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notesMasterIdLst>
    <p:notesMasterId r:id="rId39"/>
  </p:notesMasterIdLst>
  <p:sldIdLst>
    <p:sldId id="256" r:id="rId2"/>
    <p:sldId id="26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  <p:sldId id="282" r:id="rId14"/>
    <p:sldId id="283" r:id="rId15"/>
    <p:sldId id="284" r:id="rId16"/>
    <p:sldId id="285" r:id="rId17"/>
    <p:sldId id="286" r:id="rId18"/>
    <p:sldId id="287" r:id="rId19"/>
    <p:sldId id="288" r:id="rId20"/>
    <p:sldId id="289" r:id="rId21"/>
    <p:sldId id="290" r:id="rId22"/>
    <p:sldId id="291" r:id="rId23"/>
    <p:sldId id="292" r:id="rId24"/>
    <p:sldId id="293" r:id="rId25"/>
    <p:sldId id="294" r:id="rId26"/>
    <p:sldId id="295" r:id="rId27"/>
    <p:sldId id="296" r:id="rId28"/>
    <p:sldId id="297" r:id="rId29"/>
    <p:sldId id="298" r:id="rId30"/>
    <p:sldId id="299" r:id="rId31"/>
    <p:sldId id="300" r:id="rId32"/>
    <p:sldId id="301" r:id="rId33"/>
    <p:sldId id="302" r:id="rId34"/>
    <p:sldId id="303" r:id="rId35"/>
    <p:sldId id="304" r:id="rId36"/>
    <p:sldId id="305" r:id="rId37"/>
    <p:sldId id="306" r:id="rId38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9F59281C-CDC5-4840-BBA0-BFC409EFAF6B}" v="1" dt="2024-11-28T08:49:12.348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presProps" Target="presProps.xml"/><Relationship Id="rId45" Type="http://schemas.microsoft.com/office/2015/10/relationships/revisionInfo" Target="revisionInfo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microsoft.com/office/2016/11/relationships/changesInfo" Target="changesInfos/changesInfo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9F59281C-CDC5-4840-BBA0-BFC409EFAF6B}"/>
    <pc:docChg chg="custSel modSld modMainMaster">
      <pc:chgData name="LESUR Christophe SI" userId="a0bda02c-4e6d-4ba6-bae4-63d8a5b4dc4b" providerId="ADAL" clId="{9F59281C-CDC5-4840-BBA0-BFC409EFAF6B}" dt="2024-11-28T08:49:23.560" v="2" actId="2696"/>
      <pc:docMkLst>
        <pc:docMk/>
      </pc:docMkLst>
      <pc:sldChg chg="delSp modSp mod modClrScheme chgLayout">
        <pc:chgData name="LESUR Christophe SI" userId="a0bda02c-4e6d-4ba6-bae4-63d8a5b4dc4b" providerId="ADAL" clId="{9F59281C-CDC5-4840-BBA0-BFC409EFAF6B}" dt="2024-11-28T08:49:16.013" v="1" actId="700"/>
        <pc:sldMkLst>
          <pc:docMk/>
          <pc:sldMk cId="0" sldId="262"/>
        </pc:sldMkLst>
        <pc:spChg chg="del mod">
          <ac:chgData name="LESUR Christophe SI" userId="a0bda02c-4e6d-4ba6-bae4-63d8a5b4dc4b" providerId="ADAL" clId="{9F59281C-CDC5-4840-BBA0-BFC409EFAF6B}" dt="2024-11-28T08:49:16.013" v="1" actId="700"/>
          <ac:spMkLst>
            <pc:docMk/>
            <pc:sldMk cId="0" sldId="262"/>
            <ac:spMk id="2" creationId="{D2199F74-250B-40CE-B734-30E3ECCD89A1}"/>
          </ac:spMkLst>
        </pc:spChg>
        <pc:spChg chg="mod ord">
          <ac:chgData name="LESUR Christophe SI" userId="a0bda02c-4e6d-4ba6-bae4-63d8a5b4dc4b" providerId="ADAL" clId="{9F59281C-CDC5-4840-BBA0-BFC409EFAF6B}" dt="2024-11-28T08:49:16.013" v="1" actId="700"/>
          <ac:spMkLst>
            <pc:docMk/>
            <pc:sldMk cId="0" sldId="262"/>
            <ac:spMk id="5122" creationId="{3265CAFB-CD0F-4379-AAE1-D7525F996CED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2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72"/>
            <ac:spMk id="6146" creationId="{0F64E101-1E69-4CB5-9271-C5B8D69963CB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3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73"/>
            <ac:spMk id="9224" creationId="{82FF482E-B37C-4C4F-A955-BFF862DC05C7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4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74"/>
            <ac:spMk id="11271" creationId="{04CAB501-14B9-4356-94E2-CCBB1DBB7F75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5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75"/>
            <ac:spMk id="15362" creationId="{2C5235A1-11C7-46E6-8B71-328C902D49CE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6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76"/>
            <ac:spMk id="16387" creationId="{779B1698-0536-4029-81A6-5CDA2F5F34DD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7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77"/>
            <ac:spMk id="17410" creationId="{84E4B81B-C1C3-48E5-BB72-25D50EDDF1F6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8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78"/>
            <ac:spMk id="18434" creationId="{243A2521-6687-43B5-A008-D2A1A06EBE02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79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79"/>
            <ac:spMk id="21506" creationId="{73AE93A5-F5F2-4B0E-9E6D-D951176C3DC4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0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80"/>
            <ac:spMk id="22530" creationId="{CE491D7C-9B6E-4013-AE27-C1C0C688F91C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1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81"/>
            <ac:spMk id="24578" creationId="{5062E9E2-C9CE-4432-BD44-98174FDEF404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2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82"/>
            <ac:spMk id="25602" creationId="{D9AA7089-1406-4DBB-A539-3CDDF19D8003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3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83"/>
            <ac:spMk id="26626" creationId="{990E7423-C816-437E-A6DC-0CB6013E5989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4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84"/>
            <ac:spMk id="27650" creationId="{4ADE0724-C091-4300-A806-C46C7B1EBDA7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5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85"/>
            <ac:spMk id="29698" creationId="{31D0355B-28A2-4C1A-B564-B3CAA52713C2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6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86"/>
            <ac:spMk id="30722" creationId="{E4FD3936-76A3-4C09-85E1-CC3F81164F6D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7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87"/>
            <ac:spMk id="31746" creationId="{017796D4-4BC7-47BF-BF1F-9AD8CEB35877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8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88"/>
            <ac:spMk id="32770" creationId="{ABD5F742-0F04-40D7-9C20-B82EB5F59C1A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89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89"/>
            <ac:spMk id="33794" creationId="{06F7A1CA-6765-47B9-9194-434F56C7950E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0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90"/>
            <ac:spMk id="34818" creationId="{84A931E0-8C8A-439F-8F2A-FA8034132507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1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91"/>
            <ac:spMk id="35842" creationId="{B91570FF-68B7-4FFE-AF8A-77052B27E047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2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92"/>
            <ac:spMk id="36866" creationId="{9E1D4201-C0CA-4514-B919-A6D55F5CD36D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3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93"/>
            <ac:spMk id="37890" creationId="{A93D8D5B-F2F8-4F1A-895B-896EAFEA7F6D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4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94"/>
            <ac:spMk id="38914" creationId="{07A494E5-2D54-4CB1-9995-10D3976FDC9D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5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95"/>
            <ac:spMk id="39938" creationId="{6ACF4C90-AB9C-4152-B319-7A9D68095552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6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96"/>
            <ac:spMk id="40962" creationId="{3C1E6864-2794-47BB-8746-85FF6D53EE6D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7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97"/>
            <ac:spMk id="41986" creationId="{F6631FE2-CE69-4A0E-9608-C6AEB0425944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8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98"/>
            <ac:spMk id="43010" creationId="{49278E8E-F373-475F-A260-0DD3D5517A34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299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299"/>
            <ac:spMk id="44034" creationId="{B24EADA5-9B26-4A16-8CEB-F32F42D2299A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300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300"/>
            <ac:spMk id="45058" creationId="{07B6CACB-4C03-423C-84A7-3CC16702736D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301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301"/>
            <ac:spMk id="46082" creationId="{DC9FC3D3-BB64-4914-8779-AAA86EB5FEC1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302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302"/>
            <ac:spMk id="47106" creationId="{CAFF608A-477C-4663-8534-2B17617F09C2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303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303"/>
            <ac:spMk id="48130" creationId="{D38417EB-D6B3-47EB-ADF5-B4A0D7F335DB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304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304"/>
            <ac:spMk id="49154" creationId="{8FBAFDF5-EDE4-4155-ACDC-FF9A00D98B94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305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305"/>
            <ac:spMk id="50178" creationId="{C54A905D-B881-4CAD-8FA0-113B499B95B4}"/>
          </ac:spMkLst>
        </pc:spChg>
      </pc:sldChg>
      <pc:sldChg chg="modSp">
        <pc:chgData name="LESUR Christophe SI" userId="a0bda02c-4e6d-4ba6-bae4-63d8a5b4dc4b" providerId="ADAL" clId="{9F59281C-CDC5-4840-BBA0-BFC409EFAF6B}" dt="2024-11-28T08:49:12.347" v="0"/>
        <pc:sldMkLst>
          <pc:docMk/>
          <pc:sldMk cId="0" sldId="306"/>
        </pc:sldMkLst>
        <pc:spChg chg="mod">
          <ac:chgData name="LESUR Christophe SI" userId="a0bda02c-4e6d-4ba6-bae4-63d8a5b4dc4b" providerId="ADAL" clId="{9F59281C-CDC5-4840-BBA0-BFC409EFAF6B}" dt="2024-11-28T08:49:12.347" v="0"/>
          <ac:spMkLst>
            <pc:docMk/>
            <pc:sldMk cId="0" sldId="306"/>
            <ac:spMk id="51202" creationId="{295D9746-AC26-48C2-B91C-1945AD8EB10D}"/>
          </ac:spMkLst>
        </pc:spChg>
      </pc:sldChg>
      <pc:sldMasterChg chg="delSldLayout modSldLayout">
        <pc:chgData name="LESUR Christophe SI" userId="a0bda02c-4e6d-4ba6-bae4-63d8a5b4dc4b" providerId="ADAL" clId="{9F59281C-CDC5-4840-BBA0-BFC409EFAF6B}" dt="2024-11-28T08:49:23.560" v="2" actId="2696"/>
        <pc:sldMasterMkLst>
          <pc:docMk/>
          <pc:sldMasterMk cId="55866963" sldId="2147483738"/>
        </pc:sldMasterMkLst>
        <pc:sldLayoutChg chg="delSp del">
          <pc:chgData name="LESUR Christophe SI" userId="a0bda02c-4e6d-4ba6-bae4-63d8a5b4dc4b" providerId="ADAL" clId="{9F59281C-CDC5-4840-BBA0-BFC409EFAF6B}" dt="2024-11-28T08:49:23.560" v="2" actId="2696"/>
          <pc:sldLayoutMkLst>
            <pc:docMk/>
            <pc:sldMasterMk cId="55866963" sldId="2147483738"/>
            <pc:sldLayoutMk cId="3292716028" sldId="2147483742"/>
          </pc:sldLayoutMkLst>
          <pc:spChg chg="del">
            <ac:chgData name="LESUR Christophe SI" userId="a0bda02c-4e6d-4ba6-bae4-63d8a5b4dc4b" providerId="ADAL" clId="{9F59281C-CDC5-4840-BBA0-BFC409EFAF6B}" dt="2024-11-28T08:49:12.347" v="0"/>
            <ac:spMkLst>
              <pc:docMk/>
              <pc:sldMasterMk cId="55866963" sldId="2147483738"/>
              <pc:sldLayoutMk cId="3292716028" sldId="2147483742"/>
              <ac:spMk id="4" creationId="{247C23B6-367C-4025-8F82-69CA097654E2}"/>
            </ac:spMkLst>
          </pc:sp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BC8120C-F557-47FD-A6AF-C47B426427CF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FA64ADC-37EB-4FB2-9AE2-D21965A3BE90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813650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5" name="Espace réservé de l'image des diapositives 1">
            <a:extLst>
              <a:ext uri="{FF2B5EF4-FFF2-40B4-BE49-F238E27FC236}">
                <a16:creationId xmlns:a16="http://schemas.microsoft.com/office/drawing/2014/main" id="{FFF019AB-F2AA-41E4-B231-0CAB0B5CB05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1266" name="Espace réservé des commentaires 2">
            <a:extLst>
              <a:ext uri="{FF2B5EF4-FFF2-40B4-BE49-F238E27FC236}">
                <a16:creationId xmlns:a16="http://schemas.microsoft.com/office/drawing/2014/main" id="{B74A98B0-54E3-4D05-B5AD-E608507F23C5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fr-FR" altLang="fr-FR"/>
          </a:p>
        </p:txBody>
      </p:sp>
      <p:sp>
        <p:nvSpPr>
          <p:cNvPr id="11267" name="Espace réservé du numéro de diapositive 3">
            <a:extLst>
              <a:ext uri="{FF2B5EF4-FFF2-40B4-BE49-F238E27FC236}">
                <a16:creationId xmlns:a16="http://schemas.microsoft.com/office/drawing/2014/main" id="{AE056C88-EE07-42AD-8DFB-BE8B81FB99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A40F7AF-D21F-47A8-B542-31CDBF97723A}" type="slidenum">
              <a:rPr lang="fr-FR" altLang="fr-FR"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2</a:t>
            </a:fld>
            <a:endParaRPr lang="fr-FR" altLang="fr-FR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0297858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787164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759010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8669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4053159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73AE93A5-F5F2-4B0E-9E6D-D951176C3DC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Salivary glands</a:t>
            </a:r>
          </a:p>
        </p:txBody>
      </p:sp>
      <p:grpSp>
        <p:nvGrpSpPr>
          <p:cNvPr id="19458" name="Group 3">
            <a:extLst>
              <a:ext uri="{FF2B5EF4-FFF2-40B4-BE49-F238E27FC236}">
                <a16:creationId xmlns:a16="http://schemas.microsoft.com/office/drawing/2014/main" id="{84876CED-D11E-406D-90E4-2CB4E6162E34}"/>
              </a:ext>
            </a:extLst>
          </p:cNvPr>
          <p:cNvGrpSpPr>
            <a:grpSpLocks/>
          </p:cNvGrpSpPr>
          <p:nvPr/>
        </p:nvGrpSpPr>
        <p:grpSpPr bwMode="auto">
          <a:xfrm>
            <a:off x="3744913" y="1381125"/>
            <a:ext cx="3794125" cy="4711700"/>
            <a:chOff x="1705" y="779"/>
            <a:chExt cx="2390" cy="2968"/>
          </a:xfrm>
        </p:grpSpPr>
        <p:grpSp>
          <p:nvGrpSpPr>
            <p:cNvPr id="19618" name="Group 4">
              <a:extLst>
                <a:ext uri="{FF2B5EF4-FFF2-40B4-BE49-F238E27FC236}">
                  <a16:creationId xmlns:a16="http://schemas.microsoft.com/office/drawing/2014/main" id="{A1080499-1779-4174-B76D-0C87F9C65E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5" y="779"/>
              <a:ext cx="2390" cy="2968"/>
              <a:chOff x="1705" y="779"/>
              <a:chExt cx="2390" cy="2968"/>
            </a:xfrm>
          </p:grpSpPr>
          <p:sp>
            <p:nvSpPr>
              <p:cNvPr id="19883" name="Freeform 5">
                <a:extLst>
                  <a:ext uri="{FF2B5EF4-FFF2-40B4-BE49-F238E27FC236}">
                    <a16:creationId xmlns:a16="http://schemas.microsoft.com/office/drawing/2014/main" id="{9E3912F3-4388-4502-9B6D-2BF573248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779"/>
                <a:ext cx="2390" cy="2968"/>
              </a:xfrm>
              <a:custGeom>
                <a:avLst/>
                <a:gdLst>
                  <a:gd name="T0" fmla="*/ 14300 w 956"/>
                  <a:gd name="T1" fmla="*/ 7816 h 1113"/>
                  <a:gd name="T2" fmla="*/ 13595 w 956"/>
                  <a:gd name="T3" fmla="*/ 6315 h 1113"/>
                  <a:gd name="T4" fmla="*/ 13050 w 956"/>
                  <a:gd name="T5" fmla="*/ 4552 h 1113"/>
                  <a:gd name="T6" fmla="*/ 13208 w 956"/>
                  <a:gd name="T7" fmla="*/ 3469 h 1113"/>
                  <a:gd name="T8" fmla="*/ 13145 w 956"/>
                  <a:gd name="T9" fmla="*/ 1251 h 1113"/>
                  <a:gd name="T10" fmla="*/ 13000 w 956"/>
                  <a:gd name="T11" fmla="*/ 0 h 1113"/>
                  <a:gd name="T12" fmla="*/ 6583 w 956"/>
                  <a:gd name="T13" fmla="*/ 0 h 1113"/>
                  <a:gd name="T14" fmla="*/ 6500 w 956"/>
                  <a:gd name="T15" fmla="*/ 248 h 1113"/>
                  <a:gd name="T16" fmla="*/ 5738 w 956"/>
                  <a:gd name="T17" fmla="*/ 2333 h 1113"/>
                  <a:gd name="T18" fmla="*/ 5425 w 956"/>
                  <a:gd name="T19" fmla="*/ 4664 h 1113"/>
                  <a:gd name="T20" fmla="*/ 5500 w 956"/>
                  <a:gd name="T21" fmla="*/ 5667 h 1113"/>
                  <a:gd name="T22" fmla="*/ 4750 w 956"/>
                  <a:gd name="T23" fmla="*/ 6051 h 1113"/>
                  <a:gd name="T24" fmla="*/ 3720 w 956"/>
                  <a:gd name="T25" fmla="*/ 4971 h 1113"/>
                  <a:gd name="T26" fmla="*/ 3470 w 956"/>
                  <a:gd name="T27" fmla="*/ 4643 h 1113"/>
                  <a:gd name="T28" fmla="*/ 3375 w 956"/>
                  <a:gd name="T29" fmla="*/ 4437 h 1113"/>
                  <a:gd name="T30" fmla="*/ 1438 w 956"/>
                  <a:gd name="T31" fmla="*/ 5291 h 1113"/>
                  <a:gd name="T32" fmla="*/ 1438 w 956"/>
                  <a:gd name="T33" fmla="*/ 5291 h 1113"/>
                  <a:gd name="T34" fmla="*/ 625 w 956"/>
                  <a:gd name="T35" fmla="*/ 6963 h 1113"/>
                  <a:gd name="T36" fmla="*/ 145 w 956"/>
                  <a:gd name="T37" fmla="*/ 8704 h 1113"/>
                  <a:gd name="T38" fmla="*/ 20 w 956"/>
                  <a:gd name="T39" fmla="*/ 9195 h 1113"/>
                  <a:gd name="T40" fmla="*/ 20 w 956"/>
                  <a:gd name="T41" fmla="*/ 21107 h 1113"/>
                  <a:gd name="T42" fmla="*/ 7125 w 956"/>
                  <a:gd name="T43" fmla="*/ 21107 h 1113"/>
                  <a:gd name="T44" fmla="*/ 7375 w 956"/>
                  <a:gd name="T45" fmla="*/ 18965 h 1113"/>
                  <a:gd name="T46" fmla="*/ 7988 w 956"/>
                  <a:gd name="T47" fmla="*/ 17805 h 1113"/>
                  <a:gd name="T48" fmla="*/ 8345 w 956"/>
                  <a:gd name="T49" fmla="*/ 17123 h 1113"/>
                  <a:gd name="T50" fmla="*/ 11595 w 956"/>
                  <a:gd name="T51" fmla="*/ 17160 h 1113"/>
                  <a:gd name="T52" fmla="*/ 12438 w 956"/>
                  <a:gd name="T53" fmla="*/ 14643 h 1113"/>
                  <a:gd name="T54" fmla="*/ 12583 w 956"/>
                  <a:gd name="T55" fmla="*/ 14072 h 1113"/>
                  <a:gd name="T56" fmla="*/ 13020 w 956"/>
                  <a:gd name="T57" fmla="*/ 13405 h 1113"/>
                  <a:gd name="T58" fmla="*/ 12675 w 956"/>
                  <a:gd name="T59" fmla="*/ 12723 h 1113"/>
                  <a:gd name="T60" fmla="*/ 12688 w 956"/>
                  <a:gd name="T61" fmla="*/ 12707 h 1113"/>
                  <a:gd name="T62" fmla="*/ 12925 w 956"/>
                  <a:gd name="T63" fmla="*/ 12685 h 1113"/>
                  <a:gd name="T64" fmla="*/ 13283 w 956"/>
                  <a:gd name="T65" fmla="*/ 12061 h 1113"/>
                  <a:gd name="T66" fmla="*/ 13083 w 956"/>
                  <a:gd name="T67" fmla="*/ 11469 h 1113"/>
                  <a:gd name="T68" fmla="*/ 13050 w 956"/>
                  <a:gd name="T69" fmla="*/ 11208 h 1113"/>
                  <a:gd name="T70" fmla="*/ 13283 w 956"/>
                  <a:gd name="T71" fmla="*/ 10219 h 1113"/>
                  <a:gd name="T72" fmla="*/ 14220 w 956"/>
                  <a:gd name="T73" fmla="*/ 9877 h 1113"/>
                  <a:gd name="T74" fmla="*/ 14300 w 956"/>
                  <a:gd name="T75" fmla="*/ 7816 h 111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56" h="1113">
                    <a:moveTo>
                      <a:pt x="915" y="412"/>
                    </a:moveTo>
                    <a:cubicBezTo>
                      <a:pt x="893" y="375"/>
                      <a:pt x="900" y="396"/>
                      <a:pt x="870" y="333"/>
                    </a:cubicBezTo>
                    <a:cubicBezTo>
                      <a:pt x="856" y="306"/>
                      <a:pt x="837" y="287"/>
                      <a:pt x="835" y="240"/>
                    </a:cubicBezTo>
                    <a:cubicBezTo>
                      <a:pt x="834" y="226"/>
                      <a:pt x="843" y="205"/>
                      <a:pt x="845" y="183"/>
                    </a:cubicBezTo>
                    <a:cubicBezTo>
                      <a:pt x="850" y="140"/>
                      <a:pt x="848" y="102"/>
                      <a:pt x="841" y="66"/>
                    </a:cubicBezTo>
                    <a:cubicBezTo>
                      <a:pt x="837" y="48"/>
                      <a:pt x="834" y="24"/>
                      <a:pt x="832" y="0"/>
                    </a:cubicBezTo>
                    <a:cubicBezTo>
                      <a:pt x="421" y="0"/>
                      <a:pt x="421" y="0"/>
                      <a:pt x="421" y="0"/>
                    </a:cubicBezTo>
                    <a:cubicBezTo>
                      <a:pt x="419" y="4"/>
                      <a:pt x="418" y="8"/>
                      <a:pt x="416" y="13"/>
                    </a:cubicBezTo>
                    <a:cubicBezTo>
                      <a:pt x="409" y="35"/>
                      <a:pt x="413" y="163"/>
                      <a:pt x="367" y="123"/>
                    </a:cubicBezTo>
                    <a:cubicBezTo>
                      <a:pt x="353" y="161"/>
                      <a:pt x="327" y="206"/>
                      <a:pt x="347" y="246"/>
                    </a:cubicBezTo>
                    <a:cubicBezTo>
                      <a:pt x="352" y="267"/>
                      <a:pt x="352" y="299"/>
                      <a:pt x="352" y="299"/>
                    </a:cubicBezTo>
                    <a:cubicBezTo>
                      <a:pt x="352" y="299"/>
                      <a:pt x="335" y="320"/>
                      <a:pt x="304" y="319"/>
                    </a:cubicBezTo>
                    <a:cubicBezTo>
                      <a:pt x="280" y="317"/>
                      <a:pt x="254" y="283"/>
                      <a:pt x="238" y="262"/>
                    </a:cubicBezTo>
                    <a:cubicBezTo>
                      <a:pt x="233" y="256"/>
                      <a:pt x="228" y="250"/>
                      <a:pt x="222" y="245"/>
                    </a:cubicBezTo>
                    <a:cubicBezTo>
                      <a:pt x="216" y="234"/>
                      <a:pt x="216" y="234"/>
                      <a:pt x="216" y="234"/>
                    </a:cubicBezTo>
                    <a:cubicBezTo>
                      <a:pt x="194" y="198"/>
                      <a:pt x="102" y="202"/>
                      <a:pt x="92" y="279"/>
                    </a:cubicBezTo>
                    <a:cubicBezTo>
                      <a:pt x="92" y="279"/>
                      <a:pt x="92" y="279"/>
                      <a:pt x="92" y="279"/>
                    </a:cubicBezTo>
                    <a:cubicBezTo>
                      <a:pt x="64" y="300"/>
                      <a:pt x="46" y="333"/>
                      <a:pt x="40" y="367"/>
                    </a:cubicBezTo>
                    <a:cubicBezTo>
                      <a:pt x="0" y="359"/>
                      <a:pt x="13" y="437"/>
                      <a:pt x="9" y="459"/>
                    </a:cubicBezTo>
                    <a:cubicBezTo>
                      <a:pt x="7" y="466"/>
                      <a:pt x="5" y="475"/>
                      <a:pt x="1" y="485"/>
                    </a:cubicBezTo>
                    <a:cubicBezTo>
                      <a:pt x="1" y="1113"/>
                      <a:pt x="1" y="1113"/>
                      <a:pt x="1" y="1113"/>
                    </a:cubicBezTo>
                    <a:cubicBezTo>
                      <a:pt x="456" y="1113"/>
                      <a:pt x="456" y="1113"/>
                      <a:pt x="456" y="1113"/>
                    </a:cubicBezTo>
                    <a:cubicBezTo>
                      <a:pt x="451" y="1080"/>
                      <a:pt x="447" y="1020"/>
                      <a:pt x="472" y="1000"/>
                    </a:cubicBezTo>
                    <a:cubicBezTo>
                      <a:pt x="495" y="982"/>
                      <a:pt x="511" y="939"/>
                      <a:pt x="511" y="939"/>
                    </a:cubicBezTo>
                    <a:cubicBezTo>
                      <a:pt x="511" y="939"/>
                      <a:pt x="516" y="925"/>
                      <a:pt x="534" y="903"/>
                    </a:cubicBezTo>
                    <a:cubicBezTo>
                      <a:pt x="561" y="869"/>
                      <a:pt x="662" y="938"/>
                      <a:pt x="742" y="905"/>
                    </a:cubicBezTo>
                    <a:cubicBezTo>
                      <a:pt x="834" y="866"/>
                      <a:pt x="794" y="799"/>
                      <a:pt x="796" y="772"/>
                    </a:cubicBezTo>
                    <a:cubicBezTo>
                      <a:pt x="797" y="759"/>
                      <a:pt x="804" y="745"/>
                      <a:pt x="805" y="742"/>
                    </a:cubicBezTo>
                    <a:cubicBezTo>
                      <a:pt x="811" y="729"/>
                      <a:pt x="827" y="727"/>
                      <a:pt x="833" y="707"/>
                    </a:cubicBezTo>
                    <a:cubicBezTo>
                      <a:pt x="840" y="684"/>
                      <a:pt x="827" y="676"/>
                      <a:pt x="811" y="671"/>
                    </a:cubicBezTo>
                    <a:cubicBezTo>
                      <a:pt x="808" y="670"/>
                      <a:pt x="808" y="670"/>
                      <a:pt x="812" y="670"/>
                    </a:cubicBezTo>
                    <a:cubicBezTo>
                      <a:pt x="814" y="671"/>
                      <a:pt x="819" y="670"/>
                      <a:pt x="827" y="669"/>
                    </a:cubicBezTo>
                    <a:cubicBezTo>
                      <a:pt x="833" y="670"/>
                      <a:pt x="848" y="650"/>
                      <a:pt x="850" y="636"/>
                    </a:cubicBezTo>
                    <a:cubicBezTo>
                      <a:pt x="851" y="626"/>
                      <a:pt x="837" y="608"/>
                      <a:pt x="837" y="605"/>
                    </a:cubicBezTo>
                    <a:cubicBezTo>
                      <a:pt x="836" y="598"/>
                      <a:pt x="835" y="591"/>
                      <a:pt x="835" y="591"/>
                    </a:cubicBezTo>
                    <a:cubicBezTo>
                      <a:pt x="833" y="572"/>
                      <a:pt x="836" y="544"/>
                      <a:pt x="850" y="539"/>
                    </a:cubicBezTo>
                    <a:cubicBezTo>
                      <a:pt x="875" y="530"/>
                      <a:pt x="885" y="538"/>
                      <a:pt x="910" y="521"/>
                    </a:cubicBezTo>
                    <a:cubicBezTo>
                      <a:pt x="956" y="491"/>
                      <a:pt x="937" y="449"/>
                      <a:pt x="915" y="412"/>
                    </a:cubicBez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4" name="Freeform 6">
                <a:extLst>
                  <a:ext uri="{FF2B5EF4-FFF2-40B4-BE49-F238E27FC236}">
                    <a16:creationId xmlns:a16="http://schemas.microsoft.com/office/drawing/2014/main" id="{9EEE4DE9-26D6-45E9-B5A9-D35431F3C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779"/>
                <a:ext cx="1052" cy="1294"/>
              </a:xfrm>
              <a:custGeom>
                <a:avLst/>
                <a:gdLst>
                  <a:gd name="T0" fmla="*/ 12 w 421"/>
                  <a:gd name="T1" fmla="*/ 0 h 485"/>
                  <a:gd name="T2" fmla="*/ 12 w 421"/>
                  <a:gd name="T3" fmla="*/ 9210 h 485"/>
                  <a:gd name="T4" fmla="*/ 137 w 421"/>
                  <a:gd name="T5" fmla="*/ 8719 h 485"/>
                  <a:gd name="T6" fmla="*/ 625 w 421"/>
                  <a:gd name="T7" fmla="*/ 6969 h 485"/>
                  <a:gd name="T8" fmla="*/ 1437 w 421"/>
                  <a:gd name="T9" fmla="*/ 5296 h 485"/>
                  <a:gd name="T10" fmla="*/ 1437 w 421"/>
                  <a:gd name="T11" fmla="*/ 5296 h 485"/>
                  <a:gd name="T12" fmla="*/ 3371 w 421"/>
                  <a:gd name="T13" fmla="*/ 4442 h 485"/>
                  <a:gd name="T14" fmla="*/ 3466 w 421"/>
                  <a:gd name="T15" fmla="*/ 4656 h 485"/>
                  <a:gd name="T16" fmla="*/ 3716 w 421"/>
                  <a:gd name="T17" fmla="*/ 4976 h 485"/>
                  <a:gd name="T18" fmla="*/ 4745 w 421"/>
                  <a:gd name="T19" fmla="*/ 6059 h 485"/>
                  <a:gd name="T20" fmla="*/ 5495 w 421"/>
                  <a:gd name="T21" fmla="*/ 5680 h 485"/>
                  <a:gd name="T22" fmla="*/ 5412 w 421"/>
                  <a:gd name="T23" fmla="*/ 4669 h 485"/>
                  <a:gd name="T24" fmla="*/ 5725 w 421"/>
                  <a:gd name="T25" fmla="*/ 2335 h 485"/>
                  <a:gd name="T26" fmla="*/ 6494 w 421"/>
                  <a:gd name="T27" fmla="*/ 248 h 485"/>
                  <a:gd name="T28" fmla="*/ 6569 w 421"/>
                  <a:gd name="T29" fmla="*/ 0 h 485"/>
                  <a:gd name="T30" fmla="*/ 12 w 421"/>
                  <a:gd name="T31" fmla="*/ 0 h 4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1" h="485">
                    <a:moveTo>
                      <a:pt x="1" y="0"/>
                    </a:moveTo>
                    <a:cubicBezTo>
                      <a:pt x="1" y="485"/>
                      <a:pt x="1" y="485"/>
                      <a:pt x="1" y="485"/>
                    </a:cubicBezTo>
                    <a:cubicBezTo>
                      <a:pt x="5" y="475"/>
                      <a:pt x="7" y="466"/>
                      <a:pt x="9" y="459"/>
                    </a:cubicBezTo>
                    <a:cubicBezTo>
                      <a:pt x="13" y="437"/>
                      <a:pt x="0" y="359"/>
                      <a:pt x="40" y="367"/>
                    </a:cubicBezTo>
                    <a:cubicBezTo>
                      <a:pt x="46" y="333"/>
                      <a:pt x="64" y="300"/>
                      <a:pt x="92" y="279"/>
                    </a:cubicBezTo>
                    <a:cubicBezTo>
                      <a:pt x="92" y="279"/>
                      <a:pt x="92" y="279"/>
                      <a:pt x="92" y="279"/>
                    </a:cubicBezTo>
                    <a:cubicBezTo>
                      <a:pt x="102" y="202"/>
                      <a:pt x="194" y="198"/>
                      <a:pt x="216" y="234"/>
                    </a:cubicBezTo>
                    <a:cubicBezTo>
                      <a:pt x="222" y="245"/>
                      <a:pt x="222" y="245"/>
                      <a:pt x="222" y="245"/>
                    </a:cubicBezTo>
                    <a:cubicBezTo>
                      <a:pt x="228" y="250"/>
                      <a:pt x="233" y="256"/>
                      <a:pt x="238" y="262"/>
                    </a:cubicBezTo>
                    <a:cubicBezTo>
                      <a:pt x="254" y="283"/>
                      <a:pt x="280" y="317"/>
                      <a:pt x="304" y="319"/>
                    </a:cubicBezTo>
                    <a:cubicBezTo>
                      <a:pt x="335" y="320"/>
                      <a:pt x="352" y="299"/>
                      <a:pt x="352" y="299"/>
                    </a:cubicBezTo>
                    <a:cubicBezTo>
                      <a:pt x="352" y="299"/>
                      <a:pt x="352" y="267"/>
                      <a:pt x="347" y="246"/>
                    </a:cubicBezTo>
                    <a:cubicBezTo>
                      <a:pt x="327" y="206"/>
                      <a:pt x="353" y="161"/>
                      <a:pt x="367" y="123"/>
                    </a:cubicBezTo>
                    <a:cubicBezTo>
                      <a:pt x="413" y="163"/>
                      <a:pt x="409" y="35"/>
                      <a:pt x="416" y="13"/>
                    </a:cubicBezTo>
                    <a:cubicBezTo>
                      <a:pt x="418" y="8"/>
                      <a:pt x="419" y="4"/>
                      <a:pt x="421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5" name="Freeform 7">
                <a:extLst>
                  <a:ext uri="{FF2B5EF4-FFF2-40B4-BE49-F238E27FC236}">
                    <a16:creationId xmlns:a16="http://schemas.microsoft.com/office/drawing/2014/main" id="{CD0E1C21-64E7-49E3-B173-EAC09FFA2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779"/>
                <a:ext cx="1052" cy="1294"/>
              </a:xfrm>
              <a:custGeom>
                <a:avLst/>
                <a:gdLst>
                  <a:gd name="T0" fmla="*/ 12 w 421"/>
                  <a:gd name="T1" fmla="*/ 9210 h 485"/>
                  <a:gd name="T2" fmla="*/ 137 w 421"/>
                  <a:gd name="T3" fmla="*/ 8719 h 485"/>
                  <a:gd name="T4" fmla="*/ 625 w 421"/>
                  <a:gd name="T5" fmla="*/ 6969 h 485"/>
                  <a:gd name="T6" fmla="*/ 1437 w 421"/>
                  <a:gd name="T7" fmla="*/ 5296 h 485"/>
                  <a:gd name="T8" fmla="*/ 1437 w 421"/>
                  <a:gd name="T9" fmla="*/ 5296 h 485"/>
                  <a:gd name="T10" fmla="*/ 3371 w 421"/>
                  <a:gd name="T11" fmla="*/ 4442 h 485"/>
                  <a:gd name="T12" fmla="*/ 3466 w 421"/>
                  <a:gd name="T13" fmla="*/ 4656 h 485"/>
                  <a:gd name="T14" fmla="*/ 3716 w 421"/>
                  <a:gd name="T15" fmla="*/ 4976 h 485"/>
                  <a:gd name="T16" fmla="*/ 4745 w 421"/>
                  <a:gd name="T17" fmla="*/ 6059 h 485"/>
                  <a:gd name="T18" fmla="*/ 5495 w 421"/>
                  <a:gd name="T19" fmla="*/ 5680 h 485"/>
                  <a:gd name="T20" fmla="*/ 5412 w 421"/>
                  <a:gd name="T21" fmla="*/ 4669 h 485"/>
                  <a:gd name="T22" fmla="*/ 5725 w 421"/>
                  <a:gd name="T23" fmla="*/ 2335 h 485"/>
                  <a:gd name="T24" fmla="*/ 6494 w 421"/>
                  <a:gd name="T25" fmla="*/ 248 h 485"/>
                  <a:gd name="T26" fmla="*/ 6569 w 421"/>
                  <a:gd name="T27" fmla="*/ 0 h 48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1" h="485">
                    <a:moveTo>
                      <a:pt x="1" y="485"/>
                    </a:moveTo>
                    <a:cubicBezTo>
                      <a:pt x="5" y="475"/>
                      <a:pt x="7" y="466"/>
                      <a:pt x="9" y="459"/>
                    </a:cubicBezTo>
                    <a:cubicBezTo>
                      <a:pt x="13" y="437"/>
                      <a:pt x="0" y="359"/>
                      <a:pt x="40" y="367"/>
                    </a:cubicBezTo>
                    <a:cubicBezTo>
                      <a:pt x="46" y="333"/>
                      <a:pt x="64" y="300"/>
                      <a:pt x="92" y="279"/>
                    </a:cubicBezTo>
                    <a:cubicBezTo>
                      <a:pt x="92" y="279"/>
                      <a:pt x="92" y="279"/>
                      <a:pt x="92" y="279"/>
                    </a:cubicBezTo>
                    <a:cubicBezTo>
                      <a:pt x="102" y="202"/>
                      <a:pt x="194" y="198"/>
                      <a:pt x="216" y="234"/>
                    </a:cubicBezTo>
                    <a:cubicBezTo>
                      <a:pt x="222" y="245"/>
                      <a:pt x="222" y="245"/>
                      <a:pt x="222" y="245"/>
                    </a:cubicBezTo>
                    <a:cubicBezTo>
                      <a:pt x="228" y="250"/>
                      <a:pt x="233" y="256"/>
                      <a:pt x="238" y="262"/>
                    </a:cubicBezTo>
                    <a:cubicBezTo>
                      <a:pt x="254" y="283"/>
                      <a:pt x="280" y="317"/>
                      <a:pt x="304" y="319"/>
                    </a:cubicBezTo>
                    <a:cubicBezTo>
                      <a:pt x="335" y="320"/>
                      <a:pt x="352" y="299"/>
                      <a:pt x="352" y="299"/>
                    </a:cubicBezTo>
                    <a:cubicBezTo>
                      <a:pt x="352" y="299"/>
                      <a:pt x="352" y="267"/>
                      <a:pt x="347" y="246"/>
                    </a:cubicBezTo>
                    <a:cubicBezTo>
                      <a:pt x="327" y="206"/>
                      <a:pt x="353" y="161"/>
                      <a:pt x="367" y="123"/>
                    </a:cubicBezTo>
                    <a:cubicBezTo>
                      <a:pt x="413" y="163"/>
                      <a:pt x="409" y="35"/>
                      <a:pt x="416" y="13"/>
                    </a:cubicBezTo>
                    <a:cubicBezTo>
                      <a:pt x="418" y="8"/>
                      <a:pt x="419" y="4"/>
                      <a:pt x="421" y="0"/>
                    </a:cubicBezTo>
                  </a:path>
                </a:pathLst>
              </a:custGeom>
              <a:noFill/>
              <a:ln w="12700" cap="flat">
                <a:solidFill>
                  <a:srgbClr val="98999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6" name="Freeform 8">
                <a:extLst>
                  <a:ext uri="{FF2B5EF4-FFF2-40B4-BE49-F238E27FC236}">
                    <a16:creationId xmlns:a16="http://schemas.microsoft.com/office/drawing/2014/main" id="{48163EF5-E9FD-415A-8FFC-85425D196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779"/>
                <a:ext cx="1273" cy="2968"/>
              </a:xfrm>
              <a:custGeom>
                <a:avLst/>
                <a:gdLst>
                  <a:gd name="T0" fmla="*/ 145 w 509"/>
                  <a:gd name="T1" fmla="*/ 21107 h 1113"/>
                  <a:gd name="T2" fmla="*/ 395 w 509"/>
                  <a:gd name="T3" fmla="*/ 18965 h 1113"/>
                  <a:gd name="T4" fmla="*/ 1000 w 509"/>
                  <a:gd name="T5" fmla="*/ 17805 h 1113"/>
                  <a:gd name="T6" fmla="*/ 1363 w 509"/>
                  <a:gd name="T7" fmla="*/ 17123 h 1113"/>
                  <a:gd name="T8" fmla="*/ 4617 w 509"/>
                  <a:gd name="T9" fmla="*/ 17160 h 1113"/>
                  <a:gd name="T10" fmla="*/ 5460 w 509"/>
                  <a:gd name="T11" fmla="*/ 14643 h 1113"/>
                  <a:gd name="T12" fmla="*/ 5597 w 509"/>
                  <a:gd name="T13" fmla="*/ 14072 h 1113"/>
                  <a:gd name="T14" fmla="*/ 6035 w 509"/>
                  <a:gd name="T15" fmla="*/ 13405 h 1113"/>
                  <a:gd name="T16" fmla="*/ 5692 w 509"/>
                  <a:gd name="T17" fmla="*/ 12723 h 1113"/>
                  <a:gd name="T18" fmla="*/ 5710 w 509"/>
                  <a:gd name="T19" fmla="*/ 12707 h 1113"/>
                  <a:gd name="T20" fmla="*/ 5942 w 509"/>
                  <a:gd name="T21" fmla="*/ 12685 h 1113"/>
                  <a:gd name="T22" fmla="*/ 6305 w 509"/>
                  <a:gd name="T23" fmla="*/ 12061 h 1113"/>
                  <a:gd name="T24" fmla="*/ 6097 w 509"/>
                  <a:gd name="T25" fmla="*/ 11469 h 1113"/>
                  <a:gd name="T26" fmla="*/ 6067 w 509"/>
                  <a:gd name="T27" fmla="*/ 11208 h 1113"/>
                  <a:gd name="T28" fmla="*/ 6305 w 509"/>
                  <a:gd name="T29" fmla="*/ 10219 h 1113"/>
                  <a:gd name="T30" fmla="*/ 7243 w 509"/>
                  <a:gd name="T31" fmla="*/ 9877 h 1113"/>
                  <a:gd name="T32" fmla="*/ 7318 w 509"/>
                  <a:gd name="T33" fmla="*/ 7816 h 1113"/>
                  <a:gd name="T34" fmla="*/ 6618 w 509"/>
                  <a:gd name="T35" fmla="*/ 6315 h 1113"/>
                  <a:gd name="T36" fmla="*/ 6067 w 509"/>
                  <a:gd name="T37" fmla="*/ 4552 h 1113"/>
                  <a:gd name="T38" fmla="*/ 6222 w 509"/>
                  <a:gd name="T39" fmla="*/ 3469 h 1113"/>
                  <a:gd name="T40" fmla="*/ 6160 w 509"/>
                  <a:gd name="T41" fmla="*/ 1251 h 1113"/>
                  <a:gd name="T42" fmla="*/ 6022 w 509"/>
                  <a:gd name="T43" fmla="*/ 0 h 111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09" h="1113">
                    <a:moveTo>
                      <a:pt x="9" y="1113"/>
                    </a:moveTo>
                    <a:cubicBezTo>
                      <a:pt x="4" y="1080"/>
                      <a:pt x="0" y="1020"/>
                      <a:pt x="25" y="1000"/>
                    </a:cubicBezTo>
                    <a:cubicBezTo>
                      <a:pt x="48" y="982"/>
                      <a:pt x="64" y="939"/>
                      <a:pt x="64" y="939"/>
                    </a:cubicBezTo>
                    <a:cubicBezTo>
                      <a:pt x="64" y="939"/>
                      <a:pt x="69" y="925"/>
                      <a:pt x="87" y="903"/>
                    </a:cubicBezTo>
                    <a:cubicBezTo>
                      <a:pt x="114" y="869"/>
                      <a:pt x="215" y="938"/>
                      <a:pt x="295" y="905"/>
                    </a:cubicBezTo>
                    <a:cubicBezTo>
                      <a:pt x="387" y="866"/>
                      <a:pt x="347" y="799"/>
                      <a:pt x="349" y="772"/>
                    </a:cubicBezTo>
                    <a:cubicBezTo>
                      <a:pt x="350" y="759"/>
                      <a:pt x="357" y="745"/>
                      <a:pt x="358" y="742"/>
                    </a:cubicBezTo>
                    <a:cubicBezTo>
                      <a:pt x="364" y="729"/>
                      <a:pt x="380" y="727"/>
                      <a:pt x="386" y="707"/>
                    </a:cubicBezTo>
                    <a:cubicBezTo>
                      <a:pt x="393" y="684"/>
                      <a:pt x="380" y="676"/>
                      <a:pt x="364" y="671"/>
                    </a:cubicBezTo>
                    <a:cubicBezTo>
                      <a:pt x="361" y="670"/>
                      <a:pt x="361" y="670"/>
                      <a:pt x="365" y="670"/>
                    </a:cubicBezTo>
                    <a:cubicBezTo>
                      <a:pt x="367" y="671"/>
                      <a:pt x="372" y="670"/>
                      <a:pt x="380" y="669"/>
                    </a:cubicBezTo>
                    <a:cubicBezTo>
                      <a:pt x="386" y="670"/>
                      <a:pt x="401" y="650"/>
                      <a:pt x="403" y="636"/>
                    </a:cubicBezTo>
                    <a:cubicBezTo>
                      <a:pt x="404" y="626"/>
                      <a:pt x="390" y="608"/>
                      <a:pt x="390" y="605"/>
                    </a:cubicBezTo>
                    <a:cubicBezTo>
                      <a:pt x="389" y="598"/>
                      <a:pt x="388" y="591"/>
                      <a:pt x="388" y="591"/>
                    </a:cubicBezTo>
                    <a:cubicBezTo>
                      <a:pt x="386" y="572"/>
                      <a:pt x="389" y="544"/>
                      <a:pt x="403" y="539"/>
                    </a:cubicBezTo>
                    <a:cubicBezTo>
                      <a:pt x="428" y="530"/>
                      <a:pt x="438" y="538"/>
                      <a:pt x="463" y="521"/>
                    </a:cubicBezTo>
                    <a:cubicBezTo>
                      <a:pt x="509" y="491"/>
                      <a:pt x="490" y="449"/>
                      <a:pt x="468" y="412"/>
                    </a:cubicBezTo>
                    <a:cubicBezTo>
                      <a:pt x="446" y="375"/>
                      <a:pt x="453" y="396"/>
                      <a:pt x="423" y="333"/>
                    </a:cubicBezTo>
                    <a:cubicBezTo>
                      <a:pt x="409" y="306"/>
                      <a:pt x="390" y="287"/>
                      <a:pt x="388" y="240"/>
                    </a:cubicBezTo>
                    <a:cubicBezTo>
                      <a:pt x="387" y="226"/>
                      <a:pt x="396" y="205"/>
                      <a:pt x="398" y="183"/>
                    </a:cubicBezTo>
                    <a:cubicBezTo>
                      <a:pt x="403" y="140"/>
                      <a:pt x="401" y="102"/>
                      <a:pt x="394" y="66"/>
                    </a:cubicBezTo>
                    <a:cubicBezTo>
                      <a:pt x="390" y="48"/>
                      <a:pt x="387" y="24"/>
                      <a:pt x="385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7" name="Freeform 9">
                <a:extLst>
                  <a:ext uri="{FF2B5EF4-FFF2-40B4-BE49-F238E27FC236}">
                    <a16:creationId xmlns:a16="http://schemas.microsoft.com/office/drawing/2014/main" id="{B51E39A8-62A6-4E62-8AE6-D3B5713B5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489"/>
                <a:ext cx="177" cy="192"/>
              </a:xfrm>
              <a:custGeom>
                <a:avLst/>
                <a:gdLst>
                  <a:gd name="T0" fmla="*/ 1007 w 71"/>
                  <a:gd name="T1" fmla="*/ 0 h 72"/>
                  <a:gd name="T2" fmla="*/ 758 w 71"/>
                  <a:gd name="T3" fmla="*/ 77 h 72"/>
                  <a:gd name="T4" fmla="*/ 0 w 71"/>
                  <a:gd name="T5" fmla="*/ 605 h 72"/>
                  <a:gd name="T6" fmla="*/ 1099 w 71"/>
                  <a:gd name="T7" fmla="*/ 1003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72">
                    <a:moveTo>
                      <a:pt x="65" y="0"/>
                    </a:moveTo>
                    <a:cubicBezTo>
                      <a:pt x="60" y="0"/>
                      <a:pt x="55" y="2"/>
                      <a:pt x="49" y="4"/>
                    </a:cubicBezTo>
                    <a:cubicBezTo>
                      <a:pt x="34" y="9"/>
                      <a:pt x="0" y="32"/>
                      <a:pt x="0" y="32"/>
                    </a:cubicBezTo>
                    <a:cubicBezTo>
                      <a:pt x="15" y="40"/>
                      <a:pt x="43" y="72"/>
                      <a:pt x="71" y="5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8" name="Freeform 10">
                <a:extLst>
                  <a:ext uri="{FF2B5EF4-FFF2-40B4-BE49-F238E27FC236}">
                    <a16:creationId xmlns:a16="http://schemas.microsoft.com/office/drawing/2014/main" id="{66F7D1D4-C0E2-479A-AFB1-E46A01A91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494"/>
                <a:ext cx="215" cy="256"/>
              </a:xfrm>
              <a:custGeom>
                <a:avLst/>
                <a:gdLst>
                  <a:gd name="T0" fmla="*/ 1145 w 86"/>
                  <a:gd name="T1" fmla="*/ 0 h 96"/>
                  <a:gd name="T2" fmla="*/ 813 w 86"/>
                  <a:gd name="T3" fmla="*/ 875 h 96"/>
                  <a:gd name="T4" fmla="*/ 300 w 86"/>
                  <a:gd name="T5" fmla="*/ 1117 h 96"/>
                  <a:gd name="T6" fmla="*/ 0 w 86"/>
                  <a:gd name="T7" fmla="*/ 1272 h 96"/>
                  <a:gd name="T8" fmla="*/ 250 w 86"/>
                  <a:gd name="T9" fmla="*/ 1387 h 96"/>
                  <a:gd name="T10" fmla="*/ 708 w 86"/>
                  <a:gd name="T11" fmla="*/ 1728 h 96"/>
                  <a:gd name="T12" fmla="*/ 1083 w 86"/>
                  <a:gd name="T13" fmla="*/ 1821 h 96"/>
                  <a:gd name="T14" fmla="*/ 1345 w 86"/>
                  <a:gd name="T15" fmla="*/ 1501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6" h="96">
                    <a:moveTo>
                      <a:pt x="73" y="0"/>
                    </a:moveTo>
                    <a:cubicBezTo>
                      <a:pt x="77" y="12"/>
                      <a:pt x="62" y="38"/>
                      <a:pt x="52" y="46"/>
                    </a:cubicBezTo>
                    <a:cubicBezTo>
                      <a:pt x="44" y="53"/>
                      <a:pt x="29" y="54"/>
                      <a:pt x="19" y="59"/>
                    </a:cubicBezTo>
                    <a:cubicBezTo>
                      <a:pt x="13" y="62"/>
                      <a:pt x="6" y="64"/>
                      <a:pt x="0" y="67"/>
                    </a:cubicBezTo>
                    <a:cubicBezTo>
                      <a:pt x="6" y="69"/>
                      <a:pt x="10" y="69"/>
                      <a:pt x="16" y="73"/>
                    </a:cubicBezTo>
                    <a:cubicBezTo>
                      <a:pt x="25" y="80"/>
                      <a:pt x="34" y="87"/>
                      <a:pt x="45" y="91"/>
                    </a:cubicBezTo>
                    <a:cubicBezTo>
                      <a:pt x="52" y="93"/>
                      <a:pt x="62" y="96"/>
                      <a:pt x="69" y="96"/>
                    </a:cubicBezTo>
                    <a:cubicBezTo>
                      <a:pt x="79" y="95"/>
                      <a:pt x="81" y="86"/>
                      <a:pt x="86" y="79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9" name="Freeform 11">
                <a:extLst>
                  <a:ext uri="{FF2B5EF4-FFF2-40B4-BE49-F238E27FC236}">
                    <a16:creationId xmlns:a16="http://schemas.microsoft.com/office/drawing/2014/main" id="{A9F636A2-7ACA-4E90-B293-5963ABEC1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283"/>
                <a:ext cx="260" cy="478"/>
              </a:xfrm>
              <a:custGeom>
                <a:avLst/>
                <a:gdLst>
                  <a:gd name="T0" fmla="*/ 0 w 104"/>
                  <a:gd name="T1" fmla="*/ 0 h 179"/>
                  <a:gd name="T2" fmla="*/ 125 w 104"/>
                  <a:gd name="T3" fmla="*/ 56 h 179"/>
                  <a:gd name="T4" fmla="*/ 1470 w 104"/>
                  <a:gd name="T5" fmla="*/ 2326 h 179"/>
                  <a:gd name="T6" fmla="*/ 645 w 104"/>
                  <a:gd name="T7" fmla="*/ 3146 h 179"/>
                  <a:gd name="T8" fmla="*/ 333 w 104"/>
                  <a:gd name="T9" fmla="*/ 3215 h 179"/>
                  <a:gd name="T10" fmla="*/ 145 w 104"/>
                  <a:gd name="T11" fmla="*/ 3407 h 1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179">
                    <a:moveTo>
                      <a:pt x="0" y="0"/>
                    </a:moveTo>
                    <a:cubicBezTo>
                      <a:pt x="3" y="1"/>
                      <a:pt x="5" y="2"/>
                      <a:pt x="8" y="3"/>
                    </a:cubicBezTo>
                    <a:cubicBezTo>
                      <a:pt x="69" y="28"/>
                      <a:pt x="104" y="73"/>
                      <a:pt x="94" y="122"/>
                    </a:cubicBezTo>
                    <a:cubicBezTo>
                      <a:pt x="90" y="146"/>
                      <a:pt x="69" y="161"/>
                      <a:pt x="41" y="165"/>
                    </a:cubicBezTo>
                    <a:cubicBezTo>
                      <a:pt x="31" y="167"/>
                      <a:pt x="21" y="165"/>
                      <a:pt x="21" y="169"/>
                    </a:cubicBezTo>
                    <a:cubicBezTo>
                      <a:pt x="9" y="179"/>
                      <a:pt x="9" y="179"/>
                      <a:pt x="9" y="179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0" name="Freeform 12">
                <a:extLst>
                  <a:ext uri="{FF2B5EF4-FFF2-40B4-BE49-F238E27FC236}">
                    <a16:creationId xmlns:a16="http://schemas.microsoft.com/office/drawing/2014/main" id="{E4B6FDF1-0DC8-42F6-BC51-8E924F3EB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659"/>
                <a:ext cx="175" cy="174"/>
              </a:xfrm>
              <a:custGeom>
                <a:avLst/>
                <a:gdLst>
                  <a:gd name="T0" fmla="*/ 1095 w 70"/>
                  <a:gd name="T1" fmla="*/ 479 h 65"/>
                  <a:gd name="T2" fmla="*/ 63 w 70"/>
                  <a:gd name="T3" fmla="*/ 675 h 65"/>
                  <a:gd name="T4" fmla="*/ 20 w 70"/>
                  <a:gd name="T5" fmla="*/ 538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65">
                    <a:moveTo>
                      <a:pt x="70" y="25"/>
                    </a:moveTo>
                    <a:cubicBezTo>
                      <a:pt x="69" y="0"/>
                      <a:pt x="34" y="65"/>
                      <a:pt x="4" y="35"/>
                    </a:cubicBezTo>
                    <a:cubicBezTo>
                      <a:pt x="1" y="32"/>
                      <a:pt x="0" y="30"/>
                      <a:pt x="1" y="2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1" name="Freeform 13">
                <a:extLst>
                  <a:ext uri="{FF2B5EF4-FFF2-40B4-BE49-F238E27FC236}">
                    <a16:creationId xmlns:a16="http://schemas.microsoft.com/office/drawing/2014/main" id="{371AB195-17CC-4EBF-A830-44C4522D3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198"/>
                <a:ext cx="640" cy="635"/>
              </a:xfrm>
              <a:custGeom>
                <a:avLst/>
                <a:gdLst>
                  <a:gd name="T0" fmla="*/ 3738 w 256"/>
                  <a:gd name="T1" fmla="*/ 1139 h 238"/>
                  <a:gd name="T2" fmla="*/ 3250 w 256"/>
                  <a:gd name="T3" fmla="*/ 1844 h 238"/>
                  <a:gd name="T4" fmla="*/ 2988 w 256"/>
                  <a:gd name="T5" fmla="*/ 1745 h 238"/>
                  <a:gd name="T6" fmla="*/ 2970 w 256"/>
                  <a:gd name="T7" fmla="*/ 1502 h 238"/>
                  <a:gd name="T8" fmla="*/ 2925 w 256"/>
                  <a:gd name="T9" fmla="*/ 1617 h 238"/>
                  <a:gd name="T10" fmla="*/ 2845 w 256"/>
                  <a:gd name="T11" fmla="*/ 1558 h 238"/>
                  <a:gd name="T12" fmla="*/ 2675 w 256"/>
                  <a:gd name="T13" fmla="*/ 1174 h 238"/>
                  <a:gd name="T14" fmla="*/ 550 w 256"/>
                  <a:gd name="T15" fmla="*/ 115 h 238"/>
                  <a:gd name="T16" fmla="*/ 208 w 256"/>
                  <a:gd name="T17" fmla="*/ 0 h 238"/>
                  <a:gd name="T18" fmla="*/ 0 w 256"/>
                  <a:gd name="T19" fmla="*/ 363 h 238"/>
                  <a:gd name="T20" fmla="*/ 2395 w 256"/>
                  <a:gd name="T21" fmla="*/ 1558 h 238"/>
                  <a:gd name="T22" fmla="*/ 2395 w 256"/>
                  <a:gd name="T23" fmla="*/ 1558 h 238"/>
                  <a:gd name="T24" fmla="*/ 2458 w 256"/>
                  <a:gd name="T25" fmla="*/ 1652 h 238"/>
                  <a:gd name="T26" fmla="*/ 2470 w 256"/>
                  <a:gd name="T27" fmla="*/ 1708 h 238"/>
                  <a:gd name="T28" fmla="*/ 2488 w 256"/>
                  <a:gd name="T29" fmla="*/ 1708 h 238"/>
                  <a:gd name="T30" fmla="*/ 2688 w 256"/>
                  <a:gd name="T31" fmla="*/ 2927 h 238"/>
                  <a:gd name="T32" fmla="*/ 1863 w 256"/>
                  <a:gd name="T33" fmla="*/ 3743 h 238"/>
                  <a:gd name="T34" fmla="*/ 1595 w 256"/>
                  <a:gd name="T35" fmla="*/ 3951 h 238"/>
                  <a:gd name="T36" fmla="*/ 2625 w 256"/>
                  <a:gd name="T37" fmla="*/ 3759 h 238"/>
                  <a:gd name="T38" fmla="*/ 3125 w 256"/>
                  <a:gd name="T39" fmla="*/ 3871 h 238"/>
                  <a:gd name="T40" fmla="*/ 3300 w 256"/>
                  <a:gd name="T41" fmla="*/ 4386 h 238"/>
                  <a:gd name="T42" fmla="*/ 3488 w 256"/>
                  <a:gd name="T43" fmla="*/ 3517 h 238"/>
                  <a:gd name="T44" fmla="*/ 3958 w 256"/>
                  <a:gd name="T45" fmla="*/ 2620 h 238"/>
                  <a:gd name="T46" fmla="*/ 3738 w 256"/>
                  <a:gd name="T47" fmla="*/ 1139 h 23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56" h="238">
                    <a:moveTo>
                      <a:pt x="239" y="60"/>
                    </a:moveTo>
                    <a:cubicBezTo>
                      <a:pt x="225" y="55"/>
                      <a:pt x="228" y="96"/>
                      <a:pt x="208" y="97"/>
                    </a:cubicBezTo>
                    <a:cubicBezTo>
                      <a:pt x="191" y="92"/>
                      <a:pt x="191" y="92"/>
                      <a:pt x="191" y="92"/>
                    </a:cubicBezTo>
                    <a:cubicBezTo>
                      <a:pt x="190" y="79"/>
                      <a:pt x="190" y="79"/>
                      <a:pt x="190" y="79"/>
                    </a:cubicBezTo>
                    <a:cubicBezTo>
                      <a:pt x="189" y="81"/>
                      <a:pt x="188" y="83"/>
                      <a:pt x="187" y="85"/>
                    </a:cubicBezTo>
                    <a:cubicBezTo>
                      <a:pt x="186" y="85"/>
                      <a:pt x="184" y="84"/>
                      <a:pt x="182" y="82"/>
                    </a:cubicBezTo>
                    <a:cubicBezTo>
                      <a:pt x="179" y="78"/>
                      <a:pt x="174" y="67"/>
                      <a:pt x="171" y="62"/>
                    </a:cubicBezTo>
                    <a:cubicBezTo>
                      <a:pt x="133" y="16"/>
                      <a:pt x="99" y="16"/>
                      <a:pt x="35" y="6"/>
                    </a:cubicBezTo>
                    <a:cubicBezTo>
                      <a:pt x="26" y="5"/>
                      <a:pt x="19" y="3"/>
                      <a:pt x="13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37" y="20"/>
                      <a:pt x="114" y="29"/>
                      <a:pt x="153" y="82"/>
                    </a:cubicBezTo>
                    <a:cubicBezTo>
                      <a:pt x="153" y="82"/>
                      <a:pt x="153" y="82"/>
                      <a:pt x="153" y="82"/>
                    </a:cubicBezTo>
                    <a:cubicBezTo>
                      <a:pt x="154" y="84"/>
                      <a:pt x="155" y="85"/>
                      <a:pt x="157" y="87"/>
                    </a:cubicBezTo>
                    <a:cubicBezTo>
                      <a:pt x="157" y="88"/>
                      <a:pt x="158" y="89"/>
                      <a:pt x="158" y="90"/>
                    </a:cubicBezTo>
                    <a:cubicBezTo>
                      <a:pt x="159" y="90"/>
                      <a:pt x="159" y="90"/>
                      <a:pt x="159" y="90"/>
                    </a:cubicBezTo>
                    <a:cubicBezTo>
                      <a:pt x="172" y="109"/>
                      <a:pt x="177" y="131"/>
                      <a:pt x="172" y="154"/>
                    </a:cubicBezTo>
                    <a:cubicBezTo>
                      <a:pt x="168" y="178"/>
                      <a:pt x="147" y="193"/>
                      <a:pt x="119" y="197"/>
                    </a:cubicBezTo>
                    <a:cubicBezTo>
                      <a:pt x="106" y="199"/>
                      <a:pt x="92" y="195"/>
                      <a:pt x="102" y="208"/>
                    </a:cubicBezTo>
                    <a:cubicBezTo>
                      <a:pt x="132" y="238"/>
                      <a:pt x="167" y="173"/>
                      <a:pt x="168" y="198"/>
                    </a:cubicBezTo>
                    <a:cubicBezTo>
                      <a:pt x="191" y="190"/>
                      <a:pt x="181" y="222"/>
                      <a:pt x="200" y="204"/>
                    </a:cubicBezTo>
                    <a:cubicBezTo>
                      <a:pt x="204" y="209"/>
                      <a:pt x="201" y="232"/>
                      <a:pt x="211" y="231"/>
                    </a:cubicBezTo>
                    <a:cubicBezTo>
                      <a:pt x="222" y="230"/>
                      <a:pt x="223" y="193"/>
                      <a:pt x="223" y="185"/>
                    </a:cubicBezTo>
                    <a:cubicBezTo>
                      <a:pt x="225" y="162"/>
                      <a:pt x="227" y="141"/>
                      <a:pt x="253" y="138"/>
                    </a:cubicBezTo>
                    <a:cubicBezTo>
                      <a:pt x="228" y="131"/>
                      <a:pt x="256" y="67"/>
                      <a:pt x="239" y="60"/>
                    </a:cubicBezTo>
                    <a:close/>
                  </a:path>
                </a:pathLst>
              </a:cu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2" name="Freeform 14">
                <a:extLst>
                  <a:ext uri="{FF2B5EF4-FFF2-40B4-BE49-F238E27FC236}">
                    <a16:creationId xmlns:a16="http://schemas.microsoft.com/office/drawing/2014/main" id="{4EE0D173-C8F3-415C-B73E-83ABC2590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0" y="2230"/>
                <a:ext cx="455" cy="352"/>
              </a:xfrm>
              <a:custGeom>
                <a:avLst/>
                <a:gdLst>
                  <a:gd name="T0" fmla="*/ 2613 w 182"/>
                  <a:gd name="T1" fmla="*/ 909 h 132"/>
                  <a:gd name="T2" fmla="*/ 2125 w 182"/>
                  <a:gd name="T3" fmla="*/ 1613 h 132"/>
                  <a:gd name="T4" fmla="*/ 1863 w 182"/>
                  <a:gd name="T5" fmla="*/ 1515 h 132"/>
                  <a:gd name="T6" fmla="*/ 1845 w 182"/>
                  <a:gd name="T7" fmla="*/ 1272 h 132"/>
                  <a:gd name="T8" fmla="*/ 1800 w 182"/>
                  <a:gd name="T9" fmla="*/ 1387 h 132"/>
                  <a:gd name="T10" fmla="*/ 1720 w 182"/>
                  <a:gd name="T11" fmla="*/ 1331 h 132"/>
                  <a:gd name="T12" fmla="*/ 1550 w 182"/>
                  <a:gd name="T13" fmla="*/ 947 h 132"/>
                  <a:gd name="T14" fmla="*/ 0 w 182"/>
                  <a:gd name="T15" fmla="*/ 0 h 132"/>
                  <a:gd name="T16" fmla="*/ 1145 w 182"/>
                  <a:gd name="T17" fmla="*/ 589 h 132"/>
                  <a:gd name="T18" fmla="*/ 1563 w 182"/>
                  <a:gd name="T19" fmla="*/ 1251 h 132"/>
                  <a:gd name="T20" fmla="*/ 1658 w 182"/>
                  <a:gd name="T21" fmla="*/ 1557 h 132"/>
                  <a:gd name="T22" fmla="*/ 1813 w 182"/>
                  <a:gd name="T23" fmla="*/ 1971 h 132"/>
                  <a:gd name="T24" fmla="*/ 2000 w 182"/>
                  <a:gd name="T25" fmla="*/ 2504 h 132"/>
                  <a:gd name="T26" fmla="*/ 2270 w 182"/>
                  <a:gd name="T27" fmla="*/ 1800 h 132"/>
                  <a:gd name="T28" fmla="*/ 2550 w 182"/>
                  <a:gd name="T29" fmla="*/ 1400 h 132"/>
                  <a:gd name="T30" fmla="*/ 2708 w 182"/>
                  <a:gd name="T31" fmla="*/ 2275 h 132"/>
                  <a:gd name="T32" fmla="*/ 2613 w 182"/>
                  <a:gd name="T33" fmla="*/ 909 h 13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82" h="132">
                    <a:moveTo>
                      <a:pt x="167" y="48"/>
                    </a:moveTo>
                    <a:cubicBezTo>
                      <a:pt x="153" y="43"/>
                      <a:pt x="156" y="84"/>
                      <a:pt x="136" y="85"/>
                    </a:cubicBezTo>
                    <a:cubicBezTo>
                      <a:pt x="119" y="80"/>
                      <a:pt x="119" y="80"/>
                      <a:pt x="119" y="80"/>
                    </a:cubicBezTo>
                    <a:cubicBezTo>
                      <a:pt x="118" y="67"/>
                      <a:pt x="118" y="67"/>
                      <a:pt x="118" y="67"/>
                    </a:cubicBezTo>
                    <a:cubicBezTo>
                      <a:pt x="117" y="69"/>
                      <a:pt x="116" y="71"/>
                      <a:pt x="115" y="73"/>
                    </a:cubicBezTo>
                    <a:cubicBezTo>
                      <a:pt x="114" y="73"/>
                      <a:pt x="112" y="72"/>
                      <a:pt x="110" y="70"/>
                    </a:cubicBezTo>
                    <a:cubicBezTo>
                      <a:pt x="107" y="66"/>
                      <a:pt x="102" y="55"/>
                      <a:pt x="99" y="50"/>
                    </a:cubicBezTo>
                    <a:cubicBezTo>
                      <a:pt x="70" y="14"/>
                      <a:pt x="42" y="6"/>
                      <a:pt x="0" y="0"/>
                    </a:cubicBezTo>
                    <a:cubicBezTo>
                      <a:pt x="8" y="3"/>
                      <a:pt x="42" y="5"/>
                      <a:pt x="73" y="31"/>
                    </a:cubicBezTo>
                    <a:cubicBezTo>
                      <a:pt x="83" y="39"/>
                      <a:pt x="93" y="56"/>
                      <a:pt x="100" y="66"/>
                    </a:cubicBezTo>
                    <a:cubicBezTo>
                      <a:pt x="104" y="71"/>
                      <a:pt x="105" y="76"/>
                      <a:pt x="106" y="82"/>
                    </a:cubicBezTo>
                    <a:cubicBezTo>
                      <a:pt x="108" y="88"/>
                      <a:pt x="116" y="99"/>
                      <a:pt x="116" y="104"/>
                    </a:cubicBezTo>
                    <a:cubicBezTo>
                      <a:pt x="128" y="132"/>
                      <a:pt x="128" y="132"/>
                      <a:pt x="128" y="132"/>
                    </a:cubicBezTo>
                    <a:cubicBezTo>
                      <a:pt x="139" y="122"/>
                      <a:pt x="138" y="106"/>
                      <a:pt x="145" y="95"/>
                    </a:cubicBezTo>
                    <a:cubicBezTo>
                      <a:pt x="148" y="90"/>
                      <a:pt x="159" y="71"/>
                      <a:pt x="163" y="74"/>
                    </a:cubicBezTo>
                    <a:cubicBezTo>
                      <a:pt x="166" y="77"/>
                      <a:pt x="165" y="115"/>
                      <a:pt x="173" y="120"/>
                    </a:cubicBezTo>
                    <a:cubicBezTo>
                      <a:pt x="163" y="102"/>
                      <a:pt x="182" y="54"/>
                      <a:pt x="167" y="48"/>
                    </a:cubicBezTo>
                    <a:close/>
                  </a:path>
                </a:pathLst>
              </a:custGeom>
              <a:solidFill>
                <a:srgbClr val="9D0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3" name="Freeform 15">
                <a:extLst>
                  <a:ext uri="{FF2B5EF4-FFF2-40B4-BE49-F238E27FC236}">
                    <a16:creationId xmlns:a16="http://schemas.microsoft.com/office/drawing/2014/main" id="{0224FF8F-73D2-4CF1-A062-C65D85303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619"/>
                <a:ext cx="97" cy="192"/>
              </a:xfrm>
              <a:custGeom>
                <a:avLst/>
                <a:gdLst>
                  <a:gd name="T0" fmla="*/ 403 w 39"/>
                  <a:gd name="T1" fmla="*/ 77 h 72"/>
                  <a:gd name="T2" fmla="*/ 42 w 39"/>
                  <a:gd name="T3" fmla="*/ 547 h 72"/>
                  <a:gd name="T4" fmla="*/ 187 w 39"/>
                  <a:gd name="T5" fmla="*/ 1309 h 72"/>
                  <a:gd name="T6" fmla="*/ 321 w 39"/>
                  <a:gd name="T7" fmla="*/ 1288 h 72"/>
                  <a:gd name="T8" fmla="*/ 465 w 39"/>
                  <a:gd name="T9" fmla="*/ 77 h 72"/>
                  <a:gd name="T10" fmla="*/ 403 w 39"/>
                  <a:gd name="T11" fmla="*/ 77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72">
                    <a:moveTo>
                      <a:pt x="26" y="4"/>
                    </a:moveTo>
                    <a:cubicBezTo>
                      <a:pt x="21" y="16"/>
                      <a:pt x="6" y="16"/>
                      <a:pt x="3" y="29"/>
                    </a:cubicBezTo>
                    <a:cubicBezTo>
                      <a:pt x="0" y="40"/>
                      <a:pt x="6" y="58"/>
                      <a:pt x="12" y="69"/>
                    </a:cubicBezTo>
                    <a:cubicBezTo>
                      <a:pt x="14" y="72"/>
                      <a:pt x="18" y="72"/>
                      <a:pt x="21" y="68"/>
                    </a:cubicBezTo>
                    <a:cubicBezTo>
                      <a:pt x="27" y="55"/>
                      <a:pt x="39" y="16"/>
                      <a:pt x="30" y="4"/>
                    </a:cubicBezTo>
                    <a:cubicBezTo>
                      <a:pt x="29" y="3"/>
                      <a:pt x="27" y="0"/>
                      <a:pt x="26" y="4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4" name="Freeform 16">
                <a:extLst>
                  <a:ext uri="{FF2B5EF4-FFF2-40B4-BE49-F238E27FC236}">
                    <a16:creationId xmlns:a16="http://schemas.microsoft.com/office/drawing/2014/main" id="{8434CAA0-461C-4E91-9718-BDF4DE749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710"/>
                <a:ext cx="200" cy="368"/>
              </a:xfrm>
              <a:custGeom>
                <a:avLst/>
                <a:gdLst>
                  <a:gd name="T0" fmla="*/ 63 w 80"/>
                  <a:gd name="T1" fmla="*/ 1365 h 138"/>
                  <a:gd name="T2" fmla="*/ 313 w 80"/>
                  <a:gd name="T3" fmla="*/ 248 h 138"/>
                  <a:gd name="T4" fmla="*/ 408 w 80"/>
                  <a:gd name="T5" fmla="*/ 35 h 138"/>
                  <a:gd name="T6" fmla="*/ 563 w 80"/>
                  <a:gd name="T7" fmla="*/ 661 h 138"/>
                  <a:gd name="T8" fmla="*/ 708 w 80"/>
                  <a:gd name="T9" fmla="*/ 648 h 138"/>
                  <a:gd name="T10" fmla="*/ 863 w 80"/>
                  <a:gd name="T11" fmla="*/ 0 h 138"/>
                  <a:gd name="T12" fmla="*/ 938 w 80"/>
                  <a:gd name="T13" fmla="*/ 205 h 138"/>
                  <a:gd name="T14" fmla="*/ 908 w 80"/>
                  <a:gd name="T15" fmla="*/ 1080 h 138"/>
                  <a:gd name="T16" fmla="*/ 625 w 80"/>
                  <a:gd name="T17" fmla="*/ 2467 h 138"/>
                  <a:gd name="T18" fmla="*/ 63 w 80"/>
                  <a:gd name="T19" fmla="*/ 1365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138">
                    <a:moveTo>
                      <a:pt x="4" y="72"/>
                    </a:moveTo>
                    <a:cubicBezTo>
                      <a:pt x="5" y="50"/>
                      <a:pt x="12" y="33"/>
                      <a:pt x="20" y="13"/>
                    </a:cubicBezTo>
                    <a:cubicBezTo>
                      <a:pt x="22" y="9"/>
                      <a:pt x="25" y="4"/>
                      <a:pt x="26" y="2"/>
                    </a:cubicBezTo>
                    <a:cubicBezTo>
                      <a:pt x="27" y="13"/>
                      <a:pt x="31" y="26"/>
                      <a:pt x="36" y="35"/>
                    </a:cubicBezTo>
                    <a:cubicBezTo>
                      <a:pt x="38" y="38"/>
                      <a:pt x="42" y="38"/>
                      <a:pt x="45" y="34"/>
                    </a:cubicBezTo>
                    <a:cubicBezTo>
                      <a:pt x="48" y="27"/>
                      <a:pt x="53" y="14"/>
                      <a:pt x="55" y="0"/>
                    </a:cubicBezTo>
                    <a:cubicBezTo>
                      <a:pt x="57" y="2"/>
                      <a:pt x="60" y="5"/>
                      <a:pt x="60" y="11"/>
                    </a:cubicBezTo>
                    <a:cubicBezTo>
                      <a:pt x="59" y="23"/>
                      <a:pt x="57" y="33"/>
                      <a:pt x="58" y="57"/>
                    </a:cubicBezTo>
                    <a:cubicBezTo>
                      <a:pt x="59" y="95"/>
                      <a:pt x="80" y="123"/>
                      <a:pt x="40" y="130"/>
                    </a:cubicBezTo>
                    <a:cubicBezTo>
                      <a:pt x="0" y="138"/>
                      <a:pt x="3" y="93"/>
                      <a:pt x="4" y="72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5" name="Freeform 17">
                <a:extLst>
                  <a:ext uri="{FF2B5EF4-FFF2-40B4-BE49-F238E27FC236}">
                    <a16:creationId xmlns:a16="http://schemas.microsoft.com/office/drawing/2014/main" id="{6ACC3611-CDBE-4BA3-86B4-A6E6780A1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369"/>
                <a:ext cx="80" cy="240"/>
              </a:xfrm>
              <a:custGeom>
                <a:avLst/>
                <a:gdLst>
                  <a:gd name="T0" fmla="*/ 283 w 32"/>
                  <a:gd name="T1" fmla="*/ 77 h 90"/>
                  <a:gd name="T2" fmla="*/ 408 w 32"/>
                  <a:gd name="T3" fmla="*/ 93 h 90"/>
                  <a:gd name="T4" fmla="*/ 345 w 32"/>
                  <a:gd name="T5" fmla="*/ 1651 h 90"/>
                  <a:gd name="T6" fmla="*/ 270 w 32"/>
                  <a:gd name="T7" fmla="*/ 1685 h 90"/>
                  <a:gd name="T8" fmla="*/ 33 w 32"/>
                  <a:gd name="T9" fmla="*/ 1045 h 90"/>
                  <a:gd name="T10" fmla="*/ 283 w 32"/>
                  <a:gd name="T11" fmla="*/ 77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90">
                    <a:moveTo>
                      <a:pt x="18" y="4"/>
                    </a:moveTo>
                    <a:cubicBezTo>
                      <a:pt x="20" y="0"/>
                      <a:pt x="25" y="2"/>
                      <a:pt x="26" y="5"/>
                    </a:cubicBezTo>
                    <a:cubicBezTo>
                      <a:pt x="32" y="21"/>
                      <a:pt x="27" y="71"/>
                      <a:pt x="22" y="87"/>
                    </a:cubicBezTo>
                    <a:cubicBezTo>
                      <a:pt x="21" y="88"/>
                      <a:pt x="20" y="90"/>
                      <a:pt x="17" y="89"/>
                    </a:cubicBezTo>
                    <a:cubicBezTo>
                      <a:pt x="9" y="84"/>
                      <a:pt x="3" y="64"/>
                      <a:pt x="2" y="55"/>
                    </a:cubicBezTo>
                    <a:cubicBezTo>
                      <a:pt x="0" y="39"/>
                      <a:pt x="10" y="21"/>
                      <a:pt x="18" y="4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6" name="Freeform 18">
                <a:extLst>
                  <a:ext uri="{FF2B5EF4-FFF2-40B4-BE49-F238E27FC236}">
                    <a16:creationId xmlns:a16="http://schemas.microsoft.com/office/drawing/2014/main" id="{F3F51DFC-20F3-4FDF-B6A8-665FE7556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139"/>
                <a:ext cx="633" cy="315"/>
              </a:xfrm>
              <a:custGeom>
                <a:avLst/>
                <a:gdLst>
                  <a:gd name="T0" fmla="*/ 363 w 253"/>
                  <a:gd name="T1" fmla="*/ 21 h 118"/>
                  <a:gd name="T2" fmla="*/ 2597 w 253"/>
                  <a:gd name="T3" fmla="*/ 307 h 118"/>
                  <a:gd name="T4" fmla="*/ 3901 w 253"/>
                  <a:gd name="T5" fmla="*/ 1255 h 118"/>
                  <a:gd name="T6" fmla="*/ 3818 w 253"/>
                  <a:gd name="T7" fmla="*/ 1882 h 118"/>
                  <a:gd name="T8" fmla="*/ 3650 w 253"/>
                  <a:gd name="T9" fmla="*/ 2224 h 118"/>
                  <a:gd name="T10" fmla="*/ 3600 w 253"/>
                  <a:gd name="T11" fmla="*/ 1733 h 118"/>
                  <a:gd name="T12" fmla="*/ 3475 w 253"/>
                  <a:gd name="T13" fmla="*/ 1711 h 118"/>
                  <a:gd name="T14" fmla="*/ 3350 w 253"/>
                  <a:gd name="T15" fmla="*/ 2037 h 118"/>
                  <a:gd name="T16" fmla="*/ 3275 w 253"/>
                  <a:gd name="T17" fmla="*/ 1981 h 118"/>
                  <a:gd name="T18" fmla="*/ 3097 w 253"/>
                  <a:gd name="T19" fmla="*/ 1596 h 118"/>
                  <a:gd name="T20" fmla="*/ 971 w 253"/>
                  <a:gd name="T21" fmla="*/ 534 h 118"/>
                  <a:gd name="T22" fmla="*/ 345 w 253"/>
                  <a:gd name="T23" fmla="*/ 286 h 118"/>
                  <a:gd name="T24" fmla="*/ 363 w 253"/>
                  <a:gd name="T25" fmla="*/ 21 h 1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3" h="118">
                    <a:moveTo>
                      <a:pt x="23" y="1"/>
                    </a:moveTo>
                    <a:cubicBezTo>
                      <a:pt x="45" y="3"/>
                      <a:pt x="149" y="14"/>
                      <a:pt x="166" y="16"/>
                    </a:cubicBezTo>
                    <a:cubicBezTo>
                      <a:pt x="219" y="22"/>
                      <a:pt x="253" y="30"/>
                      <a:pt x="249" y="66"/>
                    </a:cubicBezTo>
                    <a:cubicBezTo>
                      <a:pt x="248" y="76"/>
                      <a:pt x="246" y="81"/>
                      <a:pt x="244" y="99"/>
                    </a:cubicBezTo>
                    <a:cubicBezTo>
                      <a:pt x="243" y="109"/>
                      <a:pt x="240" y="118"/>
                      <a:pt x="233" y="117"/>
                    </a:cubicBezTo>
                    <a:cubicBezTo>
                      <a:pt x="233" y="106"/>
                      <a:pt x="232" y="97"/>
                      <a:pt x="230" y="91"/>
                    </a:cubicBezTo>
                    <a:cubicBezTo>
                      <a:pt x="229" y="88"/>
                      <a:pt x="224" y="86"/>
                      <a:pt x="222" y="90"/>
                    </a:cubicBezTo>
                    <a:cubicBezTo>
                      <a:pt x="219" y="96"/>
                      <a:pt x="216" y="102"/>
                      <a:pt x="214" y="107"/>
                    </a:cubicBezTo>
                    <a:cubicBezTo>
                      <a:pt x="213" y="107"/>
                      <a:pt x="211" y="106"/>
                      <a:pt x="209" y="104"/>
                    </a:cubicBezTo>
                    <a:cubicBezTo>
                      <a:pt x="206" y="100"/>
                      <a:pt x="201" y="89"/>
                      <a:pt x="198" y="84"/>
                    </a:cubicBezTo>
                    <a:cubicBezTo>
                      <a:pt x="160" y="38"/>
                      <a:pt x="126" y="38"/>
                      <a:pt x="62" y="28"/>
                    </a:cubicBezTo>
                    <a:cubicBezTo>
                      <a:pt x="42" y="26"/>
                      <a:pt x="32" y="17"/>
                      <a:pt x="22" y="15"/>
                    </a:cubicBezTo>
                    <a:cubicBezTo>
                      <a:pt x="0" y="10"/>
                      <a:pt x="7" y="0"/>
                      <a:pt x="23" y="1"/>
                    </a:cubicBezTo>
                    <a:close/>
                  </a:path>
                </a:pathLst>
              </a:custGeom>
              <a:solidFill>
                <a:srgbClr val="FFE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7" name="Freeform 19">
                <a:extLst>
                  <a:ext uri="{FF2B5EF4-FFF2-40B4-BE49-F238E27FC236}">
                    <a16:creationId xmlns:a16="http://schemas.microsoft.com/office/drawing/2014/main" id="{00F8F137-2C32-48DE-83AC-D2218D749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611"/>
                <a:ext cx="507" cy="254"/>
              </a:xfrm>
              <a:custGeom>
                <a:avLst/>
                <a:gdLst>
                  <a:gd name="T0" fmla="*/ 75 w 203"/>
                  <a:gd name="T1" fmla="*/ 265 h 95"/>
                  <a:gd name="T2" fmla="*/ 187 w 203"/>
                  <a:gd name="T3" fmla="*/ 150 h 95"/>
                  <a:gd name="T4" fmla="*/ 1029 w 203"/>
                  <a:gd name="T5" fmla="*/ 193 h 95"/>
                  <a:gd name="T6" fmla="*/ 1558 w 203"/>
                  <a:gd name="T7" fmla="*/ 401 h 95"/>
                  <a:gd name="T8" fmla="*/ 2278 w 203"/>
                  <a:gd name="T9" fmla="*/ 628 h 95"/>
                  <a:gd name="T10" fmla="*/ 2975 w 203"/>
                  <a:gd name="T11" fmla="*/ 880 h 95"/>
                  <a:gd name="T12" fmla="*/ 3037 w 203"/>
                  <a:gd name="T13" fmla="*/ 880 h 95"/>
                  <a:gd name="T14" fmla="*/ 3087 w 203"/>
                  <a:gd name="T15" fmla="*/ 1016 h 95"/>
                  <a:gd name="T16" fmla="*/ 2995 w 203"/>
                  <a:gd name="T17" fmla="*/ 1315 h 95"/>
                  <a:gd name="T18" fmla="*/ 2587 w 203"/>
                  <a:gd name="T19" fmla="*/ 1567 h 95"/>
                  <a:gd name="T20" fmla="*/ 1996 w 203"/>
                  <a:gd name="T21" fmla="*/ 1759 h 95"/>
                  <a:gd name="T22" fmla="*/ 562 w 203"/>
                  <a:gd name="T23" fmla="*/ 973 h 95"/>
                  <a:gd name="T24" fmla="*/ 167 w 203"/>
                  <a:gd name="T25" fmla="*/ 537 h 95"/>
                  <a:gd name="T26" fmla="*/ 75 w 203"/>
                  <a:gd name="T27" fmla="*/ 265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3" h="95">
                    <a:moveTo>
                      <a:pt x="5" y="14"/>
                    </a:moveTo>
                    <a:cubicBezTo>
                      <a:pt x="7" y="11"/>
                      <a:pt x="9" y="9"/>
                      <a:pt x="12" y="8"/>
                    </a:cubicBezTo>
                    <a:cubicBezTo>
                      <a:pt x="27" y="0"/>
                      <a:pt x="53" y="5"/>
                      <a:pt x="66" y="10"/>
                    </a:cubicBezTo>
                    <a:cubicBezTo>
                      <a:pt x="79" y="16"/>
                      <a:pt x="86" y="20"/>
                      <a:pt x="100" y="21"/>
                    </a:cubicBezTo>
                    <a:cubicBezTo>
                      <a:pt x="117" y="22"/>
                      <a:pt x="131" y="25"/>
                      <a:pt x="146" y="33"/>
                    </a:cubicBezTo>
                    <a:cubicBezTo>
                      <a:pt x="159" y="39"/>
                      <a:pt x="177" y="45"/>
                      <a:pt x="191" y="46"/>
                    </a:cubicBezTo>
                    <a:cubicBezTo>
                      <a:pt x="193" y="46"/>
                      <a:pt x="194" y="46"/>
                      <a:pt x="195" y="46"/>
                    </a:cubicBezTo>
                    <a:cubicBezTo>
                      <a:pt x="194" y="47"/>
                      <a:pt x="195" y="49"/>
                      <a:pt x="198" y="53"/>
                    </a:cubicBezTo>
                    <a:cubicBezTo>
                      <a:pt x="203" y="58"/>
                      <a:pt x="199" y="66"/>
                      <a:pt x="192" y="69"/>
                    </a:cubicBezTo>
                    <a:cubicBezTo>
                      <a:pt x="183" y="74"/>
                      <a:pt x="178" y="80"/>
                      <a:pt x="166" y="82"/>
                    </a:cubicBezTo>
                    <a:cubicBezTo>
                      <a:pt x="153" y="85"/>
                      <a:pt x="141" y="91"/>
                      <a:pt x="128" y="92"/>
                    </a:cubicBezTo>
                    <a:cubicBezTo>
                      <a:pt x="94" y="95"/>
                      <a:pt x="67" y="65"/>
                      <a:pt x="36" y="51"/>
                    </a:cubicBezTo>
                    <a:cubicBezTo>
                      <a:pt x="24" y="45"/>
                      <a:pt x="17" y="36"/>
                      <a:pt x="11" y="28"/>
                    </a:cubicBezTo>
                    <a:cubicBezTo>
                      <a:pt x="7" y="23"/>
                      <a:pt x="0" y="22"/>
                      <a:pt x="5" y="14"/>
                    </a:cubicBezTo>
                    <a:close/>
                  </a:path>
                </a:pathLst>
              </a:custGeom>
              <a:solidFill>
                <a:srgbClr val="E498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8" name="Freeform 20">
                <a:extLst>
                  <a:ext uri="{FF2B5EF4-FFF2-40B4-BE49-F238E27FC236}">
                    <a16:creationId xmlns:a16="http://schemas.microsoft.com/office/drawing/2014/main" id="{2A0F9E4C-BF30-45DD-A88B-95313E576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726"/>
                <a:ext cx="570" cy="299"/>
              </a:xfrm>
              <a:custGeom>
                <a:avLst/>
                <a:gdLst>
                  <a:gd name="T0" fmla="*/ 2783 w 228"/>
                  <a:gd name="T1" fmla="*/ 649 h 112"/>
                  <a:gd name="T2" fmla="*/ 3175 w 228"/>
                  <a:gd name="T3" fmla="*/ 1068 h 112"/>
                  <a:gd name="T4" fmla="*/ 2675 w 228"/>
                  <a:gd name="T5" fmla="*/ 1084 h 112"/>
                  <a:gd name="T6" fmla="*/ 3175 w 228"/>
                  <a:gd name="T7" fmla="*/ 1426 h 112"/>
                  <a:gd name="T8" fmla="*/ 3520 w 228"/>
                  <a:gd name="T9" fmla="*/ 1639 h 112"/>
                  <a:gd name="T10" fmla="*/ 3083 w 228"/>
                  <a:gd name="T11" fmla="*/ 1866 h 112"/>
                  <a:gd name="T12" fmla="*/ 2333 w 228"/>
                  <a:gd name="T13" fmla="*/ 2130 h 112"/>
                  <a:gd name="T14" fmla="*/ 1083 w 228"/>
                  <a:gd name="T15" fmla="*/ 1866 h 112"/>
                  <a:gd name="T16" fmla="*/ 470 w 228"/>
                  <a:gd name="T17" fmla="*/ 1199 h 112"/>
                  <a:gd name="T18" fmla="*/ 33 w 228"/>
                  <a:gd name="T19" fmla="*/ 457 h 112"/>
                  <a:gd name="T20" fmla="*/ 395 w 228"/>
                  <a:gd name="T21" fmla="*/ 35 h 112"/>
                  <a:gd name="T22" fmla="*/ 1095 w 228"/>
                  <a:gd name="T23" fmla="*/ 150 h 112"/>
                  <a:gd name="T24" fmla="*/ 1813 w 228"/>
                  <a:gd name="T25" fmla="*/ 320 h 112"/>
                  <a:gd name="T26" fmla="*/ 2783 w 228"/>
                  <a:gd name="T27" fmla="*/ 649 h 1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8" h="112">
                    <a:moveTo>
                      <a:pt x="178" y="34"/>
                    </a:moveTo>
                    <a:cubicBezTo>
                      <a:pt x="184" y="38"/>
                      <a:pt x="212" y="45"/>
                      <a:pt x="203" y="56"/>
                    </a:cubicBezTo>
                    <a:cubicBezTo>
                      <a:pt x="197" y="63"/>
                      <a:pt x="180" y="54"/>
                      <a:pt x="171" y="57"/>
                    </a:cubicBezTo>
                    <a:cubicBezTo>
                      <a:pt x="147" y="68"/>
                      <a:pt x="196" y="74"/>
                      <a:pt x="203" y="75"/>
                    </a:cubicBezTo>
                    <a:cubicBezTo>
                      <a:pt x="210" y="75"/>
                      <a:pt x="228" y="75"/>
                      <a:pt x="225" y="86"/>
                    </a:cubicBezTo>
                    <a:cubicBezTo>
                      <a:pt x="223" y="96"/>
                      <a:pt x="204" y="95"/>
                      <a:pt x="197" y="98"/>
                    </a:cubicBezTo>
                    <a:cubicBezTo>
                      <a:pt x="180" y="107"/>
                      <a:pt x="169" y="112"/>
                      <a:pt x="149" y="112"/>
                    </a:cubicBezTo>
                    <a:cubicBezTo>
                      <a:pt x="124" y="112"/>
                      <a:pt x="90" y="111"/>
                      <a:pt x="69" y="98"/>
                    </a:cubicBezTo>
                    <a:cubicBezTo>
                      <a:pt x="54" y="89"/>
                      <a:pt x="44" y="73"/>
                      <a:pt x="30" y="63"/>
                    </a:cubicBezTo>
                    <a:cubicBezTo>
                      <a:pt x="18" y="54"/>
                      <a:pt x="0" y="42"/>
                      <a:pt x="2" y="24"/>
                    </a:cubicBezTo>
                    <a:cubicBezTo>
                      <a:pt x="4" y="13"/>
                      <a:pt x="15" y="3"/>
                      <a:pt x="25" y="2"/>
                    </a:cubicBezTo>
                    <a:cubicBezTo>
                      <a:pt x="38" y="0"/>
                      <a:pt x="58" y="4"/>
                      <a:pt x="70" y="8"/>
                    </a:cubicBezTo>
                    <a:cubicBezTo>
                      <a:pt x="87" y="14"/>
                      <a:pt x="98" y="16"/>
                      <a:pt x="116" y="17"/>
                    </a:cubicBezTo>
                    <a:cubicBezTo>
                      <a:pt x="134" y="18"/>
                      <a:pt x="161" y="24"/>
                      <a:pt x="178" y="34"/>
                    </a:cubicBezTo>
                    <a:close/>
                  </a:path>
                </a:pathLst>
              </a:custGeom>
              <a:solidFill>
                <a:srgbClr val="E498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9" name="Freeform 21">
                <a:extLst>
                  <a:ext uri="{FF2B5EF4-FFF2-40B4-BE49-F238E27FC236}">
                    <a16:creationId xmlns:a16="http://schemas.microsoft.com/office/drawing/2014/main" id="{C7892FD3-DB21-423F-A7FE-C94E8AA13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681"/>
                <a:ext cx="532" cy="1010"/>
              </a:xfrm>
              <a:custGeom>
                <a:avLst/>
                <a:gdLst>
                  <a:gd name="T0" fmla="*/ 749 w 213"/>
                  <a:gd name="T1" fmla="*/ 434 h 379"/>
                  <a:gd name="T2" fmla="*/ 500 w 213"/>
                  <a:gd name="T3" fmla="*/ 794 h 379"/>
                  <a:gd name="T4" fmla="*/ 480 w 213"/>
                  <a:gd name="T5" fmla="*/ 1114 h 379"/>
                  <a:gd name="T6" fmla="*/ 230 w 213"/>
                  <a:gd name="T7" fmla="*/ 1498 h 379"/>
                  <a:gd name="T8" fmla="*/ 200 w 213"/>
                  <a:gd name="T9" fmla="*/ 1889 h 379"/>
                  <a:gd name="T10" fmla="*/ 105 w 213"/>
                  <a:gd name="T11" fmla="*/ 2116 h 379"/>
                  <a:gd name="T12" fmla="*/ 312 w 213"/>
                  <a:gd name="T13" fmla="*/ 3254 h 379"/>
                  <a:gd name="T14" fmla="*/ 604 w 213"/>
                  <a:gd name="T15" fmla="*/ 4296 h 379"/>
                  <a:gd name="T16" fmla="*/ 1124 w 213"/>
                  <a:gd name="T17" fmla="*/ 5546 h 379"/>
                  <a:gd name="T18" fmla="*/ 1291 w 213"/>
                  <a:gd name="T19" fmla="*/ 6398 h 379"/>
                  <a:gd name="T20" fmla="*/ 1841 w 213"/>
                  <a:gd name="T21" fmla="*/ 6982 h 379"/>
                  <a:gd name="T22" fmla="*/ 2308 w 213"/>
                  <a:gd name="T23" fmla="*/ 7038 h 379"/>
                  <a:gd name="T24" fmla="*/ 2320 w 213"/>
                  <a:gd name="T25" fmla="*/ 6526 h 379"/>
                  <a:gd name="T26" fmla="*/ 2465 w 213"/>
                  <a:gd name="T27" fmla="*/ 5887 h 379"/>
                  <a:gd name="T28" fmla="*/ 2820 w 213"/>
                  <a:gd name="T29" fmla="*/ 5546 h 379"/>
                  <a:gd name="T30" fmla="*/ 2975 w 213"/>
                  <a:gd name="T31" fmla="*/ 4842 h 379"/>
                  <a:gd name="T32" fmla="*/ 3307 w 213"/>
                  <a:gd name="T33" fmla="*/ 4205 h 379"/>
                  <a:gd name="T34" fmla="*/ 3162 w 213"/>
                  <a:gd name="T35" fmla="*/ 3635 h 379"/>
                  <a:gd name="T36" fmla="*/ 3274 w 213"/>
                  <a:gd name="T37" fmla="*/ 3296 h 379"/>
                  <a:gd name="T38" fmla="*/ 3194 w 213"/>
                  <a:gd name="T39" fmla="*/ 2875 h 379"/>
                  <a:gd name="T40" fmla="*/ 3132 w 213"/>
                  <a:gd name="T41" fmla="*/ 2422 h 379"/>
                  <a:gd name="T42" fmla="*/ 2882 w 213"/>
                  <a:gd name="T43" fmla="*/ 2081 h 379"/>
                  <a:gd name="T44" fmla="*/ 2820 w 213"/>
                  <a:gd name="T45" fmla="*/ 1855 h 379"/>
                  <a:gd name="T46" fmla="*/ 2445 w 213"/>
                  <a:gd name="T47" fmla="*/ 1284 h 379"/>
                  <a:gd name="T48" fmla="*/ 2183 w 213"/>
                  <a:gd name="T49" fmla="*/ 815 h 379"/>
                  <a:gd name="T50" fmla="*/ 1841 w 213"/>
                  <a:gd name="T51" fmla="*/ 568 h 379"/>
                  <a:gd name="T52" fmla="*/ 1154 w 213"/>
                  <a:gd name="T53" fmla="*/ 171 h 379"/>
                  <a:gd name="T54" fmla="*/ 749 w 213"/>
                  <a:gd name="T55" fmla="*/ 434 h 37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13" h="379">
                    <a:moveTo>
                      <a:pt x="48" y="23"/>
                    </a:moveTo>
                    <a:cubicBezTo>
                      <a:pt x="43" y="29"/>
                      <a:pt x="34" y="34"/>
                      <a:pt x="32" y="42"/>
                    </a:cubicBezTo>
                    <a:cubicBezTo>
                      <a:pt x="30" y="47"/>
                      <a:pt x="35" y="51"/>
                      <a:pt x="31" y="59"/>
                    </a:cubicBezTo>
                    <a:cubicBezTo>
                      <a:pt x="27" y="66"/>
                      <a:pt x="18" y="70"/>
                      <a:pt x="15" y="79"/>
                    </a:cubicBezTo>
                    <a:cubicBezTo>
                      <a:pt x="12" y="86"/>
                      <a:pt x="14" y="92"/>
                      <a:pt x="13" y="100"/>
                    </a:cubicBezTo>
                    <a:cubicBezTo>
                      <a:pt x="12" y="104"/>
                      <a:pt x="8" y="108"/>
                      <a:pt x="7" y="112"/>
                    </a:cubicBezTo>
                    <a:cubicBezTo>
                      <a:pt x="0" y="133"/>
                      <a:pt x="6" y="156"/>
                      <a:pt x="20" y="172"/>
                    </a:cubicBezTo>
                    <a:cubicBezTo>
                      <a:pt x="33" y="186"/>
                      <a:pt x="28" y="201"/>
                      <a:pt x="39" y="227"/>
                    </a:cubicBezTo>
                    <a:cubicBezTo>
                      <a:pt x="49" y="253"/>
                      <a:pt x="61" y="270"/>
                      <a:pt x="72" y="293"/>
                    </a:cubicBezTo>
                    <a:cubicBezTo>
                      <a:pt x="79" y="309"/>
                      <a:pt x="76" y="322"/>
                      <a:pt x="83" y="338"/>
                    </a:cubicBezTo>
                    <a:cubicBezTo>
                      <a:pt x="89" y="349"/>
                      <a:pt x="107" y="362"/>
                      <a:pt x="118" y="369"/>
                    </a:cubicBezTo>
                    <a:cubicBezTo>
                      <a:pt x="122" y="373"/>
                      <a:pt x="145" y="379"/>
                      <a:pt x="148" y="372"/>
                    </a:cubicBezTo>
                    <a:cubicBezTo>
                      <a:pt x="151" y="366"/>
                      <a:pt x="150" y="350"/>
                      <a:pt x="149" y="345"/>
                    </a:cubicBezTo>
                    <a:cubicBezTo>
                      <a:pt x="149" y="339"/>
                      <a:pt x="147" y="325"/>
                      <a:pt x="158" y="311"/>
                    </a:cubicBezTo>
                    <a:cubicBezTo>
                      <a:pt x="165" y="301"/>
                      <a:pt x="177" y="298"/>
                      <a:pt x="181" y="293"/>
                    </a:cubicBezTo>
                    <a:cubicBezTo>
                      <a:pt x="191" y="281"/>
                      <a:pt x="190" y="259"/>
                      <a:pt x="191" y="256"/>
                    </a:cubicBezTo>
                    <a:cubicBezTo>
                      <a:pt x="196" y="241"/>
                      <a:pt x="213" y="240"/>
                      <a:pt x="212" y="222"/>
                    </a:cubicBezTo>
                    <a:cubicBezTo>
                      <a:pt x="212" y="212"/>
                      <a:pt x="202" y="201"/>
                      <a:pt x="203" y="192"/>
                    </a:cubicBezTo>
                    <a:cubicBezTo>
                      <a:pt x="203" y="186"/>
                      <a:pt x="209" y="181"/>
                      <a:pt x="210" y="174"/>
                    </a:cubicBezTo>
                    <a:cubicBezTo>
                      <a:pt x="211" y="167"/>
                      <a:pt x="208" y="159"/>
                      <a:pt x="205" y="152"/>
                    </a:cubicBezTo>
                    <a:cubicBezTo>
                      <a:pt x="203" y="148"/>
                      <a:pt x="206" y="136"/>
                      <a:pt x="201" y="128"/>
                    </a:cubicBezTo>
                    <a:cubicBezTo>
                      <a:pt x="197" y="120"/>
                      <a:pt x="186" y="116"/>
                      <a:pt x="185" y="110"/>
                    </a:cubicBezTo>
                    <a:cubicBezTo>
                      <a:pt x="184" y="105"/>
                      <a:pt x="183" y="103"/>
                      <a:pt x="181" y="98"/>
                    </a:cubicBezTo>
                    <a:cubicBezTo>
                      <a:pt x="177" y="84"/>
                      <a:pt x="165" y="80"/>
                      <a:pt x="157" y="68"/>
                    </a:cubicBezTo>
                    <a:cubicBezTo>
                      <a:pt x="151" y="58"/>
                      <a:pt x="151" y="51"/>
                      <a:pt x="140" y="43"/>
                    </a:cubicBezTo>
                    <a:cubicBezTo>
                      <a:pt x="133" y="38"/>
                      <a:pt x="124" y="36"/>
                      <a:pt x="118" y="30"/>
                    </a:cubicBezTo>
                    <a:cubicBezTo>
                      <a:pt x="105" y="19"/>
                      <a:pt x="95" y="0"/>
                      <a:pt x="74" y="9"/>
                    </a:cubicBezTo>
                    <a:cubicBezTo>
                      <a:pt x="62" y="14"/>
                      <a:pt x="56" y="21"/>
                      <a:pt x="48" y="23"/>
                    </a:cubicBezTo>
                    <a:close/>
                  </a:path>
                </a:pathLst>
              </a:custGeom>
              <a:solidFill>
                <a:srgbClr val="E498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0" name="Oval 22">
                <a:extLst>
                  <a:ext uri="{FF2B5EF4-FFF2-40B4-BE49-F238E27FC236}">
                    <a16:creationId xmlns:a16="http://schemas.microsoft.com/office/drawing/2014/main" id="{3D36F7E2-9704-4DDD-9DB8-16EC3367E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0" y="2198"/>
                <a:ext cx="10" cy="13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1" name="Oval 23">
                <a:extLst>
                  <a:ext uri="{FF2B5EF4-FFF2-40B4-BE49-F238E27FC236}">
                    <a16:creationId xmlns:a16="http://schemas.microsoft.com/office/drawing/2014/main" id="{AD0B9491-8092-4555-B347-240D498EA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2217"/>
                <a:ext cx="13" cy="13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2" name="Oval 24">
                <a:extLst>
                  <a:ext uri="{FF2B5EF4-FFF2-40B4-BE49-F238E27FC236}">
                    <a16:creationId xmlns:a16="http://schemas.microsoft.com/office/drawing/2014/main" id="{97E9AC4B-1DCF-4872-A8D2-7E2CC9B68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2217"/>
                <a:ext cx="10" cy="13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3" name="Oval 25">
                <a:extLst>
                  <a:ext uri="{FF2B5EF4-FFF2-40B4-BE49-F238E27FC236}">
                    <a16:creationId xmlns:a16="http://schemas.microsoft.com/office/drawing/2014/main" id="{8FA98ED6-C425-47B8-9537-3925E69D5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2230"/>
                <a:ext cx="17" cy="16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4" name="Oval 26">
                <a:extLst>
                  <a:ext uri="{FF2B5EF4-FFF2-40B4-BE49-F238E27FC236}">
                    <a16:creationId xmlns:a16="http://schemas.microsoft.com/office/drawing/2014/main" id="{2CA0B946-3CCE-4C53-ABCF-60724EA04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0" y="2225"/>
                <a:ext cx="5" cy="5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5" name="Oval 27">
                <a:extLst>
                  <a:ext uri="{FF2B5EF4-FFF2-40B4-BE49-F238E27FC236}">
                    <a16:creationId xmlns:a16="http://schemas.microsoft.com/office/drawing/2014/main" id="{67F3766B-648F-4BD3-9E35-7BAFBA097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201"/>
                <a:ext cx="5" cy="5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6" name="Oval 28">
                <a:extLst>
                  <a:ext uri="{FF2B5EF4-FFF2-40B4-BE49-F238E27FC236}">
                    <a16:creationId xmlns:a16="http://schemas.microsoft.com/office/drawing/2014/main" id="{7450FCEA-30F8-4B8C-A9C3-FEE12E1B4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2209"/>
                <a:ext cx="8" cy="10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7" name="Oval 29">
                <a:extLst>
                  <a:ext uri="{FF2B5EF4-FFF2-40B4-BE49-F238E27FC236}">
                    <a16:creationId xmlns:a16="http://schemas.microsoft.com/office/drawing/2014/main" id="{1CCF827E-13F7-48D1-86E2-A1E92929F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2193"/>
                <a:ext cx="5" cy="5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8" name="Oval 30">
                <a:extLst>
                  <a:ext uri="{FF2B5EF4-FFF2-40B4-BE49-F238E27FC236}">
                    <a16:creationId xmlns:a16="http://schemas.microsoft.com/office/drawing/2014/main" id="{2F15BF66-0E2E-43DA-848C-0B5408F13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2203"/>
                <a:ext cx="10" cy="11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9" name="Oval 31">
                <a:extLst>
                  <a:ext uri="{FF2B5EF4-FFF2-40B4-BE49-F238E27FC236}">
                    <a16:creationId xmlns:a16="http://schemas.microsoft.com/office/drawing/2014/main" id="{BB81871B-65CF-423F-9D7B-3EF8E31CC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2211"/>
                <a:ext cx="8" cy="11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0" name="Oval 32">
                <a:extLst>
                  <a:ext uri="{FF2B5EF4-FFF2-40B4-BE49-F238E27FC236}">
                    <a16:creationId xmlns:a16="http://schemas.microsoft.com/office/drawing/2014/main" id="{EA0F9ED4-1FC4-48D0-981D-0555316D5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2206"/>
                <a:ext cx="10" cy="11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1" name="Oval 33">
                <a:extLst>
                  <a:ext uri="{FF2B5EF4-FFF2-40B4-BE49-F238E27FC236}">
                    <a16:creationId xmlns:a16="http://schemas.microsoft.com/office/drawing/2014/main" id="{9AB3C100-D845-4F2C-B80B-2A5479F22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7" y="2198"/>
                <a:ext cx="13" cy="13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2" name="Oval 34">
                <a:extLst>
                  <a:ext uri="{FF2B5EF4-FFF2-40B4-BE49-F238E27FC236}">
                    <a16:creationId xmlns:a16="http://schemas.microsoft.com/office/drawing/2014/main" id="{79BC99D8-ABB3-43BC-9B99-216EFB8F0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219"/>
                <a:ext cx="12" cy="14"/>
              </a:xfrm>
              <a:prstGeom prst="ellipse">
                <a:avLst/>
              </a:pr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3" name="Oval 35">
                <a:extLst>
                  <a:ext uri="{FF2B5EF4-FFF2-40B4-BE49-F238E27FC236}">
                    <a16:creationId xmlns:a16="http://schemas.microsoft.com/office/drawing/2014/main" id="{2569D095-2D91-4FBA-9E52-F2A2E41BE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2217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4" name="Oval 36">
                <a:extLst>
                  <a:ext uri="{FF2B5EF4-FFF2-40B4-BE49-F238E27FC236}">
                    <a16:creationId xmlns:a16="http://schemas.microsoft.com/office/drawing/2014/main" id="{D6D51D3A-3DF6-4D0D-BFE3-9746E8C87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2211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5" name="Oval 37">
                <a:extLst>
                  <a:ext uri="{FF2B5EF4-FFF2-40B4-BE49-F238E27FC236}">
                    <a16:creationId xmlns:a16="http://schemas.microsoft.com/office/drawing/2014/main" id="{08E69C13-4A22-4820-BFD5-E6379A73B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222"/>
                <a:ext cx="10" cy="11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6" name="Oval 38">
                <a:extLst>
                  <a:ext uri="{FF2B5EF4-FFF2-40B4-BE49-F238E27FC236}">
                    <a16:creationId xmlns:a16="http://schemas.microsoft.com/office/drawing/2014/main" id="{577086A2-7632-466B-9584-D58B92963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2" y="2230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7" name="Oval 39">
                <a:extLst>
                  <a:ext uri="{FF2B5EF4-FFF2-40B4-BE49-F238E27FC236}">
                    <a16:creationId xmlns:a16="http://schemas.microsoft.com/office/drawing/2014/main" id="{20EF7136-82B3-466D-B09D-87A8F8C39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" y="2227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8" name="Oval 40">
                <a:extLst>
                  <a:ext uri="{FF2B5EF4-FFF2-40B4-BE49-F238E27FC236}">
                    <a16:creationId xmlns:a16="http://schemas.microsoft.com/office/drawing/2014/main" id="{17C5EB43-6B38-42F0-A0C1-322554AE4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0" y="2235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9" name="Oval 41">
                <a:extLst>
                  <a:ext uri="{FF2B5EF4-FFF2-40B4-BE49-F238E27FC236}">
                    <a16:creationId xmlns:a16="http://schemas.microsoft.com/office/drawing/2014/main" id="{8618B986-2108-420D-8A5B-D995B2470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5" y="2233"/>
                <a:ext cx="7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0" name="Oval 42">
                <a:extLst>
                  <a:ext uri="{FF2B5EF4-FFF2-40B4-BE49-F238E27FC236}">
                    <a16:creationId xmlns:a16="http://schemas.microsoft.com/office/drawing/2014/main" id="{BE4CAD4C-D887-4D83-991A-95DBFFEA7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2214"/>
                <a:ext cx="5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1" name="Oval 43">
                <a:extLst>
                  <a:ext uri="{FF2B5EF4-FFF2-40B4-BE49-F238E27FC236}">
                    <a16:creationId xmlns:a16="http://schemas.microsoft.com/office/drawing/2014/main" id="{7D540F0D-A89E-40BA-BD31-6ED17A4F2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0" y="2219"/>
                <a:ext cx="7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2" name="Freeform 44">
                <a:extLst>
                  <a:ext uri="{FF2B5EF4-FFF2-40B4-BE49-F238E27FC236}">
                    <a16:creationId xmlns:a16="http://schemas.microsoft.com/office/drawing/2014/main" id="{7DD58605-0144-4A14-92C8-42CA7588B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345"/>
                <a:ext cx="138" cy="472"/>
              </a:xfrm>
              <a:custGeom>
                <a:avLst/>
                <a:gdLst>
                  <a:gd name="T0" fmla="*/ 113 w 55"/>
                  <a:gd name="T1" fmla="*/ 797 h 177"/>
                  <a:gd name="T2" fmla="*/ 597 w 55"/>
                  <a:gd name="T3" fmla="*/ 93 h 177"/>
                  <a:gd name="T4" fmla="*/ 818 w 55"/>
                  <a:gd name="T5" fmla="*/ 1571 h 177"/>
                  <a:gd name="T6" fmla="*/ 346 w 55"/>
                  <a:gd name="T7" fmla="*/ 2467 h 177"/>
                  <a:gd name="T8" fmla="*/ 158 w 55"/>
                  <a:gd name="T9" fmla="*/ 3336 h 177"/>
                  <a:gd name="T10" fmla="*/ 0 w 55"/>
                  <a:gd name="T11" fmla="*/ 2880 h 1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177">
                    <a:moveTo>
                      <a:pt x="7" y="42"/>
                    </a:moveTo>
                    <a:cubicBezTo>
                      <a:pt x="27" y="41"/>
                      <a:pt x="24" y="0"/>
                      <a:pt x="38" y="5"/>
                    </a:cubicBezTo>
                    <a:cubicBezTo>
                      <a:pt x="55" y="12"/>
                      <a:pt x="27" y="76"/>
                      <a:pt x="52" y="83"/>
                    </a:cubicBezTo>
                    <a:cubicBezTo>
                      <a:pt x="26" y="86"/>
                      <a:pt x="24" y="107"/>
                      <a:pt x="22" y="130"/>
                    </a:cubicBezTo>
                    <a:cubicBezTo>
                      <a:pt x="22" y="138"/>
                      <a:pt x="21" y="175"/>
                      <a:pt x="10" y="176"/>
                    </a:cubicBezTo>
                    <a:cubicBezTo>
                      <a:pt x="1" y="177"/>
                      <a:pt x="3" y="160"/>
                      <a:pt x="0" y="15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3" name="Freeform 45">
                <a:extLst>
                  <a:ext uri="{FF2B5EF4-FFF2-40B4-BE49-F238E27FC236}">
                    <a16:creationId xmlns:a16="http://schemas.microsoft.com/office/drawing/2014/main" id="{5EB9EFE3-28C4-4246-9B7E-9F248570A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2566"/>
                <a:ext cx="150" cy="109"/>
              </a:xfrm>
              <a:custGeom>
                <a:avLst/>
                <a:gdLst>
                  <a:gd name="T0" fmla="*/ 125 w 60"/>
                  <a:gd name="T1" fmla="*/ 247 h 41"/>
                  <a:gd name="T2" fmla="*/ 720 w 60"/>
                  <a:gd name="T3" fmla="*/ 715 h 41"/>
                  <a:gd name="T4" fmla="*/ 845 w 60"/>
                  <a:gd name="T5" fmla="*/ 0 h 41"/>
                  <a:gd name="T6" fmla="*/ 470 w 60"/>
                  <a:gd name="T7" fmla="*/ 282 h 41"/>
                  <a:gd name="T8" fmla="*/ 345 w 60"/>
                  <a:gd name="T9" fmla="*/ 191 h 41"/>
                  <a:gd name="T10" fmla="*/ 188 w 60"/>
                  <a:gd name="T11" fmla="*/ 191 h 41"/>
                  <a:gd name="T12" fmla="*/ 0 w 60"/>
                  <a:gd name="T13" fmla="*/ 35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41">
                    <a:moveTo>
                      <a:pt x="8" y="13"/>
                    </a:moveTo>
                    <a:cubicBezTo>
                      <a:pt x="12" y="22"/>
                      <a:pt x="36" y="41"/>
                      <a:pt x="46" y="38"/>
                    </a:cubicBezTo>
                    <a:cubicBezTo>
                      <a:pt x="60" y="34"/>
                      <a:pt x="49" y="10"/>
                      <a:pt x="54" y="0"/>
                    </a:cubicBezTo>
                    <a:cubicBezTo>
                      <a:pt x="45" y="6"/>
                      <a:pt x="42" y="21"/>
                      <a:pt x="30" y="15"/>
                    </a:cubicBezTo>
                    <a:cubicBezTo>
                      <a:pt x="27" y="13"/>
                      <a:pt x="25" y="10"/>
                      <a:pt x="22" y="10"/>
                    </a:cubicBezTo>
                    <a:cubicBezTo>
                      <a:pt x="19" y="9"/>
                      <a:pt x="16" y="11"/>
                      <a:pt x="12" y="10"/>
                    </a:cubicBezTo>
                    <a:cubicBezTo>
                      <a:pt x="7" y="10"/>
                      <a:pt x="4" y="6"/>
                      <a:pt x="0" y="2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4" name="Freeform 46">
                <a:extLst>
                  <a:ext uri="{FF2B5EF4-FFF2-40B4-BE49-F238E27FC236}">
                    <a16:creationId xmlns:a16="http://schemas.microsoft.com/office/drawing/2014/main" id="{586E092E-4539-4A87-9E34-FF1995DC0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393"/>
                <a:ext cx="22" cy="74"/>
              </a:xfrm>
              <a:custGeom>
                <a:avLst/>
                <a:gdLst>
                  <a:gd name="T0" fmla="*/ 12 w 9"/>
                  <a:gd name="T1" fmla="*/ 238 h 28"/>
                  <a:gd name="T2" fmla="*/ 0 w 9"/>
                  <a:gd name="T3" fmla="*/ 518 h 28"/>
                  <a:gd name="T4" fmla="*/ 132 w 9"/>
                  <a:gd name="T5" fmla="*/ 0 h 28"/>
                  <a:gd name="T6" fmla="*/ 42 w 9"/>
                  <a:gd name="T7" fmla="*/ 111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1" y="13"/>
                    </a:moveTo>
                    <a:cubicBezTo>
                      <a:pt x="3" y="17"/>
                      <a:pt x="3" y="23"/>
                      <a:pt x="0" y="28"/>
                    </a:cubicBezTo>
                    <a:cubicBezTo>
                      <a:pt x="6" y="20"/>
                      <a:pt x="9" y="9"/>
                      <a:pt x="9" y="0"/>
                    </a:cubicBezTo>
                    <a:cubicBezTo>
                      <a:pt x="7" y="2"/>
                      <a:pt x="5" y="4"/>
                      <a:pt x="3" y="6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5" name="Freeform 47">
                <a:extLst>
                  <a:ext uri="{FF2B5EF4-FFF2-40B4-BE49-F238E27FC236}">
                    <a16:creationId xmlns:a16="http://schemas.microsoft.com/office/drawing/2014/main" id="{EB5A25E6-8E47-4F8C-9AA6-244015CAD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326"/>
                <a:ext cx="150" cy="232"/>
              </a:xfrm>
              <a:custGeom>
                <a:avLst/>
                <a:gdLst>
                  <a:gd name="T0" fmla="*/ 113 w 60"/>
                  <a:gd name="T1" fmla="*/ 1557 h 87"/>
                  <a:gd name="T2" fmla="*/ 658 w 60"/>
                  <a:gd name="T3" fmla="*/ 989 h 87"/>
                  <a:gd name="T4" fmla="*/ 813 w 60"/>
                  <a:gd name="T5" fmla="*/ 0 h 87"/>
                  <a:gd name="T6" fmla="*/ 738 w 60"/>
                  <a:gd name="T7" fmla="*/ 456 h 87"/>
                  <a:gd name="T8" fmla="*/ 563 w 60"/>
                  <a:gd name="T9" fmla="*/ 264 h 87"/>
                  <a:gd name="T10" fmla="*/ 520 w 60"/>
                  <a:gd name="T11" fmla="*/ 739 h 87"/>
                  <a:gd name="T12" fmla="*/ 220 w 60"/>
                  <a:gd name="T13" fmla="*/ 1045 h 87"/>
                  <a:gd name="T14" fmla="*/ 0 w 60"/>
                  <a:gd name="T15" fmla="*/ 1651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0" h="87">
                    <a:moveTo>
                      <a:pt x="7" y="82"/>
                    </a:moveTo>
                    <a:cubicBezTo>
                      <a:pt x="16" y="67"/>
                      <a:pt x="27" y="61"/>
                      <a:pt x="42" y="52"/>
                    </a:cubicBezTo>
                    <a:cubicBezTo>
                      <a:pt x="60" y="41"/>
                      <a:pt x="51" y="17"/>
                      <a:pt x="52" y="0"/>
                    </a:cubicBezTo>
                    <a:cubicBezTo>
                      <a:pt x="53" y="4"/>
                      <a:pt x="53" y="23"/>
                      <a:pt x="47" y="24"/>
                    </a:cubicBezTo>
                    <a:cubicBezTo>
                      <a:pt x="41" y="25"/>
                      <a:pt x="40" y="15"/>
                      <a:pt x="36" y="14"/>
                    </a:cubicBezTo>
                    <a:cubicBezTo>
                      <a:pt x="24" y="11"/>
                      <a:pt x="34" y="34"/>
                      <a:pt x="33" y="39"/>
                    </a:cubicBezTo>
                    <a:cubicBezTo>
                      <a:pt x="31" y="47"/>
                      <a:pt x="21" y="51"/>
                      <a:pt x="14" y="55"/>
                    </a:cubicBezTo>
                    <a:cubicBezTo>
                      <a:pt x="1" y="64"/>
                      <a:pt x="10" y="76"/>
                      <a:pt x="0" y="87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6" name="Freeform 48">
                <a:extLst>
                  <a:ext uri="{FF2B5EF4-FFF2-40B4-BE49-F238E27FC236}">
                    <a16:creationId xmlns:a16="http://schemas.microsoft.com/office/drawing/2014/main" id="{1D755C5D-E92D-44E2-B8EA-C535889E5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2174"/>
                <a:ext cx="87" cy="163"/>
              </a:xfrm>
              <a:custGeom>
                <a:avLst/>
                <a:gdLst>
                  <a:gd name="T0" fmla="*/ 137 w 35"/>
                  <a:gd name="T1" fmla="*/ 764 h 61"/>
                  <a:gd name="T2" fmla="*/ 291 w 35"/>
                  <a:gd name="T3" fmla="*/ 1165 h 61"/>
                  <a:gd name="T4" fmla="*/ 524 w 35"/>
                  <a:gd name="T5" fmla="*/ 764 h 61"/>
                  <a:gd name="T6" fmla="*/ 445 w 35"/>
                  <a:gd name="T7" fmla="*/ 513 h 61"/>
                  <a:gd name="T8" fmla="*/ 370 w 35"/>
                  <a:gd name="T9" fmla="*/ 265 h 61"/>
                  <a:gd name="T10" fmla="*/ 278 w 35"/>
                  <a:gd name="T11" fmla="*/ 671 h 61"/>
                  <a:gd name="T12" fmla="*/ 216 w 35"/>
                  <a:gd name="T13" fmla="*/ 286 h 61"/>
                  <a:gd name="T14" fmla="*/ 92 w 35"/>
                  <a:gd name="T15" fmla="*/ 0 h 61"/>
                  <a:gd name="T16" fmla="*/ 42 w 35"/>
                  <a:gd name="T17" fmla="*/ 379 h 61"/>
                  <a:gd name="T18" fmla="*/ 104 w 35"/>
                  <a:gd name="T19" fmla="*/ 572 h 61"/>
                  <a:gd name="T20" fmla="*/ 137 w 35"/>
                  <a:gd name="T21" fmla="*/ 729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61">
                    <a:moveTo>
                      <a:pt x="9" y="40"/>
                    </a:moveTo>
                    <a:cubicBezTo>
                      <a:pt x="19" y="42"/>
                      <a:pt x="16" y="55"/>
                      <a:pt x="19" y="61"/>
                    </a:cubicBezTo>
                    <a:cubicBezTo>
                      <a:pt x="24" y="57"/>
                      <a:pt x="33" y="47"/>
                      <a:pt x="34" y="40"/>
                    </a:cubicBezTo>
                    <a:cubicBezTo>
                      <a:pt x="35" y="35"/>
                      <a:pt x="31" y="31"/>
                      <a:pt x="29" y="27"/>
                    </a:cubicBezTo>
                    <a:cubicBezTo>
                      <a:pt x="26" y="23"/>
                      <a:pt x="26" y="20"/>
                      <a:pt x="24" y="14"/>
                    </a:cubicBezTo>
                    <a:cubicBezTo>
                      <a:pt x="19" y="17"/>
                      <a:pt x="29" y="39"/>
                      <a:pt x="18" y="35"/>
                    </a:cubicBezTo>
                    <a:cubicBezTo>
                      <a:pt x="11" y="33"/>
                      <a:pt x="14" y="20"/>
                      <a:pt x="14" y="15"/>
                    </a:cubicBezTo>
                    <a:cubicBezTo>
                      <a:pt x="8" y="17"/>
                      <a:pt x="6" y="5"/>
                      <a:pt x="6" y="0"/>
                    </a:cubicBezTo>
                    <a:cubicBezTo>
                      <a:pt x="1" y="8"/>
                      <a:pt x="0" y="11"/>
                      <a:pt x="3" y="20"/>
                    </a:cubicBezTo>
                    <a:cubicBezTo>
                      <a:pt x="5" y="24"/>
                      <a:pt x="6" y="26"/>
                      <a:pt x="7" y="30"/>
                    </a:cubicBezTo>
                    <a:cubicBezTo>
                      <a:pt x="7" y="33"/>
                      <a:pt x="3" y="36"/>
                      <a:pt x="9" y="38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7" name="Freeform 49">
                <a:extLst>
                  <a:ext uri="{FF2B5EF4-FFF2-40B4-BE49-F238E27FC236}">
                    <a16:creationId xmlns:a16="http://schemas.microsoft.com/office/drawing/2014/main" id="{57DB3529-6DD7-4640-8FD3-E0784B211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801"/>
                <a:ext cx="165" cy="258"/>
              </a:xfrm>
              <a:custGeom>
                <a:avLst/>
                <a:gdLst>
                  <a:gd name="T0" fmla="*/ 625 w 66"/>
                  <a:gd name="T1" fmla="*/ 1564 h 97"/>
                  <a:gd name="T2" fmla="*/ 645 w 66"/>
                  <a:gd name="T3" fmla="*/ 1790 h 97"/>
                  <a:gd name="T4" fmla="*/ 1033 w 66"/>
                  <a:gd name="T5" fmla="*/ 1803 h 97"/>
                  <a:gd name="T6" fmla="*/ 770 w 66"/>
                  <a:gd name="T7" fmla="*/ 1317 h 97"/>
                  <a:gd name="T8" fmla="*/ 595 w 66"/>
                  <a:gd name="T9" fmla="*/ 793 h 97"/>
                  <a:gd name="T10" fmla="*/ 313 w 66"/>
                  <a:gd name="T11" fmla="*/ 511 h 97"/>
                  <a:gd name="T12" fmla="*/ 63 w 66"/>
                  <a:gd name="T13" fmla="*/ 0 h 97"/>
                  <a:gd name="T14" fmla="*/ 188 w 66"/>
                  <a:gd name="T15" fmla="*/ 452 h 97"/>
                  <a:gd name="T16" fmla="*/ 0 w 66"/>
                  <a:gd name="T17" fmla="*/ 694 h 97"/>
                  <a:gd name="T18" fmla="*/ 333 w 66"/>
                  <a:gd name="T19" fmla="*/ 883 h 97"/>
                  <a:gd name="T20" fmla="*/ 250 w 66"/>
                  <a:gd name="T21" fmla="*/ 1133 h 97"/>
                  <a:gd name="T22" fmla="*/ 113 w 66"/>
                  <a:gd name="T23" fmla="*/ 1407 h 97"/>
                  <a:gd name="T24" fmla="*/ 220 w 66"/>
                  <a:gd name="T25" fmla="*/ 1620 h 97"/>
                  <a:gd name="T26" fmla="*/ 595 w 66"/>
                  <a:gd name="T27" fmla="*/ 1521 h 9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6" h="97">
                    <a:moveTo>
                      <a:pt x="40" y="83"/>
                    </a:moveTo>
                    <a:cubicBezTo>
                      <a:pt x="41" y="87"/>
                      <a:pt x="42" y="91"/>
                      <a:pt x="41" y="95"/>
                    </a:cubicBezTo>
                    <a:cubicBezTo>
                      <a:pt x="47" y="97"/>
                      <a:pt x="64" y="79"/>
                      <a:pt x="66" y="96"/>
                    </a:cubicBezTo>
                    <a:cubicBezTo>
                      <a:pt x="66" y="81"/>
                      <a:pt x="53" y="80"/>
                      <a:pt x="49" y="70"/>
                    </a:cubicBezTo>
                    <a:cubicBezTo>
                      <a:pt x="45" y="61"/>
                      <a:pt x="46" y="49"/>
                      <a:pt x="38" y="42"/>
                    </a:cubicBezTo>
                    <a:cubicBezTo>
                      <a:pt x="31" y="36"/>
                      <a:pt x="25" y="36"/>
                      <a:pt x="20" y="27"/>
                    </a:cubicBezTo>
                    <a:cubicBezTo>
                      <a:pt x="15" y="17"/>
                      <a:pt x="15" y="6"/>
                      <a:pt x="4" y="0"/>
                    </a:cubicBezTo>
                    <a:cubicBezTo>
                      <a:pt x="11" y="5"/>
                      <a:pt x="15" y="15"/>
                      <a:pt x="12" y="24"/>
                    </a:cubicBezTo>
                    <a:cubicBezTo>
                      <a:pt x="10" y="29"/>
                      <a:pt x="4" y="33"/>
                      <a:pt x="0" y="37"/>
                    </a:cubicBezTo>
                    <a:cubicBezTo>
                      <a:pt x="7" y="37"/>
                      <a:pt x="18" y="40"/>
                      <a:pt x="21" y="47"/>
                    </a:cubicBezTo>
                    <a:cubicBezTo>
                      <a:pt x="24" y="54"/>
                      <a:pt x="18" y="56"/>
                      <a:pt x="16" y="60"/>
                    </a:cubicBezTo>
                    <a:cubicBezTo>
                      <a:pt x="13" y="68"/>
                      <a:pt x="21" y="76"/>
                      <a:pt x="7" y="75"/>
                    </a:cubicBezTo>
                    <a:cubicBezTo>
                      <a:pt x="9" y="79"/>
                      <a:pt x="12" y="82"/>
                      <a:pt x="14" y="86"/>
                    </a:cubicBezTo>
                    <a:cubicBezTo>
                      <a:pt x="18" y="84"/>
                      <a:pt x="39" y="69"/>
                      <a:pt x="38" y="81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8" name="Freeform 50">
                <a:extLst>
                  <a:ext uri="{FF2B5EF4-FFF2-40B4-BE49-F238E27FC236}">
                    <a16:creationId xmlns:a16="http://schemas.microsoft.com/office/drawing/2014/main" id="{BF2FAB2D-0159-456A-A587-D75157E0D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2078"/>
                <a:ext cx="62" cy="107"/>
              </a:xfrm>
              <a:custGeom>
                <a:avLst/>
                <a:gdLst>
                  <a:gd name="T0" fmla="*/ 184 w 25"/>
                  <a:gd name="T1" fmla="*/ 0 h 40"/>
                  <a:gd name="T2" fmla="*/ 350 w 25"/>
                  <a:gd name="T3" fmla="*/ 457 h 40"/>
                  <a:gd name="T4" fmla="*/ 154 w 25"/>
                  <a:gd name="T5" fmla="*/ 765 h 40"/>
                  <a:gd name="T6" fmla="*/ 216 w 25"/>
                  <a:gd name="T7" fmla="*/ 265 h 40"/>
                  <a:gd name="T8" fmla="*/ 0 w 25"/>
                  <a:gd name="T9" fmla="*/ 171 h 40"/>
                  <a:gd name="T10" fmla="*/ 184 w 25"/>
                  <a:gd name="T11" fmla="*/ 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0">
                    <a:moveTo>
                      <a:pt x="12" y="0"/>
                    </a:moveTo>
                    <a:cubicBezTo>
                      <a:pt x="18" y="5"/>
                      <a:pt x="25" y="16"/>
                      <a:pt x="23" y="24"/>
                    </a:cubicBezTo>
                    <a:cubicBezTo>
                      <a:pt x="22" y="32"/>
                      <a:pt x="12" y="33"/>
                      <a:pt x="10" y="40"/>
                    </a:cubicBezTo>
                    <a:cubicBezTo>
                      <a:pt x="12" y="32"/>
                      <a:pt x="19" y="23"/>
                      <a:pt x="14" y="14"/>
                    </a:cubicBezTo>
                    <a:cubicBezTo>
                      <a:pt x="12" y="10"/>
                      <a:pt x="5" y="7"/>
                      <a:pt x="0" y="9"/>
                    </a:cubicBezTo>
                    <a:cubicBezTo>
                      <a:pt x="3" y="4"/>
                      <a:pt x="7" y="1"/>
                      <a:pt x="12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9" name="Freeform 51">
                <a:extLst>
                  <a:ext uri="{FF2B5EF4-FFF2-40B4-BE49-F238E27FC236}">
                    <a16:creationId xmlns:a16="http://schemas.microsoft.com/office/drawing/2014/main" id="{009CF553-F9E9-438C-964C-B052E7F03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315"/>
                <a:ext cx="50" cy="54"/>
              </a:xfrm>
              <a:custGeom>
                <a:avLst/>
                <a:gdLst>
                  <a:gd name="T0" fmla="*/ 20 w 20"/>
                  <a:gd name="T1" fmla="*/ 59 h 20"/>
                  <a:gd name="T2" fmla="*/ 0 w 20"/>
                  <a:gd name="T3" fmla="*/ 394 h 20"/>
                  <a:gd name="T4" fmla="*/ 95 w 20"/>
                  <a:gd name="T5" fmla="*/ 176 h 20"/>
                  <a:gd name="T6" fmla="*/ 313 w 20"/>
                  <a:gd name="T7" fmla="*/ 103 h 20"/>
                  <a:gd name="T8" fmla="*/ 125 w 20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" y="3"/>
                    </a:moveTo>
                    <a:cubicBezTo>
                      <a:pt x="1" y="9"/>
                      <a:pt x="1" y="13"/>
                      <a:pt x="0" y="20"/>
                    </a:cubicBezTo>
                    <a:cubicBezTo>
                      <a:pt x="1" y="16"/>
                      <a:pt x="3" y="11"/>
                      <a:pt x="6" y="9"/>
                    </a:cubicBezTo>
                    <a:cubicBezTo>
                      <a:pt x="11" y="6"/>
                      <a:pt x="16" y="10"/>
                      <a:pt x="20" y="5"/>
                    </a:cubicBezTo>
                    <a:cubicBezTo>
                      <a:pt x="17" y="1"/>
                      <a:pt x="11" y="3"/>
                      <a:pt x="8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0" name="Freeform 52">
                <a:extLst>
                  <a:ext uri="{FF2B5EF4-FFF2-40B4-BE49-F238E27FC236}">
                    <a16:creationId xmlns:a16="http://schemas.microsoft.com/office/drawing/2014/main" id="{D0285FA7-4CEF-4AC8-8A41-A31479E41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201"/>
                <a:ext cx="30" cy="56"/>
              </a:xfrm>
              <a:custGeom>
                <a:avLst/>
                <a:gdLst>
                  <a:gd name="T0" fmla="*/ 188 w 12"/>
                  <a:gd name="T1" fmla="*/ 0 h 21"/>
                  <a:gd name="T2" fmla="*/ 188 w 12"/>
                  <a:gd name="T3" fmla="*/ 264 h 21"/>
                  <a:gd name="T4" fmla="*/ 0 w 12"/>
                  <a:gd name="T5" fmla="*/ 397 h 21"/>
                  <a:gd name="T6" fmla="*/ 175 w 12"/>
                  <a:gd name="T7" fmla="*/ 21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12" y="0"/>
                    </a:moveTo>
                    <a:cubicBezTo>
                      <a:pt x="11" y="5"/>
                      <a:pt x="10" y="10"/>
                      <a:pt x="12" y="14"/>
                    </a:cubicBezTo>
                    <a:cubicBezTo>
                      <a:pt x="8" y="10"/>
                      <a:pt x="2" y="17"/>
                      <a:pt x="0" y="21"/>
                    </a:cubicBezTo>
                    <a:cubicBezTo>
                      <a:pt x="2" y="11"/>
                      <a:pt x="4" y="8"/>
                      <a:pt x="11" y="1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1" name="Freeform 53">
                <a:extLst>
                  <a:ext uri="{FF2B5EF4-FFF2-40B4-BE49-F238E27FC236}">
                    <a16:creationId xmlns:a16="http://schemas.microsoft.com/office/drawing/2014/main" id="{B5011E5C-B2BA-4DF9-B55E-4DB7BFAD5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211"/>
                <a:ext cx="95" cy="94"/>
              </a:xfrm>
              <a:custGeom>
                <a:avLst/>
                <a:gdLst>
                  <a:gd name="T0" fmla="*/ 408 w 38"/>
                  <a:gd name="T1" fmla="*/ 0 h 35"/>
                  <a:gd name="T2" fmla="*/ 270 w 38"/>
                  <a:gd name="T3" fmla="*/ 368 h 35"/>
                  <a:gd name="T4" fmla="*/ 125 w 38"/>
                  <a:gd name="T5" fmla="*/ 642 h 35"/>
                  <a:gd name="T6" fmla="*/ 145 w 38"/>
                  <a:gd name="T7" fmla="*/ 561 h 35"/>
                  <a:gd name="T8" fmla="*/ 220 w 38"/>
                  <a:gd name="T9" fmla="*/ 677 h 35"/>
                  <a:gd name="T10" fmla="*/ 595 w 38"/>
                  <a:gd name="T11" fmla="*/ 561 h 35"/>
                  <a:gd name="T12" fmla="*/ 500 w 38"/>
                  <a:gd name="T13" fmla="*/ 137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35">
                    <a:moveTo>
                      <a:pt x="26" y="0"/>
                    </a:moveTo>
                    <a:cubicBezTo>
                      <a:pt x="24" y="9"/>
                      <a:pt x="25" y="14"/>
                      <a:pt x="17" y="19"/>
                    </a:cubicBezTo>
                    <a:cubicBezTo>
                      <a:pt x="13" y="21"/>
                      <a:pt x="0" y="28"/>
                      <a:pt x="8" y="33"/>
                    </a:cubicBezTo>
                    <a:cubicBezTo>
                      <a:pt x="8" y="32"/>
                      <a:pt x="9" y="30"/>
                      <a:pt x="9" y="29"/>
                    </a:cubicBezTo>
                    <a:cubicBezTo>
                      <a:pt x="12" y="28"/>
                      <a:pt x="14" y="32"/>
                      <a:pt x="14" y="35"/>
                    </a:cubicBezTo>
                    <a:cubicBezTo>
                      <a:pt x="19" y="25"/>
                      <a:pt x="30" y="23"/>
                      <a:pt x="38" y="29"/>
                    </a:cubicBezTo>
                    <a:cubicBezTo>
                      <a:pt x="36" y="22"/>
                      <a:pt x="33" y="15"/>
                      <a:pt x="32" y="7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2" name="Freeform 54">
                <a:extLst>
                  <a:ext uri="{FF2B5EF4-FFF2-40B4-BE49-F238E27FC236}">
                    <a16:creationId xmlns:a16="http://schemas.microsoft.com/office/drawing/2014/main" id="{AF64169E-D4BB-433B-8A9B-C5D15F018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2241"/>
                <a:ext cx="65" cy="160"/>
              </a:xfrm>
              <a:custGeom>
                <a:avLst/>
                <a:gdLst>
                  <a:gd name="T0" fmla="*/ 283 w 26"/>
                  <a:gd name="T1" fmla="*/ 376 h 60"/>
                  <a:gd name="T2" fmla="*/ 408 w 26"/>
                  <a:gd name="T3" fmla="*/ 627 h 60"/>
                  <a:gd name="T4" fmla="*/ 375 w 26"/>
                  <a:gd name="T5" fmla="*/ 1139 h 60"/>
                  <a:gd name="T6" fmla="*/ 125 w 26"/>
                  <a:gd name="T7" fmla="*/ 648 h 60"/>
                  <a:gd name="T8" fmla="*/ 20 w 26"/>
                  <a:gd name="T9" fmla="*/ 285 h 60"/>
                  <a:gd name="T10" fmla="*/ 250 w 26"/>
                  <a:gd name="T11" fmla="*/ 307 h 60"/>
                  <a:gd name="T12" fmla="*/ 283 w 26"/>
                  <a:gd name="T13" fmla="*/ 115 h 60"/>
                  <a:gd name="T14" fmla="*/ 345 w 26"/>
                  <a:gd name="T15" fmla="*/ 0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60">
                    <a:moveTo>
                      <a:pt x="18" y="20"/>
                    </a:moveTo>
                    <a:cubicBezTo>
                      <a:pt x="22" y="24"/>
                      <a:pt x="22" y="29"/>
                      <a:pt x="26" y="33"/>
                    </a:cubicBezTo>
                    <a:cubicBezTo>
                      <a:pt x="15" y="37"/>
                      <a:pt x="20" y="52"/>
                      <a:pt x="24" y="60"/>
                    </a:cubicBezTo>
                    <a:cubicBezTo>
                      <a:pt x="18" y="51"/>
                      <a:pt x="12" y="43"/>
                      <a:pt x="8" y="34"/>
                    </a:cubicBezTo>
                    <a:cubicBezTo>
                      <a:pt x="6" y="28"/>
                      <a:pt x="0" y="21"/>
                      <a:pt x="1" y="15"/>
                    </a:cubicBezTo>
                    <a:cubicBezTo>
                      <a:pt x="7" y="18"/>
                      <a:pt x="13" y="24"/>
                      <a:pt x="16" y="16"/>
                    </a:cubicBezTo>
                    <a:cubicBezTo>
                      <a:pt x="18" y="13"/>
                      <a:pt x="16" y="9"/>
                      <a:pt x="18" y="6"/>
                    </a:cubicBezTo>
                    <a:cubicBezTo>
                      <a:pt x="19" y="4"/>
                      <a:pt x="22" y="1"/>
                      <a:pt x="22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3" name="Freeform 55">
                <a:extLst>
                  <a:ext uri="{FF2B5EF4-FFF2-40B4-BE49-F238E27FC236}">
                    <a16:creationId xmlns:a16="http://schemas.microsoft.com/office/drawing/2014/main" id="{54F46430-A4F2-478E-9362-3AB9C339E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2139"/>
                <a:ext cx="33" cy="126"/>
              </a:xfrm>
              <a:custGeom>
                <a:avLst/>
                <a:gdLst>
                  <a:gd name="T0" fmla="*/ 96 w 13"/>
                  <a:gd name="T1" fmla="*/ 0 h 47"/>
                  <a:gd name="T2" fmla="*/ 193 w 13"/>
                  <a:gd name="T3" fmla="*/ 252 h 47"/>
                  <a:gd name="T4" fmla="*/ 213 w 13"/>
                  <a:gd name="T5" fmla="*/ 539 h 47"/>
                  <a:gd name="T6" fmla="*/ 117 w 13"/>
                  <a:gd name="T7" fmla="*/ 906 h 47"/>
                  <a:gd name="T8" fmla="*/ 51 w 13"/>
                  <a:gd name="T9" fmla="*/ 753 h 47"/>
                  <a:gd name="T10" fmla="*/ 63 w 13"/>
                  <a:gd name="T11" fmla="*/ 483 h 47"/>
                  <a:gd name="T12" fmla="*/ 63 w 13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7">
                    <a:moveTo>
                      <a:pt x="6" y="0"/>
                    </a:moveTo>
                    <a:cubicBezTo>
                      <a:pt x="6" y="5"/>
                      <a:pt x="8" y="10"/>
                      <a:pt x="12" y="13"/>
                    </a:cubicBezTo>
                    <a:cubicBezTo>
                      <a:pt x="9" y="18"/>
                      <a:pt x="10" y="24"/>
                      <a:pt x="13" y="28"/>
                    </a:cubicBezTo>
                    <a:cubicBezTo>
                      <a:pt x="5" y="28"/>
                      <a:pt x="5" y="42"/>
                      <a:pt x="7" y="47"/>
                    </a:cubicBezTo>
                    <a:cubicBezTo>
                      <a:pt x="6" y="44"/>
                      <a:pt x="4" y="42"/>
                      <a:pt x="3" y="39"/>
                    </a:cubicBezTo>
                    <a:cubicBezTo>
                      <a:pt x="0" y="32"/>
                      <a:pt x="2" y="31"/>
                      <a:pt x="4" y="25"/>
                    </a:cubicBezTo>
                    <a:cubicBezTo>
                      <a:pt x="7" y="17"/>
                      <a:pt x="0" y="6"/>
                      <a:pt x="4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4" name="Freeform 56">
                <a:extLst>
                  <a:ext uri="{FF2B5EF4-FFF2-40B4-BE49-F238E27FC236}">
                    <a16:creationId xmlns:a16="http://schemas.microsoft.com/office/drawing/2014/main" id="{DCD434CD-1FA7-47AC-B984-A11367E96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993"/>
                <a:ext cx="35" cy="106"/>
              </a:xfrm>
              <a:custGeom>
                <a:avLst/>
                <a:gdLst>
                  <a:gd name="T0" fmla="*/ 145 w 14"/>
                  <a:gd name="T1" fmla="*/ 0 h 40"/>
                  <a:gd name="T2" fmla="*/ 188 w 14"/>
                  <a:gd name="T3" fmla="*/ 281 h 40"/>
                  <a:gd name="T4" fmla="*/ 208 w 14"/>
                  <a:gd name="T5" fmla="*/ 485 h 40"/>
                  <a:gd name="T6" fmla="*/ 113 w 14"/>
                  <a:gd name="T7" fmla="*/ 652 h 40"/>
                  <a:gd name="T8" fmla="*/ 0 w 14"/>
                  <a:gd name="T9" fmla="*/ 745 h 40"/>
                  <a:gd name="T10" fmla="*/ 20 w 14"/>
                  <a:gd name="T11" fmla="*/ 596 h 40"/>
                  <a:gd name="T12" fmla="*/ 95 w 14"/>
                  <a:gd name="T13" fmla="*/ 451 h 40"/>
                  <a:gd name="T14" fmla="*/ 113 w 14"/>
                  <a:gd name="T15" fmla="*/ 21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40">
                    <a:moveTo>
                      <a:pt x="9" y="0"/>
                    </a:moveTo>
                    <a:cubicBezTo>
                      <a:pt x="8" y="6"/>
                      <a:pt x="11" y="10"/>
                      <a:pt x="12" y="15"/>
                    </a:cubicBezTo>
                    <a:cubicBezTo>
                      <a:pt x="13" y="20"/>
                      <a:pt x="13" y="20"/>
                      <a:pt x="13" y="26"/>
                    </a:cubicBezTo>
                    <a:cubicBezTo>
                      <a:pt x="12" y="34"/>
                      <a:pt x="14" y="31"/>
                      <a:pt x="7" y="35"/>
                    </a:cubicBezTo>
                    <a:cubicBezTo>
                      <a:pt x="5" y="37"/>
                      <a:pt x="2" y="37"/>
                      <a:pt x="0" y="40"/>
                    </a:cubicBezTo>
                    <a:cubicBezTo>
                      <a:pt x="1" y="37"/>
                      <a:pt x="0" y="34"/>
                      <a:pt x="1" y="32"/>
                    </a:cubicBezTo>
                    <a:cubicBezTo>
                      <a:pt x="2" y="28"/>
                      <a:pt x="4" y="27"/>
                      <a:pt x="6" y="24"/>
                    </a:cubicBezTo>
                    <a:cubicBezTo>
                      <a:pt x="9" y="16"/>
                      <a:pt x="1" y="9"/>
                      <a:pt x="7" y="1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5" name="Freeform 57">
                <a:extLst>
                  <a:ext uri="{FF2B5EF4-FFF2-40B4-BE49-F238E27FC236}">
                    <a16:creationId xmlns:a16="http://schemas.microsoft.com/office/drawing/2014/main" id="{04A99F71-338D-419F-A33B-972D57FE3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987"/>
                <a:ext cx="72" cy="166"/>
              </a:xfrm>
              <a:custGeom>
                <a:avLst/>
                <a:gdLst>
                  <a:gd name="T0" fmla="*/ 184 w 29"/>
                  <a:gd name="T1" fmla="*/ 0 h 62"/>
                  <a:gd name="T2" fmla="*/ 290 w 29"/>
                  <a:gd name="T3" fmla="*/ 573 h 62"/>
                  <a:gd name="T4" fmla="*/ 412 w 29"/>
                  <a:gd name="T5" fmla="*/ 675 h 62"/>
                  <a:gd name="T6" fmla="*/ 444 w 29"/>
                  <a:gd name="T7" fmla="*/ 825 h 62"/>
                  <a:gd name="T8" fmla="*/ 353 w 29"/>
                  <a:gd name="T9" fmla="*/ 1189 h 62"/>
                  <a:gd name="T10" fmla="*/ 184 w 29"/>
                  <a:gd name="T11" fmla="*/ 859 h 62"/>
                  <a:gd name="T12" fmla="*/ 92 w 29"/>
                  <a:gd name="T13" fmla="*/ 594 h 62"/>
                  <a:gd name="T14" fmla="*/ 12 w 29"/>
                  <a:gd name="T15" fmla="*/ 265 h 62"/>
                  <a:gd name="T16" fmla="*/ 92 w 29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62">
                    <a:moveTo>
                      <a:pt x="12" y="0"/>
                    </a:moveTo>
                    <a:cubicBezTo>
                      <a:pt x="15" y="9"/>
                      <a:pt x="9" y="22"/>
                      <a:pt x="19" y="30"/>
                    </a:cubicBezTo>
                    <a:cubicBezTo>
                      <a:pt x="22" y="32"/>
                      <a:pt x="25" y="31"/>
                      <a:pt x="27" y="35"/>
                    </a:cubicBezTo>
                    <a:cubicBezTo>
                      <a:pt x="28" y="38"/>
                      <a:pt x="27" y="41"/>
                      <a:pt x="29" y="43"/>
                    </a:cubicBezTo>
                    <a:cubicBezTo>
                      <a:pt x="21" y="47"/>
                      <a:pt x="20" y="55"/>
                      <a:pt x="23" y="62"/>
                    </a:cubicBezTo>
                    <a:cubicBezTo>
                      <a:pt x="20" y="56"/>
                      <a:pt x="16" y="51"/>
                      <a:pt x="12" y="45"/>
                    </a:cubicBezTo>
                    <a:cubicBezTo>
                      <a:pt x="9" y="40"/>
                      <a:pt x="8" y="37"/>
                      <a:pt x="6" y="31"/>
                    </a:cubicBezTo>
                    <a:cubicBezTo>
                      <a:pt x="4" y="25"/>
                      <a:pt x="0" y="21"/>
                      <a:pt x="1" y="14"/>
                    </a:cubicBezTo>
                    <a:cubicBezTo>
                      <a:pt x="2" y="9"/>
                      <a:pt x="5" y="5"/>
                      <a:pt x="6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6" name="Freeform 58">
                <a:extLst>
                  <a:ext uri="{FF2B5EF4-FFF2-40B4-BE49-F238E27FC236}">
                    <a16:creationId xmlns:a16="http://schemas.microsoft.com/office/drawing/2014/main" id="{35917861-162E-476E-A126-0C9B8CDB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697"/>
                <a:ext cx="72" cy="53"/>
              </a:xfrm>
              <a:custGeom>
                <a:avLst/>
                <a:gdLst>
                  <a:gd name="T0" fmla="*/ 12 w 29"/>
                  <a:gd name="T1" fmla="*/ 281 h 20"/>
                  <a:gd name="T2" fmla="*/ 290 w 29"/>
                  <a:gd name="T3" fmla="*/ 371 h 20"/>
                  <a:gd name="T4" fmla="*/ 444 w 29"/>
                  <a:gd name="T5" fmla="*/ 281 h 20"/>
                  <a:gd name="T6" fmla="*/ 0 w 29"/>
                  <a:gd name="T7" fmla="*/ 23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0">
                    <a:moveTo>
                      <a:pt x="1" y="15"/>
                    </a:moveTo>
                    <a:cubicBezTo>
                      <a:pt x="7" y="13"/>
                      <a:pt x="16" y="14"/>
                      <a:pt x="19" y="20"/>
                    </a:cubicBezTo>
                    <a:cubicBezTo>
                      <a:pt x="21" y="16"/>
                      <a:pt x="25" y="14"/>
                      <a:pt x="29" y="15"/>
                    </a:cubicBezTo>
                    <a:cubicBezTo>
                      <a:pt x="20" y="6"/>
                      <a:pt x="11" y="0"/>
                      <a:pt x="0" y="13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7" name="Freeform 59">
                <a:extLst>
                  <a:ext uri="{FF2B5EF4-FFF2-40B4-BE49-F238E27FC236}">
                    <a16:creationId xmlns:a16="http://schemas.microsoft.com/office/drawing/2014/main" id="{E4BDDF93-AA30-42B7-88F5-B2C1F580A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811"/>
                <a:ext cx="50" cy="46"/>
              </a:xfrm>
              <a:custGeom>
                <a:avLst/>
                <a:gdLst>
                  <a:gd name="T0" fmla="*/ 33 w 20"/>
                  <a:gd name="T1" fmla="*/ 103 h 17"/>
                  <a:gd name="T2" fmla="*/ 145 w 20"/>
                  <a:gd name="T3" fmla="*/ 336 h 17"/>
                  <a:gd name="T4" fmla="*/ 313 w 20"/>
                  <a:gd name="T5" fmla="*/ 336 h 17"/>
                  <a:gd name="T6" fmla="*/ 208 w 20"/>
                  <a:gd name="T7" fmla="*/ 138 h 17"/>
                  <a:gd name="T8" fmla="*/ 0 w 20"/>
                  <a:gd name="T9" fmla="*/ 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7">
                    <a:moveTo>
                      <a:pt x="2" y="5"/>
                    </a:moveTo>
                    <a:cubicBezTo>
                      <a:pt x="4" y="9"/>
                      <a:pt x="6" y="14"/>
                      <a:pt x="9" y="17"/>
                    </a:cubicBezTo>
                    <a:cubicBezTo>
                      <a:pt x="10" y="13"/>
                      <a:pt x="17" y="15"/>
                      <a:pt x="20" y="17"/>
                    </a:cubicBezTo>
                    <a:cubicBezTo>
                      <a:pt x="17" y="13"/>
                      <a:pt x="16" y="10"/>
                      <a:pt x="13" y="7"/>
                    </a:cubicBezTo>
                    <a:cubicBezTo>
                      <a:pt x="9" y="2"/>
                      <a:pt x="3" y="3"/>
                      <a:pt x="0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8" name="Freeform 60">
                <a:extLst>
                  <a:ext uri="{FF2B5EF4-FFF2-40B4-BE49-F238E27FC236}">
                    <a16:creationId xmlns:a16="http://schemas.microsoft.com/office/drawing/2014/main" id="{516525E8-DCB9-48CA-A75E-DBDF372D9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809"/>
                <a:ext cx="25" cy="53"/>
              </a:xfrm>
              <a:custGeom>
                <a:avLst/>
                <a:gdLst>
                  <a:gd name="T0" fmla="*/ 0 w 10"/>
                  <a:gd name="T1" fmla="*/ 0 h 20"/>
                  <a:gd name="T2" fmla="*/ 158 w 10"/>
                  <a:gd name="T3" fmla="*/ 148 h 20"/>
                  <a:gd name="T4" fmla="*/ 158 w 10"/>
                  <a:gd name="T5" fmla="*/ 371 h 20"/>
                  <a:gd name="T6" fmla="*/ 33 w 10"/>
                  <a:gd name="T7" fmla="*/ 9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cubicBezTo>
                      <a:pt x="4" y="3"/>
                      <a:pt x="8" y="4"/>
                      <a:pt x="10" y="8"/>
                    </a:cubicBezTo>
                    <a:cubicBezTo>
                      <a:pt x="9" y="11"/>
                      <a:pt x="8" y="17"/>
                      <a:pt x="10" y="20"/>
                    </a:cubicBezTo>
                    <a:cubicBezTo>
                      <a:pt x="8" y="14"/>
                      <a:pt x="2" y="11"/>
                      <a:pt x="2" y="5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9" name="Freeform 61">
                <a:extLst>
                  <a:ext uri="{FF2B5EF4-FFF2-40B4-BE49-F238E27FC236}">
                    <a16:creationId xmlns:a16="http://schemas.microsoft.com/office/drawing/2014/main" id="{FA4646B6-6AA5-4694-A1B1-F2A5D0A58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995"/>
                <a:ext cx="38" cy="35"/>
              </a:xfrm>
              <a:custGeom>
                <a:avLst/>
                <a:gdLst>
                  <a:gd name="T0" fmla="*/ 0 w 15"/>
                  <a:gd name="T1" fmla="*/ 0 h 13"/>
                  <a:gd name="T2" fmla="*/ 193 w 15"/>
                  <a:gd name="T3" fmla="*/ 35 h 13"/>
                  <a:gd name="T4" fmla="*/ 243 w 15"/>
                  <a:gd name="T5" fmla="*/ 253 h 13"/>
                  <a:gd name="T6" fmla="*/ 63 w 15"/>
                  <a:gd name="T7" fmla="*/ 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0" y="0"/>
                    </a:moveTo>
                    <a:cubicBezTo>
                      <a:pt x="3" y="2"/>
                      <a:pt x="9" y="3"/>
                      <a:pt x="12" y="2"/>
                    </a:cubicBezTo>
                    <a:cubicBezTo>
                      <a:pt x="12" y="6"/>
                      <a:pt x="13" y="10"/>
                      <a:pt x="15" y="13"/>
                    </a:cubicBezTo>
                    <a:cubicBezTo>
                      <a:pt x="12" y="9"/>
                      <a:pt x="8" y="6"/>
                      <a:pt x="4" y="5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0" name="Freeform 62">
                <a:extLst>
                  <a:ext uri="{FF2B5EF4-FFF2-40B4-BE49-F238E27FC236}">
                    <a16:creationId xmlns:a16="http://schemas.microsoft.com/office/drawing/2014/main" id="{DC4138CE-6CD6-4F14-9B86-4C332F580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001"/>
                <a:ext cx="75" cy="165"/>
              </a:xfrm>
              <a:custGeom>
                <a:avLst/>
                <a:gdLst>
                  <a:gd name="T0" fmla="*/ 20 w 30"/>
                  <a:gd name="T1" fmla="*/ 532 h 62"/>
                  <a:gd name="T2" fmla="*/ 113 w 30"/>
                  <a:gd name="T3" fmla="*/ 1168 h 62"/>
                  <a:gd name="T4" fmla="*/ 425 w 30"/>
                  <a:gd name="T5" fmla="*/ 942 h 62"/>
                  <a:gd name="T6" fmla="*/ 270 w 30"/>
                  <a:gd name="T7" fmla="*/ 397 h 62"/>
                  <a:gd name="T8" fmla="*/ 363 w 30"/>
                  <a:gd name="T9" fmla="*/ 0 h 62"/>
                  <a:gd name="T10" fmla="*/ 250 w 30"/>
                  <a:gd name="T11" fmla="*/ 170 h 62"/>
                  <a:gd name="T12" fmla="*/ 113 w 30"/>
                  <a:gd name="T13" fmla="*/ 282 h 62"/>
                  <a:gd name="T14" fmla="*/ 0 w 30"/>
                  <a:gd name="T15" fmla="*/ 546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62">
                    <a:moveTo>
                      <a:pt x="1" y="28"/>
                    </a:moveTo>
                    <a:cubicBezTo>
                      <a:pt x="7" y="40"/>
                      <a:pt x="9" y="49"/>
                      <a:pt x="7" y="62"/>
                    </a:cubicBezTo>
                    <a:cubicBezTo>
                      <a:pt x="8" y="49"/>
                      <a:pt x="13" y="40"/>
                      <a:pt x="27" y="50"/>
                    </a:cubicBezTo>
                    <a:cubicBezTo>
                      <a:pt x="16" y="41"/>
                      <a:pt x="13" y="34"/>
                      <a:pt x="17" y="21"/>
                    </a:cubicBezTo>
                    <a:cubicBezTo>
                      <a:pt x="18" y="18"/>
                      <a:pt x="30" y="0"/>
                      <a:pt x="23" y="0"/>
                    </a:cubicBezTo>
                    <a:cubicBezTo>
                      <a:pt x="19" y="0"/>
                      <a:pt x="18" y="7"/>
                      <a:pt x="16" y="9"/>
                    </a:cubicBezTo>
                    <a:cubicBezTo>
                      <a:pt x="14" y="11"/>
                      <a:pt x="8" y="12"/>
                      <a:pt x="7" y="15"/>
                    </a:cubicBezTo>
                    <a:cubicBezTo>
                      <a:pt x="3" y="20"/>
                      <a:pt x="8" y="26"/>
                      <a:pt x="0" y="29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1" name="Freeform 63">
                <a:extLst>
                  <a:ext uri="{FF2B5EF4-FFF2-40B4-BE49-F238E27FC236}">
                    <a16:creationId xmlns:a16="http://schemas.microsoft.com/office/drawing/2014/main" id="{5C583A38-9842-4589-A825-EC8E68882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2878"/>
                <a:ext cx="487" cy="136"/>
              </a:xfrm>
              <a:custGeom>
                <a:avLst/>
                <a:gdLst>
                  <a:gd name="T0" fmla="*/ 387 w 195"/>
                  <a:gd name="T1" fmla="*/ 435 h 51"/>
                  <a:gd name="T2" fmla="*/ 749 w 195"/>
                  <a:gd name="T3" fmla="*/ 760 h 51"/>
                  <a:gd name="T4" fmla="*/ 1199 w 195"/>
                  <a:gd name="T5" fmla="*/ 909 h 51"/>
                  <a:gd name="T6" fmla="*/ 1653 w 195"/>
                  <a:gd name="T7" fmla="*/ 947 h 51"/>
                  <a:gd name="T8" fmla="*/ 2070 w 195"/>
                  <a:gd name="T9" fmla="*/ 931 h 51"/>
                  <a:gd name="T10" fmla="*/ 2587 w 195"/>
                  <a:gd name="T11" fmla="*/ 717 h 51"/>
                  <a:gd name="T12" fmla="*/ 2944 w 195"/>
                  <a:gd name="T13" fmla="*/ 456 h 51"/>
                  <a:gd name="T14" fmla="*/ 2320 w 195"/>
                  <a:gd name="T15" fmla="*/ 341 h 51"/>
                  <a:gd name="T16" fmla="*/ 2525 w 195"/>
                  <a:gd name="T17" fmla="*/ 547 h 51"/>
                  <a:gd name="T18" fmla="*/ 2353 w 195"/>
                  <a:gd name="T19" fmla="*/ 683 h 51"/>
                  <a:gd name="T20" fmla="*/ 2245 w 195"/>
                  <a:gd name="T21" fmla="*/ 832 h 51"/>
                  <a:gd name="T22" fmla="*/ 1871 w 195"/>
                  <a:gd name="T23" fmla="*/ 819 h 51"/>
                  <a:gd name="T24" fmla="*/ 1571 w 195"/>
                  <a:gd name="T25" fmla="*/ 776 h 51"/>
                  <a:gd name="T26" fmla="*/ 1199 w 195"/>
                  <a:gd name="T27" fmla="*/ 704 h 51"/>
                  <a:gd name="T28" fmla="*/ 854 w 195"/>
                  <a:gd name="T29" fmla="*/ 605 h 51"/>
                  <a:gd name="T30" fmla="*/ 637 w 195"/>
                  <a:gd name="T31" fmla="*/ 435 h 51"/>
                  <a:gd name="T32" fmla="*/ 542 w 195"/>
                  <a:gd name="T33" fmla="*/ 248 h 51"/>
                  <a:gd name="T34" fmla="*/ 250 w 195"/>
                  <a:gd name="T35" fmla="*/ 149 h 51"/>
                  <a:gd name="T36" fmla="*/ 0 w 195"/>
                  <a:gd name="T37" fmla="*/ 0 h 5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95" h="51">
                    <a:moveTo>
                      <a:pt x="25" y="23"/>
                    </a:moveTo>
                    <a:cubicBezTo>
                      <a:pt x="34" y="28"/>
                      <a:pt x="38" y="36"/>
                      <a:pt x="48" y="40"/>
                    </a:cubicBezTo>
                    <a:cubicBezTo>
                      <a:pt x="57" y="44"/>
                      <a:pt x="67" y="47"/>
                      <a:pt x="77" y="48"/>
                    </a:cubicBezTo>
                    <a:cubicBezTo>
                      <a:pt x="86" y="50"/>
                      <a:pt x="96" y="49"/>
                      <a:pt x="106" y="50"/>
                    </a:cubicBezTo>
                    <a:cubicBezTo>
                      <a:pt x="115" y="51"/>
                      <a:pt x="123" y="51"/>
                      <a:pt x="133" y="49"/>
                    </a:cubicBezTo>
                    <a:cubicBezTo>
                      <a:pt x="145" y="47"/>
                      <a:pt x="155" y="43"/>
                      <a:pt x="166" y="38"/>
                    </a:cubicBezTo>
                    <a:cubicBezTo>
                      <a:pt x="171" y="36"/>
                      <a:pt x="195" y="31"/>
                      <a:pt x="189" y="24"/>
                    </a:cubicBezTo>
                    <a:cubicBezTo>
                      <a:pt x="176" y="21"/>
                      <a:pt x="162" y="22"/>
                      <a:pt x="149" y="18"/>
                    </a:cubicBezTo>
                    <a:cubicBezTo>
                      <a:pt x="153" y="20"/>
                      <a:pt x="162" y="23"/>
                      <a:pt x="162" y="29"/>
                    </a:cubicBezTo>
                    <a:cubicBezTo>
                      <a:pt x="162" y="34"/>
                      <a:pt x="156" y="36"/>
                      <a:pt x="151" y="36"/>
                    </a:cubicBezTo>
                    <a:cubicBezTo>
                      <a:pt x="154" y="41"/>
                      <a:pt x="148" y="44"/>
                      <a:pt x="144" y="44"/>
                    </a:cubicBezTo>
                    <a:cubicBezTo>
                      <a:pt x="135" y="45"/>
                      <a:pt x="129" y="39"/>
                      <a:pt x="120" y="43"/>
                    </a:cubicBezTo>
                    <a:cubicBezTo>
                      <a:pt x="111" y="46"/>
                      <a:pt x="108" y="49"/>
                      <a:pt x="101" y="41"/>
                    </a:cubicBezTo>
                    <a:cubicBezTo>
                      <a:pt x="92" y="32"/>
                      <a:pt x="89" y="34"/>
                      <a:pt x="77" y="37"/>
                    </a:cubicBezTo>
                    <a:cubicBezTo>
                      <a:pt x="67" y="39"/>
                      <a:pt x="64" y="37"/>
                      <a:pt x="55" y="32"/>
                    </a:cubicBezTo>
                    <a:cubicBezTo>
                      <a:pt x="51" y="29"/>
                      <a:pt x="46" y="26"/>
                      <a:pt x="41" y="23"/>
                    </a:cubicBezTo>
                    <a:cubicBezTo>
                      <a:pt x="37" y="19"/>
                      <a:pt x="38" y="17"/>
                      <a:pt x="35" y="13"/>
                    </a:cubicBezTo>
                    <a:cubicBezTo>
                      <a:pt x="30" y="5"/>
                      <a:pt x="23" y="9"/>
                      <a:pt x="16" y="8"/>
                    </a:cubicBezTo>
                    <a:cubicBezTo>
                      <a:pt x="10" y="6"/>
                      <a:pt x="6" y="2"/>
                      <a:pt x="0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2" name="Freeform 64">
                <a:extLst>
                  <a:ext uri="{FF2B5EF4-FFF2-40B4-BE49-F238E27FC236}">
                    <a16:creationId xmlns:a16="http://schemas.microsoft.com/office/drawing/2014/main" id="{9459074A-39A2-41DC-94E4-075A593BF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830"/>
                <a:ext cx="250" cy="131"/>
              </a:xfrm>
              <a:custGeom>
                <a:avLst/>
                <a:gdLst>
                  <a:gd name="T0" fmla="*/ 908 w 100"/>
                  <a:gd name="T1" fmla="*/ 479 h 49"/>
                  <a:gd name="T2" fmla="*/ 1563 w 100"/>
                  <a:gd name="T3" fmla="*/ 192 h 49"/>
                  <a:gd name="T4" fmla="*/ 1395 w 100"/>
                  <a:gd name="T5" fmla="*/ 150 h 49"/>
                  <a:gd name="T6" fmla="*/ 1220 w 100"/>
                  <a:gd name="T7" fmla="*/ 0 h 49"/>
                  <a:gd name="T8" fmla="*/ 1083 w 100"/>
                  <a:gd name="T9" fmla="*/ 115 h 49"/>
                  <a:gd name="T10" fmla="*/ 863 w 100"/>
                  <a:gd name="T11" fmla="*/ 115 h 49"/>
                  <a:gd name="T12" fmla="*/ 520 w 100"/>
                  <a:gd name="T13" fmla="*/ 230 h 49"/>
                  <a:gd name="T14" fmla="*/ 220 w 100"/>
                  <a:gd name="T15" fmla="*/ 286 h 49"/>
                  <a:gd name="T16" fmla="*/ 33 w 100"/>
                  <a:gd name="T17" fmla="*/ 150 h 49"/>
                  <a:gd name="T18" fmla="*/ 0 w 100"/>
                  <a:gd name="T19" fmla="*/ 342 h 49"/>
                  <a:gd name="T20" fmla="*/ 208 w 100"/>
                  <a:gd name="T21" fmla="*/ 799 h 49"/>
                  <a:gd name="T22" fmla="*/ 738 w 100"/>
                  <a:gd name="T23" fmla="*/ 730 h 49"/>
                  <a:gd name="T24" fmla="*/ 720 w 100"/>
                  <a:gd name="T25" fmla="*/ 880 h 49"/>
                  <a:gd name="T26" fmla="*/ 863 w 100"/>
                  <a:gd name="T27" fmla="*/ 821 h 49"/>
                  <a:gd name="T28" fmla="*/ 1063 w 100"/>
                  <a:gd name="T29" fmla="*/ 708 h 49"/>
                  <a:gd name="T30" fmla="*/ 1375 w 100"/>
                  <a:gd name="T31" fmla="*/ 765 h 49"/>
                  <a:gd name="T32" fmla="*/ 1175 w 100"/>
                  <a:gd name="T33" fmla="*/ 628 h 49"/>
                  <a:gd name="T34" fmla="*/ 958 w 100"/>
                  <a:gd name="T35" fmla="*/ 479 h 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0" h="49">
                    <a:moveTo>
                      <a:pt x="58" y="25"/>
                    </a:moveTo>
                    <a:cubicBezTo>
                      <a:pt x="56" y="0"/>
                      <a:pt x="92" y="24"/>
                      <a:pt x="100" y="10"/>
                    </a:cubicBezTo>
                    <a:cubicBezTo>
                      <a:pt x="97" y="9"/>
                      <a:pt x="93" y="9"/>
                      <a:pt x="89" y="8"/>
                    </a:cubicBezTo>
                    <a:cubicBezTo>
                      <a:pt x="86" y="7"/>
                      <a:pt x="80" y="0"/>
                      <a:pt x="78" y="0"/>
                    </a:cubicBezTo>
                    <a:cubicBezTo>
                      <a:pt x="76" y="0"/>
                      <a:pt x="72" y="5"/>
                      <a:pt x="69" y="6"/>
                    </a:cubicBezTo>
                    <a:cubicBezTo>
                      <a:pt x="65" y="7"/>
                      <a:pt x="59" y="7"/>
                      <a:pt x="55" y="6"/>
                    </a:cubicBezTo>
                    <a:cubicBezTo>
                      <a:pt x="52" y="25"/>
                      <a:pt x="42" y="9"/>
                      <a:pt x="33" y="12"/>
                    </a:cubicBezTo>
                    <a:cubicBezTo>
                      <a:pt x="25" y="15"/>
                      <a:pt x="23" y="18"/>
                      <a:pt x="14" y="15"/>
                    </a:cubicBezTo>
                    <a:cubicBezTo>
                      <a:pt x="9" y="13"/>
                      <a:pt x="5" y="12"/>
                      <a:pt x="2" y="8"/>
                    </a:cubicBezTo>
                    <a:cubicBezTo>
                      <a:pt x="1" y="12"/>
                      <a:pt x="1" y="15"/>
                      <a:pt x="0" y="18"/>
                    </a:cubicBezTo>
                    <a:cubicBezTo>
                      <a:pt x="4" y="22"/>
                      <a:pt x="27" y="33"/>
                      <a:pt x="13" y="42"/>
                    </a:cubicBezTo>
                    <a:cubicBezTo>
                      <a:pt x="22" y="49"/>
                      <a:pt x="36" y="32"/>
                      <a:pt x="47" y="38"/>
                    </a:cubicBezTo>
                    <a:cubicBezTo>
                      <a:pt x="47" y="41"/>
                      <a:pt x="46" y="44"/>
                      <a:pt x="46" y="46"/>
                    </a:cubicBezTo>
                    <a:cubicBezTo>
                      <a:pt x="49" y="48"/>
                      <a:pt x="52" y="45"/>
                      <a:pt x="55" y="43"/>
                    </a:cubicBezTo>
                    <a:cubicBezTo>
                      <a:pt x="60" y="39"/>
                      <a:pt x="61" y="37"/>
                      <a:pt x="68" y="37"/>
                    </a:cubicBezTo>
                    <a:cubicBezTo>
                      <a:pt x="75" y="36"/>
                      <a:pt x="81" y="39"/>
                      <a:pt x="88" y="40"/>
                    </a:cubicBezTo>
                    <a:cubicBezTo>
                      <a:pt x="83" y="38"/>
                      <a:pt x="80" y="35"/>
                      <a:pt x="75" y="33"/>
                    </a:cubicBezTo>
                    <a:cubicBezTo>
                      <a:pt x="71" y="31"/>
                      <a:pt x="61" y="31"/>
                      <a:pt x="61" y="25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3" name="Freeform 65">
                <a:extLst>
                  <a:ext uri="{FF2B5EF4-FFF2-40B4-BE49-F238E27FC236}">
                    <a16:creationId xmlns:a16="http://schemas.microsoft.com/office/drawing/2014/main" id="{D3F5C0D9-CCF5-456A-AA98-DDA022FF6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763"/>
                <a:ext cx="35" cy="24"/>
              </a:xfrm>
              <a:custGeom>
                <a:avLst/>
                <a:gdLst>
                  <a:gd name="T0" fmla="*/ 83 w 14"/>
                  <a:gd name="T1" fmla="*/ 0 h 9"/>
                  <a:gd name="T2" fmla="*/ 0 w 14"/>
                  <a:gd name="T3" fmla="*/ 149 h 9"/>
                  <a:gd name="T4" fmla="*/ 220 w 14"/>
                  <a:gd name="T5" fmla="*/ 171 h 9"/>
                  <a:gd name="T6" fmla="*/ 188 w 14"/>
                  <a:gd name="T7" fmla="*/ 77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5" y="0"/>
                    </a:moveTo>
                    <a:cubicBezTo>
                      <a:pt x="3" y="3"/>
                      <a:pt x="2" y="5"/>
                      <a:pt x="0" y="8"/>
                    </a:cubicBezTo>
                    <a:cubicBezTo>
                      <a:pt x="5" y="5"/>
                      <a:pt x="9" y="7"/>
                      <a:pt x="14" y="9"/>
                    </a:cubicBezTo>
                    <a:cubicBezTo>
                      <a:pt x="13" y="7"/>
                      <a:pt x="13" y="5"/>
                      <a:pt x="12" y="4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4" name="Freeform 66">
                <a:extLst>
                  <a:ext uri="{FF2B5EF4-FFF2-40B4-BE49-F238E27FC236}">
                    <a16:creationId xmlns:a16="http://schemas.microsoft.com/office/drawing/2014/main" id="{5357CE45-52A9-46C3-8E08-552C04BA9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2745"/>
                <a:ext cx="338" cy="109"/>
              </a:xfrm>
              <a:custGeom>
                <a:avLst/>
                <a:gdLst>
                  <a:gd name="T0" fmla="*/ 1054 w 135"/>
                  <a:gd name="T1" fmla="*/ 694 h 41"/>
                  <a:gd name="T2" fmla="*/ 1647 w 135"/>
                  <a:gd name="T3" fmla="*/ 487 h 41"/>
                  <a:gd name="T4" fmla="*/ 1963 w 135"/>
                  <a:gd name="T5" fmla="*/ 0 h 41"/>
                  <a:gd name="T6" fmla="*/ 1680 w 135"/>
                  <a:gd name="T7" fmla="*/ 261 h 41"/>
                  <a:gd name="T8" fmla="*/ 1617 w 135"/>
                  <a:gd name="T9" fmla="*/ 375 h 41"/>
                  <a:gd name="T10" fmla="*/ 1334 w 135"/>
                  <a:gd name="T11" fmla="*/ 465 h 41"/>
                  <a:gd name="T12" fmla="*/ 1179 w 135"/>
                  <a:gd name="T13" fmla="*/ 136 h 41"/>
                  <a:gd name="T14" fmla="*/ 896 w 135"/>
                  <a:gd name="T15" fmla="*/ 465 h 41"/>
                  <a:gd name="T16" fmla="*/ 909 w 135"/>
                  <a:gd name="T17" fmla="*/ 678 h 41"/>
                  <a:gd name="T18" fmla="*/ 721 w 135"/>
                  <a:gd name="T19" fmla="*/ 566 h 41"/>
                  <a:gd name="T20" fmla="*/ 396 w 135"/>
                  <a:gd name="T21" fmla="*/ 465 h 41"/>
                  <a:gd name="T22" fmla="*/ 0 w 135"/>
                  <a:gd name="T23" fmla="*/ 340 h 41"/>
                  <a:gd name="T24" fmla="*/ 521 w 135"/>
                  <a:gd name="T25" fmla="*/ 622 h 41"/>
                  <a:gd name="T26" fmla="*/ 1022 w 135"/>
                  <a:gd name="T27" fmla="*/ 694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35" h="41">
                    <a:moveTo>
                      <a:pt x="67" y="37"/>
                    </a:moveTo>
                    <a:cubicBezTo>
                      <a:pt x="79" y="31"/>
                      <a:pt x="92" y="30"/>
                      <a:pt x="105" y="26"/>
                    </a:cubicBezTo>
                    <a:cubicBezTo>
                      <a:pt x="115" y="23"/>
                      <a:pt x="135" y="11"/>
                      <a:pt x="125" y="0"/>
                    </a:cubicBezTo>
                    <a:cubicBezTo>
                      <a:pt x="123" y="12"/>
                      <a:pt x="105" y="5"/>
                      <a:pt x="107" y="14"/>
                    </a:cubicBezTo>
                    <a:cubicBezTo>
                      <a:pt x="115" y="16"/>
                      <a:pt x="108" y="25"/>
                      <a:pt x="103" y="20"/>
                    </a:cubicBezTo>
                    <a:cubicBezTo>
                      <a:pt x="99" y="24"/>
                      <a:pt x="91" y="27"/>
                      <a:pt x="85" y="25"/>
                    </a:cubicBezTo>
                    <a:cubicBezTo>
                      <a:pt x="76" y="23"/>
                      <a:pt x="73" y="15"/>
                      <a:pt x="75" y="7"/>
                    </a:cubicBezTo>
                    <a:cubicBezTo>
                      <a:pt x="70" y="13"/>
                      <a:pt x="67" y="26"/>
                      <a:pt x="57" y="25"/>
                    </a:cubicBezTo>
                    <a:cubicBezTo>
                      <a:pt x="63" y="27"/>
                      <a:pt x="65" y="36"/>
                      <a:pt x="58" y="36"/>
                    </a:cubicBezTo>
                    <a:cubicBezTo>
                      <a:pt x="54" y="36"/>
                      <a:pt x="50" y="31"/>
                      <a:pt x="46" y="30"/>
                    </a:cubicBezTo>
                    <a:cubicBezTo>
                      <a:pt x="39" y="28"/>
                      <a:pt x="32" y="28"/>
                      <a:pt x="25" y="25"/>
                    </a:cubicBezTo>
                    <a:cubicBezTo>
                      <a:pt x="17" y="22"/>
                      <a:pt x="8" y="19"/>
                      <a:pt x="0" y="18"/>
                    </a:cubicBezTo>
                    <a:cubicBezTo>
                      <a:pt x="10" y="24"/>
                      <a:pt x="22" y="29"/>
                      <a:pt x="33" y="33"/>
                    </a:cubicBezTo>
                    <a:cubicBezTo>
                      <a:pt x="44" y="36"/>
                      <a:pt x="52" y="41"/>
                      <a:pt x="65" y="37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5" name="Freeform 67">
                <a:extLst>
                  <a:ext uri="{FF2B5EF4-FFF2-40B4-BE49-F238E27FC236}">
                    <a16:creationId xmlns:a16="http://schemas.microsoft.com/office/drawing/2014/main" id="{9489FB14-2E50-4958-B317-24CAFF82E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710"/>
                <a:ext cx="48" cy="24"/>
              </a:xfrm>
              <a:custGeom>
                <a:avLst/>
                <a:gdLst>
                  <a:gd name="T0" fmla="*/ 0 w 19"/>
                  <a:gd name="T1" fmla="*/ 21 h 9"/>
                  <a:gd name="T2" fmla="*/ 33 w 19"/>
                  <a:gd name="T3" fmla="*/ 171 h 9"/>
                  <a:gd name="T4" fmla="*/ 306 w 19"/>
                  <a:gd name="T5" fmla="*/ 115 h 9"/>
                  <a:gd name="T6" fmla="*/ 51 w 1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9">
                    <a:moveTo>
                      <a:pt x="0" y="1"/>
                    </a:moveTo>
                    <a:cubicBezTo>
                      <a:pt x="1" y="4"/>
                      <a:pt x="2" y="6"/>
                      <a:pt x="2" y="9"/>
                    </a:cubicBezTo>
                    <a:cubicBezTo>
                      <a:pt x="6" y="5"/>
                      <a:pt x="14" y="2"/>
                      <a:pt x="19" y="6"/>
                    </a:cubicBezTo>
                    <a:cubicBezTo>
                      <a:pt x="15" y="1"/>
                      <a:pt x="3" y="2"/>
                      <a:pt x="3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" name="Freeform 68">
                <a:extLst>
                  <a:ext uri="{FF2B5EF4-FFF2-40B4-BE49-F238E27FC236}">
                    <a16:creationId xmlns:a16="http://schemas.microsoft.com/office/drawing/2014/main" id="{6466ACEB-7C24-4B75-99D7-FEE8B7DC7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638"/>
                <a:ext cx="140" cy="136"/>
              </a:xfrm>
              <a:custGeom>
                <a:avLst/>
                <a:gdLst>
                  <a:gd name="T0" fmla="*/ 158 w 56"/>
                  <a:gd name="T1" fmla="*/ 21 h 51"/>
                  <a:gd name="T2" fmla="*/ 300 w 56"/>
                  <a:gd name="T3" fmla="*/ 533 h 51"/>
                  <a:gd name="T4" fmla="*/ 875 w 56"/>
                  <a:gd name="T5" fmla="*/ 968 h 51"/>
                  <a:gd name="T6" fmla="*/ 438 w 56"/>
                  <a:gd name="T7" fmla="*/ 477 h 51"/>
                  <a:gd name="T8" fmla="*/ 313 w 56"/>
                  <a:gd name="T9" fmla="*/ 0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1">
                    <a:moveTo>
                      <a:pt x="10" y="1"/>
                    </a:moveTo>
                    <a:cubicBezTo>
                      <a:pt x="0" y="6"/>
                      <a:pt x="14" y="23"/>
                      <a:pt x="19" y="28"/>
                    </a:cubicBezTo>
                    <a:cubicBezTo>
                      <a:pt x="29" y="38"/>
                      <a:pt x="47" y="38"/>
                      <a:pt x="56" y="51"/>
                    </a:cubicBezTo>
                    <a:cubicBezTo>
                      <a:pt x="51" y="38"/>
                      <a:pt x="38" y="33"/>
                      <a:pt x="28" y="25"/>
                    </a:cubicBezTo>
                    <a:cubicBezTo>
                      <a:pt x="22" y="21"/>
                      <a:pt x="16" y="7"/>
                      <a:pt x="20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7" name="Freeform 69">
                <a:extLst>
                  <a:ext uri="{FF2B5EF4-FFF2-40B4-BE49-F238E27FC236}">
                    <a16:creationId xmlns:a16="http://schemas.microsoft.com/office/drawing/2014/main" id="{FEEBA722-3EC4-45B0-A43C-C0C91A24D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270"/>
                <a:ext cx="60" cy="56"/>
              </a:xfrm>
              <a:custGeom>
                <a:avLst/>
                <a:gdLst>
                  <a:gd name="T0" fmla="*/ 33 w 24"/>
                  <a:gd name="T1" fmla="*/ 0 h 21"/>
                  <a:gd name="T2" fmla="*/ 0 w 24"/>
                  <a:gd name="T3" fmla="*/ 77 h 21"/>
                  <a:gd name="T4" fmla="*/ 270 w 24"/>
                  <a:gd name="T5" fmla="*/ 397 h 21"/>
                  <a:gd name="T6" fmla="*/ 375 w 24"/>
                  <a:gd name="T7" fmla="*/ 93 h 21"/>
                  <a:gd name="T8" fmla="*/ 175 w 24"/>
                  <a:gd name="T9" fmla="*/ 5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1">
                    <a:moveTo>
                      <a:pt x="2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9" y="6"/>
                      <a:pt x="19" y="9"/>
                      <a:pt x="17" y="21"/>
                    </a:cubicBezTo>
                    <a:cubicBezTo>
                      <a:pt x="18" y="15"/>
                      <a:pt x="22" y="10"/>
                      <a:pt x="24" y="5"/>
                    </a:cubicBezTo>
                    <a:cubicBezTo>
                      <a:pt x="20" y="7"/>
                      <a:pt x="15" y="6"/>
                      <a:pt x="11" y="3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8" name="Freeform 70">
                <a:extLst>
                  <a:ext uri="{FF2B5EF4-FFF2-40B4-BE49-F238E27FC236}">
                    <a16:creationId xmlns:a16="http://schemas.microsoft.com/office/drawing/2014/main" id="{D5BCA39C-4112-4A64-BD84-84BC17AC7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2451"/>
                <a:ext cx="82" cy="67"/>
              </a:xfrm>
              <a:custGeom>
                <a:avLst/>
                <a:gdLst>
                  <a:gd name="T0" fmla="*/ 0 w 33"/>
                  <a:gd name="T1" fmla="*/ 482 h 25"/>
                  <a:gd name="T2" fmla="*/ 308 w 33"/>
                  <a:gd name="T3" fmla="*/ 137 h 25"/>
                  <a:gd name="T4" fmla="*/ 507 w 33"/>
                  <a:gd name="T5" fmla="*/ 0 h 25"/>
                  <a:gd name="T6" fmla="*/ 278 w 33"/>
                  <a:gd name="T7" fmla="*/ 56 h 25"/>
                  <a:gd name="T8" fmla="*/ 75 w 33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25">
                    <a:moveTo>
                      <a:pt x="0" y="25"/>
                    </a:moveTo>
                    <a:cubicBezTo>
                      <a:pt x="7" y="20"/>
                      <a:pt x="13" y="12"/>
                      <a:pt x="20" y="7"/>
                    </a:cubicBezTo>
                    <a:cubicBezTo>
                      <a:pt x="24" y="5"/>
                      <a:pt x="33" y="4"/>
                      <a:pt x="33" y="0"/>
                    </a:cubicBezTo>
                    <a:cubicBezTo>
                      <a:pt x="26" y="1"/>
                      <a:pt x="25" y="0"/>
                      <a:pt x="18" y="3"/>
                    </a:cubicBezTo>
                    <a:cubicBezTo>
                      <a:pt x="6" y="8"/>
                      <a:pt x="8" y="5"/>
                      <a:pt x="5" y="18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9" name="Freeform 71">
                <a:extLst>
                  <a:ext uri="{FF2B5EF4-FFF2-40B4-BE49-F238E27FC236}">
                    <a16:creationId xmlns:a16="http://schemas.microsoft.com/office/drawing/2014/main" id="{F291D04B-07C6-47DD-B1BC-E849A1B1D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595"/>
                <a:ext cx="65" cy="78"/>
              </a:xfrm>
              <a:custGeom>
                <a:avLst/>
                <a:gdLst>
                  <a:gd name="T0" fmla="*/ 375 w 26"/>
                  <a:gd name="T1" fmla="*/ 22 h 29"/>
                  <a:gd name="T2" fmla="*/ 313 w 26"/>
                  <a:gd name="T3" fmla="*/ 484 h 29"/>
                  <a:gd name="T4" fmla="*/ 0 w 26"/>
                  <a:gd name="T5" fmla="*/ 334 h 29"/>
                  <a:gd name="T6" fmla="*/ 270 w 26"/>
                  <a:gd name="T7" fmla="*/ 334 h 29"/>
                  <a:gd name="T8" fmla="*/ 283 w 26"/>
                  <a:gd name="T9" fmla="*/ 159 h 29"/>
                  <a:gd name="T10" fmla="*/ 375 w 26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9">
                    <a:moveTo>
                      <a:pt x="24" y="1"/>
                    </a:moveTo>
                    <a:cubicBezTo>
                      <a:pt x="24" y="7"/>
                      <a:pt x="26" y="20"/>
                      <a:pt x="20" y="25"/>
                    </a:cubicBezTo>
                    <a:cubicBezTo>
                      <a:pt x="15" y="29"/>
                      <a:pt x="5" y="20"/>
                      <a:pt x="0" y="17"/>
                    </a:cubicBezTo>
                    <a:cubicBezTo>
                      <a:pt x="6" y="17"/>
                      <a:pt x="12" y="26"/>
                      <a:pt x="17" y="17"/>
                    </a:cubicBezTo>
                    <a:cubicBezTo>
                      <a:pt x="19" y="14"/>
                      <a:pt x="17" y="11"/>
                      <a:pt x="18" y="8"/>
                    </a:cubicBezTo>
                    <a:cubicBezTo>
                      <a:pt x="20" y="5"/>
                      <a:pt x="23" y="3"/>
                      <a:pt x="24" y="0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0" name="Freeform 72">
                <a:extLst>
                  <a:ext uri="{FF2B5EF4-FFF2-40B4-BE49-F238E27FC236}">
                    <a16:creationId xmlns:a16="http://schemas.microsoft.com/office/drawing/2014/main" id="{7C579C15-6340-466C-9E2D-11CDDDEF0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2281"/>
                <a:ext cx="18" cy="72"/>
              </a:xfrm>
              <a:custGeom>
                <a:avLst/>
                <a:gdLst>
                  <a:gd name="T0" fmla="*/ 21 w 7"/>
                  <a:gd name="T1" fmla="*/ 0 h 27"/>
                  <a:gd name="T2" fmla="*/ 118 w 7"/>
                  <a:gd name="T3" fmla="*/ 285 h 27"/>
                  <a:gd name="T4" fmla="*/ 21 w 7"/>
                  <a:gd name="T5" fmla="*/ 512 h 27"/>
                  <a:gd name="T6" fmla="*/ 21 w 7"/>
                  <a:gd name="T7" fmla="*/ 34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7">
                    <a:moveTo>
                      <a:pt x="1" y="0"/>
                    </a:moveTo>
                    <a:cubicBezTo>
                      <a:pt x="2" y="4"/>
                      <a:pt x="7" y="12"/>
                      <a:pt x="7" y="15"/>
                    </a:cubicBezTo>
                    <a:cubicBezTo>
                      <a:pt x="7" y="19"/>
                      <a:pt x="2" y="22"/>
                      <a:pt x="1" y="27"/>
                    </a:cubicBezTo>
                    <a:cubicBezTo>
                      <a:pt x="1" y="24"/>
                      <a:pt x="0" y="21"/>
                      <a:pt x="1" y="18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1" name="Freeform 73">
                <a:extLst>
                  <a:ext uri="{FF2B5EF4-FFF2-40B4-BE49-F238E27FC236}">
                    <a16:creationId xmlns:a16="http://schemas.microsoft.com/office/drawing/2014/main" id="{950E3DFB-0909-4712-8232-4B8CFFDD3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038"/>
                <a:ext cx="43" cy="88"/>
              </a:xfrm>
              <a:custGeom>
                <a:avLst/>
                <a:gdLst>
                  <a:gd name="T0" fmla="*/ 0 w 17"/>
                  <a:gd name="T1" fmla="*/ 0 h 33"/>
                  <a:gd name="T2" fmla="*/ 210 w 17"/>
                  <a:gd name="T3" fmla="*/ 248 h 33"/>
                  <a:gd name="T4" fmla="*/ 255 w 17"/>
                  <a:gd name="T5" fmla="*/ 512 h 33"/>
                  <a:gd name="T6" fmla="*/ 116 w 17"/>
                  <a:gd name="T7" fmla="*/ 627 h 33"/>
                  <a:gd name="T8" fmla="*/ 159 w 17"/>
                  <a:gd name="T9" fmla="*/ 363 h 33"/>
                  <a:gd name="T10" fmla="*/ 83 w 17"/>
                  <a:gd name="T11" fmla="*/ 227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33">
                    <a:moveTo>
                      <a:pt x="0" y="0"/>
                    </a:moveTo>
                    <a:cubicBezTo>
                      <a:pt x="2" y="7"/>
                      <a:pt x="9" y="9"/>
                      <a:pt x="13" y="13"/>
                    </a:cubicBezTo>
                    <a:cubicBezTo>
                      <a:pt x="17" y="18"/>
                      <a:pt x="14" y="21"/>
                      <a:pt x="16" y="27"/>
                    </a:cubicBezTo>
                    <a:cubicBezTo>
                      <a:pt x="12" y="27"/>
                      <a:pt x="8" y="29"/>
                      <a:pt x="7" y="33"/>
                    </a:cubicBezTo>
                    <a:cubicBezTo>
                      <a:pt x="9" y="30"/>
                      <a:pt x="12" y="23"/>
                      <a:pt x="10" y="19"/>
                    </a:cubicBezTo>
                    <a:cubicBezTo>
                      <a:pt x="9" y="16"/>
                      <a:pt x="6" y="16"/>
                      <a:pt x="5" y="12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2" name="Freeform 74">
                <a:extLst>
                  <a:ext uri="{FF2B5EF4-FFF2-40B4-BE49-F238E27FC236}">
                    <a16:creationId xmlns:a16="http://schemas.microsoft.com/office/drawing/2014/main" id="{E494FF99-63C1-4526-ADBB-39833B57B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915"/>
                <a:ext cx="90" cy="115"/>
              </a:xfrm>
              <a:custGeom>
                <a:avLst/>
                <a:gdLst>
                  <a:gd name="T0" fmla="*/ 188 w 36"/>
                  <a:gd name="T1" fmla="*/ 0 h 43"/>
                  <a:gd name="T2" fmla="*/ 300 w 36"/>
                  <a:gd name="T3" fmla="*/ 230 h 43"/>
                  <a:gd name="T4" fmla="*/ 345 w 36"/>
                  <a:gd name="T5" fmla="*/ 444 h 43"/>
                  <a:gd name="T6" fmla="*/ 563 w 36"/>
                  <a:gd name="T7" fmla="*/ 824 h 43"/>
                  <a:gd name="T8" fmla="*/ 408 w 36"/>
                  <a:gd name="T9" fmla="*/ 650 h 43"/>
                  <a:gd name="T10" fmla="*/ 283 w 36"/>
                  <a:gd name="T11" fmla="*/ 516 h 43"/>
                  <a:gd name="T12" fmla="*/ 0 w 36"/>
                  <a:gd name="T13" fmla="*/ 594 h 43"/>
                  <a:gd name="T14" fmla="*/ 50 w 36"/>
                  <a:gd name="T15" fmla="*/ 401 h 43"/>
                  <a:gd name="T16" fmla="*/ 208 w 36"/>
                  <a:gd name="T17" fmla="*/ 21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43">
                    <a:moveTo>
                      <a:pt x="12" y="0"/>
                    </a:moveTo>
                    <a:cubicBezTo>
                      <a:pt x="16" y="5"/>
                      <a:pt x="18" y="5"/>
                      <a:pt x="19" y="12"/>
                    </a:cubicBezTo>
                    <a:cubicBezTo>
                      <a:pt x="20" y="16"/>
                      <a:pt x="20" y="19"/>
                      <a:pt x="22" y="23"/>
                    </a:cubicBezTo>
                    <a:cubicBezTo>
                      <a:pt x="25" y="31"/>
                      <a:pt x="33" y="34"/>
                      <a:pt x="36" y="43"/>
                    </a:cubicBezTo>
                    <a:cubicBezTo>
                      <a:pt x="34" y="36"/>
                      <a:pt x="31" y="37"/>
                      <a:pt x="26" y="34"/>
                    </a:cubicBezTo>
                    <a:cubicBezTo>
                      <a:pt x="21" y="32"/>
                      <a:pt x="22" y="29"/>
                      <a:pt x="18" y="27"/>
                    </a:cubicBezTo>
                    <a:cubicBezTo>
                      <a:pt x="13" y="23"/>
                      <a:pt x="4" y="28"/>
                      <a:pt x="0" y="31"/>
                    </a:cubicBezTo>
                    <a:cubicBezTo>
                      <a:pt x="2" y="28"/>
                      <a:pt x="3" y="24"/>
                      <a:pt x="3" y="21"/>
                    </a:cubicBezTo>
                    <a:cubicBezTo>
                      <a:pt x="19" y="21"/>
                      <a:pt x="9" y="10"/>
                      <a:pt x="13" y="1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3" name="Freeform 75">
                <a:extLst>
                  <a:ext uri="{FF2B5EF4-FFF2-40B4-BE49-F238E27FC236}">
                    <a16:creationId xmlns:a16="http://schemas.microsoft.com/office/drawing/2014/main" id="{E086D9DC-6A04-4319-95F6-47ECD61F7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099"/>
                <a:ext cx="20" cy="62"/>
              </a:xfrm>
              <a:custGeom>
                <a:avLst/>
                <a:gdLst>
                  <a:gd name="T0" fmla="*/ 20 w 8"/>
                  <a:gd name="T1" fmla="*/ 0 h 23"/>
                  <a:gd name="T2" fmla="*/ 0 w 8"/>
                  <a:gd name="T3" fmla="*/ 450 h 23"/>
                  <a:gd name="T4" fmla="*/ 20 w 8"/>
                  <a:gd name="T5" fmla="*/ 35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3">
                    <a:moveTo>
                      <a:pt x="1" y="0"/>
                    </a:moveTo>
                    <a:cubicBezTo>
                      <a:pt x="4" y="7"/>
                      <a:pt x="8" y="18"/>
                      <a:pt x="0" y="23"/>
                    </a:cubicBezTo>
                    <a:cubicBezTo>
                      <a:pt x="4" y="16"/>
                      <a:pt x="2" y="9"/>
                      <a:pt x="1" y="2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4" name="Freeform 76">
                <a:extLst>
                  <a:ext uri="{FF2B5EF4-FFF2-40B4-BE49-F238E27FC236}">
                    <a16:creationId xmlns:a16="http://schemas.microsoft.com/office/drawing/2014/main" id="{C021D577-6783-4C6C-93BB-F41A8F5AE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985"/>
                <a:ext cx="95" cy="32"/>
              </a:xfrm>
              <a:custGeom>
                <a:avLst/>
                <a:gdLst>
                  <a:gd name="T0" fmla="*/ 0 w 38"/>
                  <a:gd name="T1" fmla="*/ 136 h 12"/>
                  <a:gd name="T2" fmla="*/ 595 w 38"/>
                  <a:gd name="T3" fmla="*/ 136 h 12"/>
                  <a:gd name="T4" fmla="*/ 470 w 38"/>
                  <a:gd name="T5" fmla="*/ 136 h 12"/>
                  <a:gd name="T6" fmla="*/ 333 w 38"/>
                  <a:gd name="T7" fmla="*/ 56 h 12"/>
                  <a:gd name="T8" fmla="*/ 50 w 38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2">
                    <a:moveTo>
                      <a:pt x="0" y="7"/>
                    </a:moveTo>
                    <a:cubicBezTo>
                      <a:pt x="9" y="9"/>
                      <a:pt x="30" y="12"/>
                      <a:pt x="38" y="7"/>
                    </a:cubicBezTo>
                    <a:cubicBezTo>
                      <a:pt x="36" y="6"/>
                      <a:pt x="33" y="7"/>
                      <a:pt x="30" y="7"/>
                    </a:cubicBezTo>
                    <a:cubicBezTo>
                      <a:pt x="26" y="6"/>
                      <a:pt x="24" y="4"/>
                      <a:pt x="21" y="3"/>
                    </a:cubicBezTo>
                    <a:cubicBezTo>
                      <a:pt x="14" y="0"/>
                      <a:pt x="10" y="4"/>
                      <a:pt x="3" y="5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5" name="Freeform 77">
                <a:extLst>
                  <a:ext uri="{FF2B5EF4-FFF2-40B4-BE49-F238E27FC236}">
                    <a16:creationId xmlns:a16="http://schemas.microsoft.com/office/drawing/2014/main" id="{E306DA4B-56B2-41BB-981A-2A71A0DC5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2937"/>
                <a:ext cx="50" cy="34"/>
              </a:xfrm>
              <a:custGeom>
                <a:avLst/>
                <a:gdLst>
                  <a:gd name="T0" fmla="*/ 0 w 20"/>
                  <a:gd name="T1" fmla="*/ 233 h 13"/>
                  <a:gd name="T2" fmla="*/ 313 w 20"/>
                  <a:gd name="T3" fmla="*/ 55 h 13"/>
                  <a:gd name="T4" fmla="*/ 113 w 20"/>
                  <a:gd name="T5" fmla="*/ 21 h 13"/>
                  <a:gd name="T6" fmla="*/ 158 w 20"/>
                  <a:gd name="T7" fmla="*/ 55 h 13"/>
                  <a:gd name="T8" fmla="*/ 63 w 20"/>
                  <a:gd name="T9" fmla="*/ 19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0" y="13"/>
                    </a:moveTo>
                    <a:cubicBezTo>
                      <a:pt x="6" y="12"/>
                      <a:pt x="16" y="9"/>
                      <a:pt x="20" y="3"/>
                    </a:cubicBezTo>
                    <a:cubicBezTo>
                      <a:pt x="16" y="1"/>
                      <a:pt x="11" y="0"/>
                      <a:pt x="7" y="1"/>
                    </a:cubicBezTo>
                    <a:cubicBezTo>
                      <a:pt x="8" y="2"/>
                      <a:pt x="9" y="2"/>
                      <a:pt x="10" y="3"/>
                    </a:cubicBezTo>
                    <a:cubicBezTo>
                      <a:pt x="8" y="6"/>
                      <a:pt x="5" y="8"/>
                      <a:pt x="4" y="11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6" name="Freeform 78">
                <a:extLst>
                  <a:ext uri="{FF2B5EF4-FFF2-40B4-BE49-F238E27FC236}">
                    <a16:creationId xmlns:a16="http://schemas.microsoft.com/office/drawing/2014/main" id="{B738B2D8-F67C-494A-B417-A7F33407A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2859"/>
                <a:ext cx="85" cy="62"/>
              </a:xfrm>
              <a:custGeom>
                <a:avLst/>
                <a:gdLst>
                  <a:gd name="T0" fmla="*/ 470 w 34"/>
                  <a:gd name="T1" fmla="*/ 35 h 23"/>
                  <a:gd name="T2" fmla="*/ 375 w 34"/>
                  <a:gd name="T3" fmla="*/ 275 h 23"/>
                  <a:gd name="T4" fmla="*/ 533 w 34"/>
                  <a:gd name="T5" fmla="*/ 429 h 23"/>
                  <a:gd name="T6" fmla="*/ 375 w 34"/>
                  <a:gd name="T7" fmla="*/ 429 h 23"/>
                  <a:gd name="T8" fmla="*/ 300 w 34"/>
                  <a:gd name="T9" fmla="*/ 356 h 23"/>
                  <a:gd name="T10" fmla="*/ 208 w 34"/>
                  <a:gd name="T11" fmla="*/ 275 h 23"/>
                  <a:gd name="T12" fmla="*/ 33 w 34"/>
                  <a:gd name="T13" fmla="*/ 291 h 23"/>
                  <a:gd name="T14" fmla="*/ 250 w 34"/>
                  <a:gd name="T15" fmla="*/ 159 h 23"/>
                  <a:gd name="T16" fmla="*/ 375 w 34"/>
                  <a:gd name="T17" fmla="*/ 22 h 23"/>
                  <a:gd name="T18" fmla="*/ 488 w 34"/>
                  <a:gd name="T19" fmla="*/ 0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4" h="23">
                    <a:moveTo>
                      <a:pt x="30" y="2"/>
                    </a:moveTo>
                    <a:cubicBezTo>
                      <a:pt x="24" y="4"/>
                      <a:pt x="21" y="7"/>
                      <a:pt x="24" y="14"/>
                    </a:cubicBezTo>
                    <a:cubicBezTo>
                      <a:pt x="26" y="19"/>
                      <a:pt x="30" y="20"/>
                      <a:pt x="34" y="22"/>
                    </a:cubicBezTo>
                    <a:cubicBezTo>
                      <a:pt x="31" y="21"/>
                      <a:pt x="27" y="23"/>
                      <a:pt x="24" y="22"/>
                    </a:cubicBezTo>
                    <a:cubicBezTo>
                      <a:pt x="21" y="21"/>
                      <a:pt x="22" y="20"/>
                      <a:pt x="19" y="18"/>
                    </a:cubicBezTo>
                    <a:cubicBezTo>
                      <a:pt x="15" y="15"/>
                      <a:pt x="18" y="15"/>
                      <a:pt x="13" y="14"/>
                    </a:cubicBezTo>
                    <a:cubicBezTo>
                      <a:pt x="10" y="14"/>
                      <a:pt x="3" y="19"/>
                      <a:pt x="2" y="15"/>
                    </a:cubicBezTo>
                    <a:cubicBezTo>
                      <a:pt x="0" y="11"/>
                      <a:pt x="13" y="10"/>
                      <a:pt x="16" y="8"/>
                    </a:cubicBezTo>
                    <a:cubicBezTo>
                      <a:pt x="19" y="6"/>
                      <a:pt x="21" y="2"/>
                      <a:pt x="24" y="1"/>
                    </a:cubicBezTo>
                    <a:cubicBezTo>
                      <a:pt x="26" y="0"/>
                      <a:pt x="28" y="1"/>
                      <a:pt x="31" y="0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7" name="Freeform 79">
                <a:extLst>
                  <a:ext uri="{FF2B5EF4-FFF2-40B4-BE49-F238E27FC236}">
                    <a16:creationId xmlns:a16="http://schemas.microsoft.com/office/drawing/2014/main" id="{2F5BC505-501F-48C7-A97B-2CFAD12F4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809"/>
                <a:ext cx="68" cy="32"/>
              </a:xfrm>
              <a:custGeom>
                <a:avLst/>
                <a:gdLst>
                  <a:gd name="T0" fmla="*/ 0 w 27"/>
                  <a:gd name="T1" fmla="*/ 227 h 12"/>
                  <a:gd name="T2" fmla="*/ 431 w 27"/>
                  <a:gd name="T3" fmla="*/ 93 h 12"/>
                  <a:gd name="T4" fmla="*/ 209 w 27"/>
                  <a:gd name="T5" fmla="*/ 56 h 12"/>
                  <a:gd name="T6" fmla="*/ 83 w 27"/>
                  <a:gd name="T7" fmla="*/ 0 h 12"/>
                  <a:gd name="T8" fmla="*/ 63 w 27"/>
                  <a:gd name="T9" fmla="*/ 192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2">
                    <a:moveTo>
                      <a:pt x="0" y="12"/>
                    </a:moveTo>
                    <a:cubicBezTo>
                      <a:pt x="9" y="9"/>
                      <a:pt x="18" y="7"/>
                      <a:pt x="27" y="5"/>
                    </a:cubicBezTo>
                    <a:cubicBezTo>
                      <a:pt x="22" y="5"/>
                      <a:pt x="18" y="4"/>
                      <a:pt x="13" y="3"/>
                    </a:cubicBezTo>
                    <a:cubicBezTo>
                      <a:pt x="10" y="2"/>
                      <a:pt x="8" y="0"/>
                      <a:pt x="5" y="0"/>
                    </a:cubicBezTo>
                    <a:cubicBezTo>
                      <a:pt x="5" y="4"/>
                      <a:pt x="7" y="7"/>
                      <a:pt x="4" y="10"/>
                    </a:cubicBezTo>
                  </a:path>
                </a:pathLst>
              </a:custGeom>
              <a:solidFill>
                <a:srgbClr val="BD34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8" name="Freeform 80">
                <a:extLst>
                  <a:ext uri="{FF2B5EF4-FFF2-40B4-BE49-F238E27FC236}">
                    <a16:creationId xmlns:a16="http://schemas.microsoft.com/office/drawing/2014/main" id="{246A15DB-FBDC-42AE-B35A-C1CDC64F8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5" y="1745"/>
                <a:ext cx="60" cy="141"/>
              </a:xfrm>
              <a:custGeom>
                <a:avLst/>
                <a:gdLst>
                  <a:gd name="T0" fmla="*/ 313 w 24"/>
                  <a:gd name="T1" fmla="*/ 0 h 53"/>
                  <a:gd name="T2" fmla="*/ 50 w 24"/>
                  <a:gd name="T3" fmla="*/ 319 h 53"/>
                  <a:gd name="T4" fmla="*/ 95 w 24"/>
                  <a:gd name="T5" fmla="*/ 998 h 53"/>
                  <a:gd name="T6" fmla="*/ 283 w 24"/>
                  <a:gd name="T7" fmla="*/ 636 h 53"/>
                  <a:gd name="T8" fmla="*/ 188 w 24"/>
                  <a:gd name="T9" fmla="*/ 319 h 53"/>
                  <a:gd name="T10" fmla="*/ 345 w 24"/>
                  <a:gd name="T11" fmla="*/ 205 h 53"/>
                  <a:gd name="T12" fmla="*/ 375 w 24"/>
                  <a:gd name="T13" fmla="*/ 35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53">
                    <a:moveTo>
                      <a:pt x="20" y="0"/>
                    </a:moveTo>
                    <a:cubicBezTo>
                      <a:pt x="14" y="6"/>
                      <a:pt x="6" y="8"/>
                      <a:pt x="3" y="17"/>
                    </a:cubicBezTo>
                    <a:cubicBezTo>
                      <a:pt x="0" y="27"/>
                      <a:pt x="2" y="44"/>
                      <a:pt x="6" y="53"/>
                    </a:cubicBezTo>
                    <a:cubicBezTo>
                      <a:pt x="3" y="44"/>
                      <a:pt x="6" y="28"/>
                      <a:pt x="18" y="34"/>
                    </a:cubicBezTo>
                    <a:cubicBezTo>
                      <a:pt x="11" y="30"/>
                      <a:pt x="7" y="25"/>
                      <a:pt x="12" y="17"/>
                    </a:cubicBezTo>
                    <a:cubicBezTo>
                      <a:pt x="14" y="13"/>
                      <a:pt x="17" y="11"/>
                      <a:pt x="22" y="11"/>
                    </a:cubicBezTo>
                    <a:cubicBezTo>
                      <a:pt x="21" y="8"/>
                      <a:pt x="22" y="4"/>
                      <a:pt x="24" y="2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9" name="Freeform 81">
                <a:extLst>
                  <a:ext uri="{FF2B5EF4-FFF2-40B4-BE49-F238E27FC236}">
                    <a16:creationId xmlns:a16="http://schemas.microsoft.com/office/drawing/2014/main" id="{DC31C5C0-F2B2-47D1-8C73-56B5DCB27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761"/>
                <a:ext cx="100" cy="152"/>
              </a:xfrm>
              <a:custGeom>
                <a:avLst/>
                <a:gdLst>
                  <a:gd name="T0" fmla="*/ 500 w 40"/>
                  <a:gd name="T1" fmla="*/ 512 h 57"/>
                  <a:gd name="T2" fmla="*/ 595 w 40"/>
                  <a:gd name="T3" fmla="*/ 760 h 57"/>
                  <a:gd name="T4" fmla="*/ 595 w 40"/>
                  <a:gd name="T5" fmla="*/ 1080 h 57"/>
                  <a:gd name="T6" fmla="*/ 438 w 40"/>
                  <a:gd name="T7" fmla="*/ 704 h 57"/>
                  <a:gd name="T8" fmla="*/ 283 w 40"/>
                  <a:gd name="T9" fmla="*/ 435 h 57"/>
                  <a:gd name="T10" fmla="*/ 0 w 40"/>
                  <a:gd name="T11" fmla="*/ 285 h 57"/>
                  <a:gd name="T12" fmla="*/ 438 w 40"/>
                  <a:gd name="T13" fmla="*/ 0 h 57"/>
                  <a:gd name="T14" fmla="*/ 345 w 40"/>
                  <a:gd name="T15" fmla="*/ 320 h 57"/>
                  <a:gd name="T16" fmla="*/ 438 w 40"/>
                  <a:gd name="T17" fmla="*/ 456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57">
                    <a:moveTo>
                      <a:pt x="32" y="27"/>
                    </a:moveTo>
                    <a:cubicBezTo>
                      <a:pt x="35" y="32"/>
                      <a:pt x="38" y="33"/>
                      <a:pt x="38" y="40"/>
                    </a:cubicBezTo>
                    <a:cubicBezTo>
                      <a:pt x="39" y="44"/>
                      <a:pt x="40" y="54"/>
                      <a:pt x="38" y="57"/>
                    </a:cubicBezTo>
                    <a:cubicBezTo>
                      <a:pt x="35" y="51"/>
                      <a:pt x="38" y="38"/>
                      <a:pt x="28" y="37"/>
                    </a:cubicBezTo>
                    <a:cubicBezTo>
                      <a:pt x="28" y="27"/>
                      <a:pt x="28" y="24"/>
                      <a:pt x="18" y="23"/>
                    </a:cubicBezTo>
                    <a:cubicBezTo>
                      <a:pt x="13" y="22"/>
                      <a:pt x="1" y="21"/>
                      <a:pt x="0" y="15"/>
                    </a:cubicBezTo>
                    <a:cubicBezTo>
                      <a:pt x="13" y="28"/>
                      <a:pt x="18" y="1"/>
                      <a:pt x="28" y="0"/>
                    </a:cubicBezTo>
                    <a:cubicBezTo>
                      <a:pt x="24" y="3"/>
                      <a:pt x="21" y="13"/>
                      <a:pt x="22" y="17"/>
                    </a:cubicBezTo>
                    <a:cubicBezTo>
                      <a:pt x="23" y="20"/>
                      <a:pt x="28" y="20"/>
                      <a:pt x="28" y="24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0" name="Freeform 82">
                <a:extLst>
                  <a:ext uri="{FF2B5EF4-FFF2-40B4-BE49-F238E27FC236}">
                    <a16:creationId xmlns:a16="http://schemas.microsoft.com/office/drawing/2014/main" id="{FCA93509-0E29-4B30-9187-D82BAC381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0" y="1958"/>
                <a:ext cx="47" cy="125"/>
              </a:xfrm>
              <a:custGeom>
                <a:avLst/>
                <a:gdLst>
                  <a:gd name="T0" fmla="*/ 92 w 19"/>
                  <a:gd name="T1" fmla="*/ 191 h 47"/>
                  <a:gd name="T2" fmla="*/ 12 w 19"/>
                  <a:gd name="T3" fmla="*/ 489 h 47"/>
                  <a:gd name="T4" fmla="*/ 183 w 19"/>
                  <a:gd name="T5" fmla="*/ 580 h 47"/>
                  <a:gd name="T6" fmla="*/ 121 w 19"/>
                  <a:gd name="T7" fmla="*/ 883 h 47"/>
                  <a:gd name="T8" fmla="*/ 228 w 19"/>
                  <a:gd name="T9" fmla="*/ 468 h 47"/>
                  <a:gd name="T10" fmla="*/ 121 w 19"/>
                  <a:gd name="T11" fmla="*/ 261 h 47"/>
                  <a:gd name="T12" fmla="*/ 166 w 19"/>
                  <a:gd name="T13" fmla="*/ 0 h 4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7">
                    <a:moveTo>
                      <a:pt x="6" y="10"/>
                    </a:moveTo>
                    <a:cubicBezTo>
                      <a:pt x="1" y="13"/>
                      <a:pt x="0" y="21"/>
                      <a:pt x="1" y="26"/>
                    </a:cubicBezTo>
                    <a:cubicBezTo>
                      <a:pt x="5" y="25"/>
                      <a:pt x="13" y="22"/>
                      <a:pt x="12" y="31"/>
                    </a:cubicBezTo>
                    <a:cubicBezTo>
                      <a:pt x="12" y="37"/>
                      <a:pt x="1" y="40"/>
                      <a:pt x="8" y="47"/>
                    </a:cubicBezTo>
                    <a:cubicBezTo>
                      <a:pt x="13" y="43"/>
                      <a:pt x="19" y="32"/>
                      <a:pt x="15" y="25"/>
                    </a:cubicBezTo>
                    <a:cubicBezTo>
                      <a:pt x="12" y="20"/>
                      <a:pt x="8" y="21"/>
                      <a:pt x="8" y="14"/>
                    </a:cubicBezTo>
                    <a:cubicBezTo>
                      <a:pt x="8" y="10"/>
                      <a:pt x="12" y="4"/>
                      <a:pt x="11" y="0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1" name="Freeform 83">
                <a:extLst>
                  <a:ext uri="{FF2B5EF4-FFF2-40B4-BE49-F238E27FC236}">
                    <a16:creationId xmlns:a16="http://schemas.microsoft.com/office/drawing/2014/main" id="{9A52A137-208E-44C0-8B71-E034922D6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166"/>
                <a:ext cx="23" cy="40"/>
              </a:xfrm>
              <a:custGeom>
                <a:avLst/>
                <a:gdLst>
                  <a:gd name="T0" fmla="*/ 66 w 9"/>
                  <a:gd name="T1" fmla="*/ 0 h 15"/>
                  <a:gd name="T2" fmla="*/ 51 w 9"/>
                  <a:gd name="T3" fmla="*/ 285 h 15"/>
                  <a:gd name="T4" fmla="*/ 151 w 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4" y="0"/>
                    </a:moveTo>
                    <a:cubicBezTo>
                      <a:pt x="2" y="5"/>
                      <a:pt x="0" y="11"/>
                      <a:pt x="3" y="15"/>
                    </a:cubicBezTo>
                    <a:cubicBezTo>
                      <a:pt x="5" y="10"/>
                      <a:pt x="3" y="4"/>
                      <a:pt x="9" y="0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2" name="Freeform 84">
                <a:extLst>
                  <a:ext uri="{FF2B5EF4-FFF2-40B4-BE49-F238E27FC236}">
                    <a16:creationId xmlns:a16="http://schemas.microsoft.com/office/drawing/2014/main" id="{D1CF86B1-5C35-47A3-83F3-5DD1BC508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198"/>
                <a:ext cx="25" cy="83"/>
              </a:xfrm>
              <a:custGeom>
                <a:avLst/>
                <a:gdLst>
                  <a:gd name="T0" fmla="*/ 125 w 10"/>
                  <a:gd name="T1" fmla="*/ 0 h 31"/>
                  <a:gd name="T2" fmla="*/ 158 w 10"/>
                  <a:gd name="T3" fmla="*/ 594 h 31"/>
                  <a:gd name="T4" fmla="*/ 125 w 10"/>
                  <a:gd name="T5" fmla="*/ 3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1">
                    <a:moveTo>
                      <a:pt x="8" y="0"/>
                    </a:moveTo>
                    <a:cubicBezTo>
                      <a:pt x="0" y="9"/>
                      <a:pt x="2" y="24"/>
                      <a:pt x="10" y="31"/>
                    </a:cubicBezTo>
                    <a:cubicBezTo>
                      <a:pt x="5" y="25"/>
                      <a:pt x="7" y="8"/>
                      <a:pt x="8" y="2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3" name="Freeform 85">
                <a:extLst>
                  <a:ext uri="{FF2B5EF4-FFF2-40B4-BE49-F238E27FC236}">
                    <a16:creationId xmlns:a16="http://schemas.microsoft.com/office/drawing/2014/main" id="{06161B7A-541E-43FA-BA48-009B7873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2403"/>
                <a:ext cx="67" cy="112"/>
              </a:xfrm>
              <a:custGeom>
                <a:avLst/>
                <a:gdLst>
                  <a:gd name="T0" fmla="*/ 62 w 27"/>
                  <a:gd name="T1" fmla="*/ 77 h 42"/>
                  <a:gd name="T2" fmla="*/ 92 w 27"/>
                  <a:gd name="T3" fmla="*/ 363 h 42"/>
                  <a:gd name="T4" fmla="*/ 258 w 27"/>
                  <a:gd name="T5" fmla="*/ 477 h 42"/>
                  <a:gd name="T6" fmla="*/ 184 w 27"/>
                  <a:gd name="T7" fmla="*/ 627 h 42"/>
                  <a:gd name="T8" fmla="*/ 104 w 27"/>
                  <a:gd name="T9" fmla="*/ 797 h 42"/>
                  <a:gd name="T10" fmla="*/ 308 w 27"/>
                  <a:gd name="T11" fmla="*/ 648 h 42"/>
                  <a:gd name="T12" fmla="*/ 382 w 27"/>
                  <a:gd name="T13" fmla="*/ 605 h 42"/>
                  <a:gd name="T14" fmla="*/ 337 w 27"/>
                  <a:gd name="T15" fmla="*/ 376 h 42"/>
                  <a:gd name="T16" fmla="*/ 154 w 27"/>
                  <a:gd name="T17" fmla="*/ 205 h 42"/>
                  <a:gd name="T18" fmla="*/ 104 w 27"/>
                  <a:gd name="T19" fmla="*/ 0 h 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42">
                    <a:moveTo>
                      <a:pt x="4" y="4"/>
                    </a:moveTo>
                    <a:cubicBezTo>
                      <a:pt x="0" y="9"/>
                      <a:pt x="1" y="15"/>
                      <a:pt x="6" y="19"/>
                    </a:cubicBezTo>
                    <a:cubicBezTo>
                      <a:pt x="9" y="21"/>
                      <a:pt x="15" y="20"/>
                      <a:pt x="17" y="25"/>
                    </a:cubicBezTo>
                    <a:cubicBezTo>
                      <a:pt x="19" y="30"/>
                      <a:pt x="16" y="31"/>
                      <a:pt x="12" y="33"/>
                    </a:cubicBezTo>
                    <a:cubicBezTo>
                      <a:pt x="7" y="36"/>
                      <a:pt x="5" y="34"/>
                      <a:pt x="7" y="42"/>
                    </a:cubicBezTo>
                    <a:cubicBezTo>
                      <a:pt x="10" y="35"/>
                      <a:pt x="15" y="36"/>
                      <a:pt x="20" y="34"/>
                    </a:cubicBezTo>
                    <a:cubicBezTo>
                      <a:pt x="22" y="33"/>
                      <a:pt x="23" y="35"/>
                      <a:pt x="25" y="32"/>
                    </a:cubicBezTo>
                    <a:cubicBezTo>
                      <a:pt x="27" y="28"/>
                      <a:pt x="24" y="23"/>
                      <a:pt x="22" y="20"/>
                    </a:cubicBezTo>
                    <a:cubicBezTo>
                      <a:pt x="18" y="16"/>
                      <a:pt x="12" y="16"/>
                      <a:pt x="10" y="11"/>
                    </a:cubicBezTo>
                    <a:cubicBezTo>
                      <a:pt x="9" y="9"/>
                      <a:pt x="7" y="2"/>
                      <a:pt x="7" y="0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4" name="Freeform 86">
                <a:extLst>
                  <a:ext uri="{FF2B5EF4-FFF2-40B4-BE49-F238E27FC236}">
                    <a16:creationId xmlns:a16="http://schemas.microsoft.com/office/drawing/2014/main" id="{F23AE928-A02E-4ACA-8460-65014AE41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2217"/>
                <a:ext cx="52" cy="88"/>
              </a:xfrm>
              <a:custGeom>
                <a:avLst/>
                <a:gdLst>
                  <a:gd name="T0" fmla="*/ 30 w 21"/>
                  <a:gd name="T1" fmla="*/ 285 h 33"/>
                  <a:gd name="T2" fmla="*/ 74 w 21"/>
                  <a:gd name="T3" fmla="*/ 627 h 33"/>
                  <a:gd name="T4" fmla="*/ 104 w 21"/>
                  <a:gd name="T5" fmla="*/ 307 h 33"/>
                  <a:gd name="T6" fmla="*/ 275 w 21"/>
                  <a:gd name="T7" fmla="*/ 248 h 33"/>
                  <a:gd name="T8" fmla="*/ 30 w 21"/>
                  <a:gd name="T9" fmla="*/ 28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33">
                    <a:moveTo>
                      <a:pt x="2" y="15"/>
                    </a:moveTo>
                    <a:cubicBezTo>
                      <a:pt x="0" y="21"/>
                      <a:pt x="1" y="29"/>
                      <a:pt x="5" y="33"/>
                    </a:cubicBezTo>
                    <a:cubicBezTo>
                      <a:pt x="4" y="28"/>
                      <a:pt x="2" y="20"/>
                      <a:pt x="7" y="16"/>
                    </a:cubicBezTo>
                    <a:cubicBezTo>
                      <a:pt x="10" y="14"/>
                      <a:pt x="16" y="17"/>
                      <a:pt x="18" y="13"/>
                    </a:cubicBezTo>
                    <a:cubicBezTo>
                      <a:pt x="21" y="5"/>
                      <a:pt x="0" y="0"/>
                      <a:pt x="2" y="15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5" name="Freeform 87">
                <a:extLst>
                  <a:ext uri="{FF2B5EF4-FFF2-40B4-BE49-F238E27FC236}">
                    <a16:creationId xmlns:a16="http://schemas.microsoft.com/office/drawing/2014/main" id="{D3554CEB-0D17-44A1-BF3F-EFA7B7C3D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873"/>
                <a:ext cx="55" cy="106"/>
              </a:xfrm>
              <a:custGeom>
                <a:avLst/>
                <a:gdLst>
                  <a:gd name="T0" fmla="*/ 158 w 22"/>
                  <a:gd name="T1" fmla="*/ 0 h 40"/>
                  <a:gd name="T2" fmla="*/ 33 w 22"/>
                  <a:gd name="T3" fmla="*/ 315 h 40"/>
                  <a:gd name="T4" fmla="*/ 0 w 22"/>
                  <a:gd name="T5" fmla="*/ 745 h 40"/>
                  <a:gd name="T6" fmla="*/ 113 w 22"/>
                  <a:gd name="T7" fmla="*/ 519 h 40"/>
                  <a:gd name="T8" fmla="*/ 250 w 22"/>
                  <a:gd name="T9" fmla="*/ 429 h 40"/>
                  <a:gd name="T10" fmla="*/ 188 w 22"/>
                  <a:gd name="T11" fmla="*/ 204 h 40"/>
                  <a:gd name="T12" fmla="*/ 345 w 22"/>
                  <a:gd name="T13" fmla="*/ 34 h 40"/>
                  <a:gd name="T14" fmla="*/ 158 w 22"/>
                  <a:gd name="T15" fmla="*/ 0 h 4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40">
                    <a:moveTo>
                      <a:pt x="10" y="0"/>
                    </a:moveTo>
                    <a:cubicBezTo>
                      <a:pt x="4" y="3"/>
                      <a:pt x="2" y="11"/>
                      <a:pt x="2" y="17"/>
                    </a:cubicBezTo>
                    <a:cubicBezTo>
                      <a:pt x="3" y="25"/>
                      <a:pt x="3" y="32"/>
                      <a:pt x="0" y="40"/>
                    </a:cubicBezTo>
                    <a:cubicBezTo>
                      <a:pt x="3" y="37"/>
                      <a:pt x="4" y="31"/>
                      <a:pt x="7" y="28"/>
                    </a:cubicBezTo>
                    <a:cubicBezTo>
                      <a:pt x="9" y="26"/>
                      <a:pt x="15" y="26"/>
                      <a:pt x="16" y="23"/>
                    </a:cubicBezTo>
                    <a:cubicBezTo>
                      <a:pt x="17" y="20"/>
                      <a:pt x="10" y="15"/>
                      <a:pt x="12" y="11"/>
                    </a:cubicBezTo>
                    <a:cubicBezTo>
                      <a:pt x="13" y="6"/>
                      <a:pt x="19" y="5"/>
                      <a:pt x="22" y="2"/>
                    </a:cubicBezTo>
                    <a:cubicBezTo>
                      <a:pt x="19" y="5"/>
                      <a:pt x="12" y="5"/>
                      <a:pt x="10" y="0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6" name="Freeform 88">
                <a:extLst>
                  <a:ext uri="{FF2B5EF4-FFF2-40B4-BE49-F238E27FC236}">
                    <a16:creationId xmlns:a16="http://schemas.microsoft.com/office/drawing/2014/main" id="{224CC553-CA4F-4D05-BD30-BFCEFF267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627"/>
                <a:ext cx="223" cy="88"/>
              </a:xfrm>
              <a:custGeom>
                <a:avLst/>
                <a:gdLst>
                  <a:gd name="T0" fmla="*/ 0 w 89"/>
                  <a:gd name="T1" fmla="*/ 93 h 33"/>
                  <a:gd name="T2" fmla="*/ 596 w 89"/>
                  <a:gd name="T3" fmla="*/ 227 h 33"/>
                  <a:gd name="T4" fmla="*/ 1401 w 89"/>
                  <a:gd name="T5" fmla="*/ 477 h 33"/>
                  <a:gd name="T6" fmla="*/ 772 w 89"/>
                  <a:gd name="T7" fmla="*/ 627 h 33"/>
                  <a:gd name="T8" fmla="*/ 616 w 89"/>
                  <a:gd name="T9" fmla="*/ 363 h 33"/>
                  <a:gd name="T10" fmla="*/ 489 w 89"/>
                  <a:gd name="T11" fmla="*/ 568 h 33"/>
                  <a:gd name="T12" fmla="*/ 313 w 89"/>
                  <a:gd name="T13" fmla="*/ 227 h 33"/>
                  <a:gd name="T14" fmla="*/ 175 w 89"/>
                  <a:gd name="T15" fmla="*/ 205 h 33"/>
                  <a:gd name="T16" fmla="*/ 20 w 89"/>
                  <a:gd name="T17" fmla="*/ 93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9" h="33">
                    <a:moveTo>
                      <a:pt x="0" y="5"/>
                    </a:moveTo>
                    <a:cubicBezTo>
                      <a:pt x="13" y="0"/>
                      <a:pt x="27" y="7"/>
                      <a:pt x="38" y="12"/>
                    </a:cubicBezTo>
                    <a:cubicBezTo>
                      <a:pt x="54" y="20"/>
                      <a:pt x="72" y="18"/>
                      <a:pt x="89" y="25"/>
                    </a:cubicBezTo>
                    <a:cubicBezTo>
                      <a:pt x="73" y="24"/>
                      <a:pt x="59" y="16"/>
                      <a:pt x="49" y="33"/>
                    </a:cubicBezTo>
                    <a:cubicBezTo>
                      <a:pt x="49" y="29"/>
                      <a:pt x="45" y="19"/>
                      <a:pt x="39" y="19"/>
                    </a:cubicBezTo>
                    <a:cubicBezTo>
                      <a:pt x="33" y="19"/>
                      <a:pt x="34" y="27"/>
                      <a:pt x="31" y="30"/>
                    </a:cubicBezTo>
                    <a:cubicBezTo>
                      <a:pt x="28" y="22"/>
                      <a:pt x="29" y="15"/>
                      <a:pt x="20" y="12"/>
                    </a:cubicBezTo>
                    <a:cubicBezTo>
                      <a:pt x="17" y="11"/>
                      <a:pt x="14" y="12"/>
                      <a:pt x="11" y="11"/>
                    </a:cubicBezTo>
                    <a:cubicBezTo>
                      <a:pt x="8" y="10"/>
                      <a:pt x="5" y="4"/>
                      <a:pt x="1" y="5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7" name="Freeform 89">
                <a:extLst>
                  <a:ext uri="{FF2B5EF4-FFF2-40B4-BE49-F238E27FC236}">
                    <a16:creationId xmlns:a16="http://schemas.microsoft.com/office/drawing/2014/main" id="{67218DD7-1AE7-46FD-A548-50ACD9326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737"/>
                <a:ext cx="300" cy="90"/>
              </a:xfrm>
              <a:custGeom>
                <a:avLst/>
                <a:gdLst>
                  <a:gd name="T0" fmla="*/ 33 w 120"/>
                  <a:gd name="T1" fmla="*/ 484 h 34"/>
                  <a:gd name="T2" fmla="*/ 720 w 120"/>
                  <a:gd name="T3" fmla="*/ 111 h 34"/>
                  <a:gd name="T4" fmla="*/ 1270 w 120"/>
                  <a:gd name="T5" fmla="*/ 281 h 34"/>
                  <a:gd name="T6" fmla="*/ 1875 w 120"/>
                  <a:gd name="T7" fmla="*/ 484 h 34"/>
                  <a:gd name="T8" fmla="*/ 1625 w 120"/>
                  <a:gd name="T9" fmla="*/ 630 h 34"/>
                  <a:gd name="T10" fmla="*/ 1408 w 120"/>
                  <a:gd name="T11" fmla="*/ 630 h 34"/>
                  <a:gd name="T12" fmla="*/ 1033 w 120"/>
                  <a:gd name="T13" fmla="*/ 336 h 34"/>
                  <a:gd name="T14" fmla="*/ 908 w 120"/>
                  <a:gd name="T15" fmla="*/ 294 h 34"/>
                  <a:gd name="T16" fmla="*/ 750 w 120"/>
                  <a:gd name="T17" fmla="*/ 204 h 34"/>
                  <a:gd name="T18" fmla="*/ 470 w 120"/>
                  <a:gd name="T19" fmla="*/ 111 h 34"/>
                  <a:gd name="T20" fmla="*/ 300 w 120"/>
                  <a:gd name="T21" fmla="*/ 183 h 34"/>
                  <a:gd name="T22" fmla="*/ 313 w 120"/>
                  <a:gd name="T23" fmla="*/ 392 h 34"/>
                  <a:gd name="T24" fmla="*/ 125 w 120"/>
                  <a:gd name="T25" fmla="*/ 484 h 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0" h="34">
                    <a:moveTo>
                      <a:pt x="2" y="26"/>
                    </a:moveTo>
                    <a:cubicBezTo>
                      <a:pt x="0" y="2"/>
                      <a:pt x="30" y="0"/>
                      <a:pt x="46" y="6"/>
                    </a:cubicBezTo>
                    <a:cubicBezTo>
                      <a:pt x="57" y="10"/>
                      <a:pt x="69" y="14"/>
                      <a:pt x="81" y="15"/>
                    </a:cubicBezTo>
                    <a:cubicBezTo>
                      <a:pt x="92" y="16"/>
                      <a:pt x="111" y="18"/>
                      <a:pt x="120" y="26"/>
                    </a:cubicBezTo>
                    <a:cubicBezTo>
                      <a:pt x="110" y="24"/>
                      <a:pt x="109" y="27"/>
                      <a:pt x="104" y="34"/>
                    </a:cubicBezTo>
                    <a:cubicBezTo>
                      <a:pt x="100" y="30"/>
                      <a:pt x="94" y="30"/>
                      <a:pt x="90" y="34"/>
                    </a:cubicBezTo>
                    <a:cubicBezTo>
                      <a:pt x="80" y="28"/>
                      <a:pt x="80" y="19"/>
                      <a:pt x="66" y="18"/>
                    </a:cubicBezTo>
                    <a:cubicBezTo>
                      <a:pt x="61" y="18"/>
                      <a:pt x="62" y="18"/>
                      <a:pt x="58" y="16"/>
                    </a:cubicBezTo>
                    <a:cubicBezTo>
                      <a:pt x="54" y="15"/>
                      <a:pt x="51" y="13"/>
                      <a:pt x="48" y="11"/>
                    </a:cubicBezTo>
                    <a:cubicBezTo>
                      <a:pt x="43" y="8"/>
                      <a:pt x="36" y="5"/>
                      <a:pt x="30" y="6"/>
                    </a:cubicBezTo>
                    <a:cubicBezTo>
                      <a:pt x="27" y="6"/>
                      <a:pt x="21" y="8"/>
                      <a:pt x="19" y="10"/>
                    </a:cubicBezTo>
                    <a:cubicBezTo>
                      <a:pt x="17" y="14"/>
                      <a:pt x="20" y="17"/>
                      <a:pt x="20" y="21"/>
                    </a:cubicBezTo>
                    <a:cubicBezTo>
                      <a:pt x="15" y="21"/>
                      <a:pt x="10" y="20"/>
                      <a:pt x="8" y="26"/>
                    </a:cubicBezTo>
                  </a:path>
                </a:pathLst>
              </a:custGeom>
              <a:solidFill>
                <a:srgbClr val="EFC6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8" name="Freeform 90">
                <a:extLst>
                  <a:ext uri="{FF2B5EF4-FFF2-40B4-BE49-F238E27FC236}">
                    <a16:creationId xmlns:a16="http://schemas.microsoft.com/office/drawing/2014/main" id="{3631B656-4D4F-4E1A-A7A8-D2FE78FDC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998"/>
                <a:ext cx="45" cy="35"/>
              </a:xfrm>
              <a:custGeom>
                <a:avLst/>
                <a:gdLst>
                  <a:gd name="T0" fmla="*/ 175 w 18"/>
                  <a:gd name="T1" fmla="*/ 0 h 13"/>
                  <a:gd name="T2" fmla="*/ 220 w 18"/>
                  <a:gd name="T3" fmla="*/ 3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3">
                    <a:moveTo>
                      <a:pt x="11" y="0"/>
                    </a:moveTo>
                    <a:cubicBezTo>
                      <a:pt x="0" y="7"/>
                      <a:pt x="18" y="13"/>
                      <a:pt x="14" y="2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9" name="Freeform 91">
                <a:extLst>
                  <a:ext uri="{FF2B5EF4-FFF2-40B4-BE49-F238E27FC236}">
                    <a16:creationId xmlns:a16="http://schemas.microsoft.com/office/drawing/2014/main" id="{B25B4550-C175-4A20-902A-19E73E944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041"/>
                <a:ext cx="12" cy="24"/>
              </a:xfrm>
              <a:custGeom>
                <a:avLst/>
                <a:gdLst>
                  <a:gd name="T0" fmla="*/ 41 w 5"/>
                  <a:gd name="T1" fmla="*/ 0 h 9"/>
                  <a:gd name="T2" fmla="*/ 41 w 5"/>
                  <a:gd name="T3" fmla="*/ 171 h 9"/>
                  <a:gd name="T4" fmla="*/ 70 w 5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3" y="0"/>
                    </a:moveTo>
                    <a:cubicBezTo>
                      <a:pt x="1" y="3"/>
                      <a:pt x="0" y="6"/>
                      <a:pt x="3" y="9"/>
                    </a:cubicBezTo>
                    <a:cubicBezTo>
                      <a:pt x="5" y="7"/>
                      <a:pt x="5" y="6"/>
                      <a:pt x="5" y="4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0" name="Freeform 92">
                <a:extLst>
                  <a:ext uri="{FF2B5EF4-FFF2-40B4-BE49-F238E27FC236}">
                    <a16:creationId xmlns:a16="http://schemas.microsoft.com/office/drawing/2014/main" id="{1DFACA94-0047-4C3A-A806-3C7B7C6E2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2225"/>
                <a:ext cx="28" cy="37"/>
              </a:xfrm>
              <a:custGeom>
                <a:avLst/>
                <a:gdLst>
                  <a:gd name="T0" fmla="*/ 33 w 11"/>
                  <a:gd name="T1" fmla="*/ 225 h 14"/>
                  <a:gd name="T2" fmla="*/ 20 w 11"/>
                  <a:gd name="T3" fmla="*/ 259 h 14"/>
                  <a:gd name="T4" fmla="*/ 181 w 11"/>
                  <a:gd name="T5" fmla="*/ 132 h 14"/>
                  <a:gd name="T6" fmla="*/ 51 w 11"/>
                  <a:gd name="T7" fmla="*/ 182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">
                    <a:moveTo>
                      <a:pt x="2" y="12"/>
                    </a:moveTo>
                    <a:cubicBezTo>
                      <a:pt x="2" y="13"/>
                      <a:pt x="2" y="14"/>
                      <a:pt x="1" y="14"/>
                    </a:cubicBezTo>
                    <a:cubicBezTo>
                      <a:pt x="0" y="8"/>
                      <a:pt x="6" y="0"/>
                      <a:pt x="11" y="7"/>
                    </a:cubicBezTo>
                    <a:cubicBezTo>
                      <a:pt x="8" y="7"/>
                      <a:pt x="4" y="8"/>
                      <a:pt x="3" y="10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1" name="Freeform 93">
                <a:extLst>
                  <a:ext uri="{FF2B5EF4-FFF2-40B4-BE49-F238E27FC236}">
                    <a16:creationId xmlns:a16="http://schemas.microsoft.com/office/drawing/2014/main" id="{49F9C365-6D27-4ED0-8F4A-2C4D59044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7" y="2427"/>
                <a:ext cx="23" cy="38"/>
              </a:xfrm>
              <a:custGeom>
                <a:avLst/>
                <a:gdLst>
                  <a:gd name="T0" fmla="*/ 33 w 9"/>
                  <a:gd name="T1" fmla="*/ 0 h 14"/>
                  <a:gd name="T2" fmla="*/ 151 w 9"/>
                  <a:gd name="T3" fmla="*/ 198 h 14"/>
                  <a:gd name="T4" fmla="*/ 97 w 9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4">
                    <a:moveTo>
                      <a:pt x="2" y="0"/>
                    </a:moveTo>
                    <a:cubicBezTo>
                      <a:pt x="0" y="5"/>
                      <a:pt x="4" y="14"/>
                      <a:pt x="9" y="10"/>
                    </a:cubicBezTo>
                    <a:cubicBezTo>
                      <a:pt x="8" y="7"/>
                      <a:pt x="7" y="4"/>
                      <a:pt x="6" y="0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2" name="Freeform 94">
                <a:extLst>
                  <a:ext uri="{FF2B5EF4-FFF2-40B4-BE49-F238E27FC236}">
                    <a16:creationId xmlns:a16="http://schemas.microsoft.com/office/drawing/2014/main" id="{86F3F0B2-9990-42AA-A1D3-1C2C8BBB0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" y="2777"/>
                <a:ext cx="90" cy="32"/>
              </a:xfrm>
              <a:custGeom>
                <a:avLst/>
                <a:gdLst>
                  <a:gd name="T0" fmla="*/ 0 w 36"/>
                  <a:gd name="T1" fmla="*/ 0 h 12"/>
                  <a:gd name="T2" fmla="*/ 563 w 36"/>
                  <a:gd name="T3" fmla="*/ 227 h 12"/>
                  <a:gd name="T4" fmla="*/ 313 w 36"/>
                  <a:gd name="T5" fmla="*/ 227 h 12"/>
                  <a:gd name="T6" fmla="*/ 158 w 36"/>
                  <a:gd name="T7" fmla="*/ 93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2">
                    <a:moveTo>
                      <a:pt x="0" y="0"/>
                    </a:moveTo>
                    <a:cubicBezTo>
                      <a:pt x="10" y="4"/>
                      <a:pt x="31" y="0"/>
                      <a:pt x="36" y="12"/>
                    </a:cubicBezTo>
                    <a:cubicBezTo>
                      <a:pt x="32" y="9"/>
                      <a:pt x="22" y="6"/>
                      <a:pt x="20" y="12"/>
                    </a:cubicBezTo>
                    <a:cubicBezTo>
                      <a:pt x="18" y="9"/>
                      <a:pt x="15" y="5"/>
                      <a:pt x="10" y="5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3" name="Freeform 95">
                <a:extLst>
                  <a:ext uri="{FF2B5EF4-FFF2-40B4-BE49-F238E27FC236}">
                    <a16:creationId xmlns:a16="http://schemas.microsoft.com/office/drawing/2014/main" id="{D497BCE4-213E-4146-A1A4-1ABCDAB8F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651"/>
                <a:ext cx="40" cy="27"/>
              </a:xfrm>
              <a:custGeom>
                <a:avLst/>
                <a:gdLst>
                  <a:gd name="T0" fmla="*/ 145 w 16"/>
                  <a:gd name="T1" fmla="*/ 38 h 10"/>
                  <a:gd name="T2" fmla="*/ 63 w 16"/>
                  <a:gd name="T3" fmla="*/ 0 h 10"/>
                  <a:gd name="T4" fmla="*/ 145 w 16"/>
                  <a:gd name="T5" fmla="*/ 197 h 10"/>
                  <a:gd name="T6" fmla="*/ 250 w 16"/>
                  <a:gd name="T7" fmla="*/ 1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9" y="2"/>
                    </a:moveTo>
                    <a:cubicBezTo>
                      <a:pt x="7" y="1"/>
                      <a:pt x="5" y="1"/>
                      <a:pt x="4" y="0"/>
                    </a:cubicBezTo>
                    <a:cubicBezTo>
                      <a:pt x="0" y="7"/>
                      <a:pt x="12" y="4"/>
                      <a:pt x="9" y="10"/>
                    </a:cubicBezTo>
                    <a:cubicBezTo>
                      <a:pt x="11" y="9"/>
                      <a:pt x="14" y="8"/>
                      <a:pt x="16" y="8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4" name="Freeform 96">
                <a:extLst>
                  <a:ext uri="{FF2B5EF4-FFF2-40B4-BE49-F238E27FC236}">
                    <a16:creationId xmlns:a16="http://schemas.microsoft.com/office/drawing/2014/main" id="{5CB3900F-A8CB-4AE4-968B-7FA0AD1E2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5" y="2678"/>
                <a:ext cx="25" cy="13"/>
              </a:xfrm>
              <a:custGeom>
                <a:avLst/>
                <a:gdLst>
                  <a:gd name="T0" fmla="*/ 63 w 10"/>
                  <a:gd name="T1" fmla="*/ 0 h 5"/>
                  <a:gd name="T2" fmla="*/ 0 w 10"/>
                  <a:gd name="T3" fmla="*/ 34 h 5"/>
                  <a:gd name="T4" fmla="*/ 158 w 10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4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3" y="4"/>
                      <a:pt x="6" y="5"/>
                      <a:pt x="10" y="4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5" name="Freeform 97">
                <a:extLst>
                  <a:ext uri="{FF2B5EF4-FFF2-40B4-BE49-F238E27FC236}">
                    <a16:creationId xmlns:a16="http://schemas.microsoft.com/office/drawing/2014/main" id="{419AED2F-B50E-406F-A99B-5207924E0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7" y="1809"/>
                <a:ext cx="15" cy="29"/>
              </a:xfrm>
              <a:custGeom>
                <a:avLst/>
                <a:gdLst>
                  <a:gd name="T0" fmla="*/ 63 w 6"/>
                  <a:gd name="T1" fmla="*/ 0 h 11"/>
                  <a:gd name="T2" fmla="*/ 95 w 6"/>
                  <a:gd name="T3" fmla="*/ 182 h 11"/>
                  <a:gd name="T4" fmla="*/ 95 w 6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1">
                    <a:moveTo>
                      <a:pt x="4" y="0"/>
                    </a:moveTo>
                    <a:cubicBezTo>
                      <a:pt x="2" y="3"/>
                      <a:pt x="0" y="11"/>
                      <a:pt x="6" y="10"/>
                    </a:cubicBezTo>
                    <a:cubicBezTo>
                      <a:pt x="6" y="7"/>
                      <a:pt x="5" y="5"/>
                      <a:pt x="6" y="2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6" name="Freeform 98">
                <a:extLst>
                  <a:ext uri="{FF2B5EF4-FFF2-40B4-BE49-F238E27FC236}">
                    <a16:creationId xmlns:a16="http://schemas.microsoft.com/office/drawing/2014/main" id="{A7BF03CC-3EA5-4670-8BF0-44903463D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894"/>
                <a:ext cx="18" cy="29"/>
              </a:xfrm>
              <a:custGeom>
                <a:avLst/>
                <a:gdLst>
                  <a:gd name="T0" fmla="*/ 54 w 7"/>
                  <a:gd name="T1" fmla="*/ 0 h 11"/>
                  <a:gd name="T2" fmla="*/ 21 w 7"/>
                  <a:gd name="T3" fmla="*/ 200 h 11"/>
                  <a:gd name="T4" fmla="*/ 85 w 7"/>
                  <a:gd name="T5" fmla="*/ 2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0" y="3"/>
                      <a:pt x="0" y="7"/>
                      <a:pt x="1" y="11"/>
                    </a:cubicBezTo>
                    <a:cubicBezTo>
                      <a:pt x="7" y="11"/>
                      <a:pt x="4" y="4"/>
                      <a:pt x="5" y="1"/>
                    </a:cubicBezTo>
                  </a:path>
                </a:pathLst>
              </a:custGeom>
              <a:solidFill>
                <a:srgbClr val="FA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7" name="Freeform 99">
                <a:extLst>
                  <a:ext uri="{FF2B5EF4-FFF2-40B4-BE49-F238E27FC236}">
                    <a16:creationId xmlns:a16="http://schemas.microsoft.com/office/drawing/2014/main" id="{0EF00C9E-C9D6-4203-AEF3-31A2915F3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651"/>
                <a:ext cx="50" cy="155"/>
              </a:xfrm>
              <a:custGeom>
                <a:avLst/>
                <a:gdLst>
                  <a:gd name="T0" fmla="*/ 20 w 20"/>
                  <a:gd name="T1" fmla="*/ 78 h 58"/>
                  <a:gd name="T2" fmla="*/ 0 w 20"/>
                  <a:gd name="T3" fmla="*/ 422 h 58"/>
                  <a:gd name="T4" fmla="*/ 95 w 20"/>
                  <a:gd name="T5" fmla="*/ 799 h 58"/>
                  <a:gd name="T6" fmla="*/ 188 w 20"/>
                  <a:gd name="T7" fmla="*/ 1072 h 58"/>
                  <a:gd name="T8" fmla="*/ 313 w 20"/>
                  <a:gd name="T9" fmla="*/ 957 h 58"/>
                  <a:gd name="T10" fmla="*/ 158 w 20"/>
                  <a:gd name="T11" fmla="*/ 478 h 58"/>
                  <a:gd name="T12" fmla="*/ 20 w 20"/>
                  <a:gd name="T13" fmla="*/ 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58">
                    <a:moveTo>
                      <a:pt x="1" y="4"/>
                    </a:moveTo>
                    <a:cubicBezTo>
                      <a:pt x="1" y="10"/>
                      <a:pt x="0" y="16"/>
                      <a:pt x="0" y="22"/>
                    </a:cubicBezTo>
                    <a:cubicBezTo>
                      <a:pt x="9" y="25"/>
                      <a:pt x="6" y="35"/>
                      <a:pt x="6" y="42"/>
                    </a:cubicBezTo>
                    <a:cubicBezTo>
                      <a:pt x="6" y="47"/>
                      <a:pt x="8" y="53"/>
                      <a:pt x="12" y="56"/>
                    </a:cubicBezTo>
                    <a:cubicBezTo>
                      <a:pt x="17" y="58"/>
                      <a:pt x="18" y="55"/>
                      <a:pt x="20" y="50"/>
                    </a:cubicBezTo>
                    <a:cubicBezTo>
                      <a:pt x="12" y="56"/>
                      <a:pt x="11" y="30"/>
                      <a:pt x="10" y="25"/>
                    </a:cubicBezTo>
                    <a:cubicBezTo>
                      <a:pt x="8" y="17"/>
                      <a:pt x="5" y="7"/>
                      <a:pt x="1" y="0"/>
                    </a:cubicBezTo>
                  </a:path>
                </a:pathLst>
              </a:custGeom>
              <a:solidFill>
                <a:srgbClr val="9D0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8" name="Freeform 100">
                <a:extLst>
                  <a:ext uri="{FF2B5EF4-FFF2-40B4-BE49-F238E27FC236}">
                    <a16:creationId xmlns:a16="http://schemas.microsoft.com/office/drawing/2014/main" id="{013285F3-6034-4A22-9724-66DC0E948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2731"/>
                <a:ext cx="85" cy="38"/>
              </a:xfrm>
              <a:custGeom>
                <a:avLst/>
                <a:gdLst>
                  <a:gd name="T0" fmla="*/ 0 w 34"/>
                  <a:gd name="T1" fmla="*/ 0 h 14"/>
                  <a:gd name="T2" fmla="*/ 188 w 34"/>
                  <a:gd name="T3" fmla="*/ 244 h 14"/>
                  <a:gd name="T4" fmla="*/ 533 w 34"/>
                  <a:gd name="T5" fmla="*/ 103 h 14"/>
                  <a:gd name="T6" fmla="*/ 188 w 34"/>
                  <a:gd name="T7" fmla="*/ 81 h 14"/>
                  <a:gd name="T8" fmla="*/ 208 w 34"/>
                  <a:gd name="T9" fmla="*/ 38 h 14"/>
                  <a:gd name="T10" fmla="*/ 95 w 34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4">
                    <a:moveTo>
                      <a:pt x="0" y="0"/>
                    </a:moveTo>
                    <a:cubicBezTo>
                      <a:pt x="0" y="6"/>
                      <a:pt x="7" y="10"/>
                      <a:pt x="12" y="12"/>
                    </a:cubicBezTo>
                    <a:cubicBezTo>
                      <a:pt x="20" y="14"/>
                      <a:pt x="26" y="9"/>
                      <a:pt x="34" y="5"/>
                    </a:cubicBezTo>
                    <a:cubicBezTo>
                      <a:pt x="28" y="6"/>
                      <a:pt x="16" y="9"/>
                      <a:pt x="12" y="4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1" y="1"/>
                      <a:pt x="9" y="0"/>
                      <a:pt x="6" y="0"/>
                    </a:cubicBezTo>
                  </a:path>
                </a:pathLst>
              </a:custGeom>
              <a:solidFill>
                <a:srgbClr val="9D0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9" name="Oval 101">
                <a:extLst>
                  <a:ext uri="{FF2B5EF4-FFF2-40B4-BE49-F238E27FC236}">
                    <a16:creationId xmlns:a16="http://schemas.microsoft.com/office/drawing/2014/main" id="{DD3F4006-64B4-4894-87E2-7491B01FE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2323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0" name="Oval 102">
                <a:extLst>
                  <a:ext uri="{FF2B5EF4-FFF2-40B4-BE49-F238E27FC236}">
                    <a16:creationId xmlns:a16="http://schemas.microsoft.com/office/drawing/2014/main" id="{6EB08EED-C87B-4DEF-B760-9EDF9265D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2345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1" name="Oval 103">
                <a:extLst>
                  <a:ext uri="{FF2B5EF4-FFF2-40B4-BE49-F238E27FC236}">
                    <a16:creationId xmlns:a16="http://schemas.microsoft.com/office/drawing/2014/main" id="{6813F950-8D6D-45E1-A9F8-40FD13112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2371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2" name="Oval 104">
                <a:extLst>
                  <a:ext uri="{FF2B5EF4-FFF2-40B4-BE49-F238E27FC236}">
                    <a16:creationId xmlns:a16="http://schemas.microsoft.com/office/drawing/2014/main" id="{CC05BA2A-D998-43B7-BBBB-E0C78A21D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2395"/>
                <a:ext cx="15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3" name="Oval 105">
                <a:extLst>
                  <a:ext uri="{FF2B5EF4-FFF2-40B4-BE49-F238E27FC236}">
                    <a16:creationId xmlns:a16="http://schemas.microsoft.com/office/drawing/2014/main" id="{4EB1EBCF-50E5-4A17-B7C7-A250EC0C1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5" y="2411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4" name="Oval 106">
                <a:extLst>
                  <a:ext uri="{FF2B5EF4-FFF2-40B4-BE49-F238E27FC236}">
                    <a16:creationId xmlns:a16="http://schemas.microsoft.com/office/drawing/2014/main" id="{545140E8-4E9B-4734-A346-52BD057AD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2430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5" name="Oval 107">
                <a:extLst>
                  <a:ext uri="{FF2B5EF4-FFF2-40B4-BE49-F238E27FC236}">
                    <a16:creationId xmlns:a16="http://schemas.microsoft.com/office/drawing/2014/main" id="{59BEEA7D-44B8-4288-83CF-BCFE4EC4D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451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6" name="Oval 108">
                <a:extLst>
                  <a:ext uri="{FF2B5EF4-FFF2-40B4-BE49-F238E27FC236}">
                    <a16:creationId xmlns:a16="http://schemas.microsoft.com/office/drawing/2014/main" id="{B7A47A75-17B6-4B7A-AC04-F9039821A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449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7" name="Oval 109">
                <a:extLst>
                  <a:ext uri="{FF2B5EF4-FFF2-40B4-BE49-F238E27FC236}">
                    <a16:creationId xmlns:a16="http://schemas.microsoft.com/office/drawing/2014/main" id="{FFD78E80-9ECF-4323-BE3A-A69047F64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2465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8" name="Oval 110">
                <a:extLst>
                  <a:ext uri="{FF2B5EF4-FFF2-40B4-BE49-F238E27FC236}">
                    <a16:creationId xmlns:a16="http://schemas.microsoft.com/office/drawing/2014/main" id="{BB5C8A81-5CED-4C6C-BFA7-0725E5CB6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5" y="2481"/>
                <a:ext cx="15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89" name="Oval 111">
                <a:extLst>
                  <a:ext uri="{FF2B5EF4-FFF2-40B4-BE49-F238E27FC236}">
                    <a16:creationId xmlns:a16="http://schemas.microsoft.com/office/drawing/2014/main" id="{2019A72E-2E5A-43BE-B318-69C4706E5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5" y="2502"/>
                <a:ext cx="15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0" name="Oval 112">
                <a:extLst>
                  <a:ext uri="{FF2B5EF4-FFF2-40B4-BE49-F238E27FC236}">
                    <a16:creationId xmlns:a16="http://schemas.microsoft.com/office/drawing/2014/main" id="{A030B31E-B6B4-4D55-8E9A-CCB522BC6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521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1" name="Oval 113">
                <a:extLst>
                  <a:ext uri="{FF2B5EF4-FFF2-40B4-BE49-F238E27FC236}">
                    <a16:creationId xmlns:a16="http://schemas.microsoft.com/office/drawing/2014/main" id="{4F36BCF8-9CE9-4570-BA19-F1D183108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539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2" name="Oval 114">
                <a:extLst>
                  <a:ext uri="{FF2B5EF4-FFF2-40B4-BE49-F238E27FC236}">
                    <a16:creationId xmlns:a16="http://schemas.microsoft.com/office/drawing/2014/main" id="{0A1DB378-2534-403B-A306-AE7E31CF7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2555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3" name="Oval 115">
                <a:extLst>
                  <a:ext uri="{FF2B5EF4-FFF2-40B4-BE49-F238E27FC236}">
                    <a16:creationId xmlns:a16="http://schemas.microsoft.com/office/drawing/2014/main" id="{C018CAB3-BF37-42FE-AA35-0989490D9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2579"/>
                <a:ext cx="15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4" name="Oval 116">
                <a:extLst>
                  <a:ext uri="{FF2B5EF4-FFF2-40B4-BE49-F238E27FC236}">
                    <a16:creationId xmlns:a16="http://schemas.microsoft.com/office/drawing/2014/main" id="{5DB5FA5B-133B-455E-8C8F-AB8C65633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571"/>
                <a:ext cx="15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5" name="Oval 117">
                <a:extLst>
                  <a:ext uri="{FF2B5EF4-FFF2-40B4-BE49-F238E27FC236}">
                    <a16:creationId xmlns:a16="http://schemas.microsoft.com/office/drawing/2014/main" id="{62D174AF-27A0-4334-B0EB-4F7FC5E90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2598"/>
                <a:ext cx="15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6" name="Oval 118">
                <a:extLst>
                  <a:ext uri="{FF2B5EF4-FFF2-40B4-BE49-F238E27FC236}">
                    <a16:creationId xmlns:a16="http://schemas.microsoft.com/office/drawing/2014/main" id="{F9F1546B-74E6-408C-BB7C-A6BEA36F9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617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7" name="Oval 119">
                <a:extLst>
                  <a:ext uri="{FF2B5EF4-FFF2-40B4-BE49-F238E27FC236}">
                    <a16:creationId xmlns:a16="http://schemas.microsoft.com/office/drawing/2014/main" id="{A143C9B1-8D2D-4B76-9C23-BC8DBE16B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2" y="2622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8" name="Oval 120">
                <a:extLst>
                  <a:ext uri="{FF2B5EF4-FFF2-40B4-BE49-F238E27FC236}">
                    <a16:creationId xmlns:a16="http://schemas.microsoft.com/office/drawing/2014/main" id="{F0CDAF28-FEFA-498A-94ED-C11AE0860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2633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99" name="Oval 121">
                <a:extLst>
                  <a:ext uri="{FF2B5EF4-FFF2-40B4-BE49-F238E27FC236}">
                    <a16:creationId xmlns:a16="http://schemas.microsoft.com/office/drawing/2014/main" id="{C6FC2059-C3D4-4C38-8044-57A4E4008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2638"/>
                <a:ext cx="15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0" name="Oval 122">
                <a:extLst>
                  <a:ext uri="{FF2B5EF4-FFF2-40B4-BE49-F238E27FC236}">
                    <a16:creationId xmlns:a16="http://schemas.microsoft.com/office/drawing/2014/main" id="{67F9A2FA-0E36-41A0-B275-184391730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651"/>
                <a:ext cx="15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1" name="Oval 123">
                <a:extLst>
                  <a:ext uri="{FF2B5EF4-FFF2-40B4-BE49-F238E27FC236}">
                    <a16:creationId xmlns:a16="http://schemas.microsoft.com/office/drawing/2014/main" id="{A404CA80-2088-4973-A49C-396A437FE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5" y="2630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2" name="Oval 124">
                <a:extLst>
                  <a:ext uri="{FF2B5EF4-FFF2-40B4-BE49-F238E27FC236}">
                    <a16:creationId xmlns:a16="http://schemas.microsoft.com/office/drawing/2014/main" id="{E3E97CD7-D34D-49DE-BB8B-85C820858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619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3" name="Oval 125">
                <a:extLst>
                  <a:ext uri="{FF2B5EF4-FFF2-40B4-BE49-F238E27FC236}">
                    <a16:creationId xmlns:a16="http://schemas.microsoft.com/office/drawing/2014/main" id="{88293CBD-222C-4552-B6EA-06E43D59C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2611"/>
                <a:ext cx="15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4" name="Oval 126">
                <a:extLst>
                  <a:ext uri="{FF2B5EF4-FFF2-40B4-BE49-F238E27FC236}">
                    <a16:creationId xmlns:a16="http://schemas.microsoft.com/office/drawing/2014/main" id="{4D53FA38-38F4-4F7E-AFD5-ED60B14E7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5" y="2603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5" name="Oval 127">
                <a:extLst>
                  <a:ext uri="{FF2B5EF4-FFF2-40B4-BE49-F238E27FC236}">
                    <a16:creationId xmlns:a16="http://schemas.microsoft.com/office/drawing/2014/main" id="{1D7E4C41-6811-4D47-945A-EA5506F8C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302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6" name="Oval 128">
                <a:extLst>
                  <a:ext uri="{FF2B5EF4-FFF2-40B4-BE49-F238E27FC236}">
                    <a16:creationId xmlns:a16="http://schemas.microsoft.com/office/drawing/2014/main" id="{6F2113F7-6D22-4FAB-ACFC-44EEFA3BE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2283"/>
                <a:ext cx="15" cy="1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7" name="Oval 129">
                <a:extLst>
                  <a:ext uri="{FF2B5EF4-FFF2-40B4-BE49-F238E27FC236}">
                    <a16:creationId xmlns:a16="http://schemas.microsoft.com/office/drawing/2014/main" id="{3C4DC276-CC1A-400F-B7D9-3C9EFA0398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2" y="2355"/>
                <a:ext cx="15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8" name="Oval 130">
                <a:extLst>
                  <a:ext uri="{FF2B5EF4-FFF2-40B4-BE49-F238E27FC236}">
                    <a16:creationId xmlns:a16="http://schemas.microsoft.com/office/drawing/2014/main" id="{376285B9-85C0-44CC-864F-8A293E17F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387"/>
                <a:ext cx="12" cy="11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09" name="Oval 131">
                <a:extLst>
                  <a:ext uri="{FF2B5EF4-FFF2-40B4-BE49-F238E27FC236}">
                    <a16:creationId xmlns:a16="http://schemas.microsoft.com/office/drawing/2014/main" id="{A5850A15-A509-4984-B520-EE809466E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361"/>
                <a:ext cx="10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0" name="Oval 132">
                <a:extLst>
                  <a:ext uri="{FF2B5EF4-FFF2-40B4-BE49-F238E27FC236}">
                    <a16:creationId xmlns:a16="http://schemas.microsoft.com/office/drawing/2014/main" id="{0DF24057-D503-491D-BF68-06CD5F30A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331"/>
                <a:ext cx="10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1" name="Oval 133">
                <a:extLst>
                  <a:ext uri="{FF2B5EF4-FFF2-40B4-BE49-F238E27FC236}">
                    <a16:creationId xmlns:a16="http://schemas.microsoft.com/office/drawing/2014/main" id="{80301B6A-D597-4068-AD77-9DC698745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297"/>
                <a:ext cx="13" cy="10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2" name="Oval 134">
                <a:extLst>
                  <a:ext uri="{FF2B5EF4-FFF2-40B4-BE49-F238E27FC236}">
                    <a16:creationId xmlns:a16="http://schemas.microsoft.com/office/drawing/2014/main" id="{1C2DDE1B-62DE-444A-AD8B-ADAF8E7E9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2313"/>
                <a:ext cx="10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3" name="Oval 135">
                <a:extLst>
                  <a:ext uri="{FF2B5EF4-FFF2-40B4-BE49-F238E27FC236}">
                    <a16:creationId xmlns:a16="http://schemas.microsoft.com/office/drawing/2014/main" id="{FF0AAE75-FE5C-462A-80F4-E2DC06B44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409"/>
                <a:ext cx="10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4" name="Oval 136">
                <a:extLst>
                  <a:ext uri="{FF2B5EF4-FFF2-40B4-BE49-F238E27FC236}">
                    <a16:creationId xmlns:a16="http://schemas.microsoft.com/office/drawing/2014/main" id="{6A87B6A0-7B33-4921-97E5-A7B1D752F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2430"/>
                <a:ext cx="10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5" name="Oval 137">
                <a:extLst>
                  <a:ext uri="{FF2B5EF4-FFF2-40B4-BE49-F238E27FC236}">
                    <a16:creationId xmlns:a16="http://schemas.microsoft.com/office/drawing/2014/main" id="{5749F2C6-B04A-4558-975A-2EE0EF56F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7" y="2473"/>
                <a:ext cx="10" cy="10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6" name="Oval 138">
                <a:extLst>
                  <a:ext uri="{FF2B5EF4-FFF2-40B4-BE49-F238E27FC236}">
                    <a16:creationId xmlns:a16="http://schemas.microsoft.com/office/drawing/2014/main" id="{14B4703A-E151-4B82-A3AE-4C00EF422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497"/>
                <a:ext cx="13" cy="10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7" name="Oval 139">
                <a:extLst>
                  <a:ext uri="{FF2B5EF4-FFF2-40B4-BE49-F238E27FC236}">
                    <a16:creationId xmlns:a16="http://schemas.microsoft.com/office/drawing/2014/main" id="{62FC8CE3-9999-4C30-9029-629FC5814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2523"/>
                <a:ext cx="10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8" name="Oval 140">
                <a:extLst>
                  <a:ext uri="{FF2B5EF4-FFF2-40B4-BE49-F238E27FC236}">
                    <a16:creationId xmlns:a16="http://schemas.microsoft.com/office/drawing/2014/main" id="{7AEFECA5-BB59-4B08-8653-7D463952A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539"/>
                <a:ext cx="13" cy="14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19" name="Oval 141">
                <a:extLst>
                  <a:ext uri="{FF2B5EF4-FFF2-40B4-BE49-F238E27FC236}">
                    <a16:creationId xmlns:a16="http://schemas.microsoft.com/office/drawing/2014/main" id="{0A119028-A9A8-48E2-8BA7-39F276526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2553"/>
                <a:ext cx="10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0" name="Oval 142">
                <a:extLst>
                  <a:ext uri="{FF2B5EF4-FFF2-40B4-BE49-F238E27FC236}">
                    <a16:creationId xmlns:a16="http://schemas.microsoft.com/office/drawing/2014/main" id="{8BDB46AA-55B3-4F4D-8B21-468C1A4BB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2577"/>
                <a:ext cx="13" cy="10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1" name="Oval 143">
                <a:extLst>
                  <a:ext uri="{FF2B5EF4-FFF2-40B4-BE49-F238E27FC236}">
                    <a16:creationId xmlns:a16="http://schemas.microsoft.com/office/drawing/2014/main" id="{69A71A53-8114-4A0D-B91C-447D73F1E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587"/>
                <a:ext cx="13" cy="11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2" name="Oval 144">
                <a:extLst>
                  <a:ext uri="{FF2B5EF4-FFF2-40B4-BE49-F238E27FC236}">
                    <a16:creationId xmlns:a16="http://schemas.microsoft.com/office/drawing/2014/main" id="{8DACD089-4262-460C-B0C9-66D526EFF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598"/>
                <a:ext cx="12" cy="11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3" name="Oval 145">
                <a:extLst>
                  <a:ext uri="{FF2B5EF4-FFF2-40B4-BE49-F238E27FC236}">
                    <a16:creationId xmlns:a16="http://schemas.microsoft.com/office/drawing/2014/main" id="{332E6145-840E-4F96-9EF3-E535728AC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2614"/>
                <a:ext cx="10" cy="13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4" name="Oval 146">
                <a:extLst>
                  <a:ext uri="{FF2B5EF4-FFF2-40B4-BE49-F238E27FC236}">
                    <a16:creationId xmlns:a16="http://schemas.microsoft.com/office/drawing/2014/main" id="{14EB35F0-400B-4E1B-8AC0-2979751EA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2649"/>
                <a:ext cx="10" cy="10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5" name="Oval 147">
                <a:extLst>
                  <a:ext uri="{FF2B5EF4-FFF2-40B4-BE49-F238E27FC236}">
                    <a16:creationId xmlns:a16="http://schemas.microsoft.com/office/drawing/2014/main" id="{D58A23D9-3445-4504-B503-4CDD53170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7" y="2638"/>
                <a:ext cx="10" cy="11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6" name="Oval 148">
                <a:extLst>
                  <a:ext uri="{FF2B5EF4-FFF2-40B4-BE49-F238E27FC236}">
                    <a16:creationId xmlns:a16="http://schemas.microsoft.com/office/drawing/2014/main" id="{022F393D-6342-4158-888E-CA18C345D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2" y="2625"/>
                <a:ext cx="8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7" name="Oval 149">
                <a:extLst>
                  <a:ext uri="{FF2B5EF4-FFF2-40B4-BE49-F238E27FC236}">
                    <a16:creationId xmlns:a16="http://schemas.microsoft.com/office/drawing/2014/main" id="{C11251A5-B040-475E-9B63-E3EB199B1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0" y="2633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8" name="Oval 150">
                <a:extLst>
                  <a:ext uri="{FF2B5EF4-FFF2-40B4-BE49-F238E27FC236}">
                    <a16:creationId xmlns:a16="http://schemas.microsoft.com/office/drawing/2014/main" id="{D5052A42-92D3-4A2A-92BD-DECB7A8E5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0" y="2622"/>
                <a:ext cx="7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29" name="Oval 151">
                <a:extLst>
                  <a:ext uri="{FF2B5EF4-FFF2-40B4-BE49-F238E27FC236}">
                    <a16:creationId xmlns:a16="http://schemas.microsoft.com/office/drawing/2014/main" id="{D2DB9B40-4CC2-4B24-8484-27C7A7631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2606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0" name="Oval 152">
                <a:extLst>
                  <a:ext uri="{FF2B5EF4-FFF2-40B4-BE49-F238E27FC236}">
                    <a16:creationId xmlns:a16="http://schemas.microsoft.com/office/drawing/2014/main" id="{0F5C9911-C4F9-4298-96E1-6F17CC697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0" y="2611"/>
                <a:ext cx="7" cy="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1" name="Oval 153">
                <a:extLst>
                  <a:ext uri="{FF2B5EF4-FFF2-40B4-BE49-F238E27FC236}">
                    <a16:creationId xmlns:a16="http://schemas.microsoft.com/office/drawing/2014/main" id="{C1B607F2-0DC1-4BFD-856C-3422669A6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2" y="2611"/>
                <a:ext cx="5" cy="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2" name="Oval 154">
                <a:extLst>
                  <a:ext uri="{FF2B5EF4-FFF2-40B4-BE49-F238E27FC236}">
                    <a16:creationId xmlns:a16="http://schemas.microsoft.com/office/drawing/2014/main" id="{7E752D49-EF3F-47D9-8825-438FDBEEB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5" y="2593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3" name="Oval 155">
                <a:extLst>
                  <a:ext uri="{FF2B5EF4-FFF2-40B4-BE49-F238E27FC236}">
                    <a16:creationId xmlns:a16="http://schemas.microsoft.com/office/drawing/2014/main" id="{6BC9F718-D3EF-4ADA-9CCF-9B72393C2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574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4" name="Oval 156">
                <a:extLst>
                  <a:ext uri="{FF2B5EF4-FFF2-40B4-BE49-F238E27FC236}">
                    <a16:creationId xmlns:a16="http://schemas.microsoft.com/office/drawing/2014/main" id="{92E6EAF2-B479-4589-B643-8F7772245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2563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5" name="Oval 157">
                <a:extLst>
                  <a:ext uri="{FF2B5EF4-FFF2-40B4-BE49-F238E27FC236}">
                    <a16:creationId xmlns:a16="http://schemas.microsoft.com/office/drawing/2014/main" id="{CE02D7FB-F045-4894-A62C-C821C6614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2566"/>
                <a:ext cx="7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6" name="Oval 158">
                <a:extLst>
                  <a:ext uri="{FF2B5EF4-FFF2-40B4-BE49-F238E27FC236}">
                    <a16:creationId xmlns:a16="http://schemas.microsoft.com/office/drawing/2014/main" id="{E8548E18-CD87-482F-B799-72DDE5A52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2534"/>
                <a:ext cx="7" cy="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7" name="Oval 159">
                <a:extLst>
                  <a:ext uri="{FF2B5EF4-FFF2-40B4-BE49-F238E27FC236}">
                    <a16:creationId xmlns:a16="http://schemas.microsoft.com/office/drawing/2014/main" id="{3DF7D0FB-98F6-4883-8FD5-FFF74067E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2507"/>
                <a:ext cx="8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8" name="Oval 160">
                <a:extLst>
                  <a:ext uri="{FF2B5EF4-FFF2-40B4-BE49-F238E27FC236}">
                    <a16:creationId xmlns:a16="http://schemas.microsoft.com/office/drawing/2014/main" id="{5339BC0A-3564-4A4B-A5FC-482D91D40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2497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39" name="Oval 161">
                <a:extLst>
                  <a:ext uri="{FF2B5EF4-FFF2-40B4-BE49-F238E27FC236}">
                    <a16:creationId xmlns:a16="http://schemas.microsoft.com/office/drawing/2014/main" id="{46317B1E-2484-47E7-953A-56BD25084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483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0" name="Oval 162">
                <a:extLst>
                  <a:ext uri="{FF2B5EF4-FFF2-40B4-BE49-F238E27FC236}">
                    <a16:creationId xmlns:a16="http://schemas.microsoft.com/office/drawing/2014/main" id="{40AAC5C5-29B7-4779-BA8C-1312CCAE5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465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1" name="Oval 163">
                <a:extLst>
                  <a:ext uri="{FF2B5EF4-FFF2-40B4-BE49-F238E27FC236}">
                    <a16:creationId xmlns:a16="http://schemas.microsoft.com/office/drawing/2014/main" id="{0C67E252-634D-481E-BB21-4C95E25FE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2451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2" name="Oval 164">
                <a:extLst>
                  <a:ext uri="{FF2B5EF4-FFF2-40B4-BE49-F238E27FC236}">
                    <a16:creationId xmlns:a16="http://schemas.microsoft.com/office/drawing/2014/main" id="{A70A63AB-D338-407C-9D9F-C579B8D55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419"/>
                <a:ext cx="7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3" name="Oval 165">
                <a:extLst>
                  <a:ext uri="{FF2B5EF4-FFF2-40B4-BE49-F238E27FC236}">
                    <a16:creationId xmlns:a16="http://schemas.microsoft.com/office/drawing/2014/main" id="{50E1052B-02D2-46FB-93CE-486AE2CD4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2422"/>
                <a:ext cx="5" cy="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4" name="Oval 166">
                <a:extLst>
                  <a:ext uri="{FF2B5EF4-FFF2-40B4-BE49-F238E27FC236}">
                    <a16:creationId xmlns:a16="http://schemas.microsoft.com/office/drawing/2014/main" id="{D0CCC196-63A3-43CA-BCF6-15C0704A5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374"/>
                <a:ext cx="5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5" name="Oval 167">
                <a:extLst>
                  <a:ext uri="{FF2B5EF4-FFF2-40B4-BE49-F238E27FC236}">
                    <a16:creationId xmlns:a16="http://schemas.microsoft.com/office/drawing/2014/main" id="{2672139D-9F8D-4B6F-B320-97A3174D6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390"/>
                <a:ext cx="7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6" name="Oval 168">
                <a:extLst>
                  <a:ext uri="{FF2B5EF4-FFF2-40B4-BE49-F238E27FC236}">
                    <a16:creationId xmlns:a16="http://schemas.microsoft.com/office/drawing/2014/main" id="{212EFE35-3D58-4C80-AE8C-078E7E397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350"/>
                <a:ext cx="8" cy="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7" name="Oval 169">
                <a:extLst>
                  <a:ext uri="{FF2B5EF4-FFF2-40B4-BE49-F238E27FC236}">
                    <a16:creationId xmlns:a16="http://schemas.microsoft.com/office/drawing/2014/main" id="{F20659EF-B7D2-4A78-982D-3584346FF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2321"/>
                <a:ext cx="5" cy="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8" name="Oval 170">
                <a:extLst>
                  <a:ext uri="{FF2B5EF4-FFF2-40B4-BE49-F238E27FC236}">
                    <a16:creationId xmlns:a16="http://schemas.microsoft.com/office/drawing/2014/main" id="{0965380C-3062-46E8-94A7-597182822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2307"/>
                <a:ext cx="5" cy="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49" name="Oval 171">
                <a:extLst>
                  <a:ext uri="{FF2B5EF4-FFF2-40B4-BE49-F238E27FC236}">
                    <a16:creationId xmlns:a16="http://schemas.microsoft.com/office/drawing/2014/main" id="{84FE774F-15C6-4B6C-BF0A-5AEDE5269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513"/>
                <a:ext cx="8" cy="8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0" name="Oval 172">
                <a:extLst>
                  <a:ext uri="{FF2B5EF4-FFF2-40B4-BE49-F238E27FC236}">
                    <a16:creationId xmlns:a16="http://schemas.microsoft.com/office/drawing/2014/main" id="{3DCF6AD3-5854-472D-8AFE-7DA9DC20B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2526"/>
                <a:ext cx="5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1" name="Oval 173">
                <a:extLst>
                  <a:ext uri="{FF2B5EF4-FFF2-40B4-BE49-F238E27FC236}">
                    <a16:creationId xmlns:a16="http://schemas.microsoft.com/office/drawing/2014/main" id="{F46395CC-0EF6-4CD6-B098-DD090DE20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545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2" name="Oval 174">
                <a:extLst>
                  <a:ext uri="{FF2B5EF4-FFF2-40B4-BE49-F238E27FC236}">
                    <a16:creationId xmlns:a16="http://schemas.microsoft.com/office/drawing/2014/main" id="{2B7E6B63-2F10-464E-8B65-C049EBE68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563"/>
                <a:ext cx="5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3" name="Oval 175">
                <a:extLst>
                  <a:ext uri="{FF2B5EF4-FFF2-40B4-BE49-F238E27FC236}">
                    <a16:creationId xmlns:a16="http://schemas.microsoft.com/office/drawing/2014/main" id="{75048420-F4D5-4C11-9293-70B3809D6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7" y="2595"/>
                <a:ext cx="8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4" name="Oval 176">
                <a:extLst>
                  <a:ext uri="{FF2B5EF4-FFF2-40B4-BE49-F238E27FC236}">
                    <a16:creationId xmlns:a16="http://schemas.microsoft.com/office/drawing/2014/main" id="{FCBEEFA8-9201-4D42-B07E-0D2F3488D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614"/>
                <a:ext cx="5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5" name="Oval 177">
                <a:extLst>
                  <a:ext uri="{FF2B5EF4-FFF2-40B4-BE49-F238E27FC236}">
                    <a16:creationId xmlns:a16="http://schemas.microsoft.com/office/drawing/2014/main" id="{988837AC-EDF9-4E07-A731-10B035B7D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2638"/>
                <a:ext cx="5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6" name="Oval 178">
                <a:extLst>
                  <a:ext uri="{FF2B5EF4-FFF2-40B4-BE49-F238E27FC236}">
                    <a16:creationId xmlns:a16="http://schemas.microsoft.com/office/drawing/2014/main" id="{792BD3CA-FDBB-4700-8D3B-AF4450E68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2646"/>
                <a:ext cx="5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7" name="Oval 179">
                <a:extLst>
                  <a:ext uri="{FF2B5EF4-FFF2-40B4-BE49-F238E27FC236}">
                    <a16:creationId xmlns:a16="http://schemas.microsoft.com/office/drawing/2014/main" id="{AE8727FA-67C6-4357-AE33-F01421103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657"/>
                <a:ext cx="7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8" name="Oval 180">
                <a:extLst>
                  <a:ext uri="{FF2B5EF4-FFF2-40B4-BE49-F238E27FC236}">
                    <a16:creationId xmlns:a16="http://schemas.microsoft.com/office/drawing/2014/main" id="{2E7B1D1C-D8FA-4420-9B15-07E0BD7B3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5" y="2659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59" name="Oval 181">
                <a:extLst>
                  <a:ext uri="{FF2B5EF4-FFF2-40B4-BE49-F238E27FC236}">
                    <a16:creationId xmlns:a16="http://schemas.microsoft.com/office/drawing/2014/main" id="{FB440FAF-C93C-4CEF-A654-66873CDAC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5" y="2494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0" name="Oval 182">
                <a:extLst>
                  <a:ext uri="{FF2B5EF4-FFF2-40B4-BE49-F238E27FC236}">
                    <a16:creationId xmlns:a16="http://schemas.microsoft.com/office/drawing/2014/main" id="{420EF986-D045-4DCB-9CEB-EDC3DC70B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0" y="2467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1" name="Oval 183">
                <a:extLst>
                  <a:ext uri="{FF2B5EF4-FFF2-40B4-BE49-F238E27FC236}">
                    <a16:creationId xmlns:a16="http://schemas.microsoft.com/office/drawing/2014/main" id="{CBC16D5B-8F56-43DE-B712-1AC293E89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5" y="2449"/>
                <a:ext cx="7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2" name="Oval 184">
                <a:extLst>
                  <a:ext uri="{FF2B5EF4-FFF2-40B4-BE49-F238E27FC236}">
                    <a16:creationId xmlns:a16="http://schemas.microsoft.com/office/drawing/2014/main" id="{04AC5FD2-112F-41F1-A8C5-F08BDBD00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427"/>
                <a:ext cx="8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3" name="Oval 185">
                <a:extLst>
                  <a:ext uri="{FF2B5EF4-FFF2-40B4-BE49-F238E27FC236}">
                    <a16:creationId xmlns:a16="http://schemas.microsoft.com/office/drawing/2014/main" id="{A75194BC-628F-42B1-AB83-6EA65A0B6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0" y="2406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4" name="Oval 186">
                <a:extLst>
                  <a:ext uri="{FF2B5EF4-FFF2-40B4-BE49-F238E27FC236}">
                    <a16:creationId xmlns:a16="http://schemas.microsoft.com/office/drawing/2014/main" id="{C8B8C522-CFD7-4246-B7D0-7D7A60C60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2353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5" name="Oval 187">
                <a:extLst>
                  <a:ext uri="{FF2B5EF4-FFF2-40B4-BE49-F238E27FC236}">
                    <a16:creationId xmlns:a16="http://schemas.microsoft.com/office/drawing/2014/main" id="{2291A1B3-3AA6-4C0C-8F36-D5F9FE6CA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323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6" name="Oval 188">
                <a:extLst>
                  <a:ext uri="{FF2B5EF4-FFF2-40B4-BE49-F238E27FC236}">
                    <a16:creationId xmlns:a16="http://schemas.microsoft.com/office/drawing/2014/main" id="{BBA56A3E-427B-43D0-A71F-BCBF42EA1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318"/>
                <a:ext cx="5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7" name="Oval 189">
                <a:extLst>
                  <a:ext uri="{FF2B5EF4-FFF2-40B4-BE49-F238E27FC236}">
                    <a16:creationId xmlns:a16="http://schemas.microsoft.com/office/drawing/2014/main" id="{5D2A9E49-7E08-4692-A862-ED676808D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299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8" name="Oval 190">
                <a:extLst>
                  <a:ext uri="{FF2B5EF4-FFF2-40B4-BE49-F238E27FC236}">
                    <a16:creationId xmlns:a16="http://schemas.microsoft.com/office/drawing/2014/main" id="{679EAEDD-3E5E-4BC3-A4EC-FF951A347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369"/>
                <a:ext cx="5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9" name="Oval 191">
                <a:extLst>
                  <a:ext uri="{FF2B5EF4-FFF2-40B4-BE49-F238E27FC236}">
                    <a16:creationId xmlns:a16="http://schemas.microsoft.com/office/drawing/2014/main" id="{A4CBA8DB-8D22-48E5-BE50-11711ED4F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5" y="2387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0" name="Oval 192">
                <a:extLst>
                  <a:ext uri="{FF2B5EF4-FFF2-40B4-BE49-F238E27FC236}">
                    <a16:creationId xmlns:a16="http://schemas.microsoft.com/office/drawing/2014/main" id="{3586A759-0D11-4E83-A011-CE92C9E4D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5" y="2406"/>
                <a:ext cx="7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1" name="Oval 193">
                <a:extLst>
                  <a:ext uri="{FF2B5EF4-FFF2-40B4-BE49-F238E27FC236}">
                    <a16:creationId xmlns:a16="http://schemas.microsoft.com/office/drawing/2014/main" id="{BA4BC547-02BB-4C3A-81FA-FEA8DCCC7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494"/>
                <a:ext cx="8" cy="11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2" name="Oval 194">
                <a:extLst>
                  <a:ext uri="{FF2B5EF4-FFF2-40B4-BE49-F238E27FC236}">
                    <a16:creationId xmlns:a16="http://schemas.microsoft.com/office/drawing/2014/main" id="{A608BD6C-CA82-4308-A4BF-3BDD8709A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489"/>
                <a:ext cx="10" cy="10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3" name="Oval 195">
                <a:extLst>
                  <a:ext uri="{FF2B5EF4-FFF2-40B4-BE49-F238E27FC236}">
                    <a16:creationId xmlns:a16="http://schemas.microsoft.com/office/drawing/2014/main" id="{85124DE7-2BD9-4C6D-B3D4-59B3CE9E7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5" y="2467"/>
                <a:ext cx="7" cy="11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4" name="Oval 196">
                <a:extLst>
                  <a:ext uri="{FF2B5EF4-FFF2-40B4-BE49-F238E27FC236}">
                    <a16:creationId xmlns:a16="http://schemas.microsoft.com/office/drawing/2014/main" id="{186A7D25-CB73-4A72-A995-AEE107E8A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2438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5" name="Oval 197">
                <a:extLst>
                  <a:ext uri="{FF2B5EF4-FFF2-40B4-BE49-F238E27FC236}">
                    <a16:creationId xmlns:a16="http://schemas.microsoft.com/office/drawing/2014/main" id="{1F5232F8-1910-4312-9C03-818A67AB0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5" y="2419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6" name="Oval 198">
                <a:extLst>
                  <a:ext uri="{FF2B5EF4-FFF2-40B4-BE49-F238E27FC236}">
                    <a16:creationId xmlns:a16="http://schemas.microsoft.com/office/drawing/2014/main" id="{CBF477E6-CE9E-4AAC-99E2-0809E3852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337"/>
                <a:ext cx="8" cy="10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7" name="Oval 199">
                <a:extLst>
                  <a:ext uri="{FF2B5EF4-FFF2-40B4-BE49-F238E27FC236}">
                    <a16:creationId xmlns:a16="http://schemas.microsoft.com/office/drawing/2014/main" id="{B92CB535-2255-4A48-BAEC-8DC4F5557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5" y="2294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8" name="Oval 200">
                <a:extLst>
                  <a:ext uri="{FF2B5EF4-FFF2-40B4-BE49-F238E27FC236}">
                    <a16:creationId xmlns:a16="http://schemas.microsoft.com/office/drawing/2014/main" id="{DD09846D-F9AC-4798-9F5E-BFBB9A111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515"/>
                <a:ext cx="10" cy="11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79" name="Oval 201">
                <a:extLst>
                  <a:ext uri="{FF2B5EF4-FFF2-40B4-BE49-F238E27FC236}">
                    <a16:creationId xmlns:a16="http://schemas.microsoft.com/office/drawing/2014/main" id="{99962CBF-8482-47DB-8E91-0BBD53311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534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80" name="Oval 202">
                <a:extLst>
                  <a:ext uri="{FF2B5EF4-FFF2-40B4-BE49-F238E27FC236}">
                    <a16:creationId xmlns:a16="http://schemas.microsoft.com/office/drawing/2014/main" id="{DC8EA16C-BEFC-48F2-8B27-E3EFBB4D4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529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81" name="Oval 203">
                <a:extLst>
                  <a:ext uri="{FF2B5EF4-FFF2-40B4-BE49-F238E27FC236}">
                    <a16:creationId xmlns:a16="http://schemas.microsoft.com/office/drawing/2014/main" id="{CB0E15C9-D27D-4BDA-B413-C86A60221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2553"/>
                <a:ext cx="7" cy="10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82" name="Oval 204">
                <a:extLst>
                  <a:ext uri="{FF2B5EF4-FFF2-40B4-BE49-F238E27FC236}">
                    <a16:creationId xmlns:a16="http://schemas.microsoft.com/office/drawing/2014/main" id="{0EE0EAE0-A9A9-4F12-87DA-BD80240E3E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2" y="2585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9619" name="Group 205">
              <a:extLst>
                <a:ext uri="{FF2B5EF4-FFF2-40B4-BE49-F238E27FC236}">
                  <a16:creationId xmlns:a16="http://schemas.microsoft.com/office/drawing/2014/main" id="{F3D20663-5776-4925-B888-98C090CF6C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5" y="1345"/>
              <a:ext cx="1955" cy="1733"/>
              <a:chOff x="1935" y="1345"/>
              <a:chExt cx="1955" cy="1733"/>
            </a:xfrm>
          </p:grpSpPr>
          <p:sp>
            <p:nvSpPr>
              <p:cNvPr id="19683" name="Oval 206">
                <a:extLst>
                  <a:ext uri="{FF2B5EF4-FFF2-40B4-BE49-F238E27FC236}">
                    <a16:creationId xmlns:a16="http://schemas.microsoft.com/office/drawing/2014/main" id="{21ABD583-8277-461D-A64B-1729F6DDF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2590"/>
                <a:ext cx="8" cy="11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4" name="Oval 207">
                <a:extLst>
                  <a:ext uri="{FF2B5EF4-FFF2-40B4-BE49-F238E27FC236}">
                    <a16:creationId xmlns:a16="http://schemas.microsoft.com/office/drawing/2014/main" id="{D0256230-DEF3-494A-9EBC-BD75B6774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2" y="2601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5" name="Oval 208">
                <a:extLst>
                  <a:ext uri="{FF2B5EF4-FFF2-40B4-BE49-F238E27FC236}">
                    <a16:creationId xmlns:a16="http://schemas.microsoft.com/office/drawing/2014/main" id="{1605F886-23EE-4253-99E1-184F23343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2611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6" name="Oval 209">
                <a:extLst>
                  <a:ext uri="{FF2B5EF4-FFF2-40B4-BE49-F238E27FC236}">
                    <a16:creationId xmlns:a16="http://schemas.microsoft.com/office/drawing/2014/main" id="{45D388DA-7B8E-49EB-BCCD-E0C8F27CB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2625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7" name="Oval 210">
                <a:extLst>
                  <a:ext uri="{FF2B5EF4-FFF2-40B4-BE49-F238E27FC236}">
                    <a16:creationId xmlns:a16="http://schemas.microsoft.com/office/drawing/2014/main" id="{893467FC-996E-4CAB-986F-ED78BC1F8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" y="2633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8" name="Oval 211">
                <a:extLst>
                  <a:ext uri="{FF2B5EF4-FFF2-40B4-BE49-F238E27FC236}">
                    <a16:creationId xmlns:a16="http://schemas.microsoft.com/office/drawing/2014/main" id="{22A8987F-7208-46C0-AE4E-7ED6C7EE2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5" y="2643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9" name="Oval 212">
                <a:extLst>
                  <a:ext uri="{FF2B5EF4-FFF2-40B4-BE49-F238E27FC236}">
                    <a16:creationId xmlns:a16="http://schemas.microsoft.com/office/drawing/2014/main" id="{C400B6E9-7CAC-4E59-8AD5-1220E609C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0" y="2651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0" name="Oval 213">
                <a:extLst>
                  <a:ext uri="{FF2B5EF4-FFF2-40B4-BE49-F238E27FC236}">
                    <a16:creationId xmlns:a16="http://schemas.microsoft.com/office/drawing/2014/main" id="{C6DF1F2A-E886-4EB0-901A-EA28E256F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649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1" name="Oval 214">
                <a:extLst>
                  <a:ext uri="{FF2B5EF4-FFF2-40B4-BE49-F238E27FC236}">
                    <a16:creationId xmlns:a16="http://schemas.microsoft.com/office/drawing/2014/main" id="{A0C53C78-C032-4A1F-9782-3B707BCE0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0" y="2577"/>
                <a:ext cx="7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2" name="Oval 215">
                <a:extLst>
                  <a:ext uri="{FF2B5EF4-FFF2-40B4-BE49-F238E27FC236}">
                    <a16:creationId xmlns:a16="http://schemas.microsoft.com/office/drawing/2014/main" id="{13A2730F-4197-4194-90C5-DDBEE6762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385"/>
                <a:ext cx="10" cy="10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3" name="Oval 216">
                <a:extLst>
                  <a:ext uri="{FF2B5EF4-FFF2-40B4-BE49-F238E27FC236}">
                    <a16:creationId xmlns:a16="http://schemas.microsoft.com/office/drawing/2014/main" id="{51AC4ABA-6AB6-4D10-A3BF-9BD3B7AB1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326"/>
                <a:ext cx="8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4" name="Oval 217">
                <a:extLst>
                  <a:ext uri="{FF2B5EF4-FFF2-40B4-BE49-F238E27FC236}">
                    <a16:creationId xmlns:a16="http://schemas.microsoft.com/office/drawing/2014/main" id="{EACC2773-D245-47F3-8CEF-0A7586DC7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7" y="2353"/>
                <a:ext cx="10" cy="8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5" name="Oval 218">
                <a:extLst>
                  <a:ext uri="{FF2B5EF4-FFF2-40B4-BE49-F238E27FC236}">
                    <a16:creationId xmlns:a16="http://schemas.microsoft.com/office/drawing/2014/main" id="{D9882D8F-657D-4973-80CC-77FCD95D9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5" y="2342"/>
                <a:ext cx="2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6" name="Oval 219">
                <a:extLst>
                  <a:ext uri="{FF2B5EF4-FFF2-40B4-BE49-F238E27FC236}">
                    <a16:creationId xmlns:a16="http://schemas.microsoft.com/office/drawing/2014/main" id="{DAD4A2C9-0DCB-470F-859E-A0D9DAAA8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310"/>
                <a:ext cx="5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7" name="Oval 220">
                <a:extLst>
                  <a:ext uri="{FF2B5EF4-FFF2-40B4-BE49-F238E27FC236}">
                    <a16:creationId xmlns:a16="http://schemas.microsoft.com/office/drawing/2014/main" id="{1FF1282B-41D1-483C-9ABD-D0AD23FDC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7" y="2417"/>
                <a:ext cx="3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8" name="Oval 221">
                <a:extLst>
                  <a:ext uri="{FF2B5EF4-FFF2-40B4-BE49-F238E27FC236}">
                    <a16:creationId xmlns:a16="http://schemas.microsoft.com/office/drawing/2014/main" id="{4637B624-2F35-4A90-A2A0-B4413B0DA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7" y="2510"/>
                <a:ext cx="5" cy="3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9" name="Oval 222">
                <a:extLst>
                  <a:ext uri="{FF2B5EF4-FFF2-40B4-BE49-F238E27FC236}">
                    <a16:creationId xmlns:a16="http://schemas.microsoft.com/office/drawing/2014/main" id="{E263DB44-8683-4249-A3EC-260ABF549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5" y="2507"/>
                <a:ext cx="5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0" name="Oval 223">
                <a:extLst>
                  <a:ext uri="{FF2B5EF4-FFF2-40B4-BE49-F238E27FC236}">
                    <a16:creationId xmlns:a16="http://schemas.microsoft.com/office/drawing/2014/main" id="{6E7ABD57-5FC6-4EA5-84EE-CC58CF189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5" y="2521"/>
                <a:ext cx="2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1" name="Oval 224">
                <a:extLst>
                  <a:ext uri="{FF2B5EF4-FFF2-40B4-BE49-F238E27FC236}">
                    <a16:creationId xmlns:a16="http://schemas.microsoft.com/office/drawing/2014/main" id="{A28EB39F-FCBE-4D81-81FF-8C1B3DDCE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2539"/>
                <a:ext cx="3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2" name="Oval 225">
                <a:extLst>
                  <a:ext uri="{FF2B5EF4-FFF2-40B4-BE49-F238E27FC236}">
                    <a16:creationId xmlns:a16="http://schemas.microsoft.com/office/drawing/2014/main" id="{3C465651-CEC9-416C-80DF-D65420CC4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2" y="2547"/>
                <a:ext cx="5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3" name="Oval 226">
                <a:extLst>
                  <a:ext uri="{FF2B5EF4-FFF2-40B4-BE49-F238E27FC236}">
                    <a16:creationId xmlns:a16="http://schemas.microsoft.com/office/drawing/2014/main" id="{0DC30847-AA19-4155-934A-693C8643F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5" y="2569"/>
                <a:ext cx="5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4" name="Oval 227">
                <a:extLst>
                  <a:ext uri="{FF2B5EF4-FFF2-40B4-BE49-F238E27FC236}">
                    <a16:creationId xmlns:a16="http://schemas.microsoft.com/office/drawing/2014/main" id="{7AEA1158-C4E0-4F2F-A26B-04DDB4A2B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7" y="2582"/>
                <a:ext cx="5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5" name="Oval 228">
                <a:extLst>
                  <a:ext uri="{FF2B5EF4-FFF2-40B4-BE49-F238E27FC236}">
                    <a16:creationId xmlns:a16="http://schemas.microsoft.com/office/drawing/2014/main" id="{25D27FCF-297C-4DDC-8FDC-28635F94A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2627"/>
                <a:ext cx="5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6" name="Oval 229">
                <a:extLst>
                  <a:ext uri="{FF2B5EF4-FFF2-40B4-BE49-F238E27FC236}">
                    <a16:creationId xmlns:a16="http://schemas.microsoft.com/office/drawing/2014/main" id="{81AD22B5-4380-4459-84F8-A50A11DB2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2" y="2638"/>
                <a:ext cx="5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7" name="Oval 230">
                <a:extLst>
                  <a:ext uri="{FF2B5EF4-FFF2-40B4-BE49-F238E27FC236}">
                    <a16:creationId xmlns:a16="http://schemas.microsoft.com/office/drawing/2014/main" id="{E4BA5665-A3DD-49DB-9F76-3B474DCFE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2635"/>
                <a:ext cx="3" cy="6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8" name="Oval 231">
                <a:extLst>
                  <a:ext uri="{FF2B5EF4-FFF2-40B4-BE49-F238E27FC236}">
                    <a16:creationId xmlns:a16="http://schemas.microsoft.com/office/drawing/2014/main" id="{29DC5E3D-242C-4CD6-BA06-A0F217E71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2" y="2662"/>
                <a:ext cx="5" cy="5"/>
              </a:xfrm>
              <a:prstGeom prst="ellipse">
                <a:avLst/>
              </a:pr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9" name="Freeform 232">
                <a:extLst>
                  <a:ext uri="{FF2B5EF4-FFF2-40B4-BE49-F238E27FC236}">
                    <a16:creationId xmlns:a16="http://schemas.microsoft.com/office/drawing/2014/main" id="{E0A875A8-8F0B-4A7E-8DD5-7A8BFEBCE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598"/>
                <a:ext cx="120" cy="101"/>
              </a:xfrm>
              <a:custGeom>
                <a:avLst/>
                <a:gdLst>
                  <a:gd name="T0" fmla="*/ 333 w 48"/>
                  <a:gd name="T1" fmla="*/ 35 h 38"/>
                  <a:gd name="T2" fmla="*/ 145 w 48"/>
                  <a:gd name="T3" fmla="*/ 622 h 38"/>
                  <a:gd name="T4" fmla="*/ 313 w 48"/>
                  <a:gd name="T5" fmla="*/ 601 h 38"/>
                  <a:gd name="T6" fmla="*/ 458 w 48"/>
                  <a:gd name="T7" fmla="*/ 712 h 38"/>
                  <a:gd name="T8" fmla="*/ 720 w 48"/>
                  <a:gd name="T9" fmla="*/ 375 h 38"/>
                  <a:gd name="T10" fmla="*/ 438 w 48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8">
                    <a:moveTo>
                      <a:pt x="21" y="2"/>
                    </a:moveTo>
                    <a:cubicBezTo>
                      <a:pt x="17" y="9"/>
                      <a:pt x="0" y="23"/>
                      <a:pt x="9" y="33"/>
                    </a:cubicBezTo>
                    <a:cubicBezTo>
                      <a:pt x="13" y="38"/>
                      <a:pt x="15" y="31"/>
                      <a:pt x="20" y="32"/>
                    </a:cubicBezTo>
                    <a:cubicBezTo>
                      <a:pt x="24" y="33"/>
                      <a:pt x="24" y="38"/>
                      <a:pt x="29" y="38"/>
                    </a:cubicBezTo>
                    <a:cubicBezTo>
                      <a:pt x="38" y="36"/>
                      <a:pt x="45" y="27"/>
                      <a:pt x="46" y="20"/>
                    </a:cubicBezTo>
                    <a:cubicBezTo>
                      <a:pt x="48" y="5"/>
                      <a:pt x="38" y="4"/>
                      <a:pt x="28" y="0"/>
                    </a:cubicBezTo>
                  </a:path>
                </a:pathLst>
              </a:custGeom>
              <a:solidFill>
                <a:srgbClr val="FC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0" name="Freeform 233">
                <a:extLst>
                  <a:ext uri="{FF2B5EF4-FFF2-40B4-BE49-F238E27FC236}">
                    <a16:creationId xmlns:a16="http://schemas.microsoft.com/office/drawing/2014/main" id="{CD33FFA4-D205-49F2-8874-AA7A4392E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417"/>
                <a:ext cx="110" cy="136"/>
              </a:xfrm>
              <a:custGeom>
                <a:avLst/>
                <a:gdLst>
                  <a:gd name="T0" fmla="*/ 33 w 44"/>
                  <a:gd name="T1" fmla="*/ 419 h 51"/>
                  <a:gd name="T2" fmla="*/ 188 w 44"/>
                  <a:gd name="T3" fmla="*/ 968 h 51"/>
                  <a:gd name="T4" fmla="*/ 550 w 44"/>
                  <a:gd name="T5" fmla="*/ 776 h 51"/>
                  <a:gd name="T6" fmla="*/ 613 w 44"/>
                  <a:gd name="T7" fmla="*/ 205 h 51"/>
                  <a:gd name="T8" fmla="*/ 438 w 44"/>
                  <a:gd name="T9" fmla="*/ 35 h 51"/>
                  <a:gd name="T10" fmla="*/ 125 w 44"/>
                  <a:gd name="T11" fmla="*/ 20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51">
                    <a:moveTo>
                      <a:pt x="2" y="22"/>
                    </a:moveTo>
                    <a:cubicBezTo>
                      <a:pt x="0" y="31"/>
                      <a:pt x="1" y="50"/>
                      <a:pt x="12" y="51"/>
                    </a:cubicBezTo>
                    <a:cubicBezTo>
                      <a:pt x="21" y="51"/>
                      <a:pt x="30" y="49"/>
                      <a:pt x="35" y="41"/>
                    </a:cubicBezTo>
                    <a:cubicBezTo>
                      <a:pt x="41" y="31"/>
                      <a:pt x="44" y="20"/>
                      <a:pt x="39" y="11"/>
                    </a:cubicBezTo>
                    <a:cubicBezTo>
                      <a:pt x="36" y="5"/>
                      <a:pt x="35" y="0"/>
                      <a:pt x="28" y="2"/>
                    </a:cubicBezTo>
                    <a:cubicBezTo>
                      <a:pt x="20" y="5"/>
                      <a:pt x="18" y="12"/>
                      <a:pt x="8" y="11"/>
                    </a:cubicBezTo>
                  </a:path>
                </a:pathLst>
              </a:custGeom>
              <a:solidFill>
                <a:srgbClr val="FC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1" name="Freeform 234">
                <a:extLst>
                  <a:ext uri="{FF2B5EF4-FFF2-40B4-BE49-F238E27FC236}">
                    <a16:creationId xmlns:a16="http://schemas.microsoft.com/office/drawing/2014/main" id="{206A112E-076E-43E0-8894-EB97A50A2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409"/>
                <a:ext cx="30" cy="42"/>
              </a:xfrm>
              <a:custGeom>
                <a:avLst/>
                <a:gdLst>
                  <a:gd name="T0" fmla="*/ 113 w 12"/>
                  <a:gd name="T1" fmla="*/ 0 h 16"/>
                  <a:gd name="T2" fmla="*/ 83 w 12"/>
                  <a:gd name="T3" fmla="*/ 255 h 16"/>
                  <a:gd name="T4" fmla="*/ 158 w 12"/>
                  <a:gd name="T5" fmla="*/ 2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7" y="0"/>
                    </a:moveTo>
                    <a:cubicBezTo>
                      <a:pt x="4" y="3"/>
                      <a:pt x="0" y="13"/>
                      <a:pt x="5" y="14"/>
                    </a:cubicBezTo>
                    <a:cubicBezTo>
                      <a:pt x="12" y="16"/>
                      <a:pt x="12" y="4"/>
                      <a:pt x="10" y="1"/>
                    </a:cubicBezTo>
                  </a:path>
                </a:pathLst>
              </a:custGeom>
              <a:solidFill>
                <a:srgbClr val="FBFB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2" name="Freeform 235">
                <a:extLst>
                  <a:ext uri="{FF2B5EF4-FFF2-40B4-BE49-F238E27FC236}">
                    <a16:creationId xmlns:a16="http://schemas.microsoft.com/office/drawing/2014/main" id="{91034604-2701-45FF-9759-F4EAA36C0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665"/>
                <a:ext cx="45" cy="74"/>
              </a:xfrm>
              <a:custGeom>
                <a:avLst/>
                <a:gdLst>
                  <a:gd name="T0" fmla="*/ 283 w 18"/>
                  <a:gd name="T1" fmla="*/ 0 h 28"/>
                  <a:gd name="T2" fmla="*/ 83 w 18"/>
                  <a:gd name="T3" fmla="*/ 204 h 28"/>
                  <a:gd name="T4" fmla="*/ 113 w 18"/>
                  <a:gd name="T5" fmla="*/ 518 h 28"/>
                  <a:gd name="T6" fmla="*/ 158 w 18"/>
                  <a:gd name="T7" fmla="*/ 280 h 28"/>
                  <a:gd name="T8" fmla="*/ 270 w 18"/>
                  <a:gd name="T9" fmla="*/ 9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18" y="0"/>
                    </a:moveTo>
                    <a:cubicBezTo>
                      <a:pt x="14" y="3"/>
                      <a:pt x="7" y="7"/>
                      <a:pt x="5" y="11"/>
                    </a:cubicBezTo>
                    <a:cubicBezTo>
                      <a:pt x="1" y="15"/>
                      <a:pt x="0" y="26"/>
                      <a:pt x="7" y="28"/>
                    </a:cubicBezTo>
                    <a:cubicBezTo>
                      <a:pt x="8" y="24"/>
                      <a:pt x="8" y="19"/>
                      <a:pt x="10" y="15"/>
                    </a:cubicBezTo>
                    <a:cubicBezTo>
                      <a:pt x="13" y="11"/>
                      <a:pt x="15" y="10"/>
                      <a:pt x="17" y="5"/>
                    </a:cubicBezTo>
                  </a:path>
                </a:pathLst>
              </a:custGeom>
              <a:solidFill>
                <a:srgbClr val="FBFB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3" name="Freeform 236">
                <a:extLst>
                  <a:ext uri="{FF2B5EF4-FFF2-40B4-BE49-F238E27FC236}">
                    <a16:creationId xmlns:a16="http://schemas.microsoft.com/office/drawing/2014/main" id="{471940D1-08AB-4DF7-8553-4CD38BBBF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486"/>
                <a:ext cx="60" cy="160"/>
              </a:xfrm>
              <a:custGeom>
                <a:avLst/>
                <a:gdLst>
                  <a:gd name="T0" fmla="*/ 333 w 24"/>
                  <a:gd name="T1" fmla="*/ 888 h 60"/>
                  <a:gd name="T2" fmla="*/ 363 w 24"/>
                  <a:gd name="T3" fmla="*/ 661 h 60"/>
                  <a:gd name="T4" fmla="*/ 375 w 24"/>
                  <a:gd name="T5" fmla="*/ 547 h 60"/>
                  <a:gd name="T6" fmla="*/ 363 w 24"/>
                  <a:gd name="T7" fmla="*/ 363 h 60"/>
                  <a:gd name="T8" fmla="*/ 345 w 24"/>
                  <a:gd name="T9" fmla="*/ 227 h 60"/>
                  <a:gd name="T10" fmla="*/ 220 w 24"/>
                  <a:gd name="T11" fmla="*/ 35 h 60"/>
                  <a:gd name="T12" fmla="*/ 220 w 24"/>
                  <a:gd name="T13" fmla="*/ 56 h 60"/>
                  <a:gd name="T14" fmla="*/ 188 w 24"/>
                  <a:gd name="T15" fmla="*/ 35 h 60"/>
                  <a:gd name="T16" fmla="*/ 0 w 24"/>
                  <a:gd name="T17" fmla="*/ 547 h 60"/>
                  <a:gd name="T18" fmla="*/ 50 w 24"/>
                  <a:gd name="T19" fmla="*/ 1003 h 60"/>
                  <a:gd name="T20" fmla="*/ 158 w 24"/>
                  <a:gd name="T21" fmla="*/ 1139 h 60"/>
                  <a:gd name="T22" fmla="*/ 333 w 24"/>
                  <a:gd name="T23" fmla="*/ 888 h 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60">
                    <a:moveTo>
                      <a:pt x="21" y="47"/>
                    </a:moveTo>
                    <a:cubicBezTo>
                      <a:pt x="23" y="41"/>
                      <a:pt x="23" y="35"/>
                      <a:pt x="23" y="35"/>
                    </a:cubicBezTo>
                    <a:cubicBezTo>
                      <a:pt x="24" y="33"/>
                      <a:pt x="24" y="31"/>
                      <a:pt x="24" y="29"/>
                    </a:cubicBezTo>
                    <a:cubicBezTo>
                      <a:pt x="24" y="26"/>
                      <a:pt x="23" y="22"/>
                      <a:pt x="23" y="19"/>
                    </a:cubicBezTo>
                    <a:cubicBezTo>
                      <a:pt x="23" y="16"/>
                      <a:pt x="22" y="14"/>
                      <a:pt x="22" y="12"/>
                    </a:cubicBezTo>
                    <a:cubicBezTo>
                      <a:pt x="21" y="6"/>
                      <a:pt x="21" y="0"/>
                      <a:pt x="14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2" y="2"/>
                      <a:pt x="12" y="2"/>
                    </a:cubicBezTo>
                    <a:cubicBezTo>
                      <a:pt x="5" y="2"/>
                      <a:pt x="0" y="14"/>
                      <a:pt x="0" y="29"/>
                    </a:cubicBezTo>
                    <a:cubicBezTo>
                      <a:pt x="0" y="33"/>
                      <a:pt x="0" y="46"/>
                      <a:pt x="3" y="53"/>
                    </a:cubicBezTo>
                    <a:cubicBezTo>
                      <a:pt x="4" y="58"/>
                      <a:pt x="8" y="60"/>
                      <a:pt x="10" y="60"/>
                    </a:cubicBezTo>
                    <a:cubicBezTo>
                      <a:pt x="15" y="59"/>
                      <a:pt x="19" y="53"/>
                      <a:pt x="21" y="47"/>
                    </a:cubicBezTo>
                    <a:close/>
                  </a:path>
                </a:pathLst>
              </a:custGeom>
              <a:solidFill>
                <a:srgbClr val="D7B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4" name="Freeform 237">
                <a:extLst>
                  <a:ext uri="{FF2B5EF4-FFF2-40B4-BE49-F238E27FC236}">
                    <a16:creationId xmlns:a16="http://schemas.microsoft.com/office/drawing/2014/main" id="{8455ED2B-3276-41CD-B6DF-178A1D997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1593"/>
                <a:ext cx="38" cy="50"/>
              </a:xfrm>
              <a:custGeom>
                <a:avLst/>
                <a:gdLst>
                  <a:gd name="T0" fmla="*/ 147 w 15"/>
                  <a:gd name="T1" fmla="*/ 0 h 19"/>
                  <a:gd name="T2" fmla="*/ 63 w 15"/>
                  <a:gd name="T3" fmla="*/ 221 h 19"/>
                  <a:gd name="T4" fmla="*/ 0 w 15"/>
                  <a:gd name="T5" fmla="*/ 347 h 19"/>
                  <a:gd name="T6" fmla="*/ 243 w 15"/>
                  <a:gd name="T7" fmla="*/ 17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9" y="0"/>
                    </a:moveTo>
                    <a:cubicBezTo>
                      <a:pt x="7" y="4"/>
                      <a:pt x="6" y="8"/>
                      <a:pt x="4" y="12"/>
                    </a:cubicBezTo>
                    <a:cubicBezTo>
                      <a:pt x="3" y="14"/>
                      <a:pt x="0" y="17"/>
                      <a:pt x="0" y="19"/>
                    </a:cubicBezTo>
                    <a:cubicBezTo>
                      <a:pt x="5" y="18"/>
                      <a:pt x="11" y="12"/>
                      <a:pt x="15" y="10"/>
                    </a:cubicBezTo>
                  </a:path>
                </a:pathLst>
              </a:custGeom>
              <a:solidFill>
                <a:srgbClr val="FEF6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5" name="Oval 238">
                <a:extLst>
                  <a:ext uri="{FF2B5EF4-FFF2-40B4-BE49-F238E27FC236}">
                    <a16:creationId xmlns:a16="http://schemas.microsoft.com/office/drawing/2014/main" id="{9F3AC0B7-E9FE-4ADA-8E72-BB9057EF9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1539"/>
                <a:ext cx="20" cy="56"/>
              </a:xfrm>
              <a:prstGeom prst="ellipse">
                <a:avLst/>
              </a:prstGeom>
              <a:solidFill>
                <a:srgbClr val="6441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6" name="Oval 239">
                <a:extLst>
                  <a:ext uri="{FF2B5EF4-FFF2-40B4-BE49-F238E27FC236}">
                    <a16:creationId xmlns:a16="http://schemas.microsoft.com/office/drawing/2014/main" id="{D4ABEAC1-44DC-4547-A23E-AC2B30D4D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1534"/>
                <a:ext cx="27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7" name="Freeform 240">
                <a:extLst>
                  <a:ext uri="{FF2B5EF4-FFF2-40B4-BE49-F238E27FC236}">
                    <a16:creationId xmlns:a16="http://schemas.microsoft.com/office/drawing/2014/main" id="{8FFFF458-80CC-4452-92C9-15BE6CA42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347"/>
                <a:ext cx="170" cy="283"/>
              </a:xfrm>
              <a:custGeom>
                <a:avLst/>
                <a:gdLst>
                  <a:gd name="T0" fmla="*/ 0 w 68"/>
                  <a:gd name="T1" fmla="*/ 0 h 106"/>
                  <a:gd name="T2" fmla="*/ 783 w 68"/>
                  <a:gd name="T3" fmla="*/ 2018 h 106"/>
                  <a:gd name="T4" fmla="*/ 0 w 68"/>
                  <a:gd name="T5" fmla="*/ 0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06">
                    <a:moveTo>
                      <a:pt x="0" y="0"/>
                    </a:moveTo>
                    <a:cubicBezTo>
                      <a:pt x="15" y="7"/>
                      <a:pt x="68" y="49"/>
                      <a:pt x="50" y="106"/>
                    </a:cubicBezTo>
                    <a:cubicBezTo>
                      <a:pt x="53" y="86"/>
                      <a:pt x="39" y="29"/>
                      <a:pt x="0" y="0"/>
                    </a:cubicBezTo>
                    <a:close/>
                  </a:path>
                </a:pathLst>
              </a:custGeom>
              <a:solidFill>
                <a:srgbClr val="F3BE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8" name="Freeform 241">
                <a:extLst>
                  <a:ext uri="{FF2B5EF4-FFF2-40B4-BE49-F238E27FC236}">
                    <a16:creationId xmlns:a16="http://schemas.microsoft.com/office/drawing/2014/main" id="{4064B77D-8D18-4A54-B6ED-D5B086829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057"/>
                <a:ext cx="145" cy="136"/>
              </a:xfrm>
              <a:custGeom>
                <a:avLst/>
                <a:gdLst>
                  <a:gd name="T0" fmla="*/ 238 w 58"/>
                  <a:gd name="T1" fmla="*/ 0 h 51"/>
                  <a:gd name="T2" fmla="*/ 300 w 58"/>
                  <a:gd name="T3" fmla="*/ 717 h 51"/>
                  <a:gd name="T4" fmla="*/ 908 w 58"/>
                  <a:gd name="T5" fmla="*/ 605 h 51"/>
                  <a:gd name="T6" fmla="*/ 408 w 58"/>
                  <a:gd name="T7" fmla="*/ 533 h 51"/>
                  <a:gd name="T8" fmla="*/ 220 w 58"/>
                  <a:gd name="T9" fmla="*/ 21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1">
                    <a:moveTo>
                      <a:pt x="15" y="0"/>
                    </a:moveTo>
                    <a:cubicBezTo>
                      <a:pt x="0" y="7"/>
                      <a:pt x="11" y="29"/>
                      <a:pt x="19" y="38"/>
                    </a:cubicBezTo>
                    <a:cubicBezTo>
                      <a:pt x="31" y="51"/>
                      <a:pt x="45" y="41"/>
                      <a:pt x="58" y="32"/>
                    </a:cubicBezTo>
                    <a:cubicBezTo>
                      <a:pt x="46" y="35"/>
                      <a:pt x="34" y="39"/>
                      <a:pt x="26" y="28"/>
                    </a:cubicBezTo>
                    <a:cubicBezTo>
                      <a:pt x="22" y="23"/>
                      <a:pt x="9" y="7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9" name="Freeform 242">
                <a:extLst>
                  <a:ext uri="{FF2B5EF4-FFF2-40B4-BE49-F238E27FC236}">
                    <a16:creationId xmlns:a16="http://schemas.microsoft.com/office/drawing/2014/main" id="{B8C212BD-6C2C-4958-BAE5-810374D70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121"/>
                <a:ext cx="100" cy="66"/>
              </a:xfrm>
              <a:custGeom>
                <a:avLst/>
                <a:gdLst>
                  <a:gd name="T0" fmla="*/ 0 w 40"/>
                  <a:gd name="T1" fmla="*/ 459 h 25"/>
                  <a:gd name="T2" fmla="*/ 625 w 40"/>
                  <a:gd name="T3" fmla="*/ 259 h 25"/>
                  <a:gd name="T4" fmla="*/ 363 w 40"/>
                  <a:gd name="T5" fmla="*/ 259 h 25"/>
                  <a:gd name="T6" fmla="*/ 0 w 40"/>
                  <a:gd name="T7" fmla="*/ 45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5">
                    <a:moveTo>
                      <a:pt x="0" y="25"/>
                    </a:moveTo>
                    <a:cubicBezTo>
                      <a:pt x="11" y="16"/>
                      <a:pt x="27" y="0"/>
                      <a:pt x="40" y="14"/>
                    </a:cubicBezTo>
                    <a:cubicBezTo>
                      <a:pt x="34" y="14"/>
                      <a:pt x="30" y="12"/>
                      <a:pt x="23" y="14"/>
                    </a:cubicBezTo>
                    <a:cubicBezTo>
                      <a:pt x="15" y="17"/>
                      <a:pt x="9" y="24"/>
                      <a:pt x="0" y="25"/>
                    </a:cubicBezTo>
                  </a:path>
                </a:pathLst>
              </a:custGeom>
              <a:solidFill>
                <a:srgbClr val="FC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0" name="Freeform 243">
                <a:extLst>
                  <a:ext uri="{FF2B5EF4-FFF2-40B4-BE49-F238E27FC236}">
                    <a16:creationId xmlns:a16="http://schemas.microsoft.com/office/drawing/2014/main" id="{EC67B2C6-A6F9-45FF-8696-EFAAE27F1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571"/>
                <a:ext cx="162" cy="254"/>
              </a:xfrm>
              <a:custGeom>
                <a:avLst/>
                <a:gdLst>
                  <a:gd name="T0" fmla="*/ 974 w 65"/>
                  <a:gd name="T1" fmla="*/ 0 h 95"/>
                  <a:gd name="T2" fmla="*/ 758 w 65"/>
                  <a:gd name="T3" fmla="*/ 115 h 95"/>
                  <a:gd name="T4" fmla="*/ 466 w 65"/>
                  <a:gd name="T5" fmla="*/ 251 h 95"/>
                  <a:gd name="T6" fmla="*/ 217 w 65"/>
                  <a:gd name="T7" fmla="*/ 321 h 95"/>
                  <a:gd name="T8" fmla="*/ 42 w 65"/>
                  <a:gd name="T9" fmla="*/ 901 h 95"/>
                  <a:gd name="T10" fmla="*/ 155 w 65"/>
                  <a:gd name="T11" fmla="*/ 1529 h 95"/>
                  <a:gd name="T12" fmla="*/ 292 w 65"/>
                  <a:gd name="T13" fmla="*/ 1815 h 95"/>
                  <a:gd name="T14" fmla="*/ 416 w 65"/>
                  <a:gd name="T15" fmla="*/ 572 h 95"/>
                  <a:gd name="T16" fmla="*/ 683 w 65"/>
                  <a:gd name="T17" fmla="*/ 380 h 95"/>
                  <a:gd name="T18" fmla="*/ 820 w 65"/>
                  <a:gd name="T19" fmla="*/ 479 h 95"/>
                  <a:gd name="T20" fmla="*/ 932 w 65"/>
                  <a:gd name="T21" fmla="*/ 364 h 95"/>
                  <a:gd name="T22" fmla="*/ 1007 w 65"/>
                  <a:gd name="T23" fmla="*/ 115 h 9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5" h="95">
                    <a:moveTo>
                      <a:pt x="63" y="0"/>
                    </a:moveTo>
                    <a:cubicBezTo>
                      <a:pt x="60" y="3"/>
                      <a:pt x="53" y="4"/>
                      <a:pt x="49" y="6"/>
                    </a:cubicBezTo>
                    <a:cubicBezTo>
                      <a:pt x="45" y="8"/>
                      <a:pt x="35" y="13"/>
                      <a:pt x="30" y="13"/>
                    </a:cubicBezTo>
                    <a:cubicBezTo>
                      <a:pt x="22" y="13"/>
                      <a:pt x="21" y="13"/>
                      <a:pt x="14" y="17"/>
                    </a:cubicBezTo>
                    <a:cubicBezTo>
                      <a:pt x="5" y="23"/>
                      <a:pt x="0" y="36"/>
                      <a:pt x="3" y="47"/>
                    </a:cubicBezTo>
                    <a:cubicBezTo>
                      <a:pt x="5" y="56"/>
                      <a:pt x="6" y="71"/>
                      <a:pt x="10" y="80"/>
                    </a:cubicBezTo>
                    <a:cubicBezTo>
                      <a:pt x="13" y="86"/>
                      <a:pt x="15" y="89"/>
                      <a:pt x="19" y="95"/>
                    </a:cubicBezTo>
                    <a:cubicBezTo>
                      <a:pt x="9" y="74"/>
                      <a:pt x="13" y="49"/>
                      <a:pt x="27" y="30"/>
                    </a:cubicBezTo>
                    <a:cubicBezTo>
                      <a:pt x="32" y="24"/>
                      <a:pt x="37" y="21"/>
                      <a:pt x="44" y="20"/>
                    </a:cubicBezTo>
                    <a:cubicBezTo>
                      <a:pt x="50" y="19"/>
                      <a:pt x="49" y="21"/>
                      <a:pt x="53" y="25"/>
                    </a:cubicBezTo>
                    <a:cubicBezTo>
                      <a:pt x="54" y="22"/>
                      <a:pt x="58" y="21"/>
                      <a:pt x="60" y="19"/>
                    </a:cubicBezTo>
                    <a:cubicBezTo>
                      <a:pt x="63" y="16"/>
                      <a:pt x="62" y="10"/>
                      <a:pt x="65" y="6"/>
                    </a:cubicBezTo>
                  </a:path>
                </a:pathLst>
              </a:custGeom>
              <a:solidFill>
                <a:srgbClr val="FC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1" name="Freeform 244">
                <a:extLst>
                  <a:ext uri="{FF2B5EF4-FFF2-40B4-BE49-F238E27FC236}">
                    <a16:creationId xmlns:a16="http://schemas.microsoft.com/office/drawing/2014/main" id="{20C554EE-262E-4622-B158-2E1E3286D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430"/>
                <a:ext cx="85" cy="91"/>
              </a:xfrm>
              <a:custGeom>
                <a:avLst/>
                <a:gdLst>
                  <a:gd name="T0" fmla="*/ 533 w 34"/>
                  <a:gd name="T1" fmla="*/ 0 h 34"/>
                  <a:gd name="T2" fmla="*/ 375 w 34"/>
                  <a:gd name="T3" fmla="*/ 78 h 34"/>
                  <a:gd name="T4" fmla="*/ 238 w 34"/>
                  <a:gd name="T5" fmla="*/ 193 h 34"/>
                  <a:gd name="T6" fmla="*/ 20 w 34"/>
                  <a:gd name="T7" fmla="*/ 653 h 34"/>
                  <a:gd name="T8" fmla="*/ 363 w 34"/>
                  <a:gd name="T9" fmla="*/ 367 h 34"/>
                  <a:gd name="T10" fmla="*/ 520 w 34"/>
                  <a:gd name="T11" fmla="*/ 3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34">
                    <a:moveTo>
                      <a:pt x="34" y="0"/>
                    </a:moveTo>
                    <a:cubicBezTo>
                      <a:pt x="32" y="2"/>
                      <a:pt x="27" y="2"/>
                      <a:pt x="24" y="4"/>
                    </a:cubicBezTo>
                    <a:cubicBezTo>
                      <a:pt x="21" y="5"/>
                      <a:pt x="18" y="7"/>
                      <a:pt x="15" y="10"/>
                    </a:cubicBezTo>
                    <a:cubicBezTo>
                      <a:pt x="10" y="15"/>
                      <a:pt x="0" y="26"/>
                      <a:pt x="1" y="34"/>
                    </a:cubicBezTo>
                    <a:cubicBezTo>
                      <a:pt x="5" y="30"/>
                      <a:pt x="16" y="13"/>
                      <a:pt x="23" y="19"/>
                    </a:cubicBezTo>
                    <a:cubicBezTo>
                      <a:pt x="23" y="13"/>
                      <a:pt x="28" y="6"/>
                      <a:pt x="33" y="2"/>
                    </a:cubicBezTo>
                  </a:path>
                </a:pathLst>
              </a:custGeom>
              <a:solidFill>
                <a:srgbClr val="FC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2" name="Freeform 245">
                <a:extLst>
                  <a:ext uri="{FF2B5EF4-FFF2-40B4-BE49-F238E27FC236}">
                    <a16:creationId xmlns:a16="http://schemas.microsoft.com/office/drawing/2014/main" id="{A018061F-4714-4F80-9916-CA39FD2CC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433"/>
                <a:ext cx="80" cy="34"/>
              </a:xfrm>
              <a:custGeom>
                <a:avLst/>
                <a:gdLst>
                  <a:gd name="T0" fmla="*/ 0 w 32"/>
                  <a:gd name="T1" fmla="*/ 233 h 13"/>
                  <a:gd name="T2" fmla="*/ 125 w 32"/>
                  <a:gd name="T3" fmla="*/ 21 h 13"/>
                  <a:gd name="T4" fmla="*/ 270 w 32"/>
                  <a:gd name="T5" fmla="*/ 21 h 13"/>
                  <a:gd name="T6" fmla="*/ 438 w 32"/>
                  <a:gd name="T7" fmla="*/ 55 h 13"/>
                  <a:gd name="T8" fmla="*/ 500 w 32"/>
                  <a:gd name="T9" fmla="*/ 110 h 13"/>
                  <a:gd name="T10" fmla="*/ 50 w 32"/>
                  <a:gd name="T11" fmla="*/ 165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3">
                    <a:moveTo>
                      <a:pt x="0" y="13"/>
                    </a:moveTo>
                    <a:cubicBezTo>
                      <a:pt x="1" y="9"/>
                      <a:pt x="4" y="3"/>
                      <a:pt x="8" y="1"/>
                    </a:cubicBezTo>
                    <a:cubicBezTo>
                      <a:pt x="11" y="0"/>
                      <a:pt x="15" y="1"/>
                      <a:pt x="17" y="1"/>
                    </a:cubicBezTo>
                    <a:cubicBezTo>
                      <a:pt x="21" y="2"/>
                      <a:pt x="25" y="2"/>
                      <a:pt x="28" y="3"/>
                    </a:cubicBezTo>
                    <a:cubicBezTo>
                      <a:pt x="29" y="4"/>
                      <a:pt x="30" y="5"/>
                      <a:pt x="32" y="6"/>
                    </a:cubicBezTo>
                    <a:cubicBezTo>
                      <a:pt x="24" y="3"/>
                      <a:pt x="10" y="4"/>
                      <a:pt x="3" y="9"/>
                    </a:cubicBezTo>
                  </a:path>
                </a:pathLst>
              </a:custGeom>
              <a:solidFill>
                <a:srgbClr val="FCE3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3" name="Freeform 246">
                <a:extLst>
                  <a:ext uri="{FF2B5EF4-FFF2-40B4-BE49-F238E27FC236}">
                    <a16:creationId xmlns:a16="http://schemas.microsoft.com/office/drawing/2014/main" id="{0EBA959D-612E-4E6C-8ED6-B59ADFFEB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1345"/>
                <a:ext cx="205" cy="237"/>
              </a:xfrm>
              <a:custGeom>
                <a:avLst/>
                <a:gdLst>
                  <a:gd name="T0" fmla="*/ 50 w 82"/>
                  <a:gd name="T1" fmla="*/ 1680 h 89"/>
                  <a:gd name="T2" fmla="*/ 1283 w 82"/>
                  <a:gd name="T3" fmla="*/ 93 h 89"/>
                  <a:gd name="T4" fmla="*/ 50 w 82"/>
                  <a:gd name="T5" fmla="*/ 168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89">
                    <a:moveTo>
                      <a:pt x="3" y="89"/>
                    </a:moveTo>
                    <a:cubicBezTo>
                      <a:pt x="0" y="50"/>
                      <a:pt x="27" y="0"/>
                      <a:pt x="82" y="5"/>
                    </a:cubicBezTo>
                    <a:cubicBezTo>
                      <a:pt x="64" y="8"/>
                      <a:pt x="14" y="23"/>
                      <a:pt x="3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4" name="Freeform 247">
                <a:extLst>
                  <a:ext uri="{FF2B5EF4-FFF2-40B4-BE49-F238E27FC236}">
                    <a16:creationId xmlns:a16="http://schemas.microsoft.com/office/drawing/2014/main" id="{56E8B244-9788-4777-BC17-0BF86A627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278"/>
                <a:ext cx="15" cy="19"/>
              </a:xfrm>
              <a:custGeom>
                <a:avLst/>
                <a:gdLst>
                  <a:gd name="T0" fmla="*/ 0 w 6"/>
                  <a:gd name="T1" fmla="*/ 0 h 7"/>
                  <a:gd name="T2" fmla="*/ 83 w 6"/>
                  <a:gd name="T3" fmla="*/ 141 h 7"/>
                  <a:gd name="T4" fmla="*/ 83 w 6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4"/>
                      <a:pt x="1" y="7"/>
                      <a:pt x="5" y="7"/>
                    </a:cubicBezTo>
                    <a:cubicBezTo>
                      <a:pt x="6" y="4"/>
                      <a:pt x="5" y="3"/>
                      <a:pt x="5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5" name="Freeform 248">
                <a:extLst>
                  <a:ext uri="{FF2B5EF4-FFF2-40B4-BE49-F238E27FC236}">
                    <a16:creationId xmlns:a16="http://schemas.microsoft.com/office/drawing/2014/main" id="{FBA51EC3-90EF-4FFA-89A5-4C79BF5EB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310"/>
                <a:ext cx="7" cy="13"/>
              </a:xfrm>
              <a:custGeom>
                <a:avLst/>
                <a:gdLst>
                  <a:gd name="T0" fmla="*/ 0 w 3"/>
                  <a:gd name="T1" fmla="*/ 88 h 5"/>
                  <a:gd name="T2" fmla="*/ 37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2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6" name="Freeform 249">
                <a:extLst>
                  <a:ext uri="{FF2B5EF4-FFF2-40B4-BE49-F238E27FC236}">
                    <a16:creationId xmlns:a16="http://schemas.microsoft.com/office/drawing/2014/main" id="{0B713448-74B8-40D6-861E-11C62A8B6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822"/>
                <a:ext cx="5" cy="13"/>
              </a:xfrm>
              <a:custGeom>
                <a:avLst/>
                <a:gdLst>
                  <a:gd name="T0" fmla="*/ 33 w 2"/>
                  <a:gd name="T1" fmla="*/ 88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1" y="4"/>
                      <a:pt x="0" y="2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7" name="Freeform 250">
                <a:extLst>
                  <a:ext uri="{FF2B5EF4-FFF2-40B4-BE49-F238E27FC236}">
                    <a16:creationId xmlns:a16="http://schemas.microsoft.com/office/drawing/2014/main" id="{FF68CE5C-49AE-4016-9774-4D2ACEBB4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923"/>
                <a:ext cx="13" cy="27"/>
              </a:xfrm>
              <a:custGeom>
                <a:avLst/>
                <a:gdLst>
                  <a:gd name="T0" fmla="*/ 34 w 5"/>
                  <a:gd name="T1" fmla="*/ 81 h 10"/>
                  <a:gd name="T2" fmla="*/ 0 w 5"/>
                  <a:gd name="T3" fmla="*/ 197 h 10"/>
                  <a:gd name="T4" fmla="*/ 88 w 5"/>
                  <a:gd name="T5" fmla="*/ 59 h 10"/>
                  <a:gd name="T6" fmla="*/ 34 w 5"/>
                  <a:gd name="T7" fmla="*/ 59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0">
                    <a:moveTo>
                      <a:pt x="2" y="4"/>
                    </a:moveTo>
                    <a:cubicBezTo>
                      <a:pt x="1" y="6"/>
                      <a:pt x="0" y="8"/>
                      <a:pt x="0" y="10"/>
                    </a:cubicBezTo>
                    <a:cubicBezTo>
                      <a:pt x="4" y="8"/>
                      <a:pt x="4" y="7"/>
                      <a:pt x="5" y="3"/>
                    </a:cubicBezTo>
                    <a:cubicBezTo>
                      <a:pt x="3" y="0"/>
                      <a:pt x="3" y="2"/>
                      <a:pt x="2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8" name="Freeform 251">
                <a:extLst>
                  <a:ext uri="{FF2B5EF4-FFF2-40B4-BE49-F238E27FC236}">
                    <a16:creationId xmlns:a16="http://schemas.microsoft.com/office/drawing/2014/main" id="{DB12D358-0B0B-4AC2-8E8B-EB5C3CC6F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902"/>
                <a:ext cx="8" cy="13"/>
              </a:xfrm>
              <a:custGeom>
                <a:avLst/>
                <a:gdLst>
                  <a:gd name="T0" fmla="*/ 0 w 3"/>
                  <a:gd name="T1" fmla="*/ 88 h 5"/>
                  <a:gd name="T2" fmla="*/ 56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0" y="3"/>
                      <a:pt x="1" y="1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9" name="Freeform 252">
                <a:extLst>
                  <a:ext uri="{FF2B5EF4-FFF2-40B4-BE49-F238E27FC236}">
                    <a16:creationId xmlns:a16="http://schemas.microsoft.com/office/drawing/2014/main" id="{B6634A1A-DF93-4526-A382-94572FD96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993"/>
                <a:ext cx="13" cy="10"/>
              </a:xfrm>
              <a:custGeom>
                <a:avLst/>
                <a:gdLst>
                  <a:gd name="T0" fmla="*/ 0 w 5"/>
                  <a:gd name="T1" fmla="*/ 50 h 4"/>
                  <a:gd name="T2" fmla="*/ 68 w 5"/>
                  <a:gd name="T3" fmla="*/ 63 h 4"/>
                  <a:gd name="T4" fmla="*/ 88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1" y="4"/>
                      <a:pt x="2" y="4"/>
                      <a:pt x="4" y="4"/>
                    </a:cubicBezTo>
                    <a:cubicBezTo>
                      <a:pt x="5" y="1"/>
                      <a:pt x="4" y="0"/>
                      <a:pt x="5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0" name="Freeform 253">
                <a:extLst>
                  <a:ext uri="{FF2B5EF4-FFF2-40B4-BE49-F238E27FC236}">
                    <a16:creationId xmlns:a16="http://schemas.microsoft.com/office/drawing/2014/main" id="{45422E28-D6AC-498B-B8A8-625ACBBCD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3001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1" name="Freeform 254">
                <a:extLst>
                  <a:ext uri="{FF2B5EF4-FFF2-40B4-BE49-F238E27FC236}">
                    <a16:creationId xmlns:a16="http://schemas.microsoft.com/office/drawing/2014/main" id="{DEBF69C0-282A-48F8-AC0B-027FC0274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867"/>
                <a:ext cx="5" cy="14"/>
              </a:xfrm>
              <a:custGeom>
                <a:avLst/>
                <a:gdLst>
                  <a:gd name="T0" fmla="*/ 20 w 2"/>
                  <a:gd name="T1" fmla="*/ 109 h 5"/>
                  <a:gd name="T2" fmla="*/ 33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2" name="Freeform 255">
                <a:extLst>
                  <a:ext uri="{FF2B5EF4-FFF2-40B4-BE49-F238E27FC236}">
                    <a16:creationId xmlns:a16="http://schemas.microsoft.com/office/drawing/2014/main" id="{A2FAB21A-DFBD-49E6-9410-7756F7820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246"/>
                <a:ext cx="5" cy="8"/>
              </a:xfrm>
              <a:custGeom>
                <a:avLst/>
                <a:gdLst>
                  <a:gd name="T0" fmla="*/ 33 w 2"/>
                  <a:gd name="T1" fmla="*/ 35 h 3"/>
                  <a:gd name="T2" fmla="*/ 0 w 2"/>
                  <a:gd name="T3" fmla="*/ 21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3" name="Freeform 256">
                <a:extLst>
                  <a:ext uri="{FF2B5EF4-FFF2-40B4-BE49-F238E27FC236}">
                    <a16:creationId xmlns:a16="http://schemas.microsoft.com/office/drawing/2014/main" id="{2BD37E27-E328-4434-A604-421D16D74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259"/>
                <a:ext cx="17" cy="1"/>
              </a:xfrm>
              <a:custGeom>
                <a:avLst/>
                <a:gdLst>
                  <a:gd name="T0" fmla="*/ 0 w 7"/>
                  <a:gd name="T1" fmla="*/ 0 h 1"/>
                  <a:gd name="T2" fmla="*/ 29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1" y="0"/>
                      <a:pt x="7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4" name="Freeform 257">
                <a:extLst>
                  <a:ext uri="{FF2B5EF4-FFF2-40B4-BE49-F238E27FC236}">
                    <a16:creationId xmlns:a16="http://schemas.microsoft.com/office/drawing/2014/main" id="{FE6884EA-D624-4122-8AA0-0C9D413E9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214"/>
                <a:ext cx="17" cy="8"/>
              </a:xfrm>
              <a:custGeom>
                <a:avLst/>
                <a:gdLst>
                  <a:gd name="T0" fmla="*/ 0 w 7"/>
                  <a:gd name="T1" fmla="*/ 0 h 3"/>
                  <a:gd name="T2" fmla="*/ 100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0"/>
                      <a:pt x="5" y="1"/>
                      <a:pt x="7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5" name="Freeform 258">
                <a:extLst>
                  <a:ext uri="{FF2B5EF4-FFF2-40B4-BE49-F238E27FC236}">
                    <a16:creationId xmlns:a16="http://schemas.microsoft.com/office/drawing/2014/main" id="{EEE9016D-FF59-4283-9BF9-1B8DF5BFF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2185"/>
                <a:ext cx="8" cy="13"/>
              </a:xfrm>
              <a:custGeom>
                <a:avLst/>
                <a:gdLst>
                  <a:gd name="T0" fmla="*/ 0 w 3"/>
                  <a:gd name="T1" fmla="*/ 34 h 5"/>
                  <a:gd name="T2" fmla="*/ 56 w 3"/>
                  <a:gd name="T3" fmla="*/ 68 h 5"/>
                  <a:gd name="T4" fmla="*/ 0 w 3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2" y="2"/>
                      <a:pt x="0" y="5"/>
                      <a:pt x="3" y="4"/>
                    </a:cubicBezTo>
                    <a:cubicBezTo>
                      <a:pt x="3" y="0"/>
                      <a:pt x="1" y="3"/>
                      <a:pt x="0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6" name="Freeform 259">
                <a:extLst>
                  <a:ext uri="{FF2B5EF4-FFF2-40B4-BE49-F238E27FC236}">
                    <a16:creationId xmlns:a16="http://schemas.microsoft.com/office/drawing/2014/main" id="{99F7EBE6-8EB8-42CB-9981-DD785D16E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193"/>
                <a:ext cx="15" cy="8"/>
              </a:xfrm>
              <a:custGeom>
                <a:avLst/>
                <a:gdLst>
                  <a:gd name="T0" fmla="*/ 50 w 6"/>
                  <a:gd name="T1" fmla="*/ 0 h 3"/>
                  <a:gd name="T2" fmla="*/ 0 w 6"/>
                  <a:gd name="T3" fmla="*/ 35 h 3"/>
                  <a:gd name="T4" fmla="*/ 95 w 6"/>
                  <a:gd name="T5" fmla="*/ 35 h 3"/>
                  <a:gd name="T6" fmla="*/ 63 w 6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3" y="2"/>
                      <a:pt x="3" y="3"/>
                      <a:pt x="6" y="2"/>
                    </a:cubicBezTo>
                    <a:cubicBezTo>
                      <a:pt x="4" y="0"/>
                      <a:pt x="5" y="2"/>
                      <a:pt x="4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7" name="Freeform 260">
                <a:extLst>
                  <a:ext uri="{FF2B5EF4-FFF2-40B4-BE49-F238E27FC236}">
                    <a16:creationId xmlns:a16="http://schemas.microsoft.com/office/drawing/2014/main" id="{811ED9CB-C62C-46BB-9E58-72CC1487D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195"/>
                <a:ext cx="13" cy="14"/>
              </a:xfrm>
              <a:custGeom>
                <a:avLst/>
                <a:gdLst>
                  <a:gd name="T0" fmla="*/ 0 w 5"/>
                  <a:gd name="T1" fmla="*/ 109 h 5"/>
                  <a:gd name="T2" fmla="*/ 68 w 5"/>
                  <a:gd name="T3" fmla="*/ 48 h 5"/>
                  <a:gd name="T4" fmla="*/ 55 w 5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2"/>
                      <a:pt x="1" y="0"/>
                      <a:pt x="4" y="2"/>
                    </a:cubicBezTo>
                    <a:cubicBezTo>
                      <a:pt x="5" y="4"/>
                      <a:pt x="3" y="3"/>
                      <a:pt x="3" y="4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8" name="Freeform 261">
                <a:extLst>
                  <a:ext uri="{FF2B5EF4-FFF2-40B4-BE49-F238E27FC236}">
                    <a16:creationId xmlns:a16="http://schemas.microsoft.com/office/drawing/2014/main" id="{0A44F33C-4280-4970-91BE-D1C475FC1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24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  <a:cubicBezTo>
                      <a:pt x="0" y="0"/>
                      <a:pt x="1" y="1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9" name="Freeform 262">
                <a:extLst>
                  <a:ext uri="{FF2B5EF4-FFF2-40B4-BE49-F238E27FC236}">
                    <a16:creationId xmlns:a16="http://schemas.microsoft.com/office/drawing/2014/main" id="{6C2E2BD7-66AC-467B-92A5-FFDC769C4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2225"/>
                <a:ext cx="10" cy="8"/>
              </a:xfrm>
              <a:custGeom>
                <a:avLst/>
                <a:gdLst>
                  <a:gd name="T0" fmla="*/ 20 w 4"/>
                  <a:gd name="T1" fmla="*/ 56 h 3"/>
                  <a:gd name="T2" fmla="*/ 50 w 4"/>
                  <a:gd name="T3" fmla="*/ 0 h 3"/>
                  <a:gd name="T4" fmla="*/ 33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3"/>
                    </a:moveTo>
                    <a:cubicBezTo>
                      <a:pt x="2" y="2"/>
                      <a:pt x="4" y="3"/>
                      <a:pt x="3" y="0"/>
                    </a:cubicBezTo>
                    <a:cubicBezTo>
                      <a:pt x="0" y="2"/>
                      <a:pt x="2" y="3"/>
                      <a:pt x="2" y="3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0" name="Freeform 263">
                <a:extLst>
                  <a:ext uri="{FF2B5EF4-FFF2-40B4-BE49-F238E27FC236}">
                    <a16:creationId xmlns:a16="http://schemas.microsoft.com/office/drawing/2014/main" id="{13C02EFD-54B6-4E1E-8E2D-28991792D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299"/>
                <a:ext cx="13" cy="3"/>
              </a:xfrm>
              <a:custGeom>
                <a:avLst/>
                <a:gdLst>
                  <a:gd name="T0" fmla="*/ 88 w 5"/>
                  <a:gd name="T1" fmla="*/ 0 h 1"/>
                  <a:gd name="T2" fmla="*/ 34 w 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2" y="0"/>
                      <a:pt x="0" y="0"/>
                      <a:pt x="2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1" name="Freeform 264">
                <a:extLst>
                  <a:ext uri="{FF2B5EF4-FFF2-40B4-BE49-F238E27FC236}">
                    <a16:creationId xmlns:a16="http://schemas.microsoft.com/office/drawing/2014/main" id="{77C3CD07-94AD-40FA-96D5-DD9D8BE59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339"/>
                <a:ext cx="20" cy="22"/>
              </a:xfrm>
              <a:custGeom>
                <a:avLst/>
                <a:gdLst>
                  <a:gd name="T0" fmla="*/ 63 w 8"/>
                  <a:gd name="T1" fmla="*/ 61 h 8"/>
                  <a:gd name="T2" fmla="*/ 63 w 8"/>
                  <a:gd name="T3" fmla="*/ 168 h 8"/>
                  <a:gd name="T4" fmla="*/ 95 w 8"/>
                  <a:gd name="T5" fmla="*/ 0 h 8"/>
                  <a:gd name="T6" fmla="*/ 63 w 8"/>
                  <a:gd name="T7" fmla="*/ 47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4" y="3"/>
                    </a:moveTo>
                    <a:cubicBezTo>
                      <a:pt x="3" y="5"/>
                      <a:pt x="0" y="6"/>
                      <a:pt x="4" y="8"/>
                    </a:cubicBezTo>
                    <a:cubicBezTo>
                      <a:pt x="8" y="5"/>
                      <a:pt x="8" y="4"/>
                      <a:pt x="6" y="0"/>
                    </a:cubicBezTo>
                    <a:cubicBezTo>
                      <a:pt x="4" y="0"/>
                      <a:pt x="5" y="1"/>
                      <a:pt x="4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2" name="Freeform 265">
                <a:extLst>
                  <a:ext uri="{FF2B5EF4-FFF2-40B4-BE49-F238E27FC236}">
                    <a16:creationId xmlns:a16="http://schemas.microsoft.com/office/drawing/2014/main" id="{9E19608B-335E-4B06-812D-C2E409112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950"/>
                <a:ext cx="10" cy="8"/>
              </a:xfrm>
              <a:custGeom>
                <a:avLst/>
                <a:gdLst>
                  <a:gd name="T0" fmla="*/ 20 w 4"/>
                  <a:gd name="T1" fmla="*/ 0 h 3"/>
                  <a:gd name="T2" fmla="*/ 0 w 4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4" y="3"/>
                      <a:pt x="2" y="2"/>
                      <a:pt x="0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3" name="Freeform 266">
                <a:extLst>
                  <a:ext uri="{FF2B5EF4-FFF2-40B4-BE49-F238E27FC236}">
                    <a16:creationId xmlns:a16="http://schemas.microsoft.com/office/drawing/2014/main" id="{E41EFCD2-C880-4516-B28D-5448A2080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206"/>
                <a:ext cx="10" cy="19"/>
              </a:xfrm>
              <a:custGeom>
                <a:avLst/>
                <a:gdLst>
                  <a:gd name="T0" fmla="*/ 33 w 4"/>
                  <a:gd name="T1" fmla="*/ 60 h 7"/>
                  <a:gd name="T2" fmla="*/ 50 w 4"/>
                  <a:gd name="T3" fmla="*/ 141 h 7"/>
                  <a:gd name="T4" fmla="*/ 50 w 4"/>
                  <a:gd name="T5" fmla="*/ 0 h 7"/>
                  <a:gd name="T6" fmla="*/ 33 w 4"/>
                  <a:gd name="T7" fmla="*/ 117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2" y="3"/>
                    </a:moveTo>
                    <a:cubicBezTo>
                      <a:pt x="1" y="5"/>
                      <a:pt x="2" y="6"/>
                      <a:pt x="3" y="7"/>
                    </a:cubicBezTo>
                    <a:cubicBezTo>
                      <a:pt x="4" y="3"/>
                      <a:pt x="4" y="3"/>
                      <a:pt x="3" y="0"/>
                    </a:cubicBezTo>
                    <a:cubicBezTo>
                      <a:pt x="0" y="2"/>
                      <a:pt x="2" y="3"/>
                      <a:pt x="2" y="6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4" name="Freeform 267">
                <a:extLst>
                  <a:ext uri="{FF2B5EF4-FFF2-40B4-BE49-F238E27FC236}">
                    <a16:creationId xmlns:a16="http://schemas.microsoft.com/office/drawing/2014/main" id="{983F4B37-5081-4D3A-856F-11EA1DE77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241"/>
                <a:ext cx="23" cy="24"/>
              </a:xfrm>
              <a:custGeom>
                <a:avLst/>
                <a:gdLst>
                  <a:gd name="T0" fmla="*/ 33 w 9"/>
                  <a:gd name="T1" fmla="*/ 0 h 9"/>
                  <a:gd name="T2" fmla="*/ 151 w 9"/>
                  <a:gd name="T3" fmla="*/ 77 h 9"/>
                  <a:gd name="T4" fmla="*/ 97 w 9"/>
                  <a:gd name="T5" fmla="*/ 5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0"/>
                    </a:moveTo>
                    <a:cubicBezTo>
                      <a:pt x="0" y="6"/>
                      <a:pt x="5" y="9"/>
                      <a:pt x="9" y="4"/>
                    </a:cubicBezTo>
                    <a:cubicBezTo>
                      <a:pt x="7" y="1"/>
                      <a:pt x="6" y="3"/>
                      <a:pt x="6" y="3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5" name="Freeform 268">
                <a:extLst>
                  <a:ext uri="{FF2B5EF4-FFF2-40B4-BE49-F238E27FC236}">
                    <a16:creationId xmlns:a16="http://schemas.microsoft.com/office/drawing/2014/main" id="{5EFE97C3-3AE7-42D7-A8D9-10642D924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275"/>
                <a:ext cx="13" cy="16"/>
              </a:xfrm>
              <a:custGeom>
                <a:avLst/>
                <a:gdLst>
                  <a:gd name="T0" fmla="*/ 34 w 5"/>
                  <a:gd name="T1" fmla="*/ 115 h 6"/>
                  <a:gd name="T2" fmla="*/ 55 w 5"/>
                  <a:gd name="T3" fmla="*/ 0 h 6"/>
                  <a:gd name="T4" fmla="*/ 34 w 5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6"/>
                    </a:moveTo>
                    <a:cubicBezTo>
                      <a:pt x="2" y="3"/>
                      <a:pt x="0" y="2"/>
                      <a:pt x="3" y="0"/>
                    </a:cubicBezTo>
                    <a:cubicBezTo>
                      <a:pt x="5" y="5"/>
                      <a:pt x="4" y="5"/>
                      <a:pt x="2" y="5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6" name="Freeform 269">
                <a:extLst>
                  <a:ext uri="{FF2B5EF4-FFF2-40B4-BE49-F238E27FC236}">
                    <a16:creationId xmlns:a16="http://schemas.microsoft.com/office/drawing/2014/main" id="{DBD4023A-24D8-4C61-9D05-8F661E3A6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257"/>
                <a:ext cx="10" cy="10"/>
              </a:xfrm>
              <a:custGeom>
                <a:avLst/>
                <a:gdLst>
                  <a:gd name="T0" fmla="*/ 33 w 4"/>
                  <a:gd name="T1" fmla="*/ 20 h 4"/>
                  <a:gd name="T2" fmla="*/ 0 w 4"/>
                  <a:gd name="T3" fmla="*/ 63 h 4"/>
                  <a:gd name="T4" fmla="*/ 50 w 4"/>
                  <a:gd name="T5" fmla="*/ 63 h 4"/>
                  <a:gd name="T6" fmla="*/ 50 w 4"/>
                  <a:gd name="T7" fmla="*/ 33 h 4"/>
                  <a:gd name="T8" fmla="*/ 33 w 4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0" y="4"/>
                      <a:pt x="2" y="4"/>
                      <a:pt x="3" y="4"/>
                    </a:cubicBezTo>
                    <a:cubicBezTo>
                      <a:pt x="4" y="4"/>
                      <a:pt x="4" y="3"/>
                      <a:pt x="3" y="2"/>
                    </a:cubicBezTo>
                    <a:cubicBezTo>
                      <a:pt x="3" y="0"/>
                      <a:pt x="2" y="1"/>
                      <a:pt x="2" y="3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7" name="Freeform 270">
                <a:extLst>
                  <a:ext uri="{FF2B5EF4-FFF2-40B4-BE49-F238E27FC236}">
                    <a16:creationId xmlns:a16="http://schemas.microsoft.com/office/drawing/2014/main" id="{85062044-5B3E-460A-B31E-B727CED3A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7" y="2299"/>
                <a:ext cx="20" cy="14"/>
              </a:xfrm>
              <a:custGeom>
                <a:avLst/>
                <a:gdLst>
                  <a:gd name="T0" fmla="*/ 63 w 8"/>
                  <a:gd name="T1" fmla="*/ 0 h 5"/>
                  <a:gd name="T2" fmla="*/ 0 w 8"/>
                  <a:gd name="T3" fmla="*/ 109 h 5"/>
                  <a:gd name="T4" fmla="*/ 63 w 8"/>
                  <a:gd name="T5" fmla="*/ 0 h 5"/>
                  <a:gd name="T6" fmla="*/ 50 w 8"/>
                  <a:gd name="T7" fmla="*/ 87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5" y="5"/>
                      <a:pt x="8" y="4"/>
                      <a:pt x="4" y="0"/>
                    </a:cubicBezTo>
                    <a:cubicBezTo>
                      <a:pt x="3" y="1"/>
                      <a:pt x="4" y="3"/>
                      <a:pt x="3" y="4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8" name="Freeform 271">
                <a:extLst>
                  <a:ext uri="{FF2B5EF4-FFF2-40B4-BE49-F238E27FC236}">
                    <a16:creationId xmlns:a16="http://schemas.microsoft.com/office/drawing/2014/main" id="{3F5BF3A5-B19B-4566-93F0-603D28FBF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337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58 w 5"/>
                  <a:gd name="T3" fmla="*/ 56 h 6"/>
                  <a:gd name="T4" fmla="*/ 41 w 5"/>
                  <a:gd name="T5" fmla="*/ 0 h 6"/>
                  <a:gd name="T6" fmla="*/ 0 w 5"/>
                  <a:gd name="T7" fmla="*/ 77 h 6"/>
                  <a:gd name="T8" fmla="*/ 70 w 5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4"/>
                      <a:pt x="3" y="4"/>
                      <a:pt x="4" y="3"/>
                    </a:cubicBezTo>
                    <a:cubicBezTo>
                      <a:pt x="4" y="4"/>
                      <a:pt x="3" y="0"/>
                      <a:pt x="3" y="0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1" y="5"/>
                      <a:pt x="3" y="6"/>
                      <a:pt x="5" y="5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9" name="Freeform 272">
                <a:extLst>
                  <a:ext uri="{FF2B5EF4-FFF2-40B4-BE49-F238E27FC236}">
                    <a16:creationId xmlns:a16="http://schemas.microsoft.com/office/drawing/2014/main" id="{BE91CC67-4744-4250-BDC5-AD915532D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915"/>
                <a:ext cx="15" cy="32"/>
              </a:xfrm>
              <a:custGeom>
                <a:avLst/>
                <a:gdLst>
                  <a:gd name="T0" fmla="*/ 33 w 6"/>
                  <a:gd name="T1" fmla="*/ 56 h 12"/>
                  <a:gd name="T2" fmla="*/ 63 w 6"/>
                  <a:gd name="T3" fmla="*/ 136 h 12"/>
                  <a:gd name="T4" fmla="*/ 83 w 6"/>
                  <a:gd name="T5" fmla="*/ 0 h 12"/>
                  <a:gd name="T6" fmla="*/ 83 w 6"/>
                  <a:gd name="T7" fmla="*/ 2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2">
                    <a:moveTo>
                      <a:pt x="2" y="3"/>
                    </a:moveTo>
                    <a:cubicBezTo>
                      <a:pt x="2" y="5"/>
                      <a:pt x="3" y="6"/>
                      <a:pt x="4" y="7"/>
                    </a:cubicBezTo>
                    <a:cubicBezTo>
                      <a:pt x="6" y="3"/>
                      <a:pt x="6" y="4"/>
                      <a:pt x="5" y="0"/>
                    </a:cubicBezTo>
                    <a:cubicBezTo>
                      <a:pt x="0" y="2"/>
                      <a:pt x="0" y="8"/>
                      <a:pt x="5" y="12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0" name="Freeform 273">
                <a:extLst>
                  <a:ext uri="{FF2B5EF4-FFF2-40B4-BE49-F238E27FC236}">
                    <a16:creationId xmlns:a16="http://schemas.microsoft.com/office/drawing/2014/main" id="{00089F67-A818-4A11-B7A2-0E31B775E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854"/>
                <a:ext cx="12" cy="21"/>
              </a:xfrm>
              <a:custGeom>
                <a:avLst/>
                <a:gdLst>
                  <a:gd name="T0" fmla="*/ 29 w 5"/>
                  <a:gd name="T1" fmla="*/ 34 h 8"/>
                  <a:gd name="T2" fmla="*/ 58 w 5"/>
                  <a:gd name="T3" fmla="*/ 21 h 8"/>
                  <a:gd name="T4" fmla="*/ 58 w 5"/>
                  <a:gd name="T5" fmla="*/ 110 h 8"/>
                  <a:gd name="T6" fmla="*/ 29 w 5"/>
                  <a:gd name="T7" fmla="*/ 89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2" y="2"/>
                    </a:moveTo>
                    <a:cubicBezTo>
                      <a:pt x="2" y="1"/>
                      <a:pt x="2" y="0"/>
                      <a:pt x="4" y="1"/>
                    </a:cubicBezTo>
                    <a:cubicBezTo>
                      <a:pt x="5" y="5"/>
                      <a:pt x="5" y="2"/>
                      <a:pt x="4" y="6"/>
                    </a:cubicBezTo>
                    <a:cubicBezTo>
                      <a:pt x="0" y="8"/>
                      <a:pt x="3" y="5"/>
                      <a:pt x="2" y="5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1" name="Freeform 274">
                <a:extLst>
                  <a:ext uri="{FF2B5EF4-FFF2-40B4-BE49-F238E27FC236}">
                    <a16:creationId xmlns:a16="http://schemas.microsoft.com/office/drawing/2014/main" id="{19A581EC-74CA-43D4-914F-F99907054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899"/>
                <a:ext cx="5" cy="11"/>
              </a:xfrm>
              <a:custGeom>
                <a:avLst/>
                <a:gdLst>
                  <a:gd name="T0" fmla="*/ 0 w 2"/>
                  <a:gd name="T1" fmla="*/ 83 h 4"/>
                  <a:gd name="T2" fmla="*/ 33 w 2"/>
                  <a:gd name="T3" fmla="*/ 47 h 4"/>
                  <a:gd name="T4" fmla="*/ 0 w 2"/>
                  <a:gd name="T5" fmla="*/ 47 h 4"/>
                  <a:gd name="T6" fmla="*/ 33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2" name="Freeform 275">
                <a:extLst>
                  <a:ext uri="{FF2B5EF4-FFF2-40B4-BE49-F238E27FC236}">
                    <a16:creationId xmlns:a16="http://schemas.microsoft.com/office/drawing/2014/main" id="{D9A8F32E-71B2-47C7-97EF-6F03C9D9E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990"/>
                <a:ext cx="15" cy="21"/>
              </a:xfrm>
              <a:custGeom>
                <a:avLst/>
                <a:gdLst>
                  <a:gd name="T0" fmla="*/ 63 w 6"/>
                  <a:gd name="T1" fmla="*/ 76 h 8"/>
                  <a:gd name="T2" fmla="*/ 0 w 6"/>
                  <a:gd name="T3" fmla="*/ 144 h 8"/>
                  <a:gd name="T4" fmla="*/ 63 w 6"/>
                  <a:gd name="T5" fmla="*/ 0 h 8"/>
                  <a:gd name="T6" fmla="*/ 20 w 6"/>
                  <a:gd name="T7" fmla="*/ 5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4" y="4"/>
                    </a:moveTo>
                    <a:cubicBezTo>
                      <a:pt x="2" y="5"/>
                      <a:pt x="0" y="6"/>
                      <a:pt x="0" y="8"/>
                    </a:cubicBezTo>
                    <a:cubicBezTo>
                      <a:pt x="5" y="8"/>
                      <a:pt x="6" y="5"/>
                      <a:pt x="4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3" name="Freeform 276">
                <a:extLst>
                  <a:ext uri="{FF2B5EF4-FFF2-40B4-BE49-F238E27FC236}">
                    <a16:creationId xmlns:a16="http://schemas.microsoft.com/office/drawing/2014/main" id="{0CE28B81-246C-4508-ACF5-988129DB0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985"/>
                <a:ext cx="20" cy="21"/>
              </a:xfrm>
              <a:custGeom>
                <a:avLst/>
                <a:gdLst>
                  <a:gd name="T0" fmla="*/ 50 w 8"/>
                  <a:gd name="T1" fmla="*/ 110 h 8"/>
                  <a:gd name="T2" fmla="*/ 83 w 8"/>
                  <a:gd name="T3" fmla="*/ 0 h 8"/>
                  <a:gd name="T4" fmla="*/ 63 w 8"/>
                  <a:gd name="T5" fmla="*/ 144 h 8"/>
                  <a:gd name="T6" fmla="*/ 50 w 8"/>
                  <a:gd name="T7" fmla="*/ 2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6"/>
                    </a:moveTo>
                    <a:cubicBezTo>
                      <a:pt x="3" y="3"/>
                      <a:pt x="2" y="1"/>
                      <a:pt x="5" y="0"/>
                    </a:cubicBezTo>
                    <a:cubicBezTo>
                      <a:pt x="8" y="4"/>
                      <a:pt x="8" y="5"/>
                      <a:pt x="4" y="8"/>
                    </a:cubicBezTo>
                    <a:cubicBezTo>
                      <a:pt x="0" y="6"/>
                      <a:pt x="2" y="4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4" name="Freeform 277">
                <a:extLst>
                  <a:ext uri="{FF2B5EF4-FFF2-40B4-BE49-F238E27FC236}">
                    <a16:creationId xmlns:a16="http://schemas.microsoft.com/office/drawing/2014/main" id="{E97EA2A1-D5B2-4E71-B133-28D694E28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814"/>
                <a:ext cx="10" cy="11"/>
              </a:xfrm>
              <a:custGeom>
                <a:avLst/>
                <a:gdLst>
                  <a:gd name="T0" fmla="*/ 20 w 4"/>
                  <a:gd name="T1" fmla="*/ 83 h 4"/>
                  <a:gd name="T2" fmla="*/ 63 w 4"/>
                  <a:gd name="T3" fmla="*/ 22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0" y="2"/>
                      <a:pt x="1" y="0"/>
                      <a:pt x="4" y="1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5" name="Freeform 278">
                <a:extLst>
                  <a:ext uri="{FF2B5EF4-FFF2-40B4-BE49-F238E27FC236}">
                    <a16:creationId xmlns:a16="http://schemas.microsoft.com/office/drawing/2014/main" id="{94C9766C-5098-4949-A99C-7BEE0B179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198"/>
                <a:ext cx="7" cy="16"/>
              </a:xfrm>
              <a:custGeom>
                <a:avLst/>
                <a:gdLst>
                  <a:gd name="T0" fmla="*/ 0 w 3"/>
                  <a:gd name="T1" fmla="*/ 115 h 6"/>
                  <a:gd name="T2" fmla="*/ 37 w 3"/>
                  <a:gd name="T3" fmla="*/ 56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3"/>
                      <a:pt x="1" y="0"/>
                      <a:pt x="3" y="3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6" name="Freeform 279">
                <a:extLst>
                  <a:ext uri="{FF2B5EF4-FFF2-40B4-BE49-F238E27FC236}">
                    <a16:creationId xmlns:a16="http://schemas.microsoft.com/office/drawing/2014/main" id="{F5B55945-6B9C-449C-BAA7-4BCD691FA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230"/>
                <a:ext cx="10" cy="11"/>
              </a:xfrm>
              <a:custGeom>
                <a:avLst/>
                <a:gdLst>
                  <a:gd name="T0" fmla="*/ 0 w 4"/>
                  <a:gd name="T1" fmla="*/ 8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0" y="1"/>
                      <a:pt x="2" y="0"/>
                      <a:pt x="4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7" name="Freeform 280">
                <a:extLst>
                  <a:ext uri="{FF2B5EF4-FFF2-40B4-BE49-F238E27FC236}">
                    <a16:creationId xmlns:a16="http://schemas.microsoft.com/office/drawing/2014/main" id="{B6B947CF-8DD8-45A5-8A3E-0F83CB828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193"/>
                <a:ext cx="7" cy="5"/>
              </a:xfrm>
              <a:custGeom>
                <a:avLst/>
                <a:gdLst>
                  <a:gd name="T0" fmla="*/ 37 w 3"/>
                  <a:gd name="T1" fmla="*/ 33 h 2"/>
                  <a:gd name="T2" fmla="*/ 12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8" name="Freeform 281">
                <a:extLst>
                  <a:ext uri="{FF2B5EF4-FFF2-40B4-BE49-F238E27FC236}">
                    <a16:creationId xmlns:a16="http://schemas.microsoft.com/office/drawing/2014/main" id="{AFD244DD-0E82-45E6-8FB2-FB262E9D0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289"/>
                <a:ext cx="15" cy="10"/>
              </a:xfrm>
              <a:custGeom>
                <a:avLst/>
                <a:gdLst>
                  <a:gd name="T0" fmla="*/ 0 w 6"/>
                  <a:gd name="T1" fmla="*/ 50 h 4"/>
                  <a:gd name="T2" fmla="*/ 0 w 6"/>
                  <a:gd name="T3" fmla="*/ 63 h 4"/>
                  <a:gd name="T4" fmla="*/ 95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3"/>
                    </a:moveTo>
                    <a:cubicBezTo>
                      <a:pt x="0" y="3"/>
                      <a:pt x="5" y="2"/>
                      <a:pt x="0" y="4"/>
                    </a:cubicBezTo>
                    <a:cubicBezTo>
                      <a:pt x="2" y="0"/>
                      <a:pt x="5" y="0"/>
                      <a:pt x="6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9" name="Freeform 282">
                <a:extLst>
                  <a:ext uri="{FF2B5EF4-FFF2-40B4-BE49-F238E27FC236}">
                    <a16:creationId xmlns:a16="http://schemas.microsoft.com/office/drawing/2014/main" id="{C03E9CFB-28ED-403D-BC31-B404C2A7F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310"/>
                <a:ext cx="8" cy="13"/>
              </a:xfrm>
              <a:custGeom>
                <a:avLst/>
                <a:gdLst>
                  <a:gd name="T0" fmla="*/ 21 w 3"/>
                  <a:gd name="T1" fmla="*/ 88 h 5"/>
                  <a:gd name="T2" fmla="*/ 0 w 3"/>
                  <a:gd name="T3" fmla="*/ 34 h 5"/>
                  <a:gd name="T4" fmla="*/ 56 w 3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0" name="Freeform 283">
                <a:extLst>
                  <a:ext uri="{FF2B5EF4-FFF2-40B4-BE49-F238E27FC236}">
                    <a16:creationId xmlns:a16="http://schemas.microsoft.com/office/drawing/2014/main" id="{AC5820AC-7F38-4E74-BA3E-8079C1EE9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217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1" name="Freeform 284">
                <a:extLst>
                  <a:ext uri="{FF2B5EF4-FFF2-40B4-BE49-F238E27FC236}">
                    <a16:creationId xmlns:a16="http://schemas.microsoft.com/office/drawing/2014/main" id="{533B02BA-8CFC-40C0-ACDA-95C82A967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931"/>
                <a:ext cx="12" cy="8"/>
              </a:xfrm>
              <a:custGeom>
                <a:avLst/>
                <a:gdLst>
                  <a:gd name="T0" fmla="*/ 12 w 5"/>
                  <a:gd name="T1" fmla="*/ 56 h 3"/>
                  <a:gd name="T2" fmla="*/ 12 w 5"/>
                  <a:gd name="T3" fmla="*/ 0 h 3"/>
                  <a:gd name="T4" fmla="*/ 70 w 5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0"/>
                      <a:pt x="4" y="1"/>
                      <a:pt x="5" y="2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2" name="Freeform 285">
                <a:extLst>
                  <a:ext uri="{FF2B5EF4-FFF2-40B4-BE49-F238E27FC236}">
                    <a16:creationId xmlns:a16="http://schemas.microsoft.com/office/drawing/2014/main" id="{D6D09D79-0294-43D4-B6EC-D23E5E107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3001"/>
                <a:ext cx="8" cy="2"/>
              </a:xfrm>
              <a:custGeom>
                <a:avLst/>
                <a:gdLst>
                  <a:gd name="T0" fmla="*/ 0 w 3"/>
                  <a:gd name="T1" fmla="*/ 8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3" name="Freeform 286">
                <a:extLst>
                  <a:ext uri="{FF2B5EF4-FFF2-40B4-BE49-F238E27FC236}">
                    <a16:creationId xmlns:a16="http://schemas.microsoft.com/office/drawing/2014/main" id="{A2068ACB-1F33-4BBC-8A32-D6FDDBFA9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819"/>
                <a:ext cx="8" cy="11"/>
              </a:xfrm>
              <a:custGeom>
                <a:avLst/>
                <a:gdLst>
                  <a:gd name="T0" fmla="*/ 0 w 3"/>
                  <a:gd name="T1" fmla="*/ 83 h 4"/>
                  <a:gd name="T2" fmla="*/ 56 w 3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1" y="1"/>
                      <a:pt x="2" y="0"/>
                      <a:pt x="3" y="2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4" name="Freeform 287">
                <a:extLst>
                  <a:ext uri="{FF2B5EF4-FFF2-40B4-BE49-F238E27FC236}">
                    <a16:creationId xmlns:a16="http://schemas.microsoft.com/office/drawing/2014/main" id="{BE3D9FAB-FCCE-4210-A8FE-0C2D35FA4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905"/>
                <a:ext cx="5" cy="13"/>
              </a:xfrm>
              <a:custGeom>
                <a:avLst/>
                <a:gdLst>
                  <a:gd name="T0" fmla="*/ 0 w 2"/>
                  <a:gd name="T1" fmla="*/ 88 h 5"/>
                  <a:gd name="T2" fmla="*/ 33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0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5" name="Freeform 288">
                <a:extLst>
                  <a:ext uri="{FF2B5EF4-FFF2-40B4-BE49-F238E27FC236}">
                    <a16:creationId xmlns:a16="http://schemas.microsoft.com/office/drawing/2014/main" id="{ACD927C8-D6F1-4DCA-84A3-B08FAB030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998"/>
                <a:ext cx="2" cy="5"/>
              </a:xfrm>
              <a:custGeom>
                <a:avLst/>
                <a:gdLst>
                  <a:gd name="T0" fmla="*/ 0 w 1"/>
                  <a:gd name="T1" fmla="*/ 33 h 2"/>
                  <a:gd name="T2" fmla="*/ 8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6" name="Freeform 289">
                <a:extLst>
                  <a:ext uri="{FF2B5EF4-FFF2-40B4-BE49-F238E27FC236}">
                    <a16:creationId xmlns:a16="http://schemas.microsoft.com/office/drawing/2014/main" id="{2DA2C9CC-D1E7-4142-8826-A159E4AD2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241"/>
                <a:ext cx="13" cy="29"/>
              </a:xfrm>
              <a:custGeom>
                <a:avLst/>
                <a:gdLst>
                  <a:gd name="T0" fmla="*/ 21 w 5"/>
                  <a:gd name="T1" fmla="*/ 76 h 11"/>
                  <a:gd name="T2" fmla="*/ 0 w 5"/>
                  <a:gd name="T3" fmla="*/ 34 h 11"/>
                  <a:gd name="T4" fmla="*/ 88 w 5"/>
                  <a:gd name="T5" fmla="*/ 182 h 11"/>
                  <a:gd name="T6" fmla="*/ 21 w 5"/>
                  <a:gd name="T7" fmla="*/ 20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1">
                    <a:moveTo>
                      <a:pt x="1" y="4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3" y="0"/>
                      <a:pt x="5" y="7"/>
                      <a:pt x="5" y="10"/>
                    </a:cubicBezTo>
                    <a:cubicBezTo>
                      <a:pt x="4" y="11"/>
                      <a:pt x="2" y="11"/>
                      <a:pt x="1" y="1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7" name="Freeform 290">
                <a:extLst>
                  <a:ext uri="{FF2B5EF4-FFF2-40B4-BE49-F238E27FC236}">
                    <a16:creationId xmlns:a16="http://schemas.microsoft.com/office/drawing/2014/main" id="{593CF8B6-E5E3-4D1E-A90C-EDBCD9CF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2182"/>
                <a:ext cx="22" cy="19"/>
              </a:xfrm>
              <a:custGeom>
                <a:avLst/>
                <a:gdLst>
                  <a:gd name="T0" fmla="*/ 71 w 9"/>
                  <a:gd name="T1" fmla="*/ 0 h 7"/>
                  <a:gd name="T2" fmla="*/ 120 w 9"/>
                  <a:gd name="T3" fmla="*/ 3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5" y="0"/>
                    </a:moveTo>
                    <a:cubicBezTo>
                      <a:pt x="0" y="4"/>
                      <a:pt x="9" y="7"/>
                      <a:pt x="8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8" name="Freeform 291">
                <a:extLst>
                  <a:ext uri="{FF2B5EF4-FFF2-40B4-BE49-F238E27FC236}">
                    <a16:creationId xmlns:a16="http://schemas.microsoft.com/office/drawing/2014/main" id="{D5CECEBB-3DA5-4DEF-BDA3-D023ACF53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222"/>
                <a:ext cx="18" cy="19"/>
              </a:xfrm>
              <a:custGeom>
                <a:avLst/>
                <a:gdLst>
                  <a:gd name="T0" fmla="*/ 33 w 7"/>
                  <a:gd name="T1" fmla="*/ 141 h 7"/>
                  <a:gd name="T2" fmla="*/ 33 w 7"/>
                  <a:gd name="T3" fmla="*/ 0 h 7"/>
                  <a:gd name="T4" fmla="*/ 33 w 7"/>
                  <a:gd name="T5" fmla="*/ 10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0" y="5"/>
                      <a:pt x="0" y="2"/>
                      <a:pt x="2" y="0"/>
                    </a:cubicBezTo>
                    <a:cubicBezTo>
                      <a:pt x="6" y="1"/>
                      <a:pt x="7" y="5"/>
                      <a:pt x="2" y="5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9" name="Freeform 292">
                <a:extLst>
                  <a:ext uri="{FF2B5EF4-FFF2-40B4-BE49-F238E27FC236}">
                    <a16:creationId xmlns:a16="http://schemas.microsoft.com/office/drawing/2014/main" id="{2E67FD7D-354F-44BD-8D1C-96A779B4D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211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12 w 3"/>
                  <a:gd name="T3" fmla="*/ 0 h 2"/>
                  <a:gd name="T4" fmla="*/ 37 w 3"/>
                  <a:gd name="T5" fmla="*/ 27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0" name="Freeform 293">
                <a:extLst>
                  <a:ext uri="{FF2B5EF4-FFF2-40B4-BE49-F238E27FC236}">
                    <a16:creationId xmlns:a16="http://schemas.microsoft.com/office/drawing/2014/main" id="{7FB00998-4488-468F-8B6E-61A7850AE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355"/>
                <a:ext cx="20" cy="22"/>
              </a:xfrm>
              <a:custGeom>
                <a:avLst/>
                <a:gdLst>
                  <a:gd name="T0" fmla="*/ 0 w 8"/>
                  <a:gd name="T1" fmla="*/ 47 h 8"/>
                  <a:gd name="T2" fmla="*/ 33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0" y="8"/>
                      <a:pt x="8" y="2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1" name="Freeform 294">
                <a:extLst>
                  <a:ext uri="{FF2B5EF4-FFF2-40B4-BE49-F238E27FC236}">
                    <a16:creationId xmlns:a16="http://schemas.microsoft.com/office/drawing/2014/main" id="{532F61D4-E21C-4322-9C7C-816F7BAB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937"/>
                <a:ext cx="18" cy="13"/>
              </a:xfrm>
              <a:custGeom>
                <a:avLst/>
                <a:gdLst>
                  <a:gd name="T0" fmla="*/ 0 w 7"/>
                  <a:gd name="T1" fmla="*/ 68 h 5"/>
                  <a:gd name="T2" fmla="*/ 118 w 7"/>
                  <a:gd name="T3" fmla="*/ 34 h 5"/>
                  <a:gd name="T4" fmla="*/ 67 w 7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4"/>
                    </a:moveTo>
                    <a:cubicBezTo>
                      <a:pt x="2" y="2"/>
                      <a:pt x="4" y="0"/>
                      <a:pt x="7" y="2"/>
                    </a:cubicBezTo>
                    <a:cubicBezTo>
                      <a:pt x="7" y="4"/>
                      <a:pt x="6" y="5"/>
                      <a:pt x="4" y="5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2" name="Freeform 295">
                <a:extLst>
                  <a:ext uri="{FF2B5EF4-FFF2-40B4-BE49-F238E27FC236}">
                    <a16:creationId xmlns:a16="http://schemas.microsoft.com/office/drawing/2014/main" id="{3669A5F5-AFCD-414A-911F-721F0B3E4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2833"/>
                <a:ext cx="22" cy="21"/>
              </a:xfrm>
              <a:custGeom>
                <a:avLst/>
                <a:gdLst>
                  <a:gd name="T0" fmla="*/ 42 w 9"/>
                  <a:gd name="T1" fmla="*/ 123 h 8"/>
                  <a:gd name="T2" fmla="*/ 59 w 9"/>
                  <a:gd name="T3" fmla="*/ 21 h 8"/>
                  <a:gd name="T4" fmla="*/ 29 w 9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3" y="7"/>
                    </a:moveTo>
                    <a:cubicBezTo>
                      <a:pt x="1" y="6"/>
                      <a:pt x="0" y="2"/>
                      <a:pt x="4" y="1"/>
                    </a:cubicBezTo>
                    <a:cubicBezTo>
                      <a:pt x="9" y="0"/>
                      <a:pt x="4" y="7"/>
                      <a:pt x="2" y="8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3" name="Freeform 296">
                <a:extLst>
                  <a:ext uri="{FF2B5EF4-FFF2-40B4-BE49-F238E27FC236}">
                    <a16:creationId xmlns:a16="http://schemas.microsoft.com/office/drawing/2014/main" id="{8266F838-1BB2-46CC-BCBE-21E736A23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843"/>
                <a:ext cx="17" cy="24"/>
              </a:xfrm>
              <a:custGeom>
                <a:avLst/>
                <a:gdLst>
                  <a:gd name="T0" fmla="*/ 41 w 7"/>
                  <a:gd name="T1" fmla="*/ 56 h 9"/>
                  <a:gd name="T2" fmla="*/ 0 w 7"/>
                  <a:gd name="T3" fmla="*/ 93 h 9"/>
                  <a:gd name="T4" fmla="*/ 58 w 7"/>
                  <a:gd name="T5" fmla="*/ 0 h 9"/>
                  <a:gd name="T6" fmla="*/ 41 w 7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1" y="3"/>
                      <a:pt x="0" y="3"/>
                      <a:pt x="0" y="5"/>
                    </a:cubicBezTo>
                    <a:cubicBezTo>
                      <a:pt x="3" y="9"/>
                      <a:pt x="7" y="3"/>
                      <a:pt x="4" y="0"/>
                    </a:cubicBezTo>
                    <a:cubicBezTo>
                      <a:pt x="3" y="0"/>
                      <a:pt x="3" y="1"/>
                      <a:pt x="3" y="2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4" name="Freeform 297">
                <a:extLst>
                  <a:ext uri="{FF2B5EF4-FFF2-40B4-BE49-F238E27FC236}">
                    <a16:creationId xmlns:a16="http://schemas.microsoft.com/office/drawing/2014/main" id="{2EE3E04D-2A57-4E6F-940D-80CFC33B5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921"/>
                <a:ext cx="20" cy="16"/>
              </a:xfrm>
              <a:custGeom>
                <a:avLst/>
                <a:gdLst>
                  <a:gd name="T0" fmla="*/ 20 w 8"/>
                  <a:gd name="T1" fmla="*/ 115 h 6"/>
                  <a:gd name="T2" fmla="*/ 50 w 8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1" y="6"/>
                    </a:moveTo>
                    <a:cubicBezTo>
                      <a:pt x="0" y="0"/>
                      <a:pt x="8" y="3"/>
                      <a:pt x="3" y="5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5" name="Freeform 298">
                <a:extLst>
                  <a:ext uri="{FF2B5EF4-FFF2-40B4-BE49-F238E27FC236}">
                    <a16:creationId xmlns:a16="http://schemas.microsoft.com/office/drawing/2014/main" id="{2BA9CEFB-278F-439F-B462-275025E6B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966"/>
                <a:ext cx="22" cy="21"/>
              </a:xfrm>
              <a:custGeom>
                <a:avLst/>
                <a:gdLst>
                  <a:gd name="T0" fmla="*/ 29 w 9"/>
                  <a:gd name="T1" fmla="*/ 110 h 8"/>
                  <a:gd name="T2" fmla="*/ 90 w 9"/>
                  <a:gd name="T3" fmla="*/ 34 h 8"/>
                  <a:gd name="T4" fmla="*/ 42 w 9"/>
                  <a:gd name="T5" fmla="*/ 144 h 8"/>
                  <a:gd name="T6" fmla="*/ 71 w 9"/>
                  <a:gd name="T7" fmla="*/ 12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2" y="6"/>
                    </a:moveTo>
                    <a:cubicBezTo>
                      <a:pt x="0" y="4"/>
                      <a:pt x="4" y="0"/>
                      <a:pt x="6" y="2"/>
                    </a:cubicBezTo>
                    <a:cubicBezTo>
                      <a:pt x="9" y="4"/>
                      <a:pt x="5" y="8"/>
                      <a:pt x="3" y="8"/>
                    </a:cubicBezTo>
                    <a:cubicBezTo>
                      <a:pt x="3" y="7"/>
                      <a:pt x="4" y="7"/>
                      <a:pt x="5" y="7"/>
                    </a:cubicBezTo>
                  </a:path>
                </a:pathLst>
              </a:custGeom>
              <a:noFill/>
              <a:ln w="31750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6" name="Freeform 299">
                <a:extLst>
                  <a:ext uri="{FF2B5EF4-FFF2-40B4-BE49-F238E27FC236}">
                    <a16:creationId xmlns:a16="http://schemas.microsoft.com/office/drawing/2014/main" id="{860FAD03-397C-43CB-A44C-215B688C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979"/>
                <a:ext cx="5" cy="16"/>
              </a:xfrm>
              <a:custGeom>
                <a:avLst/>
                <a:gdLst>
                  <a:gd name="T0" fmla="*/ 20 w 2"/>
                  <a:gd name="T1" fmla="*/ 56 h 6"/>
                  <a:gd name="T2" fmla="*/ 0 w 2"/>
                  <a:gd name="T3" fmla="*/ 115 h 6"/>
                  <a:gd name="T4" fmla="*/ 33 w 2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1" y="3"/>
                    </a:moveTo>
                    <a:cubicBezTo>
                      <a:pt x="1" y="4"/>
                      <a:pt x="0" y="5"/>
                      <a:pt x="0" y="6"/>
                    </a:cubicBezTo>
                    <a:cubicBezTo>
                      <a:pt x="0" y="4"/>
                      <a:pt x="0" y="2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7" name="Freeform 300">
                <a:extLst>
                  <a:ext uri="{FF2B5EF4-FFF2-40B4-BE49-F238E27FC236}">
                    <a16:creationId xmlns:a16="http://schemas.microsoft.com/office/drawing/2014/main" id="{942977F5-3449-467A-BA90-C5E44EAF8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929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8" name="Freeform 301">
                <a:extLst>
                  <a:ext uri="{FF2B5EF4-FFF2-40B4-BE49-F238E27FC236}">
                    <a16:creationId xmlns:a16="http://schemas.microsoft.com/office/drawing/2014/main" id="{3C5ABFFE-8E3E-4006-B138-CC7937EF3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5" y="2945"/>
                <a:ext cx="5" cy="5"/>
              </a:xfrm>
              <a:custGeom>
                <a:avLst/>
                <a:gdLst>
                  <a:gd name="T0" fmla="*/ 33 w 2"/>
                  <a:gd name="T1" fmla="*/ 33 h 2"/>
                  <a:gd name="T2" fmla="*/ 20 w 2"/>
                  <a:gd name="T3" fmla="*/ 0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0" y="2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9" name="Freeform 302">
                <a:extLst>
                  <a:ext uri="{FF2B5EF4-FFF2-40B4-BE49-F238E27FC236}">
                    <a16:creationId xmlns:a16="http://schemas.microsoft.com/office/drawing/2014/main" id="{29A93E7F-33BD-4726-BAB1-4CBB4D5B4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849"/>
                <a:ext cx="10" cy="18"/>
              </a:xfrm>
              <a:custGeom>
                <a:avLst/>
                <a:gdLst>
                  <a:gd name="T0" fmla="*/ 50 w 4"/>
                  <a:gd name="T1" fmla="*/ 0 h 7"/>
                  <a:gd name="T2" fmla="*/ 33 w 4"/>
                  <a:gd name="T3" fmla="*/ 85 h 7"/>
                  <a:gd name="T4" fmla="*/ 50 w 4"/>
                  <a:gd name="T5" fmla="*/ 33 h 7"/>
                  <a:gd name="T6" fmla="*/ 20 w 4"/>
                  <a:gd name="T7" fmla="*/ 11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0"/>
                    </a:moveTo>
                    <a:cubicBezTo>
                      <a:pt x="1" y="2"/>
                      <a:pt x="0" y="4"/>
                      <a:pt x="2" y="5"/>
                    </a:cubicBezTo>
                    <a:cubicBezTo>
                      <a:pt x="3" y="5"/>
                      <a:pt x="4" y="4"/>
                      <a:pt x="3" y="2"/>
                    </a:cubicBezTo>
                    <a:cubicBezTo>
                      <a:pt x="1" y="3"/>
                      <a:pt x="0" y="5"/>
                      <a:pt x="1" y="7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0" name="Freeform 303">
                <a:extLst>
                  <a:ext uri="{FF2B5EF4-FFF2-40B4-BE49-F238E27FC236}">
                    <a16:creationId xmlns:a16="http://schemas.microsoft.com/office/drawing/2014/main" id="{040FA1C2-BF85-42D6-8353-25980E113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846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0" y="1"/>
                      <a:pt x="1" y="0"/>
                      <a:pt x="3" y="1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1" name="Freeform 304">
                <a:extLst>
                  <a:ext uri="{FF2B5EF4-FFF2-40B4-BE49-F238E27FC236}">
                    <a16:creationId xmlns:a16="http://schemas.microsoft.com/office/drawing/2014/main" id="{70990DEE-6E13-48BA-945A-9A2A07071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257"/>
                <a:ext cx="7" cy="10"/>
              </a:xfrm>
              <a:custGeom>
                <a:avLst/>
                <a:gdLst>
                  <a:gd name="T0" fmla="*/ 12 w 3"/>
                  <a:gd name="T1" fmla="*/ 63 h 4"/>
                  <a:gd name="T2" fmla="*/ 37 w 3"/>
                  <a:gd name="T3" fmla="*/ 33 h 4"/>
                  <a:gd name="T4" fmla="*/ 12 w 3"/>
                  <a:gd name="T5" fmla="*/ 0 h 4"/>
                  <a:gd name="T6" fmla="*/ 0 w 3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2" name="Freeform 305">
                <a:extLst>
                  <a:ext uri="{FF2B5EF4-FFF2-40B4-BE49-F238E27FC236}">
                    <a16:creationId xmlns:a16="http://schemas.microsoft.com/office/drawing/2014/main" id="{9ACD0401-9ECA-4945-A772-B62A2F447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353"/>
                <a:ext cx="5" cy="8"/>
              </a:xfrm>
              <a:custGeom>
                <a:avLst/>
                <a:gdLst>
                  <a:gd name="T0" fmla="*/ 20 w 2"/>
                  <a:gd name="T1" fmla="*/ 35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3" name="Freeform 306">
                <a:extLst>
                  <a:ext uri="{FF2B5EF4-FFF2-40B4-BE49-F238E27FC236}">
                    <a16:creationId xmlns:a16="http://schemas.microsoft.com/office/drawing/2014/main" id="{5EE7C482-9C60-48B2-8A20-770BFD8F5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227"/>
                <a:ext cx="8" cy="14"/>
              </a:xfrm>
              <a:custGeom>
                <a:avLst/>
                <a:gdLst>
                  <a:gd name="T0" fmla="*/ 21 w 3"/>
                  <a:gd name="T1" fmla="*/ 109 h 5"/>
                  <a:gd name="T2" fmla="*/ 35 w 3"/>
                  <a:gd name="T3" fmla="*/ 0 h 5"/>
                  <a:gd name="T4" fmla="*/ 21 w 3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3" y="4"/>
                      <a:pt x="3" y="2"/>
                      <a:pt x="2" y="0"/>
                    </a:cubicBezTo>
                    <a:cubicBezTo>
                      <a:pt x="1" y="1"/>
                      <a:pt x="0" y="3"/>
                      <a:pt x="1" y="4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4" name="Freeform 307">
                <a:extLst>
                  <a:ext uri="{FF2B5EF4-FFF2-40B4-BE49-F238E27FC236}">
                    <a16:creationId xmlns:a16="http://schemas.microsoft.com/office/drawing/2014/main" id="{BD0EAF51-9DFB-476F-BC9C-21A9DAE6A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185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21 h 3"/>
                  <a:gd name="T4" fmla="*/ 20 w 2"/>
                  <a:gd name="T5" fmla="*/ 0 h 3"/>
                  <a:gd name="T6" fmla="*/ 0 w 2"/>
                  <a:gd name="T7" fmla="*/ 3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1"/>
                      <a:pt x="1" y="1"/>
                      <a:pt x="0" y="2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5" name="Freeform 308">
                <a:extLst>
                  <a:ext uri="{FF2B5EF4-FFF2-40B4-BE49-F238E27FC236}">
                    <a16:creationId xmlns:a16="http://schemas.microsoft.com/office/drawing/2014/main" id="{5BD342B4-81E5-4884-BE51-17DF4D263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209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AB90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6" name="Freeform 309">
                <a:extLst>
                  <a:ext uri="{FF2B5EF4-FFF2-40B4-BE49-F238E27FC236}">
                    <a16:creationId xmlns:a16="http://schemas.microsoft.com/office/drawing/2014/main" id="{358C49F1-8369-4472-9471-996C64CC8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201"/>
                <a:ext cx="5" cy="8"/>
              </a:xfrm>
              <a:custGeom>
                <a:avLst/>
                <a:gdLst>
                  <a:gd name="T0" fmla="*/ 2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0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7" name="Freeform 310">
                <a:extLst>
                  <a:ext uri="{FF2B5EF4-FFF2-40B4-BE49-F238E27FC236}">
                    <a16:creationId xmlns:a16="http://schemas.microsoft.com/office/drawing/2014/main" id="{479201CD-3F03-4EBC-AD31-5B68B7E68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201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8" name="Freeform 311">
                <a:extLst>
                  <a:ext uri="{FF2B5EF4-FFF2-40B4-BE49-F238E27FC236}">
                    <a16:creationId xmlns:a16="http://schemas.microsoft.com/office/drawing/2014/main" id="{E6C75674-55B1-4956-96C7-1C8F92B03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187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9" name="Freeform 312">
                <a:extLst>
                  <a:ext uri="{FF2B5EF4-FFF2-40B4-BE49-F238E27FC236}">
                    <a16:creationId xmlns:a16="http://schemas.microsoft.com/office/drawing/2014/main" id="{6F19ADE7-3237-456E-B18A-DA2F6F7D6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225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0" name="Freeform 313">
                <a:extLst>
                  <a:ext uri="{FF2B5EF4-FFF2-40B4-BE49-F238E27FC236}">
                    <a16:creationId xmlns:a16="http://schemas.microsoft.com/office/drawing/2014/main" id="{2A962F6B-C4A4-49A9-BA41-D9C752601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246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0 w 2"/>
                  <a:gd name="T3" fmla="*/ 35 h 3"/>
                  <a:gd name="T4" fmla="*/ 33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1" name="Freeform 314">
                <a:extLst>
                  <a:ext uri="{FF2B5EF4-FFF2-40B4-BE49-F238E27FC236}">
                    <a16:creationId xmlns:a16="http://schemas.microsoft.com/office/drawing/2014/main" id="{25635F59-1FBE-4500-8AD1-B59B70562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259"/>
                <a:ext cx="5" cy="6"/>
              </a:xfrm>
              <a:custGeom>
                <a:avLst/>
                <a:gdLst>
                  <a:gd name="T0" fmla="*/ 0 w 2"/>
                  <a:gd name="T1" fmla="*/ 54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2" name="Freeform 315">
                <a:extLst>
                  <a:ext uri="{FF2B5EF4-FFF2-40B4-BE49-F238E27FC236}">
                    <a16:creationId xmlns:a16="http://schemas.microsoft.com/office/drawing/2014/main" id="{9F465B2F-25FD-473B-B2C6-65FDBB27E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347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3" name="Freeform 316">
                <a:extLst>
                  <a:ext uri="{FF2B5EF4-FFF2-40B4-BE49-F238E27FC236}">
                    <a16:creationId xmlns:a16="http://schemas.microsoft.com/office/drawing/2014/main" id="{0A3EDF4E-26DE-429A-85AC-C7982D336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85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4" name="Freeform 317">
                <a:extLst>
                  <a:ext uri="{FF2B5EF4-FFF2-40B4-BE49-F238E27FC236}">
                    <a16:creationId xmlns:a16="http://schemas.microsoft.com/office/drawing/2014/main" id="{499D7B00-ADD5-462B-BE3E-0BF2A930B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993"/>
                <a:ext cx="5" cy="10"/>
              </a:xfrm>
              <a:custGeom>
                <a:avLst/>
                <a:gdLst>
                  <a:gd name="T0" fmla="*/ 20 w 2"/>
                  <a:gd name="T1" fmla="*/ 33 h 4"/>
                  <a:gd name="T2" fmla="*/ 20 w 2"/>
                  <a:gd name="T3" fmla="*/ 0 h 4"/>
                  <a:gd name="T4" fmla="*/ 20 w 2"/>
                  <a:gd name="T5" fmla="*/ 50 h 4"/>
                  <a:gd name="T6" fmla="*/ 0 w 2"/>
                  <a:gd name="T7" fmla="*/ 5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2"/>
                      <a:pt x="2" y="2"/>
                      <a:pt x="1" y="3"/>
                    </a:cubicBezTo>
                    <a:cubicBezTo>
                      <a:pt x="1" y="4"/>
                      <a:pt x="0" y="3"/>
                      <a:pt x="0" y="3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5" name="Freeform 318">
                <a:extLst>
                  <a:ext uri="{FF2B5EF4-FFF2-40B4-BE49-F238E27FC236}">
                    <a16:creationId xmlns:a16="http://schemas.microsoft.com/office/drawing/2014/main" id="{183EEB67-9095-454D-BF69-1C85AC155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94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6" name="Freeform 319">
                <a:extLst>
                  <a:ext uri="{FF2B5EF4-FFF2-40B4-BE49-F238E27FC236}">
                    <a16:creationId xmlns:a16="http://schemas.microsoft.com/office/drawing/2014/main" id="{5734152F-1525-4A07-9125-8650D474B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833"/>
                <a:ext cx="2" cy="13"/>
              </a:xfrm>
              <a:custGeom>
                <a:avLst/>
                <a:gdLst>
                  <a:gd name="T0" fmla="*/ 8 w 1"/>
                  <a:gd name="T1" fmla="*/ 88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7" name="Freeform 320">
                <a:extLst>
                  <a:ext uri="{FF2B5EF4-FFF2-40B4-BE49-F238E27FC236}">
                    <a16:creationId xmlns:a16="http://schemas.microsoft.com/office/drawing/2014/main" id="{C389B130-A4FA-4E59-811D-F8ED920E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238"/>
                <a:ext cx="8" cy="5"/>
              </a:xfrm>
              <a:custGeom>
                <a:avLst/>
                <a:gdLst>
                  <a:gd name="T0" fmla="*/ 35 w 3"/>
                  <a:gd name="T1" fmla="*/ 33 h 2"/>
                  <a:gd name="T2" fmla="*/ 0 w 3"/>
                  <a:gd name="T3" fmla="*/ 20 h 2"/>
                  <a:gd name="T4" fmla="*/ 56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1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31750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8" name="Freeform 321">
                <a:extLst>
                  <a:ext uri="{FF2B5EF4-FFF2-40B4-BE49-F238E27FC236}">
                    <a16:creationId xmlns:a16="http://schemas.microsoft.com/office/drawing/2014/main" id="{92D97EA0-FDD7-406B-BBD9-FB5F139E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2315"/>
                <a:ext cx="23" cy="27"/>
              </a:xfrm>
              <a:custGeom>
                <a:avLst/>
                <a:gdLst>
                  <a:gd name="T0" fmla="*/ 0 w 9"/>
                  <a:gd name="T1" fmla="*/ 197 h 10"/>
                  <a:gd name="T2" fmla="*/ 151 w 9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0" y="10"/>
                    </a:moveTo>
                    <a:cubicBezTo>
                      <a:pt x="6" y="10"/>
                      <a:pt x="9" y="6"/>
                      <a:pt x="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9" name="Freeform 322">
                <a:extLst>
                  <a:ext uri="{FF2B5EF4-FFF2-40B4-BE49-F238E27FC236}">
                    <a16:creationId xmlns:a16="http://schemas.microsoft.com/office/drawing/2014/main" id="{7A836F2F-8C88-44FD-B840-C4774F853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302"/>
                <a:ext cx="25" cy="16"/>
              </a:xfrm>
              <a:custGeom>
                <a:avLst/>
                <a:gdLst>
                  <a:gd name="T0" fmla="*/ 0 w 10"/>
                  <a:gd name="T1" fmla="*/ 115 h 6"/>
                  <a:gd name="T2" fmla="*/ 158 w 1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4" y="6"/>
                      <a:pt x="8" y="3"/>
                      <a:pt x="10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0" name="Freeform 323">
                <a:extLst>
                  <a:ext uri="{FF2B5EF4-FFF2-40B4-BE49-F238E27FC236}">
                    <a16:creationId xmlns:a16="http://schemas.microsoft.com/office/drawing/2014/main" id="{6178C24D-4737-412D-A595-DFDA21A37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2" y="2267"/>
                <a:ext cx="10" cy="16"/>
              </a:xfrm>
              <a:custGeom>
                <a:avLst/>
                <a:gdLst>
                  <a:gd name="T0" fmla="*/ 0 w 4"/>
                  <a:gd name="T1" fmla="*/ 115 h 6"/>
                  <a:gd name="T2" fmla="*/ 63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2" y="5"/>
                      <a:pt x="3" y="2"/>
                      <a:pt x="4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1" name="Freeform 324">
                <a:extLst>
                  <a:ext uri="{FF2B5EF4-FFF2-40B4-BE49-F238E27FC236}">
                    <a16:creationId xmlns:a16="http://schemas.microsoft.com/office/drawing/2014/main" id="{3639CD6E-57E3-43A9-9003-4CB52FADF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235"/>
                <a:ext cx="35" cy="14"/>
              </a:xfrm>
              <a:custGeom>
                <a:avLst/>
                <a:gdLst>
                  <a:gd name="T0" fmla="*/ 0 w 14"/>
                  <a:gd name="T1" fmla="*/ 0 h 5"/>
                  <a:gd name="T2" fmla="*/ 220 w 14"/>
                  <a:gd name="T3" fmla="*/ 2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4" y="2"/>
                      <a:pt x="9" y="5"/>
                      <a:pt x="14" y="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2" name="Freeform 325">
                <a:extLst>
                  <a:ext uri="{FF2B5EF4-FFF2-40B4-BE49-F238E27FC236}">
                    <a16:creationId xmlns:a16="http://schemas.microsoft.com/office/drawing/2014/main" id="{8CC00426-810F-4D54-A607-EF33B121D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209"/>
                <a:ext cx="25" cy="21"/>
              </a:xfrm>
              <a:custGeom>
                <a:avLst/>
                <a:gdLst>
                  <a:gd name="T0" fmla="*/ 33 w 10"/>
                  <a:gd name="T1" fmla="*/ 144 h 8"/>
                  <a:gd name="T2" fmla="*/ 158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2" y="8"/>
                    </a:moveTo>
                    <a:cubicBezTo>
                      <a:pt x="0" y="4"/>
                      <a:pt x="8" y="3"/>
                      <a:pt x="10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3" name="Freeform 326">
                <a:extLst>
                  <a:ext uri="{FF2B5EF4-FFF2-40B4-BE49-F238E27FC236}">
                    <a16:creationId xmlns:a16="http://schemas.microsoft.com/office/drawing/2014/main" id="{DF9F9B29-DDCB-432A-AB80-730D01312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214"/>
                <a:ext cx="7" cy="5"/>
              </a:xfrm>
              <a:custGeom>
                <a:avLst/>
                <a:gdLst>
                  <a:gd name="T0" fmla="*/ 0 w 3"/>
                  <a:gd name="T1" fmla="*/ 33 h 2"/>
                  <a:gd name="T2" fmla="*/ 3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1" y="1"/>
                      <a:pt x="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4" name="Freeform 327">
                <a:extLst>
                  <a:ext uri="{FF2B5EF4-FFF2-40B4-BE49-F238E27FC236}">
                    <a16:creationId xmlns:a16="http://schemas.microsoft.com/office/drawing/2014/main" id="{B8C9659B-9391-4EE9-A9D1-082ABEC1A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209"/>
                <a:ext cx="15" cy="2"/>
              </a:xfrm>
              <a:custGeom>
                <a:avLst/>
                <a:gdLst>
                  <a:gd name="T0" fmla="*/ 0 w 6"/>
                  <a:gd name="T1" fmla="*/ 8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5" name="Freeform 328">
                <a:extLst>
                  <a:ext uri="{FF2B5EF4-FFF2-40B4-BE49-F238E27FC236}">
                    <a16:creationId xmlns:a16="http://schemas.microsoft.com/office/drawing/2014/main" id="{B67FBB2F-474C-4550-B074-88A76AFEE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2862"/>
                <a:ext cx="20" cy="35"/>
              </a:xfrm>
              <a:custGeom>
                <a:avLst/>
                <a:gdLst>
                  <a:gd name="T0" fmla="*/ 125 w 8"/>
                  <a:gd name="T1" fmla="*/ 0 h 13"/>
                  <a:gd name="T2" fmla="*/ 0 w 8"/>
                  <a:gd name="T3" fmla="*/ 23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cubicBezTo>
                      <a:pt x="5" y="3"/>
                      <a:pt x="6" y="13"/>
                      <a:pt x="0" y="1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6" name="Freeform 329">
                <a:extLst>
                  <a:ext uri="{FF2B5EF4-FFF2-40B4-BE49-F238E27FC236}">
                    <a16:creationId xmlns:a16="http://schemas.microsoft.com/office/drawing/2014/main" id="{850274D9-C028-40AF-8DCD-9B41EA0F1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939"/>
                <a:ext cx="17" cy="16"/>
              </a:xfrm>
              <a:custGeom>
                <a:avLst/>
                <a:gdLst>
                  <a:gd name="T0" fmla="*/ 100 w 7"/>
                  <a:gd name="T1" fmla="*/ 0 h 6"/>
                  <a:gd name="T2" fmla="*/ 0 w 7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7" y="0"/>
                    </a:moveTo>
                    <a:cubicBezTo>
                      <a:pt x="5" y="3"/>
                      <a:pt x="2" y="6"/>
                      <a:pt x="0" y="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7" name="Freeform 330">
                <a:extLst>
                  <a:ext uri="{FF2B5EF4-FFF2-40B4-BE49-F238E27FC236}">
                    <a16:creationId xmlns:a16="http://schemas.microsoft.com/office/drawing/2014/main" id="{218BDF89-FD24-4A33-902F-986B03E45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2998"/>
                <a:ext cx="30" cy="32"/>
              </a:xfrm>
              <a:custGeom>
                <a:avLst/>
                <a:gdLst>
                  <a:gd name="T0" fmla="*/ 0 w 12"/>
                  <a:gd name="T1" fmla="*/ 227 h 12"/>
                  <a:gd name="T2" fmla="*/ 188 w 1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cubicBezTo>
                      <a:pt x="4" y="9"/>
                      <a:pt x="8" y="6"/>
                      <a:pt x="12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8" name="Freeform 331">
                <a:extLst>
                  <a:ext uri="{FF2B5EF4-FFF2-40B4-BE49-F238E27FC236}">
                    <a16:creationId xmlns:a16="http://schemas.microsoft.com/office/drawing/2014/main" id="{1A1501F0-5028-41AC-87FA-8F8559A56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022"/>
                <a:ext cx="18" cy="5"/>
              </a:xfrm>
              <a:custGeom>
                <a:avLst/>
                <a:gdLst>
                  <a:gd name="T0" fmla="*/ 0 w 7"/>
                  <a:gd name="T1" fmla="*/ 33 h 2"/>
                  <a:gd name="T2" fmla="*/ 118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9" name="Freeform 332">
                <a:extLst>
                  <a:ext uri="{FF2B5EF4-FFF2-40B4-BE49-F238E27FC236}">
                    <a16:creationId xmlns:a16="http://schemas.microsoft.com/office/drawing/2014/main" id="{765ECB96-4DEE-4009-A06C-56A42A068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2961"/>
                <a:ext cx="20" cy="10"/>
              </a:xfrm>
              <a:custGeom>
                <a:avLst/>
                <a:gdLst>
                  <a:gd name="T0" fmla="*/ 125 w 8"/>
                  <a:gd name="T1" fmla="*/ 0 h 4"/>
                  <a:gd name="T2" fmla="*/ 0 w 8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6" y="2"/>
                      <a:pt x="3" y="3"/>
                      <a:pt x="0" y="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0" name="Freeform 333">
                <a:extLst>
                  <a:ext uri="{FF2B5EF4-FFF2-40B4-BE49-F238E27FC236}">
                    <a16:creationId xmlns:a16="http://schemas.microsoft.com/office/drawing/2014/main" id="{F8330A51-472A-497E-82BF-94EE2E5D3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867"/>
                <a:ext cx="18" cy="8"/>
              </a:xfrm>
              <a:custGeom>
                <a:avLst/>
                <a:gdLst>
                  <a:gd name="T0" fmla="*/ 0 w 7"/>
                  <a:gd name="T1" fmla="*/ 56 h 3"/>
                  <a:gd name="T2" fmla="*/ 118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3" y="3"/>
                      <a:pt x="5" y="2"/>
                      <a:pt x="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1" name="Freeform 334">
                <a:extLst>
                  <a:ext uri="{FF2B5EF4-FFF2-40B4-BE49-F238E27FC236}">
                    <a16:creationId xmlns:a16="http://schemas.microsoft.com/office/drawing/2014/main" id="{B7938365-D1DC-4AA7-BA86-F52E0B962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2497"/>
                <a:ext cx="45" cy="157"/>
              </a:xfrm>
              <a:custGeom>
                <a:avLst/>
                <a:gdLst>
                  <a:gd name="T0" fmla="*/ 220 w 18"/>
                  <a:gd name="T1" fmla="*/ 0 h 59"/>
                  <a:gd name="T2" fmla="*/ 250 w 18"/>
                  <a:gd name="T3" fmla="*/ 282 h 59"/>
                  <a:gd name="T4" fmla="*/ 220 w 18"/>
                  <a:gd name="T5" fmla="*/ 532 h 59"/>
                  <a:gd name="T6" fmla="*/ 95 w 18"/>
                  <a:gd name="T7" fmla="*/ 750 h 59"/>
                  <a:gd name="T8" fmla="*/ 33 w 18"/>
                  <a:gd name="T9" fmla="*/ 1112 h 59"/>
                  <a:gd name="T10" fmla="*/ 0 w 18"/>
                  <a:gd name="T11" fmla="*/ 750 h 59"/>
                  <a:gd name="T12" fmla="*/ 33 w 18"/>
                  <a:gd name="T13" fmla="*/ 490 h 59"/>
                  <a:gd name="T14" fmla="*/ 125 w 18"/>
                  <a:gd name="T15" fmla="*/ 247 h 59"/>
                  <a:gd name="T16" fmla="*/ 188 w 18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8" h="59">
                    <a:moveTo>
                      <a:pt x="14" y="0"/>
                    </a:moveTo>
                    <a:cubicBezTo>
                      <a:pt x="13" y="6"/>
                      <a:pt x="14" y="10"/>
                      <a:pt x="16" y="15"/>
                    </a:cubicBezTo>
                    <a:cubicBezTo>
                      <a:pt x="17" y="20"/>
                      <a:pt x="18" y="24"/>
                      <a:pt x="14" y="28"/>
                    </a:cubicBezTo>
                    <a:cubicBezTo>
                      <a:pt x="11" y="32"/>
                      <a:pt x="8" y="34"/>
                      <a:pt x="6" y="40"/>
                    </a:cubicBezTo>
                    <a:cubicBezTo>
                      <a:pt x="3" y="46"/>
                      <a:pt x="5" y="53"/>
                      <a:pt x="2" y="59"/>
                    </a:cubicBezTo>
                    <a:cubicBezTo>
                      <a:pt x="0" y="54"/>
                      <a:pt x="1" y="46"/>
                      <a:pt x="0" y="40"/>
                    </a:cubicBezTo>
                    <a:cubicBezTo>
                      <a:pt x="0" y="36"/>
                      <a:pt x="0" y="30"/>
                      <a:pt x="2" y="26"/>
                    </a:cubicBezTo>
                    <a:cubicBezTo>
                      <a:pt x="4" y="21"/>
                      <a:pt x="7" y="18"/>
                      <a:pt x="8" y="13"/>
                    </a:cubicBezTo>
                    <a:cubicBezTo>
                      <a:pt x="9" y="9"/>
                      <a:pt x="9" y="4"/>
                      <a:pt x="12" y="0"/>
                    </a:cubicBezTo>
                  </a:path>
                </a:pathLst>
              </a:custGeom>
              <a:solidFill>
                <a:srgbClr val="CD7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2" name="Freeform 335">
                <a:extLst>
                  <a:ext uri="{FF2B5EF4-FFF2-40B4-BE49-F238E27FC236}">
                    <a16:creationId xmlns:a16="http://schemas.microsoft.com/office/drawing/2014/main" id="{6000821E-82E4-40F7-AFFD-8243B7288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513"/>
                <a:ext cx="30" cy="98"/>
              </a:xfrm>
              <a:custGeom>
                <a:avLst/>
                <a:gdLst>
                  <a:gd name="T0" fmla="*/ 175 w 12"/>
                  <a:gd name="T1" fmla="*/ 111 h 37"/>
                  <a:gd name="T2" fmla="*/ 113 w 12"/>
                  <a:gd name="T3" fmla="*/ 408 h 37"/>
                  <a:gd name="T4" fmla="*/ 20 w 12"/>
                  <a:gd name="T5" fmla="*/ 689 h 37"/>
                  <a:gd name="T6" fmla="*/ 95 w 12"/>
                  <a:gd name="T7" fmla="*/ 350 h 37"/>
                  <a:gd name="T8" fmla="*/ 188 w 12"/>
                  <a:gd name="T9" fmla="*/ 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37">
                    <a:moveTo>
                      <a:pt x="11" y="6"/>
                    </a:moveTo>
                    <a:cubicBezTo>
                      <a:pt x="10" y="13"/>
                      <a:pt x="11" y="16"/>
                      <a:pt x="7" y="22"/>
                    </a:cubicBezTo>
                    <a:cubicBezTo>
                      <a:pt x="3" y="27"/>
                      <a:pt x="2" y="31"/>
                      <a:pt x="1" y="37"/>
                    </a:cubicBezTo>
                    <a:cubicBezTo>
                      <a:pt x="0" y="28"/>
                      <a:pt x="3" y="25"/>
                      <a:pt x="6" y="19"/>
                    </a:cubicBezTo>
                    <a:cubicBezTo>
                      <a:pt x="9" y="13"/>
                      <a:pt x="10" y="6"/>
                      <a:pt x="12" y="0"/>
                    </a:cubicBezTo>
                  </a:path>
                </a:pathLst>
              </a:custGeom>
              <a:solidFill>
                <a:srgbClr val="DDA5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3" name="Freeform 336">
                <a:extLst>
                  <a:ext uri="{FF2B5EF4-FFF2-40B4-BE49-F238E27FC236}">
                    <a16:creationId xmlns:a16="http://schemas.microsoft.com/office/drawing/2014/main" id="{879A3682-50D6-4DD6-A583-3911F4034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539"/>
                <a:ext cx="15" cy="16"/>
              </a:xfrm>
              <a:custGeom>
                <a:avLst/>
                <a:gdLst>
                  <a:gd name="T0" fmla="*/ 50 w 6"/>
                  <a:gd name="T1" fmla="*/ 0 h 6"/>
                  <a:gd name="T2" fmla="*/ 33 w 6"/>
                  <a:gd name="T3" fmla="*/ 115 h 6"/>
                  <a:gd name="T4" fmla="*/ 63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1" y="2"/>
                      <a:pt x="0" y="5"/>
                      <a:pt x="2" y="6"/>
                    </a:cubicBezTo>
                    <a:cubicBezTo>
                      <a:pt x="4" y="5"/>
                      <a:pt x="6" y="1"/>
                      <a:pt x="4" y="0"/>
                    </a:cubicBezTo>
                  </a:path>
                </a:pathLst>
              </a:custGeom>
              <a:solidFill>
                <a:srgbClr val="F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4" name="Freeform 337">
                <a:extLst>
                  <a:ext uri="{FF2B5EF4-FFF2-40B4-BE49-F238E27FC236}">
                    <a16:creationId xmlns:a16="http://schemas.microsoft.com/office/drawing/2014/main" id="{4FE7A4E8-0E5D-4617-848E-B6D540D05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2563"/>
                <a:ext cx="5" cy="3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27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solidFill>
                <a:srgbClr val="F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5" name="Freeform 338">
                <a:extLst>
                  <a:ext uri="{FF2B5EF4-FFF2-40B4-BE49-F238E27FC236}">
                    <a16:creationId xmlns:a16="http://schemas.microsoft.com/office/drawing/2014/main" id="{02CE3B02-B842-4ABB-B4D3-41B327AAC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249"/>
                <a:ext cx="255" cy="152"/>
              </a:xfrm>
              <a:custGeom>
                <a:avLst/>
                <a:gdLst>
                  <a:gd name="T0" fmla="*/ 250 w 102"/>
                  <a:gd name="T1" fmla="*/ 136 h 57"/>
                  <a:gd name="T2" fmla="*/ 1020 w 102"/>
                  <a:gd name="T3" fmla="*/ 547 h 57"/>
                  <a:gd name="T4" fmla="*/ 1345 w 102"/>
                  <a:gd name="T5" fmla="*/ 819 h 57"/>
                  <a:gd name="T6" fmla="*/ 1595 w 102"/>
                  <a:gd name="T7" fmla="*/ 1080 h 57"/>
                  <a:gd name="T8" fmla="*/ 1313 w 102"/>
                  <a:gd name="T9" fmla="*/ 683 h 57"/>
                  <a:gd name="T10" fmla="*/ 800 w 102"/>
                  <a:gd name="T11" fmla="*/ 205 h 57"/>
                  <a:gd name="T12" fmla="*/ 333 w 102"/>
                  <a:gd name="T13" fmla="*/ 77 h 57"/>
                  <a:gd name="T14" fmla="*/ 0 w 102"/>
                  <a:gd name="T15" fmla="*/ 0 h 5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2" h="57">
                    <a:moveTo>
                      <a:pt x="16" y="7"/>
                    </a:moveTo>
                    <a:cubicBezTo>
                      <a:pt x="33" y="9"/>
                      <a:pt x="51" y="20"/>
                      <a:pt x="65" y="29"/>
                    </a:cubicBezTo>
                    <a:cubicBezTo>
                      <a:pt x="73" y="33"/>
                      <a:pt x="80" y="38"/>
                      <a:pt x="86" y="43"/>
                    </a:cubicBezTo>
                    <a:cubicBezTo>
                      <a:pt x="91" y="47"/>
                      <a:pt x="96" y="54"/>
                      <a:pt x="102" y="57"/>
                    </a:cubicBezTo>
                    <a:cubicBezTo>
                      <a:pt x="100" y="48"/>
                      <a:pt x="91" y="42"/>
                      <a:pt x="84" y="36"/>
                    </a:cubicBezTo>
                    <a:cubicBezTo>
                      <a:pt x="73" y="26"/>
                      <a:pt x="65" y="16"/>
                      <a:pt x="51" y="11"/>
                    </a:cubicBezTo>
                    <a:cubicBezTo>
                      <a:pt x="40" y="7"/>
                      <a:pt x="32" y="4"/>
                      <a:pt x="21" y="4"/>
                    </a:cubicBezTo>
                    <a:cubicBezTo>
                      <a:pt x="14" y="4"/>
                      <a:pt x="7" y="2"/>
                      <a:pt x="0" y="0"/>
                    </a:cubicBezTo>
                  </a:path>
                </a:pathLst>
              </a:custGeom>
              <a:solidFill>
                <a:srgbClr val="CD7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6" name="Freeform 339">
                <a:extLst>
                  <a:ext uri="{FF2B5EF4-FFF2-40B4-BE49-F238E27FC236}">
                    <a16:creationId xmlns:a16="http://schemas.microsoft.com/office/drawing/2014/main" id="{81E0B281-6EBD-4792-AE9B-E1849CC87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595"/>
                <a:ext cx="57" cy="75"/>
              </a:xfrm>
              <a:custGeom>
                <a:avLst/>
                <a:gdLst>
                  <a:gd name="T0" fmla="*/ 196 w 23"/>
                  <a:gd name="T1" fmla="*/ 0 h 28"/>
                  <a:gd name="T2" fmla="*/ 136 w 23"/>
                  <a:gd name="T3" fmla="*/ 308 h 28"/>
                  <a:gd name="T4" fmla="*/ 30 w 23"/>
                  <a:gd name="T5" fmla="*/ 538 h 28"/>
                  <a:gd name="T6" fmla="*/ 228 w 23"/>
                  <a:gd name="T7" fmla="*/ 252 h 28"/>
                  <a:gd name="T8" fmla="*/ 258 w 23"/>
                  <a:gd name="T9" fmla="*/ 3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13" y="0"/>
                    </a:moveTo>
                    <a:cubicBezTo>
                      <a:pt x="13" y="6"/>
                      <a:pt x="11" y="11"/>
                      <a:pt x="9" y="16"/>
                    </a:cubicBezTo>
                    <a:cubicBezTo>
                      <a:pt x="8" y="19"/>
                      <a:pt x="0" y="26"/>
                      <a:pt x="2" y="28"/>
                    </a:cubicBezTo>
                    <a:cubicBezTo>
                      <a:pt x="8" y="28"/>
                      <a:pt x="10" y="18"/>
                      <a:pt x="15" y="13"/>
                    </a:cubicBezTo>
                    <a:cubicBezTo>
                      <a:pt x="19" y="10"/>
                      <a:pt x="23" y="7"/>
                      <a:pt x="17" y="2"/>
                    </a:cubicBezTo>
                  </a:path>
                </a:pathLst>
              </a:custGeom>
              <a:solidFill>
                <a:srgbClr val="CD7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7" name="Freeform 340">
                <a:extLst>
                  <a:ext uri="{FF2B5EF4-FFF2-40B4-BE49-F238E27FC236}">
                    <a16:creationId xmlns:a16="http://schemas.microsoft.com/office/drawing/2014/main" id="{443B96AF-D805-4899-9594-D94ABA56D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606"/>
                <a:ext cx="25" cy="37"/>
              </a:xfrm>
              <a:custGeom>
                <a:avLst/>
                <a:gdLst>
                  <a:gd name="T0" fmla="*/ 113 w 10"/>
                  <a:gd name="T1" fmla="*/ 34 h 14"/>
                  <a:gd name="T2" fmla="*/ 0 w 10"/>
                  <a:gd name="T3" fmla="*/ 259 h 14"/>
                  <a:gd name="T4" fmla="*/ 83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7" y="2"/>
                    </a:moveTo>
                    <a:cubicBezTo>
                      <a:pt x="10" y="5"/>
                      <a:pt x="2" y="12"/>
                      <a:pt x="0" y="14"/>
                    </a:cubicBezTo>
                    <a:cubicBezTo>
                      <a:pt x="4" y="10"/>
                      <a:pt x="5" y="6"/>
                      <a:pt x="5" y="0"/>
                    </a:cubicBezTo>
                  </a:path>
                </a:pathLst>
              </a:custGeom>
              <a:solidFill>
                <a:srgbClr val="DDA5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8" name="Freeform 341">
                <a:extLst>
                  <a:ext uri="{FF2B5EF4-FFF2-40B4-BE49-F238E27FC236}">
                    <a16:creationId xmlns:a16="http://schemas.microsoft.com/office/drawing/2014/main" id="{4274F20B-F716-4D99-80D7-7751EEA81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2273"/>
                <a:ext cx="122" cy="77"/>
              </a:xfrm>
              <a:custGeom>
                <a:avLst/>
                <a:gdLst>
                  <a:gd name="T0" fmla="*/ 0 w 49"/>
                  <a:gd name="T1" fmla="*/ 0 h 29"/>
                  <a:gd name="T2" fmla="*/ 403 w 49"/>
                  <a:gd name="T3" fmla="*/ 204 h 29"/>
                  <a:gd name="T4" fmla="*/ 757 w 49"/>
                  <a:gd name="T5" fmla="*/ 542 h 29"/>
                  <a:gd name="T6" fmla="*/ 416 w 49"/>
                  <a:gd name="T7" fmla="*/ 170 h 29"/>
                  <a:gd name="T8" fmla="*/ 229 w 49"/>
                  <a:gd name="T9" fmla="*/ 56 h 29"/>
                  <a:gd name="T10" fmla="*/ 42 w 49"/>
                  <a:gd name="T11" fmla="*/ 21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9">
                    <a:moveTo>
                      <a:pt x="0" y="0"/>
                    </a:moveTo>
                    <a:cubicBezTo>
                      <a:pt x="9" y="3"/>
                      <a:pt x="17" y="7"/>
                      <a:pt x="26" y="11"/>
                    </a:cubicBezTo>
                    <a:cubicBezTo>
                      <a:pt x="35" y="16"/>
                      <a:pt x="41" y="23"/>
                      <a:pt x="49" y="29"/>
                    </a:cubicBezTo>
                    <a:cubicBezTo>
                      <a:pt x="41" y="23"/>
                      <a:pt x="35" y="15"/>
                      <a:pt x="27" y="9"/>
                    </a:cubicBezTo>
                    <a:cubicBezTo>
                      <a:pt x="23" y="7"/>
                      <a:pt x="19" y="4"/>
                      <a:pt x="15" y="3"/>
                    </a:cubicBezTo>
                    <a:cubicBezTo>
                      <a:pt x="11" y="1"/>
                      <a:pt x="7" y="2"/>
                      <a:pt x="3" y="1"/>
                    </a:cubicBezTo>
                  </a:path>
                </a:pathLst>
              </a:custGeom>
              <a:solidFill>
                <a:srgbClr val="DDA5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9" name="Freeform 342">
                <a:extLst>
                  <a:ext uri="{FF2B5EF4-FFF2-40B4-BE49-F238E27FC236}">
                    <a16:creationId xmlns:a16="http://schemas.microsoft.com/office/drawing/2014/main" id="{015F6FAC-EB26-4E49-9667-6064FADF2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619"/>
                <a:ext cx="8" cy="11"/>
              </a:xfrm>
              <a:custGeom>
                <a:avLst/>
                <a:gdLst>
                  <a:gd name="T0" fmla="*/ 35 w 3"/>
                  <a:gd name="T1" fmla="*/ 0 h 4"/>
                  <a:gd name="T2" fmla="*/ 21 w 3"/>
                  <a:gd name="T3" fmla="*/ 83 h 4"/>
                  <a:gd name="T4" fmla="*/ 56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0" y="1"/>
                      <a:pt x="0" y="2"/>
                      <a:pt x="1" y="4"/>
                    </a:cubicBezTo>
                    <a:cubicBezTo>
                      <a:pt x="3" y="3"/>
                      <a:pt x="3" y="2"/>
                      <a:pt x="3" y="0"/>
                    </a:cubicBezTo>
                  </a:path>
                </a:pathLst>
              </a:custGeom>
              <a:solidFill>
                <a:srgbClr val="F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0" name="Freeform 343">
                <a:extLst>
                  <a:ext uri="{FF2B5EF4-FFF2-40B4-BE49-F238E27FC236}">
                    <a16:creationId xmlns:a16="http://schemas.microsoft.com/office/drawing/2014/main" id="{4B019C88-B999-4FC5-9CB8-70B86AC49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619"/>
                <a:ext cx="97" cy="192"/>
              </a:xfrm>
              <a:custGeom>
                <a:avLst/>
                <a:gdLst>
                  <a:gd name="T0" fmla="*/ 403 w 39"/>
                  <a:gd name="T1" fmla="*/ 77 h 72"/>
                  <a:gd name="T2" fmla="*/ 42 w 39"/>
                  <a:gd name="T3" fmla="*/ 547 h 72"/>
                  <a:gd name="T4" fmla="*/ 187 w 39"/>
                  <a:gd name="T5" fmla="*/ 1309 h 72"/>
                  <a:gd name="T6" fmla="*/ 321 w 39"/>
                  <a:gd name="T7" fmla="*/ 1288 h 72"/>
                  <a:gd name="T8" fmla="*/ 465 w 39"/>
                  <a:gd name="T9" fmla="*/ 77 h 72"/>
                  <a:gd name="T10" fmla="*/ 403 w 39"/>
                  <a:gd name="T11" fmla="*/ 77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72">
                    <a:moveTo>
                      <a:pt x="26" y="4"/>
                    </a:moveTo>
                    <a:cubicBezTo>
                      <a:pt x="21" y="16"/>
                      <a:pt x="6" y="16"/>
                      <a:pt x="3" y="29"/>
                    </a:cubicBezTo>
                    <a:cubicBezTo>
                      <a:pt x="0" y="40"/>
                      <a:pt x="6" y="58"/>
                      <a:pt x="12" y="69"/>
                    </a:cubicBezTo>
                    <a:cubicBezTo>
                      <a:pt x="14" y="72"/>
                      <a:pt x="18" y="72"/>
                      <a:pt x="21" y="68"/>
                    </a:cubicBezTo>
                    <a:cubicBezTo>
                      <a:pt x="27" y="55"/>
                      <a:pt x="39" y="16"/>
                      <a:pt x="30" y="4"/>
                    </a:cubicBezTo>
                    <a:cubicBezTo>
                      <a:pt x="29" y="3"/>
                      <a:pt x="27" y="0"/>
                      <a:pt x="2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1" name="Freeform 344">
                <a:extLst>
                  <a:ext uri="{FF2B5EF4-FFF2-40B4-BE49-F238E27FC236}">
                    <a16:creationId xmlns:a16="http://schemas.microsoft.com/office/drawing/2014/main" id="{2BE182F1-2CC7-4E4C-8CBD-F63898FF5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710"/>
                <a:ext cx="200" cy="368"/>
              </a:xfrm>
              <a:custGeom>
                <a:avLst/>
                <a:gdLst>
                  <a:gd name="T0" fmla="*/ 63 w 80"/>
                  <a:gd name="T1" fmla="*/ 1365 h 138"/>
                  <a:gd name="T2" fmla="*/ 313 w 80"/>
                  <a:gd name="T3" fmla="*/ 248 h 138"/>
                  <a:gd name="T4" fmla="*/ 408 w 80"/>
                  <a:gd name="T5" fmla="*/ 35 h 138"/>
                  <a:gd name="T6" fmla="*/ 563 w 80"/>
                  <a:gd name="T7" fmla="*/ 661 h 138"/>
                  <a:gd name="T8" fmla="*/ 708 w 80"/>
                  <a:gd name="T9" fmla="*/ 648 h 138"/>
                  <a:gd name="T10" fmla="*/ 863 w 80"/>
                  <a:gd name="T11" fmla="*/ 0 h 138"/>
                  <a:gd name="T12" fmla="*/ 938 w 80"/>
                  <a:gd name="T13" fmla="*/ 205 h 138"/>
                  <a:gd name="T14" fmla="*/ 908 w 80"/>
                  <a:gd name="T15" fmla="*/ 1080 h 138"/>
                  <a:gd name="T16" fmla="*/ 625 w 80"/>
                  <a:gd name="T17" fmla="*/ 2467 h 138"/>
                  <a:gd name="T18" fmla="*/ 63 w 80"/>
                  <a:gd name="T19" fmla="*/ 1365 h 1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0" h="138">
                    <a:moveTo>
                      <a:pt x="4" y="72"/>
                    </a:moveTo>
                    <a:cubicBezTo>
                      <a:pt x="5" y="50"/>
                      <a:pt x="12" y="33"/>
                      <a:pt x="20" y="13"/>
                    </a:cubicBezTo>
                    <a:cubicBezTo>
                      <a:pt x="22" y="9"/>
                      <a:pt x="25" y="4"/>
                      <a:pt x="26" y="2"/>
                    </a:cubicBezTo>
                    <a:cubicBezTo>
                      <a:pt x="27" y="13"/>
                      <a:pt x="31" y="26"/>
                      <a:pt x="36" y="35"/>
                    </a:cubicBezTo>
                    <a:cubicBezTo>
                      <a:pt x="38" y="38"/>
                      <a:pt x="42" y="38"/>
                      <a:pt x="45" y="34"/>
                    </a:cubicBezTo>
                    <a:cubicBezTo>
                      <a:pt x="48" y="27"/>
                      <a:pt x="53" y="14"/>
                      <a:pt x="55" y="0"/>
                    </a:cubicBezTo>
                    <a:cubicBezTo>
                      <a:pt x="57" y="2"/>
                      <a:pt x="60" y="5"/>
                      <a:pt x="60" y="11"/>
                    </a:cubicBezTo>
                    <a:cubicBezTo>
                      <a:pt x="59" y="23"/>
                      <a:pt x="57" y="33"/>
                      <a:pt x="58" y="57"/>
                    </a:cubicBezTo>
                    <a:cubicBezTo>
                      <a:pt x="59" y="95"/>
                      <a:pt x="80" y="123"/>
                      <a:pt x="40" y="130"/>
                    </a:cubicBezTo>
                    <a:cubicBezTo>
                      <a:pt x="0" y="138"/>
                      <a:pt x="3" y="93"/>
                      <a:pt x="4" y="7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2" name="Freeform 345">
                <a:extLst>
                  <a:ext uri="{FF2B5EF4-FFF2-40B4-BE49-F238E27FC236}">
                    <a16:creationId xmlns:a16="http://schemas.microsoft.com/office/drawing/2014/main" id="{05D3C989-DAD6-4363-8BAF-BB1DD6F37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2369"/>
                <a:ext cx="80" cy="240"/>
              </a:xfrm>
              <a:custGeom>
                <a:avLst/>
                <a:gdLst>
                  <a:gd name="T0" fmla="*/ 283 w 32"/>
                  <a:gd name="T1" fmla="*/ 77 h 90"/>
                  <a:gd name="T2" fmla="*/ 408 w 32"/>
                  <a:gd name="T3" fmla="*/ 93 h 90"/>
                  <a:gd name="T4" fmla="*/ 345 w 32"/>
                  <a:gd name="T5" fmla="*/ 1651 h 90"/>
                  <a:gd name="T6" fmla="*/ 270 w 32"/>
                  <a:gd name="T7" fmla="*/ 1685 h 90"/>
                  <a:gd name="T8" fmla="*/ 33 w 32"/>
                  <a:gd name="T9" fmla="*/ 1045 h 90"/>
                  <a:gd name="T10" fmla="*/ 283 w 32"/>
                  <a:gd name="T11" fmla="*/ 77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90">
                    <a:moveTo>
                      <a:pt x="18" y="4"/>
                    </a:moveTo>
                    <a:cubicBezTo>
                      <a:pt x="20" y="0"/>
                      <a:pt x="25" y="2"/>
                      <a:pt x="26" y="5"/>
                    </a:cubicBezTo>
                    <a:cubicBezTo>
                      <a:pt x="32" y="21"/>
                      <a:pt x="27" y="71"/>
                      <a:pt x="22" y="87"/>
                    </a:cubicBezTo>
                    <a:cubicBezTo>
                      <a:pt x="21" y="88"/>
                      <a:pt x="20" y="90"/>
                      <a:pt x="17" y="89"/>
                    </a:cubicBezTo>
                    <a:cubicBezTo>
                      <a:pt x="9" y="84"/>
                      <a:pt x="3" y="64"/>
                      <a:pt x="2" y="55"/>
                    </a:cubicBezTo>
                    <a:cubicBezTo>
                      <a:pt x="0" y="39"/>
                      <a:pt x="10" y="21"/>
                      <a:pt x="18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3" name="Freeform 346">
                <a:extLst>
                  <a:ext uri="{FF2B5EF4-FFF2-40B4-BE49-F238E27FC236}">
                    <a16:creationId xmlns:a16="http://schemas.microsoft.com/office/drawing/2014/main" id="{649101A3-E9E8-4B13-936B-B3B99DCCD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2139"/>
                <a:ext cx="633" cy="315"/>
              </a:xfrm>
              <a:custGeom>
                <a:avLst/>
                <a:gdLst>
                  <a:gd name="T0" fmla="*/ 363 w 253"/>
                  <a:gd name="T1" fmla="*/ 21 h 118"/>
                  <a:gd name="T2" fmla="*/ 2597 w 253"/>
                  <a:gd name="T3" fmla="*/ 307 h 118"/>
                  <a:gd name="T4" fmla="*/ 3901 w 253"/>
                  <a:gd name="T5" fmla="*/ 1255 h 118"/>
                  <a:gd name="T6" fmla="*/ 3818 w 253"/>
                  <a:gd name="T7" fmla="*/ 1882 h 118"/>
                  <a:gd name="T8" fmla="*/ 3650 w 253"/>
                  <a:gd name="T9" fmla="*/ 2224 h 118"/>
                  <a:gd name="T10" fmla="*/ 3600 w 253"/>
                  <a:gd name="T11" fmla="*/ 1733 h 118"/>
                  <a:gd name="T12" fmla="*/ 3475 w 253"/>
                  <a:gd name="T13" fmla="*/ 1711 h 118"/>
                  <a:gd name="T14" fmla="*/ 3350 w 253"/>
                  <a:gd name="T15" fmla="*/ 2037 h 118"/>
                  <a:gd name="T16" fmla="*/ 3275 w 253"/>
                  <a:gd name="T17" fmla="*/ 1981 h 118"/>
                  <a:gd name="T18" fmla="*/ 3097 w 253"/>
                  <a:gd name="T19" fmla="*/ 1596 h 118"/>
                  <a:gd name="T20" fmla="*/ 971 w 253"/>
                  <a:gd name="T21" fmla="*/ 534 h 118"/>
                  <a:gd name="T22" fmla="*/ 345 w 253"/>
                  <a:gd name="T23" fmla="*/ 286 h 118"/>
                  <a:gd name="T24" fmla="*/ 363 w 253"/>
                  <a:gd name="T25" fmla="*/ 21 h 11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3" h="118">
                    <a:moveTo>
                      <a:pt x="23" y="1"/>
                    </a:moveTo>
                    <a:cubicBezTo>
                      <a:pt x="45" y="3"/>
                      <a:pt x="149" y="14"/>
                      <a:pt x="166" y="16"/>
                    </a:cubicBezTo>
                    <a:cubicBezTo>
                      <a:pt x="219" y="22"/>
                      <a:pt x="253" y="30"/>
                      <a:pt x="249" y="66"/>
                    </a:cubicBezTo>
                    <a:cubicBezTo>
                      <a:pt x="248" y="76"/>
                      <a:pt x="246" y="81"/>
                      <a:pt x="244" y="99"/>
                    </a:cubicBezTo>
                    <a:cubicBezTo>
                      <a:pt x="243" y="109"/>
                      <a:pt x="240" y="118"/>
                      <a:pt x="233" y="117"/>
                    </a:cubicBezTo>
                    <a:cubicBezTo>
                      <a:pt x="233" y="106"/>
                      <a:pt x="232" y="97"/>
                      <a:pt x="230" y="91"/>
                    </a:cubicBezTo>
                    <a:cubicBezTo>
                      <a:pt x="229" y="88"/>
                      <a:pt x="224" y="86"/>
                      <a:pt x="222" y="90"/>
                    </a:cubicBezTo>
                    <a:cubicBezTo>
                      <a:pt x="219" y="96"/>
                      <a:pt x="216" y="102"/>
                      <a:pt x="214" y="107"/>
                    </a:cubicBezTo>
                    <a:cubicBezTo>
                      <a:pt x="213" y="107"/>
                      <a:pt x="211" y="106"/>
                      <a:pt x="209" y="104"/>
                    </a:cubicBezTo>
                    <a:cubicBezTo>
                      <a:pt x="206" y="100"/>
                      <a:pt x="201" y="89"/>
                      <a:pt x="198" y="84"/>
                    </a:cubicBezTo>
                    <a:cubicBezTo>
                      <a:pt x="160" y="38"/>
                      <a:pt x="126" y="38"/>
                      <a:pt x="62" y="28"/>
                    </a:cubicBezTo>
                    <a:cubicBezTo>
                      <a:pt x="42" y="26"/>
                      <a:pt x="32" y="17"/>
                      <a:pt x="22" y="15"/>
                    </a:cubicBezTo>
                    <a:cubicBezTo>
                      <a:pt x="0" y="10"/>
                      <a:pt x="7" y="0"/>
                      <a:pt x="23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4" name="Freeform 347">
                <a:extLst>
                  <a:ext uri="{FF2B5EF4-FFF2-40B4-BE49-F238E27FC236}">
                    <a16:creationId xmlns:a16="http://schemas.microsoft.com/office/drawing/2014/main" id="{65B03F22-9E40-4FF5-896F-22AB6FE26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155"/>
                <a:ext cx="15" cy="54"/>
              </a:xfrm>
              <a:custGeom>
                <a:avLst/>
                <a:gdLst>
                  <a:gd name="T0" fmla="*/ 83 w 6"/>
                  <a:gd name="T1" fmla="*/ 0 h 20"/>
                  <a:gd name="T2" fmla="*/ 95 w 6"/>
                  <a:gd name="T3" fmla="*/ 219 h 20"/>
                  <a:gd name="T4" fmla="*/ 63 w 6"/>
                  <a:gd name="T5" fmla="*/ 39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0">
                    <a:moveTo>
                      <a:pt x="5" y="0"/>
                    </a:moveTo>
                    <a:cubicBezTo>
                      <a:pt x="0" y="3"/>
                      <a:pt x="3" y="6"/>
                      <a:pt x="6" y="11"/>
                    </a:cubicBezTo>
                    <a:cubicBezTo>
                      <a:pt x="2" y="14"/>
                      <a:pt x="3" y="16"/>
                      <a:pt x="4" y="2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5" name="Freeform 348">
                <a:extLst>
                  <a:ext uri="{FF2B5EF4-FFF2-40B4-BE49-F238E27FC236}">
                    <a16:creationId xmlns:a16="http://schemas.microsoft.com/office/drawing/2014/main" id="{50B15F31-B7E9-4BE1-B579-50B6D6BB7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2611"/>
                <a:ext cx="507" cy="254"/>
              </a:xfrm>
              <a:custGeom>
                <a:avLst/>
                <a:gdLst>
                  <a:gd name="T0" fmla="*/ 75 w 203"/>
                  <a:gd name="T1" fmla="*/ 265 h 95"/>
                  <a:gd name="T2" fmla="*/ 187 w 203"/>
                  <a:gd name="T3" fmla="*/ 150 h 95"/>
                  <a:gd name="T4" fmla="*/ 1029 w 203"/>
                  <a:gd name="T5" fmla="*/ 193 h 95"/>
                  <a:gd name="T6" fmla="*/ 1558 w 203"/>
                  <a:gd name="T7" fmla="*/ 401 h 95"/>
                  <a:gd name="T8" fmla="*/ 2278 w 203"/>
                  <a:gd name="T9" fmla="*/ 628 h 95"/>
                  <a:gd name="T10" fmla="*/ 2975 w 203"/>
                  <a:gd name="T11" fmla="*/ 880 h 95"/>
                  <a:gd name="T12" fmla="*/ 3037 w 203"/>
                  <a:gd name="T13" fmla="*/ 880 h 95"/>
                  <a:gd name="T14" fmla="*/ 3087 w 203"/>
                  <a:gd name="T15" fmla="*/ 1016 h 95"/>
                  <a:gd name="T16" fmla="*/ 2995 w 203"/>
                  <a:gd name="T17" fmla="*/ 1315 h 95"/>
                  <a:gd name="T18" fmla="*/ 2587 w 203"/>
                  <a:gd name="T19" fmla="*/ 1567 h 95"/>
                  <a:gd name="T20" fmla="*/ 1996 w 203"/>
                  <a:gd name="T21" fmla="*/ 1759 h 95"/>
                  <a:gd name="T22" fmla="*/ 562 w 203"/>
                  <a:gd name="T23" fmla="*/ 973 h 95"/>
                  <a:gd name="T24" fmla="*/ 167 w 203"/>
                  <a:gd name="T25" fmla="*/ 537 h 95"/>
                  <a:gd name="T26" fmla="*/ 75 w 203"/>
                  <a:gd name="T27" fmla="*/ 265 h 9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03" h="95">
                    <a:moveTo>
                      <a:pt x="5" y="14"/>
                    </a:moveTo>
                    <a:cubicBezTo>
                      <a:pt x="7" y="11"/>
                      <a:pt x="9" y="9"/>
                      <a:pt x="12" y="8"/>
                    </a:cubicBezTo>
                    <a:cubicBezTo>
                      <a:pt x="27" y="0"/>
                      <a:pt x="53" y="5"/>
                      <a:pt x="66" y="10"/>
                    </a:cubicBezTo>
                    <a:cubicBezTo>
                      <a:pt x="79" y="16"/>
                      <a:pt x="86" y="20"/>
                      <a:pt x="100" y="21"/>
                    </a:cubicBezTo>
                    <a:cubicBezTo>
                      <a:pt x="117" y="22"/>
                      <a:pt x="131" y="25"/>
                      <a:pt x="146" y="33"/>
                    </a:cubicBezTo>
                    <a:cubicBezTo>
                      <a:pt x="159" y="39"/>
                      <a:pt x="177" y="45"/>
                      <a:pt x="191" y="46"/>
                    </a:cubicBezTo>
                    <a:cubicBezTo>
                      <a:pt x="193" y="46"/>
                      <a:pt x="194" y="46"/>
                      <a:pt x="195" y="46"/>
                    </a:cubicBezTo>
                    <a:cubicBezTo>
                      <a:pt x="194" y="47"/>
                      <a:pt x="195" y="49"/>
                      <a:pt x="198" y="53"/>
                    </a:cubicBezTo>
                    <a:cubicBezTo>
                      <a:pt x="203" y="58"/>
                      <a:pt x="199" y="66"/>
                      <a:pt x="192" y="69"/>
                    </a:cubicBezTo>
                    <a:cubicBezTo>
                      <a:pt x="183" y="74"/>
                      <a:pt x="178" y="80"/>
                      <a:pt x="166" y="82"/>
                    </a:cubicBezTo>
                    <a:cubicBezTo>
                      <a:pt x="153" y="85"/>
                      <a:pt x="141" y="91"/>
                      <a:pt x="128" y="92"/>
                    </a:cubicBezTo>
                    <a:cubicBezTo>
                      <a:pt x="94" y="95"/>
                      <a:pt x="67" y="65"/>
                      <a:pt x="36" y="51"/>
                    </a:cubicBezTo>
                    <a:cubicBezTo>
                      <a:pt x="24" y="45"/>
                      <a:pt x="17" y="36"/>
                      <a:pt x="11" y="28"/>
                    </a:cubicBezTo>
                    <a:cubicBezTo>
                      <a:pt x="7" y="23"/>
                      <a:pt x="0" y="22"/>
                      <a:pt x="5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6" name="Freeform 349">
                <a:extLst>
                  <a:ext uri="{FF2B5EF4-FFF2-40B4-BE49-F238E27FC236}">
                    <a16:creationId xmlns:a16="http://schemas.microsoft.com/office/drawing/2014/main" id="{0164930B-1A54-4088-9566-9DEB91A80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2726"/>
                <a:ext cx="570" cy="299"/>
              </a:xfrm>
              <a:custGeom>
                <a:avLst/>
                <a:gdLst>
                  <a:gd name="T0" fmla="*/ 2783 w 228"/>
                  <a:gd name="T1" fmla="*/ 649 h 112"/>
                  <a:gd name="T2" fmla="*/ 3175 w 228"/>
                  <a:gd name="T3" fmla="*/ 1068 h 112"/>
                  <a:gd name="T4" fmla="*/ 2675 w 228"/>
                  <a:gd name="T5" fmla="*/ 1084 h 112"/>
                  <a:gd name="T6" fmla="*/ 3175 w 228"/>
                  <a:gd name="T7" fmla="*/ 1426 h 112"/>
                  <a:gd name="T8" fmla="*/ 3520 w 228"/>
                  <a:gd name="T9" fmla="*/ 1639 h 112"/>
                  <a:gd name="T10" fmla="*/ 3083 w 228"/>
                  <a:gd name="T11" fmla="*/ 1866 h 112"/>
                  <a:gd name="T12" fmla="*/ 2333 w 228"/>
                  <a:gd name="T13" fmla="*/ 2130 h 112"/>
                  <a:gd name="T14" fmla="*/ 1083 w 228"/>
                  <a:gd name="T15" fmla="*/ 1866 h 112"/>
                  <a:gd name="T16" fmla="*/ 470 w 228"/>
                  <a:gd name="T17" fmla="*/ 1199 h 112"/>
                  <a:gd name="T18" fmla="*/ 33 w 228"/>
                  <a:gd name="T19" fmla="*/ 457 h 112"/>
                  <a:gd name="T20" fmla="*/ 395 w 228"/>
                  <a:gd name="T21" fmla="*/ 35 h 112"/>
                  <a:gd name="T22" fmla="*/ 1095 w 228"/>
                  <a:gd name="T23" fmla="*/ 150 h 112"/>
                  <a:gd name="T24" fmla="*/ 1813 w 228"/>
                  <a:gd name="T25" fmla="*/ 320 h 112"/>
                  <a:gd name="T26" fmla="*/ 2783 w 228"/>
                  <a:gd name="T27" fmla="*/ 649 h 1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28" h="112">
                    <a:moveTo>
                      <a:pt x="178" y="34"/>
                    </a:moveTo>
                    <a:cubicBezTo>
                      <a:pt x="184" y="38"/>
                      <a:pt x="212" y="45"/>
                      <a:pt x="203" y="56"/>
                    </a:cubicBezTo>
                    <a:cubicBezTo>
                      <a:pt x="197" y="63"/>
                      <a:pt x="180" y="54"/>
                      <a:pt x="171" y="57"/>
                    </a:cubicBezTo>
                    <a:cubicBezTo>
                      <a:pt x="147" y="68"/>
                      <a:pt x="196" y="74"/>
                      <a:pt x="203" y="75"/>
                    </a:cubicBezTo>
                    <a:cubicBezTo>
                      <a:pt x="210" y="75"/>
                      <a:pt x="228" y="75"/>
                      <a:pt x="225" y="86"/>
                    </a:cubicBezTo>
                    <a:cubicBezTo>
                      <a:pt x="223" y="96"/>
                      <a:pt x="204" y="95"/>
                      <a:pt x="197" y="98"/>
                    </a:cubicBezTo>
                    <a:cubicBezTo>
                      <a:pt x="180" y="107"/>
                      <a:pt x="169" y="112"/>
                      <a:pt x="149" y="112"/>
                    </a:cubicBezTo>
                    <a:cubicBezTo>
                      <a:pt x="124" y="112"/>
                      <a:pt x="90" y="111"/>
                      <a:pt x="69" y="98"/>
                    </a:cubicBezTo>
                    <a:cubicBezTo>
                      <a:pt x="54" y="89"/>
                      <a:pt x="44" y="73"/>
                      <a:pt x="30" y="63"/>
                    </a:cubicBezTo>
                    <a:cubicBezTo>
                      <a:pt x="18" y="54"/>
                      <a:pt x="0" y="42"/>
                      <a:pt x="2" y="24"/>
                    </a:cubicBezTo>
                    <a:cubicBezTo>
                      <a:pt x="4" y="13"/>
                      <a:pt x="15" y="3"/>
                      <a:pt x="25" y="2"/>
                    </a:cubicBezTo>
                    <a:cubicBezTo>
                      <a:pt x="38" y="0"/>
                      <a:pt x="58" y="4"/>
                      <a:pt x="70" y="8"/>
                    </a:cubicBezTo>
                    <a:cubicBezTo>
                      <a:pt x="87" y="14"/>
                      <a:pt x="98" y="16"/>
                      <a:pt x="116" y="17"/>
                    </a:cubicBezTo>
                    <a:cubicBezTo>
                      <a:pt x="134" y="18"/>
                      <a:pt x="161" y="24"/>
                      <a:pt x="178" y="3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7" name="Freeform 350">
                <a:extLst>
                  <a:ext uri="{FF2B5EF4-FFF2-40B4-BE49-F238E27FC236}">
                    <a16:creationId xmlns:a16="http://schemas.microsoft.com/office/drawing/2014/main" id="{1FF4ADD9-C8ED-4CFC-BA46-E38E79C9C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681"/>
                <a:ext cx="532" cy="1010"/>
              </a:xfrm>
              <a:custGeom>
                <a:avLst/>
                <a:gdLst>
                  <a:gd name="T0" fmla="*/ 749 w 213"/>
                  <a:gd name="T1" fmla="*/ 434 h 379"/>
                  <a:gd name="T2" fmla="*/ 500 w 213"/>
                  <a:gd name="T3" fmla="*/ 794 h 379"/>
                  <a:gd name="T4" fmla="*/ 480 w 213"/>
                  <a:gd name="T5" fmla="*/ 1114 h 379"/>
                  <a:gd name="T6" fmla="*/ 230 w 213"/>
                  <a:gd name="T7" fmla="*/ 1498 h 379"/>
                  <a:gd name="T8" fmla="*/ 200 w 213"/>
                  <a:gd name="T9" fmla="*/ 1889 h 379"/>
                  <a:gd name="T10" fmla="*/ 105 w 213"/>
                  <a:gd name="T11" fmla="*/ 2116 h 379"/>
                  <a:gd name="T12" fmla="*/ 312 w 213"/>
                  <a:gd name="T13" fmla="*/ 3254 h 379"/>
                  <a:gd name="T14" fmla="*/ 604 w 213"/>
                  <a:gd name="T15" fmla="*/ 4296 h 379"/>
                  <a:gd name="T16" fmla="*/ 1124 w 213"/>
                  <a:gd name="T17" fmla="*/ 5546 h 379"/>
                  <a:gd name="T18" fmla="*/ 1291 w 213"/>
                  <a:gd name="T19" fmla="*/ 6398 h 379"/>
                  <a:gd name="T20" fmla="*/ 1841 w 213"/>
                  <a:gd name="T21" fmla="*/ 6982 h 379"/>
                  <a:gd name="T22" fmla="*/ 2308 w 213"/>
                  <a:gd name="T23" fmla="*/ 7038 h 379"/>
                  <a:gd name="T24" fmla="*/ 2320 w 213"/>
                  <a:gd name="T25" fmla="*/ 6526 h 379"/>
                  <a:gd name="T26" fmla="*/ 2465 w 213"/>
                  <a:gd name="T27" fmla="*/ 5887 h 379"/>
                  <a:gd name="T28" fmla="*/ 2820 w 213"/>
                  <a:gd name="T29" fmla="*/ 5546 h 379"/>
                  <a:gd name="T30" fmla="*/ 2975 w 213"/>
                  <a:gd name="T31" fmla="*/ 4842 h 379"/>
                  <a:gd name="T32" fmla="*/ 3307 w 213"/>
                  <a:gd name="T33" fmla="*/ 4205 h 379"/>
                  <a:gd name="T34" fmla="*/ 3162 w 213"/>
                  <a:gd name="T35" fmla="*/ 3635 h 379"/>
                  <a:gd name="T36" fmla="*/ 3274 w 213"/>
                  <a:gd name="T37" fmla="*/ 3296 h 379"/>
                  <a:gd name="T38" fmla="*/ 3194 w 213"/>
                  <a:gd name="T39" fmla="*/ 2875 h 379"/>
                  <a:gd name="T40" fmla="*/ 3132 w 213"/>
                  <a:gd name="T41" fmla="*/ 2422 h 379"/>
                  <a:gd name="T42" fmla="*/ 2882 w 213"/>
                  <a:gd name="T43" fmla="*/ 2081 h 379"/>
                  <a:gd name="T44" fmla="*/ 2820 w 213"/>
                  <a:gd name="T45" fmla="*/ 1855 h 379"/>
                  <a:gd name="T46" fmla="*/ 2445 w 213"/>
                  <a:gd name="T47" fmla="*/ 1284 h 379"/>
                  <a:gd name="T48" fmla="*/ 2183 w 213"/>
                  <a:gd name="T49" fmla="*/ 815 h 379"/>
                  <a:gd name="T50" fmla="*/ 1841 w 213"/>
                  <a:gd name="T51" fmla="*/ 568 h 379"/>
                  <a:gd name="T52" fmla="*/ 1154 w 213"/>
                  <a:gd name="T53" fmla="*/ 171 h 379"/>
                  <a:gd name="T54" fmla="*/ 749 w 213"/>
                  <a:gd name="T55" fmla="*/ 434 h 37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13" h="379">
                    <a:moveTo>
                      <a:pt x="48" y="23"/>
                    </a:moveTo>
                    <a:cubicBezTo>
                      <a:pt x="43" y="29"/>
                      <a:pt x="34" y="34"/>
                      <a:pt x="32" y="42"/>
                    </a:cubicBezTo>
                    <a:cubicBezTo>
                      <a:pt x="30" y="47"/>
                      <a:pt x="35" y="51"/>
                      <a:pt x="31" y="59"/>
                    </a:cubicBezTo>
                    <a:cubicBezTo>
                      <a:pt x="27" y="66"/>
                      <a:pt x="18" y="70"/>
                      <a:pt x="15" y="79"/>
                    </a:cubicBezTo>
                    <a:cubicBezTo>
                      <a:pt x="12" y="86"/>
                      <a:pt x="14" y="92"/>
                      <a:pt x="13" y="100"/>
                    </a:cubicBezTo>
                    <a:cubicBezTo>
                      <a:pt x="12" y="104"/>
                      <a:pt x="8" y="108"/>
                      <a:pt x="7" y="112"/>
                    </a:cubicBezTo>
                    <a:cubicBezTo>
                      <a:pt x="0" y="133"/>
                      <a:pt x="6" y="156"/>
                      <a:pt x="20" y="172"/>
                    </a:cubicBezTo>
                    <a:cubicBezTo>
                      <a:pt x="33" y="186"/>
                      <a:pt x="28" y="201"/>
                      <a:pt x="39" y="227"/>
                    </a:cubicBezTo>
                    <a:cubicBezTo>
                      <a:pt x="49" y="253"/>
                      <a:pt x="61" y="270"/>
                      <a:pt x="72" y="293"/>
                    </a:cubicBezTo>
                    <a:cubicBezTo>
                      <a:pt x="79" y="309"/>
                      <a:pt x="76" y="322"/>
                      <a:pt x="83" y="338"/>
                    </a:cubicBezTo>
                    <a:cubicBezTo>
                      <a:pt x="89" y="349"/>
                      <a:pt x="107" y="362"/>
                      <a:pt x="118" y="369"/>
                    </a:cubicBezTo>
                    <a:cubicBezTo>
                      <a:pt x="122" y="373"/>
                      <a:pt x="145" y="379"/>
                      <a:pt x="148" y="372"/>
                    </a:cubicBezTo>
                    <a:cubicBezTo>
                      <a:pt x="151" y="366"/>
                      <a:pt x="150" y="350"/>
                      <a:pt x="149" y="345"/>
                    </a:cubicBezTo>
                    <a:cubicBezTo>
                      <a:pt x="149" y="339"/>
                      <a:pt x="147" y="325"/>
                      <a:pt x="158" y="311"/>
                    </a:cubicBezTo>
                    <a:cubicBezTo>
                      <a:pt x="165" y="301"/>
                      <a:pt x="177" y="298"/>
                      <a:pt x="181" y="293"/>
                    </a:cubicBezTo>
                    <a:cubicBezTo>
                      <a:pt x="191" y="281"/>
                      <a:pt x="190" y="259"/>
                      <a:pt x="191" y="256"/>
                    </a:cubicBezTo>
                    <a:cubicBezTo>
                      <a:pt x="196" y="241"/>
                      <a:pt x="213" y="240"/>
                      <a:pt x="212" y="222"/>
                    </a:cubicBezTo>
                    <a:cubicBezTo>
                      <a:pt x="212" y="212"/>
                      <a:pt x="202" y="201"/>
                      <a:pt x="203" y="192"/>
                    </a:cubicBezTo>
                    <a:cubicBezTo>
                      <a:pt x="203" y="186"/>
                      <a:pt x="209" y="181"/>
                      <a:pt x="210" y="174"/>
                    </a:cubicBezTo>
                    <a:cubicBezTo>
                      <a:pt x="211" y="167"/>
                      <a:pt x="208" y="159"/>
                      <a:pt x="205" y="152"/>
                    </a:cubicBezTo>
                    <a:cubicBezTo>
                      <a:pt x="203" y="148"/>
                      <a:pt x="206" y="136"/>
                      <a:pt x="201" y="128"/>
                    </a:cubicBezTo>
                    <a:cubicBezTo>
                      <a:pt x="197" y="120"/>
                      <a:pt x="186" y="116"/>
                      <a:pt x="185" y="110"/>
                    </a:cubicBezTo>
                    <a:cubicBezTo>
                      <a:pt x="184" y="105"/>
                      <a:pt x="183" y="103"/>
                      <a:pt x="181" y="98"/>
                    </a:cubicBezTo>
                    <a:cubicBezTo>
                      <a:pt x="177" y="84"/>
                      <a:pt x="165" y="80"/>
                      <a:pt x="157" y="68"/>
                    </a:cubicBezTo>
                    <a:cubicBezTo>
                      <a:pt x="151" y="58"/>
                      <a:pt x="151" y="51"/>
                      <a:pt x="140" y="43"/>
                    </a:cubicBezTo>
                    <a:cubicBezTo>
                      <a:pt x="133" y="38"/>
                      <a:pt x="124" y="36"/>
                      <a:pt x="118" y="30"/>
                    </a:cubicBezTo>
                    <a:cubicBezTo>
                      <a:pt x="105" y="19"/>
                      <a:pt x="95" y="0"/>
                      <a:pt x="74" y="9"/>
                    </a:cubicBezTo>
                    <a:cubicBezTo>
                      <a:pt x="62" y="14"/>
                      <a:pt x="56" y="21"/>
                      <a:pt x="48" y="2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8" name="Freeform 351">
                <a:extLst>
                  <a:ext uri="{FF2B5EF4-FFF2-40B4-BE49-F238E27FC236}">
                    <a16:creationId xmlns:a16="http://schemas.microsoft.com/office/drawing/2014/main" id="{5773FA97-780F-4C71-881F-DC59ADC23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2505"/>
                <a:ext cx="65" cy="90"/>
              </a:xfrm>
              <a:custGeom>
                <a:avLst/>
                <a:gdLst>
                  <a:gd name="T0" fmla="*/ 0 w 26"/>
                  <a:gd name="T1" fmla="*/ 630 h 34"/>
                  <a:gd name="T2" fmla="*/ 408 w 26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4">
                    <a:moveTo>
                      <a:pt x="0" y="34"/>
                    </a:moveTo>
                    <a:cubicBezTo>
                      <a:pt x="11" y="25"/>
                      <a:pt x="17" y="9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9" name="Freeform 352">
                <a:extLst>
                  <a:ext uri="{FF2B5EF4-FFF2-40B4-BE49-F238E27FC236}">
                    <a16:creationId xmlns:a16="http://schemas.microsoft.com/office/drawing/2014/main" id="{D9431964-1DDF-4B73-AA01-C10D32AE8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2550"/>
                <a:ext cx="42" cy="45"/>
              </a:xfrm>
              <a:custGeom>
                <a:avLst/>
                <a:gdLst>
                  <a:gd name="T0" fmla="*/ 74 w 17"/>
                  <a:gd name="T1" fmla="*/ 315 h 17"/>
                  <a:gd name="T2" fmla="*/ 30 w 17"/>
                  <a:gd name="T3" fmla="*/ 169 h 17"/>
                  <a:gd name="T4" fmla="*/ 121 w 17"/>
                  <a:gd name="T5" fmla="*/ 204 h 17"/>
                  <a:gd name="T6" fmla="*/ 153 w 17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5" y="17"/>
                    </a:moveTo>
                    <a:cubicBezTo>
                      <a:pt x="4" y="15"/>
                      <a:pt x="0" y="11"/>
                      <a:pt x="2" y="9"/>
                    </a:cubicBezTo>
                    <a:cubicBezTo>
                      <a:pt x="5" y="6"/>
                      <a:pt x="6" y="11"/>
                      <a:pt x="8" y="11"/>
                    </a:cubicBezTo>
                    <a:cubicBezTo>
                      <a:pt x="16" y="13"/>
                      <a:pt x="17" y="2"/>
                      <a:pt x="10" y="0"/>
                    </a:cubicBezTo>
                  </a:path>
                </a:pathLst>
              </a:custGeom>
              <a:noFill/>
              <a:ln w="15875" cap="flat">
                <a:solidFill>
                  <a:srgbClr val="E498A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0" name="Freeform 353">
                <a:extLst>
                  <a:ext uri="{FF2B5EF4-FFF2-40B4-BE49-F238E27FC236}">
                    <a16:creationId xmlns:a16="http://schemas.microsoft.com/office/drawing/2014/main" id="{75CC5639-F9AC-4E9F-B3F3-5CC43EE27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307"/>
                <a:ext cx="7" cy="70"/>
              </a:xfrm>
              <a:custGeom>
                <a:avLst/>
                <a:gdLst>
                  <a:gd name="T0" fmla="*/ 0 w 3"/>
                  <a:gd name="T1" fmla="*/ 0 h 26"/>
                  <a:gd name="T2" fmla="*/ 28 w 3"/>
                  <a:gd name="T3" fmla="*/ 50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6">
                    <a:moveTo>
                      <a:pt x="0" y="0"/>
                    </a:moveTo>
                    <a:cubicBezTo>
                      <a:pt x="3" y="7"/>
                      <a:pt x="2" y="18"/>
                      <a:pt x="2" y="2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1" name="Freeform 354">
                <a:extLst>
                  <a:ext uri="{FF2B5EF4-FFF2-40B4-BE49-F238E27FC236}">
                    <a16:creationId xmlns:a16="http://schemas.microsoft.com/office/drawing/2014/main" id="{260CBE59-3480-4AE6-A332-00446E080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2049"/>
                <a:ext cx="25" cy="40"/>
              </a:xfrm>
              <a:custGeom>
                <a:avLst/>
                <a:gdLst>
                  <a:gd name="T0" fmla="*/ 0 w 10"/>
                  <a:gd name="T1" fmla="*/ 0 h 15"/>
                  <a:gd name="T2" fmla="*/ 158 w 10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cubicBezTo>
                      <a:pt x="3" y="7"/>
                      <a:pt x="6" y="8"/>
                      <a:pt x="10" y="1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2" name="Freeform 355">
                <a:extLst>
                  <a:ext uri="{FF2B5EF4-FFF2-40B4-BE49-F238E27FC236}">
                    <a16:creationId xmlns:a16="http://schemas.microsoft.com/office/drawing/2014/main" id="{1B41A0B5-33DB-45D5-8B28-975647CF1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5" y="1817"/>
                <a:ext cx="5" cy="50"/>
              </a:xfrm>
              <a:custGeom>
                <a:avLst/>
                <a:gdLst>
                  <a:gd name="T0" fmla="*/ 0 w 2"/>
                  <a:gd name="T1" fmla="*/ 0 h 19"/>
                  <a:gd name="T2" fmla="*/ 20 w 2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9">
                    <a:moveTo>
                      <a:pt x="0" y="0"/>
                    </a:moveTo>
                    <a:cubicBezTo>
                      <a:pt x="2" y="6"/>
                      <a:pt x="1" y="14"/>
                      <a:pt x="1" y="1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3" name="Freeform 356">
                <a:extLst>
                  <a:ext uri="{FF2B5EF4-FFF2-40B4-BE49-F238E27FC236}">
                    <a16:creationId xmlns:a16="http://schemas.microsoft.com/office/drawing/2014/main" id="{5E46A120-42C0-4E09-9E21-87E9180B1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875"/>
                <a:ext cx="52" cy="40"/>
              </a:xfrm>
              <a:custGeom>
                <a:avLst/>
                <a:gdLst>
                  <a:gd name="T0" fmla="*/ 0 w 21"/>
                  <a:gd name="T1" fmla="*/ 93 h 15"/>
                  <a:gd name="T2" fmla="*/ 319 w 2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0" y="5"/>
                    </a:moveTo>
                    <a:cubicBezTo>
                      <a:pt x="9" y="0"/>
                      <a:pt x="15" y="10"/>
                      <a:pt x="21" y="15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4" name="Freeform 357">
                <a:extLst>
                  <a:ext uri="{FF2B5EF4-FFF2-40B4-BE49-F238E27FC236}">
                    <a16:creationId xmlns:a16="http://schemas.microsoft.com/office/drawing/2014/main" id="{175FFCBE-BEF3-4990-AFA5-86B03B12E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875"/>
                <a:ext cx="12" cy="24"/>
              </a:xfrm>
              <a:custGeom>
                <a:avLst/>
                <a:gdLst>
                  <a:gd name="T0" fmla="*/ 0 w 5"/>
                  <a:gd name="T1" fmla="*/ 171 h 9"/>
                  <a:gd name="T2" fmla="*/ 70 w 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9"/>
                    </a:moveTo>
                    <a:cubicBezTo>
                      <a:pt x="0" y="6"/>
                      <a:pt x="2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5" name="Freeform 358">
                <a:extLst>
                  <a:ext uri="{FF2B5EF4-FFF2-40B4-BE49-F238E27FC236}">
                    <a16:creationId xmlns:a16="http://schemas.microsoft.com/office/drawing/2014/main" id="{9AB6E86D-DF2A-476E-B949-8078D69BB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955"/>
                <a:ext cx="85" cy="32"/>
              </a:xfrm>
              <a:custGeom>
                <a:avLst/>
                <a:gdLst>
                  <a:gd name="T0" fmla="*/ 0 w 34"/>
                  <a:gd name="T1" fmla="*/ 56 h 12"/>
                  <a:gd name="T2" fmla="*/ 345 w 34"/>
                  <a:gd name="T3" fmla="*/ 35 h 12"/>
                  <a:gd name="T4" fmla="*/ 533 w 34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2">
                    <a:moveTo>
                      <a:pt x="0" y="3"/>
                    </a:moveTo>
                    <a:cubicBezTo>
                      <a:pt x="7" y="3"/>
                      <a:pt x="15" y="0"/>
                      <a:pt x="22" y="2"/>
                    </a:cubicBezTo>
                    <a:cubicBezTo>
                      <a:pt x="27" y="4"/>
                      <a:pt x="29" y="10"/>
                      <a:pt x="34" y="12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6" name="Freeform 359">
                <a:extLst>
                  <a:ext uri="{FF2B5EF4-FFF2-40B4-BE49-F238E27FC236}">
                    <a16:creationId xmlns:a16="http://schemas.microsoft.com/office/drawing/2014/main" id="{C55A0689-0719-4B76-930B-6B2F3FB51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2947"/>
                <a:ext cx="35" cy="14"/>
              </a:xfrm>
              <a:custGeom>
                <a:avLst/>
                <a:gdLst>
                  <a:gd name="T0" fmla="*/ 0 w 14"/>
                  <a:gd name="T1" fmla="*/ 109 h 5"/>
                  <a:gd name="T2" fmla="*/ 220 w 14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5"/>
                    </a:moveTo>
                    <a:cubicBezTo>
                      <a:pt x="4" y="3"/>
                      <a:pt x="9" y="1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7" name="Freeform 360">
                <a:extLst>
                  <a:ext uri="{FF2B5EF4-FFF2-40B4-BE49-F238E27FC236}">
                    <a16:creationId xmlns:a16="http://schemas.microsoft.com/office/drawing/2014/main" id="{ED48997B-8D91-4665-8A50-9BDBBCB90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2953"/>
                <a:ext cx="65" cy="18"/>
              </a:xfrm>
              <a:custGeom>
                <a:avLst/>
                <a:gdLst>
                  <a:gd name="T0" fmla="*/ 0 w 26"/>
                  <a:gd name="T1" fmla="*/ 33 h 7"/>
                  <a:gd name="T2" fmla="*/ 408 w 2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7">
                    <a:moveTo>
                      <a:pt x="0" y="2"/>
                    </a:moveTo>
                    <a:cubicBezTo>
                      <a:pt x="8" y="7"/>
                      <a:pt x="19" y="4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8" name="Freeform 361">
                <a:extLst>
                  <a:ext uri="{FF2B5EF4-FFF2-40B4-BE49-F238E27FC236}">
                    <a16:creationId xmlns:a16="http://schemas.microsoft.com/office/drawing/2014/main" id="{87551224-0818-480B-AE73-A3106FAC8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966"/>
                <a:ext cx="5" cy="19"/>
              </a:xfrm>
              <a:custGeom>
                <a:avLst/>
                <a:gdLst>
                  <a:gd name="T0" fmla="*/ 0 w 2"/>
                  <a:gd name="T1" fmla="*/ 0 h 7"/>
                  <a:gd name="T2" fmla="*/ 33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3"/>
                      <a:pt x="1" y="5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9" name="Freeform 362">
                <a:extLst>
                  <a:ext uri="{FF2B5EF4-FFF2-40B4-BE49-F238E27FC236}">
                    <a16:creationId xmlns:a16="http://schemas.microsoft.com/office/drawing/2014/main" id="{2BE18AA4-6897-481E-989E-116D59179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819"/>
                <a:ext cx="37" cy="46"/>
              </a:xfrm>
              <a:custGeom>
                <a:avLst/>
                <a:gdLst>
                  <a:gd name="T0" fmla="*/ 0 w 15"/>
                  <a:gd name="T1" fmla="*/ 0 h 17"/>
                  <a:gd name="T2" fmla="*/ 224 w 15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7">
                    <a:moveTo>
                      <a:pt x="0" y="0"/>
                    </a:moveTo>
                    <a:cubicBezTo>
                      <a:pt x="8" y="4"/>
                      <a:pt x="13" y="9"/>
                      <a:pt x="15" y="17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0" name="Freeform 363">
                <a:extLst>
                  <a:ext uri="{FF2B5EF4-FFF2-40B4-BE49-F238E27FC236}">
                    <a16:creationId xmlns:a16="http://schemas.microsoft.com/office/drawing/2014/main" id="{2910072F-7098-4088-A9B8-7E9DD8F21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2843"/>
                <a:ext cx="20" cy="6"/>
              </a:xfrm>
              <a:custGeom>
                <a:avLst/>
                <a:gdLst>
                  <a:gd name="T0" fmla="*/ 0 w 8"/>
                  <a:gd name="T1" fmla="*/ 54 h 2"/>
                  <a:gd name="T2" fmla="*/ 125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2" y="1"/>
                      <a:pt x="5" y="0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1" name="Freeform 364">
                <a:extLst>
                  <a:ext uri="{FF2B5EF4-FFF2-40B4-BE49-F238E27FC236}">
                    <a16:creationId xmlns:a16="http://schemas.microsoft.com/office/drawing/2014/main" id="{ECDBA5B0-524A-4906-8AF0-9FC1BF3C6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2835"/>
                <a:ext cx="52" cy="11"/>
              </a:xfrm>
              <a:custGeom>
                <a:avLst/>
                <a:gdLst>
                  <a:gd name="T0" fmla="*/ 0 w 21"/>
                  <a:gd name="T1" fmla="*/ 22 h 4"/>
                  <a:gd name="T2" fmla="*/ 319 w 2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1"/>
                    </a:moveTo>
                    <a:cubicBezTo>
                      <a:pt x="7" y="4"/>
                      <a:pt x="14" y="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2" name="Freeform 365">
                <a:extLst>
                  <a:ext uri="{FF2B5EF4-FFF2-40B4-BE49-F238E27FC236}">
                    <a16:creationId xmlns:a16="http://schemas.microsoft.com/office/drawing/2014/main" id="{66D6FED8-AFCB-498E-8CD0-73451741E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843"/>
                <a:ext cx="3" cy="16"/>
              </a:xfrm>
              <a:custGeom>
                <a:avLst/>
                <a:gdLst>
                  <a:gd name="T0" fmla="*/ 27 w 1"/>
                  <a:gd name="T1" fmla="*/ 0 h 6"/>
                  <a:gd name="T2" fmla="*/ 0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3" name="Freeform 366">
                <a:extLst>
                  <a:ext uri="{FF2B5EF4-FFF2-40B4-BE49-F238E27FC236}">
                    <a16:creationId xmlns:a16="http://schemas.microsoft.com/office/drawing/2014/main" id="{41BC12A8-D196-4588-A996-F5186EBB6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795"/>
                <a:ext cx="47" cy="14"/>
              </a:xfrm>
              <a:custGeom>
                <a:avLst/>
                <a:gdLst>
                  <a:gd name="T0" fmla="*/ 0 w 19"/>
                  <a:gd name="T1" fmla="*/ 109 h 5"/>
                  <a:gd name="T2" fmla="*/ 287 w 1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5">
                    <a:moveTo>
                      <a:pt x="0" y="5"/>
                    </a:moveTo>
                    <a:cubicBezTo>
                      <a:pt x="5" y="0"/>
                      <a:pt x="12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4" name="Freeform 367">
                <a:extLst>
                  <a:ext uri="{FF2B5EF4-FFF2-40B4-BE49-F238E27FC236}">
                    <a16:creationId xmlns:a16="http://schemas.microsoft.com/office/drawing/2014/main" id="{303610E9-BC72-410D-96AA-71AD63114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777"/>
                <a:ext cx="5" cy="18"/>
              </a:xfrm>
              <a:custGeom>
                <a:avLst/>
                <a:gdLst>
                  <a:gd name="T0" fmla="*/ 20 w 2"/>
                  <a:gd name="T1" fmla="*/ 118 h 7"/>
                  <a:gd name="T2" fmla="*/ 33 w 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7"/>
                    </a:moveTo>
                    <a:cubicBezTo>
                      <a:pt x="0" y="4"/>
                      <a:pt x="0" y="2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5" name="Freeform 368">
                <a:extLst>
                  <a:ext uri="{FF2B5EF4-FFF2-40B4-BE49-F238E27FC236}">
                    <a16:creationId xmlns:a16="http://schemas.microsoft.com/office/drawing/2014/main" id="{AE3E9B3F-6EC7-4250-B09D-0EEC09AF1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697"/>
                <a:ext cx="20" cy="40"/>
              </a:xfrm>
              <a:custGeom>
                <a:avLst/>
                <a:gdLst>
                  <a:gd name="T0" fmla="*/ 0 w 8"/>
                  <a:gd name="T1" fmla="*/ 0 h 15"/>
                  <a:gd name="T2" fmla="*/ 125 w 8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8" y="2"/>
                      <a:pt x="8" y="8"/>
                      <a:pt x="8" y="15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6" name="Freeform 369">
                <a:extLst>
                  <a:ext uri="{FF2B5EF4-FFF2-40B4-BE49-F238E27FC236}">
                    <a16:creationId xmlns:a16="http://schemas.microsoft.com/office/drawing/2014/main" id="{97525C83-97C8-48D1-B96A-CFC771469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715"/>
                <a:ext cx="17" cy="6"/>
              </a:xfrm>
              <a:custGeom>
                <a:avLst/>
                <a:gdLst>
                  <a:gd name="T0" fmla="*/ 0 w 7"/>
                  <a:gd name="T1" fmla="*/ 54 h 2"/>
                  <a:gd name="T2" fmla="*/ 10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7" name="Freeform 370">
                <a:extLst>
                  <a:ext uri="{FF2B5EF4-FFF2-40B4-BE49-F238E27FC236}">
                    <a16:creationId xmlns:a16="http://schemas.microsoft.com/office/drawing/2014/main" id="{284672A5-FEB1-4982-A975-9FA07A8FF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2801"/>
                <a:ext cx="53" cy="18"/>
              </a:xfrm>
              <a:custGeom>
                <a:avLst/>
                <a:gdLst>
                  <a:gd name="T0" fmla="*/ 0 w 21"/>
                  <a:gd name="T1" fmla="*/ 67 h 7"/>
                  <a:gd name="T2" fmla="*/ 338 w 2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">
                    <a:moveTo>
                      <a:pt x="0" y="4"/>
                    </a:moveTo>
                    <a:cubicBezTo>
                      <a:pt x="6" y="7"/>
                      <a:pt x="16" y="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8" name="Freeform 371">
                <a:extLst>
                  <a:ext uri="{FF2B5EF4-FFF2-40B4-BE49-F238E27FC236}">
                    <a16:creationId xmlns:a16="http://schemas.microsoft.com/office/drawing/2014/main" id="{E07603F0-D4CD-4B73-899A-01A46557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2811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63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2" y="2"/>
                      <a:pt x="3" y="4"/>
                      <a:pt x="4" y="6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9" name="Freeform 372">
                <a:extLst>
                  <a:ext uri="{FF2B5EF4-FFF2-40B4-BE49-F238E27FC236}">
                    <a16:creationId xmlns:a16="http://schemas.microsoft.com/office/drawing/2014/main" id="{2522CCB6-90BD-4D4A-A0D5-77EFE0B8C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26"/>
                <a:ext cx="48" cy="24"/>
              </a:xfrm>
              <a:custGeom>
                <a:avLst/>
                <a:gdLst>
                  <a:gd name="T0" fmla="*/ 0 w 19"/>
                  <a:gd name="T1" fmla="*/ 0 h 9"/>
                  <a:gd name="T2" fmla="*/ 306 w 19"/>
                  <a:gd name="T3" fmla="*/ 14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">
                    <a:moveTo>
                      <a:pt x="0" y="0"/>
                    </a:moveTo>
                    <a:cubicBezTo>
                      <a:pt x="4" y="7"/>
                      <a:pt x="12" y="9"/>
                      <a:pt x="19" y="8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0" name="Freeform 373">
                <a:extLst>
                  <a:ext uri="{FF2B5EF4-FFF2-40B4-BE49-F238E27FC236}">
                    <a16:creationId xmlns:a16="http://schemas.microsoft.com/office/drawing/2014/main" id="{E44EA7D5-908A-45BC-AA92-9356B601E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750"/>
                <a:ext cx="7" cy="13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1" name="Freeform 374">
                <a:extLst>
                  <a:ext uri="{FF2B5EF4-FFF2-40B4-BE49-F238E27FC236}">
                    <a16:creationId xmlns:a16="http://schemas.microsoft.com/office/drawing/2014/main" id="{8E2EC426-63E1-4568-BBBE-70B83134F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763"/>
                <a:ext cx="28" cy="38"/>
              </a:xfrm>
              <a:custGeom>
                <a:avLst/>
                <a:gdLst>
                  <a:gd name="T0" fmla="*/ 181 w 11"/>
                  <a:gd name="T1" fmla="*/ 0 h 14"/>
                  <a:gd name="T2" fmla="*/ 0 w 11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4">
                    <a:moveTo>
                      <a:pt x="11" y="0"/>
                    </a:moveTo>
                    <a:cubicBezTo>
                      <a:pt x="11" y="8"/>
                      <a:pt x="8" y="14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2" name="Freeform 375">
                <a:extLst>
                  <a:ext uri="{FF2B5EF4-FFF2-40B4-BE49-F238E27FC236}">
                    <a16:creationId xmlns:a16="http://schemas.microsoft.com/office/drawing/2014/main" id="{4BC0482C-A667-4A0F-91D0-B788AC2F6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785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88 w 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2" y="1"/>
                      <a:pt x="4" y="1"/>
                      <a:pt x="5" y="2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3" name="Freeform 376">
                <a:extLst>
                  <a:ext uri="{FF2B5EF4-FFF2-40B4-BE49-F238E27FC236}">
                    <a16:creationId xmlns:a16="http://schemas.microsoft.com/office/drawing/2014/main" id="{C01B5F45-8F90-4213-AFC6-5D9BD70B1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726"/>
                <a:ext cx="12" cy="32"/>
              </a:xfrm>
              <a:custGeom>
                <a:avLst/>
                <a:gdLst>
                  <a:gd name="T0" fmla="*/ 0 w 5"/>
                  <a:gd name="T1" fmla="*/ 0 h 12"/>
                  <a:gd name="T2" fmla="*/ 12 w 5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4" y="4"/>
                      <a:pt x="5" y="9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4" name="Freeform 377">
                <a:extLst>
                  <a:ext uri="{FF2B5EF4-FFF2-40B4-BE49-F238E27FC236}">
                    <a16:creationId xmlns:a16="http://schemas.microsoft.com/office/drawing/2014/main" id="{F257FE9B-CD38-475F-9932-86DE11919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742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5" name="Freeform 378">
                <a:extLst>
                  <a:ext uri="{FF2B5EF4-FFF2-40B4-BE49-F238E27FC236}">
                    <a16:creationId xmlns:a16="http://schemas.microsoft.com/office/drawing/2014/main" id="{2C1F8D09-9D80-4C46-A083-4892B22F2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387"/>
                <a:ext cx="35" cy="67"/>
              </a:xfrm>
              <a:custGeom>
                <a:avLst/>
                <a:gdLst>
                  <a:gd name="T0" fmla="*/ 0 w 14"/>
                  <a:gd name="T1" fmla="*/ 0 h 25"/>
                  <a:gd name="T2" fmla="*/ 220 w 14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5">
                    <a:moveTo>
                      <a:pt x="0" y="0"/>
                    </a:moveTo>
                    <a:cubicBezTo>
                      <a:pt x="10" y="3"/>
                      <a:pt x="14" y="16"/>
                      <a:pt x="14" y="25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6" name="Freeform 379">
                <a:extLst>
                  <a:ext uri="{FF2B5EF4-FFF2-40B4-BE49-F238E27FC236}">
                    <a16:creationId xmlns:a16="http://schemas.microsoft.com/office/drawing/2014/main" id="{53DC28CF-B393-4B27-A247-2E3144676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395"/>
                <a:ext cx="17" cy="24"/>
              </a:xfrm>
              <a:custGeom>
                <a:avLst/>
                <a:gdLst>
                  <a:gd name="T0" fmla="*/ 0 w 7"/>
                  <a:gd name="T1" fmla="*/ 171 h 9"/>
                  <a:gd name="T2" fmla="*/ 100 w 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3" y="6"/>
                      <a:pt x="4" y="3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7" name="Freeform 380">
                <a:extLst>
                  <a:ext uri="{FF2B5EF4-FFF2-40B4-BE49-F238E27FC236}">
                    <a16:creationId xmlns:a16="http://schemas.microsoft.com/office/drawing/2014/main" id="{365BB22D-3760-4A53-A479-AE84BEAC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206"/>
                <a:ext cx="10" cy="59"/>
              </a:xfrm>
              <a:custGeom>
                <a:avLst/>
                <a:gdLst>
                  <a:gd name="T0" fmla="*/ 50 w 4"/>
                  <a:gd name="T1" fmla="*/ 0 h 22"/>
                  <a:gd name="T2" fmla="*/ 63 w 4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2">
                    <a:moveTo>
                      <a:pt x="3" y="0"/>
                    </a:moveTo>
                    <a:cubicBezTo>
                      <a:pt x="0" y="7"/>
                      <a:pt x="1" y="16"/>
                      <a:pt x="4" y="22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8" name="Freeform 381">
                <a:extLst>
                  <a:ext uri="{FF2B5EF4-FFF2-40B4-BE49-F238E27FC236}">
                    <a16:creationId xmlns:a16="http://schemas.microsoft.com/office/drawing/2014/main" id="{8A75AE1D-28D4-4974-A5BE-48F826D96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2241"/>
                <a:ext cx="25" cy="16"/>
              </a:xfrm>
              <a:custGeom>
                <a:avLst/>
                <a:gdLst>
                  <a:gd name="T0" fmla="*/ 158 w 10"/>
                  <a:gd name="T1" fmla="*/ 0 h 6"/>
                  <a:gd name="T2" fmla="*/ 0 w 10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6" y="0"/>
                      <a:pt x="2" y="2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9" name="Freeform 382">
                <a:extLst>
                  <a:ext uri="{FF2B5EF4-FFF2-40B4-BE49-F238E27FC236}">
                    <a16:creationId xmlns:a16="http://schemas.microsoft.com/office/drawing/2014/main" id="{2F8C259B-C0D9-4771-BBA5-6B0192BBC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337"/>
                <a:ext cx="15" cy="48"/>
              </a:xfrm>
              <a:custGeom>
                <a:avLst/>
                <a:gdLst>
                  <a:gd name="T0" fmla="*/ 95 w 6"/>
                  <a:gd name="T1" fmla="*/ 0 h 18"/>
                  <a:gd name="T2" fmla="*/ 50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6" y="0"/>
                    </a:moveTo>
                    <a:cubicBezTo>
                      <a:pt x="0" y="4"/>
                      <a:pt x="0" y="13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0" name="Freeform 383">
                <a:extLst>
                  <a:ext uri="{FF2B5EF4-FFF2-40B4-BE49-F238E27FC236}">
                    <a16:creationId xmlns:a16="http://schemas.microsoft.com/office/drawing/2014/main" id="{ABB2BA42-9A28-41AA-9F3F-592A6E805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353"/>
                <a:ext cx="8" cy="10"/>
              </a:xfrm>
              <a:custGeom>
                <a:avLst/>
                <a:gdLst>
                  <a:gd name="T0" fmla="*/ 56 w 3"/>
                  <a:gd name="T1" fmla="*/ 63 h 4"/>
                  <a:gd name="T2" fmla="*/ 0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2" y="3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1" name="Freeform 384">
                <a:extLst>
                  <a:ext uri="{FF2B5EF4-FFF2-40B4-BE49-F238E27FC236}">
                    <a16:creationId xmlns:a16="http://schemas.microsoft.com/office/drawing/2014/main" id="{39CE760E-1CB6-45EA-8BAA-471A9C7F5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257"/>
                <a:ext cx="23" cy="77"/>
              </a:xfrm>
              <a:custGeom>
                <a:avLst/>
                <a:gdLst>
                  <a:gd name="T0" fmla="*/ 51 w 9"/>
                  <a:gd name="T1" fmla="*/ 0 h 29"/>
                  <a:gd name="T2" fmla="*/ 151 w 9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9">
                    <a:moveTo>
                      <a:pt x="3" y="0"/>
                    </a:moveTo>
                    <a:cubicBezTo>
                      <a:pt x="0" y="10"/>
                      <a:pt x="2" y="21"/>
                      <a:pt x="9" y="29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2" name="Freeform 385">
                <a:extLst>
                  <a:ext uri="{FF2B5EF4-FFF2-40B4-BE49-F238E27FC236}">
                    <a16:creationId xmlns:a16="http://schemas.microsoft.com/office/drawing/2014/main" id="{47BB2711-A434-47BE-827D-45BCAB803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2321"/>
                <a:ext cx="33" cy="42"/>
              </a:xfrm>
              <a:custGeom>
                <a:avLst/>
                <a:gdLst>
                  <a:gd name="T0" fmla="*/ 213 w 13"/>
                  <a:gd name="T1" fmla="*/ 0 h 16"/>
                  <a:gd name="T2" fmla="*/ 33 w 13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6">
                    <a:moveTo>
                      <a:pt x="13" y="0"/>
                    </a:moveTo>
                    <a:cubicBezTo>
                      <a:pt x="8" y="3"/>
                      <a:pt x="0" y="10"/>
                      <a:pt x="2" y="16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3" name="Freeform 386">
                <a:extLst>
                  <a:ext uri="{FF2B5EF4-FFF2-40B4-BE49-F238E27FC236}">
                    <a16:creationId xmlns:a16="http://schemas.microsoft.com/office/drawing/2014/main" id="{1DBAEA34-C545-4A8F-90EA-A44FD247C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2278"/>
                <a:ext cx="15" cy="80"/>
              </a:xfrm>
              <a:custGeom>
                <a:avLst/>
                <a:gdLst>
                  <a:gd name="T0" fmla="*/ 0 w 6"/>
                  <a:gd name="T1" fmla="*/ 0 h 30"/>
                  <a:gd name="T2" fmla="*/ 20 w 6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0">
                    <a:moveTo>
                      <a:pt x="0" y="0"/>
                    </a:moveTo>
                    <a:cubicBezTo>
                      <a:pt x="6" y="9"/>
                      <a:pt x="6" y="21"/>
                      <a:pt x="1" y="3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4" name="Freeform 387">
                <a:extLst>
                  <a:ext uri="{FF2B5EF4-FFF2-40B4-BE49-F238E27FC236}">
                    <a16:creationId xmlns:a16="http://schemas.microsoft.com/office/drawing/2014/main" id="{0387683B-5CFA-48C5-A635-E50EE6A59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310"/>
                <a:ext cx="20" cy="8"/>
              </a:xfrm>
              <a:custGeom>
                <a:avLst/>
                <a:gdLst>
                  <a:gd name="T0" fmla="*/ 0 w 8"/>
                  <a:gd name="T1" fmla="*/ 56 h 3"/>
                  <a:gd name="T2" fmla="*/ 125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2" y="1"/>
                      <a:pt x="5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5" name="Freeform 388">
                <a:extLst>
                  <a:ext uri="{FF2B5EF4-FFF2-40B4-BE49-F238E27FC236}">
                    <a16:creationId xmlns:a16="http://schemas.microsoft.com/office/drawing/2014/main" id="{FA8E1772-F7F8-4023-813A-952B1D789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819"/>
                <a:ext cx="38" cy="80"/>
              </a:xfrm>
              <a:custGeom>
                <a:avLst/>
                <a:gdLst>
                  <a:gd name="T0" fmla="*/ 0 w 15"/>
                  <a:gd name="T1" fmla="*/ 0 h 30"/>
                  <a:gd name="T2" fmla="*/ 180 w 15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0">
                    <a:moveTo>
                      <a:pt x="0" y="0"/>
                    </a:moveTo>
                    <a:cubicBezTo>
                      <a:pt x="5" y="10"/>
                      <a:pt x="15" y="18"/>
                      <a:pt x="11" y="3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6" name="Freeform 389">
                <a:extLst>
                  <a:ext uri="{FF2B5EF4-FFF2-40B4-BE49-F238E27FC236}">
                    <a16:creationId xmlns:a16="http://schemas.microsoft.com/office/drawing/2014/main" id="{359F8FD9-E3ED-4148-AF5E-F5BF2CB3C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1862"/>
                <a:ext cx="23" cy="13"/>
              </a:xfrm>
              <a:custGeom>
                <a:avLst/>
                <a:gdLst>
                  <a:gd name="T0" fmla="*/ 0 w 9"/>
                  <a:gd name="T1" fmla="*/ 88 h 5"/>
                  <a:gd name="T2" fmla="*/ 151 w 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2" y="2"/>
                      <a:pt x="6" y="0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7" name="Freeform 390">
                <a:extLst>
                  <a:ext uri="{FF2B5EF4-FFF2-40B4-BE49-F238E27FC236}">
                    <a16:creationId xmlns:a16="http://schemas.microsoft.com/office/drawing/2014/main" id="{5A367FD6-D896-4555-A07A-AA569B1DA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966"/>
                <a:ext cx="70" cy="32"/>
              </a:xfrm>
              <a:custGeom>
                <a:avLst/>
                <a:gdLst>
                  <a:gd name="T0" fmla="*/ 0 w 28"/>
                  <a:gd name="T1" fmla="*/ 0 h 12"/>
                  <a:gd name="T2" fmla="*/ 438 w 28"/>
                  <a:gd name="T3" fmla="*/ 136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2">
                    <a:moveTo>
                      <a:pt x="0" y="0"/>
                    </a:moveTo>
                    <a:cubicBezTo>
                      <a:pt x="4" y="12"/>
                      <a:pt x="18" y="11"/>
                      <a:pt x="28" y="7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8" name="Freeform 391">
                <a:extLst>
                  <a:ext uri="{FF2B5EF4-FFF2-40B4-BE49-F238E27FC236}">
                    <a16:creationId xmlns:a16="http://schemas.microsoft.com/office/drawing/2014/main" id="{A846FFCE-1957-4DB9-9CA4-CDF3144ED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993"/>
                <a:ext cx="10" cy="26"/>
              </a:xfrm>
              <a:custGeom>
                <a:avLst/>
                <a:gdLst>
                  <a:gd name="T0" fmla="*/ 0 w 4"/>
                  <a:gd name="T1" fmla="*/ 0 h 10"/>
                  <a:gd name="T2" fmla="*/ 63 w 4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4"/>
                      <a:pt x="2" y="8"/>
                      <a:pt x="4" y="1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9" name="Freeform 392">
                <a:extLst>
                  <a:ext uri="{FF2B5EF4-FFF2-40B4-BE49-F238E27FC236}">
                    <a16:creationId xmlns:a16="http://schemas.microsoft.com/office/drawing/2014/main" id="{E3BF7387-C32E-430F-884E-7B73201C8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033"/>
                <a:ext cx="30" cy="77"/>
              </a:xfrm>
              <a:custGeom>
                <a:avLst/>
                <a:gdLst>
                  <a:gd name="T0" fmla="*/ 83 w 12"/>
                  <a:gd name="T1" fmla="*/ 0 h 29"/>
                  <a:gd name="T2" fmla="*/ 0 w 12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9">
                    <a:moveTo>
                      <a:pt x="5" y="0"/>
                    </a:moveTo>
                    <a:cubicBezTo>
                      <a:pt x="12" y="9"/>
                      <a:pt x="8" y="22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0" name="Freeform 393">
                <a:extLst>
                  <a:ext uri="{FF2B5EF4-FFF2-40B4-BE49-F238E27FC236}">
                    <a16:creationId xmlns:a16="http://schemas.microsoft.com/office/drawing/2014/main" id="{F5902D27-62FF-4528-8D79-F84629901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065"/>
                <a:ext cx="25" cy="13"/>
              </a:xfrm>
              <a:custGeom>
                <a:avLst/>
                <a:gdLst>
                  <a:gd name="T0" fmla="*/ 0 w 10"/>
                  <a:gd name="T1" fmla="*/ 88 h 5"/>
                  <a:gd name="T2" fmla="*/ 158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2" y="2"/>
                      <a:pt x="6" y="0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1" name="Freeform 394">
                <a:extLst>
                  <a:ext uri="{FF2B5EF4-FFF2-40B4-BE49-F238E27FC236}">
                    <a16:creationId xmlns:a16="http://schemas.microsoft.com/office/drawing/2014/main" id="{7F8B61AA-2145-47ED-9F5C-D7863BA16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161"/>
                <a:ext cx="23" cy="50"/>
              </a:xfrm>
              <a:custGeom>
                <a:avLst/>
                <a:gdLst>
                  <a:gd name="T0" fmla="*/ 66 w 9"/>
                  <a:gd name="T1" fmla="*/ 0 h 19"/>
                  <a:gd name="T2" fmla="*/ 151 w 9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9">
                    <a:moveTo>
                      <a:pt x="4" y="0"/>
                    </a:moveTo>
                    <a:cubicBezTo>
                      <a:pt x="0" y="6"/>
                      <a:pt x="4" y="15"/>
                      <a:pt x="9" y="19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2" name="Freeform 395">
                <a:extLst>
                  <a:ext uri="{FF2B5EF4-FFF2-40B4-BE49-F238E27FC236}">
                    <a16:creationId xmlns:a16="http://schemas.microsoft.com/office/drawing/2014/main" id="{05D642BA-4F05-46DB-AFAB-F976E4E91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2195"/>
                <a:ext cx="15" cy="48"/>
              </a:xfrm>
              <a:custGeom>
                <a:avLst/>
                <a:gdLst>
                  <a:gd name="T0" fmla="*/ 95 w 6"/>
                  <a:gd name="T1" fmla="*/ 0 h 18"/>
                  <a:gd name="T2" fmla="*/ 83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6" y="0"/>
                    </a:moveTo>
                    <a:cubicBezTo>
                      <a:pt x="2" y="4"/>
                      <a:pt x="0" y="13"/>
                      <a:pt x="5" y="18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3" name="Freeform 396">
                <a:extLst>
                  <a:ext uri="{FF2B5EF4-FFF2-40B4-BE49-F238E27FC236}">
                    <a16:creationId xmlns:a16="http://schemas.microsoft.com/office/drawing/2014/main" id="{54527996-C72B-48B9-B5FF-DBD1AFDF3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23"/>
                <a:ext cx="18" cy="54"/>
              </a:xfrm>
              <a:custGeom>
                <a:avLst/>
                <a:gdLst>
                  <a:gd name="T0" fmla="*/ 85 w 7"/>
                  <a:gd name="T1" fmla="*/ 0 h 20"/>
                  <a:gd name="T2" fmla="*/ 118 w 7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5" y="0"/>
                    </a:moveTo>
                    <a:cubicBezTo>
                      <a:pt x="0" y="6"/>
                      <a:pt x="2" y="15"/>
                      <a:pt x="7" y="2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4" name="Freeform 397">
                <a:extLst>
                  <a:ext uri="{FF2B5EF4-FFF2-40B4-BE49-F238E27FC236}">
                    <a16:creationId xmlns:a16="http://schemas.microsoft.com/office/drawing/2014/main" id="{BE0CD050-FB33-4DC7-AD15-3D50E6305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5" y="2158"/>
                <a:ext cx="17" cy="59"/>
              </a:xfrm>
              <a:custGeom>
                <a:avLst/>
                <a:gdLst>
                  <a:gd name="T0" fmla="*/ 100 w 7"/>
                  <a:gd name="T1" fmla="*/ 0 h 22"/>
                  <a:gd name="T2" fmla="*/ 87 w 7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3" y="5"/>
                      <a:pt x="0" y="16"/>
                      <a:pt x="6" y="22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5" name="Freeform 398">
                <a:extLst>
                  <a:ext uri="{FF2B5EF4-FFF2-40B4-BE49-F238E27FC236}">
                    <a16:creationId xmlns:a16="http://schemas.microsoft.com/office/drawing/2014/main" id="{1F5A9111-5C50-48C8-98A7-6E7041F3D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211"/>
                <a:ext cx="20" cy="27"/>
              </a:xfrm>
              <a:custGeom>
                <a:avLst/>
                <a:gdLst>
                  <a:gd name="T0" fmla="*/ 125 w 8"/>
                  <a:gd name="T1" fmla="*/ 0 h 10"/>
                  <a:gd name="T2" fmla="*/ 0 w 8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8" y="0"/>
                    </a:moveTo>
                    <a:cubicBezTo>
                      <a:pt x="4" y="2"/>
                      <a:pt x="1" y="5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6" name="Freeform 399">
                <a:extLst>
                  <a:ext uri="{FF2B5EF4-FFF2-40B4-BE49-F238E27FC236}">
                    <a16:creationId xmlns:a16="http://schemas.microsoft.com/office/drawing/2014/main" id="{438DB438-9DC3-4B9D-BC81-B7F4FC3F1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539"/>
                <a:ext cx="45" cy="19"/>
              </a:xfrm>
              <a:custGeom>
                <a:avLst/>
                <a:gdLst>
                  <a:gd name="T0" fmla="*/ 0 w 18"/>
                  <a:gd name="T1" fmla="*/ 0 h 7"/>
                  <a:gd name="T2" fmla="*/ 283 w 18"/>
                  <a:gd name="T3" fmla="*/ 3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">
                    <a:moveTo>
                      <a:pt x="0" y="0"/>
                    </a:moveTo>
                    <a:cubicBezTo>
                      <a:pt x="1" y="7"/>
                      <a:pt x="14" y="4"/>
                      <a:pt x="18" y="2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7" name="Freeform 400">
                <a:extLst>
                  <a:ext uri="{FF2B5EF4-FFF2-40B4-BE49-F238E27FC236}">
                    <a16:creationId xmlns:a16="http://schemas.microsoft.com/office/drawing/2014/main" id="{E1DD0434-AA1B-4B9E-8BAF-A1758063D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2550"/>
                <a:ext cx="5" cy="19"/>
              </a:xfrm>
              <a:custGeom>
                <a:avLst/>
                <a:gdLst>
                  <a:gd name="T0" fmla="*/ 0 w 2"/>
                  <a:gd name="T1" fmla="*/ 0 h 7"/>
                  <a:gd name="T2" fmla="*/ 33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0" y="3"/>
                      <a:pt x="0" y="5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8" name="Freeform 401">
                <a:extLst>
                  <a:ext uri="{FF2B5EF4-FFF2-40B4-BE49-F238E27FC236}">
                    <a16:creationId xmlns:a16="http://schemas.microsoft.com/office/drawing/2014/main" id="{D5A7B80B-B21E-4DE9-9E60-092BF0E29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1929"/>
                <a:ext cx="45" cy="24"/>
              </a:xfrm>
              <a:custGeom>
                <a:avLst/>
                <a:gdLst>
                  <a:gd name="T0" fmla="*/ 0 w 18"/>
                  <a:gd name="T1" fmla="*/ 115 h 9"/>
                  <a:gd name="T2" fmla="*/ 283 w 1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6"/>
                    </a:moveTo>
                    <a:cubicBezTo>
                      <a:pt x="6" y="9"/>
                      <a:pt x="14" y="6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9" name="Freeform 402">
                <a:extLst>
                  <a:ext uri="{FF2B5EF4-FFF2-40B4-BE49-F238E27FC236}">
                    <a16:creationId xmlns:a16="http://schemas.microsoft.com/office/drawing/2014/main" id="{A8342FD7-EF15-43A3-A099-AEE9CC811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945"/>
                <a:ext cx="15" cy="26"/>
              </a:xfrm>
              <a:custGeom>
                <a:avLst/>
                <a:gdLst>
                  <a:gd name="T0" fmla="*/ 20 w 6"/>
                  <a:gd name="T1" fmla="*/ 0 h 10"/>
                  <a:gd name="T2" fmla="*/ 95 w 6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1" y="0"/>
                    </a:moveTo>
                    <a:cubicBezTo>
                      <a:pt x="0" y="4"/>
                      <a:pt x="3" y="8"/>
                      <a:pt x="6" y="10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0" name="Freeform 403">
                <a:extLst>
                  <a:ext uri="{FF2B5EF4-FFF2-40B4-BE49-F238E27FC236}">
                    <a16:creationId xmlns:a16="http://schemas.microsoft.com/office/drawing/2014/main" id="{38611C28-B79B-48C0-9017-4592C1CE4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990"/>
                <a:ext cx="20" cy="64"/>
              </a:xfrm>
              <a:custGeom>
                <a:avLst/>
                <a:gdLst>
                  <a:gd name="T0" fmla="*/ 95 w 8"/>
                  <a:gd name="T1" fmla="*/ 0 h 24"/>
                  <a:gd name="T2" fmla="*/ 125 w 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4">
                    <a:moveTo>
                      <a:pt x="6" y="0"/>
                    </a:moveTo>
                    <a:cubicBezTo>
                      <a:pt x="0" y="5"/>
                      <a:pt x="5" y="19"/>
                      <a:pt x="8" y="24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1" name="Freeform 404">
                <a:extLst>
                  <a:ext uri="{FF2B5EF4-FFF2-40B4-BE49-F238E27FC236}">
                    <a16:creationId xmlns:a16="http://schemas.microsoft.com/office/drawing/2014/main" id="{3C3D4512-95FF-4F10-A047-7EC79B675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041"/>
                <a:ext cx="25" cy="48"/>
              </a:xfrm>
              <a:custGeom>
                <a:avLst/>
                <a:gdLst>
                  <a:gd name="T0" fmla="*/ 158 w 10"/>
                  <a:gd name="T1" fmla="*/ 0 h 18"/>
                  <a:gd name="T2" fmla="*/ 33 w 10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8">
                    <a:moveTo>
                      <a:pt x="10" y="0"/>
                    </a:moveTo>
                    <a:cubicBezTo>
                      <a:pt x="5" y="4"/>
                      <a:pt x="0" y="11"/>
                      <a:pt x="2" y="18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2" name="Freeform 405">
                <a:extLst>
                  <a:ext uri="{FF2B5EF4-FFF2-40B4-BE49-F238E27FC236}">
                    <a16:creationId xmlns:a16="http://schemas.microsoft.com/office/drawing/2014/main" id="{0D82863E-2ED4-48AB-8E3B-511E5C77F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086"/>
                <a:ext cx="45" cy="11"/>
              </a:xfrm>
              <a:custGeom>
                <a:avLst/>
                <a:gdLst>
                  <a:gd name="T0" fmla="*/ 0 w 18"/>
                  <a:gd name="T1" fmla="*/ 61 h 4"/>
                  <a:gd name="T2" fmla="*/ 283 w 18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">
                    <a:moveTo>
                      <a:pt x="0" y="3"/>
                    </a:moveTo>
                    <a:cubicBezTo>
                      <a:pt x="5" y="0"/>
                      <a:pt x="13" y="1"/>
                      <a:pt x="18" y="4"/>
                    </a:cubicBezTo>
                  </a:path>
                </a:pathLst>
              </a:custGeom>
              <a:noFill/>
              <a:ln w="7938" cap="rnd">
                <a:solidFill>
                  <a:srgbClr val="B4004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9620" name="Freeform 406">
              <a:extLst>
                <a:ext uri="{FF2B5EF4-FFF2-40B4-BE49-F238E27FC236}">
                  <a16:creationId xmlns:a16="http://schemas.microsoft.com/office/drawing/2014/main" id="{C0FF8803-A169-4E9E-9B2D-40E68093B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033"/>
              <a:ext cx="30" cy="42"/>
            </a:xfrm>
            <a:custGeom>
              <a:avLst/>
              <a:gdLst>
                <a:gd name="T0" fmla="*/ 20 w 12"/>
                <a:gd name="T1" fmla="*/ 0 h 16"/>
                <a:gd name="T2" fmla="*/ 188 w 12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" y="0"/>
                  </a:moveTo>
                  <a:cubicBezTo>
                    <a:pt x="0" y="7"/>
                    <a:pt x="5" y="15"/>
                    <a:pt x="12" y="16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1" name="Freeform 407">
              <a:extLst>
                <a:ext uri="{FF2B5EF4-FFF2-40B4-BE49-F238E27FC236}">
                  <a16:creationId xmlns:a16="http://schemas.microsoft.com/office/drawing/2014/main" id="{D029726D-0DDD-44E4-B92A-5F60FD52F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2057"/>
              <a:ext cx="10" cy="50"/>
            </a:xfrm>
            <a:custGeom>
              <a:avLst/>
              <a:gdLst>
                <a:gd name="T0" fmla="*/ 50 w 4"/>
                <a:gd name="T1" fmla="*/ 0 h 19"/>
                <a:gd name="T2" fmla="*/ 63 w 4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3" y="0"/>
                  </a:moveTo>
                  <a:cubicBezTo>
                    <a:pt x="0" y="6"/>
                    <a:pt x="2" y="14"/>
                    <a:pt x="4" y="1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2" name="Freeform 408">
              <a:extLst>
                <a:ext uri="{FF2B5EF4-FFF2-40B4-BE49-F238E27FC236}">
                  <a16:creationId xmlns:a16="http://schemas.microsoft.com/office/drawing/2014/main" id="{36297B03-0ED8-4421-BE41-F33282D56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102"/>
              <a:ext cx="20" cy="27"/>
            </a:xfrm>
            <a:custGeom>
              <a:avLst/>
              <a:gdLst>
                <a:gd name="T0" fmla="*/ 125 w 8"/>
                <a:gd name="T1" fmla="*/ 0 h 10"/>
                <a:gd name="T2" fmla="*/ 0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0"/>
                    <a:pt x="1" y="7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3" name="Freeform 409">
              <a:extLst>
                <a:ext uri="{FF2B5EF4-FFF2-40B4-BE49-F238E27FC236}">
                  <a16:creationId xmlns:a16="http://schemas.microsoft.com/office/drawing/2014/main" id="{CD4724A3-47F4-4DE1-9019-8634A692C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739"/>
              <a:ext cx="52" cy="24"/>
            </a:xfrm>
            <a:custGeom>
              <a:avLst/>
              <a:gdLst>
                <a:gd name="T0" fmla="*/ 0 w 21"/>
                <a:gd name="T1" fmla="*/ 93 h 9"/>
                <a:gd name="T2" fmla="*/ 319 w 2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5"/>
                  </a:moveTo>
                  <a:cubicBezTo>
                    <a:pt x="7" y="0"/>
                    <a:pt x="15" y="5"/>
                    <a:pt x="21" y="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4" name="Freeform 410">
              <a:extLst>
                <a:ext uri="{FF2B5EF4-FFF2-40B4-BE49-F238E27FC236}">
                  <a16:creationId xmlns:a16="http://schemas.microsoft.com/office/drawing/2014/main" id="{F0F0D45D-D60F-4E17-B09A-303038101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750"/>
              <a:ext cx="35" cy="29"/>
            </a:xfrm>
            <a:custGeom>
              <a:avLst/>
              <a:gdLst>
                <a:gd name="T0" fmla="*/ 0 w 14"/>
                <a:gd name="T1" fmla="*/ 200 h 11"/>
                <a:gd name="T2" fmla="*/ 220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1" y="6"/>
                    <a:pt x="9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5" name="Freeform 411">
              <a:extLst>
                <a:ext uri="{FF2B5EF4-FFF2-40B4-BE49-F238E27FC236}">
                  <a16:creationId xmlns:a16="http://schemas.microsoft.com/office/drawing/2014/main" id="{E7F37A77-071B-486C-91CE-1D640DA6E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803"/>
              <a:ext cx="35" cy="27"/>
            </a:xfrm>
            <a:custGeom>
              <a:avLst/>
              <a:gdLst>
                <a:gd name="T0" fmla="*/ 0 w 14"/>
                <a:gd name="T1" fmla="*/ 0 h 10"/>
                <a:gd name="T2" fmla="*/ 220 w 14"/>
                <a:gd name="T3" fmla="*/ 1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3" y="6"/>
                    <a:pt x="8" y="10"/>
                    <a:pt x="14" y="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6" name="Freeform 412">
              <a:extLst>
                <a:ext uri="{FF2B5EF4-FFF2-40B4-BE49-F238E27FC236}">
                  <a16:creationId xmlns:a16="http://schemas.microsoft.com/office/drawing/2014/main" id="{4AE2FF06-E90A-4481-AD93-73E74DC41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827"/>
              <a:ext cx="5" cy="24"/>
            </a:xfrm>
            <a:custGeom>
              <a:avLst/>
              <a:gdLst>
                <a:gd name="T0" fmla="*/ 20 w 2"/>
                <a:gd name="T1" fmla="*/ 0 h 9"/>
                <a:gd name="T2" fmla="*/ 33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0" y="3"/>
                    <a:pt x="1" y="6"/>
                    <a:pt x="2" y="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7" name="Freeform 413">
              <a:extLst>
                <a:ext uri="{FF2B5EF4-FFF2-40B4-BE49-F238E27FC236}">
                  <a16:creationId xmlns:a16="http://schemas.microsoft.com/office/drawing/2014/main" id="{DBEBB836-6FE0-426D-82DC-B21DCA19D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449"/>
              <a:ext cx="33" cy="29"/>
            </a:xfrm>
            <a:custGeom>
              <a:avLst/>
              <a:gdLst>
                <a:gd name="T0" fmla="*/ 0 w 13"/>
                <a:gd name="T1" fmla="*/ 0 h 11"/>
                <a:gd name="T2" fmla="*/ 213 w 1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1" y="7"/>
                    <a:pt x="6" y="11"/>
                    <a:pt x="13" y="11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8" name="Freeform 414">
              <a:extLst>
                <a:ext uri="{FF2B5EF4-FFF2-40B4-BE49-F238E27FC236}">
                  <a16:creationId xmlns:a16="http://schemas.microsoft.com/office/drawing/2014/main" id="{C300C95A-FA02-4685-A125-D6D88F554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473"/>
              <a:ext cx="7" cy="21"/>
            </a:xfrm>
            <a:custGeom>
              <a:avLst/>
              <a:gdLst>
                <a:gd name="T0" fmla="*/ 37 w 3"/>
                <a:gd name="T1" fmla="*/ 0 h 8"/>
                <a:gd name="T2" fmla="*/ 0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29" name="Freeform 415">
              <a:extLst>
                <a:ext uri="{FF2B5EF4-FFF2-40B4-BE49-F238E27FC236}">
                  <a16:creationId xmlns:a16="http://schemas.microsoft.com/office/drawing/2014/main" id="{D3AC988C-A79B-486A-A84D-C35A1DFDD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2225"/>
              <a:ext cx="615" cy="528"/>
            </a:xfrm>
            <a:custGeom>
              <a:avLst/>
              <a:gdLst>
                <a:gd name="T0" fmla="*/ 0 w 246"/>
                <a:gd name="T1" fmla="*/ 307 h 198"/>
                <a:gd name="T2" fmla="*/ 2345 w 246"/>
                <a:gd name="T3" fmla="*/ 477 h 198"/>
                <a:gd name="T4" fmla="*/ 3688 w 246"/>
                <a:gd name="T5" fmla="*/ 2731 h 198"/>
                <a:gd name="T6" fmla="*/ 2863 w 246"/>
                <a:gd name="T7" fmla="*/ 3549 h 198"/>
                <a:gd name="T8" fmla="*/ 2595 w 246"/>
                <a:gd name="T9" fmla="*/ 3755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6" h="198">
                  <a:moveTo>
                    <a:pt x="0" y="16"/>
                  </a:moveTo>
                  <a:cubicBezTo>
                    <a:pt x="28" y="0"/>
                    <a:pt x="113" y="10"/>
                    <a:pt x="150" y="25"/>
                  </a:cubicBezTo>
                  <a:cubicBezTo>
                    <a:pt x="211" y="50"/>
                    <a:pt x="246" y="95"/>
                    <a:pt x="236" y="144"/>
                  </a:cubicBezTo>
                  <a:cubicBezTo>
                    <a:pt x="232" y="168"/>
                    <a:pt x="211" y="183"/>
                    <a:pt x="183" y="187"/>
                  </a:cubicBezTo>
                  <a:cubicBezTo>
                    <a:pt x="170" y="189"/>
                    <a:pt x="156" y="185"/>
                    <a:pt x="166" y="198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0" name="Freeform 416">
              <a:extLst>
                <a:ext uri="{FF2B5EF4-FFF2-40B4-BE49-F238E27FC236}">
                  <a16:creationId xmlns:a16="http://schemas.microsoft.com/office/drawing/2014/main" id="{8CE3F0EE-4656-4784-A233-062E20E8D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225"/>
              <a:ext cx="82" cy="56"/>
            </a:xfrm>
            <a:custGeom>
              <a:avLst/>
              <a:gdLst>
                <a:gd name="T0" fmla="*/ 12 w 33"/>
                <a:gd name="T1" fmla="*/ 376 h 21"/>
                <a:gd name="T2" fmla="*/ 0 w 33"/>
                <a:gd name="T3" fmla="*/ 93 h 21"/>
                <a:gd name="T4" fmla="*/ 199 w 33"/>
                <a:gd name="T5" fmla="*/ 397 h 21"/>
                <a:gd name="T6" fmla="*/ 186 w 33"/>
                <a:gd name="T7" fmla="*/ 56 h 21"/>
                <a:gd name="T8" fmla="*/ 412 w 33"/>
                <a:gd name="T9" fmla="*/ 341 h 21"/>
                <a:gd name="T10" fmla="*/ 462 w 33"/>
                <a:gd name="T11" fmla="*/ 0 h 21"/>
                <a:gd name="T12" fmla="*/ 507 w 33"/>
                <a:gd name="T13" fmla="*/ 14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1">
                  <a:moveTo>
                    <a:pt x="1" y="20"/>
                  </a:moveTo>
                  <a:cubicBezTo>
                    <a:pt x="1" y="15"/>
                    <a:pt x="0" y="10"/>
                    <a:pt x="0" y="5"/>
                  </a:cubicBezTo>
                  <a:cubicBezTo>
                    <a:pt x="5" y="10"/>
                    <a:pt x="7" y="17"/>
                    <a:pt x="13" y="21"/>
                  </a:cubicBezTo>
                  <a:cubicBezTo>
                    <a:pt x="18" y="16"/>
                    <a:pt x="13" y="9"/>
                    <a:pt x="12" y="3"/>
                  </a:cubicBezTo>
                  <a:cubicBezTo>
                    <a:pt x="17" y="8"/>
                    <a:pt x="20" y="15"/>
                    <a:pt x="27" y="18"/>
                  </a:cubicBezTo>
                  <a:cubicBezTo>
                    <a:pt x="32" y="13"/>
                    <a:pt x="31" y="7"/>
                    <a:pt x="30" y="0"/>
                  </a:cubicBezTo>
                  <a:cubicBezTo>
                    <a:pt x="30" y="3"/>
                    <a:pt x="32" y="5"/>
                    <a:pt x="33" y="8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1" name="Freeform 417">
              <a:extLst>
                <a:ext uri="{FF2B5EF4-FFF2-40B4-BE49-F238E27FC236}">
                  <a16:creationId xmlns:a16="http://schemas.microsoft.com/office/drawing/2014/main" id="{CD3FA3C5-697B-4534-817D-49BBB9D00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315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2" name="Freeform 418">
              <a:extLst>
                <a:ext uri="{FF2B5EF4-FFF2-40B4-BE49-F238E27FC236}">
                  <a16:creationId xmlns:a16="http://schemas.microsoft.com/office/drawing/2014/main" id="{CB69EBD4-4151-4F6C-97D9-696869F3B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969"/>
              <a:ext cx="8" cy="18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3" name="Freeform 419">
              <a:extLst>
                <a:ext uri="{FF2B5EF4-FFF2-40B4-BE49-F238E27FC236}">
                  <a16:creationId xmlns:a16="http://schemas.microsoft.com/office/drawing/2014/main" id="{CB514838-8535-4F79-8799-C3CA93B5E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081"/>
              <a:ext cx="55" cy="42"/>
            </a:xfrm>
            <a:custGeom>
              <a:avLst/>
              <a:gdLst>
                <a:gd name="T0" fmla="*/ 20 w 22"/>
                <a:gd name="T1" fmla="*/ 89 h 16"/>
                <a:gd name="T2" fmla="*/ 95 w 2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1" y="5"/>
                  </a:moveTo>
                  <a:cubicBezTo>
                    <a:pt x="0" y="16"/>
                    <a:pt x="22" y="8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4" name="Freeform 420">
              <a:extLst>
                <a:ext uri="{FF2B5EF4-FFF2-40B4-BE49-F238E27FC236}">
                  <a16:creationId xmlns:a16="http://schemas.microsoft.com/office/drawing/2014/main" id="{408EDA22-C295-4C30-8F4C-B70110DC5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169"/>
              <a:ext cx="13" cy="5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1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5" name="Freeform 421">
              <a:extLst>
                <a:ext uri="{FF2B5EF4-FFF2-40B4-BE49-F238E27FC236}">
                  <a16:creationId xmlns:a16="http://schemas.microsoft.com/office/drawing/2014/main" id="{8B105294-99E3-4927-875A-210683B9F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281"/>
              <a:ext cx="25" cy="13"/>
            </a:xfrm>
            <a:custGeom>
              <a:avLst/>
              <a:gdLst>
                <a:gd name="T0" fmla="*/ 0 w 10"/>
                <a:gd name="T1" fmla="*/ 88 h 5"/>
                <a:gd name="T2" fmla="*/ 15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4" y="4"/>
                    <a:pt x="6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6" name="Freeform 422">
              <a:extLst>
                <a:ext uri="{FF2B5EF4-FFF2-40B4-BE49-F238E27FC236}">
                  <a16:creationId xmlns:a16="http://schemas.microsoft.com/office/drawing/2014/main" id="{EAB916CC-448C-4D63-93DF-F7D9D3EEC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315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63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0" y="4"/>
                    <a:pt x="1" y="9"/>
                    <a:pt x="4" y="12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7" name="Freeform 423">
              <a:extLst>
                <a:ext uri="{FF2B5EF4-FFF2-40B4-BE49-F238E27FC236}">
                  <a16:creationId xmlns:a16="http://schemas.microsoft.com/office/drawing/2014/main" id="{E9BEFBDC-FBE1-4F98-A052-ACF9499B0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374"/>
              <a:ext cx="37" cy="40"/>
            </a:xfrm>
            <a:custGeom>
              <a:avLst/>
              <a:gdLst>
                <a:gd name="T0" fmla="*/ 12 w 15"/>
                <a:gd name="T1" fmla="*/ 192 h 15"/>
                <a:gd name="T2" fmla="*/ 91 w 1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1" y="10"/>
                  </a:moveTo>
                  <a:cubicBezTo>
                    <a:pt x="0" y="0"/>
                    <a:pt x="15" y="4"/>
                    <a:pt x="6" y="15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8" name="Freeform 424">
              <a:extLst>
                <a:ext uri="{FF2B5EF4-FFF2-40B4-BE49-F238E27FC236}">
                  <a16:creationId xmlns:a16="http://schemas.microsoft.com/office/drawing/2014/main" id="{ABE09162-EB16-4806-9AD6-2BE1F724C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523"/>
              <a:ext cx="13" cy="32"/>
            </a:xfrm>
            <a:custGeom>
              <a:avLst/>
              <a:gdLst>
                <a:gd name="T0" fmla="*/ 0 w 5"/>
                <a:gd name="T1" fmla="*/ 227 h 12"/>
                <a:gd name="T2" fmla="*/ 88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2" y="8"/>
                    <a:pt x="2" y="4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39" name="Freeform 425">
              <a:extLst>
                <a:ext uri="{FF2B5EF4-FFF2-40B4-BE49-F238E27FC236}">
                  <a16:creationId xmlns:a16="http://schemas.microsoft.com/office/drawing/2014/main" id="{91E45FD8-2680-4B28-BBB4-542F33638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529"/>
              <a:ext cx="12" cy="37"/>
            </a:xfrm>
            <a:custGeom>
              <a:avLst/>
              <a:gdLst>
                <a:gd name="T0" fmla="*/ 0 w 5"/>
                <a:gd name="T1" fmla="*/ 0 h 14"/>
                <a:gd name="T2" fmla="*/ 70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1" y="5"/>
                    <a:pt x="2" y="10"/>
                    <a:pt x="5" y="14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0" name="Freeform 426">
              <a:extLst>
                <a:ext uri="{FF2B5EF4-FFF2-40B4-BE49-F238E27FC236}">
                  <a16:creationId xmlns:a16="http://schemas.microsoft.com/office/drawing/2014/main" id="{2D391CC8-ADAA-41B2-B0E0-056CF54FE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889"/>
              <a:ext cx="18" cy="2"/>
            </a:xfrm>
            <a:custGeom>
              <a:avLst/>
              <a:gdLst>
                <a:gd name="T0" fmla="*/ 0 w 7"/>
                <a:gd name="T1" fmla="*/ 8 h 1"/>
                <a:gd name="T2" fmla="*/ 118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1" name="Freeform 427">
              <a:extLst>
                <a:ext uri="{FF2B5EF4-FFF2-40B4-BE49-F238E27FC236}">
                  <a16:creationId xmlns:a16="http://schemas.microsoft.com/office/drawing/2014/main" id="{333E2A8B-6AE4-4243-97E4-09E477028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825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2" name="Freeform 428">
              <a:extLst>
                <a:ext uri="{FF2B5EF4-FFF2-40B4-BE49-F238E27FC236}">
                  <a16:creationId xmlns:a16="http://schemas.microsoft.com/office/drawing/2014/main" id="{38783384-0D21-444B-A84A-5B71E36C8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771"/>
              <a:ext cx="15" cy="6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1"/>
                    <a:pt x="6" y="2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3" name="Freeform 429">
              <a:extLst>
                <a:ext uri="{FF2B5EF4-FFF2-40B4-BE49-F238E27FC236}">
                  <a16:creationId xmlns:a16="http://schemas.microsoft.com/office/drawing/2014/main" id="{91645D01-2767-4253-BFBE-FF22B0465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0" y="1958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4" name="Freeform 430">
              <a:extLst>
                <a:ext uri="{FF2B5EF4-FFF2-40B4-BE49-F238E27FC236}">
                  <a16:creationId xmlns:a16="http://schemas.microsoft.com/office/drawing/2014/main" id="{C218902B-8330-4625-8554-B286F5757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339"/>
              <a:ext cx="25" cy="14"/>
            </a:xfrm>
            <a:custGeom>
              <a:avLst/>
              <a:gdLst>
                <a:gd name="T0" fmla="*/ 0 w 10"/>
                <a:gd name="T1" fmla="*/ 0 h 5"/>
                <a:gd name="T2" fmla="*/ 158 w 10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2" y="4"/>
                    <a:pt x="6" y="4"/>
                    <a:pt x="10" y="5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5" name="Freeform 431">
              <a:extLst>
                <a:ext uri="{FF2B5EF4-FFF2-40B4-BE49-F238E27FC236}">
                  <a16:creationId xmlns:a16="http://schemas.microsoft.com/office/drawing/2014/main" id="{7D4D6D4C-9782-4A50-BC26-EDB42CEBE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822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6" name="Freeform 432">
              <a:extLst>
                <a:ext uri="{FF2B5EF4-FFF2-40B4-BE49-F238E27FC236}">
                  <a16:creationId xmlns:a16="http://schemas.microsoft.com/office/drawing/2014/main" id="{B9E52DB1-0A04-4E92-A3D2-8B31ABD45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827"/>
              <a:ext cx="12" cy="22"/>
            </a:xfrm>
            <a:custGeom>
              <a:avLst/>
              <a:gdLst>
                <a:gd name="T0" fmla="*/ 0 w 5"/>
                <a:gd name="T1" fmla="*/ 168 h 8"/>
                <a:gd name="T2" fmla="*/ 7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2" y="6"/>
                    <a:pt x="4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7" name="Freeform 433">
              <a:extLst>
                <a:ext uri="{FF2B5EF4-FFF2-40B4-BE49-F238E27FC236}">
                  <a16:creationId xmlns:a16="http://schemas.microsoft.com/office/drawing/2014/main" id="{64761669-A3A7-42CB-91DA-7CE01CE4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2942"/>
              <a:ext cx="15" cy="29"/>
            </a:xfrm>
            <a:custGeom>
              <a:avLst/>
              <a:gdLst>
                <a:gd name="T0" fmla="*/ 0 w 6"/>
                <a:gd name="T1" fmla="*/ 200 h 11"/>
                <a:gd name="T2" fmla="*/ 95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4" y="8"/>
                    <a:pt x="4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8" name="Freeform 434">
              <a:extLst>
                <a:ext uri="{FF2B5EF4-FFF2-40B4-BE49-F238E27FC236}">
                  <a16:creationId xmlns:a16="http://schemas.microsoft.com/office/drawing/2014/main" id="{72067619-E34E-47F3-95B2-C548C2231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945"/>
              <a:ext cx="1" cy="24"/>
            </a:xfrm>
            <a:custGeom>
              <a:avLst/>
              <a:gdLst>
                <a:gd name="T0" fmla="*/ 0 w 1"/>
                <a:gd name="T1" fmla="*/ 17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49" name="Freeform 435">
              <a:extLst>
                <a:ext uri="{FF2B5EF4-FFF2-40B4-BE49-F238E27FC236}">
                  <a16:creationId xmlns:a16="http://schemas.microsoft.com/office/drawing/2014/main" id="{E0C168B3-9040-464E-962D-988C5FA44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937"/>
              <a:ext cx="10" cy="21"/>
            </a:xfrm>
            <a:custGeom>
              <a:avLst/>
              <a:gdLst>
                <a:gd name="T0" fmla="*/ 63 w 4"/>
                <a:gd name="T1" fmla="*/ 144 h 8"/>
                <a:gd name="T2" fmla="*/ 0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0" name="Freeform 436">
              <a:extLst>
                <a:ext uri="{FF2B5EF4-FFF2-40B4-BE49-F238E27FC236}">
                  <a16:creationId xmlns:a16="http://schemas.microsoft.com/office/drawing/2014/main" id="{B5F100BD-CD31-4B7C-9458-810662FE5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873"/>
              <a:ext cx="22" cy="18"/>
            </a:xfrm>
            <a:custGeom>
              <a:avLst/>
              <a:gdLst>
                <a:gd name="T0" fmla="*/ 0 w 9"/>
                <a:gd name="T1" fmla="*/ 0 h 7"/>
                <a:gd name="T2" fmla="*/ 132 w 9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1" y="4"/>
                    <a:pt x="5" y="6"/>
                    <a:pt x="9" y="7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1" name="Freeform 437">
              <a:extLst>
                <a:ext uri="{FF2B5EF4-FFF2-40B4-BE49-F238E27FC236}">
                  <a16:creationId xmlns:a16="http://schemas.microsoft.com/office/drawing/2014/main" id="{BC2847CA-424D-4F5B-88CE-ECF0FD353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873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2" name="Freeform 438">
              <a:extLst>
                <a:ext uri="{FF2B5EF4-FFF2-40B4-BE49-F238E27FC236}">
                  <a16:creationId xmlns:a16="http://schemas.microsoft.com/office/drawing/2014/main" id="{733B1430-8D78-4F28-925B-50FA2D973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729"/>
              <a:ext cx="18" cy="21"/>
            </a:xfrm>
            <a:custGeom>
              <a:avLst/>
              <a:gdLst>
                <a:gd name="T0" fmla="*/ 118 w 7"/>
                <a:gd name="T1" fmla="*/ 0 h 8"/>
                <a:gd name="T2" fmla="*/ 0 w 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4" y="2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3" name="Freeform 439">
              <a:extLst>
                <a:ext uri="{FF2B5EF4-FFF2-40B4-BE49-F238E27FC236}">
                  <a16:creationId xmlns:a16="http://schemas.microsoft.com/office/drawing/2014/main" id="{A68C5E99-AF20-44D3-B6F4-A1E88A10E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803"/>
              <a:ext cx="5" cy="19"/>
            </a:xfrm>
            <a:custGeom>
              <a:avLst/>
              <a:gdLst>
                <a:gd name="T0" fmla="*/ 33 w 2"/>
                <a:gd name="T1" fmla="*/ 141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5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4" name="Freeform 440">
              <a:extLst>
                <a:ext uri="{FF2B5EF4-FFF2-40B4-BE49-F238E27FC236}">
                  <a16:creationId xmlns:a16="http://schemas.microsoft.com/office/drawing/2014/main" id="{92231761-87C4-4A63-B3E5-2103A426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694"/>
              <a:ext cx="5" cy="21"/>
            </a:xfrm>
            <a:custGeom>
              <a:avLst/>
              <a:gdLst>
                <a:gd name="T0" fmla="*/ 33 w 2"/>
                <a:gd name="T1" fmla="*/ 0 h 8"/>
                <a:gd name="T2" fmla="*/ 0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5" name="Freeform 441">
              <a:extLst>
                <a:ext uri="{FF2B5EF4-FFF2-40B4-BE49-F238E27FC236}">
                  <a16:creationId xmlns:a16="http://schemas.microsoft.com/office/drawing/2014/main" id="{7A846735-B7E0-48E5-B05A-3A0582DB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795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2" y="4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6" name="Freeform 442">
              <a:extLst>
                <a:ext uri="{FF2B5EF4-FFF2-40B4-BE49-F238E27FC236}">
                  <a16:creationId xmlns:a16="http://schemas.microsoft.com/office/drawing/2014/main" id="{DB7B2EC8-A50E-4CCF-9E02-9A8C67602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395"/>
              <a:ext cx="262" cy="376"/>
            </a:xfrm>
            <a:custGeom>
              <a:avLst/>
              <a:gdLst>
                <a:gd name="T0" fmla="*/ 1507 w 105"/>
                <a:gd name="T1" fmla="*/ 1651 h 141"/>
                <a:gd name="T2" fmla="*/ 1475 w 105"/>
                <a:gd name="T3" fmla="*/ 589 h 141"/>
                <a:gd name="T4" fmla="*/ 404 w 105"/>
                <a:gd name="T5" fmla="*/ 512 h 141"/>
                <a:gd name="T6" fmla="*/ 187 w 105"/>
                <a:gd name="T7" fmla="*/ 2675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141">
                  <a:moveTo>
                    <a:pt x="97" y="87"/>
                  </a:moveTo>
                  <a:cubicBezTo>
                    <a:pt x="104" y="83"/>
                    <a:pt x="105" y="49"/>
                    <a:pt x="95" y="31"/>
                  </a:cubicBezTo>
                  <a:cubicBezTo>
                    <a:pt x="85" y="12"/>
                    <a:pt x="49" y="0"/>
                    <a:pt x="26" y="27"/>
                  </a:cubicBezTo>
                  <a:cubicBezTo>
                    <a:pt x="8" y="48"/>
                    <a:pt x="0" y="99"/>
                    <a:pt x="12" y="14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7" name="Freeform 443">
              <a:extLst>
                <a:ext uri="{FF2B5EF4-FFF2-40B4-BE49-F238E27FC236}">
                  <a16:creationId xmlns:a16="http://schemas.microsoft.com/office/drawing/2014/main" id="{DFD1A4A3-9091-4ACC-8479-7718C068D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1673"/>
              <a:ext cx="252" cy="288"/>
            </a:xfrm>
            <a:custGeom>
              <a:avLst/>
              <a:gdLst>
                <a:gd name="T0" fmla="*/ 1215 w 101"/>
                <a:gd name="T1" fmla="*/ 115 h 108"/>
                <a:gd name="T2" fmla="*/ 1245 w 101"/>
                <a:gd name="T3" fmla="*/ 205 h 108"/>
                <a:gd name="T4" fmla="*/ 1153 w 101"/>
                <a:gd name="T5" fmla="*/ 931 h 108"/>
                <a:gd name="T6" fmla="*/ 1195 w 101"/>
                <a:gd name="T7" fmla="*/ 1309 h 108"/>
                <a:gd name="T8" fmla="*/ 1275 w 101"/>
                <a:gd name="T9" fmla="*/ 1421 h 108"/>
                <a:gd name="T10" fmla="*/ 1370 w 101"/>
                <a:gd name="T11" fmla="*/ 1613 h 108"/>
                <a:gd name="T12" fmla="*/ 1370 w 101"/>
                <a:gd name="T13" fmla="*/ 1629 h 108"/>
                <a:gd name="T14" fmla="*/ 1337 w 101"/>
                <a:gd name="T15" fmla="*/ 1672 h 108"/>
                <a:gd name="T16" fmla="*/ 946 w 101"/>
                <a:gd name="T17" fmla="*/ 1421 h 108"/>
                <a:gd name="T18" fmla="*/ 574 w 101"/>
                <a:gd name="T19" fmla="*/ 1331 h 108"/>
                <a:gd name="T20" fmla="*/ 279 w 101"/>
                <a:gd name="T21" fmla="*/ 1309 h 108"/>
                <a:gd name="T22" fmla="*/ 0 w 101"/>
                <a:gd name="T23" fmla="*/ 1117 h 108"/>
                <a:gd name="T24" fmla="*/ 0 w 101"/>
                <a:gd name="T25" fmla="*/ 1117 h 108"/>
                <a:gd name="T26" fmla="*/ 262 w 101"/>
                <a:gd name="T27" fmla="*/ 1536 h 108"/>
                <a:gd name="T28" fmla="*/ 591 w 101"/>
                <a:gd name="T29" fmla="*/ 1557 h 108"/>
                <a:gd name="T30" fmla="*/ 808 w 101"/>
                <a:gd name="T31" fmla="*/ 1571 h 108"/>
                <a:gd name="T32" fmla="*/ 1462 w 101"/>
                <a:gd name="T33" fmla="*/ 1843 h 108"/>
                <a:gd name="T34" fmla="*/ 1557 w 101"/>
                <a:gd name="T35" fmla="*/ 1651 h 108"/>
                <a:gd name="T36" fmla="*/ 1412 w 101"/>
                <a:gd name="T37" fmla="*/ 1288 h 108"/>
                <a:gd name="T38" fmla="*/ 1350 w 101"/>
                <a:gd name="T39" fmla="*/ 1173 h 108"/>
                <a:gd name="T40" fmla="*/ 1320 w 101"/>
                <a:gd name="T41" fmla="*/ 227 h 108"/>
                <a:gd name="T42" fmla="*/ 1320 w 101"/>
                <a:gd name="T43" fmla="*/ 205 h 108"/>
                <a:gd name="T44" fmla="*/ 1320 w 101"/>
                <a:gd name="T45" fmla="*/ 192 h 108"/>
                <a:gd name="T46" fmla="*/ 1215 w 101"/>
                <a:gd name="T47" fmla="*/ 93 h 108"/>
                <a:gd name="T48" fmla="*/ 1215 w 101"/>
                <a:gd name="T49" fmla="*/ 115 h 10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8">
                  <a:moveTo>
                    <a:pt x="78" y="6"/>
                  </a:moveTo>
                  <a:cubicBezTo>
                    <a:pt x="78" y="6"/>
                    <a:pt x="79" y="8"/>
                    <a:pt x="80" y="11"/>
                  </a:cubicBezTo>
                  <a:cubicBezTo>
                    <a:pt x="79" y="20"/>
                    <a:pt x="74" y="36"/>
                    <a:pt x="74" y="49"/>
                  </a:cubicBezTo>
                  <a:cubicBezTo>
                    <a:pt x="74" y="58"/>
                    <a:pt x="74" y="65"/>
                    <a:pt x="77" y="69"/>
                  </a:cubicBezTo>
                  <a:cubicBezTo>
                    <a:pt x="77" y="69"/>
                    <a:pt x="82" y="75"/>
                    <a:pt x="82" y="75"/>
                  </a:cubicBezTo>
                  <a:cubicBezTo>
                    <a:pt x="84" y="78"/>
                    <a:pt x="88" y="83"/>
                    <a:pt x="88" y="85"/>
                  </a:cubicBezTo>
                  <a:cubicBezTo>
                    <a:pt x="88" y="85"/>
                    <a:pt x="88" y="85"/>
                    <a:pt x="88" y="86"/>
                  </a:cubicBezTo>
                  <a:cubicBezTo>
                    <a:pt x="88" y="86"/>
                    <a:pt x="87" y="87"/>
                    <a:pt x="86" y="88"/>
                  </a:cubicBezTo>
                  <a:cubicBezTo>
                    <a:pt x="81" y="92"/>
                    <a:pt x="67" y="82"/>
                    <a:pt x="61" y="75"/>
                  </a:cubicBezTo>
                  <a:cubicBezTo>
                    <a:pt x="56" y="70"/>
                    <a:pt x="48" y="70"/>
                    <a:pt x="37" y="70"/>
                  </a:cubicBezTo>
                  <a:cubicBezTo>
                    <a:pt x="32" y="70"/>
                    <a:pt x="26" y="70"/>
                    <a:pt x="18" y="69"/>
                  </a:cubicBezTo>
                  <a:cubicBezTo>
                    <a:pt x="17" y="69"/>
                    <a:pt x="7" y="71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7" y="71"/>
                    <a:pt x="9" y="81"/>
                    <a:pt x="17" y="81"/>
                  </a:cubicBezTo>
                  <a:cubicBezTo>
                    <a:pt x="25" y="82"/>
                    <a:pt x="32" y="82"/>
                    <a:pt x="38" y="82"/>
                  </a:cubicBezTo>
                  <a:cubicBezTo>
                    <a:pt x="43" y="82"/>
                    <a:pt x="51" y="82"/>
                    <a:pt x="52" y="83"/>
                  </a:cubicBezTo>
                  <a:cubicBezTo>
                    <a:pt x="59" y="91"/>
                    <a:pt x="80" y="108"/>
                    <a:pt x="94" y="97"/>
                  </a:cubicBezTo>
                  <a:cubicBezTo>
                    <a:pt x="98" y="94"/>
                    <a:pt x="100" y="90"/>
                    <a:pt x="100" y="87"/>
                  </a:cubicBezTo>
                  <a:cubicBezTo>
                    <a:pt x="101" y="79"/>
                    <a:pt x="95" y="73"/>
                    <a:pt x="91" y="68"/>
                  </a:cubicBezTo>
                  <a:cubicBezTo>
                    <a:pt x="87" y="62"/>
                    <a:pt x="87" y="62"/>
                    <a:pt x="87" y="62"/>
                  </a:cubicBezTo>
                  <a:cubicBezTo>
                    <a:pt x="85" y="58"/>
                    <a:pt x="83" y="33"/>
                    <a:pt x="85" y="12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83" y="0"/>
                    <a:pt x="82" y="5"/>
                    <a:pt x="78" y="5"/>
                  </a:cubicBezTo>
                  <a:lnTo>
                    <a:pt x="78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8" name="Freeform 444">
              <a:extLst>
                <a:ext uri="{FF2B5EF4-FFF2-40B4-BE49-F238E27FC236}">
                  <a16:creationId xmlns:a16="http://schemas.microsoft.com/office/drawing/2014/main" id="{D17D35BC-E8BC-4A98-941E-C8900179C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019"/>
              <a:ext cx="310" cy="128"/>
            </a:xfrm>
            <a:custGeom>
              <a:avLst/>
              <a:gdLst>
                <a:gd name="T0" fmla="*/ 0 w 124"/>
                <a:gd name="T1" fmla="*/ 0 h 48"/>
                <a:gd name="T2" fmla="*/ 313 w 124"/>
                <a:gd name="T3" fmla="*/ 419 h 48"/>
                <a:gd name="T4" fmla="*/ 1175 w 124"/>
                <a:gd name="T5" fmla="*/ 909 h 48"/>
                <a:gd name="T6" fmla="*/ 1938 w 124"/>
                <a:gd name="T7" fmla="*/ 192 h 48"/>
                <a:gd name="T8" fmla="*/ 1938 w 124"/>
                <a:gd name="T9" fmla="*/ 192 h 48"/>
                <a:gd name="T10" fmla="*/ 1175 w 124"/>
                <a:gd name="T11" fmla="*/ 683 h 48"/>
                <a:gd name="T12" fmla="*/ 438 w 124"/>
                <a:gd name="T13" fmla="*/ 248 h 48"/>
                <a:gd name="T14" fmla="*/ 0 w 124"/>
                <a:gd name="T15" fmla="*/ 0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48">
                  <a:moveTo>
                    <a:pt x="0" y="0"/>
                  </a:moveTo>
                  <a:cubicBezTo>
                    <a:pt x="7" y="4"/>
                    <a:pt x="12" y="15"/>
                    <a:pt x="20" y="22"/>
                  </a:cubicBezTo>
                  <a:cubicBezTo>
                    <a:pt x="34" y="34"/>
                    <a:pt x="51" y="48"/>
                    <a:pt x="75" y="48"/>
                  </a:cubicBezTo>
                  <a:cubicBezTo>
                    <a:pt x="124" y="47"/>
                    <a:pt x="124" y="11"/>
                    <a:pt x="124" y="10"/>
                  </a:cubicBezTo>
                  <a:cubicBezTo>
                    <a:pt x="124" y="10"/>
                    <a:pt x="124" y="10"/>
                    <a:pt x="124" y="10"/>
                  </a:cubicBezTo>
                  <a:cubicBezTo>
                    <a:pt x="124" y="11"/>
                    <a:pt x="113" y="35"/>
                    <a:pt x="75" y="36"/>
                  </a:cubicBezTo>
                  <a:cubicBezTo>
                    <a:pt x="55" y="36"/>
                    <a:pt x="42" y="24"/>
                    <a:pt x="28" y="13"/>
                  </a:cubicBezTo>
                  <a:cubicBezTo>
                    <a:pt x="20" y="6"/>
                    <a:pt x="9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59" name="Freeform 445">
              <a:extLst>
                <a:ext uri="{FF2B5EF4-FFF2-40B4-BE49-F238E27FC236}">
                  <a16:creationId xmlns:a16="http://schemas.microsoft.com/office/drawing/2014/main" id="{3CD6A68D-808C-43F7-BDA7-1317ABC16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569"/>
              <a:ext cx="305" cy="373"/>
            </a:xfrm>
            <a:custGeom>
              <a:avLst/>
              <a:gdLst>
                <a:gd name="T0" fmla="*/ 1113 w 122"/>
                <a:gd name="T1" fmla="*/ 0 h 140"/>
                <a:gd name="T2" fmla="*/ 583 w 122"/>
                <a:gd name="T3" fmla="*/ 226 h 140"/>
                <a:gd name="T4" fmla="*/ 113 w 122"/>
                <a:gd name="T5" fmla="*/ 589 h 140"/>
                <a:gd name="T6" fmla="*/ 613 w 122"/>
                <a:gd name="T7" fmla="*/ 2158 h 140"/>
                <a:gd name="T8" fmla="*/ 1208 w 122"/>
                <a:gd name="T9" fmla="*/ 2230 h 140"/>
                <a:gd name="T10" fmla="*/ 1738 w 122"/>
                <a:gd name="T11" fmla="*/ 2478 h 140"/>
                <a:gd name="T12" fmla="*/ 1613 w 122"/>
                <a:gd name="T13" fmla="*/ 1988 h 140"/>
                <a:gd name="T14" fmla="*/ 1625 w 122"/>
                <a:gd name="T15" fmla="*/ 930 h 140"/>
                <a:gd name="T16" fmla="*/ 1470 w 122"/>
                <a:gd name="T17" fmla="*/ 759 h 1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2" h="140">
                  <a:moveTo>
                    <a:pt x="71" y="0"/>
                  </a:moveTo>
                  <a:cubicBezTo>
                    <a:pt x="51" y="5"/>
                    <a:pt x="44" y="11"/>
                    <a:pt x="37" y="12"/>
                  </a:cubicBezTo>
                  <a:cubicBezTo>
                    <a:pt x="29" y="12"/>
                    <a:pt x="14" y="11"/>
                    <a:pt x="7" y="31"/>
                  </a:cubicBezTo>
                  <a:cubicBezTo>
                    <a:pt x="0" y="50"/>
                    <a:pt x="19" y="112"/>
                    <a:pt x="39" y="114"/>
                  </a:cubicBezTo>
                  <a:cubicBezTo>
                    <a:pt x="59" y="116"/>
                    <a:pt x="72" y="113"/>
                    <a:pt x="77" y="118"/>
                  </a:cubicBezTo>
                  <a:cubicBezTo>
                    <a:pt x="82" y="123"/>
                    <a:pt x="101" y="140"/>
                    <a:pt x="111" y="131"/>
                  </a:cubicBezTo>
                  <a:cubicBezTo>
                    <a:pt x="122" y="123"/>
                    <a:pt x="108" y="112"/>
                    <a:pt x="103" y="105"/>
                  </a:cubicBezTo>
                  <a:cubicBezTo>
                    <a:pt x="98" y="97"/>
                    <a:pt x="104" y="49"/>
                    <a:pt x="104" y="49"/>
                  </a:cubicBezTo>
                  <a:cubicBezTo>
                    <a:pt x="102" y="41"/>
                    <a:pt x="94" y="40"/>
                    <a:pt x="94" y="4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0" name="Freeform 446">
              <a:extLst>
                <a:ext uri="{FF2B5EF4-FFF2-40B4-BE49-F238E27FC236}">
                  <a16:creationId xmlns:a16="http://schemas.microsoft.com/office/drawing/2014/main" id="{48A3D0CD-AF1F-424F-B042-0461763E4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1342"/>
              <a:ext cx="67" cy="163"/>
            </a:xfrm>
            <a:custGeom>
              <a:avLst/>
              <a:gdLst>
                <a:gd name="T0" fmla="*/ 308 w 27"/>
                <a:gd name="T1" fmla="*/ 0 h 61"/>
                <a:gd name="T2" fmla="*/ 0 w 27"/>
                <a:gd name="T3" fmla="*/ 116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1">
                  <a:moveTo>
                    <a:pt x="20" y="0"/>
                  </a:moveTo>
                  <a:cubicBezTo>
                    <a:pt x="27" y="21"/>
                    <a:pt x="10" y="52"/>
                    <a:pt x="0" y="6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1" name="Freeform 447">
              <a:extLst>
                <a:ext uri="{FF2B5EF4-FFF2-40B4-BE49-F238E27FC236}">
                  <a16:creationId xmlns:a16="http://schemas.microsoft.com/office/drawing/2014/main" id="{4449369D-FBD6-41BE-8D74-315FAB649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177"/>
              <a:ext cx="315" cy="197"/>
            </a:xfrm>
            <a:custGeom>
              <a:avLst/>
              <a:gdLst>
                <a:gd name="T0" fmla="*/ 0 w 126"/>
                <a:gd name="T1" fmla="*/ 1395 h 74"/>
                <a:gd name="T2" fmla="*/ 1488 w 126"/>
                <a:gd name="T3" fmla="*/ 602 h 74"/>
                <a:gd name="T4" fmla="*/ 1958 w 126"/>
                <a:gd name="T5" fmla="*/ 474 h 74"/>
                <a:gd name="T6" fmla="*/ 1113 w 126"/>
                <a:gd name="T7" fmla="*/ 205 h 74"/>
                <a:gd name="T8" fmla="*/ 0 w 126"/>
                <a:gd name="T9" fmla="*/ 1395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74">
                  <a:moveTo>
                    <a:pt x="0" y="74"/>
                  </a:moveTo>
                  <a:cubicBezTo>
                    <a:pt x="47" y="40"/>
                    <a:pt x="73" y="30"/>
                    <a:pt x="95" y="32"/>
                  </a:cubicBezTo>
                  <a:cubicBezTo>
                    <a:pt x="114" y="34"/>
                    <a:pt x="125" y="39"/>
                    <a:pt x="125" y="25"/>
                  </a:cubicBezTo>
                  <a:cubicBezTo>
                    <a:pt x="126" y="6"/>
                    <a:pt x="102" y="0"/>
                    <a:pt x="71" y="11"/>
                  </a:cubicBezTo>
                  <a:cubicBezTo>
                    <a:pt x="40" y="21"/>
                    <a:pt x="24" y="46"/>
                    <a:pt x="0" y="74"/>
                  </a:cubicBezTo>
                  <a:close/>
                </a:path>
              </a:pathLst>
            </a:custGeom>
            <a:solidFill>
              <a:srgbClr val="D7BC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2" name="Freeform 448">
              <a:extLst>
                <a:ext uri="{FF2B5EF4-FFF2-40B4-BE49-F238E27FC236}">
                  <a16:creationId xmlns:a16="http://schemas.microsoft.com/office/drawing/2014/main" id="{A190799B-58DB-4554-9C6C-324E17766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2" y="2001"/>
              <a:ext cx="250" cy="205"/>
            </a:xfrm>
            <a:custGeom>
              <a:avLst/>
              <a:gdLst>
                <a:gd name="T0" fmla="*/ 658 w 100"/>
                <a:gd name="T1" fmla="*/ 0 h 77"/>
                <a:gd name="T2" fmla="*/ 188 w 100"/>
                <a:gd name="T3" fmla="*/ 977 h 77"/>
                <a:gd name="T4" fmla="*/ 863 w 100"/>
                <a:gd name="T5" fmla="*/ 1283 h 77"/>
                <a:gd name="T6" fmla="*/ 1563 w 100"/>
                <a:gd name="T7" fmla="*/ 1057 h 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7">
                  <a:moveTo>
                    <a:pt x="42" y="0"/>
                  </a:moveTo>
                  <a:cubicBezTo>
                    <a:pt x="18" y="3"/>
                    <a:pt x="0" y="28"/>
                    <a:pt x="12" y="52"/>
                  </a:cubicBezTo>
                  <a:cubicBezTo>
                    <a:pt x="25" y="77"/>
                    <a:pt x="38" y="74"/>
                    <a:pt x="55" y="68"/>
                  </a:cubicBezTo>
                  <a:cubicBezTo>
                    <a:pt x="69" y="63"/>
                    <a:pt x="88" y="40"/>
                    <a:pt x="100" y="5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3" name="Freeform 449">
              <a:extLst>
                <a:ext uri="{FF2B5EF4-FFF2-40B4-BE49-F238E27FC236}">
                  <a16:creationId xmlns:a16="http://schemas.microsoft.com/office/drawing/2014/main" id="{A91C0975-C2F0-4E35-9DE0-6DD5EB52F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" y="1990"/>
              <a:ext cx="65" cy="67"/>
            </a:xfrm>
            <a:custGeom>
              <a:avLst/>
              <a:gdLst>
                <a:gd name="T0" fmla="*/ 395 w 26"/>
                <a:gd name="T1" fmla="*/ 150 h 25"/>
                <a:gd name="T2" fmla="*/ 270 w 26"/>
                <a:gd name="T3" fmla="*/ 0 h 25"/>
                <a:gd name="T4" fmla="*/ 283 w 26"/>
                <a:gd name="T5" fmla="*/ 209 h 25"/>
                <a:gd name="T6" fmla="*/ 158 w 26"/>
                <a:gd name="T7" fmla="*/ 56 h 25"/>
                <a:gd name="T8" fmla="*/ 145 w 26"/>
                <a:gd name="T9" fmla="*/ 389 h 25"/>
                <a:gd name="T10" fmla="*/ 20 w 26"/>
                <a:gd name="T11" fmla="*/ 115 h 25"/>
                <a:gd name="T12" fmla="*/ 63 w 26"/>
                <a:gd name="T13" fmla="*/ 48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25" y="8"/>
                  </a:moveTo>
                  <a:cubicBezTo>
                    <a:pt x="26" y="3"/>
                    <a:pt x="23" y="0"/>
                    <a:pt x="17" y="0"/>
                  </a:cubicBezTo>
                  <a:cubicBezTo>
                    <a:pt x="17" y="3"/>
                    <a:pt x="17" y="7"/>
                    <a:pt x="18" y="11"/>
                  </a:cubicBezTo>
                  <a:cubicBezTo>
                    <a:pt x="17" y="7"/>
                    <a:pt x="14" y="6"/>
                    <a:pt x="10" y="3"/>
                  </a:cubicBezTo>
                  <a:cubicBezTo>
                    <a:pt x="8" y="8"/>
                    <a:pt x="8" y="14"/>
                    <a:pt x="9" y="20"/>
                  </a:cubicBezTo>
                  <a:cubicBezTo>
                    <a:pt x="8" y="15"/>
                    <a:pt x="5" y="10"/>
                    <a:pt x="1" y="6"/>
                  </a:cubicBezTo>
                  <a:cubicBezTo>
                    <a:pt x="0" y="12"/>
                    <a:pt x="2" y="19"/>
                    <a:pt x="4" y="25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4" name="Freeform 450">
              <a:extLst>
                <a:ext uri="{FF2B5EF4-FFF2-40B4-BE49-F238E27FC236}">
                  <a16:creationId xmlns:a16="http://schemas.microsoft.com/office/drawing/2014/main" id="{741A5A64-C44C-4F9C-8240-81674D48A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430"/>
              <a:ext cx="47" cy="133"/>
            </a:xfrm>
            <a:custGeom>
              <a:avLst/>
              <a:gdLst>
                <a:gd name="T0" fmla="*/ 287 w 19"/>
                <a:gd name="T1" fmla="*/ 0 h 50"/>
                <a:gd name="T2" fmla="*/ 153 w 19"/>
                <a:gd name="T3" fmla="*/ 94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0">
                  <a:moveTo>
                    <a:pt x="19" y="0"/>
                  </a:moveTo>
                  <a:cubicBezTo>
                    <a:pt x="6" y="11"/>
                    <a:pt x="0" y="35"/>
                    <a:pt x="10" y="5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5" name="Freeform 451">
              <a:extLst>
                <a:ext uri="{FF2B5EF4-FFF2-40B4-BE49-F238E27FC236}">
                  <a16:creationId xmlns:a16="http://schemas.microsoft.com/office/drawing/2014/main" id="{7ADC4F14-115E-44DF-91EA-575C27D0E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478"/>
              <a:ext cx="202" cy="203"/>
            </a:xfrm>
            <a:custGeom>
              <a:avLst/>
              <a:gdLst>
                <a:gd name="T0" fmla="*/ 1257 w 81"/>
                <a:gd name="T1" fmla="*/ 192 h 76"/>
                <a:gd name="T2" fmla="*/ 758 w 81"/>
                <a:gd name="T3" fmla="*/ 150 h 76"/>
                <a:gd name="T4" fmla="*/ 0 w 81"/>
                <a:gd name="T5" fmla="*/ 684 h 76"/>
                <a:gd name="T6" fmla="*/ 1100 w 81"/>
                <a:gd name="T7" fmla="*/ 108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76">
                  <a:moveTo>
                    <a:pt x="81" y="10"/>
                  </a:moveTo>
                  <a:cubicBezTo>
                    <a:pt x="73" y="0"/>
                    <a:pt x="64" y="3"/>
                    <a:pt x="49" y="8"/>
                  </a:cubicBezTo>
                  <a:cubicBezTo>
                    <a:pt x="34" y="13"/>
                    <a:pt x="0" y="36"/>
                    <a:pt x="0" y="36"/>
                  </a:cubicBezTo>
                  <a:cubicBezTo>
                    <a:pt x="15" y="44"/>
                    <a:pt x="43" y="76"/>
                    <a:pt x="71" y="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6" name="Freeform 452">
              <a:extLst>
                <a:ext uri="{FF2B5EF4-FFF2-40B4-BE49-F238E27FC236}">
                  <a16:creationId xmlns:a16="http://schemas.microsoft.com/office/drawing/2014/main" id="{B6AC3A94-D595-4376-9712-C9BDE6CC1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0" y="1382"/>
              <a:ext cx="255" cy="147"/>
            </a:xfrm>
            <a:custGeom>
              <a:avLst/>
              <a:gdLst>
                <a:gd name="T0" fmla="*/ 1595 w 102"/>
                <a:gd name="T1" fmla="*/ 94 h 55"/>
                <a:gd name="T2" fmla="*/ 0 w 102"/>
                <a:gd name="T3" fmla="*/ 105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55">
                  <a:moveTo>
                    <a:pt x="102" y="5"/>
                  </a:moveTo>
                  <a:cubicBezTo>
                    <a:pt x="81" y="0"/>
                    <a:pt x="21" y="35"/>
                    <a:pt x="0" y="5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7" name="Freeform 453">
              <a:extLst>
                <a:ext uri="{FF2B5EF4-FFF2-40B4-BE49-F238E27FC236}">
                  <a16:creationId xmlns:a16="http://schemas.microsoft.com/office/drawing/2014/main" id="{C196F889-B180-4CDB-8F5C-F31D75016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491"/>
              <a:ext cx="33" cy="152"/>
            </a:xfrm>
            <a:custGeom>
              <a:avLst/>
              <a:gdLst>
                <a:gd name="T0" fmla="*/ 84 w 13"/>
                <a:gd name="T1" fmla="*/ 0 h 57"/>
                <a:gd name="T2" fmla="*/ 0 w 13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7">
                  <a:moveTo>
                    <a:pt x="5" y="0"/>
                  </a:moveTo>
                  <a:cubicBezTo>
                    <a:pt x="12" y="15"/>
                    <a:pt x="13" y="45"/>
                    <a:pt x="0" y="5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8" name="Freeform 454">
              <a:extLst>
                <a:ext uri="{FF2B5EF4-FFF2-40B4-BE49-F238E27FC236}">
                  <a16:creationId xmlns:a16="http://schemas.microsoft.com/office/drawing/2014/main" id="{AD3D8C6F-DFAD-4434-803C-5CFE339BE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1499"/>
              <a:ext cx="20" cy="144"/>
            </a:xfrm>
            <a:custGeom>
              <a:avLst/>
              <a:gdLst>
                <a:gd name="T0" fmla="*/ 125 w 8"/>
                <a:gd name="T1" fmla="*/ 0 h 54"/>
                <a:gd name="T2" fmla="*/ 113 w 8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4">
                  <a:moveTo>
                    <a:pt x="8" y="0"/>
                  </a:moveTo>
                  <a:cubicBezTo>
                    <a:pt x="0" y="10"/>
                    <a:pt x="0" y="45"/>
                    <a:pt x="7" y="54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69" name="Freeform 455">
              <a:extLst>
                <a:ext uri="{FF2B5EF4-FFF2-40B4-BE49-F238E27FC236}">
                  <a16:creationId xmlns:a16="http://schemas.microsoft.com/office/drawing/2014/main" id="{124842E5-9F45-429A-9356-891D799B8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417"/>
              <a:ext cx="33" cy="66"/>
            </a:xfrm>
            <a:custGeom>
              <a:avLst/>
              <a:gdLst>
                <a:gd name="T0" fmla="*/ 193 w 13"/>
                <a:gd name="T1" fmla="*/ 0 h 25"/>
                <a:gd name="T2" fmla="*/ 0 w 13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12" y="0"/>
                  </a:moveTo>
                  <a:cubicBezTo>
                    <a:pt x="13" y="9"/>
                    <a:pt x="9" y="21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0" name="Freeform 456">
              <a:extLst>
                <a:ext uri="{FF2B5EF4-FFF2-40B4-BE49-F238E27FC236}">
                  <a16:creationId xmlns:a16="http://schemas.microsoft.com/office/drawing/2014/main" id="{540AC5FA-0772-4E08-ABED-DC5F6A92D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433"/>
              <a:ext cx="25" cy="58"/>
            </a:xfrm>
            <a:custGeom>
              <a:avLst/>
              <a:gdLst>
                <a:gd name="T0" fmla="*/ 158 w 10"/>
                <a:gd name="T1" fmla="*/ 0 h 22"/>
                <a:gd name="T2" fmla="*/ 0 w 10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cubicBezTo>
                    <a:pt x="10" y="8"/>
                    <a:pt x="5" y="16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1" name="Freeform 457">
              <a:extLst>
                <a:ext uri="{FF2B5EF4-FFF2-40B4-BE49-F238E27FC236}">
                  <a16:creationId xmlns:a16="http://schemas.microsoft.com/office/drawing/2014/main" id="{36B4362C-C779-4EF5-9816-633E048A1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1675"/>
              <a:ext cx="45" cy="94"/>
            </a:xfrm>
            <a:custGeom>
              <a:avLst/>
              <a:gdLst>
                <a:gd name="T0" fmla="*/ 145 w 18"/>
                <a:gd name="T1" fmla="*/ 677 h 35"/>
                <a:gd name="T2" fmla="*/ 283 w 18"/>
                <a:gd name="T3" fmla="*/ 505 h 35"/>
                <a:gd name="T4" fmla="*/ 83 w 18"/>
                <a:gd name="T5" fmla="*/ 561 h 35"/>
                <a:gd name="T6" fmla="*/ 238 w 18"/>
                <a:gd name="T7" fmla="*/ 333 h 35"/>
                <a:gd name="T8" fmla="*/ 113 w 18"/>
                <a:gd name="T9" fmla="*/ 368 h 35"/>
                <a:gd name="T10" fmla="*/ 270 w 18"/>
                <a:gd name="T11" fmla="*/ 56 h 35"/>
                <a:gd name="T12" fmla="*/ 0 w 18"/>
                <a:gd name="T13" fmla="*/ 81 h 35"/>
                <a:gd name="T14" fmla="*/ 50 w 18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35">
                  <a:moveTo>
                    <a:pt x="9" y="35"/>
                  </a:moveTo>
                  <a:cubicBezTo>
                    <a:pt x="15" y="34"/>
                    <a:pt x="18" y="31"/>
                    <a:pt x="18" y="26"/>
                  </a:cubicBezTo>
                  <a:cubicBezTo>
                    <a:pt x="13" y="25"/>
                    <a:pt x="9" y="26"/>
                    <a:pt x="5" y="29"/>
                  </a:cubicBezTo>
                  <a:cubicBezTo>
                    <a:pt x="10" y="26"/>
                    <a:pt x="14" y="22"/>
                    <a:pt x="15" y="17"/>
                  </a:cubicBezTo>
                  <a:cubicBezTo>
                    <a:pt x="13" y="18"/>
                    <a:pt x="9" y="18"/>
                    <a:pt x="7" y="19"/>
                  </a:cubicBezTo>
                  <a:cubicBezTo>
                    <a:pt x="10" y="13"/>
                    <a:pt x="15" y="9"/>
                    <a:pt x="17" y="3"/>
                  </a:cubicBezTo>
                  <a:cubicBezTo>
                    <a:pt x="12" y="1"/>
                    <a:pt x="6" y="3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2" name="Freeform 458">
              <a:extLst>
                <a:ext uri="{FF2B5EF4-FFF2-40B4-BE49-F238E27FC236}">
                  <a16:creationId xmlns:a16="http://schemas.microsoft.com/office/drawing/2014/main" id="{371A2F1F-AA8B-4009-986E-18E0B87EB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1510"/>
              <a:ext cx="42" cy="53"/>
            </a:xfrm>
            <a:custGeom>
              <a:avLst/>
              <a:gdLst>
                <a:gd name="T0" fmla="*/ 74 w 17"/>
                <a:gd name="T1" fmla="*/ 371 h 20"/>
                <a:gd name="T2" fmla="*/ 257 w 17"/>
                <a:gd name="T3" fmla="*/ 191 h 20"/>
                <a:gd name="T4" fmla="*/ 42 w 17"/>
                <a:gd name="T5" fmla="*/ 239 h 20"/>
                <a:gd name="T6" fmla="*/ 212 w 17"/>
                <a:gd name="T7" fmla="*/ 0 h 20"/>
                <a:gd name="T8" fmla="*/ 0 w 17"/>
                <a:gd name="T9" fmla="*/ 9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5" y="20"/>
                  </a:moveTo>
                  <a:cubicBezTo>
                    <a:pt x="11" y="18"/>
                    <a:pt x="15" y="15"/>
                    <a:pt x="17" y="10"/>
                  </a:cubicBezTo>
                  <a:cubicBezTo>
                    <a:pt x="12" y="9"/>
                    <a:pt x="7" y="10"/>
                    <a:pt x="3" y="13"/>
                  </a:cubicBezTo>
                  <a:cubicBezTo>
                    <a:pt x="8" y="9"/>
                    <a:pt x="13" y="5"/>
                    <a:pt x="14" y="0"/>
                  </a:cubicBezTo>
                  <a:cubicBezTo>
                    <a:pt x="9" y="0"/>
                    <a:pt x="3" y="1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3" name="Freeform 459">
              <a:extLst>
                <a:ext uri="{FF2B5EF4-FFF2-40B4-BE49-F238E27FC236}">
                  <a16:creationId xmlns:a16="http://schemas.microsoft.com/office/drawing/2014/main" id="{49C00C97-3B16-4AD5-ABCF-BBD5D7A07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1670"/>
              <a:ext cx="15" cy="19"/>
            </a:xfrm>
            <a:custGeom>
              <a:avLst/>
              <a:gdLst>
                <a:gd name="T0" fmla="*/ 0 w 6"/>
                <a:gd name="T1" fmla="*/ 141 h 7"/>
                <a:gd name="T2" fmla="*/ 9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1" y="4"/>
                    <a:pt x="3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4" name="Freeform 460">
              <a:extLst>
                <a:ext uri="{FF2B5EF4-FFF2-40B4-BE49-F238E27FC236}">
                  <a16:creationId xmlns:a16="http://schemas.microsoft.com/office/drawing/2014/main" id="{77C8F102-11DE-4ECB-99E7-8C22D7A6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435"/>
              <a:ext cx="68" cy="102"/>
            </a:xfrm>
            <a:custGeom>
              <a:avLst/>
              <a:gdLst>
                <a:gd name="T0" fmla="*/ 20 w 27"/>
                <a:gd name="T1" fmla="*/ 620 h 38"/>
                <a:gd name="T2" fmla="*/ 0 w 27"/>
                <a:gd name="T3" fmla="*/ 462 h 38"/>
                <a:gd name="T4" fmla="*/ 146 w 27"/>
                <a:gd name="T5" fmla="*/ 287 h 38"/>
                <a:gd name="T6" fmla="*/ 431 w 27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8">
                  <a:moveTo>
                    <a:pt x="1" y="32"/>
                  </a:moveTo>
                  <a:cubicBezTo>
                    <a:pt x="0" y="29"/>
                    <a:pt x="0" y="27"/>
                    <a:pt x="0" y="24"/>
                  </a:cubicBezTo>
                  <a:cubicBezTo>
                    <a:pt x="8" y="31"/>
                    <a:pt x="11" y="23"/>
                    <a:pt x="9" y="15"/>
                  </a:cubicBezTo>
                  <a:cubicBezTo>
                    <a:pt x="23" y="38"/>
                    <a:pt x="22" y="9"/>
                    <a:pt x="27" y="0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5" name="Freeform 461">
              <a:extLst>
                <a:ext uri="{FF2B5EF4-FFF2-40B4-BE49-F238E27FC236}">
                  <a16:creationId xmlns:a16="http://schemas.microsoft.com/office/drawing/2014/main" id="{C1D1A413-1C87-418C-B49F-51D9CB445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1379"/>
              <a:ext cx="1" cy="30"/>
            </a:xfrm>
            <a:custGeom>
              <a:avLst/>
              <a:gdLst>
                <a:gd name="T0" fmla="*/ 0 w 1"/>
                <a:gd name="T1" fmla="*/ 224 h 11"/>
                <a:gd name="T2" fmla="*/ 0 w 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6" name="Freeform 462">
              <a:extLst>
                <a:ext uri="{FF2B5EF4-FFF2-40B4-BE49-F238E27FC236}">
                  <a16:creationId xmlns:a16="http://schemas.microsoft.com/office/drawing/2014/main" id="{7D2DF3E8-1AEB-4A44-9845-FDDE6C6DA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1350"/>
              <a:ext cx="35" cy="64"/>
            </a:xfrm>
            <a:custGeom>
              <a:avLst/>
              <a:gdLst>
                <a:gd name="T0" fmla="*/ 158 w 14"/>
                <a:gd name="T1" fmla="*/ 0 h 24"/>
                <a:gd name="T2" fmla="*/ 33 w 14"/>
                <a:gd name="T3" fmla="*/ 77 h 24"/>
                <a:gd name="T4" fmla="*/ 220 w 14"/>
                <a:gd name="T5" fmla="*/ 192 h 24"/>
                <a:gd name="T6" fmla="*/ 83 w 14"/>
                <a:gd name="T7" fmla="*/ 307 h 24"/>
                <a:gd name="T8" fmla="*/ 220 w 14"/>
                <a:gd name="T9" fmla="*/ 419 h 24"/>
                <a:gd name="T10" fmla="*/ 0 w 14"/>
                <a:gd name="T11" fmla="*/ 43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4">
                  <a:moveTo>
                    <a:pt x="10" y="0"/>
                  </a:moveTo>
                  <a:cubicBezTo>
                    <a:pt x="6" y="0"/>
                    <a:pt x="4" y="0"/>
                    <a:pt x="2" y="4"/>
                  </a:cubicBezTo>
                  <a:cubicBezTo>
                    <a:pt x="6" y="6"/>
                    <a:pt x="11" y="8"/>
                    <a:pt x="14" y="10"/>
                  </a:cubicBezTo>
                  <a:cubicBezTo>
                    <a:pt x="11" y="11"/>
                    <a:pt x="7" y="15"/>
                    <a:pt x="5" y="16"/>
                  </a:cubicBezTo>
                  <a:cubicBezTo>
                    <a:pt x="9" y="17"/>
                    <a:pt x="11" y="20"/>
                    <a:pt x="14" y="22"/>
                  </a:cubicBezTo>
                  <a:cubicBezTo>
                    <a:pt x="10" y="24"/>
                    <a:pt x="5" y="24"/>
                    <a:pt x="0" y="23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7" name="Freeform 463">
              <a:extLst>
                <a:ext uri="{FF2B5EF4-FFF2-40B4-BE49-F238E27FC236}">
                  <a16:creationId xmlns:a16="http://schemas.microsoft.com/office/drawing/2014/main" id="{678DED90-FBC6-4B67-A667-744B16342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2129"/>
              <a:ext cx="20" cy="18"/>
            </a:xfrm>
            <a:custGeom>
              <a:avLst/>
              <a:gdLst>
                <a:gd name="T0" fmla="*/ 0 w 8"/>
                <a:gd name="T1" fmla="*/ 118 h 7"/>
                <a:gd name="T2" fmla="*/ 125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2" y="2"/>
                    <a:pt x="4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8" name="Freeform 464">
              <a:extLst>
                <a:ext uri="{FF2B5EF4-FFF2-40B4-BE49-F238E27FC236}">
                  <a16:creationId xmlns:a16="http://schemas.microsoft.com/office/drawing/2014/main" id="{60125D6C-BFD2-478C-97A1-4047CB47F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241"/>
              <a:ext cx="78" cy="178"/>
            </a:xfrm>
            <a:custGeom>
              <a:avLst/>
              <a:gdLst>
                <a:gd name="T0" fmla="*/ 476 w 31"/>
                <a:gd name="T1" fmla="*/ 133 h 67"/>
                <a:gd name="T2" fmla="*/ 126 w 31"/>
                <a:gd name="T3" fmla="*/ 247 h 67"/>
                <a:gd name="T4" fmla="*/ 335 w 31"/>
                <a:gd name="T5" fmla="*/ 340 h 67"/>
                <a:gd name="T6" fmla="*/ 63 w 31"/>
                <a:gd name="T7" fmla="*/ 430 h 67"/>
                <a:gd name="T8" fmla="*/ 335 w 31"/>
                <a:gd name="T9" fmla="*/ 622 h 67"/>
                <a:gd name="T10" fmla="*/ 0 w 31"/>
                <a:gd name="T11" fmla="*/ 826 h 67"/>
                <a:gd name="T12" fmla="*/ 493 w 31"/>
                <a:gd name="T13" fmla="*/ 938 h 67"/>
                <a:gd name="T14" fmla="*/ 126 w 31"/>
                <a:gd name="T15" fmla="*/ 1257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7">
                  <a:moveTo>
                    <a:pt x="30" y="7"/>
                  </a:moveTo>
                  <a:cubicBezTo>
                    <a:pt x="22" y="0"/>
                    <a:pt x="11" y="4"/>
                    <a:pt x="8" y="13"/>
                  </a:cubicBezTo>
                  <a:cubicBezTo>
                    <a:pt x="13" y="14"/>
                    <a:pt x="16" y="18"/>
                    <a:pt x="21" y="18"/>
                  </a:cubicBezTo>
                  <a:cubicBezTo>
                    <a:pt x="15" y="18"/>
                    <a:pt x="10" y="22"/>
                    <a:pt x="4" y="23"/>
                  </a:cubicBezTo>
                  <a:cubicBezTo>
                    <a:pt x="10" y="25"/>
                    <a:pt x="16" y="31"/>
                    <a:pt x="21" y="33"/>
                  </a:cubicBezTo>
                  <a:cubicBezTo>
                    <a:pt x="15" y="38"/>
                    <a:pt x="7" y="41"/>
                    <a:pt x="0" y="44"/>
                  </a:cubicBezTo>
                  <a:cubicBezTo>
                    <a:pt x="10" y="46"/>
                    <a:pt x="20" y="47"/>
                    <a:pt x="31" y="50"/>
                  </a:cubicBezTo>
                  <a:cubicBezTo>
                    <a:pt x="26" y="58"/>
                    <a:pt x="17" y="64"/>
                    <a:pt x="8" y="67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79" name="Freeform 465">
              <a:extLst>
                <a:ext uri="{FF2B5EF4-FFF2-40B4-BE49-F238E27FC236}">
                  <a16:creationId xmlns:a16="http://schemas.microsoft.com/office/drawing/2014/main" id="{5C414A94-43C6-497A-B2B4-0411B6982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838"/>
              <a:ext cx="100" cy="192"/>
            </a:xfrm>
            <a:custGeom>
              <a:avLst/>
              <a:gdLst>
                <a:gd name="T0" fmla="*/ 438 w 40"/>
                <a:gd name="T1" fmla="*/ 1365 h 72"/>
                <a:gd name="T2" fmla="*/ 0 w 40"/>
                <a:gd name="T3" fmla="*/ 1216 h 72"/>
                <a:gd name="T4" fmla="*/ 363 w 40"/>
                <a:gd name="T5" fmla="*/ 1216 h 72"/>
                <a:gd name="T6" fmla="*/ 83 w 40"/>
                <a:gd name="T7" fmla="*/ 947 h 72"/>
                <a:gd name="T8" fmla="*/ 425 w 40"/>
                <a:gd name="T9" fmla="*/ 888 h 72"/>
                <a:gd name="T10" fmla="*/ 145 w 40"/>
                <a:gd name="T11" fmla="*/ 717 h 72"/>
                <a:gd name="T12" fmla="*/ 395 w 40"/>
                <a:gd name="T13" fmla="*/ 648 h 72"/>
                <a:gd name="T14" fmla="*/ 125 w 40"/>
                <a:gd name="T15" fmla="*/ 627 h 72"/>
                <a:gd name="T16" fmla="*/ 625 w 40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72">
                  <a:moveTo>
                    <a:pt x="28" y="72"/>
                  </a:moveTo>
                  <a:cubicBezTo>
                    <a:pt x="19" y="69"/>
                    <a:pt x="10" y="67"/>
                    <a:pt x="0" y="64"/>
                  </a:cubicBezTo>
                  <a:cubicBezTo>
                    <a:pt x="7" y="60"/>
                    <a:pt x="16" y="59"/>
                    <a:pt x="23" y="64"/>
                  </a:cubicBezTo>
                  <a:cubicBezTo>
                    <a:pt x="16" y="61"/>
                    <a:pt x="9" y="56"/>
                    <a:pt x="5" y="50"/>
                  </a:cubicBezTo>
                  <a:cubicBezTo>
                    <a:pt x="12" y="48"/>
                    <a:pt x="21" y="48"/>
                    <a:pt x="27" y="47"/>
                  </a:cubicBezTo>
                  <a:cubicBezTo>
                    <a:pt x="21" y="44"/>
                    <a:pt x="15" y="41"/>
                    <a:pt x="9" y="38"/>
                  </a:cubicBezTo>
                  <a:cubicBezTo>
                    <a:pt x="14" y="37"/>
                    <a:pt x="19" y="34"/>
                    <a:pt x="25" y="34"/>
                  </a:cubicBezTo>
                  <a:cubicBezTo>
                    <a:pt x="19" y="36"/>
                    <a:pt x="14" y="33"/>
                    <a:pt x="8" y="33"/>
                  </a:cubicBezTo>
                  <a:cubicBezTo>
                    <a:pt x="9" y="17"/>
                    <a:pt x="28" y="8"/>
                    <a:pt x="40" y="0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0" name="Freeform 466">
              <a:extLst>
                <a:ext uri="{FF2B5EF4-FFF2-40B4-BE49-F238E27FC236}">
                  <a16:creationId xmlns:a16="http://schemas.microsoft.com/office/drawing/2014/main" id="{835120A9-77B9-4B81-989A-4970D324B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531"/>
              <a:ext cx="132" cy="256"/>
            </a:xfrm>
            <a:custGeom>
              <a:avLst/>
              <a:gdLst>
                <a:gd name="T0" fmla="*/ 199 w 53"/>
                <a:gd name="T1" fmla="*/ 1821 h 96"/>
                <a:gd name="T2" fmla="*/ 0 w 53"/>
                <a:gd name="T3" fmla="*/ 1443 h 96"/>
                <a:gd name="T4" fmla="*/ 262 w 53"/>
                <a:gd name="T5" fmla="*/ 1480 h 96"/>
                <a:gd name="T6" fmla="*/ 167 w 53"/>
                <a:gd name="T7" fmla="*/ 760 h 96"/>
                <a:gd name="T8" fmla="*/ 384 w 53"/>
                <a:gd name="T9" fmla="*/ 832 h 96"/>
                <a:gd name="T10" fmla="*/ 403 w 53"/>
                <a:gd name="T11" fmla="*/ 419 h 96"/>
                <a:gd name="T12" fmla="*/ 620 w 53"/>
                <a:gd name="T13" fmla="*/ 115 h 96"/>
                <a:gd name="T14" fmla="*/ 819 w 53"/>
                <a:gd name="T15" fmla="*/ 0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96">
                  <a:moveTo>
                    <a:pt x="13" y="96"/>
                  </a:moveTo>
                  <a:cubicBezTo>
                    <a:pt x="6" y="90"/>
                    <a:pt x="0" y="84"/>
                    <a:pt x="0" y="76"/>
                  </a:cubicBezTo>
                  <a:cubicBezTo>
                    <a:pt x="5" y="77"/>
                    <a:pt x="11" y="75"/>
                    <a:pt x="17" y="78"/>
                  </a:cubicBezTo>
                  <a:cubicBezTo>
                    <a:pt x="19" y="65"/>
                    <a:pt x="13" y="53"/>
                    <a:pt x="11" y="40"/>
                  </a:cubicBezTo>
                  <a:cubicBezTo>
                    <a:pt x="15" y="42"/>
                    <a:pt x="22" y="42"/>
                    <a:pt x="25" y="44"/>
                  </a:cubicBezTo>
                  <a:cubicBezTo>
                    <a:pt x="25" y="36"/>
                    <a:pt x="25" y="29"/>
                    <a:pt x="26" y="22"/>
                  </a:cubicBezTo>
                  <a:cubicBezTo>
                    <a:pt x="39" y="34"/>
                    <a:pt x="48" y="18"/>
                    <a:pt x="40" y="6"/>
                  </a:cubicBezTo>
                  <a:cubicBezTo>
                    <a:pt x="48" y="10"/>
                    <a:pt x="47" y="4"/>
                    <a:pt x="53" y="0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1" name="Freeform 467">
              <a:extLst>
                <a:ext uri="{FF2B5EF4-FFF2-40B4-BE49-F238E27FC236}">
                  <a16:creationId xmlns:a16="http://schemas.microsoft.com/office/drawing/2014/main" id="{96D8E7F3-F8F8-4741-82C4-8FC962C2B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27"/>
              <a:ext cx="1" cy="14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82" name="Freeform 468">
              <a:extLst>
                <a:ext uri="{FF2B5EF4-FFF2-40B4-BE49-F238E27FC236}">
                  <a16:creationId xmlns:a16="http://schemas.microsoft.com/office/drawing/2014/main" id="{54F4466C-3D78-4341-82FA-A96EC3965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302"/>
              <a:ext cx="470" cy="829"/>
            </a:xfrm>
            <a:custGeom>
              <a:avLst/>
              <a:gdLst>
                <a:gd name="T0" fmla="*/ 1970 w 188"/>
                <a:gd name="T1" fmla="*/ 717 h 311"/>
                <a:gd name="T2" fmla="*/ 20 w 188"/>
                <a:gd name="T3" fmla="*/ 1839 h 311"/>
                <a:gd name="T4" fmla="*/ 1000 w 188"/>
                <a:gd name="T5" fmla="*/ 5094 h 311"/>
                <a:gd name="T6" fmla="*/ 2175 w 188"/>
                <a:gd name="T7" fmla="*/ 5891 h 311"/>
                <a:gd name="T8" fmla="*/ 2938 w 188"/>
                <a:gd name="T9" fmla="*/ 5286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311">
                  <a:moveTo>
                    <a:pt x="126" y="38"/>
                  </a:moveTo>
                  <a:cubicBezTo>
                    <a:pt x="102" y="0"/>
                    <a:pt x="1" y="7"/>
                    <a:pt x="1" y="97"/>
                  </a:cubicBezTo>
                  <a:cubicBezTo>
                    <a:pt x="0" y="187"/>
                    <a:pt x="19" y="248"/>
                    <a:pt x="64" y="269"/>
                  </a:cubicBezTo>
                  <a:cubicBezTo>
                    <a:pt x="88" y="280"/>
                    <a:pt x="105" y="311"/>
                    <a:pt x="139" y="311"/>
                  </a:cubicBezTo>
                  <a:cubicBezTo>
                    <a:pt x="183" y="310"/>
                    <a:pt x="188" y="279"/>
                    <a:pt x="188" y="279"/>
                  </a:cubicBezTo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459" name="Oval 469">
            <a:extLst>
              <a:ext uri="{FF2B5EF4-FFF2-40B4-BE49-F238E27FC236}">
                <a16:creationId xmlns:a16="http://schemas.microsoft.com/office/drawing/2014/main" id="{792D8339-9CA4-4FC9-8040-7CFD629840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74125" y="4318000"/>
            <a:ext cx="4763" cy="9525"/>
          </a:xfrm>
          <a:prstGeom prst="ellipse">
            <a:avLst/>
          </a:prstGeom>
          <a:solidFill>
            <a:srgbClr val="FEF6F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19460" name="Group 470">
            <a:extLst>
              <a:ext uri="{FF2B5EF4-FFF2-40B4-BE49-F238E27FC236}">
                <a16:creationId xmlns:a16="http://schemas.microsoft.com/office/drawing/2014/main" id="{B5201431-43EC-44F0-885E-6353A0C645BF}"/>
              </a:ext>
            </a:extLst>
          </p:cNvPr>
          <p:cNvGrpSpPr>
            <a:grpSpLocks/>
          </p:cNvGrpSpPr>
          <p:nvPr/>
        </p:nvGrpSpPr>
        <p:grpSpPr bwMode="auto">
          <a:xfrm>
            <a:off x="7897813" y="2908300"/>
            <a:ext cx="844550" cy="1603375"/>
            <a:chOff x="3463" y="1765"/>
            <a:chExt cx="532" cy="1010"/>
          </a:xfrm>
        </p:grpSpPr>
        <p:sp>
          <p:nvSpPr>
            <p:cNvPr id="19521" name="Freeform 471">
              <a:extLst>
                <a:ext uri="{FF2B5EF4-FFF2-40B4-BE49-F238E27FC236}">
                  <a16:creationId xmlns:a16="http://schemas.microsoft.com/office/drawing/2014/main" id="{D8BB951C-E99D-477D-870C-CA2DB766C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765"/>
              <a:ext cx="532" cy="1010"/>
            </a:xfrm>
            <a:custGeom>
              <a:avLst/>
              <a:gdLst>
                <a:gd name="T0" fmla="*/ 749 w 213"/>
                <a:gd name="T1" fmla="*/ 434 h 379"/>
                <a:gd name="T2" fmla="*/ 500 w 213"/>
                <a:gd name="T3" fmla="*/ 794 h 379"/>
                <a:gd name="T4" fmla="*/ 480 w 213"/>
                <a:gd name="T5" fmla="*/ 1114 h 379"/>
                <a:gd name="T6" fmla="*/ 230 w 213"/>
                <a:gd name="T7" fmla="*/ 1498 h 379"/>
                <a:gd name="T8" fmla="*/ 200 w 213"/>
                <a:gd name="T9" fmla="*/ 1889 h 379"/>
                <a:gd name="T10" fmla="*/ 105 w 213"/>
                <a:gd name="T11" fmla="*/ 2116 h 379"/>
                <a:gd name="T12" fmla="*/ 312 w 213"/>
                <a:gd name="T13" fmla="*/ 3254 h 379"/>
                <a:gd name="T14" fmla="*/ 604 w 213"/>
                <a:gd name="T15" fmla="*/ 4296 h 379"/>
                <a:gd name="T16" fmla="*/ 1124 w 213"/>
                <a:gd name="T17" fmla="*/ 5546 h 379"/>
                <a:gd name="T18" fmla="*/ 1291 w 213"/>
                <a:gd name="T19" fmla="*/ 6398 h 379"/>
                <a:gd name="T20" fmla="*/ 1841 w 213"/>
                <a:gd name="T21" fmla="*/ 6982 h 379"/>
                <a:gd name="T22" fmla="*/ 2308 w 213"/>
                <a:gd name="T23" fmla="*/ 7038 h 379"/>
                <a:gd name="T24" fmla="*/ 2320 w 213"/>
                <a:gd name="T25" fmla="*/ 6526 h 379"/>
                <a:gd name="T26" fmla="*/ 2465 w 213"/>
                <a:gd name="T27" fmla="*/ 5887 h 379"/>
                <a:gd name="T28" fmla="*/ 2820 w 213"/>
                <a:gd name="T29" fmla="*/ 5546 h 379"/>
                <a:gd name="T30" fmla="*/ 2975 w 213"/>
                <a:gd name="T31" fmla="*/ 4842 h 379"/>
                <a:gd name="T32" fmla="*/ 3307 w 213"/>
                <a:gd name="T33" fmla="*/ 4205 h 379"/>
                <a:gd name="T34" fmla="*/ 3162 w 213"/>
                <a:gd name="T35" fmla="*/ 3635 h 379"/>
                <a:gd name="T36" fmla="*/ 3274 w 213"/>
                <a:gd name="T37" fmla="*/ 3296 h 379"/>
                <a:gd name="T38" fmla="*/ 3194 w 213"/>
                <a:gd name="T39" fmla="*/ 2875 h 379"/>
                <a:gd name="T40" fmla="*/ 3132 w 213"/>
                <a:gd name="T41" fmla="*/ 2422 h 379"/>
                <a:gd name="T42" fmla="*/ 2882 w 213"/>
                <a:gd name="T43" fmla="*/ 2081 h 379"/>
                <a:gd name="T44" fmla="*/ 2820 w 213"/>
                <a:gd name="T45" fmla="*/ 1855 h 379"/>
                <a:gd name="T46" fmla="*/ 2445 w 213"/>
                <a:gd name="T47" fmla="*/ 1284 h 379"/>
                <a:gd name="T48" fmla="*/ 2183 w 213"/>
                <a:gd name="T49" fmla="*/ 815 h 379"/>
                <a:gd name="T50" fmla="*/ 1841 w 213"/>
                <a:gd name="T51" fmla="*/ 568 h 379"/>
                <a:gd name="T52" fmla="*/ 1154 w 213"/>
                <a:gd name="T53" fmla="*/ 171 h 379"/>
                <a:gd name="T54" fmla="*/ 749 w 213"/>
                <a:gd name="T55" fmla="*/ 434 h 37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13" h="379">
                  <a:moveTo>
                    <a:pt x="48" y="23"/>
                  </a:moveTo>
                  <a:cubicBezTo>
                    <a:pt x="43" y="29"/>
                    <a:pt x="34" y="34"/>
                    <a:pt x="32" y="42"/>
                  </a:cubicBezTo>
                  <a:cubicBezTo>
                    <a:pt x="30" y="47"/>
                    <a:pt x="35" y="51"/>
                    <a:pt x="31" y="59"/>
                  </a:cubicBezTo>
                  <a:cubicBezTo>
                    <a:pt x="27" y="66"/>
                    <a:pt x="18" y="70"/>
                    <a:pt x="15" y="79"/>
                  </a:cubicBezTo>
                  <a:cubicBezTo>
                    <a:pt x="12" y="86"/>
                    <a:pt x="14" y="92"/>
                    <a:pt x="13" y="100"/>
                  </a:cubicBezTo>
                  <a:cubicBezTo>
                    <a:pt x="12" y="104"/>
                    <a:pt x="8" y="108"/>
                    <a:pt x="7" y="112"/>
                  </a:cubicBezTo>
                  <a:cubicBezTo>
                    <a:pt x="0" y="133"/>
                    <a:pt x="6" y="156"/>
                    <a:pt x="20" y="172"/>
                  </a:cubicBezTo>
                  <a:cubicBezTo>
                    <a:pt x="33" y="186"/>
                    <a:pt x="28" y="201"/>
                    <a:pt x="39" y="227"/>
                  </a:cubicBezTo>
                  <a:cubicBezTo>
                    <a:pt x="49" y="253"/>
                    <a:pt x="61" y="270"/>
                    <a:pt x="72" y="293"/>
                  </a:cubicBezTo>
                  <a:cubicBezTo>
                    <a:pt x="79" y="309"/>
                    <a:pt x="76" y="322"/>
                    <a:pt x="83" y="338"/>
                  </a:cubicBezTo>
                  <a:cubicBezTo>
                    <a:pt x="89" y="349"/>
                    <a:pt x="107" y="362"/>
                    <a:pt x="118" y="369"/>
                  </a:cubicBezTo>
                  <a:cubicBezTo>
                    <a:pt x="122" y="373"/>
                    <a:pt x="145" y="379"/>
                    <a:pt x="148" y="372"/>
                  </a:cubicBezTo>
                  <a:cubicBezTo>
                    <a:pt x="151" y="366"/>
                    <a:pt x="150" y="350"/>
                    <a:pt x="149" y="345"/>
                  </a:cubicBezTo>
                  <a:cubicBezTo>
                    <a:pt x="149" y="339"/>
                    <a:pt x="147" y="325"/>
                    <a:pt x="158" y="311"/>
                  </a:cubicBezTo>
                  <a:cubicBezTo>
                    <a:pt x="165" y="301"/>
                    <a:pt x="177" y="298"/>
                    <a:pt x="181" y="293"/>
                  </a:cubicBezTo>
                  <a:cubicBezTo>
                    <a:pt x="191" y="281"/>
                    <a:pt x="190" y="259"/>
                    <a:pt x="191" y="256"/>
                  </a:cubicBezTo>
                  <a:cubicBezTo>
                    <a:pt x="196" y="241"/>
                    <a:pt x="213" y="240"/>
                    <a:pt x="212" y="222"/>
                  </a:cubicBezTo>
                  <a:cubicBezTo>
                    <a:pt x="212" y="212"/>
                    <a:pt x="202" y="201"/>
                    <a:pt x="203" y="192"/>
                  </a:cubicBezTo>
                  <a:cubicBezTo>
                    <a:pt x="203" y="186"/>
                    <a:pt x="209" y="181"/>
                    <a:pt x="210" y="174"/>
                  </a:cubicBezTo>
                  <a:cubicBezTo>
                    <a:pt x="211" y="167"/>
                    <a:pt x="208" y="159"/>
                    <a:pt x="205" y="152"/>
                  </a:cubicBezTo>
                  <a:cubicBezTo>
                    <a:pt x="203" y="148"/>
                    <a:pt x="206" y="136"/>
                    <a:pt x="201" y="128"/>
                  </a:cubicBezTo>
                  <a:cubicBezTo>
                    <a:pt x="197" y="120"/>
                    <a:pt x="186" y="116"/>
                    <a:pt x="185" y="110"/>
                  </a:cubicBezTo>
                  <a:cubicBezTo>
                    <a:pt x="184" y="105"/>
                    <a:pt x="183" y="103"/>
                    <a:pt x="181" y="98"/>
                  </a:cubicBezTo>
                  <a:cubicBezTo>
                    <a:pt x="177" y="84"/>
                    <a:pt x="165" y="80"/>
                    <a:pt x="157" y="68"/>
                  </a:cubicBezTo>
                  <a:cubicBezTo>
                    <a:pt x="151" y="58"/>
                    <a:pt x="151" y="51"/>
                    <a:pt x="140" y="43"/>
                  </a:cubicBezTo>
                  <a:cubicBezTo>
                    <a:pt x="133" y="38"/>
                    <a:pt x="124" y="36"/>
                    <a:pt x="118" y="30"/>
                  </a:cubicBezTo>
                  <a:cubicBezTo>
                    <a:pt x="105" y="19"/>
                    <a:pt x="95" y="0"/>
                    <a:pt x="74" y="9"/>
                  </a:cubicBezTo>
                  <a:cubicBezTo>
                    <a:pt x="62" y="14"/>
                    <a:pt x="56" y="21"/>
                    <a:pt x="48" y="23"/>
                  </a:cubicBezTo>
                  <a:close/>
                </a:path>
              </a:pathLst>
            </a:custGeom>
            <a:solidFill>
              <a:srgbClr val="E49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2" name="Freeform 472">
              <a:extLst>
                <a:ext uri="{FF2B5EF4-FFF2-40B4-BE49-F238E27FC236}">
                  <a16:creationId xmlns:a16="http://schemas.microsoft.com/office/drawing/2014/main" id="{7F5C845C-5870-47A9-AFEA-6169E158F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650"/>
              <a:ext cx="150" cy="109"/>
            </a:xfrm>
            <a:custGeom>
              <a:avLst/>
              <a:gdLst>
                <a:gd name="T0" fmla="*/ 125 w 60"/>
                <a:gd name="T1" fmla="*/ 247 h 41"/>
                <a:gd name="T2" fmla="*/ 720 w 60"/>
                <a:gd name="T3" fmla="*/ 715 h 41"/>
                <a:gd name="T4" fmla="*/ 845 w 60"/>
                <a:gd name="T5" fmla="*/ 0 h 41"/>
                <a:gd name="T6" fmla="*/ 470 w 60"/>
                <a:gd name="T7" fmla="*/ 282 h 41"/>
                <a:gd name="T8" fmla="*/ 345 w 60"/>
                <a:gd name="T9" fmla="*/ 191 h 41"/>
                <a:gd name="T10" fmla="*/ 188 w 60"/>
                <a:gd name="T11" fmla="*/ 191 h 41"/>
                <a:gd name="T12" fmla="*/ 0 w 60"/>
                <a:gd name="T13" fmla="*/ 35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41">
                  <a:moveTo>
                    <a:pt x="8" y="13"/>
                  </a:moveTo>
                  <a:cubicBezTo>
                    <a:pt x="12" y="22"/>
                    <a:pt x="36" y="41"/>
                    <a:pt x="46" y="38"/>
                  </a:cubicBezTo>
                  <a:cubicBezTo>
                    <a:pt x="60" y="34"/>
                    <a:pt x="49" y="10"/>
                    <a:pt x="54" y="0"/>
                  </a:cubicBezTo>
                  <a:cubicBezTo>
                    <a:pt x="45" y="6"/>
                    <a:pt x="42" y="21"/>
                    <a:pt x="30" y="15"/>
                  </a:cubicBezTo>
                  <a:cubicBezTo>
                    <a:pt x="27" y="13"/>
                    <a:pt x="25" y="10"/>
                    <a:pt x="22" y="10"/>
                  </a:cubicBezTo>
                  <a:cubicBezTo>
                    <a:pt x="19" y="9"/>
                    <a:pt x="16" y="11"/>
                    <a:pt x="12" y="10"/>
                  </a:cubicBezTo>
                  <a:cubicBezTo>
                    <a:pt x="7" y="10"/>
                    <a:pt x="4" y="6"/>
                    <a:pt x="0" y="2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3" name="Freeform 473">
              <a:extLst>
                <a:ext uri="{FF2B5EF4-FFF2-40B4-BE49-F238E27FC236}">
                  <a16:creationId xmlns:a16="http://schemas.microsoft.com/office/drawing/2014/main" id="{684FBD5A-813A-4860-BA1F-CBA98F936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477"/>
              <a:ext cx="22" cy="74"/>
            </a:xfrm>
            <a:custGeom>
              <a:avLst/>
              <a:gdLst>
                <a:gd name="T0" fmla="*/ 12 w 9"/>
                <a:gd name="T1" fmla="*/ 238 h 28"/>
                <a:gd name="T2" fmla="*/ 0 w 9"/>
                <a:gd name="T3" fmla="*/ 518 h 28"/>
                <a:gd name="T4" fmla="*/ 132 w 9"/>
                <a:gd name="T5" fmla="*/ 0 h 28"/>
                <a:gd name="T6" fmla="*/ 42 w 9"/>
                <a:gd name="T7" fmla="*/ 11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8">
                  <a:moveTo>
                    <a:pt x="1" y="13"/>
                  </a:moveTo>
                  <a:cubicBezTo>
                    <a:pt x="3" y="17"/>
                    <a:pt x="3" y="23"/>
                    <a:pt x="0" y="28"/>
                  </a:cubicBezTo>
                  <a:cubicBezTo>
                    <a:pt x="6" y="20"/>
                    <a:pt x="9" y="9"/>
                    <a:pt x="9" y="0"/>
                  </a:cubicBezTo>
                  <a:cubicBezTo>
                    <a:pt x="7" y="2"/>
                    <a:pt x="5" y="4"/>
                    <a:pt x="3" y="6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4" name="Freeform 474">
              <a:extLst>
                <a:ext uri="{FF2B5EF4-FFF2-40B4-BE49-F238E27FC236}">
                  <a16:creationId xmlns:a16="http://schemas.microsoft.com/office/drawing/2014/main" id="{18E18C86-1D7A-494F-8172-5AF663DE2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410"/>
              <a:ext cx="150" cy="232"/>
            </a:xfrm>
            <a:custGeom>
              <a:avLst/>
              <a:gdLst>
                <a:gd name="T0" fmla="*/ 113 w 60"/>
                <a:gd name="T1" fmla="*/ 1557 h 87"/>
                <a:gd name="T2" fmla="*/ 658 w 60"/>
                <a:gd name="T3" fmla="*/ 989 h 87"/>
                <a:gd name="T4" fmla="*/ 813 w 60"/>
                <a:gd name="T5" fmla="*/ 0 h 87"/>
                <a:gd name="T6" fmla="*/ 738 w 60"/>
                <a:gd name="T7" fmla="*/ 456 h 87"/>
                <a:gd name="T8" fmla="*/ 563 w 60"/>
                <a:gd name="T9" fmla="*/ 264 h 87"/>
                <a:gd name="T10" fmla="*/ 520 w 60"/>
                <a:gd name="T11" fmla="*/ 739 h 87"/>
                <a:gd name="T12" fmla="*/ 220 w 60"/>
                <a:gd name="T13" fmla="*/ 1045 h 87"/>
                <a:gd name="T14" fmla="*/ 0 w 60"/>
                <a:gd name="T15" fmla="*/ 1651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87">
                  <a:moveTo>
                    <a:pt x="7" y="82"/>
                  </a:moveTo>
                  <a:cubicBezTo>
                    <a:pt x="16" y="67"/>
                    <a:pt x="27" y="61"/>
                    <a:pt x="42" y="52"/>
                  </a:cubicBezTo>
                  <a:cubicBezTo>
                    <a:pt x="60" y="41"/>
                    <a:pt x="51" y="17"/>
                    <a:pt x="52" y="0"/>
                  </a:cubicBezTo>
                  <a:cubicBezTo>
                    <a:pt x="53" y="4"/>
                    <a:pt x="53" y="23"/>
                    <a:pt x="47" y="24"/>
                  </a:cubicBezTo>
                  <a:cubicBezTo>
                    <a:pt x="41" y="25"/>
                    <a:pt x="40" y="15"/>
                    <a:pt x="36" y="14"/>
                  </a:cubicBezTo>
                  <a:cubicBezTo>
                    <a:pt x="24" y="11"/>
                    <a:pt x="34" y="34"/>
                    <a:pt x="33" y="39"/>
                  </a:cubicBezTo>
                  <a:cubicBezTo>
                    <a:pt x="31" y="47"/>
                    <a:pt x="21" y="51"/>
                    <a:pt x="14" y="55"/>
                  </a:cubicBezTo>
                  <a:cubicBezTo>
                    <a:pt x="1" y="64"/>
                    <a:pt x="10" y="76"/>
                    <a:pt x="0" y="87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5" name="Freeform 475">
              <a:extLst>
                <a:ext uri="{FF2B5EF4-FFF2-40B4-BE49-F238E27FC236}">
                  <a16:creationId xmlns:a16="http://schemas.microsoft.com/office/drawing/2014/main" id="{D6DC4E68-1DAE-4FD2-B5D8-9E582FB2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258"/>
              <a:ext cx="87" cy="163"/>
            </a:xfrm>
            <a:custGeom>
              <a:avLst/>
              <a:gdLst>
                <a:gd name="T0" fmla="*/ 137 w 35"/>
                <a:gd name="T1" fmla="*/ 764 h 61"/>
                <a:gd name="T2" fmla="*/ 291 w 35"/>
                <a:gd name="T3" fmla="*/ 1165 h 61"/>
                <a:gd name="T4" fmla="*/ 524 w 35"/>
                <a:gd name="T5" fmla="*/ 764 h 61"/>
                <a:gd name="T6" fmla="*/ 445 w 35"/>
                <a:gd name="T7" fmla="*/ 513 h 61"/>
                <a:gd name="T8" fmla="*/ 370 w 35"/>
                <a:gd name="T9" fmla="*/ 265 h 61"/>
                <a:gd name="T10" fmla="*/ 278 w 35"/>
                <a:gd name="T11" fmla="*/ 671 h 61"/>
                <a:gd name="T12" fmla="*/ 216 w 35"/>
                <a:gd name="T13" fmla="*/ 286 h 61"/>
                <a:gd name="T14" fmla="*/ 92 w 35"/>
                <a:gd name="T15" fmla="*/ 0 h 61"/>
                <a:gd name="T16" fmla="*/ 42 w 35"/>
                <a:gd name="T17" fmla="*/ 379 h 61"/>
                <a:gd name="T18" fmla="*/ 104 w 35"/>
                <a:gd name="T19" fmla="*/ 572 h 61"/>
                <a:gd name="T20" fmla="*/ 137 w 35"/>
                <a:gd name="T21" fmla="*/ 729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61">
                  <a:moveTo>
                    <a:pt x="9" y="40"/>
                  </a:moveTo>
                  <a:cubicBezTo>
                    <a:pt x="19" y="42"/>
                    <a:pt x="16" y="55"/>
                    <a:pt x="19" y="61"/>
                  </a:cubicBezTo>
                  <a:cubicBezTo>
                    <a:pt x="24" y="57"/>
                    <a:pt x="33" y="47"/>
                    <a:pt x="34" y="40"/>
                  </a:cubicBezTo>
                  <a:cubicBezTo>
                    <a:pt x="35" y="35"/>
                    <a:pt x="31" y="31"/>
                    <a:pt x="29" y="27"/>
                  </a:cubicBezTo>
                  <a:cubicBezTo>
                    <a:pt x="26" y="23"/>
                    <a:pt x="26" y="20"/>
                    <a:pt x="24" y="14"/>
                  </a:cubicBezTo>
                  <a:cubicBezTo>
                    <a:pt x="19" y="17"/>
                    <a:pt x="29" y="39"/>
                    <a:pt x="18" y="35"/>
                  </a:cubicBezTo>
                  <a:cubicBezTo>
                    <a:pt x="11" y="33"/>
                    <a:pt x="14" y="20"/>
                    <a:pt x="14" y="15"/>
                  </a:cubicBezTo>
                  <a:cubicBezTo>
                    <a:pt x="8" y="17"/>
                    <a:pt x="6" y="5"/>
                    <a:pt x="6" y="0"/>
                  </a:cubicBezTo>
                  <a:cubicBezTo>
                    <a:pt x="1" y="8"/>
                    <a:pt x="0" y="11"/>
                    <a:pt x="3" y="20"/>
                  </a:cubicBezTo>
                  <a:cubicBezTo>
                    <a:pt x="5" y="24"/>
                    <a:pt x="6" y="26"/>
                    <a:pt x="7" y="30"/>
                  </a:cubicBezTo>
                  <a:cubicBezTo>
                    <a:pt x="7" y="33"/>
                    <a:pt x="3" y="36"/>
                    <a:pt x="9" y="38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6" name="Freeform 476">
              <a:extLst>
                <a:ext uri="{FF2B5EF4-FFF2-40B4-BE49-F238E27FC236}">
                  <a16:creationId xmlns:a16="http://schemas.microsoft.com/office/drawing/2014/main" id="{1937D7DF-E96C-4055-B068-85494FB9D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1885"/>
              <a:ext cx="165" cy="258"/>
            </a:xfrm>
            <a:custGeom>
              <a:avLst/>
              <a:gdLst>
                <a:gd name="T0" fmla="*/ 625 w 66"/>
                <a:gd name="T1" fmla="*/ 1564 h 97"/>
                <a:gd name="T2" fmla="*/ 645 w 66"/>
                <a:gd name="T3" fmla="*/ 1790 h 97"/>
                <a:gd name="T4" fmla="*/ 1033 w 66"/>
                <a:gd name="T5" fmla="*/ 1803 h 97"/>
                <a:gd name="T6" fmla="*/ 770 w 66"/>
                <a:gd name="T7" fmla="*/ 1317 h 97"/>
                <a:gd name="T8" fmla="*/ 595 w 66"/>
                <a:gd name="T9" fmla="*/ 793 h 97"/>
                <a:gd name="T10" fmla="*/ 313 w 66"/>
                <a:gd name="T11" fmla="*/ 511 h 97"/>
                <a:gd name="T12" fmla="*/ 63 w 66"/>
                <a:gd name="T13" fmla="*/ 0 h 97"/>
                <a:gd name="T14" fmla="*/ 188 w 66"/>
                <a:gd name="T15" fmla="*/ 452 h 97"/>
                <a:gd name="T16" fmla="*/ 0 w 66"/>
                <a:gd name="T17" fmla="*/ 694 h 97"/>
                <a:gd name="T18" fmla="*/ 333 w 66"/>
                <a:gd name="T19" fmla="*/ 883 h 97"/>
                <a:gd name="T20" fmla="*/ 250 w 66"/>
                <a:gd name="T21" fmla="*/ 1133 h 97"/>
                <a:gd name="T22" fmla="*/ 113 w 66"/>
                <a:gd name="T23" fmla="*/ 1407 h 97"/>
                <a:gd name="T24" fmla="*/ 220 w 66"/>
                <a:gd name="T25" fmla="*/ 1620 h 97"/>
                <a:gd name="T26" fmla="*/ 595 w 66"/>
                <a:gd name="T27" fmla="*/ 1521 h 9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6" h="97">
                  <a:moveTo>
                    <a:pt x="40" y="83"/>
                  </a:moveTo>
                  <a:cubicBezTo>
                    <a:pt x="41" y="87"/>
                    <a:pt x="42" y="91"/>
                    <a:pt x="41" y="95"/>
                  </a:cubicBezTo>
                  <a:cubicBezTo>
                    <a:pt x="47" y="97"/>
                    <a:pt x="64" y="79"/>
                    <a:pt x="66" y="96"/>
                  </a:cubicBezTo>
                  <a:cubicBezTo>
                    <a:pt x="66" y="81"/>
                    <a:pt x="53" y="80"/>
                    <a:pt x="49" y="70"/>
                  </a:cubicBezTo>
                  <a:cubicBezTo>
                    <a:pt x="45" y="61"/>
                    <a:pt x="46" y="49"/>
                    <a:pt x="38" y="42"/>
                  </a:cubicBezTo>
                  <a:cubicBezTo>
                    <a:pt x="31" y="36"/>
                    <a:pt x="25" y="36"/>
                    <a:pt x="20" y="27"/>
                  </a:cubicBezTo>
                  <a:cubicBezTo>
                    <a:pt x="15" y="17"/>
                    <a:pt x="15" y="6"/>
                    <a:pt x="4" y="0"/>
                  </a:cubicBezTo>
                  <a:cubicBezTo>
                    <a:pt x="11" y="5"/>
                    <a:pt x="15" y="15"/>
                    <a:pt x="12" y="24"/>
                  </a:cubicBezTo>
                  <a:cubicBezTo>
                    <a:pt x="10" y="29"/>
                    <a:pt x="4" y="33"/>
                    <a:pt x="0" y="37"/>
                  </a:cubicBezTo>
                  <a:cubicBezTo>
                    <a:pt x="7" y="37"/>
                    <a:pt x="18" y="40"/>
                    <a:pt x="21" y="47"/>
                  </a:cubicBezTo>
                  <a:cubicBezTo>
                    <a:pt x="24" y="54"/>
                    <a:pt x="18" y="56"/>
                    <a:pt x="16" y="60"/>
                  </a:cubicBezTo>
                  <a:cubicBezTo>
                    <a:pt x="13" y="68"/>
                    <a:pt x="21" y="76"/>
                    <a:pt x="7" y="75"/>
                  </a:cubicBezTo>
                  <a:cubicBezTo>
                    <a:pt x="9" y="79"/>
                    <a:pt x="12" y="82"/>
                    <a:pt x="14" y="86"/>
                  </a:cubicBezTo>
                  <a:cubicBezTo>
                    <a:pt x="18" y="84"/>
                    <a:pt x="39" y="69"/>
                    <a:pt x="38" y="81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7" name="Freeform 477">
              <a:extLst>
                <a:ext uri="{FF2B5EF4-FFF2-40B4-BE49-F238E27FC236}">
                  <a16:creationId xmlns:a16="http://schemas.microsoft.com/office/drawing/2014/main" id="{1D13FE59-DEBD-4027-B1AF-8B19E51BD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162"/>
              <a:ext cx="62" cy="107"/>
            </a:xfrm>
            <a:custGeom>
              <a:avLst/>
              <a:gdLst>
                <a:gd name="T0" fmla="*/ 184 w 25"/>
                <a:gd name="T1" fmla="*/ 0 h 40"/>
                <a:gd name="T2" fmla="*/ 350 w 25"/>
                <a:gd name="T3" fmla="*/ 457 h 40"/>
                <a:gd name="T4" fmla="*/ 154 w 25"/>
                <a:gd name="T5" fmla="*/ 765 h 40"/>
                <a:gd name="T6" fmla="*/ 216 w 25"/>
                <a:gd name="T7" fmla="*/ 265 h 40"/>
                <a:gd name="T8" fmla="*/ 0 w 25"/>
                <a:gd name="T9" fmla="*/ 171 h 40"/>
                <a:gd name="T10" fmla="*/ 184 w 25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40">
                  <a:moveTo>
                    <a:pt x="12" y="0"/>
                  </a:moveTo>
                  <a:cubicBezTo>
                    <a:pt x="18" y="5"/>
                    <a:pt x="25" y="16"/>
                    <a:pt x="23" y="24"/>
                  </a:cubicBezTo>
                  <a:cubicBezTo>
                    <a:pt x="22" y="32"/>
                    <a:pt x="12" y="33"/>
                    <a:pt x="10" y="40"/>
                  </a:cubicBezTo>
                  <a:cubicBezTo>
                    <a:pt x="12" y="32"/>
                    <a:pt x="19" y="23"/>
                    <a:pt x="14" y="14"/>
                  </a:cubicBezTo>
                  <a:cubicBezTo>
                    <a:pt x="12" y="10"/>
                    <a:pt x="5" y="7"/>
                    <a:pt x="0" y="9"/>
                  </a:cubicBezTo>
                  <a:cubicBezTo>
                    <a:pt x="3" y="4"/>
                    <a:pt x="7" y="1"/>
                    <a:pt x="12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8" name="Freeform 478">
              <a:extLst>
                <a:ext uri="{FF2B5EF4-FFF2-40B4-BE49-F238E27FC236}">
                  <a16:creationId xmlns:a16="http://schemas.microsoft.com/office/drawing/2014/main" id="{0DF94390-5B57-47CC-A9DC-4B21BFA8F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399"/>
              <a:ext cx="50" cy="54"/>
            </a:xfrm>
            <a:custGeom>
              <a:avLst/>
              <a:gdLst>
                <a:gd name="T0" fmla="*/ 20 w 20"/>
                <a:gd name="T1" fmla="*/ 59 h 20"/>
                <a:gd name="T2" fmla="*/ 0 w 20"/>
                <a:gd name="T3" fmla="*/ 394 h 20"/>
                <a:gd name="T4" fmla="*/ 95 w 20"/>
                <a:gd name="T5" fmla="*/ 176 h 20"/>
                <a:gd name="T6" fmla="*/ 313 w 20"/>
                <a:gd name="T7" fmla="*/ 103 h 20"/>
                <a:gd name="T8" fmla="*/ 125 w 20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0">
                  <a:moveTo>
                    <a:pt x="1" y="3"/>
                  </a:moveTo>
                  <a:cubicBezTo>
                    <a:pt x="1" y="9"/>
                    <a:pt x="1" y="13"/>
                    <a:pt x="0" y="20"/>
                  </a:cubicBezTo>
                  <a:cubicBezTo>
                    <a:pt x="1" y="16"/>
                    <a:pt x="3" y="11"/>
                    <a:pt x="6" y="9"/>
                  </a:cubicBezTo>
                  <a:cubicBezTo>
                    <a:pt x="11" y="6"/>
                    <a:pt x="16" y="10"/>
                    <a:pt x="20" y="5"/>
                  </a:cubicBezTo>
                  <a:cubicBezTo>
                    <a:pt x="17" y="1"/>
                    <a:pt x="11" y="3"/>
                    <a:pt x="8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9" name="Freeform 479">
              <a:extLst>
                <a:ext uri="{FF2B5EF4-FFF2-40B4-BE49-F238E27FC236}">
                  <a16:creationId xmlns:a16="http://schemas.microsoft.com/office/drawing/2014/main" id="{D46A3167-A6AF-4E85-900D-19E42CE84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285"/>
              <a:ext cx="30" cy="56"/>
            </a:xfrm>
            <a:custGeom>
              <a:avLst/>
              <a:gdLst>
                <a:gd name="T0" fmla="*/ 188 w 12"/>
                <a:gd name="T1" fmla="*/ 0 h 21"/>
                <a:gd name="T2" fmla="*/ 188 w 12"/>
                <a:gd name="T3" fmla="*/ 264 h 21"/>
                <a:gd name="T4" fmla="*/ 0 w 12"/>
                <a:gd name="T5" fmla="*/ 397 h 21"/>
                <a:gd name="T6" fmla="*/ 175 w 12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cubicBezTo>
                    <a:pt x="11" y="5"/>
                    <a:pt x="10" y="10"/>
                    <a:pt x="12" y="14"/>
                  </a:cubicBezTo>
                  <a:cubicBezTo>
                    <a:pt x="8" y="10"/>
                    <a:pt x="2" y="17"/>
                    <a:pt x="0" y="21"/>
                  </a:cubicBezTo>
                  <a:cubicBezTo>
                    <a:pt x="2" y="11"/>
                    <a:pt x="4" y="8"/>
                    <a:pt x="11" y="1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0" name="Freeform 480">
              <a:extLst>
                <a:ext uri="{FF2B5EF4-FFF2-40B4-BE49-F238E27FC236}">
                  <a16:creationId xmlns:a16="http://schemas.microsoft.com/office/drawing/2014/main" id="{F132AB3D-4851-4757-8134-B42A5891B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295"/>
              <a:ext cx="95" cy="94"/>
            </a:xfrm>
            <a:custGeom>
              <a:avLst/>
              <a:gdLst>
                <a:gd name="T0" fmla="*/ 408 w 38"/>
                <a:gd name="T1" fmla="*/ 0 h 35"/>
                <a:gd name="T2" fmla="*/ 270 w 38"/>
                <a:gd name="T3" fmla="*/ 368 h 35"/>
                <a:gd name="T4" fmla="*/ 125 w 38"/>
                <a:gd name="T5" fmla="*/ 642 h 35"/>
                <a:gd name="T6" fmla="*/ 145 w 38"/>
                <a:gd name="T7" fmla="*/ 561 h 35"/>
                <a:gd name="T8" fmla="*/ 220 w 38"/>
                <a:gd name="T9" fmla="*/ 677 h 35"/>
                <a:gd name="T10" fmla="*/ 595 w 38"/>
                <a:gd name="T11" fmla="*/ 561 h 35"/>
                <a:gd name="T12" fmla="*/ 500 w 38"/>
                <a:gd name="T13" fmla="*/ 137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26" y="0"/>
                  </a:moveTo>
                  <a:cubicBezTo>
                    <a:pt x="24" y="9"/>
                    <a:pt x="25" y="14"/>
                    <a:pt x="17" y="19"/>
                  </a:cubicBezTo>
                  <a:cubicBezTo>
                    <a:pt x="13" y="21"/>
                    <a:pt x="0" y="28"/>
                    <a:pt x="8" y="33"/>
                  </a:cubicBezTo>
                  <a:cubicBezTo>
                    <a:pt x="8" y="32"/>
                    <a:pt x="9" y="30"/>
                    <a:pt x="9" y="29"/>
                  </a:cubicBezTo>
                  <a:cubicBezTo>
                    <a:pt x="12" y="28"/>
                    <a:pt x="14" y="32"/>
                    <a:pt x="14" y="35"/>
                  </a:cubicBezTo>
                  <a:cubicBezTo>
                    <a:pt x="19" y="25"/>
                    <a:pt x="30" y="23"/>
                    <a:pt x="38" y="29"/>
                  </a:cubicBezTo>
                  <a:cubicBezTo>
                    <a:pt x="36" y="22"/>
                    <a:pt x="33" y="15"/>
                    <a:pt x="32" y="7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1" name="Freeform 481">
              <a:extLst>
                <a:ext uri="{FF2B5EF4-FFF2-40B4-BE49-F238E27FC236}">
                  <a16:creationId xmlns:a16="http://schemas.microsoft.com/office/drawing/2014/main" id="{AC8DE3BC-0EFE-45F3-9542-E31D0F273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325"/>
              <a:ext cx="65" cy="160"/>
            </a:xfrm>
            <a:custGeom>
              <a:avLst/>
              <a:gdLst>
                <a:gd name="T0" fmla="*/ 283 w 26"/>
                <a:gd name="T1" fmla="*/ 376 h 60"/>
                <a:gd name="T2" fmla="*/ 408 w 26"/>
                <a:gd name="T3" fmla="*/ 627 h 60"/>
                <a:gd name="T4" fmla="*/ 375 w 26"/>
                <a:gd name="T5" fmla="*/ 1139 h 60"/>
                <a:gd name="T6" fmla="*/ 125 w 26"/>
                <a:gd name="T7" fmla="*/ 648 h 60"/>
                <a:gd name="T8" fmla="*/ 20 w 26"/>
                <a:gd name="T9" fmla="*/ 285 h 60"/>
                <a:gd name="T10" fmla="*/ 250 w 26"/>
                <a:gd name="T11" fmla="*/ 307 h 60"/>
                <a:gd name="T12" fmla="*/ 283 w 26"/>
                <a:gd name="T13" fmla="*/ 115 h 60"/>
                <a:gd name="T14" fmla="*/ 345 w 26"/>
                <a:gd name="T15" fmla="*/ 0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60">
                  <a:moveTo>
                    <a:pt x="18" y="20"/>
                  </a:moveTo>
                  <a:cubicBezTo>
                    <a:pt x="22" y="24"/>
                    <a:pt x="22" y="29"/>
                    <a:pt x="26" y="33"/>
                  </a:cubicBezTo>
                  <a:cubicBezTo>
                    <a:pt x="15" y="37"/>
                    <a:pt x="20" y="52"/>
                    <a:pt x="24" y="60"/>
                  </a:cubicBezTo>
                  <a:cubicBezTo>
                    <a:pt x="18" y="51"/>
                    <a:pt x="12" y="43"/>
                    <a:pt x="8" y="34"/>
                  </a:cubicBezTo>
                  <a:cubicBezTo>
                    <a:pt x="6" y="28"/>
                    <a:pt x="0" y="21"/>
                    <a:pt x="1" y="15"/>
                  </a:cubicBezTo>
                  <a:cubicBezTo>
                    <a:pt x="7" y="18"/>
                    <a:pt x="13" y="24"/>
                    <a:pt x="16" y="16"/>
                  </a:cubicBezTo>
                  <a:cubicBezTo>
                    <a:pt x="18" y="13"/>
                    <a:pt x="16" y="9"/>
                    <a:pt x="18" y="6"/>
                  </a:cubicBezTo>
                  <a:cubicBezTo>
                    <a:pt x="19" y="4"/>
                    <a:pt x="22" y="1"/>
                    <a:pt x="22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2" name="Freeform 482">
              <a:extLst>
                <a:ext uri="{FF2B5EF4-FFF2-40B4-BE49-F238E27FC236}">
                  <a16:creationId xmlns:a16="http://schemas.microsoft.com/office/drawing/2014/main" id="{F9574269-8CCB-404F-BA1B-4D35E2A78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223"/>
              <a:ext cx="33" cy="126"/>
            </a:xfrm>
            <a:custGeom>
              <a:avLst/>
              <a:gdLst>
                <a:gd name="T0" fmla="*/ 96 w 13"/>
                <a:gd name="T1" fmla="*/ 0 h 47"/>
                <a:gd name="T2" fmla="*/ 193 w 13"/>
                <a:gd name="T3" fmla="*/ 252 h 47"/>
                <a:gd name="T4" fmla="*/ 213 w 13"/>
                <a:gd name="T5" fmla="*/ 539 h 47"/>
                <a:gd name="T6" fmla="*/ 117 w 13"/>
                <a:gd name="T7" fmla="*/ 906 h 47"/>
                <a:gd name="T8" fmla="*/ 51 w 13"/>
                <a:gd name="T9" fmla="*/ 753 h 47"/>
                <a:gd name="T10" fmla="*/ 63 w 13"/>
                <a:gd name="T11" fmla="*/ 483 h 47"/>
                <a:gd name="T12" fmla="*/ 63 w 13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7">
                  <a:moveTo>
                    <a:pt x="6" y="0"/>
                  </a:moveTo>
                  <a:cubicBezTo>
                    <a:pt x="6" y="5"/>
                    <a:pt x="8" y="10"/>
                    <a:pt x="12" y="13"/>
                  </a:cubicBezTo>
                  <a:cubicBezTo>
                    <a:pt x="9" y="18"/>
                    <a:pt x="10" y="24"/>
                    <a:pt x="13" y="28"/>
                  </a:cubicBezTo>
                  <a:cubicBezTo>
                    <a:pt x="5" y="28"/>
                    <a:pt x="5" y="42"/>
                    <a:pt x="7" y="47"/>
                  </a:cubicBezTo>
                  <a:cubicBezTo>
                    <a:pt x="6" y="44"/>
                    <a:pt x="4" y="42"/>
                    <a:pt x="3" y="39"/>
                  </a:cubicBezTo>
                  <a:cubicBezTo>
                    <a:pt x="0" y="32"/>
                    <a:pt x="2" y="31"/>
                    <a:pt x="4" y="25"/>
                  </a:cubicBezTo>
                  <a:cubicBezTo>
                    <a:pt x="7" y="17"/>
                    <a:pt x="0" y="6"/>
                    <a:pt x="4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3" name="Freeform 483">
              <a:extLst>
                <a:ext uri="{FF2B5EF4-FFF2-40B4-BE49-F238E27FC236}">
                  <a16:creationId xmlns:a16="http://schemas.microsoft.com/office/drawing/2014/main" id="{8889DB23-A886-4429-90F4-B70B146B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077"/>
              <a:ext cx="35" cy="106"/>
            </a:xfrm>
            <a:custGeom>
              <a:avLst/>
              <a:gdLst>
                <a:gd name="T0" fmla="*/ 145 w 14"/>
                <a:gd name="T1" fmla="*/ 0 h 40"/>
                <a:gd name="T2" fmla="*/ 188 w 14"/>
                <a:gd name="T3" fmla="*/ 281 h 40"/>
                <a:gd name="T4" fmla="*/ 208 w 14"/>
                <a:gd name="T5" fmla="*/ 485 h 40"/>
                <a:gd name="T6" fmla="*/ 113 w 14"/>
                <a:gd name="T7" fmla="*/ 652 h 40"/>
                <a:gd name="T8" fmla="*/ 0 w 14"/>
                <a:gd name="T9" fmla="*/ 745 h 40"/>
                <a:gd name="T10" fmla="*/ 20 w 14"/>
                <a:gd name="T11" fmla="*/ 596 h 40"/>
                <a:gd name="T12" fmla="*/ 95 w 14"/>
                <a:gd name="T13" fmla="*/ 451 h 40"/>
                <a:gd name="T14" fmla="*/ 113 w 14"/>
                <a:gd name="T15" fmla="*/ 21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40">
                  <a:moveTo>
                    <a:pt x="9" y="0"/>
                  </a:moveTo>
                  <a:cubicBezTo>
                    <a:pt x="8" y="6"/>
                    <a:pt x="11" y="10"/>
                    <a:pt x="12" y="15"/>
                  </a:cubicBezTo>
                  <a:cubicBezTo>
                    <a:pt x="13" y="20"/>
                    <a:pt x="13" y="20"/>
                    <a:pt x="13" y="26"/>
                  </a:cubicBezTo>
                  <a:cubicBezTo>
                    <a:pt x="12" y="34"/>
                    <a:pt x="14" y="31"/>
                    <a:pt x="7" y="35"/>
                  </a:cubicBezTo>
                  <a:cubicBezTo>
                    <a:pt x="5" y="37"/>
                    <a:pt x="2" y="37"/>
                    <a:pt x="0" y="40"/>
                  </a:cubicBezTo>
                  <a:cubicBezTo>
                    <a:pt x="1" y="37"/>
                    <a:pt x="0" y="34"/>
                    <a:pt x="1" y="32"/>
                  </a:cubicBezTo>
                  <a:cubicBezTo>
                    <a:pt x="2" y="28"/>
                    <a:pt x="4" y="27"/>
                    <a:pt x="6" y="24"/>
                  </a:cubicBezTo>
                  <a:cubicBezTo>
                    <a:pt x="9" y="16"/>
                    <a:pt x="1" y="9"/>
                    <a:pt x="7" y="1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4" name="Freeform 484">
              <a:extLst>
                <a:ext uri="{FF2B5EF4-FFF2-40B4-BE49-F238E27FC236}">
                  <a16:creationId xmlns:a16="http://schemas.microsoft.com/office/drawing/2014/main" id="{7A5EB1C9-E6A1-4470-B8DF-F052EFBA2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8" y="2071"/>
              <a:ext cx="72" cy="166"/>
            </a:xfrm>
            <a:custGeom>
              <a:avLst/>
              <a:gdLst>
                <a:gd name="T0" fmla="*/ 184 w 29"/>
                <a:gd name="T1" fmla="*/ 0 h 62"/>
                <a:gd name="T2" fmla="*/ 290 w 29"/>
                <a:gd name="T3" fmla="*/ 573 h 62"/>
                <a:gd name="T4" fmla="*/ 412 w 29"/>
                <a:gd name="T5" fmla="*/ 675 h 62"/>
                <a:gd name="T6" fmla="*/ 444 w 29"/>
                <a:gd name="T7" fmla="*/ 825 h 62"/>
                <a:gd name="T8" fmla="*/ 353 w 29"/>
                <a:gd name="T9" fmla="*/ 1189 h 62"/>
                <a:gd name="T10" fmla="*/ 184 w 29"/>
                <a:gd name="T11" fmla="*/ 859 h 62"/>
                <a:gd name="T12" fmla="*/ 92 w 29"/>
                <a:gd name="T13" fmla="*/ 594 h 62"/>
                <a:gd name="T14" fmla="*/ 12 w 29"/>
                <a:gd name="T15" fmla="*/ 265 h 62"/>
                <a:gd name="T16" fmla="*/ 92 w 29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62">
                  <a:moveTo>
                    <a:pt x="12" y="0"/>
                  </a:moveTo>
                  <a:cubicBezTo>
                    <a:pt x="15" y="9"/>
                    <a:pt x="9" y="22"/>
                    <a:pt x="19" y="30"/>
                  </a:cubicBezTo>
                  <a:cubicBezTo>
                    <a:pt x="22" y="32"/>
                    <a:pt x="25" y="31"/>
                    <a:pt x="27" y="35"/>
                  </a:cubicBezTo>
                  <a:cubicBezTo>
                    <a:pt x="28" y="38"/>
                    <a:pt x="27" y="41"/>
                    <a:pt x="29" y="43"/>
                  </a:cubicBezTo>
                  <a:cubicBezTo>
                    <a:pt x="21" y="47"/>
                    <a:pt x="20" y="55"/>
                    <a:pt x="23" y="62"/>
                  </a:cubicBezTo>
                  <a:cubicBezTo>
                    <a:pt x="20" y="56"/>
                    <a:pt x="16" y="51"/>
                    <a:pt x="12" y="45"/>
                  </a:cubicBezTo>
                  <a:cubicBezTo>
                    <a:pt x="9" y="40"/>
                    <a:pt x="8" y="37"/>
                    <a:pt x="6" y="31"/>
                  </a:cubicBezTo>
                  <a:cubicBezTo>
                    <a:pt x="4" y="25"/>
                    <a:pt x="0" y="21"/>
                    <a:pt x="1" y="14"/>
                  </a:cubicBezTo>
                  <a:cubicBezTo>
                    <a:pt x="2" y="9"/>
                    <a:pt x="5" y="5"/>
                    <a:pt x="6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5" name="Freeform 485">
              <a:extLst>
                <a:ext uri="{FF2B5EF4-FFF2-40B4-BE49-F238E27FC236}">
                  <a16:creationId xmlns:a16="http://schemas.microsoft.com/office/drawing/2014/main" id="{7C6A2D72-4687-4252-8D9E-F6102D5DA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781"/>
              <a:ext cx="72" cy="53"/>
            </a:xfrm>
            <a:custGeom>
              <a:avLst/>
              <a:gdLst>
                <a:gd name="T0" fmla="*/ 12 w 29"/>
                <a:gd name="T1" fmla="*/ 281 h 20"/>
                <a:gd name="T2" fmla="*/ 290 w 29"/>
                <a:gd name="T3" fmla="*/ 371 h 20"/>
                <a:gd name="T4" fmla="*/ 444 w 29"/>
                <a:gd name="T5" fmla="*/ 281 h 20"/>
                <a:gd name="T6" fmla="*/ 0 w 29"/>
                <a:gd name="T7" fmla="*/ 23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1" y="15"/>
                  </a:moveTo>
                  <a:cubicBezTo>
                    <a:pt x="7" y="13"/>
                    <a:pt x="16" y="14"/>
                    <a:pt x="19" y="20"/>
                  </a:cubicBezTo>
                  <a:cubicBezTo>
                    <a:pt x="21" y="16"/>
                    <a:pt x="25" y="14"/>
                    <a:pt x="29" y="15"/>
                  </a:cubicBezTo>
                  <a:cubicBezTo>
                    <a:pt x="20" y="6"/>
                    <a:pt x="11" y="0"/>
                    <a:pt x="0" y="13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6" name="Freeform 486">
              <a:extLst>
                <a:ext uri="{FF2B5EF4-FFF2-40B4-BE49-F238E27FC236}">
                  <a16:creationId xmlns:a16="http://schemas.microsoft.com/office/drawing/2014/main" id="{A9BC56E6-03A5-4E85-84F5-C2CEB0CBC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895"/>
              <a:ext cx="50" cy="46"/>
            </a:xfrm>
            <a:custGeom>
              <a:avLst/>
              <a:gdLst>
                <a:gd name="T0" fmla="*/ 33 w 20"/>
                <a:gd name="T1" fmla="*/ 103 h 17"/>
                <a:gd name="T2" fmla="*/ 145 w 20"/>
                <a:gd name="T3" fmla="*/ 336 h 17"/>
                <a:gd name="T4" fmla="*/ 313 w 20"/>
                <a:gd name="T5" fmla="*/ 336 h 17"/>
                <a:gd name="T6" fmla="*/ 208 w 20"/>
                <a:gd name="T7" fmla="*/ 138 h 17"/>
                <a:gd name="T8" fmla="*/ 0 w 20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2" y="5"/>
                  </a:moveTo>
                  <a:cubicBezTo>
                    <a:pt x="4" y="9"/>
                    <a:pt x="6" y="14"/>
                    <a:pt x="9" y="17"/>
                  </a:cubicBezTo>
                  <a:cubicBezTo>
                    <a:pt x="10" y="13"/>
                    <a:pt x="17" y="15"/>
                    <a:pt x="20" y="17"/>
                  </a:cubicBezTo>
                  <a:cubicBezTo>
                    <a:pt x="17" y="13"/>
                    <a:pt x="16" y="10"/>
                    <a:pt x="13" y="7"/>
                  </a:cubicBezTo>
                  <a:cubicBezTo>
                    <a:pt x="9" y="2"/>
                    <a:pt x="3" y="3"/>
                    <a:pt x="0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7" name="Freeform 487">
              <a:extLst>
                <a:ext uri="{FF2B5EF4-FFF2-40B4-BE49-F238E27FC236}">
                  <a16:creationId xmlns:a16="http://schemas.microsoft.com/office/drawing/2014/main" id="{A974762D-F6CD-4F23-889E-4F3D1EB5E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893"/>
              <a:ext cx="25" cy="53"/>
            </a:xfrm>
            <a:custGeom>
              <a:avLst/>
              <a:gdLst>
                <a:gd name="T0" fmla="*/ 0 w 10"/>
                <a:gd name="T1" fmla="*/ 0 h 20"/>
                <a:gd name="T2" fmla="*/ 158 w 10"/>
                <a:gd name="T3" fmla="*/ 148 h 20"/>
                <a:gd name="T4" fmla="*/ 158 w 10"/>
                <a:gd name="T5" fmla="*/ 371 h 20"/>
                <a:gd name="T6" fmla="*/ 33 w 10"/>
                <a:gd name="T7" fmla="*/ 9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4" y="3"/>
                    <a:pt x="8" y="4"/>
                    <a:pt x="10" y="8"/>
                  </a:cubicBezTo>
                  <a:cubicBezTo>
                    <a:pt x="9" y="11"/>
                    <a:pt x="8" y="17"/>
                    <a:pt x="10" y="20"/>
                  </a:cubicBezTo>
                  <a:cubicBezTo>
                    <a:pt x="8" y="14"/>
                    <a:pt x="2" y="11"/>
                    <a:pt x="2" y="5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8" name="Freeform 488">
              <a:extLst>
                <a:ext uri="{FF2B5EF4-FFF2-40B4-BE49-F238E27FC236}">
                  <a16:creationId xmlns:a16="http://schemas.microsoft.com/office/drawing/2014/main" id="{372C1476-1BEE-45CA-8D04-7E66CAFCB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079"/>
              <a:ext cx="38" cy="35"/>
            </a:xfrm>
            <a:custGeom>
              <a:avLst/>
              <a:gdLst>
                <a:gd name="T0" fmla="*/ 0 w 15"/>
                <a:gd name="T1" fmla="*/ 0 h 13"/>
                <a:gd name="T2" fmla="*/ 193 w 15"/>
                <a:gd name="T3" fmla="*/ 35 h 13"/>
                <a:gd name="T4" fmla="*/ 243 w 15"/>
                <a:gd name="T5" fmla="*/ 253 h 13"/>
                <a:gd name="T6" fmla="*/ 63 w 15"/>
                <a:gd name="T7" fmla="*/ 9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0" y="0"/>
                  </a:moveTo>
                  <a:cubicBezTo>
                    <a:pt x="3" y="2"/>
                    <a:pt x="9" y="3"/>
                    <a:pt x="12" y="2"/>
                  </a:cubicBezTo>
                  <a:cubicBezTo>
                    <a:pt x="12" y="6"/>
                    <a:pt x="13" y="10"/>
                    <a:pt x="15" y="13"/>
                  </a:cubicBezTo>
                  <a:cubicBezTo>
                    <a:pt x="12" y="9"/>
                    <a:pt x="8" y="6"/>
                    <a:pt x="4" y="5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39" name="Freeform 489">
              <a:extLst>
                <a:ext uri="{FF2B5EF4-FFF2-40B4-BE49-F238E27FC236}">
                  <a16:creationId xmlns:a16="http://schemas.microsoft.com/office/drawing/2014/main" id="{2F138ECC-4A32-4A81-A76E-AD81BEE7E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085"/>
              <a:ext cx="75" cy="165"/>
            </a:xfrm>
            <a:custGeom>
              <a:avLst/>
              <a:gdLst>
                <a:gd name="T0" fmla="*/ 20 w 30"/>
                <a:gd name="T1" fmla="*/ 532 h 62"/>
                <a:gd name="T2" fmla="*/ 113 w 30"/>
                <a:gd name="T3" fmla="*/ 1168 h 62"/>
                <a:gd name="T4" fmla="*/ 425 w 30"/>
                <a:gd name="T5" fmla="*/ 942 h 62"/>
                <a:gd name="T6" fmla="*/ 270 w 30"/>
                <a:gd name="T7" fmla="*/ 397 h 62"/>
                <a:gd name="T8" fmla="*/ 363 w 30"/>
                <a:gd name="T9" fmla="*/ 0 h 62"/>
                <a:gd name="T10" fmla="*/ 250 w 30"/>
                <a:gd name="T11" fmla="*/ 170 h 62"/>
                <a:gd name="T12" fmla="*/ 113 w 30"/>
                <a:gd name="T13" fmla="*/ 282 h 62"/>
                <a:gd name="T14" fmla="*/ 0 w 30"/>
                <a:gd name="T15" fmla="*/ 546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62">
                  <a:moveTo>
                    <a:pt x="1" y="28"/>
                  </a:moveTo>
                  <a:cubicBezTo>
                    <a:pt x="7" y="40"/>
                    <a:pt x="9" y="49"/>
                    <a:pt x="7" y="62"/>
                  </a:cubicBezTo>
                  <a:cubicBezTo>
                    <a:pt x="8" y="49"/>
                    <a:pt x="13" y="40"/>
                    <a:pt x="27" y="50"/>
                  </a:cubicBezTo>
                  <a:cubicBezTo>
                    <a:pt x="16" y="41"/>
                    <a:pt x="13" y="34"/>
                    <a:pt x="17" y="21"/>
                  </a:cubicBezTo>
                  <a:cubicBezTo>
                    <a:pt x="18" y="18"/>
                    <a:pt x="30" y="0"/>
                    <a:pt x="23" y="0"/>
                  </a:cubicBezTo>
                  <a:cubicBezTo>
                    <a:pt x="19" y="0"/>
                    <a:pt x="18" y="7"/>
                    <a:pt x="16" y="9"/>
                  </a:cubicBezTo>
                  <a:cubicBezTo>
                    <a:pt x="14" y="11"/>
                    <a:pt x="8" y="12"/>
                    <a:pt x="7" y="15"/>
                  </a:cubicBezTo>
                  <a:cubicBezTo>
                    <a:pt x="3" y="20"/>
                    <a:pt x="8" y="26"/>
                    <a:pt x="0" y="29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0" name="Freeform 490">
              <a:extLst>
                <a:ext uri="{FF2B5EF4-FFF2-40B4-BE49-F238E27FC236}">
                  <a16:creationId xmlns:a16="http://schemas.microsoft.com/office/drawing/2014/main" id="{5B95F365-8A27-4E92-AFE5-5980D3228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354"/>
              <a:ext cx="60" cy="56"/>
            </a:xfrm>
            <a:custGeom>
              <a:avLst/>
              <a:gdLst>
                <a:gd name="T0" fmla="*/ 33 w 24"/>
                <a:gd name="T1" fmla="*/ 0 h 21"/>
                <a:gd name="T2" fmla="*/ 0 w 24"/>
                <a:gd name="T3" fmla="*/ 77 h 21"/>
                <a:gd name="T4" fmla="*/ 270 w 24"/>
                <a:gd name="T5" fmla="*/ 397 h 21"/>
                <a:gd name="T6" fmla="*/ 375 w 24"/>
                <a:gd name="T7" fmla="*/ 93 h 21"/>
                <a:gd name="T8" fmla="*/ 175 w 24"/>
                <a:gd name="T9" fmla="*/ 5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1">
                  <a:moveTo>
                    <a:pt x="2" y="0"/>
                  </a:moveTo>
                  <a:cubicBezTo>
                    <a:pt x="1" y="1"/>
                    <a:pt x="1" y="2"/>
                    <a:pt x="0" y="4"/>
                  </a:cubicBezTo>
                  <a:cubicBezTo>
                    <a:pt x="9" y="6"/>
                    <a:pt x="19" y="9"/>
                    <a:pt x="17" y="21"/>
                  </a:cubicBezTo>
                  <a:cubicBezTo>
                    <a:pt x="18" y="15"/>
                    <a:pt x="22" y="10"/>
                    <a:pt x="24" y="5"/>
                  </a:cubicBezTo>
                  <a:cubicBezTo>
                    <a:pt x="20" y="7"/>
                    <a:pt x="15" y="6"/>
                    <a:pt x="11" y="3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1" name="Freeform 491">
              <a:extLst>
                <a:ext uri="{FF2B5EF4-FFF2-40B4-BE49-F238E27FC236}">
                  <a16:creationId xmlns:a16="http://schemas.microsoft.com/office/drawing/2014/main" id="{430E8DF0-D1C0-419B-A6EF-305F0DC79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535"/>
              <a:ext cx="82" cy="67"/>
            </a:xfrm>
            <a:custGeom>
              <a:avLst/>
              <a:gdLst>
                <a:gd name="T0" fmla="*/ 0 w 33"/>
                <a:gd name="T1" fmla="*/ 482 h 25"/>
                <a:gd name="T2" fmla="*/ 308 w 33"/>
                <a:gd name="T3" fmla="*/ 137 h 25"/>
                <a:gd name="T4" fmla="*/ 507 w 33"/>
                <a:gd name="T5" fmla="*/ 0 h 25"/>
                <a:gd name="T6" fmla="*/ 278 w 33"/>
                <a:gd name="T7" fmla="*/ 56 h 25"/>
                <a:gd name="T8" fmla="*/ 75 w 33"/>
                <a:gd name="T9" fmla="*/ 34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5">
                  <a:moveTo>
                    <a:pt x="0" y="25"/>
                  </a:moveTo>
                  <a:cubicBezTo>
                    <a:pt x="7" y="20"/>
                    <a:pt x="13" y="12"/>
                    <a:pt x="20" y="7"/>
                  </a:cubicBezTo>
                  <a:cubicBezTo>
                    <a:pt x="24" y="5"/>
                    <a:pt x="33" y="4"/>
                    <a:pt x="33" y="0"/>
                  </a:cubicBezTo>
                  <a:cubicBezTo>
                    <a:pt x="26" y="1"/>
                    <a:pt x="25" y="0"/>
                    <a:pt x="18" y="3"/>
                  </a:cubicBezTo>
                  <a:cubicBezTo>
                    <a:pt x="6" y="8"/>
                    <a:pt x="8" y="5"/>
                    <a:pt x="5" y="18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2" name="Freeform 492">
              <a:extLst>
                <a:ext uri="{FF2B5EF4-FFF2-40B4-BE49-F238E27FC236}">
                  <a16:creationId xmlns:a16="http://schemas.microsoft.com/office/drawing/2014/main" id="{D939A3D0-E781-4308-AF39-8E4DF6157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679"/>
              <a:ext cx="65" cy="78"/>
            </a:xfrm>
            <a:custGeom>
              <a:avLst/>
              <a:gdLst>
                <a:gd name="T0" fmla="*/ 375 w 26"/>
                <a:gd name="T1" fmla="*/ 22 h 29"/>
                <a:gd name="T2" fmla="*/ 313 w 26"/>
                <a:gd name="T3" fmla="*/ 484 h 29"/>
                <a:gd name="T4" fmla="*/ 0 w 26"/>
                <a:gd name="T5" fmla="*/ 334 h 29"/>
                <a:gd name="T6" fmla="*/ 270 w 26"/>
                <a:gd name="T7" fmla="*/ 334 h 29"/>
                <a:gd name="T8" fmla="*/ 283 w 26"/>
                <a:gd name="T9" fmla="*/ 159 h 29"/>
                <a:gd name="T10" fmla="*/ 375 w 26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9">
                  <a:moveTo>
                    <a:pt x="24" y="1"/>
                  </a:moveTo>
                  <a:cubicBezTo>
                    <a:pt x="24" y="7"/>
                    <a:pt x="26" y="20"/>
                    <a:pt x="20" y="25"/>
                  </a:cubicBezTo>
                  <a:cubicBezTo>
                    <a:pt x="15" y="29"/>
                    <a:pt x="5" y="20"/>
                    <a:pt x="0" y="17"/>
                  </a:cubicBezTo>
                  <a:cubicBezTo>
                    <a:pt x="6" y="17"/>
                    <a:pt x="12" y="26"/>
                    <a:pt x="17" y="17"/>
                  </a:cubicBezTo>
                  <a:cubicBezTo>
                    <a:pt x="19" y="14"/>
                    <a:pt x="17" y="11"/>
                    <a:pt x="18" y="8"/>
                  </a:cubicBezTo>
                  <a:cubicBezTo>
                    <a:pt x="20" y="5"/>
                    <a:pt x="23" y="3"/>
                    <a:pt x="24" y="0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3" name="Freeform 493">
              <a:extLst>
                <a:ext uri="{FF2B5EF4-FFF2-40B4-BE49-F238E27FC236}">
                  <a16:creationId xmlns:a16="http://schemas.microsoft.com/office/drawing/2014/main" id="{C996BEDC-3311-40FB-B7D7-21A9EDBA8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365"/>
              <a:ext cx="18" cy="72"/>
            </a:xfrm>
            <a:custGeom>
              <a:avLst/>
              <a:gdLst>
                <a:gd name="T0" fmla="*/ 21 w 7"/>
                <a:gd name="T1" fmla="*/ 0 h 27"/>
                <a:gd name="T2" fmla="*/ 118 w 7"/>
                <a:gd name="T3" fmla="*/ 285 h 27"/>
                <a:gd name="T4" fmla="*/ 21 w 7"/>
                <a:gd name="T5" fmla="*/ 512 h 27"/>
                <a:gd name="T6" fmla="*/ 21 w 7"/>
                <a:gd name="T7" fmla="*/ 341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7">
                  <a:moveTo>
                    <a:pt x="1" y="0"/>
                  </a:moveTo>
                  <a:cubicBezTo>
                    <a:pt x="2" y="4"/>
                    <a:pt x="7" y="12"/>
                    <a:pt x="7" y="15"/>
                  </a:cubicBezTo>
                  <a:cubicBezTo>
                    <a:pt x="7" y="19"/>
                    <a:pt x="2" y="22"/>
                    <a:pt x="1" y="27"/>
                  </a:cubicBezTo>
                  <a:cubicBezTo>
                    <a:pt x="1" y="24"/>
                    <a:pt x="0" y="21"/>
                    <a:pt x="1" y="18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4" name="Freeform 494">
              <a:extLst>
                <a:ext uri="{FF2B5EF4-FFF2-40B4-BE49-F238E27FC236}">
                  <a16:creationId xmlns:a16="http://schemas.microsoft.com/office/drawing/2014/main" id="{BCEE1D82-D955-4510-A343-65BC13844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122"/>
              <a:ext cx="43" cy="88"/>
            </a:xfrm>
            <a:custGeom>
              <a:avLst/>
              <a:gdLst>
                <a:gd name="T0" fmla="*/ 0 w 17"/>
                <a:gd name="T1" fmla="*/ 0 h 33"/>
                <a:gd name="T2" fmla="*/ 210 w 17"/>
                <a:gd name="T3" fmla="*/ 248 h 33"/>
                <a:gd name="T4" fmla="*/ 255 w 17"/>
                <a:gd name="T5" fmla="*/ 512 h 33"/>
                <a:gd name="T6" fmla="*/ 116 w 17"/>
                <a:gd name="T7" fmla="*/ 627 h 33"/>
                <a:gd name="T8" fmla="*/ 159 w 17"/>
                <a:gd name="T9" fmla="*/ 363 h 33"/>
                <a:gd name="T10" fmla="*/ 83 w 17"/>
                <a:gd name="T11" fmla="*/ 22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2" y="7"/>
                    <a:pt x="9" y="9"/>
                    <a:pt x="13" y="13"/>
                  </a:cubicBezTo>
                  <a:cubicBezTo>
                    <a:pt x="17" y="18"/>
                    <a:pt x="14" y="21"/>
                    <a:pt x="16" y="27"/>
                  </a:cubicBezTo>
                  <a:cubicBezTo>
                    <a:pt x="12" y="27"/>
                    <a:pt x="8" y="29"/>
                    <a:pt x="7" y="33"/>
                  </a:cubicBezTo>
                  <a:cubicBezTo>
                    <a:pt x="9" y="30"/>
                    <a:pt x="12" y="23"/>
                    <a:pt x="10" y="19"/>
                  </a:cubicBezTo>
                  <a:cubicBezTo>
                    <a:pt x="9" y="16"/>
                    <a:pt x="6" y="16"/>
                    <a:pt x="5" y="12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5" name="Freeform 495">
              <a:extLst>
                <a:ext uri="{FF2B5EF4-FFF2-40B4-BE49-F238E27FC236}">
                  <a16:creationId xmlns:a16="http://schemas.microsoft.com/office/drawing/2014/main" id="{3F010920-0953-4471-9679-58BFA7A0A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999"/>
              <a:ext cx="90" cy="115"/>
            </a:xfrm>
            <a:custGeom>
              <a:avLst/>
              <a:gdLst>
                <a:gd name="T0" fmla="*/ 188 w 36"/>
                <a:gd name="T1" fmla="*/ 0 h 43"/>
                <a:gd name="T2" fmla="*/ 300 w 36"/>
                <a:gd name="T3" fmla="*/ 230 h 43"/>
                <a:gd name="T4" fmla="*/ 345 w 36"/>
                <a:gd name="T5" fmla="*/ 444 h 43"/>
                <a:gd name="T6" fmla="*/ 563 w 36"/>
                <a:gd name="T7" fmla="*/ 824 h 43"/>
                <a:gd name="T8" fmla="*/ 408 w 36"/>
                <a:gd name="T9" fmla="*/ 650 h 43"/>
                <a:gd name="T10" fmla="*/ 283 w 36"/>
                <a:gd name="T11" fmla="*/ 516 h 43"/>
                <a:gd name="T12" fmla="*/ 0 w 36"/>
                <a:gd name="T13" fmla="*/ 594 h 43"/>
                <a:gd name="T14" fmla="*/ 50 w 36"/>
                <a:gd name="T15" fmla="*/ 401 h 43"/>
                <a:gd name="T16" fmla="*/ 208 w 36"/>
                <a:gd name="T17" fmla="*/ 21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43">
                  <a:moveTo>
                    <a:pt x="12" y="0"/>
                  </a:moveTo>
                  <a:cubicBezTo>
                    <a:pt x="16" y="5"/>
                    <a:pt x="18" y="5"/>
                    <a:pt x="19" y="12"/>
                  </a:cubicBezTo>
                  <a:cubicBezTo>
                    <a:pt x="20" y="16"/>
                    <a:pt x="20" y="19"/>
                    <a:pt x="22" y="23"/>
                  </a:cubicBezTo>
                  <a:cubicBezTo>
                    <a:pt x="25" y="31"/>
                    <a:pt x="33" y="34"/>
                    <a:pt x="36" y="43"/>
                  </a:cubicBezTo>
                  <a:cubicBezTo>
                    <a:pt x="34" y="36"/>
                    <a:pt x="31" y="37"/>
                    <a:pt x="26" y="34"/>
                  </a:cubicBezTo>
                  <a:cubicBezTo>
                    <a:pt x="21" y="32"/>
                    <a:pt x="22" y="29"/>
                    <a:pt x="18" y="27"/>
                  </a:cubicBezTo>
                  <a:cubicBezTo>
                    <a:pt x="13" y="23"/>
                    <a:pt x="4" y="28"/>
                    <a:pt x="0" y="31"/>
                  </a:cubicBezTo>
                  <a:cubicBezTo>
                    <a:pt x="2" y="28"/>
                    <a:pt x="3" y="24"/>
                    <a:pt x="3" y="21"/>
                  </a:cubicBezTo>
                  <a:cubicBezTo>
                    <a:pt x="19" y="21"/>
                    <a:pt x="9" y="10"/>
                    <a:pt x="13" y="1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6" name="Freeform 496">
              <a:extLst>
                <a:ext uri="{FF2B5EF4-FFF2-40B4-BE49-F238E27FC236}">
                  <a16:creationId xmlns:a16="http://schemas.microsoft.com/office/drawing/2014/main" id="{6BA8E5D2-7364-4779-A4E4-06BF18CDB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183"/>
              <a:ext cx="20" cy="62"/>
            </a:xfrm>
            <a:custGeom>
              <a:avLst/>
              <a:gdLst>
                <a:gd name="T0" fmla="*/ 20 w 8"/>
                <a:gd name="T1" fmla="*/ 0 h 23"/>
                <a:gd name="T2" fmla="*/ 0 w 8"/>
                <a:gd name="T3" fmla="*/ 450 h 23"/>
                <a:gd name="T4" fmla="*/ 20 w 8"/>
                <a:gd name="T5" fmla="*/ 3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3">
                  <a:moveTo>
                    <a:pt x="1" y="0"/>
                  </a:moveTo>
                  <a:cubicBezTo>
                    <a:pt x="4" y="7"/>
                    <a:pt x="8" y="18"/>
                    <a:pt x="0" y="23"/>
                  </a:cubicBezTo>
                  <a:cubicBezTo>
                    <a:pt x="4" y="16"/>
                    <a:pt x="2" y="9"/>
                    <a:pt x="1" y="2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7" name="Freeform 497">
              <a:extLst>
                <a:ext uri="{FF2B5EF4-FFF2-40B4-BE49-F238E27FC236}">
                  <a16:creationId xmlns:a16="http://schemas.microsoft.com/office/drawing/2014/main" id="{F0E47ABF-6187-40F2-B025-D343BBD72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829"/>
              <a:ext cx="60" cy="141"/>
            </a:xfrm>
            <a:custGeom>
              <a:avLst/>
              <a:gdLst>
                <a:gd name="T0" fmla="*/ 313 w 24"/>
                <a:gd name="T1" fmla="*/ 0 h 53"/>
                <a:gd name="T2" fmla="*/ 50 w 24"/>
                <a:gd name="T3" fmla="*/ 319 h 53"/>
                <a:gd name="T4" fmla="*/ 95 w 24"/>
                <a:gd name="T5" fmla="*/ 998 h 53"/>
                <a:gd name="T6" fmla="*/ 283 w 24"/>
                <a:gd name="T7" fmla="*/ 636 h 53"/>
                <a:gd name="T8" fmla="*/ 188 w 24"/>
                <a:gd name="T9" fmla="*/ 319 h 53"/>
                <a:gd name="T10" fmla="*/ 345 w 24"/>
                <a:gd name="T11" fmla="*/ 205 h 53"/>
                <a:gd name="T12" fmla="*/ 375 w 24"/>
                <a:gd name="T13" fmla="*/ 35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53">
                  <a:moveTo>
                    <a:pt x="20" y="0"/>
                  </a:moveTo>
                  <a:cubicBezTo>
                    <a:pt x="14" y="6"/>
                    <a:pt x="6" y="8"/>
                    <a:pt x="3" y="17"/>
                  </a:cubicBezTo>
                  <a:cubicBezTo>
                    <a:pt x="0" y="27"/>
                    <a:pt x="2" y="44"/>
                    <a:pt x="6" y="53"/>
                  </a:cubicBezTo>
                  <a:cubicBezTo>
                    <a:pt x="3" y="44"/>
                    <a:pt x="6" y="28"/>
                    <a:pt x="18" y="34"/>
                  </a:cubicBezTo>
                  <a:cubicBezTo>
                    <a:pt x="11" y="30"/>
                    <a:pt x="7" y="25"/>
                    <a:pt x="12" y="17"/>
                  </a:cubicBezTo>
                  <a:cubicBezTo>
                    <a:pt x="14" y="13"/>
                    <a:pt x="17" y="11"/>
                    <a:pt x="22" y="11"/>
                  </a:cubicBezTo>
                  <a:cubicBezTo>
                    <a:pt x="21" y="8"/>
                    <a:pt x="22" y="4"/>
                    <a:pt x="24" y="2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8" name="Freeform 498">
              <a:extLst>
                <a:ext uri="{FF2B5EF4-FFF2-40B4-BE49-F238E27FC236}">
                  <a16:creationId xmlns:a16="http://schemas.microsoft.com/office/drawing/2014/main" id="{FA484B6A-E20A-4CCA-8573-3FEF1CEBA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845"/>
              <a:ext cx="100" cy="152"/>
            </a:xfrm>
            <a:custGeom>
              <a:avLst/>
              <a:gdLst>
                <a:gd name="T0" fmla="*/ 500 w 40"/>
                <a:gd name="T1" fmla="*/ 512 h 57"/>
                <a:gd name="T2" fmla="*/ 595 w 40"/>
                <a:gd name="T3" fmla="*/ 760 h 57"/>
                <a:gd name="T4" fmla="*/ 595 w 40"/>
                <a:gd name="T5" fmla="*/ 1080 h 57"/>
                <a:gd name="T6" fmla="*/ 438 w 40"/>
                <a:gd name="T7" fmla="*/ 704 h 57"/>
                <a:gd name="T8" fmla="*/ 283 w 40"/>
                <a:gd name="T9" fmla="*/ 435 h 57"/>
                <a:gd name="T10" fmla="*/ 0 w 40"/>
                <a:gd name="T11" fmla="*/ 285 h 57"/>
                <a:gd name="T12" fmla="*/ 438 w 40"/>
                <a:gd name="T13" fmla="*/ 0 h 57"/>
                <a:gd name="T14" fmla="*/ 345 w 40"/>
                <a:gd name="T15" fmla="*/ 320 h 57"/>
                <a:gd name="T16" fmla="*/ 438 w 40"/>
                <a:gd name="T17" fmla="*/ 456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7">
                  <a:moveTo>
                    <a:pt x="32" y="27"/>
                  </a:moveTo>
                  <a:cubicBezTo>
                    <a:pt x="35" y="32"/>
                    <a:pt x="38" y="33"/>
                    <a:pt x="38" y="40"/>
                  </a:cubicBezTo>
                  <a:cubicBezTo>
                    <a:pt x="39" y="44"/>
                    <a:pt x="40" y="54"/>
                    <a:pt x="38" y="57"/>
                  </a:cubicBezTo>
                  <a:cubicBezTo>
                    <a:pt x="35" y="51"/>
                    <a:pt x="38" y="38"/>
                    <a:pt x="28" y="37"/>
                  </a:cubicBezTo>
                  <a:cubicBezTo>
                    <a:pt x="28" y="27"/>
                    <a:pt x="28" y="24"/>
                    <a:pt x="18" y="23"/>
                  </a:cubicBezTo>
                  <a:cubicBezTo>
                    <a:pt x="13" y="22"/>
                    <a:pt x="1" y="21"/>
                    <a:pt x="0" y="15"/>
                  </a:cubicBezTo>
                  <a:cubicBezTo>
                    <a:pt x="13" y="28"/>
                    <a:pt x="18" y="1"/>
                    <a:pt x="28" y="0"/>
                  </a:cubicBezTo>
                  <a:cubicBezTo>
                    <a:pt x="24" y="3"/>
                    <a:pt x="21" y="13"/>
                    <a:pt x="22" y="17"/>
                  </a:cubicBezTo>
                  <a:cubicBezTo>
                    <a:pt x="23" y="20"/>
                    <a:pt x="28" y="20"/>
                    <a:pt x="28" y="24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49" name="Freeform 499">
              <a:extLst>
                <a:ext uri="{FF2B5EF4-FFF2-40B4-BE49-F238E27FC236}">
                  <a16:creationId xmlns:a16="http://schemas.microsoft.com/office/drawing/2014/main" id="{0D2D8EA6-9318-4879-B5DF-5AAD31A41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2042"/>
              <a:ext cx="47" cy="125"/>
            </a:xfrm>
            <a:custGeom>
              <a:avLst/>
              <a:gdLst>
                <a:gd name="T0" fmla="*/ 92 w 19"/>
                <a:gd name="T1" fmla="*/ 191 h 47"/>
                <a:gd name="T2" fmla="*/ 12 w 19"/>
                <a:gd name="T3" fmla="*/ 489 h 47"/>
                <a:gd name="T4" fmla="*/ 183 w 19"/>
                <a:gd name="T5" fmla="*/ 580 h 47"/>
                <a:gd name="T6" fmla="*/ 121 w 19"/>
                <a:gd name="T7" fmla="*/ 883 h 47"/>
                <a:gd name="T8" fmla="*/ 228 w 19"/>
                <a:gd name="T9" fmla="*/ 468 h 47"/>
                <a:gd name="T10" fmla="*/ 121 w 19"/>
                <a:gd name="T11" fmla="*/ 261 h 47"/>
                <a:gd name="T12" fmla="*/ 166 w 19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7">
                  <a:moveTo>
                    <a:pt x="6" y="10"/>
                  </a:moveTo>
                  <a:cubicBezTo>
                    <a:pt x="1" y="13"/>
                    <a:pt x="0" y="21"/>
                    <a:pt x="1" y="26"/>
                  </a:cubicBezTo>
                  <a:cubicBezTo>
                    <a:pt x="5" y="25"/>
                    <a:pt x="13" y="22"/>
                    <a:pt x="12" y="31"/>
                  </a:cubicBezTo>
                  <a:cubicBezTo>
                    <a:pt x="12" y="37"/>
                    <a:pt x="1" y="40"/>
                    <a:pt x="8" y="47"/>
                  </a:cubicBezTo>
                  <a:cubicBezTo>
                    <a:pt x="13" y="43"/>
                    <a:pt x="19" y="32"/>
                    <a:pt x="15" y="25"/>
                  </a:cubicBezTo>
                  <a:cubicBezTo>
                    <a:pt x="12" y="20"/>
                    <a:pt x="8" y="21"/>
                    <a:pt x="8" y="14"/>
                  </a:cubicBezTo>
                  <a:cubicBezTo>
                    <a:pt x="8" y="10"/>
                    <a:pt x="12" y="4"/>
                    <a:pt x="11" y="0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0" name="Freeform 500">
              <a:extLst>
                <a:ext uri="{FF2B5EF4-FFF2-40B4-BE49-F238E27FC236}">
                  <a16:creationId xmlns:a16="http://schemas.microsoft.com/office/drawing/2014/main" id="{9233078B-AA14-4E0F-A405-F93843DEB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2250"/>
              <a:ext cx="23" cy="40"/>
            </a:xfrm>
            <a:custGeom>
              <a:avLst/>
              <a:gdLst>
                <a:gd name="T0" fmla="*/ 66 w 9"/>
                <a:gd name="T1" fmla="*/ 0 h 15"/>
                <a:gd name="T2" fmla="*/ 51 w 9"/>
                <a:gd name="T3" fmla="*/ 285 h 15"/>
                <a:gd name="T4" fmla="*/ 151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4" y="0"/>
                  </a:moveTo>
                  <a:cubicBezTo>
                    <a:pt x="2" y="5"/>
                    <a:pt x="0" y="11"/>
                    <a:pt x="3" y="15"/>
                  </a:cubicBezTo>
                  <a:cubicBezTo>
                    <a:pt x="5" y="10"/>
                    <a:pt x="3" y="4"/>
                    <a:pt x="9" y="0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1" name="Freeform 501">
              <a:extLst>
                <a:ext uri="{FF2B5EF4-FFF2-40B4-BE49-F238E27FC236}">
                  <a16:creationId xmlns:a16="http://schemas.microsoft.com/office/drawing/2014/main" id="{9FF64407-FC14-479B-B14F-827AE58F5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282"/>
              <a:ext cx="25" cy="83"/>
            </a:xfrm>
            <a:custGeom>
              <a:avLst/>
              <a:gdLst>
                <a:gd name="T0" fmla="*/ 125 w 10"/>
                <a:gd name="T1" fmla="*/ 0 h 31"/>
                <a:gd name="T2" fmla="*/ 158 w 10"/>
                <a:gd name="T3" fmla="*/ 594 h 31"/>
                <a:gd name="T4" fmla="*/ 125 w 10"/>
                <a:gd name="T5" fmla="*/ 35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1">
                  <a:moveTo>
                    <a:pt x="8" y="0"/>
                  </a:moveTo>
                  <a:cubicBezTo>
                    <a:pt x="0" y="9"/>
                    <a:pt x="2" y="24"/>
                    <a:pt x="10" y="31"/>
                  </a:cubicBezTo>
                  <a:cubicBezTo>
                    <a:pt x="5" y="25"/>
                    <a:pt x="7" y="8"/>
                    <a:pt x="8" y="2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2" name="Freeform 502">
              <a:extLst>
                <a:ext uri="{FF2B5EF4-FFF2-40B4-BE49-F238E27FC236}">
                  <a16:creationId xmlns:a16="http://schemas.microsoft.com/office/drawing/2014/main" id="{0AC35AAA-3E1A-4029-941E-E2BEEE1EF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487"/>
              <a:ext cx="67" cy="112"/>
            </a:xfrm>
            <a:custGeom>
              <a:avLst/>
              <a:gdLst>
                <a:gd name="T0" fmla="*/ 62 w 27"/>
                <a:gd name="T1" fmla="*/ 77 h 42"/>
                <a:gd name="T2" fmla="*/ 92 w 27"/>
                <a:gd name="T3" fmla="*/ 363 h 42"/>
                <a:gd name="T4" fmla="*/ 258 w 27"/>
                <a:gd name="T5" fmla="*/ 477 h 42"/>
                <a:gd name="T6" fmla="*/ 184 w 27"/>
                <a:gd name="T7" fmla="*/ 627 h 42"/>
                <a:gd name="T8" fmla="*/ 104 w 27"/>
                <a:gd name="T9" fmla="*/ 797 h 42"/>
                <a:gd name="T10" fmla="*/ 308 w 27"/>
                <a:gd name="T11" fmla="*/ 648 h 42"/>
                <a:gd name="T12" fmla="*/ 382 w 27"/>
                <a:gd name="T13" fmla="*/ 605 h 42"/>
                <a:gd name="T14" fmla="*/ 337 w 27"/>
                <a:gd name="T15" fmla="*/ 376 h 42"/>
                <a:gd name="T16" fmla="*/ 154 w 27"/>
                <a:gd name="T17" fmla="*/ 205 h 42"/>
                <a:gd name="T18" fmla="*/ 104 w 27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2">
                  <a:moveTo>
                    <a:pt x="4" y="4"/>
                  </a:moveTo>
                  <a:cubicBezTo>
                    <a:pt x="0" y="9"/>
                    <a:pt x="1" y="15"/>
                    <a:pt x="6" y="19"/>
                  </a:cubicBezTo>
                  <a:cubicBezTo>
                    <a:pt x="9" y="21"/>
                    <a:pt x="15" y="20"/>
                    <a:pt x="17" y="25"/>
                  </a:cubicBezTo>
                  <a:cubicBezTo>
                    <a:pt x="19" y="30"/>
                    <a:pt x="16" y="31"/>
                    <a:pt x="12" y="33"/>
                  </a:cubicBezTo>
                  <a:cubicBezTo>
                    <a:pt x="7" y="36"/>
                    <a:pt x="5" y="34"/>
                    <a:pt x="7" y="42"/>
                  </a:cubicBezTo>
                  <a:cubicBezTo>
                    <a:pt x="10" y="35"/>
                    <a:pt x="15" y="36"/>
                    <a:pt x="20" y="34"/>
                  </a:cubicBezTo>
                  <a:cubicBezTo>
                    <a:pt x="22" y="33"/>
                    <a:pt x="23" y="35"/>
                    <a:pt x="25" y="32"/>
                  </a:cubicBezTo>
                  <a:cubicBezTo>
                    <a:pt x="27" y="28"/>
                    <a:pt x="24" y="23"/>
                    <a:pt x="22" y="20"/>
                  </a:cubicBezTo>
                  <a:cubicBezTo>
                    <a:pt x="18" y="16"/>
                    <a:pt x="12" y="16"/>
                    <a:pt x="10" y="11"/>
                  </a:cubicBezTo>
                  <a:cubicBezTo>
                    <a:pt x="9" y="9"/>
                    <a:pt x="7" y="2"/>
                    <a:pt x="7" y="0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3" name="Freeform 503">
              <a:extLst>
                <a:ext uri="{FF2B5EF4-FFF2-40B4-BE49-F238E27FC236}">
                  <a16:creationId xmlns:a16="http://schemas.microsoft.com/office/drawing/2014/main" id="{16C218DE-C12A-4A32-BB98-9D24655AE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2301"/>
              <a:ext cx="52" cy="88"/>
            </a:xfrm>
            <a:custGeom>
              <a:avLst/>
              <a:gdLst>
                <a:gd name="T0" fmla="*/ 30 w 21"/>
                <a:gd name="T1" fmla="*/ 285 h 33"/>
                <a:gd name="T2" fmla="*/ 74 w 21"/>
                <a:gd name="T3" fmla="*/ 627 h 33"/>
                <a:gd name="T4" fmla="*/ 104 w 21"/>
                <a:gd name="T5" fmla="*/ 307 h 33"/>
                <a:gd name="T6" fmla="*/ 275 w 21"/>
                <a:gd name="T7" fmla="*/ 248 h 33"/>
                <a:gd name="T8" fmla="*/ 30 w 21"/>
                <a:gd name="T9" fmla="*/ 28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3">
                  <a:moveTo>
                    <a:pt x="2" y="15"/>
                  </a:moveTo>
                  <a:cubicBezTo>
                    <a:pt x="0" y="21"/>
                    <a:pt x="1" y="29"/>
                    <a:pt x="5" y="33"/>
                  </a:cubicBezTo>
                  <a:cubicBezTo>
                    <a:pt x="4" y="28"/>
                    <a:pt x="2" y="20"/>
                    <a:pt x="7" y="16"/>
                  </a:cubicBezTo>
                  <a:cubicBezTo>
                    <a:pt x="10" y="14"/>
                    <a:pt x="16" y="17"/>
                    <a:pt x="18" y="13"/>
                  </a:cubicBezTo>
                  <a:cubicBezTo>
                    <a:pt x="21" y="5"/>
                    <a:pt x="0" y="0"/>
                    <a:pt x="2" y="15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4" name="Freeform 504">
              <a:extLst>
                <a:ext uri="{FF2B5EF4-FFF2-40B4-BE49-F238E27FC236}">
                  <a16:creationId xmlns:a16="http://schemas.microsoft.com/office/drawing/2014/main" id="{5A7EFDB8-599C-4DD0-B140-6B10A4C39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957"/>
              <a:ext cx="55" cy="106"/>
            </a:xfrm>
            <a:custGeom>
              <a:avLst/>
              <a:gdLst>
                <a:gd name="T0" fmla="*/ 158 w 22"/>
                <a:gd name="T1" fmla="*/ 0 h 40"/>
                <a:gd name="T2" fmla="*/ 33 w 22"/>
                <a:gd name="T3" fmla="*/ 315 h 40"/>
                <a:gd name="T4" fmla="*/ 0 w 22"/>
                <a:gd name="T5" fmla="*/ 745 h 40"/>
                <a:gd name="T6" fmla="*/ 113 w 22"/>
                <a:gd name="T7" fmla="*/ 519 h 40"/>
                <a:gd name="T8" fmla="*/ 250 w 22"/>
                <a:gd name="T9" fmla="*/ 429 h 40"/>
                <a:gd name="T10" fmla="*/ 188 w 22"/>
                <a:gd name="T11" fmla="*/ 204 h 40"/>
                <a:gd name="T12" fmla="*/ 345 w 22"/>
                <a:gd name="T13" fmla="*/ 34 h 40"/>
                <a:gd name="T14" fmla="*/ 158 w 22"/>
                <a:gd name="T15" fmla="*/ 0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40">
                  <a:moveTo>
                    <a:pt x="10" y="0"/>
                  </a:moveTo>
                  <a:cubicBezTo>
                    <a:pt x="4" y="3"/>
                    <a:pt x="2" y="11"/>
                    <a:pt x="2" y="17"/>
                  </a:cubicBezTo>
                  <a:cubicBezTo>
                    <a:pt x="3" y="25"/>
                    <a:pt x="3" y="32"/>
                    <a:pt x="0" y="40"/>
                  </a:cubicBezTo>
                  <a:cubicBezTo>
                    <a:pt x="3" y="37"/>
                    <a:pt x="4" y="31"/>
                    <a:pt x="7" y="28"/>
                  </a:cubicBezTo>
                  <a:cubicBezTo>
                    <a:pt x="9" y="26"/>
                    <a:pt x="15" y="26"/>
                    <a:pt x="16" y="23"/>
                  </a:cubicBezTo>
                  <a:cubicBezTo>
                    <a:pt x="17" y="20"/>
                    <a:pt x="10" y="15"/>
                    <a:pt x="12" y="11"/>
                  </a:cubicBezTo>
                  <a:cubicBezTo>
                    <a:pt x="13" y="6"/>
                    <a:pt x="19" y="5"/>
                    <a:pt x="22" y="2"/>
                  </a:cubicBezTo>
                  <a:cubicBezTo>
                    <a:pt x="19" y="5"/>
                    <a:pt x="12" y="5"/>
                    <a:pt x="10" y="0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5" name="Freeform 505">
              <a:extLst>
                <a:ext uri="{FF2B5EF4-FFF2-40B4-BE49-F238E27FC236}">
                  <a16:creationId xmlns:a16="http://schemas.microsoft.com/office/drawing/2014/main" id="{D5A4EFFC-D5CF-4B53-A7DE-9FDF6E61C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082"/>
              <a:ext cx="45" cy="35"/>
            </a:xfrm>
            <a:custGeom>
              <a:avLst/>
              <a:gdLst>
                <a:gd name="T0" fmla="*/ 175 w 18"/>
                <a:gd name="T1" fmla="*/ 0 h 13"/>
                <a:gd name="T2" fmla="*/ 220 w 18"/>
                <a:gd name="T3" fmla="*/ 3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1" y="0"/>
                  </a:moveTo>
                  <a:cubicBezTo>
                    <a:pt x="0" y="7"/>
                    <a:pt x="18" y="13"/>
                    <a:pt x="14" y="2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6" name="Freeform 506">
              <a:extLst>
                <a:ext uri="{FF2B5EF4-FFF2-40B4-BE49-F238E27FC236}">
                  <a16:creationId xmlns:a16="http://schemas.microsoft.com/office/drawing/2014/main" id="{C77034CB-3450-47EE-8504-2CD2ED225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125"/>
              <a:ext cx="12" cy="24"/>
            </a:xfrm>
            <a:custGeom>
              <a:avLst/>
              <a:gdLst>
                <a:gd name="T0" fmla="*/ 41 w 5"/>
                <a:gd name="T1" fmla="*/ 0 h 9"/>
                <a:gd name="T2" fmla="*/ 41 w 5"/>
                <a:gd name="T3" fmla="*/ 171 h 9"/>
                <a:gd name="T4" fmla="*/ 70 w 5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3" y="0"/>
                  </a:moveTo>
                  <a:cubicBezTo>
                    <a:pt x="1" y="3"/>
                    <a:pt x="0" y="6"/>
                    <a:pt x="3" y="9"/>
                  </a:cubicBezTo>
                  <a:cubicBezTo>
                    <a:pt x="5" y="7"/>
                    <a:pt x="5" y="6"/>
                    <a:pt x="5" y="4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7" name="Freeform 507">
              <a:extLst>
                <a:ext uri="{FF2B5EF4-FFF2-40B4-BE49-F238E27FC236}">
                  <a16:creationId xmlns:a16="http://schemas.microsoft.com/office/drawing/2014/main" id="{9B561E2F-2034-43B9-A44E-B9F6864F0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309"/>
              <a:ext cx="28" cy="37"/>
            </a:xfrm>
            <a:custGeom>
              <a:avLst/>
              <a:gdLst>
                <a:gd name="T0" fmla="*/ 33 w 11"/>
                <a:gd name="T1" fmla="*/ 225 h 14"/>
                <a:gd name="T2" fmla="*/ 20 w 11"/>
                <a:gd name="T3" fmla="*/ 259 h 14"/>
                <a:gd name="T4" fmla="*/ 181 w 11"/>
                <a:gd name="T5" fmla="*/ 132 h 14"/>
                <a:gd name="T6" fmla="*/ 51 w 11"/>
                <a:gd name="T7" fmla="*/ 18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2" y="12"/>
                  </a:moveTo>
                  <a:cubicBezTo>
                    <a:pt x="2" y="13"/>
                    <a:pt x="2" y="14"/>
                    <a:pt x="1" y="14"/>
                  </a:cubicBezTo>
                  <a:cubicBezTo>
                    <a:pt x="0" y="8"/>
                    <a:pt x="6" y="0"/>
                    <a:pt x="11" y="7"/>
                  </a:cubicBezTo>
                  <a:cubicBezTo>
                    <a:pt x="8" y="7"/>
                    <a:pt x="4" y="8"/>
                    <a:pt x="3" y="10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8" name="Freeform 508">
              <a:extLst>
                <a:ext uri="{FF2B5EF4-FFF2-40B4-BE49-F238E27FC236}">
                  <a16:creationId xmlns:a16="http://schemas.microsoft.com/office/drawing/2014/main" id="{F1412FC6-51C1-4CBE-A118-4E69F5EAF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511"/>
              <a:ext cx="23" cy="38"/>
            </a:xfrm>
            <a:custGeom>
              <a:avLst/>
              <a:gdLst>
                <a:gd name="T0" fmla="*/ 33 w 9"/>
                <a:gd name="T1" fmla="*/ 0 h 14"/>
                <a:gd name="T2" fmla="*/ 151 w 9"/>
                <a:gd name="T3" fmla="*/ 198 h 14"/>
                <a:gd name="T4" fmla="*/ 97 w 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cubicBezTo>
                    <a:pt x="0" y="5"/>
                    <a:pt x="4" y="14"/>
                    <a:pt x="9" y="10"/>
                  </a:cubicBezTo>
                  <a:cubicBezTo>
                    <a:pt x="8" y="7"/>
                    <a:pt x="7" y="4"/>
                    <a:pt x="6" y="0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9" name="Freeform 509">
              <a:extLst>
                <a:ext uri="{FF2B5EF4-FFF2-40B4-BE49-F238E27FC236}">
                  <a16:creationId xmlns:a16="http://schemas.microsoft.com/office/drawing/2014/main" id="{B894C2F0-F79C-44E5-97B6-A1F6B1D1E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893"/>
              <a:ext cx="15" cy="29"/>
            </a:xfrm>
            <a:custGeom>
              <a:avLst/>
              <a:gdLst>
                <a:gd name="T0" fmla="*/ 63 w 6"/>
                <a:gd name="T1" fmla="*/ 0 h 11"/>
                <a:gd name="T2" fmla="*/ 95 w 6"/>
                <a:gd name="T3" fmla="*/ 182 h 11"/>
                <a:gd name="T4" fmla="*/ 95 w 6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2" y="3"/>
                    <a:pt x="0" y="11"/>
                    <a:pt x="6" y="10"/>
                  </a:cubicBezTo>
                  <a:cubicBezTo>
                    <a:pt x="6" y="7"/>
                    <a:pt x="5" y="5"/>
                    <a:pt x="6" y="2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" name="Freeform 510">
              <a:extLst>
                <a:ext uri="{FF2B5EF4-FFF2-40B4-BE49-F238E27FC236}">
                  <a16:creationId xmlns:a16="http://schemas.microsoft.com/office/drawing/2014/main" id="{329FCEB0-EA1A-4569-8DA1-D60D6DE45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978"/>
              <a:ext cx="18" cy="29"/>
            </a:xfrm>
            <a:custGeom>
              <a:avLst/>
              <a:gdLst>
                <a:gd name="T0" fmla="*/ 54 w 7"/>
                <a:gd name="T1" fmla="*/ 0 h 11"/>
                <a:gd name="T2" fmla="*/ 21 w 7"/>
                <a:gd name="T3" fmla="*/ 200 h 11"/>
                <a:gd name="T4" fmla="*/ 85 w 7"/>
                <a:gd name="T5" fmla="*/ 2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3" y="0"/>
                  </a:moveTo>
                  <a:cubicBezTo>
                    <a:pt x="0" y="3"/>
                    <a:pt x="0" y="7"/>
                    <a:pt x="1" y="11"/>
                  </a:cubicBezTo>
                  <a:cubicBezTo>
                    <a:pt x="7" y="11"/>
                    <a:pt x="4" y="4"/>
                    <a:pt x="5" y="1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1" name="Freeform 511">
              <a:extLst>
                <a:ext uri="{FF2B5EF4-FFF2-40B4-BE49-F238E27FC236}">
                  <a16:creationId xmlns:a16="http://schemas.microsoft.com/office/drawing/2014/main" id="{ACB47270-69C8-4778-9B39-64A45FB3C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765"/>
              <a:ext cx="532" cy="1010"/>
            </a:xfrm>
            <a:custGeom>
              <a:avLst/>
              <a:gdLst>
                <a:gd name="T0" fmla="*/ 749 w 213"/>
                <a:gd name="T1" fmla="*/ 434 h 379"/>
                <a:gd name="T2" fmla="*/ 500 w 213"/>
                <a:gd name="T3" fmla="*/ 794 h 379"/>
                <a:gd name="T4" fmla="*/ 480 w 213"/>
                <a:gd name="T5" fmla="*/ 1114 h 379"/>
                <a:gd name="T6" fmla="*/ 230 w 213"/>
                <a:gd name="T7" fmla="*/ 1498 h 379"/>
                <a:gd name="T8" fmla="*/ 200 w 213"/>
                <a:gd name="T9" fmla="*/ 1889 h 379"/>
                <a:gd name="T10" fmla="*/ 105 w 213"/>
                <a:gd name="T11" fmla="*/ 2116 h 379"/>
                <a:gd name="T12" fmla="*/ 312 w 213"/>
                <a:gd name="T13" fmla="*/ 3254 h 379"/>
                <a:gd name="T14" fmla="*/ 604 w 213"/>
                <a:gd name="T15" fmla="*/ 4296 h 379"/>
                <a:gd name="T16" fmla="*/ 1124 w 213"/>
                <a:gd name="T17" fmla="*/ 5546 h 379"/>
                <a:gd name="T18" fmla="*/ 1291 w 213"/>
                <a:gd name="T19" fmla="*/ 6398 h 379"/>
                <a:gd name="T20" fmla="*/ 1841 w 213"/>
                <a:gd name="T21" fmla="*/ 6982 h 379"/>
                <a:gd name="T22" fmla="*/ 2308 w 213"/>
                <a:gd name="T23" fmla="*/ 7038 h 379"/>
                <a:gd name="T24" fmla="*/ 2320 w 213"/>
                <a:gd name="T25" fmla="*/ 6526 h 379"/>
                <a:gd name="T26" fmla="*/ 2465 w 213"/>
                <a:gd name="T27" fmla="*/ 5887 h 379"/>
                <a:gd name="T28" fmla="*/ 2820 w 213"/>
                <a:gd name="T29" fmla="*/ 5546 h 379"/>
                <a:gd name="T30" fmla="*/ 2975 w 213"/>
                <a:gd name="T31" fmla="*/ 4842 h 379"/>
                <a:gd name="T32" fmla="*/ 3307 w 213"/>
                <a:gd name="T33" fmla="*/ 4205 h 379"/>
                <a:gd name="T34" fmla="*/ 3162 w 213"/>
                <a:gd name="T35" fmla="*/ 3635 h 379"/>
                <a:gd name="T36" fmla="*/ 3274 w 213"/>
                <a:gd name="T37" fmla="*/ 3296 h 379"/>
                <a:gd name="T38" fmla="*/ 3194 w 213"/>
                <a:gd name="T39" fmla="*/ 2875 h 379"/>
                <a:gd name="T40" fmla="*/ 3132 w 213"/>
                <a:gd name="T41" fmla="*/ 2422 h 379"/>
                <a:gd name="T42" fmla="*/ 2882 w 213"/>
                <a:gd name="T43" fmla="*/ 2081 h 379"/>
                <a:gd name="T44" fmla="*/ 2820 w 213"/>
                <a:gd name="T45" fmla="*/ 1855 h 379"/>
                <a:gd name="T46" fmla="*/ 2445 w 213"/>
                <a:gd name="T47" fmla="*/ 1284 h 379"/>
                <a:gd name="T48" fmla="*/ 2183 w 213"/>
                <a:gd name="T49" fmla="*/ 815 h 379"/>
                <a:gd name="T50" fmla="*/ 1841 w 213"/>
                <a:gd name="T51" fmla="*/ 568 h 379"/>
                <a:gd name="T52" fmla="*/ 1154 w 213"/>
                <a:gd name="T53" fmla="*/ 171 h 379"/>
                <a:gd name="T54" fmla="*/ 749 w 213"/>
                <a:gd name="T55" fmla="*/ 434 h 37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13" h="379">
                  <a:moveTo>
                    <a:pt x="48" y="23"/>
                  </a:moveTo>
                  <a:cubicBezTo>
                    <a:pt x="43" y="29"/>
                    <a:pt x="34" y="34"/>
                    <a:pt x="32" y="42"/>
                  </a:cubicBezTo>
                  <a:cubicBezTo>
                    <a:pt x="30" y="47"/>
                    <a:pt x="35" y="51"/>
                    <a:pt x="31" y="59"/>
                  </a:cubicBezTo>
                  <a:cubicBezTo>
                    <a:pt x="27" y="66"/>
                    <a:pt x="18" y="70"/>
                    <a:pt x="15" y="79"/>
                  </a:cubicBezTo>
                  <a:cubicBezTo>
                    <a:pt x="12" y="86"/>
                    <a:pt x="14" y="92"/>
                    <a:pt x="13" y="100"/>
                  </a:cubicBezTo>
                  <a:cubicBezTo>
                    <a:pt x="12" y="104"/>
                    <a:pt x="8" y="108"/>
                    <a:pt x="7" y="112"/>
                  </a:cubicBezTo>
                  <a:cubicBezTo>
                    <a:pt x="0" y="133"/>
                    <a:pt x="6" y="156"/>
                    <a:pt x="20" y="172"/>
                  </a:cubicBezTo>
                  <a:cubicBezTo>
                    <a:pt x="33" y="186"/>
                    <a:pt x="28" y="201"/>
                    <a:pt x="39" y="227"/>
                  </a:cubicBezTo>
                  <a:cubicBezTo>
                    <a:pt x="49" y="253"/>
                    <a:pt x="61" y="270"/>
                    <a:pt x="72" y="293"/>
                  </a:cubicBezTo>
                  <a:cubicBezTo>
                    <a:pt x="79" y="309"/>
                    <a:pt x="76" y="322"/>
                    <a:pt x="83" y="338"/>
                  </a:cubicBezTo>
                  <a:cubicBezTo>
                    <a:pt x="89" y="349"/>
                    <a:pt x="107" y="362"/>
                    <a:pt x="118" y="369"/>
                  </a:cubicBezTo>
                  <a:cubicBezTo>
                    <a:pt x="122" y="373"/>
                    <a:pt x="145" y="379"/>
                    <a:pt x="148" y="372"/>
                  </a:cubicBezTo>
                  <a:cubicBezTo>
                    <a:pt x="151" y="366"/>
                    <a:pt x="150" y="350"/>
                    <a:pt x="149" y="345"/>
                  </a:cubicBezTo>
                  <a:cubicBezTo>
                    <a:pt x="149" y="339"/>
                    <a:pt x="147" y="325"/>
                    <a:pt x="158" y="311"/>
                  </a:cubicBezTo>
                  <a:cubicBezTo>
                    <a:pt x="165" y="301"/>
                    <a:pt x="177" y="298"/>
                    <a:pt x="181" y="293"/>
                  </a:cubicBezTo>
                  <a:cubicBezTo>
                    <a:pt x="191" y="281"/>
                    <a:pt x="190" y="259"/>
                    <a:pt x="191" y="256"/>
                  </a:cubicBezTo>
                  <a:cubicBezTo>
                    <a:pt x="196" y="241"/>
                    <a:pt x="213" y="240"/>
                    <a:pt x="212" y="222"/>
                  </a:cubicBezTo>
                  <a:cubicBezTo>
                    <a:pt x="212" y="212"/>
                    <a:pt x="202" y="201"/>
                    <a:pt x="203" y="192"/>
                  </a:cubicBezTo>
                  <a:cubicBezTo>
                    <a:pt x="203" y="186"/>
                    <a:pt x="209" y="181"/>
                    <a:pt x="210" y="174"/>
                  </a:cubicBezTo>
                  <a:cubicBezTo>
                    <a:pt x="211" y="167"/>
                    <a:pt x="208" y="159"/>
                    <a:pt x="205" y="152"/>
                  </a:cubicBezTo>
                  <a:cubicBezTo>
                    <a:pt x="203" y="148"/>
                    <a:pt x="206" y="136"/>
                    <a:pt x="201" y="128"/>
                  </a:cubicBezTo>
                  <a:cubicBezTo>
                    <a:pt x="197" y="120"/>
                    <a:pt x="186" y="116"/>
                    <a:pt x="185" y="110"/>
                  </a:cubicBezTo>
                  <a:cubicBezTo>
                    <a:pt x="184" y="105"/>
                    <a:pt x="183" y="103"/>
                    <a:pt x="181" y="98"/>
                  </a:cubicBezTo>
                  <a:cubicBezTo>
                    <a:pt x="177" y="84"/>
                    <a:pt x="165" y="80"/>
                    <a:pt x="157" y="68"/>
                  </a:cubicBezTo>
                  <a:cubicBezTo>
                    <a:pt x="151" y="58"/>
                    <a:pt x="151" y="51"/>
                    <a:pt x="140" y="43"/>
                  </a:cubicBezTo>
                  <a:cubicBezTo>
                    <a:pt x="133" y="38"/>
                    <a:pt x="124" y="36"/>
                    <a:pt x="118" y="30"/>
                  </a:cubicBezTo>
                  <a:cubicBezTo>
                    <a:pt x="105" y="19"/>
                    <a:pt x="95" y="0"/>
                    <a:pt x="74" y="9"/>
                  </a:cubicBezTo>
                  <a:cubicBezTo>
                    <a:pt x="62" y="14"/>
                    <a:pt x="56" y="21"/>
                    <a:pt x="48" y="23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2" name="Freeform 512">
              <a:extLst>
                <a:ext uri="{FF2B5EF4-FFF2-40B4-BE49-F238E27FC236}">
                  <a16:creationId xmlns:a16="http://schemas.microsoft.com/office/drawing/2014/main" id="{31A0661A-F28F-4415-9A5A-6FF550657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3" y="2589"/>
              <a:ext cx="65" cy="90"/>
            </a:xfrm>
            <a:custGeom>
              <a:avLst/>
              <a:gdLst>
                <a:gd name="T0" fmla="*/ 0 w 26"/>
                <a:gd name="T1" fmla="*/ 630 h 34"/>
                <a:gd name="T2" fmla="*/ 408 w 26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4">
                  <a:moveTo>
                    <a:pt x="0" y="34"/>
                  </a:moveTo>
                  <a:cubicBezTo>
                    <a:pt x="11" y="25"/>
                    <a:pt x="17" y="9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3" name="Freeform 513">
              <a:extLst>
                <a:ext uri="{FF2B5EF4-FFF2-40B4-BE49-F238E27FC236}">
                  <a16:creationId xmlns:a16="http://schemas.microsoft.com/office/drawing/2014/main" id="{996F67C8-8758-46A8-A12C-210BADA7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634"/>
              <a:ext cx="42" cy="45"/>
            </a:xfrm>
            <a:custGeom>
              <a:avLst/>
              <a:gdLst>
                <a:gd name="T0" fmla="*/ 74 w 17"/>
                <a:gd name="T1" fmla="*/ 315 h 17"/>
                <a:gd name="T2" fmla="*/ 30 w 17"/>
                <a:gd name="T3" fmla="*/ 169 h 17"/>
                <a:gd name="T4" fmla="*/ 121 w 17"/>
                <a:gd name="T5" fmla="*/ 204 h 17"/>
                <a:gd name="T6" fmla="*/ 153 w 17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7">
                  <a:moveTo>
                    <a:pt x="5" y="17"/>
                  </a:moveTo>
                  <a:cubicBezTo>
                    <a:pt x="4" y="15"/>
                    <a:pt x="0" y="11"/>
                    <a:pt x="2" y="9"/>
                  </a:cubicBezTo>
                  <a:cubicBezTo>
                    <a:pt x="5" y="6"/>
                    <a:pt x="6" y="11"/>
                    <a:pt x="8" y="11"/>
                  </a:cubicBezTo>
                  <a:cubicBezTo>
                    <a:pt x="16" y="13"/>
                    <a:pt x="17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4" name="Freeform 514">
              <a:extLst>
                <a:ext uri="{FF2B5EF4-FFF2-40B4-BE49-F238E27FC236}">
                  <a16:creationId xmlns:a16="http://schemas.microsoft.com/office/drawing/2014/main" id="{7903F623-9F1E-46BF-9A5A-7817EC07B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391"/>
              <a:ext cx="7" cy="70"/>
            </a:xfrm>
            <a:custGeom>
              <a:avLst/>
              <a:gdLst>
                <a:gd name="T0" fmla="*/ 0 w 3"/>
                <a:gd name="T1" fmla="*/ 0 h 26"/>
                <a:gd name="T2" fmla="*/ 28 w 3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6">
                  <a:moveTo>
                    <a:pt x="0" y="0"/>
                  </a:moveTo>
                  <a:cubicBezTo>
                    <a:pt x="3" y="7"/>
                    <a:pt x="2" y="18"/>
                    <a:pt x="2" y="2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5" name="Freeform 515">
              <a:extLst>
                <a:ext uri="{FF2B5EF4-FFF2-40B4-BE49-F238E27FC236}">
                  <a16:creationId xmlns:a16="http://schemas.microsoft.com/office/drawing/2014/main" id="{EF851E84-2125-426E-A347-AD0101635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133"/>
              <a:ext cx="25" cy="40"/>
            </a:xfrm>
            <a:custGeom>
              <a:avLst/>
              <a:gdLst>
                <a:gd name="T0" fmla="*/ 0 w 10"/>
                <a:gd name="T1" fmla="*/ 0 h 15"/>
                <a:gd name="T2" fmla="*/ 158 w 10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3" y="7"/>
                    <a:pt x="6" y="8"/>
                    <a:pt x="1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6" name="Freeform 516">
              <a:extLst>
                <a:ext uri="{FF2B5EF4-FFF2-40B4-BE49-F238E27FC236}">
                  <a16:creationId xmlns:a16="http://schemas.microsoft.com/office/drawing/2014/main" id="{39E3DF59-BFBD-4820-8209-474FB2AAE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901"/>
              <a:ext cx="5" cy="50"/>
            </a:xfrm>
            <a:custGeom>
              <a:avLst/>
              <a:gdLst>
                <a:gd name="T0" fmla="*/ 0 w 2"/>
                <a:gd name="T1" fmla="*/ 0 h 19"/>
                <a:gd name="T2" fmla="*/ 20 w 2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0" y="0"/>
                  </a:moveTo>
                  <a:cubicBezTo>
                    <a:pt x="2" y="6"/>
                    <a:pt x="1" y="14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7" name="Freeform 517">
              <a:extLst>
                <a:ext uri="{FF2B5EF4-FFF2-40B4-BE49-F238E27FC236}">
                  <a16:creationId xmlns:a16="http://schemas.microsoft.com/office/drawing/2014/main" id="{81F1ED10-9604-4DA4-80F0-C92ECD25D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471"/>
              <a:ext cx="35" cy="67"/>
            </a:xfrm>
            <a:custGeom>
              <a:avLst/>
              <a:gdLst>
                <a:gd name="T0" fmla="*/ 0 w 14"/>
                <a:gd name="T1" fmla="*/ 0 h 25"/>
                <a:gd name="T2" fmla="*/ 220 w 14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5">
                  <a:moveTo>
                    <a:pt x="0" y="0"/>
                  </a:moveTo>
                  <a:cubicBezTo>
                    <a:pt x="10" y="3"/>
                    <a:pt x="14" y="16"/>
                    <a:pt x="14" y="25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8" name="Freeform 518">
              <a:extLst>
                <a:ext uri="{FF2B5EF4-FFF2-40B4-BE49-F238E27FC236}">
                  <a16:creationId xmlns:a16="http://schemas.microsoft.com/office/drawing/2014/main" id="{80A31CBE-0B5E-485F-A6B6-B881399B4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479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3" y="6"/>
                    <a:pt x="4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9" name="Freeform 519">
              <a:extLst>
                <a:ext uri="{FF2B5EF4-FFF2-40B4-BE49-F238E27FC236}">
                  <a16:creationId xmlns:a16="http://schemas.microsoft.com/office/drawing/2014/main" id="{E4772451-CF9F-42FC-A6E9-E6CD04589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290"/>
              <a:ext cx="10" cy="59"/>
            </a:xfrm>
            <a:custGeom>
              <a:avLst/>
              <a:gdLst>
                <a:gd name="T0" fmla="*/ 50 w 4"/>
                <a:gd name="T1" fmla="*/ 0 h 22"/>
                <a:gd name="T2" fmla="*/ 63 w 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3" y="0"/>
                  </a:moveTo>
                  <a:cubicBezTo>
                    <a:pt x="0" y="7"/>
                    <a:pt x="1" y="16"/>
                    <a:pt x="4" y="22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0" name="Freeform 520">
              <a:extLst>
                <a:ext uri="{FF2B5EF4-FFF2-40B4-BE49-F238E27FC236}">
                  <a16:creationId xmlns:a16="http://schemas.microsoft.com/office/drawing/2014/main" id="{1F2ED2E3-33CC-4339-A7E1-935895BF3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325"/>
              <a:ext cx="25" cy="16"/>
            </a:xfrm>
            <a:custGeom>
              <a:avLst/>
              <a:gdLst>
                <a:gd name="T0" fmla="*/ 158 w 10"/>
                <a:gd name="T1" fmla="*/ 0 h 6"/>
                <a:gd name="T2" fmla="*/ 0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6" y="0"/>
                    <a:pt x="2" y="2"/>
                    <a:pt x="0" y="6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1" name="Freeform 521">
              <a:extLst>
                <a:ext uri="{FF2B5EF4-FFF2-40B4-BE49-F238E27FC236}">
                  <a16:creationId xmlns:a16="http://schemas.microsoft.com/office/drawing/2014/main" id="{EBB792DA-3AAA-467F-865B-FB877B3EF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421"/>
              <a:ext cx="15" cy="48"/>
            </a:xfrm>
            <a:custGeom>
              <a:avLst/>
              <a:gdLst>
                <a:gd name="T0" fmla="*/ 95 w 6"/>
                <a:gd name="T1" fmla="*/ 0 h 18"/>
                <a:gd name="T2" fmla="*/ 50 w 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0" y="4"/>
                    <a:pt x="0" y="13"/>
                    <a:pt x="3" y="1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2" name="Freeform 522">
              <a:extLst>
                <a:ext uri="{FF2B5EF4-FFF2-40B4-BE49-F238E27FC236}">
                  <a16:creationId xmlns:a16="http://schemas.microsoft.com/office/drawing/2014/main" id="{8B0A1D9A-2E29-4B9E-B6AD-A8EEECFC0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437"/>
              <a:ext cx="8" cy="10"/>
            </a:xfrm>
            <a:custGeom>
              <a:avLst/>
              <a:gdLst>
                <a:gd name="T0" fmla="*/ 56 w 3"/>
                <a:gd name="T1" fmla="*/ 63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3" name="Freeform 523">
              <a:extLst>
                <a:ext uri="{FF2B5EF4-FFF2-40B4-BE49-F238E27FC236}">
                  <a16:creationId xmlns:a16="http://schemas.microsoft.com/office/drawing/2014/main" id="{E39F7B41-7F9A-43DE-81DF-B7EBAE6BB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341"/>
              <a:ext cx="23" cy="77"/>
            </a:xfrm>
            <a:custGeom>
              <a:avLst/>
              <a:gdLst>
                <a:gd name="T0" fmla="*/ 51 w 9"/>
                <a:gd name="T1" fmla="*/ 0 h 29"/>
                <a:gd name="T2" fmla="*/ 151 w 9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9">
                  <a:moveTo>
                    <a:pt x="3" y="0"/>
                  </a:moveTo>
                  <a:cubicBezTo>
                    <a:pt x="0" y="10"/>
                    <a:pt x="2" y="21"/>
                    <a:pt x="9" y="2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4" name="Freeform 524">
              <a:extLst>
                <a:ext uri="{FF2B5EF4-FFF2-40B4-BE49-F238E27FC236}">
                  <a16:creationId xmlns:a16="http://schemas.microsoft.com/office/drawing/2014/main" id="{867B4DE8-7583-47D9-8C82-9CB9A5C2C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5" y="2405"/>
              <a:ext cx="33" cy="42"/>
            </a:xfrm>
            <a:custGeom>
              <a:avLst/>
              <a:gdLst>
                <a:gd name="T0" fmla="*/ 213 w 13"/>
                <a:gd name="T1" fmla="*/ 0 h 16"/>
                <a:gd name="T2" fmla="*/ 33 w 13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13" y="0"/>
                  </a:moveTo>
                  <a:cubicBezTo>
                    <a:pt x="8" y="3"/>
                    <a:pt x="0" y="10"/>
                    <a:pt x="2" y="16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5" name="Freeform 525">
              <a:extLst>
                <a:ext uri="{FF2B5EF4-FFF2-40B4-BE49-F238E27FC236}">
                  <a16:creationId xmlns:a16="http://schemas.microsoft.com/office/drawing/2014/main" id="{1AA74C4D-BD73-4683-9B10-401978490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362"/>
              <a:ext cx="15" cy="80"/>
            </a:xfrm>
            <a:custGeom>
              <a:avLst/>
              <a:gdLst>
                <a:gd name="T0" fmla="*/ 0 w 6"/>
                <a:gd name="T1" fmla="*/ 0 h 30"/>
                <a:gd name="T2" fmla="*/ 20 w 6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0" y="0"/>
                  </a:moveTo>
                  <a:cubicBezTo>
                    <a:pt x="6" y="9"/>
                    <a:pt x="6" y="21"/>
                    <a:pt x="1" y="3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6" name="Freeform 526">
              <a:extLst>
                <a:ext uri="{FF2B5EF4-FFF2-40B4-BE49-F238E27FC236}">
                  <a16:creationId xmlns:a16="http://schemas.microsoft.com/office/drawing/2014/main" id="{41D18DBB-9621-4DE3-8055-863C8EC94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394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5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7" name="Freeform 527">
              <a:extLst>
                <a:ext uri="{FF2B5EF4-FFF2-40B4-BE49-F238E27FC236}">
                  <a16:creationId xmlns:a16="http://schemas.microsoft.com/office/drawing/2014/main" id="{6EA0FEC4-3D55-40B7-88FB-25EAD14EE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903"/>
              <a:ext cx="38" cy="80"/>
            </a:xfrm>
            <a:custGeom>
              <a:avLst/>
              <a:gdLst>
                <a:gd name="T0" fmla="*/ 0 w 15"/>
                <a:gd name="T1" fmla="*/ 0 h 30"/>
                <a:gd name="T2" fmla="*/ 180 w 15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0" y="0"/>
                  </a:moveTo>
                  <a:cubicBezTo>
                    <a:pt x="5" y="10"/>
                    <a:pt x="15" y="18"/>
                    <a:pt x="11" y="3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8" name="Freeform 528">
              <a:extLst>
                <a:ext uri="{FF2B5EF4-FFF2-40B4-BE49-F238E27FC236}">
                  <a16:creationId xmlns:a16="http://schemas.microsoft.com/office/drawing/2014/main" id="{FF1C9345-4035-474B-8D9D-175109D74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946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15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2" y="2"/>
                    <a:pt x="6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79" name="Freeform 529">
              <a:extLst>
                <a:ext uri="{FF2B5EF4-FFF2-40B4-BE49-F238E27FC236}">
                  <a16:creationId xmlns:a16="http://schemas.microsoft.com/office/drawing/2014/main" id="{3E9AA48B-58E0-40F1-A35C-980D1CC09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050"/>
              <a:ext cx="70" cy="32"/>
            </a:xfrm>
            <a:custGeom>
              <a:avLst/>
              <a:gdLst>
                <a:gd name="T0" fmla="*/ 0 w 28"/>
                <a:gd name="T1" fmla="*/ 0 h 12"/>
                <a:gd name="T2" fmla="*/ 438 w 28"/>
                <a:gd name="T3" fmla="*/ 13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0"/>
                  </a:moveTo>
                  <a:cubicBezTo>
                    <a:pt x="4" y="12"/>
                    <a:pt x="18" y="11"/>
                    <a:pt x="28" y="7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0" name="Freeform 530">
              <a:extLst>
                <a:ext uri="{FF2B5EF4-FFF2-40B4-BE49-F238E27FC236}">
                  <a16:creationId xmlns:a16="http://schemas.microsoft.com/office/drawing/2014/main" id="{6652AC0E-F220-4A3E-9DAC-6C75122DF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077"/>
              <a:ext cx="10" cy="26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4"/>
                    <a:pt x="2" y="8"/>
                    <a:pt x="4" y="1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1" name="Freeform 531">
              <a:extLst>
                <a:ext uri="{FF2B5EF4-FFF2-40B4-BE49-F238E27FC236}">
                  <a16:creationId xmlns:a16="http://schemas.microsoft.com/office/drawing/2014/main" id="{F43B6E69-FC13-4441-89CC-EF039A372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117"/>
              <a:ext cx="30" cy="77"/>
            </a:xfrm>
            <a:custGeom>
              <a:avLst/>
              <a:gdLst>
                <a:gd name="T0" fmla="*/ 83 w 12"/>
                <a:gd name="T1" fmla="*/ 0 h 29"/>
                <a:gd name="T2" fmla="*/ 0 w 12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9">
                  <a:moveTo>
                    <a:pt x="5" y="0"/>
                  </a:moveTo>
                  <a:cubicBezTo>
                    <a:pt x="12" y="9"/>
                    <a:pt x="8" y="22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2" name="Freeform 532">
              <a:extLst>
                <a:ext uri="{FF2B5EF4-FFF2-40B4-BE49-F238E27FC236}">
                  <a16:creationId xmlns:a16="http://schemas.microsoft.com/office/drawing/2014/main" id="{9FEF4ED7-29A9-40A4-B36B-3DBDDBD67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149"/>
              <a:ext cx="25" cy="13"/>
            </a:xfrm>
            <a:custGeom>
              <a:avLst/>
              <a:gdLst>
                <a:gd name="T0" fmla="*/ 0 w 10"/>
                <a:gd name="T1" fmla="*/ 88 h 5"/>
                <a:gd name="T2" fmla="*/ 15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2" y="2"/>
                    <a:pt x="6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3" name="Freeform 533">
              <a:extLst>
                <a:ext uri="{FF2B5EF4-FFF2-40B4-BE49-F238E27FC236}">
                  <a16:creationId xmlns:a16="http://schemas.microsoft.com/office/drawing/2014/main" id="{B245B072-C04E-4B22-8423-E79DB051A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245"/>
              <a:ext cx="23" cy="50"/>
            </a:xfrm>
            <a:custGeom>
              <a:avLst/>
              <a:gdLst>
                <a:gd name="T0" fmla="*/ 66 w 9"/>
                <a:gd name="T1" fmla="*/ 0 h 19"/>
                <a:gd name="T2" fmla="*/ 151 w 9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9">
                  <a:moveTo>
                    <a:pt x="4" y="0"/>
                  </a:moveTo>
                  <a:cubicBezTo>
                    <a:pt x="0" y="6"/>
                    <a:pt x="4" y="15"/>
                    <a:pt x="9" y="1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4" name="Freeform 534">
              <a:extLst>
                <a:ext uri="{FF2B5EF4-FFF2-40B4-BE49-F238E27FC236}">
                  <a16:creationId xmlns:a16="http://schemas.microsoft.com/office/drawing/2014/main" id="{7299DA5E-A3E2-4713-95EF-C0509A48C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279"/>
              <a:ext cx="15" cy="48"/>
            </a:xfrm>
            <a:custGeom>
              <a:avLst/>
              <a:gdLst>
                <a:gd name="T0" fmla="*/ 95 w 6"/>
                <a:gd name="T1" fmla="*/ 0 h 18"/>
                <a:gd name="T2" fmla="*/ 83 w 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2" y="4"/>
                    <a:pt x="0" y="13"/>
                    <a:pt x="5" y="1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5" name="Freeform 535">
              <a:extLst>
                <a:ext uri="{FF2B5EF4-FFF2-40B4-BE49-F238E27FC236}">
                  <a16:creationId xmlns:a16="http://schemas.microsoft.com/office/drawing/2014/main" id="{068ABA50-5648-4DF2-8DB8-4DE348BB1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207"/>
              <a:ext cx="18" cy="54"/>
            </a:xfrm>
            <a:custGeom>
              <a:avLst/>
              <a:gdLst>
                <a:gd name="T0" fmla="*/ 85 w 7"/>
                <a:gd name="T1" fmla="*/ 0 h 20"/>
                <a:gd name="T2" fmla="*/ 118 w 7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5" y="0"/>
                  </a:moveTo>
                  <a:cubicBezTo>
                    <a:pt x="0" y="6"/>
                    <a:pt x="2" y="15"/>
                    <a:pt x="7" y="2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6" name="Freeform 536">
              <a:extLst>
                <a:ext uri="{FF2B5EF4-FFF2-40B4-BE49-F238E27FC236}">
                  <a16:creationId xmlns:a16="http://schemas.microsoft.com/office/drawing/2014/main" id="{8CEC2A02-11B9-4089-A1F3-90502B9B4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2242"/>
              <a:ext cx="17" cy="59"/>
            </a:xfrm>
            <a:custGeom>
              <a:avLst/>
              <a:gdLst>
                <a:gd name="T0" fmla="*/ 100 w 7"/>
                <a:gd name="T1" fmla="*/ 0 h 22"/>
                <a:gd name="T2" fmla="*/ 87 w 7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3" y="5"/>
                    <a:pt x="0" y="16"/>
                    <a:pt x="6" y="22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7" name="Freeform 537">
              <a:extLst>
                <a:ext uri="{FF2B5EF4-FFF2-40B4-BE49-F238E27FC236}">
                  <a16:creationId xmlns:a16="http://schemas.microsoft.com/office/drawing/2014/main" id="{DB795D7E-22F7-44E3-9608-B595ADD2E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295"/>
              <a:ext cx="20" cy="27"/>
            </a:xfrm>
            <a:custGeom>
              <a:avLst/>
              <a:gdLst>
                <a:gd name="T0" fmla="*/ 125 w 8"/>
                <a:gd name="T1" fmla="*/ 0 h 10"/>
                <a:gd name="T2" fmla="*/ 0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2"/>
                    <a:pt x="1" y="5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8" name="Freeform 538">
              <a:extLst>
                <a:ext uri="{FF2B5EF4-FFF2-40B4-BE49-F238E27FC236}">
                  <a16:creationId xmlns:a16="http://schemas.microsoft.com/office/drawing/2014/main" id="{DDD70BBB-E2CF-472C-8E7C-D729C2515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623"/>
              <a:ext cx="45" cy="19"/>
            </a:xfrm>
            <a:custGeom>
              <a:avLst/>
              <a:gdLst>
                <a:gd name="T0" fmla="*/ 0 w 18"/>
                <a:gd name="T1" fmla="*/ 0 h 7"/>
                <a:gd name="T2" fmla="*/ 283 w 18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1" y="7"/>
                    <a:pt x="14" y="4"/>
                    <a:pt x="18" y="2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89" name="Freeform 539">
              <a:extLst>
                <a:ext uri="{FF2B5EF4-FFF2-40B4-BE49-F238E27FC236}">
                  <a16:creationId xmlns:a16="http://schemas.microsoft.com/office/drawing/2014/main" id="{F9D2A22D-48B9-4707-A5C5-0C29B9AD9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634"/>
              <a:ext cx="5" cy="19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0" y="5"/>
                    <a:pt x="2" y="7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0" name="Freeform 540">
              <a:extLst>
                <a:ext uri="{FF2B5EF4-FFF2-40B4-BE49-F238E27FC236}">
                  <a16:creationId xmlns:a16="http://schemas.microsoft.com/office/drawing/2014/main" id="{5711BF16-7D0B-48B8-B9D8-F54156491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013"/>
              <a:ext cx="45" cy="24"/>
            </a:xfrm>
            <a:custGeom>
              <a:avLst/>
              <a:gdLst>
                <a:gd name="T0" fmla="*/ 0 w 18"/>
                <a:gd name="T1" fmla="*/ 115 h 9"/>
                <a:gd name="T2" fmla="*/ 283 w 1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9">
                  <a:moveTo>
                    <a:pt x="0" y="6"/>
                  </a:moveTo>
                  <a:cubicBezTo>
                    <a:pt x="6" y="9"/>
                    <a:pt x="14" y="6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1" name="Freeform 541">
              <a:extLst>
                <a:ext uri="{FF2B5EF4-FFF2-40B4-BE49-F238E27FC236}">
                  <a16:creationId xmlns:a16="http://schemas.microsoft.com/office/drawing/2014/main" id="{E63C7CF0-9AD8-4CE9-8E9C-0D3CE6443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2029"/>
              <a:ext cx="15" cy="26"/>
            </a:xfrm>
            <a:custGeom>
              <a:avLst/>
              <a:gdLst>
                <a:gd name="T0" fmla="*/ 20 w 6"/>
                <a:gd name="T1" fmla="*/ 0 h 10"/>
                <a:gd name="T2" fmla="*/ 95 w 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1" y="0"/>
                  </a:moveTo>
                  <a:cubicBezTo>
                    <a:pt x="0" y="4"/>
                    <a:pt x="3" y="8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2" name="Freeform 542">
              <a:extLst>
                <a:ext uri="{FF2B5EF4-FFF2-40B4-BE49-F238E27FC236}">
                  <a16:creationId xmlns:a16="http://schemas.microsoft.com/office/drawing/2014/main" id="{4BE45256-1300-4684-920C-747F6A96F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074"/>
              <a:ext cx="20" cy="64"/>
            </a:xfrm>
            <a:custGeom>
              <a:avLst/>
              <a:gdLst>
                <a:gd name="T0" fmla="*/ 95 w 8"/>
                <a:gd name="T1" fmla="*/ 0 h 24"/>
                <a:gd name="T2" fmla="*/ 125 w 8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6" y="0"/>
                  </a:moveTo>
                  <a:cubicBezTo>
                    <a:pt x="0" y="5"/>
                    <a:pt x="5" y="19"/>
                    <a:pt x="8" y="24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3" name="Freeform 543">
              <a:extLst>
                <a:ext uri="{FF2B5EF4-FFF2-40B4-BE49-F238E27FC236}">
                  <a16:creationId xmlns:a16="http://schemas.microsoft.com/office/drawing/2014/main" id="{160AE778-D9E5-40CB-A8CF-A21DBD1A3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125"/>
              <a:ext cx="25" cy="48"/>
            </a:xfrm>
            <a:custGeom>
              <a:avLst/>
              <a:gdLst>
                <a:gd name="T0" fmla="*/ 158 w 10"/>
                <a:gd name="T1" fmla="*/ 0 h 18"/>
                <a:gd name="T2" fmla="*/ 33 w 10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cubicBezTo>
                    <a:pt x="5" y="4"/>
                    <a:pt x="0" y="11"/>
                    <a:pt x="2" y="1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4" name="Freeform 544">
              <a:extLst>
                <a:ext uri="{FF2B5EF4-FFF2-40B4-BE49-F238E27FC236}">
                  <a16:creationId xmlns:a16="http://schemas.microsoft.com/office/drawing/2014/main" id="{97513A9E-E8A3-42D6-B89E-4E35ED6C3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2170"/>
              <a:ext cx="45" cy="11"/>
            </a:xfrm>
            <a:custGeom>
              <a:avLst/>
              <a:gdLst>
                <a:gd name="T0" fmla="*/ 0 w 18"/>
                <a:gd name="T1" fmla="*/ 61 h 4"/>
                <a:gd name="T2" fmla="*/ 283 w 18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">
                  <a:moveTo>
                    <a:pt x="0" y="3"/>
                  </a:moveTo>
                  <a:cubicBezTo>
                    <a:pt x="5" y="0"/>
                    <a:pt x="13" y="1"/>
                    <a:pt x="18" y="4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5" name="Freeform 545">
              <a:extLst>
                <a:ext uri="{FF2B5EF4-FFF2-40B4-BE49-F238E27FC236}">
                  <a16:creationId xmlns:a16="http://schemas.microsoft.com/office/drawing/2014/main" id="{36922FD0-12A9-4FF0-8A8C-913AA4F32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117"/>
              <a:ext cx="30" cy="42"/>
            </a:xfrm>
            <a:custGeom>
              <a:avLst/>
              <a:gdLst>
                <a:gd name="T0" fmla="*/ 20 w 12"/>
                <a:gd name="T1" fmla="*/ 0 h 16"/>
                <a:gd name="T2" fmla="*/ 188 w 12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" y="0"/>
                  </a:moveTo>
                  <a:cubicBezTo>
                    <a:pt x="0" y="7"/>
                    <a:pt x="5" y="15"/>
                    <a:pt x="12" y="16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6" name="Freeform 546">
              <a:extLst>
                <a:ext uri="{FF2B5EF4-FFF2-40B4-BE49-F238E27FC236}">
                  <a16:creationId xmlns:a16="http://schemas.microsoft.com/office/drawing/2014/main" id="{D30EDCFA-3F54-4762-87D6-0E82B3192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141"/>
              <a:ext cx="10" cy="50"/>
            </a:xfrm>
            <a:custGeom>
              <a:avLst/>
              <a:gdLst>
                <a:gd name="T0" fmla="*/ 50 w 4"/>
                <a:gd name="T1" fmla="*/ 0 h 19"/>
                <a:gd name="T2" fmla="*/ 63 w 4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3" y="0"/>
                  </a:moveTo>
                  <a:cubicBezTo>
                    <a:pt x="0" y="6"/>
                    <a:pt x="2" y="14"/>
                    <a:pt x="4" y="1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7" name="Freeform 547">
              <a:extLst>
                <a:ext uri="{FF2B5EF4-FFF2-40B4-BE49-F238E27FC236}">
                  <a16:creationId xmlns:a16="http://schemas.microsoft.com/office/drawing/2014/main" id="{CCE0A338-3200-4080-8229-448906A68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2186"/>
              <a:ext cx="20" cy="27"/>
            </a:xfrm>
            <a:custGeom>
              <a:avLst/>
              <a:gdLst>
                <a:gd name="T0" fmla="*/ 125 w 8"/>
                <a:gd name="T1" fmla="*/ 0 h 10"/>
                <a:gd name="T2" fmla="*/ 0 w 8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0"/>
                    <a:pt x="1" y="7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8" name="Freeform 548">
              <a:extLst>
                <a:ext uri="{FF2B5EF4-FFF2-40B4-BE49-F238E27FC236}">
                  <a16:creationId xmlns:a16="http://schemas.microsoft.com/office/drawing/2014/main" id="{ED2344EB-D05B-4CEE-8DC7-DC48706B8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823"/>
              <a:ext cx="52" cy="24"/>
            </a:xfrm>
            <a:custGeom>
              <a:avLst/>
              <a:gdLst>
                <a:gd name="T0" fmla="*/ 0 w 21"/>
                <a:gd name="T1" fmla="*/ 93 h 9"/>
                <a:gd name="T2" fmla="*/ 319 w 2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5"/>
                  </a:moveTo>
                  <a:cubicBezTo>
                    <a:pt x="7" y="0"/>
                    <a:pt x="15" y="5"/>
                    <a:pt x="21" y="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99" name="Freeform 549">
              <a:extLst>
                <a:ext uri="{FF2B5EF4-FFF2-40B4-BE49-F238E27FC236}">
                  <a16:creationId xmlns:a16="http://schemas.microsoft.com/office/drawing/2014/main" id="{992158B8-72B6-462B-9A16-EC4FB6EBE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1834"/>
              <a:ext cx="35" cy="29"/>
            </a:xfrm>
            <a:custGeom>
              <a:avLst/>
              <a:gdLst>
                <a:gd name="T0" fmla="*/ 0 w 14"/>
                <a:gd name="T1" fmla="*/ 200 h 11"/>
                <a:gd name="T2" fmla="*/ 220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1"/>
                  </a:moveTo>
                  <a:cubicBezTo>
                    <a:pt x="1" y="6"/>
                    <a:pt x="9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0" name="Freeform 550">
              <a:extLst>
                <a:ext uri="{FF2B5EF4-FFF2-40B4-BE49-F238E27FC236}">
                  <a16:creationId xmlns:a16="http://schemas.microsoft.com/office/drawing/2014/main" id="{9EE46768-8385-4854-8835-69E458C20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887"/>
              <a:ext cx="35" cy="27"/>
            </a:xfrm>
            <a:custGeom>
              <a:avLst/>
              <a:gdLst>
                <a:gd name="T0" fmla="*/ 0 w 14"/>
                <a:gd name="T1" fmla="*/ 0 h 10"/>
                <a:gd name="T2" fmla="*/ 220 w 14"/>
                <a:gd name="T3" fmla="*/ 15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3" y="6"/>
                    <a:pt x="8" y="10"/>
                    <a:pt x="14" y="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1" name="Freeform 551">
              <a:extLst>
                <a:ext uri="{FF2B5EF4-FFF2-40B4-BE49-F238E27FC236}">
                  <a16:creationId xmlns:a16="http://schemas.microsoft.com/office/drawing/2014/main" id="{9540A190-CD08-421F-B288-8BB611734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911"/>
              <a:ext cx="5" cy="24"/>
            </a:xfrm>
            <a:custGeom>
              <a:avLst/>
              <a:gdLst>
                <a:gd name="T0" fmla="*/ 20 w 2"/>
                <a:gd name="T1" fmla="*/ 0 h 9"/>
                <a:gd name="T2" fmla="*/ 33 w 2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0"/>
                  </a:moveTo>
                  <a:cubicBezTo>
                    <a:pt x="0" y="3"/>
                    <a:pt x="1" y="6"/>
                    <a:pt x="2" y="9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2" name="Freeform 552">
              <a:extLst>
                <a:ext uri="{FF2B5EF4-FFF2-40B4-BE49-F238E27FC236}">
                  <a16:creationId xmlns:a16="http://schemas.microsoft.com/office/drawing/2014/main" id="{B8CF49EC-DE96-401F-BFCD-9265A1792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2533"/>
              <a:ext cx="33" cy="29"/>
            </a:xfrm>
            <a:custGeom>
              <a:avLst/>
              <a:gdLst>
                <a:gd name="T0" fmla="*/ 0 w 13"/>
                <a:gd name="T1" fmla="*/ 0 h 11"/>
                <a:gd name="T2" fmla="*/ 213 w 1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1" y="7"/>
                    <a:pt x="6" y="11"/>
                    <a:pt x="13" y="11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3" name="Freeform 553">
              <a:extLst>
                <a:ext uri="{FF2B5EF4-FFF2-40B4-BE49-F238E27FC236}">
                  <a16:creationId xmlns:a16="http://schemas.microsoft.com/office/drawing/2014/main" id="{8446E937-74C2-4DC8-A458-D63BDBB59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557"/>
              <a:ext cx="7" cy="21"/>
            </a:xfrm>
            <a:custGeom>
              <a:avLst/>
              <a:gdLst>
                <a:gd name="T0" fmla="*/ 37 w 3"/>
                <a:gd name="T1" fmla="*/ 0 h 8"/>
                <a:gd name="T2" fmla="*/ 0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4" name="Freeform 554">
              <a:extLst>
                <a:ext uri="{FF2B5EF4-FFF2-40B4-BE49-F238E27FC236}">
                  <a16:creationId xmlns:a16="http://schemas.microsoft.com/office/drawing/2014/main" id="{05CFB790-3A12-43F6-A640-9C2EBDF70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399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5" name="Freeform 555">
              <a:extLst>
                <a:ext uri="{FF2B5EF4-FFF2-40B4-BE49-F238E27FC236}">
                  <a16:creationId xmlns:a16="http://schemas.microsoft.com/office/drawing/2014/main" id="{FE701028-B559-4933-9421-8784D4243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053"/>
              <a:ext cx="8" cy="18"/>
            </a:xfrm>
            <a:custGeom>
              <a:avLst/>
              <a:gdLst>
                <a:gd name="T0" fmla="*/ 56 w 3"/>
                <a:gd name="T1" fmla="*/ 0 h 7"/>
                <a:gd name="T2" fmla="*/ 0 w 3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6" name="Freeform 556">
              <a:extLst>
                <a:ext uri="{FF2B5EF4-FFF2-40B4-BE49-F238E27FC236}">
                  <a16:creationId xmlns:a16="http://schemas.microsoft.com/office/drawing/2014/main" id="{802EF808-C9F9-4156-9C21-997680AE7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165"/>
              <a:ext cx="55" cy="42"/>
            </a:xfrm>
            <a:custGeom>
              <a:avLst/>
              <a:gdLst>
                <a:gd name="T0" fmla="*/ 20 w 22"/>
                <a:gd name="T1" fmla="*/ 89 h 16"/>
                <a:gd name="T2" fmla="*/ 95 w 2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1" y="5"/>
                  </a:moveTo>
                  <a:cubicBezTo>
                    <a:pt x="0" y="16"/>
                    <a:pt x="22" y="8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7" name="Freeform 557">
              <a:extLst>
                <a:ext uri="{FF2B5EF4-FFF2-40B4-BE49-F238E27FC236}">
                  <a16:creationId xmlns:a16="http://schemas.microsoft.com/office/drawing/2014/main" id="{E0EA175A-9EB4-4330-9D2A-14AD562B2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253"/>
              <a:ext cx="13" cy="5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2"/>
                    <a:pt x="5" y="1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8" name="Freeform 558">
              <a:extLst>
                <a:ext uri="{FF2B5EF4-FFF2-40B4-BE49-F238E27FC236}">
                  <a16:creationId xmlns:a16="http://schemas.microsoft.com/office/drawing/2014/main" id="{B20156A6-4F09-47F8-8B63-7B8481B76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365"/>
              <a:ext cx="25" cy="13"/>
            </a:xfrm>
            <a:custGeom>
              <a:avLst/>
              <a:gdLst>
                <a:gd name="T0" fmla="*/ 0 w 10"/>
                <a:gd name="T1" fmla="*/ 88 h 5"/>
                <a:gd name="T2" fmla="*/ 15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4" y="4"/>
                    <a:pt x="6" y="1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09" name="Freeform 559">
              <a:extLst>
                <a:ext uri="{FF2B5EF4-FFF2-40B4-BE49-F238E27FC236}">
                  <a16:creationId xmlns:a16="http://schemas.microsoft.com/office/drawing/2014/main" id="{0DE441BD-E023-4E10-ABE4-9F1AF0567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399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63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0" y="4"/>
                    <a:pt x="1" y="9"/>
                    <a:pt x="4" y="12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0" name="Freeform 560">
              <a:extLst>
                <a:ext uri="{FF2B5EF4-FFF2-40B4-BE49-F238E27FC236}">
                  <a16:creationId xmlns:a16="http://schemas.microsoft.com/office/drawing/2014/main" id="{63C2B6CF-1E21-43A7-B16A-D4C96A6C5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2458"/>
              <a:ext cx="37" cy="40"/>
            </a:xfrm>
            <a:custGeom>
              <a:avLst/>
              <a:gdLst>
                <a:gd name="T0" fmla="*/ 12 w 15"/>
                <a:gd name="T1" fmla="*/ 192 h 15"/>
                <a:gd name="T2" fmla="*/ 91 w 1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1" y="10"/>
                  </a:moveTo>
                  <a:cubicBezTo>
                    <a:pt x="0" y="0"/>
                    <a:pt x="15" y="4"/>
                    <a:pt x="6" y="15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1" name="Freeform 561">
              <a:extLst>
                <a:ext uri="{FF2B5EF4-FFF2-40B4-BE49-F238E27FC236}">
                  <a16:creationId xmlns:a16="http://schemas.microsoft.com/office/drawing/2014/main" id="{0392702D-9AA0-48B5-8FE5-1F2A25763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607"/>
              <a:ext cx="13" cy="32"/>
            </a:xfrm>
            <a:custGeom>
              <a:avLst/>
              <a:gdLst>
                <a:gd name="T0" fmla="*/ 0 w 5"/>
                <a:gd name="T1" fmla="*/ 227 h 12"/>
                <a:gd name="T2" fmla="*/ 88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2" y="8"/>
                    <a:pt x="2" y="4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2" name="Freeform 562">
              <a:extLst>
                <a:ext uri="{FF2B5EF4-FFF2-40B4-BE49-F238E27FC236}">
                  <a16:creationId xmlns:a16="http://schemas.microsoft.com/office/drawing/2014/main" id="{15D49A05-5EE7-48A1-9A80-C76EB9CE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613"/>
              <a:ext cx="12" cy="37"/>
            </a:xfrm>
            <a:custGeom>
              <a:avLst/>
              <a:gdLst>
                <a:gd name="T0" fmla="*/ 0 w 5"/>
                <a:gd name="T1" fmla="*/ 0 h 14"/>
                <a:gd name="T2" fmla="*/ 70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1" y="5"/>
                    <a:pt x="2" y="10"/>
                    <a:pt x="5" y="14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3" name="Freeform 563">
              <a:extLst>
                <a:ext uri="{FF2B5EF4-FFF2-40B4-BE49-F238E27FC236}">
                  <a16:creationId xmlns:a16="http://schemas.microsoft.com/office/drawing/2014/main" id="{271E1275-A1A3-4E62-B3BC-B08A95636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973"/>
              <a:ext cx="18" cy="2"/>
            </a:xfrm>
            <a:custGeom>
              <a:avLst/>
              <a:gdLst>
                <a:gd name="T0" fmla="*/ 0 w 7"/>
                <a:gd name="T1" fmla="*/ 8 h 1"/>
                <a:gd name="T2" fmla="*/ 118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4" name="Freeform 564">
              <a:extLst>
                <a:ext uri="{FF2B5EF4-FFF2-40B4-BE49-F238E27FC236}">
                  <a16:creationId xmlns:a16="http://schemas.microsoft.com/office/drawing/2014/main" id="{0B13C404-CE7D-462F-A650-45872C658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1909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5" name="Freeform 565">
              <a:extLst>
                <a:ext uri="{FF2B5EF4-FFF2-40B4-BE49-F238E27FC236}">
                  <a16:creationId xmlns:a16="http://schemas.microsoft.com/office/drawing/2014/main" id="{916A8E59-3FEA-4963-A351-BACFC7E15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855"/>
              <a:ext cx="15" cy="6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1"/>
                    <a:pt x="6" y="2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6" name="Freeform 566">
              <a:extLst>
                <a:ext uri="{FF2B5EF4-FFF2-40B4-BE49-F238E27FC236}">
                  <a16:creationId xmlns:a16="http://schemas.microsoft.com/office/drawing/2014/main" id="{B74F86C4-709D-4538-901D-209EA8F22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042"/>
              <a:ext cx="15" cy="16"/>
            </a:xfrm>
            <a:custGeom>
              <a:avLst/>
              <a:gdLst>
                <a:gd name="T0" fmla="*/ 0 w 6"/>
                <a:gd name="T1" fmla="*/ 115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17" name="Freeform 567">
              <a:extLst>
                <a:ext uri="{FF2B5EF4-FFF2-40B4-BE49-F238E27FC236}">
                  <a16:creationId xmlns:a16="http://schemas.microsoft.com/office/drawing/2014/main" id="{E12E9797-197F-4844-819E-0BAA3AA1E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423"/>
              <a:ext cx="25" cy="14"/>
            </a:xfrm>
            <a:custGeom>
              <a:avLst/>
              <a:gdLst>
                <a:gd name="T0" fmla="*/ 0 w 10"/>
                <a:gd name="T1" fmla="*/ 0 h 5"/>
                <a:gd name="T2" fmla="*/ 158 w 10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2" y="4"/>
                    <a:pt x="6" y="4"/>
                    <a:pt x="10" y="5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1" name="Group 568">
            <a:extLst>
              <a:ext uri="{FF2B5EF4-FFF2-40B4-BE49-F238E27FC236}">
                <a16:creationId xmlns:a16="http://schemas.microsoft.com/office/drawing/2014/main" id="{944D797A-7649-4A89-BFD7-7013743E0BE0}"/>
              </a:ext>
            </a:extLst>
          </p:cNvPr>
          <p:cNvGrpSpPr>
            <a:grpSpLocks/>
          </p:cNvGrpSpPr>
          <p:nvPr/>
        </p:nvGrpSpPr>
        <p:grpSpPr bwMode="auto">
          <a:xfrm>
            <a:off x="9102725" y="4383088"/>
            <a:ext cx="804863" cy="403225"/>
            <a:chOff x="4354" y="2484"/>
            <a:chExt cx="507" cy="254"/>
          </a:xfrm>
        </p:grpSpPr>
        <p:sp>
          <p:nvSpPr>
            <p:cNvPr id="19499" name="Freeform 569">
              <a:extLst>
                <a:ext uri="{FF2B5EF4-FFF2-40B4-BE49-F238E27FC236}">
                  <a16:creationId xmlns:a16="http://schemas.microsoft.com/office/drawing/2014/main" id="{F60EC890-4B7A-443B-9B5E-17E14FA8C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484"/>
              <a:ext cx="507" cy="254"/>
            </a:xfrm>
            <a:custGeom>
              <a:avLst/>
              <a:gdLst>
                <a:gd name="T0" fmla="*/ 75 w 203"/>
                <a:gd name="T1" fmla="*/ 265 h 95"/>
                <a:gd name="T2" fmla="*/ 187 w 203"/>
                <a:gd name="T3" fmla="*/ 150 h 95"/>
                <a:gd name="T4" fmla="*/ 1029 w 203"/>
                <a:gd name="T5" fmla="*/ 193 h 95"/>
                <a:gd name="T6" fmla="*/ 1558 w 203"/>
                <a:gd name="T7" fmla="*/ 401 h 95"/>
                <a:gd name="T8" fmla="*/ 2278 w 203"/>
                <a:gd name="T9" fmla="*/ 628 h 95"/>
                <a:gd name="T10" fmla="*/ 2975 w 203"/>
                <a:gd name="T11" fmla="*/ 880 h 95"/>
                <a:gd name="T12" fmla="*/ 3037 w 203"/>
                <a:gd name="T13" fmla="*/ 880 h 95"/>
                <a:gd name="T14" fmla="*/ 3087 w 203"/>
                <a:gd name="T15" fmla="*/ 1016 h 95"/>
                <a:gd name="T16" fmla="*/ 2995 w 203"/>
                <a:gd name="T17" fmla="*/ 1315 h 95"/>
                <a:gd name="T18" fmla="*/ 2587 w 203"/>
                <a:gd name="T19" fmla="*/ 1567 h 95"/>
                <a:gd name="T20" fmla="*/ 1996 w 203"/>
                <a:gd name="T21" fmla="*/ 1759 h 95"/>
                <a:gd name="T22" fmla="*/ 562 w 203"/>
                <a:gd name="T23" fmla="*/ 973 h 95"/>
                <a:gd name="T24" fmla="*/ 167 w 203"/>
                <a:gd name="T25" fmla="*/ 537 h 95"/>
                <a:gd name="T26" fmla="*/ 75 w 203"/>
                <a:gd name="T27" fmla="*/ 265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3" h="95">
                  <a:moveTo>
                    <a:pt x="5" y="14"/>
                  </a:moveTo>
                  <a:cubicBezTo>
                    <a:pt x="7" y="11"/>
                    <a:pt x="9" y="9"/>
                    <a:pt x="12" y="8"/>
                  </a:cubicBezTo>
                  <a:cubicBezTo>
                    <a:pt x="27" y="0"/>
                    <a:pt x="53" y="5"/>
                    <a:pt x="66" y="10"/>
                  </a:cubicBezTo>
                  <a:cubicBezTo>
                    <a:pt x="79" y="16"/>
                    <a:pt x="86" y="20"/>
                    <a:pt x="100" y="21"/>
                  </a:cubicBezTo>
                  <a:cubicBezTo>
                    <a:pt x="117" y="22"/>
                    <a:pt x="131" y="25"/>
                    <a:pt x="146" y="33"/>
                  </a:cubicBezTo>
                  <a:cubicBezTo>
                    <a:pt x="159" y="39"/>
                    <a:pt x="177" y="45"/>
                    <a:pt x="191" y="46"/>
                  </a:cubicBezTo>
                  <a:cubicBezTo>
                    <a:pt x="193" y="46"/>
                    <a:pt x="194" y="46"/>
                    <a:pt x="195" y="46"/>
                  </a:cubicBezTo>
                  <a:cubicBezTo>
                    <a:pt x="194" y="47"/>
                    <a:pt x="195" y="49"/>
                    <a:pt x="198" y="53"/>
                  </a:cubicBezTo>
                  <a:cubicBezTo>
                    <a:pt x="203" y="58"/>
                    <a:pt x="199" y="66"/>
                    <a:pt x="192" y="69"/>
                  </a:cubicBezTo>
                  <a:cubicBezTo>
                    <a:pt x="183" y="74"/>
                    <a:pt x="178" y="80"/>
                    <a:pt x="166" y="82"/>
                  </a:cubicBezTo>
                  <a:cubicBezTo>
                    <a:pt x="153" y="85"/>
                    <a:pt x="141" y="91"/>
                    <a:pt x="128" y="92"/>
                  </a:cubicBezTo>
                  <a:cubicBezTo>
                    <a:pt x="94" y="95"/>
                    <a:pt x="67" y="65"/>
                    <a:pt x="36" y="51"/>
                  </a:cubicBezTo>
                  <a:cubicBezTo>
                    <a:pt x="24" y="45"/>
                    <a:pt x="17" y="36"/>
                    <a:pt x="11" y="28"/>
                  </a:cubicBezTo>
                  <a:cubicBezTo>
                    <a:pt x="7" y="23"/>
                    <a:pt x="0" y="22"/>
                    <a:pt x="5" y="14"/>
                  </a:cubicBezTo>
                  <a:close/>
                </a:path>
              </a:pathLst>
            </a:custGeom>
            <a:solidFill>
              <a:srgbClr val="E49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Freeform 570">
              <a:extLst>
                <a:ext uri="{FF2B5EF4-FFF2-40B4-BE49-F238E27FC236}">
                  <a16:creationId xmlns:a16="http://schemas.microsoft.com/office/drawing/2014/main" id="{0E2CE0A1-AF26-4F76-BC48-67AEAB379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2618"/>
              <a:ext cx="338" cy="109"/>
            </a:xfrm>
            <a:custGeom>
              <a:avLst/>
              <a:gdLst>
                <a:gd name="T0" fmla="*/ 1054 w 135"/>
                <a:gd name="T1" fmla="*/ 694 h 41"/>
                <a:gd name="T2" fmla="*/ 1647 w 135"/>
                <a:gd name="T3" fmla="*/ 487 h 41"/>
                <a:gd name="T4" fmla="*/ 1963 w 135"/>
                <a:gd name="T5" fmla="*/ 0 h 41"/>
                <a:gd name="T6" fmla="*/ 1680 w 135"/>
                <a:gd name="T7" fmla="*/ 261 h 41"/>
                <a:gd name="T8" fmla="*/ 1617 w 135"/>
                <a:gd name="T9" fmla="*/ 375 h 41"/>
                <a:gd name="T10" fmla="*/ 1334 w 135"/>
                <a:gd name="T11" fmla="*/ 465 h 41"/>
                <a:gd name="T12" fmla="*/ 1179 w 135"/>
                <a:gd name="T13" fmla="*/ 136 h 41"/>
                <a:gd name="T14" fmla="*/ 896 w 135"/>
                <a:gd name="T15" fmla="*/ 465 h 41"/>
                <a:gd name="T16" fmla="*/ 909 w 135"/>
                <a:gd name="T17" fmla="*/ 678 h 41"/>
                <a:gd name="T18" fmla="*/ 721 w 135"/>
                <a:gd name="T19" fmla="*/ 566 h 41"/>
                <a:gd name="T20" fmla="*/ 396 w 135"/>
                <a:gd name="T21" fmla="*/ 465 h 41"/>
                <a:gd name="T22" fmla="*/ 0 w 135"/>
                <a:gd name="T23" fmla="*/ 340 h 41"/>
                <a:gd name="T24" fmla="*/ 521 w 135"/>
                <a:gd name="T25" fmla="*/ 622 h 41"/>
                <a:gd name="T26" fmla="*/ 1022 w 135"/>
                <a:gd name="T27" fmla="*/ 694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5" h="41">
                  <a:moveTo>
                    <a:pt x="67" y="37"/>
                  </a:moveTo>
                  <a:cubicBezTo>
                    <a:pt x="79" y="31"/>
                    <a:pt x="92" y="30"/>
                    <a:pt x="105" y="26"/>
                  </a:cubicBezTo>
                  <a:cubicBezTo>
                    <a:pt x="115" y="23"/>
                    <a:pt x="135" y="11"/>
                    <a:pt x="125" y="0"/>
                  </a:cubicBezTo>
                  <a:cubicBezTo>
                    <a:pt x="123" y="12"/>
                    <a:pt x="105" y="5"/>
                    <a:pt x="107" y="14"/>
                  </a:cubicBezTo>
                  <a:cubicBezTo>
                    <a:pt x="115" y="16"/>
                    <a:pt x="108" y="25"/>
                    <a:pt x="103" y="20"/>
                  </a:cubicBezTo>
                  <a:cubicBezTo>
                    <a:pt x="99" y="24"/>
                    <a:pt x="91" y="27"/>
                    <a:pt x="85" y="25"/>
                  </a:cubicBezTo>
                  <a:cubicBezTo>
                    <a:pt x="76" y="23"/>
                    <a:pt x="73" y="15"/>
                    <a:pt x="75" y="7"/>
                  </a:cubicBezTo>
                  <a:cubicBezTo>
                    <a:pt x="70" y="13"/>
                    <a:pt x="67" y="26"/>
                    <a:pt x="57" y="25"/>
                  </a:cubicBezTo>
                  <a:cubicBezTo>
                    <a:pt x="63" y="27"/>
                    <a:pt x="65" y="36"/>
                    <a:pt x="58" y="36"/>
                  </a:cubicBezTo>
                  <a:cubicBezTo>
                    <a:pt x="54" y="36"/>
                    <a:pt x="50" y="31"/>
                    <a:pt x="46" y="30"/>
                  </a:cubicBezTo>
                  <a:cubicBezTo>
                    <a:pt x="39" y="28"/>
                    <a:pt x="32" y="28"/>
                    <a:pt x="25" y="25"/>
                  </a:cubicBezTo>
                  <a:cubicBezTo>
                    <a:pt x="17" y="22"/>
                    <a:pt x="8" y="19"/>
                    <a:pt x="0" y="18"/>
                  </a:cubicBezTo>
                  <a:cubicBezTo>
                    <a:pt x="10" y="24"/>
                    <a:pt x="22" y="29"/>
                    <a:pt x="33" y="33"/>
                  </a:cubicBezTo>
                  <a:cubicBezTo>
                    <a:pt x="44" y="36"/>
                    <a:pt x="52" y="41"/>
                    <a:pt x="65" y="37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Freeform 571">
              <a:extLst>
                <a:ext uri="{FF2B5EF4-FFF2-40B4-BE49-F238E27FC236}">
                  <a16:creationId xmlns:a16="http://schemas.microsoft.com/office/drawing/2014/main" id="{87DB51FF-3D28-4760-961B-CB36BBAA2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583"/>
              <a:ext cx="48" cy="24"/>
            </a:xfrm>
            <a:custGeom>
              <a:avLst/>
              <a:gdLst>
                <a:gd name="T0" fmla="*/ 0 w 19"/>
                <a:gd name="T1" fmla="*/ 21 h 9"/>
                <a:gd name="T2" fmla="*/ 33 w 19"/>
                <a:gd name="T3" fmla="*/ 171 h 9"/>
                <a:gd name="T4" fmla="*/ 306 w 19"/>
                <a:gd name="T5" fmla="*/ 115 h 9"/>
                <a:gd name="T6" fmla="*/ 51 w 1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0" y="1"/>
                  </a:moveTo>
                  <a:cubicBezTo>
                    <a:pt x="1" y="4"/>
                    <a:pt x="2" y="6"/>
                    <a:pt x="2" y="9"/>
                  </a:cubicBezTo>
                  <a:cubicBezTo>
                    <a:pt x="6" y="5"/>
                    <a:pt x="14" y="2"/>
                    <a:pt x="19" y="6"/>
                  </a:cubicBezTo>
                  <a:cubicBezTo>
                    <a:pt x="15" y="1"/>
                    <a:pt x="3" y="2"/>
                    <a:pt x="3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Freeform 572">
              <a:extLst>
                <a:ext uri="{FF2B5EF4-FFF2-40B4-BE49-F238E27FC236}">
                  <a16:creationId xmlns:a16="http://schemas.microsoft.com/office/drawing/2014/main" id="{D7B62C57-93B6-4D00-AFFD-29747AA52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2511"/>
              <a:ext cx="140" cy="136"/>
            </a:xfrm>
            <a:custGeom>
              <a:avLst/>
              <a:gdLst>
                <a:gd name="T0" fmla="*/ 158 w 56"/>
                <a:gd name="T1" fmla="*/ 21 h 51"/>
                <a:gd name="T2" fmla="*/ 300 w 56"/>
                <a:gd name="T3" fmla="*/ 533 h 51"/>
                <a:gd name="T4" fmla="*/ 875 w 56"/>
                <a:gd name="T5" fmla="*/ 968 h 51"/>
                <a:gd name="T6" fmla="*/ 438 w 56"/>
                <a:gd name="T7" fmla="*/ 477 h 51"/>
                <a:gd name="T8" fmla="*/ 313 w 56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1">
                  <a:moveTo>
                    <a:pt x="10" y="1"/>
                  </a:moveTo>
                  <a:cubicBezTo>
                    <a:pt x="0" y="6"/>
                    <a:pt x="14" y="23"/>
                    <a:pt x="19" y="28"/>
                  </a:cubicBezTo>
                  <a:cubicBezTo>
                    <a:pt x="29" y="38"/>
                    <a:pt x="47" y="38"/>
                    <a:pt x="56" y="51"/>
                  </a:cubicBezTo>
                  <a:cubicBezTo>
                    <a:pt x="51" y="38"/>
                    <a:pt x="38" y="33"/>
                    <a:pt x="28" y="25"/>
                  </a:cubicBezTo>
                  <a:cubicBezTo>
                    <a:pt x="22" y="21"/>
                    <a:pt x="16" y="7"/>
                    <a:pt x="20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Freeform 573">
              <a:extLst>
                <a:ext uri="{FF2B5EF4-FFF2-40B4-BE49-F238E27FC236}">
                  <a16:creationId xmlns:a16="http://schemas.microsoft.com/office/drawing/2014/main" id="{94FE69A3-E2CF-4BBD-84A4-608F1E611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682"/>
              <a:ext cx="68" cy="32"/>
            </a:xfrm>
            <a:custGeom>
              <a:avLst/>
              <a:gdLst>
                <a:gd name="T0" fmla="*/ 0 w 27"/>
                <a:gd name="T1" fmla="*/ 227 h 12"/>
                <a:gd name="T2" fmla="*/ 431 w 27"/>
                <a:gd name="T3" fmla="*/ 93 h 12"/>
                <a:gd name="T4" fmla="*/ 209 w 27"/>
                <a:gd name="T5" fmla="*/ 56 h 12"/>
                <a:gd name="T6" fmla="*/ 83 w 27"/>
                <a:gd name="T7" fmla="*/ 0 h 12"/>
                <a:gd name="T8" fmla="*/ 63 w 27"/>
                <a:gd name="T9" fmla="*/ 19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2">
                  <a:moveTo>
                    <a:pt x="0" y="12"/>
                  </a:moveTo>
                  <a:cubicBezTo>
                    <a:pt x="9" y="9"/>
                    <a:pt x="18" y="7"/>
                    <a:pt x="27" y="5"/>
                  </a:cubicBezTo>
                  <a:cubicBezTo>
                    <a:pt x="22" y="5"/>
                    <a:pt x="18" y="4"/>
                    <a:pt x="13" y="3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5" y="4"/>
                    <a:pt x="7" y="7"/>
                    <a:pt x="4" y="10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Freeform 574">
              <a:extLst>
                <a:ext uri="{FF2B5EF4-FFF2-40B4-BE49-F238E27FC236}">
                  <a16:creationId xmlns:a16="http://schemas.microsoft.com/office/drawing/2014/main" id="{91622433-EA80-45C0-8390-018985F6C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2500"/>
              <a:ext cx="223" cy="88"/>
            </a:xfrm>
            <a:custGeom>
              <a:avLst/>
              <a:gdLst>
                <a:gd name="T0" fmla="*/ 0 w 89"/>
                <a:gd name="T1" fmla="*/ 93 h 33"/>
                <a:gd name="T2" fmla="*/ 596 w 89"/>
                <a:gd name="T3" fmla="*/ 227 h 33"/>
                <a:gd name="T4" fmla="*/ 1401 w 89"/>
                <a:gd name="T5" fmla="*/ 477 h 33"/>
                <a:gd name="T6" fmla="*/ 772 w 89"/>
                <a:gd name="T7" fmla="*/ 627 h 33"/>
                <a:gd name="T8" fmla="*/ 616 w 89"/>
                <a:gd name="T9" fmla="*/ 363 h 33"/>
                <a:gd name="T10" fmla="*/ 489 w 89"/>
                <a:gd name="T11" fmla="*/ 568 h 33"/>
                <a:gd name="T12" fmla="*/ 313 w 89"/>
                <a:gd name="T13" fmla="*/ 227 h 33"/>
                <a:gd name="T14" fmla="*/ 175 w 89"/>
                <a:gd name="T15" fmla="*/ 205 h 33"/>
                <a:gd name="T16" fmla="*/ 20 w 89"/>
                <a:gd name="T17" fmla="*/ 93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33">
                  <a:moveTo>
                    <a:pt x="0" y="5"/>
                  </a:moveTo>
                  <a:cubicBezTo>
                    <a:pt x="13" y="0"/>
                    <a:pt x="27" y="7"/>
                    <a:pt x="38" y="12"/>
                  </a:cubicBezTo>
                  <a:cubicBezTo>
                    <a:pt x="54" y="20"/>
                    <a:pt x="72" y="18"/>
                    <a:pt x="89" y="25"/>
                  </a:cubicBezTo>
                  <a:cubicBezTo>
                    <a:pt x="73" y="24"/>
                    <a:pt x="59" y="16"/>
                    <a:pt x="49" y="33"/>
                  </a:cubicBezTo>
                  <a:cubicBezTo>
                    <a:pt x="49" y="29"/>
                    <a:pt x="45" y="19"/>
                    <a:pt x="39" y="19"/>
                  </a:cubicBezTo>
                  <a:cubicBezTo>
                    <a:pt x="33" y="19"/>
                    <a:pt x="34" y="27"/>
                    <a:pt x="31" y="30"/>
                  </a:cubicBezTo>
                  <a:cubicBezTo>
                    <a:pt x="28" y="22"/>
                    <a:pt x="29" y="15"/>
                    <a:pt x="20" y="12"/>
                  </a:cubicBezTo>
                  <a:cubicBezTo>
                    <a:pt x="17" y="11"/>
                    <a:pt x="14" y="12"/>
                    <a:pt x="11" y="11"/>
                  </a:cubicBezTo>
                  <a:cubicBezTo>
                    <a:pt x="8" y="10"/>
                    <a:pt x="5" y="4"/>
                    <a:pt x="1" y="5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Freeform 575">
              <a:extLst>
                <a:ext uri="{FF2B5EF4-FFF2-40B4-BE49-F238E27FC236}">
                  <a16:creationId xmlns:a16="http://schemas.microsoft.com/office/drawing/2014/main" id="{DE15DB29-CCD0-4FA6-B7F9-B48891F6F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524"/>
              <a:ext cx="40" cy="27"/>
            </a:xfrm>
            <a:custGeom>
              <a:avLst/>
              <a:gdLst>
                <a:gd name="T0" fmla="*/ 145 w 16"/>
                <a:gd name="T1" fmla="*/ 38 h 10"/>
                <a:gd name="T2" fmla="*/ 63 w 16"/>
                <a:gd name="T3" fmla="*/ 0 h 10"/>
                <a:gd name="T4" fmla="*/ 145 w 16"/>
                <a:gd name="T5" fmla="*/ 197 h 10"/>
                <a:gd name="T6" fmla="*/ 250 w 16"/>
                <a:gd name="T7" fmla="*/ 15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9" y="2"/>
                  </a:moveTo>
                  <a:cubicBezTo>
                    <a:pt x="7" y="1"/>
                    <a:pt x="5" y="1"/>
                    <a:pt x="4" y="0"/>
                  </a:cubicBezTo>
                  <a:cubicBezTo>
                    <a:pt x="0" y="7"/>
                    <a:pt x="12" y="4"/>
                    <a:pt x="9" y="10"/>
                  </a:cubicBezTo>
                  <a:cubicBezTo>
                    <a:pt x="11" y="9"/>
                    <a:pt x="14" y="8"/>
                    <a:pt x="16" y="8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Freeform 576">
              <a:extLst>
                <a:ext uri="{FF2B5EF4-FFF2-40B4-BE49-F238E27FC236}">
                  <a16:creationId xmlns:a16="http://schemas.microsoft.com/office/drawing/2014/main" id="{8DEA6CF9-9337-4525-AFB0-B5E5229BA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" y="2551"/>
              <a:ext cx="25" cy="13"/>
            </a:xfrm>
            <a:custGeom>
              <a:avLst/>
              <a:gdLst>
                <a:gd name="T0" fmla="*/ 63 w 10"/>
                <a:gd name="T1" fmla="*/ 0 h 5"/>
                <a:gd name="T2" fmla="*/ 0 w 10"/>
                <a:gd name="T3" fmla="*/ 34 h 5"/>
                <a:gd name="T4" fmla="*/ 158 w 10"/>
                <a:gd name="T5" fmla="*/ 6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4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3" y="4"/>
                    <a:pt x="6" y="5"/>
                    <a:pt x="10" y="4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Freeform 577">
              <a:extLst>
                <a:ext uri="{FF2B5EF4-FFF2-40B4-BE49-F238E27FC236}">
                  <a16:creationId xmlns:a16="http://schemas.microsoft.com/office/drawing/2014/main" id="{FF9EF1A9-AA5D-4605-9BC5-C530B5915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484"/>
              <a:ext cx="507" cy="254"/>
            </a:xfrm>
            <a:custGeom>
              <a:avLst/>
              <a:gdLst>
                <a:gd name="T0" fmla="*/ 75 w 203"/>
                <a:gd name="T1" fmla="*/ 265 h 95"/>
                <a:gd name="T2" fmla="*/ 187 w 203"/>
                <a:gd name="T3" fmla="*/ 150 h 95"/>
                <a:gd name="T4" fmla="*/ 1029 w 203"/>
                <a:gd name="T5" fmla="*/ 193 h 95"/>
                <a:gd name="T6" fmla="*/ 1558 w 203"/>
                <a:gd name="T7" fmla="*/ 401 h 95"/>
                <a:gd name="T8" fmla="*/ 2278 w 203"/>
                <a:gd name="T9" fmla="*/ 628 h 95"/>
                <a:gd name="T10" fmla="*/ 2975 w 203"/>
                <a:gd name="T11" fmla="*/ 880 h 95"/>
                <a:gd name="T12" fmla="*/ 3037 w 203"/>
                <a:gd name="T13" fmla="*/ 880 h 95"/>
                <a:gd name="T14" fmla="*/ 3087 w 203"/>
                <a:gd name="T15" fmla="*/ 1016 h 95"/>
                <a:gd name="T16" fmla="*/ 2995 w 203"/>
                <a:gd name="T17" fmla="*/ 1315 h 95"/>
                <a:gd name="T18" fmla="*/ 2587 w 203"/>
                <a:gd name="T19" fmla="*/ 1567 h 95"/>
                <a:gd name="T20" fmla="*/ 1996 w 203"/>
                <a:gd name="T21" fmla="*/ 1759 h 95"/>
                <a:gd name="T22" fmla="*/ 562 w 203"/>
                <a:gd name="T23" fmla="*/ 973 h 95"/>
                <a:gd name="T24" fmla="*/ 167 w 203"/>
                <a:gd name="T25" fmla="*/ 537 h 95"/>
                <a:gd name="T26" fmla="*/ 75 w 203"/>
                <a:gd name="T27" fmla="*/ 265 h 9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3" h="95">
                  <a:moveTo>
                    <a:pt x="5" y="14"/>
                  </a:moveTo>
                  <a:cubicBezTo>
                    <a:pt x="7" y="11"/>
                    <a:pt x="9" y="9"/>
                    <a:pt x="12" y="8"/>
                  </a:cubicBezTo>
                  <a:cubicBezTo>
                    <a:pt x="27" y="0"/>
                    <a:pt x="53" y="5"/>
                    <a:pt x="66" y="10"/>
                  </a:cubicBezTo>
                  <a:cubicBezTo>
                    <a:pt x="79" y="16"/>
                    <a:pt x="86" y="20"/>
                    <a:pt x="100" y="21"/>
                  </a:cubicBezTo>
                  <a:cubicBezTo>
                    <a:pt x="117" y="22"/>
                    <a:pt x="131" y="25"/>
                    <a:pt x="146" y="33"/>
                  </a:cubicBezTo>
                  <a:cubicBezTo>
                    <a:pt x="159" y="39"/>
                    <a:pt x="177" y="45"/>
                    <a:pt x="191" y="46"/>
                  </a:cubicBezTo>
                  <a:cubicBezTo>
                    <a:pt x="193" y="46"/>
                    <a:pt x="194" y="46"/>
                    <a:pt x="195" y="46"/>
                  </a:cubicBezTo>
                  <a:cubicBezTo>
                    <a:pt x="194" y="47"/>
                    <a:pt x="195" y="49"/>
                    <a:pt x="198" y="53"/>
                  </a:cubicBezTo>
                  <a:cubicBezTo>
                    <a:pt x="203" y="58"/>
                    <a:pt x="199" y="66"/>
                    <a:pt x="192" y="69"/>
                  </a:cubicBezTo>
                  <a:cubicBezTo>
                    <a:pt x="183" y="74"/>
                    <a:pt x="178" y="80"/>
                    <a:pt x="166" y="82"/>
                  </a:cubicBezTo>
                  <a:cubicBezTo>
                    <a:pt x="153" y="85"/>
                    <a:pt x="141" y="91"/>
                    <a:pt x="128" y="92"/>
                  </a:cubicBezTo>
                  <a:cubicBezTo>
                    <a:pt x="94" y="95"/>
                    <a:pt x="67" y="65"/>
                    <a:pt x="36" y="51"/>
                  </a:cubicBezTo>
                  <a:cubicBezTo>
                    <a:pt x="24" y="45"/>
                    <a:pt x="17" y="36"/>
                    <a:pt x="11" y="28"/>
                  </a:cubicBezTo>
                  <a:cubicBezTo>
                    <a:pt x="7" y="23"/>
                    <a:pt x="0" y="22"/>
                    <a:pt x="5" y="1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Freeform 578">
              <a:extLst>
                <a:ext uri="{FF2B5EF4-FFF2-40B4-BE49-F238E27FC236}">
                  <a16:creationId xmlns:a16="http://schemas.microsoft.com/office/drawing/2014/main" id="{47D38C0D-DF31-4247-9877-9F36D687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570"/>
              <a:ext cx="20" cy="40"/>
            </a:xfrm>
            <a:custGeom>
              <a:avLst/>
              <a:gdLst>
                <a:gd name="T0" fmla="*/ 0 w 8"/>
                <a:gd name="T1" fmla="*/ 0 h 15"/>
                <a:gd name="T2" fmla="*/ 125 w 8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8" y="2"/>
                    <a:pt x="8" y="8"/>
                    <a:pt x="8" y="15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Freeform 579">
              <a:extLst>
                <a:ext uri="{FF2B5EF4-FFF2-40B4-BE49-F238E27FC236}">
                  <a16:creationId xmlns:a16="http://schemas.microsoft.com/office/drawing/2014/main" id="{E7CD1780-C953-47D2-ABD5-4E0FD8723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588"/>
              <a:ext cx="17" cy="6"/>
            </a:xfrm>
            <a:custGeom>
              <a:avLst/>
              <a:gdLst>
                <a:gd name="T0" fmla="*/ 0 w 7"/>
                <a:gd name="T1" fmla="*/ 54 h 2"/>
                <a:gd name="T2" fmla="*/ 10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Freeform 580">
              <a:extLst>
                <a:ext uri="{FF2B5EF4-FFF2-40B4-BE49-F238E27FC236}">
                  <a16:creationId xmlns:a16="http://schemas.microsoft.com/office/drawing/2014/main" id="{C37B68E1-88D7-44DB-ACB1-D6B5A6415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674"/>
              <a:ext cx="53" cy="18"/>
            </a:xfrm>
            <a:custGeom>
              <a:avLst/>
              <a:gdLst>
                <a:gd name="T0" fmla="*/ 0 w 21"/>
                <a:gd name="T1" fmla="*/ 67 h 7"/>
                <a:gd name="T2" fmla="*/ 338 w 2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4"/>
                  </a:moveTo>
                  <a:cubicBezTo>
                    <a:pt x="6" y="7"/>
                    <a:pt x="16" y="3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Freeform 581">
              <a:extLst>
                <a:ext uri="{FF2B5EF4-FFF2-40B4-BE49-F238E27FC236}">
                  <a16:creationId xmlns:a16="http://schemas.microsoft.com/office/drawing/2014/main" id="{C4D4315E-CD38-4BD1-BE6D-422EA4AA0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684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2" y="2"/>
                    <a:pt x="3" y="4"/>
                    <a:pt x="4" y="6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Freeform 582">
              <a:extLst>
                <a:ext uri="{FF2B5EF4-FFF2-40B4-BE49-F238E27FC236}">
                  <a16:creationId xmlns:a16="http://schemas.microsoft.com/office/drawing/2014/main" id="{51BFEBAF-87EC-4A04-A93A-B497D4CC3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599"/>
              <a:ext cx="48" cy="24"/>
            </a:xfrm>
            <a:custGeom>
              <a:avLst/>
              <a:gdLst>
                <a:gd name="T0" fmla="*/ 0 w 19"/>
                <a:gd name="T1" fmla="*/ 0 h 9"/>
                <a:gd name="T2" fmla="*/ 306 w 19"/>
                <a:gd name="T3" fmla="*/ 1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0"/>
                  </a:moveTo>
                  <a:cubicBezTo>
                    <a:pt x="4" y="7"/>
                    <a:pt x="12" y="9"/>
                    <a:pt x="19" y="8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Freeform 583">
              <a:extLst>
                <a:ext uri="{FF2B5EF4-FFF2-40B4-BE49-F238E27FC236}">
                  <a16:creationId xmlns:a16="http://schemas.microsoft.com/office/drawing/2014/main" id="{57114043-48D7-4D5F-A915-E07A1A785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623"/>
              <a:ext cx="7" cy="13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Freeform 584">
              <a:extLst>
                <a:ext uri="{FF2B5EF4-FFF2-40B4-BE49-F238E27FC236}">
                  <a16:creationId xmlns:a16="http://schemas.microsoft.com/office/drawing/2014/main" id="{E53F0CFC-EDDF-4D09-8AB1-6F3571CE9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2636"/>
              <a:ext cx="28" cy="38"/>
            </a:xfrm>
            <a:custGeom>
              <a:avLst/>
              <a:gdLst>
                <a:gd name="T0" fmla="*/ 181 w 11"/>
                <a:gd name="T1" fmla="*/ 0 h 14"/>
                <a:gd name="T2" fmla="*/ 0 w 11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4">
                  <a:moveTo>
                    <a:pt x="11" y="0"/>
                  </a:moveTo>
                  <a:cubicBezTo>
                    <a:pt x="11" y="8"/>
                    <a:pt x="8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Freeform 585">
              <a:extLst>
                <a:ext uri="{FF2B5EF4-FFF2-40B4-BE49-F238E27FC236}">
                  <a16:creationId xmlns:a16="http://schemas.microsoft.com/office/drawing/2014/main" id="{EE4F67C3-9569-4E3C-846F-2D0669A98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658"/>
              <a:ext cx="13" cy="5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1"/>
                    <a:pt x="4" y="1"/>
                    <a:pt x="5" y="2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586">
              <a:extLst>
                <a:ext uri="{FF2B5EF4-FFF2-40B4-BE49-F238E27FC236}">
                  <a16:creationId xmlns:a16="http://schemas.microsoft.com/office/drawing/2014/main" id="{3A0E2CD8-DFFF-4B8F-A1B2-872EA0834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2599"/>
              <a:ext cx="12" cy="32"/>
            </a:xfrm>
            <a:custGeom>
              <a:avLst/>
              <a:gdLst>
                <a:gd name="T0" fmla="*/ 0 w 5"/>
                <a:gd name="T1" fmla="*/ 0 h 12"/>
                <a:gd name="T2" fmla="*/ 12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4" y="4"/>
                    <a:pt x="5" y="9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7" name="Freeform 587">
              <a:extLst>
                <a:ext uri="{FF2B5EF4-FFF2-40B4-BE49-F238E27FC236}">
                  <a16:creationId xmlns:a16="http://schemas.microsoft.com/office/drawing/2014/main" id="{9A2A582E-4A1D-49B8-8AA9-0FD95BD77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615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8" name="Freeform 588">
              <a:extLst>
                <a:ext uri="{FF2B5EF4-FFF2-40B4-BE49-F238E27FC236}">
                  <a16:creationId xmlns:a16="http://schemas.microsoft.com/office/drawing/2014/main" id="{9BD9910D-0F1F-4F03-81BA-A4C7F729B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2602"/>
              <a:ext cx="18" cy="21"/>
            </a:xfrm>
            <a:custGeom>
              <a:avLst/>
              <a:gdLst>
                <a:gd name="T0" fmla="*/ 118 w 7"/>
                <a:gd name="T1" fmla="*/ 0 h 8"/>
                <a:gd name="T2" fmla="*/ 0 w 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4" y="2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9" name="Freeform 589">
              <a:extLst>
                <a:ext uri="{FF2B5EF4-FFF2-40B4-BE49-F238E27FC236}">
                  <a16:creationId xmlns:a16="http://schemas.microsoft.com/office/drawing/2014/main" id="{C5C7B46C-F2CC-43A4-A29C-3F389F7D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676"/>
              <a:ext cx="5" cy="19"/>
            </a:xfrm>
            <a:custGeom>
              <a:avLst/>
              <a:gdLst>
                <a:gd name="T0" fmla="*/ 33 w 2"/>
                <a:gd name="T1" fmla="*/ 141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5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20" name="Freeform 590">
              <a:extLst>
                <a:ext uri="{FF2B5EF4-FFF2-40B4-BE49-F238E27FC236}">
                  <a16:creationId xmlns:a16="http://schemas.microsoft.com/office/drawing/2014/main" id="{3AD85E07-7F11-48D2-8347-5E5BDEC52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2567"/>
              <a:ext cx="5" cy="21"/>
            </a:xfrm>
            <a:custGeom>
              <a:avLst/>
              <a:gdLst>
                <a:gd name="T0" fmla="*/ 33 w 2"/>
                <a:gd name="T1" fmla="*/ 0 h 8"/>
                <a:gd name="T2" fmla="*/ 0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62" name="Group 591">
            <a:extLst>
              <a:ext uri="{FF2B5EF4-FFF2-40B4-BE49-F238E27FC236}">
                <a16:creationId xmlns:a16="http://schemas.microsoft.com/office/drawing/2014/main" id="{2547306B-6DC7-4571-9C35-704FF72C5892}"/>
              </a:ext>
            </a:extLst>
          </p:cNvPr>
          <p:cNvGrpSpPr>
            <a:grpSpLocks/>
          </p:cNvGrpSpPr>
          <p:nvPr/>
        </p:nvGrpSpPr>
        <p:grpSpPr bwMode="auto">
          <a:xfrm>
            <a:off x="8496300" y="4548188"/>
            <a:ext cx="904875" cy="474662"/>
            <a:chOff x="3810" y="2810"/>
            <a:chExt cx="570" cy="299"/>
          </a:xfrm>
        </p:grpSpPr>
        <p:sp>
          <p:nvSpPr>
            <p:cNvPr id="19469" name="Freeform 592">
              <a:extLst>
                <a:ext uri="{FF2B5EF4-FFF2-40B4-BE49-F238E27FC236}">
                  <a16:creationId xmlns:a16="http://schemas.microsoft.com/office/drawing/2014/main" id="{1273888C-F142-4D65-9992-7F4531343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810"/>
              <a:ext cx="570" cy="299"/>
            </a:xfrm>
            <a:custGeom>
              <a:avLst/>
              <a:gdLst>
                <a:gd name="T0" fmla="*/ 2783 w 228"/>
                <a:gd name="T1" fmla="*/ 649 h 112"/>
                <a:gd name="T2" fmla="*/ 3175 w 228"/>
                <a:gd name="T3" fmla="*/ 1068 h 112"/>
                <a:gd name="T4" fmla="*/ 2675 w 228"/>
                <a:gd name="T5" fmla="*/ 1084 h 112"/>
                <a:gd name="T6" fmla="*/ 3175 w 228"/>
                <a:gd name="T7" fmla="*/ 1426 h 112"/>
                <a:gd name="T8" fmla="*/ 3520 w 228"/>
                <a:gd name="T9" fmla="*/ 1639 h 112"/>
                <a:gd name="T10" fmla="*/ 3083 w 228"/>
                <a:gd name="T11" fmla="*/ 1866 h 112"/>
                <a:gd name="T12" fmla="*/ 2333 w 228"/>
                <a:gd name="T13" fmla="*/ 2130 h 112"/>
                <a:gd name="T14" fmla="*/ 1083 w 228"/>
                <a:gd name="T15" fmla="*/ 1866 h 112"/>
                <a:gd name="T16" fmla="*/ 470 w 228"/>
                <a:gd name="T17" fmla="*/ 1199 h 112"/>
                <a:gd name="T18" fmla="*/ 33 w 228"/>
                <a:gd name="T19" fmla="*/ 457 h 112"/>
                <a:gd name="T20" fmla="*/ 395 w 228"/>
                <a:gd name="T21" fmla="*/ 35 h 112"/>
                <a:gd name="T22" fmla="*/ 1095 w 228"/>
                <a:gd name="T23" fmla="*/ 150 h 112"/>
                <a:gd name="T24" fmla="*/ 1813 w 228"/>
                <a:gd name="T25" fmla="*/ 320 h 112"/>
                <a:gd name="T26" fmla="*/ 2783 w 228"/>
                <a:gd name="T27" fmla="*/ 649 h 1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8" h="112">
                  <a:moveTo>
                    <a:pt x="178" y="34"/>
                  </a:moveTo>
                  <a:cubicBezTo>
                    <a:pt x="184" y="38"/>
                    <a:pt x="212" y="45"/>
                    <a:pt x="203" y="56"/>
                  </a:cubicBezTo>
                  <a:cubicBezTo>
                    <a:pt x="197" y="63"/>
                    <a:pt x="180" y="54"/>
                    <a:pt x="171" y="57"/>
                  </a:cubicBezTo>
                  <a:cubicBezTo>
                    <a:pt x="147" y="68"/>
                    <a:pt x="196" y="74"/>
                    <a:pt x="203" y="75"/>
                  </a:cubicBezTo>
                  <a:cubicBezTo>
                    <a:pt x="210" y="75"/>
                    <a:pt x="228" y="75"/>
                    <a:pt x="225" y="86"/>
                  </a:cubicBezTo>
                  <a:cubicBezTo>
                    <a:pt x="223" y="96"/>
                    <a:pt x="204" y="95"/>
                    <a:pt x="197" y="98"/>
                  </a:cubicBezTo>
                  <a:cubicBezTo>
                    <a:pt x="180" y="107"/>
                    <a:pt x="169" y="112"/>
                    <a:pt x="149" y="112"/>
                  </a:cubicBezTo>
                  <a:cubicBezTo>
                    <a:pt x="124" y="112"/>
                    <a:pt x="90" y="111"/>
                    <a:pt x="69" y="98"/>
                  </a:cubicBezTo>
                  <a:cubicBezTo>
                    <a:pt x="54" y="89"/>
                    <a:pt x="44" y="73"/>
                    <a:pt x="30" y="63"/>
                  </a:cubicBezTo>
                  <a:cubicBezTo>
                    <a:pt x="18" y="54"/>
                    <a:pt x="0" y="42"/>
                    <a:pt x="2" y="24"/>
                  </a:cubicBezTo>
                  <a:cubicBezTo>
                    <a:pt x="4" y="13"/>
                    <a:pt x="15" y="3"/>
                    <a:pt x="25" y="2"/>
                  </a:cubicBezTo>
                  <a:cubicBezTo>
                    <a:pt x="38" y="0"/>
                    <a:pt x="58" y="4"/>
                    <a:pt x="70" y="8"/>
                  </a:cubicBezTo>
                  <a:cubicBezTo>
                    <a:pt x="87" y="14"/>
                    <a:pt x="98" y="16"/>
                    <a:pt x="116" y="17"/>
                  </a:cubicBezTo>
                  <a:cubicBezTo>
                    <a:pt x="134" y="18"/>
                    <a:pt x="161" y="24"/>
                    <a:pt x="178" y="34"/>
                  </a:cubicBezTo>
                  <a:close/>
                </a:path>
              </a:pathLst>
            </a:custGeom>
            <a:solidFill>
              <a:srgbClr val="E49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0" name="Freeform 593">
              <a:extLst>
                <a:ext uri="{FF2B5EF4-FFF2-40B4-BE49-F238E27FC236}">
                  <a16:creationId xmlns:a16="http://schemas.microsoft.com/office/drawing/2014/main" id="{2EF916B1-9A1C-4CA9-8DED-FFDD3D892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962"/>
              <a:ext cx="487" cy="136"/>
            </a:xfrm>
            <a:custGeom>
              <a:avLst/>
              <a:gdLst>
                <a:gd name="T0" fmla="*/ 387 w 195"/>
                <a:gd name="T1" fmla="*/ 435 h 51"/>
                <a:gd name="T2" fmla="*/ 749 w 195"/>
                <a:gd name="T3" fmla="*/ 760 h 51"/>
                <a:gd name="T4" fmla="*/ 1199 w 195"/>
                <a:gd name="T5" fmla="*/ 909 h 51"/>
                <a:gd name="T6" fmla="*/ 1653 w 195"/>
                <a:gd name="T7" fmla="*/ 947 h 51"/>
                <a:gd name="T8" fmla="*/ 2070 w 195"/>
                <a:gd name="T9" fmla="*/ 931 h 51"/>
                <a:gd name="T10" fmla="*/ 2587 w 195"/>
                <a:gd name="T11" fmla="*/ 717 h 51"/>
                <a:gd name="T12" fmla="*/ 2944 w 195"/>
                <a:gd name="T13" fmla="*/ 456 h 51"/>
                <a:gd name="T14" fmla="*/ 2320 w 195"/>
                <a:gd name="T15" fmla="*/ 341 h 51"/>
                <a:gd name="T16" fmla="*/ 2525 w 195"/>
                <a:gd name="T17" fmla="*/ 547 h 51"/>
                <a:gd name="T18" fmla="*/ 2353 w 195"/>
                <a:gd name="T19" fmla="*/ 683 h 51"/>
                <a:gd name="T20" fmla="*/ 2245 w 195"/>
                <a:gd name="T21" fmla="*/ 832 h 51"/>
                <a:gd name="T22" fmla="*/ 1871 w 195"/>
                <a:gd name="T23" fmla="*/ 819 h 51"/>
                <a:gd name="T24" fmla="*/ 1571 w 195"/>
                <a:gd name="T25" fmla="*/ 776 h 51"/>
                <a:gd name="T26" fmla="*/ 1199 w 195"/>
                <a:gd name="T27" fmla="*/ 704 h 51"/>
                <a:gd name="T28" fmla="*/ 854 w 195"/>
                <a:gd name="T29" fmla="*/ 605 h 51"/>
                <a:gd name="T30" fmla="*/ 637 w 195"/>
                <a:gd name="T31" fmla="*/ 435 h 51"/>
                <a:gd name="T32" fmla="*/ 542 w 195"/>
                <a:gd name="T33" fmla="*/ 248 h 51"/>
                <a:gd name="T34" fmla="*/ 250 w 195"/>
                <a:gd name="T35" fmla="*/ 149 h 51"/>
                <a:gd name="T36" fmla="*/ 0 w 195"/>
                <a:gd name="T37" fmla="*/ 0 h 5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5" h="51">
                  <a:moveTo>
                    <a:pt x="25" y="23"/>
                  </a:moveTo>
                  <a:cubicBezTo>
                    <a:pt x="34" y="28"/>
                    <a:pt x="38" y="36"/>
                    <a:pt x="48" y="40"/>
                  </a:cubicBezTo>
                  <a:cubicBezTo>
                    <a:pt x="57" y="44"/>
                    <a:pt x="67" y="47"/>
                    <a:pt x="77" y="48"/>
                  </a:cubicBezTo>
                  <a:cubicBezTo>
                    <a:pt x="86" y="50"/>
                    <a:pt x="96" y="49"/>
                    <a:pt x="106" y="50"/>
                  </a:cubicBezTo>
                  <a:cubicBezTo>
                    <a:pt x="115" y="51"/>
                    <a:pt x="123" y="51"/>
                    <a:pt x="133" y="49"/>
                  </a:cubicBezTo>
                  <a:cubicBezTo>
                    <a:pt x="145" y="47"/>
                    <a:pt x="155" y="43"/>
                    <a:pt x="166" y="38"/>
                  </a:cubicBezTo>
                  <a:cubicBezTo>
                    <a:pt x="171" y="36"/>
                    <a:pt x="195" y="31"/>
                    <a:pt x="189" y="24"/>
                  </a:cubicBezTo>
                  <a:cubicBezTo>
                    <a:pt x="176" y="21"/>
                    <a:pt x="162" y="22"/>
                    <a:pt x="149" y="18"/>
                  </a:cubicBezTo>
                  <a:cubicBezTo>
                    <a:pt x="153" y="20"/>
                    <a:pt x="162" y="23"/>
                    <a:pt x="162" y="29"/>
                  </a:cubicBezTo>
                  <a:cubicBezTo>
                    <a:pt x="162" y="34"/>
                    <a:pt x="156" y="36"/>
                    <a:pt x="151" y="36"/>
                  </a:cubicBezTo>
                  <a:cubicBezTo>
                    <a:pt x="154" y="41"/>
                    <a:pt x="148" y="44"/>
                    <a:pt x="144" y="44"/>
                  </a:cubicBezTo>
                  <a:cubicBezTo>
                    <a:pt x="135" y="45"/>
                    <a:pt x="129" y="39"/>
                    <a:pt x="120" y="43"/>
                  </a:cubicBezTo>
                  <a:cubicBezTo>
                    <a:pt x="111" y="46"/>
                    <a:pt x="108" y="49"/>
                    <a:pt x="101" y="41"/>
                  </a:cubicBezTo>
                  <a:cubicBezTo>
                    <a:pt x="92" y="32"/>
                    <a:pt x="89" y="34"/>
                    <a:pt x="77" y="37"/>
                  </a:cubicBezTo>
                  <a:cubicBezTo>
                    <a:pt x="67" y="39"/>
                    <a:pt x="64" y="37"/>
                    <a:pt x="55" y="32"/>
                  </a:cubicBezTo>
                  <a:cubicBezTo>
                    <a:pt x="51" y="29"/>
                    <a:pt x="46" y="26"/>
                    <a:pt x="41" y="23"/>
                  </a:cubicBezTo>
                  <a:cubicBezTo>
                    <a:pt x="37" y="19"/>
                    <a:pt x="38" y="17"/>
                    <a:pt x="35" y="13"/>
                  </a:cubicBezTo>
                  <a:cubicBezTo>
                    <a:pt x="30" y="5"/>
                    <a:pt x="23" y="9"/>
                    <a:pt x="16" y="8"/>
                  </a:cubicBezTo>
                  <a:cubicBezTo>
                    <a:pt x="10" y="6"/>
                    <a:pt x="6" y="2"/>
                    <a:pt x="0" y="0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1" name="Freeform 594">
              <a:extLst>
                <a:ext uri="{FF2B5EF4-FFF2-40B4-BE49-F238E27FC236}">
                  <a16:creationId xmlns:a16="http://schemas.microsoft.com/office/drawing/2014/main" id="{64564C3C-1FE2-427A-A774-BF61F623C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914"/>
              <a:ext cx="250" cy="131"/>
            </a:xfrm>
            <a:custGeom>
              <a:avLst/>
              <a:gdLst>
                <a:gd name="T0" fmla="*/ 908 w 100"/>
                <a:gd name="T1" fmla="*/ 479 h 49"/>
                <a:gd name="T2" fmla="*/ 1563 w 100"/>
                <a:gd name="T3" fmla="*/ 192 h 49"/>
                <a:gd name="T4" fmla="*/ 1395 w 100"/>
                <a:gd name="T5" fmla="*/ 150 h 49"/>
                <a:gd name="T6" fmla="*/ 1220 w 100"/>
                <a:gd name="T7" fmla="*/ 0 h 49"/>
                <a:gd name="T8" fmla="*/ 1083 w 100"/>
                <a:gd name="T9" fmla="*/ 115 h 49"/>
                <a:gd name="T10" fmla="*/ 863 w 100"/>
                <a:gd name="T11" fmla="*/ 115 h 49"/>
                <a:gd name="T12" fmla="*/ 520 w 100"/>
                <a:gd name="T13" fmla="*/ 230 h 49"/>
                <a:gd name="T14" fmla="*/ 220 w 100"/>
                <a:gd name="T15" fmla="*/ 286 h 49"/>
                <a:gd name="T16" fmla="*/ 33 w 100"/>
                <a:gd name="T17" fmla="*/ 150 h 49"/>
                <a:gd name="T18" fmla="*/ 0 w 100"/>
                <a:gd name="T19" fmla="*/ 342 h 49"/>
                <a:gd name="T20" fmla="*/ 208 w 100"/>
                <a:gd name="T21" fmla="*/ 799 h 49"/>
                <a:gd name="T22" fmla="*/ 738 w 100"/>
                <a:gd name="T23" fmla="*/ 730 h 49"/>
                <a:gd name="T24" fmla="*/ 720 w 100"/>
                <a:gd name="T25" fmla="*/ 880 h 49"/>
                <a:gd name="T26" fmla="*/ 863 w 100"/>
                <a:gd name="T27" fmla="*/ 821 h 49"/>
                <a:gd name="T28" fmla="*/ 1063 w 100"/>
                <a:gd name="T29" fmla="*/ 708 h 49"/>
                <a:gd name="T30" fmla="*/ 1375 w 100"/>
                <a:gd name="T31" fmla="*/ 765 h 49"/>
                <a:gd name="T32" fmla="*/ 1175 w 100"/>
                <a:gd name="T33" fmla="*/ 628 h 49"/>
                <a:gd name="T34" fmla="*/ 958 w 100"/>
                <a:gd name="T35" fmla="*/ 479 h 4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" h="49">
                  <a:moveTo>
                    <a:pt x="58" y="25"/>
                  </a:moveTo>
                  <a:cubicBezTo>
                    <a:pt x="56" y="0"/>
                    <a:pt x="92" y="24"/>
                    <a:pt x="100" y="10"/>
                  </a:cubicBezTo>
                  <a:cubicBezTo>
                    <a:pt x="97" y="9"/>
                    <a:pt x="93" y="9"/>
                    <a:pt x="89" y="8"/>
                  </a:cubicBezTo>
                  <a:cubicBezTo>
                    <a:pt x="86" y="7"/>
                    <a:pt x="80" y="0"/>
                    <a:pt x="78" y="0"/>
                  </a:cubicBezTo>
                  <a:cubicBezTo>
                    <a:pt x="76" y="0"/>
                    <a:pt x="72" y="5"/>
                    <a:pt x="69" y="6"/>
                  </a:cubicBezTo>
                  <a:cubicBezTo>
                    <a:pt x="65" y="7"/>
                    <a:pt x="59" y="7"/>
                    <a:pt x="55" y="6"/>
                  </a:cubicBezTo>
                  <a:cubicBezTo>
                    <a:pt x="52" y="25"/>
                    <a:pt x="42" y="9"/>
                    <a:pt x="33" y="12"/>
                  </a:cubicBezTo>
                  <a:cubicBezTo>
                    <a:pt x="25" y="15"/>
                    <a:pt x="23" y="18"/>
                    <a:pt x="14" y="15"/>
                  </a:cubicBezTo>
                  <a:cubicBezTo>
                    <a:pt x="9" y="13"/>
                    <a:pt x="5" y="12"/>
                    <a:pt x="2" y="8"/>
                  </a:cubicBezTo>
                  <a:cubicBezTo>
                    <a:pt x="1" y="12"/>
                    <a:pt x="1" y="15"/>
                    <a:pt x="0" y="18"/>
                  </a:cubicBezTo>
                  <a:cubicBezTo>
                    <a:pt x="4" y="22"/>
                    <a:pt x="27" y="33"/>
                    <a:pt x="13" y="42"/>
                  </a:cubicBezTo>
                  <a:cubicBezTo>
                    <a:pt x="22" y="49"/>
                    <a:pt x="36" y="32"/>
                    <a:pt x="47" y="38"/>
                  </a:cubicBezTo>
                  <a:cubicBezTo>
                    <a:pt x="47" y="41"/>
                    <a:pt x="46" y="44"/>
                    <a:pt x="46" y="46"/>
                  </a:cubicBezTo>
                  <a:cubicBezTo>
                    <a:pt x="49" y="48"/>
                    <a:pt x="52" y="45"/>
                    <a:pt x="55" y="43"/>
                  </a:cubicBezTo>
                  <a:cubicBezTo>
                    <a:pt x="60" y="39"/>
                    <a:pt x="61" y="37"/>
                    <a:pt x="68" y="37"/>
                  </a:cubicBezTo>
                  <a:cubicBezTo>
                    <a:pt x="75" y="36"/>
                    <a:pt x="81" y="39"/>
                    <a:pt x="88" y="40"/>
                  </a:cubicBezTo>
                  <a:cubicBezTo>
                    <a:pt x="83" y="38"/>
                    <a:pt x="80" y="35"/>
                    <a:pt x="75" y="33"/>
                  </a:cubicBezTo>
                  <a:cubicBezTo>
                    <a:pt x="71" y="31"/>
                    <a:pt x="61" y="31"/>
                    <a:pt x="61" y="25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2" name="Freeform 595">
              <a:extLst>
                <a:ext uri="{FF2B5EF4-FFF2-40B4-BE49-F238E27FC236}">
                  <a16:creationId xmlns:a16="http://schemas.microsoft.com/office/drawing/2014/main" id="{91695AFC-8DC8-45BE-9053-C9305AAA2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847"/>
              <a:ext cx="35" cy="24"/>
            </a:xfrm>
            <a:custGeom>
              <a:avLst/>
              <a:gdLst>
                <a:gd name="T0" fmla="*/ 83 w 14"/>
                <a:gd name="T1" fmla="*/ 0 h 9"/>
                <a:gd name="T2" fmla="*/ 0 w 14"/>
                <a:gd name="T3" fmla="*/ 149 h 9"/>
                <a:gd name="T4" fmla="*/ 220 w 14"/>
                <a:gd name="T5" fmla="*/ 171 h 9"/>
                <a:gd name="T6" fmla="*/ 188 w 14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5" y="0"/>
                  </a:moveTo>
                  <a:cubicBezTo>
                    <a:pt x="3" y="3"/>
                    <a:pt x="2" y="5"/>
                    <a:pt x="0" y="8"/>
                  </a:cubicBezTo>
                  <a:cubicBezTo>
                    <a:pt x="5" y="5"/>
                    <a:pt x="9" y="7"/>
                    <a:pt x="14" y="9"/>
                  </a:cubicBezTo>
                  <a:cubicBezTo>
                    <a:pt x="13" y="7"/>
                    <a:pt x="13" y="5"/>
                    <a:pt x="12" y="4"/>
                  </a:cubicBezTo>
                </a:path>
              </a:pathLst>
            </a:custGeom>
            <a:solidFill>
              <a:srgbClr val="DD78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3" name="Freeform 596">
              <a:extLst>
                <a:ext uri="{FF2B5EF4-FFF2-40B4-BE49-F238E27FC236}">
                  <a16:creationId xmlns:a16="http://schemas.microsoft.com/office/drawing/2014/main" id="{B27D65C5-A911-4BF4-B215-086477764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3069"/>
              <a:ext cx="95" cy="32"/>
            </a:xfrm>
            <a:custGeom>
              <a:avLst/>
              <a:gdLst>
                <a:gd name="T0" fmla="*/ 0 w 38"/>
                <a:gd name="T1" fmla="*/ 136 h 12"/>
                <a:gd name="T2" fmla="*/ 595 w 38"/>
                <a:gd name="T3" fmla="*/ 136 h 12"/>
                <a:gd name="T4" fmla="*/ 470 w 38"/>
                <a:gd name="T5" fmla="*/ 136 h 12"/>
                <a:gd name="T6" fmla="*/ 333 w 38"/>
                <a:gd name="T7" fmla="*/ 56 h 12"/>
                <a:gd name="T8" fmla="*/ 50 w 38"/>
                <a:gd name="T9" fmla="*/ 9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2">
                  <a:moveTo>
                    <a:pt x="0" y="7"/>
                  </a:moveTo>
                  <a:cubicBezTo>
                    <a:pt x="9" y="9"/>
                    <a:pt x="30" y="12"/>
                    <a:pt x="38" y="7"/>
                  </a:cubicBezTo>
                  <a:cubicBezTo>
                    <a:pt x="36" y="6"/>
                    <a:pt x="33" y="7"/>
                    <a:pt x="30" y="7"/>
                  </a:cubicBezTo>
                  <a:cubicBezTo>
                    <a:pt x="26" y="6"/>
                    <a:pt x="24" y="4"/>
                    <a:pt x="21" y="3"/>
                  </a:cubicBezTo>
                  <a:cubicBezTo>
                    <a:pt x="14" y="0"/>
                    <a:pt x="10" y="4"/>
                    <a:pt x="3" y="5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4" name="Freeform 597">
              <a:extLst>
                <a:ext uri="{FF2B5EF4-FFF2-40B4-BE49-F238E27FC236}">
                  <a16:creationId xmlns:a16="http://schemas.microsoft.com/office/drawing/2014/main" id="{E03869F9-9CA4-4E15-8C12-5A79EA1D0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021"/>
              <a:ext cx="50" cy="34"/>
            </a:xfrm>
            <a:custGeom>
              <a:avLst/>
              <a:gdLst>
                <a:gd name="T0" fmla="*/ 0 w 20"/>
                <a:gd name="T1" fmla="*/ 233 h 13"/>
                <a:gd name="T2" fmla="*/ 313 w 20"/>
                <a:gd name="T3" fmla="*/ 55 h 13"/>
                <a:gd name="T4" fmla="*/ 113 w 20"/>
                <a:gd name="T5" fmla="*/ 21 h 13"/>
                <a:gd name="T6" fmla="*/ 158 w 20"/>
                <a:gd name="T7" fmla="*/ 55 h 13"/>
                <a:gd name="T8" fmla="*/ 63 w 20"/>
                <a:gd name="T9" fmla="*/ 19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0" y="13"/>
                  </a:moveTo>
                  <a:cubicBezTo>
                    <a:pt x="6" y="12"/>
                    <a:pt x="16" y="9"/>
                    <a:pt x="20" y="3"/>
                  </a:cubicBezTo>
                  <a:cubicBezTo>
                    <a:pt x="16" y="1"/>
                    <a:pt x="11" y="0"/>
                    <a:pt x="7" y="1"/>
                  </a:cubicBezTo>
                  <a:cubicBezTo>
                    <a:pt x="8" y="2"/>
                    <a:pt x="9" y="2"/>
                    <a:pt x="10" y="3"/>
                  </a:cubicBezTo>
                  <a:cubicBezTo>
                    <a:pt x="8" y="6"/>
                    <a:pt x="5" y="8"/>
                    <a:pt x="4" y="11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5" name="Freeform 598">
              <a:extLst>
                <a:ext uri="{FF2B5EF4-FFF2-40B4-BE49-F238E27FC236}">
                  <a16:creationId xmlns:a16="http://schemas.microsoft.com/office/drawing/2014/main" id="{984F50B4-4D24-4FB9-A625-09B60AD06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943"/>
              <a:ext cx="85" cy="62"/>
            </a:xfrm>
            <a:custGeom>
              <a:avLst/>
              <a:gdLst>
                <a:gd name="T0" fmla="*/ 470 w 34"/>
                <a:gd name="T1" fmla="*/ 35 h 23"/>
                <a:gd name="T2" fmla="*/ 375 w 34"/>
                <a:gd name="T3" fmla="*/ 275 h 23"/>
                <a:gd name="T4" fmla="*/ 533 w 34"/>
                <a:gd name="T5" fmla="*/ 429 h 23"/>
                <a:gd name="T6" fmla="*/ 375 w 34"/>
                <a:gd name="T7" fmla="*/ 429 h 23"/>
                <a:gd name="T8" fmla="*/ 300 w 34"/>
                <a:gd name="T9" fmla="*/ 356 h 23"/>
                <a:gd name="T10" fmla="*/ 208 w 34"/>
                <a:gd name="T11" fmla="*/ 275 h 23"/>
                <a:gd name="T12" fmla="*/ 33 w 34"/>
                <a:gd name="T13" fmla="*/ 291 h 23"/>
                <a:gd name="T14" fmla="*/ 250 w 34"/>
                <a:gd name="T15" fmla="*/ 159 h 23"/>
                <a:gd name="T16" fmla="*/ 375 w 34"/>
                <a:gd name="T17" fmla="*/ 22 h 23"/>
                <a:gd name="T18" fmla="*/ 488 w 34"/>
                <a:gd name="T19" fmla="*/ 0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23">
                  <a:moveTo>
                    <a:pt x="30" y="2"/>
                  </a:moveTo>
                  <a:cubicBezTo>
                    <a:pt x="24" y="4"/>
                    <a:pt x="21" y="7"/>
                    <a:pt x="24" y="14"/>
                  </a:cubicBezTo>
                  <a:cubicBezTo>
                    <a:pt x="26" y="19"/>
                    <a:pt x="30" y="20"/>
                    <a:pt x="34" y="22"/>
                  </a:cubicBezTo>
                  <a:cubicBezTo>
                    <a:pt x="31" y="21"/>
                    <a:pt x="27" y="23"/>
                    <a:pt x="24" y="22"/>
                  </a:cubicBezTo>
                  <a:cubicBezTo>
                    <a:pt x="21" y="21"/>
                    <a:pt x="22" y="20"/>
                    <a:pt x="19" y="18"/>
                  </a:cubicBezTo>
                  <a:cubicBezTo>
                    <a:pt x="15" y="15"/>
                    <a:pt x="18" y="15"/>
                    <a:pt x="13" y="14"/>
                  </a:cubicBezTo>
                  <a:cubicBezTo>
                    <a:pt x="10" y="14"/>
                    <a:pt x="3" y="19"/>
                    <a:pt x="2" y="15"/>
                  </a:cubicBezTo>
                  <a:cubicBezTo>
                    <a:pt x="0" y="11"/>
                    <a:pt x="13" y="10"/>
                    <a:pt x="16" y="8"/>
                  </a:cubicBezTo>
                  <a:cubicBezTo>
                    <a:pt x="19" y="6"/>
                    <a:pt x="21" y="2"/>
                    <a:pt x="24" y="1"/>
                  </a:cubicBezTo>
                  <a:cubicBezTo>
                    <a:pt x="26" y="0"/>
                    <a:pt x="28" y="1"/>
                    <a:pt x="31" y="0"/>
                  </a:cubicBezTo>
                </a:path>
              </a:pathLst>
            </a:custGeom>
            <a:solidFill>
              <a:srgbClr val="BD34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6" name="Freeform 599">
              <a:extLst>
                <a:ext uri="{FF2B5EF4-FFF2-40B4-BE49-F238E27FC236}">
                  <a16:creationId xmlns:a16="http://schemas.microsoft.com/office/drawing/2014/main" id="{A253E734-0D3E-475B-BB90-25EBA5CCA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821"/>
              <a:ext cx="300" cy="90"/>
            </a:xfrm>
            <a:custGeom>
              <a:avLst/>
              <a:gdLst>
                <a:gd name="T0" fmla="*/ 33 w 120"/>
                <a:gd name="T1" fmla="*/ 484 h 34"/>
                <a:gd name="T2" fmla="*/ 720 w 120"/>
                <a:gd name="T3" fmla="*/ 111 h 34"/>
                <a:gd name="T4" fmla="*/ 1270 w 120"/>
                <a:gd name="T5" fmla="*/ 281 h 34"/>
                <a:gd name="T6" fmla="*/ 1875 w 120"/>
                <a:gd name="T7" fmla="*/ 484 h 34"/>
                <a:gd name="T8" fmla="*/ 1625 w 120"/>
                <a:gd name="T9" fmla="*/ 630 h 34"/>
                <a:gd name="T10" fmla="*/ 1408 w 120"/>
                <a:gd name="T11" fmla="*/ 630 h 34"/>
                <a:gd name="T12" fmla="*/ 1033 w 120"/>
                <a:gd name="T13" fmla="*/ 336 h 34"/>
                <a:gd name="T14" fmla="*/ 908 w 120"/>
                <a:gd name="T15" fmla="*/ 294 h 34"/>
                <a:gd name="T16" fmla="*/ 750 w 120"/>
                <a:gd name="T17" fmla="*/ 204 h 34"/>
                <a:gd name="T18" fmla="*/ 470 w 120"/>
                <a:gd name="T19" fmla="*/ 111 h 34"/>
                <a:gd name="T20" fmla="*/ 300 w 120"/>
                <a:gd name="T21" fmla="*/ 183 h 34"/>
                <a:gd name="T22" fmla="*/ 313 w 120"/>
                <a:gd name="T23" fmla="*/ 392 h 34"/>
                <a:gd name="T24" fmla="*/ 125 w 120"/>
                <a:gd name="T25" fmla="*/ 484 h 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0" h="34">
                  <a:moveTo>
                    <a:pt x="2" y="26"/>
                  </a:moveTo>
                  <a:cubicBezTo>
                    <a:pt x="0" y="2"/>
                    <a:pt x="30" y="0"/>
                    <a:pt x="46" y="6"/>
                  </a:cubicBezTo>
                  <a:cubicBezTo>
                    <a:pt x="57" y="10"/>
                    <a:pt x="69" y="14"/>
                    <a:pt x="81" y="15"/>
                  </a:cubicBezTo>
                  <a:cubicBezTo>
                    <a:pt x="92" y="16"/>
                    <a:pt x="111" y="18"/>
                    <a:pt x="120" y="26"/>
                  </a:cubicBezTo>
                  <a:cubicBezTo>
                    <a:pt x="110" y="24"/>
                    <a:pt x="109" y="27"/>
                    <a:pt x="104" y="34"/>
                  </a:cubicBezTo>
                  <a:cubicBezTo>
                    <a:pt x="100" y="30"/>
                    <a:pt x="94" y="30"/>
                    <a:pt x="90" y="34"/>
                  </a:cubicBezTo>
                  <a:cubicBezTo>
                    <a:pt x="80" y="28"/>
                    <a:pt x="80" y="19"/>
                    <a:pt x="66" y="18"/>
                  </a:cubicBezTo>
                  <a:cubicBezTo>
                    <a:pt x="61" y="18"/>
                    <a:pt x="62" y="18"/>
                    <a:pt x="58" y="16"/>
                  </a:cubicBezTo>
                  <a:cubicBezTo>
                    <a:pt x="54" y="15"/>
                    <a:pt x="51" y="13"/>
                    <a:pt x="48" y="11"/>
                  </a:cubicBezTo>
                  <a:cubicBezTo>
                    <a:pt x="43" y="8"/>
                    <a:pt x="36" y="5"/>
                    <a:pt x="30" y="6"/>
                  </a:cubicBezTo>
                  <a:cubicBezTo>
                    <a:pt x="27" y="6"/>
                    <a:pt x="21" y="8"/>
                    <a:pt x="19" y="10"/>
                  </a:cubicBezTo>
                  <a:cubicBezTo>
                    <a:pt x="17" y="14"/>
                    <a:pt x="20" y="17"/>
                    <a:pt x="20" y="21"/>
                  </a:cubicBezTo>
                  <a:cubicBezTo>
                    <a:pt x="15" y="21"/>
                    <a:pt x="10" y="20"/>
                    <a:pt x="8" y="26"/>
                  </a:cubicBezTo>
                </a:path>
              </a:pathLst>
            </a:custGeom>
            <a:solidFill>
              <a:srgbClr val="EFC6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7" name="Freeform 600">
              <a:extLst>
                <a:ext uri="{FF2B5EF4-FFF2-40B4-BE49-F238E27FC236}">
                  <a16:creationId xmlns:a16="http://schemas.microsoft.com/office/drawing/2014/main" id="{9BD0B5A4-D3A2-4BE6-AC14-350BF45A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861"/>
              <a:ext cx="90" cy="32"/>
            </a:xfrm>
            <a:custGeom>
              <a:avLst/>
              <a:gdLst>
                <a:gd name="T0" fmla="*/ 0 w 36"/>
                <a:gd name="T1" fmla="*/ 0 h 12"/>
                <a:gd name="T2" fmla="*/ 563 w 36"/>
                <a:gd name="T3" fmla="*/ 227 h 12"/>
                <a:gd name="T4" fmla="*/ 313 w 36"/>
                <a:gd name="T5" fmla="*/ 227 h 12"/>
                <a:gd name="T6" fmla="*/ 158 w 36"/>
                <a:gd name="T7" fmla="*/ 9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2">
                  <a:moveTo>
                    <a:pt x="0" y="0"/>
                  </a:moveTo>
                  <a:cubicBezTo>
                    <a:pt x="10" y="4"/>
                    <a:pt x="31" y="0"/>
                    <a:pt x="36" y="12"/>
                  </a:cubicBezTo>
                  <a:cubicBezTo>
                    <a:pt x="32" y="9"/>
                    <a:pt x="22" y="6"/>
                    <a:pt x="20" y="12"/>
                  </a:cubicBezTo>
                  <a:cubicBezTo>
                    <a:pt x="18" y="9"/>
                    <a:pt x="15" y="5"/>
                    <a:pt x="10" y="5"/>
                  </a:cubicBezTo>
                </a:path>
              </a:pathLst>
            </a:custGeom>
            <a:solidFill>
              <a:srgbClr val="FA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Freeform 601">
              <a:extLst>
                <a:ext uri="{FF2B5EF4-FFF2-40B4-BE49-F238E27FC236}">
                  <a16:creationId xmlns:a16="http://schemas.microsoft.com/office/drawing/2014/main" id="{C58D087A-8AA8-467D-A24C-9852D1CA8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810"/>
              <a:ext cx="570" cy="299"/>
            </a:xfrm>
            <a:custGeom>
              <a:avLst/>
              <a:gdLst>
                <a:gd name="T0" fmla="*/ 2783 w 228"/>
                <a:gd name="T1" fmla="*/ 649 h 112"/>
                <a:gd name="T2" fmla="*/ 3175 w 228"/>
                <a:gd name="T3" fmla="*/ 1068 h 112"/>
                <a:gd name="T4" fmla="*/ 2675 w 228"/>
                <a:gd name="T5" fmla="*/ 1084 h 112"/>
                <a:gd name="T6" fmla="*/ 3175 w 228"/>
                <a:gd name="T7" fmla="*/ 1426 h 112"/>
                <a:gd name="T8" fmla="*/ 3520 w 228"/>
                <a:gd name="T9" fmla="*/ 1639 h 112"/>
                <a:gd name="T10" fmla="*/ 3083 w 228"/>
                <a:gd name="T11" fmla="*/ 1866 h 112"/>
                <a:gd name="T12" fmla="*/ 2333 w 228"/>
                <a:gd name="T13" fmla="*/ 2130 h 112"/>
                <a:gd name="T14" fmla="*/ 1083 w 228"/>
                <a:gd name="T15" fmla="*/ 1866 h 112"/>
                <a:gd name="T16" fmla="*/ 470 w 228"/>
                <a:gd name="T17" fmla="*/ 1199 h 112"/>
                <a:gd name="T18" fmla="*/ 33 w 228"/>
                <a:gd name="T19" fmla="*/ 457 h 112"/>
                <a:gd name="T20" fmla="*/ 395 w 228"/>
                <a:gd name="T21" fmla="*/ 35 h 112"/>
                <a:gd name="T22" fmla="*/ 1095 w 228"/>
                <a:gd name="T23" fmla="*/ 150 h 112"/>
                <a:gd name="T24" fmla="*/ 1813 w 228"/>
                <a:gd name="T25" fmla="*/ 320 h 112"/>
                <a:gd name="T26" fmla="*/ 2783 w 228"/>
                <a:gd name="T27" fmla="*/ 649 h 1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8" h="112">
                  <a:moveTo>
                    <a:pt x="178" y="34"/>
                  </a:moveTo>
                  <a:cubicBezTo>
                    <a:pt x="184" y="38"/>
                    <a:pt x="212" y="45"/>
                    <a:pt x="203" y="56"/>
                  </a:cubicBezTo>
                  <a:cubicBezTo>
                    <a:pt x="197" y="63"/>
                    <a:pt x="180" y="54"/>
                    <a:pt x="171" y="57"/>
                  </a:cubicBezTo>
                  <a:cubicBezTo>
                    <a:pt x="147" y="68"/>
                    <a:pt x="196" y="74"/>
                    <a:pt x="203" y="75"/>
                  </a:cubicBezTo>
                  <a:cubicBezTo>
                    <a:pt x="210" y="75"/>
                    <a:pt x="228" y="75"/>
                    <a:pt x="225" y="86"/>
                  </a:cubicBezTo>
                  <a:cubicBezTo>
                    <a:pt x="223" y="96"/>
                    <a:pt x="204" y="95"/>
                    <a:pt x="197" y="98"/>
                  </a:cubicBezTo>
                  <a:cubicBezTo>
                    <a:pt x="180" y="107"/>
                    <a:pt x="169" y="112"/>
                    <a:pt x="149" y="112"/>
                  </a:cubicBezTo>
                  <a:cubicBezTo>
                    <a:pt x="124" y="112"/>
                    <a:pt x="90" y="111"/>
                    <a:pt x="69" y="98"/>
                  </a:cubicBezTo>
                  <a:cubicBezTo>
                    <a:pt x="54" y="89"/>
                    <a:pt x="44" y="73"/>
                    <a:pt x="30" y="63"/>
                  </a:cubicBezTo>
                  <a:cubicBezTo>
                    <a:pt x="18" y="54"/>
                    <a:pt x="0" y="42"/>
                    <a:pt x="2" y="24"/>
                  </a:cubicBezTo>
                  <a:cubicBezTo>
                    <a:pt x="4" y="13"/>
                    <a:pt x="15" y="3"/>
                    <a:pt x="25" y="2"/>
                  </a:cubicBezTo>
                  <a:cubicBezTo>
                    <a:pt x="38" y="0"/>
                    <a:pt x="58" y="4"/>
                    <a:pt x="70" y="8"/>
                  </a:cubicBezTo>
                  <a:cubicBezTo>
                    <a:pt x="87" y="14"/>
                    <a:pt x="98" y="16"/>
                    <a:pt x="116" y="17"/>
                  </a:cubicBezTo>
                  <a:cubicBezTo>
                    <a:pt x="134" y="18"/>
                    <a:pt x="161" y="24"/>
                    <a:pt x="178" y="34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Freeform 602">
              <a:extLst>
                <a:ext uri="{FF2B5EF4-FFF2-40B4-BE49-F238E27FC236}">
                  <a16:creationId xmlns:a16="http://schemas.microsoft.com/office/drawing/2014/main" id="{EC2CD75E-285C-4B74-9CA7-E691B6667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2959"/>
              <a:ext cx="52" cy="40"/>
            </a:xfrm>
            <a:custGeom>
              <a:avLst/>
              <a:gdLst>
                <a:gd name="T0" fmla="*/ 0 w 21"/>
                <a:gd name="T1" fmla="*/ 93 h 15"/>
                <a:gd name="T2" fmla="*/ 319 w 21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5"/>
                  </a:moveTo>
                  <a:cubicBezTo>
                    <a:pt x="9" y="0"/>
                    <a:pt x="15" y="10"/>
                    <a:pt x="21" y="15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Freeform 603">
              <a:extLst>
                <a:ext uri="{FF2B5EF4-FFF2-40B4-BE49-F238E27FC236}">
                  <a16:creationId xmlns:a16="http://schemas.microsoft.com/office/drawing/2014/main" id="{E399D4E2-A36E-4EF0-8234-47DF0F382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959"/>
              <a:ext cx="12" cy="24"/>
            </a:xfrm>
            <a:custGeom>
              <a:avLst/>
              <a:gdLst>
                <a:gd name="T0" fmla="*/ 0 w 5"/>
                <a:gd name="T1" fmla="*/ 171 h 9"/>
                <a:gd name="T2" fmla="*/ 70 w 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9"/>
                  </a:moveTo>
                  <a:cubicBezTo>
                    <a:pt x="0" y="6"/>
                    <a:pt x="2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Freeform 604">
              <a:extLst>
                <a:ext uri="{FF2B5EF4-FFF2-40B4-BE49-F238E27FC236}">
                  <a16:creationId xmlns:a16="http://schemas.microsoft.com/office/drawing/2014/main" id="{9C5EB327-F81A-4560-8736-1E24AF039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039"/>
              <a:ext cx="85" cy="32"/>
            </a:xfrm>
            <a:custGeom>
              <a:avLst/>
              <a:gdLst>
                <a:gd name="T0" fmla="*/ 0 w 34"/>
                <a:gd name="T1" fmla="*/ 56 h 12"/>
                <a:gd name="T2" fmla="*/ 345 w 34"/>
                <a:gd name="T3" fmla="*/ 35 h 12"/>
                <a:gd name="T4" fmla="*/ 533 w 34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2">
                  <a:moveTo>
                    <a:pt x="0" y="3"/>
                  </a:moveTo>
                  <a:cubicBezTo>
                    <a:pt x="7" y="3"/>
                    <a:pt x="15" y="0"/>
                    <a:pt x="22" y="2"/>
                  </a:cubicBezTo>
                  <a:cubicBezTo>
                    <a:pt x="27" y="4"/>
                    <a:pt x="29" y="10"/>
                    <a:pt x="34" y="12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Freeform 605">
              <a:extLst>
                <a:ext uri="{FF2B5EF4-FFF2-40B4-BE49-F238E27FC236}">
                  <a16:creationId xmlns:a16="http://schemas.microsoft.com/office/drawing/2014/main" id="{D0A87970-F79D-4329-BC00-368E5EE26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0" y="3031"/>
              <a:ext cx="35" cy="14"/>
            </a:xfrm>
            <a:custGeom>
              <a:avLst/>
              <a:gdLst>
                <a:gd name="T0" fmla="*/ 0 w 14"/>
                <a:gd name="T1" fmla="*/ 109 h 5"/>
                <a:gd name="T2" fmla="*/ 22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4" y="3"/>
                    <a:pt x="9" y="1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Freeform 606">
              <a:extLst>
                <a:ext uri="{FF2B5EF4-FFF2-40B4-BE49-F238E27FC236}">
                  <a16:creationId xmlns:a16="http://schemas.microsoft.com/office/drawing/2014/main" id="{7D5E62C9-E353-4749-A25A-DB2CFC8AF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037"/>
              <a:ext cx="65" cy="18"/>
            </a:xfrm>
            <a:custGeom>
              <a:avLst/>
              <a:gdLst>
                <a:gd name="T0" fmla="*/ 0 w 26"/>
                <a:gd name="T1" fmla="*/ 33 h 7"/>
                <a:gd name="T2" fmla="*/ 408 w 2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0" y="2"/>
                  </a:moveTo>
                  <a:cubicBezTo>
                    <a:pt x="8" y="7"/>
                    <a:pt x="19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Freeform 607">
              <a:extLst>
                <a:ext uri="{FF2B5EF4-FFF2-40B4-BE49-F238E27FC236}">
                  <a16:creationId xmlns:a16="http://schemas.microsoft.com/office/drawing/2014/main" id="{1DFCF3AF-B9E4-4399-986F-7A957E5A7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3050"/>
              <a:ext cx="5" cy="19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Freeform 608">
              <a:extLst>
                <a:ext uri="{FF2B5EF4-FFF2-40B4-BE49-F238E27FC236}">
                  <a16:creationId xmlns:a16="http://schemas.microsoft.com/office/drawing/2014/main" id="{7E4F6A97-A9B5-4C7E-AC0F-F5FEB7F78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903"/>
              <a:ext cx="37" cy="46"/>
            </a:xfrm>
            <a:custGeom>
              <a:avLst/>
              <a:gdLst>
                <a:gd name="T0" fmla="*/ 0 w 15"/>
                <a:gd name="T1" fmla="*/ 0 h 17"/>
                <a:gd name="T2" fmla="*/ 224 w 15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8" y="4"/>
                    <a:pt x="13" y="9"/>
                    <a:pt x="15" y="17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Freeform 609">
              <a:extLst>
                <a:ext uri="{FF2B5EF4-FFF2-40B4-BE49-F238E27FC236}">
                  <a16:creationId xmlns:a16="http://schemas.microsoft.com/office/drawing/2014/main" id="{77D36B20-F98E-452C-B381-08C6E4326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927"/>
              <a:ext cx="20" cy="6"/>
            </a:xfrm>
            <a:custGeom>
              <a:avLst/>
              <a:gdLst>
                <a:gd name="T0" fmla="*/ 0 w 8"/>
                <a:gd name="T1" fmla="*/ 54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1"/>
                    <a:pt x="5" y="0"/>
                    <a:pt x="8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Freeform 610">
              <a:extLst>
                <a:ext uri="{FF2B5EF4-FFF2-40B4-BE49-F238E27FC236}">
                  <a16:creationId xmlns:a16="http://schemas.microsoft.com/office/drawing/2014/main" id="{F1487F10-4E9E-442D-AF92-D8EA493AD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919"/>
              <a:ext cx="52" cy="11"/>
            </a:xfrm>
            <a:custGeom>
              <a:avLst/>
              <a:gdLst>
                <a:gd name="T0" fmla="*/ 0 w 21"/>
                <a:gd name="T1" fmla="*/ 22 h 4"/>
                <a:gd name="T2" fmla="*/ 319 w 2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4">
                  <a:moveTo>
                    <a:pt x="0" y="1"/>
                  </a:moveTo>
                  <a:cubicBezTo>
                    <a:pt x="7" y="4"/>
                    <a:pt x="14" y="3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Freeform 611">
              <a:extLst>
                <a:ext uri="{FF2B5EF4-FFF2-40B4-BE49-F238E27FC236}">
                  <a16:creationId xmlns:a16="http://schemas.microsoft.com/office/drawing/2014/main" id="{A6A86EF7-EC47-40E7-A2A4-42BDB41D8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927"/>
              <a:ext cx="3" cy="16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Freeform 612">
              <a:extLst>
                <a:ext uri="{FF2B5EF4-FFF2-40B4-BE49-F238E27FC236}">
                  <a16:creationId xmlns:a16="http://schemas.microsoft.com/office/drawing/2014/main" id="{9955D1BA-21DF-4B5B-9B01-1652A7549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879"/>
              <a:ext cx="47" cy="14"/>
            </a:xfrm>
            <a:custGeom>
              <a:avLst/>
              <a:gdLst>
                <a:gd name="T0" fmla="*/ 0 w 19"/>
                <a:gd name="T1" fmla="*/ 109 h 5"/>
                <a:gd name="T2" fmla="*/ 287 w 1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0" y="5"/>
                  </a:moveTo>
                  <a:cubicBezTo>
                    <a:pt x="5" y="0"/>
                    <a:pt x="12" y="0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Freeform 613">
              <a:extLst>
                <a:ext uri="{FF2B5EF4-FFF2-40B4-BE49-F238E27FC236}">
                  <a16:creationId xmlns:a16="http://schemas.microsoft.com/office/drawing/2014/main" id="{AB5CAB01-6FAE-4662-8E2C-F23FEA6EC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861"/>
              <a:ext cx="5" cy="18"/>
            </a:xfrm>
            <a:custGeom>
              <a:avLst/>
              <a:gdLst>
                <a:gd name="T0" fmla="*/ 20 w 2"/>
                <a:gd name="T1" fmla="*/ 118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B4004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Freeform 614">
              <a:extLst>
                <a:ext uri="{FF2B5EF4-FFF2-40B4-BE49-F238E27FC236}">
                  <a16:creationId xmlns:a16="http://schemas.microsoft.com/office/drawing/2014/main" id="{C7767FFA-8AB1-4FA8-83AB-7B704ECB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906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Freeform 615">
              <a:extLst>
                <a:ext uri="{FF2B5EF4-FFF2-40B4-BE49-F238E27FC236}">
                  <a16:creationId xmlns:a16="http://schemas.microsoft.com/office/drawing/2014/main" id="{CF0037F6-2FFD-4D63-B245-896F86AE1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911"/>
              <a:ext cx="12" cy="22"/>
            </a:xfrm>
            <a:custGeom>
              <a:avLst/>
              <a:gdLst>
                <a:gd name="T0" fmla="*/ 0 w 5"/>
                <a:gd name="T1" fmla="*/ 168 h 8"/>
                <a:gd name="T2" fmla="*/ 7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2" y="6"/>
                    <a:pt x="4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Freeform 616">
              <a:extLst>
                <a:ext uri="{FF2B5EF4-FFF2-40B4-BE49-F238E27FC236}">
                  <a16:creationId xmlns:a16="http://schemas.microsoft.com/office/drawing/2014/main" id="{81B5668D-F4DE-4BFF-AB54-74DF95A8B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3026"/>
              <a:ext cx="15" cy="29"/>
            </a:xfrm>
            <a:custGeom>
              <a:avLst/>
              <a:gdLst>
                <a:gd name="T0" fmla="*/ 0 w 6"/>
                <a:gd name="T1" fmla="*/ 200 h 11"/>
                <a:gd name="T2" fmla="*/ 95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4" y="8"/>
                    <a:pt x="4" y="3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Freeform 617">
              <a:extLst>
                <a:ext uri="{FF2B5EF4-FFF2-40B4-BE49-F238E27FC236}">
                  <a16:creationId xmlns:a16="http://schemas.microsoft.com/office/drawing/2014/main" id="{E04D99E2-14D0-4EBA-A935-7A535895B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3029"/>
              <a:ext cx="1" cy="24"/>
            </a:xfrm>
            <a:custGeom>
              <a:avLst/>
              <a:gdLst>
                <a:gd name="T0" fmla="*/ 0 w 1"/>
                <a:gd name="T1" fmla="*/ 17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Freeform 618">
              <a:extLst>
                <a:ext uri="{FF2B5EF4-FFF2-40B4-BE49-F238E27FC236}">
                  <a16:creationId xmlns:a16="http://schemas.microsoft.com/office/drawing/2014/main" id="{1D6A7CE8-09DB-4B79-AAAD-91BAB6288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3021"/>
              <a:ext cx="10" cy="21"/>
            </a:xfrm>
            <a:custGeom>
              <a:avLst/>
              <a:gdLst>
                <a:gd name="T0" fmla="*/ 63 w 4"/>
                <a:gd name="T1" fmla="*/ 144 h 8"/>
                <a:gd name="T2" fmla="*/ 0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Freeform 619">
              <a:extLst>
                <a:ext uri="{FF2B5EF4-FFF2-40B4-BE49-F238E27FC236}">
                  <a16:creationId xmlns:a16="http://schemas.microsoft.com/office/drawing/2014/main" id="{9C3D3115-16D3-4FEE-A895-B5FF0BCC0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2957"/>
              <a:ext cx="22" cy="18"/>
            </a:xfrm>
            <a:custGeom>
              <a:avLst/>
              <a:gdLst>
                <a:gd name="T0" fmla="*/ 0 w 9"/>
                <a:gd name="T1" fmla="*/ 0 h 7"/>
                <a:gd name="T2" fmla="*/ 132 w 9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1" y="4"/>
                    <a:pt x="5" y="6"/>
                    <a:pt x="9" y="7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Freeform 620">
              <a:extLst>
                <a:ext uri="{FF2B5EF4-FFF2-40B4-BE49-F238E27FC236}">
                  <a16:creationId xmlns:a16="http://schemas.microsoft.com/office/drawing/2014/main" id="{9E6A8E59-1786-4B90-AA86-0FD86742A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957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Freeform 621">
              <a:extLst>
                <a:ext uri="{FF2B5EF4-FFF2-40B4-BE49-F238E27FC236}">
                  <a16:creationId xmlns:a16="http://schemas.microsoft.com/office/drawing/2014/main" id="{FD221B13-6BBB-43A7-96D7-453053EF3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879"/>
              <a:ext cx="10" cy="16"/>
            </a:xfrm>
            <a:custGeom>
              <a:avLst/>
              <a:gdLst>
                <a:gd name="T0" fmla="*/ 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2" y="4"/>
                    <a:pt x="4" y="6"/>
                  </a:cubicBezTo>
                </a:path>
              </a:pathLst>
            </a:custGeom>
            <a:noFill/>
            <a:ln w="15875" cap="flat">
              <a:solidFill>
                <a:srgbClr val="E498A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512" name="Text Box 622">
            <a:extLst>
              <a:ext uri="{FF2B5EF4-FFF2-40B4-BE49-F238E27FC236}">
                <a16:creationId xmlns:a16="http://schemas.microsoft.com/office/drawing/2014/main" id="{0D3353F4-66C0-4F12-B576-E48315ADF6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0300" y="3582988"/>
            <a:ext cx="12287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Parotid gland</a:t>
            </a:r>
          </a:p>
        </p:txBody>
      </p:sp>
      <p:sp>
        <p:nvSpPr>
          <p:cNvPr id="21513" name="Text Box 623">
            <a:extLst>
              <a:ext uri="{FF2B5EF4-FFF2-40B4-BE49-F238E27FC236}">
                <a16:creationId xmlns:a16="http://schemas.microsoft.com/office/drawing/2014/main" id="{EB53F1F1-2D39-4652-B3D4-E81483F10C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0" y="4240213"/>
            <a:ext cx="14954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Sublingual gland</a:t>
            </a:r>
          </a:p>
        </p:txBody>
      </p:sp>
      <p:sp>
        <p:nvSpPr>
          <p:cNvPr id="21514" name="Text Box 624">
            <a:extLst>
              <a:ext uri="{FF2B5EF4-FFF2-40B4-BE49-F238E27FC236}">
                <a16:creationId xmlns:a16="http://schemas.microsoft.com/office/drawing/2014/main" id="{8B0E1FB5-9437-4663-BD57-D45ECA6C36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4213" y="4649788"/>
            <a:ext cx="1682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Submaxillary gland</a:t>
            </a:r>
          </a:p>
        </p:txBody>
      </p:sp>
      <p:sp>
        <p:nvSpPr>
          <p:cNvPr id="21515" name="Line 625">
            <a:extLst>
              <a:ext uri="{FF2B5EF4-FFF2-40B4-BE49-F238E27FC236}">
                <a16:creationId xmlns:a16="http://schemas.microsoft.com/office/drawing/2014/main" id="{15C107EF-92C7-4998-87A3-0A2E0AAE6365}"/>
              </a:ext>
            </a:extLst>
          </p:cNvPr>
          <p:cNvSpPr>
            <a:spLocks noChangeShapeType="1"/>
          </p:cNvSpPr>
          <p:nvPr/>
        </p:nvSpPr>
        <p:spPr bwMode="auto">
          <a:xfrm>
            <a:off x="3600450" y="3754438"/>
            <a:ext cx="1247775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516" name="Line 626">
            <a:extLst>
              <a:ext uri="{FF2B5EF4-FFF2-40B4-BE49-F238E27FC236}">
                <a16:creationId xmlns:a16="http://schemas.microsoft.com/office/drawing/2014/main" id="{3514A2B6-81AD-467D-BBD4-CB6F96E63E3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00450" y="4411663"/>
            <a:ext cx="21717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1517" name="Line 627">
            <a:extLst>
              <a:ext uri="{FF2B5EF4-FFF2-40B4-BE49-F238E27FC236}">
                <a16:creationId xmlns:a16="http://schemas.microsoft.com/office/drawing/2014/main" id="{25A898CE-6860-41EF-BF48-F4DD698284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00450" y="4802188"/>
            <a:ext cx="1790700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CE491D7C-9B6E-4013-AE27-C1C0C688F91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Teeth</a:t>
            </a:r>
          </a:p>
        </p:txBody>
      </p:sp>
      <p:grpSp>
        <p:nvGrpSpPr>
          <p:cNvPr id="20482" name="Group 3">
            <a:extLst>
              <a:ext uri="{FF2B5EF4-FFF2-40B4-BE49-F238E27FC236}">
                <a16:creationId xmlns:a16="http://schemas.microsoft.com/office/drawing/2014/main" id="{781270DD-06CB-4C3F-B03F-868EDBEBAB28}"/>
              </a:ext>
            </a:extLst>
          </p:cNvPr>
          <p:cNvGrpSpPr>
            <a:grpSpLocks/>
          </p:cNvGrpSpPr>
          <p:nvPr/>
        </p:nvGrpSpPr>
        <p:grpSpPr bwMode="auto">
          <a:xfrm>
            <a:off x="1949450" y="1554163"/>
            <a:ext cx="2354263" cy="4240212"/>
            <a:chOff x="268" y="841"/>
            <a:chExt cx="1483" cy="2671"/>
          </a:xfrm>
        </p:grpSpPr>
        <p:sp>
          <p:nvSpPr>
            <p:cNvPr id="63701" name="Freeform 4">
              <a:extLst>
                <a:ext uri="{FF2B5EF4-FFF2-40B4-BE49-F238E27FC236}">
                  <a16:creationId xmlns:a16="http://schemas.microsoft.com/office/drawing/2014/main" id="{4744B08A-715E-4EB6-A1E4-70873A352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872"/>
              <a:ext cx="1436" cy="1254"/>
            </a:xfrm>
            <a:custGeom>
              <a:avLst/>
              <a:gdLst>
                <a:gd name="T0" fmla="*/ 2760 w 733"/>
                <a:gd name="T1" fmla="*/ 0 h 600"/>
                <a:gd name="T2" fmla="*/ 5307 w 733"/>
                <a:gd name="T3" fmla="*/ 2913 h 600"/>
                <a:gd name="T4" fmla="*/ 5399 w 733"/>
                <a:gd name="T5" fmla="*/ 4857 h 600"/>
                <a:gd name="T6" fmla="*/ 4829 w 733"/>
                <a:gd name="T7" fmla="*/ 5461 h 600"/>
                <a:gd name="T8" fmla="*/ 2760 w 733"/>
                <a:gd name="T9" fmla="*/ 5010 h 600"/>
                <a:gd name="T10" fmla="*/ 2760 w 733"/>
                <a:gd name="T11" fmla="*/ 5010 h 600"/>
                <a:gd name="T12" fmla="*/ 684 w 733"/>
                <a:gd name="T13" fmla="*/ 5461 h 600"/>
                <a:gd name="T14" fmla="*/ 112 w 733"/>
                <a:gd name="T15" fmla="*/ 4857 h 600"/>
                <a:gd name="T16" fmla="*/ 212 w 733"/>
                <a:gd name="T17" fmla="*/ 2913 h 600"/>
                <a:gd name="T18" fmla="*/ 2760 w 733"/>
                <a:gd name="T19" fmla="*/ 0 h 6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3" h="600">
                  <a:moveTo>
                    <a:pt x="367" y="0"/>
                  </a:moveTo>
                  <a:cubicBezTo>
                    <a:pt x="509" y="0"/>
                    <a:pt x="671" y="171"/>
                    <a:pt x="706" y="319"/>
                  </a:cubicBezTo>
                  <a:cubicBezTo>
                    <a:pt x="722" y="385"/>
                    <a:pt x="733" y="465"/>
                    <a:pt x="718" y="532"/>
                  </a:cubicBezTo>
                  <a:cubicBezTo>
                    <a:pt x="713" y="557"/>
                    <a:pt x="699" y="600"/>
                    <a:pt x="642" y="598"/>
                  </a:cubicBezTo>
                  <a:cubicBezTo>
                    <a:pt x="585" y="597"/>
                    <a:pt x="498" y="549"/>
                    <a:pt x="367" y="549"/>
                  </a:cubicBezTo>
                  <a:cubicBezTo>
                    <a:pt x="367" y="549"/>
                    <a:pt x="367" y="549"/>
                    <a:pt x="367" y="549"/>
                  </a:cubicBezTo>
                  <a:cubicBezTo>
                    <a:pt x="236" y="549"/>
                    <a:pt x="148" y="597"/>
                    <a:pt x="91" y="598"/>
                  </a:cubicBezTo>
                  <a:cubicBezTo>
                    <a:pt x="34" y="600"/>
                    <a:pt x="21" y="557"/>
                    <a:pt x="15" y="532"/>
                  </a:cubicBezTo>
                  <a:cubicBezTo>
                    <a:pt x="0" y="465"/>
                    <a:pt x="11" y="385"/>
                    <a:pt x="28" y="319"/>
                  </a:cubicBezTo>
                  <a:cubicBezTo>
                    <a:pt x="63" y="171"/>
                    <a:pt x="224" y="0"/>
                    <a:pt x="367" y="0"/>
                  </a:cubicBezTo>
                </a:path>
              </a:pathLst>
            </a:custGeom>
            <a:solidFill>
              <a:srgbClr val="ECA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2" name="Freeform 5">
              <a:extLst>
                <a:ext uri="{FF2B5EF4-FFF2-40B4-BE49-F238E27FC236}">
                  <a16:creationId xmlns:a16="http://schemas.microsoft.com/office/drawing/2014/main" id="{79AFEDBF-F4D8-4483-98A2-E2F9D6D1B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" y="2227"/>
              <a:ext cx="1483" cy="1285"/>
            </a:xfrm>
            <a:custGeom>
              <a:avLst/>
              <a:gdLst>
                <a:gd name="T0" fmla="*/ 2848 w 757"/>
                <a:gd name="T1" fmla="*/ 5610 h 615"/>
                <a:gd name="T2" fmla="*/ 4279 w 757"/>
                <a:gd name="T3" fmla="*/ 4898 h 615"/>
                <a:gd name="T4" fmla="*/ 5150 w 757"/>
                <a:gd name="T5" fmla="*/ 3230 h 615"/>
                <a:gd name="T6" fmla="*/ 5519 w 757"/>
                <a:gd name="T7" fmla="*/ 410 h 615"/>
                <a:gd name="T8" fmla="*/ 4866 w 757"/>
                <a:gd name="T9" fmla="*/ 0 h 615"/>
                <a:gd name="T10" fmla="*/ 4130 w 757"/>
                <a:gd name="T11" fmla="*/ 857 h 615"/>
                <a:gd name="T12" fmla="*/ 3902 w 757"/>
                <a:gd name="T13" fmla="*/ 2913 h 615"/>
                <a:gd name="T14" fmla="*/ 3426 w 757"/>
                <a:gd name="T15" fmla="*/ 4344 h 615"/>
                <a:gd name="T16" fmla="*/ 2848 w 757"/>
                <a:gd name="T17" fmla="*/ 4632 h 615"/>
                <a:gd name="T18" fmla="*/ 2848 w 757"/>
                <a:gd name="T19" fmla="*/ 4632 h 615"/>
                <a:gd name="T20" fmla="*/ 2265 w 757"/>
                <a:gd name="T21" fmla="*/ 4344 h 615"/>
                <a:gd name="T22" fmla="*/ 1789 w 757"/>
                <a:gd name="T23" fmla="*/ 2913 h 615"/>
                <a:gd name="T24" fmla="*/ 1569 w 757"/>
                <a:gd name="T25" fmla="*/ 857 h 615"/>
                <a:gd name="T26" fmla="*/ 825 w 757"/>
                <a:gd name="T27" fmla="*/ 0 h 615"/>
                <a:gd name="T28" fmla="*/ 180 w 757"/>
                <a:gd name="T29" fmla="*/ 410 h 615"/>
                <a:gd name="T30" fmla="*/ 549 w 757"/>
                <a:gd name="T31" fmla="*/ 3230 h 615"/>
                <a:gd name="T32" fmla="*/ 1420 w 757"/>
                <a:gd name="T33" fmla="*/ 4898 h 615"/>
                <a:gd name="T34" fmla="*/ 2848 w 757"/>
                <a:gd name="T35" fmla="*/ 5610 h 6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7" h="615">
                  <a:moveTo>
                    <a:pt x="379" y="615"/>
                  </a:moveTo>
                  <a:cubicBezTo>
                    <a:pt x="464" y="615"/>
                    <a:pt x="515" y="589"/>
                    <a:pt x="569" y="537"/>
                  </a:cubicBezTo>
                  <a:cubicBezTo>
                    <a:pt x="622" y="485"/>
                    <a:pt x="660" y="422"/>
                    <a:pt x="685" y="354"/>
                  </a:cubicBezTo>
                  <a:cubicBezTo>
                    <a:pt x="709" y="285"/>
                    <a:pt x="757" y="149"/>
                    <a:pt x="734" y="45"/>
                  </a:cubicBezTo>
                  <a:cubicBezTo>
                    <a:pt x="728" y="19"/>
                    <a:pt x="700" y="0"/>
                    <a:pt x="647" y="0"/>
                  </a:cubicBezTo>
                  <a:cubicBezTo>
                    <a:pt x="594" y="0"/>
                    <a:pt x="547" y="21"/>
                    <a:pt x="549" y="94"/>
                  </a:cubicBezTo>
                  <a:cubicBezTo>
                    <a:pt x="551" y="163"/>
                    <a:pt x="533" y="250"/>
                    <a:pt x="519" y="319"/>
                  </a:cubicBezTo>
                  <a:cubicBezTo>
                    <a:pt x="509" y="372"/>
                    <a:pt x="492" y="440"/>
                    <a:pt x="456" y="476"/>
                  </a:cubicBezTo>
                  <a:cubicBezTo>
                    <a:pt x="433" y="496"/>
                    <a:pt x="405" y="507"/>
                    <a:pt x="379" y="508"/>
                  </a:cubicBezTo>
                  <a:cubicBezTo>
                    <a:pt x="379" y="508"/>
                    <a:pt x="379" y="508"/>
                    <a:pt x="379" y="508"/>
                  </a:cubicBezTo>
                  <a:cubicBezTo>
                    <a:pt x="352" y="507"/>
                    <a:pt x="325" y="496"/>
                    <a:pt x="301" y="476"/>
                  </a:cubicBezTo>
                  <a:cubicBezTo>
                    <a:pt x="266" y="440"/>
                    <a:pt x="248" y="372"/>
                    <a:pt x="238" y="319"/>
                  </a:cubicBezTo>
                  <a:cubicBezTo>
                    <a:pt x="224" y="250"/>
                    <a:pt x="207" y="163"/>
                    <a:pt x="209" y="94"/>
                  </a:cubicBezTo>
                  <a:cubicBezTo>
                    <a:pt x="211" y="21"/>
                    <a:pt x="163" y="0"/>
                    <a:pt x="110" y="0"/>
                  </a:cubicBezTo>
                  <a:cubicBezTo>
                    <a:pt x="57" y="0"/>
                    <a:pt x="29" y="19"/>
                    <a:pt x="24" y="45"/>
                  </a:cubicBezTo>
                  <a:cubicBezTo>
                    <a:pt x="0" y="149"/>
                    <a:pt x="48" y="285"/>
                    <a:pt x="73" y="354"/>
                  </a:cubicBezTo>
                  <a:cubicBezTo>
                    <a:pt x="98" y="422"/>
                    <a:pt x="135" y="485"/>
                    <a:pt x="189" y="537"/>
                  </a:cubicBezTo>
                  <a:cubicBezTo>
                    <a:pt x="243" y="589"/>
                    <a:pt x="293" y="615"/>
                    <a:pt x="379" y="615"/>
                  </a:cubicBezTo>
                </a:path>
              </a:pathLst>
            </a:custGeom>
            <a:solidFill>
              <a:srgbClr val="ECA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3" name="Freeform 6">
              <a:extLst>
                <a:ext uri="{FF2B5EF4-FFF2-40B4-BE49-F238E27FC236}">
                  <a16:creationId xmlns:a16="http://schemas.microsoft.com/office/drawing/2014/main" id="{870683B9-930A-49B9-93B0-29DACA45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2260"/>
              <a:ext cx="133" cy="594"/>
            </a:xfrm>
            <a:custGeom>
              <a:avLst/>
              <a:gdLst>
                <a:gd name="T0" fmla="*/ 0 w 68"/>
                <a:gd name="T1" fmla="*/ 0 h 284"/>
                <a:gd name="T2" fmla="*/ 313 w 68"/>
                <a:gd name="T3" fmla="*/ 630 h 284"/>
                <a:gd name="T4" fmla="*/ 509 w 68"/>
                <a:gd name="T5" fmla="*/ 2598 h 284"/>
                <a:gd name="T6" fmla="*/ 256 w 68"/>
                <a:gd name="T7" fmla="*/ 786 h 284"/>
                <a:gd name="T8" fmla="*/ 0 w 68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84">
                  <a:moveTo>
                    <a:pt x="0" y="0"/>
                  </a:moveTo>
                  <a:cubicBezTo>
                    <a:pt x="15" y="4"/>
                    <a:pt x="40" y="27"/>
                    <a:pt x="42" y="69"/>
                  </a:cubicBezTo>
                  <a:cubicBezTo>
                    <a:pt x="44" y="111"/>
                    <a:pt x="42" y="166"/>
                    <a:pt x="68" y="284"/>
                  </a:cubicBezTo>
                  <a:cubicBezTo>
                    <a:pt x="50" y="252"/>
                    <a:pt x="38" y="123"/>
                    <a:pt x="34" y="86"/>
                  </a:cubicBezTo>
                  <a:cubicBezTo>
                    <a:pt x="30" y="48"/>
                    <a:pt x="24" y="18"/>
                    <a:pt x="0" y="0"/>
                  </a:cubicBezTo>
                  <a:close/>
                </a:path>
              </a:pathLst>
            </a:custGeom>
            <a:solidFill>
              <a:srgbClr val="D5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4" name="Freeform 7">
              <a:extLst>
                <a:ext uri="{FF2B5EF4-FFF2-40B4-BE49-F238E27FC236}">
                  <a16:creationId xmlns:a16="http://schemas.microsoft.com/office/drawing/2014/main" id="{518BF205-9359-4A93-8E7D-6FDEE7F46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1984"/>
              <a:ext cx="742" cy="88"/>
            </a:xfrm>
            <a:custGeom>
              <a:avLst/>
              <a:gdLst>
                <a:gd name="T0" fmla="*/ 1410 w 379"/>
                <a:gd name="T1" fmla="*/ 109 h 42"/>
                <a:gd name="T2" fmla="*/ 2845 w 379"/>
                <a:gd name="T3" fmla="*/ 386 h 42"/>
                <a:gd name="T4" fmla="*/ 1433 w 379"/>
                <a:gd name="T5" fmla="*/ 0 h 42"/>
                <a:gd name="T6" fmla="*/ 1410 w 379"/>
                <a:gd name="T7" fmla="*/ 0 h 42"/>
                <a:gd name="T8" fmla="*/ 0 w 379"/>
                <a:gd name="T9" fmla="*/ 386 h 42"/>
                <a:gd name="T10" fmla="*/ 1433 w 379"/>
                <a:gd name="T11" fmla="*/ 109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9" h="42">
                  <a:moveTo>
                    <a:pt x="188" y="12"/>
                  </a:moveTo>
                  <a:cubicBezTo>
                    <a:pt x="244" y="10"/>
                    <a:pt x="331" y="26"/>
                    <a:pt x="379" y="42"/>
                  </a:cubicBezTo>
                  <a:cubicBezTo>
                    <a:pt x="351" y="27"/>
                    <a:pt x="239" y="0"/>
                    <a:pt x="191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41" y="0"/>
                    <a:pt x="28" y="27"/>
                    <a:pt x="0" y="42"/>
                  </a:cubicBezTo>
                  <a:cubicBezTo>
                    <a:pt x="49" y="26"/>
                    <a:pt x="135" y="10"/>
                    <a:pt x="191" y="12"/>
                  </a:cubicBezTo>
                </a:path>
              </a:pathLst>
            </a:custGeom>
            <a:solidFill>
              <a:srgbClr val="D5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5" name="Freeform 8">
              <a:extLst>
                <a:ext uri="{FF2B5EF4-FFF2-40B4-BE49-F238E27FC236}">
                  <a16:creationId xmlns:a16="http://schemas.microsoft.com/office/drawing/2014/main" id="{5E1C46B8-374B-41D7-8605-5402DE731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282"/>
              <a:ext cx="347" cy="46"/>
            </a:xfrm>
            <a:custGeom>
              <a:avLst/>
              <a:gdLst>
                <a:gd name="T0" fmla="*/ 0 w 177"/>
                <a:gd name="T1" fmla="*/ 44 h 22"/>
                <a:gd name="T2" fmla="*/ 339 w 177"/>
                <a:gd name="T3" fmla="*/ 184 h 22"/>
                <a:gd name="T4" fmla="*/ 445 w 177"/>
                <a:gd name="T5" fmla="*/ 192 h 22"/>
                <a:gd name="T6" fmla="*/ 488 w 177"/>
                <a:gd name="T7" fmla="*/ 192 h 22"/>
                <a:gd name="T8" fmla="*/ 580 w 177"/>
                <a:gd name="T9" fmla="*/ 192 h 22"/>
                <a:gd name="T10" fmla="*/ 988 w 177"/>
                <a:gd name="T11" fmla="*/ 165 h 22"/>
                <a:gd name="T12" fmla="*/ 1192 w 177"/>
                <a:gd name="T13" fmla="*/ 65 h 22"/>
                <a:gd name="T14" fmla="*/ 1333 w 177"/>
                <a:gd name="T15" fmla="*/ 17 h 22"/>
                <a:gd name="T16" fmla="*/ 1333 w 177"/>
                <a:gd name="T17" fmla="*/ 17 h 22"/>
                <a:gd name="T18" fmla="*/ 1168 w 177"/>
                <a:gd name="T19" fmla="*/ 36 h 22"/>
                <a:gd name="T20" fmla="*/ 957 w 177"/>
                <a:gd name="T21" fmla="*/ 128 h 22"/>
                <a:gd name="T22" fmla="*/ 596 w 177"/>
                <a:gd name="T23" fmla="*/ 144 h 22"/>
                <a:gd name="T24" fmla="*/ 504 w 177"/>
                <a:gd name="T25" fmla="*/ 144 h 22"/>
                <a:gd name="T26" fmla="*/ 461 w 177"/>
                <a:gd name="T27" fmla="*/ 144 h 22"/>
                <a:gd name="T28" fmla="*/ 369 w 177"/>
                <a:gd name="T29" fmla="*/ 128 h 22"/>
                <a:gd name="T30" fmla="*/ 8 w 177"/>
                <a:gd name="T31" fmla="*/ 44 h 22"/>
                <a:gd name="T32" fmla="*/ 0 w 177"/>
                <a:gd name="T33" fmla="*/ 44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7" h="22">
                  <a:moveTo>
                    <a:pt x="0" y="5"/>
                  </a:moveTo>
                  <a:cubicBezTo>
                    <a:pt x="12" y="10"/>
                    <a:pt x="27" y="17"/>
                    <a:pt x="45" y="20"/>
                  </a:cubicBezTo>
                  <a:cubicBezTo>
                    <a:pt x="51" y="21"/>
                    <a:pt x="58" y="21"/>
                    <a:pt x="59" y="21"/>
                  </a:cubicBezTo>
                  <a:cubicBezTo>
                    <a:pt x="59" y="21"/>
                    <a:pt x="65" y="21"/>
                    <a:pt x="65" y="21"/>
                  </a:cubicBezTo>
                  <a:cubicBezTo>
                    <a:pt x="65" y="21"/>
                    <a:pt x="77" y="21"/>
                    <a:pt x="77" y="21"/>
                  </a:cubicBezTo>
                  <a:cubicBezTo>
                    <a:pt x="92" y="21"/>
                    <a:pt x="110" y="22"/>
                    <a:pt x="131" y="18"/>
                  </a:cubicBezTo>
                  <a:cubicBezTo>
                    <a:pt x="143" y="15"/>
                    <a:pt x="151" y="11"/>
                    <a:pt x="158" y="7"/>
                  </a:cubicBezTo>
                  <a:cubicBezTo>
                    <a:pt x="166" y="4"/>
                    <a:pt x="171" y="1"/>
                    <a:pt x="177" y="2"/>
                  </a:cubicBezTo>
                  <a:cubicBezTo>
                    <a:pt x="177" y="2"/>
                    <a:pt x="177" y="2"/>
                    <a:pt x="177" y="2"/>
                  </a:cubicBezTo>
                  <a:cubicBezTo>
                    <a:pt x="168" y="0"/>
                    <a:pt x="163" y="0"/>
                    <a:pt x="155" y="4"/>
                  </a:cubicBezTo>
                  <a:cubicBezTo>
                    <a:pt x="148" y="8"/>
                    <a:pt x="138" y="12"/>
                    <a:pt x="127" y="14"/>
                  </a:cubicBezTo>
                  <a:cubicBezTo>
                    <a:pt x="107" y="17"/>
                    <a:pt x="95" y="16"/>
                    <a:pt x="79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8" y="16"/>
                    <a:pt x="61" y="16"/>
                    <a:pt x="61" y="16"/>
                  </a:cubicBezTo>
                  <a:cubicBezTo>
                    <a:pt x="61" y="16"/>
                    <a:pt x="55" y="16"/>
                    <a:pt x="49" y="14"/>
                  </a:cubicBezTo>
                  <a:cubicBezTo>
                    <a:pt x="32" y="11"/>
                    <a:pt x="13" y="10"/>
                    <a:pt x="1" y="5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6" name="Freeform 9">
              <a:extLst>
                <a:ext uri="{FF2B5EF4-FFF2-40B4-BE49-F238E27FC236}">
                  <a16:creationId xmlns:a16="http://schemas.microsoft.com/office/drawing/2014/main" id="{702719A1-57AD-459E-9E1F-8D343B443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372"/>
              <a:ext cx="482" cy="48"/>
            </a:xfrm>
            <a:custGeom>
              <a:avLst/>
              <a:gdLst>
                <a:gd name="T0" fmla="*/ 16 w 246"/>
                <a:gd name="T1" fmla="*/ 44 h 23"/>
                <a:gd name="T2" fmla="*/ 24 w 246"/>
                <a:gd name="T3" fmla="*/ 44 h 23"/>
                <a:gd name="T4" fmla="*/ 24 w 246"/>
                <a:gd name="T5" fmla="*/ 56 h 23"/>
                <a:gd name="T6" fmla="*/ 249 w 246"/>
                <a:gd name="T7" fmla="*/ 109 h 23"/>
                <a:gd name="T8" fmla="*/ 833 w 246"/>
                <a:gd name="T9" fmla="*/ 209 h 23"/>
                <a:gd name="T10" fmla="*/ 1317 w 246"/>
                <a:gd name="T11" fmla="*/ 127 h 23"/>
                <a:gd name="T12" fmla="*/ 1552 w 246"/>
                <a:gd name="T13" fmla="*/ 73 h 23"/>
                <a:gd name="T14" fmla="*/ 1850 w 246"/>
                <a:gd name="T15" fmla="*/ 92 h 23"/>
                <a:gd name="T16" fmla="*/ 1850 w 246"/>
                <a:gd name="T17" fmla="*/ 83 h 23"/>
                <a:gd name="T18" fmla="*/ 1536 w 246"/>
                <a:gd name="T19" fmla="*/ 35 h 23"/>
                <a:gd name="T20" fmla="*/ 1293 w 246"/>
                <a:gd name="T21" fmla="*/ 92 h 23"/>
                <a:gd name="T22" fmla="*/ 841 w 246"/>
                <a:gd name="T23" fmla="*/ 165 h 23"/>
                <a:gd name="T24" fmla="*/ 292 w 246"/>
                <a:gd name="T25" fmla="*/ 92 h 23"/>
                <a:gd name="T26" fmla="*/ 8 w 246"/>
                <a:gd name="T27" fmla="*/ 44 h 23"/>
                <a:gd name="T28" fmla="*/ 16 w 246"/>
                <a:gd name="T29" fmla="*/ 44 h 2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6" h="23">
                  <a:moveTo>
                    <a:pt x="2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4" y="7"/>
                    <a:pt x="23" y="10"/>
                    <a:pt x="33" y="12"/>
                  </a:cubicBezTo>
                  <a:cubicBezTo>
                    <a:pt x="53" y="18"/>
                    <a:pt x="75" y="23"/>
                    <a:pt x="111" y="23"/>
                  </a:cubicBezTo>
                  <a:cubicBezTo>
                    <a:pt x="133" y="23"/>
                    <a:pt x="155" y="19"/>
                    <a:pt x="175" y="14"/>
                  </a:cubicBezTo>
                  <a:cubicBezTo>
                    <a:pt x="186" y="12"/>
                    <a:pt x="197" y="9"/>
                    <a:pt x="206" y="8"/>
                  </a:cubicBezTo>
                  <a:cubicBezTo>
                    <a:pt x="232" y="5"/>
                    <a:pt x="237" y="5"/>
                    <a:pt x="246" y="10"/>
                  </a:cubicBezTo>
                  <a:cubicBezTo>
                    <a:pt x="246" y="9"/>
                    <a:pt x="246" y="9"/>
                    <a:pt x="246" y="9"/>
                  </a:cubicBezTo>
                  <a:cubicBezTo>
                    <a:pt x="235" y="4"/>
                    <a:pt x="231" y="0"/>
                    <a:pt x="204" y="4"/>
                  </a:cubicBezTo>
                  <a:cubicBezTo>
                    <a:pt x="194" y="5"/>
                    <a:pt x="183" y="8"/>
                    <a:pt x="172" y="10"/>
                  </a:cubicBezTo>
                  <a:cubicBezTo>
                    <a:pt x="153" y="15"/>
                    <a:pt x="133" y="18"/>
                    <a:pt x="112" y="18"/>
                  </a:cubicBezTo>
                  <a:cubicBezTo>
                    <a:pt x="76" y="18"/>
                    <a:pt x="59" y="15"/>
                    <a:pt x="39" y="10"/>
                  </a:cubicBezTo>
                  <a:cubicBezTo>
                    <a:pt x="29" y="7"/>
                    <a:pt x="12" y="7"/>
                    <a:pt x="1" y="5"/>
                  </a:cubicBezTo>
                  <a:cubicBezTo>
                    <a:pt x="0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7" name="Freeform 10">
              <a:extLst>
                <a:ext uri="{FF2B5EF4-FFF2-40B4-BE49-F238E27FC236}">
                  <a16:creationId xmlns:a16="http://schemas.microsoft.com/office/drawing/2014/main" id="{69D5435C-8A0F-4F5E-8957-EF12BBC59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552"/>
              <a:ext cx="553" cy="25"/>
            </a:xfrm>
            <a:custGeom>
              <a:avLst/>
              <a:gdLst>
                <a:gd name="T0" fmla="*/ 1877 w 282"/>
                <a:gd name="T1" fmla="*/ 8 h 12"/>
                <a:gd name="T2" fmla="*/ 1616 w 282"/>
                <a:gd name="T3" fmla="*/ 27 h 12"/>
                <a:gd name="T4" fmla="*/ 1116 w 282"/>
                <a:gd name="T5" fmla="*/ 65 h 12"/>
                <a:gd name="T6" fmla="*/ 928 w 282"/>
                <a:gd name="T7" fmla="*/ 65 h 12"/>
                <a:gd name="T8" fmla="*/ 331 w 282"/>
                <a:gd name="T9" fmla="*/ 56 h 12"/>
                <a:gd name="T10" fmla="*/ 0 w 282"/>
                <a:gd name="T11" fmla="*/ 92 h 12"/>
                <a:gd name="T12" fmla="*/ 8 w 282"/>
                <a:gd name="T13" fmla="*/ 92 h 12"/>
                <a:gd name="T14" fmla="*/ 135 w 282"/>
                <a:gd name="T15" fmla="*/ 92 h 12"/>
                <a:gd name="T16" fmla="*/ 316 w 282"/>
                <a:gd name="T17" fmla="*/ 100 h 12"/>
                <a:gd name="T18" fmla="*/ 928 w 282"/>
                <a:gd name="T19" fmla="*/ 108 h 12"/>
                <a:gd name="T20" fmla="*/ 1108 w 282"/>
                <a:gd name="T21" fmla="*/ 108 h 12"/>
                <a:gd name="T22" fmla="*/ 1649 w 282"/>
                <a:gd name="T23" fmla="*/ 73 h 12"/>
                <a:gd name="T24" fmla="*/ 1900 w 282"/>
                <a:gd name="T25" fmla="*/ 44 h 12"/>
                <a:gd name="T26" fmla="*/ 2126 w 282"/>
                <a:gd name="T27" fmla="*/ 83 h 12"/>
                <a:gd name="T28" fmla="*/ 2126 w 282"/>
                <a:gd name="T29" fmla="*/ 73 h 12"/>
                <a:gd name="T30" fmla="*/ 1877 w 282"/>
                <a:gd name="T31" fmla="*/ 8 h 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82" h="12">
                  <a:moveTo>
                    <a:pt x="249" y="1"/>
                  </a:moveTo>
                  <a:cubicBezTo>
                    <a:pt x="214" y="3"/>
                    <a:pt x="214" y="3"/>
                    <a:pt x="214" y="3"/>
                  </a:cubicBezTo>
                  <a:cubicBezTo>
                    <a:pt x="191" y="5"/>
                    <a:pt x="170" y="7"/>
                    <a:pt x="148" y="7"/>
                  </a:cubicBezTo>
                  <a:cubicBezTo>
                    <a:pt x="123" y="7"/>
                    <a:pt x="123" y="7"/>
                    <a:pt x="123" y="7"/>
                  </a:cubicBezTo>
                  <a:cubicBezTo>
                    <a:pt x="90" y="7"/>
                    <a:pt x="62" y="7"/>
                    <a:pt x="44" y="6"/>
                  </a:cubicBezTo>
                  <a:cubicBezTo>
                    <a:pt x="43" y="6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8" y="10"/>
                    <a:pt x="18" y="10"/>
                  </a:cubicBezTo>
                  <a:cubicBezTo>
                    <a:pt x="26" y="11"/>
                    <a:pt x="41" y="11"/>
                    <a:pt x="42" y="11"/>
                  </a:cubicBezTo>
                  <a:cubicBezTo>
                    <a:pt x="60" y="12"/>
                    <a:pt x="89" y="12"/>
                    <a:pt x="123" y="12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70" y="12"/>
                    <a:pt x="196" y="10"/>
                    <a:pt x="219" y="8"/>
                  </a:cubicBezTo>
                  <a:cubicBezTo>
                    <a:pt x="252" y="5"/>
                    <a:pt x="252" y="5"/>
                    <a:pt x="252" y="5"/>
                  </a:cubicBezTo>
                  <a:cubicBezTo>
                    <a:pt x="270" y="4"/>
                    <a:pt x="278" y="7"/>
                    <a:pt x="282" y="9"/>
                  </a:cubicBezTo>
                  <a:cubicBezTo>
                    <a:pt x="282" y="8"/>
                    <a:pt x="282" y="8"/>
                    <a:pt x="282" y="8"/>
                  </a:cubicBezTo>
                  <a:cubicBezTo>
                    <a:pt x="278" y="6"/>
                    <a:pt x="269" y="0"/>
                    <a:pt x="249" y="1"/>
                  </a:cubicBez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8" name="Freeform 11">
              <a:extLst>
                <a:ext uri="{FF2B5EF4-FFF2-40B4-BE49-F238E27FC236}">
                  <a16:creationId xmlns:a16="http://schemas.microsoft.com/office/drawing/2014/main" id="{451F14E4-2DF7-4869-AD5C-FC0BFAA85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683"/>
              <a:ext cx="445" cy="30"/>
            </a:xfrm>
            <a:custGeom>
              <a:avLst/>
              <a:gdLst>
                <a:gd name="T0" fmla="*/ 1264 w 227"/>
                <a:gd name="T1" fmla="*/ 19 h 14"/>
                <a:gd name="T2" fmla="*/ 904 w 227"/>
                <a:gd name="T3" fmla="*/ 28 h 14"/>
                <a:gd name="T4" fmla="*/ 837 w 227"/>
                <a:gd name="T5" fmla="*/ 19 h 14"/>
                <a:gd name="T6" fmla="*/ 476 w 227"/>
                <a:gd name="T7" fmla="*/ 19 h 14"/>
                <a:gd name="T8" fmla="*/ 212 w 227"/>
                <a:gd name="T9" fmla="*/ 60 h 14"/>
                <a:gd name="T10" fmla="*/ 0 w 227"/>
                <a:gd name="T11" fmla="*/ 109 h 14"/>
                <a:gd name="T12" fmla="*/ 8 w 227"/>
                <a:gd name="T13" fmla="*/ 129 h 14"/>
                <a:gd name="T14" fmla="*/ 135 w 227"/>
                <a:gd name="T15" fmla="*/ 109 h 14"/>
                <a:gd name="T16" fmla="*/ 204 w 227"/>
                <a:gd name="T17" fmla="*/ 96 h 14"/>
                <a:gd name="T18" fmla="*/ 476 w 227"/>
                <a:gd name="T19" fmla="*/ 69 h 14"/>
                <a:gd name="T20" fmla="*/ 829 w 227"/>
                <a:gd name="T21" fmla="*/ 69 h 14"/>
                <a:gd name="T22" fmla="*/ 896 w 227"/>
                <a:gd name="T23" fmla="*/ 77 h 14"/>
                <a:gd name="T24" fmla="*/ 1280 w 227"/>
                <a:gd name="T25" fmla="*/ 60 h 14"/>
                <a:gd name="T26" fmla="*/ 1500 w 227"/>
                <a:gd name="T27" fmla="*/ 41 h 14"/>
                <a:gd name="T28" fmla="*/ 1649 w 227"/>
                <a:gd name="T29" fmla="*/ 60 h 14"/>
                <a:gd name="T30" fmla="*/ 1709 w 227"/>
                <a:gd name="T31" fmla="*/ 77 h 14"/>
                <a:gd name="T32" fmla="*/ 1506 w 227"/>
                <a:gd name="T33" fmla="*/ 9 h 14"/>
                <a:gd name="T34" fmla="*/ 1264 w 227"/>
                <a:gd name="T35" fmla="*/ 19 h 1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27" h="14">
                  <a:moveTo>
                    <a:pt x="168" y="2"/>
                  </a:moveTo>
                  <a:cubicBezTo>
                    <a:pt x="152" y="4"/>
                    <a:pt x="137" y="4"/>
                    <a:pt x="120" y="3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91" y="1"/>
                    <a:pt x="88" y="0"/>
                    <a:pt x="63" y="2"/>
                  </a:cubicBezTo>
                  <a:cubicBezTo>
                    <a:pt x="63" y="2"/>
                    <a:pt x="28" y="6"/>
                    <a:pt x="28" y="6"/>
                  </a:cubicBezTo>
                  <a:cubicBezTo>
                    <a:pt x="28" y="6"/>
                    <a:pt x="5" y="12"/>
                    <a:pt x="0" y="11"/>
                  </a:cubicBezTo>
                  <a:cubicBezTo>
                    <a:pt x="0" y="11"/>
                    <a:pt x="0" y="13"/>
                    <a:pt x="1" y="13"/>
                  </a:cubicBezTo>
                  <a:cubicBezTo>
                    <a:pt x="7" y="14"/>
                    <a:pt x="16" y="11"/>
                    <a:pt x="18" y="11"/>
                  </a:cubicBezTo>
                  <a:cubicBezTo>
                    <a:pt x="18" y="11"/>
                    <a:pt x="27" y="10"/>
                    <a:pt x="27" y="10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87" y="5"/>
                    <a:pt x="91" y="6"/>
                    <a:pt x="110" y="7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36" y="9"/>
                    <a:pt x="154" y="7"/>
                    <a:pt x="170" y="6"/>
                  </a:cubicBezTo>
                  <a:cubicBezTo>
                    <a:pt x="180" y="5"/>
                    <a:pt x="190" y="4"/>
                    <a:pt x="199" y="4"/>
                  </a:cubicBezTo>
                  <a:cubicBezTo>
                    <a:pt x="214" y="4"/>
                    <a:pt x="215" y="5"/>
                    <a:pt x="219" y="6"/>
                  </a:cubicBezTo>
                  <a:cubicBezTo>
                    <a:pt x="227" y="8"/>
                    <a:pt x="227" y="8"/>
                    <a:pt x="227" y="8"/>
                  </a:cubicBezTo>
                  <a:cubicBezTo>
                    <a:pt x="227" y="8"/>
                    <a:pt x="216" y="1"/>
                    <a:pt x="200" y="1"/>
                  </a:cubicBezTo>
                  <a:cubicBezTo>
                    <a:pt x="191" y="1"/>
                    <a:pt x="178" y="1"/>
                    <a:pt x="168" y="2"/>
                  </a:cubicBez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9" name="Freeform 12">
              <a:extLst>
                <a:ext uri="{FF2B5EF4-FFF2-40B4-BE49-F238E27FC236}">
                  <a16:creationId xmlns:a16="http://schemas.microsoft.com/office/drawing/2014/main" id="{74F0801E-CB24-472E-9CA2-95047AA04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" y="872"/>
              <a:ext cx="1436" cy="1254"/>
            </a:xfrm>
            <a:custGeom>
              <a:avLst/>
              <a:gdLst>
                <a:gd name="T0" fmla="*/ 2760 w 733"/>
                <a:gd name="T1" fmla="*/ 0 h 600"/>
                <a:gd name="T2" fmla="*/ 5307 w 733"/>
                <a:gd name="T3" fmla="*/ 2913 h 600"/>
                <a:gd name="T4" fmla="*/ 5399 w 733"/>
                <a:gd name="T5" fmla="*/ 4857 h 600"/>
                <a:gd name="T6" fmla="*/ 4829 w 733"/>
                <a:gd name="T7" fmla="*/ 5461 h 600"/>
                <a:gd name="T8" fmla="*/ 2760 w 733"/>
                <a:gd name="T9" fmla="*/ 5010 h 600"/>
                <a:gd name="T10" fmla="*/ 2760 w 733"/>
                <a:gd name="T11" fmla="*/ 5010 h 600"/>
                <a:gd name="T12" fmla="*/ 684 w 733"/>
                <a:gd name="T13" fmla="*/ 5461 h 600"/>
                <a:gd name="T14" fmla="*/ 112 w 733"/>
                <a:gd name="T15" fmla="*/ 4857 h 600"/>
                <a:gd name="T16" fmla="*/ 212 w 733"/>
                <a:gd name="T17" fmla="*/ 2913 h 600"/>
                <a:gd name="T18" fmla="*/ 2760 w 733"/>
                <a:gd name="T19" fmla="*/ 0 h 6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33" h="600">
                  <a:moveTo>
                    <a:pt x="367" y="0"/>
                  </a:moveTo>
                  <a:cubicBezTo>
                    <a:pt x="509" y="0"/>
                    <a:pt x="671" y="171"/>
                    <a:pt x="706" y="319"/>
                  </a:cubicBezTo>
                  <a:cubicBezTo>
                    <a:pt x="722" y="385"/>
                    <a:pt x="733" y="465"/>
                    <a:pt x="718" y="532"/>
                  </a:cubicBezTo>
                  <a:cubicBezTo>
                    <a:pt x="713" y="557"/>
                    <a:pt x="699" y="600"/>
                    <a:pt x="642" y="598"/>
                  </a:cubicBezTo>
                  <a:cubicBezTo>
                    <a:pt x="585" y="597"/>
                    <a:pt x="498" y="549"/>
                    <a:pt x="367" y="549"/>
                  </a:cubicBezTo>
                  <a:cubicBezTo>
                    <a:pt x="367" y="549"/>
                    <a:pt x="367" y="549"/>
                    <a:pt x="367" y="549"/>
                  </a:cubicBezTo>
                  <a:cubicBezTo>
                    <a:pt x="236" y="549"/>
                    <a:pt x="148" y="597"/>
                    <a:pt x="91" y="598"/>
                  </a:cubicBezTo>
                  <a:cubicBezTo>
                    <a:pt x="34" y="600"/>
                    <a:pt x="21" y="557"/>
                    <a:pt x="15" y="532"/>
                  </a:cubicBezTo>
                  <a:cubicBezTo>
                    <a:pt x="0" y="465"/>
                    <a:pt x="11" y="385"/>
                    <a:pt x="28" y="319"/>
                  </a:cubicBezTo>
                  <a:cubicBezTo>
                    <a:pt x="63" y="171"/>
                    <a:pt x="224" y="0"/>
                    <a:pt x="367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0" name="Freeform 13">
              <a:extLst>
                <a:ext uri="{FF2B5EF4-FFF2-40B4-BE49-F238E27FC236}">
                  <a16:creationId xmlns:a16="http://schemas.microsoft.com/office/drawing/2014/main" id="{B59781E8-1AAD-4257-8E8A-B4AB6946B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286"/>
              <a:ext cx="364" cy="50"/>
            </a:xfrm>
            <a:custGeom>
              <a:avLst/>
              <a:gdLst>
                <a:gd name="T0" fmla="*/ 0 w 186"/>
                <a:gd name="T1" fmla="*/ 17 h 24"/>
                <a:gd name="T2" fmla="*/ 399 w 186"/>
                <a:gd name="T3" fmla="*/ 192 h 24"/>
                <a:gd name="T4" fmla="*/ 501 w 186"/>
                <a:gd name="T5" fmla="*/ 200 h 24"/>
                <a:gd name="T6" fmla="*/ 548 w 186"/>
                <a:gd name="T7" fmla="*/ 208 h 24"/>
                <a:gd name="T8" fmla="*/ 1033 w 186"/>
                <a:gd name="T9" fmla="*/ 173 h 24"/>
                <a:gd name="T10" fmla="*/ 1393 w 186"/>
                <a:gd name="T11" fmla="*/ 35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6" h="24">
                  <a:moveTo>
                    <a:pt x="0" y="2"/>
                  </a:moveTo>
                  <a:cubicBezTo>
                    <a:pt x="14" y="8"/>
                    <a:pt x="31" y="17"/>
                    <a:pt x="53" y="21"/>
                  </a:cubicBezTo>
                  <a:cubicBezTo>
                    <a:pt x="60" y="22"/>
                    <a:pt x="67" y="22"/>
                    <a:pt x="67" y="22"/>
                  </a:cubicBezTo>
                  <a:cubicBezTo>
                    <a:pt x="69" y="23"/>
                    <a:pt x="71" y="23"/>
                    <a:pt x="73" y="23"/>
                  </a:cubicBezTo>
                  <a:cubicBezTo>
                    <a:pt x="92" y="22"/>
                    <a:pt x="113" y="24"/>
                    <a:pt x="138" y="19"/>
                  </a:cubicBezTo>
                  <a:cubicBezTo>
                    <a:pt x="162" y="14"/>
                    <a:pt x="172" y="0"/>
                    <a:pt x="186" y="4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1" name="Freeform 14">
              <a:extLst>
                <a:ext uri="{FF2B5EF4-FFF2-40B4-BE49-F238E27FC236}">
                  <a16:creationId xmlns:a16="http://schemas.microsoft.com/office/drawing/2014/main" id="{ACA24404-3F1F-4212-B09D-4ABA2DE53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1282"/>
              <a:ext cx="20" cy="2"/>
            </a:xfrm>
            <a:custGeom>
              <a:avLst/>
              <a:gdLst>
                <a:gd name="T0" fmla="*/ 0 w 10"/>
                <a:gd name="T1" fmla="*/ 0 h 1"/>
                <a:gd name="T2" fmla="*/ 80 w 10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0"/>
                  </a:moveTo>
                  <a:cubicBezTo>
                    <a:pt x="3" y="0"/>
                    <a:pt x="6" y="0"/>
                    <a:pt x="10" y="1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2" name="Freeform 15">
              <a:extLst>
                <a:ext uri="{FF2B5EF4-FFF2-40B4-BE49-F238E27FC236}">
                  <a16:creationId xmlns:a16="http://schemas.microsoft.com/office/drawing/2014/main" id="{118202F2-725D-453A-BFC7-0778D6403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387"/>
              <a:ext cx="519" cy="41"/>
            </a:xfrm>
            <a:custGeom>
              <a:avLst/>
              <a:gdLst>
                <a:gd name="T0" fmla="*/ 0 w 265"/>
                <a:gd name="T1" fmla="*/ 0 h 20"/>
                <a:gd name="T2" fmla="*/ 53 w 265"/>
                <a:gd name="T3" fmla="*/ 8 h 20"/>
                <a:gd name="T4" fmla="*/ 149 w 265"/>
                <a:gd name="T5" fmla="*/ 16 h 20"/>
                <a:gd name="T6" fmla="*/ 964 w 265"/>
                <a:gd name="T7" fmla="*/ 172 h 20"/>
                <a:gd name="T8" fmla="*/ 1676 w 265"/>
                <a:gd name="T9" fmla="*/ 33 h 20"/>
                <a:gd name="T10" fmla="*/ 1990 w 265"/>
                <a:gd name="T11" fmla="*/ 5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5" h="20">
                  <a:moveTo>
                    <a:pt x="0" y="0"/>
                  </a:moveTo>
                  <a:cubicBezTo>
                    <a:pt x="2" y="0"/>
                    <a:pt x="5" y="0"/>
                    <a:pt x="7" y="1"/>
                  </a:cubicBezTo>
                  <a:cubicBezTo>
                    <a:pt x="13" y="0"/>
                    <a:pt x="20" y="2"/>
                    <a:pt x="20" y="2"/>
                  </a:cubicBezTo>
                  <a:cubicBezTo>
                    <a:pt x="53" y="7"/>
                    <a:pt x="73" y="20"/>
                    <a:pt x="128" y="20"/>
                  </a:cubicBezTo>
                  <a:cubicBezTo>
                    <a:pt x="163" y="20"/>
                    <a:pt x="196" y="8"/>
                    <a:pt x="223" y="4"/>
                  </a:cubicBezTo>
                  <a:cubicBezTo>
                    <a:pt x="249" y="1"/>
                    <a:pt x="255" y="2"/>
                    <a:pt x="265" y="6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3" name="Freeform 16">
              <a:extLst>
                <a:ext uri="{FF2B5EF4-FFF2-40B4-BE49-F238E27FC236}">
                  <a16:creationId xmlns:a16="http://schemas.microsoft.com/office/drawing/2014/main" id="{9886DBA6-649A-4D2E-B992-AA2FAC83A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566"/>
              <a:ext cx="561" cy="19"/>
            </a:xfrm>
            <a:custGeom>
              <a:avLst/>
              <a:gdLst>
                <a:gd name="T0" fmla="*/ 0 w 286"/>
                <a:gd name="T1" fmla="*/ 68 h 9"/>
                <a:gd name="T2" fmla="*/ 128 w 286"/>
                <a:gd name="T3" fmla="*/ 57 h 9"/>
                <a:gd name="T4" fmla="*/ 308 w 286"/>
                <a:gd name="T5" fmla="*/ 68 h 9"/>
                <a:gd name="T6" fmla="*/ 1100 w 286"/>
                <a:gd name="T7" fmla="*/ 76 h 9"/>
                <a:gd name="T8" fmla="*/ 1885 w 286"/>
                <a:gd name="T9" fmla="*/ 17 h 9"/>
                <a:gd name="T10" fmla="*/ 2158 w 286"/>
                <a:gd name="T11" fmla="*/ 5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6" h="9">
                  <a:moveTo>
                    <a:pt x="0" y="7"/>
                  </a:moveTo>
                  <a:cubicBezTo>
                    <a:pt x="6" y="6"/>
                    <a:pt x="12" y="6"/>
                    <a:pt x="17" y="6"/>
                  </a:cubicBezTo>
                  <a:cubicBezTo>
                    <a:pt x="25" y="7"/>
                    <a:pt x="41" y="7"/>
                    <a:pt x="41" y="7"/>
                  </a:cubicBezTo>
                  <a:cubicBezTo>
                    <a:pt x="63" y="9"/>
                    <a:pt x="103" y="8"/>
                    <a:pt x="146" y="8"/>
                  </a:cubicBezTo>
                  <a:cubicBezTo>
                    <a:pt x="180" y="8"/>
                    <a:pt x="224" y="3"/>
                    <a:pt x="250" y="2"/>
                  </a:cubicBezTo>
                  <a:cubicBezTo>
                    <a:pt x="276" y="0"/>
                    <a:pt x="282" y="6"/>
                    <a:pt x="286" y="6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4" name="Freeform 17">
              <a:extLst>
                <a:ext uri="{FF2B5EF4-FFF2-40B4-BE49-F238E27FC236}">
                  <a16:creationId xmlns:a16="http://schemas.microsoft.com/office/drawing/2014/main" id="{A19BF622-B7FF-440B-B6A5-7B94905A8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700"/>
              <a:ext cx="460" cy="19"/>
            </a:xfrm>
            <a:custGeom>
              <a:avLst/>
              <a:gdLst>
                <a:gd name="T0" fmla="*/ 0 w 235"/>
                <a:gd name="T1" fmla="*/ 84 h 9"/>
                <a:gd name="T2" fmla="*/ 61 w 235"/>
                <a:gd name="T3" fmla="*/ 76 h 9"/>
                <a:gd name="T4" fmla="*/ 188 w 235"/>
                <a:gd name="T5" fmla="*/ 57 h 9"/>
                <a:gd name="T6" fmla="*/ 525 w 235"/>
                <a:gd name="T7" fmla="*/ 17 h 9"/>
                <a:gd name="T8" fmla="*/ 953 w 235"/>
                <a:gd name="T9" fmla="*/ 27 h 9"/>
                <a:gd name="T10" fmla="*/ 1552 w 235"/>
                <a:gd name="T11" fmla="*/ 0 h 9"/>
                <a:gd name="T12" fmla="*/ 1762 w 235"/>
                <a:gd name="T13" fmla="*/ 2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5" h="9">
                  <a:moveTo>
                    <a:pt x="0" y="9"/>
                  </a:moveTo>
                  <a:cubicBezTo>
                    <a:pt x="3" y="9"/>
                    <a:pt x="5" y="8"/>
                    <a:pt x="8" y="8"/>
                  </a:cubicBezTo>
                  <a:cubicBezTo>
                    <a:pt x="15" y="9"/>
                    <a:pt x="25" y="6"/>
                    <a:pt x="25" y="6"/>
                  </a:cubicBezTo>
                  <a:cubicBezTo>
                    <a:pt x="40" y="5"/>
                    <a:pt x="55" y="4"/>
                    <a:pt x="70" y="2"/>
                  </a:cubicBezTo>
                  <a:cubicBezTo>
                    <a:pt x="98" y="0"/>
                    <a:pt x="99" y="1"/>
                    <a:pt x="127" y="3"/>
                  </a:cubicBezTo>
                  <a:cubicBezTo>
                    <a:pt x="155" y="5"/>
                    <a:pt x="184" y="0"/>
                    <a:pt x="207" y="0"/>
                  </a:cubicBezTo>
                  <a:cubicBezTo>
                    <a:pt x="229" y="0"/>
                    <a:pt x="222" y="0"/>
                    <a:pt x="235" y="3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5" name="Freeform 18">
              <a:extLst>
                <a:ext uri="{FF2B5EF4-FFF2-40B4-BE49-F238E27FC236}">
                  <a16:creationId xmlns:a16="http://schemas.microsoft.com/office/drawing/2014/main" id="{5C4B854A-55E2-4812-9E4E-A7B6164CD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" y="2227"/>
              <a:ext cx="1483" cy="1285"/>
            </a:xfrm>
            <a:custGeom>
              <a:avLst/>
              <a:gdLst>
                <a:gd name="T0" fmla="*/ 2848 w 757"/>
                <a:gd name="T1" fmla="*/ 5610 h 615"/>
                <a:gd name="T2" fmla="*/ 4279 w 757"/>
                <a:gd name="T3" fmla="*/ 4898 h 615"/>
                <a:gd name="T4" fmla="*/ 5150 w 757"/>
                <a:gd name="T5" fmla="*/ 3230 h 615"/>
                <a:gd name="T6" fmla="*/ 5519 w 757"/>
                <a:gd name="T7" fmla="*/ 410 h 615"/>
                <a:gd name="T8" fmla="*/ 4866 w 757"/>
                <a:gd name="T9" fmla="*/ 0 h 615"/>
                <a:gd name="T10" fmla="*/ 4130 w 757"/>
                <a:gd name="T11" fmla="*/ 857 h 615"/>
                <a:gd name="T12" fmla="*/ 3902 w 757"/>
                <a:gd name="T13" fmla="*/ 2913 h 615"/>
                <a:gd name="T14" fmla="*/ 3426 w 757"/>
                <a:gd name="T15" fmla="*/ 4344 h 615"/>
                <a:gd name="T16" fmla="*/ 2848 w 757"/>
                <a:gd name="T17" fmla="*/ 4632 h 615"/>
                <a:gd name="T18" fmla="*/ 2848 w 757"/>
                <a:gd name="T19" fmla="*/ 4632 h 615"/>
                <a:gd name="T20" fmla="*/ 2265 w 757"/>
                <a:gd name="T21" fmla="*/ 4344 h 615"/>
                <a:gd name="T22" fmla="*/ 1789 w 757"/>
                <a:gd name="T23" fmla="*/ 2913 h 615"/>
                <a:gd name="T24" fmla="*/ 1569 w 757"/>
                <a:gd name="T25" fmla="*/ 857 h 615"/>
                <a:gd name="T26" fmla="*/ 825 w 757"/>
                <a:gd name="T27" fmla="*/ 0 h 615"/>
                <a:gd name="T28" fmla="*/ 180 w 757"/>
                <a:gd name="T29" fmla="*/ 410 h 615"/>
                <a:gd name="T30" fmla="*/ 549 w 757"/>
                <a:gd name="T31" fmla="*/ 3230 h 615"/>
                <a:gd name="T32" fmla="*/ 1420 w 757"/>
                <a:gd name="T33" fmla="*/ 4898 h 615"/>
                <a:gd name="T34" fmla="*/ 2848 w 757"/>
                <a:gd name="T35" fmla="*/ 5610 h 6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57" h="615">
                  <a:moveTo>
                    <a:pt x="379" y="615"/>
                  </a:moveTo>
                  <a:cubicBezTo>
                    <a:pt x="464" y="615"/>
                    <a:pt x="515" y="589"/>
                    <a:pt x="569" y="537"/>
                  </a:cubicBezTo>
                  <a:cubicBezTo>
                    <a:pt x="622" y="485"/>
                    <a:pt x="660" y="422"/>
                    <a:pt x="685" y="354"/>
                  </a:cubicBezTo>
                  <a:cubicBezTo>
                    <a:pt x="709" y="285"/>
                    <a:pt x="757" y="149"/>
                    <a:pt x="734" y="45"/>
                  </a:cubicBezTo>
                  <a:cubicBezTo>
                    <a:pt x="728" y="19"/>
                    <a:pt x="700" y="0"/>
                    <a:pt x="647" y="0"/>
                  </a:cubicBezTo>
                  <a:cubicBezTo>
                    <a:pt x="594" y="0"/>
                    <a:pt x="547" y="21"/>
                    <a:pt x="549" y="94"/>
                  </a:cubicBezTo>
                  <a:cubicBezTo>
                    <a:pt x="551" y="163"/>
                    <a:pt x="533" y="250"/>
                    <a:pt x="519" y="319"/>
                  </a:cubicBezTo>
                  <a:cubicBezTo>
                    <a:pt x="509" y="372"/>
                    <a:pt x="492" y="440"/>
                    <a:pt x="456" y="476"/>
                  </a:cubicBezTo>
                  <a:cubicBezTo>
                    <a:pt x="433" y="496"/>
                    <a:pt x="405" y="507"/>
                    <a:pt x="379" y="508"/>
                  </a:cubicBezTo>
                  <a:cubicBezTo>
                    <a:pt x="379" y="508"/>
                    <a:pt x="379" y="508"/>
                    <a:pt x="379" y="508"/>
                  </a:cubicBezTo>
                  <a:cubicBezTo>
                    <a:pt x="352" y="507"/>
                    <a:pt x="325" y="496"/>
                    <a:pt x="301" y="476"/>
                  </a:cubicBezTo>
                  <a:cubicBezTo>
                    <a:pt x="266" y="440"/>
                    <a:pt x="248" y="372"/>
                    <a:pt x="238" y="319"/>
                  </a:cubicBezTo>
                  <a:cubicBezTo>
                    <a:pt x="224" y="250"/>
                    <a:pt x="207" y="163"/>
                    <a:pt x="209" y="94"/>
                  </a:cubicBezTo>
                  <a:cubicBezTo>
                    <a:pt x="211" y="21"/>
                    <a:pt x="163" y="0"/>
                    <a:pt x="110" y="0"/>
                  </a:cubicBezTo>
                  <a:cubicBezTo>
                    <a:pt x="57" y="0"/>
                    <a:pt x="29" y="19"/>
                    <a:pt x="24" y="45"/>
                  </a:cubicBezTo>
                  <a:cubicBezTo>
                    <a:pt x="0" y="149"/>
                    <a:pt x="48" y="285"/>
                    <a:pt x="73" y="354"/>
                  </a:cubicBezTo>
                  <a:cubicBezTo>
                    <a:pt x="98" y="422"/>
                    <a:pt x="135" y="485"/>
                    <a:pt x="189" y="537"/>
                  </a:cubicBezTo>
                  <a:cubicBezTo>
                    <a:pt x="243" y="589"/>
                    <a:pt x="293" y="615"/>
                    <a:pt x="379" y="61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6" name="Freeform 19">
              <a:extLst>
                <a:ext uri="{FF2B5EF4-FFF2-40B4-BE49-F238E27FC236}">
                  <a16:creationId xmlns:a16="http://schemas.microsoft.com/office/drawing/2014/main" id="{D28EE315-6525-4781-BA35-014CDDC4B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357"/>
              <a:ext cx="53" cy="55"/>
            </a:xfrm>
            <a:custGeom>
              <a:avLst/>
              <a:gdLst>
                <a:gd name="T0" fmla="*/ 24 w 27"/>
                <a:gd name="T1" fmla="*/ 68 h 26"/>
                <a:gd name="T2" fmla="*/ 31 w 27"/>
                <a:gd name="T3" fmla="*/ 188 h 26"/>
                <a:gd name="T4" fmla="*/ 128 w 27"/>
                <a:gd name="T5" fmla="*/ 125 h 26"/>
                <a:gd name="T6" fmla="*/ 173 w 27"/>
                <a:gd name="T7" fmla="*/ 237 h 26"/>
                <a:gd name="T8" fmla="*/ 204 w 27"/>
                <a:gd name="T9" fmla="*/ 16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6">
                  <a:moveTo>
                    <a:pt x="3" y="7"/>
                  </a:moveTo>
                  <a:cubicBezTo>
                    <a:pt x="1" y="11"/>
                    <a:pt x="0" y="17"/>
                    <a:pt x="4" y="20"/>
                  </a:cubicBezTo>
                  <a:cubicBezTo>
                    <a:pt x="9" y="17"/>
                    <a:pt x="14" y="0"/>
                    <a:pt x="17" y="13"/>
                  </a:cubicBezTo>
                  <a:cubicBezTo>
                    <a:pt x="18" y="16"/>
                    <a:pt x="17" y="26"/>
                    <a:pt x="23" y="25"/>
                  </a:cubicBezTo>
                  <a:cubicBezTo>
                    <a:pt x="26" y="25"/>
                    <a:pt x="27" y="19"/>
                    <a:pt x="27" y="17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7" name="Freeform 20">
              <a:extLst>
                <a:ext uri="{FF2B5EF4-FFF2-40B4-BE49-F238E27FC236}">
                  <a16:creationId xmlns:a16="http://schemas.microsoft.com/office/drawing/2014/main" id="{657B8776-0C65-494C-B3B2-6889CACBA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1568"/>
              <a:ext cx="30" cy="11"/>
            </a:xfrm>
            <a:custGeom>
              <a:avLst/>
              <a:gdLst>
                <a:gd name="T0" fmla="*/ 0 w 15"/>
                <a:gd name="T1" fmla="*/ 53 h 5"/>
                <a:gd name="T2" fmla="*/ 120 w 15"/>
                <a:gd name="T3" fmla="*/ 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0" y="5"/>
                  </a:moveTo>
                  <a:cubicBezTo>
                    <a:pt x="5" y="2"/>
                    <a:pt x="10" y="0"/>
                    <a:pt x="15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8" name="Freeform 21">
              <a:extLst>
                <a:ext uri="{FF2B5EF4-FFF2-40B4-BE49-F238E27FC236}">
                  <a16:creationId xmlns:a16="http://schemas.microsoft.com/office/drawing/2014/main" id="{3D96E890-C9D5-4AF9-825E-81A232CF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575"/>
              <a:ext cx="4" cy="16"/>
            </a:xfrm>
            <a:custGeom>
              <a:avLst/>
              <a:gdLst>
                <a:gd name="T0" fmla="*/ 8 w 2"/>
                <a:gd name="T1" fmla="*/ 0 h 8"/>
                <a:gd name="T2" fmla="*/ 16 w 2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2"/>
                    <a:pt x="1" y="5"/>
                    <a:pt x="2" y="8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9" name="Freeform 22">
              <a:extLst>
                <a:ext uri="{FF2B5EF4-FFF2-40B4-BE49-F238E27FC236}">
                  <a16:creationId xmlns:a16="http://schemas.microsoft.com/office/drawing/2014/main" id="{560F5133-2546-4FD3-90FE-6D585EF13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1694"/>
              <a:ext cx="49" cy="19"/>
            </a:xfrm>
            <a:custGeom>
              <a:avLst/>
              <a:gdLst>
                <a:gd name="T0" fmla="*/ 16 w 25"/>
                <a:gd name="T1" fmla="*/ 27 h 9"/>
                <a:gd name="T2" fmla="*/ 172 w 25"/>
                <a:gd name="T3" fmla="*/ 84 h 9"/>
                <a:gd name="T4" fmla="*/ 0 w 25"/>
                <a:gd name="T5" fmla="*/ 27 h 9"/>
                <a:gd name="T6" fmla="*/ 188 w 25"/>
                <a:gd name="T7" fmla="*/ 5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">
                  <a:moveTo>
                    <a:pt x="2" y="3"/>
                  </a:moveTo>
                  <a:cubicBezTo>
                    <a:pt x="10" y="3"/>
                    <a:pt x="17" y="6"/>
                    <a:pt x="23" y="9"/>
                  </a:cubicBezTo>
                  <a:cubicBezTo>
                    <a:pt x="17" y="6"/>
                    <a:pt x="7" y="0"/>
                    <a:pt x="0" y="3"/>
                  </a:cubicBezTo>
                  <a:cubicBezTo>
                    <a:pt x="8" y="3"/>
                    <a:pt x="17" y="3"/>
                    <a:pt x="25" y="6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0" name="Freeform 23">
              <a:extLst>
                <a:ext uri="{FF2B5EF4-FFF2-40B4-BE49-F238E27FC236}">
                  <a16:creationId xmlns:a16="http://schemas.microsoft.com/office/drawing/2014/main" id="{B0521E34-062D-4D7E-AD78-890E02A5E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696"/>
              <a:ext cx="24" cy="25"/>
            </a:xfrm>
            <a:custGeom>
              <a:avLst/>
              <a:gdLst>
                <a:gd name="T0" fmla="*/ 64 w 12"/>
                <a:gd name="T1" fmla="*/ 0 h 12"/>
                <a:gd name="T2" fmla="*/ 0 w 12"/>
                <a:gd name="T3" fmla="*/ 1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8" y="0"/>
                  </a:moveTo>
                  <a:cubicBezTo>
                    <a:pt x="12" y="12"/>
                    <a:pt x="0" y="10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1" name="Freeform 24">
              <a:extLst>
                <a:ext uri="{FF2B5EF4-FFF2-40B4-BE49-F238E27FC236}">
                  <a16:creationId xmlns:a16="http://schemas.microsoft.com/office/drawing/2014/main" id="{D6B0A105-E56D-431E-AB6E-1DDA981E3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1711"/>
              <a:ext cx="84" cy="8"/>
            </a:xfrm>
            <a:custGeom>
              <a:avLst/>
              <a:gdLst>
                <a:gd name="T0" fmla="*/ 0 w 43"/>
                <a:gd name="T1" fmla="*/ 24 h 4"/>
                <a:gd name="T2" fmla="*/ 225 w 43"/>
                <a:gd name="T3" fmla="*/ 24 h 4"/>
                <a:gd name="T4" fmla="*/ 320 w 4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">
                  <a:moveTo>
                    <a:pt x="0" y="3"/>
                  </a:moveTo>
                  <a:cubicBezTo>
                    <a:pt x="10" y="2"/>
                    <a:pt x="20" y="4"/>
                    <a:pt x="30" y="3"/>
                  </a:cubicBezTo>
                  <a:cubicBezTo>
                    <a:pt x="34" y="2"/>
                    <a:pt x="39" y="0"/>
                    <a:pt x="43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2" name="Freeform 25">
              <a:extLst>
                <a:ext uri="{FF2B5EF4-FFF2-40B4-BE49-F238E27FC236}">
                  <a16:creationId xmlns:a16="http://schemas.microsoft.com/office/drawing/2014/main" id="{8AE3DF9D-4E02-4B4F-BE3B-675D6F46C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711"/>
              <a:ext cx="25" cy="6"/>
            </a:xfrm>
            <a:custGeom>
              <a:avLst/>
              <a:gdLst>
                <a:gd name="T0" fmla="*/ 29 w 13"/>
                <a:gd name="T1" fmla="*/ 0 h 3"/>
                <a:gd name="T2" fmla="*/ 0 w 13"/>
                <a:gd name="T3" fmla="*/ 16 h 3"/>
                <a:gd name="T4" fmla="*/ 92 w 13"/>
                <a:gd name="T5" fmla="*/ 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">
                  <a:moveTo>
                    <a:pt x="4" y="0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4" y="3"/>
                    <a:pt x="9" y="1"/>
                    <a:pt x="13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3" name="Freeform 26">
              <a:extLst>
                <a:ext uri="{FF2B5EF4-FFF2-40B4-BE49-F238E27FC236}">
                  <a16:creationId xmlns:a16="http://schemas.microsoft.com/office/drawing/2014/main" id="{D329A023-7D93-45B9-93FA-78559370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1704"/>
              <a:ext cx="7" cy="19"/>
            </a:xfrm>
            <a:custGeom>
              <a:avLst/>
              <a:gdLst>
                <a:gd name="T0" fmla="*/ 0 w 4"/>
                <a:gd name="T1" fmla="*/ 0 h 9"/>
                <a:gd name="T2" fmla="*/ 21 w 4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3"/>
                    <a:pt x="0" y="8"/>
                    <a:pt x="4" y="9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4" name="Freeform 27">
              <a:extLst>
                <a:ext uri="{FF2B5EF4-FFF2-40B4-BE49-F238E27FC236}">
                  <a16:creationId xmlns:a16="http://schemas.microsoft.com/office/drawing/2014/main" id="{9BE670F8-041E-439F-BD7A-5B18861D0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702"/>
              <a:ext cx="32" cy="34"/>
            </a:xfrm>
            <a:custGeom>
              <a:avLst/>
              <a:gdLst>
                <a:gd name="T0" fmla="*/ 0 w 16"/>
                <a:gd name="T1" fmla="*/ 9 h 16"/>
                <a:gd name="T2" fmla="*/ 96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1"/>
                  </a:moveTo>
                  <a:cubicBezTo>
                    <a:pt x="1" y="16"/>
                    <a:pt x="16" y="8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5" name="Freeform 28">
              <a:extLst>
                <a:ext uri="{FF2B5EF4-FFF2-40B4-BE49-F238E27FC236}">
                  <a16:creationId xmlns:a16="http://schemas.microsoft.com/office/drawing/2014/main" id="{6C9E4E79-BBD3-4341-BCF1-DA0084884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1583"/>
              <a:ext cx="25" cy="15"/>
            </a:xfrm>
            <a:custGeom>
              <a:avLst/>
              <a:gdLst>
                <a:gd name="T0" fmla="*/ 15 w 13"/>
                <a:gd name="T1" fmla="*/ 0 h 7"/>
                <a:gd name="T2" fmla="*/ 92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2" y="0"/>
                  </a:moveTo>
                  <a:cubicBezTo>
                    <a:pt x="0" y="7"/>
                    <a:pt x="12" y="7"/>
                    <a:pt x="13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6" name="Freeform 29">
              <a:extLst>
                <a:ext uri="{FF2B5EF4-FFF2-40B4-BE49-F238E27FC236}">
                  <a16:creationId xmlns:a16="http://schemas.microsoft.com/office/drawing/2014/main" id="{B256E5BD-185A-4357-903C-1A0229EF1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583"/>
              <a:ext cx="27" cy="4"/>
            </a:xfrm>
            <a:custGeom>
              <a:avLst/>
              <a:gdLst>
                <a:gd name="T0" fmla="*/ 0 w 14"/>
                <a:gd name="T1" fmla="*/ 0 h 2"/>
                <a:gd name="T2" fmla="*/ 100 w 1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0"/>
                  </a:moveTo>
                  <a:cubicBezTo>
                    <a:pt x="3" y="1"/>
                    <a:pt x="11" y="2"/>
                    <a:pt x="14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7" name="Freeform 30">
              <a:extLst>
                <a:ext uri="{FF2B5EF4-FFF2-40B4-BE49-F238E27FC236}">
                  <a16:creationId xmlns:a16="http://schemas.microsoft.com/office/drawing/2014/main" id="{9AF04D28-D223-4D8D-8E68-B5FB096AA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579"/>
              <a:ext cx="22" cy="17"/>
            </a:xfrm>
            <a:custGeom>
              <a:avLst/>
              <a:gdLst>
                <a:gd name="T0" fmla="*/ 0 w 11"/>
                <a:gd name="T1" fmla="*/ 0 h 8"/>
                <a:gd name="T2" fmla="*/ 40 w 11"/>
                <a:gd name="T3" fmla="*/ 77 h 8"/>
                <a:gd name="T4" fmla="*/ 80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cubicBezTo>
                    <a:pt x="0" y="6"/>
                    <a:pt x="0" y="8"/>
                    <a:pt x="5" y="8"/>
                  </a:cubicBezTo>
                  <a:cubicBezTo>
                    <a:pt x="10" y="7"/>
                    <a:pt x="11" y="5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8" name="Freeform 31">
              <a:extLst>
                <a:ext uri="{FF2B5EF4-FFF2-40B4-BE49-F238E27FC236}">
                  <a16:creationId xmlns:a16="http://schemas.microsoft.com/office/drawing/2014/main" id="{A85A048B-BDC8-4E3C-BC86-22CF62059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" y="1704"/>
              <a:ext cx="25" cy="7"/>
            </a:xfrm>
            <a:custGeom>
              <a:avLst/>
              <a:gdLst>
                <a:gd name="T0" fmla="*/ 0 w 13"/>
                <a:gd name="T1" fmla="*/ 0 h 3"/>
                <a:gd name="T2" fmla="*/ 92 w 13"/>
                <a:gd name="T3" fmla="*/ 12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5" y="0"/>
                    <a:pt x="9" y="3"/>
                    <a:pt x="13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9" name="Freeform 32">
              <a:extLst>
                <a:ext uri="{FF2B5EF4-FFF2-40B4-BE49-F238E27FC236}">
                  <a16:creationId xmlns:a16="http://schemas.microsoft.com/office/drawing/2014/main" id="{34B7263C-B6E8-4701-A67D-5859DC862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704"/>
              <a:ext cx="18" cy="23"/>
            </a:xfrm>
            <a:custGeom>
              <a:avLst/>
              <a:gdLst>
                <a:gd name="T0" fmla="*/ 8 w 9"/>
                <a:gd name="T1" fmla="*/ 0 h 11"/>
                <a:gd name="T2" fmla="*/ 64 w 9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cubicBezTo>
                    <a:pt x="0" y="11"/>
                    <a:pt x="9" y="8"/>
                    <a:pt x="8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0" name="Freeform 33">
              <a:extLst>
                <a:ext uri="{FF2B5EF4-FFF2-40B4-BE49-F238E27FC236}">
                  <a16:creationId xmlns:a16="http://schemas.microsoft.com/office/drawing/2014/main" id="{93F183C6-653C-4363-BEF3-5E909967C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700"/>
              <a:ext cx="2" cy="17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1" name="Freeform 34">
              <a:extLst>
                <a:ext uri="{FF2B5EF4-FFF2-40B4-BE49-F238E27FC236}">
                  <a16:creationId xmlns:a16="http://schemas.microsoft.com/office/drawing/2014/main" id="{9FD4908E-E7A9-4F66-B120-35F9D13FC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1422"/>
              <a:ext cx="76" cy="23"/>
            </a:xfrm>
            <a:custGeom>
              <a:avLst/>
              <a:gdLst>
                <a:gd name="T0" fmla="*/ 0 w 39"/>
                <a:gd name="T1" fmla="*/ 8 h 11"/>
                <a:gd name="T2" fmla="*/ 60 w 39"/>
                <a:gd name="T3" fmla="*/ 0 h 11"/>
                <a:gd name="T4" fmla="*/ 133 w 39"/>
                <a:gd name="T5" fmla="*/ 17 h 11"/>
                <a:gd name="T6" fmla="*/ 201 w 39"/>
                <a:gd name="T7" fmla="*/ 17 h 11"/>
                <a:gd name="T8" fmla="*/ 273 w 39"/>
                <a:gd name="T9" fmla="*/ 27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1">
                  <a:moveTo>
                    <a:pt x="0" y="1"/>
                  </a:moveTo>
                  <a:cubicBezTo>
                    <a:pt x="2" y="7"/>
                    <a:pt x="8" y="7"/>
                    <a:pt x="8" y="0"/>
                  </a:cubicBezTo>
                  <a:cubicBezTo>
                    <a:pt x="7" y="7"/>
                    <a:pt x="16" y="8"/>
                    <a:pt x="18" y="2"/>
                  </a:cubicBezTo>
                  <a:cubicBezTo>
                    <a:pt x="19" y="8"/>
                    <a:pt x="26" y="9"/>
                    <a:pt x="27" y="2"/>
                  </a:cubicBezTo>
                  <a:cubicBezTo>
                    <a:pt x="28" y="11"/>
                    <a:pt x="39" y="7"/>
                    <a:pt x="37" y="3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2" name="Freeform 35">
              <a:extLst>
                <a:ext uri="{FF2B5EF4-FFF2-40B4-BE49-F238E27FC236}">
                  <a16:creationId xmlns:a16="http://schemas.microsoft.com/office/drawing/2014/main" id="{5503D4E4-F429-4CEE-ABDB-00C8EEC9B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1" y="1428"/>
              <a:ext cx="18" cy="2"/>
            </a:xfrm>
            <a:custGeom>
              <a:avLst/>
              <a:gdLst>
                <a:gd name="T0" fmla="*/ 72 w 9"/>
                <a:gd name="T1" fmla="*/ 0 h 1"/>
                <a:gd name="T2" fmla="*/ 0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3" name="Freeform 36">
              <a:extLst>
                <a:ext uri="{FF2B5EF4-FFF2-40B4-BE49-F238E27FC236}">
                  <a16:creationId xmlns:a16="http://schemas.microsoft.com/office/drawing/2014/main" id="{EFB7AA6A-A74A-4601-B9D2-1D55162EE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393"/>
              <a:ext cx="19" cy="17"/>
            </a:xfrm>
            <a:custGeom>
              <a:avLst/>
              <a:gdLst>
                <a:gd name="T0" fmla="*/ 55 w 10"/>
                <a:gd name="T1" fmla="*/ 0 h 8"/>
                <a:gd name="T2" fmla="*/ 36 w 10"/>
                <a:gd name="T3" fmla="*/ 77 h 8"/>
                <a:gd name="T4" fmla="*/ 0 w 10"/>
                <a:gd name="T5" fmla="*/ 1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8" y="0"/>
                  </a:moveTo>
                  <a:cubicBezTo>
                    <a:pt x="7" y="3"/>
                    <a:pt x="10" y="8"/>
                    <a:pt x="5" y="8"/>
                  </a:cubicBezTo>
                  <a:cubicBezTo>
                    <a:pt x="3" y="7"/>
                    <a:pt x="1" y="4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4" name="Freeform 37">
              <a:extLst>
                <a:ext uri="{FF2B5EF4-FFF2-40B4-BE49-F238E27FC236}">
                  <a16:creationId xmlns:a16="http://schemas.microsoft.com/office/drawing/2014/main" id="{18899E78-305D-41D0-AF27-8FD5CAB82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274"/>
              <a:ext cx="8" cy="23"/>
            </a:xfrm>
            <a:custGeom>
              <a:avLst/>
              <a:gdLst>
                <a:gd name="T0" fmla="*/ 32 w 4"/>
                <a:gd name="T1" fmla="*/ 0 h 11"/>
                <a:gd name="T2" fmla="*/ 8 w 4"/>
                <a:gd name="T3" fmla="*/ 1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0" y="2"/>
                    <a:pt x="1" y="7"/>
                    <a:pt x="1" y="1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5" name="Freeform 38">
              <a:extLst>
                <a:ext uri="{FF2B5EF4-FFF2-40B4-BE49-F238E27FC236}">
                  <a16:creationId xmlns:a16="http://schemas.microsoft.com/office/drawing/2014/main" id="{726135B5-30A8-4D9A-AB5E-1587AD4A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1290"/>
              <a:ext cx="43" cy="44"/>
            </a:xfrm>
            <a:custGeom>
              <a:avLst/>
              <a:gdLst>
                <a:gd name="T0" fmla="*/ 76 w 22"/>
                <a:gd name="T1" fmla="*/ 0 h 21"/>
                <a:gd name="T2" fmla="*/ 164 w 22"/>
                <a:gd name="T3" fmla="*/ 8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">
                  <a:moveTo>
                    <a:pt x="10" y="0"/>
                  </a:moveTo>
                  <a:cubicBezTo>
                    <a:pt x="0" y="10"/>
                    <a:pt x="16" y="21"/>
                    <a:pt x="22" y="9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6" name="Freeform 39">
              <a:extLst>
                <a:ext uri="{FF2B5EF4-FFF2-40B4-BE49-F238E27FC236}">
                  <a16:creationId xmlns:a16="http://schemas.microsoft.com/office/drawing/2014/main" id="{68002B4C-DDF5-48F1-8F42-578515742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330"/>
              <a:ext cx="55" cy="4"/>
            </a:xfrm>
            <a:custGeom>
              <a:avLst/>
              <a:gdLst>
                <a:gd name="T0" fmla="*/ 0 w 28"/>
                <a:gd name="T1" fmla="*/ 16 h 2"/>
                <a:gd name="T2" fmla="*/ 212 w 2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">
                  <a:moveTo>
                    <a:pt x="0" y="2"/>
                  </a:moveTo>
                  <a:cubicBezTo>
                    <a:pt x="8" y="0"/>
                    <a:pt x="19" y="1"/>
                    <a:pt x="28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7" name="Freeform 40">
              <a:extLst>
                <a:ext uri="{FF2B5EF4-FFF2-40B4-BE49-F238E27FC236}">
                  <a16:creationId xmlns:a16="http://schemas.microsoft.com/office/drawing/2014/main" id="{B079645F-FE51-4824-AD63-DD53F4BB3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324"/>
              <a:ext cx="41" cy="25"/>
            </a:xfrm>
            <a:custGeom>
              <a:avLst/>
              <a:gdLst>
                <a:gd name="T0" fmla="*/ 8 w 21"/>
                <a:gd name="T1" fmla="*/ 8 h 12"/>
                <a:gd name="T2" fmla="*/ 103 w 21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1" y="1"/>
                  </a:moveTo>
                  <a:cubicBezTo>
                    <a:pt x="0" y="12"/>
                    <a:pt x="21" y="8"/>
                    <a:pt x="14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8" name="Freeform 41">
              <a:extLst>
                <a:ext uri="{FF2B5EF4-FFF2-40B4-BE49-F238E27FC236}">
                  <a16:creationId xmlns:a16="http://schemas.microsoft.com/office/drawing/2014/main" id="{01B06C1F-8029-4AFC-9E5E-ECFD4A93C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1330"/>
              <a:ext cx="4" cy="17"/>
            </a:xfrm>
            <a:custGeom>
              <a:avLst/>
              <a:gdLst>
                <a:gd name="T0" fmla="*/ 8 w 2"/>
                <a:gd name="T1" fmla="*/ 0 h 8"/>
                <a:gd name="T2" fmla="*/ 16 w 2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9" name="Freeform 42">
              <a:extLst>
                <a:ext uri="{FF2B5EF4-FFF2-40B4-BE49-F238E27FC236}">
                  <a16:creationId xmlns:a16="http://schemas.microsoft.com/office/drawing/2014/main" id="{A812ACC4-D378-409A-A6BE-285A76183C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" y="847"/>
              <a:ext cx="693" cy="1256"/>
            </a:xfrm>
            <a:custGeom>
              <a:avLst/>
              <a:gdLst>
                <a:gd name="T0" fmla="*/ 1521 w 354"/>
                <a:gd name="T1" fmla="*/ 1916 h 601"/>
                <a:gd name="T2" fmla="*/ 2594 w 354"/>
                <a:gd name="T3" fmla="*/ 100 h 601"/>
                <a:gd name="T4" fmla="*/ 2602 w 354"/>
                <a:gd name="T5" fmla="*/ 109 h 601"/>
                <a:gd name="T6" fmla="*/ 2657 w 354"/>
                <a:gd name="T7" fmla="*/ 265 h 601"/>
                <a:gd name="T8" fmla="*/ 2521 w 354"/>
                <a:gd name="T9" fmla="*/ 201 h 601"/>
                <a:gd name="T10" fmla="*/ 1989 w 354"/>
                <a:gd name="T11" fmla="*/ 385 h 601"/>
                <a:gd name="T12" fmla="*/ 1858 w 354"/>
                <a:gd name="T13" fmla="*/ 393 h 601"/>
                <a:gd name="T14" fmla="*/ 1537 w 354"/>
                <a:gd name="T15" fmla="*/ 520 h 601"/>
                <a:gd name="T16" fmla="*/ 1192 w 354"/>
                <a:gd name="T17" fmla="*/ 905 h 601"/>
                <a:gd name="T18" fmla="*/ 1065 w 354"/>
                <a:gd name="T19" fmla="*/ 1306 h 601"/>
                <a:gd name="T20" fmla="*/ 789 w 354"/>
                <a:gd name="T21" fmla="*/ 1808 h 601"/>
                <a:gd name="T22" fmla="*/ 501 w 354"/>
                <a:gd name="T23" fmla="*/ 2019 h 601"/>
                <a:gd name="T24" fmla="*/ 472 w 354"/>
                <a:gd name="T25" fmla="*/ 2481 h 601"/>
                <a:gd name="T26" fmla="*/ 329 w 354"/>
                <a:gd name="T27" fmla="*/ 3423 h 601"/>
                <a:gd name="T28" fmla="*/ 233 w 354"/>
                <a:gd name="T29" fmla="*/ 3534 h 601"/>
                <a:gd name="T30" fmla="*/ 180 w 354"/>
                <a:gd name="T31" fmla="*/ 4263 h 601"/>
                <a:gd name="T32" fmla="*/ 276 w 354"/>
                <a:gd name="T33" fmla="*/ 4380 h 601"/>
                <a:gd name="T34" fmla="*/ 219 w 354"/>
                <a:gd name="T35" fmla="*/ 4428 h 601"/>
                <a:gd name="T36" fmla="*/ 0 w 354"/>
                <a:gd name="T37" fmla="*/ 4756 h 601"/>
                <a:gd name="T38" fmla="*/ 869 w 354"/>
                <a:gd name="T39" fmla="*/ 5386 h 601"/>
                <a:gd name="T40" fmla="*/ 1104 w 354"/>
                <a:gd name="T41" fmla="*/ 4949 h 601"/>
                <a:gd name="T42" fmla="*/ 832 w 354"/>
                <a:gd name="T43" fmla="*/ 4556 h 601"/>
                <a:gd name="T44" fmla="*/ 781 w 354"/>
                <a:gd name="T45" fmla="*/ 4529 h 601"/>
                <a:gd name="T46" fmla="*/ 932 w 354"/>
                <a:gd name="T47" fmla="*/ 4407 h 601"/>
                <a:gd name="T48" fmla="*/ 877 w 354"/>
                <a:gd name="T49" fmla="*/ 3686 h 601"/>
                <a:gd name="T50" fmla="*/ 877 w 354"/>
                <a:gd name="T51" fmla="*/ 3686 h 601"/>
                <a:gd name="T52" fmla="*/ 869 w 354"/>
                <a:gd name="T53" fmla="*/ 3651 h 601"/>
                <a:gd name="T54" fmla="*/ 1153 w 354"/>
                <a:gd name="T55" fmla="*/ 3258 h 601"/>
                <a:gd name="T56" fmla="*/ 1028 w 354"/>
                <a:gd name="T57" fmla="*/ 2673 h 601"/>
                <a:gd name="T58" fmla="*/ 1096 w 354"/>
                <a:gd name="T59" fmla="*/ 2637 h 601"/>
                <a:gd name="T60" fmla="*/ 1169 w 354"/>
                <a:gd name="T61" fmla="*/ 2109 h 601"/>
                <a:gd name="T62" fmla="*/ 1222 w 354"/>
                <a:gd name="T63" fmla="*/ 2079 h 601"/>
                <a:gd name="T64" fmla="*/ 1521 w 354"/>
                <a:gd name="T65" fmla="*/ 1868 h 601"/>
                <a:gd name="T66" fmla="*/ 1409 w 354"/>
                <a:gd name="T67" fmla="*/ 1480 h 601"/>
                <a:gd name="T68" fmla="*/ 1709 w 354"/>
                <a:gd name="T69" fmla="*/ 1406 h 601"/>
                <a:gd name="T70" fmla="*/ 1621 w 354"/>
                <a:gd name="T71" fmla="*/ 1005 h 601"/>
                <a:gd name="T72" fmla="*/ 1637 w 354"/>
                <a:gd name="T73" fmla="*/ 957 h 601"/>
                <a:gd name="T74" fmla="*/ 1709 w 354"/>
                <a:gd name="T75" fmla="*/ 1005 h 601"/>
                <a:gd name="T76" fmla="*/ 2028 w 354"/>
                <a:gd name="T77" fmla="*/ 846 h 601"/>
                <a:gd name="T78" fmla="*/ 2005 w 354"/>
                <a:gd name="T79" fmla="*/ 621 h 601"/>
                <a:gd name="T80" fmla="*/ 2124 w 354"/>
                <a:gd name="T81" fmla="*/ 721 h 601"/>
                <a:gd name="T82" fmla="*/ 2484 w 354"/>
                <a:gd name="T83" fmla="*/ 677 h 601"/>
                <a:gd name="T84" fmla="*/ 2484 w 354"/>
                <a:gd name="T85" fmla="*/ 669 h 601"/>
                <a:gd name="T86" fmla="*/ 2633 w 354"/>
                <a:gd name="T87" fmla="*/ 376 h 601"/>
                <a:gd name="T88" fmla="*/ 2657 w 354"/>
                <a:gd name="T89" fmla="*/ 265 h 60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54" h="601">
                  <a:moveTo>
                    <a:pt x="203" y="210"/>
                  </a:moveTo>
                  <a:cubicBezTo>
                    <a:pt x="203" y="210"/>
                    <a:pt x="203" y="210"/>
                    <a:pt x="203" y="210"/>
                  </a:cubicBezTo>
                  <a:cubicBezTo>
                    <a:pt x="203" y="210"/>
                    <a:pt x="203" y="210"/>
                    <a:pt x="203" y="210"/>
                  </a:cubicBezTo>
                  <a:close/>
                  <a:moveTo>
                    <a:pt x="346" y="11"/>
                  </a:moveTo>
                  <a:cubicBezTo>
                    <a:pt x="346" y="11"/>
                    <a:pt x="346" y="11"/>
                    <a:pt x="346" y="11"/>
                  </a:cubicBezTo>
                  <a:cubicBezTo>
                    <a:pt x="346" y="11"/>
                    <a:pt x="347" y="11"/>
                    <a:pt x="347" y="12"/>
                  </a:cubicBezTo>
                  <a:lnTo>
                    <a:pt x="346" y="11"/>
                  </a:lnTo>
                  <a:close/>
                  <a:moveTo>
                    <a:pt x="354" y="29"/>
                  </a:moveTo>
                  <a:cubicBezTo>
                    <a:pt x="354" y="28"/>
                    <a:pt x="354" y="26"/>
                    <a:pt x="354" y="25"/>
                  </a:cubicBezTo>
                  <a:cubicBezTo>
                    <a:pt x="353" y="18"/>
                    <a:pt x="340" y="24"/>
                    <a:pt x="336" y="22"/>
                  </a:cubicBezTo>
                  <a:cubicBezTo>
                    <a:pt x="310" y="0"/>
                    <a:pt x="274" y="25"/>
                    <a:pt x="268" y="30"/>
                  </a:cubicBezTo>
                  <a:cubicBezTo>
                    <a:pt x="264" y="33"/>
                    <a:pt x="266" y="37"/>
                    <a:pt x="265" y="42"/>
                  </a:cubicBezTo>
                  <a:cubicBezTo>
                    <a:pt x="263" y="42"/>
                    <a:pt x="251" y="44"/>
                    <a:pt x="249" y="43"/>
                  </a:cubicBezTo>
                  <a:cubicBezTo>
                    <a:pt x="248" y="43"/>
                    <a:pt x="248" y="43"/>
                    <a:pt x="248" y="43"/>
                  </a:cubicBezTo>
                  <a:cubicBezTo>
                    <a:pt x="248" y="43"/>
                    <a:pt x="248" y="43"/>
                    <a:pt x="248" y="43"/>
                  </a:cubicBezTo>
                  <a:cubicBezTo>
                    <a:pt x="236" y="42"/>
                    <a:pt x="218" y="43"/>
                    <a:pt x="205" y="57"/>
                  </a:cubicBezTo>
                  <a:cubicBezTo>
                    <a:pt x="200" y="63"/>
                    <a:pt x="200" y="74"/>
                    <a:pt x="202" y="89"/>
                  </a:cubicBezTo>
                  <a:cubicBezTo>
                    <a:pt x="186" y="87"/>
                    <a:pt x="165" y="92"/>
                    <a:pt x="159" y="99"/>
                  </a:cubicBezTo>
                  <a:cubicBezTo>
                    <a:pt x="146" y="114"/>
                    <a:pt x="145" y="123"/>
                    <a:pt x="148" y="136"/>
                  </a:cubicBezTo>
                  <a:cubicBezTo>
                    <a:pt x="150" y="144"/>
                    <a:pt x="145" y="143"/>
                    <a:pt x="142" y="143"/>
                  </a:cubicBezTo>
                  <a:cubicBezTo>
                    <a:pt x="127" y="145"/>
                    <a:pt x="108" y="152"/>
                    <a:pt x="103" y="160"/>
                  </a:cubicBezTo>
                  <a:cubicBezTo>
                    <a:pt x="97" y="169"/>
                    <a:pt x="100" y="185"/>
                    <a:pt x="105" y="198"/>
                  </a:cubicBezTo>
                  <a:cubicBezTo>
                    <a:pt x="106" y="200"/>
                    <a:pt x="103" y="204"/>
                    <a:pt x="101" y="204"/>
                  </a:cubicBezTo>
                  <a:cubicBezTo>
                    <a:pt x="85" y="207"/>
                    <a:pt x="72" y="217"/>
                    <a:pt x="67" y="221"/>
                  </a:cubicBezTo>
                  <a:cubicBezTo>
                    <a:pt x="58" y="229"/>
                    <a:pt x="63" y="250"/>
                    <a:pt x="67" y="260"/>
                  </a:cubicBezTo>
                  <a:cubicBezTo>
                    <a:pt x="71" y="268"/>
                    <a:pt x="66" y="272"/>
                    <a:pt x="63" y="272"/>
                  </a:cubicBezTo>
                  <a:cubicBezTo>
                    <a:pt x="45" y="277"/>
                    <a:pt x="36" y="288"/>
                    <a:pt x="32" y="308"/>
                  </a:cubicBezTo>
                  <a:cubicBezTo>
                    <a:pt x="29" y="326"/>
                    <a:pt x="28" y="356"/>
                    <a:pt x="44" y="375"/>
                  </a:cubicBezTo>
                  <a:cubicBezTo>
                    <a:pt x="46" y="377"/>
                    <a:pt x="45" y="382"/>
                    <a:pt x="43" y="382"/>
                  </a:cubicBezTo>
                  <a:cubicBezTo>
                    <a:pt x="39" y="384"/>
                    <a:pt x="35" y="385"/>
                    <a:pt x="31" y="387"/>
                  </a:cubicBezTo>
                  <a:cubicBezTo>
                    <a:pt x="24" y="391"/>
                    <a:pt x="16" y="397"/>
                    <a:pt x="13" y="405"/>
                  </a:cubicBezTo>
                  <a:cubicBezTo>
                    <a:pt x="8" y="420"/>
                    <a:pt x="11" y="455"/>
                    <a:pt x="24" y="467"/>
                  </a:cubicBezTo>
                  <a:cubicBezTo>
                    <a:pt x="26" y="469"/>
                    <a:pt x="26" y="469"/>
                    <a:pt x="26" y="469"/>
                  </a:cubicBezTo>
                  <a:cubicBezTo>
                    <a:pt x="29" y="473"/>
                    <a:pt x="33" y="476"/>
                    <a:pt x="37" y="480"/>
                  </a:cubicBezTo>
                  <a:cubicBezTo>
                    <a:pt x="38" y="481"/>
                    <a:pt x="38" y="483"/>
                    <a:pt x="37" y="483"/>
                  </a:cubicBezTo>
                  <a:cubicBezTo>
                    <a:pt x="33" y="483"/>
                    <a:pt x="31" y="484"/>
                    <a:pt x="29" y="485"/>
                  </a:cubicBezTo>
                  <a:cubicBezTo>
                    <a:pt x="15" y="491"/>
                    <a:pt x="2" y="499"/>
                    <a:pt x="0" y="519"/>
                  </a:cubicBezTo>
                  <a:cubicBezTo>
                    <a:pt x="0" y="520"/>
                    <a:pt x="0" y="520"/>
                    <a:pt x="0" y="521"/>
                  </a:cubicBezTo>
                  <a:cubicBezTo>
                    <a:pt x="0" y="540"/>
                    <a:pt x="22" y="594"/>
                    <a:pt x="52" y="599"/>
                  </a:cubicBezTo>
                  <a:cubicBezTo>
                    <a:pt x="73" y="601"/>
                    <a:pt x="99" y="598"/>
                    <a:pt x="116" y="590"/>
                  </a:cubicBezTo>
                  <a:cubicBezTo>
                    <a:pt x="136" y="580"/>
                    <a:pt x="146" y="565"/>
                    <a:pt x="147" y="543"/>
                  </a:cubicBezTo>
                  <a:cubicBezTo>
                    <a:pt x="147" y="542"/>
                    <a:pt x="147" y="542"/>
                    <a:pt x="147" y="542"/>
                  </a:cubicBezTo>
                  <a:cubicBezTo>
                    <a:pt x="147" y="521"/>
                    <a:pt x="127" y="508"/>
                    <a:pt x="112" y="500"/>
                  </a:cubicBezTo>
                  <a:cubicBezTo>
                    <a:pt x="111" y="499"/>
                    <a:pt x="111" y="499"/>
                    <a:pt x="111" y="499"/>
                  </a:cubicBezTo>
                  <a:cubicBezTo>
                    <a:pt x="111" y="499"/>
                    <a:pt x="110" y="499"/>
                    <a:pt x="110" y="499"/>
                  </a:cubicBezTo>
                  <a:cubicBezTo>
                    <a:pt x="110" y="499"/>
                    <a:pt x="104" y="496"/>
                    <a:pt x="104" y="496"/>
                  </a:cubicBezTo>
                  <a:cubicBezTo>
                    <a:pt x="103" y="496"/>
                    <a:pt x="103" y="494"/>
                    <a:pt x="104" y="494"/>
                  </a:cubicBezTo>
                  <a:cubicBezTo>
                    <a:pt x="111" y="492"/>
                    <a:pt x="118" y="488"/>
                    <a:pt x="124" y="483"/>
                  </a:cubicBezTo>
                  <a:cubicBezTo>
                    <a:pt x="135" y="475"/>
                    <a:pt x="141" y="465"/>
                    <a:pt x="142" y="457"/>
                  </a:cubicBezTo>
                  <a:cubicBezTo>
                    <a:pt x="143" y="436"/>
                    <a:pt x="134" y="417"/>
                    <a:pt x="117" y="404"/>
                  </a:cubicBezTo>
                  <a:cubicBezTo>
                    <a:pt x="117" y="404"/>
                    <a:pt x="117" y="404"/>
                    <a:pt x="117" y="404"/>
                  </a:cubicBezTo>
                  <a:cubicBezTo>
                    <a:pt x="117" y="404"/>
                    <a:pt x="117" y="404"/>
                    <a:pt x="117" y="404"/>
                  </a:cubicBezTo>
                  <a:cubicBezTo>
                    <a:pt x="116" y="404"/>
                    <a:pt x="115" y="403"/>
                    <a:pt x="115" y="403"/>
                  </a:cubicBezTo>
                  <a:cubicBezTo>
                    <a:pt x="114" y="402"/>
                    <a:pt x="115" y="400"/>
                    <a:pt x="116" y="400"/>
                  </a:cubicBezTo>
                  <a:cubicBezTo>
                    <a:pt x="140" y="399"/>
                    <a:pt x="148" y="374"/>
                    <a:pt x="153" y="361"/>
                  </a:cubicBezTo>
                  <a:cubicBezTo>
                    <a:pt x="154" y="357"/>
                    <a:pt x="154" y="357"/>
                    <a:pt x="154" y="357"/>
                  </a:cubicBezTo>
                  <a:cubicBezTo>
                    <a:pt x="159" y="345"/>
                    <a:pt x="160" y="333"/>
                    <a:pt x="158" y="320"/>
                  </a:cubicBezTo>
                  <a:cubicBezTo>
                    <a:pt x="156" y="308"/>
                    <a:pt x="147" y="299"/>
                    <a:pt x="137" y="293"/>
                  </a:cubicBezTo>
                  <a:cubicBezTo>
                    <a:pt x="135" y="292"/>
                    <a:pt x="136" y="290"/>
                    <a:pt x="137" y="290"/>
                  </a:cubicBezTo>
                  <a:cubicBezTo>
                    <a:pt x="146" y="289"/>
                    <a:pt x="146" y="289"/>
                    <a:pt x="146" y="289"/>
                  </a:cubicBezTo>
                  <a:cubicBezTo>
                    <a:pt x="165" y="288"/>
                    <a:pt x="169" y="283"/>
                    <a:pt x="173" y="266"/>
                  </a:cubicBezTo>
                  <a:cubicBezTo>
                    <a:pt x="176" y="254"/>
                    <a:pt x="166" y="240"/>
                    <a:pt x="156" y="231"/>
                  </a:cubicBezTo>
                  <a:cubicBezTo>
                    <a:pt x="155" y="230"/>
                    <a:pt x="156" y="228"/>
                    <a:pt x="157" y="228"/>
                  </a:cubicBezTo>
                  <a:cubicBezTo>
                    <a:pt x="159" y="228"/>
                    <a:pt x="161" y="228"/>
                    <a:pt x="163" y="228"/>
                  </a:cubicBezTo>
                  <a:cubicBezTo>
                    <a:pt x="178" y="228"/>
                    <a:pt x="200" y="228"/>
                    <a:pt x="203" y="210"/>
                  </a:cubicBezTo>
                  <a:cubicBezTo>
                    <a:pt x="203" y="208"/>
                    <a:pt x="203" y="207"/>
                    <a:pt x="203" y="205"/>
                  </a:cubicBezTo>
                  <a:cubicBezTo>
                    <a:pt x="203" y="191"/>
                    <a:pt x="193" y="177"/>
                    <a:pt x="184" y="165"/>
                  </a:cubicBezTo>
                  <a:cubicBezTo>
                    <a:pt x="184" y="165"/>
                    <a:pt x="182" y="160"/>
                    <a:pt x="188" y="162"/>
                  </a:cubicBezTo>
                  <a:cubicBezTo>
                    <a:pt x="193" y="163"/>
                    <a:pt x="199" y="164"/>
                    <a:pt x="202" y="164"/>
                  </a:cubicBezTo>
                  <a:cubicBezTo>
                    <a:pt x="213" y="165"/>
                    <a:pt x="219" y="165"/>
                    <a:pt x="228" y="154"/>
                  </a:cubicBezTo>
                  <a:cubicBezTo>
                    <a:pt x="236" y="144"/>
                    <a:pt x="225" y="127"/>
                    <a:pt x="218" y="114"/>
                  </a:cubicBezTo>
                  <a:cubicBezTo>
                    <a:pt x="216" y="110"/>
                    <a:pt x="216" y="110"/>
                    <a:pt x="216" y="110"/>
                  </a:cubicBezTo>
                  <a:cubicBezTo>
                    <a:pt x="216" y="110"/>
                    <a:pt x="213" y="107"/>
                    <a:pt x="214" y="105"/>
                  </a:cubicBezTo>
                  <a:cubicBezTo>
                    <a:pt x="215" y="103"/>
                    <a:pt x="218" y="105"/>
                    <a:pt x="218" y="105"/>
                  </a:cubicBezTo>
                  <a:cubicBezTo>
                    <a:pt x="220" y="106"/>
                    <a:pt x="220" y="106"/>
                    <a:pt x="220" y="106"/>
                  </a:cubicBezTo>
                  <a:cubicBezTo>
                    <a:pt x="228" y="110"/>
                    <a:pt x="228" y="110"/>
                    <a:pt x="228" y="110"/>
                  </a:cubicBezTo>
                  <a:cubicBezTo>
                    <a:pt x="234" y="114"/>
                    <a:pt x="239" y="117"/>
                    <a:pt x="249" y="117"/>
                  </a:cubicBezTo>
                  <a:cubicBezTo>
                    <a:pt x="263" y="117"/>
                    <a:pt x="270" y="105"/>
                    <a:pt x="270" y="93"/>
                  </a:cubicBezTo>
                  <a:cubicBezTo>
                    <a:pt x="270" y="90"/>
                    <a:pt x="269" y="84"/>
                    <a:pt x="268" y="78"/>
                  </a:cubicBezTo>
                  <a:cubicBezTo>
                    <a:pt x="268" y="74"/>
                    <a:pt x="268" y="71"/>
                    <a:pt x="267" y="68"/>
                  </a:cubicBezTo>
                  <a:cubicBezTo>
                    <a:pt x="267" y="66"/>
                    <a:pt x="269" y="65"/>
                    <a:pt x="270" y="67"/>
                  </a:cubicBezTo>
                  <a:cubicBezTo>
                    <a:pt x="275" y="71"/>
                    <a:pt x="280" y="75"/>
                    <a:pt x="283" y="79"/>
                  </a:cubicBezTo>
                  <a:cubicBezTo>
                    <a:pt x="291" y="88"/>
                    <a:pt x="300" y="92"/>
                    <a:pt x="310" y="91"/>
                  </a:cubicBezTo>
                  <a:cubicBezTo>
                    <a:pt x="322" y="89"/>
                    <a:pt x="328" y="80"/>
                    <a:pt x="331" y="74"/>
                  </a:cubicBezTo>
                  <a:cubicBezTo>
                    <a:pt x="331" y="73"/>
                    <a:pt x="331" y="73"/>
                    <a:pt x="331" y="73"/>
                  </a:cubicBezTo>
                  <a:cubicBezTo>
                    <a:pt x="331" y="73"/>
                    <a:pt x="331" y="73"/>
                    <a:pt x="331" y="73"/>
                  </a:cubicBezTo>
                  <a:cubicBezTo>
                    <a:pt x="334" y="66"/>
                    <a:pt x="340" y="58"/>
                    <a:pt x="345" y="49"/>
                  </a:cubicBezTo>
                  <a:cubicBezTo>
                    <a:pt x="351" y="41"/>
                    <a:pt x="351" y="41"/>
                    <a:pt x="351" y="41"/>
                  </a:cubicBezTo>
                  <a:cubicBezTo>
                    <a:pt x="350" y="42"/>
                    <a:pt x="350" y="42"/>
                    <a:pt x="350" y="42"/>
                  </a:cubicBezTo>
                  <a:cubicBezTo>
                    <a:pt x="353" y="39"/>
                    <a:pt x="354" y="34"/>
                    <a:pt x="354" y="2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0" name="Freeform 43">
              <a:extLst>
                <a:ext uri="{FF2B5EF4-FFF2-40B4-BE49-F238E27FC236}">
                  <a16:creationId xmlns:a16="http://schemas.microsoft.com/office/drawing/2014/main" id="{DF53305B-2EB1-49E4-B66E-9F03F1C14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233"/>
              <a:ext cx="204" cy="247"/>
            </a:xfrm>
            <a:custGeom>
              <a:avLst/>
              <a:gdLst>
                <a:gd name="T0" fmla="*/ 377 w 104"/>
                <a:gd name="T1" fmla="*/ 1026 h 118"/>
                <a:gd name="T2" fmla="*/ 16 w 104"/>
                <a:gd name="T3" fmla="*/ 670 h 118"/>
                <a:gd name="T4" fmla="*/ 77 w 104"/>
                <a:gd name="T5" fmla="*/ 312 h 118"/>
                <a:gd name="T6" fmla="*/ 324 w 104"/>
                <a:gd name="T7" fmla="*/ 57 h 118"/>
                <a:gd name="T8" fmla="*/ 528 w 104"/>
                <a:gd name="T9" fmla="*/ 36 h 118"/>
                <a:gd name="T10" fmla="*/ 708 w 104"/>
                <a:gd name="T11" fmla="*/ 249 h 118"/>
                <a:gd name="T12" fmla="*/ 777 w 104"/>
                <a:gd name="T13" fmla="*/ 461 h 118"/>
                <a:gd name="T14" fmla="*/ 753 w 104"/>
                <a:gd name="T15" fmla="*/ 814 h 118"/>
                <a:gd name="T16" fmla="*/ 377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0" y="112"/>
                  </a:moveTo>
                  <a:cubicBezTo>
                    <a:pt x="30" y="107"/>
                    <a:pt x="6" y="92"/>
                    <a:pt x="2" y="73"/>
                  </a:cubicBezTo>
                  <a:cubicBezTo>
                    <a:pt x="0" y="63"/>
                    <a:pt x="6" y="44"/>
                    <a:pt x="10" y="34"/>
                  </a:cubicBezTo>
                  <a:cubicBezTo>
                    <a:pt x="14" y="24"/>
                    <a:pt x="34" y="7"/>
                    <a:pt x="43" y="6"/>
                  </a:cubicBezTo>
                  <a:cubicBezTo>
                    <a:pt x="52" y="5"/>
                    <a:pt x="62" y="0"/>
                    <a:pt x="70" y="4"/>
                  </a:cubicBezTo>
                  <a:cubicBezTo>
                    <a:pt x="78" y="8"/>
                    <a:pt x="91" y="22"/>
                    <a:pt x="94" y="27"/>
                  </a:cubicBezTo>
                  <a:cubicBezTo>
                    <a:pt x="97" y="32"/>
                    <a:pt x="101" y="36"/>
                    <a:pt x="103" y="50"/>
                  </a:cubicBezTo>
                  <a:cubicBezTo>
                    <a:pt x="104" y="57"/>
                    <a:pt x="102" y="80"/>
                    <a:pt x="100" y="89"/>
                  </a:cubicBezTo>
                  <a:cubicBezTo>
                    <a:pt x="96" y="107"/>
                    <a:pt x="67" y="118"/>
                    <a:pt x="50" y="112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1" name="Freeform 44">
              <a:extLst>
                <a:ext uri="{FF2B5EF4-FFF2-40B4-BE49-F238E27FC236}">
                  <a16:creationId xmlns:a16="http://schemas.microsoft.com/office/drawing/2014/main" id="{FF94E08C-0B88-4DE8-9E8D-6F179DB3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2467"/>
              <a:ext cx="217" cy="247"/>
            </a:xfrm>
            <a:custGeom>
              <a:avLst/>
              <a:gdLst>
                <a:gd name="T0" fmla="*/ 432 w 111"/>
                <a:gd name="T1" fmla="*/ 1082 h 118"/>
                <a:gd name="T2" fmla="*/ 16 w 111"/>
                <a:gd name="T3" fmla="*/ 689 h 118"/>
                <a:gd name="T4" fmla="*/ 68 w 111"/>
                <a:gd name="T5" fmla="*/ 260 h 118"/>
                <a:gd name="T6" fmla="*/ 375 w 111"/>
                <a:gd name="T7" fmla="*/ 17 h 118"/>
                <a:gd name="T8" fmla="*/ 696 w 111"/>
                <a:gd name="T9" fmla="*/ 176 h 118"/>
                <a:gd name="T10" fmla="*/ 784 w 111"/>
                <a:gd name="T11" fmla="*/ 504 h 118"/>
                <a:gd name="T12" fmla="*/ 768 w 111"/>
                <a:gd name="T13" fmla="*/ 814 h 118"/>
                <a:gd name="T14" fmla="*/ 432 w 111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18">
                  <a:moveTo>
                    <a:pt x="58" y="118"/>
                  </a:moveTo>
                  <a:cubicBezTo>
                    <a:pt x="31" y="117"/>
                    <a:pt x="4" y="102"/>
                    <a:pt x="2" y="75"/>
                  </a:cubicBezTo>
                  <a:cubicBezTo>
                    <a:pt x="0" y="59"/>
                    <a:pt x="5" y="36"/>
                    <a:pt x="9" y="28"/>
                  </a:cubicBezTo>
                  <a:cubicBezTo>
                    <a:pt x="15" y="15"/>
                    <a:pt x="27" y="2"/>
                    <a:pt x="50" y="2"/>
                  </a:cubicBezTo>
                  <a:cubicBezTo>
                    <a:pt x="84" y="0"/>
                    <a:pt x="89" y="11"/>
                    <a:pt x="93" y="19"/>
                  </a:cubicBezTo>
                  <a:cubicBezTo>
                    <a:pt x="97" y="27"/>
                    <a:pt x="104" y="42"/>
                    <a:pt x="105" y="55"/>
                  </a:cubicBezTo>
                  <a:cubicBezTo>
                    <a:pt x="105" y="69"/>
                    <a:pt x="111" y="77"/>
                    <a:pt x="103" y="89"/>
                  </a:cubicBezTo>
                  <a:cubicBezTo>
                    <a:pt x="98" y="99"/>
                    <a:pt x="90" y="115"/>
                    <a:pt x="58" y="118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2" name="Freeform 45">
              <a:extLst>
                <a:ext uri="{FF2B5EF4-FFF2-40B4-BE49-F238E27FC236}">
                  <a16:creationId xmlns:a16="http://schemas.microsoft.com/office/drawing/2014/main" id="{FD248B87-6D85-4007-8A47-804682A4C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939"/>
              <a:ext cx="180" cy="172"/>
            </a:xfrm>
            <a:custGeom>
              <a:avLst/>
              <a:gdLst>
                <a:gd name="T0" fmla="*/ 397 w 92"/>
                <a:gd name="T1" fmla="*/ 757 h 82"/>
                <a:gd name="T2" fmla="*/ 53 w 92"/>
                <a:gd name="T3" fmla="*/ 554 h 82"/>
                <a:gd name="T4" fmla="*/ 196 w 92"/>
                <a:gd name="T5" fmla="*/ 76 h 82"/>
                <a:gd name="T6" fmla="*/ 577 w 92"/>
                <a:gd name="T7" fmla="*/ 84 h 82"/>
                <a:gd name="T8" fmla="*/ 665 w 92"/>
                <a:gd name="T9" fmla="*/ 361 h 82"/>
                <a:gd name="T10" fmla="*/ 397 w 92"/>
                <a:gd name="T11" fmla="*/ 757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2">
                  <a:moveTo>
                    <a:pt x="53" y="82"/>
                  </a:moveTo>
                  <a:cubicBezTo>
                    <a:pt x="37" y="82"/>
                    <a:pt x="10" y="70"/>
                    <a:pt x="7" y="60"/>
                  </a:cubicBezTo>
                  <a:cubicBezTo>
                    <a:pt x="0" y="41"/>
                    <a:pt x="12" y="19"/>
                    <a:pt x="26" y="8"/>
                  </a:cubicBezTo>
                  <a:cubicBezTo>
                    <a:pt x="33" y="0"/>
                    <a:pt x="70" y="4"/>
                    <a:pt x="77" y="9"/>
                  </a:cubicBezTo>
                  <a:cubicBezTo>
                    <a:pt x="84" y="14"/>
                    <a:pt x="92" y="28"/>
                    <a:pt x="89" y="39"/>
                  </a:cubicBezTo>
                  <a:cubicBezTo>
                    <a:pt x="86" y="50"/>
                    <a:pt x="68" y="81"/>
                    <a:pt x="53" y="82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3" name="Freeform 46">
              <a:extLst>
                <a:ext uri="{FF2B5EF4-FFF2-40B4-BE49-F238E27FC236}">
                  <a16:creationId xmlns:a16="http://schemas.microsoft.com/office/drawing/2014/main" id="{8D53B80A-B3AB-4104-8539-DBDEEC131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3198"/>
              <a:ext cx="152" cy="176"/>
            </a:xfrm>
            <a:custGeom>
              <a:avLst/>
              <a:gdLst>
                <a:gd name="T0" fmla="*/ 16 w 78"/>
                <a:gd name="T1" fmla="*/ 570 h 84"/>
                <a:gd name="T2" fmla="*/ 125 w 78"/>
                <a:gd name="T3" fmla="*/ 119 h 84"/>
                <a:gd name="T4" fmla="*/ 460 w 78"/>
                <a:gd name="T5" fmla="*/ 65 h 84"/>
                <a:gd name="T6" fmla="*/ 509 w 78"/>
                <a:gd name="T7" fmla="*/ 562 h 84"/>
                <a:gd name="T8" fmla="*/ 193 w 78"/>
                <a:gd name="T9" fmla="*/ 765 h 84"/>
                <a:gd name="T10" fmla="*/ 16 w 78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84">
                  <a:moveTo>
                    <a:pt x="2" y="62"/>
                  </a:moveTo>
                  <a:cubicBezTo>
                    <a:pt x="0" y="49"/>
                    <a:pt x="9" y="17"/>
                    <a:pt x="17" y="13"/>
                  </a:cubicBezTo>
                  <a:cubicBezTo>
                    <a:pt x="25" y="9"/>
                    <a:pt x="54" y="0"/>
                    <a:pt x="62" y="7"/>
                  </a:cubicBezTo>
                  <a:cubicBezTo>
                    <a:pt x="73" y="16"/>
                    <a:pt x="78" y="43"/>
                    <a:pt x="69" y="61"/>
                  </a:cubicBezTo>
                  <a:cubicBezTo>
                    <a:pt x="58" y="83"/>
                    <a:pt x="34" y="83"/>
                    <a:pt x="26" y="83"/>
                  </a:cubicBezTo>
                  <a:cubicBezTo>
                    <a:pt x="13" y="84"/>
                    <a:pt x="3" y="69"/>
                    <a:pt x="2" y="62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4" name="Freeform 47">
              <a:extLst>
                <a:ext uri="{FF2B5EF4-FFF2-40B4-BE49-F238E27FC236}">
                  <a16:creationId xmlns:a16="http://schemas.microsoft.com/office/drawing/2014/main" id="{8A02D2F0-C5AA-48AE-A730-B6CAFD32B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3278"/>
              <a:ext cx="119" cy="142"/>
            </a:xfrm>
            <a:custGeom>
              <a:avLst/>
              <a:gdLst>
                <a:gd name="T0" fmla="*/ 429 w 61"/>
                <a:gd name="T1" fmla="*/ 109 h 68"/>
                <a:gd name="T2" fmla="*/ 437 w 61"/>
                <a:gd name="T3" fmla="*/ 476 h 68"/>
                <a:gd name="T4" fmla="*/ 172 w 61"/>
                <a:gd name="T5" fmla="*/ 562 h 68"/>
                <a:gd name="T6" fmla="*/ 39 w 61"/>
                <a:gd name="T7" fmla="*/ 236 h 68"/>
                <a:gd name="T8" fmla="*/ 281 w 61"/>
                <a:gd name="T9" fmla="*/ 0 h 68"/>
                <a:gd name="T10" fmla="*/ 429 w 61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68">
                  <a:moveTo>
                    <a:pt x="58" y="12"/>
                  </a:moveTo>
                  <a:cubicBezTo>
                    <a:pt x="61" y="24"/>
                    <a:pt x="61" y="44"/>
                    <a:pt x="59" y="52"/>
                  </a:cubicBezTo>
                  <a:cubicBezTo>
                    <a:pt x="50" y="64"/>
                    <a:pt x="34" y="68"/>
                    <a:pt x="23" y="62"/>
                  </a:cubicBezTo>
                  <a:cubicBezTo>
                    <a:pt x="12" y="56"/>
                    <a:pt x="0" y="44"/>
                    <a:pt x="5" y="26"/>
                  </a:cubicBezTo>
                  <a:cubicBezTo>
                    <a:pt x="6" y="20"/>
                    <a:pt x="31" y="1"/>
                    <a:pt x="38" y="0"/>
                  </a:cubicBezTo>
                  <a:cubicBezTo>
                    <a:pt x="47" y="0"/>
                    <a:pt x="57" y="4"/>
                    <a:pt x="58" y="12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5" name="Freeform 48">
              <a:extLst>
                <a:ext uri="{FF2B5EF4-FFF2-40B4-BE49-F238E27FC236}">
                  <a16:creationId xmlns:a16="http://schemas.microsoft.com/office/drawing/2014/main" id="{D5A869DA-A799-47AA-92C8-27504BA67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07"/>
              <a:ext cx="113" cy="146"/>
            </a:xfrm>
            <a:custGeom>
              <a:avLst/>
              <a:gdLst>
                <a:gd name="T0" fmla="*/ 171 w 58"/>
                <a:gd name="T1" fmla="*/ 601 h 70"/>
                <a:gd name="T2" fmla="*/ 31 w 58"/>
                <a:gd name="T3" fmla="*/ 309 h 70"/>
                <a:gd name="T4" fmla="*/ 288 w 58"/>
                <a:gd name="T5" fmla="*/ 27 h 70"/>
                <a:gd name="T6" fmla="*/ 429 w 58"/>
                <a:gd name="T7" fmla="*/ 373 h 70"/>
                <a:gd name="T8" fmla="*/ 171 w 58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70">
                  <a:moveTo>
                    <a:pt x="23" y="66"/>
                  </a:moveTo>
                  <a:cubicBezTo>
                    <a:pt x="13" y="64"/>
                    <a:pt x="0" y="43"/>
                    <a:pt x="4" y="34"/>
                  </a:cubicBezTo>
                  <a:cubicBezTo>
                    <a:pt x="9" y="25"/>
                    <a:pt x="21" y="0"/>
                    <a:pt x="39" y="3"/>
                  </a:cubicBezTo>
                  <a:cubicBezTo>
                    <a:pt x="53" y="5"/>
                    <a:pt x="58" y="33"/>
                    <a:pt x="58" y="41"/>
                  </a:cubicBezTo>
                  <a:cubicBezTo>
                    <a:pt x="58" y="48"/>
                    <a:pt x="34" y="70"/>
                    <a:pt x="23" y="66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6" name="Freeform 49">
              <a:extLst>
                <a:ext uri="{FF2B5EF4-FFF2-40B4-BE49-F238E27FC236}">
                  <a16:creationId xmlns:a16="http://schemas.microsoft.com/office/drawing/2014/main" id="{5DFC3F3B-6DE5-4BF4-8F03-F4ADE7D6F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3084"/>
              <a:ext cx="155" cy="163"/>
            </a:xfrm>
            <a:custGeom>
              <a:avLst/>
              <a:gdLst>
                <a:gd name="T0" fmla="*/ 69 w 79"/>
                <a:gd name="T1" fmla="*/ 612 h 78"/>
                <a:gd name="T2" fmla="*/ 128 w 79"/>
                <a:gd name="T3" fmla="*/ 100 h 78"/>
                <a:gd name="T4" fmla="*/ 496 w 79"/>
                <a:gd name="T5" fmla="*/ 36 h 78"/>
                <a:gd name="T6" fmla="*/ 581 w 79"/>
                <a:gd name="T7" fmla="*/ 245 h 78"/>
                <a:gd name="T8" fmla="*/ 447 w 79"/>
                <a:gd name="T9" fmla="*/ 629 h 78"/>
                <a:gd name="T10" fmla="*/ 69 w 79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78">
                  <a:moveTo>
                    <a:pt x="9" y="67"/>
                  </a:moveTo>
                  <a:cubicBezTo>
                    <a:pt x="0" y="57"/>
                    <a:pt x="7" y="19"/>
                    <a:pt x="17" y="11"/>
                  </a:cubicBezTo>
                  <a:cubicBezTo>
                    <a:pt x="27" y="4"/>
                    <a:pt x="61" y="0"/>
                    <a:pt x="66" y="4"/>
                  </a:cubicBezTo>
                  <a:cubicBezTo>
                    <a:pt x="71" y="8"/>
                    <a:pt x="79" y="15"/>
                    <a:pt x="77" y="27"/>
                  </a:cubicBezTo>
                  <a:cubicBezTo>
                    <a:pt x="75" y="39"/>
                    <a:pt x="66" y="64"/>
                    <a:pt x="59" y="69"/>
                  </a:cubicBezTo>
                  <a:cubicBezTo>
                    <a:pt x="49" y="76"/>
                    <a:pt x="17" y="78"/>
                    <a:pt x="9" y="67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7" name="Freeform 50">
              <a:extLst>
                <a:ext uri="{FF2B5EF4-FFF2-40B4-BE49-F238E27FC236}">
                  <a16:creationId xmlns:a16="http://schemas.microsoft.com/office/drawing/2014/main" id="{DF3A4049-6416-4641-A08D-818E5C00E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707"/>
              <a:ext cx="226" cy="243"/>
            </a:xfrm>
            <a:custGeom>
              <a:avLst/>
              <a:gdLst>
                <a:gd name="T0" fmla="*/ 456 w 115"/>
                <a:gd name="T1" fmla="*/ 1050 h 116"/>
                <a:gd name="T2" fmla="*/ 92 w 115"/>
                <a:gd name="T3" fmla="*/ 874 h 116"/>
                <a:gd name="T4" fmla="*/ 16 w 115"/>
                <a:gd name="T5" fmla="*/ 637 h 116"/>
                <a:gd name="T6" fmla="*/ 100 w 115"/>
                <a:gd name="T7" fmla="*/ 220 h 116"/>
                <a:gd name="T8" fmla="*/ 371 w 115"/>
                <a:gd name="T9" fmla="*/ 17 h 116"/>
                <a:gd name="T10" fmla="*/ 629 w 115"/>
                <a:gd name="T11" fmla="*/ 92 h 116"/>
                <a:gd name="T12" fmla="*/ 796 w 115"/>
                <a:gd name="T13" fmla="*/ 360 h 116"/>
                <a:gd name="T14" fmla="*/ 737 w 115"/>
                <a:gd name="T15" fmla="*/ 874 h 116"/>
                <a:gd name="T16" fmla="*/ 456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60" y="114"/>
                  </a:moveTo>
                  <a:cubicBezTo>
                    <a:pt x="41" y="114"/>
                    <a:pt x="19" y="104"/>
                    <a:pt x="12" y="95"/>
                  </a:cubicBezTo>
                  <a:cubicBezTo>
                    <a:pt x="4" y="84"/>
                    <a:pt x="2" y="75"/>
                    <a:pt x="2" y="69"/>
                  </a:cubicBezTo>
                  <a:cubicBezTo>
                    <a:pt x="0" y="57"/>
                    <a:pt x="5" y="36"/>
                    <a:pt x="13" y="24"/>
                  </a:cubicBezTo>
                  <a:cubicBezTo>
                    <a:pt x="21" y="11"/>
                    <a:pt x="36" y="5"/>
                    <a:pt x="49" y="2"/>
                  </a:cubicBezTo>
                  <a:cubicBezTo>
                    <a:pt x="61" y="0"/>
                    <a:pt x="75" y="5"/>
                    <a:pt x="83" y="10"/>
                  </a:cubicBezTo>
                  <a:cubicBezTo>
                    <a:pt x="92" y="15"/>
                    <a:pt x="102" y="34"/>
                    <a:pt x="105" y="39"/>
                  </a:cubicBezTo>
                  <a:cubicBezTo>
                    <a:pt x="113" y="50"/>
                    <a:pt x="115" y="75"/>
                    <a:pt x="97" y="95"/>
                  </a:cubicBezTo>
                  <a:cubicBezTo>
                    <a:pt x="91" y="102"/>
                    <a:pt x="74" y="116"/>
                    <a:pt x="60" y="114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8" name="Freeform 51">
              <a:extLst>
                <a:ext uri="{FF2B5EF4-FFF2-40B4-BE49-F238E27FC236}">
                  <a16:creationId xmlns:a16="http://schemas.microsoft.com/office/drawing/2014/main" id="{93D3196E-6819-4D0D-A1D8-92AEE5876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" y="2223"/>
              <a:ext cx="690" cy="1239"/>
            </a:xfrm>
            <a:custGeom>
              <a:avLst/>
              <a:gdLst>
                <a:gd name="T0" fmla="*/ 2252 w 352"/>
                <a:gd name="T1" fmla="*/ 4833 h 593"/>
                <a:gd name="T2" fmla="*/ 2213 w 352"/>
                <a:gd name="T3" fmla="*/ 4705 h 593"/>
                <a:gd name="T4" fmla="*/ 2009 w 352"/>
                <a:gd name="T5" fmla="*/ 4553 h 593"/>
                <a:gd name="T6" fmla="*/ 1884 w 352"/>
                <a:gd name="T7" fmla="*/ 4632 h 593"/>
                <a:gd name="T8" fmla="*/ 1756 w 352"/>
                <a:gd name="T9" fmla="*/ 4287 h 593"/>
                <a:gd name="T10" fmla="*/ 1484 w 352"/>
                <a:gd name="T11" fmla="*/ 4252 h 593"/>
                <a:gd name="T12" fmla="*/ 1445 w 352"/>
                <a:gd name="T13" fmla="*/ 3750 h 593"/>
                <a:gd name="T14" fmla="*/ 1241 w 352"/>
                <a:gd name="T15" fmla="*/ 3711 h 593"/>
                <a:gd name="T16" fmla="*/ 1229 w 352"/>
                <a:gd name="T17" fmla="*/ 3174 h 593"/>
                <a:gd name="T18" fmla="*/ 1060 w 352"/>
                <a:gd name="T19" fmla="*/ 3090 h 593"/>
                <a:gd name="T20" fmla="*/ 1184 w 352"/>
                <a:gd name="T21" fmla="*/ 2436 h 593"/>
                <a:gd name="T22" fmla="*/ 1011 w 352"/>
                <a:gd name="T23" fmla="*/ 2160 h 593"/>
                <a:gd name="T24" fmla="*/ 888 w 352"/>
                <a:gd name="T25" fmla="*/ 2068 h 593"/>
                <a:gd name="T26" fmla="*/ 980 w 352"/>
                <a:gd name="T27" fmla="*/ 1916 h 593"/>
                <a:gd name="T28" fmla="*/ 1004 w 352"/>
                <a:gd name="T29" fmla="*/ 1559 h 593"/>
                <a:gd name="T30" fmla="*/ 768 w 352"/>
                <a:gd name="T31" fmla="*/ 1057 h 593"/>
                <a:gd name="T32" fmla="*/ 837 w 352"/>
                <a:gd name="T33" fmla="*/ 865 h 593"/>
                <a:gd name="T34" fmla="*/ 792 w 352"/>
                <a:gd name="T35" fmla="*/ 284 h 593"/>
                <a:gd name="T36" fmla="*/ 588 w 352"/>
                <a:gd name="T37" fmla="*/ 36 h 593"/>
                <a:gd name="T38" fmla="*/ 353 w 352"/>
                <a:gd name="T39" fmla="*/ 44 h 593"/>
                <a:gd name="T40" fmla="*/ 0 w 352"/>
                <a:gd name="T41" fmla="*/ 669 h 593"/>
                <a:gd name="T42" fmla="*/ 300 w 352"/>
                <a:gd name="T43" fmla="*/ 1078 h 593"/>
                <a:gd name="T44" fmla="*/ 188 w 352"/>
                <a:gd name="T45" fmla="*/ 1306 h 593"/>
                <a:gd name="T46" fmla="*/ 461 w 352"/>
                <a:gd name="T47" fmla="*/ 2169 h 593"/>
                <a:gd name="T48" fmla="*/ 416 w 352"/>
                <a:gd name="T49" fmla="*/ 2300 h 593"/>
                <a:gd name="T50" fmla="*/ 408 w 352"/>
                <a:gd name="T51" fmla="*/ 3009 h 593"/>
                <a:gd name="T52" fmla="*/ 708 w 352"/>
                <a:gd name="T53" fmla="*/ 3247 h 593"/>
                <a:gd name="T54" fmla="*/ 627 w 352"/>
                <a:gd name="T55" fmla="*/ 3694 h 593"/>
                <a:gd name="T56" fmla="*/ 941 w 352"/>
                <a:gd name="T57" fmla="*/ 3968 h 593"/>
                <a:gd name="T58" fmla="*/ 949 w 352"/>
                <a:gd name="T59" fmla="*/ 4404 h 593"/>
                <a:gd name="T60" fmla="*/ 1264 w 352"/>
                <a:gd name="T61" fmla="*/ 4523 h 593"/>
                <a:gd name="T62" fmla="*/ 1229 w 352"/>
                <a:gd name="T63" fmla="*/ 4833 h 593"/>
                <a:gd name="T64" fmla="*/ 1468 w 352"/>
                <a:gd name="T65" fmla="*/ 5073 h 593"/>
                <a:gd name="T66" fmla="*/ 1725 w 352"/>
                <a:gd name="T67" fmla="*/ 5008 h 593"/>
                <a:gd name="T68" fmla="*/ 2148 w 352"/>
                <a:gd name="T69" fmla="*/ 5190 h 593"/>
                <a:gd name="T70" fmla="*/ 2182 w 352"/>
                <a:gd name="T71" fmla="*/ 5226 h 593"/>
                <a:gd name="T72" fmla="*/ 2501 w 352"/>
                <a:gd name="T73" fmla="*/ 5334 h 593"/>
                <a:gd name="T74" fmla="*/ 2470 w 352"/>
                <a:gd name="T75" fmla="*/ 4705 h 5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52" h="593">
                  <a:moveTo>
                    <a:pt x="328" y="516"/>
                  </a:moveTo>
                  <a:cubicBezTo>
                    <a:pt x="317" y="514"/>
                    <a:pt x="307" y="519"/>
                    <a:pt x="299" y="530"/>
                  </a:cubicBezTo>
                  <a:cubicBezTo>
                    <a:pt x="298" y="531"/>
                    <a:pt x="296" y="531"/>
                    <a:pt x="296" y="530"/>
                  </a:cubicBezTo>
                  <a:cubicBezTo>
                    <a:pt x="296" y="525"/>
                    <a:pt x="295" y="520"/>
                    <a:pt x="294" y="516"/>
                  </a:cubicBezTo>
                  <a:cubicBezTo>
                    <a:pt x="292" y="504"/>
                    <a:pt x="279" y="499"/>
                    <a:pt x="268" y="499"/>
                  </a:cubicBezTo>
                  <a:cubicBezTo>
                    <a:pt x="267" y="499"/>
                    <a:pt x="267" y="499"/>
                    <a:pt x="267" y="499"/>
                  </a:cubicBezTo>
                  <a:cubicBezTo>
                    <a:pt x="267" y="499"/>
                    <a:pt x="267" y="499"/>
                    <a:pt x="267" y="499"/>
                  </a:cubicBezTo>
                  <a:cubicBezTo>
                    <a:pt x="263" y="499"/>
                    <a:pt x="257" y="503"/>
                    <a:pt x="250" y="508"/>
                  </a:cubicBezTo>
                  <a:cubicBezTo>
                    <a:pt x="249" y="509"/>
                    <a:pt x="247" y="508"/>
                    <a:pt x="247" y="506"/>
                  </a:cubicBezTo>
                  <a:cubicBezTo>
                    <a:pt x="246" y="491"/>
                    <a:pt x="241" y="476"/>
                    <a:pt x="233" y="470"/>
                  </a:cubicBezTo>
                  <a:cubicBezTo>
                    <a:pt x="226" y="463"/>
                    <a:pt x="211" y="465"/>
                    <a:pt x="199" y="469"/>
                  </a:cubicBezTo>
                  <a:cubicBezTo>
                    <a:pt x="197" y="469"/>
                    <a:pt x="196" y="467"/>
                    <a:pt x="197" y="466"/>
                  </a:cubicBezTo>
                  <a:cubicBezTo>
                    <a:pt x="201" y="456"/>
                    <a:pt x="204" y="445"/>
                    <a:pt x="205" y="440"/>
                  </a:cubicBezTo>
                  <a:cubicBezTo>
                    <a:pt x="208" y="424"/>
                    <a:pt x="197" y="415"/>
                    <a:pt x="192" y="411"/>
                  </a:cubicBezTo>
                  <a:cubicBezTo>
                    <a:pt x="188" y="408"/>
                    <a:pt x="178" y="408"/>
                    <a:pt x="167" y="409"/>
                  </a:cubicBezTo>
                  <a:cubicBezTo>
                    <a:pt x="166" y="409"/>
                    <a:pt x="165" y="408"/>
                    <a:pt x="165" y="407"/>
                  </a:cubicBezTo>
                  <a:cubicBezTo>
                    <a:pt x="171" y="398"/>
                    <a:pt x="176" y="388"/>
                    <a:pt x="177" y="383"/>
                  </a:cubicBezTo>
                  <a:cubicBezTo>
                    <a:pt x="181" y="369"/>
                    <a:pt x="171" y="354"/>
                    <a:pt x="163" y="348"/>
                  </a:cubicBezTo>
                  <a:cubicBezTo>
                    <a:pt x="159" y="345"/>
                    <a:pt x="152" y="343"/>
                    <a:pt x="143" y="342"/>
                  </a:cubicBezTo>
                  <a:cubicBezTo>
                    <a:pt x="141" y="342"/>
                    <a:pt x="140" y="339"/>
                    <a:pt x="141" y="339"/>
                  </a:cubicBezTo>
                  <a:cubicBezTo>
                    <a:pt x="144" y="336"/>
                    <a:pt x="147" y="333"/>
                    <a:pt x="148" y="331"/>
                  </a:cubicBezTo>
                  <a:cubicBezTo>
                    <a:pt x="167" y="310"/>
                    <a:pt x="167" y="282"/>
                    <a:pt x="157" y="267"/>
                  </a:cubicBezTo>
                  <a:cubicBezTo>
                    <a:pt x="155" y="264"/>
                    <a:pt x="155" y="264"/>
                    <a:pt x="155" y="264"/>
                  </a:cubicBezTo>
                  <a:cubicBezTo>
                    <a:pt x="148" y="253"/>
                    <a:pt x="141" y="242"/>
                    <a:pt x="134" y="237"/>
                  </a:cubicBezTo>
                  <a:cubicBezTo>
                    <a:pt x="130" y="234"/>
                    <a:pt x="124" y="232"/>
                    <a:pt x="119" y="230"/>
                  </a:cubicBezTo>
                  <a:cubicBezTo>
                    <a:pt x="116" y="230"/>
                    <a:pt x="117" y="228"/>
                    <a:pt x="118" y="227"/>
                  </a:cubicBezTo>
                  <a:cubicBezTo>
                    <a:pt x="123" y="221"/>
                    <a:pt x="127" y="216"/>
                    <a:pt x="129" y="211"/>
                  </a:cubicBezTo>
                  <a:cubicBezTo>
                    <a:pt x="130" y="210"/>
                    <a:pt x="130" y="210"/>
                    <a:pt x="130" y="210"/>
                  </a:cubicBezTo>
                  <a:cubicBezTo>
                    <a:pt x="137" y="199"/>
                    <a:pt x="135" y="190"/>
                    <a:pt x="134" y="182"/>
                  </a:cubicBezTo>
                  <a:cubicBezTo>
                    <a:pt x="133" y="171"/>
                    <a:pt x="133" y="171"/>
                    <a:pt x="133" y="171"/>
                  </a:cubicBezTo>
                  <a:cubicBezTo>
                    <a:pt x="132" y="161"/>
                    <a:pt x="128" y="148"/>
                    <a:pt x="121" y="133"/>
                  </a:cubicBezTo>
                  <a:cubicBezTo>
                    <a:pt x="117" y="126"/>
                    <a:pt x="113" y="120"/>
                    <a:pt x="102" y="116"/>
                  </a:cubicBezTo>
                  <a:cubicBezTo>
                    <a:pt x="100" y="115"/>
                    <a:pt x="100" y="113"/>
                    <a:pt x="101" y="112"/>
                  </a:cubicBezTo>
                  <a:cubicBezTo>
                    <a:pt x="106" y="107"/>
                    <a:pt x="110" y="101"/>
                    <a:pt x="111" y="95"/>
                  </a:cubicBezTo>
                  <a:cubicBezTo>
                    <a:pt x="113" y="86"/>
                    <a:pt x="115" y="62"/>
                    <a:pt x="114" y="54"/>
                  </a:cubicBezTo>
                  <a:cubicBezTo>
                    <a:pt x="112" y="41"/>
                    <a:pt x="108" y="36"/>
                    <a:pt x="105" y="31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0" y="23"/>
                    <a:pt x="87" y="8"/>
                    <a:pt x="78" y="4"/>
                  </a:cubicBezTo>
                  <a:cubicBezTo>
                    <a:pt x="70" y="0"/>
                    <a:pt x="62" y="2"/>
                    <a:pt x="55" y="3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35" y="6"/>
                    <a:pt x="14" y="26"/>
                    <a:pt x="9" y="37"/>
                  </a:cubicBezTo>
                  <a:cubicBezTo>
                    <a:pt x="7" y="43"/>
                    <a:pt x="0" y="60"/>
                    <a:pt x="0" y="73"/>
                  </a:cubicBezTo>
                  <a:cubicBezTo>
                    <a:pt x="0" y="75"/>
                    <a:pt x="1" y="77"/>
                    <a:pt x="1" y="79"/>
                  </a:cubicBezTo>
                  <a:cubicBezTo>
                    <a:pt x="5" y="96"/>
                    <a:pt x="22" y="111"/>
                    <a:pt x="40" y="118"/>
                  </a:cubicBezTo>
                  <a:cubicBezTo>
                    <a:pt x="41" y="119"/>
                    <a:pt x="42" y="122"/>
                    <a:pt x="40" y="124"/>
                  </a:cubicBezTo>
                  <a:cubicBezTo>
                    <a:pt x="32" y="130"/>
                    <a:pt x="28" y="137"/>
                    <a:pt x="25" y="143"/>
                  </a:cubicBezTo>
                  <a:cubicBezTo>
                    <a:pt x="21" y="151"/>
                    <a:pt x="16" y="176"/>
                    <a:pt x="18" y="193"/>
                  </a:cubicBezTo>
                  <a:cubicBezTo>
                    <a:pt x="20" y="218"/>
                    <a:pt x="40" y="233"/>
                    <a:pt x="61" y="238"/>
                  </a:cubicBezTo>
                  <a:cubicBezTo>
                    <a:pt x="65" y="239"/>
                    <a:pt x="64" y="242"/>
                    <a:pt x="63" y="243"/>
                  </a:cubicBezTo>
                  <a:cubicBezTo>
                    <a:pt x="60" y="246"/>
                    <a:pt x="57" y="249"/>
                    <a:pt x="55" y="252"/>
                  </a:cubicBezTo>
                  <a:cubicBezTo>
                    <a:pt x="46" y="265"/>
                    <a:pt x="41" y="287"/>
                    <a:pt x="43" y="302"/>
                  </a:cubicBezTo>
                  <a:cubicBezTo>
                    <a:pt x="44" y="309"/>
                    <a:pt x="46" y="318"/>
                    <a:pt x="54" y="330"/>
                  </a:cubicBezTo>
                  <a:cubicBezTo>
                    <a:pt x="61" y="339"/>
                    <a:pt x="77" y="347"/>
                    <a:pt x="92" y="351"/>
                  </a:cubicBezTo>
                  <a:cubicBezTo>
                    <a:pt x="94" y="351"/>
                    <a:pt x="97" y="353"/>
                    <a:pt x="94" y="356"/>
                  </a:cubicBezTo>
                  <a:cubicBezTo>
                    <a:pt x="86" y="365"/>
                    <a:pt x="81" y="378"/>
                    <a:pt x="81" y="391"/>
                  </a:cubicBezTo>
                  <a:cubicBezTo>
                    <a:pt x="81" y="396"/>
                    <a:pt x="82" y="400"/>
                    <a:pt x="83" y="405"/>
                  </a:cubicBezTo>
                  <a:cubicBezTo>
                    <a:pt x="87" y="416"/>
                    <a:pt x="106" y="426"/>
                    <a:pt x="122" y="429"/>
                  </a:cubicBezTo>
                  <a:cubicBezTo>
                    <a:pt x="124" y="430"/>
                    <a:pt x="127" y="431"/>
                    <a:pt x="125" y="435"/>
                  </a:cubicBezTo>
                  <a:cubicBezTo>
                    <a:pt x="123" y="440"/>
                    <a:pt x="122" y="446"/>
                    <a:pt x="121" y="452"/>
                  </a:cubicBezTo>
                  <a:cubicBezTo>
                    <a:pt x="120" y="460"/>
                    <a:pt x="119" y="475"/>
                    <a:pt x="126" y="483"/>
                  </a:cubicBezTo>
                  <a:cubicBezTo>
                    <a:pt x="133" y="492"/>
                    <a:pt x="151" y="494"/>
                    <a:pt x="165" y="492"/>
                  </a:cubicBezTo>
                  <a:cubicBezTo>
                    <a:pt x="167" y="492"/>
                    <a:pt x="170" y="492"/>
                    <a:pt x="168" y="496"/>
                  </a:cubicBezTo>
                  <a:cubicBezTo>
                    <a:pt x="165" y="506"/>
                    <a:pt x="163" y="517"/>
                    <a:pt x="163" y="525"/>
                  </a:cubicBezTo>
                  <a:cubicBezTo>
                    <a:pt x="163" y="527"/>
                    <a:pt x="163" y="529"/>
                    <a:pt x="163" y="530"/>
                  </a:cubicBezTo>
                  <a:cubicBezTo>
                    <a:pt x="165" y="539"/>
                    <a:pt x="177" y="557"/>
                    <a:pt x="193" y="556"/>
                  </a:cubicBezTo>
                  <a:cubicBezTo>
                    <a:pt x="195" y="556"/>
                    <a:pt x="195" y="556"/>
                    <a:pt x="195" y="556"/>
                  </a:cubicBezTo>
                  <a:cubicBezTo>
                    <a:pt x="201" y="556"/>
                    <a:pt x="214" y="555"/>
                    <a:pt x="226" y="548"/>
                  </a:cubicBezTo>
                  <a:cubicBezTo>
                    <a:pt x="228" y="546"/>
                    <a:pt x="229" y="548"/>
                    <a:pt x="229" y="549"/>
                  </a:cubicBezTo>
                  <a:cubicBezTo>
                    <a:pt x="232" y="558"/>
                    <a:pt x="239" y="566"/>
                    <a:pt x="250" y="572"/>
                  </a:cubicBezTo>
                  <a:cubicBezTo>
                    <a:pt x="261" y="578"/>
                    <a:pt x="275" y="576"/>
                    <a:pt x="285" y="569"/>
                  </a:cubicBezTo>
                  <a:cubicBezTo>
                    <a:pt x="286" y="568"/>
                    <a:pt x="289" y="570"/>
                    <a:pt x="289" y="571"/>
                  </a:cubicBezTo>
                  <a:cubicBezTo>
                    <a:pt x="290" y="571"/>
                    <a:pt x="290" y="572"/>
                    <a:pt x="290" y="573"/>
                  </a:cubicBezTo>
                  <a:cubicBezTo>
                    <a:pt x="294" y="580"/>
                    <a:pt x="301" y="589"/>
                    <a:pt x="309" y="591"/>
                  </a:cubicBezTo>
                  <a:cubicBezTo>
                    <a:pt x="317" y="593"/>
                    <a:pt x="326" y="589"/>
                    <a:pt x="332" y="585"/>
                  </a:cubicBezTo>
                  <a:cubicBezTo>
                    <a:pt x="340" y="579"/>
                    <a:pt x="352" y="568"/>
                    <a:pt x="352" y="560"/>
                  </a:cubicBezTo>
                  <a:cubicBezTo>
                    <a:pt x="352" y="553"/>
                    <a:pt x="348" y="519"/>
                    <a:pt x="328" y="516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9" name="Freeform 52">
              <a:extLst>
                <a:ext uri="{FF2B5EF4-FFF2-40B4-BE49-F238E27FC236}">
                  <a16:creationId xmlns:a16="http://schemas.microsoft.com/office/drawing/2014/main" id="{12DED9AF-A30A-4676-86CD-F741C44AC8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0" y="847"/>
              <a:ext cx="694" cy="1256"/>
            </a:xfrm>
            <a:custGeom>
              <a:avLst/>
              <a:gdLst>
                <a:gd name="T0" fmla="*/ 1145 w 354"/>
                <a:gd name="T1" fmla="*/ 1916 h 601"/>
                <a:gd name="T2" fmla="*/ 53 w 354"/>
                <a:gd name="T3" fmla="*/ 109 h 601"/>
                <a:gd name="T4" fmla="*/ 69 w 354"/>
                <a:gd name="T5" fmla="*/ 100 h 601"/>
                <a:gd name="T6" fmla="*/ 31 w 354"/>
                <a:gd name="T7" fmla="*/ 385 h 601"/>
                <a:gd name="T8" fmla="*/ 69 w 354"/>
                <a:gd name="T9" fmla="*/ 445 h 601"/>
                <a:gd name="T10" fmla="*/ 173 w 354"/>
                <a:gd name="T11" fmla="*/ 669 h 601"/>
                <a:gd name="T12" fmla="*/ 331 w 354"/>
                <a:gd name="T13" fmla="*/ 830 h 601"/>
                <a:gd name="T14" fmla="*/ 633 w 354"/>
                <a:gd name="T15" fmla="*/ 612 h 601"/>
                <a:gd name="T16" fmla="*/ 649 w 354"/>
                <a:gd name="T17" fmla="*/ 713 h 601"/>
                <a:gd name="T18" fmla="*/ 800 w 354"/>
                <a:gd name="T19" fmla="*/ 1070 h 601"/>
                <a:gd name="T20" fmla="*/ 1012 w 354"/>
                <a:gd name="T21" fmla="*/ 970 h 601"/>
                <a:gd name="T22" fmla="*/ 1053 w 354"/>
                <a:gd name="T23" fmla="*/ 957 h 601"/>
                <a:gd name="T24" fmla="*/ 1025 w 354"/>
                <a:gd name="T25" fmla="*/ 1039 h 601"/>
                <a:gd name="T26" fmla="*/ 1145 w 354"/>
                <a:gd name="T27" fmla="*/ 1498 h 601"/>
                <a:gd name="T28" fmla="*/ 1280 w 354"/>
                <a:gd name="T29" fmla="*/ 1507 h 601"/>
                <a:gd name="T30" fmla="*/ 1145 w 354"/>
                <a:gd name="T31" fmla="*/ 1916 h 601"/>
                <a:gd name="T32" fmla="*/ 1484 w 354"/>
                <a:gd name="T33" fmla="*/ 2079 h 601"/>
                <a:gd name="T34" fmla="*/ 1372 w 354"/>
                <a:gd name="T35" fmla="*/ 2428 h 601"/>
                <a:gd name="T36" fmla="*/ 1633 w 354"/>
                <a:gd name="T37" fmla="*/ 2646 h 601"/>
                <a:gd name="T38" fmla="*/ 1484 w 354"/>
                <a:gd name="T39" fmla="*/ 2922 h 601"/>
                <a:gd name="T40" fmla="*/ 1521 w 354"/>
                <a:gd name="T41" fmla="*/ 3294 h 601"/>
                <a:gd name="T42" fmla="*/ 1802 w 354"/>
                <a:gd name="T43" fmla="*/ 3678 h 601"/>
                <a:gd name="T44" fmla="*/ 1796 w 354"/>
                <a:gd name="T45" fmla="*/ 3686 h 601"/>
                <a:gd name="T46" fmla="*/ 1600 w 354"/>
                <a:gd name="T47" fmla="*/ 4171 h 601"/>
                <a:gd name="T48" fmla="*/ 1892 w 354"/>
                <a:gd name="T49" fmla="*/ 4508 h 601"/>
                <a:gd name="T50" fmla="*/ 1845 w 354"/>
                <a:gd name="T51" fmla="*/ 4556 h 601"/>
                <a:gd name="T52" fmla="*/ 1829 w 354"/>
                <a:gd name="T53" fmla="*/ 4564 h 601"/>
                <a:gd name="T54" fmla="*/ 1561 w 354"/>
                <a:gd name="T55" fmla="*/ 4957 h 601"/>
                <a:gd name="T56" fmla="*/ 2276 w 354"/>
                <a:gd name="T57" fmla="*/ 5467 h 601"/>
                <a:gd name="T58" fmla="*/ 2668 w 354"/>
                <a:gd name="T59" fmla="*/ 4738 h 601"/>
                <a:gd name="T60" fmla="*/ 2394 w 354"/>
                <a:gd name="T61" fmla="*/ 4407 h 601"/>
                <a:gd name="T62" fmla="*/ 2472 w 354"/>
                <a:gd name="T63" fmla="*/ 4280 h 601"/>
                <a:gd name="T64" fmla="*/ 2572 w 354"/>
                <a:gd name="T65" fmla="*/ 3695 h 601"/>
                <a:gd name="T66" fmla="*/ 2353 w 354"/>
                <a:gd name="T67" fmla="*/ 3486 h 601"/>
                <a:gd name="T68" fmla="*/ 2425 w 354"/>
                <a:gd name="T69" fmla="*/ 2813 h 601"/>
                <a:gd name="T70" fmla="*/ 2172 w 354"/>
                <a:gd name="T71" fmla="*/ 2372 h 601"/>
                <a:gd name="T72" fmla="*/ 1906 w 354"/>
                <a:gd name="T73" fmla="*/ 1860 h 601"/>
                <a:gd name="T74" fmla="*/ 1892 w 354"/>
                <a:gd name="T75" fmla="*/ 1459 h 601"/>
                <a:gd name="T76" fmla="*/ 1553 w 354"/>
                <a:gd name="T77" fmla="*/ 1241 h 601"/>
                <a:gd name="T78" fmla="*/ 1153 w 354"/>
                <a:gd name="T79" fmla="*/ 813 h 601"/>
                <a:gd name="T80" fmla="*/ 808 w 354"/>
                <a:gd name="T81" fmla="*/ 393 h 601"/>
                <a:gd name="T82" fmla="*/ 800 w 354"/>
                <a:gd name="T83" fmla="*/ 393 h 601"/>
                <a:gd name="T84" fmla="*/ 649 w 354"/>
                <a:gd name="T85" fmla="*/ 276 h 601"/>
                <a:gd name="T86" fmla="*/ 0 w 354"/>
                <a:gd name="T87" fmla="*/ 228 h 601"/>
                <a:gd name="T88" fmla="*/ 31 w 354"/>
                <a:gd name="T89" fmla="*/ 385 h 60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54" h="601">
                  <a:moveTo>
                    <a:pt x="152" y="210"/>
                  </a:moveTo>
                  <a:cubicBezTo>
                    <a:pt x="152" y="210"/>
                    <a:pt x="152" y="210"/>
                    <a:pt x="152" y="210"/>
                  </a:cubicBezTo>
                  <a:cubicBezTo>
                    <a:pt x="152" y="210"/>
                    <a:pt x="152" y="210"/>
                    <a:pt x="152" y="210"/>
                  </a:cubicBezTo>
                  <a:close/>
                  <a:moveTo>
                    <a:pt x="7" y="12"/>
                  </a:move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9" y="11"/>
                  </a:cubicBezTo>
                  <a:lnTo>
                    <a:pt x="7" y="12"/>
                  </a:lnTo>
                  <a:close/>
                  <a:moveTo>
                    <a:pt x="4" y="42"/>
                  </a:moveTo>
                  <a:cubicBezTo>
                    <a:pt x="3" y="41"/>
                    <a:pt x="3" y="41"/>
                    <a:pt x="3" y="41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5" y="58"/>
                    <a:pt x="20" y="66"/>
                    <a:pt x="23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27" y="80"/>
                    <a:pt x="33" y="89"/>
                    <a:pt x="44" y="91"/>
                  </a:cubicBezTo>
                  <a:cubicBezTo>
                    <a:pt x="55" y="92"/>
                    <a:pt x="63" y="88"/>
                    <a:pt x="71" y="79"/>
                  </a:cubicBezTo>
                  <a:cubicBezTo>
                    <a:pt x="75" y="75"/>
                    <a:pt x="79" y="71"/>
                    <a:pt x="84" y="67"/>
                  </a:cubicBezTo>
                  <a:cubicBezTo>
                    <a:pt x="85" y="65"/>
                    <a:pt x="87" y="66"/>
                    <a:pt x="87" y="68"/>
                  </a:cubicBezTo>
                  <a:cubicBezTo>
                    <a:pt x="87" y="71"/>
                    <a:pt x="86" y="74"/>
                    <a:pt x="86" y="78"/>
                  </a:cubicBezTo>
                  <a:cubicBezTo>
                    <a:pt x="85" y="84"/>
                    <a:pt x="85" y="90"/>
                    <a:pt x="85" y="93"/>
                  </a:cubicBezTo>
                  <a:cubicBezTo>
                    <a:pt x="85" y="105"/>
                    <a:pt x="91" y="117"/>
                    <a:pt x="106" y="117"/>
                  </a:cubicBezTo>
                  <a:cubicBezTo>
                    <a:pt x="115" y="117"/>
                    <a:pt x="121" y="114"/>
                    <a:pt x="126" y="110"/>
                  </a:cubicBezTo>
                  <a:cubicBezTo>
                    <a:pt x="134" y="106"/>
                    <a:pt x="134" y="106"/>
                    <a:pt x="134" y="106"/>
                  </a:cubicBezTo>
                  <a:cubicBezTo>
                    <a:pt x="137" y="105"/>
                    <a:pt x="137" y="105"/>
                    <a:pt x="137" y="105"/>
                  </a:cubicBezTo>
                  <a:cubicBezTo>
                    <a:pt x="137" y="105"/>
                    <a:pt x="139" y="103"/>
                    <a:pt x="140" y="105"/>
                  </a:cubicBezTo>
                  <a:cubicBezTo>
                    <a:pt x="141" y="107"/>
                    <a:pt x="139" y="110"/>
                    <a:pt x="139" y="110"/>
                  </a:cubicBezTo>
                  <a:cubicBezTo>
                    <a:pt x="136" y="114"/>
                    <a:pt x="136" y="114"/>
                    <a:pt x="136" y="114"/>
                  </a:cubicBezTo>
                  <a:cubicBezTo>
                    <a:pt x="129" y="127"/>
                    <a:pt x="119" y="144"/>
                    <a:pt x="127" y="154"/>
                  </a:cubicBezTo>
                  <a:cubicBezTo>
                    <a:pt x="135" y="165"/>
                    <a:pt x="141" y="165"/>
                    <a:pt x="152" y="164"/>
                  </a:cubicBezTo>
                  <a:cubicBezTo>
                    <a:pt x="156" y="164"/>
                    <a:pt x="161" y="163"/>
                    <a:pt x="167" y="162"/>
                  </a:cubicBezTo>
                  <a:cubicBezTo>
                    <a:pt x="172" y="160"/>
                    <a:pt x="170" y="165"/>
                    <a:pt x="170" y="165"/>
                  </a:cubicBezTo>
                  <a:cubicBezTo>
                    <a:pt x="161" y="177"/>
                    <a:pt x="151" y="191"/>
                    <a:pt x="151" y="205"/>
                  </a:cubicBezTo>
                  <a:cubicBezTo>
                    <a:pt x="151" y="207"/>
                    <a:pt x="151" y="208"/>
                    <a:pt x="152" y="210"/>
                  </a:cubicBezTo>
                  <a:cubicBezTo>
                    <a:pt x="155" y="228"/>
                    <a:pt x="177" y="228"/>
                    <a:pt x="191" y="228"/>
                  </a:cubicBezTo>
                  <a:cubicBezTo>
                    <a:pt x="193" y="228"/>
                    <a:pt x="195" y="228"/>
                    <a:pt x="197" y="228"/>
                  </a:cubicBezTo>
                  <a:cubicBezTo>
                    <a:pt x="198" y="228"/>
                    <a:pt x="199" y="230"/>
                    <a:pt x="198" y="231"/>
                  </a:cubicBezTo>
                  <a:cubicBezTo>
                    <a:pt x="189" y="240"/>
                    <a:pt x="179" y="254"/>
                    <a:pt x="182" y="266"/>
                  </a:cubicBezTo>
                  <a:cubicBezTo>
                    <a:pt x="186" y="283"/>
                    <a:pt x="189" y="288"/>
                    <a:pt x="209" y="289"/>
                  </a:cubicBezTo>
                  <a:cubicBezTo>
                    <a:pt x="217" y="290"/>
                    <a:pt x="217" y="290"/>
                    <a:pt x="217" y="290"/>
                  </a:cubicBezTo>
                  <a:cubicBezTo>
                    <a:pt x="219" y="290"/>
                    <a:pt x="219" y="292"/>
                    <a:pt x="218" y="293"/>
                  </a:cubicBezTo>
                  <a:cubicBezTo>
                    <a:pt x="207" y="299"/>
                    <a:pt x="199" y="308"/>
                    <a:pt x="197" y="320"/>
                  </a:cubicBezTo>
                  <a:cubicBezTo>
                    <a:pt x="195" y="333"/>
                    <a:pt x="196" y="345"/>
                    <a:pt x="200" y="357"/>
                  </a:cubicBezTo>
                  <a:cubicBezTo>
                    <a:pt x="202" y="361"/>
                    <a:pt x="202" y="361"/>
                    <a:pt x="202" y="361"/>
                  </a:cubicBezTo>
                  <a:cubicBezTo>
                    <a:pt x="206" y="374"/>
                    <a:pt x="214" y="399"/>
                    <a:pt x="238" y="400"/>
                  </a:cubicBezTo>
                  <a:cubicBezTo>
                    <a:pt x="240" y="400"/>
                    <a:pt x="241" y="402"/>
                    <a:pt x="239" y="403"/>
                  </a:cubicBezTo>
                  <a:cubicBezTo>
                    <a:pt x="239" y="403"/>
                    <a:pt x="238" y="404"/>
                    <a:pt x="238" y="404"/>
                  </a:cubicBezTo>
                  <a:cubicBezTo>
                    <a:pt x="238" y="404"/>
                    <a:pt x="238" y="404"/>
                    <a:pt x="238" y="404"/>
                  </a:cubicBezTo>
                  <a:cubicBezTo>
                    <a:pt x="237" y="404"/>
                    <a:pt x="237" y="404"/>
                    <a:pt x="237" y="404"/>
                  </a:cubicBezTo>
                  <a:cubicBezTo>
                    <a:pt x="220" y="417"/>
                    <a:pt x="211" y="436"/>
                    <a:pt x="212" y="457"/>
                  </a:cubicBezTo>
                  <a:cubicBezTo>
                    <a:pt x="213" y="465"/>
                    <a:pt x="220" y="475"/>
                    <a:pt x="230" y="483"/>
                  </a:cubicBezTo>
                  <a:cubicBezTo>
                    <a:pt x="237" y="488"/>
                    <a:pt x="243" y="492"/>
                    <a:pt x="251" y="494"/>
                  </a:cubicBezTo>
                  <a:cubicBezTo>
                    <a:pt x="252" y="494"/>
                    <a:pt x="252" y="496"/>
                    <a:pt x="251" y="496"/>
                  </a:cubicBezTo>
                  <a:cubicBezTo>
                    <a:pt x="251" y="496"/>
                    <a:pt x="245" y="499"/>
                    <a:pt x="245" y="499"/>
                  </a:cubicBezTo>
                  <a:cubicBezTo>
                    <a:pt x="244" y="499"/>
                    <a:pt x="244" y="499"/>
                    <a:pt x="244" y="499"/>
                  </a:cubicBezTo>
                  <a:cubicBezTo>
                    <a:pt x="243" y="500"/>
                    <a:pt x="243" y="500"/>
                    <a:pt x="243" y="500"/>
                  </a:cubicBezTo>
                  <a:cubicBezTo>
                    <a:pt x="227" y="508"/>
                    <a:pt x="207" y="521"/>
                    <a:pt x="207" y="542"/>
                  </a:cubicBezTo>
                  <a:cubicBezTo>
                    <a:pt x="207" y="542"/>
                    <a:pt x="207" y="542"/>
                    <a:pt x="207" y="543"/>
                  </a:cubicBezTo>
                  <a:cubicBezTo>
                    <a:pt x="208" y="565"/>
                    <a:pt x="218" y="580"/>
                    <a:pt x="238" y="590"/>
                  </a:cubicBezTo>
                  <a:cubicBezTo>
                    <a:pt x="256" y="598"/>
                    <a:pt x="281" y="601"/>
                    <a:pt x="302" y="599"/>
                  </a:cubicBezTo>
                  <a:cubicBezTo>
                    <a:pt x="333" y="594"/>
                    <a:pt x="354" y="540"/>
                    <a:pt x="354" y="521"/>
                  </a:cubicBezTo>
                  <a:cubicBezTo>
                    <a:pt x="354" y="520"/>
                    <a:pt x="354" y="520"/>
                    <a:pt x="354" y="519"/>
                  </a:cubicBezTo>
                  <a:cubicBezTo>
                    <a:pt x="353" y="499"/>
                    <a:pt x="340" y="491"/>
                    <a:pt x="326" y="485"/>
                  </a:cubicBezTo>
                  <a:cubicBezTo>
                    <a:pt x="324" y="484"/>
                    <a:pt x="321" y="483"/>
                    <a:pt x="318" y="483"/>
                  </a:cubicBezTo>
                  <a:cubicBezTo>
                    <a:pt x="316" y="483"/>
                    <a:pt x="316" y="481"/>
                    <a:pt x="317" y="480"/>
                  </a:cubicBezTo>
                  <a:cubicBezTo>
                    <a:pt x="322" y="476"/>
                    <a:pt x="325" y="473"/>
                    <a:pt x="328" y="469"/>
                  </a:cubicBezTo>
                  <a:cubicBezTo>
                    <a:pt x="331" y="467"/>
                    <a:pt x="331" y="467"/>
                    <a:pt x="331" y="467"/>
                  </a:cubicBezTo>
                  <a:cubicBezTo>
                    <a:pt x="343" y="455"/>
                    <a:pt x="346" y="420"/>
                    <a:pt x="341" y="405"/>
                  </a:cubicBezTo>
                  <a:cubicBezTo>
                    <a:pt x="339" y="397"/>
                    <a:pt x="330" y="391"/>
                    <a:pt x="323" y="387"/>
                  </a:cubicBezTo>
                  <a:cubicBezTo>
                    <a:pt x="319" y="385"/>
                    <a:pt x="316" y="384"/>
                    <a:pt x="312" y="382"/>
                  </a:cubicBezTo>
                  <a:cubicBezTo>
                    <a:pt x="309" y="382"/>
                    <a:pt x="309" y="377"/>
                    <a:pt x="310" y="375"/>
                  </a:cubicBezTo>
                  <a:cubicBezTo>
                    <a:pt x="326" y="356"/>
                    <a:pt x="326" y="326"/>
                    <a:pt x="322" y="308"/>
                  </a:cubicBezTo>
                  <a:cubicBezTo>
                    <a:pt x="318" y="288"/>
                    <a:pt x="309" y="277"/>
                    <a:pt x="292" y="272"/>
                  </a:cubicBezTo>
                  <a:cubicBezTo>
                    <a:pt x="289" y="272"/>
                    <a:pt x="283" y="268"/>
                    <a:pt x="288" y="260"/>
                  </a:cubicBezTo>
                  <a:cubicBezTo>
                    <a:pt x="291" y="250"/>
                    <a:pt x="297" y="229"/>
                    <a:pt x="287" y="221"/>
                  </a:cubicBezTo>
                  <a:cubicBezTo>
                    <a:pt x="283" y="217"/>
                    <a:pt x="269" y="207"/>
                    <a:pt x="253" y="204"/>
                  </a:cubicBezTo>
                  <a:cubicBezTo>
                    <a:pt x="251" y="204"/>
                    <a:pt x="249" y="200"/>
                    <a:pt x="250" y="198"/>
                  </a:cubicBezTo>
                  <a:cubicBezTo>
                    <a:pt x="255" y="185"/>
                    <a:pt x="257" y="169"/>
                    <a:pt x="251" y="160"/>
                  </a:cubicBezTo>
                  <a:cubicBezTo>
                    <a:pt x="247" y="152"/>
                    <a:pt x="227" y="145"/>
                    <a:pt x="212" y="143"/>
                  </a:cubicBezTo>
                  <a:cubicBezTo>
                    <a:pt x="210" y="143"/>
                    <a:pt x="204" y="144"/>
                    <a:pt x="206" y="136"/>
                  </a:cubicBezTo>
                  <a:cubicBezTo>
                    <a:pt x="209" y="123"/>
                    <a:pt x="209" y="114"/>
                    <a:pt x="196" y="99"/>
                  </a:cubicBezTo>
                  <a:cubicBezTo>
                    <a:pt x="190" y="92"/>
                    <a:pt x="169" y="87"/>
                    <a:pt x="153" y="89"/>
                  </a:cubicBezTo>
                  <a:cubicBezTo>
                    <a:pt x="155" y="74"/>
                    <a:pt x="154" y="63"/>
                    <a:pt x="149" y="57"/>
                  </a:cubicBezTo>
                  <a:cubicBezTo>
                    <a:pt x="137" y="43"/>
                    <a:pt x="119" y="42"/>
                    <a:pt x="107" y="43"/>
                  </a:cubicBezTo>
                  <a:cubicBezTo>
                    <a:pt x="106" y="43"/>
                    <a:pt x="106" y="43"/>
                    <a:pt x="106" y="43"/>
                  </a:cubicBezTo>
                  <a:cubicBezTo>
                    <a:pt x="106" y="43"/>
                    <a:pt x="106" y="43"/>
                    <a:pt x="106" y="43"/>
                  </a:cubicBezTo>
                  <a:cubicBezTo>
                    <a:pt x="104" y="44"/>
                    <a:pt x="91" y="42"/>
                    <a:pt x="90" y="42"/>
                  </a:cubicBezTo>
                  <a:cubicBezTo>
                    <a:pt x="88" y="37"/>
                    <a:pt x="90" y="33"/>
                    <a:pt x="86" y="30"/>
                  </a:cubicBezTo>
                  <a:cubicBezTo>
                    <a:pt x="80" y="25"/>
                    <a:pt x="44" y="0"/>
                    <a:pt x="19" y="22"/>
                  </a:cubicBezTo>
                  <a:cubicBezTo>
                    <a:pt x="15" y="24"/>
                    <a:pt x="1" y="18"/>
                    <a:pt x="0" y="25"/>
                  </a:cubicBezTo>
                  <a:cubicBezTo>
                    <a:pt x="0" y="26"/>
                    <a:pt x="0" y="28"/>
                    <a:pt x="0" y="29"/>
                  </a:cubicBezTo>
                  <a:cubicBezTo>
                    <a:pt x="0" y="34"/>
                    <a:pt x="1" y="39"/>
                    <a:pt x="4" y="42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0" name="Freeform 53">
              <a:extLst>
                <a:ext uri="{FF2B5EF4-FFF2-40B4-BE49-F238E27FC236}">
                  <a16:creationId xmlns:a16="http://schemas.microsoft.com/office/drawing/2014/main" id="{9C57279D-BFB5-4993-A6C9-8EDA1D6B1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233"/>
              <a:ext cx="204" cy="247"/>
            </a:xfrm>
            <a:custGeom>
              <a:avLst/>
              <a:gdLst>
                <a:gd name="T0" fmla="*/ 24 w 104"/>
                <a:gd name="T1" fmla="*/ 814 h 118"/>
                <a:gd name="T2" fmla="*/ 8 w 104"/>
                <a:gd name="T3" fmla="*/ 461 h 118"/>
                <a:gd name="T4" fmla="*/ 77 w 104"/>
                <a:gd name="T5" fmla="*/ 249 h 118"/>
                <a:gd name="T6" fmla="*/ 251 w 104"/>
                <a:gd name="T7" fmla="*/ 36 h 118"/>
                <a:gd name="T8" fmla="*/ 453 w 104"/>
                <a:gd name="T9" fmla="*/ 57 h 118"/>
                <a:gd name="T10" fmla="*/ 708 w 104"/>
                <a:gd name="T11" fmla="*/ 312 h 118"/>
                <a:gd name="T12" fmla="*/ 761 w 104"/>
                <a:gd name="T13" fmla="*/ 670 h 118"/>
                <a:gd name="T14" fmla="*/ 408 w 104"/>
                <a:gd name="T15" fmla="*/ 1026 h 118"/>
                <a:gd name="T16" fmla="*/ 24 w 104"/>
                <a:gd name="T17" fmla="*/ 814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3" y="89"/>
                  </a:moveTo>
                  <a:cubicBezTo>
                    <a:pt x="1" y="80"/>
                    <a:pt x="0" y="57"/>
                    <a:pt x="1" y="50"/>
                  </a:cubicBezTo>
                  <a:cubicBezTo>
                    <a:pt x="2" y="36"/>
                    <a:pt x="7" y="32"/>
                    <a:pt x="10" y="27"/>
                  </a:cubicBezTo>
                  <a:cubicBezTo>
                    <a:pt x="13" y="22"/>
                    <a:pt x="25" y="8"/>
                    <a:pt x="33" y="4"/>
                  </a:cubicBezTo>
                  <a:cubicBezTo>
                    <a:pt x="41" y="0"/>
                    <a:pt x="51" y="5"/>
                    <a:pt x="60" y="6"/>
                  </a:cubicBezTo>
                  <a:cubicBezTo>
                    <a:pt x="70" y="7"/>
                    <a:pt x="90" y="24"/>
                    <a:pt x="94" y="34"/>
                  </a:cubicBezTo>
                  <a:cubicBezTo>
                    <a:pt x="98" y="44"/>
                    <a:pt x="104" y="63"/>
                    <a:pt x="101" y="73"/>
                  </a:cubicBezTo>
                  <a:cubicBezTo>
                    <a:pt x="98" y="92"/>
                    <a:pt x="74" y="107"/>
                    <a:pt x="54" y="112"/>
                  </a:cubicBezTo>
                  <a:cubicBezTo>
                    <a:pt x="37" y="118"/>
                    <a:pt x="7" y="107"/>
                    <a:pt x="3" y="8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1" name="Freeform 54">
              <a:extLst>
                <a:ext uri="{FF2B5EF4-FFF2-40B4-BE49-F238E27FC236}">
                  <a16:creationId xmlns:a16="http://schemas.microsoft.com/office/drawing/2014/main" id="{2FF5C5BB-29F2-49B2-883C-99D73FFD6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467"/>
              <a:ext cx="216" cy="247"/>
            </a:xfrm>
            <a:custGeom>
              <a:avLst/>
              <a:gdLst>
                <a:gd name="T0" fmla="*/ 53 w 110"/>
                <a:gd name="T1" fmla="*/ 814 h 118"/>
                <a:gd name="T2" fmla="*/ 47 w 110"/>
                <a:gd name="T3" fmla="*/ 504 h 118"/>
                <a:gd name="T4" fmla="*/ 128 w 110"/>
                <a:gd name="T5" fmla="*/ 176 h 118"/>
                <a:gd name="T6" fmla="*/ 463 w 110"/>
                <a:gd name="T7" fmla="*/ 17 h 118"/>
                <a:gd name="T8" fmla="*/ 772 w 110"/>
                <a:gd name="T9" fmla="*/ 260 h 118"/>
                <a:gd name="T10" fmla="*/ 825 w 110"/>
                <a:gd name="T11" fmla="*/ 689 h 118"/>
                <a:gd name="T12" fmla="*/ 393 w 110"/>
                <a:gd name="T13" fmla="*/ 1082 h 118"/>
                <a:gd name="T14" fmla="*/ 53 w 110"/>
                <a:gd name="T15" fmla="*/ 814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18">
                  <a:moveTo>
                    <a:pt x="7" y="89"/>
                  </a:moveTo>
                  <a:cubicBezTo>
                    <a:pt x="0" y="77"/>
                    <a:pt x="5" y="69"/>
                    <a:pt x="6" y="55"/>
                  </a:cubicBezTo>
                  <a:cubicBezTo>
                    <a:pt x="7" y="42"/>
                    <a:pt x="13" y="27"/>
                    <a:pt x="17" y="19"/>
                  </a:cubicBezTo>
                  <a:cubicBezTo>
                    <a:pt x="21" y="11"/>
                    <a:pt x="26" y="0"/>
                    <a:pt x="61" y="2"/>
                  </a:cubicBezTo>
                  <a:cubicBezTo>
                    <a:pt x="83" y="2"/>
                    <a:pt x="96" y="15"/>
                    <a:pt x="102" y="28"/>
                  </a:cubicBezTo>
                  <a:cubicBezTo>
                    <a:pt x="105" y="36"/>
                    <a:pt x="110" y="59"/>
                    <a:pt x="109" y="75"/>
                  </a:cubicBezTo>
                  <a:cubicBezTo>
                    <a:pt x="106" y="102"/>
                    <a:pt x="79" y="117"/>
                    <a:pt x="52" y="118"/>
                  </a:cubicBezTo>
                  <a:cubicBezTo>
                    <a:pt x="20" y="115"/>
                    <a:pt x="13" y="99"/>
                    <a:pt x="7" y="8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2" name="Freeform 55">
              <a:extLst>
                <a:ext uri="{FF2B5EF4-FFF2-40B4-BE49-F238E27FC236}">
                  <a16:creationId xmlns:a16="http://schemas.microsoft.com/office/drawing/2014/main" id="{32C3BA5D-ED93-4331-BBD1-1ADA75B02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939"/>
              <a:ext cx="180" cy="172"/>
            </a:xfrm>
            <a:custGeom>
              <a:avLst/>
              <a:gdLst>
                <a:gd name="T0" fmla="*/ 23 w 92"/>
                <a:gd name="T1" fmla="*/ 361 h 82"/>
                <a:gd name="T2" fmla="*/ 112 w 92"/>
                <a:gd name="T3" fmla="*/ 84 h 82"/>
                <a:gd name="T4" fmla="*/ 501 w 92"/>
                <a:gd name="T5" fmla="*/ 76 h 82"/>
                <a:gd name="T6" fmla="*/ 644 w 92"/>
                <a:gd name="T7" fmla="*/ 554 h 82"/>
                <a:gd name="T8" fmla="*/ 299 w 92"/>
                <a:gd name="T9" fmla="*/ 757 h 82"/>
                <a:gd name="T10" fmla="*/ 23 w 92"/>
                <a:gd name="T11" fmla="*/ 36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2">
                  <a:moveTo>
                    <a:pt x="3" y="39"/>
                  </a:moveTo>
                  <a:cubicBezTo>
                    <a:pt x="0" y="28"/>
                    <a:pt x="8" y="14"/>
                    <a:pt x="15" y="9"/>
                  </a:cubicBezTo>
                  <a:cubicBezTo>
                    <a:pt x="22" y="4"/>
                    <a:pt x="59" y="0"/>
                    <a:pt x="67" y="8"/>
                  </a:cubicBezTo>
                  <a:cubicBezTo>
                    <a:pt x="81" y="19"/>
                    <a:pt x="92" y="41"/>
                    <a:pt x="86" y="60"/>
                  </a:cubicBezTo>
                  <a:cubicBezTo>
                    <a:pt x="82" y="70"/>
                    <a:pt x="56" y="82"/>
                    <a:pt x="40" y="82"/>
                  </a:cubicBezTo>
                  <a:cubicBezTo>
                    <a:pt x="24" y="81"/>
                    <a:pt x="6" y="50"/>
                    <a:pt x="3" y="3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3" name="Freeform 56">
              <a:extLst>
                <a:ext uri="{FF2B5EF4-FFF2-40B4-BE49-F238E27FC236}">
                  <a16:creationId xmlns:a16="http://schemas.microsoft.com/office/drawing/2014/main" id="{01F1EAAF-D2E8-4A2C-9098-6D428B938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198"/>
              <a:ext cx="155" cy="176"/>
            </a:xfrm>
            <a:custGeom>
              <a:avLst/>
              <a:gdLst>
                <a:gd name="T0" fmla="*/ 392 w 79"/>
                <a:gd name="T1" fmla="*/ 765 h 84"/>
                <a:gd name="T2" fmla="*/ 77 w 79"/>
                <a:gd name="T3" fmla="*/ 562 h 84"/>
                <a:gd name="T4" fmla="*/ 120 w 79"/>
                <a:gd name="T5" fmla="*/ 65 h 84"/>
                <a:gd name="T6" fmla="*/ 461 w 79"/>
                <a:gd name="T7" fmla="*/ 119 h 84"/>
                <a:gd name="T8" fmla="*/ 573 w 79"/>
                <a:gd name="T9" fmla="*/ 570 h 84"/>
                <a:gd name="T10" fmla="*/ 392 w 79"/>
                <a:gd name="T11" fmla="*/ 765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84">
                  <a:moveTo>
                    <a:pt x="52" y="83"/>
                  </a:moveTo>
                  <a:cubicBezTo>
                    <a:pt x="44" y="83"/>
                    <a:pt x="21" y="83"/>
                    <a:pt x="10" y="61"/>
                  </a:cubicBezTo>
                  <a:cubicBezTo>
                    <a:pt x="0" y="43"/>
                    <a:pt x="6" y="16"/>
                    <a:pt x="16" y="7"/>
                  </a:cubicBezTo>
                  <a:cubicBezTo>
                    <a:pt x="24" y="0"/>
                    <a:pt x="53" y="9"/>
                    <a:pt x="61" y="13"/>
                  </a:cubicBezTo>
                  <a:cubicBezTo>
                    <a:pt x="69" y="17"/>
                    <a:pt x="79" y="49"/>
                    <a:pt x="76" y="62"/>
                  </a:cubicBezTo>
                  <a:cubicBezTo>
                    <a:pt x="75" y="69"/>
                    <a:pt x="65" y="84"/>
                    <a:pt x="52" y="83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4" name="Freeform 57">
              <a:extLst>
                <a:ext uri="{FF2B5EF4-FFF2-40B4-BE49-F238E27FC236}">
                  <a16:creationId xmlns:a16="http://schemas.microsoft.com/office/drawing/2014/main" id="{0EB41543-2336-4003-993E-2580A2D23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278"/>
              <a:ext cx="121" cy="142"/>
            </a:xfrm>
            <a:custGeom>
              <a:avLst/>
              <a:gdLst>
                <a:gd name="T0" fmla="*/ 180 w 62"/>
                <a:gd name="T1" fmla="*/ 0 h 68"/>
                <a:gd name="T2" fmla="*/ 416 w 62"/>
                <a:gd name="T3" fmla="*/ 236 h 68"/>
                <a:gd name="T4" fmla="*/ 281 w 62"/>
                <a:gd name="T5" fmla="*/ 562 h 68"/>
                <a:gd name="T6" fmla="*/ 16 w 62"/>
                <a:gd name="T7" fmla="*/ 476 h 68"/>
                <a:gd name="T8" fmla="*/ 23 w 62"/>
                <a:gd name="T9" fmla="*/ 109 h 68"/>
                <a:gd name="T10" fmla="*/ 180 w 62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68">
                  <a:moveTo>
                    <a:pt x="24" y="0"/>
                  </a:moveTo>
                  <a:cubicBezTo>
                    <a:pt x="31" y="1"/>
                    <a:pt x="55" y="20"/>
                    <a:pt x="56" y="26"/>
                  </a:cubicBezTo>
                  <a:cubicBezTo>
                    <a:pt x="62" y="44"/>
                    <a:pt x="49" y="56"/>
                    <a:pt x="38" y="62"/>
                  </a:cubicBezTo>
                  <a:cubicBezTo>
                    <a:pt x="27" y="68"/>
                    <a:pt x="12" y="64"/>
                    <a:pt x="2" y="52"/>
                  </a:cubicBezTo>
                  <a:cubicBezTo>
                    <a:pt x="0" y="44"/>
                    <a:pt x="1" y="24"/>
                    <a:pt x="3" y="12"/>
                  </a:cubicBezTo>
                  <a:cubicBezTo>
                    <a:pt x="4" y="4"/>
                    <a:pt x="15" y="0"/>
                    <a:pt x="24" y="0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5" name="Freeform 58">
              <a:extLst>
                <a:ext uri="{FF2B5EF4-FFF2-40B4-BE49-F238E27FC236}">
                  <a16:creationId xmlns:a16="http://schemas.microsoft.com/office/drawing/2014/main" id="{B0E96B9A-F434-4A9A-929E-59CDD56A6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3307"/>
              <a:ext cx="112" cy="146"/>
            </a:xfrm>
            <a:custGeom>
              <a:avLst/>
              <a:gdLst>
                <a:gd name="T0" fmla="*/ 0 w 57"/>
                <a:gd name="T1" fmla="*/ 373 h 70"/>
                <a:gd name="T2" fmla="*/ 136 w 57"/>
                <a:gd name="T3" fmla="*/ 27 h 70"/>
                <a:gd name="T4" fmla="*/ 401 w 57"/>
                <a:gd name="T5" fmla="*/ 309 h 70"/>
                <a:gd name="T6" fmla="*/ 259 w 57"/>
                <a:gd name="T7" fmla="*/ 601 h 70"/>
                <a:gd name="T8" fmla="*/ 0 w 57"/>
                <a:gd name="T9" fmla="*/ 37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0">
                  <a:moveTo>
                    <a:pt x="0" y="41"/>
                  </a:moveTo>
                  <a:cubicBezTo>
                    <a:pt x="0" y="33"/>
                    <a:pt x="4" y="5"/>
                    <a:pt x="18" y="3"/>
                  </a:cubicBezTo>
                  <a:cubicBezTo>
                    <a:pt x="37" y="0"/>
                    <a:pt x="49" y="25"/>
                    <a:pt x="53" y="34"/>
                  </a:cubicBezTo>
                  <a:cubicBezTo>
                    <a:pt x="57" y="43"/>
                    <a:pt x="44" y="64"/>
                    <a:pt x="34" y="66"/>
                  </a:cubicBezTo>
                  <a:cubicBezTo>
                    <a:pt x="23" y="70"/>
                    <a:pt x="0" y="48"/>
                    <a:pt x="0" y="41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6" name="Freeform 59">
              <a:extLst>
                <a:ext uri="{FF2B5EF4-FFF2-40B4-BE49-F238E27FC236}">
                  <a16:creationId xmlns:a16="http://schemas.microsoft.com/office/drawing/2014/main" id="{AD4CC961-757A-470A-B3A0-FCED91AF3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3084"/>
              <a:ext cx="157" cy="163"/>
            </a:xfrm>
            <a:custGeom>
              <a:avLst/>
              <a:gdLst>
                <a:gd name="T0" fmla="*/ 151 w 80"/>
                <a:gd name="T1" fmla="*/ 629 h 78"/>
                <a:gd name="T2" fmla="*/ 16 w 80"/>
                <a:gd name="T3" fmla="*/ 245 h 78"/>
                <a:gd name="T4" fmla="*/ 104 w 80"/>
                <a:gd name="T5" fmla="*/ 36 h 78"/>
                <a:gd name="T6" fmla="*/ 477 w 80"/>
                <a:gd name="T7" fmla="*/ 100 h 78"/>
                <a:gd name="T8" fmla="*/ 536 w 80"/>
                <a:gd name="T9" fmla="*/ 612 h 78"/>
                <a:gd name="T10" fmla="*/ 151 w 80"/>
                <a:gd name="T11" fmla="*/ 629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8">
                  <a:moveTo>
                    <a:pt x="20" y="69"/>
                  </a:moveTo>
                  <a:cubicBezTo>
                    <a:pt x="14" y="64"/>
                    <a:pt x="4" y="39"/>
                    <a:pt x="2" y="27"/>
                  </a:cubicBezTo>
                  <a:cubicBezTo>
                    <a:pt x="0" y="15"/>
                    <a:pt x="9" y="8"/>
                    <a:pt x="14" y="4"/>
                  </a:cubicBezTo>
                  <a:cubicBezTo>
                    <a:pt x="19" y="0"/>
                    <a:pt x="53" y="4"/>
                    <a:pt x="63" y="11"/>
                  </a:cubicBezTo>
                  <a:cubicBezTo>
                    <a:pt x="73" y="19"/>
                    <a:pt x="80" y="57"/>
                    <a:pt x="71" y="67"/>
                  </a:cubicBezTo>
                  <a:cubicBezTo>
                    <a:pt x="62" y="78"/>
                    <a:pt x="30" y="76"/>
                    <a:pt x="20" y="6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7" name="Freeform 60">
              <a:extLst>
                <a:ext uri="{FF2B5EF4-FFF2-40B4-BE49-F238E27FC236}">
                  <a16:creationId xmlns:a16="http://schemas.microsoft.com/office/drawing/2014/main" id="{85E23DC1-D69C-474F-9455-21870D37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707"/>
              <a:ext cx="226" cy="243"/>
            </a:xfrm>
            <a:custGeom>
              <a:avLst/>
              <a:gdLst>
                <a:gd name="T0" fmla="*/ 136 w 115"/>
                <a:gd name="T1" fmla="*/ 874 h 116"/>
                <a:gd name="T2" fmla="*/ 77 w 115"/>
                <a:gd name="T3" fmla="*/ 360 h 116"/>
                <a:gd name="T4" fmla="*/ 244 w 115"/>
                <a:gd name="T5" fmla="*/ 92 h 116"/>
                <a:gd name="T6" fmla="*/ 509 w 115"/>
                <a:gd name="T7" fmla="*/ 17 h 116"/>
                <a:gd name="T8" fmla="*/ 772 w 115"/>
                <a:gd name="T9" fmla="*/ 220 h 116"/>
                <a:gd name="T10" fmla="*/ 865 w 115"/>
                <a:gd name="T11" fmla="*/ 637 h 116"/>
                <a:gd name="T12" fmla="*/ 780 w 115"/>
                <a:gd name="T13" fmla="*/ 874 h 116"/>
                <a:gd name="T14" fmla="*/ 417 w 115"/>
                <a:gd name="T15" fmla="*/ 1050 h 116"/>
                <a:gd name="T16" fmla="*/ 136 w 115"/>
                <a:gd name="T17" fmla="*/ 874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18" y="95"/>
                  </a:moveTo>
                  <a:cubicBezTo>
                    <a:pt x="0" y="75"/>
                    <a:pt x="3" y="50"/>
                    <a:pt x="10" y="39"/>
                  </a:cubicBezTo>
                  <a:cubicBezTo>
                    <a:pt x="13" y="34"/>
                    <a:pt x="24" y="15"/>
                    <a:pt x="32" y="10"/>
                  </a:cubicBezTo>
                  <a:cubicBezTo>
                    <a:pt x="40" y="5"/>
                    <a:pt x="54" y="0"/>
                    <a:pt x="67" y="2"/>
                  </a:cubicBezTo>
                  <a:cubicBezTo>
                    <a:pt x="79" y="5"/>
                    <a:pt x="94" y="11"/>
                    <a:pt x="102" y="24"/>
                  </a:cubicBezTo>
                  <a:cubicBezTo>
                    <a:pt x="111" y="36"/>
                    <a:pt x="115" y="57"/>
                    <a:pt x="114" y="69"/>
                  </a:cubicBezTo>
                  <a:cubicBezTo>
                    <a:pt x="113" y="75"/>
                    <a:pt x="111" y="84"/>
                    <a:pt x="103" y="95"/>
                  </a:cubicBezTo>
                  <a:cubicBezTo>
                    <a:pt x="96" y="104"/>
                    <a:pt x="74" y="114"/>
                    <a:pt x="55" y="114"/>
                  </a:cubicBezTo>
                  <a:cubicBezTo>
                    <a:pt x="41" y="116"/>
                    <a:pt x="24" y="102"/>
                    <a:pt x="18" y="95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8" name="Freeform 61">
              <a:extLst>
                <a:ext uri="{FF2B5EF4-FFF2-40B4-BE49-F238E27FC236}">
                  <a16:creationId xmlns:a16="http://schemas.microsoft.com/office/drawing/2014/main" id="{DDC6548E-C5FD-4C58-A5A4-3A6ECBF03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223"/>
              <a:ext cx="688" cy="1239"/>
            </a:xfrm>
            <a:custGeom>
              <a:avLst/>
              <a:gdLst>
                <a:gd name="T0" fmla="*/ 143 w 351"/>
                <a:gd name="T1" fmla="*/ 5334 h 593"/>
                <a:gd name="T2" fmla="*/ 461 w 351"/>
                <a:gd name="T3" fmla="*/ 5226 h 593"/>
                <a:gd name="T4" fmla="*/ 496 w 351"/>
                <a:gd name="T5" fmla="*/ 5190 h 593"/>
                <a:gd name="T6" fmla="*/ 917 w 351"/>
                <a:gd name="T7" fmla="*/ 5008 h 593"/>
                <a:gd name="T8" fmla="*/ 1184 w 351"/>
                <a:gd name="T9" fmla="*/ 5073 h 593"/>
                <a:gd name="T10" fmla="*/ 1417 w 351"/>
                <a:gd name="T11" fmla="*/ 4833 h 593"/>
                <a:gd name="T12" fmla="*/ 1380 w 351"/>
                <a:gd name="T13" fmla="*/ 4523 h 593"/>
                <a:gd name="T14" fmla="*/ 1694 w 351"/>
                <a:gd name="T15" fmla="*/ 4404 h 593"/>
                <a:gd name="T16" fmla="*/ 1701 w 351"/>
                <a:gd name="T17" fmla="*/ 3968 h 593"/>
                <a:gd name="T18" fmla="*/ 2017 w 351"/>
                <a:gd name="T19" fmla="*/ 3694 h 593"/>
                <a:gd name="T20" fmla="*/ 1937 w 351"/>
                <a:gd name="T21" fmla="*/ 3247 h 593"/>
                <a:gd name="T22" fmla="*/ 2236 w 351"/>
                <a:gd name="T23" fmla="*/ 3009 h 593"/>
                <a:gd name="T24" fmla="*/ 2229 w 351"/>
                <a:gd name="T25" fmla="*/ 2300 h 593"/>
                <a:gd name="T26" fmla="*/ 2182 w 351"/>
                <a:gd name="T27" fmla="*/ 2169 h 593"/>
                <a:gd name="T28" fmla="*/ 2456 w 351"/>
                <a:gd name="T29" fmla="*/ 1306 h 593"/>
                <a:gd name="T30" fmla="*/ 2352 w 351"/>
                <a:gd name="T31" fmla="*/ 1078 h 593"/>
                <a:gd name="T32" fmla="*/ 2644 w 351"/>
                <a:gd name="T33" fmla="*/ 669 h 593"/>
                <a:gd name="T34" fmla="*/ 2289 w 351"/>
                <a:gd name="T35" fmla="*/ 44 h 593"/>
                <a:gd name="T36" fmla="*/ 2064 w 351"/>
                <a:gd name="T37" fmla="*/ 36 h 593"/>
                <a:gd name="T38" fmla="*/ 1852 w 351"/>
                <a:gd name="T39" fmla="*/ 284 h 593"/>
                <a:gd name="T40" fmla="*/ 1805 w 351"/>
                <a:gd name="T41" fmla="*/ 865 h 593"/>
                <a:gd name="T42" fmla="*/ 1882 w 351"/>
                <a:gd name="T43" fmla="*/ 1057 h 593"/>
                <a:gd name="T44" fmla="*/ 1648 w 351"/>
                <a:gd name="T45" fmla="*/ 1559 h 593"/>
                <a:gd name="T46" fmla="*/ 1664 w 351"/>
                <a:gd name="T47" fmla="*/ 1916 h 593"/>
                <a:gd name="T48" fmla="*/ 1764 w 351"/>
                <a:gd name="T49" fmla="*/ 2068 h 593"/>
                <a:gd name="T50" fmla="*/ 1641 w 351"/>
                <a:gd name="T51" fmla="*/ 2160 h 593"/>
                <a:gd name="T52" fmla="*/ 1460 w 351"/>
                <a:gd name="T53" fmla="*/ 2436 h 593"/>
                <a:gd name="T54" fmla="*/ 1584 w 351"/>
                <a:gd name="T55" fmla="*/ 3090 h 593"/>
                <a:gd name="T56" fmla="*/ 1421 w 351"/>
                <a:gd name="T57" fmla="*/ 3174 h 593"/>
                <a:gd name="T58" fmla="*/ 1401 w 351"/>
                <a:gd name="T59" fmla="*/ 3711 h 593"/>
                <a:gd name="T60" fmla="*/ 1205 w 351"/>
                <a:gd name="T61" fmla="*/ 3750 h 593"/>
                <a:gd name="T62" fmla="*/ 1168 w 351"/>
                <a:gd name="T63" fmla="*/ 4252 h 593"/>
                <a:gd name="T64" fmla="*/ 888 w 351"/>
                <a:gd name="T65" fmla="*/ 4287 h 593"/>
                <a:gd name="T66" fmla="*/ 768 w 351"/>
                <a:gd name="T67" fmla="*/ 4632 h 593"/>
                <a:gd name="T68" fmla="*/ 633 w 351"/>
                <a:gd name="T69" fmla="*/ 4553 h 593"/>
                <a:gd name="T70" fmla="*/ 431 w 351"/>
                <a:gd name="T71" fmla="*/ 4705 h 593"/>
                <a:gd name="T72" fmla="*/ 400 w 351"/>
                <a:gd name="T73" fmla="*/ 4833 h 593"/>
                <a:gd name="T74" fmla="*/ 0 w 351"/>
                <a:gd name="T75" fmla="*/ 5109 h 5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51" h="593">
                  <a:moveTo>
                    <a:pt x="0" y="560"/>
                  </a:moveTo>
                  <a:cubicBezTo>
                    <a:pt x="0" y="568"/>
                    <a:pt x="12" y="579"/>
                    <a:pt x="19" y="585"/>
                  </a:cubicBezTo>
                  <a:cubicBezTo>
                    <a:pt x="26" y="589"/>
                    <a:pt x="34" y="593"/>
                    <a:pt x="42" y="591"/>
                  </a:cubicBezTo>
                  <a:cubicBezTo>
                    <a:pt x="50" y="589"/>
                    <a:pt x="57" y="580"/>
                    <a:pt x="61" y="573"/>
                  </a:cubicBezTo>
                  <a:cubicBezTo>
                    <a:pt x="62" y="572"/>
                    <a:pt x="62" y="571"/>
                    <a:pt x="62" y="571"/>
                  </a:cubicBezTo>
                  <a:cubicBezTo>
                    <a:pt x="63" y="570"/>
                    <a:pt x="65" y="568"/>
                    <a:pt x="66" y="569"/>
                  </a:cubicBezTo>
                  <a:cubicBezTo>
                    <a:pt x="77" y="576"/>
                    <a:pt x="90" y="578"/>
                    <a:pt x="101" y="572"/>
                  </a:cubicBezTo>
                  <a:cubicBezTo>
                    <a:pt x="112" y="566"/>
                    <a:pt x="119" y="558"/>
                    <a:pt x="122" y="549"/>
                  </a:cubicBezTo>
                  <a:cubicBezTo>
                    <a:pt x="122" y="548"/>
                    <a:pt x="123" y="546"/>
                    <a:pt x="125" y="548"/>
                  </a:cubicBezTo>
                  <a:cubicBezTo>
                    <a:pt x="137" y="555"/>
                    <a:pt x="150" y="556"/>
                    <a:pt x="157" y="556"/>
                  </a:cubicBezTo>
                  <a:cubicBezTo>
                    <a:pt x="158" y="556"/>
                    <a:pt x="158" y="556"/>
                    <a:pt x="158" y="556"/>
                  </a:cubicBezTo>
                  <a:cubicBezTo>
                    <a:pt x="175" y="557"/>
                    <a:pt x="187" y="539"/>
                    <a:pt x="188" y="530"/>
                  </a:cubicBezTo>
                  <a:cubicBezTo>
                    <a:pt x="188" y="529"/>
                    <a:pt x="188" y="527"/>
                    <a:pt x="188" y="525"/>
                  </a:cubicBezTo>
                  <a:cubicBezTo>
                    <a:pt x="188" y="517"/>
                    <a:pt x="186" y="506"/>
                    <a:pt x="183" y="496"/>
                  </a:cubicBezTo>
                  <a:cubicBezTo>
                    <a:pt x="181" y="492"/>
                    <a:pt x="185" y="492"/>
                    <a:pt x="186" y="492"/>
                  </a:cubicBezTo>
                  <a:cubicBezTo>
                    <a:pt x="201" y="494"/>
                    <a:pt x="218" y="492"/>
                    <a:pt x="225" y="483"/>
                  </a:cubicBezTo>
                  <a:cubicBezTo>
                    <a:pt x="232" y="475"/>
                    <a:pt x="231" y="460"/>
                    <a:pt x="230" y="452"/>
                  </a:cubicBezTo>
                  <a:cubicBezTo>
                    <a:pt x="229" y="446"/>
                    <a:pt x="228" y="440"/>
                    <a:pt x="226" y="435"/>
                  </a:cubicBezTo>
                  <a:cubicBezTo>
                    <a:pt x="225" y="431"/>
                    <a:pt x="228" y="430"/>
                    <a:pt x="229" y="429"/>
                  </a:cubicBezTo>
                  <a:cubicBezTo>
                    <a:pt x="245" y="426"/>
                    <a:pt x="264" y="416"/>
                    <a:pt x="268" y="405"/>
                  </a:cubicBezTo>
                  <a:cubicBezTo>
                    <a:pt x="270" y="400"/>
                    <a:pt x="271" y="396"/>
                    <a:pt x="271" y="391"/>
                  </a:cubicBezTo>
                  <a:cubicBezTo>
                    <a:pt x="271" y="378"/>
                    <a:pt x="265" y="365"/>
                    <a:pt x="257" y="356"/>
                  </a:cubicBezTo>
                  <a:cubicBezTo>
                    <a:pt x="255" y="353"/>
                    <a:pt x="257" y="351"/>
                    <a:pt x="259" y="351"/>
                  </a:cubicBezTo>
                  <a:cubicBezTo>
                    <a:pt x="275" y="347"/>
                    <a:pt x="291" y="339"/>
                    <a:pt x="297" y="330"/>
                  </a:cubicBezTo>
                  <a:cubicBezTo>
                    <a:pt x="306" y="318"/>
                    <a:pt x="308" y="309"/>
                    <a:pt x="309" y="302"/>
                  </a:cubicBezTo>
                  <a:cubicBezTo>
                    <a:pt x="310" y="287"/>
                    <a:pt x="305" y="265"/>
                    <a:pt x="296" y="252"/>
                  </a:cubicBezTo>
                  <a:cubicBezTo>
                    <a:pt x="294" y="249"/>
                    <a:pt x="292" y="246"/>
                    <a:pt x="289" y="243"/>
                  </a:cubicBezTo>
                  <a:cubicBezTo>
                    <a:pt x="287" y="242"/>
                    <a:pt x="287" y="239"/>
                    <a:pt x="290" y="238"/>
                  </a:cubicBezTo>
                  <a:cubicBezTo>
                    <a:pt x="312" y="233"/>
                    <a:pt x="332" y="218"/>
                    <a:pt x="334" y="193"/>
                  </a:cubicBezTo>
                  <a:cubicBezTo>
                    <a:pt x="335" y="176"/>
                    <a:pt x="330" y="151"/>
                    <a:pt x="326" y="143"/>
                  </a:cubicBezTo>
                  <a:cubicBezTo>
                    <a:pt x="324" y="137"/>
                    <a:pt x="319" y="130"/>
                    <a:pt x="311" y="124"/>
                  </a:cubicBezTo>
                  <a:cubicBezTo>
                    <a:pt x="310" y="122"/>
                    <a:pt x="310" y="119"/>
                    <a:pt x="312" y="118"/>
                  </a:cubicBezTo>
                  <a:cubicBezTo>
                    <a:pt x="330" y="111"/>
                    <a:pt x="347" y="96"/>
                    <a:pt x="350" y="79"/>
                  </a:cubicBezTo>
                  <a:cubicBezTo>
                    <a:pt x="351" y="77"/>
                    <a:pt x="351" y="75"/>
                    <a:pt x="351" y="73"/>
                  </a:cubicBezTo>
                  <a:cubicBezTo>
                    <a:pt x="351" y="60"/>
                    <a:pt x="345" y="43"/>
                    <a:pt x="342" y="37"/>
                  </a:cubicBezTo>
                  <a:cubicBezTo>
                    <a:pt x="338" y="26"/>
                    <a:pt x="316" y="6"/>
                    <a:pt x="304" y="5"/>
                  </a:cubicBezTo>
                  <a:cubicBezTo>
                    <a:pt x="297" y="3"/>
                    <a:pt x="297" y="3"/>
                    <a:pt x="297" y="3"/>
                  </a:cubicBezTo>
                  <a:cubicBezTo>
                    <a:pt x="289" y="2"/>
                    <a:pt x="281" y="0"/>
                    <a:pt x="274" y="4"/>
                  </a:cubicBezTo>
                  <a:cubicBezTo>
                    <a:pt x="264" y="8"/>
                    <a:pt x="251" y="23"/>
                    <a:pt x="248" y="29"/>
                  </a:cubicBezTo>
                  <a:cubicBezTo>
                    <a:pt x="246" y="31"/>
                    <a:pt x="246" y="31"/>
                    <a:pt x="246" y="31"/>
                  </a:cubicBezTo>
                  <a:cubicBezTo>
                    <a:pt x="243" y="36"/>
                    <a:pt x="239" y="41"/>
                    <a:pt x="238" y="54"/>
                  </a:cubicBezTo>
                  <a:cubicBezTo>
                    <a:pt x="237" y="62"/>
                    <a:pt x="238" y="86"/>
                    <a:pt x="240" y="95"/>
                  </a:cubicBezTo>
                  <a:cubicBezTo>
                    <a:pt x="242" y="101"/>
                    <a:pt x="245" y="107"/>
                    <a:pt x="251" y="112"/>
                  </a:cubicBezTo>
                  <a:cubicBezTo>
                    <a:pt x="252" y="113"/>
                    <a:pt x="251" y="115"/>
                    <a:pt x="250" y="116"/>
                  </a:cubicBezTo>
                  <a:cubicBezTo>
                    <a:pt x="239" y="120"/>
                    <a:pt x="234" y="126"/>
                    <a:pt x="231" y="133"/>
                  </a:cubicBezTo>
                  <a:cubicBezTo>
                    <a:pt x="223" y="148"/>
                    <a:pt x="219" y="161"/>
                    <a:pt x="219" y="171"/>
                  </a:cubicBezTo>
                  <a:cubicBezTo>
                    <a:pt x="218" y="182"/>
                    <a:pt x="218" y="182"/>
                    <a:pt x="218" y="182"/>
                  </a:cubicBezTo>
                  <a:cubicBezTo>
                    <a:pt x="216" y="190"/>
                    <a:pt x="215" y="199"/>
                    <a:pt x="221" y="210"/>
                  </a:cubicBezTo>
                  <a:cubicBezTo>
                    <a:pt x="222" y="211"/>
                    <a:pt x="222" y="211"/>
                    <a:pt x="222" y="211"/>
                  </a:cubicBezTo>
                  <a:cubicBezTo>
                    <a:pt x="225" y="216"/>
                    <a:pt x="228" y="221"/>
                    <a:pt x="234" y="227"/>
                  </a:cubicBezTo>
                  <a:cubicBezTo>
                    <a:pt x="235" y="228"/>
                    <a:pt x="235" y="230"/>
                    <a:pt x="233" y="230"/>
                  </a:cubicBezTo>
                  <a:cubicBezTo>
                    <a:pt x="227" y="232"/>
                    <a:pt x="222" y="234"/>
                    <a:pt x="218" y="237"/>
                  </a:cubicBezTo>
                  <a:cubicBezTo>
                    <a:pt x="211" y="242"/>
                    <a:pt x="203" y="253"/>
                    <a:pt x="196" y="264"/>
                  </a:cubicBezTo>
                  <a:cubicBezTo>
                    <a:pt x="194" y="267"/>
                    <a:pt x="194" y="267"/>
                    <a:pt x="194" y="267"/>
                  </a:cubicBezTo>
                  <a:cubicBezTo>
                    <a:pt x="184" y="282"/>
                    <a:pt x="184" y="310"/>
                    <a:pt x="203" y="331"/>
                  </a:cubicBezTo>
                  <a:cubicBezTo>
                    <a:pt x="205" y="333"/>
                    <a:pt x="207" y="336"/>
                    <a:pt x="210" y="339"/>
                  </a:cubicBezTo>
                  <a:cubicBezTo>
                    <a:pt x="212" y="339"/>
                    <a:pt x="211" y="342"/>
                    <a:pt x="209" y="342"/>
                  </a:cubicBezTo>
                  <a:cubicBezTo>
                    <a:pt x="200" y="343"/>
                    <a:pt x="192" y="345"/>
                    <a:pt x="189" y="348"/>
                  </a:cubicBezTo>
                  <a:cubicBezTo>
                    <a:pt x="180" y="354"/>
                    <a:pt x="171" y="369"/>
                    <a:pt x="174" y="383"/>
                  </a:cubicBezTo>
                  <a:cubicBezTo>
                    <a:pt x="176" y="388"/>
                    <a:pt x="180" y="398"/>
                    <a:pt x="186" y="407"/>
                  </a:cubicBezTo>
                  <a:cubicBezTo>
                    <a:pt x="187" y="408"/>
                    <a:pt x="185" y="409"/>
                    <a:pt x="184" y="409"/>
                  </a:cubicBezTo>
                  <a:cubicBezTo>
                    <a:pt x="174" y="408"/>
                    <a:pt x="164" y="408"/>
                    <a:pt x="160" y="411"/>
                  </a:cubicBezTo>
                  <a:cubicBezTo>
                    <a:pt x="155" y="415"/>
                    <a:pt x="144" y="424"/>
                    <a:pt x="146" y="440"/>
                  </a:cubicBezTo>
                  <a:cubicBezTo>
                    <a:pt x="147" y="445"/>
                    <a:pt x="150" y="456"/>
                    <a:pt x="155" y="466"/>
                  </a:cubicBezTo>
                  <a:cubicBezTo>
                    <a:pt x="155" y="467"/>
                    <a:pt x="154" y="469"/>
                    <a:pt x="152" y="469"/>
                  </a:cubicBezTo>
                  <a:cubicBezTo>
                    <a:pt x="140" y="465"/>
                    <a:pt x="125" y="463"/>
                    <a:pt x="118" y="470"/>
                  </a:cubicBezTo>
                  <a:cubicBezTo>
                    <a:pt x="110" y="476"/>
                    <a:pt x="105" y="491"/>
                    <a:pt x="105" y="506"/>
                  </a:cubicBezTo>
                  <a:cubicBezTo>
                    <a:pt x="105" y="508"/>
                    <a:pt x="103" y="509"/>
                    <a:pt x="102" y="508"/>
                  </a:cubicBezTo>
                  <a:cubicBezTo>
                    <a:pt x="95" y="503"/>
                    <a:pt x="88" y="499"/>
                    <a:pt x="85" y="499"/>
                  </a:cubicBezTo>
                  <a:cubicBezTo>
                    <a:pt x="84" y="499"/>
                    <a:pt x="84" y="499"/>
                    <a:pt x="84" y="499"/>
                  </a:cubicBezTo>
                  <a:cubicBezTo>
                    <a:pt x="84" y="499"/>
                    <a:pt x="84" y="499"/>
                    <a:pt x="84" y="499"/>
                  </a:cubicBezTo>
                  <a:cubicBezTo>
                    <a:pt x="72" y="499"/>
                    <a:pt x="59" y="504"/>
                    <a:pt x="57" y="516"/>
                  </a:cubicBezTo>
                  <a:cubicBezTo>
                    <a:pt x="56" y="520"/>
                    <a:pt x="56" y="525"/>
                    <a:pt x="55" y="530"/>
                  </a:cubicBezTo>
                  <a:cubicBezTo>
                    <a:pt x="55" y="531"/>
                    <a:pt x="54" y="531"/>
                    <a:pt x="53" y="530"/>
                  </a:cubicBezTo>
                  <a:cubicBezTo>
                    <a:pt x="44" y="519"/>
                    <a:pt x="34" y="514"/>
                    <a:pt x="24" y="516"/>
                  </a:cubicBezTo>
                  <a:cubicBezTo>
                    <a:pt x="4" y="519"/>
                    <a:pt x="0" y="553"/>
                    <a:pt x="0" y="560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9" name="Freeform 62">
              <a:extLst>
                <a:ext uri="{FF2B5EF4-FFF2-40B4-BE49-F238E27FC236}">
                  <a16:creationId xmlns:a16="http://schemas.microsoft.com/office/drawing/2014/main" id="{CF994101-77C2-4AB1-9D02-A0F3BA51A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2331"/>
              <a:ext cx="37" cy="119"/>
            </a:xfrm>
            <a:custGeom>
              <a:avLst/>
              <a:gdLst>
                <a:gd name="T0" fmla="*/ 68 w 19"/>
                <a:gd name="T1" fmla="*/ 0 h 57"/>
                <a:gd name="T2" fmla="*/ 0 w 19"/>
                <a:gd name="T3" fmla="*/ 518 h 57"/>
                <a:gd name="T4" fmla="*/ 68 w 19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7">
                  <a:moveTo>
                    <a:pt x="9" y="0"/>
                  </a:moveTo>
                  <a:cubicBezTo>
                    <a:pt x="11" y="15"/>
                    <a:pt x="12" y="47"/>
                    <a:pt x="0" y="57"/>
                  </a:cubicBezTo>
                  <a:cubicBezTo>
                    <a:pt x="19" y="41"/>
                    <a:pt x="15" y="2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0" name="Freeform 63">
              <a:extLst>
                <a:ext uri="{FF2B5EF4-FFF2-40B4-BE49-F238E27FC236}">
                  <a16:creationId xmlns:a16="http://schemas.microsoft.com/office/drawing/2014/main" id="{2B1C4E4D-4CBE-49B9-A665-F1237D96C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2582"/>
              <a:ext cx="47" cy="148"/>
            </a:xfrm>
            <a:custGeom>
              <a:avLst/>
              <a:gdLst>
                <a:gd name="T0" fmla="*/ 84 w 24"/>
                <a:gd name="T1" fmla="*/ 0 h 71"/>
                <a:gd name="T2" fmla="*/ 84 w 24"/>
                <a:gd name="T3" fmla="*/ 300 h 71"/>
                <a:gd name="T4" fmla="*/ 0 w 24"/>
                <a:gd name="T5" fmla="*/ 500 h 71"/>
                <a:gd name="T6" fmla="*/ 149 w 24"/>
                <a:gd name="T7" fmla="*/ 644 h 71"/>
                <a:gd name="T8" fmla="*/ 69 w 24"/>
                <a:gd name="T9" fmla="*/ 509 h 71"/>
                <a:gd name="T10" fmla="*/ 84 w 24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71">
                  <a:moveTo>
                    <a:pt x="11" y="0"/>
                  </a:moveTo>
                  <a:cubicBezTo>
                    <a:pt x="12" y="12"/>
                    <a:pt x="16" y="17"/>
                    <a:pt x="11" y="33"/>
                  </a:cubicBezTo>
                  <a:cubicBezTo>
                    <a:pt x="6" y="48"/>
                    <a:pt x="0" y="49"/>
                    <a:pt x="0" y="55"/>
                  </a:cubicBezTo>
                  <a:cubicBezTo>
                    <a:pt x="0" y="60"/>
                    <a:pt x="10" y="57"/>
                    <a:pt x="20" y="71"/>
                  </a:cubicBezTo>
                  <a:cubicBezTo>
                    <a:pt x="16" y="66"/>
                    <a:pt x="12" y="60"/>
                    <a:pt x="9" y="56"/>
                  </a:cubicBezTo>
                  <a:cubicBezTo>
                    <a:pt x="6" y="49"/>
                    <a:pt x="24" y="31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1" name="Freeform 64">
              <a:extLst>
                <a:ext uri="{FF2B5EF4-FFF2-40B4-BE49-F238E27FC236}">
                  <a16:creationId xmlns:a16="http://schemas.microsoft.com/office/drawing/2014/main" id="{E8AEA6F9-1077-479C-B76F-BAA103AD2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2868"/>
              <a:ext cx="57" cy="103"/>
            </a:xfrm>
            <a:custGeom>
              <a:avLst/>
              <a:gdLst>
                <a:gd name="T0" fmla="*/ 136 w 29"/>
                <a:gd name="T1" fmla="*/ 0 h 49"/>
                <a:gd name="T2" fmla="*/ 39 w 29"/>
                <a:gd name="T3" fmla="*/ 221 h 49"/>
                <a:gd name="T4" fmla="*/ 55 w 29"/>
                <a:gd name="T5" fmla="*/ 296 h 49"/>
                <a:gd name="T6" fmla="*/ 220 w 29"/>
                <a:gd name="T7" fmla="*/ 456 h 49"/>
                <a:gd name="T8" fmla="*/ 112 w 29"/>
                <a:gd name="T9" fmla="*/ 261 h 49"/>
                <a:gd name="T10" fmla="*/ 136 w 29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9">
                  <a:moveTo>
                    <a:pt x="18" y="0"/>
                  </a:moveTo>
                  <a:cubicBezTo>
                    <a:pt x="16" y="12"/>
                    <a:pt x="9" y="20"/>
                    <a:pt x="5" y="24"/>
                  </a:cubicBezTo>
                  <a:cubicBezTo>
                    <a:pt x="1" y="28"/>
                    <a:pt x="0" y="31"/>
                    <a:pt x="7" y="32"/>
                  </a:cubicBezTo>
                  <a:cubicBezTo>
                    <a:pt x="15" y="34"/>
                    <a:pt x="26" y="40"/>
                    <a:pt x="29" y="49"/>
                  </a:cubicBezTo>
                  <a:cubicBezTo>
                    <a:pt x="27" y="39"/>
                    <a:pt x="20" y="32"/>
                    <a:pt x="15" y="28"/>
                  </a:cubicBezTo>
                  <a:cubicBezTo>
                    <a:pt x="10" y="23"/>
                    <a:pt x="21" y="14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2" name="Freeform 65">
              <a:extLst>
                <a:ext uri="{FF2B5EF4-FFF2-40B4-BE49-F238E27FC236}">
                  <a16:creationId xmlns:a16="http://schemas.microsoft.com/office/drawing/2014/main" id="{DAD1F109-DF3C-4E27-982E-9F70002BC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" y="3094"/>
              <a:ext cx="39" cy="100"/>
            </a:xfrm>
            <a:custGeom>
              <a:avLst/>
              <a:gdLst>
                <a:gd name="T0" fmla="*/ 0 w 20"/>
                <a:gd name="T1" fmla="*/ 433 h 48"/>
                <a:gd name="T2" fmla="*/ 45 w 20"/>
                <a:gd name="T3" fmla="*/ 300 h 48"/>
                <a:gd name="T4" fmla="*/ 16 w 20"/>
                <a:gd name="T5" fmla="*/ 0 h 48"/>
                <a:gd name="T6" fmla="*/ 0 w 20"/>
                <a:gd name="T7" fmla="*/ 43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8">
                  <a:moveTo>
                    <a:pt x="0" y="48"/>
                  </a:moveTo>
                  <a:cubicBezTo>
                    <a:pt x="0" y="48"/>
                    <a:pt x="0" y="48"/>
                    <a:pt x="6" y="33"/>
                  </a:cubicBezTo>
                  <a:cubicBezTo>
                    <a:pt x="11" y="17"/>
                    <a:pt x="8" y="8"/>
                    <a:pt x="2" y="0"/>
                  </a:cubicBezTo>
                  <a:cubicBezTo>
                    <a:pt x="12" y="12"/>
                    <a:pt x="20" y="16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3" name="Freeform 66">
              <a:extLst>
                <a:ext uri="{FF2B5EF4-FFF2-40B4-BE49-F238E27FC236}">
                  <a16:creationId xmlns:a16="http://schemas.microsoft.com/office/drawing/2014/main" id="{84E6D311-CBE9-4BD9-A2CE-E86B7FEBA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3251"/>
              <a:ext cx="63" cy="31"/>
            </a:xfrm>
            <a:custGeom>
              <a:avLst/>
              <a:gdLst>
                <a:gd name="T0" fmla="*/ 8 w 32"/>
                <a:gd name="T1" fmla="*/ 0 h 15"/>
                <a:gd name="T2" fmla="*/ 39 w 32"/>
                <a:gd name="T3" fmla="*/ 107 h 15"/>
                <a:gd name="T4" fmla="*/ 244 w 32"/>
                <a:gd name="T5" fmla="*/ 60 h 15"/>
                <a:gd name="T6" fmla="*/ 69 w 32"/>
                <a:gd name="T7" fmla="*/ 52 h 15"/>
                <a:gd name="T8" fmla="*/ 8 w 3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1" y="0"/>
                  </a:moveTo>
                  <a:cubicBezTo>
                    <a:pt x="2" y="7"/>
                    <a:pt x="0" y="15"/>
                    <a:pt x="5" y="12"/>
                  </a:cubicBezTo>
                  <a:cubicBezTo>
                    <a:pt x="10" y="9"/>
                    <a:pt x="18" y="2"/>
                    <a:pt x="32" y="7"/>
                  </a:cubicBezTo>
                  <a:cubicBezTo>
                    <a:pt x="26" y="2"/>
                    <a:pt x="14" y="2"/>
                    <a:pt x="9" y="6"/>
                  </a:cubicBezTo>
                  <a:cubicBezTo>
                    <a:pt x="5" y="9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4" name="Freeform 67">
              <a:extLst>
                <a:ext uri="{FF2B5EF4-FFF2-40B4-BE49-F238E27FC236}">
                  <a16:creationId xmlns:a16="http://schemas.microsoft.com/office/drawing/2014/main" id="{F0607AC8-5B47-45A2-A37A-384661DDC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3430"/>
              <a:ext cx="66" cy="51"/>
            </a:xfrm>
            <a:custGeom>
              <a:avLst/>
              <a:gdLst>
                <a:gd name="T0" fmla="*/ 0 w 34"/>
                <a:gd name="T1" fmla="*/ 145 h 24"/>
                <a:gd name="T2" fmla="*/ 248 w 34"/>
                <a:gd name="T3" fmla="*/ 0 h 24"/>
                <a:gd name="T4" fmla="*/ 0 w 34"/>
                <a:gd name="T5" fmla="*/ 1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4">
                  <a:moveTo>
                    <a:pt x="0" y="15"/>
                  </a:moveTo>
                  <a:cubicBezTo>
                    <a:pt x="9" y="18"/>
                    <a:pt x="23" y="14"/>
                    <a:pt x="34" y="0"/>
                  </a:cubicBezTo>
                  <a:cubicBezTo>
                    <a:pt x="29" y="12"/>
                    <a:pt x="14" y="24"/>
                    <a:pt x="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5" name="Freeform 68">
              <a:extLst>
                <a:ext uri="{FF2B5EF4-FFF2-40B4-BE49-F238E27FC236}">
                  <a16:creationId xmlns:a16="http://schemas.microsoft.com/office/drawing/2014/main" id="{702BAB9B-0372-441A-BB4E-7AE22E698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3372"/>
              <a:ext cx="66" cy="25"/>
            </a:xfrm>
            <a:custGeom>
              <a:avLst/>
              <a:gdLst>
                <a:gd name="T0" fmla="*/ 0 w 34"/>
                <a:gd name="T1" fmla="*/ 73 h 12"/>
                <a:gd name="T2" fmla="*/ 248 w 34"/>
                <a:gd name="T3" fmla="*/ 0 h 12"/>
                <a:gd name="T4" fmla="*/ 0 w 34"/>
                <a:gd name="T5" fmla="*/ 7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2">
                  <a:moveTo>
                    <a:pt x="0" y="8"/>
                  </a:moveTo>
                  <a:cubicBezTo>
                    <a:pt x="9" y="10"/>
                    <a:pt x="28" y="5"/>
                    <a:pt x="34" y="0"/>
                  </a:cubicBezTo>
                  <a:cubicBezTo>
                    <a:pt x="28" y="10"/>
                    <a:pt x="10" y="12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6" name="Freeform 69">
              <a:extLst>
                <a:ext uri="{FF2B5EF4-FFF2-40B4-BE49-F238E27FC236}">
                  <a16:creationId xmlns:a16="http://schemas.microsoft.com/office/drawing/2014/main" id="{F971A682-5751-4491-9C31-022666B97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3242"/>
              <a:ext cx="71" cy="76"/>
            </a:xfrm>
            <a:custGeom>
              <a:avLst/>
              <a:gdLst>
                <a:gd name="T0" fmla="*/ 0 w 36"/>
                <a:gd name="T1" fmla="*/ 0 h 36"/>
                <a:gd name="T2" fmla="*/ 213 w 36"/>
                <a:gd name="T3" fmla="*/ 68 h 36"/>
                <a:gd name="T4" fmla="*/ 268 w 36"/>
                <a:gd name="T5" fmla="*/ 152 h 36"/>
                <a:gd name="T6" fmla="*/ 245 w 36"/>
                <a:gd name="T7" fmla="*/ 338 h 36"/>
                <a:gd name="T8" fmla="*/ 229 w 36"/>
                <a:gd name="T9" fmla="*/ 133 h 36"/>
                <a:gd name="T10" fmla="*/ 0 w 36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6">
                  <a:moveTo>
                    <a:pt x="0" y="0"/>
                  </a:moveTo>
                  <a:cubicBezTo>
                    <a:pt x="6" y="7"/>
                    <a:pt x="21" y="8"/>
                    <a:pt x="28" y="7"/>
                  </a:cubicBezTo>
                  <a:cubicBezTo>
                    <a:pt x="36" y="7"/>
                    <a:pt x="36" y="8"/>
                    <a:pt x="35" y="16"/>
                  </a:cubicBezTo>
                  <a:cubicBezTo>
                    <a:pt x="33" y="24"/>
                    <a:pt x="32" y="29"/>
                    <a:pt x="32" y="36"/>
                  </a:cubicBezTo>
                  <a:cubicBezTo>
                    <a:pt x="30" y="28"/>
                    <a:pt x="32" y="18"/>
                    <a:pt x="30" y="14"/>
                  </a:cubicBezTo>
                  <a:cubicBezTo>
                    <a:pt x="29" y="10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7" name="Freeform 70">
              <a:extLst>
                <a:ext uri="{FF2B5EF4-FFF2-40B4-BE49-F238E27FC236}">
                  <a16:creationId xmlns:a16="http://schemas.microsoft.com/office/drawing/2014/main" id="{5D723A3B-D816-4A71-BC07-5FE1E084E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3094"/>
              <a:ext cx="64" cy="115"/>
            </a:xfrm>
            <a:custGeom>
              <a:avLst/>
              <a:gdLst>
                <a:gd name="T0" fmla="*/ 0 w 33"/>
                <a:gd name="T1" fmla="*/ 0 h 55"/>
                <a:gd name="T2" fmla="*/ 211 w 33"/>
                <a:gd name="T3" fmla="*/ 128 h 55"/>
                <a:gd name="T4" fmla="*/ 211 w 33"/>
                <a:gd name="T5" fmla="*/ 276 h 55"/>
                <a:gd name="T6" fmla="*/ 211 w 33"/>
                <a:gd name="T7" fmla="*/ 502 h 55"/>
                <a:gd name="T8" fmla="*/ 188 w 33"/>
                <a:gd name="T9" fmla="*/ 209 h 55"/>
                <a:gd name="T10" fmla="*/ 0 w 33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55">
                  <a:moveTo>
                    <a:pt x="0" y="0"/>
                  </a:moveTo>
                  <a:cubicBezTo>
                    <a:pt x="8" y="7"/>
                    <a:pt x="26" y="12"/>
                    <a:pt x="29" y="14"/>
                  </a:cubicBezTo>
                  <a:cubicBezTo>
                    <a:pt x="33" y="16"/>
                    <a:pt x="30" y="16"/>
                    <a:pt x="29" y="30"/>
                  </a:cubicBezTo>
                  <a:cubicBezTo>
                    <a:pt x="27" y="43"/>
                    <a:pt x="28" y="49"/>
                    <a:pt x="29" y="55"/>
                  </a:cubicBezTo>
                  <a:cubicBezTo>
                    <a:pt x="24" y="46"/>
                    <a:pt x="26" y="29"/>
                    <a:pt x="26" y="23"/>
                  </a:cubicBezTo>
                  <a:cubicBezTo>
                    <a:pt x="25" y="16"/>
                    <a:pt x="5" y="1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8" name="Freeform 71">
              <a:extLst>
                <a:ext uri="{FF2B5EF4-FFF2-40B4-BE49-F238E27FC236}">
                  <a16:creationId xmlns:a16="http://schemas.microsoft.com/office/drawing/2014/main" id="{418B036B-53A8-46EE-80DF-A847596E4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935"/>
              <a:ext cx="57" cy="88"/>
            </a:xfrm>
            <a:custGeom>
              <a:avLst/>
              <a:gdLst>
                <a:gd name="T0" fmla="*/ 0 w 29"/>
                <a:gd name="T1" fmla="*/ 0 h 42"/>
                <a:gd name="T2" fmla="*/ 181 w 29"/>
                <a:gd name="T3" fmla="*/ 101 h 42"/>
                <a:gd name="T4" fmla="*/ 189 w 29"/>
                <a:gd name="T5" fmla="*/ 184 h 42"/>
                <a:gd name="T6" fmla="*/ 128 w 29"/>
                <a:gd name="T7" fmla="*/ 386 h 42"/>
                <a:gd name="T8" fmla="*/ 143 w 29"/>
                <a:gd name="T9" fmla="*/ 168 h 42"/>
                <a:gd name="T10" fmla="*/ 0 w 29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2">
                  <a:moveTo>
                    <a:pt x="0" y="0"/>
                  </a:moveTo>
                  <a:cubicBezTo>
                    <a:pt x="11" y="8"/>
                    <a:pt x="21" y="10"/>
                    <a:pt x="24" y="11"/>
                  </a:cubicBezTo>
                  <a:cubicBezTo>
                    <a:pt x="28" y="12"/>
                    <a:pt x="29" y="15"/>
                    <a:pt x="25" y="20"/>
                  </a:cubicBezTo>
                  <a:cubicBezTo>
                    <a:pt x="21" y="25"/>
                    <a:pt x="17" y="35"/>
                    <a:pt x="17" y="42"/>
                  </a:cubicBezTo>
                  <a:cubicBezTo>
                    <a:pt x="16" y="30"/>
                    <a:pt x="19" y="23"/>
                    <a:pt x="19" y="18"/>
                  </a:cubicBezTo>
                  <a:cubicBezTo>
                    <a:pt x="19" y="13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9" name="Freeform 72">
              <a:extLst>
                <a:ext uri="{FF2B5EF4-FFF2-40B4-BE49-F238E27FC236}">
                  <a16:creationId xmlns:a16="http://schemas.microsoft.com/office/drawing/2014/main" id="{0351E189-4700-4FF7-8796-9762FEEC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" y="2680"/>
              <a:ext cx="77" cy="117"/>
            </a:xfrm>
            <a:custGeom>
              <a:avLst/>
              <a:gdLst>
                <a:gd name="T0" fmla="*/ 0 w 39"/>
                <a:gd name="T1" fmla="*/ 0 h 56"/>
                <a:gd name="T2" fmla="*/ 237 w 39"/>
                <a:gd name="T3" fmla="*/ 192 h 56"/>
                <a:gd name="T4" fmla="*/ 184 w 39"/>
                <a:gd name="T5" fmla="*/ 345 h 56"/>
                <a:gd name="T6" fmla="*/ 132 w 39"/>
                <a:gd name="T7" fmla="*/ 510 h 56"/>
                <a:gd name="T8" fmla="*/ 184 w 39"/>
                <a:gd name="T9" fmla="*/ 276 h 56"/>
                <a:gd name="T10" fmla="*/ 132 w 39"/>
                <a:gd name="T11" fmla="*/ 176 h 56"/>
                <a:gd name="T12" fmla="*/ 0 w 39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56">
                  <a:moveTo>
                    <a:pt x="0" y="0"/>
                  </a:moveTo>
                  <a:cubicBezTo>
                    <a:pt x="6" y="9"/>
                    <a:pt x="24" y="19"/>
                    <a:pt x="31" y="21"/>
                  </a:cubicBezTo>
                  <a:cubicBezTo>
                    <a:pt x="39" y="22"/>
                    <a:pt x="29" y="29"/>
                    <a:pt x="24" y="38"/>
                  </a:cubicBezTo>
                  <a:cubicBezTo>
                    <a:pt x="19" y="46"/>
                    <a:pt x="17" y="56"/>
                    <a:pt x="17" y="56"/>
                  </a:cubicBezTo>
                  <a:cubicBezTo>
                    <a:pt x="17" y="45"/>
                    <a:pt x="21" y="37"/>
                    <a:pt x="24" y="30"/>
                  </a:cubicBezTo>
                  <a:cubicBezTo>
                    <a:pt x="26" y="24"/>
                    <a:pt x="24" y="24"/>
                    <a:pt x="17" y="19"/>
                  </a:cubicBezTo>
                  <a:cubicBezTo>
                    <a:pt x="10" y="14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0" name="Freeform 73">
              <a:extLst>
                <a:ext uri="{FF2B5EF4-FFF2-40B4-BE49-F238E27FC236}">
                  <a16:creationId xmlns:a16="http://schemas.microsoft.com/office/drawing/2014/main" id="{B434AF45-0CA4-46CF-93C2-A15DA7872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419"/>
              <a:ext cx="65" cy="113"/>
            </a:xfrm>
            <a:custGeom>
              <a:avLst/>
              <a:gdLst>
                <a:gd name="T0" fmla="*/ 175 w 33"/>
                <a:gd name="T1" fmla="*/ 293 h 54"/>
                <a:gd name="T2" fmla="*/ 128 w 33"/>
                <a:gd name="T3" fmla="*/ 494 h 54"/>
                <a:gd name="T4" fmla="*/ 213 w 33"/>
                <a:gd name="T5" fmla="*/ 301 h 54"/>
                <a:gd name="T6" fmla="*/ 183 w 33"/>
                <a:gd name="T7" fmla="*/ 201 h 54"/>
                <a:gd name="T8" fmla="*/ 0 w 33"/>
                <a:gd name="T9" fmla="*/ 0 h 54"/>
                <a:gd name="T10" fmla="*/ 152 w 33"/>
                <a:gd name="T11" fmla="*/ 228 h 54"/>
                <a:gd name="T12" fmla="*/ 175 w 33"/>
                <a:gd name="T13" fmla="*/ 29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54">
                  <a:moveTo>
                    <a:pt x="23" y="32"/>
                  </a:moveTo>
                  <a:cubicBezTo>
                    <a:pt x="23" y="37"/>
                    <a:pt x="17" y="44"/>
                    <a:pt x="17" y="54"/>
                  </a:cubicBezTo>
                  <a:cubicBezTo>
                    <a:pt x="18" y="47"/>
                    <a:pt x="23" y="38"/>
                    <a:pt x="28" y="33"/>
                  </a:cubicBezTo>
                  <a:cubicBezTo>
                    <a:pt x="33" y="28"/>
                    <a:pt x="30" y="24"/>
                    <a:pt x="24" y="22"/>
                  </a:cubicBezTo>
                  <a:cubicBezTo>
                    <a:pt x="18" y="19"/>
                    <a:pt x="4" y="9"/>
                    <a:pt x="0" y="0"/>
                  </a:cubicBezTo>
                  <a:cubicBezTo>
                    <a:pt x="2" y="10"/>
                    <a:pt x="16" y="21"/>
                    <a:pt x="20" y="25"/>
                  </a:cubicBezTo>
                  <a:cubicBezTo>
                    <a:pt x="24" y="28"/>
                    <a:pt x="24" y="29"/>
                    <a:pt x="23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1" name="Freeform 74">
              <a:extLst>
                <a:ext uri="{FF2B5EF4-FFF2-40B4-BE49-F238E27FC236}">
                  <a16:creationId xmlns:a16="http://schemas.microsoft.com/office/drawing/2014/main" id="{5A5BCD4F-BB03-4061-8710-457A72966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" y="2471"/>
              <a:ext cx="145" cy="575"/>
            </a:xfrm>
            <a:custGeom>
              <a:avLst/>
              <a:gdLst>
                <a:gd name="T0" fmla="*/ 556 w 74"/>
                <a:gd name="T1" fmla="*/ 2513 h 275"/>
                <a:gd name="T2" fmla="*/ 24 w 74"/>
                <a:gd name="T3" fmla="*/ 0 h 275"/>
                <a:gd name="T4" fmla="*/ 556 w 74"/>
                <a:gd name="T5" fmla="*/ 2513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275">
                  <a:moveTo>
                    <a:pt x="74" y="275"/>
                  </a:moveTo>
                  <a:cubicBezTo>
                    <a:pt x="30" y="188"/>
                    <a:pt x="0" y="33"/>
                    <a:pt x="3" y="0"/>
                  </a:cubicBezTo>
                  <a:cubicBezTo>
                    <a:pt x="9" y="38"/>
                    <a:pt x="44" y="210"/>
                    <a:pt x="74" y="2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2" name="Freeform 75">
              <a:extLst>
                <a:ext uri="{FF2B5EF4-FFF2-40B4-BE49-F238E27FC236}">
                  <a16:creationId xmlns:a16="http://schemas.microsoft.com/office/drawing/2014/main" id="{320538BB-D230-44FD-8D2C-A4916C6F8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" y="2331"/>
              <a:ext cx="37" cy="119"/>
            </a:xfrm>
            <a:custGeom>
              <a:avLst/>
              <a:gdLst>
                <a:gd name="T0" fmla="*/ 68 w 19"/>
                <a:gd name="T1" fmla="*/ 0 h 57"/>
                <a:gd name="T2" fmla="*/ 140 w 19"/>
                <a:gd name="T3" fmla="*/ 518 h 57"/>
                <a:gd name="T4" fmla="*/ 68 w 19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7">
                  <a:moveTo>
                    <a:pt x="9" y="0"/>
                  </a:moveTo>
                  <a:cubicBezTo>
                    <a:pt x="7" y="15"/>
                    <a:pt x="7" y="47"/>
                    <a:pt x="19" y="57"/>
                  </a:cubicBezTo>
                  <a:cubicBezTo>
                    <a:pt x="0" y="41"/>
                    <a:pt x="4" y="2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3" name="Freeform 76">
              <a:extLst>
                <a:ext uri="{FF2B5EF4-FFF2-40B4-BE49-F238E27FC236}">
                  <a16:creationId xmlns:a16="http://schemas.microsoft.com/office/drawing/2014/main" id="{543B2435-F58B-4A83-8CA1-C540C3190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582"/>
              <a:ext cx="49" cy="148"/>
            </a:xfrm>
            <a:custGeom>
              <a:avLst/>
              <a:gdLst>
                <a:gd name="T0" fmla="*/ 104 w 25"/>
                <a:gd name="T1" fmla="*/ 0 h 71"/>
                <a:gd name="T2" fmla="*/ 96 w 25"/>
                <a:gd name="T3" fmla="*/ 300 h 71"/>
                <a:gd name="T4" fmla="*/ 180 w 25"/>
                <a:gd name="T5" fmla="*/ 500 h 71"/>
                <a:gd name="T6" fmla="*/ 39 w 25"/>
                <a:gd name="T7" fmla="*/ 644 h 71"/>
                <a:gd name="T8" fmla="*/ 112 w 25"/>
                <a:gd name="T9" fmla="*/ 509 h 71"/>
                <a:gd name="T10" fmla="*/ 104 w 25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1">
                  <a:moveTo>
                    <a:pt x="14" y="0"/>
                  </a:moveTo>
                  <a:cubicBezTo>
                    <a:pt x="12" y="12"/>
                    <a:pt x="9" y="17"/>
                    <a:pt x="13" y="33"/>
                  </a:cubicBezTo>
                  <a:cubicBezTo>
                    <a:pt x="18" y="48"/>
                    <a:pt x="24" y="49"/>
                    <a:pt x="24" y="55"/>
                  </a:cubicBezTo>
                  <a:cubicBezTo>
                    <a:pt x="25" y="60"/>
                    <a:pt x="14" y="57"/>
                    <a:pt x="5" y="71"/>
                  </a:cubicBezTo>
                  <a:cubicBezTo>
                    <a:pt x="8" y="66"/>
                    <a:pt x="13" y="60"/>
                    <a:pt x="15" y="56"/>
                  </a:cubicBezTo>
                  <a:cubicBezTo>
                    <a:pt x="19" y="49"/>
                    <a:pt x="0" y="31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4" name="Freeform 77">
              <a:extLst>
                <a:ext uri="{FF2B5EF4-FFF2-40B4-BE49-F238E27FC236}">
                  <a16:creationId xmlns:a16="http://schemas.microsoft.com/office/drawing/2014/main" id="{D47EA2E5-70A5-4BD9-8EDD-D46527EEB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2868"/>
              <a:ext cx="57" cy="103"/>
            </a:xfrm>
            <a:custGeom>
              <a:avLst/>
              <a:gdLst>
                <a:gd name="T0" fmla="*/ 92 w 29"/>
                <a:gd name="T1" fmla="*/ 0 h 49"/>
                <a:gd name="T2" fmla="*/ 181 w 29"/>
                <a:gd name="T3" fmla="*/ 221 h 49"/>
                <a:gd name="T4" fmla="*/ 167 w 29"/>
                <a:gd name="T5" fmla="*/ 296 h 49"/>
                <a:gd name="T6" fmla="*/ 0 w 29"/>
                <a:gd name="T7" fmla="*/ 456 h 49"/>
                <a:gd name="T8" fmla="*/ 108 w 29"/>
                <a:gd name="T9" fmla="*/ 261 h 49"/>
                <a:gd name="T10" fmla="*/ 92 w 29"/>
                <a:gd name="T11" fmla="*/ 0 h 4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9">
                  <a:moveTo>
                    <a:pt x="12" y="0"/>
                  </a:moveTo>
                  <a:cubicBezTo>
                    <a:pt x="13" y="12"/>
                    <a:pt x="21" y="20"/>
                    <a:pt x="24" y="24"/>
                  </a:cubicBezTo>
                  <a:cubicBezTo>
                    <a:pt x="28" y="28"/>
                    <a:pt x="29" y="31"/>
                    <a:pt x="22" y="32"/>
                  </a:cubicBezTo>
                  <a:cubicBezTo>
                    <a:pt x="15" y="34"/>
                    <a:pt x="4" y="40"/>
                    <a:pt x="0" y="49"/>
                  </a:cubicBezTo>
                  <a:cubicBezTo>
                    <a:pt x="3" y="39"/>
                    <a:pt x="10" y="32"/>
                    <a:pt x="14" y="28"/>
                  </a:cubicBezTo>
                  <a:cubicBezTo>
                    <a:pt x="20" y="23"/>
                    <a:pt x="8" y="14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5" name="Freeform 78">
              <a:extLst>
                <a:ext uri="{FF2B5EF4-FFF2-40B4-BE49-F238E27FC236}">
                  <a16:creationId xmlns:a16="http://schemas.microsoft.com/office/drawing/2014/main" id="{5A02E457-D964-443A-9107-8C410111E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3094"/>
              <a:ext cx="37" cy="100"/>
            </a:xfrm>
            <a:custGeom>
              <a:avLst/>
              <a:gdLst>
                <a:gd name="T0" fmla="*/ 140 w 19"/>
                <a:gd name="T1" fmla="*/ 433 h 48"/>
                <a:gd name="T2" fmla="*/ 103 w 19"/>
                <a:gd name="T3" fmla="*/ 300 h 48"/>
                <a:gd name="T4" fmla="*/ 132 w 19"/>
                <a:gd name="T5" fmla="*/ 0 h 48"/>
                <a:gd name="T6" fmla="*/ 140 w 19"/>
                <a:gd name="T7" fmla="*/ 433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8">
                  <a:moveTo>
                    <a:pt x="19" y="48"/>
                  </a:moveTo>
                  <a:cubicBezTo>
                    <a:pt x="19" y="48"/>
                    <a:pt x="19" y="48"/>
                    <a:pt x="14" y="33"/>
                  </a:cubicBezTo>
                  <a:cubicBezTo>
                    <a:pt x="8" y="17"/>
                    <a:pt x="11" y="8"/>
                    <a:pt x="18" y="0"/>
                  </a:cubicBezTo>
                  <a:cubicBezTo>
                    <a:pt x="8" y="12"/>
                    <a:pt x="0" y="16"/>
                    <a:pt x="19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6" name="Freeform 79">
              <a:extLst>
                <a:ext uri="{FF2B5EF4-FFF2-40B4-BE49-F238E27FC236}">
                  <a16:creationId xmlns:a16="http://schemas.microsoft.com/office/drawing/2014/main" id="{E9359757-AF32-4A1F-8D1E-71AC327F6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3251"/>
              <a:ext cx="63" cy="31"/>
            </a:xfrm>
            <a:custGeom>
              <a:avLst/>
              <a:gdLst>
                <a:gd name="T0" fmla="*/ 244 w 32"/>
                <a:gd name="T1" fmla="*/ 0 h 15"/>
                <a:gd name="T2" fmla="*/ 205 w 32"/>
                <a:gd name="T3" fmla="*/ 107 h 15"/>
                <a:gd name="T4" fmla="*/ 0 w 32"/>
                <a:gd name="T5" fmla="*/ 60 h 15"/>
                <a:gd name="T6" fmla="*/ 175 w 32"/>
                <a:gd name="T7" fmla="*/ 52 h 15"/>
                <a:gd name="T8" fmla="*/ 244 w 3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5">
                  <a:moveTo>
                    <a:pt x="32" y="0"/>
                  </a:moveTo>
                  <a:cubicBezTo>
                    <a:pt x="30" y="7"/>
                    <a:pt x="32" y="15"/>
                    <a:pt x="27" y="12"/>
                  </a:cubicBezTo>
                  <a:cubicBezTo>
                    <a:pt x="23" y="9"/>
                    <a:pt x="15" y="2"/>
                    <a:pt x="0" y="7"/>
                  </a:cubicBezTo>
                  <a:cubicBezTo>
                    <a:pt x="7" y="2"/>
                    <a:pt x="19" y="2"/>
                    <a:pt x="23" y="6"/>
                  </a:cubicBezTo>
                  <a:cubicBezTo>
                    <a:pt x="27" y="9"/>
                    <a:pt x="32" y="2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7" name="Freeform 80">
              <a:extLst>
                <a:ext uri="{FF2B5EF4-FFF2-40B4-BE49-F238E27FC236}">
                  <a16:creationId xmlns:a16="http://schemas.microsoft.com/office/drawing/2014/main" id="{065134FC-2189-487A-A428-48FF9B87A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430"/>
              <a:ext cx="66" cy="51"/>
            </a:xfrm>
            <a:custGeom>
              <a:avLst/>
              <a:gdLst>
                <a:gd name="T0" fmla="*/ 248 w 34"/>
                <a:gd name="T1" fmla="*/ 145 h 24"/>
                <a:gd name="T2" fmla="*/ 0 w 34"/>
                <a:gd name="T3" fmla="*/ 0 h 24"/>
                <a:gd name="T4" fmla="*/ 248 w 34"/>
                <a:gd name="T5" fmla="*/ 14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4">
                  <a:moveTo>
                    <a:pt x="34" y="15"/>
                  </a:moveTo>
                  <a:cubicBezTo>
                    <a:pt x="26" y="18"/>
                    <a:pt x="12" y="14"/>
                    <a:pt x="0" y="0"/>
                  </a:cubicBezTo>
                  <a:cubicBezTo>
                    <a:pt x="5" y="12"/>
                    <a:pt x="21" y="24"/>
                    <a:pt x="34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8" name="Freeform 81">
              <a:extLst>
                <a:ext uri="{FF2B5EF4-FFF2-40B4-BE49-F238E27FC236}">
                  <a16:creationId xmlns:a16="http://schemas.microsoft.com/office/drawing/2014/main" id="{F1624F01-9E19-4EBA-8E79-72310B8FD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3372"/>
              <a:ext cx="67" cy="25"/>
            </a:xfrm>
            <a:custGeom>
              <a:avLst/>
              <a:gdLst>
                <a:gd name="T0" fmla="*/ 260 w 34"/>
                <a:gd name="T1" fmla="*/ 73 h 12"/>
                <a:gd name="T2" fmla="*/ 0 w 34"/>
                <a:gd name="T3" fmla="*/ 0 h 12"/>
                <a:gd name="T4" fmla="*/ 260 w 34"/>
                <a:gd name="T5" fmla="*/ 7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2">
                  <a:moveTo>
                    <a:pt x="34" y="8"/>
                  </a:moveTo>
                  <a:cubicBezTo>
                    <a:pt x="25" y="10"/>
                    <a:pt x="6" y="5"/>
                    <a:pt x="0" y="0"/>
                  </a:cubicBezTo>
                  <a:cubicBezTo>
                    <a:pt x="6" y="10"/>
                    <a:pt x="24" y="12"/>
                    <a:pt x="3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9" name="Freeform 82">
              <a:extLst>
                <a:ext uri="{FF2B5EF4-FFF2-40B4-BE49-F238E27FC236}">
                  <a16:creationId xmlns:a16="http://schemas.microsoft.com/office/drawing/2014/main" id="{ADE0E867-8B33-4E24-B2EE-36832CC2B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3242"/>
              <a:ext cx="72" cy="76"/>
            </a:xfrm>
            <a:custGeom>
              <a:avLst/>
              <a:gdLst>
                <a:gd name="T0" fmla="*/ 272 w 37"/>
                <a:gd name="T1" fmla="*/ 0 h 36"/>
                <a:gd name="T2" fmla="*/ 60 w 37"/>
                <a:gd name="T3" fmla="*/ 68 h 36"/>
                <a:gd name="T4" fmla="*/ 16 w 37"/>
                <a:gd name="T5" fmla="*/ 152 h 36"/>
                <a:gd name="T6" fmla="*/ 31 w 37"/>
                <a:gd name="T7" fmla="*/ 338 h 36"/>
                <a:gd name="T8" fmla="*/ 45 w 37"/>
                <a:gd name="T9" fmla="*/ 133 h 36"/>
                <a:gd name="T10" fmla="*/ 272 w 37"/>
                <a:gd name="T11" fmla="*/ 0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36">
                  <a:moveTo>
                    <a:pt x="37" y="0"/>
                  </a:moveTo>
                  <a:cubicBezTo>
                    <a:pt x="30" y="7"/>
                    <a:pt x="15" y="8"/>
                    <a:pt x="8" y="7"/>
                  </a:cubicBezTo>
                  <a:cubicBezTo>
                    <a:pt x="1" y="7"/>
                    <a:pt x="0" y="8"/>
                    <a:pt x="2" y="16"/>
                  </a:cubicBezTo>
                  <a:cubicBezTo>
                    <a:pt x="3" y="24"/>
                    <a:pt x="5" y="29"/>
                    <a:pt x="4" y="36"/>
                  </a:cubicBezTo>
                  <a:cubicBezTo>
                    <a:pt x="7" y="28"/>
                    <a:pt x="5" y="18"/>
                    <a:pt x="6" y="14"/>
                  </a:cubicBezTo>
                  <a:cubicBezTo>
                    <a:pt x="7" y="10"/>
                    <a:pt x="31" y="13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0" name="Freeform 83">
              <a:extLst>
                <a:ext uri="{FF2B5EF4-FFF2-40B4-BE49-F238E27FC236}">
                  <a16:creationId xmlns:a16="http://schemas.microsoft.com/office/drawing/2014/main" id="{9DD53011-FD20-42E2-89D0-A5758BB6F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3094"/>
              <a:ext cx="66" cy="115"/>
            </a:xfrm>
            <a:custGeom>
              <a:avLst/>
              <a:gdLst>
                <a:gd name="T0" fmla="*/ 248 w 34"/>
                <a:gd name="T1" fmla="*/ 0 h 55"/>
                <a:gd name="T2" fmla="*/ 31 w 34"/>
                <a:gd name="T3" fmla="*/ 128 h 55"/>
                <a:gd name="T4" fmla="*/ 37 w 34"/>
                <a:gd name="T5" fmla="*/ 276 h 55"/>
                <a:gd name="T6" fmla="*/ 37 w 34"/>
                <a:gd name="T7" fmla="*/ 502 h 55"/>
                <a:gd name="T8" fmla="*/ 60 w 34"/>
                <a:gd name="T9" fmla="*/ 209 h 55"/>
                <a:gd name="T10" fmla="*/ 248 w 34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5">
                  <a:moveTo>
                    <a:pt x="34" y="0"/>
                  </a:moveTo>
                  <a:cubicBezTo>
                    <a:pt x="26" y="7"/>
                    <a:pt x="8" y="12"/>
                    <a:pt x="4" y="14"/>
                  </a:cubicBezTo>
                  <a:cubicBezTo>
                    <a:pt x="0" y="16"/>
                    <a:pt x="3" y="16"/>
                    <a:pt x="5" y="30"/>
                  </a:cubicBezTo>
                  <a:cubicBezTo>
                    <a:pt x="6" y="43"/>
                    <a:pt x="6" y="49"/>
                    <a:pt x="5" y="55"/>
                  </a:cubicBezTo>
                  <a:cubicBezTo>
                    <a:pt x="9" y="46"/>
                    <a:pt x="7" y="29"/>
                    <a:pt x="8" y="23"/>
                  </a:cubicBezTo>
                  <a:cubicBezTo>
                    <a:pt x="8" y="16"/>
                    <a:pt x="29" y="11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1" name="Freeform 84">
              <a:extLst>
                <a:ext uri="{FF2B5EF4-FFF2-40B4-BE49-F238E27FC236}">
                  <a16:creationId xmlns:a16="http://schemas.microsoft.com/office/drawing/2014/main" id="{676BCEB3-615B-4198-8357-2036632F3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935"/>
              <a:ext cx="54" cy="88"/>
            </a:xfrm>
            <a:custGeom>
              <a:avLst/>
              <a:gdLst>
                <a:gd name="T0" fmla="*/ 201 w 28"/>
                <a:gd name="T1" fmla="*/ 0 h 42"/>
                <a:gd name="T2" fmla="*/ 29 w 28"/>
                <a:gd name="T3" fmla="*/ 101 h 42"/>
                <a:gd name="T4" fmla="*/ 29 w 28"/>
                <a:gd name="T5" fmla="*/ 184 h 42"/>
                <a:gd name="T6" fmla="*/ 85 w 28"/>
                <a:gd name="T7" fmla="*/ 386 h 42"/>
                <a:gd name="T8" fmla="*/ 64 w 28"/>
                <a:gd name="T9" fmla="*/ 168 h 42"/>
                <a:gd name="T10" fmla="*/ 201 w 28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42">
                  <a:moveTo>
                    <a:pt x="28" y="0"/>
                  </a:moveTo>
                  <a:cubicBezTo>
                    <a:pt x="18" y="8"/>
                    <a:pt x="8" y="10"/>
                    <a:pt x="4" y="11"/>
                  </a:cubicBezTo>
                  <a:cubicBezTo>
                    <a:pt x="0" y="12"/>
                    <a:pt x="0" y="15"/>
                    <a:pt x="4" y="20"/>
                  </a:cubicBezTo>
                  <a:cubicBezTo>
                    <a:pt x="8" y="25"/>
                    <a:pt x="12" y="35"/>
                    <a:pt x="12" y="42"/>
                  </a:cubicBezTo>
                  <a:cubicBezTo>
                    <a:pt x="13" y="30"/>
                    <a:pt x="10" y="23"/>
                    <a:pt x="9" y="18"/>
                  </a:cubicBezTo>
                  <a:cubicBezTo>
                    <a:pt x="9" y="13"/>
                    <a:pt x="25" y="8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2" name="Freeform 85">
              <a:extLst>
                <a:ext uri="{FF2B5EF4-FFF2-40B4-BE49-F238E27FC236}">
                  <a16:creationId xmlns:a16="http://schemas.microsoft.com/office/drawing/2014/main" id="{27F2BA54-A4D8-4AF3-AA57-816ADB30D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680"/>
              <a:ext cx="75" cy="117"/>
            </a:xfrm>
            <a:custGeom>
              <a:avLst/>
              <a:gdLst>
                <a:gd name="T0" fmla="*/ 292 w 38"/>
                <a:gd name="T1" fmla="*/ 0 h 56"/>
                <a:gd name="T2" fmla="*/ 55 w 38"/>
                <a:gd name="T3" fmla="*/ 192 h 56"/>
                <a:gd name="T4" fmla="*/ 109 w 38"/>
                <a:gd name="T5" fmla="*/ 345 h 56"/>
                <a:gd name="T6" fmla="*/ 160 w 38"/>
                <a:gd name="T7" fmla="*/ 510 h 56"/>
                <a:gd name="T8" fmla="*/ 116 w 38"/>
                <a:gd name="T9" fmla="*/ 276 h 56"/>
                <a:gd name="T10" fmla="*/ 160 w 38"/>
                <a:gd name="T11" fmla="*/ 176 h 56"/>
                <a:gd name="T12" fmla="*/ 292 w 38"/>
                <a:gd name="T13" fmla="*/ 0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56">
                  <a:moveTo>
                    <a:pt x="38" y="0"/>
                  </a:moveTo>
                  <a:cubicBezTo>
                    <a:pt x="32" y="9"/>
                    <a:pt x="14" y="19"/>
                    <a:pt x="7" y="21"/>
                  </a:cubicBezTo>
                  <a:cubicBezTo>
                    <a:pt x="0" y="22"/>
                    <a:pt x="9" y="29"/>
                    <a:pt x="14" y="38"/>
                  </a:cubicBezTo>
                  <a:cubicBezTo>
                    <a:pt x="19" y="46"/>
                    <a:pt x="21" y="56"/>
                    <a:pt x="21" y="56"/>
                  </a:cubicBezTo>
                  <a:cubicBezTo>
                    <a:pt x="21" y="45"/>
                    <a:pt x="17" y="37"/>
                    <a:pt x="15" y="30"/>
                  </a:cubicBezTo>
                  <a:cubicBezTo>
                    <a:pt x="12" y="24"/>
                    <a:pt x="14" y="24"/>
                    <a:pt x="21" y="19"/>
                  </a:cubicBezTo>
                  <a:cubicBezTo>
                    <a:pt x="28" y="14"/>
                    <a:pt x="37" y="5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3" name="Freeform 86">
              <a:extLst>
                <a:ext uri="{FF2B5EF4-FFF2-40B4-BE49-F238E27FC236}">
                  <a16:creationId xmlns:a16="http://schemas.microsoft.com/office/drawing/2014/main" id="{471D163E-4FED-4D86-88A1-6529A1DC2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2419"/>
              <a:ext cx="67" cy="113"/>
            </a:xfrm>
            <a:custGeom>
              <a:avLst/>
              <a:gdLst>
                <a:gd name="T0" fmla="*/ 77 w 34"/>
                <a:gd name="T1" fmla="*/ 293 h 54"/>
                <a:gd name="T2" fmla="*/ 132 w 34"/>
                <a:gd name="T3" fmla="*/ 494 h 54"/>
                <a:gd name="T4" fmla="*/ 39 w 34"/>
                <a:gd name="T5" fmla="*/ 301 h 54"/>
                <a:gd name="T6" fmla="*/ 69 w 34"/>
                <a:gd name="T7" fmla="*/ 201 h 54"/>
                <a:gd name="T8" fmla="*/ 260 w 34"/>
                <a:gd name="T9" fmla="*/ 0 h 54"/>
                <a:gd name="T10" fmla="*/ 108 w 34"/>
                <a:gd name="T11" fmla="*/ 228 h 54"/>
                <a:gd name="T12" fmla="*/ 77 w 34"/>
                <a:gd name="T13" fmla="*/ 293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54">
                  <a:moveTo>
                    <a:pt x="10" y="32"/>
                  </a:moveTo>
                  <a:cubicBezTo>
                    <a:pt x="10" y="37"/>
                    <a:pt x="16" y="44"/>
                    <a:pt x="17" y="54"/>
                  </a:cubicBezTo>
                  <a:cubicBezTo>
                    <a:pt x="15" y="47"/>
                    <a:pt x="10" y="38"/>
                    <a:pt x="5" y="33"/>
                  </a:cubicBezTo>
                  <a:cubicBezTo>
                    <a:pt x="0" y="28"/>
                    <a:pt x="3" y="24"/>
                    <a:pt x="9" y="22"/>
                  </a:cubicBezTo>
                  <a:cubicBezTo>
                    <a:pt x="16" y="19"/>
                    <a:pt x="29" y="9"/>
                    <a:pt x="34" y="0"/>
                  </a:cubicBezTo>
                  <a:cubicBezTo>
                    <a:pt x="32" y="10"/>
                    <a:pt x="18" y="21"/>
                    <a:pt x="14" y="25"/>
                  </a:cubicBezTo>
                  <a:cubicBezTo>
                    <a:pt x="10" y="28"/>
                    <a:pt x="10" y="29"/>
                    <a:pt x="10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4" name="Freeform 87">
              <a:extLst>
                <a:ext uri="{FF2B5EF4-FFF2-40B4-BE49-F238E27FC236}">
                  <a16:creationId xmlns:a16="http://schemas.microsoft.com/office/drawing/2014/main" id="{58A41339-6AF4-495C-B7AA-BB83B433F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471"/>
              <a:ext cx="147" cy="575"/>
            </a:xfrm>
            <a:custGeom>
              <a:avLst/>
              <a:gdLst>
                <a:gd name="T0" fmla="*/ 0 w 75"/>
                <a:gd name="T1" fmla="*/ 2513 h 275"/>
                <a:gd name="T2" fmla="*/ 533 w 75"/>
                <a:gd name="T3" fmla="*/ 0 h 275"/>
                <a:gd name="T4" fmla="*/ 0 w 75"/>
                <a:gd name="T5" fmla="*/ 2513 h 2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275">
                  <a:moveTo>
                    <a:pt x="0" y="275"/>
                  </a:moveTo>
                  <a:cubicBezTo>
                    <a:pt x="44" y="188"/>
                    <a:pt x="75" y="33"/>
                    <a:pt x="71" y="0"/>
                  </a:cubicBezTo>
                  <a:cubicBezTo>
                    <a:pt x="65" y="38"/>
                    <a:pt x="30" y="210"/>
                    <a:pt x="0" y="2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5" name="Freeform 88">
              <a:extLst>
                <a:ext uri="{FF2B5EF4-FFF2-40B4-BE49-F238E27FC236}">
                  <a16:creationId xmlns:a16="http://schemas.microsoft.com/office/drawing/2014/main" id="{F5BC7AB9-265F-4619-BEBF-2AFA35B56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2260"/>
              <a:ext cx="131" cy="594"/>
            </a:xfrm>
            <a:custGeom>
              <a:avLst/>
              <a:gdLst>
                <a:gd name="T0" fmla="*/ 501 w 67"/>
                <a:gd name="T1" fmla="*/ 0 h 284"/>
                <a:gd name="T2" fmla="*/ 196 w 67"/>
                <a:gd name="T3" fmla="*/ 630 h 284"/>
                <a:gd name="T4" fmla="*/ 0 w 67"/>
                <a:gd name="T5" fmla="*/ 2598 h 284"/>
                <a:gd name="T6" fmla="*/ 252 w 67"/>
                <a:gd name="T7" fmla="*/ 786 h 284"/>
                <a:gd name="T8" fmla="*/ 501 w 67"/>
                <a:gd name="T9" fmla="*/ 0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284">
                  <a:moveTo>
                    <a:pt x="67" y="0"/>
                  </a:moveTo>
                  <a:cubicBezTo>
                    <a:pt x="52" y="4"/>
                    <a:pt x="28" y="27"/>
                    <a:pt x="26" y="69"/>
                  </a:cubicBezTo>
                  <a:cubicBezTo>
                    <a:pt x="24" y="111"/>
                    <a:pt x="26" y="166"/>
                    <a:pt x="0" y="284"/>
                  </a:cubicBezTo>
                  <a:cubicBezTo>
                    <a:pt x="18" y="252"/>
                    <a:pt x="30" y="123"/>
                    <a:pt x="34" y="86"/>
                  </a:cubicBezTo>
                  <a:cubicBezTo>
                    <a:pt x="38" y="48"/>
                    <a:pt x="43" y="18"/>
                    <a:pt x="67" y="0"/>
                  </a:cubicBezTo>
                  <a:close/>
                </a:path>
              </a:pathLst>
            </a:custGeom>
            <a:solidFill>
              <a:srgbClr val="D5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6" name="Freeform 89">
              <a:extLst>
                <a:ext uri="{FF2B5EF4-FFF2-40B4-BE49-F238E27FC236}">
                  <a16:creationId xmlns:a16="http://schemas.microsoft.com/office/drawing/2014/main" id="{1C3E4AC4-A46E-4465-A12F-ABECCF271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958"/>
              <a:ext cx="82" cy="103"/>
            </a:xfrm>
            <a:custGeom>
              <a:avLst/>
              <a:gdLst>
                <a:gd name="T0" fmla="*/ 0 w 42"/>
                <a:gd name="T1" fmla="*/ 345 h 49"/>
                <a:gd name="T2" fmla="*/ 195 w 42"/>
                <a:gd name="T3" fmla="*/ 261 h 49"/>
                <a:gd name="T4" fmla="*/ 312 w 42"/>
                <a:gd name="T5" fmla="*/ 0 h 49"/>
                <a:gd name="T6" fmla="*/ 195 w 42"/>
                <a:gd name="T7" fmla="*/ 372 h 49"/>
                <a:gd name="T8" fmla="*/ 0 w 42"/>
                <a:gd name="T9" fmla="*/ 34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0" y="37"/>
                  </a:moveTo>
                  <a:cubicBezTo>
                    <a:pt x="16" y="43"/>
                    <a:pt x="20" y="37"/>
                    <a:pt x="26" y="28"/>
                  </a:cubicBezTo>
                  <a:cubicBezTo>
                    <a:pt x="32" y="19"/>
                    <a:pt x="39" y="3"/>
                    <a:pt x="42" y="0"/>
                  </a:cubicBezTo>
                  <a:cubicBezTo>
                    <a:pt x="37" y="13"/>
                    <a:pt x="36" y="31"/>
                    <a:pt x="26" y="40"/>
                  </a:cubicBezTo>
                  <a:cubicBezTo>
                    <a:pt x="17" y="49"/>
                    <a:pt x="7" y="44"/>
                    <a:pt x="0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7" name="Freeform 90">
              <a:extLst>
                <a:ext uri="{FF2B5EF4-FFF2-40B4-BE49-F238E27FC236}">
                  <a16:creationId xmlns:a16="http://schemas.microsoft.com/office/drawing/2014/main" id="{EF59576E-A708-4018-884E-93B4C3EF1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023"/>
              <a:ext cx="39" cy="63"/>
            </a:xfrm>
            <a:custGeom>
              <a:avLst/>
              <a:gdLst>
                <a:gd name="T0" fmla="*/ 88 w 20"/>
                <a:gd name="T1" fmla="*/ 0 h 30"/>
                <a:gd name="T2" fmla="*/ 0 w 20"/>
                <a:gd name="T3" fmla="*/ 277 h 30"/>
                <a:gd name="T4" fmla="*/ 88 w 2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12" y="0"/>
                  </a:moveTo>
                  <a:cubicBezTo>
                    <a:pt x="15" y="14"/>
                    <a:pt x="9" y="27"/>
                    <a:pt x="0" y="30"/>
                  </a:cubicBezTo>
                  <a:cubicBezTo>
                    <a:pt x="15" y="29"/>
                    <a:pt x="20" y="18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8" name="Freeform 91">
              <a:extLst>
                <a:ext uri="{FF2B5EF4-FFF2-40B4-BE49-F238E27FC236}">
                  <a16:creationId xmlns:a16="http://schemas.microsoft.com/office/drawing/2014/main" id="{5851C150-4F82-42D3-9C93-66C3CEB29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1079"/>
              <a:ext cx="75" cy="136"/>
            </a:xfrm>
            <a:custGeom>
              <a:avLst/>
              <a:gdLst>
                <a:gd name="T0" fmla="*/ 0 w 38"/>
                <a:gd name="T1" fmla="*/ 485 h 65"/>
                <a:gd name="T2" fmla="*/ 199 w 38"/>
                <a:gd name="T3" fmla="*/ 385 h 65"/>
                <a:gd name="T4" fmla="*/ 176 w 38"/>
                <a:gd name="T5" fmla="*/ 157 h 65"/>
                <a:gd name="T6" fmla="*/ 109 w 38"/>
                <a:gd name="T7" fmla="*/ 0 h 65"/>
                <a:gd name="T8" fmla="*/ 237 w 38"/>
                <a:gd name="T9" fmla="*/ 209 h 65"/>
                <a:gd name="T10" fmla="*/ 0 w 38"/>
                <a:gd name="T11" fmla="*/ 485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65">
                  <a:moveTo>
                    <a:pt x="0" y="53"/>
                  </a:moveTo>
                  <a:cubicBezTo>
                    <a:pt x="14" y="54"/>
                    <a:pt x="21" y="51"/>
                    <a:pt x="26" y="42"/>
                  </a:cubicBezTo>
                  <a:cubicBezTo>
                    <a:pt x="30" y="33"/>
                    <a:pt x="29" y="28"/>
                    <a:pt x="23" y="17"/>
                  </a:cubicBezTo>
                  <a:cubicBezTo>
                    <a:pt x="18" y="8"/>
                    <a:pt x="14" y="0"/>
                    <a:pt x="14" y="0"/>
                  </a:cubicBezTo>
                  <a:cubicBezTo>
                    <a:pt x="23" y="9"/>
                    <a:pt x="24" y="12"/>
                    <a:pt x="31" y="23"/>
                  </a:cubicBezTo>
                  <a:cubicBezTo>
                    <a:pt x="38" y="35"/>
                    <a:pt x="28" y="65"/>
                    <a:pt x="0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9" name="Freeform 92">
              <a:extLst>
                <a:ext uri="{FF2B5EF4-FFF2-40B4-BE49-F238E27FC236}">
                  <a16:creationId xmlns:a16="http://schemas.microsoft.com/office/drawing/2014/main" id="{B368C8A5-A885-480B-9DBB-FD617FD57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236"/>
              <a:ext cx="65" cy="92"/>
            </a:xfrm>
            <a:custGeom>
              <a:avLst/>
              <a:gdLst>
                <a:gd name="T0" fmla="*/ 228 w 33"/>
                <a:gd name="T1" fmla="*/ 276 h 44"/>
                <a:gd name="T2" fmla="*/ 0 w 33"/>
                <a:gd name="T3" fmla="*/ 368 h 44"/>
                <a:gd name="T4" fmla="*/ 160 w 33"/>
                <a:gd name="T5" fmla="*/ 309 h 44"/>
                <a:gd name="T6" fmla="*/ 160 w 33"/>
                <a:gd name="T7" fmla="*/ 0 h 44"/>
                <a:gd name="T8" fmla="*/ 228 w 33"/>
                <a:gd name="T9" fmla="*/ 2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4">
                  <a:moveTo>
                    <a:pt x="30" y="30"/>
                  </a:moveTo>
                  <a:cubicBezTo>
                    <a:pt x="26" y="42"/>
                    <a:pt x="20" y="44"/>
                    <a:pt x="0" y="40"/>
                  </a:cubicBezTo>
                  <a:cubicBezTo>
                    <a:pt x="0" y="40"/>
                    <a:pt x="14" y="41"/>
                    <a:pt x="21" y="34"/>
                  </a:cubicBezTo>
                  <a:cubicBezTo>
                    <a:pt x="28" y="27"/>
                    <a:pt x="29" y="13"/>
                    <a:pt x="21" y="0"/>
                  </a:cubicBezTo>
                  <a:cubicBezTo>
                    <a:pt x="30" y="9"/>
                    <a:pt x="33" y="20"/>
                    <a:pt x="30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0" name="Freeform 93">
              <a:extLst>
                <a:ext uri="{FF2B5EF4-FFF2-40B4-BE49-F238E27FC236}">
                  <a16:creationId xmlns:a16="http://schemas.microsoft.com/office/drawing/2014/main" id="{7801CDB1-AD71-4E38-94E6-F220F005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1489"/>
              <a:ext cx="92" cy="209"/>
            </a:xfrm>
            <a:custGeom>
              <a:avLst/>
              <a:gdLst>
                <a:gd name="T0" fmla="*/ 276 w 47"/>
                <a:gd name="T1" fmla="*/ 0 h 100"/>
                <a:gd name="T2" fmla="*/ 241 w 47"/>
                <a:gd name="T3" fmla="*/ 577 h 100"/>
                <a:gd name="T4" fmla="*/ 0 w 47"/>
                <a:gd name="T5" fmla="*/ 857 h 100"/>
                <a:gd name="T6" fmla="*/ 292 w 47"/>
                <a:gd name="T7" fmla="*/ 612 h 100"/>
                <a:gd name="T8" fmla="*/ 276 w 47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00">
                  <a:moveTo>
                    <a:pt x="37" y="0"/>
                  </a:moveTo>
                  <a:cubicBezTo>
                    <a:pt x="44" y="14"/>
                    <a:pt x="41" y="34"/>
                    <a:pt x="32" y="63"/>
                  </a:cubicBezTo>
                  <a:cubicBezTo>
                    <a:pt x="22" y="92"/>
                    <a:pt x="12" y="96"/>
                    <a:pt x="0" y="94"/>
                  </a:cubicBezTo>
                  <a:cubicBezTo>
                    <a:pt x="18" y="100"/>
                    <a:pt x="30" y="94"/>
                    <a:pt x="39" y="67"/>
                  </a:cubicBezTo>
                  <a:cubicBezTo>
                    <a:pt x="47" y="39"/>
                    <a:pt x="45" y="8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1" name="Freeform 94">
              <a:extLst>
                <a:ext uri="{FF2B5EF4-FFF2-40B4-BE49-F238E27FC236}">
                  <a16:creationId xmlns:a16="http://schemas.microsoft.com/office/drawing/2014/main" id="{63926755-BCFD-4791-B1CF-15E2BFFF7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368"/>
              <a:ext cx="49" cy="88"/>
            </a:xfrm>
            <a:custGeom>
              <a:avLst/>
              <a:gdLst>
                <a:gd name="T0" fmla="*/ 180 w 25"/>
                <a:gd name="T1" fmla="*/ 212 h 42"/>
                <a:gd name="T2" fmla="*/ 0 w 25"/>
                <a:gd name="T3" fmla="*/ 369 h 42"/>
                <a:gd name="T4" fmla="*/ 127 w 25"/>
                <a:gd name="T5" fmla="*/ 268 h 42"/>
                <a:gd name="T6" fmla="*/ 143 w 25"/>
                <a:gd name="T7" fmla="*/ 0 h 42"/>
                <a:gd name="T8" fmla="*/ 180 w 25"/>
                <a:gd name="T9" fmla="*/ 21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2">
                  <a:moveTo>
                    <a:pt x="24" y="23"/>
                  </a:moveTo>
                  <a:cubicBezTo>
                    <a:pt x="22" y="33"/>
                    <a:pt x="21" y="42"/>
                    <a:pt x="0" y="40"/>
                  </a:cubicBezTo>
                  <a:cubicBezTo>
                    <a:pt x="8" y="38"/>
                    <a:pt x="15" y="38"/>
                    <a:pt x="17" y="29"/>
                  </a:cubicBezTo>
                  <a:cubicBezTo>
                    <a:pt x="19" y="20"/>
                    <a:pt x="23" y="13"/>
                    <a:pt x="19" y="0"/>
                  </a:cubicBezTo>
                  <a:cubicBezTo>
                    <a:pt x="23" y="7"/>
                    <a:pt x="25" y="16"/>
                    <a:pt x="24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2" name="Freeform 95">
              <a:extLst>
                <a:ext uri="{FF2B5EF4-FFF2-40B4-BE49-F238E27FC236}">
                  <a16:creationId xmlns:a16="http://schemas.microsoft.com/office/drawing/2014/main" id="{4447E651-B69B-4412-9B5A-8E3C34BC4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752"/>
              <a:ext cx="80" cy="122"/>
            </a:xfrm>
            <a:custGeom>
              <a:avLst/>
              <a:gdLst>
                <a:gd name="T0" fmla="*/ 217 w 41"/>
                <a:gd name="T1" fmla="*/ 0 h 58"/>
                <a:gd name="T2" fmla="*/ 195 w 41"/>
                <a:gd name="T3" fmla="*/ 353 h 58"/>
                <a:gd name="T4" fmla="*/ 0 w 41"/>
                <a:gd name="T5" fmla="*/ 541 h 58"/>
                <a:gd name="T6" fmla="*/ 273 w 41"/>
                <a:gd name="T7" fmla="*/ 297 h 58"/>
                <a:gd name="T8" fmla="*/ 217 w 41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8">
                  <a:moveTo>
                    <a:pt x="29" y="0"/>
                  </a:moveTo>
                  <a:cubicBezTo>
                    <a:pt x="33" y="18"/>
                    <a:pt x="33" y="30"/>
                    <a:pt x="26" y="38"/>
                  </a:cubicBezTo>
                  <a:cubicBezTo>
                    <a:pt x="20" y="46"/>
                    <a:pt x="8" y="56"/>
                    <a:pt x="0" y="58"/>
                  </a:cubicBezTo>
                  <a:cubicBezTo>
                    <a:pt x="20" y="56"/>
                    <a:pt x="33" y="45"/>
                    <a:pt x="37" y="32"/>
                  </a:cubicBezTo>
                  <a:cubicBezTo>
                    <a:pt x="41" y="19"/>
                    <a:pt x="29" y="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3" name="Freeform 96">
              <a:extLst>
                <a:ext uri="{FF2B5EF4-FFF2-40B4-BE49-F238E27FC236}">
                  <a16:creationId xmlns:a16="http://schemas.microsoft.com/office/drawing/2014/main" id="{6BF91BFB-F3D8-4641-9B3C-9325B61CF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1961"/>
              <a:ext cx="84" cy="121"/>
            </a:xfrm>
            <a:custGeom>
              <a:avLst/>
              <a:gdLst>
                <a:gd name="T0" fmla="*/ 0 w 43"/>
                <a:gd name="T1" fmla="*/ 526 h 58"/>
                <a:gd name="T2" fmla="*/ 225 w 43"/>
                <a:gd name="T3" fmla="*/ 0 h 58"/>
                <a:gd name="T4" fmla="*/ 0 w 43"/>
                <a:gd name="T5" fmla="*/ 52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8">
                  <a:moveTo>
                    <a:pt x="0" y="58"/>
                  </a:moveTo>
                  <a:cubicBezTo>
                    <a:pt x="34" y="46"/>
                    <a:pt x="34" y="14"/>
                    <a:pt x="30" y="0"/>
                  </a:cubicBezTo>
                  <a:cubicBezTo>
                    <a:pt x="37" y="18"/>
                    <a:pt x="43" y="52"/>
                    <a:pt x="0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4" name="Freeform 97">
              <a:extLst>
                <a:ext uri="{FF2B5EF4-FFF2-40B4-BE49-F238E27FC236}">
                  <a16:creationId xmlns:a16="http://schemas.microsoft.com/office/drawing/2014/main" id="{0533FE95-BB85-4083-BD56-816E661DA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1541"/>
              <a:ext cx="59" cy="186"/>
            </a:xfrm>
            <a:custGeom>
              <a:avLst/>
              <a:gdLst>
                <a:gd name="T0" fmla="*/ 136 w 30"/>
                <a:gd name="T1" fmla="*/ 0 h 89"/>
                <a:gd name="T2" fmla="*/ 189 w 30"/>
                <a:gd name="T3" fmla="*/ 309 h 89"/>
                <a:gd name="T4" fmla="*/ 151 w 30"/>
                <a:gd name="T5" fmla="*/ 476 h 89"/>
                <a:gd name="T6" fmla="*/ 0 w 30"/>
                <a:gd name="T7" fmla="*/ 813 h 89"/>
                <a:gd name="T8" fmla="*/ 100 w 30"/>
                <a:gd name="T9" fmla="*/ 454 h 89"/>
                <a:gd name="T10" fmla="*/ 136 w 30"/>
                <a:gd name="T11" fmla="*/ 245 h 89"/>
                <a:gd name="T12" fmla="*/ 136 w 30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89">
                  <a:moveTo>
                    <a:pt x="18" y="0"/>
                  </a:moveTo>
                  <a:cubicBezTo>
                    <a:pt x="16" y="16"/>
                    <a:pt x="20" y="23"/>
                    <a:pt x="25" y="34"/>
                  </a:cubicBezTo>
                  <a:cubicBezTo>
                    <a:pt x="30" y="44"/>
                    <a:pt x="30" y="45"/>
                    <a:pt x="20" y="52"/>
                  </a:cubicBezTo>
                  <a:cubicBezTo>
                    <a:pt x="11" y="58"/>
                    <a:pt x="0" y="60"/>
                    <a:pt x="0" y="89"/>
                  </a:cubicBezTo>
                  <a:cubicBezTo>
                    <a:pt x="0" y="58"/>
                    <a:pt x="7" y="57"/>
                    <a:pt x="13" y="50"/>
                  </a:cubicBezTo>
                  <a:cubicBezTo>
                    <a:pt x="20" y="42"/>
                    <a:pt x="21" y="41"/>
                    <a:pt x="18" y="27"/>
                  </a:cubicBezTo>
                  <a:cubicBezTo>
                    <a:pt x="15" y="12"/>
                    <a:pt x="18" y="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5" name="Freeform 98">
              <a:extLst>
                <a:ext uri="{FF2B5EF4-FFF2-40B4-BE49-F238E27FC236}">
                  <a16:creationId xmlns:a16="http://schemas.microsoft.com/office/drawing/2014/main" id="{9E29005E-DCED-41D0-9444-C713E0FAD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" y="1309"/>
              <a:ext cx="73" cy="184"/>
            </a:xfrm>
            <a:custGeom>
              <a:avLst/>
              <a:gdLst>
                <a:gd name="T0" fmla="*/ 245 w 37"/>
                <a:gd name="T1" fmla="*/ 0 h 88"/>
                <a:gd name="T2" fmla="*/ 253 w 37"/>
                <a:gd name="T3" fmla="*/ 320 h 88"/>
                <a:gd name="T4" fmla="*/ 207 w 37"/>
                <a:gd name="T5" fmla="*/ 468 h 88"/>
                <a:gd name="T6" fmla="*/ 0 w 37"/>
                <a:gd name="T7" fmla="*/ 805 h 88"/>
                <a:gd name="T8" fmla="*/ 160 w 37"/>
                <a:gd name="T9" fmla="*/ 437 h 88"/>
                <a:gd name="T10" fmla="*/ 207 w 37"/>
                <a:gd name="T11" fmla="*/ 236 h 88"/>
                <a:gd name="T12" fmla="*/ 245 w 37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8">
                  <a:moveTo>
                    <a:pt x="32" y="0"/>
                  </a:moveTo>
                  <a:cubicBezTo>
                    <a:pt x="28" y="16"/>
                    <a:pt x="30" y="23"/>
                    <a:pt x="33" y="35"/>
                  </a:cubicBezTo>
                  <a:cubicBezTo>
                    <a:pt x="37" y="46"/>
                    <a:pt x="37" y="46"/>
                    <a:pt x="27" y="51"/>
                  </a:cubicBezTo>
                  <a:cubicBezTo>
                    <a:pt x="19" y="54"/>
                    <a:pt x="5" y="59"/>
                    <a:pt x="0" y="88"/>
                  </a:cubicBezTo>
                  <a:cubicBezTo>
                    <a:pt x="5" y="57"/>
                    <a:pt x="13" y="54"/>
                    <a:pt x="21" y="48"/>
                  </a:cubicBezTo>
                  <a:cubicBezTo>
                    <a:pt x="29" y="42"/>
                    <a:pt x="28" y="41"/>
                    <a:pt x="27" y="26"/>
                  </a:cubicBezTo>
                  <a:cubicBezTo>
                    <a:pt x="26" y="12"/>
                    <a:pt x="32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6" name="Freeform 99">
              <a:extLst>
                <a:ext uri="{FF2B5EF4-FFF2-40B4-BE49-F238E27FC236}">
                  <a16:creationId xmlns:a16="http://schemas.microsoft.com/office/drawing/2014/main" id="{1E97E49E-E553-4C16-8071-2DF5B7586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1213"/>
              <a:ext cx="47" cy="71"/>
            </a:xfrm>
            <a:custGeom>
              <a:avLst/>
              <a:gdLst>
                <a:gd name="T0" fmla="*/ 0 w 24"/>
                <a:gd name="T1" fmla="*/ 309 h 34"/>
                <a:gd name="T2" fmla="*/ 149 w 24"/>
                <a:gd name="T3" fmla="*/ 244 h 34"/>
                <a:gd name="T4" fmla="*/ 165 w 24"/>
                <a:gd name="T5" fmla="*/ 157 h 34"/>
                <a:gd name="T6" fmla="*/ 141 w 24"/>
                <a:gd name="T7" fmla="*/ 0 h 34"/>
                <a:gd name="T8" fmla="*/ 135 w 24"/>
                <a:gd name="T9" fmla="*/ 175 h 34"/>
                <a:gd name="T10" fmla="*/ 76 w 24"/>
                <a:gd name="T11" fmla="*/ 253 h 34"/>
                <a:gd name="T12" fmla="*/ 0 w 24"/>
                <a:gd name="T13" fmla="*/ 30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4">
                  <a:moveTo>
                    <a:pt x="0" y="34"/>
                  </a:moveTo>
                  <a:cubicBezTo>
                    <a:pt x="10" y="29"/>
                    <a:pt x="16" y="29"/>
                    <a:pt x="20" y="27"/>
                  </a:cubicBezTo>
                  <a:cubicBezTo>
                    <a:pt x="23" y="26"/>
                    <a:pt x="24" y="24"/>
                    <a:pt x="22" y="17"/>
                  </a:cubicBezTo>
                  <a:cubicBezTo>
                    <a:pt x="20" y="11"/>
                    <a:pt x="19" y="2"/>
                    <a:pt x="19" y="0"/>
                  </a:cubicBezTo>
                  <a:cubicBezTo>
                    <a:pt x="17" y="10"/>
                    <a:pt x="18" y="15"/>
                    <a:pt x="18" y="19"/>
                  </a:cubicBezTo>
                  <a:cubicBezTo>
                    <a:pt x="19" y="24"/>
                    <a:pt x="19" y="24"/>
                    <a:pt x="10" y="28"/>
                  </a:cubicBezTo>
                  <a:cubicBezTo>
                    <a:pt x="3" y="31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7" name="Freeform 100">
              <a:extLst>
                <a:ext uri="{FF2B5EF4-FFF2-40B4-BE49-F238E27FC236}">
                  <a16:creationId xmlns:a16="http://schemas.microsoft.com/office/drawing/2014/main" id="{9FF566DB-4BCF-4851-A229-91A8E7799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" y="1786"/>
              <a:ext cx="59" cy="115"/>
            </a:xfrm>
            <a:custGeom>
              <a:avLst/>
              <a:gdLst>
                <a:gd name="T0" fmla="*/ 136 w 30"/>
                <a:gd name="T1" fmla="*/ 228 h 55"/>
                <a:gd name="T2" fmla="*/ 108 w 30"/>
                <a:gd name="T3" fmla="*/ 320 h 55"/>
                <a:gd name="T4" fmla="*/ 0 w 30"/>
                <a:gd name="T5" fmla="*/ 502 h 55"/>
                <a:gd name="T6" fmla="*/ 167 w 30"/>
                <a:gd name="T7" fmla="*/ 320 h 55"/>
                <a:gd name="T8" fmla="*/ 159 w 30"/>
                <a:gd name="T9" fmla="*/ 209 h 55"/>
                <a:gd name="T10" fmla="*/ 69 w 30"/>
                <a:gd name="T11" fmla="*/ 0 h 55"/>
                <a:gd name="T12" fmla="*/ 136 w 30"/>
                <a:gd name="T13" fmla="*/ 228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55">
                  <a:moveTo>
                    <a:pt x="18" y="25"/>
                  </a:moveTo>
                  <a:cubicBezTo>
                    <a:pt x="22" y="30"/>
                    <a:pt x="19" y="31"/>
                    <a:pt x="14" y="35"/>
                  </a:cubicBezTo>
                  <a:cubicBezTo>
                    <a:pt x="8" y="40"/>
                    <a:pt x="2" y="43"/>
                    <a:pt x="0" y="55"/>
                  </a:cubicBezTo>
                  <a:cubicBezTo>
                    <a:pt x="4" y="46"/>
                    <a:pt x="14" y="39"/>
                    <a:pt x="22" y="35"/>
                  </a:cubicBezTo>
                  <a:cubicBezTo>
                    <a:pt x="30" y="32"/>
                    <a:pt x="28" y="27"/>
                    <a:pt x="21" y="23"/>
                  </a:cubicBezTo>
                  <a:cubicBezTo>
                    <a:pt x="14" y="18"/>
                    <a:pt x="10" y="10"/>
                    <a:pt x="9" y="0"/>
                  </a:cubicBezTo>
                  <a:cubicBezTo>
                    <a:pt x="9" y="5"/>
                    <a:pt x="11" y="17"/>
                    <a:pt x="18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8" name="Freeform 101">
              <a:extLst>
                <a:ext uri="{FF2B5EF4-FFF2-40B4-BE49-F238E27FC236}">
                  <a16:creationId xmlns:a16="http://schemas.microsoft.com/office/drawing/2014/main" id="{72AEAAD1-B266-4852-A6B6-53B6CD3DF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958"/>
              <a:ext cx="82" cy="103"/>
            </a:xfrm>
            <a:custGeom>
              <a:avLst/>
              <a:gdLst>
                <a:gd name="T0" fmla="*/ 312 w 42"/>
                <a:gd name="T1" fmla="*/ 345 h 49"/>
                <a:gd name="T2" fmla="*/ 119 w 42"/>
                <a:gd name="T3" fmla="*/ 261 h 49"/>
                <a:gd name="T4" fmla="*/ 0 w 42"/>
                <a:gd name="T5" fmla="*/ 0 h 49"/>
                <a:gd name="T6" fmla="*/ 119 w 42"/>
                <a:gd name="T7" fmla="*/ 372 h 49"/>
                <a:gd name="T8" fmla="*/ 312 w 42"/>
                <a:gd name="T9" fmla="*/ 345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9">
                  <a:moveTo>
                    <a:pt x="42" y="37"/>
                  </a:moveTo>
                  <a:cubicBezTo>
                    <a:pt x="27" y="43"/>
                    <a:pt x="22" y="37"/>
                    <a:pt x="16" y="28"/>
                  </a:cubicBezTo>
                  <a:cubicBezTo>
                    <a:pt x="10" y="19"/>
                    <a:pt x="4" y="3"/>
                    <a:pt x="0" y="0"/>
                  </a:cubicBezTo>
                  <a:cubicBezTo>
                    <a:pt x="5" y="13"/>
                    <a:pt x="7" y="31"/>
                    <a:pt x="16" y="40"/>
                  </a:cubicBezTo>
                  <a:cubicBezTo>
                    <a:pt x="26" y="49"/>
                    <a:pt x="35" y="44"/>
                    <a:pt x="42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9" name="Freeform 102">
              <a:extLst>
                <a:ext uri="{FF2B5EF4-FFF2-40B4-BE49-F238E27FC236}">
                  <a16:creationId xmlns:a16="http://schemas.microsoft.com/office/drawing/2014/main" id="{356747AF-19D4-40B2-BB1E-6B127888E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023"/>
              <a:ext cx="37" cy="63"/>
            </a:xfrm>
            <a:custGeom>
              <a:avLst/>
              <a:gdLst>
                <a:gd name="T0" fmla="*/ 53 w 19"/>
                <a:gd name="T1" fmla="*/ 0 h 30"/>
                <a:gd name="T2" fmla="*/ 140 w 19"/>
                <a:gd name="T3" fmla="*/ 277 h 30"/>
                <a:gd name="T4" fmla="*/ 53 w 19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0">
                  <a:moveTo>
                    <a:pt x="7" y="0"/>
                  </a:moveTo>
                  <a:cubicBezTo>
                    <a:pt x="5" y="14"/>
                    <a:pt x="11" y="27"/>
                    <a:pt x="19" y="30"/>
                  </a:cubicBezTo>
                  <a:cubicBezTo>
                    <a:pt x="5" y="29"/>
                    <a:pt x="0" y="18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0" name="Freeform 103">
              <a:extLst>
                <a:ext uri="{FF2B5EF4-FFF2-40B4-BE49-F238E27FC236}">
                  <a16:creationId xmlns:a16="http://schemas.microsoft.com/office/drawing/2014/main" id="{9E5E044D-785C-449E-9419-551DF1CD8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079"/>
              <a:ext cx="76" cy="136"/>
            </a:xfrm>
            <a:custGeom>
              <a:avLst/>
              <a:gdLst>
                <a:gd name="T0" fmla="*/ 288 w 39"/>
                <a:gd name="T1" fmla="*/ 485 h 65"/>
                <a:gd name="T2" fmla="*/ 95 w 39"/>
                <a:gd name="T3" fmla="*/ 385 h 65"/>
                <a:gd name="T4" fmla="*/ 117 w 39"/>
                <a:gd name="T5" fmla="*/ 157 h 65"/>
                <a:gd name="T6" fmla="*/ 185 w 39"/>
                <a:gd name="T7" fmla="*/ 0 h 65"/>
                <a:gd name="T8" fmla="*/ 53 w 39"/>
                <a:gd name="T9" fmla="*/ 209 h 65"/>
                <a:gd name="T10" fmla="*/ 288 w 39"/>
                <a:gd name="T11" fmla="*/ 485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5">
                  <a:moveTo>
                    <a:pt x="39" y="53"/>
                  </a:moveTo>
                  <a:cubicBezTo>
                    <a:pt x="24" y="54"/>
                    <a:pt x="17" y="51"/>
                    <a:pt x="13" y="42"/>
                  </a:cubicBezTo>
                  <a:cubicBezTo>
                    <a:pt x="8" y="33"/>
                    <a:pt x="10" y="28"/>
                    <a:pt x="16" y="17"/>
                  </a:cubicBezTo>
                  <a:cubicBezTo>
                    <a:pt x="21" y="8"/>
                    <a:pt x="25" y="0"/>
                    <a:pt x="25" y="0"/>
                  </a:cubicBezTo>
                  <a:cubicBezTo>
                    <a:pt x="15" y="9"/>
                    <a:pt x="14" y="12"/>
                    <a:pt x="7" y="23"/>
                  </a:cubicBezTo>
                  <a:cubicBezTo>
                    <a:pt x="0" y="35"/>
                    <a:pt x="10" y="65"/>
                    <a:pt x="39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1" name="Freeform 104">
              <a:extLst>
                <a:ext uri="{FF2B5EF4-FFF2-40B4-BE49-F238E27FC236}">
                  <a16:creationId xmlns:a16="http://schemas.microsoft.com/office/drawing/2014/main" id="{DFC11B2E-E680-4F7A-896B-23A713D4B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236"/>
              <a:ext cx="65" cy="92"/>
            </a:xfrm>
            <a:custGeom>
              <a:avLst/>
              <a:gdLst>
                <a:gd name="T0" fmla="*/ 24 w 33"/>
                <a:gd name="T1" fmla="*/ 276 h 44"/>
                <a:gd name="T2" fmla="*/ 252 w 33"/>
                <a:gd name="T3" fmla="*/ 368 h 44"/>
                <a:gd name="T4" fmla="*/ 93 w 33"/>
                <a:gd name="T5" fmla="*/ 309 h 44"/>
                <a:gd name="T6" fmla="*/ 100 w 33"/>
                <a:gd name="T7" fmla="*/ 0 h 44"/>
                <a:gd name="T8" fmla="*/ 24 w 33"/>
                <a:gd name="T9" fmla="*/ 27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4">
                  <a:moveTo>
                    <a:pt x="3" y="30"/>
                  </a:moveTo>
                  <a:cubicBezTo>
                    <a:pt x="8" y="42"/>
                    <a:pt x="13" y="44"/>
                    <a:pt x="33" y="40"/>
                  </a:cubicBezTo>
                  <a:cubicBezTo>
                    <a:pt x="33" y="40"/>
                    <a:pt x="19" y="41"/>
                    <a:pt x="12" y="34"/>
                  </a:cubicBezTo>
                  <a:cubicBezTo>
                    <a:pt x="5" y="27"/>
                    <a:pt x="4" y="13"/>
                    <a:pt x="13" y="0"/>
                  </a:cubicBezTo>
                  <a:cubicBezTo>
                    <a:pt x="4" y="9"/>
                    <a:pt x="0" y="20"/>
                    <a:pt x="3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2" name="Freeform 105">
              <a:extLst>
                <a:ext uri="{FF2B5EF4-FFF2-40B4-BE49-F238E27FC236}">
                  <a16:creationId xmlns:a16="http://schemas.microsoft.com/office/drawing/2014/main" id="{7E5732C8-A25F-4C35-9E40-3EDC8D57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489"/>
              <a:ext cx="92" cy="209"/>
            </a:xfrm>
            <a:custGeom>
              <a:avLst/>
              <a:gdLst>
                <a:gd name="T0" fmla="*/ 84 w 47"/>
                <a:gd name="T1" fmla="*/ 0 h 100"/>
                <a:gd name="T2" fmla="*/ 119 w 47"/>
                <a:gd name="T3" fmla="*/ 577 h 100"/>
                <a:gd name="T4" fmla="*/ 352 w 47"/>
                <a:gd name="T5" fmla="*/ 857 h 100"/>
                <a:gd name="T6" fmla="*/ 69 w 47"/>
                <a:gd name="T7" fmla="*/ 612 h 100"/>
                <a:gd name="T8" fmla="*/ 84 w 47"/>
                <a:gd name="T9" fmla="*/ 0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100">
                  <a:moveTo>
                    <a:pt x="11" y="0"/>
                  </a:moveTo>
                  <a:cubicBezTo>
                    <a:pt x="4" y="14"/>
                    <a:pt x="6" y="34"/>
                    <a:pt x="16" y="63"/>
                  </a:cubicBezTo>
                  <a:cubicBezTo>
                    <a:pt x="25" y="92"/>
                    <a:pt x="36" y="96"/>
                    <a:pt x="47" y="94"/>
                  </a:cubicBezTo>
                  <a:cubicBezTo>
                    <a:pt x="29" y="100"/>
                    <a:pt x="17" y="94"/>
                    <a:pt x="9" y="67"/>
                  </a:cubicBezTo>
                  <a:cubicBezTo>
                    <a:pt x="0" y="39"/>
                    <a:pt x="3" y="8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3" name="Freeform 106">
              <a:extLst>
                <a:ext uri="{FF2B5EF4-FFF2-40B4-BE49-F238E27FC236}">
                  <a16:creationId xmlns:a16="http://schemas.microsoft.com/office/drawing/2014/main" id="{8EB5B4E1-CC89-40B5-B736-BFB2B6BE3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368"/>
              <a:ext cx="51" cy="88"/>
            </a:xfrm>
            <a:custGeom>
              <a:avLst/>
              <a:gdLst>
                <a:gd name="T0" fmla="*/ 8 w 26"/>
                <a:gd name="T1" fmla="*/ 212 h 42"/>
                <a:gd name="T2" fmla="*/ 196 w 26"/>
                <a:gd name="T3" fmla="*/ 369 h 42"/>
                <a:gd name="T4" fmla="*/ 61 w 26"/>
                <a:gd name="T5" fmla="*/ 268 h 42"/>
                <a:gd name="T6" fmla="*/ 47 w 26"/>
                <a:gd name="T7" fmla="*/ 0 h 42"/>
                <a:gd name="T8" fmla="*/ 8 w 26"/>
                <a:gd name="T9" fmla="*/ 21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42">
                  <a:moveTo>
                    <a:pt x="1" y="23"/>
                  </a:moveTo>
                  <a:cubicBezTo>
                    <a:pt x="3" y="33"/>
                    <a:pt x="5" y="42"/>
                    <a:pt x="26" y="40"/>
                  </a:cubicBezTo>
                  <a:cubicBezTo>
                    <a:pt x="18" y="38"/>
                    <a:pt x="11" y="38"/>
                    <a:pt x="8" y="29"/>
                  </a:cubicBezTo>
                  <a:cubicBezTo>
                    <a:pt x="6" y="20"/>
                    <a:pt x="3" y="13"/>
                    <a:pt x="6" y="0"/>
                  </a:cubicBezTo>
                  <a:cubicBezTo>
                    <a:pt x="2" y="7"/>
                    <a:pt x="0" y="16"/>
                    <a:pt x="1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4" name="Freeform 107">
              <a:extLst>
                <a:ext uri="{FF2B5EF4-FFF2-40B4-BE49-F238E27FC236}">
                  <a16:creationId xmlns:a16="http://schemas.microsoft.com/office/drawing/2014/main" id="{8180EB15-AE4D-49E7-B0B9-B40435837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752"/>
              <a:ext cx="80" cy="122"/>
            </a:xfrm>
            <a:custGeom>
              <a:avLst/>
              <a:gdLst>
                <a:gd name="T0" fmla="*/ 88 w 41"/>
                <a:gd name="T1" fmla="*/ 0 h 58"/>
                <a:gd name="T2" fmla="*/ 103 w 41"/>
                <a:gd name="T3" fmla="*/ 353 h 58"/>
                <a:gd name="T4" fmla="*/ 304 w 41"/>
                <a:gd name="T5" fmla="*/ 541 h 58"/>
                <a:gd name="T6" fmla="*/ 23 w 41"/>
                <a:gd name="T7" fmla="*/ 297 h 58"/>
                <a:gd name="T8" fmla="*/ 88 w 41"/>
                <a:gd name="T9" fmla="*/ 0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8">
                  <a:moveTo>
                    <a:pt x="12" y="0"/>
                  </a:moveTo>
                  <a:cubicBezTo>
                    <a:pt x="8" y="18"/>
                    <a:pt x="8" y="30"/>
                    <a:pt x="14" y="38"/>
                  </a:cubicBezTo>
                  <a:cubicBezTo>
                    <a:pt x="20" y="46"/>
                    <a:pt x="33" y="56"/>
                    <a:pt x="41" y="58"/>
                  </a:cubicBezTo>
                  <a:cubicBezTo>
                    <a:pt x="20" y="56"/>
                    <a:pt x="7" y="45"/>
                    <a:pt x="3" y="32"/>
                  </a:cubicBezTo>
                  <a:cubicBezTo>
                    <a:pt x="0" y="19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5" name="Freeform 108">
              <a:extLst>
                <a:ext uri="{FF2B5EF4-FFF2-40B4-BE49-F238E27FC236}">
                  <a16:creationId xmlns:a16="http://schemas.microsoft.com/office/drawing/2014/main" id="{D419B3D7-8B2F-44BB-8571-90EFD0229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961"/>
              <a:ext cx="84" cy="121"/>
            </a:xfrm>
            <a:custGeom>
              <a:avLst/>
              <a:gdLst>
                <a:gd name="T0" fmla="*/ 320 w 43"/>
                <a:gd name="T1" fmla="*/ 526 h 58"/>
                <a:gd name="T2" fmla="*/ 88 w 43"/>
                <a:gd name="T3" fmla="*/ 0 h 58"/>
                <a:gd name="T4" fmla="*/ 320 w 43"/>
                <a:gd name="T5" fmla="*/ 52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8">
                  <a:moveTo>
                    <a:pt x="43" y="58"/>
                  </a:moveTo>
                  <a:cubicBezTo>
                    <a:pt x="9" y="46"/>
                    <a:pt x="9" y="14"/>
                    <a:pt x="12" y="0"/>
                  </a:cubicBezTo>
                  <a:cubicBezTo>
                    <a:pt x="5" y="18"/>
                    <a:pt x="0" y="52"/>
                    <a:pt x="43" y="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6" name="Freeform 109">
              <a:extLst>
                <a:ext uri="{FF2B5EF4-FFF2-40B4-BE49-F238E27FC236}">
                  <a16:creationId xmlns:a16="http://schemas.microsoft.com/office/drawing/2014/main" id="{1E1EBC65-1CC5-45D5-8F6E-A7C890FA6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541"/>
              <a:ext cx="61" cy="186"/>
            </a:xfrm>
            <a:custGeom>
              <a:avLst/>
              <a:gdLst>
                <a:gd name="T0" fmla="*/ 100 w 31"/>
                <a:gd name="T1" fmla="*/ 0 h 89"/>
                <a:gd name="T2" fmla="*/ 39 w 31"/>
                <a:gd name="T3" fmla="*/ 309 h 89"/>
                <a:gd name="T4" fmla="*/ 77 w 31"/>
                <a:gd name="T5" fmla="*/ 476 h 89"/>
                <a:gd name="T6" fmla="*/ 236 w 31"/>
                <a:gd name="T7" fmla="*/ 813 h 89"/>
                <a:gd name="T8" fmla="*/ 128 w 31"/>
                <a:gd name="T9" fmla="*/ 454 h 89"/>
                <a:gd name="T10" fmla="*/ 100 w 31"/>
                <a:gd name="T11" fmla="*/ 245 h 89"/>
                <a:gd name="T12" fmla="*/ 100 w 31"/>
                <a:gd name="T13" fmla="*/ 0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89">
                  <a:moveTo>
                    <a:pt x="13" y="0"/>
                  </a:moveTo>
                  <a:cubicBezTo>
                    <a:pt x="14" y="16"/>
                    <a:pt x="11" y="23"/>
                    <a:pt x="5" y="34"/>
                  </a:cubicBezTo>
                  <a:cubicBezTo>
                    <a:pt x="0" y="44"/>
                    <a:pt x="1" y="45"/>
                    <a:pt x="10" y="52"/>
                  </a:cubicBezTo>
                  <a:cubicBezTo>
                    <a:pt x="19" y="58"/>
                    <a:pt x="30" y="60"/>
                    <a:pt x="31" y="89"/>
                  </a:cubicBezTo>
                  <a:cubicBezTo>
                    <a:pt x="31" y="58"/>
                    <a:pt x="24" y="57"/>
                    <a:pt x="17" y="50"/>
                  </a:cubicBezTo>
                  <a:cubicBezTo>
                    <a:pt x="10" y="42"/>
                    <a:pt x="9" y="41"/>
                    <a:pt x="13" y="27"/>
                  </a:cubicBezTo>
                  <a:cubicBezTo>
                    <a:pt x="16" y="12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7" name="Freeform 110">
              <a:extLst>
                <a:ext uri="{FF2B5EF4-FFF2-40B4-BE49-F238E27FC236}">
                  <a16:creationId xmlns:a16="http://schemas.microsoft.com/office/drawing/2014/main" id="{5BD8B357-D3EE-4D0D-A763-A3D6F9861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309"/>
              <a:ext cx="75" cy="184"/>
            </a:xfrm>
            <a:custGeom>
              <a:avLst/>
              <a:gdLst>
                <a:gd name="T0" fmla="*/ 47 w 38"/>
                <a:gd name="T1" fmla="*/ 0 h 88"/>
                <a:gd name="T2" fmla="*/ 32 w 38"/>
                <a:gd name="T3" fmla="*/ 320 h 88"/>
                <a:gd name="T4" fmla="*/ 85 w 38"/>
                <a:gd name="T5" fmla="*/ 468 h 88"/>
                <a:gd name="T6" fmla="*/ 292 w 38"/>
                <a:gd name="T7" fmla="*/ 805 h 88"/>
                <a:gd name="T8" fmla="*/ 124 w 38"/>
                <a:gd name="T9" fmla="*/ 437 h 88"/>
                <a:gd name="T10" fmla="*/ 77 w 38"/>
                <a:gd name="T11" fmla="*/ 236 h 88"/>
                <a:gd name="T12" fmla="*/ 47 w 38"/>
                <a:gd name="T13" fmla="*/ 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88">
                  <a:moveTo>
                    <a:pt x="6" y="0"/>
                  </a:moveTo>
                  <a:cubicBezTo>
                    <a:pt x="10" y="16"/>
                    <a:pt x="8" y="23"/>
                    <a:pt x="4" y="35"/>
                  </a:cubicBezTo>
                  <a:cubicBezTo>
                    <a:pt x="1" y="46"/>
                    <a:pt x="0" y="46"/>
                    <a:pt x="11" y="51"/>
                  </a:cubicBezTo>
                  <a:cubicBezTo>
                    <a:pt x="18" y="54"/>
                    <a:pt x="32" y="59"/>
                    <a:pt x="38" y="88"/>
                  </a:cubicBezTo>
                  <a:cubicBezTo>
                    <a:pt x="32" y="57"/>
                    <a:pt x="24" y="54"/>
                    <a:pt x="16" y="48"/>
                  </a:cubicBezTo>
                  <a:cubicBezTo>
                    <a:pt x="9" y="42"/>
                    <a:pt x="9" y="41"/>
                    <a:pt x="10" y="26"/>
                  </a:cubicBezTo>
                  <a:cubicBezTo>
                    <a:pt x="11" y="12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8" name="Freeform 111">
              <a:extLst>
                <a:ext uri="{FF2B5EF4-FFF2-40B4-BE49-F238E27FC236}">
                  <a16:creationId xmlns:a16="http://schemas.microsoft.com/office/drawing/2014/main" id="{F300951B-BFA3-4567-BEBA-1DC9578F0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213"/>
              <a:ext cx="45" cy="71"/>
            </a:xfrm>
            <a:custGeom>
              <a:avLst/>
              <a:gdLst>
                <a:gd name="T0" fmla="*/ 172 w 23"/>
                <a:gd name="T1" fmla="*/ 309 h 34"/>
                <a:gd name="T2" fmla="*/ 31 w 23"/>
                <a:gd name="T3" fmla="*/ 244 h 34"/>
                <a:gd name="T4" fmla="*/ 16 w 23"/>
                <a:gd name="T5" fmla="*/ 157 h 34"/>
                <a:gd name="T6" fmla="*/ 31 w 23"/>
                <a:gd name="T7" fmla="*/ 0 h 34"/>
                <a:gd name="T8" fmla="*/ 39 w 23"/>
                <a:gd name="T9" fmla="*/ 175 h 34"/>
                <a:gd name="T10" fmla="*/ 104 w 23"/>
                <a:gd name="T11" fmla="*/ 253 h 34"/>
                <a:gd name="T12" fmla="*/ 172 w 23"/>
                <a:gd name="T13" fmla="*/ 309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34">
                  <a:moveTo>
                    <a:pt x="23" y="34"/>
                  </a:moveTo>
                  <a:cubicBezTo>
                    <a:pt x="14" y="29"/>
                    <a:pt x="7" y="29"/>
                    <a:pt x="4" y="27"/>
                  </a:cubicBezTo>
                  <a:cubicBezTo>
                    <a:pt x="0" y="26"/>
                    <a:pt x="0" y="24"/>
                    <a:pt x="2" y="17"/>
                  </a:cubicBezTo>
                  <a:cubicBezTo>
                    <a:pt x="3" y="11"/>
                    <a:pt x="4" y="2"/>
                    <a:pt x="4" y="0"/>
                  </a:cubicBezTo>
                  <a:cubicBezTo>
                    <a:pt x="6" y="10"/>
                    <a:pt x="6" y="15"/>
                    <a:pt x="5" y="19"/>
                  </a:cubicBezTo>
                  <a:cubicBezTo>
                    <a:pt x="5" y="24"/>
                    <a:pt x="5" y="24"/>
                    <a:pt x="14" y="28"/>
                  </a:cubicBezTo>
                  <a:cubicBezTo>
                    <a:pt x="21" y="31"/>
                    <a:pt x="23" y="34"/>
                    <a:pt x="23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9" name="Freeform 112">
              <a:extLst>
                <a:ext uri="{FF2B5EF4-FFF2-40B4-BE49-F238E27FC236}">
                  <a16:creationId xmlns:a16="http://schemas.microsoft.com/office/drawing/2014/main" id="{55D4753A-F8EC-4DC8-A2BD-E30BE9248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786"/>
              <a:ext cx="59" cy="115"/>
            </a:xfrm>
            <a:custGeom>
              <a:avLst/>
              <a:gdLst>
                <a:gd name="T0" fmla="*/ 85 w 30"/>
                <a:gd name="T1" fmla="*/ 228 h 55"/>
                <a:gd name="T2" fmla="*/ 120 w 30"/>
                <a:gd name="T3" fmla="*/ 320 h 55"/>
                <a:gd name="T4" fmla="*/ 228 w 30"/>
                <a:gd name="T5" fmla="*/ 502 h 55"/>
                <a:gd name="T6" fmla="*/ 61 w 30"/>
                <a:gd name="T7" fmla="*/ 320 h 55"/>
                <a:gd name="T8" fmla="*/ 61 w 30"/>
                <a:gd name="T9" fmla="*/ 209 h 55"/>
                <a:gd name="T10" fmla="*/ 151 w 30"/>
                <a:gd name="T11" fmla="*/ 0 h 55"/>
                <a:gd name="T12" fmla="*/ 85 w 30"/>
                <a:gd name="T13" fmla="*/ 228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55">
                  <a:moveTo>
                    <a:pt x="11" y="25"/>
                  </a:moveTo>
                  <a:cubicBezTo>
                    <a:pt x="7" y="30"/>
                    <a:pt x="11" y="31"/>
                    <a:pt x="16" y="35"/>
                  </a:cubicBezTo>
                  <a:cubicBezTo>
                    <a:pt x="21" y="40"/>
                    <a:pt x="27" y="43"/>
                    <a:pt x="30" y="55"/>
                  </a:cubicBezTo>
                  <a:cubicBezTo>
                    <a:pt x="26" y="46"/>
                    <a:pt x="15" y="39"/>
                    <a:pt x="8" y="35"/>
                  </a:cubicBezTo>
                  <a:cubicBezTo>
                    <a:pt x="0" y="32"/>
                    <a:pt x="1" y="27"/>
                    <a:pt x="8" y="23"/>
                  </a:cubicBezTo>
                  <a:cubicBezTo>
                    <a:pt x="16" y="18"/>
                    <a:pt x="19" y="10"/>
                    <a:pt x="20" y="0"/>
                  </a:cubicBezTo>
                  <a:cubicBezTo>
                    <a:pt x="20" y="5"/>
                    <a:pt x="18" y="17"/>
                    <a:pt x="1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0" name="Freeform 113">
              <a:extLst>
                <a:ext uri="{FF2B5EF4-FFF2-40B4-BE49-F238E27FC236}">
                  <a16:creationId xmlns:a16="http://schemas.microsoft.com/office/drawing/2014/main" id="{FCE03647-6F84-4899-9FBD-43FD8519B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1575"/>
              <a:ext cx="40" cy="4"/>
            </a:xfrm>
            <a:custGeom>
              <a:avLst/>
              <a:gdLst>
                <a:gd name="T0" fmla="*/ 0 w 20"/>
                <a:gd name="T1" fmla="*/ 16 h 2"/>
                <a:gd name="T2" fmla="*/ 160 w 20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">
                  <a:moveTo>
                    <a:pt x="0" y="2"/>
                  </a:moveTo>
                  <a:cubicBezTo>
                    <a:pt x="6" y="0"/>
                    <a:pt x="14" y="0"/>
                    <a:pt x="20" y="2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1" name="Freeform 114">
              <a:extLst>
                <a:ext uri="{FF2B5EF4-FFF2-40B4-BE49-F238E27FC236}">
                  <a16:creationId xmlns:a16="http://schemas.microsoft.com/office/drawing/2014/main" id="{03401A8E-5B15-48E3-8D99-94E7625DF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1577"/>
              <a:ext cx="36" cy="23"/>
            </a:xfrm>
            <a:custGeom>
              <a:avLst/>
              <a:gdLst>
                <a:gd name="T0" fmla="*/ 40 w 18"/>
                <a:gd name="T1" fmla="*/ 0 h 11"/>
                <a:gd name="T2" fmla="*/ 128 w 18"/>
                <a:gd name="T3" fmla="*/ 1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1">
                  <a:moveTo>
                    <a:pt x="5" y="0"/>
                  </a:moveTo>
                  <a:cubicBezTo>
                    <a:pt x="0" y="10"/>
                    <a:pt x="18" y="11"/>
                    <a:pt x="16" y="2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2" name="Freeform 115">
              <a:extLst>
                <a:ext uri="{FF2B5EF4-FFF2-40B4-BE49-F238E27FC236}">
                  <a16:creationId xmlns:a16="http://schemas.microsoft.com/office/drawing/2014/main" id="{EBC577C9-3BA3-4BC7-825C-2C521234A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575"/>
              <a:ext cx="31" cy="10"/>
            </a:xfrm>
            <a:custGeom>
              <a:avLst/>
              <a:gdLst>
                <a:gd name="T0" fmla="*/ 0 w 16"/>
                <a:gd name="T1" fmla="*/ 0 h 5"/>
                <a:gd name="T2" fmla="*/ 116 w 1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0"/>
                  </a:moveTo>
                  <a:cubicBezTo>
                    <a:pt x="5" y="1"/>
                    <a:pt x="12" y="3"/>
                    <a:pt x="16" y="5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3" name="Freeform 116">
              <a:extLst>
                <a:ext uri="{FF2B5EF4-FFF2-40B4-BE49-F238E27FC236}">
                  <a16:creationId xmlns:a16="http://schemas.microsoft.com/office/drawing/2014/main" id="{CD3E526E-1BFD-4351-AE87-FB626334A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564"/>
              <a:ext cx="22" cy="19"/>
            </a:xfrm>
            <a:custGeom>
              <a:avLst/>
              <a:gdLst>
                <a:gd name="T0" fmla="*/ 88 w 11"/>
                <a:gd name="T1" fmla="*/ 0 h 9"/>
                <a:gd name="T2" fmla="*/ 48 w 11"/>
                <a:gd name="T3" fmla="*/ 84 h 9"/>
                <a:gd name="T4" fmla="*/ 0 w 11"/>
                <a:gd name="T5" fmla="*/ 1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0"/>
                  </a:moveTo>
                  <a:cubicBezTo>
                    <a:pt x="10" y="5"/>
                    <a:pt x="11" y="9"/>
                    <a:pt x="6" y="9"/>
                  </a:cubicBezTo>
                  <a:cubicBezTo>
                    <a:pt x="2" y="8"/>
                    <a:pt x="0" y="5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4" name="Freeform 117">
              <a:extLst>
                <a:ext uri="{FF2B5EF4-FFF2-40B4-BE49-F238E27FC236}">
                  <a16:creationId xmlns:a16="http://schemas.microsoft.com/office/drawing/2014/main" id="{F574E8B5-5D7C-4BE0-AB9E-572FCD71C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389"/>
              <a:ext cx="65" cy="12"/>
            </a:xfrm>
            <a:custGeom>
              <a:avLst/>
              <a:gdLst>
                <a:gd name="T0" fmla="*/ 0 w 33"/>
                <a:gd name="T1" fmla="*/ 16 h 6"/>
                <a:gd name="T2" fmla="*/ 252 w 33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">
                  <a:moveTo>
                    <a:pt x="0" y="2"/>
                  </a:moveTo>
                  <a:cubicBezTo>
                    <a:pt x="12" y="2"/>
                    <a:pt x="24" y="0"/>
                    <a:pt x="33" y="6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5" name="Freeform 118">
              <a:extLst>
                <a:ext uri="{FF2B5EF4-FFF2-40B4-BE49-F238E27FC236}">
                  <a16:creationId xmlns:a16="http://schemas.microsoft.com/office/drawing/2014/main" id="{96A0C126-D9A7-4507-9196-2A0355A08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1288"/>
              <a:ext cx="19" cy="19"/>
            </a:xfrm>
            <a:custGeom>
              <a:avLst/>
              <a:gdLst>
                <a:gd name="T0" fmla="*/ 55 w 10"/>
                <a:gd name="T1" fmla="*/ 0 h 9"/>
                <a:gd name="T2" fmla="*/ 68 w 10"/>
                <a:gd name="T3" fmla="*/ 84 h 9"/>
                <a:gd name="T4" fmla="*/ 0 w 10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cubicBezTo>
                    <a:pt x="8" y="3"/>
                    <a:pt x="10" y="6"/>
                    <a:pt x="10" y="9"/>
                  </a:cubicBezTo>
                  <a:cubicBezTo>
                    <a:pt x="6" y="9"/>
                    <a:pt x="3" y="7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6" name="Freeform 119">
              <a:extLst>
                <a:ext uri="{FF2B5EF4-FFF2-40B4-BE49-F238E27FC236}">
                  <a16:creationId xmlns:a16="http://schemas.microsoft.com/office/drawing/2014/main" id="{63561C1C-1E4B-41D6-8C3D-DF9868EA7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1282"/>
              <a:ext cx="207" cy="163"/>
            </a:xfrm>
            <a:custGeom>
              <a:avLst/>
              <a:gdLst>
                <a:gd name="T0" fmla="*/ 365 w 106"/>
                <a:gd name="T1" fmla="*/ 17 h 78"/>
                <a:gd name="T2" fmla="*/ 603 w 106"/>
                <a:gd name="T3" fmla="*/ 184 h 78"/>
                <a:gd name="T4" fmla="*/ 767 w 106"/>
                <a:gd name="T5" fmla="*/ 520 h 78"/>
                <a:gd name="T6" fmla="*/ 603 w 106"/>
                <a:gd name="T7" fmla="*/ 685 h 78"/>
                <a:gd name="T8" fmla="*/ 305 w 106"/>
                <a:gd name="T9" fmla="*/ 685 h 78"/>
                <a:gd name="T10" fmla="*/ 76 w 106"/>
                <a:gd name="T11" fmla="*/ 502 h 78"/>
                <a:gd name="T12" fmla="*/ 53 w 106"/>
                <a:gd name="T13" fmla="*/ 157 h 78"/>
                <a:gd name="T14" fmla="*/ 365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49" y="2"/>
                  </a:moveTo>
                  <a:cubicBezTo>
                    <a:pt x="64" y="8"/>
                    <a:pt x="74" y="14"/>
                    <a:pt x="81" y="20"/>
                  </a:cubicBezTo>
                  <a:cubicBezTo>
                    <a:pt x="85" y="24"/>
                    <a:pt x="106" y="43"/>
                    <a:pt x="103" y="57"/>
                  </a:cubicBezTo>
                  <a:cubicBezTo>
                    <a:pt x="100" y="71"/>
                    <a:pt x="98" y="74"/>
                    <a:pt x="81" y="75"/>
                  </a:cubicBezTo>
                  <a:cubicBezTo>
                    <a:pt x="65" y="76"/>
                    <a:pt x="54" y="78"/>
                    <a:pt x="41" y="75"/>
                  </a:cubicBezTo>
                  <a:cubicBezTo>
                    <a:pt x="28" y="71"/>
                    <a:pt x="15" y="65"/>
                    <a:pt x="10" y="55"/>
                  </a:cubicBezTo>
                  <a:cubicBezTo>
                    <a:pt x="6" y="45"/>
                    <a:pt x="0" y="23"/>
                    <a:pt x="7" y="17"/>
                  </a:cubicBezTo>
                  <a:cubicBezTo>
                    <a:pt x="14" y="12"/>
                    <a:pt x="31" y="0"/>
                    <a:pt x="49" y="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7" name="Freeform 120">
              <a:extLst>
                <a:ext uri="{FF2B5EF4-FFF2-40B4-BE49-F238E27FC236}">
                  <a16:creationId xmlns:a16="http://schemas.microsoft.com/office/drawing/2014/main" id="{6A4B0C0D-47EA-472E-88DE-5D6EB7188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424"/>
              <a:ext cx="239" cy="251"/>
            </a:xfrm>
            <a:custGeom>
              <a:avLst/>
              <a:gdLst>
                <a:gd name="T0" fmla="*/ 315 w 122"/>
                <a:gd name="T1" fmla="*/ 8 h 120"/>
                <a:gd name="T2" fmla="*/ 549 w 122"/>
                <a:gd name="T3" fmla="*/ 84 h 120"/>
                <a:gd name="T4" fmla="*/ 901 w 122"/>
                <a:gd name="T5" fmla="*/ 412 h 120"/>
                <a:gd name="T6" fmla="*/ 880 w 122"/>
                <a:gd name="T7" fmla="*/ 713 h 120"/>
                <a:gd name="T8" fmla="*/ 603 w 122"/>
                <a:gd name="T9" fmla="*/ 1071 h 120"/>
                <a:gd name="T10" fmla="*/ 212 w 122"/>
                <a:gd name="T11" fmla="*/ 954 h 120"/>
                <a:gd name="T12" fmla="*/ 47 w 122"/>
                <a:gd name="T13" fmla="*/ 301 h 120"/>
                <a:gd name="T14" fmla="*/ 315 w 122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20">
                  <a:moveTo>
                    <a:pt x="42" y="1"/>
                  </a:moveTo>
                  <a:cubicBezTo>
                    <a:pt x="57" y="0"/>
                    <a:pt x="57" y="3"/>
                    <a:pt x="73" y="9"/>
                  </a:cubicBezTo>
                  <a:cubicBezTo>
                    <a:pt x="89" y="16"/>
                    <a:pt x="117" y="24"/>
                    <a:pt x="120" y="45"/>
                  </a:cubicBezTo>
                  <a:cubicBezTo>
                    <a:pt x="122" y="57"/>
                    <a:pt x="121" y="67"/>
                    <a:pt x="117" y="78"/>
                  </a:cubicBezTo>
                  <a:cubicBezTo>
                    <a:pt x="112" y="90"/>
                    <a:pt x="106" y="120"/>
                    <a:pt x="80" y="117"/>
                  </a:cubicBezTo>
                  <a:cubicBezTo>
                    <a:pt x="54" y="115"/>
                    <a:pt x="39" y="109"/>
                    <a:pt x="28" y="104"/>
                  </a:cubicBezTo>
                  <a:cubicBezTo>
                    <a:pt x="0" y="90"/>
                    <a:pt x="3" y="48"/>
                    <a:pt x="6" y="33"/>
                  </a:cubicBezTo>
                  <a:cubicBezTo>
                    <a:pt x="11" y="9"/>
                    <a:pt x="22" y="2"/>
                    <a:pt x="42" y="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8" name="Freeform 121">
              <a:extLst>
                <a:ext uri="{FF2B5EF4-FFF2-40B4-BE49-F238E27FC236}">
                  <a16:creationId xmlns:a16="http://schemas.microsoft.com/office/drawing/2014/main" id="{8B1B622E-0073-46C8-964C-5867DAE84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1642"/>
              <a:ext cx="241" cy="242"/>
            </a:xfrm>
            <a:custGeom>
              <a:avLst/>
              <a:gdLst>
                <a:gd name="T0" fmla="*/ 745 w 123"/>
                <a:gd name="T1" fmla="*/ 265 h 116"/>
                <a:gd name="T2" fmla="*/ 917 w 123"/>
                <a:gd name="T3" fmla="*/ 693 h 116"/>
                <a:gd name="T4" fmla="*/ 464 w 123"/>
                <a:gd name="T5" fmla="*/ 997 h 116"/>
                <a:gd name="T6" fmla="*/ 104 w 123"/>
                <a:gd name="T7" fmla="*/ 753 h 116"/>
                <a:gd name="T8" fmla="*/ 39 w 123"/>
                <a:gd name="T9" fmla="*/ 236 h 116"/>
                <a:gd name="T10" fmla="*/ 429 w 123"/>
                <a:gd name="T11" fmla="*/ 35 h 116"/>
                <a:gd name="T12" fmla="*/ 745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99" y="29"/>
                  </a:moveTo>
                  <a:cubicBezTo>
                    <a:pt x="118" y="42"/>
                    <a:pt x="123" y="61"/>
                    <a:pt x="122" y="76"/>
                  </a:cubicBezTo>
                  <a:cubicBezTo>
                    <a:pt x="121" y="91"/>
                    <a:pt x="92" y="116"/>
                    <a:pt x="62" y="110"/>
                  </a:cubicBezTo>
                  <a:cubicBezTo>
                    <a:pt x="33" y="104"/>
                    <a:pt x="24" y="93"/>
                    <a:pt x="14" y="83"/>
                  </a:cubicBezTo>
                  <a:cubicBezTo>
                    <a:pt x="4" y="73"/>
                    <a:pt x="0" y="41"/>
                    <a:pt x="5" y="26"/>
                  </a:cubicBezTo>
                  <a:cubicBezTo>
                    <a:pt x="9" y="13"/>
                    <a:pt x="45" y="0"/>
                    <a:pt x="57" y="4"/>
                  </a:cubicBezTo>
                  <a:cubicBezTo>
                    <a:pt x="89" y="15"/>
                    <a:pt x="89" y="23"/>
                    <a:pt x="99" y="2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9" name="Freeform 122">
              <a:extLst>
                <a:ext uri="{FF2B5EF4-FFF2-40B4-BE49-F238E27FC236}">
                  <a16:creationId xmlns:a16="http://schemas.microsoft.com/office/drawing/2014/main" id="{ADC3945B-ED36-46AE-8C70-506C6E15D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" y="1865"/>
              <a:ext cx="267" cy="226"/>
            </a:xfrm>
            <a:custGeom>
              <a:avLst/>
              <a:gdLst>
                <a:gd name="T0" fmla="*/ 8 w 136"/>
                <a:gd name="T1" fmla="*/ 301 h 108"/>
                <a:gd name="T2" fmla="*/ 196 w 136"/>
                <a:gd name="T3" fmla="*/ 27 h 108"/>
                <a:gd name="T4" fmla="*/ 477 w 136"/>
                <a:gd name="T5" fmla="*/ 27 h 108"/>
                <a:gd name="T6" fmla="*/ 787 w 136"/>
                <a:gd name="T7" fmla="*/ 167 h 108"/>
                <a:gd name="T8" fmla="*/ 1029 w 136"/>
                <a:gd name="T9" fmla="*/ 504 h 108"/>
                <a:gd name="T10" fmla="*/ 825 w 136"/>
                <a:gd name="T11" fmla="*/ 889 h 108"/>
                <a:gd name="T12" fmla="*/ 363 w 136"/>
                <a:gd name="T13" fmla="*/ 973 h 108"/>
                <a:gd name="T14" fmla="*/ 8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" y="33"/>
                  </a:moveTo>
                  <a:cubicBezTo>
                    <a:pt x="3" y="17"/>
                    <a:pt x="12" y="9"/>
                    <a:pt x="26" y="3"/>
                  </a:cubicBezTo>
                  <a:cubicBezTo>
                    <a:pt x="31" y="1"/>
                    <a:pt x="45" y="0"/>
                    <a:pt x="63" y="3"/>
                  </a:cubicBezTo>
                  <a:cubicBezTo>
                    <a:pt x="80" y="4"/>
                    <a:pt x="101" y="18"/>
                    <a:pt x="104" y="18"/>
                  </a:cubicBezTo>
                  <a:cubicBezTo>
                    <a:pt x="121" y="27"/>
                    <a:pt x="136" y="39"/>
                    <a:pt x="136" y="55"/>
                  </a:cubicBezTo>
                  <a:cubicBezTo>
                    <a:pt x="135" y="73"/>
                    <a:pt x="129" y="88"/>
                    <a:pt x="109" y="97"/>
                  </a:cubicBezTo>
                  <a:cubicBezTo>
                    <a:pt x="92" y="105"/>
                    <a:pt x="68" y="108"/>
                    <a:pt x="48" y="106"/>
                  </a:cubicBezTo>
                  <a:cubicBezTo>
                    <a:pt x="21" y="102"/>
                    <a:pt x="0" y="49"/>
                    <a:pt x="1" y="3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0" name="Freeform 123">
              <a:extLst>
                <a:ext uri="{FF2B5EF4-FFF2-40B4-BE49-F238E27FC236}">
                  <a16:creationId xmlns:a16="http://schemas.microsoft.com/office/drawing/2014/main" id="{C07EF767-1BB6-4183-A16C-862334278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155"/>
              <a:ext cx="196" cy="156"/>
            </a:xfrm>
            <a:custGeom>
              <a:avLst/>
              <a:gdLst>
                <a:gd name="T0" fmla="*/ 729 w 100"/>
                <a:gd name="T1" fmla="*/ 557 h 75"/>
                <a:gd name="T2" fmla="*/ 472 w 100"/>
                <a:gd name="T3" fmla="*/ 674 h 75"/>
                <a:gd name="T4" fmla="*/ 157 w 100"/>
                <a:gd name="T5" fmla="*/ 593 h 75"/>
                <a:gd name="T6" fmla="*/ 61 w 100"/>
                <a:gd name="T7" fmla="*/ 144 h 75"/>
                <a:gd name="T8" fmla="*/ 400 w 100"/>
                <a:gd name="T9" fmla="*/ 25 h 75"/>
                <a:gd name="T10" fmla="*/ 572 w 100"/>
                <a:gd name="T11" fmla="*/ 144 h 75"/>
                <a:gd name="T12" fmla="*/ 729 w 100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75">
                  <a:moveTo>
                    <a:pt x="97" y="62"/>
                  </a:moveTo>
                  <a:cubicBezTo>
                    <a:pt x="95" y="74"/>
                    <a:pt x="81" y="75"/>
                    <a:pt x="63" y="75"/>
                  </a:cubicBezTo>
                  <a:cubicBezTo>
                    <a:pt x="46" y="75"/>
                    <a:pt x="29" y="71"/>
                    <a:pt x="21" y="66"/>
                  </a:cubicBezTo>
                  <a:cubicBezTo>
                    <a:pt x="13" y="61"/>
                    <a:pt x="0" y="29"/>
                    <a:pt x="8" y="16"/>
                  </a:cubicBezTo>
                  <a:cubicBezTo>
                    <a:pt x="12" y="9"/>
                    <a:pt x="42" y="0"/>
                    <a:pt x="53" y="3"/>
                  </a:cubicBezTo>
                  <a:cubicBezTo>
                    <a:pt x="65" y="6"/>
                    <a:pt x="69" y="7"/>
                    <a:pt x="76" y="16"/>
                  </a:cubicBezTo>
                  <a:cubicBezTo>
                    <a:pt x="85" y="29"/>
                    <a:pt x="100" y="47"/>
                    <a:pt x="97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1" name="Freeform 124">
              <a:extLst>
                <a:ext uri="{FF2B5EF4-FFF2-40B4-BE49-F238E27FC236}">
                  <a16:creationId xmlns:a16="http://schemas.microsoft.com/office/drawing/2014/main" id="{72E1513B-D6C8-4987-A9A9-BEA3E9470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" y="1192"/>
              <a:ext cx="53" cy="84"/>
            </a:xfrm>
            <a:custGeom>
              <a:avLst/>
              <a:gdLst>
                <a:gd name="T0" fmla="*/ 128 w 27"/>
                <a:gd name="T1" fmla="*/ 0 h 40"/>
                <a:gd name="T2" fmla="*/ 8 w 27"/>
                <a:gd name="T3" fmla="*/ 193 h 40"/>
                <a:gd name="T4" fmla="*/ 31 w 27"/>
                <a:gd name="T5" fmla="*/ 370 h 40"/>
                <a:gd name="T6" fmla="*/ 181 w 27"/>
                <a:gd name="T7" fmla="*/ 277 h 40"/>
                <a:gd name="T8" fmla="*/ 120 w 27"/>
                <a:gd name="T9" fmla="*/ 5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0">
                  <a:moveTo>
                    <a:pt x="17" y="0"/>
                  </a:moveTo>
                  <a:cubicBezTo>
                    <a:pt x="9" y="5"/>
                    <a:pt x="2" y="11"/>
                    <a:pt x="1" y="21"/>
                  </a:cubicBezTo>
                  <a:cubicBezTo>
                    <a:pt x="1" y="26"/>
                    <a:pt x="0" y="37"/>
                    <a:pt x="4" y="40"/>
                  </a:cubicBezTo>
                  <a:cubicBezTo>
                    <a:pt x="11" y="35"/>
                    <a:pt x="20" y="40"/>
                    <a:pt x="24" y="30"/>
                  </a:cubicBezTo>
                  <a:cubicBezTo>
                    <a:pt x="27" y="21"/>
                    <a:pt x="18" y="14"/>
                    <a:pt x="16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2" name="Freeform 125">
              <a:extLst>
                <a:ext uri="{FF2B5EF4-FFF2-40B4-BE49-F238E27FC236}">
                  <a16:creationId xmlns:a16="http://schemas.microsoft.com/office/drawing/2014/main" id="{EA7B942D-800D-4DDA-808A-8E56C66F7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215"/>
              <a:ext cx="49" cy="92"/>
            </a:xfrm>
            <a:custGeom>
              <a:avLst/>
              <a:gdLst>
                <a:gd name="T0" fmla="*/ 53 w 25"/>
                <a:gd name="T1" fmla="*/ 27 h 44"/>
                <a:gd name="T2" fmla="*/ 92 w 25"/>
                <a:gd name="T3" fmla="*/ 245 h 44"/>
                <a:gd name="T4" fmla="*/ 0 w 25"/>
                <a:gd name="T5" fmla="*/ 385 h 44"/>
                <a:gd name="T6" fmla="*/ 180 w 25"/>
                <a:gd name="T7" fmla="*/ 293 h 44"/>
                <a:gd name="T8" fmla="*/ 69 w 25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4">
                  <a:moveTo>
                    <a:pt x="7" y="3"/>
                  </a:moveTo>
                  <a:cubicBezTo>
                    <a:pt x="11" y="11"/>
                    <a:pt x="15" y="17"/>
                    <a:pt x="12" y="27"/>
                  </a:cubicBezTo>
                  <a:cubicBezTo>
                    <a:pt x="11" y="34"/>
                    <a:pt x="7" y="39"/>
                    <a:pt x="0" y="42"/>
                  </a:cubicBezTo>
                  <a:cubicBezTo>
                    <a:pt x="9" y="44"/>
                    <a:pt x="24" y="43"/>
                    <a:pt x="24" y="32"/>
                  </a:cubicBezTo>
                  <a:cubicBezTo>
                    <a:pt x="25" y="19"/>
                    <a:pt x="15" y="10"/>
                    <a:pt x="9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3" name="Freeform 126">
              <a:extLst>
                <a:ext uri="{FF2B5EF4-FFF2-40B4-BE49-F238E27FC236}">
                  <a16:creationId xmlns:a16="http://schemas.microsoft.com/office/drawing/2014/main" id="{4DE7CF5F-B6A1-47C2-9F85-5AA75D880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" y="1347"/>
              <a:ext cx="63" cy="90"/>
            </a:xfrm>
            <a:custGeom>
              <a:avLst/>
              <a:gdLst>
                <a:gd name="T0" fmla="*/ 77 w 32"/>
                <a:gd name="T1" fmla="*/ 8 h 43"/>
                <a:gd name="T2" fmla="*/ 116 w 32"/>
                <a:gd name="T3" fmla="*/ 237 h 43"/>
                <a:gd name="T4" fmla="*/ 0 w 32"/>
                <a:gd name="T5" fmla="*/ 368 h 43"/>
                <a:gd name="T6" fmla="*/ 213 w 32"/>
                <a:gd name="T7" fmla="*/ 285 h 43"/>
                <a:gd name="T8" fmla="*/ 124 w 3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3">
                  <a:moveTo>
                    <a:pt x="10" y="1"/>
                  </a:moveTo>
                  <a:cubicBezTo>
                    <a:pt x="16" y="6"/>
                    <a:pt x="18" y="19"/>
                    <a:pt x="15" y="26"/>
                  </a:cubicBezTo>
                  <a:cubicBezTo>
                    <a:pt x="12" y="34"/>
                    <a:pt x="6" y="36"/>
                    <a:pt x="0" y="40"/>
                  </a:cubicBezTo>
                  <a:cubicBezTo>
                    <a:pt x="7" y="43"/>
                    <a:pt x="24" y="39"/>
                    <a:pt x="28" y="31"/>
                  </a:cubicBezTo>
                  <a:cubicBezTo>
                    <a:pt x="32" y="22"/>
                    <a:pt x="23" y="6"/>
                    <a:pt x="1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4" name="Freeform 127">
              <a:extLst>
                <a:ext uri="{FF2B5EF4-FFF2-40B4-BE49-F238E27FC236}">
                  <a16:creationId xmlns:a16="http://schemas.microsoft.com/office/drawing/2014/main" id="{F31FC8E7-3E29-4EDA-8701-270AD76D1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1318"/>
              <a:ext cx="55" cy="102"/>
            </a:xfrm>
            <a:custGeom>
              <a:avLst/>
              <a:gdLst>
                <a:gd name="T0" fmla="*/ 136 w 28"/>
                <a:gd name="T1" fmla="*/ 0 h 49"/>
                <a:gd name="T2" fmla="*/ 8 w 28"/>
                <a:gd name="T3" fmla="*/ 192 h 49"/>
                <a:gd name="T4" fmla="*/ 69 w 28"/>
                <a:gd name="T5" fmla="*/ 425 h 49"/>
                <a:gd name="T6" fmla="*/ 143 w 28"/>
                <a:gd name="T7" fmla="*/ 341 h 49"/>
                <a:gd name="T8" fmla="*/ 212 w 28"/>
                <a:gd name="T9" fmla="*/ 244 h 49"/>
                <a:gd name="T10" fmla="*/ 165 w 28"/>
                <a:gd name="T11" fmla="*/ 117 h 49"/>
                <a:gd name="T12" fmla="*/ 120 w 28"/>
                <a:gd name="T13" fmla="*/ 1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9">
                  <a:moveTo>
                    <a:pt x="18" y="0"/>
                  </a:moveTo>
                  <a:cubicBezTo>
                    <a:pt x="9" y="4"/>
                    <a:pt x="2" y="11"/>
                    <a:pt x="1" y="21"/>
                  </a:cubicBezTo>
                  <a:cubicBezTo>
                    <a:pt x="0" y="27"/>
                    <a:pt x="2" y="49"/>
                    <a:pt x="9" y="47"/>
                  </a:cubicBezTo>
                  <a:cubicBezTo>
                    <a:pt x="11" y="46"/>
                    <a:pt x="17" y="39"/>
                    <a:pt x="19" y="38"/>
                  </a:cubicBezTo>
                  <a:cubicBezTo>
                    <a:pt x="22" y="35"/>
                    <a:pt x="27" y="31"/>
                    <a:pt x="28" y="27"/>
                  </a:cubicBezTo>
                  <a:cubicBezTo>
                    <a:pt x="28" y="23"/>
                    <a:pt x="24" y="17"/>
                    <a:pt x="22" y="13"/>
                  </a:cubicBezTo>
                  <a:cubicBezTo>
                    <a:pt x="21" y="9"/>
                    <a:pt x="20" y="4"/>
                    <a:pt x="16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5" name="Freeform 128">
              <a:extLst>
                <a:ext uri="{FF2B5EF4-FFF2-40B4-BE49-F238E27FC236}">
                  <a16:creationId xmlns:a16="http://schemas.microsoft.com/office/drawing/2014/main" id="{E16BA84F-02AE-4114-9F9D-156AA9B00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1460"/>
              <a:ext cx="79" cy="81"/>
            </a:xfrm>
            <a:custGeom>
              <a:avLst/>
              <a:gdLst>
                <a:gd name="T0" fmla="*/ 148 w 40"/>
                <a:gd name="T1" fmla="*/ 44 h 39"/>
                <a:gd name="T2" fmla="*/ 140 w 40"/>
                <a:gd name="T3" fmla="*/ 349 h 39"/>
                <a:gd name="T4" fmla="*/ 223 w 40"/>
                <a:gd name="T5" fmla="*/ 297 h 39"/>
                <a:gd name="T6" fmla="*/ 292 w 40"/>
                <a:gd name="T7" fmla="*/ 260 h 39"/>
                <a:gd name="T8" fmla="*/ 215 w 40"/>
                <a:gd name="T9" fmla="*/ 64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9">
                  <a:moveTo>
                    <a:pt x="19" y="5"/>
                  </a:moveTo>
                  <a:cubicBezTo>
                    <a:pt x="5" y="0"/>
                    <a:pt x="0" y="39"/>
                    <a:pt x="18" y="39"/>
                  </a:cubicBezTo>
                  <a:cubicBezTo>
                    <a:pt x="22" y="39"/>
                    <a:pt x="25" y="35"/>
                    <a:pt x="29" y="33"/>
                  </a:cubicBezTo>
                  <a:cubicBezTo>
                    <a:pt x="31" y="32"/>
                    <a:pt x="37" y="32"/>
                    <a:pt x="38" y="29"/>
                  </a:cubicBezTo>
                  <a:cubicBezTo>
                    <a:pt x="40" y="24"/>
                    <a:pt x="30" y="12"/>
                    <a:pt x="28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6" name="Freeform 129">
              <a:extLst>
                <a:ext uri="{FF2B5EF4-FFF2-40B4-BE49-F238E27FC236}">
                  <a16:creationId xmlns:a16="http://schemas.microsoft.com/office/drawing/2014/main" id="{991ECC8C-19AF-4B83-BD03-284642FDC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1564"/>
              <a:ext cx="51" cy="46"/>
            </a:xfrm>
            <a:custGeom>
              <a:avLst/>
              <a:gdLst>
                <a:gd name="T0" fmla="*/ 0 w 26"/>
                <a:gd name="T1" fmla="*/ 56 h 22"/>
                <a:gd name="T2" fmla="*/ 39 w 26"/>
                <a:gd name="T3" fmla="*/ 201 h 22"/>
                <a:gd name="T4" fmla="*/ 128 w 26"/>
                <a:gd name="T5" fmla="*/ 109 h 22"/>
                <a:gd name="T6" fmla="*/ 47 w 2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">
                  <a:moveTo>
                    <a:pt x="0" y="6"/>
                  </a:moveTo>
                  <a:cubicBezTo>
                    <a:pt x="0" y="10"/>
                    <a:pt x="0" y="21"/>
                    <a:pt x="5" y="22"/>
                  </a:cubicBezTo>
                  <a:cubicBezTo>
                    <a:pt x="9" y="22"/>
                    <a:pt x="15" y="14"/>
                    <a:pt x="17" y="12"/>
                  </a:cubicBezTo>
                  <a:cubicBezTo>
                    <a:pt x="26" y="2"/>
                    <a:pt x="15" y="0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7" name="Freeform 130">
              <a:extLst>
                <a:ext uri="{FF2B5EF4-FFF2-40B4-BE49-F238E27FC236}">
                  <a16:creationId xmlns:a16="http://schemas.microsoft.com/office/drawing/2014/main" id="{8538545D-1229-47AB-B9D3-B8F3F8620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698"/>
              <a:ext cx="74" cy="69"/>
            </a:xfrm>
            <a:custGeom>
              <a:avLst/>
              <a:gdLst>
                <a:gd name="T0" fmla="*/ 80 w 38"/>
                <a:gd name="T1" fmla="*/ 75 h 33"/>
                <a:gd name="T2" fmla="*/ 68 w 38"/>
                <a:gd name="T3" fmla="*/ 245 h 33"/>
                <a:gd name="T4" fmla="*/ 228 w 38"/>
                <a:gd name="T5" fmla="*/ 284 h 33"/>
                <a:gd name="T6" fmla="*/ 280 w 38"/>
                <a:gd name="T7" fmla="*/ 128 h 33"/>
                <a:gd name="T8" fmla="*/ 193 w 38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3">
                  <a:moveTo>
                    <a:pt x="11" y="8"/>
                  </a:moveTo>
                  <a:cubicBezTo>
                    <a:pt x="5" y="13"/>
                    <a:pt x="0" y="23"/>
                    <a:pt x="9" y="27"/>
                  </a:cubicBezTo>
                  <a:cubicBezTo>
                    <a:pt x="14" y="29"/>
                    <a:pt x="25" y="33"/>
                    <a:pt x="31" y="31"/>
                  </a:cubicBezTo>
                  <a:cubicBezTo>
                    <a:pt x="35" y="29"/>
                    <a:pt x="38" y="20"/>
                    <a:pt x="38" y="14"/>
                  </a:cubicBezTo>
                  <a:cubicBezTo>
                    <a:pt x="37" y="8"/>
                    <a:pt x="30" y="4"/>
                    <a:pt x="2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8" name="Freeform 131">
              <a:extLst>
                <a:ext uri="{FF2B5EF4-FFF2-40B4-BE49-F238E27FC236}">
                  <a16:creationId xmlns:a16="http://schemas.microsoft.com/office/drawing/2014/main" id="{3A046892-BF4A-4FFF-A5E8-34647092A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1777"/>
              <a:ext cx="55" cy="48"/>
            </a:xfrm>
            <a:custGeom>
              <a:avLst/>
              <a:gdLst>
                <a:gd name="T0" fmla="*/ 24 w 28"/>
                <a:gd name="T1" fmla="*/ 0 h 23"/>
                <a:gd name="T2" fmla="*/ 92 w 28"/>
                <a:gd name="T3" fmla="*/ 165 h 23"/>
                <a:gd name="T4" fmla="*/ 151 w 28"/>
                <a:gd name="T5" fmla="*/ 173 h 23"/>
                <a:gd name="T6" fmla="*/ 212 w 28"/>
                <a:gd name="T7" fmla="*/ 65 h 23"/>
                <a:gd name="T8" fmla="*/ 84 w 28"/>
                <a:gd name="T9" fmla="*/ 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3" y="0"/>
                  </a:moveTo>
                  <a:cubicBezTo>
                    <a:pt x="0" y="9"/>
                    <a:pt x="5" y="13"/>
                    <a:pt x="12" y="18"/>
                  </a:cubicBezTo>
                  <a:cubicBezTo>
                    <a:pt x="16" y="20"/>
                    <a:pt x="17" y="23"/>
                    <a:pt x="20" y="19"/>
                  </a:cubicBezTo>
                  <a:cubicBezTo>
                    <a:pt x="22" y="18"/>
                    <a:pt x="28" y="9"/>
                    <a:pt x="28" y="7"/>
                  </a:cubicBezTo>
                  <a:cubicBezTo>
                    <a:pt x="27" y="2"/>
                    <a:pt x="15" y="3"/>
                    <a:pt x="11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9" name="Freeform 132">
              <a:extLst>
                <a:ext uri="{FF2B5EF4-FFF2-40B4-BE49-F238E27FC236}">
                  <a16:creationId xmlns:a16="http://schemas.microsoft.com/office/drawing/2014/main" id="{A68F8ACA-325B-4511-A13C-2D26F3844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731"/>
              <a:ext cx="67" cy="113"/>
            </a:xfrm>
            <a:custGeom>
              <a:avLst/>
              <a:gdLst>
                <a:gd name="T0" fmla="*/ 39 w 34"/>
                <a:gd name="T1" fmla="*/ 0 h 54"/>
                <a:gd name="T2" fmla="*/ 69 w 34"/>
                <a:gd name="T3" fmla="*/ 285 h 54"/>
                <a:gd name="T4" fmla="*/ 0 w 34"/>
                <a:gd name="T5" fmla="*/ 485 h 54"/>
                <a:gd name="T6" fmla="*/ 183 w 34"/>
                <a:gd name="T7" fmla="*/ 349 h 54"/>
                <a:gd name="T8" fmla="*/ 116 w 34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4">
                  <a:moveTo>
                    <a:pt x="5" y="0"/>
                  </a:moveTo>
                  <a:cubicBezTo>
                    <a:pt x="9" y="9"/>
                    <a:pt x="11" y="21"/>
                    <a:pt x="9" y="31"/>
                  </a:cubicBezTo>
                  <a:cubicBezTo>
                    <a:pt x="7" y="39"/>
                    <a:pt x="1" y="46"/>
                    <a:pt x="0" y="53"/>
                  </a:cubicBezTo>
                  <a:cubicBezTo>
                    <a:pt x="5" y="54"/>
                    <a:pt x="20" y="42"/>
                    <a:pt x="24" y="38"/>
                  </a:cubicBezTo>
                  <a:cubicBezTo>
                    <a:pt x="34" y="26"/>
                    <a:pt x="24" y="9"/>
                    <a:pt x="1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0" name="Freeform 133">
              <a:extLst>
                <a:ext uri="{FF2B5EF4-FFF2-40B4-BE49-F238E27FC236}">
                  <a16:creationId xmlns:a16="http://schemas.microsoft.com/office/drawing/2014/main" id="{729865E3-4E38-4FDF-9BBB-1CED7EC80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233"/>
              <a:ext cx="204" cy="247"/>
            </a:xfrm>
            <a:custGeom>
              <a:avLst/>
              <a:gdLst>
                <a:gd name="T0" fmla="*/ 377 w 104"/>
                <a:gd name="T1" fmla="*/ 1026 h 118"/>
                <a:gd name="T2" fmla="*/ 16 w 104"/>
                <a:gd name="T3" fmla="*/ 670 h 118"/>
                <a:gd name="T4" fmla="*/ 77 w 104"/>
                <a:gd name="T5" fmla="*/ 312 h 118"/>
                <a:gd name="T6" fmla="*/ 324 w 104"/>
                <a:gd name="T7" fmla="*/ 57 h 118"/>
                <a:gd name="T8" fmla="*/ 528 w 104"/>
                <a:gd name="T9" fmla="*/ 36 h 118"/>
                <a:gd name="T10" fmla="*/ 708 w 104"/>
                <a:gd name="T11" fmla="*/ 249 h 118"/>
                <a:gd name="T12" fmla="*/ 777 w 104"/>
                <a:gd name="T13" fmla="*/ 461 h 118"/>
                <a:gd name="T14" fmla="*/ 753 w 104"/>
                <a:gd name="T15" fmla="*/ 814 h 118"/>
                <a:gd name="T16" fmla="*/ 377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0" y="112"/>
                  </a:moveTo>
                  <a:cubicBezTo>
                    <a:pt x="30" y="107"/>
                    <a:pt x="6" y="92"/>
                    <a:pt x="2" y="73"/>
                  </a:cubicBezTo>
                  <a:cubicBezTo>
                    <a:pt x="0" y="63"/>
                    <a:pt x="6" y="44"/>
                    <a:pt x="10" y="34"/>
                  </a:cubicBezTo>
                  <a:cubicBezTo>
                    <a:pt x="14" y="24"/>
                    <a:pt x="34" y="7"/>
                    <a:pt x="43" y="6"/>
                  </a:cubicBezTo>
                  <a:cubicBezTo>
                    <a:pt x="52" y="5"/>
                    <a:pt x="62" y="0"/>
                    <a:pt x="70" y="4"/>
                  </a:cubicBezTo>
                  <a:cubicBezTo>
                    <a:pt x="78" y="8"/>
                    <a:pt x="91" y="22"/>
                    <a:pt x="94" y="27"/>
                  </a:cubicBezTo>
                  <a:cubicBezTo>
                    <a:pt x="97" y="32"/>
                    <a:pt x="101" y="36"/>
                    <a:pt x="103" y="50"/>
                  </a:cubicBezTo>
                  <a:cubicBezTo>
                    <a:pt x="104" y="57"/>
                    <a:pt x="102" y="80"/>
                    <a:pt x="100" y="89"/>
                  </a:cubicBezTo>
                  <a:cubicBezTo>
                    <a:pt x="96" y="107"/>
                    <a:pt x="67" y="118"/>
                    <a:pt x="50" y="1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1" name="Freeform 134">
              <a:extLst>
                <a:ext uri="{FF2B5EF4-FFF2-40B4-BE49-F238E27FC236}">
                  <a16:creationId xmlns:a16="http://schemas.microsoft.com/office/drawing/2014/main" id="{5A032548-5FD2-4E85-9B75-807B7C800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2467"/>
              <a:ext cx="217" cy="247"/>
            </a:xfrm>
            <a:custGeom>
              <a:avLst/>
              <a:gdLst>
                <a:gd name="T0" fmla="*/ 432 w 111"/>
                <a:gd name="T1" fmla="*/ 1082 h 118"/>
                <a:gd name="T2" fmla="*/ 16 w 111"/>
                <a:gd name="T3" fmla="*/ 689 h 118"/>
                <a:gd name="T4" fmla="*/ 68 w 111"/>
                <a:gd name="T5" fmla="*/ 260 h 118"/>
                <a:gd name="T6" fmla="*/ 375 w 111"/>
                <a:gd name="T7" fmla="*/ 17 h 118"/>
                <a:gd name="T8" fmla="*/ 696 w 111"/>
                <a:gd name="T9" fmla="*/ 176 h 118"/>
                <a:gd name="T10" fmla="*/ 784 w 111"/>
                <a:gd name="T11" fmla="*/ 504 h 118"/>
                <a:gd name="T12" fmla="*/ 768 w 111"/>
                <a:gd name="T13" fmla="*/ 814 h 118"/>
                <a:gd name="T14" fmla="*/ 432 w 111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18">
                  <a:moveTo>
                    <a:pt x="58" y="118"/>
                  </a:moveTo>
                  <a:cubicBezTo>
                    <a:pt x="31" y="117"/>
                    <a:pt x="4" y="102"/>
                    <a:pt x="2" y="75"/>
                  </a:cubicBezTo>
                  <a:cubicBezTo>
                    <a:pt x="0" y="59"/>
                    <a:pt x="5" y="36"/>
                    <a:pt x="9" y="28"/>
                  </a:cubicBezTo>
                  <a:cubicBezTo>
                    <a:pt x="15" y="15"/>
                    <a:pt x="27" y="2"/>
                    <a:pt x="50" y="2"/>
                  </a:cubicBezTo>
                  <a:cubicBezTo>
                    <a:pt x="84" y="0"/>
                    <a:pt x="89" y="11"/>
                    <a:pt x="93" y="19"/>
                  </a:cubicBezTo>
                  <a:cubicBezTo>
                    <a:pt x="97" y="27"/>
                    <a:pt x="104" y="42"/>
                    <a:pt x="105" y="55"/>
                  </a:cubicBezTo>
                  <a:cubicBezTo>
                    <a:pt x="105" y="69"/>
                    <a:pt x="111" y="77"/>
                    <a:pt x="103" y="89"/>
                  </a:cubicBezTo>
                  <a:cubicBezTo>
                    <a:pt x="98" y="99"/>
                    <a:pt x="90" y="115"/>
                    <a:pt x="58" y="11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2" name="Freeform 135">
              <a:extLst>
                <a:ext uri="{FF2B5EF4-FFF2-40B4-BE49-F238E27FC236}">
                  <a16:creationId xmlns:a16="http://schemas.microsoft.com/office/drawing/2014/main" id="{87A52223-34A3-44CB-BDDC-0C2B9DBCC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707"/>
              <a:ext cx="226" cy="243"/>
            </a:xfrm>
            <a:custGeom>
              <a:avLst/>
              <a:gdLst>
                <a:gd name="T0" fmla="*/ 456 w 115"/>
                <a:gd name="T1" fmla="*/ 1050 h 116"/>
                <a:gd name="T2" fmla="*/ 92 w 115"/>
                <a:gd name="T3" fmla="*/ 874 h 116"/>
                <a:gd name="T4" fmla="*/ 16 w 115"/>
                <a:gd name="T5" fmla="*/ 637 h 116"/>
                <a:gd name="T6" fmla="*/ 100 w 115"/>
                <a:gd name="T7" fmla="*/ 220 h 116"/>
                <a:gd name="T8" fmla="*/ 371 w 115"/>
                <a:gd name="T9" fmla="*/ 17 h 116"/>
                <a:gd name="T10" fmla="*/ 629 w 115"/>
                <a:gd name="T11" fmla="*/ 92 h 116"/>
                <a:gd name="T12" fmla="*/ 796 w 115"/>
                <a:gd name="T13" fmla="*/ 360 h 116"/>
                <a:gd name="T14" fmla="*/ 737 w 115"/>
                <a:gd name="T15" fmla="*/ 874 h 116"/>
                <a:gd name="T16" fmla="*/ 456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60" y="114"/>
                  </a:moveTo>
                  <a:cubicBezTo>
                    <a:pt x="41" y="114"/>
                    <a:pt x="19" y="104"/>
                    <a:pt x="12" y="95"/>
                  </a:cubicBezTo>
                  <a:cubicBezTo>
                    <a:pt x="4" y="84"/>
                    <a:pt x="2" y="75"/>
                    <a:pt x="2" y="69"/>
                  </a:cubicBezTo>
                  <a:cubicBezTo>
                    <a:pt x="0" y="57"/>
                    <a:pt x="5" y="36"/>
                    <a:pt x="13" y="24"/>
                  </a:cubicBezTo>
                  <a:cubicBezTo>
                    <a:pt x="21" y="11"/>
                    <a:pt x="36" y="5"/>
                    <a:pt x="49" y="2"/>
                  </a:cubicBezTo>
                  <a:cubicBezTo>
                    <a:pt x="61" y="0"/>
                    <a:pt x="75" y="5"/>
                    <a:pt x="83" y="10"/>
                  </a:cubicBezTo>
                  <a:cubicBezTo>
                    <a:pt x="92" y="15"/>
                    <a:pt x="102" y="34"/>
                    <a:pt x="105" y="39"/>
                  </a:cubicBezTo>
                  <a:cubicBezTo>
                    <a:pt x="113" y="50"/>
                    <a:pt x="115" y="75"/>
                    <a:pt x="97" y="95"/>
                  </a:cubicBezTo>
                  <a:cubicBezTo>
                    <a:pt x="91" y="102"/>
                    <a:pt x="74" y="116"/>
                    <a:pt x="60" y="1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3" name="Freeform 136">
              <a:extLst>
                <a:ext uri="{FF2B5EF4-FFF2-40B4-BE49-F238E27FC236}">
                  <a16:creationId xmlns:a16="http://schemas.microsoft.com/office/drawing/2014/main" id="{ED747152-1AB1-4BBE-B6C1-FCC0B2663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939"/>
              <a:ext cx="180" cy="170"/>
            </a:xfrm>
            <a:custGeom>
              <a:avLst/>
              <a:gdLst>
                <a:gd name="T0" fmla="*/ 397 w 92"/>
                <a:gd name="T1" fmla="*/ 749 h 81"/>
                <a:gd name="T2" fmla="*/ 53 w 92"/>
                <a:gd name="T3" fmla="*/ 554 h 81"/>
                <a:gd name="T4" fmla="*/ 196 w 92"/>
                <a:gd name="T5" fmla="*/ 76 h 81"/>
                <a:gd name="T6" fmla="*/ 577 w 92"/>
                <a:gd name="T7" fmla="*/ 84 h 81"/>
                <a:gd name="T8" fmla="*/ 665 w 92"/>
                <a:gd name="T9" fmla="*/ 361 h 81"/>
                <a:gd name="T10" fmla="*/ 397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53" y="81"/>
                  </a:moveTo>
                  <a:cubicBezTo>
                    <a:pt x="37" y="81"/>
                    <a:pt x="10" y="70"/>
                    <a:pt x="7" y="60"/>
                  </a:cubicBezTo>
                  <a:cubicBezTo>
                    <a:pt x="0" y="41"/>
                    <a:pt x="12" y="19"/>
                    <a:pt x="26" y="8"/>
                  </a:cubicBezTo>
                  <a:cubicBezTo>
                    <a:pt x="33" y="0"/>
                    <a:pt x="70" y="4"/>
                    <a:pt x="77" y="9"/>
                  </a:cubicBezTo>
                  <a:cubicBezTo>
                    <a:pt x="84" y="14"/>
                    <a:pt x="92" y="28"/>
                    <a:pt x="89" y="39"/>
                  </a:cubicBezTo>
                  <a:cubicBezTo>
                    <a:pt x="86" y="50"/>
                    <a:pt x="68" y="80"/>
                    <a:pt x="53" y="8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4" name="Freeform 137">
              <a:extLst>
                <a:ext uri="{FF2B5EF4-FFF2-40B4-BE49-F238E27FC236}">
                  <a16:creationId xmlns:a16="http://schemas.microsoft.com/office/drawing/2014/main" id="{AAAB10E8-6C25-4798-AED6-206DFE13C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3198"/>
              <a:ext cx="152" cy="176"/>
            </a:xfrm>
            <a:custGeom>
              <a:avLst/>
              <a:gdLst>
                <a:gd name="T0" fmla="*/ 16 w 78"/>
                <a:gd name="T1" fmla="*/ 570 h 84"/>
                <a:gd name="T2" fmla="*/ 125 w 78"/>
                <a:gd name="T3" fmla="*/ 119 h 84"/>
                <a:gd name="T4" fmla="*/ 460 w 78"/>
                <a:gd name="T5" fmla="*/ 65 h 84"/>
                <a:gd name="T6" fmla="*/ 509 w 78"/>
                <a:gd name="T7" fmla="*/ 562 h 84"/>
                <a:gd name="T8" fmla="*/ 193 w 78"/>
                <a:gd name="T9" fmla="*/ 765 h 84"/>
                <a:gd name="T10" fmla="*/ 16 w 78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84">
                  <a:moveTo>
                    <a:pt x="2" y="62"/>
                  </a:moveTo>
                  <a:cubicBezTo>
                    <a:pt x="0" y="49"/>
                    <a:pt x="9" y="17"/>
                    <a:pt x="17" y="13"/>
                  </a:cubicBezTo>
                  <a:cubicBezTo>
                    <a:pt x="25" y="9"/>
                    <a:pt x="54" y="0"/>
                    <a:pt x="62" y="7"/>
                  </a:cubicBezTo>
                  <a:cubicBezTo>
                    <a:pt x="73" y="16"/>
                    <a:pt x="78" y="43"/>
                    <a:pt x="69" y="61"/>
                  </a:cubicBezTo>
                  <a:cubicBezTo>
                    <a:pt x="58" y="83"/>
                    <a:pt x="34" y="83"/>
                    <a:pt x="26" y="83"/>
                  </a:cubicBezTo>
                  <a:cubicBezTo>
                    <a:pt x="13" y="84"/>
                    <a:pt x="3" y="69"/>
                    <a:pt x="2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5" name="Freeform 138">
              <a:extLst>
                <a:ext uri="{FF2B5EF4-FFF2-40B4-BE49-F238E27FC236}">
                  <a16:creationId xmlns:a16="http://schemas.microsoft.com/office/drawing/2014/main" id="{C424BA4A-DF3D-4317-8D97-32E368B56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3278"/>
              <a:ext cx="119" cy="142"/>
            </a:xfrm>
            <a:custGeom>
              <a:avLst/>
              <a:gdLst>
                <a:gd name="T0" fmla="*/ 429 w 61"/>
                <a:gd name="T1" fmla="*/ 109 h 68"/>
                <a:gd name="T2" fmla="*/ 437 w 61"/>
                <a:gd name="T3" fmla="*/ 476 h 68"/>
                <a:gd name="T4" fmla="*/ 172 w 61"/>
                <a:gd name="T5" fmla="*/ 562 h 68"/>
                <a:gd name="T6" fmla="*/ 39 w 61"/>
                <a:gd name="T7" fmla="*/ 236 h 68"/>
                <a:gd name="T8" fmla="*/ 281 w 61"/>
                <a:gd name="T9" fmla="*/ 0 h 68"/>
                <a:gd name="T10" fmla="*/ 429 w 61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68">
                  <a:moveTo>
                    <a:pt x="58" y="12"/>
                  </a:moveTo>
                  <a:cubicBezTo>
                    <a:pt x="61" y="24"/>
                    <a:pt x="61" y="44"/>
                    <a:pt x="59" y="52"/>
                  </a:cubicBezTo>
                  <a:cubicBezTo>
                    <a:pt x="50" y="64"/>
                    <a:pt x="34" y="68"/>
                    <a:pt x="23" y="62"/>
                  </a:cubicBezTo>
                  <a:cubicBezTo>
                    <a:pt x="12" y="56"/>
                    <a:pt x="0" y="44"/>
                    <a:pt x="5" y="26"/>
                  </a:cubicBezTo>
                  <a:cubicBezTo>
                    <a:pt x="6" y="20"/>
                    <a:pt x="31" y="1"/>
                    <a:pt x="38" y="0"/>
                  </a:cubicBezTo>
                  <a:cubicBezTo>
                    <a:pt x="47" y="0"/>
                    <a:pt x="57" y="4"/>
                    <a:pt x="58" y="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6" name="Freeform 139">
              <a:extLst>
                <a:ext uri="{FF2B5EF4-FFF2-40B4-BE49-F238E27FC236}">
                  <a16:creationId xmlns:a16="http://schemas.microsoft.com/office/drawing/2014/main" id="{EC2FB4A3-74AD-4B54-B23D-63389ACFD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07"/>
              <a:ext cx="113" cy="146"/>
            </a:xfrm>
            <a:custGeom>
              <a:avLst/>
              <a:gdLst>
                <a:gd name="T0" fmla="*/ 171 w 58"/>
                <a:gd name="T1" fmla="*/ 601 h 70"/>
                <a:gd name="T2" fmla="*/ 31 w 58"/>
                <a:gd name="T3" fmla="*/ 309 h 70"/>
                <a:gd name="T4" fmla="*/ 288 w 58"/>
                <a:gd name="T5" fmla="*/ 27 h 70"/>
                <a:gd name="T6" fmla="*/ 429 w 58"/>
                <a:gd name="T7" fmla="*/ 373 h 70"/>
                <a:gd name="T8" fmla="*/ 171 w 58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70">
                  <a:moveTo>
                    <a:pt x="23" y="66"/>
                  </a:moveTo>
                  <a:cubicBezTo>
                    <a:pt x="13" y="64"/>
                    <a:pt x="0" y="43"/>
                    <a:pt x="4" y="34"/>
                  </a:cubicBezTo>
                  <a:cubicBezTo>
                    <a:pt x="9" y="25"/>
                    <a:pt x="21" y="0"/>
                    <a:pt x="39" y="3"/>
                  </a:cubicBezTo>
                  <a:cubicBezTo>
                    <a:pt x="53" y="5"/>
                    <a:pt x="58" y="33"/>
                    <a:pt x="58" y="41"/>
                  </a:cubicBezTo>
                  <a:cubicBezTo>
                    <a:pt x="58" y="48"/>
                    <a:pt x="34" y="70"/>
                    <a:pt x="23" y="6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7" name="Freeform 140">
              <a:extLst>
                <a:ext uri="{FF2B5EF4-FFF2-40B4-BE49-F238E27FC236}">
                  <a16:creationId xmlns:a16="http://schemas.microsoft.com/office/drawing/2014/main" id="{80473651-2D9D-418E-A551-9476E721B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3084"/>
              <a:ext cx="155" cy="163"/>
            </a:xfrm>
            <a:custGeom>
              <a:avLst/>
              <a:gdLst>
                <a:gd name="T0" fmla="*/ 69 w 79"/>
                <a:gd name="T1" fmla="*/ 612 h 78"/>
                <a:gd name="T2" fmla="*/ 128 w 79"/>
                <a:gd name="T3" fmla="*/ 100 h 78"/>
                <a:gd name="T4" fmla="*/ 496 w 79"/>
                <a:gd name="T5" fmla="*/ 36 h 78"/>
                <a:gd name="T6" fmla="*/ 581 w 79"/>
                <a:gd name="T7" fmla="*/ 245 h 78"/>
                <a:gd name="T8" fmla="*/ 447 w 79"/>
                <a:gd name="T9" fmla="*/ 629 h 78"/>
                <a:gd name="T10" fmla="*/ 69 w 79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78">
                  <a:moveTo>
                    <a:pt x="9" y="67"/>
                  </a:moveTo>
                  <a:cubicBezTo>
                    <a:pt x="0" y="57"/>
                    <a:pt x="7" y="19"/>
                    <a:pt x="17" y="11"/>
                  </a:cubicBezTo>
                  <a:cubicBezTo>
                    <a:pt x="27" y="4"/>
                    <a:pt x="61" y="0"/>
                    <a:pt x="66" y="4"/>
                  </a:cubicBezTo>
                  <a:cubicBezTo>
                    <a:pt x="71" y="8"/>
                    <a:pt x="79" y="15"/>
                    <a:pt x="77" y="27"/>
                  </a:cubicBezTo>
                  <a:cubicBezTo>
                    <a:pt x="75" y="39"/>
                    <a:pt x="66" y="64"/>
                    <a:pt x="59" y="69"/>
                  </a:cubicBezTo>
                  <a:cubicBezTo>
                    <a:pt x="49" y="76"/>
                    <a:pt x="17" y="78"/>
                    <a:pt x="9" y="6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8" name="Freeform 141">
              <a:extLst>
                <a:ext uri="{FF2B5EF4-FFF2-40B4-BE49-F238E27FC236}">
                  <a16:creationId xmlns:a16="http://schemas.microsoft.com/office/drawing/2014/main" id="{73B79AEC-1CF6-4A87-8DA6-D61D0C69A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" y="1894"/>
              <a:ext cx="61" cy="74"/>
            </a:xfrm>
            <a:custGeom>
              <a:avLst/>
              <a:gdLst>
                <a:gd name="T0" fmla="*/ 120 w 31"/>
                <a:gd name="T1" fmla="*/ 0 h 35"/>
                <a:gd name="T2" fmla="*/ 16 w 31"/>
                <a:gd name="T3" fmla="*/ 152 h 35"/>
                <a:gd name="T4" fmla="*/ 92 w 31"/>
                <a:gd name="T5" fmla="*/ 321 h 35"/>
                <a:gd name="T6" fmla="*/ 220 w 31"/>
                <a:gd name="T7" fmla="*/ 273 h 35"/>
                <a:gd name="T8" fmla="*/ 228 w 31"/>
                <a:gd name="T9" fmla="*/ 161 h 35"/>
                <a:gd name="T10" fmla="*/ 181 w 31"/>
                <a:gd name="T11" fmla="*/ 6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">
                  <a:moveTo>
                    <a:pt x="16" y="0"/>
                  </a:moveTo>
                  <a:cubicBezTo>
                    <a:pt x="11" y="5"/>
                    <a:pt x="0" y="8"/>
                    <a:pt x="2" y="16"/>
                  </a:cubicBezTo>
                  <a:cubicBezTo>
                    <a:pt x="2" y="20"/>
                    <a:pt x="10" y="34"/>
                    <a:pt x="12" y="34"/>
                  </a:cubicBezTo>
                  <a:cubicBezTo>
                    <a:pt x="14" y="35"/>
                    <a:pt x="28" y="30"/>
                    <a:pt x="29" y="29"/>
                  </a:cubicBezTo>
                  <a:cubicBezTo>
                    <a:pt x="29" y="28"/>
                    <a:pt x="31" y="18"/>
                    <a:pt x="30" y="17"/>
                  </a:cubicBezTo>
                  <a:cubicBezTo>
                    <a:pt x="30" y="13"/>
                    <a:pt x="25" y="11"/>
                    <a:pt x="24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9" name="Freeform 142">
              <a:extLst>
                <a:ext uri="{FF2B5EF4-FFF2-40B4-BE49-F238E27FC236}">
                  <a16:creationId xmlns:a16="http://schemas.microsoft.com/office/drawing/2014/main" id="{494C11C7-9945-470D-9BE0-9708907DA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" y="1982"/>
              <a:ext cx="55" cy="46"/>
            </a:xfrm>
            <a:custGeom>
              <a:avLst/>
              <a:gdLst>
                <a:gd name="T0" fmla="*/ 77 w 28"/>
                <a:gd name="T1" fmla="*/ 36 h 22"/>
                <a:gd name="T2" fmla="*/ 55 w 28"/>
                <a:gd name="T3" fmla="*/ 201 h 22"/>
                <a:gd name="T4" fmla="*/ 212 w 28"/>
                <a:gd name="T5" fmla="*/ 117 h 22"/>
                <a:gd name="T6" fmla="*/ 173 w 2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2">
                  <a:moveTo>
                    <a:pt x="10" y="4"/>
                  </a:moveTo>
                  <a:cubicBezTo>
                    <a:pt x="0" y="2"/>
                    <a:pt x="0" y="20"/>
                    <a:pt x="7" y="22"/>
                  </a:cubicBezTo>
                  <a:cubicBezTo>
                    <a:pt x="9" y="16"/>
                    <a:pt x="22" y="15"/>
                    <a:pt x="28" y="13"/>
                  </a:cubicBezTo>
                  <a:cubicBezTo>
                    <a:pt x="26" y="9"/>
                    <a:pt x="23" y="5"/>
                    <a:pt x="2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0" name="Freeform 143">
              <a:extLst>
                <a:ext uri="{FF2B5EF4-FFF2-40B4-BE49-F238E27FC236}">
                  <a16:creationId xmlns:a16="http://schemas.microsoft.com/office/drawing/2014/main" id="{EAD5F28B-1487-4465-8941-DEF1DACC4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1911"/>
              <a:ext cx="98" cy="161"/>
            </a:xfrm>
            <a:custGeom>
              <a:avLst/>
              <a:gdLst>
                <a:gd name="T0" fmla="*/ 127 w 50"/>
                <a:gd name="T1" fmla="*/ 0 h 77"/>
                <a:gd name="T2" fmla="*/ 235 w 50"/>
                <a:gd name="T3" fmla="*/ 376 h 77"/>
                <a:gd name="T4" fmla="*/ 157 w 50"/>
                <a:gd name="T5" fmla="*/ 577 h 77"/>
                <a:gd name="T6" fmla="*/ 0 w 50"/>
                <a:gd name="T7" fmla="*/ 705 h 77"/>
                <a:gd name="T8" fmla="*/ 345 w 50"/>
                <a:gd name="T9" fmla="*/ 437 h 77"/>
                <a:gd name="T10" fmla="*/ 376 w 50"/>
                <a:gd name="T11" fmla="*/ 309 h 77"/>
                <a:gd name="T12" fmla="*/ 337 w 50"/>
                <a:gd name="T13" fmla="*/ 192 h 77"/>
                <a:gd name="T14" fmla="*/ 284 w 50"/>
                <a:gd name="T15" fmla="*/ 100 h 77"/>
                <a:gd name="T16" fmla="*/ 180 w 50"/>
                <a:gd name="T17" fmla="*/ 8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7">
                  <a:moveTo>
                    <a:pt x="17" y="0"/>
                  </a:moveTo>
                  <a:cubicBezTo>
                    <a:pt x="29" y="12"/>
                    <a:pt x="36" y="24"/>
                    <a:pt x="31" y="41"/>
                  </a:cubicBezTo>
                  <a:cubicBezTo>
                    <a:pt x="29" y="48"/>
                    <a:pt x="27" y="58"/>
                    <a:pt x="21" y="63"/>
                  </a:cubicBezTo>
                  <a:cubicBezTo>
                    <a:pt x="15" y="69"/>
                    <a:pt x="5" y="70"/>
                    <a:pt x="0" y="77"/>
                  </a:cubicBezTo>
                  <a:cubicBezTo>
                    <a:pt x="18" y="70"/>
                    <a:pt x="37" y="69"/>
                    <a:pt x="46" y="48"/>
                  </a:cubicBezTo>
                  <a:cubicBezTo>
                    <a:pt x="48" y="44"/>
                    <a:pt x="49" y="39"/>
                    <a:pt x="50" y="34"/>
                  </a:cubicBezTo>
                  <a:cubicBezTo>
                    <a:pt x="50" y="28"/>
                    <a:pt x="49" y="26"/>
                    <a:pt x="45" y="21"/>
                  </a:cubicBezTo>
                  <a:cubicBezTo>
                    <a:pt x="43" y="18"/>
                    <a:pt x="41" y="14"/>
                    <a:pt x="38" y="11"/>
                  </a:cubicBezTo>
                  <a:cubicBezTo>
                    <a:pt x="34" y="7"/>
                    <a:pt x="28" y="6"/>
                    <a:pt x="24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1" name="Freeform 144">
              <a:extLst>
                <a:ext uri="{FF2B5EF4-FFF2-40B4-BE49-F238E27FC236}">
                  <a16:creationId xmlns:a16="http://schemas.microsoft.com/office/drawing/2014/main" id="{9E4E83AC-0577-4A95-B3F6-5D40E7892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462"/>
              <a:ext cx="74" cy="194"/>
            </a:xfrm>
            <a:custGeom>
              <a:avLst/>
              <a:gdLst>
                <a:gd name="T0" fmla="*/ 68 w 38"/>
                <a:gd name="T1" fmla="*/ 584 h 93"/>
                <a:gd name="T2" fmla="*/ 23 w 38"/>
                <a:gd name="T3" fmla="*/ 809 h 93"/>
                <a:gd name="T4" fmla="*/ 117 w 38"/>
                <a:gd name="T5" fmla="*/ 818 h 93"/>
                <a:gd name="T6" fmla="*/ 185 w 38"/>
                <a:gd name="T7" fmla="*/ 678 h 93"/>
                <a:gd name="T8" fmla="*/ 243 w 38"/>
                <a:gd name="T9" fmla="*/ 561 h 93"/>
                <a:gd name="T10" fmla="*/ 265 w 38"/>
                <a:gd name="T11" fmla="*/ 426 h 93"/>
                <a:gd name="T12" fmla="*/ 0 w 38"/>
                <a:gd name="T13" fmla="*/ 0 h 93"/>
                <a:gd name="T14" fmla="*/ 80 w 38"/>
                <a:gd name="T15" fmla="*/ 152 h 93"/>
                <a:gd name="T16" fmla="*/ 103 w 38"/>
                <a:gd name="T17" fmla="*/ 373 h 93"/>
                <a:gd name="T18" fmla="*/ 80 w 38"/>
                <a:gd name="T19" fmla="*/ 492 h 93"/>
                <a:gd name="T20" fmla="*/ 95 w 38"/>
                <a:gd name="T21" fmla="*/ 526 h 93"/>
                <a:gd name="T22" fmla="*/ 72 w 38"/>
                <a:gd name="T23" fmla="*/ 569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93">
                  <a:moveTo>
                    <a:pt x="9" y="64"/>
                  </a:moveTo>
                  <a:cubicBezTo>
                    <a:pt x="14" y="72"/>
                    <a:pt x="10" y="84"/>
                    <a:pt x="3" y="89"/>
                  </a:cubicBezTo>
                  <a:cubicBezTo>
                    <a:pt x="8" y="91"/>
                    <a:pt x="12" y="93"/>
                    <a:pt x="16" y="90"/>
                  </a:cubicBezTo>
                  <a:cubicBezTo>
                    <a:pt x="20" y="87"/>
                    <a:pt x="22" y="80"/>
                    <a:pt x="25" y="75"/>
                  </a:cubicBezTo>
                  <a:cubicBezTo>
                    <a:pt x="27" y="71"/>
                    <a:pt x="31" y="67"/>
                    <a:pt x="33" y="62"/>
                  </a:cubicBezTo>
                  <a:cubicBezTo>
                    <a:pt x="34" y="58"/>
                    <a:pt x="36" y="51"/>
                    <a:pt x="36" y="47"/>
                  </a:cubicBezTo>
                  <a:cubicBezTo>
                    <a:pt x="38" y="25"/>
                    <a:pt x="24" y="1"/>
                    <a:pt x="0" y="0"/>
                  </a:cubicBezTo>
                  <a:cubicBezTo>
                    <a:pt x="4" y="6"/>
                    <a:pt x="8" y="11"/>
                    <a:pt x="11" y="17"/>
                  </a:cubicBezTo>
                  <a:cubicBezTo>
                    <a:pt x="13" y="24"/>
                    <a:pt x="14" y="33"/>
                    <a:pt x="14" y="41"/>
                  </a:cubicBezTo>
                  <a:cubicBezTo>
                    <a:pt x="13" y="45"/>
                    <a:pt x="11" y="51"/>
                    <a:pt x="11" y="54"/>
                  </a:cubicBezTo>
                  <a:cubicBezTo>
                    <a:pt x="11" y="56"/>
                    <a:pt x="12" y="56"/>
                    <a:pt x="13" y="58"/>
                  </a:cubicBezTo>
                  <a:cubicBezTo>
                    <a:pt x="13" y="60"/>
                    <a:pt x="11" y="61"/>
                    <a:pt x="10" y="6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2" name="Freeform 145">
              <a:extLst>
                <a:ext uri="{FF2B5EF4-FFF2-40B4-BE49-F238E27FC236}">
                  <a16:creationId xmlns:a16="http://schemas.microsoft.com/office/drawing/2014/main" id="{D068FD33-C45C-4143-A960-60CD68DDD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351"/>
              <a:ext cx="30" cy="48"/>
            </a:xfrm>
            <a:custGeom>
              <a:avLst/>
              <a:gdLst>
                <a:gd name="T0" fmla="*/ 64 w 15"/>
                <a:gd name="T1" fmla="*/ 0 h 23"/>
                <a:gd name="T2" fmla="*/ 48 w 15"/>
                <a:gd name="T3" fmla="*/ 127 h 23"/>
                <a:gd name="T4" fmla="*/ 24 w 15"/>
                <a:gd name="T5" fmla="*/ 200 h 23"/>
                <a:gd name="T6" fmla="*/ 96 w 15"/>
                <a:gd name="T7" fmla="*/ 136 h 23"/>
                <a:gd name="T8" fmla="*/ 88 w 15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8" y="0"/>
                  </a:moveTo>
                  <a:cubicBezTo>
                    <a:pt x="7" y="5"/>
                    <a:pt x="8" y="10"/>
                    <a:pt x="6" y="14"/>
                  </a:cubicBezTo>
                  <a:cubicBezTo>
                    <a:pt x="5" y="16"/>
                    <a:pt x="0" y="20"/>
                    <a:pt x="3" y="22"/>
                  </a:cubicBezTo>
                  <a:cubicBezTo>
                    <a:pt x="6" y="23"/>
                    <a:pt x="11" y="17"/>
                    <a:pt x="12" y="15"/>
                  </a:cubicBezTo>
                  <a:cubicBezTo>
                    <a:pt x="15" y="10"/>
                    <a:pt x="12" y="7"/>
                    <a:pt x="11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3" name="Freeform 146">
              <a:extLst>
                <a:ext uri="{FF2B5EF4-FFF2-40B4-BE49-F238E27FC236}">
                  <a16:creationId xmlns:a16="http://schemas.microsoft.com/office/drawing/2014/main" id="{A96E82A5-5878-429E-BEA0-CF115D7D2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1226"/>
              <a:ext cx="23" cy="39"/>
            </a:xfrm>
            <a:custGeom>
              <a:avLst/>
              <a:gdLst>
                <a:gd name="T0" fmla="*/ 44 w 12"/>
                <a:gd name="T1" fmla="*/ 0 h 19"/>
                <a:gd name="T2" fmla="*/ 0 w 12"/>
                <a:gd name="T3" fmla="*/ 164 h 19"/>
                <a:gd name="T4" fmla="*/ 0 w 12"/>
                <a:gd name="T5" fmla="*/ 164 h 19"/>
                <a:gd name="T6" fmla="*/ 48 w 12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6" y="0"/>
                  </a:moveTo>
                  <a:cubicBezTo>
                    <a:pt x="12" y="11"/>
                    <a:pt x="9" y="12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3"/>
                    <a:pt x="6" y="8"/>
                    <a:pt x="7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4" name="Freeform 147">
              <a:extLst>
                <a:ext uri="{FF2B5EF4-FFF2-40B4-BE49-F238E27FC236}">
                  <a16:creationId xmlns:a16="http://schemas.microsoft.com/office/drawing/2014/main" id="{34471D23-5CC6-44C8-A2DC-6FDB2927E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1495"/>
              <a:ext cx="32" cy="48"/>
            </a:xfrm>
            <a:custGeom>
              <a:avLst/>
              <a:gdLst>
                <a:gd name="T0" fmla="*/ 8 w 16"/>
                <a:gd name="T1" fmla="*/ 209 h 23"/>
                <a:gd name="T2" fmla="*/ 112 w 16"/>
                <a:gd name="T3" fmla="*/ 144 h 23"/>
                <a:gd name="T4" fmla="*/ 112 w 16"/>
                <a:gd name="T5" fmla="*/ 0 h 23"/>
                <a:gd name="T6" fmla="*/ 0 w 16"/>
                <a:gd name="T7" fmla="*/ 20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" y="23"/>
                  </a:moveTo>
                  <a:cubicBezTo>
                    <a:pt x="6" y="23"/>
                    <a:pt x="11" y="21"/>
                    <a:pt x="14" y="16"/>
                  </a:cubicBezTo>
                  <a:cubicBezTo>
                    <a:pt x="15" y="13"/>
                    <a:pt x="16" y="3"/>
                    <a:pt x="14" y="0"/>
                  </a:cubicBezTo>
                  <a:cubicBezTo>
                    <a:pt x="14" y="12"/>
                    <a:pt x="6" y="15"/>
                    <a:pt x="0" y="2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5" name="Freeform 148">
              <a:extLst>
                <a:ext uri="{FF2B5EF4-FFF2-40B4-BE49-F238E27FC236}">
                  <a16:creationId xmlns:a16="http://schemas.microsoft.com/office/drawing/2014/main" id="{99B66EEC-5037-4F55-A826-C7D6DED8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1556"/>
              <a:ext cx="24" cy="40"/>
            </a:xfrm>
            <a:custGeom>
              <a:avLst/>
              <a:gdLst>
                <a:gd name="T0" fmla="*/ 0 w 12"/>
                <a:gd name="T1" fmla="*/ 27 h 19"/>
                <a:gd name="T2" fmla="*/ 72 w 12"/>
                <a:gd name="T3" fmla="*/ 0 h 19"/>
                <a:gd name="T4" fmla="*/ 96 w 12"/>
                <a:gd name="T5" fmla="*/ 177 h 19"/>
                <a:gd name="T6" fmla="*/ 8 w 12"/>
                <a:gd name="T7" fmla="*/ 4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0" y="3"/>
                  </a:moveTo>
                  <a:cubicBezTo>
                    <a:pt x="4" y="3"/>
                    <a:pt x="6" y="0"/>
                    <a:pt x="9" y="0"/>
                  </a:cubicBezTo>
                  <a:cubicBezTo>
                    <a:pt x="9" y="6"/>
                    <a:pt x="10" y="14"/>
                    <a:pt x="12" y="19"/>
                  </a:cubicBezTo>
                  <a:cubicBezTo>
                    <a:pt x="10" y="13"/>
                    <a:pt x="6" y="8"/>
                    <a:pt x="1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6" name="Freeform 149">
              <a:extLst>
                <a:ext uri="{FF2B5EF4-FFF2-40B4-BE49-F238E27FC236}">
                  <a16:creationId xmlns:a16="http://schemas.microsoft.com/office/drawing/2014/main" id="{412771C8-113A-4345-8212-9D5FB0C84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1723"/>
              <a:ext cx="35" cy="50"/>
            </a:xfrm>
            <a:custGeom>
              <a:avLst/>
              <a:gdLst>
                <a:gd name="T0" fmla="*/ 124 w 18"/>
                <a:gd name="T1" fmla="*/ 8 h 24"/>
                <a:gd name="T2" fmla="*/ 88 w 18"/>
                <a:gd name="T3" fmla="*/ 152 h 24"/>
                <a:gd name="T4" fmla="*/ 0 w 18"/>
                <a:gd name="T5" fmla="*/ 173 h 24"/>
                <a:gd name="T6" fmla="*/ 117 w 1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17" y="1"/>
                  </a:moveTo>
                  <a:cubicBezTo>
                    <a:pt x="18" y="4"/>
                    <a:pt x="14" y="14"/>
                    <a:pt x="12" y="17"/>
                  </a:cubicBezTo>
                  <a:cubicBezTo>
                    <a:pt x="8" y="24"/>
                    <a:pt x="5" y="14"/>
                    <a:pt x="0" y="19"/>
                  </a:cubicBezTo>
                  <a:cubicBezTo>
                    <a:pt x="7" y="17"/>
                    <a:pt x="14" y="8"/>
                    <a:pt x="16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7" name="Freeform 150">
              <a:extLst>
                <a:ext uri="{FF2B5EF4-FFF2-40B4-BE49-F238E27FC236}">
                  <a16:creationId xmlns:a16="http://schemas.microsoft.com/office/drawing/2014/main" id="{B3443E45-6C8F-41EB-986C-50DC4AF40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" y="1777"/>
              <a:ext cx="16" cy="40"/>
            </a:xfrm>
            <a:custGeom>
              <a:avLst/>
              <a:gdLst>
                <a:gd name="T0" fmla="*/ 16 w 8"/>
                <a:gd name="T1" fmla="*/ 17 h 19"/>
                <a:gd name="T2" fmla="*/ 56 w 8"/>
                <a:gd name="T3" fmla="*/ 67 h 19"/>
                <a:gd name="T4" fmla="*/ 24 w 8"/>
                <a:gd name="T5" fmla="*/ 177 h 19"/>
                <a:gd name="T6" fmla="*/ 16 w 8"/>
                <a:gd name="T7" fmla="*/ 120 h 19"/>
                <a:gd name="T8" fmla="*/ 0 w 8"/>
                <a:gd name="T9" fmla="*/ 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9">
                  <a:moveTo>
                    <a:pt x="2" y="2"/>
                  </a:moveTo>
                  <a:cubicBezTo>
                    <a:pt x="7" y="0"/>
                    <a:pt x="8" y="3"/>
                    <a:pt x="7" y="7"/>
                  </a:cubicBezTo>
                  <a:cubicBezTo>
                    <a:pt x="6" y="12"/>
                    <a:pt x="3" y="14"/>
                    <a:pt x="3" y="19"/>
                  </a:cubicBezTo>
                  <a:cubicBezTo>
                    <a:pt x="0" y="17"/>
                    <a:pt x="2" y="15"/>
                    <a:pt x="2" y="13"/>
                  </a:cubicBezTo>
                  <a:cubicBezTo>
                    <a:pt x="2" y="8"/>
                    <a:pt x="0" y="6"/>
                    <a:pt x="0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8" name="Freeform 151">
              <a:extLst>
                <a:ext uri="{FF2B5EF4-FFF2-40B4-BE49-F238E27FC236}">
                  <a16:creationId xmlns:a16="http://schemas.microsoft.com/office/drawing/2014/main" id="{3E3AEA38-FECB-4F91-AA59-69729614C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" y="1909"/>
              <a:ext cx="32" cy="56"/>
            </a:xfrm>
            <a:custGeom>
              <a:avLst/>
              <a:gdLst>
                <a:gd name="T0" fmla="*/ 56 w 16"/>
                <a:gd name="T1" fmla="*/ 0 h 27"/>
                <a:gd name="T2" fmla="*/ 120 w 16"/>
                <a:gd name="T3" fmla="*/ 100 h 27"/>
                <a:gd name="T4" fmla="*/ 112 w 16"/>
                <a:gd name="T5" fmla="*/ 207 h 27"/>
                <a:gd name="T6" fmla="*/ 0 w 16"/>
                <a:gd name="T7" fmla="*/ 241 h 27"/>
                <a:gd name="T8" fmla="*/ 72 w 16"/>
                <a:gd name="T9" fmla="*/ 2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7" y="0"/>
                  </a:moveTo>
                  <a:cubicBezTo>
                    <a:pt x="10" y="4"/>
                    <a:pt x="15" y="6"/>
                    <a:pt x="15" y="11"/>
                  </a:cubicBezTo>
                  <a:cubicBezTo>
                    <a:pt x="16" y="14"/>
                    <a:pt x="15" y="21"/>
                    <a:pt x="14" y="23"/>
                  </a:cubicBezTo>
                  <a:cubicBezTo>
                    <a:pt x="12" y="27"/>
                    <a:pt x="5" y="25"/>
                    <a:pt x="0" y="27"/>
                  </a:cubicBezTo>
                  <a:cubicBezTo>
                    <a:pt x="10" y="20"/>
                    <a:pt x="11" y="14"/>
                    <a:pt x="9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9" name="Freeform 152">
              <a:extLst>
                <a:ext uri="{FF2B5EF4-FFF2-40B4-BE49-F238E27FC236}">
                  <a16:creationId xmlns:a16="http://schemas.microsoft.com/office/drawing/2014/main" id="{C37BA3DB-50F9-47C8-8B1C-757422AD1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1978"/>
              <a:ext cx="28" cy="36"/>
            </a:xfrm>
            <a:custGeom>
              <a:avLst/>
              <a:gdLst>
                <a:gd name="T0" fmla="*/ 0 w 14"/>
                <a:gd name="T1" fmla="*/ 59 h 17"/>
                <a:gd name="T2" fmla="*/ 112 w 14"/>
                <a:gd name="T3" fmla="*/ 161 h 17"/>
                <a:gd name="T4" fmla="*/ 16 w 14"/>
                <a:gd name="T5" fmla="*/ 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0" y="6"/>
                  </a:moveTo>
                  <a:cubicBezTo>
                    <a:pt x="9" y="0"/>
                    <a:pt x="14" y="8"/>
                    <a:pt x="14" y="17"/>
                  </a:cubicBezTo>
                  <a:cubicBezTo>
                    <a:pt x="14" y="10"/>
                    <a:pt x="5" y="8"/>
                    <a:pt x="2" y="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0" name="Freeform 153">
              <a:extLst>
                <a:ext uri="{FF2B5EF4-FFF2-40B4-BE49-F238E27FC236}">
                  <a16:creationId xmlns:a16="http://schemas.microsoft.com/office/drawing/2014/main" id="{1A187ACA-E6A2-43E9-9B53-06B651161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" y="1491"/>
              <a:ext cx="37" cy="151"/>
            </a:xfrm>
            <a:custGeom>
              <a:avLst/>
              <a:gdLst>
                <a:gd name="T0" fmla="*/ 31 w 19"/>
                <a:gd name="T1" fmla="*/ 17 h 72"/>
                <a:gd name="T2" fmla="*/ 72 w 19"/>
                <a:gd name="T3" fmla="*/ 241 h 72"/>
                <a:gd name="T4" fmla="*/ 37 w 19"/>
                <a:gd name="T5" fmla="*/ 396 h 72"/>
                <a:gd name="T6" fmla="*/ 45 w 19"/>
                <a:gd name="T7" fmla="*/ 514 h 72"/>
                <a:gd name="T8" fmla="*/ 0 w 19"/>
                <a:gd name="T9" fmla="*/ 665 h 72"/>
                <a:gd name="T10" fmla="*/ 88 w 19"/>
                <a:gd name="T11" fmla="*/ 562 h 72"/>
                <a:gd name="T12" fmla="*/ 125 w 19"/>
                <a:gd name="T13" fmla="*/ 405 h 72"/>
                <a:gd name="T14" fmla="*/ 132 w 19"/>
                <a:gd name="T15" fmla="*/ 220 h 72"/>
                <a:gd name="T16" fmla="*/ 23 w 19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2">
                  <a:moveTo>
                    <a:pt x="4" y="2"/>
                  </a:moveTo>
                  <a:cubicBezTo>
                    <a:pt x="9" y="10"/>
                    <a:pt x="11" y="17"/>
                    <a:pt x="10" y="26"/>
                  </a:cubicBezTo>
                  <a:cubicBezTo>
                    <a:pt x="9" y="32"/>
                    <a:pt x="5" y="38"/>
                    <a:pt x="5" y="43"/>
                  </a:cubicBezTo>
                  <a:cubicBezTo>
                    <a:pt x="4" y="48"/>
                    <a:pt x="6" y="51"/>
                    <a:pt x="6" y="56"/>
                  </a:cubicBezTo>
                  <a:cubicBezTo>
                    <a:pt x="6" y="62"/>
                    <a:pt x="2" y="67"/>
                    <a:pt x="0" y="72"/>
                  </a:cubicBezTo>
                  <a:cubicBezTo>
                    <a:pt x="5" y="69"/>
                    <a:pt x="10" y="66"/>
                    <a:pt x="12" y="61"/>
                  </a:cubicBezTo>
                  <a:cubicBezTo>
                    <a:pt x="15" y="56"/>
                    <a:pt x="15" y="50"/>
                    <a:pt x="17" y="44"/>
                  </a:cubicBezTo>
                  <a:cubicBezTo>
                    <a:pt x="18" y="38"/>
                    <a:pt x="19" y="32"/>
                    <a:pt x="18" y="24"/>
                  </a:cubicBezTo>
                  <a:cubicBezTo>
                    <a:pt x="17" y="17"/>
                    <a:pt x="11" y="4"/>
                    <a:pt x="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1" name="Freeform 154">
              <a:extLst>
                <a:ext uri="{FF2B5EF4-FFF2-40B4-BE49-F238E27FC236}">
                  <a16:creationId xmlns:a16="http://schemas.microsoft.com/office/drawing/2014/main" id="{AA93DA37-4DC1-4A14-932B-6B095FA5F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1362"/>
              <a:ext cx="49" cy="66"/>
            </a:xfrm>
            <a:custGeom>
              <a:avLst/>
              <a:gdLst>
                <a:gd name="T0" fmla="*/ 120 w 25"/>
                <a:gd name="T1" fmla="*/ 52 h 32"/>
                <a:gd name="T2" fmla="*/ 0 w 25"/>
                <a:gd name="T3" fmla="*/ 281 h 32"/>
                <a:gd name="T4" fmla="*/ 180 w 25"/>
                <a:gd name="T5" fmla="*/ 157 h 32"/>
                <a:gd name="T6" fmla="*/ 96 w 25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2">
                  <a:moveTo>
                    <a:pt x="16" y="6"/>
                  </a:moveTo>
                  <a:cubicBezTo>
                    <a:pt x="19" y="18"/>
                    <a:pt x="12" y="29"/>
                    <a:pt x="0" y="32"/>
                  </a:cubicBezTo>
                  <a:cubicBezTo>
                    <a:pt x="9" y="32"/>
                    <a:pt x="21" y="30"/>
                    <a:pt x="24" y="18"/>
                  </a:cubicBezTo>
                  <a:cubicBezTo>
                    <a:pt x="25" y="12"/>
                    <a:pt x="21" y="1"/>
                    <a:pt x="1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2" name="Freeform 155">
              <a:extLst>
                <a:ext uri="{FF2B5EF4-FFF2-40B4-BE49-F238E27FC236}">
                  <a16:creationId xmlns:a16="http://schemas.microsoft.com/office/drawing/2014/main" id="{C7C52DF6-1017-4379-B4C6-051546917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1702"/>
              <a:ext cx="43" cy="155"/>
            </a:xfrm>
            <a:custGeom>
              <a:avLst/>
              <a:gdLst>
                <a:gd name="T0" fmla="*/ 39 w 22"/>
                <a:gd name="T1" fmla="*/ 75 h 74"/>
                <a:gd name="T2" fmla="*/ 76 w 22"/>
                <a:gd name="T3" fmla="*/ 413 h 74"/>
                <a:gd name="T4" fmla="*/ 23 w 22"/>
                <a:gd name="T5" fmla="*/ 505 h 74"/>
                <a:gd name="T6" fmla="*/ 23 w 22"/>
                <a:gd name="T7" fmla="*/ 681 h 74"/>
                <a:gd name="T8" fmla="*/ 61 w 22"/>
                <a:gd name="T9" fmla="*/ 578 h 74"/>
                <a:gd name="T10" fmla="*/ 141 w 22"/>
                <a:gd name="T11" fmla="*/ 413 h 74"/>
                <a:gd name="T12" fmla="*/ 119 w 22"/>
                <a:gd name="T13" fmla="*/ 168 h 74"/>
                <a:gd name="T14" fmla="*/ 31 w 22"/>
                <a:gd name="T15" fmla="*/ 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74">
                  <a:moveTo>
                    <a:pt x="5" y="8"/>
                  </a:moveTo>
                  <a:cubicBezTo>
                    <a:pt x="8" y="20"/>
                    <a:pt x="16" y="33"/>
                    <a:pt x="10" y="45"/>
                  </a:cubicBezTo>
                  <a:cubicBezTo>
                    <a:pt x="8" y="49"/>
                    <a:pt x="4" y="51"/>
                    <a:pt x="3" y="55"/>
                  </a:cubicBezTo>
                  <a:cubicBezTo>
                    <a:pt x="1" y="60"/>
                    <a:pt x="0" y="70"/>
                    <a:pt x="3" y="74"/>
                  </a:cubicBezTo>
                  <a:cubicBezTo>
                    <a:pt x="1" y="69"/>
                    <a:pt x="5" y="66"/>
                    <a:pt x="8" y="63"/>
                  </a:cubicBezTo>
                  <a:cubicBezTo>
                    <a:pt x="13" y="57"/>
                    <a:pt x="16" y="52"/>
                    <a:pt x="19" y="45"/>
                  </a:cubicBezTo>
                  <a:cubicBezTo>
                    <a:pt x="22" y="34"/>
                    <a:pt x="22" y="27"/>
                    <a:pt x="16" y="18"/>
                  </a:cubicBezTo>
                  <a:cubicBezTo>
                    <a:pt x="13" y="12"/>
                    <a:pt x="5" y="7"/>
                    <a:pt x="4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3" name="Freeform 156">
              <a:extLst>
                <a:ext uri="{FF2B5EF4-FFF2-40B4-BE49-F238E27FC236}">
                  <a16:creationId xmlns:a16="http://schemas.microsoft.com/office/drawing/2014/main" id="{7445DFFE-58D3-4612-B527-F133CBB9C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913"/>
              <a:ext cx="70" cy="147"/>
            </a:xfrm>
            <a:custGeom>
              <a:avLst/>
              <a:gdLst>
                <a:gd name="T0" fmla="*/ 88 w 36"/>
                <a:gd name="T1" fmla="*/ 48 h 70"/>
                <a:gd name="T2" fmla="*/ 185 w 36"/>
                <a:gd name="T3" fmla="*/ 252 h 70"/>
                <a:gd name="T4" fmla="*/ 171 w 36"/>
                <a:gd name="T5" fmla="*/ 420 h 70"/>
                <a:gd name="T6" fmla="*/ 0 w 36"/>
                <a:gd name="T7" fmla="*/ 630 h 70"/>
                <a:gd name="T8" fmla="*/ 257 w 36"/>
                <a:gd name="T9" fmla="*/ 353 h 70"/>
                <a:gd name="T10" fmla="*/ 193 w 36"/>
                <a:gd name="T11" fmla="*/ 120 h 70"/>
                <a:gd name="T12" fmla="*/ 72 w 36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70">
                  <a:moveTo>
                    <a:pt x="12" y="5"/>
                  </a:moveTo>
                  <a:cubicBezTo>
                    <a:pt x="18" y="11"/>
                    <a:pt x="24" y="18"/>
                    <a:pt x="25" y="27"/>
                  </a:cubicBezTo>
                  <a:cubicBezTo>
                    <a:pt x="26" y="33"/>
                    <a:pt x="24" y="40"/>
                    <a:pt x="23" y="45"/>
                  </a:cubicBezTo>
                  <a:cubicBezTo>
                    <a:pt x="20" y="56"/>
                    <a:pt x="12" y="66"/>
                    <a:pt x="0" y="68"/>
                  </a:cubicBezTo>
                  <a:cubicBezTo>
                    <a:pt x="15" y="70"/>
                    <a:pt x="34" y="52"/>
                    <a:pt x="35" y="38"/>
                  </a:cubicBezTo>
                  <a:cubicBezTo>
                    <a:pt x="36" y="29"/>
                    <a:pt x="32" y="19"/>
                    <a:pt x="26" y="13"/>
                  </a:cubicBezTo>
                  <a:cubicBezTo>
                    <a:pt x="22" y="8"/>
                    <a:pt x="13" y="4"/>
                    <a:pt x="1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4" name="Freeform 157">
              <a:extLst>
                <a:ext uri="{FF2B5EF4-FFF2-40B4-BE49-F238E27FC236}">
                  <a16:creationId xmlns:a16="http://schemas.microsoft.com/office/drawing/2014/main" id="{DC024ECD-5A36-4C15-B513-E56930C2C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" y="1224"/>
              <a:ext cx="43" cy="77"/>
            </a:xfrm>
            <a:custGeom>
              <a:avLst/>
              <a:gdLst>
                <a:gd name="T0" fmla="*/ 0 w 22"/>
                <a:gd name="T1" fmla="*/ 316 h 37"/>
                <a:gd name="T2" fmla="*/ 104 w 22"/>
                <a:gd name="T3" fmla="*/ 200 h 37"/>
                <a:gd name="T4" fmla="*/ 84 w 22"/>
                <a:gd name="T5" fmla="*/ 92 h 37"/>
                <a:gd name="T6" fmla="*/ 61 w 22"/>
                <a:gd name="T7" fmla="*/ 0 h 37"/>
                <a:gd name="T8" fmla="*/ 156 w 22"/>
                <a:gd name="T9" fmla="*/ 225 h 37"/>
                <a:gd name="T10" fmla="*/ 104 w 22"/>
                <a:gd name="T11" fmla="*/ 316 h 37"/>
                <a:gd name="T12" fmla="*/ 16 w 22"/>
                <a:gd name="T13" fmla="*/ 3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7">
                  <a:moveTo>
                    <a:pt x="0" y="35"/>
                  </a:moveTo>
                  <a:cubicBezTo>
                    <a:pt x="7" y="33"/>
                    <a:pt x="12" y="30"/>
                    <a:pt x="14" y="22"/>
                  </a:cubicBezTo>
                  <a:cubicBezTo>
                    <a:pt x="14" y="17"/>
                    <a:pt x="13" y="14"/>
                    <a:pt x="11" y="10"/>
                  </a:cubicBezTo>
                  <a:cubicBezTo>
                    <a:pt x="10" y="7"/>
                    <a:pt x="10" y="2"/>
                    <a:pt x="8" y="0"/>
                  </a:cubicBezTo>
                  <a:cubicBezTo>
                    <a:pt x="13" y="7"/>
                    <a:pt x="22" y="15"/>
                    <a:pt x="21" y="25"/>
                  </a:cubicBezTo>
                  <a:cubicBezTo>
                    <a:pt x="20" y="29"/>
                    <a:pt x="18" y="33"/>
                    <a:pt x="14" y="35"/>
                  </a:cubicBezTo>
                  <a:cubicBezTo>
                    <a:pt x="10" y="37"/>
                    <a:pt x="6" y="35"/>
                    <a:pt x="2" y="3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5" name="Freeform 158">
              <a:extLst>
                <a:ext uri="{FF2B5EF4-FFF2-40B4-BE49-F238E27FC236}">
                  <a16:creationId xmlns:a16="http://schemas.microsoft.com/office/drawing/2014/main" id="{21C1D3F0-1056-4271-9E2C-744F24BF4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1178"/>
              <a:ext cx="45" cy="73"/>
            </a:xfrm>
            <a:custGeom>
              <a:avLst/>
              <a:gdLst>
                <a:gd name="T0" fmla="*/ 84 w 23"/>
                <a:gd name="T1" fmla="*/ 317 h 35"/>
                <a:gd name="T2" fmla="*/ 172 w 23"/>
                <a:gd name="T3" fmla="*/ 27 h 35"/>
                <a:gd name="T4" fmla="*/ 31 w 23"/>
                <a:gd name="T5" fmla="*/ 83 h 35"/>
                <a:gd name="T6" fmla="*/ 68 w 23"/>
                <a:gd name="T7" fmla="*/ 30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11" y="35"/>
                  </a:moveTo>
                  <a:cubicBezTo>
                    <a:pt x="10" y="21"/>
                    <a:pt x="13" y="13"/>
                    <a:pt x="23" y="3"/>
                  </a:cubicBezTo>
                  <a:cubicBezTo>
                    <a:pt x="16" y="0"/>
                    <a:pt x="8" y="3"/>
                    <a:pt x="4" y="9"/>
                  </a:cubicBezTo>
                  <a:cubicBezTo>
                    <a:pt x="0" y="16"/>
                    <a:pt x="4" y="27"/>
                    <a:pt x="9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6" name="Freeform 159">
              <a:extLst>
                <a:ext uri="{FF2B5EF4-FFF2-40B4-BE49-F238E27FC236}">
                  <a16:creationId xmlns:a16="http://schemas.microsoft.com/office/drawing/2014/main" id="{6E8A04EB-C184-4671-B358-9023DE7C4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1257"/>
              <a:ext cx="33" cy="44"/>
            </a:xfrm>
            <a:custGeom>
              <a:avLst/>
              <a:gdLst>
                <a:gd name="T0" fmla="*/ 52 w 17"/>
                <a:gd name="T1" fmla="*/ 8 h 21"/>
                <a:gd name="T2" fmla="*/ 87 w 17"/>
                <a:gd name="T3" fmla="*/ 119 h 21"/>
                <a:gd name="T4" fmla="*/ 109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7" y="1"/>
                  </a:moveTo>
                  <a:cubicBezTo>
                    <a:pt x="0" y="7"/>
                    <a:pt x="2" y="21"/>
                    <a:pt x="12" y="13"/>
                  </a:cubicBezTo>
                  <a:cubicBezTo>
                    <a:pt x="15" y="11"/>
                    <a:pt x="17" y="3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7" name="Freeform 160">
              <a:extLst>
                <a:ext uri="{FF2B5EF4-FFF2-40B4-BE49-F238E27FC236}">
                  <a16:creationId xmlns:a16="http://schemas.microsoft.com/office/drawing/2014/main" id="{1B6E713E-48CC-4E52-B383-BBB7D4F1B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" y="1382"/>
              <a:ext cx="29" cy="23"/>
            </a:xfrm>
            <a:custGeom>
              <a:avLst/>
              <a:gdLst>
                <a:gd name="T0" fmla="*/ 56 w 15"/>
                <a:gd name="T1" fmla="*/ 0 h 11"/>
                <a:gd name="T2" fmla="*/ 56 w 15"/>
                <a:gd name="T3" fmla="*/ 100 h 11"/>
                <a:gd name="T4" fmla="*/ 101 w 15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8" y="0"/>
                  </a:moveTo>
                  <a:cubicBezTo>
                    <a:pt x="4" y="4"/>
                    <a:pt x="0" y="11"/>
                    <a:pt x="8" y="11"/>
                  </a:cubicBezTo>
                  <a:cubicBezTo>
                    <a:pt x="15" y="11"/>
                    <a:pt x="15" y="7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8" name="Freeform 161">
              <a:extLst>
                <a:ext uri="{FF2B5EF4-FFF2-40B4-BE49-F238E27FC236}">
                  <a16:creationId xmlns:a16="http://schemas.microsoft.com/office/drawing/2014/main" id="{8B60C706-07AB-4C7B-B2B1-E17D079C0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1311"/>
              <a:ext cx="38" cy="65"/>
            </a:xfrm>
            <a:custGeom>
              <a:avLst/>
              <a:gdLst>
                <a:gd name="T0" fmla="*/ 152 w 19"/>
                <a:gd name="T1" fmla="*/ 8 h 31"/>
                <a:gd name="T2" fmla="*/ 40 w 19"/>
                <a:gd name="T3" fmla="*/ 285 h 31"/>
                <a:gd name="T4" fmla="*/ 16 w 19"/>
                <a:gd name="T5" fmla="*/ 84 h 31"/>
                <a:gd name="T6" fmla="*/ 112 w 1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1">
                  <a:moveTo>
                    <a:pt x="19" y="1"/>
                  </a:moveTo>
                  <a:cubicBezTo>
                    <a:pt x="7" y="3"/>
                    <a:pt x="4" y="21"/>
                    <a:pt x="5" y="31"/>
                  </a:cubicBezTo>
                  <a:cubicBezTo>
                    <a:pt x="4" y="23"/>
                    <a:pt x="0" y="17"/>
                    <a:pt x="2" y="9"/>
                  </a:cubicBezTo>
                  <a:cubicBezTo>
                    <a:pt x="4" y="3"/>
                    <a:pt x="8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9" name="Freeform 162">
              <a:extLst>
                <a:ext uri="{FF2B5EF4-FFF2-40B4-BE49-F238E27FC236}">
                  <a16:creationId xmlns:a16="http://schemas.microsoft.com/office/drawing/2014/main" id="{65B47979-CF20-4DF4-A7E9-322C13779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1466"/>
              <a:ext cx="25" cy="136"/>
            </a:xfrm>
            <a:custGeom>
              <a:avLst/>
              <a:gdLst>
                <a:gd name="T0" fmla="*/ 92 w 13"/>
                <a:gd name="T1" fmla="*/ 0 h 65"/>
                <a:gd name="T2" fmla="*/ 48 w 13"/>
                <a:gd name="T3" fmla="*/ 285 h 65"/>
                <a:gd name="T4" fmla="*/ 77 w 13"/>
                <a:gd name="T5" fmla="*/ 360 h 65"/>
                <a:gd name="T6" fmla="*/ 63 w 13"/>
                <a:gd name="T7" fmla="*/ 393 h 65"/>
                <a:gd name="T8" fmla="*/ 77 w 13"/>
                <a:gd name="T9" fmla="*/ 596 h 65"/>
                <a:gd name="T10" fmla="*/ 0 w 13"/>
                <a:gd name="T11" fmla="*/ 301 h 65"/>
                <a:gd name="T12" fmla="*/ 48 w 13"/>
                <a:gd name="T13" fmla="*/ 27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5">
                  <a:moveTo>
                    <a:pt x="13" y="0"/>
                  </a:moveTo>
                  <a:cubicBezTo>
                    <a:pt x="7" y="10"/>
                    <a:pt x="3" y="20"/>
                    <a:pt x="7" y="31"/>
                  </a:cubicBezTo>
                  <a:cubicBezTo>
                    <a:pt x="8" y="34"/>
                    <a:pt x="11" y="36"/>
                    <a:pt x="11" y="39"/>
                  </a:cubicBezTo>
                  <a:cubicBezTo>
                    <a:pt x="11" y="41"/>
                    <a:pt x="10" y="41"/>
                    <a:pt x="9" y="43"/>
                  </a:cubicBezTo>
                  <a:cubicBezTo>
                    <a:pt x="8" y="51"/>
                    <a:pt x="9" y="57"/>
                    <a:pt x="11" y="65"/>
                  </a:cubicBezTo>
                  <a:cubicBezTo>
                    <a:pt x="4" y="54"/>
                    <a:pt x="1" y="45"/>
                    <a:pt x="0" y="33"/>
                  </a:cubicBezTo>
                  <a:cubicBezTo>
                    <a:pt x="0" y="24"/>
                    <a:pt x="0" y="9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0" name="Freeform 163">
              <a:extLst>
                <a:ext uri="{FF2B5EF4-FFF2-40B4-BE49-F238E27FC236}">
                  <a16:creationId xmlns:a16="http://schemas.microsoft.com/office/drawing/2014/main" id="{ECD6A9A5-938D-4B09-91DF-8998E33D9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1506"/>
              <a:ext cx="23" cy="71"/>
            </a:xfrm>
            <a:custGeom>
              <a:avLst/>
              <a:gdLst>
                <a:gd name="T0" fmla="*/ 36 w 12"/>
                <a:gd name="T1" fmla="*/ 17 h 34"/>
                <a:gd name="T2" fmla="*/ 0 w 12"/>
                <a:gd name="T3" fmla="*/ 175 h 34"/>
                <a:gd name="T4" fmla="*/ 36 w 12"/>
                <a:gd name="T5" fmla="*/ 309 h 34"/>
                <a:gd name="T6" fmla="*/ 56 w 12"/>
                <a:gd name="T7" fmla="*/ 165 h 34"/>
                <a:gd name="T8" fmla="*/ 48 w 12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4">
                  <a:moveTo>
                    <a:pt x="5" y="2"/>
                  </a:moveTo>
                  <a:cubicBezTo>
                    <a:pt x="6" y="9"/>
                    <a:pt x="1" y="13"/>
                    <a:pt x="0" y="19"/>
                  </a:cubicBezTo>
                  <a:cubicBezTo>
                    <a:pt x="0" y="24"/>
                    <a:pt x="5" y="28"/>
                    <a:pt x="5" y="34"/>
                  </a:cubicBezTo>
                  <a:cubicBezTo>
                    <a:pt x="8" y="29"/>
                    <a:pt x="7" y="23"/>
                    <a:pt x="8" y="18"/>
                  </a:cubicBezTo>
                  <a:cubicBezTo>
                    <a:pt x="11" y="10"/>
                    <a:pt x="12" y="7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1" name="Freeform 164">
              <a:extLst>
                <a:ext uri="{FF2B5EF4-FFF2-40B4-BE49-F238E27FC236}">
                  <a16:creationId xmlns:a16="http://schemas.microsoft.com/office/drawing/2014/main" id="{56A9F85F-1920-4F78-8F1F-09C98CC9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" y="1683"/>
              <a:ext cx="52" cy="105"/>
            </a:xfrm>
            <a:custGeom>
              <a:avLst/>
              <a:gdLst>
                <a:gd name="T0" fmla="*/ 185 w 27"/>
                <a:gd name="T1" fmla="*/ 17 h 50"/>
                <a:gd name="T2" fmla="*/ 71 w 27"/>
                <a:gd name="T3" fmla="*/ 288 h 50"/>
                <a:gd name="T4" fmla="*/ 56 w 27"/>
                <a:gd name="T5" fmla="*/ 464 h 50"/>
                <a:gd name="T6" fmla="*/ 0 w 27"/>
                <a:gd name="T7" fmla="*/ 185 h 50"/>
                <a:gd name="T8" fmla="*/ 193 w 27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0">
                  <a:moveTo>
                    <a:pt x="26" y="2"/>
                  </a:moveTo>
                  <a:cubicBezTo>
                    <a:pt x="15" y="10"/>
                    <a:pt x="11" y="18"/>
                    <a:pt x="10" y="31"/>
                  </a:cubicBezTo>
                  <a:cubicBezTo>
                    <a:pt x="10" y="37"/>
                    <a:pt x="7" y="43"/>
                    <a:pt x="8" y="50"/>
                  </a:cubicBezTo>
                  <a:cubicBezTo>
                    <a:pt x="2" y="40"/>
                    <a:pt x="0" y="31"/>
                    <a:pt x="0" y="20"/>
                  </a:cubicBezTo>
                  <a:cubicBezTo>
                    <a:pt x="1" y="4"/>
                    <a:pt x="14" y="3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2" name="Freeform 165">
              <a:extLst>
                <a:ext uri="{FF2B5EF4-FFF2-40B4-BE49-F238E27FC236}">
                  <a16:creationId xmlns:a16="http://schemas.microsoft.com/office/drawing/2014/main" id="{30A921AA-5170-456B-969A-282AD5FEA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1742"/>
              <a:ext cx="33" cy="52"/>
            </a:xfrm>
            <a:custGeom>
              <a:avLst/>
              <a:gdLst>
                <a:gd name="T0" fmla="*/ 87 w 17"/>
                <a:gd name="T1" fmla="*/ 0 h 25"/>
                <a:gd name="T2" fmla="*/ 109 w 17"/>
                <a:gd name="T3" fmla="*/ 144 h 25"/>
                <a:gd name="T4" fmla="*/ 0 w 17"/>
                <a:gd name="T5" fmla="*/ 225 h 25"/>
                <a:gd name="T6" fmla="*/ 37 w 17"/>
                <a:gd name="T7" fmla="*/ 144 h 25"/>
                <a:gd name="T8" fmla="*/ 64 w 17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12" y="0"/>
                  </a:moveTo>
                  <a:cubicBezTo>
                    <a:pt x="12" y="5"/>
                    <a:pt x="17" y="10"/>
                    <a:pt x="15" y="16"/>
                  </a:cubicBezTo>
                  <a:cubicBezTo>
                    <a:pt x="13" y="21"/>
                    <a:pt x="5" y="25"/>
                    <a:pt x="0" y="25"/>
                  </a:cubicBezTo>
                  <a:cubicBezTo>
                    <a:pt x="2" y="22"/>
                    <a:pt x="4" y="19"/>
                    <a:pt x="5" y="16"/>
                  </a:cubicBezTo>
                  <a:cubicBezTo>
                    <a:pt x="6" y="12"/>
                    <a:pt x="5" y="6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3" name="Freeform 166">
              <a:extLst>
                <a:ext uri="{FF2B5EF4-FFF2-40B4-BE49-F238E27FC236}">
                  <a16:creationId xmlns:a16="http://schemas.microsoft.com/office/drawing/2014/main" id="{B9BE3553-9FEB-43BE-B83D-5C63581C4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1938"/>
              <a:ext cx="36" cy="61"/>
            </a:xfrm>
            <a:custGeom>
              <a:avLst/>
              <a:gdLst>
                <a:gd name="T0" fmla="*/ 96 w 18"/>
                <a:gd name="T1" fmla="*/ 8 h 29"/>
                <a:gd name="T2" fmla="*/ 48 w 18"/>
                <a:gd name="T3" fmla="*/ 177 h 29"/>
                <a:gd name="T4" fmla="*/ 72 w 18"/>
                <a:gd name="T5" fmla="*/ 221 h 29"/>
                <a:gd name="T6" fmla="*/ 80 w 18"/>
                <a:gd name="T7" fmla="*/ 261 h 29"/>
                <a:gd name="T8" fmla="*/ 144 w 18"/>
                <a:gd name="T9" fmla="*/ 204 h 29"/>
                <a:gd name="T10" fmla="*/ 104 w 18"/>
                <a:gd name="T11" fmla="*/ 4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9">
                  <a:moveTo>
                    <a:pt x="12" y="1"/>
                  </a:moveTo>
                  <a:cubicBezTo>
                    <a:pt x="0" y="0"/>
                    <a:pt x="2" y="12"/>
                    <a:pt x="6" y="19"/>
                  </a:cubicBezTo>
                  <a:cubicBezTo>
                    <a:pt x="7" y="21"/>
                    <a:pt x="8" y="23"/>
                    <a:pt x="9" y="24"/>
                  </a:cubicBezTo>
                  <a:cubicBezTo>
                    <a:pt x="9" y="25"/>
                    <a:pt x="9" y="28"/>
                    <a:pt x="10" y="28"/>
                  </a:cubicBezTo>
                  <a:cubicBezTo>
                    <a:pt x="13" y="29"/>
                    <a:pt x="15" y="24"/>
                    <a:pt x="18" y="22"/>
                  </a:cubicBezTo>
                  <a:cubicBezTo>
                    <a:pt x="15" y="17"/>
                    <a:pt x="13" y="11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4" name="Freeform 167">
              <a:extLst>
                <a:ext uri="{FF2B5EF4-FFF2-40B4-BE49-F238E27FC236}">
                  <a16:creationId xmlns:a16="http://schemas.microsoft.com/office/drawing/2014/main" id="{E5261BF9-1886-407D-A8AD-20260DC45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" y="1892"/>
              <a:ext cx="43" cy="84"/>
            </a:xfrm>
            <a:custGeom>
              <a:avLst/>
              <a:gdLst>
                <a:gd name="T0" fmla="*/ 164 w 22"/>
                <a:gd name="T1" fmla="*/ 0 h 40"/>
                <a:gd name="T2" fmla="*/ 88 w 22"/>
                <a:gd name="T3" fmla="*/ 168 h 40"/>
                <a:gd name="T4" fmla="*/ 133 w 22"/>
                <a:gd name="T5" fmla="*/ 370 h 40"/>
                <a:gd name="T6" fmla="*/ 104 w 22"/>
                <a:gd name="T7" fmla="*/ 305 h 40"/>
                <a:gd name="T8" fmla="*/ 39 w 22"/>
                <a:gd name="T9" fmla="*/ 233 h 40"/>
                <a:gd name="T10" fmla="*/ 119 w 22"/>
                <a:gd name="T11" fmla="*/ 3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14" y="2"/>
                    <a:pt x="11" y="11"/>
                    <a:pt x="12" y="18"/>
                  </a:cubicBezTo>
                  <a:cubicBezTo>
                    <a:pt x="13" y="26"/>
                    <a:pt x="21" y="31"/>
                    <a:pt x="18" y="40"/>
                  </a:cubicBezTo>
                  <a:cubicBezTo>
                    <a:pt x="16" y="38"/>
                    <a:pt x="15" y="35"/>
                    <a:pt x="14" y="33"/>
                  </a:cubicBezTo>
                  <a:cubicBezTo>
                    <a:pt x="11" y="30"/>
                    <a:pt x="7" y="28"/>
                    <a:pt x="5" y="25"/>
                  </a:cubicBezTo>
                  <a:cubicBezTo>
                    <a:pt x="0" y="18"/>
                    <a:pt x="10" y="7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5" name="Freeform 168">
              <a:extLst>
                <a:ext uri="{FF2B5EF4-FFF2-40B4-BE49-F238E27FC236}">
                  <a16:creationId xmlns:a16="http://schemas.microsoft.com/office/drawing/2014/main" id="{13D6D1A7-98F7-49E5-86B6-F618AC9E4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" y="2264"/>
              <a:ext cx="45" cy="71"/>
            </a:xfrm>
            <a:custGeom>
              <a:avLst/>
              <a:gdLst>
                <a:gd name="T0" fmla="*/ 157 w 23"/>
                <a:gd name="T1" fmla="*/ 36 h 34"/>
                <a:gd name="T2" fmla="*/ 104 w 23"/>
                <a:gd name="T3" fmla="*/ 309 h 34"/>
                <a:gd name="T4" fmla="*/ 16 w 23"/>
                <a:gd name="T5" fmla="*/ 253 h 34"/>
                <a:gd name="T6" fmla="*/ 76 w 23"/>
                <a:gd name="T7" fmla="*/ 92 h 34"/>
                <a:gd name="T8" fmla="*/ 172 w 2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21" y="4"/>
                  </a:moveTo>
                  <a:cubicBezTo>
                    <a:pt x="12" y="10"/>
                    <a:pt x="14" y="25"/>
                    <a:pt x="14" y="34"/>
                  </a:cubicBezTo>
                  <a:cubicBezTo>
                    <a:pt x="10" y="32"/>
                    <a:pt x="4" y="31"/>
                    <a:pt x="2" y="28"/>
                  </a:cubicBezTo>
                  <a:cubicBezTo>
                    <a:pt x="0" y="23"/>
                    <a:pt x="7" y="13"/>
                    <a:pt x="10" y="10"/>
                  </a:cubicBezTo>
                  <a:cubicBezTo>
                    <a:pt x="13" y="6"/>
                    <a:pt x="18" y="1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6" name="Freeform 169">
              <a:extLst>
                <a:ext uri="{FF2B5EF4-FFF2-40B4-BE49-F238E27FC236}">
                  <a16:creationId xmlns:a16="http://schemas.microsoft.com/office/drawing/2014/main" id="{9AA81D2E-084D-4D0E-890B-DFC2602E1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" y="2373"/>
              <a:ext cx="43" cy="58"/>
            </a:xfrm>
            <a:custGeom>
              <a:avLst/>
              <a:gdLst>
                <a:gd name="T0" fmla="*/ 0 w 22"/>
                <a:gd name="T1" fmla="*/ 25 h 28"/>
                <a:gd name="T2" fmla="*/ 96 w 22"/>
                <a:gd name="T3" fmla="*/ 249 h 28"/>
                <a:gd name="T4" fmla="*/ 23 w 22"/>
                <a:gd name="T5" fmla="*/ 5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0" y="3"/>
                  </a:moveTo>
                  <a:cubicBezTo>
                    <a:pt x="22" y="0"/>
                    <a:pt x="2" y="19"/>
                    <a:pt x="13" y="28"/>
                  </a:cubicBezTo>
                  <a:cubicBezTo>
                    <a:pt x="10" y="22"/>
                    <a:pt x="0" y="14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7" name="Freeform 170">
              <a:extLst>
                <a:ext uri="{FF2B5EF4-FFF2-40B4-BE49-F238E27FC236}">
                  <a16:creationId xmlns:a16="http://schemas.microsoft.com/office/drawing/2014/main" id="{DB8324F3-91C3-44C0-A28C-120D94DDC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" y="2509"/>
              <a:ext cx="19" cy="48"/>
            </a:xfrm>
            <a:custGeom>
              <a:avLst/>
              <a:gdLst>
                <a:gd name="T0" fmla="*/ 68 w 10"/>
                <a:gd name="T1" fmla="*/ 17 h 23"/>
                <a:gd name="T2" fmla="*/ 68 w 10"/>
                <a:gd name="T3" fmla="*/ 200 h 23"/>
                <a:gd name="T4" fmla="*/ 0 w 10"/>
                <a:gd name="T5" fmla="*/ 209 h 23"/>
                <a:gd name="T6" fmla="*/ 55 w 1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10" y="2"/>
                  </a:moveTo>
                  <a:cubicBezTo>
                    <a:pt x="6" y="7"/>
                    <a:pt x="8" y="16"/>
                    <a:pt x="10" y="22"/>
                  </a:cubicBezTo>
                  <a:cubicBezTo>
                    <a:pt x="7" y="18"/>
                    <a:pt x="3" y="20"/>
                    <a:pt x="0" y="23"/>
                  </a:cubicBezTo>
                  <a:cubicBezTo>
                    <a:pt x="0" y="15"/>
                    <a:pt x="2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8" name="Freeform 171">
              <a:extLst>
                <a:ext uri="{FF2B5EF4-FFF2-40B4-BE49-F238E27FC236}">
                  <a16:creationId xmlns:a16="http://schemas.microsoft.com/office/drawing/2014/main" id="{F0D9E7E9-36D1-41AF-A30E-B98109E5D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2523"/>
              <a:ext cx="21" cy="42"/>
            </a:xfrm>
            <a:custGeom>
              <a:avLst/>
              <a:gdLst>
                <a:gd name="T0" fmla="*/ 0 w 11"/>
                <a:gd name="T1" fmla="*/ 0 h 20"/>
                <a:gd name="T2" fmla="*/ 8 w 11"/>
                <a:gd name="T3" fmla="*/ 185 h 20"/>
                <a:gd name="T4" fmla="*/ 76 w 11"/>
                <a:gd name="T5" fmla="*/ 120 h 20"/>
                <a:gd name="T6" fmla="*/ 40 w 11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cubicBezTo>
                    <a:pt x="1" y="7"/>
                    <a:pt x="0" y="14"/>
                    <a:pt x="1" y="20"/>
                  </a:cubicBezTo>
                  <a:cubicBezTo>
                    <a:pt x="4" y="18"/>
                    <a:pt x="8" y="15"/>
                    <a:pt x="11" y="13"/>
                  </a:cubicBezTo>
                  <a:cubicBezTo>
                    <a:pt x="9" y="9"/>
                    <a:pt x="6" y="5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9" name="Freeform 172">
              <a:extLst>
                <a:ext uri="{FF2B5EF4-FFF2-40B4-BE49-F238E27FC236}">
                  <a16:creationId xmlns:a16="http://schemas.microsoft.com/office/drawing/2014/main" id="{9F129E5E-172B-4BD0-BEBA-D83F1A132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592"/>
              <a:ext cx="37" cy="61"/>
            </a:xfrm>
            <a:custGeom>
              <a:avLst/>
              <a:gdLst>
                <a:gd name="T0" fmla="*/ 0 w 19"/>
                <a:gd name="T1" fmla="*/ 48 h 29"/>
                <a:gd name="T2" fmla="*/ 23 w 19"/>
                <a:gd name="T3" fmla="*/ 269 h 29"/>
                <a:gd name="T4" fmla="*/ 72 w 1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9">
                  <a:moveTo>
                    <a:pt x="0" y="5"/>
                  </a:moveTo>
                  <a:cubicBezTo>
                    <a:pt x="4" y="13"/>
                    <a:pt x="1" y="21"/>
                    <a:pt x="3" y="29"/>
                  </a:cubicBezTo>
                  <a:cubicBezTo>
                    <a:pt x="19" y="27"/>
                    <a:pt x="16" y="1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0" name="Freeform 173">
              <a:extLst>
                <a:ext uri="{FF2B5EF4-FFF2-40B4-BE49-F238E27FC236}">
                  <a16:creationId xmlns:a16="http://schemas.microsoft.com/office/drawing/2014/main" id="{42D66176-B130-4D76-BA46-2048722F4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356"/>
              <a:ext cx="23" cy="46"/>
            </a:xfrm>
            <a:custGeom>
              <a:avLst/>
              <a:gdLst>
                <a:gd name="T0" fmla="*/ 0 w 12"/>
                <a:gd name="T1" fmla="*/ 17 h 22"/>
                <a:gd name="T2" fmla="*/ 29 w 12"/>
                <a:gd name="T3" fmla="*/ 201 h 22"/>
                <a:gd name="T4" fmla="*/ 44 w 1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0" y="2"/>
                  </a:moveTo>
                  <a:cubicBezTo>
                    <a:pt x="2" y="9"/>
                    <a:pt x="1" y="16"/>
                    <a:pt x="4" y="22"/>
                  </a:cubicBezTo>
                  <a:cubicBezTo>
                    <a:pt x="12" y="19"/>
                    <a:pt x="10" y="6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1" name="Freeform 174">
              <a:extLst>
                <a:ext uri="{FF2B5EF4-FFF2-40B4-BE49-F238E27FC236}">
                  <a16:creationId xmlns:a16="http://schemas.microsoft.com/office/drawing/2014/main" id="{9079A024-FEE9-41A0-95D7-E05263DC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2289"/>
              <a:ext cx="24" cy="42"/>
            </a:xfrm>
            <a:custGeom>
              <a:avLst/>
              <a:gdLst>
                <a:gd name="T0" fmla="*/ 32 w 12"/>
                <a:gd name="T1" fmla="*/ 0 h 20"/>
                <a:gd name="T2" fmla="*/ 8 w 12"/>
                <a:gd name="T3" fmla="*/ 76 h 20"/>
                <a:gd name="T4" fmla="*/ 88 w 12"/>
                <a:gd name="T5" fmla="*/ 185 h 20"/>
                <a:gd name="T6" fmla="*/ 96 w 12"/>
                <a:gd name="T7" fmla="*/ 17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4" y="0"/>
                  </a:moveTo>
                  <a:cubicBezTo>
                    <a:pt x="1" y="4"/>
                    <a:pt x="0" y="4"/>
                    <a:pt x="1" y="8"/>
                  </a:cubicBezTo>
                  <a:cubicBezTo>
                    <a:pt x="2" y="10"/>
                    <a:pt x="9" y="20"/>
                    <a:pt x="11" y="20"/>
                  </a:cubicBezTo>
                  <a:cubicBezTo>
                    <a:pt x="12" y="20"/>
                    <a:pt x="12" y="19"/>
                    <a:pt x="1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2" name="Freeform 175">
              <a:extLst>
                <a:ext uri="{FF2B5EF4-FFF2-40B4-BE49-F238E27FC236}">
                  <a16:creationId xmlns:a16="http://schemas.microsoft.com/office/drawing/2014/main" id="{5E4F305E-8FF6-4700-9EA3-26047B502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2793"/>
              <a:ext cx="35" cy="38"/>
            </a:xfrm>
            <a:custGeom>
              <a:avLst/>
              <a:gdLst>
                <a:gd name="T0" fmla="*/ 45 w 18"/>
                <a:gd name="T1" fmla="*/ 8 h 18"/>
                <a:gd name="T2" fmla="*/ 23 w 18"/>
                <a:gd name="T3" fmla="*/ 169 h 18"/>
                <a:gd name="T4" fmla="*/ 132 w 18"/>
                <a:gd name="T5" fmla="*/ 133 h 18"/>
                <a:gd name="T6" fmla="*/ 80 w 18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6" y="1"/>
                  </a:moveTo>
                  <a:cubicBezTo>
                    <a:pt x="4" y="5"/>
                    <a:pt x="0" y="15"/>
                    <a:pt x="3" y="18"/>
                  </a:cubicBezTo>
                  <a:cubicBezTo>
                    <a:pt x="7" y="13"/>
                    <a:pt x="12" y="14"/>
                    <a:pt x="18" y="14"/>
                  </a:cubicBezTo>
                  <a:cubicBezTo>
                    <a:pt x="15" y="10"/>
                    <a:pt x="10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3" name="Freeform 176">
              <a:extLst>
                <a:ext uri="{FF2B5EF4-FFF2-40B4-BE49-F238E27FC236}">
                  <a16:creationId xmlns:a16="http://schemas.microsoft.com/office/drawing/2014/main" id="{9A44D590-4769-40EE-8090-FA518681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872"/>
              <a:ext cx="47" cy="46"/>
            </a:xfrm>
            <a:custGeom>
              <a:avLst/>
              <a:gdLst>
                <a:gd name="T0" fmla="*/ 84 w 24"/>
                <a:gd name="T1" fmla="*/ 0 h 22"/>
                <a:gd name="T2" fmla="*/ 31 w 24"/>
                <a:gd name="T3" fmla="*/ 109 h 22"/>
                <a:gd name="T4" fmla="*/ 96 w 24"/>
                <a:gd name="T5" fmla="*/ 176 h 22"/>
                <a:gd name="T6" fmla="*/ 180 w 24"/>
                <a:gd name="T7" fmla="*/ 192 h 22"/>
                <a:gd name="T8" fmla="*/ 104 w 24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1" y="0"/>
                  </a:moveTo>
                  <a:cubicBezTo>
                    <a:pt x="9" y="5"/>
                    <a:pt x="0" y="5"/>
                    <a:pt x="4" y="12"/>
                  </a:cubicBezTo>
                  <a:cubicBezTo>
                    <a:pt x="5" y="14"/>
                    <a:pt x="11" y="17"/>
                    <a:pt x="13" y="19"/>
                  </a:cubicBezTo>
                  <a:cubicBezTo>
                    <a:pt x="17" y="21"/>
                    <a:pt x="20" y="22"/>
                    <a:pt x="24" y="21"/>
                  </a:cubicBezTo>
                  <a:cubicBezTo>
                    <a:pt x="19" y="18"/>
                    <a:pt x="7" y="7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4" name="Freeform 177">
              <a:extLst>
                <a:ext uri="{FF2B5EF4-FFF2-40B4-BE49-F238E27FC236}">
                  <a16:creationId xmlns:a16="http://schemas.microsoft.com/office/drawing/2014/main" id="{4DBCD9F7-1056-4C8F-9DF7-3659B6861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810"/>
              <a:ext cx="29" cy="67"/>
            </a:xfrm>
            <a:custGeom>
              <a:avLst/>
              <a:gdLst>
                <a:gd name="T0" fmla="*/ 23 w 15"/>
                <a:gd name="T1" fmla="*/ 8 h 32"/>
                <a:gd name="T2" fmla="*/ 15 w 15"/>
                <a:gd name="T3" fmla="*/ 136 h 32"/>
                <a:gd name="T4" fmla="*/ 72 w 15"/>
                <a:gd name="T5" fmla="*/ 201 h 32"/>
                <a:gd name="T6" fmla="*/ 108 w 15"/>
                <a:gd name="T7" fmla="*/ 293 h 32"/>
                <a:gd name="T8" fmla="*/ 85 w 15"/>
                <a:gd name="T9" fmla="*/ 193 h 32"/>
                <a:gd name="T10" fmla="*/ 101 w 15"/>
                <a:gd name="T11" fmla="*/ 92 h 32"/>
                <a:gd name="T12" fmla="*/ 52 w 15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2">
                  <a:moveTo>
                    <a:pt x="3" y="1"/>
                  </a:moveTo>
                  <a:cubicBezTo>
                    <a:pt x="2" y="6"/>
                    <a:pt x="0" y="10"/>
                    <a:pt x="2" y="15"/>
                  </a:cubicBezTo>
                  <a:cubicBezTo>
                    <a:pt x="4" y="18"/>
                    <a:pt x="8" y="19"/>
                    <a:pt x="10" y="22"/>
                  </a:cubicBezTo>
                  <a:cubicBezTo>
                    <a:pt x="12" y="25"/>
                    <a:pt x="13" y="29"/>
                    <a:pt x="15" y="32"/>
                  </a:cubicBezTo>
                  <a:cubicBezTo>
                    <a:pt x="15" y="28"/>
                    <a:pt x="12" y="25"/>
                    <a:pt x="12" y="21"/>
                  </a:cubicBezTo>
                  <a:cubicBezTo>
                    <a:pt x="12" y="17"/>
                    <a:pt x="14" y="13"/>
                    <a:pt x="14" y="10"/>
                  </a:cubicBezTo>
                  <a:cubicBezTo>
                    <a:pt x="15" y="5"/>
                    <a:pt x="13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5" name="Freeform 178">
              <a:extLst>
                <a:ext uri="{FF2B5EF4-FFF2-40B4-BE49-F238E27FC236}">
                  <a16:creationId xmlns:a16="http://schemas.microsoft.com/office/drawing/2014/main" id="{0AECE9E2-FBB8-4378-9B79-F1E52B1DD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747"/>
              <a:ext cx="27" cy="31"/>
            </a:xfrm>
            <a:custGeom>
              <a:avLst/>
              <a:gdLst>
                <a:gd name="T0" fmla="*/ 15 w 14"/>
                <a:gd name="T1" fmla="*/ 0 h 15"/>
                <a:gd name="T2" fmla="*/ 8 w 14"/>
                <a:gd name="T3" fmla="*/ 116 h 15"/>
                <a:gd name="T4" fmla="*/ 79 w 14"/>
                <a:gd name="T5" fmla="*/ 124 h 15"/>
                <a:gd name="T6" fmla="*/ 64 w 14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2" y="0"/>
                  </a:moveTo>
                  <a:cubicBezTo>
                    <a:pt x="1" y="4"/>
                    <a:pt x="0" y="9"/>
                    <a:pt x="1" y="13"/>
                  </a:cubicBezTo>
                  <a:cubicBezTo>
                    <a:pt x="3" y="13"/>
                    <a:pt x="9" y="15"/>
                    <a:pt x="11" y="14"/>
                  </a:cubicBezTo>
                  <a:cubicBezTo>
                    <a:pt x="14" y="11"/>
                    <a:pt x="10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6" name="Freeform 179">
              <a:extLst>
                <a:ext uri="{FF2B5EF4-FFF2-40B4-BE49-F238E27FC236}">
                  <a16:creationId xmlns:a16="http://schemas.microsoft.com/office/drawing/2014/main" id="{231ED702-8D6E-4CE0-A5EF-4359D736C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" y="2996"/>
              <a:ext cx="28" cy="37"/>
            </a:xfrm>
            <a:custGeom>
              <a:avLst/>
              <a:gdLst>
                <a:gd name="T0" fmla="*/ 0 w 14"/>
                <a:gd name="T1" fmla="*/ 33 h 18"/>
                <a:gd name="T2" fmla="*/ 72 w 14"/>
                <a:gd name="T3" fmla="*/ 156 h 18"/>
                <a:gd name="T4" fmla="*/ 40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4"/>
                  </a:moveTo>
                  <a:cubicBezTo>
                    <a:pt x="3" y="8"/>
                    <a:pt x="6" y="14"/>
                    <a:pt x="9" y="18"/>
                  </a:cubicBezTo>
                  <a:cubicBezTo>
                    <a:pt x="14" y="10"/>
                    <a:pt x="9" y="5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7" name="Freeform 180">
              <a:extLst>
                <a:ext uri="{FF2B5EF4-FFF2-40B4-BE49-F238E27FC236}">
                  <a16:creationId xmlns:a16="http://schemas.microsoft.com/office/drawing/2014/main" id="{C1600E1E-BBDB-46C9-ADD6-9F357DD92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2992"/>
              <a:ext cx="41" cy="79"/>
            </a:xfrm>
            <a:custGeom>
              <a:avLst/>
              <a:gdLst>
                <a:gd name="T0" fmla="*/ 119 w 21"/>
                <a:gd name="T1" fmla="*/ 0 h 38"/>
                <a:gd name="T2" fmla="*/ 156 w 21"/>
                <a:gd name="T3" fmla="*/ 324 h 38"/>
                <a:gd name="T4" fmla="*/ 111 w 21"/>
                <a:gd name="T5" fmla="*/ 5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6" y="0"/>
                  </a:moveTo>
                  <a:cubicBezTo>
                    <a:pt x="7" y="10"/>
                    <a:pt x="0" y="38"/>
                    <a:pt x="21" y="36"/>
                  </a:cubicBezTo>
                  <a:cubicBezTo>
                    <a:pt x="14" y="28"/>
                    <a:pt x="13" y="15"/>
                    <a:pt x="1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8" name="Freeform 181">
              <a:extLst>
                <a:ext uri="{FF2B5EF4-FFF2-40B4-BE49-F238E27FC236}">
                  <a16:creationId xmlns:a16="http://schemas.microsoft.com/office/drawing/2014/main" id="{16CA8D1C-B146-4878-9FE7-7121EC8AD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3142"/>
              <a:ext cx="27" cy="73"/>
            </a:xfrm>
            <a:custGeom>
              <a:avLst/>
              <a:gdLst>
                <a:gd name="T0" fmla="*/ 37 w 14"/>
                <a:gd name="T1" fmla="*/ 0 h 35"/>
                <a:gd name="T2" fmla="*/ 29 w 14"/>
                <a:gd name="T3" fmla="*/ 273 h 35"/>
                <a:gd name="T4" fmla="*/ 100 w 14"/>
                <a:gd name="T5" fmla="*/ 261 h 35"/>
                <a:gd name="T6" fmla="*/ 52 w 14"/>
                <a:gd name="T7" fmla="*/ 2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5">
                  <a:moveTo>
                    <a:pt x="5" y="0"/>
                  </a:moveTo>
                  <a:cubicBezTo>
                    <a:pt x="4" y="8"/>
                    <a:pt x="0" y="23"/>
                    <a:pt x="4" y="30"/>
                  </a:cubicBezTo>
                  <a:cubicBezTo>
                    <a:pt x="7" y="35"/>
                    <a:pt x="10" y="31"/>
                    <a:pt x="14" y="29"/>
                  </a:cubicBezTo>
                  <a:cubicBezTo>
                    <a:pt x="10" y="21"/>
                    <a:pt x="3" y="12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9" name="Freeform 182">
              <a:extLst>
                <a:ext uri="{FF2B5EF4-FFF2-40B4-BE49-F238E27FC236}">
                  <a16:creationId xmlns:a16="http://schemas.microsoft.com/office/drawing/2014/main" id="{0F580289-1330-46C3-9B32-5C0F44FC5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3109"/>
              <a:ext cx="40" cy="50"/>
            </a:xfrm>
            <a:custGeom>
              <a:avLst/>
              <a:gdLst>
                <a:gd name="T0" fmla="*/ 56 w 20"/>
                <a:gd name="T1" fmla="*/ 0 h 24"/>
                <a:gd name="T2" fmla="*/ 32 w 20"/>
                <a:gd name="T3" fmla="*/ 73 h 24"/>
                <a:gd name="T4" fmla="*/ 104 w 20"/>
                <a:gd name="T5" fmla="*/ 217 h 24"/>
                <a:gd name="T6" fmla="*/ 160 w 20"/>
                <a:gd name="T7" fmla="*/ 100 h 24"/>
                <a:gd name="T8" fmla="*/ 112 w 20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7" y="0"/>
                  </a:moveTo>
                  <a:cubicBezTo>
                    <a:pt x="0" y="2"/>
                    <a:pt x="1" y="4"/>
                    <a:pt x="4" y="8"/>
                  </a:cubicBezTo>
                  <a:cubicBezTo>
                    <a:pt x="9" y="13"/>
                    <a:pt x="9" y="18"/>
                    <a:pt x="13" y="24"/>
                  </a:cubicBezTo>
                  <a:cubicBezTo>
                    <a:pt x="15" y="22"/>
                    <a:pt x="19" y="14"/>
                    <a:pt x="20" y="11"/>
                  </a:cubicBezTo>
                  <a:cubicBezTo>
                    <a:pt x="20" y="7"/>
                    <a:pt x="16" y="3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0" name="Freeform 183">
              <a:extLst>
                <a:ext uri="{FF2B5EF4-FFF2-40B4-BE49-F238E27FC236}">
                  <a16:creationId xmlns:a16="http://schemas.microsoft.com/office/drawing/2014/main" id="{FB331524-FACE-4F65-BDE2-5F1E0E408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3267"/>
              <a:ext cx="47" cy="80"/>
            </a:xfrm>
            <a:custGeom>
              <a:avLst/>
              <a:gdLst>
                <a:gd name="T0" fmla="*/ 92 w 24"/>
                <a:gd name="T1" fmla="*/ 0 h 38"/>
                <a:gd name="T2" fmla="*/ 96 w 24"/>
                <a:gd name="T3" fmla="*/ 328 h 38"/>
                <a:gd name="T4" fmla="*/ 141 w 24"/>
                <a:gd name="T5" fmla="*/ 320 h 38"/>
                <a:gd name="T6" fmla="*/ 141 w 24"/>
                <a:gd name="T7" fmla="*/ 213 h 38"/>
                <a:gd name="T8" fmla="*/ 180 w 24"/>
                <a:gd name="T9" fmla="*/ 168 h 38"/>
                <a:gd name="T10" fmla="*/ 112 w 24"/>
                <a:gd name="T11" fmla="*/ 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8">
                  <a:moveTo>
                    <a:pt x="12" y="0"/>
                  </a:moveTo>
                  <a:cubicBezTo>
                    <a:pt x="10" y="11"/>
                    <a:pt x="0" y="26"/>
                    <a:pt x="13" y="35"/>
                  </a:cubicBezTo>
                  <a:cubicBezTo>
                    <a:pt x="17" y="38"/>
                    <a:pt x="18" y="38"/>
                    <a:pt x="19" y="34"/>
                  </a:cubicBezTo>
                  <a:cubicBezTo>
                    <a:pt x="20" y="31"/>
                    <a:pt x="17" y="27"/>
                    <a:pt x="19" y="23"/>
                  </a:cubicBezTo>
                  <a:cubicBezTo>
                    <a:pt x="20" y="21"/>
                    <a:pt x="22" y="19"/>
                    <a:pt x="24" y="18"/>
                  </a:cubicBezTo>
                  <a:cubicBezTo>
                    <a:pt x="21" y="14"/>
                    <a:pt x="12" y="8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1" name="Freeform 184">
              <a:extLst>
                <a:ext uri="{FF2B5EF4-FFF2-40B4-BE49-F238E27FC236}">
                  <a16:creationId xmlns:a16="http://schemas.microsoft.com/office/drawing/2014/main" id="{66ACDAB8-D814-40DB-8824-4DA5994C2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3351"/>
              <a:ext cx="58" cy="42"/>
            </a:xfrm>
            <a:custGeom>
              <a:avLst/>
              <a:gdLst>
                <a:gd name="T0" fmla="*/ 29 w 30"/>
                <a:gd name="T1" fmla="*/ 0 h 20"/>
                <a:gd name="T2" fmla="*/ 108 w 30"/>
                <a:gd name="T3" fmla="*/ 160 h 20"/>
                <a:gd name="T4" fmla="*/ 217 w 30"/>
                <a:gd name="T5" fmla="*/ 120 h 20"/>
                <a:gd name="T6" fmla="*/ 52 w 30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0">
                  <a:moveTo>
                    <a:pt x="4" y="0"/>
                  </a:moveTo>
                  <a:cubicBezTo>
                    <a:pt x="0" y="6"/>
                    <a:pt x="11" y="15"/>
                    <a:pt x="15" y="17"/>
                  </a:cubicBezTo>
                  <a:cubicBezTo>
                    <a:pt x="21" y="20"/>
                    <a:pt x="24" y="14"/>
                    <a:pt x="30" y="13"/>
                  </a:cubicBezTo>
                  <a:cubicBezTo>
                    <a:pt x="23" y="11"/>
                    <a:pt x="14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2" name="Freeform 185">
              <a:extLst>
                <a:ext uri="{FF2B5EF4-FFF2-40B4-BE49-F238E27FC236}">
                  <a16:creationId xmlns:a16="http://schemas.microsoft.com/office/drawing/2014/main" id="{C63A537E-4C60-4D77-B92F-687780AB0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" y="3391"/>
              <a:ext cx="37" cy="33"/>
            </a:xfrm>
            <a:custGeom>
              <a:avLst/>
              <a:gdLst>
                <a:gd name="T0" fmla="*/ 0 w 19"/>
                <a:gd name="T1" fmla="*/ 0 h 16"/>
                <a:gd name="T2" fmla="*/ 140 w 19"/>
                <a:gd name="T3" fmla="*/ 43 h 16"/>
                <a:gd name="T4" fmla="*/ 95 w 19"/>
                <a:gd name="T5" fmla="*/ 140 h 16"/>
                <a:gd name="T6" fmla="*/ 16 w 19"/>
                <a:gd name="T7" fmla="*/ 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6" y="2"/>
                    <a:pt x="13" y="3"/>
                    <a:pt x="19" y="5"/>
                  </a:cubicBezTo>
                  <a:cubicBezTo>
                    <a:pt x="16" y="8"/>
                    <a:pt x="14" y="12"/>
                    <a:pt x="13" y="16"/>
                  </a:cubicBezTo>
                  <a:cubicBezTo>
                    <a:pt x="9" y="13"/>
                    <a:pt x="4" y="8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3" name="Freeform 186">
              <a:extLst>
                <a:ext uri="{FF2B5EF4-FFF2-40B4-BE49-F238E27FC236}">
                  <a16:creationId xmlns:a16="http://schemas.microsoft.com/office/drawing/2014/main" id="{56AB908D-6130-4D21-8B02-83170D632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2302"/>
              <a:ext cx="41" cy="52"/>
            </a:xfrm>
            <a:custGeom>
              <a:avLst/>
              <a:gdLst>
                <a:gd name="T0" fmla="*/ 76 w 21"/>
                <a:gd name="T1" fmla="*/ 25 h 25"/>
                <a:gd name="T2" fmla="*/ 119 w 21"/>
                <a:gd name="T3" fmla="*/ 125 h 25"/>
                <a:gd name="T4" fmla="*/ 148 w 21"/>
                <a:gd name="T5" fmla="*/ 191 h 25"/>
                <a:gd name="T6" fmla="*/ 16 w 21"/>
                <a:gd name="T7" fmla="*/ 225 h 25"/>
                <a:gd name="T8" fmla="*/ 23 w 21"/>
                <a:gd name="T9" fmla="*/ 116 h 25"/>
                <a:gd name="T10" fmla="*/ 31 w 21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10" y="3"/>
                  </a:moveTo>
                  <a:cubicBezTo>
                    <a:pt x="12" y="7"/>
                    <a:pt x="13" y="11"/>
                    <a:pt x="16" y="14"/>
                  </a:cubicBezTo>
                  <a:cubicBezTo>
                    <a:pt x="17" y="16"/>
                    <a:pt x="21" y="19"/>
                    <a:pt x="20" y="21"/>
                  </a:cubicBezTo>
                  <a:cubicBezTo>
                    <a:pt x="19" y="24"/>
                    <a:pt x="5" y="25"/>
                    <a:pt x="2" y="25"/>
                  </a:cubicBezTo>
                  <a:cubicBezTo>
                    <a:pt x="0" y="19"/>
                    <a:pt x="1" y="19"/>
                    <a:pt x="3" y="13"/>
                  </a:cubicBezTo>
                  <a:cubicBezTo>
                    <a:pt x="5" y="9"/>
                    <a:pt x="1" y="3"/>
                    <a:pt x="4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4" name="Freeform 187">
              <a:extLst>
                <a:ext uri="{FF2B5EF4-FFF2-40B4-BE49-F238E27FC236}">
                  <a16:creationId xmlns:a16="http://schemas.microsoft.com/office/drawing/2014/main" id="{EF535B1D-8636-4B53-9A48-1A0BF6A5E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" y="2367"/>
              <a:ext cx="47" cy="64"/>
            </a:xfrm>
            <a:custGeom>
              <a:avLst/>
              <a:gdLst>
                <a:gd name="T0" fmla="*/ 8 w 24"/>
                <a:gd name="T1" fmla="*/ 60 h 31"/>
                <a:gd name="T2" fmla="*/ 149 w 24"/>
                <a:gd name="T3" fmla="*/ 0 h 31"/>
                <a:gd name="T4" fmla="*/ 84 w 24"/>
                <a:gd name="T5" fmla="*/ 273 h 31"/>
                <a:gd name="T6" fmla="*/ 53 w 24"/>
                <a:gd name="T7" fmla="*/ 157 h 31"/>
                <a:gd name="T8" fmla="*/ 0 w 24"/>
                <a:gd name="T9" fmla="*/ 6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1" y="7"/>
                  </a:moveTo>
                  <a:cubicBezTo>
                    <a:pt x="8" y="4"/>
                    <a:pt x="14" y="3"/>
                    <a:pt x="20" y="0"/>
                  </a:cubicBezTo>
                  <a:cubicBezTo>
                    <a:pt x="24" y="6"/>
                    <a:pt x="20" y="29"/>
                    <a:pt x="11" y="31"/>
                  </a:cubicBezTo>
                  <a:cubicBezTo>
                    <a:pt x="10" y="25"/>
                    <a:pt x="11" y="23"/>
                    <a:pt x="7" y="18"/>
                  </a:cubicBezTo>
                  <a:cubicBezTo>
                    <a:pt x="3" y="15"/>
                    <a:pt x="0" y="12"/>
                    <a:pt x="0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5" name="Freeform 188">
              <a:extLst>
                <a:ext uri="{FF2B5EF4-FFF2-40B4-BE49-F238E27FC236}">
                  <a16:creationId xmlns:a16="http://schemas.microsoft.com/office/drawing/2014/main" id="{3C56BBB1-E433-4338-A0D3-1805019C6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2277"/>
              <a:ext cx="33" cy="100"/>
            </a:xfrm>
            <a:custGeom>
              <a:avLst/>
              <a:gdLst>
                <a:gd name="T0" fmla="*/ 0 w 17"/>
                <a:gd name="T1" fmla="*/ 0 h 48"/>
                <a:gd name="T2" fmla="*/ 80 w 17"/>
                <a:gd name="T3" fmla="*/ 200 h 48"/>
                <a:gd name="T4" fmla="*/ 116 w 17"/>
                <a:gd name="T5" fmla="*/ 433 h 48"/>
                <a:gd name="T6" fmla="*/ 101 w 17"/>
                <a:gd name="T7" fmla="*/ 165 h 48"/>
                <a:gd name="T8" fmla="*/ 23 w 17"/>
                <a:gd name="T9" fmla="*/ 1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8">
                  <a:moveTo>
                    <a:pt x="0" y="0"/>
                  </a:moveTo>
                  <a:cubicBezTo>
                    <a:pt x="2" y="8"/>
                    <a:pt x="7" y="15"/>
                    <a:pt x="11" y="22"/>
                  </a:cubicBezTo>
                  <a:cubicBezTo>
                    <a:pt x="14" y="30"/>
                    <a:pt x="13" y="40"/>
                    <a:pt x="16" y="48"/>
                  </a:cubicBezTo>
                  <a:cubicBezTo>
                    <a:pt x="16" y="38"/>
                    <a:pt x="17" y="28"/>
                    <a:pt x="14" y="18"/>
                  </a:cubicBezTo>
                  <a:cubicBezTo>
                    <a:pt x="13" y="15"/>
                    <a:pt x="8" y="3"/>
                    <a:pt x="3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6" name="Freeform 189">
              <a:extLst>
                <a:ext uri="{FF2B5EF4-FFF2-40B4-BE49-F238E27FC236}">
                  <a16:creationId xmlns:a16="http://schemas.microsoft.com/office/drawing/2014/main" id="{D5A4B82C-B597-493F-919D-F1676107B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500"/>
              <a:ext cx="35" cy="143"/>
            </a:xfrm>
            <a:custGeom>
              <a:avLst/>
              <a:gdLst>
                <a:gd name="T0" fmla="*/ 0 w 18"/>
                <a:gd name="T1" fmla="*/ 0 h 68"/>
                <a:gd name="T2" fmla="*/ 68 w 18"/>
                <a:gd name="T3" fmla="*/ 151 h 68"/>
                <a:gd name="T4" fmla="*/ 72 w 18"/>
                <a:gd name="T5" fmla="*/ 288 h 68"/>
                <a:gd name="T6" fmla="*/ 124 w 18"/>
                <a:gd name="T7" fmla="*/ 633 h 68"/>
                <a:gd name="T8" fmla="*/ 124 w 18"/>
                <a:gd name="T9" fmla="*/ 353 h 68"/>
                <a:gd name="T10" fmla="*/ 53 w 18"/>
                <a:gd name="T11" fmla="*/ 27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8">
                  <a:moveTo>
                    <a:pt x="0" y="0"/>
                  </a:moveTo>
                  <a:cubicBezTo>
                    <a:pt x="4" y="6"/>
                    <a:pt x="7" y="9"/>
                    <a:pt x="9" y="16"/>
                  </a:cubicBezTo>
                  <a:cubicBezTo>
                    <a:pt x="10" y="21"/>
                    <a:pt x="10" y="26"/>
                    <a:pt x="10" y="31"/>
                  </a:cubicBezTo>
                  <a:cubicBezTo>
                    <a:pt x="11" y="44"/>
                    <a:pt x="13" y="56"/>
                    <a:pt x="17" y="68"/>
                  </a:cubicBezTo>
                  <a:cubicBezTo>
                    <a:pt x="17" y="58"/>
                    <a:pt x="18" y="48"/>
                    <a:pt x="17" y="38"/>
                  </a:cubicBezTo>
                  <a:cubicBezTo>
                    <a:pt x="16" y="26"/>
                    <a:pt x="12" y="15"/>
                    <a:pt x="7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7" name="Freeform 190">
              <a:extLst>
                <a:ext uri="{FF2B5EF4-FFF2-40B4-BE49-F238E27FC236}">
                  <a16:creationId xmlns:a16="http://schemas.microsoft.com/office/drawing/2014/main" id="{78B47FBA-EC3A-47E6-A7B5-E17E8AB75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498"/>
              <a:ext cx="43" cy="71"/>
            </a:xfrm>
            <a:custGeom>
              <a:avLst/>
              <a:gdLst>
                <a:gd name="T0" fmla="*/ 96 w 22"/>
                <a:gd name="T1" fmla="*/ 27 h 34"/>
                <a:gd name="T2" fmla="*/ 8 w 22"/>
                <a:gd name="T3" fmla="*/ 100 h 34"/>
                <a:gd name="T4" fmla="*/ 45 w 22"/>
                <a:gd name="T5" fmla="*/ 292 h 34"/>
                <a:gd name="T6" fmla="*/ 133 w 22"/>
                <a:gd name="T7" fmla="*/ 284 h 34"/>
                <a:gd name="T8" fmla="*/ 156 w 22"/>
                <a:gd name="T9" fmla="*/ 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13" y="3"/>
                  </a:moveTo>
                  <a:cubicBezTo>
                    <a:pt x="7" y="0"/>
                    <a:pt x="2" y="4"/>
                    <a:pt x="1" y="11"/>
                  </a:cubicBezTo>
                  <a:cubicBezTo>
                    <a:pt x="0" y="15"/>
                    <a:pt x="2" y="30"/>
                    <a:pt x="6" y="32"/>
                  </a:cubicBezTo>
                  <a:cubicBezTo>
                    <a:pt x="9" y="34"/>
                    <a:pt x="15" y="33"/>
                    <a:pt x="18" y="31"/>
                  </a:cubicBezTo>
                  <a:cubicBezTo>
                    <a:pt x="22" y="27"/>
                    <a:pt x="22" y="13"/>
                    <a:pt x="21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8" name="Freeform 191">
              <a:extLst>
                <a:ext uri="{FF2B5EF4-FFF2-40B4-BE49-F238E27FC236}">
                  <a16:creationId xmlns:a16="http://schemas.microsoft.com/office/drawing/2014/main" id="{FF0A3D0A-4149-413F-8D35-DE072E7E5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" y="2580"/>
              <a:ext cx="51" cy="88"/>
            </a:xfrm>
            <a:custGeom>
              <a:avLst/>
              <a:gdLst>
                <a:gd name="T0" fmla="*/ 104 w 26"/>
                <a:gd name="T1" fmla="*/ 44 h 42"/>
                <a:gd name="T2" fmla="*/ 112 w 26"/>
                <a:gd name="T3" fmla="*/ 386 h 42"/>
                <a:gd name="T4" fmla="*/ 196 w 26"/>
                <a:gd name="T5" fmla="*/ 228 h 42"/>
                <a:gd name="T6" fmla="*/ 157 w 26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2">
                  <a:moveTo>
                    <a:pt x="14" y="5"/>
                  </a:moveTo>
                  <a:cubicBezTo>
                    <a:pt x="0" y="0"/>
                    <a:pt x="10" y="38"/>
                    <a:pt x="15" y="42"/>
                  </a:cubicBezTo>
                  <a:cubicBezTo>
                    <a:pt x="21" y="39"/>
                    <a:pt x="26" y="31"/>
                    <a:pt x="26" y="25"/>
                  </a:cubicBezTo>
                  <a:cubicBezTo>
                    <a:pt x="25" y="19"/>
                    <a:pt x="25" y="10"/>
                    <a:pt x="21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9" name="Freeform 192">
              <a:extLst>
                <a:ext uri="{FF2B5EF4-FFF2-40B4-BE49-F238E27FC236}">
                  <a16:creationId xmlns:a16="http://schemas.microsoft.com/office/drawing/2014/main" id="{9C98F839-46B3-45AF-9AAB-B995B74A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" y="2576"/>
              <a:ext cx="23" cy="33"/>
            </a:xfrm>
            <a:custGeom>
              <a:avLst/>
              <a:gdLst>
                <a:gd name="T0" fmla="*/ 15 w 12"/>
                <a:gd name="T1" fmla="*/ 0 h 16"/>
                <a:gd name="T2" fmla="*/ 8 w 12"/>
                <a:gd name="T3" fmla="*/ 140 h 16"/>
                <a:gd name="T4" fmla="*/ 8 w 12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2" y="0"/>
                  </a:moveTo>
                  <a:cubicBezTo>
                    <a:pt x="12" y="4"/>
                    <a:pt x="4" y="10"/>
                    <a:pt x="1" y="16"/>
                  </a:cubicBezTo>
                  <a:cubicBezTo>
                    <a:pt x="1" y="12"/>
                    <a:pt x="0" y="8"/>
                    <a:pt x="1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0" name="Freeform 193">
              <a:extLst>
                <a:ext uri="{FF2B5EF4-FFF2-40B4-BE49-F238E27FC236}">
                  <a16:creationId xmlns:a16="http://schemas.microsoft.com/office/drawing/2014/main" id="{342ED9B5-693C-44CB-87CE-B3E19B94A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" y="2342"/>
              <a:ext cx="17" cy="23"/>
            </a:xfrm>
            <a:custGeom>
              <a:avLst/>
              <a:gdLst>
                <a:gd name="T0" fmla="*/ 32 w 9"/>
                <a:gd name="T1" fmla="*/ 0 h 11"/>
                <a:gd name="T2" fmla="*/ 8 w 9"/>
                <a:gd name="T3" fmla="*/ 100 h 11"/>
                <a:gd name="T4" fmla="*/ 15 w 9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5" y="6"/>
                    <a:pt x="9" y="9"/>
                    <a:pt x="1" y="11"/>
                  </a:cubicBezTo>
                  <a:cubicBezTo>
                    <a:pt x="0" y="9"/>
                    <a:pt x="1" y="5"/>
                    <a:pt x="2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1" name="Freeform 194">
              <a:extLst>
                <a:ext uri="{FF2B5EF4-FFF2-40B4-BE49-F238E27FC236}">
                  <a16:creationId xmlns:a16="http://schemas.microsoft.com/office/drawing/2014/main" id="{FC0EE27F-70DA-4057-93F4-1137B7364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2776"/>
              <a:ext cx="51" cy="57"/>
            </a:xfrm>
            <a:custGeom>
              <a:avLst/>
              <a:gdLst>
                <a:gd name="T0" fmla="*/ 0 w 26"/>
                <a:gd name="T1" fmla="*/ 0 h 27"/>
                <a:gd name="T2" fmla="*/ 157 w 26"/>
                <a:gd name="T3" fmla="*/ 68 h 27"/>
                <a:gd name="T4" fmla="*/ 61 w 26"/>
                <a:gd name="T5" fmla="*/ 253 h 27"/>
                <a:gd name="T6" fmla="*/ 16 w 26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0" y="0"/>
                  </a:moveTo>
                  <a:cubicBezTo>
                    <a:pt x="6" y="4"/>
                    <a:pt x="16" y="0"/>
                    <a:pt x="21" y="7"/>
                  </a:cubicBezTo>
                  <a:cubicBezTo>
                    <a:pt x="26" y="14"/>
                    <a:pt x="22" y="23"/>
                    <a:pt x="8" y="27"/>
                  </a:cubicBezTo>
                  <a:cubicBezTo>
                    <a:pt x="3" y="23"/>
                    <a:pt x="0" y="11"/>
                    <a:pt x="2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2" name="Freeform 195">
              <a:extLst>
                <a:ext uri="{FF2B5EF4-FFF2-40B4-BE49-F238E27FC236}">
                  <a16:creationId xmlns:a16="http://schemas.microsoft.com/office/drawing/2014/main" id="{DE71FBF6-6A3A-4A61-84F3-4CA01F6F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2845"/>
              <a:ext cx="61" cy="67"/>
            </a:xfrm>
            <a:custGeom>
              <a:avLst/>
              <a:gdLst>
                <a:gd name="T0" fmla="*/ 159 w 31"/>
                <a:gd name="T1" fmla="*/ 27 h 32"/>
                <a:gd name="T2" fmla="*/ 189 w 31"/>
                <a:gd name="T3" fmla="*/ 293 h 32"/>
                <a:gd name="T4" fmla="*/ 228 w 31"/>
                <a:gd name="T5" fmla="*/ 201 h 32"/>
                <a:gd name="T6" fmla="*/ 167 w 31"/>
                <a:gd name="T7" fmla="*/ 4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2">
                  <a:moveTo>
                    <a:pt x="21" y="3"/>
                  </a:moveTo>
                  <a:cubicBezTo>
                    <a:pt x="0" y="0"/>
                    <a:pt x="15" y="29"/>
                    <a:pt x="25" y="32"/>
                  </a:cubicBezTo>
                  <a:cubicBezTo>
                    <a:pt x="26" y="28"/>
                    <a:pt x="31" y="25"/>
                    <a:pt x="30" y="22"/>
                  </a:cubicBezTo>
                  <a:cubicBezTo>
                    <a:pt x="30" y="17"/>
                    <a:pt x="24" y="9"/>
                    <a:pt x="22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3" name="Freeform 196">
              <a:extLst>
                <a:ext uri="{FF2B5EF4-FFF2-40B4-BE49-F238E27FC236}">
                  <a16:creationId xmlns:a16="http://schemas.microsoft.com/office/drawing/2014/main" id="{ACBE5B75-7D7B-47C1-B79D-6FFF57000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2755"/>
              <a:ext cx="33" cy="99"/>
            </a:xfrm>
            <a:custGeom>
              <a:avLst/>
              <a:gdLst>
                <a:gd name="T0" fmla="*/ 0 w 17"/>
                <a:gd name="T1" fmla="*/ 0 h 47"/>
                <a:gd name="T2" fmla="*/ 23 w 17"/>
                <a:gd name="T3" fmla="*/ 177 h 47"/>
                <a:gd name="T4" fmla="*/ 72 w 17"/>
                <a:gd name="T5" fmla="*/ 289 h 47"/>
                <a:gd name="T6" fmla="*/ 95 w 17"/>
                <a:gd name="T7" fmla="*/ 440 h 47"/>
                <a:gd name="T8" fmla="*/ 87 w 17"/>
                <a:gd name="T9" fmla="*/ 244 h 47"/>
                <a:gd name="T10" fmla="*/ 31 w 17"/>
                <a:gd name="T11" fmla="*/ 3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7">
                  <a:moveTo>
                    <a:pt x="0" y="0"/>
                  </a:moveTo>
                  <a:cubicBezTo>
                    <a:pt x="2" y="6"/>
                    <a:pt x="1" y="13"/>
                    <a:pt x="3" y="19"/>
                  </a:cubicBezTo>
                  <a:cubicBezTo>
                    <a:pt x="5" y="23"/>
                    <a:pt x="8" y="27"/>
                    <a:pt x="10" y="31"/>
                  </a:cubicBezTo>
                  <a:cubicBezTo>
                    <a:pt x="13" y="36"/>
                    <a:pt x="11" y="42"/>
                    <a:pt x="13" y="47"/>
                  </a:cubicBezTo>
                  <a:cubicBezTo>
                    <a:pt x="17" y="41"/>
                    <a:pt x="13" y="32"/>
                    <a:pt x="12" y="26"/>
                  </a:cubicBezTo>
                  <a:cubicBezTo>
                    <a:pt x="10" y="19"/>
                    <a:pt x="9" y="10"/>
                    <a:pt x="4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4" name="Freeform 197">
              <a:extLst>
                <a:ext uri="{FF2B5EF4-FFF2-40B4-BE49-F238E27FC236}">
                  <a16:creationId xmlns:a16="http://schemas.microsoft.com/office/drawing/2014/main" id="{AA81DC04-6E32-499F-A9D5-664C1D87D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960"/>
              <a:ext cx="33" cy="59"/>
            </a:xfrm>
            <a:custGeom>
              <a:avLst/>
              <a:gdLst>
                <a:gd name="T0" fmla="*/ 0 w 17"/>
                <a:gd name="T1" fmla="*/ 8 h 28"/>
                <a:gd name="T2" fmla="*/ 109 w 17"/>
                <a:gd name="T3" fmla="*/ 261 h 28"/>
                <a:gd name="T4" fmla="*/ 109 w 17"/>
                <a:gd name="T5" fmla="*/ 120 h 28"/>
                <a:gd name="T6" fmla="*/ 64 w 17"/>
                <a:gd name="T7" fmla="*/ 17 h 28"/>
                <a:gd name="T8" fmla="*/ 37 w 17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1"/>
                  </a:moveTo>
                  <a:cubicBezTo>
                    <a:pt x="8" y="8"/>
                    <a:pt x="12" y="19"/>
                    <a:pt x="15" y="28"/>
                  </a:cubicBezTo>
                  <a:cubicBezTo>
                    <a:pt x="17" y="23"/>
                    <a:pt x="17" y="18"/>
                    <a:pt x="15" y="13"/>
                  </a:cubicBezTo>
                  <a:cubicBezTo>
                    <a:pt x="14" y="9"/>
                    <a:pt x="12" y="5"/>
                    <a:pt x="9" y="2"/>
                  </a:cubicBezTo>
                  <a:cubicBezTo>
                    <a:pt x="8" y="1"/>
                    <a:pt x="6" y="2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5" name="Freeform 198">
              <a:extLst>
                <a:ext uri="{FF2B5EF4-FFF2-40B4-BE49-F238E27FC236}">
                  <a16:creationId xmlns:a16="http://schemas.microsoft.com/office/drawing/2014/main" id="{5D912E20-17D8-4FB4-846D-3AEE82773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973"/>
              <a:ext cx="23" cy="29"/>
            </a:xfrm>
            <a:custGeom>
              <a:avLst/>
              <a:gdLst>
                <a:gd name="T0" fmla="*/ 44 w 12"/>
                <a:gd name="T1" fmla="*/ 0 h 14"/>
                <a:gd name="T2" fmla="*/ 15 w 12"/>
                <a:gd name="T3" fmla="*/ 124 h 14"/>
                <a:gd name="T4" fmla="*/ 84 w 12"/>
                <a:gd name="T5" fmla="*/ 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1" y="2"/>
                    <a:pt x="0" y="10"/>
                    <a:pt x="2" y="14"/>
                  </a:cubicBezTo>
                  <a:cubicBezTo>
                    <a:pt x="4" y="12"/>
                    <a:pt x="12" y="5"/>
                    <a:pt x="12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6" name="Freeform 199">
              <a:extLst>
                <a:ext uri="{FF2B5EF4-FFF2-40B4-BE49-F238E27FC236}">
                  <a16:creationId xmlns:a16="http://schemas.microsoft.com/office/drawing/2014/main" id="{E4813BF9-5E8F-4A43-8E0E-5FC799CD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3002"/>
              <a:ext cx="51" cy="61"/>
            </a:xfrm>
            <a:custGeom>
              <a:avLst/>
              <a:gdLst>
                <a:gd name="T0" fmla="*/ 120 w 26"/>
                <a:gd name="T1" fmla="*/ 0 h 29"/>
                <a:gd name="T2" fmla="*/ 173 w 26"/>
                <a:gd name="T3" fmla="*/ 269 h 29"/>
                <a:gd name="T4" fmla="*/ 196 w 26"/>
                <a:gd name="T5" fmla="*/ 160 h 29"/>
                <a:gd name="T6" fmla="*/ 135 w 26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9">
                  <a:moveTo>
                    <a:pt x="16" y="0"/>
                  </a:moveTo>
                  <a:cubicBezTo>
                    <a:pt x="0" y="2"/>
                    <a:pt x="14" y="27"/>
                    <a:pt x="23" y="29"/>
                  </a:cubicBezTo>
                  <a:cubicBezTo>
                    <a:pt x="24" y="24"/>
                    <a:pt x="26" y="22"/>
                    <a:pt x="26" y="17"/>
                  </a:cubicBezTo>
                  <a:cubicBezTo>
                    <a:pt x="26" y="12"/>
                    <a:pt x="24" y="2"/>
                    <a:pt x="18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7" name="Freeform 200">
              <a:extLst>
                <a:ext uri="{FF2B5EF4-FFF2-40B4-BE49-F238E27FC236}">
                  <a16:creationId xmlns:a16="http://schemas.microsoft.com/office/drawing/2014/main" id="{A09A7574-05F7-44A5-9B18-DD58A7823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3119"/>
              <a:ext cx="28" cy="21"/>
            </a:xfrm>
            <a:custGeom>
              <a:avLst/>
              <a:gdLst>
                <a:gd name="T0" fmla="*/ 96 w 14"/>
                <a:gd name="T1" fmla="*/ 36 h 10"/>
                <a:gd name="T2" fmla="*/ 32 w 14"/>
                <a:gd name="T3" fmla="*/ 76 h 10"/>
                <a:gd name="T4" fmla="*/ 112 w 14"/>
                <a:gd name="T5" fmla="*/ 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2" y="4"/>
                  </a:moveTo>
                  <a:cubicBezTo>
                    <a:pt x="8" y="0"/>
                    <a:pt x="0" y="3"/>
                    <a:pt x="4" y="8"/>
                  </a:cubicBezTo>
                  <a:cubicBezTo>
                    <a:pt x="6" y="10"/>
                    <a:pt x="12" y="8"/>
                    <a:pt x="14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8" name="Freeform 201">
              <a:extLst>
                <a:ext uri="{FF2B5EF4-FFF2-40B4-BE49-F238E27FC236}">
                  <a16:creationId xmlns:a16="http://schemas.microsoft.com/office/drawing/2014/main" id="{14E5B034-6DB4-489A-9464-5A4450146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" y="3152"/>
              <a:ext cx="55" cy="53"/>
            </a:xfrm>
            <a:custGeom>
              <a:avLst/>
              <a:gdLst>
                <a:gd name="T0" fmla="*/ 128 w 28"/>
                <a:gd name="T1" fmla="*/ 0 h 25"/>
                <a:gd name="T2" fmla="*/ 31 w 28"/>
                <a:gd name="T3" fmla="*/ 36 h 25"/>
                <a:gd name="T4" fmla="*/ 108 w 28"/>
                <a:gd name="T5" fmla="*/ 180 h 25"/>
                <a:gd name="T6" fmla="*/ 165 w 28"/>
                <a:gd name="T7" fmla="*/ 1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5">
                  <a:moveTo>
                    <a:pt x="17" y="0"/>
                  </a:moveTo>
                  <a:cubicBezTo>
                    <a:pt x="13" y="3"/>
                    <a:pt x="6" y="0"/>
                    <a:pt x="4" y="4"/>
                  </a:cubicBezTo>
                  <a:cubicBezTo>
                    <a:pt x="0" y="10"/>
                    <a:pt x="10" y="17"/>
                    <a:pt x="14" y="19"/>
                  </a:cubicBezTo>
                  <a:cubicBezTo>
                    <a:pt x="28" y="25"/>
                    <a:pt x="20" y="8"/>
                    <a:pt x="22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9" name="Freeform 202">
              <a:extLst>
                <a:ext uri="{FF2B5EF4-FFF2-40B4-BE49-F238E27FC236}">
                  <a16:creationId xmlns:a16="http://schemas.microsoft.com/office/drawing/2014/main" id="{20FCDD4A-03FC-4004-BB82-B6BDBB635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3236"/>
              <a:ext cx="56" cy="61"/>
            </a:xfrm>
            <a:custGeom>
              <a:avLst/>
              <a:gdLst>
                <a:gd name="T0" fmla="*/ 0 w 29"/>
                <a:gd name="T1" fmla="*/ 27 h 29"/>
                <a:gd name="T2" fmla="*/ 79 w 29"/>
                <a:gd name="T3" fmla="*/ 221 h 29"/>
                <a:gd name="T4" fmla="*/ 209 w 29"/>
                <a:gd name="T5" fmla="*/ 244 h 29"/>
                <a:gd name="T6" fmla="*/ 85 w 29"/>
                <a:gd name="T7" fmla="*/ 120 h 29"/>
                <a:gd name="T8" fmla="*/ 15 w 2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3"/>
                  </a:moveTo>
                  <a:cubicBezTo>
                    <a:pt x="3" y="10"/>
                    <a:pt x="5" y="18"/>
                    <a:pt x="11" y="24"/>
                  </a:cubicBezTo>
                  <a:cubicBezTo>
                    <a:pt x="16" y="29"/>
                    <a:pt x="23" y="27"/>
                    <a:pt x="29" y="26"/>
                  </a:cubicBezTo>
                  <a:cubicBezTo>
                    <a:pt x="24" y="22"/>
                    <a:pt x="17" y="19"/>
                    <a:pt x="12" y="13"/>
                  </a:cubicBezTo>
                  <a:cubicBezTo>
                    <a:pt x="8" y="9"/>
                    <a:pt x="5" y="4"/>
                    <a:pt x="2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0" name="Freeform 203">
              <a:extLst>
                <a:ext uri="{FF2B5EF4-FFF2-40B4-BE49-F238E27FC236}">
                  <a16:creationId xmlns:a16="http://schemas.microsoft.com/office/drawing/2014/main" id="{BEDB0F4E-07FE-41E9-95BB-B1E350BB6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3320"/>
              <a:ext cx="71" cy="46"/>
            </a:xfrm>
            <a:custGeom>
              <a:avLst/>
              <a:gdLst>
                <a:gd name="T0" fmla="*/ 0 w 36"/>
                <a:gd name="T1" fmla="*/ 65 h 22"/>
                <a:gd name="T2" fmla="*/ 77 w 36"/>
                <a:gd name="T3" fmla="*/ 136 h 22"/>
                <a:gd name="T4" fmla="*/ 168 w 36"/>
                <a:gd name="T5" fmla="*/ 184 h 22"/>
                <a:gd name="T6" fmla="*/ 276 w 36"/>
                <a:gd name="T7" fmla="*/ 201 h 22"/>
                <a:gd name="T8" fmla="*/ 160 w 36"/>
                <a:gd name="T9" fmla="*/ 109 h 22"/>
                <a:gd name="T10" fmla="*/ 8 w 3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0" y="7"/>
                  </a:moveTo>
                  <a:cubicBezTo>
                    <a:pt x="4" y="9"/>
                    <a:pt x="6" y="13"/>
                    <a:pt x="10" y="15"/>
                  </a:cubicBezTo>
                  <a:cubicBezTo>
                    <a:pt x="14" y="17"/>
                    <a:pt x="18" y="18"/>
                    <a:pt x="22" y="20"/>
                  </a:cubicBezTo>
                  <a:cubicBezTo>
                    <a:pt x="27" y="21"/>
                    <a:pt x="31" y="22"/>
                    <a:pt x="36" y="22"/>
                  </a:cubicBezTo>
                  <a:cubicBezTo>
                    <a:pt x="35" y="18"/>
                    <a:pt x="25" y="15"/>
                    <a:pt x="21" y="12"/>
                  </a:cubicBezTo>
                  <a:cubicBezTo>
                    <a:pt x="15" y="8"/>
                    <a:pt x="7" y="6"/>
                    <a:pt x="1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1" name="Freeform 204">
              <a:extLst>
                <a:ext uri="{FF2B5EF4-FFF2-40B4-BE49-F238E27FC236}">
                  <a16:creationId xmlns:a16="http://schemas.microsoft.com/office/drawing/2014/main" id="{150C8CCB-4750-41F8-AC74-722636318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368"/>
              <a:ext cx="70" cy="27"/>
            </a:xfrm>
            <a:custGeom>
              <a:avLst/>
              <a:gdLst>
                <a:gd name="T0" fmla="*/ 0 w 36"/>
                <a:gd name="T1" fmla="*/ 17 h 13"/>
                <a:gd name="T2" fmla="*/ 235 w 36"/>
                <a:gd name="T3" fmla="*/ 64 h 13"/>
                <a:gd name="T4" fmla="*/ 220 w 36"/>
                <a:gd name="T5" fmla="*/ 8 h 13"/>
                <a:gd name="T6" fmla="*/ 117 w 36"/>
                <a:gd name="T7" fmla="*/ 25 h 13"/>
                <a:gd name="T8" fmla="*/ 16 w 36"/>
                <a:gd name="T9" fmla="*/ 1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3">
                  <a:moveTo>
                    <a:pt x="0" y="2"/>
                  </a:moveTo>
                  <a:cubicBezTo>
                    <a:pt x="8" y="7"/>
                    <a:pt x="23" y="13"/>
                    <a:pt x="32" y="7"/>
                  </a:cubicBezTo>
                  <a:cubicBezTo>
                    <a:pt x="36" y="4"/>
                    <a:pt x="35" y="1"/>
                    <a:pt x="30" y="1"/>
                  </a:cubicBezTo>
                  <a:cubicBezTo>
                    <a:pt x="26" y="0"/>
                    <a:pt x="20" y="3"/>
                    <a:pt x="16" y="3"/>
                  </a:cubicBezTo>
                  <a:cubicBezTo>
                    <a:pt x="11" y="3"/>
                    <a:pt x="7" y="1"/>
                    <a:pt x="2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2" name="Freeform 205">
              <a:extLst>
                <a:ext uri="{FF2B5EF4-FFF2-40B4-BE49-F238E27FC236}">
                  <a16:creationId xmlns:a16="http://schemas.microsoft.com/office/drawing/2014/main" id="{ECE5E183-4B95-4B15-9CE5-CD5E3BBAD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3322"/>
              <a:ext cx="45" cy="33"/>
            </a:xfrm>
            <a:custGeom>
              <a:avLst/>
              <a:gdLst>
                <a:gd name="T0" fmla="*/ 0 w 23"/>
                <a:gd name="T1" fmla="*/ 60 h 16"/>
                <a:gd name="T2" fmla="*/ 88 w 23"/>
                <a:gd name="T3" fmla="*/ 8 h 16"/>
                <a:gd name="T4" fmla="*/ 172 w 23"/>
                <a:gd name="T5" fmla="*/ 140 h 16"/>
                <a:gd name="T6" fmla="*/ 84 w 23"/>
                <a:gd name="T7" fmla="*/ 140 h 16"/>
                <a:gd name="T8" fmla="*/ 53 w 23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0" y="7"/>
                  </a:moveTo>
                  <a:cubicBezTo>
                    <a:pt x="2" y="3"/>
                    <a:pt x="7" y="0"/>
                    <a:pt x="12" y="1"/>
                  </a:cubicBezTo>
                  <a:cubicBezTo>
                    <a:pt x="20" y="2"/>
                    <a:pt x="20" y="10"/>
                    <a:pt x="23" y="16"/>
                  </a:cubicBezTo>
                  <a:cubicBezTo>
                    <a:pt x="19" y="15"/>
                    <a:pt x="14" y="15"/>
                    <a:pt x="11" y="16"/>
                  </a:cubicBezTo>
                  <a:cubicBezTo>
                    <a:pt x="13" y="11"/>
                    <a:pt x="9" y="8"/>
                    <a:pt x="7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3" name="Freeform 206">
              <a:extLst>
                <a:ext uri="{FF2B5EF4-FFF2-40B4-BE49-F238E27FC236}">
                  <a16:creationId xmlns:a16="http://schemas.microsoft.com/office/drawing/2014/main" id="{AF51B501-822B-49A0-8CD5-7F08441B0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3288"/>
              <a:ext cx="32" cy="55"/>
            </a:xfrm>
            <a:custGeom>
              <a:avLst/>
              <a:gdLst>
                <a:gd name="T0" fmla="*/ 0 w 16"/>
                <a:gd name="T1" fmla="*/ 0 h 26"/>
                <a:gd name="T2" fmla="*/ 128 w 16"/>
                <a:gd name="T3" fmla="*/ 245 h 26"/>
                <a:gd name="T4" fmla="*/ 16 w 16"/>
                <a:gd name="T5" fmla="*/ 169 h 26"/>
                <a:gd name="T6" fmla="*/ 48 w 16"/>
                <a:gd name="T7" fmla="*/ 1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16" y="2"/>
                    <a:pt x="16" y="11"/>
                    <a:pt x="16" y="26"/>
                  </a:cubicBezTo>
                  <a:cubicBezTo>
                    <a:pt x="11" y="23"/>
                    <a:pt x="7" y="22"/>
                    <a:pt x="2" y="18"/>
                  </a:cubicBezTo>
                  <a:cubicBezTo>
                    <a:pt x="13" y="20"/>
                    <a:pt x="10" y="8"/>
                    <a:pt x="6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4" name="Freeform 207">
              <a:extLst>
                <a:ext uri="{FF2B5EF4-FFF2-40B4-BE49-F238E27FC236}">
                  <a16:creationId xmlns:a16="http://schemas.microsoft.com/office/drawing/2014/main" id="{C5DD84F3-9621-401B-928B-02CDD3920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3219"/>
              <a:ext cx="41" cy="63"/>
            </a:xfrm>
            <a:custGeom>
              <a:avLst/>
              <a:gdLst>
                <a:gd name="T0" fmla="*/ 80 w 21"/>
                <a:gd name="T1" fmla="*/ 0 h 30"/>
                <a:gd name="T2" fmla="*/ 119 w 21"/>
                <a:gd name="T3" fmla="*/ 244 h 30"/>
                <a:gd name="T4" fmla="*/ 0 w 21"/>
                <a:gd name="T5" fmla="*/ 168 h 30"/>
                <a:gd name="T6" fmla="*/ 76 w 21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0">
                  <a:moveTo>
                    <a:pt x="11" y="0"/>
                  </a:moveTo>
                  <a:cubicBezTo>
                    <a:pt x="14" y="6"/>
                    <a:pt x="21" y="19"/>
                    <a:pt x="16" y="26"/>
                  </a:cubicBezTo>
                  <a:cubicBezTo>
                    <a:pt x="12" y="30"/>
                    <a:pt x="3" y="22"/>
                    <a:pt x="0" y="18"/>
                  </a:cubicBezTo>
                  <a:cubicBezTo>
                    <a:pt x="12" y="22"/>
                    <a:pt x="11" y="9"/>
                    <a:pt x="10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5" name="Freeform 208">
              <a:extLst>
                <a:ext uri="{FF2B5EF4-FFF2-40B4-BE49-F238E27FC236}">
                  <a16:creationId xmlns:a16="http://schemas.microsoft.com/office/drawing/2014/main" id="{2AD610A4-CC82-4AF0-B9E2-3F27B0E7E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3318"/>
              <a:ext cx="41" cy="37"/>
            </a:xfrm>
            <a:custGeom>
              <a:avLst/>
              <a:gdLst>
                <a:gd name="T0" fmla="*/ 8 w 21"/>
                <a:gd name="T1" fmla="*/ 156 h 18"/>
                <a:gd name="T2" fmla="*/ 0 w 21"/>
                <a:gd name="T3" fmla="*/ 156 h 18"/>
                <a:gd name="T4" fmla="*/ 156 w 21"/>
                <a:gd name="T5" fmla="*/ 16 h 18"/>
                <a:gd name="T6" fmla="*/ 23 w 21"/>
                <a:gd name="T7" fmla="*/ 0 h 18"/>
                <a:gd name="T8" fmla="*/ 23 w 21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1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7" y="13"/>
                    <a:pt x="18" y="13"/>
                    <a:pt x="21" y="2"/>
                  </a:cubicBezTo>
                  <a:cubicBezTo>
                    <a:pt x="14" y="5"/>
                    <a:pt x="9" y="2"/>
                    <a:pt x="3" y="0"/>
                  </a:cubicBezTo>
                  <a:cubicBezTo>
                    <a:pt x="6" y="4"/>
                    <a:pt x="9" y="11"/>
                    <a:pt x="3" y="1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6" name="Freeform 209">
              <a:extLst>
                <a:ext uri="{FF2B5EF4-FFF2-40B4-BE49-F238E27FC236}">
                  <a16:creationId xmlns:a16="http://schemas.microsoft.com/office/drawing/2014/main" id="{2698DE8F-BEB7-4EED-83CA-F3BF69197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317"/>
              <a:ext cx="15" cy="35"/>
            </a:xfrm>
            <a:custGeom>
              <a:avLst/>
              <a:gdLst>
                <a:gd name="T0" fmla="*/ 8 w 8"/>
                <a:gd name="T1" fmla="*/ 0 h 17"/>
                <a:gd name="T2" fmla="*/ 45 w 8"/>
                <a:gd name="T3" fmla="*/ 89 h 17"/>
                <a:gd name="T4" fmla="*/ 53 w 8"/>
                <a:gd name="T5" fmla="*/ 140 h 17"/>
                <a:gd name="T6" fmla="*/ 0 w 8"/>
                <a:gd name="T7" fmla="*/ 148 h 17"/>
                <a:gd name="T8" fmla="*/ 8 w 8"/>
                <a:gd name="T9" fmla="*/ 3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1" y="0"/>
                  </a:moveTo>
                  <a:cubicBezTo>
                    <a:pt x="3" y="3"/>
                    <a:pt x="5" y="6"/>
                    <a:pt x="7" y="10"/>
                  </a:cubicBezTo>
                  <a:cubicBezTo>
                    <a:pt x="8" y="12"/>
                    <a:pt x="7" y="14"/>
                    <a:pt x="8" y="16"/>
                  </a:cubicBezTo>
                  <a:cubicBezTo>
                    <a:pt x="5" y="17"/>
                    <a:pt x="3" y="15"/>
                    <a:pt x="0" y="17"/>
                  </a:cubicBezTo>
                  <a:cubicBezTo>
                    <a:pt x="1" y="13"/>
                    <a:pt x="2" y="7"/>
                    <a:pt x="1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7" name="Freeform 210">
              <a:extLst>
                <a:ext uri="{FF2B5EF4-FFF2-40B4-BE49-F238E27FC236}">
                  <a16:creationId xmlns:a16="http://schemas.microsoft.com/office/drawing/2014/main" id="{7967BE90-B66B-4EDC-836D-754A2DF60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2363"/>
              <a:ext cx="19" cy="39"/>
            </a:xfrm>
            <a:custGeom>
              <a:avLst/>
              <a:gdLst>
                <a:gd name="T0" fmla="*/ 0 w 10"/>
                <a:gd name="T1" fmla="*/ 43 h 19"/>
                <a:gd name="T2" fmla="*/ 40 w 10"/>
                <a:gd name="T3" fmla="*/ 0 h 19"/>
                <a:gd name="T4" fmla="*/ 55 w 10"/>
                <a:gd name="T5" fmla="*/ 164 h 19"/>
                <a:gd name="T6" fmla="*/ 21 w 10"/>
                <a:gd name="T7" fmla="*/ 3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0" y="5"/>
                  </a:moveTo>
                  <a:cubicBezTo>
                    <a:pt x="3" y="4"/>
                    <a:pt x="5" y="2"/>
                    <a:pt x="6" y="0"/>
                  </a:cubicBezTo>
                  <a:cubicBezTo>
                    <a:pt x="10" y="4"/>
                    <a:pt x="8" y="14"/>
                    <a:pt x="8" y="19"/>
                  </a:cubicBezTo>
                  <a:cubicBezTo>
                    <a:pt x="6" y="15"/>
                    <a:pt x="4" y="9"/>
                    <a:pt x="3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8" name="Freeform 211">
              <a:extLst>
                <a:ext uri="{FF2B5EF4-FFF2-40B4-BE49-F238E27FC236}">
                  <a16:creationId xmlns:a16="http://schemas.microsoft.com/office/drawing/2014/main" id="{A6BB5DBB-1114-492E-849E-1603FAFF8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530"/>
              <a:ext cx="29" cy="44"/>
            </a:xfrm>
            <a:custGeom>
              <a:avLst/>
              <a:gdLst>
                <a:gd name="T0" fmla="*/ 0 w 15"/>
                <a:gd name="T1" fmla="*/ 157 h 21"/>
                <a:gd name="T2" fmla="*/ 72 w 15"/>
                <a:gd name="T3" fmla="*/ 193 h 21"/>
                <a:gd name="T4" fmla="*/ 101 w 15"/>
                <a:gd name="T5" fmla="*/ 0 h 21"/>
                <a:gd name="T6" fmla="*/ 29 w 15"/>
                <a:gd name="T7" fmla="*/ 11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0" y="17"/>
                  </a:moveTo>
                  <a:cubicBezTo>
                    <a:pt x="4" y="17"/>
                    <a:pt x="8" y="18"/>
                    <a:pt x="10" y="21"/>
                  </a:cubicBezTo>
                  <a:cubicBezTo>
                    <a:pt x="14" y="18"/>
                    <a:pt x="15" y="5"/>
                    <a:pt x="14" y="0"/>
                  </a:cubicBezTo>
                  <a:cubicBezTo>
                    <a:pt x="14" y="5"/>
                    <a:pt x="10" y="13"/>
                    <a:pt x="4" y="1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9" name="Freeform 212">
              <a:extLst>
                <a:ext uri="{FF2B5EF4-FFF2-40B4-BE49-F238E27FC236}">
                  <a16:creationId xmlns:a16="http://schemas.microsoft.com/office/drawing/2014/main" id="{FA1CFAC8-16C3-409E-A8EF-C5D0CD899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2582"/>
              <a:ext cx="33" cy="38"/>
            </a:xfrm>
            <a:custGeom>
              <a:avLst/>
              <a:gdLst>
                <a:gd name="T0" fmla="*/ 0 w 17"/>
                <a:gd name="T1" fmla="*/ 8 h 18"/>
                <a:gd name="T2" fmla="*/ 72 w 17"/>
                <a:gd name="T3" fmla="*/ 27 h 18"/>
                <a:gd name="T4" fmla="*/ 116 w 17"/>
                <a:gd name="T5" fmla="*/ 169 h 18"/>
                <a:gd name="T6" fmla="*/ 23 w 17"/>
                <a:gd name="T7" fmla="*/ 2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0" y="1"/>
                  </a:moveTo>
                  <a:cubicBezTo>
                    <a:pt x="4" y="1"/>
                    <a:pt x="7" y="0"/>
                    <a:pt x="10" y="3"/>
                  </a:cubicBezTo>
                  <a:cubicBezTo>
                    <a:pt x="13" y="5"/>
                    <a:pt x="17" y="15"/>
                    <a:pt x="16" y="18"/>
                  </a:cubicBezTo>
                  <a:cubicBezTo>
                    <a:pt x="12" y="13"/>
                    <a:pt x="10" y="6"/>
                    <a:pt x="3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0" name="Freeform 213">
              <a:extLst>
                <a:ext uri="{FF2B5EF4-FFF2-40B4-BE49-F238E27FC236}">
                  <a16:creationId xmlns:a16="http://schemas.microsoft.com/office/drawing/2014/main" id="{D55F572F-5A9B-421B-9614-B994982F2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785"/>
              <a:ext cx="20" cy="37"/>
            </a:xfrm>
            <a:custGeom>
              <a:avLst/>
              <a:gdLst>
                <a:gd name="T0" fmla="*/ 0 w 10"/>
                <a:gd name="T1" fmla="*/ 0 h 18"/>
                <a:gd name="T2" fmla="*/ 80 w 10"/>
                <a:gd name="T3" fmla="*/ 43 h 18"/>
                <a:gd name="T4" fmla="*/ 64 w 10"/>
                <a:gd name="T5" fmla="*/ 113 h 18"/>
                <a:gd name="T6" fmla="*/ 64 w 10"/>
                <a:gd name="T7" fmla="*/ 156 h 18"/>
                <a:gd name="T8" fmla="*/ 8 w 10"/>
                <a:gd name="T9" fmla="*/ 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4" y="1"/>
                    <a:pt x="10" y="1"/>
                    <a:pt x="10" y="5"/>
                  </a:cubicBezTo>
                  <a:cubicBezTo>
                    <a:pt x="10" y="7"/>
                    <a:pt x="8" y="11"/>
                    <a:pt x="8" y="13"/>
                  </a:cubicBezTo>
                  <a:cubicBezTo>
                    <a:pt x="8" y="15"/>
                    <a:pt x="8" y="16"/>
                    <a:pt x="8" y="18"/>
                  </a:cubicBezTo>
                  <a:cubicBezTo>
                    <a:pt x="3" y="16"/>
                    <a:pt x="7" y="5"/>
                    <a:pt x="1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1" name="Freeform 214">
              <a:extLst>
                <a:ext uri="{FF2B5EF4-FFF2-40B4-BE49-F238E27FC236}">
                  <a16:creationId xmlns:a16="http://schemas.microsoft.com/office/drawing/2014/main" id="{9BAD37EA-1170-404E-AFBD-81FE1E980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2860"/>
              <a:ext cx="29" cy="44"/>
            </a:xfrm>
            <a:custGeom>
              <a:avLst/>
              <a:gdLst>
                <a:gd name="T0" fmla="*/ 23 w 15"/>
                <a:gd name="T1" fmla="*/ 0 h 21"/>
                <a:gd name="T2" fmla="*/ 52 w 15"/>
                <a:gd name="T3" fmla="*/ 193 h 21"/>
                <a:gd name="T4" fmla="*/ 0 w 15"/>
                <a:gd name="T5" fmla="*/ 1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3" y="0"/>
                  </a:moveTo>
                  <a:cubicBezTo>
                    <a:pt x="6" y="8"/>
                    <a:pt x="15" y="13"/>
                    <a:pt x="7" y="21"/>
                  </a:cubicBezTo>
                  <a:cubicBezTo>
                    <a:pt x="7" y="14"/>
                    <a:pt x="2" y="8"/>
                    <a:pt x="0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2" name="Freeform 215">
              <a:extLst>
                <a:ext uri="{FF2B5EF4-FFF2-40B4-BE49-F238E27FC236}">
                  <a16:creationId xmlns:a16="http://schemas.microsoft.com/office/drawing/2014/main" id="{C418B628-A333-4222-9B21-48E2B1B72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2994"/>
              <a:ext cx="32" cy="25"/>
            </a:xfrm>
            <a:custGeom>
              <a:avLst/>
              <a:gdLst>
                <a:gd name="T0" fmla="*/ 56 w 16"/>
                <a:gd name="T1" fmla="*/ 8 h 12"/>
                <a:gd name="T2" fmla="*/ 0 w 16"/>
                <a:gd name="T3" fmla="*/ 92 h 12"/>
                <a:gd name="T4" fmla="*/ 128 w 16"/>
                <a:gd name="T5" fmla="*/ 108 h 12"/>
                <a:gd name="T6" fmla="*/ 80 w 1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7" y="1"/>
                  </a:moveTo>
                  <a:cubicBezTo>
                    <a:pt x="4" y="3"/>
                    <a:pt x="0" y="6"/>
                    <a:pt x="0" y="10"/>
                  </a:cubicBezTo>
                  <a:cubicBezTo>
                    <a:pt x="6" y="9"/>
                    <a:pt x="11" y="7"/>
                    <a:pt x="16" y="12"/>
                  </a:cubicBezTo>
                  <a:cubicBezTo>
                    <a:pt x="16" y="8"/>
                    <a:pt x="12" y="3"/>
                    <a:pt x="1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3" name="Freeform 216">
              <a:extLst>
                <a:ext uri="{FF2B5EF4-FFF2-40B4-BE49-F238E27FC236}">
                  <a16:creationId xmlns:a16="http://schemas.microsoft.com/office/drawing/2014/main" id="{04105468-56A5-4A19-B313-48BF89A75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" y="3146"/>
              <a:ext cx="25" cy="27"/>
            </a:xfrm>
            <a:custGeom>
              <a:avLst/>
              <a:gdLst>
                <a:gd name="T0" fmla="*/ 0 w 13"/>
                <a:gd name="T1" fmla="*/ 52 h 13"/>
                <a:gd name="T2" fmla="*/ 71 w 13"/>
                <a:gd name="T3" fmla="*/ 116 h 13"/>
                <a:gd name="T4" fmla="*/ 77 w 13"/>
                <a:gd name="T5" fmla="*/ 17 h 13"/>
                <a:gd name="T6" fmla="*/ 29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6" y="5"/>
                    <a:pt x="9" y="8"/>
                    <a:pt x="10" y="13"/>
                  </a:cubicBezTo>
                  <a:cubicBezTo>
                    <a:pt x="12" y="12"/>
                    <a:pt x="13" y="4"/>
                    <a:pt x="11" y="2"/>
                  </a:cubicBezTo>
                  <a:cubicBezTo>
                    <a:pt x="8" y="0"/>
                    <a:pt x="6" y="2"/>
                    <a:pt x="4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4" name="Freeform 217">
              <a:extLst>
                <a:ext uri="{FF2B5EF4-FFF2-40B4-BE49-F238E27FC236}">
                  <a16:creationId xmlns:a16="http://schemas.microsoft.com/office/drawing/2014/main" id="{1C806668-F51D-443F-9AEF-0A0B8FA61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3236"/>
              <a:ext cx="14" cy="40"/>
            </a:xfrm>
            <a:custGeom>
              <a:avLst/>
              <a:gdLst>
                <a:gd name="T0" fmla="*/ 24 w 7"/>
                <a:gd name="T1" fmla="*/ 0 h 19"/>
                <a:gd name="T2" fmla="*/ 40 w 7"/>
                <a:gd name="T3" fmla="*/ 177 h 19"/>
                <a:gd name="T4" fmla="*/ 0 w 7"/>
                <a:gd name="T5" fmla="*/ 160 h 19"/>
                <a:gd name="T6" fmla="*/ 24 w 7"/>
                <a:gd name="T7" fmla="*/ 1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3" y="0"/>
                  </a:moveTo>
                  <a:cubicBezTo>
                    <a:pt x="5" y="6"/>
                    <a:pt x="7" y="14"/>
                    <a:pt x="5" y="19"/>
                  </a:cubicBezTo>
                  <a:cubicBezTo>
                    <a:pt x="4" y="18"/>
                    <a:pt x="2" y="16"/>
                    <a:pt x="0" y="17"/>
                  </a:cubicBezTo>
                  <a:cubicBezTo>
                    <a:pt x="1" y="12"/>
                    <a:pt x="4" y="7"/>
                    <a:pt x="3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5" name="Freeform 218">
              <a:extLst>
                <a:ext uri="{FF2B5EF4-FFF2-40B4-BE49-F238E27FC236}">
                  <a16:creationId xmlns:a16="http://schemas.microsoft.com/office/drawing/2014/main" id="{94208509-A6FB-44C3-B4C0-CBB313E37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305"/>
              <a:ext cx="14" cy="38"/>
            </a:xfrm>
            <a:custGeom>
              <a:avLst/>
              <a:gdLst>
                <a:gd name="T0" fmla="*/ 32 w 7"/>
                <a:gd name="T1" fmla="*/ 0 h 18"/>
                <a:gd name="T2" fmla="*/ 40 w 7"/>
                <a:gd name="T3" fmla="*/ 169 h 18"/>
                <a:gd name="T4" fmla="*/ 0 w 7"/>
                <a:gd name="T5" fmla="*/ 144 h 18"/>
                <a:gd name="T6" fmla="*/ 32 w 7"/>
                <a:gd name="T7" fmla="*/ 1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4" y="0"/>
                  </a:moveTo>
                  <a:cubicBezTo>
                    <a:pt x="6" y="5"/>
                    <a:pt x="7" y="12"/>
                    <a:pt x="5" y="18"/>
                  </a:cubicBezTo>
                  <a:cubicBezTo>
                    <a:pt x="5" y="15"/>
                    <a:pt x="3" y="14"/>
                    <a:pt x="0" y="15"/>
                  </a:cubicBezTo>
                  <a:cubicBezTo>
                    <a:pt x="1" y="11"/>
                    <a:pt x="5" y="7"/>
                    <a:pt x="4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6" name="Freeform 219">
              <a:extLst>
                <a:ext uri="{FF2B5EF4-FFF2-40B4-BE49-F238E27FC236}">
                  <a16:creationId xmlns:a16="http://schemas.microsoft.com/office/drawing/2014/main" id="{278BD9DC-6FD2-4B8B-B655-19294FBE8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3328"/>
              <a:ext cx="14" cy="27"/>
            </a:xfrm>
            <a:custGeom>
              <a:avLst/>
              <a:gdLst>
                <a:gd name="T0" fmla="*/ 24 w 7"/>
                <a:gd name="T1" fmla="*/ 0 h 13"/>
                <a:gd name="T2" fmla="*/ 56 w 7"/>
                <a:gd name="T3" fmla="*/ 108 h 13"/>
                <a:gd name="T4" fmla="*/ 0 w 7"/>
                <a:gd name="T5" fmla="*/ 116 h 13"/>
                <a:gd name="T6" fmla="*/ 16 w 7"/>
                <a:gd name="T7" fmla="*/ 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5" y="4"/>
                    <a:pt x="6" y="7"/>
                    <a:pt x="7" y="12"/>
                  </a:cubicBezTo>
                  <a:cubicBezTo>
                    <a:pt x="5" y="12"/>
                    <a:pt x="2" y="12"/>
                    <a:pt x="0" y="13"/>
                  </a:cubicBezTo>
                  <a:cubicBezTo>
                    <a:pt x="2" y="9"/>
                    <a:pt x="4" y="5"/>
                    <a:pt x="2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7" name="Freeform 220">
              <a:extLst>
                <a:ext uri="{FF2B5EF4-FFF2-40B4-BE49-F238E27FC236}">
                  <a16:creationId xmlns:a16="http://schemas.microsoft.com/office/drawing/2014/main" id="{915CF480-4033-41E7-9E28-DF52564D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282"/>
              <a:ext cx="207" cy="163"/>
            </a:xfrm>
            <a:custGeom>
              <a:avLst/>
              <a:gdLst>
                <a:gd name="T0" fmla="*/ 432 w 106"/>
                <a:gd name="T1" fmla="*/ 17 h 78"/>
                <a:gd name="T2" fmla="*/ 187 w 106"/>
                <a:gd name="T3" fmla="*/ 184 h 78"/>
                <a:gd name="T4" fmla="*/ 31 w 106"/>
                <a:gd name="T5" fmla="*/ 520 h 78"/>
                <a:gd name="T6" fmla="*/ 187 w 106"/>
                <a:gd name="T7" fmla="*/ 685 h 78"/>
                <a:gd name="T8" fmla="*/ 484 w 106"/>
                <a:gd name="T9" fmla="*/ 685 h 78"/>
                <a:gd name="T10" fmla="*/ 713 w 106"/>
                <a:gd name="T11" fmla="*/ 502 h 78"/>
                <a:gd name="T12" fmla="*/ 736 w 106"/>
                <a:gd name="T13" fmla="*/ 157 h 78"/>
                <a:gd name="T14" fmla="*/ 432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58" y="2"/>
                  </a:moveTo>
                  <a:cubicBezTo>
                    <a:pt x="42" y="8"/>
                    <a:pt x="32" y="14"/>
                    <a:pt x="25" y="20"/>
                  </a:cubicBezTo>
                  <a:cubicBezTo>
                    <a:pt x="21" y="24"/>
                    <a:pt x="0" y="43"/>
                    <a:pt x="4" y="57"/>
                  </a:cubicBezTo>
                  <a:cubicBezTo>
                    <a:pt x="7" y="71"/>
                    <a:pt x="8" y="74"/>
                    <a:pt x="25" y="75"/>
                  </a:cubicBezTo>
                  <a:cubicBezTo>
                    <a:pt x="42" y="76"/>
                    <a:pt x="52" y="78"/>
                    <a:pt x="65" y="75"/>
                  </a:cubicBezTo>
                  <a:cubicBezTo>
                    <a:pt x="79" y="71"/>
                    <a:pt x="92" y="65"/>
                    <a:pt x="96" y="55"/>
                  </a:cubicBezTo>
                  <a:cubicBezTo>
                    <a:pt x="101" y="45"/>
                    <a:pt x="106" y="23"/>
                    <a:pt x="99" y="17"/>
                  </a:cubicBezTo>
                  <a:cubicBezTo>
                    <a:pt x="93" y="12"/>
                    <a:pt x="75" y="0"/>
                    <a:pt x="58" y="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8" name="Freeform 221">
              <a:extLst>
                <a:ext uri="{FF2B5EF4-FFF2-40B4-BE49-F238E27FC236}">
                  <a16:creationId xmlns:a16="http://schemas.microsoft.com/office/drawing/2014/main" id="{A9A163CE-1E26-4C71-8D17-179A3AFF8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424"/>
              <a:ext cx="237" cy="251"/>
            </a:xfrm>
            <a:custGeom>
              <a:avLst/>
              <a:gdLst>
                <a:gd name="T0" fmla="*/ 595 w 121"/>
                <a:gd name="T1" fmla="*/ 8 h 120"/>
                <a:gd name="T2" fmla="*/ 360 w 121"/>
                <a:gd name="T3" fmla="*/ 84 h 120"/>
                <a:gd name="T4" fmla="*/ 16 w 121"/>
                <a:gd name="T5" fmla="*/ 412 h 120"/>
                <a:gd name="T6" fmla="*/ 39 w 121"/>
                <a:gd name="T7" fmla="*/ 713 h 120"/>
                <a:gd name="T8" fmla="*/ 308 w 121"/>
                <a:gd name="T9" fmla="*/ 1071 h 120"/>
                <a:gd name="T10" fmla="*/ 705 w 121"/>
                <a:gd name="T11" fmla="*/ 954 h 120"/>
                <a:gd name="T12" fmla="*/ 864 w 121"/>
                <a:gd name="T13" fmla="*/ 301 h 120"/>
                <a:gd name="T14" fmla="*/ 595 w 121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120">
                  <a:moveTo>
                    <a:pt x="79" y="1"/>
                  </a:moveTo>
                  <a:cubicBezTo>
                    <a:pt x="65" y="0"/>
                    <a:pt x="65" y="3"/>
                    <a:pt x="48" y="9"/>
                  </a:cubicBezTo>
                  <a:cubicBezTo>
                    <a:pt x="32" y="16"/>
                    <a:pt x="5" y="24"/>
                    <a:pt x="2" y="45"/>
                  </a:cubicBezTo>
                  <a:cubicBezTo>
                    <a:pt x="0" y="57"/>
                    <a:pt x="0" y="67"/>
                    <a:pt x="5" y="78"/>
                  </a:cubicBezTo>
                  <a:cubicBezTo>
                    <a:pt x="9" y="90"/>
                    <a:pt x="16" y="120"/>
                    <a:pt x="41" y="117"/>
                  </a:cubicBezTo>
                  <a:cubicBezTo>
                    <a:pt x="67" y="115"/>
                    <a:pt x="83" y="109"/>
                    <a:pt x="94" y="104"/>
                  </a:cubicBezTo>
                  <a:cubicBezTo>
                    <a:pt x="121" y="90"/>
                    <a:pt x="118" y="48"/>
                    <a:pt x="115" y="33"/>
                  </a:cubicBezTo>
                  <a:cubicBezTo>
                    <a:pt x="110" y="9"/>
                    <a:pt x="99" y="2"/>
                    <a:pt x="79" y="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9" name="Freeform 222">
              <a:extLst>
                <a:ext uri="{FF2B5EF4-FFF2-40B4-BE49-F238E27FC236}">
                  <a16:creationId xmlns:a16="http://schemas.microsoft.com/office/drawing/2014/main" id="{B8BBA26C-A05E-43CE-A5EE-C78D2156C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642"/>
              <a:ext cx="241" cy="242"/>
            </a:xfrm>
            <a:custGeom>
              <a:avLst/>
              <a:gdLst>
                <a:gd name="T0" fmla="*/ 180 w 123"/>
                <a:gd name="T1" fmla="*/ 265 h 116"/>
                <a:gd name="T2" fmla="*/ 8 w 123"/>
                <a:gd name="T3" fmla="*/ 693 h 116"/>
                <a:gd name="T4" fmla="*/ 460 w 123"/>
                <a:gd name="T5" fmla="*/ 997 h 116"/>
                <a:gd name="T6" fmla="*/ 821 w 123"/>
                <a:gd name="T7" fmla="*/ 753 h 116"/>
                <a:gd name="T8" fmla="*/ 888 w 123"/>
                <a:gd name="T9" fmla="*/ 236 h 116"/>
                <a:gd name="T10" fmla="*/ 496 w 123"/>
                <a:gd name="T11" fmla="*/ 35 h 116"/>
                <a:gd name="T12" fmla="*/ 180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24" y="29"/>
                  </a:moveTo>
                  <a:cubicBezTo>
                    <a:pt x="6" y="42"/>
                    <a:pt x="0" y="61"/>
                    <a:pt x="1" y="76"/>
                  </a:cubicBezTo>
                  <a:cubicBezTo>
                    <a:pt x="2" y="91"/>
                    <a:pt x="32" y="116"/>
                    <a:pt x="61" y="110"/>
                  </a:cubicBezTo>
                  <a:cubicBezTo>
                    <a:pt x="90" y="104"/>
                    <a:pt x="99" y="93"/>
                    <a:pt x="109" y="83"/>
                  </a:cubicBezTo>
                  <a:cubicBezTo>
                    <a:pt x="119" y="73"/>
                    <a:pt x="123" y="41"/>
                    <a:pt x="118" y="26"/>
                  </a:cubicBezTo>
                  <a:cubicBezTo>
                    <a:pt x="114" y="13"/>
                    <a:pt x="78" y="0"/>
                    <a:pt x="66" y="4"/>
                  </a:cubicBezTo>
                  <a:cubicBezTo>
                    <a:pt x="35" y="15"/>
                    <a:pt x="34" y="23"/>
                    <a:pt x="24" y="2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0" name="Freeform 223">
              <a:extLst>
                <a:ext uri="{FF2B5EF4-FFF2-40B4-BE49-F238E27FC236}">
                  <a16:creationId xmlns:a16="http://schemas.microsoft.com/office/drawing/2014/main" id="{A95C0667-E725-4AE0-ACCD-801D95055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865"/>
              <a:ext cx="266" cy="226"/>
            </a:xfrm>
            <a:custGeom>
              <a:avLst/>
              <a:gdLst>
                <a:gd name="T0" fmla="*/ 1009 w 136"/>
                <a:gd name="T1" fmla="*/ 301 h 108"/>
                <a:gd name="T2" fmla="*/ 823 w 136"/>
                <a:gd name="T3" fmla="*/ 27 h 108"/>
                <a:gd name="T4" fmla="*/ 555 w 136"/>
                <a:gd name="T5" fmla="*/ 27 h 108"/>
                <a:gd name="T6" fmla="*/ 248 w 136"/>
                <a:gd name="T7" fmla="*/ 167 h 108"/>
                <a:gd name="T8" fmla="*/ 0 w 136"/>
                <a:gd name="T9" fmla="*/ 504 h 108"/>
                <a:gd name="T10" fmla="*/ 211 w 136"/>
                <a:gd name="T11" fmla="*/ 889 h 108"/>
                <a:gd name="T12" fmla="*/ 657 w 136"/>
                <a:gd name="T13" fmla="*/ 973 h 108"/>
                <a:gd name="T14" fmla="*/ 1009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35" y="33"/>
                  </a:moveTo>
                  <a:cubicBezTo>
                    <a:pt x="134" y="17"/>
                    <a:pt x="124" y="9"/>
                    <a:pt x="110" y="3"/>
                  </a:cubicBezTo>
                  <a:cubicBezTo>
                    <a:pt x="105" y="1"/>
                    <a:pt x="91" y="0"/>
                    <a:pt x="74" y="3"/>
                  </a:cubicBezTo>
                  <a:cubicBezTo>
                    <a:pt x="57" y="4"/>
                    <a:pt x="36" y="18"/>
                    <a:pt x="33" y="18"/>
                  </a:cubicBezTo>
                  <a:cubicBezTo>
                    <a:pt x="15" y="27"/>
                    <a:pt x="0" y="39"/>
                    <a:pt x="0" y="55"/>
                  </a:cubicBezTo>
                  <a:cubicBezTo>
                    <a:pt x="1" y="73"/>
                    <a:pt x="8" y="88"/>
                    <a:pt x="28" y="97"/>
                  </a:cubicBezTo>
                  <a:cubicBezTo>
                    <a:pt x="44" y="105"/>
                    <a:pt x="69" y="108"/>
                    <a:pt x="88" y="106"/>
                  </a:cubicBezTo>
                  <a:cubicBezTo>
                    <a:pt x="115" y="102"/>
                    <a:pt x="136" y="49"/>
                    <a:pt x="135" y="3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1" name="Freeform 224">
              <a:extLst>
                <a:ext uri="{FF2B5EF4-FFF2-40B4-BE49-F238E27FC236}">
                  <a16:creationId xmlns:a16="http://schemas.microsoft.com/office/drawing/2014/main" id="{AA7AE050-6E27-43DE-B319-DBB63C71E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155"/>
              <a:ext cx="194" cy="156"/>
            </a:xfrm>
            <a:custGeom>
              <a:avLst/>
              <a:gdLst>
                <a:gd name="T0" fmla="*/ 24 w 99"/>
                <a:gd name="T1" fmla="*/ 557 h 75"/>
                <a:gd name="T2" fmla="*/ 272 w 99"/>
                <a:gd name="T3" fmla="*/ 674 h 75"/>
                <a:gd name="T4" fmla="*/ 588 w 99"/>
                <a:gd name="T5" fmla="*/ 593 h 75"/>
                <a:gd name="T6" fmla="*/ 684 w 99"/>
                <a:gd name="T7" fmla="*/ 144 h 75"/>
                <a:gd name="T8" fmla="*/ 345 w 99"/>
                <a:gd name="T9" fmla="*/ 25 h 75"/>
                <a:gd name="T10" fmla="*/ 180 w 99"/>
                <a:gd name="T11" fmla="*/ 144 h 75"/>
                <a:gd name="T12" fmla="*/ 24 w 99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5">
                  <a:moveTo>
                    <a:pt x="3" y="62"/>
                  </a:moveTo>
                  <a:cubicBezTo>
                    <a:pt x="5" y="74"/>
                    <a:pt x="19" y="75"/>
                    <a:pt x="36" y="75"/>
                  </a:cubicBezTo>
                  <a:cubicBezTo>
                    <a:pt x="53" y="75"/>
                    <a:pt x="70" y="71"/>
                    <a:pt x="78" y="66"/>
                  </a:cubicBezTo>
                  <a:cubicBezTo>
                    <a:pt x="86" y="61"/>
                    <a:pt x="99" y="29"/>
                    <a:pt x="91" y="16"/>
                  </a:cubicBezTo>
                  <a:cubicBezTo>
                    <a:pt x="87" y="9"/>
                    <a:pt x="57" y="0"/>
                    <a:pt x="46" y="3"/>
                  </a:cubicBezTo>
                  <a:cubicBezTo>
                    <a:pt x="35" y="6"/>
                    <a:pt x="30" y="7"/>
                    <a:pt x="24" y="16"/>
                  </a:cubicBezTo>
                  <a:cubicBezTo>
                    <a:pt x="15" y="29"/>
                    <a:pt x="0" y="47"/>
                    <a:pt x="3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2" name="Freeform 225">
              <a:extLst>
                <a:ext uri="{FF2B5EF4-FFF2-40B4-BE49-F238E27FC236}">
                  <a16:creationId xmlns:a16="http://schemas.microsoft.com/office/drawing/2014/main" id="{D2A91868-5145-43F3-B645-09E3D3F95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192"/>
              <a:ext cx="53" cy="84"/>
            </a:xfrm>
            <a:custGeom>
              <a:avLst/>
              <a:gdLst>
                <a:gd name="T0" fmla="*/ 84 w 27"/>
                <a:gd name="T1" fmla="*/ 0 h 40"/>
                <a:gd name="T2" fmla="*/ 196 w 27"/>
                <a:gd name="T3" fmla="*/ 193 h 40"/>
                <a:gd name="T4" fmla="*/ 173 w 27"/>
                <a:gd name="T5" fmla="*/ 370 h 40"/>
                <a:gd name="T6" fmla="*/ 31 w 27"/>
                <a:gd name="T7" fmla="*/ 277 h 40"/>
                <a:gd name="T8" fmla="*/ 92 w 27"/>
                <a:gd name="T9" fmla="*/ 5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0">
                  <a:moveTo>
                    <a:pt x="11" y="0"/>
                  </a:moveTo>
                  <a:cubicBezTo>
                    <a:pt x="19" y="5"/>
                    <a:pt x="26" y="11"/>
                    <a:pt x="26" y="21"/>
                  </a:cubicBezTo>
                  <a:cubicBezTo>
                    <a:pt x="26" y="26"/>
                    <a:pt x="27" y="37"/>
                    <a:pt x="23" y="40"/>
                  </a:cubicBezTo>
                  <a:cubicBezTo>
                    <a:pt x="17" y="35"/>
                    <a:pt x="7" y="40"/>
                    <a:pt x="4" y="30"/>
                  </a:cubicBezTo>
                  <a:cubicBezTo>
                    <a:pt x="0" y="21"/>
                    <a:pt x="9" y="14"/>
                    <a:pt x="12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3" name="Freeform 226">
              <a:extLst>
                <a:ext uri="{FF2B5EF4-FFF2-40B4-BE49-F238E27FC236}">
                  <a16:creationId xmlns:a16="http://schemas.microsoft.com/office/drawing/2014/main" id="{FCB8213F-29F2-4C46-9A5B-A1CB1E25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1215"/>
              <a:ext cx="47" cy="92"/>
            </a:xfrm>
            <a:custGeom>
              <a:avLst/>
              <a:gdLst>
                <a:gd name="T0" fmla="*/ 127 w 24"/>
                <a:gd name="T1" fmla="*/ 27 h 44"/>
                <a:gd name="T2" fmla="*/ 92 w 24"/>
                <a:gd name="T3" fmla="*/ 245 h 44"/>
                <a:gd name="T4" fmla="*/ 180 w 24"/>
                <a:gd name="T5" fmla="*/ 385 h 44"/>
                <a:gd name="T6" fmla="*/ 0 w 24"/>
                <a:gd name="T7" fmla="*/ 293 h 44"/>
                <a:gd name="T8" fmla="*/ 112 w 24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4">
                  <a:moveTo>
                    <a:pt x="17" y="3"/>
                  </a:moveTo>
                  <a:cubicBezTo>
                    <a:pt x="14" y="11"/>
                    <a:pt x="9" y="17"/>
                    <a:pt x="12" y="27"/>
                  </a:cubicBezTo>
                  <a:cubicBezTo>
                    <a:pt x="14" y="34"/>
                    <a:pt x="17" y="39"/>
                    <a:pt x="24" y="42"/>
                  </a:cubicBezTo>
                  <a:cubicBezTo>
                    <a:pt x="15" y="44"/>
                    <a:pt x="1" y="43"/>
                    <a:pt x="0" y="32"/>
                  </a:cubicBezTo>
                  <a:cubicBezTo>
                    <a:pt x="0" y="19"/>
                    <a:pt x="9" y="10"/>
                    <a:pt x="1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4" name="Freeform 227">
              <a:extLst>
                <a:ext uri="{FF2B5EF4-FFF2-40B4-BE49-F238E27FC236}">
                  <a16:creationId xmlns:a16="http://schemas.microsoft.com/office/drawing/2014/main" id="{F6930639-0C22-45E6-BE4C-1BFED78ED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347"/>
              <a:ext cx="62" cy="90"/>
            </a:xfrm>
            <a:custGeom>
              <a:avLst/>
              <a:gdLst>
                <a:gd name="T0" fmla="*/ 169 w 32"/>
                <a:gd name="T1" fmla="*/ 8 h 43"/>
                <a:gd name="T2" fmla="*/ 124 w 32"/>
                <a:gd name="T3" fmla="*/ 237 h 43"/>
                <a:gd name="T4" fmla="*/ 233 w 32"/>
                <a:gd name="T5" fmla="*/ 368 h 43"/>
                <a:gd name="T6" fmla="*/ 37 w 32"/>
                <a:gd name="T7" fmla="*/ 285 h 43"/>
                <a:gd name="T8" fmla="*/ 124 w 3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3">
                  <a:moveTo>
                    <a:pt x="23" y="1"/>
                  </a:moveTo>
                  <a:cubicBezTo>
                    <a:pt x="16" y="6"/>
                    <a:pt x="14" y="19"/>
                    <a:pt x="17" y="26"/>
                  </a:cubicBezTo>
                  <a:cubicBezTo>
                    <a:pt x="20" y="34"/>
                    <a:pt x="26" y="36"/>
                    <a:pt x="32" y="40"/>
                  </a:cubicBezTo>
                  <a:cubicBezTo>
                    <a:pt x="25" y="43"/>
                    <a:pt x="8" y="39"/>
                    <a:pt x="5" y="31"/>
                  </a:cubicBezTo>
                  <a:cubicBezTo>
                    <a:pt x="0" y="22"/>
                    <a:pt x="9" y="6"/>
                    <a:pt x="1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5" name="Freeform 228">
              <a:extLst>
                <a:ext uri="{FF2B5EF4-FFF2-40B4-BE49-F238E27FC236}">
                  <a16:creationId xmlns:a16="http://schemas.microsoft.com/office/drawing/2014/main" id="{C73341D2-DF33-4C73-94B1-1EDBE8CD6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318"/>
              <a:ext cx="55" cy="102"/>
            </a:xfrm>
            <a:custGeom>
              <a:avLst/>
              <a:gdLst>
                <a:gd name="T0" fmla="*/ 69 w 28"/>
                <a:gd name="T1" fmla="*/ 0 h 49"/>
                <a:gd name="T2" fmla="*/ 204 w 28"/>
                <a:gd name="T3" fmla="*/ 192 h 49"/>
                <a:gd name="T4" fmla="*/ 136 w 28"/>
                <a:gd name="T5" fmla="*/ 425 h 49"/>
                <a:gd name="T6" fmla="*/ 61 w 28"/>
                <a:gd name="T7" fmla="*/ 341 h 49"/>
                <a:gd name="T8" fmla="*/ 0 w 28"/>
                <a:gd name="T9" fmla="*/ 244 h 49"/>
                <a:gd name="T10" fmla="*/ 39 w 28"/>
                <a:gd name="T11" fmla="*/ 117 h 49"/>
                <a:gd name="T12" fmla="*/ 84 w 28"/>
                <a:gd name="T13" fmla="*/ 1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9">
                  <a:moveTo>
                    <a:pt x="9" y="0"/>
                  </a:moveTo>
                  <a:cubicBezTo>
                    <a:pt x="19" y="4"/>
                    <a:pt x="25" y="11"/>
                    <a:pt x="27" y="21"/>
                  </a:cubicBezTo>
                  <a:cubicBezTo>
                    <a:pt x="28" y="27"/>
                    <a:pt x="25" y="49"/>
                    <a:pt x="18" y="47"/>
                  </a:cubicBezTo>
                  <a:cubicBezTo>
                    <a:pt x="16" y="46"/>
                    <a:pt x="10" y="39"/>
                    <a:pt x="8" y="38"/>
                  </a:cubicBezTo>
                  <a:cubicBezTo>
                    <a:pt x="5" y="35"/>
                    <a:pt x="0" y="31"/>
                    <a:pt x="0" y="27"/>
                  </a:cubicBezTo>
                  <a:cubicBezTo>
                    <a:pt x="0" y="23"/>
                    <a:pt x="4" y="17"/>
                    <a:pt x="5" y="13"/>
                  </a:cubicBezTo>
                  <a:cubicBezTo>
                    <a:pt x="7" y="9"/>
                    <a:pt x="7" y="4"/>
                    <a:pt x="11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6" name="Freeform 229">
              <a:extLst>
                <a:ext uri="{FF2B5EF4-FFF2-40B4-BE49-F238E27FC236}">
                  <a16:creationId xmlns:a16="http://schemas.microsoft.com/office/drawing/2014/main" id="{4D7B9161-8732-4F04-8B19-D0203D727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460"/>
              <a:ext cx="78" cy="81"/>
            </a:xfrm>
            <a:custGeom>
              <a:avLst/>
              <a:gdLst>
                <a:gd name="T0" fmla="*/ 156 w 40"/>
                <a:gd name="T1" fmla="*/ 44 h 39"/>
                <a:gd name="T2" fmla="*/ 172 w 40"/>
                <a:gd name="T3" fmla="*/ 349 h 39"/>
                <a:gd name="T4" fmla="*/ 88 w 40"/>
                <a:gd name="T5" fmla="*/ 297 h 39"/>
                <a:gd name="T6" fmla="*/ 16 w 40"/>
                <a:gd name="T7" fmla="*/ 260 h 39"/>
                <a:gd name="T8" fmla="*/ 96 w 40"/>
                <a:gd name="T9" fmla="*/ 64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9">
                  <a:moveTo>
                    <a:pt x="21" y="5"/>
                  </a:moveTo>
                  <a:cubicBezTo>
                    <a:pt x="35" y="0"/>
                    <a:pt x="40" y="39"/>
                    <a:pt x="23" y="39"/>
                  </a:cubicBezTo>
                  <a:cubicBezTo>
                    <a:pt x="18" y="39"/>
                    <a:pt x="15" y="35"/>
                    <a:pt x="12" y="33"/>
                  </a:cubicBezTo>
                  <a:cubicBezTo>
                    <a:pt x="9" y="32"/>
                    <a:pt x="3" y="32"/>
                    <a:pt x="2" y="29"/>
                  </a:cubicBezTo>
                  <a:cubicBezTo>
                    <a:pt x="0" y="24"/>
                    <a:pt x="10" y="12"/>
                    <a:pt x="13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7" name="Freeform 230">
              <a:extLst>
                <a:ext uri="{FF2B5EF4-FFF2-40B4-BE49-F238E27FC236}">
                  <a16:creationId xmlns:a16="http://schemas.microsoft.com/office/drawing/2014/main" id="{61A35121-3C6D-4804-AA68-0772628A0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564"/>
              <a:ext cx="50" cy="46"/>
            </a:xfrm>
            <a:custGeom>
              <a:avLst/>
              <a:gdLst>
                <a:gd name="T0" fmla="*/ 185 w 26"/>
                <a:gd name="T1" fmla="*/ 56 h 22"/>
                <a:gd name="T2" fmla="*/ 140 w 26"/>
                <a:gd name="T3" fmla="*/ 201 h 22"/>
                <a:gd name="T4" fmla="*/ 56 w 26"/>
                <a:gd name="T5" fmla="*/ 109 h 22"/>
                <a:gd name="T6" fmla="*/ 137 w 2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">
                  <a:moveTo>
                    <a:pt x="26" y="6"/>
                  </a:moveTo>
                  <a:cubicBezTo>
                    <a:pt x="25" y="10"/>
                    <a:pt x="26" y="21"/>
                    <a:pt x="20" y="22"/>
                  </a:cubicBezTo>
                  <a:cubicBezTo>
                    <a:pt x="17" y="22"/>
                    <a:pt x="10" y="14"/>
                    <a:pt x="8" y="12"/>
                  </a:cubicBezTo>
                  <a:cubicBezTo>
                    <a:pt x="0" y="2"/>
                    <a:pt x="10" y="0"/>
                    <a:pt x="19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8" name="Freeform 231">
              <a:extLst>
                <a:ext uri="{FF2B5EF4-FFF2-40B4-BE49-F238E27FC236}">
                  <a16:creationId xmlns:a16="http://schemas.microsoft.com/office/drawing/2014/main" id="{99C076B8-6114-4C20-8DE0-4C2DF5D2D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698"/>
              <a:ext cx="76" cy="69"/>
            </a:xfrm>
            <a:custGeom>
              <a:avLst/>
              <a:gdLst>
                <a:gd name="T0" fmla="*/ 209 w 39"/>
                <a:gd name="T1" fmla="*/ 75 h 33"/>
                <a:gd name="T2" fmla="*/ 220 w 39"/>
                <a:gd name="T3" fmla="*/ 245 h 33"/>
                <a:gd name="T4" fmla="*/ 60 w 39"/>
                <a:gd name="T5" fmla="*/ 284 h 33"/>
                <a:gd name="T6" fmla="*/ 8 w 39"/>
                <a:gd name="T7" fmla="*/ 128 h 33"/>
                <a:gd name="T8" fmla="*/ 95 w 3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3">
                  <a:moveTo>
                    <a:pt x="28" y="8"/>
                  </a:moveTo>
                  <a:cubicBezTo>
                    <a:pt x="33" y="13"/>
                    <a:pt x="39" y="23"/>
                    <a:pt x="30" y="27"/>
                  </a:cubicBezTo>
                  <a:cubicBezTo>
                    <a:pt x="24" y="29"/>
                    <a:pt x="13" y="33"/>
                    <a:pt x="8" y="31"/>
                  </a:cubicBezTo>
                  <a:cubicBezTo>
                    <a:pt x="3" y="29"/>
                    <a:pt x="0" y="20"/>
                    <a:pt x="1" y="14"/>
                  </a:cubicBezTo>
                  <a:cubicBezTo>
                    <a:pt x="1" y="8"/>
                    <a:pt x="9" y="4"/>
                    <a:pt x="1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9" name="Freeform 232">
              <a:extLst>
                <a:ext uri="{FF2B5EF4-FFF2-40B4-BE49-F238E27FC236}">
                  <a16:creationId xmlns:a16="http://schemas.microsoft.com/office/drawing/2014/main" id="{16F92109-B2F1-456F-9BBA-283999085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777"/>
              <a:ext cx="54" cy="48"/>
            </a:xfrm>
            <a:custGeom>
              <a:avLst/>
              <a:gdLst>
                <a:gd name="T0" fmla="*/ 179 w 28"/>
                <a:gd name="T1" fmla="*/ 0 h 23"/>
                <a:gd name="T2" fmla="*/ 123 w 28"/>
                <a:gd name="T3" fmla="*/ 165 h 23"/>
                <a:gd name="T4" fmla="*/ 56 w 28"/>
                <a:gd name="T5" fmla="*/ 173 h 23"/>
                <a:gd name="T6" fmla="*/ 0 w 28"/>
                <a:gd name="T7" fmla="*/ 65 h 23"/>
                <a:gd name="T8" fmla="*/ 131 w 28"/>
                <a:gd name="T9" fmla="*/ 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25" y="0"/>
                  </a:moveTo>
                  <a:cubicBezTo>
                    <a:pt x="28" y="9"/>
                    <a:pt x="24" y="13"/>
                    <a:pt x="17" y="18"/>
                  </a:cubicBezTo>
                  <a:cubicBezTo>
                    <a:pt x="12" y="20"/>
                    <a:pt x="11" y="23"/>
                    <a:pt x="8" y="19"/>
                  </a:cubicBezTo>
                  <a:cubicBezTo>
                    <a:pt x="7" y="18"/>
                    <a:pt x="0" y="9"/>
                    <a:pt x="0" y="7"/>
                  </a:cubicBezTo>
                  <a:cubicBezTo>
                    <a:pt x="1" y="2"/>
                    <a:pt x="14" y="3"/>
                    <a:pt x="18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0" name="Freeform 233">
              <a:extLst>
                <a:ext uri="{FF2B5EF4-FFF2-40B4-BE49-F238E27FC236}">
                  <a16:creationId xmlns:a16="http://schemas.microsoft.com/office/drawing/2014/main" id="{43C6C857-BF81-48FC-89CF-08E45E573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731"/>
              <a:ext cx="65" cy="113"/>
            </a:xfrm>
            <a:custGeom>
              <a:avLst/>
              <a:gdLst>
                <a:gd name="T0" fmla="*/ 221 w 33"/>
                <a:gd name="T1" fmla="*/ 0 h 54"/>
                <a:gd name="T2" fmla="*/ 191 w 33"/>
                <a:gd name="T3" fmla="*/ 285 h 54"/>
                <a:gd name="T4" fmla="*/ 252 w 33"/>
                <a:gd name="T5" fmla="*/ 485 h 54"/>
                <a:gd name="T6" fmla="*/ 77 w 33"/>
                <a:gd name="T7" fmla="*/ 349 h 54"/>
                <a:gd name="T8" fmla="*/ 144 w 33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4">
                  <a:moveTo>
                    <a:pt x="29" y="0"/>
                  </a:moveTo>
                  <a:cubicBezTo>
                    <a:pt x="24" y="9"/>
                    <a:pt x="22" y="21"/>
                    <a:pt x="25" y="31"/>
                  </a:cubicBezTo>
                  <a:cubicBezTo>
                    <a:pt x="26" y="39"/>
                    <a:pt x="33" y="46"/>
                    <a:pt x="33" y="53"/>
                  </a:cubicBezTo>
                  <a:cubicBezTo>
                    <a:pt x="28" y="54"/>
                    <a:pt x="13" y="42"/>
                    <a:pt x="10" y="38"/>
                  </a:cubicBezTo>
                  <a:cubicBezTo>
                    <a:pt x="0" y="26"/>
                    <a:pt x="9" y="9"/>
                    <a:pt x="19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1" name="Freeform 234">
              <a:extLst>
                <a:ext uri="{FF2B5EF4-FFF2-40B4-BE49-F238E27FC236}">
                  <a16:creationId xmlns:a16="http://schemas.microsoft.com/office/drawing/2014/main" id="{85A6F230-6745-4C20-96FE-64ACBDFDF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233"/>
              <a:ext cx="204" cy="247"/>
            </a:xfrm>
            <a:custGeom>
              <a:avLst/>
              <a:gdLst>
                <a:gd name="T0" fmla="*/ 408 w 104"/>
                <a:gd name="T1" fmla="*/ 1026 h 118"/>
                <a:gd name="T2" fmla="*/ 761 w 104"/>
                <a:gd name="T3" fmla="*/ 670 h 118"/>
                <a:gd name="T4" fmla="*/ 708 w 104"/>
                <a:gd name="T5" fmla="*/ 312 h 118"/>
                <a:gd name="T6" fmla="*/ 453 w 104"/>
                <a:gd name="T7" fmla="*/ 57 h 118"/>
                <a:gd name="T8" fmla="*/ 251 w 104"/>
                <a:gd name="T9" fmla="*/ 36 h 118"/>
                <a:gd name="T10" fmla="*/ 77 w 104"/>
                <a:gd name="T11" fmla="*/ 249 h 118"/>
                <a:gd name="T12" fmla="*/ 8 w 104"/>
                <a:gd name="T13" fmla="*/ 461 h 118"/>
                <a:gd name="T14" fmla="*/ 24 w 104"/>
                <a:gd name="T15" fmla="*/ 814 h 118"/>
                <a:gd name="T16" fmla="*/ 408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4" y="112"/>
                  </a:moveTo>
                  <a:cubicBezTo>
                    <a:pt x="74" y="107"/>
                    <a:pt x="98" y="92"/>
                    <a:pt x="101" y="73"/>
                  </a:cubicBezTo>
                  <a:cubicBezTo>
                    <a:pt x="104" y="63"/>
                    <a:pt x="98" y="44"/>
                    <a:pt x="94" y="34"/>
                  </a:cubicBezTo>
                  <a:cubicBezTo>
                    <a:pt x="90" y="24"/>
                    <a:pt x="70" y="7"/>
                    <a:pt x="60" y="6"/>
                  </a:cubicBezTo>
                  <a:cubicBezTo>
                    <a:pt x="51" y="5"/>
                    <a:pt x="41" y="0"/>
                    <a:pt x="33" y="4"/>
                  </a:cubicBezTo>
                  <a:cubicBezTo>
                    <a:pt x="25" y="8"/>
                    <a:pt x="13" y="22"/>
                    <a:pt x="10" y="27"/>
                  </a:cubicBezTo>
                  <a:cubicBezTo>
                    <a:pt x="7" y="32"/>
                    <a:pt x="2" y="36"/>
                    <a:pt x="1" y="50"/>
                  </a:cubicBezTo>
                  <a:cubicBezTo>
                    <a:pt x="0" y="57"/>
                    <a:pt x="1" y="80"/>
                    <a:pt x="3" y="89"/>
                  </a:cubicBezTo>
                  <a:cubicBezTo>
                    <a:pt x="7" y="107"/>
                    <a:pt x="37" y="118"/>
                    <a:pt x="54" y="1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2" name="Freeform 235">
              <a:extLst>
                <a:ext uri="{FF2B5EF4-FFF2-40B4-BE49-F238E27FC236}">
                  <a16:creationId xmlns:a16="http://schemas.microsoft.com/office/drawing/2014/main" id="{859872A9-8914-492C-A67F-C31F9F069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467"/>
              <a:ext cx="216" cy="247"/>
            </a:xfrm>
            <a:custGeom>
              <a:avLst/>
              <a:gdLst>
                <a:gd name="T0" fmla="*/ 393 w 110"/>
                <a:gd name="T1" fmla="*/ 1082 h 118"/>
                <a:gd name="T2" fmla="*/ 825 w 110"/>
                <a:gd name="T3" fmla="*/ 689 h 118"/>
                <a:gd name="T4" fmla="*/ 772 w 110"/>
                <a:gd name="T5" fmla="*/ 260 h 118"/>
                <a:gd name="T6" fmla="*/ 463 w 110"/>
                <a:gd name="T7" fmla="*/ 17 h 118"/>
                <a:gd name="T8" fmla="*/ 128 w 110"/>
                <a:gd name="T9" fmla="*/ 176 h 118"/>
                <a:gd name="T10" fmla="*/ 47 w 110"/>
                <a:gd name="T11" fmla="*/ 504 h 118"/>
                <a:gd name="T12" fmla="*/ 53 w 110"/>
                <a:gd name="T13" fmla="*/ 814 h 118"/>
                <a:gd name="T14" fmla="*/ 393 w 110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18">
                  <a:moveTo>
                    <a:pt x="52" y="118"/>
                  </a:moveTo>
                  <a:cubicBezTo>
                    <a:pt x="79" y="117"/>
                    <a:pt x="106" y="102"/>
                    <a:pt x="109" y="75"/>
                  </a:cubicBezTo>
                  <a:cubicBezTo>
                    <a:pt x="110" y="59"/>
                    <a:pt x="105" y="36"/>
                    <a:pt x="102" y="28"/>
                  </a:cubicBezTo>
                  <a:cubicBezTo>
                    <a:pt x="96" y="15"/>
                    <a:pt x="83" y="2"/>
                    <a:pt x="61" y="2"/>
                  </a:cubicBezTo>
                  <a:cubicBezTo>
                    <a:pt x="26" y="0"/>
                    <a:pt x="21" y="11"/>
                    <a:pt x="17" y="19"/>
                  </a:cubicBezTo>
                  <a:cubicBezTo>
                    <a:pt x="13" y="27"/>
                    <a:pt x="7" y="42"/>
                    <a:pt x="6" y="55"/>
                  </a:cubicBezTo>
                  <a:cubicBezTo>
                    <a:pt x="5" y="69"/>
                    <a:pt x="0" y="77"/>
                    <a:pt x="7" y="89"/>
                  </a:cubicBezTo>
                  <a:cubicBezTo>
                    <a:pt x="13" y="99"/>
                    <a:pt x="20" y="115"/>
                    <a:pt x="52" y="11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3" name="Freeform 236">
              <a:extLst>
                <a:ext uri="{FF2B5EF4-FFF2-40B4-BE49-F238E27FC236}">
                  <a16:creationId xmlns:a16="http://schemas.microsoft.com/office/drawing/2014/main" id="{65405E51-7D16-419D-A264-6B757ABA2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707"/>
              <a:ext cx="226" cy="243"/>
            </a:xfrm>
            <a:custGeom>
              <a:avLst/>
              <a:gdLst>
                <a:gd name="T0" fmla="*/ 417 w 115"/>
                <a:gd name="T1" fmla="*/ 1050 h 116"/>
                <a:gd name="T2" fmla="*/ 780 w 115"/>
                <a:gd name="T3" fmla="*/ 874 h 116"/>
                <a:gd name="T4" fmla="*/ 865 w 115"/>
                <a:gd name="T5" fmla="*/ 637 h 116"/>
                <a:gd name="T6" fmla="*/ 772 w 115"/>
                <a:gd name="T7" fmla="*/ 220 h 116"/>
                <a:gd name="T8" fmla="*/ 509 w 115"/>
                <a:gd name="T9" fmla="*/ 17 h 116"/>
                <a:gd name="T10" fmla="*/ 244 w 115"/>
                <a:gd name="T11" fmla="*/ 92 h 116"/>
                <a:gd name="T12" fmla="*/ 77 w 115"/>
                <a:gd name="T13" fmla="*/ 360 h 116"/>
                <a:gd name="T14" fmla="*/ 136 w 115"/>
                <a:gd name="T15" fmla="*/ 874 h 116"/>
                <a:gd name="T16" fmla="*/ 417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55" y="114"/>
                  </a:moveTo>
                  <a:cubicBezTo>
                    <a:pt x="74" y="114"/>
                    <a:pt x="96" y="104"/>
                    <a:pt x="103" y="95"/>
                  </a:cubicBezTo>
                  <a:cubicBezTo>
                    <a:pt x="111" y="84"/>
                    <a:pt x="113" y="75"/>
                    <a:pt x="114" y="69"/>
                  </a:cubicBezTo>
                  <a:cubicBezTo>
                    <a:pt x="115" y="57"/>
                    <a:pt x="111" y="36"/>
                    <a:pt x="102" y="24"/>
                  </a:cubicBezTo>
                  <a:cubicBezTo>
                    <a:pt x="94" y="11"/>
                    <a:pt x="79" y="5"/>
                    <a:pt x="67" y="2"/>
                  </a:cubicBezTo>
                  <a:cubicBezTo>
                    <a:pt x="54" y="0"/>
                    <a:pt x="40" y="5"/>
                    <a:pt x="32" y="10"/>
                  </a:cubicBezTo>
                  <a:cubicBezTo>
                    <a:pt x="24" y="15"/>
                    <a:pt x="13" y="34"/>
                    <a:pt x="10" y="39"/>
                  </a:cubicBezTo>
                  <a:cubicBezTo>
                    <a:pt x="3" y="50"/>
                    <a:pt x="0" y="75"/>
                    <a:pt x="18" y="95"/>
                  </a:cubicBezTo>
                  <a:cubicBezTo>
                    <a:pt x="24" y="102"/>
                    <a:pt x="41" y="116"/>
                    <a:pt x="55" y="1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4" name="Freeform 237">
              <a:extLst>
                <a:ext uri="{FF2B5EF4-FFF2-40B4-BE49-F238E27FC236}">
                  <a16:creationId xmlns:a16="http://schemas.microsoft.com/office/drawing/2014/main" id="{05D5C821-050C-461E-B876-E0F4CC303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939"/>
              <a:ext cx="180" cy="170"/>
            </a:xfrm>
            <a:custGeom>
              <a:avLst/>
              <a:gdLst>
                <a:gd name="T0" fmla="*/ 299 w 92"/>
                <a:gd name="T1" fmla="*/ 749 h 81"/>
                <a:gd name="T2" fmla="*/ 644 w 92"/>
                <a:gd name="T3" fmla="*/ 554 h 81"/>
                <a:gd name="T4" fmla="*/ 501 w 92"/>
                <a:gd name="T5" fmla="*/ 76 h 81"/>
                <a:gd name="T6" fmla="*/ 112 w 92"/>
                <a:gd name="T7" fmla="*/ 84 h 81"/>
                <a:gd name="T8" fmla="*/ 23 w 92"/>
                <a:gd name="T9" fmla="*/ 361 h 81"/>
                <a:gd name="T10" fmla="*/ 299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40" y="81"/>
                  </a:moveTo>
                  <a:cubicBezTo>
                    <a:pt x="56" y="81"/>
                    <a:pt x="82" y="70"/>
                    <a:pt x="86" y="60"/>
                  </a:cubicBezTo>
                  <a:cubicBezTo>
                    <a:pt x="92" y="41"/>
                    <a:pt x="81" y="19"/>
                    <a:pt x="67" y="8"/>
                  </a:cubicBezTo>
                  <a:cubicBezTo>
                    <a:pt x="59" y="0"/>
                    <a:pt x="22" y="4"/>
                    <a:pt x="15" y="9"/>
                  </a:cubicBezTo>
                  <a:cubicBezTo>
                    <a:pt x="8" y="14"/>
                    <a:pt x="0" y="28"/>
                    <a:pt x="3" y="39"/>
                  </a:cubicBezTo>
                  <a:cubicBezTo>
                    <a:pt x="6" y="50"/>
                    <a:pt x="25" y="80"/>
                    <a:pt x="40" y="8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5" name="Freeform 238">
              <a:extLst>
                <a:ext uri="{FF2B5EF4-FFF2-40B4-BE49-F238E27FC236}">
                  <a16:creationId xmlns:a16="http://schemas.microsoft.com/office/drawing/2014/main" id="{814BE619-640C-46C3-8F46-24C6F580B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198"/>
              <a:ext cx="155" cy="176"/>
            </a:xfrm>
            <a:custGeom>
              <a:avLst/>
              <a:gdLst>
                <a:gd name="T0" fmla="*/ 573 w 79"/>
                <a:gd name="T1" fmla="*/ 570 h 84"/>
                <a:gd name="T2" fmla="*/ 461 w 79"/>
                <a:gd name="T3" fmla="*/ 119 h 84"/>
                <a:gd name="T4" fmla="*/ 120 w 79"/>
                <a:gd name="T5" fmla="*/ 65 h 84"/>
                <a:gd name="T6" fmla="*/ 77 w 79"/>
                <a:gd name="T7" fmla="*/ 562 h 84"/>
                <a:gd name="T8" fmla="*/ 392 w 79"/>
                <a:gd name="T9" fmla="*/ 765 h 84"/>
                <a:gd name="T10" fmla="*/ 573 w 79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84">
                  <a:moveTo>
                    <a:pt x="76" y="62"/>
                  </a:moveTo>
                  <a:cubicBezTo>
                    <a:pt x="79" y="49"/>
                    <a:pt x="69" y="17"/>
                    <a:pt x="61" y="13"/>
                  </a:cubicBezTo>
                  <a:cubicBezTo>
                    <a:pt x="53" y="9"/>
                    <a:pt x="24" y="0"/>
                    <a:pt x="16" y="7"/>
                  </a:cubicBezTo>
                  <a:cubicBezTo>
                    <a:pt x="6" y="16"/>
                    <a:pt x="0" y="43"/>
                    <a:pt x="10" y="61"/>
                  </a:cubicBezTo>
                  <a:cubicBezTo>
                    <a:pt x="21" y="83"/>
                    <a:pt x="44" y="83"/>
                    <a:pt x="52" y="83"/>
                  </a:cubicBezTo>
                  <a:cubicBezTo>
                    <a:pt x="65" y="84"/>
                    <a:pt x="75" y="69"/>
                    <a:pt x="76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6" name="Freeform 239">
              <a:extLst>
                <a:ext uri="{FF2B5EF4-FFF2-40B4-BE49-F238E27FC236}">
                  <a16:creationId xmlns:a16="http://schemas.microsoft.com/office/drawing/2014/main" id="{5FABF8D1-4CE1-4E71-805C-6F201935C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278"/>
              <a:ext cx="121" cy="142"/>
            </a:xfrm>
            <a:custGeom>
              <a:avLst/>
              <a:gdLst>
                <a:gd name="T0" fmla="*/ 23 w 62"/>
                <a:gd name="T1" fmla="*/ 109 h 68"/>
                <a:gd name="T2" fmla="*/ 16 w 62"/>
                <a:gd name="T3" fmla="*/ 476 h 68"/>
                <a:gd name="T4" fmla="*/ 281 w 62"/>
                <a:gd name="T5" fmla="*/ 562 h 68"/>
                <a:gd name="T6" fmla="*/ 416 w 62"/>
                <a:gd name="T7" fmla="*/ 236 h 68"/>
                <a:gd name="T8" fmla="*/ 180 w 62"/>
                <a:gd name="T9" fmla="*/ 0 h 68"/>
                <a:gd name="T10" fmla="*/ 23 w 62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68">
                  <a:moveTo>
                    <a:pt x="3" y="12"/>
                  </a:moveTo>
                  <a:cubicBezTo>
                    <a:pt x="1" y="24"/>
                    <a:pt x="0" y="44"/>
                    <a:pt x="2" y="52"/>
                  </a:cubicBezTo>
                  <a:cubicBezTo>
                    <a:pt x="12" y="64"/>
                    <a:pt x="27" y="68"/>
                    <a:pt x="38" y="62"/>
                  </a:cubicBezTo>
                  <a:cubicBezTo>
                    <a:pt x="49" y="56"/>
                    <a:pt x="62" y="44"/>
                    <a:pt x="56" y="26"/>
                  </a:cubicBezTo>
                  <a:cubicBezTo>
                    <a:pt x="55" y="20"/>
                    <a:pt x="31" y="1"/>
                    <a:pt x="24" y="0"/>
                  </a:cubicBezTo>
                  <a:cubicBezTo>
                    <a:pt x="15" y="0"/>
                    <a:pt x="4" y="4"/>
                    <a:pt x="3" y="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7" name="Freeform 240">
              <a:extLst>
                <a:ext uri="{FF2B5EF4-FFF2-40B4-BE49-F238E27FC236}">
                  <a16:creationId xmlns:a16="http://schemas.microsoft.com/office/drawing/2014/main" id="{19166920-9825-408D-B4D2-35DBD3918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3307"/>
              <a:ext cx="112" cy="146"/>
            </a:xfrm>
            <a:custGeom>
              <a:avLst/>
              <a:gdLst>
                <a:gd name="T0" fmla="*/ 259 w 57"/>
                <a:gd name="T1" fmla="*/ 601 h 70"/>
                <a:gd name="T2" fmla="*/ 401 w 57"/>
                <a:gd name="T3" fmla="*/ 309 h 70"/>
                <a:gd name="T4" fmla="*/ 136 w 57"/>
                <a:gd name="T5" fmla="*/ 27 h 70"/>
                <a:gd name="T6" fmla="*/ 0 w 57"/>
                <a:gd name="T7" fmla="*/ 373 h 70"/>
                <a:gd name="T8" fmla="*/ 259 w 57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0">
                  <a:moveTo>
                    <a:pt x="34" y="66"/>
                  </a:moveTo>
                  <a:cubicBezTo>
                    <a:pt x="44" y="64"/>
                    <a:pt x="57" y="43"/>
                    <a:pt x="53" y="34"/>
                  </a:cubicBezTo>
                  <a:cubicBezTo>
                    <a:pt x="49" y="25"/>
                    <a:pt x="37" y="0"/>
                    <a:pt x="18" y="3"/>
                  </a:cubicBezTo>
                  <a:cubicBezTo>
                    <a:pt x="4" y="5"/>
                    <a:pt x="0" y="33"/>
                    <a:pt x="0" y="41"/>
                  </a:cubicBezTo>
                  <a:cubicBezTo>
                    <a:pt x="0" y="48"/>
                    <a:pt x="23" y="70"/>
                    <a:pt x="34" y="6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8" name="Freeform 241">
              <a:extLst>
                <a:ext uri="{FF2B5EF4-FFF2-40B4-BE49-F238E27FC236}">
                  <a16:creationId xmlns:a16="http://schemas.microsoft.com/office/drawing/2014/main" id="{6FAAE30A-B405-48A7-94CD-48312D9CB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3084"/>
              <a:ext cx="157" cy="163"/>
            </a:xfrm>
            <a:custGeom>
              <a:avLst/>
              <a:gdLst>
                <a:gd name="T0" fmla="*/ 536 w 80"/>
                <a:gd name="T1" fmla="*/ 612 h 78"/>
                <a:gd name="T2" fmla="*/ 477 w 80"/>
                <a:gd name="T3" fmla="*/ 100 h 78"/>
                <a:gd name="T4" fmla="*/ 104 w 80"/>
                <a:gd name="T5" fmla="*/ 36 h 78"/>
                <a:gd name="T6" fmla="*/ 16 w 80"/>
                <a:gd name="T7" fmla="*/ 245 h 78"/>
                <a:gd name="T8" fmla="*/ 151 w 80"/>
                <a:gd name="T9" fmla="*/ 629 h 78"/>
                <a:gd name="T10" fmla="*/ 536 w 80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8">
                  <a:moveTo>
                    <a:pt x="71" y="67"/>
                  </a:moveTo>
                  <a:cubicBezTo>
                    <a:pt x="80" y="57"/>
                    <a:pt x="73" y="19"/>
                    <a:pt x="63" y="11"/>
                  </a:cubicBezTo>
                  <a:cubicBezTo>
                    <a:pt x="53" y="4"/>
                    <a:pt x="19" y="0"/>
                    <a:pt x="14" y="4"/>
                  </a:cubicBezTo>
                  <a:cubicBezTo>
                    <a:pt x="9" y="8"/>
                    <a:pt x="0" y="15"/>
                    <a:pt x="2" y="27"/>
                  </a:cubicBezTo>
                  <a:cubicBezTo>
                    <a:pt x="4" y="39"/>
                    <a:pt x="14" y="64"/>
                    <a:pt x="20" y="69"/>
                  </a:cubicBezTo>
                  <a:cubicBezTo>
                    <a:pt x="30" y="76"/>
                    <a:pt x="62" y="78"/>
                    <a:pt x="71" y="6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9" name="Freeform 242">
              <a:extLst>
                <a:ext uri="{FF2B5EF4-FFF2-40B4-BE49-F238E27FC236}">
                  <a16:creationId xmlns:a16="http://schemas.microsoft.com/office/drawing/2014/main" id="{EB150068-5F96-4A95-836D-68672E8F0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894"/>
              <a:ext cx="59" cy="74"/>
            </a:xfrm>
            <a:custGeom>
              <a:avLst/>
              <a:gdLst>
                <a:gd name="T0" fmla="*/ 116 w 30"/>
                <a:gd name="T1" fmla="*/ 0 h 35"/>
                <a:gd name="T2" fmla="*/ 220 w 30"/>
                <a:gd name="T3" fmla="*/ 152 h 35"/>
                <a:gd name="T4" fmla="*/ 136 w 30"/>
                <a:gd name="T5" fmla="*/ 321 h 35"/>
                <a:gd name="T6" fmla="*/ 16 w 30"/>
                <a:gd name="T7" fmla="*/ 273 h 35"/>
                <a:gd name="T8" fmla="*/ 0 w 30"/>
                <a:gd name="T9" fmla="*/ 161 h 35"/>
                <a:gd name="T10" fmla="*/ 47 w 30"/>
                <a:gd name="T11" fmla="*/ 6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">
                  <a:moveTo>
                    <a:pt x="15" y="0"/>
                  </a:moveTo>
                  <a:cubicBezTo>
                    <a:pt x="20" y="5"/>
                    <a:pt x="30" y="8"/>
                    <a:pt x="29" y="16"/>
                  </a:cubicBezTo>
                  <a:cubicBezTo>
                    <a:pt x="28" y="20"/>
                    <a:pt x="21" y="34"/>
                    <a:pt x="18" y="34"/>
                  </a:cubicBezTo>
                  <a:cubicBezTo>
                    <a:pt x="16" y="35"/>
                    <a:pt x="2" y="30"/>
                    <a:pt x="2" y="29"/>
                  </a:cubicBezTo>
                  <a:cubicBezTo>
                    <a:pt x="1" y="28"/>
                    <a:pt x="0" y="18"/>
                    <a:pt x="0" y="17"/>
                  </a:cubicBezTo>
                  <a:cubicBezTo>
                    <a:pt x="1" y="13"/>
                    <a:pt x="6" y="11"/>
                    <a:pt x="6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0" name="Freeform 243">
              <a:extLst>
                <a:ext uri="{FF2B5EF4-FFF2-40B4-BE49-F238E27FC236}">
                  <a16:creationId xmlns:a16="http://schemas.microsoft.com/office/drawing/2014/main" id="{23E2612D-09A1-4AF0-BFDA-1273B7767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982"/>
              <a:ext cx="54" cy="46"/>
            </a:xfrm>
            <a:custGeom>
              <a:avLst/>
              <a:gdLst>
                <a:gd name="T0" fmla="*/ 123 w 28"/>
                <a:gd name="T1" fmla="*/ 36 h 22"/>
                <a:gd name="T2" fmla="*/ 152 w 28"/>
                <a:gd name="T3" fmla="*/ 201 h 22"/>
                <a:gd name="T4" fmla="*/ 0 w 28"/>
                <a:gd name="T5" fmla="*/ 117 h 22"/>
                <a:gd name="T6" fmla="*/ 29 w 2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2">
                  <a:moveTo>
                    <a:pt x="17" y="4"/>
                  </a:moveTo>
                  <a:cubicBezTo>
                    <a:pt x="27" y="2"/>
                    <a:pt x="28" y="20"/>
                    <a:pt x="21" y="22"/>
                  </a:cubicBezTo>
                  <a:cubicBezTo>
                    <a:pt x="18" y="16"/>
                    <a:pt x="5" y="15"/>
                    <a:pt x="0" y="13"/>
                  </a:cubicBezTo>
                  <a:cubicBezTo>
                    <a:pt x="2" y="9"/>
                    <a:pt x="5" y="5"/>
                    <a:pt x="4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1" name="Freeform 244">
              <a:extLst>
                <a:ext uri="{FF2B5EF4-FFF2-40B4-BE49-F238E27FC236}">
                  <a16:creationId xmlns:a16="http://schemas.microsoft.com/office/drawing/2014/main" id="{18A7C464-20C5-4674-8CC7-4DC53176A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1911"/>
              <a:ext cx="100" cy="161"/>
            </a:xfrm>
            <a:custGeom>
              <a:avLst/>
              <a:gdLst>
                <a:gd name="T0" fmla="*/ 257 w 51"/>
                <a:gd name="T1" fmla="*/ 0 h 77"/>
                <a:gd name="T2" fmla="*/ 143 w 51"/>
                <a:gd name="T3" fmla="*/ 376 h 77"/>
                <a:gd name="T4" fmla="*/ 220 w 51"/>
                <a:gd name="T5" fmla="*/ 577 h 77"/>
                <a:gd name="T6" fmla="*/ 384 w 51"/>
                <a:gd name="T7" fmla="*/ 705 h 77"/>
                <a:gd name="T8" fmla="*/ 39 w 51"/>
                <a:gd name="T9" fmla="*/ 437 h 77"/>
                <a:gd name="T10" fmla="*/ 8 w 51"/>
                <a:gd name="T11" fmla="*/ 309 h 77"/>
                <a:gd name="T12" fmla="*/ 39 w 51"/>
                <a:gd name="T13" fmla="*/ 192 h 77"/>
                <a:gd name="T14" fmla="*/ 92 w 51"/>
                <a:gd name="T15" fmla="*/ 100 h 77"/>
                <a:gd name="T16" fmla="*/ 196 w 51"/>
                <a:gd name="T17" fmla="*/ 8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77">
                  <a:moveTo>
                    <a:pt x="34" y="0"/>
                  </a:moveTo>
                  <a:cubicBezTo>
                    <a:pt x="21" y="12"/>
                    <a:pt x="14" y="24"/>
                    <a:pt x="19" y="41"/>
                  </a:cubicBezTo>
                  <a:cubicBezTo>
                    <a:pt x="21" y="48"/>
                    <a:pt x="24" y="58"/>
                    <a:pt x="29" y="63"/>
                  </a:cubicBezTo>
                  <a:cubicBezTo>
                    <a:pt x="35" y="69"/>
                    <a:pt x="46" y="70"/>
                    <a:pt x="51" y="77"/>
                  </a:cubicBezTo>
                  <a:cubicBezTo>
                    <a:pt x="32" y="70"/>
                    <a:pt x="13" y="69"/>
                    <a:pt x="5" y="48"/>
                  </a:cubicBezTo>
                  <a:cubicBezTo>
                    <a:pt x="3" y="44"/>
                    <a:pt x="1" y="39"/>
                    <a:pt x="1" y="34"/>
                  </a:cubicBezTo>
                  <a:cubicBezTo>
                    <a:pt x="0" y="28"/>
                    <a:pt x="2" y="26"/>
                    <a:pt x="5" y="21"/>
                  </a:cubicBezTo>
                  <a:cubicBezTo>
                    <a:pt x="7" y="18"/>
                    <a:pt x="9" y="14"/>
                    <a:pt x="12" y="11"/>
                  </a:cubicBezTo>
                  <a:cubicBezTo>
                    <a:pt x="16" y="7"/>
                    <a:pt x="23" y="6"/>
                    <a:pt x="26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2" name="Freeform 245">
              <a:extLst>
                <a:ext uri="{FF2B5EF4-FFF2-40B4-BE49-F238E27FC236}">
                  <a16:creationId xmlns:a16="http://schemas.microsoft.com/office/drawing/2014/main" id="{4A8B019D-F3A0-4FC7-8D7A-8A817FAD0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462"/>
              <a:ext cx="76" cy="194"/>
            </a:xfrm>
            <a:custGeom>
              <a:avLst/>
              <a:gdLst>
                <a:gd name="T0" fmla="*/ 216 w 39"/>
                <a:gd name="T1" fmla="*/ 584 h 93"/>
                <a:gd name="T2" fmla="*/ 259 w 39"/>
                <a:gd name="T3" fmla="*/ 809 h 93"/>
                <a:gd name="T4" fmla="*/ 171 w 39"/>
                <a:gd name="T5" fmla="*/ 818 h 93"/>
                <a:gd name="T6" fmla="*/ 103 w 39"/>
                <a:gd name="T7" fmla="*/ 678 h 93"/>
                <a:gd name="T8" fmla="*/ 45 w 39"/>
                <a:gd name="T9" fmla="*/ 561 h 93"/>
                <a:gd name="T10" fmla="*/ 16 w 39"/>
                <a:gd name="T11" fmla="*/ 426 h 93"/>
                <a:gd name="T12" fmla="*/ 288 w 39"/>
                <a:gd name="T13" fmla="*/ 0 h 93"/>
                <a:gd name="T14" fmla="*/ 209 w 39"/>
                <a:gd name="T15" fmla="*/ 152 h 93"/>
                <a:gd name="T16" fmla="*/ 185 w 39"/>
                <a:gd name="T17" fmla="*/ 373 h 93"/>
                <a:gd name="T18" fmla="*/ 209 w 39"/>
                <a:gd name="T19" fmla="*/ 492 h 93"/>
                <a:gd name="T20" fmla="*/ 193 w 39"/>
                <a:gd name="T21" fmla="*/ 526 h 93"/>
                <a:gd name="T22" fmla="*/ 209 w 39"/>
                <a:gd name="T23" fmla="*/ 569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93">
                  <a:moveTo>
                    <a:pt x="29" y="64"/>
                  </a:moveTo>
                  <a:cubicBezTo>
                    <a:pt x="24" y="72"/>
                    <a:pt x="29" y="84"/>
                    <a:pt x="35" y="89"/>
                  </a:cubicBezTo>
                  <a:cubicBezTo>
                    <a:pt x="31" y="91"/>
                    <a:pt x="27" y="93"/>
                    <a:pt x="23" y="90"/>
                  </a:cubicBezTo>
                  <a:cubicBezTo>
                    <a:pt x="18" y="87"/>
                    <a:pt x="16" y="80"/>
                    <a:pt x="14" y="75"/>
                  </a:cubicBezTo>
                  <a:cubicBezTo>
                    <a:pt x="11" y="71"/>
                    <a:pt x="7" y="67"/>
                    <a:pt x="6" y="62"/>
                  </a:cubicBezTo>
                  <a:cubicBezTo>
                    <a:pt x="4" y="58"/>
                    <a:pt x="2" y="51"/>
                    <a:pt x="2" y="47"/>
                  </a:cubicBezTo>
                  <a:cubicBezTo>
                    <a:pt x="0" y="25"/>
                    <a:pt x="15" y="1"/>
                    <a:pt x="39" y="0"/>
                  </a:cubicBezTo>
                  <a:cubicBezTo>
                    <a:pt x="35" y="6"/>
                    <a:pt x="30" y="11"/>
                    <a:pt x="28" y="17"/>
                  </a:cubicBezTo>
                  <a:cubicBezTo>
                    <a:pt x="25" y="24"/>
                    <a:pt x="24" y="33"/>
                    <a:pt x="25" y="41"/>
                  </a:cubicBezTo>
                  <a:cubicBezTo>
                    <a:pt x="25" y="45"/>
                    <a:pt x="28" y="51"/>
                    <a:pt x="28" y="54"/>
                  </a:cubicBezTo>
                  <a:cubicBezTo>
                    <a:pt x="27" y="56"/>
                    <a:pt x="26" y="56"/>
                    <a:pt x="26" y="58"/>
                  </a:cubicBezTo>
                  <a:cubicBezTo>
                    <a:pt x="25" y="60"/>
                    <a:pt x="28" y="61"/>
                    <a:pt x="28" y="6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3" name="Freeform 246">
              <a:extLst>
                <a:ext uri="{FF2B5EF4-FFF2-40B4-BE49-F238E27FC236}">
                  <a16:creationId xmlns:a16="http://schemas.microsoft.com/office/drawing/2014/main" id="{533263CF-E17E-43F3-B220-3373B6CAA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351"/>
              <a:ext cx="32" cy="48"/>
            </a:xfrm>
            <a:custGeom>
              <a:avLst/>
              <a:gdLst>
                <a:gd name="T0" fmla="*/ 56 w 16"/>
                <a:gd name="T1" fmla="*/ 0 h 23"/>
                <a:gd name="T2" fmla="*/ 80 w 16"/>
                <a:gd name="T3" fmla="*/ 127 h 23"/>
                <a:gd name="T4" fmla="*/ 104 w 16"/>
                <a:gd name="T5" fmla="*/ 200 h 23"/>
                <a:gd name="T6" fmla="*/ 24 w 16"/>
                <a:gd name="T7" fmla="*/ 136 h 23"/>
                <a:gd name="T8" fmla="*/ 40 w 16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7" y="0"/>
                  </a:moveTo>
                  <a:cubicBezTo>
                    <a:pt x="8" y="5"/>
                    <a:pt x="7" y="10"/>
                    <a:pt x="10" y="14"/>
                  </a:cubicBezTo>
                  <a:cubicBezTo>
                    <a:pt x="11" y="16"/>
                    <a:pt x="16" y="20"/>
                    <a:pt x="13" y="22"/>
                  </a:cubicBezTo>
                  <a:cubicBezTo>
                    <a:pt x="10" y="23"/>
                    <a:pt x="4" y="17"/>
                    <a:pt x="3" y="15"/>
                  </a:cubicBezTo>
                  <a:cubicBezTo>
                    <a:pt x="0" y="10"/>
                    <a:pt x="4" y="7"/>
                    <a:pt x="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4" name="Freeform 247">
              <a:extLst>
                <a:ext uri="{FF2B5EF4-FFF2-40B4-BE49-F238E27FC236}">
                  <a16:creationId xmlns:a16="http://schemas.microsoft.com/office/drawing/2014/main" id="{53EF9223-8ACD-4072-AB5A-E8E6A9054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226"/>
              <a:ext cx="23" cy="39"/>
            </a:xfrm>
            <a:custGeom>
              <a:avLst/>
              <a:gdLst>
                <a:gd name="T0" fmla="*/ 44 w 12"/>
                <a:gd name="T1" fmla="*/ 0 h 19"/>
                <a:gd name="T2" fmla="*/ 77 w 12"/>
                <a:gd name="T3" fmla="*/ 164 h 19"/>
                <a:gd name="T4" fmla="*/ 84 w 12"/>
                <a:gd name="T5" fmla="*/ 164 h 19"/>
                <a:gd name="T6" fmla="*/ 36 w 12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6" y="0"/>
                  </a:moveTo>
                  <a:cubicBezTo>
                    <a:pt x="0" y="11"/>
                    <a:pt x="3" y="12"/>
                    <a:pt x="11" y="19"/>
                  </a:cubicBezTo>
                  <a:cubicBezTo>
                    <a:pt x="11" y="19"/>
                    <a:pt x="11" y="19"/>
                    <a:pt x="12" y="19"/>
                  </a:cubicBezTo>
                  <a:cubicBezTo>
                    <a:pt x="11" y="13"/>
                    <a:pt x="6" y="8"/>
                    <a:pt x="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5" name="Freeform 248">
              <a:extLst>
                <a:ext uri="{FF2B5EF4-FFF2-40B4-BE49-F238E27FC236}">
                  <a16:creationId xmlns:a16="http://schemas.microsoft.com/office/drawing/2014/main" id="{E3EA4C79-86B9-441F-8182-2F939039E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495"/>
              <a:ext cx="32" cy="48"/>
            </a:xfrm>
            <a:custGeom>
              <a:avLst/>
              <a:gdLst>
                <a:gd name="T0" fmla="*/ 120 w 16"/>
                <a:gd name="T1" fmla="*/ 209 h 23"/>
                <a:gd name="T2" fmla="*/ 16 w 16"/>
                <a:gd name="T3" fmla="*/ 144 h 23"/>
                <a:gd name="T4" fmla="*/ 16 w 16"/>
                <a:gd name="T5" fmla="*/ 0 h 23"/>
                <a:gd name="T6" fmla="*/ 128 w 16"/>
                <a:gd name="T7" fmla="*/ 20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5" y="23"/>
                  </a:moveTo>
                  <a:cubicBezTo>
                    <a:pt x="10" y="23"/>
                    <a:pt x="4" y="21"/>
                    <a:pt x="2" y="16"/>
                  </a:cubicBezTo>
                  <a:cubicBezTo>
                    <a:pt x="0" y="13"/>
                    <a:pt x="0" y="3"/>
                    <a:pt x="2" y="0"/>
                  </a:cubicBezTo>
                  <a:cubicBezTo>
                    <a:pt x="1" y="12"/>
                    <a:pt x="9" y="15"/>
                    <a:pt x="16" y="2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6" name="Freeform 249">
              <a:extLst>
                <a:ext uri="{FF2B5EF4-FFF2-40B4-BE49-F238E27FC236}">
                  <a16:creationId xmlns:a16="http://schemas.microsoft.com/office/drawing/2014/main" id="{9FD2AF49-1730-4697-A1E6-A6C2FDEF8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556"/>
              <a:ext cx="26" cy="40"/>
            </a:xfrm>
            <a:custGeom>
              <a:avLst/>
              <a:gdLst>
                <a:gd name="T0" fmla="*/ 104 w 13"/>
                <a:gd name="T1" fmla="*/ 27 h 19"/>
                <a:gd name="T2" fmla="*/ 24 w 13"/>
                <a:gd name="T3" fmla="*/ 0 h 19"/>
                <a:gd name="T4" fmla="*/ 0 w 13"/>
                <a:gd name="T5" fmla="*/ 177 h 19"/>
                <a:gd name="T6" fmla="*/ 96 w 13"/>
                <a:gd name="T7" fmla="*/ 4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13" y="3"/>
                  </a:moveTo>
                  <a:cubicBezTo>
                    <a:pt x="9" y="3"/>
                    <a:pt x="7" y="0"/>
                    <a:pt x="3" y="0"/>
                  </a:cubicBezTo>
                  <a:cubicBezTo>
                    <a:pt x="4" y="6"/>
                    <a:pt x="3" y="14"/>
                    <a:pt x="0" y="19"/>
                  </a:cubicBezTo>
                  <a:cubicBezTo>
                    <a:pt x="3" y="13"/>
                    <a:pt x="7" y="8"/>
                    <a:pt x="12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7" name="Freeform 250">
              <a:extLst>
                <a:ext uri="{FF2B5EF4-FFF2-40B4-BE49-F238E27FC236}">
                  <a16:creationId xmlns:a16="http://schemas.microsoft.com/office/drawing/2014/main" id="{CE26DC6A-B655-42A9-9E31-0A61679E1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723"/>
              <a:ext cx="37" cy="50"/>
            </a:xfrm>
            <a:custGeom>
              <a:avLst/>
              <a:gdLst>
                <a:gd name="T0" fmla="*/ 8 w 19"/>
                <a:gd name="T1" fmla="*/ 8 h 24"/>
                <a:gd name="T2" fmla="*/ 45 w 19"/>
                <a:gd name="T3" fmla="*/ 152 h 24"/>
                <a:gd name="T4" fmla="*/ 140 w 19"/>
                <a:gd name="T5" fmla="*/ 173 h 24"/>
                <a:gd name="T6" fmla="*/ 23 w 19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" y="1"/>
                  </a:moveTo>
                  <a:cubicBezTo>
                    <a:pt x="0" y="4"/>
                    <a:pt x="4" y="14"/>
                    <a:pt x="6" y="17"/>
                  </a:cubicBezTo>
                  <a:cubicBezTo>
                    <a:pt x="10" y="24"/>
                    <a:pt x="13" y="14"/>
                    <a:pt x="19" y="19"/>
                  </a:cubicBezTo>
                  <a:cubicBezTo>
                    <a:pt x="11" y="17"/>
                    <a:pt x="4" y="8"/>
                    <a:pt x="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8" name="Freeform 251">
              <a:extLst>
                <a:ext uri="{FF2B5EF4-FFF2-40B4-BE49-F238E27FC236}">
                  <a16:creationId xmlns:a16="http://schemas.microsoft.com/office/drawing/2014/main" id="{6F83B860-EA8A-4691-B598-EFD1EC44A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777"/>
              <a:ext cx="17" cy="40"/>
            </a:xfrm>
            <a:custGeom>
              <a:avLst/>
              <a:gdLst>
                <a:gd name="T0" fmla="*/ 47 w 9"/>
                <a:gd name="T1" fmla="*/ 17 h 19"/>
                <a:gd name="T2" fmla="*/ 8 w 9"/>
                <a:gd name="T3" fmla="*/ 67 h 19"/>
                <a:gd name="T4" fmla="*/ 32 w 9"/>
                <a:gd name="T5" fmla="*/ 177 h 19"/>
                <a:gd name="T6" fmla="*/ 40 w 9"/>
                <a:gd name="T7" fmla="*/ 120 h 19"/>
                <a:gd name="T8" fmla="*/ 60 w 9"/>
                <a:gd name="T9" fmla="*/ 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9">
                  <a:moveTo>
                    <a:pt x="7" y="2"/>
                  </a:moveTo>
                  <a:cubicBezTo>
                    <a:pt x="1" y="0"/>
                    <a:pt x="0" y="3"/>
                    <a:pt x="1" y="7"/>
                  </a:cubicBezTo>
                  <a:cubicBezTo>
                    <a:pt x="3" y="12"/>
                    <a:pt x="5" y="14"/>
                    <a:pt x="5" y="19"/>
                  </a:cubicBezTo>
                  <a:cubicBezTo>
                    <a:pt x="8" y="17"/>
                    <a:pt x="6" y="15"/>
                    <a:pt x="6" y="13"/>
                  </a:cubicBezTo>
                  <a:cubicBezTo>
                    <a:pt x="6" y="8"/>
                    <a:pt x="8" y="6"/>
                    <a:pt x="9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9" name="Freeform 252">
              <a:extLst>
                <a:ext uri="{FF2B5EF4-FFF2-40B4-BE49-F238E27FC236}">
                  <a16:creationId xmlns:a16="http://schemas.microsoft.com/office/drawing/2014/main" id="{A779666A-51E3-4ECB-B26E-EF64A18A0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909"/>
              <a:ext cx="32" cy="56"/>
            </a:xfrm>
            <a:custGeom>
              <a:avLst/>
              <a:gdLst>
                <a:gd name="T0" fmla="*/ 72 w 16"/>
                <a:gd name="T1" fmla="*/ 0 h 27"/>
                <a:gd name="T2" fmla="*/ 0 w 16"/>
                <a:gd name="T3" fmla="*/ 100 h 27"/>
                <a:gd name="T4" fmla="*/ 16 w 16"/>
                <a:gd name="T5" fmla="*/ 207 h 27"/>
                <a:gd name="T6" fmla="*/ 128 w 16"/>
                <a:gd name="T7" fmla="*/ 241 h 27"/>
                <a:gd name="T8" fmla="*/ 56 w 16"/>
                <a:gd name="T9" fmla="*/ 2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9" y="0"/>
                  </a:moveTo>
                  <a:cubicBezTo>
                    <a:pt x="5" y="4"/>
                    <a:pt x="1" y="6"/>
                    <a:pt x="0" y="11"/>
                  </a:cubicBezTo>
                  <a:cubicBezTo>
                    <a:pt x="0" y="14"/>
                    <a:pt x="1" y="21"/>
                    <a:pt x="2" y="23"/>
                  </a:cubicBezTo>
                  <a:cubicBezTo>
                    <a:pt x="4" y="27"/>
                    <a:pt x="10" y="25"/>
                    <a:pt x="16" y="27"/>
                  </a:cubicBezTo>
                  <a:cubicBezTo>
                    <a:pt x="5" y="20"/>
                    <a:pt x="4" y="14"/>
                    <a:pt x="7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0" name="Freeform 253">
              <a:extLst>
                <a:ext uri="{FF2B5EF4-FFF2-40B4-BE49-F238E27FC236}">
                  <a16:creationId xmlns:a16="http://schemas.microsoft.com/office/drawing/2014/main" id="{22A617FB-5D22-42A3-9660-F2AEB549A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978"/>
              <a:ext cx="27" cy="36"/>
            </a:xfrm>
            <a:custGeom>
              <a:avLst/>
              <a:gdLst>
                <a:gd name="T0" fmla="*/ 100 w 14"/>
                <a:gd name="T1" fmla="*/ 59 h 17"/>
                <a:gd name="T2" fmla="*/ 8 w 14"/>
                <a:gd name="T3" fmla="*/ 161 h 17"/>
                <a:gd name="T4" fmla="*/ 93 w 14"/>
                <a:gd name="T5" fmla="*/ 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4" y="6"/>
                  </a:moveTo>
                  <a:cubicBezTo>
                    <a:pt x="5" y="0"/>
                    <a:pt x="0" y="8"/>
                    <a:pt x="1" y="17"/>
                  </a:cubicBezTo>
                  <a:cubicBezTo>
                    <a:pt x="1" y="10"/>
                    <a:pt x="9" y="8"/>
                    <a:pt x="13" y="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1" name="Freeform 254">
              <a:extLst>
                <a:ext uri="{FF2B5EF4-FFF2-40B4-BE49-F238E27FC236}">
                  <a16:creationId xmlns:a16="http://schemas.microsoft.com/office/drawing/2014/main" id="{9F0DB58E-DE76-4B5A-BF4A-E95389E4F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1491"/>
              <a:ext cx="37" cy="151"/>
            </a:xfrm>
            <a:custGeom>
              <a:avLst/>
              <a:gdLst>
                <a:gd name="T0" fmla="*/ 117 w 19"/>
                <a:gd name="T1" fmla="*/ 17 h 72"/>
                <a:gd name="T2" fmla="*/ 72 w 19"/>
                <a:gd name="T3" fmla="*/ 241 h 72"/>
                <a:gd name="T4" fmla="*/ 109 w 19"/>
                <a:gd name="T5" fmla="*/ 396 h 72"/>
                <a:gd name="T6" fmla="*/ 95 w 19"/>
                <a:gd name="T7" fmla="*/ 514 h 72"/>
                <a:gd name="T8" fmla="*/ 140 w 19"/>
                <a:gd name="T9" fmla="*/ 665 h 72"/>
                <a:gd name="T10" fmla="*/ 53 w 19"/>
                <a:gd name="T11" fmla="*/ 562 h 72"/>
                <a:gd name="T12" fmla="*/ 23 w 19"/>
                <a:gd name="T13" fmla="*/ 405 h 72"/>
                <a:gd name="T14" fmla="*/ 8 w 19"/>
                <a:gd name="T15" fmla="*/ 220 h 72"/>
                <a:gd name="T16" fmla="*/ 125 w 19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2">
                  <a:moveTo>
                    <a:pt x="16" y="2"/>
                  </a:moveTo>
                  <a:cubicBezTo>
                    <a:pt x="10" y="10"/>
                    <a:pt x="8" y="17"/>
                    <a:pt x="10" y="26"/>
                  </a:cubicBezTo>
                  <a:cubicBezTo>
                    <a:pt x="11" y="32"/>
                    <a:pt x="14" y="38"/>
                    <a:pt x="15" y="43"/>
                  </a:cubicBezTo>
                  <a:cubicBezTo>
                    <a:pt x="15" y="48"/>
                    <a:pt x="13" y="51"/>
                    <a:pt x="13" y="56"/>
                  </a:cubicBezTo>
                  <a:cubicBezTo>
                    <a:pt x="13" y="62"/>
                    <a:pt x="17" y="67"/>
                    <a:pt x="19" y="72"/>
                  </a:cubicBezTo>
                  <a:cubicBezTo>
                    <a:pt x="15" y="69"/>
                    <a:pt x="10" y="66"/>
                    <a:pt x="7" y="61"/>
                  </a:cubicBezTo>
                  <a:cubicBezTo>
                    <a:pt x="5" y="56"/>
                    <a:pt x="4" y="50"/>
                    <a:pt x="3" y="44"/>
                  </a:cubicBezTo>
                  <a:cubicBezTo>
                    <a:pt x="1" y="38"/>
                    <a:pt x="0" y="32"/>
                    <a:pt x="1" y="24"/>
                  </a:cubicBezTo>
                  <a:cubicBezTo>
                    <a:pt x="2" y="17"/>
                    <a:pt x="9" y="4"/>
                    <a:pt x="17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2" name="Freeform 255">
              <a:extLst>
                <a:ext uri="{FF2B5EF4-FFF2-40B4-BE49-F238E27FC236}">
                  <a16:creationId xmlns:a16="http://schemas.microsoft.com/office/drawing/2014/main" id="{A20017EA-727D-4DF4-88D1-4F5AFBC5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362"/>
              <a:ext cx="49" cy="66"/>
            </a:xfrm>
            <a:custGeom>
              <a:avLst/>
              <a:gdLst>
                <a:gd name="T0" fmla="*/ 76 w 25"/>
                <a:gd name="T1" fmla="*/ 52 h 32"/>
                <a:gd name="T2" fmla="*/ 188 w 25"/>
                <a:gd name="T3" fmla="*/ 281 h 32"/>
                <a:gd name="T4" fmla="*/ 16 w 25"/>
                <a:gd name="T5" fmla="*/ 157 h 32"/>
                <a:gd name="T6" fmla="*/ 96 w 25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2">
                  <a:moveTo>
                    <a:pt x="10" y="6"/>
                  </a:moveTo>
                  <a:cubicBezTo>
                    <a:pt x="6" y="18"/>
                    <a:pt x="14" y="29"/>
                    <a:pt x="25" y="32"/>
                  </a:cubicBezTo>
                  <a:cubicBezTo>
                    <a:pt x="16" y="32"/>
                    <a:pt x="4" y="30"/>
                    <a:pt x="2" y="18"/>
                  </a:cubicBezTo>
                  <a:cubicBezTo>
                    <a:pt x="0" y="12"/>
                    <a:pt x="5" y="1"/>
                    <a:pt x="1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3" name="Freeform 256">
              <a:extLst>
                <a:ext uri="{FF2B5EF4-FFF2-40B4-BE49-F238E27FC236}">
                  <a16:creationId xmlns:a16="http://schemas.microsoft.com/office/drawing/2014/main" id="{A1522154-7C9C-4AB0-9F0F-C18436E76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702"/>
              <a:ext cx="43" cy="155"/>
            </a:xfrm>
            <a:custGeom>
              <a:avLst/>
              <a:gdLst>
                <a:gd name="T0" fmla="*/ 127 w 22"/>
                <a:gd name="T1" fmla="*/ 75 h 74"/>
                <a:gd name="T2" fmla="*/ 96 w 22"/>
                <a:gd name="T3" fmla="*/ 413 h 74"/>
                <a:gd name="T4" fmla="*/ 149 w 22"/>
                <a:gd name="T5" fmla="*/ 505 h 74"/>
                <a:gd name="T6" fmla="*/ 149 w 22"/>
                <a:gd name="T7" fmla="*/ 681 h 74"/>
                <a:gd name="T8" fmla="*/ 104 w 22"/>
                <a:gd name="T9" fmla="*/ 578 h 74"/>
                <a:gd name="T10" fmla="*/ 31 w 22"/>
                <a:gd name="T11" fmla="*/ 413 h 74"/>
                <a:gd name="T12" fmla="*/ 45 w 22"/>
                <a:gd name="T13" fmla="*/ 168 h 74"/>
                <a:gd name="T14" fmla="*/ 133 w 22"/>
                <a:gd name="T15" fmla="*/ 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74">
                  <a:moveTo>
                    <a:pt x="17" y="8"/>
                  </a:moveTo>
                  <a:cubicBezTo>
                    <a:pt x="14" y="20"/>
                    <a:pt x="6" y="33"/>
                    <a:pt x="13" y="45"/>
                  </a:cubicBezTo>
                  <a:cubicBezTo>
                    <a:pt x="14" y="49"/>
                    <a:pt x="18" y="51"/>
                    <a:pt x="20" y="55"/>
                  </a:cubicBezTo>
                  <a:cubicBezTo>
                    <a:pt x="21" y="60"/>
                    <a:pt x="22" y="70"/>
                    <a:pt x="20" y="74"/>
                  </a:cubicBezTo>
                  <a:cubicBezTo>
                    <a:pt x="21" y="69"/>
                    <a:pt x="17" y="66"/>
                    <a:pt x="14" y="63"/>
                  </a:cubicBezTo>
                  <a:cubicBezTo>
                    <a:pt x="9" y="57"/>
                    <a:pt x="6" y="52"/>
                    <a:pt x="4" y="45"/>
                  </a:cubicBezTo>
                  <a:cubicBezTo>
                    <a:pt x="0" y="34"/>
                    <a:pt x="1" y="27"/>
                    <a:pt x="6" y="18"/>
                  </a:cubicBezTo>
                  <a:cubicBezTo>
                    <a:pt x="10" y="12"/>
                    <a:pt x="17" y="7"/>
                    <a:pt x="18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4" name="Freeform 257">
              <a:extLst>
                <a:ext uri="{FF2B5EF4-FFF2-40B4-BE49-F238E27FC236}">
                  <a16:creationId xmlns:a16="http://schemas.microsoft.com/office/drawing/2014/main" id="{2EDEDBDE-A98C-4681-A14E-F608B24C6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913"/>
              <a:ext cx="70" cy="147"/>
            </a:xfrm>
            <a:custGeom>
              <a:avLst/>
              <a:gdLst>
                <a:gd name="T0" fmla="*/ 177 w 36"/>
                <a:gd name="T1" fmla="*/ 48 h 70"/>
                <a:gd name="T2" fmla="*/ 80 w 36"/>
                <a:gd name="T3" fmla="*/ 252 h 70"/>
                <a:gd name="T4" fmla="*/ 103 w 36"/>
                <a:gd name="T5" fmla="*/ 420 h 70"/>
                <a:gd name="T6" fmla="*/ 264 w 36"/>
                <a:gd name="T7" fmla="*/ 630 h 70"/>
                <a:gd name="T8" fmla="*/ 8 w 36"/>
                <a:gd name="T9" fmla="*/ 353 h 70"/>
                <a:gd name="T10" fmla="*/ 72 w 36"/>
                <a:gd name="T11" fmla="*/ 120 h 70"/>
                <a:gd name="T12" fmla="*/ 200 w 36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70">
                  <a:moveTo>
                    <a:pt x="24" y="5"/>
                  </a:moveTo>
                  <a:cubicBezTo>
                    <a:pt x="18" y="11"/>
                    <a:pt x="12" y="18"/>
                    <a:pt x="11" y="27"/>
                  </a:cubicBezTo>
                  <a:cubicBezTo>
                    <a:pt x="10" y="33"/>
                    <a:pt x="12" y="40"/>
                    <a:pt x="14" y="45"/>
                  </a:cubicBezTo>
                  <a:cubicBezTo>
                    <a:pt x="16" y="56"/>
                    <a:pt x="25" y="66"/>
                    <a:pt x="36" y="68"/>
                  </a:cubicBezTo>
                  <a:cubicBezTo>
                    <a:pt x="21" y="70"/>
                    <a:pt x="3" y="52"/>
                    <a:pt x="1" y="38"/>
                  </a:cubicBezTo>
                  <a:cubicBezTo>
                    <a:pt x="0" y="29"/>
                    <a:pt x="4" y="19"/>
                    <a:pt x="10" y="13"/>
                  </a:cubicBezTo>
                  <a:cubicBezTo>
                    <a:pt x="15" y="8"/>
                    <a:pt x="23" y="4"/>
                    <a:pt x="27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5" name="Freeform 258">
              <a:extLst>
                <a:ext uri="{FF2B5EF4-FFF2-40B4-BE49-F238E27FC236}">
                  <a16:creationId xmlns:a16="http://schemas.microsoft.com/office/drawing/2014/main" id="{11EAB272-4524-4E11-BEC1-07660E45D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224"/>
              <a:ext cx="42" cy="77"/>
            </a:xfrm>
            <a:custGeom>
              <a:avLst/>
              <a:gdLst>
                <a:gd name="T0" fmla="*/ 168 w 21"/>
                <a:gd name="T1" fmla="*/ 316 h 37"/>
                <a:gd name="T2" fmla="*/ 64 w 21"/>
                <a:gd name="T3" fmla="*/ 200 h 37"/>
                <a:gd name="T4" fmla="*/ 80 w 21"/>
                <a:gd name="T5" fmla="*/ 92 h 37"/>
                <a:gd name="T6" fmla="*/ 112 w 21"/>
                <a:gd name="T7" fmla="*/ 0 h 37"/>
                <a:gd name="T8" fmla="*/ 8 w 21"/>
                <a:gd name="T9" fmla="*/ 225 h 37"/>
                <a:gd name="T10" fmla="*/ 56 w 21"/>
                <a:gd name="T11" fmla="*/ 316 h 37"/>
                <a:gd name="T12" fmla="*/ 152 w 21"/>
                <a:gd name="T13" fmla="*/ 3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7">
                  <a:moveTo>
                    <a:pt x="21" y="35"/>
                  </a:moveTo>
                  <a:cubicBezTo>
                    <a:pt x="14" y="33"/>
                    <a:pt x="9" y="30"/>
                    <a:pt x="8" y="22"/>
                  </a:cubicBezTo>
                  <a:cubicBezTo>
                    <a:pt x="7" y="17"/>
                    <a:pt x="8" y="14"/>
                    <a:pt x="10" y="10"/>
                  </a:cubicBezTo>
                  <a:cubicBezTo>
                    <a:pt x="11" y="7"/>
                    <a:pt x="11" y="2"/>
                    <a:pt x="14" y="0"/>
                  </a:cubicBezTo>
                  <a:cubicBezTo>
                    <a:pt x="8" y="7"/>
                    <a:pt x="0" y="15"/>
                    <a:pt x="1" y="25"/>
                  </a:cubicBezTo>
                  <a:cubicBezTo>
                    <a:pt x="1" y="29"/>
                    <a:pt x="3" y="33"/>
                    <a:pt x="7" y="35"/>
                  </a:cubicBezTo>
                  <a:cubicBezTo>
                    <a:pt x="11" y="37"/>
                    <a:pt x="16" y="35"/>
                    <a:pt x="19" y="3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6" name="Freeform 259">
              <a:extLst>
                <a:ext uri="{FF2B5EF4-FFF2-40B4-BE49-F238E27FC236}">
                  <a16:creationId xmlns:a16="http://schemas.microsoft.com/office/drawing/2014/main" id="{ACBEBE30-877E-49B3-9FDD-51958EC3E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178"/>
              <a:ext cx="45" cy="73"/>
            </a:xfrm>
            <a:custGeom>
              <a:avLst/>
              <a:gdLst>
                <a:gd name="T0" fmla="*/ 96 w 23"/>
                <a:gd name="T1" fmla="*/ 317 h 35"/>
                <a:gd name="T2" fmla="*/ 0 w 23"/>
                <a:gd name="T3" fmla="*/ 27 h 35"/>
                <a:gd name="T4" fmla="*/ 141 w 23"/>
                <a:gd name="T5" fmla="*/ 83 h 35"/>
                <a:gd name="T6" fmla="*/ 112 w 23"/>
                <a:gd name="T7" fmla="*/ 30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13" y="35"/>
                  </a:moveTo>
                  <a:cubicBezTo>
                    <a:pt x="13" y="21"/>
                    <a:pt x="10" y="13"/>
                    <a:pt x="0" y="3"/>
                  </a:cubicBezTo>
                  <a:cubicBezTo>
                    <a:pt x="7" y="0"/>
                    <a:pt x="15" y="3"/>
                    <a:pt x="19" y="9"/>
                  </a:cubicBezTo>
                  <a:cubicBezTo>
                    <a:pt x="23" y="16"/>
                    <a:pt x="19" y="27"/>
                    <a:pt x="15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7" name="Freeform 260">
              <a:extLst>
                <a:ext uri="{FF2B5EF4-FFF2-40B4-BE49-F238E27FC236}">
                  <a16:creationId xmlns:a16="http://schemas.microsoft.com/office/drawing/2014/main" id="{637C4D1B-831D-4A4E-BBAF-88F8FAC6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257"/>
              <a:ext cx="31" cy="44"/>
            </a:xfrm>
            <a:custGeom>
              <a:avLst/>
              <a:gdLst>
                <a:gd name="T0" fmla="*/ 72 w 16"/>
                <a:gd name="T1" fmla="*/ 8 h 21"/>
                <a:gd name="T2" fmla="*/ 31 w 16"/>
                <a:gd name="T3" fmla="*/ 119 h 21"/>
                <a:gd name="T4" fmla="*/ 16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0" y="1"/>
                  </a:moveTo>
                  <a:cubicBezTo>
                    <a:pt x="16" y="7"/>
                    <a:pt x="14" y="21"/>
                    <a:pt x="4" y="13"/>
                  </a:cubicBezTo>
                  <a:cubicBezTo>
                    <a:pt x="1" y="11"/>
                    <a:pt x="0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8" name="Freeform 261">
              <a:extLst>
                <a:ext uri="{FF2B5EF4-FFF2-40B4-BE49-F238E27FC236}">
                  <a16:creationId xmlns:a16="http://schemas.microsoft.com/office/drawing/2014/main" id="{3DBF7B12-4E8C-4715-9829-A3F35F9BC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382"/>
              <a:ext cx="30" cy="23"/>
            </a:xfrm>
            <a:custGeom>
              <a:avLst/>
              <a:gdLst>
                <a:gd name="T0" fmla="*/ 56 w 15"/>
                <a:gd name="T1" fmla="*/ 0 h 11"/>
                <a:gd name="T2" fmla="*/ 56 w 15"/>
                <a:gd name="T3" fmla="*/ 100 h 11"/>
                <a:gd name="T4" fmla="*/ 16 w 15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7" y="0"/>
                  </a:moveTo>
                  <a:cubicBezTo>
                    <a:pt x="11" y="4"/>
                    <a:pt x="15" y="11"/>
                    <a:pt x="7" y="11"/>
                  </a:cubicBezTo>
                  <a:cubicBezTo>
                    <a:pt x="0" y="11"/>
                    <a:pt x="0" y="7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9" name="Freeform 262">
              <a:extLst>
                <a:ext uri="{FF2B5EF4-FFF2-40B4-BE49-F238E27FC236}">
                  <a16:creationId xmlns:a16="http://schemas.microsoft.com/office/drawing/2014/main" id="{E5C2B4BB-3FD4-4A2E-BFDE-34A57E028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311"/>
              <a:ext cx="35" cy="65"/>
            </a:xfrm>
            <a:custGeom>
              <a:avLst/>
              <a:gdLst>
                <a:gd name="T0" fmla="*/ 0 w 18"/>
                <a:gd name="T1" fmla="*/ 8 h 31"/>
                <a:gd name="T2" fmla="*/ 103 w 18"/>
                <a:gd name="T3" fmla="*/ 285 h 31"/>
                <a:gd name="T4" fmla="*/ 117 w 18"/>
                <a:gd name="T5" fmla="*/ 84 h 31"/>
                <a:gd name="T6" fmla="*/ 37 w 18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1">
                  <a:moveTo>
                    <a:pt x="0" y="1"/>
                  </a:moveTo>
                  <a:cubicBezTo>
                    <a:pt x="12" y="3"/>
                    <a:pt x="14" y="21"/>
                    <a:pt x="14" y="31"/>
                  </a:cubicBezTo>
                  <a:cubicBezTo>
                    <a:pt x="15" y="23"/>
                    <a:pt x="18" y="17"/>
                    <a:pt x="16" y="9"/>
                  </a:cubicBezTo>
                  <a:cubicBezTo>
                    <a:pt x="15" y="3"/>
                    <a:pt x="10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0" name="Freeform 263">
              <a:extLst>
                <a:ext uri="{FF2B5EF4-FFF2-40B4-BE49-F238E27FC236}">
                  <a16:creationId xmlns:a16="http://schemas.microsoft.com/office/drawing/2014/main" id="{C929A60D-AEBC-4869-A169-347069EF5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466"/>
              <a:ext cx="25" cy="136"/>
            </a:xfrm>
            <a:custGeom>
              <a:avLst/>
              <a:gdLst>
                <a:gd name="T0" fmla="*/ 0 w 13"/>
                <a:gd name="T1" fmla="*/ 0 h 65"/>
                <a:gd name="T2" fmla="*/ 37 w 13"/>
                <a:gd name="T3" fmla="*/ 285 h 65"/>
                <a:gd name="T4" fmla="*/ 15 w 13"/>
                <a:gd name="T5" fmla="*/ 360 h 65"/>
                <a:gd name="T6" fmla="*/ 23 w 13"/>
                <a:gd name="T7" fmla="*/ 393 h 65"/>
                <a:gd name="T8" fmla="*/ 15 w 13"/>
                <a:gd name="T9" fmla="*/ 596 h 65"/>
                <a:gd name="T10" fmla="*/ 85 w 13"/>
                <a:gd name="T11" fmla="*/ 301 h 65"/>
                <a:gd name="T12" fmla="*/ 37 w 13"/>
                <a:gd name="T13" fmla="*/ 27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5">
                  <a:moveTo>
                    <a:pt x="0" y="0"/>
                  </a:moveTo>
                  <a:cubicBezTo>
                    <a:pt x="5" y="10"/>
                    <a:pt x="9" y="20"/>
                    <a:pt x="5" y="31"/>
                  </a:cubicBezTo>
                  <a:cubicBezTo>
                    <a:pt x="4" y="34"/>
                    <a:pt x="2" y="36"/>
                    <a:pt x="2" y="39"/>
                  </a:cubicBezTo>
                  <a:cubicBezTo>
                    <a:pt x="2" y="41"/>
                    <a:pt x="3" y="41"/>
                    <a:pt x="3" y="43"/>
                  </a:cubicBezTo>
                  <a:cubicBezTo>
                    <a:pt x="5" y="51"/>
                    <a:pt x="4" y="57"/>
                    <a:pt x="2" y="65"/>
                  </a:cubicBezTo>
                  <a:cubicBezTo>
                    <a:pt x="8" y="54"/>
                    <a:pt x="11" y="45"/>
                    <a:pt x="12" y="33"/>
                  </a:cubicBezTo>
                  <a:cubicBezTo>
                    <a:pt x="13" y="24"/>
                    <a:pt x="13" y="9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1" name="Freeform 264">
              <a:extLst>
                <a:ext uri="{FF2B5EF4-FFF2-40B4-BE49-F238E27FC236}">
                  <a16:creationId xmlns:a16="http://schemas.microsoft.com/office/drawing/2014/main" id="{15AA9339-FA65-4B4C-B131-53BCF6B5C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506"/>
              <a:ext cx="26" cy="71"/>
            </a:xfrm>
            <a:custGeom>
              <a:avLst/>
              <a:gdLst>
                <a:gd name="T0" fmla="*/ 56 w 13"/>
                <a:gd name="T1" fmla="*/ 17 h 34"/>
                <a:gd name="T2" fmla="*/ 96 w 13"/>
                <a:gd name="T3" fmla="*/ 175 h 34"/>
                <a:gd name="T4" fmla="*/ 56 w 13"/>
                <a:gd name="T5" fmla="*/ 309 h 34"/>
                <a:gd name="T6" fmla="*/ 32 w 13"/>
                <a:gd name="T7" fmla="*/ 165 h 34"/>
                <a:gd name="T8" fmla="*/ 48 w 1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4">
                  <a:moveTo>
                    <a:pt x="7" y="2"/>
                  </a:moveTo>
                  <a:cubicBezTo>
                    <a:pt x="7" y="9"/>
                    <a:pt x="11" y="13"/>
                    <a:pt x="12" y="19"/>
                  </a:cubicBezTo>
                  <a:cubicBezTo>
                    <a:pt x="13" y="24"/>
                    <a:pt x="7" y="28"/>
                    <a:pt x="7" y="34"/>
                  </a:cubicBezTo>
                  <a:cubicBezTo>
                    <a:pt x="4" y="29"/>
                    <a:pt x="6" y="23"/>
                    <a:pt x="4" y="18"/>
                  </a:cubicBezTo>
                  <a:cubicBezTo>
                    <a:pt x="2" y="10"/>
                    <a:pt x="0" y="7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2" name="Freeform 265">
              <a:extLst>
                <a:ext uri="{FF2B5EF4-FFF2-40B4-BE49-F238E27FC236}">
                  <a16:creationId xmlns:a16="http://schemas.microsoft.com/office/drawing/2014/main" id="{C3CE93E5-6DC2-4098-898F-5F05ABE5A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683"/>
              <a:ext cx="55" cy="105"/>
            </a:xfrm>
            <a:custGeom>
              <a:avLst/>
              <a:gdLst>
                <a:gd name="T0" fmla="*/ 16 w 28"/>
                <a:gd name="T1" fmla="*/ 17 h 50"/>
                <a:gd name="T2" fmla="*/ 128 w 28"/>
                <a:gd name="T3" fmla="*/ 288 h 50"/>
                <a:gd name="T4" fmla="*/ 151 w 28"/>
                <a:gd name="T5" fmla="*/ 464 h 50"/>
                <a:gd name="T6" fmla="*/ 204 w 28"/>
                <a:gd name="T7" fmla="*/ 185 h 50"/>
                <a:gd name="T8" fmla="*/ 0 w 28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0">
                  <a:moveTo>
                    <a:pt x="2" y="2"/>
                  </a:moveTo>
                  <a:cubicBezTo>
                    <a:pt x="13" y="10"/>
                    <a:pt x="17" y="18"/>
                    <a:pt x="17" y="31"/>
                  </a:cubicBezTo>
                  <a:cubicBezTo>
                    <a:pt x="17" y="37"/>
                    <a:pt x="20" y="43"/>
                    <a:pt x="20" y="50"/>
                  </a:cubicBezTo>
                  <a:cubicBezTo>
                    <a:pt x="25" y="40"/>
                    <a:pt x="28" y="31"/>
                    <a:pt x="27" y="20"/>
                  </a:cubicBezTo>
                  <a:cubicBezTo>
                    <a:pt x="26" y="4"/>
                    <a:pt x="1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3" name="Freeform 266">
              <a:extLst>
                <a:ext uri="{FF2B5EF4-FFF2-40B4-BE49-F238E27FC236}">
                  <a16:creationId xmlns:a16="http://schemas.microsoft.com/office/drawing/2014/main" id="{68CAF3D9-729B-4A01-8962-ED6AFD8D2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742"/>
              <a:ext cx="33" cy="52"/>
            </a:xfrm>
            <a:custGeom>
              <a:avLst/>
              <a:gdLst>
                <a:gd name="T0" fmla="*/ 45 w 17"/>
                <a:gd name="T1" fmla="*/ 0 h 25"/>
                <a:gd name="T2" fmla="*/ 16 w 17"/>
                <a:gd name="T3" fmla="*/ 144 h 25"/>
                <a:gd name="T4" fmla="*/ 124 w 17"/>
                <a:gd name="T5" fmla="*/ 225 h 25"/>
                <a:gd name="T6" fmla="*/ 95 w 17"/>
                <a:gd name="T7" fmla="*/ 144 h 25"/>
                <a:gd name="T8" fmla="*/ 64 w 17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6" y="0"/>
                  </a:moveTo>
                  <a:cubicBezTo>
                    <a:pt x="5" y="5"/>
                    <a:pt x="0" y="10"/>
                    <a:pt x="2" y="16"/>
                  </a:cubicBezTo>
                  <a:cubicBezTo>
                    <a:pt x="4" y="21"/>
                    <a:pt x="12" y="25"/>
                    <a:pt x="17" y="25"/>
                  </a:cubicBezTo>
                  <a:cubicBezTo>
                    <a:pt x="15" y="22"/>
                    <a:pt x="14" y="19"/>
                    <a:pt x="13" y="16"/>
                  </a:cubicBezTo>
                  <a:cubicBezTo>
                    <a:pt x="11" y="12"/>
                    <a:pt x="12" y="6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4" name="Freeform 267">
              <a:extLst>
                <a:ext uri="{FF2B5EF4-FFF2-40B4-BE49-F238E27FC236}">
                  <a16:creationId xmlns:a16="http://schemas.microsoft.com/office/drawing/2014/main" id="{AF65DE2D-CFD8-4590-A346-060A09A25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938"/>
              <a:ext cx="36" cy="61"/>
            </a:xfrm>
            <a:custGeom>
              <a:avLst/>
              <a:gdLst>
                <a:gd name="T0" fmla="*/ 48 w 18"/>
                <a:gd name="T1" fmla="*/ 8 h 29"/>
                <a:gd name="T2" fmla="*/ 96 w 18"/>
                <a:gd name="T3" fmla="*/ 177 h 29"/>
                <a:gd name="T4" fmla="*/ 72 w 18"/>
                <a:gd name="T5" fmla="*/ 221 h 29"/>
                <a:gd name="T6" fmla="*/ 56 w 18"/>
                <a:gd name="T7" fmla="*/ 261 h 29"/>
                <a:gd name="T8" fmla="*/ 0 w 18"/>
                <a:gd name="T9" fmla="*/ 204 h 29"/>
                <a:gd name="T10" fmla="*/ 32 w 18"/>
                <a:gd name="T11" fmla="*/ 4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9">
                  <a:moveTo>
                    <a:pt x="6" y="1"/>
                  </a:moveTo>
                  <a:cubicBezTo>
                    <a:pt x="18" y="0"/>
                    <a:pt x="15" y="12"/>
                    <a:pt x="12" y="19"/>
                  </a:cubicBezTo>
                  <a:cubicBezTo>
                    <a:pt x="11" y="21"/>
                    <a:pt x="9" y="23"/>
                    <a:pt x="9" y="24"/>
                  </a:cubicBezTo>
                  <a:cubicBezTo>
                    <a:pt x="8" y="25"/>
                    <a:pt x="9" y="28"/>
                    <a:pt x="7" y="28"/>
                  </a:cubicBezTo>
                  <a:cubicBezTo>
                    <a:pt x="4" y="29"/>
                    <a:pt x="2" y="24"/>
                    <a:pt x="0" y="22"/>
                  </a:cubicBezTo>
                  <a:cubicBezTo>
                    <a:pt x="3" y="17"/>
                    <a:pt x="4" y="11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5" name="Freeform 268">
              <a:extLst>
                <a:ext uri="{FF2B5EF4-FFF2-40B4-BE49-F238E27FC236}">
                  <a16:creationId xmlns:a16="http://schemas.microsoft.com/office/drawing/2014/main" id="{96670DB8-1320-48BC-A8B3-08F970ABE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1892"/>
              <a:ext cx="41" cy="84"/>
            </a:xfrm>
            <a:custGeom>
              <a:avLst/>
              <a:gdLst>
                <a:gd name="T0" fmla="*/ 0 w 21"/>
                <a:gd name="T1" fmla="*/ 0 h 40"/>
                <a:gd name="T2" fmla="*/ 76 w 21"/>
                <a:gd name="T3" fmla="*/ 168 h 40"/>
                <a:gd name="T4" fmla="*/ 31 w 21"/>
                <a:gd name="T5" fmla="*/ 370 h 40"/>
                <a:gd name="T6" fmla="*/ 61 w 21"/>
                <a:gd name="T7" fmla="*/ 305 h 40"/>
                <a:gd name="T8" fmla="*/ 125 w 21"/>
                <a:gd name="T9" fmla="*/ 233 h 40"/>
                <a:gd name="T10" fmla="*/ 45 w 21"/>
                <a:gd name="T11" fmla="*/ 3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0" y="0"/>
                  </a:moveTo>
                  <a:cubicBezTo>
                    <a:pt x="7" y="2"/>
                    <a:pt x="10" y="11"/>
                    <a:pt x="10" y="18"/>
                  </a:cubicBezTo>
                  <a:cubicBezTo>
                    <a:pt x="8" y="26"/>
                    <a:pt x="0" y="31"/>
                    <a:pt x="4" y="40"/>
                  </a:cubicBezTo>
                  <a:cubicBezTo>
                    <a:pt x="5" y="38"/>
                    <a:pt x="6" y="35"/>
                    <a:pt x="8" y="33"/>
                  </a:cubicBezTo>
                  <a:cubicBezTo>
                    <a:pt x="10" y="30"/>
                    <a:pt x="15" y="28"/>
                    <a:pt x="17" y="25"/>
                  </a:cubicBezTo>
                  <a:cubicBezTo>
                    <a:pt x="21" y="18"/>
                    <a:pt x="11" y="7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6" name="Freeform 269">
              <a:extLst>
                <a:ext uri="{FF2B5EF4-FFF2-40B4-BE49-F238E27FC236}">
                  <a16:creationId xmlns:a16="http://schemas.microsoft.com/office/drawing/2014/main" id="{DAFCEB60-6337-4F61-90A0-532352769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264"/>
              <a:ext cx="45" cy="71"/>
            </a:xfrm>
            <a:custGeom>
              <a:avLst/>
              <a:gdLst>
                <a:gd name="T0" fmla="*/ 16 w 23"/>
                <a:gd name="T1" fmla="*/ 36 h 34"/>
                <a:gd name="T2" fmla="*/ 76 w 23"/>
                <a:gd name="T3" fmla="*/ 309 h 34"/>
                <a:gd name="T4" fmla="*/ 157 w 23"/>
                <a:gd name="T5" fmla="*/ 253 h 34"/>
                <a:gd name="T6" fmla="*/ 104 w 23"/>
                <a:gd name="T7" fmla="*/ 92 h 34"/>
                <a:gd name="T8" fmla="*/ 0 w 2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2" y="4"/>
                  </a:moveTo>
                  <a:cubicBezTo>
                    <a:pt x="12" y="10"/>
                    <a:pt x="9" y="25"/>
                    <a:pt x="10" y="34"/>
                  </a:cubicBezTo>
                  <a:cubicBezTo>
                    <a:pt x="13" y="32"/>
                    <a:pt x="20" y="31"/>
                    <a:pt x="21" y="28"/>
                  </a:cubicBezTo>
                  <a:cubicBezTo>
                    <a:pt x="23" y="23"/>
                    <a:pt x="17" y="13"/>
                    <a:pt x="14" y="10"/>
                  </a:cubicBezTo>
                  <a:cubicBezTo>
                    <a:pt x="10" y="6"/>
                    <a:pt x="5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7" name="Freeform 270">
              <a:extLst>
                <a:ext uri="{FF2B5EF4-FFF2-40B4-BE49-F238E27FC236}">
                  <a16:creationId xmlns:a16="http://schemas.microsoft.com/office/drawing/2014/main" id="{FCA57535-2247-4068-99E6-5F0C3B5E6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373"/>
              <a:ext cx="43" cy="58"/>
            </a:xfrm>
            <a:custGeom>
              <a:avLst/>
              <a:gdLst>
                <a:gd name="T0" fmla="*/ 164 w 22"/>
                <a:gd name="T1" fmla="*/ 25 h 28"/>
                <a:gd name="T2" fmla="*/ 68 w 22"/>
                <a:gd name="T3" fmla="*/ 249 h 28"/>
                <a:gd name="T4" fmla="*/ 141 w 22"/>
                <a:gd name="T5" fmla="*/ 52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3"/>
                  </a:moveTo>
                  <a:cubicBezTo>
                    <a:pt x="0" y="0"/>
                    <a:pt x="20" y="19"/>
                    <a:pt x="9" y="28"/>
                  </a:cubicBezTo>
                  <a:cubicBezTo>
                    <a:pt x="12" y="22"/>
                    <a:pt x="22" y="14"/>
                    <a:pt x="1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8" name="Freeform 271">
              <a:extLst>
                <a:ext uri="{FF2B5EF4-FFF2-40B4-BE49-F238E27FC236}">
                  <a16:creationId xmlns:a16="http://schemas.microsoft.com/office/drawing/2014/main" id="{FA3DA1BB-90E1-4155-AEDE-96EFD6035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509"/>
              <a:ext cx="21" cy="48"/>
            </a:xfrm>
            <a:custGeom>
              <a:avLst/>
              <a:gdLst>
                <a:gd name="T0" fmla="*/ 8 w 11"/>
                <a:gd name="T1" fmla="*/ 17 h 23"/>
                <a:gd name="T2" fmla="*/ 0 w 11"/>
                <a:gd name="T3" fmla="*/ 200 h 23"/>
                <a:gd name="T4" fmla="*/ 76 w 11"/>
                <a:gd name="T5" fmla="*/ 209 h 23"/>
                <a:gd name="T6" fmla="*/ 15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1" y="2"/>
                  </a:moveTo>
                  <a:cubicBezTo>
                    <a:pt x="4" y="7"/>
                    <a:pt x="2" y="16"/>
                    <a:pt x="0" y="22"/>
                  </a:cubicBezTo>
                  <a:cubicBezTo>
                    <a:pt x="4" y="18"/>
                    <a:pt x="7" y="20"/>
                    <a:pt x="11" y="23"/>
                  </a:cubicBezTo>
                  <a:cubicBezTo>
                    <a:pt x="10" y="15"/>
                    <a:pt x="9" y="5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9" name="Freeform 272">
              <a:extLst>
                <a:ext uri="{FF2B5EF4-FFF2-40B4-BE49-F238E27FC236}">
                  <a16:creationId xmlns:a16="http://schemas.microsoft.com/office/drawing/2014/main" id="{BAB09C62-E28C-4444-862E-2505DA1DB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523"/>
              <a:ext cx="21" cy="42"/>
            </a:xfrm>
            <a:custGeom>
              <a:avLst/>
              <a:gdLst>
                <a:gd name="T0" fmla="*/ 76 w 11"/>
                <a:gd name="T1" fmla="*/ 0 h 20"/>
                <a:gd name="T2" fmla="*/ 61 w 11"/>
                <a:gd name="T3" fmla="*/ 185 h 20"/>
                <a:gd name="T4" fmla="*/ 0 w 11"/>
                <a:gd name="T5" fmla="*/ 120 h 20"/>
                <a:gd name="T6" fmla="*/ 36 w 11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10" y="7"/>
                    <a:pt x="11" y="14"/>
                    <a:pt x="9" y="20"/>
                  </a:cubicBezTo>
                  <a:cubicBezTo>
                    <a:pt x="6" y="18"/>
                    <a:pt x="2" y="15"/>
                    <a:pt x="0" y="13"/>
                  </a:cubicBezTo>
                  <a:cubicBezTo>
                    <a:pt x="2" y="9"/>
                    <a:pt x="5" y="5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0" name="Freeform 273">
              <a:extLst>
                <a:ext uri="{FF2B5EF4-FFF2-40B4-BE49-F238E27FC236}">
                  <a16:creationId xmlns:a16="http://schemas.microsoft.com/office/drawing/2014/main" id="{C440C3F6-04CC-4515-9FE8-36653B2F0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2592"/>
              <a:ext cx="38" cy="61"/>
            </a:xfrm>
            <a:custGeom>
              <a:avLst/>
              <a:gdLst>
                <a:gd name="T0" fmla="*/ 152 w 19"/>
                <a:gd name="T1" fmla="*/ 48 h 29"/>
                <a:gd name="T2" fmla="*/ 120 w 19"/>
                <a:gd name="T3" fmla="*/ 269 h 29"/>
                <a:gd name="T4" fmla="*/ 72 w 1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9">
                  <a:moveTo>
                    <a:pt x="19" y="5"/>
                  </a:moveTo>
                  <a:cubicBezTo>
                    <a:pt x="14" y="13"/>
                    <a:pt x="17" y="21"/>
                    <a:pt x="15" y="29"/>
                  </a:cubicBezTo>
                  <a:cubicBezTo>
                    <a:pt x="0" y="27"/>
                    <a:pt x="2" y="1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1" name="Freeform 274">
              <a:extLst>
                <a:ext uri="{FF2B5EF4-FFF2-40B4-BE49-F238E27FC236}">
                  <a16:creationId xmlns:a16="http://schemas.microsoft.com/office/drawing/2014/main" id="{8A8710D3-D395-4781-9B53-9373D02AF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2356"/>
              <a:ext cx="21" cy="46"/>
            </a:xfrm>
            <a:custGeom>
              <a:avLst/>
              <a:gdLst>
                <a:gd name="T0" fmla="*/ 76 w 11"/>
                <a:gd name="T1" fmla="*/ 17 h 22"/>
                <a:gd name="T2" fmla="*/ 55 w 11"/>
                <a:gd name="T3" fmla="*/ 201 h 22"/>
                <a:gd name="T4" fmla="*/ 36 w 1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2"/>
                  </a:moveTo>
                  <a:cubicBezTo>
                    <a:pt x="9" y="9"/>
                    <a:pt x="10" y="16"/>
                    <a:pt x="8" y="22"/>
                  </a:cubicBezTo>
                  <a:cubicBezTo>
                    <a:pt x="0" y="19"/>
                    <a:pt x="2" y="6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2" name="Freeform 275">
              <a:extLst>
                <a:ext uri="{FF2B5EF4-FFF2-40B4-BE49-F238E27FC236}">
                  <a16:creationId xmlns:a16="http://schemas.microsoft.com/office/drawing/2014/main" id="{275053D4-9A8A-4487-A1D8-9809E8168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289"/>
              <a:ext cx="24" cy="42"/>
            </a:xfrm>
            <a:custGeom>
              <a:avLst/>
              <a:gdLst>
                <a:gd name="T0" fmla="*/ 72 w 12"/>
                <a:gd name="T1" fmla="*/ 0 h 20"/>
                <a:gd name="T2" fmla="*/ 88 w 12"/>
                <a:gd name="T3" fmla="*/ 76 h 20"/>
                <a:gd name="T4" fmla="*/ 8 w 12"/>
                <a:gd name="T5" fmla="*/ 185 h 20"/>
                <a:gd name="T6" fmla="*/ 8 w 12"/>
                <a:gd name="T7" fmla="*/ 17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cubicBezTo>
                    <a:pt x="11" y="4"/>
                    <a:pt x="12" y="4"/>
                    <a:pt x="11" y="8"/>
                  </a:cubicBezTo>
                  <a:cubicBezTo>
                    <a:pt x="10" y="10"/>
                    <a:pt x="3" y="20"/>
                    <a:pt x="1" y="20"/>
                  </a:cubicBezTo>
                  <a:cubicBezTo>
                    <a:pt x="1" y="20"/>
                    <a:pt x="0" y="19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3" name="Freeform 276">
              <a:extLst>
                <a:ext uri="{FF2B5EF4-FFF2-40B4-BE49-F238E27FC236}">
                  <a16:creationId xmlns:a16="http://schemas.microsoft.com/office/drawing/2014/main" id="{876E203B-385D-42D8-8ABA-6F623D98B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793"/>
              <a:ext cx="35" cy="38"/>
            </a:xfrm>
            <a:custGeom>
              <a:avLst/>
              <a:gdLst>
                <a:gd name="T0" fmla="*/ 80 w 18"/>
                <a:gd name="T1" fmla="*/ 8 h 18"/>
                <a:gd name="T2" fmla="*/ 103 w 18"/>
                <a:gd name="T3" fmla="*/ 169 h 18"/>
                <a:gd name="T4" fmla="*/ 0 w 18"/>
                <a:gd name="T5" fmla="*/ 133 h 18"/>
                <a:gd name="T6" fmla="*/ 53 w 18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1" y="1"/>
                  </a:moveTo>
                  <a:cubicBezTo>
                    <a:pt x="13" y="5"/>
                    <a:pt x="18" y="15"/>
                    <a:pt x="14" y="18"/>
                  </a:cubicBezTo>
                  <a:cubicBezTo>
                    <a:pt x="10" y="13"/>
                    <a:pt x="6" y="14"/>
                    <a:pt x="0" y="14"/>
                  </a:cubicBezTo>
                  <a:cubicBezTo>
                    <a:pt x="2" y="10"/>
                    <a:pt x="8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4" name="Freeform 277">
              <a:extLst>
                <a:ext uri="{FF2B5EF4-FFF2-40B4-BE49-F238E27FC236}">
                  <a16:creationId xmlns:a16="http://schemas.microsoft.com/office/drawing/2014/main" id="{9D0CD26D-F1B3-45F3-8083-44BAC730F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872"/>
              <a:ext cx="48" cy="46"/>
            </a:xfrm>
            <a:custGeom>
              <a:avLst/>
              <a:gdLst>
                <a:gd name="T0" fmla="*/ 104 w 24"/>
                <a:gd name="T1" fmla="*/ 0 h 22"/>
                <a:gd name="T2" fmla="*/ 160 w 24"/>
                <a:gd name="T3" fmla="*/ 109 h 22"/>
                <a:gd name="T4" fmla="*/ 88 w 24"/>
                <a:gd name="T5" fmla="*/ 176 h 22"/>
                <a:gd name="T6" fmla="*/ 0 w 24"/>
                <a:gd name="T7" fmla="*/ 192 h 22"/>
                <a:gd name="T8" fmla="*/ 88 w 24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3" y="0"/>
                  </a:moveTo>
                  <a:cubicBezTo>
                    <a:pt x="15" y="5"/>
                    <a:pt x="24" y="5"/>
                    <a:pt x="20" y="12"/>
                  </a:cubicBezTo>
                  <a:cubicBezTo>
                    <a:pt x="19" y="14"/>
                    <a:pt x="13" y="17"/>
                    <a:pt x="11" y="19"/>
                  </a:cubicBezTo>
                  <a:cubicBezTo>
                    <a:pt x="8" y="21"/>
                    <a:pt x="4" y="22"/>
                    <a:pt x="0" y="21"/>
                  </a:cubicBezTo>
                  <a:cubicBezTo>
                    <a:pt x="6" y="18"/>
                    <a:pt x="17" y="7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5" name="Freeform 278">
              <a:extLst>
                <a:ext uri="{FF2B5EF4-FFF2-40B4-BE49-F238E27FC236}">
                  <a16:creationId xmlns:a16="http://schemas.microsoft.com/office/drawing/2014/main" id="{11F75013-859A-4E0C-BD6D-B828FB7F1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810"/>
              <a:ext cx="27" cy="67"/>
            </a:xfrm>
            <a:custGeom>
              <a:avLst/>
              <a:gdLst>
                <a:gd name="T0" fmla="*/ 85 w 14"/>
                <a:gd name="T1" fmla="*/ 8 h 32"/>
                <a:gd name="T2" fmla="*/ 85 w 14"/>
                <a:gd name="T3" fmla="*/ 136 h 32"/>
                <a:gd name="T4" fmla="*/ 37 w 14"/>
                <a:gd name="T5" fmla="*/ 201 h 32"/>
                <a:gd name="T6" fmla="*/ 0 w 14"/>
                <a:gd name="T7" fmla="*/ 293 h 32"/>
                <a:gd name="T8" fmla="*/ 15 w 14"/>
                <a:gd name="T9" fmla="*/ 193 h 32"/>
                <a:gd name="T10" fmla="*/ 0 w 14"/>
                <a:gd name="T11" fmla="*/ 92 h 32"/>
                <a:gd name="T12" fmla="*/ 56 w 14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2">
                  <a:moveTo>
                    <a:pt x="12" y="1"/>
                  </a:moveTo>
                  <a:cubicBezTo>
                    <a:pt x="12" y="6"/>
                    <a:pt x="14" y="10"/>
                    <a:pt x="12" y="15"/>
                  </a:cubicBezTo>
                  <a:cubicBezTo>
                    <a:pt x="11" y="18"/>
                    <a:pt x="7" y="19"/>
                    <a:pt x="5" y="22"/>
                  </a:cubicBezTo>
                  <a:cubicBezTo>
                    <a:pt x="2" y="25"/>
                    <a:pt x="1" y="29"/>
                    <a:pt x="0" y="32"/>
                  </a:cubicBezTo>
                  <a:cubicBezTo>
                    <a:pt x="0" y="28"/>
                    <a:pt x="2" y="25"/>
                    <a:pt x="2" y="21"/>
                  </a:cubicBezTo>
                  <a:cubicBezTo>
                    <a:pt x="2" y="17"/>
                    <a:pt x="0" y="13"/>
                    <a:pt x="0" y="10"/>
                  </a:cubicBezTo>
                  <a:cubicBezTo>
                    <a:pt x="0" y="5"/>
                    <a:pt x="2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6" name="Freeform 279">
              <a:extLst>
                <a:ext uri="{FF2B5EF4-FFF2-40B4-BE49-F238E27FC236}">
                  <a16:creationId xmlns:a16="http://schemas.microsoft.com/office/drawing/2014/main" id="{5DD94B9F-F31F-462F-BB6B-99DE90C9C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2747"/>
              <a:ext cx="29" cy="31"/>
            </a:xfrm>
            <a:custGeom>
              <a:avLst/>
              <a:gdLst>
                <a:gd name="T0" fmla="*/ 85 w 15"/>
                <a:gd name="T1" fmla="*/ 0 h 15"/>
                <a:gd name="T2" fmla="*/ 93 w 15"/>
                <a:gd name="T3" fmla="*/ 116 h 15"/>
                <a:gd name="T4" fmla="*/ 29 w 15"/>
                <a:gd name="T5" fmla="*/ 124 h 15"/>
                <a:gd name="T6" fmla="*/ 37 w 1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2" y="0"/>
                  </a:moveTo>
                  <a:cubicBezTo>
                    <a:pt x="14" y="4"/>
                    <a:pt x="15" y="9"/>
                    <a:pt x="13" y="13"/>
                  </a:cubicBezTo>
                  <a:cubicBezTo>
                    <a:pt x="11" y="13"/>
                    <a:pt x="5" y="15"/>
                    <a:pt x="4" y="14"/>
                  </a:cubicBezTo>
                  <a:cubicBezTo>
                    <a:pt x="0" y="11"/>
                    <a:pt x="4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7" name="Freeform 280">
              <a:extLst>
                <a:ext uri="{FF2B5EF4-FFF2-40B4-BE49-F238E27FC236}">
                  <a16:creationId xmlns:a16="http://schemas.microsoft.com/office/drawing/2014/main" id="{DD9E5FBE-0240-4030-9C70-5872C6AF4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996"/>
              <a:ext cx="28" cy="37"/>
            </a:xfrm>
            <a:custGeom>
              <a:avLst/>
              <a:gdLst>
                <a:gd name="T0" fmla="*/ 112 w 14"/>
                <a:gd name="T1" fmla="*/ 33 h 18"/>
                <a:gd name="T2" fmla="*/ 40 w 14"/>
                <a:gd name="T3" fmla="*/ 156 h 18"/>
                <a:gd name="T4" fmla="*/ 80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14" y="4"/>
                  </a:moveTo>
                  <a:cubicBezTo>
                    <a:pt x="11" y="8"/>
                    <a:pt x="8" y="14"/>
                    <a:pt x="5" y="18"/>
                  </a:cubicBezTo>
                  <a:cubicBezTo>
                    <a:pt x="0" y="10"/>
                    <a:pt x="6" y="5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8" name="Freeform 281">
              <a:extLst>
                <a:ext uri="{FF2B5EF4-FFF2-40B4-BE49-F238E27FC236}">
                  <a16:creationId xmlns:a16="http://schemas.microsoft.com/office/drawing/2014/main" id="{448920C6-7B82-4266-8BBC-1DE120DFC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992"/>
              <a:ext cx="41" cy="79"/>
            </a:xfrm>
            <a:custGeom>
              <a:avLst/>
              <a:gdLst>
                <a:gd name="T0" fmla="*/ 39 w 21"/>
                <a:gd name="T1" fmla="*/ 0 h 38"/>
                <a:gd name="T2" fmla="*/ 0 w 21"/>
                <a:gd name="T3" fmla="*/ 324 h 38"/>
                <a:gd name="T4" fmla="*/ 53 w 21"/>
                <a:gd name="T5" fmla="*/ 5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5" y="0"/>
                  </a:moveTo>
                  <a:cubicBezTo>
                    <a:pt x="15" y="10"/>
                    <a:pt x="21" y="38"/>
                    <a:pt x="0" y="36"/>
                  </a:cubicBezTo>
                  <a:cubicBezTo>
                    <a:pt x="7" y="28"/>
                    <a:pt x="9" y="15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9" name="Freeform 282">
              <a:extLst>
                <a:ext uri="{FF2B5EF4-FFF2-40B4-BE49-F238E27FC236}">
                  <a16:creationId xmlns:a16="http://schemas.microsoft.com/office/drawing/2014/main" id="{FC639AD5-4F2F-417E-AFE6-BA784253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142"/>
              <a:ext cx="29" cy="73"/>
            </a:xfrm>
            <a:custGeom>
              <a:avLst/>
              <a:gdLst>
                <a:gd name="T0" fmla="*/ 64 w 15"/>
                <a:gd name="T1" fmla="*/ 0 h 35"/>
                <a:gd name="T2" fmla="*/ 72 w 15"/>
                <a:gd name="T3" fmla="*/ 273 h 35"/>
                <a:gd name="T4" fmla="*/ 0 w 15"/>
                <a:gd name="T5" fmla="*/ 261 h 35"/>
                <a:gd name="T6" fmla="*/ 56 w 15"/>
                <a:gd name="T7" fmla="*/ 2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5">
                  <a:moveTo>
                    <a:pt x="9" y="0"/>
                  </a:moveTo>
                  <a:cubicBezTo>
                    <a:pt x="11" y="8"/>
                    <a:pt x="15" y="23"/>
                    <a:pt x="10" y="30"/>
                  </a:cubicBezTo>
                  <a:cubicBezTo>
                    <a:pt x="7" y="35"/>
                    <a:pt x="4" y="31"/>
                    <a:pt x="0" y="29"/>
                  </a:cubicBezTo>
                  <a:cubicBezTo>
                    <a:pt x="4" y="21"/>
                    <a:pt x="11" y="12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0" name="Freeform 283">
              <a:extLst>
                <a:ext uri="{FF2B5EF4-FFF2-40B4-BE49-F238E27FC236}">
                  <a16:creationId xmlns:a16="http://schemas.microsoft.com/office/drawing/2014/main" id="{E02EC8F9-F9C4-4070-B3BA-15A12DA66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109"/>
              <a:ext cx="41" cy="50"/>
            </a:xfrm>
            <a:custGeom>
              <a:avLst/>
              <a:gdLst>
                <a:gd name="T0" fmla="*/ 103 w 21"/>
                <a:gd name="T1" fmla="*/ 0 h 24"/>
                <a:gd name="T2" fmla="*/ 119 w 21"/>
                <a:gd name="T3" fmla="*/ 73 h 24"/>
                <a:gd name="T4" fmla="*/ 61 w 21"/>
                <a:gd name="T5" fmla="*/ 217 h 24"/>
                <a:gd name="T6" fmla="*/ 8 w 21"/>
                <a:gd name="T7" fmla="*/ 100 h 24"/>
                <a:gd name="T8" fmla="*/ 53 w 21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">
                  <a:moveTo>
                    <a:pt x="14" y="0"/>
                  </a:moveTo>
                  <a:cubicBezTo>
                    <a:pt x="21" y="2"/>
                    <a:pt x="20" y="4"/>
                    <a:pt x="16" y="8"/>
                  </a:cubicBezTo>
                  <a:cubicBezTo>
                    <a:pt x="12" y="13"/>
                    <a:pt x="11" y="18"/>
                    <a:pt x="8" y="24"/>
                  </a:cubicBezTo>
                  <a:cubicBezTo>
                    <a:pt x="5" y="22"/>
                    <a:pt x="1" y="14"/>
                    <a:pt x="1" y="11"/>
                  </a:cubicBezTo>
                  <a:cubicBezTo>
                    <a:pt x="0" y="7"/>
                    <a:pt x="4" y="3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1" name="Freeform 284">
              <a:extLst>
                <a:ext uri="{FF2B5EF4-FFF2-40B4-BE49-F238E27FC236}">
                  <a16:creationId xmlns:a16="http://schemas.microsoft.com/office/drawing/2014/main" id="{4C88AEB1-639B-4C2C-B8B2-D15195EAA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267"/>
              <a:ext cx="45" cy="80"/>
            </a:xfrm>
            <a:custGeom>
              <a:avLst/>
              <a:gdLst>
                <a:gd name="T0" fmla="*/ 84 w 23"/>
                <a:gd name="T1" fmla="*/ 0 h 38"/>
                <a:gd name="T2" fmla="*/ 84 w 23"/>
                <a:gd name="T3" fmla="*/ 328 h 38"/>
                <a:gd name="T4" fmla="*/ 39 w 23"/>
                <a:gd name="T5" fmla="*/ 320 h 38"/>
                <a:gd name="T6" fmla="*/ 31 w 23"/>
                <a:gd name="T7" fmla="*/ 213 h 38"/>
                <a:gd name="T8" fmla="*/ 0 w 23"/>
                <a:gd name="T9" fmla="*/ 168 h 38"/>
                <a:gd name="T10" fmla="*/ 61 w 23"/>
                <a:gd name="T11" fmla="*/ 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8">
                  <a:moveTo>
                    <a:pt x="11" y="0"/>
                  </a:moveTo>
                  <a:cubicBezTo>
                    <a:pt x="14" y="11"/>
                    <a:pt x="23" y="26"/>
                    <a:pt x="11" y="35"/>
                  </a:cubicBezTo>
                  <a:cubicBezTo>
                    <a:pt x="7" y="38"/>
                    <a:pt x="6" y="38"/>
                    <a:pt x="5" y="34"/>
                  </a:cubicBezTo>
                  <a:cubicBezTo>
                    <a:pt x="4" y="31"/>
                    <a:pt x="6" y="27"/>
                    <a:pt x="4" y="23"/>
                  </a:cubicBezTo>
                  <a:cubicBezTo>
                    <a:pt x="3" y="21"/>
                    <a:pt x="2" y="19"/>
                    <a:pt x="0" y="18"/>
                  </a:cubicBezTo>
                  <a:cubicBezTo>
                    <a:pt x="3" y="14"/>
                    <a:pt x="11" y="8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2" name="Freeform 285">
              <a:extLst>
                <a:ext uri="{FF2B5EF4-FFF2-40B4-BE49-F238E27FC236}">
                  <a16:creationId xmlns:a16="http://schemas.microsoft.com/office/drawing/2014/main" id="{D25358CF-3462-498D-A614-B7A7322D8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351"/>
              <a:ext cx="61" cy="42"/>
            </a:xfrm>
            <a:custGeom>
              <a:avLst/>
              <a:gdLst>
                <a:gd name="T0" fmla="*/ 205 w 31"/>
                <a:gd name="T1" fmla="*/ 0 h 20"/>
                <a:gd name="T2" fmla="*/ 116 w 31"/>
                <a:gd name="T3" fmla="*/ 160 h 20"/>
                <a:gd name="T4" fmla="*/ 0 w 31"/>
                <a:gd name="T5" fmla="*/ 120 h 20"/>
                <a:gd name="T6" fmla="*/ 175 w 3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0">
                  <a:moveTo>
                    <a:pt x="27" y="0"/>
                  </a:moveTo>
                  <a:cubicBezTo>
                    <a:pt x="31" y="6"/>
                    <a:pt x="19" y="15"/>
                    <a:pt x="15" y="17"/>
                  </a:cubicBezTo>
                  <a:cubicBezTo>
                    <a:pt x="9" y="20"/>
                    <a:pt x="6" y="14"/>
                    <a:pt x="0" y="13"/>
                  </a:cubicBezTo>
                  <a:cubicBezTo>
                    <a:pt x="7" y="11"/>
                    <a:pt x="17" y="4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3" name="Freeform 286">
              <a:extLst>
                <a:ext uri="{FF2B5EF4-FFF2-40B4-BE49-F238E27FC236}">
                  <a16:creationId xmlns:a16="http://schemas.microsoft.com/office/drawing/2014/main" id="{0388976F-3A41-4728-B2A6-49156294B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3391"/>
              <a:ext cx="35" cy="33"/>
            </a:xfrm>
            <a:custGeom>
              <a:avLst/>
              <a:gdLst>
                <a:gd name="T0" fmla="*/ 132 w 18"/>
                <a:gd name="T1" fmla="*/ 0 h 16"/>
                <a:gd name="T2" fmla="*/ 0 w 18"/>
                <a:gd name="T3" fmla="*/ 43 h 16"/>
                <a:gd name="T4" fmla="*/ 37 w 18"/>
                <a:gd name="T5" fmla="*/ 140 h 16"/>
                <a:gd name="T6" fmla="*/ 124 w 18"/>
                <a:gd name="T7" fmla="*/ 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cubicBezTo>
                    <a:pt x="12" y="2"/>
                    <a:pt x="6" y="3"/>
                    <a:pt x="0" y="5"/>
                  </a:cubicBezTo>
                  <a:cubicBezTo>
                    <a:pt x="2" y="8"/>
                    <a:pt x="4" y="12"/>
                    <a:pt x="5" y="16"/>
                  </a:cubicBezTo>
                  <a:cubicBezTo>
                    <a:pt x="10" y="13"/>
                    <a:pt x="14" y="8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4" name="Freeform 287">
              <a:extLst>
                <a:ext uri="{FF2B5EF4-FFF2-40B4-BE49-F238E27FC236}">
                  <a16:creationId xmlns:a16="http://schemas.microsoft.com/office/drawing/2014/main" id="{4C533B5E-D963-4D28-B3C8-B193BE91F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302"/>
              <a:ext cx="39" cy="52"/>
            </a:xfrm>
            <a:custGeom>
              <a:avLst/>
              <a:gdLst>
                <a:gd name="T0" fmla="*/ 76 w 20"/>
                <a:gd name="T1" fmla="*/ 25 h 25"/>
                <a:gd name="T2" fmla="*/ 39 w 20"/>
                <a:gd name="T3" fmla="*/ 125 h 25"/>
                <a:gd name="T4" fmla="*/ 8 w 20"/>
                <a:gd name="T5" fmla="*/ 191 h 25"/>
                <a:gd name="T6" fmla="*/ 133 w 20"/>
                <a:gd name="T7" fmla="*/ 225 h 25"/>
                <a:gd name="T8" fmla="*/ 125 w 20"/>
                <a:gd name="T9" fmla="*/ 116 h 25"/>
                <a:gd name="T10" fmla="*/ 125 w 20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5">
                  <a:moveTo>
                    <a:pt x="10" y="3"/>
                  </a:moveTo>
                  <a:cubicBezTo>
                    <a:pt x="9" y="7"/>
                    <a:pt x="7" y="11"/>
                    <a:pt x="5" y="14"/>
                  </a:cubicBezTo>
                  <a:cubicBezTo>
                    <a:pt x="4" y="16"/>
                    <a:pt x="0" y="19"/>
                    <a:pt x="1" y="21"/>
                  </a:cubicBezTo>
                  <a:cubicBezTo>
                    <a:pt x="2" y="24"/>
                    <a:pt x="15" y="25"/>
                    <a:pt x="18" y="25"/>
                  </a:cubicBezTo>
                  <a:cubicBezTo>
                    <a:pt x="20" y="19"/>
                    <a:pt x="20" y="19"/>
                    <a:pt x="17" y="13"/>
                  </a:cubicBezTo>
                  <a:cubicBezTo>
                    <a:pt x="15" y="9"/>
                    <a:pt x="19" y="3"/>
                    <a:pt x="1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5" name="Freeform 288">
              <a:extLst>
                <a:ext uri="{FF2B5EF4-FFF2-40B4-BE49-F238E27FC236}">
                  <a16:creationId xmlns:a16="http://schemas.microsoft.com/office/drawing/2014/main" id="{74807D1C-E03D-4B52-BF04-9547796C5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367"/>
              <a:ext cx="47" cy="64"/>
            </a:xfrm>
            <a:custGeom>
              <a:avLst/>
              <a:gdLst>
                <a:gd name="T0" fmla="*/ 165 w 24"/>
                <a:gd name="T1" fmla="*/ 60 h 31"/>
                <a:gd name="T2" fmla="*/ 24 w 24"/>
                <a:gd name="T3" fmla="*/ 0 h 31"/>
                <a:gd name="T4" fmla="*/ 92 w 24"/>
                <a:gd name="T5" fmla="*/ 273 h 31"/>
                <a:gd name="T6" fmla="*/ 127 w 24"/>
                <a:gd name="T7" fmla="*/ 157 h 31"/>
                <a:gd name="T8" fmla="*/ 180 w 24"/>
                <a:gd name="T9" fmla="*/ 6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22" y="7"/>
                  </a:moveTo>
                  <a:cubicBezTo>
                    <a:pt x="16" y="4"/>
                    <a:pt x="9" y="3"/>
                    <a:pt x="3" y="0"/>
                  </a:cubicBezTo>
                  <a:cubicBezTo>
                    <a:pt x="0" y="6"/>
                    <a:pt x="4" y="29"/>
                    <a:pt x="12" y="31"/>
                  </a:cubicBezTo>
                  <a:cubicBezTo>
                    <a:pt x="14" y="25"/>
                    <a:pt x="12" y="23"/>
                    <a:pt x="17" y="18"/>
                  </a:cubicBezTo>
                  <a:cubicBezTo>
                    <a:pt x="20" y="15"/>
                    <a:pt x="23" y="12"/>
                    <a:pt x="24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6" name="Freeform 289">
              <a:extLst>
                <a:ext uri="{FF2B5EF4-FFF2-40B4-BE49-F238E27FC236}">
                  <a16:creationId xmlns:a16="http://schemas.microsoft.com/office/drawing/2014/main" id="{4F5BC0EF-553B-4865-AF47-8BD73272C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277"/>
              <a:ext cx="33" cy="100"/>
            </a:xfrm>
            <a:custGeom>
              <a:avLst/>
              <a:gdLst>
                <a:gd name="T0" fmla="*/ 124 w 17"/>
                <a:gd name="T1" fmla="*/ 0 h 48"/>
                <a:gd name="T2" fmla="*/ 52 w 17"/>
                <a:gd name="T3" fmla="*/ 200 h 48"/>
                <a:gd name="T4" fmla="*/ 16 w 17"/>
                <a:gd name="T5" fmla="*/ 433 h 48"/>
                <a:gd name="T6" fmla="*/ 23 w 17"/>
                <a:gd name="T7" fmla="*/ 165 h 48"/>
                <a:gd name="T8" fmla="*/ 101 w 17"/>
                <a:gd name="T9" fmla="*/ 1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8">
                  <a:moveTo>
                    <a:pt x="17" y="0"/>
                  </a:moveTo>
                  <a:cubicBezTo>
                    <a:pt x="15" y="8"/>
                    <a:pt x="10" y="15"/>
                    <a:pt x="7" y="22"/>
                  </a:cubicBezTo>
                  <a:cubicBezTo>
                    <a:pt x="3" y="30"/>
                    <a:pt x="4" y="40"/>
                    <a:pt x="2" y="48"/>
                  </a:cubicBezTo>
                  <a:cubicBezTo>
                    <a:pt x="1" y="38"/>
                    <a:pt x="0" y="28"/>
                    <a:pt x="3" y="18"/>
                  </a:cubicBezTo>
                  <a:cubicBezTo>
                    <a:pt x="4" y="15"/>
                    <a:pt x="10" y="3"/>
                    <a:pt x="14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7" name="Freeform 290">
              <a:extLst>
                <a:ext uri="{FF2B5EF4-FFF2-40B4-BE49-F238E27FC236}">
                  <a16:creationId xmlns:a16="http://schemas.microsoft.com/office/drawing/2014/main" id="{6B0F1EA6-53C6-4416-9DDC-861F65326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2500"/>
              <a:ext cx="35" cy="143"/>
            </a:xfrm>
            <a:custGeom>
              <a:avLst/>
              <a:gdLst>
                <a:gd name="T0" fmla="*/ 132 w 18"/>
                <a:gd name="T1" fmla="*/ 0 h 68"/>
                <a:gd name="T2" fmla="*/ 72 w 18"/>
                <a:gd name="T3" fmla="*/ 151 h 68"/>
                <a:gd name="T4" fmla="*/ 60 w 18"/>
                <a:gd name="T5" fmla="*/ 288 h 68"/>
                <a:gd name="T6" fmla="*/ 8 w 18"/>
                <a:gd name="T7" fmla="*/ 633 h 68"/>
                <a:gd name="T8" fmla="*/ 8 w 18"/>
                <a:gd name="T9" fmla="*/ 353 h 68"/>
                <a:gd name="T10" fmla="*/ 80 w 18"/>
                <a:gd name="T11" fmla="*/ 27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8">
                  <a:moveTo>
                    <a:pt x="18" y="0"/>
                  </a:moveTo>
                  <a:cubicBezTo>
                    <a:pt x="14" y="6"/>
                    <a:pt x="11" y="9"/>
                    <a:pt x="10" y="16"/>
                  </a:cubicBezTo>
                  <a:cubicBezTo>
                    <a:pt x="9" y="21"/>
                    <a:pt x="8" y="26"/>
                    <a:pt x="8" y="31"/>
                  </a:cubicBezTo>
                  <a:cubicBezTo>
                    <a:pt x="8" y="44"/>
                    <a:pt x="5" y="56"/>
                    <a:pt x="1" y="68"/>
                  </a:cubicBezTo>
                  <a:cubicBezTo>
                    <a:pt x="2" y="58"/>
                    <a:pt x="0" y="48"/>
                    <a:pt x="1" y="38"/>
                  </a:cubicBezTo>
                  <a:cubicBezTo>
                    <a:pt x="2" y="26"/>
                    <a:pt x="6" y="15"/>
                    <a:pt x="11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8" name="Freeform 291">
              <a:extLst>
                <a:ext uri="{FF2B5EF4-FFF2-40B4-BE49-F238E27FC236}">
                  <a16:creationId xmlns:a16="http://schemas.microsoft.com/office/drawing/2014/main" id="{9763FAFF-B7E3-43EA-9B59-86C8D39F2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498"/>
              <a:ext cx="43" cy="71"/>
            </a:xfrm>
            <a:custGeom>
              <a:avLst/>
              <a:gdLst>
                <a:gd name="T0" fmla="*/ 61 w 22"/>
                <a:gd name="T1" fmla="*/ 27 h 34"/>
                <a:gd name="T2" fmla="*/ 156 w 22"/>
                <a:gd name="T3" fmla="*/ 100 h 34"/>
                <a:gd name="T4" fmla="*/ 119 w 22"/>
                <a:gd name="T5" fmla="*/ 292 h 34"/>
                <a:gd name="T6" fmla="*/ 31 w 22"/>
                <a:gd name="T7" fmla="*/ 284 h 34"/>
                <a:gd name="T8" fmla="*/ 8 w 22"/>
                <a:gd name="T9" fmla="*/ 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8" y="3"/>
                  </a:moveTo>
                  <a:cubicBezTo>
                    <a:pt x="15" y="0"/>
                    <a:pt x="19" y="4"/>
                    <a:pt x="21" y="11"/>
                  </a:cubicBezTo>
                  <a:cubicBezTo>
                    <a:pt x="22" y="15"/>
                    <a:pt x="20" y="30"/>
                    <a:pt x="16" y="32"/>
                  </a:cubicBezTo>
                  <a:cubicBezTo>
                    <a:pt x="13" y="34"/>
                    <a:pt x="6" y="33"/>
                    <a:pt x="4" y="31"/>
                  </a:cubicBezTo>
                  <a:cubicBezTo>
                    <a:pt x="0" y="27"/>
                    <a:pt x="0" y="13"/>
                    <a:pt x="1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9" name="Freeform 292">
              <a:extLst>
                <a:ext uri="{FF2B5EF4-FFF2-40B4-BE49-F238E27FC236}">
                  <a16:creationId xmlns:a16="http://schemas.microsoft.com/office/drawing/2014/main" id="{BAFFE86F-6D37-4905-BFC5-5EC254388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580"/>
              <a:ext cx="53" cy="88"/>
            </a:xfrm>
            <a:custGeom>
              <a:avLst/>
              <a:gdLst>
                <a:gd name="T0" fmla="*/ 92 w 27"/>
                <a:gd name="T1" fmla="*/ 44 h 42"/>
                <a:gd name="T2" fmla="*/ 84 w 27"/>
                <a:gd name="T3" fmla="*/ 386 h 42"/>
                <a:gd name="T4" fmla="*/ 8 w 27"/>
                <a:gd name="T5" fmla="*/ 228 h 42"/>
                <a:gd name="T6" fmla="*/ 39 w 27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2">
                  <a:moveTo>
                    <a:pt x="12" y="5"/>
                  </a:moveTo>
                  <a:cubicBezTo>
                    <a:pt x="27" y="0"/>
                    <a:pt x="16" y="38"/>
                    <a:pt x="11" y="42"/>
                  </a:cubicBezTo>
                  <a:cubicBezTo>
                    <a:pt x="5" y="39"/>
                    <a:pt x="0" y="31"/>
                    <a:pt x="1" y="25"/>
                  </a:cubicBezTo>
                  <a:cubicBezTo>
                    <a:pt x="1" y="19"/>
                    <a:pt x="2" y="10"/>
                    <a:pt x="5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0" name="Freeform 293">
              <a:extLst>
                <a:ext uri="{FF2B5EF4-FFF2-40B4-BE49-F238E27FC236}">
                  <a16:creationId xmlns:a16="http://schemas.microsoft.com/office/drawing/2014/main" id="{9EADB811-F1CC-4862-912E-EDF8BAD22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576"/>
              <a:ext cx="23" cy="33"/>
            </a:xfrm>
            <a:custGeom>
              <a:avLst/>
              <a:gdLst>
                <a:gd name="T0" fmla="*/ 77 w 12"/>
                <a:gd name="T1" fmla="*/ 0 h 16"/>
                <a:gd name="T2" fmla="*/ 77 w 12"/>
                <a:gd name="T3" fmla="*/ 140 h 16"/>
                <a:gd name="T4" fmla="*/ 77 w 12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1" y="0"/>
                  </a:moveTo>
                  <a:cubicBezTo>
                    <a:pt x="0" y="4"/>
                    <a:pt x="8" y="10"/>
                    <a:pt x="11" y="16"/>
                  </a:cubicBezTo>
                  <a:cubicBezTo>
                    <a:pt x="11" y="12"/>
                    <a:pt x="12" y="8"/>
                    <a:pt x="11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1" name="Freeform 294">
              <a:extLst>
                <a:ext uri="{FF2B5EF4-FFF2-40B4-BE49-F238E27FC236}">
                  <a16:creationId xmlns:a16="http://schemas.microsoft.com/office/drawing/2014/main" id="{F171FBA7-D070-4123-A4C1-66AF7790E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342"/>
              <a:ext cx="17" cy="23"/>
            </a:xfrm>
            <a:custGeom>
              <a:avLst/>
              <a:gdLst>
                <a:gd name="T0" fmla="*/ 28 w 9"/>
                <a:gd name="T1" fmla="*/ 0 h 11"/>
                <a:gd name="T2" fmla="*/ 53 w 9"/>
                <a:gd name="T3" fmla="*/ 100 h 11"/>
                <a:gd name="T4" fmla="*/ 47 w 9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4" y="6"/>
                    <a:pt x="0" y="9"/>
                    <a:pt x="8" y="11"/>
                  </a:cubicBezTo>
                  <a:cubicBezTo>
                    <a:pt x="9" y="9"/>
                    <a:pt x="9" y="5"/>
                    <a:pt x="7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2" name="Freeform 295">
              <a:extLst>
                <a:ext uri="{FF2B5EF4-FFF2-40B4-BE49-F238E27FC236}">
                  <a16:creationId xmlns:a16="http://schemas.microsoft.com/office/drawing/2014/main" id="{DD3B0F07-1D15-40C9-B47B-6DCBF7F08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776"/>
              <a:ext cx="51" cy="57"/>
            </a:xfrm>
            <a:custGeom>
              <a:avLst/>
              <a:gdLst>
                <a:gd name="T0" fmla="*/ 196 w 26"/>
                <a:gd name="T1" fmla="*/ 0 h 27"/>
                <a:gd name="T2" fmla="*/ 39 w 26"/>
                <a:gd name="T3" fmla="*/ 68 h 27"/>
                <a:gd name="T4" fmla="*/ 128 w 26"/>
                <a:gd name="T5" fmla="*/ 253 h 27"/>
                <a:gd name="T6" fmla="*/ 173 w 26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26" y="0"/>
                  </a:moveTo>
                  <a:cubicBezTo>
                    <a:pt x="19" y="4"/>
                    <a:pt x="10" y="0"/>
                    <a:pt x="5" y="7"/>
                  </a:cubicBezTo>
                  <a:cubicBezTo>
                    <a:pt x="0" y="14"/>
                    <a:pt x="3" y="23"/>
                    <a:pt x="17" y="27"/>
                  </a:cubicBezTo>
                  <a:cubicBezTo>
                    <a:pt x="22" y="23"/>
                    <a:pt x="25" y="11"/>
                    <a:pt x="23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3" name="Freeform 296">
              <a:extLst>
                <a:ext uri="{FF2B5EF4-FFF2-40B4-BE49-F238E27FC236}">
                  <a16:creationId xmlns:a16="http://schemas.microsoft.com/office/drawing/2014/main" id="{508EB360-C256-4D43-A139-3F3BB9497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845"/>
              <a:ext cx="60" cy="67"/>
            </a:xfrm>
            <a:custGeom>
              <a:avLst/>
              <a:gdLst>
                <a:gd name="T0" fmla="*/ 72 w 31"/>
                <a:gd name="T1" fmla="*/ 27 h 32"/>
                <a:gd name="T2" fmla="*/ 37 w 31"/>
                <a:gd name="T3" fmla="*/ 293 h 32"/>
                <a:gd name="T4" fmla="*/ 0 w 31"/>
                <a:gd name="T5" fmla="*/ 201 h 32"/>
                <a:gd name="T6" fmla="*/ 64 w 31"/>
                <a:gd name="T7" fmla="*/ 4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2">
                  <a:moveTo>
                    <a:pt x="10" y="3"/>
                  </a:moveTo>
                  <a:cubicBezTo>
                    <a:pt x="31" y="0"/>
                    <a:pt x="15" y="29"/>
                    <a:pt x="5" y="32"/>
                  </a:cubicBezTo>
                  <a:cubicBezTo>
                    <a:pt x="5" y="28"/>
                    <a:pt x="0" y="25"/>
                    <a:pt x="0" y="22"/>
                  </a:cubicBezTo>
                  <a:cubicBezTo>
                    <a:pt x="0" y="17"/>
                    <a:pt x="6" y="9"/>
                    <a:pt x="9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4" name="Freeform 297">
              <a:extLst>
                <a:ext uri="{FF2B5EF4-FFF2-40B4-BE49-F238E27FC236}">
                  <a16:creationId xmlns:a16="http://schemas.microsoft.com/office/drawing/2014/main" id="{D7ECFE5F-9357-41D6-BF27-6910B39A5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755"/>
              <a:ext cx="33" cy="99"/>
            </a:xfrm>
            <a:custGeom>
              <a:avLst/>
              <a:gdLst>
                <a:gd name="T0" fmla="*/ 124 w 17"/>
                <a:gd name="T1" fmla="*/ 0 h 47"/>
                <a:gd name="T2" fmla="*/ 101 w 17"/>
                <a:gd name="T3" fmla="*/ 177 h 47"/>
                <a:gd name="T4" fmla="*/ 52 w 17"/>
                <a:gd name="T5" fmla="*/ 289 h 47"/>
                <a:gd name="T6" fmla="*/ 37 w 17"/>
                <a:gd name="T7" fmla="*/ 440 h 47"/>
                <a:gd name="T8" fmla="*/ 45 w 17"/>
                <a:gd name="T9" fmla="*/ 244 h 47"/>
                <a:gd name="T10" fmla="*/ 101 w 17"/>
                <a:gd name="T11" fmla="*/ 3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7">
                  <a:moveTo>
                    <a:pt x="17" y="0"/>
                  </a:moveTo>
                  <a:cubicBezTo>
                    <a:pt x="15" y="6"/>
                    <a:pt x="16" y="13"/>
                    <a:pt x="14" y="19"/>
                  </a:cubicBezTo>
                  <a:cubicBezTo>
                    <a:pt x="13" y="23"/>
                    <a:pt x="9" y="27"/>
                    <a:pt x="7" y="31"/>
                  </a:cubicBezTo>
                  <a:cubicBezTo>
                    <a:pt x="5" y="36"/>
                    <a:pt x="7" y="42"/>
                    <a:pt x="5" y="47"/>
                  </a:cubicBezTo>
                  <a:cubicBezTo>
                    <a:pt x="0" y="41"/>
                    <a:pt x="4" y="32"/>
                    <a:pt x="6" y="26"/>
                  </a:cubicBezTo>
                  <a:cubicBezTo>
                    <a:pt x="7" y="19"/>
                    <a:pt x="9" y="10"/>
                    <a:pt x="14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5" name="Freeform 298">
              <a:extLst>
                <a:ext uri="{FF2B5EF4-FFF2-40B4-BE49-F238E27FC236}">
                  <a16:creationId xmlns:a16="http://schemas.microsoft.com/office/drawing/2014/main" id="{833C6042-AA01-48DD-88B8-E67339885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960"/>
              <a:ext cx="35" cy="59"/>
            </a:xfrm>
            <a:custGeom>
              <a:avLst/>
              <a:gdLst>
                <a:gd name="T0" fmla="*/ 132 w 18"/>
                <a:gd name="T1" fmla="*/ 8 h 28"/>
                <a:gd name="T2" fmla="*/ 16 w 18"/>
                <a:gd name="T3" fmla="*/ 261 h 28"/>
                <a:gd name="T4" fmla="*/ 16 w 18"/>
                <a:gd name="T5" fmla="*/ 120 h 28"/>
                <a:gd name="T6" fmla="*/ 60 w 18"/>
                <a:gd name="T7" fmla="*/ 17 h 28"/>
                <a:gd name="T8" fmla="*/ 95 w 1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18" y="1"/>
                  </a:moveTo>
                  <a:cubicBezTo>
                    <a:pt x="9" y="8"/>
                    <a:pt x="6" y="19"/>
                    <a:pt x="2" y="28"/>
                  </a:cubicBezTo>
                  <a:cubicBezTo>
                    <a:pt x="0" y="23"/>
                    <a:pt x="1" y="18"/>
                    <a:pt x="2" y="13"/>
                  </a:cubicBezTo>
                  <a:cubicBezTo>
                    <a:pt x="3" y="9"/>
                    <a:pt x="5" y="5"/>
                    <a:pt x="8" y="2"/>
                  </a:cubicBezTo>
                  <a:cubicBezTo>
                    <a:pt x="10" y="1"/>
                    <a:pt x="11" y="2"/>
                    <a:pt x="1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6" name="Freeform 299">
              <a:extLst>
                <a:ext uri="{FF2B5EF4-FFF2-40B4-BE49-F238E27FC236}">
                  <a16:creationId xmlns:a16="http://schemas.microsoft.com/office/drawing/2014/main" id="{5269ADDE-6EB0-4CDB-869B-79839DBA2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973"/>
              <a:ext cx="23" cy="29"/>
            </a:xfrm>
            <a:custGeom>
              <a:avLst/>
              <a:gdLst>
                <a:gd name="T0" fmla="*/ 44 w 12"/>
                <a:gd name="T1" fmla="*/ 0 h 14"/>
                <a:gd name="T2" fmla="*/ 77 w 12"/>
                <a:gd name="T3" fmla="*/ 124 h 14"/>
                <a:gd name="T4" fmla="*/ 8 w 12"/>
                <a:gd name="T5" fmla="*/ 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11" y="2"/>
                    <a:pt x="12" y="10"/>
                    <a:pt x="11" y="14"/>
                  </a:cubicBezTo>
                  <a:cubicBezTo>
                    <a:pt x="8" y="12"/>
                    <a:pt x="0" y="5"/>
                    <a:pt x="1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7" name="Freeform 300">
              <a:extLst>
                <a:ext uri="{FF2B5EF4-FFF2-40B4-BE49-F238E27FC236}">
                  <a16:creationId xmlns:a16="http://schemas.microsoft.com/office/drawing/2014/main" id="{2EC207D4-653A-4433-B628-55190FFE2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3002"/>
              <a:ext cx="50" cy="61"/>
            </a:xfrm>
            <a:custGeom>
              <a:avLst/>
              <a:gdLst>
                <a:gd name="T0" fmla="*/ 71 w 26"/>
                <a:gd name="T1" fmla="*/ 0 h 29"/>
                <a:gd name="T2" fmla="*/ 29 w 26"/>
                <a:gd name="T3" fmla="*/ 269 h 29"/>
                <a:gd name="T4" fmla="*/ 8 w 26"/>
                <a:gd name="T5" fmla="*/ 160 h 29"/>
                <a:gd name="T6" fmla="*/ 56 w 26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9">
                  <a:moveTo>
                    <a:pt x="10" y="0"/>
                  </a:moveTo>
                  <a:cubicBezTo>
                    <a:pt x="26" y="2"/>
                    <a:pt x="13" y="27"/>
                    <a:pt x="4" y="29"/>
                  </a:cubicBezTo>
                  <a:cubicBezTo>
                    <a:pt x="2" y="24"/>
                    <a:pt x="0" y="22"/>
                    <a:pt x="1" y="17"/>
                  </a:cubicBezTo>
                  <a:cubicBezTo>
                    <a:pt x="1" y="12"/>
                    <a:pt x="3" y="2"/>
                    <a:pt x="8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8" name="Freeform 301">
              <a:extLst>
                <a:ext uri="{FF2B5EF4-FFF2-40B4-BE49-F238E27FC236}">
                  <a16:creationId xmlns:a16="http://schemas.microsoft.com/office/drawing/2014/main" id="{BA255F5A-EF65-4F15-AC96-7E6D0599F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119"/>
              <a:ext cx="30" cy="21"/>
            </a:xfrm>
            <a:custGeom>
              <a:avLst/>
              <a:gdLst>
                <a:gd name="T0" fmla="*/ 24 w 15"/>
                <a:gd name="T1" fmla="*/ 36 h 10"/>
                <a:gd name="T2" fmla="*/ 80 w 15"/>
                <a:gd name="T3" fmla="*/ 76 h 10"/>
                <a:gd name="T4" fmla="*/ 0 w 15"/>
                <a:gd name="T5" fmla="*/ 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3" y="4"/>
                  </a:moveTo>
                  <a:cubicBezTo>
                    <a:pt x="6" y="0"/>
                    <a:pt x="15" y="3"/>
                    <a:pt x="10" y="8"/>
                  </a:cubicBezTo>
                  <a:cubicBezTo>
                    <a:pt x="9" y="10"/>
                    <a:pt x="2" y="8"/>
                    <a:pt x="0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9" name="Freeform 302">
              <a:extLst>
                <a:ext uri="{FF2B5EF4-FFF2-40B4-BE49-F238E27FC236}">
                  <a16:creationId xmlns:a16="http://schemas.microsoft.com/office/drawing/2014/main" id="{D4B80753-7469-408A-B240-8CE815376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3152"/>
              <a:ext cx="55" cy="53"/>
            </a:xfrm>
            <a:custGeom>
              <a:avLst/>
              <a:gdLst>
                <a:gd name="T0" fmla="*/ 84 w 28"/>
                <a:gd name="T1" fmla="*/ 0 h 25"/>
                <a:gd name="T2" fmla="*/ 181 w 28"/>
                <a:gd name="T3" fmla="*/ 36 h 25"/>
                <a:gd name="T4" fmla="*/ 108 w 28"/>
                <a:gd name="T5" fmla="*/ 180 h 25"/>
                <a:gd name="T6" fmla="*/ 47 w 28"/>
                <a:gd name="T7" fmla="*/ 1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5">
                  <a:moveTo>
                    <a:pt x="11" y="0"/>
                  </a:moveTo>
                  <a:cubicBezTo>
                    <a:pt x="14" y="3"/>
                    <a:pt x="21" y="0"/>
                    <a:pt x="24" y="4"/>
                  </a:cubicBezTo>
                  <a:cubicBezTo>
                    <a:pt x="28" y="10"/>
                    <a:pt x="18" y="17"/>
                    <a:pt x="14" y="19"/>
                  </a:cubicBezTo>
                  <a:cubicBezTo>
                    <a:pt x="0" y="25"/>
                    <a:pt x="7" y="8"/>
                    <a:pt x="6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0" name="Freeform 303">
              <a:extLst>
                <a:ext uri="{FF2B5EF4-FFF2-40B4-BE49-F238E27FC236}">
                  <a16:creationId xmlns:a16="http://schemas.microsoft.com/office/drawing/2014/main" id="{ECF1DA7C-0550-4557-8B44-E25F19DC0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3236"/>
              <a:ext cx="59" cy="61"/>
            </a:xfrm>
            <a:custGeom>
              <a:avLst/>
              <a:gdLst>
                <a:gd name="T0" fmla="*/ 228 w 30"/>
                <a:gd name="T1" fmla="*/ 27 h 29"/>
                <a:gd name="T2" fmla="*/ 144 w 30"/>
                <a:gd name="T3" fmla="*/ 221 h 29"/>
                <a:gd name="T4" fmla="*/ 0 w 30"/>
                <a:gd name="T5" fmla="*/ 244 h 29"/>
                <a:gd name="T6" fmla="*/ 136 w 30"/>
                <a:gd name="T7" fmla="*/ 120 h 29"/>
                <a:gd name="T8" fmla="*/ 205 w 30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30" y="3"/>
                  </a:moveTo>
                  <a:cubicBezTo>
                    <a:pt x="26" y="10"/>
                    <a:pt x="24" y="18"/>
                    <a:pt x="19" y="24"/>
                  </a:cubicBezTo>
                  <a:cubicBezTo>
                    <a:pt x="13" y="29"/>
                    <a:pt x="7" y="27"/>
                    <a:pt x="0" y="26"/>
                  </a:cubicBezTo>
                  <a:cubicBezTo>
                    <a:pt x="6" y="22"/>
                    <a:pt x="12" y="19"/>
                    <a:pt x="18" y="13"/>
                  </a:cubicBezTo>
                  <a:cubicBezTo>
                    <a:pt x="21" y="9"/>
                    <a:pt x="24" y="4"/>
                    <a:pt x="2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1" name="Freeform 304">
              <a:extLst>
                <a:ext uri="{FF2B5EF4-FFF2-40B4-BE49-F238E27FC236}">
                  <a16:creationId xmlns:a16="http://schemas.microsoft.com/office/drawing/2014/main" id="{00183F04-9C72-4CEC-9B2C-9442F5CB1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320"/>
              <a:ext cx="71" cy="46"/>
            </a:xfrm>
            <a:custGeom>
              <a:avLst/>
              <a:gdLst>
                <a:gd name="T0" fmla="*/ 276 w 36"/>
                <a:gd name="T1" fmla="*/ 65 h 22"/>
                <a:gd name="T2" fmla="*/ 207 w 36"/>
                <a:gd name="T3" fmla="*/ 136 h 22"/>
                <a:gd name="T4" fmla="*/ 108 w 36"/>
                <a:gd name="T5" fmla="*/ 184 h 22"/>
                <a:gd name="T6" fmla="*/ 0 w 36"/>
                <a:gd name="T7" fmla="*/ 201 h 22"/>
                <a:gd name="T8" fmla="*/ 116 w 36"/>
                <a:gd name="T9" fmla="*/ 109 h 22"/>
                <a:gd name="T10" fmla="*/ 268 w 3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36" y="7"/>
                  </a:moveTo>
                  <a:cubicBezTo>
                    <a:pt x="33" y="9"/>
                    <a:pt x="30" y="13"/>
                    <a:pt x="27" y="15"/>
                  </a:cubicBezTo>
                  <a:cubicBezTo>
                    <a:pt x="23" y="17"/>
                    <a:pt x="19" y="18"/>
                    <a:pt x="14" y="20"/>
                  </a:cubicBezTo>
                  <a:cubicBezTo>
                    <a:pt x="9" y="21"/>
                    <a:pt x="5" y="22"/>
                    <a:pt x="0" y="22"/>
                  </a:cubicBezTo>
                  <a:cubicBezTo>
                    <a:pt x="2" y="18"/>
                    <a:pt x="11" y="15"/>
                    <a:pt x="15" y="12"/>
                  </a:cubicBezTo>
                  <a:cubicBezTo>
                    <a:pt x="22" y="8"/>
                    <a:pt x="30" y="6"/>
                    <a:pt x="3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2" name="Freeform 305">
              <a:extLst>
                <a:ext uri="{FF2B5EF4-FFF2-40B4-BE49-F238E27FC236}">
                  <a16:creationId xmlns:a16="http://schemas.microsoft.com/office/drawing/2014/main" id="{CEAD49B5-DC83-4D92-8E23-7B7F4AF8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3368"/>
              <a:ext cx="72" cy="27"/>
            </a:xfrm>
            <a:custGeom>
              <a:avLst/>
              <a:gdLst>
                <a:gd name="T0" fmla="*/ 272 w 37"/>
                <a:gd name="T1" fmla="*/ 17 h 13"/>
                <a:gd name="T2" fmla="*/ 37 w 37"/>
                <a:gd name="T3" fmla="*/ 64 h 13"/>
                <a:gd name="T4" fmla="*/ 53 w 37"/>
                <a:gd name="T5" fmla="*/ 8 h 13"/>
                <a:gd name="T6" fmla="*/ 148 w 37"/>
                <a:gd name="T7" fmla="*/ 25 h 13"/>
                <a:gd name="T8" fmla="*/ 249 w 37"/>
                <a:gd name="T9" fmla="*/ 1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3">
                  <a:moveTo>
                    <a:pt x="37" y="2"/>
                  </a:moveTo>
                  <a:cubicBezTo>
                    <a:pt x="29" y="7"/>
                    <a:pt x="13" y="13"/>
                    <a:pt x="5" y="7"/>
                  </a:cubicBezTo>
                  <a:cubicBezTo>
                    <a:pt x="0" y="4"/>
                    <a:pt x="1" y="1"/>
                    <a:pt x="7" y="1"/>
                  </a:cubicBezTo>
                  <a:cubicBezTo>
                    <a:pt x="11" y="0"/>
                    <a:pt x="16" y="3"/>
                    <a:pt x="20" y="3"/>
                  </a:cubicBezTo>
                  <a:cubicBezTo>
                    <a:pt x="25" y="3"/>
                    <a:pt x="29" y="1"/>
                    <a:pt x="34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3" name="Freeform 306">
              <a:extLst>
                <a:ext uri="{FF2B5EF4-FFF2-40B4-BE49-F238E27FC236}">
                  <a16:creationId xmlns:a16="http://schemas.microsoft.com/office/drawing/2014/main" id="{01AAE4B8-5B06-4D5E-9204-D5D6BB399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3322"/>
              <a:ext cx="45" cy="33"/>
            </a:xfrm>
            <a:custGeom>
              <a:avLst/>
              <a:gdLst>
                <a:gd name="T0" fmla="*/ 172 w 23"/>
                <a:gd name="T1" fmla="*/ 60 h 16"/>
                <a:gd name="T2" fmla="*/ 76 w 23"/>
                <a:gd name="T3" fmla="*/ 8 h 16"/>
                <a:gd name="T4" fmla="*/ 0 w 23"/>
                <a:gd name="T5" fmla="*/ 140 h 16"/>
                <a:gd name="T6" fmla="*/ 88 w 23"/>
                <a:gd name="T7" fmla="*/ 140 h 16"/>
                <a:gd name="T8" fmla="*/ 112 w 23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23" y="7"/>
                  </a:moveTo>
                  <a:cubicBezTo>
                    <a:pt x="20" y="3"/>
                    <a:pt x="15" y="0"/>
                    <a:pt x="10" y="1"/>
                  </a:cubicBezTo>
                  <a:cubicBezTo>
                    <a:pt x="2" y="2"/>
                    <a:pt x="2" y="10"/>
                    <a:pt x="0" y="16"/>
                  </a:cubicBezTo>
                  <a:cubicBezTo>
                    <a:pt x="3" y="15"/>
                    <a:pt x="8" y="15"/>
                    <a:pt x="12" y="16"/>
                  </a:cubicBezTo>
                  <a:cubicBezTo>
                    <a:pt x="9" y="11"/>
                    <a:pt x="14" y="8"/>
                    <a:pt x="15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4" name="Freeform 307">
              <a:extLst>
                <a:ext uri="{FF2B5EF4-FFF2-40B4-BE49-F238E27FC236}">
                  <a16:creationId xmlns:a16="http://schemas.microsoft.com/office/drawing/2014/main" id="{631648C4-BA55-4B9E-AB10-68B6E07A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3288"/>
              <a:ext cx="32" cy="55"/>
            </a:xfrm>
            <a:custGeom>
              <a:avLst/>
              <a:gdLst>
                <a:gd name="T0" fmla="*/ 128 w 16"/>
                <a:gd name="T1" fmla="*/ 0 h 26"/>
                <a:gd name="T2" fmla="*/ 8 w 16"/>
                <a:gd name="T3" fmla="*/ 245 h 26"/>
                <a:gd name="T4" fmla="*/ 112 w 16"/>
                <a:gd name="T5" fmla="*/ 169 h 26"/>
                <a:gd name="T6" fmla="*/ 80 w 16"/>
                <a:gd name="T7" fmla="*/ 1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0" y="2"/>
                    <a:pt x="0" y="11"/>
                    <a:pt x="1" y="26"/>
                  </a:cubicBezTo>
                  <a:cubicBezTo>
                    <a:pt x="5" y="23"/>
                    <a:pt x="10" y="22"/>
                    <a:pt x="14" y="18"/>
                  </a:cubicBezTo>
                  <a:cubicBezTo>
                    <a:pt x="3" y="20"/>
                    <a:pt x="7" y="8"/>
                    <a:pt x="10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5" name="Freeform 308">
              <a:extLst>
                <a:ext uri="{FF2B5EF4-FFF2-40B4-BE49-F238E27FC236}">
                  <a16:creationId xmlns:a16="http://schemas.microsoft.com/office/drawing/2014/main" id="{FF34C294-69D4-45B2-8A2A-FEF1BFE8A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219"/>
              <a:ext cx="41" cy="63"/>
            </a:xfrm>
            <a:custGeom>
              <a:avLst/>
              <a:gdLst>
                <a:gd name="T0" fmla="*/ 76 w 21"/>
                <a:gd name="T1" fmla="*/ 0 h 30"/>
                <a:gd name="T2" fmla="*/ 45 w 21"/>
                <a:gd name="T3" fmla="*/ 244 h 30"/>
                <a:gd name="T4" fmla="*/ 156 w 21"/>
                <a:gd name="T5" fmla="*/ 168 h 30"/>
                <a:gd name="T6" fmla="*/ 80 w 21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0">
                  <a:moveTo>
                    <a:pt x="10" y="0"/>
                  </a:moveTo>
                  <a:cubicBezTo>
                    <a:pt x="7" y="6"/>
                    <a:pt x="0" y="19"/>
                    <a:pt x="6" y="26"/>
                  </a:cubicBezTo>
                  <a:cubicBezTo>
                    <a:pt x="10" y="30"/>
                    <a:pt x="18" y="22"/>
                    <a:pt x="21" y="18"/>
                  </a:cubicBezTo>
                  <a:cubicBezTo>
                    <a:pt x="10" y="22"/>
                    <a:pt x="11" y="9"/>
                    <a:pt x="11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6" name="Freeform 309">
              <a:extLst>
                <a:ext uri="{FF2B5EF4-FFF2-40B4-BE49-F238E27FC236}">
                  <a16:creationId xmlns:a16="http://schemas.microsoft.com/office/drawing/2014/main" id="{76E108BB-0234-4571-B496-226E4A139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318"/>
              <a:ext cx="41" cy="37"/>
            </a:xfrm>
            <a:custGeom>
              <a:avLst/>
              <a:gdLst>
                <a:gd name="T0" fmla="*/ 148 w 21"/>
                <a:gd name="T1" fmla="*/ 156 h 18"/>
                <a:gd name="T2" fmla="*/ 156 w 21"/>
                <a:gd name="T3" fmla="*/ 156 h 18"/>
                <a:gd name="T4" fmla="*/ 0 w 21"/>
                <a:gd name="T5" fmla="*/ 16 h 18"/>
                <a:gd name="T6" fmla="*/ 125 w 21"/>
                <a:gd name="T7" fmla="*/ 0 h 18"/>
                <a:gd name="T8" fmla="*/ 133 w 21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20" y="18"/>
                  </a:moveTo>
                  <a:cubicBezTo>
                    <a:pt x="20" y="18"/>
                    <a:pt x="20" y="18"/>
                    <a:pt x="21" y="18"/>
                  </a:cubicBezTo>
                  <a:cubicBezTo>
                    <a:pt x="13" y="13"/>
                    <a:pt x="2" y="13"/>
                    <a:pt x="0" y="2"/>
                  </a:cubicBezTo>
                  <a:cubicBezTo>
                    <a:pt x="6" y="5"/>
                    <a:pt x="11" y="2"/>
                    <a:pt x="17" y="0"/>
                  </a:cubicBezTo>
                  <a:cubicBezTo>
                    <a:pt x="14" y="4"/>
                    <a:pt x="11" y="11"/>
                    <a:pt x="18" y="1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7" name="Freeform 310">
              <a:extLst>
                <a:ext uri="{FF2B5EF4-FFF2-40B4-BE49-F238E27FC236}">
                  <a16:creationId xmlns:a16="http://schemas.microsoft.com/office/drawing/2014/main" id="{1F38FC11-E99C-49C3-BDB2-43DDC068A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317"/>
              <a:ext cx="17" cy="35"/>
            </a:xfrm>
            <a:custGeom>
              <a:avLst/>
              <a:gdLst>
                <a:gd name="T0" fmla="*/ 53 w 9"/>
                <a:gd name="T1" fmla="*/ 0 h 17"/>
                <a:gd name="T2" fmla="*/ 15 w 9"/>
                <a:gd name="T3" fmla="*/ 89 h 17"/>
                <a:gd name="T4" fmla="*/ 0 w 9"/>
                <a:gd name="T5" fmla="*/ 140 h 17"/>
                <a:gd name="T6" fmla="*/ 60 w 9"/>
                <a:gd name="T7" fmla="*/ 148 h 17"/>
                <a:gd name="T8" fmla="*/ 47 w 9"/>
                <a:gd name="T9" fmla="*/ 3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8" y="0"/>
                  </a:moveTo>
                  <a:cubicBezTo>
                    <a:pt x="6" y="3"/>
                    <a:pt x="3" y="6"/>
                    <a:pt x="2" y="10"/>
                  </a:cubicBezTo>
                  <a:cubicBezTo>
                    <a:pt x="1" y="12"/>
                    <a:pt x="2" y="14"/>
                    <a:pt x="0" y="16"/>
                  </a:cubicBezTo>
                  <a:cubicBezTo>
                    <a:pt x="3" y="17"/>
                    <a:pt x="6" y="15"/>
                    <a:pt x="9" y="17"/>
                  </a:cubicBezTo>
                  <a:cubicBezTo>
                    <a:pt x="7" y="13"/>
                    <a:pt x="7" y="7"/>
                    <a:pt x="7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8" name="Freeform 311">
              <a:extLst>
                <a:ext uri="{FF2B5EF4-FFF2-40B4-BE49-F238E27FC236}">
                  <a16:creationId xmlns:a16="http://schemas.microsoft.com/office/drawing/2014/main" id="{6B39039F-C0BB-440E-AFAC-40FC742A2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363"/>
              <a:ext cx="20" cy="39"/>
            </a:xfrm>
            <a:custGeom>
              <a:avLst/>
              <a:gdLst>
                <a:gd name="T0" fmla="*/ 80 w 10"/>
                <a:gd name="T1" fmla="*/ 43 h 19"/>
                <a:gd name="T2" fmla="*/ 32 w 10"/>
                <a:gd name="T3" fmla="*/ 0 h 19"/>
                <a:gd name="T4" fmla="*/ 16 w 10"/>
                <a:gd name="T5" fmla="*/ 164 h 19"/>
                <a:gd name="T6" fmla="*/ 64 w 10"/>
                <a:gd name="T7" fmla="*/ 3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10" y="5"/>
                  </a:moveTo>
                  <a:cubicBezTo>
                    <a:pt x="8" y="4"/>
                    <a:pt x="5" y="2"/>
                    <a:pt x="4" y="0"/>
                  </a:cubicBezTo>
                  <a:cubicBezTo>
                    <a:pt x="0" y="4"/>
                    <a:pt x="2" y="14"/>
                    <a:pt x="2" y="19"/>
                  </a:cubicBezTo>
                  <a:cubicBezTo>
                    <a:pt x="5" y="15"/>
                    <a:pt x="7" y="9"/>
                    <a:pt x="8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9" name="Freeform 312">
              <a:extLst>
                <a:ext uri="{FF2B5EF4-FFF2-40B4-BE49-F238E27FC236}">
                  <a16:creationId xmlns:a16="http://schemas.microsoft.com/office/drawing/2014/main" id="{EA18B19D-ED73-4558-B945-1F4B5B16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530"/>
              <a:ext cx="30" cy="44"/>
            </a:xfrm>
            <a:custGeom>
              <a:avLst/>
              <a:gdLst>
                <a:gd name="T0" fmla="*/ 120 w 15"/>
                <a:gd name="T1" fmla="*/ 157 h 21"/>
                <a:gd name="T2" fmla="*/ 40 w 15"/>
                <a:gd name="T3" fmla="*/ 193 h 21"/>
                <a:gd name="T4" fmla="*/ 8 w 15"/>
                <a:gd name="T5" fmla="*/ 0 h 21"/>
                <a:gd name="T6" fmla="*/ 88 w 15"/>
                <a:gd name="T7" fmla="*/ 11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5" y="17"/>
                  </a:moveTo>
                  <a:cubicBezTo>
                    <a:pt x="12" y="17"/>
                    <a:pt x="7" y="18"/>
                    <a:pt x="5" y="21"/>
                  </a:cubicBezTo>
                  <a:cubicBezTo>
                    <a:pt x="1" y="18"/>
                    <a:pt x="0" y="5"/>
                    <a:pt x="1" y="0"/>
                  </a:cubicBezTo>
                  <a:cubicBezTo>
                    <a:pt x="2" y="5"/>
                    <a:pt x="6" y="13"/>
                    <a:pt x="11" y="1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0" name="Freeform 313">
              <a:extLst>
                <a:ext uri="{FF2B5EF4-FFF2-40B4-BE49-F238E27FC236}">
                  <a16:creationId xmlns:a16="http://schemas.microsoft.com/office/drawing/2014/main" id="{0BD1B2DF-BDFA-4F6E-A4E3-EBDF8E875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582"/>
              <a:ext cx="34" cy="38"/>
            </a:xfrm>
            <a:custGeom>
              <a:avLst/>
              <a:gdLst>
                <a:gd name="T0" fmla="*/ 136 w 17"/>
                <a:gd name="T1" fmla="*/ 8 h 18"/>
                <a:gd name="T2" fmla="*/ 56 w 17"/>
                <a:gd name="T3" fmla="*/ 27 h 18"/>
                <a:gd name="T4" fmla="*/ 16 w 17"/>
                <a:gd name="T5" fmla="*/ 169 h 18"/>
                <a:gd name="T6" fmla="*/ 112 w 17"/>
                <a:gd name="T7" fmla="*/ 2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17" y="1"/>
                  </a:moveTo>
                  <a:cubicBezTo>
                    <a:pt x="13" y="1"/>
                    <a:pt x="10" y="0"/>
                    <a:pt x="7" y="3"/>
                  </a:cubicBezTo>
                  <a:cubicBezTo>
                    <a:pt x="4" y="5"/>
                    <a:pt x="0" y="15"/>
                    <a:pt x="2" y="18"/>
                  </a:cubicBezTo>
                  <a:cubicBezTo>
                    <a:pt x="6" y="13"/>
                    <a:pt x="7" y="6"/>
                    <a:pt x="14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1" name="Freeform 314">
              <a:extLst>
                <a:ext uri="{FF2B5EF4-FFF2-40B4-BE49-F238E27FC236}">
                  <a16:creationId xmlns:a16="http://schemas.microsoft.com/office/drawing/2014/main" id="{EBDB9CEA-363B-4979-8280-E24B2CCB0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785"/>
              <a:ext cx="22" cy="37"/>
            </a:xfrm>
            <a:custGeom>
              <a:avLst/>
              <a:gdLst>
                <a:gd name="T0" fmla="*/ 88 w 11"/>
                <a:gd name="T1" fmla="*/ 0 h 18"/>
                <a:gd name="T2" fmla="*/ 0 w 11"/>
                <a:gd name="T3" fmla="*/ 43 h 18"/>
                <a:gd name="T4" fmla="*/ 24 w 11"/>
                <a:gd name="T5" fmla="*/ 113 h 18"/>
                <a:gd name="T6" fmla="*/ 16 w 11"/>
                <a:gd name="T7" fmla="*/ 156 h 18"/>
                <a:gd name="T8" fmla="*/ 72 w 11"/>
                <a:gd name="T9" fmla="*/ 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8">
                  <a:moveTo>
                    <a:pt x="11" y="0"/>
                  </a:moveTo>
                  <a:cubicBezTo>
                    <a:pt x="6" y="1"/>
                    <a:pt x="0" y="1"/>
                    <a:pt x="0" y="5"/>
                  </a:cubicBezTo>
                  <a:cubicBezTo>
                    <a:pt x="0" y="7"/>
                    <a:pt x="2" y="11"/>
                    <a:pt x="3" y="13"/>
                  </a:cubicBezTo>
                  <a:cubicBezTo>
                    <a:pt x="3" y="15"/>
                    <a:pt x="2" y="16"/>
                    <a:pt x="2" y="18"/>
                  </a:cubicBezTo>
                  <a:cubicBezTo>
                    <a:pt x="8" y="16"/>
                    <a:pt x="3" y="5"/>
                    <a:pt x="9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2" name="Freeform 315">
              <a:extLst>
                <a:ext uri="{FF2B5EF4-FFF2-40B4-BE49-F238E27FC236}">
                  <a16:creationId xmlns:a16="http://schemas.microsoft.com/office/drawing/2014/main" id="{76957759-884B-492E-9525-380929D4B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860"/>
              <a:ext cx="29" cy="44"/>
            </a:xfrm>
            <a:custGeom>
              <a:avLst/>
              <a:gdLst>
                <a:gd name="T0" fmla="*/ 85 w 15"/>
                <a:gd name="T1" fmla="*/ 0 h 21"/>
                <a:gd name="T2" fmla="*/ 56 w 15"/>
                <a:gd name="T3" fmla="*/ 193 h 21"/>
                <a:gd name="T4" fmla="*/ 108 w 15"/>
                <a:gd name="T5" fmla="*/ 1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0"/>
                  </a:moveTo>
                  <a:cubicBezTo>
                    <a:pt x="9" y="8"/>
                    <a:pt x="0" y="13"/>
                    <a:pt x="8" y="21"/>
                  </a:cubicBezTo>
                  <a:cubicBezTo>
                    <a:pt x="7" y="14"/>
                    <a:pt x="12" y="8"/>
                    <a:pt x="1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3" name="Freeform 316">
              <a:extLst>
                <a:ext uri="{FF2B5EF4-FFF2-40B4-BE49-F238E27FC236}">
                  <a16:creationId xmlns:a16="http://schemas.microsoft.com/office/drawing/2014/main" id="{89B980FB-5F62-4CD5-A177-D40DB7766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994"/>
              <a:ext cx="32" cy="25"/>
            </a:xfrm>
            <a:custGeom>
              <a:avLst/>
              <a:gdLst>
                <a:gd name="T0" fmla="*/ 80 w 16"/>
                <a:gd name="T1" fmla="*/ 8 h 12"/>
                <a:gd name="T2" fmla="*/ 128 w 16"/>
                <a:gd name="T3" fmla="*/ 92 h 12"/>
                <a:gd name="T4" fmla="*/ 8 w 16"/>
                <a:gd name="T5" fmla="*/ 108 h 12"/>
                <a:gd name="T6" fmla="*/ 56 w 1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0" y="1"/>
                  </a:moveTo>
                  <a:cubicBezTo>
                    <a:pt x="12" y="3"/>
                    <a:pt x="16" y="6"/>
                    <a:pt x="16" y="10"/>
                  </a:cubicBezTo>
                  <a:cubicBezTo>
                    <a:pt x="11" y="9"/>
                    <a:pt x="5" y="7"/>
                    <a:pt x="1" y="12"/>
                  </a:cubicBezTo>
                  <a:cubicBezTo>
                    <a:pt x="0" y="8"/>
                    <a:pt x="4" y="3"/>
                    <a:pt x="7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4" name="Freeform 317">
              <a:extLst>
                <a:ext uri="{FF2B5EF4-FFF2-40B4-BE49-F238E27FC236}">
                  <a16:creationId xmlns:a16="http://schemas.microsoft.com/office/drawing/2014/main" id="{B5190C5E-4A92-46AE-95E0-DCFDEEB6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146"/>
              <a:ext cx="25" cy="27"/>
            </a:xfrm>
            <a:custGeom>
              <a:avLst/>
              <a:gdLst>
                <a:gd name="T0" fmla="*/ 92 w 13"/>
                <a:gd name="T1" fmla="*/ 52 h 13"/>
                <a:gd name="T2" fmla="*/ 29 w 13"/>
                <a:gd name="T3" fmla="*/ 116 h 13"/>
                <a:gd name="T4" fmla="*/ 23 w 13"/>
                <a:gd name="T5" fmla="*/ 17 h 13"/>
                <a:gd name="T6" fmla="*/ 71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7" y="5"/>
                    <a:pt x="5" y="8"/>
                    <a:pt x="4" y="13"/>
                  </a:cubicBezTo>
                  <a:cubicBezTo>
                    <a:pt x="2" y="12"/>
                    <a:pt x="0" y="4"/>
                    <a:pt x="3" y="2"/>
                  </a:cubicBezTo>
                  <a:cubicBezTo>
                    <a:pt x="5" y="0"/>
                    <a:pt x="7" y="2"/>
                    <a:pt x="10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5" name="Freeform 318">
              <a:extLst>
                <a:ext uri="{FF2B5EF4-FFF2-40B4-BE49-F238E27FC236}">
                  <a16:creationId xmlns:a16="http://schemas.microsoft.com/office/drawing/2014/main" id="{0C3D4EE0-5B87-4B3F-8A5C-EED1B9571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236"/>
              <a:ext cx="12" cy="40"/>
            </a:xfrm>
            <a:custGeom>
              <a:avLst/>
              <a:gdLst>
                <a:gd name="T0" fmla="*/ 32 w 6"/>
                <a:gd name="T1" fmla="*/ 0 h 19"/>
                <a:gd name="T2" fmla="*/ 16 w 6"/>
                <a:gd name="T3" fmla="*/ 177 h 19"/>
                <a:gd name="T4" fmla="*/ 48 w 6"/>
                <a:gd name="T5" fmla="*/ 160 h 19"/>
                <a:gd name="T6" fmla="*/ 32 w 6"/>
                <a:gd name="T7" fmla="*/ 1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9">
                  <a:moveTo>
                    <a:pt x="4" y="0"/>
                  </a:moveTo>
                  <a:cubicBezTo>
                    <a:pt x="1" y="6"/>
                    <a:pt x="0" y="14"/>
                    <a:pt x="2" y="19"/>
                  </a:cubicBezTo>
                  <a:cubicBezTo>
                    <a:pt x="3" y="18"/>
                    <a:pt x="4" y="16"/>
                    <a:pt x="6" y="17"/>
                  </a:cubicBezTo>
                  <a:cubicBezTo>
                    <a:pt x="6" y="12"/>
                    <a:pt x="2" y="7"/>
                    <a:pt x="4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6" name="Freeform 319">
              <a:extLst>
                <a:ext uri="{FF2B5EF4-FFF2-40B4-BE49-F238E27FC236}">
                  <a16:creationId xmlns:a16="http://schemas.microsoft.com/office/drawing/2014/main" id="{F1CB657D-D5D8-42C1-9895-A7450400E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3305"/>
              <a:ext cx="12" cy="38"/>
            </a:xfrm>
            <a:custGeom>
              <a:avLst/>
              <a:gdLst>
                <a:gd name="T0" fmla="*/ 16 w 6"/>
                <a:gd name="T1" fmla="*/ 0 h 18"/>
                <a:gd name="T2" fmla="*/ 8 w 6"/>
                <a:gd name="T3" fmla="*/ 169 h 18"/>
                <a:gd name="T4" fmla="*/ 48 w 6"/>
                <a:gd name="T5" fmla="*/ 144 h 18"/>
                <a:gd name="T6" fmla="*/ 16 w 6"/>
                <a:gd name="T7" fmla="*/ 1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8">
                  <a:moveTo>
                    <a:pt x="2" y="0"/>
                  </a:moveTo>
                  <a:cubicBezTo>
                    <a:pt x="1" y="5"/>
                    <a:pt x="0" y="12"/>
                    <a:pt x="1" y="18"/>
                  </a:cubicBezTo>
                  <a:cubicBezTo>
                    <a:pt x="2" y="15"/>
                    <a:pt x="4" y="14"/>
                    <a:pt x="6" y="15"/>
                  </a:cubicBezTo>
                  <a:cubicBezTo>
                    <a:pt x="5" y="11"/>
                    <a:pt x="2" y="7"/>
                    <a:pt x="2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7" name="Freeform 320">
              <a:extLst>
                <a:ext uri="{FF2B5EF4-FFF2-40B4-BE49-F238E27FC236}">
                  <a16:creationId xmlns:a16="http://schemas.microsoft.com/office/drawing/2014/main" id="{F6BBD268-F9AA-44D7-8D78-D7C013C1E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328"/>
              <a:ext cx="11" cy="27"/>
            </a:xfrm>
            <a:custGeom>
              <a:avLst/>
              <a:gdLst>
                <a:gd name="T0" fmla="*/ 24 w 6"/>
                <a:gd name="T1" fmla="*/ 0 h 13"/>
                <a:gd name="T2" fmla="*/ 0 w 6"/>
                <a:gd name="T3" fmla="*/ 108 h 13"/>
                <a:gd name="T4" fmla="*/ 37 w 6"/>
                <a:gd name="T5" fmla="*/ 116 h 13"/>
                <a:gd name="T6" fmla="*/ 24 w 6"/>
                <a:gd name="T7" fmla="*/ 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4" y="0"/>
                  </a:moveTo>
                  <a:cubicBezTo>
                    <a:pt x="1" y="4"/>
                    <a:pt x="0" y="7"/>
                    <a:pt x="0" y="12"/>
                  </a:cubicBezTo>
                  <a:cubicBezTo>
                    <a:pt x="2" y="12"/>
                    <a:pt x="4" y="12"/>
                    <a:pt x="6" y="13"/>
                  </a:cubicBezTo>
                  <a:cubicBezTo>
                    <a:pt x="5" y="9"/>
                    <a:pt x="2" y="5"/>
                    <a:pt x="4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8" name="Freeform 321">
              <a:extLst>
                <a:ext uri="{FF2B5EF4-FFF2-40B4-BE49-F238E27FC236}">
                  <a16:creationId xmlns:a16="http://schemas.microsoft.com/office/drawing/2014/main" id="{F17BCA4C-6933-41D5-9C3C-8FB037E3E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841"/>
              <a:ext cx="182" cy="184"/>
            </a:xfrm>
            <a:custGeom>
              <a:avLst/>
              <a:gdLst>
                <a:gd name="T0" fmla="*/ 399 w 93"/>
                <a:gd name="T1" fmla="*/ 805 h 88"/>
                <a:gd name="T2" fmla="*/ 225 w 93"/>
                <a:gd name="T3" fmla="*/ 713 h 88"/>
                <a:gd name="T4" fmla="*/ 23 w 93"/>
                <a:gd name="T5" fmla="*/ 460 h 88"/>
                <a:gd name="T6" fmla="*/ 61 w 93"/>
                <a:gd name="T7" fmla="*/ 245 h 88"/>
                <a:gd name="T8" fmla="*/ 644 w 93"/>
                <a:gd name="T9" fmla="*/ 176 h 88"/>
                <a:gd name="T10" fmla="*/ 667 w 93"/>
                <a:gd name="T11" fmla="*/ 376 h 88"/>
                <a:gd name="T12" fmla="*/ 517 w 93"/>
                <a:gd name="T13" fmla="*/ 677 h 88"/>
                <a:gd name="T14" fmla="*/ 399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53" y="88"/>
                  </a:moveTo>
                  <a:cubicBezTo>
                    <a:pt x="45" y="88"/>
                    <a:pt x="38" y="87"/>
                    <a:pt x="30" y="78"/>
                  </a:cubicBezTo>
                  <a:cubicBezTo>
                    <a:pt x="22" y="68"/>
                    <a:pt x="6" y="56"/>
                    <a:pt x="3" y="50"/>
                  </a:cubicBezTo>
                  <a:cubicBezTo>
                    <a:pt x="0" y="44"/>
                    <a:pt x="2" y="32"/>
                    <a:pt x="8" y="27"/>
                  </a:cubicBezTo>
                  <a:cubicBezTo>
                    <a:pt x="14" y="22"/>
                    <a:pt x="65" y="0"/>
                    <a:pt x="86" y="19"/>
                  </a:cubicBezTo>
                  <a:cubicBezTo>
                    <a:pt x="93" y="23"/>
                    <a:pt x="92" y="38"/>
                    <a:pt x="89" y="41"/>
                  </a:cubicBezTo>
                  <a:cubicBezTo>
                    <a:pt x="81" y="53"/>
                    <a:pt x="73" y="64"/>
                    <a:pt x="69" y="74"/>
                  </a:cubicBezTo>
                  <a:cubicBezTo>
                    <a:pt x="65" y="82"/>
                    <a:pt x="60" y="87"/>
                    <a:pt x="53" y="8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9" name="Freeform 322">
              <a:extLst>
                <a:ext uri="{FF2B5EF4-FFF2-40B4-BE49-F238E27FC236}">
                  <a16:creationId xmlns:a16="http://schemas.microsoft.com/office/drawing/2014/main" id="{E0BF5C13-DB4F-4CAD-9F3F-A2D925A3D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893"/>
              <a:ext cx="133" cy="109"/>
            </a:xfrm>
            <a:custGeom>
              <a:avLst/>
              <a:gdLst>
                <a:gd name="T0" fmla="*/ 61 w 68"/>
                <a:gd name="T1" fmla="*/ 168 h 52"/>
                <a:gd name="T2" fmla="*/ 111 w 68"/>
                <a:gd name="T3" fmla="*/ 285 h 52"/>
                <a:gd name="T4" fmla="*/ 203 w 68"/>
                <a:gd name="T5" fmla="*/ 405 h 52"/>
                <a:gd name="T6" fmla="*/ 305 w 68"/>
                <a:gd name="T7" fmla="*/ 461 h 52"/>
                <a:gd name="T8" fmla="*/ 391 w 68"/>
                <a:gd name="T9" fmla="*/ 329 h 52"/>
                <a:gd name="T10" fmla="*/ 432 w 68"/>
                <a:gd name="T11" fmla="*/ 57 h 52"/>
                <a:gd name="T12" fmla="*/ 141 w 68"/>
                <a:gd name="T13" fmla="*/ 11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2">
                  <a:moveTo>
                    <a:pt x="8" y="18"/>
                  </a:moveTo>
                  <a:cubicBezTo>
                    <a:pt x="0" y="25"/>
                    <a:pt x="10" y="27"/>
                    <a:pt x="15" y="31"/>
                  </a:cubicBezTo>
                  <a:cubicBezTo>
                    <a:pt x="21" y="35"/>
                    <a:pt x="23" y="39"/>
                    <a:pt x="27" y="44"/>
                  </a:cubicBezTo>
                  <a:cubicBezTo>
                    <a:pt x="31" y="47"/>
                    <a:pt x="36" y="52"/>
                    <a:pt x="41" y="50"/>
                  </a:cubicBezTo>
                  <a:cubicBezTo>
                    <a:pt x="47" y="48"/>
                    <a:pt x="49" y="40"/>
                    <a:pt x="52" y="36"/>
                  </a:cubicBezTo>
                  <a:cubicBezTo>
                    <a:pt x="55" y="29"/>
                    <a:pt x="68" y="12"/>
                    <a:pt x="58" y="6"/>
                  </a:cubicBezTo>
                  <a:cubicBezTo>
                    <a:pt x="47" y="0"/>
                    <a:pt x="30" y="11"/>
                    <a:pt x="19" y="1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0" name="Freeform 323">
              <a:extLst>
                <a:ext uri="{FF2B5EF4-FFF2-40B4-BE49-F238E27FC236}">
                  <a16:creationId xmlns:a16="http://schemas.microsoft.com/office/drawing/2014/main" id="{921869D4-855B-494E-BE44-36949CBB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923"/>
              <a:ext cx="147" cy="156"/>
            </a:xfrm>
            <a:custGeom>
              <a:avLst/>
              <a:gdLst>
                <a:gd name="T0" fmla="*/ 76 w 75"/>
                <a:gd name="T1" fmla="*/ 449 h 75"/>
                <a:gd name="T2" fmla="*/ 257 w 75"/>
                <a:gd name="T3" fmla="*/ 576 h 75"/>
                <a:gd name="T4" fmla="*/ 453 w 75"/>
                <a:gd name="T5" fmla="*/ 674 h 75"/>
                <a:gd name="T6" fmla="*/ 564 w 75"/>
                <a:gd name="T7" fmla="*/ 516 h 75"/>
                <a:gd name="T8" fmla="*/ 541 w 75"/>
                <a:gd name="T9" fmla="*/ 181 h 75"/>
                <a:gd name="T10" fmla="*/ 431 w 75"/>
                <a:gd name="T11" fmla="*/ 8 h 75"/>
                <a:gd name="T12" fmla="*/ 76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10" y="50"/>
                  </a:moveTo>
                  <a:cubicBezTo>
                    <a:pt x="15" y="59"/>
                    <a:pt x="23" y="60"/>
                    <a:pt x="34" y="64"/>
                  </a:cubicBezTo>
                  <a:cubicBezTo>
                    <a:pt x="44" y="69"/>
                    <a:pt x="48" y="75"/>
                    <a:pt x="60" y="75"/>
                  </a:cubicBezTo>
                  <a:cubicBezTo>
                    <a:pt x="71" y="75"/>
                    <a:pt x="75" y="64"/>
                    <a:pt x="75" y="57"/>
                  </a:cubicBezTo>
                  <a:cubicBezTo>
                    <a:pt x="75" y="50"/>
                    <a:pt x="72" y="31"/>
                    <a:pt x="72" y="20"/>
                  </a:cubicBezTo>
                  <a:cubicBezTo>
                    <a:pt x="72" y="10"/>
                    <a:pt x="71" y="5"/>
                    <a:pt x="57" y="1"/>
                  </a:cubicBezTo>
                  <a:cubicBezTo>
                    <a:pt x="42" y="0"/>
                    <a:pt x="0" y="9"/>
                    <a:pt x="10" y="5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1" name="Freeform 324">
              <a:extLst>
                <a:ext uri="{FF2B5EF4-FFF2-40B4-BE49-F238E27FC236}">
                  <a16:creationId xmlns:a16="http://schemas.microsoft.com/office/drawing/2014/main" id="{74B25C34-1820-41FD-96BF-04FFCE896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960"/>
              <a:ext cx="86" cy="98"/>
            </a:xfrm>
            <a:custGeom>
              <a:avLst/>
              <a:gdLst>
                <a:gd name="T0" fmla="*/ 172 w 44"/>
                <a:gd name="T1" fmla="*/ 17 h 47"/>
                <a:gd name="T2" fmla="*/ 39 w 44"/>
                <a:gd name="T3" fmla="*/ 144 h 47"/>
                <a:gd name="T4" fmla="*/ 127 w 44"/>
                <a:gd name="T5" fmla="*/ 317 h 47"/>
                <a:gd name="T6" fmla="*/ 321 w 44"/>
                <a:gd name="T7" fmla="*/ 325 h 47"/>
                <a:gd name="T8" fmla="*/ 305 w 44"/>
                <a:gd name="T9" fmla="*/ 252 h 47"/>
                <a:gd name="T10" fmla="*/ 297 w 44"/>
                <a:gd name="T11" fmla="*/ 144 h 47"/>
                <a:gd name="T12" fmla="*/ 276 w 44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7">
                  <a:moveTo>
                    <a:pt x="23" y="2"/>
                  </a:moveTo>
                  <a:cubicBezTo>
                    <a:pt x="18" y="3"/>
                    <a:pt x="8" y="11"/>
                    <a:pt x="5" y="16"/>
                  </a:cubicBezTo>
                  <a:cubicBezTo>
                    <a:pt x="0" y="26"/>
                    <a:pt x="8" y="31"/>
                    <a:pt x="17" y="35"/>
                  </a:cubicBezTo>
                  <a:cubicBezTo>
                    <a:pt x="22" y="37"/>
                    <a:pt x="42" y="47"/>
                    <a:pt x="43" y="36"/>
                  </a:cubicBezTo>
                  <a:cubicBezTo>
                    <a:pt x="44" y="34"/>
                    <a:pt x="42" y="30"/>
                    <a:pt x="41" y="28"/>
                  </a:cubicBezTo>
                  <a:cubicBezTo>
                    <a:pt x="40" y="24"/>
                    <a:pt x="40" y="20"/>
                    <a:pt x="40" y="16"/>
                  </a:cubicBezTo>
                  <a:cubicBezTo>
                    <a:pt x="40" y="11"/>
                    <a:pt x="43" y="2"/>
                    <a:pt x="3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2" name="Freeform 325">
              <a:extLst>
                <a:ext uri="{FF2B5EF4-FFF2-40B4-BE49-F238E27FC236}">
                  <a16:creationId xmlns:a16="http://schemas.microsoft.com/office/drawing/2014/main" id="{17B08100-E3FC-432C-AFC6-0D9EF1D30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013"/>
              <a:ext cx="170" cy="167"/>
            </a:xfrm>
            <a:custGeom>
              <a:avLst/>
              <a:gdLst>
                <a:gd name="T0" fmla="*/ 432 w 87"/>
                <a:gd name="T1" fmla="*/ 92 h 80"/>
                <a:gd name="T2" fmla="*/ 492 w 87"/>
                <a:gd name="T3" fmla="*/ 284 h 80"/>
                <a:gd name="T4" fmla="*/ 596 w 87"/>
                <a:gd name="T5" fmla="*/ 645 h 80"/>
                <a:gd name="T6" fmla="*/ 447 w 87"/>
                <a:gd name="T7" fmla="*/ 718 h 80"/>
                <a:gd name="T8" fmla="*/ 180 w 87"/>
                <a:gd name="T9" fmla="*/ 662 h 80"/>
                <a:gd name="T10" fmla="*/ 76 w 87"/>
                <a:gd name="T11" fmla="*/ 536 h 80"/>
                <a:gd name="T12" fmla="*/ 88 w 87"/>
                <a:gd name="T13" fmla="*/ 175 h 80"/>
                <a:gd name="T14" fmla="*/ 432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58" y="10"/>
                  </a:moveTo>
                  <a:cubicBezTo>
                    <a:pt x="67" y="19"/>
                    <a:pt x="63" y="24"/>
                    <a:pt x="66" y="31"/>
                  </a:cubicBezTo>
                  <a:cubicBezTo>
                    <a:pt x="69" y="38"/>
                    <a:pt x="87" y="62"/>
                    <a:pt x="80" y="71"/>
                  </a:cubicBezTo>
                  <a:cubicBezTo>
                    <a:pt x="73" y="80"/>
                    <a:pt x="69" y="80"/>
                    <a:pt x="60" y="79"/>
                  </a:cubicBezTo>
                  <a:cubicBezTo>
                    <a:pt x="51" y="78"/>
                    <a:pt x="31" y="75"/>
                    <a:pt x="24" y="73"/>
                  </a:cubicBezTo>
                  <a:cubicBezTo>
                    <a:pt x="17" y="71"/>
                    <a:pt x="15" y="70"/>
                    <a:pt x="10" y="59"/>
                  </a:cubicBezTo>
                  <a:cubicBezTo>
                    <a:pt x="5" y="47"/>
                    <a:pt x="0" y="32"/>
                    <a:pt x="12" y="19"/>
                  </a:cubicBezTo>
                  <a:cubicBezTo>
                    <a:pt x="18" y="11"/>
                    <a:pt x="46" y="0"/>
                    <a:pt x="58" y="1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3" name="Freeform 326">
              <a:extLst>
                <a:ext uri="{FF2B5EF4-FFF2-40B4-BE49-F238E27FC236}">
                  <a16:creationId xmlns:a16="http://schemas.microsoft.com/office/drawing/2014/main" id="{8140A61A-FD4C-4309-8336-D502F3616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1046"/>
              <a:ext cx="123" cy="113"/>
            </a:xfrm>
            <a:custGeom>
              <a:avLst/>
              <a:gdLst>
                <a:gd name="T0" fmla="*/ 31 w 63"/>
                <a:gd name="T1" fmla="*/ 128 h 54"/>
                <a:gd name="T2" fmla="*/ 0 w 63"/>
                <a:gd name="T3" fmla="*/ 293 h 54"/>
                <a:gd name="T4" fmla="*/ 45 w 63"/>
                <a:gd name="T5" fmla="*/ 421 h 54"/>
                <a:gd name="T6" fmla="*/ 217 w 63"/>
                <a:gd name="T7" fmla="*/ 452 h 54"/>
                <a:gd name="T8" fmla="*/ 351 w 63"/>
                <a:gd name="T9" fmla="*/ 477 h 54"/>
                <a:gd name="T10" fmla="*/ 281 w 63"/>
                <a:gd name="T11" fmla="*/ 167 h 54"/>
                <a:gd name="T12" fmla="*/ 119 w 63"/>
                <a:gd name="T13" fmla="*/ 3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4">
                  <a:moveTo>
                    <a:pt x="4" y="14"/>
                  </a:moveTo>
                  <a:cubicBezTo>
                    <a:pt x="5" y="19"/>
                    <a:pt x="0" y="26"/>
                    <a:pt x="0" y="32"/>
                  </a:cubicBezTo>
                  <a:cubicBezTo>
                    <a:pt x="1" y="38"/>
                    <a:pt x="1" y="43"/>
                    <a:pt x="6" y="46"/>
                  </a:cubicBezTo>
                  <a:cubicBezTo>
                    <a:pt x="13" y="49"/>
                    <a:pt x="22" y="48"/>
                    <a:pt x="29" y="49"/>
                  </a:cubicBezTo>
                  <a:cubicBezTo>
                    <a:pt x="35" y="50"/>
                    <a:pt x="41" y="54"/>
                    <a:pt x="47" y="52"/>
                  </a:cubicBezTo>
                  <a:cubicBezTo>
                    <a:pt x="63" y="47"/>
                    <a:pt x="41" y="26"/>
                    <a:pt x="38" y="18"/>
                  </a:cubicBezTo>
                  <a:cubicBezTo>
                    <a:pt x="33" y="8"/>
                    <a:pt x="29" y="0"/>
                    <a:pt x="16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4" name="Freeform 327">
              <a:extLst>
                <a:ext uri="{FF2B5EF4-FFF2-40B4-BE49-F238E27FC236}">
                  <a16:creationId xmlns:a16="http://schemas.microsoft.com/office/drawing/2014/main" id="{BDA2CF06-06D5-4134-AF6D-4CCBED41A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090"/>
              <a:ext cx="18" cy="23"/>
            </a:xfrm>
            <a:custGeom>
              <a:avLst/>
              <a:gdLst>
                <a:gd name="T0" fmla="*/ 0 w 9"/>
                <a:gd name="T1" fmla="*/ 75 h 11"/>
                <a:gd name="T2" fmla="*/ 64 w 9"/>
                <a:gd name="T3" fmla="*/ 100 h 11"/>
                <a:gd name="T4" fmla="*/ 64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8"/>
                  </a:moveTo>
                  <a:cubicBezTo>
                    <a:pt x="2" y="9"/>
                    <a:pt x="5" y="9"/>
                    <a:pt x="8" y="11"/>
                  </a:cubicBezTo>
                  <a:cubicBezTo>
                    <a:pt x="8" y="9"/>
                    <a:pt x="9" y="1"/>
                    <a:pt x="8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5" name="Freeform 328">
              <a:extLst>
                <a:ext uri="{FF2B5EF4-FFF2-40B4-BE49-F238E27FC236}">
                  <a16:creationId xmlns:a16="http://schemas.microsoft.com/office/drawing/2014/main" id="{743B1676-352F-4547-9580-232A1C318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841"/>
              <a:ext cx="182" cy="184"/>
            </a:xfrm>
            <a:custGeom>
              <a:avLst/>
              <a:gdLst>
                <a:gd name="T0" fmla="*/ 399 w 93"/>
                <a:gd name="T1" fmla="*/ 805 h 88"/>
                <a:gd name="T2" fmla="*/ 225 w 93"/>
                <a:gd name="T3" fmla="*/ 713 h 88"/>
                <a:gd name="T4" fmla="*/ 23 w 93"/>
                <a:gd name="T5" fmla="*/ 460 h 88"/>
                <a:gd name="T6" fmla="*/ 61 w 93"/>
                <a:gd name="T7" fmla="*/ 245 h 88"/>
                <a:gd name="T8" fmla="*/ 644 w 93"/>
                <a:gd name="T9" fmla="*/ 176 h 88"/>
                <a:gd name="T10" fmla="*/ 667 w 93"/>
                <a:gd name="T11" fmla="*/ 376 h 88"/>
                <a:gd name="T12" fmla="*/ 517 w 93"/>
                <a:gd name="T13" fmla="*/ 677 h 88"/>
                <a:gd name="T14" fmla="*/ 399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53" y="88"/>
                  </a:moveTo>
                  <a:cubicBezTo>
                    <a:pt x="45" y="88"/>
                    <a:pt x="38" y="87"/>
                    <a:pt x="30" y="78"/>
                  </a:cubicBezTo>
                  <a:cubicBezTo>
                    <a:pt x="22" y="68"/>
                    <a:pt x="6" y="56"/>
                    <a:pt x="3" y="50"/>
                  </a:cubicBezTo>
                  <a:cubicBezTo>
                    <a:pt x="0" y="44"/>
                    <a:pt x="2" y="32"/>
                    <a:pt x="8" y="27"/>
                  </a:cubicBezTo>
                  <a:cubicBezTo>
                    <a:pt x="14" y="22"/>
                    <a:pt x="65" y="0"/>
                    <a:pt x="86" y="19"/>
                  </a:cubicBezTo>
                  <a:cubicBezTo>
                    <a:pt x="93" y="23"/>
                    <a:pt x="92" y="38"/>
                    <a:pt x="89" y="41"/>
                  </a:cubicBezTo>
                  <a:cubicBezTo>
                    <a:pt x="81" y="53"/>
                    <a:pt x="73" y="64"/>
                    <a:pt x="69" y="74"/>
                  </a:cubicBezTo>
                  <a:cubicBezTo>
                    <a:pt x="65" y="82"/>
                    <a:pt x="60" y="87"/>
                    <a:pt x="53" y="8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6" name="Freeform 329">
              <a:extLst>
                <a:ext uri="{FF2B5EF4-FFF2-40B4-BE49-F238E27FC236}">
                  <a16:creationId xmlns:a16="http://schemas.microsoft.com/office/drawing/2014/main" id="{07D8F25F-7BC1-41B2-806E-11EB0A2C5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923"/>
              <a:ext cx="147" cy="156"/>
            </a:xfrm>
            <a:custGeom>
              <a:avLst/>
              <a:gdLst>
                <a:gd name="T0" fmla="*/ 76 w 75"/>
                <a:gd name="T1" fmla="*/ 449 h 75"/>
                <a:gd name="T2" fmla="*/ 257 w 75"/>
                <a:gd name="T3" fmla="*/ 576 h 75"/>
                <a:gd name="T4" fmla="*/ 453 w 75"/>
                <a:gd name="T5" fmla="*/ 674 h 75"/>
                <a:gd name="T6" fmla="*/ 564 w 75"/>
                <a:gd name="T7" fmla="*/ 516 h 75"/>
                <a:gd name="T8" fmla="*/ 541 w 75"/>
                <a:gd name="T9" fmla="*/ 181 h 75"/>
                <a:gd name="T10" fmla="*/ 431 w 75"/>
                <a:gd name="T11" fmla="*/ 8 h 75"/>
                <a:gd name="T12" fmla="*/ 76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10" y="50"/>
                  </a:moveTo>
                  <a:cubicBezTo>
                    <a:pt x="15" y="59"/>
                    <a:pt x="23" y="60"/>
                    <a:pt x="34" y="64"/>
                  </a:cubicBezTo>
                  <a:cubicBezTo>
                    <a:pt x="44" y="69"/>
                    <a:pt x="48" y="75"/>
                    <a:pt x="60" y="75"/>
                  </a:cubicBezTo>
                  <a:cubicBezTo>
                    <a:pt x="71" y="75"/>
                    <a:pt x="75" y="64"/>
                    <a:pt x="75" y="57"/>
                  </a:cubicBezTo>
                  <a:cubicBezTo>
                    <a:pt x="75" y="50"/>
                    <a:pt x="72" y="31"/>
                    <a:pt x="72" y="20"/>
                  </a:cubicBezTo>
                  <a:cubicBezTo>
                    <a:pt x="72" y="10"/>
                    <a:pt x="71" y="5"/>
                    <a:pt x="57" y="1"/>
                  </a:cubicBezTo>
                  <a:cubicBezTo>
                    <a:pt x="42" y="0"/>
                    <a:pt x="0" y="9"/>
                    <a:pt x="10" y="5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7" name="Freeform 330">
              <a:extLst>
                <a:ext uri="{FF2B5EF4-FFF2-40B4-BE49-F238E27FC236}">
                  <a16:creationId xmlns:a16="http://schemas.microsoft.com/office/drawing/2014/main" id="{E2A404C3-6AE2-4435-8B91-44F460812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1013"/>
              <a:ext cx="170" cy="167"/>
            </a:xfrm>
            <a:custGeom>
              <a:avLst/>
              <a:gdLst>
                <a:gd name="T0" fmla="*/ 432 w 87"/>
                <a:gd name="T1" fmla="*/ 92 h 80"/>
                <a:gd name="T2" fmla="*/ 492 w 87"/>
                <a:gd name="T3" fmla="*/ 284 h 80"/>
                <a:gd name="T4" fmla="*/ 596 w 87"/>
                <a:gd name="T5" fmla="*/ 645 h 80"/>
                <a:gd name="T6" fmla="*/ 447 w 87"/>
                <a:gd name="T7" fmla="*/ 718 h 80"/>
                <a:gd name="T8" fmla="*/ 180 w 87"/>
                <a:gd name="T9" fmla="*/ 662 h 80"/>
                <a:gd name="T10" fmla="*/ 76 w 87"/>
                <a:gd name="T11" fmla="*/ 536 h 80"/>
                <a:gd name="T12" fmla="*/ 88 w 87"/>
                <a:gd name="T13" fmla="*/ 175 h 80"/>
                <a:gd name="T14" fmla="*/ 432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58" y="10"/>
                  </a:moveTo>
                  <a:cubicBezTo>
                    <a:pt x="67" y="19"/>
                    <a:pt x="63" y="24"/>
                    <a:pt x="66" y="31"/>
                  </a:cubicBezTo>
                  <a:cubicBezTo>
                    <a:pt x="69" y="38"/>
                    <a:pt x="87" y="62"/>
                    <a:pt x="80" y="71"/>
                  </a:cubicBezTo>
                  <a:cubicBezTo>
                    <a:pt x="73" y="80"/>
                    <a:pt x="69" y="80"/>
                    <a:pt x="60" y="79"/>
                  </a:cubicBezTo>
                  <a:cubicBezTo>
                    <a:pt x="51" y="78"/>
                    <a:pt x="31" y="75"/>
                    <a:pt x="24" y="73"/>
                  </a:cubicBezTo>
                  <a:cubicBezTo>
                    <a:pt x="17" y="71"/>
                    <a:pt x="15" y="70"/>
                    <a:pt x="10" y="59"/>
                  </a:cubicBezTo>
                  <a:cubicBezTo>
                    <a:pt x="5" y="47"/>
                    <a:pt x="0" y="32"/>
                    <a:pt x="12" y="19"/>
                  </a:cubicBezTo>
                  <a:cubicBezTo>
                    <a:pt x="18" y="11"/>
                    <a:pt x="46" y="0"/>
                    <a:pt x="58" y="1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8" name="Freeform 331">
              <a:extLst>
                <a:ext uri="{FF2B5EF4-FFF2-40B4-BE49-F238E27FC236}">
                  <a16:creationId xmlns:a16="http://schemas.microsoft.com/office/drawing/2014/main" id="{2F7E3849-BE9D-4F7B-B82F-0BBDDAC52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" y="1155"/>
              <a:ext cx="196" cy="156"/>
            </a:xfrm>
            <a:custGeom>
              <a:avLst/>
              <a:gdLst>
                <a:gd name="T0" fmla="*/ 729 w 100"/>
                <a:gd name="T1" fmla="*/ 557 h 75"/>
                <a:gd name="T2" fmla="*/ 472 w 100"/>
                <a:gd name="T3" fmla="*/ 674 h 75"/>
                <a:gd name="T4" fmla="*/ 157 w 100"/>
                <a:gd name="T5" fmla="*/ 593 h 75"/>
                <a:gd name="T6" fmla="*/ 61 w 100"/>
                <a:gd name="T7" fmla="*/ 144 h 75"/>
                <a:gd name="T8" fmla="*/ 400 w 100"/>
                <a:gd name="T9" fmla="*/ 25 h 75"/>
                <a:gd name="T10" fmla="*/ 572 w 100"/>
                <a:gd name="T11" fmla="*/ 144 h 75"/>
                <a:gd name="T12" fmla="*/ 729 w 100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75">
                  <a:moveTo>
                    <a:pt x="97" y="62"/>
                  </a:moveTo>
                  <a:cubicBezTo>
                    <a:pt x="95" y="74"/>
                    <a:pt x="81" y="75"/>
                    <a:pt x="63" y="75"/>
                  </a:cubicBezTo>
                  <a:cubicBezTo>
                    <a:pt x="46" y="75"/>
                    <a:pt x="29" y="71"/>
                    <a:pt x="21" y="66"/>
                  </a:cubicBezTo>
                  <a:cubicBezTo>
                    <a:pt x="13" y="61"/>
                    <a:pt x="0" y="29"/>
                    <a:pt x="8" y="16"/>
                  </a:cubicBezTo>
                  <a:cubicBezTo>
                    <a:pt x="12" y="9"/>
                    <a:pt x="42" y="0"/>
                    <a:pt x="53" y="3"/>
                  </a:cubicBezTo>
                  <a:cubicBezTo>
                    <a:pt x="65" y="6"/>
                    <a:pt x="69" y="7"/>
                    <a:pt x="76" y="16"/>
                  </a:cubicBezTo>
                  <a:cubicBezTo>
                    <a:pt x="85" y="29"/>
                    <a:pt x="100" y="47"/>
                    <a:pt x="97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9" name="Freeform 332">
              <a:extLst>
                <a:ext uri="{FF2B5EF4-FFF2-40B4-BE49-F238E27FC236}">
                  <a16:creationId xmlns:a16="http://schemas.microsoft.com/office/drawing/2014/main" id="{2C046FE9-F76B-408D-8633-987190B7C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" y="1282"/>
              <a:ext cx="207" cy="163"/>
            </a:xfrm>
            <a:custGeom>
              <a:avLst/>
              <a:gdLst>
                <a:gd name="T0" fmla="*/ 365 w 106"/>
                <a:gd name="T1" fmla="*/ 17 h 78"/>
                <a:gd name="T2" fmla="*/ 603 w 106"/>
                <a:gd name="T3" fmla="*/ 184 h 78"/>
                <a:gd name="T4" fmla="*/ 767 w 106"/>
                <a:gd name="T5" fmla="*/ 520 h 78"/>
                <a:gd name="T6" fmla="*/ 603 w 106"/>
                <a:gd name="T7" fmla="*/ 685 h 78"/>
                <a:gd name="T8" fmla="*/ 305 w 106"/>
                <a:gd name="T9" fmla="*/ 685 h 78"/>
                <a:gd name="T10" fmla="*/ 76 w 106"/>
                <a:gd name="T11" fmla="*/ 502 h 78"/>
                <a:gd name="T12" fmla="*/ 53 w 106"/>
                <a:gd name="T13" fmla="*/ 157 h 78"/>
                <a:gd name="T14" fmla="*/ 365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49" y="2"/>
                  </a:moveTo>
                  <a:cubicBezTo>
                    <a:pt x="64" y="8"/>
                    <a:pt x="74" y="14"/>
                    <a:pt x="81" y="20"/>
                  </a:cubicBezTo>
                  <a:cubicBezTo>
                    <a:pt x="85" y="24"/>
                    <a:pt x="106" y="43"/>
                    <a:pt x="103" y="57"/>
                  </a:cubicBezTo>
                  <a:cubicBezTo>
                    <a:pt x="100" y="71"/>
                    <a:pt x="98" y="74"/>
                    <a:pt x="81" y="75"/>
                  </a:cubicBezTo>
                  <a:cubicBezTo>
                    <a:pt x="65" y="76"/>
                    <a:pt x="54" y="78"/>
                    <a:pt x="41" y="75"/>
                  </a:cubicBezTo>
                  <a:cubicBezTo>
                    <a:pt x="28" y="71"/>
                    <a:pt x="15" y="65"/>
                    <a:pt x="10" y="55"/>
                  </a:cubicBezTo>
                  <a:cubicBezTo>
                    <a:pt x="6" y="45"/>
                    <a:pt x="0" y="23"/>
                    <a:pt x="7" y="17"/>
                  </a:cubicBezTo>
                  <a:cubicBezTo>
                    <a:pt x="14" y="12"/>
                    <a:pt x="31" y="0"/>
                    <a:pt x="49" y="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0" name="Freeform 333">
              <a:extLst>
                <a:ext uri="{FF2B5EF4-FFF2-40B4-BE49-F238E27FC236}">
                  <a16:creationId xmlns:a16="http://schemas.microsoft.com/office/drawing/2014/main" id="{7A8299C0-C716-4B42-A5D4-D0799346B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424"/>
              <a:ext cx="239" cy="251"/>
            </a:xfrm>
            <a:custGeom>
              <a:avLst/>
              <a:gdLst>
                <a:gd name="T0" fmla="*/ 315 w 122"/>
                <a:gd name="T1" fmla="*/ 8 h 120"/>
                <a:gd name="T2" fmla="*/ 549 w 122"/>
                <a:gd name="T3" fmla="*/ 84 h 120"/>
                <a:gd name="T4" fmla="*/ 901 w 122"/>
                <a:gd name="T5" fmla="*/ 412 h 120"/>
                <a:gd name="T6" fmla="*/ 880 w 122"/>
                <a:gd name="T7" fmla="*/ 713 h 120"/>
                <a:gd name="T8" fmla="*/ 603 w 122"/>
                <a:gd name="T9" fmla="*/ 1071 h 120"/>
                <a:gd name="T10" fmla="*/ 212 w 122"/>
                <a:gd name="T11" fmla="*/ 954 h 120"/>
                <a:gd name="T12" fmla="*/ 47 w 122"/>
                <a:gd name="T13" fmla="*/ 301 h 120"/>
                <a:gd name="T14" fmla="*/ 315 w 122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20">
                  <a:moveTo>
                    <a:pt x="42" y="1"/>
                  </a:moveTo>
                  <a:cubicBezTo>
                    <a:pt x="57" y="0"/>
                    <a:pt x="57" y="3"/>
                    <a:pt x="73" y="9"/>
                  </a:cubicBezTo>
                  <a:cubicBezTo>
                    <a:pt x="89" y="16"/>
                    <a:pt x="117" y="24"/>
                    <a:pt x="120" y="45"/>
                  </a:cubicBezTo>
                  <a:cubicBezTo>
                    <a:pt x="122" y="57"/>
                    <a:pt x="121" y="67"/>
                    <a:pt x="117" y="78"/>
                  </a:cubicBezTo>
                  <a:cubicBezTo>
                    <a:pt x="112" y="90"/>
                    <a:pt x="106" y="120"/>
                    <a:pt x="80" y="117"/>
                  </a:cubicBezTo>
                  <a:cubicBezTo>
                    <a:pt x="54" y="115"/>
                    <a:pt x="39" y="109"/>
                    <a:pt x="28" y="104"/>
                  </a:cubicBezTo>
                  <a:cubicBezTo>
                    <a:pt x="0" y="90"/>
                    <a:pt x="3" y="48"/>
                    <a:pt x="6" y="33"/>
                  </a:cubicBezTo>
                  <a:cubicBezTo>
                    <a:pt x="11" y="9"/>
                    <a:pt x="22" y="2"/>
                    <a:pt x="42" y="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1" name="Freeform 334">
              <a:extLst>
                <a:ext uri="{FF2B5EF4-FFF2-40B4-BE49-F238E27FC236}">
                  <a16:creationId xmlns:a16="http://schemas.microsoft.com/office/drawing/2014/main" id="{037B1B7E-D02F-488A-828E-799DA0D97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" y="1642"/>
              <a:ext cx="241" cy="242"/>
            </a:xfrm>
            <a:custGeom>
              <a:avLst/>
              <a:gdLst>
                <a:gd name="T0" fmla="*/ 745 w 123"/>
                <a:gd name="T1" fmla="*/ 265 h 116"/>
                <a:gd name="T2" fmla="*/ 917 w 123"/>
                <a:gd name="T3" fmla="*/ 693 h 116"/>
                <a:gd name="T4" fmla="*/ 464 w 123"/>
                <a:gd name="T5" fmla="*/ 997 h 116"/>
                <a:gd name="T6" fmla="*/ 104 w 123"/>
                <a:gd name="T7" fmla="*/ 753 h 116"/>
                <a:gd name="T8" fmla="*/ 39 w 123"/>
                <a:gd name="T9" fmla="*/ 236 h 116"/>
                <a:gd name="T10" fmla="*/ 429 w 123"/>
                <a:gd name="T11" fmla="*/ 35 h 116"/>
                <a:gd name="T12" fmla="*/ 745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99" y="29"/>
                  </a:moveTo>
                  <a:cubicBezTo>
                    <a:pt x="118" y="42"/>
                    <a:pt x="123" y="61"/>
                    <a:pt x="122" y="76"/>
                  </a:cubicBezTo>
                  <a:cubicBezTo>
                    <a:pt x="121" y="91"/>
                    <a:pt x="92" y="116"/>
                    <a:pt x="62" y="110"/>
                  </a:cubicBezTo>
                  <a:cubicBezTo>
                    <a:pt x="33" y="104"/>
                    <a:pt x="24" y="93"/>
                    <a:pt x="14" y="83"/>
                  </a:cubicBezTo>
                  <a:cubicBezTo>
                    <a:pt x="4" y="73"/>
                    <a:pt x="0" y="41"/>
                    <a:pt x="5" y="26"/>
                  </a:cubicBezTo>
                  <a:cubicBezTo>
                    <a:pt x="9" y="13"/>
                    <a:pt x="45" y="0"/>
                    <a:pt x="57" y="4"/>
                  </a:cubicBezTo>
                  <a:cubicBezTo>
                    <a:pt x="89" y="15"/>
                    <a:pt x="89" y="23"/>
                    <a:pt x="99" y="2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2" name="Freeform 335">
              <a:extLst>
                <a:ext uri="{FF2B5EF4-FFF2-40B4-BE49-F238E27FC236}">
                  <a16:creationId xmlns:a16="http://schemas.microsoft.com/office/drawing/2014/main" id="{442F0031-5BA3-42E9-AE8C-520D8CB29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" y="1865"/>
              <a:ext cx="267" cy="226"/>
            </a:xfrm>
            <a:custGeom>
              <a:avLst/>
              <a:gdLst>
                <a:gd name="T0" fmla="*/ 8 w 136"/>
                <a:gd name="T1" fmla="*/ 301 h 108"/>
                <a:gd name="T2" fmla="*/ 196 w 136"/>
                <a:gd name="T3" fmla="*/ 27 h 108"/>
                <a:gd name="T4" fmla="*/ 477 w 136"/>
                <a:gd name="T5" fmla="*/ 27 h 108"/>
                <a:gd name="T6" fmla="*/ 787 w 136"/>
                <a:gd name="T7" fmla="*/ 167 h 108"/>
                <a:gd name="T8" fmla="*/ 1029 w 136"/>
                <a:gd name="T9" fmla="*/ 504 h 108"/>
                <a:gd name="T10" fmla="*/ 825 w 136"/>
                <a:gd name="T11" fmla="*/ 889 h 108"/>
                <a:gd name="T12" fmla="*/ 363 w 136"/>
                <a:gd name="T13" fmla="*/ 973 h 108"/>
                <a:gd name="T14" fmla="*/ 8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" y="33"/>
                  </a:moveTo>
                  <a:cubicBezTo>
                    <a:pt x="3" y="17"/>
                    <a:pt x="12" y="9"/>
                    <a:pt x="26" y="3"/>
                  </a:cubicBezTo>
                  <a:cubicBezTo>
                    <a:pt x="31" y="1"/>
                    <a:pt x="45" y="0"/>
                    <a:pt x="63" y="3"/>
                  </a:cubicBezTo>
                  <a:cubicBezTo>
                    <a:pt x="80" y="4"/>
                    <a:pt x="101" y="18"/>
                    <a:pt x="104" y="18"/>
                  </a:cubicBezTo>
                  <a:cubicBezTo>
                    <a:pt x="121" y="27"/>
                    <a:pt x="136" y="39"/>
                    <a:pt x="136" y="55"/>
                  </a:cubicBezTo>
                  <a:cubicBezTo>
                    <a:pt x="135" y="73"/>
                    <a:pt x="129" y="88"/>
                    <a:pt x="109" y="97"/>
                  </a:cubicBezTo>
                  <a:cubicBezTo>
                    <a:pt x="92" y="105"/>
                    <a:pt x="68" y="108"/>
                    <a:pt x="48" y="106"/>
                  </a:cubicBezTo>
                  <a:cubicBezTo>
                    <a:pt x="21" y="102"/>
                    <a:pt x="0" y="49"/>
                    <a:pt x="1" y="3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3" name="Freeform 336">
              <a:extLst>
                <a:ext uri="{FF2B5EF4-FFF2-40B4-BE49-F238E27FC236}">
                  <a16:creationId xmlns:a16="http://schemas.microsoft.com/office/drawing/2014/main" id="{BEAA711C-8ACE-4C69-9381-1406BA6B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" y="2233"/>
              <a:ext cx="204" cy="247"/>
            </a:xfrm>
            <a:custGeom>
              <a:avLst/>
              <a:gdLst>
                <a:gd name="T0" fmla="*/ 377 w 104"/>
                <a:gd name="T1" fmla="*/ 1026 h 118"/>
                <a:gd name="T2" fmla="*/ 16 w 104"/>
                <a:gd name="T3" fmla="*/ 670 h 118"/>
                <a:gd name="T4" fmla="*/ 77 w 104"/>
                <a:gd name="T5" fmla="*/ 312 h 118"/>
                <a:gd name="T6" fmla="*/ 324 w 104"/>
                <a:gd name="T7" fmla="*/ 57 h 118"/>
                <a:gd name="T8" fmla="*/ 528 w 104"/>
                <a:gd name="T9" fmla="*/ 36 h 118"/>
                <a:gd name="T10" fmla="*/ 708 w 104"/>
                <a:gd name="T11" fmla="*/ 249 h 118"/>
                <a:gd name="T12" fmla="*/ 777 w 104"/>
                <a:gd name="T13" fmla="*/ 461 h 118"/>
                <a:gd name="T14" fmla="*/ 753 w 104"/>
                <a:gd name="T15" fmla="*/ 814 h 118"/>
                <a:gd name="T16" fmla="*/ 377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0" y="112"/>
                  </a:moveTo>
                  <a:cubicBezTo>
                    <a:pt x="30" y="107"/>
                    <a:pt x="6" y="92"/>
                    <a:pt x="2" y="73"/>
                  </a:cubicBezTo>
                  <a:cubicBezTo>
                    <a:pt x="0" y="63"/>
                    <a:pt x="6" y="44"/>
                    <a:pt x="10" y="34"/>
                  </a:cubicBezTo>
                  <a:cubicBezTo>
                    <a:pt x="14" y="24"/>
                    <a:pt x="34" y="7"/>
                    <a:pt x="43" y="6"/>
                  </a:cubicBezTo>
                  <a:cubicBezTo>
                    <a:pt x="52" y="5"/>
                    <a:pt x="62" y="0"/>
                    <a:pt x="70" y="4"/>
                  </a:cubicBezTo>
                  <a:cubicBezTo>
                    <a:pt x="78" y="8"/>
                    <a:pt x="91" y="22"/>
                    <a:pt x="94" y="27"/>
                  </a:cubicBezTo>
                  <a:cubicBezTo>
                    <a:pt x="97" y="32"/>
                    <a:pt x="101" y="36"/>
                    <a:pt x="103" y="50"/>
                  </a:cubicBezTo>
                  <a:cubicBezTo>
                    <a:pt x="104" y="57"/>
                    <a:pt x="102" y="80"/>
                    <a:pt x="100" y="89"/>
                  </a:cubicBezTo>
                  <a:cubicBezTo>
                    <a:pt x="96" y="107"/>
                    <a:pt x="67" y="118"/>
                    <a:pt x="50" y="1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4" name="Freeform 337">
              <a:extLst>
                <a:ext uri="{FF2B5EF4-FFF2-40B4-BE49-F238E27FC236}">
                  <a16:creationId xmlns:a16="http://schemas.microsoft.com/office/drawing/2014/main" id="{5D9EED0B-F851-427A-BE45-73CBE708F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2467"/>
              <a:ext cx="217" cy="247"/>
            </a:xfrm>
            <a:custGeom>
              <a:avLst/>
              <a:gdLst>
                <a:gd name="T0" fmla="*/ 432 w 111"/>
                <a:gd name="T1" fmla="*/ 1082 h 118"/>
                <a:gd name="T2" fmla="*/ 16 w 111"/>
                <a:gd name="T3" fmla="*/ 689 h 118"/>
                <a:gd name="T4" fmla="*/ 68 w 111"/>
                <a:gd name="T5" fmla="*/ 260 h 118"/>
                <a:gd name="T6" fmla="*/ 375 w 111"/>
                <a:gd name="T7" fmla="*/ 17 h 118"/>
                <a:gd name="T8" fmla="*/ 696 w 111"/>
                <a:gd name="T9" fmla="*/ 176 h 118"/>
                <a:gd name="T10" fmla="*/ 784 w 111"/>
                <a:gd name="T11" fmla="*/ 504 h 118"/>
                <a:gd name="T12" fmla="*/ 768 w 111"/>
                <a:gd name="T13" fmla="*/ 814 h 118"/>
                <a:gd name="T14" fmla="*/ 432 w 111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18">
                  <a:moveTo>
                    <a:pt x="58" y="118"/>
                  </a:moveTo>
                  <a:cubicBezTo>
                    <a:pt x="31" y="117"/>
                    <a:pt x="4" y="102"/>
                    <a:pt x="2" y="75"/>
                  </a:cubicBezTo>
                  <a:cubicBezTo>
                    <a:pt x="0" y="59"/>
                    <a:pt x="5" y="36"/>
                    <a:pt x="9" y="28"/>
                  </a:cubicBezTo>
                  <a:cubicBezTo>
                    <a:pt x="15" y="15"/>
                    <a:pt x="27" y="2"/>
                    <a:pt x="50" y="2"/>
                  </a:cubicBezTo>
                  <a:cubicBezTo>
                    <a:pt x="84" y="0"/>
                    <a:pt x="89" y="11"/>
                    <a:pt x="93" y="19"/>
                  </a:cubicBezTo>
                  <a:cubicBezTo>
                    <a:pt x="97" y="27"/>
                    <a:pt x="104" y="42"/>
                    <a:pt x="105" y="55"/>
                  </a:cubicBezTo>
                  <a:cubicBezTo>
                    <a:pt x="105" y="69"/>
                    <a:pt x="111" y="77"/>
                    <a:pt x="103" y="89"/>
                  </a:cubicBezTo>
                  <a:cubicBezTo>
                    <a:pt x="98" y="99"/>
                    <a:pt x="90" y="115"/>
                    <a:pt x="58" y="11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5" name="Freeform 338">
              <a:extLst>
                <a:ext uri="{FF2B5EF4-FFF2-40B4-BE49-F238E27FC236}">
                  <a16:creationId xmlns:a16="http://schemas.microsoft.com/office/drawing/2014/main" id="{5EC30C9B-0902-4F94-A58D-412AF9686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707"/>
              <a:ext cx="226" cy="243"/>
            </a:xfrm>
            <a:custGeom>
              <a:avLst/>
              <a:gdLst>
                <a:gd name="T0" fmla="*/ 456 w 115"/>
                <a:gd name="T1" fmla="*/ 1050 h 116"/>
                <a:gd name="T2" fmla="*/ 92 w 115"/>
                <a:gd name="T3" fmla="*/ 874 h 116"/>
                <a:gd name="T4" fmla="*/ 16 w 115"/>
                <a:gd name="T5" fmla="*/ 637 h 116"/>
                <a:gd name="T6" fmla="*/ 100 w 115"/>
                <a:gd name="T7" fmla="*/ 220 h 116"/>
                <a:gd name="T8" fmla="*/ 371 w 115"/>
                <a:gd name="T9" fmla="*/ 17 h 116"/>
                <a:gd name="T10" fmla="*/ 629 w 115"/>
                <a:gd name="T11" fmla="*/ 92 h 116"/>
                <a:gd name="T12" fmla="*/ 796 w 115"/>
                <a:gd name="T13" fmla="*/ 360 h 116"/>
                <a:gd name="T14" fmla="*/ 737 w 115"/>
                <a:gd name="T15" fmla="*/ 874 h 116"/>
                <a:gd name="T16" fmla="*/ 456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60" y="114"/>
                  </a:moveTo>
                  <a:cubicBezTo>
                    <a:pt x="41" y="114"/>
                    <a:pt x="19" y="104"/>
                    <a:pt x="12" y="95"/>
                  </a:cubicBezTo>
                  <a:cubicBezTo>
                    <a:pt x="4" y="84"/>
                    <a:pt x="2" y="75"/>
                    <a:pt x="2" y="69"/>
                  </a:cubicBezTo>
                  <a:cubicBezTo>
                    <a:pt x="0" y="57"/>
                    <a:pt x="5" y="36"/>
                    <a:pt x="13" y="24"/>
                  </a:cubicBezTo>
                  <a:cubicBezTo>
                    <a:pt x="21" y="11"/>
                    <a:pt x="36" y="5"/>
                    <a:pt x="49" y="2"/>
                  </a:cubicBezTo>
                  <a:cubicBezTo>
                    <a:pt x="61" y="0"/>
                    <a:pt x="75" y="5"/>
                    <a:pt x="83" y="10"/>
                  </a:cubicBezTo>
                  <a:cubicBezTo>
                    <a:pt x="92" y="15"/>
                    <a:pt x="102" y="34"/>
                    <a:pt x="105" y="39"/>
                  </a:cubicBezTo>
                  <a:cubicBezTo>
                    <a:pt x="113" y="50"/>
                    <a:pt x="115" y="75"/>
                    <a:pt x="97" y="95"/>
                  </a:cubicBezTo>
                  <a:cubicBezTo>
                    <a:pt x="91" y="102"/>
                    <a:pt x="74" y="116"/>
                    <a:pt x="60" y="1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6" name="Freeform 339">
              <a:extLst>
                <a:ext uri="{FF2B5EF4-FFF2-40B4-BE49-F238E27FC236}">
                  <a16:creationId xmlns:a16="http://schemas.microsoft.com/office/drawing/2014/main" id="{26838F88-24F1-46A9-98CB-455F34802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939"/>
              <a:ext cx="180" cy="170"/>
            </a:xfrm>
            <a:custGeom>
              <a:avLst/>
              <a:gdLst>
                <a:gd name="T0" fmla="*/ 397 w 92"/>
                <a:gd name="T1" fmla="*/ 749 h 81"/>
                <a:gd name="T2" fmla="*/ 53 w 92"/>
                <a:gd name="T3" fmla="*/ 554 h 81"/>
                <a:gd name="T4" fmla="*/ 196 w 92"/>
                <a:gd name="T5" fmla="*/ 76 h 81"/>
                <a:gd name="T6" fmla="*/ 577 w 92"/>
                <a:gd name="T7" fmla="*/ 84 h 81"/>
                <a:gd name="T8" fmla="*/ 665 w 92"/>
                <a:gd name="T9" fmla="*/ 361 h 81"/>
                <a:gd name="T10" fmla="*/ 397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53" y="81"/>
                  </a:moveTo>
                  <a:cubicBezTo>
                    <a:pt x="37" y="81"/>
                    <a:pt x="10" y="70"/>
                    <a:pt x="7" y="60"/>
                  </a:cubicBezTo>
                  <a:cubicBezTo>
                    <a:pt x="0" y="41"/>
                    <a:pt x="12" y="19"/>
                    <a:pt x="26" y="8"/>
                  </a:cubicBezTo>
                  <a:cubicBezTo>
                    <a:pt x="33" y="0"/>
                    <a:pt x="70" y="4"/>
                    <a:pt x="77" y="9"/>
                  </a:cubicBezTo>
                  <a:cubicBezTo>
                    <a:pt x="84" y="14"/>
                    <a:pt x="92" y="28"/>
                    <a:pt x="89" y="39"/>
                  </a:cubicBezTo>
                  <a:cubicBezTo>
                    <a:pt x="86" y="50"/>
                    <a:pt x="68" y="80"/>
                    <a:pt x="53" y="8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7" name="Freeform 340">
              <a:extLst>
                <a:ext uri="{FF2B5EF4-FFF2-40B4-BE49-F238E27FC236}">
                  <a16:creationId xmlns:a16="http://schemas.microsoft.com/office/drawing/2014/main" id="{10C1A907-9E49-4FB6-9038-129F9EC74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3198"/>
              <a:ext cx="152" cy="176"/>
            </a:xfrm>
            <a:custGeom>
              <a:avLst/>
              <a:gdLst>
                <a:gd name="T0" fmla="*/ 16 w 78"/>
                <a:gd name="T1" fmla="*/ 570 h 84"/>
                <a:gd name="T2" fmla="*/ 125 w 78"/>
                <a:gd name="T3" fmla="*/ 119 h 84"/>
                <a:gd name="T4" fmla="*/ 460 w 78"/>
                <a:gd name="T5" fmla="*/ 65 h 84"/>
                <a:gd name="T6" fmla="*/ 509 w 78"/>
                <a:gd name="T7" fmla="*/ 562 h 84"/>
                <a:gd name="T8" fmla="*/ 193 w 78"/>
                <a:gd name="T9" fmla="*/ 765 h 84"/>
                <a:gd name="T10" fmla="*/ 16 w 78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84">
                  <a:moveTo>
                    <a:pt x="2" y="62"/>
                  </a:moveTo>
                  <a:cubicBezTo>
                    <a:pt x="0" y="49"/>
                    <a:pt x="9" y="17"/>
                    <a:pt x="17" y="13"/>
                  </a:cubicBezTo>
                  <a:cubicBezTo>
                    <a:pt x="25" y="9"/>
                    <a:pt x="54" y="0"/>
                    <a:pt x="62" y="7"/>
                  </a:cubicBezTo>
                  <a:cubicBezTo>
                    <a:pt x="73" y="16"/>
                    <a:pt x="78" y="43"/>
                    <a:pt x="69" y="61"/>
                  </a:cubicBezTo>
                  <a:cubicBezTo>
                    <a:pt x="58" y="83"/>
                    <a:pt x="34" y="83"/>
                    <a:pt x="26" y="83"/>
                  </a:cubicBezTo>
                  <a:cubicBezTo>
                    <a:pt x="13" y="84"/>
                    <a:pt x="3" y="69"/>
                    <a:pt x="2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8" name="Freeform 341">
              <a:extLst>
                <a:ext uri="{FF2B5EF4-FFF2-40B4-BE49-F238E27FC236}">
                  <a16:creationId xmlns:a16="http://schemas.microsoft.com/office/drawing/2014/main" id="{244F9A46-3843-4BB1-8A51-55797DBF2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" y="3278"/>
              <a:ext cx="119" cy="142"/>
            </a:xfrm>
            <a:custGeom>
              <a:avLst/>
              <a:gdLst>
                <a:gd name="T0" fmla="*/ 429 w 61"/>
                <a:gd name="T1" fmla="*/ 109 h 68"/>
                <a:gd name="T2" fmla="*/ 437 w 61"/>
                <a:gd name="T3" fmla="*/ 476 h 68"/>
                <a:gd name="T4" fmla="*/ 172 w 61"/>
                <a:gd name="T5" fmla="*/ 562 h 68"/>
                <a:gd name="T6" fmla="*/ 39 w 61"/>
                <a:gd name="T7" fmla="*/ 236 h 68"/>
                <a:gd name="T8" fmla="*/ 281 w 61"/>
                <a:gd name="T9" fmla="*/ 0 h 68"/>
                <a:gd name="T10" fmla="*/ 429 w 61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68">
                  <a:moveTo>
                    <a:pt x="58" y="12"/>
                  </a:moveTo>
                  <a:cubicBezTo>
                    <a:pt x="61" y="24"/>
                    <a:pt x="61" y="44"/>
                    <a:pt x="59" y="52"/>
                  </a:cubicBezTo>
                  <a:cubicBezTo>
                    <a:pt x="50" y="64"/>
                    <a:pt x="34" y="68"/>
                    <a:pt x="23" y="62"/>
                  </a:cubicBezTo>
                  <a:cubicBezTo>
                    <a:pt x="12" y="56"/>
                    <a:pt x="0" y="44"/>
                    <a:pt x="5" y="26"/>
                  </a:cubicBezTo>
                  <a:cubicBezTo>
                    <a:pt x="6" y="20"/>
                    <a:pt x="31" y="1"/>
                    <a:pt x="38" y="0"/>
                  </a:cubicBezTo>
                  <a:cubicBezTo>
                    <a:pt x="47" y="0"/>
                    <a:pt x="57" y="4"/>
                    <a:pt x="58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9" name="Freeform 342">
              <a:extLst>
                <a:ext uri="{FF2B5EF4-FFF2-40B4-BE49-F238E27FC236}">
                  <a16:creationId xmlns:a16="http://schemas.microsoft.com/office/drawing/2014/main" id="{8921C6C3-2F2A-4ABD-850A-55433899B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" y="3307"/>
              <a:ext cx="113" cy="146"/>
            </a:xfrm>
            <a:custGeom>
              <a:avLst/>
              <a:gdLst>
                <a:gd name="T0" fmla="*/ 171 w 58"/>
                <a:gd name="T1" fmla="*/ 601 h 70"/>
                <a:gd name="T2" fmla="*/ 31 w 58"/>
                <a:gd name="T3" fmla="*/ 309 h 70"/>
                <a:gd name="T4" fmla="*/ 288 w 58"/>
                <a:gd name="T5" fmla="*/ 27 h 70"/>
                <a:gd name="T6" fmla="*/ 429 w 58"/>
                <a:gd name="T7" fmla="*/ 373 h 70"/>
                <a:gd name="T8" fmla="*/ 171 w 58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70">
                  <a:moveTo>
                    <a:pt x="23" y="66"/>
                  </a:moveTo>
                  <a:cubicBezTo>
                    <a:pt x="13" y="64"/>
                    <a:pt x="0" y="43"/>
                    <a:pt x="4" y="34"/>
                  </a:cubicBezTo>
                  <a:cubicBezTo>
                    <a:pt x="9" y="25"/>
                    <a:pt x="21" y="0"/>
                    <a:pt x="39" y="3"/>
                  </a:cubicBezTo>
                  <a:cubicBezTo>
                    <a:pt x="53" y="5"/>
                    <a:pt x="58" y="33"/>
                    <a:pt x="58" y="41"/>
                  </a:cubicBezTo>
                  <a:cubicBezTo>
                    <a:pt x="58" y="48"/>
                    <a:pt x="34" y="70"/>
                    <a:pt x="23" y="6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0" name="Freeform 343">
              <a:extLst>
                <a:ext uri="{FF2B5EF4-FFF2-40B4-BE49-F238E27FC236}">
                  <a16:creationId xmlns:a16="http://schemas.microsoft.com/office/drawing/2014/main" id="{CDBA1A89-B884-42AA-815D-05FD17F74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" y="3084"/>
              <a:ext cx="155" cy="163"/>
            </a:xfrm>
            <a:custGeom>
              <a:avLst/>
              <a:gdLst>
                <a:gd name="T0" fmla="*/ 69 w 79"/>
                <a:gd name="T1" fmla="*/ 612 h 78"/>
                <a:gd name="T2" fmla="*/ 128 w 79"/>
                <a:gd name="T3" fmla="*/ 100 h 78"/>
                <a:gd name="T4" fmla="*/ 496 w 79"/>
                <a:gd name="T5" fmla="*/ 36 h 78"/>
                <a:gd name="T6" fmla="*/ 581 w 79"/>
                <a:gd name="T7" fmla="*/ 245 h 78"/>
                <a:gd name="T8" fmla="*/ 447 w 79"/>
                <a:gd name="T9" fmla="*/ 629 h 78"/>
                <a:gd name="T10" fmla="*/ 69 w 79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78">
                  <a:moveTo>
                    <a:pt x="9" y="67"/>
                  </a:moveTo>
                  <a:cubicBezTo>
                    <a:pt x="0" y="57"/>
                    <a:pt x="7" y="19"/>
                    <a:pt x="17" y="11"/>
                  </a:cubicBezTo>
                  <a:cubicBezTo>
                    <a:pt x="27" y="4"/>
                    <a:pt x="61" y="0"/>
                    <a:pt x="66" y="4"/>
                  </a:cubicBezTo>
                  <a:cubicBezTo>
                    <a:pt x="71" y="8"/>
                    <a:pt x="79" y="15"/>
                    <a:pt x="77" y="27"/>
                  </a:cubicBezTo>
                  <a:cubicBezTo>
                    <a:pt x="75" y="39"/>
                    <a:pt x="66" y="64"/>
                    <a:pt x="59" y="69"/>
                  </a:cubicBezTo>
                  <a:cubicBezTo>
                    <a:pt x="49" y="76"/>
                    <a:pt x="17" y="78"/>
                    <a:pt x="9" y="6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1" name="Freeform 344">
              <a:extLst>
                <a:ext uri="{FF2B5EF4-FFF2-40B4-BE49-F238E27FC236}">
                  <a16:creationId xmlns:a16="http://schemas.microsoft.com/office/drawing/2014/main" id="{FD868E6F-D480-44CC-9540-C9D03B161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893"/>
              <a:ext cx="139" cy="53"/>
            </a:xfrm>
            <a:custGeom>
              <a:avLst/>
              <a:gdLst>
                <a:gd name="T0" fmla="*/ 533 w 71"/>
                <a:gd name="T1" fmla="*/ 59 h 25"/>
                <a:gd name="T2" fmla="*/ 0 w 71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5">
                  <a:moveTo>
                    <a:pt x="71" y="6"/>
                  </a:moveTo>
                  <a:cubicBezTo>
                    <a:pt x="47" y="0"/>
                    <a:pt x="0" y="18"/>
                    <a:pt x="0" y="2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2" name="Freeform 345">
              <a:extLst>
                <a:ext uri="{FF2B5EF4-FFF2-40B4-BE49-F238E27FC236}">
                  <a16:creationId xmlns:a16="http://schemas.microsoft.com/office/drawing/2014/main" id="{4776DCC5-FFD8-4FAF-B73D-B5B9CA9C7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" y="958"/>
              <a:ext cx="76" cy="61"/>
            </a:xfrm>
            <a:custGeom>
              <a:avLst/>
              <a:gdLst>
                <a:gd name="T0" fmla="*/ 288 w 39"/>
                <a:gd name="T1" fmla="*/ 0 h 29"/>
                <a:gd name="T2" fmla="*/ 8 w 39"/>
                <a:gd name="T3" fmla="*/ 26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9">
                  <a:moveTo>
                    <a:pt x="39" y="0"/>
                  </a:moveTo>
                  <a:cubicBezTo>
                    <a:pt x="10" y="3"/>
                    <a:pt x="0" y="15"/>
                    <a:pt x="1" y="2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3" name="Freeform 346">
              <a:extLst>
                <a:ext uri="{FF2B5EF4-FFF2-40B4-BE49-F238E27FC236}">
                  <a16:creationId xmlns:a16="http://schemas.microsoft.com/office/drawing/2014/main" id="{18274A8A-0A5C-431E-B07F-18B70CBA0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1048"/>
              <a:ext cx="71" cy="79"/>
            </a:xfrm>
            <a:custGeom>
              <a:avLst/>
              <a:gdLst>
                <a:gd name="T0" fmla="*/ 276 w 36"/>
                <a:gd name="T1" fmla="*/ 0 h 38"/>
                <a:gd name="T2" fmla="*/ 55 w 36"/>
                <a:gd name="T3" fmla="*/ 100 h 38"/>
                <a:gd name="T4" fmla="*/ 8 w 36"/>
                <a:gd name="T5" fmla="*/ 34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8">
                  <a:moveTo>
                    <a:pt x="36" y="0"/>
                  </a:moveTo>
                  <a:cubicBezTo>
                    <a:pt x="29" y="5"/>
                    <a:pt x="14" y="0"/>
                    <a:pt x="7" y="11"/>
                  </a:cubicBezTo>
                  <a:cubicBezTo>
                    <a:pt x="0" y="22"/>
                    <a:pt x="3" y="27"/>
                    <a:pt x="1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4" name="Freeform 347">
              <a:extLst>
                <a:ext uri="{FF2B5EF4-FFF2-40B4-BE49-F238E27FC236}">
                  <a16:creationId xmlns:a16="http://schemas.microsoft.com/office/drawing/2014/main" id="{A7D6D417-C1FE-45A9-968A-3752EDF75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1211"/>
              <a:ext cx="41" cy="92"/>
            </a:xfrm>
            <a:custGeom>
              <a:avLst/>
              <a:gdLst>
                <a:gd name="T0" fmla="*/ 68 w 21"/>
                <a:gd name="T1" fmla="*/ 0 h 44"/>
                <a:gd name="T2" fmla="*/ 125 w 21"/>
                <a:gd name="T3" fmla="*/ 301 h 44"/>
                <a:gd name="T4" fmla="*/ 0 w 21"/>
                <a:gd name="T5" fmla="*/ 40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4">
                  <a:moveTo>
                    <a:pt x="9" y="0"/>
                  </a:moveTo>
                  <a:cubicBezTo>
                    <a:pt x="17" y="12"/>
                    <a:pt x="21" y="27"/>
                    <a:pt x="17" y="33"/>
                  </a:cubicBezTo>
                  <a:cubicBezTo>
                    <a:pt x="14" y="37"/>
                    <a:pt x="8" y="42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5" name="Freeform 348">
              <a:extLst>
                <a:ext uri="{FF2B5EF4-FFF2-40B4-BE49-F238E27FC236}">
                  <a16:creationId xmlns:a16="http://schemas.microsoft.com/office/drawing/2014/main" id="{BD304C9D-8FF9-4177-94F6-70E8F4BFA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" y="1357"/>
              <a:ext cx="59" cy="73"/>
            </a:xfrm>
            <a:custGeom>
              <a:avLst/>
              <a:gdLst>
                <a:gd name="T0" fmla="*/ 136 w 30"/>
                <a:gd name="T1" fmla="*/ 0 h 35"/>
                <a:gd name="T2" fmla="*/ 0 w 30"/>
                <a:gd name="T3" fmla="*/ 31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5">
                  <a:moveTo>
                    <a:pt x="18" y="0"/>
                  </a:moveTo>
                  <a:cubicBezTo>
                    <a:pt x="27" y="13"/>
                    <a:pt x="30" y="30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6" name="Freeform 349">
              <a:extLst>
                <a:ext uri="{FF2B5EF4-FFF2-40B4-BE49-F238E27FC236}">
                  <a16:creationId xmlns:a16="http://schemas.microsoft.com/office/drawing/2014/main" id="{3E1A7B0A-63EC-4637-9B04-208757320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1334"/>
              <a:ext cx="8" cy="7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7" name="Freeform 350">
              <a:extLst>
                <a:ext uri="{FF2B5EF4-FFF2-40B4-BE49-F238E27FC236}">
                  <a16:creationId xmlns:a16="http://schemas.microsoft.com/office/drawing/2014/main" id="{87DCFFB9-679E-4F34-8FD0-7B96ED27E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" y="1232"/>
              <a:ext cx="47" cy="61"/>
            </a:xfrm>
            <a:custGeom>
              <a:avLst/>
              <a:gdLst>
                <a:gd name="T0" fmla="*/ 180 w 24"/>
                <a:gd name="T1" fmla="*/ 36 h 29"/>
                <a:gd name="T2" fmla="*/ 47 w 24"/>
                <a:gd name="T3" fmla="*/ 120 h 29"/>
                <a:gd name="T4" fmla="*/ 61 w 24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9">
                  <a:moveTo>
                    <a:pt x="24" y="4"/>
                  </a:moveTo>
                  <a:cubicBezTo>
                    <a:pt x="18" y="4"/>
                    <a:pt x="12" y="0"/>
                    <a:pt x="6" y="13"/>
                  </a:cubicBezTo>
                  <a:cubicBezTo>
                    <a:pt x="0" y="26"/>
                    <a:pt x="5" y="27"/>
                    <a:pt x="8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8" name="Freeform 351">
              <a:extLst>
                <a:ext uri="{FF2B5EF4-FFF2-40B4-BE49-F238E27FC236}">
                  <a16:creationId xmlns:a16="http://schemas.microsoft.com/office/drawing/2014/main" id="{069837D4-A722-471C-B3EF-B285AAB27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" y="1213"/>
              <a:ext cx="20" cy="34"/>
            </a:xfrm>
            <a:custGeom>
              <a:avLst/>
              <a:gdLst>
                <a:gd name="T0" fmla="*/ 0 w 10"/>
                <a:gd name="T1" fmla="*/ 0 h 16"/>
                <a:gd name="T2" fmla="*/ 56 w 10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4" y="7"/>
                    <a:pt x="10" y="10"/>
                    <a:pt x="7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9" name="Freeform 352">
              <a:extLst>
                <a:ext uri="{FF2B5EF4-FFF2-40B4-BE49-F238E27FC236}">
                  <a16:creationId xmlns:a16="http://schemas.microsoft.com/office/drawing/2014/main" id="{147ED060-3E58-40A2-9461-6A9AFDAE5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280"/>
              <a:ext cx="8" cy="2"/>
            </a:xfrm>
            <a:custGeom>
              <a:avLst/>
              <a:gdLst>
                <a:gd name="T0" fmla="*/ 32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0" name="Freeform 353">
              <a:extLst>
                <a:ext uri="{FF2B5EF4-FFF2-40B4-BE49-F238E27FC236}">
                  <a16:creationId xmlns:a16="http://schemas.microsoft.com/office/drawing/2014/main" id="{0303DF37-FDF0-4E21-973E-D1EB60BD8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1276"/>
              <a:ext cx="29" cy="8"/>
            </a:xfrm>
            <a:custGeom>
              <a:avLst/>
              <a:gdLst>
                <a:gd name="T0" fmla="*/ 108 w 15"/>
                <a:gd name="T1" fmla="*/ 0 h 4"/>
                <a:gd name="T2" fmla="*/ 0 w 1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0" y="2"/>
                    <a:pt x="5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1" name="Freeform 354">
              <a:extLst>
                <a:ext uri="{FF2B5EF4-FFF2-40B4-BE49-F238E27FC236}">
                  <a16:creationId xmlns:a16="http://schemas.microsoft.com/office/drawing/2014/main" id="{A877F13F-5925-46AD-9C32-3E0DB1763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1362"/>
              <a:ext cx="49" cy="52"/>
            </a:xfrm>
            <a:custGeom>
              <a:avLst/>
              <a:gdLst>
                <a:gd name="T0" fmla="*/ 188 w 25"/>
                <a:gd name="T1" fmla="*/ 17 h 25"/>
                <a:gd name="T2" fmla="*/ 31 w 25"/>
                <a:gd name="T3" fmla="*/ 92 h 25"/>
                <a:gd name="T4" fmla="*/ 61 w 25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25" y="2"/>
                  </a:moveTo>
                  <a:cubicBezTo>
                    <a:pt x="15" y="2"/>
                    <a:pt x="9" y="0"/>
                    <a:pt x="4" y="10"/>
                  </a:cubicBezTo>
                  <a:cubicBezTo>
                    <a:pt x="0" y="20"/>
                    <a:pt x="1" y="22"/>
                    <a:pt x="8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2" name="Freeform 355">
              <a:extLst>
                <a:ext uri="{FF2B5EF4-FFF2-40B4-BE49-F238E27FC236}">
                  <a16:creationId xmlns:a16="http://schemas.microsoft.com/office/drawing/2014/main" id="{2BFC2A8A-4C54-4BCA-9F06-DF6411BF2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1345"/>
              <a:ext cx="46" cy="71"/>
            </a:xfrm>
            <a:custGeom>
              <a:avLst/>
              <a:gdLst>
                <a:gd name="T0" fmla="*/ 112 w 23"/>
                <a:gd name="T1" fmla="*/ 0 h 34"/>
                <a:gd name="T2" fmla="*/ 152 w 23"/>
                <a:gd name="T3" fmla="*/ 165 h 34"/>
                <a:gd name="T4" fmla="*/ 0 w 23"/>
                <a:gd name="T5" fmla="*/ 30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4">
                  <a:moveTo>
                    <a:pt x="14" y="0"/>
                  </a:moveTo>
                  <a:cubicBezTo>
                    <a:pt x="19" y="4"/>
                    <a:pt x="23" y="8"/>
                    <a:pt x="19" y="18"/>
                  </a:cubicBezTo>
                  <a:cubicBezTo>
                    <a:pt x="14" y="30"/>
                    <a:pt x="6" y="33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3" name="Freeform 356">
              <a:extLst>
                <a:ext uri="{FF2B5EF4-FFF2-40B4-BE49-F238E27FC236}">
                  <a16:creationId xmlns:a16="http://schemas.microsoft.com/office/drawing/2014/main" id="{475217A3-7DD1-400A-888B-2C30570E4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1178"/>
              <a:ext cx="47" cy="89"/>
            </a:xfrm>
            <a:custGeom>
              <a:avLst/>
              <a:gdLst>
                <a:gd name="T0" fmla="*/ 180 w 24"/>
                <a:gd name="T1" fmla="*/ 0 h 43"/>
                <a:gd name="T2" fmla="*/ 0 w 24"/>
                <a:gd name="T3" fmla="*/ 38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1" y="10"/>
                    <a:pt x="0" y="10"/>
                    <a:pt x="0" y="4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4" name="Freeform 357">
              <a:extLst>
                <a:ext uri="{FF2B5EF4-FFF2-40B4-BE49-F238E27FC236}">
                  <a16:creationId xmlns:a16="http://schemas.microsoft.com/office/drawing/2014/main" id="{2692EC0E-8E1B-499A-A9D1-41C048298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1309"/>
              <a:ext cx="59" cy="94"/>
            </a:xfrm>
            <a:custGeom>
              <a:avLst/>
              <a:gdLst>
                <a:gd name="T0" fmla="*/ 228 w 30"/>
                <a:gd name="T1" fmla="*/ 0 h 45"/>
                <a:gd name="T2" fmla="*/ 55 w 30"/>
                <a:gd name="T3" fmla="*/ 40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5">
                  <a:moveTo>
                    <a:pt x="30" y="0"/>
                  </a:moveTo>
                  <a:cubicBezTo>
                    <a:pt x="17" y="6"/>
                    <a:pt x="0" y="14"/>
                    <a:pt x="7" y="4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5" name="Freeform 358">
              <a:extLst>
                <a:ext uri="{FF2B5EF4-FFF2-40B4-BE49-F238E27FC236}">
                  <a16:creationId xmlns:a16="http://schemas.microsoft.com/office/drawing/2014/main" id="{AC613CB6-06C1-4F88-A011-DC3BA4E39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" y="1466"/>
              <a:ext cx="39" cy="188"/>
            </a:xfrm>
            <a:custGeom>
              <a:avLst/>
              <a:gdLst>
                <a:gd name="T0" fmla="*/ 0 w 20"/>
                <a:gd name="T1" fmla="*/ 0 h 90"/>
                <a:gd name="T2" fmla="*/ 125 w 20"/>
                <a:gd name="T3" fmla="*/ 284 h 90"/>
                <a:gd name="T4" fmla="*/ 68 w 20"/>
                <a:gd name="T5" fmla="*/ 545 h 90"/>
                <a:gd name="T6" fmla="*/ 0 w 20"/>
                <a:gd name="T7" fmla="*/ 821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0">
                  <a:moveTo>
                    <a:pt x="0" y="0"/>
                  </a:moveTo>
                  <a:cubicBezTo>
                    <a:pt x="9" y="10"/>
                    <a:pt x="17" y="22"/>
                    <a:pt x="17" y="31"/>
                  </a:cubicBezTo>
                  <a:cubicBezTo>
                    <a:pt x="17" y="39"/>
                    <a:pt x="15" y="56"/>
                    <a:pt x="9" y="60"/>
                  </a:cubicBezTo>
                  <a:cubicBezTo>
                    <a:pt x="14" y="62"/>
                    <a:pt x="20" y="75"/>
                    <a:pt x="0" y="9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6" name="Freeform 359">
              <a:extLst>
                <a:ext uri="{FF2B5EF4-FFF2-40B4-BE49-F238E27FC236}">
                  <a16:creationId xmlns:a16="http://schemas.microsoft.com/office/drawing/2014/main" id="{E92E3D52-D2BA-4349-AEDF-BFFAB8B59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1466"/>
              <a:ext cx="82" cy="98"/>
            </a:xfrm>
            <a:custGeom>
              <a:avLst/>
              <a:gdLst>
                <a:gd name="T0" fmla="*/ 172 w 42"/>
                <a:gd name="T1" fmla="*/ 0 h 47"/>
                <a:gd name="T2" fmla="*/ 267 w 42"/>
                <a:gd name="T3" fmla="*/ 261 h 47"/>
                <a:gd name="T4" fmla="*/ 0 w 42"/>
                <a:gd name="T5" fmla="*/ 36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7">
                  <a:moveTo>
                    <a:pt x="23" y="0"/>
                  </a:moveTo>
                  <a:cubicBezTo>
                    <a:pt x="30" y="8"/>
                    <a:pt x="42" y="17"/>
                    <a:pt x="36" y="29"/>
                  </a:cubicBezTo>
                  <a:cubicBezTo>
                    <a:pt x="30" y="40"/>
                    <a:pt x="25" y="47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7" name="Freeform 360">
              <a:extLst>
                <a:ext uri="{FF2B5EF4-FFF2-40B4-BE49-F238E27FC236}">
                  <a16:creationId xmlns:a16="http://schemas.microsoft.com/office/drawing/2014/main" id="{FF504502-D0F3-494C-B481-9889774B7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1445"/>
              <a:ext cx="50" cy="176"/>
            </a:xfrm>
            <a:custGeom>
              <a:avLst/>
              <a:gdLst>
                <a:gd name="T0" fmla="*/ 185 w 26"/>
                <a:gd name="T1" fmla="*/ 0 h 84"/>
                <a:gd name="T2" fmla="*/ 92 w 26"/>
                <a:gd name="T3" fmla="*/ 461 h 84"/>
                <a:gd name="T4" fmla="*/ 92 w 26"/>
                <a:gd name="T5" fmla="*/ 673 h 84"/>
                <a:gd name="T6" fmla="*/ 148 w 26"/>
                <a:gd name="T7" fmla="*/ 773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84">
                  <a:moveTo>
                    <a:pt x="26" y="0"/>
                  </a:moveTo>
                  <a:cubicBezTo>
                    <a:pt x="9" y="14"/>
                    <a:pt x="0" y="35"/>
                    <a:pt x="13" y="50"/>
                  </a:cubicBezTo>
                  <a:cubicBezTo>
                    <a:pt x="8" y="56"/>
                    <a:pt x="9" y="66"/>
                    <a:pt x="13" y="73"/>
                  </a:cubicBezTo>
                  <a:cubicBezTo>
                    <a:pt x="13" y="79"/>
                    <a:pt x="12" y="80"/>
                    <a:pt x="21" y="8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8" name="Freeform 361">
              <a:extLst>
                <a:ext uri="{FF2B5EF4-FFF2-40B4-BE49-F238E27FC236}">
                  <a16:creationId xmlns:a16="http://schemas.microsoft.com/office/drawing/2014/main" id="{FF8F1C94-D3CA-44C5-95B1-646F5A5AF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1690"/>
              <a:ext cx="59" cy="117"/>
            </a:xfrm>
            <a:custGeom>
              <a:avLst/>
              <a:gdLst>
                <a:gd name="T0" fmla="*/ 228 w 30"/>
                <a:gd name="T1" fmla="*/ 0 h 56"/>
                <a:gd name="T2" fmla="*/ 47 w 30"/>
                <a:gd name="T3" fmla="*/ 320 h 56"/>
                <a:gd name="T4" fmla="*/ 39 w 30"/>
                <a:gd name="T5" fmla="*/ 51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56">
                  <a:moveTo>
                    <a:pt x="30" y="0"/>
                  </a:moveTo>
                  <a:cubicBezTo>
                    <a:pt x="15" y="6"/>
                    <a:pt x="2" y="13"/>
                    <a:pt x="6" y="35"/>
                  </a:cubicBezTo>
                  <a:cubicBezTo>
                    <a:pt x="2" y="43"/>
                    <a:pt x="0" y="52"/>
                    <a:pt x="5" y="5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9" name="Freeform 362">
              <a:extLst>
                <a:ext uri="{FF2B5EF4-FFF2-40B4-BE49-F238E27FC236}">
                  <a16:creationId xmlns:a16="http://schemas.microsoft.com/office/drawing/2014/main" id="{3DE301AF-50B8-48C0-90DE-825E9717D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" y="1696"/>
              <a:ext cx="94" cy="83"/>
            </a:xfrm>
            <a:custGeom>
              <a:avLst/>
              <a:gdLst>
                <a:gd name="T0" fmla="*/ 249 w 48"/>
                <a:gd name="T1" fmla="*/ 0 h 40"/>
                <a:gd name="T2" fmla="*/ 329 w 48"/>
                <a:gd name="T3" fmla="*/ 160 h 40"/>
                <a:gd name="T4" fmla="*/ 233 w 48"/>
                <a:gd name="T5" fmla="*/ 332 h 40"/>
                <a:gd name="T6" fmla="*/ 0 w 48"/>
                <a:gd name="T7" fmla="*/ 28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0">
                  <a:moveTo>
                    <a:pt x="33" y="0"/>
                  </a:moveTo>
                  <a:cubicBezTo>
                    <a:pt x="39" y="7"/>
                    <a:pt x="48" y="13"/>
                    <a:pt x="44" y="18"/>
                  </a:cubicBezTo>
                  <a:cubicBezTo>
                    <a:pt x="40" y="23"/>
                    <a:pt x="43" y="34"/>
                    <a:pt x="31" y="37"/>
                  </a:cubicBezTo>
                  <a:cubicBezTo>
                    <a:pt x="20" y="40"/>
                    <a:pt x="4" y="28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0" name="Freeform 363">
              <a:extLst>
                <a:ext uri="{FF2B5EF4-FFF2-40B4-BE49-F238E27FC236}">
                  <a16:creationId xmlns:a16="http://schemas.microsoft.com/office/drawing/2014/main" id="{099AC4E4-A504-4818-A7CE-56A6926BD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1719"/>
              <a:ext cx="20" cy="14"/>
            </a:xfrm>
            <a:custGeom>
              <a:avLst/>
              <a:gdLst>
                <a:gd name="T0" fmla="*/ 80 w 10"/>
                <a:gd name="T1" fmla="*/ 0 h 7"/>
                <a:gd name="T2" fmla="*/ 0 w 10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10" y="0"/>
                    <a:pt x="2" y="1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1" name="Freeform 364">
              <a:extLst>
                <a:ext uri="{FF2B5EF4-FFF2-40B4-BE49-F238E27FC236}">
                  <a16:creationId xmlns:a16="http://schemas.microsoft.com/office/drawing/2014/main" id="{2E267FC2-BE0F-48D1-8684-B1AF6D780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1696"/>
              <a:ext cx="41" cy="146"/>
            </a:xfrm>
            <a:custGeom>
              <a:avLst/>
              <a:gdLst>
                <a:gd name="T0" fmla="*/ 8 w 21"/>
                <a:gd name="T1" fmla="*/ 0 h 70"/>
                <a:gd name="T2" fmla="*/ 76 w 21"/>
                <a:gd name="T3" fmla="*/ 453 h 70"/>
                <a:gd name="T4" fmla="*/ 16 w 21"/>
                <a:gd name="T5" fmla="*/ 63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0">
                  <a:moveTo>
                    <a:pt x="1" y="0"/>
                  </a:moveTo>
                  <a:cubicBezTo>
                    <a:pt x="7" y="13"/>
                    <a:pt x="21" y="41"/>
                    <a:pt x="10" y="50"/>
                  </a:cubicBezTo>
                  <a:cubicBezTo>
                    <a:pt x="4" y="56"/>
                    <a:pt x="0" y="67"/>
                    <a:pt x="2" y="7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2" name="Freeform 365">
              <a:extLst>
                <a:ext uri="{FF2B5EF4-FFF2-40B4-BE49-F238E27FC236}">
                  <a16:creationId xmlns:a16="http://schemas.microsoft.com/office/drawing/2014/main" id="{FD27D4CA-1CA5-4FB7-963D-9AEBB87C4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" y="1805"/>
              <a:ext cx="128" cy="33"/>
            </a:xfrm>
            <a:custGeom>
              <a:avLst/>
              <a:gdLst>
                <a:gd name="T0" fmla="*/ 496 w 65"/>
                <a:gd name="T1" fmla="*/ 8 h 16"/>
                <a:gd name="T2" fmla="*/ 360 w 65"/>
                <a:gd name="T3" fmla="*/ 8 h 16"/>
                <a:gd name="T4" fmla="*/ 124 w 65"/>
                <a:gd name="T5" fmla="*/ 89 h 16"/>
                <a:gd name="T6" fmla="*/ 0 w 65"/>
                <a:gd name="T7" fmla="*/ 1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6">
                  <a:moveTo>
                    <a:pt x="65" y="1"/>
                  </a:moveTo>
                  <a:cubicBezTo>
                    <a:pt x="54" y="4"/>
                    <a:pt x="53" y="1"/>
                    <a:pt x="47" y="1"/>
                  </a:cubicBezTo>
                  <a:cubicBezTo>
                    <a:pt x="41" y="0"/>
                    <a:pt x="19" y="5"/>
                    <a:pt x="16" y="10"/>
                  </a:cubicBezTo>
                  <a:cubicBezTo>
                    <a:pt x="13" y="16"/>
                    <a:pt x="6" y="15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3" name="Freeform 366">
              <a:extLst>
                <a:ext uri="{FF2B5EF4-FFF2-40B4-BE49-F238E27FC236}">
                  <a16:creationId xmlns:a16="http://schemas.microsoft.com/office/drawing/2014/main" id="{6234E6F7-82F2-4E4E-83DD-E62A416AB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1825"/>
              <a:ext cx="17" cy="17"/>
            </a:xfrm>
            <a:custGeom>
              <a:avLst/>
              <a:gdLst>
                <a:gd name="T0" fmla="*/ 0 w 9"/>
                <a:gd name="T1" fmla="*/ 0 h 8"/>
                <a:gd name="T2" fmla="*/ 60 w 9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2" y="6"/>
                    <a:pt x="9" y="8"/>
                    <a:pt x="9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4" name="Freeform 367">
              <a:extLst>
                <a:ext uri="{FF2B5EF4-FFF2-40B4-BE49-F238E27FC236}">
                  <a16:creationId xmlns:a16="http://schemas.microsoft.com/office/drawing/2014/main" id="{D371B63E-B84A-4D98-AD5B-E3D358012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1905"/>
              <a:ext cx="90" cy="159"/>
            </a:xfrm>
            <a:custGeom>
              <a:avLst/>
              <a:gdLst>
                <a:gd name="T0" fmla="*/ 149 w 46"/>
                <a:gd name="T1" fmla="*/ 0 h 76"/>
                <a:gd name="T2" fmla="*/ 299 w 46"/>
                <a:gd name="T3" fmla="*/ 450 h 76"/>
                <a:gd name="T4" fmla="*/ 0 w 46"/>
                <a:gd name="T5" fmla="*/ 69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76">
                  <a:moveTo>
                    <a:pt x="20" y="0"/>
                  </a:moveTo>
                  <a:cubicBezTo>
                    <a:pt x="40" y="23"/>
                    <a:pt x="46" y="28"/>
                    <a:pt x="40" y="49"/>
                  </a:cubicBezTo>
                  <a:cubicBezTo>
                    <a:pt x="33" y="69"/>
                    <a:pt x="12" y="76"/>
                    <a:pt x="0" y="7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5" name="Freeform 368">
              <a:extLst>
                <a:ext uri="{FF2B5EF4-FFF2-40B4-BE49-F238E27FC236}">
                  <a16:creationId xmlns:a16="http://schemas.microsoft.com/office/drawing/2014/main" id="{5334BF98-339D-452C-954C-C4C02E62F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" y="1882"/>
              <a:ext cx="70" cy="182"/>
            </a:xfrm>
            <a:custGeom>
              <a:avLst/>
              <a:gdLst>
                <a:gd name="T0" fmla="*/ 264 w 36"/>
                <a:gd name="T1" fmla="*/ 797 h 87"/>
                <a:gd name="T2" fmla="*/ 103 w 36"/>
                <a:gd name="T3" fmla="*/ 586 h 87"/>
                <a:gd name="T4" fmla="*/ 103 w 36"/>
                <a:gd name="T5" fmla="*/ 377 h 87"/>
                <a:gd name="T6" fmla="*/ 88 w 36"/>
                <a:gd name="T7" fmla="*/ 109 h 87"/>
                <a:gd name="T8" fmla="*/ 212 w 36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7">
                  <a:moveTo>
                    <a:pt x="36" y="87"/>
                  </a:moveTo>
                  <a:cubicBezTo>
                    <a:pt x="23" y="77"/>
                    <a:pt x="19" y="80"/>
                    <a:pt x="14" y="64"/>
                  </a:cubicBezTo>
                  <a:cubicBezTo>
                    <a:pt x="10" y="49"/>
                    <a:pt x="18" y="51"/>
                    <a:pt x="14" y="41"/>
                  </a:cubicBezTo>
                  <a:cubicBezTo>
                    <a:pt x="11" y="31"/>
                    <a:pt x="0" y="24"/>
                    <a:pt x="12" y="12"/>
                  </a:cubicBezTo>
                  <a:cubicBezTo>
                    <a:pt x="24" y="0"/>
                    <a:pt x="29" y="1"/>
                    <a:pt x="29" y="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6" name="Freeform 369">
              <a:extLst>
                <a:ext uri="{FF2B5EF4-FFF2-40B4-BE49-F238E27FC236}">
                  <a16:creationId xmlns:a16="http://schemas.microsoft.com/office/drawing/2014/main" id="{947A8FE5-C84E-4D67-87E6-62CFB39C9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" y="1896"/>
              <a:ext cx="48" cy="88"/>
            </a:xfrm>
            <a:custGeom>
              <a:avLst/>
              <a:gdLst>
                <a:gd name="T0" fmla="*/ 63 w 25"/>
                <a:gd name="T1" fmla="*/ 0 h 42"/>
                <a:gd name="T2" fmla="*/ 161 w 25"/>
                <a:gd name="T3" fmla="*/ 157 h 42"/>
                <a:gd name="T4" fmla="*/ 140 w 25"/>
                <a:gd name="T5" fmla="*/ 329 h 42"/>
                <a:gd name="T6" fmla="*/ 0 w 25"/>
                <a:gd name="T7" fmla="*/ 386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2">
                  <a:moveTo>
                    <a:pt x="9" y="0"/>
                  </a:moveTo>
                  <a:cubicBezTo>
                    <a:pt x="18" y="6"/>
                    <a:pt x="25" y="12"/>
                    <a:pt x="23" y="17"/>
                  </a:cubicBezTo>
                  <a:cubicBezTo>
                    <a:pt x="20" y="21"/>
                    <a:pt x="19" y="30"/>
                    <a:pt x="20" y="36"/>
                  </a:cubicBezTo>
                  <a:cubicBezTo>
                    <a:pt x="12" y="38"/>
                    <a:pt x="3" y="37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7" name="Freeform 370">
              <a:extLst>
                <a:ext uri="{FF2B5EF4-FFF2-40B4-BE49-F238E27FC236}">
                  <a16:creationId xmlns:a16="http://schemas.microsoft.com/office/drawing/2014/main" id="{341AEF7F-F483-49AB-82AD-2ACF98A41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" y="1913"/>
              <a:ext cx="23" cy="15"/>
            </a:xfrm>
            <a:custGeom>
              <a:avLst/>
              <a:gdLst>
                <a:gd name="T0" fmla="*/ 84 w 12"/>
                <a:gd name="T1" fmla="*/ 41 h 7"/>
                <a:gd name="T2" fmla="*/ 0 w 1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12" y="4"/>
                    <a:pt x="3" y="0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8" name="Freeform 371">
              <a:extLst>
                <a:ext uri="{FF2B5EF4-FFF2-40B4-BE49-F238E27FC236}">
                  <a16:creationId xmlns:a16="http://schemas.microsoft.com/office/drawing/2014/main" id="{2F80CD8E-8EF2-41C8-89FC-507D2367B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" y="2014"/>
              <a:ext cx="85" cy="31"/>
            </a:xfrm>
            <a:custGeom>
              <a:avLst/>
              <a:gdLst>
                <a:gd name="T0" fmla="*/ 332 w 43"/>
                <a:gd name="T1" fmla="*/ 0 h 15"/>
                <a:gd name="T2" fmla="*/ 0 w 43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5">
                  <a:moveTo>
                    <a:pt x="43" y="0"/>
                  </a:moveTo>
                  <a:cubicBezTo>
                    <a:pt x="25" y="1"/>
                    <a:pt x="5" y="6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9" name="Freeform 372">
              <a:extLst>
                <a:ext uri="{FF2B5EF4-FFF2-40B4-BE49-F238E27FC236}">
                  <a16:creationId xmlns:a16="http://schemas.microsoft.com/office/drawing/2014/main" id="{CAA29025-EF2A-444A-863A-BF90DD0F1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1479"/>
              <a:ext cx="21" cy="14"/>
            </a:xfrm>
            <a:custGeom>
              <a:avLst/>
              <a:gdLst>
                <a:gd name="T0" fmla="*/ 76 w 11"/>
                <a:gd name="T1" fmla="*/ 0 h 7"/>
                <a:gd name="T2" fmla="*/ 0 w 1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11" y="0"/>
                    <a:pt x="6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0" name="Freeform 373">
              <a:extLst>
                <a:ext uri="{FF2B5EF4-FFF2-40B4-BE49-F238E27FC236}">
                  <a16:creationId xmlns:a16="http://schemas.microsoft.com/office/drawing/2014/main" id="{B2F6CF76-7C99-4D8F-B317-2FFACEF51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573"/>
              <a:ext cx="98" cy="50"/>
            </a:xfrm>
            <a:custGeom>
              <a:avLst/>
              <a:gdLst>
                <a:gd name="T0" fmla="*/ 376 w 50"/>
                <a:gd name="T1" fmla="*/ 35 h 24"/>
                <a:gd name="T2" fmla="*/ 180 w 50"/>
                <a:gd name="T3" fmla="*/ 83 h 24"/>
                <a:gd name="T4" fmla="*/ 0 w 50"/>
                <a:gd name="T5" fmla="*/ 21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4">
                  <a:moveTo>
                    <a:pt x="50" y="4"/>
                  </a:moveTo>
                  <a:cubicBezTo>
                    <a:pt x="50" y="4"/>
                    <a:pt x="36" y="0"/>
                    <a:pt x="24" y="9"/>
                  </a:cubicBezTo>
                  <a:cubicBezTo>
                    <a:pt x="5" y="16"/>
                    <a:pt x="1" y="19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1" name="Freeform 374">
              <a:extLst>
                <a:ext uri="{FF2B5EF4-FFF2-40B4-BE49-F238E27FC236}">
                  <a16:creationId xmlns:a16="http://schemas.microsoft.com/office/drawing/2014/main" id="{B86891EE-D8E6-430E-BDA0-F1C645BDB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2494"/>
              <a:ext cx="45" cy="209"/>
            </a:xfrm>
            <a:custGeom>
              <a:avLst/>
              <a:gdLst>
                <a:gd name="T0" fmla="*/ 172 w 23"/>
                <a:gd name="T1" fmla="*/ 913 h 100"/>
                <a:gd name="T2" fmla="*/ 84 w 23"/>
                <a:gd name="T3" fmla="*/ 376 h 100"/>
                <a:gd name="T4" fmla="*/ 96 w 2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0">
                  <a:moveTo>
                    <a:pt x="23" y="100"/>
                  </a:moveTo>
                  <a:cubicBezTo>
                    <a:pt x="10" y="82"/>
                    <a:pt x="6" y="53"/>
                    <a:pt x="11" y="41"/>
                  </a:cubicBezTo>
                  <a:cubicBezTo>
                    <a:pt x="0" y="24"/>
                    <a:pt x="3" y="7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2" name="Freeform 375">
              <a:extLst>
                <a:ext uri="{FF2B5EF4-FFF2-40B4-BE49-F238E27FC236}">
                  <a16:creationId xmlns:a16="http://schemas.microsoft.com/office/drawing/2014/main" id="{44590EF3-5ACA-498D-8746-D3E06FB58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724"/>
              <a:ext cx="84" cy="213"/>
            </a:xfrm>
            <a:custGeom>
              <a:avLst/>
              <a:gdLst>
                <a:gd name="T0" fmla="*/ 320 w 43"/>
                <a:gd name="T1" fmla="*/ 929 h 102"/>
                <a:gd name="T2" fmla="*/ 148 w 43"/>
                <a:gd name="T3" fmla="*/ 537 h 102"/>
                <a:gd name="T4" fmla="*/ 88 w 43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02">
                  <a:moveTo>
                    <a:pt x="43" y="102"/>
                  </a:moveTo>
                  <a:cubicBezTo>
                    <a:pt x="32" y="98"/>
                    <a:pt x="18" y="75"/>
                    <a:pt x="20" y="59"/>
                  </a:cubicBezTo>
                  <a:cubicBezTo>
                    <a:pt x="11" y="50"/>
                    <a:pt x="0" y="18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3" name="Freeform 376">
              <a:extLst>
                <a:ext uri="{FF2B5EF4-FFF2-40B4-BE49-F238E27FC236}">
                  <a16:creationId xmlns:a16="http://schemas.microsoft.com/office/drawing/2014/main" id="{FB23CBFE-6C70-4E05-9CD6-F7BE7A171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2277"/>
              <a:ext cx="111" cy="92"/>
            </a:xfrm>
            <a:custGeom>
              <a:avLst/>
              <a:gdLst>
                <a:gd name="T0" fmla="*/ 0 w 57"/>
                <a:gd name="T1" fmla="*/ 401 h 44"/>
                <a:gd name="T2" fmla="*/ 45 w 57"/>
                <a:gd name="T3" fmla="*/ 368 h 44"/>
                <a:gd name="T4" fmla="*/ 148 w 57"/>
                <a:gd name="T5" fmla="*/ 401 h 44"/>
                <a:gd name="T6" fmla="*/ 421 w 57"/>
                <a:gd name="T7" fmla="*/ 293 h 44"/>
                <a:gd name="T8" fmla="*/ 319 w 57"/>
                <a:gd name="T9" fmla="*/ 84 h 44"/>
                <a:gd name="T10" fmla="*/ 376 w 57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4">
                  <a:moveTo>
                    <a:pt x="0" y="44"/>
                  </a:moveTo>
                  <a:cubicBezTo>
                    <a:pt x="3" y="42"/>
                    <a:pt x="3" y="39"/>
                    <a:pt x="6" y="40"/>
                  </a:cubicBezTo>
                  <a:cubicBezTo>
                    <a:pt x="9" y="41"/>
                    <a:pt x="20" y="44"/>
                    <a:pt x="20" y="44"/>
                  </a:cubicBezTo>
                  <a:cubicBezTo>
                    <a:pt x="34" y="44"/>
                    <a:pt x="56" y="42"/>
                    <a:pt x="57" y="32"/>
                  </a:cubicBezTo>
                  <a:cubicBezTo>
                    <a:pt x="57" y="32"/>
                    <a:pt x="43" y="14"/>
                    <a:pt x="43" y="9"/>
                  </a:cubicBezTo>
                  <a:cubicBezTo>
                    <a:pt x="48" y="10"/>
                    <a:pt x="51" y="0"/>
                    <a:pt x="5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4" name="Line 377">
              <a:extLst>
                <a:ext uri="{FF2B5EF4-FFF2-40B4-BE49-F238E27FC236}">
                  <a16:creationId xmlns:a16="http://schemas.microsoft.com/office/drawing/2014/main" id="{8D7A1E89-1156-4E6F-88AD-6CD8E4B96F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" y="2346"/>
              <a:ext cx="8" cy="14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5" name="Freeform 378">
              <a:extLst>
                <a:ext uri="{FF2B5EF4-FFF2-40B4-BE49-F238E27FC236}">
                  <a16:creationId xmlns:a16="http://schemas.microsoft.com/office/drawing/2014/main" id="{12DFF89E-260A-4658-9B85-7B00E2F0A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2737"/>
              <a:ext cx="61" cy="175"/>
            </a:xfrm>
            <a:custGeom>
              <a:avLst/>
              <a:gdLst>
                <a:gd name="T0" fmla="*/ 39 w 31"/>
                <a:gd name="T1" fmla="*/ 0 h 84"/>
                <a:gd name="T2" fmla="*/ 8 w 31"/>
                <a:gd name="T3" fmla="*/ 144 h 84"/>
                <a:gd name="T4" fmla="*/ 92 w 31"/>
                <a:gd name="T5" fmla="*/ 217 h 84"/>
                <a:gd name="T6" fmla="*/ 61 w 31"/>
                <a:gd name="T7" fmla="*/ 452 h 84"/>
                <a:gd name="T8" fmla="*/ 159 w 31"/>
                <a:gd name="T9" fmla="*/ 608 h 84"/>
                <a:gd name="T10" fmla="*/ 159 w 31"/>
                <a:gd name="T11" fmla="*/ 733 h 84"/>
                <a:gd name="T12" fmla="*/ 236 w 31"/>
                <a:gd name="T13" fmla="*/ 76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84">
                  <a:moveTo>
                    <a:pt x="5" y="0"/>
                  </a:moveTo>
                  <a:cubicBezTo>
                    <a:pt x="5" y="6"/>
                    <a:pt x="0" y="13"/>
                    <a:pt x="1" y="16"/>
                  </a:cubicBezTo>
                  <a:cubicBezTo>
                    <a:pt x="4" y="22"/>
                    <a:pt x="10" y="21"/>
                    <a:pt x="12" y="24"/>
                  </a:cubicBezTo>
                  <a:cubicBezTo>
                    <a:pt x="15" y="28"/>
                    <a:pt x="7" y="46"/>
                    <a:pt x="8" y="50"/>
                  </a:cubicBezTo>
                  <a:cubicBezTo>
                    <a:pt x="9" y="55"/>
                    <a:pt x="20" y="63"/>
                    <a:pt x="21" y="67"/>
                  </a:cubicBezTo>
                  <a:cubicBezTo>
                    <a:pt x="23" y="76"/>
                    <a:pt x="21" y="81"/>
                    <a:pt x="21" y="81"/>
                  </a:cubicBezTo>
                  <a:cubicBezTo>
                    <a:pt x="31" y="84"/>
                    <a:pt x="31" y="84"/>
                    <a:pt x="31" y="8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6" name="Freeform 379">
              <a:extLst>
                <a:ext uri="{FF2B5EF4-FFF2-40B4-BE49-F238E27FC236}">
                  <a16:creationId xmlns:a16="http://schemas.microsoft.com/office/drawing/2014/main" id="{3E0702AA-FECA-4255-B7B0-803993CB1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" y="2793"/>
              <a:ext cx="41" cy="4"/>
            </a:xfrm>
            <a:custGeom>
              <a:avLst/>
              <a:gdLst>
                <a:gd name="T0" fmla="*/ 0 w 21"/>
                <a:gd name="T1" fmla="*/ 16 h 2"/>
                <a:gd name="T2" fmla="*/ 156 w 2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0" y="2"/>
                  </a:moveTo>
                  <a:cubicBezTo>
                    <a:pt x="0" y="2"/>
                    <a:pt x="9" y="0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7" name="Freeform 380">
              <a:extLst>
                <a:ext uri="{FF2B5EF4-FFF2-40B4-BE49-F238E27FC236}">
                  <a16:creationId xmlns:a16="http://schemas.microsoft.com/office/drawing/2014/main" id="{3EB81004-549F-413C-A430-C883FF87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764"/>
              <a:ext cx="74" cy="19"/>
            </a:xfrm>
            <a:custGeom>
              <a:avLst/>
              <a:gdLst>
                <a:gd name="T0" fmla="*/ 280 w 38"/>
                <a:gd name="T1" fmla="*/ 68 h 9"/>
                <a:gd name="T2" fmla="*/ 8 w 38"/>
                <a:gd name="T3" fmla="*/ 27 h 9"/>
                <a:gd name="T4" fmla="*/ 0 w 38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9">
                  <a:moveTo>
                    <a:pt x="38" y="7"/>
                  </a:moveTo>
                  <a:cubicBezTo>
                    <a:pt x="34" y="1"/>
                    <a:pt x="12" y="0"/>
                    <a:pt x="1" y="3"/>
                  </a:cubicBez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8" name="Freeform 381">
              <a:extLst>
                <a:ext uri="{FF2B5EF4-FFF2-40B4-BE49-F238E27FC236}">
                  <a16:creationId xmlns:a16="http://schemas.microsoft.com/office/drawing/2014/main" id="{9C6A4148-DC4F-4D8F-81A6-FD7298571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" y="2574"/>
              <a:ext cx="96" cy="106"/>
            </a:xfrm>
            <a:custGeom>
              <a:avLst/>
              <a:gdLst>
                <a:gd name="T0" fmla="*/ 276 w 49"/>
                <a:gd name="T1" fmla="*/ 457 h 51"/>
                <a:gd name="T2" fmla="*/ 368 w 49"/>
                <a:gd name="T3" fmla="*/ 268 h 51"/>
                <a:gd name="T4" fmla="*/ 257 w 49"/>
                <a:gd name="T5" fmla="*/ 25 h 51"/>
                <a:gd name="T6" fmla="*/ 69 w 49"/>
                <a:gd name="T7" fmla="*/ 64 h 51"/>
                <a:gd name="T8" fmla="*/ 0 w 49"/>
                <a:gd name="T9" fmla="*/ 18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37" y="51"/>
                  </a:moveTo>
                  <a:cubicBezTo>
                    <a:pt x="43" y="46"/>
                    <a:pt x="48" y="41"/>
                    <a:pt x="49" y="30"/>
                  </a:cubicBezTo>
                  <a:cubicBezTo>
                    <a:pt x="49" y="20"/>
                    <a:pt x="43" y="3"/>
                    <a:pt x="34" y="3"/>
                  </a:cubicBezTo>
                  <a:cubicBezTo>
                    <a:pt x="25" y="2"/>
                    <a:pt x="14" y="0"/>
                    <a:pt x="9" y="7"/>
                  </a:cubicBezTo>
                  <a:cubicBezTo>
                    <a:pt x="4" y="14"/>
                    <a:pt x="0" y="20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9" name="Freeform 382">
              <a:extLst>
                <a:ext uri="{FF2B5EF4-FFF2-40B4-BE49-F238E27FC236}">
                  <a16:creationId xmlns:a16="http://schemas.microsoft.com/office/drawing/2014/main" id="{29622AB1-58AD-4BF4-B171-ACD3AD4B5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" y="2569"/>
              <a:ext cx="13" cy="19"/>
            </a:xfrm>
            <a:custGeom>
              <a:avLst/>
              <a:gdLst>
                <a:gd name="T0" fmla="*/ 45 w 7"/>
                <a:gd name="T1" fmla="*/ 84 h 9"/>
                <a:gd name="T2" fmla="*/ 7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7" y="9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0" name="Freeform 383">
              <a:extLst>
                <a:ext uri="{FF2B5EF4-FFF2-40B4-BE49-F238E27FC236}">
                  <a16:creationId xmlns:a16="http://schemas.microsoft.com/office/drawing/2014/main" id="{F61C18AF-90FB-41E5-88F6-92971FCC1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2490"/>
              <a:ext cx="22" cy="88"/>
            </a:xfrm>
            <a:custGeom>
              <a:avLst/>
              <a:gdLst>
                <a:gd name="T0" fmla="*/ 0 w 11"/>
                <a:gd name="T1" fmla="*/ 386 h 42"/>
                <a:gd name="T2" fmla="*/ 24 w 11"/>
                <a:gd name="T3" fmla="*/ 65 h 42"/>
                <a:gd name="T4" fmla="*/ 64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42"/>
                  </a:moveTo>
                  <a:cubicBezTo>
                    <a:pt x="3" y="37"/>
                    <a:pt x="11" y="17"/>
                    <a:pt x="3" y="7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1" name="Line 384">
              <a:extLst>
                <a:ext uri="{FF2B5EF4-FFF2-40B4-BE49-F238E27FC236}">
                  <a16:creationId xmlns:a16="http://schemas.microsoft.com/office/drawing/2014/main" id="{462DAA1C-AC80-409E-A395-F59F8EE4C1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3" y="2498"/>
              <a:ext cx="16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2" name="Freeform 385">
              <a:extLst>
                <a:ext uri="{FF2B5EF4-FFF2-40B4-BE49-F238E27FC236}">
                  <a16:creationId xmlns:a16="http://schemas.microsoft.com/office/drawing/2014/main" id="{8890BE0A-B352-4B6E-8EB6-74E0FA73F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2563"/>
              <a:ext cx="69" cy="19"/>
            </a:xfrm>
            <a:custGeom>
              <a:avLst/>
              <a:gdLst>
                <a:gd name="T0" fmla="*/ 0 w 35"/>
                <a:gd name="T1" fmla="*/ 76 h 9"/>
                <a:gd name="T2" fmla="*/ 268 w 3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9">
                  <a:moveTo>
                    <a:pt x="0" y="8"/>
                  </a:moveTo>
                  <a:cubicBezTo>
                    <a:pt x="5" y="9"/>
                    <a:pt x="29" y="8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3" name="Freeform 386">
              <a:extLst>
                <a:ext uri="{FF2B5EF4-FFF2-40B4-BE49-F238E27FC236}">
                  <a16:creationId xmlns:a16="http://schemas.microsoft.com/office/drawing/2014/main" id="{2652B921-FE13-4786-8C88-15FD38FC9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2655"/>
              <a:ext cx="27" cy="17"/>
            </a:xfrm>
            <a:custGeom>
              <a:avLst/>
              <a:gdLst>
                <a:gd name="T0" fmla="*/ 100 w 14"/>
                <a:gd name="T1" fmla="*/ 68 h 8"/>
                <a:gd name="T2" fmla="*/ 8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14" y="7"/>
                  </a:moveTo>
                  <a:cubicBezTo>
                    <a:pt x="4" y="5"/>
                    <a:pt x="0" y="8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4" name="Freeform 387">
              <a:extLst>
                <a:ext uri="{FF2B5EF4-FFF2-40B4-BE49-F238E27FC236}">
                  <a16:creationId xmlns:a16="http://schemas.microsoft.com/office/drawing/2014/main" id="{B2D787CB-CB19-4FD3-9DBD-1FFDA0611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2467"/>
              <a:ext cx="96" cy="205"/>
            </a:xfrm>
            <a:custGeom>
              <a:avLst/>
              <a:gdLst>
                <a:gd name="T0" fmla="*/ 315 w 49"/>
                <a:gd name="T1" fmla="*/ 897 h 98"/>
                <a:gd name="T2" fmla="*/ 329 w 49"/>
                <a:gd name="T3" fmla="*/ 561 h 98"/>
                <a:gd name="T4" fmla="*/ 315 w 49"/>
                <a:gd name="T5" fmla="*/ 337 h 98"/>
                <a:gd name="T6" fmla="*/ 0 w 49"/>
                <a:gd name="T7" fmla="*/ 56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98">
                  <a:moveTo>
                    <a:pt x="42" y="98"/>
                  </a:moveTo>
                  <a:cubicBezTo>
                    <a:pt x="48" y="84"/>
                    <a:pt x="49" y="73"/>
                    <a:pt x="44" y="61"/>
                  </a:cubicBezTo>
                  <a:cubicBezTo>
                    <a:pt x="40" y="48"/>
                    <a:pt x="43" y="42"/>
                    <a:pt x="42" y="37"/>
                  </a:cubicBezTo>
                  <a:cubicBezTo>
                    <a:pt x="41" y="31"/>
                    <a:pt x="31" y="0"/>
                    <a:pt x="0" y="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5" name="Freeform 388">
              <a:extLst>
                <a:ext uri="{FF2B5EF4-FFF2-40B4-BE49-F238E27FC236}">
                  <a16:creationId xmlns:a16="http://schemas.microsoft.com/office/drawing/2014/main" id="{280EAA65-F55E-48AD-A319-358E47ABB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" y="2287"/>
              <a:ext cx="18" cy="15"/>
            </a:xfrm>
            <a:custGeom>
              <a:avLst/>
              <a:gdLst>
                <a:gd name="T0" fmla="*/ 0 w 9"/>
                <a:gd name="T1" fmla="*/ 0 h 7"/>
                <a:gd name="T2" fmla="*/ 72 w 9"/>
                <a:gd name="T3" fmla="*/ 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0" y="0"/>
                    <a:pt x="3" y="7"/>
                    <a:pt x="9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6" name="Freeform 389">
              <a:extLst>
                <a:ext uri="{FF2B5EF4-FFF2-40B4-BE49-F238E27FC236}">
                  <a16:creationId xmlns:a16="http://schemas.microsoft.com/office/drawing/2014/main" id="{AB3A0011-461F-4680-928B-168CA3E0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2337"/>
              <a:ext cx="35" cy="13"/>
            </a:xfrm>
            <a:custGeom>
              <a:avLst/>
              <a:gdLst>
                <a:gd name="T0" fmla="*/ 132 w 18"/>
                <a:gd name="T1" fmla="*/ 0 h 6"/>
                <a:gd name="T2" fmla="*/ 0 w 18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18" y="0"/>
                  </a:moveTo>
                  <a:cubicBezTo>
                    <a:pt x="17" y="6"/>
                    <a:pt x="0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7" name="Freeform 390">
              <a:extLst>
                <a:ext uri="{FF2B5EF4-FFF2-40B4-BE49-F238E27FC236}">
                  <a16:creationId xmlns:a16="http://schemas.microsoft.com/office/drawing/2014/main" id="{9C378C03-9405-4E58-B946-EDA577281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" y="2275"/>
              <a:ext cx="45" cy="146"/>
            </a:xfrm>
            <a:custGeom>
              <a:avLst/>
              <a:gdLst>
                <a:gd name="T0" fmla="*/ 88 w 23"/>
                <a:gd name="T1" fmla="*/ 636 h 70"/>
                <a:gd name="T2" fmla="*/ 61 w 23"/>
                <a:gd name="T3" fmla="*/ 173 h 70"/>
                <a:gd name="T4" fmla="*/ 0 w 2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0">
                  <a:moveTo>
                    <a:pt x="12" y="70"/>
                  </a:moveTo>
                  <a:cubicBezTo>
                    <a:pt x="15" y="57"/>
                    <a:pt x="23" y="44"/>
                    <a:pt x="8" y="19"/>
                  </a:cubicBezTo>
                  <a:cubicBezTo>
                    <a:pt x="2" y="10"/>
                    <a:pt x="0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8" name="Freeform 391">
              <a:extLst>
                <a:ext uri="{FF2B5EF4-FFF2-40B4-BE49-F238E27FC236}">
                  <a16:creationId xmlns:a16="http://schemas.microsoft.com/office/drawing/2014/main" id="{9D26CD8E-25C4-4456-9806-D192D4DEC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" y="2254"/>
              <a:ext cx="76" cy="200"/>
            </a:xfrm>
            <a:custGeom>
              <a:avLst/>
              <a:gdLst>
                <a:gd name="T0" fmla="*/ 117 w 39"/>
                <a:gd name="T1" fmla="*/ 869 h 96"/>
                <a:gd name="T2" fmla="*/ 31 w 39"/>
                <a:gd name="T3" fmla="*/ 669 h 96"/>
                <a:gd name="T4" fmla="*/ 53 w 39"/>
                <a:gd name="T5" fmla="*/ 490 h 96"/>
                <a:gd name="T6" fmla="*/ 37 w 39"/>
                <a:gd name="T7" fmla="*/ 200 h 96"/>
                <a:gd name="T8" fmla="*/ 288 w 39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96">
                  <a:moveTo>
                    <a:pt x="16" y="96"/>
                  </a:moveTo>
                  <a:cubicBezTo>
                    <a:pt x="6" y="88"/>
                    <a:pt x="4" y="85"/>
                    <a:pt x="4" y="74"/>
                  </a:cubicBezTo>
                  <a:cubicBezTo>
                    <a:pt x="4" y="69"/>
                    <a:pt x="5" y="61"/>
                    <a:pt x="7" y="54"/>
                  </a:cubicBezTo>
                  <a:cubicBezTo>
                    <a:pt x="0" y="51"/>
                    <a:pt x="2" y="26"/>
                    <a:pt x="5" y="22"/>
                  </a:cubicBezTo>
                  <a:cubicBezTo>
                    <a:pt x="8" y="15"/>
                    <a:pt x="15" y="0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9" name="Freeform 392">
              <a:extLst>
                <a:ext uri="{FF2B5EF4-FFF2-40B4-BE49-F238E27FC236}">
                  <a16:creationId xmlns:a16="http://schemas.microsoft.com/office/drawing/2014/main" id="{3F373050-3B7E-4F25-ACAC-5ED7E9367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" y="2735"/>
              <a:ext cx="21" cy="10"/>
            </a:xfrm>
            <a:custGeom>
              <a:avLst/>
              <a:gdLst>
                <a:gd name="T0" fmla="*/ 0 w 11"/>
                <a:gd name="T1" fmla="*/ 32 h 5"/>
                <a:gd name="T2" fmla="*/ 76 w 1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4"/>
                  </a:moveTo>
                  <a:cubicBezTo>
                    <a:pt x="0" y="4"/>
                    <a:pt x="10" y="0"/>
                    <a:pt x="11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0" name="Line 393">
              <a:extLst>
                <a:ext uri="{FF2B5EF4-FFF2-40B4-BE49-F238E27FC236}">
                  <a16:creationId xmlns:a16="http://schemas.microsoft.com/office/drawing/2014/main" id="{222A2300-E8B5-4046-9404-B94EBA47E8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6" y="2764"/>
              <a:ext cx="2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1" name="Freeform 394">
              <a:extLst>
                <a:ext uri="{FF2B5EF4-FFF2-40B4-BE49-F238E27FC236}">
                  <a16:creationId xmlns:a16="http://schemas.microsoft.com/office/drawing/2014/main" id="{DEB0BC34-D5C0-4B1A-B999-F83213B84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839"/>
              <a:ext cx="23" cy="31"/>
            </a:xfrm>
            <a:custGeom>
              <a:avLst/>
              <a:gdLst>
                <a:gd name="T0" fmla="*/ 36 w 12"/>
                <a:gd name="T1" fmla="*/ 132 h 15"/>
                <a:gd name="T2" fmla="*/ 0 w 12"/>
                <a:gd name="T3" fmla="*/ 2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5" y="15"/>
                  </a:moveTo>
                  <a:cubicBezTo>
                    <a:pt x="12" y="0"/>
                    <a:pt x="6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2" name="Freeform 395">
              <a:extLst>
                <a:ext uri="{FF2B5EF4-FFF2-40B4-BE49-F238E27FC236}">
                  <a16:creationId xmlns:a16="http://schemas.microsoft.com/office/drawing/2014/main" id="{A2B1185A-3FD3-49D0-B136-2DCEF9A26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835"/>
              <a:ext cx="69" cy="12"/>
            </a:xfrm>
            <a:custGeom>
              <a:avLst/>
              <a:gdLst>
                <a:gd name="T0" fmla="*/ 0 w 35"/>
                <a:gd name="T1" fmla="*/ 48 h 6"/>
                <a:gd name="T2" fmla="*/ 268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0" y="6"/>
                    <a:pt x="29" y="5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3" name="Freeform 396">
              <a:extLst>
                <a:ext uri="{FF2B5EF4-FFF2-40B4-BE49-F238E27FC236}">
                  <a16:creationId xmlns:a16="http://schemas.microsoft.com/office/drawing/2014/main" id="{E46BF13D-59BB-4BE0-B0A8-40EF8CF20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906"/>
              <a:ext cx="11" cy="23"/>
            </a:xfrm>
            <a:custGeom>
              <a:avLst/>
              <a:gdLst>
                <a:gd name="T0" fmla="*/ 0 w 6"/>
                <a:gd name="T1" fmla="*/ 100 h 11"/>
                <a:gd name="T2" fmla="*/ 37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0" y="9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4" name="Freeform 397">
              <a:extLst>
                <a:ext uri="{FF2B5EF4-FFF2-40B4-BE49-F238E27FC236}">
                  <a16:creationId xmlns:a16="http://schemas.microsoft.com/office/drawing/2014/main" id="{EDB38B27-B63F-4DDA-BEF7-C4384B2B8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726"/>
              <a:ext cx="78" cy="159"/>
            </a:xfrm>
            <a:custGeom>
              <a:avLst/>
              <a:gdLst>
                <a:gd name="T0" fmla="*/ 267 w 40"/>
                <a:gd name="T1" fmla="*/ 697 h 76"/>
                <a:gd name="T2" fmla="*/ 267 w 40"/>
                <a:gd name="T3" fmla="*/ 460 h 76"/>
                <a:gd name="T4" fmla="*/ 187 w 40"/>
                <a:gd name="T5" fmla="*/ 276 h 76"/>
                <a:gd name="T6" fmla="*/ 0 w 40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76">
                  <a:moveTo>
                    <a:pt x="36" y="76"/>
                  </a:moveTo>
                  <a:cubicBezTo>
                    <a:pt x="40" y="68"/>
                    <a:pt x="40" y="60"/>
                    <a:pt x="36" y="50"/>
                  </a:cubicBezTo>
                  <a:cubicBezTo>
                    <a:pt x="31" y="40"/>
                    <a:pt x="25" y="35"/>
                    <a:pt x="25" y="30"/>
                  </a:cubicBezTo>
                  <a:cubicBezTo>
                    <a:pt x="25" y="24"/>
                    <a:pt x="31" y="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5" name="Freeform 398">
              <a:extLst>
                <a:ext uri="{FF2B5EF4-FFF2-40B4-BE49-F238E27FC236}">
                  <a16:creationId xmlns:a16="http://schemas.microsoft.com/office/drawing/2014/main" id="{68AD04FC-D4E1-4E5A-9981-6865F9958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2960"/>
              <a:ext cx="78" cy="138"/>
            </a:xfrm>
            <a:custGeom>
              <a:avLst/>
              <a:gdLst>
                <a:gd name="T0" fmla="*/ 296 w 40"/>
                <a:gd name="T1" fmla="*/ 604 h 66"/>
                <a:gd name="T2" fmla="*/ 68 w 40"/>
                <a:gd name="T3" fmla="*/ 358 h 66"/>
                <a:gd name="T4" fmla="*/ 76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40" y="66"/>
                  </a:moveTo>
                  <a:cubicBezTo>
                    <a:pt x="24" y="62"/>
                    <a:pt x="17" y="54"/>
                    <a:pt x="9" y="39"/>
                  </a:cubicBezTo>
                  <a:cubicBezTo>
                    <a:pt x="0" y="24"/>
                    <a:pt x="2" y="9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6" name="Freeform 399">
              <a:extLst>
                <a:ext uri="{FF2B5EF4-FFF2-40B4-BE49-F238E27FC236}">
                  <a16:creationId xmlns:a16="http://schemas.microsoft.com/office/drawing/2014/main" id="{04F42588-F358-4752-B9D5-EF7E9263E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2952"/>
              <a:ext cx="55" cy="98"/>
            </a:xfrm>
            <a:custGeom>
              <a:avLst/>
              <a:gdLst>
                <a:gd name="T0" fmla="*/ 181 w 28"/>
                <a:gd name="T1" fmla="*/ 425 h 47"/>
                <a:gd name="T2" fmla="*/ 181 w 28"/>
                <a:gd name="T3" fmla="*/ 225 h 47"/>
                <a:gd name="T4" fmla="*/ 0 w 2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7">
                  <a:moveTo>
                    <a:pt x="24" y="47"/>
                  </a:moveTo>
                  <a:cubicBezTo>
                    <a:pt x="28" y="40"/>
                    <a:pt x="26" y="30"/>
                    <a:pt x="24" y="25"/>
                  </a:cubicBezTo>
                  <a:cubicBezTo>
                    <a:pt x="21" y="19"/>
                    <a:pt x="10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7" name="Freeform 400">
              <a:extLst>
                <a:ext uri="{FF2B5EF4-FFF2-40B4-BE49-F238E27FC236}">
                  <a16:creationId xmlns:a16="http://schemas.microsoft.com/office/drawing/2014/main" id="{F9EFE58F-2F86-4E8E-ABA0-B9E34F1EB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" y="3050"/>
              <a:ext cx="29" cy="13"/>
            </a:xfrm>
            <a:custGeom>
              <a:avLst/>
              <a:gdLst>
                <a:gd name="T0" fmla="*/ 0 w 15"/>
                <a:gd name="T1" fmla="*/ 61 h 6"/>
                <a:gd name="T2" fmla="*/ 37 w 15"/>
                <a:gd name="T3" fmla="*/ 0 h 6"/>
                <a:gd name="T4" fmla="*/ 108 w 15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0" y="3"/>
                    <a:pt x="3" y="0"/>
                    <a:pt x="5" y="0"/>
                  </a:cubicBezTo>
                  <a:cubicBezTo>
                    <a:pt x="7" y="0"/>
                    <a:pt x="15" y="2"/>
                    <a:pt x="15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8" name="Freeform 401">
              <a:extLst>
                <a:ext uri="{FF2B5EF4-FFF2-40B4-BE49-F238E27FC236}">
                  <a16:creationId xmlns:a16="http://schemas.microsoft.com/office/drawing/2014/main" id="{424CADAE-94C8-4C4E-B93F-9361D8BA8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" y="2958"/>
              <a:ext cx="51" cy="92"/>
            </a:xfrm>
            <a:custGeom>
              <a:avLst/>
              <a:gdLst>
                <a:gd name="T0" fmla="*/ 196 w 26"/>
                <a:gd name="T1" fmla="*/ 401 h 44"/>
                <a:gd name="T2" fmla="*/ 128 w 26"/>
                <a:gd name="T3" fmla="*/ 201 h 44"/>
                <a:gd name="T4" fmla="*/ 47 w 26"/>
                <a:gd name="T5" fmla="*/ 56 h 44"/>
                <a:gd name="T6" fmla="*/ 92 w 2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4">
                  <a:moveTo>
                    <a:pt x="26" y="44"/>
                  </a:moveTo>
                  <a:cubicBezTo>
                    <a:pt x="26" y="44"/>
                    <a:pt x="20" y="27"/>
                    <a:pt x="17" y="22"/>
                  </a:cubicBezTo>
                  <a:cubicBezTo>
                    <a:pt x="14" y="18"/>
                    <a:pt x="0" y="11"/>
                    <a:pt x="6" y="6"/>
                  </a:cubicBezTo>
                  <a:cubicBezTo>
                    <a:pt x="11" y="2"/>
                    <a:pt x="12" y="0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9" name="Line 402">
              <a:extLst>
                <a:ext uri="{FF2B5EF4-FFF2-40B4-BE49-F238E27FC236}">
                  <a16:creationId xmlns:a16="http://schemas.microsoft.com/office/drawing/2014/main" id="{FDE268F2-3236-4349-B243-2D03B63AF7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7" y="2964"/>
              <a:ext cx="10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0" name="Freeform 403">
              <a:extLst>
                <a:ext uri="{FF2B5EF4-FFF2-40B4-BE49-F238E27FC236}">
                  <a16:creationId xmlns:a16="http://schemas.microsoft.com/office/drawing/2014/main" id="{112E13D8-394D-4AEA-B8A3-A91C7EEB9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989"/>
              <a:ext cx="21" cy="23"/>
            </a:xfrm>
            <a:custGeom>
              <a:avLst/>
              <a:gdLst>
                <a:gd name="T0" fmla="*/ 0 w 11"/>
                <a:gd name="T1" fmla="*/ 100 h 11"/>
                <a:gd name="T2" fmla="*/ 76 w 11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6"/>
                    <a:pt x="5" y="0"/>
                    <a:pt x="11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1" name="Freeform 404">
              <a:extLst>
                <a:ext uri="{FF2B5EF4-FFF2-40B4-BE49-F238E27FC236}">
                  <a16:creationId xmlns:a16="http://schemas.microsoft.com/office/drawing/2014/main" id="{4BCD2F2E-6608-4537-B891-4920D232A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" y="2983"/>
              <a:ext cx="35" cy="11"/>
            </a:xfrm>
            <a:custGeom>
              <a:avLst/>
              <a:gdLst>
                <a:gd name="T0" fmla="*/ 0 w 18"/>
                <a:gd name="T1" fmla="*/ 53 h 5"/>
                <a:gd name="T2" fmla="*/ 124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0" y="5"/>
                    <a:pt x="18" y="4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2" name="Freeform 405">
              <a:extLst>
                <a:ext uri="{FF2B5EF4-FFF2-40B4-BE49-F238E27FC236}">
                  <a16:creationId xmlns:a16="http://schemas.microsoft.com/office/drawing/2014/main" id="{289FD66E-8D0A-4917-B680-73A0B22FB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" y="3111"/>
              <a:ext cx="64" cy="100"/>
            </a:xfrm>
            <a:custGeom>
              <a:avLst/>
              <a:gdLst>
                <a:gd name="T0" fmla="*/ 240 w 33"/>
                <a:gd name="T1" fmla="*/ 433 h 48"/>
                <a:gd name="T2" fmla="*/ 52 w 33"/>
                <a:gd name="T3" fmla="*/ 300 h 48"/>
                <a:gd name="T4" fmla="*/ 31 w 33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8">
                  <a:moveTo>
                    <a:pt x="33" y="48"/>
                  </a:moveTo>
                  <a:cubicBezTo>
                    <a:pt x="21" y="45"/>
                    <a:pt x="11" y="42"/>
                    <a:pt x="7" y="33"/>
                  </a:cubicBezTo>
                  <a:cubicBezTo>
                    <a:pt x="2" y="24"/>
                    <a:pt x="0" y="9"/>
                    <a:pt x="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3" name="Freeform 406">
              <a:extLst>
                <a:ext uri="{FF2B5EF4-FFF2-40B4-BE49-F238E27FC236}">
                  <a16:creationId xmlns:a16="http://schemas.microsoft.com/office/drawing/2014/main" id="{2CCC77D1-DF85-4D97-90DF-BC4F33FC5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3104"/>
              <a:ext cx="37" cy="94"/>
            </a:xfrm>
            <a:custGeom>
              <a:avLst/>
              <a:gdLst>
                <a:gd name="T0" fmla="*/ 125 w 19"/>
                <a:gd name="T1" fmla="*/ 409 h 45"/>
                <a:gd name="T2" fmla="*/ 88 w 19"/>
                <a:gd name="T3" fmla="*/ 184 h 45"/>
                <a:gd name="T4" fmla="*/ 0 w 19"/>
                <a:gd name="T5" fmla="*/ 56 h 45"/>
                <a:gd name="T6" fmla="*/ 37 w 19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5">
                  <a:moveTo>
                    <a:pt x="17" y="45"/>
                  </a:moveTo>
                  <a:cubicBezTo>
                    <a:pt x="17" y="39"/>
                    <a:pt x="19" y="24"/>
                    <a:pt x="12" y="20"/>
                  </a:cubicBezTo>
                  <a:cubicBezTo>
                    <a:pt x="4" y="17"/>
                    <a:pt x="0" y="9"/>
                    <a:pt x="0" y="6"/>
                  </a:cubicBezTo>
                  <a:cubicBezTo>
                    <a:pt x="0" y="3"/>
                    <a:pt x="5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4" name="Line 407">
              <a:extLst>
                <a:ext uri="{FF2B5EF4-FFF2-40B4-BE49-F238E27FC236}">
                  <a16:creationId xmlns:a16="http://schemas.microsoft.com/office/drawing/2014/main" id="{185C0249-87D0-45C3-A037-811B0341CF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8" y="3115"/>
              <a:ext cx="24" cy="2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5" name="Freeform 408">
              <a:extLst>
                <a:ext uri="{FF2B5EF4-FFF2-40B4-BE49-F238E27FC236}">
                  <a16:creationId xmlns:a16="http://schemas.microsoft.com/office/drawing/2014/main" id="{D4B46C78-AAD0-4962-8FC2-5CE87E521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186"/>
              <a:ext cx="18" cy="8"/>
            </a:xfrm>
            <a:custGeom>
              <a:avLst/>
              <a:gdLst>
                <a:gd name="T0" fmla="*/ 0 w 9"/>
                <a:gd name="T1" fmla="*/ 0 h 4"/>
                <a:gd name="T2" fmla="*/ 7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9" y="4"/>
                    <a:pt x="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6" name="Freeform 409">
              <a:extLst>
                <a:ext uri="{FF2B5EF4-FFF2-40B4-BE49-F238E27FC236}">
                  <a16:creationId xmlns:a16="http://schemas.microsoft.com/office/drawing/2014/main" id="{85CA5F39-BAC1-421F-9E39-6809584CC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3242"/>
              <a:ext cx="78" cy="69"/>
            </a:xfrm>
            <a:custGeom>
              <a:avLst/>
              <a:gdLst>
                <a:gd name="T0" fmla="*/ 296 w 40"/>
                <a:gd name="T1" fmla="*/ 301 h 33"/>
                <a:gd name="T2" fmla="*/ 0 w 4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3">
                  <a:moveTo>
                    <a:pt x="40" y="33"/>
                  </a:moveTo>
                  <a:cubicBezTo>
                    <a:pt x="15" y="30"/>
                    <a:pt x="8" y="26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7" name="Freeform 410">
              <a:extLst>
                <a:ext uri="{FF2B5EF4-FFF2-40B4-BE49-F238E27FC236}">
                  <a16:creationId xmlns:a16="http://schemas.microsoft.com/office/drawing/2014/main" id="{80CE77E7-2D0D-47F6-9FFC-A7D83B2FB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3236"/>
              <a:ext cx="63" cy="56"/>
            </a:xfrm>
            <a:custGeom>
              <a:avLst/>
              <a:gdLst>
                <a:gd name="T0" fmla="*/ 244 w 32"/>
                <a:gd name="T1" fmla="*/ 241 h 27"/>
                <a:gd name="T2" fmla="*/ 0 w 32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7">
                  <a:moveTo>
                    <a:pt x="32" y="27"/>
                  </a:moveTo>
                  <a:cubicBezTo>
                    <a:pt x="22" y="23"/>
                    <a:pt x="3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8" name="Freeform 411">
              <a:extLst>
                <a:ext uri="{FF2B5EF4-FFF2-40B4-BE49-F238E27FC236}">
                  <a16:creationId xmlns:a16="http://schemas.microsoft.com/office/drawing/2014/main" id="{67A2F9D4-7823-4E0B-BAB1-3DEBCC0D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3341"/>
              <a:ext cx="63" cy="31"/>
            </a:xfrm>
            <a:custGeom>
              <a:avLst/>
              <a:gdLst>
                <a:gd name="T0" fmla="*/ 0 w 32"/>
                <a:gd name="T1" fmla="*/ 0 h 15"/>
                <a:gd name="T2" fmla="*/ 244 w 32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">
                  <a:moveTo>
                    <a:pt x="0" y="0"/>
                  </a:moveTo>
                  <a:cubicBezTo>
                    <a:pt x="6" y="6"/>
                    <a:pt x="30" y="14"/>
                    <a:pt x="32" y="1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9" name="Freeform 412">
              <a:extLst>
                <a:ext uri="{FF2B5EF4-FFF2-40B4-BE49-F238E27FC236}">
                  <a16:creationId xmlns:a16="http://schemas.microsoft.com/office/drawing/2014/main" id="{77335061-020F-4CE5-BF45-BF2A06DA1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3380"/>
              <a:ext cx="86" cy="17"/>
            </a:xfrm>
            <a:custGeom>
              <a:avLst/>
              <a:gdLst>
                <a:gd name="T0" fmla="*/ 0 w 44"/>
                <a:gd name="T1" fmla="*/ 0 h 8"/>
                <a:gd name="T2" fmla="*/ 328 w 44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8">
                  <a:moveTo>
                    <a:pt x="0" y="0"/>
                  </a:moveTo>
                  <a:cubicBezTo>
                    <a:pt x="7" y="3"/>
                    <a:pt x="35" y="8"/>
                    <a:pt x="44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0" name="Freeform 413">
              <a:extLst>
                <a:ext uri="{FF2B5EF4-FFF2-40B4-BE49-F238E27FC236}">
                  <a16:creationId xmlns:a16="http://schemas.microsoft.com/office/drawing/2014/main" id="{CC207189-34F8-467E-98E2-FB5EFB159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3361"/>
              <a:ext cx="72" cy="7"/>
            </a:xfrm>
            <a:custGeom>
              <a:avLst/>
              <a:gdLst>
                <a:gd name="T0" fmla="*/ 0 w 37"/>
                <a:gd name="T1" fmla="*/ 28 h 3"/>
                <a:gd name="T2" fmla="*/ 272 w 3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">
                  <a:moveTo>
                    <a:pt x="0" y="2"/>
                  </a:moveTo>
                  <a:cubicBezTo>
                    <a:pt x="14" y="2"/>
                    <a:pt x="31" y="0"/>
                    <a:pt x="37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1" name="Freeform 414">
              <a:extLst>
                <a:ext uri="{FF2B5EF4-FFF2-40B4-BE49-F238E27FC236}">
                  <a16:creationId xmlns:a16="http://schemas.microsoft.com/office/drawing/2014/main" id="{E123FA0C-66C8-4E8C-A8FF-A262F16E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" y="3142"/>
              <a:ext cx="30" cy="4"/>
            </a:xfrm>
            <a:custGeom>
              <a:avLst/>
              <a:gdLst>
                <a:gd name="T0" fmla="*/ 0 w 15"/>
                <a:gd name="T1" fmla="*/ 0 h 2"/>
                <a:gd name="T2" fmla="*/ 120 w 1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0"/>
                  </a:moveTo>
                  <a:cubicBezTo>
                    <a:pt x="6" y="1"/>
                    <a:pt x="15" y="2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2" name="Freeform 415">
              <a:extLst>
                <a:ext uri="{FF2B5EF4-FFF2-40B4-BE49-F238E27FC236}">
                  <a16:creationId xmlns:a16="http://schemas.microsoft.com/office/drawing/2014/main" id="{785C3703-B575-4791-A73A-13D2297E8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2337"/>
              <a:ext cx="45" cy="94"/>
            </a:xfrm>
            <a:custGeom>
              <a:avLst/>
              <a:gdLst>
                <a:gd name="T0" fmla="*/ 172 w 23"/>
                <a:gd name="T1" fmla="*/ 0 h 45"/>
                <a:gd name="T2" fmla="*/ 39 w 23"/>
                <a:gd name="T3" fmla="*/ 27 h 45"/>
                <a:gd name="T4" fmla="*/ 0 w 23"/>
                <a:gd name="T5" fmla="*/ 40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22" y="6"/>
                    <a:pt x="5" y="3"/>
                    <a:pt x="5" y="3"/>
                  </a:cubicBezTo>
                  <a:cubicBezTo>
                    <a:pt x="5" y="3"/>
                    <a:pt x="11" y="34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3" name="Line 416">
              <a:extLst>
                <a:ext uri="{FF2B5EF4-FFF2-40B4-BE49-F238E27FC236}">
                  <a16:creationId xmlns:a16="http://schemas.microsoft.com/office/drawing/2014/main" id="{44B8F831-0F4A-4B58-95EA-40B0CCA4B6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6" y="2764"/>
              <a:ext cx="2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4" name="Freeform 417">
              <a:extLst>
                <a:ext uri="{FF2B5EF4-FFF2-40B4-BE49-F238E27FC236}">
                  <a16:creationId xmlns:a16="http://schemas.microsoft.com/office/drawing/2014/main" id="{99C48F68-509E-4354-81A4-AB0CD407E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" y="2835"/>
              <a:ext cx="69" cy="12"/>
            </a:xfrm>
            <a:custGeom>
              <a:avLst/>
              <a:gdLst>
                <a:gd name="T0" fmla="*/ 0 w 35"/>
                <a:gd name="T1" fmla="*/ 48 h 6"/>
                <a:gd name="T2" fmla="*/ 268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0" y="6"/>
                    <a:pt x="29" y="5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5" name="Freeform 418">
              <a:extLst>
                <a:ext uri="{FF2B5EF4-FFF2-40B4-BE49-F238E27FC236}">
                  <a16:creationId xmlns:a16="http://schemas.microsoft.com/office/drawing/2014/main" id="{DD47706E-7D84-4566-93DF-E6A1FF6A5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2906"/>
              <a:ext cx="11" cy="23"/>
            </a:xfrm>
            <a:custGeom>
              <a:avLst/>
              <a:gdLst>
                <a:gd name="T0" fmla="*/ 0 w 6"/>
                <a:gd name="T1" fmla="*/ 100 h 11"/>
                <a:gd name="T2" fmla="*/ 37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0" y="9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6" name="Freeform 419">
              <a:extLst>
                <a:ext uri="{FF2B5EF4-FFF2-40B4-BE49-F238E27FC236}">
                  <a16:creationId xmlns:a16="http://schemas.microsoft.com/office/drawing/2014/main" id="{9907E69F-9884-4D42-8A2E-4A3246837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2960"/>
              <a:ext cx="78" cy="138"/>
            </a:xfrm>
            <a:custGeom>
              <a:avLst/>
              <a:gdLst>
                <a:gd name="T0" fmla="*/ 296 w 40"/>
                <a:gd name="T1" fmla="*/ 604 h 66"/>
                <a:gd name="T2" fmla="*/ 68 w 40"/>
                <a:gd name="T3" fmla="*/ 358 h 66"/>
                <a:gd name="T4" fmla="*/ 76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40" y="66"/>
                  </a:moveTo>
                  <a:cubicBezTo>
                    <a:pt x="24" y="62"/>
                    <a:pt x="17" y="54"/>
                    <a:pt x="9" y="39"/>
                  </a:cubicBezTo>
                  <a:cubicBezTo>
                    <a:pt x="0" y="24"/>
                    <a:pt x="2" y="9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7" name="Freeform 420">
              <a:extLst>
                <a:ext uri="{FF2B5EF4-FFF2-40B4-BE49-F238E27FC236}">
                  <a16:creationId xmlns:a16="http://schemas.microsoft.com/office/drawing/2014/main" id="{2A751199-BD58-4BDF-AAF0-F594F2896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3324"/>
              <a:ext cx="10" cy="6"/>
            </a:xfrm>
            <a:custGeom>
              <a:avLst/>
              <a:gdLst>
                <a:gd name="T0" fmla="*/ 40 w 5"/>
                <a:gd name="T1" fmla="*/ 24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8" name="Freeform 421">
              <a:extLst>
                <a:ext uri="{FF2B5EF4-FFF2-40B4-BE49-F238E27FC236}">
                  <a16:creationId xmlns:a16="http://schemas.microsoft.com/office/drawing/2014/main" id="{8851B17B-8DD0-483E-9976-116AE8E2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3336"/>
              <a:ext cx="47" cy="21"/>
            </a:xfrm>
            <a:custGeom>
              <a:avLst/>
              <a:gdLst>
                <a:gd name="T0" fmla="*/ 180 w 24"/>
                <a:gd name="T1" fmla="*/ 92 h 10"/>
                <a:gd name="T2" fmla="*/ 0 w 2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24" y="10"/>
                  </a:moveTo>
                  <a:cubicBezTo>
                    <a:pt x="19" y="7"/>
                    <a:pt x="8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9" name="Freeform 422">
              <a:extLst>
                <a:ext uri="{FF2B5EF4-FFF2-40B4-BE49-F238E27FC236}">
                  <a16:creationId xmlns:a16="http://schemas.microsoft.com/office/drawing/2014/main" id="{9E713FA1-2E70-4058-AD66-677D7FAB6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2411"/>
              <a:ext cx="14" cy="16"/>
            </a:xfrm>
            <a:custGeom>
              <a:avLst/>
              <a:gdLst>
                <a:gd name="T0" fmla="*/ 56 w 7"/>
                <a:gd name="T1" fmla="*/ 64 h 8"/>
                <a:gd name="T2" fmla="*/ 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8"/>
                  </a:moveTo>
                  <a:cubicBezTo>
                    <a:pt x="7" y="8"/>
                    <a:pt x="0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0" name="Freeform 423">
              <a:extLst>
                <a:ext uri="{FF2B5EF4-FFF2-40B4-BE49-F238E27FC236}">
                  <a16:creationId xmlns:a16="http://schemas.microsoft.com/office/drawing/2014/main" id="{3AE8CC2B-55CE-43BA-BC82-75A531D6B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" y="1548"/>
              <a:ext cx="10" cy="52"/>
            </a:xfrm>
            <a:custGeom>
              <a:avLst/>
              <a:gdLst>
                <a:gd name="T0" fmla="*/ 0 w 5"/>
                <a:gd name="T1" fmla="*/ 0 h 25"/>
                <a:gd name="T2" fmla="*/ 40 w 5"/>
                <a:gd name="T3" fmla="*/ 125 h 25"/>
                <a:gd name="T4" fmla="*/ 32 w 5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5">
                  <a:moveTo>
                    <a:pt x="0" y="0"/>
                  </a:moveTo>
                  <a:cubicBezTo>
                    <a:pt x="2" y="5"/>
                    <a:pt x="5" y="8"/>
                    <a:pt x="5" y="14"/>
                  </a:cubicBezTo>
                  <a:cubicBezTo>
                    <a:pt x="4" y="18"/>
                    <a:pt x="2" y="21"/>
                    <a:pt x="4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1" name="Freeform 424">
              <a:extLst>
                <a:ext uri="{FF2B5EF4-FFF2-40B4-BE49-F238E27FC236}">
                  <a16:creationId xmlns:a16="http://schemas.microsoft.com/office/drawing/2014/main" id="{81BCF56B-05C0-4689-B4F0-0407492B2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1970"/>
              <a:ext cx="15" cy="44"/>
            </a:xfrm>
            <a:custGeom>
              <a:avLst/>
              <a:gdLst>
                <a:gd name="T0" fmla="*/ 0 w 8"/>
                <a:gd name="T1" fmla="*/ 0 h 21"/>
                <a:gd name="T2" fmla="*/ 45 w 8"/>
                <a:gd name="T3" fmla="*/ 119 h 21"/>
                <a:gd name="T4" fmla="*/ 53 w 8"/>
                <a:gd name="T5" fmla="*/ 19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0" y="0"/>
                  </a:moveTo>
                  <a:cubicBezTo>
                    <a:pt x="2" y="5"/>
                    <a:pt x="6" y="9"/>
                    <a:pt x="7" y="13"/>
                  </a:cubicBezTo>
                  <a:cubicBezTo>
                    <a:pt x="8" y="16"/>
                    <a:pt x="7" y="20"/>
                    <a:pt x="8" y="2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2" name="Freeform 425">
              <a:extLst>
                <a:ext uri="{FF2B5EF4-FFF2-40B4-BE49-F238E27FC236}">
                  <a16:creationId xmlns:a16="http://schemas.microsoft.com/office/drawing/2014/main" id="{09E87A3A-5CFB-4CC3-86EE-1EDE621E6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079"/>
              <a:ext cx="13" cy="21"/>
            </a:xfrm>
            <a:custGeom>
              <a:avLst/>
              <a:gdLst>
                <a:gd name="T0" fmla="*/ 0 w 7"/>
                <a:gd name="T1" fmla="*/ 67 h 10"/>
                <a:gd name="T2" fmla="*/ 45 w 7"/>
                <a:gd name="T3" fmla="*/ 76 h 10"/>
                <a:gd name="T4" fmla="*/ 13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7"/>
                  </a:moveTo>
                  <a:cubicBezTo>
                    <a:pt x="3" y="7"/>
                    <a:pt x="6" y="10"/>
                    <a:pt x="7" y="8"/>
                  </a:cubicBezTo>
                  <a:cubicBezTo>
                    <a:pt x="6" y="7"/>
                    <a:pt x="1" y="0"/>
                    <a:pt x="2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3" name="Freeform 426">
              <a:extLst>
                <a:ext uri="{FF2B5EF4-FFF2-40B4-BE49-F238E27FC236}">
                  <a16:creationId xmlns:a16="http://schemas.microsoft.com/office/drawing/2014/main" id="{EEC90A84-B798-436B-8D9A-86D016B7C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117"/>
              <a:ext cx="37" cy="36"/>
            </a:xfrm>
            <a:custGeom>
              <a:avLst/>
              <a:gdLst>
                <a:gd name="T0" fmla="*/ 0 w 19"/>
                <a:gd name="T1" fmla="*/ 68 h 17"/>
                <a:gd name="T2" fmla="*/ 45 w 19"/>
                <a:gd name="T3" fmla="*/ 152 h 17"/>
                <a:gd name="T4" fmla="*/ 109 w 19"/>
                <a:gd name="T5" fmla="*/ 152 h 17"/>
                <a:gd name="T6" fmla="*/ 140 w 19"/>
                <a:gd name="T7" fmla="*/ 104 h 17"/>
                <a:gd name="T8" fmla="*/ 103 w 19"/>
                <a:gd name="T9" fmla="*/ 0 h 17"/>
                <a:gd name="T10" fmla="*/ 53 w 19"/>
                <a:gd name="T11" fmla="*/ 7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7">
                  <a:moveTo>
                    <a:pt x="0" y="7"/>
                  </a:moveTo>
                  <a:cubicBezTo>
                    <a:pt x="1" y="10"/>
                    <a:pt x="3" y="14"/>
                    <a:pt x="6" y="16"/>
                  </a:cubicBezTo>
                  <a:cubicBezTo>
                    <a:pt x="8" y="17"/>
                    <a:pt x="13" y="17"/>
                    <a:pt x="15" y="16"/>
                  </a:cubicBezTo>
                  <a:cubicBezTo>
                    <a:pt x="17" y="16"/>
                    <a:pt x="19" y="13"/>
                    <a:pt x="19" y="11"/>
                  </a:cubicBezTo>
                  <a:cubicBezTo>
                    <a:pt x="19" y="6"/>
                    <a:pt x="15" y="4"/>
                    <a:pt x="14" y="0"/>
                  </a:cubicBezTo>
                  <a:cubicBezTo>
                    <a:pt x="13" y="4"/>
                    <a:pt x="15" y="12"/>
                    <a:pt x="7" y="8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4" name="Freeform 427">
              <a:extLst>
                <a:ext uri="{FF2B5EF4-FFF2-40B4-BE49-F238E27FC236}">
                  <a16:creationId xmlns:a16="http://schemas.microsoft.com/office/drawing/2014/main" id="{78E728C4-6C49-4EDE-8DE6-876CD3295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1015"/>
              <a:ext cx="37" cy="27"/>
            </a:xfrm>
            <a:custGeom>
              <a:avLst/>
              <a:gdLst>
                <a:gd name="T0" fmla="*/ 0 w 19"/>
                <a:gd name="T1" fmla="*/ 52 h 13"/>
                <a:gd name="T2" fmla="*/ 117 w 19"/>
                <a:gd name="T3" fmla="*/ 116 h 13"/>
                <a:gd name="T4" fmla="*/ 132 w 19"/>
                <a:gd name="T5" fmla="*/ 91 h 13"/>
                <a:gd name="T6" fmla="*/ 109 w 19"/>
                <a:gd name="T7" fmla="*/ 0 h 13"/>
                <a:gd name="T8" fmla="*/ 103 w 19"/>
                <a:gd name="T9" fmla="*/ 44 h 13"/>
                <a:gd name="T10" fmla="*/ 31 w 19"/>
                <a:gd name="T11" fmla="*/ 4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0" y="6"/>
                  </a:moveTo>
                  <a:cubicBezTo>
                    <a:pt x="6" y="8"/>
                    <a:pt x="10" y="13"/>
                    <a:pt x="16" y="13"/>
                  </a:cubicBezTo>
                  <a:cubicBezTo>
                    <a:pt x="19" y="13"/>
                    <a:pt x="19" y="13"/>
                    <a:pt x="18" y="10"/>
                  </a:cubicBezTo>
                  <a:cubicBezTo>
                    <a:pt x="16" y="6"/>
                    <a:pt x="15" y="4"/>
                    <a:pt x="15" y="0"/>
                  </a:cubicBezTo>
                  <a:cubicBezTo>
                    <a:pt x="14" y="2"/>
                    <a:pt x="14" y="4"/>
                    <a:pt x="14" y="5"/>
                  </a:cubicBezTo>
                  <a:cubicBezTo>
                    <a:pt x="11" y="8"/>
                    <a:pt x="7" y="5"/>
                    <a:pt x="4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5" name="Freeform 428">
              <a:extLst>
                <a:ext uri="{FF2B5EF4-FFF2-40B4-BE49-F238E27FC236}">
                  <a16:creationId xmlns:a16="http://schemas.microsoft.com/office/drawing/2014/main" id="{2157C03F-3A78-4B66-AD0D-986F6D018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969"/>
              <a:ext cx="20" cy="21"/>
            </a:xfrm>
            <a:custGeom>
              <a:avLst/>
              <a:gdLst>
                <a:gd name="T0" fmla="*/ 0 w 10"/>
                <a:gd name="T1" fmla="*/ 8 h 10"/>
                <a:gd name="T2" fmla="*/ 24 w 10"/>
                <a:gd name="T3" fmla="*/ 48 h 10"/>
                <a:gd name="T4" fmla="*/ 48 w 10"/>
                <a:gd name="T5" fmla="*/ 92 h 10"/>
                <a:gd name="T6" fmla="*/ 64 w 10"/>
                <a:gd name="T7" fmla="*/ 67 h 10"/>
                <a:gd name="T8" fmla="*/ 80 w 10"/>
                <a:gd name="T9" fmla="*/ 17 h 10"/>
                <a:gd name="T10" fmla="*/ 0 w 10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0" y="1"/>
                  </a:moveTo>
                  <a:cubicBezTo>
                    <a:pt x="0" y="3"/>
                    <a:pt x="2" y="3"/>
                    <a:pt x="3" y="5"/>
                  </a:cubicBezTo>
                  <a:cubicBezTo>
                    <a:pt x="4" y="6"/>
                    <a:pt x="4" y="9"/>
                    <a:pt x="6" y="10"/>
                  </a:cubicBezTo>
                  <a:cubicBezTo>
                    <a:pt x="9" y="10"/>
                    <a:pt x="8" y="8"/>
                    <a:pt x="8" y="7"/>
                  </a:cubicBezTo>
                  <a:cubicBezTo>
                    <a:pt x="8" y="5"/>
                    <a:pt x="9" y="4"/>
                    <a:pt x="10" y="2"/>
                  </a:cubicBezTo>
                  <a:cubicBezTo>
                    <a:pt x="5" y="6"/>
                    <a:pt x="5" y="0"/>
                    <a:pt x="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6" name="Freeform 429">
              <a:extLst>
                <a:ext uri="{FF2B5EF4-FFF2-40B4-BE49-F238E27FC236}">
                  <a16:creationId xmlns:a16="http://schemas.microsoft.com/office/drawing/2014/main" id="{8E05FCAD-A866-45FC-A19F-A1C841CB2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941"/>
              <a:ext cx="29" cy="38"/>
            </a:xfrm>
            <a:custGeom>
              <a:avLst/>
              <a:gdLst>
                <a:gd name="T0" fmla="*/ 0 w 15"/>
                <a:gd name="T1" fmla="*/ 84 h 18"/>
                <a:gd name="T2" fmla="*/ 37 w 15"/>
                <a:gd name="T3" fmla="*/ 169 h 18"/>
                <a:gd name="T4" fmla="*/ 108 w 15"/>
                <a:gd name="T5" fmla="*/ 0 h 18"/>
                <a:gd name="T6" fmla="*/ 85 w 15"/>
                <a:gd name="T7" fmla="*/ 36 h 18"/>
                <a:gd name="T8" fmla="*/ 23 w 15"/>
                <a:gd name="T9" fmla="*/ 6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9"/>
                  </a:moveTo>
                  <a:cubicBezTo>
                    <a:pt x="3" y="11"/>
                    <a:pt x="6" y="13"/>
                    <a:pt x="5" y="18"/>
                  </a:cubicBezTo>
                  <a:cubicBezTo>
                    <a:pt x="9" y="13"/>
                    <a:pt x="14" y="5"/>
                    <a:pt x="15" y="0"/>
                  </a:cubicBezTo>
                  <a:cubicBezTo>
                    <a:pt x="14" y="1"/>
                    <a:pt x="13" y="3"/>
                    <a:pt x="12" y="4"/>
                  </a:cubicBezTo>
                  <a:cubicBezTo>
                    <a:pt x="9" y="6"/>
                    <a:pt x="6" y="6"/>
                    <a:pt x="3" y="7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7" name="Freeform 430">
              <a:extLst>
                <a:ext uri="{FF2B5EF4-FFF2-40B4-BE49-F238E27FC236}">
                  <a16:creationId xmlns:a16="http://schemas.microsoft.com/office/drawing/2014/main" id="{B4E7F4D0-E5E7-49CB-A243-41C0F321A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996"/>
              <a:ext cx="18" cy="48"/>
            </a:xfrm>
            <a:custGeom>
              <a:avLst/>
              <a:gdLst>
                <a:gd name="T0" fmla="*/ 32 w 9"/>
                <a:gd name="T1" fmla="*/ 0 h 23"/>
                <a:gd name="T2" fmla="*/ 72 w 9"/>
                <a:gd name="T3" fmla="*/ 20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4" y="0"/>
                  </a:moveTo>
                  <a:cubicBezTo>
                    <a:pt x="0" y="18"/>
                    <a:pt x="7" y="14"/>
                    <a:pt x="9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8" name="Freeform 431">
              <a:extLst>
                <a:ext uri="{FF2B5EF4-FFF2-40B4-BE49-F238E27FC236}">
                  <a16:creationId xmlns:a16="http://schemas.microsoft.com/office/drawing/2014/main" id="{15BB46B9-39DC-4A60-AF64-A12B8CC20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1019"/>
              <a:ext cx="68" cy="39"/>
            </a:xfrm>
            <a:custGeom>
              <a:avLst/>
              <a:gdLst>
                <a:gd name="T0" fmla="*/ 249 w 35"/>
                <a:gd name="T1" fmla="*/ 105 h 19"/>
                <a:gd name="T2" fmla="*/ 241 w 35"/>
                <a:gd name="T3" fmla="*/ 96 h 19"/>
                <a:gd name="T4" fmla="*/ 196 w 35"/>
                <a:gd name="T5" fmla="*/ 0 h 19"/>
                <a:gd name="T6" fmla="*/ 196 w 35"/>
                <a:gd name="T7" fmla="*/ 140 h 19"/>
                <a:gd name="T8" fmla="*/ 0 w 35"/>
                <a:gd name="T9" fmla="*/ 4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">
                  <a:moveTo>
                    <a:pt x="34" y="12"/>
                  </a:moveTo>
                  <a:cubicBezTo>
                    <a:pt x="33" y="11"/>
                    <a:pt x="33" y="11"/>
                    <a:pt x="33" y="1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35" y="19"/>
                    <a:pt x="27" y="16"/>
                  </a:cubicBezTo>
                  <a:cubicBezTo>
                    <a:pt x="13" y="10"/>
                    <a:pt x="7" y="10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9" name="Freeform 432">
              <a:extLst>
                <a:ext uri="{FF2B5EF4-FFF2-40B4-BE49-F238E27FC236}">
                  <a16:creationId xmlns:a16="http://schemas.microsoft.com/office/drawing/2014/main" id="{FC49FADB-71C7-441C-BA99-2CE39DA06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" y="956"/>
              <a:ext cx="21" cy="44"/>
            </a:xfrm>
            <a:custGeom>
              <a:avLst/>
              <a:gdLst>
                <a:gd name="T0" fmla="*/ 76 w 11"/>
                <a:gd name="T1" fmla="*/ 0 h 21"/>
                <a:gd name="T2" fmla="*/ 0 w 11"/>
                <a:gd name="T3" fmla="*/ 19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8" y="9"/>
                    <a:pt x="0" y="13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0" name="Freeform 433">
              <a:extLst>
                <a:ext uri="{FF2B5EF4-FFF2-40B4-BE49-F238E27FC236}">
                  <a16:creationId xmlns:a16="http://schemas.microsoft.com/office/drawing/2014/main" id="{CFD6CEFC-624B-4C2F-94C7-BEA998EE7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958"/>
              <a:ext cx="29" cy="40"/>
            </a:xfrm>
            <a:custGeom>
              <a:avLst/>
              <a:gdLst>
                <a:gd name="T0" fmla="*/ 0 w 15"/>
                <a:gd name="T1" fmla="*/ 0 h 19"/>
                <a:gd name="T2" fmla="*/ 108 w 15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0" y="0"/>
                  </a:moveTo>
                  <a:cubicBezTo>
                    <a:pt x="11" y="8"/>
                    <a:pt x="11" y="15"/>
                    <a:pt x="15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1" name="Freeform 434">
              <a:extLst>
                <a:ext uri="{FF2B5EF4-FFF2-40B4-BE49-F238E27FC236}">
                  <a16:creationId xmlns:a16="http://schemas.microsoft.com/office/drawing/2014/main" id="{26DD94FF-5B0F-43CE-B932-2DAAB15A5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977"/>
              <a:ext cx="14" cy="27"/>
            </a:xfrm>
            <a:custGeom>
              <a:avLst/>
              <a:gdLst>
                <a:gd name="T0" fmla="*/ 32 w 7"/>
                <a:gd name="T1" fmla="*/ 116 h 13"/>
                <a:gd name="T2" fmla="*/ 16 w 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4" y="13"/>
                  </a:moveTo>
                  <a:cubicBezTo>
                    <a:pt x="0" y="8"/>
                    <a:pt x="7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2" name="Freeform 435">
              <a:extLst>
                <a:ext uri="{FF2B5EF4-FFF2-40B4-BE49-F238E27FC236}">
                  <a16:creationId xmlns:a16="http://schemas.microsoft.com/office/drawing/2014/main" id="{A7D1A943-7E23-471B-9FB1-34894F110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983"/>
              <a:ext cx="22" cy="17"/>
            </a:xfrm>
            <a:custGeom>
              <a:avLst/>
              <a:gdLst>
                <a:gd name="T0" fmla="*/ 88 w 11"/>
                <a:gd name="T1" fmla="*/ 9 h 8"/>
                <a:gd name="T2" fmla="*/ 40 w 11"/>
                <a:gd name="T3" fmla="*/ 77 h 8"/>
                <a:gd name="T4" fmla="*/ 0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1"/>
                  </a:moveTo>
                  <a:cubicBezTo>
                    <a:pt x="8" y="8"/>
                    <a:pt x="5" y="8"/>
                    <a:pt x="5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3" name="Freeform 436">
              <a:extLst>
                <a:ext uri="{FF2B5EF4-FFF2-40B4-BE49-F238E27FC236}">
                  <a16:creationId xmlns:a16="http://schemas.microsoft.com/office/drawing/2014/main" id="{3BA04FE9-D0AE-4A7E-B193-E08ED4236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075"/>
              <a:ext cx="34" cy="65"/>
            </a:xfrm>
            <a:custGeom>
              <a:avLst/>
              <a:gdLst>
                <a:gd name="T0" fmla="*/ 0 w 17"/>
                <a:gd name="T1" fmla="*/ 0 h 31"/>
                <a:gd name="T2" fmla="*/ 136 w 17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0" y="14"/>
                    <a:pt x="14" y="17"/>
                    <a:pt x="17" y="3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4" name="Freeform 437">
              <a:extLst>
                <a:ext uri="{FF2B5EF4-FFF2-40B4-BE49-F238E27FC236}">
                  <a16:creationId xmlns:a16="http://schemas.microsoft.com/office/drawing/2014/main" id="{16AFBDC1-5809-4217-A3F6-5EA17564B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136"/>
              <a:ext cx="61" cy="27"/>
            </a:xfrm>
            <a:custGeom>
              <a:avLst/>
              <a:gdLst>
                <a:gd name="T0" fmla="*/ 236 w 31"/>
                <a:gd name="T1" fmla="*/ 100 h 13"/>
                <a:gd name="T2" fmla="*/ 0 w 31"/>
                <a:gd name="T3" fmla="*/ 4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31" y="11"/>
                  </a:moveTo>
                  <a:cubicBezTo>
                    <a:pt x="14" y="13"/>
                    <a:pt x="3" y="0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5" name="Freeform 438">
              <a:extLst>
                <a:ext uri="{FF2B5EF4-FFF2-40B4-BE49-F238E27FC236}">
                  <a16:creationId xmlns:a16="http://schemas.microsoft.com/office/drawing/2014/main" id="{F43D0550-61C1-40DC-ADF9-F91E29117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113"/>
              <a:ext cx="34" cy="40"/>
            </a:xfrm>
            <a:custGeom>
              <a:avLst/>
              <a:gdLst>
                <a:gd name="T0" fmla="*/ 0 w 17"/>
                <a:gd name="T1" fmla="*/ 0 h 19"/>
                <a:gd name="T2" fmla="*/ 136 w 17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8" y="6"/>
                    <a:pt x="15" y="13"/>
                    <a:pt x="17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6" name="Freeform 439">
              <a:extLst>
                <a:ext uri="{FF2B5EF4-FFF2-40B4-BE49-F238E27FC236}">
                  <a16:creationId xmlns:a16="http://schemas.microsoft.com/office/drawing/2014/main" id="{7F96136E-8731-4F1A-B7EA-DB7EA32AA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100"/>
              <a:ext cx="6" cy="21"/>
            </a:xfrm>
            <a:custGeom>
              <a:avLst/>
              <a:gdLst>
                <a:gd name="T0" fmla="*/ 24 w 3"/>
                <a:gd name="T1" fmla="*/ 0 h 10"/>
                <a:gd name="T2" fmla="*/ 0 w 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3" y="7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7" name="Freeform 440">
              <a:extLst>
                <a:ext uri="{FF2B5EF4-FFF2-40B4-BE49-F238E27FC236}">
                  <a16:creationId xmlns:a16="http://schemas.microsoft.com/office/drawing/2014/main" id="{266BC634-0003-46FE-AB26-C92F4994B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100"/>
              <a:ext cx="18" cy="9"/>
            </a:xfrm>
            <a:custGeom>
              <a:avLst/>
              <a:gdLst>
                <a:gd name="T0" fmla="*/ 72 w 9"/>
                <a:gd name="T1" fmla="*/ 45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3"/>
                    <a:pt x="3" y="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8" name="Freeform 441">
              <a:extLst>
                <a:ext uri="{FF2B5EF4-FFF2-40B4-BE49-F238E27FC236}">
                  <a16:creationId xmlns:a16="http://schemas.microsoft.com/office/drawing/2014/main" id="{A4C7B351-9724-490C-AB63-2DF5B2122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" y="868"/>
              <a:ext cx="114" cy="53"/>
            </a:xfrm>
            <a:custGeom>
              <a:avLst/>
              <a:gdLst>
                <a:gd name="T0" fmla="*/ 0 w 58"/>
                <a:gd name="T1" fmla="*/ 237 h 25"/>
                <a:gd name="T2" fmla="*/ 440 w 58"/>
                <a:gd name="T3" fmla="*/ 85 h 25"/>
                <a:gd name="T4" fmla="*/ 212 w 58"/>
                <a:gd name="T5" fmla="*/ 76 h 25"/>
                <a:gd name="T6" fmla="*/ 24 w 58"/>
                <a:gd name="T7" fmla="*/ 21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0" y="25"/>
                  </a:moveTo>
                  <a:cubicBezTo>
                    <a:pt x="15" y="15"/>
                    <a:pt x="40" y="9"/>
                    <a:pt x="58" y="9"/>
                  </a:cubicBezTo>
                  <a:cubicBezTo>
                    <a:pt x="54" y="0"/>
                    <a:pt x="35" y="6"/>
                    <a:pt x="28" y="8"/>
                  </a:cubicBezTo>
                  <a:cubicBezTo>
                    <a:pt x="19" y="10"/>
                    <a:pt x="9" y="14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9" name="Freeform 442">
              <a:extLst>
                <a:ext uri="{FF2B5EF4-FFF2-40B4-BE49-F238E27FC236}">
                  <a16:creationId xmlns:a16="http://schemas.microsoft.com/office/drawing/2014/main" id="{BC2B6EC0-B921-46D8-8CC8-81C2F1819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933"/>
              <a:ext cx="71" cy="67"/>
            </a:xfrm>
            <a:custGeom>
              <a:avLst/>
              <a:gdLst>
                <a:gd name="T0" fmla="*/ 24 w 36"/>
                <a:gd name="T1" fmla="*/ 285 h 32"/>
                <a:gd name="T2" fmla="*/ 108 w 36"/>
                <a:gd name="T3" fmla="*/ 157 h 32"/>
                <a:gd name="T4" fmla="*/ 276 w 36"/>
                <a:gd name="T5" fmla="*/ 84 h 32"/>
                <a:gd name="T6" fmla="*/ 8 w 36"/>
                <a:gd name="T7" fmla="*/ 29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3" y="31"/>
                  </a:moveTo>
                  <a:cubicBezTo>
                    <a:pt x="1" y="26"/>
                    <a:pt x="10" y="19"/>
                    <a:pt x="14" y="17"/>
                  </a:cubicBezTo>
                  <a:cubicBezTo>
                    <a:pt x="20" y="12"/>
                    <a:pt x="29" y="9"/>
                    <a:pt x="36" y="9"/>
                  </a:cubicBezTo>
                  <a:cubicBezTo>
                    <a:pt x="22" y="0"/>
                    <a:pt x="0" y="16"/>
                    <a:pt x="1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0" name="Freeform 443">
              <a:extLst>
                <a:ext uri="{FF2B5EF4-FFF2-40B4-BE49-F238E27FC236}">
                  <a16:creationId xmlns:a16="http://schemas.microsoft.com/office/drawing/2014/main" id="{7EBB2456-819B-408F-9468-86FA1CA67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042"/>
              <a:ext cx="59" cy="56"/>
            </a:xfrm>
            <a:custGeom>
              <a:avLst/>
              <a:gdLst>
                <a:gd name="T0" fmla="*/ 31 w 30"/>
                <a:gd name="T1" fmla="*/ 241 h 27"/>
                <a:gd name="T2" fmla="*/ 92 w 30"/>
                <a:gd name="T3" fmla="*/ 91 h 27"/>
                <a:gd name="T4" fmla="*/ 228 w 30"/>
                <a:gd name="T5" fmla="*/ 17 h 27"/>
                <a:gd name="T6" fmla="*/ 55 w 30"/>
                <a:gd name="T7" fmla="*/ 22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7">
                  <a:moveTo>
                    <a:pt x="4" y="27"/>
                  </a:moveTo>
                  <a:cubicBezTo>
                    <a:pt x="7" y="21"/>
                    <a:pt x="7" y="15"/>
                    <a:pt x="12" y="10"/>
                  </a:cubicBezTo>
                  <a:cubicBezTo>
                    <a:pt x="16" y="6"/>
                    <a:pt x="24" y="3"/>
                    <a:pt x="30" y="2"/>
                  </a:cubicBezTo>
                  <a:cubicBezTo>
                    <a:pt x="15" y="0"/>
                    <a:pt x="0" y="7"/>
                    <a:pt x="7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1" name="Freeform 444">
              <a:extLst>
                <a:ext uri="{FF2B5EF4-FFF2-40B4-BE49-F238E27FC236}">
                  <a16:creationId xmlns:a16="http://schemas.microsoft.com/office/drawing/2014/main" id="{10D39A99-86BE-433B-B5E1-2999CAAA8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952"/>
              <a:ext cx="2" cy="12"/>
            </a:xfrm>
            <a:custGeom>
              <a:avLst/>
              <a:gdLst>
                <a:gd name="T0" fmla="*/ 0 w 1"/>
                <a:gd name="T1" fmla="*/ 48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2" name="Freeform 445">
              <a:extLst>
                <a:ext uri="{FF2B5EF4-FFF2-40B4-BE49-F238E27FC236}">
                  <a16:creationId xmlns:a16="http://schemas.microsoft.com/office/drawing/2014/main" id="{C1C1E61E-451A-48DD-9385-CE541225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893"/>
              <a:ext cx="20" cy="21"/>
            </a:xfrm>
            <a:custGeom>
              <a:avLst/>
              <a:gdLst>
                <a:gd name="T0" fmla="*/ 48 w 10"/>
                <a:gd name="T1" fmla="*/ 84 h 10"/>
                <a:gd name="T2" fmla="*/ 48 w 10"/>
                <a:gd name="T3" fmla="*/ 0 h 10"/>
                <a:gd name="T4" fmla="*/ 16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9"/>
                  </a:moveTo>
                  <a:cubicBezTo>
                    <a:pt x="7" y="7"/>
                    <a:pt x="10" y="0"/>
                    <a:pt x="6" y="0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3" name="Freeform 446">
              <a:extLst>
                <a:ext uri="{FF2B5EF4-FFF2-40B4-BE49-F238E27FC236}">
                  <a16:creationId xmlns:a16="http://schemas.microsoft.com/office/drawing/2014/main" id="{4020C91F-6307-4A9B-B967-A62CC87BD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960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4" name="Freeform 447">
              <a:extLst>
                <a:ext uri="{FF2B5EF4-FFF2-40B4-BE49-F238E27FC236}">
                  <a16:creationId xmlns:a16="http://schemas.microsoft.com/office/drawing/2014/main" id="{F4E90AB6-A0CD-45C0-ACCA-B97434599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992"/>
              <a:ext cx="4" cy="4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5" name="Freeform 448">
              <a:extLst>
                <a:ext uri="{FF2B5EF4-FFF2-40B4-BE49-F238E27FC236}">
                  <a16:creationId xmlns:a16="http://schemas.microsoft.com/office/drawing/2014/main" id="{B7ADEEC3-3E3C-426D-8B60-C0E374586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962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6" name="Freeform 449">
              <a:extLst>
                <a:ext uri="{FF2B5EF4-FFF2-40B4-BE49-F238E27FC236}">
                  <a16:creationId xmlns:a16="http://schemas.microsoft.com/office/drawing/2014/main" id="{E8FDB2D8-AFE4-4A2D-A17E-D966EBDDE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1031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7" name="Freeform 450">
              <a:extLst>
                <a:ext uri="{FF2B5EF4-FFF2-40B4-BE49-F238E27FC236}">
                  <a16:creationId xmlns:a16="http://schemas.microsoft.com/office/drawing/2014/main" id="{1BFA4CC4-B6F2-4D4A-868D-ECF493782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029"/>
              <a:ext cx="17" cy="15"/>
            </a:xfrm>
            <a:custGeom>
              <a:avLst/>
              <a:gdLst>
                <a:gd name="T0" fmla="*/ 21 w 9"/>
                <a:gd name="T1" fmla="*/ 0 h 7"/>
                <a:gd name="T2" fmla="*/ 32 w 9"/>
                <a:gd name="T3" fmla="*/ 69 h 7"/>
                <a:gd name="T4" fmla="*/ 60 w 9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0"/>
                  </a:moveTo>
                  <a:cubicBezTo>
                    <a:pt x="0" y="3"/>
                    <a:pt x="1" y="7"/>
                    <a:pt x="5" y="7"/>
                  </a:cubicBezTo>
                  <a:cubicBezTo>
                    <a:pt x="8" y="6"/>
                    <a:pt x="9" y="6"/>
                    <a:pt x="9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8" name="Freeform 451">
              <a:extLst>
                <a:ext uri="{FF2B5EF4-FFF2-40B4-BE49-F238E27FC236}">
                  <a16:creationId xmlns:a16="http://schemas.microsoft.com/office/drawing/2014/main" id="{E199E93C-854E-41E4-A191-C99E151BD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" y="1013"/>
              <a:ext cx="14" cy="2"/>
            </a:xfrm>
            <a:custGeom>
              <a:avLst/>
              <a:gdLst>
                <a:gd name="T0" fmla="*/ 56 w 7"/>
                <a:gd name="T1" fmla="*/ 8 h 1"/>
                <a:gd name="T2" fmla="*/ 0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4" y="1"/>
                    <a:pt x="2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9" name="Freeform 452">
              <a:extLst>
                <a:ext uri="{FF2B5EF4-FFF2-40B4-BE49-F238E27FC236}">
                  <a16:creationId xmlns:a16="http://schemas.microsoft.com/office/drawing/2014/main" id="{9C071F2C-A21F-406D-8D4B-A9F43BCE2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" y="1044"/>
              <a:ext cx="4" cy="14"/>
            </a:xfrm>
            <a:custGeom>
              <a:avLst/>
              <a:gdLst>
                <a:gd name="T0" fmla="*/ 16 w 2"/>
                <a:gd name="T1" fmla="*/ 56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5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0" name="Freeform 453">
              <a:extLst>
                <a:ext uri="{FF2B5EF4-FFF2-40B4-BE49-F238E27FC236}">
                  <a16:creationId xmlns:a16="http://schemas.microsoft.com/office/drawing/2014/main" id="{BF2BD57E-DEA3-4AF7-8498-07BB845D0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1081"/>
              <a:ext cx="8" cy="3"/>
            </a:xfrm>
            <a:custGeom>
              <a:avLst/>
              <a:gdLst>
                <a:gd name="T0" fmla="*/ 0 w 4"/>
                <a:gd name="T1" fmla="*/ 27 h 1"/>
                <a:gd name="T2" fmla="*/ 3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1" name="Freeform 454">
              <a:extLst>
                <a:ext uri="{FF2B5EF4-FFF2-40B4-BE49-F238E27FC236}">
                  <a16:creationId xmlns:a16="http://schemas.microsoft.com/office/drawing/2014/main" id="{CCEE29C7-F000-4198-B035-3326A09EE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1159"/>
              <a:ext cx="1" cy="6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2" name="Freeform 455">
              <a:extLst>
                <a:ext uri="{FF2B5EF4-FFF2-40B4-BE49-F238E27FC236}">
                  <a16:creationId xmlns:a16="http://schemas.microsoft.com/office/drawing/2014/main" id="{CCA4184F-EE2A-4CBE-8E58-9DF244E1C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" y="1142"/>
              <a:ext cx="1" cy="11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3" name="Freeform 456">
              <a:extLst>
                <a:ext uri="{FF2B5EF4-FFF2-40B4-BE49-F238E27FC236}">
                  <a16:creationId xmlns:a16="http://schemas.microsoft.com/office/drawing/2014/main" id="{36AD9CD8-398B-490A-B9C0-473E7F3C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1117"/>
              <a:ext cx="10" cy="2"/>
            </a:xfrm>
            <a:custGeom>
              <a:avLst/>
              <a:gdLst>
                <a:gd name="T0" fmla="*/ 40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4" name="Freeform 457">
              <a:extLst>
                <a:ext uri="{FF2B5EF4-FFF2-40B4-BE49-F238E27FC236}">
                  <a16:creationId xmlns:a16="http://schemas.microsoft.com/office/drawing/2014/main" id="{60D7ADE4-10C6-49C3-A2AF-51F2A4780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" y="1173"/>
              <a:ext cx="19" cy="19"/>
            </a:xfrm>
            <a:custGeom>
              <a:avLst/>
              <a:gdLst>
                <a:gd name="T0" fmla="*/ 68 w 10"/>
                <a:gd name="T1" fmla="*/ 68 h 9"/>
                <a:gd name="T2" fmla="*/ 36 w 10"/>
                <a:gd name="T3" fmla="*/ 8 h 9"/>
                <a:gd name="T4" fmla="*/ 48 w 10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7"/>
                  </a:moveTo>
                  <a:cubicBezTo>
                    <a:pt x="9" y="5"/>
                    <a:pt x="7" y="0"/>
                    <a:pt x="5" y="1"/>
                  </a:cubicBezTo>
                  <a:cubicBezTo>
                    <a:pt x="0" y="2"/>
                    <a:pt x="6" y="7"/>
                    <a:pt x="7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5" name="Freeform 458">
              <a:extLst>
                <a:ext uri="{FF2B5EF4-FFF2-40B4-BE49-F238E27FC236}">
                  <a16:creationId xmlns:a16="http://schemas.microsoft.com/office/drawing/2014/main" id="{BB241A22-C1D3-4809-86B6-6C5A1AADF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1209"/>
              <a:ext cx="16" cy="21"/>
            </a:xfrm>
            <a:custGeom>
              <a:avLst/>
              <a:gdLst>
                <a:gd name="T0" fmla="*/ 0 w 8"/>
                <a:gd name="T1" fmla="*/ 48 h 10"/>
                <a:gd name="T2" fmla="*/ 48 w 8"/>
                <a:gd name="T3" fmla="*/ 27 h 10"/>
                <a:gd name="T4" fmla="*/ 16 w 8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5"/>
                  </a:moveTo>
                  <a:cubicBezTo>
                    <a:pt x="1" y="3"/>
                    <a:pt x="4" y="0"/>
                    <a:pt x="6" y="3"/>
                  </a:cubicBezTo>
                  <a:cubicBezTo>
                    <a:pt x="8" y="5"/>
                    <a:pt x="4" y="10"/>
                    <a:pt x="2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6" name="Freeform 459">
              <a:extLst>
                <a:ext uri="{FF2B5EF4-FFF2-40B4-BE49-F238E27FC236}">
                  <a16:creationId xmlns:a16="http://schemas.microsoft.com/office/drawing/2014/main" id="{848A56EB-6005-4851-B9B7-BCAB3FF6A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1211"/>
              <a:ext cx="8" cy="8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1" y="2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7" name="Freeform 460">
              <a:extLst>
                <a:ext uri="{FF2B5EF4-FFF2-40B4-BE49-F238E27FC236}">
                  <a16:creationId xmlns:a16="http://schemas.microsoft.com/office/drawing/2014/main" id="{5E75396A-9989-4240-84C9-DB6775A04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1257"/>
              <a:ext cx="9" cy="2"/>
            </a:xfrm>
            <a:custGeom>
              <a:avLst/>
              <a:gdLst>
                <a:gd name="T0" fmla="*/ 29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8" name="Freeform 461">
              <a:extLst>
                <a:ext uri="{FF2B5EF4-FFF2-40B4-BE49-F238E27FC236}">
                  <a16:creationId xmlns:a16="http://schemas.microsoft.com/office/drawing/2014/main" id="{A26265E0-3E83-426F-B91A-4353E26AA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1284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9" name="Freeform 462">
              <a:extLst>
                <a:ext uri="{FF2B5EF4-FFF2-40B4-BE49-F238E27FC236}">
                  <a16:creationId xmlns:a16="http://schemas.microsoft.com/office/drawing/2014/main" id="{C6EF729A-9A4C-41F9-A893-326371CF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293"/>
              <a:ext cx="6" cy="10"/>
            </a:xfrm>
            <a:custGeom>
              <a:avLst/>
              <a:gdLst>
                <a:gd name="T0" fmla="*/ 24 w 3"/>
                <a:gd name="T1" fmla="*/ 40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0" name="Freeform 463">
              <a:extLst>
                <a:ext uri="{FF2B5EF4-FFF2-40B4-BE49-F238E27FC236}">
                  <a16:creationId xmlns:a16="http://schemas.microsoft.com/office/drawing/2014/main" id="{3B96C341-286C-4C20-9978-836F142A3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" y="1359"/>
              <a:ext cx="7" cy="7"/>
            </a:xfrm>
            <a:custGeom>
              <a:avLst/>
              <a:gdLst>
                <a:gd name="T0" fmla="*/ 21 w 4"/>
                <a:gd name="T1" fmla="*/ 0 h 3"/>
                <a:gd name="T2" fmla="*/ 0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1" name="Freeform 464">
              <a:extLst>
                <a:ext uri="{FF2B5EF4-FFF2-40B4-BE49-F238E27FC236}">
                  <a16:creationId xmlns:a16="http://schemas.microsoft.com/office/drawing/2014/main" id="{2654DB74-FC2B-4D2F-B8DD-80CDD056B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359"/>
              <a:ext cx="20" cy="19"/>
            </a:xfrm>
            <a:custGeom>
              <a:avLst/>
              <a:gdLst>
                <a:gd name="T0" fmla="*/ 48 w 10"/>
                <a:gd name="T1" fmla="*/ 0 h 9"/>
                <a:gd name="T2" fmla="*/ 56 w 10"/>
                <a:gd name="T3" fmla="*/ 76 h 9"/>
                <a:gd name="T4" fmla="*/ 8 w 10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7" y="2"/>
                    <a:pt x="10" y="6"/>
                    <a:pt x="7" y="8"/>
                  </a:cubicBezTo>
                  <a:cubicBezTo>
                    <a:pt x="4" y="9"/>
                    <a:pt x="0" y="3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2" name="Freeform 465">
              <a:extLst>
                <a:ext uri="{FF2B5EF4-FFF2-40B4-BE49-F238E27FC236}">
                  <a16:creationId xmlns:a16="http://schemas.microsoft.com/office/drawing/2014/main" id="{8DDD1C93-A0DE-4308-B81C-DC101C451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1345"/>
              <a:ext cx="6" cy="6"/>
            </a:xfrm>
            <a:custGeom>
              <a:avLst/>
              <a:gdLst>
                <a:gd name="T0" fmla="*/ 0 w 3"/>
                <a:gd name="T1" fmla="*/ 24 h 3"/>
                <a:gd name="T2" fmla="*/ 24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3" name="Freeform 466">
              <a:extLst>
                <a:ext uri="{FF2B5EF4-FFF2-40B4-BE49-F238E27FC236}">
                  <a16:creationId xmlns:a16="http://schemas.microsoft.com/office/drawing/2014/main" id="{D673E4E3-F94C-45A0-8413-922A257E2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" y="1405"/>
              <a:ext cx="8" cy="11"/>
            </a:xfrm>
            <a:custGeom>
              <a:avLst/>
              <a:gdLst>
                <a:gd name="T0" fmla="*/ 0 w 4"/>
                <a:gd name="T1" fmla="*/ 53 h 5"/>
                <a:gd name="T2" fmla="*/ 32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4" name="Freeform 467">
              <a:extLst>
                <a:ext uri="{FF2B5EF4-FFF2-40B4-BE49-F238E27FC236}">
                  <a16:creationId xmlns:a16="http://schemas.microsoft.com/office/drawing/2014/main" id="{D7CD9CEC-5829-4DB9-9D1A-8EAD012CA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1422"/>
              <a:ext cx="2" cy="13"/>
            </a:xfrm>
            <a:custGeom>
              <a:avLst/>
              <a:gdLst>
                <a:gd name="T0" fmla="*/ 8 w 1"/>
                <a:gd name="T1" fmla="*/ 61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5" name="Freeform 468">
              <a:extLst>
                <a:ext uri="{FF2B5EF4-FFF2-40B4-BE49-F238E27FC236}">
                  <a16:creationId xmlns:a16="http://schemas.microsoft.com/office/drawing/2014/main" id="{85946709-B507-43C4-A153-4E9897EE1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410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6" name="Freeform 469">
              <a:extLst>
                <a:ext uri="{FF2B5EF4-FFF2-40B4-BE49-F238E27FC236}">
                  <a16:creationId xmlns:a16="http://schemas.microsoft.com/office/drawing/2014/main" id="{AA3F8A9B-89CC-4AA3-A4ED-63382FC38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1305"/>
              <a:ext cx="8" cy="11"/>
            </a:xfrm>
            <a:custGeom>
              <a:avLst/>
              <a:gdLst>
                <a:gd name="T0" fmla="*/ 32 w 4"/>
                <a:gd name="T1" fmla="*/ 53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7" name="Freeform 470">
              <a:extLst>
                <a:ext uri="{FF2B5EF4-FFF2-40B4-BE49-F238E27FC236}">
                  <a16:creationId xmlns:a16="http://schemas.microsoft.com/office/drawing/2014/main" id="{0B8A77F4-5B8D-4C3E-9DD4-4D768999B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" y="1376"/>
              <a:ext cx="24" cy="29"/>
            </a:xfrm>
            <a:custGeom>
              <a:avLst/>
              <a:gdLst>
                <a:gd name="T0" fmla="*/ 88 w 12"/>
                <a:gd name="T1" fmla="*/ 25 h 14"/>
                <a:gd name="T2" fmla="*/ 96 w 12"/>
                <a:gd name="T3" fmla="*/ 8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1" y="3"/>
                  </a:moveTo>
                  <a:cubicBezTo>
                    <a:pt x="0" y="0"/>
                    <a:pt x="5" y="14"/>
                    <a:pt x="12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8" name="Freeform 471">
              <a:extLst>
                <a:ext uri="{FF2B5EF4-FFF2-40B4-BE49-F238E27FC236}">
                  <a16:creationId xmlns:a16="http://schemas.microsoft.com/office/drawing/2014/main" id="{D5D534DE-F18D-482B-B376-F8FC4DE5D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232"/>
              <a:ext cx="2" cy="17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9" name="Freeform 472">
              <a:extLst>
                <a:ext uri="{FF2B5EF4-FFF2-40B4-BE49-F238E27FC236}">
                  <a16:creationId xmlns:a16="http://schemas.microsoft.com/office/drawing/2014/main" id="{6001FC83-54DE-4018-A6DB-6FDC49F96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" y="1464"/>
              <a:ext cx="18" cy="19"/>
            </a:xfrm>
            <a:custGeom>
              <a:avLst/>
              <a:gdLst>
                <a:gd name="T0" fmla="*/ 0 w 9"/>
                <a:gd name="T1" fmla="*/ 49 h 9"/>
                <a:gd name="T2" fmla="*/ 40 w 9"/>
                <a:gd name="T3" fmla="*/ 8 h 9"/>
                <a:gd name="T4" fmla="*/ 24 w 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1" y="3"/>
                    <a:pt x="3" y="0"/>
                    <a:pt x="5" y="1"/>
                  </a:cubicBezTo>
                  <a:cubicBezTo>
                    <a:pt x="9" y="3"/>
                    <a:pt x="6" y="8"/>
                    <a:pt x="3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0" name="Freeform 473">
              <a:extLst>
                <a:ext uri="{FF2B5EF4-FFF2-40B4-BE49-F238E27FC236}">
                  <a16:creationId xmlns:a16="http://schemas.microsoft.com/office/drawing/2014/main" id="{A3C816C4-668E-4051-A257-F40076E52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" y="1481"/>
              <a:ext cx="10" cy="12"/>
            </a:xfrm>
            <a:custGeom>
              <a:avLst/>
              <a:gdLst>
                <a:gd name="T0" fmla="*/ 0 w 5"/>
                <a:gd name="T1" fmla="*/ 0 h 6"/>
                <a:gd name="T2" fmla="*/ 4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0"/>
                    <a:pt x="4" y="4"/>
                    <a:pt x="5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1" name="Freeform 474">
              <a:extLst>
                <a:ext uri="{FF2B5EF4-FFF2-40B4-BE49-F238E27FC236}">
                  <a16:creationId xmlns:a16="http://schemas.microsoft.com/office/drawing/2014/main" id="{0E86B98D-4A05-428C-8C0C-77A7AB356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466"/>
              <a:ext cx="6" cy="8"/>
            </a:xfrm>
            <a:custGeom>
              <a:avLst/>
              <a:gdLst>
                <a:gd name="T0" fmla="*/ 0 w 3"/>
                <a:gd name="T1" fmla="*/ 32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2" name="Freeform 475">
              <a:extLst>
                <a:ext uri="{FF2B5EF4-FFF2-40B4-BE49-F238E27FC236}">
                  <a16:creationId xmlns:a16="http://schemas.microsoft.com/office/drawing/2014/main" id="{118E852F-2C6B-4A64-858A-A486541F9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" y="1443"/>
              <a:ext cx="20" cy="23"/>
            </a:xfrm>
            <a:custGeom>
              <a:avLst/>
              <a:gdLst>
                <a:gd name="T0" fmla="*/ 80 w 10"/>
                <a:gd name="T1" fmla="*/ 44 h 11"/>
                <a:gd name="T2" fmla="*/ 16 w 10"/>
                <a:gd name="T3" fmla="*/ 17 h 11"/>
                <a:gd name="T4" fmla="*/ 40 w 10"/>
                <a:gd name="T5" fmla="*/ 1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5"/>
                  </a:moveTo>
                  <a:cubicBezTo>
                    <a:pt x="9" y="2"/>
                    <a:pt x="4" y="0"/>
                    <a:pt x="2" y="2"/>
                  </a:cubicBezTo>
                  <a:cubicBezTo>
                    <a:pt x="0" y="5"/>
                    <a:pt x="3" y="9"/>
                    <a:pt x="5" y="1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3" name="Freeform 476">
              <a:extLst>
                <a:ext uri="{FF2B5EF4-FFF2-40B4-BE49-F238E27FC236}">
                  <a16:creationId xmlns:a16="http://schemas.microsoft.com/office/drawing/2014/main" id="{F0FE95DF-483F-4860-8150-9F7ED211E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" y="1604"/>
              <a:ext cx="26" cy="27"/>
            </a:xfrm>
            <a:custGeom>
              <a:avLst/>
              <a:gdLst>
                <a:gd name="T0" fmla="*/ 104 w 13"/>
                <a:gd name="T1" fmla="*/ 25 h 13"/>
                <a:gd name="T2" fmla="*/ 40 w 13"/>
                <a:gd name="T3" fmla="*/ 100 h 13"/>
                <a:gd name="T4" fmla="*/ 72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3"/>
                  </a:moveTo>
                  <a:cubicBezTo>
                    <a:pt x="13" y="6"/>
                    <a:pt x="8" y="13"/>
                    <a:pt x="5" y="11"/>
                  </a:cubicBezTo>
                  <a:cubicBezTo>
                    <a:pt x="0" y="8"/>
                    <a:pt x="7" y="2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4" name="Freeform 477">
              <a:extLst>
                <a:ext uri="{FF2B5EF4-FFF2-40B4-BE49-F238E27FC236}">
                  <a16:creationId xmlns:a16="http://schemas.microsoft.com/office/drawing/2014/main" id="{D0E16736-1793-4FD2-9C66-97CF0A69F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" y="1604"/>
              <a:ext cx="16" cy="21"/>
            </a:xfrm>
            <a:custGeom>
              <a:avLst/>
              <a:gdLst>
                <a:gd name="T0" fmla="*/ 0 w 8"/>
                <a:gd name="T1" fmla="*/ 48 h 10"/>
                <a:gd name="T2" fmla="*/ 56 w 8"/>
                <a:gd name="T3" fmla="*/ 48 h 10"/>
                <a:gd name="T4" fmla="*/ 40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5"/>
                  </a:moveTo>
                  <a:cubicBezTo>
                    <a:pt x="2" y="7"/>
                    <a:pt x="6" y="10"/>
                    <a:pt x="7" y="5"/>
                  </a:cubicBezTo>
                  <a:cubicBezTo>
                    <a:pt x="8" y="3"/>
                    <a:pt x="4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5" name="Freeform 478">
              <a:extLst>
                <a:ext uri="{FF2B5EF4-FFF2-40B4-BE49-F238E27FC236}">
                  <a16:creationId xmlns:a16="http://schemas.microsoft.com/office/drawing/2014/main" id="{9621BD39-493D-448D-933F-041D4FC6A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1644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2"/>
                    <a:pt x="4" y="5"/>
                    <a:pt x="7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6" name="Freeform 479">
              <a:extLst>
                <a:ext uri="{FF2B5EF4-FFF2-40B4-BE49-F238E27FC236}">
                  <a16:creationId xmlns:a16="http://schemas.microsoft.com/office/drawing/2014/main" id="{66528D7B-0FF2-42EE-B1F4-966274E1C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1802"/>
              <a:ext cx="2" cy="9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7" name="Freeform 480">
              <a:extLst>
                <a:ext uri="{FF2B5EF4-FFF2-40B4-BE49-F238E27FC236}">
                  <a16:creationId xmlns:a16="http://schemas.microsoft.com/office/drawing/2014/main" id="{1C8B762A-945C-45F9-86AD-8722990C6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" y="1830"/>
              <a:ext cx="2" cy="10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8" name="Freeform 481">
              <a:extLst>
                <a:ext uri="{FF2B5EF4-FFF2-40B4-BE49-F238E27FC236}">
                  <a16:creationId xmlns:a16="http://schemas.microsoft.com/office/drawing/2014/main" id="{84D9DCC5-DE14-4F71-9375-B81D98F97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" y="1830"/>
              <a:ext cx="7" cy="16"/>
            </a:xfrm>
            <a:custGeom>
              <a:avLst/>
              <a:gdLst>
                <a:gd name="T0" fmla="*/ 0 w 4"/>
                <a:gd name="T1" fmla="*/ 64 h 8"/>
                <a:gd name="T2" fmla="*/ 21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9" name="Freeform 482">
              <a:extLst>
                <a:ext uri="{FF2B5EF4-FFF2-40B4-BE49-F238E27FC236}">
                  <a16:creationId xmlns:a16="http://schemas.microsoft.com/office/drawing/2014/main" id="{5C4DC07D-A3D4-4C55-9570-404360A92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1698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0" name="Freeform 483">
              <a:extLst>
                <a:ext uri="{FF2B5EF4-FFF2-40B4-BE49-F238E27FC236}">
                  <a16:creationId xmlns:a16="http://schemas.microsoft.com/office/drawing/2014/main" id="{C7A65D4D-20DD-4524-8EEB-97B5AE8DA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1692"/>
              <a:ext cx="19" cy="21"/>
            </a:xfrm>
            <a:custGeom>
              <a:avLst/>
              <a:gdLst>
                <a:gd name="T0" fmla="*/ 0 w 10"/>
                <a:gd name="T1" fmla="*/ 48 h 10"/>
                <a:gd name="T2" fmla="*/ 40 w 10"/>
                <a:gd name="T3" fmla="*/ 8 h 10"/>
                <a:gd name="T4" fmla="*/ 29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10" y="2"/>
                    <a:pt x="6" y="8"/>
                    <a:pt x="4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1" name="Freeform 484">
              <a:extLst>
                <a:ext uri="{FF2B5EF4-FFF2-40B4-BE49-F238E27FC236}">
                  <a16:creationId xmlns:a16="http://schemas.microsoft.com/office/drawing/2014/main" id="{CD10A130-1290-4D22-950D-BDE47478C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1685"/>
              <a:ext cx="6" cy="11"/>
            </a:xfrm>
            <a:custGeom>
              <a:avLst/>
              <a:gdLst>
                <a:gd name="T0" fmla="*/ 24 w 3"/>
                <a:gd name="T1" fmla="*/ 53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2" name="Freeform 485">
              <a:extLst>
                <a:ext uri="{FF2B5EF4-FFF2-40B4-BE49-F238E27FC236}">
                  <a16:creationId xmlns:a16="http://schemas.microsoft.com/office/drawing/2014/main" id="{F111BC45-A6E0-493A-9BE7-C0727EC97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" y="1788"/>
              <a:ext cx="14" cy="21"/>
            </a:xfrm>
            <a:custGeom>
              <a:avLst/>
              <a:gdLst>
                <a:gd name="T0" fmla="*/ 56 w 7"/>
                <a:gd name="T1" fmla="*/ 57 h 10"/>
                <a:gd name="T2" fmla="*/ 0 w 7"/>
                <a:gd name="T3" fmla="*/ 57 h 10"/>
                <a:gd name="T4" fmla="*/ 56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6"/>
                  </a:moveTo>
                  <a:cubicBezTo>
                    <a:pt x="5" y="7"/>
                    <a:pt x="1" y="10"/>
                    <a:pt x="0" y="6"/>
                  </a:cubicBezTo>
                  <a:cubicBezTo>
                    <a:pt x="0" y="3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3" name="Freeform 486">
              <a:extLst>
                <a:ext uri="{FF2B5EF4-FFF2-40B4-BE49-F238E27FC236}">
                  <a16:creationId xmlns:a16="http://schemas.microsoft.com/office/drawing/2014/main" id="{7B4F6C58-77B7-4FC8-BE04-C0D6E0B53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" y="1892"/>
              <a:ext cx="20" cy="21"/>
            </a:xfrm>
            <a:custGeom>
              <a:avLst/>
              <a:gdLst>
                <a:gd name="T0" fmla="*/ 0 w 10"/>
                <a:gd name="T1" fmla="*/ 67 h 10"/>
                <a:gd name="T2" fmla="*/ 48 w 10"/>
                <a:gd name="T3" fmla="*/ 8 h 10"/>
                <a:gd name="T4" fmla="*/ 40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7"/>
                  </a:moveTo>
                  <a:cubicBezTo>
                    <a:pt x="1" y="5"/>
                    <a:pt x="3" y="0"/>
                    <a:pt x="6" y="1"/>
                  </a:cubicBezTo>
                  <a:cubicBezTo>
                    <a:pt x="10" y="2"/>
                    <a:pt x="7" y="8"/>
                    <a:pt x="5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4" name="Freeform 487">
              <a:extLst>
                <a:ext uri="{FF2B5EF4-FFF2-40B4-BE49-F238E27FC236}">
                  <a16:creationId xmlns:a16="http://schemas.microsoft.com/office/drawing/2014/main" id="{6FEB5D74-A268-45A8-967F-36E0CF00C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1909"/>
              <a:ext cx="2" cy="19"/>
            </a:xfrm>
            <a:custGeom>
              <a:avLst/>
              <a:gdLst>
                <a:gd name="T0" fmla="*/ 0 w 1"/>
                <a:gd name="T1" fmla="*/ 0 h 9"/>
                <a:gd name="T2" fmla="*/ 8 w 1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5" name="Freeform 488">
              <a:extLst>
                <a:ext uri="{FF2B5EF4-FFF2-40B4-BE49-F238E27FC236}">
                  <a16:creationId xmlns:a16="http://schemas.microsoft.com/office/drawing/2014/main" id="{E2E0D13A-1D32-4F1F-908E-52FB86544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" y="1905"/>
              <a:ext cx="10" cy="12"/>
            </a:xfrm>
            <a:custGeom>
              <a:avLst/>
              <a:gdLst>
                <a:gd name="T0" fmla="*/ 40 w 5"/>
                <a:gd name="T1" fmla="*/ 0 h 6"/>
                <a:gd name="T2" fmla="*/ 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3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6" name="Freeform 489">
              <a:extLst>
                <a:ext uri="{FF2B5EF4-FFF2-40B4-BE49-F238E27FC236}">
                  <a16:creationId xmlns:a16="http://schemas.microsoft.com/office/drawing/2014/main" id="{CAB1608F-367C-47EF-BE49-CB377C86D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" y="2049"/>
              <a:ext cx="20" cy="19"/>
            </a:xfrm>
            <a:custGeom>
              <a:avLst/>
              <a:gdLst>
                <a:gd name="T0" fmla="*/ 16 w 10"/>
                <a:gd name="T1" fmla="*/ 84 h 9"/>
                <a:gd name="T2" fmla="*/ 32 w 10"/>
                <a:gd name="T3" fmla="*/ 8 h 9"/>
                <a:gd name="T4" fmla="*/ 80 w 10"/>
                <a:gd name="T5" fmla="*/ 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2" y="9"/>
                  </a:moveTo>
                  <a:cubicBezTo>
                    <a:pt x="0" y="7"/>
                    <a:pt x="0" y="2"/>
                    <a:pt x="4" y="1"/>
                  </a:cubicBezTo>
                  <a:cubicBezTo>
                    <a:pt x="7" y="0"/>
                    <a:pt x="10" y="5"/>
                    <a:pt x="10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7" name="Freeform 490">
              <a:extLst>
                <a:ext uri="{FF2B5EF4-FFF2-40B4-BE49-F238E27FC236}">
                  <a16:creationId xmlns:a16="http://schemas.microsoft.com/office/drawing/2014/main" id="{B535B6DE-F591-4B21-919C-305F7F162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" y="2049"/>
              <a:ext cx="23" cy="19"/>
            </a:xfrm>
            <a:custGeom>
              <a:avLst/>
              <a:gdLst>
                <a:gd name="T0" fmla="*/ 84 w 12"/>
                <a:gd name="T1" fmla="*/ 8 h 9"/>
                <a:gd name="T2" fmla="*/ 29 w 12"/>
                <a:gd name="T3" fmla="*/ 68 h 9"/>
                <a:gd name="T4" fmla="*/ 48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2" y="1"/>
                  </a:moveTo>
                  <a:cubicBezTo>
                    <a:pt x="10" y="3"/>
                    <a:pt x="7" y="9"/>
                    <a:pt x="4" y="7"/>
                  </a:cubicBezTo>
                  <a:cubicBezTo>
                    <a:pt x="0" y="5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8" name="Freeform 491">
              <a:extLst>
                <a:ext uri="{FF2B5EF4-FFF2-40B4-BE49-F238E27FC236}">
                  <a16:creationId xmlns:a16="http://schemas.microsoft.com/office/drawing/2014/main" id="{BC97AC1C-CF64-4242-8DC6-F4B973FBE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039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56 w 7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1"/>
                    <a:pt x="3" y="4"/>
                    <a:pt x="7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9" name="Freeform 492">
              <a:extLst>
                <a:ext uri="{FF2B5EF4-FFF2-40B4-BE49-F238E27FC236}">
                  <a16:creationId xmlns:a16="http://schemas.microsoft.com/office/drawing/2014/main" id="{64B26311-FEA4-484C-9EB5-4A0CFE7C6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1974"/>
              <a:ext cx="6" cy="8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2"/>
                    <a:pt x="3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0" name="Freeform 493">
              <a:extLst>
                <a:ext uri="{FF2B5EF4-FFF2-40B4-BE49-F238E27FC236}">
                  <a16:creationId xmlns:a16="http://schemas.microsoft.com/office/drawing/2014/main" id="{C20CB8EF-1925-473C-B134-31EFAEB8E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" y="2005"/>
              <a:ext cx="32" cy="27"/>
            </a:xfrm>
            <a:custGeom>
              <a:avLst/>
              <a:gdLst>
                <a:gd name="T0" fmla="*/ 80 w 16"/>
                <a:gd name="T1" fmla="*/ 0 h 13"/>
                <a:gd name="T2" fmla="*/ 24 w 16"/>
                <a:gd name="T3" fmla="*/ 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16" y="13"/>
                    <a:pt x="0" y="4"/>
                    <a:pt x="3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1" name="Freeform 494">
              <a:extLst>
                <a:ext uri="{FF2B5EF4-FFF2-40B4-BE49-F238E27FC236}">
                  <a16:creationId xmlns:a16="http://schemas.microsoft.com/office/drawing/2014/main" id="{70510651-CF04-4FE4-BBF4-E145A5E1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" y="1882"/>
              <a:ext cx="4" cy="10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3"/>
                    <a:pt x="2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2" name="Freeform 495">
              <a:extLst>
                <a:ext uri="{FF2B5EF4-FFF2-40B4-BE49-F238E27FC236}">
                  <a16:creationId xmlns:a16="http://schemas.microsoft.com/office/drawing/2014/main" id="{1FBFAC07-C2C4-4AB3-A19E-B9951A2EE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" y="2431"/>
              <a:ext cx="22" cy="21"/>
            </a:xfrm>
            <a:custGeom>
              <a:avLst/>
              <a:gdLst>
                <a:gd name="T0" fmla="*/ 48 w 11"/>
                <a:gd name="T1" fmla="*/ 92 h 10"/>
                <a:gd name="T2" fmla="*/ 64 w 11"/>
                <a:gd name="T3" fmla="*/ 8 h 10"/>
                <a:gd name="T4" fmla="*/ 0 w 11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10"/>
                  </a:moveTo>
                  <a:cubicBezTo>
                    <a:pt x="6" y="8"/>
                    <a:pt x="11" y="2"/>
                    <a:pt x="8" y="1"/>
                  </a:cubicBezTo>
                  <a:cubicBezTo>
                    <a:pt x="6" y="0"/>
                    <a:pt x="2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3" name="Freeform 496">
              <a:extLst>
                <a:ext uri="{FF2B5EF4-FFF2-40B4-BE49-F238E27FC236}">
                  <a16:creationId xmlns:a16="http://schemas.microsoft.com/office/drawing/2014/main" id="{1469F912-43E4-4BA4-8F3B-72D4EDCA6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421"/>
              <a:ext cx="6" cy="10"/>
            </a:xfrm>
            <a:custGeom>
              <a:avLst/>
              <a:gdLst>
                <a:gd name="T0" fmla="*/ 0 w 3"/>
                <a:gd name="T1" fmla="*/ 40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4" name="Freeform 497">
              <a:extLst>
                <a:ext uri="{FF2B5EF4-FFF2-40B4-BE49-F238E27FC236}">
                  <a16:creationId xmlns:a16="http://schemas.microsoft.com/office/drawing/2014/main" id="{4D5567EC-2321-4B27-832C-6792ECB1C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411"/>
              <a:ext cx="11" cy="4"/>
            </a:xfrm>
            <a:custGeom>
              <a:avLst/>
              <a:gdLst>
                <a:gd name="T0" fmla="*/ 37 w 6"/>
                <a:gd name="T1" fmla="*/ 16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5" name="Freeform 498">
              <a:extLst>
                <a:ext uri="{FF2B5EF4-FFF2-40B4-BE49-F238E27FC236}">
                  <a16:creationId xmlns:a16="http://schemas.microsoft.com/office/drawing/2014/main" id="{C16DB739-5D52-452F-AC93-E5B462760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" y="2279"/>
              <a:ext cx="8" cy="2"/>
            </a:xfrm>
            <a:custGeom>
              <a:avLst/>
              <a:gdLst>
                <a:gd name="T0" fmla="*/ 32 w 4"/>
                <a:gd name="T1" fmla="*/ 0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6" name="Freeform 499">
              <a:extLst>
                <a:ext uri="{FF2B5EF4-FFF2-40B4-BE49-F238E27FC236}">
                  <a16:creationId xmlns:a16="http://schemas.microsoft.com/office/drawing/2014/main" id="{E75C9D37-0325-410C-A18D-91DD55C4E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" y="2279"/>
              <a:ext cx="23" cy="19"/>
            </a:xfrm>
            <a:custGeom>
              <a:avLst/>
              <a:gdLst>
                <a:gd name="T0" fmla="*/ 84 w 12"/>
                <a:gd name="T1" fmla="*/ 27 h 9"/>
                <a:gd name="T2" fmla="*/ 29 w 12"/>
                <a:gd name="T3" fmla="*/ 17 h 9"/>
                <a:gd name="T4" fmla="*/ 69 w 12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2" y="3"/>
                  </a:moveTo>
                  <a:cubicBezTo>
                    <a:pt x="10" y="2"/>
                    <a:pt x="7" y="0"/>
                    <a:pt x="4" y="2"/>
                  </a:cubicBezTo>
                  <a:cubicBezTo>
                    <a:pt x="0" y="5"/>
                    <a:pt x="7" y="7"/>
                    <a:pt x="10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7" name="Freeform 500">
              <a:extLst>
                <a:ext uri="{FF2B5EF4-FFF2-40B4-BE49-F238E27FC236}">
                  <a16:creationId xmlns:a16="http://schemas.microsoft.com/office/drawing/2014/main" id="{6335E79E-7290-4E9A-B302-3D072E085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" y="2346"/>
              <a:ext cx="9" cy="6"/>
            </a:xfrm>
            <a:custGeom>
              <a:avLst/>
              <a:gdLst>
                <a:gd name="T0" fmla="*/ 0 w 5"/>
                <a:gd name="T1" fmla="*/ 24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4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8" name="Freeform 501">
              <a:extLst>
                <a:ext uri="{FF2B5EF4-FFF2-40B4-BE49-F238E27FC236}">
                  <a16:creationId xmlns:a16="http://schemas.microsoft.com/office/drawing/2014/main" id="{45F0FB4B-C5EE-4C4F-8663-6B487913D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" y="2597"/>
              <a:ext cx="19" cy="20"/>
            </a:xfrm>
            <a:custGeom>
              <a:avLst/>
              <a:gdLst>
                <a:gd name="T0" fmla="*/ 0 w 10"/>
                <a:gd name="T1" fmla="*/ 40 h 10"/>
                <a:gd name="T2" fmla="*/ 48 w 10"/>
                <a:gd name="T3" fmla="*/ 64 h 10"/>
                <a:gd name="T4" fmla="*/ 29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1" y="7"/>
                    <a:pt x="5" y="10"/>
                    <a:pt x="7" y="8"/>
                  </a:cubicBezTo>
                  <a:cubicBezTo>
                    <a:pt x="10" y="5"/>
                    <a:pt x="5" y="2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9" name="Freeform 502">
              <a:extLst>
                <a:ext uri="{FF2B5EF4-FFF2-40B4-BE49-F238E27FC236}">
                  <a16:creationId xmlns:a16="http://schemas.microsoft.com/office/drawing/2014/main" id="{9EBAEEC9-230E-4BEE-BE81-610E64B63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" y="2574"/>
              <a:ext cx="7" cy="6"/>
            </a:xfrm>
            <a:custGeom>
              <a:avLst/>
              <a:gdLst>
                <a:gd name="T0" fmla="*/ 0 w 4"/>
                <a:gd name="T1" fmla="*/ 24 h 3"/>
                <a:gd name="T2" fmla="*/ 21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0" name="Freeform 503">
              <a:extLst>
                <a:ext uri="{FF2B5EF4-FFF2-40B4-BE49-F238E27FC236}">
                  <a16:creationId xmlns:a16="http://schemas.microsoft.com/office/drawing/2014/main" id="{0379E3B1-873D-4C04-9DE2-1009C9FBA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492"/>
              <a:ext cx="12" cy="8"/>
            </a:xfrm>
            <a:custGeom>
              <a:avLst/>
              <a:gdLst>
                <a:gd name="T0" fmla="*/ 0 w 6"/>
                <a:gd name="T1" fmla="*/ 0 h 4"/>
                <a:gd name="T2" fmla="*/ 4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2"/>
                    <a:pt x="3" y="3"/>
                    <a:pt x="6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1" name="Freeform 504">
              <a:extLst>
                <a:ext uri="{FF2B5EF4-FFF2-40B4-BE49-F238E27FC236}">
                  <a16:creationId xmlns:a16="http://schemas.microsoft.com/office/drawing/2014/main" id="{2AF55BEF-045D-49C8-A0B6-C5F0935A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2659"/>
              <a:ext cx="4" cy="21"/>
            </a:xfrm>
            <a:custGeom>
              <a:avLst/>
              <a:gdLst>
                <a:gd name="T0" fmla="*/ 16 w 2"/>
                <a:gd name="T1" fmla="*/ 0 h 10"/>
                <a:gd name="T2" fmla="*/ 0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1" y="6"/>
                    <a:pt x="0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2" name="Freeform 505">
              <a:extLst>
                <a:ext uri="{FF2B5EF4-FFF2-40B4-BE49-F238E27FC236}">
                  <a16:creationId xmlns:a16="http://schemas.microsoft.com/office/drawing/2014/main" id="{1CAB5EBE-D6F4-45E5-8FE6-086244F9C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" y="2672"/>
              <a:ext cx="12" cy="10"/>
            </a:xfrm>
            <a:custGeom>
              <a:avLst/>
              <a:gdLst>
                <a:gd name="T0" fmla="*/ 0 w 6"/>
                <a:gd name="T1" fmla="*/ 0 h 5"/>
                <a:gd name="T2" fmla="*/ 48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2"/>
                    <a:pt x="3" y="4"/>
                    <a:pt x="6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3" name="Freeform 506">
              <a:extLst>
                <a:ext uri="{FF2B5EF4-FFF2-40B4-BE49-F238E27FC236}">
                  <a16:creationId xmlns:a16="http://schemas.microsoft.com/office/drawing/2014/main" id="{A205BC35-361F-4F24-A41C-435B7040E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2680"/>
              <a:ext cx="25" cy="21"/>
            </a:xfrm>
            <a:custGeom>
              <a:avLst/>
              <a:gdLst>
                <a:gd name="T0" fmla="*/ 37 w 13"/>
                <a:gd name="T1" fmla="*/ 92 h 10"/>
                <a:gd name="T2" fmla="*/ 77 w 13"/>
                <a:gd name="T3" fmla="*/ 27 h 10"/>
                <a:gd name="T4" fmla="*/ 0 w 13"/>
                <a:gd name="T5" fmla="*/ 3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5" y="10"/>
                  </a:moveTo>
                  <a:cubicBezTo>
                    <a:pt x="7" y="10"/>
                    <a:pt x="13" y="5"/>
                    <a:pt x="11" y="3"/>
                  </a:cubicBezTo>
                  <a:cubicBezTo>
                    <a:pt x="9" y="0"/>
                    <a:pt x="2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4" name="Freeform 507">
              <a:extLst>
                <a:ext uri="{FF2B5EF4-FFF2-40B4-BE49-F238E27FC236}">
                  <a16:creationId xmlns:a16="http://schemas.microsoft.com/office/drawing/2014/main" id="{3C5C8751-FD4C-4E5B-9D95-894F89A0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" y="2735"/>
              <a:ext cx="5" cy="16"/>
            </a:xfrm>
            <a:custGeom>
              <a:avLst/>
              <a:gdLst>
                <a:gd name="T0" fmla="*/ 13 w 3"/>
                <a:gd name="T1" fmla="*/ 0 h 8"/>
                <a:gd name="T2" fmla="*/ 0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5" name="Freeform 508">
              <a:extLst>
                <a:ext uri="{FF2B5EF4-FFF2-40B4-BE49-F238E27FC236}">
                  <a16:creationId xmlns:a16="http://schemas.microsoft.com/office/drawing/2014/main" id="{9B22D11F-E84C-4B75-94D1-2B14C6D3F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" y="2724"/>
              <a:ext cx="20" cy="17"/>
            </a:xfrm>
            <a:custGeom>
              <a:avLst/>
              <a:gdLst>
                <a:gd name="T0" fmla="*/ 32 w 10"/>
                <a:gd name="T1" fmla="*/ 0 h 8"/>
                <a:gd name="T2" fmla="*/ 40 w 10"/>
                <a:gd name="T3" fmla="*/ 77 h 8"/>
                <a:gd name="T4" fmla="*/ 80 w 10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0"/>
                  </a:moveTo>
                  <a:cubicBezTo>
                    <a:pt x="2" y="2"/>
                    <a:pt x="0" y="8"/>
                    <a:pt x="5" y="8"/>
                  </a:cubicBezTo>
                  <a:cubicBezTo>
                    <a:pt x="8" y="7"/>
                    <a:pt x="10" y="4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6" name="Freeform 509">
              <a:extLst>
                <a:ext uri="{FF2B5EF4-FFF2-40B4-BE49-F238E27FC236}">
                  <a16:creationId xmlns:a16="http://schemas.microsoft.com/office/drawing/2014/main" id="{A1BD29D6-32D8-45DB-8009-77A70CA36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862"/>
              <a:ext cx="19" cy="19"/>
            </a:xfrm>
            <a:custGeom>
              <a:avLst/>
              <a:gdLst>
                <a:gd name="T0" fmla="*/ 61 w 10"/>
                <a:gd name="T1" fmla="*/ 76 h 9"/>
                <a:gd name="T2" fmla="*/ 8 w 10"/>
                <a:gd name="T3" fmla="*/ 27 h 9"/>
                <a:gd name="T4" fmla="*/ 68 w 10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8"/>
                  </a:moveTo>
                  <a:cubicBezTo>
                    <a:pt x="6" y="9"/>
                    <a:pt x="0" y="7"/>
                    <a:pt x="1" y="3"/>
                  </a:cubicBezTo>
                  <a:cubicBezTo>
                    <a:pt x="2" y="0"/>
                    <a:pt x="8" y="1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7" name="Freeform 510">
              <a:extLst>
                <a:ext uri="{FF2B5EF4-FFF2-40B4-BE49-F238E27FC236}">
                  <a16:creationId xmlns:a16="http://schemas.microsoft.com/office/drawing/2014/main" id="{306AF8BF-C83B-40B9-B054-48B6948C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" y="2908"/>
              <a:ext cx="6" cy="12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8" name="Freeform 511">
              <a:extLst>
                <a:ext uri="{FF2B5EF4-FFF2-40B4-BE49-F238E27FC236}">
                  <a16:creationId xmlns:a16="http://schemas.microsoft.com/office/drawing/2014/main" id="{45C5680A-F632-485A-8ADF-1A0E55EBD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" y="2923"/>
              <a:ext cx="13" cy="2"/>
            </a:xfrm>
            <a:custGeom>
              <a:avLst/>
              <a:gdLst>
                <a:gd name="T0" fmla="*/ 0 w 7"/>
                <a:gd name="T1" fmla="*/ 0 h 1"/>
                <a:gd name="T2" fmla="*/ 45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4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9" name="Freeform 512">
              <a:extLst>
                <a:ext uri="{FF2B5EF4-FFF2-40B4-BE49-F238E27FC236}">
                  <a16:creationId xmlns:a16="http://schemas.microsoft.com/office/drawing/2014/main" id="{B9F16BF3-FBDB-4FC7-BFEA-71A88B6D7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" y="2839"/>
              <a:ext cx="1" cy="15"/>
            </a:xfrm>
            <a:custGeom>
              <a:avLst/>
              <a:gdLst>
                <a:gd name="T0" fmla="*/ 0 w 1"/>
                <a:gd name="T1" fmla="*/ 69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0" name="Freeform 513">
              <a:extLst>
                <a:ext uri="{FF2B5EF4-FFF2-40B4-BE49-F238E27FC236}">
                  <a16:creationId xmlns:a16="http://schemas.microsoft.com/office/drawing/2014/main" id="{989883F1-B32C-4D5D-830C-F7E20CAD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2964"/>
              <a:ext cx="8" cy="7"/>
            </a:xfrm>
            <a:custGeom>
              <a:avLst/>
              <a:gdLst>
                <a:gd name="T0" fmla="*/ 32 w 4"/>
                <a:gd name="T1" fmla="*/ 37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1" name="Freeform 514">
              <a:extLst>
                <a:ext uri="{FF2B5EF4-FFF2-40B4-BE49-F238E27FC236}">
                  <a16:creationId xmlns:a16="http://schemas.microsoft.com/office/drawing/2014/main" id="{1FDA464A-7911-4B89-8747-D547ED072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" y="2958"/>
              <a:ext cx="10" cy="8"/>
            </a:xfrm>
            <a:custGeom>
              <a:avLst/>
              <a:gdLst>
                <a:gd name="T0" fmla="*/ 0 w 5"/>
                <a:gd name="T1" fmla="*/ 0 h 4"/>
                <a:gd name="T2" fmla="*/ 40 w 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2" name="Freeform 515">
              <a:extLst>
                <a:ext uri="{FF2B5EF4-FFF2-40B4-BE49-F238E27FC236}">
                  <a16:creationId xmlns:a16="http://schemas.microsoft.com/office/drawing/2014/main" id="{32F3B5CE-9ECF-4A7E-8B79-3236A1BD2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" y="2985"/>
              <a:ext cx="10" cy="11"/>
            </a:xfrm>
            <a:custGeom>
              <a:avLst/>
              <a:gdLst>
                <a:gd name="T0" fmla="*/ 32 w 5"/>
                <a:gd name="T1" fmla="*/ 53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4" y="5"/>
                  </a:moveTo>
                  <a:cubicBezTo>
                    <a:pt x="5" y="2"/>
                    <a:pt x="2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3" name="Freeform 516">
              <a:extLst>
                <a:ext uri="{FF2B5EF4-FFF2-40B4-BE49-F238E27FC236}">
                  <a16:creationId xmlns:a16="http://schemas.microsoft.com/office/drawing/2014/main" id="{0861A260-C7C2-4C8F-B238-5B0DCE062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3048"/>
              <a:ext cx="4" cy="13"/>
            </a:xfrm>
            <a:custGeom>
              <a:avLst/>
              <a:gdLst>
                <a:gd name="T0" fmla="*/ 0 w 2"/>
                <a:gd name="T1" fmla="*/ 61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1" y="4"/>
                    <a:pt x="2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4" name="Freeform 517">
              <a:extLst>
                <a:ext uri="{FF2B5EF4-FFF2-40B4-BE49-F238E27FC236}">
                  <a16:creationId xmlns:a16="http://schemas.microsoft.com/office/drawing/2014/main" id="{AC329564-E4EB-49A8-ABB1-40F74A9B6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3004"/>
              <a:ext cx="9" cy="4"/>
            </a:xfrm>
            <a:custGeom>
              <a:avLst/>
              <a:gdLst>
                <a:gd name="T0" fmla="*/ 29 w 5"/>
                <a:gd name="T1" fmla="*/ 16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0"/>
                    <a:pt x="1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5" name="Freeform 518">
              <a:extLst>
                <a:ext uri="{FF2B5EF4-FFF2-40B4-BE49-F238E27FC236}">
                  <a16:creationId xmlns:a16="http://schemas.microsoft.com/office/drawing/2014/main" id="{D16A6EC9-D62C-4676-85B0-C21AD2785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3106"/>
              <a:ext cx="8" cy="7"/>
            </a:xfrm>
            <a:custGeom>
              <a:avLst/>
              <a:gdLst>
                <a:gd name="T0" fmla="*/ 32 w 4"/>
                <a:gd name="T1" fmla="*/ 37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6" name="Freeform 519">
              <a:extLst>
                <a:ext uri="{FF2B5EF4-FFF2-40B4-BE49-F238E27FC236}">
                  <a16:creationId xmlns:a16="http://schemas.microsoft.com/office/drawing/2014/main" id="{531E98C7-A47E-4D34-B9F0-162106D84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" y="3109"/>
              <a:ext cx="4" cy="12"/>
            </a:xfrm>
            <a:custGeom>
              <a:avLst/>
              <a:gdLst>
                <a:gd name="T0" fmla="*/ 0 w 2"/>
                <a:gd name="T1" fmla="*/ 48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2" y="4"/>
                    <a:pt x="1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7" name="Freeform 520">
              <a:extLst>
                <a:ext uri="{FF2B5EF4-FFF2-40B4-BE49-F238E27FC236}">
                  <a16:creationId xmlns:a16="http://schemas.microsoft.com/office/drawing/2014/main" id="{311412BF-0358-48E3-815E-5799EB1FF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3201"/>
              <a:ext cx="15" cy="23"/>
            </a:xfrm>
            <a:custGeom>
              <a:avLst/>
              <a:gdLst>
                <a:gd name="T0" fmla="*/ 53 w 8"/>
                <a:gd name="T1" fmla="*/ 17 h 11"/>
                <a:gd name="T2" fmla="*/ 21 w 8"/>
                <a:gd name="T3" fmla="*/ 92 h 11"/>
                <a:gd name="T4" fmla="*/ 21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8" y="2"/>
                  </a:moveTo>
                  <a:cubicBezTo>
                    <a:pt x="8" y="4"/>
                    <a:pt x="6" y="11"/>
                    <a:pt x="3" y="10"/>
                  </a:cubicBezTo>
                  <a:cubicBezTo>
                    <a:pt x="0" y="8"/>
                    <a:pt x="2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8" name="Freeform 521">
              <a:extLst>
                <a:ext uri="{FF2B5EF4-FFF2-40B4-BE49-F238E27FC236}">
                  <a16:creationId xmlns:a16="http://schemas.microsoft.com/office/drawing/2014/main" id="{8AFCA94F-27A7-4DD6-970A-3ED3D49DD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3184"/>
              <a:ext cx="2" cy="12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9" name="Freeform 522">
              <a:extLst>
                <a:ext uri="{FF2B5EF4-FFF2-40B4-BE49-F238E27FC236}">
                  <a16:creationId xmlns:a16="http://schemas.microsoft.com/office/drawing/2014/main" id="{DDAFCB56-45C8-41CB-AF3B-CAA65FA1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" y="3240"/>
              <a:ext cx="8" cy="4"/>
            </a:xfrm>
            <a:custGeom>
              <a:avLst/>
              <a:gdLst>
                <a:gd name="T0" fmla="*/ 0 w 4"/>
                <a:gd name="T1" fmla="*/ 16 h 2"/>
                <a:gd name="T2" fmla="*/ 32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0" name="Freeform 523">
              <a:extLst>
                <a:ext uri="{FF2B5EF4-FFF2-40B4-BE49-F238E27FC236}">
                  <a16:creationId xmlns:a16="http://schemas.microsoft.com/office/drawing/2014/main" id="{E0476079-325F-424E-AB64-6C960727E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3247"/>
              <a:ext cx="16" cy="20"/>
            </a:xfrm>
            <a:custGeom>
              <a:avLst/>
              <a:gdLst>
                <a:gd name="T0" fmla="*/ 40 w 8"/>
                <a:gd name="T1" fmla="*/ 8 h 10"/>
                <a:gd name="T2" fmla="*/ 0 w 8"/>
                <a:gd name="T3" fmla="*/ 32 h 10"/>
                <a:gd name="T4" fmla="*/ 64 w 8"/>
                <a:gd name="T5" fmla="*/ 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1"/>
                  </a:moveTo>
                  <a:cubicBezTo>
                    <a:pt x="3" y="0"/>
                    <a:pt x="0" y="2"/>
                    <a:pt x="0" y="4"/>
                  </a:cubicBezTo>
                  <a:cubicBezTo>
                    <a:pt x="0" y="10"/>
                    <a:pt x="5" y="9"/>
                    <a:pt x="8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1" name="Freeform 524">
              <a:extLst>
                <a:ext uri="{FF2B5EF4-FFF2-40B4-BE49-F238E27FC236}">
                  <a16:creationId xmlns:a16="http://schemas.microsoft.com/office/drawing/2014/main" id="{ED756F00-0779-4E81-9053-A9656BBC3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3286"/>
              <a:ext cx="2" cy="11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2" name="Freeform 525">
              <a:extLst>
                <a:ext uri="{FF2B5EF4-FFF2-40B4-BE49-F238E27FC236}">
                  <a16:creationId xmlns:a16="http://schemas.microsoft.com/office/drawing/2014/main" id="{B19CA421-891E-411F-83BB-BDAE190EA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3305"/>
              <a:ext cx="2" cy="13"/>
            </a:xfrm>
            <a:custGeom>
              <a:avLst/>
              <a:gdLst>
                <a:gd name="T0" fmla="*/ 0 w 1"/>
                <a:gd name="T1" fmla="*/ 61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0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3" name="Freeform 526">
              <a:extLst>
                <a:ext uri="{FF2B5EF4-FFF2-40B4-BE49-F238E27FC236}">
                  <a16:creationId xmlns:a16="http://schemas.microsoft.com/office/drawing/2014/main" id="{BE9633E5-F719-44F7-8DF5-1504AD950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3338"/>
              <a:ext cx="16" cy="19"/>
            </a:xfrm>
            <a:custGeom>
              <a:avLst/>
              <a:gdLst>
                <a:gd name="T0" fmla="*/ 48 w 8"/>
                <a:gd name="T1" fmla="*/ 84 h 9"/>
                <a:gd name="T2" fmla="*/ 0 w 8"/>
                <a:gd name="T3" fmla="*/ 6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6" y="9"/>
                  </a:moveTo>
                  <a:cubicBezTo>
                    <a:pt x="8" y="2"/>
                    <a:pt x="0" y="0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4" name="Freeform 527">
              <a:extLst>
                <a:ext uri="{FF2B5EF4-FFF2-40B4-BE49-F238E27FC236}">
                  <a16:creationId xmlns:a16="http://schemas.microsoft.com/office/drawing/2014/main" id="{942B3B89-BA0B-481E-A026-8DCE9E0FC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3341"/>
              <a:ext cx="4" cy="8"/>
            </a:xfrm>
            <a:custGeom>
              <a:avLst/>
              <a:gdLst>
                <a:gd name="T0" fmla="*/ 16 w 2"/>
                <a:gd name="T1" fmla="*/ 0 h 4"/>
                <a:gd name="T2" fmla="*/ 0 w 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5" name="Freeform 528">
              <a:extLst>
                <a:ext uri="{FF2B5EF4-FFF2-40B4-BE49-F238E27FC236}">
                  <a16:creationId xmlns:a16="http://schemas.microsoft.com/office/drawing/2014/main" id="{1509E9FF-E1D1-4E36-8417-3EC72774F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378"/>
              <a:ext cx="2" cy="13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6" name="Freeform 529">
              <a:extLst>
                <a:ext uri="{FF2B5EF4-FFF2-40B4-BE49-F238E27FC236}">
                  <a16:creationId xmlns:a16="http://schemas.microsoft.com/office/drawing/2014/main" id="{1833C609-4320-4A98-90C4-EE748750B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3387"/>
              <a:ext cx="1" cy="12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7" name="Freeform 530">
              <a:extLst>
                <a:ext uri="{FF2B5EF4-FFF2-40B4-BE49-F238E27FC236}">
                  <a16:creationId xmlns:a16="http://schemas.microsoft.com/office/drawing/2014/main" id="{2A7F9C3B-C5A2-4B4B-932B-9C312AF52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3361"/>
              <a:ext cx="1" cy="9"/>
            </a:xfrm>
            <a:custGeom>
              <a:avLst/>
              <a:gdLst>
                <a:gd name="T0" fmla="*/ 0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8" name="Freeform 531">
              <a:extLst>
                <a:ext uri="{FF2B5EF4-FFF2-40B4-BE49-F238E27FC236}">
                  <a16:creationId xmlns:a16="http://schemas.microsoft.com/office/drawing/2014/main" id="{BA062F86-2DD1-4EBE-BDF9-8830B993D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3357"/>
              <a:ext cx="15" cy="13"/>
            </a:xfrm>
            <a:custGeom>
              <a:avLst/>
              <a:gdLst>
                <a:gd name="T0" fmla="*/ 8 w 8"/>
                <a:gd name="T1" fmla="*/ 61 h 6"/>
                <a:gd name="T2" fmla="*/ 21 w 8"/>
                <a:gd name="T3" fmla="*/ 0 h 6"/>
                <a:gd name="T4" fmla="*/ 45 w 8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6"/>
                  </a:moveTo>
                  <a:cubicBezTo>
                    <a:pt x="0" y="4"/>
                    <a:pt x="1" y="0"/>
                    <a:pt x="3" y="0"/>
                  </a:cubicBezTo>
                  <a:cubicBezTo>
                    <a:pt x="5" y="1"/>
                    <a:pt x="8" y="5"/>
                    <a:pt x="7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9" name="Freeform 532">
              <a:extLst>
                <a:ext uri="{FF2B5EF4-FFF2-40B4-BE49-F238E27FC236}">
                  <a16:creationId xmlns:a16="http://schemas.microsoft.com/office/drawing/2014/main" id="{DBB28076-845C-4BA8-B792-9DAB3EFA5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841"/>
              <a:ext cx="182" cy="184"/>
            </a:xfrm>
            <a:custGeom>
              <a:avLst/>
              <a:gdLst>
                <a:gd name="T0" fmla="*/ 307 w 93"/>
                <a:gd name="T1" fmla="*/ 805 h 88"/>
                <a:gd name="T2" fmla="*/ 472 w 93"/>
                <a:gd name="T3" fmla="*/ 713 h 88"/>
                <a:gd name="T4" fmla="*/ 673 w 93"/>
                <a:gd name="T5" fmla="*/ 460 h 88"/>
                <a:gd name="T6" fmla="*/ 636 w 93"/>
                <a:gd name="T7" fmla="*/ 245 h 88"/>
                <a:gd name="T8" fmla="*/ 61 w 93"/>
                <a:gd name="T9" fmla="*/ 176 h 88"/>
                <a:gd name="T10" fmla="*/ 31 w 93"/>
                <a:gd name="T11" fmla="*/ 376 h 88"/>
                <a:gd name="T12" fmla="*/ 188 w 93"/>
                <a:gd name="T13" fmla="*/ 677 h 88"/>
                <a:gd name="T14" fmla="*/ 307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41" y="88"/>
                  </a:moveTo>
                  <a:cubicBezTo>
                    <a:pt x="48" y="88"/>
                    <a:pt x="55" y="87"/>
                    <a:pt x="63" y="78"/>
                  </a:cubicBezTo>
                  <a:cubicBezTo>
                    <a:pt x="71" y="68"/>
                    <a:pt x="87" y="56"/>
                    <a:pt x="90" y="50"/>
                  </a:cubicBezTo>
                  <a:cubicBezTo>
                    <a:pt x="93" y="44"/>
                    <a:pt x="91" y="32"/>
                    <a:pt x="85" y="27"/>
                  </a:cubicBezTo>
                  <a:cubicBezTo>
                    <a:pt x="79" y="22"/>
                    <a:pt x="29" y="0"/>
                    <a:pt x="8" y="19"/>
                  </a:cubicBezTo>
                  <a:cubicBezTo>
                    <a:pt x="0" y="23"/>
                    <a:pt x="1" y="38"/>
                    <a:pt x="4" y="41"/>
                  </a:cubicBezTo>
                  <a:cubicBezTo>
                    <a:pt x="12" y="53"/>
                    <a:pt x="21" y="64"/>
                    <a:pt x="25" y="74"/>
                  </a:cubicBezTo>
                  <a:cubicBezTo>
                    <a:pt x="29" y="82"/>
                    <a:pt x="34" y="87"/>
                    <a:pt x="41" y="8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0" name="Freeform 533">
              <a:extLst>
                <a:ext uri="{FF2B5EF4-FFF2-40B4-BE49-F238E27FC236}">
                  <a16:creationId xmlns:a16="http://schemas.microsoft.com/office/drawing/2014/main" id="{53C03706-223B-460F-AF2E-BA76C3FAD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893"/>
              <a:ext cx="135" cy="109"/>
            </a:xfrm>
            <a:custGeom>
              <a:avLst/>
              <a:gdLst>
                <a:gd name="T0" fmla="*/ 456 w 69"/>
                <a:gd name="T1" fmla="*/ 168 h 52"/>
                <a:gd name="T2" fmla="*/ 397 w 69"/>
                <a:gd name="T3" fmla="*/ 285 h 52"/>
                <a:gd name="T4" fmla="*/ 307 w 69"/>
                <a:gd name="T5" fmla="*/ 405 h 52"/>
                <a:gd name="T6" fmla="*/ 203 w 69"/>
                <a:gd name="T7" fmla="*/ 461 h 52"/>
                <a:gd name="T8" fmla="*/ 127 w 69"/>
                <a:gd name="T9" fmla="*/ 329 h 52"/>
                <a:gd name="T10" fmla="*/ 84 w 69"/>
                <a:gd name="T11" fmla="*/ 57 h 52"/>
                <a:gd name="T12" fmla="*/ 368 w 69"/>
                <a:gd name="T13" fmla="*/ 11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52">
                  <a:moveTo>
                    <a:pt x="61" y="18"/>
                  </a:moveTo>
                  <a:cubicBezTo>
                    <a:pt x="69" y="25"/>
                    <a:pt x="58" y="27"/>
                    <a:pt x="53" y="31"/>
                  </a:cubicBezTo>
                  <a:cubicBezTo>
                    <a:pt x="48" y="35"/>
                    <a:pt x="45" y="39"/>
                    <a:pt x="41" y="44"/>
                  </a:cubicBezTo>
                  <a:cubicBezTo>
                    <a:pt x="38" y="47"/>
                    <a:pt x="32" y="52"/>
                    <a:pt x="27" y="50"/>
                  </a:cubicBezTo>
                  <a:cubicBezTo>
                    <a:pt x="22" y="48"/>
                    <a:pt x="19" y="40"/>
                    <a:pt x="17" y="36"/>
                  </a:cubicBezTo>
                  <a:cubicBezTo>
                    <a:pt x="13" y="29"/>
                    <a:pt x="0" y="12"/>
                    <a:pt x="11" y="6"/>
                  </a:cubicBezTo>
                  <a:cubicBezTo>
                    <a:pt x="22" y="0"/>
                    <a:pt x="38" y="11"/>
                    <a:pt x="49" y="1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1" name="Freeform 534">
              <a:extLst>
                <a:ext uri="{FF2B5EF4-FFF2-40B4-BE49-F238E27FC236}">
                  <a16:creationId xmlns:a16="http://schemas.microsoft.com/office/drawing/2014/main" id="{70DDC446-C90A-4168-A334-A1AB24EAE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923"/>
              <a:ext cx="146" cy="156"/>
            </a:xfrm>
            <a:custGeom>
              <a:avLst/>
              <a:gdLst>
                <a:gd name="T0" fmla="*/ 473 w 75"/>
                <a:gd name="T1" fmla="*/ 449 h 75"/>
                <a:gd name="T2" fmla="*/ 304 w 75"/>
                <a:gd name="T3" fmla="*/ 576 h 75"/>
                <a:gd name="T4" fmla="*/ 109 w 75"/>
                <a:gd name="T5" fmla="*/ 674 h 75"/>
                <a:gd name="T6" fmla="*/ 0 w 75"/>
                <a:gd name="T7" fmla="*/ 516 h 75"/>
                <a:gd name="T8" fmla="*/ 23 w 75"/>
                <a:gd name="T9" fmla="*/ 181 h 75"/>
                <a:gd name="T10" fmla="*/ 125 w 75"/>
                <a:gd name="T11" fmla="*/ 8 h 75"/>
                <a:gd name="T12" fmla="*/ 473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64" y="50"/>
                  </a:moveTo>
                  <a:cubicBezTo>
                    <a:pt x="59" y="59"/>
                    <a:pt x="51" y="60"/>
                    <a:pt x="41" y="64"/>
                  </a:cubicBezTo>
                  <a:cubicBezTo>
                    <a:pt x="30" y="69"/>
                    <a:pt x="27" y="75"/>
                    <a:pt x="15" y="75"/>
                  </a:cubicBezTo>
                  <a:cubicBezTo>
                    <a:pt x="3" y="75"/>
                    <a:pt x="0" y="64"/>
                    <a:pt x="0" y="57"/>
                  </a:cubicBezTo>
                  <a:cubicBezTo>
                    <a:pt x="0" y="50"/>
                    <a:pt x="3" y="31"/>
                    <a:pt x="3" y="20"/>
                  </a:cubicBezTo>
                  <a:cubicBezTo>
                    <a:pt x="3" y="10"/>
                    <a:pt x="3" y="5"/>
                    <a:pt x="17" y="1"/>
                  </a:cubicBezTo>
                  <a:cubicBezTo>
                    <a:pt x="32" y="0"/>
                    <a:pt x="75" y="9"/>
                    <a:pt x="64" y="5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2" name="Freeform 535">
              <a:extLst>
                <a:ext uri="{FF2B5EF4-FFF2-40B4-BE49-F238E27FC236}">
                  <a16:creationId xmlns:a16="http://schemas.microsoft.com/office/drawing/2014/main" id="{EE83A9B3-B7BD-4297-B50F-EAFADF6FC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960"/>
              <a:ext cx="84" cy="98"/>
            </a:xfrm>
            <a:custGeom>
              <a:avLst/>
              <a:gdLst>
                <a:gd name="T0" fmla="*/ 148 w 43"/>
                <a:gd name="T1" fmla="*/ 17 h 47"/>
                <a:gd name="T2" fmla="*/ 283 w 43"/>
                <a:gd name="T3" fmla="*/ 144 h 47"/>
                <a:gd name="T4" fmla="*/ 203 w 43"/>
                <a:gd name="T5" fmla="*/ 317 h 47"/>
                <a:gd name="T6" fmla="*/ 0 w 43"/>
                <a:gd name="T7" fmla="*/ 325 h 47"/>
                <a:gd name="T8" fmla="*/ 16 w 43"/>
                <a:gd name="T9" fmla="*/ 252 h 47"/>
                <a:gd name="T10" fmla="*/ 31 w 43"/>
                <a:gd name="T11" fmla="*/ 144 h 47"/>
                <a:gd name="T12" fmla="*/ 45 w 43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7">
                  <a:moveTo>
                    <a:pt x="20" y="2"/>
                  </a:moveTo>
                  <a:cubicBezTo>
                    <a:pt x="25" y="3"/>
                    <a:pt x="36" y="11"/>
                    <a:pt x="38" y="16"/>
                  </a:cubicBezTo>
                  <a:cubicBezTo>
                    <a:pt x="43" y="26"/>
                    <a:pt x="35" y="31"/>
                    <a:pt x="27" y="35"/>
                  </a:cubicBezTo>
                  <a:cubicBezTo>
                    <a:pt x="21" y="37"/>
                    <a:pt x="2" y="47"/>
                    <a:pt x="0" y="36"/>
                  </a:cubicBezTo>
                  <a:cubicBezTo>
                    <a:pt x="0" y="34"/>
                    <a:pt x="2" y="30"/>
                    <a:pt x="2" y="28"/>
                  </a:cubicBezTo>
                  <a:cubicBezTo>
                    <a:pt x="3" y="24"/>
                    <a:pt x="4" y="20"/>
                    <a:pt x="4" y="16"/>
                  </a:cubicBezTo>
                  <a:cubicBezTo>
                    <a:pt x="4" y="11"/>
                    <a:pt x="1" y="2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3" name="Freeform 536">
              <a:extLst>
                <a:ext uri="{FF2B5EF4-FFF2-40B4-BE49-F238E27FC236}">
                  <a16:creationId xmlns:a16="http://schemas.microsoft.com/office/drawing/2014/main" id="{3386BB2F-B3E6-4F10-98CD-32A3A9B7F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013"/>
              <a:ext cx="171" cy="167"/>
            </a:xfrm>
            <a:custGeom>
              <a:avLst/>
              <a:gdLst>
                <a:gd name="T0" fmla="*/ 228 w 87"/>
                <a:gd name="T1" fmla="*/ 92 h 80"/>
                <a:gd name="T2" fmla="*/ 167 w 87"/>
                <a:gd name="T3" fmla="*/ 284 h 80"/>
                <a:gd name="T4" fmla="*/ 55 w 87"/>
                <a:gd name="T5" fmla="*/ 645 h 80"/>
                <a:gd name="T6" fmla="*/ 212 w 87"/>
                <a:gd name="T7" fmla="*/ 718 h 80"/>
                <a:gd name="T8" fmla="*/ 487 w 87"/>
                <a:gd name="T9" fmla="*/ 662 h 80"/>
                <a:gd name="T10" fmla="*/ 584 w 87"/>
                <a:gd name="T11" fmla="*/ 536 h 80"/>
                <a:gd name="T12" fmla="*/ 576 w 87"/>
                <a:gd name="T13" fmla="*/ 175 h 80"/>
                <a:gd name="T14" fmla="*/ 228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30" y="10"/>
                  </a:moveTo>
                  <a:cubicBezTo>
                    <a:pt x="20" y="19"/>
                    <a:pt x="25" y="24"/>
                    <a:pt x="22" y="31"/>
                  </a:cubicBezTo>
                  <a:cubicBezTo>
                    <a:pt x="19" y="38"/>
                    <a:pt x="0" y="62"/>
                    <a:pt x="7" y="71"/>
                  </a:cubicBezTo>
                  <a:cubicBezTo>
                    <a:pt x="15" y="80"/>
                    <a:pt x="19" y="80"/>
                    <a:pt x="28" y="79"/>
                  </a:cubicBezTo>
                  <a:cubicBezTo>
                    <a:pt x="37" y="78"/>
                    <a:pt x="57" y="75"/>
                    <a:pt x="64" y="73"/>
                  </a:cubicBezTo>
                  <a:cubicBezTo>
                    <a:pt x="71" y="71"/>
                    <a:pt x="72" y="70"/>
                    <a:pt x="77" y="59"/>
                  </a:cubicBezTo>
                  <a:cubicBezTo>
                    <a:pt x="82" y="47"/>
                    <a:pt x="87" y="32"/>
                    <a:pt x="76" y="19"/>
                  </a:cubicBezTo>
                  <a:cubicBezTo>
                    <a:pt x="69" y="11"/>
                    <a:pt x="42" y="0"/>
                    <a:pt x="30" y="1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4" name="Freeform 537">
              <a:extLst>
                <a:ext uri="{FF2B5EF4-FFF2-40B4-BE49-F238E27FC236}">
                  <a16:creationId xmlns:a16="http://schemas.microsoft.com/office/drawing/2014/main" id="{66C6DA2C-F98E-4AA2-9E93-E4AEAB9BF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046"/>
              <a:ext cx="123" cy="113"/>
            </a:xfrm>
            <a:custGeom>
              <a:avLst/>
              <a:gdLst>
                <a:gd name="T0" fmla="*/ 445 w 63"/>
                <a:gd name="T1" fmla="*/ 128 h 54"/>
                <a:gd name="T2" fmla="*/ 469 w 63"/>
                <a:gd name="T3" fmla="*/ 293 h 54"/>
                <a:gd name="T4" fmla="*/ 424 w 63"/>
                <a:gd name="T5" fmla="*/ 421 h 54"/>
                <a:gd name="T6" fmla="*/ 252 w 63"/>
                <a:gd name="T7" fmla="*/ 452 h 54"/>
                <a:gd name="T8" fmla="*/ 119 w 63"/>
                <a:gd name="T9" fmla="*/ 477 h 54"/>
                <a:gd name="T10" fmla="*/ 195 w 63"/>
                <a:gd name="T11" fmla="*/ 167 h 54"/>
                <a:gd name="T12" fmla="*/ 359 w 63"/>
                <a:gd name="T13" fmla="*/ 3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4">
                  <a:moveTo>
                    <a:pt x="60" y="14"/>
                  </a:moveTo>
                  <a:cubicBezTo>
                    <a:pt x="58" y="19"/>
                    <a:pt x="63" y="26"/>
                    <a:pt x="63" y="32"/>
                  </a:cubicBezTo>
                  <a:cubicBezTo>
                    <a:pt x="63" y="38"/>
                    <a:pt x="62" y="43"/>
                    <a:pt x="57" y="46"/>
                  </a:cubicBezTo>
                  <a:cubicBezTo>
                    <a:pt x="51" y="49"/>
                    <a:pt x="41" y="48"/>
                    <a:pt x="34" y="49"/>
                  </a:cubicBezTo>
                  <a:cubicBezTo>
                    <a:pt x="29" y="50"/>
                    <a:pt x="22" y="54"/>
                    <a:pt x="16" y="52"/>
                  </a:cubicBezTo>
                  <a:cubicBezTo>
                    <a:pt x="0" y="47"/>
                    <a:pt x="22" y="26"/>
                    <a:pt x="26" y="18"/>
                  </a:cubicBezTo>
                  <a:cubicBezTo>
                    <a:pt x="30" y="8"/>
                    <a:pt x="35" y="0"/>
                    <a:pt x="48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5" name="Freeform 538">
              <a:extLst>
                <a:ext uri="{FF2B5EF4-FFF2-40B4-BE49-F238E27FC236}">
                  <a16:creationId xmlns:a16="http://schemas.microsoft.com/office/drawing/2014/main" id="{56D3140B-CBFC-4827-A987-7036575CA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1090"/>
              <a:ext cx="18" cy="23"/>
            </a:xfrm>
            <a:custGeom>
              <a:avLst/>
              <a:gdLst>
                <a:gd name="T0" fmla="*/ 72 w 9"/>
                <a:gd name="T1" fmla="*/ 75 h 11"/>
                <a:gd name="T2" fmla="*/ 16 w 9"/>
                <a:gd name="T3" fmla="*/ 100 h 11"/>
                <a:gd name="T4" fmla="*/ 8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8"/>
                  </a:moveTo>
                  <a:cubicBezTo>
                    <a:pt x="7" y="9"/>
                    <a:pt x="4" y="9"/>
                    <a:pt x="2" y="11"/>
                  </a:cubicBezTo>
                  <a:cubicBezTo>
                    <a:pt x="2" y="9"/>
                    <a:pt x="0" y="1"/>
                    <a:pt x="1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6" name="Freeform 539">
              <a:extLst>
                <a:ext uri="{FF2B5EF4-FFF2-40B4-BE49-F238E27FC236}">
                  <a16:creationId xmlns:a16="http://schemas.microsoft.com/office/drawing/2014/main" id="{253BFB73-E591-4FF0-A6A2-C189E0FB4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841"/>
              <a:ext cx="182" cy="184"/>
            </a:xfrm>
            <a:custGeom>
              <a:avLst/>
              <a:gdLst>
                <a:gd name="T0" fmla="*/ 307 w 93"/>
                <a:gd name="T1" fmla="*/ 805 h 88"/>
                <a:gd name="T2" fmla="*/ 472 w 93"/>
                <a:gd name="T3" fmla="*/ 713 h 88"/>
                <a:gd name="T4" fmla="*/ 673 w 93"/>
                <a:gd name="T5" fmla="*/ 460 h 88"/>
                <a:gd name="T6" fmla="*/ 636 w 93"/>
                <a:gd name="T7" fmla="*/ 245 h 88"/>
                <a:gd name="T8" fmla="*/ 61 w 93"/>
                <a:gd name="T9" fmla="*/ 176 h 88"/>
                <a:gd name="T10" fmla="*/ 31 w 93"/>
                <a:gd name="T11" fmla="*/ 376 h 88"/>
                <a:gd name="T12" fmla="*/ 188 w 93"/>
                <a:gd name="T13" fmla="*/ 677 h 88"/>
                <a:gd name="T14" fmla="*/ 307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41" y="88"/>
                  </a:moveTo>
                  <a:cubicBezTo>
                    <a:pt x="48" y="88"/>
                    <a:pt x="55" y="87"/>
                    <a:pt x="63" y="78"/>
                  </a:cubicBezTo>
                  <a:cubicBezTo>
                    <a:pt x="71" y="68"/>
                    <a:pt x="87" y="56"/>
                    <a:pt x="90" y="50"/>
                  </a:cubicBezTo>
                  <a:cubicBezTo>
                    <a:pt x="93" y="44"/>
                    <a:pt x="91" y="32"/>
                    <a:pt x="85" y="27"/>
                  </a:cubicBezTo>
                  <a:cubicBezTo>
                    <a:pt x="79" y="22"/>
                    <a:pt x="29" y="0"/>
                    <a:pt x="8" y="19"/>
                  </a:cubicBezTo>
                  <a:cubicBezTo>
                    <a:pt x="0" y="23"/>
                    <a:pt x="1" y="38"/>
                    <a:pt x="4" y="41"/>
                  </a:cubicBezTo>
                  <a:cubicBezTo>
                    <a:pt x="12" y="53"/>
                    <a:pt x="21" y="64"/>
                    <a:pt x="25" y="74"/>
                  </a:cubicBezTo>
                  <a:cubicBezTo>
                    <a:pt x="29" y="82"/>
                    <a:pt x="34" y="87"/>
                    <a:pt x="41" y="8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7" name="Freeform 540">
              <a:extLst>
                <a:ext uri="{FF2B5EF4-FFF2-40B4-BE49-F238E27FC236}">
                  <a16:creationId xmlns:a16="http://schemas.microsoft.com/office/drawing/2014/main" id="{43D71FF7-4E8A-44E0-B3C5-F47D570AF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923"/>
              <a:ext cx="146" cy="156"/>
            </a:xfrm>
            <a:custGeom>
              <a:avLst/>
              <a:gdLst>
                <a:gd name="T0" fmla="*/ 473 w 75"/>
                <a:gd name="T1" fmla="*/ 449 h 75"/>
                <a:gd name="T2" fmla="*/ 304 w 75"/>
                <a:gd name="T3" fmla="*/ 576 h 75"/>
                <a:gd name="T4" fmla="*/ 109 w 75"/>
                <a:gd name="T5" fmla="*/ 674 h 75"/>
                <a:gd name="T6" fmla="*/ 0 w 75"/>
                <a:gd name="T7" fmla="*/ 516 h 75"/>
                <a:gd name="T8" fmla="*/ 23 w 75"/>
                <a:gd name="T9" fmla="*/ 181 h 75"/>
                <a:gd name="T10" fmla="*/ 125 w 75"/>
                <a:gd name="T11" fmla="*/ 8 h 75"/>
                <a:gd name="T12" fmla="*/ 473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64" y="50"/>
                  </a:moveTo>
                  <a:cubicBezTo>
                    <a:pt x="59" y="59"/>
                    <a:pt x="51" y="60"/>
                    <a:pt x="41" y="64"/>
                  </a:cubicBezTo>
                  <a:cubicBezTo>
                    <a:pt x="30" y="69"/>
                    <a:pt x="27" y="75"/>
                    <a:pt x="15" y="75"/>
                  </a:cubicBezTo>
                  <a:cubicBezTo>
                    <a:pt x="3" y="75"/>
                    <a:pt x="0" y="64"/>
                    <a:pt x="0" y="57"/>
                  </a:cubicBezTo>
                  <a:cubicBezTo>
                    <a:pt x="0" y="50"/>
                    <a:pt x="3" y="31"/>
                    <a:pt x="3" y="20"/>
                  </a:cubicBezTo>
                  <a:cubicBezTo>
                    <a:pt x="3" y="10"/>
                    <a:pt x="3" y="5"/>
                    <a:pt x="17" y="1"/>
                  </a:cubicBezTo>
                  <a:cubicBezTo>
                    <a:pt x="32" y="0"/>
                    <a:pt x="75" y="9"/>
                    <a:pt x="64" y="5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8" name="Freeform 541">
              <a:extLst>
                <a:ext uri="{FF2B5EF4-FFF2-40B4-BE49-F238E27FC236}">
                  <a16:creationId xmlns:a16="http://schemas.microsoft.com/office/drawing/2014/main" id="{AE89EC71-D133-4867-B7DB-67BFD8D78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013"/>
              <a:ext cx="171" cy="167"/>
            </a:xfrm>
            <a:custGeom>
              <a:avLst/>
              <a:gdLst>
                <a:gd name="T0" fmla="*/ 228 w 87"/>
                <a:gd name="T1" fmla="*/ 92 h 80"/>
                <a:gd name="T2" fmla="*/ 167 w 87"/>
                <a:gd name="T3" fmla="*/ 284 h 80"/>
                <a:gd name="T4" fmla="*/ 55 w 87"/>
                <a:gd name="T5" fmla="*/ 645 h 80"/>
                <a:gd name="T6" fmla="*/ 212 w 87"/>
                <a:gd name="T7" fmla="*/ 718 h 80"/>
                <a:gd name="T8" fmla="*/ 487 w 87"/>
                <a:gd name="T9" fmla="*/ 662 h 80"/>
                <a:gd name="T10" fmla="*/ 584 w 87"/>
                <a:gd name="T11" fmla="*/ 536 h 80"/>
                <a:gd name="T12" fmla="*/ 576 w 87"/>
                <a:gd name="T13" fmla="*/ 175 h 80"/>
                <a:gd name="T14" fmla="*/ 228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30" y="10"/>
                  </a:moveTo>
                  <a:cubicBezTo>
                    <a:pt x="20" y="19"/>
                    <a:pt x="25" y="24"/>
                    <a:pt x="22" y="31"/>
                  </a:cubicBezTo>
                  <a:cubicBezTo>
                    <a:pt x="19" y="38"/>
                    <a:pt x="0" y="62"/>
                    <a:pt x="7" y="71"/>
                  </a:cubicBezTo>
                  <a:cubicBezTo>
                    <a:pt x="15" y="80"/>
                    <a:pt x="19" y="80"/>
                    <a:pt x="28" y="79"/>
                  </a:cubicBezTo>
                  <a:cubicBezTo>
                    <a:pt x="37" y="78"/>
                    <a:pt x="57" y="75"/>
                    <a:pt x="64" y="73"/>
                  </a:cubicBezTo>
                  <a:cubicBezTo>
                    <a:pt x="71" y="71"/>
                    <a:pt x="72" y="70"/>
                    <a:pt x="77" y="59"/>
                  </a:cubicBezTo>
                  <a:cubicBezTo>
                    <a:pt x="82" y="47"/>
                    <a:pt x="87" y="32"/>
                    <a:pt x="76" y="19"/>
                  </a:cubicBezTo>
                  <a:cubicBezTo>
                    <a:pt x="69" y="11"/>
                    <a:pt x="42" y="0"/>
                    <a:pt x="30" y="1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9" name="Freeform 542">
              <a:extLst>
                <a:ext uri="{FF2B5EF4-FFF2-40B4-BE49-F238E27FC236}">
                  <a16:creationId xmlns:a16="http://schemas.microsoft.com/office/drawing/2014/main" id="{2971EB72-FEB1-4A72-BE4C-CF28BAF56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155"/>
              <a:ext cx="194" cy="156"/>
            </a:xfrm>
            <a:custGeom>
              <a:avLst/>
              <a:gdLst>
                <a:gd name="T0" fmla="*/ 24 w 99"/>
                <a:gd name="T1" fmla="*/ 557 h 75"/>
                <a:gd name="T2" fmla="*/ 272 w 99"/>
                <a:gd name="T3" fmla="*/ 674 h 75"/>
                <a:gd name="T4" fmla="*/ 588 w 99"/>
                <a:gd name="T5" fmla="*/ 593 h 75"/>
                <a:gd name="T6" fmla="*/ 684 w 99"/>
                <a:gd name="T7" fmla="*/ 144 h 75"/>
                <a:gd name="T8" fmla="*/ 345 w 99"/>
                <a:gd name="T9" fmla="*/ 25 h 75"/>
                <a:gd name="T10" fmla="*/ 180 w 99"/>
                <a:gd name="T11" fmla="*/ 144 h 75"/>
                <a:gd name="T12" fmla="*/ 24 w 99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5">
                  <a:moveTo>
                    <a:pt x="3" y="62"/>
                  </a:moveTo>
                  <a:cubicBezTo>
                    <a:pt x="5" y="74"/>
                    <a:pt x="19" y="75"/>
                    <a:pt x="36" y="75"/>
                  </a:cubicBezTo>
                  <a:cubicBezTo>
                    <a:pt x="53" y="75"/>
                    <a:pt x="70" y="71"/>
                    <a:pt x="78" y="66"/>
                  </a:cubicBezTo>
                  <a:cubicBezTo>
                    <a:pt x="86" y="61"/>
                    <a:pt x="99" y="29"/>
                    <a:pt x="91" y="16"/>
                  </a:cubicBezTo>
                  <a:cubicBezTo>
                    <a:pt x="87" y="9"/>
                    <a:pt x="57" y="0"/>
                    <a:pt x="46" y="3"/>
                  </a:cubicBezTo>
                  <a:cubicBezTo>
                    <a:pt x="35" y="6"/>
                    <a:pt x="30" y="7"/>
                    <a:pt x="24" y="16"/>
                  </a:cubicBezTo>
                  <a:cubicBezTo>
                    <a:pt x="15" y="29"/>
                    <a:pt x="0" y="47"/>
                    <a:pt x="3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0" name="Freeform 543">
              <a:extLst>
                <a:ext uri="{FF2B5EF4-FFF2-40B4-BE49-F238E27FC236}">
                  <a16:creationId xmlns:a16="http://schemas.microsoft.com/office/drawing/2014/main" id="{7B3F5ABA-BFE3-4FE5-BA8D-17192C94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282"/>
              <a:ext cx="207" cy="163"/>
            </a:xfrm>
            <a:custGeom>
              <a:avLst/>
              <a:gdLst>
                <a:gd name="T0" fmla="*/ 432 w 106"/>
                <a:gd name="T1" fmla="*/ 17 h 78"/>
                <a:gd name="T2" fmla="*/ 187 w 106"/>
                <a:gd name="T3" fmla="*/ 184 h 78"/>
                <a:gd name="T4" fmla="*/ 31 w 106"/>
                <a:gd name="T5" fmla="*/ 520 h 78"/>
                <a:gd name="T6" fmla="*/ 187 w 106"/>
                <a:gd name="T7" fmla="*/ 685 h 78"/>
                <a:gd name="T8" fmla="*/ 484 w 106"/>
                <a:gd name="T9" fmla="*/ 685 h 78"/>
                <a:gd name="T10" fmla="*/ 713 w 106"/>
                <a:gd name="T11" fmla="*/ 502 h 78"/>
                <a:gd name="T12" fmla="*/ 736 w 106"/>
                <a:gd name="T13" fmla="*/ 157 h 78"/>
                <a:gd name="T14" fmla="*/ 432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58" y="2"/>
                  </a:moveTo>
                  <a:cubicBezTo>
                    <a:pt x="42" y="8"/>
                    <a:pt x="32" y="14"/>
                    <a:pt x="25" y="20"/>
                  </a:cubicBezTo>
                  <a:cubicBezTo>
                    <a:pt x="21" y="24"/>
                    <a:pt x="0" y="43"/>
                    <a:pt x="4" y="57"/>
                  </a:cubicBezTo>
                  <a:cubicBezTo>
                    <a:pt x="7" y="71"/>
                    <a:pt x="8" y="74"/>
                    <a:pt x="25" y="75"/>
                  </a:cubicBezTo>
                  <a:cubicBezTo>
                    <a:pt x="42" y="76"/>
                    <a:pt x="52" y="78"/>
                    <a:pt x="65" y="75"/>
                  </a:cubicBezTo>
                  <a:cubicBezTo>
                    <a:pt x="79" y="71"/>
                    <a:pt x="92" y="65"/>
                    <a:pt x="96" y="55"/>
                  </a:cubicBezTo>
                  <a:cubicBezTo>
                    <a:pt x="101" y="45"/>
                    <a:pt x="106" y="23"/>
                    <a:pt x="99" y="17"/>
                  </a:cubicBezTo>
                  <a:cubicBezTo>
                    <a:pt x="93" y="12"/>
                    <a:pt x="75" y="0"/>
                    <a:pt x="58" y="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1" name="Freeform 544">
              <a:extLst>
                <a:ext uri="{FF2B5EF4-FFF2-40B4-BE49-F238E27FC236}">
                  <a16:creationId xmlns:a16="http://schemas.microsoft.com/office/drawing/2014/main" id="{4AB04442-A7AC-4C67-B734-D397ED69A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424"/>
              <a:ext cx="237" cy="251"/>
            </a:xfrm>
            <a:custGeom>
              <a:avLst/>
              <a:gdLst>
                <a:gd name="T0" fmla="*/ 595 w 121"/>
                <a:gd name="T1" fmla="*/ 8 h 120"/>
                <a:gd name="T2" fmla="*/ 360 w 121"/>
                <a:gd name="T3" fmla="*/ 84 h 120"/>
                <a:gd name="T4" fmla="*/ 16 w 121"/>
                <a:gd name="T5" fmla="*/ 412 h 120"/>
                <a:gd name="T6" fmla="*/ 39 w 121"/>
                <a:gd name="T7" fmla="*/ 713 h 120"/>
                <a:gd name="T8" fmla="*/ 308 w 121"/>
                <a:gd name="T9" fmla="*/ 1071 h 120"/>
                <a:gd name="T10" fmla="*/ 705 w 121"/>
                <a:gd name="T11" fmla="*/ 954 h 120"/>
                <a:gd name="T12" fmla="*/ 864 w 121"/>
                <a:gd name="T13" fmla="*/ 301 h 120"/>
                <a:gd name="T14" fmla="*/ 595 w 121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120">
                  <a:moveTo>
                    <a:pt x="79" y="1"/>
                  </a:moveTo>
                  <a:cubicBezTo>
                    <a:pt x="65" y="0"/>
                    <a:pt x="65" y="3"/>
                    <a:pt x="48" y="9"/>
                  </a:cubicBezTo>
                  <a:cubicBezTo>
                    <a:pt x="32" y="16"/>
                    <a:pt x="5" y="24"/>
                    <a:pt x="2" y="45"/>
                  </a:cubicBezTo>
                  <a:cubicBezTo>
                    <a:pt x="0" y="57"/>
                    <a:pt x="0" y="67"/>
                    <a:pt x="5" y="78"/>
                  </a:cubicBezTo>
                  <a:cubicBezTo>
                    <a:pt x="9" y="90"/>
                    <a:pt x="16" y="120"/>
                    <a:pt x="41" y="117"/>
                  </a:cubicBezTo>
                  <a:cubicBezTo>
                    <a:pt x="67" y="115"/>
                    <a:pt x="83" y="109"/>
                    <a:pt x="94" y="104"/>
                  </a:cubicBezTo>
                  <a:cubicBezTo>
                    <a:pt x="121" y="90"/>
                    <a:pt x="118" y="48"/>
                    <a:pt x="115" y="33"/>
                  </a:cubicBezTo>
                  <a:cubicBezTo>
                    <a:pt x="110" y="9"/>
                    <a:pt x="99" y="2"/>
                    <a:pt x="79" y="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2" name="Freeform 545">
              <a:extLst>
                <a:ext uri="{FF2B5EF4-FFF2-40B4-BE49-F238E27FC236}">
                  <a16:creationId xmlns:a16="http://schemas.microsoft.com/office/drawing/2014/main" id="{8EF6A01D-B6A2-4C9C-917C-5685D41BA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642"/>
              <a:ext cx="241" cy="242"/>
            </a:xfrm>
            <a:custGeom>
              <a:avLst/>
              <a:gdLst>
                <a:gd name="T0" fmla="*/ 180 w 123"/>
                <a:gd name="T1" fmla="*/ 265 h 116"/>
                <a:gd name="T2" fmla="*/ 8 w 123"/>
                <a:gd name="T3" fmla="*/ 693 h 116"/>
                <a:gd name="T4" fmla="*/ 460 w 123"/>
                <a:gd name="T5" fmla="*/ 997 h 116"/>
                <a:gd name="T6" fmla="*/ 821 w 123"/>
                <a:gd name="T7" fmla="*/ 753 h 116"/>
                <a:gd name="T8" fmla="*/ 888 w 123"/>
                <a:gd name="T9" fmla="*/ 236 h 116"/>
                <a:gd name="T10" fmla="*/ 496 w 123"/>
                <a:gd name="T11" fmla="*/ 35 h 116"/>
                <a:gd name="T12" fmla="*/ 180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24" y="29"/>
                  </a:moveTo>
                  <a:cubicBezTo>
                    <a:pt x="6" y="42"/>
                    <a:pt x="0" y="61"/>
                    <a:pt x="1" y="76"/>
                  </a:cubicBezTo>
                  <a:cubicBezTo>
                    <a:pt x="2" y="91"/>
                    <a:pt x="32" y="116"/>
                    <a:pt x="61" y="110"/>
                  </a:cubicBezTo>
                  <a:cubicBezTo>
                    <a:pt x="90" y="104"/>
                    <a:pt x="99" y="93"/>
                    <a:pt x="109" y="83"/>
                  </a:cubicBezTo>
                  <a:cubicBezTo>
                    <a:pt x="119" y="73"/>
                    <a:pt x="123" y="41"/>
                    <a:pt x="118" y="26"/>
                  </a:cubicBezTo>
                  <a:cubicBezTo>
                    <a:pt x="114" y="13"/>
                    <a:pt x="78" y="0"/>
                    <a:pt x="66" y="4"/>
                  </a:cubicBezTo>
                  <a:cubicBezTo>
                    <a:pt x="35" y="15"/>
                    <a:pt x="34" y="23"/>
                    <a:pt x="24" y="2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3" name="Freeform 546">
              <a:extLst>
                <a:ext uri="{FF2B5EF4-FFF2-40B4-BE49-F238E27FC236}">
                  <a16:creationId xmlns:a16="http://schemas.microsoft.com/office/drawing/2014/main" id="{0F85CF49-93BE-45C0-A9D1-6ACC9E92F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865"/>
              <a:ext cx="266" cy="226"/>
            </a:xfrm>
            <a:custGeom>
              <a:avLst/>
              <a:gdLst>
                <a:gd name="T0" fmla="*/ 1009 w 136"/>
                <a:gd name="T1" fmla="*/ 301 h 108"/>
                <a:gd name="T2" fmla="*/ 823 w 136"/>
                <a:gd name="T3" fmla="*/ 27 h 108"/>
                <a:gd name="T4" fmla="*/ 555 w 136"/>
                <a:gd name="T5" fmla="*/ 27 h 108"/>
                <a:gd name="T6" fmla="*/ 248 w 136"/>
                <a:gd name="T7" fmla="*/ 167 h 108"/>
                <a:gd name="T8" fmla="*/ 0 w 136"/>
                <a:gd name="T9" fmla="*/ 504 h 108"/>
                <a:gd name="T10" fmla="*/ 211 w 136"/>
                <a:gd name="T11" fmla="*/ 889 h 108"/>
                <a:gd name="T12" fmla="*/ 657 w 136"/>
                <a:gd name="T13" fmla="*/ 973 h 108"/>
                <a:gd name="T14" fmla="*/ 1009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35" y="33"/>
                  </a:moveTo>
                  <a:cubicBezTo>
                    <a:pt x="134" y="17"/>
                    <a:pt x="124" y="9"/>
                    <a:pt x="110" y="3"/>
                  </a:cubicBezTo>
                  <a:cubicBezTo>
                    <a:pt x="105" y="1"/>
                    <a:pt x="91" y="0"/>
                    <a:pt x="74" y="3"/>
                  </a:cubicBezTo>
                  <a:cubicBezTo>
                    <a:pt x="57" y="4"/>
                    <a:pt x="36" y="18"/>
                    <a:pt x="33" y="18"/>
                  </a:cubicBezTo>
                  <a:cubicBezTo>
                    <a:pt x="15" y="27"/>
                    <a:pt x="0" y="39"/>
                    <a:pt x="0" y="55"/>
                  </a:cubicBezTo>
                  <a:cubicBezTo>
                    <a:pt x="1" y="73"/>
                    <a:pt x="8" y="88"/>
                    <a:pt x="28" y="97"/>
                  </a:cubicBezTo>
                  <a:cubicBezTo>
                    <a:pt x="44" y="105"/>
                    <a:pt x="69" y="108"/>
                    <a:pt x="88" y="106"/>
                  </a:cubicBezTo>
                  <a:cubicBezTo>
                    <a:pt x="115" y="102"/>
                    <a:pt x="136" y="49"/>
                    <a:pt x="135" y="3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4" name="Freeform 547">
              <a:extLst>
                <a:ext uri="{FF2B5EF4-FFF2-40B4-BE49-F238E27FC236}">
                  <a16:creationId xmlns:a16="http://schemas.microsoft.com/office/drawing/2014/main" id="{171794FE-210D-40D4-8380-CD3D34675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2233"/>
              <a:ext cx="204" cy="247"/>
            </a:xfrm>
            <a:custGeom>
              <a:avLst/>
              <a:gdLst>
                <a:gd name="T0" fmla="*/ 408 w 104"/>
                <a:gd name="T1" fmla="*/ 1026 h 118"/>
                <a:gd name="T2" fmla="*/ 761 w 104"/>
                <a:gd name="T3" fmla="*/ 670 h 118"/>
                <a:gd name="T4" fmla="*/ 708 w 104"/>
                <a:gd name="T5" fmla="*/ 312 h 118"/>
                <a:gd name="T6" fmla="*/ 453 w 104"/>
                <a:gd name="T7" fmla="*/ 57 h 118"/>
                <a:gd name="T8" fmla="*/ 251 w 104"/>
                <a:gd name="T9" fmla="*/ 36 h 118"/>
                <a:gd name="T10" fmla="*/ 77 w 104"/>
                <a:gd name="T11" fmla="*/ 249 h 118"/>
                <a:gd name="T12" fmla="*/ 8 w 104"/>
                <a:gd name="T13" fmla="*/ 461 h 118"/>
                <a:gd name="T14" fmla="*/ 24 w 104"/>
                <a:gd name="T15" fmla="*/ 814 h 118"/>
                <a:gd name="T16" fmla="*/ 408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4" y="112"/>
                  </a:moveTo>
                  <a:cubicBezTo>
                    <a:pt x="74" y="107"/>
                    <a:pt x="98" y="92"/>
                    <a:pt x="101" y="73"/>
                  </a:cubicBezTo>
                  <a:cubicBezTo>
                    <a:pt x="104" y="63"/>
                    <a:pt x="98" y="44"/>
                    <a:pt x="94" y="34"/>
                  </a:cubicBezTo>
                  <a:cubicBezTo>
                    <a:pt x="90" y="24"/>
                    <a:pt x="70" y="7"/>
                    <a:pt x="60" y="6"/>
                  </a:cubicBezTo>
                  <a:cubicBezTo>
                    <a:pt x="51" y="5"/>
                    <a:pt x="41" y="0"/>
                    <a:pt x="33" y="4"/>
                  </a:cubicBezTo>
                  <a:cubicBezTo>
                    <a:pt x="25" y="8"/>
                    <a:pt x="13" y="22"/>
                    <a:pt x="10" y="27"/>
                  </a:cubicBezTo>
                  <a:cubicBezTo>
                    <a:pt x="7" y="32"/>
                    <a:pt x="2" y="36"/>
                    <a:pt x="1" y="50"/>
                  </a:cubicBezTo>
                  <a:cubicBezTo>
                    <a:pt x="0" y="57"/>
                    <a:pt x="1" y="80"/>
                    <a:pt x="3" y="89"/>
                  </a:cubicBezTo>
                  <a:cubicBezTo>
                    <a:pt x="7" y="107"/>
                    <a:pt x="37" y="118"/>
                    <a:pt x="54" y="1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5" name="Freeform 548">
              <a:extLst>
                <a:ext uri="{FF2B5EF4-FFF2-40B4-BE49-F238E27FC236}">
                  <a16:creationId xmlns:a16="http://schemas.microsoft.com/office/drawing/2014/main" id="{EFE19D7F-6295-4E42-96D6-F170FCBEF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467"/>
              <a:ext cx="216" cy="247"/>
            </a:xfrm>
            <a:custGeom>
              <a:avLst/>
              <a:gdLst>
                <a:gd name="T0" fmla="*/ 393 w 110"/>
                <a:gd name="T1" fmla="*/ 1082 h 118"/>
                <a:gd name="T2" fmla="*/ 825 w 110"/>
                <a:gd name="T3" fmla="*/ 689 h 118"/>
                <a:gd name="T4" fmla="*/ 772 w 110"/>
                <a:gd name="T5" fmla="*/ 260 h 118"/>
                <a:gd name="T6" fmla="*/ 463 w 110"/>
                <a:gd name="T7" fmla="*/ 17 h 118"/>
                <a:gd name="T8" fmla="*/ 128 w 110"/>
                <a:gd name="T9" fmla="*/ 176 h 118"/>
                <a:gd name="T10" fmla="*/ 47 w 110"/>
                <a:gd name="T11" fmla="*/ 504 h 118"/>
                <a:gd name="T12" fmla="*/ 53 w 110"/>
                <a:gd name="T13" fmla="*/ 814 h 118"/>
                <a:gd name="T14" fmla="*/ 393 w 110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18">
                  <a:moveTo>
                    <a:pt x="52" y="118"/>
                  </a:moveTo>
                  <a:cubicBezTo>
                    <a:pt x="79" y="117"/>
                    <a:pt x="106" y="102"/>
                    <a:pt x="109" y="75"/>
                  </a:cubicBezTo>
                  <a:cubicBezTo>
                    <a:pt x="110" y="59"/>
                    <a:pt x="105" y="36"/>
                    <a:pt x="102" y="28"/>
                  </a:cubicBezTo>
                  <a:cubicBezTo>
                    <a:pt x="96" y="15"/>
                    <a:pt x="83" y="2"/>
                    <a:pt x="61" y="2"/>
                  </a:cubicBezTo>
                  <a:cubicBezTo>
                    <a:pt x="26" y="0"/>
                    <a:pt x="21" y="11"/>
                    <a:pt x="17" y="19"/>
                  </a:cubicBezTo>
                  <a:cubicBezTo>
                    <a:pt x="13" y="27"/>
                    <a:pt x="7" y="42"/>
                    <a:pt x="6" y="55"/>
                  </a:cubicBezTo>
                  <a:cubicBezTo>
                    <a:pt x="5" y="69"/>
                    <a:pt x="0" y="77"/>
                    <a:pt x="7" y="89"/>
                  </a:cubicBezTo>
                  <a:cubicBezTo>
                    <a:pt x="13" y="99"/>
                    <a:pt x="20" y="115"/>
                    <a:pt x="52" y="11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6" name="Freeform 549">
              <a:extLst>
                <a:ext uri="{FF2B5EF4-FFF2-40B4-BE49-F238E27FC236}">
                  <a16:creationId xmlns:a16="http://schemas.microsoft.com/office/drawing/2014/main" id="{7451340C-47CB-46B2-8C8F-CA9A2D8A1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707"/>
              <a:ext cx="226" cy="243"/>
            </a:xfrm>
            <a:custGeom>
              <a:avLst/>
              <a:gdLst>
                <a:gd name="T0" fmla="*/ 417 w 115"/>
                <a:gd name="T1" fmla="*/ 1050 h 116"/>
                <a:gd name="T2" fmla="*/ 780 w 115"/>
                <a:gd name="T3" fmla="*/ 874 h 116"/>
                <a:gd name="T4" fmla="*/ 865 w 115"/>
                <a:gd name="T5" fmla="*/ 637 h 116"/>
                <a:gd name="T6" fmla="*/ 772 w 115"/>
                <a:gd name="T7" fmla="*/ 220 h 116"/>
                <a:gd name="T8" fmla="*/ 509 w 115"/>
                <a:gd name="T9" fmla="*/ 17 h 116"/>
                <a:gd name="T10" fmla="*/ 244 w 115"/>
                <a:gd name="T11" fmla="*/ 92 h 116"/>
                <a:gd name="T12" fmla="*/ 77 w 115"/>
                <a:gd name="T13" fmla="*/ 360 h 116"/>
                <a:gd name="T14" fmla="*/ 136 w 115"/>
                <a:gd name="T15" fmla="*/ 874 h 116"/>
                <a:gd name="T16" fmla="*/ 417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55" y="114"/>
                  </a:moveTo>
                  <a:cubicBezTo>
                    <a:pt x="74" y="114"/>
                    <a:pt x="96" y="104"/>
                    <a:pt x="103" y="95"/>
                  </a:cubicBezTo>
                  <a:cubicBezTo>
                    <a:pt x="111" y="84"/>
                    <a:pt x="113" y="75"/>
                    <a:pt x="114" y="69"/>
                  </a:cubicBezTo>
                  <a:cubicBezTo>
                    <a:pt x="115" y="57"/>
                    <a:pt x="111" y="36"/>
                    <a:pt x="102" y="24"/>
                  </a:cubicBezTo>
                  <a:cubicBezTo>
                    <a:pt x="94" y="11"/>
                    <a:pt x="79" y="5"/>
                    <a:pt x="67" y="2"/>
                  </a:cubicBezTo>
                  <a:cubicBezTo>
                    <a:pt x="54" y="0"/>
                    <a:pt x="40" y="5"/>
                    <a:pt x="32" y="10"/>
                  </a:cubicBezTo>
                  <a:cubicBezTo>
                    <a:pt x="24" y="15"/>
                    <a:pt x="13" y="34"/>
                    <a:pt x="10" y="39"/>
                  </a:cubicBezTo>
                  <a:cubicBezTo>
                    <a:pt x="3" y="50"/>
                    <a:pt x="0" y="75"/>
                    <a:pt x="18" y="95"/>
                  </a:cubicBezTo>
                  <a:cubicBezTo>
                    <a:pt x="24" y="102"/>
                    <a:pt x="41" y="116"/>
                    <a:pt x="55" y="1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7" name="Freeform 550">
              <a:extLst>
                <a:ext uri="{FF2B5EF4-FFF2-40B4-BE49-F238E27FC236}">
                  <a16:creationId xmlns:a16="http://schemas.microsoft.com/office/drawing/2014/main" id="{C4E17A81-C890-4A15-AF28-B7BBAE515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939"/>
              <a:ext cx="180" cy="170"/>
            </a:xfrm>
            <a:custGeom>
              <a:avLst/>
              <a:gdLst>
                <a:gd name="T0" fmla="*/ 299 w 92"/>
                <a:gd name="T1" fmla="*/ 749 h 81"/>
                <a:gd name="T2" fmla="*/ 644 w 92"/>
                <a:gd name="T3" fmla="*/ 554 h 81"/>
                <a:gd name="T4" fmla="*/ 501 w 92"/>
                <a:gd name="T5" fmla="*/ 76 h 81"/>
                <a:gd name="T6" fmla="*/ 112 w 92"/>
                <a:gd name="T7" fmla="*/ 84 h 81"/>
                <a:gd name="T8" fmla="*/ 23 w 92"/>
                <a:gd name="T9" fmla="*/ 361 h 81"/>
                <a:gd name="T10" fmla="*/ 299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40" y="81"/>
                  </a:moveTo>
                  <a:cubicBezTo>
                    <a:pt x="56" y="81"/>
                    <a:pt x="82" y="70"/>
                    <a:pt x="86" y="60"/>
                  </a:cubicBezTo>
                  <a:cubicBezTo>
                    <a:pt x="92" y="41"/>
                    <a:pt x="81" y="19"/>
                    <a:pt x="67" y="8"/>
                  </a:cubicBezTo>
                  <a:cubicBezTo>
                    <a:pt x="59" y="0"/>
                    <a:pt x="22" y="4"/>
                    <a:pt x="15" y="9"/>
                  </a:cubicBezTo>
                  <a:cubicBezTo>
                    <a:pt x="8" y="14"/>
                    <a:pt x="0" y="28"/>
                    <a:pt x="3" y="39"/>
                  </a:cubicBezTo>
                  <a:cubicBezTo>
                    <a:pt x="6" y="50"/>
                    <a:pt x="25" y="80"/>
                    <a:pt x="40" y="8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8" name="Freeform 551">
              <a:extLst>
                <a:ext uri="{FF2B5EF4-FFF2-40B4-BE49-F238E27FC236}">
                  <a16:creationId xmlns:a16="http://schemas.microsoft.com/office/drawing/2014/main" id="{DACCC115-79C5-472A-9D31-D38545FF6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3198"/>
              <a:ext cx="155" cy="176"/>
            </a:xfrm>
            <a:custGeom>
              <a:avLst/>
              <a:gdLst>
                <a:gd name="T0" fmla="*/ 573 w 79"/>
                <a:gd name="T1" fmla="*/ 570 h 84"/>
                <a:gd name="T2" fmla="*/ 461 w 79"/>
                <a:gd name="T3" fmla="*/ 119 h 84"/>
                <a:gd name="T4" fmla="*/ 120 w 79"/>
                <a:gd name="T5" fmla="*/ 65 h 84"/>
                <a:gd name="T6" fmla="*/ 77 w 79"/>
                <a:gd name="T7" fmla="*/ 562 h 84"/>
                <a:gd name="T8" fmla="*/ 392 w 79"/>
                <a:gd name="T9" fmla="*/ 765 h 84"/>
                <a:gd name="T10" fmla="*/ 573 w 79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84">
                  <a:moveTo>
                    <a:pt x="76" y="62"/>
                  </a:moveTo>
                  <a:cubicBezTo>
                    <a:pt x="79" y="49"/>
                    <a:pt x="69" y="17"/>
                    <a:pt x="61" y="13"/>
                  </a:cubicBezTo>
                  <a:cubicBezTo>
                    <a:pt x="53" y="9"/>
                    <a:pt x="24" y="0"/>
                    <a:pt x="16" y="7"/>
                  </a:cubicBezTo>
                  <a:cubicBezTo>
                    <a:pt x="6" y="16"/>
                    <a:pt x="0" y="43"/>
                    <a:pt x="10" y="61"/>
                  </a:cubicBezTo>
                  <a:cubicBezTo>
                    <a:pt x="21" y="83"/>
                    <a:pt x="44" y="83"/>
                    <a:pt x="52" y="83"/>
                  </a:cubicBezTo>
                  <a:cubicBezTo>
                    <a:pt x="65" y="84"/>
                    <a:pt x="75" y="69"/>
                    <a:pt x="76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9" name="Freeform 552">
              <a:extLst>
                <a:ext uri="{FF2B5EF4-FFF2-40B4-BE49-F238E27FC236}">
                  <a16:creationId xmlns:a16="http://schemas.microsoft.com/office/drawing/2014/main" id="{CC39B4C8-9E89-4C5E-A4BE-0704479F8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3278"/>
              <a:ext cx="121" cy="142"/>
            </a:xfrm>
            <a:custGeom>
              <a:avLst/>
              <a:gdLst>
                <a:gd name="T0" fmla="*/ 23 w 62"/>
                <a:gd name="T1" fmla="*/ 109 h 68"/>
                <a:gd name="T2" fmla="*/ 16 w 62"/>
                <a:gd name="T3" fmla="*/ 476 h 68"/>
                <a:gd name="T4" fmla="*/ 281 w 62"/>
                <a:gd name="T5" fmla="*/ 562 h 68"/>
                <a:gd name="T6" fmla="*/ 416 w 62"/>
                <a:gd name="T7" fmla="*/ 236 h 68"/>
                <a:gd name="T8" fmla="*/ 180 w 62"/>
                <a:gd name="T9" fmla="*/ 0 h 68"/>
                <a:gd name="T10" fmla="*/ 23 w 62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68">
                  <a:moveTo>
                    <a:pt x="3" y="12"/>
                  </a:moveTo>
                  <a:cubicBezTo>
                    <a:pt x="1" y="24"/>
                    <a:pt x="0" y="44"/>
                    <a:pt x="2" y="52"/>
                  </a:cubicBezTo>
                  <a:cubicBezTo>
                    <a:pt x="12" y="64"/>
                    <a:pt x="27" y="68"/>
                    <a:pt x="38" y="62"/>
                  </a:cubicBezTo>
                  <a:cubicBezTo>
                    <a:pt x="49" y="56"/>
                    <a:pt x="62" y="44"/>
                    <a:pt x="56" y="26"/>
                  </a:cubicBezTo>
                  <a:cubicBezTo>
                    <a:pt x="55" y="20"/>
                    <a:pt x="31" y="1"/>
                    <a:pt x="24" y="0"/>
                  </a:cubicBezTo>
                  <a:cubicBezTo>
                    <a:pt x="15" y="0"/>
                    <a:pt x="4" y="4"/>
                    <a:pt x="3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0" name="Freeform 553">
              <a:extLst>
                <a:ext uri="{FF2B5EF4-FFF2-40B4-BE49-F238E27FC236}">
                  <a16:creationId xmlns:a16="http://schemas.microsoft.com/office/drawing/2014/main" id="{0C78885B-F80E-4E04-B366-57A38BF85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3307"/>
              <a:ext cx="112" cy="146"/>
            </a:xfrm>
            <a:custGeom>
              <a:avLst/>
              <a:gdLst>
                <a:gd name="T0" fmla="*/ 259 w 57"/>
                <a:gd name="T1" fmla="*/ 601 h 70"/>
                <a:gd name="T2" fmla="*/ 401 w 57"/>
                <a:gd name="T3" fmla="*/ 309 h 70"/>
                <a:gd name="T4" fmla="*/ 136 w 57"/>
                <a:gd name="T5" fmla="*/ 27 h 70"/>
                <a:gd name="T6" fmla="*/ 0 w 57"/>
                <a:gd name="T7" fmla="*/ 373 h 70"/>
                <a:gd name="T8" fmla="*/ 259 w 57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0">
                  <a:moveTo>
                    <a:pt x="34" y="66"/>
                  </a:moveTo>
                  <a:cubicBezTo>
                    <a:pt x="44" y="64"/>
                    <a:pt x="57" y="43"/>
                    <a:pt x="53" y="34"/>
                  </a:cubicBezTo>
                  <a:cubicBezTo>
                    <a:pt x="49" y="25"/>
                    <a:pt x="37" y="0"/>
                    <a:pt x="18" y="3"/>
                  </a:cubicBezTo>
                  <a:cubicBezTo>
                    <a:pt x="4" y="5"/>
                    <a:pt x="0" y="33"/>
                    <a:pt x="0" y="41"/>
                  </a:cubicBezTo>
                  <a:cubicBezTo>
                    <a:pt x="0" y="48"/>
                    <a:pt x="23" y="70"/>
                    <a:pt x="34" y="6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1" name="Freeform 554">
              <a:extLst>
                <a:ext uri="{FF2B5EF4-FFF2-40B4-BE49-F238E27FC236}">
                  <a16:creationId xmlns:a16="http://schemas.microsoft.com/office/drawing/2014/main" id="{25D0B1EA-B029-4861-BE27-577A8DF19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3084"/>
              <a:ext cx="157" cy="163"/>
            </a:xfrm>
            <a:custGeom>
              <a:avLst/>
              <a:gdLst>
                <a:gd name="T0" fmla="*/ 536 w 80"/>
                <a:gd name="T1" fmla="*/ 612 h 78"/>
                <a:gd name="T2" fmla="*/ 477 w 80"/>
                <a:gd name="T3" fmla="*/ 100 h 78"/>
                <a:gd name="T4" fmla="*/ 104 w 80"/>
                <a:gd name="T5" fmla="*/ 36 h 78"/>
                <a:gd name="T6" fmla="*/ 16 w 80"/>
                <a:gd name="T7" fmla="*/ 245 h 78"/>
                <a:gd name="T8" fmla="*/ 151 w 80"/>
                <a:gd name="T9" fmla="*/ 629 h 78"/>
                <a:gd name="T10" fmla="*/ 536 w 80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8">
                  <a:moveTo>
                    <a:pt x="71" y="67"/>
                  </a:moveTo>
                  <a:cubicBezTo>
                    <a:pt x="80" y="57"/>
                    <a:pt x="73" y="19"/>
                    <a:pt x="63" y="11"/>
                  </a:cubicBezTo>
                  <a:cubicBezTo>
                    <a:pt x="53" y="4"/>
                    <a:pt x="19" y="0"/>
                    <a:pt x="14" y="4"/>
                  </a:cubicBezTo>
                  <a:cubicBezTo>
                    <a:pt x="9" y="8"/>
                    <a:pt x="0" y="15"/>
                    <a:pt x="2" y="27"/>
                  </a:cubicBezTo>
                  <a:cubicBezTo>
                    <a:pt x="4" y="39"/>
                    <a:pt x="14" y="64"/>
                    <a:pt x="20" y="69"/>
                  </a:cubicBezTo>
                  <a:cubicBezTo>
                    <a:pt x="30" y="76"/>
                    <a:pt x="62" y="78"/>
                    <a:pt x="71" y="6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2" name="Freeform 555">
              <a:extLst>
                <a:ext uri="{FF2B5EF4-FFF2-40B4-BE49-F238E27FC236}">
                  <a16:creationId xmlns:a16="http://schemas.microsoft.com/office/drawing/2014/main" id="{269AC86C-55C5-460A-8867-92BF0F281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893"/>
              <a:ext cx="139" cy="53"/>
            </a:xfrm>
            <a:custGeom>
              <a:avLst/>
              <a:gdLst>
                <a:gd name="T0" fmla="*/ 0 w 71"/>
                <a:gd name="T1" fmla="*/ 59 h 25"/>
                <a:gd name="T2" fmla="*/ 533 w 71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5">
                  <a:moveTo>
                    <a:pt x="0" y="6"/>
                  </a:moveTo>
                  <a:cubicBezTo>
                    <a:pt x="23" y="0"/>
                    <a:pt x="71" y="18"/>
                    <a:pt x="71" y="2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3" name="Freeform 556">
              <a:extLst>
                <a:ext uri="{FF2B5EF4-FFF2-40B4-BE49-F238E27FC236}">
                  <a16:creationId xmlns:a16="http://schemas.microsoft.com/office/drawing/2014/main" id="{9CA47AB8-54AA-4E5F-AB1B-8D8E9551D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958"/>
              <a:ext cx="74" cy="61"/>
            </a:xfrm>
            <a:custGeom>
              <a:avLst/>
              <a:gdLst>
                <a:gd name="T0" fmla="*/ 0 w 38"/>
                <a:gd name="T1" fmla="*/ 0 h 29"/>
                <a:gd name="T2" fmla="*/ 280 w 38"/>
                <a:gd name="T3" fmla="*/ 26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9">
                  <a:moveTo>
                    <a:pt x="0" y="0"/>
                  </a:moveTo>
                  <a:cubicBezTo>
                    <a:pt x="28" y="3"/>
                    <a:pt x="38" y="15"/>
                    <a:pt x="38" y="2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4" name="Freeform 557">
              <a:extLst>
                <a:ext uri="{FF2B5EF4-FFF2-40B4-BE49-F238E27FC236}">
                  <a16:creationId xmlns:a16="http://schemas.microsoft.com/office/drawing/2014/main" id="{575E9150-8E67-40EE-A8D1-A3608500E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048"/>
              <a:ext cx="70" cy="79"/>
            </a:xfrm>
            <a:custGeom>
              <a:avLst/>
              <a:gdLst>
                <a:gd name="T0" fmla="*/ 0 w 36"/>
                <a:gd name="T1" fmla="*/ 0 h 38"/>
                <a:gd name="T2" fmla="*/ 220 w 36"/>
                <a:gd name="T3" fmla="*/ 100 h 38"/>
                <a:gd name="T4" fmla="*/ 264 w 36"/>
                <a:gd name="T5" fmla="*/ 34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8">
                  <a:moveTo>
                    <a:pt x="0" y="0"/>
                  </a:moveTo>
                  <a:cubicBezTo>
                    <a:pt x="7" y="5"/>
                    <a:pt x="23" y="0"/>
                    <a:pt x="30" y="11"/>
                  </a:cubicBezTo>
                  <a:cubicBezTo>
                    <a:pt x="36" y="22"/>
                    <a:pt x="34" y="27"/>
                    <a:pt x="36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5" name="Freeform 558">
              <a:extLst>
                <a:ext uri="{FF2B5EF4-FFF2-40B4-BE49-F238E27FC236}">
                  <a16:creationId xmlns:a16="http://schemas.microsoft.com/office/drawing/2014/main" id="{B2AB4822-2F6F-4C70-94ED-8D5A7336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1211"/>
              <a:ext cx="41" cy="92"/>
            </a:xfrm>
            <a:custGeom>
              <a:avLst/>
              <a:gdLst>
                <a:gd name="T0" fmla="*/ 96 w 21"/>
                <a:gd name="T1" fmla="*/ 0 h 44"/>
                <a:gd name="T2" fmla="*/ 31 w 21"/>
                <a:gd name="T3" fmla="*/ 301 h 44"/>
                <a:gd name="T4" fmla="*/ 156 w 21"/>
                <a:gd name="T5" fmla="*/ 40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4">
                  <a:moveTo>
                    <a:pt x="13" y="0"/>
                  </a:moveTo>
                  <a:cubicBezTo>
                    <a:pt x="4" y="12"/>
                    <a:pt x="0" y="27"/>
                    <a:pt x="4" y="33"/>
                  </a:cubicBezTo>
                  <a:cubicBezTo>
                    <a:pt x="7" y="37"/>
                    <a:pt x="14" y="42"/>
                    <a:pt x="21" y="4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6" name="Freeform 559">
              <a:extLst>
                <a:ext uri="{FF2B5EF4-FFF2-40B4-BE49-F238E27FC236}">
                  <a16:creationId xmlns:a16="http://schemas.microsoft.com/office/drawing/2014/main" id="{CD4526B5-51F4-432E-B9F1-17F14A4D6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357"/>
              <a:ext cx="61" cy="73"/>
            </a:xfrm>
            <a:custGeom>
              <a:avLst/>
              <a:gdLst>
                <a:gd name="T0" fmla="*/ 92 w 31"/>
                <a:gd name="T1" fmla="*/ 0 h 35"/>
                <a:gd name="T2" fmla="*/ 236 w 31"/>
                <a:gd name="T3" fmla="*/ 31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5">
                  <a:moveTo>
                    <a:pt x="12" y="0"/>
                  </a:moveTo>
                  <a:cubicBezTo>
                    <a:pt x="4" y="13"/>
                    <a:pt x="0" y="30"/>
                    <a:pt x="31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7" name="Freeform 560">
              <a:extLst>
                <a:ext uri="{FF2B5EF4-FFF2-40B4-BE49-F238E27FC236}">
                  <a16:creationId xmlns:a16="http://schemas.microsoft.com/office/drawing/2014/main" id="{6188ABFD-334C-43D7-8ACA-A5B4AEC26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334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8" name="Freeform 561">
              <a:extLst>
                <a:ext uri="{FF2B5EF4-FFF2-40B4-BE49-F238E27FC236}">
                  <a16:creationId xmlns:a16="http://schemas.microsoft.com/office/drawing/2014/main" id="{C640A0F6-20C5-4F1E-93B5-5BB27B87C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232"/>
              <a:ext cx="49" cy="61"/>
            </a:xfrm>
            <a:custGeom>
              <a:avLst/>
              <a:gdLst>
                <a:gd name="T0" fmla="*/ 0 w 25"/>
                <a:gd name="T1" fmla="*/ 36 h 29"/>
                <a:gd name="T2" fmla="*/ 143 w 25"/>
                <a:gd name="T3" fmla="*/ 120 h 29"/>
                <a:gd name="T4" fmla="*/ 127 w 25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0" y="4"/>
                  </a:moveTo>
                  <a:cubicBezTo>
                    <a:pt x="7" y="4"/>
                    <a:pt x="13" y="0"/>
                    <a:pt x="19" y="13"/>
                  </a:cubicBezTo>
                  <a:cubicBezTo>
                    <a:pt x="25" y="26"/>
                    <a:pt x="20" y="27"/>
                    <a:pt x="17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9" name="Freeform 562">
              <a:extLst>
                <a:ext uri="{FF2B5EF4-FFF2-40B4-BE49-F238E27FC236}">
                  <a16:creationId xmlns:a16="http://schemas.microsoft.com/office/drawing/2014/main" id="{BF5F7284-9038-4AB0-A9B3-406D4BEE6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213"/>
              <a:ext cx="20" cy="34"/>
            </a:xfrm>
            <a:custGeom>
              <a:avLst/>
              <a:gdLst>
                <a:gd name="T0" fmla="*/ 80 w 10"/>
                <a:gd name="T1" fmla="*/ 0 h 16"/>
                <a:gd name="T2" fmla="*/ 24 w 10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6" y="7"/>
                    <a:pt x="0" y="10"/>
                    <a:pt x="3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0" name="Freeform 563">
              <a:extLst>
                <a:ext uri="{FF2B5EF4-FFF2-40B4-BE49-F238E27FC236}">
                  <a16:creationId xmlns:a16="http://schemas.microsoft.com/office/drawing/2014/main" id="{EE8E5D32-B2B2-4E91-9C64-2A5A1CBF4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280"/>
              <a:ext cx="10" cy="2"/>
            </a:xfrm>
            <a:custGeom>
              <a:avLst/>
              <a:gdLst>
                <a:gd name="T0" fmla="*/ 0 w 5"/>
                <a:gd name="T1" fmla="*/ 8 h 1"/>
                <a:gd name="T2" fmla="*/ 4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1" name="Freeform 564">
              <a:extLst>
                <a:ext uri="{FF2B5EF4-FFF2-40B4-BE49-F238E27FC236}">
                  <a16:creationId xmlns:a16="http://schemas.microsoft.com/office/drawing/2014/main" id="{BA2F843D-E18D-428B-A5BF-DF1F96F5D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276"/>
              <a:ext cx="29" cy="8"/>
            </a:xfrm>
            <a:custGeom>
              <a:avLst/>
              <a:gdLst>
                <a:gd name="T0" fmla="*/ 0 w 15"/>
                <a:gd name="T1" fmla="*/ 0 h 4"/>
                <a:gd name="T2" fmla="*/ 108 w 1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4" y="2"/>
                    <a:pt x="10" y="3"/>
                    <a:pt x="15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2" name="Freeform 565">
              <a:extLst>
                <a:ext uri="{FF2B5EF4-FFF2-40B4-BE49-F238E27FC236}">
                  <a16:creationId xmlns:a16="http://schemas.microsoft.com/office/drawing/2014/main" id="{48E458F4-9A6C-4FB5-B80A-4CF0B77EE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362"/>
              <a:ext cx="51" cy="52"/>
            </a:xfrm>
            <a:custGeom>
              <a:avLst/>
              <a:gdLst>
                <a:gd name="T0" fmla="*/ 0 w 26"/>
                <a:gd name="T1" fmla="*/ 17 h 25"/>
                <a:gd name="T2" fmla="*/ 157 w 26"/>
                <a:gd name="T3" fmla="*/ 92 h 25"/>
                <a:gd name="T4" fmla="*/ 135 w 26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0" y="2"/>
                  </a:moveTo>
                  <a:cubicBezTo>
                    <a:pt x="10" y="2"/>
                    <a:pt x="17" y="0"/>
                    <a:pt x="21" y="10"/>
                  </a:cubicBezTo>
                  <a:cubicBezTo>
                    <a:pt x="26" y="20"/>
                    <a:pt x="24" y="22"/>
                    <a:pt x="18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3" name="Freeform 566">
              <a:extLst>
                <a:ext uri="{FF2B5EF4-FFF2-40B4-BE49-F238E27FC236}">
                  <a16:creationId xmlns:a16="http://schemas.microsoft.com/office/drawing/2014/main" id="{20AA7962-FE60-42C9-BD53-BC928C4DC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345"/>
              <a:ext cx="47" cy="71"/>
            </a:xfrm>
            <a:custGeom>
              <a:avLst/>
              <a:gdLst>
                <a:gd name="T0" fmla="*/ 76 w 24"/>
                <a:gd name="T1" fmla="*/ 0 h 34"/>
                <a:gd name="T2" fmla="*/ 31 w 24"/>
                <a:gd name="T3" fmla="*/ 165 h 34"/>
                <a:gd name="T4" fmla="*/ 180 w 24"/>
                <a:gd name="T5" fmla="*/ 30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4">
                  <a:moveTo>
                    <a:pt x="10" y="0"/>
                  </a:moveTo>
                  <a:cubicBezTo>
                    <a:pt x="4" y="4"/>
                    <a:pt x="0" y="8"/>
                    <a:pt x="4" y="18"/>
                  </a:cubicBezTo>
                  <a:cubicBezTo>
                    <a:pt x="9" y="30"/>
                    <a:pt x="17" y="33"/>
                    <a:pt x="24" y="3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4" name="Freeform 567">
              <a:extLst>
                <a:ext uri="{FF2B5EF4-FFF2-40B4-BE49-F238E27FC236}">
                  <a16:creationId xmlns:a16="http://schemas.microsoft.com/office/drawing/2014/main" id="{1667C3BF-64E2-4E7B-B8C3-03E714FFB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178"/>
              <a:ext cx="47" cy="89"/>
            </a:xfrm>
            <a:custGeom>
              <a:avLst/>
              <a:gdLst>
                <a:gd name="T0" fmla="*/ 0 w 24"/>
                <a:gd name="T1" fmla="*/ 0 h 43"/>
                <a:gd name="T2" fmla="*/ 180 w 24"/>
                <a:gd name="T3" fmla="*/ 38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0" y="0"/>
                  </a:moveTo>
                  <a:cubicBezTo>
                    <a:pt x="13" y="10"/>
                    <a:pt x="24" y="10"/>
                    <a:pt x="24" y="4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5" name="Freeform 568">
              <a:extLst>
                <a:ext uri="{FF2B5EF4-FFF2-40B4-BE49-F238E27FC236}">
                  <a16:creationId xmlns:a16="http://schemas.microsoft.com/office/drawing/2014/main" id="{BE342BA4-5FBA-443C-BF56-88012821A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1309"/>
              <a:ext cx="57" cy="94"/>
            </a:xfrm>
            <a:custGeom>
              <a:avLst/>
              <a:gdLst>
                <a:gd name="T0" fmla="*/ 0 w 29"/>
                <a:gd name="T1" fmla="*/ 0 h 45"/>
                <a:gd name="T2" fmla="*/ 167 w 29"/>
                <a:gd name="T3" fmla="*/ 40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5">
                  <a:moveTo>
                    <a:pt x="0" y="0"/>
                  </a:moveTo>
                  <a:cubicBezTo>
                    <a:pt x="12" y="6"/>
                    <a:pt x="29" y="14"/>
                    <a:pt x="22" y="4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6" name="Freeform 569">
              <a:extLst>
                <a:ext uri="{FF2B5EF4-FFF2-40B4-BE49-F238E27FC236}">
                  <a16:creationId xmlns:a16="http://schemas.microsoft.com/office/drawing/2014/main" id="{4CAB75CE-D363-49CD-8B5F-F23F6C12E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466"/>
              <a:ext cx="39" cy="188"/>
            </a:xfrm>
            <a:custGeom>
              <a:avLst/>
              <a:gdLst>
                <a:gd name="T0" fmla="*/ 148 w 20"/>
                <a:gd name="T1" fmla="*/ 0 h 90"/>
                <a:gd name="T2" fmla="*/ 16 w 20"/>
                <a:gd name="T3" fmla="*/ 284 h 90"/>
                <a:gd name="T4" fmla="*/ 76 w 20"/>
                <a:gd name="T5" fmla="*/ 545 h 90"/>
                <a:gd name="T6" fmla="*/ 140 w 20"/>
                <a:gd name="T7" fmla="*/ 821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0">
                  <a:moveTo>
                    <a:pt x="20" y="0"/>
                  </a:moveTo>
                  <a:cubicBezTo>
                    <a:pt x="10" y="10"/>
                    <a:pt x="2" y="22"/>
                    <a:pt x="2" y="31"/>
                  </a:cubicBezTo>
                  <a:cubicBezTo>
                    <a:pt x="2" y="39"/>
                    <a:pt x="4" y="56"/>
                    <a:pt x="10" y="60"/>
                  </a:cubicBezTo>
                  <a:cubicBezTo>
                    <a:pt x="6" y="62"/>
                    <a:pt x="0" y="75"/>
                    <a:pt x="19" y="9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7" name="Freeform 570">
              <a:extLst>
                <a:ext uri="{FF2B5EF4-FFF2-40B4-BE49-F238E27FC236}">
                  <a16:creationId xmlns:a16="http://schemas.microsoft.com/office/drawing/2014/main" id="{9AC62CC6-3365-4206-8120-211957858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466"/>
              <a:ext cx="80" cy="98"/>
            </a:xfrm>
            <a:custGeom>
              <a:avLst/>
              <a:gdLst>
                <a:gd name="T0" fmla="*/ 133 w 41"/>
                <a:gd name="T1" fmla="*/ 0 h 47"/>
                <a:gd name="T2" fmla="*/ 45 w 41"/>
                <a:gd name="T3" fmla="*/ 261 h 47"/>
                <a:gd name="T4" fmla="*/ 304 w 41"/>
                <a:gd name="T5" fmla="*/ 36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7">
                  <a:moveTo>
                    <a:pt x="18" y="0"/>
                  </a:moveTo>
                  <a:cubicBezTo>
                    <a:pt x="11" y="8"/>
                    <a:pt x="0" y="17"/>
                    <a:pt x="6" y="29"/>
                  </a:cubicBezTo>
                  <a:cubicBezTo>
                    <a:pt x="11" y="40"/>
                    <a:pt x="17" y="47"/>
                    <a:pt x="41" y="4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8" name="Freeform 571">
              <a:extLst>
                <a:ext uri="{FF2B5EF4-FFF2-40B4-BE49-F238E27FC236}">
                  <a16:creationId xmlns:a16="http://schemas.microsoft.com/office/drawing/2014/main" id="{A5B8141F-A575-4B66-9EE4-678FDB61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1445"/>
              <a:ext cx="49" cy="176"/>
            </a:xfrm>
            <a:custGeom>
              <a:avLst/>
              <a:gdLst>
                <a:gd name="T0" fmla="*/ 0 w 25"/>
                <a:gd name="T1" fmla="*/ 0 h 84"/>
                <a:gd name="T2" fmla="*/ 96 w 25"/>
                <a:gd name="T3" fmla="*/ 461 h 84"/>
                <a:gd name="T4" fmla="*/ 96 w 25"/>
                <a:gd name="T5" fmla="*/ 673 h 84"/>
                <a:gd name="T6" fmla="*/ 39 w 25"/>
                <a:gd name="T7" fmla="*/ 773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4">
                  <a:moveTo>
                    <a:pt x="0" y="0"/>
                  </a:moveTo>
                  <a:cubicBezTo>
                    <a:pt x="17" y="14"/>
                    <a:pt x="25" y="35"/>
                    <a:pt x="13" y="50"/>
                  </a:cubicBezTo>
                  <a:cubicBezTo>
                    <a:pt x="17" y="56"/>
                    <a:pt x="16" y="66"/>
                    <a:pt x="13" y="73"/>
                  </a:cubicBezTo>
                  <a:cubicBezTo>
                    <a:pt x="12" y="79"/>
                    <a:pt x="13" y="80"/>
                    <a:pt x="5" y="8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9" name="Freeform 572">
              <a:extLst>
                <a:ext uri="{FF2B5EF4-FFF2-40B4-BE49-F238E27FC236}">
                  <a16:creationId xmlns:a16="http://schemas.microsoft.com/office/drawing/2014/main" id="{1F873F5A-1051-4E4C-B600-854E7DC7A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1690"/>
              <a:ext cx="57" cy="117"/>
            </a:xfrm>
            <a:custGeom>
              <a:avLst/>
              <a:gdLst>
                <a:gd name="T0" fmla="*/ 0 w 29"/>
                <a:gd name="T1" fmla="*/ 0 h 56"/>
                <a:gd name="T2" fmla="*/ 173 w 29"/>
                <a:gd name="T3" fmla="*/ 320 h 56"/>
                <a:gd name="T4" fmla="*/ 181 w 29"/>
                <a:gd name="T5" fmla="*/ 51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6">
                  <a:moveTo>
                    <a:pt x="0" y="0"/>
                  </a:moveTo>
                  <a:cubicBezTo>
                    <a:pt x="14" y="6"/>
                    <a:pt x="27" y="13"/>
                    <a:pt x="23" y="35"/>
                  </a:cubicBezTo>
                  <a:cubicBezTo>
                    <a:pt x="28" y="43"/>
                    <a:pt x="29" y="52"/>
                    <a:pt x="24" y="5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0" name="Freeform 573">
              <a:extLst>
                <a:ext uri="{FF2B5EF4-FFF2-40B4-BE49-F238E27FC236}">
                  <a16:creationId xmlns:a16="http://schemas.microsoft.com/office/drawing/2014/main" id="{910F5600-6C2D-4E73-8C26-E6B6A4893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696"/>
              <a:ext cx="92" cy="83"/>
            </a:xfrm>
            <a:custGeom>
              <a:avLst/>
              <a:gdLst>
                <a:gd name="T0" fmla="*/ 104 w 47"/>
                <a:gd name="T1" fmla="*/ 0 h 40"/>
                <a:gd name="T2" fmla="*/ 23 w 47"/>
                <a:gd name="T3" fmla="*/ 160 h 40"/>
                <a:gd name="T4" fmla="*/ 119 w 47"/>
                <a:gd name="T5" fmla="*/ 332 h 40"/>
                <a:gd name="T6" fmla="*/ 352 w 47"/>
                <a:gd name="T7" fmla="*/ 28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14" y="0"/>
                  </a:moveTo>
                  <a:cubicBezTo>
                    <a:pt x="8" y="7"/>
                    <a:pt x="0" y="13"/>
                    <a:pt x="3" y="18"/>
                  </a:cubicBezTo>
                  <a:cubicBezTo>
                    <a:pt x="7" y="23"/>
                    <a:pt x="5" y="34"/>
                    <a:pt x="16" y="37"/>
                  </a:cubicBezTo>
                  <a:cubicBezTo>
                    <a:pt x="27" y="40"/>
                    <a:pt x="44" y="28"/>
                    <a:pt x="47" y="3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1" name="Freeform 574">
              <a:extLst>
                <a:ext uri="{FF2B5EF4-FFF2-40B4-BE49-F238E27FC236}">
                  <a16:creationId xmlns:a16="http://schemas.microsoft.com/office/drawing/2014/main" id="{DC65A621-F96D-469F-83DD-2F1BB1935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719"/>
              <a:ext cx="21" cy="14"/>
            </a:xfrm>
            <a:custGeom>
              <a:avLst/>
              <a:gdLst>
                <a:gd name="T0" fmla="*/ 0 w 11"/>
                <a:gd name="T1" fmla="*/ 0 h 7"/>
                <a:gd name="T2" fmla="*/ 76 w 1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0" y="0"/>
                    <a:pt x="8" y="1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2" name="Freeform 575">
              <a:extLst>
                <a:ext uri="{FF2B5EF4-FFF2-40B4-BE49-F238E27FC236}">
                  <a16:creationId xmlns:a16="http://schemas.microsoft.com/office/drawing/2014/main" id="{535B1DD6-7A22-4143-877C-09144E0C2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696"/>
              <a:ext cx="43" cy="146"/>
            </a:xfrm>
            <a:custGeom>
              <a:avLst/>
              <a:gdLst>
                <a:gd name="T0" fmla="*/ 149 w 22"/>
                <a:gd name="T1" fmla="*/ 0 h 70"/>
                <a:gd name="T2" fmla="*/ 88 w 22"/>
                <a:gd name="T3" fmla="*/ 453 h 70"/>
                <a:gd name="T4" fmla="*/ 141 w 22"/>
                <a:gd name="T5" fmla="*/ 63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0">
                  <a:moveTo>
                    <a:pt x="20" y="0"/>
                  </a:moveTo>
                  <a:cubicBezTo>
                    <a:pt x="14" y="13"/>
                    <a:pt x="0" y="41"/>
                    <a:pt x="12" y="50"/>
                  </a:cubicBezTo>
                  <a:cubicBezTo>
                    <a:pt x="17" y="56"/>
                    <a:pt x="22" y="67"/>
                    <a:pt x="19" y="7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3" name="Freeform 576">
              <a:extLst>
                <a:ext uri="{FF2B5EF4-FFF2-40B4-BE49-F238E27FC236}">
                  <a16:creationId xmlns:a16="http://schemas.microsoft.com/office/drawing/2014/main" id="{3D3FD313-6A00-4B8F-AAC1-38A2AE7E9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805"/>
              <a:ext cx="128" cy="33"/>
            </a:xfrm>
            <a:custGeom>
              <a:avLst/>
              <a:gdLst>
                <a:gd name="T0" fmla="*/ 0 w 65"/>
                <a:gd name="T1" fmla="*/ 8 h 16"/>
                <a:gd name="T2" fmla="*/ 136 w 65"/>
                <a:gd name="T3" fmla="*/ 8 h 16"/>
                <a:gd name="T4" fmla="*/ 380 w 65"/>
                <a:gd name="T5" fmla="*/ 89 h 16"/>
                <a:gd name="T6" fmla="*/ 496 w 65"/>
                <a:gd name="T7" fmla="*/ 1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6">
                  <a:moveTo>
                    <a:pt x="0" y="1"/>
                  </a:moveTo>
                  <a:cubicBezTo>
                    <a:pt x="11" y="4"/>
                    <a:pt x="12" y="1"/>
                    <a:pt x="18" y="1"/>
                  </a:cubicBezTo>
                  <a:cubicBezTo>
                    <a:pt x="24" y="0"/>
                    <a:pt x="47" y="5"/>
                    <a:pt x="50" y="10"/>
                  </a:cubicBezTo>
                  <a:cubicBezTo>
                    <a:pt x="53" y="16"/>
                    <a:pt x="60" y="15"/>
                    <a:pt x="65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4" name="Freeform 577">
              <a:extLst>
                <a:ext uri="{FF2B5EF4-FFF2-40B4-BE49-F238E27FC236}">
                  <a16:creationId xmlns:a16="http://schemas.microsoft.com/office/drawing/2014/main" id="{C32500AA-B0B0-4D10-BB60-23A809CB2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825"/>
              <a:ext cx="19" cy="17"/>
            </a:xfrm>
            <a:custGeom>
              <a:avLst/>
              <a:gdLst>
                <a:gd name="T0" fmla="*/ 68 w 10"/>
                <a:gd name="T1" fmla="*/ 0 h 8"/>
                <a:gd name="T2" fmla="*/ 0 w 10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8" y="6"/>
                    <a:pt x="0" y="8"/>
                    <a:pt x="0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5" name="Freeform 578">
              <a:extLst>
                <a:ext uri="{FF2B5EF4-FFF2-40B4-BE49-F238E27FC236}">
                  <a16:creationId xmlns:a16="http://schemas.microsoft.com/office/drawing/2014/main" id="{8EC3FEC5-3952-44CE-8210-7D44A9740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905"/>
              <a:ext cx="92" cy="159"/>
            </a:xfrm>
            <a:custGeom>
              <a:avLst/>
              <a:gdLst>
                <a:gd name="T0" fmla="*/ 196 w 47"/>
                <a:gd name="T1" fmla="*/ 0 h 76"/>
                <a:gd name="T2" fmla="*/ 53 w 47"/>
                <a:gd name="T3" fmla="*/ 450 h 76"/>
                <a:gd name="T4" fmla="*/ 352 w 47"/>
                <a:gd name="T5" fmla="*/ 69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6">
                  <a:moveTo>
                    <a:pt x="26" y="0"/>
                  </a:moveTo>
                  <a:cubicBezTo>
                    <a:pt x="7" y="23"/>
                    <a:pt x="0" y="28"/>
                    <a:pt x="7" y="49"/>
                  </a:cubicBezTo>
                  <a:cubicBezTo>
                    <a:pt x="13" y="69"/>
                    <a:pt x="35" y="76"/>
                    <a:pt x="47" y="7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6" name="Freeform 579">
              <a:extLst>
                <a:ext uri="{FF2B5EF4-FFF2-40B4-BE49-F238E27FC236}">
                  <a16:creationId xmlns:a16="http://schemas.microsoft.com/office/drawing/2014/main" id="{5305DEBE-DCDB-4A62-BF64-2358A932F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882"/>
              <a:ext cx="71" cy="182"/>
            </a:xfrm>
            <a:custGeom>
              <a:avLst/>
              <a:gdLst>
                <a:gd name="T0" fmla="*/ 0 w 36"/>
                <a:gd name="T1" fmla="*/ 797 h 87"/>
                <a:gd name="T2" fmla="*/ 160 w 36"/>
                <a:gd name="T3" fmla="*/ 586 h 87"/>
                <a:gd name="T4" fmla="*/ 160 w 36"/>
                <a:gd name="T5" fmla="*/ 377 h 87"/>
                <a:gd name="T6" fmla="*/ 183 w 36"/>
                <a:gd name="T7" fmla="*/ 109 h 87"/>
                <a:gd name="T8" fmla="*/ 47 w 36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7">
                  <a:moveTo>
                    <a:pt x="0" y="87"/>
                  </a:moveTo>
                  <a:cubicBezTo>
                    <a:pt x="13" y="77"/>
                    <a:pt x="16" y="80"/>
                    <a:pt x="21" y="64"/>
                  </a:cubicBezTo>
                  <a:cubicBezTo>
                    <a:pt x="26" y="49"/>
                    <a:pt x="17" y="51"/>
                    <a:pt x="21" y="41"/>
                  </a:cubicBezTo>
                  <a:cubicBezTo>
                    <a:pt x="25" y="31"/>
                    <a:pt x="36" y="24"/>
                    <a:pt x="24" y="12"/>
                  </a:cubicBezTo>
                  <a:cubicBezTo>
                    <a:pt x="12" y="0"/>
                    <a:pt x="6" y="1"/>
                    <a:pt x="6" y="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7" name="Freeform 580">
              <a:extLst>
                <a:ext uri="{FF2B5EF4-FFF2-40B4-BE49-F238E27FC236}">
                  <a16:creationId xmlns:a16="http://schemas.microsoft.com/office/drawing/2014/main" id="{7A58CC2D-C9C8-4B83-AF71-158B2836C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896"/>
              <a:ext cx="49" cy="88"/>
            </a:xfrm>
            <a:custGeom>
              <a:avLst/>
              <a:gdLst>
                <a:gd name="T0" fmla="*/ 127 w 25"/>
                <a:gd name="T1" fmla="*/ 0 h 42"/>
                <a:gd name="T2" fmla="*/ 24 w 25"/>
                <a:gd name="T3" fmla="*/ 157 h 42"/>
                <a:gd name="T4" fmla="*/ 47 w 25"/>
                <a:gd name="T5" fmla="*/ 329 h 42"/>
                <a:gd name="T6" fmla="*/ 188 w 25"/>
                <a:gd name="T7" fmla="*/ 386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2">
                  <a:moveTo>
                    <a:pt x="17" y="0"/>
                  </a:moveTo>
                  <a:cubicBezTo>
                    <a:pt x="7" y="6"/>
                    <a:pt x="0" y="12"/>
                    <a:pt x="3" y="17"/>
                  </a:cubicBezTo>
                  <a:cubicBezTo>
                    <a:pt x="6" y="21"/>
                    <a:pt x="7" y="30"/>
                    <a:pt x="6" y="36"/>
                  </a:cubicBezTo>
                  <a:cubicBezTo>
                    <a:pt x="13" y="38"/>
                    <a:pt x="22" y="37"/>
                    <a:pt x="25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8" name="Freeform 581">
              <a:extLst>
                <a:ext uri="{FF2B5EF4-FFF2-40B4-BE49-F238E27FC236}">
                  <a16:creationId xmlns:a16="http://schemas.microsoft.com/office/drawing/2014/main" id="{60091723-98FF-40CC-B8B4-F960AEB80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1913"/>
              <a:ext cx="26" cy="15"/>
            </a:xfrm>
            <a:custGeom>
              <a:avLst/>
              <a:gdLst>
                <a:gd name="T0" fmla="*/ 0 w 13"/>
                <a:gd name="T1" fmla="*/ 41 h 7"/>
                <a:gd name="T2" fmla="*/ 104 w 13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4"/>
                  </a:moveTo>
                  <a:cubicBezTo>
                    <a:pt x="0" y="4"/>
                    <a:pt x="10" y="0"/>
                    <a:pt x="13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9" name="Freeform 582">
              <a:extLst>
                <a:ext uri="{FF2B5EF4-FFF2-40B4-BE49-F238E27FC236}">
                  <a16:creationId xmlns:a16="http://schemas.microsoft.com/office/drawing/2014/main" id="{4FE3DFEC-4F72-420E-A964-CC02BA559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2014"/>
              <a:ext cx="83" cy="31"/>
            </a:xfrm>
            <a:custGeom>
              <a:avLst/>
              <a:gdLst>
                <a:gd name="T0" fmla="*/ 0 w 42"/>
                <a:gd name="T1" fmla="*/ 0 h 15"/>
                <a:gd name="T2" fmla="*/ 324 w 42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5">
                  <a:moveTo>
                    <a:pt x="0" y="0"/>
                  </a:moveTo>
                  <a:cubicBezTo>
                    <a:pt x="17" y="1"/>
                    <a:pt x="38" y="6"/>
                    <a:pt x="42" y="1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0" name="Freeform 583">
              <a:extLst>
                <a:ext uri="{FF2B5EF4-FFF2-40B4-BE49-F238E27FC236}">
                  <a16:creationId xmlns:a16="http://schemas.microsoft.com/office/drawing/2014/main" id="{C6AA026A-BC0A-4C3A-900B-D7F9BB673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1479"/>
              <a:ext cx="22" cy="14"/>
            </a:xfrm>
            <a:custGeom>
              <a:avLst/>
              <a:gdLst>
                <a:gd name="T0" fmla="*/ 0 w 11"/>
                <a:gd name="T1" fmla="*/ 0 h 7"/>
                <a:gd name="T2" fmla="*/ 88 w 1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0" y="0"/>
                    <a:pt x="6" y="7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1" name="Freeform 584">
              <a:extLst>
                <a:ext uri="{FF2B5EF4-FFF2-40B4-BE49-F238E27FC236}">
                  <a16:creationId xmlns:a16="http://schemas.microsoft.com/office/drawing/2014/main" id="{DAC55626-C572-4893-9646-F36F3D66E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573"/>
              <a:ext cx="96" cy="50"/>
            </a:xfrm>
            <a:custGeom>
              <a:avLst/>
              <a:gdLst>
                <a:gd name="T0" fmla="*/ 0 w 49"/>
                <a:gd name="T1" fmla="*/ 35 h 24"/>
                <a:gd name="T2" fmla="*/ 188 w 49"/>
                <a:gd name="T3" fmla="*/ 83 h 24"/>
                <a:gd name="T4" fmla="*/ 368 w 49"/>
                <a:gd name="T5" fmla="*/ 21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4">
                  <a:moveTo>
                    <a:pt x="0" y="4"/>
                  </a:moveTo>
                  <a:cubicBezTo>
                    <a:pt x="0" y="4"/>
                    <a:pt x="13" y="0"/>
                    <a:pt x="25" y="9"/>
                  </a:cubicBezTo>
                  <a:cubicBezTo>
                    <a:pt x="44" y="16"/>
                    <a:pt x="48" y="19"/>
                    <a:pt x="49" y="2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2" name="Freeform 585">
              <a:extLst>
                <a:ext uri="{FF2B5EF4-FFF2-40B4-BE49-F238E27FC236}">
                  <a16:creationId xmlns:a16="http://schemas.microsoft.com/office/drawing/2014/main" id="{68044CFC-BEBA-456F-9BF0-BDA91C21F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2494"/>
              <a:ext cx="43" cy="209"/>
            </a:xfrm>
            <a:custGeom>
              <a:avLst/>
              <a:gdLst>
                <a:gd name="T0" fmla="*/ 0 w 22"/>
                <a:gd name="T1" fmla="*/ 913 h 100"/>
                <a:gd name="T2" fmla="*/ 84 w 22"/>
                <a:gd name="T3" fmla="*/ 376 h 100"/>
                <a:gd name="T4" fmla="*/ 68 w 22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0">
                  <a:moveTo>
                    <a:pt x="0" y="100"/>
                  </a:moveTo>
                  <a:cubicBezTo>
                    <a:pt x="12" y="82"/>
                    <a:pt x="17" y="53"/>
                    <a:pt x="11" y="41"/>
                  </a:cubicBezTo>
                  <a:cubicBezTo>
                    <a:pt x="22" y="24"/>
                    <a:pt x="19" y="7"/>
                    <a:pt x="9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3" name="Freeform 586">
              <a:extLst>
                <a:ext uri="{FF2B5EF4-FFF2-40B4-BE49-F238E27FC236}">
                  <a16:creationId xmlns:a16="http://schemas.microsoft.com/office/drawing/2014/main" id="{35517A2A-4C3D-497E-A052-C089168A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24"/>
              <a:ext cx="86" cy="213"/>
            </a:xfrm>
            <a:custGeom>
              <a:avLst/>
              <a:gdLst>
                <a:gd name="T0" fmla="*/ 0 w 44"/>
                <a:gd name="T1" fmla="*/ 929 h 102"/>
                <a:gd name="T2" fmla="*/ 172 w 44"/>
                <a:gd name="T3" fmla="*/ 537 h 102"/>
                <a:gd name="T4" fmla="*/ 233 w 44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02">
                  <a:moveTo>
                    <a:pt x="0" y="102"/>
                  </a:moveTo>
                  <a:cubicBezTo>
                    <a:pt x="12" y="98"/>
                    <a:pt x="25" y="75"/>
                    <a:pt x="23" y="59"/>
                  </a:cubicBezTo>
                  <a:cubicBezTo>
                    <a:pt x="33" y="50"/>
                    <a:pt x="44" y="18"/>
                    <a:pt x="31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4" name="Freeform 587">
              <a:extLst>
                <a:ext uri="{FF2B5EF4-FFF2-40B4-BE49-F238E27FC236}">
                  <a16:creationId xmlns:a16="http://schemas.microsoft.com/office/drawing/2014/main" id="{8C00839A-A34F-4E5F-AC53-071C48E45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277"/>
              <a:ext cx="110" cy="92"/>
            </a:xfrm>
            <a:custGeom>
              <a:avLst/>
              <a:gdLst>
                <a:gd name="T0" fmla="*/ 424 w 56"/>
                <a:gd name="T1" fmla="*/ 401 h 44"/>
                <a:gd name="T2" fmla="*/ 379 w 56"/>
                <a:gd name="T3" fmla="*/ 368 h 44"/>
                <a:gd name="T4" fmla="*/ 281 w 56"/>
                <a:gd name="T5" fmla="*/ 401 h 44"/>
                <a:gd name="T6" fmla="*/ 0 w 56"/>
                <a:gd name="T7" fmla="*/ 293 h 44"/>
                <a:gd name="T8" fmla="*/ 100 w 56"/>
                <a:gd name="T9" fmla="*/ 84 h 44"/>
                <a:gd name="T10" fmla="*/ 47 w 56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44">
                  <a:moveTo>
                    <a:pt x="56" y="44"/>
                  </a:moveTo>
                  <a:cubicBezTo>
                    <a:pt x="53" y="42"/>
                    <a:pt x="53" y="39"/>
                    <a:pt x="50" y="40"/>
                  </a:cubicBezTo>
                  <a:cubicBezTo>
                    <a:pt x="47" y="41"/>
                    <a:pt x="37" y="44"/>
                    <a:pt x="37" y="44"/>
                  </a:cubicBezTo>
                  <a:cubicBezTo>
                    <a:pt x="23" y="44"/>
                    <a:pt x="0" y="42"/>
                    <a:pt x="0" y="32"/>
                  </a:cubicBezTo>
                  <a:cubicBezTo>
                    <a:pt x="0" y="32"/>
                    <a:pt x="14" y="14"/>
                    <a:pt x="13" y="9"/>
                  </a:cubicBezTo>
                  <a:cubicBezTo>
                    <a:pt x="9" y="10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5" name="Line 588">
              <a:extLst>
                <a:ext uri="{FF2B5EF4-FFF2-40B4-BE49-F238E27FC236}">
                  <a16:creationId xmlns:a16="http://schemas.microsoft.com/office/drawing/2014/main" id="{74B123B5-03AB-4F67-82D6-973FAE5A43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35" y="2346"/>
              <a:ext cx="8" cy="14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6" name="Freeform 589">
              <a:extLst>
                <a:ext uri="{FF2B5EF4-FFF2-40B4-BE49-F238E27FC236}">
                  <a16:creationId xmlns:a16="http://schemas.microsoft.com/office/drawing/2014/main" id="{C3B63AC6-FF2A-47A8-8BEF-D5BE12929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737"/>
              <a:ext cx="63" cy="175"/>
            </a:xfrm>
            <a:custGeom>
              <a:avLst/>
              <a:gdLst>
                <a:gd name="T0" fmla="*/ 197 w 32"/>
                <a:gd name="T1" fmla="*/ 0 h 84"/>
                <a:gd name="T2" fmla="*/ 228 w 32"/>
                <a:gd name="T3" fmla="*/ 144 h 84"/>
                <a:gd name="T4" fmla="*/ 144 w 32"/>
                <a:gd name="T5" fmla="*/ 217 h 84"/>
                <a:gd name="T6" fmla="*/ 175 w 32"/>
                <a:gd name="T7" fmla="*/ 452 h 84"/>
                <a:gd name="T8" fmla="*/ 85 w 32"/>
                <a:gd name="T9" fmla="*/ 608 h 84"/>
                <a:gd name="T10" fmla="*/ 85 w 32"/>
                <a:gd name="T11" fmla="*/ 733 h 84"/>
                <a:gd name="T12" fmla="*/ 0 w 32"/>
                <a:gd name="T13" fmla="*/ 76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84">
                  <a:moveTo>
                    <a:pt x="26" y="0"/>
                  </a:moveTo>
                  <a:cubicBezTo>
                    <a:pt x="26" y="6"/>
                    <a:pt x="32" y="13"/>
                    <a:pt x="30" y="16"/>
                  </a:cubicBezTo>
                  <a:cubicBezTo>
                    <a:pt x="28" y="22"/>
                    <a:pt x="21" y="21"/>
                    <a:pt x="19" y="24"/>
                  </a:cubicBezTo>
                  <a:cubicBezTo>
                    <a:pt x="17" y="28"/>
                    <a:pt x="24" y="46"/>
                    <a:pt x="23" y="50"/>
                  </a:cubicBezTo>
                  <a:cubicBezTo>
                    <a:pt x="22" y="55"/>
                    <a:pt x="12" y="63"/>
                    <a:pt x="11" y="67"/>
                  </a:cubicBezTo>
                  <a:cubicBezTo>
                    <a:pt x="8" y="76"/>
                    <a:pt x="11" y="81"/>
                    <a:pt x="11" y="81"/>
                  </a:cubicBezTo>
                  <a:cubicBezTo>
                    <a:pt x="0" y="84"/>
                    <a:pt x="0" y="84"/>
                    <a:pt x="0" y="8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7" name="Freeform 590">
              <a:extLst>
                <a:ext uri="{FF2B5EF4-FFF2-40B4-BE49-F238E27FC236}">
                  <a16:creationId xmlns:a16="http://schemas.microsoft.com/office/drawing/2014/main" id="{C44E0DDB-0C42-4572-B5BD-E34B37CCB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793"/>
              <a:ext cx="43" cy="4"/>
            </a:xfrm>
            <a:custGeom>
              <a:avLst/>
              <a:gdLst>
                <a:gd name="T0" fmla="*/ 164 w 22"/>
                <a:gd name="T1" fmla="*/ 16 h 2"/>
                <a:gd name="T2" fmla="*/ 0 w 2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22" y="2"/>
                  </a:moveTo>
                  <a:cubicBezTo>
                    <a:pt x="22" y="2"/>
                    <a:pt x="13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8" name="Freeform 591">
              <a:extLst>
                <a:ext uri="{FF2B5EF4-FFF2-40B4-BE49-F238E27FC236}">
                  <a16:creationId xmlns:a16="http://schemas.microsoft.com/office/drawing/2014/main" id="{2E1A8B9B-8473-478D-B104-CFA36F6FF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764"/>
              <a:ext cx="76" cy="19"/>
            </a:xfrm>
            <a:custGeom>
              <a:avLst/>
              <a:gdLst>
                <a:gd name="T0" fmla="*/ 0 w 39"/>
                <a:gd name="T1" fmla="*/ 68 h 9"/>
                <a:gd name="T2" fmla="*/ 273 w 39"/>
                <a:gd name="T3" fmla="*/ 27 h 9"/>
                <a:gd name="T4" fmla="*/ 288 w 3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9">
                  <a:moveTo>
                    <a:pt x="0" y="7"/>
                  </a:moveTo>
                  <a:cubicBezTo>
                    <a:pt x="5" y="1"/>
                    <a:pt x="26" y="0"/>
                    <a:pt x="37" y="3"/>
                  </a:cubicBezTo>
                  <a:cubicBezTo>
                    <a:pt x="39" y="9"/>
                    <a:pt x="39" y="9"/>
                    <a:pt x="39" y="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9" name="Freeform 592">
              <a:extLst>
                <a:ext uri="{FF2B5EF4-FFF2-40B4-BE49-F238E27FC236}">
                  <a16:creationId xmlns:a16="http://schemas.microsoft.com/office/drawing/2014/main" id="{EA13F71A-041B-47CE-9DBE-5B1358F35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574"/>
              <a:ext cx="96" cy="106"/>
            </a:xfrm>
            <a:custGeom>
              <a:avLst/>
              <a:gdLst>
                <a:gd name="T0" fmla="*/ 96 w 49"/>
                <a:gd name="T1" fmla="*/ 457 h 51"/>
                <a:gd name="T2" fmla="*/ 8 w 49"/>
                <a:gd name="T3" fmla="*/ 268 h 51"/>
                <a:gd name="T4" fmla="*/ 112 w 49"/>
                <a:gd name="T5" fmla="*/ 25 h 51"/>
                <a:gd name="T6" fmla="*/ 300 w 49"/>
                <a:gd name="T7" fmla="*/ 64 h 51"/>
                <a:gd name="T8" fmla="*/ 368 w 49"/>
                <a:gd name="T9" fmla="*/ 18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13" y="51"/>
                  </a:moveTo>
                  <a:cubicBezTo>
                    <a:pt x="6" y="46"/>
                    <a:pt x="2" y="41"/>
                    <a:pt x="1" y="30"/>
                  </a:cubicBezTo>
                  <a:cubicBezTo>
                    <a:pt x="0" y="20"/>
                    <a:pt x="6" y="3"/>
                    <a:pt x="15" y="3"/>
                  </a:cubicBezTo>
                  <a:cubicBezTo>
                    <a:pt x="24" y="2"/>
                    <a:pt x="35" y="0"/>
                    <a:pt x="40" y="7"/>
                  </a:cubicBezTo>
                  <a:cubicBezTo>
                    <a:pt x="46" y="14"/>
                    <a:pt x="49" y="20"/>
                    <a:pt x="49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0" name="Freeform 593">
              <a:extLst>
                <a:ext uri="{FF2B5EF4-FFF2-40B4-BE49-F238E27FC236}">
                  <a16:creationId xmlns:a16="http://schemas.microsoft.com/office/drawing/2014/main" id="{845A57C7-E67E-415E-AFCB-FED3E58B1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569"/>
              <a:ext cx="16" cy="19"/>
            </a:xfrm>
            <a:custGeom>
              <a:avLst/>
              <a:gdLst>
                <a:gd name="T0" fmla="*/ 0 w 8"/>
                <a:gd name="T1" fmla="*/ 84 h 9"/>
                <a:gd name="T2" fmla="*/ 56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0" y="9"/>
                    <a:pt x="8" y="3"/>
                    <a:pt x="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1" name="Freeform 594">
              <a:extLst>
                <a:ext uri="{FF2B5EF4-FFF2-40B4-BE49-F238E27FC236}">
                  <a16:creationId xmlns:a16="http://schemas.microsoft.com/office/drawing/2014/main" id="{A58A4AB3-7045-4D65-9960-14DFD7488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490"/>
              <a:ext cx="22" cy="88"/>
            </a:xfrm>
            <a:custGeom>
              <a:avLst/>
              <a:gdLst>
                <a:gd name="T0" fmla="*/ 88 w 11"/>
                <a:gd name="T1" fmla="*/ 386 h 42"/>
                <a:gd name="T2" fmla="*/ 64 w 11"/>
                <a:gd name="T3" fmla="*/ 65 h 42"/>
                <a:gd name="T4" fmla="*/ 16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11" y="42"/>
                  </a:moveTo>
                  <a:cubicBezTo>
                    <a:pt x="7" y="37"/>
                    <a:pt x="0" y="17"/>
                    <a:pt x="8" y="7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2" name="Line 595">
              <a:extLst>
                <a:ext uri="{FF2B5EF4-FFF2-40B4-BE49-F238E27FC236}">
                  <a16:creationId xmlns:a16="http://schemas.microsoft.com/office/drawing/2014/main" id="{148350CD-0524-4751-9D92-BB2670A7F9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31" y="2498"/>
              <a:ext cx="14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3" name="Freeform 596">
              <a:extLst>
                <a:ext uri="{FF2B5EF4-FFF2-40B4-BE49-F238E27FC236}">
                  <a16:creationId xmlns:a16="http://schemas.microsoft.com/office/drawing/2014/main" id="{FD9A2756-A9B5-4A3D-86B5-AD48273D7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563"/>
              <a:ext cx="67" cy="19"/>
            </a:xfrm>
            <a:custGeom>
              <a:avLst/>
              <a:gdLst>
                <a:gd name="T0" fmla="*/ 260 w 34"/>
                <a:gd name="T1" fmla="*/ 76 h 9"/>
                <a:gd name="T2" fmla="*/ 0 w 3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9">
                  <a:moveTo>
                    <a:pt x="34" y="8"/>
                  </a:moveTo>
                  <a:cubicBezTo>
                    <a:pt x="29" y="9"/>
                    <a:pt x="5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4" name="Freeform 597">
              <a:extLst>
                <a:ext uri="{FF2B5EF4-FFF2-40B4-BE49-F238E27FC236}">
                  <a16:creationId xmlns:a16="http://schemas.microsoft.com/office/drawing/2014/main" id="{E363C339-189F-4950-A9F4-6615C41E4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655"/>
              <a:ext cx="29" cy="17"/>
            </a:xfrm>
            <a:custGeom>
              <a:avLst/>
              <a:gdLst>
                <a:gd name="T0" fmla="*/ 0 w 15"/>
                <a:gd name="T1" fmla="*/ 68 h 8"/>
                <a:gd name="T2" fmla="*/ 101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7"/>
                  </a:moveTo>
                  <a:cubicBezTo>
                    <a:pt x="10" y="5"/>
                    <a:pt x="15" y="8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5" name="Freeform 598">
              <a:extLst>
                <a:ext uri="{FF2B5EF4-FFF2-40B4-BE49-F238E27FC236}">
                  <a16:creationId xmlns:a16="http://schemas.microsoft.com/office/drawing/2014/main" id="{CDB41B9C-9B5F-490D-90DB-857C868C4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2467"/>
              <a:ext cx="96" cy="205"/>
            </a:xfrm>
            <a:custGeom>
              <a:avLst/>
              <a:gdLst>
                <a:gd name="T0" fmla="*/ 53 w 49"/>
                <a:gd name="T1" fmla="*/ 897 h 98"/>
                <a:gd name="T2" fmla="*/ 31 w 49"/>
                <a:gd name="T3" fmla="*/ 561 h 98"/>
                <a:gd name="T4" fmla="*/ 53 w 49"/>
                <a:gd name="T5" fmla="*/ 337 h 98"/>
                <a:gd name="T6" fmla="*/ 368 w 49"/>
                <a:gd name="T7" fmla="*/ 56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98">
                  <a:moveTo>
                    <a:pt x="7" y="98"/>
                  </a:moveTo>
                  <a:cubicBezTo>
                    <a:pt x="0" y="84"/>
                    <a:pt x="0" y="73"/>
                    <a:pt x="4" y="61"/>
                  </a:cubicBezTo>
                  <a:cubicBezTo>
                    <a:pt x="8" y="48"/>
                    <a:pt x="6" y="42"/>
                    <a:pt x="7" y="37"/>
                  </a:cubicBezTo>
                  <a:cubicBezTo>
                    <a:pt x="8" y="31"/>
                    <a:pt x="17" y="0"/>
                    <a:pt x="49" y="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6" name="Freeform 599">
              <a:extLst>
                <a:ext uri="{FF2B5EF4-FFF2-40B4-BE49-F238E27FC236}">
                  <a16:creationId xmlns:a16="http://schemas.microsoft.com/office/drawing/2014/main" id="{941576B5-9753-4FCA-AEB8-3455297F1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2287"/>
              <a:ext cx="18" cy="15"/>
            </a:xfrm>
            <a:custGeom>
              <a:avLst/>
              <a:gdLst>
                <a:gd name="T0" fmla="*/ 72 w 9"/>
                <a:gd name="T1" fmla="*/ 0 h 7"/>
                <a:gd name="T2" fmla="*/ 0 w 9"/>
                <a:gd name="T3" fmla="*/ 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9" y="0"/>
                    <a:pt x="5" y="7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7" name="Freeform 600">
              <a:extLst>
                <a:ext uri="{FF2B5EF4-FFF2-40B4-BE49-F238E27FC236}">
                  <a16:creationId xmlns:a16="http://schemas.microsoft.com/office/drawing/2014/main" id="{D265D03A-CCD7-4469-B2D7-C7230D66A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337"/>
              <a:ext cx="35" cy="13"/>
            </a:xfrm>
            <a:custGeom>
              <a:avLst/>
              <a:gdLst>
                <a:gd name="T0" fmla="*/ 0 w 18"/>
                <a:gd name="T1" fmla="*/ 0 h 6"/>
                <a:gd name="T2" fmla="*/ 132 w 18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1" y="6"/>
                    <a:pt x="18" y="3"/>
                    <a:pt x="18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8" name="Freeform 601">
              <a:extLst>
                <a:ext uri="{FF2B5EF4-FFF2-40B4-BE49-F238E27FC236}">
                  <a16:creationId xmlns:a16="http://schemas.microsoft.com/office/drawing/2014/main" id="{302BEDCB-091C-4FDB-884F-2DD49D31C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275"/>
              <a:ext cx="45" cy="146"/>
            </a:xfrm>
            <a:custGeom>
              <a:avLst/>
              <a:gdLst>
                <a:gd name="T0" fmla="*/ 76 w 23"/>
                <a:gd name="T1" fmla="*/ 636 h 70"/>
                <a:gd name="T2" fmla="*/ 112 w 23"/>
                <a:gd name="T3" fmla="*/ 173 h 70"/>
                <a:gd name="T4" fmla="*/ 172 w 2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0">
                  <a:moveTo>
                    <a:pt x="10" y="70"/>
                  </a:moveTo>
                  <a:cubicBezTo>
                    <a:pt x="8" y="57"/>
                    <a:pt x="0" y="44"/>
                    <a:pt x="15" y="19"/>
                  </a:cubicBezTo>
                  <a:cubicBezTo>
                    <a:pt x="20" y="10"/>
                    <a:pt x="23" y="0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9" name="Freeform 602">
              <a:extLst>
                <a:ext uri="{FF2B5EF4-FFF2-40B4-BE49-F238E27FC236}">
                  <a16:creationId xmlns:a16="http://schemas.microsoft.com/office/drawing/2014/main" id="{9BB2A2D2-6E74-49B2-9583-0F9E6972A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254"/>
              <a:ext cx="74" cy="200"/>
            </a:xfrm>
            <a:custGeom>
              <a:avLst/>
              <a:gdLst>
                <a:gd name="T0" fmla="*/ 164 w 38"/>
                <a:gd name="T1" fmla="*/ 869 h 96"/>
                <a:gd name="T2" fmla="*/ 257 w 38"/>
                <a:gd name="T3" fmla="*/ 669 h 96"/>
                <a:gd name="T4" fmla="*/ 228 w 38"/>
                <a:gd name="T5" fmla="*/ 490 h 96"/>
                <a:gd name="T6" fmla="*/ 251 w 38"/>
                <a:gd name="T7" fmla="*/ 200 h 96"/>
                <a:gd name="T8" fmla="*/ 0 w 38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6">
                  <a:moveTo>
                    <a:pt x="22" y="96"/>
                  </a:moveTo>
                  <a:cubicBezTo>
                    <a:pt x="33" y="88"/>
                    <a:pt x="35" y="85"/>
                    <a:pt x="35" y="74"/>
                  </a:cubicBezTo>
                  <a:cubicBezTo>
                    <a:pt x="35" y="69"/>
                    <a:pt x="34" y="61"/>
                    <a:pt x="31" y="54"/>
                  </a:cubicBezTo>
                  <a:cubicBezTo>
                    <a:pt x="38" y="51"/>
                    <a:pt x="36" y="26"/>
                    <a:pt x="34" y="22"/>
                  </a:cubicBezTo>
                  <a:cubicBezTo>
                    <a:pt x="30" y="15"/>
                    <a:pt x="24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0" name="Freeform 603">
              <a:extLst>
                <a:ext uri="{FF2B5EF4-FFF2-40B4-BE49-F238E27FC236}">
                  <a16:creationId xmlns:a16="http://schemas.microsoft.com/office/drawing/2014/main" id="{8C1C2DD9-BD1C-4130-9C61-C5FF58B9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735"/>
              <a:ext cx="24" cy="10"/>
            </a:xfrm>
            <a:custGeom>
              <a:avLst/>
              <a:gdLst>
                <a:gd name="T0" fmla="*/ 96 w 12"/>
                <a:gd name="T1" fmla="*/ 32 h 5"/>
                <a:gd name="T2" fmla="*/ 0 w 1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4"/>
                  </a:moveTo>
                  <a:cubicBezTo>
                    <a:pt x="12" y="4"/>
                    <a:pt x="2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1" name="Line 604">
              <a:extLst>
                <a:ext uri="{FF2B5EF4-FFF2-40B4-BE49-F238E27FC236}">
                  <a16:creationId xmlns:a16="http://schemas.microsoft.com/office/drawing/2014/main" id="{406DE36F-30BB-4F64-8FAF-38D79862A2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1" y="2764"/>
              <a:ext cx="3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2" name="Freeform 605">
              <a:extLst>
                <a:ext uri="{FF2B5EF4-FFF2-40B4-BE49-F238E27FC236}">
                  <a16:creationId xmlns:a16="http://schemas.microsoft.com/office/drawing/2014/main" id="{DE844A51-C9A4-4D6E-A295-DAB168203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839"/>
              <a:ext cx="21" cy="31"/>
            </a:xfrm>
            <a:custGeom>
              <a:avLst/>
              <a:gdLst>
                <a:gd name="T0" fmla="*/ 48 w 11"/>
                <a:gd name="T1" fmla="*/ 132 h 15"/>
                <a:gd name="T2" fmla="*/ 76 w 11"/>
                <a:gd name="T3" fmla="*/ 2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7" y="15"/>
                  </a:moveTo>
                  <a:cubicBezTo>
                    <a:pt x="0" y="0"/>
                    <a:pt x="6" y="5"/>
                    <a:pt x="11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3" name="Freeform 606">
              <a:extLst>
                <a:ext uri="{FF2B5EF4-FFF2-40B4-BE49-F238E27FC236}">
                  <a16:creationId xmlns:a16="http://schemas.microsoft.com/office/drawing/2014/main" id="{85BD9B80-7B7D-48F1-A88A-45BF1EB4B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835"/>
              <a:ext cx="71" cy="12"/>
            </a:xfrm>
            <a:custGeom>
              <a:avLst/>
              <a:gdLst>
                <a:gd name="T0" fmla="*/ 276 w 36"/>
                <a:gd name="T1" fmla="*/ 48 h 6"/>
                <a:gd name="T2" fmla="*/ 0 w 3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36" y="6"/>
                  </a:moveTo>
                  <a:cubicBezTo>
                    <a:pt x="36" y="6"/>
                    <a:pt x="6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4" name="Freeform 607">
              <a:extLst>
                <a:ext uri="{FF2B5EF4-FFF2-40B4-BE49-F238E27FC236}">
                  <a16:creationId xmlns:a16="http://schemas.microsoft.com/office/drawing/2014/main" id="{D56953FD-8EF5-45D8-80FC-07C359BEE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906"/>
              <a:ext cx="11" cy="23"/>
            </a:xfrm>
            <a:custGeom>
              <a:avLst/>
              <a:gdLst>
                <a:gd name="T0" fmla="*/ 37 w 6"/>
                <a:gd name="T1" fmla="*/ 100 h 11"/>
                <a:gd name="T2" fmla="*/ 0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11"/>
                  </a:moveTo>
                  <a:cubicBezTo>
                    <a:pt x="6" y="9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5" name="Freeform 608">
              <a:extLst>
                <a:ext uri="{FF2B5EF4-FFF2-40B4-BE49-F238E27FC236}">
                  <a16:creationId xmlns:a16="http://schemas.microsoft.com/office/drawing/2014/main" id="{C58344A0-1486-437A-90C5-A35FC714E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26"/>
              <a:ext cx="80" cy="159"/>
            </a:xfrm>
            <a:custGeom>
              <a:avLst/>
              <a:gdLst>
                <a:gd name="T0" fmla="*/ 31 w 41"/>
                <a:gd name="T1" fmla="*/ 697 h 76"/>
                <a:gd name="T2" fmla="*/ 31 w 41"/>
                <a:gd name="T3" fmla="*/ 460 h 76"/>
                <a:gd name="T4" fmla="*/ 111 w 41"/>
                <a:gd name="T5" fmla="*/ 276 h 76"/>
                <a:gd name="T6" fmla="*/ 304 w 41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76">
                  <a:moveTo>
                    <a:pt x="4" y="76"/>
                  </a:moveTo>
                  <a:cubicBezTo>
                    <a:pt x="1" y="68"/>
                    <a:pt x="0" y="60"/>
                    <a:pt x="4" y="50"/>
                  </a:cubicBezTo>
                  <a:cubicBezTo>
                    <a:pt x="9" y="40"/>
                    <a:pt x="15" y="35"/>
                    <a:pt x="15" y="30"/>
                  </a:cubicBezTo>
                  <a:cubicBezTo>
                    <a:pt x="15" y="24"/>
                    <a:pt x="10" y="3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6" name="Freeform 609">
              <a:extLst>
                <a:ext uri="{FF2B5EF4-FFF2-40B4-BE49-F238E27FC236}">
                  <a16:creationId xmlns:a16="http://schemas.microsoft.com/office/drawing/2014/main" id="{EC0F2DB4-E4D0-4489-A5C8-4D860BB47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960"/>
              <a:ext cx="78" cy="138"/>
            </a:xfrm>
            <a:custGeom>
              <a:avLst/>
              <a:gdLst>
                <a:gd name="T0" fmla="*/ 0 w 40"/>
                <a:gd name="T1" fmla="*/ 604 h 66"/>
                <a:gd name="T2" fmla="*/ 236 w 40"/>
                <a:gd name="T3" fmla="*/ 358 h 66"/>
                <a:gd name="T4" fmla="*/ 224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0" y="66"/>
                  </a:moveTo>
                  <a:cubicBezTo>
                    <a:pt x="17" y="62"/>
                    <a:pt x="23" y="54"/>
                    <a:pt x="32" y="39"/>
                  </a:cubicBezTo>
                  <a:cubicBezTo>
                    <a:pt x="40" y="24"/>
                    <a:pt x="38" y="9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7" name="Freeform 610">
              <a:extLst>
                <a:ext uri="{FF2B5EF4-FFF2-40B4-BE49-F238E27FC236}">
                  <a16:creationId xmlns:a16="http://schemas.microsoft.com/office/drawing/2014/main" id="{02A0DC19-511A-4A7F-BD45-C32DC9A1F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952"/>
              <a:ext cx="54" cy="98"/>
            </a:xfrm>
            <a:custGeom>
              <a:avLst/>
              <a:gdLst>
                <a:gd name="T0" fmla="*/ 37 w 28"/>
                <a:gd name="T1" fmla="*/ 425 h 47"/>
                <a:gd name="T2" fmla="*/ 37 w 28"/>
                <a:gd name="T3" fmla="*/ 225 h 47"/>
                <a:gd name="T4" fmla="*/ 201 w 2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7">
                  <a:moveTo>
                    <a:pt x="5" y="47"/>
                  </a:moveTo>
                  <a:cubicBezTo>
                    <a:pt x="0" y="40"/>
                    <a:pt x="2" y="30"/>
                    <a:pt x="5" y="25"/>
                  </a:cubicBezTo>
                  <a:cubicBezTo>
                    <a:pt x="8" y="19"/>
                    <a:pt x="18" y="2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8" name="Freeform 611">
              <a:extLst>
                <a:ext uri="{FF2B5EF4-FFF2-40B4-BE49-F238E27FC236}">
                  <a16:creationId xmlns:a16="http://schemas.microsoft.com/office/drawing/2014/main" id="{15B25335-7CF0-4384-AFF9-CA4DD9D9C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050"/>
              <a:ext cx="28" cy="13"/>
            </a:xfrm>
            <a:custGeom>
              <a:avLst/>
              <a:gdLst>
                <a:gd name="T0" fmla="*/ 112 w 14"/>
                <a:gd name="T1" fmla="*/ 61 h 6"/>
                <a:gd name="T2" fmla="*/ 72 w 14"/>
                <a:gd name="T3" fmla="*/ 0 h 6"/>
                <a:gd name="T4" fmla="*/ 0 w 1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4" y="3"/>
                    <a:pt x="12" y="0"/>
                    <a:pt x="9" y="0"/>
                  </a:cubicBezTo>
                  <a:cubicBezTo>
                    <a:pt x="7" y="0"/>
                    <a:pt x="0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9" name="Freeform 612">
              <a:extLst>
                <a:ext uri="{FF2B5EF4-FFF2-40B4-BE49-F238E27FC236}">
                  <a16:creationId xmlns:a16="http://schemas.microsoft.com/office/drawing/2014/main" id="{D5F0EFDE-6980-4715-B586-C11F028FE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958"/>
              <a:ext cx="51" cy="92"/>
            </a:xfrm>
            <a:custGeom>
              <a:avLst/>
              <a:gdLst>
                <a:gd name="T0" fmla="*/ 0 w 26"/>
                <a:gd name="T1" fmla="*/ 401 h 44"/>
                <a:gd name="T2" fmla="*/ 69 w 26"/>
                <a:gd name="T3" fmla="*/ 201 h 44"/>
                <a:gd name="T4" fmla="*/ 157 w 26"/>
                <a:gd name="T5" fmla="*/ 56 h 44"/>
                <a:gd name="T6" fmla="*/ 104 w 2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4">
                  <a:moveTo>
                    <a:pt x="0" y="44"/>
                  </a:moveTo>
                  <a:cubicBezTo>
                    <a:pt x="0" y="44"/>
                    <a:pt x="6" y="27"/>
                    <a:pt x="9" y="22"/>
                  </a:cubicBezTo>
                  <a:cubicBezTo>
                    <a:pt x="13" y="18"/>
                    <a:pt x="26" y="11"/>
                    <a:pt x="21" y="6"/>
                  </a:cubicBezTo>
                  <a:cubicBezTo>
                    <a:pt x="16" y="2"/>
                    <a:pt x="14" y="0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0" name="Line 613">
              <a:extLst>
                <a:ext uri="{FF2B5EF4-FFF2-40B4-BE49-F238E27FC236}">
                  <a16:creationId xmlns:a16="http://schemas.microsoft.com/office/drawing/2014/main" id="{1CDFC94C-D8B7-4998-BD56-A1F32BEB04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3" y="2964"/>
              <a:ext cx="8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1" name="Freeform 614">
              <a:extLst>
                <a:ext uri="{FF2B5EF4-FFF2-40B4-BE49-F238E27FC236}">
                  <a16:creationId xmlns:a16="http://schemas.microsoft.com/office/drawing/2014/main" id="{6C4EBAE8-EEFB-4DE6-ADEB-59C7D40AD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989"/>
              <a:ext cx="24" cy="23"/>
            </a:xfrm>
            <a:custGeom>
              <a:avLst/>
              <a:gdLst>
                <a:gd name="T0" fmla="*/ 96 w 12"/>
                <a:gd name="T1" fmla="*/ 100 h 11"/>
                <a:gd name="T2" fmla="*/ 0 w 12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6"/>
                    <a:pt x="6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2" name="Freeform 615">
              <a:extLst>
                <a:ext uri="{FF2B5EF4-FFF2-40B4-BE49-F238E27FC236}">
                  <a16:creationId xmlns:a16="http://schemas.microsoft.com/office/drawing/2014/main" id="{7D05AE79-D4E2-4E9C-9806-119D42679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983"/>
              <a:ext cx="37" cy="11"/>
            </a:xfrm>
            <a:custGeom>
              <a:avLst/>
              <a:gdLst>
                <a:gd name="T0" fmla="*/ 140 w 19"/>
                <a:gd name="T1" fmla="*/ 53 h 5"/>
                <a:gd name="T2" fmla="*/ 8 w 1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19" y="5"/>
                  </a:moveTo>
                  <a:cubicBezTo>
                    <a:pt x="19" y="5"/>
                    <a:pt x="0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3" name="Freeform 616">
              <a:extLst>
                <a:ext uri="{FF2B5EF4-FFF2-40B4-BE49-F238E27FC236}">
                  <a16:creationId xmlns:a16="http://schemas.microsoft.com/office/drawing/2014/main" id="{0DAA645B-CABB-4697-A5D0-D7D2F2745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111"/>
              <a:ext cx="65" cy="100"/>
            </a:xfrm>
            <a:custGeom>
              <a:avLst/>
              <a:gdLst>
                <a:gd name="T0" fmla="*/ 0 w 33"/>
                <a:gd name="T1" fmla="*/ 433 h 48"/>
                <a:gd name="T2" fmla="*/ 205 w 33"/>
                <a:gd name="T3" fmla="*/ 300 h 48"/>
                <a:gd name="T4" fmla="*/ 228 w 33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8">
                  <a:moveTo>
                    <a:pt x="0" y="48"/>
                  </a:moveTo>
                  <a:cubicBezTo>
                    <a:pt x="12" y="45"/>
                    <a:pt x="22" y="42"/>
                    <a:pt x="27" y="33"/>
                  </a:cubicBezTo>
                  <a:cubicBezTo>
                    <a:pt x="31" y="24"/>
                    <a:pt x="33" y="9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4" name="Freeform 617">
              <a:extLst>
                <a:ext uri="{FF2B5EF4-FFF2-40B4-BE49-F238E27FC236}">
                  <a16:creationId xmlns:a16="http://schemas.microsoft.com/office/drawing/2014/main" id="{B95CE18A-C949-4626-99C5-72274C9EA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3104"/>
              <a:ext cx="39" cy="94"/>
            </a:xfrm>
            <a:custGeom>
              <a:avLst/>
              <a:gdLst>
                <a:gd name="T0" fmla="*/ 16 w 20"/>
                <a:gd name="T1" fmla="*/ 409 h 45"/>
                <a:gd name="T2" fmla="*/ 53 w 20"/>
                <a:gd name="T3" fmla="*/ 184 h 45"/>
                <a:gd name="T4" fmla="*/ 148 w 20"/>
                <a:gd name="T5" fmla="*/ 56 h 45"/>
                <a:gd name="T6" fmla="*/ 103 w 20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5">
                  <a:moveTo>
                    <a:pt x="2" y="45"/>
                  </a:moveTo>
                  <a:cubicBezTo>
                    <a:pt x="2" y="39"/>
                    <a:pt x="0" y="24"/>
                    <a:pt x="7" y="20"/>
                  </a:cubicBezTo>
                  <a:cubicBezTo>
                    <a:pt x="15" y="17"/>
                    <a:pt x="20" y="9"/>
                    <a:pt x="20" y="6"/>
                  </a:cubicBezTo>
                  <a:cubicBezTo>
                    <a:pt x="20" y="3"/>
                    <a:pt x="14" y="0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5" name="Line 618">
              <a:extLst>
                <a:ext uri="{FF2B5EF4-FFF2-40B4-BE49-F238E27FC236}">
                  <a16:creationId xmlns:a16="http://schemas.microsoft.com/office/drawing/2014/main" id="{75D11FBB-2D92-49F0-8BC2-9ECC9D0D47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78" y="3115"/>
              <a:ext cx="22" cy="2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6" name="Freeform 619">
              <a:extLst>
                <a:ext uri="{FF2B5EF4-FFF2-40B4-BE49-F238E27FC236}">
                  <a16:creationId xmlns:a16="http://schemas.microsoft.com/office/drawing/2014/main" id="{972559A0-5104-4207-8EA7-C59D92773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186"/>
              <a:ext cx="18" cy="8"/>
            </a:xfrm>
            <a:custGeom>
              <a:avLst/>
              <a:gdLst>
                <a:gd name="T0" fmla="*/ 72 w 9"/>
                <a:gd name="T1" fmla="*/ 0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9" y="0"/>
                    <a:pt x="1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7" name="Freeform 620">
              <a:extLst>
                <a:ext uri="{FF2B5EF4-FFF2-40B4-BE49-F238E27FC236}">
                  <a16:creationId xmlns:a16="http://schemas.microsoft.com/office/drawing/2014/main" id="{BE4CE44F-CDE5-49DA-B23F-CF40CBAE2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3242"/>
              <a:ext cx="78" cy="69"/>
            </a:xfrm>
            <a:custGeom>
              <a:avLst/>
              <a:gdLst>
                <a:gd name="T0" fmla="*/ 0 w 40"/>
                <a:gd name="T1" fmla="*/ 301 h 33"/>
                <a:gd name="T2" fmla="*/ 296 w 4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3">
                  <a:moveTo>
                    <a:pt x="0" y="33"/>
                  </a:moveTo>
                  <a:cubicBezTo>
                    <a:pt x="25" y="30"/>
                    <a:pt x="33" y="26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8" name="Freeform 621">
              <a:extLst>
                <a:ext uri="{FF2B5EF4-FFF2-40B4-BE49-F238E27FC236}">
                  <a16:creationId xmlns:a16="http://schemas.microsoft.com/office/drawing/2014/main" id="{11155CD7-4F45-4C36-AC39-64CA14603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236"/>
              <a:ext cx="65" cy="56"/>
            </a:xfrm>
            <a:custGeom>
              <a:avLst/>
              <a:gdLst>
                <a:gd name="T0" fmla="*/ 0 w 33"/>
                <a:gd name="T1" fmla="*/ 241 h 27"/>
                <a:gd name="T2" fmla="*/ 252 w 33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7">
                  <a:moveTo>
                    <a:pt x="0" y="27"/>
                  </a:moveTo>
                  <a:cubicBezTo>
                    <a:pt x="11" y="23"/>
                    <a:pt x="29" y="13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9" name="Freeform 622">
              <a:extLst>
                <a:ext uri="{FF2B5EF4-FFF2-40B4-BE49-F238E27FC236}">
                  <a16:creationId xmlns:a16="http://schemas.microsoft.com/office/drawing/2014/main" id="{5E03559B-A586-4D75-843F-8E74D8586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3341"/>
              <a:ext cx="63" cy="31"/>
            </a:xfrm>
            <a:custGeom>
              <a:avLst/>
              <a:gdLst>
                <a:gd name="T0" fmla="*/ 244 w 32"/>
                <a:gd name="T1" fmla="*/ 0 h 15"/>
                <a:gd name="T2" fmla="*/ 0 w 32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">
                  <a:moveTo>
                    <a:pt x="32" y="0"/>
                  </a:moveTo>
                  <a:cubicBezTo>
                    <a:pt x="26" y="6"/>
                    <a:pt x="2" y="14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0" name="Freeform 623">
              <a:extLst>
                <a:ext uri="{FF2B5EF4-FFF2-40B4-BE49-F238E27FC236}">
                  <a16:creationId xmlns:a16="http://schemas.microsoft.com/office/drawing/2014/main" id="{BD663310-DDC4-45B5-8B09-11277BFA3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380"/>
              <a:ext cx="84" cy="17"/>
            </a:xfrm>
            <a:custGeom>
              <a:avLst/>
              <a:gdLst>
                <a:gd name="T0" fmla="*/ 320 w 43"/>
                <a:gd name="T1" fmla="*/ 0 h 8"/>
                <a:gd name="T2" fmla="*/ 0 w 43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8">
                  <a:moveTo>
                    <a:pt x="43" y="0"/>
                  </a:moveTo>
                  <a:cubicBezTo>
                    <a:pt x="37" y="3"/>
                    <a:pt x="8" y="8"/>
                    <a:pt x="0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1" name="Freeform 624">
              <a:extLst>
                <a:ext uri="{FF2B5EF4-FFF2-40B4-BE49-F238E27FC236}">
                  <a16:creationId xmlns:a16="http://schemas.microsoft.com/office/drawing/2014/main" id="{07201362-876E-4DAE-8C83-DAA43AC44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3361"/>
              <a:ext cx="72" cy="7"/>
            </a:xfrm>
            <a:custGeom>
              <a:avLst/>
              <a:gdLst>
                <a:gd name="T0" fmla="*/ 272 w 37"/>
                <a:gd name="T1" fmla="*/ 28 h 3"/>
                <a:gd name="T2" fmla="*/ 0 w 3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">
                  <a:moveTo>
                    <a:pt x="37" y="2"/>
                  </a:moveTo>
                  <a:cubicBezTo>
                    <a:pt x="24" y="2"/>
                    <a:pt x="6" y="0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2" name="Freeform 625">
              <a:extLst>
                <a:ext uri="{FF2B5EF4-FFF2-40B4-BE49-F238E27FC236}">
                  <a16:creationId xmlns:a16="http://schemas.microsoft.com/office/drawing/2014/main" id="{4EEC02FF-0B84-46E4-9F24-BF073A7F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142"/>
              <a:ext cx="29" cy="4"/>
            </a:xfrm>
            <a:custGeom>
              <a:avLst/>
              <a:gdLst>
                <a:gd name="T0" fmla="*/ 108 w 15"/>
                <a:gd name="T1" fmla="*/ 0 h 2"/>
                <a:gd name="T2" fmla="*/ 0 w 1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15" y="0"/>
                  </a:moveTo>
                  <a:cubicBezTo>
                    <a:pt x="9" y="1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3" name="Freeform 626">
              <a:extLst>
                <a:ext uri="{FF2B5EF4-FFF2-40B4-BE49-F238E27FC236}">
                  <a16:creationId xmlns:a16="http://schemas.microsoft.com/office/drawing/2014/main" id="{05F14057-6116-4913-882E-BAA2FCA84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337"/>
              <a:ext cx="43" cy="94"/>
            </a:xfrm>
            <a:custGeom>
              <a:avLst/>
              <a:gdLst>
                <a:gd name="T0" fmla="*/ 0 w 22"/>
                <a:gd name="T1" fmla="*/ 0 h 45"/>
                <a:gd name="T2" fmla="*/ 133 w 22"/>
                <a:gd name="T3" fmla="*/ 27 h 45"/>
                <a:gd name="T4" fmla="*/ 164 w 22"/>
                <a:gd name="T5" fmla="*/ 40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5">
                  <a:moveTo>
                    <a:pt x="0" y="0"/>
                  </a:moveTo>
                  <a:cubicBezTo>
                    <a:pt x="1" y="6"/>
                    <a:pt x="18" y="3"/>
                    <a:pt x="18" y="3"/>
                  </a:cubicBezTo>
                  <a:cubicBezTo>
                    <a:pt x="18" y="3"/>
                    <a:pt x="11" y="34"/>
                    <a:pt x="22" y="4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4" name="Line 627">
              <a:extLst>
                <a:ext uri="{FF2B5EF4-FFF2-40B4-BE49-F238E27FC236}">
                  <a16:creationId xmlns:a16="http://schemas.microsoft.com/office/drawing/2014/main" id="{9961BEBF-3F33-445D-8F46-7E67FF07BC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1" y="2764"/>
              <a:ext cx="3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5" name="Freeform 628">
              <a:extLst>
                <a:ext uri="{FF2B5EF4-FFF2-40B4-BE49-F238E27FC236}">
                  <a16:creationId xmlns:a16="http://schemas.microsoft.com/office/drawing/2014/main" id="{A0786172-21F0-41F0-80C2-51BFC8D25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835"/>
              <a:ext cx="71" cy="12"/>
            </a:xfrm>
            <a:custGeom>
              <a:avLst/>
              <a:gdLst>
                <a:gd name="T0" fmla="*/ 276 w 36"/>
                <a:gd name="T1" fmla="*/ 48 h 6"/>
                <a:gd name="T2" fmla="*/ 0 w 3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36" y="6"/>
                  </a:moveTo>
                  <a:cubicBezTo>
                    <a:pt x="36" y="6"/>
                    <a:pt x="6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6" name="Freeform 629">
              <a:extLst>
                <a:ext uri="{FF2B5EF4-FFF2-40B4-BE49-F238E27FC236}">
                  <a16:creationId xmlns:a16="http://schemas.microsoft.com/office/drawing/2014/main" id="{F1595E99-BB51-4264-9A85-0E9A2E037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906"/>
              <a:ext cx="11" cy="23"/>
            </a:xfrm>
            <a:custGeom>
              <a:avLst/>
              <a:gdLst>
                <a:gd name="T0" fmla="*/ 37 w 6"/>
                <a:gd name="T1" fmla="*/ 100 h 11"/>
                <a:gd name="T2" fmla="*/ 0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11"/>
                  </a:moveTo>
                  <a:cubicBezTo>
                    <a:pt x="6" y="9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7" name="Freeform 630">
              <a:extLst>
                <a:ext uri="{FF2B5EF4-FFF2-40B4-BE49-F238E27FC236}">
                  <a16:creationId xmlns:a16="http://schemas.microsoft.com/office/drawing/2014/main" id="{27B4AD80-9C88-4C6C-AD28-DEBA4B0F0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960"/>
              <a:ext cx="78" cy="138"/>
            </a:xfrm>
            <a:custGeom>
              <a:avLst/>
              <a:gdLst>
                <a:gd name="T0" fmla="*/ 0 w 40"/>
                <a:gd name="T1" fmla="*/ 604 h 66"/>
                <a:gd name="T2" fmla="*/ 236 w 40"/>
                <a:gd name="T3" fmla="*/ 358 h 66"/>
                <a:gd name="T4" fmla="*/ 224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0" y="66"/>
                  </a:moveTo>
                  <a:cubicBezTo>
                    <a:pt x="17" y="62"/>
                    <a:pt x="23" y="54"/>
                    <a:pt x="32" y="39"/>
                  </a:cubicBezTo>
                  <a:cubicBezTo>
                    <a:pt x="40" y="24"/>
                    <a:pt x="38" y="9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8" name="Freeform 631">
              <a:extLst>
                <a:ext uri="{FF2B5EF4-FFF2-40B4-BE49-F238E27FC236}">
                  <a16:creationId xmlns:a16="http://schemas.microsoft.com/office/drawing/2014/main" id="{F2A82B7E-9DD2-4A0A-BDDB-4844E31AE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3324"/>
              <a:ext cx="8" cy="6"/>
            </a:xfrm>
            <a:custGeom>
              <a:avLst/>
              <a:gdLst>
                <a:gd name="T0" fmla="*/ 0 w 4"/>
                <a:gd name="T1" fmla="*/ 24 h 3"/>
                <a:gd name="T2" fmla="*/ 3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2"/>
                    <a:pt x="4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9" name="Freeform 632">
              <a:extLst>
                <a:ext uri="{FF2B5EF4-FFF2-40B4-BE49-F238E27FC236}">
                  <a16:creationId xmlns:a16="http://schemas.microsoft.com/office/drawing/2014/main" id="{A3577B5B-6EC3-4999-AFDF-34FBEAAEF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" y="3336"/>
              <a:ext cx="48" cy="21"/>
            </a:xfrm>
            <a:custGeom>
              <a:avLst/>
              <a:gdLst>
                <a:gd name="T0" fmla="*/ 0 w 24"/>
                <a:gd name="T1" fmla="*/ 92 h 10"/>
                <a:gd name="T2" fmla="*/ 192 w 2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10"/>
                  </a:moveTo>
                  <a:cubicBezTo>
                    <a:pt x="6" y="7"/>
                    <a:pt x="16" y="3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0" name="Freeform 633">
              <a:extLst>
                <a:ext uri="{FF2B5EF4-FFF2-40B4-BE49-F238E27FC236}">
                  <a16:creationId xmlns:a16="http://schemas.microsoft.com/office/drawing/2014/main" id="{10C86A67-E565-4420-A5D6-8C25F15CD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411"/>
              <a:ext cx="14" cy="16"/>
            </a:xfrm>
            <a:custGeom>
              <a:avLst/>
              <a:gdLst>
                <a:gd name="T0" fmla="*/ 0 w 7"/>
                <a:gd name="T1" fmla="*/ 64 h 8"/>
                <a:gd name="T2" fmla="*/ 5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8"/>
                    <a:pt x="7" y="5"/>
                    <a:pt x="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1" name="Freeform 634">
              <a:extLst>
                <a:ext uri="{FF2B5EF4-FFF2-40B4-BE49-F238E27FC236}">
                  <a16:creationId xmlns:a16="http://schemas.microsoft.com/office/drawing/2014/main" id="{ACF237F9-80BF-444B-A56B-29A927E00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548"/>
              <a:ext cx="11" cy="52"/>
            </a:xfrm>
            <a:custGeom>
              <a:avLst/>
              <a:gdLst>
                <a:gd name="T0" fmla="*/ 37 w 6"/>
                <a:gd name="T1" fmla="*/ 0 h 25"/>
                <a:gd name="T2" fmla="*/ 7 w 6"/>
                <a:gd name="T3" fmla="*/ 125 h 25"/>
                <a:gd name="T4" fmla="*/ 7 w 6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4" y="5"/>
                    <a:pt x="0" y="8"/>
                    <a:pt x="1" y="14"/>
                  </a:cubicBezTo>
                  <a:cubicBezTo>
                    <a:pt x="1" y="18"/>
                    <a:pt x="4" y="21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2" name="Freeform 635">
              <a:extLst>
                <a:ext uri="{FF2B5EF4-FFF2-40B4-BE49-F238E27FC236}">
                  <a16:creationId xmlns:a16="http://schemas.microsoft.com/office/drawing/2014/main" id="{4A4247E0-18BB-44F6-AE71-2F56B9C63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970"/>
              <a:ext cx="15" cy="44"/>
            </a:xfrm>
            <a:custGeom>
              <a:avLst/>
              <a:gdLst>
                <a:gd name="T0" fmla="*/ 53 w 8"/>
                <a:gd name="T1" fmla="*/ 0 h 21"/>
                <a:gd name="T2" fmla="*/ 8 w 8"/>
                <a:gd name="T3" fmla="*/ 119 h 21"/>
                <a:gd name="T4" fmla="*/ 0 w 8"/>
                <a:gd name="T5" fmla="*/ 19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8" y="0"/>
                  </a:moveTo>
                  <a:cubicBezTo>
                    <a:pt x="7" y="5"/>
                    <a:pt x="2" y="9"/>
                    <a:pt x="1" y="13"/>
                  </a:cubicBezTo>
                  <a:cubicBezTo>
                    <a:pt x="0" y="16"/>
                    <a:pt x="1" y="20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3" name="Freeform 636">
              <a:extLst>
                <a:ext uri="{FF2B5EF4-FFF2-40B4-BE49-F238E27FC236}">
                  <a16:creationId xmlns:a16="http://schemas.microsoft.com/office/drawing/2014/main" id="{157FB0EF-ABB2-4D48-B1CA-70CE27CD6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1079"/>
              <a:ext cx="14" cy="21"/>
            </a:xfrm>
            <a:custGeom>
              <a:avLst/>
              <a:gdLst>
                <a:gd name="T0" fmla="*/ 56 w 7"/>
                <a:gd name="T1" fmla="*/ 67 h 10"/>
                <a:gd name="T2" fmla="*/ 0 w 7"/>
                <a:gd name="T3" fmla="*/ 76 h 10"/>
                <a:gd name="T4" fmla="*/ 4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7"/>
                  </a:moveTo>
                  <a:cubicBezTo>
                    <a:pt x="5" y="7"/>
                    <a:pt x="2" y="10"/>
                    <a:pt x="0" y="8"/>
                  </a:cubicBezTo>
                  <a:cubicBezTo>
                    <a:pt x="1" y="7"/>
                    <a:pt x="6" y="0"/>
                    <a:pt x="5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4" name="Freeform 637">
              <a:extLst>
                <a:ext uri="{FF2B5EF4-FFF2-40B4-BE49-F238E27FC236}">
                  <a16:creationId xmlns:a16="http://schemas.microsoft.com/office/drawing/2014/main" id="{C823F41B-F088-4DE4-B248-8268F27C8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117"/>
              <a:ext cx="38" cy="36"/>
            </a:xfrm>
            <a:custGeom>
              <a:avLst/>
              <a:gdLst>
                <a:gd name="T0" fmla="*/ 152 w 19"/>
                <a:gd name="T1" fmla="*/ 68 h 17"/>
                <a:gd name="T2" fmla="*/ 112 w 19"/>
                <a:gd name="T3" fmla="*/ 152 h 17"/>
                <a:gd name="T4" fmla="*/ 40 w 19"/>
                <a:gd name="T5" fmla="*/ 152 h 17"/>
                <a:gd name="T6" fmla="*/ 0 w 19"/>
                <a:gd name="T7" fmla="*/ 104 h 17"/>
                <a:gd name="T8" fmla="*/ 48 w 19"/>
                <a:gd name="T9" fmla="*/ 0 h 17"/>
                <a:gd name="T10" fmla="*/ 96 w 19"/>
                <a:gd name="T11" fmla="*/ 7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7">
                  <a:moveTo>
                    <a:pt x="19" y="7"/>
                  </a:moveTo>
                  <a:cubicBezTo>
                    <a:pt x="18" y="10"/>
                    <a:pt x="16" y="14"/>
                    <a:pt x="14" y="16"/>
                  </a:cubicBezTo>
                  <a:cubicBezTo>
                    <a:pt x="12" y="17"/>
                    <a:pt x="6" y="17"/>
                    <a:pt x="5" y="16"/>
                  </a:cubicBezTo>
                  <a:cubicBezTo>
                    <a:pt x="2" y="16"/>
                    <a:pt x="1" y="13"/>
                    <a:pt x="0" y="11"/>
                  </a:cubicBezTo>
                  <a:cubicBezTo>
                    <a:pt x="0" y="6"/>
                    <a:pt x="5" y="4"/>
                    <a:pt x="6" y="0"/>
                  </a:cubicBezTo>
                  <a:cubicBezTo>
                    <a:pt x="6" y="4"/>
                    <a:pt x="5" y="12"/>
                    <a:pt x="12" y="8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5" name="Freeform 638">
              <a:extLst>
                <a:ext uri="{FF2B5EF4-FFF2-40B4-BE49-F238E27FC236}">
                  <a16:creationId xmlns:a16="http://schemas.microsoft.com/office/drawing/2014/main" id="{C5990DD1-01A3-454F-AEC9-B0E0ADDC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015"/>
              <a:ext cx="37" cy="27"/>
            </a:xfrm>
            <a:custGeom>
              <a:avLst/>
              <a:gdLst>
                <a:gd name="T0" fmla="*/ 140 w 19"/>
                <a:gd name="T1" fmla="*/ 52 h 13"/>
                <a:gd name="T2" fmla="*/ 23 w 19"/>
                <a:gd name="T3" fmla="*/ 116 h 13"/>
                <a:gd name="T4" fmla="*/ 16 w 19"/>
                <a:gd name="T5" fmla="*/ 91 h 13"/>
                <a:gd name="T6" fmla="*/ 37 w 19"/>
                <a:gd name="T7" fmla="*/ 0 h 13"/>
                <a:gd name="T8" fmla="*/ 45 w 19"/>
                <a:gd name="T9" fmla="*/ 44 h 13"/>
                <a:gd name="T10" fmla="*/ 109 w 19"/>
                <a:gd name="T11" fmla="*/ 4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19" y="6"/>
                  </a:moveTo>
                  <a:cubicBezTo>
                    <a:pt x="14" y="8"/>
                    <a:pt x="9" y="13"/>
                    <a:pt x="3" y="13"/>
                  </a:cubicBezTo>
                  <a:cubicBezTo>
                    <a:pt x="0" y="13"/>
                    <a:pt x="0" y="13"/>
                    <a:pt x="2" y="10"/>
                  </a:cubicBezTo>
                  <a:cubicBezTo>
                    <a:pt x="3" y="6"/>
                    <a:pt x="4" y="4"/>
                    <a:pt x="5" y="0"/>
                  </a:cubicBezTo>
                  <a:cubicBezTo>
                    <a:pt x="6" y="2"/>
                    <a:pt x="5" y="4"/>
                    <a:pt x="6" y="5"/>
                  </a:cubicBezTo>
                  <a:cubicBezTo>
                    <a:pt x="8" y="8"/>
                    <a:pt x="12" y="5"/>
                    <a:pt x="15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6" name="Freeform 639">
              <a:extLst>
                <a:ext uri="{FF2B5EF4-FFF2-40B4-BE49-F238E27FC236}">
                  <a16:creationId xmlns:a16="http://schemas.microsoft.com/office/drawing/2014/main" id="{CDE6255F-DC21-4491-A177-E5CDDAC25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969"/>
              <a:ext cx="20" cy="21"/>
            </a:xfrm>
            <a:custGeom>
              <a:avLst/>
              <a:gdLst>
                <a:gd name="T0" fmla="*/ 80 w 10"/>
                <a:gd name="T1" fmla="*/ 8 h 10"/>
                <a:gd name="T2" fmla="*/ 48 w 10"/>
                <a:gd name="T3" fmla="*/ 48 h 10"/>
                <a:gd name="T4" fmla="*/ 24 w 10"/>
                <a:gd name="T5" fmla="*/ 92 h 10"/>
                <a:gd name="T6" fmla="*/ 8 w 10"/>
                <a:gd name="T7" fmla="*/ 67 h 10"/>
                <a:gd name="T8" fmla="*/ 0 w 10"/>
                <a:gd name="T9" fmla="*/ 17 h 10"/>
                <a:gd name="T10" fmla="*/ 72 w 10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10" y="1"/>
                  </a:moveTo>
                  <a:cubicBezTo>
                    <a:pt x="9" y="3"/>
                    <a:pt x="7" y="3"/>
                    <a:pt x="6" y="5"/>
                  </a:cubicBezTo>
                  <a:cubicBezTo>
                    <a:pt x="5" y="6"/>
                    <a:pt x="5" y="9"/>
                    <a:pt x="3" y="10"/>
                  </a:cubicBezTo>
                  <a:cubicBezTo>
                    <a:pt x="1" y="10"/>
                    <a:pt x="2" y="8"/>
                    <a:pt x="1" y="7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5" y="6"/>
                    <a:pt x="5" y="0"/>
                    <a:pt x="9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7" name="Freeform 640">
              <a:extLst>
                <a:ext uri="{FF2B5EF4-FFF2-40B4-BE49-F238E27FC236}">
                  <a16:creationId xmlns:a16="http://schemas.microsoft.com/office/drawing/2014/main" id="{43CBF089-8E07-4631-97D8-AD7A0876C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941"/>
              <a:ext cx="29" cy="38"/>
            </a:xfrm>
            <a:custGeom>
              <a:avLst/>
              <a:gdLst>
                <a:gd name="T0" fmla="*/ 108 w 15"/>
                <a:gd name="T1" fmla="*/ 84 h 18"/>
                <a:gd name="T2" fmla="*/ 72 w 15"/>
                <a:gd name="T3" fmla="*/ 169 h 18"/>
                <a:gd name="T4" fmla="*/ 0 w 15"/>
                <a:gd name="T5" fmla="*/ 0 h 18"/>
                <a:gd name="T6" fmla="*/ 29 w 15"/>
                <a:gd name="T7" fmla="*/ 36 h 18"/>
                <a:gd name="T8" fmla="*/ 93 w 15"/>
                <a:gd name="T9" fmla="*/ 6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5" y="9"/>
                  </a:moveTo>
                  <a:cubicBezTo>
                    <a:pt x="12" y="11"/>
                    <a:pt x="9" y="13"/>
                    <a:pt x="10" y="18"/>
                  </a:cubicBezTo>
                  <a:cubicBezTo>
                    <a:pt x="7" y="13"/>
                    <a:pt x="1" y="5"/>
                    <a:pt x="0" y="0"/>
                  </a:cubicBezTo>
                  <a:cubicBezTo>
                    <a:pt x="2" y="1"/>
                    <a:pt x="2" y="3"/>
                    <a:pt x="4" y="4"/>
                  </a:cubicBezTo>
                  <a:cubicBezTo>
                    <a:pt x="6" y="6"/>
                    <a:pt x="9" y="6"/>
                    <a:pt x="13" y="7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8" name="Freeform 641">
              <a:extLst>
                <a:ext uri="{FF2B5EF4-FFF2-40B4-BE49-F238E27FC236}">
                  <a16:creationId xmlns:a16="http://schemas.microsoft.com/office/drawing/2014/main" id="{EB890E8A-DAAB-417F-A859-0C5D7A511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996"/>
              <a:ext cx="18" cy="48"/>
            </a:xfrm>
            <a:custGeom>
              <a:avLst/>
              <a:gdLst>
                <a:gd name="T0" fmla="*/ 48 w 9"/>
                <a:gd name="T1" fmla="*/ 0 h 23"/>
                <a:gd name="T2" fmla="*/ 0 w 9"/>
                <a:gd name="T3" fmla="*/ 20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6" y="0"/>
                  </a:moveTo>
                  <a:cubicBezTo>
                    <a:pt x="9" y="18"/>
                    <a:pt x="2" y="14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9" name="Freeform 642">
              <a:extLst>
                <a:ext uri="{FF2B5EF4-FFF2-40B4-BE49-F238E27FC236}">
                  <a16:creationId xmlns:a16="http://schemas.microsoft.com/office/drawing/2014/main" id="{F4C540AE-0BA8-46CD-8B9F-3CEF95EF6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19"/>
              <a:ext cx="69" cy="39"/>
            </a:xfrm>
            <a:custGeom>
              <a:avLst/>
              <a:gdLst>
                <a:gd name="T0" fmla="*/ 16 w 35"/>
                <a:gd name="T1" fmla="*/ 105 h 19"/>
                <a:gd name="T2" fmla="*/ 16 w 35"/>
                <a:gd name="T3" fmla="*/ 96 h 19"/>
                <a:gd name="T4" fmla="*/ 69 w 35"/>
                <a:gd name="T5" fmla="*/ 0 h 19"/>
                <a:gd name="T6" fmla="*/ 69 w 35"/>
                <a:gd name="T7" fmla="*/ 140 h 19"/>
                <a:gd name="T8" fmla="*/ 268 w 35"/>
                <a:gd name="T9" fmla="*/ 4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">
                  <a:moveTo>
                    <a:pt x="2" y="12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0" y="19"/>
                    <a:pt x="9" y="16"/>
                  </a:cubicBezTo>
                  <a:cubicBezTo>
                    <a:pt x="23" y="10"/>
                    <a:pt x="28" y="10"/>
                    <a:pt x="35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0" name="Freeform 643">
              <a:extLst>
                <a:ext uri="{FF2B5EF4-FFF2-40B4-BE49-F238E27FC236}">
                  <a16:creationId xmlns:a16="http://schemas.microsoft.com/office/drawing/2014/main" id="{5D163A04-4E76-4057-AF15-008690459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" y="956"/>
              <a:ext cx="20" cy="44"/>
            </a:xfrm>
            <a:custGeom>
              <a:avLst/>
              <a:gdLst>
                <a:gd name="T0" fmla="*/ 0 w 10"/>
                <a:gd name="T1" fmla="*/ 0 h 21"/>
                <a:gd name="T2" fmla="*/ 80 w 10"/>
                <a:gd name="T3" fmla="*/ 19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cubicBezTo>
                    <a:pt x="3" y="9"/>
                    <a:pt x="10" y="13"/>
                    <a:pt x="10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1" name="Freeform 644">
              <a:extLst>
                <a:ext uri="{FF2B5EF4-FFF2-40B4-BE49-F238E27FC236}">
                  <a16:creationId xmlns:a16="http://schemas.microsoft.com/office/drawing/2014/main" id="{4A6232AD-7148-4021-8997-A5DBB4CCC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958"/>
              <a:ext cx="29" cy="40"/>
            </a:xfrm>
            <a:custGeom>
              <a:avLst/>
              <a:gdLst>
                <a:gd name="T0" fmla="*/ 108 w 15"/>
                <a:gd name="T1" fmla="*/ 0 h 19"/>
                <a:gd name="T2" fmla="*/ 0 w 15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5" y="8"/>
                    <a:pt x="5" y="15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2" name="Freeform 645">
              <a:extLst>
                <a:ext uri="{FF2B5EF4-FFF2-40B4-BE49-F238E27FC236}">
                  <a16:creationId xmlns:a16="http://schemas.microsoft.com/office/drawing/2014/main" id="{F733280F-1FF8-4B70-9EF5-071961706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977"/>
              <a:ext cx="13" cy="27"/>
            </a:xfrm>
            <a:custGeom>
              <a:avLst/>
              <a:gdLst>
                <a:gd name="T0" fmla="*/ 20 w 7"/>
                <a:gd name="T1" fmla="*/ 116 h 13"/>
                <a:gd name="T2" fmla="*/ 37 w 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3" y="13"/>
                  </a:moveTo>
                  <a:cubicBezTo>
                    <a:pt x="7" y="8"/>
                    <a:pt x="0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3" name="Freeform 646">
              <a:extLst>
                <a:ext uri="{FF2B5EF4-FFF2-40B4-BE49-F238E27FC236}">
                  <a16:creationId xmlns:a16="http://schemas.microsoft.com/office/drawing/2014/main" id="{C6ECC00A-F861-40F5-AEB2-C296CC2BC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983"/>
              <a:ext cx="20" cy="17"/>
            </a:xfrm>
            <a:custGeom>
              <a:avLst/>
              <a:gdLst>
                <a:gd name="T0" fmla="*/ 0 w 10"/>
                <a:gd name="T1" fmla="*/ 9 h 8"/>
                <a:gd name="T2" fmla="*/ 40 w 10"/>
                <a:gd name="T3" fmla="*/ 77 h 8"/>
                <a:gd name="T4" fmla="*/ 8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1"/>
                  </a:moveTo>
                  <a:cubicBezTo>
                    <a:pt x="3" y="8"/>
                    <a:pt x="5" y="8"/>
                    <a:pt x="5" y="8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4" name="Freeform 647">
              <a:extLst>
                <a:ext uri="{FF2B5EF4-FFF2-40B4-BE49-F238E27FC236}">
                  <a16:creationId xmlns:a16="http://schemas.microsoft.com/office/drawing/2014/main" id="{A08431C0-6674-43A2-9F08-1766FF6C3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" y="1075"/>
              <a:ext cx="35" cy="65"/>
            </a:xfrm>
            <a:custGeom>
              <a:avLst/>
              <a:gdLst>
                <a:gd name="T0" fmla="*/ 132 w 18"/>
                <a:gd name="T1" fmla="*/ 0 h 31"/>
                <a:gd name="T2" fmla="*/ 0 w 18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1">
                  <a:moveTo>
                    <a:pt x="18" y="0"/>
                  </a:moveTo>
                  <a:cubicBezTo>
                    <a:pt x="18" y="14"/>
                    <a:pt x="3" y="17"/>
                    <a:pt x="0" y="3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5" name="Freeform 648">
              <a:extLst>
                <a:ext uri="{FF2B5EF4-FFF2-40B4-BE49-F238E27FC236}">
                  <a16:creationId xmlns:a16="http://schemas.microsoft.com/office/drawing/2014/main" id="{A2943876-7EA0-4789-8E5D-56CC85DB7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136"/>
              <a:ext cx="61" cy="27"/>
            </a:xfrm>
            <a:custGeom>
              <a:avLst/>
              <a:gdLst>
                <a:gd name="T0" fmla="*/ 0 w 31"/>
                <a:gd name="T1" fmla="*/ 100 h 13"/>
                <a:gd name="T2" fmla="*/ 236 w 31"/>
                <a:gd name="T3" fmla="*/ 4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1"/>
                  </a:moveTo>
                  <a:cubicBezTo>
                    <a:pt x="16" y="13"/>
                    <a:pt x="28" y="0"/>
                    <a:pt x="3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6" name="Freeform 649">
              <a:extLst>
                <a:ext uri="{FF2B5EF4-FFF2-40B4-BE49-F238E27FC236}">
                  <a16:creationId xmlns:a16="http://schemas.microsoft.com/office/drawing/2014/main" id="{84C7A05A-5186-41B2-A2E9-AAAEDFA7B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1113"/>
              <a:ext cx="31" cy="40"/>
            </a:xfrm>
            <a:custGeom>
              <a:avLst/>
              <a:gdLst>
                <a:gd name="T0" fmla="*/ 116 w 16"/>
                <a:gd name="T1" fmla="*/ 0 h 19"/>
                <a:gd name="T2" fmla="*/ 0 w 16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16" y="0"/>
                  </a:moveTo>
                  <a:cubicBezTo>
                    <a:pt x="8" y="6"/>
                    <a:pt x="1" y="13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7" name="Freeform 650">
              <a:extLst>
                <a:ext uri="{FF2B5EF4-FFF2-40B4-BE49-F238E27FC236}">
                  <a16:creationId xmlns:a16="http://schemas.microsoft.com/office/drawing/2014/main" id="{245435B4-4DB7-45C2-8942-944AC641E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1100"/>
              <a:ext cx="4" cy="21"/>
            </a:xfrm>
            <a:custGeom>
              <a:avLst/>
              <a:gdLst>
                <a:gd name="T0" fmla="*/ 0 w 2"/>
                <a:gd name="T1" fmla="*/ 0 h 10"/>
                <a:gd name="T2" fmla="*/ 16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0" y="7"/>
                    <a:pt x="2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8" name="Freeform 651">
              <a:extLst>
                <a:ext uri="{FF2B5EF4-FFF2-40B4-BE49-F238E27FC236}">
                  <a16:creationId xmlns:a16="http://schemas.microsoft.com/office/drawing/2014/main" id="{3091029A-9CFC-4198-82C3-17A3C3641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100"/>
              <a:ext cx="20" cy="9"/>
            </a:xfrm>
            <a:custGeom>
              <a:avLst/>
              <a:gdLst>
                <a:gd name="T0" fmla="*/ 0 w 10"/>
                <a:gd name="T1" fmla="*/ 45 h 4"/>
                <a:gd name="T2" fmla="*/ 8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3"/>
                    <a:pt x="7" y="4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9" name="Freeform 652">
              <a:extLst>
                <a:ext uri="{FF2B5EF4-FFF2-40B4-BE49-F238E27FC236}">
                  <a16:creationId xmlns:a16="http://schemas.microsoft.com/office/drawing/2014/main" id="{11BCA103-E56C-438C-9428-DD3BF5441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868"/>
              <a:ext cx="116" cy="53"/>
            </a:xfrm>
            <a:custGeom>
              <a:avLst/>
              <a:gdLst>
                <a:gd name="T0" fmla="*/ 448 w 59"/>
                <a:gd name="T1" fmla="*/ 237 h 25"/>
                <a:gd name="T2" fmla="*/ 0 w 59"/>
                <a:gd name="T3" fmla="*/ 85 h 25"/>
                <a:gd name="T4" fmla="*/ 228 w 59"/>
                <a:gd name="T5" fmla="*/ 76 h 25"/>
                <a:gd name="T6" fmla="*/ 425 w 59"/>
                <a:gd name="T7" fmla="*/ 21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5">
                  <a:moveTo>
                    <a:pt x="59" y="25"/>
                  </a:moveTo>
                  <a:cubicBezTo>
                    <a:pt x="43" y="15"/>
                    <a:pt x="19" y="9"/>
                    <a:pt x="0" y="9"/>
                  </a:cubicBezTo>
                  <a:cubicBezTo>
                    <a:pt x="5" y="0"/>
                    <a:pt x="23" y="6"/>
                    <a:pt x="30" y="8"/>
                  </a:cubicBezTo>
                  <a:cubicBezTo>
                    <a:pt x="39" y="10"/>
                    <a:pt x="50" y="14"/>
                    <a:pt x="5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0" name="Freeform 653">
              <a:extLst>
                <a:ext uri="{FF2B5EF4-FFF2-40B4-BE49-F238E27FC236}">
                  <a16:creationId xmlns:a16="http://schemas.microsoft.com/office/drawing/2014/main" id="{C2982C5C-0BE8-4BBE-ADC3-0A16FF405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933"/>
              <a:ext cx="72" cy="67"/>
            </a:xfrm>
            <a:custGeom>
              <a:avLst/>
              <a:gdLst>
                <a:gd name="T0" fmla="*/ 243 w 37"/>
                <a:gd name="T1" fmla="*/ 285 h 32"/>
                <a:gd name="T2" fmla="*/ 171 w 37"/>
                <a:gd name="T3" fmla="*/ 157 h 32"/>
                <a:gd name="T4" fmla="*/ 0 w 37"/>
                <a:gd name="T5" fmla="*/ 84 h 32"/>
                <a:gd name="T6" fmla="*/ 257 w 37"/>
                <a:gd name="T7" fmla="*/ 29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2">
                  <a:moveTo>
                    <a:pt x="33" y="31"/>
                  </a:moveTo>
                  <a:cubicBezTo>
                    <a:pt x="36" y="26"/>
                    <a:pt x="26" y="19"/>
                    <a:pt x="23" y="17"/>
                  </a:cubicBezTo>
                  <a:cubicBezTo>
                    <a:pt x="17" y="12"/>
                    <a:pt x="8" y="9"/>
                    <a:pt x="0" y="9"/>
                  </a:cubicBezTo>
                  <a:cubicBezTo>
                    <a:pt x="15" y="0"/>
                    <a:pt x="37" y="16"/>
                    <a:pt x="35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1" name="Freeform 654">
              <a:extLst>
                <a:ext uri="{FF2B5EF4-FFF2-40B4-BE49-F238E27FC236}">
                  <a16:creationId xmlns:a16="http://schemas.microsoft.com/office/drawing/2014/main" id="{F4841E07-BD8E-47E9-9529-091B58488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042"/>
              <a:ext cx="57" cy="56"/>
            </a:xfrm>
            <a:custGeom>
              <a:avLst/>
              <a:gdLst>
                <a:gd name="T0" fmla="*/ 189 w 29"/>
                <a:gd name="T1" fmla="*/ 241 h 27"/>
                <a:gd name="T2" fmla="*/ 136 w 29"/>
                <a:gd name="T3" fmla="*/ 91 h 27"/>
                <a:gd name="T4" fmla="*/ 0 w 29"/>
                <a:gd name="T5" fmla="*/ 17 h 27"/>
                <a:gd name="T6" fmla="*/ 173 w 29"/>
                <a:gd name="T7" fmla="*/ 22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7">
                  <a:moveTo>
                    <a:pt x="25" y="27"/>
                  </a:moveTo>
                  <a:cubicBezTo>
                    <a:pt x="23" y="21"/>
                    <a:pt x="23" y="15"/>
                    <a:pt x="18" y="10"/>
                  </a:cubicBezTo>
                  <a:cubicBezTo>
                    <a:pt x="13" y="6"/>
                    <a:pt x="5" y="3"/>
                    <a:pt x="0" y="2"/>
                  </a:cubicBezTo>
                  <a:cubicBezTo>
                    <a:pt x="15" y="0"/>
                    <a:pt x="29" y="7"/>
                    <a:pt x="23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2" name="Freeform 655">
              <a:extLst>
                <a:ext uri="{FF2B5EF4-FFF2-40B4-BE49-F238E27FC236}">
                  <a16:creationId xmlns:a16="http://schemas.microsoft.com/office/drawing/2014/main" id="{733FD32E-E6CA-48BC-8006-4965BBC77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952"/>
              <a:ext cx="1" cy="12"/>
            </a:xfrm>
            <a:custGeom>
              <a:avLst/>
              <a:gdLst>
                <a:gd name="T0" fmla="*/ 0 w 1"/>
                <a:gd name="T1" fmla="*/ 48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3" name="Freeform 656">
              <a:extLst>
                <a:ext uri="{FF2B5EF4-FFF2-40B4-BE49-F238E27FC236}">
                  <a16:creationId xmlns:a16="http://schemas.microsoft.com/office/drawing/2014/main" id="{0619AC5B-0AC9-4C49-BE49-48F28CC65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893"/>
              <a:ext cx="17" cy="21"/>
            </a:xfrm>
            <a:custGeom>
              <a:avLst/>
              <a:gdLst>
                <a:gd name="T0" fmla="*/ 21 w 9"/>
                <a:gd name="T1" fmla="*/ 84 h 10"/>
                <a:gd name="T2" fmla="*/ 28 w 9"/>
                <a:gd name="T3" fmla="*/ 0 h 10"/>
                <a:gd name="T4" fmla="*/ 53 w 9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9"/>
                  </a:moveTo>
                  <a:cubicBezTo>
                    <a:pt x="2" y="7"/>
                    <a:pt x="0" y="0"/>
                    <a:pt x="4" y="0"/>
                  </a:cubicBezTo>
                  <a:cubicBezTo>
                    <a:pt x="8" y="0"/>
                    <a:pt x="9" y="7"/>
                    <a:pt x="8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4" name="Freeform 657">
              <a:extLst>
                <a:ext uri="{FF2B5EF4-FFF2-40B4-BE49-F238E27FC236}">
                  <a16:creationId xmlns:a16="http://schemas.microsoft.com/office/drawing/2014/main" id="{9EC8D221-A203-4E72-BFEE-7CC2C901C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960"/>
              <a:ext cx="6" cy="4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5" name="Freeform 658">
              <a:extLst>
                <a:ext uri="{FF2B5EF4-FFF2-40B4-BE49-F238E27FC236}">
                  <a16:creationId xmlns:a16="http://schemas.microsoft.com/office/drawing/2014/main" id="{F01081EE-7D81-4AEA-A45E-23BE39407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992"/>
              <a:ext cx="6" cy="4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6" name="Freeform 659">
              <a:extLst>
                <a:ext uri="{FF2B5EF4-FFF2-40B4-BE49-F238E27FC236}">
                  <a16:creationId xmlns:a16="http://schemas.microsoft.com/office/drawing/2014/main" id="{2E263726-404B-4A2A-9303-180901B19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962"/>
              <a:ext cx="6" cy="7"/>
            </a:xfrm>
            <a:custGeom>
              <a:avLst/>
              <a:gdLst>
                <a:gd name="T0" fmla="*/ 0 w 3"/>
                <a:gd name="T1" fmla="*/ 0 h 3"/>
                <a:gd name="T2" fmla="*/ 24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7" name="Freeform 660">
              <a:extLst>
                <a:ext uri="{FF2B5EF4-FFF2-40B4-BE49-F238E27FC236}">
                  <a16:creationId xmlns:a16="http://schemas.microsoft.com/office/drawing/2014/main" id="{B97ACD00-6B83-4B63-BFB4-869C394EF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031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8" name="Freeform 661">
              <a:extLst>
                <a:ext uri="{FF2B5EF4-FFF2-40B4-BE49-F238E27FC236}">
                  <a16:creationId xmlns:a16="http://schemas.microsoft.com/office/drawing/2014/main" id="{20334746-6AF1-42A0-9BF4-7E00ECD1A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029"/>
              <a:ext cx="18" cy="15"/>
            </a:xfrm>
            <a:custGeom>
              <a:avLst/>
              <a:gdLst>
                <a:gd name="T0" fmla="*/ 48 w 9"/>
                <a:gd name="T1" fmla="*/ 0 h 7"/>
                <a:gd name="T2" fmla="*/ 32 w 9"/>
                <a:gd name="T3" fmla="*/ 69 h 7"/>
                <a:gd name="T4" fmla="*/ 0 w 9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9" y="3"/>
                    <a:pt x="9" y="7"/>
                    <a:pt x="4" y="7"/>
                  </a:cubicBezTo>
                  <a:cubicBezTo>
                    <a:pt x="2" y="6"/>
                    <a:pt x="1" y="6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9" name="Freeform 662">
              <a:extLst>
                <a:ext uri="{FF2B5EF4-FFF2-40B4-BE49-F238E27FC236}">
                  <a16:creationId xmlns:a16="http://schemas.microsoft.com/office/drawing/2014/main" id="{2C1A989E-3AEB-4072-85E2-51AD49B46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1013"/>
              <a:ext cx="13" cy="2"/>
            </a:xfrm>
            <a:custGeom>
              <a:avLst/>
              <a:gdLst>
                <a:gd name="T0" fmla="*/ 0 w 7"/>
                <a:gd name="T1" fmla="*/ 8 h 1"/>
                <a:gd name="T2" fmla="*/ 45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0"/>
                    <a:pt x="7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0" name="Freeform 663">
              <a:extLst>
                <a:ext uri="{FF2B5EF4-FFF2-40B4-BE49-F238E27FC236}">
                  <a16:creationId xmlns:a16="http://schemas.microsoft.com/office/drawing/2014/main" id="{45C0FF49-B360-46A3-85E0-BBAACE5D8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1044"/>
              <a:ext cx="3" cy="14"/>
            </a:xfrm>
            <a:custGeom>
              <a:avLst/>
              <a:gdLst>
                <a:gd name="T0" fmla="*/ 0 w 2"/>
                <a:gd name="T1" fmla="*/ 56 h 7"/>
                <a:gd name="T2" fmla="*/ 8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2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1" name="Freeform 664">
              <a:extLst>
                <a:ext uri="{FF2B5EF4-FFF2-40B4-BE49-F238E27FC236}">
                  <a16:creationId xmlns:a16="http://schemas.microsoft.com/office/drawing/2014/main" id="{E2B1560F-88F9-4105-9453-922437803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1081"/>
              <a:ext cx="6" cy="3"/>
            </a:xfrm>
            <a:custGeom>
              <a:avLst/>
              <a:gdLst>
                <a:gd name="T0" fmla="*/ 24 w 3"/>
                <a:gd name="T1" fmla="*/ 27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2" name="Freeform 665">
              <a:extLst>
                <a:ext uri="{FF2B5EF4-FFF2-40B4-BE49-F238E27FC236}">
                  <a16:creationId xmlns:a16="http://schemas.microsoft.com/office/drawing/2014/main" id="{1315A669-20BF-4194-AFA0-4687C75B3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159"/>
              <a:ext cx="2" cy="6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3" name="Freeform 666">
              <a:extLst>
                <a:ext uri="{FF2B5EF4-FFF2-40B4-BE49-F238E27FC236}">
                  <a16:creationId xmlns:a16="http://schemas.microsoft.com/office/drawing/2014/main" id="{AC1CB7CE-2CB8-4CBF-9F4B-45D3E0479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142"/>
              <a:ext cx="1" cy="11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4" name="Freeform 667">
              <a:extLst>
                <a:ext uri="{FF2B5EF4-FFF2-40B4-BE49-F238E27FC236}">
                  <a16:creationId xmlns:a16="http://schemas.microsoft.com/office/drawing/2014/main" id="{1827F47A-0F1B-4678-8F1D-2F5A7F25E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117"/>
              <a:ext cx="10" cy="2"/>
            </a:xfrm>
            <a:custGeom>
              <a:avLst/>
              <a:gdLst>
                <a:gd name="T0" fmla="*/ 0 w 5"/>
                <a:gd name="T1" fmla="*/ 8 h 1"/>
                <a:gd name="T2" fmla="*/ 4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5" name="Freeform 668">
              <a:extLst>
                <a:ext uri="{FF2B5EF4-FFF2-40B4-BE49-F238E27FC236}">
                  <a16:creationId xmlns:a16="http://schemas.microsoft.com/office/drawing/2014/main" id="{253979A9-2202-43DB-94AE-56DCA6356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173"/>
              <a:ext cx="17" cy="19"/>
            </a:xfrm>
            <a:custGeom>
              <a:avLst/>
              <a:gdLst>
                <a:gd name="T0" fmla="*/ 0 w 9"/>
                <a:gd name="T1" fmla="*/ 68 h 9"/>
                <a:gd name="T2" fmla="*/ 28 w 9"/>
                <a:gd name="T3" fmla="*/ 8 h 9"/>
                <a:gd name="T4" fmla="*/ 15 w 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0" y="5"/>
                    <a:pt x="2" y="0"/>
                    <a:pt x="4" y="1"/>
                  </a:cubicBezTo>
                  <a:cubicBezTo>
                    <a:pt x="9" y="2"/>
                    <a:pt x="4" y="7"/>
                    <a:pt x="2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6" name="Freeform 669">
              <a:extLst>
                <a:ext uri="{FF2B5EF4-FFF2-40B4-BE49-F238E27FC236}">
                  <a16:creationId xmlns:a16="http://schemas.microsoft.com/office/drawing/2014/main" id="{F7C34890-D430-4E8C-B11B-83AE7BF8E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209"/>
              <a:ext cx="16" cy="21"/>
            </a:xfrm>
            <a:custGeom>
              <a:avLst/>
              <a:gdLst>
                <a:gd name="T0" fmla="*/ 64 w 8"/>
                <a:gd name="T1" fmla="*/ 48 h 10"/>
                <a:gd name="T2" fmla="*/ 8 w 8"/>
                <a:gd name="T3" fmla="*/ 27 h 10"/>
                <a:gd name="T4" fmla="*/ 40 w 8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5"/>
                  </a:moveTo>
                  <a:cubicBezTo>
                    <a:pt x="7" y="3"/>
                    <a:pt x="3" y="0"/>
                    <a:pt x="1" y="3"/>
                  </a:cubicBezTo>
                  <a:cubicBezTo>
                    <a:pt x="0" y="5"/>
                    <a:pt x="3" y="10"/>
                    <a:pt x="5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7" name="Freeform 670">
              <a:extLst>
                <a:ext uri="{FF2B5EF4-FFF2-40B4-BE49-F238E27FC236}">
                  <a16:creationId xmlns:a16="http://schemas.microsoft.com/office/drawing/2014/main" id="{8D3C192A-3B79-417F-AE8A-482F265E5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1211"/>
              <a:ext cx="8" cy="8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2" y="2"/>
                    <a:pt x="4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8" name="Freeform 671">
              <a:extLst>
                <a:ext uri="{FF2B5EF4-FFF2-40B4-BE49-F238E27FC236}">
                  <a16:creationId xmlns:a16="http://schemas.microsoft.com/office/drawing/2014/main" id="{E63747D9-29FF-4208-90E7-7E8355F28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257"/>
              <a:ext cx="10" cy="2"/>
            </a:xfrm>
            <a:custGeom>
              <a:avLst/>
              <a:gdLst>
                <a:gd name="T0" fmla="*/ 0 w 5"/>
                <a:gd name="T1" fmla="*/ 8 h 1"/>
                <a:gd name="T2" fmla="*/ 4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9" name="Freeform 672">
              <a:extLst>
                <a:ext uri="{FF2B5EF4-FFF2-40B4-BE49-F238E27FC236}">
                  <a16:creationId xmlns:a16="http://schemas.microsoft.com/office/drawing/2014/main" id="{A23C0EF0-00FF-44D6-8B43-6C2F5DE03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1284"/>
              <a:ext cx="8" cy="9"/>
            </a:xfrm>
            <a:custGeom>
              <a:avLst/>
              <a:gdLst>
                <a:gd name="T0" fmla="*/ 32 w 4"/>
                <a:gd name="T1" fmla="*/ 45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0" name="Freeform 673">
              <a:extLst>
                <a:ext uri="{FF2B5EF4-FFF2-40B4-BE49-F238E27FC236}">
                  <a16:creationId xmlns:a16="http://schemas.microsoft.com/office/drawing/2014/main" id="{34B1292C-6547-4E5E-AAFB-4EAE40971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293"/>
              <a:ext cx="5" cy="10"/>
            </a:xfrm>
            <a:custGeom>
              <a:avLst/>
              <a:gdLst>
                <a:gd name="T0" fmla="*/ 0 w 3"/>
                <a:gd name="T1" fmla="*/ 40 h 5"/>
                <a:gd name="T2" fmla="*/ 13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1" name="Freeform 674">
              <a:extLst>
                <a:ext uri="{FF2B5EF4-FFF2-40B4-BE49-F238E27FC236}">
                  <a16:creationId xmlns:a16="http://schemas.microsoft.com/office/drawing/2014/main" id="{73201B28-7E06-4E66-B343-66C613EC2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1359"/>
              <a:ext cx="10" cy="7"/>
            </a:xfrm>
            <a:custGeom>
              <a:avLst/>
              <a:gdLst>
                <a:gd name="T0" fmla="*/ 0 w 5"/>
                <a:gd name="T1" fmla="*/ 0 h 3"/>
                <a:gd name="T2" fmla="*/ 40 w 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3" y="2"/>
                    <a:pt x="5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2" name="Freeform 675">
              <a:extLst>
                <a:ext uri="{FF2B5EF4-FFF2-40B4-BE49-F238E27FC236}">
                  <a16:creationId xmlns:a16="http://schemas.microsoft.com/office/drawing/2014/main" id="{3D61BB03-C9EC-42C0-819B-F33C795C1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359"/>
              <a:ext cx="20" cy="19"/>
            </a:xfrm>
            <a:custGeom>
              <a:avLst/>
              <a:gdLst>
                <a:gd name="T0" fmla="*/ 32 w 10"/>
                <a:gd name="T1" fmla="*/ 0 h 9"/>
                <a:gd name="T2" fmla="*/ 32 w 10"/>
                <a:gd name="T3" fmla="*/ 76 h 9"/>
                <a:gd name="T4" fmla="*/ 80 w 10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3" y="2"/>
                    <a:pt x="0" y="6"/>
                    <a:pt x="4" y="8"/>
                  </a:cubicBezTo>
                  <a:cubicBezTo>
                    <a:pt x="7" y="9"/>
                    <a:pt x="10" y="3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3" name="Freeform 676">
              <a:extLst>
                <a:ext uri="{FF2B5EF4-FFF2-40B4-BE49-F238E27FC236}">
                  <a16:creationId xmlns:a16="http://schemas.microsoft.com/office/drawing/2014/main" id="{6735EDF3-AD04-47FB-A71F-7B4524F4C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345"/>
              <a:ext cx="6" cy="6"/>
            </a:xfrm>
            <a:custGeom>
              <a:avLst/>
              <a:gdLst>
                <a:gd name="T0" fmla="*/ 24 w 3"/>
                <a:gd name="T1" fmla="*/ 24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4" name="Freeform 677">
              <a:extLst>
                <a:ext uri="{FF2B5EF4-FFF2-40B4-BE49-F238E27FC236}">
                  <a16:creationId xmlns:a16="http://schemas.microsoft.com/office/drawing/2014/main" id="{0DDBAE6A-8566-4F11-8C3A-5FF5BD274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405"/>
              <a:ext cx="5" cy="11"/>
            </a:xfrm>
            <a:custGeom>
              <a:avLst/>
              <a:gdLst>
                <a:gd name="T0" fmla="*/ 13 w 3"/>
                <a:gd name="T1" fmla="*/ 53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5" name="Freeform 678">
              <a:extLst>
                <a:ext uri="{FF2B5EF4-FFF2-40B4-BE49-F238E27FC236}">
                  <a16:creationId xmlns:a16="http://schemas.microsoft.com/office/drawing/2014/main" id="{2625ED69-67FA-4C8A-9A5D-EF3F8E59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" y="1422"/>
              <a:ext cx="2" cy="13"/>
            </a:xfrm>
            <a:custGeom>
              <a:avLst/>
              <a:gdLst>
                <a:gd name="T0" fmla="*/ 0 w 1"/>
                <a:gd name="T1" fmla="*/ 61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6" name="Freeform 679">
              <a:extLst>
                <a:ext uri="{FF2B5EF4-FFF2-40B4-BE49-F238E27FC236}">
                  <a16:creationId xmlns:a16="http://schemas.microsoft.com/office/drawing/2014/main" id="{47E9FFC1-070C-4B42-B39C-5988640DB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1410"/>
              <a:ext cx="1" cy="8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7" name="Freeform 680">
              <a:extLst>
                <a:ext uri="{FF2B5EF4-FFF2-40B4-BE49-F238E27FC236}">
                  <a16:creationId xmlns:a16="http://schemas.microsoft.com/office/drawing/2014/main" id="{2D0C4A2F-0E42-406B-9109-075B29300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305"/>
              <a:ext cx="10" cy="11"/>
            </a:xfrm>
            <a:custGeom>
              <a:avLst/>
              <a:gdLst>
                <a:gd name="T0" fmla="*/ 0 w 5"/>
                <a:gd name="T1" fmla="*/ 53 h 5"/>
                <a:gd name="T2" fmla="*/ 4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3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8" name="Freeform 681">
              <a:extLst>
                <a:ext uri="{FF2B5EF4-FFF2-40B4-BE49-F238E27FC236}">
                  <a16:creationId xmlns:a16="http://schemas.microsoft.com/office/drawing/2014/main" id="{E2475243-C44D-4ECD-BE66-BC562CDE9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376"/>
              <a:ext cx="24" cy="29"/>
            </a:xfrm>
            <a:custGeom>
              <a:avLst/>
              <a:gdLst>
                <a:gd name="T0" fmla="*/ 8 w 12"/>
                <a:gd name="T1" fmla="*/ 25 h 14"/>
                <a:gd name="T2" fmla="*/ 0 w 12"/>
                <a:gd name="T3" fmla="*/ 8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" y="3"/>
                  </a:moveTo>
                  <a:cubicBezTo>
                    <a:pt x="12" y="0"/>
                    <a:pt x="6" y="14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9" name="Freeform 682">
              <a:extLst>
                <a:ext uri="{FF2B5EF4-FFF2-40B4-BE49-F238E27FC236}">
                  <a16:creationId xmlns:a16="http://schemas.microsoft.com/office/drawing/2014/main" id="{A2895B1E-2993-42A7-91D5-9C2CCB136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232"/>
              <a:ext cx="2" cy="17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0" name="Freeform 683">
              <a:extLst>
                <a:ext uri="{FF2B5EF4-FFF2-40B4-BE49-F238E27FC236}">
                  <a16:creationId xmlns:a16="http://schemas.microsoft.com/office/drawing/2014/main" id="{B1E9AC2E-ABFB-40E1-8F92-4EC326964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464"/>
              <a:ext cx="20" cy="19"/>
            </a:xfrm>
            <a:custGeom>
              <a:avLst/>
              <a:gdLst>
                <a:gd name="T0" fmla="*/ 80 w 10"/>
                <a:gd name="T1" fmla="*/ 49 h 9"/>
                <a:gd name="T2" fmla="*/ 32 w 10"/>
                <a:gd name="T3" fmla="*/ 8 h 9"/>
                <a:gd name="T4" fmla="*/ 48 w 10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5"/>
                  </a:moveTo>
                  <a:cubicBezTo>
                    <a:pt x="9" y="3"/>
                    <a:pt x="7" y="0"/>
                    <a:pt x="4" y="1"/>
                  </a:cubicBezTo>
                  <a:cubicBezTo>
                    <a:pt x="0" y="3"/>
                    <a:pt x="4" y="8"/>
                    <a:pt x="6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1" name="Freeform 684">
              <a:extLst>
                <a:ext uri="{FF2B5EF4-FFF2-40B4-BE49-F238E27FC236}">
                  <a16:creationId xmlns:a16="http://schemas.microsoft.com/office/drawing/2014/main" id="{F98F6E62-8F6F-484D-B20E-D003F8C6F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481"/>
              <a:ext cx="10" cy="12"/>
            </a:xfrm>
            <a:custGeom>
              <a:avLst/>
              <a:gdLst>
                <a:gd name="T0" fmla="*/ 40 w 5"/>
                <a:gd name="T1" fmla="*/ 0 h 6"/>
                <a:gd name="T2" fmla="*/ 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0"/>
                    <a:pt x="2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2" name="Freeform 685">
              <a:extLst>
                <a:ext uri="{FF2B5EF4-FFF2-40B4-BE49-F238E27FC236}">
                  <a16:creationId xmlns:a16="http://schemas.microsoft.com/office/drawing/2014/main" id="{B013D442-70D2-4DE7-9591-7DA7B5096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466"/>
              <a:ext cx="6" cy="8"/>
            </a:xfrm>
            <a:custGeom>
              <a:avLst/>
              <a:gdLst>
                <a:gd name="T0" fmla="*/ 24 w 3"/>
                <a:gd name="T1" fmla="*/ 32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3" name="Freeform 686">
              <a:extLst>
                <a:ext uri="{FF2B5EF4-FFF2-40B4-BE49-F238E27FC236}">
                  <a16:creationId xmlns:a16="http://schemas.microsoft.com/office/drawing/2014/main" id="{0EC34C44-B6BA-43AB-BF37-513DCC224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443"/>
              <a:ext cx="17" cy="23"/>
            </a:xfrm>
            <a:custGeom>
              <a:avLst/>
              <a:gdLst>
                <a:gd name="T0" fmla="*/ 0 w 9"/>
                <a:gd name="T1" fmla="*/ 44 h 11"/>
                <a:gd name="T2" fmla="*/ 53 w 9"/>
                <a:gd name="T3" fmla="*/ 17 h 11"/>
                <a:gd name="T4" fmla="*/ 28 w 9"/>
                <a:gd name="T5" fmla="*/ 1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cubicBezTo>
                    <a:pt x="0" y="2"/>
                    <a:pt x="6" y="0"/>
                    <a:pt x="8" y="2"/>
                  </a:cubicBezTo>
                  <a:cubicBezTo>
                    <a:pt x="9" y="5"/>
                    <a:pt x="7" y="9"/>
                    <a:pt x="4" y="1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4" name="Freeform 687">
              <a:extLst>
                <a:ext uri="{FF2B5EF4-FFF2-40B4-BE49-F238E27FC236}">
                  <a16:creationId xmlns:a16="http://schemas.microsoft.com/office/drawing/2014/main" id="{94F6E29C-A6A1-4CAE-8AE7-044C4DEE8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604"/>
              <a:ext cx="26" cy="27"/>
            </a:xfrm>
            <a:custGeom>
              <a:avLst/>
              <a:gdLst>
                <a:gd name="T0" fmla="*/ 0 w 13"/>
                <a:gd name="T1" fmla="*/ 25 h 13"/>
                <a:gd name="T2" fmla="*/ 64 w 13"/>
                <a:gd name="T3" fmla="*/ 100 h 13"/>
                <a:gd name="T4" fmla="*/ 24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3"/>
                  </a:moveTo>
                  <a:cubicBezTo>
                    <a:pt x="0" y="6"/>
                    <a:pt x="4" y="13"/>
                    <a:pt x="8" y="11"/>
                  </a:cubicBezTo>
                  <a:cubicBezTo>
                    <a:pt x="13" y="8"/>
                    <a:pt x="5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5" name="Freeform 688">
              <a:extLst>
                <a:ext uri="{FF2B5EF4-FFF2-40B4-BE49-F238E27FC236}">
                  <a16:creationId xmlns:a16="http://schemas.microsoft.com/office/drawing/2014/main" id="{01267D78-9B49-40B8-810E-1A070577D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604"/>
              <a:ext cx="13" cy="21"/>
            </a:xfrm>
            <a:custGeom>
              <a:avLst/>
              <a:gdLst>
                <a:gd name="T0" fmla="*/ 45 w 7"/>
                <a:gd name="T1" fmla="*/ 48 h 10"/>
                <a:gd name="T2" fmla="*/ 0 w 7"/>
                <a:gd name="T3" fmla="*/ 48 h 10"/>
                <a:gd name="T4" fmla="*/ 2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5"/>
                  </a:moveTo>
                  <a:cubicBezTo>
                    <a:pt x="6" y="7"/>
                    <a:pt x="1" y="10"/>
                    <a:pt x="0" y="5"/>
                  </a:cubicBezTo>
                  <a:cubicBezTo>
                    <a:pt x="0" y="3"/>
                    <a:pt x="3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6" name="Freeform 689">
              <a:extLst>
                <a:ext uri="{FF2B5EF4-FFF2-40B4-BE49-F238E27FC236}">
                  <a16:creationId xmlns:a16="http://schemas.microsoft.com/office/drawing/2014/main" id="{E663F3ED-A6F3-4A2D-B0C6-FAA4623D8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8" y="1644"/>
              <a:ext cx="14" cy="12"/>
            </a:xfrm>
            <a:custGeom>
              <a:avLst/>
              <a:gdLst>
                <a:gd name="T0" fmla="*/ 56 w 7"/>
                <a:gd name="T1" fmla="*/ 0 h 6"/>
                <a:gd name="T2" fmla="*/ 0 w 7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2"/>
                    <a:pt x="3" y="5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7" name="Freeform 690">
              <a:extLst>
                <a:ext uri="{FF2B5EF4-FFF2-40B4-BE49-F238E27FC236}">
                  <a16:creationId xmlns:a16="http://schemas.microsoft.com/office/drawing/2014/main" id="{E4F4826C-269A-477F-B500-7A45016DB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802"/>
              <a:ext cx="1" cy="9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8" name="Freeform 691">
              <a:extLst>
                <a:ext uri="{FF2B5EF4-FFF2-40B4-BE49-F238E27FC236}">
                  <a16:creationId xmlns:a16="http://schemas.microsoft.com/office/drawing/2014/main" id="{1F7D945A-3DD8-45CE-977A-228EF31E2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830"/>
              <a:ext cx="1" cy="10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9" name="Freeform 692">
              <a:extLst>
                <a:ext uri="{FF2B5EF4-FFF2-40B4-BE49-F238E27FC236}">
                  <a16:creationId xmlns:a16="http://schemas.microsoft.com/office/drawing/2014/main" id="{23742610-09AB-4A3C-B416-185D189EA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" y="1830"/>
              <a:ext cx="10" cy="16"/>
            </a:xfrm>
            <a:custGeom>
              <a:avLst/>
              <a:gdLst>
                <a:gd name="T0" fmla="*/ 40 w 5"/>
                <a:gd name="T1" fmla="*/ 64 h 8"/>
                <a:gd name="T2" fmla="*/ 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0" name="Freeform 693">
              <a:extLst>
                <a:ext uri="{FF2B5EF4-FFF2-40B4-BE49-F238E27FC236}">
                  <a16:creationId xmlns:a16="http://schemas.microsoft.com/office/drawing/2014/main" id="{49C63633-CC4F-472E-B7A7-0B4460757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698"/>
              <a:ext cx="7" cy="4"/>
            </a:xfrm>
            <a:custGeom>
              <a:avLst/>
              <a:gdLst>
                <a:gd name="T0" fmla="*/ 21 w 4"/>
                <a:gd name="T1" fmla="*/ 16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1" name="Freeform 694">
              <a:extLst>
                <a:ext uri="{FF2B5EF4-FFF2-40B4-BE49-F238E27FC236}">
                  <a16:creationId xmlns:a16="http://schemas.microsoft.com/office/drawing/2014/main" id="{66365FA5-7F55-4EB8-B266-88498BEF2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692"/>
              <a:ext cx="22" cy="21"/>
            </a:xfrm>
            <a:custGeom>
              <a:avLst/>
              <a:gdLst>
                <a:gd name="T0" fmla="*/ 88 w 11"/>
                <a:gd name="T1" fmla="*/ 48 h 10"/>
                <a:gd name="T2" fmla="*/ 40 w 11"/>
                <a:gd name="T3" fmla="*/ 8 h 10"/>
                <a:gd name="T4" fmla="*/ 48 w 11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0" y="3"/>
                    <a:pt x="7" y="0"/>
                    <a:pt x="5" y="1"/>
                  </a:cubicBezTo>
                  <a:cubicBezTo>
                    <a:pt x="0" y="2"/>
                    <a:pt x="4" y="8"/>
                    <a:pt x="6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2" name="Freeform 695">
              <a:extLst>
                <a:ext uri="{FF2B5EF4-FFF2-40B4-BE49-F238E27FC236}">
                  <a16:creationId xmlns:a16="http://schemas.microsoft.com/office/drawing/2014/main" id="{7ED417D6-4BA1-43E7-A1E3-B17DE4B2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685"/>
              <a:ext cx="6" cy="11"/>
            </a:xfrm>
            <a:custGeom>
              <a:avLst/>
              <a:gdLst>
                <a:gd name="T0" fmla="*/ 0 w 3"/>
                <a:gd name="T1" fmla="*/ 53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3"/>
                    <a:pt x="3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3" name="Freeform 696">
              <a:extLst>
                <a:ext uri="{FF2B5EF4-FFF2-40B4-BE49-F238E27FC236}">
                  <a16:creationId xmlns:a16="http://schemas.microsoft.com/office/drawing/2014/main" id="{C62E358A-37C7-43A6-A5D0-5F6EEA49D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788"/>
              <a:ext cx="16" cy="21"/>
            </a:xfrm>
            <a:custGeom>
              <a:avLst/>
              <a:gdLst>
                <a:gd name="T0" fmla="*/ 0 w 8"/>
                <a:gd name="T1" fmla="*/ 57 h 10"/>
                <a:gd name="T2" fmla="*/ 56 w 8"/>
                <a:gd name="T3" fmla="*/ 57 h 10"/>
                <a:gd name="T4" fmla="*/ 8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6"/>
                  </a:moveTo>
                  <a:cubicBezTo>
                    <a:pt x="2" y="7"/>
                    <a:pt x="6" y="10"/>
                    <a:pt x="7" y="6"/>
                  </a:cubicBezTo>
                  <a:cubicBezTo>
                    <a:pt x="8" y="3"/>
                    <a:pt x="3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4" name="Freeform 697">
              <a:extLst>
                <a:ext uri="{FF2B5EF4-FFF2-40B4-BE49-F238E27FC236}">
                  <a16:creationId xmlns:a16="http://schemas.microsoft.com/office/drawing/2014/main" id="{6DBD0CC5-0525-44FE-8A44-7D8723B18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2" y="1892"/>
              <a:ext cx="20" cy="21"/>
            </a:xfrm>
            <a:custGeom>
              <a:avLst/>
              <a:gdLst>
                <a:gd name="T0" fmla="*/ 80 w 10"/>
                <a:gd name="T1" fmla="*/ 67 h 10"/>
                <a:gd name="T2" fmla="*/ 32 w 10"/>
                <a:gd name="T3" fmla="*/ 8 h 10"/>
                <a:gd name="T4" fmla="*/ 40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7"/>
                  </a:moveTo>
                  <a:cubicBezTo>
                    <a:pt x="9" y="5"/>
                    <a:pt x="7" y="0"/>
                    <a:pt x="4" y="1"/>
                  </a:cubicBezTo>
                  <a:cubicBezTo>
                    <a:pt x="0" y="2"/>
                    <a:pt x="4" y="8"/>
                    <a:pt x="5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5" name="Freeform 698">
              <a:extLst>
                <a:ext uri="{FF2B5EF4-FFF2-40B4-BE49-F238E27FC236}">
                  <a16:creationId xmlns:a16="http://schemas.microsoft.com/office/drawing/2014/main" id="{940B665D-9FE7-4091-8E71-01A5CEEE6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909"/>
              <a:ext cx="1" cy="19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0" y="6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6" name="Freeform 699">
              <a:extLst>
                <a:ext uri="{FF2B5EF4-FFF2-40B4-BE49-F238E27FC236}">
                  <a16:creationId xmlns:a16="http://schemas.microsoft.com/office/drawing/2014/main" id="{2DDBADF6-2F88-4104-9C70-2FDFAF5D8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905"/>
              <a:ext cx="9" cy="12"/>
            </a:xfrm>
            <a:custGeom>
              <a:avLst/>
              <a:gdLst>
                <a:gd name="T0" fmla="*/ 0 w 5"/>
                <a:gd name="T1" fmla="*/ 0 h 6"/>
                <a:gd name="T2" fmla="*/ 29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2"/>
                    <a:pt x="4" y="3"/>
                    <a:pt x="5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7" name="Freeform 700">
              <a:extLst>
                <a:ext uri="{FF2B5EF4-FFF2-40B4-BE49-F238E27FC236}">
                  <a16:creationId xmlns:a16="http://schemas.microsoft.com/office/drawing/2014/main" id="{14F2966F-DDE7-4615-B736-66C3FA80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2049"/>
              <a:ext cx="20" cy="19"/>
            </a:xfrm>
            <a:custGeom>
              <a:avLst/>
              <a:gdLst>
                <a:gd name="T0" fmla="*/ 72 w 10"/>
                <a:gd name="T1" fmla="*/ 84 h 9"/>
                <a:gd name="T2" fmla="*/ 56 w 10"/>
                <a:gd name="T3" fmla="*/ 8 h 9"/>
                <a:gd name="T4" fmla="*/ 8 w 10"/>
                <a:gd name="T5" fmla="*/ 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9"/>
                  </a:moveTo>
                  <a:cubicBezTo>
                    <a:pt x="10" y="7"/>
                    <a:pt x="10" y="2"/>
                    <a:pt x="7" y="1"/>
                  </a:cubicBezTo>
                  <a:cubicBezTo>
                    <a:pt x="3" y="0"/>
                    <a:pt x="0" y="5"/>
                    <a:pt x="1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8" name="Freeform 701">
              <a:extLst>
                <a:ext uri="{FF2B5EF4-FFF2-40B4-BE49-F238E27FC236}">
                  <a16:creationId xmlns:a16="http://schemas.microsoft.com/office/drawing/2014/main" id="{37A9A39C-5DC9-4B7B-B1A2-46FE92A19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049"/>
              <a:ext cx="24" cy="19"/>
            </a:xfrm>
            <a:custGeom>
              <a:avLst/>
              <a:gdLst>
                <a:gd name="T0" fmla="*/ 0 w 12"/>
                <a:gd name="T1" fmla="*/ 8 h 9"/>
                <a:gd name="T2" fmla="*/ 64 w 12"/>
                <a:gd name="T3" fmla="*/ 68 h 9"/>
                <a:gd name="T4" fmla="*/ 40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1"/>
                  </a:moveTo>
                  <a:cubicBezTo>
                    <a:pt x="2" y="3"/>
                    <a:pt x="4" y="9"/>
                    <a:pt x="8" y="7"/>
                  </a:cubicBezTo>
                  <a:cubicBezTo>
                    <a:pt x="12" y="5"/>
                    <a:pt x="6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9" name="Freeform 702">
              <a:extLst>
                <a:ext uri="{FF2B5EF4-FFF2-40B4-BE49-F238E27FC236}">
                  <a16:creationId xmlns:a16="http://schemas.microsoft.com/office/drawing/2014/main" id="{941DBA43-031D-426E-BC20-530A365E5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039"/>
              <a:ext cx="12" cy="10"/>
            </a:xfrm>
            <a:custGeom>
              <a:avLst/>
              <a:gdLst>
                <a:gd name="T0" fmla="*/ 48 w 6"/>
                <a:gd name="T1" fmla="*/ 0 h 5"/>
                <a:gd name="T2" fmla="*/ 0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3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0" name="Freeform 703">
              <a:extLst>
                <a:ext uri="{FF2B5EF4-FFF2-40B4-BE49-F238E27FC236}">
                  <a16:creationId xmlns:a16="http://schemas.microsoft.com/office/drawing/2014/main" id="{C93825B4-0942-4874-9F23-AE1953236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974"/>
              <a:ext cx="6" cy="8"/>
            </a:xfrm>
            <a:custGeom>
              <a:avLst/>
              <a:gdLst>
                <a:gd name="T0" fmla="*/ 24 w 3"/>
                <a:gd name="T1" fmla="*/ 0 h 4"/>
                <a:gd name="T2" fmla="*/ 0 w 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2" y="2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1" name="Freeform 704">
              <a:extLst>
                <a:ext uri="{FF2B5EF4-FFF2-40B4-BE49-F238E27FC236}">
                  <a16:creationId xmlns:a16="http://schemas.microsoft.com/office/drawing/2014/main" id="{9793DE2A-C68F-4139-A586-6D9F8F3B5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005"/>
              <a:ext cx="29" cy="27"/>
            </a:xfrm>
            <a:custGeom>
              <a:avLst/>
              <a:gdLst>
                <a:gd name="T0" fmla="*/ 44 w 15"/>
                <a:gd name="T1" fmla="*/ 0 h 13"/>
                <a:gd name="T2" fmla="*/ 85 w 15"/>
                <a:gd name="T3" fmla="*/ 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6" y="0"/>
                  </a:moveTo>
                  <a:cubicBezTo>
                    <a:pt x="0" y="13"/>
                    <a:pt x="15" y="4"/>
                    <a:pt x="12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2" name="Freeform 705">
              <a:extLst>
                <a:ext uri="{FF2B5EF4-FFF2-40B4-BE49-F238E27FC236}">
                  <a16:creationId xmlns:a16="http://schemas.microsoft.com/office/drawing/2014/main" id="{EC8F8608-B156-41CC-B745-87670069A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1882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3" name="Freeform 706">
              <a:extLst>
                <a:ext uri="{FF2B5EF4-FFF2-40B4-BE49-F238E27FC236}">
                  <a16:creationId xmlns:a16="http://schemas.microsoft.com/office/drawing/2014/main" id="{39609988-AE4C-491C-8FFA-961311A08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431"/>
              <a:ext cx="22" cy="21"/>
            </a:xfrm>
            <a:custGeom>
              <a:avLst/>
              <a:gdLst>
                <a:gd name="T0" fmla="*/ 48 w 11"/>
                <a:gd name="T1" fmla="*/ 92 h 10"/>
                <a:gd name="T2" fmla="*/ 32 w 11"/>
                <a:gd name="T3" fmla="*/ 8 h 10"/>
                <a:gd name="T4" fmla="*/ 88 w 11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10"/>
                  </a:moveTo>
                  <a:cubicBezTo>
                    <a:pt x="5" y="8"/>
                    <a:pt x="0" y="2"/>
                    <a:pt x="4" y="1"/>
                  </a:cubicBezTo>
                  <a:cubicBezTo>
                    <a:pt x="6" y="0"/>
                    <a:pt x="10" y="4"/>
                    <a:pt x="1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4" name="Freeform 707">
              <a:extLst>
                <a:ext uri="{FF2B5EF4-FFF2-40B4-BE49-F238E27FC236}">
                  <a16:creationId xmlns:a16="http://schemas.microsoft.com/office/drawing/2014/main" id="{59665BAB-2474-4A7F-BEAA-02F3AF2D9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421"/>
              <a:ext cx="8" cy="10"/>
            </a:xfrm>
            <a:custGeom>
              <a:avLst/>
              <a:gdLst>
                <a:gd name="T0" fmla="*/ 32 w 4"/>
                <a:gd name="T1" fmla="*/ 40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5" name="Freeform 708">
              <a:extLst>
                <a:ext uri="{FF2B5EF4-FFF2-40B4-BE49-F238E27FC236}">
                  <a16:creationId xmlns:a16="http://schemas.microsoft.com/office/drawing/2014/main" id="{A08D2029-7780-4A1B-8E00-8372F0E61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411"/>
              <a:ext cx="14" cy="4"/>
            </a:xfrm>
            <a:custGeom>
              <a:avLst/>
              <a:gdLst>
                <a:gd name="T0" fmla="*/ 0 w 7"/>
                <a:gd name="T1" fmla="*/ 16 h 2"/>
                <a:gd name="T2" fmla="*/ 56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6" name="Freeform 709">
              <a:extLst>
                <a:ext uri="{FF2B5EF4-FFF2-40B4-BE49-F238E27FC236}">
                  <a16:creationId xmlns:a16="http://schemas.microsoft.com/office/drawing/2014/main" id="{5CF5D656-5FD9-43EA-A9FD-AC72B689A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279"/>
              <a:ext cx="10" cy="2"/>
            </a:xfrm>
            <a:custGeom>
              <a:avLst/>
              <a:gdLst>
                <a:gd name="T0" fmla="*/ 0 w 5"/>
                <a:gd name="T1" fmla="*/ 0 h 1"/>
                <a:gd name="T2" fmla="*/ 4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7" name="Freeform 710">
              <a:extLst>
                <a:ext uri="{FF2B5EF4-FFF2-40B4-BE49-F238E27FC236}">
                  <a16:creationId xmlns:a16="http://schemas.microsoft.com/office/drawing/2014/main" id="{106FCF3C-8091-490E-8A00-6244D668A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279"/>
              <a:ext cx="23" cy="19"/>
            </a:xfrm>
            <a:custGeom>
              <a:avLst/>
              <a:gdLst>
                <a:gd name="T0" fmla="*/ 0 w 12"/>
                <a:gd name="T1" fmla="*/ 27 h 9"/>
                <a:gd name="T2" fmla="*/ 56 w 12"/>
                <a:gd name="T3" fmla="*/ 17 h 9"/>
                <a:gd name="T4" fmla="*/ 23 w 12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3"/>
                  </a:moveTo>
                  <a:cubicBezTo>
                    <a:pt x="2" y="2"/>
                    <a:pt x="6" y="0"/>
                    <a:pt x="8" y="2"/>
                  </a:cubicBezTo>
                  <a:cubicBezTo>
                    <a:pt x="12" y="5"/>
                    <a:pt x="5" y="7"/>
                    <a:pt x="3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8" name="Freeform 711">
              <a:extLst>
                <a:ext uri="{FF2B5EF4-FFF2-40B4-BE49-F238E27FC236}">
                  <a16:creationId xmlns:a16="http://schemas.microsoft.com/office/drawing/2014/main" id="{749449F9-6EC8-42EA-A921-FAE09BEFD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346"/>
              <a:ext cx="10" cy="6"/>
            </a:xfrm>
            <a:custGeom>
              <a:avLst/>
              <a:gdLst>
                <a:gd name="T0" fmla="*/ 40 w 5"/>
                <a:gd name="T1" fmla="*/ 24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9" name="Freeform 712">
              <a:extLst>
                <a:ext uri="{FF2B5EF4-FFF2-40B4-BE49-F238E27FC236}">
                  <a16:creationId xmlns:a16="http://schemas.microsoft.com/office/drawing/2014/main" id="{BD352B62-246C-423F-AFFA-8F60315AF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597"/>
              <a:ext cx="20" cy="20"/>
            </a:xfrm>
            <a:custGeom>
              <a:avLst/>
              <a:gdLst>
                <a:gd name="T0" fmla="*/ 80 w 10"/>
                <a:gd name="T1" fmla="*/ 40 h 10"/>
                <a:gd name="T2" fmla="*/ 24 w 10"/>
                <a:gd name="T3" fmla="*/ 64 h 10"/>
                <a:gd name="T4" fmla="*/ 56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9" y="7"/>
                    <a:pt x="6" y="10"/>
                    <a:pt x="3" y="8"/>
                  </a:cubicBezTo>
                  <a:cubicBezTo>
                    <a:pt x="0" y="5"/>
                    <a:pt x="6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0" name="Freeform 713">
              <a:extLst>
                <a:ext uri="{FF2B5EF4-FFF2-40B4-BE49-F238E27FC236}">
                  <a16:creationId xmlns:a16="http://schemas.microsoft.com/office/drawing/2014/main" id="{F23A61D1-23EF-4B17-9FA9-BEC06DDD9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574"/>
              <a:ext cx="6" cy="6"/>
            </a:xfrm>
            <a:custGeom>
              <a:avLst/>
              <a:gdLst>
                <a:gd name="T0" fmla="*/ 24 w 3"/>
                <a:gd name="T1" fmla="*/ 24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1" name="Freeform 714">
              <a:extLst>
                <a:ext uri="{FF2B5EF4-FFF2-40B4-BE49-F238E27FC236}">
                  <a16:creationId xmlns:a16="http://schemas.microsoft.com/office/drawing/2014/main" id="{567FB5FA-56EF-4485-AF79-EBA4580B7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2492"/>
              <a:ext cx="10" cy="8"/>
            </a:xfrm>
            <a:custGeom>
              <a:avLst/>
              <a:gdLst>
                <a:gd name="T0" fmla="*/ 40 w 5"/>
                <a:gd name="T1" fmla="*/ 0 h 4"/>
                <a:gd name="T2" fmla="*/ 0 w 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2"/>
                    <a:pt x="2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2" name="Freeform 715">
              <a:extLst>
                <a:ext uri="{FF2B5EF4-FFF2-40B4-BE49-F238E27FC236}">
                  <a16:creationId xmlns:a16="http://schemas.microsoft.com/office/drawing/2014/main" id="{4AFC4FFA-91F4-4443-A436-916BBF4A6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659"/>
              <a:ext cx="4" cy="21"/>
            </a:xfrm>
            <a:custGeom>
              <a:avLst/>
              <a:gdLst>
                <a:gd name="T0" fmla="*/ 0 w 2"/>
                <a:gd name="T1" fmla="*/ 0 h 10"/>
                <a:gd name="T2" fmla="*/ 16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0" y="6"/>
                    <a:pt x="2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3" name="Freeform 716">
              <a:extLst>
                <a:ext uri="{FF2B5EF4-FFF2-40B4-BE49-F238E27FC236}">
                  <a16:creationId xmlns:a16="http://schemas.microsoft.com/office/drawing/2014/main" id="{A21589B0-A4D8-4A0C-930B-D819B9E37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672"/>
              <a:ext cx="12" cy="10"/>
            </a:xfrm>
            <a:custGeom>
              <a:avLst/>
              <a:gdLst>
                <a:gd name="T0" fmla="*/ 48 w 6"/>
                <a:gd name="T1" fmla="*/ 0 h 5"/>
                <a:gd name="T2" fmla="*/ 0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2"/>
                    <a:pt x="2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4" name="Freeform 717">
              <a:extLst>
                <a:ext uri="{FF2B5EF4-FFF2-40B4-BE49-F238E27FC236}">
                  <a16:creationId xmlns:a16="http://schemas.microsoft.com/office/drawing/2014/main" id="{8194A985-ECD2-44D9-82F7-F2C6D5FE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680"/>
              <a:ext cx="25" cy="21"/>
            </a:xfrm>
            <a:custGeom>
              <a:avLst/>
              <a:gdLst>
                <a:gd name="T0" fmla="*/ 56 w 13"/>
                <a:gd name="T1" fmla="*/ 92 h 10"/>
                <a:gd name="T2" fmla="*/ 15 w 13"/>
                <a:gd name="T3" fmla="*/ 27 h 10"/>
                <a:gd name="T4" fmla="*/ 92 w 13"/>
                <a:gd name="T5" fmla="*/ 3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8" y="10"/>
                  </a:moveTo>
                  <a:cubicBezTo>
                    <a:pt x="6" y="10"/>
                    <a:pt x="0" y="5"/>
                    <a:pt x="2" y="3"/>
                  </a:cubicBezTo>
                  <a:cubicBezTo>
                    <a:pt x="5" y="0"/>
                    <a:pt x="11" y="3"/>
                    <a:pt x="13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5" name="Freeform 718">
              <a:extLst>
                <a:ext uri="{FF2B5EF4-FFF2-40B4-BE49-F238E27FC236}">
                  <a16:creationId xmlns:a16="http://schemas.microsoft.com/office/drawing/2014/main" id="{6719B189-F6DC-4A30-B634-52FBB8AA3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735"/>
              <a:ext cx="6" cy="16"/>
            </a:xfrm>
            <a:custGeom>
              <a:avLst/>
              <a:gdLst>
                <a:gd name="T0" fmla="*/ 0 w 3"/>
                <a:gd name="T1" fmla="*/ 0 h 8"/>
                <a:gd name="T2" fmla="*/ 24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6" name="Freeform 719">
              <a:extLst>
                <a:ext uri="{FF2B5EF4-FFF2-40B4-BE49-F238E27FC236}">
                  <a16:creationId xmlns:a16="http://schemas.microsoft.com/office/drawing/2014/main" id="{EE6986DB-52E2-4630-9CC0-C14D150F2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724"/>
              <a:ext cx="19" cy="17"/>
            </a:xfrm>
            <a:custGeom>
              <a:avLst/>
              <a:gdLst>
                <a:gd name="T0" fmla="*/ 40 w 10"/>
                <a:gd name="T1" fmla="*/ 0 h 8"/>
                <a:gd name="T2" fmla="*/ 36 w 10"/>
                <a:gd name="T3" fmla="*/ 77 h 8"/>
                <a:gd name="T4" fmla="*/ 8 w 10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6" y="0"/>
                  </a:moveTo>
                  <a:cubicBezTo>
                    <a:pt x="8" y="2"/>
                    <a:pt x="10" y="8"/>
                    <a:pt x="5" y="8"/>
                  </a:cubicBezTo>
                  <a:cubicBezTo>
                    <a:pt x="2" y="7"/>
                    <a:pt x="0" y="4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7" name="Freeform 720">
              <a:extLst>
                <a:ext uri="{FF2B5EF4-FFF2-40B4-BE49-F238E27FC236}">
                  <a16:creationId xmlns:a16="http://schemas.microsoft.com/office/drawing/2014/main" id="{28E17A58-1215-47AD-AAA5-85D983376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862"/>
              <a:ext cx="21" cy="19"/>
            </a:xfrm>
            <a:custGeom>
              <a:avLst/>
              <a:gdLst>
                <a:gd name="T0" fmla="*/ 15 w 11"/>
                <a:gd name="T1" fmla="*/ 76 h 9"/>
                <a:gd name="T2" fmla="*/ 61 w 11"/>
                <a:gd name="T3" fmla="*/ 27 h 9"/>
                <a:gd name="T4" fmla="*/ 0 w 11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8"/>
                  </a:moveTo>
                  <a:cubicBezTo>
                    <a:pt x="4" y="9"/>
                    <a:pt x="11" y="7"/>
                    <a:pt x="9" y="3"/>
                  </a:cubicBezTo>
                  <a:cubicBezTo>
                    <a:pt x="8" y="0"/>
                    <a:pt x="3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8" name="Freeform 721">
              <a:extLst>
                <a:ext uri="{FF2B5EF4-FFF2-40B4-BE49-F238E27FC236}">
                  <a16:creationId xmlns:a16="http://schemas.microsoft.com/office/drawing/2014/main" id="{D48C5832-3B2B-4951-B855-445104CC7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9" y="2908"/>
              <a:ext cx="6" cy="12"/>
            </a:xfrm>
            <a:custGeom>
              <a:avLst/>
              <a:gdLst>
                <a:gd name="T0" fmla="*/ 0 w 3"/>
                <a:gd name="T1" fmla="*/ 0 h 6"/>
                <a:gd name="T2" fmla="*/ 24 w 3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9" name="Freeform 722">
              <a:extLst>
                <a:ext uri="{FF2B5EF4-FFF2-40B4-BE49-F238E27FC236}">
                  <a16:creationId xmlns:a16="http://schemas.microsoft.com/office/drawing/2014/main" id="{D71E2B92-2724-4CC2-BD21-029ACCEC2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923"/>
              <a:ext cx="13" cy="2"/>
            </a:xfrm>
            <a:custGeom>
              <a:avLst/>
              <a:gdLst>
                <a:gd name="T0" fmla="*/ 45 w 7"/>
                <a:gd name="T1" fmla="*/ 0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4" y="0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0" name="Freeform 723">
              <a:extLst>
                <a:ext uri="{FF2B5EF4-FFF2-40B4-BE49-F238E27FC236}">
                  <a16:creationId xmlns:a16="http://schemas.microsoft.com/office/drawing/2014/main" id="{DB708FB4-99ED-4F57-908A-36E87F0AE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839"/>
              <a:ext cx="1" cy="15"/>
            </a:xfrm>
            <a:custGeom>
              <a:avLst/>
              <a:gdLst>
                <a:gd name="T0" fmla="*/ 1 w 1"/>
                <a:gd name="T1" fmla="*/ 69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7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1" name="Freeform 724">
              <a:extLst>
                <a:ext uri="{FF2B5EF4-FFF2-40B4-BE49-F238E27FC236}">
                  <a16:creationId xmlns:a16="http://schemas.microsoft.com/office/drawing/2014/main" id="{E394602D-FF38-41B3-915F-D5F8E573A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964"/>
              <a:ext cx="9" cy="7"/>
            </a:xfrm>
            <a:custGeom>
              <a:avLst/>
              <a:gdLst>
                <a:gd name="T0" fmla="*/ 0 w 5"/>
                <a:gd name="T1" fmla="*/ 37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2" name="Freeform 725">
              <a:extLst>
                <a:ext uri="{FF2B5EF4-FFF2-40B4-BE49-F238E27FC236}">
                  <a16:creationId xmlns:a16="http://schemas.microsoft.com/office/drawing/2014/main" id="{99FF8CFB-0F1B-4E4B-BB40-7A03C8E04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958"/>
              <a:ext cx="8" cy="8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2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3" name="Freeform 726">
              <a:extLst>
                <a:ext uri="{FF2B5EF4-FFF2-40B4-BE49-F238E27FC236}">
                  <a16:creationId xmlns:a16="http://schemas.microsoft.com/office/drawing/2014/main" id="{E0ED9FF2-21E1-435B-B996-16063CDDB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985"/>
              <a:ext cx="12" cy="11"/>
            </a:xfrm>
            <a:custGeom>
              <a:avLst/>
              <a:gdLst>
                <a:gd name="T0" fmla="*/ 16 w 6"/>
                <a:gd name="T1" fmla="*/ 53 h 5"/>
                <a:gd name="T2" fmla="*/ 48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2" y="5"/>
                  </a:moveTo>
                  <a:cubicBezTo>
                    <a:pt x="0" y="2"/>
                    <a:pt x="4" y="0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4" name="Freeform 727">
              <a:extLst>
                <a:ext uri="{FF2B5EF4-FFF2-40B4-BE49-F238E27FC236}">
                  <a16:creationId xmlns:a16="http://schemas.microsoft.com/office/drawing/2014/main" id="{C4D8FBAC-0901-4988-B4CE-B4E3D56D7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6" y="3048"/>
              <a:ext cx="4" cy="13"/>
            </a:xfrm>
            <a:custGeom>
              <a:avLst/>
              <a:gdLst>
                <a:gd name="T0" fmla="*/ 16 w 2"/>
                <a:gd name="T1" fmla="*/ 61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5" name="Freeform 728">
              <a:extLst>
                <a:ext uri="{FF2B5EF4-FFF2-40B4-BE49-F238E27FC236}">
                  <a16:creationId xmlns:a16="http://schemas.microsoft.com/office/drawing/2014/main" id="{A3870846-BE96-4228-9C2A-3E5F1020C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004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6" name="Freeform 729">
              <a:extLst>
                <a:ext uri="{FF2B5EF4-FFF2-40B4-BE49-F238E27FC236}">
                  <a16:creationId xmlns:a16="http://schemas.microsoft.com/office/drawing/2014/main" id="{42D96FF8-AEB7-4D53-A116-C71A4C873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106"/>
              <a:ext cx="9" cy="7"/>
            </a:xfrm>
            <a:custGeom>
              <a:avLst/>
              <a:gdLst>
                <a:gd name="T0" fmla="*/ 0 w 5"/>
                <a:gd name="T1" fmla="*/ 37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7" name="Freeform 730">
              <a:extLst>
                <a:ext uri="{FF2B5EF4-FFF2-40B4-BE49-F238E27FC236}">
                  <a16:creationId xmlns:a16="http://schemas.microsoft.com/office/drawing/2014/main" id="{20183125-220E-4322-9E1F-D95C78413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109"/>
              <a:ext cx="4" cy="12"/>
            </a:xfrm>
            <a:custGeom>
              <a:avLst/>
              <a:gdLst>
                <a:gd name="T0" fmla="*/ 16 w 2"/>
                <a:gd name="T1" fmla="*/ 48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2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8" name="Freeform 731">
              <a:extLst>
                <a:ext uri="{FF2B5EF4-FFF2-40B4-BE49-F238E27FC236}">
                  <a16:creationId xmlns:a16="http://schemas.microsoft.com/office/drawing/2014/main" id="{9DDB9A27-C084-4006-9D80-CF822DDE3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3201"/>
              <a:ext cx="17" cy="23"/>
            </a:xfrm>
            <a:custGeom>
              <a:avLst/>
              <a:gdLst>
                <a:gd name="T0" fmla="*/ 0 w 9"/>
                <a:gd name="T1" fmla="*/ 17 h 11"/>
                <a:gd name="T2" fmla="*/ 40 w 9"/>
                <a:gd name="T3" fmla="*/ 92 h 11"/>
                <a:gd name="T4" fmla="*/ 4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2"/>
                  </a:moveTo>
                  <a:cubicBezTo>
                    <a:pt x="0" y="4"/>
                    <a:pt x="2" y="11"/>
                    <a:pt x="6" y="10"/>
                  </a:cubicBezTo>
                  <a:cubicBezTo>
                    <a:pt x="9" y="8"/>
                    <a:pt x="6" y="2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9" name="Freeform 732">
              <a:extLst>
                <a:ext uri="{FF2B5EF4-FFF2-40B4-BE49-F238E27FC236}">
                  <a16:creationId xmlns:a16="http://schemas.microsoft.com/office/drawing/2014/main" id="{C4019E69-5CB7-4C93-9842-FC741A985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3184"/>
              <a:ext cx="1" cy="12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0" name="Freeform 733">
              <a:extLst>
                <a:ext uri="{FF2B5EF4-FFF2-40B4-BE49-F238E27FC236}">
                  <a16:creationId xmlns:a16="http://schemas.microsoft.com/office/drawing/2014/main" id="{4D3F8C8B-FFF2-4A22-9F54-DDD04523E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3240"/>
              <a:ext cx="6" cy="4"/>
            </a:xfrm>
            <a:custGeom>
              <a:avLst/>
              <a:gdLst>
                <a:gd name="T0" fmla="*/ 24 w 3"/>
                <a:gd name="T1" fmla="*/ 16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1" name="Freeform 734">
              <a:extLst>
                <a:ext uri="{FF2B5EF4-FFF2-40B4-BE49-F238E27FC236}">
                  <a16:creationId xmlns:a16="http://schemas.microsoft.com/office/drawing/2014/main" id="{3694CCC4-4295-4EB1-AA9F-68BC8FA23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247"/>
              <a:ext cx="17" cy="20"/>
            </a:xfrm>
            <a:custGeom>
              <a:avLst/>
              <a:gdLst>
                <a:gd name="T0" fmla="*/ 21 w 9"/>
                <a:gd name="T1" fmla="*/ 8 h 10"/>
                <a:gd name="T2" fmla="*/ 53 w 9"/>
                <a:gd name="T3" fmla="*/ 32 h 10"/>
                <a:gd name="T4" fmla="*/ 0 w 9"/>
                <a:gd name="T5" fmla="*/ 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1"/>
                  </a:moveTo>
                  <a:cubicBezTo>
                    <a:pt x="6" y="0"/>
                    <a:pt x="8" y="2"/>
                    <a:pt x="8" y="4"/>
                  </a:cubicBezTo>
                  <a:cubicBezTo>
                    <a:pt x="9" y="10"/>
                    <a:pt x="4" y="9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2" name="Freeform 735">
              <a:extLst>
                <a:ext uri="{FF2B5EF4-FFF2-40B4-BE49-F238E27FC236}">
                  <a16:creationId xmlns:a16="http://schemas.microsoft.com/office/drawing/2014/main" id="{02CF0AA6-2546-4AD7-A5F1-9CA866D15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3286"/>
              <a:ext cx="4" cy="11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3"/>
                    <a:pt x="2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3" name="Freeform 736">
              <a:extLst>
                <a:ext uri="{FF2B5EF4-FFF2-40B4-BE49-F238E27FC236}">
                  <a16:creationId xmlns:a16="http://schemas.microsoft.com/office/drawing/2014/main" id="{706CFC79-33BB-4ECB-8536-ADFEDCB36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3305"/>
              <a:ext cx="2" cy="13"/>
            </a:xfrm>
            <a:custGeom>
              <a:avLst/>
              <a:gdLst>
                <a:gd name="T0" fmla="*/ 8 w 1"/>
                <a:gd name="T1" fmla="*/ 61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4" name="Freeform 737">
              <a:extLst>
                <a:ext uri="{FF2B5EF4-FFF2-40B4-BE49-F238E27FC236}">
                  <a16:creationId xmlns:a16="http://schemas.microsoft.com/office/drawing/2014/main" id="{65C1F869-E098-40E7-AD8F-643A49D5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3338"/>
              <a:ext cx="16" cy="19"/>
            </a:xfrm>
            <a:custGeom>
              <a:avLst/>
              <a:gdLst>
                <a:gd name="T0" fmla="*/ 16 w 8"/>
                <a:gd name="T1" fmla="*/ 84 h 9"/>
                <a:gd name="T2" fmla="*/ 64 w 8"/>
                <a:gd name="T3" fmla="*/ 6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2" y="9"/>
                  </a:moveTo>
                  <a:cubicBezTo>
                    <a:pt x="0" y="2"/>
                    <a:pt x="7" y="0"/>
                    <a:pt x="8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5" name="Freeform 738">
              <a:extLst>
                <a:ext uri="{FF2B5EF4-FFF2-40B4-BE49-F238E27FC236}">
                  <a16:creationId xmlns:a16="http://schemas.microsoft.com/office/drawing/2014/main" id="{2359EE4F-1BDD-4CDE-A5EC-9B31F5030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341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1" y="3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6" name="Freeform 739">
              <a:extLst>
                <a:ext uri="{FF2B5EF4-FFF2-40B4-BE49-F238E27FC236}">
                  <a16:creationId xmlns:a16="http://schemas.microsoft.com/office/drawing/2014/main" id="{16042C70-A66A-4C5B-AAF8-2B27C08F1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3378"/>
              <a:ext cx="4" cy="13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7" name="Freeform 740">
              <a:extLst>
                <a:ext uri="{FF2B5EF4-FFF2-40B4-BE49-F238E27FC236}">
                  <a16:creationId xmlns:a16="http://schemas.microsoft.com/office/drawing/2014/main" id="{A25284CA-96B7-4E25-A34F-3D34546D4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3387"/>
              <a:ext cx="2" cy="12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8" name="Freeform 741">
              <a:extLst>
                <a:ext uri="{FF2B5EF4-FFF2-40B4-BE49-F238E27FC236}">
                  <a16:creationId xmlns:a16="http://schemas.microsoft.com/office/drawing/2014/main" id="{B53BD9E2-3072-4225-AC76-3F3365E7A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3361"/>
              <a:ext cx="2" cy="9"/>
            </a:xfrm>
            <a:custGeom>
              <a:avLst/>
              <a:gdLst>
                <a:gd name="T0" fmla="*/ 0 w 1"/>
                <a:gd name="T1" fmla="*/ 45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9" name="Freeform 742">
              <a:extLst>
                <a:ext uri="{FF2B5EF4-FFF2-40B4-BE49-F238E27FC236}">
                  <a16:creationId xmlns:a16="http://schemas.microsoft.com/office/drawing/2014/main" id="{F39CD5E9-5E59-4F2A-B702-3B34E502A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3357"/>
              <a:ext cx="15" cy="13"/>
            </a:xfrm>
            <a:custGeom>
              <a:avLst/>
              <a:gdLst>
                <a:gd name="T0" fmla="*/ 39 w 8"/>
                <a:gd name="T1" fmla="*/ 61 h 6"/>
                <a:gd name="T2" fmla="*/ 28 w 8"/>
                <a:gd name="T3" fmla="*/ 0 h 6"/>
                <a:gd name="T4" fmla="*/ 8 w 8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4"/>
                    <a:pt x="7" y="0"/>
                    <a:pt x="4" y="0"/>
                  </a:cubicBezTo>
                  <a:cubicBezTo>
                    <a:pt x="2" y="1"/>
                    <a:pt x="0" y="5"/>
                    <a:pt x="1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3" name="Group 743">
            <a:extLst>
              <a:ext uri="{FF2B5EF4-FFF2-40B4-BE49-F238E27FC236}">
                <a16:creationId xmlns:a16="http://schemas.microsoft.com/office/drawing/2014/main" id="{5C568070-9351-485E-9743-BD16F5714DBA}"/>
              </a:ext>
            </a:extLst>
          </p:cNvPr>
          <p:cNvGrpSpPr>
            <a:grpSpLocks/>
          </p:cNvGrpSpPr>
          <p:nvPr/>
        </p:nvGrpSpPr>
        <p:grpSpPr bwMode="auto">
          <a:xfrm>
            <a:off x="4362450" y="1574800"/>
            <a:ext cx="2143125" cy="4146550"/>
            <a:chOff x="1788" y="854"/>
            <a:chExt cx="1350" cy="2612"/>
          </a:xfrm>
        </p:grpSpPr>
        <p:sp>
          <p:nvSpPr>
            <p:cNvPr id="21093" name="Freeform 744">
              <a:extLst>
                <a:ext uri="{FF2B5EF4-FFF2-40B4-BE49-F238E27FC236}">
                  <a16:creationId xmlns:a16="http://schemas.microsoft.com/office/drawing/2014/main" id="{26129ACD-A737-4D07-948D-84B5ADCF4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295"/>
              <a:ext cx="207" cy="163"/>
            </a:xfrm>
            <a:custGeom>
              <a:avLst/>
              <a:gdLst>
                <a:gd name="T0" fmla="*/ 365 w 106"/>
                <a:gd name="T1" fmla="*/ 17 h 78"/>
                <a:gd name="T2" fmla="*/ 603 w 106"/>
                <a:gd name="T3" fmla="*/ 184 h 78"/>
                <a:gd name="T4" fmla="*/ 767 w 106"/>
                <a:gd name="T5" fmla="*/ 520 h 78"/>
                <a:gd name="T6" fmla="*/ 603 w 106"/>
                <a:gd name="T7" fmla="*/ 685 h 78"/>
                <a:gd name="T8" fmla="*/ 305 w 106"/>
                <a:gd name="T9" fmla="*/ 685 h 78"/>
                <a:gd name="T10" fmla="*/ 76 w 106"/>
                <a:gd name="T11" fmla="*/ 502 h 78"/>
                <a:gd name="T12" fmla="*/ 53 w 106"/>
                <a:gd name="T13" fmla="*/ 157 h 78"/>
                <a:gd name="T14" fmla="*/ 365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49" y="2"/>
                  </a:moveTo>
                  <a:cubicBezTo>
                    <a:pt x="64" y="8"/>
                    <a:pt x="74" y="14"/>
                    <a:pt x="81" y="20"/>
                  </a:cubicBezTo>
                  <a:cubicBezTo>
                    <a:pt x="85" y="24"/>
                    <a:pt x="106" y="43"/>
                    <a:pt x="103" y="57"/>
                  </a:cubicBezTo>
                  <a:cubicBezTo>
                    <a:pt x="100" y="71"/>
                    <a:pt x="98" y="74"/>
                    <a:pt x="81" y="75"/>
                  </a:cubicBezTo>
                  <a:cubicBezTo>
                    <a:pt x="65" y="76"/>
                    <a:pt x="54" y="78"/>
                    <a:pt x="41" y="75"/>
                  </a:cubicBezTo>
                  <a:cubicBezTo>
                    <a:pt x="28" y="71"/>
                    <a:pt x="15" y="65"/>
                    <a:pt x="10" y="55"/>
                  </a:cubicBezTo>
                  <a:cubicBezTo>
                    <a:pt x="6" y="45"/>
                    <a:pt x="0" y="23"/>
                    <a:pt x="7" y="17"/>
                  </a:cubicBezTo>
                  <a:cubicBezTo>
                    <a:pt x="14" y="12"/>
                    <a:pt x="31" y="0"/>
                    <a:pt x="49" y="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4" name="Freeform 745">
              <a:extLst>
                <a:ext uri="{FF2B5EF4-FFF2-40B4-BE49-F238E27FC236}">
                  <a16:creationId xmlns:a16="http://schemas.microsoft.com/office/drawing/2014/main" id="{76EF1CD7-B7BE-4319-A64F-D256FA112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437"/>
              <a:ext cx="239" cy="251"/>
            </a:xfrm>
            <a:custGeom>
              <a:avLst/>
              <a:gdLst>
                <a:gd name="T0" fmla="*/ 315 w 122"/>
                <a:gd name="T1" fmla="*/ 8 h 120"/>
                <a:gd name="T2" fmla="*/ 549 w 122"/>
                <a:gd name="T3" fmla="*/ 84 h 120"/>
                <a:gd name="T4" fmla="*/ 901 w 122"/>
                <a:gd name="T5" fmla="*/ 412 h 120"/>
                <a:gd name="T6" fmla="*/ 880 w 122"/>
                <a:gd name="T7" fmla="*/ 713 h 120"/>
                <a:gd name="T8" fmla="*/ 603 w 122"/>
                <a:gd name="T9" fmla="*/ 1071 h 120"/>
                <a:gd name="T10" fmla="*/ 212 w 122"/>
                <a:gd name="T11" fmla="*/ 954 h 120"/>
                <a:gd name="T12" fmla="*/ 47 w 122"/>
                <a:gd name="T13" fmla="*/ 301 h 120"/>
                <a:gd name="T14" fmla="*/ 315 w 122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20">
                  <a:moveTo>
                    <a:pt x="42" y="1"/>
                  </a:moveTo>
                  <a:cubicBezTo>
                    <a:pt x="57" y="0"/>
                    <a:pt x="57" y="3"/>
                    <a:pt x="73" y="9"/>
                  </a:cubicBezTo>
                  <a:cubicBezTo>
                    <a:pt x="89" y="16"/>
                    <a:pt x="117" y="24"/>
                    <a:pt x="120" y="45"/>
                  </a:cubicBezTo>
                  <a:cubicBezTo>
                    <a:pt x="122" y="57"/>
                    <a:pt x="121" y="67"/>
                    <a:pt x="117" y="78"/>
                  </a:cubicBezTo>
                  <a:cubicBezTo>
                    <a:pt x="112" y="90"/>
                    <a:pt x="106" y="120"/>
                    <a:pt x="80" y="117"/>
                  </a:cubicBezTo>
                  <a:cubicBezTo>
                    <a:pt x="54" y="115"/>
                    <a:pt x="39" y="109"/>
                    <a:pt x="28" y="104"/>
                  </a:cubicBezTo>
                  <a:cubicBezTo>
                    <a:pt x="0" y="90"/>
                    <a:pt x="3" y="48"/>
                    <a:pt x="6" y="33"/>
                  </a:cubicBezTo>
                  <a:cubicBezTo>
                    <a:pt x="11" y="9"/>
                    <a:pt x="22" y="2"/>
                    <a:pt x="42" y="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5" name="Freeform 746">
              <a:extLst>
                <a:ext uri="{FF2B5EF4-FFF2-40B4-BE49-F238E27FC236}">
                  <a16:creationId xmlns:a16="http://schemas.microsoft.com/office/drawing/2014/main" id="{6428106F-4CC3-4B3D-B424-50D9C6F07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655"/>
              <a:ext cx="241" cy="242"/>
            </a:xfrm>
            <a:custGeom>
              <a:avLst/>
              <a:gdLst>
                <a:gd name="T0" fmla="*/ 745 w 123"/>
                <a:gd name="T1" fmla="*/ 265 h 116"/>
                <a:gd name="T2" fmla="*/ 917 w 123"/>
                <a:gd name="T3" fmla="*/ 693 h 116"/>
                <a:gd name="T4" fmla="*/ 464 w 123"/>
                <a:gd name="T5" fmla="*/ 997 h 116"/>
                <a:gd name="T6" fmla="*/ 104 w 123"/>
                <a:gd name="T7" fmla="*/ 753 h 116"/>
                <a:gd name="T8" fmla="*/ 39 w 123"/>
                <a:gd name="T9" fmla="*/ 236 h 116"/>
                <a:gd name="T10" fmla="*/ 429 w 123"/>
                <a:gd name="T11" fmla="*/ 35 h 116"/>
                <a:gd name="T12" fmla="*/ 745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99" y="29"/>
                  </a:moveTo>
                  <a:cubicBezTo>
                    <a:pt x="118" y="42"/>
                    <a:pt x="123" y="61"/>
                    <a:pt x="122" y="76"/>
                  </a:cubicBezTo>
                  <a:cubicBezTo>
                    <a:pt x="121" y="91"/>
                    <a:pt x="92" y="116"/>
                    <a:pt x="62" y="110"/>
                  </a:cubicBezTo>
                  <a:cubicBezTo>
                    <a:pt x="33" y="104"/>
                    <a:pt x="24" y="93"/>
                    <a:pt x="14" y="83"/>
                  </a:cubicBezTo>
                  <a:cubicBezTo>
                    <a:pt x="4" y="73"/>
                    <a:pt x="0" y="41"/>
                    <a:pt x="5" y="26"/>
                  </a:cubicBezTo>
                  <a:cubicBezTo>
                    <a:pt x="9" y="13"/>
                    <a:pt x="45" y="0"/>
                    <a:pt x="57" y="4"/>
                  </a:cubicBezTo>
                  <a:cubicBezTo>
                    <a:pt x="89" y="15"/>
                    <a:pt x="89" y="23"/>
                    <a:pt x="99" y="2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6" name="Freeform 747">
              <a:extLst>
                <a:ext uri="{FF2B5EF4-FFF2-40B4-BE49-F238E27FC236}">
                  <a16:creationId xmlns:a16="http://schemas.microsoft.com/office/drawing/2014/main" id="{AEDB62DD-CE6A-46D3-9C75-7E751FE5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878"/>
              <a:ext cx="267" cy="226"/>
            </a:xfrm>
            <a:custGeom>
              <a:avLst/>
              <a:gdLst>
                <a:gd name="T0" fmla="*/ 8 w 136"/>
                <a:gd name="T1" fmla="*/ 301 h 108"/>
                <a:gd name="T2" fmla="*/ 196 w 136"/>
                <a:gd name="T3" fmla="*/ 27 h 108"/>
                <a:gd name="T4" fmla="*/ 477 w 136"/>
                <a:gd name="T5" fmla="*/ 27 h 108"/>
                <a:gd name="T6" fmla="*/ 787 w 136"/>
                <a:gd name="T7" fmla="*/ 167 h 108"/>
                <a:gd name="T8" fmla="*/ 1029 w 136"/>
                <a:gd name="T9" fmla="*/ 504 h 108"/>
                <a:gd name="T10" fmla="*/ 825 w 136"/>
                <a:gd name="T11" fmla="*/ 889 h 108"/>
                <a:gd name="T12" fmla="*/ 363 w 136"/>
                <a:gd name="T13" fmla="*/ 973 h 108"/>
                <a:gd name="T14" fmla="*/ 8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" y="33"/>
                  </a:moveTo>
                  <a:cubicBezTo>
                    <a:pt x="3" y="17"/>
                    <a:pt x="12" y="9"/>
                    <a:pt x="26" y="3"/>
                  </a:cubicBezTo>
                  <a:cubicBezTo>
                    <a:pt x="31" y="1"/>
                    <a:pt x="45" y="0"/>
                    <a:pt x="63" y="3"/>
                  </a:cubicBezTo>
                  <a:cubicBezTo>
                    <a:pt x="80" y="4"/>
                    <a:pt x="101" y="18"/>
                    <a:pt x="104" y="18"/>
                  </a:cubicBezTo>
                  <a:cubicBezTo>
                    <a:pt x="121" y="27"/>
                    <a:pt x="136" y="39"/>
                    <a:pt x="136" y="55"/>
                  </a:cubicBezTo>
                  <a:cubicBezTo>
                    <a:pt x="135" y="73"/>
                    <a:pt x="129" y="88"/>
                    <a:pt x="109" y="97"/>
                  </a:cubicBezTo>
                  <a:cubicBezTo>
                    <a:pt x="92" y="105"/>
                    <a:pt x="68" y="108"/>
                    <a:pt x="48" y="106"/>
                  </a:cubicBezTo>
                  <a:cubicBezTo>
                    <a:pt x="21" y="102"/>
                    <a:pt x="0" y="49"/>
                    <a:pt x="1" y="3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7" name="Freeform 748">
              <a:extLst>
                <a:ext uri="{FF2B5EF4-FFF2-40B4-BE49-F238E27FC236}">
                  <a16:creationId xmlns:a16="http://schemas.microsoft.com/office/drawing/2014/main" id="{67025037-4137-4BB1-9E4E-48C5DDE89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168"/>
              <a:ext cx="196" cy="156"/>
            </a:xfrm>
            <a:custGeom>
              <a:avLst/>
              <a:gdLst>
                <a:gd name="T0" fmla="*/ 729 w 100"/>
                <a:gd name="T1" fmla="*/ 557 h 75"/>
                <a:gd name="T2" fmla="*/ 472 w 100"/>
                <a:gd name="T3" fmla="*/ 674 h 75"/>
                <a:gd name="T4" fmla="*/ 157 w 100"/>
                <a:gd name="T5" fmla="*/ 593 h 75"/>
                <a:gd name="T6" fmla="*/ 61 w 100"/>
                <a:gd name="T7" fmla="*/ 144 h 75"/>
                <a:gd name="T8" fmla="*/ 408 w 100"/>
                <a:gd name="T9" fmla="*/ 25 h 75"/>
                <a:gd name="T10" fmla="*/ 572 w 100"/>
                <a:gd name="T11" fmla="*/ 144 h 75"/>
                <a:gd name="T12" fmla="*/ 729 w 100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75">
                  <a:moveTo>
                    <a:pt x="97" y="62"/>
                  </a:moveTo>
                  <a:cubicBezTo>
                    <a:pt x="95" y="74"/>
                    <a:pt x="81" y="75"/>
                    <a:pt x="63" y="75"/>
                  </a:cubicBezTo>
                  <a:cubicBezTo>
                    <a:pt x="46" y="75"/>
                    <a:pt x="29" y="71"/>
                    <a:pt x="21" y="66"/>
                  </a:cubicBezTo>
                  <a:cubicBezTo>
                    <a:pt x="13" y="61"/>
                    <a:pt x="0" y="29"/>
                    <a:pt x="8" y="16"/>
                  </a:cubicBezTo>
                  <a:cubicBezTo>
                    <a:pt x="12" y="9"/>
                    <a:pt x="42" y="0"/>
                    <a:pt x="54" y="3"/>
                  </a:cubicBezTo>
                  <a:cubicBezTo>
                    <a:pt x="65" y="6"/>
                    <a:pt x="69" y="7"/>
                    <a:pt x="76" y="16"/>
                  </a:cubicBezTo>
                  <a:cubicBezTo>
                    <a:pt x="85" y="29"/>
                    <a:pt x="100" y="47"/>
                    <a:pt x="97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8" name="Freeform 749">
              <a:extLst>
                <a:ext uri="{FF2B5EF4-FFF2-40B4-BE49-F238E27FC236}">
                  <a16:creationId xmlns:a16="http://schemas.microsoft.com/office/drawing/2014/main" id="{A03BC0E7-A6F9-46C7-870E-672ECC111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1205"/>
              <a:ext cx="53" cy="84"/>
            </a:xfrm>
            <a:custGeom>
              <a:avLst/>
              <a:gdLst>
                <a:gd name="T0" fmla="*/ 128 w 27"/>
                <a:gd name="T1" fmla="*/ 0 h 40"/>
                <a:gd name="T2" fmla="*/ 8 w 27"/>
                <a:gd name="T3" fmla="*/ 193 h 40"/>
                <a:gd name="T4" fmla="*/ 31 w 27"/>
                <a:gd name="T5" fmla="*/ 370 h 40"/>
                <a:gd name="T6" fmla="*/ 181 w 27"/>
                <a:gd name="T7" fmla="*/ 277 h 40"/>
                <a:gd name="T8" fmla="*/ 120 w 27"/>
                <a:gd name="T9" fmla="*/ 5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0">
                  <a:moveTo>
                    <a:pt x="17" y="0"/>
                  </a:moveTo>
                  <a:cubicBezTo>
                    <a:pt x="9" y="5"/>
                    <a:pt x="2" y="11"/>
                    <a:pt x="1" y="21"/>
                  </a:cubicBezTo>
                  <a:cubicBezTo>
                    <a:pt x="1" y="26"/>
                    <a:pt x="0" y="37"/>
                    <a:pt x="4" y="40"/>
                  </a:cubicBezTo>
                  <a:cubicBezTo>
                    <a:pt x="11" y="35"/>
                    <a:pt x="20" y="40"/>
                    <a:pt x="24" y="30"/>
                  </a:cubicBezTo>
                  <a:cubicBezTo>
                    <a:pt x="27" y="21"/>
                    <a:pt x="18" y="14"/>
                    <a:pt x="16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9" name="Freeform 750">
              <a:extLst>
                <a:ext uri="{FF2B5EF4-FFF2-40B4-BE49-F238E27FC236}">
                  <a16:creationId xmlns:a16="http://schemas.microsoft.com/office/drawing/2014/main" id="{2D114340-8001-411A-97EA-9F75A02D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1228"/>
              <a:ext cx="49" cy="92"/>
            </a:xfrm>
            <a:custGeom>
              <a:avLst/>
              <a:gdLst>
                <a:gd name="T0" fmla="*/ 53 w 25"/>
                <a:gd name="T1" fmla="*/ 27 h 44"/>
                <a:gd name="T2" fmla="*/ 92 w 25"/>
                <a:gd name="T3" fmla="*/ 245 h 44"/>
                <a:gd name="T4" fmla="*/ 0 w 25"/>
                <a:gd name="T5" fmla="*/ 385 h 44"/>
                <a:gd name="T6" fmla="*/ 180 w 25"/>
                <a:gd name="T7" fmla="*/ 293 h 44"/>
                <a:gd name="T8" fmla="*/ 69 w 25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4">
                  <a:moveTo>
                    <a:pt x="7" y="3"/>
                  </a:moveTo>
                  <a:cubicBezTo>
                    <a:pt x="11" y="11"/>
                    <a:pt x="15" y="17"/>
                    <a:pt x="12" y="27"/>
                  </a:cubicBezTo>
                  <a:cubicBezTo>
                    <a:pt x="11" y="34"/>
                    <a:pt x="7" y="39"/>
                    <a:pt x="0" y="42"/>
                  </a:cubicBezTo>
                  <a:cubicBezTo>
                    <a:pt x="9" y="44"/>
                    <a:pt x="24" y="43"/>
                    <a:pt x="24" y="32"/>
                  </a:cubicBezTo>
                  <a:cubicBezTo>
                    <a:pt x="25" y="19"/>
                    <a:pt x="15" y="10"/>
                    <a:pt x="9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0" name="Freeform 751">
              <a:extLst>
                <a:ext uri="{FF2B5EF4-FFF2-40B4-BE49-F238E27FC236}">
                  <a16:creationId xmlns:a16="http://schemas.microsoft.com/office/drawing/2014/main" id="{2E571DC9-7522-44AA-B9CD-0C00AC3F9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1360"/>
              <a:ext cx="63" cy="90"/>
            </a:xfrm>
            <a:custGeom>
              <a:avLst/>
              <a:gdLst>
                <a:gd name="T0" fmla="*/ 77 w 32"/>
                <a:gd name="T1" fmla="*/ 8 h 43"/>
                <a:gd name="T2" fmla="*/ 116 w 32"/>
                <a:gd name="T3" fmla="*/ 237 h 43"/>
                <a:gd name="T4" fmla="*/ 0 w 32"/>
                <a:gd name="T5" fmla="*/ 368 h 43"/>
                <a:gd name="T6" fmla="*/ 213 w 32"/>
                <a:gd name="T7" fmla="*/ 285 h 43"/>
                <a:gd name="T8" fmla="*/ 124 w 3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3">
                  <a:moveTo>
                    <a:pt x="10" y="1"/>
                  </a:moveTo>
                  <a:cubicBezTo>
                    <a:pt x="16" y="6"/>
                    <a:pt x="18" y="19"/>
                    <a:pt x="15" y="26"/>
                  </a:cubicBezTo>
                  <a:cubicBezTo>
                    <a:pt x="12" y="34"/>
                    <a:pt x="6" y="36"/>
                    <a:pt x="0" y="40"/>
                  </a:cubicBezTo>
                  <a:cubicBezTo>
                    <a:pt x="7" y="43"/>
                    <a:pt x="24" y="39"/>
                    <a:pt x="28" y="31"/>
                  </a:cubicBezTo>
                  <a:cubicBezTo>
                    <a:pt x="32" y="22"/>
                    <a:pt x="23" y="6"/>
                    <a:pt x="1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1" name="Freeform 752">
              <a:extLst>
                <a:ext uri="{FF2B5EF4-FFF2-40B4-BE49-F238E27FC236}">
                  <a16:creationId xmlns:a16="http://schemas.microsoft.com/office/drawing/2014/main" id="{9598B1F5-88C1-43FB-A690-3A841BC6F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331"/>
              <a:ext cx="55" cy="102"/>
            </a:xfrm>
            <a:custGeom>
              <a:avLst/>
              <a:gdLst>
                <a:gd name="T0" fmla="*/ 136 w 28"/>
                <a:gd name="T1" fmla="*/ 0 h 49"/>
                <a:gd name="T2" fmla="*/ 8 w 28"/>
                <a:gd name="T3" fmla="*/ 192 h 49"/>
                <a:gd name="T4" fmla="*/ 69 w 28"/>
                <a:gd name="T5" fmla="*/ 425 h 49"/>
                <a:gd name="T6" fmla="*/ 143 w 28"/>
                <a:gd name="T7" fmla="*/ 341 h 49"/>
                <a:gd name="T8" fmla="*/ 212 w 28"/>
                <a:gd name="T9" fmla="*/ 244 h 49"/>
                <a:gd name="T10" fmla="*/ 165 w 28"/>
                <a:gd name="T11" fmla="*/ 117 h 49"/>
                <a:gd name="T12" fmla="*/ 120 w 28"/>
                <a:gd name="T13" fmla="*/ 1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9">
                  <a:moveTo>
                    <a:pt x="18" y="0"/>
                  </a:moveTo>
                  <a:cubicBezTo>
                    <a:pt x="9" y="4"/>
                    <a:pt x="2" y="11"/>
                    <a:pt x="1" y="21"/>
                  </a:cubicBezTo>
                  <a:cubicBezTo>
                    <a:pt x="0" y="27"/>
                    <a:pt x="2" y="49"/>
                    <a:pt x="9" y="47"/>
                  </a:cubicBezTo>
                  <a:cubicBezTo>
                    <a:pt x="11" y="46"/>
                    <a:pt x="17" y="39"/>
                    <a:pt x="19" y="38"/>
                  </a:cubicBezTo>
                  <a:cubicBezTo>
                    <a:pt x="22" y="35"/>
                    <a:pt x="27" y="31"/>
                    <a:pt x="28" y="27"/>
                  </a:cubicBezTo>
                  <a:cubicBezTo>
                    <a:pt x="28" y="23"/>
                    <a:pt x="24" y="17"/>
                    <a:pt x="22" y="13"/>
                  </a:cubicBezTo>
                  <a:cubicBezTo>
                    <a:pt x="21" y="9"/>
                    <a:pt x="20" y="4"/>
                    <a:pt x="16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2" name="Freeform 753">
              <a:extLst>
                <a:ext uri="{FF2B5EF4-FFF2-40B4-BE49-F238E27FC236}">
                  <a16:creationId xmlns:a16="http://schemas.microsoft.com/office/drawing/2014/main" id="{F43D453E-636C-41E5-9A79-831581193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473"/>
              <a:ext cx="79" cy="81"/>
            </a:xfrm>
            <a:custGeom>
              <a:avLst/>
              <a:gdLst>
                <a:gd name="T0" fmla="*/ 148 w 40"/>
                <a:gd name="T1" fmla="*/ 44 h 39"/>
                <a:gd name="T2" fmla="*/ 140 w 40"/>
                <a:gd name="T3" fmla="*/ 349 h 39"/>
                <a:gd name="T4" fmla="*/ 223 w 40"/>
                <a:gd name="T5" fmla="*/ 297 h 39"/>
                <a:gd name="T6" fmla="*/ 292 w 40"/>
                <a:gd name="T7" fmla="*/ 260 h 39"/>
                <a:gd name="T8" fmla="*/ 215 w 40"/>
                <a:gd name="T9" fmla="*/ 64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9">
                  <a:moveTo>
                    <a:pt x="19" y="5"/>
                  </a:moveTo>
                  <a:cubicBezTo>
                    <a:pt x="5" y="0"/>
                    <a:pt x="0" y="39"/>
                    <a:pt x="18" y="39"/>
                  </a:cubicBezTo>
                  <a:cubicBezTo>
                    <a:pt x="22" y="39"/>
                    <a:pt x="25" y="35"/>
                    <a:pt x="29" y="33"/>
                  </a:cubicBezTo>
                  <a:cubicBezTo>
                    <a:pt x="31" y="32"/>
                    <a:pt x="37" y="32"/>
                    <a:pt x="38" y="29"/>
                  </a:cubicBezTo>
                  <a:cubicBezTo>
                    <a:pt x="40" y="24"/>
                    <a:pt x="30" y="12"/>
                    <a:pt x="28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3" name="Freeform 754">
              <a:extLst>
                <a:ext uri="{FF2B5EF4-FFF2-40B4-BE49-F238E27FC236}">
                  <a16:creationId xmlns:a16="http://schemas.microsoft.com/office/drawing/2014/main" id="{6FC64016-232F-4951-AA2E-6ED1E21DF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1577"/>
              <a:ext cx="51" cy="46"/>
            </a:xfrm>
            <a:custGeom>
              <a:avLst/>
              <a:gdLst>
                <a:gd name="T0" fmla="*/ 0 w 26"/>
                <a:gd name="T1" fmla="*/ 56 h 22"/>
                <a:gd name="T2" fmla="*/ 39 w 26"/>
                <a:gd name="T3" fmla="*/ 201 h 22"/>
                <a:gd name="T4" fmla="*/ 128 w 26"/>
                <a:gd name="T5" fmla="*/ 109 h 22"/>
                <a:gd name="T6" fmla="*/ 47 w 2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">
                  <a:moveTo>
                    <a:pt x="0" y="6"/>
                  </a:moveTo>
                  <a:cubicBezTo>
                    <a:pt x="0" y="10"/>
                    <a:pt x="0" y="21"/>
                    <a:pt x="5" y="22"/>
                  </a:cubicBezTo>
                  <a:cubicBezTo>
                    <a:pt x="9" y="22"/>
                    <a:pt x="15" y="14"/>
                    <a:pt x="17" y="12"/>
                  </a:cubicBezTo>
                  <a:cubicBezTo>
                    <a:pt x="26" y="2"/>
                    <a:pt x="15" y="0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4" name="Freeform 755">
              <a:extLst>
                <a:ext uri="{FF2B5EF4-FFF2-40B4-BE49-F238E27FC236}">
                  <a16:creationId xmlns:a16="http://schemas.microsoft.com/office/drawing/2014/main" id="{F4EF2E73-476D-4993-86B3-F359B8E2E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711"/>
              <a:ext cx="74" cy="69"/>
            </a:xfrm>
            <a:custGeom>
              <a:avLst/>
              <a:gdLst>
                <a:gd name="T0" fmla="*/ 80 w 38"/>
                <a:gd name="T1" fmla="*/ 75 h 33"/>
                <a:gd name="T2" fmla="*/ 68 w 38"/>
                <a:gd name="T3" fmla="*/ 245 h 33"/>
                <a:gd name="T4" fmla="*/ 228 w 38"/>
                <a:gd name="T5" fmla="*/ 284 h 33"/>
                <a:gd name="T6" fmla="*/ 280 w 38"/>
                <a:gd name="T7" fmla="*/ 128 h 33"/>
                <a:gd name="T8" fmla="*/ 193 w 38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3">
                  <a:moveTo>
                    <a:pt x="11" y="8"/>
                  </a:moveTo>
                  <a:cubicBezTo>
                    <a:pt x="5" y="13"/>
                    <a:pt x="0" y="23"/>
                    <a:pt x="9" y="27"/>
                  </a:cubicBezTo>
                  <a:cubicBezTo>
                    <a:pt x="14" y="29"/>
                    <a:pt x="25" y="33"/>
                    <a:pt x="31" y="31"/>
                  </a:cubicBezTo>
                  <a:cubicBezTo>
                    <a:pt x="35" y="29"/>
                    <a:pt x="38" y="20"/>
                    <a:pt x="38" y="14"/>
                  </a:cubicBezTo>
                  <a:cubicBezTo>
                    <a:pt x="37" y="8"/>
                    <a:pt x="30" y="4"/>
                    <a:pt x="2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5" name="Freeform 756">
              <a:extLst>
                <a:ext uri="{FF2B5EF4-FFF2-40B4-BE49-F238E27FC236}">
                  <a16:creationId xmlns:a16="http://schemas.microsoft.com/office/drawing/2014/main" id="{29D4D73E-4ABC-41D8-8989-D76BEA149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790"/>
              <a:ext cx="55" cy="48"/>
            </a:xfrm>
            <a:custGeom>
              <a:avLst/>
              <a:gdLst>
                <a:gd name="T0" fmla="*/ 24 w 28"/>
                <a:gd name="T1" fmla="*/ 0 h 23"/>
                <a:gd name="T2" fmla="*/ 92 w 28"/>
                <a:gd name="T3" fmla="*/ 165 h 23"/>
                <a:gd name="T4" fmla="*/ 151 w 28"/>
                <a:gd name="T5" fmla="*/ 173 h 23"/>
                <a:gd name="T6" fmla="*/ 212 w 28"/>
                <a:gd name="T7" fmla="*/ 65 h 23"/>
                <a:gd name="T8" fmla="*/ 84 w 28"/>
                <a:gd name="T9" fmla="*/ 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3" y="0"/>
                  </a:moveTo>
                  <a:cubicBezTo>
                    <a:pt x="0" y="9"/>
                    <a:pt x="5" y="13"/>
                    <a:pt x="12" y="18"/>
                  </a:cubicBezTo>
                  <a:cubicBezTo>
                    <a:pt x="16" y="20"/>
                    <a:pt x="17" y="23"/>
                    <a:pt x="20" y="19"/>
                  </a:cubicBezTo>
                  <a:cubicBezTo>
                    <a:pt x="22" y="18"/>
                    <a:pt x="28" y="9"/>
                    <a:pt x="28" y="7"/>
                  </a:cubicBezTo>
                  <a:cubicBezTo>
                    <a:pt x="27" y="2"/>
                    <a:pt x="15" y="3"/>
                    <a:pt x="11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6" name="Freeform 757">
              <a:extLst>
                <a:ext uri="{FF2B5EF4-FFF2-40B4-BE49-F238E27FC236}">
                  <a16:creationId xmlns:a16="http://schemas.microsoft.com/office/drawing/2014/main" id="{5BFCA9F0-114F-4583-9E92-7B67AF0A5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744"/>
              <a:ext cx="67" cy="113"/>
            </a:xfrm>
            <a:custGeom>
              <a:avLst/>
              <a:gdLst>
                <a:gd name="T0" fmla="*/ 39 w 34"/>
                <a:gd name="T1" fmla="*/ 0 h 54"/>
                <a:gd name="T2" fmla="*/ 69 w 34"/>
                <a:gd name="T3" fmla="*/ 285 h 54"/>
                <a:gd name="T4" fmla="*/ 0 w 34"/>
                <a:gd name="T5" fmla="*/ 485 h 54"/>
                <a:gd name="T6" fmla="*/ 183 w 34"/>
                <a:gd name="T7" fmla="*/ 349 h 54"/>
                <a:gd name="T8" fmla="*/ 116 w 34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54">
                  <a:moveTo>
                    <a:pt x="5" y="0"/>
                  </a:moveTo>
                  <a:cubicBezTo>
                    <a:pt x="9" y="9"/>
                    <a:pt x="11" y="21"/>
                    <a:pt x="9" y="31"/>
                  </a:cubicBezTo>
                  <a:cubicBezTo>
                    <a:pt x="7" y="39"/>
                    <a:pt x="1" y="46"/>
                    <a:pt x="0" y="53"/>
                  </a:cubicBezTo>
                  <a:cubicBezTo>
                    <a:pt x="5" y="54"/>
                    <a:pt x="20" y="42"/>
                    <a:pt x="24" y="38"/>
                  </a:cubicBezTo>
                  <a:cubicBezTo>
                    <a:pt x="34" y="26"/>
                    <a:pt x="24" y="9"/>
                    <a:pt x="1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7" name="Freeform 758">
              <a:extLst>
                <a:ext uri="{FF2B5EF4-FFF2-40B4-BE49-F238E27FC236}">
                  <a16:creationId xmlns:a16="http://schemas.microsoft.com/office/drawing/2014/main" id="{EE4168B6-04B6-4B02-9B16-A8A9FFE24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246"/>
              <a:ext cx="204" cy="247"/>
            </a:xfrm>
            <a:custGeom>
              <a:avLst/>
              <a:gdLst>
                <a:gd name="T0" fmla="*/ 377 w 104"/>
                <a:gd name="T1" fmla="*/ 1026 h 118"/>
                <a:gd name="T2" fmla="*/ 16 w 104"/>
                <a:gd name="T3" fmla="*/ 670 h 118"/>
                <a:gd name="T4" fmla="*/ 77 w 104"/>
                <a:gd name="T5" fmla="*/ 312 h 118"/>
                <a:gd name="T6" fmla="*/ 324 w 104"/>
                <a:gd name="T7" fmla="*/ 57 h 118"/>
                <a:gd name="T8" fmla="*/ 528 w 104"/>
                <a:gd name="T9" fmla="*/ 36 h 118"/>
                <a:gd name="T10" fmla="*/ 708 w 104"/>
                <a:gd name="T11" fmla="*/ 249 h 118"/>
                <a:gd name="T12" fmla="*/ 777 w 104"/>
                <a:gd name="T13" fmla="*/ 461 h 118"/>
                <a:gd name="T14" fmla="*/ 753 w 104"/>
                <a:gd name="T15" fmla="*/ 814 h 118"/>
                <a:gd name="T16" fmla="*/ 377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0" y="112"/>
                  </a:moveTo>
                  <a:cubicBezTo>
                    <a:pt x="30" y="107"/>
                    <a:pt x="6" y="92"/>
                    <a:pt x="2" y="73"/>
                  </a:cubicBezTo>
                  <a:cubicBezTo>
                    <a:pt x="0" y="63"/>
                    <a:pt x="6" y="44"/>
                    <a:pt x="10" y="34"/>
                  </a:cubicBezTo>
                  <a:cubicBezTo>
                    <a:pt x="14" y="24"/>
                    <a:pt x="34" y="7"/>
                    <a:pt x="43" y="6"/>
                  </a:cubicBezTo>
                  <a:cubicBezTo>
                    <a:pt x="52" y="5"/>
                    <a:pt x="62" y="0"/>
                    <a:pt x="70" y="4"/>
                  </a:cubicBezTo>
                  <a:cubicBezTo>
                    <a:pt x="78" y="8"/>
                    <a:pt x="91" y="22"/>
                    <a:pt x="94" y="27"/>
                  </a:cubicBezTo>
                  <a:cubicBezTo>
                    <a:pt x="97" y="32"/>
                    <a:pt x="101" y="36"/>
                    <a:pt x="103" y="50"/>
                  </a:cubicBezTo>
                  <a:cubicBezTo>
                    <a:pt x="104" y="57"/>
                    <a:pt x="102" y="80"/>
                    <a:pt x="100" y="89"/>
                  </a:cubicBezTo>
                  <a:cubicBezTo>
                    <a:pt x="96" y="107"/>
                    <a:pt x="67" y="118"/>
                    <a:pt x="50" y="1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8" name="Freeform 759">
              <a:extLst>
                <a:ext uri="{FF2B5EF4-FFF2-40B4-BE49-F238E27FC236}">
                  <a16:creationId xmlns:a16="http://schemas.microsoft.com/office/drawing/2014/main" id="{8E4DB2CE-3FEA-48A1-B1FD-F6536D51E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480"/>
              <a:ext cx="218" cy="247"/>
            </a:xfrm>
            <a:custGeom>
              <a:avLst/>
              <a:gdLst>
                <a:gd name="T0" fmla="*/ 440 w 111"/>
                <a:gd name="T1" fmla="*/ 1082 h 118"/>
                <a:gd name="T2" fmla="*/ 16 w 111"/>
                <a:gd name="T3" fmla="*/ 689 h 118"/>
                <a:gd name="T4" fmla="*/ 69 w 111"/>
                <a:gd name="T5" fmla="*/ 260 h 118"/>
                <a:gd name="T6" fmla="*/ 377 w 111"/>
                <a:gd name="T7" fmla="*/ 17 h 118"/>
                <a:gd name="T8" fmla="*/ 705 w 111"/>
                <a:gd name="T9" fmla="*/ 176 h 118"/>
                <a:gd name="T10" fmla="*/ 795 w 111"/>
                <a:gd name="T11" fmla="*/ 504 h 118"/>
                <a:gd name="T12" fmla="*/ 780 w 111"/>
                <a:gd name="T13" fmla="*/ 814 h 118"/>
                <a:gd name="T14" fmla="*/ 440 w 111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18">
                  <a:moveTo>
                    <a:pt x="58" y="118"/>
                  </a:moveTo>
                  <a:cubicBezTo>
                    <a:pt x="31" y="117"/>
                    <a:pt x="4" y="102"/>
                    <a:pt x="2" y="75"/>
                  </a:cubicBezTo>
                  <a:cubicBezTo>
                    <a:pt x="0" y="59"/>
                    <a:pt x="5" y="36"/>
                    <a:pt x="9" y="28"/>
                  </a:cubicBezTo>
                  <a:cubicBezTo>
                    <a:pt x="15" y="15"/>
                    <a:pt x="27" y="2"/>
                    <a:pt x="50" y="2"/>
                  </a:cubicBezTo>
                  <a:cubicBezTo>
                    <a:pt x="84" y="0"/>
                    <a:pt x="89" y="11"/>
                    <a:pt x="93" y="19"/>
                  </a:cubicBezTo>
                  <a:cubicBezTo>
                    <a:pt x="97" y="27"/>
                    <a:pt x="104" y="42"/>
                    <a:pt x="105" y="55"/>
                  </a:cubicBezTo>
                  <a:cubicBezTo>
                    <a:pt x="105" y="69"/>
                    <a:pt x="111" y="77"/>
                    <a:pt x="103" y="89"/>
                  </a:cubicBezTo>
                  <a:cubicBezTo>
                    <a:pt x="98" y="99"/>
                    <a:pt x="90" y="115"/>
                    <a:pt x="58" y="11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09" name="Freeform 760">
              <a:extLst>
                <a:ext uri="{FF2B5EF4-FFF2-40B4-BE49-F238E27FC236}">
                  <a16:creationId xmlns:a16="http://schemas.microsoft.com/office/drawing/2014/main" id="{85BA20FD-8539-41A7-BB41-18D495A6F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720"/>
              <a:ext cx="226" cy="243"/>
            </a:xfrm>
            <a:custGeom>
              <a:avLst/>
              <a:gdLst>
                <a:gd name="T0" fmla="*/ 456 w 115"/>
                <a:gd name="T1" fmla="*/ 1050 h 116"/>
                <a:gd name="T2" fmla="*/ 92 w 115"/>
                <a:gd name="T3" fmla="*/ 874 h 116"/>
                <a:gd name="T4" fmla="*/ 16 w 115"/>
                <a:gd name="T5" fmla="*/ 637 h 116"/>
                <a:gd name="T6" fmla="*/ 100 w 115"/>
                <a:gd name="T7" fmla="*/ 220 h 116"/>
                <a:gd name="T8" fmla="*/ 371 w 115"/>
                <a:gd name="T9" fmla="*/ 17 h 116"/>
                <a:gd name="T10" fmla="*/ 629 w 115"/>
                <a:gd name="T11" fmla="*/ 92 h 116"/>
                <a:gd name="T12" fmla="*/ 796 w 115"/>
                <a:gd name="T13" fmla="*/ 360 h 116"/>
                <a:gd name="T14" fmla="*/ 737 w 115"/>
                <a:gd name="T15" fmla="*/ 874 h 116"/>
                <a:gd name="T16" fmla="*/ 456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60" y="114"/>
                  </a:moveTo>
                  <a:cubicBezTo>
                    <a:pt x="41" y="114"/>
                    <a:pt x="19" y="104"/>
                    <a:pt x="12" y="95"/>
                  </a:cubicBezTo>
                  <a:cubicBezTo>
                    <a:pt x="4" y="84"/>
                    <a:pt x="2" y="75"/>
                    <a:pt x="2" y="69"/>
                  </a:cubicBezTo>
                  <a:cubicBezTo>
                    <a:pt x="0" y="57"/>
                    <a:pt x="5" y="36"/>
                    <a:pt x="13" y="24"/>
                  </a:cubicBezTo>
                  <a:cubicBezTo>
                    <a:pt x="21" y="11"/>
                    <a:pt x="36" y="5"/>
                    <a:pt x="49" y="2"/>
                  </a:cubicBezTo>
                  <a:cubicBezTo>
                    <a:pt x="61" y="0"/>
                    <a:pt x="75" y="5"/>
                    <a:pt x="83" y="10"/>
                  </a:cubicBezTo>
                  <a:cubicBezTo>
                    <a:pt x="92" y="15"/>
                    <a:pt x="102" y="34"/>
                    <a:pt x="105" y="39"/>
                  </a:cubicBezTo>
                  <a:cubicBezTo>
                    <a:pt x="113" y="50"/>
                    <a:pt x="115" y="75"/>
                    <a:pt x="97" y="95"/>
                  </a:cubicBezTo>
                  <a:cubicBezTo>
                    <a:pt x="91" y="102"/>
                    <a:pt x="74" y="116"/>
                    <a:pt x="60" y="1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0" name="Freeform 761">
              <a:extLst>
                <a:ext uri="{FF2B5EF4-FFF2-40B4-BE49-F238E27FC236}">
                  <a16:creationId xmlns:a16="http://schemas.microsoft.com/office/drawing/2014/main" id="{A44B739F-F421-4F23-8A19-5DECD5EBD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952"/>
              <a:ext cx="180" cy="170"/>
            </a:xfrm>
            <a:custGeom>
              <a:avLst/>
              <a:gdLst>
                <a:gd name="T0" fmla="*/ 397 w 92"/>
                <a:gd name="T1" fmla="*/ 749 h 81"/>
                <a:gd name="T2" fmla="*/ 53 w 92"/>
                <a:gd name="T3" fmla="*/ 554 h 81"/>
                <a:gd name="T4" fmla="*/ 196 w 92"/>
                <a:gd name="T5" fmla="*/ 76 h 81"/>
                <a:gd name="T6" fmla="*/ 577 w 92"/>
                <a:gd name="T7" fmla="*/ 84 h 81"/>
                <a:gd name="T8" fmla="*/ 665 w 92"/>
                <a:gd name="T9" fmla="*/ 361 h 81"/>
                <a:gd name="T10" fmla="*/ 397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53" y="81"/>
                  </a:moveTo>
                  <a:cubicBezTo>
                    <a:pt x="37" y="81"/>
                    <a:pt x="10" y="70"/>
                    <a:pt x="7" y="60"/>
                  </a:cubicBezTo>
                  <a:cubicBezTo>
                    <a:pt x="0" y="41"/>
                    <a:pt x="12" y="19"/>
                    <a:pt x="26" y="8"/>
                  </a:cubicBezTo>
                  <a:cubicBezTo>
                    <a:pt x="33" y="0"/>
                    <a:pt x="70" y="4"/>
                    <a:pt x="77" y="9"/>
                  </a:cubicBezTo>
                  <a:cubicBezTo>
                    <a:pt x="84" y="14"/>
                    <a:pt x="92" y="28"/>
                    <a:pt x="89" y="39"/>
                  </a:cubicBezTo>
                  <a:cubicBezTo>
                    <a:pt x="86" y="50"/>
                    <a:pt x="68" y="80"/>
                    <a:pt x="53" y="8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1" name="Freeform 762">
              <a:extLst>
                <a:ext uri="{FF2B5EF4-FFF2-40B4-BE49-F238E27FC236}">
                  <a16:creationId xmlns:a16="http://schemas.microsoft.com/office/drawing/2014/main" id="{2FDABE5B-2F9D-4B8D-8D6C-F94C34D81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211"/>
              <a:ext cx="153" cy="176"/>
            </a:xfrm>
            <a:custGeom>
              <a:avLst/>
              <a:gdLst>
                <a:gd name="T0" fmla="*/ 16 w 78"/>
                <a:gd name="T1" fmla="*/ 570 h 84"/>
                <a:gd name="T2" fmla="*/ 128 w 78"/>
                <a:gd name="T3" fmla="*/ 119 h 84"/>
                <a:gd name="T4" fmla="*/ 469 w 78"/>
                <a:gd name="T5" fmla="*/ 65 h 84"/>
                <a:gd name="T6" fmla="*/ 520 w 78"/>
                <a:gd name="T7" fmla="*/ 562 h 84"/>
                <a:gd name="T8" fmla="*/ 196 w 78"/>
                <a:gd name="T9" fmla="*/ 765 h 84"/>
                <a:gd name="T10" fmla="*/ 16 w 78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84">
                  <a:moveTo>
                    <a:pt x="2" y="62"/>
                  </a:moveTo>
                  <a:cubicBezTo>
                    <a:pt x="0" y="49"/>
                    <a:pt x="9" y="17"/>
                    <a:pt x="17" y="13"/>
                  </a:cubicBezTo>
                  <a:cubicBezTo>
                    <a:pt x="25" y="9"/>
                    <a:pt x="54" y="0"/>
                    <a:pt x="62" y="7"/>
                  </a:cubicBezTo>
                  <a:cubicBezTo>
                    <a:pt x="73" y="16"/>
                    <a:pt x="78" y="43"/>
                    <a:pt x="69" y="61"/>
                  </a:cubicBezTo>
                  <a:cubicBezTo>
                    <a:pt x="58" y="83"/>
                    <a:pt x="34" y="83"/>
                    <a:pt x="26" y="83"/>
                  </a:cubicBezTo>
                  <a:cubicBezTo>
                    <a:pt x="13" y="84"/>
                    <a:pt x="3" y="69"/>
                    <a:pt x="2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2" name="Freeform 763">
              <a:extLst>
                <a:ext uri="{FF2B5EF4-FFF2-40B4-BE49-F238E27FC236}">
                  <a16:creationId xmlns:a16="http://schemas.microsoft.com/office/drawing/2014/main" id="{97852222-DD95-44FF-9D60-3F972CF5A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3291"/>
              <a:ext cx="119" cy="142"/>
            </a:xfrm>
            <a:custGeom>
              <a:avLst/>
              <a:gdLst>
                <a:gd name="T0" fmla="*/ 429 w 61"/>
                <a:gd name="T1" fmla="*/ 109 h 68"/>
                <a:gd name="T2" fmla="*/ 437 w 61"/>
                <a:gd name="T3" fmla="*/ 476 h 68"/>
                <a:gd name="T4" fmla="*/ 172 w 61"/>
                <a:gd name="T5" fmla="*/ 562 h 68"/>
                <a:gd name="T6" fmla="*/ 39 w 61"/>
                <a:gd name="T7" fmla="*/ 236 h 68"/>
                <a:gd name="T8" fmla="*/ 281 w 61"/>
                <a:gd name="T9" fmla="*/ 0 h 68"/>
                <a:gd name="T10" fmla="*/ 429 w 61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68">
                  <a:moveTo>
                    <a:pt x="58" y="12"/>
                  </a:moveTo>
                  <a:cubicBezTo>
                    <a:pt x="61" y="24"/>
                    <a:pt x="61" y="44"/>
                    <a:pt x="59" y="52"/>
                  </a:cubicBezTo>
                  <a:cubicBezTo>
                    <a:pt x="50" y="64"/>
                    <a:pt x="34" y="68"/>
                    <a:pt x="23" y="62"/>
                  </a:cubicBezTo>
                  <a:cubicBezTo>
                    <a:pt x="12" y="56"/>
                    <a:pt x="0" y="44"/>
                    <a:pt x="5" y="26"/>
                  </a:cubicBezTo>
                  <a:cubicBezTo>
                    <a:pt x="6" y="20"/>
                    <a:pt x="31" y="1"/>
                    <a:pt x="38" y="0"/>
                  </a:cubicBezTo>
                  <a:cubicBezTo>
                    <a:pt x="47" y="0"/>
                    <a:pt x="57" y="4"/>
                    <a:pt x="58" y="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3" name="Freeform 764">
              <a:extLst>
                <a:ext uri="{FF2B5EF4-FFF2-40B4-BE49-F238E27FC236}">
                  <a16:creationId xmlns:a16="http://schemas.microsoft.com/office/drawing/2014/main" id="{BA62794B-133B-46EC-854A-5B9F7C597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3320"/>
              <a:ext cx="113" cy="146"/>
            </a:xfrm>
            <a:custGeom>
              <a:avLst/>
              <a:gdLst>
                <a:gd name="T0" fmla="*/ 171 w 58"/>
                <a:gd name="T1" fmla="*/ 601 h 70"/>
                <a:gd name="T2" fmla="*/ 31 w 58"/>
                <a:gd name="T3" fmla="*/ 309 h 70"/>
                <a:gd name="T4" fmla="*/ 288 w 58"/>
                <a:gd name="T5" fmla="*/ 27 h 70"/>
                <a:gd name="T6" fmla="*/ 429 w 58"/>
                <a:gd name="T7" fmla="*/ 373 h 70"/>
                <a:gd name="T8" fmla="*/ 171 w 58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70">
                  <a:moveTo>
                    <a:pt x="23" y="66"/>
                  </a:moveTo>
                  <a:cubicBezTo>
                    <a:pt x="13" y="64"/>
                    <a:pt x="0" y="43"/>
                    <a:pt x="4" y="34"/>
                  </a:cubicBezTo>
                  <a:cubicBezTo>
                    <a:pt x="9" y="25"/>
                    <a:pt x="21" y="0"/>
                    <a:pt x="39" y="3"/>
                  </a:cubicBezTo>
                  <a:cubicBezTo>
                    <a:pt x="53" y="5"/>
                    <a:pt x="58" y="33"/>
                    <a:pt x="58" y="41"/>
                  </a:cubicBezTo>
                  <a:cubicBezTo>
                    <a:pt x="58" y="48"/>
                    <a:pt x="34" y="70"/>
                    <a:pt x="23" y="6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4" name="Freeform 765">
              <a:extLst>
                <a:ext uri="{FF2B5EF4-FFF2-40B4-BE49-F238E27FC236}">
                  <a16:creationId xmlns:a16="http://schemas.microsoft.com/office/drawing/2014/main" id="{46EA69E8-45CC-4074-9837-598B057AD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097"/>
              <a:ext cx="155" cy="163"/>
            </a:xfrm>
            <a:custGeom>
              <a:avLst/>
              <a:gdLst>
                <a:gd name="T0" fmla="*/ 69 w 79"/>
                <a:gd name="T1" fmla="*/ 612 h 78"/>
                <a:gd name="T2" fmla="*/ 128 w 79"/>
                <a:gd name="T3" fmla="*/ 100 h 78"/>
                <a:gd name="T4" fmla="*/ 496 w 79"/>
                <a:gd name="T5" fmla="*/ 36 h 78"/>
                <a:gd name="T6" fmla="*/ 581 w 79"/>
                <a:gd name="T7" fmla="*/ 245 h 78"/>
                <a:gd name="T8" fmla="*/ 447 w 79"/>
                <a:gd name="T9" fmla="*/ 629 h 78"/>
                <a:gd name="T10" fmla="*/ 69 w 79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78">
                  <a:moveTo>
                    <a:pt x="9" y="67"/>
                  </a:moveTo>
                  <a:cubicBezTo>
                    <a:pt x="0" y="57"/>
                    <a:pt x="7" y="19"/>
                    <a:pt x="17" y="11"/>
                  </a:cubicBezTo>
                  <a:cubicBezTo>
                    <a:pt x="27" y="4"/>
                    <a:pt x="61" y="0"/>
                    <a:pt x="66" y="4"/>
                  </a:cubicBezTo>
                  <a:cubicBezTo>
                    <a:pt x="71" y="8"/>
                    <a:pt x="79" y="15"/>
                    <a:pt x="77" y="27"/>
                  </a:cubicBezTo>
                  <a:cubicBezTo>
                    <a:pt x="75" y="39"/>
                    <a:pt x="66" y="64"/>
                    <a:pt x="59" y="69"/>
                  </a:cubicBezTo>
                  <a:cubicBezTo>
                    <a:pt x="49" y="76"/>
                    <a:pt x="17" y="78"/>
                    <a:pt x="9" y="6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5" name="Freeform 766">
              <a:extLst>
                <a:ext uri="{FF2B5EF4-FFF2-40B4-BE49-F238E27FC236}">
                  <a16:creationId xmlns:a16="http://schemas.microsoft.com/office/drawing/2014/main" id="{4427FF3A-DAFE-4913-BF76-190A592ED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907"/>
              <a:ext cx="61" cy="74"/>
            </a:xfrm>
            <a:custGeom>
              <a:avLst/>
              <a:gdLst>
                <a:gd name="T0" fmla="*/ 120 w 31"/>
                <a:gd name="T1" fmla="*/ 0 h 35"/>
                <a:gd name="T2" fmla="*/ 16 w 31"/>
                <a:gd name="T3" fmla="*/ 152 h 35"/>
                <a:gd name="T4" fmla="*/ 92 w 31"/>
                <a:gd name="T5" fmla="*/ 321 h 35"/>
                <a:gd name="T6" fmla="*/ 220 w 31"/>
                <a:gd name="T7" fmla="*/ 273 h 35"/>
                <a:gd name="T8" fmla="*/ 228 w 31"/>
                <a:gd name="T9" fmla="*/ 161 h 35"/>
                <a:gd name="T10" fmla="*/ 181 w 31"/>
                <a:gd name="T11" fmla="*/ 6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35">
                  <a:moveTo>
                    <a:pt x="16" y="0"/>
                  </a:moveTo>
                  <a:cubicBezTo>
                    <a:pt x="11" y="5"/>
                    <a:pt x="0" y="8"/>
                    <a:pt x="2" y="16"/>
                  </a:cubicBezTo>
                  <a:cubicBezTo>
                    <a:pt x="2" y="20"/>
                    <a:pt x="10" y="34"/>
                    <a:pt x="12" y="34"/>
                  </a:cubicBezTo>
                  <a:cubicBezTo>
                    <a:pt x="14" y="35"/>
                    <a:pt x="28" y="30"/>
                    <a:pt x="29" y="29"/>
                  </a:cubicBezTo>
                  <a:cubicBezTo>
                    <a:pt x="29" y="28"/>
                    <a:pt x="31" y="18"/>
                    <a:pt x="30" y="17"/>
                  </a:cubicBezTo>
                  <a:cubicBezTo>
                    <a:pt x="30" y="13"/>
                    <a:pt x="25" y="11"/>
                    <a:pt x="24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6" name="Freeform 767">
              <a:extLst>
                <a:ext uri="{FF2B5EF4-FFF2-40B4-BE49-F238E27FC236}">
                  <a16:creationId xmlns:a16="http://schemas.microsoft.com/office/drawing/2014/main" id="{9D1A40AC-DA88-4D5A-992A-84415BA4A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1995"/>
              <a:ext cx="54" cy="46"/>
            </a:xfrm>
            <a:custGeom>
              <a:avLst/>
              <a:gdLst>
                <a:gd name="T0" fmla="*/ 71 w 28"/>
                <a:gd name="T1" fmla="*/ 36 h 22"/>
                <a:gd name="T2" fmla="*/ 52 w 28"/>
                <a:gd name="T3" fmla="*/ 201 h 22"/>
                <a:gd name="T4" fmla="*/ 201 w 28"/>
                <a:gd name="T5" fmla="*/ 117 h 22"/>
                <a:gd name="T6" fmla="*/ 164 w 2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2">
                  <a:moveTo>
                    <a:pt x="10" y="4"/>
                  </a:moveTo>
                  <a:cubicBezTo>
                    <a:pt x="0" y="2"/>
                    <a:pt x="0" y="20"/>
                    <a:pt x="7" y="22"/>
                  </a:cubicBezTo>
                  <a:cubicBezTo>
                    <a:pt x="9" y="16"/>
                    <a:pt x="22" y="15"/>
                    <a:pt x="28" y="13"/>
                  </a:cubicBezTo>
                  <a:cubicBezTo>
                    <a:pt x="26" y="9"/>
                    <a:pt x="23" y="5"/>
                    <a:pt x="2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7" name="Freeform 768">
              <a:extLst>
                <a:ext uri="{FF2B5EF4-FFF2-40B4-BE49-F238E27FC236}">
                  <a16:creationId xmlns:a16="http://schemas.microsoft.com/office/drawing/2014/main" id="{834C3751-9B4F-4C41-A3B5-34E888A0D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924"/>
              <a:ext cx="98" cy="161"/>
            </a:xfrm>
            <a:custGeom>
              <a:avLst/>
              <a:gdLst>
                <a:gd name="T0" fmla="*/ 127 w 50"/>
                <a:gd name="T1" fmla="*/ 0 h 77"/>
                <a:gd name="T2" fmla="*/ 235 w 50"/>
                <a:gd name="T3" fmla="*/ 376 h 77"/>
                <a:gd name="T4" fmla="*/ 157 w 50"/>
                <a:gd name="T5" fmla="*/ 577 h 77"/>
                <a:gd name="T6" fmla="*/ 0 w 50"/>
                <a:gd name="T7" fmla="*/ 705 h 77"/>
                <a:gd name="T8" fmla="*/ 345 w 50"/>
                <a:gd name="T9" fmla="*/ 437 h 77"/>
                <a:gd name="T10" fmla="*/ 376 w 50"/>
                <a:gd name="T11" fmla="*/ 309 h 77"/>
                <a:gd name="T12" fmla="*/ 337 w 50"/>
                <a:gd name="T13" fmla="*/ 192 h 77"/>
                <a:gd name="T14" fmla="*/ 284 w 50"/>
                <a:gd name="T15" fmla="*/ 100 h 77"/>
                <a:gd name="T16" fmla="*/ 180 w 50"/>
                <a:gd name="T17" fmla="*/ 8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" h="77">
                  <a:moveTo>
                    <a:pt x="17" y="0"/>
                  </a:moveTo>
                  <a:cubicBezTo>
                    <a:pt x="29" y="12"/>
                    <a:pt x="36" y="24"/>
                    <a:pt x="31" y="41"/>
                  </a:cubicBezTo>
                  <a:cubicBezTo>
                    <a:pt x="29" y="48"/>
                    <a:pt x="27" y="58"/>
                    <a:pt x="21" y="63"/>
                  </a:cubicBezTo>
                  <a:cubicBezTo>
                    <a:pt x="15" y="69"/>
                    <a:pt x="5" y="70"/>
                    <a:pt x="0" y="77"/>
                  </a:cubicBezTo>
                  <a:cubicBezTo>
                    <a:pt x="18" y="70"/>
                    <a:pt x="37" y="69"/>
                    <a:pt x="46" y="48"/>
                  </a:cubicBezTo>
                  <a:cubicBezTo>
                    <a:pt x="48" y="44"/>
                    <a:pt x="49" y="39"/>
                    <a:pt x="50" y="34"/>
                  </a:cubicBezTo>
                  <a:cubicBezTo>
                    <a:pt x="50" y="28"/>
                    <a:pt x="49" y="26"/>
                    <a:pt x="45" y="21"/>
                  </a:cubicBezTo>
                  <a:cubicBezTo>
                    <a:pt x="43" y="18"/>
                    <a:pt x="41" y="14"/>
                    <a:pt x="38" y="11"/>
                  </a:cubicBezTo>
                  <a:cubicBezTo>
                    <a:pt x="34" y="7"/>
                    <a:pt x="28" y="6"/>
                    <a:pt x="24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8" name="Freeform 769">
              <a:extLst>
                <a:ext uri="{FF2B5EF4-FFF2-40B4-BE49-F238E27FC236}">
                  <a16:creationId xmlns:a16="http://schemas.microsoft.com/office/drawing/2014/main" id="{00EE7535-514F-4292-94D3-D36C20015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475"/>
              <a:ext cx="74" cy="194"/>
            </a:xfrm>
            <a:custGeom>
              <a:avLst/>
              <a:gdLst>
                <a:gd name="T0" fmla="*/ 68 w 38"/>
                <a:gd name="T1" fmla="*/ 584 h 93"/>
                <a:gd name="T2" fmla="*/ 23 w 38"/>
                <a:gd name="T3" fmla="*/ 809 h 93"/>
                <a:gd name="T4" fmla="*/ 117 w 38"/>
                <a:gd name="T5" fmla="*/ 818 h 93"/>
                <a:gd name="T6" fmla="*/ 185 w 38"/>
                <a:gd name="T7" fmla="*/ 678 h 93"/>
                <a:gd name="T8" fmla="*/ 243 w 38"/>
                <a:gd name="T9" fmla="*/ 561 h 93"/>
                <a:gd name="T10" fmla="*/ 265 w 38"/>
                <a:gd name="T11" fmla="*/ 426 h 93"/>
                <a:gd name="T12" fmla="*/ 0 w 38"/>
                <a:gd name="T13" fmla="*/ 0 h 93"/>
                <a:gd name="T14" fmla="*/ 80 w 38"/>
                <a:gd name="T15" fmla="*/ 152 h 93"/>
                <a:gd name="T16" fmla="*/ 103 w 38"/>
                <a:gd name="T17" fmla="*/ 373 h 93"/>
                <a:gd name="T18" fmla="*/ 80 w 38"/>
                <a:gd name="T19" fmla="*/ 492 h 93"/>
                <a:gd name="T20" fmla="*/ 95 w 38"/>
                <a:gd name="T21" fmla="*/ 526 h 93"/>
                <a:gd name="T22" fmla="*/ 72 w 38"/>
                <a:gd name="T23" fmla="*/ 569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93">
                  <a:moveTo>
                    <a:pt x="9" y="64"/>
                  </a:moveTo>
                  <a:cubicBezTo>
                    <a:pt x="14" y="72"/>
                    <a:pt x="10" y="84"/>
                    <a:pt x="3" y="89"/>
                  </a:cubicBezTo>
                  <a:cubicBezTo>
                    <a:pt x="8" y="91"/>
                    <a:pt x="12" y="93"/>
                    <a:pt x="16" y="90"/>
                  </a:cubicBezTo>
                  <a:cubicBezTo>
                    <a:pt x="20" y="87"/>
                    <a:pt x="22" y="80"/>
                    <a:pt x="25" y="75"/>
                  </a:cubicBezTo>
                  <a:cubicBezTo>
                    <a:pt x="27" y="71"/>
                    <a:pt x="31" y="67"/>
                    <a:pt x="33" y="62"/>
                  </a:cubicBezTo>
                  <a:cubicBezTo>
                    <a:pt x="34" y="58"/>
                    <a:pt x="36" y="51"/>
                    <a:pt x="36" y="47"/>
                  </a:cubicBezTo>
                  <a:cubicBezTo>
                    <a:pt x="38" y="25"/>
                    <a:pt x="24" y="1"/>
                    <a:pt x="0" y="0"/>
                  </a:cubicBezTo>
                  <a:cubicBezTo>
                    <a:pt x="4" y="6"/>
                    <a:pt x="8" y="11"/>
                    <a:pt x="11" y="17"/>
                  </a:cubicBezTo>
                  <a:cubicBezTo>
                    <a:pt x="13" y="24"/>
                    <a:pt x="14" y="33"/>
                    <a:pt x="14" y="41"/>
                  </a:cubicBezTo>
                  <a:cubicBezTo>
                    <a:pt x="13" y="45"/>
                    <a:pt x="11" y="51"/>
                    <a:pt x="11" y="54"/>
                  </a:cubicBezTo>
                  <a:cubicBezTo>
                    <a:pt x="11" y="56"/>
                    <a:pt x="12" y="56"/>
                    <a:pt x="13" y="58"/>
                  </a:cubicBezTo>
                  <a:cubicBezTo>
                    <a:pt x="13" y="60"/>
                    <a:pt x="11" y="61"/>
                    <a:pt x="10" y="6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19" name="Freeform 770">
              <a:extLst>
                <a:ext uri="{FF2B5EF4-FFF2-40B4-BE49-F238E27FC236}">
                  <a16:creationId xmlns:a16="http://schemas.microsoft.com/office/drawing/2014/main" id="{D617C7C5-2C17-4700-BC4B-7B668A876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364"/>
              <a:ext cx="30" cy="48"/>
            </a:xfrm>
            <a:custGeom>
              <a:avLst/>
              <a:gdLst>
                <a:gd name="T0" fmla="*/ 64 w 15"/>
                <a:gd name="T1" fmla="*/ 0 h 23"/>
                <a:gd name="T2" fmla="*/ 48 w 15"/>
                <a:gd name="T3" fmla="*/ 127 h 23"/>
                <a:gd name="T4" fmla="*/ 24 w 15"/>
                <a:gd name="T5" fmla="*/ 200 h 23"/>
                <a:gd name="T6" fmla="*/ 96 w 15"/>
                <a:gd name="T7" fmla="*/ 136 h 23"/>
                <a:gd name="T8" fmla="*/ 88 w 15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3">
                  <a:moveTo>
                    <a:pt x="8" y="0"/>
                  </a:moveTo>
                  <a:cubicBezTo>
                    <a:pt x="7" y="5"/>
                    <a:pt x="8" y="10"/>
                    <a:pt x="6" y="14"/>
                  </a:cubicBezTo>
                  <a:cubicBezTo>
                    <a:pt x="5" y="16"/>
                    <a:pt x="0" y="20"/>
                    <a:pt x="3" y="22"/>
                  </a:cubicBezTo>
                  <a:cubicBezTo>
                    <a:pt x="6" y="23"/>
                    <a:pt x="11" y="17"/>
                    <a:pt x="12" y="15"/>
                  </a:cubicBezTo>
                  <a:cubicBezTo>
                    <a:pt x="15" y="10"/>
                    <a:pt x="12" y="7"/>
                    <a:pt x="11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0" name="Freeform 771">
              <a:extLst>
                <a:ext uri="{FF2B5EF4-FFF2-40B4-BE49-F238E27FC236}">
                  <a16:creationId xmlns:a16="http://schemas.microsoft.com/office/drawing/2014/main" id="{C8566501-E83E-4637-B673-093693086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239"/>
              <a:ext cx="23" cy="39"/>
            </a:xfrm>
            <a:custGeom>
              <a:avLst/>
              <a:gdLst>
                <a:gd name="T0" fmla="*/ 44 w 12"/>
                <a:gd name="T1" fmla="*/ 0 h 19"/>
                <a:gd name="T2" fmla="*/ 0 w 12"/>
                <a:gd name="T3" fmla="*/ 164 h 19"/>
                <a:gd name="T4" fmla="*/ 0 w 12"/>
                <a:gd name="T5" fmla="*/ 164 h 19"/>
                <a:gd name="T6" fmla="*/ 48 w 12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6" y="0"/>
                  </a:moveTo>
                  <a:cubicBezTo>
                    <a:pt x="12" y="11"/>
                    <a:pt x="9" y="12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3"/>
                    <a:pt x="6" y="8"/>
                    <a:pt x="7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1" name="Freeform 772">
              <a:extLst>
                <a:ext uri="{FF2B5EF4-FFF2-40B4-BE49-F238E27FC236}">
                  <a16:creationId xmlns:a16="http://schemas.microsoft.com/office/drawing/2014/main" id="{D5C4C5EF-9E19-40B7-9834-0C4F5260A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508"/>
              <a:ext cx="32" cy="48"/>
            </a:xfrm>
            <a:custGeom>
              <a:avLst/>
              <a:gdLst>
                <a:gd name="T0" fmla="*/ 8 w 16"/>
                <a:gd name="T1" fmla="*/ 209 h 23"/>
                <a:gd name="T2" fmla="*/ 112 w 16"/>
                <a:gd name="T3" fmla="*/ 144 h 23"/>
                <a:gd name="T4" fmla="*/ 112 w 16"/>
                <a:gd name="T5" fmla="*/ 0 h 23"/>
                <a:gd name="T6" fmla="*/ 0 w 16"/>
                <a:gd name="T7" fmla="*/ 20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" y="23"/>
                  </a:moveTo>
                  <a:cubicBezTo>
                    <a:pt x="6" y="23"/>
                    <a:pt x="11" y="21"/>
                    <a:pt x="14" y="16"/>
                  </a:cubicBezTo>
                  <a:cubicBezTo>
                    <a:pt x="15" y="13"/>
                    <a:pt x="16" y="3"/>
                    <a:pt x="14" y="0"/>
                  </a:cubicBezTo>
                  <a:cubicBezTo>
                    <a:pt x="14" y="12"/>
                    <a:pt x="6" y="15"/>
                    <a:pt x="0" y="2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2" name="Freeform 773">
              <a:extLst>
                <a:ext uri="{FF2B5EF4-FFF2-40B4-BE49-F238E27FC236}">
                  <a16:creationId xmlns:a16="http://schemas.microsoft.com/office/drawing/2014/main" id="{B35A00C5-05D5-4D72-BCA0-5F50CFA95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1569"/>
              <a:ext cx="24" cy="40"/>
            </a:xfrm>
            <a:custGeom>
              <a:avLst/>
              <a:gdLst>
                <a:gd name="T0" fmla="*/ 0 w 12"/>
                <a:gd name="T1" fmla="*/ 27 h 19"/>
                <a:gd name="T2" fmla="*/ 72 w 12"/>
                <a:gd name="T3" fmla="*/ 0 h 19"/>
                <a:gd name="T4" fmla="*/ 96 w 12"/>
                <a:gd name="T5" fmla="*/ 177 h 19"/>
                <a:gd name="T6" fmla="*/ 8 w 12"/>
                <a:gd name="T7" fmla="*/ 4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0" y="3"/>
                  </a:moveTo>
                  <a:cubicBezTo>
                    <a:pt x="4" y="3"/>
                    <a:pt x="6" y="0"/>
                    <a:pt x="9" y="0"/>
                  </a:cubicBezTo>
                  <a:cubicBezTo>
                    <a:pt x="9" y="6"/>
                    <a:pt x="10" y="14"/>
                    <a:pt x="12" y="19"/>
                  </a:cubicBezTo>
                  <a:cubicBezTo>
                    <a:pt x="10" y="13"/>
                    <a:pt x="6" y="8"/>
                    <a:pt x="1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3" name="Freeform 774">
              <a:extLst>
                <a:ext uri="{FF2B5EF4-FFF2-40B4-BE49-F238E27FC236}">
                  <a16:creationId xmlns:a16="http://schemas.microsoft.com/office/drawing/2014/main" id="{C2490145-CDE9-43D5-A2C4-78F60071D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736"/>
              <a:ext cx="35" cy="50"/>
            </a:xfrm>
            <a:custGeom>
              <a:avLst/>
              <a:gdLst>
                <a:gd name="T0" fmla="*/ 124 w 18"/>
                <a:gd name="T1" fmla="*/ 8 h 24"/>
                <a:gd name="T2" fmla="*/ 88 w 18"/>
                <a:gd name="T3" fmla="*/ 152 h 24"/>
                <a:gd name="T4" fmla="*/ 0 w 18"/>
                <a:gd name="T5" fmla="*/ 173 h 24"/>
                <a:gd name="T6" fmla="*/ 117 w 18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4">
                  <a:moveTo>
                    <a:pt x="17" y="1"/>
                  </a:moveTo>
                  <a:cubicBezTo>
                    <a:pt x="18" y="4"/>
                    <a:pt x="14" y="14"/>
                    <a:pt x="12" y="17"/>
                  </a:cubicBezTo>
                  <a:cubicBezTo>
                    <a:pt x="8" y="24"/>
                    <a:pt x="5" y="14"/>
                    <a:pt x="0" y="19"/>
                  </a:cubicBezTo>
                  <a:cubicBezTo>
                    <a:pt x="7" y="17"/>
                    <a:pt x="14" y="8"/>
                    <a:pt x="16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4" name="Freeform 775">
              <a:extLst>
                <a:ext uri="{FF2B5EF4-FFF2-40B4-BE49-F238E27FC236}">
                  <a16:creationId xmlns:a16="http://schemas.microsoft.com/office/drawing/2014/main" id="{325855C0-F935-4450-838E-43D761198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790"/>
              <a:ext cx="16" cy="40"/>
            </a:xfrm>
            <a:custGeom>
              <a:avLst/>
              <a:gdLst>
                <a:gd name="T0" fmla="*/ 16 w 8"/>
                <a:gd name="T1" fmla="*/ 17 h 19"/>
                <a:gd name="T2" fmla="*/ 56 w 8"/>
                <a:gd name="T3" fmla="*/ 67 h 19"/>
                <a:gd name="T4" fmla="*/ 24 w 8"/>
                <a:gd name="T5" fmla="*/ 177 h 19"/>
                <a:gd name="T6" fmla="*/ 16 w 8"/>
                <a:gd name="T7" fmla="*/ 120 h 19"/>
                <a:gd name="T8" fmla="*/ 0 w 8"/>
                <a:gd name="T9" fmla="*/ 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9">
                  <a:moveTo>
                    <a:pt x="2" y="2"/>
                  </a:moveTo>
                  <a:cubicBezTo>
                    <a:pt x="7" y="0"/>
                    <a:pt x="8" y="3"/>
                    <a:pt x="7" y="7"/>
                  </a:cubicBezTo>
                  <a:cubicBezTo>
                    <a:pt x="6" y="12"/>
                    <a:pt x="3" y="14"/>
                    <a:pt x="3" y="19"/>
                  </a:cubicBezTo>
                  <a:cubicBezTo>
                    <a:pt x="0" y="17"/>
                    <a:pt x="2" y="15"/>
                    <a:pt x="2" y="13"/>
                  </a:cubicBezTo>
                  <a:cubicBezTo>
                    <a:pt x="2" y="8"/>
                    <a:pt x="0" y="6"/>
                    <a:pt x="0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5" name="Freeform 776">
              <a:extLst>
                <a:ext uri="{FF2B5EF4-FFF2-40B4-BE49-F238E27FC236}">
                  <a16:creationId xmlns:a16="http://schemas.microsoft.com/office/drawing/2014/main" id="{53A57189-0E12-4DBF-B9B7-3E47BE41B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922"/>
              <a:ext cx="32" cy="56"/>
            </a:xfrm>
            <a:custGeom>
              <a:avLst/>
              <a:gdLst>
                <a:gd name="T0" fmla="*/ 56 w 16"/>
                <a:gd name="T1" fmla="*/ 0 h 27"/>
                <a:gd name="T2" fmla="*/ 120 w 16"/>
                <a:gd name="T3" fmla="*/ 100 h 27"/>
                <a:gd name="T4" fmla="*/ 112 w 16"/>
                <a:gd name="T5" fmla="*/ 207 h 27"/>
                <a:gd name="T6" fmla="*/ 0 w 16"/>
                <a:gd name="T7" fmla="*/ 241 h 27"/>
                <a:gd name="T8" fmla="*/ 72 w 16"/>
                <a:gd name="T9" fmla="*/ 2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7" y="0"/>
                  </a:moveTo>
                  <a:cubicBezTo>
                    <a:pt x="10" y="4"/>
                    <a:pt x="15" y="6"/>
                    <a:pt x="15" y="11"/>
                  </a:cubicBezTo>
                  <a:cubicBezTo>
                    <a:pt x="16" y="14"/>
                    <a:pt x="15" y="21"/>
                    <a:pt x="14" y="23"/>
                  </a:cubicBezTo>
                  <a:cubicBezTo>
                    <a:pt x="12" y="27"/>
                    <a:pt x="5" y="25"/>
                    <a:pt x="0" y="27"/>
                  </a:cubicBezTo>
                  <a:cubicBezTo>
                    <a:pt x="10" y="20"/>
                    <a:pt x="11" y="14"/>
                    <a:pt x="9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6" name="Freeform 777">
              <a:extLst>
                <a:ext uri="{FF2B5EF4-FFF2-40B4-BE49-F238E27FC236}">
                  <a16:creationId xmlns:a16="http://schemas.microsoft.com/office/drawing/2014/main" id="{8D514DB8-0697-45DA-9EB7-FF51A09A9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991"/>
              <a:ext cx="27" cy="36"/>
            </a:xfrm>
            <a:custGeom>
              <a:avLst/>
              <a:gdLst>
                <a:gd name="T0" fmla="*/ 0 w 14"/>
                <a:gd name="T1" fmla="*/ 59 h 17"/>
                <a:gd name="T2" fmla="*/ 100 w 14"/>
                <a:gd name="T3" fmla="*/ 161 h 17"/>
                <a:gd name="T4" fmla="*/ 15 w 14"/>
                <a:gd name="T5" fmla="*/ 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0" y="6"/>
                  </a:moveTo>
                  <a:cubicBezTo>
                    <a:pt x="9" y="0"/>
                    <a:pt x="14" y="8"/>
                    <a:pt x="14" y="17"/>
                  </a:cubicBezTo>
                  <a:cubicBezTo>
                    <a:pt x="14" y="10"/>
                    <a:pt x="5" y="8"/>
                    <a:pt x="2" y="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7" name="Freeform 778">
              <a:extLst>
                <a:ext uri="{FF2B5EF4-FFF2-40B4-BE49-F238E27FC236}">
                  <a16:creationId xmlns:a16="http://schemas.microsoft.com/office/drawing/2014/main" id="{44D4AAD6-5349-4CC1-948D-B97660CAE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1504"/>
              <a:ext cx="37" cy="151"/>
            </a:xfrm>
            <a:custGeom>
              <a:avLst/>
              <a:gdLst>
                <a:gd name="T0" fmla="*/ 31 w 19"/>
                <a:gd name="T1" fmla="*/ 17 h 72"/>
                <a:gd name="T2" fmla="*/ 72 w 19"/>
                <a:gd name="T3" fmla="*/ 241 h 72"/>
                <a:gd name="T4" fmla="*/ 37 w 19"/>
                <a:gd name="T5" fmla="*/ 396 h 72"/>
                <a:gd name="T6" fmla="*/ 45 w 19"/>
                <a:gd name="T7" fmla="*/ 514 h 72"/>
                <a:gd name="T8" fmla="*/ 0 w 19"/>
                <a:gd name="T9" fmla="*/ 665 h 72"/>
                <a:gd name="T10" fmla="*/ 88 w 19"/>
                <a:gd name="T11" fmla="*/ 562 h 72"/>
                <a:gd name="T12" fmla="*/ 125 w 19"/>
                <a:gd name="T13" fmla="*/ 405 h 72"/>
                <a:gd name="T14" fmla="*/ 132 w 19"/>
                <a:gd name="T15" fmla="*/ 220 h 72"/>
                <a:gd name="T16" fmla="*/ 23 w 19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2">
                  <a:moveTo>
                    <a:pt x="4" y="2"/>
                  </a:moveTo>
                  <a:cubicBezTo>
                    <a:pt x="9" y="10"/>
                    <a:pt x="11" y="17"/>
                    <a:pt x="10" y="26"/>
                  </a:cubicBezTo>
                  <a:cubicBezTo>
                    <a:pt x="9" y="32"/>
                    <a:pt x="5" y="38"/>
                    <a:pt x="5" y="43"/>
                  </a:cubicBezTo>
                  <a:cubicBezTo>
                    <a:pt x="4" y="48"/>
                    <a:pt x="6" y="51"/>
                    <a:pt x="6" y="56"/>
                  </a:cubicBezTo>
                  <a:cubicBezTo>
                    <a:pt x="6" y="62"/>
                    <a:pt x="2" y="67"/>
                    <a:pt x="0" y="72"/>
                  </a:cubicBezTo>
                  <a:cubicBezTo>
                    <a:pt x="5" y="69"/>
                    <a:pt x="10" y="66"/>
                    <a:pt x="12" y="61"/>
                  </a:cubicBezTo>
                  <a:cubicBezTo>
                    <a:pt x="15" y="56"/>
                    <a:pt x="15" y="50"/>
                    <a:pt x="17" y="44"/>
                  </a:cubicBezTo>
                  <a:cubicBezTo>
                    <a:pt x="18" y="38"/>
                    <a:pt x="19" y="32"/>
                    <a:pt x="18" y="24"/>
                  </a:cubicBezTo>
                  <a:cubicBezTo>
                    <a:pt x="17" y="17"/>
                    <a:pt x="11" y="4"/>
                    <a:pt x="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8" name="Freeform 779">
              <a:extLst>
                <a:ext uri="{FF2B5EF4-FFF2-40B4-BE49-F238E27FC236}">
                  <a16:creationId xmlns:a16="http://schemas.microsoft.com/office/drawing/2014/main" id="{2C61753A-BCF4-43F6-A1E4-B2ED0FAF6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375"/>
              <a:ext cx="49" cy="66"/>
            </a:xfrm>
            <a:custGeom>
              <a:avLst/>
              <a:gdLst>
                <a:gd name="T0" fmla="*/ 120 w 25"/>
                <a:gd name="T1" fmla="*/ 52 h 32"/>
                <a:gd name="T2" fmla="*/ 0 w 25"/>
                <a:gd name="T3" fmla="*/ 281 h 32"/>
                <a:gd name="T4" fmla="*/ 180 w 25"/>
                <a:gd name="T5" fmla="*/ 157 h 32"/>
                <a:gd name="T6" fmla="*/ 96 w 25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2">
                  <a:moveTo>
                    <a:pt x="16" y="6"/>
                  </a:moveTo>
                  <a:cubicBezTo>
                    <a:pt x="19" y="18"/>
                    <a:pt x="12" y="29"/>
                    <a:pt x="0" y="32"/>
                  </a:cubicBezTo>
                  <a:cubicBezTo>
                    <a:pt x="9" y="32"/>
                    <a:pt x="21" y="30"/>
                    <a:pt x="24" y="18"/>
                  </a:cubicBezTo>
                  <a:cubicBezTo>
                    <a:pt x="25" y="12"/>
                    <a:pt x="21" y="1"/>
                    <a:pt x="1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29" name="Freeform 780">
              <a:extLst>
                <a:ext uri="{FF2B5EF4-FFF2-40B4-BE49-F238E27FC236}">
                  <a16:creationId xmlns:a16="http://schemas.microsoft.com/office/drawing/2014/main" id="{86887619-9A23-4025-A24E-A4091487C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715"/>
              <a:ext cx="43" cy="155"/>
            </a:xfrm>
            <a:custGeom>
              <a:avLst/>
              <a:gdLst>
                <a:gd name="T0" fmla="*/ 39 w 22"/>
                <a:gd name="T1" fmla="*/ 75 h 74"/>
                <a:gd name="T2" fmla="*/ 76 w 22"/>
                <a:gd name="T3" fmla="*/ 413 h 74"/>
                <a:gd name="T4" fmla="*/ 23 w 22"/>
                <a:gd name="T5" fmla="*/ 505 h 74"/>
                <a:gd name="T6" fmla="*/ 23 w 22"/>
                <a:gd name="T7" fmla="*/ 681 h 74"/>
                <a:gd name="T8" fmla="*/ 61 w 22"/>
                <a:gd name="T9" fmla="*/ 578 h 74"/>
                <a:gd name="T10" fmla="*/ 141 w 22"/>
                <a:gd name="T11" fmla="*/ 413 h 74"/>
                <a:gd name="T12" fmla="*/ 119 w 22"/>
                <a:gd name="T13" fmla="*/ 168 h 74"/>
                <a:gd name="T14" fmla="*/ 31 w 22"/>
                <a:gd name="T15" fmla="*/ 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74">
                  <a:moveTo>
                    <a:pt x="5" y="8"/>
                  </a:moveTo>
                  <a:cubicBezTo>
                    <a:pt x="8" y="20"/>
                    <a:pt x="16" y="33"/>
                    <a:pt x="10" y="45"/>
                  </a:cubicBezTo>
                  <a:cubicBezTo>
                    <a:pt x="8" y="49"/>
                    <a:pt x="4" y="51"/>
                    <a:pt x="3" y="55"/>
                  </a:cubicBezTo>
                  <a:cubicBezTo>
                    <a:pt x="1" y="60"/>
                    <a:pt x="0" y="70"/>
                    <a:pt x="3" y="74"/>
                  </a:cubicBezTo>
                  <a:cubicBezTo>
                    <a:pt x="1" y="69"/>
                    <a:pt x="5" y="66"/>
                    <a:pt x="8" y="63"/>
                  </a:cubicBezTo>
                  <a:cubicBezTo>
                    <a:pt x="13" y="57"/>
                    <a:pt x="16" y="52"/>
                    <a:pt x="19" y="45"/>
                  </a:cubicBezTo>
                  <a:cubicBezTo>
                    <a:pt x="22" y="34"/>
                    <a:pt x="22" y="27"/>
                    <a:pt x="16" y="18"/>
                  </a:cubicBezTo>
                  <a:cubicBezTo>
                    <a:pt x="13" y="12"/>
                    <a:pt x="5" y="7"/>
                    <a:pt x="4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0" name="Freeform 781">
              <a:extLst>
                <a:ext uri="{FF2B5EF4-FFF2-40B4-BE49-F238E27FC236}">
                  <a16:creationId xmlns:a16="http://schemas.microsoft.com/office/drawing/2014/main" id="{4DF458DC-4BA4-444A-B205-5C0A6FC86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926"/>
              <a:ext cx="70" cy="147"/>
            </a:xfrm>
            <a:custGeom>
              <a:avLst/>
              <a:gdLst>
                <a:gd name="T0" fmla="*/ 88 w 36"/>
                <a:gd name="T1" fmla="*/ 48 h 70"/>
                <a:gd name="T2" fmla="*/ 185 w 36"/>
                <a:gd name="T3" fmla="*/ 252 h 70"/>
                <a:gd name="T4" fmla="*/ 171 w 36"/>
                <a:gd name="T5" fmla="*/ 420 h 70"/>
                <a:gd name="T6" fmla="*/ 0 w 36"/>
                <a:gd name="T7" fmla="*/ 630 h 70"/>
                <a:gd name="T8" fmla="*/ 257 w 36"/>
                <a:gd name="T9" fmla="*/ 353 h 70"/>
                <a:gd name="T10" fmla="*/ 193 w 36"/>
                <a:gd name="T11" fmla="*/ 120 h 70"/>
                <a:gd name="T12" fmla="*/ 72 w 36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70">
                  <a:moveTo>
                    <a:pt x="12" y="5"/>
                  </a:moveTo>
                  <a:cubicBezTo>
                    <a:pt x="18" y="11"/>
                    <a:pt x="24" y="18"/>
                    <a:pt x="25" y="27"/>
                  </a:cubicBezTo>
                  <a:cubicBezTo>
                    <a:pt x="26" y="33"/>
                    <a:pt x="24" y="40"/>
                    <a:pt x="23" y="45"/>
                  </a:cubicBezTo>
                  <a:cubicBezTo>
                    <a:pt x="20" y="56"/>
                    <a:pt x="12" y="66"/>
                    <a:pt x="0" y="68"/>
                  </a:cubicBezTo>
                  <a:cubicBezTo>
                    <a:pt x="15" y="70"/>
                    <a:pt x="34" y="52"/>
                    <a:pt x="35" y="38"/>
                  </a:cubicBezTo>
                  <a:cubicBezTo>
                    <a:pt x="36" y="29"/>
                    <a:pt x="32" y="19"/>
                    <a:pt x="26" y="13"/>
                  </a:cubicBezTo>
                  <a:cubicBezTo>
                    <a:pt x="22" y="8"/>
                    <a:pt x="13" y="4"/>
                    <a:pt x="1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1" name="Freeform 782">
              <a:extLst>
                <a:ext uri="{FF2B5EF4-FFF2-40B4-BE49-F238E27FC236}">
                  <a16:creationId xmlns:a16="http://schemas.microsoft.com/office/drawing/2014/main" id="{6CD8946E-ABF0-420A-9519-D4E692571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" y="1237"/>
              <a:ext cx="43" cy="77"/>
            </a:xfrm>
            <a:custGeom>
              <a:avLst/>
              <a:gdLst>
                <a:gd name="T0" fmla="*/ 0 w 22"/>
                <a:gd name="T1" fmla="*/ 316 h 37"/>
                <a:gd name="T2" fmla="*/ 104 w 22"/>
                <a:gd name="T3" fmla="*/ 200 h 37"/>
                <a:gd name="T4" fmla="*/ 84 w 22"/>
                <a:gd name="T5" fmla="*/ 92 h 37"/>
                <a:gd name="T6" fmla="*/ 61 w 22"/>
                <a:gd name="T7" fmla="*/ 0 h 37"/>
                <a:gd name="T8" fmla="*/ 156 w 22"/>
                <a:gd name="T9" fmla="*/ 225 h 37"/>
                <a:gd name="T10" fmla="*/ 104 w 22"/>
                <a:gd name="T11" fmla="*/ 316 h 37"/>
                <a:gd name="T12" fmla="*/ 16 w 22"/>
                <a:gd name="T13" fmla="*/ 3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37">
                  <a:moveTo>
                    <a:pt x="0" y="35"/>
                  </a:moveTo>
                  <a:cubicBezTo>
                    <a:pt x="7" y="33"/>
                    <a:pt x="12" y="30"/>
                    <a:pt x="14" y="22"/>
                  </a:cubicBezTo>
                  <a:cubicBezTo>
                    <a:pt x="14" y="17"/>
                    <a:pt x="13" y="14"/>
                    <a:pt x="11" y="10"/>
                  </a:cubicBezTo>
                  <a:cubicBezTo>
                    <a:pt x="10" y="7"/>
                    <a:pt x="10" y="2"/>
                    <a:pt x="8" y="0"/>
                  </a:cubicBezTo>
                  <a:cubicBezTo>
                    <a:pt x="13" y="7"/>
                    <a:pt x="22" y="15"/>
                    <a:pt x="21" y="25"/>
                  </a:cubicBezTo>
                  <a:cubicBezTo>
                    <a:pt x="20" y="29"/>
                    <a:pt x="18" y="33"/>
                    <a:pt x="14" y="35"/>
                  </a:cubicBezTo>
                  <a:cubicBezTo>
                    <a:pt x="10" y="37"/>
                    <a:pt x="6" y="35"/>
                    <a:pt x="2" y="3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2" name="Freeform 783">
              <a:extLst>
                <a:ext uri="{FF2B5EF4-FFF2-40B4-BE49-F238E27FC236}">
                  <a16:creationId xmlns:a16="http://schemas.microsoft.com/office/drawing/2014/main" id="{05EE24E1-E25C-4CE6-8F36-C0E60B691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1191"/>
              <a:ext cx="45" cy="73"/>
            </a:xfrm>
            <a:custGeom>
              <a:avLst/>
              <a:gdLst>
                <a:gd name="T0" fmla="*/ 84 w 23"/>
                <a:gd name="T1" fmla="*/ 317 h 35"/>
                <a:gd name="T2" fmla="*/ 172 w 23"/>
                <a:gd name="T3" fmla="*/ 27 h 35"/>
                <a:gd name="T4" fmla="*/ 31 w 23"/>
                <a:gd name="T5" fmla="*/ 83 h 35"/>
                <a:gd name="T6" fmla="*/ 68 w 23"/>
                <a:gd name="T7" fmla="*/ 30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11" y="35"/>
                  </a:moveTo>
                  <a:cubicBezTo>
                    <a:pt x="10" y="21"/>
                    <a:pt x="13" y="13"/>
                    <a:pt x="23" y="3"/>
                  </a:cubicBezTo>
                  <a:cubicBezTo>
                    <a:pt x="16" y="0"/>
                    <a:pt x="8" y="3"/>
                    <a:pt x="4" y="9"/>
                  </a:cubicBezTo>
                  <a:cubicBezTo>
                    <a:pt x="0" y="16"/>
                    <a:pt x="4" y="27"/>
                    <a:pt x="9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3" name="Freeform 784">
              <a:extLst>
                <a:ext uri="{FF2B5EF4-FFF2-40B4-BE49-F238E27FC236}">
                  <a16:creationId xmlns:a16="http://schemas.microsoft.com/office/drawing/2014/main" id="{D8832BF8-86C2-466A-9C7F-002EECDBB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270"/>
              <a:ext cx="33" cy="44"/>
            </a:xfrm>
            <a:custGeom>
              <a:avLst/>
              <a:gdLst>
                <a:gd name="T0" fmla="*/ 52 w 17"/>
                <a:gd name="T1" fmla="*/ 8 h 21"/>
                <a:gd name="T2" fmla="*/ 87 w 17"/>
                <a:gd name="T3" fmla="*/ 119 h 21"/>
                <a:gd name="T4" fmla="*/ 109 w 17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1">
                  <a:moveTo>
                    <a:pt x="7" y="1"/>
                  </a:moveTo>
                  <a:cubicBezTo>
                    <a:pt x="0" y="7"/>
                    <a:pt x="2" y="21"/>
                    <a:pt x="12" y="13"/>
                  </a:cubicBezTo>
                  <a:cubicBezTo>
                    <a:pt x="15" y="11"/>
                    <a:pt x="17" y="3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4" name="Freeform 785">
              <a:extLst>
                <a:ext uri="{FF2B5EF4-FFF2-40B4-BE49-F238E27FC236}">
                  <a16:creationId xmlns:a16="http://schemas.microsoft.com/office/drawing/2014/main" id="{D3751450-3FAC-4510-954C-02082D34A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1395"/>
              <a:ext cx="29" cy="23"/>
            </a:xfrm>
            <a:custGeom>
              <a:avLst/>
              <a:gdLst>
                <a:gd name="T0" fmla="*/ 56 w 15"/>
                <a:gd name="T1" fmla="*/ 0 h 11"/>
                <a:gd name="T2" fmla="*/ 56 w 15"/>
                <a:gd name="T3" fmla="*/ 100 h 11"/>
                <a:gd name="T4" fmla="*/ 101 w 15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8" y="0"/>
                  </a:moveTo>
                  <a:cubicBezTo>
                    <a:pt x="4" y="4"/>
                    <a:pt x="0" y="11"/>
                    <a:pt x="8" y="11"/>
                  </a:cubicBezTo>
                  <a:cubicBezTo>
                    <a:pt x="15" y="11"/>
                    <a:pt x="15" y="7"/>
                    <a:pt x="1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5" name="Freeform 786">
              <a:extLst>
                <a:ext uri="{FF2B5EF4-FFF2-40B4-BE49-F238E27FC236}">
                  <a16:creationId xmlns:a16="http://schemas.microsoft.com/office/drawing/2014/main" id="{58EA89A9-8477-4196-A7D9-319448317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324"/>
              <a:ext cx="38" cy="65"/>
            </a:xfrm>
            <a:custGeom>
              <a:avLst/>
              <a:gdLst>
                <a:gd name="T0" fmla="*/ 152 w 19"/>
                <a:gd name="T1" fmla="*/ 8 h 31"/>
                <a:gd name="T2" fmla="*/ 40 w 19"/>
                <a:gd name="T3" fmla="*/ 285 h 31"/>
                <a:gd name="T4" fmla="*/ 16 w 19"/>
                <a:gd name="T5" fmla="*/ 84 h 31"/>
                <a:gd name="T6" fmla="*/ 112 w 1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1">
                  <a:moveTo>
                    <a:pt x="19" y="1"/>
                  </a:moveTo>
                  <a:cubicBezTo>
                    <a:pt x="7" y="3"/>
                    <a:pt x="4" y="21"/>
                    <a:pt x="5" y="31"/>
                  </a:cubicBezTo>
                  <a:cubicBezTo>
                    <a:pt x="4" y="23"/>
                    <a:pt x="0" y="17"/>
                    <a:pt x="2" y="9"/>
                  </a:cubicBezTo>
                  <a:cubicBezTo>
                    <a:pt x="4" y="3"/>
                    <a:pt x="8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6" name="Freeform 787">
              <a:extLst>
                <a:ext uri="{FF2B5EF4-FFF2-40B4-BE49-F238E27FC236}">
                  <a16:creationId xmlns:a16="http://schemas.microsoft.com/office/drawing/2014/main" id="{989F977A-DA9D-40B6-B33A-5BDC28994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479"/>
              <a:ext cx="25" cy="136"/>
            </a:xfrm>
            <a:custGeom>
              <a:avLst/>
              <a:gdLst>
                <a:gd name="T0" fmla="*/ 92 w 13"/>
                <a:gd name="T1" fmla="*/ 0 h 65"/>
                <a:gd name="T2" fmla="*/ 48 w 13"/>
                <a:gd name="T3" fmla="*/ 285 h 65"/>
                <a:gd name="T4" fmla="*/ 77 w 13"/>
                <a:gd name="T5" fmla="*/ 360 h 65"/>
                <a:gd name="T6" fmla="*/ 63 w 13"/>
                <a:gd name="T7" fmla="*/ 393 h 65"/>
                <a:gd name="T8" fmla="*/ 77 w 13"/>
                <a:gd name="T9" fmla="*/ 596 h 65"/>
                <a:gd name="T10" fmla="*/ 0 w 13"/>
                <a:gd name="T11" fmla="*/ 301 h 65"/>
                <a:gd name="T12" fmla="*/ 48 w 13"/>
                <a:gd name="T13" fmla="*/ 27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5">
                  <a:moveTo>
                    <a:pt x="13" y="0"/>
                  </a:moveTo>
                  <a:cubicBezTo>
                    <a:pt x="7" y="10"/>
                    <a:pt x="3" y="20"/>
                    <a:pt x="7" y="31"/>
                  </a:cubicBezTo>
                  <a:cubicBezTo>
                    <a:pt x="8" y="34"/>
                    <a:pt x="11" y="36"/>
                    <a:pt x="11" y="39"/>
                  </a:cubicBezTo>
                  <a:cubicBezTo>
                    <a:pt x="11" y="41"/>
                    <a:pt x="10" y="41"/>
                    <a:pt x="9" y="43"/>
                  </a:cubicBezTo>
                  <a:cubicBezTo>
                    <a:pt x="8" y="51"/>
                    <a:pt x="9" y="57"/>
                    <a:pt x="11" y="65"/>
                  </a:cubicBezTo>
                  <a:cubicBezTo>
                    <a:pt x="4" y="54"/>
                    <a:pt x="1" y="45"/>
                    <a:pt x="0" y="33"/>
                  </a:cubicBezTo>
                  <a:cubicBezTo>
                    <a:pt x="0" y="24"/>
                    <a:pt x="0" y="9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7" name="Freeform 788">
              <a:extLst>
                <a:ext uri="{FF2B5EF4-FFF2-40B4-BE49-F238E27FC236}">
                  <a16:creationId xmlns:a16="http://schemas.microsoft.com/office/drawing/2014/main" id="{60FDAF47-F28C-4F34-8AE9-6E9A48CEB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519"/>
              <a:ext cx="24" cy="71"/>
            </a:xfrm>
            <a:custGeom>
              <a:avLst/>
              <a:gdLst>
                <a:gd name="T0" fmla="*/ 40 w 12"/>
                <a:gd name="T1" fmla="*/ 17 h 34"/>
                <a:gd name="T2" fmla="*/ 0 w 12"/>
                <a:gd name="T3" fmla="*/ 175 h 34"/>
                <a:gd name="T4" fmla="*/ 40 w 12"/>
                <a:gd name="T5" fmla="*/ 309 h 34"/>
                <a:gd name="T6" fmla="*/ 64 w 12"/>
                <a:gd name="T7" fmla="*/ 165 h 34"/>
                <a:gd name="T8" fmla="*/ 56 w 12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4">
                  <a:moveTo>
                    <a:pt x="5" y="2"/>
                  </a:moveTo>
                  <a:cubicBezTo>
                    <a:pt x="6" y="9"/>
                    <a:pt x="1" y="13"/>
                    <a:pt x="0" y="19"/>
                  </a:cubicBezTo>
                  <a:cubicBezTo>
                    <a:pt x="0" y="24"/>
                    <a:pt x="5" y="28"/>
                    <a:pt x="5" y="34"/>
                  </a:cubicBezTo>
                  <a:cubicBezTo>
                    <a:pt x="8" y="29"/>
                    <a:pt x="7" y="23"/>
                    <a:pt x="8" y="18"/>
                  </a:cubicBezTo>
                  <a:cubicBezTo>
                    <a:pt x="11" y="10"/>
                    <a:pt x="12" y="7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8" name="Freeform 789">
              <a:extLst>
                <a:ext uri="{FF2B5EF4-FFF2-40B4-BE49-F238E27FC236}">
                  <a16:creationId xmlns:a16="http://schemas.microsoft.com/office/drawing/2014/main" id="{49258714-6711-4DB6-A969-F8EFAACD1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696"/>
              <a:ext cx="53" cy="105"/>
            </a:xfrm>
            <a:custGeom>
              <a:avLst/>
              <a:gdLst>
                <a:gd name="T0" fmla="*/ 196 w 27"/>
                <a:gd name="T1" fmla="*/ 17 h 50"/>
                <a:gd name="T2" fmla="*/ 77 w 27"/>
                <a:gd name="T3" fmla="*/ 288 h 50"/>
                <a:gd name="T4" fmla="*/ 61 w 27"/>
                <a:gd name="T5" fmla="*/ 464 h 50"/>
                <a:gd name="T6" fmla="*/ 0 w 27"/>
                <a:gd name="T7" fmla="*/ 185 h 50"/>
                <a:gd name="T8" fmla="*/ 204 w 27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50">
                  <a:moveTo>
                    <a:pt x="26" y="2"/>
                  </a:moveTo>
                  <a:cubicBezTo>
                    <a:pt x="15" y="10"/>
                    <a:pt x="11" y="18"/>
                    <a:pt x="10" y="31"/>
                  </a:cubicBezTo>
                  <a:cubicBezTo>
                    <a:pt x="10" y="37"/>
                    <a:pt x="7" y="43"/>
                    <a:pt x="8" y="50"/>
                  </a:cubicBezTo>
                  <a:cubicBezTo>
                    <a:pt x="2" y="40"/>
                    <a:pt x="0" y="31"/>
                    <a:pt x="0" y="20"/>
                  </a:cubicBezTo>
                  <a:cubicBezTo>
                    <a:pt x="1" y="4"/>
                    <a:pt x="14" y="3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39" name="Freeform 790">
              <a:extLst>
                <a:ext uri="{FF2B5EF4-FFF2-40B4-BE49-F238E27FC236}">
                  <a16:creationId xmlns:a16="http://schemas.microsoft.com/office/drawing/2014/main" id="{9F317C37-AF8D-471B-A300-F7C0E9906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1755"/>
              <a:ext cx="33" cy="52"/>
            </a:xfrm>
            <a:custGeom>
              <a:avLst/>
              <a:gdLst>
                <a:gd name="T0" fmla="*/ 87 w 17"/>
                <a:gd name="T1" fmla="*/ 0 h 25"/>
                <a:gd name="T2" fmla="*/ 109 w 17"/>
                <a:gd name="T3" fmla="*/ 144 h 25"/>
                <a:gd name="T4" fmla="*/ 0 w 17"/>
                <a:gd name="T5" fmla="*/ 225 h 25"/>
                <a:gd name="T6" fmla="*/ 37 w 17"/>
                <a:gd name="T7" fmla="*/ 144 h 25"/>
                <a:gd name="T8" fmla="*/ 64 w 17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12" y="0"/>
                  </a:moveTo>
                  <a:cubicBezTo>
                    <a:pt x="12" y="5"/>
                    <a:pt x="17" y="10"/>
                    <a:pt x="15" y="16"/>
                  </a:cubicBezTo>
                  <a:cubicBezTo>
                    <a:pt x="13" y="21"/>
                    <a:pt x="5" y="25"/>
                    <a:pt x="0" y="25"/>
                  </a:cubicBezTo>
                  <a:cubicBezTo>
                    <a:pt x="2" y="22"/>
                    <a:pt x="4" y="19"/>
                    <a:pt x="5" y="16"/>
                  </a:cubicBezTo>
                  <a:cubicBezTo>
                    <a:pt x="6" y="12"/>
                    <a:pt x="5" y="6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0" name="Freeform 791">
              <a:extLst>
                <a:ext uri="{FF2B5EF4-FFF2-40B4-BE49-F238E27FC236}">
                  <a16:creationId xmlns:a16="http://schemas.microsoft.com/office/drawing/2014/main" id="{9C2E05AA-3B22-4524-9CA1-0D60521F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1951"/>
              <a:ext cx="36" cy="61"/>
            </a:xfrm>
            <a:custGeom>
              <a:avLst/>
              <a:gdLst>
                <a:gd name="T0" fmla="*/ 96 w 18"/>
                <a:gd name="T1" fmla="*/ 8 h 29"/>
                <a:gd name="T2" fmla="*/ 48 w 18"/>
                <a:gd name="T3" fmla="*/ 177 h 29"/>
                <a:gd name="T4" fmla="*/ 72 w 18"/>
                <a:gd name="T5" fmla="*/ 221 h 29"/>
                <a:gd name="T6" fmla="*/ 80 w 18"/>
                <a:gd name="T7" fmla="*/ 261 h 29"/>
                <a:gd name="T8" fmla="*/ 144 w 18"/>
                <a:gd name="T9" fmla="*/ 204 h 29"/>
                <a:gd name="T10" fmla="*/ 104 w 18"/>
                <a:gd name="T11" fmla="*/ 4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9">
                  <a:moveTo>
                    <a:pt x="12" y="1"/>
                  </a:moveTo>
                  <a:cubicBezTo>
                    <a:pt x="0" y="0"/>
                    <a:pt x="2" y="12"/>
                    <a:pt x="6" y="19"/>
                  </a:cubicBezTo>
                  <a:cubicBezTo>
                    <a:pt x="7" y="21"/>
                    <a:pt x="8" y="23"/>
                    <a:pt x="9" y="24"/>
                  </a:cubicBezTo>
                  <a:cubicBezTo>
                    <a:pt x="9" y="25"/>
                    <a:pt x="9" y="28"/>
                    <a:pt x="10" y="28"/>
                  </a:cubicBezTo>
                  <a:cubicBezTo>
                    <a:pt x="13" y="29"/>
                    <a:pt x="15" y="24"/>
                    <a:pt x="18" y="22"/>
                  </a:cubicBezTo>
                  <a:cubicBezTo>
                    <a:pt x="15" y="17"/>
                    <a:pt x="13" y="11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1" name="Freeform 792">
              <a:extLst>
                <a:ext uri="{FF2B5EF4-FFF2-40B4-BE49-F238E27FC236}">
                  <a16:creationId xmlns:a16="http://schemas.microsoft.com/office/drawing/2014/main" id="{A3026CFA-27C0-4F8E-B0B7-C6AE765F2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905"/>
              <a:ext cx="43" cy="84"/>
            </a:xfrm>
            <a:custGeom>
              <a:avLst/>
              <a:gdLst>
                <a:gd name="T0" fmla="*/ 164 w 22"/>
                <a:gd name="T1" fmla="*/ 0 h 40"/>
                <a:gd name="T2" fmla="*/ 88 w 22"/>
                <a:gd name="T3" fmla="*/ 168 h 40"/>
                <a:gd name="T4" fmla="*/ 133 w 22"/>
                <a:gd name="T5" fmla="*/ 370 h 40"/>
                <a:gd name="T6" fmla="*/ 104 w 22"/>
                <a:gd name="T7" fmla="*/ 305 h 40"/>
                <a:gd name="T8" fmla="*/ 39 w 22"/>
                <a:gd name="T9" fmla="*/ 233 h 40"/>
                <a:gd name="T10" fmla="*/ 119 w 22"/>
                <a:gd name="T11" fmla="*/ 3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14" y="2"/>
                    <a:pt x="11" y="11"/>
                    <a:pt x="12" y="18"/>
                  </a:cubicBezTo>
                  <a:cubicBezTo>
                    <a:pt x="13" y="26"/>
                    <a:pt x="21" y="31"/>
                    <a:pt x="18" y="40"/>
                  </a:cubicBezTo>
                  <a:cubicBezTo>
                    <a:pt x="16" y="38"/>
                    <a:pt x="15" y="35"/>
                    <a:pt x="14" y="33"/>
                  </a:cubicBezTo>
                  <a:cubicBezTo>
                    <a:pt x="11" y="30"/>
                    <a:pt x="7" y="28"/>
                    <a:pt x="5" y="25"/>
                  </a:cubicBezTo>
                  <a:cubicBezTo>
                    <a:pt x="0" y="18"/>
                    <a:pt x="10" y="7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2" name="Freeform 793">
              <a:extLst>
                <a:ext uri="{FF2B5EF4-FFF2-40B4-BE49-F238E27FC236}">
                  <a16:creationId xmlns:a16="http://schemas.microsoft.com/office/drawing/2014/main" id="{5C44E090-20C9-4994-8D2E-7A71E0CEB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77"/>
              <a:ext cx="45" cy="71"/>
            </a:xfrm>
            <a:custGeom>
              <a:avLst/>
              <a:gdLst>
                <a:gd name="T0" fmla="*/ 157 w 23"/>
                <a:gd name="T1" fmla="*/ 36 h 34"/>
                <a:gd name="T2" fmla="*/ 104 w 23"/>
                <a:gd name="T3" fmla="*/ 309 h 34"/>
                <a:gd name="T4" fmla="*/ 16 w 23"/>
                <a:gd name="T5" fmla="*/ 253 h 34"/>
                <a:gd name="T6" fmla="*/ 76 w 23"/>
                <a:gd name="T7" fmla="*/ 92 h 34"/>
                <a:gd name="T8" fmla="*/ 172 w 2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21" y="4"/>
                  </a:moveTo>
                  <a:cubicBezTo>
                    <a:pt x="12" y="10"/>
                    <a:pt x="14" y="25"/>
                    <a:pt x="14" y="34"/>
                  </a:cubicBezTo>
                  <a:cubicBezTo>
                    <a:pt x="10" y="32"/>
                    <a:pt x="4" y="31"/>
                    <a:pt x="2" y="28"/>
                  </a:cubicBezTo>
                  <a:cubicBezTo>
                    <a:pt x="0" y="23"/>
                    <a:pt x="7" y="13"/>
                    <a:pt x="10" y="10"/>
                  </a:cubicBezTo>
                  <a:cubicBezTo>
                    <a:pt x="13" y="6"/>
                    <a:pt x="18" y="1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3" name="Freeform 794">
              <a:extLst>
                <a:ext uri="{FF2B5EF4-FFF2-40B4-BE49-F238E27FC236}">
                  <a16:creationId xmlns:a16="http://schemas.microsoft.com/office/drawing/2014/main" id="{F4231E62-FD55-482D-ABAB-79DD0E14B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386"/>
              <a:ext cx="43" cy="59"/>
            </a:xfrm>
            <a:custGeom>
              <a:avLst/>
              <a:gdLst>
                <a:gd name="T0" fmla="*/ 0 w 22"/>
                <a:gd name="T1" fmla="*/ 27 h 28"/>
                <a:gd name="T2" fmla="*/ 96 w 22"/>
                <a:gd name="T3" fmla="*/ 261 h 28"/>
                <a:gd name="T4" fmla="*/ 23 w 22"/>
                <a:gd name="T5" fmla="*/ 5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0" y="3"/>
                  </a:moveTo>
                  <a:cubicBezTo>
                    <a:pt x="22" y="0"/>
                    <a:pt x="2" y="19"/>
                    <a:pt x="13" y="28"/>
                  </a:cubicBezTo>
                  <a:cubicBezTo>
                    <a:pt x="10" y="22"/>
                    <a:pt x="0" y="14"/>
                    <a:pt x="3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4" name="Freeform 795">
              <a:extLst>
                <a:ext uri="{FF2B5EF4-FFF2-40B4-BE49-F238E27FC236}">
                  <a16:creationId xmlns:a16="http://schemas.microsoft.com/office/drawing/2014/main" id="{FC1EB288-B407-4F4F-BE15-620F34A64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522"/>
              <a:ext cx="19" cy="48"/>
            </a:xfrm>
            <a:custGeom>
              <a:avLst/>
              <a:gdLst>
                <a:gd name="T0" fmla="*/ 68 w 10"/>
                <a:gd name="T1" fmla="*/ 17 h 23"/>
                <a:gd name="T2" fmla="*/ 68 w 10"/>
                <a:gd name="T3" fmla="*/ 200 h 23"/>
                <a:gd name="T4" fmla="*/ 0 w 10"/>
                <a:gd name="T5" fmla="*/ 209 h 23"/>
                <a:gd name="T6" fmla="*/ 55 w 10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3">
                  <a:moveTo>
                    <a:pt x="10" y="2"/>
                  </a:moveTo>
                  <a:cubicBezTo>
                    <a:pt x="6" y="7"/>
                    <a:pt x="8" y="16"/>
                    <a:pt x="10" y="22"/>
                  </a:cubicBezTo>
                  <a:cubicBezTo>
                    <a:pt x="7" y="18"/>
                    <a:pt x="3" y="20"/>
                    <a:pt x="0" y="23"/>
                  </a:cubicBezTo>
                  <a:cubicBezTo>
                    <a:pt x="0" y="15"/>
                    <a:pt x="2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5" name="Freeform 796">
              <a:extLst>
                <a:ext uri="{FF2B5EF4-FFF2-40B4-BE49-F238E27FC236}">
                  <a16:creationId xmlns:a16="http://schemas.microsoft.com/office/drawing/2014/main" id="{00297FE4-2587-483F-B5D8-B5474081F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536"/>
              <a:ext cx="21" cy="42"/>
            </a:xfrm>
            <a:custGeom>
              <a:avLst/>
              <a:gdLst>
                <a:gd name="T0" fmla="*/ 0 w 11"/>
                <a:gd name="T1" fmla="*/ 0 h 20"/>
                <a:gd name="T2" fmla="*/ 8 w 11"/>
                <a:gd name="T3" fmla="*/ 185 h 20"/>
                <a:gd name="T4" fmla="*/ 76 w 11"/>
                <a:gd name="T5" fmla="*/ 120 h 20"/>
                <a:gd name="T6" fmla="*/ 40 w 11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0" y="0"/>
                  </a:moveTo>
                  <a:cubicBezTo>
                    <a:pt x="1" y="7"/>
                    <a:pt x="0" y="14"/>
                    <a:pt x="1" y="20"/>
                  </a:cubicBezTo>
                  <a:cubicBezTo>
                    <a:pt x="4" y="18"/>
                    <a:pt x="8" y="15"/>
                    <a:pt x="11" y="13"/>
                  </a:cubicBezTo>
                  <a:cubicBezTo>
                    <a:pt x="9" y="9"/>
                    <a:pt x="6" y="5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6" name="Freeform 797">
              <a:extLst>
                <a:ext uri="{FF2B5EF4-FFF2-40B4-BE49-F238E27FC236}">
                  <a16:creationId xmlns:a16="http://schemas.microsoft.com/office/drawing/2014/main" id="{92EA9092-255C-4E98-8067-99D3CE1BA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605"/>
              <a:ext cx="38" cy="61"/>
            </a:xfrm>
            <a:custGeom>
              <a:avLst/>
              <a:gdLst>
                <a:gd name="T0" fmla="*/ 0 w 19"/>
                <a:gd name="T1" fmla="*/ 48 h 29"/>
                <a:gd name="T2" fmla="*/ 24 w 19"/>
                <a:gd name="T3" fmla="*/ 269 h 29"/>
                <a:gd name="T4" fmla="*/ 80 w 1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9">
                  <a:moveTo>
                    <a:pt x="0" y="5"/>
                  </a:moveTo>
                  <a:cubicBezTo>
                    <a:pt x="4" y="13"/>
                    <a:pt x="1" y="21"/>
                    <a:pt x="3" y="29"/>
                  </a:cubicBezTo>
                  <a:cubicBezTo>
                    <a:pt x="19" y="27"/>
                    <a:pt x="16" y="1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7" name="Freeform 798">
              <a:extLst>
                <a:ext uri="{FF2B5EF4-FFF2-40B4-BE49-F238E27FC236}">
                  <a16:creationId xmlns:a16="http://schemas.microsoft.com/office/drawing/2014/main" id="{8710ECC6-2C23-47E4-84D8-3F8230A31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369"/>
              <a:ext cx="23" cy="46"/>
            </a:xfrm>
            <a:custGeom>
              <a:avLst/>
              <a:gdLst>
                <a:gd name="T0" fmla="*/ 0 w 12"/>
                <a:gd name="T1" fmla="*/ 17 h 22"/>
                <a:gd name="T2" fmla="*/ 29 w 12"/>
                <a:gd name="T3" fmla="*/ 201 h 22"/>
                <a:gd name="T4" fmla="*/ 44 w 1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0" y="2"/>
                  </a:moveTo>
                  <a:cubicBezTo>
                    <a:pt x="2" y="9"/>
                    <a:pt x="1" y="16"/>
                    <a:pt x="4" y="22"/>
                  </a:cubicBezTo>
                  <a:cubicBezTo>
                    <a:pt x="12" y="19"/>
                    <a:pt x="10" y="6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8" name="Freeform 799">
              <a:extLst>
                <a:ext uri="{FF2B5EF4-FFF2-40B4-BE49-F238E27FC236}">
                  <a16:creationId xmlns:a16="http://schemas.microsoft.com/office/drawing/2014/main" id="{834D7846-27CE-43EB-961E-D0561A696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302"/>
              <a:ext cx="24" cy="42"/>
            </a:xfrm>
            <a:custGeom>
              <a:avLst/>
              <a:gdLst>
                <a:gd name="T0" fmla="*/ 32 w 12"/>
                <a:gd name="T1" fmla="*/ 0 h 20"/>
                <a:gd name="T2" fmla="*/ 8 w 12"/>
                <a:gd name="T3" fmla="*/ 76 h 20"/>
                <a:gd name="T4" fmla="*/ 88 w 12"/>
                <a:gd name="T5" fmla="*/ 185 h 20"/>
                <a:gd name="T6" fmla="*/ 96 w 12"/>
                <a:gd name="T7" fmla="*/ 17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4" y="0"/>
                  </a:moveTo>
                  <a:cubicBezTo>
                    <a:pt x="1" y="4"/>
                    <a:pt x="0" y="4"/>
                    <a:pt x="1" y="8"/>
                  </a:cubicBezTo>
                  <a:cubicBezTo>
                    <a:pt x="2" y="10"/>
                    <a:pt x="9" y="20"/>
                    <a:pt x="11" y="20"/>
                  </a:cubicBezTo>
                  <a:cubicBezTo>
                    <a:pt x="12" y="20"/>
                    <a:pt x="12" y="19"/>
                    <a:pt x="12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49" name="Freeform 800">
              <a:extLst>
                <a:ext uri="{FF2B5EF4-FFF2-40B4-BE49-F238E27FC236}">
                  <a16:creationId xmlns:a16="http://schemas.microsoft.com/office/drawing/2014/main" id="{B5F0B69C-862A-4A79-961F-71B599E72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806"/>
              <a:ext cx="35" cy="38"/>
            </a:xfrm>
            <a:custGeom>
              <a:avLst/>
              <a:gdLst>
                <a:gd name="T0" fmla="*/ 45 w 18"/>
                <a:gd name="T1" fmla="*/ 8 h 18"/>
                <a:gd name="T2" fmla="*/ 23 w 18"/>
                <a:gd name="T3" fmla="*/ 169 h 18"/>
                <a:gd name="T4" fmla="*/ 132 w 18"/>
                <a:gd name="T5" fmla="*/ 133 h 18"/>
                <a:gd name="T6" fmla="*/ 80 w 18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6" y="1"/>
                  </a:moveTo>
                  <a:cubicBezTo>
                    <a:pt x="4" y="5"/>
                    <a:pt x="0" y="15"/>
                    <a:pt x="3" y="18"/>
                  </a:cubicBezTo>
                  <a:cubicBezTo>
                    <a:pt x="7" y="13"/>
                    <a:pt x="12" y="14"/>
                    <a:pt x="18" y="14"/>
                  </a:cubicBezTo>
                  <a:cubicBezTo>
                    <a:pt x="15" y="10"/>
                    <a:pt x="10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0" name="Freeform 801">
              <a:extLst>
                <a:ext uri="{FF2B5EF4-FFF2-40B4-BE49-F238E27FC236}">
                  <a16:creationId xmlns:a16="http://schemas.microsoft.com/office/drawing/2014/main" id="{46053284-C269-40D4-A647-694059996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885"/>
              <a:ext cx="47" cy="46"/>
            </a:xfrm>
            <a:custGeom>
              <a:avLst/>
              <a:gdLst>
                <a:gd name="T0" fmla="*/ 84 w 24"/>
                <a:gd name="T1" fmla="*/ 0 h 22"/>
                <a:gd name="T2" fmla="*/ 31 w 24"/>
                <a:gd name="T3" fmla="*/ 109 h 22"/>
                <a:gd name="T4" fmla="*/ 96 w 24"/>
                <a:gd name="T5" fmla="*/ 176 h 22"/>
                <a:gd name="T6" fmla="*/ 180 w 24"/>
                <a:gd name="T7" fmla="*/ 192 h 22"/>
                <a:gd name="T8" fmla="*/ 104 w 24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1" y="0"/>
                  </a:moveTo>
                  <a:cubicBezTo>
                    <a:pt x="9" y="5"/>
                    <a:pt x="0" y="5"/>
                    <a:pt x="4" y="12"/>
                  </a:cubicBezTo>
                  <a:cubicBezTo>
                    <a:pt x="5" y="14"/>
                    <a:pt x="11" y="17"/>
                    <a:pt x="13" y="19"/>
                  </a:cubicBezTo>
                  <a:cubicBezTo>
                    <a:pt x="17" y="21"/>
                    <a:pt x="20" y="22"/>
                    <a:pt x="24" y="21"/>
                  </a:cubicBezTo>
                  <a:cubicBezTo>
                    <a:pt x="19" y="18"/>
                    <a:pt x="7" y="7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1" name="Freeform 802">
              <a:extLst>
                <a:ext uri="{FF2B5EF4-FFF2-40B4-BE49-F238E27FC236}">
                  <a16:creationId xmlns:a16="http://schemas.microsoft.com/office/drawing/2014/main" id="{6919C3D6-9C68-48C1-B824-E2A7728C7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823"/>
              <a:ext cx="29" cy="67"/>
            </a:xfrm>
            <a:custGeom>
              <a:avLst/>
              <a:gdLst>
                <a:gd name="T0" fmla="*/ 23 w 15"/>
                <a:gd name="T1" fmla="*/ 8 h 32"/>
                <a:gd name="T2" fmla="*/ 15 w 15"/>
                <a:gd name="T3" fmla="*/ 136 h 32"/>
                <a:gd name="T4" fmla="*/ 72 w 15"/>
                <a:gd name="T5" fmla="*/ 201 h 32"/>
                <a:gd name="T6" fmla="*/ 108 w 15"/>
                <a:gd name="T7" fmla="*/ 293 h 32"/>
                <a:gd name="T8" fmla="*/ 85 w 15"/>
                <a:gd name="T9" fmla="*/ 193 h 32"/>
                <a:gd name="T10" fmla="*/ 101 w 15"/>
                <a:gd name="T11" fmla="*/ 92 h 32"/>
                <a:gd name="T12" fmla="*/ 52 w 15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2">
                  <a:moveTo>
                    <a:pt x="3" y="1"/>
                  </a:moveTo>
                  <a:cubicBezTo>
                    <a:pt x="2" y="6"/>
                    <a:pt x="0" y="10"/>
                    <a:pt x="2" y="15"/>
                  </a:cubicBezTo>
                  <a:cubicBezTo>
                    <a:pt x="4" y="18"/>
                    <a:pt x="8" y="19"/>
                    <a:pt x="10" y="22"/>
                  </a:cubicBezTo>
                  <a:cubicBezTo>
                    <a:pt x="12" y="25"/>
                    <a:pt x="13" y="29"/>
                    <a:pt x="15" y="32"/>
                  </a:cubicBezTo>
                  <a:cubicBezTo>
                    <a:pt x="15" y="28"/>
                    <a:pt x="12" y="25"/>
                    <a:pt x="12" y="21"/>
                  </a:cubicBezTo>
                  <a:cubicBezTo>
                    <a:pt x="12" y="17"/>
                    <a:pt x="14" y="13"/>
                    <a:pt x="14" y="10"/>
                  </a:cubicBezTo>
                  <a:cubicBezTo>
                    <a:pt x="15" y="5"/>
                    <a:pt x="13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2" name="Freeform 803">
              <a:extLst>
                <a:ext uri="{FF2B5EF4-FFF2-40B4-BE49-F238E27FC236}">
                  <a16:creationId xmlns:a16="http://schemas.microsoft.com/office/drawing/2014/main" id="{B21FA9F7-69C4-4F3A-A29C-3479358DF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760"/>
              <a:ext cx="27" cy="31"/>
            </a:xfrm>
            <a:custGeom>
              <a:avLst/>
              <a:gdLst>
                <a:gd name="T0" fmla="*/ 15 w 14"/>
                <a:gd name="T1" fmla="*/ 0 h 15"/>
                <a:gd name="T2" fmla="*/ 8 w 14"/>
                <a:gd name="T3" fmla="*/ 116 h 15"/>
                <a:gd name="T4" fmla="*/ 79 w 14"/>
                <a:gd name="T5" fmla="*/ 124 h 15"/>
                <a:gd name="T6" fmla="*/ 64 w 14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2" y="0"/>
                  </a:moveTo>
                  <a:cubicBezTo>
                    <a:pt x="1" y="4"/>
                    <a:pt x="0" y="9"/>
                    <a:pt x="1" y="13"/>
                  </a:cubicBezTo>
                  <a:cubicBezTo>
                    <a:pt x="3" y="13"/>
                    <a:pt x="9" y="15"/>
                    <a:pt x="11" y="14"/>
                  </a:cubicBezTo>
                  <a:cubicBezTo>
                    <a:pt x="14" y="11"/>
                    <a:pt x="10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3" name="Freeform 804">
              <a:extLst>
                <a:ext uri="{FF2B5EF4-FFF2-40B4-BE49-F238E27FC236}">
                  <a16:creationId xmlns:a16="http://schemas.microsoft.com/office/drawing/2014/main" id="{E34DFD5B-A2D8-4887-BA52-B14357289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009"/>
              <a:ext cx="28" cy="37"/>
            </a:xfrm>
            <a:custGeom>
              <a:avLst/>
              <a:gdLst>
                <a:gd name="T0" fmla="*/ 0 w 14"/>
                <a:gd name="T1" fmla="*/ 33 h 18"/>
                <a:gd name="T2" fmla="*/ 72 w 14"/>
                <a:gd name="T3" fmla="*/ 156 h 18"/>
                <a:gd name="T4" fmla="*/ 40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0" y="4"/>
                  </a:moveTo>
                  <a:cubicBezTo>
                    <a:pt x="4" y="8"/>
                    <a:pt x="6" y="14"/>
                    <a:pt x="9" y="18"/>
                  </a:cubicBezTo>
                  <a:cubicBezTo>
                    <a:pt x="14" y="10"/>
                    <a:pt x="9" y="5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4" name="Freeform 805">
              <a:extLst>
                <a:ext uri="{FF2B5EF4-FFF2-40B4-BE49-F238E27FC236}">
                  <a16:creationId xmlns:a16="http://schemas.microsoft.com/office/drawing/2014/main" id="{FFAD5872-658C-4634-B3E2-0BB12FC53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3005"/>
              <a:ext cx="41" cy="79"/>
            </a:xfrm>
            <a:custGeom>
              <a:avLst/>
              <a:gdLst>
                <a:gd name="T0" fmla="*/ 119 w 21"/>
                <a:gd name="T1" fmla="*/ 0 h 38"/>
                <a:gd name="T2" fmla="*/ 156 w 21"/>
                <a:gd name="T3" fmla="*/ 324 h 38"/>
                <a:gd name="T4" fmla="*/ 111 w 21"/>
                <a:gd name="T5" fmla="*/ 5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16" y="0"/>
                  </a:moveTo>
                  <a:cubicBezTo>
                    <a:pt x="7" y="10"/>
                    <a:pt x="0" y="38"/>
                    <a:pt x="21" y="36"/>
                  </a:cubicBezTo>
                  <a:cubicBezTo>
                    <a:pt x="14" y="28"/>
                    <a:pt x="13" y="15"/>
                    <a:pt x="1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5" name="Freeform 806">
              <a:extLst>
                <a:ext uri="{FF2B5EF4-FFF2-40B4-BE49-F238E27FC236}">
                  <a16:creationId xmlns:a16="http://schemas.microsoft.com/office/drawing/2014/main" id="{A4AD93D8-C072-456D-A790-62903DF15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3155"/>
              <a:ext cx="27" cy="73"/>
            </a:xfrm>
            <a:custGeom>
              <a:avLst/>
              <a:gdLst>
                <a:gd name="T0" fmla="*/ 37 w 14"/>
                <a:gd name="T1" fmla="*/ 0 h 35"/>
                <a:gd name="T2" fmla="*/ 29 w 14"/>
                <a:gd name="T3" fmla="*/ 273 h 35"/>
                <a:gd name="T4" fmla="*/ 100 w 14"/>
                <a:gd name="T5" fmla="*/ 261 h 35"/>
                <a:gd name="T6" fmla="*/ 52 w 14"/>
                <a:gd name="T7" fmla="*/ 2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35">
                  <a:moveTo>
                    <a:pt x="5" y="0"/>
                  </a:moveTo>
                  <a:cubicBezTo>
                    <a:pt x="4" y="8"/>
                    <a:pt x="0" y="23"/>
                    <a:pt x="4" y="30"/>
                  </a:cubicBezTo>
                  <a:cubicBezTo>
                    <a:pt x="7" y="35"/>
                    <a:pt x="10" y="31"/>
                    <a:pt x="14" y="29"/>
                  </a:cubicBezTo>
                  <a:cubicBezTo>
                    <a:pt x="10" y="21"/>
                    <a:pt x="3" y="12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6" name="Freeform 807">
              <a:extLst>
                <a:ext uri="{FF2B5EF4-FFF2-40B4-BE49-F238E27FC236}">
                  <a16:creationId xmlns:a16="http://schemas.microsoft.com/office/drawing/2014/main" id="{FEE911DF-B1C5-4E45-A567-05933A809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122"/>
              <a:ext cx="40" cy="50"/>
            </a:xfrm>
            <a:custGeom>
              <a:avLst/>
              <a:gdLst>
                <a:gd name="T0" fmla="*/ 56 w 20"/>
                <a:gd name="T1" fmla="*/ 0 h 24"/>
                <a:gd name="T2" fmla="*/ 32 w 20"/>
                <a:gd name="T3" fmla="*/ 73 h 24"/>
                <a:gd name="T4" fmla="*/ 104 w 20"/>
                <a:gd name="T5" fmla="*/ 217 h 24"/>
                <a:gd name="T6" fmla="*/ 160 w 20"/>
                <a:gd name="T7" fmla="*/ 100 h 24"/>
                <a:gd name="T8" fmla="*/ 112 w 20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4">
                  <a:moveTo>
                    <a:pt x="7" y="0"/>
                  </a:moveTo>
                  <a:cubicBezTo>
                    <a:pt x="0" y="2"/>
                    <a:pt x="1" y="4"/>
                    <a:pt x="4" y="8"/>
                  </a:cubicBezTo>
                  <a:cubicBezTo>
                    <a:pt x="9" y="13"/>
                    <a:pt x="9" y="18"/>
                    <a:pt x="13" y="24"/>
                  </a:cubicBezTo>
                  <a:cubicBezTo>
                    <a:pt x="15" y="22"/>
                    <a:pt x="19" y="14"/>
                    <a:pt x="20" y="11"/>
                  </a:cubicBezTo>
                  <a:cubicBezTo>
                    <a:pt x="20" y="7"/>
                    <a:pt x="16" y="3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7" name="Freeform 808">
              <a:extLst>
                <a:ext uri="{FF2B5EF4-FFF2-40B4-BE49-F238E27FC236}">
                  <a16:creationId xmlns:a16="http://schemas.microsoft.com/office/drawing/2014/main" id="{55078EA0-8528-4D64-85F9-202F7FEAF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3280"/>
              <a:ext cx="47" cy="80"/>
            </a:xfrm>
            <a:custGeom>
              <a:avLst/>
              <a:gdLst>
                <a:gd name="T0" fmla="*/ 92 w 24"/>
                <a:gd name="T1" fmla="*/ 0 h 38"/>
                <a:gd name="T2" fmla="*/ 96 w 24"/>
                <a:gd name="T3" fmla="*/ 328 h 38"/>
                <a:gd name="T4" fmla="*/ 141 w 24"/>
                <a:gd name="T5" fmla="*/ 320 h 38"/>
                <a:gd name="T6" fmla="*/ 141 w 24"/>
                <a:gd name="T7" fmla="*/ 213 h 38"/>
                <a:gd name="T8" fmla="*/ 180 w 24"/>
                <a:gd name="T9" fmla="*/ 168 h 38"/>
                <a:gd name="T10" fmla="*/ 112 w 24"/>
                <a:gd name="T11" fmla="*/ 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8">
                  <a:moveTo>
                    <a:pt x="12" y="0"/>
                  </a:moveTo>
                  <a:cubicBezTo>
                    <a:pt x="10" y="11"/>
                    <a:pt x="0" y="26"/>
                    <a:pt x="13" y="35"/>
                  </a:cubicBezTo>
                  <a:cubicBezTo>
                    <a:pt x="17" y="38"/>
                    <a:pt x="18" y="38"/>
                    <a:pt x="19" y="34"/>
                  </a:cubicBezTo>
                  <a:cubicBezTo>
                    <a:pt x="20" y="31"/>
                    <a:pt x="17" y="27"/>
                    <a:pt x="19" y="23"/>
                  </a:cubicBezTo>
                  <a:cubicBezTo>
                    <a:pt x="20" y="21"/>
                    <a:pt x="22" y="19"/>
                    <a:pt x="24" y="18"/>
                  </a:cubicBezTo>
                  <a:cubicBezTo>
                    <a:pt x="21" y="14"/>
                    <a:pt x="12" y="8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8" name="Freeform 809">
              <a:extLst>
                <a:ext uri="{FF2B5EF4-FFF2-40B4-BE49-F238E27FC236}">
                  <a16:creationId xmlns:a16="http://schemas.microsoft.com/office/drawing/2014/main" id="{8E5C58E8-F74F-4408-8842-0F3F0C637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3364"/>
              <a:ext cx="59" cy="42"/>
            </a:xfrm>
            <a:custGeom>
              <a:avLst/>
              <a:gdLst>
                <a:gd name="T0" fmla="*/ 31 w 30"/>
                <a:gd name="T1" fmla="*/ 0 h 20"/>
                <a:gd name="T2" fmla="*/ 116 w 30"/>
                <a:gd name="T3" fmla="*/ 160 h 20"/>
                <a:gd name="T4" fmla="*/ 228 w 30"/>
                <a:gd name="T5" fmla="*/ 120 h 20"/>
                <a:gd name="T6" fmla="*/ 55 w 30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0">
                  <a:moveTo>
                    <a:pt x="4" y="0"/>
                  </a:moveTo>
                  <a:cubicBezTo>
                    <a:pt x="0" y="6"/>
                    <a:pt x="11" y="15"/>
                    <a:pt x="15" y="17"/>
                  </a:cubicBezTo>
                  <a:cubicBezTo>
                    <a:pt x="21" y="20"/>
                    <a:pt x="24" y="14"/>
                    <a:pt x="30" y="13"/>
                  </a:cubicBezTo>
                  <a:cubicBezTo>
                    <a:pt x="23" y="11"/>
                    <a:pt x="14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59" name="Freeform 810">
              <a:extLst>
                <a:ext uri="{FF2B5EF4-FFF2-40B4-BE49-F238E27FC236}">
                  <a16:creationId xmlns:a16="http://schemas.microsoft.com/office/drawing/2014/main" id="{6B14C60F-1619-4B26-8CE8-B1BBACF04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404"/>
              <a:ext cx="37" cy="33"/>
            </a:xfrm>
            <a:custGeom>
              <a:avLst/>
              <a:gdLst>
                <a:gd name="T0" fmla="*/ 0 w 19"/>
                <a:gd name="T1" fmla="*/ 0 h 16"/>
                <a:gd name="T2" fmla="*/ 140 w 19"/>
                <a:gd name="T3" fmla="*/ 43 h 16"/>
                <a:gd name="T4" fmla="*/ 95 w 19"/>
                <a:gd name="T5" fmla="*/ 140 h 16"/>
                <a:gd name="T6" fmla="*/ 16 w 19"/>
                <a:gd name="T7" fmla="*/ 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6" y="2"/>
                    <a:pt x="13" y="3"/>
                    <a:pt x="19" y="5"/>
                  </a:cubicBezTo>
                  <a:cubicBezTo>
                    <a:pt x="16" y="8"/>
                    <a:pt x="14" y="12"/>
                    <a:pt x="13" y="16"/>
                  </a:cubicBezTo>
                  <a:cubicBezTo>
                    <a:pt x="9" y="13"/>
                    <a:pt x="4" y="8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0" name="Freeform 811">
              <a:extLst>
                <a:ext uri="{FF2B5EF4-FFF2-40B4-BE49-F238E27FC236}">
                  <a16:creationId xmlns:a16="http://schemas.microsoft.com/office/drawing/2014/main" id="{11354ED8-55FF-4D19-855E-523B5F7B7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315"/>
              <a:ext cx="41" cy="52"/>
            </a:xfrm>
            <a:custGeom>
              <a:avLst/>
              <a:gdLst>
                <a:gd name="T0" fmla="*/ 76 w 21"/>
                <a:gd name="T1" fmla="*/ 25 h 25"/>
                <a:gd name="T2" fmla="*/ 119 w 21"/>
                <a:gd name="T3" fmla="*/ 125 h 25"/>
                <a:gd name="T4" fmla="*/ 148 w 21"/>
                <a:gd name="T5" fmla="*/ 191 h 25"/>
                <a:gd name="T6" fmla="*/ 16 w 21"/>
                <a:gd name="T7" fmla="*/ 225 h 25"/>
                <a:gd name="T8" fmla="*/ 23 w 21"/>
                <a:gd name="T9" fmla="*/ 116 h 25"/>
                <a:gd name="T10" fmla="*/ 31 w 21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5">
                  <a:moveTo>
                    <a:pt x="10" y="3"/>
                  </a:moveTo>
                  <a:cubicBezTo>
                    <a:pt x="12" y="7"/>
                    <a:pt x="13" y="11"/>
                    <a:pt x="16" y="14"/>
                  </a:cubicBezTo>
                  <a:cubicBezTo>
                    <a:pt x="17" y="16"/>
                    <a:pt x="21" y="19"/>
                    <a:pt x="20" y="21"/>
                  </a:cubicBezTo>
                  <a:cubicBezTo>
                    <a:pt x="19" y="24"/>
                    <a:pt x="5" y="25"/>
                    <a:pt x="2" y="25"/>
                  </a:cubicBezTo>
                  <a:cubicBezTo>
                    <a:pt x="0" y="19"/>
                    <a:pt x="1" y="19"/>
                    <a:pt x="3" y="13"/>
                  </a:cubicBezTo>
                  <a:cubicBezTo>
                    <a:pt x="5" y="9"/>
                    <a:pt x="1" y="3"/>
                    <a:pt x="4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1" name="Freeform 812">
              <a:extLst>
                <a:ext uri="{FF2B5EF4-FFF2-40B4-BE49-F238E27FC236}">
                  <a16:creationId xmlns:a16="http://schemas.microsoft.com/office/drawing/2014/main" id="{A7D9E873-8F4C-4715-A4BC-21F81754F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380"/>
              <a:ext cx="47" cy="65"/>
            </a:xfrm>
            <a:custGeom>
              <a:avLst/>
              <a:gdLst>
                <a:gd name="T0" fmla="*/ 8 w 24"/>
                <a:gd name="T1" fmla="*/ 65 h 31"/>
                <a:gd name="T2" fmla="*/ 149 w 24"/>
                <a:gd name="T3" fmla="*/ 0 h 31"/>
                <a:gd name="T4" fmla="*/ 84 w 24"/>
                <a:gd name="T5" fmla="*/ 285 h 31"/>
                <a:gd name="T6" fmla="*/ 53 w 24"/>
                <a:gd name="T7" fmla="*/ 168 h 31"/>
                <a:gd name="T8" fmla="*/ 0 w 24"/>
                <a:gd name="T9" fmla="*/ 6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1" y="7"/>
                  </a:moveTo>
                  <a:cubicBezTo>
                    <a:pt x="8" y="4"/>
                    <a:pt x="14" y="3"/>
                    <a:pt x="20" y="0"/>
                  </a:cubicBezTo>
                  <a:cubicBezTo>
                    <a:pt x="24" y="6"/>
                    <a:pt x="20" y="29"/>
                    <a:pt x="11" y="31"/>
                  </a:cubicBezTo>
                  <a:cubicBezTo>
                    <a:pt x="10" y="25"/>
                    <a:pt x="11" y="23"/>
                    <a:pt x="7" y="18"/>
                  </a:cubicBezTo>
                  <a:cubicBezTo>
                    <a:pt x="3" y="15"/>
                    <a:pt x="0" y="12"/>
                    <a:pt x="0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2" name="Freeform 813">
              <a:extLst>
                <a:ext uri="{FF2B5EF4-FFF2-40B4-BE49-F238E27FC236}">
                  <a16:creationId xmlns:a16="http://schemas.microsoft.com/office/drawing/2014/main" id="{C42E3865-243F-43FA-A91E-EE187C4EF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290"/>
              <a:ext cx="33" cy="100"/>
            </a:xfrm>
            <a:custGeom>
              <a:avLst/>
              <a:gdLst>
                <a:gd name="T0" fmla="*/ 0 w 17"/>
                <a:gd name="T1" fmla="*/ 0 h 48"/>
                <a:gd name="T2" fmla="*/ 80 w 17"/>
                <a:gd name="T3" fmla="*/ 200 h 48"/>
                <a:gd name="T4" fmla="*/ 116 w 17"/>
                <a:gd name="T5" fmla="*/ 433 h 48"/>
                <a:gd name="T6" fmla="*/ 101 w 17"/>
                <a:gd name="T7" fmla="*/ 165 h 48"/>
                <a:gd name="T8" fmla="*/ 23 w 17"/>
                <a:gd name="T9" fmla="*/ 1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8">
                  <a:moveTo>
                    <a:pt x="0" y="0"/>
                  </a:moveTo>
                  <a:cubicBezTo>
                    <a:pt x="2" y="8"/>
                    <a:pt x="7" y="15"/>
                    <a:pt x="11" y="22"/>
                  </a:cubicBezTo>
                  <a:cubicBezTo>
                    <a:pt x="14" y="30"/>
                    <a:pt x="13" y="40"/>
                    <a:pt x="16" y="48"/>
                  </a:cubicBezTo>
                  <a:cubicBezTo>
                    <a:pt x="16" y="38"/>
                    <a:pt x="17" y="28"/>
                    <a:pt x="14" y="18"/>
                  </a:cubicBezTo>
                  <a:cubicBezTo>
                    <a:pt x="13" y="15"/>
                    <a:pt x="8" y="3"/>
                    <a:pt x="3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3" name="Freeform 814">
              <a:extLst>
                <a:ext uri="{FF2B5EF4-FFF2-40B4-BE49-F238E27FC236}">
                  <a16:creationId xmlns:a16="http://schemas.microsoft.com/office/drawing/2014/main" id="{027656ED-4206-46D9-AC5A-E25658005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513"/>
              <a:ext cx="35" cy="143"/>
            </a:xfrm>
            <a:custGeom>
              <a:avLst/>
              <a:gdLst>
                <a:gd name="T0" fmla="*/ 0 w 18"/>
                <a:gd name="T1" fmla="*/ 0 h 68"/>
                <a:gd name="T2" fmla="*/ 68 w 18"/>
                <a:gd name="T3" fmla="*/ 151 h 68"/>
                <a:gd name="T4" fmla="*/ 72 w 18"/>
                <a:gd name="T5" fmla="*/ 288 h 68"/>
                <a:gd name="T6" fmla="*/ 124 w 18"/>
                <a:gd name="T7" fmla="*/ 633 h 68"/>
                <a:gd name="T8" fmla="*/ 124 w 18"/>
                <a:gd name="T9" fmla="*/ 353 h 68"/>
                <a:gd name="T10" fmla="*/ 53 w 18"/>
                <a:gd name="T11" fmla="*/ 27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8">
                  <a:moveTo>
                    <a:pt x="0" y="0"/>
                  </a:moveTo>
                  <a:cubicBezTo>
                    <a:pt x="4" y="6"/>
                    <a:pt x="7" y="9"/>
                    <a:pt x="9" y="16"/>
                  </a:cubicBezTo>
                  <a:cubicBezTo>
                    <a:pt x="10" y="21"/>
                    <a:pt x="10" y="26"/>
                    <a:pt x="10" y="31"/>
                  </a:cubicBezTo>
                  <a:cubicBezTo>
                    <a:pt x="11" y="44"/>
                    <a:pt x="13" y="56"/>
                    <a:pt x="17" y="68"/>
                  </a:cubicBezTo>
                  <a:cubicBezTo>
                    <a:pt x="17" y="58"/>
                    <a:pt x="18" y="48"/>
                    <a:pt x="17" y="38"/>
                  </a:cubicBezTo>
                  <a:cubicBezTo>
                    <a:pt x="16" y="26"/>
                    <a:pt x="12" y="15"/>
                    <a:pt x="7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4" name="Freeform 815">
              <a:extLst>
                <a:ext uri="{FF2B5EF4-FFF2-40B4-BE49-F238E27FC236}">
                  <a16:creationId xmlns:a16="http://schemas.microsoft.com/office/drawing/2014/main" id="{7BD3EDFC-582F-46AE-84C5-01D336BA4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511"/>
              <a:ext cx="43" cy="71"/>
            </a:xfrm>
            <a:custGeom>
              <a:avLst/>
              <a:gdLst>
                <a:gd name="T0" fmla="*/ 96 w 22"/>
                <a:gd name="T1" fmla="*/ 27 h 34"/>
                <a:gd name="T2" fmla="*/ 8 w 22"/>
                <a:gd name="T3" fmla="*/ 100 h 34"/>
                <a:gd name="T4" fmla="*/ 45 w 22"/>
                <a:gd name="T5" fmla="*/ 292 h 34"/>
                <a:gd name="T6" fmla="*/ 133 w 22"/>
                <a:gd name="T7" fmla="*/ 284 h 34"/>
                <a:gd name="T8" fmla="*/ 156 w 22"/>
                <a:gd name="T9" fmla="*/ 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13" y="3"/>
                  </a:moveTo>
                  <a:cubicBezTo>
                    <a:pt x="7" y="0"/>
                    <a:pt x="2" y="4"/>
                    <a:pt x="1" y="11"/>
                  </a:cubicBezTo>
                  <a:cubicBezTo>
                    <a:pt x="0" y="15"/>
                    <a:pt x="2" y="30"/>
                    <a:pt x="6" y="32"/>
                  </a:cubicBezTo>
                  <a:cubicBezTo>
                    <a:pt x="9" y="34"/>
                    <a:pt x="15" y="33"/>
                    <a:pt x="18" y="31"/>
                  </a:cubicBezTo>
                  <a:cubicBezTo>
                    <a:pt x="22" y="27"/>
                    <a:pt x="22" y="13"/>
                    <a:pt x="21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5" name="Freeform 816">
              <a:extLst>
                <a:ext uri="{FF2B5EF4-FFF2-40B4-BE49-F238E27FC236}">
                  <a16:creationId xmlns:a16="http://schemas.microsoft.com/office/drawing/2014/main" id="{981C01D1-8374-468F-B190-63A4C4BB5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593"/>
              <a:ext cx="51" cy="88"/>
            </a:xfrm>
            <a:custGeom>
              <a:avLst/>
              <a:gdLst>
                <a:gd name="T0" fmla="*/ 104 w 26"/>
                <a:gd name="T1" fmla="*/ 44 h 42"/>
                <a:gd name="T2" fmla="*/ 112 w 26"/>
                <a:gd name="T3" fmla="*/ 386 h 42"/>
                <a:gd name="T4" fmla="*/ 196 w 26"/>
                <a:gd name="T5" fmla="*/ 228 h 42"/>
                <a:gd name="T6" fmla="*/ 157 w 26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2">
                  <a:moveTo>
                    <a:pt x="14" y="5"/>
                  </a:moveTo>
                  <a:cubicBezTo>
                    <a:pt x="0" y="0"/>
                    <a:pt x="10" y="38"/>
                    <a:pt x="15" y="42"/>
                  </a:cubicBezTo>
                  <a:cubicBezTo>
                    <a:pt x="21" y="39"/>
                    <a:pt x="26" y="31"/>
                    <a:pt x="26" y="25"/>
                  </a:cubicBezTo>
                  <a:cubicBezTo>
                    <a:pt x="25" y="19"/>
                    <a:pt x="25" y="10"/>
                    <a:pt x="21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6" name="Freeform 817">
              <a:extLst>
                <a:ext uri="{FF2B5EF4-FFF2-40B4-BE49-F238E27FC236}">
                  <a16:creationId xmlns:a16="http://schemas.microsoft.com/office/drawing/2014/main" id="{DB3A08EA-4C14-4F1B-A094-DAB99A5B5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589"/>
              <a:ext cx="23" cy="33"/>
            </a:xfrm>
            <a:custGeom>
              <a:avLst/>
              <a:gdLst>
                <a:gd name="T0" fmla="*/ 15 w 12"/>
                <a:gd name="T1" fmla="*/ 0 h 16"/>
                <a:gd name="T2" fmla="*/ 8 w 12"/>
                <a:gd name="T3" fmla="*/ 140 h 16"/>
                <a:gd name="T4" fmla="*/ 8 w 12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2" y="0"/>
                  </a:moveTo>
                  <a:cubicBezTo>
                    <a:pt x="12" y="4"/>
                    <a:pt x="4" y="10"/>
                    <a:pt x="1" y="16"/>
                  </a:cubicBezTo>
                  <a:cubicBezTo>
                    <a:pt x="1" y="12"/>
                    <a:pt x="0" y="8"/>
                    <a:pt x="1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7" name="Freeform 818">
              <a:extLst>
                <a:ext uri="{FF2B5EF4-FFF2-40B4-BE49-F238E27FC236}">
                  <a16:creationId xmlns:a16="http://schemas.microsoft.com/office/drawing/2014/main" id="{E03A46B1-A622-4E99-930D-FB1E47805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355"/>
              <a:ext cx="17" cy="23"/>
            </a:xfrm>
            <a:custGeom>
              <a:avLst/>
              <a:gdLst>
                <a:gd name="T0" fmla="*/ 32 w 9"/>
                <a:gd name="T1" fmla="*/ 0 h 11"/>
                <a:gd name="T2" fmla="*/ 8 w 9"/>
                <a:gd name="T3" fmla="*/ 100 h 11"/>
                <a:gd name="T4" fmla="*/ 15 w 9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5" y="0"/>
                  </a:moveTo>
                  <a:cubicBezTo>
                    <a:pt x="5" y="6"/>
                    <a:pt x="9" y="9"/>
                    <a:pt x="1" y="11"/>
                  </a:cubicBezTo>
                  <a:cubicBezTo>
                    <a:pt x="0" y="9"/>
                    <a:pt x="1" y="5"/>
                    <a:pt x="2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8" name="Freeform 819">
              <a:extLst>
                <a:ext uri="{FF2B5EF4-FFF2-40B4-BE49-F238E27FC236}">
                  <a16:creationId xmlns:a16="http://schemas.microsoft.com/office/drawing/2014/main" id="{4556CAB6-4FD9-4A14-8163-A1535D9A0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789"/>
              <a:ext cx="51" cy="57"/>
            </a:xfrm>
            <a:custGeom>
              <a:avLst/>
              <a:gdLst>
                <a:gd name="T0" fmla="*/ 0 w 26"/>
                <a:gd name="T1" fmla="*/ 0 h 27"/>
                <a:gd name="T2" fmla="*/ 157 w 26"/>
                <a:gd name="T3" fmla="*/ 68 h 27"/>
                <a:gd name="T4" fmla="*/ 61 w 26"/>
                <a:gd name="T5" fmla="*/ 253 h 27"/>
                <a:gd name="T6" fmla="*/ 16 w 26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0" y="0"/>
                  </a:moveTo>
                  <a:cubicBezTo>
                    <a:pt x="6" y="4"/>
                    <a:pt x="16" y="0"/>
                    <a:pt x="21" y="7"/>
                  </a:cubicBezTo>
                  <a:cubicBezTo>
                    <a:pt x="26" y="14"/>
                    <a:pt x="22" y="23"/>
                    <a:pt x="8" y="27"/>
                  </a:cubicBezTo>
                  <a:cubicBezTo>
                    <a:pt x="3" y="23"/>
                    <a:pt x="0" y="11"/>
                    <a:pt x="2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69" name="Freeform 820">
              <a:extLst>
                <a:ext uri="{FF2B5EF4-FFF2-40B4-BE49-F238E27FC236}">
                  <a16:creationId xmlns:a16="http://schemas.microsoft.com/office/drawing/2014/main" id="{8B4691F2-98F1-42EA-93C8-761441C28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2858"/>
              <a:ext cx="61" cy="67"/>
            </a:xfrm>
            <a:custGeom>
              <a:avLst/>
              <a:gdLst>
                <a:gd name="T0" fmla="*/ 159 w 31"/>
                <a:gd name="T1" fmla="*/ 27 h 32"/>
                <a:gd name="T2" fmla="*/ 189 w 31"/>
                <a:gd name="T3" fmla="*/ 293 h 32"/>
                <a:gd name="T4" fmla="*/ 228 w 31"/>
                <a:gd name="T5" fmla="*/ 201 h 32"/>
                <a:gd name="T6" fmla="*/ 167 w 31"/>
                <a:gd name="T7" fmla="*/ 4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2">
                  <a:moveTo>
                    <a:pt x="21" y="3"/>
                  </a:moveTo>
                  <a:cubicBezTo>
                    <a:pt x="0" y="0"/>
                    <a:pt x="15" y="29"/>
                    <a:pt x="25" y="32"/>
                  </a:cubicBezTo>
                  <a:cubicBezTo>
                    <a:pt x="26" y="28"/>
                    <a:pt x="31" y="25"/>
                    <a:pt x="30" y="22"/>
                  </a:cubicBezTo>
                  <a:cubicBezTo>
                    <a:pt x="30" y="17"/>
                    <a:pt x="24" y="9"/>
                    <a:pt x="22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0" name="Freeform 821">
              <a:extLst>
                <a:ext uri="{FF2B5EF4-FFF2-40B4-BE49-F238E27FC236}">
                  <a16:creationId xmlns:a16="http://schemas.microsoft.com/office/drawing/2014/main" id="{E7E5A7F8-FD44-41CB-B730-9579D65BA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768"/>
              <a:ext cx="33" cy="99"/>
            </a:xfrm>
            <a:custGeom>
              <a:avLst/>
              <a:gdLst>
                <a:gd name="T0" fmla="*/ 0 w 17"/>
                <a:gd name="T1" fmla="*/ 0 h 47"/>
                <a:gd name="T2" fmla="*/ 23 w 17"/>
                <a:gd name="T3" fmla="*/ 177 h 47"/>
                <a:gd name="T4" fmla="*/ 72 w 17"/>
                <a:gd name="T5" fmla="*/ 289 h 47"/>
                <a:gd name="T6" fmla="*/ 95 w 17"/>
                <a:gd name="T7" fmla="*/ 440 h 47"/>
                <a:gd name="T8" fmla="*/ 87 w 17"/>
                <a:gd name="T9" fmla="*/ 244 h 47"/>
                <a:gd name="T10" fmla="*/ 31 w 17"/>
                <a:gd name="T11" fmla="*/ 3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7">
                  <a:moveTo>
                    <a:pt x="0" y="0"/>
                  </a:moveTo>
                  <a:cubicBezTo>
                    <a:pt x="2" y="6"/>
                    <a:pt x="1" y="13"/>
                    <a:pt x="3" y="19"/>
                  </a:cubicBezTo>
                  <a:cubicBezTo>
                    <a:pt x="5" y="23"/>
                    <a:pt x="8" y="27"/>
                    <a:pt x="10" y="31"/>
                  </a:cubicBezTo>
                  <a:cubicBezTo>
                    <a:pt x="13" y="36"/>
                    <a:pt x="11" y="42"/>
                    <a:pt x="13" y="47"/>
                  </a:cubicBezTo>
                  <a:cubicBezTo>
                    <a:pt x="17" y="41"/>
                    <a:pt x="13" y="32"/>
                    <a:pt x="12" y="26"/>
                  </a:cubicBezTo>
                  <a:cubicBezTo>
                    <a:pt x="10" y="19"/>
                    <a:pt x="9" y="10"/>
                    <a:pt x="4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1" name="Freeform 822">
              <a:extLst>
                <a:ext uri="{FF2B5EF4-FFF2-40B4-BE49-F238E27FC236}">
                  <a16:creationId xmlns:a16="http://schemas.microsoft.com/office/drawing/2014/main" id="{0D246123-9F3C-45AA-AECF-5689683FA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2973"/>
              <a:ext cx="33" cy="59"/>
            </a:xfrm>
            <a:custGeom>
              <a:avLst/>
              <a:gdLst>
                <a:gd name="T0" fmla="*/ 0 w 17"/>
                <a:gd name="T1" fmla="*/ 8 h 28"/>
                <a:gd name="T2" fmla="*/ 109 w 17"/>
                <a:gd name="T3" fmla="*/ 261 h 28"/>
                <a:gd name="T4" fmla="*/ 109 w 17"/>
                <a:gd name="T5" fmla="*/ 120 h 28"/>
                <a:gd name="T6" fmla="*/ 64 w 17"/>
                <a:gd name="T7" fmla="*/ 17 h 28"/>
                <a:gd name="T8" fmla="*/ 37 w 17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8">
                  <a:moveTo>
                    <a:pt x="0" y="1"/>
                  </a:moveTo>
                  <a:cubicBezTo>
                    <a:pt x="8" y="8"/>
                    <a:pt x="12" y="19"/>
                    <a:pt x="15" y="28"/>
                  </a:cubicBezTo>
                  <a:cubicBezTo>
                    <a:pt x="17" y="23"/>
                    <a:pt x="17" y="18"/>
                    <a:pt x="15" y="13"/>
                  </a:cubicBezTo>
                  <a:cubicBezTo>
                    <a:pt x="14" y="9"/>
                    <a:pt x="12" y="5"/>
                    <a:pt x="9" y="2"/>
                  </a:cubicBezTo>
                  <a:cubicBezTo>
                    <a:pt x="8" y="1"/>
                    <a:pt x="6" y="2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2" name="Freeform 823">
              <a:extLst>
                <a:ext uri="{FF2B5EF4-FFF2-40B4-BE49-F238E27FC236}">
                  <a16:creationId xmlns:a16="http://schemas.microsoft.com/office/drawing/2014/main" id="{9329B9B2-649B-431A-A94F-8323BFA18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986"/>
              <a:ext cx="23" cy="29"/>
            </a:xfrm>
            <a:custGeom>
              <a:avLst/>
              <a:gdLst>
                <a:gd name="T0" fmla="*/ 44 w 12"/>
                <a:gd name="T1" fmla="*/ 0 h 14"/>
                <a:gd name="T2" fmla="*/ 15 w 12"/>
                <a:gd name="T3" fmla="*/ 124 h 14"/>
                <a:gd name="T4" fmla="*/ 84 w 12"/>
                <a:gd name="T5" fmla="*/ 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1" y="2"/>
                    <a:pt x="0" y="10"/>
                    <a:pt x="2" y="14"/>
                  </a:cubicBezTo>
                  <a:cubicBezTo>
                    <a:pt x="4" y="12"/>
                    <a:pt x="12" y="5"/>
                    <a:pt x="12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3" name="Freeform 824">
              <a:extLst>
                <a:ext uri="{FF2B5EF4-FFF2-40B4-BE49-F238E27FC236}">
                  <a16:creationId xmlns:a16="http://schemas.microsoft.com/office/drawing/2014/main" id="{22096A68-62ED-45CF-B6DF-CE8EEFC9C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3015"/>
              <a:ext cx="51" cy="61"/>
            </a:xfrm>
            <a:custGeom>
              <a:avLst/>
              <a:gdLst>
                <a:gd name="T0" fmla="*/ 120 w 26"/>
                <a:gd name="T1" fmla="*/ 0 h 29"/>
                <a:gd name="T2" fmla="*/ 173 w 26"/>
                <a:gd name="T3" fmla="*/ 269 h 29"/>
                <a:gd name="T4" fmla="*/ 196 w 26"/>
                <a:gd name="T5" fmla="*/ 160 h 29"/>
                <a:gd name="T6" fmla="*/ 135 w 26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9">
                  <a:moveTo>
                    <a:pt x="16" y="0"/>
                  </a:moveTo>
                  <a:cubicBezTo>
                    <a:pt x="0" y="2"/>
                    <a:pt x="14" y="27"/>
                    <a:pt x="23" y="29"/>
                  </a:cubicBezTo>
                  <a:cubicBezTo>
                    <a:pt x="24" y="24"/>
                    <a:pt x="26" y="22"/>
                    <a:pt x="26" y="17"/>
                  </a:cubicBezTo>
                  <a:cubicBezTo>
                    <a:pt x="26" y="12"/>
                    <a:pt x="24" y="2"/>
                    <a:pt x="18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4" name="Freeform 825">
              <a:extLst>
                <a:ext uri="{FF2B5EF4-FFF2-40B4-BE49-F238E27FC236}">
                  <a16:creationId xmlns:a16="http://schemas.microsoft.com/office/drawing/2014/main" id="{EAEE25D2-4EDC-42FF-B2CC-A0B47698F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3132"/>
              <a:ext cx="28" cy="21"/>
            </a:xfrm>
            <a:custGeom>
              <a:avLst/>
              <a:gdLst>
                <a:gd name="T0" fmla="*/ 96 w 14"/>
                <a:gd name="T1" fmla="*/ 36 h 10"/>
                <a:gd name="T2" fmla="*/ 32 w 14"/>
                <a:gd name="T3" fmla="*/ 76 h 10"/>
                <a:gd name="T4" fmla="*/ 112 w 14"/>
                <a:gd name="T5" fmla="*/ 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2" y="4"/>
                  </a:moveTo>
                  <a:cubicBezTo>
                    <a:pt x="8" y="0"/>
                    <a:pt x="0" y="3"/>
                    <a:pt x="4" y="8"/>
                  </a:cubicBezTo>
                  <a:cubicBezTo>
                    <a:pt x="6" y="10"/>
                    <a:pt x="12" y="8"/>
                    <a:pt x="14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5" name="Freeform 826">
              <a:extLst>
                <a:ext uri="{FF2B5EF4-FFF2-40B4-BE49-F238E27FC236}">
                  <a16:creationId xmlns:a16="http://schemas.microsoft.com/office/drawing/2014/main" id="{349E2B0B-FB8A-49B2-9345-0F7836D50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3165"/>
              <a:ext cx="55" cy="53"/>
            </a:xfrm>
            <a:custGeom>
              <a:avLst/>
              <a:gdLst>
                <a:gd name="T0" fmla="*/ 128 w 28"/>
                <a:gd name="T1" fmla="*/ 0 h 25"/>
                <a:gd name="T2" fmla="*/ 31 w 28"/>
                <a:gd name="T3" fmla="*/ 36 h 25"/>
                <a:gd name="T4" fmla="*/ 108 w 28"/>
                <a:gd name="T5" fmla="*/ 180 h 25"/>
                <a:gd name="T6" fmla="*/ 165 w 28"/>
                <a:gd name="T7" fmla="*/ 1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5">
                  <a:moveTo>
                    <a:pt x="17" y="0"/>
                  </a:moveTo>
                  <a:cubicBezTo>
                    <a:pt x="13" y="3"/>
                    <a:pt x="6" y="0"/>
                    <a:pt x="4" y="4"/>
                  </a:cubicBezTo>
                  <a:cubicBezTo>
                    <a:pt x="0" y="10"/>
                    <a:pt x="10" y="17"/>
                    <a:pt x="14" y="19"/>
                  </a:cubicBezTo>
                  <a:cubicBezTo>
                    <a:pt x="28" y="25"/>
                    <a:pt x="20" y="8"/>
                    <a:pt x="22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6" name="Freeform 827">
              <a:extLst>
                <a:ext uri="{FF2B5EF4-FFF2-40B4-BE49-F238E27FC236}">
                  <a16:creationId xmlns:a16="http://schemas.microsoft.com/office/drawing/2014/main" id="{5A38FEDD-8A50-4021-A84F-F4963AADC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3249"/>
              <a:ext cx="57" cy="61"/>
            </a:xfrm>
            <a:custGeom>
              <a:avLst/>
              <a:gdLst>
                <a:gd name="T0" fmla="*/ 0 w 29"/>
                <a:gd name="T1" fmla="*/ 27 h 29"/>
                <a:gd name="T2" fmla="*/ 85 w 29"/>
                <a:gd name="T3" fmla="*/ 221 h 29"/>
                <a:gd name="T4" fmla="*/ 220 w 29"/>
                <a:gd name="T5" fmla="*/ 244 h 29"/>
                <a:gd name="T6" fmla="*/ 92 w 29"/>
                <a:gd name="T7" fmla="*/ 120 h 29"/>
                <a:gd name="T8" fmla="*/ 16 w 2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3"/>
                  </a:moveTo>
                  <a:cubicBezTo>
                    <a:pt x="3" y="10"/>
                    <a:pt x="5" y="18"/>
                    <a:pt x="11" y="24"/>
                  </a:cubicBezTo>
                  <a:cubicBezTo>
                    <a:pt x="16" y="29"/>
                    <a:pt x="23" y="27"/>
                    <a:pt x="29" y="26"/>
                  </a:cubicBezTo>
                  <a:cubicBezTo>
                    <a:pt x="24" y="22"/>
                    <a:pt x="17" y="19"/>
                    <a:pt x="12" y="13"/>
                  </a:cubicBezTo>
                  <a:cubicBezTo>
                    <a:pt x="8" y="9"/>
                    <a:pt x="5" y="4"/>
                    <a:pt x="2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7" name="Freeform 828">
              <a:extLst>
                <a:ext uri="{FF2B5EF4-FFF2-40B4-BE49-F238E27FC236}">
                  <a16:creationId xmlns:a16="http://schemas.microsoft.com/office/drawing/2014/main" id="{5BF36B94-FBCF-4ACD-9093-A827F32C7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333"/>
              <a:ext cx="71" cy="46"/>
            </a:xfrm>
            <a:custGeom>
              <a:avLst/>
              <a:gdLst>
                <a:gd name="T0" fmla="*/ 0 w 36"/>
                <a:gd name="T1" fmla="*/ 65 h 22"/>
                <a:gd name="T2" fmla="*/ 77 w 36"/>
                <a:gd name="T3" fmla="*/ 136 h 22"/>
                <a:gd name="T4" fmla="*/ 168 w 36"/>
                <a:gd name="T5" fmla="*/ 184 h 22"/>
                <a:gd name="T6" fmla="*/ 276 w 36"/>
                <a:gd name="T7" fmla="*/ 201 h 22"/>
                <a:gd name="T8" fmla="*/ 160 w 36"/>
                <a:gd name="T9" fmla="*/ 109 h 22"/>
                <a:gd name="T10" fmla="*/ 8 w 3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0" y="7"/>
                  </a:moveTo>
                  <a:cubicBezTo>
                    <a:pt x="4" y="9"/>
                    <a:pt x="6" y="13"/>
                    <a:pt x="10" y="15"/>
                  </a:cubicBezTo>
                  <a:cubicBezTo>
                    <a:pt x="14" y="17"/>
                    <a:pt x="18" y="18"/>
                    <a:pt x="22" y="20"/>
                  </a:cubicBezTo>
                  <a:cubicBezTo>
                    <a:pt x="27" y="21"/>
                    <a:pt x="31" y="22"/>
                    <a:pt x="36" y="22"/>
                  </a:cubicBezTo>
                  <a:cubicBezTo>
                    <a:pt x="35" y="18"/>
                    <a:pt x="25" y="15"/>
                    <a:pt x="21" y="12"/>
                  </a:cubicBezTo>
                  <a:cubicBezTo>
                    <a:pt x="15" y="8"/>
                    <a:pt x="7" y="6"/>
                    <a:pt x="1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8" name="Freeform 829">
              <a:extLst>
                <a:ext uri="{FF2B5EF4-FFF2-40B4-BE49-F238E27FC236}">
                  <a16:creationId xmlns:a16="http://schemas.microsoft.com/office/drawing/2014/main" id="{EDC81F36-834F-42E0-8955-60C58B816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3381"/>
              <a:ext cx="70" cy="27"/>
            </a:xfrm>
            <a:custGeom>
              <a:avLst/>
              <a:gdLst>
                <a:gd name="T0" fmla="*/ 0 w 36"/>
                <a:gd name="T1" fmla="*/ 17 h 13"/>
                <a:gd name="T2" fmla="*/ 235 w 36"/>
                <a:gd name="T3" fmla="*/ 64 h 13"/>
                <a:gd name="T4" fmla="*/ 220 w 36"/>
                <a:gd name="T5" fmla="*/ 8 h 13"/>
                <a:gd name="T6" fmla="*/ 117 w 36"/>
                <a:gd name="T7" fmla="*/ 25 h 13"/>
                <a:gd name="T8" fmla="*/ 16 w 36"/>
                <a:gd name="T9" fmla="*/ 1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3">
                  <a:moveTo>
                    <a:pt x="0" y="2"/>
                  </a:moveTo>
                  <a:cubicBezTo>
                    <a:pt x="8" y="7"/>
                    <a:pt x="23" y="13"/>
                    <a:pt x="32" y="7"/>
                  </a:cubicBezTo>
                  <a:cubicBezTo>
                    <a:pt x="36" y="4"/>
                    <a:pt x="35" y="1"/>
                    <a:pt x="30" y="1"/>
                  </a:cubicBezTo>
                  <a:cubicBezTo>
                    <a:pt x="26" y="0"/>
                    <a:pt x="20" y="3"/>
                    <a:pt x="16" y="3"/>
                  </a:cubicBezTo>
                  <a:cubicBezTo>
                    <a:pt x="11" y="3"/>
                    <a:pt x="7" y="1"/>
                    <a:pt x="2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9" name="Freeform 830">
              <a:extLst>
                <a:ext uri="{FF2B5EF4-FFF2-40B4-BE49-F238E27FC236}">
                  <a16:creationId xmlns:a16="http://schemas.microsoft.com/office/drawing/2014/main" id="{2EC98353-481D-4E1E-AB5B-FFFC5D3E7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3335"/>
              <a:ext cx="45" cy="33"/>
            </a:xfrm>
            <a:custGeom>
              <a:avLst/>
              <a:gdLst>
                <a:gd name="T0" fmla="*/ 0 w 23"/>
                <a:gd name="T1" fmla="*/ 60 h 16"/>
                <a:gd name="T2" fmla="*/ 88 w 23"/>
                <a:gd name="T3" fmla="*/ 8 h 16"/>
                <a:gd name="T4" fmla="*/ 172 w 23"/>
                <a:gd name="T5" fmla="*/ 140 h 16"/>
                <a:gd name="T6" fmla="*/ 84 w 23"/>
                <a:gd name="T7" fmla="*/ 140 h 16"/>
                <a:gd name="T8" fmla="*/ 53 w 23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0" y="7"/>
                  </a:moveTo>
                  <a:cubicBezTo>
                    <a:pt x="2" y="3"/>
                    <a:pt x="7" y="0"/>
                    <a:pt x="12" y="1"/>
                  </a:cubicBezTo>
                  <a:cubicBezTo>
                    <a:pt x="20" y="2"/>
                    <a:pt x="20" y="10"/>
                    <a:pt x="23" y="16"/>
                  </a:cubicBezTo>
                  <a:cubicBezTo>
                    <a:pt x="19" y="15"/>
                    <a:pt x="14" y="15"/>
                    <a:pt x="11" y="16"/>
                  </a:cubicBezTo>
                  <a:cubicBezTo>
                    <a:pt x="13" y="11"/>
                    <a:pt x="9" y="8"/>
                    <a:pt x="7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0" name="Freeform 831">
              <a:extLst>
                <a:ext uri="{FF2B5EF4-FFF2-40B4-BE49-F238E27FC236}">
                  <a16:creationId xmlns:a16="http://schemas.microsoft.com/office/drawing/2014/main" id="{0F4D21C8-9ED2-4340-98BA-35C6D1D0E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301"/>
              <a:ext cx="32" cy="55"/>
            </a:xfrm>
            <a:custGeom>
              <a:avLst/>
              <a:gdLst>
                <a:gd name="T0" fmla="*/ 0 w 16"/>
                <a:gd name="T1" fmla="*/ 0 h 26"/>
                <a:gd name="T2" fmla="*/ 128 w 16"/>
                <a:gd name="T3" fmla="*/ 245 h 26"/>
                <a:gd name="T4" fmla="*/ 16 w 16"/>
                <a:gd name="T5" fmla="*/ 169 h 26"/>
                <a:gd name="T6" fmla="*/ 48 w 16"/>
                <a:gd name="T7" fmla="*/ 1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16" y="2"/>
                    <a:pt x="16" y="11"/>
                    <a:pt x="16" y="26"/>
                  </a:cubicBezTo>
                  <a:cubicBezTo>
                    <a:pt x="11" y="23"/>
                    <a:pt x="7" y="22"/>
                    <a:pt x="2" y="18"/>
                  </a:cubicBezTo>
                  <a:cubicBezTo>
                    <a:pt x="13" y="20"/>
                    <a:pt x="10" y="8"/>
                    <a:pt x="6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1" name="Freeform 832">
              <a:extLst>
                <a:ext uri="{FF2B5EF4-FFF2-40B4-BE49-F238E27FC236}">
                  <a16:creationId xmlns:a16="http://schemas.microsoft.com/office/drawing/2014/main" id="{AE8F8FDD-A39D-45DC-B500-48559B96F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232"/>
              <a:ext cx="41" cy="63"/>
            </a:xfrm>
            <a:custGeom>
              <a:avLst/>
              <a:gdLst>
                <a:gd name="T0" fmla="*/ 80 w 21"/>
                <a:gd name="T1" fmla="*/ 0 h 30"/>
                <a:gd name="T2" fmla="*/ 119 w 21"/>
                <a:gd name="T3" fmla="*/ 244 h 30"/>
                <a:gd name="T4" fmla="*/ 0 w 21"/>
                <a:gd name="T5" fmla="*/ 168 h 30"/>
                <a:gd name="T6" fmla="*/ 76 w 21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0">
                  <a:moveTo>
                    <a:pt x="11" y="0"/>
                  </a:moveTo>
                  <a:cubicBezTo>
                    <a:pt x="14" y="6"/>
                    <a:pt x="21" y="19"/>
                    <a:pt x="16" y="26"/>
                  </a:cubicBezTo>
                  <a:cubicBezTo>
                    <a:pt x="12" y="30"/>
                    <a:pt x="3" y="22"/>
                    <a:pt x="0" y="18"/>
                  </a:cubicBezTo>
                  <a:cubicBezTo>
                    <a:pt x="12" y="22"/>
                    <a:pt x="11" y="9"/>
                    <a:pt x="10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2" name="Freeform 833">
              <a:extLst>
                <a:ext uri="{FF2B5EF4-FFF2-40B4-BE49-F238E27FC236}">
                  <a16:creationId xmlns:a16="http://schemas.microsoft.com/office/drawing/2014/main" id="{0355011C-0947-49C5-9001-67859AC13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3331"/>
              <a:ext cx="41" cy="37"/>
            </a:xfrm>
            <a:custGeom>
              <a:avLst/>
              <a:gdLst>
                <a:gd name="T0" fmla="*/ 8 w 21"/>
                <a:gd name="T1" fmla="*/ 156 h 18"/>
                <a:gd name="T2" fmla="*/ 0 w 21"/>
                <a:gd name="T3" fmla="*/ 156 h 18"/>
                <a:gd name="T4" fmla="*/ 156 w 21"/>
                <a:gd name="T5" fmla="*/ 16 h 18"/>
                <a:gd name="T6" fmla="*/ 23 w 21"/>
                <a:gd name="T7" fmla="*/ 0 h 18"/>
                <a:gd name="T8" fmla="*/ 23 w 21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1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7" y="13"/>
                    <a:pt x="18" y="13"/>
                    <a:pt x="21" y="2"/>
                  </a:cubicBezTo>
                  <a:cubicBezTo>
                    <a:pt x="14" y="5"/>
                    <a:pt x="9" y="2"/>
                    <a:pt x="3" y="0"/>
                  </a:cubicBezTo>
                  <a:cubicBezTo>
                    <a:pt x="6" y="4"/>
                    <a:pt x="9" y="11"/>
                    <a:pt x="3" y="1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3" name="Freeform 834">
              <a:extLst>
                <a:ext uri="{FF2B5EF4-FFF2-40B4-BE49-F238E27FC236}">
                  <a16:creationId xmlns:a16="http://schemas.microsoft.com/office/drawing/2014/main" id="{B9474FF5-3FBA-4A1B-9048-2A922355F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330"/>
              <a:ext cx="15" cy="35"/>
            </a:xfrm>
            <a:custGeom>
              <a:avLst/>
              <a:gdLst>
                <a:gd name="T0" fmla="*/ 8 w 8"/>
                <a:gd name="T1" fmla="*/ 0 h 17"/>
                <a:gd name="T2" fmla="*/ 45 w 8"/>
                <a:gd name="T3" fmla="*/ 89 h 17"/>
                <a:gd name="T4" fmla="*/ 53 w 8"/>
                <a:gd name="T5" fmla="*/ 140 h 17"/>
                <a:gd name="T6" fmla="*/ 0 w 8"/>
                <a:gd name="T7" fmla="*/ 148 h 17"/>
                <a:gd name="T8" fmla="*/ 8 w 8"/>
                <a:gd name="T9" fmla="*/ 3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1" y="0"/>
                  </a:moveTo>
                  <a:cubicBezTo>
                    <a:pt x="3" y="3"/>
                    <a:pt x="5" y="6"/>
                    <a:pt x="7" y="10"/>
                  </a:cubicBezTo>
                  <a:cubicBezTo>
                    <a:pt x="8" y="12"/>
                    <a:pt x="7" y="14"/>
                    <a:pt x="8" y="16"/>
                  </a:cubicBezTo>
                  <a:cubicBezTo>
                    <a:pt x="5" y="17"/>
                    <a:pt x="3" y="15"/>
                    <a:pt x="0" y="17"/>
                  </a:cubicBezTo>
                  <a:cubicBezTo>
                    <a:pt x="1" y="13"/>
                    <a:pt x="2" y="7"/>
                    <a:pt x="1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4" name="Freeform 835">
              <a:extLst>
                <a:ext uri="{FF2B5EF4-FFF2-40B4-BE49-F238E27FC236}">
                  <a16:creationId xmlns:a16="http://schemas.microsoft.com/office/drawing/2014/main" id="{C6454DC7-2173-4F98-AFAA-7755AADE0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376"/>
              <a:ext cx="20" cy="39"/>
            </a:xfrm>
            <a:custGeom>
              <a:avLst/>
              <a:gdLst>
                <a:gd name="T0" fmla="*/ 0 w 10"/>
                <a:gd name="T1" fmla="*/ 43 h 19"/>
                <a:gd name="T2" fmla="*/ 48 w 10"/>
                <a:gd name="T3" fmla="*/ 0 h 19"/>
                <a:gd name="T4" fmla="*/ 64 w 10"/>
                <a:gd name="T5" fmla="*/ 164 h 19"/>
                <a:gd name="T6" fmla="*/ 24 w 10"/>
                <a:gd name="T7" fmla="*/ 3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0" y="5"/>
                  </a:moveTo>
                  <a:cubicBezTo>
                    <a:pt x="3" y="4"/>
                    <a:pt x="5" y="2"/>
                    <a:pt x="6" y="0"/>
                  </a:cubicBezTo>
                  <a:cubicBezTo>
                    <a:pt x="10" y="4"/>
                    <a:pt x="8" y="14"/>
                    <a:pt x="8" y="19"/>
                  </a:cubicBezTo>
                  <a:cubicBezTo>
                    <a:pt x="6" y="15"/>
                    <a:pt x="4" y="9"/>
                    <a:pt x="3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5" name="Freeform 836">
              <a:extLst>
                <a:ext uri="{FF2B5EF4-FFF2-40B4-BE49-F238E27FC236}">
                  <a16:creationId xmlns:a16="http://schemas.microsoft.com/office/drawing/2014/main" id="{04BE4BE4-A48A-47C5-967E-D9161C0E1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543"/>
              <a:ext cx="29" cy="44"/>
            </a:xfrm>
            <a:custGeom>
              <a:avLst/>
              <a:gdLst>
                <a:gd name="T0" fmla="*/ 0 w 15"/>
                <a:gd name="T1" fmla="*/ 157 h 21"/>
                <a:gd name="T2" fmla="*/ 72 w 15"/>
                <a:gd name="T3" fmla="*/ 193 h 21"/>
                <a:gd name="T4" fmla="*/ 101 w 15"/>
                <a:gd name="T5" fmla="*/ 0 h 21"/>
                <a:gd name="T6" fmla="*/ 29 w 15"/>
                <a:gd name="T7" fmla="*/ 11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0" y="17"/>
                  </a:moveTo>
                  <a:cubicBezTo>
                    <a:pt x="4" y="17"/>
                    <a:pt x="8" y="18"/>
                    <a:pt x="10" y="21"/>
                  </a:cubicBezTo>
                  <a:cubicBezTo>
                    <a:pt x="14" y="18"/>
                    <a:pt x="15" y="5"/>
                    <a:pt x="14" y="0"/>
                  </a:cubicBezTo>
                  <a:cubicBezTo>
                    <a:pt x="14" y="5"/>
                    <a:pt x="10" y="13"/>
                    <a:pt x="4" y="1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6" name="Freeform 837">
              <a:extLst>
                <a:ext uri="{FF2B5EF4-FFF2-40B4-BE49-F238E27FC236}">
                  <a16:creationId xmlns:a16="http://schemas.microsoft.com/office/drawing/2014/main" id="{57C992E2-4577-478B-82B1-D4486160D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595"/>
              <a:ext cx="34" cy="38"/>
            </a:xfrm>
            <a:custGeom>
              <a:avLst/>
              <a:gdLst>
                <a:gd name="T0" fmla="*/ 0 w 17"/>
                <a:gd name="T1" fmla="*/ 8 h 18"/>
                <a:gd name="T2" fmla="*/ 80 w 17"/>
                <a:gd name="T3" fmla="*/ 27 h 18"/>
                <a:gd name="T4" fmla="*/ 128 w 17"/>
                <a:gd name="T5" fmla="*/ 169 h 18"/>
                <a:gd name="T6" fmla="*/ 24 w 17"/>
                <a:gd name="T7" fmla="*/ 2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0" y="1"/>
                  </a:moveTo>
                  <a:cubicBezTo>
                    <a:pt x="4" y="1"/>
                    <a:pt x="7" y="0"/>
                    <a:pt x="10" y="3"/>
                  </a:cubicBezTo>
                  <a:cubicBezTo>
                    <a:pt x="13" y="5"/>
                    <a:pt x="17" y="15"/>
                    <a:pt x="16" y="18"/>
                  </a:cubicBezTo>
                  <a:cubicBezTo>
                    <a:pt x="12" y="13"/>
                    <a:pt x="10" y="6"/>
                    <a:pt x="3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7" name="Freeform 838">
              <a:extLst>
                <a:ext uri="{FF2B5EF4-FFF2-40B4-BE49-F238E27FC236}">
                  <a16:creationId xmlns:a16="http://schemas.microsoft.com/office/drawing/2014/main" id="{546E7051-8062-480C-AF8F-4FD04D9D8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798"/>
              <a:ext cx="20" cy="37"/>
            </a:xfrm>
            <a:custGeom>
              <a:avLst/>
              <a:gdLst>
                <a:gd name="T0" fmla="*/ 0 w 10"/>
                <a:gd name="T1" fmla="*/ 0 h 18"/>
                <a:gd name="T2" fmla="*/ 80 w 10"/>
                <a:gd name="T3" fmla="*/ 43 h 18"/>
                <a:gd name="T4" fmla="*/ 64 w 10"/>
                <a:gd name="T5" fmla="*/ 113 h 18"/>
                <a:gd name="T6" fmla="*/ 64 w 10"/>
                <a:gd name="T7" fmla="*/ 156 h 18"/>
                <a:gd name="T8" fmla="*/ 8 w 10"/>
                <a:gd name="T9" fmla="*/ 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4" y="1"/>
                    <a:pt x="10" y="1"/>
                    <a:pt x="10" y="5"/>
                  </a:cubicBezTo>
                  <a:cubicBezTo>
                    <a:pt x="10" y="7"/>
                    <a:pt x="8" y="11"/>
                    <a:pt x="8" y="13"/>
                  </a:cubicBezTo>
                  <a:cubicBezTo>
                    <a:pt x="8" y="15"/>
                    <a:pt x="8" y="16"/>
                    <a:pt x="8" y="18"/>
                  </a:cubicBezTo>
                  <a:cubicBezTo>
                    <a:pt x="3" y="16"/>
                    <a:pt x="7" y="5"/>
                    <a:pt x="1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8" name="Freeform 839">
              <a:extLst>
                <a:ext uri="{FF2B5EF4-FFF2-40B4-BE49-F238E27FC236}">
                  <a16:creationId xmlns:a16="http://schemas.microsoft.com/office/drawing/2014/main" id="{47852A47-C534-40B0-89A6-9B199C018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873"/>
              <a:ext cx="29" cy="44"/>
            </a:xfrm>
            <a:custGeom>
              <a:avLst/>
              <a:gdLst>
                <a:gd name="T0" fmla="*/ 23 w 15"/>
                <a:gd name="T1" fmla="*/ 0 h 21"/>
                <a:gd name="T2" fmla="*/ 52 w 15"/>
                <a:gd name="T3" fmla="*/ 193 h 21"/>
                <a:gd name="T4" fmla="*/ 0 w 15"/>
                <a:gd name="T5" fmla="*/ 1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3" y="0"/>
                  </a:moveTo>
                  <a:cubicBezTo>
                    <a:pt x="6" y="8"/>
                    <a:pt x="15" y="13"/>
                    <a:pt x="7" y="21"/>
                  </a:cubicBezTo>
                  <a:cubicBezTo>
                    <a:pt x="7" y="14"/>
                    <a:pt x="2" y="8"/>
                    <a:pt x="0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9" name="Freeform 840">
              <a:extLst>
                <a:ext uri="{FF2B5EF4-FFF2-40B4-BE49-F238E27FC236}">
                  <a16:creationId xmlns:a16="http://schemas.microsoft.com/office/drawing/2014/main" id="{AF86ED69-233B-4852-B14C-25A3359EF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007"/>
              <a:ext cx="32" cy="25"/>
            </a:xfrm>
            <a:custGeom>
              <a:avLst/>
              <a:gdLst>
                <a:gd name="T0" fmla="*/ 56 w 16"/>
                <a:gd name="T1" fmla="*/ 8 h 12"/>
                <a:gd name="T2" fmla="*/ 0 w 16"/>
                <a:gd name="T3" fmla="*/ 92 h 12"/>
                <a:gd name="T4" fmla="*/ 128 w 16"/>
                <a:gd name="T5" fmla="*/ 108 h 12"/>
                <a:gd name="T6" fmla="*/ 80 w 1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7" y="1"/>
                  </a:moveTo>
                  <a:cubicBezTo>
                    <a:pt x="4" y="3"/>
                    <a:pt x="0" y="6"/>
                    <a:pt x="0" y="10"/>
                  </a:cubicBezTo>
                  <a:cubicBezTo>
                    <a:pt x="6" y="9"/>
                    <a:pt x="11" y="7"/>
                    <a:pt x="16" y="12"/>
                  </a:cubicBezTo>
                  <a:cubicBezTo>
                    <a:pt x="16" y="8"/>
                    <a:pt x="12" y="3"/>
                    <a:pt x="1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0" name="Freeform 841">
              <a:extLst>
                <a:ext uri="{FF2B5EF4-FFF2-40B4-BE49-F238E27FC236}">
                  <a16:creationId xmlns:a16="http://schemas.microsoft.com/office/drawing/2014/main" id="{83E8123B-8620-4DB8-9DC1-A387D0B1C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3159"/>
              <a:ext cx="25" cy="27"/>
            </a:xfrm>
            <a:custGeom>
              <a:avLst/>
              <a:gdLst>
                <a:gd name="T0" fmla="*/ 0 w 13"/>
                <a:gd name="T1" fmla="*/ 52 h 13"/>
                <a:gd name="T2" fmla="*/ 71 w 13"/>
                <a:gd name="T3" fmla="*/ 116 h 13"/>
                <a:gd name="T4" fmla="*/ 77 w 13"/>
                <a:gd name="T5" fmla="*/ 17 h 13"/>
                <a:gd name="T6" fmla="*/ 29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0" y="6"/>
                  </a:moveTo>
                  <a:cubicBezTo>
                    <a:pt x="6" y="5"/>
                    <a:pt x="9" y="8"/>
                    <a:pt x="10" y="13"/>
                  </a:cubicBezTo>
                  <a:cubicBezTo>
                    <a:pt x="12" y="12"/>
                    <a:pt x="13" y="4"/>
                    <a:pt x="11" y="2"/>
                  </a:cubicBezTo>
                  <a:cubicBezTo>
                    <a:pt x="8" y="0"/>
                    <a:pt x="6" y="2"/>
                    <a:pt x="4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1" name="Freeform 842">
              <a:extLst>
                <a:ext uri="{FF2B5EF4-FFF2-40B4-BE49-F238E27FC236}">
                  <a16:creationId xmlns:a16="http://schemas.microsoft.com/office/drawing/2014/main" id="{C0C1978E-3EDC-4864-9193-45F4A21F4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249"/>
              <a:ext cx="14" cy="40"/>
            </a:xfrm>
            <a:custGeom>
              <a:avLst/>
              <a:gdLst>
                <a:gd name="T0" fmla="*/ 24 w 7"/>
                <a:gd name="T1" fmla="*/ 0 h 19"/>
                <a:gd name="T2" fmla="*/ 40 w 7"/>
                <a:gd name="T3" fmla="*/ 177 h 19"/>
                <a:gd name="T4" fmla="*/ 0 w 7"/>
                <a:gd name="T5" fmla="*/ 160 h 19"/>
                <a:gd name="T6" fmla="*/ 24 w 7"/>
                <a:gd name="T7" fmla="*/ 1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3" y="0"/>
                  </a:moveTo>
                  <a:cubicBezTo>
                    <a:pt x="5" y="6"/>
                    <a:pt x="7" y="14"/>
                    <a:pt x="5" y="19"/>
                  </a:cubicBezTo>
                  <a:cubicBezTo>
                    <a:pt x="4" y="18"/>
                    <a:pt x="2" y="16"/>
                    <a:pt x="0" y="17"/>
                  </a:cubicBezTo>
                  <a:cubicBezTo>
                    <a:pt x="1" y="12"/>
                    <a:pt x="4" y="7"/>
                    <a:pt x="3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2" name="Freeform 843">
              <a:extLst>
                <a:ext uri="{FF2B5EF4-FFF2-40B4-BE49-F238E27FC236}">
                  <a16:creationId xmlns:a16="http://schemas.microsoft.com/office/drawing/2014/main" id="{EBB650CD-A2C8-4223-B875-3E662AC2F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3318"/>
              <a:ext cx="14" cy="38"/>
            </a:xfrm>
            <a:custGeom>
              <a:avLst/>
              <a:gdLst>
                <a:gd name="T0" fmla="*/ 32 w 7"/>
                <a:gd name="T1" fmla="*/ 0 h 18"/>
                <a:gd name="T2" fmla="*/ 40 w 7"/>
                <a:gd name="T3" fmla="*/ 169 h 18"/>
                <a:gd name="T4" fmla="*/ 0 w 7"/>
                <a:gd name="T5" fmla="*/ 144 h 18"/>
                <a:gd name="T6" fmla="*/ 32 w 7"/>
                <a:gd name="T7" fmla="*/ 1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4" y="0"/>
                  </a:moveTo>
                  <a:cubicBezTo>
                    <a:pt x="6" y="5"/>
                    <a:pt x="7" y="12"/>
                    <a:pt x="5" y="18"/>
                  </a:cubicBezTo>
                  <a:cubicBezTo>
                    <a:pt x="5" y="15"/>
                    <a:pt x="3" y="14"/>
                    <a:pt x="0" y="15"/>
                  </a:cubicBezTo>
                  <a:cubicBezTo>
                    <a:pt x="1" y="11"/>
                    <a:pt x="5" y="7"/>
                    <a:pt x="4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3" name="Freeform 844">
              <a:extLst>
                <a:ext uri="{FF2B5EF4-FFF2-40B4-BE49-F238E27FC236}">
                  <a16:creationId xmlns:a16="http://schemas.microsoft.com/office/drawing/2014/main" id="{DA86EA1E-A66C-4F93-B29E-B7C3AE5D8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341"/>
              <a:ext cx="14" cy="27"/>
            </a:xfrm>
            <a:custGeom>
              <a:avLst/>
              <a:gdLst>
                <a:gd name="T0" fmla="*/ 24 w 7"/>
                <a:gd name="T1" fmla="*/ 0 h 13"/>
                <a:gd name="T2" fmla="*/ 56 w 7"/>
                <a:gd name="T3" fmla="*/ 108 h 13"/>
                <a:gd name="T4" fmla="*/ 0 w 7"/>
                <a:gd name="T5" fmla="*/ 116 h 13"/>
                <a:gd name="T6" fmla="*/ 16 w 7"/>
                <a:gd name="T7" fmla="*/ 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5" y="4"/>
                    <a:pt x="6" y="7"/>
                    <a:pt x="7" y="12"/>
                  </a:cubicBezTo>
                  <a:cubicBezTo>
                    <a:pt x="5" y="12"/>
                    <a:pt x="2" y="12"/>
                    <a:pt x="0" y="13"/>
                  </a:cubicBezTo>
                  <a:cubicBezTo>
                    <a:pt x="2" y="9"/>
                    <a:pt x="4" y="5"/>
                    <a:pt x="2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4" name="Freeform 845">
              <a:extLst>
                <a:ext uri="{FF2B5EF4-FFF2-40B4-BE49-F238E27FC236}">
                  <a16:creationId xmlns:a16="http://schemas.microsoft.com/office/drawing/2014/main" id="{0F5B62DC-2148-4923-AED9-FDDB7AD49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295"/>
              <a:ext cx="207" cy="163"/>
            </a:xfrm>
            <a:custGeom>
              <a:avLst/>
              <a:gdLst>
                <a:gd name="T0" fmla="*/ 432 w 106"/>
                <a:gd name="T1" fmla="*/ 17 h 78"/>
                <a:gd name="T2" fmla="*/ 187 w 106"/>
                <a:gd name="T3" fmla="*/ 184 h 78"/>
                <a:gd name="T4" fmla="*/ 31 w 106"/>
                <a:gd name="T5" fmla="*/ 520 h 78"/>
                <a:gd name="T6" fmla="*/ 187 w 106"/>
                <a:gd name="T7" fmla="*/ 685 h 78"/>
                <a:gd name="T8" fmla="*/ 484 w 106"/>
                <a:gd name="T9" fmla="*/ 685 h 78"/>
                <a:gd name="T10" fmla="*/ 713 w 106"/>
                <a:gd name="T11" fmla="*/ 502 h 78"/>
                <a:gd name="T12" fmla="*/ 736 w 106"/>
                <a:gd name="T13" fmla="*/ 157 h 78"/>
                <a:gd name="T14" fmla="*/ 432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58" y="2"/>
                  </a:moveTo>
                  <a:cubicBezTo>
                    <a:pt x="42" y="8"/>
                    <a:pt x="32" y="14"/>
                    <a:pt x="25" y="20"/>
                  </a:cubicBezTo>
                  <a:cubicBezTo>
                    <a:pt x="21" y="24"/>
                    <a:pt x="0" y="43"/>
                    <a:pt x="4" y="57"/>
                  </a:cubicBezTo>
                  <a:cubicBezTo>
                    <a:pt x="7" y="71"/>
                    <a:pt x="8" y="74"/>
                    <a:pt x="25" y="75"/>
                  </a:cubicBezTo>
                  <a:cubicBezTo>
                    <a:pt x="42" y="76"/>
                    <a:pt x="52" y="78"/>
                    <a:pt x="65" y="75"/>
                  </a:cubicBezTo>
                  <a:cubicBezTo>
                    <a:pt x="79" y="71"/>
                    <a:pt x="92" y="65"/>
                    <a:pt x="96" y="55"/>
                  </a:cubicBezTo>
                  <a:cubicBezTo>
                    <a:pt x="101" y="45"/>
                    <a:pt x="106" y="23"/>
                    <a:pt x="99" y="17"/>
                  </a:cubicBezTo>
                  <a:cubicBezTo>
                    <a:pt x="93" y="12"/>
                    <a:pt x="75" y="0"/>
                    <a:pt x="58" y="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5" name="Freeform 846">
              <a:extLst>
                <a:ext uri="{FF2B5EF4-FFF2-40B4-BE49-F238E27FC236}">
                  <a16:creationId xmlns:a16="http://schemas.microsoft.com/office/drawing/2014/main" id="{0A9612A0-ED93-445A-9732-84BAE8FDA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437"/>
              <a:ext cx="237" cy="251"/>
            </a:xfrm>
            <a:custGeom>
              <a:avLst/>
              <a:gdLst>
                <a:gd name="T0" fmla="*/ 595 w 121"/>
                <a:gd name="T1" fmla="*/ 8 h 120"/>
                <a:gd name="T2" fmla="*/ 360 w 121"/>
                <a:gd name="T3" fmla="*/ 84 h 120"/>
                <a:gd name="T4" fmla="*/ 16 w 121"/>
                <a:gd name="T5" fmla="*/ 412 h 120"/>
                <a:gd name="T6" fmla="*/ 39 w 121"/>
                <a:gd name="T7" fmla="*/ 713 h 120"/>
                <a:gd name="T8" fmla="*/ 308 w 121"/>
                <a:gd name="T9" fmla="*/ 1071 h 120"/>
                <a:gd name="T10" fmla="*/ 705 w 121"/>
                <a:gd name="T11" fmla="*/ 954 h 120"/>
                <a:gd name="T12" fmla="*/ 864 w 121"/>
                <a:gd name="T13" fmla="*/ 301 h 120"/>
                <a:gd name="T14" fmla="*/ 595 w 121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120">
                  <a:moveTo>
                    <a:pt x="79" y="1"/>
                  </a:moveTo>
                  <a:cubicBezTo>
                    <a:pt x="65" y="0"/>
                    <a:pt x="65" y="3"/>
                    <a:pt x="48" y="9"/>
                  </a:cubicBezTo>
                  <a:cubicBezTo>
                    <a:pt x="32" y="16"/>
                    <a:pt x="5" y="24"/>
                    <a:pt x="2" y="45"/>
                  </a:cubicBezTo>
                  <a:cubicBezTo>
                    <a:pt x="0" y="57"/>
                    <a:pt x="0" y="67"/>
                    <a:pt x="5" y="78"/>
                  </a:cubicBezTo>
                  <a:cubicBezTo>
                    <a:pt x="9" y="90"/>
                    <a:pt x="16" y="120"/>
                    <a:pt x="41" y="117"/>
                  </a:cubicBezTo>
                  <a:cubicBezTo>
                    <a:pt x="67" y="115"/>
                    <a:pt x="83" y="109"/>
                    <a:pt x="94" y="104"/>
                  </a:cubicBezTo>
                  <a:cubicBezTo>
                    <a:pt x="121" y="90"/>
                    <a:pt x="118" y="48"/>
                    <a:pt x="115" y="33"/>
                  </a:cubicBezTo>
                  <a:cubicBezTo>
                    <a:pt x="110" y="9"/>
                    <a:pt x="99" y="2"/>
                    <a:pt x="79" y="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6" name="Freeform 847">
              <a:extLst>
                <a:ext uri="{FF2B5EF4-FFF2-40B4-BE49-F238E27FC236}">
                  <a16:creationId xmlns:a16="http://schemas.microsoft.com/office/drawing/2014/main" id="{6AF71450-1EBA-42CD-AF14-83246EC1D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655"/>
              <a:ext cx="241" cy="242"/>
            </a:xfrm>
            <a:custGeom>
              <a:avLst/>
              <a:gdLst>
                <a:gd name="T0" fmla="*/ 180 w 123"/>
                <a:gd name="T1" fmla="*/ 265 h 116"/>
                <a:gd name="T2" fmla="*/ 8 w 123"/>
                <a:gd name="T3" fmla="*/ 693 h 116"/>
                <a:gd name="T4" fmla="*/ 460 w 123"/>
                <a:gd name="T5" fmla="*/ 997 h 116"/>
                <a:gd name="T6" fmla="*/ 821 w 123"/>
                <a:gd name="T7" fmla="*/ 753 h 116"/>
                <a:gd name="T8" fmla="*/ 888 w 123"/>
                <a:gd name="T9" fmla="*/ 236 h 116"/>
                <a:gd name="T10" fmla="*/ 496 w 123"/>
                <a:gd name="T11" fmla="*/ 35 h 116"/>
                <a:gd name="T12" fmla="*/ 180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24" y="29"/>
                  </a:moveTo>
                  <a:cubicBezTo>
                    <a:pt x="6" y="42"/>
                    <a:pt x="0" y="61"/>
                    <a:pt x="1" y="76"/>
                  </a:cubicBezTo>
                  <a:cubicBezTo>
                    <a:pt x="2" y="91"/>
                    <a:pt x="32" y="116"/>
                    <a:pt x="61" y="110"/>
                  </a:cubicBezTo>
                  <a:cubicBezTo>
                    <a:pt x="90" y="104"/>
                    <a:pt x="99" y="93"/>
                    <a:pt x="109" y="83"/>
                  </a:cubicBezTo>
                  <a:cubicBezTo>
                    <a:pt x="119" y="73"/>
                    <a:pt x="123" y="41"/>
                    <a:pt x="118" y="26"/>
                  </a:cubicBezTo>
                  <a:cubicBezTo>
                    <a:pt x="114" y="13"/>
                    <a:pt x="78" y="0"/>
                    <a:pt x="66" y="4"/>
                  </a:cubicBezTo>
                  <a:cubicBezTo>
                    <a:pt x="35" y="15"/>
                    <a:pt x="34" y="23"/>
                    <a:pt x="24" y="2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7" name="Freeform 848">
              <a:extLst>
                <a:ext uri="{FF2B5EF4-FFF2-40B4-BE49-F238E27FC236}">
                  <a16:creationId xmlns:a16="http://schemas.microsoft.com/office/drawing/2014/main" id="{24A6A8E6-5484-4260-8F00-6262D388F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878"/>
              <a:ext cx="266" cy="226"/>
            </a:xfrm>
            <a:custGeom>
              <a:avLst/>
              <a:gdLst>
                <a:gd name="T0" fmla="*/ 1009 w 136"/>
                <a:gd name="T1" fmla="*/ 301 h 108"/>
                <a:gd name="T2" fmla="*/ 823 w 136"/>
                <a:gd name="T3" fmla="*/ 27 h 108"/>
                <a:gd name="T4" fmla="*/ 555 w 136"/>
                <a:gd name="T5" fmla="*/ 27 h 108"/>
                <a:gd name="T6" fmla="*/ 248 w 136"/>
                <a:gd name="T7" fmla="*/ 167 h 108"/>
                <a:gd name="T8" fmla="*/ 0 w 136"/>
                <a:gd name="T9" fmla="*/ 504 h 108"/>
                <a:gd name="T10" fmla="*/ 211 w 136"/>
                <a:gd name="T11" fmla="*/ 889 h 108"/>
                <a:gd name="T12" fmla="*/ 657 w 136"/>
                <a:gd name="T13" fmla="*/ 973 h 108"/>
                <a:gd name="T14" fmla="*/ 1009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35" y="33"/>
                  </a:moveTo>
                  <a:cubicBezTo>
                    <a:pt x="134" y="17"/>
                    <a:pt x="124" y="9"/>
                    <a:pt x="110" y="3"/>
                  </a:cubicBezTo>
                  <a:cubicBezTo>
                    <a:pt x="105" y="1"/>
                    <a:pt x="91" y="0"/>
                    <a:pt x="74" y="3"/>
                  </a:cubicBezTo>
                  <a:cubicBezTo>
                    <a:pt x="57" y="4"/>
                    <a:pt x="36" y="18"/>
                    <a:pt x="33" y="18"/>
                  </a:cubicBezTo>
                  <a:cubicBezTo>
                    <a:pt x="15" y="27"/>
                    <a:pt x="0" y="39"/>
                    <a:pt x="0" y="55"/>
                  </a:cubicBezTo>
                  <a:cubicBezTo>
                    <a:pt x="1" y="73"/>
                    <a:pt x="8" y="88"/>
                    <a:pt x="28" y="97"/>
                  </a:cubicBezTo>
                  <a:cubicBezTo>
                    <a:pt x="44" y="105"/>
                    <a:pt x="69" y="108"/>
                    <a:pt x="88" y="106"/>
                  </a:cubicBezTo>
                  <a:cubicBezTo>
                    <a:pt x="115" y="102"/>
                    <a:pt x="136" y="49"/>
                    <a:pt x="135" y="3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8" name="Freeform 849">
              <a:extLst>
                <a:ext uri="{FF2B5EF4-FFF2-40B4-BE49-F238E27FC236}">
                  <a16:creationId xmlns:a16="http://schemas.microsoft.com/office/drawing/2014/main" id="{2831355B-6B96-4C93-95C7-8922A9290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168"/>
              <a:ext cx="194" cy="156"/>
            </a:xfrm>
            <a:custGeom>
              <a:avLst/>
              <a:gdLst>
                <a:gd name="T0" fmla="*/ 24 w 99"/>
                <a:gd name="T1" fmla="*/ 557 h 75"/>
                <a:gd name="T2" fmla="*/ 272 w 99"/>
                <a:gd name="T3" fmla="*/ 674 h 75"/>
                <a:gd name="T4" fmla="*/ 588 w 99"/>
                <a:gd name="T5" fmla="*/ 593 h 75"/>
                <a:gd name="T6" fmla="*/ 684 w 99"/>
                <a:gd name="T7" fmla="*/ 144 h 75"/>
                <a:gd name="T8" fmla="*/ 345 w 99"/>
                <a:gd name="T9" fmla="*/ 25 h 75"/>
                <a:gd name="T10" fmla="*/ 180 w 99"/>
                <a:gd name="T11" fmla="*/ 144 h 75"/>
                <a:gd name="T12" fmla="*/ 24 w 99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5">
                  <a:moveTo>
                    <a:pt x="3" y="62"/>
                  </a:moveTo>
                  <a:cubicBezTo>
                    <a:pt x="5" y="74"/>
                    <a:pt x="19" y="75"/>
                    <a:pt x="36" y="75"/>
                  </a:cubicBezTo>
                  <a:cubicBezTo>
                    <a:pt x="53" y="75"/>
                    <a:pt x="70" y="71"/>
                    <a:pt x="78" y="66"/>
                  </a:cubicBezTo>
                  <a:cubicBezTo>
                    <a:pt x="86" y="61"/>
                    <a:pt x="99" y="29"/>
                    <a:pt x="91" y="16"/>
                  </a:cubicBezTo>
                  <a:cubicBezTo>
                    <a:pt x="87" y="9"/>
                    <a:pt x="57" y="0"/>
                    <a:pt x="46" y="3"/>
                  </a:cubicBezTo>
                  <a:cubicBezTo>
                    <a:pt x="35" y="6"/>
                    <a:pt x="30" y="7"/>
                    <a:pt x="24" y="16"/>
                  </a:cubicBezTo>
                  <a:cubicBezTo>
                    <a:pt x="15" y="29"/>
                    <a:pt x="0" y="47"/>
                    <a:pt x="3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9" name="Freeform 850">
              <a:extLst>
                <a:ext uri="{FF2B5EF4-FFF2-40B4-BE49-F238E27FC236}">
                  <a16:creationId xmlns:a16="http://schemas.microsoft.com/office/drawing/2014/main" id="{22C9DCA1-74B9-4C9D-A019-065C71492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205"/>
              <a:ext cx="53" cy="84"/>
            </a:xfrm>
            <a:custGeom>
              <a:avLst/>
              <a:gdLst>
                <a:gd name="T0" fmla="*/ 84 w 27"/>
                <a:gd name="T1" fmla="*/ 0 h 40"/>
                <a:gd name="T2" fmla="*/ 196 w 27"/>
                <a:gd name="T3" fmla="*/ 193 h 40"/>
                <a:gd name="T4" fmla="*/ 173 w 27"/>
                <a:gd name="T5" fmla="*/ 370 h 40"/>
                <a:gd name="T6" fmla="*/ 31 w 27"/>
                <a:gd name="T7" fmla="*/ 277 h 40"/>
                <a:gd name="T8" fmla="*/ 92 w 27"/>
                <a:gd name="T9" fmla="*/ 57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0">
                  <a:moveTo>
                    <a:pt x="11" y="0"/>
                  </a:moveTo>
                  <a:cubicBezTo>
                    <a:pt x="19" y="5"/>
                    <a:pt x="26" y="11"/>
                    <a:pt x="26" y="21"/>
                  </a:cubicBezTo>
                  <a:cubicBezTo>
                    <a:pt x="26" y="26"/>
                    <a:pt x="27" y="37"/>
                    <a:pt x="23" y="40"/>
                  </a:cubicBezTo>
                  <a:cubicBezTo>
                    <a:pt x="17" y="35"/>
                    <a:pt x="7" y="40"/>
                    <a:pt x="4" y="30"/>
                  </a:cubicBezTo>
                  <a:cubicBezTo>
                    <a:pt x="0" y="21"/>
                    <a:pt x="9" y="14"/>
                    <a:pt x="12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0" name="Freeform 851">
              <a:extLst>
                <a:ext uri="{FF2B5EF4-FFF2-40B4-BE49-F238E27FC236}">
                  <a16:creationId xmlns:a16="http://schemas.microsoft.com/office/drawing/2014/main" id="{EBE17153-2819-470F-9EE6-84324BDCE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228"/>
              <a:ext cx="47" cy="92"/>
            </a:xfrm>
            <a:custGeom>
              <a:avLst/>
              <a:gdLst>
                <a:gd name="T0" fmla="*/ 127 w 24"/>
                <a:gd name="T1" fmla="*/ 27 h 44"/>
                <a:gd name="T2" fmla="*/ 92 w 24"/>
                <a:gd name="T3" fmla="*/ 245 h 44"/>
                <a:gd name="T4" fmla="*/ 180 w 24"/>
                <a:gd name="T5" fmla="*/ 385 h 44"/>
                <a:gd name="T6" fmla="*/ 0 w 24"/>
                <a:gd name="T7" fmla="*/ 293 h 44"/>
                <a:gd name="T8" fmla="*/ 112 w 24"/>
                <a:gd name="T9" fmla="*/ 0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4">
                  <a:moveTo>
                    <a:pt x="17" y="3"/>
                  </a:moveTo>
                  <a:cubicBezTo>
                    <a:pt x="14" y="11"/>
                    <a:pt x="9" y="17"/>
                    <a:pt x="12" y="27"/>
                  </a:cubicBezTo>
                  <a:cubicBezTo>
                    <a:pt x="14" y="34"/>
                    <a:pt x="17" y="39"/>
                    <a:pt x="24" y="42"/>
                  </a:cubicBezTo>
                  <a:cubicBezTo>
                    <a:pt x="15" y="44"/>
                    <a:pt x="1" y="43"/>
                    <a:pt x="0" y="32"/>
                  </a:cubicBezTo>
                  <a:cubicBezTo>
                    <a:pt x="0" y="19"/>
                    <a:pt x="9" y="10"/>
                    <a:pt x="1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1" name="Freeform 852">
              <a:extLst>
                <a:ext uri="{FF2B5EF4-FFF2-40B4-BE49-F238E27FC236}">
                  <a16:creationId xmlns:a16="http://schemas.microsoft.com/office/drawing/2014/main" id="{EA95F21E-5422-455B-AB58-5ADB95F65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360"/>
              <a:ext cx="62" cy="90"/>
            </a:xfrm>
            <a:custGeom>
              <a:avLst/>
              <a:gdLst>
                <a:gd name="T0" fmla="*/ 169 w 32"/>
                <a:gd name="T1" fmla="*/ 8 h 43"/>
                <a:gd name="T2" fmla="*/ 124 w 32"/>
                <a:gd name="T3" fmla="*/ 237 h 43"/>
                <a:gd name="T4" fmla="*/ 233 w 32"/>
                <a:gd name="T5" fmla="*/ 368 h 43"/>
                <a:gd name="T6" fmla="*/ 37 w 32"/>
                <a:gd name="T7" fmla="*/ 285 h 43"/>
                <a:gd name="T8" fmla="*/ 124 w 32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3">
                  <a:moveTo>
                    <a:pt x="23" y="1"/>
                  </a:moveTo>
                  <a:cubicBezTo>
                    <a:pt x="16" y="6"/>
                    <a:pt x="14" y="19"/>
                    <a:pt x="17" y="26"/>
                  </a:cubicBezTo>
                  <a:cubicBezTo>
                    <a:pt x="20" y="34"/>
                    <a:pt x="26" y="36"/>
                    <a:pt x="32" y="40"/>
                  </a:cubicBezTo>
                  <a:cubicBezTo>
                    <a:pt x="25" y="43"/>
                    <a:pt x="8" y="39"/>
                    <a:pt x="5" y="31"/>
                  </a:cubicBezTo>
                  <a:cubicBezTo>
                    <a:pt x="0" y="22"/>
                    <a:pt x="9" y="6"/>
                    <a:pt x="1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2" name="Freeform 853">
              <a:extLst>
                <a:ext uri="{FF2B5EF4-FFF2-40B4-BE49-F238E27FC236}">
                  <a16:creationId xmlns:a16="http://schemas.microsoft.com/office/drawing/2014/main" id="{3664C92D-FF16-404C-8167-CC3F7E1A5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331"/>
              <a:ext cx="54" cy="102"/>
            </a:xfrm>
            <a:custGeom>
              <a:avLst/>
              <a:gdLst>
                <a:gd name="T0" fmla="*/ 64 w 28"/>
                <a:gd name="T1" fmla="*/ 0 h 49"/>
                <a:gd name="T2" fmla="*/ 193 w 28"/>
                <a:gd name="T3" fmla="*/ 192 h 49"/>
                <a:gd name="T4" fmla="*/ 131 w 28"/>
                <a:gd name="T5" fmla="*/ 425 h 49"/>
                <a:gd name="T6" fmla="*/ 56 w 28"/>
                <a:gd name="T7" fmla="*/ 341 h 49"/>
                <a:gd name="T8" fmla="*/ 0 w 28"/>
                <a:gd name="T9" fmla="*/ 244 h 49"/>
                <a:gd name="T10" fmla="*/ 37 w 28"/>
                <a:gd name="T11" fmla="*/ 117 h 49"/>
                <a:gd name="T12" fmla="*/ 79 w 28"/>
                <a:gd name="T13" fmla="*/ 1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49">
                  <a:moveTo>
                    <a:pt x="9" y="0"/>
                  </a:moveTo>
                  <a:cubicBezTo>
                    <a:pt x="19" y="4"/>
                    <a:pt x="25" y="11"/>
                    <a:pt x="27" y="21"/>
                  </a:cubicBezTo>
                  <a:cubicBezTo>
                    <a:pt x="28" y="27"/>
                    <a:pt x="25" y="49"/>
                    <a:pt x="18" y="47"/>
                  </a:cubicBezTo>
                  <a:cubicBezTo>
                    <a:pt x="16" y="46"/>
                    <a:pt x="10" y="39"/>
                    <a:pt x="8" y="38"/>
                  </a:cubicBezTo>
                  <a:cubicBezTo>
                    <a:pt x="5" y="35"/>
                    <a:pt x="0" y="31"/>
                    <a:pt x="0" y="27"/>
                  </a:cubicBezTo>
                  <a:cubicBezTo>
                    <a:pt x="0" y="23"/>
                    <a:pt x="4" y="17"/>
                    <a:pt x="5" y="13"/>
                  </a:cubicBezTo>
                  <a:cubicBezTo>
                    <a:pt x="7" y="9"/>
                    <a:pt x="7" y="4"/>
                    <a:pt x="11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3" name="Freeform 854">
              <a:extLst>
                <a:ext uri="{FF2B5EF4-FFF2-40B4-BE49-F238E27FC236}">
                  <a16:creationId xmlns:a16="http://schemas.microsoft.com/office/drawing/2014/main" id="{512043BC-7F6F-4405-8A15-AE721902F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473"/>
              <a:ext cx="78" cy="81"/>
            </a:xfrm>
            <a:custGeom>
              <a:avLst/>
              <a:gdLst>
                <a:gd name="T0" fmla="*/ 156 w 40"/>
                <a:gd name="T1" fmla="*/ 44 h 39"/>
                <a:gd name="T2" fmla="*/ 172 w 40"/>
                <a:gd name="T3" fmla="*/ 349 h 39"/>
                <a:gd name="T4" fmla="*/ 88 w 40"/>
                <a:gd name="T5" fmla="*/ 297 h 39"/>
                <a:gd name="T6" fmla="*/ 16 w 40"/>
                <a:gd name="T7" fmla="*/ 260 h 39"/>
                <a:gd name="T8" fmla="*/ 96 w 40"/>
                <a:gd name="T9" fmla="*/ 64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39">
                  <a:moveTo>
                    <a:pt x="21" y="5"/>
                  </a:moveTo>
                  <a:cubicBezTo>
                    <a:pt x="35" y="0"/>
                    <a:pt x="40" y="39"/>
                    <a:pt x="23" y="39"/>
                  </a:cubicBezTo>
                  <a:cubicBezTo>
                    <a:pt x="18" y="39"/>
                    <a:pt x="15" y="35"/>
                    <a:pt x="12" y="33"/>
                  </a:cubicBezTo>
                  <a:cubicBezTo>
                    <a:pt x="9" y="32"/>
                    <a:pt x="3" y="32"/>
                    <a:pt x="2" y="29"/>
                  </a:cubicBezTo>
                  <a:cubicBezTo>
                    <a:pt x="0" y="24"/>
                    <a:pt x="10" y="12"/>
                    <a:pt x="13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4" name="Freeform 855">
              <a:extLst>
                <a:ext uri="{FF2B5EF4-FFF2-40B4-BE49-F238E27FC236}">
                  <a16:creationId xmlns:a16="http://schemas.microsoft.com/office/drawing/2014/main" id="{6934DDC2-60F4-4509-9CB1-1688E0D1B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577"/>
              <a:ext cx="51" cy="46"/>
            </a:xfrm>
            <a:custGeom>
              <a:avLst/>
              <a:gdLst>
                <a:gd name="T0" fmla="*/ 196 w 26"/>
                <a:gd name="T1" fmla="*/ 56 h 22"/>
                <a:gd name="T2" fmla="*/ 151 w 26"/>
                <a:gd name="T3" fmla="*/ 201 h 22"/>
                <a:gd name="T4" fmla="*/ 61 w 26"/>
                <a:gd name="T5" fmla="*/ 109 h 22"/>
                <a:gd name="T6" fmla="*/ 143 w 2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2">
                  <a:moveTo>
                    <a:pt x="26" y="6"/>
                  </a:moveTo>
                  <a:cubicBezTo>
                    <a:pt x="25" y="10"/>
                    <a:pt x="26" y="21"/>
                    <a:pt x="20" y="22"/>
                  </a:cubicBezTo>
                  <a:cubicBezTo>
                    <a:pt x="17" y="22"/>
                    <a:pt x="10" y="14"/>
                    <a:pt x="8" y="12"/>
                  </a:cubicBezTo>
                  <a:cubicBezTo>
                    <a:pt x="0" y="2"/>
                    <a:pt x="10" y="0"/>
                    <a:pt x="19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5" name="Freeform 856">
              <a:extLst>
                <a:ext uri="{FF2B5EF4-FFF2-40B4-BE49-F238E27FC236}">
                  <a16:creationId xmlns:a16="http://schemas.microsoft.com/office/drawing/2014/main" id="{2E47153A-5098-49EC-BB58-59A540B5F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711"/>
              <a:ext cx="76" cy="69"/>
            </a:xfrm>
            <a:custGeom>
              <a:avLst/>
              <a:gdLst>
                <a:gd name="T0" fmla="*/ 209 w 39"/>
                <a:gd name="T1" fmla="*/ 75 h 33"/>
                <a:gd name="T2" fmla="*/ 220 w 39"/>
                <a:gd name="T3" fmla="*/ 245 h 33"/>
                <a:gd name="T4" fmla="*/ 60 w 39"/>
                <a:gd name="T5" fmla="*/ 284 h 33"/>
                <a:gd name="T6" fmla="*/ 8 w 39"/>
                <a:gd name="T7" fmla="*/ 128 h 33"/>
                <a:gd name="T8" fmla="*/ 95 w 3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3">
                  <a:moveTo>
                    <a:pt x="28" y="8"/>
                  </a:moveTo>
                  <a:cubicBezTo>
                    <a:pt x="33" y="13"/>
                    <a:pt x="39" y="23"/>
                    <a:pt x="30" y="27"/>
                  </a:cubicBezTo>
                  <a:cubicBezTo>
                    <a:pt x="24" y="29"/>
                    <a:pt x="13" y="33"/>
                    <a:pt x="8" y="31"/>
                  </a:cubicBezTo>
                  <a:cubicBezTo>
                    <a:pt x="3" y="29"/>
                    <a:pt x="0" y="20"/>
                    <a:pt x="1" y="14"/>
                  </a:cubicBezTo>
                  <a:cubicBezTo>
                    <a:pt x="1" y="8"/>
                    <a:pt x="9" y="4"/>
                    <a:pt x="1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6" name="Freeform 857">
              <a:extLst>
                <a:ext uri="{FF2B5EF4-FFF2-40B4-BE49-F238E27FC236}">
                  <a16:creationId xmlns:a16="http://schemas.microsoft.com/office/drawing/2014/main" id="{C866BB29-69B1-49CF-B48A-C3852867C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790"/>
              <a:ext cx="55" cy="48"/>
            </a:xfrm>
            <a:custGeom>
              <a:avLst/>
              <a:gdLst>
                <a:gd name="T0" fmla="*/ 189 w 28"/>
                <a:gd name="T1" fmla="*/ 0 h 23"/>
                <a:gd name="T2" fmla="*/ 128 w 28"/>
                <a:gd name="T3" fmla="*/ 165 h 23"/>
                <a:gd name="T4" fmla="*/ 61 w 28"/>
                <a:gd name="T5" fmla="*/ 173 h 23"/>
                <a:gd name="T6" fmla="*/ 0 w 28"/>
                <a:gd name="T7" fmla="*/ 65 h 23"/>
                <a:gd name="T8" fmla="*/ 136 w 28"/>
                <a:gd name="T9" fmla="*/ 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3">
                  <a:moveTo>
                    <a:pt x="25" y="0"/>
                  </a:moveTo>
                  <a:cubicBezTo>
                    <a:pt x="28" y="9"/>
                    <a:pt x="24" y="13"/>
                    <a:pt x="17" y="18"/>
                  </a:cubicBezTo>
                  <a:cubicBezTo>
                    <a:pt x="12" y="20"/>
                    <a:pt x="11" y="23"/>
                    <a:pt x="8" y="19"/>
                  </a:cubicBezTo>
                  <a:cubicBezTo>
                    <a:pt x="7" y="18"/>
                    <a:pt x="0" y="9"/>
                    <a:pt x="0" y="7"/>
                  </a:cubicBezTo>
                  <a:cubicBezTo>
                    <a:pt x="1" y="2"/>
                    <a:pt x="14" y="3"/>
                    <a:pt x="18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7" name="Freeform 858">
              <a:extLst>
                <a:ext uri="{FF2B5EF4-FFF2-40B4-BE49-F238E27FC236}">
                  <a16:creationId xmlns:a16="http://schemas.microsoft.com/office/drawing/2014/main" id="{7F115DA1-361A-4FB5-9B0D-60210302A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1744"/>
              <a:ext cx="65" cy="113"/>
            </a:xfrm>
            <a:custGeom>
              <a:avLst/>
              <a:gdLst>
                <a:gd name="T0" fmla="*/ 221 w 33"/>
                <a:gd name="T1" fmla="*/ 0 h 54"/>
                <a:gd name="T2" fmla="*/ 191 w 33"/>
                <a:gd name="T3" fmla="*/ 285 h 54"/>
                <a:gd name="T4" fmla="*/ 252 w 33"/>
                <a:gd name="T5" fmla="*/ 485 h 54"/>
                <a:gd name="T6" fmla="*/ 77 w 33"/>
                <a:gd name="T7" fmla="*/ 349 h 54"/>
                <a:gd name="T8" fmla="*/ 144 w 33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4">
                  <a:moveTo>
                    <a:pt x="29" y="0"/>
                  </a:moveTo>
                  <a:cubicBezTo>
                    <a:pt x="24" y="9"/>
                    <a:pt x="22" y="21"/>
                    <a:pt x="25" y="31"/>
                  </a:cubicBezTo>
                  <a:cubicBezTo>
                    <a:pt x="26" y="39"/>
                    <a:pt x="33" y="46"/>
                    <a:pt x="33" y="53"/>
                  </a:cubicBezTo>
                  <a:cubicBezTo>
                    <a:pt x="28" y="54"/>
                    <a:pt x="13" y="42"/>
                    <a:pt x="10" y="38"/>
                  </a:cubicBezTo>
                  <a:cubicBezTo>
                    <a:pt x="0" y="26"/>
                    <a:pt x="9" y="9"/>
                    <a:pt x="19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8" name="Freeform 859">
              <a:extLst>
                <a:ext uri="{FF2B5EF4-FFF2-40B4-BE49-F238E27FC236}">
                  <a16:creationId xmlns:a16="http://schemas.microsoft.com/office/drawing/2014/main" id="{938B5C69-35B6-40B6-B6EC-83FB763D2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246"/>
              <a:ext cx="204" cy="247"/>
            </a:xfrm>
            <a:custGeom>
              <a:avLst/>
              <a:gdLst>
                <a:gd name="T0" fmla="*/ 408 w 104"/>
                <a:gd name="T1" fmla="*/ 1026 h 118"/>
                <a:gd name="T2" fmla="*/ 761 w 104"/>
                <a:gd name="T3" fmla="*/ 670 h 118"/>
                <a:gd name="T4" fmla="*/ 708 w 104"/>
                <a:gd name="T5" fmla="*/ 312 h 118"/>
                <a:gd name="T6" fmla="*/ 453 w 104"/>
                <a:gd name="T7" fmla="*/ 57 h 118"/>
                <a:gd name="T8" fmla="*/ 251 w 104"/>
                <a:gd name="T9" fmla="*/ 36 h 118"/>
                <a:gd name="T10" fmla="*/ 77 w 104"/>
                <a:gd name="T11" fmla="*/ 249 h 118"/>
                <a:gd name="T12" fmla="*/ 8 w 104"/>
                <a:gd name="T13" fmla="*/ 461 h 118"/>
                <a:gd name="T14" fmla="*/ 24 w 104"/>
                <a:gd name="T15" fmla="*/ 814 h 118"/>
                <a:gd name="T16" fmla="*/ 408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4" y="112"/>
                  </a:moveTo>
                  <a:cubicBezTo>
                    <a:pt x="74" y="107"/>
                    <a:pt x="98" y="92"/>
                    <a:pt x="101" y="73"/>
                  </a:cubicBezTo>
                  <a:cubicBezTo>
                    <a:pt x="104" y="63"/>
                    <a:pt x="98" y="44"/>
                    <a:pt x="94" y="34"/>
                  </a:cubicBezTo>
                  <a:cubicBezTo>
                    <a:pt x="90" y="24"/>
                    <a:pt x="70" y="7"/>
                    <a:pt x="60" y="6"/>
                  </a:cubicBezTo>
                  <a:cubicBezTo>
                    <a:pt x="51" y="5"/>
                    <a:pt x="41" y="0"/>
                    <a:pt x="33" y="4"/>
                  </a:cubicBezTo>
                  <a:cubicBezTo>
                    <a:pt x="25" y="8"/>
                    <a:pt x="13" y="22"/>
                    <a:pt x="10" y="27"/>
                  </a:cubicBezTo>
                  <a:cubicBezTo>
                    <a:pt x="7" y="32"/>
                    <a:pt x="2" y="36"/>
                    <a:pt x="1" y="50"/>
                  </a:cubicBezTo>
                  <a:cubicBezTo>
                    <a:pt x="0" y="57"/>
                    <a:pt x="1" y="80"/>
                    <a:pt x="3" y="89"/>
                  </a:cubicBezTo>
                  <a:cubicBezTo>
                    <a:pt x="7" y="107"/>
                    <a:pt x="37" y="118"/>
                    <a:pt x="54" y="1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09" name="Freeform 860">
              <a:extLst>
                <a:ext uri="{FF2B5EF4-FFF2-40B4-BE49-F238E27FC236}">
                  <a16:creationId xmlns:a16="http://schemas.microsoft.com/office/drawing/2014/main" id="{8B78FD61-C94B-4B39-85E0-D94AA6EE3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480"/>
              <a:ext cx="216" cy="247"/>
            </a:xfrm>
            <a:custGeom>
              <a:avLst/>
              <a:gdLst>
                <a:gd name="T0" fmla="*/ 393 w 110"/>
                <a:gd name="T1" fmla="*/ 1082 h 118"/>
                <a:gd name="T2" fmla="*/ 825 w 110"/>
                <a:gd name="T3" fmla="*/ 689 h 118"/>
                <a:gd name="T4" fmla="*/ 772 w 110"/>
                <a:gd name="T5" fmla="*/ 260 h 118"/>
                <a:gd name="T6" fmla="*/ 463 w 110"/>
                <a:gd name="T7" fmla="*/ 17 h 118"/>
                <a:gd name="T8" fmla="*/ 128 w 110"/>
                <a:gd name="T9" fmla="*/ 176 h 118"/>
                <a:gd name="T10" fmla="*/ 47 w 110"/>
                <a:gd name="T11" fmla="*/ 504 h 118"/>
                <a:gd name="T12" fmla="*/ 53 w 110"/>
                <a:gd name="T13" fmla="*/ 814 h 118"/>
                <a:gd name="T14" fmla="*/ 393 w 110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18">
                  <a:moveTo>
                    <a:pt x="52" y="118"/>
                  </a:moveTo>
                  <a:cubicBezTo>
                    <a:pt x="79" y="117"/>
                    <a:pt x="106" y="102"/>
                    <a:pt x="109" y="75"/>
                  </a:cubicBezTo>
                  <a:cubicBezTo>
                    <a:pt x="110" y="59"/>
                    <a:pt x="105" y="36"/>
                    <a:pt x="102" y="28"/>
                  </a:cubicBezTo>
                  <a:cubicBezTo>
                    <a:pt x="96" y="15"/>
                    <a:pt x="83" y="2"/>
                    <a:pt x="61" y="2"/>
                  </a:cubicBezTo>
                  <a:cubicBezTo>
                    <a:pt x="26" y="0"/>
                    <a:pt x="21" y="11"/>
                    <a:pt x="17" y="19"/>
                  </a:cubicBezTo>
                  <a:cubicBezTo>
                    <a:pt x="13" y="27"/>
                    <a:pt x="7" y="42"/>
                    <a:pt x="6" y="55"/>
                  </a:cubicBezTo>
                  <a:cubicBezTo>
                    <a:pt x="5" y="69"/>
                    <a:pt x="0" y="77"/>
                    <a:pt x="7" y="89"/>
                  </a:cubicBezTo>
                  <a:cubicBezTo>
                    <a:pt x="13" y="99"/>
                    <a:pt x="20" y="115"/>
                    <a:pt x="52" y="11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0" name="Freeform 861">
              <a:extLst>
                <a:ext uri="{FF2B5EF4-FFF2-40B4-BE49-F238E27FC236}">
                  <a16:creationId xmlns:a16="http://schemas.microsoft.com/office/drawing/2014/main" id="{B59D5038-5D2E-48BD-9BD7-2E7D6C0B9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720"/>
              <a:ext cx="225" cy="243"/>
            </a:xfrm>
            <a:custGeom>
              <a:avLst/>
              <a:gdLst>
                <a:gd name="T0" fmla="*/ 413 w 115"/>
                <a:gd name="T1" fmla="*/ 1050 h 116"/>
                <a:gd name="T2" fmla="*/ 773 w 115"/>
                <a:gd name="T3" fmla="*/ 874 h 116"/>
                <a:gd name="T4" fmla="*/ 853 w 115"/>
                <a:gd name="T5" fmla="*/ 637 h 116"/>
                <a:gd name="T6" fmla="*/ 765 w 115"/>
                <a:gd name="T7" fmla="*/ 220 h 116"/>
                <a:gd name="T8" fmla="*/ 501 w 115"/>
                <a:gd name="T9" fmla="*/ 17 h 116"/>
                <a:gd name="T10" fmla="*/ 241 w 115"/>
                <a:gd name="T11" fmla="*/ 92 h 116"/>
                <a:gd name="T12" fmla="*/ 76 w 115"/>
                <a:gd name="T13" fmla="*/ 360 h 116"/>
                <a:gd name="T14" fmla="*/ 133 w 115"/>
                <a:gd name="T15" fmla="*/ 874 h 116"/>
                <a:gd name="T16" fmla="*/ 413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55" y="114"/>
                  </a:moveTo>
                  <a:cubicBezTo>
                    <a:pt x="74" y="114"/>
                    <a:pt x="96" y="104"/>
                    <a:pt x="103" y="95"/>
                  </a:cubicBezTo>
                  <a:cubicBezTo>
                    <a:pt x="111" y="84"/>
                    <a:pt x="113" y="75"/>
                    <a:pt x="114" y="69"/>
                  </a:cubicBezTo>
                  <a:cubicBezTo>
                    <a:pt x="115" y="57"/>
                    <a:pt x="111" y="36"/>
                    <a:pt x="102" y="24"/>
                  </a:cubicBezTo>
                  <a:cubicBezTo>
                    <a:pt x="94" y="11"/>
                    <a:pt x="79" y="5"/>
                    <a:pt x="67" y="2"/>
                  </a:cubicBezTo>
                  <a:cubicBezTo>
                    <a:pt x="54" y="0"/>
                    <a:pt x="40" y="5"/>
                    <a:pt x="32" y="10"/>
                  </a:cubicBezTo>
                  <a:cubicBezTo>
                    <a:pt x="24" y="15"/>
                    <a:pt x="13" y="34"/>
                    <a:pt x="10" y="39"/>
                  </a:cubicBezTo>
                  <a:cubicBezTo>
                    <a:pt x="3" y="50"/>
                    <a:pt x="0" y="75"/>
                    <a:pt x="18" y="95"/>
                  </a:cubicBezTo>
                  <a:cubicBezTo>
                    <a:pt x="24" y="102"/>
                    <a:pt x="41" y="116"/>
                    <a:pt x="55" y="1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1" name="Freeform 862">
              <a:extLst>
                <a:ext uri="{FF2B5EF4-FFF2-40B4-BE49-F238E27FC236}">
                  <a16:creationId xmlns:a16="http://schemas.microsoft.com/office/drawing/2014/main" id="{B05964BB-C278-4DB3-8EFA-1F43F72A0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952"/>
              <a:ext cx="180" cy="170"/>
            </a:xfrm>
            <a:custGeom>
              <a:avLst/>
              <a:gdLst>
                <a:gd name="T0" fmla="*/ 299 w 92"/>
                <a:gd name="T1" fmla="*/ 749 h 81"/>
                <a:gd name="T2" fmla="*/ 644 w 92"/>
                <a:gd name="T3" fmla="*/ 554 h 81"/>
                <a:gd name="T4" fmla="*/ 501 w 92"/>
                <a:gd name="T5" fmla="*/ 76 h 81"/>
                <a:gd name="T6" fmla="*/ 112 w 92"/>
                <a:gd name="T7" fmla="*/ 84 h 81"/>
                <a:gd name="T8" fmla="*/ 23 w 92"/>
                <a:gd name="T9" fmla="*/ 361 h 81"/>
                <a:gd name="T10" fmla="*/ 299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40" y="81"/>
                  </a:moveTo>
                  <a:cubicBezTo>
                    <a:pt x="56" y="81"/>
                    <a:pt x="82" y="70"/>
                    <a:pt x="86" y="60"/>
                  </a:cubicBezTo>
                  <a:cubicBezTo>
                    <a:pt x="92" y="41"/>
                    <a:pt x="81" y="19"/>
                    <a:pt x="67" y="8"/>
                  </a:cubicBezTo>
                  <a:cubicBezTo>
                    <a:pt x="59" y="0"/>
                    <a:pt x="22" y="4"/>
                    <a:pt x="15" y="9"/>
                  </a:cubicBezTo>
                  <a:cubicBezTo>
                    <a:pt x="8" y="14"/>
                    <a:pt x="0" y="28"/>
                    <a:pt x="3" y="39"/>
                  </a:cubicBezTo>
                  <a:cubicBezTo>
                    <a:pt x="6" y="50"/>
                    <a:pt x="25" y="80"/>
                    <a:pt x="40" y="81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2" name="Freeform 863">
              <a:extLst>
                <a:ext uri="{FF2B5EF4-FFF2-40B4-BE49-F238E27FC236}">
                  <a16:creationId xmlns:a16="http://schemas.microsoft.com/office/drawing/2014/main" id="{E212A6C8-9BB2-4D52-B6F3-4CE8FEB21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3211"/>
              <a:ext cx="155" cy="176"/>
            </a:xfrm>
            <a:custGeom>
              <a:avLst/>
              <a:gdLst>
                <a:gd name="T0" fmla="*/ 573 w 79"/>
                <a:gd name="T1" fmla="*/ 570 h 84"/>
                <a:gd name="T2" fmla="*/ 461 w 79"/>
                <a:gd name="T3" fmla="*/ 119 h 84"/>
                <a:gd name="T4" fmla="*/ 120 w 79"/>
                <a:gd name="T5" fmla="*/ 65 h 84"/>
                <a:gd name="T6" fmla="*/ 77 w 79"/>
                <a:gd name="T7" fmla="*/ 562 h 84"/>
                <a:gd name="T8" fmla="*/ 392 w 79"/>
                <a:gd name="T9" fmla="*/ 765 h 84"/>
                <a:gd name="T10" fmla="*/ 573 w 79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84">
                  <a:moveTo>
                    <a:pt x="76" y="62"/>
                  </a:moveTo>
                  <a:cubicBezTo>
                    <a:pt x="79" y="49"/>
                    <a:pt x="69" y="17"/>
                    <a:pt x="61" y="13"/>
                  </a:cubicBezTo>
                  <a:cubicBezTo>
                    <a:pt x="53" y="9"/>
                    <a:pt x="24" y="0"/>
                    <a:pt x="16" y="7"/>
                  </a:cubicBezTo>
                  <a:cubicBezTo>
                    <a:pt x="6" y="16"/>
                    <a:pt x="0" y="43"/>
                    <a:pt x="10" y="61"/>
                  </a:cubicBezTo>
                  <a:cubicBezTo>
                    <a:pt x="21" y="83"/>
                    <a:pt x="44" y="83"/>
                    <a:pt x="52" y="83"/>
                  </a:cubicBezTo>
                  <a:cubicBezTo>
                    <a:pt x="65" y="84"/>
                    <a:pt x="75" y="69"/>
                    <a:pt x="76" y="6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3" name="Freeform 864">
              <a:extLst>
                <a:ext uri="{FF2B5EF4-FFF2-40B4-BE49-F238E27FC236}">
                  <a16:creationId xmlns:a16="http://schemas.microsoft.com/office/drawing/2014/main" id="{E5897622-830E-4505-9F27-ADA28BC73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3291"/>
              <a:ext cx="121" cy="142"/>
            </a:xfrm>
            <a:custGeom>
              <a:avLst/>
              <a:gdLst>
                <a:gd name="T0" fmla="*/ 23 w 62"/>
                <a:gd name="T1" fmla="*/ 109 h 68"/>
                <a:gd name="T2" fmla="*/ 16 w 62"/>
                <a:gd name="T3" fmla="*/ 476 h 68"/>
                <a:gd name="T4" fmla="*/ 281 w 62"/>
                <a:gd name="T5" fmla="*/ 562 h 68"/>
                <a:gd name="T6" fmla="*/ 416 w 62"/>
                <a:gd name="T7" fmla="*/ 236 h 68"/>
                <a:gd name="T8" fmla="*/ 180 w 62"/>
                <a:gd name="T9" fmla="*/ 0 h 68"/>
                <a:gd name="T10" fmla="*/ 23 w 62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68">
                  <a:moveTo>
                    <a:pt x="3" y="12"/>
                  </a:moveTo>
                  <a:cubicBezTo>
                    <a:pt x="1" y="24"/>
                    <a:pt x="0" y="44"/>
                    <a:pt x="2" y="52"/>
                  </a:cubicBezTo>
                  <a:cubicBezTo>
                    <a:pt x="12" y="64"/>
                    <a:pt x="27" y="68"/>
                    <a:pt x="38" y="62"/>
                  </a:cubicBezTo>
                  <a:cubicBezTo>
                    <a:pt x="49" y="56"/>
                    <a:pt x="62" y="44"/>
                    <a:pt x="56" y="26"/>
                  </a:cubicBezTo>
                  <a:cubicBezTo>
                    <a:pt x="55" y="20"/>
                    <a:pt x="31" y="1"/>
                    <a:pt x="24" y="0"/>
                  </a:cubicBezTo>
                  <a:cubicBezTo>
                    <a:pt x="15" y="0"/>
                    <a:pt x="4" y="4"/>
                    <a:pt x="3" y="1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4" name="Freeform 865">
              <a:extLst>
                <a:ext uri="{FF2B5EF4-FFF2-40B4-BE49-F238E27FC236}">
                  <a16:creationId xmlns:a16="http://schemas.microsoft.com/office/drawing/2014/main" id="{A1936034-FF0A-43FF-A1D2-2D44D603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320"/>
              <a:ext cx="112" cy="146"/>
            </a:xfrm>
            <a:custGeom>
              <a:avLst/>
              <a:gdLst>
                <a:gd name="T0" fmla="*/ 259 w 57"/>
                <a:gd name="T1" fmla="*/ 601 h 70"/>
                <a:gd name="T2" fmla="*/ 401 w 57"/>
                <a:gd name="T3" fmla="*/ 309 h 70"/>
                <a:gd name="T4" fmla="*/ 136 w 57"/>
                <a:gd name="T5" fmla="*/ 27 h 70"/>
                <a:gd name="T6" fmla="*/ 0 w 57"/>
                <a:gd name="T7" fmla="*/ 373 h 70"/>
                <a:gd name="T8" fmla="*/ 259 w 57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0">
                  <a:moveTo>
                    <a:pt x="34" y="66"/>
                  </a:moveTo>
                  <a:cubicBezTo>
                    <a:pt x="44" y="64"/>
                    <a:pt x="57" y="43"/>
                    <a:pt x="53" y="34"/>
                  </a:cubicBezTo>
                  <a:cubicBezTo>
                    <a:pt x="49" y="25"/>
                    <a:pt x="37" y="0"/>
                    <a:pt x="18" y="3"/>
                  </a:cubicBezTo>
                  <a:cubicBezTo>
                    <a:pt x="4" y="5"/>
                    <a:pt x="0" y="33"/>
                    <a:pt x="0" y="41"/>
                  </a:cubicBezTo>
                  <a:cubicBezTo>
                    <a:pt x="0" y="48"/>
                    <a:pt x="23" y="70"/>
                    <a:pt x="34" y="6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5" name="Freeform 866">
              <a:extLst>
                <a:ext uri="{FF2B5EF4-FFF2-40B4-BE49-F238E27FC236}">
                  <a16:creationId xmlns:a16="http://schemas.microsoft.com/office/drawing/2014/main" id="{E63F0AD6-A017-4CE3-9279-0D3E046EE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097"/>
              <a:ext cx="157" cy="163"/>
            </a:xfrm>
            <a:custGeom>
              <a:avLst/>
              <a:gdLst>
                <a:gd name="T0" fmla="*/ 536 w 80"/>
                <a:gd name="T1" fmla="*/ 612 h 78"/>
                <a:gd name="T2" fmla="*/ 477 w 80"/>
                <a:gd name="T3" fmla="*/ 100 h 78"/>
                <a:gd name="T4" fmla="*/ 104 w 80"/>
                <a:gd name="T5" fmla="*/ 36 h 78"/>
                <a:gd name="T6" fmla="*/ 16 w 80"/>
                <a:gd name="T7" fmla="*/ 245 h 78"/>
                <a:gd name="T8" fmla="*/ 151 w 80"/>
                <a:gd name="T9" fmla="*/ 629 h 78"/>
                <a:gd name="T10" fmla="*/ 536 w 80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8">
                  <a:moveTo>
                    <a:pt x="71" y="67"/>
                  </a:moveTo>
                  <a:cubicBezTo>
                    <a:pt x="80" y="57"/>
                    <a:pt x="73" y="19"/>
                    <a:pt x="63" y="11"/>
                  </a:cubicBezTo>
                  <a:cubicBezTo>
                    <a:pt x="53" y="4"/>
                    <a:pt x="19" y="0"/>
                    <a:pt x="14" y="4"/>
                  </a:cubicBezTo>
                  <a:cubicBezTo>
                    <a:pt x="9" y="8"/>
                    <a:pt x="0" y="15"/>
                    <a:pt x="2" y="27"/>
                  </a:cubicBezTo>
                  <a:cubicBezTo>
                    <a:pt x="4" y="39"/>
                    <a:pt x="14" y="64"/>
                    <a:pt x="20" y="69"/>
                  </a:cubicBezTo>
                  <a:cubicBezTo>
                    <a:pt x="30" y="76"/>
                    <a:pt x="62" y="78"/>
                    <a:pt x="71" y="6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6" name="Freeform 867">
              <a:extLst>
                <a:ext uri="{FF2B5EF4-FFF2-40B4-BE49-F238E27FC236}">
                  <a16:creationId xmlns:a16="http://schemas.microsoft.com/office/drawing/2014/main" id="{B7C95A68-F56D-4164-B4EB-873FAB672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907"/>
              <a:ext cx="59" cy="74"/>
            </a:xfrm>
            <a:custGeom>
              <a:avLst/>
              <a:gdLst>
                <a:gd name="T0" fmla="*/ 116 w 30"/>
                <a:gd name="T1" fmla="*/ 0 h 35"/>
                <a:gd name="T2" fmla="*/ 220 w 30"/>
                <a:gd name="T3" fmla="*/ 152 h 35"/>
                <a:gd name="T4" fmla="*/ 136 w 30"/>
                <a:gd name="T5" fmla="*/ 321 h 35"/>
                <a:gd name="T6" fmla="*/ 16 w 30"/>
                <a:gd name="T7" fmla="*/ 273 h 35"/>
                <a:gd name="T8" fmla="*/ 0 w 30"/>
                <a:gd name="T9" fmla="*/ 161 h 35"/>
                <a:gd name="T10" fmla="*/ 47 w 30"/>
                <a:gd name="T11" fmla="*/ 6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5">
                  <a:moveTo>
                    <a:pt x="15" y="0"/>
                  </a:moveTo>
                  <a:cubicBezTo>
                    <a:pt x="20" y="5"/>
                    <a:pt x="30" y="8"/>
                    <a:pt x="29" y="16"/>
                  </a:cubicBezTo>
                  <a:cubicBezTo>
                    <a:pt x="28" y="20"/>
                    <a:pt x="21" y="34"/>
                    <a:pt x="18" y="34"/>
                  </a:cubicBezTo>
                  <a:cubicBezTo>
                    <a:pt x="16" y="35"/>
                    <a:pt x="2" y="30"/>
                    <a:pt x="2" y="29"/>
                  </a:cubicBezTo>
                  <a:cubicBezTo>
                    <a:pt x="1" y="28"/>
                    <a:pt x="0" y="18"/>
                    <a:pt x="0" y="17"/>
                  </a:cubicBezTo>
                  <a:cubicBezTo>
                    <a:pt x="1" y="13"/>
                    <a:pt x="6" y="11"/>
                    <a:pt x="6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7" name="Freeform 868">
              <a:extLst>
                <a:ext uri="{FF2B5EF4-FFF2-40B4-BE49-F238E27FC236}">
                  <a16:creationId xmlns:a16="http://schemas.microsoft.com/office/drawing/2014/main" id="{2D4EAD31-F835-4BA8-B8B9-5B38CC3CA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995"/>
              <a:ext cx="55" cy="46"/>
            </a:xfrm>
            <a:custGeom>
              <a:avLst/>
              <a:gdLst>
                <a:gd name="T0" fmla="*/ 128 w 28"/>
                <a:gd name="T1" fmla="*/ 36 h 22"/>
                <a:gd name="T2" fmla="*/ 159 w 28"/>
                <a:gd name="T3" fmla="*/ 201 h 22"/>
                <a:gd name="T4" fmla="*/ 0 w 28"/>
                <a:gd name="T5" fmla="*/ 117 h 22"/>
                <a:gd name="T6" fmla="*/ 31 w 2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2">
                  <a:moveTo>
                    <a:pt x="17" y="4"/>
                  </a:moveTo>
                  <a:cubicBezTo>
                    <a:pt x="27" y="2"/>
                    <a:pt x="28" y="20"/>
                    <a:pt x="21" y="22"/>
                  </a:cubicBezTo>
                  <a:cubicBezTo>
                    <a:pt x="18" y="16"/>
                    <a:pt x="5" y="15"/>
                    <a:pt x="0" y="13"/>
                  </a:cubicBezTo>
                  <a:cubicBezTo>
                    <a:pt x="2" y="9"/>
                    <a:pt x="5" y="5"/>
                    <a:pt x="4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8" name="Freeform 869">
              <a:extLst>
                <a:ext uri="{FF2B5EF4-FFF2-40B4-BE49-F238E27FC236}">
                  <a16:creationId xmlns:a16="http://schemas.microsoft.com/office/drawing/2014/main" id="{DC86D212-2A7E-4E50-B3AE-A9766345E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1924"/>
              <a:ext cx="100" cy="161"/>
            </a:xfrm>
            <a:custGeom>
              <a:avLst/>
              <a:gdLst>
                <a:gd name="T0" fmla="*/ 257 w 51"/>
                <a:gd name="T1" fmla="*/ 0 h 77"/>
                <a:gd name="T2" fmla="*/ 143 w 51"/>
                <a:gd name="T3" fmla="*/ 376 h 77"/>
                <a:gd name="T4" fmla="*/ 220 w 51"/>
                <a:gd name="T5" fmla="*/ 577 h 77"/>
                <a:gd name="T6" fmla="*/ 384 w 51"/>
                <a:gd name="T7" fmla="*/ 705 h 77"/>
                <a:gd name="T8" fmla="*/ 39 w 51"/>
                <a:gd name="T9" fmla="*/ 437 h 77"/>
                <a:gd name="T10" fmla="*/ 8 w 51"/>
                <a:gd name="T11" fmla="*/ 309 h 77"/>
                <a:gd name="T12" fmla="*/ 39 w 51"/>
                <a:gd name="T13" fmla="*/ 192 h 77"/>
                <a:gd name="T14" fmla="*/ 92 w 51"/>
                <a:gd name="T15" fmla="*/ 100 h 77"/>
                <a:gd name="T16" fmla="*/ 196 w 51"/>
                <a:gd name="T17" fmla="*/ 8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77">
                  <a:moveTo>
                    <a:pt x="34" y="0"/>
                  </a:moveTo>
                  <a:cubicBezTo>
                    <a:pt x="21" y="12"/>
                    <a:pt x="14" y="24"/>
                    <a:pt x="19" y="41"/>
                  </a:cubicBezTo>
                  <a:cubicBezTo>
                    <a:pt x="21" y="48"/>
                    <a:pt x="24" y="58"/>
                    <a:pt x="29" y="63"/>
                  </a:cubicBezTo>
                  <a:cubicBezTo>
                    <a:pt x="35" y="69"/>
                    <a:pt x="46" y="70"/>
                    <a:pt x="51" y="77"/>
                  </a:cubicBezTo>
                  <a:cubicBezTo>
                    <a:pt x="32" y="70"/>
                    <a:pt x="13" y="69"/>
                    <a:pt x="5" y="48"/>
                  </a:cubicBezTo>
                  <a:cubicBezTo>
                    <a:pt x="3" y="44"/>
                    <a:pt x="1" y="39"/>
                    <a:pt x="1" y="34"/>
                  </a:cubicBezTo>
                  <a:cubicBezTo>
                    <a:pt x="0" y="28"/>
                    <a:pt x="2" y="26"/>
                    <a:pt x="5" y="21"/>
                  </a:cubicBezTo>
                  <a:cubicBezTo>
                    <a:pt x="7" y="18"/>
                    <a:pt x="9" y="14"/>
                    <a:pt x="12" y="11"/>
                  </a:cubicBezTo>
                  <a:cubicBezTo>
                    <a:pt x="16" y="7"/>
                    <a:pt x="23" y="6"/>
                    <a:pt x="26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19" name="Freeform 870">
              <a:extLst>
                <a:ext uri="{FF2B5EF4-FFF2-40B4-BE49-F238E27FC236}">
                  <a16:creationId xmlns:a16="http://schemas.microsoft.com/office/drawing/2014/main" id="{0F4EE6D9-D65C-45C9-B28F-EA84E00A2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475"/>
              <a:ext cx="76" cy="194"/>
            </a:xfrm>
            <a:custGeom>
              <a:avLst/>
              <a:gdLst>
                <a:gd name="T0" fmla="*/ 216 w 39"/>
                <a:gd name="T1" fmla="*/ 584 h 93"/>
                <a:gd name="T2" fmla="*/ 259 w 39"/>
                <a:gd name="T3" fmla="*/ 809 h 93"/>
                <a:gd name="T4" fmla="*/ 171 w 39"/>
                <a:gd name="T5" fmla="*/ 818 h 93"/>
                <a:gd name="T6" fmla="*/ 103 w 39"/>
                <a:gd name="T7" fmla="*/ 678 h 93"/>
                <a:gd name="T8" fmla="*/ 45 w 39"/>
                <a:gd name="T9" fmla="*/ 561 h 93"/>
                <a:gd name="T10" fmla="*/ 16 w 39"/>
                <a:gd name="T11" fmla="*/ 426 h 93"/>
                <a:gd name="T12" fmla="*/ 288 w 39"/>
                <a:gd name="T13" fmla="*/ 0 h 93"/>
                <a:gd name="T14" fmla="*/ 209 w 39"/>
                <a:gd name="T15" fmla="*/ 152 h 93"/>
                <a:gd name="T16" fmla="*/ 185 w 39"/>
                <a:gd name="T17" fmla="*/ 373 h 93"/>
                <a:gd name="T18" fmla="*/ 209 w 39"/>
                <a:gd name="T19" fmla="*/ 492 h 93"/>
                <a:gd name="T20" fmla="*/ 193 w 39"/>
                <a:gd name="T21" fmla="*/ 526 h 93"/>
                <a:gd name="T22" fmla="*/ 209 w 39"/>
                <a:gd name="T23" fmla="*/ 569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93">
                  <a:moveTo>
                    <a:pt x="29" y="64"/>
                  </a:moveTo>
                  <a:cubicBezTo>
                    <a:pt x="24" y="72"/>
                    <a:pt x="29" y="84"/>
                    <a:pt x="35" y="89"/>
                  </a:cubicBezTo>
                  <a:cubicBezTo>
                    <a:pt x="31" y="91"/>
                    <a:pt x="27" y="93"/>
                    <a:pt x="23" y="90"/>
                  </a:cubicBezTo>
                  <a:cubicBezTo>
                    <a:pt x="18" y="87"/>
                    <a:pt x="16" y="80"/>
                    <a:pt x="14" y="75"/>
                  </a:cubicBezTo>
                  <a:cubicBezTo>
                    <a:pt x="11" y="71"/>
                    <a:pt x="7" y="67"/>
                    <a:pt x="6" y="62"/>
                  </a:cubicBezTo>
                  <a:cubicBezTo>
                    <a:pt x="4" y="58"/>
                    <a:pt x="2" y="51"/>
                    <a:pt x="2" y="47"/>
                  </a:cubicBezTo>
                  <a:cubicBezTo>
                    <a:pt x="0" y="25"/>
                    <a:pt x="15" y="1"/>
                    <a:pt x="39" y="0"/>
                  </a:cubicBezTo>
                  <a:cubicBezTo>
                    <a:pt x="35" y="6"/>
                    <a:pt x="30" y="11"/>
                    <a:pt x="28" y="17"/>
                  </a:cubicBezTo>
                  <a:cubicBezTo>
                    <a:pt x="25" y="24"/>
                    <a:pt x="24" y="33"/>
                    <a:pt x="25" y="41"/>
                  </a:cubicBezTo>
                  <a:cubicBezTo>
                    <a:pt x="25" y="45"/>
                    <a:pt x="28" y="51"/>
                    <a:pt x="28" y="54"/>
                  </a:cubicBezTo>
                  <a:cubicBezTo>
                    <a:pt x="27" y="56"/>
                    <a:pt x="26" y="56"/>
                    <a:pt x="26" y="58"/>
                  </a:cubicBezTo>
                  <a:cubicBezTo>
                    <a:pt x="25" y="60"/>
                    <a:pt x="28" y="61"/>
                    <a:pt x="28" y="6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0" name="Freeform 871">
              <a:extLst>
                <a:ext uri="{FF2B5EF4-FFF2-40B4-BE49-F238E27FC236}">
                  <a16:creationId xmlns:a16="http://schemas.microsoft.com/office/drawing/2014/main" id="{B5EF99AC-DD66-42C1-9611-EFF37FBAB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1364"/>
              <a:ext cx="31" cy="48"/>
            </a:xfrm>
            <a:custGeom>
              <a:avLst/>
              <a:gdLst>
                <a:gd name="T0" fmla="*/ 52 w 16"/>
                <a:gd name="T1" fmla="*/ 0 h 23"/>
                <a:gd name="T2" fmla="*/ 72 w 16"/>
                <a:gd name="T3" fmla="*/ 127 h 23"/>
                <a:gd name="T4" fmla="*/ 93 w 16"/>
                <a:gd name="T5" fmla="*/ 200 h 23"/>
                <a:gd name="T6" fmla="*/ 23 w 16"/>
                <a:gd name="T7" fmla="*/ 136 h 23"/>
                <a:gd name="T8" fmla="*/ 37 w 16"/>
                <a:gd name="T9" fmla="*/ 1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7" y="0"/>
                  </a:moveTo>
                  <a:cubicBezTo>
                    <a:pt x="8" y="5"/>
                    <a:pt x="7" y="10"/>
                    <a:pt x="10" y="14"/>
                  </a:cubicBezTo>
                  <a:cubicBezTo>
                    <a:pt x="11" y="16"/>
                    <a:pt x="16" y="20"/>
                    <a:pt x="13" y="22"/>
                  </a:cubicBezTo>
                  <a:cubicBezTo>
                    <a:pt x="10" y="23"/>
                    <a:pt x="4" y="17"/>
                    <a:pt x="3" y="15"/>
                  </a:cubicBezTo>
                  <a:cubicBezTo>
                    <a:pt x="0" y="10"/>
                    <a:pt x="4" y="7"/>
                    <a:pt x="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1" name="Freeform 872">
              <a:extLst>
                <a:ext uri="{FF2B5EF4-FFF2-40B4-BE49-F238E27FC236}">
                  <a16:creationId xmlns:a16="http://schemas.microsoft.com/office/drawing/2014/main" id="{60BBB615-E086-4253-AED1-531A1FA1F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239"/>
              <a:ext cx="24" cy="39"/>
            </a:xfrm>
            <a:custGeom>
              <a:avLst/>
              <a:gdLst>
                <a:gd name="T0" fmla="*/ 48 w 12"/>
                <a:gd name="T1" fmla="*/ 0 h 19"/>
                <a:gd name="T2" fmla="*/ 88 w 12"/>
                <a:gd name="T3" fmla="*/ 164 h 19"/>
                <a:gd name="T4" fmla="*/ 96 w 12"/>
                <a:gd name="T5" fmla="*/ 164 h 19"/>
                <a:gd name="T6" fmla="*/ 40 w 12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6" y="0"/>
                  </a:moveTo>
                  <a:cubicBezTo>
                    <a:pt x="0" y="11"/>
                    <a:pt x="3" y="12"/>
                    <a:pt x="11" y="19"/>
                  </a:cubicBezTo>
                  <a:cubicBezTo>
                    <a:pt x="11" y="19"/>
                    <a:pt x="11" y="19"/>
                    <a:pt x="12" y="19"/>
                  </a:cubicBezTo>
                  <a:cubicBezTo>
                    <a:pt x="11" y="13"/>
                    <a:pt x="6" y="8"/>
                    <a:pt x="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2" name="Freeform 873">
              <a:extLst>
                <a:ext uri="{FF2B5EF4-FFF2-40B4-BE49-F238E27FC236}">
                  <a16:creationId xmlns:a16="http://schemas.microsoft.com/office/drawing/2014/main" id="{7BA922C5-49D2-40E5-B0AB-CCD8B40B0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508"/>
              <a:ext cx="31" cy="48"/>
            </a:xfrm>
            <a:custGeom>
              <a:avLst/>
              <a:gdLst>
                <a:gd name="T0" fmla="*/ 109 w 16"/>
                <a:gd name="T1" fmla="*/ 209 h 23"/>
                <a:gd name="T2" fmla="*/ 16 w 16"/>
                <a:gd name="T3" fmla="*/ 144 h 23"/>
                <a:gd name="T4" fmla="*/ 16 w 16"/>
                <a:gd name="T5" fmla="*/ 0 h 23"/>
                <a:gd name="T6" fmla="*/ 116 w 16"/>
                <a:gd name="T7" fmla="*/ 20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5" y="23"/>
                  </a:moveTo>
                  <a:cubicBezTo>
                    <a:pt x="10" y="23"/>
                    <a:pt x="4" y="21"/>
                    <a:pt x="2" y="16"/>
                  </a:cubicBezTo>
                  <a:cubicBezTo>
                    <a:pt x="0" y="13"/>
                    <a:pt x="0" y="3"/>
                    <a:pt x="2" y="0"/>
                  </a:cubicBezTo>
                  <a:cubicBezTo>
                    <a:pt x="1" y="12"/>
                    <a:pt x="9" y="15"/>
                    <a:pt x="16" y="2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3" name="Freeform 874">
              <a:extLst>
                <a:ext uri="{FF2B5EF4-FFF2-40B4-BE49-F238E27FC236}">
                  <a16:creationId xmlns:a16="http://schemas.microsoft.com/office/drawing/2014/main" id="{C4DA6B7A-8C8F-44C1-B001-7E760541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569"/>
              <a:ext cx="25" cy="40"/>
            </a:xfrm>
            <a:custGeom>
              <a:avLst/>
              <a:gdLst>
                <a:gd name="T0" fmla="*/ 92 w 13"/>
                <a:gd name="T1" fmla="*/ 27 h 19"/>
                <a:gd name="T2" fmla="*/ 23 w 13"/>
                <a:gd name="T3" fmla="*/ 0 h 19"/>
                <a:gd name="T4" fmla="*/ 0 w 13"/>
                <a:gd name="T5" fmla="*/ 177 h 19"/>
                <a:gd name="T6" fmla="*/ 85 w 13"/>
                <a:gd name="T7" fmla="*/ 4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13" y="3"/>
                  </a:moveTo>
                  <a:cubicBezTo>
                    <a:pt x="9" y="3"/>
                    <a:pt x="7" y="0"/>
                    <a:pt x="3" y="0"/>
                  </a:cubicBezTo>
                  <a:cubicBezTo>
                    <a:pt x="4" y="6"/>
                    <a:pt x="3" y="14"/>
                    <a:pt x="0" y="19"/>
                  </a:cubicBezTo>
                  <a:cubicBezTo>
                    <a:pt x="3" y="13"/>
                    <a:pt x="7" y="8"/>
                    <a:pt x="12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4" name="Freeform 875">
              <a:extLst>
                <a:ext uri="{FF2B5EF4-FFF2-40B4-BE49-F238E27FC236}">
                  <a16:creationId xmlns:a16="http://schemas.microsoft.com/office/drawing/2014/main" id="{6AFA020E-832F-47B7-A016-92198C8C4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736"/>
              <a:ext cx="37" cy="50"/>
            </a:xfrm>
            <a:custGeom>
              <a:avLst/>
              <a:gdLst>
                <a:gd name="T0" fmla="*/ 8 w 19"/>
                <a:gd name="T1" fmla="*/ 8 h 24"/>
                <a:gd name="T2" fmla="*/ 45 w 19"/>
                <a:gd name="T3" fmla="*/ 152 h 24"/>
                <a:gd name="T4" fmla="*/ 140 w 19"/>
                <a:gd name="T5" fmla="*/ 173 h 24"/>
                <a:gd name="T6" fmla="*/ 23 w 19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" y="1"/>
                  </a:moveTo>
                  <a:cubicBezTo>
                    <a:pt x="0" y="4"/>
                    <a:pt x="4" y="14"/>
                    <a:pt x="6" y="17"/>
                  </a:cubicBezTo>
                  <a:cubicBezTo>
                    <a:pt x="10" y="24"/>
                    <a:pt x="13" y="14"/>
                    <a:pt x="19" y="19"/>
                  </a:cubicBezTo>
                  <a:cubicBezTo>
                    <a:pt x="11" y="17"/>
                    <a:pt x="4" y="8"/>
                    <a:pt x="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5" name="Freeform 876">
              <a:extLst>
                <a:ext uri="{FF2B5EF4-FFF2-40B4-BE49-F238E27FC236}">
                  <a16:creationId xmlns:a16="http://schemas.microsoft.com/office/drawing/2014/main" id="{C8B1B0C5-C3BE-4851-AC07-98613C956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1790"/>
              <a:ext cx="17" cy="40"/>
            </a:xfrm>
            <a:custGeom>
              <a:avLst/>
              <a:gdLst>
                <a:gd name="T0" fmla="*/ 47 w 9"/>
                <a:gd name="T1" fmla="*/ 17 h 19"/>
                <a:gd name="T2" fmla="*/ 8 w 9"/>
                <a:gd name="T3" fmla="*/ 67 h 19"/>
                <a:gd name="T4" fmla="*/ 32 w 9"/>
                <a:gd name="T5" fmla="*/ 177 h 19"/>
                <a:gd name="T6" fmla="*/ 40 w 9"/>
                <a:gd name="T7" fmla="*/ 120 h 19"/>
                <a:gd name="T8" fmla="*/ 60 w 9"/>
                <a:gd name="T9" fmla="*/ 17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9">
                  <a:moveTo>
                    <a:pt x="7" y="2"/>
                  </a:moveTo>
                  <a:cubicBezTo>
                    <a:pt x="1" y="0"/>
                    <a:pt x="0" y="3"/>
                    <a:pt x="1" y="7"/>
                  </a:cubicBezTo>
                  <a:cubicBezTo>
                    <a:pt x="3" y="12"/>
                    <a:pt x="5" y="14"/>
                    <a:pt x="5" y="19"/>
                  </a:cubicBezTo>
                  <a:cubicBezTo>
                    <a:pt x="8" y="17"/>
                    <a:pt x="6" y="15"/>
                    <a:pt x="6" y="13"/>
                  </a:cubicBezTo>
                  <a:cubicBezTo>
                    <a:pt x="6" y="8"/>
                    <a:pt x="8" y="6"/>
                    <a:pt x="9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6" name="Freeform 877">
              <a:extLst>
                <a:ext uri="{FF2B5EF4-FFF2-40B4-BE49-F238E27FC236}">
                  <a16:creationId xmlns:a16="http://schemas.microsoft.com/office/drawing/2014/main" id="{CB279173-4A87-43E3-8951-263DF0959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1922"/>
              <a:ext cx="31" cy="56"/>
            </a:xfrm>
            <a:custGeom>
              <a:avLst/>
              <a:gdLst>
                <a:gd name="T0" fmla="*/ 64 w 16"/>
                <a:gd name="T1" fmla="*/ 0 h 27"/>
                <a:gd name="T2" fmla="*/ 0 w 16"/>
                <a:gd name="T3" fmla="*/ 100 h 27"/>
                <a:gd name="T4" fmla="*/ 16 w 16"/>
                <a:gd name="T5" fmla="*/ 207 h 27"/>
                <a:gd name="T6" fmla="*/ 116 w 16"/>
                <a:gd name="T7" fmla="*/ 241 h 27"/>
                <a:gd name="T8" fmla="*/ 52 w 16"/>
                <a:gd name="T9" fmla="*/ 2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7">
                  <a:moveTo>
                    <a:pt x="9" y="0"/>
                  </a:moveTo>
                  <a:cubicBezTo>
                    <a:pt x="5" y="4"/>
                    <a:pt x="1" y="6"/>
                    <a:pt x="0" y="11"/>
                  </a:cubicBezTo>
                  <a:cubicBezTo>
                    <a:pt x="0" y="14"/>
                    <a:pt x="1" y="21"/>
                    <a:pt x="2" y="23"/>
                  </a:cubicBezTo>
                  <a:cubicBezTo>
                    <a:pt x="4" y="27"/>
                    <a:pt x="10" y="25"/>
                    <a:pt x="16" y="27"/>
                  </a:cubicBezTo>
                  <a:cubicBezTo>
                    <a:pt x="5" y="20"/>
                    <a:pt x="4" y="14"/>
                    <a:pt x="7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7" name="Freeform 878">
              <a:extLst>
                <a:ext uri="{FF2B5EF4-FFF2-40B4-BE49-F238E27FC236}">
                  <a16:creationId xmlns:a16="http://schemas.microsoft.com/office/drawing/2014/main" id="{202B9E44-704C-4B88-A572-3EBEFAF19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1991"/>
              <a:ext cx="27" cy="36"/>
            </a:xfrm>
            <a:custGeom>
              <a:avLst/>
              <a:gdLst>
                <a:gd name="T0" fmla="*/ 100 w 14"/>
                <a:gd name="T1" fmla="*/ 59 h 17"/>
                <a:gd name="T2" fmla="*/ 8 w 14"/>
                <a:gd name="T3" fmla="*/ 161 h 17"/>
                <a:gd name="T4" fmla="*/ 93 w 14"/>
                <a:gd name="T5" fmla="*/ 5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14" y="6"/>
                  </a:moveTo>
                  <a:cubicBezTo>
                    <a:pt x="5" y="0"/>
                    <a:pt x="0" y="8"/>
                    <a:pt x="1" y="17"/>
                  </a:cubicBezTo>
                  <a:cubicBezTo>
                    <a:pt x="1" y="10"/>
                    <a:pt x="9" y="8"/>
                    <a:pt x="13" y="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8" name="Freeform 879">
              <a:extLst>
                <a:ext uri="{FF2B5EF4-FFF2-40B4-BE49-F238E27FC236}">
                  <a16:creationId xmlns:a16="http://schemas.microsoft.com/office/drawing/2014/main" id="{DF18F401-AAF2-4F88-9DA7-2F9EA852D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504"/>
              <a:ext cx="39" cy="151"/>
            </a:xfrm>
            <a:custGeom>
              <a:avLst/>
              <a:gdLst>
                <a:gd name="T0" fmla="*/ 117 w 20"/>
                <a:gd name="T1" fmla="*/ 17 h 72"/>
                <a:gd name="T2" fmla="*/ 76 w 20"/>
                <a:gd name="T3" fmla="*/ 241 h 72"/>
                <a:gd name="T4" fmla="*/ 111 w 20"/>
                <a:gd name="T5" fmla="*/ 396 h 72"/>
                <a:gd name="T6" fmla="*/ 96 w 20"/>
                <a:gd name="T7" fmla="*/ 514 h 72"/>
                <a:gd name="T8" fmla="*/ 148 w 20"/>
                <a:gd name="T9" fmla="*/ 665 h 72"/>
                <a:gd name="T10" fmla="*/ 53 w 20"/>
                <a:gd name="T11" fmla="*/ 562 h 72"/>
                <a:gd name="T12" fmla="*/ 23 w 20"/>
                <a:gd name="T13" fmla="*/ 405 h 72"/>
                <a:gd name="T14" fmla="*/ 8 w 20"/>
                <a:gd name="T15" fmla="*/ 220 h 72"/>
                <a:gd name="T16" fmla="*/ 125 w 20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72">
                  <a:moveTo>
                    <a:pt x="16" y="2"/>
                  </a:moveTo>
                  <a:cubicBezTo>
                    <a:pt x="10" y="10"/>
                    <a:pt x="8" y="17"/>
                    <a:pt x="10" y="26"/>
                  </a:cubicBezTo>
                  <a:cubicBezTo>
                    <a:pt x="11" y="32"/>
                    <a:pt x="14" y="38"/>
                    <a:pt x="15" y="43"/>
                  </a:cubicBezTo>
                  <a:cubicBezTo>
                    <a:pt x="15" y="48"/>
                    <a:pt x="13" y="51"/>
                    <a:pt x="13" y="56"/>
                  </a:cubicBezTo>
                  <a:cubicBezTo>
                    <a:pt x="13" y="62"/>
                    <a:pt x="17" y="67"/>
                    <a:pt x="20" y="72"/>
                  </a:cubicBezTo>
                  <a:cubicBezTo>
                    <a:pt x="15" y="69"/>
                    <a:pt x="10" y="66"/>
                    <a:pt x="7" y="61"/>
                  </a:cubicBezTo>
                  <a:cubicBezTo>
                    <a:pt x="5" y="56"/>
                    <a:pt x="4" y="50"/>
                    <a:pt x="3" y="44"/>
                  </a:cubicBezTo>
                  <a:cubicBezTo>
                    <a:pt x="1" y="38"/>
                    <a:pt x="0" y="32"/>
                    <a:pt x="1" y="24"/>
                  </a:cubicBezTo>
                  <a:cubicBezTo>
                    <a:pt x="2" y="17"/>
                    <a:pt x="9" y="4"/>
                    <a:pt x="17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29" name="Freeform 880">
              <a:extLst>
                <a:ext uri="{FF2B5EF4-FFF2-40B4-BE49-F238E27FC236}">
                  <a16:creationId xmlns:a16="http://schemas.microsoft.com/office/drawing/2014/main" id="{4592D8CB-55D5-4A89-8161-C9ED2FA3A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375"/>
              <a:ext cx="49" cy="66"/>
            </a:xfrm>
            <a:custGeom>
              <a:avLst/>
              <a:gdLst>
                <a:gd name="T0" fmla="*/ 76 w 25"/>
                <a:gd name="T1" fmla="*/ 52 h 32"/>
                <a:gd name="T2" fmla="*/ 188 w 25"/>
                <a:gd name="T3" fmla="*/ 281 h 32"/>
                <a:gd name="T4" fmla="*/ 16 w 25"/>
                <a:gd name="T5" fmla="*/ 157 h 32"/>
                <a:gd name="T6" fmla="*/ 96 w 25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2">
                  <a:moveTo>
                    <a:pt x="10" y="6"/>
                  </a:moveTo>
                  <a:cubicBezTo>
                    <a:pt x="6" y="18"/>
                    <a:pt x="14" y="29"/>
                    <a:pt x="25" y="32"/>
                  </a:cubicBezTo>
                  <a:cubicBezTo>
                    <a:pt x="16" y="32"/>
                    <a:pt x="4" y="30"/>
                    <a:pt x="2" y="18"/>
                  </a:cubicBezTo>
                  <a:cubicBezTo>
                    <a:pt x="0" y="12"/>
                    <a:pt x="5" y="1"/>
                    <a:pt x="13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0" name="Freeform 881">
              <a:extLst>
                <a:ext uri="{FF2B5EF4-FFF2-40B4-BE49-F238E27FC236}">
                  <a16:creationId xmlns:a16="http://schemas.microsoft.com/office/drawing/2014/main" id="{84A5AFD1-D59C-42D4-BE0B-3BF3DD955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715"/>
              <a:ext cx="43" cy="155"/>
            </a:xfrm>
            <a:custGeom>
              <a:avLst/>
              <a:gdLst>
                <a:gd name="T0" fmla="*/ 127 w 22"/>
                <a:gd name="T1" fmla="*/ 75 h 74"/>
                <a:gd name="T2" fmla="*/ 96 w 22"/>
                <a:gd name="T3" fmla="*/ 413 h 74"/>
                <a:gd name="T4" fmla="*/ 149 w 22"/>
                <a:gd name="T5" fmla="*/ 505 h 74"/>
                <a:gd name="T6" fmla="*/ 149 w 22"/>
                <a:gd name="T7" fmla="*/ 681 h 74"/>
                <a:gd name="T8" fmla="*/ 104 w 22"/>
                <a:gd name="T9" fmla="*/ 578 h 74"/>
                <a:gd name="T10" fmla="*/ 31 w 22"/>
                <a:gd name="T11" fmla="*/ 413 h 74"/>
                <a:gd name="T12" fmla="*/ 45 w 22"/>
                <a:gd name="T13" fmla="*/ 168 h 74"/>
                <a:gd name="T14" fmla="*/ 133 w 22"/>
                <a:gd name="T15" fmla="*/ 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74">
                  <a:moveTo>
                    <a:pt x="17" y="8"/>
                  </a:moveTo>
                  <a:cubicBezTo>
                    <a:pt x="14" y="20"/>
                    <a:pt x="6" y="33"/>
                    <a:pt x="13" y="45"/>
                  </a:cubicBezTo>
                  <a:cubicBezTo>
                    <a:pt x="14" y="49"/>
                    <a:pt x="18" y="51"/>
                    <a:pt x="20" y="55"/>
                  </a:cubicBezTo>
                  <a:cubicBezTo>
                    <a:pt x="21" y="60"/>
                    <a:pt x="22" y="70"/>
                    <a:pt x="20" y="74"/>
                  </a:cubicBezTo>
                  <a:cubicBezTo>
                    <a:pt x="21" y="69"/>
                    <a:pt x="17" y="66"/>
                    <a:pt x="14" y="63"/>
                  </a:cubicBezTo>
                  <a:cubicBezTo>
                    <a:pt x="9" y="57"/>
                    <a:pt x="6" y="52"/>
                    <a:pt x="4" y="45"/>
                  </a:cubicBezTo>
                  <a:cubicBezTo>
                    <a:pt x="0" y="34"/>
                    <a:pt x="1" y="27"/>
                    <a:pt x="6" y="18"/>
                  </a:cubicBezTo>
                  <a:cubicBezTo>
                    <a:pt x="10" y="12"/>
                    <a:pt x="17" y="7"/>
                    <a:pt x="18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1" name="Freeform 882">
              <a:extLst>
                <a:ext uri="{FF2B5EF4-FFF2-40B4-BE49-F238E27FC236}">
                  <a16:creationId xmlns:a16="http://schemas.microsoft.com/office/drawing/2014/main" id="{0C97A365-28D7-4956-B240-C59E12BFB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926"/>
              <a:ext cx="70" cy="147"/>
            </a:xfrm>
            <a:custGeom>
              <a:avLst/>
              <a:gdLst>
                <a:gd name="T0" fmla="*/ 177 w 36"/>
                <a:gd name="T1" fmla="*/ 48 h 70"/>
                <a:gd name="T2" fmla="*/ 80 w 36"/>
                <a:gd name="T3" fmla="*/ 252 h 70"/>
                <a:gd name="T4" fmla="*/ 103 w 36"/>
                <a:gd name="T5" fmla="*/ 420 h 70"/>
                <a:gd name="T6" fmla="*/ 264 w 36"/>
                <a:gd name="T7" fmla="*/ 630 h 70"/>
                <a:gd name="T8" fmla="*/ 8 w 36"/>
                <a:gd name="T9" fmla="*/ 353 h 70"/>
                <a:gd name="T10" fmla="*/ 72 w 36"/>
                <a:gd name="T11" fmla="*/ 120 h 70"/>
                <a:gd name="T12" fmla="*/ 200 w 36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70">
                  <a:moveTo>
                    <a:pt x="24" y="5"/>
                  </a:moveTo>
                  <a:cubicBezTo>
                    <a:pt x="18" y="11"/>
                    <a:pt x="12" y="18"/>
                    <a:pt x="11" y="27"/>
                  </a:cubicBezTo>
                  <a:cubicBezTo>
                    <a:pt x="10" y="33"/>
                    <a:pt x="12" y="40"/>
                    <a:pt x="14" y="45"/>
                  </a:cubicBezTo>
                  <a:cubicBezTo>
                    <a:pt x="16" y="56"/>
                    <a:pt x="25" y="66"/>
                    <a:pt x="36" y="68"/>
                  </a:cubicBezTo>
                  <a:cubicBezTo>
                    <a:pt x="21" y="70"/>
                    <a:pt x="3" y="52"/>
                    <a:pt x="1" y="38"/>
                  </a:cubicBezTo>
                  <a:cubicBezTo>
                    <a:pt x="0" y="29"/>
                    <a:pt x="4" y="19"/>
                    <a:pt x="10" y="13"/>
                  </a:cubicBezTo>
                  <a:cubicBezTo>
                    <a:pt x="15" y="8"/>
                    <a:pt x="23" y="4"/>
                    <a:pt x="27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2" name="Freeform 883">
              <a:extLst>
                <a:ext uri="{FF2B5EF4-FFF2-40B4-BE49-F238E27FC236}">
                  <a16:creationId xmlns:a16="http://schemas.microsoft.com/office/drawing/2014/main" id="{E2604106-8764-4D2F-841D-05E8857B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237"/>
              <a:ext cx="41" cy="77"/>
            </a:xfrm>
            <a:custGeom>
              <a:avLst/>
              <a:gdLst>
                <a:gd name="T0" fmla="*/ 156 w 21"/>
                <a:gd name="T1" fmla="*/ 316 h 37"/>
                <a:gd name="T2" fmla="*/ 61 w 21"/>
                <a:gd name="T3" fmla="*/ 200 h 37"/>
                <a:gd name="T4" fmla="*/ 76 w 21"/>
                <a:gd name="T5" fmla="*/ 92 h 37"/>
                <a:gd name="T6" fmla="*/ 103 w 21"/>
                <a:gd name="T7" fmla="*/ 0 h 37"/>
                <a:gd name="T8" fmla="*/ 8 w 21"/>
                <a:gd name="T9" fmla="*/ 225 h 37"/>
                <a:gd name="T10" fmla="*/ 53 w 21"/>
                <a:gd name="T11" fmla="*/ 316 h 37"/>
                <a:gd name="T12" fmla="*/ 141 w 21"/>
                <a:gd name="T13" fmla="*/ 325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37">
                  <a:moveTo>
                    <a:pt x="21" y="35"/>
                  </a:moveTo>
                  <a:cubicBezTo>
                    <a:pt x="14" y="33"/>
                    <a:pt x="9" y="30"/>
                    <a:pt x="8" y="22"/>
                  </a:cubicBezTo>
                  <a:cubicBezTo>
                    <a:pt x="7" y="17"/>
                    <a:pt x="8" y="14"/>
                    <a:pt x="10" y="10"/>
                  </a:cubicBezTo>
                  <a:cubicBezTo>
                    <a:pt x="11" y="7"/>
                    <a:pt x="11" y="2"/>
                    <a:pt x="14" y="0"/>
                  </a:cubicBezTo>
                  <a:cubicBezTo>
                    <a:pt x="8" y="7"/>
                    <a:pt x="0" y="15"/>
                    <a:pt x="1" y="25"/>
                  </a:cubicBezTo>
                  <a:cubicBezTo>
                    <a:pt x="1" y="29"/>
                    <a:pt x="3" y="33"/>
                    <a:pt x="7" y="35"/>
                  </a:cubicBezTo>
                  <a:cubicBezTo>
                    <a:pt x="11" y="37"/>
                    <a:pt x="16" y="35"/>
                    <a:pt x="19" y="36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3" name="Freeform 884">
              <a:extLst>
                <a:ext uri="{FF2B5EF4-FFF2-40B4-BE49-F238E27FC236}">
                  <a16:creationId xmlns:a16="http://schemas.microsoft.com/office/drawing/2014/main" id="{2AA8D6A2-04C7-4C54-9912-C172356E1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191"/>
              <a:ext cx="45" cy="73"/>
            </a:xfrm>
            <a:custGeom>
              <a:avLst/>
              <a:gdLst>
                <a:gd name="T0" fmla="*/ 96 w 23"/>
                <a:gd name="T1" fmla="*/ 317 h 35"/>
                <a:gd name="T2" fmla="*/ 0 w 23"/>
                <a:gd name="T3" fmla="*/ 27 h 35"/>
                <a:gd name="T4" fmla="*/ 141 w 23"/>
                <a:gd name="T5" fmla="*/ 83 h 35"/>
                <a:gd name="T6" fmla="*/ 112 w 23"/>
                <a:gd name="T7" fmla="*/ 30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5">
                  <a:moveTo>
                    <a:pt x="13" y="35"/>
                  </a:moveTo>
                  <a:cubicBezTo>
                    <a:pt x="13" y="21"/>
                    <a:pt x="10" y="13"/>
                    <a:pt x="0" y="3"/>
                  </a:cubicBezTo>
                  <a:cubicBezTo>
                    <a:pt x="7" y="0"/>
                    <a:pt x="15" y="3"/>
                    <a:pt x="19" y="9"/>
                  </a:cubicBezTo>
                  <a:cubicBezTo>
                    <a:pt x="23" y="16"/>
                    <a:pt x="19" y="27"/>
                    <a:pt x="15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4" name="Freeform 885">
              <a:extLst>
                <a:ext uri="{FF2B5EF4-FFF2-40B4-BE49-F238E27FC236}">
                  <a16:creationId xmlns:a16="http://schemas.microsoft.com/office/drawing/2014/main" id="{BD6117E9-C9E2-4B0D-8987-49AAEDB44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270"/>
              <a:ext cx="31" cy="44"/>
            </a:xfrm>
            <a:custGeom>
              <a:avLst/>
              <a:gdLst>
                <a:gd name="T0" fmla="*/ 72 w 16"/>
                <a:gd name="T1" fmla="*/ 8 h 21"/>
                <a:gd name="T2" fmla="*/ 31 w 16"/>
                <a:gd name="T3" fmla="*/ 119 h 21"/>
                <a:gd name="T4" fmla="*/ 16 w 16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">
                  <a:moveTo>
                    <a:pt x="10" y="1"/>
                  </a:moveTo>
                  <a:cubicBezTo>
                    <a:pt x="16" y="7"/>
                    <a:pt x="14" y="21"/>
                    <a:pt x="4" y="13"/>
                  </a:cubicBezTo>
                  <a:cubicBezTo>
                    <a:pt x="1" y="11"/>
                    <a:pt x="0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5" name="Freeform 886">
              <a:extLst>
                <a:ext uri="{FF2B5EF4-FFF2-40B4-BE49-F238E27FC236}">
                  <a16:creationId xmlns:a16="http://schemas.microsoft.com/office/drawing/2014/main" id="{E8B72822-CA8F-40A6-8174-A8C884A2C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1395"/>
              <a:ext cx="30" cy="23"/>
            </a:xfrm>
            <a:custGeom>
              <a:avLst/>
              <a:gdLst>
                <a:gd name="T0" fmla="*/ 56 w 15"/>
                <a:gd name="T1" fmla="*/ 0 h 11"/>
                <a:gd name="T2" fmla="*/ 56 w 15"/>
                <a:gd name="T3" fmla="*/ 100 h 11"/>
                <a:gd name="T4" fmla="*/ 16 w 15"/>
                <a:gd name="T5" fmla="*/ 1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7" y="0"/>
                  </a:moveTo>
                  <a:cubicBezTo>
                    <a:pt x="11" y="4"/>
                    <a:pt x="15" y="11"/>
                    <a:pt x="7" y="11"/>
                  </a:cubicBezTo>
                  <a:cubicBezTo>
                    <a:pt x="0" y="11"/>
                    <a:pt x="0" y="7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6" name="Freeform 887">
              <a:extLst>
                <a:ext uri="{FF2B5EF4-FFF2-40B4-BE49-F238E27FC236}">
                  <a16:creationId xmlns:a16="http://schemas.microsoft.com/office/drawing/2014/main" id="{3323E1C5-1EA8-4BF7-B655-3F09E8856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324"/>
              <a:ext cx="35" cy="65"/>
            </a:xfrm>
            <a:custGeom>
              <a:avLst/>
              <a:gdLst>
                <a:gd name="T0" fmla="*/ 0 w 18"/>
                <a:gd name="T1" fmla="*/ 8 h 31"/>
                <a:gd name="T2" fmla="*/ 103 w 18"/>
                <a:gd name="T3" fmla="*/ 285 h 31"/>
                <a:gd name="T4" fmla="*/ 117 w 18"/>
                <a:gd name="T5" fmla="*/ 84 h 31"/>
                <a:gd name="T6" fmla="*/ 37 w 18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1">
                  <a:moveTo>
                    <a:pt x="0" y="1"/>
                  </a:moveTo>
                  <a:cubicBezTo>
                    <a:pt x="12" y="3"/>
                    <a:pt x="14" y="21"/>
                    <a:pt x="14" y="31"/>
                  </a:cubicBezTo>
                  <a:cubicBezTo>
                    <a:pt x="15" y="23"/>
                    <a:pt x="18" y="17"/>
                    <a:pt x="16" y="9"/>
                  </a:cubicBezTo>
                  <a:cubicBezTo>
                    <a:pt x="15" y="3"/>
                    <a:pt x="10" y="2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7" name="Freeform 888">
              <a:extLst>
                <a:ext uri="{FF2B5EF4-FFF2-40B4-BE49-F238E27FC236}">
                  <a16:creationId xmlns:a16="http://schemas.microsoft.com/office/drawing/2014/main" id="{99F584E5-0F82-4317-820C-FE5995ACF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479"/>
              <a:ext cx="26" cy="136"/>
            </a:xfrm>
            <a:custGeom>
              <a:avLst/>
              <a:gdLst>
                <a:gd name="T0" fmla="*/ 0 w 13"/>
                <a:gd name="T1" fmla="*/ 0 h 65"/>
                <a:gd name="T2" fmla="*/ 40 w 13"/>
                <a:gd name="T3" fmla="*/ 285 h 65"/>
                <a:gd name="T4" fmla="*/ 16 w 13"/>
                <a:gd name="T5" fmla="*/ 360 h 65"/>
                <a:gd name="T6" fmla="*/ 24 w 13"/>
                <a:gd name="T7" fmla="*/ 393 h 65"/>
                <a:gd name="T8" fmla="*/ 16 w 13"/>
                <a:gd name="T9" fmla="*/ 596 h 65"/>
                <a:gd name="T10" fmla="*/ 96 w 13"/>
                <a:gd name="T11" fmla="*/ 301 h 65"/>
                <a:gd name="T12" fmla="*/ 40 w 13"/>
                <a:gd name="T13" fmla="*/ 27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65">
                  <a:moveTo>
                    <a:pt x="0" y="0"/>
                  </a:moveTo>
                  <a:cubicBezTo>
                    <a:pt x="5" y="10"/>
                    <a:pt x="9" y="20"/>
                    <a:pt x="5" y="31"/>
                  </a:cubicBezTo>
                  <a:cubicBezTo>
                    <a:pt x="4" y="34"/>
                    <a:pt x="2" y="36"/>
                    <a:pt x="2" y="39"/>
                  </a:cubicBezTo>
                  <a:cubicBezTo>
                    <a:pt x="2" y="41"/>
                    <a:pt x="3" y="41"/>
                    <a:pt x="3" y="43"/>
                  </a:cubicBezTo>
                  <a:cubicBezTo>
                    <a:pt x="5" y="51"/>
                    <a:pt x="4" y="57"/>
                    <a:pt x="2" y="65"/>
                  </a:cubicBezTo>
                  <a:cubicBezTo>
                    <a:pt x="8" y="54"/>
                    <a:pt x="11" y="45"/>
                    <a:pt x="12" y="33"/>
                  </a:cubicBezTo>
                  <a:cubicBezTo>
                    <a:pt x="13" y="24"/>
                    <a:pt x="13" y="9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8" name="Freeform 889">
              <a:extLst>
                <a:ext uri="{FF2B5EF4-FFF2-40B4-BE49-F238E27FC236}">
                  <a16:creationId xmlns:a16="http://schemas.microsoft.com/office/drawing/2014/main" id="{992BDB76-D799-4B34-8B82-475AD3BD9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519"/>
              <a:ext cx="26" cy="71"/>
            </a:xfrm>
            <a:custGeom>
              <a:avLst/>
              <a:gdLst>
                <a:gd name="T0" fmla="*/ 56 w 13"/>
                <a:gd name="T1" fmla="*/ 17 h 34"/>
                <a:gd name="T2" fmla="*/ 96 w 13"/>
                <a:gd name="T3" fmla="*/ 175 h 34"/>
                <a:gd name="T4" fmla="*/ 56 w 13"/>
                <a:gd name="T5" fmla="*/ 309 h 34"/>
                <a:gd name="T6" fmla="*/ 32 w 13"/>
                <a:gd name="T7" fmla="*/ 165 h 34"/>
                <a:gd name="T8" fmla="*/ 48 w 1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34">
                  <a:moveTo>
                    <a:pt x="7" y="2"/>
                  </a:moveTo>
                  <a:cubicBezTo>
                    <a:pt x="7" y="9"/>
                    <a:pt x="11" y="13"/>
                    <a:pt x="12" y="19"/>
                  </a:cubicBezTo>
                  <a:cubicBezTo>
                    <a:pt x="13" y="24"/>
                    <a:pt x="7" y="28"/>
                    <a:pt x="7" y="34"/>
                  </a:cubicBezTo>
                  <a:cubicBezTo>
                    <a:pt x="4" y="29"/>
                    <a:pt x="6" y="23"/>
                    <a:pt x="4" y="18"/>
                  </a:cubicBezTo>
                  <a:cubicBezTo>
                    <a:pt x="2" y="10"/>
                    <a:pt x="0" y="7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39" name="Freeform 890">
              <a:extLst>
                <a:ext uri="{FF2B5EF4-FFF2-40B4-BE49-F238E27FC236}">
                  <a16:creationId xmlns:a16="http://schemas.microsoft.com/office/drawing/2014/main" id="{D950FA40-E92B-4561-8321-3BD53BE79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1696"/>
              <a:ext cx="55" cy="105"/>
            </a:xfrm>
            <a:custGeom>
              <a:avLst/>
              <a:gdLst>
                <a:gd name="T0" fmla="*/ 16 w 28"/>
                <a:gd name="T1" fmla="*/ 17 h 50"/>
                <a:gd name="T2" fmla="*/ 128 w 28"/>
                <a:gd name="T3" fmla="*/ 288 h 50"/>
                <a:gd name="T4" fmla="*/ 151 w 28"/>
                <a:gd name="T5" fmla="*/ 464 h 50"/>
                <a:gd name="T6" fmla="*/ 204 w 28"/>
                <a:gd name="T7" fmla="*/ 185 h 50"/>
                <a:gd name="T8" fmla="*/ 0 w 28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0">
                  <a:moveTo>
                    <a:pt x="2" y="2"/>
                  </a:moveTo>
                  <a:cubicBezTo>
                    <a:pt x="13" y="10"/>
                    <a:pt x="17" y="18"/>
                    <a:pt x="17" y="31"/>
                  </a:cubicBezTo>
                  <a:cubicBezTo>
                    <a:pt x="17" y="37"/>
                    <a:pt x="20" y="43"/>
                    <a:pt x="20" y="50"/>
                  </a:cubicBezTo>
                  <a:cubicBezTo>
                    <a:pt x="25" y="40"/>
                    <a:pt x="28" y="31"/>
                    <a:pt x="27" y="20"/>
                  </a:cubicBezTo>
                  <a:cubicBezTo>
                    <a:pt x="26" y="4"/>
                    <a:pt x="1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0" name="Freeform 891">
              <a:extLst>
                <a:ext uri="{FF2B5EF4-FFF2-40B4-BE49-F238E27FC236}">
                  <a16:creationId xmlns:a16="http://schemas.microsoft.com/office/drawing/2014/main" id="{9C2F1F37-C603-4DFB-95D6-F3AAE675A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1755"/>
              <a:ext cx="33" cy="52"/>
            </a:xfrm>
            <a:custGeom>
              <a:avLst/>
              <a:gdLst>
                <a:gd name="T0" fmla="*/ 45 w 17"/>
                <a:gd name="T1" fmla="*/ 0 h 25"/>
                <a:gd name="T2" fmla="*/ 16 w 17"/>
                <a:gd name="T3" fmla="*/ 144 h 25"/>
                <a:gd name="T4" fmla="*/ 124 w 17"/>
                <a:gd name="T5" fmla="*/ 225 h 25"/>
                <a:gd name="T6" fmla="*/ 95 w 17"/>
                <a:gd name="T7" fmla="*/ 144 h 25"/>
                <a:gd name="T8" fmla="*/ 64 w 17"/>
                <a:gd name="T9" fmla="*/ 2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5">
                  <a:moveTo>
                    <a:pt x="6" y="0"/>
                  </a:moveTo>
                  <a:cubicBezTo>
                    <a:pt x="5" y="5"/>
                    <a:pt x="0" y="10"/>
                    <a:pt x="2" y="16"/>
                  </a:cubicBezTo>
                  <a:cubicBezTo>
                    <a:pt x="4" y="21"/>
                    <a:pt x="12" y="25"/>
                    <a:pt x="17" y="25"/>
                  </a:cubicBezTo>
                  <a:cubicBezTo>
                    <a:pt x="15" y="22"/>
                    <a:pt x="14" y="19"/>
                    <a:pt x="13" y="16"/>
                  </a:cubicBezTo>
                  <a:cubicBezTo>
                    <a:pt x="11" y="12"/>
                    <a:pt x="12" y="6"/>
                    <a:pt x="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1" name="Freeform 892">
              <a:extLst>
                <a:ext uri="{FF2B5EF4-FFF2-40B4-BE49-F238E27FC236}">
                  <a16:creationId xmlns:a16="http://schemas.microsoft.com/office/drawing/2014/main" id="{1759CB82-802A-4D8E-A81E-E61BA8142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951"/>
              <a:ext cx="35" cy="61"/>
            </a:xfrm>
            <a:custGeom>
              <a:avLst/>
              <a:gdLst>
                <a:gd name="T0" fmla="*/ 45 w 18"/>
                <a:gd name="T1" fmla="*/ 8 h 29"/>
                <a:gd name="T2" fmla="*/ 88 w 18"/>
                <a:gd name="T3" fmla="*/ 177 h 29"/>
                <a:gd name="T4" fmla="*/ 68 w 18"/>
                <a:gd name="T5" fmla="*/ 221 h 29"/>
                <a:gd name="T6" fmla="*/ 53 w 18"/>
                <a:gd name="T7" fmla="*/ 261 h 29"/>
                <a:gd name="T8" fmla="*/ 0 w 18"/>
                <a:gd name="T9" fmla="*/ 204 h 29"/>
                <a:gd name="T10" fmla="*/ 31 w 18"/>
                <a:gd name="T11" fmla="*/ 48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9">
                  <a:moveTo>
                    <a:pt x="6" y="1"/>
                  </a:moveTo>
                  <a:cubicBezTo>
                    <a:pt x="18" y="0"/>
                    <a:pt x="15" y="12"/>
                    <a:pt x="12" y="19"/>
                  </a:cubicBezTo>
                  <a:cubicBezTo>
                    <a:pt x="11" y="21"/>
                    <a:pt x="9" y="23"/>
                    <a:pt x="9" y="24"/>
                  </a:cubicBezTo>
                  <a:cubicBezTo>
                    <a:pt x="8" y="25"/>
                    <a:pt x="9" y="28"/>
                    <a:pt x="7" y="28"/>
                  </a:cubicBezTo>
                  <a:cubicBezTo>
                    <a:pt x="4" y="29"/>
                    <a:pt x="2" y="24"/>
                    <a:pt x="0" y="22"/>
                  </a:cubicBezTo>
                  <a:cubicBezTo>
                    <a:pt x="3" y="17"/>
                    <a:pt x="4" y="11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2" name="Freeform 893">
              <a:extLst>
                <a:ext uri="{FF2B5EF4-FFF2-40B4-BE49-F238E27FC236}">
                  <a16:creationId xmlns:a16="http://schemas.microsoft.com/office/drawing/2014/main" id="{005FEC50-6095-47DA-9F69-C4A6C0EC6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905"/>
              <a:ext cx="41" cy="84"/>
            </a:xfrm>
            <a:custGeom>
              <a:avLst/>
              <a:gdLst>
                <a:gd name="T0" fmla="*/ 0 w 21"/>
                <a:gd name="T1" fmla="*/ 0 h 40"/>
                <a:gd name="T2" fmla="*/ 76 w 21"/>
                <a:gd name="T3" fmla="*/ 168 h 40"/>
                <a:gd name="T4" fmla="*/ 31 w 21"/>
                <a:gd name="T5" fmla="*/ 370 h 40"/>
                <a:gd name="T6" fmla="*/ 61 w 21"/>
                <a:gd name="T7" fmla="*/ 305 h 40"/>
                <a:gd name="T8" fmla="*/ 125 w 21"/>
                <a:gd name="T9" fmla="*/ 233 h 40"/>
                <a:gd name="T10" fmla="*/ 45 w 21"/>
                <a:gd name="T11" fmla="*/ 36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0">
                  <a:moveTo>
                    <a:pt x="0" y="0"/>
                  </a:moveTo>
                  <a:cubicBezTo>
                    <a:pt x="7" y="2"/>
                    <a:pt x="10" y="11"/>
                    <a:pt x="10" y="18"/>
                  </a:cubicBezTo>
                  <a:cubicBezTo>
                    <a:pt x="8" y="26"/>
                    <a:pt x="0" y="31"/>
                    <a:pt x="4" y="40"/>
                  </a:cubicBezTo>
                  <a:cubicBezTo>
                    <a:pt x="5" y="38"/>
                    <a:pt x="6" y="35"/>
                    <a:pt x="8" y="33"/>
                  </a:cubicBezTo>
                  <a:cubicBezTo>
                    <a:pt x="10" y="30"/>
                    <a:pt x="15" y="28"/>
                    <a:pt x="17" y="25"/>
                  </a:cubicBezTo>
                  <a:cubicBezTo>
                    <a:pt x="21" y="18"/>
                    <a:pt x="11" y="7"/>
                    <a:pt x="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3" name="Freeform 894">
              <a:extLst>
                <a:ext uri="{FF2B5EF4-FFF2-40B4-BE49-F238E27FC236}">
                  <a16:creationId xmlns:a16="http://schemas.microsoft.com/office/drawing/2014/main" id="{B7D3482D-8A12-4E06-92B2-4C7FA5D59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277"/>
              <a:ext cx="45" cy="71"/>
            </a:xfrm>
            <a:custGeom>
              <a:avLst/>
              <a:gdLst>
                <a:gd name="T0" fmla="*/ 16 w 23"/>
                <a:gd name="T1" fmla="*/ 36 h 34"/>
                <a:gd name="T2" fmla="*/ 76 w 23"/>
                <a:gd name="T3" fmla="*/ 309 h 34"/>
                <a:gd name="T4" fmla="*/ 157 w 23"/>
                <a:gd name="T5" fmla="*/ 253 h 34"/>
                <a:gd name="T6" fmla="*/ 104 w 23"/>
                <a:gd name="T7" fmla="*/ 92 h 34"/>
                <a:gd name="T8" fmla="*/ 0 w 23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2" y="4"/>
                  </a:moveTo>
                  <a:cubicBezTo>
                    <a:pt x="12" y="10"/>
                    <a:pt x="9" y="25"/>
                    <a:pt x="10" y="34"/>
                  </a:cubicBezTo>
                  <a:cubicBezTo>
                    <a:pt x="13" y="32"/>
                    <a:pt x="20" y="31"/>
                    <a:pt x="21" y="28"/>
                  </a:cubicBezTo>
                  <a:cubicBezTo>
                    <a:pt x="23" y="23"/>
                    <a:pt x="17" y="13"/>
                    <a:pt x="14" y="10"/>
                  </a:cubicBezTo>
                  <a:cubicBezTo>
                    <a:pt x="10" y="6"/>
                    <a:pt x="5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4" name="Freeform 895">
              <a:extLst>
                <a:ext uri="{FF2B5EF4-FFF2-40B4-BE49-F238E27FC236}">
                  <a16:creationId xmlns:a16="http://schemas.microsoft.com/office/drawing/2014/main" id="{F3C701C9-BB52-4B4A-A6B5-C763C2464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386"/>
              <a:ext cx="43" cy="59"/>
            </a:xfrm>
            <a:custGeom>
              <a:avLst/>
              <a:gdLst>
                <a:gd name="T0" fmla="*/ 164 w 22"/>
                <a:gd name="T1" fmla="*/ 27 h 28"/>
                <a:gd name="T2" fmla="*/ 68 w 22"/>
                <a:gd name="T3" fmla="*/ 261 h 28"/>
                <a:gd name="T4" fmla="*/ 141 w 22"/>
                <a:gd name="T5" fmla="*/ 5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22" y="3"/>
                  </a:moveTo>
                  <a:cubicBezTo>
                    <a:pt x="0" y="0"/>
                    <a:pt x="20" y="19"/>
                    <a:pt x="9" y="28"/>
                  </a:cubicBezTo>
                  <a:cubicBezTo>
                    <a:pt x="12" y="22"/>
                    <a:pt x="22" y="14"/>
                    <a:pt x="1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5" name="Freeform 896">
              <a:extLst>
                <a:ext uri="{FF2B5EF4-FFF2-40B4-BE49-F238E27FC236}">
                  <a16:creationId xmlns:a16="http://schemas.microsoft.com/office/drawing/2014/main" id="{8F41319C-2644-4AB3-817A-D716B83C8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522"/>
              <a:ext cx="22" cy="48"/>
            </a:xfrm>
            <a:custGeom>
              <a:avLst/>
              <a:gdLst>
                <a:gd name="T0" fmla="*/ 8 w 11"/>
                <a:gd name="T1" fmla="*/ 17 h 23"/>
                <a:gd name="T2" fmla="*/ 0 w 11"/>
                <a:gd name="T3" fmla="*/ 200 h 23"/>
                <a:gd name="T4" fmla="*/ 88 w 11"/>
                <a:gd name="T5" fmla="*/ 209 h 23"/>
                <a:gd name="T6" fmla="*/ 16 w 11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3">
                  <a:moveTo>
                    <a:pt x="1" y="2"/>
                  </a:moveTo>
                  <a:cubicBezTo>
                    <a:pt x="4" y="7"/>
                    <a:pt x="2" y="16"/>
                    <a:pt x="0" y="22"/>
                  </a:cubicBezTo>
                  <a:cubicBezTo>
                    <a:pt x="4" y="18"/>
                    <a:pt x="8" y="20"/>
                    <a:pt x="11" y="23"/>
                  </a:cubicBezTo>
                  <a:cubicBezTo>
                    <a:pt x="10" y="15"/>
                    <a:pt x="9" y="5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6" name="Freeform 897">
              <a:extLst>
                <a:ext uri="{FF2B5EF4-FFF2-40B4-BE49-F238E27FC236}">
                  <a16:creationId xmlns:a16="http://schemas.microsoft.com/office/drawing/2014/main" id="{599C10FF-80A7-4C3A-A578-BDCE86D65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536"/>
              <a:ext cx="22" cy="42"/>
            </a:xfrm>
            <a:custGeom>
              <a:avLst/>
              <a:gdLst>
                <a:gd name="T0" fmla="*/ 88 w 11"/>
                <a:gd name="T1" fmla="*/ 0 h 20"/>
                <a:gd name="T2" fmla="*/ 72 w 11"/>
                <a:gd name="T3" fmla="*/ 185 h 20"/>
                <a:gd name="T4" fmla="*/ 0 w 11"/>
                <a:gd name="T5" fmla="*/ 120 h 20"/>
                <a:gd name="T6" fmla="*/ 40 w 11"/>
                <a:gd name="T7" fmla="*/ 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10" y="7"/>
                    <a:pt x="11" y="14"/>
                    <a:pt x="9" y="20"/>
                  </a:cubicBezTo>
                  <a:cubicBezTo>
                    <a:pt x="6" y="18"/>
                    <a:pt x="2" y="15"/>
                    <a:pt x="0" y="13"/>
                  </a:cubicBezTo>
                  <a:cubicBezTo>
                    <a:pt x="2" y="9"/>
                    <a:pt x="5" y="5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7" name="Freeform 898">
              <a:extLst>
                <a:ext uri="{FF2B5EF4-FFF2-40B4-BE49-F238E27FC236}">
                  <a16:creationId xmlns:a16="http://schemas.microsoft.com/office/drawing/2014/main" id="{A317C7A9-6A39-4785-8643-5C71D9527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605"/>
              <a:ext cx="37" cy="61"/>
            </a:xfrm>
            <a:custGeom>
              <a:avLst/>
              <a:gdLst>
                <a:gd name="T0" fmla="*/ 140 w 19"/>
                <a:gd name="T1" fmla="*/ 48 h 29"/>
                <a:gd name="T2" fmla="*/ 109 w 19"/>
                <a:gd name="T3" fmla="*/ 269 h 29"/>
                <a:gd name="T4" fmla="*/ 68 w 19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9">
                  <a:moveTo>
                    <a:pt x="19" y="5"/>
                  </a:moveTo>
                  <a:cubicBezTo>
                    <a:pt x="14" y="13"/>
                    <a:pt x="17" y="21"/>
                    <a:pt x="15" y="29"/>
                  </a:cubicBezTo>
                  <a:cubicBezTo>
                    <a:pt x="0" y="27"/>
                    <a:pt x="2" y="1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8" name="Freeform 899">
              <a:extLst>
                <a:ext uri="{FF2B5EF4-FFF2-40B4-BE49-F238E27FC236}">
                  <a16:creationId xmlns:a16="http://schemas.microsoft.com/office/drawing/2014/main" id="{2A8F6E39-C934-4D92-A07C-9A7055EE2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369"/>
              <a:ext cx="21" cy="46"/>
            </a:xfrm>
            <a:custGeom>
              <a:avLst/>
              <a:gdLst>
                <a:gd name="T0" fmla="*/ 76 w 11"/>
                <a:gd name="T1" fmla="*/ 17 h 22"/>
                <a:gd name="T2" fmla="*/ 55 w 11"/>
                <a:gd name="T3" fmla="*/ 201 h 22"/>
                <a:gd name="T4" fmla="*/ 36 w 1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2"/>
                  </a:moveTo>
                  <a:cubicBezTo>
                    <a:pt x="9" y="9"/>
                    <a:pt x="10" y="16"/>
                    <a:pt x="8" y="22"/>
                  </a:cubicBezTo>
                  <a:cubicBezTo>
                    <a:pt x="0" y="19"/>
                    <a:pt x="2" y="6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49" name="Freeform 900">
              <a:extLst>
                <a:ext uri="{FF2B5EF4-FFF2-40B4-BE49-F238E27FC236}">
                  <a16:creationId xmlns:a16="http://schemas.microsoft.com/office/drawing/2014/main" id="{10954BAC-9E55-4931-B73A-5385C0E46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2302"/>
              <a:ext cx="23" cy="42"/>
            </a:xfrm>
            <a:custGeom>
              <a:avLst/>
              <a:gdLst>
                <a:gd name="T0" fmla="*/ 63 w 12"/>
                <a:gd name="T1" fmla="*/ 0 h 20"/>
                <a:gd name="T2" fmla="*/ 77 w 12"/>
                <a:gd name="T3" fmla="*/ 76 h 20"/>
                <a:gd name="T4" fmla="*/ 8 w 12"/>
                <a:gd name="T5" fmla="*/ 185 h 20"/>
                <a:gd name="T6" fmla="*/ 8 w 12"/>
                <a:gd name="T7" fmla="*/ 17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cubicBezTo>
                    <a:pt x="11" y="4"/>
                    <a:pt x="12" y="4"/>
                    <a:pt x="11" y="8"/>
                  </a:cubicBezTo>
                  <a:cubicBezTo>
                    <a:pt x="10" y="10"/>
                    <a:pt x="3" y="20"/>
                    <a:pt x="1" y="20"/>
                  </a:cubicBezTo>
                  <a:cubicBezTo>
                    <a:pt x="1" y="20"/>
                    <a:pt x="0" y="19"/>
                    <a:pt x="1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0" name="Freeform 901">
              <a:extLst>
                <a:ext uri="{FF2B5EF4-FFF2-40B4-BE49-F238E27FC236}">
                  <a16:creationId xmlns:a16="http://schemas.microsoft.com/office/drawing/2014/main" id="{D1281B2A-EE8F-4966-BCC6-AF5896606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806"/>
              <a:ext cx="35" cy="38"/>
            </a:xfrm>
            <a:custGeom>
              <a:avLst/>
              <a:gdLst>
                <a:gd name="T0" fmla="*/ 80 w 18"/>
                <a:gd name="T1" fmla="*/ 8 h 18"/>
                <a:gd name="T2" fmla="*/ 103 w 18"/>
                <a:gd name="T3" fmla="*/ 169 h 18"/>
                <a:gd name="T4" fmla="*/ 0 w 18"/>
                <a:gd name="T5" fmla="*/ 133 h 18"/>
                <a:gd name="T6" fmla="*/ 53 w 18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8">
                  <a:moveTo>
                    <a:pt x="11" y="1"/>
                  </a:moveTo>
                  <a:cubicBezTo>
                    <a:pt x="13" y="5"/>
                    <a:pt x="18" y="15"/>
                    <a:pt x="14" y="18"/>
                  </a:cubicBezTo>
                  <a:cubicBezTo>
                    <a:pt x="10" y="13"/>
                    <a:pt x="6" y="14"/>
                    <a:pt x="0" y="14"/>
                  </a:cubicBezTo>
                  <a:cubicBezTo>
                    <a:pt x="2" y="10"/>
                    <a:pt x="8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1" name="Freeform 902">
              <a:extLst>
                <a:ext uri="{FF2B5EF4-FFF2-40B4-BE49-F238E27FC236}">
                  <a16:creationId xmlns:a16="http://schemas.microsoft.com/office/drawing/2014/main" id="{52B01EA7-C1F3-4472-933F-889F0CBBF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885"/>
              <a:ext cx="47" cy="46"/>
            </a:xfrm>
            <a:custGeom>
              <a:avLst/>
              <a:gdLst>
                <a:gd name="T0" fmla="*/ 96 w 24"/>
                <a:gd name="T1" fmla="*/ 0 h 22"/>
                <a:gd name="T2" fmla="*/ 149 w 24"/>
                <a:gd name="T3" fmla="*/ 109 h 22"/>
                <a:gd name="T4" fmla="*/ 84 w 24"/>
                <a:gd name="T5" fmla="*/ 176 h 22"/>
                <a:gd name="T6" fmla="*/ 0 w 24"/>
                <a:gd name="T7" fmla="*/ 192 h 22"/>
                <a:gd name="T8" fmla="*/ 84 w 24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2">
                  <a:moveTo>
                    <a:pt x="13" y="0"/>
                  </a:moveTo>
                  <a:cubicBezTo>
                    <a:pt x="15" y="5"/>
                    <a:pt x="24" y="5"/>
                    <a:pt x="20" y="12"/>
                  </a:cubicBezTo>
                  <a:cubicBezTo>
                    <a:pt x="19" y="14"/>
                    <a:pt x="13" y="17"/>
                    <a:pt x="11" y="19"/>
                  </a:cubicBezTo>
                  <a:cubicBezTo>
                    <a:pt x="8" y="21"/>
                    <a:pt x="4" y="22"/>
                    <a:pt x="0" y="21"/>
                  </a:cubicBezTo>
                  <a:cubicBezTo>
                    <a:pt x="6" y="18"/>
                    <a:pt x="17" y="7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2" name="Freeform 903">
              <a:extLst>
                <a:ext uri="{FF2B5EF4-FFF2-40B4-BE49-F238E27FC236}">
                  <a16:creationId xmlns:a16="http://schemas.microsoft.com/office/drawing/2014/main" id="{C40666A1-E226-47C8-9D45-011E4E227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823"/>
              <a:ext cx="28" cy="67"/>
            </a:xfrm>
            <a:custGeom>
              <a:avLst/>
              <a:gdLst>
                <a:gd name="T0" fmla="*/ 96 w 14"/>
                <a:gd name="T1" fmla="*/ 8 h 32"/>
                <a:gd name="T2" fmla="*/ 96 w 14"/>
                <a:gd name="T3" fmla="*/ 136 h 32"/>
                <a:gd name="T4" fmla="*/ 40 w 14"/>
                <a:gd name="T5" fmla="*/ 201 h 32"/>
                <a:gd name="T6" fmla="*/ 0 w 14"/>
                <a:gd name="T7" fmla="*/ 293 h 32"/>
                <a:gd name="T8" fmla="*/ 16 w 14"/>
                <a:gd name="T9" fmla="*/ 193 h 32"/>
                <a:gd name="T10" fmla="*/ 0 w 14"/>
                <a:gd name="T11" fmla="*/ 92 h 32"/>
                <a:gd name="T12" fmla="*/ 64 w 14"/>
                <a:gd name="T13" fmla="*/ 0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2">
                  <a:moveTo>
                    <a:pt x="12" y="1"/>
                  </a:moveTo>
                  <a:cubicBezTo>
                    <a:pt x="12" y="6"/>
                    <a:pt x="14" y="10"/>
                    <a:pt x="12" y="15"/>
                  </a:cubicBezTo>
                  <a:cubicBezTo>
                    <a:pt x="11" y="18"/>
                    <a:pt x="7" y="19"/>
                    <a:pt x="5" y="22"/>
                  </a:cubicBezTo>
                  <a:cubicBezTo>
                    <a:pt x="2" y="25"/>
                    <a:pt x="1" y="29"/>
                    <a:pt x="0" y="32"/>
                  </a:cubicBezTo>
                  <a:cubicBezTo>
                    <a:pt x="0" y="28"/>
                    <a:pt x="2" y="25"/>
                    <a:pt x="2" y="21"/>
                  </a:cubicBezTo>
                  <a:cubicBezTo>
                    <a:pt x="2" y="17"/>
                    <a:pt x="0" y="13"/>
                    <a:pt x="0" y="10"/>
                  </a:cubicBezTo>
                  <a:cubicBezTo>
                    <a:pt x="0" y="5"/>
                    <a:pt x="2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3" name="Freeform 904">
              <a:extLst>
                <a:ext uri="{FF2B5EF4-FFF2-40B4-BE49-F238E27FC236}">
                  <a16:creationId xmlns:a16="http://schemas.microsoft.com/office/drawing/2014/main" id="{204C0536-59ED-4576-89E9-A43FAF6A5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760"/>
              <a:ext cx="30" cy="31"/>
            </a:xfrm>
            <a:custGeom>
              <a:avLst/>
              <a:gdLst>
                <a:gd name="T0" fmla="*/ 96 w 15"/>
                <a:gd name="T1" fmla="*/ 0 h 15"/>
                <a:gd name="T2" fmla="*/ 104 w 15"/>
                <a:gd name="T3" fmla="*/ 116 h 15"/>
                <a:gd name="T4" fmla="*/ 32 w 15"/>
                <a:gd name="T5" fmla="*/ 124 h 15"/>
                <a:gd name="T6" fmla="*/ 40 w 1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2" y="0"/>
                  </a:moveTo>
                  <a:cubicBezTo>
                    <a:pt x="14" y="4"/>
                    <a:pt x="15" y="9"/>
                    <a:pt x="13" y="13"/>
                  </a:cubicBezTo>
                  <a:cubicBezTo>
                    <a:pt x="11" y="13"/>
                    <a:pt x="5" y="15"/>
                    <a:pt x="4" y="14"/>
                  </a:cubicBezTo>
                  <a:cubicBezTo>
                    <a:pt x="0" y="11"/>
                    <a:pt x="4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4" name="Freeform 905">
              <a:extLst>
                <a:ext uri="{FF2B5EF4-FFF2-40B4-BE49-F238E27FC236}">
                  <a16:creationId xmlns:a16="http://schemas.microsoft.com/office/drawing/2014/main" id="{912A079C-A61F-42DD-A64B-F096C5E9A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3009"/>
              <a:ext cx="28" cy="37"/>
            </a:xfrm>
            <a:custGeom>
              <a:avLst/>
              <a:gdLst>
                <a:gd name="T0" fmla="*/ 112 w 14"/>
                <a:gd name="T1" fmla="*/ 33 h 18"/>
                <a:gd name="T2" fmla="*/ 40 w 14"/>
                <a:gd name="T3" fmla="*/ 156 h 18"/>
                <a:gd name="T4" fmla="*/ 80 w 14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14" y="4"/>
                  </a:moveTo>
                  <a:cubicBezTo>
                    <a:pt x="11" y="8"/>
                    <a:pt x="8" y="14"/>
                    <a:pt x="5" y="18"/>
                  </a:cubicBezTo>
                  <a:cubicBezTo>
                    <a:pt x="0" y="10"/>
                    <a:pt x="6" y="5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5" name="Freeform 906">
              <a:extLst>
                <a:ext uri="{FF2B5EF4-FFF2-40B4-BE49-F238E27FC236}">
                  <a16:creationId xmlns:a16="http://schemas.microsoft.com/office/drawing/2014/main" id="{4FFEF91B-1FD4-4880-9550-AECAB7FB5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3005"/>
              <a:ext cx="42" cy="79"/>
            </a:xfrm>
            <a:custGeom>
              <a:avLst/>
              <a:gdLst>
                <a:gd name="T0" fmla="*/ 40 w 21"/>
                <a:gd name="T1" fmla="*/ 0 h 38"/>
                <a:gd name="T2" fmla="*/ 0 w 21"/>
                <a:gd name="T3" fmla="*/ 324 h 38"/>
                <a:gd name="T4" fmla="*/ 56 w 21"/>
                <a:gd name="T5" fmla="*/ 52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8">
                  <a:moveTo>
                    <a:pt x="5" y="0"/>
                  </a:moveTo>
                  <a:cubicBezTo>
                    <a:pt x="15" y="10"/>
                    <a:pt x="21" y="38"/>
                    <a:pt x="0" y="36"/>
                  </a:cubicBezTo>
                  <a:cubicBezTo>
                    <a:pt x="7" y="28"/>
                    <a:pt x="9" y="15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6" name="Freeform 907">
              <a:extLst>
                <a:ext uri="{FF2B5EF4-FFF2-40B4-BE49-F238E27FC236}">
                  <a16:creationId xmlns:a16="http://schemas.microsoft.com/office/drawing/2014/main" id="{0D07E3AD-BEAD-4818-9900-A57776B26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155"/>
              <a:ext cx="29" cy="73"/>
            </a:xfrm>
            <a:custGeom>
              <a:avLst/>
              <a:gdLst>
                <a:gd name="T0" fmla="*/ 64 w 15"/>
                <a:gd name="T1" fmla="*/ 0 h 35"/>
                <a:gd name="T2" fmla="*/ 72 w 15"/>
                <a:gd name="T3" fmla="*/ 273 h 35"/>
                <a:gd name="T4" fmla="*/ 0 w 15"/>
                <a:gd name="T5" fmla="*/ 261 h 35"/>
                <a:gd name="T6" fmla="*/ 56 w 15"/>
                <a:gd name="T7" fmla="*/ 27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5">
                  <a:moveTo>
                    <a:pt x="9" y="0"/>
                  </a:moveTo>
                  <a:cubicBezTo>
                    <a:pt x="11" y="8"/>
                    <a:pt x="15" y="23"/>
                    <a:pt x="10" y="30"/>
                  </a:cubicBezTo>
                  <a:cubicBezTo>
                    <a:pt x="7" y="35"/>
                    <a:pt x="4" y="31"/>
                    <a:pt x="0" y="29"/>
                  </a:cubicBezTo>
                  <a:cubicBezTo>
                    <a:pt x="4" y="21"/>
                    <a:pt x="11" y="12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7" name="Freeform 908">
              <a:extLst>
                <a:ext uri="{FF2B5EF4-FFF2-40B4-BE49-F238E27FC236}">
                  <a16:creationId xmlns:a16="http://schemas.microsoft.com/office/drawing/2014/main" id="{BFA27131-B6A9-46F5-9C16-EE50A5CBE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122"/>
              <a:ext cx="41" cy="50"/>
            </a:xfrm>
            <a:custGeom>
              <a:avLst/>
              <a:gdLst>
                <a:gd name="T0" fmla="*/ 103 w 21"/>
                <a:gd name="T1" fmla="*/ 0 h 24"/>
                <a:gd name="T2" fmla="*/ 119 w 21"/>
                <a:gd name="T3" fmla="*/ 73 h 24"/>
                <a:gd name="T4" fmla="*/ 61 w 21"/>
                <a:gd name="T5" fmla="*/ 217 h 24"/>
                <a:gd name="T6" fmla="*/ 8 w 21"/>
                <a:gd name="T7" fmla="*/ 100 h 24"/>
                <a:gd name="T8" fmla="*/ 53 w 21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">
                  <a:moveTo>
                    <a:pt x="14" y="0"/>
                  </a:moveTo>
                  <a:cubicBezTo>
                    <a:pt x="21" y="2"/>
                    <a:pt x="20" y="4"/>
                    <a:pt x="16" y="8"/>
                  </a:cubicBezTo>
                  <a:cubicBezTo>
                    <a:pt x="12" y="13"/>
                    <a:pt x="11" y="18"/>
                    <a:pt x="8" y="24"/>
                  </a:cubicBezTo>
                  <a:cubicBezTo>
                    <a:pt x="5" y="22"/>
                    <a:pt x="1" y="14"/>
                    <a:pt x="1" y="11"/>
                  </a:cubicBezTo>
                  <a:cubicBezTo>
                    <a:pt x="0" y="7"/>
                    <a:pt x="4" y="3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8" name="Freeform 909">
              <a:extLst>
                <a:ext uri="{FF2B5EF4-FFF2-40B4-BE49-F238E27FC236}">
                  <a16:creationId xmlns:a16="http://schemas.microsoft.com/office/drawing/2014/main" id="{4311534D-9EAB-4B9C-AFE5-7D6B0388A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280"/>
              <a:ext cx="45" cy="80"/>
            </a:xfrm>
            <a:custGeom>
              <a:avLst/>
              <a:gdLst>
                <a:gd name="T0" fmla="*/ 84 w 23"/>
                <a:gd name="T1" fmla="*/ 0 h 38"/>
                <a:gd name="T2" fmla="*/ 84 w 23"/>
                <a:gd name="T3" fmla="*/ 328 h 38"/>
                <a:gd name="T4" fmla="*/ 39 w 23"/>
                <a:gd name="T5" fmla="*/ 320 h 38"/>
                <a:gd name="T6" fmla="*/ 31 w 23"/>
                <a:gd name="T7" fmla="*/ 213 h 38"/>
                <a:gd name="T8" fmla="*/ 0 w 23"/>
                <a:gd name="T9" fmla="*/ 168 h 38"/>
                <a:gd name="T10" fmla="*/ 61 w 23"/>
                <a:gd name="T11" fmla="*/ 8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8">
                  <a:moveTo>
                    <a:pt x="11" y="0"/>
                  </a:moveTo>
                  <a:cubicBezTo>
                    <a:pt x="14" y="11"/>
                    <a:pt x="23" y="26"/>
                    <a:pt x="11" y="35"/>
                  </a:cubicBezTo>
                  <a:cubicBezTo>
                    <a:pt x="7" y="38"/>
                    <a:pt x="6" y="38"/>
                    <a:pt x="5" y="34"/>
                  </a:cubicBezTo>
                  <a:cubicBezTo>
                    <a:pt x="4" y="31"/>
                    <a:pt x="6" y="27"/>
                    <a:pt x="4" y="23"/>
                  </a:cubicBezTo>
                  <a:cubicBezTo>
                    <a:pt x="3" y="21"/>
                    <a:pt x="2" y="19"/>
                    <a:pt x="0" y="18"/>
                  </a:cubicBezTo>
                  <a:cubicBezTo>
                    <a:pt x="3" y="14"/>
                    <a:pt x="11" y="8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59" name="Freeform 910">
              <a:extLst>
                <a:ext uri="{FF2B5EF4-FFF2-40B4-BE49-F238E27FC236}">
                  <a16:creationId xmlns:a16="http://schemas.microsoft.com/office/drawing/2014/main" id="{2AC04B75-E2AB-4DF9-A1C5-D3E418F27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3364"/>
              <a:ext cx="61" cy="42"/>
            </a:xfrm>
            <a:custGeom>
              <a:avLst/>
              <a:gdLst>
                <a:gd name="T0" fmla="*/ 205 w 31"/>
                <a:gd name="T1" fmla="*/ 0 h 20"/>
                <a:gd name="T2" fmla="*/ 116 w 31"/>
                <a:gd name="T3" fmla="*/ 160 h 20"/>
                <a:gd name="T4" fmla="*/ 0 w 31"/>
                <a:gd name="T5" fmla="*/ 120 h 20"/>
                <a:gd name="T6" fmla="*/ 175 w 31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0">
                  <a:moveTo>
                    <a:pt x="27" y="0"/>
                  </a:moveTo>
                  <a:cubicBezTo>
                    <a:pt x="31" y="6"/>
                    <a:pt x="19" y="15"/>
                    <a:pt x="15" y="17"/>
                  </a:cubicBezTo>
                  <a:cubicBezTo>
                    <a:pt x="9" y="20"/>
                    <a:pt x="6" y="14"/>
                    <a:pt x="0" y="13"/>
                  </a:cubicBezTo>
                  <a:cubicBezTo>
                    <a:pt x="7" y="11"/>
                    <a:pt x="17" y="4"/>
                    <a:pt x="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0" name="Freeform 911">
              <a:extLst>
                <a:ext uri="{FF2B5EF4-FFF2-40B4-BE49-F238E27FC236}">
                  <a16:creationId xmlns:a16="http://schemas.microsoft.com/office/drawing/2014/main" id="{E2BA300A-AE79-4821-A3ED-2F264230B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404"/>
              <a:ext cx="35" cy="33"/>
            </a:xfrm>
            <a:custGeom>
              <a:avLst/>
              <a:gdLst>
                <a:gd name="T0" fmla="*/ 132 w 18"/>
                <a:gd name="T1" fmla="*/ 0 h 16"/>
                <a:gd name="T2" fmla="*/ 0 w 18"/>
                <a:gd name="T3" fmla="*/ 43 h 16"/>
                <a:gd name="T4" fmla="*/ 37 w 18"/>
                <a:gd name="T5" fmla="*/ 140 h 16"/>
                <a:gd name="T6" fmla="*/ 124 w 18"/>
                <a:gd name="T7" fmla="*/ 2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cubicBezTo>
                    <a:pt x="12" y="2"/>
                    <a:pt x="6" y="3"/>
                    <a:pt x="0" y="5"/>
                  </a:cubicBezTo>
                  <a:cubicBezTo>
                    <a:pt x="2" y="8"/>
                    <a:pt x="4" y="12"/>
                    <a:pt x="5" y="16"/>
                  </a:cubicBezTo>
                  <a:cubicBezTo>
                    <a:pt x="10" y="13"/>
                    <a:pt x="14" y="8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1" name="Freeform 912">
              <a:extLst>
                <a:ext uri="{FF2B5EF4-FFF2-40B4-BE49-F238E27FC236}">
                  <a16:creationId xmlns:a16="http://schemas.microsoft.com/office/drawing/2014/main" id="{38045897-7868-4734-AF6B-E235F5151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315"/>
              <a:ext cx="39" cy="52"/>
            </a:xfrm>
            <a:custGeom>
              <a:avLst/>
              <a:gdLst>
                <a:gd name="T0" fmla="*/ 76 w 20"/>
                <a:gd name="T1" fmla="*/ 25 h 25"/>
                <a:gd name="T2" fmla="*/ 39 w 20"/>
                <a:gd name="T3" fmla="*/ 125 h 25"/>
                <a:gd name="T4" fmla="*/ 8 w 20"/>
                <a:gd name="T5" fmla="*/ 191 h 25"/>
                <a:gd name="T6" fmla="*/ 133 w 20"/>
                <a:gd name="T7" fmla="*/ 225 h 25"/>
                <a:gd name="T8" fmla="*/ 125 w 20"/>
                <a:gd name="T9" fmla="*/ 116 h 25"/>
                <a:gd name="T10" fmla="*/ 125 w 20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5">
                  <a:moveTo>
                    <a:pt x="10" y="3"/>
                  </a:moveTo>
                  <a:cubicBezTo>
                    <a:pt x="9" y="7"/>
                    <a:pt x="7" y="11"/>
                    <a:pt x="5" y="14"/>
                  </a:cubicBezTo>
                  <a:cubicBezTo>
                    <a:pt x="4" y="16"/>
                    <a:pt x="0" y="19"/>
                    <a:pt x="1" y="21"/>
                  </a:cubicBezTo>
                  <a:cubicBezTo>
                    <a:pt x="2" y="24"/>
                    <a:pt x="15" y="25"/>
                    <a:pt x="18" y="25"/>
                  </a:cubicBezTo>
                  <a:cubicBezTo>
                    <a:pt x="20" y="19"/>
                    <a:pt x="20" y="19"/>
                    <a:pt x="17" y="13"/>
                  </a:cubicBezTo>
                  <a:cubicBezTo>
                    <a:pt x="15" y="9"/>
                    <a:pt x="19" y="3"/>
                    <a:pt x="1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2" name="Freeform 913">
              <a:extLst>
                <a:ext uri="{FF2B5EF4-FFF2-40B4-BE49-F238E27FC236}">
                  <a16:creationId xmlns:a16="http://schemas.microsoft.com/office/drawing/2014/main" id="{2B3A865B-6922-45CE-86EB-B4AE7CB53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380"/>
              <a:ext cx="47" cy="65"/>
            </a:xfrm>
            <a:custGeom>
              <a:avLst/>
              <a:gdLst>
                <a:gd name="T0" fmla="*/ 165 w 24"/>
                <a:gd name="T1" fmla="*/ 65 h 31"/>
                <a:gd name="T2" fmla="*/ 24 w 24"/>
                <a:gd name="T3" fmla="*/ 0 h 31"/>
                <a:gd name="T4" fmla="*/ 92 w 24"/>
                <a:gd name="T5" fmla="*/ 285 h 31"/>
                <a:gd name="T6" fmla="*/ 127 w 24"/>
                <a:gd name="T7" fmla="*/ 168 h 31"/>
                <a:gd name="T8" fmla="*/ 180 w 24"/>
                <a:gd name="T9" fmla="*/ 65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1">
                  <a:moveTo>
                    <a:pt x="22" y="7"/>
                  </a:moveTo>
                  <a:cubicBezTo>
                    <a:pt x="16" y="4"/>
                    <a:pt x="9" y="3"/>
                    <a:pt x="3" y="0"/>
                  </a:cubicBezTo>
                  <a:cubicBezTo>
                    <a:pt x="0" y="6"/>
                    <a:pt x="4" y="29"/>
                    <a:pt x="12" y="31"/>
                  </a:cubicBezTo>
                  <a:cubicBezTo>
                    <a:pt x="14" y="25"/>
                    <a:pt x="12" y="23"/>
                    <a:pt x="17" y="18"/>
                  </a:cubicBezTo>
                  <a:cubicBezTo>
                    <a:pt x="20" y="15"/>
                    <a:pt x="23" y="12"/>
                    <a:pt x="24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3" name="Freeform 914">
              <a:extLst>
                <a:ext uri="{FF2B5EF4-FFF2-40B4-BE49-F238E27FC236}">
                  <a16:creationId xmlns:a16="http://schemas.microsoft.com/office/drawing/2014/main" id="{6F9B3AA4-A69E-4739-85CF-8FD7CC08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290"/>
              <a:ext cx="34" cy="100"/>
            </a:xfrm>
            <a:custGeom>
              <a:avLst/>
              <a:gdLst>
                <a:gd name="T0" fmla="*/ 136 w 17"/>
                <a:gd name="T1" fmla="*/ 0 h 48"/>
                <a:gd name="T2" fmla="*/ 56 w 17"/>
                <a:gd name="T3" fmla="*/ 200 h 48"/>
                <a:gd name="T4" fmla="*/ 16 w 17"/>
                <a:gd name="T5" fmla="*/ 433 h 48"/>
                <a:gd name="T6" fmla="*/ 24 w 17"/>
                <a:gd name="T7" fmla="*/ 165 h 48"/>
                <a:gd name="T8" fmla="*/ 112 w 17"/>
                <a:gd name="T9" fmla="*/ 17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48">
                  <a:moveTo>
                    <a:pt x="17" y="0"/>
                  </a:moveTo>
                  <a:cubicBezTo>
                    <a:pt x="15" y="8"/>
                    <a:pt x="10" y="15"/>
                    <a:pt x="7" y="22"/>
                  </a:cubicBezTo>
                  <a:cubicBezTo>
                    <a:pt x="3" y="30"/>
                    <a:pt x="4" y="40"/>
                    <a:pt x="2" y="48"/>
                  </a:cubicBezTo>
                  <a:cubicBezTo>
                    <a:pt x="1" y="38"/>
                    <a:pt x="0" y="28"/>
                    <a:pt x="3" y="18"/>
                  </a:cubicBezTo>
                  <a:cubicBezTo>
                    <a:pt x="4" y="15"/>
                    <a:pt x="10" y="3"/>
                    <a:pt x="14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4" name="Freeform 915">
              <a:extLst>
                <a:ext uri="{FF2B5EF4-FFF2-40B4-BE49-F238E27FC236}">
                  <a16:creationId xmlns:a16="http://schemas.microsoft.com/office/drawing/2014/main" id="{4CEFBFC4-5D17-459E-80BC-0998D197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2513"/>
              <a:ext cx="35" cy="143"/>
            </a:xfrm>
            <a:custGeom>
              <a:avLst/>
              <a:gdLst>
                <a:gd name="T0" fmla="*/ 132 w 18"/>
                <a:gd name="T1" fmla="*/ 0 h 68"/>
                <a:gd name="T2" fmla="*/ 72 w 18"/>
                <a:gd name="T3" fmla="*/ 151 h 68"/>
                <a:gd name="T4" fmla="*/ 60 w 18"/>
                <a:gd name="T5" fmla="*/ 288 h 68"/>
                <a:gd name="T6" fmla="*/ 8 w 18"/>
                <a:gd name="T7" fmla="*/ 633 h 68"/>
                <a:gd name="T8" fmla="*/ 8 w 18"/>
                <a:gd name="T9" fmla="*/ 353 h 68"/>
                <a:gd name="T10" fmla="*/ 80 w 18"/>
                <a:gd name="T11" fmla="*/ 27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8">
                  <a:moveTo>
                    <a:pt x="18" y="0"/>
                  </a:moveTo>
                  <a:cubicBezTo>
                    <a:pt x="14" y="6"/>
                    <a:pt x="11" y="9"/>
                    <a:pt x="10" y="16"/>
                  </a:cubicBezTo>
                  <a:cubicBezTo>
                    <a:pt x="9" y="21"/>
                    <a:pt x="8" y="26"/>
                    <a:pt x="8" y="31"/>
                  </a:cubicBezTo>
                  <a:cubicBezTo>
                    <a:pt x="8" y="44"/>
                    <a:pt x="5" y="56"/>
                    <a:pt x="1" y="68"/>
                  </a:cubicBezTo>
                  <a:cubicBezTo>
                    <a:pt x="2" y="58"/>
                    <a:pt x="0" y="48"/>
                    <a:pt x="1" y="38"/>
                  </a:cubicBezTo>
                  <a:cubicBezTo>
                    <a:pt x="2" y="26"/>
                    <a:pt x="6" y="15"/>
                    <a:pt x="11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5" name="Freeform 916">
              <a:extLst>
                <a:ext uri="{FF2B5EF4-FFF2-40B4-BE49-F238E27FC236}">
                  <a16:creationId xmlns:a16="http://schemas.microsoft.com/office/drawing/2014/main" id="{D4BC24F8-E344-49DA-A267-950F4BEEB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511"/>
              <a:ext cx="43" cy="71"/>
            </a:xfrm>
            <a:custGeom>
              <a:avLst/>
              <a:gdLst>
                <a:gd name="T0" fmla="*/ 61 w 22"/>
                <a:gd name="T1" fmla="*/ 27 h 34"/>
                <a:gd name="T2" fmla="*/ 156 w 22"/>
                <a:gd name="T3" fmla="*/ 100 h 34"/>
                <a:gd name="T4" fmla="*/ 119 w 22"/>
                <a:gd name="T5" fmla="*/ 292 h 34"/>
                <a:gd name="T6" fmla="*/ 31 w 22"/>
                <a:gd name="T7" fmla="*/ 284 h 34"/>
                <a:gd name="T8" fmla="*/ 8 w 22"/>
                <a:gd name="T9" fmla="*/ 6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">
                  <a:moveTo>
                    <a:pt x="8" y="3"/>
                  </a:moveTo>
                  <a:cubicBezTo>
                    <a:pt x="15" y="0"/>
                    <a:pt x="19" y="4"/>
                    <a:pt x="21" y="11"/>
                  </a:cubicBezTo>
                  <a:cubicBezTo>
                    <a:pt x="22" y="15"/>
                    <a:pt x="20" y="30"/>
                    <a:pt x="16" y="32"/>
                  </a:cubicBezTo>
                  <a:cubicBezTo>
                    <a:pt x="13" y="34"/>
                    <a:pt x="6" y="33"/>
                    <a:pt x="4" y="31"/>
                  </a:cubicBezTo>
                  <a:cubicBezTo>
                    <a:pt x="0" y="27"/>
                    <a:pt x="0" y="13"/>
                    <a:pt x="1" y="7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6" name="Freeform 917">
              <a:extLst>
                <a:ext uri="{FF2B5EF4-FFF2-40B4-BE49-F238E27FC236}">
                  <a16:creationId xmlns:a16="http://schemas.microsoft.com/office/drawing/2014/main" id="{93CBC914-8FAE-4229-987F-504C1895F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593"/>
              <a:ext cx="53" cy="88"/>
            </a:xfrm>
            <a:custGeom>
              <a:avLst/>
              <a:gdLst>
                <a:gd name="T0" fmla="*/ 92 w 27"/>
                <a:gd name="T1" fmla="*/ 44 h 42"/>
                <a:gd name="T2" fmla="*/ 84 w 27"/>
                <a:gd name="T3" fmla="*/ 386 h 42"/>
                <a:gd name="T4" fmla="*/ 8 w 27"/>
                <a:gd name="T5" fmla="*/ 228 h 42"/>
                <a:gd name="T6" fmla="*/ 39 w 27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42">
                  <a:moveTo>
                    <a:pt x="12" y="5"/>
                  </a:moveTo>
                  <a:cubicBezTo>
                    <a:pt x="27" y="0"/>
                    <a:pt x="16" y="38"/>
                    <a:pt x="11" y="42"/>
                  </a:cubicBezTo>
                  <a:cubicBezTo>
                    <a:pt x="5" y="39"/>
                    <a:pt x="0" y="31"/>
                    <a:pt x="1" y="25"/>
                  </a:cubicBezTo>
                  <a:cubicBezTo>
                    <a:pt x="1" y="19"/>
                    <a:pt x="2" y="10"/>
                    <a:pt x="5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7" name="Freeform 918">
              <a:extLst>
                <a:ext uri="{FF2B5EF4-FFF2-40B4-BE49-F238E27FC236}">
                  <a16:creationId xmlns:a16="http://schemas.microsoft.com/office/drawing/2014/main" id="{E0FFB330-41B0-46A5-9633-1CD3002A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589"/>
              <a:ext cx="24" cy="33"/>
            </a:xfrm>
            <a:custGeom>
              <a:avLst/>
              <a:gdLst>
                <a:gd name="T0" fmla="*/ 88 w 12"/>
                <a:gd name="T1" fmla="*/ 0 h 16"/>
                <a:gd name="T2" fmla="*/ 88 w 12"/>
                <a:gd name="T3" fmla="*/ 140 h 16"/>
                <a:gd name="T4" fmla="*/ 88 w 12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1" y="0"/>
                  </a:moveTo>
                  <a:cubicBezTo>
                    <a:pt x="0" y="4"/>
                    <a:pt x="8" y="10"/>
                    <a:pt x="11" y="16"/>
                  </a:cubicBezTo>
                  <a:cubicBezTo>
                    <a:pt x="11" y="12"/>
                    <a:pt x="12" y="8"/>
                    <a:pt x="11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8" name="Freeform 919">
              <a:extLst>
                <a:ext uri="{FF2B5EF4-FFF2-40B4-BE49-F238E27FC236}">
                  <a16:creationId xmlns:a16="http://schemas.microsoft.com/office/drawing/2014/main" id="{29F07004-F9B2-4328-8A38-C17EE34F1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2355"/>
              <a:ext cx="18" cy="23"/>
            </a:xfrm>
            <a:custGeom>
              <a:avLst/>
              <a:gdLst>
                <a:gd name="T0" fmla="*/ 32 w 9"/>
                <a:gd name="T1" fmla="*/ 0 h 11"/>
                <a:gd name="T2" fmla="*/ 64 w 9"/>
                <a:gd name="T3" fmla="*/ 100 h 11"/>
                <a:gd name="T4" fmla="*/ 56 w 9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4" y="6"/>
                    <a:pt x="0" y="9"/>
                    <a:pt x="8" y="11"/>
                  </a:cubicBezTo>
                  <a:cubicBezTo>
                    <a:pt x="9" y="9"/>
                    <a:pt x="9" y="5"/>
                    <a:pt x="7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69" name="Freeform 920">
              <a:extLst>
                <a:ext uri="{FF2B5EF4-FFF2-40B4-BE49-F238E27FC236}">
                  <a16:creationId xmlns:a16="http://schemas.microsoft.com/office/drawing/2014/main" id="{396D6E2A-4F3E-4101-B281-2E1B13411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789"/>
              <a:ext cx="51" cy="57"/>
            </a:xfrm>
            <a:custGeom>
              <a:avLst/>
              <a:gdLst>
                <a:gd name="T0" fmla="*/ 196 w 26"/>
                <a:gd name="T1" fmla="*/ 0 h 27"/>
                <a:gd name="T2" fmla="*/ 39 w 26"/>
                <a:gd name="T3" fmla="*/ 68 h 27"/>
                <a:gd name="T4" fmla="*/ 128 w 26"/>
                <a:gd name="T5" fmla="*/ 253 h 27"/>
                <a:gd name="T6" fmla="*/ 173 w 26"/>
                <a:gd name="T7" fmla="*/ 2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26" y="0"/>
                  </a:moveTo>
                  <a:cubicBezTo>
                    <a:pt x="19" y="4"/>
                    <a:pt x="10" y="0"/>
                    <a:pt x="5" y="7"/>
                  </a:cubicBezTo>
                  <a:cubicBezTo>
                    <a:pt x="0" y="14"/>
                    <a:pt x="3" y="23"/>
                    <a:pt x="17" y="27"/>
                  </a:cubicBezTo>
                  <a:cubicBezTo>
                    <a:pt x="22" y="23"/>
                    <a:pt x="25" y="11"/>
                    <a:pt x="23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0" name="Freeform 921">
              <a:extLst>
                <a:ext uri="{FF2B5EF4-FFF2-40B4-BE49-F238E27FC236}">
                  <a16:creationId xmlns:a16="http://schemas.microsoft.com/office/drawing/2014/main" id="{ED7F3B91-A74C-478F-8620-B8DEF5E92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858"/>
              <a:ext cx="60" cy="67"/>
            </a:xfrm>
            <a:custGeom>
              <a:avLst/>
              <a:gdLst>
                <a:gd name="T0" fmla="*/ 72 w 31"/>
                <a:gd name="T1" fmla="*/ 27 h 32"/>
                <a:gd name="T2" fmla="*/ 37 w 31"/>
                <a:gd name="T3" fmla="*/ 293 h 32"/>
                <a:gd name="T4" fmla="*/ 0 w 31"/>
                <a:gd name="T5" fmla="*/ 201 h 32"/>
                <a:gd name="T6" fmla="*/ 64 w 31"/>
                <a:gd name="T7" fmla="*/ 44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2">
                  <a:moveTo>
                    <a:pt x="10" y="3"/>
                  </a:moveTo>
                  <a:cubicBezTo>
                    <a:pt x="31" y="0"/>
                    <a:pt x="15" y="29"/>
                    <a:pt x="5" y="32"/>
                  </a:cubicBezTo>
                  <a:cubicBezTo>
                    <a:pt x="5" y="28"/>
                    <a:pt x="0" y="25"/>
                    <a:pt x="0" y="22"/>
                  </a:cubicBezTo>
                  <a:cubicBezTo>
                    <a:pt x="0" y="17"/>
                    <a:pt x="6" y="9"/>
                    <a:pt x="9" y="5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1" name="Freeform 922">
              <a:extLst>
                <a:ext uri="{FF2B5EF4-FFF2-40B4-BE49-F238E27FC236}">
                  <a16:creationId xmlns:a16="http://schemas.microsoft.com/office/drawing/2014/main" id="{229E7215-C8E6-4850-9212-398C2173E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68"/>
              <a:ext cx="34" cy="99"/>
            </a:xfrm>
            <a:custGeom>
              <a:avLst/>
              <a:gdLst>
                <a:gd name="T0" fmla="*/ 136 w 17"/>
                <a:gd name="T1" fmla="*/ 0 h 47"/>
                <a:gd name="T2" fmla="*/ 112 w 17"/>
                <a:gd name="T3" fmla="*/ 177 h 47"/>
                <a:gd name="T4" fmla="*/ 56 w 17"/>
                <a:gd name="T5" fmla="*/ 289 h 47"/>
                <a:gd name="T6" fmla="*/ 40 w 17"/>
                <a:gd name="T7" fmla="*/ 440 h 47"/>
                <a:gd name="T8" fmla="*/ 48 w 17"/>
                <a:gd name="T9" fmla="*/ 244 h 47"/>
                <a:gd name="T10" fmla="*/ 112 w 17"/>
                <a:gd name="T11" fmla="*/ 3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47">
                  <a:moveTo>
                    <a:pt x="17" y="0"/>
                  </a:moveTo>
                  <a:cubicBezTo>
                    <a:pt x="15" y="6"/>
                    <a:pt x="16" y="13"/>
                    <a:pt x="14" y="19"/>
                  </a:cubicBezTo>
                  <a:cubicBezTo>
                    <a:pt x="13" y="23"/>
                    <a:pt x="9" y="27"/>
                    <a:pt x="7" y="31"/>
                  </a:cubicBezTo>
                  <a:cubicBezTo>
                    <a:pt x="5" y="36"/>
                    <a:pt x="7" y="42"/>
                    <a:pt x="5" y="47"/>
                  </a:cubicBezTo>
                  <a:cubicBezTo>
                    <a:pt x="0" y="41"/>
                    <a:pt x="4" y="32"/>
                    <a:pt x="6" y="26"/>
                  </a:cubicBezTo>
                  <a:cubicBezTo>
                    <a:pt x="7" y="19"/>
                    <a:pt x="9" y="10"/>
                    <a:pt x="14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2" name="Freeform 923">
              <a:extLst>
                <a:ext uri="{FF2B5EF4-FFF2-40B4-BE49-F238E27FC236}">
                  <a16:creationId xmlns:a16="http://schemas.microsoft.com/office/drawing/2014/main" id="{CBDF37EC-2A06-4B75-A712-B9696340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973"/>
              <a:ext cx="35" cy="59"/>
            </a:xfrm>
            <a:custGeom>
              <a:avLst/>
              <a:gdLst>
                <a:gd name="T0" fmla="*/ 132 w 18"/>
                <a:gd name="T1" fmla="*/ 8 h 28"/>
                <a:gd name="T2" fmla="*/ 16 w 18"/>
                <a:gd name="T3" fmla="*/ 261 h 28"/>
                <a:gd name="T4" fmla="*/ 16 w 18"/>
                <a:gd name="T5" fmla="*/ 120 h 28"/>
                <a:gd name="T6" fmla="*/ 60 w 18"/>
                <a:gd name="T7" fmla="*/ 17 h 28"/>
                <a:gd name="T8" fmla="*/ 95 w 18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18" y="1"/>
                  </a:moveTo>
                  <a:cubicBezTo>
                    <a:pt x="9" y="8"/>
                    <a:pt x="6" y="19"/>
                    <a:pt x="2" y="28"/>
                  </a:cubicBezTo>
                  <a:cubicBezTo>
                    <a:pt x="0" y="23"/>
                    <a:pt x="1" y="18"/>
                    <a:pt x="2" y="13"/>
                  </a:cubicBezTo>
                  <a:cubicBezTo>
                    <a:pt x="3" y="9"/>
                    <a:pt x="5" y="5"/>
                    <a:pt x="8" y="2"/>
                  </a:cubicBezTo>
                  <a:cubicBezTo>
                    <a:pt x="10" y="1"/>
                    <a:pt x="11" y="2"/>
                    <a:pt x="1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3" name="Freeform 924">
              <a:extLst>
                <a:ext uri="{FF2B5EF4-FFF2-40B4-BE49-F238E27FC236}">
                  <a16:creationId xmlns:a16="http://schemas.microsoft.com/office/drawing/2014/main" id="{25D214C2-3939-4E03-A582-156F9422E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9" y="2986"/>
              <a:ext cx="24" cy="29"/>
            </a:xfrm>
            <a:custGeom>
              <a:avLst/>
              <a:gdLst>
                <a:gd name="T0" fmla="*/ 48 w 12"/>
                <a:gd name="T1" fmla="*/ 0 h 14"/>
                <a:gd name="T2" fmla="*/ 88 w 12"/>
                <a:gd name="T3" fmla="*/ 124 h 14"/>
                <a:gd name="T4" fmla="*/ 8 w 12"/>
                <a:gd name="T5" fmla="*/ 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11" y="2"/>
                    <a:pt x="12" y="10"/>
                    <a:pt x="11" y="14"/>
                  </a:cubicBezTo>
                  <a:cubicBezTo>
                    <a:pt x="8" y="12"/>
                    <a:pt x="0" y="5"/>
                    <a:pt x="1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4" name="Freeform 925">
              <a:extLst>
                <a:ext uri="{FF2B5EF4-FFF2-40B4-BE49-F238E27FC236}">
                  <a16:creationId xmlns:a16="http://schemas.microsoft.com/office/drawing/2014/main" id="{97E6C620-54B8-456D-B1D6-F4D465741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3015"/>
              <a:ext cx="51" cy="61"/>
            </a:xfrm>
            <a:custGeom>
              <a:avLst/>
              <a:gdLst>
                <a:gd name="T0" fmla="*/ 77 w 26"/>
                <a:gd name="T1" fmla="*/ 0 h 29"/>
                <a:gd name="T2" fmla="*/ 31 w 26"/>
                <a:gd name="T3" fmla="*/ 269 h 29"/>
                <a:gd name="T4" fmla="*/ 8 w 26"/>
                <a:gd name="T5" fmla="*/ 160 h 29"/>
                <a:gd name="T6" fmla="*/ 61 w 26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9">
                  <a:moveTo>
                    <a:pt x="10" y="0"/>
                  </a:moveTo>
                  <a:cubicBezTo>
                    <a:pt x="26" y="2"/>
                    <a:pt x="13" y="27"/>
                    <a:pt x="4" y="29"/>
                  </a:cubicBezTo>
                  <a:cubicBezTo>
                    <a:pt x="2" y="24"/>
                    <a:pt x="0" y="22"/>
                    <a:pt x="1" y="17"/>
                  </a:cubicBezTo>
                  <a:cubicBezTo>
                    <a:pt x="1" y="12"/>
                    <a:pt x="3" y="2"/>
                    <a:pt x="8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5" name="Freeform 926">
              <a:extLst>
                <a:ext uri="{FF2B5EF4-FFF2-40B4-BE49-F238E27FC236}">
                  <a16:creationId xmlns:a16="http://schemas.microsoft.com/office/drawing/2014/main" id="{D16CACC1-D63A-4F74-90E9-60B6CA0EE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3132"/>
              <a:ext cx="30" cy="21"/>
            </a:xfrm>
            <a:custGeom>
              <a:avLst/>
              <a:gdLst>
                <a:gd name="T0" fmla="*/ 24 w 15"/>
                <a:gd name="T1" fmla="*/ 36 h 10"/>
                <a:gd name="T2" fmla="*/ 80 w 15"/>
                <a:gd name="T3" fmla="*/ 76 h 10"/>
                <a:gd name="T4" fmla="*/ 0 w 15"/>
                <a:gd name="T5" fmla="*/ 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3" y="4"/>
                  </a:moveTo>
                  <a:cubicBezTo>
                    <a:pt x="6" y="0"/>
                    <a:pt x="15" y="3"/>
                    <a:pt x="10" y="8"/>
                  </a:cubicBezTo>
                  <a:cubicBezTo>
                    <a:pt x="9" y="10"/>
                    <a:pt x="2" y="8"/>
                    <a:pt x="0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6" name="Freeform 927">
              <a:extLst>
                <a:ext uri="{FF2B5EF4-FFF2-40B4-BE49-F238E27FC236}">
                  <a16:creationId xmlns:a16="http://schemas.microsoft.com/office/drawing/2014/main" id="{A17BA8B0-D392-4719-A805-EA7082B03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3165"/>
              <a:ext cx="55" cy="53"/>
            </a:xfrm>
            <a:custGeom>
              <a:avLst/>
              <a:gdLst>
                <a:gd name="T0" fmla="*/ 84 w 28"/>
                <a:gd name="T1" fmla="*/ 0 h 25"/>
                <a:gd name="T2" fmla="*/ 181 w 28"/>
                <a:gd name="T3" fmla="*/ 36 h 25"/>
                <a:gd name="T4" fmla="*/ 108 w 28"/>
                <a:gd name="T5" fmla="*/ 180 h 25"/>
                <a:gd name="T6" fmla="*/ 47 w 28"/>
                <a:gd name="T7" fmla="*/ 1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5">
                  <a:moveTo>
                    <a:pt x="11" y="0"/>
                  </a:moveTo>
                  <a:cubicBezTo>
                    <a:pt x="14" y="3"/>
                    <a:pt x="21" y="0"/>
                    <a:pt x="24" y="4"/>
                  </a:cubicBezTo>
                  <a:cubicBezTo>
                    <a:pt x="28" y="10"/>
                    <a:pt x="18" y="17"/>
                    <a:pt x="14" y="19"/>
                  </a:cubicBezTo>
                  <a:cubicBezTo>
                    <a:pt x="0" y="25"/>
                    <a:pt x="7" y="8"/>
                    <a:pt x="6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7" name="Freeform 928">
              <a:extLst>
                <a:ext uri="{FF2B5EF4-FFF2-40B4-BE49-F238E27FC236}">
                  <a16:creationId xmlns:a16="http://schemas.microsoft.com/office/drawing/2014/main" id="{B98215FC-975C-49EF-987C-5FE2ABDB0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249"/>
              <a:ext cx="59" cy="61"/>
            </a:xfrm>
            <a:custGeom>
              <a:avLst/>
              <a:gdLst>
                <a:gd name="T0" fmla="*/ 228 w 30"/>
                <a:gd name="T1" fmla="*/ 27 h 29"/>
                <a:gd name="T2" fmla="*/ 144 w 30"/>
                <a:gd name="T3" fmla="*/ 221 h 29"/>
                <a:gd name="T4" fmla="*/ 0 w 30"/>
                <a:gd name="T5" fmla="*/ 244 h 29"/>
                <a:gd name="T6" fmla="*/ 136 w 30"/>
                <a:gd name="T7" fmla="*/ 120 h 29"/>
                <a:gd name="T8" fmla="*/ 205 w 30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30" y="3"/>
                  </a:moveTo>
                  <a:cubicBezTo>
                    <a:pt x="26" y="10"/>
                    <a:pt x="24" y="18"/>
                    <a:pt x="19" y="24"/>
                  </a:cubicBezTo>
                  <a:cubicBezTo>
                    <a:pt x="13" y="29"/>
                    <a:pt x="7" y="27"/>
                    <a:pt x="0" y="26"/>
                  </a:cubicBezTo>
                  <a:cubicBezTo>
                    <a:pt x="6" y="22"/>
                    <a:pt x="12" y="19"/>
                    <a:pt x="18" y="13"/>
                  </a:cubicBezTo>
                  <a:cubicBezTo>
                    <a:pt x="21" y="9"/>
                    <a:pt x="24" y="4"/>
                    <a:pt x="2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8" name="Freeform 929">
              <a:extLst>
                <a:ext uri="{FF2B5EF4-FFF2-40B4-BE49-F238E27FC236}">
                  <a16:creationId xmlns:a16="http://schemas.microsoft.com/office/drawing/2014/main" id="{ADAA2DD7-FA82-47BB-9E6C-A803EEB33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333"/>
              <a:ext cx="70" cy="46"/>
            </a:xfrm>
            <a:custGeom>
              <a:avLst/>
              <a:gdLst>
                <a:gd name="T0" fmla="*/ 264 w 36"/>
                <a:gd name="T1" fmla="*/ 65 h 22"/>
                <a:gd name="T2" fmla="*/ 200 w 36"/>
                <a:gd name="T3" fmla="*/ 136 h 22"/>
                <a:gd name="T4" fmla="*/ 103 w 36"/>
                <a:gd name="T5" fmla="*/ 184 h 22"/>
                <a:gd name="T6" fmla="*/ 0 w 36"/>
                <a:gd name="T7" fmla="*/ 201 h 22"/>
                <a:gd name="T8" fmla="*/ 109 w 36"/>
                <a:gd name="T9" fmla="*/ 109 h 22"/>
                <a:gd name="T10" fmla="*/ 257 w 36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2">
                  <a:moveTo>
                    <a:pt x="36" y="7"/>
                  </a:moveTo>
                  <a:cubicBezTo>
                    <a:pt x="33" y="9"/>
                    <a:pt x="30" y="13"/>
                    <a:pt x="27" y="15"/>
                  </a:cubicBezTo>
                  <a:cubicBezTo>
                    <a:pt x="23" y="17"/>
                    <a:pt x="19" y="18"/>
                    <a:pt x="14" y="20"/>
                  </a:cubicBezTo>
                  <a:cubicBezTo>
                    <a:pt x="9" y="21"/>
                    <a:pt x="5" y="22"/>
                    <a:pt x="0" y="22"/>
                  </a:cubicBezTo>
                  <a:cubicBezTo>
                    <a:pt x="2" y="18"/>
                    <a:pt x="11" y="15"/>
                    <a:pt x="15" y="12"/>
                  </a:cubicBezTo>
                  <a:cubicBezTo>
                    <a:pt x="22" y="8"/>
                    <a:pt x="30" y="6"/>
                    <a:pt x="3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79" name="Freeform 930">
              <a:extLst>
                <a:ext uri="{FF2B5EF4-FFF2-40B4-BE49-F238E27FC236}">
                  <a16:creationId xmlns:a16="http://schemas.microsoft.com/office/drawing/2014/main" id="{F719DFBB-CF03-4A0F-AEAD-09698144F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381"/>
              <a:ext cx="72" cy="27"/>
            </a:xfrm>
            <a:custGeom>
              <a:avLst/>
              <a:gdLst>
                <a:gd name="T0" fmla="*/ 272 w 37"/>
                <a:gd name="T1" fmla="*/ 17 h 13"/>
                <a:gd name="T2" fmla="*/ 37 w 37"/>
                <a:gd name="T3" fmla="*/ 64 h 13"/>
                <a:gd name="T4" fmla="*/ 53 w 37"/>
                <a:gd name="T5" fmla="*/ 8 h 13"/>
                <a:gd name="T6" fmla="*/ 148 w 37"/>
                <a:gd name="T7" fmla="*/ 25 h 13"/>
                <a:gd name="T8" fmla="*/ 249 w 37"/>
                <a:gd name="T9" fmla="*/ 1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3">
                  <a:moveTo>
                    <a:pt x="37" y="2"/>
                  </a:moveTo>
                  <a:cubicBezTo>
                    <a:pt x="29" y="7"/>
                    <a:pt x="13" y="13"/>
                    <a:pt x="5" y="7"/>
                  </a:cubicBezTo>
                  <a:cubicBezTo>
                    <a:pt x="0" y="4"/>
                    <a:pt x="1" y="1"/>
                    <a:pt x="7" y="1"/>
                  </a:cubicBezTo>
                  <a:cubicBezTo>
                    <a:pt x="11" y="0"/>
                    <a:pt x="16" y="3"/>
                    <a:pt x="20" y="3"/>
                  </a:cubicBezTo>
                  <a:cubicBezTo>
                    <a:pt x="25" y="3"/>
                    <a:pt x="30" y="1"/>
                    <a:pt x="34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0" name="Freeform 931">
              <a:extLst>
                <a:ext uri="{FF2B5EF4-FFF2-40B4-BE49-F238E27FC236}">
                  <a16:creationId xmlns:a16="http://schemas.microsoft.com/office/drawing/2014/main" id="{9965294C-2E93-43AB-936D-C404B89B1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3335"/>
              <a:ext cx="45" cy="33"/>
            </a:xfrm>
            <a:custGeom>
              <a:avLst/>
              <a:gdLst>
                <a:gd name="T0" fmla="*/ 172 w 23"/>
                <a:gd name="T1" fmla="*/ 60 h 16"/>
                <a:gd name="T2" fmla="*/ 76 w 23"/>
                <a:gd name="T3" fmla="*/ 8 h 16"/>
                <a:gd name="T4" fmla="*/ 0 w 23"/>
                <a:gd name="T5" fmla="*/ 140 h 16"/>
                <a:gd name="T6" fmla="*/ 88 w 23"/>
                <a:gd name="T7" fmla="*/ 140 h 16"/>
                <a:gd name="T8" fmla="*/ 112 w 23"/>
                <a:gd name="T9" fmla="*/ 3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23" y="7"/>
                  </a:moveTo>
                  <a:cubicBezTo>
                    <a:pt x="20" y="3"/>
                    <a:pt x="15" y="0"/>
                    <a:pt x="10" y="1"/>
                  </a:cubicBezTo>
                  <a:cubicBezTo>
                    <a:pt x="2" y="2"/>
                    <a:pt x="2" y="10"/>
                    <a:pt x="0" y="16"/>
                  </a:cubicBezTo>
                  <a:cubicBezTo>
                    <a:pt x="3" y="15"/>
                    <a:pt x="8" y="15"/>
                    <a:pt x="12" y="16"/>
                  </a:cubicBezTo>
                  <a:cubicBezTo>
                    <a:pt x="9" y="11"/>
                    <a:pt x="14" y="8"/>
                    <a:pt x="15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1" name="Freeform 932">
              <a:extLst>
                <a:ext uri="{FF2B5EF4-FFF2-40B4-BE49-F238E27FC236}">
                  <a16:creationId xmlns:a16="http://schemas.microsoft.com/office/drawing/2014/main" id="{0E02BC2D-20AD-48B4-BCD9-4507F5087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301"/>
              <a:ext cx="32" cy="55"/>
            </a:xfrm>
            <a:custGeom>
              <a:avLst/>
              <a:gdLst>
                <a:gd name="T0" fmla="*/ 128 w 16"/>
                <a:gd name="T1" fmla="*/ 0 h 26"/>
                <a:gd name="T2" fmla="*/ 8 w 16"/>
                <a:gd name="T3" fmla="*/ 245 h 26"/>
                <a:gd name="T4" fmla="*/ 112 w 16"/>
                <a:gd name="T5" fmla="*/ 169 h 26"/>
                <a:gd name="T6" fmla="*/ 80 w 16"/>
                <a:gd name="T7" fmla="*/ 1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16" y="0"/>
                  </a:moveTo>
                  <a:cubicBezTo>
                    <a:pt x="0" y="2"/>
                    <a:pt x="0" y="11"/>
                    <a:pt x="1" y="26"/>
                  </a:cubicBezTo>
                  <a:cubicBezTo>
                    <a:pt x="5" y="23"/>
                    <a:pt x="10" y="22"/>
                    <a:pt x="14" y="18"/>
                  </a:cubicBezTo>
                  <a:cubicBezTo>
                    <a:pt x="3" y="20"/>
                    <a:pt x="7" y="8"/>
                    <a:pt x="10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2" name="Freeform 933">
              <a:extLst>
                <a:ext uri="{FF2B5EF4-FFF2-40B4-BE49-F238E27FC236}">
                  <a16:creationId xmlns:a16="http://schemas.microsoft.com/office/drawing/2014/main" id="{82EBE718-7330-4BC8-BA1F-7AD743510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3232"/>
              <a:ext cx="41" cy="63"/>
            </a:xfrm>
            <a:custGeom>
              <a:avLst/>
              <a:gdLst>
                <a:gd name="T0" fmla="*/ 76 w 21"/>
                <a:gd name="T1" fmla="*/ 0 h 30"/>
                <a:gd name="T2" fmla="*/ 45 w 21"/>
                <a:gd name="T3" fmla="*/ 244 h 30"/>
                <a:gd name="T4" fmla="*/ 156 w 21"/>
                <a:gd name="T5" fmla="*/ 168 h 30"/>
                <a:gd name="T6" fmla="*/ 80 w 21"/>
                <a:gd name="T7" fmla="*/ 8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0">
                  <a:moveTo>
                    <a:pt x="10" y="0"/>
                  </a:moveTo>
                  <a:cubicBezTo>
                    <a:pt x="7" y="6"/>
                    <a:pt x="0" y="19"/>
                    <a:pt x="6" y="26"/>
                  </a:cubicBezTo>
                  <a:cubicBezTo>
                    <a:pt x="10" y="30"/>
                    <a:pt x="18" y="22"/>
                    <a:pt x="21" y="18"/>
                  </a:cubicBezTo>
                  <a:cubicBezTo>
                    <a:pt x="10" y="22"/>
                    <a:pt x="11" y="9"/>
                    <a:pt x="11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3" name="Freeform 934">
              <a:extLst>
                <a:ext uri="{FF2B5EF4-FFF2-40B4-BE49-F238E27FC236}">
                  <a16:creationId xmlns:a16="http://schemas.microsoft.com/office/drawing/2014/main" id="{02F0DCD2-AEE1-4590-AF2B-2C3D178DE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3331"/>
              <a:ext cx="41" cy="37"/>
            </a:xfrm>
            <a:custGeom>
              <a:avLst/>
              <a:gdLst>
                <a:gd name="T0" fmla="*/ 148 w 21"/>
                <a:gd name="T1" fmla="*/ 156 h 18"/>
                <a:gd name="T2" fmla="*/ 156 w 21"/>
                <a:gd name="T3" fmla="*/ 156 h 18"/>
                <a:gd name="T4" fmla="*/ 0 w 21"/>
                <a:gd name="T5" fmla="*/ 16 h 18"/>
                <a:gd name="T6" fmla="*/ 125 w 21"/>
                <a:gd name="T7" fmla="*/ 0 h 18"/>
                <a:gd name="T8" fmla="*/ 133 w 21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8">
                  <a:moveTo>
                    <a:pt x="20" y="18"/>
                  </a:moveTo>
                  <a:cubicBezTo>
                    <a:pt x="20" y="18"/>
                    <a:pt x="20" y="18"/>
                    <a:pt x="21" y="18"/>
                  </a:cubicBezTo>
                  <a:cubicBezTo>
                    <a:pt x="13" y="13"/>
                    <a:pt x="2" y="13"/>
                    <a:pt x="0" y="2"/>
                  </a:cubicBezTo>
                  <a:cubicBezTo>
                    <a:pt x="6" y="5"/>
                    <a:pt x="11" y="2"/>
                    <a:pt x="17" y="0"/>
                  </a:cubicBezTo>
                  <a:cubicBezTo>
                    <a:pt x="14" y="4"/>
                    <a:pt x="11" y="11"/>
                    <a:pt x="18" y="1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4" name="Freeform 935">
              <a:extLst>
                <a:ext uri="{FF2B5EF4-FFF2-40B4-BE49-F238E27FC236}">
                  <a16:creationId xmlns:a16="http://schemas.microsoft.com/office/drawing/2014/main" id="{C713909D-CCE7-48D3-88C0-EB28D9582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2330"/>
              <a:ext cx="18" cy="35"/>
            </a:xfrm>
            <a:custGeom>
              <a:avLst/>
              <a:gdLst>
                <a:gd name="T0" fmla="*/ 64 w 9"/>
                <a:gd name="T1" fmla="*/ 0 h 17"/>
                <a:gd name="T2" fmla="*/ 16 w 9"/>
                <a:gd name="T3" fmla="*/ 89 h 17"/>
                <a:gd name="T4" fmla="*/ 0 w 9"/>
                <a:gd name="T5" fmla="*/ 140 h 17"/>
                <a:gd name="T6" fmla="*/ 72 w 9"/>
                <a:gd name="T7" fmla="*/ 148 h 17"/>
                <a:gd name="T8" fmla="*/ 56 w 9"/>
                <a:gd name="T9" fmla="*/ 3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7">
                  <a:moveTo>
                    <a:pt x="8" y="0"/>
                  </a:moveTo>
                  <a:cubicBezTo>
                    <a:pt x="6" y="3"/>
                    <a:pt x="3" y="6"/>
                    <a:pt x="2" y="10"/>
                  </a:cubicBezTo>
                  <a:cubicBezTo>
                    <a:pt x="1" y="12"/>
                    <a:pt x="2" y="14"/>
                    <a:pt x="0" y="16"/>
                  </a:cubicBezTo>
                  <a:cubicBezTo>
                    <a:pt x="3" y="17"/>
                    <a:pt x="6" y="15"/>
                    <a:pt x="9" y="17"/>
                  </a:cubicBezTo>
                  <a:cubicBezTo>
                    <a:pt x="7" y="13"/>
                    <a:pt x="7" y="7"/>
                    <a:pt x="7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5" name="Freeform 936">
              <a:extLst>
                <a:ext uri="{FF2B5EF4-FFF2-40B4-BE49-F238E27FC236}">
                  <a16:creationId xmlns:a16="http://schemas.microsoft.com/office/drawing/2014/main" id="{CC072483-1D46-4E54-8ACE-996DD0415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376"/>
              <a:ext cx="20" cy="39"/>
            </a:xfrm>
            <a:custGeom>
              <a:avLst/>
              <a:gdLst>
                <a:gd name="T0" fmla="*/ 80 w 10"/>
                <a:gd name="T1" fmla="*/ 43 h 19"/>
                <a:gd name="T2" fmla="*/ 32 w 10"/>
                <a:gd name="T3" fmla="*/ 0 h 19"/>
                <a:gd name="T4" fmla="*/ 16 w 10"/>
                <a:gd name="T5" fmla="*/ 164 h 19"/>
                <a:gd name="T6" fmla="*/ 64 w 10"/>
                <a:gd name="T7" fmla="*/ 33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9">
                  <a:moveTo>
                    <a:pt x="10" y="5"/>
                  </a:moveTo>
                  <a:cubicBezTo>
                    <a:pt x="8" y="4"/>
                    <a:pt x="5" y="2"/>
                    <a:pt x="4" y="0"/>
                  </a:cubicBezTo>
                  <a:cubicBezTo>
                    <a:pt x="0" y="4"/>
                    <a:pt x="2" y="14"/>
                    <a:pt x="2" y="19"/>
                  </a:cubicBezTo>
                  <a:cubicBezTo>
                    <a:pt x="5" y="15"/>
                    <a:pt x="7" y="9"/>
                    <a:pt x="8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6" name="Freeform 937">
              <a:extLst>
                <a:ext uri="{FF2B5EF4-FFF2-40B4-BE49-F238E27FC236}">
                  <a16:creationId xmlns:a16="http://schemas.microsoft.com/office/drawing/2014/main" id="{7BE1E585-B175-4E59-BBF9-C9B0509ED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543"/>
              <a:ext cx="30" cy="44"/>
            </a:xfrm>
            <a:custGeom>
              <a:avLst/>
              <a:gdLst>
                <a:gd name="T0" fmla="*/ 120 w 15"/>
                <a:gd name="T1" fmla="*/ 157 h 21"/>
                <a:gd name="T2" fmla="*/ 40 w 15"/>
                <a:gd name="T3" fmla="*/ 193 h 21"/>
                <a:gd name="T4" fmla="*/ 8 w 15"/>
                <a:gd name="T5" fmla="*/ 0 h 21"/>
                <a:gd name="T6" fmla="*/ 88 w 15"/>
                <a:gd name="T7" fmla="*/ 11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5" y="17"/>
                  </a:moveTo>
                  <a:cubicBezTo>
                    <a:pt x="12" y="17"/>
                    <a:pt x="7" y="18"/>
                    <a:pt x="5" y="21"/>
                  </a:cubicBezTo>
                  <a:cubicBezTo>
                    <a:pt x="1" y="18"/>
                    <a:pt x="0" y="5"/>
                    <a:pt x="1" y="0"/>
                  </a:cubicBezTo>
                  <a:cubicBezTo>
                    <a:pt x="2" y="5"/>
                    <a:pt x="6" y="13"/>
                    <a:pt x="11" y="1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7" name="Freeform 938">
              <a:extLst>
                <a:ext uri="{FF2B5EF4-FFF2-40B4-BE49-F238E27FC236}">
                  <a16:creationId xmlns:a16="http://schemas.microsoft.com/office/drawing/2014/main" id="{DF271098-5D65-403A-B3FD-230809BD4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595"/>
              <a:ext cx="34" cy="38"/>
            </a:xfrm>
            <a:custGeom>
              <a:avLst/>
              <a:gdLst>
                <a:gd name="T0" fmla="*/ 136 w 17"/>
                <a:gd name="T1" fmla="*/ 8 h 18"/>
                <a:gd name="T2" fmla="*/ 56 w 17"/>
                <a:gd name="T3" fmla="*/ 27 h 18"/>
                <a:gd name="T4" fmla="*/ 16 w 17"/>
                <a:gd name="T5" fmla="*/ 169 h 18"/>
                <a:gd name="T6" fmla="*/ 112 w 17"/>
                <a:gd name="T7" fmla="*/ 2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17" y="1"/>
                  </a:moveTo>
                  <a:cubicBezTo>
                    <a:pt x="13" y="1"/>
                    <a:pt x="10" y="0"/>
                    <a:pt x="7" y="3"/>
                  </a:cubicBezTo>
                  <a:cubicBezTo>
                    <a:pt x="4" y="5"/>
                    <a:pt x="0" y="15"/>
                    <a:pt x="2" y="18"/>
                  </a:cubicBezTo>
                  <a:cubicBezTo>
                    <a:pt x="6" y="13"/>
                    <a:pt x="7" y="6"/>
                    <a:pt x="14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8" name="Freeform 939">
              <a:extLst>
                <a:ext uri="{FF2B5EF4-FFF2-40B4-BE49-F238E27FC236}">
                  <a16:creationId xmlns:a16="http://schemas.microsoft.com/office/drawing/2014/main" id="{3ECDE8CA-4BD0-4519-8674-FAAB4A90D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798"/>
              <a:ext cx="22" cy="37"/>
            </a:xfrm>
            <a:custGeom>
              <a:avLst/>
              <a:gdLst>
                <a:gd name="T0" fmla="*/ 88 w 11"/>
                <a:gd name="T1" fmla="*/ 0 h 18"/>
                <a:gd name="T2" fmla="*/ 0 w 11"/>
                <a:gd name="T3" fmla="*/ 43 h 18"/>
                <a:gd name="T4" fmla="*/ 24 w 11"/>
                <a:gd name="T5" fmla="*/ 113 h 18"/>
                <a:gd name="T6" fmla="*/ 16 w 11"/>
                <a:gd name="T7" fmla="*/ 156 h 18"/>
                <a:gd name="T8" fmla="*/ 72 w 11"/>
                <a:gd name="T9" fmla="*/ 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8">
                  <a:moveTo>
                    <a:pt x="11" y="0"/>
                  </a:moveTo>
                  <a:cubicBezTo>
                    <a:pt x="6" y="1"/>
                    <a:pt x="0" y="1"/>
                    <a:pt x="0" y="5"/>
                  </a:cubicBezTo>
                  <a:cubicBezTo>
                    <a:pt x="0" y="7"/>
                    <a:pt x="2" y="11"/>
                    <a:pt x="3" y="13"/>
                  </a:cubicBezTo>
                  <a:cubicBezTo>
                    <a:pt x="3" y="15"/>
                    <a:pt x="2" y="16"/>
                    <a:pt x="2" y="18"/>
                  </a:cubicBezTo>
                  <a:cubicBezTo>
                    <a:pt x="8" y="16"/>
                    <a:pt x="3" y="5"/>
                    <a:pt x="9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89" name="Freeform 940">
              <a:extLst>
                <a:ext uri="{FF2B5EF4-FFF2-40B4-BE49-F238E27FC236}">
                  <a16:creationId xmlns:a16="http://schemas.microsoft.com/office/drawing/2014/main" id="{E8A80FD6-881F-4DC3-8C50-43B858DE4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873"/>
              <a:ext cx="29" cy="44"/>
            </a:xfrm>
            <a:custGeom>
              <a:avLst/>
              <a:gdLst>
                <a:gd name="T0" fmla="*/ 85 w 15"/>
                <a:gd name="T1" fmla="*/ 0 h 21"/>
                <a:gd name="T2" fmla="*/ 56 w 15"/>
                <a:gd name="T3" fmla="*/ 193 h 21"/>
                <a:gd name="T4" fmla="*/ 108 w 15"/>
                <a:gd name="T5" fmla="*/ 1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12" y="0"/>
                  </a:moveTo>
                  <a:cubicBezTo>
                    <a:pt x="9" y="8"/>
                    <a:pt x="0" y="13"/>
                    <a:pt x="8" y="21"/>
                  </a:cubicBezTo>
                  <a:cubicBezTo>
                    <a:pt x="7" y="14"/>
                    <a:pt x="12" y="8"/>
                    <a:pt x="1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0" name="Freeform 941">
              <a:extLst>
                <a:ext uri="{FF2B5EF4-FFF2-40B4-BE49-F238E27FC236}">
                  <a16:creationId xmlns:a16="http://schemas.microsoft.com/office/drawing/2014/main" id="{B4622DFC-2029-4FAB-A313-9DD791F89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3007"/>
              <a:ext cx="31" cy="25"/>
            </a:xfrm>
            <a:custGeom>
              <a:avLst/>
              <a:gdLst>
                <a:gd name="T0" fmla="*/ 72 w 16"/>
                <a:gd name="T1" fmla="*/ 8 h 12"/>
                <a:gd name="T2" fmla="*/ 116 w 16"/>
                <a:gd name="T3" fmla="*/ 92 h 12"/>
                <a:gd name="T4" fmla="*/ 8 w 16"/>
                <a:gd name="T5" fmla="*/ 108 h 12"/>
                <a:gd name="T6" fmla="*/ 52 w 16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0" y="1"/>
                  </a:moveTo>
                  <a:cubicBezTo>
                    <a:pt x="12" y="3"/>
                    <a:pt x="16" y="6"/>
                    <a:pt x="16" y="10"/>
                  </a:cubicBezTo>
                  <a:cubicBezTo>
                    <a:pt x="11" y="9"/>
                    <a:pt x="5" y="7"/>
                    <a:pt x="1" y="12"/>
                  </a:cubicBezTo>
                  <a:cubicBezTo>
                    <a:pt x="0" y="8"/>
                    <a:pt x="4" y="3"/>
                    <a:pt x="7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1" name="Freeform 942">
              <a:extLst>
                <a:ext uri="{FF2B5EF4-FFF2-40B4-BE49-F238E27FC236}">
                  <a16:creationId xmlns:a16="http://schemas.microsoft.com/office/drawing/2014/main" id="{418FB536-F1A4-4788-9561-6C3D8D814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159"/>
              <a:ext cx="26" cy="27"/>
            </a:xfrm>
            <a:custGeom>
              <a:avLst/>
              <a:gdLst>
                <a:gd name="T0" fmla="*/ 104 w 13"/>
                <a:gd name="T1" fmla="*/ 52 h 13"/>
                <a:gd name="T2" fmla="*/ 32 w 13"/>
                <a:gd name="T3" fmla="*/ 116 h 13"/>
                <a:gd name="T4" fmla="*/ 24 w 13"/>
                <a:gd name="T5" fmla="*/ 17 h 13"/>
                <a:gd name="T6" fmla="*/ 80 w 13"/>
                <a:gd name="T7" fmla="*/ 2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3" y="6"/>
                  </a:moveTo>
                  <a:cubicBezTo>
                    <a:pt x="7" y="5"/>
                    <a:pt x="5" y="8"/>
                    <a:pt x="4" y="13"/>
                  </a:cubicBezTo>
                  <a:cubicBezTo>
                    <a:pt x="2" y="12"/>
                    <a:pt x="0" y="4"/>
                    <a:pt x="3" y="2"/>
                  </a:cubicBezTo>
                  <a:cubicBezTo>
                    <a:pt x="5" y="0"/>
                    <a:pt x="7" y="2"/>
                    <a:pt x="10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2" name="Freeform 943">
              <a:extLst>
                <a:ext uri="{FF2B5EF4-FFF2-40B4-BE49-F238E27FC236}">
                  <a16:creationId xmlns:a16="http://schemas.microsoft.com/office/drawing/2014/main" id="{80D07826-0709-45CC-9193-32909521C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" y="3249"/>
              <a:ext cx="14" cy="40"/>
            </a:xfrm>
            <a:custGeom>
              <a:avLst/>
              <a:gdLst>
                <a:gd name="T0" fmla="*/ 32 w 7"/>
                <a:gd name="T1" fmla="*/ 0 h 19"/>
                <a:gd name="T2" fmla="*/ 16 w 7"/>
                <a:gd name="T3" fmla="*/ 177 h 19"/>
                <a:gd name="T4" fmla="*/ 56 w 7"/>
                <a:gd name="T5" fmla="*/ 160 h 19"/>
                <a:gd name="T6" fmla="*/ 32 w 7"/>
                <a:gd name="T7" fmla="*/ 1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4" y="0"/>
                  </a:moveTo>
                  <a:cubicBezTo>
                    <a:pt x="1" y="6"/>
                    <a:pt x="0" y="14"/>
                    <a:pt x="2" y="19"/>
                  </a:cubicBezTo>
                  <a:cubicBezTo>
                    <a:pt x="3" y="18"/>
                    <a:pt x="4" y="16"/>
                    <a:pt x="7" y="17"/>
                  </a:cubicBezTo>
                  <a:cubicBezTo>
                    <a:pt x="6" y="12"/>
                    <a:pt x="2" y="7"/>
                    <a:pt x="4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3" name="Freeform 944">
              <a:extLst>
                <a:ext uri="{FF2B5EF4-FFF2-40B4-BE49-F238E27FC236}">
                  <a16:creationId xmlns:a16="http://schemas.microsoft.com/office/drawing/2014/main" id="{66CC4A20-8A3D-4374-8E03-FBCFF2D36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318"/>
              <a:ext cx="12" cy="38"/>
            </a:xfrm>
            <a:custGeom>
              <a:avLst/>
              <a:gdLst>
                <a:gd name="T0" fmla="*/ 16 w 6"/>
                <a:gd name="T1" fmla="*/ 0 h 18"/>
                <a:gd name="T2" fmla="*/ 8 w 6"/>
                <a:gd name="T3" fmla="*/ 169 h 18"/>
                <a:gd name="T4" fmla="*/ 48 w 6"/>
                <a:gd name="T5" fmla="*/ 144 h 18"/>
                <a:gd name="T6" fmla="*/ 16 w 6"/>
                <a:gd name="T7" fmla="*/ 1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8">
                  <a:moveTo>
                    <a:pt x="2" y="0"/>
                  </a:moveTo>
                  <a:cubicBezTo>
                    <a:pt x="1" y="5"/>
                    <a:pt x="0" y="12"/>
                    <a:pt x="1" y="18"/>
                  </a:cubicBezTo>
                  <a:cubicBezTo>
                    <a:pt x="2" y="15"/>
                    <a:pt x="4" y="14"/>
                    <a:pt x="6" y="15"/>
                  </a:cubicBezTo>
                  <a:cubicBezTo>
                    <a:pt x="5" y="11"/>
                    <a:pt x="2" y="7"/>
                    <a:pt x="2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4" name="Freeform 945">
              <a:extLst>
                <a:ext uri="{FF2B5EF4-FFF2-40B4-BE49-F238E27FC236}">
                  <a16:creationId xmlns:a16="http://schemas.microsoft.com/office/drawing/2014/main" id="{E91F319C-C0DE-4A17-8584-DCCB62DF6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3341"/>
              <a:ext cx="11" cy="27"/>
            </a:xfrm>
            <a:custGeom>
              <a:avLst/>
              <a:gdLst>
                <a:gd name="T0" fmla="*/ 24 w 6"/>
                <a:gd name="T1" fmla="*/ 0 h 13"/>
                <a:gd name="T2" fmla="*/ 0 w 6"/>
                <a:gd name="T3" fmla="*/ 108 h 13"/>
                <a:gd name="T4" fmla="*/ 37 w 6"/>
                <a:gd name="T5" fmla="*/ 116 h 13"/>
                <a:gd name="T6" fmla="*/ 24 w 6"/>
                <a:gd name="T7" fmla="*/ 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4" y="0"/>
                  </a:moveTo>
                  <a:cubicBezTo>
                    <a:pt x="1" y="4"/>
                    <a:pt x="0" y="7"/>
                    <a:pt x="0" y="12"/>
                  </a:cubicBezTo>
                  <a:cubicBezTo>
                    <a:pt x="2" y="12"/>
                    <a:pt x="4" y="12"/>
                    <a:pt x="6" y="13"/>
                  </a:cubicBezTo>
                  <a:cubicBezTo>
                    <a:pt x="5" y="9"/>
                    <a:pt x="3" y="5"/>
                    <a:pt x="4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5" name="Freeform 946">
              <a:extLst>
                <a:ext uri="{FF2B5EF4-FFF2-40B4-BE49-F238E27FC236}">
                  <a16:creationId xmlns:a16="http://schemas.microsoft.com/office/drawing/2014/main" id="{9DCBC48F-25BD-4171-A3FA-89625AE19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854"/>
              <a:ext cx="182" cy="184"/>
            </a:xfrm>
            <a:custGeom>
              <a:avLst/>
              <a:gdLst>
                <a:gd name="T0" fmla="*/ 399 w 93"/>
                <a:gd name="T1" fmla="*/ 805 h 88"/>
                <a:gd name="T2" fmla="*/ 225 w 93"/>
                <a:gd name="T3" fmla="*/ 713 h 88"/>
                <a:gd name="T4" fmla="*/ 23 w 93"/>
                <a:gd name="T5" fmla="*/ 460 h 88"/>
                <a:gd name="T6" fmla="*/ 61 w 93"/>
                <a:gd name="T7" fmla="*/ 245 h 88"/>
                <a:gd name="T8" fmla="*/ 644 w 93"/>
                <a:gd name="T9" fmla="*/ 176 h 88"/>
                <a:gd name="T10" fmla="*/ 667 w 93"/>
                <a:gd name="T11" fmla="*/ 376 h 88"/>
                <a:gd name="T12" fmla="*/ 517 w 93"/>
                <a:gd name="T13" fmla="*/ 677 h 88"/>
                <a:gd name="T14" fmla="*/ 399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53" y="88"/>
                  </a:moveTo>
                  <a:cubicBezTo>
                    <a:pt x="45" y="88"/>
                    <a:pt x="38" y="87"/>
                    <a:pt x="30" y="78"/>
                  </a:cubicBezTo>
                  <a:cubicBezTo>
                    <a:pt x="22" y="68"/>
                    <a:pt x="6" y="56"/>
                    <a:pt x="3" y="50"/>
                  </a:cubicBezTo>
                  <a:cubicBezTo>
                    <a:pt x="0" y="44"/>
                    <a:pt x="2" y="32"/>
                    <a:pt x="8" y="27"/>
                  </a:cubicBezTo>
                  <a:cubicBezTo>
                    <a:pt x="14" y="22"/>
                    <a:pt x="65" y="0"/>
                    <a:pt x="86" y="19"/>
                  </a:cubicBezTo>
                  <a:cubicBezTo>
                    <a:pt x="93" y="23"/>
                    <a:pt x="92" y="38"/>
                    <a:pt x="89" y="41"/>
                  </a:cubicBezTo>
                  <a:cubicBezTo>
                    <a:pt x="81" y="53"/>
                    <a:pt x="73" y="64"/>
                    <a:pt x="69" y="74"/>
                  </a:cubicBezTo>
                  <a:cubicBezTo>
                    <a:pt x="65" y="82"/>
                    <a:pt x="60" y="87"/>
                    <a:pt x="53" y="8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6" name="Freeform 947">
              <a:extLst>
                <a:ext uri="{FF2B5EF4-FFF2-40B4-BE49-F238E27FC236}">
                  <a16:creationId xmlns:a16="http://schemas.microsoft.com/office/drawing/2014/main" id="{269DAE95-12B8-4266-A651-126DF179C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906"/>
              <a:ext cx="134" cy="109"/>
            </a:xfrm>
            <a:custGeom>
              <a:avLst/>
              <a:gdLst>
                <a:gd name="T0" fmla="*/ 63 w 68"/>
                <a:gd name="T1" fmla="*/ 168 h 52"/>
                <a:gd name="T2" fmla="*/ 116 w 68"/>
                <a:gd name="T3" fmla="*/ 285 h 52"/>
                <a:gd name="T4" fmla="*/ 205 w 68"/>
                <a:gd name="T5" fmla="*/ 405 h 52"/>
                <a:gd name="T6" fmla="*/ 315 w 68"/>
                <a:gd name="T7" fmla="*/ 461 h 52"/>
                <a:gd name="T8" fmla="*/ 396 w 68"/>
                <a:gd name="T9" fmla="*/ 329 h 52"/>
                <a:gd name="T10" fmla="*/ 443 w 68"/>
                <a:gd name="T11" fmla="*/ 57 h 52"/>
                <a:gd name="T12" fmla="*/ 144 w 68"/>
                <a:gd name="T13" fmla="*/ 11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52">
                  <a:moveTo>
                    <a:pt x="8" y="18"/>
                  </a:moveTo>
                  <a:cubicBezTo>
                    <a:pt x="0" y="25"/>
                    <a:pt x="10" y="27"/>
                    <a:pt x="15" y="31"/>
                  </a:cubicBezTo>
                  <a:cubicBezTo>
                    <a:pt x="21" y="35"/>
                    <a:pt x="23" y="39"/>
                    <a:pt x="27" y="44"/>
                  </a:cubicBezTo>
                  <a:cubicBezTo>
                    <a:pt x="31" y="47"/>
                    <a:pt x="36" y="52"/>
                    <a:pt x="41" y="50"/>
                  </a:cubicBezTo>
                  <a:cubicBezTo>
                    <a:pt x="47" y="48"/>
                    <a:pt x="49" y="40"/>
                    <a:pt x="52" y="36"/>
                  </a:cubicBezTo>
                  <a:cubicBezTo>
                    <a:pt x="56" y="29"/>
                    <a:pt x="68" y="12"/>
                    <a:pt x="58" y="6"/>
                  </a:cubicBezTo>
                  <a:cubicBezTo>
                    <a:pt x="47" y="0"/>
                    <a:pt x="30" y="11"/>
                    <a:pt x="19" y="1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7" name="Freeform 948">
              <a:extLst>
                <a:ext uri="{FF2B5EF4-FFF2-40B4-BE49-F238E27FC236}">
                  <a16:creationId xmlns:a16="http://schemas.microsoft.com/office/drawing/2014/main" id="{9EF1EC62-47E8-45C3-9582-943BB5D48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936"/>
              <a:ext cx="147" cy="156"/>
            </a:xfrm>
            <a:custGeom>
              <a:avLst/>
              <a:gdLst>
                <a:gd name="T0" fmla="*/ 76 w 75"/>
                <a:gd name="T1" fmla="*/ 449 h 75"/>
                <a:gd name="T2" fmla="*/ 257 w 75"/>
                <a:gd name="T3" fmla="*/ 576 h 75"/>
                <a:gd name="T4" fmla="*/ 453 w 75"/>
                <a:gd name="T5" fmla="*/ 674 h 75"/>
                <a:gd name="T6" fmla="*/ 564 w 75"/>
                <a:gd name="T7" fmla="*/ 516 h 75"/>
                <a:gd name="T8" fmla="*/ 541 w 75"/>
                <a:gd name="T9" fmla="*/ 181 h 75"/>
                <a:gd name="T10" fmla="*/ 431 w 75"/>
                <a:gd name="T11" fmla="*/ 8 h 75"/>
                <a:gd name="T12" fmla="*/ 76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10" y="50"/>
                  </a:moveTo>
                  <a:cubicBezTo>
                    <a:pt x="15" y="59"/>
                    <a:pt x="23" y="60"/>
                    <a:pt x="34" y="64"/>
                  </a:cubicBezTo>
                  <a:cubicBezTo>
                    <a:pt x="44" y="69"/>
                    <a:pt x="48" y="75"/>
                    <a:pt x="60" y="75"/>
                  </a:cubicBezTo>
                  <a:cubicBezTo>
                    <a:pt x="71" y="75"/>
                    <a:pt x="75" y="64"/>
                    <a:pt x="75" y="57"/>
                  </a:cubicBezTo>
                  <a:cubicBezTo>
                    <a:pt x="75" y="50"/>
                    <a:pt x="72" y="31"/>
                    <a:pt x="72" y="20"/>
                  </a:cubicBezTo>
                  <a:cubicBezTo>
                    <a:pt x="72" y="10"/>
                    <a:pt x="71" y="5"/>
                    <a:pt x="57" y="1"/>
                  </a:cubicBezTo>
                  <a:cubicBezTo>
                    <a:pt x="42" y="0"/>
                    <a:pt x="0" y="9"/>
                    <a:pt x="10" y="5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8" name="Freeform 949">
              <a:extLst>
                <a:ext uri="{FF2B5EF4-FFF2-40B4-BE49-F238E27FC236}">
                  <a16:creationId xmlns:a16="http://schemas.microsoft.com/office/drawing/2014/main" id="{70194B5B-9A91-489C-8D06-E92FBDF27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973"/>
              <a:ext cx="86" cy="99"/>
            </a:xfrm>
            <a:custGeom>
              <a:avLst/>
              <a:gdLst>
                <a:gd name="T0" fmla="*/ 172 w 44"/>
                <a:gd name="T1" fmla="*/ 17 h 47"/>
                <a:gd name="T2" fmla="*/ 39 w 44"/>
                <a:gd name="T3" fmla="*/ 152 h 47"/>
                <a:gd name="T4" fmla="*/ 127 w 44"/>
                <a:gd name="T5" fmla="*/ 329 h 47"/>
                <a:gd name="T6" fmla="*/ 321 w 44"/>
                <a:gd name="T7" fmla="*/ 337 h 47"/>
                <a:gd name="T8" fmla="*/ 305 w 44"/>
                <a:gd name="T9" fmla="*/ 261 h 47"/>
                <a:gd name="T10" fmla="*/ 297 w 44"/>
                <a:gd name="T11" fmla="*/ 152 h 47"/>
                <a:gd name="T12" fmla="*/ 276 w 44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47">
                  <a:moveTo>
                    <a:pt x="23" y="2"/>
                  </a:moveTo>
                  <a:cubicBezTo>
                    <a:pt x="18" y="3"/>
                    <a:pt x="8" y="11"/>
                    <a:pt x="5" y="16"/>
                  </a:cubicBezTo>
                  <a:cubicBezTo>
                    <a:pt x="0" y="26"/>
                    <a:pt x="8" y="31"/>
                    <a:pt x="17" y="35"/>
                  </a:cubicBezTo>
                  <a:cubicBezTo>
                    <a:pt x="22" y="37"/>
                    <a:pt x="42" y="47"/>
                    <a:pt x="43" y="36"/>
                  </a:cubicBezTo>
                  <a:cubicBezTo>
                    <a:pt x="44" y="34"/>
                    <a:pt x="42" y="30"/>
                    <a:pt x="41" y="28"/>
                  </a:cubicBezTo>
                  <a:cubicBezTo>
                    <a:pt x="40" y="24"/>
                    <a:pt x="40" y="20"/>
                    <a:pt x="40" y="16"/>
                  </a:cubicBezTo>
                  <a:cubicBezTo>
                    <a:pt x="40" y="11"/>
                    <a:pt x="43" y="2"/>
                    <a:pt x="3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299" name="Freeform 950">
              <a:extLst>
                <a:ext uri="{FF2B5EF4-FFF2-40B4-BE49-F238E27FC236}">
                  <a16:creationId xmlns:a16="http://schemas.microsoft.com/office/drawing/2014/main" id="{7707B31C-31AE-4BF7-9C31-F4F3B064E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026"/>
              <a:ext cx="170" cy="167"/>
            </a:xfrm>
            <a:custGeom>
              <a:avLst/>
              <a:gdLst>
                <a:gd name="T0" fmla="*/ 432 w 87"/>
                <a:gd name="T1" fmla="*/ 92 h 80"/>
                <a:gd name="T2" fmla="*/ 492 w 87"/>
                <a:gd name="T3" fmla="*/ 284 h 80"/>
                <a:gd name="T4" fmla="*/ 596 w 87"/>
                <a:gd name="T5" fmla="*/ 645 h 80"/>
                <a:gd name="T6" fmla="*/ 447 w 87"/>
                <a:gd name="T7" fmla="*/ 718 h 80"/>
                <a:gd name="T8" fmla="*/ 180 w 87"/>
                <a:gd name="T9" fmla="*/ 662 h 80"/>
                <a:gd name="T10" fmla="*/ 76 w 87"/>
                <a:gd name="T11" fmla="*/ 536 h 80"/>
                <a:gd name="T12" fmla="*/ 88 w 87"/>
                <a:gd name="T13" fmla="*/ 175 h 80"/>
                <a:gd name="T14" fmla="*/ 432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58" y="10"/>
                  </a:moveTo>
                  <a:cubicBezTo>
                    <a:pt x="67" y="19"/>
                    <a:pt x="63" y="24"/>
                    <a:pt x="66" y="31"/>
                  </a:cubicBezTo>
                  <a:cubicBezTo>
                    <a:pt x="69" y="38"/>
                    <a:pt x="87" y="62"/>
                    <a:pt x="80" y="71"/>
                  </a:cubicBezTo>
                  <a:cubicBezTo>
                    <a:pt x="73" y="80"/>
                    <a:pt x="69" y="80"/>
                    <a:pt x="60" y="79"/>
                  </a:cubicBezTo>
                  <a:cubicBezTo>
                    <a:pt x="51" y="78"/>
                    <a:pt x="31" y="75"/>
                    <a:pt x="24" y="73"/>
                  </a:cubicBezTo>
                  <a:cubicBezTo>
                    <a:pt x="17" y="71"/>
                    <a:pt x="15" y="70"/>
                    <a:pt x="10" y="59"/>
                  </a:cubicBezTo>
                  <a:cubicBezTo>
                    <a:pt x="5" y="47"/>
                    <a:pt x="0" y="32"/>
                    <a:pt x="12" y="19"/>
                  </a:cubicBezTo>
                  <a:cubicBezTo>
                    <a:pt x="18" y="11"/>
                    <a:pt x="46" y="0"/>
                    <a:pt x="58" y="1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0" name="Freeform 951">
              <a:extLst>
                <a:ext uri="{FF2B5EF4-FFF2-40B4-BE49-F238E27FC236}">
                  <a16:creationId xmlns:a16="http://schemas.microsoft.com/office/drawing/2014/main" id="{485FBACC-42C4-44E6-BF46-446A1D422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59"/>
              <a:ext cx="123" cy="113"/>
            </a:xfrm>
            <a:custGeom>
              <a:avLst/>
              <a:gdLst>
                <a:gd name="T0" fmla="*/ 31 w 63"/>
                <a:gd name="T1" fmla="*/ 128 h 54"/>
                <a:gd name="T2" fmla="*/ 0 w 63"/>
                <a:gd name="T3" fmla="*/ 293 h 54"/>
                <a:gd name="T4" fmla="*/ 45 w 63"/>
                <a:gd name="T5" fmla="*/ 421 h 54"/>
                <a:gd name="T6" fmla="*/ 217 w 63"/>
                <a:gd name="T7" fmla="*/ 452 h 54"/>
                <a:gd name="T8" fmla="*/ 351 w 63"/>
                <a:gd name="T9" fmla="*/ 477 h 54"/>
                <a:gd name="T10" fmla="*/ 281 w 63"/>
                <a:gd name="T11" fmla="*/ 167 h 54"/>
                <a:gd name="T12" fmla="*/ 119 w 63"/>
                <a:gd name="T13" fmla="*/ 3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4">
                  <a:moveTo>
                    <a:pt x="4" y="14"/>
                  </a:moveTo>
                  <a:cubicBezTo>
                    <a:pt x="5" y="19"/>
                    <a:pt x="0" y="26"/>
                    <a:pt x="0" y="32"/>
                  </a:cubicBezTo>
                  <a:cubicBezTo>
                    <a:pt x="1" y="38"/>
                    <a:pt x="1" y="43"/>
                    <a:pt x="6" y="46"/>
                  </a:cubicBezTo>
                  <a:cubicBezTo>
                    <a:pt x="13" y="49"/>
                    <a:pt x="22" y="48"/>
                    <a:pt x="29" y="49"/>
                  </a:cubicBezTo>
                  <a:cubicBezTo>
                    <a:pt x="35" y="50"/>
                    <a:pt x="41" y="54"/>
                    <a:pt x="47" y="52"/>
                  </a:cubicBezTo>
                  <a:cubicBezTo>
                    <a:pt x="63" y="47"/>
                    <a:pt x="41" y="26"/>
                    <a:pt x="38" y="18"/>
                  </a:cubicBezTo>
                  <a:cubicBezTo>
                    <a:pt x="33" y="8"/>
                    <a:pt x="29" y="0"/>
                    <a:pt x="16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1" name="Freeform 952">
              <a:extLst>
                <a:ext uri="{FF2B5EF4-FFF2-40B4-BE49-F238E27FC236}">
                  <a16:creationId xmlns:a16="http://schemas.microsoft.com/office/drawing/2014/main" id="{460A78D3-B7CE-404A-99DD-C2A803BBF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1103"/>
              <a:ext cx="18" cy="23"/>
            </a:xfrm>
            <a:custGeom>
              <a:avLst/>
              <a:gdLst>
                <a:gd name="T0" fmla="*/ 0 w 9"/>
                <a:gd name="T1" fmla="*/ 75 h 11"/>
                <a:gd name="T2" fmla="*/ 64 w 9"/>
                <a:gd name="T3" fmla="*/ 100 h 11"/>
                <a:gd name="T4" fmla="*/ 64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8"/>
                  </a:moveTo>
                  <a:cubicBezTo>
                    <a:pt x="2" y="9"/>
                    <a:pt x="5" y="9"/>
                    <a:pt x="8" y="11"/>
                  </a:cubicBezTo>
                  <a:cubicBezTo>
                    <a:pt x="8" y="9"/>
                    <a:pt x="9" y="1"/>
                    <a:pt x="8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2" name="Freeform 953">
              <a:extLst>
                <a:ext uri="{FF2B5EF4-FFF2-40B4-BE49-F238E27FC236}">
                  <a16:creationId xmlns:a16="http://schemas.microsoft.com/office/drawing/2014/main" id="{C583D9FC-1D92-491E-9FCE-EC4D18046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854"/>
              <a:ext cx="182" cy="184"/>
            </a:xfrm>
            <a:custGeom>
              <a:avLst/>
              <a:gdLst>
                <a:gd name="T0" fmla="*/ 399 w 93"/>
                <a:gd name="T1" fmla="*/ 805 h 88"/>
                <a:gd name="T2" fmla="*/ 225 w 93"/>
                <a:gd name="T3" fmla="*/ 713 h 88"/>
                <a:gd name="T4" fmla="*/ 23 w 93"/>
                <a:gd name="T5" fmla="*/ 460 h 88"/>
                <a:gd name="T6" fmla="*/ 61 w 93"/>
                <a:gd name="T7" fmla="*/ 245 h 88"/>
                <a:gd name="T8" fmla="*/ 644 w 93"/>
                <a:gd name="T9" fmla="*/ 176 h 88"/>
                <a:gd name="T10" fmla="*/ 667 w 93"/>
                <a:gd name="T11" fmla="*/ 376 h 88"/>
                <a:gd name="T12" fmla="*/ 517 w 93"/>
                <a:gd name="T13" fmla="*/ 677 h 88"/>
                <a:gd name="T14" fmla="*/ 399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53" y="88"/>
                  </a:moveTo>
                  <a:cubicBezTo>
                    <a:pt x="45" y="88"/>
                    <a:pt x="38" y="87"/>
                    <a:pt x="30" y="78"/>
                  </a:cubicBezTo>
                  <a:cubicBezTo>
                    <a:pt x="22" y="68"/>
                    <a:pt x="6" y="56"/>
                    <a:pt x="3" y="50"/>
                  </a:cubicBezTo>
                  <a:cubicBezTo>
                    <a:pt x="0" y="44"/>
                    <a:pt x="2" y="32"/>
                    <a:pt x="8" y="27"/>
                  </a:cubicBezTo>
                  <a:cubicBezTo>
                    <a:pt x="14" y="22"/>
                    <a:pt x="65" y="0"/>
                    <a:pt x="86" y="19"/>
                  </a:cubicBezTo>
                  <a:cubicBezTo>
                    <a:pt x="93" y="23"/>
                    <a:pt x="92" y="38"/>
                    <a:pt x="89" y="41"/>
                  </a:cubicBezTo>
                  <a:cubicBezTo>
                    <a:pt x="81" y="53"/>
                    <a:pt x="73" y="64"/>
                    <a:pt x="69" y="74"/>
                  </a:cubicBezTo>
                  <a:cubicBezTo>
                    <a:pt x="65" y="82"/>
                    <a:pt x="60" y="87"/>
                    <a:pt x="53" y="8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3" name="Freeform 954">
              <a:extLst>
                <a:ext uri="{FF2B5EF4-FFF2-40B4-BE49-F238E27FC236}">
                  <a16:creationId xmlns:a16="http://schemas.microsoft.com/office/drawing/2014/main" id="{48CD3296-5B71-45BE-A283-E826CED6C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936"/>
              <a:ext cx="147" cy="156"/>
            </a:xfrm>
            <a:custGeom>
              <a:avLst/>
              <a:gdLst>
                <a:gd name="T0" fmla="*/ 76 w 75"/>
                <a:gd name="T1" fmla="*/ 449 h 75"/>
                <a:gd name="T2" fmla="*/ 257 w 75"/>
                <a:gd name="T3" fmla="*/ 576 h 75"/>
                <a:gd name="T4" fmla="*/ 453 w 75"/>
                <a:gd name="T5" fmla="*/ 674 h 75"/>
                <a:gd name="T6" fmla="*/ 564 w 75"/>
                <a:gd name="T7" fmla="*/ 516 h 75"/>
                <a:gd name="T8" fmla="*/ 541 w 75"/>
                <a:gd name="T9" fmla="*/ 181 h 75"/>
                <a:gd name="T10" fmla="*/ 431 w 75"/>
                <a:gd name="T11" fmla="*/ 8 h 75"/>
                <a:gd name="T12" fmla="*/ 76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10" y="50"/>
                  </a:moveTo>
                  <a:cubicBezTo>
                    <a:pt x="15" y="59"/>
                    <a:pt x="23" y="60"/>
                    <a:pt x="34" y="64"/>
                  </a:cubicBezTo>
                  <a:cubicBezTo>
                    <a:pt x="44" y="69"/>
                    <a:pt x="48" y="75"/>
                    <a:pt x="60" y="75"/>
                  </a:cubicBezTo>
                  <a:cubicBezTo>
                    <a:pt x="71" y="75"/>
                    <a:pt x="75" y="64"/>
                    <a:pt x="75" y="57"/>
                  </a:cubicBezTo>
                  <a:cubicBezTo>
                    <a:pt x="75" y="50"/>
                    <a:pt x="72" y="31"/>
                    <a:pt x="72" y="20"/>
                  </a:cubicBezTo>
                  <a:cubicBezTo>
                    <a:pt x="72" y="10"/>
                    <a:pt x="71" y="5"/>
                    <a:pt x="57" y="1"/>
                  </a:cubicBezTo>
                  <a:cubicBezTo>
                    <a:pt x="42" y="0"/>
                    <a:pt x="0" y="9"/>
                    <a:pt x="10" y="5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4" name="Freeform 955">
              <a:extLst>
                <a:ext uri="{FF2B5EF4-FFF2-40B4-BE49-F238E27FC236}">
                  <a16:creationId xmlns:a16="http://schemas.microsoft.com/office/drawing/2014/main" id="{2BEF5531-0EF8-4CFE-AC15-0A7BCFAB8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026"/>
              <a:ext cx="170" cy="167"/>
            </a:xfrm>
            <a:custGeom>
              <a:avLst/>
              <a:gdLst>
                <a:gd name="T0" fmla="*/ 432 w 87"/>
                <a:gd name="T1" fmla="*/ 92 h 80"/>
                <a:gd name="T2" fmla="*/ 492 w 87"/>
                <a:gd name="T3" fmla="*/ 284 h 80"/>
                <a:gd name="T4" fmla="*/ 596 w 87"/>
                <a:gd name="T5" fmla="*/ 645 h 80"/>
                <a:gd name="T6" fmla="*/ 447 w 87"/>
                <a:gd name="T7" fmla="*/ 718 h 80"/>
                <a:gd name="T8" fmla="*/ 180 w 87"/>
                <a:gd name="T9" fmla="*/ 662 h 80"/>
                <a:gd name="T10" fmla="*/ 76 w 87"/>
                <a:gd name="T11" fmla="*/ 536 h 80"/>
                <a:gd name="T12" fmla="*/ 88 w 87"/>
                <a:gd name="T13" fmla="*/ 175 h 80"/>
                <a:gd name="T14" fmla="*/ 432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58" y="10"/>
                  </a:moveTo>
                  <a:cubicBezTo>
                    <a:pt x="67" y="19"/>
                    <a:pt x="63" y="24"/>
                    <a:pt x="66" y="31"/>
                  </a:cubicBezTo>
                  <a:cubicBezTo>
                    <a:pt x="69" y="38"/>
                    <a:pt x="87" y="62"/>
                    <a:pt x="80" y="71"/>
                  </a:cubicBezTo>
                  <a:cubicBezTo>
                    <a:pt x="73" y="80"/>
                    <a:pt x="69" y="80"/>
                    <a:pt x="60" y="79"/>
                  </a:cubicBezTo>
                  <a:cubicBezTo>
                    <a:pt x="51" y="78"/>
                    <a:pt x="31" y="75"/>
                    <a:pt x="24" y="73"/>
                  </a:cubicBezTo>
                  <a:cubicBezTo>
                    <a:pt x="17" y="71"/>
                    <a:pt x="15" y="70"/>
                    <a:pt x="10" y="59"/>
                  </a:cubicBezTo>
                  <a:cubicBezTo>
                    <a:pt x="5" y="47"/>
                    <a:pt x="0" y="32"/>
                    <a:pt x="12" y="19"/>
                  </a:cubicBezTo>
                  <a:cubicBezTo>
                    <a:pt x="18" y="11"/>
                    <a:pt x="46" y="0"/>
                    <a:pt x="58" y="1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5" name="Freeform 956">
              <a:extLst>
                <a:ext uri="{FF2B5EF4-FFF2-40B4-BE49-F238E27FC236}">
                  <a16:creationId xmlns:a16="http://schemas.microsoft.com/office/drawing/2014/main" id="{6DB3CA3E-485D-4509-8D33-8C97D2032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1168"/>
              <a:ext cx="196" cy="156"/>
            </a:xfrm>
            <a:custGeom>
              <a:avLst/>
              <a:gdLst>
                <a:gd name="T0" fmla="*/ 729 w 100"/>
                <a:gd name="T1" fmla="*/ 557 h 75"/>
                <a:gd name="T2" fmla="*/ 472 w 100"/>
                <a:gd name="T3" fmla="*/ 674 h 75"/>
                <a:gd name="T4" fmla="*/ 157 w 100"/>
                <a:gd name="T5" fmla="*/ 593 h 75"/>
                <a:gd name="T6" fmla="*/ 61 w 100"/>
                <a:gd name="T7" fmla="*/ 144 h 75"/>
                <a:gd name="T8" fmla="*/ 408 w 100"/>
                <a:gd name="T9" fmla="*/ 25 h 75"/>
                <a:gd name="T10" fmla="*/ 572 w 100"/>
                <a:gd name="T11" fmla="*/ 144 h 75"/>
                <a:gd name="T12" fmla="*/ 729 w 100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0" h="75">
                  <a:moveTo>
                    <a:pt x="97" y="62"/>
                  </a:moveTo>
                  <a:cubicBezTo>
                    <a:pt x="95" y="74"/>
                    <a:pt x="81" y="75"/>
                    <a:pt x="63" y="75"/>
                  </a:cubicBezTo>
                  <a:cubicBezTo>
                    <a:pt x="46" y="75"/>
                    <a:pt x="29" y="71"/>
                    <a:pt x="21" y="66"/>
                  </a:cubicBezTo>
                  <a:cubicBezTo>
                    <a:pt x="13" y="61"/>
                    <a:pt x="0" y="29"/>
                    <a:pt x="8" y="16"/>
                  </a:cubicBezTo>
                  <a:cubicBezTo>
                    <a:pt x="12" y="9"/>
                    <a:pt x="42" y="0"/>
                    <a:pt x="54" y="3"/>
                  </a:cubicBezTo>
                  <a:cubicBezTo>
                    <a:pt x="65" y="6"/>
                    <a:pt x="69" y="7"/>
                    <a:pt x="76" y="16"/>
                  </a:cubicBezTo>
                  <a:cubicBezTo>
                    <a:pt x="85" y="29"/>
                    <a:pt x="100" y="47"/>
                    <a:pt x="97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6" name="Freeform 957">
              <a:extLst>
                <a:ext uri="{FF2B5EF4-FFF2-40B4-BE49-F238E27FC236}">
                  <a16:creationId xmlns:a16="http://schemas.microsoft.com/office/drawing/2014/main" id="{3A58FA3A-A7A5-4E9A-9C51-6A8C320D8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295"/>
              <a:ext cx="207" cy="163"/>
            </a:xfrm>
            <a:custGeom>
              <a:avLst/>
              <a:gdLst>
                <a:gd name="T0" fmla="*/ 365 w 106"/>
                <a:gd name="T1" fmla="*/ 17 h 78"/>
                <a:gd name="T2" fmla="*/ 603 w 106"/>
                <a:gd name="T3" fmla="*/ 184 h 78"/>
                <a:gd name="T4" fmla="*/ 767 w 106"/>
                <a:gd name="T5" fmla="*/ 520 h 78"/>
                <a:gd name="T6" fmla="*/ 603 w 106"/>
                <a:gd name="T7" fmla="*/ 685 h 78"/>
                <a:gd name="T8" fmla="*/ 305 w 106"/>
                <a:gd name="T9" fmla="*/ 685 h 78"/>
                <a:gd name="T10" fmla="*/ 76 w 106"/>
                <a:gd name="T11" fmla="*/ 502 h 78"/>
                <a:gd name="T12" fmla="*/ 53 w 106"/>
                <a:gd name="T13" fmla="*/ 157 h 78"/>
                <a:gd name="T14" fmla="*/ 365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49" y="2"/>
                  </a:moveTo>
                  <a:cubicBezTo>
                    <a:pt x="64" y="8"/>
                    <a:pt x="74" y="14"/>
                    <a:pt x="81" y="20"/>
                  </a:cubicBezTo>
                  <a:cubicBezTo>
                    <a:pt x="85" y="24"/>
                    <a:pt x="106" y="43"/>
                    <a:pt x="103" y="57"/>
                  </a:cubicBezTo>
                  <a:cubicBezTo>
                    <a:pt x="100" y="71"/>
                    <a:pt x="98" y="74"/>
                    <a:pt x="81" y="75"/>
                  </a:cubicBezTo>
                  <a:cubicBezTo>
                    <a:pt x="65" y="76"/>
                    <a:pt x="54" y="78"/>
                    <a:pt x="41" y="75"/>
                  </a:cubicBezTo>
                  <a:cubicBezTo>
                    <a:pt x="28" y="71"/>
                    <a:pt x="15" y="65"/>
                    <a:pt x="10" y="55"/>
                  </a:cubicBezTo>
                  <a:cubicBezTo>
                    <a:pt x="6" y="45"/>
                    <a:pt x="0" y="23"/>
                    <a:pt x="7" y="17"/>
                  </a:cubicBezTo>
                  <a:cubicBezTo>
                    <a:pt x="14" y="12"/>
                    <a:pt x="31" y="0"/>
                    <a:pt x="49" y="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7" name="Freeform 958">
              <a:extLst>
                <a:ext uri="{FF2B5EF4-FFF2-40B4-BE49-F238E27FC236}">
                  <a16:creationId xmlns:a16="http://schemas.microsoft.com/office/drawing/2014/main" id="{0178EAF1-0C6D-4FC4-8B95-F2FD23D44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437"/>
              <a:ext cx="239" cy="251"/>
            </a:xfrm>
            <a:custGeom>
              <a:avLst/>
              <a:gdLst>
                <a:gd name="T0" fmla="*/ 315 w 122"/>
                <a:gd name="T1" fmla="*/ 8 h 120"/>
                <a:gd name="T2" fmla="*/ 549 w 122"/>
                <a:gd name="T3" fmla="*/ 84 h 120"/>
                <a:gd name="T4" fmla="*/ 901 w 122"/>
                <a:gd name="T5" fmla="*/ 412 h 120"/>
                <a:gd name="T6" fmla="*/ 880 w 122"/>
                <a:gd name="T7" fmla="*/ 713 h 120"/>
                <a:gd name="T8" fmla="*/ 603 w 122"/>
                <a:gd name="T9" fmla="*/ 1071 h 120"/>
                <a:gd name="T10" fmla="*/ 212 w 122"/>
                <a:gd name="T11" fmla="*/ 954 h 120"/>
                <a:gd name="T12" fmla="*/ 47 w 122"/>
                <a:gd name="T13" fmla="*/ 301 h 120"/>
                <a:gd name="T14" fmla="*/ 315 w 122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20">
                  <a:moveTo>
                    <a:pt x="42" y="1"/>
                  </a:moveTo>
                  <a:cubicBezTo>
                    <a:pt x="57" y="0"/>
                    <a:pt x="57" y="3"/>
                    <a:pt x="73" y="9"/>
                  </a:cubicBezTo>
                  <a:cubicBezTo>
                    <a:pt x="89" y="16"/>
                    <a:pt x="117" y="24"/>
                    <a:pt x="120" y="45"/>
                  </a:cubicBezTo>
                  <a:cubicBezTo>
                    <a:pt x="122" y="57"/>
                    <a:pt x="121" y="67"/>
                    <a:pt x="117" y="78"/>
                  </a:cubicBezTo>
                  <a:cubicBezTo>
                    <a:pt x="112" y="90"/>
                    <a:pt x="106" y="120"/>
                    <a:pt x="80" y="117"/>
                  </a:cubicBezTo>
                  <a:cubicBezTo>
                    <a:pt x="54" y="115"/>
                    <a:pt x="39" y="109"/>
                    <a:pt x="28" y="104"/>
                  </a:cubicBezTo>
                  <a:cubicBezTo>
                    <a:pt x="0" y="90"/>
                    <a:pt x="3" y="48"/>
                    <a:pt x="6" y="33"/>
                  </a:cubicBezTo>
                  <a:cubicBezTo>
                    <a:pt x="11" y="9"/>
                    <a:pt x="22" y="2"/>
                    <a:pt x="42" y="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8" name="Freeform 959">
              <a:extLst>
                <a:ext uri="{FF2B5EF4-FFF2-40B4-BE49-F238E27FC236}">
                  <a16:creationId xmlns:a16="http://schemas.microsoft.com/office/drawing/2014/main" id="{E1464BF3-0BDC-4F06-9703-ADC7ACEA8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1655"/>
              <a:ext cx="241" cy="242"/>
            </a:xfrm>
            <a:custGeom>
              <a:avLst/>
              <a:gdLst>
                <a:gd name="T0" fmla="*/ 745 w 123"/>
                <a:gd name="T1" fmla="*/ 265 h 116"/>
                <a:gd name="T2" fmla="*/ 917 w 123"/>
                <a:gd name="T3" fmla="*/ 693 h 116"/>
                <a:gd name="T4" fmla="*/ 464 w 123"/>
                <a:gd name="T5" fmla="*/ 997 h 116"/>
                <a:gd name="T6" fmla="*/ 104 w 123"/>
                <a:gd name="T7" fmla="*/ 753 h 116"/>
                <a:gd name="T8" fmla="*/ 39 w 123"/>
                <a:gd name="T9" fmla="*/ 236 h 116"/>
                <a:gd name="T10" fmla="*/ 429 w 123"/>
                <a:gd name="T11" fmla="*/ 35 h 116"/>
                <a:gd name="T12" fmla="*/ 745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99" y="29"/>
                  </a:moveTo>
                  <a:cubicBezTo>
                    <a:pt x="118" y="42"/>
                    <a:pt x="123" y="61"/>
                    <a:pt x="122" y="76"/>
                  </a:cubicBezTo>
                  <a:cubicBezTo>
                    <a:pt x="121" y="91"/>
                    <a:pt x="92" y="116"/>
                    <a:pt x="62" y="110"/>
                  </a:cubicBezTo>
                  <a:cubicBezTo>
                    <a:pt x="33" y="104"/>
                    <a:pt x="24" y="93"/>
                    <a:pt x="14" y="83"/>
                  </a:cubicBezTo>
                  <a:cubicBezTo>
                    <a:pt x="4" y="73"/>
                    <a:pt x="0" y="41"/>
                    <a:pt x="5" y="26"/>
                  </a:cubicBezTo>
                  <a:cubicBezTo>
                    <a:pt x="9" y="13"/>
                    <a:pt x="45" y="0"/>
                    <a:pt x="57" y="4"/>
                  </a:cubicBezTo>
                  <a:cubicBezTo>
                    <a:pt x="89" y="15"/>
                    <a:pt x="89" y="23"/>
                    <a:pt x="99" y="2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09" name="Freeform 960">
              <a:extLst>
                <a:ext uri="{FF2B5EF4-FFF2-40B4-BE49-F238E27FC236}">
                  <a16:creationId xmlns:a16="http://schemas.microsoft.com/office/drawing/2014/main" id="{5E4E17CF-5A5D-4264-BD05-AC320409A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878"/>
              <a:ext cx="267" cy="226"/>
            </a:xfrm>
            <a:custGeom>
              <a:avLst/>
              <a:gdLst>
                <a:gd name="T0" fmla="*/ 8 w 136"/>
                <a:gd name="T1" fmla="*/ 301 h 108"/>
                <a:gd name="T2" fmla="*/ 196 w 136"/>
                <a:gd name="T3" fmla="*/ 27 h 108"/>
                <a:gd name="T4" fmla="*/ 477 w 136"/>
                <a:gd name="T5" fmla="*/ 27 h 108"/>
                <a:gd name="T6" fmla="*/ 787 w 136"/>
                <a:gd name="T7" fmla="*/ 167 h 108"/>
                <a:gd name="T8" fmla="*/ 1029 w 136"/>
                <a:gd name="T9" fmla="*/ 504 h 108"/>
                <a:gd name="T10" fmla="*/ 825 w 136"/>
                <a:gd name="T11" fmla="*/ 889 h 108"/>
                <a:gd name="T12" fmla="*/ 363 w 136"/>
                <a:gd name="T13" fmla="*/ 973 h 108"/>
                <a:gd name="T14" fmla="*/ 8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" y="33"/>
                  </a:moveTo>
                  <a:cubicBezTo>
                    <a:pt x="3" y="17"/>
                    <a:pt x="12" y="9"/>
                    <a:pt x="26" y="3"/>
                  </a:cubicBezTo>
                  <a:cubicBezTo>
                    <a:pt x="31" y="1"/>
                    <a:pt x="45" y="0"/>
                    <a:pt x="63" y="3"/>
                  </a:cubicBezTo>
                  <a:cubicBezTo>
                    <a:pt x="80" y="4"/>
                    <a:pt x="101" y="18"/>
                    <a:pt x="104" y="18"/>
                  </a:cubicBezTo>
                  <a:cubicBezTo>
                    <a:pt x="121" y="27"/>
                    <a:pt x="136" y="39"/>
                    <a:pt x="136" y="55"/>
                  </a:cubicBezTo>
                  <a:cubicBezTo>
                    <a:pt x="135" y="73"/>
                    <a:pt x="129" y="88"/>
                    <a:pt x="109" y="97"/>
                  </a:cubicBezTo>
                  <a:cubicBezTo>
                    <a:pt x="92" y="105"/>
                    <a:pt x="68" y="108"/>
                    <a:pt x="48" y="106"/>
                  </a:cubicBezTo>
                  <a:cubicBezTo>
                    <a:pt x="21" y="102"/>
                    <a:pt x="0" y="49"/>
                    <a:pt x="1" y="3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0" name="Freeform 961">
              <a:extLst>
                <a:ext uri="{FF2B5EF4-FFF2-40B4-BE49-F238E27FC236}">
                  <a16:creationId xmlns:a16="http://schemas.microsoft.com/office/drawing/2014/main" id="{82292CE7-9929-48CE-A72F-4C5DD1EB8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246"/>
              <a:ext cx="204" cy="247"/>
            </a:xfrm>
            <a:custGeom>
              <a:avLst/>
              <a:gdLst>
                <a:gd name="T0" fmla="*/ 377 w 104"/>
                <a:gd name="T1" fmla="*/ 1026 h 118"/>
                <a:gd name="T2" fmla="*/ 16 w 104"/>
                <a:gd name="T3" fmla="*/ 670 h 118"/>
                <a:gd name="T4" fmla="*/ 77 w 104"/>
                <a:gd name="T5" fmla="*/ 312 h 118"/>
                <a:gd name="T6" fmla="*/ 324 w 104"/>
                <a:gd name="T7" fmla="*/ 57 h 118"/>
                <a:gd name="T8" fmla="*/ 528 w 104"/>
                <a:gd name="T9" fmla="*/ 36 h 118"/>
                <a:gd name="T10" fmla="*/ 708 w 104"/>
                <a:gd name="T11" fmla="*/ 249 h 118"/>
                <a:gd name="T12" fmla="*/ 777 w 104"/>
                <a:gd name="T13" fmla="*/ 461 h 118"/>
                <a:gd name="T14" fmla="*/ 753 w 104"/>
                <a:gd name="T15" fmla="*/ 814 h 118"/>
                <a:gd name="T16" fmla="*/ 377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0" y="112"/>
                  </a:moveTo>
                  <a:cubicBezTo>
                    <a:pt x="30" y="107"/>
                    <a:pt x="6" y="92"/>
                    <a:pt x="2" y="73"/>
                  </a:cubicBezTo>
                  <a:cubicBezTo>
                    <a:pt x="0" y="63"/>
                    <a:pt x="6" y="44"/>
                    <a:pt x="10" y="34"/>
                  </a:cubicBezTo>
                  <a:cubicBezTo>
                    <a:pt x="14" y="24"/>
                    <a:pt x="34" y="7"/>
                    <a:pt x="43" y="6"/>
                  </a:cubicBezTo>
                  <a:cubicBezTo>
                    <a:pt x="52" y="5"/>
                    <a:pt x="62" y="0"/>
                    <a:pt x="70" y="4"/>
                  </a:cubicBezTo>
                  <a:cubicBezTo>
                    <a:pt x="78" y="8"/>
                    <a:pt x="91" y="22"/>
                    <a:pt x="94" y="27"/>
                  </a:cubicBezTo>
                  <a:cubicBezTo>
                    <a:pt x="97" y="32"/>
                    <a:pt x="101" y="36"/>
                    <a:pt x="103" y="50"/>
                  </a:cubicBezTo>
                  <a:cubicBezTo>
                    <a:pt x="104" y="57"/>
                    <a:pt x="102" y="80"/>
                    <a:pt x="100" y="89"/>
                  </a:cubicBezTo>
                  <a:cubicBezTo>
                    <a:pt x="96" y="107"/>
                    <a:pt x="67" y="118"/>
                    <a:pt x="50" y="1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1" name="Freeform 962">
              <a:extLst>
                <a:ext uri="{FF2B5EF4-FFF2-40B4-BE49-F238E27FC236}">
                  <a16:creationId xmlns:a16="http://schemas.microsoft.com/office/drawing/2014/main" id="{6A7C69E2-56A0-46BE-95D8-24620A8AE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480"/>
              <a:ext cx="218" cy="247"/>
            </a:xfrm>
            <a:custGeom>
              <a:avLst/>
              <a:gdLst>
                <a:gd name="T0" fmla="*/ 440 w 111"/>
                <a:gd name="T1" fmla="*/ 1082 h 118"/>
                <a:gd name="T2" fmla="*/ 16 w 111"/>
                <a:gd name="T3" fmla="*/ 689 h 118"/>
                <a:gd name="T4" fmla="*/ 69 w 111"/>
                <a:gd name="T5" fmla="*/ 260 h 118"/>
                <a:gd name="T6" fmla="*/ 377 w 111"/>
                <a:gd name="T7" fmla="*/ 17 h 118"/>
                <a:gd name="T8" fmla="*/ 705 w 111"/>
                <a:gd name="T9" fmla="*/ 176 h 118"/>
                <a:gd name="T10" fmla="*/ 795 w 111"/>
                <a:gd name="T11" fmla="*/ 504 h 118"/>
                <a:gd name="T12" fmla="*/ 780 w 111"/>
                <a:gd name="T13" fmla="*/ 814 h 118"/>
                <a:gd name="T14" fmla="*/ 440 w 111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1" h="118">
                  <a:moveTo>
                    <a:pt x="58" y="118"/>
                  </a:moveTo>
                  <a:cubicBezTo>
                    <a:pt x="31" y="117"/>
                    <a:pt x="4" y="102"/>
                    <a:pt x="2" y="75"/>
                  </a:cubicBezTo>
                  <a:cubicBezTo>
                    <a:pt x="0" y="59"/>
                    <a:pt x="5" y="36"/>
                    <a:pt x="9" y="28"/>
                  </a:cubicBezTo>
                  <a:cubicBezTo>
                    <a:pt x="15" y="15"/>
                    <a:pt x="27" y="2"/>
                    <a:pt x="50" y="2"/>
                  </a:cubicBezTo>
                  <a:cubicBezTo>
                    <a:pt x="84" y="0"/>
                    <a:pt x="89" y="11"/>
                    <a:pt x="93" y="19"/>
                  </a:cubicBezTo>
                  <a:cubicBezTo>
                    <a:pt x="97" y="27"/>
                    <a:pt x="104" y="42"/>
                    <a:pt x="105" y="55"/>
                  </a:cubicBezTo>
                  <a:cubicBezTo>
                    <a:pt x="105" y="69"/>
                    <a:pt x="111" y="77"/>
                    <a:pt x="103" y="89"/>
                  </a:cubicBezTo>
                  <a:cubicBezTo>
                    <a:pt x="98" y="99"/>
                    <a:pt x="90" y="115"/>
                    <a:pt x="58" y="11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2" name="Freeform 963">
              <a:extLst>
                <a:ext uri="{FF2B5EF4-FFF2-40B4-BE49-F238E27FC236}">
                  <a16:creationId xmlns:a16="http://schemas.microsoft.com/office/drawing/2014/main" id="{349F7D33-074B-4898-95F9-FA523E0C8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720"/>
              <a:ext cx="226" cy="243"/>
            </a:xfrm>
            <a:custGeom>
              <a:avLst/>
              <a:gdLst>
                <a:gd name="T0" fmla="*/ 456 w 115"/>
                <a:gd name="T1" fmla="*/ 1050 h 116"/>
                <a:gd name="T2" fmla="*/ 92 w 115"/>
                <a:gd name="T3" fmla="*/ 874 h 116"/>
                <a:gd name="T4" fmla="*/ 16 w 115"/>
                <a:gd name="T5" fmla="*/ 637 h 116"/>
                <a:gd name="T6" fmla="*/ 100 w 115"/>
                <a:gd name="T7" fmla="*/ 220 h 116"/>
                <a:gd name="T8" fmla="*/ 371 w 115"/>
                <a:gd name="T9" fmla="*/ 17 h 116"/>
                <a:gd name="T10" fmla="*/ 629 w 115"/>
                <a:gd name="T11" fmla="*/ 92 h 116"/>
                <a:gd name="T12" fmla="*/ 796 w 115"/>
                <a:gd name="T13" fmla="*/ 360 h 116"/>
                <a:gd name="T14" fmla="*/ 737 w 115"/>
                <a:gd name="T15" fmla="*/ 874 h 116"/>
                <a:gd name="T16" fmla="*/ 456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60" y="114"/>
                  </a:moveTo>
                  <a:cubicBezTo>
                    <a:pt x="41" y="114"/>
                    <a:pt x="19" y="104"/>
                    <a:pt x="12" y="95"/>
                  </a:cubicBezTo>
                  <a:cubicBezTo>
                    <a:pt x="4" y="84"/>
                    <a:pt x="2" y="75"/>
                    <a:pt x="2" y="69"/>
                  </a:cubicBezTo>
                  <a:cubicBezTo>
                    <a:pt x="0" y="57"/>
                    <a:pt x="5" y="36"/>
                    <a:pt x="13" y="24"/>
                  </a:cubicBezTo>
                  <a:cubicBezTo>
                    <a:pt x="21" y="11"/>
                    <a:pt x="36" y="5"/>
                    <a:pt x="49" y="2"/>
                  </a:cubicBezTo>
                  <a:cubicBezTo>
                    <a:pt x="61" y="0"/>
                    <a:pt x="75" y="5"/>
                    <a:pt x="83" y="10"/>
                  </a:cubicBezTo>
                  <a:cubicBezTo>
                    <a:pt x="92" y="15"/>
                    <a:pt x="102" y="34"/>
                    <a:pt x="105" y="39"/>
                  </a:cubicBezTo>
                  <a:cubicBezTo>
                    <a:pt x="113" y="50"/>
                    <a:pt x="115" y="75"/>
                    <a:pt x="97" y="95"/>
                  </a:cubicBezTo>
                  <a:cubicBezTo>
                    <a:pt x="91" y="102"/>
                    <a:pt x="74" y="116"/>
                    <a:pt x="60" y="1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3" name="Freeform 964">
              <a:extLst>
                <a:ext uri="{FF2B5EF4-FFF2-40B4-BE49-F238E27FC236}">
                  <a16:creationId xmlns:a16="http://schemas.microsoft.com/office/drawing/2014/main" id="{90A59062-F120-46A9-A012-558E5729C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952"/>
              <a:ext cx="180" cy="170"/>
            </a:xfrm>
            <a:custGeom>
              <a:avLst/>
              <a:gdLst>
                <a:gd name="T0" fmla="*/ 397 w 92"/>
                <a:gd name="T1" fmla="*/ 749 h 81"/>
                <a:gd name="T2" fmla="*/ 53 w 92"/>
                <a:gd name="T3" fmla="*/ 554 h 81"/>
                <a:gd name="T4" fmla="*/ 196 w 92"/>
                <a:gd name="T5" fmla="*/ 76 h 81"/>
                <a:gd name="T6" fmla="*/ 577 w 92"/>
                <a:gd name="T7" fmla="*/ 84 h 81"/>
                <a:gd name="T8" fmla="*/ 665 w 92"/>
                <a:gd name="T9" fmla="*/ 361 h 81"/>
                <a:gd name="T10" fmla="*/ 397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53" y="81"/>
                  </a:moveTo>
                  <a:cubicBezTo>
                    <a:pt x="37" y="81"/>
                    <a:pt x="10" y="70"/>
                    <a:pt x="7" y="60"/>
                  </a:cubicBezTo>
                  <a:cubicBezTo>
                    <a:pt x="0" y="41"/>
                    <a:pt x="12" y="19"/>
                    <a:pt x="26" y="8"/>
                  </a:cubicBezTo>
                  <a:cubicBezTo>
                    <a:pt x="33" y="0"/>
                    <a:pt x="70" y="4"/>
                    <a:pt x="77" y="9"/>
                  </a:cubicBezTo>
                  <a:cubicBezTo>
                    <a:pt x="84" y="14"/>
                    <a:pt x="92" y="28"/>
                    <a:pt x="89" y="39"/>
                  </a:cubicBezTo>
                  <a:cubicBezTo>
                    <a:pt x="86" y="50"/>
                    <a:pt x="68" y="80"/>
                    <a:pt x="53" y="8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4" name="Freeform 965">
              <a:extLst>
                <a:ext uri="{FF2B5EF4-FFF2-40B4-BE49-F238E27FC236}">
                  <a16:creationId xmlns:a16="http://schemas.microsoft.com/office/drawing/2014/main" id="{3460689F-F083-4F9D-9622-9D8C3295C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211"/>
              <a:ext cx="153" cy="176"/>
            </a:xfrm>
            <a:custGeom>
              <a:avLst/>
              <a:gdLst>
                <a:gd name="T0" fmla="*/ 16 w 78"/>
                <a:gd name="T1" fmla="*/ 570 h 84"/>
                <a:gd name="T2" fmla="*/ 128 w 78"/>
                <a:gd name="T3" fmla="*/ 119 h 84"/>
                <a:gd name="T4" fmla="*/ 469 w 78"/>
                <a:gd name="T5" fmla="*/ 65 h 84"/>
                <a:gd name="T6" fmla="*/ 520 w 78"/>
                <a:gd name="T7" fmla="*/ 562 h 84"/>
                <a:gd name="T8" fmla="*/ 196 w 78"/>
                <a:gd name="T9" fmla="*/ 765 h 84"/>
                <a:gd name="T10" fmla="*/ 16 w 78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84">
                  <a:moveTo>
                    <a:pt x="2" y="62"/>
                  </a:moveTo>
                  <a:cubicBezTo>
                    <a:pt x="0" y="49"/>
                    <a:pt x="9" y="17"/>
                    <a:pt x="17" y="13"/>
                  </a:cubicBezTo>
                  <a:cubicBezTo>
                    <a:pt x="25" y="9"/>
                    <a:pt x="54" y="0"/>
                    <a:pt x="62" y="7"/>
                  </a:cubicBezTo>
                  <a:cubicBezTo>
                    <a:pt x="73" y="16"/>
                    <a:pt x="78" y="43"/>
                    <a:pt x="69" y="61"/>
                  </a:cubicBezTo>
                  <a:cubicBezTo>
                    <a:pt x="58" y="83"/>
                    <a:pt x="34" y="83"/>
                    <a:pt x="26" y="83"/>
                  </a:cubicBezTo>
                  <a:cubicBezTo>
                    <a:pt x="13" y="84"/>
                    <a:pt x="3" y="69"/>
                    <a:pt x="2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5" name="Freeform 966">
              <a:extLst>
                <a:ext uri="{FF2B5EF4-FFF2-40B4-BE49-F238E27FC236}">
                  <a16:creationId xmlns:a16="http://schemas.microsoft.com/office/drawing/2014/main" id="{5106E619-544E-4227-BEB0-FD7CD7DF8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3291"/>
              <a:ext cx="119" cy="142"/>
            </a:xfrm>
            <a:custGeom>
              <a:avLst/>
              <a:gdLst>
                <a:gd name="T0" fmla="*/ 429 w 61"/>
                <a:gd name="T1" fmla="*/ 109 h 68"/>
                <a:gd name="T2" fmla="*/ 437 w 61"/>
                <a:gd name="T3" fmla="*/ 476 h 68"/>
                <a:gd name="T4" fmla="*/ 172 w 61"/>
                <a:gd name="T5" fmla="*/ 562 h 68"/>
                <a:gd name="T6" fmla="*/ 39 w 61"/>
                <a:gd name="T7" fmla="*/ 236 h 68"/>
                <a:gd name="T8" fmla="*/ 281 w 61"/>
                <a:gd name="T9" fmla="*/ 0 h 68"/>
                <a:gd name="T10" fmla="*/ 429 w 61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1" h="68">
                  <a:moveTo>
                    <a:pt x="58" y="12"/>
                  </a:moveTo>
                  <a:cubicBezTo>
                    <a:pt x="61" y="24"/>
                    <a:pt x="61" y="44"/>
                    <a:pt x="59" y="52"/>
                  </a:cubicBezTo>
                  <a:cubicBezTo>
                    <a:pt x="50" y="64"/>
                    <a:pt x="34" y="68"/>
                    <a:pt x="23" y="62"/>
                  </a:cubicBezTo>
                  <a:cubicBezTo>
                    <a:pt x="12" y="56"/>
                    <a:pt x="0" y="44"/>
                    <a:pt x="5" y="26"/>
                  </a:cubicBezTo>
                  <a:cubicBezTo>
                    <a:pt x="6" y="20"/>
                    <a:pt x="31" y="1"/>
                    <a:pt x="38" y="0"/>
                  </a:cubicBezTo>
                  <a:cubicBezTo>
                    <a:pt x="47" y="0"/>
                    <a:pt x="57" y="4"/>
                    <a:pt x="58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6" name="Freeform 967">
              <a:extLst>
                <a:ext uri="{FF2B5EF4-FFF2-40B4-BE49-F238E27FC236}">
                  <a16:creationId xmlns:a16="http://schemas.microsoft.com/office/drawing/2014/main" id="{C6D4F4C8-EAB9-4CF0-A222-FC41608E4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3320"/>
              <a:ext cx="113" cy="146"/>
            </a:xfrm>
            <a:custGeom>
              <a:avLst/>
              <a:gdLst>
                <a:gd name="T0" fmla="*/ 171 w 58"/>
                <a:gd name="T1" fmla="*/ 601 h 70"/>
                <a:gd name="T2" fmla="*/ 31 w 58"/>
                <a:gd name="T3" fmla="*/ 309 h 70"/>
                <a:gd name="T4" fmla="*/ 288 w 58"/>
                <a:gd name="T5" fmla="*/ 27 h 70"/>
                <a:gd name="T6" fmla="*/ 429 w 58"/>
                <a:gd name="T7" fmla="*/ 373 h 70"/>
                <a:gd name="T8" fmla="*/ 171 w 58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70">
                  <a:moveTo>
                    <a:pt x="23" y="66"/>
                  </a:moveTo>
                  <a:cubicBezTo>
                    <a:pt x="13" y="64"/>
                    <a:pt x="0" y="43"/>
                    <a:pt x="4" y="34"/>
                  </a:cubicBezTo>
                  <a:cubicBezTo>
                    <a:pt x="9" y="25"/>
                    <a:pt x="21" y="0"/>
                    <a:pt x="39" y="3"/>
                  </a:cubicBezTo>
                  <a:cubicBezTo>
                    <a:pt x="53" y="5"/>
                    <a:pt x="58" y="33"/>
                    <a:pt x="58" y="41"/>
                  </a:cubicBezTo>
                  <a:cubicBezTo>
                    <a:pt x="58" y="48"/>
                    <a:pt x="34" y="70"/>
                    <a:pt x="23" y="6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7" name="Freeform 968">
              <a:extLst>
                <a:ext uri="{FF2B5EF4-FFF2-40B4-BE49-F238E27FC236}">
                  <a16:creationId xmlns:a16="http://schemas.microsoft.com/office/drawing/2014/main" id="{51BBEE58-A57E-45FB-BE2C-8D5BD52D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3097"/>
              <a:ext cx="155" cy="163"/>
            </a:xfrm>
            <a:custGeom>
              <a:avLst/>
              <a:gdLst>
                <a:gd name="T0" fmla="*/ 69 w 79"/>
                <a:gd name="T1" fmla="*/ 612 h 78"/>
                <a:gd name="T2" fmla="*/ 128 w 79"/>
                <a:gd name="T3" fmla="*/ 100 h 78"/>
                <a:gd name="T4" fmla="*/ 496 w 79"/>
                <a:gd name="T5" fmla="*/ 36 h 78"/>
                <a:gd name="T6" fmla="*/ 581 w 79"/>
                <a:gd name="T7" fmla="*/ 245 h 78"/>
                <a:gd name="T8" fmla="*/ 447 w 79"/>
                <a:gd name="T9" fmla="*/ 629 h 78"/>
                <a:gd name="T10" fmla="*/ 69 w 79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78">
                  <a:moveTo>
                    <a:pt x="9" y="67"/>
                  </a:moveTo>
                  <a:cubicBezTo>
                    <a:pt x="0" y="57"/>
                    <a:pt x="7" y="19"/>
                    <a:pt x="17" y="11"/>
                  </a:cubicBezTo>
                  <a:cubicBezTo>
                    <a:pt x="27" y="4"/>
                    <a:pt x="61" y="0"/>
                    <a:pt x="66" y="4"/>
                  </a:cubicBezTo>
                  <a:cubicBezTo>
                    <a:pt x="71" y="8"/>
                    <a:pt x="79" y="15"/>
                    <a:pt x="77" y="27"/>
                  </a:cubicBezTo>
                  <a:cubicBezTo>
                    <a:pt x="75" y="39"/>
                    <a:pt x="66" y="64"/>
                    <a:pt x="59" y="69"/>
                  </a:cubicBezTo>
                  <a:cubicBezTo>
                    <a:pt x="49" y="76"/>
                    <a:pt x="17" y="78"/>
                    <a:pt x="9" y="6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8" name="Freeform 969">
              <a:extLst>
                <a:ext uri="{FF2B5EF4-FFF2-40B4-BE49-F238E27FC236}">
                  <a16:creationId xmlns:a16="http://schemas.microsoft.com/office/drawing/2014/main" id="{77498D49-8B02-4DBA-ACDE-33F46E273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906"/>
              <a:ext cx="140" cy="53"/>
            </a:xfrm>
            <a:custGeom>
              <a:avLst/>
              <a:gdLst>
                <a:gd name="T0" fmla="*/ 544 w 71"/>
                <a:gd name="T1" fmla="*/ 59 h 25"/>
                <a:gd name="T2" fmla="*/ 0 w 71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5">
                  <a:moveTo>
                    <a:pt x="71" y="6"/>
                  </a:moveTo>
                  <a:cubicBezTo>
                    <a:pt x="47" y="0"/>
                    <a:pt x="0" y="18"/>
                    <a:pt x="0" y="2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19" name="Freeform 970">
              <a:extLst>
                <a:ext uri="{FF2B5EF4-FFF2-40B4-BE49-F238E27FC236}">
                  <a16:creationId xmlns:a16="http://schemas.microsoft.com/office/drawing/2014/main" id="{840D1EE3-52F8-4C18-A0F3-E7D8C3D74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971"/>
              <a:ext cx="76" cy="61"/>
            </a:xfrm>
            <a:custGeom>
              <a:avLst/>
              <a:gdLst>
                <a:gd name="T0" fmla="*/ 288 w 39"/>
                <a:gd name="T1" fmla="*/ 0 h 29"/>
                <a:gd name="T2" fmla="*/ 8 w 39"/>
                <a:gd name="T3" fmla="*/ 26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9">
                  <a:moveTo>
                    <a:pt x="39" y="0"/>
                  </a:moveTo>
                  <a:cubicBezTo>
                    <a:pt x="10" y="3"/>
                    <a:pt x="0" y="15"/>
                    <a:pt x="1" y="2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0" name="Freeform 971">
              <a:extLst>
                <a:ext uri="{FF2B5EF4-FFF2-40B4-BE49-F238E27FC236}">
                  <a16:creationId xmlns:a16="http://schemas.microsoft.com/office/drawing/2014/main" id="{84070C14-123B-47CE-ABF3-8091F471D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1061"/>
              <a:ext cx="70" cy="79"/>
            </a:xfrm>
            <a:custGeom>
              <a:avLst/>
              <a:gdLst>
                <a:gd name="T0" fmla="*/ 264 w 36"/>
                <a:gd name="T1" fmla="*/ 0 h 38"/>
                <a:gd name="T2" fmla="*/ 53 w 36"/>
                <a:gd name="T3" fmla="*/ 100 h 38"/>
                <a:gd name="T4" fmla="*/ 8 w 36"/>
                <a:gd name="T5" fmla="*/ 34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8">
                  <a:moveTo>
                    <a:pt x="36" y="0"/>
                  </a:moveTo>
                  <a:cubicBezTo>
                    <a:pt x="29" y="5"/>
                    <a:pt x="14" y="0"/>
                    <a:pt x="7" y="11"/>
                  </a:cubicBezTo>
                  <a:cubicBezTo>
                    <a:pt x="0" y="22"/>
                    <a:pt x="3" y="27"/>
                    <a:pt x="1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1" name="Freeform 972">
              <a:extLst>
                <a:ext uri="{FF2B5EF4-FFF2-40B4-BE49-F238E27FC236}">
                  <a16:creationId xmlns:a16="http://schemas.microsoft.com/office/drawing/2014/main" id="{D1137BE3-5010-475F-BA53-00AF18D3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224"/>
              <a:ext cx="41" cy="92"/>
            </a:xfrm>
            <a:custGeom>
              <a:avLst/>
              <a:gdLst>
                <a:gd name="T0" fmla="*/ 68 w 21"/>
                <a:gd name="T1" fmla="*/ 0 h 44"/>
                <a:gd name="T2" fmla="*/ 125 w 21"/>
                <a:gd name="T3" fmla="*/ 301 h 44"/>
                <a:gd name="T4" fmla="*/ 0 w 21"/>
                <a:gd name="T5" fmla="*/ 40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4">
                  <a:moveTo>
                    <a:pt x="9" y="0"/>
                  </a:moveTo>
                  <a:cubicBezTo>
                    <a:pt x="17" y="12"/>
                    <a:pt x="21" y="27"/>
                    <a:pt x="17" y="33"/>
                  </a:cubicBezTo>
                  <a:cubicBezTo>
                    <a:pt x="14" y="37"/>
                    <a:pt x="8" y="42"/>
                    <a:pt x="0" y="4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2" name="Freeform 973">
              <a:extLst>
                <a:ext uri="{FF2B5EF4-FFF2-40B4-BE49-F238E27FC236}">
                  <a16:creationId xmlns:a16="http://schemas.microsoft.com/office/drawing/2014/main" id="{5802879B-4279-459A-A54C-E08CB0B60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1370"/>
              <a:ext cx="59" cy="73"/>
            </a:xfrm>
            <a:custGeom>
              <a:avLst/>
              <a:gdLst>
                <a:gd name="T0" fmla="*/ 136 w 30"/>
                <a:gd name="T1" fmla="*/ 0 h 35"/>
                <a:gd name="T2" fmla="*/ 0 w 30"/>
                <a:gd name="T3" fmla="*/ 31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5">
                  <a:moveTo>
                    <a:pt x="18" y="0"/>
                  </a:moveTo>
                  <a:cubicBezTo>
                    <a:pt x="27" y="13"/>
                    <a:pt x="30" y="30"/>
                    <a:pt x="0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3" name="Freeform 974">
              <a:extLst>
                <a:ext uri="{FF2B5EF4-FFF2-40B4-BE49-F238E27FC236}">
                  <a16:creationId xmlns:a16="http://schemas.microsoft.com/office/drawing/2014/main" id="{6935982C-AFE8-445C-BF35-3C4D84CD0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1347"/>
              <a:ext cx="8" cy="7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4" name="Freeform 975">
              <a:extLst>
                <a:ext uri="{FF2B5EF4-FFF2-40B4-BE49-F238E27FC236}">
                  <a16:creationId xmlns:a16="http://schemas.microsoft.com/office/drawing/2014/main" id="{FEB73C18-87C1-4F76-B2E4-8DEA6E0EC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245"/>
              <a:ext cx="47" cy="61"/>
            </a:xfrm>
            <a:custGeom>
              <a:avLst/>
              <a:gdLst>
                <a:gd name="T0" fmla="*/ 180 w 24"/>
                <a:gd name="T1" fmla="*/ 36 h 29"/>
                <a:gd name="T2" fmla="*/ 47 w 24"/>
                <a:gd name="T3" fmla="*/ 120 h 29"/>
                <a:gd name="T4" fmla="*/ 61 w 24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9">
                  <a:moveTo>
                    <a:pt x="24" y="4"/>
                  </a:moveTo>
                  <a:cubicBezTo>
                    <a:pt x="18" y="4"/>
                    <a:pt x="12" y="0"/>
                    <a:pt x="6" y="13"/>
                  </a:cubicBezTo>
                  <a:cubicBezTo>
                    <a:pt x="0" y="26"/>
                    <a:pt x="5" y="27"/>
                    <a:pt x="8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5" name="Freeform 976">
              <a:extLst>
                <a:ext uri="{FF2B5EF4-FFF2-40B4-BE49-F238E27FC236}">
                  <a16:creationId xmlns:a16="http://schemas.microsoft.com/office/drawing/2014/main" id="{AE3F4F36-A3FD-46DB-810F-1B1B25838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1226"/>
              <a:ext cx="20" cy="34"/>
            </a:xfrm>
            <a:custGeom>
              <a:avLst/>
              <a:gdLst>
                <a:gd name="T0" fmla="*/ 0 w 10"/>
                <a:gd name="T1" fmla="*/ 0 h 16"/>
                <a:gd name="T2" fmla="*/ 56 w 10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4" y="7"/>
                    <a:pt x="10" y="10"/>
                    <a:pt x="7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6" name="Freeform 977">
              <a:extLst>
                <a:ext uri="{FF2B5EF4-FFF2-40B4-BE49-F238E27FC236}">
                  <a16:creationId xmlns:a16="http://schemas.microsoft.com/office/drawing/2014/main" id="{FA9DDE9F-3B37-4F63-AB23-332C984DE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293"/>
              <a:ext cx="8" cy="2"/>
            </a:xfrm>
            <a:custGeom>
              <a:avLst/>
              <a:gdLst>
                <a:gd name="T0" fmla="*/ 32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7" name="Freeform 978">
              <a:extLst>
                <a:ext uri="{FF2B5EF4-FFF2-40B4-BE49-F238E27FC236}">
                  <a16:creationId xmlns:a16="http://schemas.microsoft.com/office/drawing/2014/main" id="{D2BC1DFE-AFE0-4236-8ABD-E14EE6BDF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5" y="1289"/>
              <a:ext cx="29" cy="8"/>
            </a:xfrm>
            <a:custGeom>
              <a:avLst/>
              <a:gdLst>
                <a:gd name="T0" fmla="*/ 108 w 15"/>
                <a:gd name="T1" fmla="*/ 0 h 4"/>
                <a:gd name="T2" fmla="*/ 0 w 1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0" y="2"/>
                    <a:pt x="5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8" name="Freeform 979">
              <a:extLst>
                <a:ext uri="{FF2B5EF4-FFF2-40B4-BE49-F238E27FC236}">
                  <a16:creationId xmlns:a16="http://schemas.microsoft.com/office/drawing/2014/main" id="{DF7B28FA-8B8D-49F3-9F51-3A5FCB47B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375"/>
              <a:ext cx="49" cy="52"/>
            </a:xfrm>
            <a:custGeom>
              <a:avLst/>
              <a:gdLst>
                <a:gd name="T0" fmla="*/ 188 w 25"/>
                <a:gd name="T1" fmla="*/ 17 h 25"/>
                <a:gd name="T2" fmla="*/ 31 w 25"/>
                <a:gd name="T3" fmla="*/ 92 h 25"/>
                <a:gd name="T4" fmla="*/ 61 w 25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5">
                  <a:moveTo>
                    <a:pt x="25" y="2"/>
                  </a:moveTo>
                  <a:cubicBezTo>
                    <a:pt x="15" y="2"/>
                    <a:pt x="9" y="0"/>
                    <a:pt x="4" y="10"/>
                  </a:cubicBezTo>
                  <a:cubicBezTo>
                    <a:pt x="0" y="20"/>
                    <a:pt x="1" y="22"/>
                    <a:pt x="8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9" name="Freeform 980">
              <a:extLst>
                <a:ext uri="{FF2B5EF4-FFF2-40B4-BE49-F238E27FC236}">
                  <a16:creationId xmlns:a16="http://schemas.microsoft.com/office/drawing/2014/main" id="{163586B0-4440-4FD0-B0D9-914BD70B1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1358"/>
              <a:ext cx="45" cy="71"/>
            </a:xfrm>
            <a:custGeom>
              <a:avLst/>
              <a:gdLst>
                <a:gd name="T0" fmla="*/ 104 w 23"/>
                <a:gd name="T1" fmla="*/ 0 h 34"/>
                <a:gd name="T2" fmla="*/ 141 w 23"/>
                <a:gd name="T3" fmla="*/ 165 h 34"/>
                <a:gd name="T4" fmla="*/ 0 w 23"/>
                <a:gd name="T5" fmla="*/ 30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4">
                  <a:moveTo>
                    <a:pt x="14" y="0"/>
                  </a:moveTo>
                  <a:cubicBezTo>
                    <a:pt x="19" y="4"/>
                    <a:pt x="23" y="8"/>
                    <a:pt x="19" y="18"/>
                  </a:cubicBezTo>
                  <a:cubicBezTo>
                    <a:pt x="14" y="30"/>
                    <a:pt x="6" y="33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0" name="Freeform 981">
              <a:extLst>
                <a:ext uri="{FF2B5EF4-FFF2-40B4-BE49-F238E27FC236}">
                  <a16:creationId xmlns:a16="http://schemas.microsoft.com/office/drawing/2014/main" id="{3644C3E3-EA39-46A6-82A9-CA9317760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191"/>
              <a:ext cx="47" cy="89"/>
            </a:xfrm>
            <a:custGeom>
              <a:avLst/>
              <a:gdLst>
                <a:gd name="T0" fmla="*/ 180 w 24"/>
                <a:gd name="T1" fmla="*/ 0 h 43"/>
                <a:gd name="T2" fmla="*/ 0 w 24"/>
                <a:gd name="T3" fmla="*/ 38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24" y="0"/>
                  </a:moveTo>
                  <a:cubicBezTo>
                    <a:pt x="11" y="10"/>
                    <a:pt x="0" y="10"/>
                    <a:pt x="0" y="4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1" name="Freeform 982">
              <a:extLst>
                <a:ext uri="{FF2B5EF4-FFF2-40B4-BE49-F238E27FC236}">
                  <a16:creationId xmlns:a16="http://schemas.microsoft.com/office/drawing/2014/main" id="{6AED1BEB-EEC9-44BE-8F82-D52F4997A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322"/>
              <a:ext cx="59" cy="94"/>
            </a:xfrm>
            <a:custGeom>
              <a:avLst/>
              <a:gdLst>
                <a:gd name="T0" fmla="*/ 228 w 30"/>
                <a:gd name="T1" fmla="*/ 0 h 45"/>
                <a:gd name="T2" fmla="*/ 55 w 30"/>
                <a:gd name="T3" fmla="*/ 40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5">
                  <a:moveTo>
                    <a:pt x="30" y="0"/>
                  </a:moveTo>
                  <a:cubicBezTo>
                    <a:pt x="17" y="6"/>
                    <a:pt x="0" y="14"/>
                    <a:pt x="7" y="4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2" name="Freeform 983">
              <a:extLst>
                <a:ext uri="{FF2B5EF4-FFF2-40B4-BE49-F238E27FC236}">
                  <a16:creationId xmlns:a16="http://schemas.microsoft.com/office/drawing/2014/main" id="{F264EE17-E1CA-478B-8DBC-9FDCEF1D4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1479"/>
              <a:ext cx="39" cy="188"/>
            </a:xfrm>
            <a:custGeom>
              <a:avLst/>
              <a:gdLst>
                <a:gd name="T0" fmla="*/ 0 w 20"/>
                <a:gd name="T1" fmla="*/ 0 h 90"/>
                <a:gd name="T2" fmla="*/ 125 w 20"/>
                <a:gd name="T3" fmla="*/ 284 h 90"/>
                <a:gd name="T4" fmla="*/ 68 w 20"/>
                <a:gd name="T5" fmla="*/ 545 h 90"/>
                <a:gd name="T6" fmla="*/ 0 w 20"/>
                <a:gd name="T7" fmla="*/ 821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0">
                  <a:moveTo>
                    <a:pt x="0" y="0"/>
                  </a:moveTo>
                  <a:cubicBezTo>
                    <a:pt x="9" y="10"/>
                    <a:pt x="17" y="22"/>
                    <a:pt x="17" y="31"/>
                  </a:cubicBezTo>
                  <a:cubicBezTo>
                    <a:pt x="17" y="39"/>
                    <a:pt x="15" y="56"/>
                    <a:pt x="9" y="60"/>
                  </a:cubicBezTo>
                  <a:cubicBezTo>
                    <a:pt x="14" y="62"/>
                    <a:pt x="20" y="75"/>
                    <a:pt x="0" y="9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3" name="Freeform 984">
              <a:extLst>
                <a:ext uri="{FF2B5EF4-FFF2-40B4-BE49-F238E27FC236}">
                  <a16:creationId xmlns:a16="http://schemas.microsoft.com/office/drawing/2014/main" id="{DECFFE30-2614-4E0F-BD74-56388FD7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1479"/>
              <a:ext cx="82" cy="98"/>
            </a:xfrm>
            <a:custGeom>
              <a:avLst/>
              <a:gdLst>
                <a:gd name="T0" fmla="*/ 172 w 42"/>
                <a:gd name="T1" fmla="*/ 0 h 47"/>
                <a:gd name="T2" fmla="*/ 267 w 42"/>
                <a:gd name="T3" fmla="*/ 261 h 47"/>
                <a:gd name="T4" fmla="*/ 0 w 42"/>
                <a:gd name="T5" fmla="*/ 36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7">
                  <a:moveTo>
                    <a:pt x="23" y="0"/>
                  </a:moveTo>
                  <a:cubicBezTo>
                    <a:pt x="30" y="8"/>
                    <a:pt x="42" y="17"/>
                    <a:pt x="36" y="29"/>
                  </a:cubicBezTo>
                  <a:cubicBezTo>
                    <a:pt x="30" y="40"/>
                    <a:pt x="25" y="47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4" name="Freeform 985">
              <a:extLst>
                <a:ext uri="{FF2B5EF4-FFF2-40B4-BE49-F238E27FC236}">
                  <a16:creationId xmlns:a16="http://schemas.microsoft.com/office/drawing/2014/main" id="{18A021BC-7E90-4FD3-9BCB-5369B1A7A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1458"/>
              <a:ext cx="51" cy="176"/>
            </a:xfrm>
            <a:custGeom>
              <a:avLst/>
              <a:gdLst>
                <a:gd name="T0" fmla="*/ 196 w 26"/>
                <a:gd name="T1" fmla="*/ 0 h 84"/>
                <a:gd name="T2" fmla="*/ 100 w 26"/>
                <a:gd name="T3" fmla="*/ 461 h 84"/>
                <a:gd name="T4" fmla="*/ 100 w 26"/>
                <a:gd name="T5" fmla="*/ 673 h 84"/>
                <a:gd name="T6" fmla="*/ 157 w 26"/>
                <a:gd name="T7" fmla="*/ 773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84">
                  <a:moveTo>
                    <a:pt x="26" y="0"/>
                  </a:moveTo>
                  <a:cubicBezTo>
                    <a:pt x="9" y="14"/>
                    <a:pt x="0" y="35"/>
                    <a:pt x="13" y="50"/>
                  </a:cubicBezTo>
                  <a:cubicBezTo>
                    <a:pt x="8" y="56"/>
                    <a:pt x="9" y="66"/>
                    <a:pt x="13" y="73"/>
                  </a:cubicBezTo>
                  <a:cubicBezTo>
                    <a:pt x="13" y="79"/>
                    <a:pt x="12" y="80"/>
                    <a:pt x="21" y="8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5" name="Freeform 986">
              <a:extLst>
                <a:ext uri="{FF2B5EF4-FFF2-40B4-BE49-F238E27FC236}">
                  <a16:creationId xmlns:a16="http://schemas.microsoft.com/office/drawing/2014/main" id="{864418E4-B78A-419C-A331-6BE28EB6C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1703"/>
              <a:ext cx="59" cy="117"/>
            </a:xfrm>
            <a:custGeom>
              <a:avLst/>
              <a:gdLst>
                <a:gd name="T0" fmla="*/ 228 w 30"/>
                <a:gd name="T1" fmla="*/ 0 h 56"/>
                <a:gd name="T2" fmla="*/ 47 w 30"/>
                <a:gd name="T3" fmla="*/ 320 h 56"/>
                <a:gd name="T4" fmla="*/ 39 w 30"/>
                <a:gd name="T5" fmla="*/ 51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56">
                  <a:moveTo>
                    <a:pt x="30" y="0"/>
                  </a:moveTo>
                  <a:cubicBezTo>
                    <a:pt x="15" y="6"/>
                    <a:pt x="2" y="13"/>
                    <a:pt x="6" y="35"/>
                  </a:cubicBezTo>
                  <a:cubicBezTo>
                    <a:pt x="2" y="43"/>
                    <a:pt x="0" y="52"/>
                    <a:pt x="5" y="5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6" name="Freeform 987">
              <a:extLst>
                <a:ext uri="{FF2B5EF4-FFF2-40B4-BE49-F238E27FC236}">
                  <a16:creationId xmlns:a16="http://schemas.microsoft.com/office/drawing/2014/main" id="{47242E21-5BC6-41EB-9133-6C34D36C7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709"/>
              <a:ext cx="94" cy="83"/>
            </a:xfrm>
            <a:custGeom>
              <a:avLst/>
              <a:gdLst>
                <a:gd name="T0" fmla="*/ 249 w 48"/>
                <a:gd name="T1" fmla="*/ 0 h 40"/>
                <a:gd name="T2" fmla="*/ 329 w 48"/>
                <a:gd name="T3" fmla="*/ 160 h 40"/>
                <a:gd name="T4" fmla="*/ 233 w 48"/>
                <a:gd name="T5" fmla="*/ 332 h 40"/>
                <a:gd name="T6" fmla="*/ 0 w 48"/>
                <a:gd name="T7" fmla="*/ 28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0">
                  <a:moveTo>
                    <a:pt x="33" y="0"/>
                  </a:moveTo>
                  <a:cubicBezTo>
                    <a:pt x="39" y="7"/>
                    <a:pt x="48" y="13"/>
                    <a:pt x="44" y="18"/>
                  </a:cubicBezTo>
                  <a:cubicBezTo>
                    <a:pt x="40" y="23"/>
                    <a:pt x="43" y="34"/>
                    <a:pt x="31" y="37"/>
                  </a:cubicBezTo>
                  <a:cubicBezTo>
                    <a:pt x="20" y="40"/>
                    <a:pt x="4" y="28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7" name="Freeform 988">
              <a:extLst>
                <a:ext uri="{FF2B5EF4-FFF2-40B4-BE49-F238E27FC236}">
                  <a16:creationId xmlns:a16="http://schemas.microsoft.com/office/drawing/2014/main" id="{FE6D5CA0-F348-4F71-B082-665A3FFBF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732"/>
              <a:ext cx="20" cy="15"/>
            </a:xfrm>
            <a:custGeom>
              <a:avLst/>
              <a:gdLst>
                <a:gd name="T0" fmla="*/ 80 w 10"/>
                <a:gd name="T1" fmla="*/ 0 h 7"/>
                <a:gd name="T2" fmla="*/ 0 w 10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10" y="0"/>
                  </a:moveTo>
                  <a:cubicBezTo>
                    <a:pt x="10" y="0"/>
                    <a:pt x="2" y="1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8" name="Freeform 989">
              <a:extLst>
                <a:ext uri="{FF2B5EF4-FFF2-40B4-BE49-F238E27FC236}">
                  <a16:creationId xmlns:a16="http://schemas.microsoft.com/office/drawing/2014/main" id="{39A6E05F-BA5C-4066-A2E0-BAB56277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709"/>
              <a:ext cx="41" cy="146"/>
            </a:xfrm>
            <a:custGeom>
              <a:avLst/>
              <a:gdLst>
                <a:gd name="T0" fmla="*/ 8 w 21"/>
                <a:gd name="T1" fmla="*/ 0 h 70"/>
                <a:gd name="T2" fmla="*/ 76 w 21"/>
                <a:gd name="T3" fmla="*/ 453 h 70"/>
                <a:gd name="T4" fmla="*/ 16 w 21"/>
                <a:gd name="T5" fmla="*/ 63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0">
                  <a:moveTo>
                    <a:pt x="1" y="0"/>
                  </a:moveTo>
                  <a:cubicBezTo>
                    <a:pt x="7" y="13"/>
                    <a:pt x="21" y="41"/>
                    <a:pt x="10" y="50"/>
                  </a:cubicBezTo>
                  <a:cubicBezTo>
                    <a:pt x="4" y="56"/>
                    <a:pt x="0" y="67"/>
                    <a:pt x="2" y="7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9" name="Freeform 990">
              <a:extLst>
                <a:ext uri="{FF2B5EF4-FFF2-40B4-BE49-F238E27FC236}">
                  <a16:creationId xmlns:a16="http://schemas.microsoft.com/office/drawing/2014/main" id="{6309255C-51F1-447C-BBA7-42B7FAA6B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1818"/>
              <a:ext cx="128" cy="33"/>
            </a:xfrm>
            <a:custGeom>
              <a:avLst/>
              <a:gdLst>
                <a:gd name="T0" fmla="*/ 496 w 65"/>
                <a:gd name="T1" fmla="*/ 8 h 16"/>
                <a:gd name="T2" fmla="*/ 360 w 65"/>
                <a:gd name="T3" fmla="*/ 8 h 16"/>
                <a:gd name="T4" fmla="*/ 124 w 65"/>
                <a:gd name="T5" fmla="*/ 89 h 16"/>
                <a:gd name="T6" fmla="*/ 0 w 65"/>
                <a:gd name="T7" fmla="*/ 1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6">
                  <a:moveTo>
                    <a:pt x="65" y="1"/>
                  </a:moveTo>
                  <a:cubicBezTo>
                    <a:pt x="54" y="4"/>
                    <a:pt x="53" y="1"/>
                    <a:pt x="47" y="1"/>
                  </a:cubicBezTo>
                  <a:cubicBezTo>
                    <a:pt x="41" y="0"/>
                    <a:pt x="19" y="5"/>
                    <a:pt x="16" y="10"/>
                  </a:cubicBezTo>
                  <a:cubicBezTo>
                    <a:pt x="13" y="16"/>
                    <a:pt x="6" y="15"/>
                    <a:pt x="0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0" name="Freeform 991">
              <a:extLst>
                <a:ext uri="{FF2B5EF4-FFF2-40B4-BE49-F238E27FC236}">
                  <a16:creationId xmlns:a16="http://schemas.microsoft.com/office/drawing/2014/main" id="{82FE8119-C66A-40A2-A6CE-DA1BF9AF8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1838"/>
              <a:ext cx="17" cy="17"/>
            </a:xfrm>
            <a:custGeom>
              <a:avLst/>
              <a:gdLst>
                <a:gd name="T0" fmla="*/ 0 w 9"/>
                <a:gd name="T1" fmla="*/ 0 h 8"/>
                <a:gd name="T2" fmla="*/ 60 w 9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2" y="6"/>
                    <a:pt x="9" y="8"/>
                    <a:pt x="9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1" name="Freeform 992">
              <a:extLst>
                <a:ext uri="{FF2B5EF4-FFF2-40B4-BE49-F238E27FC236}">
                  <a16:creationId xmlns:a16="http://schemas.microsoft.com/office/drawing/2014/main" id="{0A4B8274-CC6C-4CAD-9946-8113A64BB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918"/>
              <a:ext cx="91" cy="159"/>
            </a:xfrm>
            <a:custGeom>
              <a:avLst/>
              <a:gdLst>
                <a:gd name="T0" fmla="*/ 156 w 46"/>
                <a:gd name="T1" fmla="*/ 0 h 76"/>
                <a:gd name="T2" fmla="*/ 309 w 46"/>
                <a:gd name="T3" fmla="*/ 450 h 76"/>
                <a:gd name="T4" fmla="*/ 0 w 46"/>
                <a:gd name="T5" fmla="*/ 69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76">
                  <a:moveTo>
                    <a:pt x="20" y="0"/>
                  </a:moveTo>
                  <a:cubicBezTo>
                    <a:pt x="40" y="23"/>
                    <a:pt x="46" y="28"/>
                    <a:pt x="40" y="49"/>
                  </a:cubicBezTo>
                  <a:cubicBezTo>
                    <a:pt x="33" y="69"/>
                    <a:pt x="12" y="76"/>
                    <a:pt x="0" y="7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2" name="Freeform 993">
              <a:extLst>
                <a:ext uri="{FF2B5EF4-FFF2-40B4-BE49-F238E27FC236}">
                  <a16:creationId xmlns:a16="http://schemas.microsoft.com/office/drawing/2014/main" id="{68461FB4-F02E-4444-AC3C-98714E3C9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895"/>
              <a:ext cx="71" cy="182"/>
            </a:xfrm>
            <a:custGeom>
              <a:avLst/>
              <a:gdLst>
                <a:gd name="T0" fmla="*/ 276 w 36"/>
                <a:gd name="T1" fmla="*/ 797 h 87"/>
                <a:gd name="T2" fmla="*/ 108 w 36"/>
                <a:gd name="T3" fmla="*/ 586 h 87"/>
                <a:gd name="T4" fmla="*/ 108 w 36"/>
                <a:gd name="T5" fmla="*/ 377 h 87"/>
                <a:gd name="T6" fmla="*/ 93 w 36"/>
                <a:gd name="T7" fmla="*/ 109 h 87"/>
                <a:gd name="T8" fmla="*/ 221 w 36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7">
                  <a:moveTo>
                    <a:pt x="36" y="87"/>
                  </a:moveTo>
                  <a:cubicBezTo>
                    <a:pt x="23" y="77"/>
                    <a:pt x="19" y="80"/>
                    <a:pt x="14" y="64"/>
                  </a:cubicBezTo>
                  <a:cubicBezTo>
                    <a:pt x="10" y="49"/>
                    <a:pt x="18" y="51"/>
                    <a:pt x="14" y="41"/>
                  </a:cubicBezTo>
                  <a:cubicBezTo>
                    <a:pt x="11" y="31"/>
                    <a:pt x="0" y="24"/>
                    <a:pt x="12" y="12"/>
                  </a:cubicBezTo>
                  <a:cubicBezTo>
                    <a:pt x="24" y="0"/>
                    <a:pt x="29" y="1"/>
                    <a:pt x="29" y="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3" name="Freeform 994">
              <a:extLst>
                <a:ext uri="{FF2B5EF4-FFF2-40B4-BE49-F238E27FC236}">
                  <a16:creationId xmlns:a16="http://schemas.microsoft.com/office/drawing/2014/main" id="{58D5A273-C2D0-4C35-ABA2-EB98DC19B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910"/>
              <a:ext cx="49" cy="87"/>
            </a:xfrm>
            <a:custGeom>
              <a:avLst/>
              <a:gdLst>
                <a:gd name="T0" fmla="*/ 69 w 25"/>
                <a:gd name="T1" fmla="*/ 0 h 42"/>
                <a:gd name="T2" fmla="*/ 172 w 25"/>
                <a:gd name="T3" fmla="*/ 151 h 42"/>
                <a:gd name="T4" fmla="*/ 149 w 25"/>
                <a:gd name="T5" fmla="*/ 321 h 42"/>
                <a:gd name="T6" fmla="*/ 0 w 25"/>
                <a:gd name="T7" fmla="*/ 37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2">
                  <a:moveTo>
                    <a:pt x="9" y="0"/>
                  </a:moveTo>
                  <a:cubicBezTo>
                    <a:pt x="18" y="6"/>
                    <a:pt x="25" y="12"/>
                    <a:pt x="23" y="17"/>
                  </a:cubicBezTo>
                  <a:cubicBezTo>
                    <a:pt x="20" y="21"/>
                    <a:pt x="19" y="30"/>
                    <a:pt x="20" y="36"/>
                  </a:cubicBezTo>
                  <a:cubicBezTo>
                    <a:pt x="12" y="38"/>
                    <a:pt x="3" y="37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4" name="Freeform 995">
              <a:extLst>
                <a:ext uri="{FF2B5EF4-FFF2-40B4-BE49-F238E27FC236}">
                  <a16:creationId xmlns:a16="http://schemas.microsoft.com/office/drawing/2014/main" id="{3C16B6CB-4133-42E8-95E7-D7BB9D5E7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926"/>
              <a:ext cx="24" cy="15"/>
            </a:xfrm>
            <a:custGeom>
              <a:avLst/>
              <a:gdLst>
                <a:gd name="T0" fmla="*/ 96 w 12"/>
                <a:gd name="T1" fmla="*/ 41 h 7"/>
                <a:gd name="T2" fmla="*/ 0 w 12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12" y="4"/>
                    <a:pt x="3" y="0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5" name="Freeform 996">
              <a:extLst>
                <a:ext uri="{FF2B5EF4-FFF2-40B4-BE49-F238E27FC236}">
                  <a16:creationId xmlns:a16="http://schemas.microsoft.com/office/drawing/2014/main" id="{CD180826-1752-4AB2-BBD4-1589C4A8E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027"/>
              <a:ext cx="85" cy="31"/>
            </a:xfrm>
            <a:custGeom>
              <a:avLst/>
              <a:gdLst>
                <a:gd name="T0" fmla="*/ 332 w 43"/>
                <a:gd name="T1" fmla="*/ 0 h 15"/>
                <a:gd name="T2" fmla="*/ 0 w 43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5">
                  <a:moveTo>
                    <a:pt x="43" y="0"/>
                  </a:moveTo>
                  <a:cubicBezTo>
                    <a:pt x="25" y="1"/>
                    <a:pt x="5" y="6"/>
                    <a:pt x="0" y="1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6" name="Freeform 997">
              <a:extLst>
                <a:ext uri="{FF2B5EF4-FFF2-40B4-BE49-F238E27FC236}">
                  <a16:creationId xmlns:a16="http://schemas.microsoft.com/office/drawing/2014/main" id="{29C952EB-6D56-41F6-8CFF-D81520BD6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1492"/>
              <a:ext cx="21" cy="14"/>
            </a:xfrm>
            <a:custGeom>
              <a:avLst/>
              <a:gdLst>
                <a:gd name="T0" fmla="*/ 76 w 11"/>
                <a:gd name="T1" fmla="*/ 0 h 7"/>
                <a:gd name="T2" fmla="*/ 0 w 1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11" y="0"/>
                    <a:pt x="6" y="7"/>
                    <a:pt x="0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7" name="Freeform 998">
              <a:extLst>
                <a:ext uri="{FF2B5EF4-FFF2-40B4-BE49-F238E27FC236}">
                  <a16:creationId xmlns:a16="http://schemas.microsoft.com/office/drawing/2014/main" id="{1D874C3E-77C3-42B9-A4B4-222F0503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586"/>
              <a:ext cx="98" cy="50"/>
            </a:xfrm>
            <a:custGeom>
              <a:avLst/>
              <a:gdLst>
                <a:gd name="T0" fmla="*/ 376 w 50"/>
                <a:gd name="T1" fmla="*/ 35 h 24"/>
                <a:gd name="T2" fmla="*/ 180 w 50"/>
                <a:gd name="T3" fmla="*/ 83 h 24"/>
                <a:gd name="T4" fmla="*/ 0 w 50"/>
                <a:gd name="T5" fmla="*/ 21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4">
                  <a:moveTo>
                    <a:pt x="50" y="4"/>
                  </a:moveTo>
                  <a:cubicBezTo>
                    <a:pt x="50" y="4"/>
                    <a:pt x="36" y="0"/>
                    <a:pt x="24" y="9"/>
                  </a:cubicBezTo>
                  <a:cubicBezTo>
                    <a:pt x="5" y="16"/>
                    <a:pt x="1" y="19"/>
                    <a:pt x="0" y="2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8" name="Freeform 999">
              <a:extLst>
                <a:ext uri="{FF2B5EF4-FFF2-40B4-BE49-F238E27FC236}">
                  <a16:creationId xmlns:a16="http://schemas.microsoft.com/office/drawing/2014/main" id="{631A95CC-C7D2-4D29-9BDA-B3025B7C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507"/>
              <a:ext cx="45" cy="209"/>
            </a:xfrm>
            <a:custGeom>
              <a:avLst/>
              <a:gdLst>
                <a:gd name="T0" fmla="*/ 172 w 23"/>
                <a:gd name="T1" fmla="*/ 913 h 100"/>
                <a:gd name="T2" fmla="*/ 84 w 23"/>
                <a:gd name="T3" fmla="*/ 376 h 100"/>
                <a:gd name="T4" fmla="*/ 96 w 23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00">
                  <a:moveTo>
                    <a:pt x="23" y="100"/>
                  </a:moveTo>
                  <a:cubicBezTo>
                    <a:pt x="10" y="82"/>
                    <a:pt x="6" y="53"/>
                    <a:pt x="11" y="41"/>
                  </a:cubicBezTo>
                  <a:cubicBezTo>
                    <a:pt x="0" y="24"/>
                    <a:pt x="3" y="7"/>
                    <a:pt x="13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49" name="Freeform 1000">
              <a:extLst>
                <a:ext uri="{FF2B5EF4-FFF2-40B4-BE49-F238E27FC236}">
                  <a16:creationId xmlns:a16="http://schemas.microsoft.com/office/drawing/2014/main" id="{7F2CA793-8772-43EF-837F-ADD3C54AE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737"/>
              <a:ext cx="84" cy="213"/>
            </a:xfrm>
            <a:custGeom>
              <a:avLst/>
              <a:gdLst>
                <a:gd name="T0" fmla="*/ 320 w 43"/>
                <a:gd name="T1" fmla="*/ 929 h 102"/>
                <a:gd name="T2" fmla="*/ 148 w 43"/>
                <a:gd name="T3" fmla="*/ 537 h 102"/>
                <a:gd name="T4" fmla="*/ 88 w 43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102">
                  <a:moveTo>
                    <a:pt x="43" y="102"/>
                  </a:moveTo>
                  <a:cubicBezTo>
                    <a:pt x="32" y="98"/>
                    <a:pt x="18" y="75"/>
                    <a:pt x="20" y="59"/>
                  </a:cubicBezTo>
                  <a:cubicBezTo>
                    <a:pt x="11" y="50"/>
                    <a:pt x="0" y="18"/>
                    <a:pt x="12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0" name="Freeform 1001">
              <a:extLst>
                <a:ext uri="{FF2B5EF4-FFF2-40B4-BE49-F238E27FC236}">
                  <a16:creationId xmlns:a16="http://schemas.microsoft.com/office/drawing/2014/main" id="{4B2E083F-FF1F-40B9-80D4-4593CBC71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90"/>
              <a:ext cx="112" cy="92"/>
            </a:xfrm>
            <a:custGeom>
              <a:avLst/>
              <a:gdLst>
                <a:gd name="T0" fmla="*/ 0 w 57"/>
                <a:gd name="T1" fmla="*/ 401 h 44"/>
                <a:gd name="T2" fmla="*/ 47 w 57"/>
                <a:gd name="T3" fmla="*/ 368 h 44"/>
                <a:gd name="T4" fmla="*/ 151 w 57"/>
                <a:gd name="T5" fmla="*/ 401 h 44"/>
                <a:gd name="T6" fmla="*/ 432 w 57"/>
                <a:gd name="T7" fmla="*/ 293 h 44"/>
                <a:gd name="T8" fmla="*/ 324 w 57"/>
                <a:gd name="T9" fmla="*/ 84 h 44"/>
                <a:gd name="T10" fmla="*/ 385 w 57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4">
                  <a:moveTo>
                    <a:pt x="0" y="44"/>
                  </a:moveTo>
                  <a:cubicBezTo>
                    <a:pt x="3" y="42"/>
                    <a:pt x="3" y="39"/>
                    <a:pt x="6" y="40"/>
                  </a:cubicBezTo>
                  <a:cubicBezTo>
                    <a:pt x="9" y="41"/>
                    <a:pt x="20" y="44"/>
                    <a:pt x="20" y="44"/>
                  </a:cubicBezTo>
                  <a:cubicBezTo>
                    <a:pt x="34" y="44"/>
                    <a:pt x="56" y="42"/>
                    <a:pt x="57" y="32"/>
                  </a:cubicBezTo>
                  <a:cubicBezTo>
                    <a:pt x="57" y="32"/>
                    <a:pt x="43" y="14"/>
                    <a:pt x="43" y="9"/>
                  </a:cubicBezTo>
                  <a:cubicBezTo>
                    <a:pt x="48" y="10"/>
                    <a:pt x="51" y="0"/>
                    <a:pt x="5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1" name="Line 1002">
              <a:extLst>
                <a:ext uri="{FF2B5EF4-FFF2-40B4-BE49-F238E27FC236}">
                  <a16:creationId xmlns:a16="http://schemas.microsoft.com/office/drawing/2014/main" id="{E0808EB3-7469-4100-8E35-1C8BC460C8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9" y="2359"/>
              <a:ext cx="8" cy="14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2" name="Freeform 1003">
              <a:extLst>
                <a:ext uri="{FF2B5EF4-FFF2-40B4-BE49-F238E27FC236}">
                  <a16:creationId xmlns:a16="http://schemas.microsoft.com/office/drawing/2014/main" id="{793118D0-A3EA-48A1-8312-C859FF77E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750"/>
              <a:ext cx="61" cy="175"/>
            </a:xfrm>
            <a:custGeom>
              <a:avLst/>
              <a:gdLst>
                <a:gd name="T0" fmla="*/ 39 w 31"/>
                <a:gd name="T1" fmla="*/ 0 h 84"/>
                <a:gd name="T2" fmla="*/ 8 w 31"/>
                <a:gd name="T3" fmla="*/ 144 h 84"/>
                <a:gd name="T4" fmla="*/ 92 w 31"/>
                <a:gd name="T5" fmla="*/ 217 h 84"/>
                <a:gd name="T6" fmla="*/ 61 w 31"/>
                <a:gd name="T7" fmla="*/ 452 h 84"/>
                <a:gd name="T8" fmla="*/ 159 w 31"/>
                <a:gd name="T9" fmla="*/ 608 h 84"/>
                <a:gd name="T10" fmla="*/ 159 w 31"/>
                <a:gd name="T11" fmla="*/ 733 h 84"/>
                <a:gd name="T12" fmla="*/ 236 w 31"/>
                <a:gd name="T13" fmla="*/ 76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84">
                  <a:moveTo>
                    <a:pt x="5" y="0"/>
                  </a:moveTo>
                  <a:cubicBezTo>
                    <a:pt x="5" y="6"/>
                    <a:pt x="0" y="13"/>
                    <a:pt x="1" y="16"/>
                  </a:cubicBezTo>
                  <a:cubicBezTo>
                    <a:pt x="4" y="22"/>
                    <a:pt x="10" y="21"/>
                    <a:pt x="12" y="24"/>
                  </a:cubicBezTo>
                  <a:cubicBezTo>
                    <a:pt x="15" y="28"/>
                    <a:pt x="7" y="46"/>
                    <a:pt x="8" y="50"/>
                  </a:cubicBezTo>
                  <a:cubicBezTo>
                    <a:pt x="9" y="55"/>
                    <a:pt x="20" y="63"/>
                    <a:pt x="21" y="67"/>
                  </a:cubicBezTo>
                  <a:cubicBezTo>
                    <a:pt x="23" y="76"/>
                    <a:pt x="21" y="81"/>
                    <a:pt x="21" y="81"/>
                  </a:cubicBezTo>
                  <a:cubicBezTo>
                    <a:pt x="31" y="84"/>
                    <a:pt x="31" y="84"/>
                    <a:pt x="31" y="8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3" name="Freeform 1004">
              <a:extLst>
                <a:ext uri="{FF2B5EF4-FFF2-40B4-BE49-F238E27FC236}">
                  <a16:creationId xmlns:a16="http://schemas.microsoft.com/office/drawing/2014/main" id="{E1D2F383-39D8-4AC4-91D7-7104458EE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2806"/>
              <a:ext cx="41" cy="4"/>
            </a:xfrm>
            <a:custGeom>
              <a:avLst/>
              <a:gdLst>
                <a:gd name="T0" fmla="*/ 0 w 21"/>
                <a:gd name="T1" fmla="*/ 16 h 2"/>
                <a:gd name="T2" fmla="*/ 156 w 2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">
                  <a:moveTo>
                    <a:pt x="0" y="2"/>
                  </a:moveTo>
                  <a:cubicBezTo>
                    <a:pt x="0" y="2"/>
                    <a:pt x="9" y="0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4" name="Freeform 1005">
              <a:extLst>
                <a:ext uri="{FF2B5EF4-FFF2-40B4-BE49-F238E27FC236}">
                  <a16:creationId xmlns:a16="http://schemas.microsoft.com/office/drawing/2014/main" id="{CE71DA26-7EDB-4720-B623-3B1690141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2777"/>
              <a:ext cx="74" cy="19"/>
            </a:xfrm>
            <a:custGeom>
              <a:avLst/>
              <a:gdLst>
                <a:gd name="T0" fmla="*/ 280 w 38"/>
                <a:gd name="T1" fmla="*/ 68 h 9"/>
                <a:gd name="T2" fmla="*/ 8 w 38"/>
                <a:gd name="T3" fmla="*/ 27 h 9"/>
                <a:gd name="T4" fmla="*/ 0 w 38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9">
                  <a:moveTo>
                    <a:pt x="38" y="7"/>
                  </a:moveTo>
                  <a:cubicBezTo>
                    <a:pt x="34" y="1"/>
                    <a:pt x="12" y="0"/>
                    <a:pt x="1" y="3"/>
                  </a:cubicBez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5" name="Freeform 1006">
              <a:extLst>
                <a:ext uri="{FF2B5EF4-FFF2-40B4-BE49-F238E27FC236}">
                  <a16:creationId xmlns:a16="http://schemas.microsoft.com/office/drawing/2014/main" id="{EEB79580-227D-4004-B49E-1E719CDD4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587"/>
              <a:ext cx="96" cy="106"/>
            </a:xfrm>
            <a:custGeom>
              <a:avLst/>
              <a:gdLst>
                <a:gd name="T0" fmla="*/ 276 w 49"/>
                <a:gd name="T1" fmla="*/ 457 h 51"/>
                <a:gd name="T2" fmla="*/ 368 w 49"/>
                <a:gd name="T3" fmla="*/ 268 h 51"/>
                <a:gd name="T4" fmla="*/ 257 w 49"/>
                <a:gd name="T5" fmla="*/ 25 h 51"/>
                <a:gd name="T6" fmla="*/ 69 w 49"/>
                <a:gd name="T7" fmla="*/ 64 h 51"/>
                <a:gd name="T8" fmla="*/ 0 w 49"/>
                <a:gd name="T9" fmla="*/ 18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37" y="51"/>
                  </a:moveTo>
                  <a:cubicBezTo>
                    <a:pt x="43" y="46"/>
                    <a:pt x="48" y="41"/>
                    <a:pt x="49" y="30"/>
                  </a:cubicBezTo>
                  <a:cubicBezTo>
                    <a:pt x="49" y="20"/>
                    <a:pt x="43" y="3"/>
                    <a:pt x="34" y="3"/>
                  </a:cubicBezTo>
                  <a:cubicBezTo>
                    <a:pt x="25" y="2"/>
                    <a:pt x="14" y="0"/>
                    <a:pt x="9" y="7"/>
                  </a:cubicBezTo>
                  <a:cubicBezTo>
                    <a:pt x="4" y="14"/>
                    <a:pt x="0" y="20"/>
                    <a:pt x="0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6" name="Freeform 1007">
              <a:extLst>
                <a:ext uri="{FF2B5EF4-FFF2-40B4-BE49-F238E27FC236}">
                  <a16:creationId xmlns:a16="http://schemas.microsoft.com/office/drawing/2014/main" id="{04B40879-EA26-4AE4-9FF9-8A721018B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582"/>
              <a:ext cx="14" cy="19"/>
            </a:xfrm>
            <a:custGeom>
              <a:avLst/>
              <a:gdLst>
                <a:gd name="T0" fmla="*/ 56 w 7"/>
                <a:gd name="T1" fmla="*/ 84 h 9"/>
                <a:gd name="T2" fmla="*/ 8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7" y="9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7" name="Freeform 1008">
              <a:extLst>
                <a:ext uri="{FF2B5EF4-FFF2-40B4-BE49-F238E27FC236}">
                  <a16:creationId xmlns:a16="http://schemas.microsoft.com/office/drawing/2014/main" id="{2F1EF620-09AC-4073-9F3E-875EC87CF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503"/>
              <a:ext cx="22" cy="88"/>
            </a:xfrm>
            <a:custGeom>
              <a:avLst/>
              <a:gdLst>
                <a:gd name="T0" fmla="*/ 0 w 11"/>
                <a:gd name="T1" fmla="*/ 386 h 42"/>
                <a:gd name="T2" fmla="*/ 24 w 11"/>
                <a:gd name="T3" fmla="*/ 65 h 42"/>
                <a:gd name="T4" fmla="*/ 64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0" y="42"/>
                  </a:moveTo>
                  <a:cubicBezTo>
                    <a:pt x="3" y="37"/>
                    <a:pt x="11" y="17"/>
                    <a:pt x="3" y="7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8" name="Line 1009">
              <a:extLst>
                <a:ext uri="{FF2B5EF4-FFF2-40B4-BE49-F238E27FC236}">
                  <a16:creationId xmlns:a16="http://schemas.microsoft.com/office/drawing/2014/main" id="{3AA9BE68-638C-450A-A49F-9EC2614903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27" y="2511"/>
              <a:ext cx="16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59" name="Freeform 1010">
              <a:extLst>
                <a:ext uri="{FF2B5EF4-FFF2-40B4-BE49-F238E27FC236}">
                  <a16:creationId xmlns:a16="http://schemas.microsoft.com/office/drawing/2014/main" id="{CEF5C744-4963-4C9B-89F8-DBB29610A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576"/>
              <a:ext cx="69" cy="19"/>
            </a:xfrm>
            <a:custGeom>
              <a:avLst/>
              <a:gdLst>
                <a:gd name="T0" fmla="*/ 0 w 35"/>
                <a:gd name="T1" fmla="*/ 76 h 9"/>
                <a:gd name="T2" fmla="*/ 268 w 3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9">
                  <a:moveTo>
                    <a:pt x="0" y="8"/>
                  </a:moveTo>
                  <a:cubicBezTo>
                    <a:pt x="5" y="9"/>
                    <a:pt x="29" y="8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0" name="Freeform 1011">
              <a:extLst>
                <a:ext uri="{FF2B5EF4-FFF2-40B4-BE49-F238E27FC236}">
                  <a16:creationId xmlns:a16="http://schemas.microsoft.com/office/drawing/2014/main" id="{632C30BB-F8F6-4DC9-9448-DAC39FDB7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668"/>
              <a:ext cx="27" cy="17"/>
            </a:xfrm>
            <a:custGeom>
              <a:avLst/>
              <a:gdLst>
                <a:gd name="T0" fmla="*/ 100 w 14"/>
                <a:gd name="T1" fmla="*/ 68 h 8"/>
                <a:gd name="T2" fmla="*/ 8 w 1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14" y="7"/>
                  </a:moveTo>
                  <a:cubicBezTo>
                    <a:pt x="4" y="5"/>
                    <a:pt x="0" y="8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1" name="Freeform 1012">
              <a:extLst>
                <a:ext uri="{FF2B5EF4-FFF2-40B4-BE49-F238E27FC236}">
                  <a16:creationId xmlns:a16="http://schemas.microsoft.com/office/drawing/2014/main" id="{75E002BC-405D-40E1-8EA5-D3F289A1A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480"/>
              <a:ext cx="96" cy="205"/>
            </a:xfrm>
            <a:custGeom>
              <a:avLst/>
              <a:gdLst>
                <a:gd name="T0" fmla="*/ 315 w 49"/>
                <a:gd name="T1" fmla="*/ 897 h 98"/>
                <a:gd name="T2" fmla="*/ 329 w 49"/>
                <a:gd name="T3" fmla="*/ 561 h 98"/>
                <a:gd name="T4" fmla="*/ 315 w 49"/>
                <a:gd name="T5" fmla="*/ 337 h 98"/>
                <a:gd name="T6" fmla="*/ 0 w 49"/>
                <a:gd name="T7" fmla="*/ 56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98">
                  <a:moveTo>
                    <a:pt x="42" y="98"/>
                  </a:moveTo>
                  <a:cubicBezTo>
                    <a:pt x="48" y="84"/>
                    <a:pt x="49" y="73"/>
                    <a:pt x="44" y="61"/>
                  </a:cubicBezTo>
                  <a:cubicBezTo>
                    <a:pt x="40" y="48"/>
                    <a:pt x="43" y="42"/>
                    <a:pt x="42" y="37"/>
                  </a:cubicBezTo>
                  <a:cubicBezTo>
                    <a:pt x="41" y="31"/>
                    <a:pt x="31" y="0"/>
                    <a:pt x="0" y="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2" name="Freeform 1013">
              <a:extLst>
                <a:ext uri="{FF2B5EF4-FFF2-40B4-BE49-F238E27FC236}">
                  <a16:creationId xmlns:a16="http://schemas.microsoft.com/office/drawing/2014/main" id="{D3141330-362C-4180-8DC2-4DC2EF9DC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300"/>
              <a:ext cx="18" cy="15"/>
            </a:xfrm>
            <a:custGeom>
              <a:avLst/>
              <a:gdLst>
                <a:gd name="T0" fmla="*/ 0 w 9"/>
                <a:gd name="T1" fmla="*/ 0 h 7"/>
                <a:gd name="T2" fmla="*/ 72 w 9"/>
                <a:gd name="T3" fmla="*/ 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0" y="0"/>
                  </a:moveTo>
                  <a:cubicBezTo>
                    <a:pt x="0" y="0"/>
                    <a:pt x="3" y="7"/>
                    <a:pt x="9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3" name="Freeform 1014">
              <a:extLst>
                <a:ext uri="{FF2B5EF4-FFF2-40B4-BE49-F238E27FC236}">
                  <a16:creationId xmlns:a16="http://schemas.microsoft.com/office/drawing/2014/main" id="{67CECDA0-1E4B-4A91-B2F0-B493C4D16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350"/>
              <a:ext cx="35" cy="13"/>
            </a:xfrm>
            <a:custGeom>
              <a:avLst/>
              <a:gdLst>
                <a:gd name="T0" fmla="*/ 132 w 18"/>
                <a:gd name="T1" fmla="*/ 0 h 6"/>
                <a:gd name="T2" fmla="*/ 0 w 18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18" y="0"/>
                  </a:moveTo>
                  <a:cubicBezTo>
                    <a:pt x="17" y="6"/>
                    <a:pt x="0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4" name="Freeform 1015">
              <a:extLst>
                <a:ext uri="{FF2B5EF4-FFF2-40B4-BE49-F238E27FC236}">
                  <a16:creationId xmlns:a16="http://schemas.microsoft.com/office/drawing/2014/main" id="{1FF61F3B-999E-44F0-9E4D-A68E81ED1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288"/>
              <a:ext cx="45" cy="146"/>
            </a:xfrm>
            <a:custGeom>
              <a:avLst/>
              <a:gdLst>
                <a:gd name="T0" fmla="*/ 88 w 23"/>
                <a:gd name="T1" fmla="*/ 636 h 70"/>
                <a:gd name="T2" fmla="*/ 61 w 23"/>
                <a:gd name="T3" fmla="*/ 173 h 70"/>
                <a:gd name="T4" fmla="*/ 0 w 2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0">
                  <a:moveTo>
                    <a:pt x="12" y="70"/>
                  </a:moveTo>
                  <a:cubicBezTo>
                    <a:pt x="15" y="57"/>
                    <a:pt x="23" y="44"/>
                    <a:pt x="8" y="19"/>
                  </a:cubicBezTo>
                  <a:cubicBezTo>
                    <a:pt x="2" y="10"/>
                    <a:pt x="0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5" name="Freeform 1016">
              <a:extLst>
                <a:ext uri="{FF2B5EF4-FFF2-40B4-BE49-F238E27FC236}">
                  <a16:creationId xmlns:a16="http://schemas.microsoft.com/office/drawing/2014/main" id="{23044C9D-2587-4465-A79A-D709FD02F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267"/>
              <a:ext cx="76" cy="200"/>
            </a:xfrm>
            <a:custGeom>
              <a:avLst/>
              <a:gdLst>
                <a:gd name="T0" fmla="*/ 117 w 39"/>
                <a:gd name="T1" fmla="*/ 869 h 96"/>
                <a:gd name="T2" fmla="*/ 31 w 39"/>
                <a:gd name="T3" fmla="*/ 669 h 96"/>
                <a:gd name="T4" fmla="*/ 53 w 39"/>
                <a:gd name="T5" fmla="*/ 490 h 96"/>
                <a:gd name="T6" fmla="*/ 37 w 39"/>
                <a:gd name="T7" fmla="*/ 200 h 96"/>
                <a:gd name="T8" fmla="*/ 288 w 39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96">
                  <a:moveTo>
                    <a:pt x="16" y="96"/>
                  </a:moveTo>
                  <a:cubicBezTo>
                    <a:pt x="6" y="88"/>
                    <a:pt x="4" y="85"/>
                    <a:pt x="4" y="74"/>
                  </a:cubicBezTo>
                  <a:cubicBezTo>
                    <a:pt x="4" y="69"/>
                    <a:pt x="5" y="61"/>
                    <a:pt x="7" y="54"/>
                  </a:cubicBezTo>
                  <a:cubicBezTo>
                    <a:pt x="0" y="51"/>
                    <a:pt x="2" y="26"/>
                    <a:pt x="5" y="22"/>
                  </a:cubicBezTo>
                  <a:cubicBezTo>
                    <a:pt x="8" y="15"/>
                    <a:pt x="15" y="0"/>
                    <a:pt x="39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6" name="Freeform 1017">
              <a:extLst>
                <a:ext uri="{FF2B5EF4-FFF2-40B4-BE49-F238E27FC236}">
                  <a16:creationId xmlns:a16="http://schemas.microsoft.com/office/drawing/2014/main" id="{49EB83F5-F19E-48E6-951C-2EF28D205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748"/>
              <a:ext cx="21" cy="10"/>
            </a:xfrm>
            <a:custGeom>
              <a:avLst/>
              <a:gdLst>
                <a:gd name="T0" fmla="*/ 0 w 11"/>
                <a:gd name="T1" fmla="*/ 32 h 5"/>
                <a:gd name="T2" fmla="*/ 76 w 1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4"/>
                  </a:moveTo>
                  <a:cubicBezTo>
                    <a:pt x="0" y="4"/>
                    <a:pt x="10" y="0"/>
                    <a:pt x="11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7" name="Line 1018">
              <a:extLst>
                <a:ext uri="{FF2B5EF4-FFF2-40B4-BE49-F238E27FC236}">
                  <a16:creationId xmlns:a16="http://schemas.microsoft.com/office/drawing/2014/main" id="{B654BB47-DBD5-41B4-A938-5FA0B2CAE5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0" y="2777"/>
              <a:ext cx="2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8" name="Freeform 1019">
              <a:extLst>
                <a:ext uri="{FF2B5EF4-FFF2-40B4-BE49-F238E27FC236}">
                  <a16:creationId xmlns:a16="http://schemas.microsoft.com/office/drawing/2014/main" id="{81BA3A44-8866-4B36-8C13-0B2D0ED86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852"/>
              <a:ext cx="23" cy="31"/>
            </a:xfrm>
            <a:custGeom>
              <a:avLst/>
              <a:gdLst>
                <a:gd name="T0" fmla="*/ 36 w 12"/>
                <a:gd name="T1" fmla="*/ 132 h 15"/>
                <a:gd name="T2" fmla="*/ 0 w 12"/>
                <a:gd name="T3" fmla="*/ 2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5" y="15"/>
                  </a:moveTo>
                  <a:cubicBezTo>
                    <a:pt x="12" y="0"/>
                    <a:pt x="6" y="5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69" name="Freeform 1020">
              <a:extLst>
                <a:ext uri="{FF2B5EF4-FFF2-40B4-BE49-F238E27FC236}">
                  <a16:creationId xmlns:a16="http://schemas.microsoft.com/office/drawing/2014/main" id="{7590B79A-46A9-4EDD-B7FE-7B55806CC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848"/>
              <a:ext cx="69" cy="12"/>
            </a:xfrm>
            <a:custGeom>
              <a:avLst/>
              <a:gdLst>
                <a:gd name="T0" fmla="*/ 0 w 35"/>
                <a:gd name="T1" fmla="*/ 48 h 6"/>
                <a:gd name="T2" fmla="*/ 268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0" y="6"/>
                    <a:pt x="29" y="5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0" name="Freeform 1021">
              <a:extLst>
                <a:ext uri="{FF2B5EF4-FFF2-40B4-BE49-F238E27FC236}">
                  <a16:creationId xmlns:a16="http://schemas.microsoft.com/office/drawing/2014/main" id="{671EE3A8-5BDB-4C57-B68F-6884256F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919"/>
              <a:ext cx="11" cy="23"/>
            </a:xfrm>
            <a:custGeom>
              <a:avLst/>
              <a:gdLst>
                <a:gd name="T0" fmla="*/ 0 w 6"/>
                <a:gd name="T1" fmla="*/ 100 h 11"/>
                <a:gd name="T2" fmla="*/ 37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0" y="9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1" name="Freeform 1022">
              <a:extLst>
                <a:ext uri="{FF2B5EF4-FFF2-40B4-BE49-F238E27FC236}">
                  <a16:creationId xmlns:a16="http://schemas.microsoft.com/office/drawing/2014/main" id="{207130E7-8E5D-45ED-B391-9D6535981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739"/>
              <a:ext cx="80" cy="159"/>
            </a:xfrm>
            <a:custGeom>
              <a:avLst/>
              <a:gdLst>
                <a:gd name="T0" fmla="*/ 267 w 41"/>
                <a:gd name="T1" fmla="*/ 697 h 76"/>
                <a:gd name="T2" fmla="*/ 267 w 41"/>
                <a:gd name="T3" fmla="*/ 460 h 76"/>
                <a:gd name="T4" fmla="*/ 187 w 41"/>
                <a:gd name="T5" fmla="*/ 276 h 76"/>
                <a:gd name="T6" fmla="*/ 0 w 41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76">
                  <a:moveTo>
                    <a:pt x="36" y="76"/>
                  </a:moveTo>
                  <a:cubicBezTo>
                    <a:pt x="40" y="68"/>
                    <a:pt x="41" y="60"/>
                    <a:pt x="36" y="50"/>
                  </a:cubicBezTo>
                  <a:cubicBezTo>
                    <a:pt x="31" y="40"/>
                    <a:pt x="25" y="35"/>
                    <a:pt x="25" y="30"/>
                  </a:cubicBezTo>
                  <a:cubicBezTo>
                    <a:pt x="25" y="24"/>
                    <a:pt x="31" y="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2" name="Freeform 1023">
              <a:extLst>
                <a:ext uri="{FF2B5EF4-FFF2-40B4-BE49-F238E27FC236}">
                  <a16:creationId xmlns:a16="http://schemas.microsoft.com/office/drawing/2014/main" id="{C8D9914C-735C-465C-9897-2E4E8B6CC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973"/>
              <a:ext cx="78" cy="138"/>
            </a:xfrm>
            <a:custGeom>
              <a:avLst/>
              <a:gdLst>
                <a:gd name="T0" fmla="*/ 296 w 40"/>
                <a:gd name="T1" fmla="*/ 604 h 66"/>
                <a:gd name="T2" fmla="*/ 68 w 40"/>
                <a:gd name="T3" fmla="*/ 358 h 66"/>
                <a:gd name="T4" fmla="*/ 76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40" y="66"/>
                  </a:moveTo>
                  <a:cubicBezTo>
                    <a:pt x="24" y="62"/>
                    <a:pt x="17" y="54"/>
                    <a:pt x="9" y="39"/>
                  </a:cubicBezTo>
                  <a:cubicBezTo>
                    <a:pt x="0" y="24"/>
                    <a:pt x="2" y="9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3" name="Freeform 1024">
              <a:extLst>
                <a:ext uri="{FF2B5EF4-FFF2-40B4-BE49-F238E27FC236}">
                  <a16:creationId xmlns:a16="http://schemas.microsoft.com/office/drawing/2014/main" id="{A0BA7E03-0B19-4095-8B30-AA42A43EB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965"/>
              <a:ext cx="55" cy="98"/>
            </a:xfrm>
            <a:custGeom>
              <a:avLst/>
              <a:gdLst>
                <a:gd name="T0" fmla="*/ 181 w 28"/>
                <a:gd name="T1" fmla="*/ 425 h 47"/>
                <a:gd name="T2" fmla="*/ 181 w 28"/>
                <a:gd name="T3" fmla="*/ 225 h 47"/>
                <a:gd name="T4" fmla="*/ 0 w 2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7">
                  <a:moveTo>
                    <a:pt x="24" y="47"/>
                  </a:moveTo>
                  <a:cubicBezTo>
                    <a:pt x="28" y="40"/>
                    <a:pt x="26" y="30"/>
                    <a:pt x="24" y="25"/>
                  </a:cubicBezTo>
                  <a:cubicBezTo>
                    <a:pt x="21" y="19"/>
                    <a:pt x="10" y="2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4" name="Freeform 1025">
              <a:extLst>
                <a:ext uri="{FF2B5EF4-FFF2-40B4-BE49-F238E27FC236}">
                  <a16:creationId xmlns:a16="http://schemas.microsoft.com/office/drawing/2014/main" id="{8E6F6ADF-F509-49CB-9304-067B73F98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3063"/>
              <a:ext cx="30" cy="13"/>
            </a:xfrm>
            <a:custGeom>
              <a:avLst/>
              <a:gdLst>
                <a:gd name="T0" fmla="*/ 0 w 15"/>
                <a:gd name="T1" fmla="*/ 61 h 6"/>
                <a:gd name="T2" fmla="*/ 40 w 15"/>
                <a:gd name="T3" fmla="*/ 0 h 6"/>
                <a:gd name="T4" fmla="*/ 120 w 15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0" y="6"/>
                  </a:moveTo>
                  <a:cubicBezTo>
                    <a:pt x="0" y="3"/>
                    <a:pt x="3" y="0"/>
                    <a:pt x="5" y="0"/>
                  </a:cubicBezTo>
                  <a:cubicBezTo>
                    <a:pt x="7" y="0"/>
                    <a:pt x="15" y="2"/>
                    <a:pt x="15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5" name="Freeform 1026">
              <a:extLst>
                <a:ext uri="{FF2B5EF4-FFF2-40B4-BE49-F238E27FC236}">
                  <a16:creationId xmlns:a16="http://schemas.microsoft.com/office/drawing/2014/main" id="{D75CD069-3864-4A45-8CC9-16BBE48ED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971"/>
              <a:ext cx="51" cy="92"/>
            </a:xfrm>
            <a:custGeom>
              <a:avLst/>
              <a:gdLst>
                <a:gd name="T0" fmla="*/ 196 w 26"/>
                <a:gd name="T1" fmla="*/ 401 h 44"/>
                <a:gd name="T2" fmla="*/ 128 w 26"/>
                <a:gd name="T3" fmla="*/ 201 h 44"/>
                <a:gd name="T4" fmla="*/ 47 w 26"/>
                <a:gd name="T5" fmla="*/ 56 h 44"/>
                <a:gd name="T6" fmla="*/ 92 w 2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4">
                  <a:moveTo>
                    <a:pt x="26" y="44"/>
                  </a:moveTo>
                  <a:cubicBezTo>
                    <a:pt x="26" y="44"/>
                    <a:pt x="20" y="27"/>
                    <a:pt x="17" y="22"/>
                  </a:cubicBezTo>
                  <a:cubicBezTo>
                    <a:pt x="14" y="18"/>
                    <a:pt x="0" y="11"/>
                    <a:pt x="6" y="6"/>
                  </a:cubicBezTo>
                  <a:cubicBezTo>
                    <a:pt x="11" y="2"/>
                    <a:pt x="12" y="0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6" name="Line 1027">
              <a:extLst>
                <a:ext uri="{FF2B5EF4-FFF2-40B4-BE49-F238E27FC236}">
                  <a16:creationId xmlns:a16="http://schemas.microsoft.com/office/drawing/2014/main" id="{9F69CC4F-AD30-41F8-975E-6F3978EF91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21" y="2977"/>
              <a:ext cx="10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7" name="Freeform 1028">
              <a:extLst>
                <a:ext uri="{FF2B5EF4-FFF2-40B4-BE49-F238E27FC236}">
                  <a16:creationId xmlns:a16="http://schemas.microsoft.com/office/drawing/2014/main" id="{F14B69FA-7BD5-47AF-9533-9D84F2507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002"/>
              <a:ext cx="22" cy="23"/>
            </a:xfrm>
            <a:custGeom>
              <a:avLst/>
              <a:gdLst>
                <a:gd name="T0" fmla="*/ 0 w 11"/>
                <a:gd name="T1" fmla="*/ 100 h 11"/>
                <a:gd name="T2" fmla="*/ 88 w 11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0" y="11"/>
                  </a:moveTo>
                  <a:cubicBezTo>
                    <a:pt x="1" y="6"/>
                    <a:pt x="5" y="0"/>
                    <a:pt x="11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8" name="Freeform 1029">
              <a:extLst>
                <a:ext uri="{FF2B5EF4-FFF2-40B4-BE49-F238E27FC236}">
                  <a16:creationId xmlns:a16="http://schemas.microsoft.com/office/drawing/2014/main" id="{497CF48E-5550-4CAC-BBA1-B494D9855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996"/>
              <a:ext cx="35" cy="11"/>
            </a:xfrm>
            <a:custGeom>
              <a:avLst/>
              <a:gdLst>
                <a:gd name="T0" fmla="*/ 0 w 18"/>
                <a:gd name="T1" fmla="*/ 53 h 5"/>
                <a:gd name="T2" fmla="*/ 124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0" y="5"/>
                    <a:pt x="18" y="4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79" name="Freeform 1030">
              <a:extLst>
                <a:ext uri="{FF2B5EF4-FFF2-40B4-BE49-F238E27FC236}">
                  <a16:creationId xmlns:a16="http://schemas.microsoft.com/office/drawing/2014/main" id="{0E69E584-2F7F-4ECD-B87B-825DDAC39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3124"/>
              <a:ext cx="64" cy="100"/>
            </a:xfrm>
            <a:custGeom>
              <a:avLst/>
              <a:gdLst>
                <a:gd name="T0" fmla="*/ 240 w 33"/>
                <a:gd name="T1" fmla="*/ 433 h 48"/>
                <a:gd name="T2" fmla="*/ 52 w 33"/>
                <a:gd name="T3" fmla="*/ 300 h 48"/>
                <a:gd name="T4" fmla="*/ 31 w 33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8">
                  <a:moveTo>
                    <a:pt x="33" y="48"/>
                  </a:moveTo>
                  <a:cubicBezTo>
                    <a:pt x="21" y="45"/>
                    <a:pt x="11" y="42"/>
                    <a:pt x="7" y="33"/>
                  </a:cubicBezTo>
                  <a:cubicBezTo>
                    <a:pt x="2" y="24"/>
                    <a:pt x="0" y="9"/>
                    <a:pt x="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0" name="Freeform 1031">
              <a:extLst>
                <a:ext uri="{FF2B5EF4-FFF2-40B4-BE49-F238E27FC236}">
                  <a16:creationId xmlns:a16="http://schemas.microsoft.com/office/drawing/2014/main" id="{24BBF939-2D6E-4105-840F-52E08D9C9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117"/>
              <a:ext cx="37" cy="94"/>
            </a:xfrm>
            <a:custGeom>
              <a:avLst/>
              <a:gdLst>
                <a:gd name="T0" fmla="*/ 125 w 19"/>
                <a:gd name="T1" fmla="*/ 409 h 45"/>
                <a:gd name="T2" fmla="*/ 88 w 19"/>
                <a:gd name="T3" fmla="*/ 184 h 45"/>
                <a:gd name="T4" fmla="*/ 0 w 19"/>
                <a:gd name="T5" fmla="*/ 56 h 45"/>
                <a:gd name="T6" fmla="*/ 37 w 19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5">
                  <a:moveTo>
                    <a:pt x="17" y="45"/>
                  </a:moveTo>
                  <a:cubicBezTo>
                    <a:pt x="17" y="39"/>
                    <a:pt x="19" y="24"/>
                    <a:pt x="12" y="20"/>
                  </a:cubicBezTo>
                  <a:cubicBezTo>
                    <a:pt x="4" y="17"/>
                    <a:pt x="0" y="9"/>
                    <a:pt x="0" y="6"/>
                  </a:cubicBezTo>
                  <a:cubicBezTo>
                    <a:pt x="0" y="3"/>
                    <a:pt x="5" y="0"/>
                    <a:pt x="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1" name="Line 1032">
              <a:extLst>
                <a:ext uri="{FF2B5EF4-FFF2-40B4-BE49-F238E27FC236}">
                  <a16:creationId xmlns:a16="http://schemas.microsoft.com/office/drawing/2014/main" id="{BA33F6C1-CC42-4614-9095-0A8C2C805D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74" y="3128"/>
              <a:ext cx="22" cy="2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2" name="Freeform 1033">
              <a:extLst>
                <a:ext uri="{FF2B5EF4-FFF2-40B4-BE49-F238E27FC236}">
                  <a16:creationId xmlns:a16="http://schemas.microsoft.com/office/drawing/2014/main" id="{EF349FCD-4D1A-4C8F-89BB-6D537C044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199"/>
              <a:ext cx="18" cy="8"/>
            </a:xfrm>
            <a:custGeom>
              <a:avLst/>
              <a:gdLst>
                <a:gd name="T0" fmla="*/ 0 w 9"/>
                <a:gd name="T1" fmla="*/ 0 h 4"/>
                <a:gd name="T2" fmla="*/ 7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9" y="4"/>
                    <a:pt x="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3" name="Freeform 1034">
              <a:extLst>
                <a:ext uri="{FF2B5EF4-FFF2-40B4-BE49-F238E27FC236}">
                  <a16:creationId xmlns:a16="http://schemas.microsoft.com/office/drawing/2014/main" id="{9D3C699D-1730-4A23-8C9A-277FCE567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3255"/>
              <a:ext cx="78" cy="69"/>
            </a:xfrm>
            <a:custGeom>
              <a:avLst/>
              <a:gdLst>
                <a:gd name="T0" fmla="*/ 296 w 40"/>
                <a:gd name="T1" fmla="*/ 301 h 33"/>
                <a:gd name="T2" fmla="*/ 0 w 4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3">
                  <a:moveTo>
                    <a:pt x="40" y="33"/>
                  </a:moveTo>
                  <a:cubicBezTo>
                    <a:pt x="15" y="30"/>
                    <a:pt x="8" y="26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4" name="Freeform 1035">
              <a:extLst>
                <a:ext uri="{FF2B5EF4-FFF2-40B4-BE49-F238E27FC236}">
                  <a16:creationId xmlns:a16="http://schemas.microsoft.com/office/drawing/2014/main" id="{43B42945-722D-4358-822F-8A5ADBB97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249"/>
              <a:ext cx="63" cy="57"/>
            </a:xfrm>
            <a:custGeom>
              <a:avLst/>
              <a:gdLst>
                <a:gd name="T0" fmla="*/ 244 w 32"/>
                <a:gd name="T1" fmla="*/ 253 h 27"/>
                <a:gd name="T2" fmla="*/ 0 w 32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7">
                  <a:moveTo>
                    <a:pt x="32" y="27"/>
                  </a:moveTo>
                  <a:cubicBezTo>
                    <a:pt x="22" y="23"/>
                    <a:pt x="3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5" name="Freeform 1036">
              <a:extLst>
                <a:ext uri="{FF2B5EF4-FFF2-40B4-BE49-F238E27FC236}">
                  <a16:creationId xmlns:a16="http://schemas.microsoft.com/office/drawing/2014/main" id="{68DC1800-539F-4B9E-ADAE-F7FE7C0C5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3354"/>
              <a:ext cx="63" cy="31"/>
            </a:xfrm>
            <a:custGeom>
              <a:avLst/>
              <a:gdLst>
                <a:gd name="T0" fmla="*/ 0 w 32"/>
                <a:gd name="T1" fmla="*/ 0 h 15"/>
                <a:gd name="T2" fmla="*/ 244 w 32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">
                  <a:moveTo>
                    <a:pt x="0" y="0"/>
                  </a:moveTo>
                  <a:cubicBezTo>
                    <a:pt x="6" y="6"/>
                    <a:pt x="30" y="14"/>
                    <a:pt x="32" y="1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6" name="Freeform 1037">
              <a:extLst>
                <a:ext uri="{FF2B5EF4-FFF2-40B4-BE49-F238E27FC236}">
                  <a16:creationId xmlns:a16="http://schemas.microsoft.com/office/drawing/2014/main" id="{B47BB937-EB65-49FD-82D8-ED5E7F2AE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393"/>
              <a:ext cx="86" cy="17"/>
            </a:xfrm>
            <a:custGeom>
              <a:avLst/>
              <a:gdLst>
                <a:gd name="T0" fmla="*/ 0 w 44"/>
                <a:gd name="T1" fmla="*/ 0 h 8"/>
                <a:gd name="T2" fmla="*/ 328 w 44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8">
                  <a:moveTo>
                    <a:pt x="0" y="0"/>
                  </a:moveTo>
                  <a:cubicBezTo>
                    <a:pt x="7" y="3"/>
                    <a:pt x="35" y="8"/>
                    <a:pt x="44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7" name="Freeform 1038">
              <a:extLst>
                <a:ext uri="{FF2B5EF4-FFF2-40B4-BE49-F238E27FC236}">
                  <a16:creationId xmlns:a16="http://schemas.microsoft.com/office/drawing/2014/main" id="{E9420CDE-3992-49CE-9B3A-F850A63AA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3374"/>
              <a:ext cx="72" cy="7"/>
            </a:xfrm>
            <a:custGeom>
              <a:avLst/>
              <a:gdLst>
                <a:gd name="T0" fmla="*/ 0 w 37"/>
                <a:gd name="T1" fmla="*/ 28 h 3"/>
                <a:gd name="T2" fmla="*/ 272 w 3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">
                  <a:moveTo>
                    <a:pt x="0" y="2"/>
                  </a:moveTo>
                  <a:cubicBezTo>
                    <a:pt x="14" y="2"/>
                    <a:pt x="31" y="0"/>
                    <a:pt x="37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8" name="Freeform 1039">
              <a:extLst>
                <a:ext uri="{FF2B5EF4-FFF2-40B4-BE49-F238E27FC236}">
                  <a16:creationId xmlns:a16="http://schemas.microsoft.com/office/drawing/2014/main" id="{BA4EBEA8-19DA-4F18-A497-D9E24E297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0" y="3155"/>
              <a:ext cx="29" cy="4"/>
            </a:xfrm>
            <a:custGeom>
              <a:avLst/>
              <a:gdLst>
                <a:gd name="T0" fmla="*/ 0 w 15"/>
                <a:gd name="T1" fmla="*/ 0 h 2"/>
                <a:gd name="T2" fmla="*/ 108 w 1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0"/>
                  </a:moveTo>
                  <a:cubicBezTo>
                    <a:pt x="6" y="1"/>
                    <a:pt x="15" y="2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89" name="Freeform 1040">
              <a:extLst>
                <a:ext uri="{FF2B5EF4-FFF2-40B4-BE49-F238E27FC236}">
                  <a16:creationId xmlns:a16="http://schemas.microsoft.com/office/drawing/2014/main" id="{3ECF7CFA-6C57-4566-B5F6-24A7FCC31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350"/>
              <a:ext cx="45" cy="95"/>
            </a:xfrm>
            <a:custGeom>
              <a:avLst/>
              <a:gdLst>
                <a:gd name="T0" fmla="*/ 172 w 23"/>
                <a:gd name="T1" fmla="*/ 0 h 45"/>
                <a:gd name="T2" fmla="*/ 39 w 23"/>
                <a:gd name="T3" fmla="*/ 27 h 45"/>
                <a:gd name="T4" fmla="*/ 0 w 23"/>
                <a:gd name="T5" fmla="*/ 42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22" y="6"/>
                    <a:pt x="5" y="3"/>
                    <a:pt x="5" y="3"/>
                  </a:cubicBezTo>
                  <a:cubicBezTo>
                    <a:pt x="5" y="3"/>
                    <a:pt x="11" y="34"/>
                    <a:pt x="0" y="4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0" name="Line 1041">
              <a:extLst>
                <a:ext uri="{FF2B5EF4-FFF2-40B4-BE49-F238E27FC236}">
                  <a16:creationId xmlns:a16="http://schemas.microsoft.com/office/drawing/2014/main" id="{81A1B171-BF01-4F73-AFEC-8EB1572C69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0" y="2777"/>
              <a:ext cx="2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1" name="Freeform 1042">
              <a:extLst>
                <a:ext uri="{FF2B5EF4-FFF2-40B4-BE49-F238E27FC236}">
                  <a16:creationId xmlns:a16="http://schemas.microsoft.com/office/drawing/2014/main" id="{E567A72F-6764-4855-BFDA-EE1CE3EE6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848"/>
              <a:ext cx="69" cy="12"/>
            </a:xfrm>
            <a:custGeom>
              <a:avLst/>
              <a:gdLst>
                <a:gd name="T0" fmla="*/ 0 w 35"/>
                <a:gd name="T1" fmla="*/ 48 h 6"/>
                <a:gd name="T2" fmla="*/ 268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0" y="6"/>
                  </a:moveTo>
                  <a:cubicBezTo>
                    <a:pt x="0" y="6"/>
                    <a:pt x="29" y="5"/>
                    <a:pt x="3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2" name="Freeform 1043">
              <a:extLst>
                <a:ext uri="{FF2B5EF4-FFF2-40B4-BE49-F238E27FC236}">
                  <a16:creationId xmlns:a16="http://schemas.microsoft.com/office/drawing/2014/main" id="{F961AFB9-D276-4141-8A06-CA668F312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919"/>
              <a:ext cx="11" cy="23"/>
            </a:xfrm>
            <a:custGeom>
              <a:avLst/>
              <a:gdLst>
                <a:gd name="T0" fmla="*/ 0 w 6"/>
                <a:gd name="T1" fmla="*/ 100 h 11"/>
                <a:gd name="T2" fmla="*/ 37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0" y="9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3" name="Freeform 1044">
              <a:extLst>
                <a:ext uri="{FF2B5EF4-FFF2-40B4-BE49-F238E27FC236}">
                  <a16:creationId xmlns:a16="http://schemas.microsoft.com/office/drawing/2014/main" id="{9C93F225-1ED6-41CF-902B-E993D40E5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973"/>
              <a:ext cx="78" cy="138"/>
            </a:xfrm>
            <a:custGeom>
              <a:avLst/>
              <a:gdLst>
                <a:gd name="T0" fmla="*/ 296 w 40"/>
                <a:gd name="T1" fmla="*/ 604 h 66"/>
                <a:gd name="T2" fmla="*/ 68 w 40"/>
                <a:gd name="T3" fmla="*/ 358 h 66"/>
                <a:gd name="T4" fmla="*/ 76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40" y="66"/>
                  </a:moveTo>
                  <a:cubicBezTo>
                    <a:pt x="24" y="62"/>
                    <a:pt x="17" y="54"/>
                    <a:pt x="9" y="39"/>
                  </a:cubicBezTo>
                  <a:cubicBezTo>
                    <a:pt x="0" y="24"/>
                    <a:pt x="2" y="9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4" name="Freeform 1045">
              <a:extLst>
                <a:ext uri="{FF2B5EF4-FFF2-40B4-BE49-F238E27FC236}">
                  <a16:creationId xmlns:a16="http://schemas.microsoft.com/office/drawing/2014/main" id="{12B700DD-0FA6-41C9-A671-5AD95215F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3337"/>
              <a:ext cx="10" cy="6"/>
            </a:xfrm>
            <a:custGeom>
              <a:avLst/>
              <a:gdLst>
                <a:gd name="T0" fmla="*/ 40 w 5"/>
                <a:gd name="T1" fmla="*/ 24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5" name="Freeform 1046">
              <a:extLst>
                <a:ext uri="{FF2B5EF4-FFF2-40B4-BE49-F238E27FC236}">
                  <a16:creationId xmlns:a16="http://schemas.microsoft.com/office/drawing/2014/main" id="{0FFBCCFE-9E44-4050-BCD7-D9D9FEEF8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3349"/>
              <a:ext cx="47" cy="21"/>
            </a:xfrm>
            <a:custGeom>
              <a:avLst/>
              <a:gdLst>
                <a:gd name="T0" fmla="*/ 180 w 24"/>
                <a:gd name="T1" fmla="*/ 92 h 10"/>
                <a:gd name="T2" fmla="*/ 0 w 2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24" y="10"/>
                  </a:moveTo>
                  <a:cubicBezTo>
                    <a:pt x="19" y="7"/>
                    <a:pt x="8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6" name="Freeform 1047">
              <a:extLst>
                <a:ext uri="{FF2B5EF4-FFF2-40B4-BE49-F238E27FC236}">
                  <a16:creationId xmlns:a16="http://schemas.microsoft.com/office/drawing/2014/main" id="{779E400F-DB37-464D-B7B0-A97881709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424"/>
              <a:ext cx="14" cy="16"/>
            </a:xfrm>
            <a:custGeom>
              <a:avLst/>
              <a:gdLst>
                <a:gd name="T0" fmla="*/ 56 w 7"/>
                <a:gd name="T1" fmla="*/ 64 h 8"/>
                <a:gd name="T2" fmla="*/ 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8"/>
                  </a:moveTo>
                  <a:cubicBezTo>
                    <a:pt x="7" y="8"/>
                    <a:pt x="0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7" name="Freeform 1048">
              <a:extLst>
                <a:ext uri="{FF2B5EF4-FFF2-40B4-BE49-F238E27FC236}">
                  <a16:creationId xmlns:a16="http://schemas.microsoft.com/office/drawing/2014/main" id="{25C62008-3413-4961-B427-BA1205006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1561"/>
              <a:ext cx="10" cy="52"/>
            </a:xfrm>
            <a:custGeom>
              <a:avLst/>
              <a:gdLst>
                <a:gd name="T0" fmla="*/ 0 w 5"/>
                <a:gd name="T1" fmla="*/ 0 h 25"/>
                <a:gd name="T2" fmla="*/ 40 w 5"/>
                <a:gd name="T3" fmla="*/ 125 h 25"/>
                <a:gd name="T4" fmla="*/ 32 w 5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5">
                  <a:moveTo>
                    <a:pt x="0" y="0"/>
                  </a:moveTo>
                  <a:cubicBezTo>
                    <a:pt x="2" y="5"/>
                    <a:pt x="5" y="8"/>
                    <a:pt x="5" y="14"/>
                  </a:cubicBezTo>
                  <a:cubicBezTo>
                    <a:pt x="4" y="18"/>
                    <a:pt x="2" y="21"/>
                    <a:pt x="4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8" name="Freeform 1049">
              <a:extLst>
                <a:ext uri="{FF2B5EF4-FFF2-40B4-BE49-F238E27FC236}">
                  <a16:creationId xmlns:a16="http://schemas.microsoft.com/office/drawing/2014/main" id="{6E2A3EC6-D695-463F-863A-1EA077D4D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0" y="1983"/>
              <a:ext cx="15" cy="44"/>
            </a:xfrm>
            <a:custGeom>
              <a:avLst/>
              <a:gdLst>
                <a:gd name="T0" fmla="*/ 0 w 8"/>
                <a:gd name="T1" fmla="*/ 0 h 21"/>
                <a:gd name="T2" fmla="*/ 45 w 8"/>
                <a:gd name="T3" fmla="*/ 119 h 21"/>
                <a:gd name="T4" fmla="*/ 53 w 8"/>
                <a:gd name="T5" fmla="*/ 19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0" y="0"/>
                  </a:moveTo>
                  <a:cubicBezTo>
                    <a:pt x="2" y="5"/>
                    <a:pt x="6" y="9"/>
                    <a:pt x="7" y="13"/>
                  </a:cubicBezTo>
                  <a:cubicBezTo>
                    <a:pt x="8" y="16"/>
                    <a:pt x="7" y="20"/>
                    <a:pt x="8" y="2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99" name="Freeform 1050">
              <a:extLst>
                <a:ext uri="{FF2B5EF4-FFF2-40B4-BE49-F238E27FC236}">
                  <a16:creationId xmlns:a16="http://schemas.microsoft.com/office/drawing/2014/main" id="{AF0276AE-C50B-4BB9-8F1F-4BCE50D85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092"/>
              <a:ext cx="14" cy="21"/>
            </a:xfrm>
            <a:custGeom>
              <a:avLst/>
              <a:gdLst>
                <a:gd name="T0" fmla="*/ 0 w 7"/>
                <a:gd name="T1" fmla="*/ 67 h 10"/>
                <a:gd name="T2" fmla="*/ 56 w 7"/>
                <a:gd name="T3" fmla="*/ 76 h 10"/>
                <a:gd name="T4" fmla="*/ 16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7"/>
                  </a:moveTo>
                  <a:cubicBezTo>
                    <a:pt x="3" y="7"/>
                    <a:pt x="6" y="10"/>
                    <a:pt x="7" y="8"/>
                  </a:cubicBezTo>
                  <a:cubicBezTo>
                    <a:pt x="6" y="7"/>
                    <a:pt x="1" y="0"/>
                    <a:pt x="2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0" name="Freeform 1051">
              <a:extLst>
                <a:ext uri="{FF2B5EF4-FFF2-40B4-BE49-F238E27FC236}">
                  <a16:creationId xmlns:a16="http://schemas.microsoft.com/office/drawing/2014/main" id="{0DE3BE7F-13E0-47B1-BF7A-7B59C2AE2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130"/>
              <a:ext cx="38" cy="36"/>
            </a:xfrm>
            <a:custGeom>
              <a:avLst/>
              <a:gdLst>
                <a:gd name="T0" fmla="*/ 0 w 19"/>
                <a:gd name="T1" fmla="*/ 68 h 17"/>
                <a:gd name="T2" fmla="*/ 48 w 19"/>
                <a:gd name="T3" fmla="*/ 152 h 17"/>
                <a:gd name="T4" fmla="*/ 120 w 19"/>
                <a:gd name="T5" fmla="*/ 152 h 17"/>
                <a:gd name="T6" fmla="*/ 152 w 19"/>
                <a:gd name="T7" fmla="*/ 104 h 17"/>
                <a:gd name="T8" fmla="*/ 112 w 19"/>
                <a:gd name="T9" fmla="*/ 0 h 17"/>
                <a:gd name="T10" fmla="*/ 56 w 19"/>
                <a:gd name="T11" fmla="*/ 7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7">
                  <a:moveTo>
                    <a:pt x="0" y="7"/>
                  </a:moveTo>
                  <a:cubicBezTo>
                    <a:pt x="1" y="10"/>
                    <a:pt x="3" y="14"/>
                    <a:pt x="6" y="16"/>
                  </a:cubicBezTo>
                  <a:cubicBezTo>
                    <a:pt x="8" y="17"/>
                    <a:pt x="13" y="17"/>
                    <a:pt x="15" y="16"/>
                  </a:cubicBezTo>
                  <a:cubicBezTo>
                    <a:pt x="17" y="16"/>
                    <a:pt x="19" y="13"/>
                    <a:pt x="19" y="11"/>
                  </a:cubicBezTo>
                  <a:cubicBezTo>
                    <a:pt x="19" y="6"/>
                    <a:pt x="15" y="4"/>
                    <a:pt x="14" y="0"/>
                  </a:cubicBezTo>
                  <a:cubicBezTo>
                    <a:pt x="13" y="4"/>
                    <a:pt x="15" y="12"/>
                    <a:pt x="7" y="8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1" name="Freeform 1052">
              <a:extLst>
                <a:ext uri="{FF2B5EF4-FFF2-40B4-BE49-F238E27FC236}">
                  <a16:creationId xmlns:a16="http://schemas.microsoft.com/office/drawing/2014/main" id="{37EE2B76-DD2D-4FE0-B22A-2B18228C7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028"/>
              <a:ext cx="37" cy="27"/>
            </a:xfrm>
            <a:custGeom>
              <a:avLst/>
              <a:gdLst>
                <a:gd name="T0" fmla="*/ 0 w 19"/>
                <a:gd name="T1" fmla="*/ 52 h 13"/>
                <a:gd name="T2" fmla="*/ 117 w 19"/>
                <a:gd name="T3" fmla="*/ 116 h 13"/>
                <a:gd name="T4" fmla="*/ 132 w 19"/>
                <a:gd name="T5" fmla="*/ 91 h 13"/>
                <a:gd name="T6" fmla="*/ 109 w 19"/>
                <a:gd name="T7" fmla="*/ 0 h 13"/>
                <a:gd name="T8" fmla="*/ 103 w 19"/>
                <a:gd name="T9" fmla="*/ 44 h 13"/>
                <a:gd name="T10" fmla="*/ 31 w 19"/>
                <a:gd name="T11" fmla="*/ 4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0" y="6"/>
                  </a:moveTo>
                  <a:cubicBezTo>
                    <a:pt x="6" y="8"/>
                    <a:pt x="10" y="13"/>
                    <a:pt x="16" y="13"/>
                  </a:cubicBezTo>
                  <a:cubicBezTo>
                    <a:pt x="19" y="13"/>
                    <a:pt x="19" y="13"/>
                    <a:pt x="18" y="10"/>
                  </a:cubicBezTo>
                  <a:cubicBezTo>
                    <a:pt x="16" y="6"/>
                    <a:pt x="15" y="4"/>
                    <a:pt x="15" y="0"/>
                  </a:cubicBezTo>
                  <a:cubicBezTo>
                    <a:pt x="14" y="2"/>
                    <a:pt x="14" y="4"/>
                    <a:pt x="14" y="5"/>
                  </a:cubicBezTo>
                  <a:cubicBezTo>
                    <a:pt x="11" y="8"/>
                    <a:pt x="7" y="5"/>
                    <a:pt x="4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2" name="Freeform 1053">
              <a:extLst>
                <a:ext uri="{FF2B5EF4-FFF2-40B4-BE49-F238E27FC236}">
                  <a16:creationId xmlns:a16="http://schemas.microsoft.com/office/drawing/2014/main" id="{9DF3ACD3-C43E-4E23-8B1A-AEF456A10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982"/>
              <a:ext cx="20" cy="21"/>
            </a:xfrm>
            <a:custGeom>
              <a:avLst/>
              <a:gdLst>
                <a:gd name="T0" fmla="*/ 0 w 10"/>
                <a:gd name="T1" fmla="*/ 8 h 10"/>
                <a:gd name="T2" fmla="*/ 24 w 10"/>
                <a:gd name="T3" fmla="*/ 48 h 10"/>
                <a:gd name="T4" fmla="*/ 48 w 10"/>
                <a:gd name="T5" fmla="*/ 92 h 10"/>
                <a:gd name="T6" fmla="*/ 64 w 10"/>
                <a:gd name="T7" fmla="*/ 67 h 10"/>
                <a:gd name="T8" fmla="*/ 80 w 10"/>
                <a:gd name="T9" fmla="*/ 17 h 10"/>
                <a:gd name="T10" fmla="*/ 0 w 10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0" y="1"/>
                  </a:moveTo>
                  <a:cubicBezTo>
                    <a:pt x="0" y="3"/>
                    <a:pt x="2" y="3"/>
                    <a:pt x="3" y="5"/>
                  </a:cubicBezTo>
                  <a:cubicBezTo>
                    <a:pt x="4" y="6"/>
                    <a:pt x="4" y="9"/>
                    <a:pt x="6" y="10"/>
                  </a:cubicBezTo>
                  <a:cubicBezTo>
                    <a:pt x="9" y="10"/>
                    <a:pt x="8" y="8"/>
                    <a:pt x="8" y="7"/>
                  </a:cubicBezTo>
                  <a:cubicBezTo>
                    <a:pt x="8" y="5"/>
                    <a:pt x="9" y="4"/>
                    <a:pt x="10" y="2"/>
                  </a:cubicBezTo>
                  <a:cubicBezTo>
                    <a:pt x="5" y="6"/>
                    <a:pt x="5" y="0"/>
                    <a:pt x="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3" name="Freeform 1054">
              <a:extLst>
                <a:ext uri="{FF2B5EF4-FFF2-40B4-BE49-F238E27FC236}">
                  <a16:creationId xmlns:a16="http://schemas.microsoft.com/office/drawing/2014/main" id="{4828C37B-C342-4ACB-9FB0-9E75FF212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954"/>
              <a:ext cx="29" cy="38"/>
            </a:xfrm>
            <a:custGeom>
              <a:avLst/>
              <a:gdLst>
                <a:gd name="T0" fmla="*/ 0 w 15"/>
                <a:gd name="T1" fmla="*/ 84 h 18"/>
                <a:gd name="T2" fmla="*/ 37 w 15"/>
                <a:gd name="T3" fmla="*/ 169 h 18"/>
                <a:gd name="T4" fmla="*/ 108 w 15"/>
                <a:gd name="T5" fmla="*/ 0 h 18"/>
                <a:gd name="T6" fmla="*/ 85 w 15"/>
                <a:gd name="T7" fmla="*/ 36 h 18"/>
                <a:gd name="T8" fmla="*/ 23 w 15"/>
                <a:gd name="T9" fmla="*/ 6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9"/>
                  </a:moveTo>
                  <a:cubicBezTo>
                    <a:pt x="3" y="11"/>
                    <a:pt x="6" y="13"/>
                    <a:pt x="5" y="18"/>
                  </a:cubicBezTo>
                  <a:cubicBezTo>
                    <a:pt x="9" y="13"/>
                    <a:pt x="14" y="5"/>
                    <a:pt x="15" y="0"/>
                  </a:cubicBezTo>
                  <a:cubicBezTo>
                    <a:pt x="14" y="1"/>
                    <a:pt x="13" y="3"/>
                    <a:pt x="12" y="4"/>
                  </a:cubicBezTo>
                  <a:cubicBezTo>
                    <a:pt x="9" y="6"/>
                    <a:pt x="6" y="6"/>
                    <a:pt x="3" y="7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4" name="Freeform 1055">
              <a:extLst>
                <a:ext uri="{FF2B5EF4-FFF2-40B4-BE49-F238E27FC236}">
                  <a16:creationId xmlns:a16="http://schemas.microsoft.com/office/drawing/2014/main" id="{FF816AE9-E34E-45A4-8937-350B9374D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009"/>
              <a:ext cx="18" cy="48"/>
            </a:xfrm>
            <a:custGeom>
              <a:avLst/>
              <a:gdLst>
                <a:gd name="T0" fmla="*/ 32 w 9"/>
                <a:gd name="T1" fmla="*/ 0 h 23"/>
                <a:gd name="T2" fmla="*/ 72 w 9"/>
                <a:gd name="T3" fmla="*/ 20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4" y="0"/>
                  </a:moveTo>
                  <a:cubicBezTo>
                    <a:pt x="0" y="18"/>
                    <a:pt x="7" y="14"/>
                    <a:pt x="9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5" name="Freeform 1056">
              <a:extLst>
                <a:ext uri="{FF2B5EF4-FFF2-40B4-BE49-F238E27FC236}">
                  <a16:creationId xmlns:a16="http://schemas.microsoft.com/office/drawing/2014/main" id="{CE3FC26E-5EF7-4063-A5C5-E57F7E2CD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032"/>
              <a:ext cx="68" cy="40"/>
            </a:xfrm>
            <a:custGeom>
              <a:avLst/>
              <a:gdLst>
                <a:gd name="T0" fmla="*/ 249 w 35"/>
                <a:gd name="T1" fmla="*/ 112 h 19"/>
                <a:gd name="T2" fmla="*/ 241 w 35"/>
                <a:gd name="T3" fmla="*/ 101 h 19"/>
                <a:gd name="T4" fmla="*/ 196 w 35"/>
                <a:gd name="T5" fmla="*/ 0 h 19"/>
                <a:gd name="T6" fmla="*/ 196 w 35"/>
                <a:gd name="T7" fmla="*/ 152 h 19"/>
                <a:gd name="T8" fmla="*/ 0 w 35"/>
                <a:gd name="T9" fmla="*/ 4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">
                  <a:moveTo>
                    <a:pt x="34" y="12"/>
                  </a:moveTo>
                  <a:cubicBezTo>
                    <a:pt x="33" y="11"/>
                    <a:pt x="33" y="11"/>
                    <a:pt x="33" y="11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35" y="19"/>
                    <a:pt x="27" y="16"/>
                  </a:cubicBezTo>
                  <a:cubicBezTo>
                    <a:pt x="13" y="10"/>
                    <a:pt x="7" y="10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6" name="Freeform 1057">
              <a:extLst>
                <a:ext uri="{FF2B5EF4-FFF2-40B4-BE49-F238E27FC236}">
                  <a16:creationId xmlns:a16="http://schemas.microsoft.com/office/drawing/2014/main" id="{994454D9-D1B3-4A39-974C-909AA86E2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969"/>
              <a:ext cx="21" cy="44"/>
            </a:xfrm>
            <a:custGeom>
              <a:avLst/>
              <a:gdLst>
                <a:gd name="T0" fmla="*/ 76 w 11"/>
                <a:gd name="T1" fmla="*/ 0 h 21"/>
                <a:gd name="T2" fmla="*/ 0 w 11"/>
                <a:gd name="T3" fmla="*/ 19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1">
                  <a:moveTo>
                    <a:pt x="11" y="0"/>
                  </a:moveTo>
                  <a:cubicBezTo>
                    <a:pt x="8" y="9"/>
                    <a:pt x="0" y="13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7" name="Freeform 1058">
              <a:extLst>
                <a:ext uri="{FF2B5EF4-FFF2-40B4-BE49-F238E27FC236}">
                  <a16:creationId xmlns:a16="http://schemas.microsoft.com/office/drawing/2014/main" id="{671593DB-9DCD-4CBA-B4C1-C1965260F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971"/>
              <a:ext cx="29" cy="40"/>
            </a:xfrm>
            <a:custGeom>
              <a:avLst/>
              <a:gdLst>
                <a:gd name="T0" fmla="*/ 0 w 15"/>
                <a:gd name="T1" fmla="*/ 0 h 19"/>
                <a:gd name="T2" fmla="*/ 108 w 15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0" y="0"/>
                  </a:moveTo>
                  <a:cubicBezTo>
                    <a:pt x="11" y="8"/>
                    <a:pt x="11" y="15"/>
                    <a:pt x="15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8" name="Freeform 1059">
              <a:extLst>
                <a:ext uri="{FF2B5EF4-FFF2-40B4-BE49-F238E27FC236}">
                  <a16:creationId xmlns:a16="http://schemas.microsoft.com/office/drawing/2014/main" id="{6B57C851-BE93-4427-A2FE-627153EB2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990"/>
              <a:ext cx="14" cy="27"/>
            </a:xfrm>
            <a:custGeom>
              <a:avLst/>
              <a:gdLst>
                <a:gd name="T0" fmla="*/ 32 w 7"/>
                <a:gd name="T1" fmla="*/ 116 h 13"/>
                <a:gd name="T2" fmla="*/ 16 w 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4" y="13"/>
                  </a:moveTo>
                  <a:cubicBezTo>
                    <a:pt x="0" y="8"/>
                    <a:pt x="7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9" name="Freeform 1060">
              <a:extLst>
                <a:ext uri="{FF2B5EF4-FFF2-40B4-BE49-F238E27FC236}">
                  <a16:creationId xmlns:a16="http://schemas.microsoft.com/office/drawing/2014/main" id="{C2D435A6-0245-4CED-8A42-AD7B899A4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996"/>
              <a:ext cx="22" cy="17"/>
            </a:xfrm>
            <a:custGeom>
              <a:avLst/>
              <a:gdLst>
                <a:gd name="T0" fmla="*/ 88 w 11"/>
                <a:gd name="T1" fmla="*/ 9 h 8"/>
                <a:gd name="T2" fmla="*/ 40 w 11"/>
                <a:gd name="T3" fmla="*/ 77 h 8"/>
                <a:gd name="T4" fmla="*/ 0 w 11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1"/>
                  </a:moveTo>
                  <a:cubicBezTo>
                    <a:pt x="8" y="8"/>
                    <a:pt x="5" y="8"/>
                    <a:pt x="5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0" name="Freeform 1061">
              <a:extLst>
                <a:ext uri="{FF2B5EF4-FFF2-40B4-BE49-F238E27FC236}">
                  <a16:creationId xmlns:a16="http://schemas.microsoft.com/office/drawing/2014/main" id="{2D11639C-E30A-46C2-A198-E80A79BB5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088"/>
              <a:ext cx="34" cy="65"/>
            </a:xfrm>
            <a:custGeom>
              <a:avLst/>
              <a:gdLst>
                <a:gd name="T0" fmla="*/ 0 w 17"/>
                <a:gd name="T1" fmla="*/ 0 h 31"/>
                <a:gd name="T2" fmla="*/ 136 w 17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0" y="0"/>
                  </a:moveTo>
                  <a:cubicBezTo>
                    <a:pt x="0" y="14"/>
                    <a:pt x="14" y="17"/>
                    <a:pt x="17" y="3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1" name="Freeform 1062">
              <a:extLst>
                <a:ext uri="{FF2B5EF4-FFF2-40B4-BE49-F238E27FC236}">
                  <a16:creationId xmlns:a16="http://schemas.microsoft.com/office/drawing/2014/main" id="{32479F4B-F345-425F-8946-02F8EBA30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149"/>
              <a:ext cx="61" cy="27"/>
            </a:xfrm>
            <a:custGeom>
              <a:avLst/>
              <a:gdLst>
                <a:gd name="T0" fmla="*/ 236 w 31"/>
                <a:gd name="T1" fmla="*/ 100 h 13"/>
                <a:gd name="T2" fmla="*/ 0 w 31"/>
                <a:gd name="T3" fmla="*/ 4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31" y="11"/>
                  </a:moveTo>
                  <a:cubicBezTo>
                    <a:pt x="14" y="13"/>
                    <a:pt x="3" y="0"/>
                    <a:pt x="0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2" name="Freeform 1063">
              <a:extLst>
                <a:ext uri="{FF2B5EF4-FFF2-40B4-BE49-F238E27FC236}">
                  <a16:creationId xmlns:a16="http://schemas.microsoft.com/office/drawing/2014/main" id="{8232FBCA-64CD-4735-B3D3-325FB5C2A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1126"/>
              <a:ext cx="33" cy="40"/>
            </a:xfrm>
            <a:custGeom>
              <a:avLst/>
              <a:gdLst>
                <a:gd name="T0" fmla="*/ 0 w 17"/>
                <a:gd name="T1" fmla="*/ 0 h 19"/>
                <a:gd name="T2" fmla="*/ 124 w 17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0" y="0"/>
                  </a:moveTo>
                  <a:cubicBezTo>
                    <a:pt x="8" y="6"/>
                    <a:pt x="15" y="13"/>
                    <a:pt x="17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3" name="Freeform 1064">
              <a:extLst>
                <a:ext uri="{FF2B5EF4-FFF2-40B4-BE49-F238E27FC236}">
                  <a16:creationId xmlns:a16="http://schemas.microsoft.com/office/drawing/2014/main" id="{BF8AE463-A0FA-4D1A-9E51-1CE57BBD6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1113"/>
              <a:ext cx="6" cy="21"/>
            </a:xfrm>
            <a:custGeom>
              <a:avLst/>
              <a:gdLst>
                <a:gd name="T0" fmla="*/ 24 w 3"/>
                <a:gd name="T1" fmla="*/ 0 h 10"/>
                <a:gd name="T2" fmla="*/ 0 w 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3" y="7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4" name="Freeform 1065">
              <a:extLst>
                <a:ext uri="{FF2B5EF4-FFF2-40B4-BE49-F238E27FC236}">
                  <a16:creationId xmlns:a16="http://schemas.microsoft.com/office/drawing/2014/main" id="{04A15EA5-D438-475A-92A9-898F269AB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1113"/>
              <a:ext cx="18" cy="9"/>
            </a:xfrm>
            <a:custGeom>
              <a:avLst/>
              <a:gdLst>
                <a:gd name="T0" fmla="*/ 72 w 9"/>
                <a:gd name="T1" fmla="*/ 45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3"/>
                    <a:pt x="3" y="4"/>
                    <a:pt x="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5" name="Freeform 1066">
              <a:extLst>
                <a:ext uri="{FF2B5EF4-FFF2-40B4-BE49-F238E27FC236}">
                  <a16:creationId xmlns:a16="http://schemas.microsoft.com/office/drawing/2014/main" id="{4FB778D5-DFA2-42D8-8348-A64CFADA0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881"/>
              <a:ext cx="114" cy="53"/>
            </a:xfrm>
            <a:custGeom>
              <a:avLst/>
              <a:gdLst>
                <a:gd name="T0" fmla="*/ 0 w 58"/>
                <a:gd name="T1" fmla="*/ 237 h 25"/>
                <a:gd name="T2" fmla="*/ 440 w 58"/>
                <a:gd name="T3" fmla="*/ 85 h 25"/>
                <a:gd name="T4" fmla="*/ 212 w 58"/>
                <a:gd name="T5" fmla="*/ 76 h 25"/>
                <a:gd name="T6" fmla="*/ 24 w 58"/>
                <a:gd name="T7" fmla="*/ 21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25">
                  <a:moveTo>
                    <a:pt x="0" y="25"/>
                  </a:moveTo>
                  <a:cubicBezTo>
                    <a:pt x="15" y="15"/>
                    <a:pt x="40" y="9"/>
                    <a:pt x="58" y="9"/>
                  </a:cubicBezTo>
                  <a:cubicBezTo>
                    <a:pt x="54" y="0"/>
                    <a:pt x="35" y="6"/>
                    <a:pt x="28" y="8"/>
                  </a:cubicBezTo>
                  <a:cubicBezTo>
                    <a:pt x="19" y="10"/>
                    <a:pt x="9" y="14"/>
                    <a:pt x="3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6" name="Freeform 1067">
              <a:extLst>
                <a:ext uri="{FF2B5EF4-FFF2-40B4-BE49-F238E27FC236}">
                  <a16:creationId xmlns:a16="http://schemas.microsoft.com/office/drawing/2014/main" id="{C1D9DF1D-5CEF-47C1-85BE-775D99CAF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946"/>
              <a:ext cx="70" cy="67"/>
            </a:xfrm>
            <a:custGeom>
              <a:avLst/>
              <a:gdLst>
                <a:gd name="T0" fmla="*/ 23 w 36"/>
                <a:gd name="T1" fmla="*/ 285 h 32"/>
                <a:gd name="T2" fmla="*/ 103 w 36"/>
                <a:gd name="T3" fmla="*/ 157 h 32"/>
                <a:gd name="T4" fmla="*/ 264 w 36"/>
                <a:gd name="T5" fmla="*/ 84 h 32"/>
                <a:gd name="T6" fmla="*/ 8 w 36"/>
                <a:gd name="T7" fmla="*/ 29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3" y="31"/>
                  </a:moveTo>
                  <a:cubicBezTo>
                    <a:pt x="1" y="26"/>
                    <a:pt x="10" y="19"/>
                    <a:pt x="14" y="17"/>
                  </a:cubicBezTo>
                  <a:cubicBezTo>
                    <a:pt x="20" y="12"/>
                    <a:pt x="29" y="9"/>
                    <a:pt x="36" y="9"/>
                  </a:cubicBezTo>
                  <a:cubicBezTo>
                    <a:pt x="22" y="0"/>
                    <a:pt x="0" y="16"/>
                    <a:pt x="1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7" name="Freeform 1068">
              <a:extLst>
                <a:ext uri="{FF2B5EF4-FFF2-40B4-BE49-F238E27FC236}">
                  <a16:creationId xmlns:a16="http://schemas.microsoft.com/office/drawing/2014/main" id="{7F0218B4-6E57-48F8-B8A4-F8D1AB121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055"/>
              <a:ext cx="59" cy="56"/>
            </a:xfrm>
            <a:custGeom>
              <a:avLst/>
              <a:gdLst>
                <a:gd name="T0" fmla="*/ 31 w 30"/>
                <a:gd name="T1" fmla="*/ 241 h 27"/>
                <a:gd name="T2" fmla="*/ 92 w 30"/>
                <a:gd name="T3" fmla="*/ 91 h 27"/>
                <a:gd name="T4" fmla="*/ 228 w 30"/>
                <a:gd name="T5" fmla="*/ 17 h 27"/>
                <a:gd name="T6" fmla="*/ 55 w 30"/>
                <a:gd name="T7" fmla="*/ 22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7">
                  <a:moveTo>
                    <a:pt x="4" y="27"/>
                  </a:moveTo>
                  <a:cubicBezTo>
                    <a:pt x="7" y="21"/>
                    <a:pt x="7" y="15"/>
                    <a:pt x="12" y="10"/>
                  </a:cubicBezTo>
                  <a:cubicBezTo>
                    <a:pt x="16" y="6"/>
                    <a:pt x="24" y="3"/>
                    <a:pt x="30" y="2"/>
                  </a:cubicBezTo>
                  <a:cubicBezTo>
                    <a:pt x="15" y="0"/>
                    <a:pt x="0" y="7"/>
                    <a:pt x="7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8" name="Freeform 1069">
              <a:extLst>
                <a:ext uri="{FF2B5EF4-FFF2-40B4-BE49-F238E27FC236}">
                  <a16:creationId xmlns:a16="http://schemas.microsoft.com/office/drawing/2014/main" id="{FB653996-41FB-4BDD-98DC-08F394BBD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965"/>
              <a:ext cx="2" cy="12"/>
            </a:xfrm>
            <a:custGeom>
              <a:avLst/>
              <a:gdLst>
                <a:gd name="T0" fmla="*/ 0 w 1"/>
                <a:gd name="T1" fmla="*/ 48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19" name="Freeform 1070">
              <a:extLst>
                <a:ext uri="{FF2B5EF4-FFF2-40B4-BE49-F238E27FC236}">
                  <a16:creationId xmlns:a16="http://schemas.microsoft.com/office/drawing/2014/main" id="{E2BA110F-32B0-49DD-B72A-8F4CBD735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906"/>
              <a:ext cx="20" cy="21"/>
            </a:xfrm>
            <a:custGeom>
              <a:avLst/>
              <a:gdLst>
                <a:gd name="T0" fmla="*/ 48 w 10"/>
                <a:gd name="T1" fmla="*/ 84 h 10"/>
                <a:gd name="T2" fmla="*/ 48 w 10"/>
                <a:gd name="T3" fmla="*/ 0 h 10"/>
                <a:gd name="T4" fmla="*/ 16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6" y="9"/>
                  </a:moveTo>
                  <a:cubicBezTo>
                    <a:pt x="7" y="7"/>
                    <a:pt x="10" y="0"/>
                    <a:pt x="6" y="0"/>
                  </a:cubicBezTo>
                  <a:cubicBezTo>
                    <a:pt x="1" y="0"/>
                    <a:pt x="0" y="7"/>
                    <a:pt x="2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0" name="Freeform 1071">
              <a:extLst>
                <a:ext uri="{FF2B5EF4-FFF2-40B4-BE49-F238E27FC236}">
                  <a16:creationId xmlns:a16="http://schemas.microsoft.com/office/drawing/2014/main" id="{44484602-CBF5-4A7A-B180-00B58E19B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973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1" name="Freeform 1072">
              <a:extLst>
                <a:ext uri="{FF2B5EF4-FFF2-40B4-BE49-F238E27FC236}">
                  <a16:creationId xmlns:a16="http://schemas.microsoft.com/office/drawing/2014/main" id="{65AE991A-92DA-4784-A9C9-4CB63C4CD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005"/>
              <a:ext cx="4" cy="4"/>
            </a:xfrm>
            <a:custGeom>
              <a:avLst/>
              <a:gdLst>
                <a:gd name="T0" fmla="*/ 16 w 2"/>
                <a:gd name="T1" fmla="*/ 0 h 2"/>
                <a:gd name="T2" fmla="*/ 0 w 2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2" name="Freeform 1073">
              <a:extLst>
                <a:ext uri="{FF2B5EF4-FFF2-40B4-BE49-F238E27FC236}">
                  <a16:creationId xmlns:a16="http://schemas.microsoft.com/office/drawing/2014/main" id="{5B28F2AF-41D7-485E-A0D1-C6BCA964D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975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3" name="Freeform 1074">
              <a:extLst>
                <a:ext uri="{FF2B5EF4-FFF2-40B4-BE49-F238E27FC236}">
                  <a16:creationId xmlns:a16="http://schemas.microsoft.com/office/drawing/2014/main" id="{FF43FDC6-24C0-471B-9C71-EEF204876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1044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4" name="Freeform 1075">
              <a:extLst>
                <a:ext uri="{FF2B5EF4-FFF2-40B4-BE49-F238E27FC236}">
                  <a16:creationId xmlns:a16="http://schemas.microsoft.com/office/drawing/2014/main" id="{692AAE92-4FAC-49E0-856A-B9D558E6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042"/>
              <a:ext cx="18" cy="15"/>
            </a:xfrm>
            <a:custGeom>
              <a:avLst/>
              <a:gdLst>
                <a:gd name="T0" fmla="*/ 24 w 9"/>
                <a:gd name="T1" fmla="*/ 0 h 7"/>
                <a:gd name="T2" fmla="*/ 40 w 9"/>
                <a:gd name="T3" fmla="*/ 69 h 7"/>
                <a:gd name="T4" fmla="*/ 72 w 9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0"/>
                  </a:moveTo>
                  <a:cubicBezTo>
                    <a:pt x="0" y="3"/>
                    <a:pt x="1" y="7"/>
                    <a:pt x="5" y="7"/>
                  </a:cubicBezTo>
                  <a:cubicBezTo>
                    <a:pt x="8" y="6"/>
                    <a:pt x="9" y="6"/>
                    <a:pt x="9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5" name="Freeform 1076">
              <a:extLst>
                <a:ext uri="{FF2B5EF4-FFF2-40B4-BE49-F238E27FC236}">
                  <a16:creationId xmlns:a16="http://schemas.microsoft.com/office/drawing/2014/main" id="{E601F013-9658-49A6-977F-978EC4322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1026"/>
              <a:ext cx="14" cy="2"/>
            </a:xfrm>
            <a:custGeom>
              <a:avLst/>
              <a:gdLst>
                <a:gd name="T0" fmla="*/ 56 w 7"/>
                <a:gd name="T1" fmla="*/ 8 h 1"/>
                <a:gd name="T2" fmla="*/ 0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4" y="1"/>
                    <a:pt x="2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6" name="Freeform 1077">
              <a:extLst>
                <a:ext uri="{FF2B5EF4-FFF2-40B4-BE49-F238E27FC236}">
                  <a16:creationId xmlns:a16="http://schemas.microsoft.com/office/drawing/2014/main" id="{04AD48C8-57A5-48D3-A653-51B345C2C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" y="1057"/>
              <a:ext cx="4" cy="15"/>
            </a:xfrm>
            <a:custGeom>
              <a:avLst/>
              <a:gdLst>
                <a:gd name="T0" fmla="*/ 16 w 2"/>
                <a:gd name="T1" fmla="*/ 69 h 7"/>
                <a:gd name="T2" fmla="*/ 0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5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7" name="Freeform 1078">
              <a:extLst>
                <a:ext uri="{FF2B5EF4-FFF2-40B4-BE49-F238E27FC236}">
                  <a16:creationId xmlns:a16="http://schemas.microsoft.com/office/drawing/2014/main" id="{43D41479-8F8B-4B85-9180-B44F44E96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1094"/>
              <a:ext cx="8" cy="3"/>
            </a:xfrm>
            <a:custGeom>
              <a:avLst/>
              <a:gdLst>
                <a:gd name="T0" fmla="*/ 0 w 4"/>
                <a:gd name="T1" fmla="*/ 27 h 1"/>
                <a:gd name="T2" fmla="*/ 3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8" name="Freeform 1079">
              <a:extLst>
                <a:ext uri="{FF2B5EF4-FFF2-40B4-BE49-F238E27FC236}">
                  <a16:creationId xmlns:a16="http://schemas.microsoft.com/office/drawing/2014/main" id="{7CA07C70-F3B4-4782-B58A-0D3210A33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1172"/>
              <a:ext cx="1" cy="6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29" name="Freeform 1080">
              <a:extLst>
                <a:ext uri="{FF2B5EF4-FFF2-40B4-BE49-F238E27FC236}">
                  <a16:creationId xmlns:a16="http://schemas.microsoft.com/office/drawing/2014/main" id="{1AC4BAD6-5A71-4203-9154-8093AAE7B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155"/>
              <a:ext cx="1" cy="11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0" name="Freeform 1081">
              <a:extLst>
                <a:ext uri="{FF2B5EF4-FFF2-40B4-BE49-F238E27FC236}">
                  <a16:creationId xmlns:a16="http://schemas.microsoft.com/office/drawing/2014/main" id="{42BC01F2-8536-475C-BDE5-0B40010C0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1130"/>
              <a:ext cx="10" cy="2"/>
            </a:xfrm>
            <a:custGeom>
              <a:avLst/>
              <a:gdLst>
                <a:gd name="T0" fmla="*/ 40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1" name="Freeform 1082">
              <a:extLst>
                <a:ext uri="{FF2B5EF4-FFF2-40B4-BE49-F238E27FC236}">
                  <a16:creationId xmlns:a16="http://schemas.microsoft.com/office/drawing/2014/main" id="{5EC50A07-3CE1-40A0-8C5D-82360CFF7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186"/>
              <a:ext cx="19" cy="19"/>
            </a:xfrm>
            <a:custGeom>
              <a:avLst/>
              <a:gdLst>
                <a:gd name="T0" fmla="*/ 68 w 10"/>
                <a:gd name="T1" fmla="*/ 68 h 9"/>
                <a:gd name="T2" fmla="*/ 36 w 10"/>
                <a:gd name="T3" fmla="*/ 8 h 9"/>
                <a:gd name="T4" fmla="*/ 48 w 10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7"/>
                  </a:moveTo>
                  <a:cubicBezTo>
                    <a:pt x="9" y="5"/>
                    <a:pt x="7" y="0"/>
                    <a:pt x="5" y="1"/>
                  </a:cubicBezTo>
                  <a:cubicBezTo>
                    <a:pt x="0" y="2"/>
                    <a:pt x="6" y="7"/>
                    <a:pt x="7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2" name="Freeform 1083">
              <a:extLst>
                <a:ext uri="{FF2B5EF4-FFF2-40B4-BE49-F238E27FC236}">
                  <a16:creationId xmlns:a16="http://schemas.microsoft.com/office/drawing/2014/main" id="{B04EC2A7-A8F2-4900-9FDC-1862351E8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222"/>
              <a:ext cx="16" cy="21"/>
            </a:xfrm>
            <a:custGeom>
              <a:avLst/>
              <a:gdLst>
                <a:gd name="T0" fmla="*/ 0 w 8"/>
                <a:gd name="T1" fmla="*/ 48 h 10"/>
                <a:gd name="T2" fmla="*/ 48 w 8"/>
                <a:gd name="T3" fmla="*/ 27 h 10"/>
                <a:gd name="T4" fmla="*/ 16 w 8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5"/>
                  </a:moveTo>
                  <a:cubicBezTo>
                    <a:pt x="1" y="3"/>
                    <a:pt x="4" y="0"/>
                    <a:pt x="6" y="3"/>
                  </a:cubicBezTo>
                  <a:cubicBezTo>
                    <a:pt x="8" y="5"/>
                    <a:pt x="4" y="10"/>
                    <a:pt x="2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3" name="Freeform 1084">
              <a:extLst>
                <a:ext uri="{FF2B5EF4-FFF2-40B4-BE49-F238E27FC236}">
                  <a16:creationId xmlns:a16="http://schemas.microsoft.com/office/drawing/2014/main" id="{F4FD5221-55FD-4613-9714-B947EB615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1224"/>
              <a:ext cx="8" cy="8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1" y="2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4" name="Freeform 1085">
              <a:extLst>
                <a:ext uri="{FF2B5EF4-FFF2-40B4-BE49-F238E27FC236}">
                  <a16:creationId xmlns:a16="http://schemas.microsoft.com/office/drawing/2014/main" id="{58244166-C800-4594-86D0-CC84715D9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270"/>
              <a:ext cx="10" cy="2"/>
            </a:xfrm>
            <a:custGeom>
              <a:avLst/>
              <a:gdLst>
                <a:gd name="T0" fmla="*/ 40 w 5"/>
                <a:gd name="T1" fmla="*/ 8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5" name="Freeform 1086">
              <a:extLst>
                <a:ext uri="{FF2B5EF4-FFF2-40B4-BE49-F238E27FC236}">
                  <a16:creationId xmlns:a16="http://schemas.microsoft.com/office/drawing/2014/main" id="{ADF65461-F6B9-41A4-AE84-98D2923EB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1297"/>
              <a:ext cx="6" cy="9"/>
            </a:xfrm>
            <a:custGeom>
              <a:avLst/>
              <a:gdLst>
                <a:gd name="T0" fmla="*/ 0 w 3"/>
                <a:gd name="T1" fmla="*/ 45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6" name="Freeform 1087">
              <a:extLst>
                <a:ext uri="{FF2B5EF4-FFF2-40B4-BE49-F238E27FC236}">
                  <a16:creationId xmlns:a16="http://schemas.microsoft.com/office/drawing/2014/main" id="{0A872977-C83E-4121-B8B6-F92BFEA13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306"/>
              <a:ext cx="6" cy="10"/>
            </a:xfrm>
            <a:custGeom>
              <a:avLst/>
              <a:gdLst>
                <a:gd name="T0" fmla="*/ 24 w 3"/>
                <a:gd name="T1" fmla="*/ 40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7" name="Freeform 1088">
              <a:extLst>
                <a:ext uri="{FF2B5EF4-FFF2-40B4-BE49-F238E27FC236}">
                  <a16:creationId xmlns:a16="http://schemas.microsoft.com/office/drawing/2014/main" id="{4566D31E-0398-4D37-B209-5D3707054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7" y="1372"/>
              <a:ext cx="7" cy="7"/>
            </a:xfrm>
            <a:custGeom>
              <a:avLst/>
              <a:gdLst>
                <a:gd name="T0" fmla="*/ 21 w 4"/>
                <a:gd name="T1" fmla="*/ 0 h 3"/>
                <a:gd name="T2" fmla="*/ 0 w 4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8" name="Freeform 1089">
              <a:extLst>
                <a:ext uri="{FF2B5EF4-FFF2-40B4-BE49-F238E27FC236}">
                  <a16:creationId xmlns:a16="http://schemas.microsoft.com/office/drawing/2014/main" id="{DD5CC380-224A-477D-9888-4CBA9B233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372"/>
              <a:ext cx="20" cy="19"/>
            </a:xfrm>
            <a:custGeom>
              <a:avLst/>
              <a:gdLst>
                <a:gd name="T0" fmla="*/ 48 w 10"/>
                <a:gd name="T1" fmla="*/ 0 h 9"/>
                <a:gd name="T2" fmla="*/ 56 w 10"/>
                <a:gd name="T3" fmla="*/ 76 h 9"/>
                <a:gd name="T4" fmla="*/ 8 w 10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0"/>
                  </a:moveTo>
                  <a:cubicBezTo>
                    <a:pt x="7" y="2"/>
                    <a:pt x="10" y="6"/>
                    <a:pt x="7" y="8"/>
                  </a:cubicBezTo>
                  <a:cubicBezTo>
                    <a:pt x="4" y="9"/>
                    <a:pt x="0" y="3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39" name="Freeform 1090">
              <a:extLst>
                <a:ext uri="{FF2B5EF4-FFF2-40B4-BE49-F238E27FC236}">
                  <a16:creationId xmlns:a16="http://schemas.microsoft.com/office/drawing/2014/main" id="{9B3BF92D-82E0-476A-A71C-DBDF609D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358"/>
              <a:ext cx="6" cy="6"/>
            </a:xfrm>
            <a:custGeom>
              <a:avLst/>
              <a:gdLst>
                <a:gd name="T0" fmla="*/ 0 w 3"/>
                <a:gd name="T1" fmla="*/ 24 h 3"/>
                <a:gd name="T2" fmla="*/ 24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0" name="Freeform 1091">
              <a:extLst>
                <a:ext uri="{FF2B5EF4-FFF2-40B4-BE49-F238E27FC236}">
                  <a16:creationId xmlns:a16="http://schemas.microsoft.com/office/drawing/2014/main" id="{3C4D323D-AD4C-4D3B-96FD-DE93C896E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1418"/>
              <a:ext cx="7" cy="11"/>
            </a:xfrm>
            <a:custGeom>
              <a:avLst/>
              <a:gdLst>
                <a:gd name="T0" fmla="*/ 0 w 4"/>
                <a:gd name="T1" fmla="*/ 53 h 5"/>
                <a:gd name="T2" fmla="*/ 21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1" name="Freeform 1092">
              <a:extLst>
                <a:ext uri="{FF2B5EF4-FFF2-40B4-BE49-F238E27FC236}">
                  <a16:creationId xmlns:a16="http://schemas.microsoft.com/office/drawing/2014/main" id="{29D70F4D-B1A5-4E97-9F95-6B6469997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435"/>
              <a:ext cx="2" cy="13"/>
            </a:xfrm>
            <a:custGeom>
              <a:avLst/>
              <a:gdLst>
                <a:gd name="T0" fmla="*/ 8 w 1"/>
                <a:gd name="T1" fmla="*/ 61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2" name="Freeform 1093">
              <a:extLst>
                <a:ext uri="{FF2B5EF4-FFF2-40B4-BE49-F238E27FC236}">
                  <a16:creationId xmlns:a16="http://schemas.microsoft.com/office/drawing/2014/main" id="{E0F8B4EB-8883-44B6-9FDF-CABA08CA2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423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3" name="Freeform 1094">
              <a:extLst>
                <a:ext uri="{FF2B5EF4-FFF2-40B4-BE49-F238E27FC236}">
                  <a16:creationId xmlns:a16="http://schemas.microsoft.com/office/drawing/2014/main" id="{45538C2F-3C94-41A2-B4FD-C2CC26064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318"/>
              <a:ext cx="8" cy="11"/>
            </a:xfrm>
            <a:custGeom>
              <a:avLst/>
              <a:gdLst>
                <a:gd name="T0" fmla="*/ 32 w 4"/>
                <a:gd name="T1" fmla="*/ 53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3"/>
                    <a:pt x="1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4" name="Freeform 1095">
              <a:extLst>
                <a:ext uri="{FF2B5EF4-FFF2-40B4-BE49-F238E27FC236}">
                  <a16:creationId xmlns:a16="http://schemas.microsoft.com/office/drawing/2014/main" id="{49C3819F-7566-49F2-BA86-D33DE203D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389"/>
              <a:ext cx="24" cy="29"/>
            </a:xfrm>
            <a:custGeom>
              <a:avLst/>
              <a:gdLst>
                <a:gd name="T0" fmla="*/ 88 w 12"/>
                <a:gd name="T1" fmla="*/ 25 h 14"/>
                <a:gd name="T2" fmla="*/ 96 w 12"/>
                <a:gd name="T3" fmla="*/ 8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1" y="3"/>
                  </a:moveTo>
                  <a:cubicBezTo>
                    <a:pt x="0" y="0"/>
                    <a:pt x="5" y="14"/>
                    <a:pt x="12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5" name="Freeform 1096">
              <a:extLst>
                <a:ext uri="{FF2B5EF4-FFF2-40B4-BE49-F238E27FC236}">
                  <a16:creationId xmlns:a16="http://schemas.microsoft.com/office/drawing/2014/main" id="{C0444003-8FDA-4904-90B5-AE942D511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245"/>
              <a:ext cx="1" cy="17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1" y="3"/>
                    <a:pt x="0" y="5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6" name="Freeform 1097">
              <a:extLst>
                <a:ext uri="{FF2B5EF4-FFF2-40B4-BE49-F238E27FC236}">
                  <a16:creationId xmlns:a16="http://schemas.microsoft.com/office/drawing/2014/main" id="{48EFD8A6-B2FD-4A8E-A4C7-A2087C6D8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477"/>
              <a:ext cx="18" cy="19"/>
            </a:xfrm>
            <a:custGeom>
              <a:avLst/>
              <a:gdLst>
                <a:gd name="T0" fmla="*/ 0 w 9"/>
                <a:gd name="T1" fmla="*/ 49 h 9"/>
                <a:gd name="T2" fmla="*/ 40 w 9"/>
                <a:gd name="T3" fmla="*/ 8 h 9"/>
                <a:gd name="T4" fmla="*/ 24 w 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5"/>
                  </a:moveTo>
                  <a:cubicBezTo>
                    <a:pt x="1" y="3"/>
                    <a:pt x="3" y="0"/>
                    <a:pt x="5" y="1"/>
                  </a:cubicBezTo>
                  <a:cubicBezTo>
                    <a:pt x="9" y="3"/>
                    <a:pt x="6" y="8"/>
                    <a:pt x="3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7" name="Freeform 1098">
              <a:extLst>
                <a:ext uri="{FF2B5EF4-FFF2-40B4-BE49-F238E27FC236}">
                  <a16:creationId xmlns:a16="http://schemas.microsoft.com/office/drawing/2014/main" id="{F005B5FC-323D-4309-B1F8-45F030725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1494"/>
              <a:ext cx="10" cy="12"/>
            </a:xfrm>
            <a:custGeom>
              <a:avLst/>
              <a:gdLst>
                <a:gd name="T0" fmla="*/ 0 w 5"/>
                <a:gd name="T1" fmla="*/ 0 h 6"/>
                <a:gd name="T2" fmla="*/ 4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0"/>
                    <a:pt x="4" y="4"/>
                    <a:pt x="5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8" name="Freeform 1099">
              <a:extLst>
                <a:ext uri="{FF2B5EF4-FFF2-40B4-BE49-F238E27FC236}">
                  <a16:creationId xmlns:a16="http://schemas.microsoft.com/office/drawing/2014/main" id="{8D83AE53-7B23-4DFC-8DC1-D83A8AA2B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479"/>
              <a:ext cx="6" cy="8"/>
            </a:xfrm>
            <a:custGeom>
              <a:avLst/>
              <a:gdLst>
                <a:gd name="T0" fmla="*/ 0 w 3"/>
                <a:gd name="T1" fmla="*/ 32 h 4"/>
                <a:gd name="T2" fmla="*/ 24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49" name="Freeform 1100">
              <a:extLst>
                <a:ext uri="{FF2B5EF4-FFF2-40B4-BE49-F238E27FC236}">
                  <a16:creationId xmlns:a16="http://schemas.microsoft.com/office/drawing/2014/main" id="{FBD3FF4C-AA1B-40D4-8287-EFCBDEA93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456"/>
              <a:ext cx="19" cy="23"/>
            </a:xfrm>
            <a:custGeom>
              <a:avLst/>
              <a:gdLst>
                <a:gd name="T0" fmla="*/ 68 w 10"/>
                <a:gd name="T1" fmla="*/ 44 h 11"/>
                <a:gd name="T2" fmla="*/ 15 w 10"/>
                <a:gd name="T3" fmla="*/ 17 h 11"/>
                <a:gd name="T4" fmla="*/ 36 w 10"/>
                <a:gd name="T5" fmla="*/ 1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5"/>
                  </a:moveTo>
                  <a:cubicBezTo>
                    <a:pt x="9" y="2"/>
                    <a:pt x="4" y="0"/>
                    <a:pt x="2" y="2"/>
                  </a:cubicBezTo>
                  <a:cubicBezTo>
                    <a:pt x="0" y="5"/>
                    <a:pt x="3" y="9"/>
                    <a:pt x="5" y="1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0" name="Freeform 1101">
              <a:extLst>
                <a:ext uri="{FF2B5EF4-FFF2-40B4-BE49-F238E27FC236}">
                  <a16:creationId xmlns:a16="http://schemas.microsoft.com/office/drawing/2014/main" id="{7163DE15-F3F2-43A6-BFBB-9B25971A1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1617"/>
              <a:ext cx="26" cy="27"/>
            </a:xfrm>
            <a:custGeom>
              <a:avLst/>
              <a:gdLst>
                <a:gd name="T0" fmla="*/ 104 w 13"/>
                <a:gd name="T1" fmla="*/ 25 h 13"/>
                <a:gd name="T2" fmla="*/ 40 w 13"/>
                <a:gd name="T3" fmla="*/ 100 h 13"/>
                <a:gd name="T4" fmla="*/ 72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3"/>
                  </a:moveTo>
                  <a:cubicBezTo>
                    <a:pt x="13" y="6"/>
                    <a:pt x="8" y="13"/>
                    <a:pt x="5" y="11"/>
                  </a:cubicBezTo>
                  <a:cubicBezTo>
                    <a:pt x="0" y="8"/>
                    <a:pt x="7" y="2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1" name="Freeform 1102">
              <a:extLst>
                <a:ext uri="{FF2B5EF4-FFF2-40B4-BE49-F238E27FC236}">
                  <a16:creationId xmlns:a16="http://schemas.microsoft.com/office/drawing/2014/main" id="{6E2339DC-ED61-4FD1-B7FB-543CE983F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1617"/>
              <a:ext cx="15" cy="21"/>
            </a:xfrm>
            <a:custGeom>
              <a:avLst/>
              <a:gdLst>
                <a:gd name="T0" fmla="*/ 0 w 8"/>
                <a:gd name="T1" fmla="*/ 48 h 10"/>
                <a:gd name="T2" fmla="*/ 45 w 8"/>
                <a:gd name="T3" fmla="*/ 48 h 10"/>
                <a:gd name="T4" fmla="*/ 32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5"/>
                  </a:moveTo>
                  <a:cubicBezTo>
                    <a:pt x="2" y="7"/>
                    <a:pt x="6" y="10"/>
                    <a:pt x="7" y="5"/>
                  </a:cubicBezTo>
                  <a:cubicBezTo>
                    <a:pt x="8" y="3"/>
                    <a:pt x="4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2" name="Freeform 1103">
              <a:extLst>
                <a:ext uri="{FF2B5EF4-FFF2-40B4-BE49-F238E27FC236}">
                  <a16:creationId xmlns:a16="http://schemas.microsoft.com/office/drawing/2014/main" id="{289CD4F6-7793-4664-875B-1E3833660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65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56 w 7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3" y="2"/>
                    <a:pt x="4" y="5"/>
                    <a:pt x="7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3" name="Freeform 1104">
              <a:extLst>
                <a:ext uri="{FF2B5EF4-FFF2-40B4-BE49-F238E27FC236}">
                  <a16:creationId xmlns:a16="http://schemas.microsoft.com/office/drawing/2014/main" id="{B82865C0-CDF0-4867-858A-5A304951B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815"/>
              <a:ext cx="2" cy="9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4" name="Freeform 1105">
              <a:extLst>
                <a:ext uri="{FF2B5EF4-FFF2-40B4-BE49-F238E27FC236}">
                  <a16:creationId xmlns:a16="http://schemas.microsoft.com/office/drawing/2014/main" id="{45CA7DD5-67A7-4FF3-ADCD-6E1F2C37E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843"/>
              <a:ext cx="2" cy="10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5" name="Freeform 1106">
              <a:extLst>
                <a:ext uri="{FF2B5EF4-FFF2-40B4-BE49-F238E27FC236}">
                  <a16:creationId xmlns:a16="http://schemas.microsoft.com/office/drawing/2014/main" id="{1B044784-15FF-43FF-AF33-CF64282DE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843"/>
              <a:ext cx="8" cy="16"/>
            </a:xfrm>
            <a:custGeom>
              <a:avLst/>
              <a:gdLst>
                <a:gd name="T0" fmla="*/ 0 w 4"/>
                <a:gd name="T1" fmla="*/ 64 h 8"/>
                <a:gd name="T2" fmla="*/ 32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1" y="5"/>
                    <a:pt x="2" y="2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6" name="Freeform 1107">
              <a:extLst>
                <a:ext uri="{FF2B5EF4-FFF2-40B4-BE49-F238E27FC236}">
                  <a16:creationId xmlns:a16="http://schemas.microsoft.com/office/drawing/2014/main" id="{CB9D7F14-4304-4D6C-B6E2-EFB5A326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711"/>
              <a:ext cx="9" cy="4"/>
            </a:xfrm>
            <a:custGeom>
              <a:avLst/>
              <a:gdLst>
                <a:gd name="T0" fmla="*/ 0 w 5"/>
                <a:gd name="T1" fmla="*/ 16 h 2"/>
                <a:gd name="T2" fmla="*/ 29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7" name="Freeform 1108">
              <a:extLst>
                <a:ext uri="{FF2B5EF4-FFF2-40B4-BE49-F238E27FC236}">
                  <a16:creationId xmlns:a16="http://schemas.microsoft.com/office/drawing/2014/main" id="{0B357A99-88DF-4244-9AF0-8F3AE9FEF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705"/>
              <a:ext cx="20" cy="21"/>
            </a:xfrm>
            <a:custGeom>
              <a:avLst/>
              <a:gdLst>
                <a:gd name="T0" fmla="*/ 0 w 10"/>
                <a:gd name="T1" fmla="*/ 48 h 10"/>
                <a:gd name="T2" fmla="*/ 48 w 10"/>
                <a:gd name="T3" fmla="*/ 8 h 10"/>
                <a:gd name="T4" fmla="*/ 32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1" y="3"/>
                    <a:pt x="3" y="0"/>
                    <a:pt x="6" y="1"/>
                  </a:cubicBezTo>
                  <a:cubicBezTo>
                    <a:pt x="10" y="2"/>
                    <a:pt x="6" y="8"/>
                    <a:pt x="4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8" name="Freeform 1109">
              <a:extLst>
                <a:ext uri="{FF2B5EF4-FFF2-40B4-BE49-F238E27FC236}">
                  <a16:creationId xmlns:a16="http://schemas.microsoft.com/office/drawing/2014/main" id="{B6B051E1-FF9D-4A84-874B-BA0014E16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1698"/>
              <a:ext cx="6" cy="11"/>
            </a:xfrm>
            <a:custGeom>
              <a:avLst/>
              <a:gdLst>
                <a:gd name="T0" fmla="*/ 24 w 3"/>
                <a:gd name="T1" fmla="*/ 53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2" y="3"/>
                    <a:pt x="1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59" name="Freeform 1110">
              <a:extLst>
                <a:ext uri="{FF2B5EF4-FFF2-40B4-BE49-F238E27FC236}">
                  <a16:creationId xmlns:a16="http://schemas.microsoft.com/office/drawing/2014/main" id="{E3930CF5-84DF-4A1D-BCFE-9D25C1313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801"/>
              <a:ext cx="14" cy="21"/>
            </a:xfrm>
            <a:custGeom>
              <a:avLst/>
              <a:gdLst>
                <a:gd name="T0" fmla="*/ 56 w 7"/>
                <a:gd name="T1" fmla="*/ 57 h 10"/>
                <a:gd name="T2" fmla="*/ 0 w 7"/>
                <a:gd name="T3" fmla="*/ 57 h 10"/>
                <a:gd name="T4" fmla="*/ 56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6"/>
                  </a:moveTo>
                  <a:cubicBezTo>
                    <a:pt x="5" y="7"/>
                    <a:pt x="1" y="10"/>
                    <a:pt x="0" y="6"/>
                  </a:cubicBezTo>
                  <a:cubicBezTo>
                    <a:pt x="0" y="3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0" name="Freeform 1111">
              <a:extLst>
                <a:ext uri="{FF2B5EF4-FFF2-40B4-BE49-F238E27FC236}">
                  <a16:creationId xmlns:a16="http://schemas.microsoft.com/office/drawing/2014/main" id="{7DCEA10E-CFEA-4ED6-A40C-481DB9E16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905"/>
              <a:ext cx="20" cy="21"/>
            </a:xfrm>
            <a:custGeom>
              <a:avLst/>
              <a:gdLst>
                <a:gd name="T0" fmla="*/ 0 w 10"/>
                <a:gd name="T1" fmla="*/ 67 h 10"/>
                <a:gd name="T2" fmla="*/ 48 w 10"/>
                <a:gd name="T3" fmla="*/ 8 h 10"/>
                <a:gd name="T4" fmla="*/ 40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7"/>
                  </a:moveTo>
                  <a:cubicBezTo>
                    <a:pt x="1" y="5"/>
                    <a:pt x="3" y="0"/>
                    <a:pt x="6" y="1"/>
                  </a:cubicBezTo>
                  <a:cubicBezTo>
                    <a:pt x="10" y="2"/>
                    <a:pt x="7" y="8"/>
                    <a:pt x="5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1" name="Freeform 1112">
              <a:extLst>
                <a:ext uri="{FF2B5EF4-FFF2-40B4-BE49-F238E27FC236}">
                  <a16:creationId xmlns:a16="http://schemas.microsoft.com/office/drawing/2014/main" id="{7CED8F1D-BC60-4741-8D5B-339D96B6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922"/>
              <a:ext cx="2" cy="19"/>
            </a:xfrm>
            <a:custGeom>
              <a:avLst/>
              <a:gdLst>
                <a:gd name="T0" fmla="*/ 0 w 1"/>
                <a:gd name="T1" fmla="*/ 0 h 9"/>
                <a:gd name="T2" fmla="*/ 8 w 1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2" name="Freeform 1113">
              <a:extLst>
                <a:ext uri="{FF2B5EF4-FFF2-40B4-BE49-F238E27FC236}">
                  <a16:creationId xmlns:a16="http://schemas.microsoft.com/office/drawing/2014/main" id="{3ED7411E-9A39-48E4-9560-AC05108F8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918"/>
              <a:ext cx="9" cy="12"/>
            </a:xfrm>
            <a:custGeom>
              <a:avLst/>
              <a:gdLst>
                <a:gd name="T0" fmla="*/ 29 w 5"/>
                <a:gd name="T1" fmla="*/ 0 h 6"/>
                <a:gd name="T2" fmla="*/ 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3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3" name="Freeform 1114">
              <a:extLst>
                <a:ext uri="{FF2B5EF4-FFF2-40B4-BE49-F238E27FC236}">
                  <a16:creationId xmlns:a16="http://schemas.microsoft.com/office/drawing/2014/main" id="{57ABC11F-37B7-4BFB-B1FE-36DAF4881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062"/>
              <a:ext cx="20" cy="19"/>
            </a:xfrm>
            <a:custGeom>
              <a:avLst/>
              <a:gdLst>
                <a:gd name="T0" fmla="*/ 16 w 10"/>
                <a:gd name="T1" fmla="*/ 84 h 9"/>
                <a:gd name="T2" fmla="*/ 32 w 10"/>
                <a:gd name="T3" fmla="*/ 8 h 9"/>
                <a:gd name="T4" fmla="*/ 80 w 10"/>
                <a:gd name="T5" fmla="*/ 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2" y="9"/>
                  </a:moveTo>
                  <a:cubicBezTo>
                    <a:pt x="0" y="7"/>
                    <a:pt x="0" y="2"/>
                    <a:pt x="4" y="1"/>
                  </a:cubicBezTo>
                  <a:cubicBezTo>
                    <a:pt x="7" y="0"/>
                    <a:pt x="10" y="5"/>
                    <a:pt x="10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4" name="Freeform 1115">
              <a:extLst>
                <a:ext uri="{FF2B5EF4-FFF2-40B4-BE49-F238E27FC236}">
                  <a16:creationId xmlns:a16="http://schemas.microsoft.com/office/drawing/2014/main" id="{14FA62FE-5081-46E5-82A3-1F43A0E3A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062"/>
              <a:ext cx="23" cy="19"/>
            </a:xfrm>
            <a:custGeom>
              <a:avLst/>
              <a:gdLst>
                <a:gd name="T0" fmla="*/ 84 w 12"/>
                <a:gd name="T1" fmla="*/ 8 h 9"/>
                <a:gd name="T2" fmla="*/ 29 w 12"/>
                <a:gd name="T3" fmla="*/ 68 h 9"/>
                <a:gd name="T4" fmla="*/ 48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2" y="1"/>
                  </a:moveTo>
                  <a:cubicBezTo>
                    <a:pt x="10" y="3"/>
                    <a:pt x="7" y="9"/>
                    <a:pt x="4" y="7"/>
                  </a:cubicBezTo>
                  <a:cubicBezTo>
                    <a:pt x="0" y="5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5" name="Freeform 1116">
              <a:extLst>
                <a:ext uri="{FF2B5EF4-FFF2-40B4-BE49-F238E27FC236}">
                  <a16:creationId xmlns:a16="http://schemas.microsoft.com/office/drawing/2014/main" id="{2B87324A-641B-401D-8ED8-3BE52CA2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052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56 w 7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3" y="1"/>
                    <a:pt x="3" y="4"/>
                    <a:pt x="7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6" name="Freeform 1117">
              <a:extLst>
                <a:ext uri="{FF2B5EF4-FFF2-40B4-BE49-F238E27FC236}">
                  <a16:creationId xmlns:a16="http://schemas.microsoft.com/office/drawing/2014/main" id="{588AFBD9-F514-4A1E-BCF2-1DD096658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987"/>
              <a:ext cx="6" cy="8"/>
            </a:xfrm>
            <a:custGeom>
              <a:avLst/>
              <a:gdLst>
                <a:gd name="T0" fmla="*/ 0 w 3"/>
                <a:gd name="T1" fmla="*/ 0 h 4"/>
                <a:gd name="T2" fmla="*/ 24 w 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2"/>
                    <a:pt x="3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7" name="Freeform 1118">
              <a:extLst>
                <a:ext uri="{FF2B5EF4-FFF2-40B4-BE49-F238E27FC236}">
                  <a16:creationId xmlns:a16="http://schemas.microsoft.com/office/drawing/2014/main" id="{A17CEEEC-6DA0-4075-9A23-2CD093668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018"/>
              <a:ext cx="31" cy="27"/>
            </a:xfrm>
            <a:custGeom>
              <a:avLst/>
              <a:gdLst>
                <a:gd name="T0" fmla="*/ 72 w 16"/>
                <a:gd name="T1" fmla="*/ 0 h 13"/>
                <a:gd name="T2" fmla="*/ 23 w 16"/>
                <a:gd name="T3" fmla="*/ 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16" y="13"/>
                    <a:pt x="0" y="4"/>
                    <a:pt x="3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8" name="Freeform 1119">
              <a:extLst>
                <a:ext uri="{FF2B5EF4-FFF2-40B4-BE49-F238E27FC236}">
                  <a16:creationId xmlns:a16="http://schemas.microsoft.com/office/drawing/2014/main" id="{9AC813FB-C6BE-48A4-841D-6B64E98BA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1895"/>
              <a:ext cx="4" cy="10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3"/>
                    <a:pt x="2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69" name="Freeform 1120">
              <a:extLst>
                <a:ext uri="{FF2B5EF4-FFF2-40B4-BE49-F238E27FC236}">
                  <a16:creationId xmlns:a16="http://schemas.microsoft.com/office/drawing/2014/main" id="{45B6E601-0611-4687-9566-5D5DA040F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445"/>
              <a:ext cx="22" cy="20"/>
            </a:xfrm>
            <a:custGeom>
              <a:avLst/>
              <a:gdLst>
                <a:gd name="T0" fmla="*/ 48 w 11"/>
                <a:gd name="T1" fmla="*/ 80 h 10"/>
                <a:gd name="T2" fmla="*/ 64 w 11"/>
                <a:gd name="T3" fmla="*/ 8 h 10"/>
                <a:gd name="T4" fmla="*/ 0 w 11"/>
                <a:gd name="T5" fmla="*/ 4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10"/>
                  </a:moveTo>
                  <a:cubicBezTo>
                    <a:pt x="6" y="8"/>
                    <a:pt x="11" y="2"/>
                    <a:pt x="8" y="1"/>
                  </a:cubicBezTo>
                  <a:cubicBezTo>
                    <a:pt x="6" y="0"/>
                    <a:pt x="2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0" name="Freeform 1121">
              <a:extLst>
                <a:ext uri="{FF2B5EF4-FFF2-40B4-BE49-F238E27FC236}">
                  <a16:creationId xmlns:a16="http://schemas.microsoft.com/office/drawing/2014/main" id="{0CE1C1D1-EE2D-435C-A1F3-2E47FA4EC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434"/>
              <a:ext cx="6" cy="11"/>
            </a:xfrm>
            <a:custGeom>
              <a:avLst/>
              <a:gdLst>
                <a:gd name="T0" fmla="*/ 0 w 3"/>
                <a:gd name="T1" fmla="*/ 53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0" y="3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1" name="Freeform 1122">
              <a:extLst>
                <a:ext uri="{FF2B5EF4-FFF2-40B4-BE49-F238E27FC236}">
                  <a16:creationId xmlns:a16="http://schemas.microsoft.com/office/drawing/2014/main" id="{AF44DDD1-B67D-4F04-8657-DD9878373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2424"/>
              <a:ext cx="12" cy="4"/>
            </a:xfrm>
            <a:custGeom>
              <a:avLst/>
              <a:gdLst>
                <a:gd name="T0" fmla="*/ 48 w 6"/>
                <a:gd name="T1" fmla="*/ 16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2" name="Freeform 1123">
              <a:extLst>
                <a:ext uri="{FF2B5EF4-FFF2-40B4-BE49-F238E27FC236}">
                  <a16:creationId xmlns:a16="http://schemas.microsoft.com/office/drawing/2014/main" id="{A6E11FFC-85D2-499C-AD24-C2A228237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292"/>
              <a:ext cx="8" cy="2"/>
            </a:xfrm>
            <a:custGeom>
              <a:avLst/>
              <a:gdLst>
                <a:gd name="T0" fmla="*/ 32 w 4"/>
                <a:gd name="T1" fmla="*/ 0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3" name="Freeform 1124">
              <a:extLst>
                <a:ext uri="{FF2B5EF4-FFF2-40B4-BE49-F238E27FC236}">
                  <a16:creationId xmlns:a16="http://schemas.microsoft.com/office/drawing/2014/main" id="{232FA50E-118D-4F5A-BC8A-040DE2D01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292"/>
              <a:ext cx="23" cy="19"/>
            </a:xfrm>
            <a:custGeom>
              <a:avLst/>
              <a:gdLst>
                <a:gd name="T0" fmla="*/ 84 w 12"/>
                <a:gd name="T1" fmla="*/ 27 h 9"/>
                <a:gd name="T2" fmla="*/ 29 w 12"/>
                <a:gd name="T3" fmla="*/ 17 h 9"/>
                <a:gd name="T4" fmla="*/ 69 w 12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2" y="3"/>
                  </a:moveTo>
                  <a:cubicBezTo>
                    <a:pt x="10" y="2"/>
                    <a:pt x="7" y="0"/>
                    <a:pt x="4" y="2"/>
                  </a:cubicBezTo>
                  <a:cubicBezTo>
                    <a:pt x="0" y="5"/>
                    <a:pt x="7" y="7"/>
                    <a:pt x="10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4" name="Freeform 1125">
              <a:extLst>
                <a:ext uri="{FF2B5EF4-FFF2-40B4-BE49-F238E27FC236}">
                  <a16:creationId xmlns:a16="http://schemas.microsoft.com/office/drawing/2014/main" id="{CF225B1B-99C6-4EEA-AF6D-A95A6ED8D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359"/>
              <a:ext cx="10" cy="6"/>
            </a:xfrm>
            <a:custGeom>
              <a:avLst/>
              <a:gdLst>
                <a:gd name="T0" fmla="*/ 0 w 5"/>
                <a:gd name="T1" fmla="*/ 24 h 3"/>
                <a:gd name="T2" fmla="*/ 4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4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5" name="Freeform 1126">
              <a:extLst>
                <a:ext uri="{FF2B5EF4-FFF2-40B4-BE49-F238E27FC236}">
                  <a16:creationId xmlns:a16="http://schemas.microsoft.com/office/drawing/2014/main" id="{A3C0CFA9-9CCB-4632-B0A0-9641D8833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610"/>
              <a:ext cx="19" cy="20"/>
            </a:xfrm>
            <a:custGeom>
              <a:avLst/>
              <a:gdLst>
                <a:gd name="T0" fmla="*/ 0 w 10"/>
                <a:gd name="T1" fmla="*/ 40 h 10"/>
                <a:gd name="T2" fmla="*/ 48 w 10"/>
                <a:gd name="T3" fmla="*/ 64 h 10"/>
                <a:gd name="T4" fmla="*/ 29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5"/>
                  </a:moveTo>
                  <a:cubicBezTo>
                    <a:pt x="1" y="7"/>
                    <a:pt x="5" y="10"/>
                    <a:pt x="7" y="8"/>
                  </a:cubicBezTo>
                  <a:cubicBezTo>
                    <a:pt x="10" y="5"/>
                    <a:pt x="5" y="2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6" name="Freeform 1127">
              <a:extLst>
                <a:ext uri="{FF2B5EF4-FFF2-40B4-BE49-F238E27FC236}">
                  <a16:creationId xmlns:a16="http://schemas.microsoft.com/office/drawing/2014/main" id="{EFFA2D41-05B1-429E-BD3E-BD5EE36AC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" y="2587"/>
              <a:ext cx="8" cy="6"/>
            </a:xfrm>
            <a:custGeom>
              <a:avLst/>
              <a:gdLst>
                <a:gd name="T0" fmla="*/ 0 w 4"/>
                <a:gd name="T1" fmla="*/ 24 h 3"/>
                <a:gd name="T2" fmla="*/ 3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7" name="Freeform 1128">
              <a:extLst>
                <a:ext uri="{FF2B5EF4-FFF2-40B4-BE49-F238E27FC236}">
                  <a16:creationId xmlns:a16="http://schemas.microsoft.com/office/drawing/2014/main" id="{03D78B57-99FF-4172-99A3-CEE54003B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505"/>
              <a:ext cx="12" cy="8"/>
            </a:xfrm>
            <a:custGeom>
              <a:avLst/>
              <a:gdLst>
                <a:gd name="T0" fmla="*/ 0 w 6"/>
                <a:gd name="T1" fmla="*/ 0 h 4"/>
                <a:gd name="T2" fmla="*/ 48 w 6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2"/>
                    <a:pt x="3" y="3"/>
                    <a:pt x="6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8" name="Freeform 1129">
              <a:extLst>
                <a:ext uri="{FF2B5EF4-FFF2-40B4-BE49-F238E27FC236}">
                  <a16:creationId xmlns:a16="http://schemas.microsoft.com/office/drawing/2014/main" id="{DA935421-6DBB-4342-92D5-69514133F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672"/>
              <a:ext cx="4" cy="21"/>
            </a:xfrm>
            <a:custGeom>
              <a:avLst/>
              <a:gdLst>
                <a:gd name="T0" fmla="*/ 16 w 2"/>
                <a:gd name="T1" fmla="*/ 0 h 10"/>
                <a:gd name="T2" fmla="*/ 0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1" y="3"/>
                    <a:pt x="1" y="6"/>
                    <a:pt x="0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79" name="Freeform 1130">
              <a:extLst>
                <a:ext uri="{FF2B5EF4-FFF2-40B4-BE49-F238E27FC236}">
                  <a16:creationId xmlns:a16="http://schemas.microsoft.com/office/drawing/2014/main" id="{F0703C5D-3F3E-4071-AEA5-90B301DE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685"/>
              <a:ext cx="12" cy="10"/>
            </a:xfrm>
            <a:custGeom>
              <a:avLst/>
              <a:gdLst>
                <a:gd name="T0" fmla="*/ 0 w 6"/>
                <a:gd name="T1" fmla="*/ 0 h 5"/>
                <a:gd name="T2" fmla="*/ 48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1" y="2"/>
                    <a:pt x="3" y="4"/>
                    <a:pt x="6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0" name="Freeform 1131">
              <a:extLst>
                <a:ext uri="{FF2B5EF4-FFF2-40B4-BE49-F238E27FC236}">
                  <a16:creationId xmlns:a16="http://schemas.microsoft.com/office/drawing/2014/main" id="{121C5895-3DA3-40E0-A62B-CBA7FC58D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693"/>
              <a:ext cx="25" cy="21"/>
            </a:xfrm>
            <a:custGeom>
              <a:avLst/>
              <a:gdLst>
                <a:gd name="T0" fmla="*/ 37 w 13"/>
                <a:gd name="T1" fmla="*/ 92 h 10"/>
                <a:gd name="T2" fmla="*/ 77 w 13"/>
                <a:gd name="T3" fmla="*/ 27 h 10"/>
                <a:gd name="T4" fmla="*/ 0 w 13"/>
                <a:gd name="T5" fmla="*/ 3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5" y="10"/>
                  </a:moveTo>
                  <a:cubicBezTo>
                    <a:pt x="7" y="10"/>
                    <a:pt x="13" y="5"/>
                    <a:pt x="11" y="3"/>
                  </a:cubicBezTo>
                  <a:cubicBezTo>
                    <a:pt x="9" y="0"/>
                    <a:pt x="2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1" name="Freeform 1132">
              <a:extLst>
                <a:ext uri="{FF2B5EF4-FFF2-40B4-BE49-F238E27FC236}">
                  <a16:creationId xmlns:a16="http://schemas.microsoft.com/office/drawing/2014/main" id="{CBE26B2A-2C3D-4B01-B361-5C2F55E7A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748"/>
              <a:ext cx="6" cy="16"/>
            </a:xfrm>
            <a:custGeom>
              <a:avLst/>
              <a:gdLst>
                <a:gd name="T0" fmla="*/ 24 w 3"/>
                <a:gd name="T1" fmla="*/ 0 h 8"/>
                <a:gd name="T2" fmla="*/ 0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2" name="Freeform 1133">
              <a:extLst>
                <a:ext uri="{FF2B5EF4-FFF2-40B4-BE49-F238E27FC236}">
                  <a16:creationId xmlns:a16="http://schemas.microsoft.com/office/drawing/2014/main" id="{503A1C25-3D18-4052-A532-1007B120C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737"/>
              <a:ext cx="19" cy="17"/>
            </a:xfrm>
            <a:custGeom>
              <a:avLst/>
              <a:gdLst>
                <a:gd name="T0" fmla="*/ 29 w 10"/>
                <a:gd name="T1" fmla="*/ 0 h 8"/>
                <a:gd name="T2" fmla="*/ 36 w 10"/>
                <a:gd name="T3" fmla="*/ 77 h 8"/>
                <a:gd name="T4" fmla="*/ 68 w 10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4" y="0"/>
                  </a:moveTo>
                  <a:cubicBezTo>
                    <a:pt x="2" y="2"/>
                    <a:pt x="0" y="8"/>
                    <a:pt x="5" y="8"/>
                  </a:cubicBezTo>
                  <a:cubicBezTo>
                    <a:pt x="8" y="7"/>
                    <a:pt x="10" y="4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3" name="Freeform 1134">
              <a:extLst>
                <a:ext uri="{FF2B5EF4-FFF2-40B4-BE49-F238E27FC236}">
                  <a16:creationId xmlns:a16="http://schemas.microsoft.com/office/drawing/2014/main" id="{2B52E750-0204-41B3-9F4F-D7575943B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875"/>
              <a:ext cx="19" cy="19"/>
            </a:xfrm>
            <a:custGeom>
              <a:avLst/>
              <a:gdLst>
                <a:gd name="T0" fmla="*/ 61 w 10"/>
                <a:gd name="T1" fmla="*/ 76 h 9"/>
                <a:gd name="T2" fmla="*/ 8 w 10"/>
                <a:gd name="T3" fmla="*/ 27 h 9"/>
                <a:gd name="T4" fmla="*/ 68 w 10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8"/>
                  </a:moveTo>
                  <a:cubicBezTo>
                    <a:pt x="6" y="9"/>
                    <a:pt x="0" y="7"/>
                    <a:pt x="1" y="3"/>
                  </a:cubicBezTo>
                  <a:cubicBezTo>
                    <a:pt x="2" y="0"/>
                    <a:pt x="8" y="1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4" name="Freeform 1135">
              <a:extLst>
                <a:ext uri="{FF2B5EF4-FFF2-40B4-BE49-F238E27FC236}">
                  <a16:creationId xmlns:a16="http://schemas.microsoft.com/office/drawing/2014/main" id="{B513946C-C8C9-41BA-A73B-4C44C8935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921"/>
              <a:ext cx="6" cy="13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5" name="Freeform 1136">
              <a:extLst>
                <a:ext uri="{FF2B5EF4-FFF2-40B4-BE49-F238E27FC236}">
                  <a16:creationId xmlns:a16="http://schemas.microsoft.com/office/drawing/2014/main" id="{054C5016-240A-4018-AAAF-844089F46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936"/>
              <a:ext cx="13" cy="2"/>
            </a:xfrm>
            <a:custGeom>
              <a:avLst/>
              <a:gdLst>
                <a:gd name="T0" fmla="*/ 0 w 7"/>
                <a:gd name="T1" fmla="*/ 0 h 1"/>
                <a:gd name="T2" fmla="*/ 45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4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6" name="Freeform 1137">
              <a:extLst>
                <a:ext uri="{FF2B5EF4-FFF2-40B4-BE49-F238E27FC236}">
                  <a16:creationId xmlns:a16="http://schemas.microsoft.com/office/drawing/2014/main" id="{C52573FA-3027-47A1-884D-CDC96E93E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852"/>
              <a:ext cx="1" cy="15"/>
            </a:xfrm>
            <a:custGeom>
              <a:avLst/>
              <a:gdLst>
                <a:gd name="T0" fmla="*/ 0 w 1"/>
                <a:gd name="T1" fmla="*/ 69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7" name="Freeform 1138">
              <a:extLst>
                <a:ext uri="{FF2B5EF4-FFF2-40B4-BE49-F238E27FC236}">
                  <a16:creationId xmlns:a16="http://schemas.microsoft.com/office/drawing/2014/main" id="{AE4C402C-4CE8-4940-AB4A-70DE8800C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977"/>
              <a:ext cx="8" cy="7"/>
            </a:xfrm>
            <a:custGeom>
              <a:avLst/>
              <a:gdLst>
                <a:gd name="T0" fmla="*/ 32 w 4"/>
                <a:gd name="T1" fmla="*/ 37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1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8" name="Freeform 1139">
              <a:extLst>
                <a:ext uri="{FF2B5EF4-FFF2-40B4-BE49-F238E27FC236}">
                  <a16:creationId xmlns:a16="http://schemas.microsoft.com/office/drawing/2014/main" id="{2559A1C8-AE0C-4405-97F3-41E1F40BA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971"/>
              <a:ext cx="10" cy="8"/>
            </a:xfrm>
            <a:custGeom>
              <a:avLst/>
              <a:gdLst>
                <a:gd name="T0" fmla="*/ 0 w 5"/>
                <a:gd name="T1" fmla="*/ 0 h 4"/>
                <a:gd name="T2" fmla="*/ 40 w 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89" name="Freeform 1140">
              <a:extLst>
                <a:ext uri="{FF2B5EF4-FFF2-40B4-BE49-F238E27FC236}">
                  <a16:creationId xmlns:a16="http://schemas.microsoft.com/office/drawing/2014/main" id="{3DED925F-BA28-43EA-A739-1A2ACA477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998"/>
              <a:ext cx="10" cy="11"/>
            </a:xfrm>
            <a:custGeom>
              <a:avLst/>
              <a:gdLst>
                <a:gd name="T0" fmla="*/ 32 w 5"/>
                <a:gd name="T1" fmla="*/ 53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4" y="5"/>
                  </a:moveTo>
                  <a:cubicBezTo>
                    <a:pt x="5" y="2"/>
                    <a:pt x="2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0" name="Freeform 1141">
              <a:extLst>
                <a:ext uri="{FF2B5EF4-FFF2-40B4-BE49-F238E27FC236}">
                  <a16:creationId xmlns:a16="http://schemas.microsoft.com/office/drawing/2014/main" id="{8C2D2417-7164-42DF-BB40-3004A6737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061"/>
              <a:ext cx="4" cy="13"/>
            </a:xfrm>
            <a:custGeom>
              <a:avLst/>
              <a:gdLst>
                <a:gd name="T0" fmla="*/ 0 w 2"/>
                <a:gd name="T1" fmla="*/ 61 h 6"/>
                <a:gd name="T2" fmla="*/ 16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1" y="4"/>
                    <a:pt x="2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1" name="Freeform 1142">
              <a:extLst>
                <a:ext uri="{FF2B5EF4-FFF2-40B4-BE49-F238E27FC236}">
                  <a16:creationId xmlns:a16="http://schemas.microsoft.com/office/drawing/2014/main" id="{A353A592-0D04-426A-B923-1F17B4EA4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3017"/>
              <a:ext cx="9" cy="4"/>
            </a:xfrm>
            <a:custGeom>
              <a:avLst/>
              <a:gdLst>
                <a:gd name="T0" fmla="*/ 29 w 5"/>
                <a:gd name="T1" fmla="*/ 16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0"/>
                    <a:pt x="1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2" name="Freeform 1143">
              <a:extLst>
                <a:ext uri="{FF2B5EF4-FFF2-40B4-BE49-F238E27FC236}">
                  <a16:creationId xmlns:a16="http://schemas.microsoft.com/office/drawing/2014/main" id="{A965DE4C-092D-4B9D-9F1A-C3F66E73E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120"/>
              <a:ext cx="8" cy="6"/>
            </a:xfrm>
            <a:custGeom>
              <a:avLst/>
              <a:gdLst>
                <a:gd name="T0" fmla="*/ 32 w 4"/>
                <a:gd name="T1" fmla="*/ 24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3" name="Freeform 1144">
              <a:extLst>
                <a:ext uri="{FF2B5EF4-FFF2-40B4-BE49-F238E27FC236}">
                  <a16:creationId xmlns:a16="http://schemas.microsoft.com/office/drawing/2014/main" id="{3F1FC446-C2C7-449B-9864-265256227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3122"/>
              <a:ext cx="4" cy="12"/>
            </a:xfrm>
            <a:custGeom>
              <a:avLst/>
              <a:gdLst>
                <a:gd name="T0" fmla="*/ 0 w 2"/>
                <a:gd name="T1" fmla="*/ 48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2" y="4"/>
                    <a:pt x="1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4" name="Freeform 1145">
              <a:extLst>
                <a:ext uri="{FF2B5EF4-FFF2-40B4-BE49-F238E27FC236}">
                  <a16:creationId xmlns:a16="http://schemas.microsoft.com/office/drawing/2014/main" id="{5D734F5F-36CA-4E28-9DC5-D7D4B791A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3214"/>
              <a:ext cx="15" cy="23"/>
            </a:xfrm>
            <a:custGeom>
              <a:avLst/>
              <a:gdLst>
                <a:gd name="T0" fmla="*/ 53 w 8"/>
                <a:gd name="T1" fmla="*/ 17 h 11"/>
                <a:gd name="T2" fmla="*/ 21 w 8"/>
                <a:gd name="T3" fmla="*/ 92 h 11"/>
                <a:gd name="T4" fmla="*/ 21 w 8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1">
                  <a:moveTo>
                    <a:pt x="8" y="2"/>
                  </a:moveTo>
                  <a:cubicBezTo>
                    <a:pt x="8" y="4"/>
                    <a:pt x="6" y="11"/>
                    <a:pt x="3" y="10"/>
                  </a:cubicBezTo>
                  <a:cubicBezTo>
                    <a:pt x="0" y="8"/>
                    <a:pt x="2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5" name="Freeform 1146">
              <a:extLst>
                <a:ext uri="{FF2B5EF4-FFF2-40B4-BE49-F238E27FC236}">
                  <a16:creationId xmlns:a16="http://schemas.microsoft.com/office/drawing/2014/main" id="{B3118861-9377-4162-8682-ADE9E4F6B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197"/>
              <a:ext cx="2" cy="12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6" name="Freeform 1147">
              <a:extLst>
                <a:ext uri="{FF2B5EF4-FFF2-40B4-BE49-F238E27FC236}">
                  <a16:creationId xmlns:a16="http://schemas.microsoft.com/office/drawing/2014/main" id="{4B62A9C9-1EC0-4970-BEEE-20C2E858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253"/>
              <a:ext cx="8" cy="4"/>
            </a:xfrm>
            <a:custGeom>
              <a:avLst/>
              <a:gdLst>
                <a:gd name="T0" fmla="*/ 0 w 4"/>
                <a:gd name="T1" fmla="*/ 16 h 2"/>
                <a:gd name="T2" fmla="*/ 32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2" y="1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7" name="Freeform 1148">
              <a:extLst>
                <a:ext uri="{FF2B5EF4-FFF2-40B4-BE49-F238E27FC236}">
                  <a16:creationId xmlns:a16="http://schemas.microsoft.com/office/drawing/2014/main" id="{56E66082-A51A-4D52-995D-ED991D8E4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3260"/>
              <a:ext cx="15" cy="20"/>
            </a:xfrm>
            <a:custGeom>
              <a:avLst/>
              <a:gdLst>
                <a:gd name="T0" fmla="*/ 32 w 8"/>
                <a:gd name="T1" fmla="*/ 8 h 10"/>
                <a:gd name="T2" fmla="*/ 0 w 8"/>
                <a:gd name="T3" fmla="*/ 32 h 10"/>
                <a:gd name="T4" fmla="*/ 53 w 8"/>
                <a:gd name="T5" fmla="*/ 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5" y="1"/>
                  </a:moveTo>
                  <a:cubicBezTo>
                    <a:pt x="3" y="0"/>
                    <a:pt x="0" y="2"/>
                    <a:pt x="0" y="4"/>
                  </a:cubicBezTo>
                  <a:cubicBezTo>
                    <a:pt x="0" y="10"/>
                    <a:pt x="5" y="9"/>
                    <a:pt x="8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8" name="Freeform 1149">
              <a:extLst>
                <a:ext uri="{FF2B5EF4-FFF2-40B4-BE49-F238E27FC236}">
                  <a16:creationId xmlns:a16="http://schemas.microsoft.com/office/drawing/2014/main" id="{415CF98B-6F45-4307-B7A6-793FB597F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299"/>
              <a:ext cx="2" cy="11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99" name="Freeform 1150">
              <a:extLst>
                <a:ext uri="{FF2B5EF4-FFF2-40B4-BE49-F238E27FC236}">
                  <a16:creationId xmlns:a16="http://schemas.microsoft.com/office/drawing/2014/main" id="{EA92D6B4-8347-4503-9D44-359DFA7EF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3318"/>
              <a:ext cx="2" cy="13"/>
            </a:xfrm>
            <a:custGeom>
              <a:avLst/>
              <a:gdLst>
                <a:gd name="T0" fmla="*/ 0 w 1"/>
                <a:gd name="T1" fmla="*/ 61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0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0" name="Freeform 1151">
              <a:extLst>
                <a:ext uri="{FF2B5EF4-FFF2-40B4-BE49-F238E27FC236}">
                  <a16:creationId xmlns:a16="http://schemas.microsoft.com/office/drawing/2014/main" id="{212BB49C-F8FE-43A5-B605-8566094EB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3351"/>
              <a:ext cx="16" cy="19"/>
            </a:xfrm>
            <a:custGeom>
              <a:avLst/>
              <a:gdLst>
                <a:gd name="T0" fmla="*/ 48 w 8"/>
                <a:gd name="T1" fmla="*/ 84 h 9"/>
                <a:gd name="T2" fmla="*/ 0 w 8"/>
                <a:gd name="T3" fmla="*/ 6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6" y="9"/>
                  </a:moveTo>
                  <a:cubicBezTo>
                    <a:pt x="8" y="2"/>
                    <a:pt x="0" y="0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1" name="Freeform 1152">
              <a:extLst>
                <a:ext uri="{FF2B5EF4-FFF2-40B4-BE49-F238E27FC236}">
                  <a16:creationId xmlns:a16="http://schemas.microsoft.com/office/drawing/2014/main" id="{293C8CD5-F07D-402E-B992-4223B430F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3354"/>
              <a:ext cx="4" cy="8"/>
            </a:xfrm>
            <a:custGeom>
              <a:avLst/>
              <a:gdLst>
                <a:gd name="T0" fmla="*/ 16 w 2"/>
                <a:gd name="T1" fmla="*/ 0 h 4"/>
                <a:gd name="T2" fmla="*/ 0 w 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2" name="Freeform 1153">
              <a:extLst>
                <a:ext uri="{FF2B5EF4-FFF2-40B4-BE49-F238E27FC236}">
                  <a16:creationId xmlns:a16="http://schemas.microsoft.com/office/drawing/2014/main" id="{E6198E35-B52E-426D-B848-DF393F546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3391"/>
              <a:ext cx="2" cy="13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3" name="Freeform 1154">
              <a:extLst>
                <a:ext uri="{FF2B5EF4-FFF2-40B4-BE49-F238E27FC236}">
                  <a16:creationId xmlns:a16="http://schemas.microsoft.com/office/drawing/2014/main" id="{53722A50-F642-46CC-94A0-B124AF25F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400"/>
              <a:ext cx="1" cy="12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8" name="Freeform 1155">
              <a:extLst>
                <a:ext uri="{FF2B5EF4-FFF2-40B4-BE49-F238E27FC236}">
                  <a16:creationId xmlns:a16="http://schemas.microsoft.com/office/drawing/2014/main" id="{ED7B9085-778E-4829-92E3-58B656614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3374"/>
              <a:ext cx="1" cy="9"/>
            </a:xfrm>
            <a:custGeom>
              <a:avLst/>
              <a:gdLst>
                <a:gd name="T0" fmla="*/ 0 w 1"/>
                <a:gd name="T1" fmla="*/ 45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9" name="Freeform 1156">
              <a:extLst>
                <a:ext uri="{FF2B5EF4-FFF2-40B4-BE49-F238E27FC236}">
                  <a16:creationId xmlns:a16="http://schemas.microsoft.com/office/drawing/2014/main" id="{3AF623C9-92DC-4C2F-9547-6EB9BAAD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370"/>
              <a:ext cx="15" cy="13"/>
            </a:xfrm>
            <a:custGeom>
              <a:avLst/>
              <a:gdLst>
                <a:gd name="T0" fmla="*/ 8 w 8"/>
                <a:gd name="T1" fmla="*/ 61 h 6"/>
                <a:gd name="T2" fmla="*/ 21 w 8"/>
                <a:gd name="T3" fmla="*/ 0 h 6"/>
                <a:gd name="T4" fmla="*/ 45 w 8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6"/>
                  </a:moveTo>
                  <a:cubicBezTo>
                    <a:pt x="0" y="4"/>
                    <a:pt x="1" y="0"/>
                    <a:pt x="3" y="0"/>
                  </a:cubicBezTo>
                  <a:cubicBezTo>
                    <a:pt x="5" y="1"/>
                    <a:pt x="8" y="5"/>
                    <a:pt x="7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0" name="Freeform 1157">
              <a:extLst>
                <a:ext uri="{FF2B5EF4-FFF2-40B4-BE49-F238E27FC236}">
                  <a16:creationId xmlns:a16="http://schemas.microsoft.com/office/drawing/2014/main" id="{213850B8-7022-41E6-A177-9B626B79B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854"/>
              <a:ext cx="182" cy="184"/>
            </a:xfrm>
            <a:custGeom>
              <a:avLst/>
              <a:gdLst>
                <a:gd name="T0" fmla="*/ 307 w 93"/>
                <a:gd name="T1" fmla="*/ 805 h 88"/>
                <a:gd name="T2" fmla="*/ 472 w 93"/>
                <a:gd name="T3" fmla="*/ 713 h 88"/>
                <a:gd name="T4" fmla="*/ 673 w 93"/>
                <a:gd name="T5" fmla="*/ 460 h 88"/>
                <a:gd name="T6" fmla="*/ 636 w 93"/>
                <a:gd name="T7" fmla="*/ 245 h 88"/>
                <a:gd name="T8" fmla="*/ 61 w 93"/>
                <a:gd name="T9" fmla="*/ 176 h 88"/>
                <a:gd name="T10" fmla="*/ 31 w 93"/>
                <a:gd name="T11" fmla="*/ 376 h 88"/>
                <a:gd name="T12" fmla="*/ 188 w 93"/>
                <a:gd name="T13" fmla="*/ 677 h 88"/>
                <a:gd name="T14" fmla="*/ 307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41" y="88"/>
                  </a:moveTo>
                  <a:cubicBezTo>
                    <a:pt x="48" y="88"/>
                    <a:pt x="55" y="87"/>
                    <a:pt x="63" y="78"/>
                  </a:cubicBezTo>
                  <a:cubicBezTo>
                    <a:pt x="71" y="68"/>
                    <a:pt x="87" y="56"/>
                    <a:pt x="90" y="50"/>
                  </a:cubicBezTo>
                  <a:cubicBezTo>
                    <a:pt x="93" y="44"/>
                    <a:pt x="91" y="32"/>
                    <a:pt x="85" y="27"/>
                  </a:cubicBezTo>
                  <a:cubicBezTo>
                    <a:pt x="79" y="22"/>
                    <a:pt x="29" y="0"/>
                    <a:pt x="8" y="19"/>
                  </a:cubicBezTo>
                  <a:cubicBezTo>
                    <a:pt x="0" y="23"/>
                    <a:pt x="1" y="38"/>
                    <a:pt x="4" y="41"/>
                  </a:cubicBezTo>
                  <a:cubicBezTo>
                    <a:pt x="12" y="53"/>
                    <a:pt x="21" y="64"/>
                    <a:pt x="25" y="74"/>
                  </a:cubicBezTo>
                  <a:cubicBezTo>
                    <a:pt x="29" y="82"/>
                    <a:pt x="34" y="87"/>
                    <a:pt x="41" y="8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1" name="Freeform 1158">
              <a:extLst>
                <a:ext uri="{FF2B5EF4-FFF2-40B4-BE49-F238E27FC236}">
                  <a16:creationId xmlns:a16="http://schemas.microsoft.com/office/drawing/2014/main" id="{3DE5DAAC-CE9E-4A12-A2BF-E1C4B7A26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" y="906"/>
              <a:ext cx="135" cy="109"/>
            </a:xfrm>
            <a:custGeom>
              <a:avLst/>
              <a:gdLst>
                <a:gd name="T0" fmla="*/ 456 w 69"/>
                <a:gd name="T1" fmla="*/ 168 h 52"/>
                <a:gd name="T2" fmla="*/ 397 w 69"/>
                <a:gd name="T3" fmla="*/ 285 h 52"/>
                <a:gd name="T4" fmla="*/ 307 w 69"/>
                <a:gd name="T5" fmla="*/ 405 h 52"/>
                <a:gd name="T6" fmla="*/ 203 w 69"/>
                <a:gd name="T7" fmla="*/ 461 h 52"/>
                <a:gd name="T8" fmla="*/ 127 w 69"/>
                <a:gd name="T9" fmla="*/ 329 h 52"/>
                <a:gd name="T10" fmla="*/ 84 w 69"/>
                <a:gd name="T11" fmla="*/ 57 h 52"/>
                <a:gd name="T12" fmla="*/ 368 w 69"/>
                <a:gd name="T13" fmla="*/ 11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52">
                  <a:moveTo>
                    <a:pt x="61" y="18"/>
                  </a:moveTo>
                  <a:cubicBezTo>
                    <a:pt x="69" y="25"/>
                    <a:pt x="58" y="27"/>
                    <a:pt x="53" y="31"/>
                  </a:cubicBezTo>
                  <a:cubicBezTo>
                    <a:pt x="48" y="35"/>
                    <a:pt x="45" y="39"/>
                    <a:pt x="41" y="44"/>
                  </a:cubicBezTo>
                  <a:cubicBezTo>
                    <a:pt x="38" y="47"/>
                    <a:pt x="32" y="52"/>
                    <a:pt x="27" y="50"/>
                  </a:cubicBezTo>
                  <a:cubicBezTo>
                    <a:pt x="22" y="48"/>
                    <a:pt x="19" y="40"/>
                    <a:pt x="17" y="36"/>
                  </a:cubicBezTo>
                  <a:cubicBezTo>
                    <a:pt x="13" y="29"/>
                    <a:pt x="0" y="12"/>
                    <a:pt x="11" y="6"/>
                  </a:cubicBezTo>
                  <a:cubicBezTo>
                    <a:pt x="22" y="0"/>
                    <a:pt x="38" y="11"/>
                    <a:pt x="49" y="1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2" name="Freeform 1159">
              <a:extLst>
                <a:ext uri="{FF2B5EF4-FFF2-40B4-BE49-F238E27FC236}">
                  <a16:creationId xmlns:a16="http://schemas.microsoft.com/office/drawing/2014/main" id="{4C6508A0-81FC-4D20-AAEA-DB763F527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936"/>
              <a:ext cx="147" cy="156"/>
            </a:xfrm>
            <a:custGeom>
              <a:avLst/>
              <a:gdLst>
                <a:gd name="T0" fmla="*/ 480 w 75"/>
                <a:gd name="T1" fmla="*/ 449 h 75"/>
                <a:gd name="T2" fmla="*/ 308 w 75"/>
                <a:gd name="T3" fmla="*/ 576 h 75"/>
                <a:gd name="T4" fmla="*/ 112 w 75"/>
                <a:gd name="T5" fmla="*/ 674 h 75"/>
                <a:gd name="T6" fmla="*/ 0 w 75"/>
                <a:gd name="T7" fmla="*/ 516 h 75"/>
                <a:gd name="T8" fmla="*/ 24 w 75"/>
                <a:gd name="T9" fmla="*/ 181 h 75"/>
                <a:gd name="T10" fmla="*/ 127 w 75"/>
                <a:gd name="T11" fmla="*/ 8 h 75"/>
                <a:gd name="T12" fmla="*/ 480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64" y="50"/>
                  </a:moveTo>
                  <a:cubicBezTo>
                    <a:pt x="59" y="59"/>
                    <a:pt x="51" y="60"/>
                    <a:pt x="41" y="64"/>
                  </a:cubicBezTo>
                  <a:cubicBezTo>
                    <a:pt x="30" y="69"/>
                    <a:pt x="27" y="75"/>
                    <a:pt x="15" y="75"/>
                  </a:cubicBezTo>
                  <a:cubicBezTo>
                    <a:pt x="3" y="75"/>
                    <a:pt x="0" y="64"/>
                    <a:pt x="0" y="57"/>
                  </a:cubicBezTo>
                  <a:cubicBezTo>
                    <a:pt x="0" y="50"/>
                    <a:pt x="3" y="31"/>
                    <a:pt x="3" y="20"/>
                  </a:cubicBezTo>
                  <a:cubicBezTo>
                    <a:pt x="3" y="10"/>
                    <a:pt x="3" y="5"/>
                    <a:pt x="17" y="1"/>
                  </a:cubicBezTo>
                  <a:cubicBezTo>
                    <a:pt x="32" y="0"/>
                    <a:pt x="75" y="9"/>
                    <a:pt x="64" y="5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3" name="Freeform 1160">
              <a:extLst>
                <a:ext uri="{FF2B5EF4-FFF2-40B4-BE49-F238E27FC236}">
                  <a16:creationId xmlns:a16="http://schemas.microsoft.com/office/drawing/2014/main" id="{F7290B72-A5DF-4C73-85AB-EB36E53E5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973"/>
              <a:ext cx="84" cy="99"/>
            </a:xfrm>
            <a:custGeom>
              <a:avLst/>
              <a:gdLst>
                <a:gd name="T0" fmla="*/ 148 w 43"/>
                <a:gd name="T1" fmla="*/ 17 h 47"/>
                <a:gd name="T2" fmla="*/ 283 w 43"/>
                <a:gd name="T3" fmla="*/ 152 h 47"/>
                <a:gd name="T4" fmla="*/ 203 w 43"/>
                <a:gd name="T5" fmla="*/ 329 h 47"/>
                <a:gd name="T6" fmla="*/ 0 w 43"/>
                <a:gd name="T7" fmla="*/ 337 h 47"/>
                <a:gd name="T8" fmla="*/ 16 w 43"/>
                <a:gd name="T9" fmla="*/ 261 h 47"/>
                <a:gd name="T10" fmla="*/ 31 w 43"/>
                <a:gd name="T11" fmla="*/ 152 h 47"/>
                <a:gd name="T12" fmla="*/ 45 w 43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47">
                  <a:moveTo>
                    <a:pt x="20" y="2"/>
                  </a:moveTo>
                  <a:cubicBezTo>
                    <a:pt x="25" y="3"/>
                    <a:pt x="36" y="11"/>
                    <a:pt x="38" y="16"/>
                  </a:cubicBezTo>
                  <a:cubicBezTo>
                    <a:pt x="43" y="26"/>
                    <a:pt x="35" y="31"/>
                    <a:pt x="27" y="35"/>
                  </a:cubicBezTo>
                  <a:cubicBezTo>
                    <a:pt x="21" y="37"/>
                    <a:pt x="2" y="47"/>
                    <a:pt x="0" y="36"/>
                  </a:cubicBezTo>
                  <a:cubicBezTo>
                    <a:pt x="0" y="34"/>
                    <a:pt x="2" y="30"/>
                    <a:pt x="2" y="28"/>
                  </a:cubicBezTo>
                  <a:cubicBezTo>
                    <a:pt x="3" y="24"/>
                    <a:pt x="4" y="20"/>
                    <a:pt x="4" y="16"/>
                  </a:cubicBezTo>
                  <a:cubicBezTo>
                    <a:pt x="4" y="11"/>
                    <a:pt x="1" y="2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4" name="Freeform 1161">
              <a:extLst>
                <a:ext uri="{FF2B5EF4-FFF2-40B4-BE49-F238E27FC236}">
                  <a16:creationId xmlns:a16="http://schemas.microsoft.com/office/drawing/2014/main" id="{CDCB20DF-31EB-4906-86B3-B7F544619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026"/>
              <a:ext cx="171" cy="167"/>
            </a:xfrm>
            <a:custGeom>
              <a:avLst/>
              <a:gdLst>
                <a:gd name="T0" fmla="*/ 228 w 87"/>
                <a:gd name="T1" fmla="*/ 92 h 80"/>
                <a:gd name="T2" fmla="*/ 167 w 87"/>
                <a:gd name="T3" fmla="*/ 284 h 80"/>
                <a:gd name="T4" fmla="*/ 55 w 87"/>
                <a:gd name="T5" fmla="*/ 645 h 80"/>
                <a:gd name="T6" fmla="*/ 212 w 87"/>
                <a:gd name="T7" fmla="*/ 718 h 80"/>
                <a:gd name="T8" fmla="*/ 487 w 87"/>
                <a:gd name="T9" fmla="*/ 662 h 80"/>
                <a:gd name="T10" fmla="*/ 584 w 87"/>
                <a:gd name="T11" fmla="*/ 536 h 80"/>
                <a:gd name="T12" fmla="*/ 576 w 87"/>
                <a:gd name="T13" fmla="*/ 175 h 80"/>
                <a:gd name="T14" fmla="*/ 228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30" y="10"/>
                  </a:moveTo>
                  <a:cubicBezTo>
                    <a:pt x="20" y="19"/>
                    <a:pt x="25" y="24"/>
                    <a:pt x="22" y="31"/>
                  </a:cubicBezTo>
                  <a:cubicBezTo>
                    <a:pt x="19" y="38"/>
                    <a:pt x="0" y="62"/>
                    <a:pt x="7" y="71"/>
                  </a:cubicBezTo>
                  <a:cubicBezTo>
                    <a:pt x="15" y="80"/>
                    <a:pt x="19" y="80"/>
                    <a:pt x="28" y="79"/>
                  </a:cubicBezTo>
                  <a:cubicBezTo>
                    <a:pt x="37" y="78"/>
                    <a:pt x="57" y="75"/>
                    <a:pt x="64" y="73"/>
                  </a:cubicBezTo>
                  <a:cubicBezTo>
                    <a:pt x="71" y="71"/>
                    <a:pt x="72" y="70"/>
                    <a:pt x="77" y="59"/>
                  </a:cubicBezTo>
                  <a:cubicBezTo>
                    <a:pt x="82" y="47"/>
                    <a:pt x="87" y="32"/>
                    <a:pt x="76" y="19"/>
                  </a:cubicBezTo>
                  <a:cubicBezTo>
                    <a:pt x="69" y="11"/>
                    <a:pt x="42" y="0"/>
                    <a:pt x="30" y="10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5" name="Freeform 1162">
              <a:extLst>
                <a:ext uri="{FF2B5EF4-FFF2-40B4-BE49-F238E27FC236}">
                  <a16:creationId xmlns:a16="http://schemas.microsoft.com/office/drawing/2014/main" id="{C87BDD63-EF34-4B18-BFD7-EA0D0B50C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059"/>
              <a:ext cx="123" cy="113"/>
            </a:xfrm>
            <a:custGeom>
              <a:avLst/>
              <a:gdLst>
                <a:gd name="T0" fmla="*/ 445 w 63"/>
                <a:gd name="T1" fmla="*/ 128 h 54"/>
                <a:gd name="T2" fmla="*/ 469 w 63"/>
                <a:gd name="T3" fmla="*/ 293 h 54"/>
                <a:gd name="T4" fmla="*/ 424 w 63"/>
                <a:gd name="T5" fmla="*/ 421 h 54"/>
                <a:gd name="T6" fmla="*/ 252 w 63"/>
                <a:gd name="T7" fmla="*/ 452 h 54"/>
                <a:gd name="T8" fmla="*/ 119 w 63"/>
                <a:gd name="T9" fmla="*/ 477 h 54"/>
                <a:gd name="T10" fmla="*/ 195 w 63"/>
                <a:gd name="T11" fmla="*/ 167 h 54"/>
                <a:gd name="T12" fmla="*/ 359 w 63"/>
                <a:gd name="T13" fmla="*/ 36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4">
                  <a:moveTo>
                    <a:pt x="60" y="14"/>
                  </a:moveTo>
                  <a:cubicBezTo>
                    <a:pt x="58" y="19"/>
                    <a:pt x="63" y="26"/>
                    <a:pt x="63" y="32"/>
                  </a:cubicBezTo>
                  <a:cubicBezTo>
                    <a:pt x="63" y="38"/>
                    <a:pt x="62" y="43"/>
                    <a:pt x="57" y="46"/>
                  </a:cubicBezTo>
                  <a:cubicBezTo>
                    <a:pt x="51" y="49"/>
                    <a:pt x="41" y="48"/>
                    <a:pt x="34" y="49"/>
                  </a:cubicBezTo>
                  <a:cubicBezTo>
                    <a:pt x="29" y="50"/>
                    <a:pt x="22" y="54"/>
                    <a:pt x="16" y="52"/>
                  </a:cubicBezTo>
                  <a:cubicBezTo>
                    <a:pt x="0" y="47"/>
                    <a:pt x="22" y="26"/>
                    <a:pt x="26" y="18"/>
                  </a:cubicBezTo>
                  <a:cubicBezTo>
                    <a:pt x="30" y="8"/>
                    <a:pt x="35" y="0"/>
                    <a:pt x="48" y="4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6" name="Freeform 1163">
              <a:extLst>
                <a:ext uri="{FF2B5EF4-FFF2-40B4-BE49-F238E27FC236}">
                  <a16:creationId xmlns:a16="http://schemas.microsoft.com/office/drawing/2014/main" id="{25D4DAFC-A579-4DE4-888B-41D71C87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103"/>
              <a:ext cx="18" cy="23"/>
            </a:xfrm>
            <a:custGeom>
              <a:avLst/>
              <a:gdLst>
                <a:gd name="T0" fmla="*/ 72 w 9"/>
                <a:gd name="T1" fmla="*/ 75 h 11"/>
                <a:gd name="T2" fmla="*/ 16 w 9"/>
                <a:gd name="T3" fmla="*/ 100 h 11"/>
                <a:gd name="T4" fmla="*/ 8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8"/>
                  </a:moveTo>
                  <a:cubicBezTo>
                    <a:pt x="7" y="9"/>
                    <a:pt x="4" y="9"/>
                    <a:pt x="2" y="11"/>
                  </a:cubicBezTo>
                  <a:cubicBezTo>
                    <a:pt x="2" y="9"/>
                    <a:pt x="0" y="1"/>
                    <a:pt x="1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7" name="Freeform 1164">
              <a:extLst>
                <a:ext uri="{FF2B5EF4-FFF2-40B4-BE49-F238E27FC236}">
                  <a16:creationId xmlns:a16="http://schemas.microsoft.com/office/drawing/2014/main" id="{248E492E-2F3B-4F53-9369-A9CB5343B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854"/>
              <a:ext cx="182" cy="184"/>
            </a:xfrm>
            <a:custGeom>
              <a:avLst/>
              <a:gdLst>
                <a:gd name="T0" fmla="*/ 307 w 93"/>
                <a:gd name="T1" fmla="*/ 805 h 88"/>
                <a:gd name="T2" fmla="*/ 472 w 93"/>
                <a:gd name="T3" fmla="*/ 713 h 88"/>
                <a:gd name="T4" fmla="*/ 673 w 93"/>
                <a:gd name="T5" fmla="*/ 460 h 88"/>
                <a:gd name="T6" fmla="*/ 636 w 93"/>
                <a:gd name="T7" fmla="*/ 245 h 88"/>
                <a:gd name="T8" fmla="*/ 61 w 93"/>
                <a:gd name="T9" fmla="*/ 176 h 88"/>
                <a:gd name="T10" fmla="*/ 31 w 93"/>
                <a:gd name="T11" fmla="*/ 376 h 88"/>
                <a:gd name="T12" fmla="*/ 188 w 93"/>
                <a:gd name="T13" fmla="*/ 677 h 88"/>
                <a:gd name="T14" fmla="*/ 307 w 93"/>
                <a:gd name="T15" fmla="*/ 805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88">
                  <a:moveTo>
                    <a:pt x="41" y="88"/>
                  </a:moveTo>
                  <a:cubicBezTo>
                    <a:pt x="48" y="88"/>
                    <a:pt x="55" y="87"/>
                    <a:pt x="63" y="78"/>
                  </a:cubicBezTo>
                  <a:cubicBezTo>
                    <a:pt x="71" y="68"/>
                    <a:pt x="87" y="56"/>
                    <a:pt x="90" y="50"/>
                  </a:cubicBezTo>
                  <a:cubicBezTo>
                    <a:pt x="93" y="44"/>
                    <a:pt x="91" y="32"/>
                    <a:pt x="85" y="27"/>
                  </a:cubicBezTo>
                  <a:cubicBezTo>
                    <a:pt x="79" y="22"/>
                    <a:pt x="29" y="0"/>
                    <a:pt x="8" y="19"/>
                  </a:cubicBezTo>
                  <a:cubicBezTo>
                    <a:pt x="0" y="23"/>
                    <a:pt x="1" y="38"/>
                    <a:pt x="4" y="41"/>
                  </a:cubicBezTo>
                  <a:cubicBezTo>
                    <a:pt x="12" y="53"/>
                    <a:pt x="21" y="64"/>
                    <a:pt x="25" y="74"/>
                  </a:cubicBezTo>
                  <a:cubicBezTo>
                    <a:pt x="29" y="82"/>
                    <a:pt x="34" y="87"/>
                    <a:pt x="41" y="8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8" name="Freeform 1165">
              <a:extLst>
                <a:ext uri="{FF2B5EF4-FFF2-40B4-BE49-F238E27FC236}">
                  <a16:creationId xmlns:a16="http://schemas.microsoft.com/office/drawing/2014/main" id="{59E4C223-BC34-4A96-A1AD-328872AD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936"/>
              <a:ext cx="147" cy="156"/>
            </a:xfrm>
            <a:custGeom>
              <a:avLst/>
              <a:gdLst>
                <a:gd name="T0" fmla="*/ 480 w 75"/>
                <a:gd name="T1" fmla="*/ 449 h 75"/>
                <a:gd name="T2" fmla="*/ 308 w 75"/>
                <a:gd name="T3" fmla="*/ 576 h 75"/>
                <a:gd name="T4" fmla="*/ 112 w 75"/>
                <a:gd name="T5" fmla="*/ 674 h 75"/>
                <a:gd name="T6" fmla="*/ 0 w 75"/>
                <a:gd name="T7" fmla="*/ 516 h 75"/>
                <a:gd name="T8" fmla="*/ 24 w 75"/>
                <a:gd name="T9" fmla="*/ 181 h 75"/>
                <a:gd name="T10" fmla="*/ 127 w 75"/>
                <a:gd name="T11" fmla="*/ 8 h 75"/>
                <a:gd name="T12" fmla="*/ 480 w 75"/>
                <a:gd name="T13" fmla="*/ 449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75">
                  <a:moveTo>
                    <a:pt x="64" y="50"/>
                  </a:moveTo>
                  <a:cubicBezTo>
                    <a:pt x="59" y="59"/>
                    <a:pt x="51" y="60"/>
                    <a:pt x="41" y="64"/>
                  </a:cubicBezTo>
                  <a:cubicBezTo>
                    <a:pt x="30" y="69"/>
                    <a:pt x="27" y="75"/>
                    <a:pt x="15" y="75"/>
                  </a:cubicBezTo>
                  <a:cubicBezTo>
                    <a:pt x="3" y="75"/>
                    <a:pt x="0" y="64"/>
                    <a:pt x="0" y="57"/>
                  </a:cubicBezTo>
                  <a:cubicBezTo>
                    <a:pt x="0" y="50"/>
                    <a:pt x="3" y="31"/>
                    <a:pt x="3" y="20"/>
                  </a:cubicBezTo>
                  <a:cubicBezTo>
                    <a:pt x="3" y="10"/>
                    <a:pt x="3" y="5"/>
                    <a:pt x="17" y="1"/>
                  </a:cubicBezTo>
                  <a:cubicBezTo>
                    <a:pt x="32" y="0"/>
                    <a:pt x="75" y="9"/>
                    <a:pt x="64" y="5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9" name="Freeform 1166">
              <a:extLst>
                <a:ext uri="{FF2B5EF4-FFF2-40B4-BE49-F238E27FC236}">
                  <a16:creationId xmlns:a16="http://schemas.microsoft.com/office/drawing/2014/main" id="{6DE47908-67B2-4058-B3D0-6446F471A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026"/>
              <a:ext cx="171" cy="167"/>
            </a:xfrm>
            <a:custGeom>
              <a:avLst/>
              <a:gdLst>
                <a:gd name="T0" fmla="*/ 228 w 87"/>
                <a:gd name="T1" fmla="*/ 92 h 80"/>
                <a:gd name="T2" fmla="*/ 167 w 87"/>
                <a:gd name="T3" fmla="*/ 284 h 80"/>
                <a:gd name="T4" fmla="*/ 55 w 87"/>
                <a:gd name="T5" fmla="*/ 645 h 80"/>
                <a:gd name="T6" fmla="*/ 212 w 87"/>
                <a:gd name="T7" fmla="*/ 718 h 80"/>
                <a:gd name="T8" fmla="*/ 487 w 87"/>
                <a:gd name="T9" fmla="*/ 662 h 80"/>
                <a:gd name="T10" fmla="*/ 584 w 87"/>
                <a:gd name="T11" fmla="*/ 536 h 80"/>
                <a:gd name="T12" fmla="*/ 576 w 87"/>
                <a:gd name="T13" fmla="*/ 175 h 80"/>
                <a:gd name="T14" fmla="*/ 228 w 87"/>
                <a:gd name="T15" fmla="*/ 92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80">
                  <a:moveTo>
                    <a:pt x="30" y="10"/>
                  </a:moveTo>
                  <a:cubicBezTo>
                    <a:pt x="20" y="19"/>
                    <a:pt x="25" y="24"/>
                    <a:pt x="22" y="31"/>
                  </a:cubicBezTo>
                  <a:cubicBezTo>
                    <a:pt x="19" y="38"/>
                    <a:pt x="0" y="62"/>
                    <a:pt x="7" y="71"/>
                  </a:cubicBezTo>
                  <a:cubicBezTo>
                    <a:pt x="15" y="80"/>
                    <a:pt x="19" y="80"/>
                    <a:pt x="28" y="79"/>
                  </a:cubicBezTo>
                  <a:cubicBezTo>
                    <a:pt x="37" y="78"/>
                    <a:pt x="57" y="75"/>
                    <a:pt x="64" y="73"/>
                  </a:cubicBezTo>
                  <a:cubicBezTo>
                    <a:pt x="71" y="71"/>
                    <a:pt x="72" y="70"/>
                    <a:pt x="77" y="59"/>
                  </a:cubicBezTo>
                  <a:cubicBezTo>
                    <a:pt x="82" y="47"/>
                    <a:pt x="87" y="32"/>
                    <a:pt x="76" y="19"/>
                  </a:cubicBezTo>
                  <a:cubicBezTo>
                    <a:pt x="69" y="11"/>
                    <a:pt x="42" y="0"/>
                    <a:pt x="30" y="1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0" name="Freeform 1167">
              <a:extLst>
                <a:ext uri="{FF2B5EF4-FFF2-40B4-BE49-F238E27FC236}">
                  <a16:creationId xmlns:a16="http://schemas.microsoft.com/office/drawing/2014/main" id="{25AF01B8-A0E1-4303-8A96-568419FFF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168"/>
              <a:ext cx="194" cy="156"/>
            </a:xfrm>
            <a:custGeom>
              <a:avLst/>
              <a:gdLst>
                <a:gd name="T0" fmla="*/ 24 w 99"/>
                <a:gd name="T1" fmla="*/ 557 h 75"/>
                <a:gd name="T2" fmla="*/ 272 w 99"/>
                <a:gd name="T3" fmla="*/ 674 h 75"/>
                <a:gd name="T4" fmla="*/ 588 w 99"/>
                <a:gd name="T5" fmla="*/ 593 h 75"/>
                <a:gd name="T6" fmla="*/ 684 w 99"/>
                <a:gd name="T7" fmla="*/ 144 h 75"/>
                <a:gd name="T8" fmla="*/ 345 w 99"/>
                <a:gd name="T9" fmla="*/ 25 h 75"/>
                <a:gd name="T10" fmla="*/ 180 w 99"/>
                <a:gd name="T11" fmla="*/ 144 h 75"/>
                <a:gd name="T12" fmla="*/ 24 w 99"/>
                <a:gd name="T13" fmla="*/ 557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75">
                  <a:moveTo>
                    <a:pt x="3" y="62"/>
                  </a:moveTo>
                  <a:cubicBezTo>
                    <a:pt x="5" y="74"/>
                    <a:pt x="19" y="75"/>
                    <a:pt x="36" y="75"/>
                  </a:cubicBezTo>
                  <a:cubicBezTo>
                    <a:pt x="53" y="75"/>
                    <a:pt x="70" y="71"/>
                    <a:pt x="78" y="66"/>
                  </a:cubicBezTo>
                  <a:cubicBezTo>
                    <a:pt x="86" y="61"/>
                    <a:pt x="99" y="29"/>
                    <a:pt x="91" y="16"/>
                  </a:cubicBezTo>
                  <a:cubicBezTo>
                    <a:pt x="87" y="9"/>
                    <a:pt x="57" y="0"/>
                    <a:pt x="46" y="3"/>
                  </a:cubicBezTo>
                  <a:cubicBezTo>
                    <a:pt x="35" y="6"/>
                    <a:pt x="30" y="7"/>
                    <a:pt x="24" y="16"/>
                  </a:cubicBezTo>
                  <a:cubicBezTo>
                    <a:pt x="15" y="29"/>
                    <a:pt x="0" y="47"/>
                    <a:pt x="3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1" name="Freeform 1168">
              <a:extLst>
                <a:ext uri="{FF2B5EF4-FFF2-40B4-BE49-F238E27FC236}">
                  <a16:creationId xmlns:a16="http://schemas.microsoft.com/office/drawing/2014/main" id="{C265964F-D248-47C1-8C03-8F3062225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295"/>
              <a:ext cx="207" cy="163"/>
            </a:xfrm>
            <a:custGeom>
              <a:avLst/>
              <a:gdLst>
                <a:gd name="T0" fmla="*/ 432 w 106"/>
                <a:gd name="T1" fmla="*/ 17 h 78"/>
                <a:gd name="T2" fmla="*/ 187 w 106"/>
                <a:gd name="T3" fmla="*/ 184 h 78"/>
                <a:gd name="T4" fmla="*/ 31 w 106"/>
                <a:gd name="T5" fmla="*/ 520 h 78"/>
                <a:gd name="T6" fmla="*/ 187 w 106"/>
                <a:gd name="T7" fmla="*/ 685 h 78"/>
                <a:gd name="T8" fmla="*/ 484 w 106"/>
                <a:gd name="T9" fmla="*/ 685 h 78"/>
                <a:gd name="T10" fmla="*/ 713 w 106"/>
                <a:gd name="T11" fmla="*/ 502 h 78"/>
                <a:gd name="T12" fmla="*/ 736 w 106"/>
                <a:gd name="T13" fmla="*/ 157 h 78"/>
                <a:gd name="T14" fmla="*/ 432 w 106"/>
                <a:gd name="T15" fmla="*/ 17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6" h="78">
                  <a:moveTo>
                    <a:pt x="58" y="2"/>
                  </a:moveTo>
                  <a:cubicBezTo>
                    <a:pt x="42" y="8"/>
                    <a:pt x="32" y="14"/>
                    <a:pt x="25" y="20"/>
                  </a:cubicBezTo>
                  <a:cubicBezTo>
                    <a:pt x="21" y="24"/>
                    <a:pt x="0" y="43"/>
                    <a:pt x="4" y="57"/>
                  </a:cubicBezTo>
                  <a:cubicBezTo>
                    <a:pt x="7" y="71"/>
                    <a:pt x="8" y="74"/>
                    <a:pt x="25" y="75"/>
                  </a:cubicBezTo>
                  <a:cubicBezTo>
                    <a:pt x="42" y="76"/>
                    <a:pt x="52" y="78"/>
                    <a:pt x="65" y="75"/>
                  </a:cubicBezTo>
                  <a:cubicBezTo>
                    <a:pt x="79" y="71"/>
                    <a:pt x="92" y="65"/>
                    <a:pt x="96" y="55"/>
                  </a:cubicBezTo>
                  <a:cubicBezTo>
                    <a:pt x="101" y="45"/>
                    <a:pt x="106" y="23"/>
                    <a:pt x="99" y="17"/>
                  </a:cubicBezTo>
                  <a:cubicBezTo>
                    <a:pt x="93" y="12"/>
                    <a:pt x="75" y="0"/>
                    <a:pt x="58" y="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2" name="Freeform 1169">
              <a:extLst>
                <a:ext uri="{FF2B5EF4-FFF2-40B4-BE49-F238E27FC236}">
                  <a16:creationId xmlns:a16="http://schemas.microsoft.com/office/drawing/2014/main" id="{2FD2842F-414C-44C1-BD4E-3252B59AE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437"/>
              <a:ext cx="237" cy="251"/>
            </a:xfrm>
            <a:custGeom>
              <a:avLst/>
              <a:gdLst>
                <a:gd name="T0" fmla="*/ 595 w 121"/>
                <a:gd name="T1" fmla="*/ 8 h 120"/>
                <a:gd name="T2" fmla="*/ 360 w 121"/>
                <a:gd name="T3" fmla="*/ 84 h 120"/>
                <a:gd name="T4" fmla="*/ 16 w 121"/>
                <a:gd name="T5" fmla="*/ 412 h 120"/>
                <a:gd name="T6" fmla="*/ 39 w 121"/>
                <a:gd name="T7" fmla="*/ 713 h 120"/>
                <a:gd name="T8" fmla="*/ 308 w 121"/>
                <a:gd name="T9" fmla="*/ 1071 h 120"/>
                <a:gd name="T10" fmla="*/ 705 w 121"/>
                <a:gd name="T11" fmla="*/ 954 h 120"/>
                <a:gd name="T12" fmla="*/ 864 w 121"/>
                <a:gd name="T13" fmla="*/ 301 h 120"/>
                <a:gd name="T14" fmla="*/ 595 w 121"/>
                <a:gd name="T15" fmla="*/ 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1" h="120">
                  <a:moveTo>
                    <a:pt x="79" y="1"/>
                  </a:moveTo>
                  <a:cubicBezTo>
                    <a:pt x="65" y="0"/>
                    <a:pt x="65" y="3"/>
                    <a:pt x="48" y="9"/>
                  </a:cubicBezTo>
                  <a:cubicBezTo>
                    <a:pt x="32" y="16"/>
                    <a:pt x="5" y="24"/>
                    <a:pt x="2" y="45"/>
                  </a:cubicBezTo>
                  <a:cubicBezTo>
                    <a:pt x="0" y="57"/>
                    <a:pt x="0" y="67"/>
                    <a:pt x="5" y="78"/>
                  </a:cubicBezTo>
                  <a:cubicBezTo>
                    <a:pt x="9" y="90"/>
                    <a:pt x="16" y="120"/>
                    <a:pt x="41" y="117"/>
                  </a:cubicBezTo>
                  <a:cubicBezTo>
                    <a:pt x="67" y="115"/>
                    <a:pt x="83" y="109"/>
                    <a:pt x="94" y="104"/>
                  </a:cubicBezTo>
                  <a:cubicBezTo>
                    <a:pt x="121" y="90"/>
                    <a:pt x="118" y="48"/>
                    <a:pt x="115" y="33"/>
                  </a:cubicBezTo>
                  <a:cubicBezTo>
                    <a:pt x="110" y="9"/>
                    <a:pt x="99" y="2"/>
                    <a:pt x="79" y="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3" name="Freeform 1170">
              <a:extLst>
                <a:ext uri="{FF2B5EF4-FFF2-40B4-BE49-F238E27FC236}">
                  <a16:creationId xmlns:a16="http://schemas.microsoft.com/office/drawing/2014/main" id="{7A93E426-B079-4E7D-9584-26568D1FE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655"/>
              <a:ext cx="241" cy="242"/>
            </a:xfrm>
            <a:custGeom>
              <a:avLst/>
              <a:gdLst>
                <a:gd name="T0" fmla="*/ 180 w 123"/>
                <a:gd name="T1" fmla="*/ 265 h 116"/>
                <a:gd name="T2" fmla="*/ 8 w 123"/>
                <a:gd name="T3" fmla="*/ 693 h 116"/>
                <a:gd name="T4" fmla="*/ 460 w 123"/>
                <a:gd name="T5" fmla="*/ 997 h 116"/>
                <a:gd name="T6" fmla="*/ 821 w 123"/>
                <a:gd name="T7" fmla="*/ 753 h 116"/>
                <a:gd name="T8" fmla="*/ 888 w 123"/>
                <a:gd name="T9" fmla="*/ 236 h 116"/>
                <a:gd name="T10" fmla="*/ 496 w 123"/>
                <a:gd name="T11" fmla="*/ 35 h 116"/>
                <a:gd name="T12" fmla="*/ 180 w 123"/>
                <a:gd name="T13" fmla="*/ 265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116">
                  <a:moveTo>
                    <a:pt x="24" y="29"/>
                  </a:moveTo>
                  <a:cubicBezTo>
                    <a:pt x="6" y="42"/>
                    <a:pt x="0" y="61"/>
                    <a:pt x="1" y="76"/>
                  </a:cubicBezTo>
                  <a:cubicBezTo>
                    <a:pt x="2" y="91"/>
                    <a:pt x="32" y="116"/>
                    <a:pt x="61" y="110"/>
                  </a:cubicBezTo>
                  <a:cubicBezTo>
                    <a:pt x="90" y="104"/>
                    <a:pt x="99" y="93"/>
                    <a:pt x="109" y="83"/>
                  </a:cubicBezTo>
                  <a:cubicBezTo>
                    <a:pt x="119" y="73"/>
                    <a:pt x="123" y="41"/>
                    <a:pt x="118" y="26"/>
                  </a:cubicBezTo>
                  <a:cubicBezTo>
                    <a:pt x="114" y="13"/>
                    <a:pt x="78" y="0"/>
                    <a:pt x="66" y="4"/>
                  </a:cubicBezTo>
                  <a:cubicBezTo>
                    <a:pt x="35" y="15"/>
                    <a:pt x="34" y="23"/>
                    <a:pt x="24" y="2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4" name="Freeform 1171">
              <a:extLst>
                <a:ext uri="{FF2B5EF4-FFF2-40B4-BE49-F238E27FC236}">
                  <a16:creationId xmlns:a16="http://schemas.microsoft.com/office/drawing/2014/main" id="{AF6AB387-4CF2-4086-9466-1AF19B747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878"/>
              <a:ext cx="266" cy="226"/>
            </a:xfrm>
            <a:custGeom>
              <a:avLst/>
              <a:gdLst>
                <a:gd name="T0" fmla="*/ 1009 w 136"/>
                <a:gd name="T1" fmla="*/ 301 h 108"/>
                <a:gd name="T2" fmla="*/ 823 w 136"/>
                <a:gd name="T3" fmla="*/ 27 h 108"/>
                <a:gd name="T4" fmla="*/ 555 w 136"/>
                <a:gd name="T5" fmla="*/ 27 h 108"/>
                <a:gd name="T6" fmla="*/ 248 w 136"/>
                <a:gd name="T7" fmla="*/ 167 h 108"/>
                <a:gd name="T8" fmla="*/ 0 w 136"/>
                <a:gd name="T9" fmla="*/ 504 h 108"/>
                <a:gd name="T10" fmla="*/ 211 w 136"/>
                <a:gd name="T11" fmla="*/ 889 h 108"/>
                <a:gd name="T12" fmla="*/ 657 w 136"/>
                <a:gd name="T13" fmla="*/ 973 h 108"/>
                <a:gd name="T14" fmla="*/ 1009 w 136"/>
                <a:gd name="T15" fmla="*/ 301 h 1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6" h="108">
                  <a:moveTo>
                    <a:pt x="135" y="33"/>
                  </a:moveTo>
                  <a:cubicBezTo>
                    <a:pt x="134" y="17"/>
                    <a:pt x="124" y="9"/>
                    <a:pt x="110" y="3"/>
                  </a:cubicBezTo>
                  <a:cubicBezTo>
                    <a:pt x="105" y="1"/>
                    <a:pt x="91" y="0"/>
                    <a:pt x="74" y="3"/>
                  </a:cubicBezTo>
                  <a:cubicBezTo>
                    <a:pt x="57" y="4"/>
                    <a:pt x="36" y="18"/>
                    <a:pt x="33" y="18"/>
                  </a:cubicBezTo>
                  <a:cubicBezTo>
                    <a:pt x="15" y="27"/>
                    <a:pt x="0" y="39"/>
                    <a:pt x="0" y="55"/>
                  </a:cubicBezTo>
                  <a:cubicBezTo>
                    <a:pt x="1" y="73"/>
                    <a:pt x="8" y="88"/>
                    <a:pt x="28" y="97"/>
                  </a:cubicBezTo>
                  <a:cubicBezTo>
                    <a:pt x="44" y="105"/>
                    <a:pt x="69" y="108"/>
                    <a:pt x="88" y="106"/>
                  </a:cubicBezTo>
                  <a:cubicBezTo>
                    <a:pt x="115" y="102"/>
                    <a:pt x="136" y="49"/>
                    <a:pt x="135" y="3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5" name="Freeform 1172">
              <a:extLst>
                <a:ext uri="{FF2B5EF4-FFF2-40B4-BE49-F238E27FC236}">
                  <a16:creationId xmlns:a16="http://schemas.microsoft.com/office/drawing/2014/main" id="{70E4D938-F7D2-4F09-9602-895562B84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246"/>
              <a:ext cx="204" cy="247"/>
            </a:xfrm>
            <a:custGeom>
              <a:avLst/>
              <a:gdLst>
                <a:gd name="T0" fmla="*/ 408 w 104"/>
                <a:gd name="T1" fmla="*/ 1026 h 118"/>
                <a:gd name="T2" fmla="*/ 761 w 104"/>
                <a:gd name="T3" fmla="*/ 670 h 118"/>
                <a:gd name="T4" fmla="*/ 708 w 104"/>
                <a:gd name="T5" fmla="*/ 312 h 118"/>
                <a:gd name="T6" fmla="*/ 453 w 104"/>
                <a:gd name="T7" fmla="*/ 57 h 118"/>
                <a:gd name="T8" fmla="*/ 251 w 104"/>
                <a:gd name="T9" fmla="*/ 36 h 118"/>
                <a:gd name="T10" fmla="*/ 77 w 104"/>
                <a:gd name="T11" fmla="*/ 249 h 118"/>
                <a:gd name="T12" fmla="*/ 8 w 104"/>
                <a:gd name="T13" fmla="*/ 461 h 118"/>
                <a:gd name="T14" fmla="*/ 24 w 104"/>
                <a:gd name="T15" fmla="*/ 814 h 118"/>
                <a:gd name="T16" fmla="*/ 408 w 104"/>
                <a:gd name="T17" fmla="*/ 1026 h 1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4" h="118">
                  <a:moveTo>
                    <a:pt x="54" y="112"/>
                  </a:moveTo>
                  <a:cubicBezTo>
                    <a:pt x="74" y="107"/>
                    <a:pt x="98" y="92"/>
                    <a:pt x="101" y="73"/>
                  </a:cubicBezTo>
                  <a:cubicBezTo>
                    <a:pt x="104" y="63"/>
                    <a:pt x="98" y="44"/>
                    <a:pt x="94" y="34"/>
                  </a:cubicBezTo>
                  <a:cubicBezTo>
                    <a:pt x="90" y="24"/>
                    <a:pt x="70" y="7"/>
                    <a:pt x="60" y="6"/>
                  </a:cubicBezTo>
                  <a:cubicBezTo>
                    <a:pt x="51" y="5"/>
                    <a:pt x="41" y="0"/>
                    <a:pt x="33" y="4"/>
                  </a:cubicBezTo>
                  <a:cubicBezTo>
                    <a:pt x="25" y="8"/>
                    <a:pt x="13" y="22"/>
                    <a:pt x="10" y="27"/>
                  </a:cubicBezTo>
                  <a:cubicBezTo>
                    <a:pt x="7" y="32"/>
                    <a:pt x="2" y="36"/>
                    <a:pt x="1" y="50"/>
                  </a:cubicBezTo>
                  <a:cubicBezTo>
                    <a:pt x="0" y="57"/>
                    <a:pt x="1" y="80"/>
                    <a:pt x="3" y="89"/>
                  </a:cubicBezTo>
                  <a:cubicBezTo>
                    <a:pt x="7" y="107"/>
                    <a:pt x="37" y="118"/>
                    <a:pt x="54" y="1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6" name="Freeform 1173">
              <a:extLst>
                <a:ext uri="{FF2B5EF4-FFF2-40B4-BE49-F238E27FC236}">
                  <a16:creationId xmlns:a16="http://schemas.microsoft.com/office/drawing/2014/main" id="{C1DFF59C-50B5-48F3-9A00-E51B8804F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480"/>
              <a:ext cx="216" cy="247"/>
            </a:xfrm>
            <a:custGeom>
              <a:avLst/>
              <a:gdLst>
                <a:gd name="T0" fmla="*/ 393 w 110"/>
                <a:gd name="T1" fmla="*/ 1082 h 118"/>
                <a:gd name="T2" fmla="*/ 825 w 110"/>
                <a:gd name="T3" fmla="*/ 689 h 118"/>
                <a:gd name="T4" fmla="*/ 772 w 110"/>
                <a:gd name="T5" fmla="*/ 260 h 118"/>
                <a:gd name="T6" fmla="*/ 463 w 110"/>
                <a:gd name="T7" fmla="*/ 17 h 118"/>
                <a:gd name="T8" fmla="*/ 128 w 110"/>
                <a:gd name="T9" fmla="*/ 176 h 118"/>
                <a:gd name="T10" fmla="*/ 47 w 110"/>
                <a:gd name="T11" fmla="*/ 504 h 118"/>
                <a:gd name="T12" fmla="*/ 53 w 110"/>
                <a:gd name="T13" fmla="*/ 814 h 118"/>
                <a:gd name="T14" fmla="*/ 393 w 110"/>
                <a:gd name="T15" fmla="*/ 1082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118">
                  <a:moveTo>
                    <a:pt x="52" y="118"/>
                  </a:moveTo>
                  <a:cubicBezTo>
                    <a:pt x="79" y="117"/>
                    <a:pt x="106" y="102"/>
                    <a:pt x="109" y="75"/>
                  </a:cubicBezTo>
                  <a:cubicBezTo>
                    <a:pt x="110" y="59"/>
                    <a:pt x="105" y="36"/>
                    <a:pt x="102" y="28"/>
                  </a:cubicBezTo>
                  <a:cubicBezTo>
                    <a:pt x="96" y="15"/>
                    <a:pt x="83" y="2"/>
                    <a:pt x="61" y="2"/>
                  </a:cubicBezTo>
                  <a:cubicBezTo>
                    <a:pt x="26" y="0"/>
                    <a:pt x="21" y="11"/>
                    <a:pt x="17" y="19"/>
                  </a:cubicBezTo>
                  <a:cubicBezTo>
                    <a:pt x="13" y="27"/>
                    <a:pt x="7" y="42"/>
                    <a:pt x="6" y="55"/>
                  </a:cubicBezTo>
                  <a:cubicBezTo>
                    <a:pt x="5" y="69"/>
                    <a:pt x="0" y="77"/>
                    <a:pt x="7" y="89"/>
                  </a:cubicBezTo>
                  <a:cubicBezTo>
                    <a:pt x="13" y="99"/>
                    <a:pt x="20" y="115"/>
                    <a:pt x="52" y="11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7" name="Freeform 1174">
              <a:extLst>
                <a:ext uri="{FF2B5EF4-FFF2-40B4-BE49-F238E27FC236}">
                  <a16:creationId xmlns:a16="http://schemas.microsoft.com/office/drawing/2014/main" id="{0DF9C3D2-E76E-4341-A2AD-DE45E7CF2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720"/>
              <a:ext cx="225" cy="243"/>
            </a:xfrm>
            <a:custGeom>
              <a:avLst/>
              <a:gdLst>
                <a:gd name="T0" fmla="*/ 413 w 115"/>
                <a:gd name="T1" fmla="*/ 1050 h 116"/>
                <a:gd name="T2" fmla="*/ 773 w 115"/>
                <a:gd name="T3" fmla="*/ 874 h 116"/>
                <a:gd name="T4" fmla="*/ 853 w 115"/>
                <a:gd name="T5" fmla="*/ 637 h 116"/>
                <a:gd name="T6" fmla="*/ 765 w 115"/>
                <a:gd name="T7" fmla="*/ 220 h 116"/>
                <a:gd name="T8" fmla="*/ 501 w 115"/>
                <a:gd name="T9" fmla="*/ 17 h 116"/>
                <a:gd name="T10" fmla="*/ 241 w 115"/>
                <a:gd name="T11" fmla="*/ 92 h 116"/>
                <a:gd name="T12" fmla="*/ 76 w 115"/>
                <a:gd name="T13" fmla="*/ 360 h 116"/>
                <a:gd name="T14" fmla="*/ 133 w 115"/>
                <a:gd name="T15" fmla="*/ 874 h 116"/>
                <a:gd name="T16" fmla="*/ 413 w 115"/>
                <a:gd name="T17" fmla="*/ 1050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116">
                  <a:moveTo>
                    <a:pt x="55" y="114"/>
                  </a:moveTo>
                  <a:cubicBezTo>
                    <a:pt x="74" y="114"/>
                    <a:pt x="96" y="104"/>
                    <a:pt x="103" y="95"/>
                  </a:cubicBezTo>
                  <a:cubicBezTo>
                    <a:pt x="111" y="84"/>
                    <a:pt x="113" y="75"/>
                    <a:pt x="114" y="69"/>
                  </a:cubicBezTo>
                  <a:cubicBezTo>
                    <a:pt x="115" y="57"/>
                    <a:pt x="111" y="36"/>
                    <a:pt x="102" y="24"/>
                  </a:cubicBezTo>
                  <a:cubicBezTo>
                    <a:pt x="94" y="11"/>
                    <a:pt x="79" y="5"/>
                    <a:pt x="67" y="2"/>
                  </a:cubicBezTo>
                  <a:cubicBezTo>
                    <a:pt x="54" y="0"/>
                    <a:pt x="40" y="5"/>
                    <a:pt x="32" y="10"/>
                  </a:cubicBezTo>
                  <a:cubicBezTo>
                    <a:pt x="24" y="15"/>
                    <a:pt x="13" y="34"/>
                    <a:pt x="10" y="39"/>
                  </a:cubicBezTo>
                  <a:cubicBezTo>
                    <a:pt x="3" y="50"/>
                    <a:pt x="0" y="75"/>
                    <a:pt x="18" y="95"/>
                  </a:cubicBezTo>
                  <a:cubicBezTo>
                    <a:pt x="24" y="102"/>
                    <a:pt x="41" y="116"/>
                    <a:pt x="55" y="1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8" name="Freeform 1175">
              <a:extLst>
                <a:ext uri="{FF2B5EF4-FFF2-40B4-BE49-F238E27FC236}">
                  <a16:creationId xmlns:a16="http://schemas.microsoft.com/office/drawing/2014/main" id="{E21E52D2-1434-45D8-9E77-220BDE1FA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952"/>
              <a:ext cx="180" cy="170"/>
            </a:xfrm>
            <a:custGeom>
              <a:avLst/>
              <a:gdLst>
                <a:gd name="T0" fmla="*/ 299 w 92"/>
                <a:gd name="T1" fmla="*/ 749 h 81"/>
                <a:gd name="T2" fmla="*/ 644 w 92"/>
                <a:gd name="T3" fmla="*/ 554 h 81"/>
                <a:gd name="T4" fmla="*/ 501 w 92"/>
                <a:gd name="T5" fmla="*/ 76 h 81"/>
                <a:gd name="T6" fmla="*/ 112 w 92"/>
                <a:gd name="T7" fmla="*/ 84 h 81"/>
                <a:gd name="T8" fmla="*/ 23 w 92"/>
                <a:gd name="T9" fmla="*/ 361 h 81"/>
                <a:gd name="T10" fmla="*/ 299 w 92"/>
                <a:gd name="T11" fmla="*/ 749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81">
                  <a:moveTo>
                    <a:pt x="40" y="81"/>
                  </a:moveTo>
                  <a:cubicBezTo>
                    <a:pt x="56" y="81"/>
                    <a:pt x="82" y="70"/>
                    <a:pt x="86" y="60"/>
                  </a:cubicBezTo>
                  <a:cubicBezTo>
                    <a:pt x="92" y="41"/>
                    <a:pt x="81" y="19"/>
                    <a:pt x="67" y="8"/>
                  </a:cubicBezTo>
                  <a:cubicBezTo>
                    <a:pt x="59" y="0"/>
                    <a:pt x="22" y="4"/>
                    <a:pt x="15" y="9"/>
                  </a:cubicBezTo>
                  <a:cubicBezTo>
                    <a:pt x="8" y="14"/>
                    <a:pt x="0" y="28"/>
                    <a:pt x="3" y="39"/>
                  </a:cubicBezTo>
                  <a:cubicBezTo>
                    <a:pt x="6" y="50"/>
                    <a:pt x="25" y="80"/>
                    <a:pt x="40" y="81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9" name="Freeform 1176">
              <a:extLst>
                <a:ext uri="{FF2B5EF4-FFF2-40B4-BE49-F238E27FC236}">
                  <a16:creationId xmlns:a16="http://schemas.microsoft.com/office/drawing/2014/main" id="{9DFFD461-0314-4122-A351-9FD8F0E4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3211"/>
              <a:ext cx="155" cy="176"/>
            </a:xfrm>
            <a:custGeom>
              <a:avLst/>
              <a:gdLst>
                <a:gd name="T0" fmla="*/ 573 w 79"/>
                <a:gd name="T1" fmla="*/ 570 h 84"/>
                <a:gd name="T2" fmla="*/ 461 w 79"/>
                <a:gd name="T3" fmla="*/ 119 h 84"/>
                <a:gd name="T4" fmla="*/ 120 w 79"/>
                <a:gd name="T5" fmla="*/ 65 h 84"/>
                <a:gd name="T6" fmla="*/ 77 w 79"/>
                <a:gd name="T7" fmla="*/ 562 h 84"/>
                <a:gd name="T8" fmla="*/ 392 w 79"/>
                <a:gd name="T9" fmla="*/ 765 h 84"/>
                <a:gd name="T10" fmla="*/ 573 w 79"/>
                <a:gd name="T11" fmla="*/ 570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84">
                  <a:moveTo>
                    <a:pt x="76" y="62"/>
                  </a:moveTo>
                  <a:cubicBezTo>
                    <a:pt x="79" y="49"/>
                    <a:pt x="69" y="17"/>
                    <a:pt x="61" y="13"/>
                  </a:cubicBezTo>
                  <a:cubicBezTo>
                    <a:pt x="53" y="9"/>
                    <a:pt x="24" y="0"/>
                    <a:pt x="16" y="7"/>
                  </a:cubicBezTo>
                  <a:cubicBezTo>
                    <a:pt x="6" y="16"/>
                    <a:pt x="0" y="43"/>
                    <a:pt x="10" y="61"/>
                  </a:cubicBezTo>
                  <a:cubicBezTo>
                    <a:pt x="21" y="83"/>
                    <a:pt x="44" y="83"/>
                    <a:pt x="52" y="83"/>
                  </a:cubicBezTo>
                  <a:cubicBezTo>
                    <a:pt x="65" y="84"/>
                    <a:pt x="75" y="69"/>
                    <a:pt x="76" y="6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0" name="Freeform 1177">
              <a:extLst>
                <a:ext uri="{FF2B5EF4-FFF2-40B4-BE49-F238E27FC236}">
                  <a16:creationId xmlns:a16="http://schemas.microsoft.com/office/drawing/2014/main" id="{2F548F79-88DA-487F-8E2B-CDA3E6E77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3291"/>
              <a:ext cx="121" cy="142"/>
            </a:xfrm>
            <a:custGeom>
              <a:avLst/>
              <a:gdLst>
                <a:gd name="T0" fmla="*/ 23 w 62"/>
                <a:gd name="T1" fmla="*/ 109 h 68"/>
                <a:gd name="T2" fmla="*/ 16 w 62"/>
                <a:gd name="T3" fmla="*/ 476 h 68"/>
                <a:gd name="T4" fmla="*/ 281 w 62"/>
                <a:gd name="T5" fmla="*/ 562 h 68"/>
                <a:gd name="T6" fmla="*/ 416 w 62"/>
                <a:gd name="T7" fmla="*/ 236 h 68"/>
                <a:gd name="T8" fmla="*/ 180 w 62"/>
                <a:gd name="T9" fmla="*/ 0 h 68"/>
                <a:gd name="T10" fmla="*/ 23 w 62"/>
                <a:gd name="T11" fmla="*/ 109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68">
                  <a:moveTo>
                    <a:pt x="3" y="12"/>
                  </a:moveTo>
                  <a:cubicBezTo>
                    <a:pt x="1" y="24"/>
                    <a:pt x="0" y="44"/>
                    <a:pt x="2" y="52"/>
                  </a:cubicBezTo>
                  <a:cubicBezTo>
                    <a:pt x="12" y="64"/>
                    <a:pt x="27" y="68"/>
                    <a:pt x="38" y="62"/>
                  </a:cubicBezTo>
                  <a:cubicBezTo>
                    <a:pt x="49" y="56"/>
                    <a:pt x="62" y="44"/>
                    <a:pt x="56" y="26"/>
                  </a:cubicBezTo>
                  <a:cubicBezTo>
                    <a:pt x="55" y="20"/>
                    <a:pt x="31" y="1"/>
                    <a:pt x="24" y="0"/>
                  </a:cubicBezTo>
                  <a:cubicBezTo>
                    <a:pt x="15" y="0"/>
                    <a:pt x="4" y="4"/>
                    <a:pt x="3" y="1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1" name="Freeform 1178">
              <a:extLst>
                <a:ext uri="{FF2B5EF4-FFF2-40B4-BE49-F238E27FC236}">
                  <a16:creationId xmlns:a16="http://schemas.microsoft.com/office/drawing/2014/main" id="{7534A96E-9128-4BF6-80F4-E23E0A78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320"/>
              <a:ext cx="112" cy="146"/>
            </a:xfrm>
            <a:custGeom>
              <a:avLst/>
              <a:gdLst>
                <a:gd name="T0" fmla="*/ 259 w 57"/>
                <a:gd name="T1" fmla="*/ 601 h 70"/>
                <a:gd name="T2" fmla="*/ 401 w 57"/>
                <a:gd name="T3" fmla="*/ 309 h 70"/>
                <a:gd name="T4" fmla="*/ 136 w 57"/>
                <a:gd name="T5" fmla="*/ 27 h 70"/>
                <a:gd name="T6" fmla="*/ 0 w 57"/>
                <a:gd name="T7" fmla="*/ 373 h 70"/>
                <a:gd name="T8" fmla="*/ 259 w 57"/>
                <a:gd name="T9" fmla="*/ 60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70">
                  <a:moveTo>
                    <a:pt x="34" y="66"/>
                  </a:moveTo>
                  <a:cubicBezTo>
                    <a:pt x="44" y="64"/>
                    <a:pt x="57" y="43"/>
                    <a:pt x="53" y="34"/>
                  </a:cubicBezTo>
                  <a:cubicBezTo>
                    <a:pt x="49" y="25"/>
                    <a:pt x="37" y="0"/>
                    <a:pt x="18" y="3"/>
                  </a:cubicBezTo>
                  <a:cubicBezTo>
                    <a:pt x="4" y="5"/>
                    <a:pt x="0" y="33"/>
                    <a:pt x="0" y="41"/>
                  </a:cubicBezTo>
                  <a:cubicBezTo>
                    <a:pt x="0" y="48"/>
                    <a:pt x="23" y="70"/>
                    <a:pt x="34" y="6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2" name="Freeform 1179">
              <a:extLst>
                <a:ext uri="{FF2B5EF4-FFF2-40B4-BE49-F238E27FC236}">
                  <a16:creationId xmlns:a16="http://schemas.microsoft.com/office/drawing/2014/main" id="{54326471-B16E-4588-B6F5-CFE53DAC1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097"/>
              <a:ext cx="157" cy="163"/>
            </a:xfrm>
            <a:custGeom>
              <a:avLst/>
              <a:gdLst>
                <a:gd name="T0" fmla="*/ 536 w 80"/>
                <a:gd name="T1" fmla="*/ 612 h 78"/>
                <a:gd name="T2" fmla="*/ 477 w 80"/>
                <a:gd name="T3" fmla="*/ 100 h 78"/>
                <a:gd name="T4" fmla="*/ 104 w 80"/>
                <a:gd name="T5" fmla="*/ 36 h 78"/>
                <a:gd name="T6" fmla="*/ 16 w 80"/>
                <a:gd name="T7" fmla="*/ 245 h 78"/>
                <a:gd name="T8" fmla="*/ 151 w 80"/>
                <a:gd name="T9" fmla="*/ 629 h 78"/>
                <a:gd name="T10" fmla="*/ 536 w 80"/>
                <a:gd name="T11" fmla="*/ 612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78">
                  <a:moveTo>
                    <a:pt x="71" y="67"/>
                  </a:moveTo>
                  <a:cubicBezTo>
                    <a:pt x="80" y="57"/>
                    <a:pt x="73" y="19"/>
                    <a:pt x="63" y="11"/>
                  </a:cubicBezTo>
                  <a:cubicBezTo>
                    <a:pt x="53" y="4"/>
                    <a:pt x="19" y="0"/>
                    <a:pt x="14" y="4"/>
                  </a:cubicBezTo>
                  <a:cubicBezTo>
                    <a:pt x="9" y="8"/>
                    <a:pt x="0" y="15"/>
                    <a:pt x="2" y="27"/>
                  </a:cubicBezTo>
                  <a:cubicBezTo>
                    <a:pt x="4" y="39"/>
                    <a:pt x="14" y="64"/>
                    <a:pt x="20" y="69"/>
                  </a:cubicBezTo>
                  <a:cubicBezTo>
                    <a:pt x="30" y="76"/>
                    <a:pt x="62" y="78"/>
                    <a:pt x="71" y="6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3" name="Freeform 1180">
              <a:extLst>
                <a:ext uri="{FF2B5EF4-FFF2-40B4-BE49-F238E27FC236}">
                  <a16:creationId xmlns:a16="http://schemas.microsoft.com/office/drawing/2014/main" id="{0F6A9737-28A6-4AE7-881A-D192D136C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906"/>
              <a:ext cx="139" cy="53"/>
            </a:xfrm>
            <a:custGeom>
              <a:avLst/>
              <a:gdLst>
                <a:gd name="T0" fmla="*/ 0 w 71"/>
                <a:gd name="T1" fmla="*/ 59 h 25"/>
                <a:gd name="T2" fmla="*/ 533 w 71"/>
                <a:gd name="T3" fmla="*/ 23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5">
                  <a:moveTo>
                    <a:pt x="0" y="6"/>
                  </a:moveTo>
                  <a:cubicBezTo>
                    <a:pt x="23" y="0"/>
                    <a:pt x="71" y="18"/>
                    <a:pt x="71" y="2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4" name="Freeform 1181">
              <a:extLst>
                <a:ext uri="{FF2B5EF4-FFF2-40B4-BE49-F238E27FC236}">
                  <a16:creationId xmlns:a16="http://schemas.microsoft.com/office/drawing/2014/main" id="{A6AB5FCC-7EDF-4452-AAE2-708CF5EC1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971"/>
              <a:ext cx="74" cy="61"/>
            </a:xfrm>
            <a:custGeom>
              <a:avLst/>
              <a:gdLst>
                <a:gd name="T0" fmla="*/ 0 w 38"/>
                <a:gd name="T1" fmla="*/ 0 h 29"/>
                <a:gd name="T2" fmla="*/ 280 w 38"/>
                <a:gd name="T3" fmla="*/ 26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9">
                  <a:moveTo>
                    <a:pt x="0" y="0"/>
                  </a:moveTo>
                  <a:cubicBezTo>
                    <a:pt x="28" y="3"/>
                    <a:pt x="38" y="15"/>
                    <a:pt x="38" y="2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5" name="Freeform 1182">
              <a:extLst>
                <a:ext uri="{FF2B5EF4-FFF2-40B4-BE49-F238E27FC236}">
                  <a16:creationId xmlns:a16="http://schemas.microsoft.com/office/drawing/2014/main" id="{8BF7FCA0-1673-4056-87E4-A48907F95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061"/>
              <a:ext cx="70" cy="79"/>
            </a:xfrm>
            <a:custGeom>
              <a:avLst/>
              <a:gdLst>
                <a:gd name="T0" fmla="*/ 0 w 36"/>
                <a:gd name="T1" fmla="*/ 0 h 38"/>
                <a:gd name="T2" fmla="*/ 220 w 36"/>
                <a:gd name="T3" fmla="*/ 100 h 38"/>
                <a:gd name="T4" fmla="*/ 264 w 36"/>
                <a:gd name="T5" fmla="*/ 34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8">
                  <a:moveTo>
                    <a:pt x="0" y="0"/>
                  </a:moveTo>
                  <a:cubicBezTo>
                    <a:pt x="7" y="5"/>
                    <a:pt x="23" y="0"/>
                    <a:pt x="30" y="11"/>
                  </a:cubicBezTo>
                  <a:cubicBezTo>
                    <a:pt x="36" y="22"/>
                    <a:pt x="34" y="27"/>
                    <a:pt x="36" y="3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6" name="Freeform 1183">
              <a:extLst>
                <a:ext uri="{FF2B5EF4-FFF2-40B4-BE49-F238E27FC236}">
                  <a16:creationId xmlns:a16="http://schemas.microsoft.com/office/drawing/2014/main" id="{E2A1B917-D0C7-41F1-A4D4-A6DB272AF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224"/>
              <a:ext cx="41" cy="92"/>
            </a:xfrm>
            <a:custGeom>
              <a:avLst/>
              <a:gdLst>
                <a:gd name="T0" fmla="*/ 96 w 21"/>
                <a:gd name="T1" fmla="*/ 0 h 44"/>
                <a:gd name="T2" fmla="*/ 31 w 21"/>
                <a:gd name="T3" fmla="*/ 301 h 44"/>
                <a:gd name="T4" fmla="*/ 156 w 21"/>
                <a:gd name="T5" fmla="*/ 401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4">
                  <a:moveTo>
                    <a:pt x="13" y="0"/>
                  </a:moveTo>
                  <a:cubicBezTo>
                    <a:pt x="4" y="12"/>
                    <a:pt x="0" y="27"/>
                    <a:pt x="4" y="33"/>
                  </a:cubicBezTo>
                  <a:cubicBezTo>
                    <a:pt x="7" y="37"/>
                    <a:pt x="14" y="42"/>
                    <a:pt x="21" y="4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7" name="Freeform 1184">
              <a:extLst>
                <a:ext uri="{FF2B5EF4-FFF2-40B4-BE49-F238E27FC236}">
                  <a16:creationId xmlns:a16="http://schemas.microsoft.com/office/drawing/2014/main" id="{19951C03-9E36-40DE-BD4D-8A073835D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370"/>
              <a:ext cx="61" cy="73"/>
            </a:xfrm>
            <a:custGeom>
              <a:avLst/>
              <a:gdLst>
                <a:gd name="T0" fmla="*/ 92 w 31"/>
                <a:gd name="T1" fmla="*/ 0 h 35"/>
                <a:gd name="T2" fmla="*/ 236 w 31"/>
                <a:gd name="T3" fmla="*/ 31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5">
                  <a:moveTo>
                    <a:pt x="12" y="0"/>
                  </a:moveTo>
                  <a:cubicBezTo>
                    <a:pt x="4" y="13"/>
                    <a:pt x="0" y="30"/>
                    <a:pt x="31" y="3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8" name="Freeform 1185">
              <a:extLst>
                <a:ext uri="{FF2B5EF4-FFF2-40B4-BE49-F238E27FC236}">
                  <a16:creationId xmlns:a16="http://schemas.microsoft.com/office/drawing/2014/main" id="{90ED1C6D-4C02-40FC-B8FA-310700ACD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347"/>
              <a:ext cx="6" cy="7"/>
            </a:xfrm>
            <a:custGeom>
              <a:avLst/>
              <a:gdLst>
                <a:gd name="T0" fmla="*/ 24 w 3"/>
                <a:gd name="T1" fmla="*/ 0 h 3"/>
                <a:gd name="T2" fmla="*/ 0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9" name="Freeform 1186">
              <a:extLst>
                <a:ext uri="{FF2B5EF4-FFF2-40B4-BE49-F238E27FC236}">
                  <a16:creationId xmlns:a16="http://schemas.microsoft.com/office/drawing/2014/main" id="{9E2A464E-8328-4947-A191-49F1342AF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245"/>
              <a:ext cx="49" cy="61"/>
            </a:xfrm>
            <a:custGeom>
              <a:avLst/>
              <a:gdLst>
                <a:gd name="T0" fmla="*/ 0 w 25"/>
                <a:gd name="T1" fmla="*/ 36 h 29"/>
                <a:gd name="T2" fmla="*/ 143 w 25"/>
                <a:gd name="T3" fmla="*/ 120 h 29"/>
                <a:gd name="T4" fmla="*/ 127 w 25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9">
                  <a:moveTo>
                    <a:pt x="0" y="4"/>
                  </a:moveTo>
                  <a:cubicBezTo>
                    <a:pt x="7" y="4"/>
                    <a:pt x="13" y="0"/>
                    <a:pt x="19" y="13"/>
                  </a:cubicBezTo>
                  <a:cubicBezTo>
                    <a:pt x="25" y="26"/>
                    <a:pt x="20" y="27"/>
                    <a:pt x="17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0" name="Freeform 1187">
              <a:extLst>
                <a:ext uri="{FF2B5EF4-FFF2-40B4-BE49-F238E27FC236}">
                  <a16:creationId xmlns:a16="http://schemas.microsoft.com/office/drawing/2014/main" id="{E766B124-E9E7-48D3-A583-8CE94EA97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226"/>
              <a:ext cx="20" cy="34"/>
            </a:xfrm>
            <a:custGeom>
              <a:avLst/>
              <a:gdLst>
                <a:gd name="T0" fmla="*/ 80 w 10"/>
                <a:gd name="T1" fmla="*/ 0 h 16"/>
                <a:gd name="T2" fmla="*/ 24 w 10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6" y="7"/>
                    <a:pt x="0" y="10"/>
                    <a:pt x="3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1" name="Freeform 1188">
              <a:extLst>
                <a:ext uri="{FF2B5EF4-FFF2-40B4-BE49-F238E27FC236}">
                  <a16:creationId xmlns:a16="http://schemas.microsoft.com/office/drawing/2014/main" id="{90821873-0319-490F-9B99-C8099F73B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293"/>
              <a:ext cx="10" cy="2"/>
            </a:xfrm>
            <a:custGeom>
              <a:avLst/>
              <a:gdLst>
                <a:gd name="T0" fmla="*/ 0 w 5"/>
                <a:gd name="T1" fmla="*/ 8 h 1"/>
                <a:gd name="T2" fmla="*/ 4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4" y="1"/>
                    <a:pt x="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2" name="Freeform 1189">
              <a:extLst>
                <a:ext uri="{FF2B5EF4-FFF2-40B4-BE49-F238E27FC236}">
                  <a16:creationId xmlns:a16="http://schemas.microsoft.com/office/drawing/2014/main" id="{D65A0F0C-1B68-448C-B750-B0A0BEF62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289"/>
              <a:ext cx="29" cy="8"/>
            </a:xfrm>
            <a:custGeom>
              <a:avLst/>
              <a:gdLst>
                <a:gd name="T0" fmla="*/ 0 w 15"/>
                <a:gd name="T1" fmla="*/ 0 h 4"/>
                <a:gd name="T2" fmla="*/ 108 w 1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0" y="0"/>
                  </a:moveTo>
                  <a:cubicBezTo>
                    <a:pt x="4" y="2"/>
                    <a:pt x="10" y="3"/>
                    <a:pt x="15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3" name="Freeform 1190">
              <a:extLst>
                <a:ext uri="{FF2B5EF4-FFF2-40B4-BE49-F238E27FC236}">
                  <a16:creationId xmlns:a16="http://schemas.microsoft.com/office/drawing/2014/main" id="{652D60A0-2EA2-4EFC-B7CD-94E8C6B80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375"/>
              <a:ext cx="50" cy="52"/>
            </a:xfrm>
            <a:custGeom>
              <a:avLst/>
              <a:gdLst>
                <a:gd name="T0" fmla="*/ 0 w 26"/>
                <a:gd name="T1" fmla="*/ 17 h 25"/>
                <a:gd name="T2" fmla="*/ 148 w 26"/>
                <a:gd name="T3" fmla="*/ 92 h 25"/>
                <a:gd name="T4" fmla="*/ 129 w 26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0" y="2"/>
                  </a:moveTo>
                  <a:cubicBezTo>
                    <a:pt x="10" y="2"/>
                    <a:pt x="17" y="0"/>
                    <a:pt x="21" y="10"/>
                  </a:cubicBezTo>
                  <a:cubicBezTo>
                    <a:pt x="26" y="20"/>
                    <a:pt x="24" y="22"/>
                    <a:pt x="18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4" name="Freeform 1191">
              <a:extLst>
                <a:ext uri="{FF2B5EF4-FFF2-40B4-BE49-F238E27FC236}">
                  <a16:creationId xmlns:a16="http://schemas.microsoft.com/office/drawing/2014/main" id="{1505CE31-1373-480C-A0E8-9374DE1EF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358"/>
              <a:ext cx="47" cy="71"/>
            </a:xfrm>
            <a:custGeom>
              <a:avLst/>
              <a:gdLst>
                <a:gd name="T0" fmla="*/ 76 w 24"/>
                <a:gd name="T1" fmla="*/ 0 h 34"/>
                <a:gd name="T2" fmla="*/ 31 w 24"/>
                <a:gd name="T3" fmla="*/ 165 h 34"/>
                <a:gd name="T4" fmla="*/ 180 w 24"/>
                <a:gd name="T5" fmla="*/ 30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4">
                  <a:moveTo>
                    <a:pt x="10" y="0"/>
                  </a:moveTo>
                  <a:cubicBezTo>
                    <a:pt x="4" y="4"/>
                    <a:pt x="0" y="8"/>
                    <a:pt x="4" y="18"/>
                  </a:cubicBezTo>
                  <a:cubicBezTo>
                    <a:pt x="9" y="30"/>
                    <a:pt x="17" y="33"/>
                    <a:pt x="24" y="3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5" name="Freeform 1192">
              <a:extLst>
                <a:ext uri="{FF2B5EF4-FFF2-40B4-BE49-F238E27FC236}">
                  <a16:creationId xmlns:a16="http://schemas.microsoft.com/office/drawing/2014/main" id="{E17D9DB1-F258-4C80-9C5D-46F3145BD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191"/>
              <a:ext cx="47" cy="89"/>
            </a:xfrm>
            <a:custGeom>
              <a:avLst/>
              <a:gdLst>
                <a:gd name="T0" fmla="*/ 0 w 24"/>
                <a:gd name="T1" fmla="*/ 0 h 43"/>
                <a:gd name="T2" fmla="*/ 180 w 24"/>
                <a:gd name="T3" fmla="*/ 38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0" y="0"/>
                  </a:moveTo>
                  <a:cubicBezTo>
                    <a:pt x="13" y="10"/>
                    <a:pt x="24" y="10"/>
                    <a:pt x="24" y="4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6" name="Freeform 1193">
              <a:extLst>
                <a:ext uri="{FF2B5EF4-FFF2-40B4-BE49-F238E27FC236}">
                  <a16:creationId xmlns:a16="http://schemas.microsoft.com/office/drawing/2014/main" id="{53DB0595-A86A-4114-98BF-7DC239247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1322"/>
              <a:ext cx="57" cy="94"/>
            </a:xfrm>
            <a:custGeom>
              <a:avLst/>
              <a:gdLst>
                <a:gd name="T0" fmla="*/ 0 w 29"/>
                <a:gd name="T1" fmla="*/ 0 h 45"/>
                <a:gd name="T2" fmla="*/ 167 w 29"/>
                <a:gd name="T3" fmla="*/ 409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5">
                  <a:moveTo>
                    <a:pt x="0" y="0"/>
                  </a:moveTo>
                  <a:cubicBezTo>
                    <a:pt x="12" y="6"/>
                    <a:pt x="29" y="14"/>
                    <a:pt x="22" y="4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7" name="Freeform 1194">
              <a:extLst>
                <a:ext uri="{FF2B5EF4-FFF2-40B4-BE49-F238E27FC236}">
                  <a16:creationId xmlns:a16="http://schemas.microsoft.com/office/drawing/2014/main" id="{35D04699-90B0-4902-8ADF-61F0C8DC1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479"/>
              <a:ext cx="39" cy="188"/>
            </a:xfrm>
            <a:custGeom>
              <a:avLst/>
              <a:gdLst>
                <a:gd name="T0" fmla="*/ 148 w 20"/>
                <a:gd name="T1" fmla="*/ 0 h 90"/>
                <a:gd name="T2" fmla="*/ 16 w 20"/>
                <a:gd name="T3" fmla="*/ 284 h 90"/>
                <a:gd name="T4" fmla="*/ 76 w 20"/>
                <a:gd name="T5" fmla="*/ 545 h 90"/>
                <a:gd name="T6" fmla="*/ 140 w 20"/>
                <a:gd name="T7" fmla="*/ 821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0">
                  <a:moveTo>
                    <a:pt x="20" y="0"/>
                  </a:moveTo>
                  <a:cubicBezTo>
                    <a:pt x="10" y="10"/>
                    <a:pt x="2" y="22"/>
                    <a:pt x="2" y="31"/>
                  </a:cubicBezTo>
                  <a:cubicBezTo>
                    <a:pt x="2" y="39"/>
                    <a:pt x="4" y="56"/>
                    <a:pt x="10" y="60"/>
                  </a:cubicBezTo>
                  <a:cubicBezTo>
                    <a:pt x="6" y="62"/>
                    <a:pt x="0" y="75"/>
                    <a:pt x="19" y="9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8" name="Freeform 1195">
              <a:extLst>
                <a:ext uri="{FF2B5EF4-FFF2-40B4-BE49-F238E27FC236}">
                  <a16:creationId xmlns:a16="http://schemas.microsoft.com/office/drawing/2014/main" id="{16B68932-7D9B-4BB4-97B1-3AD8666AD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479"/>
              <a:ext cx="80" cy="98"/>
            </a:xfrm>
            <a:custGeom>
              <a:avLst/>
              <a:gdLst>
                <a:gd name="T0" fmla="*/ 133 w 41"/>
                <a:gd name="T1" fmla="*/ 0 h 47"/>
                <a:gd name="T2" fmla="*/ 45 w 41"/>
                <a:gd name="T3" fmla="*/ 261 h 47"/>
                <a:gd name="T4" fmla="*/ 304 w 41"/>
                <a:gd name="T5" fmla="*/ 36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7">
                  <a:moveTo>
                    <a:pt x="18" y="0"/>
                  </a:moveTo>
                  <a:cubicBezTo>
                    <a:pt x="11" y="8"/>
                    <a:pt x="0" y="17"/>
                    <a:pt x="6" y="29"/>
                  </a:cubicBezTo>
                  <a:cubicBezTo>
                    <a:pt x="12" y="40"/>
                    <a:pt x="17" y="47"/>
                    <a:pt x="41" y="4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9" name="Freeform 1196">
              <a:extLst>
                <a:ext uri="{FF2B5EF4-FFF2-40B4-BE49-F238E27FC236}">
                  <a16:creationId xmlns:a16="http://schemas.microsoft.com/office/drawing/2014/main" id="{59E6AB49-57D6-4C3C-86F3-46C715323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458"/>
              <a:ext cx="49" cy="176"/>
            </a:xfrm>
            <a:custGeom>
              <a:avLst/>
              <a:gdLst>
                <a:gd name="T0" fmla="*/ 0 w 25"/>
                <a:gd name="T1" fmla="*/ 0 h 84"/>
                <a:gd name="T2" fmla="*/ 96 w 25"/>
                <a:gd name="T3" fmla="*/ 461 h 84"/>
                <a:gd name="T4" fmla="*/ 96 w 25"/>
                <a:gd name="T5" fmla="*/ 673 h 84"/>
                <a:gd name="T6" fmla="*/ 39 w 25"/>
                <a:gd name="T7" fmla="*/ 773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4">
                  <a:moveTo>
                    <a:pt x="0" y="0"/>
                  </a:moveTo>
                  <a:cubicBezTo>
                    <a:pt x="17" y="14"/>
                    <a:pt x="25" y="35"/>
                    <a:pt x="13" y="50"/>
                  </a:cubicBezTo>
                  <a:cubicBezTo>
                    <a:pt x="17" y="56"/>
                    <a:pt x="16" y="66"/>
                    <a:pt x="13" y="73"/>
                  </a:cubicBezTo>
                  <a:cubicBezTo>
                    <a:pt x="12" y="79"/>
                    <a:pt x="13" y="80"/>
                    <a:pt x="5" y="8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0" name="Freeform 1197">
              <a:extLst>
                <a:ext uri="{FF2B5EF4-FFF2-40B4-BE49-F238E27FC236}">
                  <a16:creationId xmlns:a16="http://schemas.microsoft.com/office/drawing/2014/main" id="{2622B46F-C2C0-4451-85F0-E78A187DC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703"/>
              <a:ext cx="57" cy="117"/>
            </a:xfrm>
            <a:custGeom>
              <a:avLst/>
              <a:gdLst>
                <a:gd name="T0" fmla="*/ 0 w 29"/>
                <a:gd name="T1" fmla="*/ 0 h 56"/>
                <a:gd name="T2" fmla="*/ 173 w 29"/>
                <a:gd name="T3" fmla="*/ 320 h 56"/>
                <a:gd name="T4" fmla="*/ 181 w 29"/>
                <a:gd name="T5" fmla="*/ 51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6">
                  <a:moveTo>
                    <a:pt x="0" y="0"/>
                  </a:moveTo>
                  <a:cubicBezTo>
                    <a:pt x="14" y="6"/>
                    <a:pt x="27" y="13"/>
                    <a:pt x="23" y="35"/>
                  </a:cubicBezTo>
                  <a:cubicBezTo>
                    <a:pt x="28" y="43"/>
                    <a:pt x="29" y="52"/>
                    <a:pt x="24" y="5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1" name="Freeform 1198">
              <a:extLst>
                <a:ext uri="{FF2B5EF4-FFF2-40B4-BE49-F238E27FC236}">
                  <a16:creationId xmlns:a16="http://schemas.microsoft.com/office/drawing/2014/main" id="{BB44AD08-0509-46BD-B75F-B9B40B178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1709"/>
              <a:ext cx="92" cy="83"/>
            </a:xfrm>
            <a:custGeom>
              <a:avLst/>
              <a:gdLst>
                <a:gd name="T0" fmla="*/ 104 w 47"/>
                <a:gd name="T1" fmla="*/ 0 h 40"/>
                <a:gd name="T2" fmla="*/ 23 w 47"/>
                <a:gd name="T3" fmla="*/ 160 h 40"/>
                <a:gd name="T4" fmla="*/ 119 w 47"/>
                <a:gd name="T5" fmla="*/ 332 h 40"/>
                <a:gd name="T6" fmla="*/ 352 w 47"/>
                <a:gd name="T7" fmla="*/ 284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14" y="0"/>
                  </a:moveTo>
                  <a:cubicBezTo>
                    <a:pt x="8" y="7"/>
                    <a:pt x="0" y="13"/>
                    <a:pt x="3" y="18"/>
                  </a:cubicBezTo>
                  <a:cubicBezTo>
                    <a:pt x="7" y="23"/>
                    <a:pt x="5" y="34"/>
                    <a:pt x="16" y="37"/>
                  </a:cubicBezTo>
                  <a:cubicBezTo>
                    <a:pt x="27" y="40"/>
                    <a:pt x="44" y="28"/>
                    <a:pt x="47" y="3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2" name="Freeform 1199">
              <a:extLst>
                <a:ext uri="{FF2B5EF4-FFF2-40B4-BE49-F238E27FC236}">
                  <a16:creationId xmlns:a16="http://schemas.microsoft.com/office/drawing/2014/main" id="{6CD6BC4A-70B3-45BF-9AF5-30592AF02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732"/>
              <a:ext cx="21" cy="15"/>
            </a:xfrm>
            <a:custGeom>
              <a:avLst/>
              <a:gdLst>
                <a:gd name="T0" fmla="*/ 0 w 11"/>
                <a:gd name="T1" fmla="*/ 0 h 7"/>
                <a:gd name="T2" fmla="*/ 76 w 11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0" y="0"/>
                    <a:pt x="8" y="1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3" name="Freeform 1200">
              <a:extLst>
                <a:ext uri="{FF2B5EF4-FFF2-40B4-BE49-F238E27FC236}">
                  <a16:creationId xmlns:a16="http://schemas.microsoft.com/office/drawing/2014/main" id="{03A1DF2C-3C8E-4F8D-8E84-BD988AAF5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1709"/>
              <a:ext cx="44" cy="146"/>
            </a:xfrm>
            <a:custGeom>
              <a:avLst/>
              <a:gdLst>
                <a:gd name="T0" fmla="*/ 160 w 22"/>
                <a:gd name="T1" fmla="*/ 0 h 70"/>
                <a:gd name="T2" fmla="*/ 96 w 22"/>
                <a:gd name="T3" fmla="*/ 453 h 70"/>
                <a:gd name="T4" fmla="*/ 152 w 22"/>
                <a:gd name="T5" fmla="*/ 636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0">
                  <a:moveTo>
                    <a:pt x="20" y="0"/>
                  </a:moveTo>
                  <a:cubicBezTo>
                    <a:pt x="14" y="13"/>
                    <a:pt x="0" y="41"/>
                    <a:pt x="12" y="50"/>
                  </a:cubicBezTo>
                  <a:cubicBezTo>
                    <a:pt x="17" y="56"/>
                    <a:pt x="22" y="67"/>
                    <a:pt x="19" y="7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4" name="Freeform 1201">
              <a:extLst>
                <a:ext uri="{FF2B5EF4-FFF2-40B4-BE49-F238E27FC236}">
                  <a16:creationId xmlns:a16="http://schemas.microsoft.com/office/drawing/2014/main" id="{DCD7BB1E-FC26-4041-8BF6-001C517AD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818"/>
              <a:ext cx="127" cy="33"/>
            </a:xfrm>
            <a:custGeom>
              <a:avLst/>
              <a:gdLst>
                <a:gd name="T0" fmla="*/ 0 w 65"/>
                <a:gd name="T1" fmla="*/ 8 h 16"/>
                <a:gd name="T2" fmla="*/ 133 w 65"/>
                <a:gd name="T3" fmla="*/ 8 h 16"/>
                <a:gd name="T4" fmla="*/ 373 w 65"/>
                <a:gd name="T5" fmla="*/ 89 h 16"/>
                <a:gd name="T6" fmla="*/ 485 w 65"/>
                <a:gd name="T7" fmla="*/ 116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6">
                  <a:moveTo>
                    <a:pt x="0" y="1"/>
                  </a:moveTo>
                  <a:cubicBezTo>
                    <a:pt x="11" y="4"/>
                    <a:pt x="12" y="1"/>
                    <a:pt x="18" y="1"/>
                  </a:cubicBezTo>
                  <a:cubicBezTo>
                    <a:pt x="24" y="0"/>
                    <a:pt x="47" y="5"/>
                    <a:pt x="50" y="10"/>
                  </a:cubicBezTo>
                  <a:cubicBezTo>
                    <a:pt x="53" y="16"/>
                    <a:pt x="60" y="15"/>
                    <a:pt x="65" y="1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5" name="Freeform 1202">
              <a:extLst>
                <a:ext uri="{FF2B5EF4-FFF2-40B4-BE49-F238E27FC236}">
                  <a16:creationId xmlns:a16="http://schemas.microsoft.com/office/drawing/2014/main" id="{8005AABC-1C5C-4E97-A677-43732F1B0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38"/>
              <a:ext cx="20" cy="17"/>
            </a:xfrm>
            <a:custGeom>
              <a:avLst/>
              <a:gdLst>
                <a:gd name="T0" fmla="*/ 80 w 10"/>
                <a:gd name="T1" fmla="*/ 0 h 8"/>
                <a:gd name="T2" fmla="*/ 0 w 10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8" y="6"/>
                    <a:pt x="0" y="8"/>
                    <a:pt x="0" y="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6" name="Freeform 1203">
              <a:extLst>
                <a:ext uri="{FF2B5EF4-FFF2-40B4-BE49-F238E27FC236}">
                  <a16:creationId xmlns:a16="http://schemas.microsoft.com/office/drawing/2014/main" id="{FBC43F55-626F-4820-BD43-512A277A7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918"/>
              <a:ext cx="92" cy="159"/>
            </a:xfrm>
            <a:custGeom>
              <a:avLst/>
              <a:gdLst>
                <a:gd name="T0" fmla="*/ 196 w 47"/>
                <a:gd name="T1" fmla="*/ 0 h 76"/>
                <a:gd name="T2" fmla="*/ 53 w 47"/>
                <a:gd name="T3" fmla="*/ 450 h 76"/>
                <a:gd name="T4" fmla="*/ 352 w 47"/>
                <a:gd name="T5" fmla="*/ 69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6">
                  <a:moveTo>
                    <a:pt x="26" y="0"/>
                  </a:moveTo>
                  <a:cubicBezTo>
                    <a:pt x="7" y="23"/>
                    <a:pt x="0" y="28"/>
                    <a:pt x="7" y="49"/>
                  </a:cubicBezTo>
                  <a:cubicBezTo>
                    <a:pt x="13" y="69"/>
                    <a:pt x="35" y="76"/>
                    <a:pt x="47" y="7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7" name="Freeform 1204">
              <a:extLst>
                <a:ext uri="{FF2B5EF4-FFF2-40B4-BE49-F238E27FC236}">
                  <a16:creationId xmlns:a16="http://schemas.microsoft.com/office/drawing/2014/main" id="{33F7095F-915B-4D68-9D46-676B390C0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95"/>
              <a:ext cx="71" cy="182"/>
            </a:xfrm>
            <a:custGeom>
              <a:avLst/>
              <a:gdLst>
                <a:gd name="T0" fmla="*/ 0 w 36"/>
                <a:gd name="T1" fmla="*/ 797 h 87"/>
                <a:gd name="T2" fmla="*/ 160 w 36"/>
                <a:gd name="T3" fmla="*/ 586 h 87"/>
                <a:gd name="T4" fmla="*/ 160 w 36"/>
                <a:gd name="T5" fmla="*/ 377 h 87"/>
                <a:gd name="T6" fmla="*/ 183 w 36"/>
                <a:gd name="T7" fmla="*/ 109 h 87"/>
                <a:gd name="T8" fmla="*/ 47 w 36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87">
                  <a:moveTo>
                    <a:pt x="0" y="87"/>
                  </a:moveTo>
                  <a:cubicBezTo>
                    <a:pt x="13" y="77"/>
                    <a:pt x="16" y="80"/>
                    <a:pt x="21" y="64"/>
                  </a:cubicBezTo>
                  <a:cubicBezTo>
                    <a:pt x="26" y="49"/>
                    <a:pt x="17" y="51"/>
                    <a:pt x="21" y="41"/>
                  </a:cubicBezTo>
                  <a:cubicBezTo>
                    <a:pt x="25" y="31"/>
                    <a:pt x="36" y="24"/>
                    <a:pt x="24" y="12"/>
                  </a:cubicBezTo>
                  <a:cubicBezTo>
                    <a:pt x="12" y="0"/>
                    <a:pt x="6" y="1"/>
                    <a:pt x="6" y="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8" name="Freeform 1205">
              <a:extLst>
                <a:ext uri="{FF2B5EF4-FFF2-40B4-BE49-F238E27FC236}">
                  <a16:creationId xmlns:a16="http://schemas.microsoft.com/office/drawing/2014/main" id="{97EAAD96-D9EB-4C93-A211-1E03A7CA9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910"/>
              <a:ext cx="49" cy="87"/>
            </a:xfrm>
            <a:custGeom>
              <a:avLst/>
              <a:gdLst>
                <a:gd name="T0" fmla="*/ 127 w 25"/>
                <a:gd name="T1" fmla="*/ 0 h 42"/>
                <a:gd name="T2" fmla="*/ 24 w 25"/>
                <a:gd name="T3" fmla="*/ 151 h 42"/>
                <a:gd name="T4" fmla="*/ 47 w 25"/>
                <a:gd name="T5" fmla="*/ 321 h 42"/>
                <a:gd name="T6" fmla="*/ 188 w 25"/>
                <a:gd name="T7" fmla="*/ 373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2">
                  <a:moveTo>
                    <a:pt x="17" y="0"/>
                  </a:moveTo>
                  <a:cubicBezTo>
                    <a:pt x="7" y="6"/>
                    <a:pt x="0" y="12"/>
                    <a:pt x="3" y="17"/>
                  </a:cubicBezTo>
                  <a:cubicBezTo>
                    <a:pt x="6" y="21"/>
                    <a:pt x="7" y="30"/>
                    <a:pt x="6" y="36"/>
                  </a:cubicBezTo>
                  <a:cubicBezTo>
                    <a:pt x="13" y="38"/>
                    <a:pt x="22" y="37"/>
                    <a:pt x="25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9" name="Freeform 1206">
              <a:extLst>
                <a:ext uri="{FF2B5EF4-FFF2-40B4-BE49-F238E27FC236}">
                  <a16:creationId xmlns:a16="http://schemas.microsoft.com/office/drawing/2014/main" id="{C28BA3A0-4AA0-4B0C-B14D-F659D0EE5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926"/>
              <a:ext cx="26" cy="15"/>
            </a:xfrm>
            <a:custGeom>
              <a:avLst/>
              <a:gdLst>
                <a:gd name="T0" fmla="*/ 0 w 13"/>
                <a:gd name="T1" fmla="*/ 41 h 7"/>
                <a:gd name="T2" fmla="*/ 104 w 13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4"/>
                  </a:moveTo>
                  <a:cubicBezTo>
                    <a:pt x="0" y="4"/>
                    <a:pt x="10" y="0"/>
                    <a:pt x="13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0" name="Freeform 1207">
              <a:extLst>
                <a:ext uri="{FF2B5EF4-FFF2-40B4-BE49-F238E27FC236}">
                  <a16:creationId xmlns:a16="http://schemas.microsoft.com/office/drawing/2014/main" id="{0E54ECDA-206C-4240-AF89-705957223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027"/>
              <a:ext cx="82" cy="31"/>
            </a:xfrm>
            <a:custGeom>
              <a:avLst/>
              <a:gdLst>
                <a:gd name="T0" fmla="*/ 0 w 42"/>
                <a:gd name="T1" fmla="*/ 0 h 15"/>
                <a:gd name="T2" fmla="*/ 312 w 42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5">
                  <a:moveTo>
                    <a:pt x="0" y="0"/>
                  </a:moveTo>
                  <a:cubicBezTo>
                    <a:pt x="17" y="1"/>
                    <a:pt x="38" y="6"/>
                    <a:pt x="42" y="1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1" name="Freeform 1208">
              <a:extLst>
                <a:ext uri="{FF2B5EF4-FFF2-40B4-BE49-F238E27FC236}">
                  <a16:creationId xmlns:a16="http://schemas.microsoft.com/office/drawing/2014/main" id="{A7B5F129-AD78-40E3-908A-6E9CAFA63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492"/>
              <a:ext cx="22" cy="14"/>
            </a:xfrm>
            <a:custGeom>
              <a:avLst/>
              <a:gdLst>
                <a:gd name="T0" fmla="*/ 0 w 11"/>
                <a:gd name="T1" fmla="*/ 0 h 7"/>
                <a:gd name="T2" fmla="*/ 88 w 11"/>
                <a:gd name="T3" fmla="*/ 5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0" y="0"/>
                    <a:pt x="6" y="7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2" name="Freeform 1209">
              <a:extLst>
                <a:ext uri="{FF2B5EF4-FFF2-40B4-BE49-F238E27FC236}">
                  <a16:creationId xmlns:a16="http://schemas.microsoft.com/office/drawing/2014/main" id="{33704943-0569-4B98-9C92-96377F3BA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586"/>
              <a:ext cx="96" cy="50"/>
            </a:xfrm>
            <a:custGeom>
              <a:avLst/>
              <a:gdLst>
                <a:gd name="T0" fmla="*/ 0 w 49"/>
                <a:gd name="T1" fmla="*/ 35 h 24"/>
                <a:gd name="T2" fmla="*/ 188 w 49"/>
                <a:gd name="T3" fmla="*/ 83 h 24"/>
                <a:gd name="T4" fmla="*/ 368 w 49"/>
                <a:gd name="T5" fmla="*/ 21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4">
                  <a:moveTo>
                    <a:pt x="0" y="4"/>
                  </a:moveTo>
                  <a:cubicBezTo>
                    <a:pt x="0" y="4"/>
                    <a:pt x="13" y="0"/>
                    <a:pt x="25" y="9"/>
                  </a:cubicBezTo>
                  <a:cubicBezTo>
                    <a:pt x="44" y="16"/>
                    <a:pt x="48" y="19"/>
                    <a:pt x="49" y="2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3" name="Freeform 1210">
              <a:extLst>
                <a:ext uri="{FF2B5EF4-FFF2-40B4-BE49-F238E27FC236}">
                  <a16:creationId xmlns:a16="http://schemas.microsoft.com/office/drawing/2014/main" id="{B6BDABEA-35E2-4966-BEE9-62F2584AF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507"/>
              <a:ext cx="43" cy="209"/>
            </a:xfrm>
            <a:custGeom>
              <a:avLst/>
              <a:gdLst>
                <a:gd name="T0" fmla="*/ 0 w 22"/>
                <a:gd name="T1" fmla="*/ 913 h 100"/>
                <a:gd name="T2" fmla="*/ 84 w 22"/>
                <a:gd name="T3" fmla="*/ 376 h 100"/>
                <a:gd name="T4" fmla="*/ 68 w 22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00">
                  <a:moveTo>
                    <a:pt x="0" y="100"/>
                  </a:moveTo>
                  <a:cubicBezTo>
                    <a:pt x="12" y="82"/>
                    <a:pt x="17" y="53"/>
                    <a:pt x="11" y="41"/>
                  </a:cubicBezTo>
                  <a:cubicBezTo>
                    <a:pt x="22" y="24"/>
                    <a:pt x="19" y="7"/>
                    <a:pt x="9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4" name="Freeform 1211">
              <a:extLst>
                <a:ext uri="{FF2B5EF4-FFF2-40B4-BE49-F238E27FC236}">
                  <a16:creationId xmlns:a16="http://schemas.microsoft.com/office/drawing/2014/main" id="{D1F96DDA-3AA9-4D73-83D7-9A47FA1BD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737"/>
              <a:ext cx="87" cy="213"/>
            </a:xfrm>
            <a:custGeom>
              <a:avLst/>
              <a:gdLst>
                <a:gd name="T0" fmla="*/ 0 w 44"/>
                <a:gd name="T1" fmla="*/ 929 h 102"/>
                <a:gd name="T2" fmla="*/ 176 w 44"/>
                <a:gd name="T3" fmla="*/ 537 h 102"/>
                <a:gd name="T4" fmla="*/ 239 w 44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02">
                  <a:moveTo>
                    <a:pt x="0" y="102"/>
                  </a:moveTo>
                  <a:cubicBezTo>
                    <a:pt x="12" y="98"/>
                    <a:pt x="25" y="75"/>
                    <a:pt x="23" y="59"/>
                  </a:cubicBezTo>
                  <a:cubicBezTo>
                    <a:pt x="33" y="50"/>
                    <a:pt x="44" y="18"/>
                    <a:pt x="31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5" name="Freeform 1212">
              <a:extLst>
                <a:ext uri="{FF2B5EF4-FFF2-40B4-BE49-F238E27FC236}">
                  <a16:creationId xmlns:a16="http://schemas.microsoft.com/office/drawing/2014/main" id="{2AD34B36-E27C-4EF2-998F-4C64B5618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290"/>
              <a:ext cx="110" cy="92"/>
            </a:xfrm>
            <a:custGeom>
              <a:avLst/>
              <a:gdLst>
                <a:gd name="T0" fmla="*/ 424 w 56"/>
                <a:gd name="T1" fmla="*/ 401 h 44"/>
                <a:gd name="T2" fmla="*/ 379 w 56"/>
                <a:gd name="T3" fmla="*/ 368 h 44"/>
                <a:gd name="T4" fmla="*/ 281 w 56"/>
                <a:gd name="T5" fmla="*/ 401 h 44"/>
                <a:gd name="T6" fmla="*/ 0 w 56"/>
                <a:gd name="T7" fmla="*/ 293 h 44"/>
                <a:gd name="T8" fmla="*/ 100 w 56"/>
                <a:gd name="T9" fmla="*/ 84 h 44"/>
                <a:gd name="T10" fmla="*/ 47 w 56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44">
                  <a:moveTo>
                    <a:pt x="56" y="44"/>
                  </a:moveTo>
                  <a:cubicBezTo>
                    <a:pt x="53" y="42"/>
                    <a:pt x="53" y="39"/>
                    <a:pt x="50" y="40"/>
                  </a:cubicBezTo>
                  <a:cubicBezTo>
                    <a:pt x="47" y="41"/>
                    <a:pt x="37" y="44"/>
                    <a:pt x="37" y="44"/>
                  </a:cubicBezTo>
                  <a:cubicBezTo>
                    <a:pt x="23" y="44"/>
                    <a:pt x="0" y="42"/>
                    <a:pt x="0" y="32"/>
                  </a:cubicBezTo>
                  <a:cubicBezTo>
                    <a:pt x="0" y="32"/>
                    <a:pt x="14" y="14"/>
                    <a:pt x="13" y="9"/>
                  </a:cubicBezTo>
                  <a:cubicBezTo>
                    <a:pt x="9" y="10"/>
                    <a:pt x="6" y="0"/>
                    <a:pt x="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6" name="Line 1213">
              <a:extLst>
                <a:ext uri="{FF2B5EF4-FFF2-40B4-BE49-F238E27FC236}">
                  <a16:creationId xmlns:a16="http://schemas.microsoft.com/office/drawing/2014/main" id="{8C6BE9A1-9018-46D1-8737-3933D563E1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9" y="2359"/>
              <a:ext cx="8" cy="14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7" name="Freeform 1214">
              <a:extLst>
                <a:ext uri="{FF2B5EF4-FFF2-40B4-BE49-F238E27FC236}">
                  <a16:creationId xmlns:a16="http://schemas.microsoft.com/office/drawing/2014/main" id="{47D4EEB8-A460-4B89-82E7-23E5DD6C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2750"/>
              <a:ext cx="63" cy="175"/>
            </a:xfrm>
            <a:custGeom>
              <a:avLst/>
              <a:gdLst>
                <a:gd name="T0" fmla="*/ 197 w 32"/>
                <a:gd name="T1" fmla="*/ 0 h 84"/>
                <a:gd name="T2" fmla="*/ 228 w 32"/>
                <a:gd name="T3" fmla="*/ 144 h 84"/>
                <a:gd name="T4" fmla="*/ 144 w 32"/>
                <a:gd name="T5" fmla="*/ 217 h 84"/>
                <a:gd name="T6" fmla="*/ 175 w 32"/>
                <a:gd name="T7" fmla="*/ 452 h 84"/>
                <a:gd name="T8" fmla="*/ 85 w 32"/>
                <a:gd name="T9" fmla="*/ 608 h 84"/>
                <a:gd name="T10" fmla="*/ 85 w 32"/>
                <a:gd name="T11" fmla="*/ 733 h 84"/>
                <a:gd name="T12" fmla="*/ 0 w 32"/>
                <a:gd name="T13" fmla="*/ 76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84">
                  <a:moveTo>
                    <a:pt x="26" y="0"/>
                  </a:moveTo>
                  <a:cubicBezTo>
                    <a:pt x="26" y="6"/>
                    <a:pt x="32" y="13"/>
                    <a:pt x="30" y="16"/>
                  </a:cubicBezTo>
                  <a:cubicBezTo>
                    <a:pt x="28" y="22"/>
                    <a:pt x="21" y="21"/>
                    <a:pt x="19" y="24"/>
                  </a:cubicBezTo>
                  <a:cubicBezTo>
                    <a:pt x="17" y="28"/>
                    <a:pt x="24" y="46"/>
                    <a:pt x="23" y="50"/>
                  </a:cubicBezTo>
                  <a:cubicBezTo>
                    <a:pt x="22" y="55"/>
                    <a:pt x="12" y="63"/>
                    <a:pt x="11" y="67"/>
                  </a:cubicBezTo>
                  <a:cubicBezTo>
                    <a:pt x="8" y="76"/>
                    <a:pt x="11" y="81"/>
                    <a:pt x="11" y="81"/>
                  </a:cubicBezTo>
                  <a:cubicBezTo>
                    <a:pt x="0" y="84"/>
                    <a:pt x="0" y="84"/>
                    <a:pt x="0" y="8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8" name="Freeform 1215">
              <a:extLst>
                <a:ext uri="{FF2B5EF4-FFF2-40B4-BE49-F238E27FC236}">
                  <a16:creationId xmlns:a16="http://schemas.microsoft.com/office/drawing/2014/main" id="{2B68FA2B-B6DE-4026-90D6-A69EE0D6B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806"/>
              <a:ext cx="43" cy="4"/>
            </a:xfrm>
            <a:custGeom>
              <a:avLst/>
              <a:gdLst>
                <a:gd name="T0" fmla="*/ 164 w 22"/>
                <a:gd name="T1" fmla="*/ 16 h 2"/>
                <a:gd name="T2" fmla="*/ 0 w 2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22" y="2"/>
                  </a:moveTo>
                  <a:cubicBezTo>
                    <a:pt x="22" y="2"/>
                    <a:pt x="13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9" name="Freeform 1216">
              <a:extLst>
                <a:ext uri="{FF2B5EF4-FFF2-40B4-BE49-F238E27FC236}">
                  <a16:creationId xmlns:a16="http://schemas.microsoft.com/office/drawing/2014/main" id="{AF6EE18C-FCC5-495C-894B-178DBDDAD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777"/>
              <a:ext cx="77" cy="19"/>
            </a:xfrm>
            <a:custGeom>
              <a:avLst/>
              <a:gdLst>
                <a:gd name="T0" fmla="*/ 0 w 39"/>
                <a:gd name="T1" fmla="*/ 68 h 9"/>
                <a:gd name="T2" fmla="*/ 284 w 39"/>
                <a:gd name="T3" fmla="*/ 27 h 9"/>
                <a:gd name="T4" fmla="*/ 300 w 3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9">
                  <a:moveTo>
                    <a:pt x="0" y="7"/>
                  </a:moveTo>
                  <a:cubicBezTo>
                    <a:pt x="5" y="1"/>
                    <a:pt x="26" y="0"/>
                    <a:pt x="37" y="3"/>
                  </a:cubicBezTo>
                  <a:cubicBezTo>
                    <a:pt x="39" y="9"/>
                    <a:pt x="39" y="9"/>
                    <a:pt x="39" y="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0" name="Freeform 1217">
              <a:extLst>
                <a:ext uri="{FF2B5EF4-FFF2-40B4-BE49-F238E27FC236}">
                  <a16:creationId xmlns:a16="http://schemas.microsoft.com/office/drawing/2014/main" id="{6C9E93D7-A333-47E4-B71B-2ED68088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587"/>
              <a:ext cx="96" cy="106"/>
            </a:xfrm>
            <a:custGeom>
              <a:avLst/>
              <a:gdLst>
                <a:gd name="T0" fmla="*/ 96 w 49"/>
                <a:gd name="T1" fmla="*/ 457 h 51"/>
                <a:gd name="T2" fmla="*/ 8 w 49"/>
                <a:gd name="T3" fmla="*/ 268 h 51"/>
                <a:gd name="T4" fmla="*/ 112 w 49"/>
                <a:gd name="T5" fmla="*/ 25 h 51"/>
                <a:gd name="T6" fmla="*/ 300 w 49"/>
                <a:gd name="T7" fmla="*/ 64 h 51"/>
                <a:gd name="T8" fmla="*/ 368 w 49"/>
                <a:gd name="T9" fmla="*/ 18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1">
                  <a:moveTo>
                    <a:pt x="13" y="51"/>
                  </a:moveTo>
                  <a:cubicBezTo>
                    <a:pt x="6" y="46"/>
                    <a:pt x="2" y="41"/>
                    <a:pt x="1" y="30"/>
                  </a:cubicBezTo>
                  <a:cubicBezTo>
                    <a:pt x="0" y="20"/>
                    <a:pt x="6" y="3"/>
                    <a:pt x="15" y="3"/>
                  </a:cubicBezTo>
                  <a:cubicBezTo>
                    <a:pt x="24" y="2"/>
                    <a:pt x="35" y="0"/>
                    <a:pt x="40" y="7"/>
                  </a:cubicBezTo>
                  <a:cubicBezTo>
                    <a:pt x="46" y="14"/>
                    <a:pt x="49" y="20"/>
                    <a:pt x="49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1" name="Freeform 1218">
              <a:extLst>
                <a:ext uri="{FF2B5EF4-FFF2-40B4-BE49-F238E27FC236}">
                  <a16:creationId xmlns:a16="http://schemas.microsoft.com/office/drawing/2014/main" id="{9A9AFD4E-0553-47B4-9FC0-6A975FB4A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2582"/>
              <a:ext cx="16" cy="19"/>
            </a:xfrm>
            <a:custGeom>
              <a:avLst/>
              <a:gdLst>
                <a:gd name="T0" fmla="*/ 0 w 8"/>
                <a:gd name="T1" fmla="*/ 84 h 9"/>
                <a:gd name="T2" fmla="*/ 56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0" y="9"/>
                    <a:pt x="8" y="3"/>
                    <a:pt x="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2" name="Freeform 1219">
              <a:extLst>
                <a:ext uri="{FF2B5EF4-FFF2-40B4-BE49-F238E27FC236}">
                  <a16:creationId xmlns:a16="http://schemas.microsoft.com/office/drawing/2014/main" id="{CF6367AF-4A72-4ABF-9E34-D388783EF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503"/>
              <a:ext cx="21" cy="88"/>
            </a:xfrm>
            <a:custGeom>
              <a:avLst/>
              <a:gdLst>
                <a:gd name="T0" fmla="*/ 76 w 11"/>
                <a:gd name="T1" fmla="*/ 386 h 42"/>
                <a:gd name="T2" fmla="*/ 55 w 11"/>
                <a:gd name="T3" fmla="*/ 65 h 42"/>
                <a:gd name="T4" fmla="*/ 15 w 1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2">
                  <a:moveTo>
                    <a:pt x="11" y="42"/>
                  </a:moveTo>
                  <a:cubicBezTo>
                    <a:pt x="7" y="37"/>
                    <a:pt x="0" y="17"/>
                    <a:pt x="8" y="7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3" name="Line 1220">
              <a:extLst>
                <a:ext uri="{FF2B5EF4-FFF2-40B4-BE49-F238E27FC236}">
                  <a16:creationId xmlns:a16="http://schemas.microsoft.com/office/drawing/2014/main" id="{0FE943B3-9D7C-467E-BCA4-2E8BD711EC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5" y="2511"/>
              <a:ext cx="14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4" name="Freeform 1221">
              <a:extLst>
                <a:ext uri="{FF2B5EF4-FFF2-40B4-BE49-F238E27FC236}">
                  <a16:creationId xmlns:a16="http://schemas.microsoft.com/office/drawing/2014/main" id="{37706C16-B1CA-49B8-963D-00BACD15C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576"/>
              <a:ext cx="66" cy="19"/>
            </a:xfrm>
            <a:custGeom>
              <a:avLst/>
              <a:gdLst>
                <a:gd name="T0" fmla="*/ 248 w 34"/>
                <a:gd name="T1" fmla="*/ 76 h 9"/>
                <a:gd name="T2" fmla="*/ 0 w 3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9">
                  <a:moveTo>
                    <a:pt x="34" y="8"/>
                  </a:moveTo>
                  <a:cubicBezTo>
                    <a:pt x="29" y="9"/>
                    <a:pt x="5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5" name="Freeform 1222">
              <a:extLst>
                <a:ext uri="{FF2B5EF4-FFF2-40B4-BE49-F238E27FC236}">
                  <a16:creationId xmlns:a16="http://schemas.microsoft.com/office/drawing/2014/main" id="{70201B30-B7F3-415C-B727-FA3566DD5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668"/>
              <a:ext cx="30" cy="17"/>
            </a:xfrm>
            <a:custGeom>
              <a:avLst/>
              <a:gdLst>
                <a:gd name="T0" fmla="*/ 0 w 15"/>
                <a:gd name="T1" fmla="*/ 68 h 8"/>
                <a:gd name="T2" fmla="*/ 112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7"/>
                  </a:moveTo>
                  <a:cubicBezTo>
                    <a:pt x="10" y="5"/>
                    <a:pt x="15" y="8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6" name="Freeform 1223">
              <a:extLst>
                <a:ext uri="{FF2B5EF4-FFF2-40B4-BE49-F238E27FC236}">
                  <a16:creationId xmlns:a16="http://schemas.microsoft.com/office/drawing/2014/main" id="{B4BAEA8F-621C-41EC-B5D9-F7258E28A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480"/>
              <a:ext cx="96" cy="205"/>
            </a:xfrm>
            <a:custGeom>
              <a:avLst/>
              <a:gdLst>
                <a:gd name="T0" fmla="*/ 53 w 49"/>
                <a:gd name="T1" fmla="*/ 897 h 98"/>
                <a:gd name="T2" fmla="*/ 31 w 49"/>
                <a:gd name="T3" fmla="*/ 561 h 98"/>
                <a:gd name="T4" fmla="*/ 53 w 49"/>
                <a:gd name="T5" fmla="*/ 337 h 98"/>
                <a:gd name="T6" fmla="*/ 368 w 49"/>
                <a:gd name="T7" fmla="*/ 56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98">
                  <a:moveTo>
                    <a:pt x="7" y="98"/>
                  </a:moveTo>
                  <a:cubicBezTo>
                    <a:pt x="0" y="84"/>
                    <a:pt x="0" y="73"/>
                    <a:pt x="4" y="61"/>
                  </a:cubicBezTo>
                  <a:cubicBezTo>
                    <a:pt x="8" y="48"/>
                    <a:pt x="6" y="42"/>
                    <a:pt x="7" y="37"/>
                  </a:cubicBezTo>
                  <a:cubicBezTo>
                    <a:pt x="8" y="31"/>
                    <a:pt x="17" y="0"/>
                    <a:pt x="49" y="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7" name="Freeform 1224">
              <a:extLst>
                <a:ext uri="{FF2B5EF4-FFF2-40B4-BE49-F238E27FC236}">
                  <a16:creationId xmlns:a16="http://schemas.microsoft.com/office/drawing/2014/main" id="{3C095C80-7CF0-49AE-A66E-F50CE5C98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00"/>
              <a:ext cx="17" cy="15"/>
            </a:xfrm>
            <a:custGeom>
              <a:avLst/>
              <a:gdLst>
                <a:gd name="T0" fmla="*/ 60 w 9"/>
                <a:gd name="T1" fmla="*/ 0 h 7"/>
                <a:gd name="T2" fmla="*/ 0 w 9"/>
                <a:gd name="T3" fmla="*/ 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9" y="0"/>
                    <a:pt x="5" y="7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8" name="Freeform 1225">
              <a:extLst>
                <a:ext uri="{FF2B5EF4-FFF2-40B4-BE49-F238E27FC236}">
                  <a16:creationId xmlns:a16="http://schemas.microsoft.com/office/drawing/2014/main" id="{CFF8E44E-ED19-46E2-9867-63B3933A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350"/>
              <a:ext cx="35" cy="13"/>
            </a:xfrm>
            <a:custGeom>
              <a:avLst/>
              <a:gdLst>
                <a:gd name="T0" fmla="*/ 0 w 18"/>
                <a:gd name="T1" fmla="*/ 0 h 6"/>
                <a:gd name="T2" fmla="*/ 132 w 18"/>
                <a:gd name="T3" fmla="*/ 3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1" y="6"/>
                    <a:pt x="18" y="3"/>
                    <a:pt x="18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9" name="Freeform 1226">
              <a:extLst>
                <a:ext uri="{FF2B5EF4-FFF2-40B4-BE49-F238E27FC236}">
                  <a16:creationId xmlns:a16="http://schemas.microsoft.com/office/drawing/2014/main" id="{F692DA5E-7B83-4115-BE33-6219B3B37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288"/>
              <a:ext cx="45" cy="146"/>
            </a:xfrm>
            <a:custGeom>
              <a:avLst/>
              <a:gdLst>
                <a:gd name="T0" fmla="*/ 76 w 23"/>
                <a:gd name="T1" fmla="*/ 636 h 70"/>
                <a:gd name="T2" fmla="*/ 112 w 23"/>
                <a:gd name="T3" fmla="*/ 173 h 70"/>
                <a:gd name="T4" fmla="*/ 172 w 23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0">
                  <a:moveTo>
                    <a:pt x="10" y="70"/>
                  </a:moveTo>
                  <a:cubicBezTo>
                    <a:pt x="8" y="57"/>
                    <a:pt x="0" y="44"/>
                    <a:pt x="15" y="19"/>
                  </a:cubicBezTo>
                  <a:cubicBezTo>
                    <a:pt x="20" y="10"/>
                    <a:pt x="23" y="0"/>
                    <a:pt x="23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0" name="Freeform 1227">
              <a:extLst>
                <a:ext uri="{FF2B5EF4-FFF2-40B4-BE49-F238E27FC236}">
                  <a16:creationId xmlns:a16="http://schemas.microsoft.com/office/drawing/2014/main" id="{ED958696-6540-4C0F-A5B4-22A9FA3E3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267"/>
              <a:ext cx="75" cy="200"/>
            </a:xfrm>
            <a:custGeom>
              <a:avLst/>
              <a:gdLst>
                <a:gd name="T0" fmla="*/ 168 w 38"/>
                <a:gd name="T1" fmla="*/ 869 h 96"/>
                <a:gd name="T2" fmla="*/ 268 w 38"/>
                <a:gd name="T3" fmla="*/ 669 h 96"/>
                <a:gd name="T4" fmla="*/ 237 w 38"/>
                <a:gd name="T5" fmla="*/ 490 h 96"/>
                <a:gd name="T6" fmla="*/ 261 w 38"/>
                <a:gd name="T7" fmla="*/ 200 h 96"/>
                <a:gd name="T8" fmla="*/ 0 w 38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6">
                  <a:moveTo>
                    <a:pt x="22" y="96"/>
                  </a:moveTo>
                  <a:cubicBezTo>
                    <a:pt x="33" y="88"/>
                    <a:pt x="35" y="85"/>
                    <a:pt x="35" y="74"/>
                  </a:cubicBezTo>
                  <a:cubicBezTo>
                    <a:pt x="35" y="69"/>
                    <a:pt x="34" y="61"/>
                    <a:pt x="31" y="54"/>
                  </a:cubicBezTo>
                  <a:cubicBezTo>
                    <a:pt x="38" y="51"/>
                    <a:pt x="36" y="26"/>
                    <a:pt x="34" y="22"/>
                  </a:cubicBezTo>
                  <a:cubicBezTo>
                    <a:pt x="30" y="15"/>
                    <a:pt x="24" y="0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1" name="Freeform 1228">
              <a:extLst>
                <a:ext uri="{FF2B5EF4-FFF2-40B4-BE49-F238E27FC236}">
                  <a16:creationId xmlns:a16="http://schemas.microsoft.com/office/drawing/2014/main" id="{73666122-78F8-43C9-A4AC-DCDD587B3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2748"/>
              <a:ext cx="24" cy="10"/>
            </a:xfrm>
            <a:custGeom>
              <a:avLst/>
              <a:gdLst>
                <a:gd name="T0" fmla="*/ 96 w 12"/>
                <a:gd name="T1" fmla="*/ 32 h 5"/>
                <a:gd name="T2" fmla="*/ 0 w 1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12" y="4"/>
                  </a:moveTo>
                  <a:cubicBezTo>
                    <a:pt x="12" y="4"/>
                    <a:pt x="2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2" name="Line 1229">
              <a:extLst>
                <a:ext uri="{FF2B5EF4-FFF2-40B4-BE49-F238E27FC236}">
                  <a16:creationId xmlns:a16="http://schemas.microsoft.com/office/drawing/2014/main" id="{4C9D09E4-C937-454C-914B-8CD8515C1C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5" y="2777"/>
              <a:ext cx="4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3" name="Freeform 1230">
              <a:extLst>
                <a:ext uri="{FF2B5EF4-FFF2-40B4-BE49-F238E27FC236}">
                  <a16:creationId xmlns:a16="http://schemas.microsoft.com/office/drawing/2014/main" id="{C0282BFC-D8E2-4F01-9ABF-94C29E90D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852"/>
              <a:ext cx="22" cy="31"/>
            </a:xfrm>
            <a:custGeom>
              <a:avLst/>
              <a:gdLst>
                <a:gd name="T0" fmla="*/ 56 w 11"/>
                <a:gd name="T1" fmla="*/ 132 h 15"/>
                <a:gd name="T2" fmla="*/ 88 w 11"/>
                <a:gd name="T3" fmla="*/ 2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7" y="15"/>
                  </a:moveTo>
                  <a:cubicBezTo>
                    <a:pt x="0" y="0"/>
                    <a:pt x="6" y="5"/>
                    <a:pt x="11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4" name="Freeform 1231">
              <a:extLst>
                <a:ext uri="{FF2B5EF4-FFF2-40B4-BE49-F238E27FC236}">
                  <a16:creationId xmlns:a16="http://schemas.microsoft.com/office/drawing/2014/main" id="{82448757-7515-4ABD-A742-8ED93E0A9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48"/>
              <a:ext cx="71" cy="12"/>
            </a:xfrm>
            <a:custGeom>
              <a:avLst/>
              <a:gdLst>
                <a:gd name="T0" fmla="*/ 276 w 36"/>
                <a:gd name="T1" fmla="*/ 48 h 6"/>
                <a:gd name="T2" fmla="*/ 0 w 3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36" y="6"/>
                  </a:moveTo>
                  <a:cubicBezTo>
                    <a:pt x="36" y="6"/>
                    <a:pt x="6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5" name="Freeform 1232">
              <a:extLst>
                <a:ext uri="{FF2B5EF4-FFF2-40B4-BE49-F238E27FC236}">
                  <a16:creationId xmlns:a16="http://schemas.microsoft.com/office/drawing/2014/main" id="{5D3AB11B-FFC3-49D5-BFE6-4628AE3A1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919"/>
              <a:ext cx="12" cy="23"/>
            </a:xfrm>
            <a:custGeom>
              <a:avLst/>
              <a:gdLst>
                <a:gd name="T0" fmla="*/ 48 w 6"/>
                <a:gd name="T1" fmla="*/ 100 h 11"/>
                <a:gd name="T2" fmla="*/ 0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11"/>
                  </a:moveTo>
                  <a:cubicBezTo>
                    <a:pt x="6" y="9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6" name="Freeform 1233">
              <a:extLst>
                <a:ext uri="{FF2B5EF4-FFF2-40B4-BE49-F238E27FC236}">
                  <a16:creationId xmlns:a16="http://schemas.microsoft.com/office/drawing/2014/main" id="{4EE84171-2C44-4E17-8967-6AC09D36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739"/>
              <a:ext cx="80" cy="159"/>
            </a:xfrm>
            <a:custGeom>
              <a:avLst/>
              <a:gdLst>
                <a:gd name="T0" fmla="*/ 31 w 41"/>
                <a:gd name="T1" fmla="*/ 697 h 76"/>
                <a:gd name="T2" fmla="*/ 31 w 41"/>
                <a:gd name="T3" fmla="*/ 460 h 76"/>
                <a:gd name="T4" fmla="*/ 111 w 41"/>
                <a:gd name="T5" fmla="*/ 276 h 76"/>
                <a:gd name="T6" fmla="*/ 304 w 41"/>
                <a:gd name="T7" fmla="*/ 0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76">
                  <a:moveTo>
                    <a:pt x="4" y="76"/>
                  </a:moveTo>
                  <a:cubicBezTo>
                    <a:pt x="1" y="68"/>
                    <a:pt x="0" y="60"/>
                    <a:pt x="4" y="50"/>
                  </a:cubicBezTo>
                  <a:cubicBezTo>
                    <a:pt x="9" y="40"/>
                    <a:pt x="15" y="35"/>
                    <a:pt x="15" y="30"/>
                  </a:cubicBezTo>
                  <a:cubicBezTo>
                    <a:pt x="15" y="24"/>
                    <a:pt x="10" y="3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7" name="Freeform 1234">
              <a:extLst>
                <a:ext uri="{FF2B5EF4-FFF2-40B4-BE49-F238E27FC236}">
                  <a16:creationId xmlns:a16="http://schemas.microsoft.com/office/drawing/2014/main" id="{6DC2961A-4C39-4C35-A9DD-888594854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973"/>
              <a:ext cx="78" cy="138"/>
            </a:xfrm>
            <a:custGeom>
              <a:avLst/>
              <a:gdLst>
                <a:gd name="T0" fmla="*/ 0 w 40"/>
                <a:gd name="T1" fmla="*/ 604 h 66"/>
                <a:gd name="T2" fmla="*/ 236 w 40"/>
                <a:gd name="T3" fmla="*/ 358 h 66"/>
                <a:gd name="T4" fmla="*/ 224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0" y="66"/>
                  </a:moveTo>
                  <a:cubicBezTo>
                    <a:pt x="17" y="62"/>
                    <a:pt x="23" y="54"/>
                    <a:pt x="32" y="39"/>
                  </a:cubicBezTo>
                  <a:cubicBezTo>
                    <a:pt x="40" y="24"/>
                    <a:pt x="38" y="9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8" name="Freeform 1235">
              <a:extLst>
                <a:ext uri="{FF2B5EF4-FFF2-40B4-BE49-F238E27FC236}">
                  <a16:creationId xmlns:a16="http://schemas.microsoft.com/office/drawing/2014/main" id="{13957848-4AA0-48F4-983E-7EA10854D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965"/>
              <a:ext cx="55" cy="98"/>
            </a:xfrm>
            <a:custGeom>
              <a:avLst/>
              <a:gdLst>
                <a:gd name="T0" fmla="*/ 39 w 28"/>
                <a:gd name="T1" fmla="*/ 425 h 47"/>
                <a:gd name="T2" fmla="*/ 39 w 28"/>
                <a:gd name="T3" fmla="*/ 225 h 47"/>
                <a:gd name="T4" fmla="*/ 212 w 2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7">
                  <a:moveTo>
                    <a:pt x="5" y="47"/>
                  </a:moveTo>
                  <a:cubicBezTo>
                    <a:pt x="0" y="40"/>
                    <a:pt x="2" y="30"/>
                    <a:pt x="5" y="25"/>
                  </a:cubicBezTo>
                  <a:cubicBezTo>
                    <a:pt x="8" y="19"/>
                    <a:pt x="18" y="2"/>
                    <a:pt x="2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9" name="Freeform 1236">
              <a:extLst>
                <a:ext uri="{FF2B5EF4-FFF2-40B4-BE49-F238E27FC236}">
                  <a16:creationId xmlns:a16="http://schemas.microsoft.com/office/drawing/2014/main" id="{A6FF7FBD-7960-407E-A509-21E5D9ACF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3063"/>
              <a:ext cx="28" cy="13"/>
            </a:xfrm>
            <a:custGeom>
              <a:avLst/>
              <a:gdLst>
                <a:gd name="T0" fmla="*/ 112 w 14"/>
                <a:gd name="T1" fmla="*/ 61 h 6"/>
                <a:gd name="T2" fmla="*/ 72 w 14"/>
                <a:gd name="T3" fmla="*/ 0 h 6"/>
                <a:gd name="T4" fmla="*/ 0 w 14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4" y="3"/>
                    <a:pt x="12" y="0"/>
                    <a:pt x="9" y="0"/>
                  </a:cubicBezTo>
                  <a:cubicBezTo>
                    <a:pt x="7" y="0"/>
                    <a:pt x="0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0" name="Freeform 1237">
              <a:extLst>
                <a:ext uri="{FF2B5EF4-FFF2-40B4-BE49-F238E27FC236}">
                  <a16:creationId xmlns:a16="http://schemas.microsoft.com/office/drawing/2014/main" id="{DD1485BF-3C68-4F9C-98A9-67580E9A3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971"/>
              <a:ext cx="51" cy="92"/>
            </a:xfrm>
            <a:custGeom>
              <a:avLst/>
              <a:gdLst>
                <a:gd name="T0" fmla="*/ 0 w 26"/>
                <a:gd name="T1" fmla="*/ 401 h 44"/>
                <a:gd name="T2" fmla="*/ 69 w 26"/>
                <a:gd name="T3" fmla="*/ 201 h 44"/>
                <a:gd name="T4" fmla="*/ 157 w 26"/>
                <a:gd name="T5" fmla="*/ 56 h 44"/>
                <a:gd name="T6" fmla="*/ 104 w 26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44">
                  <a:moveTo>
                    <a:pt x="0" y="44"/>
                  </a:moveTo>
                  <a:cubicBezTo>
                    <a:pt x="0" y="44"/>
                    <a:pt x="6" y="27"/>
                    <a:pt x="9" y="22"/>
                  </a:cubicBezTo>
                  <a:cubicBezTo>
                    <a:pt x="13" y="18"/>
                    <a:pt x="26" y="11"/>
                    <a:pt x="21" y="6"/>
                  </a:cubicBezTo>
                  <a:cubicBezTo>
                    <a:pt x="16" y="2"/>
                    <a:pt x="14" y="0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1" name="Line 1238">
              <a:extLst>
                <a:ext uri="{FF2B5EF4-FFF2-40B4-BE49-F238E27FC236}">
                  <a16:creationId xmlns:a16="http://schemas.microsoft.com/office/drawing/2014/main" id="{15C2DB21-D45D-497F-9802-A111D2A85D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7" y="2977"/>
              <a:ext cx="8" cy="7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2" name="Freeform 1239">
              <a:extLst>
                <a:ext uri="{FF2B5EF4-FFF2-40B4-BE49-F238E27FC236}">
                  <a16:creationId xmlns:a16="http://schemas.microsoft.com/office/drawing/2014/main" id="{4FB06577-7395-428F-A1AC-162C5CE5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002"/>
              <a:ext cx="24" cy="23"/>
            </a:xfrm>
            <a:custGeom>
              <a:avLst/>
              <a:gdLst>
                <a:gd name="T0" fmla="*/ 96 w 12"/>
                <a:gd name="T1" fmla="*/ 100 h 11"/>
                <a:gd name="T2" fmla="*/ 0 w 12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6"/>
                    <a:pt x="6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3" name="Freeform 1240">
              <a:extLst>
                <a:ext uri="{FF2B5EF4-FFF2-40B4-BE49-F238E27FC236}">
                  <a16:creationId xmlns:a16="http://schemas.microsoft.com/office/drawing/2014/main" id="{421223AC-7A6F-48E8-83BD-818F958BE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996"/>
              <a:ext cx="37" cy="11"/>
            </a:xfrm>
            <a:custGeom>
              <a:avLst/>
              <a:gdLst>
                <a:gd name="T0" fmla="*/ 140 w 19"/>
                <a:gd name="T1" fmla="*/ 53 h 5"/>
                <a:gd name="T2" fmla="*/ 8 w 1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">
                  <a:moveTo>
                    <a:pt x="19" y="5"/>
                  </a:moveTo>
                  <a:cubicBezTo>
                    <a:pt x="19" y="5"/>
                    <a:pt x="0" y="4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4" name="Freeform 1241">
              <a:extLst>
                <a:ext uri="{FF2B5EF4-FFF2-40B4-BE49-F238E27FC236}">
                  <a16:creationId xmlns:a16="http://schemas.microsoft.com/office/drawing/2014/main" id="{9A25E5C1-E6B0-4FFE-8420-8E6358386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3124"/>
              <a:ext cx="65" cy="100"/>
            </a:xfrm>
            <a:custGeom>
              <a:avLst/>
              <a:gdLst>
                <a:gd name="T0" fmla="*/ 0 w 33"/>
                <a:gd name="T1" fmla="*/ 433 h 48"/>
                <a:gd name="T2" fmla="*/ 205 w 33"/>
                <a:gd name="T3" fmla="*/ 300 h 48"/>
                <a:gd name="T4" fmla="*/ 228 w 33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8">
                  <a:moveTo>
                    <a:pt x="0" y="48"/>
                  </a:moveTo>
                  <a:cubicBezTo>
                    <a:pt x="12" y="45"/>
                    <a:pt x="22" y="42"/>
                    <a:pt x="27" y="33"/>
                  </a:cubicBezTo>
                  <a:cubicBezTo>
                    <a:pt x="31" y="24"/>
                    <a:pt x="33" y="9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5" name="Freeform 1242">
              <a:extLst>
                <a:ext uri="{FF2B5EF4-FFF2-40B4-BE49-F238E27FC236}">
                  <a16:creationId xmlns:a16="http://schemas.microsoft.com/office/drawing/2014/main" id="{53F227F3-A9CC-47F5-9C22-8D7E1B57A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3117"/>
              <a:ext cx="39" cy="94"/>
            </a:xfrm>
            <a:custGeom>
              <a:avLst/>
              <a:gdLst>
                <a:gd name="T0" fmla="*/ 16 w 20"/>
                <a:gd name="T1" fmla="*/ 409 h 45"/>
                <a:gd name="T2" fmla="*/ 53 w 20"/>
                <a:gd name="T3" fmla="*/ 184 h 45"/>
                <a:gd name="T4" fmla="*/ 148 w 20"/>
                <a:gd name="T5" fmla="*/ 56 h 45"/>
                <a:gd name="T6" fmla="*/ 103 w 20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5">
                  <a:moveTo>
                    <a:pt x="2" y="45"/>
                  </a:moveTo>
                  <a:cubicBezTo>
                    <a:pt x="2" y="39"/>
                    <a:pt x="0" y="24"/>
                    <a:pt x="7" y="20"/>
                  </a:cubicBezTo>
                  <a:cubicBezTo>
                    <a:pt x="15" y="17"/>
                    <a:pt x="20" y="9"/>
                    <a:pt x="20" y="6"/>
                  </a:cubicBezTo>
                  <a:cubicBezTo>
                    <a:pt x="20" y="3"/>
                    <a:pt x="14" y="0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6" name="Line 1243">
              <a:extLst>
                <a:ext uri="{FF2B5EF4-FFF2-40B4-BE49-F238E27FC236}">
                  <a16:creationId xmlns:a16="http://schemas.microsoft.com/office/drawing/2014/main" id="{42DDB63D-629B-44E2-A66A-BC532E0567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32" y="3128"/>
              <a:ext cx="22" cy="2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7" name="Freeform 1244">
              <a:extLst>
                <a:ext uri="{FF2B5EF4-FFF2-40B4-BE49-F238E27FC236}">
                  <a16:creationId xmlns:a16="http://schemas.microsoft.com/office/drawing/2014/main" id="{747010D5-3A9A-4221-8CA6-98D0772FA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3199"/>
              <a:ext cx="17" cy="8"/>
            </a:xfrm>
            <a:custGeom>
              <a:avLst/>
              <a:gdLst>
                <a:gd name="T0" fmla="*/ 60 w 9"/>
                <a:gd name="T1" fmla="*/ 0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9" y="0"/>
                    <a:pt x="1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8" name="Freeform 1245">
              <a:extLst>
                <a:ext uri="{FF2B5EF4-FFF2-40B4-BE49-F238E27FC236}">
                  <a16:creationId xmlns:a16="http://schemas.microsoft.com/office/drawing/2014/main" id="{FF36D600-07A1-4D2B-9EAA-0A2C3BD4D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255"/>
              <a:ext cx="79" cy="69"/>
            </a:xfrm>
            <a:custGeom>
              <a:avLst/>
              <a:gdLst>
                <a:gd name="T0" fmla="*/ 0 w 40"/>
                <a:gd name="T1" fmla="*/ 301 h 33"/>
                <a:gd name="T2" fmla="*/ 308 w 4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3">
                  <a:moveTo>
                    <a:pt x="0" y="33"/>
                  </a:moveTo>
                  <a:cubicBezTo>
                    <a:pt x="25" y="30"/>
                    <a:pt x="33" y="26"/>
                    <a:pt x="4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9" name="Freeform 1246">
              <a:extLst>
                <a:ext uri="{FF2B5EF4-FFF2-40B4-BE49-F238E27FC236}">
                  <a16:creationId xmlns:a16="http://schemas.microsoft.com/office/drawing/2014/main" id="{D52812D7-5036-4B2F-9385-458F2FFDF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3249"/>
              <a:ext cx="65" cy="57"/>
            </a:xfrm>
            <a:custGeom>
              <a:avLst/>
              <a:gdLst>
                <a:gd name="T0" fmla="*/ 0 w 33"/>
                <a:gd name="T1" fmla="*/ 253 h 27"/>
                <a:gd name="T2" fmla="*/ 252 w 33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7">
                  <a:moveTo>
                    <a:pt x="0" y="27"/>
                  </a:moveTo>
                  <a:cubicBezTo>
                    <a:pt x="11" y="23"/>
                    <a:pt x="29" y="13"/>
                    <a:pt x="3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0" name="Freeform 1247">
              <a:extLst>
                <a:ext uri="{FF2B5EF4-FFF2-40B4-BE49-F238E27FC236}">
                  <a16:creationId xmlns:a16="http://schemas.microsoft.com/office/drawing/2014/main" id="{4F07BE1B-A8A8-47C4-B2DC-684F8DE58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354"/>
              <a:ext cx="63" cy="31"/>
            </a:xfrm>
            <a:custGeom>
              <a:avLst/>
              <a:gdLst>
                <a:gd name="T0" fmla="*/ 244 w 32"/>
                <a:gd name="T1" fmla="*/ 0 h 15"/>
                <a:gd name="T2" fmla="*/ 0 w 32"/>
                <a:gd name="T3" fmla="*/ 13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">
                  <a:moveTo>
                    <a:pt x="32" y="0"/>
                  </a:moveTo>
                  <a:cubicBezTo>
                    <a:pt x="26" y="6"/>
                    <a:pt x="2" y="14"/>
                    <a:pt x="0" y="1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1" name="Freeform 1248">
              <a:extLst>
                <a:ext uri="{FF2B5EF4-FFF2-40B4-BE49-F238E27FC236}">
                  <a16:creationId xmlns:a16="http://schemas.microsoft.com/office/drawing/2014/main" id="{8F612CC8-C36F-418A-B7EF-B457F01FA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" y="3393"/>
              <a:ext cx="84" cy="17"/>
            </a:xfrm>
            <a:custGeom>
              <a:avLst/>
              <a:gdLst>
                <a:gd name="T0" fmla="*/ 320 w 43"/>
                <a:gd name="T1" fmla="*/ 0 h 8"/>
                <a:gd name="T2" fmla="*/ 0 w 43"/>
                <a:gd name="T3" fmla="*/ 4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8">
                  <a:moveTo>
                    <a:pt x="43" y="0"/>
                  </a:moveTo>
                  <a:cubicBezTo>
                    <a:pt x="37" y="3"/>
                    <a:pt x="8" y="8"/>
                    <a:pt x="0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2" name="Freeform 1249">
              <a:extLst>
                <a:ext uri="{FF2B5EF4-FFF2-40B4-BE49-F238E27FC236}">
                  <a16:creationId xmlns:a16="http://schemas.microsoft.com/office/drawing/2014/main" id="{5B16EE67-09AA-4DFA-A4D7-5D1D8021E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374"/>
              <a:ext cx="72" cy="7"/>
            </a:xfrm>
            <a:custGeom>
              <a:avLst/>
              <a:gdLst>
                <a:gd name="T0" fmla="*/ 272 w 37"/>
                <a:gd name="T1" fmla="*/ 28 h 3"/>
                <a:gd name="T2" fmla="*/ 0 w 3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">
                  <a:moveTo>
                    <a:pt x="37" y="2"/>
                  </a:moveTo>
                  <a:cubicBezTo>
                    <a:pt x="24" y="2"/>
                    <a:pt x="6" y="0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3" name="Freeform 1250">
              <a:extLst>
                <a:ext uri="{FF2B5EF4-FFF2-40B4-BE49-F238E27FC236}">
                  <a16:creationId xmlns:a16="http://schemas.microsoft.com/office/drawing/2014/main" id="{5260F6BB-7EDF-4240-86EE-AADC6A0C0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3155"/>
              <a:ext cx="29" cy="4"/>
            </a:xfrm>
            <a:custGeom>
              <a:avLst/>
              <a:gdLst>
                <a:gd name="T0" fmla="*/ 108 w 15"/>
                <a:gd name="T1" fmla="*/ 0 h 2"/>
                <a:gd name="T2" fmla="*/ 0 w 1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15" y="0"/>
                  </a:moveTo>
                  <a:cubicBezTo>
                    <a:pt x="9" y="1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4" name="Freeform 1251">
              <a:extLst>
                <a:ext uri="{FF2B5EF4-FFF2-40B4-BE49-F238E27FC236}">
                  <a16:creationId xmlns:a16="http://schemas.microsoft.com/office/drawing/2014/main" id="{8088B865-7F72-44B6-B023-6503A7D97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350"/>
              <a:ext cx="43" cy="95"/>
            </a:xfrm>
            <a:custGeom>
              <a:avLst/>
              <a:gdLst>
                <a:gd name="T0" fmla="*/ 0 w 22"/>
                <a:gd name="T1" fmla="*/ 0 h 45"/>
                <a:gd name="T2" fmla="*/ 133 w 22"/>
                <a:gd name="T3" fmla="*/ 27 h 45"/>
                <a:gd name="T4" fmla="*/ 164 w 22"/>
                <a:gd name="T5" fmla="*/ 42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5">
                  <a:moveTo>
                    <a:pt x="0" y="0"/>
                  </a:moveTo>
                  <a:cubicBezTo>
                    <a:pt x="1" y="6"/>
                    <a:pt x="18" y="3"/>
                    <a:pt x="18" y="3"/>
                  </a:cubicBezTo>
                  <a:cubicBezTo>
                    <a:pt x="18" y="3"/>
                    <a:pt x="11" y="34"/>
                    <a:pt x="22" y="4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5" name="Line 1252">
              <a:extLst>
                <a:ext uri="{FF2B5EF4-FFF2-40B4-BE49-F238E27FC236}">
                  <a16:creationId xmlns:a16="http://schemas.microsoft.com/office/drawing/2014/main" id="{55EB9DE2-5D1A-4F89-8A80-D57A0A0079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15" y="2777"/>
              <a:ext cx="4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6" name="Freeform 1253">
              <a:extLst>
                <a:ext uri="{FF2B5EF4-FFF2-40B4-BE49-F238E27FC236}">
                  <a16:creationId xmlns:a16="http://schemas.microsoft.com/office/drawing/2014/main" id="{18458BF5-59B3-4182-9E9F-D3468DC00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848"/>
              <a:ext cx="71" cy="12"/>
            </a:xfrm>
            <a:custGeom>
              <a:avLst/>
              <a:gdLst>
                <a:gd name="T0" fmla="*/ 276 w 36"/>
                <a:gd name="T1" fmla="*/ 48 h 6"/>
                <a:gd name="T2" fmla="*/ 0 w 3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36" y="6"/>
                  </a:moveTo>
                  <a:cubicBezTo>
                    <a:pt x="36" y="6"/>
                    <a:pt x="6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7" name="Freeform 1254">
              <a:extLst>
                <a:ext uri="{FF2B5EF4-FFF2-40B4-BE49-F238E27FC236}">
                  <a16:creationId xmlns:a16="http://schemas.microsoft.com/office/drawing/2014/main" id="{6B06DBD5-C272-404F-8F9B-045FE6D35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919"/>
              <a:ext cx="12" cy="23"/>
            </a:xfrm>
            <a:custGeom>
              <a:avLst/>
              <a:gdLst>
                <a:gd name="T0" fmla="*/ 48 w 6"/>
                <a:gd name="T1" fmla="*/ 100 h 11"/>
                <a:gd name="T2" fmla="*/ 0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6" y="11"/>
                  </a:moveTo>
                  <a:cubicBezTo>
                    <a:pt x="6" y="9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8" name="Freeform 1255">
              <a:extLst>
                <a:ext uri="{FF2B5EF4-FFF2-40B4-BE49-F238E27FC236}">
                  <a16:creationId xmlns:a16="http://schemas.microsoft.com/office/drawing/2014/main" id="{291B8709-456A-4C2A-9A19-0D1B58270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973"/>
              <a:ext cx="78" cy="138"/>
            </a:xfrm>
            <a:custGeom>
              <a:avLst/>
              <a:gdLst>
                <a:gd name="T0" fmla="*/ 0 w 40"/>
                <a:gd name="T1" fmla="*/ 604 h 66"/>
                <a:gd name="T2" fmla="*/ 236 w 40"/>
                <a:gd name="T3" fmla="*/ 358 h 66"/>
                <a:gd name="T4" fmla="*/ 224 w 40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6">
                  <a:moveTo>
                    <a:pt x="0" y="66"/>
                  </a:moveTo>
                  <a:cubicBezTo>
                    <a:pt x="17" y="62"/>
                    <a:pt x="23" y="54"/>
                    <a:pt x="32" y="39"/>
                  </a:cubicBezTo>
                  <a:cubicBezTo>
                    <a:pt x="40" y="24"/>
                    <a:pt x="38" y="9"/>
                    <a:pt x="3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9" name="Freeform 1256">
              <a:extLst>
                <a:ext uri="{FF2B5EF4-FFF2-40B4-BE49-F238E27FC236}">
                  <a16:creationId xmlns:a16="http://schemas.microsoft.com/office/drawing/2014/main" id="{00DDD04F-68C4-4A8A-A964-06FC5BCBD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3337"/>
              <a:ext cx="8" cy="6"/>
            </a:xfrm>
            <a:custGeom>
              <a:avLst/>
              <a:gdLst>
                <a:gd name="T0" fmla="*/ 0 w 4"/>
                <a:gd name="T1" fmla="*/ 24 h 3"/>
                <a:gd name="T2" fmla="*/ 3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2"/>
                    <a:pt x="4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0" name="Freeform 1257">
              <a:extLst>
                <a:ext uri="{FF2B5EF4-FFF2-40B4-BE49-F238E27FC236}">
                  <a16:creationId xmlns:a16="http://schemas.microsoft.com/office/drawing/2014/main" id="{CCA70C0B-1EDE-4B6B-9B6F-02FA2CF42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349"/>
              <a:ext cx="47" cy="21"/>
            </a:xfrm>
            <a:custGeom>
              <a:avLst/>
              <a:gdLst>
                <a:gd name="T0" fmla="*/ 0 w 24"/>
                <a:gd name="T1" fmla="*/ 92 h 10"/>
                <a:gd name="T2" fmla="*/ 180 w 2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10"/>
                  </a:moveTo>
                  <a:cubicBezTo>
                    <a:pt x="6" y="7"/>
                    <a:pt x="16" y="3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1" name="Freeform 1258">
              <a:extLst>
                <a:ext uri="{FF2B5EF4-FFF2-40B4-BE49-F238E27FC236}">
                  <a16:creationId xmlns:a16="http://schemas.microsoft.com/office/drawing/2014/main" id="{2F22903F-052E-4607-8885-E7DE8C2D9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424"/>
              <a:ext cx="14" cy="16"/>
            </a:xfrm>
            <a:custGeom>
              <a:avLst/>
              <a:gdLst>
                <a:gd name="T0" fmla="*/ 0 w 7"/>
                <a:gd name="T1" fmla="*/ 64 h 8"/>
                <a:gd name="T2" fmla="*/ 56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8"/>
                    <a:pt x="7" y="5"/>
                    <a:pt x="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2" name="Freeform 1259">
              <a:extLst>
                <a:ext uri="{FF2B5EF4-FFF2-40B4-BE49-F238E27FC236}">
                  <a16:creationId xmlns:a16="http://schemas.microsoft.com/office/drawing/2014/main" id="{AEBC96CB-44AC-4A8D-A0C5-9510D35DD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561"/>
              <a:ext cx="11" cy="52"/>
            </a:xfrm>
            <a:custGeom>
              <a:avLst/>
              <a:gdLst>
                <a:gd name="T0" fmla="*/ 37 w 6"/>
                <a:gd name="T1" fmla="*/ 0 h 25"/>
                <a:gd name="T2" fmla="*/ 7 w 6"/>
                <a:gd name="T3" fmla="*/ 125 h 25"/>
                <a:gd name="T4" fmla="*/ 7 w 6"/>
                <a:gd name="T5" fmla="*/ 2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5">
                  <a:moveTo>
                    <a:pt x="6" y="0"/>
                  </a:moveTo>
                  <a:cubicBezTo>
                    <a:pt x="4" y="5"/>
                    <a:pt x="0" y="8"/>
                    <a:pt x="1" y="14"/>
                  </a:cubicBezTo>
                  <a:cubicBezTo>
                    <a:pt x="1" y="18"/>
                    <a:pt x="4" y="21"/>
                    <a:pt x="1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3" name="Freeform 1260">
              <a:extLst>
                <a:ext uri="{FF2B5EF4-FFF2-40B4-BE49-F238E27FC236}">
                  <a16:creationId xmlns:a16="http://schemas.microsoft.com/office/drawing/2014/main" id="{6FE5B8B6-D1D3-42B8-A88D-9F8A80201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983"/>
              <a:ext cx="16" cy="44"/>
            </a:xfrm>
            <a:custGeom>
              <a:avLst/>
              <a:gdLst>
                <a:gd name="T0" fmla="*/ 64 w 8"/>
                <a:gd name="T1" fmla="*/ 0 h 21"/>
                <a:gd name="T2" fmla="*/ 8 w 8"/>
                <a:gd name="T3" fmla="*/ 119 h 21"/>
                <a:gd name="T4" fmla="*/ 0 w 8"/>
                <a:gd name="T5" fmla="*/ 19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8" y="0"/>
                  </a:moveTo>
                  <a:cubicBezTo>
                    <a:pt x="7" y="5"/>
                    <a:pt x="2" y="9"/>
                    <a:pt x="1" y="13"/>
                  </a:cubicBezTo>
                  <a:cubicBezTo>
                    <a:pt x="0" y="16"/>
                    <a:pt x="1" y="20"/>
                    <a:pt x="0" y="2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4" name="Freeform 1261">
              <a:extLst>
                <a:ext uri="{FF2B5EF4-FFF2-40B4-BE49-F238E27FC236}">
                  <a16:creationId xmlns:a16="http://schemas.microsoft.com/office/drawing/2014/main" id="{28BF39DC-D120-4F59-A1F9-505F75FED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092"/>
              <a:ext cx="14" cy="21"/>
            </a:xfrm>
            <a:custGeom>
              <a:avLst/>
              <a:gdLst>
                <a:gd name="T0" fmla="*/ 56 w 7"/>
                <a:gd name="T1" fmla="*/ 67 h 10"/>
                <a:gd name="T2" fmla="*/ 0 w 7"/>
                <a:gd name="T3" fmla="*/ 76 h 10"/>
                <a:gd name="T4" fmla="*/ 4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7"/>
                  </a:moveTo>
                  <a:cubicBezTo>
                    <a:pt x="5" y="7"/>
                    <a:pt x="2" y="10"/>
                    <a:pt x="0" y="8"/>
                  </a:cubicBezTo>
                  <a:cubicBezTo>
                    <a:pt x="1" y="7"/>
                    <a:pt x="6" y="0"/>
                    <a:pt x="5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5" name="Freeform 1262">
              <a:extLst>
                <a:ext uri="{FF2B5EF4-FFF2-40B4-BE49-F238E27FC236}">
                  <a16:creationId xmlns:a16="http://schemas.microsoft.com/office/drawing/2014/main" id="{2CE58A67-265D-44E8-94AF-57C92E39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130"/>
              <a:ext cx="37" cy="36"/>
            </a:xfrm>
            <a:custGeom>
              <a:avLst/>
              <a:gdLst>
                <a:gd name="T0" fmla="*/ 140 w 19"/>
                <a:gd name="T1" fmla="*/ 68 h 17"/>
                <a:gd name="T2" fmla="*/ 103 w 19"/>
                <a:gd name="T3" fmla="*/ 152 h 17"/>
                <a:gd name="T4" fmla="*/ 37 w 19"/>
                <a:gd name="T5" fmla="*/ 152 h 17"/>
                <a:gd name="T6" fmla="*/ 0 w 19"/>
                <a:gd name="T7" fmla="*/ 104 h 17"/>
                <a:gd name="T8" fmla="*/ 45 w 19"/>
                <a:gd name="T9" fmla="*/ 0 h 17"/>
                <a:gd name="T10" fmla="*/ 88 w 19"/>
                <a:gd name="T11" fmla="*/ 76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7">
                  <a:moveTo>
                    <a:pt x="19" y="7"/>
                  </a:moveTo>
                  <a:cubicBezTo>
                    <a:pt x="18" y="10"/>
                    <a:pt x="16" y="14"/>
                    <a:pt x="14" y="16"/>
                  </a:cubicBezTo>
                  <a:cubicBezTo>
                    <a:pt x="12" y="17"/>
                    <a:pt x="6" y="17"/>
                    <a:pt x="5" y="16"/>
                  </a:cubicBezTo>
                  <a:cubicBezTo>
                    <a:pt x="2" y="16"/>
                    <a:pt x="1" y="13"/>
                    <a:pt x="0" y="11"/>
                  </a:cubicBezTo>
                  <a:cubicBezTo>
                    <a:pt x="0" y="6"/>
                    <a:pt x="5" y="4"/>
                    <a:pt x="6" y="0"/>
                  </a:cubicBezTo>
                  <a:cubicBezTo>
                    <a:pt x="6" y="4"/>
                    <a:pt x="5" y="12"/>
                    <a:pt x="12" y="8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6" name="Freeform 1263">
              <a:extLst>
                <a:ext uri="{FF2B5EF4-FFF2-40B4-BE49-F238E27FC236}">
                  <a16:creationId xmlns:a16="http://schemas.microsoft.com/office/drawing/2014/main" id="{C348A556-C638-4160-88F1-4CA30390B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1028"/>
              <a:ext cx="37" cy="27"/>
            </a:xfrm>
            <a:custGeom>
              <a:avLst/>
              <a:gdLst>
                <a:gd name="T0" fmla="*/ 140 w 19"/>
                <a:gd name="T1" fmla="*/ 52 h 13"/>
                <a:gd name="T2" fmla="*/ 23 w 19"/>
                <a:gd name="T3" fmla="*/ 116 h 13"/>
                <a:gd name="T4" fmla="*/ 16 w 19"/>
                <a:gd name="T5" fmla="*/ 91 h 13"/>
                <a:gd name="T6" fmla="*/ 37 w 19"/>
                <a:gd name="T7" fmla="*/ 0 h 13"/>
                <a:gd name="T8" fmla="*/ 45 w 19"/>
                <a:gd name="T9" fmla="*/ 44 h 13"/>
                <a:gd name="T10" fmla="*/ 109 w 19"/>
                <a:gd name="T11" fmla="*/ 44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19" y="6"/>
                  </a:moveTo>
                  <a:cubicBezTo>
                    <a:pt x="14" y="8"/>
                    <a:pt x="9" y="13"/>
                    <a:pt x="3" y="13"/>
                  </a:cubicBezTo>
                  <a:cubicBezTo>
                    <a:pt x="0" y="13"/>
                    <a:pt x="0" y="13"/>
                    <a:pt x="2" y="10"/>
                  </a:cubicBezTo>
                  <a:cubicBezTo>
                    <a:pt x="3" y="6"/>
                    <a:pt x="4" y="4"/>
                    <a:pt x="5" y="0"/>
                  </a:cubicBezTo>
                  <a:cubicBezTo>
                    <a:pt x="6" y="2"/>
                    <a:pt x="5" y="4"/>
                    <a:pt x="6" y="5"/>
                  </a:cubicBezTo>
                  <a:cubicBezTo>
                    <a:pt x="8" y="8"/>
                    <a:pt x="12" y="5"/>
                    <a:pt x="15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7" name="Freeform 1264">
              <a:extLst>
                <a:ext uri="{FF2B5EF4-FFF2-40B4-BE49-F238E27FC236}">
                  <a16:creationId xmlns:a16="http://schemas.microsoft.com/office/drawing/2014/main" id="{DCC81E13-A156-468C-A8CB-BB84077B8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982"/>
              <a:ext cx="20" cy="21"/>
            </a:xfrm>
            <a:custGeom>
              <a:avLst/>
              <a:gdLst>
                <a:gd name="T0" fmla="*/ 80 w 10"/>
                <a:gd name="T1" fmla="*/ 8 h 10"/>
                <a:gd name="T2" fmla="*/ 48 w 10"/>
                <a:gd name="T3" fmla="*/ 48 h 10"/>
                <a:gd name="T4" fmla="*/ 24 w 10"/>
                <a:gd name="T5" fmla="*/ 92 h 10"/>
                <a:gd name="T6" fmla="*/ 8 w 10"/>
                <a:gd name="T7" fmla="*/ 67 h 10"/>
                <a:gd name="T8" fmla="*/ 0 w 10"/>
                <a:gd name="T9" fmla="*/ 17 h 10"/>
                <a:gd name="T10" fmla="*/ 72 w 10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10" y="1"/>
                  </a:moveTo>
                  <a:cubicBezTo>
                    <a:pt x="9" y="3"/>
                    <a:pt x="7" y="3"/>
                    <a:pt x="6" y="5"/>
                  </a:cubicBezTo>
                  <a:cubicBezTo>
                    <a:pt x="5" y="6"/>
                    <a:pt x="5" y="9"/>
                    <a:pt x="3" y="10"/>
                  </a:cubicBezTo>
                  <a:cubicBezTo>
                    <a:pt x="1" y="10"/>
                    <a:pt x="2" y="8"/>
                    <a:pt x="1" y="7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5" y="6"/>
                    <a:pt x="5" y="0"/>
                    <a:pt x="9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8" name="Freeform 1265">
              <a:extLst>
                <a:ext uri="{FF2B5EF4-FFF2-40B4-BE49-F238E27FC236}">
                  <a16:creationId xmlns:a16="http://schemas.microsoft.com/office/drawing/2014/main" id="{4EE10FE7-56A6-4C05-8DF9-CAB43877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954"/>
              <a:ext cx="29" cy="38"/>
            </a:xfrm>
            <a:custGeom>
              <a:avLst/>
              <a:gdLst>
                <a:gd name="T0" fmla="*/ 108 w 15"/>
                <a:gd name="T1" fmla="*/ 84 h 18"/>
                <a:gd name="T2" fmla="*/ 72 w 15"/>
                <a:gd name="T3" fmla="*/ 169 h 18"/>
                <a:gd name="T4" fmla="*/ 0 w 15"/>
                <a:gd name="T5" fmla="*/ 0 h 18"/>
                <a:gd name="T6" fmla="*/ 29 w 15"/>
                <a:gd name="T7" fmla="*/ 36 h 18"/>
                <a:gd name="T8" fmla="*/ 93 w 15"/>
                <a:gd name="T9" fmla="*/ 68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5" y="9"/>
                  </a:moveTo>
                  <a:cubicBezTo>
                    <a:pt x="12" y="11"/>
                    <a:pt x="9" y="13"/>
                    <a:pt x="10" y="18"/>
                  </a:cubicBezTo>
                  <a:cubicBezTo>
                    <a:pt x="7" y="13"/>
                    <a:pt x="1" y="5"/>
                    <a:pt x="0" y="0"/>
                  </a:cubicBezTo>
                  <a:cubicBezTo>
                    <a:pt x="2" y="1"/>
                    <a:pt x="2" y="3"/>
                    <a:pt x="4" y="4"/>
                  </a:cubicBezTo>
                  <a:cubicBezTo>
                    <a:pt x="7" y="6"/>
                    <a:pt x="9" y="6"/>
                    <a:pt x="13" y="7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9" name="Freeform 1266">
              <a:extLst>
                <a:ext uri="{FF2B5EF4-FFF2-40B4-BE49-F238E27FC236}">
                  <a16:creationId xmlns:a16="http://schemas.microsoft.com/office/drawing/2014/main" id="{CEEEBC9A-B0B4-4202-A97F-0EE8C2A3D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009"/>
              <a:ext cx="18" cy="48"/>
            </a:xfrm>
            <a:custGeom>
              <a:avLst/>
              <a:gdLst>
                <a:gd name="T0" fmla="*/ 48 w 9"/>
                <a:gd name="T1" fmla="*/ 0 h 23"/>
                <a:gd name="T2" fmla="*/ 0 w 9"/>
                <a:gd name="T3" fmla="*/ 20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6" y="0"/>
                  </a:moveTo>
                  <a:cubicBezTo>
                    <a:pt x="9" y="18"/>
                    <a:pt x="2" y="14"/>
                    <a:pt x="0" y="23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0" name="Freeform 1267">
              <a:extLst>
                <a:ext uri="{FF2B5EF4-FFF2-40B4-BE49-F238E27FC236}">
                  <a16:creationId xmlns:a16="http://schemas.microsoft.com/office/drawing/2014/main" id="{4E44E55E-F6A0-49D9-A05E-BD3898C4C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032"/>
              <a:ext cx="69" cy="40"/>
            </a:xfrm>
            <a:custGeom>
              <a:avLst/>
              <a:gdLst>
                <a:gd name="T0" fmla="*/ 16 w 35"/>
                <a:gd name="T1" fmla="*/ 112 h 19"/>
                <a:gd name="T2" fmla="*/ 16 w 35"/>
                <a:gd name="T3" fmla="*/ 101 h 19"/>
                <a:gd name="T4" fmla="*/ 69 w 35"/>
                <a:gd name="T5" fmla="*/ 0 h 19"/>
                <a:gd name="T6" fmla="*/ 69 w 35"/>
                <a:gd name="T7" fmla="*/ 152 h 19"/>
                <a:gd name="T8" fmla="*/ 268 w 35"/>
                <a:gd name="T9" fmla="*/ 4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9">
                  <a:moveTo>
                    <a:pt x="2" y="12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0" y="19"/>
                    <a:pt x="9" y="16"/>
                  </a:cubicBezTo>
                  <a:cubicBezTo>
                    <a:pt x="23" y="10"/>
                    <a:pt x="28" y="10"/>
                    <a:pt x="35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1" name="Freeform 1268">
              <a:extLst>
                <a:ext uri="{FF2B5EF4-FFF2-40B4-BE49-F238E27FC236}">
                  <a16:creationId xmlns:a16="http://schemas.microsoft.com/office/drawing/2014/main" id="{DED84ADA-4BAC-4505-BAC2-846FB3D7A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969"/>
              <a:ext cx="20" cy="44"/>
            </a:xfrm>
            <a:custGeom>
              <a:avLst/>
              <a:gdLst>
                <a:gd name="T0" fmla="*/ 0 w 10"/>
                <a:gd name="T1" fmla="*/ 0 h 21"/>
                <a:gd name="T2" fmla="*/ 80 w 10"/>
                <a:gd name="T3" fmla="*/ 19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cubicBezTo>
                    <a:pt x="3" y="9"/>
                    <a:pt x="10" y="13"/>
                    <a:pt x="10" y="2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2" name="Freeform 1269">
              <a:extLst>
                <a:ext uri="{FF2B5EF4-FFF2-40B4-BE49-F238E27FC236}">
                  <a16:creationId xmlns:a16="http://schemas.microsoft.com/office/drawing/2014/main" id="{C221ABC6-C0FA-411B-88F9-20EBB14BE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971"/>
              <a:ext cx="29" cy="40"/>
            </a:xfrm>
            <a:custGeom>
              <a:avLst/>
              <a:gdLst>
                <a:gd name="T0" fmla="*/ 108 w 15"/>
                <a:gd name="T1" fmla="*/ 0 h 19"/>
                <a:gd name="T2" fmla="*/ 0 w 15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5" y="8"/>
                    <a:pt x="5" y="15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3" name="Freeform 1270">
              <a:extLst>
                <a:ext uri="{FF2B5EF4-FFF2-40B4-BE49-F238E27FC236}">
                  <a16:creationId xmlns:a16="http://schemas.microsoft.com/office/drawing/2014/main" id="{31B74E86-A6F2-4F4E-AAF0-366EE77F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990"/>
              <a:ext cx="13" cy="27"/>
            </a:xfrm>
            <a:custGeom>
              <a:avLst/>
              <a:gdLst>
                <a:gd name="T0" fmla="*/ 20 w 7"/>
                <a:gd name="T1" fmla="*/ 116 h 13"/>
                <a:gd name="T2" fmla="*/ 37 w 7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3" y="13"/>
                  </a:moveTo>
                  <a:cubicBezTo>
                    <a:pt x="7" y="8"/>
                    <a:pt x="0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4" name="Freeform 1271">
              <a:extLst>
                <a:ext uri="{FF2B5EF4-FFF2-40B4-BE49-F238E27FC236}">
                  <a16:creationId xmlns:a16="http://schemas.microsoft.com/office/drawing/2014/main" id="{44E56E56-B8DC-493E-B090-A1AA7194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996"/>
              <a:ext cx="20" cy="17"/>
            </a:xfrm>
            <a:custGeom>
              <a:avLst/>
              <a:gdLst>
                <a:gd name="T0" fmla="*/ 0 w 10"/>
                <a:gd name="T1" fmla="*/ 9 h 8"/>
                <a:gd name="T2" fmla="*/ 40 w 10"/>
                <a:gd name="T3" fmla="*/ 77 h 8"/>
                <a:gd name="T4" fmla="*/ 80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0" y="1"/>
                  </a:moveTo>
                  <a:cubicBezTo>
                    <a:pt x="3" y="8"/>
                    <a:pt x="5" y="8"/>
                    <a:pt x="5" y="8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5" name="Freeform 1272">
              <a:extLst>
                <a:ext uri="{FF2B5EF4-FFF2-40B4-BE49-F238E27FC236}">
                  <a16:creationId xmlns:a16="http://schemas.microsoft.com/office/drawing/2014/main" id="{48509E77-73CC-4479-811E-83EF5C83B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088"/>
              <a:ext cx="35" cy="65"/>
            </a:xfrm>
            <a:custGeom>
              <a:avLst/>
              <a:gdLst>
                <a:gd name="T0" fmla="*/ 132 w 18"/>
                <a:gd name="T1" fmla="*/ 0 h 31"/>
                <a:gd name="T2" fmla="*/ 0 w 18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1">
                  <a:moveTo>
                    <a:pt x="18" y="0"/>
                  </a:moveTo>
                  <a:cubicBezTo>
                    <a:pt x="18" y="14"/>
                    <a:pt x="3" y="17"/>
                    <a:pt x="0" y="31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6" name="Freeform 1273">
              <a:extLst>
                <a:ext uri="{FF2B5EF4-FFF2-40B4-BE49-F238E27FC236}">
                  <a16:creationId xmlns:a16="http://schemas.microsoft.com/office/drawing/2014/main" id="{156C1C66-9281-4D06-AEAB-605392533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149"/>
              <a:ext cx="61" cy="27"/>
            </a:xfrm>
            <a:custGeom>
              <a:avLst/>
              <a:gdLst>
                <a:gd name="T0" fmla="*/ 0 w 31"/>
                <a:gd name="T1" fmla="*/ 100 h 13"/>
                <a:gd name="T2" fmla="*/ 236 w 31"/>
                <a:gd name="T3" fmla="*/ 4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3">
                  <a:moveTo>
                    <a:pt x="0" y="11"/>
                  </a:moveTo>
                  <a:cubicBezTo>
                    <a:pt x="16" y="13"/>
                    <a:pt x="28" y="0"/>
                    <a:pt x="31" y="5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7" name="Freeform 1274">
              <a:extLst>
                <a:ext uri="{FF2B5EF4-FFF2-40B4-BE49-F238E27FC236}">
                  <a16:creationId xmlns:a16="http://schemas.microsoft.com/office/drawing/2014/main" id="{74B5C9AA-7B56-4FF2-941A-A667BE7D2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126"/>
              <a:ext cx="31" cy="40"/>
            </a:xfrm>
            <a:custGeom>
              <a:avLst/>
              <a:gdLst>
                <a:gd name="T0" fmla="*/ 116 w 16"/>
                <a:gd name="T1" fmla="*/ 0 h 19"/>
                <a:gd name="T2" fmla="*/ 0 w 16"/>
                <a:gd name="T3" fmla="*/ 17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16" y="0"/>
                  </a:moveTo>
                  <a:cubicBezTo>
                    <a:pt x="8" y="6"/>
                    <a:pt x="1" y="13"/>
                    <a:pt x="0" y="19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8" name="Freeform 1275">
              <a:extLst>
                <a:ext uri="{FF2B5EF4-FFF2-40B4-BE49-F238E27FC236}">
                  <a16:creationId xmlns:a16="http://schemas.microsoft.com/office/drawing/2014/main" id="{BBFA2F21-1466-4D7C-A527-93C29E8F4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13"/>
              <a:ext cx="4" cy="21"/>
            </a:xfrm>
            <a:custGeom>
              <a:avLst/>
              <a:gdLst>
                <a:gd name="T0" fmla="*/ 0 w 2"/>
                <a:gd name="T1" fmla="*/ 0 h 10"/>
                <a:gd name="T2" fmla="*/ 16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0" y="7"/>
                    <a:pt x="2" y="1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9" name="Freeform 1276">
              <a:extLst>
                <a:ext uri="{FF2B5EF4-FFF2-40B4-BE49-F238E27FC236}">
                  <a16:creationId xmlns:a16="http://schemas.microsoft.com/office/drawing/2014/main" id="{AEF8C411-5E94-4B2B-9D02-80A5C737E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113"/>
              <a:ext cx="20" cy="9"/>
            </a:xfrm>
            <a:custGeom>
              <a:avLst/>
              <a:gdLst>
                <a:gd name="T0" fmla="*/ 0 w 10"/>
                <a:gd name="T1" fmla="*/ 45 h 4"/>
                <a:gd name="T2" fmla="*/ 80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3"/>
                    <a:pt x="7" y="4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0" name="Freeform 1277">
              <a:extLst>
                <a:ext uri="{FF2B5EF4-FFF2-40B4-BE49-F238E27FC236}">
                  <a16:creationId xmlns:a16="http://schemas.microsoft.com/office/drawing/2014/main" id="{BD537CDC-42E6-4FE0-B695-11A6DA850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881"/>
              <a:ext cx="116" cy="53"/>
            </a:xfrm>
            <a:custGeom>
              <a:avLst/>
              <a:gdLst>
                <a:gd name="T0" fmla="*/ 448 w 59"/>
                <a:gd name="T1" fmla="*/ 237 h 25"/>
                <a:gd name="T2" fmla="*/ 0 w 59"/>
                <a:gd name="T3" fmla="*/ 85 h 25"/>
                <a:gd name="T4" fmla="*/ 228 w 59"/>
                <a:gd name="T5" fmla="*/ 76 h 25"/>
                <a:gd name="T6" fmla="*/ 425 w 59"/>
                <a:gd name="T7" fmla="*/ 21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25">
                  <a:moveTo>
                    <a:pt x="59" y="25"/>
                  </a:moveTo>
                  <a:cubicBezTo>
                    <a:pt x="43" y="15"/>
                    <a:pt x="19" y="9"/>
                    <a:pt x="0" y="9"/>
                  </a:cubicBezTo>
                  <a:cubicBezTo>
                    <a:pt x="5" y="0"/>
                    <a:pt x="23" y="6"/>
                    <a:pt x="30" y="8"/>
                  </a:cubicBezTo>
                  <a:cubicBezTo>
                    <a:pt x="39" y="10"/>
                    <a:pt x="50" y="14"/>
                    <a:pt x="5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1" name="Freeform 1278">
              <a:extLst>
                <a:ext uri="{FF2B5EF4-FFF2-40B4-BE49-F238E27FC236}">
                  <a16:creationId xmlns:a16="http://schemas.microsoft.com/office/drawing/2014/main" id="{FF60887F-F0DF-4F95-A649-67CC593CE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946"/>
              <a:ext cx="72" cy="67"/>
            </a:xfrm>
            <a:custGeom>
              <a:avLst/>
              <a:gdLst>
                <a:gd name="T0" fmla="*/ 243 w 37"/>
                <a:gd name="T1" fmla="*/ 285 h 32"/>
                <a:gd name="T2" fmla="*/ 171 w 37"/>
                <a:gd name="T3" fmla="*/ 157 h 32"/>
                <a:gd name="T4" fmla="*/ 0 w 37"/>
                <a:gd name="T5" fmla="*/ 84 h 32"/>
                <a:gd name="T6" fmla="*/ 257 w 37"/>
                <a:gd name="T7" fmla="*/ 29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2">
                  <a:moveTo>
                    <a:pt x="33" y="31"/>
                  </a:moveTo>
                  <a:cubicBezTo>
                    <a:pt x="36" y="26"/>
                    <a:pt x="26" y="19"/>
                    <a:pt x="23" y="17"/>
                  </a:cubicBezTo>
                  <a:cubicBezTo>
                    <a:pt x="17" y="12"/>
                    <a:pt x="8" y="9"/>
                    <a:pt x="0" y="9"/>
                  </a:cubicBezTo>
                  <a:cubicBezTo>
                    <a:pt x="15" y="0"/>
                    <a:pt x="37" y="16"/>
                    <a:pt x="35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2" name="Freeform 1279">
              <a:extLst>
                <a:ext uri="{FF2B5EF4-FFF2-40B4-BE49-F238E27FC236}">
                  <a16:creationId xmlns:a16="http://schemas.microsoft.com/office/drawing/2014/main" id="{DA96C761-4C9C-41A0-9B2A-7258881CA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055"/>
              <a:ext cx="57" cy="56"/>
            </a:xfrm>
            <a:custGeom>
              <a:avLst/>
              <a:gdLst>
                <a:gd name="T0" fmla="*/ 189 w 29"/>
                <a:gd name="T1" fmla="*/ 241 h 27"/>
                <a:gd name="T2" fmla="*/ 136 w 29"/>
                <a:gd name="T3" fmla="*/ 91 h 27"/>
                <a:gd name="T4" fmla="*/ 0 w 29"/>
                <a:gd name="T5" fmla="*/ 17 h 27"/>
                <a:gd name="T6" fmla="*/ 173 w 29"/>
                <a:gd name="T7" fmla="*/ 22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7">
                  <a:moveTo>
                    <a:pt x="25" y="27"/>
                  </a:moveTo>
                  <a:cubicBezTo>
                    <a:pt x="23" y="21"/>
                    <a:pt x="23" y="15"/>
                    <a:pt x="18" y="10"/>
                  </a:cubicBezTo>
                  <a:cubicBezTo>
                    <a:pt x="13" y="6"/>
                    <a:pt x="5" y="3"/>
                    <a:pt x="0" y="2"/>
                  </a:cubicBezTo>
                  <a:cubicBezTo>
                    <a:pt x="15" y="0"/>
                    <a:pt x="29" y="7"/>
                    <a:pt x="23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3" name="Freeform 1280">
              <a:extLst>
                <a:ext uri="{FF2B5EF4-FFF2-40B4-BE49-F238E27FC236}">
                  <a16:creationId xmlns:a16="http://schemas.microsoft.com/office/drawing/2014/main" id="{2293ECCE-229B-4F00-8558-75F72030C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965"/>
              <a:ext cx="1" cy="12"/>
            </a:xfrm>
            <a:custGeom>
              <a:avLst/>
              <a:gdLst>
                <a:gd name="T0" fmla="*/ 0 w 1"/>
                <a:gd name="T1" fmla="*/ 48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4" name="Freeform 1281">
              <a:extLst>
                <a:ext uri="{FF2B5EF4-FFF2-40B4-BE49-F238E27FC236}">
                  <a16:creationId xmlns:a16="http://schemas.microsoft.com/office/drawing/2014/main" id="{212079A9-AE13-42EB-9B30-55A72E72A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906"/>
              <a:ext cx="17" cy="21"/>
            </a:xfrm>
            <a:custGeom>
              <a:avLst/>
              <a:gdLst>
                <a:gd name="T0" fmla="*/ 21 w 9"/>
                <a:gd name="T1" fmla="*/ 84 h 10"/>
                <a:gd name="T2" fmla="*/ 28 w 9"/>
                <a:gd name="T3" fmla="*/ 0 h 10"/>
                <a:gd name="T4" fmla="*/ 53 w 9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9"/>
                  </a:moveTo>
                  <a:cubicBezTo>
                    <a:pt x="2" y="7"/>
                    <a:pt x="0" y="0"/>
                    <a:pt x="4" y="0"/>
                  </a:cubicBezTo>
                  <a:cubicBezTo>
                    <a:pt x="8" y="0"/>
                    <a:pt x="9" y="7"/>
                    <a:pt x="8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5" name="Freeform 1282">
              <a:extLst>
                <a:ext uri="{FF2B5EF4-FFF2-40B4-BE49-F238E27FC236}">
                  <a16:creationId xmlns:a16="http://schemas.microsoft.com/office/drawing/2014/main" id="{958E7760-EED9-4854-8D99-30314EBDD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973"/>
              <a:ext cx="6" cy="4"/>
            </a:xfrm>
            <a:custGeom>
              <a:avLst/>
              <a:gdLst>
                <a:gd name="T0" fmla="*/ 24 w 3"/>
                <a:gd name="T1" fmla="*/ 0 h 2"/>
                <a:gd name="T2" fmla="*/ 0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6" name="Freeform 1283">
              <a:extLst>
                <a:ext uri="{FF2B5EF4-FFF2-40B4-BE49-F238E27FC236}">
                  <a16:creationId xmlns:a16="http://schemas.microsoft.com/office/drawing/2014/main" id="{B754DBA4-0276-47D9-B21E-7B53C4D31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005"/>
              <a:ext cx="6" cy="4"/>
            </a:xfrm>
            <a:custGeom>
              <a:avLst/>
              <a:gdLst>
                <a:gd name="T0" fmla="*/ 0 w 3"/>
                <a:gd name="T1" fmla="*/ 0 h 2"/>
                <a:gd name="T2" fmla="*/ 24 w 3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7" name="Freeform 1284">
              <a:extLst>
                <a:ext uri="{FF2B5EF4-FFF2-40B4-BE49-F238E27FC236}">
                  <a16:creationId xmlns:a16="http://schemas.microsoft.com/office/drawing/2014/main" id="{7DA052BE-EBDD-44E9-9D70-1DE4A4591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975"/>
              <a:ext cx="6" cy="7"/>
            </a:xfrm>
            <a:custGeom>
              <a:avLst/>
              <a:gdLst>
                <a:gd name="T0" fmla="*/ 0 w 3"/>
                <a:gd name="T1" fmla="*/ 0 h 3"/>
                <a:gd name="T2" fmla="*/ 24 w 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8" name="Freeform 1285">
              <a:extLst>
                <a:ext uri="{FF2B5EF4-FFF2-40B4-BE49-F238E27FC236}">
                  <a16:creationId xmlns:a16="http://schemas.microsoft.com/office/drawing/2014/main" id="{5A8A1322-08C0-449B-99CF-460F0C146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044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9" name="Freeform 1286">
              <a:extLst>
                <a:ext uri="{FF2B5EF4-FFF2-40B4-BE49-F238E27FC236}">
                  <a16:creationId xmlns:a16="http://schemas.microsoft.com/office/drawing/2014/main" id="{175C1B3A-FE0A-4C26-A453-7538BD93B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042"/>
              <a:ext cx="18" cy="15"/>
            </a:xfrm>
            <a:custGeom>
              <a:avLst/>
              <a:gdLst>
                <a:gd name="T0" fmla="*/ 48 w 9"/>
                <a:gd name="T1" fmla="*/ 0 h 7"/>
                <a:gd name="T2" fmla="*/ 32 w 9"/>
                <a:gd name="T3" fmla="*/ 69 h 7"/>
                <a:gd name="T4" fmla="*/ 0 w 9"/>
                <a:gd name="T5" fmla="*/ 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9" y="3"/>
                    <a:pt x="9" y="7"/>
                    <a:pt x="4" y="7"/>
                  </a:cubicBezTo>
                  <a:cubicBezTo>
                    <a:pt x="2" y="6"/>
                    <a:pt x="1" y="6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0" name="Freeform 1287">
              <a:extLst>
                <a:ext uri="{FF2B5EF4-FFF2-40B4-BE49-F238E27FC236}">
                  <a16:creationId xmlns:a16="http://schemas.microsoft.com/office/drawing/2014/main" id="{89AAA846-6401-4FAA-943D-3AC32A608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026"/>
              <a:ext cx="13" cy="2"/>
            </a:xfrm>
            <a:custGeom>
              <a:avLst/>
              <a:gdLst>
                <a:gd name="T0" fmla="*/ 0 w 7"/>
                <a:gd name="T1" fmla="*/ 8 h 1"/>
                <a:gd name="T2" fmla="*/ 45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0"/>
                    <a:pt x="7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1" name="Freeform 1288">
              <a:extLst>
                <a:ext uri="{FF2B5EF4-FFF2-40B4-BE49-F238E27FC236}">
                  <a16:creationId xmlns:a16="http://schemas.microsoft.com/office/drawing/2014/main" id="{E5CDD4E7-7159-43DD-99B5-38161F846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4" y="1057"/>
              <a:ext cx="4" cy="15"/>
            </a:xfrm>
            <a:custGeom>
              <a:avLst/>
              <a:gdLst>
                <a:gd name="T0" fmla="*/ 0 w 2"/>
                <a:gd name="T1" fmla="*/ 69 h 7"/>
                <a:gd name="T2" fmla="*/ 16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cubicBezTo>
                    <a:pt x="0" y="5"/>
                    <a:pt x="2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2" name="Freeform 1289">
              <a:extLst>
                <a:ext uri="{FF2B5EF4-FFF2-40B4-BE49-F238E27FC236}">
                  <a16:creationId xmlns:a16="http://schemas.microsoft.com/office/drawing/2014/main" id="{6234F63C-C90D-4DCE-851B-F4B591D04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094"/>
              <a:ext cx="6" cy="3"/>
            </a:xfrm>
            <a:custGeom>
              <a:avLst/>
              <a:gdLst>
                <a:gd name="T0" fmla="*/ 24 w 3"/>
                <a:gd name="T1" fmla="*/ 27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3" name="Freeform 1290">
              <a:extLst>
                <a:ext uri="{FF2B5EF4-FFF2-40B4-BE49-F238E27FC236}">
                  <a16:creationId xmlns:a16="http://schemas.microsoft.com/office/drawing/2014/main" id="{9DDB9252-483A-423C-B0A9-670768D3F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172"/>
              <a:ext cx="2" cy="6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4" name="Freeform 1291">
              <a:extLst>
                <a:ext uri="{FF2B5EF4-FFF2-40B4-BE49-F238E27FC236}">
                  <a16:creationId xmlns:a16="http://schemas.microsoft.com/office/drawing/2014/main" id="{42CC688A-7E49-4084-BCA3-1D0032EEC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155"/>
              <a:ext cx="1" cy="11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5" name="Freeform 1292">
              <a:extLst>
                <a:ext uri="{FF2B5EF4-FFF2-40B4-BE49-F238E27FC236}">
                  <a16:creationId xmlns:a16="http://schemas.microsoft.com/office/drawing/2014/main" id="{01E2B99E-CF2B-41A8-AB17-DFD0FBEB1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130"/>
              <a:ext cx="10" cy="2"/>
            </a:xfrm>
            <a:custGeom>
              <a:avLst/>
              <a:gdLst>
                <a:gd name="T0" fmla="*/ 0 w 5"/>
                <a:gd name="T1" fmla="*/ 8 h 1"/>
                <a:gd name="T2" fmla="*/ 4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6" name="Freeform 1293">
              <a:extLst>
                <a:ext uri="{FF2B5EF4-FFF2-40B4-BE49-F238E27FC236}">
                  <a16:creationId xmlns:a16="http://schemas.microsoft.com/office/drawing/2014/main" id="{8B830809-9CF9-4CB7-8B0B-061E740BE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186"/>
              <a:ext cx="18" cy="19"/>
            </a:xfrm>
            <a:custGeom>
              <a:avLst/>
              <a:gdLst>
                <a:gd name="T0" fmla="*/ 0 w 9"/>
                <a:gd name="T1" fmla="*/ 68 h 9"/>
                <a:gd name="T2" fmla="*/ 32 w 9"/>
                <a:gd name="T3" fmla="*/ 8 h 9"/>
                <a:gd name="T4" fmla="*/ 16 w 9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0" y="5"/>
                    <a:pt x="2" y="0"/>
                    <a:pt x="4" y="1"/>
                  </a:cubicBezTo>
                  <a:cubicBezTo>
                    <a:pt x="9" y="2"/>
                    <a:pt x="4" y="7"/>
                    <a:pt x="2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7" name="Freeform 1294">
              <a:extLst>
                <a:ext uri="{FF2B5EF4-FFF2-40B4-BE49-F238E27FC236}">
                  <a16:creationId xmlns:a16="http://schemas.microsoft.com/office/drawing/2014/main" id="{50A26109-FB90-419C-8B2C-CD43B8DE4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1222"/>
              <a:ext cx="16" cy="21"/>
            </a:xfrm>
            <a:custGeom>
              <a:avLst/>
              <a:gdLst>
                <a:gd name="T0" fmla="*/ 64 w 8"/>
                <a:gd name="T1" fmla="*/ 48 h 10"/>
                <a:gd name="T2" fmla="*/ 8 w 8"/>
                <a:gd name="T3" fmla="*/ 27 h 10"/>
                <a:gd name="T4" fmla="*/ 40 w 8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8" y="5"/>
                  </a:moveTo>
                  <a:cubicBezTo>
                    <a:pt x="7" y="3"/>
                    <a:pt x="3" y="0"/>
                    <a:pt x="1" y="3"/>
                  </a:cubicBezTo>
                  <a:cubicBezTo>
                    <a:pt x="0" y="5"/>
                    <a:pt x="3" y="10"/>
                    <a:pt x="5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8" name="Freeform 1295">
              <a:extLst>
                <a:ext uri="{FF2B5EF4-FFF2-40B4-BE49-F238E27FC236}">
                  <a16:creationId xmlns:a16="http://schemas.microsoft.com/office/drawing/2014/main" id="{44FF1581-625B-475D-8F18-DE66131DC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224"/>
              <a:ext cx="8" cy="8"/>
            </a:xfrm>
            <a:custGeom>
              <a:avLst/>
              <a:gdLst>
                <a:gd name="T0" fmla="*/ 0 w 4"/>
                <a:gd name="T1" fmla="*/ 0 h 4"/>
                <a:gd name="T2" fmla="*/ 32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1" y="2"/>
                    <a:pt x="2" y="2"/>
                    <a:pt x="4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9" name="Freeform 1296">
              <a:extLst>
                <a:ext uri="{FF2B5EF4-FFF2-40B4-BE49-F238E27FC236}">
                  <a16:creationId xmlns:a16="http://schemas.microsoft.com/office/drawing/2014/main" id="{AB70D13F-B8B5-4B57-A4B8-D260DFC45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70"/>
              <a:ext cx="10" cy="2"/>
            </a:xfrm>
            <a:custGeom>
              <a:avLst/>
              <a:gdLst>
                <a:gd name="T0" fmla="*/ 0 w 5"/>
                <a:gd name="T1" fmla="*/ 8 h 1"/>
                <a:gd name="T2" fmla="*/ 4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4" y="0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0" name="Freeform 1297">
              <a:extLst>
                <a:ext uri="{FF2B5EF4-FFF2-40B4-BE49-F238E27FC236}">
                  <a16:creationId xmlns:a16="http://schemas.microsoft.com/office/drawing/2014/main" id="{D978CDD7-5855-40D9-AAC2-2C8FD6E08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297"/>
              <a:ext cx="8" cy="9"/>
            </a:xfrm>
            <a:custGeom>
              <a:avLst/>
              <a:gdLst>
                <a:gd name="T0" fmla="*/ 32 w 4"/>
                <a:gd name="T1" fmla="*/ 45 h 4"/>
                <a:gd name="T2" fmla="*/ 0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1" name="Freeform 1298">
              <a:extLst>
                <a:ext uri="{FF2B5EF4-FFF2-40B4-BE49-F238E27FC236}">
                  <a16:creationId xmlns:a16="http://schemas.microsoft.com/office/drawing/2014/main" id="{84BAE497-562A-4CD9-B6E9-1C20DA477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306"/>
              <a:ext cx="6" cy="10"/>
            </a:xfrm>
            <a:custGeom>
              <a:avLst/>
              <a:gdLst>
                <a:gd name="T0" fmla="*/ 0 w 3"/>
                <a:gd name="T1" fmla="*/ 40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2" name="Freeform 1299">
              <a:extLst>
                <a:ext uri="{FF2B5EF4-FFF2-40B4-BE49-F238E27FC236}">
                  <a16:creationId xmlns:a16="http://schemas.microsoft.com/office/drawing/2014/main" id="{E0E86A54-A0A2-446D-9726-237E7ED37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" y="1372"/>
              <a:ext cx="10" cy="7"/>
            </a:xfrm>
            <a:custGeom>
              <a:avLst/>
              <a:gdLst>
                <a:gd name="T0" fmla="*/ 0 w 5"/>
                <a:gd name="T1" fmla="*/ 0 h 3"/>
                <a:gd name="T2" fmla="*/ 40 w 5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2" y="1"/>
                    <a:pt x="3" y="2"/>
                    <a:pt x="5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3" name="Freeform 1300">
              <a:extLst>
                <a:ext uri="{FF2B5EF4-FFF2-40B4-BE49-F238E27FC236}">
                  <a16:creationId xmlns:a16="http://schemas.microsoft.com/office/drawing/2014/main" id="{3CBD3841-8420-4CC2-A90F-8A7025E30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1372"/>
              <a:ext cx="20" cy="19"/>
            </a:xfrm>
            <a:custGeom>
              <a:avLst/>
              <a:gdLst>
                <a:gd name="T0" fmla="*/ 32 w 10"/>
                <a:gd name="T1" fmla="*/ 0 h 9"/>
                <a:gd name="T2" fmla="*/ 32 w 10"/>
                <a:gd name="T3" fmla="*/ 76 h 9"/>
                <a:gd name="T4" fmla="*/ 80 w 10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3" y="2"/>
                    <a:pt x="0" y="6"/>
                    <a:pt x="4" y="8"/>
                  </a:cubicBezTo>
                  <a:cubicBezTo>
                    <a:pt x="7" y="9"/>
                    <a:pt x="10" y="3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4" name="Freeform 1301">
              <a:extLst>
                <a:ext uri="{FF2B5EF4-FFF2-40B4-BE49-F238E27FC236}">
                  <a16:creationId xmlns:a16="http://schemas.microsoft.com/office/drawing/2014/main" id="{40C3DEE6-A903-4086-A029-D4F85B9BE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358"/>
              <a:ext cx="5" cy="6"/>
            </a:xfrm>
            <a:custGeom>
              <a:avLst/>
              <a:gdLst>
                <a:gd name="T0" fmla="*/ 13 w 3"/>
                <a:gd name="T1" fmla="*/ 24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5" name="Freeform 1302">
              <a:extLst>
                <a:ext uri="{FF2B5EF4-FFF2-40B4-BE49-F238E27FC236}">
                  <a16:creationId xmlns:a16="http://schemas.microsoft.com/office/drawing/2014/main" id="{3AAE4F76-FB86-42FE-A059-5FCF9D3FC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418"/>
              <a:ext cx="6" cy="11"/>
            </a:xfrm>
            <a:custGeom>
              <a:avLst/>
              <a:gdLst>
                <a:gd name="T0" fmla="*/ 24 w 3"/>
                <a:gd name="T1" fmla="*/ 53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6" name="Freeform 1303">
              <a:extLst>
                <a:ext uri="{FF2B5EF4-FFF2-40B4-BE49-F238E27FC236}">
                  <a16:creationId xmlns:a16="http://schemas.microsoft.com/office/drawing/2014/main" id="{EC3C6A61-F933-4D6F-B66D-C67F5C3A3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435"/>
              <a:ext cx="2" cy="13"/>
            </a:xfrm>
            <a:custGeom>
              <a:avLst/>
              <a:gdLst>
                <a:gd name="T0" fmla="*/ 0 w 1"/>
                <a:gd name="T1" fmla="*/ 61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7" name="Freeform 1304">
              <a:extLst>
                <a:ext uri="{FF2B5EF4-FFF2-40B4-BE49-F238E27FC236}">
                  <a16:creationId xmlns:a16="http://schemas.microsoft.com/office/drawing/2014/main" id="{D45FCAC6-69D2-43E6-8E9C-8692FA1FC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423"/>
              <a:ext cx="1" cy="8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8" name="Freeform 1305">
              <a:extLst>
                <a:ext uri="{FF2B5EF4-FFF2-40B4-BE49-F238E27FC236}">
                  <a16:creationId xmlns:a16="http://schemas.microsoft.com/office/drawing/2014/main" id="{E2034014-13B4-4DE3-9AEE-DADDF5E95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318"/>
              <a:ext cx="10" cy="11"/>
            </a:xfrm>
            <a:custGeom>
              <a:avLst/>
              <a:gdLst>
                <a:gd name="T0" fmla="*/ 0 w 5"/>
                <a:gd name="T1" fmla="*/ 53 h 5"/>
                <a:gd name="T2" fmla="*/ 4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3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9" name="Freeform 1306">
              <a:extLst>
                <a:ext uri="{FF2B5EF4-FFF2-40B4-BE49-F238E27FC236}">
                  <a16:creationId xmlns:a16="http://schemas.microsoft.com/office/drawing/2014/main" id="{238A4EA1-04CB-4E12-A74D-CA488407C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389"/>
              <a:ext cx="24" cy="29"/>
            </a:xfrm>
            <a:custGeom>
              <a:avLst/>
              <a:gdLst>
                <a:gd name="T0" fmla="*/ 8 w 12"/>
                <a:gd name="T1" fmla="*/ 25 h 14"/>
                <a:gd name="T2" fmla="*/ 0 w 12"/>
                <a:gd name="T3" fmla="*/ 81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" y="3"/>
                  </a:moveTo>
                  <a:cubicBezTo>
                    <a:pt x="12" y="0"/>
                    <a:pt x="6" y="14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0" name="Freeform 1307">
              <a:extLst>
                <a:ext uri="{FF2B5EF4-FFF2-40B4-BE49-F238E27FC236}">
                  <a16:creationId xmlns:a16="http://schemas.microsoft.com/office/drawing/2014/main" id="{DFB8CD3E-5B48-4AB5-A33D-2F8B085AE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7" y="1245"/>
              <a:ext cx="2" cy="17"/>
            </a:xfrm>
            <a:custGeom>
              <a:avLst/>
              <a:gdLst>
                <a:gd name="T0" fmla="*/ 8 w 1"/>
                <a:gd name="T1" fmla="*/ 0 h 8"/>
                <a:gd name="T2" fmla="*/ 8 w 1"/>
                <a:gd name="T3" fmla="*/ 7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1" name="Freeform 1308">
              <a:extLst>
                <a:ext uri="{FF2B5EF4-FFF2-40B4-BE49-F238E27FC236}">
                  <a16:creationId xmlns:a16="http://schemas.microsoft.com/office/drawing/2014/main" id="{A4FB834D-527B-4DD6-A549-85D85DF24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477"/>
              <a:ext cx="19" cy="19"/>
            </a:xfrm>
            <a:custGeom>
              <a:avLst/>
              <a:gdLst>
                <a:gd name="T0" fmla="*/ 68 w 10"/>
                <a:gd name="T1" fmla="*/ 49 h 9"/>
                <a:gd name="T2" fmla="*/ 29 w 10"/>
                <a:gd name="T3" fmla="*/ 8 h 9"/>
                <a:gd name="T4" fmla="*/ 40 w 10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10" y="5"/>
                  </a:moveTo>
                  <a:cubicBezTo>
                    <a:pt x="9" y="3"/>
                    <a:pt x="7" y="0"/>
                    <a:pt x="4" y="1"/>
                  </a:cubicBezTo>
                  <a:cubicBezTo>
                    <a:pt x="0" y="3"/>
                    <a:pt x="4" y="8"/>
                    <a:pt x="6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2" name="Freeform 1309">
              <a:extLst>
                <a:ext uri="{FF2B5EF4-FFF2-40B4-BE49-F238E27FC236}">
                  <a16:creationId xmlns:a16="http://schemas.microsoft.com/office/drawing/2014/main" id="{5DC8CDAA-C074-49D8-A900-FA75666BF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494"/>
              <a:ext cx="10" cy="12"/>
            </a:xfrm>
            <a:custGeom>
              <a:avLst/>
              <a:gdLst>
                <a:gd name="T0" fmla="*/ 40 w 5"/>
                <a:gd name="T1" fmla="*/ 0 h 6"/>
                <a:gd name="T2" fmla="*/ 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0"/>
                    <a:pt x="2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3" name="Freeform 1310">
              <a:extLst>
                <a:ext uri="{FF2B5EF4-FFF2-40B4-BE49-F238E27FC236}">
                  <a16:creationId xmlns:a16="http://schemas.microsoft.com/office/drawing/2014/main" id="{0A72B2DB-58B4-4B65-AE7F-4EE6EE04A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479"/>
              <a:ext cx="6" cy="8"/>
            </a:xfrm>
            <a:custGeom>
              <a:avLst/>
              <a:gdLst>
                <a:gd name="T0" fmla="*/ 24 w 3"/>
                <a:gd name="T1" fmla="*/ 32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4" name="Freeform 1311">
              <a:extLst>
                <a:ext uri="{FF2B5EF4-FFF2-40B4-BE49-F238E27FC236}">
                  <a16:creationId xmlns:a16="http://schemas.microsoft.com/office/drawing/2014/main" id="{E8AF0941-9EA0-4248-BC23-5C3545F86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1456"/>
              <a:ext cx="17" cy="23"/>
            </a:xfrm>
            <a:custGeom>
              <a:avLst/>
              <a:gdLst>
                <a:gd name="T0" fmla="*/ 0 w 9"/>
                <a:gd name="T1" fmla="*/ 44 h 11"/>
                <a:gd name="T2" fmla="*/ 53 w 9"/>
                <a:gd name="T3" fmla="*/ 17 h 11"/>
                <a:gd name="T4" fmla="*/ 28 w 9"/>
                <a:gd name="T5" fmla="*/ 1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5"/>
                  </a:moveTo>
                  <a:cubicBezTo>
                    <a:pt x="0" y="2"/>
                    <a:pt x="6" y="0"/>
                    <a:pt x="8" y="2"/>
                  </a:cubicBezTo>
                  <a:cubicBezTo>
                    <a:pt x="9" y="5"/>
                    <a:pt x="7" y="9"/>
                    <a:pt x="4" y="1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5" name="Freeform 1312">
              <a:extLst>
                <a:ext uri="{FF2B5EF4-FFF2-40B4-BE49-F238E27FC236}">
                  <a16:creationId xmlns:a16="http://schemas.microsoft.com/office/drawing/2014/main" id="{FA473AB7-D49E-42A3-BAB0-FB8196561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617"/>
              <a:ext cx="25" cy="27"/>
            </a:xfrm>
            <a:custGeom>
              <a:avLst/>
              <a:gdLst>
                <a:gd name="T0" fmla="*/ 0 w 13"/>
                <a:gd name="T1" fmla="*/ 25 h 13"/>
                <a:gd name="T2" fmla="*/ 56 w 13"/>
                <a:gd name="T3" fmla="*/ 100 h 13"/>
                <a:gd name="T4" fmla="*/ 23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0" y="3"/>
                  </a:moveTo>
                  <a:cubicBezTo>
                    <a:pt x="0" y="6"/>
                    <a:pt x="4" y="13"/>
                    <a:pt x="8" y="11"/>
                  </a:cubicBezTo>
                  <a:cubicBezTo>
                    <a:pt x="13" y="8"/>
                    <a:pt x="5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6" name="Freeform 1313">
              <a:extLst>
                <a:ext uri="{FF2B5EF4-FFF2-40B4-BE49-F238E27FC236}">
                  <a16:creationId xmlns:a16="http://schemas.microsoft.com/office/drawing/2014/main" id="{1FF1DF48-3845-413A-BDEF-A762549C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617"/>
              <a:ext cx="14" cy="21"/>
            </a:xfrm>
            <a:custGeom>
              <a:avLst/>
              <a:gdLst>
                <a:gd name="T0" fmla="*/ 56 w 7"/>
                <a:gd name="T1" fmla="*/ 48 h 10"/>
                <a:gd name="T2" fmla="*/ 0 w 7"/>
                <a:gd name="T3" fmla="*/ 48 h 10"/>
                <a:gd name="T4" fmla="*/ 24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5"/>
                  </a:moveTo>
                  <a:cubicBezTo>
                    <a:pt x="6" y="7"/>
                    <a:pt x="1" y="10"/>
                    <a:pt x="0" y="5"/>
                  </a:cubicBezTo>
                  <a:cubicBezTo>
                    <a:pt x="0" y="3"/>
                    <a:pt x="3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7" name="Freeform 1314">
              <a:extLst>
                <a:ext uri="{FF2B5EF4-FFF2-40B4-BE49-F238E27FC236}">
                  <a16:creationId xmlns:a16="http://schemas.microsoft.com/office/drawing/2014/main" id="{915DC602-B4FC-41EA-933E-161D441F1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657"/>
              <a:ext cx="14" cy="12"/>
            </a:xfrm>
            <a:custGeom>
              <a:avLst/>
              <a:gdLst>
                <a:gd name="T0" fmla="*/ 56 w 7"/>
                <a:gd name="T1" fmla="*/ 0 h 6"/>
                <a:gd name="T2" fmla="*/ 0 w 7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2"/>
                    <a:pt x="3" y="5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8" name="Freeform 1315">
              <a:extLst>
                <a:ext uri="{FF2B5EF4-FFF2-40B4-BE49-F238E27FC236}">
                  <a16:creationId xmlns:a16="http://schemas.microsoft.com/office/drawing/2014/main" id="{182507A8-9348-4D29-BC59-D5C9DC0A9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1815"/>
              <a:ext cx="1" cy="9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9" name="Freeform 1316">
              <a:extLst>
                <a:ext uri="{FF2B5EF4-FFF2-40B4-BE49-F238E27FC236}">
                  <a16:creationId xmlns:a16="http://schemas.microsoft.com/office/drawing/2014/main" id="{C7A5C556-DCB6-4067-BEEC-F727BD0B0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843"/>
              <a:ext cx="1" cy="10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0" name="Freeform 1317">
              <a:extLst>
                <a:ext uri="{FF2B5EF4-FFF2-40B4-BE49-F238E27FC236}">
                  <a16:creationId xmlns:a16="http://schemas.microsoft.com/office/drawing/2014/main" id="{64604D02-D24A-477C-BBDD-B444E2396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843"/>
              <a:ext cx="10" cy="16"/>
            </a:xfrm>
            <a:custGeom>
              <a:avLst/>
              <a:gdLst>
                <a:gd name="T0" fmla="*/ 40 w 5"/>
                <a:gd name="T1" fmla="*/ 64 h 8"/>
                <a:gd name="T2" fmla="*/ 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8"/>
                  </a:move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1" name="Freeform 1318">
              <a:extLst>
                <a:ext uri="{FF2B5EF4-FFF2-40B4-BE49-F238E27FC236}">
                  <a16:creationId xmlns:a16="http://schemas.microsoft.com/office/drawing/2014/main" id="{3E0B3B42-E819-4DD8-A69D-EE3340418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711"/>
              <a:ext cx="8" cy="4"/>
            </a:xfrm>
            <a:custGeom>
              <a:avLst/>
              <a:gdLst>
                <a:gd name="T0" fmla="*/ 32 w 4"/>
                <a:gd name="T1" fmla="*/ 16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2" name="Freeform 1319">
              <a:extLst>
                <a:ext uri="{FF2B5EF4-FFF2-40B4-BE49-F238E27FC236}">
                  <a16:creationId xmlns:a16="http://schemas.microsoft.com/office/drawing/2014/main" id="{8ACC9659-4B60-4BBF-A4CF-5ECFE513A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705"/>
              <a:ext cx="22" cy="21"/>
            </a:xfrm>
            <a:custGeom>
              <a:avLst/>
              <a:gdLst>
                <a:gd name="T0" fmla="*/ 88 w 11"/>
                <a:gd name="T1" fmla="*/ 48 h 10"/>
                <a:gd name="T2" fmla="*/ 40 w 11"/>
                <a:gd name="T3" fmla="*/ 8 h 10"/>
                <a:gd name="T4" fmla="*/ 48 w 11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0" y="3"/>
                    <a:pt x="7" y="0"/>
                    <a:pt x="5" y="1"/>
                  </a:cubicBezTo>
                  <a:cubicBezTo>
                    <a:pt x="0" y="2"/>
                    <a:pt x="4" y="8"/>
                    <a:pt x="6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3" name="Freeform 1320">
              <a:extLst>
                <a:ext uri="{FF2B5EF4-FFF2-40B4-BE49-F238E27FC236}">
                  <a16:creationId xmlns:a16="http://schemas.microsoft.com/office/drawing/2014/main" id="{31B2A94D-FC25-467E-A408-1BEA3C888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698"/>
              <a:ext cx="6" cy="11"/>
            </a:xfrm>
            <a:custGeom>
              <a:avLst/>
              <a:gdLst>
                <a:gd name="T0" fmla="*/ 0 w 3"/>
                <a:gd name="T1" fmla="*/ 53 h 5"/>
                <a:gd name="T2" fmla="*/ 24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3"/>
                    <a:pt x="3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4" name="Freeform 1321">
              <a:extLst>
                <a:ext uri="{FF2B5EF4-FFF2-40B4-BE49-F238E27FC236}">
                  <a16:creationId xmlns:a16="http://schemas.microsoft.com/office/drawing/2014/main" id="{23E62DBE-1E95-4445-BD68-1726D0E17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801"/>
              <a:ext cx="16" cy="21"/>
            </a:xfrm>
            <a:custGeom>
              <a:avLst/>
              <a:gdLst>
                <a:gd name="T0" fmla="*/ 0 w 8"/>
                <a:gd name="T1" fmla="*/ 57 h 10"/>
                <a:gd name="T2" fmla="*/ 56 w 8"/>
                <a:gd name="T3" fmla="*/ 57 h 10"/>
                <a:gd name="T4" fmla="*/ 8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6"/>
                  </a:moveTo>
                  <a:cubicBezTo>
                    <a:pt x="2" y="7"/>
                    <a:pt x="6" y="10"/>
                    <a:pt x="7" y="6"/>
                  </a:cubicBezTo>
                  <a:cubicBezTo>
                    <a:pt x="8" y="3"/>
                    <a:pt x="3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5" name="Freeform 1322">
              <a:extLst>
                <a:ext uri="{FF2B5EF4-FFF2-40B4-BE49-F238E27FC236}">
                  <a16:creationId xmlns:a16="http://schemas.microsoft.com/office/drawing/2014/main" id="{2F1C34E9-9CB2-4DE2-BC18-520CB4C0B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905"/>
              <a:ext cx="19" cy="21"/>
            </a:xfrm>
            <a:custGeom>
              <a:avLst/>
              <a:gdLst>
                <a:gd name="T0" fmla="*/ 68 w 10"/>
                <a:gd name="T1" fmla="*/ 67 h 10"/>
                <a:gd name="T2" fmla="*/ 29 w 10"/>
                <a:gd name="T3" fmla="*/ 8 h 10"/>
                <a:gd name="T4" fmla="*/ 36 w 10"/>
                <a:gd name="T5" fmla="*/ 9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7"/>
                  </a:moveTo>
                  <a:cubicBezTo>
                    <a:pt x="9" y="5"/>
                    <a:pt x="7" y="0"/>
                    <a:pt x="4" y="1"/>
                  </a:cubicBezTo>
                  <a:cubicBezTo>
                    <a:pt x="0" y="2"/>
                    <a:pt x="4" y="8"/>
                    <a:pt x="5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6" name="Freeform 1323">
              <a:extLst>
                <a:ext uri="{FF2B5EF4-FFF2-40B4-BE49-F238E27FC236}">
                  <a16:creationId xmlns:a16="http://schemas.microsoft.com/office/drawing/2014/main" id="{FFDBEC4E-AAB3-44AA-ACEB-4CAE8CD4B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922"/>
              <a:ext cx="1" cy="19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0" y="6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7" name="Freeform 1324">
              <a:extLst>
                <a:ext uri="{FF2B5EF4-FFF2-40B4-BE49-F238E27FC236}">
                  <a16:creationId xmlns:a16="http://schemas.microsoft.com/office/drawing/2014/main" id="{B2A178B9-028C-4B4B-B8C8-C926238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1918"/>
              <a:ext cx="10" cy="12"/>
            </a:xfrm>
            <a:custGeom>
              <a:avLst/>
              <a:gdLst>
                <a:gd name="T0" fmla="*/ 0 w 5"/>
                <a:gd name="T1" fmla="*/ 0 h 6"/>
                <a:gd name="T2" fmla="*/ 4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2"/>
                    <a:pt x="4" y="3"/>
                    <a:pt x="5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8" name="Freeform 1325">
              <a:extLst>
                <a:ext uri="{FF2B5EF4-FFF2-40B4-BE49-F238E27FC236}">
                  <a16:creationId xmlns:a16="http://schemas.microsoft.com/office/drawing/2014/main" id="{9A7E9CD5-755E-4EA1-93BB-AC69F53BA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062"/>
              <a:ext cx="20" cy="19"/>
            </a:xfrm>
            <a:custGeom>
              <a:avLst/>
              <a:gdLst>
                <a:gd name="T0" fmla="*/ 72 w 10"/>
                <a:gd name="T1" fmla="*/ 84 h 9"/>
                <a:gd name="T2" fmla="*/ 56 w 10"/>
                <a:gd name="T3" fmla="*/ 8 h 9"/>
                <a:gd name="T4" fmla="*/ 8 w 10"/>
                <a:gd name="T5" fmla="*/ 7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9"/>
                  </a:moveTo>
                  <a:cubicBezTo>
                    <a:pt x="10" y="7"/>
                    <a:pt x="10" y="2"/>
                    <a:pt x="7" y="1"/>
                  </a:cubicBezTo>
                  <a:cubicBezTo>
                    <a:pt x="3" y="0"/>
                    <a:pt x="0" y="5"/>
                    <a:pt x="1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9" name="Freeform 1326">
              <a:extLst>
                <a:ext uri="{FF2B5EF4-FFF2-40B4-BE49-F238E27FC236}">
                  <a16:creationId xmlns:a16="http://schemas.microsoft.com/office/drawing/2014/main" id="{6DC79B70-1A5F-49C2-9EBC-0ECDBE53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062"/>
              <a:ext cx="24" cy="19"/>
            </a:xfrm>
            <a:custGeom>
              <a:avLst/>
              <a:gdLst>
                <a:gd name="T0" fmla="*/ 0 w 12"/>
                <a:gd name="T1" fmla="*/ 8 h 9"/>
                <a:gd name="T2" fmla="*/ 64 w 12"/>
                <a:gd name="T3" fmla="*/ 68 h 9"/>
                <a:gd name="T4" fmla="*/ 40 w 12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1"/>
                  </a:moveTo>
                  <a:cubicBezTo>
                    <a:pt x="2" y="3"/>
                    <a:pt x="4" y="9"/>
                    <a:pt x="8" y="7"/>
                  </a:cubicBezTo>
                  <a:cubicBezTo>
                    <a:pt x="12" y="5"/>
                    <a:pt x="6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0" name="Freeform 1327">
              <a:extLst>
                <a:ext uri="{FF2B5EF4-FFF2-40B4-BE49-F238E27FC236}">
                  <a16:creationId xmlns:a16="http://schemas.microsoft.com/office/drawing/2014/main" id="{94F8BDAC-A738-44E6-A8F2-EE3A1EAF7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052"/>
              <a:ext cx="12" cy="10"/>
            </a:xfrm>
            <a:custGeom>
              <a:avLst/>
              <a:gdLst>
                <a:gd name="T0" fmla="*/ 48 w 6"/>
                <a:gd name="T1" fmla="*/ 0 h 5"/>
                <a:gd name="T2" fmla="*/ 0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1"/>
                    <a:pt x="3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1" name="Freeform 1328">
              <a:extLst>
                <a:ext uri="{FF2B5EF4-FFF2-40B4-BE49-F238E27FC236}">
                  <a16:creationId xmlns:a16="http://schemas.microsoft.com/office/drawing/2014/main" id="{1A56F066-634D-430A-9BC4-A1110487D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987"/>
              <a:ext cx="6" cy="8"/>
            </a:xfrm>
            <a:custGeom>
              <a:avLst/>
              <a:gdLst>
                <a:gd name="T0" fmla="*/ 24 w 3"/>
                <a:gd name="T1" fmla="*/ 0 h 4"/>
                <a:gd name="T2" fmla="*/ 0 w 3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2" y="2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2" name="Freeform 1329">
              <a:extLst>
                <a:ext uri="{FF2B5EF4-FFF2-40B4-BE49-F238E27FC236}">
                  <a16:creationId xmlns:a16="http://schemas.microsoft.com/office/drawing/2014/main" id="{DA784906-D80E-4C02-92FA-B3295285D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2018"/>
              <a:ext cx="29" cy="27"/>
            </a:xfrm>
            <a:custGeom>
              <a:avLst/>
              <a:gdLst>
                <a:gd name="T0" fmla="*/ 44 w 15"/>
                <a:gd name="T1" fmla="*/ 0 h 13"/>
                <a:gd name="T2" fmla="*/ 85 w 15"/>
                <a:gd name="T3" fmla="*/ 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6" y="0"/>
                  </a:moveTo>
                  <a:cubicBezTo>
                    <a:pt x="0" y="13"/>
                    <a:pt x="15" y="4"/>
                    <a:pt x="12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3" name="Freeform 1330">
              <a:extLst>
                <a:ext uri="{FF2B5EF4-FFF2-40B4-BE49-F238E27FC236}">
                  <a16:creationId xmlns:a16="http://schemas.microsoft.com/office/drawing/2014/main" id="{D58DF235-DDB6-4544-B72C-FE2605558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1895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4" name="Freeform 1331">
              <a:extLst>
                <a:ext uri="{FF2B5EF4-FFF2-40B4-BE49-F238E27FC236}">
                  <a16:creationId xmlns:a16="http://schemas.microsoft.com/office/drawing/2014/main" id="{D88B97B1-0CEC-4E2A-B95B-E57E65EC0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445"/>
              <a:ext cx="22" cy="20"/>
            </a:xfrm>
            <a:custGeom>
              <a:avLst/>
              <a:gdLst>
                <a:gd name="T0" fmla="*/ 48 w 11"/>
                <a:gd name="T1" fmla="*/ 80 h 10"/>
                <a:gd name="T2" fmla="*/ 32 w 11"/>
                <a:gd name="T3" fmla="*/ 8 h 10"/>
                <a:gd name="T4" fmla="*/ 88 w 11"/>
                <a:gd name="T5" fmla="*/ 4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10"/>
                  </a:moveTo>
                  <a:cubicBezTo>
                    <a:pt x="5" y="8"/>
                    <a:pt x="0" y="2"/>
                    <a:pt x="4" y="1"/>
                  </a:cubicBezTo>
                  <a:cubicBezTo>
                    <a:pt x="6" y="0"/>
                    <a:pt x="10" y="4"/>
                    <a:pt x="1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5" name="Freeform 1332">
              <a:extLst>
                <a:ext uri="{FF2B5EF4-FFF2-40B4-BE49-F238E27FC236}">
                  <a16:creationId xmlns:a16="http://schemas.microsoft.com/office/drawing/2014/main" id="{11F1BA1C-0DBC-4741-AA9E-2ABFCFAF3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434"/>
              <a:ext cx="8" cy="11"/>
            </a:xfrm>
            <a:custGeom>
              <a:avLst/>
              <a:gdLst>
                <a:gd name="T0" fmla="*/ 32 w 4"/>
                <a:gd name="T1" fmla="*/ 53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3" y="3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6" name="Freeform 1333">
              <a:extLst>
                <a:ext uri="{FF2B5EF4-FFF2-40B4-BE49-F238E27FC236}">
                  <a16:creationId xmlns:a16="http://schemas.microsoft.com/office/drawing/2014/main" id="{C12D9BBB-2C8F-4948-8C8D-714BB92CD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424"/>
              <a:ext cx="14" cy="4"/>
            </a:xfrm>
            <a:custGeom>
              <a:avLst/>
              <a:gdLst>
                <a:gd name="T0" fmla="*/ 0 w 7"/>
                <a:gd name="T1" fmla="*/ 16 h 2"/>
                <a:gd name="T2" fmla="*/ 56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7" name="Freeform 1334">
              <a:extLst>
                <a:ext uri="{FF2B5EF4-FFF2-40B4-BE49-F238E27FC236}">
                  <a16:creationId xmlns:a16="http://schemas.microsoft.com/office/drawing/2014/main" id="{A276AE83-733E-43D8-AC60-DEF662630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292"/>
              <a:ext cx="10" cy="2"/>
            </a:xfrm>
            <a:custGeom>
              <a:avLst/>
              <a:gdLst>
                <a:gd name="T0" fmla="*/ 0 w 5"/>
                <a:gd name="T1" fmla="*/ 0 h 1"/>
                <a:gd name="T2" fmla="*/ 4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8" name="Freeform 1335">
              <a:extLst>
                <a:ext uri="{FF2B5EF4-FFF2-40B4-BE49-F238E27FC236}">
                  <a16:creationId xmlns:a16="http://schemas.microsoft.com/office/drawing/2014/main" id="{BA902890-7EEB-499B-A9B9-9E59D3528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292"/>
              <a:ext cx="24" cy="19"/>
            </a:xfrm>
            <a:custGeom>
              <a:avLst/>
              <a:gdLst>
                <a:gd name="T0" fmla="*/ 0 w 12"/>
                <a:gd name="T1" fmla="*/ 27 h 9"/>
                <a:gd name="T2" fmla="*/ 64 w 12"/>
                <a:gd name="T3" fmla="*/ 17 h 9"/>
                <a:gd name="T4" fmla="*/ 24 w 12"/>
                <a:gd name="T5" fmla="*/ 8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3"/>
                  </a:moveTo>
                  <a:cubicBezTo>
                    <a:pt x="2" y="2"/>
                    <a:pt x="6" y="0"/>
                    <a:pt x="8" y="2"/>
                  </a:cubicBezTo>
                  <a:cubicBezTo>
                    <a:pt x="12" y="5"/>
                    <a:pt x="5" y="7"/>
                    <a:pt x="3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9" name="Freeform 1336">
              <a:extLst>
                <a:ext uri="{FF2B5EF4-FFF2-40B4-BE49-F238E27FC236}">
                  <a16:creationId xmlns:a16="http://schemas.microsoft.com/office/drawing/2014/main" id="{FF935F0E-FD53-4145-89C8-723C40883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359"/>
              <a:ext cx="10" cy="6"/>
            </a:xfrm>
            <a:custGeom>
              <a:avLst/>
              <a:gdLst>
                <a:gd name="T0" fmla="*/ 40 w 5"/>
                <a:gd name="T1" fmla="*/ 24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0" name="Freeform 1337">
              <a:extLst>
                <a:ext uri="{FF2B5EF4-FFF2-40B4-BE49-F238E27FC236}">
                  <a16:creationId xmlns:a16="http://schemas.microsoft.com/office/drawing/2014/main" id="{202F3120-832D-4888-84AC-5C696B6C4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610"/>
              <a:ext cx="20" cy="20"/>
            </a:xfrm>
            <a:custGeom>
              <a:avLst/>
              <a:gdLst>
                <a:gd name="T0" fmla="*/ 80 w 10"/>
                <a:gd name="T1" fmla="*/ 40 h 10"/>
                <a:gd name="T2" fmla="*/ 24 w 10"/>
                <a:gd name="T3" fmla="*/ 64 h 10"/>
                <a:gd name="T4" fmla="*/ 56 w 10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5"/>
                  </a:moveTo>
                  <a:cubicBezTo>
                    <a:pt x="9" y="7"/>
                    <a:pt x="6" y="10"/>
                    <a:pt x="3" y="8"/>
                  </a:cubicBezTo>
                  <a:cubicBezTo>
                    <a:pt x="0" y="5"/>
                    <a:pt x="6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1" name="Freeform 1338">
              <a:extLst>
                <a:ext uri="{FF2B5EF4-FFF2-40B4-BE49-F238E27FC236}">
                  <a16:creationId xmlns:a16="http://schemas.microsoft.com/office/drawing/2014/main" id="{D4CB5CDE-96BD-47C4-84FF-DA6DBAEBD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587"/>
              <a:ext cx="6" cy="6"/>
            </a:xfrm>
            <a:custGeom>
              <a:avLst/>
              <a:gdLst>
                <a:gd name="T0" fmla="*/ 24 w 3"/>
                <a:gd name="T1" fmla="*/ 24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2" name="Freeform 1339">
              <a:extLst>
                <a:ext uri="{FF2B5EF4-FFF2-40B4-BE49-F238E27FC236}">
                  <a16:creationId xmlns:a16="http://schemas.microsoft.com/office/drawing/2014/main" id="{BA771FA6-1800-412E-8C2F-9837631B5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505"/>
              <a:ext cx="9" cy="8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cubicBezTo>
                    <a:pt x="4" y="2"/>
                    <a:pt x="2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3" name="Freeform 1340">
              <a:extLst>
                <a:ext uri="{FF2B5EF4-FFF2-40B4-BE49-F238E27FC236}">
                  <a16:creationId xmlns:a16="http://schemas.microsoft.com/office/drawing/2014/main" id="{453B79C8-E5B7-42BC-A97C-2AE8986F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2672"/>
              <a:ext cx="4" cy="21"/>
            </a:xfrm>
            <a:custGeom>
              <a:avLst/>
              <a:gdLst>
                <a:gd name="T0" fmla="*/ 0 w 2"/>
                <a:gd name="T1" fmla="*/ 0 h 10"/>
                <a:gd name="T2" fmla="*/ 16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0" y="6"/>
                    <a:pt x="2" y="1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4" name="Freeform 1341">
              <a:extLst>
                <a:ext uri="{FF2B5EF4-FFF2-40B4-BE49-F238E27FC236}">
                  <a16:creationId xmlns:a16="http://schemas.microsoft.com/office/drawing/2014/main" id="{F7B68610-D087-4325-BD5C-1BEB9F4BE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685"/>
              <a:ext cx="12" cy="10"/>
            </a:xfrm>
            <a:custGeom>
              <a:avLst/>
              <a:gdLst>
                <a:gd name="T0" fmla="*/ 48 w 6"/>
                <a:gd name="T1" fmla="*/ 0 h 5"/>
                <a:gd name="T2" fmla="*/ 0 w 6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2"/>
                    <a:pt x="2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5" name="Freeform 1342">
              <a:extLst>
                <a:ext uri="{FF2B5EF4-FFF2-40B4-BE49-F238E27FC236}">
                  <a16:creationId xmlns:a16="http://schemas.microsoft.com/office/drawing/2014/main" id="{D6B237CC-CB87-444B-A86C-B12949A96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2693"/>
              <a:ext cx="26" cy="21"/>
            </a:xfrm>
            <a:custGeom>
              <a:avLst/>
              <a:gdLst>
                <a:gd name="T0" fmla="*/ 64 w 13"/>
                <a:gd name="T1" fmla="*/ 92 h 10"/>
                <a:gd name="T2" fmla="*/ 16 w 13"/>
                <a:gd name="T3" fmla="*/ 27 h 10"/>
                <a:gd name="T4" fmla="*/ 104 w 13"/>
                <a:gd name="T5" fmla="*/ 3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8" y="10"/>
                  </a:moveTo>
                  <a:cubicBezTo>
                    <a:pt x="6" y="10"/>
                    <a:pt x="0" y="5"/>
                    <a:pt x="2" y="3"/>
                  </a:cubicBezTo>
                  <a:cubicBezTo>
                    <a:pt x="5" y="0"/>
                    <a:pt x="11" y="3"/>
                    <a:pt x="13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6" name="Freeform 1343">
              <a:extLst>
                <a:ext uri="{FF2B5EF4-FFF2-40B4-BE49-F238E27FC236}">
                  <a16:creationId xmlns:a16="http://schemas.microsoft.com/office/drawing/2014/main" id="{1D10FA5F-1A77-4C29-8FEF-0E61EB8BD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748"/>
              <a:ext cx="6" cy="16"/>
            </a:xfrm>
            <a:custGeom>
              <a:avLst/>
              <a:gdLst>
                <a:gd name="T0" fmla="*/ 0 w 3"/>
                <a:gd name="T1" fmla="*/ 0 h 8"/>
                <a:gd name="T2" fmla="*/ 24 w 3"/>
                <a:gd name="T3" fmla="*/ 6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1" y="3"/>
                    <a:pt x="2" y="5"/>
                    <a:pt x="3" y="8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7" name="Freeform 1344">
              <a:extLst>
                <a:ext uri="{FF2B5EF4-FFF2-40B4-BE49-F238E27FC236}">
                  <a16:creationId xmlns:a16="http://schemas.microsoft.com/office/drawing/2014/main" id="{66A840C3-A8E7-4F93-990B-A96A98437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737"/>
              <a:ext cx="19" cy="17"/>
            </a:xfrm>
            <a:custGeom>
              <a:avLst/>
              <a:gdLst>
                <a:gd name="T0" fmla="*/ 40 w 10"/>
                <a:gd name="T1" fmla="*/ 0 h 8"/>
                <a:gd name="T2" fmla="*/ 36 w 10"/>
                <a:gd name="T3" fmla="*/ 77 h 8"/>
                <a:gd name="T4" fmla="*/ 8 w 10"/>
                <a:gd name="T5" fmla="*/ 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6" y="0"/>
                  </a:moveTo>
                  <a:cubicBezTo>
                    <a:pt x="8" y="2"/>
                    <a:pt x="10" y="8"/>
                    <a:pt x="5" y="8"/>
                  </a:cubicBezTo>
                  <a:cubicBezTo>
                    <a:pt x="2" y="7"/>
                    <a:pt x="0" y="4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8" name="Freeform 1345">
              <a:extLst>
                <a:ext uri="{FF2B5EF4-FFF2-40B4-BE49-F238E27FC236}">
                  <a16:creationId xmlns:a16="http://schemas.microsoft.com/office/drawing/2014/main" id="{A22D1FBE-A3CD-4F0F-B8F5-5C47094CD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875"/>
              <a:ext cx="22" cy="19"/>
            </a:xfrm>
            <a:custGeom>
              <a:avLst/>
              <a:gdLst>
                <a:gd name="T0" fmla="*/ 16 w 11"/>
                <a:gd name="T1" fmla="*/ 76 h 9"/>
                <a:gd name="T2" fmla="*/ 72 w 11"/>
                <a:gd name="T3" fmla="*/ 27 h 9"/>
                <a:gd name="T4" fmla="*/ 0 w 11"/>
                <a:gd name="T5" fmla="*/ 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8"/>
                  </a:moveTo>
                  <a:cubicBezTo>
                    <a:pt x="4" y="9"/>
                    <a:pt x="11" y="7"/>
                    <a:pt x="9" y="3"/>
                  </a:cubicBezTo>
                  <a:cubicBezTo>
                    <a:pt x="8" y="0"/>
                    <a:pt x="3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9" name="Freeform 1346">
              <a:extLst>
                <a:ext uri="{FF2B5EF4-FFF2-40B4-BE49-F238E27FC236}">
                  <a16:creationId xmlns:a16="http://schemas.microsoft.com/office/drawing/2014/main" id="{F0F7C80A-DAED-49E0-A489-83DBB0E93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921"/>
              <a:ext cx="6" cy="13"/>
            </a:xfrm>
            <a:custGeom>
              <a:avLst/>
              <a:gdLst>
                <a:gd name="T0" fmla="*/ 0 w 3"/>
                <a:gd name="T1" fmla="*/ 0 h 6"/>
                <a:gd name="T2" fmla="*/ 24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0" name="Freeform 1347">
              <a:extLst>
                <a:ext uri="{FF2B5EF4-FFF2-40B4-BE49-F238E27FC236}">
                  <a16:creationId xmlns:a16="http://schemas.microsoft.com/office/drawing/2014/main" id="{5BEBB4E9-FE90-4317-89E7-F0A72BFD2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936"/>
              <a:ext cx="14" cy="2"/>
            </a:xfrm>
            <a:custGeom>
              <a:avLst/>
              <a:gdLst>
                <a:gd name="T0" fmla="*/ 56 w 7"/>
                <a:gd name="T1" fmla="*/ 0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4" y="0"/>
                    <a:pt x="2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1" name="Freeform 1348">
              <a:extLst>
                <a:ext uri="{FF2B5EF4-FFF2-40B4-BE49-F238E27FC236}">
                  <a16:creationId xmlns:a16="http://schemas.microsoft.com/office/drawing/2014/main" id="{273095A6-AE82-4084-B1C9-3022A1014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852"/>
              <a:ext cx="2" cy="15"/>
            </a:xfrm>
            <a:custGeom>
              <a:avLst/>
              <a:gdLst>
                <a:gd name="T0" fmla="*/ 8 w 1"/>
                <a:gd name="T1" fmla="*/ 69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7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2" name="Freeform 1349">
              <a:extLst>
                <a:ext uri="{FF2B5EF4-FFF2-40B4-BE49-F238E27FC236}">
                  <a16:creationId xmlns:a16="http://schemas.microsoft.com/office/drawing/2014/main" id="{F90D3063-8B2B-4D5A-9C6C-2D9B3F98C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977"/>
              <a:ext cx="9" cy="7"/>
            </a:xfrm>
            <a:custGeom>
              <a:avLst/>
              <a:gdLst>
                <a:gd name="T0" fmla="*/ 0 w 5"/>
                <a:gd name="T1" fmla="*/ 37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3" name="Freeform 1350">
              <a:extLst>
                <a:ext uri="{FF2B5EF4-FFF2-40B4-BE49-F238E27FC236}">
                  <a16:creationId xmlns:a16="http://schemas.microsoft.com/office/drawing/2014/main" id="{0DD68994-71D9-4069-B752-6A5AC67A4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971"/>
              <a:ext cx="8" cy="8"/>
            </a:xfrm>
            <a:custGeom>
              <a:avLst/>
              <a:gdLst>
                <a:gd name="T0" fmla="*/ 32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2"/>
                    <a:pt x="2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4" name="Freeform 1351">
              <a:extLst>
                <a:ext uri="{FF2B5EF4-FFF2-40B4-BE49-F238E27FC236}">
                  <a16:creationId xmlns:a16="http://schemas.microsoft.com/office/drawing/2014/main" id="{DD1A65F0-7406-46A2-BD0F-4F22D70A6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998"/>
              <a:ext cx="10" cy="11"/>
            </a:xfrm>
            <a:custGeom>
              <a:avLst/>
              <a:gdLst>
                <a:gd name="T0" fmla="*/ 8 w 5"/>
                <a:gd name="T1" fmla="*/ 53 h 5"/>
                <a:gd name="T2" fmla="*/ 4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cubicBezTo>
                    <a:pt x="0" y="2"/>
                    <a:pt x="3" y="0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5" name="Freeform 1352">
              <a:extLst>
                <a:ext uri="{FF2B5EF4-FFF2-40B4-BE49-F238E27FC236}">
                  <a16:creationId xmlns:a16="http://schemas.microsoft.com/office/drawing/2014/main" id="{E4E3475A-26C3-4956-A546-051B569D2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3061"/>
              <a:ext cx="4" cy="13"/>
            </a:xfrm>
            <a:custGeom>
              <a:avLst/>
              <a:gdLst>
                <a:gd name="T0" fmla="*/ 16 w 2"/>
                <a:gd name="T1" fmla="*/ 61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6" name="Freeform 1353">
              <a:extLst>
                <a:ext uri="{FF2B5EF4-FFF2-40B4-BE49-F238E27FC236}">
                  <a16:creationId xmlns:a16="http://schemas.microsoft.com/office/drawing/2014/main" id="{A6F26385-BF0A-4C13-B043-611604030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3017"/>
              <a:ext cx="10" cy="4"/>
            </a:xfrm>
            <a:custGeom>
              <a:avLst/>
              <a:gdLst>
                <a:gd name="T0" fmla="*/ 0 w 5"/>
                <a:gd name="T1" fmla="*/ 16 h 2"/>
                <a:gd name="T2" fmla="*/ 4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7" name="Freeform 1354">
              <a:extLst>
                <a:ext uri="{FF2B5EF4-FFF2-40B4-BE49-F238E27FC236}">
                  <a16:creationId xmlns:a16="http://schemas.microsoft.com/office/drawing/2014/main" id="{BA6E53F6-A65B-47EB-89B4-D0C3DB279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3120"/>
              <a:ext cx="9" cy="6"/>
            </a:xfrm>
            <a:custGeom>
              <a:avLst/>
              <a:gdLst>
                <a:gd name="T0" fmla="*/ 0 w 5"/>
                <a:gd name="T1" fmla="*/ 24 h 3"/>
                <a:gd name="T2" fmla="*/ 29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8" name="Freeform 1355">
              <a:extLst>
                <a:ext uri="{FF2B5EF4-FFF2-40B4-BE49-F238E27FC236}">
                  <a16:creationId xmlns:a16="http://schemas.microsoft.com/office/drawing/2014/main" id="{C560A40A-E485-4480-AE72-891BA34F2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3122"/>
              <a:ext cx="4" cy="12"/>
            </a:xfrm>
            <a:custGeom>
              <a:avLst/>
              <a:gdLst>
                <a:gd name="T0" fmla="*/ 16 w 2"/>
                <a:gd name="T1" fmla="*/ 48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2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9" name="Freeform 1356">
              <a:extLst>
                <a:ext uri="{FF2B5EF4-FFF2-40B4-BE49-F238E27FC236}">
                  <a16:creationId xmlns:a16="http://schemas.microsoft.com/office/drawing/2014/main" id="{B0E544D5-419B-4E47-9161-E4B02E082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3214"/>
              <a:ext cx="18" cy="23"/>
            </a:xfrm>
            <a:custGeom>
              <a:avLst/>
              <a:gdLst>
                <a:gd name="T0" fmla="*/ 0 w 9"/>
                <a:gd name="T1" fmla="*/ 17 h 11"/>
                <a:gd name="T2" fmla="*/ 48 w 9"/>
                <a:gd name="T3" fmla="*/ 92 h 11"/>
                <a:gd name="T4" fmla="*/ 48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2"/>
                  </a:moveTo>
                  <a:cubicBezTo>
                    <a:pt x="0" y="4"/>
                    <a:pt x="2" y="11"/>
                    <a:pt x="6" y="10"/>
                  </a:cubicBezTo>
                  <a:cubicBezTo>
                    <a:pt x="9" y="8"/>
                    <a:pt x="6" y="2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0" name="Freeform 1357">
              <a:extLst>
                <a:ext uri="{FF2B5EF4-FFF2-40B4-BE49-F238E27FC236}">
                  <a16:creationId xmlns:a16="http://schemas.microsoft.com/office/drawing/2014/main" id="{86BFAAC5-F3A8-4976-9CA1-80BAEDBA4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3197"/>
              <a:ext cx="1" cy="12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1" name="Freeform 1358">
              <a:extLst>
                <a:ext uri="{FF2B5EF4-FFF2-40B4-BE49-F238E27FC236}">
                  <a16:creationId xmlns:a16="http://schemas.microsoft.com/office/drawing/2014/main" id="{E9507A2B-2756-418B-ACC8-8C4568A9A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3253"/>
              <a:ext cx="6" cy="4"/>
            </a:xfrm>
            <a:custGeom>
              <a:avLst/>
              <a:gdLst>
                <a:gd name="T0" fmla="*/ 24 w 3"/>
                <a:gd name="T1" fmla="*/ 16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2" name="Freeform 1359">
              <a:extLst>
                <a:ext uri="{FF2B5EF4-FFF2-40B4-BE49-F238E27FC236}">
                  <a16:creationId xmlns:a16="http://schemas.microsoft.com/office/drawing/2014/main" id="{4F2D2906-46E4-49BF-B523-FE968CD14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3260"/>
              <a:ext cx="17" cy="20"/>
            </a:xfrm>
            <a:custGeom>
              <a:avLst/>
              <a:gdLst>
                <a:gd name="T0" fmla="*/ 21 w 9"/>
                <a:gd name="T1" fmla="*/ 8 h 10"/>
                <a:gd name="T2" fmla="*/ 53 w 9"/>
                <a:gd name="T3" fmla="*/ 32 h 10"/>
                <a:gd name="T4" fmla="*/ 0 w 9"/>
                <a:gd name="T5" fmla="*/ 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1"/>
                  </a:moveTo>
                  <a:cubicBezTo>
                    <a:pt x="6" y="0"/>
                    <a:pt x="8" y="2"/>
                    <a:pt x="8" y="4"/>
                  </a:cubicBezTo>
                  <a:cubicBezTo>
                    <a:pt x="9" y="10"/>
                    <a:pt x="4" y="9"/>
                    <a:pt x="0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3" name="Freeform 1360">
              <a:extLst>
                <a:ext uri="{FF2B5EF4-FFF2-40B4-BE49-F238E27FC236}">
                  <a16:creationId xmlns:a16="http://schemas.microsoft.com/office/drawing/2014/main" id="{F942FB18-FDBF-4324-AD91-6C5449A9A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3299"/>
              <a:ext cx="4" cy="11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3"/>
                    <a:pt x="2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4" name="Freeform 1361">
              <a:extLst>
                <a:ext uri="{FF2B5EF4-FFF2-40B4-BE49-F238E27FC236}">
                  <a16:creationId xmlns:a16="http://schemas.microsoft.com/office/drawing/2014/main" id="{ED3FD9A1-2469-4A86-9AB4-AB8D4068A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3318"/>
              <a:ext cx="2" cy="13"/>
            </a:xfrm>
            <a:custGeom>
              <a:avLst/>
              <a:gdLst>
                <a:gd name="T0" fmla="*/ 8 w 1"/>
                <a:gd name="T1" fmla="*/ 61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5" name="Freeform 1362">
              <a:extLst>
                <a:ext uri="{FF2B5EF4-FFF2-40B4-BE49-F238E27FC236}">
                  <a16:creationId xmlns:a16="http://schemas.microsoft.com/office/drawing/2014/main" id="{60DD4ED9-AEED-45EB-80CC-EB70951CE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3351"/>
              <a:ext cx="16" cy="19"/>
            </a:xfrm>
            <a:custGeom>
              <a:avLst/>
              <a:gdLst>
                <a:gd name="T0" fmla="*/ 16 w 8"/>
                <a:gd name="T1" fmla="*/ 84 h 9"/>
                <a:gd name="T2" fmla="*/ 64 w 8"/>
                <a:gd name="T3" fmla="*/ 6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2" y="9"/>
                  </a:moveTo>
                  <a:cubicBezTo>
                    <a:pt x="0" y="2"/>
                    <a:pt x="7" y="0"/>
                    <a:pt x="8" y="7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6" name="Freeform 1363">
              <a:extLst>
                <a:ext uri="{FF2B5EF4-FFF2-40B4-BE49-F238E27FC236}">
                  <a16:creationId xmlns:a16="http://schemas.microsoft.com/office/drawing/2014/main" id="{45A008CB-61F3-40BD-9918-086BE3308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354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1" y="3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7" name="Freeform 1364">
              <a:extLst>
                <a:ext uri="{FF2B5EF4-FFF2-40B4-BE49-F238E27FC236}">
                  <a16:creationId xmlns:a16="http://schemas.microsoft.com/office/drawing/2014/main" id="{7D448D4D-175B-4AE5-995D-BE2F53C96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3391"/>
              <a:ext cx="4" cy="13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8" name="Freeform 1365">
              <a:extLst>
                <a:ext uri="{FF2B5EF4-FFF2-40B4-BE49-F238E27FC236}">
                  <a16:creationId xmlns:a16="http://schemas.microsoft.com/office/drawing/2014/main" id="{1B907B2B-B5E7-402C-88DF-EF1E50F06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3400"/>
              <a:ext cx="2" cy="12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9" name="Freeform 1366">
              <a:extLst>
                <a:ext uri="{FF2B5EF4-FFF2-40B4-BE49-F238E27FC236}">
                  <a16:creationId xmlns:a16="http://schemas.microsoft.com/office/drawing/2014/main" id="{42C433AF-9D06-4902-B31D-E7BDF2015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374"/>
              <a:ext cx="2" cy="9"/>
            </a:xfrm>
            <a:custGeom>
              <a:avLst/>
              <a:gdLst>
                <a:gd name="T0" fmla="*/ 0 w 1"/>
                <a:gd name="T1" fmla="*/ 45 h 4"/>
                <a:gd name="T2" fmla="*/ 8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1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0" name="Freeform 1367">
              <a:extLst>
                <a:ext uri="{FF2B5EF4-FFF2-40B4-BE49-F238E27FC236}">
                  <a16:creationId xmlns:a16="http://schemas.microsoft.com/office/drawing/2014/main" id="{5B9EDA06-024B-4851-856B-3897BD0FB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3370"/>
              <a:ext cx="15" cy="13"/>
            </a:xfrm>
            <a:custGeom>
              <a:avLst/>
              <a:gdLst>
                <a:gd name="T0" fmla="*/ 39 w 8"/>
                <a:gd name="T1" fmla="*/ 61 h 6"/>
                <a:gd name="T2" fmla="*/ 28 w 8"/>
                <a:gd name="T3" fmla="*/ 0 h 6"/>
                <a:gd name="T4" fmla="*/ 8 w 8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4"/>
                    <a:pt x="7" y="0"/>
                    <a:pt x="4" y="0"/>
                  </a:cubicBezTo>
                  <a:cubicBezTo>
                    <a:pt x="2" y="1"/>
                    <a:pt x="0" y="5"/>
                    <a:pt x="1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4" name="Group 1368">
            <a:extLst>
              <a:ext uri="{FF2B5EF4-FFF2-40B4-BE49-F238E27FC236}">
                <a16:creationId xmlns:a16="http://schemas.microsoft.com/office/drawing/2014/main" id="{A75ABA80-493A-402E-A391-9F0740264CFD}"/>
              </a:ext>
            </a:extLst>
          </p:cNvPr>
          <p:cNvGrpSpPr>
            <a:grpSpLocks/>
          </p:cNvGrpSpPr>
          <p:nvPr/>
        </p:nvGrpSpPr>
        <p:grpSpPr bwMode="auto">
          <a:xfrm>
            <a:off x="6924675" y="2281238"/>
            <a:ext cx="1624013" cy="2532062"/>
            <a:chOff x="3402" y="1299"/>
            <a:chExt cx="1023" cy="1595"/>
          </a:xfrm>
        </p:grpSpPr>
        <p:sp>
          <p:nvSpPr>
            <p:cNvPr id="20746" name="Freeform 1369">
              <a:extLst>
                <a:ext uri="{FF2B5EF4-FFF2-40B4-BE49-F238E27FC236}">
                  <a16:creationId xmlns:a16="http://schemas.microsoft.com/office/drawing/2014/main" id="{0B67C0F6-9926-44B9-8DE3-CC4CF2BF9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315"/>
              <a:ext cx="1023" cy="686"/>
            </a:xfrm>
            <a:custGeom>
              <a:avLst/>
              <a:gdLst>
                <a:gd name="T0" fmla="*/ 1966 w 522"/>
                <a:gd name="T1" fmla="*/ 0 h 328"/>
                <a:gd name="T2" fmla="*/ 3457 w 522"/>
                <a:gd name="T3" fmla="*/ 1142 h 328"/>
                <a:gd name="T4" fmla="*/ 3673 w 522"/>
                <a:gd name="T5" fmla="*/ 2734 h 328"/>
                <a:gd name="T6" fmla="*/ 3318 w 522"/>
                <a:gd name="T7" fmla="*/ 3001 h 328"/>
                <a:gd name="T8" fmla="*/ 1966 w 522"/>
                <a:gd name="T9" fmla="*/ 2757 h 328"/>
                <a:gd name="T10" fmla="*/ 1966 w 522"/>
                <a:gd name="T11" fmla="*/ 2757 h 328"/>
                <a:gd name="T12" fmla="*/ 611 w 522"/>
                <a:gd name="T13" fmla="*/ 3001 h 328"/>
                <a:gd name="T14" fmla="*/ 257 w 522"/>
                <a:gd name="T15" fmla="*/ 2734 h 328"/>
                <a:gd name="T16" fmla="*/ 472 w 522"/>
                <a:gd name="T17" fmla="*/ 1142 h 328"/>
                <a:gd name="T18" fmla="*/ 1966 w 522"/>
                <a:gd name="T19" fmla="*/ 0 h 3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2" h="328">
                  <a:moveTo>
                    <a:pt x="261" y="0"/>
                  </a:moveTo>
                  <a:cubicBezTo>
                    <a:pt x="332" y="0"/>
                    <a:pt x="411" y="53"/>
                    <a:pt x="459" y="125"/>
                  </a:cubicBezTo>
                  <a:cubicBezTo>
                    <a:pt x="482" y="160"/>
                    <a:pt x="522" y="237"/>
                    <a:pt x="488" y="299"/>
                  </a:cubicBezTo>
                  <a:cubicBezTo>
                    <a:pt x="479" y="314"/>
                    <a:pt x="464" y="328"/>
                    <a:pt x="441" y="328"/>
                  </a:cubicBezTo>
                  <a:cubicBezTo>
                    <a:pt x="401" y="327"/>
                    <a:pt x="353" y="301"/>
                    <a:pt x="261" y="301"/>
                  </a:cubicBezTo>
                  <a:cubicBezTo>
                    <a:pt x="261" y="301"/>
                    <a:pt x="261" y="301"/>
                    <a:pt x="261" y="301"/>
                  </a:cubicBezTo>
                  <a:cubicBezTo>
                    <a:pt x="169" y="301"/>
                    <a:pt x="121" y="327"/>
                    <a:pt x="81" y="328"/>
                  </a:cubicBezTo>
                  <a:cubicBezTo>
                    <a:pt x="58" y="328"/>
                    <a:pt x="43" y="314"/>
                    <a:pt x="34" y="299"/>
                  </a:cubicBezTo>
                  <a:cubicBezTo>
                    <a:pt x="0" y="237"/>
                    <a:pt x="40" y="160"/>
                    <a:pt x="63" y="125"/>
                  </a:cubicBezTo>
                  <a:cubicBezTo>
                    <a:pt x="111" y="53"/>
                    <a:pt x="190" y="0"/>
                    <a:pt x="261" y="0"/>
                  </a:cubicBezTo>
                </a:path>
              </a:pathLst>
            </a:custGeom>
            <a:solidFill>
              <a:srgbClr val="ECA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7" name="Freeform 1370">
              <a:extLst>
                <a:ext uri="{FF2B5EF4-FFF2-40B4-BE49-F238E27FC236}">
                  <a16:creationId xmlns:a16="http://schemas.microsoft.com/office/drawing/2014/main" id="{8B378DBF-9C5F-4088-BB0E-A0DCF9E35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196"/>
              <a:ext cx="953" cy="698"/>
            </a:xfrm>
            <a:custGeom>
              <a:avLst/>
              <a:gdLst>
                <a:gd name="T0" fmla="*/ 1833 w 486"/>
                <a:gd name="T1" fmla="*/ 3049 h 334"/>
                <a:gd name="T2" fmla="*/ 2834 w 486"/>
                <a:gd name="T3" fmla="*/ 2556 h 334"/>
                <a:gd name="T4" fmla="*/ 3445 w 486"/>
                <a:gd name="T5" fmla="*/ 1379 h 334"/>
                <a:gd name="T6" fmla="*/ 3594 w 486"/>
                <a:gd name="T7" fmla="*/ 721 h 334"/>
                <a:gd name="T8" fmla="*/ 3241 w 486"/>
                <a:gd name="T9" fmla="*/ 17 h 334"/>
                <a:gd name="T10" fmla="*/ 2737 w 486"/>
                <a:gd name="T11" fmla="*/ 629 h 334"/>
                <a:gd name="T12" fmla="*/ 2237 w 486"/>
                <a:gd name="T13" fmla="*/ 2161 h 334"/>
                <a:gd name="T14" fmla="*/ 1833 w 486"/>
                <a:gd name="T15" fmla="*/ 2364 h 334"/>
                <a:gd name="T16" fmla="*/ 1833 w 486"/>
                <a:gd name="T17" fmla="*/ 2364 h 334"/>
                <a:gd name="T18" fmla="*/ 1426 w 486"/>
                <a:gd name="T19" fmla="*/ 2161 h 334"/>
                <a:gd name="T20" fmla="*/ 928 w 486"/>
                <a:gd name="T21" fmla="*/ 629 h 334"/>
                <a:gd name="T22" fmla="*/ 424 w 486"/>
                <a:gd name="T23" fmla="*/ 17 h 334"/>
                <a:gd name="T24" fmla="*/ 69 w 486"/>
                <a:gd name="T25" fmla="*/ 721 h 334"/>
                <a:gd name="T26" fmla="*/ 220 w 486"/>
                <a:gd name="T27" fmla="*/ 1379 h 334"/>
                <a:gd name="T28" fmla="*/ 831 w 486"/>
                <a:gd name="T29" fmla="*/ 2556 h 334"/>
                <a:gd name="T30" fmla="*/ 1833 w 486"/>
                <a:gd name="T31" fmla="*/ 3049 h 3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6" h="334">
                  <a:moveTo>
                    <a:pt x="243" y="334"/>
                  </a:moveTo>
                  <a:cubicBezTo>
                    <a:pt x="303" y="334"/>
                    <a:pt x="338" y="316"/>
                    <a:pt x="376" y="280"/>
                  </a:cubicBezTo>
                  <a:cubicBezTo>
                    <a:pt x="414" y="243"/>
                    <a:pt x="440" y="199"/>
                    <a:pt x="457" y="151"/>
                  </a:cubicBezTo>
                  <a:cubicBezTo>
                    <a:pt x="464" y="133"/>
                    <a:pt x="471" y="107"/>
                    <a:pt x="477" y="79"/>
                  </a:cubicBezTo>
                  <a:cubicBezTo>
                    <a:pt x="482" y="54"/>
                    <a:pt x="486" y="3"/>
                    <a:pt x="430" y="2"/>
                  </a:cubicBezTo>
                  <a:cubicBezTo>
                    <a:pt x="373" y="0"/>
                    <a:pt x="367" y="40"/>
                    <a:pt x="363" y="69"/>
                  </a:cubicBezTo>
                  <a:cubicBezTo>
                    <a:pt x="354" y="129"/>
                    <a:pt x="337" y="202"/>
                    <a:pt x="297" y="237"/>
                  </a:cubicBezTo>
                  <a:cubicBezTo>
                    <a:pt x="281" y="251"/>
                    <a:pt x="262" y="259"/>
                    <a:pt x="243" y="259"/>
                  </a:cubicBezTo>
                  <a:cubicBezTo>
                    <a:pt x="243" y="259"/>
                    <a:pt x="243" y="259"/>
                    <a:pt x="243" y="259"/>
                  </a:cubicBezTo>
                  <a:cubicBezTo>
                    <a:pt x="224" y="259"/>
                    <a:pt x="205" y="251"/>
                    <a:pt x="189" y="237"/>
                  </a:cubicBezTo>
                  <a:cubicBezTo>
                    <a:pt x="149" y="202"/>
                    <a:pt x="132" y="129"/>
                    <a:pt x="123" y="69"/>
                  </a:cubicBezTo>
                  <a:cubicBezTo>
                    <a:pt x="119" y="40"/>
                    <a:pt x="113" y="0"/>
                    <a:pt x="56" y="2"/>
                  </a:cubicBezTo>
                  <a:cubicBezTo>
                    <a:pt x="0" y="3"/>
                    <a:pt x="4" y="54"/>
                    <a:pt x="9" y="79"/>
                  </a:cubicBezTo>
                  <a:cubicBezTo>
                    <a:pt x="15" y="107"/>
                    <a:pt x="22" y="133"/>
                    <a:pt x="29" y="151"/>
                  </a:cubicBezTo>
                  <a:cubicBezTo>
                    <a:pt x="46" y="199"/>
                    <a:pt x="72" y="243"/>
                    <a:pt x="110" y="280"/>
                  </a:cubicBezTo>
                  <a:cubicBezTo>
                    <a:pt x="148" y="316"/>
                    <a:pt x="183" y="334"/>
                    <a:pt x="243" y="334"/>
                  </a:cubicBezTo>
                </a:path>
              </a:pathLst>
            </a:custGeom>
            <a:solidFill>
              <a:srgbClr val="ECA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8" name="Freeform 1371">
              <a:extLst>
                <a:ext uri="{FF2B5EF4-FFF2-40B4-BE49-F238E27FC236}">
                  <a16:creationId xmlns:a16="http://schemas.microsoft.com/office/drawing/2014/main" id="{34AF8E48-DCA6-44C7-AC00-882FE990B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208"/>
              <a:ext cx="162" cy="335"/>
            </a:xfrm>
            <a:custGeom>
              <a:avLst/>
              <a:gdLst>
                <a:gd name="T0" fmla="*/ 0 w 83"/>
                <a:gd name="T1" fmla="*/ 8 h 160"/>
                <a:gd name="T2" fmla="*/ 416 w 83"/>
                <a:gd name="T3" fmla="*/ 377 h 160"/>
                <a:gd name="T4" fmla="*/ 617 w 83"/>
                <a:gd name="T5" fmla="*/ 1468 h 160"/>
                <a:gd name="T6" fmla="*/ 381 w 83"/>
                <a:gd name="T7" fmla="*/ 412 h 160"/>
                <a:gd name="T8" fmla="*/ 0 w 83"/>
                <a:gd name="T9" fmla="*/ 8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60">
                  <a:moveTo>
                    <a:pt x="0" y="1"/>
                  </a:moveTo>
                  <a:cubicBezTo>
                    <a:pt x="17" y="0"/>
                    <a:pt x="49" y="7"/>
                    <a:pt x="56" y="41"/>
                  </a:cubicBezTo>
                  <a:cubicBezTo>
                    <a:pt x="63" y="74"/>
                    <a:pt x="67" y="122"/>
                    <a:pt x="83" y="160"/>
                  </a:cubicBezTo>
                  <a:cubicBezTo>
                    <a:pt x="73" y="148"/>
                    <a:pt x="57" y="69"/>
                    <a:pt x="51" y="45"/>
                  </a:cubicBezTo>
                  <a:cubicBezTo>
                    <a:pt x="44" y="22"/>
                    <a:pt x="25" y="4"/>
                    <a:pt x="0" y="1"/>
                  </a:cubicBezTo>
                  <a:close/>
                </a:path>
              </a:pathLst>
            </a:custGeom>
            <a:solidFill>
              <a:srgbClr val="D5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9" name="Freeform 1372">
              <a:extLst>
                <a:ext uri="{FF2B5EF4-FFF2-40B4-BE49-F238E27FC236}">
                  <a16:creationId xmlns:a16="http://schemas.microsoft.com/office/drawing/2014/main" id="{0A8892E6-5829-4DFB-AA52-8B5EF250C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2231"/>
              <a:ext cx="69" cy="297"/>
            </a:xfrm>
            <a:custGeom>
              <a:avLst/>
              <a:gdLst>
                <a:gd name="T0" fmla="*/ 191 w 35"/>
                <a:gd name="T1" fmla="*/ 0 h 142"/>
                <a:gd name="T2" fmla="*/ 77 w 35"/>
                <a:gd name="T3" fmla="*/ 485 h 142"/>
                <a:gd name="T4" fmla="*/ 268 w 35"/>
                <a:gd name="T5" fmla="*/ 1299 h 142"/>
                <a:gd name="T6" fmla="*/ 191 w 35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42">
                  <a:moveTo>
                    <a:pt x="25" y="0"/>
                  </a:moveTo>
                  <a:cubicBezTo>
                    <a:pt x="13" y="5"/>
                    <a:pt x="6" y="25"/>
                    <a:pt x="10" y="53"/>
                  </a:cubicBezTo>
                  <a:cubicBezTo>
                    <a:pt x="15" y="81"/>
                    <a:pt x="35" y="142"/>
                    <a:pt x="35" y="142"/>
                  </a:cubicBezTo>
                  <a:cubicBezTo>
                    <a:pt x="27" y="115"/>
                    <a:pt x="0" y="26"/>
                    <a:pt x="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0" name="Freeform 1373">
              <a:extLst>
                <a:ext uri="{FF2B5EF4-FFF2-40B4-BE49-F238E27FC236}">
                  <a16:creationId xmlns:a16="http://schemas.microsoft.com/office/drawing/2014/main" id="{352DFDDF-FAFC-4A41-B194-C9515D4DB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315"/>
              <a:ext cx="1023" cy="686"/>
            </a:xfrm>
            <a:custGeom>
              <a:avLst/>
              <a:gdLst>
                <a:gd name="T0" fmla="*/ 1966 w 522"/>
                <a:gd name="T1" fmla="*/ 0 h 328"/>
                <a:gd name="T2" fmla="*/ 3457 w 522"/>
                <a:gd name="T3" fmla="*/ 1142 h 328"/>
                <a:gd name="T4" fmla="*/ 3673 w 522"/>
                <a:gd name="T5" fmla="*/ 2734 h 328"/>
                <a:gd name="T6" fmla="*/ 3318 w 522"/>
                <a:gd name="T7" fmla="*/ 3001 h 328"/>
                <a:gd name="T8" fmla="*/ 1966 w 522"/>
                <a:gd name="T9" fmla="*/ 2757 h 328"/>
                <a:gd name="T10" fmla="*/ 1966 w 522"/>
                <a:gd name="T11" fmla="*/ 2757 h 328"/>
                <a:gd name="T12" fmla="*/ 611 w 522"/>
                <a:gd name="T13" fmla="*/ 3001 h 328"/>
                <a:gd name="T14" fmla="*/ 257 w 522"/>
                <a:gd name="T15" fmla="*/ 2734 h 328"/>
                <a:gd name="T16" fmla="*/ 472 w 522"/>
                <a:gd name="T17" fmla="*/ 1142 h 328"/>
                <a:gd name="T18" fmla="*/ 1966 w 522"/>
                <a:gd name="T19" fmla="*/ 0 h 3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2" h="328">
                  <a:moveTo>
                    <a:pt x="261" y="0"/>
                  </a:moveTo>
                  <a:cubicBezTo>
                    <a:pt x="332" y="0"/>
                    <a:pt x="411" y="53"/>
                    <a:pt x="459" y="125"/>
                  </a:cubicBezTo>
                  <a:cubicBezTo>
                    <a:pt x="482" y="160"/>
                    <a:pt x="522" y="237"/>
                    <a:pt x="488" y="299"/>
                  </a:cubicBezTo>
                  <a:cubicBezTo>
                    <a:pt x="479" y="314"/>
                    <a:pt x="464" y="328"/>
                    <a:pt x="441" y="328"/>
                  </a:cubicBezTo>
                  <a:cubicBezTo>
                    <a:pt x="401" y="327"/>
                    <a:pt x="353" y="301"/>
                    <a:pt x="261" y="301"/>
                  </a:cubicBezTo>
                  <a:cubicBezTo>
                    <a:pt x="261" y="301"/>
                    <a:pt x="261" y="301"/>
                    <a:pt x="261" y="301"/>
                  </a:cubicBezTo>
                  <a:cubicBezTo>
                    <a:pt x="169" y="301"/>
                    <a:pt x="121" y="327"/>
                    <a:pt x="81" y="328"/>
                  </a:cubicBezTo>
                  <a:cubicBezTo>
                    <a:pt x="58" y="328"/>
                    <a:pt x="43" y="314"/>
                    <a:pt x="34" y="299"/>
                  </a:cubicBezTo>
                  <a:cubicBezTo>
                    <a:pt x="0" y="237"/>
                    <a:pt x="40" y="160"/>
                    <a:pt x="63" y="125"/>
                  </a:cubicBezTo>
                  <a:cubicBezTo>
                    <a:pt x="111" y="53"/>
                    <a:pt x="190" y="0"/>
                    <a:pt x="261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1" name="Freeform 1374">
              <a:extLst>
                <a:ext uri="{FF2B5EF4-FFF2-40B4-BE49-F238E27FC236}">
                  <a16:creationId xmlns:a16="http://schemas.microsoft.com/office/drawing/2014/main" id="{187F2851-4D7F-4F6F-9078-C6D495BA0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922"/>
              <a:ext cx="361" cy="29"/>
            </a:xfrm>
            <a:custGeom>
              <a:avLst/>
              <a:gdLst>
                <a:gd name="T0" fmla="*/ 696 w 184"/>
                <a:gd name="T1" fmla="*/ 44 h 14"/>
                <a:gd name="T2" fmla="*/ 1389 w 184"/>
                <a:gd name="T3" fmla="*/ 124 h 14"/>
                <a:gd name="T4" fmla="*/ 696 w 184"/>
                <a:gd name="T5" fmla="*/ 0 h 14"/>
                <a:gd name="T6" fmla="*/ 696 w 184"/>
                <a:gd name="T7" fmla="*/ 0 h 14"/>
                <a:gd name="T8" fmla="*/ 0 w 184"/>
                <a:gd name="T9" fmla="*/ 124 h 14"/>
                <a:gd name="T10" fmla="*/ 696 w 184"/>
                <a:gd name="T11" fmla="*/ 4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4" h="14">
                  <a:moveTo>
                    <a:pt x="92" y="5"/>
                  </a:moveTo>
                  <a:cubicBezTo>
                    <a:pt x="120" y="5"/>
                    <a:pt x="153" y="8"/>
                    <a:pt x="184" y="14"/>
                  </a:cubicBezTo>
                  <a:cubicBezTo>
                    <a:pt x="158" y="3"/>
                    <a:pt x="109" y="0"/>
                    <a:pt x="92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75" y="0"/>
                    <a:pt x="26" y="3"/>
                    <a:pt x="0" y="14"/>
                  </a:cubicBezTo>
                  <a:cubicBezTo>
                    <a:pt x="31" y="8"/>
                    <a:pt x="64" y="5"/>
                    <a:pt x="92" y="5"/>
                  </a:cubicBezTo>
                </a:path>
              </a:pathLst>
            </a:custGeom>
            <a:solidFill>
              <a:srgbClr val="D5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2" name="Freeform 1375">
              <a:extLst>
                <a:ext uri="{FF2B5EF4-FFF2-40B4-BE49-F238E27FC236}">
                  <a16:creationId xmlns:a16="http://schemas.microsoft.com/office/drawing/2014/main" id="{8C353FF2-2C30-44A3-9611-EC1D5279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545"/>
              <a:ext cx="294" cy="23"/>
            </a:xfrm>
            <a:custGeom>
              <a:avLst/>
              <a:gdLst>
                <a:gd name="T0" fmla="*/ 0 w 150"/>
                <a:gd name="T1" fmla="*/ 8 h 11"/>
                <a:gd name="T2" fmla="*/ 76 w 150"/>
                <a:gd name="T3" fmla="*/ 36 h 11"/>
                <a:gd name="T4" fmla="*/ 272 w 150"/>
                <a:gd name="T5" fmla="*/ 75 h 11"/>
                <a:gd name="T6" fmla="*/ 564 w 150"/>
                <a:gd name="T7" fmla="*/ 65 h 11"/>
                <a:gd name="T8" fmla="*/ 896 w 150"/>
                <a:gd name="T9" fmla="*/ 44 h 11"/>
                <a:gd name="T10" fmla="*/ 1129 w 150"/>
                <a:gd name="T11" fmla="*/ 27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0" h="11">
                  <a:moveTo>
                    <a:pt x="0" y="1"/>
                  </a:moveTo>
                  <a:cubicBezTo>
                    <a:pt x="5" y="0"/>
                    <a:pt x="6" y="3"/>
                    <a:pt x="10" y="4"/>
                  </a:cubicBezTo>
                  <a:cubicBezTo>
                    <a:pt x="19" y="7"/>
                    <a:pt x="26" y="8"/>
                    <a:pt x="36" y="8"/>
                  </a:cubicBezTo>
                  <a:cubicBezTo>
                    <a:pt x="50" y="6"/>
                    <a:pt x="61" y="5"/>
                    <a:pt x="75" y="7"/>
                  </a:cubicBezTo>
                  <a:cubicBezTo>
                    <a:pt x="90" y="9"/>
                    <a:pt x="104" y="6"/>
                    <a:pt x="119" y="5"/>
                  </a:cubicBezTo>
                  <a:cubicBezTo>
                    <a:pt x="132" y="4"/>
                    <a:pt x="139" y="11"/>
                    <a:pt x="150" y="3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3" name="Freeform 1376">
              <a:extLst>
                <a:ext uri="{FF2B5EF4-FFF2-40B4-BE49-F238E27FC236}">
                  <a16:creationId xmlns:a16="http://schemas.microsoft.com/office/drawing/2014/main" id="{F8E09953-8EC4-470C-9858-602C1EC4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610"/>
              <a:ext cx="280" cy="25"/>
            </a:xfrm>
            <a:custGeom>
              <a:avLst/>
              <a:gdLst>
                <a:gd name="T0" fmla="*/ 0 w 143"/>
                <a:gd name="T1" fmla="*/ 27 h 12"/>
                <a:gd name="T2" fmla="*/ 112 w 143"/>
                <a:gd name="T3" fmla="*/ 44 h 12"/>
                <a:gd name="T4" fmla="*/ 533 w 143"/>
                <a:gd name="T5" fmla="*/ 56 h 12"/>
                <a:gd name="T6" fmla="*/ 817 w 143"/>
                <a:gd name="T7" fmla="*/ 73 h 12"/>
                <a:gd name="T8" fmla="*/ 1073 w 143"/>
                <a:gd name="T9" fmla="*/ 6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12">
                  <a:moveTo>
                    <a:pt x="0" y="3"/>
                  </a:moveTo>
                  <a:cubicBezTo>
                    <a:pt x="6" y="0"/>
                    <a:pt x="9" y="4"/>
                    <a:pt x="15" y="5"/>
                  </a:cubicBezTo>
                  <a:cubicBezTo>
                    <a:pt x="33" y="8"/>
                    <a:pt x="53" y="6"/>
                    <a:pt x="71" y="6"/>
                  </a:cubicBezTo>
                  <a:cubicBezTo>
                    <a:pt x="84" y="6"/>
                    <a:pt x="96" y="6"/>
                    <a:pt x="109" y="8"/>
                  </a:cubicBezTo>
                  <a:cubicBezTo>
                    <a:pt x="118" y="9"/>
                    <a:pt x="134" y="12"/>
                    <a:pt x="143" y="7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4" name="Freeform 1377">
              <a:extLst>
                <a:ext uri="{FF2B5EF4-FFF2-40B4-BE49-F238E27FC236}">
                  <a16:creationId xmlns:a16="http://schemas.microsoft.com/office/drawing/2014/main" id="{23AE8F28-BC79-4B52-B2FE-A5CB94A09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1706"/>
              <a:ext cx="347" cy="17"/>
            </a:xfrm>
            <a:custGeom>
              <a:avLst/>
              <a:gdLst>
                <a:gd name="T0" fmla="*/ 0 w 177"/>
                <a:gd name="T1" fmla="*/ 40 h 8"/>
                <a:gd name="T2" fmla="*/ 280 w 177"/>
                <a:gd name="T3" fmla="*/ 0 h 8"/>
                <a:gd name="T4" fmla="*/ 669 w 177"/>
                <a:gd name="T5" fmla="*/ 40 h 8"/>
                <a:gd name="T6" fmla="*/ 1041 w 177"/>
                <a:gd name="T7" fmla="*/ 40 h 8"/>
                <a:gd name="T8" fmla="*/ 1333 w 177"/>
                <a:gd name="T9" fmla="*/ 4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8">
                  <a:moveTo>
                    <a:pt x="0" y="4"/>
                  </a:moveTo>
                  <a:cubicBezTo>
                    <a:pt x="12" y="4"/>
                    <a:pt x="24" y="0"/>
                    <a:pt x="37" y="0"/>
                  </a:cubicBezTo>
                  <a:cubicBezTo>
                    <a:pt x="54" y="0"/>
                    <a:pt x="71" y="4"/>
                    <a:pt x="89" y="4"/>
                  </a:cubicBezTo>
                  <a:cubicBezTo>
                    <a:pt x="105" y="4"/>
                    <a:pt x="122" y="3"/>
                    <a:pt x="138" y="4"/>
                  </a:cubicBezTo>
                  <a:cubicBezTo>
                    <a:pt x="151" y="4"/>
                    <a:pt x="164" y="8"/>
                    <a:pt x="177" y="5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5" name="Freeform 1378">
              <a:extLst>
                <a:ext uri="{FF2B5EF4-FFF2-40B4-BE49-F238E27FC236}">
                  <a16:creationId xmlns:a16="http://schemas.microsoft.com/office/drawing/2014/main" id="{9EB1EC08-E2C3-4F0D-9957-D9033D13D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2196"/>
              <a:ext cx="953" cy="698"/>
            </a:xfrm>
            <a:custGeom>
              <a:avLst/>
              <a:gdLst>
                <a:gd name="T0" fmla="*/ 1833 w 486"/>
                <a:gd name="T1" fmla="*/ 3049 h 334"/>
                <a:gd name="T2" fmla="*/ 2834 w 486"/>
                <a:gd name="T3" fmla="*/ 2556 h 334"/>
                <a:gd name="T4" fmla="*/ 3445 w 486"/>
                <a:gd name="T5" fmla="*/ 1379 h 334"/>
                <a:gd name="T6" fmla="*/ 3594 w 486"/>
                <a:gd name="T7" fmla="*/ 721 h 334"/>
                <a:gd name="T8" fmla="*/ 3241 w 486"/>
                <a:gd name="T9" fmla="*/ 17 h 334"/>
                <a:gd name="T10" fmla="*/ 2737 w 486"/>
                <a:gd name="T11" fmla="*/ 629 h 334"/>
                <a:gd name="T12" fmla="*/ 2237 w 486"/>
                <a:gd name="T13" fmla="*/ 2161 h 334"/>
                <a:gd name="T14" fmla="*/ 1833 w 486"/>
                <a:gd name="T15" fmla="*/ 2364 h 334"/>
                <a:gd name="T16" fmla="*/ 1833 w 486"/>
                <a:gd name="T17" fmla="*/ 2364 h 334"/>
                <a:gd name="T18" fmla="*/ 1426 w 486"/>
                <a:gd name="T19" fmla="*/ 2161 h 334"/>
                <a:gd name="T20" fmla="*/ 928 w 486"/>
                <a:gd name="T21" fmla="*/ 629 h 334"/>
                <a:gd name="T22" fmla="*/ 424 w 486"/>
                <a:gd name="T23" fmla="*/ 17 h 334"/>
                <a:gd name="T24" fmla="*/ 69 w 486"/>
                <a:gd name="T25" fmla="*/ 721 h 334"/>
                <a:gd name="T26" fmla="*/ 220 w 486"/>
                <a:gd name="T27" fmla="*/ 1379 h 334"/>
                <a:gd name="T28" fmla="*/ 831 w 486"/>
                <a:gd name="T29" fmla="*/ 2556 h 334"/>
                <a:gd name="T30" fmla="*/ 1833 w 486"/>
                <a:gd name="T31" fmla="*/ 3049 h 33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6" h="334">
                  <a:moveTo>
                    <a:pt x="243" y="334"/>
                  </a:moveTo>
                  <a:cubicBezTo>
                    <a:pt x="303" y="334"/>
                    <a:pt x="338" y="316"/>
                    <a:pt x="376" y="280"/>
                  </a:cubicBezTo>
                  <a:cubicBezTo>
                    <a:pt x="414" y="243"/>
                    <a:pt x="440" y="199"/>
                    <a:pt x="457" y="151"/>
                  </a:cubicBezTo>
                  <a:cubicBezTo>
                    <a:pt x="464" y="133"/>
                    <a:pt x="471" y="107"/>
                    <a:pt x="477" y="79"/>
                  </a:cubicBezTo>
                  <a:cubicBezTo>
                    <a:pt x="482" y="54"/>
                    <a:pt x="486" y="3"/>
                    <a:pt x="430" y="2"/>
                  </a:cubicBezTo>
                  <a:cubicBezTo>
                    <a:pt x="373" y="0"/>
                    <a:pt x="367" y="40"/>
                    <a:pt x="363" y="69"/>
                  </a:cubicBezTo>
                  <a:cubicBezTo>
                    <a:pt x="354" y="129"/>
                    <a:pt x="337" y="202"/>
                    <a:pt x="297" y="237"/>
                  </a:cubicBezTo>
                  <a:cubicBezTo>
                    <a:pt x="281" y="251"/>
                    <a:pt x="262" y="259"/>
                    <a:pt x="243" y="259"/>
                  </a:cubicBezTo>
                  <a:cubicBezTo>
                    <a:pt x="243" y="259"/>
                    <a:pt x="243" y="259"/>
                    <a:pt x="243" y="259"/>
                  </a:cubicBezTo>
                  <a:cubicBezTo>
                    <a:pt x="224" y="259"/>
                    <a:pt x="205" y="251"/>
                    <a:pt x="189" y="237"/>
                  </a:cubicBezTo>
                  <a:cubicBezTo>
                    <a:pt x="149" y="202"/>
                    <a:pt x="132" y="129"/>
                    <a:pt x="123" y="69"/>
                  </a:cubicBezTo>
                  <a:cubicBezTo>
                    <a:pt x="119" y="40"/>
                    <a:pt x="113" y="0"/>
                    <a:pt x="56" y="2"/>
                  </a:cubicBezTo>
                  <a:cubicBezTo>
                    <a:pt x="0" y="3"/>
                    <a:pt x="4" y="54"/>
                    <a:pt x="9" y="79"/>
                  </a:cubicBezTo>
                  <a:cubicBezTo>
                    <a:pt x="15" y="107"/>
                    <a:pt x="22" y="133"/>
                    <a:pt x="29" y="151"/>
                  </a:cubicBezTo>
                  <a:cubicBezTo>
                    <a:pt x="46" y="199"/>
                    <a:pt x="72" y="243"/>
                    <a:pt x="110" y="280"/>
                  </a:cubicBezTo>
                  <a:cubicBezTo>
                    <a:pt x="148" y="316"/>
                    <a:pt x="183" y="334"/>
                    <a:pt x="243" y="33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6" name="Freeform 1379">
              <a:extLst>
                <a:ext uri="{FF2B5EF4-FFF2-40B4-BE49-F238E27FC236}">
                  <a16:creationId xmlns:a16="http://schemas.microsoft.com/office/drawing/2014/main" id="{C898A617-43D5-45FA-ACB9-89CA3AD55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483"/>
              <a:ext cx="117" cy="12"/>
            </a:xfrm>
            <a:custGeom>
              <a:avLst/>
              <a:gdLst>
                <a:gd name="T0" fmla="*/ 445 w 60"/>
                <a:gd name="T1" fmla="*/ 0 h 6"/>
                <a:gd name="T2" fmla="*/ 0 w 60"/>
                <a:gd name="T3" fmla="*/ 1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6">
                  <a:moveTo>
                    <a:pt x="60" y="0"/>
                  </a:moveTo>
                  <a:cubicBezTo>
                    <a:pt x="40" y="0"/>
                    <a:pt x="20" y="6"/>
                    <a:pt x="0" y="2"/>
                  </a:cubicBezTo>
                </a:path>
              </a:pathLst>
            </a:custGeom>
            <a:noFill/>
            <a:ln w="6350" cap="flat">
              <a:solidFill>
                <a:srgbClr val="FAE6E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7" name="Freeform 1380">
              <a:extLst>
                <a:ext uri="{FF2B5EF4-FFF2-40B4-BE49-F238E27FC236}">
                  <a16:creationId xmlns:a16="http://schemas.microsoft.com/office/drawing/2014/main" id="{6CED26A2-513E-4F82-816D-E4C293D2D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539"/>
              <a:ext cx="263" cy="17"/>
            </a:xfrm>
            <a:custGeom>
              <a:avLst/>
              <a:gdLst>
                <a:gd name="T0" fmla="*/ 8 w 134"/>
                <a:gd name="T1" fmla="*/ 9 h 8"/>
                <a:gd name="T2" fmla="*/ 39 w 134"/>
                <a:gd name="T3" fmla="*/ 28 h 8"/>
                <a:gd name="T4" fmla="*/ 243 w 134"/>
                <a:gd name="T5" fmla="*/ 68 h 8"/>
                <a:gd name="T6" fmla="*/ 273 w 134"/>
                <a:gd name="T7" fmla="*/ 68 h 8"/>
                <a:gd name="T8" fmla="*/ 536 w 134"/>
                <a:gd name="T9" fmla="*/ 60 h 8"/>
                <a:gd name="T10" fmla="*/ 777 w 134"/>
                <a:gd name="T11" fmla="*/ 60 h 8"/>
                <a:gd name="T12" fmla="*/ 871 w 134"/>
                <a:gd name="T13" fmla="*/ 40 h 8"/>
                <a:gd name="T14" fmla="*/ 960 w 134"/>
                <a:gd name="T15" fmla="*/ 49 h 8"/>
                <a:gd name="T16" fmla="*/ 968 w 134"/>
                <a:gd name="T17" fmla="*/ 40 h 8"/>
                <a:gd name="T18" fmla="*/ 864 w 134"/>
                <a:gd name="T19" fmla="*/ 28 h 8"/>
                <a:gd name="T20" fmla="*/ 763 w 134"/>
                <a:gd name="T21" fmla="*/ 28 h 8"/>
                <a:gd name="T22" fmla="*/ 536 w 134"/>
                <a:gd name="T23" fmla="*/ 19 h 8"/>
                <a:gd name="T24" fmla="*/ 273 w 134"/>
                <a:gd name="T25" fmla="*/ 28 h 8"/>
                <a:gd name="T26" fmla="*/ 243 w 134"/>
                <a:gd name="T27" fmla="*/ 28 h 8"/>
                <a:gd name="T28" fmla="*/ 47 w 134"/>
                <a:gd name="T29" fmla="*/ 19 h 8"/>
                <a:gd name="T30" fmla="*/ 8 w 134"/>
                <a:gd name="T31" fmla="*/ 9 h 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4" h="8">
                  <a:moveTo>
                    <a:pt x="1" y="1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15" y="6"/>
                    <a:pt x="22" y="8"/>
                    <a:pt x="32" y="7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48" y="5"/>
                    <a:pt x="58" y="5"/>
                    <a:pt x="71" y="6"/>
                  </a:cubicBezTo>
                  <a:cubicBezTo>
                    <a:pt x="82" y="8"/>
                    <a:pt x="92" y="7"/>
                    <a:pt x="103" y="6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20" y="4"/>
                    <a:pt x="123" y="5"/>
                    <a:pt x="127" y="5"/>
                  </a:cubicBezTo>
                  <a:cubicBezTo>
                    <a:pt x="133" y="7"/>
                    <a:pt x="134" y="6"/>
                    <a:pt x="128" y="4"/>
                  </a:cubicBezTo>
                  <a:cubicBezTo>
                    <a:pt x="124" y="4"/>
                    <a:pt x="119" y="2"/>
                    <a:pt x="114" y="3"/>
                  </a:cubicBezTo>
                  <a:cubicBezTo>
                    <a:pt x="101" y="3"/>
                    <a:pt x="101" y="3"/>
                    <a:pt x="101" y="3"/>
                  </a:cubicBezTo>
                  <a:cubicBezTo>
                    <a:pt x="90" y="4"/>
                    <a:pt x="82" y="4"/>
                    <a:pt x="71" y="2"/>
                  </a:cubicBezTo>
                  <a:cubicBezTo>
                    <a:pt x="59" y="1"/>
                    <a:pt x="48" y="1"/>
                    <a:pt x="36" y="3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22" y="4"/>
                    <a:pt x="15" y="5"/>
                    <a:pt x="6" y="2"/>
                  </a:cubicBezTo>
                  <a:cubicBezTo>
                    <a:pt x="6" y="2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8" name="Freeform 1381">
              <a:extLst>
                <a:ext uri="{FF2B5EF4-FFF2-40B4-BE49-F238E27FC236}">
                  <a16:creationId xmlns:a16="http://schemas.microsoft.com/office/drawing/2014/main" id="{C9ECB1AE-21A2-4C08-9757-BA36DE57A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608"/>
              <a:ext cx="258" cy="17"/>
            </a:xfrm>
            <a:custGeom>
              <a:avLst/>
              <a:gdLst>
                <a:gd name="T0" fmla="*/ 23 w 132"/>
                <a:gd name="T1" fmla="*/ 9 h 8"/>
                <a:gd name="T2" fmla="*/ 61 w 132"/>
                <a:gd name="T3" fmla="*/ 28 h 8"/>
                <a:gd name="T4" fmla="*/ 360 w 132"/>
                <a:gd name="T5" fmla="*/ 40 h 8"/>
                <a:gd name="T6" fmla="*/ 485 w 132"/>
                <a:gd name="T7" fmla="*/ 40 h 8"/>
                <a:gd name="T8" fmla="*/ 760 w 132"/>
                <a:gd name="T9" fmla="*/ 60 h 8"/>
                <a:gd name="T10" fmla="*/ 776 w 132"/>
                <a:gd name="T11" fmla="*/ 60 h 8"/>
                <a:gd name="T12" fmla="*/ 964 w 132"/>
                <a:gd name="T13" fmla="*/ 68 h 8"/>
                <a:gd name="T14" fmla="*/ 964 w 132"/>
                <a:gd name="T15" fmla="*/ 60 h 8"/>
                <a:gd name="T16" fmla="*/ 776 w 132"/>
                <a:gd name="T17" fmla="*/ 28 h 8"/>
                <a:gd name="T18" fmla="*/ 760 w 132"/>
                <a:gd name="T19" fmla="*/ 28 h 8"/>
                <a:gd name="T20" fmla="*/ 485 w 132"/>
                <a:gd name="T21" fmla="*/ 0 h 8"/>
                <a:gd name="T22" fmla="*/ 360 w 132"/>
                <a:gd name="T23" fmla="*/ 0 h 8"/>
                <a:gd name="T24" fmla="*/ 88 w 132"/>
                <a:gd name="T25" fmla="*/ 19 h 8"/>
                <a:gd name="T26" fmla="*/ 23 w 132"/>
                <a:gd name="T27" fmla="*/ 9 h 8"/>
                <a:gd name="T28" fmla="*/ 23 w 132"/>
                <a:gd name="T29" fmla="*/ 9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2" h="8">
                  <a:moveTo>
                    <a:pt x="3" y="1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21" y="5"/>
                    <a:pt x="35" y="5"/>
                    <a:pt x="48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76" y="4"/>
                    <a:pt x="88" y="4"/>
                    <a:pt x="102" y="6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12" y="7"/>
                    <a:pt x="121" y="8"/>
                    <a:pt x="129" y="7"/>
                  </a:cubicBezTo>
                  <a:cubicBezTo>
                    <a:pt x="132" y="7"/>
                    <a:pt x="132" y="6"/>
                    <a:pt x="129" y="6"/>
                  </a:cubicBezTo>
                  <a:cubicBezTo>
                    <a:pt x="122" y="8"/>
                    <a:pt x="111" y="4"/>
                    <a:pt x="104" y="3"/>
                  </a:cubicBezTo>
                  <a:cubicBezTo>
                    <a:pt x="102" y="3"/>
                    <a:pt x="102" y="3"/>
                    <a:pt x="102" y="3"/>
                  </a:cubicBezTo>
                  <a:cubicBezTo>
                    <a:pt x="88" y="1"/>
                    <a:pt x="76" y="0"/>
                    <a:pt x="65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35" y="1"/>
                    <a:pt x="24" y="4"/>
                    <a:pt x="1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0" y="0"/>
                    <a:pt x="0" y="0"/>
                    <a:pt x="3" y="1"/>
                  </a:cubicBez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59" name="Freeform 1382">
              <a:extLst>
                <a:ext uri="{FF2B5EF4-FFF2-40B4-BE49-F238E27FC236}">
                  <a16:creationId xmlns:a16="http://schemas.microsoft.com/office/drawing/2014/main" id="{1AC1D94F-A8FD-4156-B731-7ACF3B25D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694"/>
              <a:ext cx="308" cy="19"/>
            </a:xfrm>
            <a:custGeom>
              <a:avLst/>
              <a:gdLst>
                <a:gd name="T0" fmla="*/ 47 w 157"/>
                <a:gd name="T1" fmla="*/ 36 h 9"/>
                <a:gd name="T2" fmla="*/ 47 w 157"/>
                <a:gd name="T3" fmla="*/ 49 h 9"/>
                <a:gd name="T4" fmla="*/ 188 w 157"/>
                <a:gd name="T5" fmla="*/ 27 h 9"/>
                <a:gd name="T6" fmla="*/ 377 w 157"/>
                <a:gd name="T7" fmla="*/ 49 h 9"/>
                <a:gd name="T8" fmla="*/ 589 w 157"/>
                <a:gd name="T9" fmla="*/ 68 h 9"/>
                <a:gd name="T10" fmla="*/ 732 w 157"/>
                <a:gd name="T11" fmla="*/ 68 h 9"/>
                <a:gd name="T12" fmla="*/ 957 w 157"/>
                <a:gd name="T13" fmla="*/ 68 h 9"/>
                <a:gd name="T14" fmla="*/ 1052 w 157"/>
                <a:gd name="T15" fmla="*/ 76 h 9"/>
                <a:gd name="T16" fmla="*/ 1148 w 157"/>
                <a:gd name="T17" fmla="*/ 84 h 9"/>
                <a:gd name="T18" fmla="*/ 1124 w 157"/>
                <a:gd name="T19" fmla="*/ 76 h 9"/>
                <a:gd name="T20" fmla="*/ 1044 w 157"/>
                <a:gd name="T21" fmla="*/ 49 h 9"/>
                <a:gd name="T22" fmla="*/ 951 w 157"/>
                <a:gd name="T23" fmla="*/ 36 h 9"/>
                <a:gd name="T24" fmla="*/ 732 w 157"/>
                <a:gd name="T25" fmla="*/ 27 h 9"/>
                <a:gd name="T26" fmla="*/ 589 w 157"/>
                <a:gd name="T27" fmla="*/ 27 h 9"/>
                <a:gd name="T28" fmla="*/ 377 w 157"/>
                <a:gd name="T29" fmla="*/ 8 h 9"/>
                <a:gd name="T30" fmla="*/ 196 w 157"/>
                <a:gd name="T31" fmla="*/ 0 h 9"/>
                <a:gd name="T32" fmla="*/ 47 w 157"/>
                <a:gd name="T33" fmla="*/ 36 h 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7" h="9">
                  <a:moveTo>
                    <a:pt x="6" y="4"/>
                  </a:moveTo>
                  <a:cubicBezTo>
                    <a:pt x="1" y="5"/>
                    <a:pt x="0" y="6"/>
                    <a:pt x="6" y="5"/>
                  </a:cubicBezTo>
                  <a:cubicBezTo>
                    <a:pt x="12" y="4"/>
                    <a:pt x="19" y="3"/>
                    <a:pt x="25" y="3"/>
                  </a:cubicBezTo>
                  <a:cubicBezTo>
                    <a:pt x="33" y="3"/>
                    <a:pt x="42" y="4"/>
                    <a:pt x="50" y="5"/>
                  </a:cubicBezTo>
                  <a:cubicBezTo>
                    <a:pt x="59" y="6"/>
                    <a:pt x="68" y="7"/>
                    <a:pt x="78" y="7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43" y="8"/>
                    <a:pt x="147" y="9"/>
                    <a:pt x="152" y="9"/>
                  </a:cubicBezTo>
                  <a:cubicBezTo>
                    <a:pt x="157" y="9"/>
                    <a:pt x="154" y="9"/>
                    <a:pt x="149" y="8"/>
                  </a:cubicBezTo>
                  <a:cubicBezTo>
                    <a:pt x="145" y="8"/>
                    <a:pt x="142" y="6"/>
                    <a:pt x="138" y="5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78" y="3"/>
                    <a:pt x="78" y="3"/>
                    <a:pt x="78" y="3"/>
                  </a:cubicBezTo>
                  <a:cubicBezTo>
                    <a:pt x="69" y="3"/>
                    <a:pt x="59" y="2"/>
                    <a:pt x="50" y="1"/>
                  </a:cubicBezTo>
                  <a:cubicBezTo>
                    <a:pt x="42" y="0"/>
                    <a:pt x="35" y="1"/>
                    <a:pt x="26" y="0"/>
                  </a:cubicBezTo>
                  <a:cubicBezTo>
                    <a:pt x="20" y="0"/>
                    <a:pt x="13" y="3"/>
                    <a:pt x="6" y="4"/>
                  </a:cubicBez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0" name="Freeform 1383">
              <a:extLst>
                <a:ext uri="{FF2B5EF4-FFF2-40B4-BE49-F238E27FC236}">
                  <a16:creationId xmlns:a16="http://schemas.microsoft.com/office/drawing/2014/main" id="{673AD4AC-55A6-4990-8D9C-7521BC246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474"/>
              <a:ext cx="117" cy="13"/>
            </a:xfrm>
            <a:custGeom>
              <a:avLst/>
              <a:gdLst>
                <a:gd name="T0" fmla="*/ 281 w 60"/>
                <a:gd name="T1" fmla="*/ 0 h 6"/>
                <a:gd name="T2" fmla="*/ 117 w 60"/>
                <a:gd name="T3" fmla="*/ 20 h 6"/>
                <a:gd name="T4" fmla="*/ 0 w 60"/>
                <a:gd name="T5" fmla="*/ 33 h 6"/>
                <a:gd name="T6" fmla="*/ 0 w 60"/>
                <a:gd name="T7" fmla="*/ 33 h 6"/>
                <a:gd name="T8" fmla="*/ 296 w 60"/>
                <a:gd name="T9" fmla="*/ 33 h 6"/>
                <a:gd name="T10" fmla="*/ 445 w 60"/>
                <a:gd name="T11" fmla="*/ 9 h 6"/>
                <a:gd name="T12" fmla="*/ 445 w 60"/>
                <a:gd name="T13" fmla="*/ 9 h 6"/>
                <a:gd name="T14" fmla="*/ 281 w 60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6">
                  <a:moveTo>
                    <a:pt x="38" y="0"/>
                  </a:moveTo>
                  <a:cubicBezTo>
                    <a:pt x="30" y="1"/>
                    <a:pt x="24" y="2"/>
                    <a:pt x="16" y="2"/>
                  </a:cubicBezTo>
                  <a:cubicBezTo>
                    <a:pt x="11" y="2"/>
                    <a:pt x="5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3" y="6"/>
                    <a:pt x="27" y="5"/>
                    <a:pt x="40" y="3"/>
                  </a:cubicBezTo>
                  <a:cubicBezTo>
                    <a:pt x="47" y="2"/>
                    <a:pt x="53" y="2"/>
                    <a:pt x="60" y="1"/>
                  </a:cubicBezTo>
                  <a:cubicBezTo>
                    <a:pt x="60" y="1"/>
                    <a:pt x="60" y="1"/>
                    <a:pt x="60" y="1"/>
                  </a:cubicBezTo>
                  <a:cubicBezTo>
                    <a:pt x="53" y="2"/>
                    <a:pt x="45" y="0"/>
                    <a:pt x="38" y="0"/>
                  </a:cubicBezTo>
                  <a:close/>
                </a:path>
              </a:pathLst>
            </a:custGeom>
            <a:solidFill>
              <a:srgbClr val="DD83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1" name="Freeform 1384">
              <a:extLst>
                <a:ext uri="{FF2B5EF4-FFF2-40B4-BE49-F238E27FC236}">
                  <a16:creationId xmlns:a16="http://schemas.microsoft.com/office/drawing/2014/main" id="{C47219CD-A416-469D-B8CC-B9E781A9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485"/>
              <a:ext cx="23" cy="8"/>
            </a:xfrm>
            <a:custGeom>
              <a:avLst/>
              <a:gdLst>
                <a:gd name="T0" fmla="*/ 0 w 12"/>
                <a:gd name="T1" fmla="*/ 0 h 4"/>
                <a:gd name="T2" fmla="*/ 36 w 12"/>
                <a:gd name="T3" fmla="*/ 8 h 4"/>
                <a:gd name="T4" fmla="*/ 44 w 12"/>
                <a:gd name="T5" fmla="*/ 24 h 4"/>
                <a:gd name="T6" fmla="*/ 84 w 12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8" y="4"/>
                    <a:pt x="12" y="4"/>
                    <a:pt x="12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2" name="Freeform 1385">
              <a:extLst>
                <a:ext uri="{FF2B5EF4-FFF2-40B4-BE49-F238E27FC236}">
                  <a16:creationId xmlns:a16="http://schemas.microsoft.com/office/drawing/2014/main" id="{5D24505C-FA05-4DF2-BF7F-3476C6B57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481"/>
              <a:ext cx="2" cy="6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3" name="Freeform 1386">
              <a:extLst>
                <a:ext uri="{FF2B5EF4-FFF2-40B4-BE49-F238E27FC236}">
                  <a16:creationId xmlns:a16="http://schemas.microsoft.com/office/drawing/2014/main" id="{0BC36B81-4F7A-4A89-B853-00E015436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478"/>
              <a:ext cx="2" cy="13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4" name="Freeform 1387">
              <a:extLst>
                <a:ext uri="{FF2B5EF4-FFF2-40B4-BE49-F238E27FC236}">
                  <a16:creationId xmlns:a16="http://schemas.microsoft.com/office/drawing/2014/main" id="{774AA246-A5A6-4076-95D3-AF5DB5D85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545"/>
              <a:ext cx="30" cy="25"/>
            </a:xfrm>
            <a:custGeom>
              <a:avLst/>
              <a:gdLst>
                <a:gd name="T0" fmla="*/ 64 w 15"/>
                <a:gd name="T1" fmla="*/ 0 h 12"/>
                <a:gd name="T2" fmla="*/ 96 w 15"/>
                <a:gd name="T3" fmla="*/ 65 h 12"/>
                <a:gd name="T4" fmla="*/ 48 w 15"/>
                <a:gd name="T5" fmla="*/ 35 h 12"/>
                <a:gd name="T6" fmla="*/ 0 w 15"/>
                <a:gd name="T7" fmla="*/ 10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10" y="2"/>
                    <a:pt x="15" y="5"/>
                    <a:pt x="12" y="7"/>
                  </a:cubicBezTo>
                  <a:cubicBezTo>
                    <a:pt x="9" y="11"/>
                    <a:pt x="8" y="5"/>
                    <a:pt x="6" y="4"/>
                  </a:cubicBezTo>
                  <a:cubicBezTo>
                    <a:pt x="0" y="2"/>
                    <a:pt x="2" y="10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5" name="Freeform 1388">
              <a:extLst>
                <a:ext uri="{FF2B5EF4-FFF2-40B4-BE49-F238E27FC236}">
                  <a16:creationId xmlns:a16="http://schemas.microsoft.com/office/drawing/2014/main" id="{5ACC6CFC-65C4-4450-A29A-BEEAE025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558"/>
              <a:ext cx="37" cy="2"/>
            </a:xfrm>
            <a:custGeom>
              <a:avLst/>
              <a:gdLst>
                <a:gd name="T0" fmla="*/ 0 w 19"/>
                <a:gd name="T1" fmla="*/ 8 h 1"/>
                <a:gd name="T2" fmla="*/ 140 w 1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1"/>
                  </a:moveTo>
                  <a:cubicBezTo>
                    <a:pt x="7" y="1"/>
                    <a:pt x="13" y="0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6" name="Freeform 1389">
              <a:extLst>
                <a:ext uri="{FF2B5EF4-FFF2-40B4-BE49-F238E27FC236}">
                  <a16:creationId xmlns:a16="http://schemas.microsoft.com/office/drawing/2014/main" id="{FC455C1A-8DA0-4257-903F-586ABE69D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1554"/>
              <a:ext cx="24" cy="21"/>
            </a:xfrm>
            <a:custGeom>
              <a:avLst/>
              <a:gdLst>
                <a:gd name="T0" fmla="*/ 16 w 12"/>
                <a:gd name="T1" fmla="*/ 0 h 10"/>
                <a:gd name="T2" fmla="*/ 80 w 12"/>
                <a:gd name="T3" fmla="*/ 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0" y="10"/>
                    <a:pt x="12" y="9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7" name="Freeform 1390">
              <a:extLst>
                <a:ext uri="{FF2B5EF4-FFF2-40B4-BE49-F238E27FC236}">
                  <a16:creationId xmlns:a16="http://schemas.microsoft.com/office/drawing/2014/main" id="{20C1D564-320F-4D01-803F-58F16FC3C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558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8" name="Freeform 1391">
              <a:extLst>
                <a:ext uri="{FF2B5EF4-FFF2-40B4-BE49-F238E27FC236}">
                  <a16:creationId xmlns:a16="http://schemas.microsoft.com/office/drawing/2014/main" id="{4B54FFE2-D4B4-4D97-88BF-44B7BCCE1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1623"/>
              <a:ext cx="41" cy="2"/>
            </a:xfrm>
            <a:custGeom>
              <a:avLst/>
              <a:gdLst>
                <a:gd name="T0" fmla="*/ 0 w 21"/>
                <a:gd name="T1" fmla="*/ 8 h 1"/>
                <a:gd name="T2" fmla="*/ 156 w 2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">
                  <a:moveTo>
                    <a:pt x="0" y="1"/>
                  </a:moveTo>
                  <a:cubicBezTo>
                    <a:pt x="7" y="0"/>
                    <a:pt x="14" y="0"/>
                    <a:pt x="21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69" name="Freeform 1392">
              <a:extLst>
                <a:ext uri="{FF2B5EF4-FFF2-40B4-BE49-F238E27FC236}">
                  <a16:creationId xmlns:a16="http://schemas.microsoft.com/office/drawing/2014/main" id="{CF31BA0D-350C-4926-801E-450E6DC78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621"/>
              <a:ext cx="2" cy="10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1" y="4"/>
                    <a:pt x="1" y="5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0" name="Freeform 1393">
              <a:extLst>
                <a:ext uri="{FF2B5EF4-FFF2-40B4-BE49-F238E27FC236}">
                  <a16:creationId xmlns:a16="http://schemas.microsoft.com/office/drawing/2014/main" id="{0F3BBD44-CDAC-4905-B5C7-9C8E656C0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1625"/>
              <a:ext cx="19" cy="17"/>
            </a:xfrm>
            <a:custGeom>
              <a:avLst/>
              <a:gdLst>
                <a:gd name="T0" fmla="*/ 68 w 10"/>
                <a:gd name="T1" fmla="*/ 0 h 8"/>
                <a:gd name="T2" fmla="*/ 21 w 10"/>
                <a:gd name="T3" fmla="*/ 40 h 8"/>
                <a:gd name="T4" fmla="*/ 8 w 10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10" y="0"/>
                  </a:moveTo>
                  <a:cubicBezTo>
                    <a:pt x="10" y="5"/>
                    <a:pt x="8" y="8"/>
                    <a:pt x="3" y="4"/>
                  </a:cubicBezTo>
                  <a:cubicBezTo>
                    <a:pt x="0" y="3"/>
                    <a:pt x="2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1" name="Freeform 1394">
              <a:extLst>
                <a:ext uri="{FF2B5EF4-FFF2-40B4-BE49-F238E27FC236}">
                  <a16:creationId xmlns:a16="http://schemas.microsoft.com/office/drawing/2014/main" id="{93D36B8E-FB76-4A06-8F87-D49E90807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621"/>
              <a:ext cx="29" cy="4"/>
            </a:xfrm>
            <a:custGeom>
              <a:avLst/>
              <a:gdLst>
                <a:gd name="T0" fmla="*/ 108 w 15"/>
                <a:gd name="T1" fmla="*/ 16 h 2"/>
                <a:gd name="T2" fmla="*/ 0 w 1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15" y="2"/>
                  </a:moveTo>
                  <a:cubicBezTo>
                    <a:pt x="11" y="0"/>
                    <a:pt x="4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2" name="Freeform 1395">
              <a:extLst>
                <a:ext uri="{FF2B5EF4-FFF2-40B4-BE49-F238E27FC236}">
                  <a16:creationId xmlns:a16="http://schemas.microsoft.com/office/drawing/2014/main" id="{A41B8B2B-707A-4866-92AF-1BB19E613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706"/>
              <a:ext cx="33" cy="7"/>
            </a:xfrm>
            <a:custGeom>
              <a:avLst/>
              <a:gdLst>
                <a:gd name="T0" fmla="*/ 0 w 17"/>
                <a:gd name="T1" fmla="*/ 0 h 3"/>
                <a:gd name="T2" fmla="*/ 124 w 17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">
                  <a:moveTo>
                    <a:pt x="0" y="0"/>
                  </a:moveTo>
                  <a:cubicBezTo>
                    <a:pt x="2" y="0"/>
                    <a:pt x="17" y="3"/>
                    <a:pt x="17" y="2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3" name="Freeform 1396">
              <a:extLst>
                <a:ext uri="{FF2B5EF4-FFF2-40B4-BE49-F238E27FC236}">
                  <a16:creationId xmlns:a16="http://schemas.microsoft.com/office/drawing/2014/main" id="{10B71112-9D6F-4484-ABB3-66DC0DC38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708"/>
              <a:ext cx="2" cy="13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4" name="Freeform 1397">
              <a:extLst>
                <a:ext uri="{FF2B5EF4-FFF2-40B4-BE49-F238E27FC236}">
                  <a16:creationId xmlns:a16="http://schemas.microsoft.com/office/drawing/2014/main" id="{359DD834-CC3E-446A-972B-7811A47A6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708"/>
              <a:ext cx="37" cy="21"/>
            </a:xfrm>
            <a:custGeom>
              <a:avLst/>
              <a:gdLst>
                <a:gd name="T0" fmla="*/ 45 w 19"/>
                <a:gd name="T1" fmla="*/ 0 h 10"/>
                <a:gd name="T2" fmla="*/ 109 w 19"/>
                <a:gd name="T3" fmla="*/ 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6" y="0"/>
                  </a:moveTo>
                  <a:cubicBezTo>
                    <a:pt x="0" y="10"/>
                    <a:pt x="19" y="10"/>
                    <a:pt x="15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5" name="Freeform 1398">
              <a:extLst>
                <a:ext uri="{FF2B5EF4-FFF2-40B4-BE49-F238E27FC236}">
                  <a16:creationId xmlns:a16="http://schemas.microsoft.com/office/drawing/2014/main" id="{1C729DFF-B6A8-4E6D-A527-C1C53836C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1713"/>
              <a:ext cx="37" cy="2"/>
            </a:xfrm>
            <a:custGeom>
              <a:avLst/>
              <a:gdLst>
                <a:gd name="T0" fmla="*/ 0 w 19"/>
                <a:gd name="T1" fmla="*/ 0 h 1"/>
                <a:gd name="T2" fmla="*/ 80 w 19"/>
                <a:gd name="T3" fmla="*/ 0 h 1"/>
                <a:gd name="T4" fmla="*/ 140 w 19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">
                  <a:moveTo>
                    <a:pt x="0" y="0"/>
                  </a:moveTo>
                  <a:cubicBezTo>
                    <a:pt x="4" y="1"/>
                    <a:pt x="8" y="0"/>
                    <a:pt x="11" y="0"/>
                  </a:cubicBezTo>
                  <a:cubicBezTo>
                    <a:pt x="14" y="0"/>
                    <a:pt x="17" y="0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6" name="Freeform 1399">
              <a:extLst>
                <a:ext uri="{FF2B5EF4-FFF2-40B4-BE49-F238E27FC236}">
                  <a16:creationId xmlns:a16="http://schemas.microsoft.com/office/drawing/2014/main" id="{C5CFD004-B2F5-430C-A18C-7E6CCCBFA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711"/>
              <a:ext cx="4" cy="16"/>
            </a:xfrm>
            <a:custGeom>
              <a:avLst/>
              <a:gdLst>
                <a:gd name="T0" fmla="*/ 0 w 2"/>
                <a:gd name="T1" fmla="*/ 16 h 8"/>
                <a:gd name="T2" fmla="*/ 0 w 2"/>
                <a:gd name="T3" fmla="*/ 0 h 8"/>
                <a:gd name="T4" fmla="*/ 16 w 2"/>
                <a:gd name="T5" fmla="*/ 6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8">
                  <a:moveTo>
                    <a:pt x="0" y="2"/>
                  </a:moveTo>
                  <a:cubicBezTo>
                    <a:pt x="0" y="1"/>
                    <a:pt x="1" y="0"/>
                    <a:pt x="0" y="0"/>
                  </a:cubicBezTo>
                  <a:cubicBezTo>
                    <a:pt x="1" y="3"/>
                    <a:pt x="2" y="5"/>
                    <a:pt x="2" y="8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7" name="Freeform 1400">
              <a:extLst>
                <a:ext uri="{FF2B5EF4-FFF2-40B4-BE49-F238E27FC236}">
                  <a16:creationId xmlns:a16="http://schemas.microsoft.com/office/drawing/2014/main" id="{2D655EF4-70FC-4C00-BBD9-DF4DCF0B3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704"/>
              <a:ext cx="2" cy="15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6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1" y="5"/>
                    <a:pt x="1" y="7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8" name="Freeform 1401">
              <a:extLst>
                <a:ext uri="{FF2B5EF4-FFF2-40B4-BE49-F238E27FC236}">
                  <a16:creationId xmlns:a16="http://schemas.microsoft.com/office/drawing/2014/main" id="{1EE2AAF3-3DBA-4484-9F63-1F2BFCA37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1315"/>
              <a:ext cx="859" cy="492"/>
            </a:xfrm>
            <a:custGeom>
              <a:avLst/>
              <a:gdLst>
                <a:gd name="T0" fmla="*/ 1561 w 438"/>
                <a:gd name="T1" fmla="*/ 312 h 235"/>
                <a:gd name="T2" fmla="*/ 1516 w 438"/>
                <a:gd name="T3" fmla="*/ 368 h 235"/>
                <a:gd name="T4" fmla="*/ 1281 w 438"/>
                <a:gd name="T5" fmla="*/ 360 h 235"/>
                <a:gd name="T6" fmla="*/ 1232 w 438"/>
                <a:gd name="T7" fmla="*/ 337 h 235"/>
                <a:gd name="T8" fmla="*/ 965 w 438"/>
                <a:gd name="T9" fmla="*/ 597 h 235"/>
                <a:gd name="T10" fmla="*/ 981 w 438"/>
                <a:gd name="T11" fmla="*/ 653 h 235"/>
                <a:gd name="T12" fmla="*/ 861 w 438"/>
                <a:gd name="T13" fmla="*/ 955 h 235"/>
                <a:gd name="T14" fmla="*/ 739 w 438"/>
                <a:gd name="T15" fmla="*/ 982 h 235"/>
                <a:gd name="T16" fmla="*/ 543 w 438"/>
                <a:gd name="T17" fmla="*/ 1434 h 235"/>
                <a:gd name="T18" fmla="*/ 520 w 438"/>
                <a:gd name="T19" fmla="*/ 1443 h 235"/>
                <a:gd name="T20" fmla="*/ 528 w 438"/>
                <a:gd name="T21" fmla="*/ 1459 h 235"/>
                <a:gd name="T22" fmla="*/ 504 w 438"/>
                <a:gd name="T23" fmla="*/ 2020 h 235"/>
                <a:gd name="T24" fmla="*/ 112 w 438"/>
                <a:gd name="T25" fmla="*/ 2020 h 235"/>
                <a:gd name="T26" fmla="*/ 0 w 438"/>
                <a:gd name="T27" fmla="*/ 1771 h 235"/>
                <a:gd name="T28" fmla="*/ 196 w 438"/>
                <a:gd name="T29" fmla="*/ 1332 h 235"/>
                <a:gd name="T30" fmla="*/ 220 w 438"/>
                <a:gd name="T31" fmla="*/ 1311 h 235"/>
                <a:gd name="T32" fmla="*/ 273 w 438"/>
                <a:gd name="T33" fmla="*/ 1275 h 235"/>
                <a:gd name="T34" fmla="*/ 469 w 438"/>
                <a:gd name="T35" fmla="*/ 814 h 235"/>
                <a:gd name="T36" fmla="*/ 565 w 438"/>
                <a:gd name="T37" fmla="*/ 789 h 235"/>
                <a:gd name="T38" fmla="*/ 808 w 438"/>
                <a:gd name="T39" fmla="*/ 469 h 235"/>
                <a:gd name="T40" fmla="*/ 853 w 438"/>
                <a:gd name="T41" fmla="*/ 312 h 235"/>
                <a:gd name="T42" fmla="*/ 1049 w 438"/>
                <a:gd name="T43" fmla="*/ 184 h 235"/>
                <a:gd name="T44" fmla="*/ 1092 w 438"/>
                <a:gd name="T45" fmla="*/ 157 h 235"/>
                <a:gd name="T46" fmla="*/ 1169 w 438"/>
                <a:gd name="T47" fmla="*/ 157 h 235"/>
                <a:gd name="T48" fmla="*/ 1624 w 438"/>
                <a:gd name="T49" fmla="*/ 0 h 235"/>
                <a:gd name="T50" fmla="*/ 1653 w 438"/>
                <a:gd name="T51" fmla="*/ 36 h 235"/>
                <a:gd name="T52" fmla="*/ 1673 w 438"/>
                <a:gd name="T53" fmla="*/ 0 h 235"/>
                <a:gd name="T54" fmla="*/ 2120 w 438"/>
                <a:gd name="T55" fmla="*/ 109 h 235"/>
                <a:gd name="T56" fmla="*/ 2149 w 438"/>
                <a:gd name="T57" fmla="*/ 167 h 235"/>
                <a:gd name="T58" fmla="*/ 2220 w 438"/>
                <a:gd name="T59" fmla="*/ 184 h 235"/>
                <a:gd name="T60" fmla="*/ 2361 w 438"/>
                <a:gd name="T61" fmla="*/ 249 h 235"/>
                <a:gd name="T62" fmla="*/ 2481 w 438"/>
                <a:gd name="T63" fmla="*/ 452 h 235"/>
                <a:gd name="T64" fmla="*/ 2716 w 438"/>
                <a:gd name="T65" fmla="*/ 569 h 235"/>
                <a:gd name="T66" fmla="*/ 2754 w 438"/>
                <a:gd name="T67" fmla="*/ 806 h 235"/>
                <a:gd name="T68" fmla="*/ 3005 w 438"/>
                <a:gd name="T69" fmla="*/ 946 h 235"/>
                <a:gd name="T70" fmla="*/ 3038 w 438"/>
                <a:gd name="T71" fmla="*/ 1302 h 235"/>
                <a:gd name="T72" fmla="*/ 3085 w 438"/>
                <a:gd name="T73" fmla="*/ 1311 h 235"/>
                <a:gd name="T74" fmla="*/ 3297 w 438"/>
                <a:gd name="T75" fmla="*/ 1635 h 235"/>
                <a:gd name="T76" fmla="*/ 3289 w 438"/>
                <a:gd name="T77" fmla="*/ 1937 h 235"/>
                <a:gd name="T78" fmla="*/ 3085 w 438"/>
                <a:gd name="T79" fmla="*/ 2064 h 235"/>
                <a:gd name="T80" fmla="*/ 2701 w 438"/>
                <a:gd name="T81" fmla="*/ 1744 h 235"/>
                <a:gd name="T82" fmla="*/ 2777 w 438"/>
                <a:gd name="T83" fmla="*/ 1451 h 235"/>
                <a:gd name="T84" fmla="*/ 2785 w 438"/>
                <a:gd name="T85" fmla="*/ 1434 h 235"/>
                <a:gd name="T86" fmla="*/ 2504 w 438"/>
                <a:gd name="T87" fmla="*/ 1302 h 235"/>
                <a:gd name="T88" fmla="*/ 2550 w 438"/>
                <a:gd name="T89" fmla="*/ 965 h 235"/>
                <a:gd name="T90" fmla="*/ 2316 w 438"/>
                <a:gd name="T91" fmla="*/ 837 h 235"/>
                <a:gd name="T92" fmla="*/ 2346 w 438"/>
                <a:gd name="T93" fmla="*/ 613 h 235"/>
                <a:gd name="T94" fmla="*/ 2134 w 438"/>
                <a:gd name="T95" fmla="*/ 588 h 235"/>
                <a:gd name="T96" fmla="*/ 2057 w 438"/>
                <a:gd name="T97" fmla="*/ 329 h 235"/>
                <a:gd name="T98" fmla="*/ 1977 w 438"/>
                <a:gd name="T99" fmla="*/ 394 h 235"/>
                <a:gd name="T100" fmla="*/ 1789 w 438"/>
                <a:gd name="T101" fmla="*/ 368 h 235"/>
                <a:gd name="T102" fmla="*/ 1657 w 438"/>
                <a:gd name="T103" fmla="*/ 220 h 23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438" h="235">
                  <a:moveTo>
                    <a:pt x="218" y="24"/>
                  </a:moveTo>
                  <a:cubicBezTo>
                    <a:pt x="215" y="27"/>
                    <a:pt x="212" y="31"/>
                    <a:pt x="207" y="34"/>
                  </a:cubicBezTo>
                  <a:cubicBezTo>
                    <a:pt x="207" y="34"/>
                    <a:pt x="201" y="40"/>
                    <a:pt x="201" y="40"/>
                  </a:cubicBezTo>
                  <a:cubicBezTo>
                    <a:pt x="201" y="40"/>
                    <a:pt x="201" y="40"/>
                    <a:pt x="201" y="40"/>
                  </a:cubicBezTo>
                  <a:cubicBezTo>
                    <a:pt x="196" y="46"/>
                    <a:pt x="184" y="48"/>
                    <a:pt x="176" y="43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8" y="38"/>
                    <a:pt x="167" y="37"/>
                    <a:pt x="165" y="36"/>
                  </a:cubicBezTo>
                  <a:cubicBezTo>
                    <a:pt x="164" y="36"/>
                    <a:pt x="163" y="36"/>
                    <a:pt x="163" y="37"/>
                  </a:cubicBezTo>
                  <a:cubicBezTo>
                    <a:pt x="163" y="47"/>
                    <a:pt x="161" y="58"/>
                    <a:pt x="155" y="64"/>
                  </a:cubicBezTo>
                  <a:cubicBezTo>
                    <a:pt x="149" y="69"/>
                    <a:pt x="133" y="66"/>
                    <a:pt x="128" y="65"/>
                  </a:cubicBezTo>
                  <a:cubicBezTo>
                    <a:pt x="127" y="65"/>
                    <a:pt x="127" y="66"/>
                    <a:pt x="127" y="67"/>
                  </a:cubicBezTo>
                  <a:cubicBezTo>
                    <a:pt x="128" y="68"/>
                    <a:pt x="129" y="70"/>
                    <a:pt x="130" y="71"/>
                  </a:cubicBezTo>
                  <a:cubicBezTo>
                    <a:pt x="134" y="80"/>
                    <a:pt x="133" y="87"/>
                    <a:pt x="131" y="91"/>
                  </a:cubicBezTo>
                  <a:cubicBezTo>
                    <a:pt x="128" y="98"/>
                    <a:pt x="120" y="102"/>
                    <a:pt x="114" y="104"/>
                  </a:cubicBezTo>
                  <a:cubicBezTo>
                    <a:pt x="110" y="104"/>
                    <a:pt x="105" y="105"/>
                    <a:pt x="100" y="105"/>
                  </a:cubicBezTo>
                  <a:cubicBezTo>
                    <a:pt x="99" y="105"/>
                    <a:pt x="97" y="106"/>
                    <a:pt x="98" y="107"/>
                  </a:cubicBezTo>
                  <a:cubicBezTo>
                    <a:pt x="106" y="118"/>
                    <a:pt x="111" y="132"/>
                    <a:pt x="106" y="142"/>
                  </a:cubicBezTo>
                  <a:cubicBezTo>
                    <a:pt x="97" y="159"/>
                    <a:pt x="84" y="158"/>
                    <a:pt x="72" y="156"/>
                  </a:cubicBezTo>
                  <a:cubicBezTo>
                    <a:pt x="69" y="156"/>
                    <a:pt x="69" y="156"/>
                    <a:pt x="69" y="156"/>
                  </a:cubicBezTo>
                  <a:cubicBezTo>
                    <a:pt x="69" y="156"/>
                    <a:pt x="67" y="156"/>
                    <a:pt x="69" y="157"/>
                  </a:cubicBezTo>
                  <a:cubicBezTo>
                    <a:pt x="69" y="158"/>
                    <a:pt x="69" y="158"/>
                    <a:pt x="70" y="158"/>
                  </a:cubicBezTo>
                  <a:cubicBezTo>
                    <a:pt x="70" y="158"/>
                    <a:pt x="70" y="159"/>
                    <a:pt x="70" y="159"/>
                  </a:cubicBezTo>
                  <a:cubicBezTo>
                    <a:pt x="77" y="166"/>
                    <a:pt x="81" y="178"/>
                    <a:pt x="80" y="190"/>
                  </a:cubicBezTo>
                  <a:cubicBezTo>
                    <a:pt x="78" y="201"/>
                    <a:pt x="71" y="215"/>
                    <a:pt x="67" y="220"/>
                  </a:cubicBezTo>
                  <a:cubicBezTo>
                    <a:pt x="59" y="227"/>
                    <a:pt x="46" y="235"/>
                    <a:pt x="29" y="225"/>
                  </a:cubicBezTo>
                  <a:cubicBezTo>
                    <a:pt x="22" y="221"/>
                    <a:pt x="18" y="220"/>
                    <a:pt x="15" y="220"/>
                  </a:cubicBezTo>
                  <a:cubicBezTo>
                    <a:pt x="10" y="219"/>
                    <a:pt x="5" y="218"/>
                    <a:pt x="2" y="211"/>
                  </a:cubicBezTo>
                  <a:cubicBezTo>
                    <a:pt x="0" y="205"/>
                    <a:pt x="0" y="201"/>
                    <a:pt x="0" y="193"/>
                  </a:cubicBezTo>
                  <a:cubicBezTo>
                    <a:pt x="1" y="178"/>
                    <a:pt x="1" y="178"/>
                    <a:pt x="1" y="178"/>
                  </a:cubicBezTo>
                  <a:cubicBezTo>
                    <a:pt x="1" y="158"/>
                    <a:pt x="15" y="151"/>
                    <a:pt x="26" y="145"/>
                  </a:cubicBezTo>
                  <a:cubicBezTo>
                    <a:pt x="29" y="143"/>
                    <a:pt x="29" y="143"/>
                    <a:pt x="29" y="143"/>
                  </a:cubicBezTo>
                  <a:cubicBezTo>
                    <a:pt x="29" y="143"/>
                    <a:pt x="29" y="143"/>
                    <a:pt x="29" y="143"/>
                  </a:cubicBezTo>
                  <a:cubicBezTo>
                    <a:pt x="31" y="142"/>
                    <a:pt x="33" y="142"/>
                    <a:pt x="35" y="142"/>
                  </a:cubicBezTo>
                  <a:cubicBezTo>
                    <a:pt x="36" y="141"/>
                    <a:pt x="37" y="141"/>
                    <a:pt x="36" y="139"/>
                  </a:cubicBezTo>
                  <a:cubicBezTo>
                    <a:pt x="32" y="129"/>
                    <a:pt x="33" y="114"/>
                    <a:pt x="40" y="103"/>
                  </a:cubicBezTo>
                  <a:cubicBezTo>
                    <a:pt x="45" y="94"/>
                    <a:pt x="56" y="90"/>
                    <a:pt x="62" y="89"/>
                  </a:cubicBezTo>
                  <a:cubicBezTo>
                    <a:pt x="66" y="88"/>
                    <a:pt x="70" y="88"/>
                    <a:pt x="73" y="88"/>
                  </a:cubicBezTo>
                  <a:cubicBezTo>
                    <a:pt x="74" y="88"/>
                    <a:pt x="75" y="88"/>
                    <a:pt x="75" y="86"/>
                  </a:cubicBezTo>
                  <a:cubicBezTo>
                    <a:pt x="72" y="79"/>
                    <a:pt x="70" y="71"/>
                    <a:pt x="78" y="62"/>
                  </a:cubicBezTo>
                  <a:cubicBezTo>
                    <a:pt x="82" y="57"/>
                    <a:pt x="96" y="50"/>
                    <a:pt x="107" y="51"/>
                  </a:cubicBezTo>
                  <a:cubicBezTo>
                    <a:pt x="108" y="51"/>
                    <a:pt x="109" y="51"/>
                    <a:pt x="109" y="49"/>
                  </a:cubicBezTo>
                  <a:cubicBezTo>
                    <a:pt x="108" y="43"/>
                    <a:pt x="109" y="39"/>
                    <a:pt x="113" y="34"/>
                  </a:cubicBezTo>
                  <a:cubicBezTo>
                    <a:pt x="115" y="32"/>
                    <a:pt x="123" y="28"/>
                    <a:pt x="125" y="27"/>
                  </a:cubicBezTo>
                  <a:cubicBezTo>
                    <a:pt x="129" y="25"/>
                    <a:pt x="134" y="22"/>
                    <a:pt x="139" y="20"/>
                  </a:cubicBezTo>
                  <a:cubicBezTo>
                    <a:pt x="141" y="20"/>
                    <a:pt x="142" y="20"/>
                    <a:pt x="144" y="20"/>
                  </a:cubicBezTo>
                  <a:cubicBezTo>
                    <a:pt x="144" y="20"/>
                    <a:pt x="145" y="17"/>
                    <a:pt x="145" y="17"/>
                  </a:cubicBezTo>
                  <a:cubicBezTo>
                    <a:pt x="147" y="17"/>
                    <a:pt x="150" y="18"/>
                    <a:pt x="153" y="18"/>
                  </a:cubicBezTo>
                  <a:cubicBezTo>
                    <a:pt x="155" y="19"/>
                    <a:pt x="155" y="17"/>
                    <a:pt x="155" y="17"/>
                  </a:cubicBezTo>
                  <a:cubicBezTo>
                    <a:pt x="156" y="15"/>
                    <a:pt x="156" y="13"/>
                    <a:pt x="157" y="12"/>
                  </a:cubicBezTo>
                  <a:cubicBezTo>
                    <a:pt x="177" y="5"/>
                    <a:pt x="196" y="0"/>
                    <a:pt x="215" y="0"/>
                  </a:cubicBezTo>
                  <a:cubicBezTo>
                    <a:pt x="215" y="0"/>
                    <a:pt x="216" y="0"/>
                    <a:pt x="216" y="0"/>
                  </a:cubicBezTo>
                  <a:cubicBezTo>
                    <a:pt x="217" y="1"/>
                    <a:pt x="218" y="2"/>
                    <a:pt x="219" y="4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20" y="2"/>
                    <a:pt x="221" y="1"/>
                    <a:pt x="222" y="0"/>
                  </a:cubicBezTo>
                  <a:cubicBezTo>
                    <a:pt x="222" y="0"/>
                    <a:pt x="223" y="0"/>
                    <a:pt x="223" y="0"/>
                  </a:cubicBezTo>
                  <a:cubicBezTo>
                    <a:pt x="242" y="0"/>
                    <a:pt x="261" y="5"/>
                    <a:pt x="281" y="12"/>
                  </a:cubicBezTo>
                  <a:cubicBezTo>
                    <a:pt x="282" y="13"/>
                    <a:pt x="282" y="15"/>
                    <a:pt x="283" y="17"/>
                  </a:cubicBezTo>
                  <a:cubicBezTo>
                    <a:pt x="283" y="17"/>
                    <a:pt x="283" y="19"/>
                    <a:pt x="285" y="18"/>
                  </a:cubicBezTo>
                  <a:cubicBezTo>
                    <a:pt x="288" y="18"/>
                    <a:pt x="291" y="17"/>
                    <a:pt x="293" y="17"/>
                  </a:cubicBezTo>
                  <a:cubicBezTo>
                    <a:pt x="293" y="17"/>
                    <a:pt x="294" y="20"/>
                    <a:pt x="294" y="20"/>
                  </a:cubicBezTo>
                  <a:cubicBezTo>
                    <a:pt x="296" y="20"/>
                    <a:pt x="297" y="20"/>
                    <a:pt x="299" y="20"/>
                  </a:cubicBezTo>
                  <a:cubicBezTo>
                    <a:pt x="304" y="22"/>
                    <a:pt x="309" y="25"/>
                    <a:pt x="313" y="27"/>
                  </a:cubicBezTo>
                  <a:cubicBezTo>
                    <a:pt x="315" y="28"/>
                    <a:pt x="323" y="32"/>
                    <a:pt x="325" y="34"/>
                  </a:cubicBezTo>
                  <a:cubicBezTo>
                    <a:pt x="329" y="39"/>
                    <a:pt x="330" y="43"/>
                    <a:pt x="329" y="49"/>
                  </a:cubicBezTo>
                  <a:cubicBezTo>
                    <a:pt x="329" y="51"/>
                    <a:pt x="330" y="51"/>
                    <a:pt x="331" y="51"/>
                  </a:cubicBezTo>
                  <a:cubicBezTo>
                    <a:pt x="342" y="50"/>
                    <a:pt x="356" y="57"/>
                    <a:pt x="360" y="62"/>
                  </a:cubicBezTo>
                  <a:cubicBezTo>
                    <a:pt x="368" y="71"/>
                    <a:pt x="366" y="79"/>
                    <a:pt x="363" y="86"/>
                  </a:cubicBezTo>
                  <a:cubicBezTo>
                    <a:pt x="363" y="88"/>
                    <a:pt x="364" y="88"/>
                    <a:pt x="365" y="88"/>
                  </a:cubicBezTo>
                  <a:cubicBezTo>
                    <a:pt x="368" y="88"/>
                    <a:pt x="372" y="88"/>
                    <a:pt x="376" y="89"/>
                  </a:cubicBezTo>
                  <a:cubicBezTo>
                    <a:pt x="382" y="90"/>
                    <a:pt x="393" y="94"/>
                    <a:pt x="398" y="103"/>
                  </a:cubicBezTo>
                  <a:cubicBezTo>
                    <a:pt x="405" y="114"/>
                    <a:pt x="405" y="129"/>
                    <a:pt x="402" y="139"/>
                  </a:cubicBezTo>
                  <a:cubicBezTo>
                    <a:pt x="401" y="141"/>
                    <a:pt x="402" y="141"/>
                    <a:pt x="403" y="142"/>
                  </a:cubicBezTo>
                  <a:cubicBezTo>
                    <a:pt x="405" y="142"/>
                    <a:pt x="407" y="142"/>
                    <a:pt x="409" y="143"/>
                  </a:cubicBezTo>
                  <a:cubicBezTo>
                    <a:pt x="409" y="143"/>
                    <a:pt x="409" y="143"/>
                    <a:pt x="409" y="143"/>
                  </a:cubicBezTo>
                  <a:cubicBezTo>
                    <a:pt x="412" y="145"/>
                    <a:pt x="412" y="145"/>
                    <a:pt x="412" y="145"/>
                  </a:cubicBezTo>
                  <a:cubicBezTo>
                    <a:pt x="423" y="151"/>
                    <a:pt x="437" y="158"/>
                    <a:pt x="437" y="178"/>
                  </a:cubicBezTo>
                  <a:cubicBezTo>
                    <a:pt x="437" y="193"/>
                    <a:pt x="437" y="193"/>
                    <a:pt x="437" y="193"/>
                  </a:cubicBezTo>
                  <a:cubicBezTo>
                    <a:pt x="438" y="201"/>
                    <a:pt x="438" y="205"/>
                    <a:pt x="436" y="211"/>
                  </a:cubicBezTo>
                  <a:cubicBezTo>
                    <a:pt x="433" y="218"/>
                    <a:pt x="428" y="219"/>
                    <a:pt x="423" y="220"/>
                  </a:cubicBezTo>
                  <a:cubicBezTo>
                    <a:pt x="420" y="220"/>
                    <a:pt x="415" y="221"/>
                    <a:pt x="409" y="225"/>
                  </a:cubicBezTo>
                  <a:cubicBezTo>
                    <a:pt x="392" y="235"/>
                    <a:pt x="379" y="227"/>
                    <a:pt x="371" y="220"/>
                  </a:cubicBezTo>
                  <a:cubicBezTo>
                    <a:pt x="367" y="215"/>
                    <a:pt x="360" y="201"/>
                    <a:pt x="358" y="190"/>
                  </a:cubicBezTo>
                  <a:cubicBezTo>
                    <a:pt x="357" y="178"/>
                    <a:pt x="361" y="166"/>
                    <a:pt x="368" y="159"/>
                  </a:cubicBezTo>
                  <a:cubicBezTo>
                    <a:pt x="368" y="159"/>
                    <a:pt x="368" y="158"/>
                    <a:pt x="368" y="158"/>
                  </a:cubicBezTo>
                  <a:cubicBezTo>
                    <a:pt x="369" y="158"/>
                    <a:pt x="369" y="158"/>
                    <a:pt x="369" y="157"/>
                  </a:cubicBezTo>
                  <a:cubicBezTo>
                    <a:pt x="371" y="156"/>
                    <a:pt x="369" y="156"/>
                    <a:pt x="369" y="156"/>
                  </a:cubicBezTo>
                  <a:cubicBezTo>
                    <a:pt x="366" y="156"/>
                    <a:pt x="366" y="156"/>
                    <a:pt x="366" y="156"/>
                  </a:cubicBezTo>
                  <a:cubicBezTo>
                    <a:pt x="354" y="158"/>
                    <a:pt x="341" y="159"/>
                    <a:pt x="332" y="142"/>
                  </a:cubicBezTo>
                  <a:cubicBezTo>
                    <a:pt x="327" y="132"/>
                    <a:pt x="332" y="118"/>
                    <a:pt x="340" y="107"/>
                  </a:cubicBezTo>
                  <a:cubicBezTo>
                    <a:pt x="341" y="106"/>
                    <a:pt x="339" y="105"/>
                    <a:pt x="338" y="105"/>
                  </a:cubicBezTo>
                  <a:cubicBezTo>
                    <a:pt x="333" y="105"/>
                    <a:pt x="328" y="104"/>
                    <a:pt x="324" y="104"/>
                  </a:cubicBezTo>
                  <a:cubicBezTo>
                    <a:pt x="318" y="102"/>
                    <a:pt x="310" y="98"/>
                    <a:pt x="307" y="91"/>
                  </a:cubicBezTo>
                  <a:cubicBezTo>
                    <a:pt x="305" y="87"/>
                    <a:pt x="304" y="80"/>
                    <a:pt x="308" y="71"/>
                  </a:cubicBezTo>
                  <a:cubicBezTo>
                    <a:pt x="309" y="70"/>
                    <a:pt x="310" y="68"/>
                    <a:pt x="311" y="67"/>
                  </a:cubicBezTo>
                  <a:cubicBezTo>
                    <a:pt x="311" y="66"/>
                    <a:pt x="311" y="65"/>
                    <a:pt x="310" y="65"/>
                  </a:cubicBezTo>
                  <a:cubicBezTo>
                    <a:pt x="305" y="66"/>
                    <a:pt x="289" y="69"/>
                    <a:pt x="283" y="64"/>
                  </a:cubicBezTo>
                  <a:cubicBezTo>
                    <a:pt x="277" y="58"/>
                    <a:pt x="275" y="47"/>
                    <a:pt x="275" y="37"/>
                  </a:cubicBezTo>
                  <a:cubicBezTo>
                    <a:pt x="275" y="36"/>
                    <a:pt x="274" y="36"/>
                    <a:pt x="273" y="36"/>
                  </a:cubicBezTo>
                  <a:cubicBezTo>
                    <a:pt x="271" y="37"/>
                    <a:pt x="270" y="38"/>
                    <a:pt x="268" y="39"/>
                  </a:cubicBezTo>
                  <a:cubicBezTo>
                    <a:pt x="262" y="43"/>
                    <a:pt x="262" y="43"/>
                    <a:pt x="262" y="43"/>
                  </a:cubicBezTo>
                  <a:cubicBezTo>
                    <a:pt x="254" y="48"/>
                    <a:pt x="242" y="46"/>
                    <a:pt x="237" y="40"/>
                  </a:cubicBezTo>
                  <a:cubicBezTo>
                    <a:pt x="237" y="40"/>
                    <a:pt x="237" y="40"/>
                    <a:pt x="237" y="40"/>
                  </a:cubicBezTo>
                  <a:cubicBezTo>
                    <a:pt x="237" y="40"/>
                    <a:pt x="230" y="34"/>
                    <a:pt x="230" y="34"/>
                  </a:cubicBezTo>
                  <a:cubicBezTo>
                    <a:pt x="226" y="31"/>
                    <a:pt x="223" y="27"/>
                    <a:pt x="220" y="24"/>
                  </a:cubicBezTo>
                  <a:cubicBezTo>
                    <a:pt x="219" y="22"/>
                    <a:pt x="218" y="23"/>
                    <a:pt x="218" y="24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79" name="Freeform 1402">
              <a:extLst>
                <a:ext uri="{FF2B5EF4-FFF2-40B4-BE49-F238E27FC236}">
                  <a16:creationId xmlns:a16="http://schemas.microsoft.com/office/drawing/2014/main" id="{77EBBDC4-0CD2-400E-9B90-129AD03A0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420"/>
              <a:ext cx="116" cy="107"/>
            </a:xfrm>
            <a:custGeom>
              <a:avLst/>
              <a:gdLst>
                <a:gd name="T0" fmla="*/ 297 w 59"/>
                <a:gd name="T1" fmla="*/ 65 h 51"/>
                <a:gd name="T2" fmla="*/ 387 w 59"/>
                <a:gd name="T3" fmla="*/ 220 h 51"/>
                <a:gd name="T4" fmla="*/ 297 w 59"/>
                <a:gd name="T5" fmla="*/ 453 h 51"/>
                <a:gd name="T6" fmla="*/ 128 w 59"/>
                <a:gd name="T7" fmla="*/ 462 h 51"/>
                <a:gd name="T8" fmla="*/ 55 w 59"/>
                <a:gd name="T9" fmla="*/ 369 h 51"/>
                <a:gd name="T10" fmla="*/ 61 w 59"/>
                <a:gd name="T11" fmla="*/ 136 h 51"/>
                <a:gd name="T12" fmla="*/ 297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39" y="7"/>
                  </a:moveTo>
                  <a:cubicBezTo>
                    <a:pt x="45" y="14"/>
                    <a:pt x="49" y="19"/>
                    <a:pt x="51" y="24"/>
                  </a:cubicBezTo>
                  <a:cubicBezTo>
                    <a:pt x="59" y="39"/>
                    <a:pt x="47" y="47"/>
                    <a:pt x="39" y="49"/>
                  </a:cubicBezTo>
                  <a:cubicBezTo>
                    <a:pt x="33" y="50"/>
                    <a:pt x="22" y="51"/>
                    <a:pt x="17" y="50"/>
                  </a:cubicBezTo>
                  <a:cubicBezTo>
                    <a:pt x="12" y="48"/>
                    <a:pt x="11" y="48"/>
                    <a:pt x="7" y="40"/>
                  </a:cubicBezTo>
                  <a:cubicBezTo>
                    <a:pt x="4" y="32"/>
                    <a:pt x="0" y="24"/>
                    <a:pt x="8" y="15"/>
                  </a:cubicBezTo>
                  <a:cubicBezTo>
                    <a:pt x="12" y="10"/>
                    <a:pt x="30" y="0"/>
                    <a:pt x="39" y="7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0" name="Freeform 1403">
              <a:extLst>
                <a:ext uri="{FF2B5EF4-FFF2-40B4-BE49-F238E27FC236}">
                  <a16:creationId xmlns:a16="http://schemas.microsoft.com/office/drawing/2014/main" id="{4857228C-69AD-4202-8DCE-A2C154DF2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12"/>
              <a:ext cx="141" cy="182"/>
            </a:xfrm>
            <a:custGeom>
              <a:avLst/>
              <a:gdLst>
                <a:gd name="T0" fmla="*/ 204 w 72"/>
                <a:gd name="T1" fmla="*/ 56 h 87"/>
                <a:gd name="T2" fmla="*/ 16 w 72"/>
                <a:gd name="T3" fmla="*/ 328 h 87"/>
                <a:gd name="T4" fmla="*/ 24 w 72"/>
                <a:gd name="T5" fmla="*/ 613 h 87"/>
                <a:gd name="T6" fmla="*/ 204 w 72"/>
                <a:gd name="T7" fmla="*/ 722 h 87"/>
                <a:gd name="T8" fmla="*/ 445 w 72"/>
                <a:gd name="T9" fmla="*/ 678 h 87"/>
                <a:gd name="T10" fmla="*/ 533 w 72"/>
                <a:gd name="T11" fmla="*/ 429 h 87"/>
                <a:gd name="T12" fmla="*/ 472 w 72"/>
                <a:gd name="T13" fmla="*/ 192 h 87"/>
                <a:gd name="T14" fmla="*/ 204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27" y="6"/>
                  </a:moveTo>
                  <a:cubicBezTo>
                    <a:pt x="16" y="12"/>
                    <a:pt x="2" y="17"/>
                    <a:pt x="2" y="36"/>
                  </a:cubicBezTo>
                  <a:cubicBezTo>
                    <a:pt x="2" y="55"/>
                    <a:pt x="0" y="60"/>
                    <a:pt x="3" y="67"/>
                  </a:cubicBezTo>
                  <a:cubicBezTo>
                    <a:pt x="6" y="75"/>
                    <a:pt x="13" y="70"/>
                    <a:pt x="27" y="79"/>
                  </a:cubicBezTo>
                  <a:cubicBezTo>
                    <a:pt x="42" y="87"/>
                    <a:pt x="52" y="81"/>
                    <a:pt x="59" y="74"/>
                  </a:cubicBezTo>
                  <a:cubicBezTo>
                    <a:pt x="63" y="71"/>
                    <a:pt x="69" y="58"/>
                    <a:pt x="71" y="47"/>
                  </a:cubicBezTo>
                  <a:cubicBezTo>
                    <a:pt x="72" y="36"/>
                    <a:pt x="68" y="26"/>
                    <a:pt x="63" y="21"/>
                  </a:cubicBezTo>
                  <a:cubicBezTo>
                    <a:pt x="53" y="11"/>
                    <a:pt x="44" y="0"/>
                    <a:pt x="27" y="6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1" name="Freeform 1404">
              <a:extLst>
                <a:ext uri="{FF2B5EF4-FFF2-40B4-BE49-F238E27FC236}">
                  <a16:creationId xmlns:a16="http://schemas.microsoft.com/office/drawing/2014/main" id="{82F85F3A-C091-4768-9F2A-0F778F32E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506"/>
              <a:ext cx="143" cy="129"/>
            </a:xfrm>
            <a:custGeom>
              <a:avLst/>
              <a:gdLst>
                <a:gd name="T0" fmla="*/ 61 w 73"/>
                <a:gd name="T1" fmla="*/ 125 h 62"/>
                <a:gd name="T2" fmla="*/ 61 w 73"/>
                <a:gd name="T3" fmla="*/ 460 h 62"/>
                <a:gd name="T4" fmla="*/ 276 w 73"/>
                <a:gd name="T5" fmla="*/ 541 h 62"/>
                <a:gd name="T6" fmla="*/ 496 w 73"/>
                <a:gd name="T7" fmla="*/ 433 h 62"/>
                <a:gd name="T8" fmla="*/ 345 w 73"/>
                <a:gd name="T9" fmla="*/ 35 h 62"/>
                <a:gd name="T10" fmla="*/ 61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8" y="14"/>
                  </a:moveTo>
                  <a:cubicBezTo>
                    <a:pt x="0" y="27"/>
                    <a:pt x="2" y="45"/>
                    <a:pt x="8" y="51"/>
                  </a:cubicBezTo>
                  <a:cubicBezTo>
                    <a:pt x="16" y="59"/>
                    <a:pt x="24" y="58"/>
                    <a:pt x="37" y="60"/>
                  </a:cubicBezTo>
                  <a:cubicBezTo>
                    <a:pt x="49" y="62"/>
                    <a:pt x="58" y="62"/>
                    <a:pt x="66" y="48"/>
                  </a:cubicBezTo>
                  <a:cubicBezTo>
                    <a:pt x="73" y="35"/>
                    <a:pt x="51" y="8"/>
                    <a:pt x="46" y="4"/>
                  </a:cubicBezTo>
                  <a:cubicBezTo>
                    <a:pt x="41" y="0"/>
                    <a:pt x="16" y="2"/>
                    <a:pt x="8" y="14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2" name="Freeform 1405">
              <a:extLst>
                <a:ext uri="{FF2B5EF4-FFF2-40B4-BE49-F238E27FC236}">
                  <a16:creationId xmlns:a16="http://schemas.microsoft.com/office/drawing/2014/main" id="{989B8DC2-F716-49CA-B706-B94D8FCDD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299"/>
              <a:ext cx="116" cy="104"/>
            </a:xfrm>
            <a:custGeom>
              <a:avLst/>
              <a:gdLst>
                <a:gd name="T0" fmla="*/ 305 w 59"/>
                <a:gd name="T1" fmla="*/ 408 h 50"/>
                <a:gd name="T2" fmla="*/ 159 w 59"/>
                <a:gd name="T3" fmla="*/ 424 h 50"/>
                <a:gd name="T4" fmla="*/ 16 w 59"/>
                <a:gd name="T5" fmla="*/ 308 h 50"/>
                <a:gd name="T6" fmla="*/ 47 w 59"/>
                <a:gd name="T7" fmla="*/ 152 h 50"/>
                <a:gd name="T8" fmla="*/ 417 w 59"/>
                <a:gd name="T9" fmla="*/ 108 h 50"/>
                <a:gd name="T10" fmla="*/ 425 w 59"/>
                <a:gd name="T11" fmla="*/ 252 h 50"/>
                <a:gd name="T12" fmla="*/ 305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40" y="45"/>
                  </a:moveTo>
                  <a:cubicBezTo>
                    <a:pt x="36" y="49"/>
                    <a:pt x="26" y="50"/>
                    <a:pt x="21" y="47"/>
                  </a:cubicBezTo>
                  <a:cubicBezTo>
                    <a:pt x="13" y="42"/>
                    <a:pt x="3" y="36"/>
                    <a:pt x="2" y="34"/>
                  </a:cubicBezTo>
                  <a:cubicBezTo>
                    <a:pt x="0" y="30"/>
                    <a:pt x="2" y="21"/>
                    <a:pt x="6" y="17"/>
                  </a:cubicBezTo>
                  <a:cubicBezTo>
                    <a:pt x="10" y="14"/>
                    <a:pt x="41" y="0"/>
                    <a:pt x="55" y="12"/>
                  </a:cubicBezTo>
                  <a:cubicBezTo>
                    <a:pt x="59" y="15"/>
                    <a:pt x="58" y="26"/>
                    <a:pt x="56" y="28"/>
                  </a:cubicBezTo>
                  <a:cubicBezTo>
                    <a:pt x="53" y="33"/>
                    <a:pt x="46" y="39"/>
                    <a:pt x="40" y="45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3" name="Freeform 1406">
              <a:extLst>
                <a:ext uri="{FF2B5EF4-FFF2-40B4-BE49-F238E27FC236}">
                  <a16:creationId xmlns:a16="http://schemas.microsoft.com/office/drawing/2014/main" id="{0CCD6BDF-2746-4B81-A033-86F9385F4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355"/>
              <a:ext cx="100" cy="94"/>
            </a:xfrm>
            <a:custGeom>
              <a:avLst/>
              <a:gdLst>
                <a:gd name="T0" fmla="*/ 53 w 51"/>
                <a:gd name="T1" fmla="*/ 309 h 45"/>
                <a:gd name="T2" fmla="*/ 339 w 51"/>
                <a:gd name="T3" fmla="*/ 376 h 45"/>
                <a:gd name="T4" fmla="*/ 384 w 51"/>
                <a:gd name="T5" fmla="*/ 144 h 45"/>
                <a:gd name="T6" fmla="*/ 300 w 51"/>
                <a:gd name="T7" fmla="*/ 8 h 45"/>
                <a:gd name="T8" fmla="*/ 53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7" y="34"/>
                  </a:moveTo>
                  <a:cubicBezTo>
                    <a:pt x="10" y="41"/>
                    <a:pt x="39" y="45"/>
                    <a:pt x="45" y="41"/>
                  </a:cubicBezTo>
                  <a:cubicBezTo>
                    <a:pt x="50" y="36"/>
                    <a:pt x="51" y="23"/>
                    <a:pt x="51" y="16"/>
                  </a:cubicBezTo>
                  <a:cubicBezTo>
                    <a:pt x="51" y="8"/>
                    <a:pt x="49" y="3"/>
                    <a:pt x="40" y="1"/>
                  </a:cubicBezTo>
                  <a:cubicBezTo>
                    <a:pt x="29" y="0"/>
                    <a:pt x="0" y="11"/>
                    <a:pt x="7" y="34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4" name="Freeform 1407">
              <a:extLst>
                <a:ext uri="{FF2B5EF4-FFF2-40B4-BE49-F238E27FC236}">
                  <a16:creationId xmlns:a16="http://schemas.microsoft.com/office/drawing/2014/main" id="{3E4D1CF9-06D2-4936-B3D5-8D2762FE9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426"/>
              <a:ext cx="159" cy="175"/>
            </a:xfrm>
            <a:custGeom>
              <a:avLst/>
              <a:gdLst>
                <a:gd name="T0" fmla="*/ 463 w 81"/>
                <a:gd name="T1" fmla="*/ 660 h 84"/>
                <a:gd name="T2" fmla="*/ 220 w 81"/>
                <a:gd name="T3" fmla="*/ 742 h 84"/>
                <a:gd name="T4" fmla="*/ 53 w 81"/>
                <a:gd name="T5" fmla="*/ 533 h 84"/>
                <a:gd name="T6" fmla="*/ 31 w 81"/>
                <a:gd name="T7" fmla="*/ 217 h 84"/>
                <a:gd name="T8" fmla="*/ 151 w 81"/>
                <a:gd name="T9" fmla="*/ 65 h 84"/>
                <a:gd name="T10" fmla="*/ 463 w 81"/>
                <a:gd name="T11" fmla="*/ 92 h 84"/>
                <a:gd name="T12" fmla="*/ 581 w 81"/>
                <a:gd name="T13" fmla="*/ 469 h 84"/>
                <a:gd name="T14" fmla="*/ 463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61" y="73"/>
                  </a:moveTo>
                  <a:cubicBezTo>
                    <a:pt x="50" y="82"/>
                    <a:pt x="35" y="84"/>
                    <a:pt x="29" y="82"/>
                  </a:cubicBezTo>
                  <a:cubicBezTo>
                    <a:pt x="23" y="80"/>
                    <a:pt x="9" y="65"/>
                    <a:pt x="7" y="59"/>
                  </a:cubicBezTo>
                  <a:cubicBezTo>
                    <a:pt x="4" y="49"/>
                    <a:pt x="0" y="34"/>
                    <a:pt x="4" y="24"/>
                  </a:cubicBezTo>
                  <a:cubicBezTo>
                    <a:pt x="8" y="17"/>
                    <a:pt x="14" y="11"/>
                    <a:pt x="20" y="7"/>
                  </a:cubicBezTo>
                  <a:cubicBezTo>
                    <a:pt x="27" y="0"/>
                    <a:pt x="54" y="5"/>
                    <a:pt x="61" y="10"/>
                  </a:cubicBezTo>
                  <a:cubicBezTo>
                    <a:pt x="67" y="14"/>
                    <a:pt x="81" y="34"/>
                    <a:pt x="77" y="52"/>
                  </a:cubicBezTo>
                  <a:cubicBezTo>
                    <a:pt x="75" y="58"/>
                    <a:pt x="74" y="64"/>
                    <a:pt x="61" y="73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5" name="Freeform 1408">
              <a:extLst>
                <a:ext uri="{FF2B5EF4-FFF2-40B4-BE49-F238E27FC236}">
                  <a16:creationId xmlns:a16="http://schemas.microsoft.com/office/drawing/2014/main" id="{232CE5B8-88A8-4CA4-AA60-2637B9A04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681"/>
              <a:ext cx="104" cy="115"/>
            </a:xfrm>
            <a:custGeom>
              <a:avLst/>
              <a:gdLst>
                <a:gd name="T0" fmla="*/ 16 w 53"/>
                <a:gd name="T1" fmla="*/ 358 h 55"/>
                <a:gd name="T2" fmla="*/ 84 w 53"/>
                <a:gd name="T3" fmla="*/ 56 h 55"/>
                <a:gd name="T4" fmla="*/ 300 w 53"/>
                <a:gd name="T5" fmla="*/ 44 h 55"/>
                <a:gd name="T6" fmla="*/ 355 w 53"/>
                <a:gd name="T7" fmla="*/ 368 h 55"/>
                <a:gd name="T8" fmla="*/ 128 w 53"/>
                <a:gd name="T9" fmla="*/ 477 h 55"/>
                <a:gd name="T10" fmla="*/ 16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2" y="39"/>
                  </a:moveTo>
                  <a:cubicBezTo>
                    <a:pt x="0" y="29"/>
                    <a:pt x="5" y="9"/>
                    <a:pt x="11" y="6"/>
                  </a:cubicBezTo>
                  <a:cubicBezTo>
                    <a:pt x="16" y="4"/>
                    <a:pt x="35" y="0"/>
                    <a:pt x="40" y="5"/>
                  </a:cubicBezTo>
                  <a:cubicBezTo>
                    <a:pt x="47" y="11"/>
                    <a:pt x="53" y="28"/>
                    <a:pt x="47" y="40"/>
                  </a:cubicBezTo>
                  <a:cubicBezTo>
                    <a:pt x="39" y="55"/>
                    <a:pt x="22" y="54"/>
                    <a:pt x="17" y="52"/>
                  </a:cubicBezTo>
                  <a:cubicBezTo>
                    <a:pt x="9" y="50"/>
                    <a:pt x="3" y="43"/>
                    <a:pt x="2" y="3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6" name="Freeform 1409">
              <a:extLst>
                <a:ext uri="{FF2B5EF4-FFF2-40B4-BE49-F238E27FC236}">
                  <a16:creationId xmlns:a16="http://schemas.microsoft.com/office/drawing/2014/main" id="{2C523AFD-8698-43DB-85BA-D93979C0D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739"/>
              <a:ext cx="84" cy="90"/>
            </a:xfrm>
            <a:custGeom>
              <a:avLst/>
              <a:gdLst>
                <a:gd name="T0" fmla="*/ 297 w 43"/>
                <a:gd name="T1" fmla="*/ 84 h 43"/>
                <a:gd name="T2" fmla="*/ 313 w 43"/>
                <a:gd name="T3" fmla="*/ 301 h 43"/>
                <a:gd name="T4" fmla="*/ 125 w 43"/>
                <a:gd name="T5" fmla="*/ 360 h 43"/>
                <a:gd name="T6" fmla="*/ 31 w 43"/>
                <a:gd name="T7" fmla="*/ 128 h 43"/>
                <a:gd name="T8" fmla="*/ 195 w 43"/>
                <a:gd name="T9" fmla="*/ 0 h 43"/>
                <a:gd name="T10" fmla="*/ 297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40" y="9"/>
                  </a:moveTo>
                  <a:cubicBezTo>
                    <a:pt x="42" y="17"/>
                    <a:pt x="43" y="27"/>
                    <a:pt x="42" y="33"/>
                  </a:cubicBezTo>
                  <a:cubicBezTo>
                    <a:pt x="35" y="41"/>
                    <a:pt x="25" y="43"/>
                    <a:pt x="17" y="39"/>
                  </a:cubicBezTo>
                  <a:cubicBezTo>
                    <a:pt x="9" y="35"/>
                    <a:pt x="0" y="27"/>
                    <a:pt x="4" y="14"/>
                  </a:cubicBezTo>
                  <a:cubicBezTo>
                    <a:pt x="5" y="10"/>
                    <a:pt x="21" y="1"/>
                    <a:pt x="26" y="0"/>
                  </a:cubicBezTo>
                  <a:cubicBezTo>
                    <a:pt x="32" y="0"/>
                    <a:pt x="39" y="3"/>
                    <a:pt x="40" y="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7" name="Freeform 1410">
              <a:extLst>
                <a:ext uri="{FF2B5EF4-FFF2-40B4-BE49-F238E27FC236}">
                  <a16:creationId xmlns:a16="http://schemas.microsoft.com/office/drawing/2014/main" id="{07034E95-0CE5-4BA5-B72D-31EA895C4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60"/>
              <a:ext cx="80" cy="94"/>
            </a:xfrm>
            <a:custGeom>
              <a:avLst/>
              <a:gdLst>
                <a:gd name="T0" fmla="*/ 117 w 41"/>
                <a:gd name="T1" fmla="*/ 384 h 45"/>
                <a:gd name="T2" fmla="*/ 23 w 41"/>
                <a:gd name="T3" fmla="*/ 175 h 45"/>
                <a:gd name="T4" fmla="*/ 195 w 41"/>
                <a:gd name="T5" fmla="*/ 17 h 45"/>
                <a:gd name="T6" fmla="*/ 304 w 41"/>
                <a:gd name="T7" fmla="*/ 217 h 45"/>
                <a:gd name="T8" fmla="*/ 117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16" y="42"/>
                  </a:moveTo>
                  <a:cubicBezTo>
                    <a:pt x="9" y="41"/>
                    <a:pt x="0" y="26"/>
                    <a:pt x="3" y="19"/>
                  </a:cubicBezTo>
                  <a:cubicBezTo>
                    <a:pt x="6" y="13"/>
                    <a:pt x="14" y="0"/>
                    <a:pt x="26" y="2"/>
                  </a:cubicBezTo>
                  <a:cubicBezTo>
                    <a:pt x="36" y="3"/>
                    <a:pt x="41" y="19"/>
                    <a:pt x="41" y="24"/>
                  </a:cubicBezTo>
                  <a:cubicBezTo>
                    <a:pt x="41" y="29"/>
                    <a:pt x="24" y="45"/>
                    <a:pt x="16" y="42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8" name="Freeform 1411">
              <a:extLst>
                <a:ext uri="{FF2B5EF4-FFF2-40B4-BE49-F238E27FC236}">
                  <a16:creationId xmlns:a16="http://schemas.microsoft.com/office/drawing/2014/main" id="{3F05FA65-45AD-47D9-A54F-65504E72C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584"/>
              <a:ext cx="135" cy="126"/>
            </a:xfrm>
            <a:custGeom>
              <a:avLst/>
              <a:gdLst>
                <a:gd name="T0" fmla="*/ 225 w 69"/>
                <a:gd name="T1" fmla="*/ 538 h 60"/>
                <a:gd name="T2" fmla="*/ 31 w 69"/>
                <a:gd name="T3" fmla="*/ 336 h 60"/>
                <a:gd name="T4" fmla="*/ 133 w 69"/>
                <a:gd name="T5" fmla="*/ 67 h 60"/>
                <a:gd name="T6" fmla="*/ 352 w 69"/>
                <a:gd name="T7" fmla="*/ 8 h 60"/>
                <a:gd name="T8" fmla="*/ 509 w 69"/>
                <a:gd name="T9" fmla="*/ 260 h 60"/>
                <a:gd name="T10" fmla="*/ 397 w 69"/>
                <a:gd name="T11" fmla="*/ 498 h 60"/>
                <a:gd name="T12" fmla="*/ 225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0" y="58"/>
                  </a:moveTo>
                  <a:cubicBezTo>
                    <a:pt x="21" y="56"/>
                    <a:pt x="8" y="48"/>
                    <a:pt x="4" y="36"/>
                  </a:cubicBezTo>
                  <a:cubicBezTo>
                    <a:pt x="0" y="23"/>
                    <a:pt x="12" y="11"/>
                    <a:pt x="18" y="7"/>
                  </a:cubicBezTo>
                  <a:cubicBezTo>
                    <a:pt x="26" y="1"/>
                    <a:pt x="42" y="1"/>
                    <a:pt x="47" y="1"/>
                  </a:cubicBezTo>
                  <a:cubicBezTo>
                    <a:pt x="59" y="0"/>
                    <a:pt x="69" y="18"/>
                    <a:pt x="68" y="28"/>
                  </a:cubicBezTo>
                  <a:cubicBezTo>
                    <a:pt x="66" y="38"/>
                    <a:pt x="58" y="50"/>
                    <a:pt x="53" y="54"/>
                  </a:cubicBezTo>
                  <a:cubicBezTo>
                    <a:pt x="48" y="57"/>
                    <a:pt x="39" y="60"/>
                    <a:pt x="30" y="58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89" name="Freeform 1412">
              <a:extLst>
                <a:ext uri="{FF2B5EF4-FFF2-40B4-BE49-F238E27FC236}">
                  <a16:creationId xmlns:a16="http://schemas.microsoft.com/office/drawing/2014/main" id="{1F9F1346-C2FE-4122-B355-E6FE96DAD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2413"/>
              <a:ext cx="411" cy="447"/>
            </a:xfrm>
            <a:custGeom>
              <a:avLst/>
              <a:gdLst>
                <a:gd name="T0" fmla="*/ 1433 w 210"/>
                <a:gd name="T1" fmla="*/ 1483 h 214"/>
                <a:gd name="T2" fmla="*/ 1284 w 210"/>
                <a:gd name="T3" fmla="*/ 1550 h 214"/>
                <a:gd name="T4" fmla="*/ 1268 w 210"/>
                <a:gd name="T5" fmla="*/ 1550 h 214"/>
                <a:gd name="T6" fmla="*/ 1260 w 210"/>
                <a:gd name="T7" fmla="*/ 1496 h 214"/>
                <a:gd name="T8" fmla="*/ 1118 w 210"/>
                <a:gd name="T9" fmla="*/ 1374 h 214"/>
                <a:gd name="T10" fmla="*/ 1112 w 210"/>
                <a:gd name="T11" fmla="*/ 1374 h 214"/>
                <a:gd name="T12" fmla="*/ 1112 w 210"/>
                <a:gd name="T13" fmla="*/ 1374 h 214"/>
                <a:gd name="T14" fmla="*/ 1028 w 210"/>
                <a:gd name="T15" fmla="*/ 1422 h 214"/>
                <a:gd name="T16" fmla="*/ 1012 w 210"/>
                <a:gd name="T17" fmla="*/ 1414 h 214"/>
                <a:gd name="T18" fmla="*/ 939 w 210"/>
                <a:gd name="T19" fmla="*/ 1174 h 214"/>
                <a:gd name="T20" fmla="*/ 781 w 210"/>
                <a:gd name="T21" fmla="*/ 1147 h 214"/>
                <a:gd name="T22" fmla="*/ 773 w 210"/>
                <a:gd name="T23" fmla="*/ 1138 h 214"/>
                <a:gd name="T24" fmla="*/ 808 w 210"/>
                <a:gd name="T25" fmla="*/ 1013 h 214"/>
                <a:gd name="T26" fmla="*/ 744 w 210"/>
                <a:gd name="T27" fmla="*/ 785 h 214"/>
                <a:gd name="T28" fmla="*/ 613 w 210"/>
                <a:gd name="T29" fmla="*/ 710 h 214"/>
                <a:gd name="T30" fmla="*/ 585 w 210"/>
                <a:gd name="T31" fmla="*/ 710 h 214"/>
                <a:gd name="T32" fmla="*/ 579 w 210"/>
                <a:gd name="T33" fmla="*/ 693 h 214"/>
                <a:gd name="T34" fmla="*/ 652 w 210"/>
                <a:gd name="T35" fmla="*/ 537 h 214"/>
                <a:gd name="T36" fmla="*/ 517 w 210"/>
                <a:gd name="T37" fmla="*/ 100 h 214"/>
                <a:gd name="T38" fmla="*/ 157 w 210"/>
                <a:gd name="T39" fmla="*/ 84 h 214"/>
                <a:gd name="T40" fmla="*/ 164 w 210"/>
                <a:gd name="T41" fmla="*/ 84 h 214"/>
                <a:gd name="T42" fmla="*/ 39 w 210"/>
                <a:gd name="T43" fmla="*/ 253 h 214"/>
                <a:gd name="T44" fmla="*/ 61 w 210"/>
                <a:gd name="T45" fmla="*/ 610 h 214"/>
                <a:gd name="T46" fmla="*/ 249 w 210"/>
                <a:gd name="T47" fmla="*/ 846 h 214"/>
                <a:gd name="T48" fmla="*/ 284 w 210"/>
                <a:gd name="T49" fmla="*/ 854 h 214"/>
                <a:gd name="T50" fmla="*/ 292 w 210"/>
                <a:gd name="T51" fmla="*/ 877 h 214"/>
                <a:gd name="T52" fmla="*/ 249 w 210"/>
                <a:gd name="T53" fmla="*/ 1021 h 214"/>
                <a:gd name="T54" fmla="*/ 256 w 210"/>
                <a:gd name="T55" fmla="*/ 1086 h 214"/>
                <a:gd name="T56" fmla="*/ 480 w 210"/>
                <a:gd name="T57" fmla="*/ 1322 h 214"/>
                <a:gd name="T58" fmla="*/ 585 w 210"/>
                <a:gd name="T59" fmla="*/ 1322 h 214"/>
                <a:gd name="T60" fmla="*/ 601 w 210"/>
                <a:gd name="T61" fmla="*/ 1339 h 214"/>
                <a:gd name="T62" fmla="*/ 585 w 210"/>
                <a:gd name="T63" fmla="*/ 1475 h 214"/>
                <a:gd name="T64" fmla="*/ 585 w 210"/>
                <a:gd name="T65" fmla="*/ 1523 h 214"/>
                <a:gd name="T66" fmla="*/ 728 w 210"/>
                <a:gd name="T67" fmla="*/ 1684 h 214"/>
                <a:gd name="T68" fmla="*/ 900 w 210"/>
                <a:gd name="T69" fmla="*/ 1667 h 214"/>
                <a:gd name="T70" fmla="*/ 924 w 210"/>
                <a:gd name="T71" fmla="*/ 1675 h 214"/>
                <a:gd name="T72" fmla="*/ 1028 w 210"/>
                <a:gd name="T73" fmla="*/ 1824 h 214"/>
                <a:gd name="T74" fmla="*/ 1208 w 210"/>
                <a:gd name="T75" fmla="*/ 1807 h 214"/>
                <a:gd name="T76" fmla="*/ 1237 w 210"/>
                <a:gd name="T77" fmla="*/ 1824 h 214"/>
                <a:gd name="T78" fmla="*/ 1341 w 210"/>
                <a:gd name="T79" fmla="*/ 1943 h 214"/>
                <a:gd name="T80" fmla="*/ 1464 w 210"/>
                <a:gd name="T81" fmla="*/ 1895 h 214"/>
                <a:gd name="T82" fmla="*/ 1574 w 210"/>
                <a:gd name="T83" fmla="*/ 1732 h 214"/>
                <a:gd name="T84" fmla="*/ 1433 w 210"/>
                <a:gd name="T85" fmla="*/ 1483 h 21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10" h="214">
                  <a:moveTo>
                    <a:pt x="191" y="163"/>
                  </a:moveTo>
                  <a:cubicBezTo>
                    <a:pt x="184" y="162"/>
                    <a:pt x="177" y="164"/>
                    <a:pt x="171" y="170"/>
                  </a:cubicBezTo>
                  <a:cubicBezTo>
                    <a:pt x="171" y="171"/>
                    <a:pt x="169" y="171"/>
                    <a:pt x="169" y="170"/>
                  </a:cubicBezTo>
                  <a:cubicBezTo>
                    <a:pt x="169" y="168"/>
                    <a:pt x="169" y="166"/>
                    <a:pt x="168" y="164"/>
                  </a:cubicBezTo>
                  <a:cubicBezTo>
                    <a:pt x="167" y="155"/>
                    <a:pt x="157" y="151"/>
                    <a:pt x="149" y="151"/>
                  </a:cubicBezTo>
                  <a:cubicBezTo>
                    <a:pt x="148" y="151"/>
                    <a:pt x="148" y="151"/>
                    <a:pt x="148" y="151"/>
                  </a:cubicBezTo>
                  <a:cubicBezTo>
                    <a:pt x="148" y="151"/>
                    <a:pt x="148" y="151"/>
                    <a:pt x="148" y="151"/>
                  </a:cubicBezTo>
                  <a:cubicBezTo>
                    <a:pt x="146" y="152"/>
                    <a:pt x="142" y="153"/>
                    <a:pt x="137" y="156"/>
                  </a:cubicBezTo>
                  <a:cubicBezTo>
                    <a:pt x="137" y="156"/>
                    <a:pt x="136" y="155"/>
                    <a:pt x="135" y="155"/>
                  </a:cubicBezTo>
                  <a:cubicBezTo>
                    <a:pt x="135" y="144"/>
                    <a:pt x="130" y="134"/>
                    <a:pt x="125" y="129"/>
                  </a:cubicBezTo>
                  <a:cubicBezTo>
                    <a:pt x="120" y="125"/>
                    <a:pt x="112" y="125"/>
                    <a:pt x="104" y="126"/>
                  </a:cubicBezTo>
                  <a:cubicBezTo>
                    <a:pt x="103" y="126"/>
                    <a:pt x="103" y="125"/>
                    <a:pt x="103" y="125"/>
                  </a:cubicBezTo>
                  <a:cubicBezTo>
                    <a:pt x="105" y="120"/>
                    <a:pt x="107" y="115"/>
                    <a:pt x="108" y="111"/>
                  </a:cubicBezTo>
                  <a:cubicBezTo>
                    <a:pt x="109" y="104"/>
                    <a:pt x="105" y="93"/>
                    <a:pt x="99" y="86"/>
                  </a:cubicBezTo>
                  <a:cubicBezTo>
                    <a:pt x="94" y="81"/>
                    <a:pt x="88" y="78"/>
                    <a:pt x="82" y="78"/>
                  </a:cubicBezTo>
                  <a:cubicBezTo>
                    <a:pt x="81" y="78"/>
                    <a:pt x="80" y="78"/>
                    <a:pt x="78" y="78"/>
                  </a:cubicBezTo>
                  <a:cubicBezTo>
                    <a:pt x="76" y="78"/>
                    <a:pt x="77" y="77"/>
                    <a:pt x="77" y="76"/>
                  </a:cubicBezTo>
                  <a:cubicBezTo>
                    <a:pt x="83" y="70"/>
                    <a:pt x="85" y="65"/>
                    <a:pt x="87" y="59"/>
                  </a:cubicBezTo>
                  <a:cubicBezTo>
                    <a:pt x="91" y="39"/>
                    <a:pt x="77" y="17"/>
                    <a:pt x="69" y="11"/>
                  </a:cubicBezTo>
                  <a:cubicBezTo>
                    <a:pt x="61" y="6"/>
                    <a:pt x="31" y="0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16" y="14"/>
                    <a:pt x="9" y="19"/>
                    <a:pt x="5" y="28"/>
                  </a:cubicBezTo>
                  <a:cubicBezTo>
                    <a:pt x="0" y="39"/>
                    <a:pt x="4" y="55"/>
                    <a:pt x="8" y="67"/>
                  </a:cubicBezTo>
                  <a:cubicBezTo>
                    <a:pt x="10" y="74"/>
                    <a:pt x="24" y="91"/>
                    <a:pt x="33" y="93"/>
                  </a:cubicBezTo>
                  <a:cubicBezTo>
                    <a:pt x="34" y="93"/>
                    <a:pt x="36" y="94"/>
                    <a:pt x="38" y="94"/>
                  </a:cubicBezTo>
                  <a:cubicBezTo>
                    <a:pt x="39" y="94"/>
                    <a:pt x="40" y="94"/>
                    <a:pt x="39" y="96"/>
                  </a:cubicBezTo>
                  <a:cubicBezTo>
                    <a:pt x="36" y="101"/>
                    <a:pt x="33" y="106"/>
                    <a:pt x="33" y="112"/>
                  </a:cubicBezTo>
                  <a:cubicBezTo>
                    <a:pt x="33" y="114"/>
                    <a:pt x="33" y="117"/>
                    <a:pt x="34" y="119"/>
                  </a:cubicBezTo>
                  <a:cubicBezTo>
                    <a:pt x="39" y="133"/>
                    <a:pt x="53" y="143"/>
                    <a:pt x="64" y="145"/>
                  </a:cubicBezTo>
                  <a:cubicBezTo>
                    <a:pt x="69" y="146"/>
                    <a:pt x="74" y="146"/>
                    <a:pt x="78" y="145"/>
                  </a:cubicBezTo>
                  <a:cubicBezTo>
                    <a:pt x="79" y="145"/>
                    <a:pt x="80" y="145"/>
                    <a:pt x="80" y="147"/>
                  </a:cubicBezTo>
                  <a:cubicBezTo>
                    <a:pt x="78" y="152"/>
                    <a:pt x="78" y="158"/>
                    <a:pt x="78" y="162"/>
                  </a:cubicBezTo>
                  <a:cubicBezTo>
                    <a:pt x="78" y="164"/>
                    <a:pt x="78" y="166"/>
                    <a:pt x="78" y="167"/>
                  </a:cubicBezTo>
                  <a:cubicBezTo>
                    <a:pt x="79" y="174"/>
                    <a:pt x="86" y="182"/>
                    <a:pt x="97" y="185"/>
                  </a:cubicBezTo>
                  <a:cubicBezTo>
                    <a:pt x="101" y="186"/>
                    <a:pt x="111" y="187"/>
                    <a:pt x="120" y="183"/>
                  </a:cubicBezTo>
                  <a:cubicBezTo>
                    <a:pt x="121" y="182"/>
                    <a:pt x="122" y="181"/>
                    <a:pt x="123" y="184"/>
                  </a:cubicBezTo>
                  <a:cubicBezTo>
                    <a:pt x="125" y="190"/>
                    <a:pt x="130" y="195"/>
                    <a:pt x="137" y="200"/>
                  </a:cubicBezTo>
                  <a:cubicBezTo>
                    <a:pt x="145" y="203"/>
                    <a:pt x="154" y="203"/>
                    <a:pt x="161" y="198"/>
                  </a:cubicBezTo>
                  <a:cubicBezTo>
                    <a:pt x="162" y="198"/>
                    <a:pt x="164" y="198"/>
                    <a:pt x="165" y="200"/>
                  </a:cubicBezTo>
                  <a:cubicBezTo>
                    <a:pt x="168" y="205"/>
                    <a:pt x="173" y="211"/>
                    <a:pt x="179" y="213"/>
                  </a:cubicBezTo>
                  <a:cubicBezTo>
                    <a:pt x="183" y="214"/>
                    <a:pt x="189" y="213"/>
                    <a:pt x="195" y="208"/>
                  </a:cubicBezTo>
                  <a:cubicBezTo>
                    <a:pt x="199" y="206"/>
                    <a:pt x="210" y="197"/>
                    <a:pt x="210" y="190"/>
                  </a:cubicBezTo>
                  <a:cubicBezTo>
                    <a:pt x="210" y="185"/>
                    <a:pt x="205" y="165"/>
                    <a:pt x="191" y="163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0" name="Freeform 1413">
              <a:extLst>
                <a:ext uri="{FF2B5EF4-FFF2-40B4-BE49-F238E27FC236}">
                  <a16:creationId xmlns:a16="http://schemas.microsoft.com/office/drawing/2014/main" id="{B3A9F14A-E97D-49D7-A2C2-6DDB67B26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420"/>
              <a:ext cx="116" cy="107"/>
            </a:xfrm>
            <a:custGeom>
              <a:avLst/>
              <a:gdLst>
                <a:gd name="T0" fmla="*/ 151 w 59"/>
                <a:gd name="T1" fmla="*/ 65 h 51"/>
                <a:gd name="T2" fmla="*/ 61 w 59"/>
                <a:gd name="T3" fmla="*/ 220 h 51"/>
                <a:gd name="T4" fmla="*/ 151 w 59"/>
                <a:gd name="T5" fmla="*/ 453 h 51"/>
                <a:gd name="T6" fmla="*/ 320 w 59"/>
                <a:gd name="T7" fmla="*/ 462 h 51"/>
                <a:gd name="T8" fmla="*/ 395 w 59"/>
                <a:gd name="T9" fmla="*/ 369 h 51"/>
                <a:gd name="T10" fmla="*/ 387 w 59"/>
                <a:gd name="T11" fmla="*/ 136 h 51"/>
                <a:gd name="T12" fmla="*/ 151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20" y="7"/>
                  </a:moveTo>
                  <a:cubicBezTo>
                    <a:pt x="14" y="14"/>
                    <a:pt x="10" y="19"/>
                    <a:pt x="8" y="24"/>
                  </a:cubicBezTo>
                  <a:cubicBezTo>
                    <a:pt x="0" y="39"/>
                    <a:pt x="12" y="47"/>
                    <a:pt x="20" y="49"/>
                  </a:cubicBezTo>
                  <a:cubicBezTo>
                    <a:pt x="26" y="50"/>
                    <a:pt x="37" y="51"/>
                    <a:pt x="42" y="50"/>
                  </a:cubicBezTo>
                  <a:cubicBezTo>
                    <a:pt x="47" y="48"/>
                    <a:pt x="48" y="48"/>
                    <a:pt x="52" y="40"/>
                  </a:cubicBezTo>
                  <a:cubicBezTo>
                    <a:pt x="55" y="32"/>
                    <a:pt x="59" y="24"/>
                    <a:pt x="51" y="15"/>
                  </a:cubicBezTo>
                  <a:cubicBezTo>
                    <a:pt x="47" y="10"/>
                    <a:pt x="29" y="0"/>
                    <a:pt x="20" y="7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1" name="Freeform 1414">
              <a:extLst>
                <a:ext uri="{FF2B5EF4-FFF2-40B4-BE49-F238E27FC236}">
                  <a16:creationId xmlns:a16="http://schemas.microsoft.com/office/drawing/2014/main" id="{7B39FF6B-3B30-4142-9834-B6DD7E88F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612"/>
              <a:ext cx="141" cy="182"/>
            </a:xfrm>
            <a:custGeom>
              <a:avLst/>
              <a:gdLst>
                <a:gd name="T0" fmla="*/ 337 w 72"/>
                <a:gd name="T1" fmla="*/ 56 h 87"/>
                <a:gd name="T2" fmla="*/ 525 w 72"/>
                <a:gd name="T3" fmla="*/ 328 h 87"/>
                <a:gd name="T4" fmla="*/ 517 w 72"/>
                <a:gd name="T5" fmla="*/ 613 h 87"/>
                <a:gd name="T6" fmla="*/ 337 w 72"/>
                <a:gd name="T7" fmla="*/ 722 h 87"/>
                <a:gd name="T8" fmla="*/ 96 w 72"/>
                <a:gd name="T9" fmla="*/ 678 h 87"/>
                <a:gd name="T10" fmla="*/ 8 w 72"/>
                <a:gd name="T11" fmla="*/ 429 h 87"/>
                <a:gd name="T12" fmla="*/ 69 w 72"/>
                <a:gd name="T13" fmla="*/ 192 h 87"/>
                <a:gd name="T14" fmla="*/ 337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45" y="6"/>
                  </a:moveTo>
                  <a:cubicBezTo>
                    <a:pt x="56" y="12"/>
                    <a:pt x="70" y="17"/>
                    <a:pt x="70" y="36"/>
                  </a:cubicBezTo>
                  <a:cubicBezTo>
                    <a:pt x="70" y="55"/>
                    <a:pt x="72" y="60"/>
                    <a:pt x="69" y="67"/>
                  </a:cubicBezTo>
                  <a:cubicBezTo>
                    <a:pt x="66" y="75"/>
                    <a:pt x="59" y="70"/>
                    <a:pt x="45" y="79"/>
                  </a:cubicBezTo>
                  <a:cubicBezTo>
                    <a:pt x="30" y="87"/>
                    <a:pt x="20" y="81"/>
                    <a:pt x="13" y="74"/>
                  </a:cubicBezTo>
                  <a:cubicBezTo>
                    <a:pt x="9" y="71"/>
                    <a:pt x="3" y="58"/>
                    <a:pt x="1" y="47"/>
                  </a:cubicBezTo>
                  <a:cubicBezTo>
                    <a:pt x="0" y="36"/>
                    <a:pt x="4" y="26"/>
                    <a:pt x="9" y="21"/>
                  </a:cubicBezTo>
                  <a:cubicBezTo>
                    <a:pt x="19" y="11"/>
                    <a:pt x="28" y="0"/>
                    <a:pt x="45" y="6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2" name="Freeform 1415">
              <a:extLst>
                <a:ext uri="{FF2B5EF4-FFF2-40B4-BE49-F238E27FC236}">
                  <a16:creationId xmlns:a16="http://schemas.microsoft.com/office/drawing/2014/main" id="{EFD4FBB3-0E2F-4731-B07E-C1AB24988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506"/>
              <a:ext cx="143" cy="129"/>
            </a:xfrm>
            <a:custGeom>
              <a:avLst/>
              <a:gdLst>
                <a:gd name="T0" fmla="*/ 488 w 73"/>
                <a:gd name="T1" fmla="*/ 125 h 62"/>
                <a:gd name="T2" fmla="*/ 488 w 73"/>
                <a:gd name="T3" fmla="*/ 460 h 62"/>
                <a:gd name="T4" fmla="*/ 272 w 73"/>
                <a:gd name="T5" fmla="*/ 541 h 62"/>
                <a:gd name="T6" fmla="*/ 53 w 73"/>
                <a:gd name="T7" fmla="*/ 433 h 62"/>
                <a:gd name="T8" fmla="*/ 204 w 73"/>
                <a:gd name="T9" fmla="*/ 35 h 62"/>
                <a:gd name="T10" fmla="*/ 488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65" y="14"/>
                  </a:moveTo>
                  <a:cubicBezTo>
                    <a:pt x="73" y="27"/>
                    <a:pt x="71" y="45"/>
                    <a:pt x="65" y="51"/>
                  </a:cubicBezTo>
                  <a:cubicBezTo>
                    <a:pt x="57" y="59"/>
                    <a:pt x="49" y="58"/>
                    <a:pt x="36" y="60"/>
                  </a:cubicBezTo>
                  <a:cubicBezTo>
                    <a:pt x="24" y="62"/>
                    <a:pt x="14" y="62"/>
                    <a:pt x="7" y="48"/>
                  </a:cubicBezTo>
                  <a:cubicBezTo>
                    <a:pt x="0" y="35"/>
                    <a:pt x="22" y="8"/>
                    <a:pt x="27" y="4"/>
                  </a:cubicBezTo>
                  <a:cubicBezTo>
                    <a:pt x="32" y="0"/>
                    <a:pt x="57" y="2"/>
                    <a:pt x="65" y="14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3" name="Freeform 1416">
              <a:extLst>
                <a:ext uri="{FF2B5EF4-FFF2-40B4-BE49-F238E27FC236}">
                  <a16:creationId xmlns:a16="http://schemas.microsoft.com/office/drawing/2014/main" id="{C6825C29-4C78-4521-B756-26ABDAB61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299"/>
              <a:ext cx="116" cy="104"/>
            </a:xfrm>
            <a:custGeom>
              <a:avLst/>
              <a:gdLst>
                <a:gd name="T0" fmla="*/ 144 w 59"/>
                <a:gd name="T1" fmla="*/ 408 h 50"/>
                <a:gd name="T2" fmla="*/ 289 w 59"/>
                <a:gd name="T3" fmla="*/ 424 h 50"/>
                <a:gd name="T4" fmla="*/ 433 w 59"/>
                <a:gd name="T5" fmla="*/ 308 h 50"/>
                <a:gd name="T6" fmla="*/ 401 w 59"/>
                <a:gd name="T7" fmla="*/ 152 h 50"/>
                <a:gd name="T8" fmla="*/ 31 w 59"/>
                <a:gd name="T9" fmla="*/ 108 h 50"/>
                <a:gd name="T10" fmla="*/ 24 w 59"/>
                <a:gd name="T11" fmla="*/ 252 h 50"/>
                <a:gd name="T12" fmla="*/ 144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19" y="45"/>
                  </a:moveTo>
                  <a:cubicBezTo>
                    <a:pt x="23" y="49"/>
                    <a:pt x="33" y="50"/>
                    <a:pt x="38" y="47"/>
                  </a:cubicBezTo>
                  <a:cubicBezTo>
                    <a:pt x="46" y="42"/>
                    <a:pt x="56" y="36"/>
                    <a:pt x="57" y="34"/>
                  </a:cubicBezTo>
                  <a:cubicBezTo>
                    <a:pt x="59" y="30"/>
                    <a:pt x="57" y="21"/>
                    <a:pt x="53" y="17"/>
                  </a:cubicBezTo>
                  <a:cubicBezTo>
                    <a:pt x="49" y="14"/>
                    <a:pt x="18" y="0"/>
                    <a:pt x="4" y="12"/>
                  </a:cubicBezTo>
                  <a:cubicBezTo>
                    <a:pt x="0" y="15"/>
                    <a:pt x="1" y="26"/>
                    <a:pt x="3" y="28"/>
                  </a:cubicBezTo>
                  <a:cubicBezTo>
                    <a:pt x="6" y="33"/>
                    <a:pt x="13" y="39"/>
                    <a:pt x="19" y="45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4" name="Freeform 1417">
              <a:extLst>
                <a:ext uri="{FF2B5EF4-FFF2-40B4-BE49-F238E27FC236}">
                  <a16:creationId xmlns:a16="http://schemas.microsoft.com/office/drawing/2014/main" id="{939D5AE3-4DD5-4EDD-86F4-EC26AF269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355"/>
              <a:ext cx="100" cy="94"/>
            </a:xfrm>
            <a:custGeom>
              <a:avLst/>
              <a:gdLst>
                <a:gd name="T0" fmla="*/ 331 w 51"/>
                <a:gd name="T1" fmla="*/ 309 h 45"/>
                <a:gd name="T2" fmla="*/ 47 w 51"/>
                <a:gd name="T3" fmla="*/ 376 h 45"/>
                <a:gd name="T4" fmla="*/ 0 w 51"/>
                <a:gd name="T5" fmla="*/ 144 h 45"/>
                <a:gd name="T6" fmla="*/ 84 w 51"/>
                <a:gd name="T7" fmla="*/ 8 h 45"/>
                <a:gd name="T8" fmla="*/ 331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44" y="34"/>
                  </a:moveTo>
                  <a:cubicBezTo>
                    <a:pt x="41" y="41"/>
                    <a:pt x="12" y="45"/>
                    <a:pt x="6" y="41"/>
                  </a:cubicBezTo>
                  <a:cubicBezTo>
                    <a:pt x="1" y="36"/>
                    <a:pt x="0" y="23"/>
                    <a:pt x="0" y="16"/>
                  </a:cubicBezTo>
                  <a:cubicBezTo>
                    <a:pt x="0" y="8"/>
                    <a:pt x="2" y="3"/>
                    <a:pt x="11" y="1"/>
                  </a:cubicBezTo>
                  <a:cubicBezTo>
                    <a:pt x="22" y="0"/>
                    <a:pt x="51" y="11"/>
                    <a:pt x="44" y="34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5" name="Freeform 1418">
              <a:extLst>
                <a:ext uri="{FF2B5EF4-FFF2-40B4-BE49-F238E27FC236}">
                  <a16:creationId xmlns:a16="http://schemas.microsoft.com/office/drawing/2014/main" id="{F4B7339D-F33E-45AC-A02D-B264938B3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426"/>
              <a:ext cx="159" cy="175"/>
            </a:xfrm>
            <a:custGeom>
              <a:avLst/>
              <a:gdLst>
                <a:gd name="T0" fmla="*/ 151 w 81"/>
                <a:gd name="T1" fmla="*/ 660 h 84"/>
                <a:gd name="T2" fmla="*/ 393 w 81"/>
                <a:gd name="T3" fmla="*/ 742 h 84"/>
                <a:gd name="T4" fmla="*/ 559 w 81"/>
                <a:gd name="T5" fmla="*/ 533 h 84"/>
                <a:gd name="T6" fmla="*/ 581 w 81"/>
                <a:gd name="T7" fmla="*/ 217 h 84"/>
                <a:gd name="T8" fmla="*/ 463 w 81"/>
                <a:gd name="T9" fmla="*/ 65 h 84"/>
                <a:gd name="T10" fmla="*/ 151 w 81"/>
                <a:gd name="T11" fmla="*/ 92 h 84"/>
                <a:gd name="T12" fmla="*/ 31 w 81"/>
                <a:gd name="T13" fmla="*/ 469 h 84"/>
                <a:gd name="T14" fmla="*/ 151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20" y="73"/>
                  </a:moveTo>
                  <a:cubicBezTo>
                    <a:pt x="31" y="82"/>
                    <a:pt x="46" y="84"/>
                    <a:pt x="52" y="82"/>
                  </a:cubicBezTo>
                  <a:cubicBezTo>
                    <a:pt x="58" y="80"/>
                    <a:pt x="71" y="65"/>
                    <a:pt x="74" y="59"/>
                  </a:cubicBezTo>
                  <a:cubicBezTo>
                    <a:pt x="77" y="49"/>
                    <a:pt x="81" y="34"/>
                    <a:pt x="77" y="24"/>
                  </a:cubicBezTo>
                  <a:cubicBezTo>
                    <a:pt x="73" y="17"/>
                    <a:pt x="67" y="11"/>
                    <a:pt x="61" y="7"/>
                  </a:cubicBezTo>
                  <a:cubicBezTo>
                    <a:pt x="54" y="0"/>
                    <a:pt x="27" y="5"/>
                    <a:pt x="20" y="10"/>
                  </a:cubicBezTo>
                  <a:cubicBezTo>
                    <a:pt x="14" y="14"/>
                    <a:pt x="0" y="34"/>
                    <a:pt x="4" y="52"/>
                  </a:cubicBezTo>
                  <a:cubicBezTo>
                    <a:pt x="6" y="58"/>
                    <a:pt x="7" y="64"/>
                    <a:pt x="20" y="73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6" name="Freeform 1419">
              <a:extLst>
                <a:ext uri="{FF2B5EF4-FFF2-40B4-BE49-F238E27FC236}">
                  <a16:creationId xmlns:a16="http://schemas.microsoft.com/office/drawing/2014/main" id="{2D0108C4-5308-4422-8002-E50D0FAAB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681"/>
              <a:ext cx="104" cy="115"/>
            </a:xfrm>
            <a:custGeom>
              <a:avLst/>
              <a:gdLst>
                <a:gd name="T0" fmla="*/ 385 w 53"/>
                <a:gd name="T1" fmla="*/ 358 h 55"/>
                <a:gd name="T2" fmla="*/ 316 w 53"/>
                <a:gd name="T3" fmla="*/ 56 h 55"/>
                <a:gd name="T4" fmla="*/ 100 w 53"/>
                <a:gd name="T5" fmla="*/ 44 h 55"/>
                <a:gd name="T6" fmla="*/ 47 w 53"/>
                <a:gd name="T7" fmla="*/ 368 h 55"/>
                <a:gd name="T8" fmla="*/ 273 w 53"/>
                <a:gd name="T9" fmla="*/ 477 h 55"/>
                <a:gd name="T10" fmla="*/ 385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51" y="39"/>
                  </a:moveTo>
                  <a:cubicBezTo>
                    <a:pt x="53" y="29"/>
                    <a:pt x="48" y="9"/>
                    <a:pt x="42" y="6"/>
                  </a:cubicBezTo>
                  <a:cubicBezTo>
                    <a:pt x="37" y="4"/>
                    <a:pt x="18" y="0"/>
                    <a:pt x="13" y="5"/>
                  </a:cubicBezTo>
                  <a:cubicBezTo>
                    <a:pt x="6" y="11"/>
                    <a:pt x="0" y="28"/>
                    <a:pt x="6" y="40"/>
                  </a:cubicBezTo>
                  <a:cubicBezTo>
                    <a:pt x="14" y="55"/>
                    <a:pt x="31" y="54"/>
                    <a:pt x="36" y="52"/>
                  </a:cubicBezTo>
                  <a:cubicBezTo>
                    <a:pt x="44" y="50"/>
                    <a:pt x="50" y="43"/>
                    <a:pt x="51" y="3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7" name="Freeform 1420">
              <a:extLst>
                <a:ext uri="{FF2B5EF4-FFF2-40B4-BE49-F238E27FC236}">
                  <a16:creationId xmlns:a16="http://schemas.microsoft.com/office/drawing/2014/main" id="{2C03B4A4-6C2C-4033-A35B-49FDC5EBC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739"/>
              <a:ext cx="84" cy="90"/>
            </a:xfrm>
            <a:custGeom>
              <a:avLst/>
              <a:gdLst>
                <a:gd name="T0" fmla="*/ 23 w 43"/>
                <a:gd name="T1" fmla="*/ 84 h 43"/>
                <a:gd name="T2" fmla="*/ 8 w 43"/>
                <a:gd name="T3" fmla="*/ 301 h 43"/>
                <a:gd name="T4" fmla="*/ 195 w 43"/>
                <a:gd name="T5" fmla="*/ 360 h 43"/>
                <a:gd name="T6" fmla="*/ 289 w 43"/>
                <a:gd name="T7" fmla="*/ 128 h 43"/>
                <a:gd name="T8" fmla="*/ 125 w 43"/>
                <a:gd name="T9" fmla="*/ 0 h 43"/>
                <a:gd name="T10" fmla="*/ 23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3" y="9"/>
                  </a:moveTo>
                  <a:cubicBezTo>
                    <a:pt x="1" y="17"/>
                    <a:pt x="0" y="27"/>
                    <a:pt x="1" y="33"/>
                  </a:cubicBezTo>
                  <a:cubicBezTo>
                    <a:pt x="8" y="41"/>
                    <a:pt x="18" y="43"/>
                    <a:pt x="26" y="39"/>
                  </a:cubicBezTo>
                  <a:cubicBezTo>
                    <a:pt x="34" y="35"/>
                    <a:pt x="43" y="27"/>
                    <a:pt x="39" y="14"/>
                  </a:cubicBezTo>
                  <a:cubicBezTo>
                    <a:pt x="38" y="10"/>
                    <a:pt x="22" y="1"/>
                    <a:pt x="17" y="0"/>
                  </a:cubicBezTo>
                  <a:cubicBezTo>
                    <a:pt x="11" y="0"/>
                    <a:pt x="4" y="3"/>
                    <a:pt x="3" y="9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8" name="Freeform 1421">
              <a:extLst>
                <a:ext uri="{FF2B5EF4-FFF2-40B4-BE49-F238E27FC236}">
                  <a16:creationId xmlns:a16="http://schemas.microsoft.com/office/drawing/2014/main" id="{CF21D7D6-EC2B-4CBC-BCBF-E6FC43F78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760"/>
              <a:ext cx="81" cy="94"/>
            </a:xfrm>
            <a:custGeom>
              <a:avLst/>
              <a:gdLst>
                <a:gd name="T0" fmla="*/ 192 w 41"/>
                <a:gd name="T1" fmla="*/ 384 h 45"/>
                <a:gd name="T2" fmla="*/ 292 w 41"/>
                <a:gd name="T3" fmla="*/ 175 h 45"/>
                <a:gd name="T4" fmla="*/ 117 w 41"/>
                <a:gd name="T5" fmla="*/ 17 h 45"/>
                <a:gd name="T6" fmla="*/ 0 w 41"/>
                <a:gd name="T7" fmla="*/ 217 h 45"/>
                <a:gd name="T8" fmla="*/ 192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25" y="42"/>
                  </a:moveTo>
                  <a:cubicBezTo>
                    <a:pt x="32" y="41"/>
                    <a:pt x="41" y="26"/>
                    <a:pt x="38" y="19"/>
                  </a:cubicBezTo>
                  <a:cubicBezTo>
                    <a:pt x="35" y="13"/>
                    <a:pt x="27" y="0"/>
                    <a:pt x="15" y="2"/>
                  </a:cubicBezTo>
                  <a:cubicBezTo>
                    <a:pt x="5" y="3"/>
                    <a:pt x="0" y="19"/>
                    <a:pt x="0" y="24"/>
                  </a:cubicBezTo>
                  <a:cubicBezTo>
                    <a:pt x="0" y="29"/>
                    <a:pt x="17" y="45"/>
                    <a:pt x="25" y="42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99" name="Freeform 1422">
              <a:extLst>
                <a:ext uri="{FF2B5EF4-FFF2-40B4-BE49-F238E27FC236}">
                  <a16:creationId xmlns:a16="http://schemas.microsoft.com/office/drawing/2014/main" id="{9ECD875C-9624-4C79-9912-07698E324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584"/>
              <a:ext cx="136" cy="126"/>
            </a:xfrm>
            <a:custGeom>
              <a:avLst/>
              <a:gdLst>
                <a:gd name="T0" fmla="*/ 300 w 69"/>
                <a:gd name="T1" fmla="*/ 538 h 60"/>
                <a:gd name="T2" fmla="*/ 497 w 69"/>
                <a:gd name="T3" fmla="*/ 336 h 60"/>
                <a:gd name="T4" fmla="*/ 392 w 69"/>
                <a:gd name="T5" fmla="*/ 67 h 60"/>
                <a:gd name="T6" fmla="*/ 168 w 69"/>
                <a:gd name="T7" fmla="*/ 8 h 60"/>
                <a:gd name="T8" fmla="*/ 8 w 69"/>
                <a:gd name="T9" fmla="*/ 260 h 60"/>
                <a:gd name="T10" fmla="*/ 124 w 69"/>
                <a:gd name="T11" fmla="*/ 498 h 60"/>
                <a:gd name="T12" fmla="*/ 300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9" y="58"/>
                  </a:moveTo>
                  <a:cubicBezTo>
                    <a:pt x="48" y="56"/>
                    <a:pt x="61" y="48"/>
                    <a:pt x="65" y="36"/>
                  </a:cubicBezTo>
                  <a:cubicBezTo>
                    <a:pt x="69" y="23"/>
                    <a:pt x="57" y="11"/>
                    <a:pt x="51" y="7"/>
                  </a:cubicBezTo>
                  <a:cubicBezTo>
                    <a:pt x="42" y="1"/>
                    <a:pt x="27" y="1"/>
                    <a:pt x="22" y="1"/>
                  </a:cubicBezTo>
                  <a:cubicBezTo>
                    <a:pt x="10" y="0"/>
                    <a:pt x="0" y="18"/>
                    <a:pt x="1" y="28"/>
                  </a:cubicBezTo>
                  <a:cubicBezTo>
                    <a:pt x="3" y="38"/>
                    <a:pt x="11" y="50"/>
                    <a:pt x="16" y="54"/>
                  </a:cubicBezTo>
                  <a:cubicBezTo>
                    <a:pt x="21" y="57"/>
                    <a:pt x="30" y="60"/>
                    <a:pt x="39" y="58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0" name="Freeform 1423">
              <a:extLst>
                <a:ext uri="{FF2B5EF4-FFF2-40B4-BE49-F238E27FC236}">
                  <a16:creationId xmlns:a16="http://schemas.microsoft.com/office/drawing/2014/main" id="{47532C02-77BE-4A8B-AAEB-C606784B3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413"/>
              <a:ext cx="411" cy="447"/>
            </a:xfrm>
            <a:custGeom>
              <a:avLst/>
              <a:gdLst>
                <a:gd name="T0" fmla="*/ 0 w 210"/>
                <a:gd name="T1" fmla="*/ 1732 h 214"/>
                <a:gd name="T2" fmla="*/ 112 w 210"/>
                <a:gd name="T3" fmla="*/ 1895 h 214"/>
                <a:gd name="T4" fmla="*/ 233 w 210"/>
                <a:gd name="T5" fmla="*/ 1943 h 214"/>
                <a:gd name="T6" fmla="*/ 337 w 210"/>
                <a:gd name="T7" fmla="*/ 1824 h 214"/>
                <a:gd name="T8" fmla="*/ 368 w 210"/>
                <a:gd name="T9" fmla="*/ 1807 h 214"/>
                <a:gd name="T10" fmla="*/ 548 w 210"/>
                <a:gd name="T11" fmla="*/ 1824 h 214"/>
                <a:gd name="T12" fmla="*/ 652 w 210"/>
                <a:gd name="T13" fmla="*/ 1675 h 214"/>
                <a:gd name="T14" fmla="*/ 673 w 210"/>
                <a:gd name="T15" fmla="*/ 1667 h 214"/>
                <a:gd name="T16" fmla="*/ 847 w 210"/>
                <a:gd name="T17" fmla="*/ 1684 h 214"/>
                <a:gd name="T18" fmla="*/ 988 w 210"/>
                <a:gd name="T19" fmla="*/ 1523 h 214"/>
                <a:gd name="T20" fmla="*/ 988 w 210"/>
                <a:gd name="T21" fmla="*/ 1475 h 214"/>
                <a:gd name="T22" fmla="*/ 973 w 210"/>
                <a:gd name="T23" fmla="*/ 1339 h 214"/>
                <a:gd name="T24" fmla="*/ 988 w 210"/>
                <a:gd name="T25" fmla="*/ 1322 h 214"/>
                <a:gd name="T26" fmla="*/ 1096 w 210"/>
                <a:gd name="T27" fmla="*/ 1322 h 214"/>
                <a:gd name="T28" fmla="*/ 1317 w 210"/>
                <a:gd name="T29" fmla="*/ 1086 h 214"/>
                <a:gd name="T30" fmla="*/ 1325 w 210"/>
                <a:gd name="T31" fmla="*/ 1021 h 214"/>
                <a:gd name="T32" fmla="*/ 1284 w 210"/>
                <a:gd name="T33" fmla="*/ 877 h 214"/>
                <a:gd name="T34" fmla="*/ 1292 w 210"/>
                <a:gd name="T35" fmla="*/ 854 h 214"/>
                <a:gd name="T36" fmla="*/ 1325 w 210"/>
                <a:gd name="T37" fmla="*/ 846 h 214"/>
                <a:gd name="T38" fmla="*/ 1513 w 210"/>
                <a:gd name="T39" fmla="*/ 610 h 214"/>
                <a:gd name="T40" fmla="*/ 1536 w 210"/>
                <a:gd name="T41" fmla="*/ 253 h 214"/>
                <a:gd name="T42" fmla="*/ 1409 w 210"/>
                <a:gd name="T43" fmla="*/ 84 h 214"/>
                <a:gd name="T44" fmla="*/ 1417 w 210"/>
                <a:gd name="T45" fmla="*/ 84 h 214"/>
                <a:gd name="T46" fmla="*/ 1057 w 210"/>
                <a:gd name="T47" fmla="*/ 100 h 214"/>
                <a:gd name="T48" fmla="*/ 924 w 210"/>
                <a:gd name="T49" fmla="*/ 537 h 214"/>
                <a:gd name="T50" fmla="*/ 996 w 210"/>
                <a:gd name="T51" fmla="*/ 693 h 214"/>
                <a:gd name="T52" fmla="*/ 988 w 210"/>
                <a:gd name="T53" fmla="*/ 710 h 214"/>
                <a:gd name="T54" fmla="*/ 961 w 210"/>
                <a:gd name="T55" fmla="*/ 710 h 214"/>
                <a:gd name="T56" fmla="*/ 832 w 210"/>
                <a:gd name="T57" fmla="*/ 785 h 214"/>
                <a:gd name="T58" fmla="*/ 765 w 210"/>
                <a:gd name="T59" fmla="*/ 1013 h 214"/>
                <a:gd name="T60" fmla="*/ 800 w 210"/>
                <a:gd name="T61" fmla="*/ 1138 h 214"/>
                <a:gd name="T62" fmla="*/ 793 w 210"/>
                <a:gd name="T63" fmla="*/ 1147 h 214"/>
                <a:gd name="T64" fmla="*/ 636 w 210"/>
                <a:gd name="T65" fmla="*/ 1174 h 214"/>
                <a:gd name="T66" fmla="*/ 556 w 210"/>
                <a:gd name="T67" fmla="*/ 1414 h 214"/>
                <a:gd name="T68" fmla="*/ 548 w 210"/>
                <a:gd name="T69" fmla="*/ 1422 h 214"/>
                <a:gd name="T70" fmla="*/ 464 w 210"/>
                <a:gd name="T71" fmla="*/ 1374 h 214"/>
                <a:gd name="T72" fmla="*/ 464 w 210"/>
                <a:gd name="T73" fmla="*/ 1374 h 214"/>
                <a:gd name="T74" fmla="*/ 456 w 210"/>
                <a:gd name="T75" fmla="*/ 1374 h 214"/>
                <a:gd name="T76" fmla="*/ 313 w 210"/>
                <a:gd name="T77" fmla="*/ 1496 h 214"/>
                <a:gd name="T78" fmla="*/ 307 w 210"/>
                <a:gd name="T79" fmla="*/ 1550 h 214"/>
                <a:gd name="T80" fmla="*/ 292 w 210"/>
                <a:gd name="T81" fmla="*/ 1550 h 214"/>
                <a:gd name="T82" fmla="*/ 141 w 210"/>
                <a:gd name="T83" fmla="*/ 1483 h 214"/>
                <a:gd name="T84" fmla="*/ 0 w 210"/>
                <a:gd name="T85" fmla="*/ 1732 h 21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10" h="214">
                  <a:moveTo>
                    <a:pt x="0" y="190"/>
                  </a:moveTo>
                  <a:cubicBezTo>
                    <a:pt x="0" y="197"/>
                    <a:pt x="11" y="206"/>
                    <a:pt x="15" y="208"/>
                  </a:cubicBezTo>
                  <a:cubicBezTo>
                    <a:pt x="21" y="213"/>
                    <a:pt x="27" y="214"/>
                    <a:pt x="31" y="213"/>
                  </a:cubicBezTo>
                  <a:cubicBezTo>
                    <a:pt x="37" y="211"/>
                    <a:pt x="42" y="205"/>
                    <a:pt x="45" y="200"/>
                  </a:cubicBezTo>
                  <a:cubicBezTo>
                    <a:pt x="46" y="198"/>
                    <a:pt x="48" y="198"/>
                    <a:pt x="49" y="198"/>
                  </a:cubicBezTo>
                  <a:cubicBezTo>
                    <a:pt x="56" y="203"/>
                    <a:pt x="65" y="203"/>
                    <a:pt x="73" y="200"/>
                  </a:cubicBezTo>
                  <a:cubicBezTo>
                    <a:pt x="80" y="195"/>
                    <a:pt x="85" y="190"/>
                    <a:pt x="87" y="184"/>
                  </a:cubicBezTo>
                  <a:cubicBezTo>
                    <a:pt x="88" y="181"/>
                    <a:pt x="89" y="182"/>
                    <a:pt x="90" y="183"/>
                  </a:cubicBezTo>
                  <a:cubicBezTo>
                    <a:pt x="99" y="187"/>
                    <a:pt x="109" y="186"/>
                    <a:pt x="113" y="185"/>
                  </a:cubicBezTo>
                  <a:cubicBezTo>
                    <a:pt x="124" y="182"/>
                    <a:pt x="131" y="174"/>
                    <a:pt x="132" y="167"/>
                  </a:cubicBezTo>
                  <a:cubicBezTo>
                    <a:pt x="132" y="166"/>
                    <a:pt x="132" y="164"/>
                    <a:pt x="132" y="162"/>
                  </a:cubicBezTo>
                  <a:cubicBezTo>
                    <a:pt x="132" y="158"/>
                    <a:pt x="132" y="152"/>
                    <a:pt x="130" y="147"/>
                  </a:cubicBezTo>
                  <a:cubicBezTo>
                    <a:pt x="130" y="145"/>
                    <a:pt x="131" y="145"/>
                    <a:pt x="132" y="145"/>
                  </a:cubicBezTo>
                  <a:cubicBezTo>
                    <a:pt x="136" y="146"/>
                    <a:pt x="141" y="146"/>
                    <a:pt x="146" y="145"/>
                  </a:cubicBezTo>
                  <a:cubicBezTo>
                    <a:pt x="157" y="143"/>
                    <a:pt x="171" y="133"/>
                    <a:pt x="176" y="119"/>
                  </a:cubicBezTo>
                  <a:cubicBezTo>
                    <a:pt x="177" y="117"/>
                    <a:pt x="177" y="114"/>
                    <a:pt x="177" y="112"/>
                  </a:cubicBezTo>
                  <a:cubicBezTo>
                    <a:pt x="177" y="106"/>
                    <a:pt x="174" y="101"/>
                    <a:pt x="171" y="96"/>
                  </a:cubicBezTo>
                  <a:cubicBezTo>
                    <a:pt x="170" y="94"/>
                    <a:pt x="171" y="94"/>
                    <a:pt x="172" y="94"/>
                  </a:cubicBezTo>
                  <a:cubicBezTo>
                    <a:pt x="174" y="94"/>
                    <a:pt x="176" y="93"/>
                    <a:pt x="177" y="93"/>
                  </a:cubicBezTo>
                  <a:cubicBezTo>
                    <a:pt x="185" y="91"/>
                    <a:pt x="200" y="74"/>
                    <a:pt x="202" y="67"/>
                  </a:cubicBezTo>
                  <a:cubicBezTo>
                    <a:pt x="206" y="55"/>
                    <a:pt x="210" y="39"/>
                    <a:pt x="205" y="28"/>
                  </a:cubicBezTo>
                  <a:cubicBezTo>
                    <a:pt x="201" y="19"/>
                    <a:pt x="194" y="14"/>
                    <a:pt x="188" y="9"/>
                  </a:cubicBezTo>
                  <a:cubicBezTo>
                    <a:pt x="189" y="9"/>
                    <a:pt x="189" y="9"/>
                    <a:pt x="189" y="9"/>
                  </a:cubicBezTo>
                  <a:cubicBezTo>
                    <a:pt x="179" y="0"/>
                    <a:pt x="149" y="6"/>
                    <a:pt x="141" y="11"/>
                  </a:cubicBezTo>
                  <a:cubicBezTo>
                    <a:pt x="133" y="17"/>
                    <a:pt x="119" y="39"/>
                    <a:pt x="123" y="59"/>
                  </a:cubicBezTo>
                  <a:cubicBezTo>
                    <a:pt x="125" y="65"/>
                    <a:pt x="127" y="70"/>
                    <a:pt x="133" y="76"/>
                  </a:cubicBezTo>
                  <a:cubicBezTo>
                    <a:pt x="133" y="77"/>
                    <a:pt x="134" y="78"/>
                    <a:pt x="132" y="78"/>
                  </a:cubicBezTo>
                  <a:cubicBezTo>
                    <a:pt x="130" y="78"/>
                    <a:pt x="129" y="78"/>
                    <a:pt x="128" y="78"/>
                  </a:cubicBezTo>
                  <a:cubicBezTo>
                    <a:pt x="122" y="78"/>
                    <a:pt x="116" y="81"/>
                    <a:pt x="111" y="86"/>
                  </a:cubicBezTo>
                  <a:cubicBezTo>
                    <a:pt x="105" y="93"/>
                    <a:pt x="101" y="104"/>
                    <a:pt x="102" y="111"/>
                  </a:cubicBezTo>
                  <a:cubicBezTo>
                    <a:pt x="103" y="115"/>
                    <a:pt x="105" y="120"/>
                    <a:pt x="107" y="125"/>
                  </a:cubicBezTo>
                  <a:cubicBezTo>
                    <a:pt x="107" y="125"/>
                    <a:pt x="107" y="126"/>
                    <a:pt x="106" y="126"/>
                  </a:cubicBezTo>
                  <a:cubicBezTo>
                    <a:pt x="98" y="125"/>
                    <a:pt x="90" y="125"/>
                    <a:pt x="85" y="129"/>
                  </a:cubicBezTo>
                  <a:cubicBezTo>
                    <a:pt x="80" y="134"/>
                    <a:pt x="75" y="144"/>
                    <a:pt x="74" y="155"/>
                  </a:cubicBezTo>
                  <a:cubicBezTo>
                    <a:pt x="74" y="155"/>
                    <a:pt x="73" y="156"/>
                    <a:pt x="73" y="156"/>
                  </a:cubicBezTo>
                  <a:cubicBezTo>
                    <a:pt x="68" y="153"/>
                    <a:pt x="64" y="152"/>
                    <a:pt x="62" y="151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52" y="151"/>
                    <a:pt x="43" y="155"/>
                    <a:pt x="42" y="164"/>
                  </a:cubicBezTo>
                  <a:cubicBezTo>
                    <a:pt x="41" y="166"/>
                    <a:pt x="41" y="168"/>
                    <a:pt x="41" y="170"/>
                  </a:cubicBezTo>
                  <a:cubicBezTo>
                    <a:pt x="41" y="171"/>
                    <a:pt x="39" y="171"/>
                    <a:pt x="39" y="170"/>
                  </a:cubicBezTo>
                  <a:cubicBezTo>
                    <a:pt x="33" y="164"/>
                    <a:pt x="26" y="162"/>
                    <a:pt x="19" y="163"/>
                  </a:cubicBezTo>
                  <a:cubicBezTo>
                    <a:pt x="5" y="165"/>
                    <a:pt x="0" y="185"/>
                    <a:pt x="0" y="190"/>
                  </a:cubicBezTo>
                  <a:close/>
                </a:path>
              </a:pathLst>
            </a:custGeom>
            <a:solidFill>
              <a:srgbClr val="D0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1" name="Freeform 1424">
              <a:extLst>
                <a:ext uri="{FF2B5EF4-FFF2-40B4-BE49-F238E27FC236}">
                  <a16:creationId xmlns:a16="http://schemas.microsoft.com/office/drawing/2014/main" id="{42D2C5BD-EE3E-4BA7-BAB6-7BBB4B178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481"/>
              <a:ext cx="73" cy="135"/>
            </a:xfrm>
            <a:custGeom>
              <a:avLst/>
              <a:gdLst>
                <a:gd name="T0" fmla="*/ 268 w 37"/>
                <a:gd name="T1" fmla="*/ 0 h 65"/>
                <a:gd name="T2" fmla="*/ 132 w 37"/>
                <a:gd name="T3" fmla="*/ 224 h 65"/>
                <a:gd name="T4" fmla="*/ 32 w 37"/>
                <a:gd name="T5" fmla="*/ 241 h 65"/>
                <a:gd name="T6" fmla="*/ 24 w 37"/>
                <a:gd name="T7" fmla="*/ 297 h 65"/>
                <a:gd name="T8" fmla="*/ 55 w 37"/>
                <a:gd name="T9" fmla="*/ 582 h 65"/>
                <a:gd name="T10" fmla="*/ 77 w 37"/>
                <a:gd name="T11" fmla="*/ 341 h 65"/>
                <a:gd name="T12" fmla="*/ 124 w 37"/>
                <a:gd name="T13" fmla="*/ 249 h 65"/>
                <a:gd name="T14" fmla="*/ 268 w 37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65">
                  <a:moveTo>
                    <a:pt x="35" y="0"/>
                  </a:moveTo>
                  <a:cubicBezTo>
                    <a:pt x="36" y="12"/>
                    <a:pt x="30" y="22"/>
                    <a:pt x="17" y="25"/>
                  </a:cubicBezTo>
                  <a:cubicBezTo>
                    <a:pt x="10" y="27"/>
                    <a:pt x="6" y="27"/>
                    <a:pt x="4" y="27"/>
                  </a:cubicBezTo>
                  <a:cubicBezTo>
                    <a:pt x="1" y="27"/>
                    <a:pt x="0" y="28"/>
                    <a:pt x="3" y="33"/>
                  </a:cubicBezTo>
                  <a:cubicBezTo>
                    <a:pt x="6" y="37"/>
                    <a:pt x="16" y="54"/>
                    <a:pt x="7" y="65"/>
                  </a:cubicBezTo>
                  <a:cubicBezTo>
                    <a:pt x="15" y="55"/>
                    <a:pt x="14" y="46"/>
                    <a:pt x="10" y="38"/>
                  </a:cubicBezTo>
                  <a:cubicBezTo>
                    <a:pt x="6" y="29"/>
                    <a:pt x="8" y="30"/>
                    <a:pt x="16" y="28"/>
                  </a:cubicBezTo>
                  <a:cubicBezTo>
                    <a:pt x="24" y="27"/>
                    <a:pt x="37" y="22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2" name="Freeform 1425">
              <a:extLst>
                <a:ext uri="{FF2B5EF4-FFF2-40B4-BE49-F238E27FC236}">
                  <a16:creationId xmlns:a16="http://schemas.microsoft.com/office/drawing/2014/main" id="{A742C570-7C18-4EA9-9CAB-0351A64FA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662"/>
              <a:ext cx="96" cy="147"/>
            </a:xfrm>
            <a:custGeom>
              <a:avLst/>
              <a:gdLst>
                <a:gd name="T0" fmla="*/ 308 w 49"/>
                <a:gd name="T1" fmla="*/ 0 h 70"/>
                <a:gd name="T2" fmla="*/ 329 w 49"/>
                <a:gd name="T3" fmla="*/ 260 h 70"/>
                <a:gd name="T4" fmla="*/ 227 w 49"/>
                <a:gd name="T5" fmla="*/ 529 h 70"/>
                <a:gd name="T6" fmla="*/ 0 w 49"/>
                <a:gd name="T7" fmla="*/ 590 h 70"/>
                <a:gd name="T8" fmla="*/ 264 w 49"/>
                <a:gd name="T9" fmla="*/ 538 h 70"/>
                <a:gd name="T10" fmla="*/ 360 w 49"/>
                <a:gd name="T11" fmla="*/ 149 h 70"/>
                <a:gd name="T12" fmla="*/ 308 w 49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70">
                  <a:moveTo>
                    <a:pt x="41" y="0"/>
                  </a:moveTo>
                  <a:cubicBezTo>
                    <a:pt x="45" y="8"/>
                    <a:pt x="47" y="16"/>
                    <a:pt x="44" y="28"/>
                  </a:cubicBezTo>
                  <a:cubicBezTo>
                    <a:pt x="42" y="39"/>
                    <a:pt x="38" y="49"/>
                    <a:pt x="30" y="57"/>
                  </a:cubicBezTo>
                  <a:cubicBezTo>
                    <a:pt x="21" y="64"/>
                    <a:pt x="14" y="68"/>
                    <a:pt x="0" y="64"/>
                  </a:cubicBezTo>
                  <a:cubicBezTo>
                    <a:pt x="7" y="69"/>
                    <a:pt x="22" y="70"/>
                    <a:pt x="35" y="58"/>
                  </a:cubicBezTo>
                  <a:cubicBezTo>
                    <a:pt x="49" y="45"/>
                    <a:pt x="49" y="24"/>
                    <a:pt x="48" y="16"/>
                  </a:cubicBezTo>
                  <a:cubicBezTo>
                    <a:pt x="47" y="8"/>
                    <a:pt x="41" y="0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3" name="Freeform 1426">
              <a:extLst>
                <a:ext uri="{FF2B5EF4-FFF2-40B4-BE49-F238E27FC236}">
                  <a16:creationId xmlns:a16="http://schemas.microsoft.com/office/drawing/2014/main" id="{A34C956C-8773-413B-84D8-C1959B165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374"/>
              <a:ext cx="51" cy="56"/>
            </a:xfrm>
            <a:custGeom>
              <a:avLst/>
              <a:gdLst>
                <a:gd name="T0" fmla="*/ 0 w 26"/>
                <a:gd name="T1" fmla="*/ 168 h 27"/>
                <a:gd name="T2" fmla="*/ 112 w 26"/>
                <a:gd name="T3" fmla="*/ 100 h 27"/>
                <a:gd name="T4" fmla="*/ 196 w 26"/>
                <a:gd name="T5" fmla="*/ 0 h 27"/>
                <a:gd name="T6" fmla="*/ 0 w 26"/>
                <a:gd name="T7" fmla="*/ 16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0" y="19"/>
                  </a:moveTo>
                  <a:cubicBezTo>
                    <a:pt x="8" y="19"/>
                    <a:pt x="10" y="16"/>
                    <a:pt x="15" y="11"/>
                  </a:cubicBezTo>
                  <a:cubicBezTo>
                    <a:pt x="20" y="6"/>
                    <a:pt x="26" y="0"/>
                    <a:pt x="26" y="0"/>
                  </a:cubicBezTo>
                  <a:cubicBezTo>
                    <a:pt x="22" y="7"/>
                    <a:pt x="12" y="27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4" name="Freeform 1427">
              <a:extLst>
                <a:ext uri="{FF2B5EF4-FFF2-40B4-BE49-F238E27FC236}">
                  <a16:creationId xmlns:a16="http://schemas.microsoft.com/office/drawing/2014/main" id="{FE1B9482-507C-46AB-8E44-5C7693936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1405"/>
              <a:ext cx="41" cy="55"/>
            </a:xfrm>
            <a:custGeom>
              <a:avLst/>
              <a:gdLst>
                <a:gd name="T0" fmla="*/ 133 w 21"/>
                <a:gd name="T1" fmla="*/ 0 h 26"/>
                <a:gd name="T2" fmla="*/ 0 w 21"/>
                <a:gd name="T3" fmla="*/ 237 h 26"/>
                <a:gd name="T4" fmla="*/ 133 w 2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18" y="0"/>
                  </a:moveTo>
                  <a:cubicBezTo>
                    <a:pt x="18" y="9"/>
                    <a:pt x="16" y="26"/>
                    <a:pt x="0" y="25"/>
                  </a:cubicBezTo>
                  <a:cubicBezTo>
                    <a:pt x="15" y="26"/>
                    <a:pt x="21" y="19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5" name="Freeform 1428">
              <a:extLst>
                <a:ext uri="{FF2B5EF4-FFF2-40B4-BE49-F238E27FC236}">
                  <a16:creationId xmlns:a16="http://schemas.microsoft.com/office/drawing/2014/main" id="{30864EC4-D512-4429-A5EE-A39DD9C10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746"/>
              <a:ext cx="80" cy="234"/>
            </a:xfrm>
            <a:custGeom>
              <a:avLst/>
              <a:gdLst>
                <a:gd name="T0" fmla="*/ 304 w 41"/>
                <a:gd name="T1" fmla="*/ 1022 h 112"/>
                <a:gd name="T2" fmla="*/ 88 w 41"/>
                <a:gd name="T3" fmla="*/ 0 h 112"/>
                <a:gd name="T4" fmla="*/ 304 w 41"/>
                <a:gd name="T5" fmla="*/ 1022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12">
                  <a:moveTo>
                    <a:pt x="41" y="112"/>
                  </a:moveTo>
                  <a:cubicBezTo>
                    <a:pt x="0" y="86"/>
                    <a:pt x="7" y="18"/>
                    <a:pt x="12" y="0"/>
                  </a:cubicBezTo>
                  <a:cubicBezTo>
                    <a:pt x="8" y="20"/>
                    <a:pt x="13" y="85"/>
                    <a:pt x="41" y="1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6" name="Freeform 1429">
              <a:extLst>
                <a:ext uri="{FF2B5EF4-FFF2-40B4-BE49-F238E27FC236}">
                  <a16:creationId xmlns:a16="http://schemas.microsoft.com/office/drawing/2014/main" id="{26D7EF00-C789-464C-AA88-017077021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481"/>
              <a:ext cx="73" cy="135"/>
            </a:xfrm>
            <a:custGeom>
              <a:avLst/>
              <a:gdLst>
                <a:gd name="T0" fmla="*/ 16 w 37"/>
                <a:gd name="T1" fmla="*/ 0 h 65"/>
                <a:gd name="T2" fmla="*/ 152 w 37"/>
                <a:gd name="T3" fmla="*/ 224 h 65"/>
                <a:gd name="T4" fmla="*/ 253 w 37"/>
                <a:gd name="T5" fmla="*/ 241 h 65"/>
                <a:gd name="T6" fmla="*/ 260 w 37"/>
                <a:gd name="T7" fmla="*/ 297 h 65"/>
                <a:gd name="T8" fmla="*/ 229 w 37"/>
                <a:gd name="T9" fmla="*/ 582 h 65"/>
                <a:gd name="T10" fmla="*/ 207 w 37"/>
                <a:gd name="T11" fmla="*/ 341 h 65"/>
                <a:gd name="T12" fmla="*/ 160 w 37"/>
                <a:gd name="T13" fmla="*/ 249 h 65"/>
                <a:gd name="T14" fmla="*/ 16 w 37"/>
                <a:gd name="T15" fmla="*/ 0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65">
                  <a:moveTo>
                    <a:pt x="2" y="0"/>
                  </a:moveTo>
                  <a:cubicBezTo>
                    <a:pt x="1" y="12"/>
                    <a:pt x="7" y="22"/>
                    <a:pt x="20" y="25"/>
                  </a:cubicBezTo>
                  <a:cubicBezTo>
                    <a:pt x="27" y="27"/>
                    <a:pt x="31" y="27"/>
                    <a:pt x="33" y="27"/>
                  </a:cubicBezTo>
                  <a:cubicBezTo>
                    <a:pt x="36" y="27"/>
                    <a:pt x="37" y="28"/>
                    <a:pt x="34" y="33"/>
                  </a:cubicBezTo>
                  <a:cubicBezTo>
                    <a:pt x="31" y="37"/>
                    <a:pt x="21" y="54"/>
                    <a:pt x="30" y="65"/>
                  </a:cubicBezTo>
                  <a:cubicBezTo>
                    <a:pt x="22" y="55"/>
                    <a:pt x="23" y="46"/>
                    <a:pt x="27" y="38"/>
                  </a:cubicBezTo>
                  <a:cubicBezTo>
                    <a:pt x="31" y="29"/>
                    <a:pt x="29" y="30"/>
                    <a:pt x="21" y="28"/>
                  </a:cubicBezTo>
                  <a:cubicBezTo>
                    <a:pt x="13" y="27"/>
                    <a:pt x="0" y="22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7" name="Freeform 1430">
              <a:extLst>
                <a:ext uri="{FF2B5EF4-FFF2-40B4-BE49-F238E27FC236}">
                  <a16:creationId xmlns:a16="http://schemas.microsoft.com/office/drawing/2014/main" id="{344F4219-5F06-4DE1-9516-51D01BFC4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374"/>
              <a:ext cx="51" cy="56"/>
            </a:xfrm>
            <a:custGeom>
              <a:avLst/>
              <a:gdLst>
                <a:gd name="T0" fmla="*/ 196 w 26"/>
                <a:gd name="T1" fmla="*/ 168 h 27"/>
                <a:gd name="T2" fmla="*/ 84 w 26"/>
                <a:gd name="T3" fmla="*/ 100 h 27"/>
                <a:gd name="T4" fmla="*/ 0 w 26"/>
                <a:gd name="T5" fmla="*/ 0 h 27"/>
                <a:gd name="T6" fmla="*/ 196 w 26"/>
                <a:gd name="T7" fmla="*/ 16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7">
                  <a:moveTo>
                    <a:pt x="26" y="19"/>
                  </a:moveTo>
                  <a:cubicBezTo>
                    <a:pt x="18" y="19"/>
                    <a:pt x="16" y="16"/>
                    <a:pt x="11" y="11"/>
                  </a:cubicBezTo>
                  <a:cubicBezTo>
                    <a:pt x="6" y="6"/>
                    <a:pt x="0" y="0"/>
                    <a:pt x="0" y="0"/>
                  </a:cubicBezTo>
                  <a:cubicBezTo>
                    <a:pt x="4" y="7"/>
                    <a:pt x="14" y="27"/>
                    <a:pt x="26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8" name="Freeform 1431">
              <a:extLst>
                <a:ext uri="{FF2B5EF4-FFF2-40B4-BE49-F238E27FC236}">
                  <a16:creationId xmlns:a16="http://schemas.microsoft.com/office/drawing/2014/main" id="{53215008-86A5-404F-9CE4-9583516B1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405"/>
              <a:ext cx="42" cy="55"/>
            </a:xfrm>
            <a:custGeom>
              <a:avLst/>
              <a:gdLst>
                <a:gd name="T0" fmla="*/ 24 w 21"/>
                <a:gd name="T1" fmla="*/ 0 h 26"/>
                <a:gd name="T2" fmla="*/ 168 w 21"/>
                <a:gd name="T3" fmla="*/ 237 h 26"/>
                <a:gd name="T4" fmla="*/ 24 w 21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3" y="0"/>
                  </a:moveTo>
                  <a:cubicBezTo>
                    <a:pt x="3" y="9"/>
                    <a:pt x="5" y="26"/>
                    <a:pt x="21" y="25"/>
                  </a:cubicBezTo>
                  <a:cubicBezTo>
                    <a:pt x="6" y="26"/>
                    <a:pt x="0" y="19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09" name="Freeform 1432">
              <a:extLst>
                <a:ext uri="{FF2B5EF4-FFF2-40B4-BE49-F238E27FC236}">
                  <a16:creationId xmlns:a16="http://schemas.microsoft.com/office/drawing/2014/main" id="{E102C242-2A34-47BD-B37C-AFE375CEF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746"/>
              <a:ext cx="80" cy="234"/>
            </a:xfrm>
            <a:custGeom>
              <a:avLst/>
              <a:gdLst>
                <a:gd name="T0" fmla="*/ 0 w 41"/>
                <a:gd name="T1" fmla="*/ 1022 h 112"/>
                <a:gd name="T2" fmla="*/ 217 w 41"/>
                <a:gd name="T3" fmla="*/ 0 h 112"/>
                <a:gd name="T4" fmla="*/ 0 w 41"/>
                <a:gd name="T5" fmla="*/ 1022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12">
                  <a:moveTo>
                    <a:pt x="0" y="112"/>
                  </a:moveTo>
                  <a:cubicBezTo>
                    <a:pt x="41" y="86"/>
                    <a:pt x="34" y="18"/>
                    <a:pt x="29" y="0"/>
                  </a:cubicBezTo>
                  <a:cubicBezTo>
                    <a:pt x="33" y="20"/>
                    <a:pt x="28" y="85"/>
                    <a:pt x="0" y="1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0" name="Freeform 1433">
              <a:extLst>
                <a:ext uri="{FF2B5EF4-FFF2-40B4-BE49-F238E27FC236}">
                  <a16:creationId xmlns:a16="http://schemas.microsoft.com/office/drawing/2014/main" id="{B5095B2C-CC95-4605-95BA-C2C1EDEE4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208"/>
              <a:ext cx="163" cy="335"/>
            </a:xfrm>
            <a:custGeom>
              <a:avLst/>
              <a:gdLst>
                <a:gd name="T0" fmla="*/ 628 w 83"/>
                <a:gd name="T1" fmla="*/ 8 h 160"/>
                <a:gd name="T2" fmla="*/ 204 w 83"/>
                <a:gd name="T3" fmla="*/ 377 h 160"/>
                <a:gd name="T4" fmla="*/ 0 w 83"/>
                <a:gd name="T5" fmla="*/ 1468 h 160"/>
                <a:gd name="T6" fmla="*/ 244 w 83"/>
                <a:gd name="T7" fmla="*/ 412 h 160"/>
                <a:gd name="T8" fmla="*/ 628 w 83"/>
                <a:gd name="T9" fmla="*/ 8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60">
                  <a:moveTo>
                    <a:pt x="83" y="1"/>
                  </a:moveTo>
                  <a:cubicBezTo>
                    <a:pt x="66" y="0"/>
                    <a:pt x="34" y="7"/>
                    <a:pt x="27" y="41"/>
                  </a:cubicBezTo>
                  <a:cubicBezTo>
                    <a:pt x="20" y="74"/>
                    <a:pt x="16" y="122"/>
                    <a:pt x="0" y="160"/>
                  </a:cubicBezTo>
                  <a:cubicBezTo>
                    <a:pt x="10" y="148"/>
                    <a:pt x="26" y="69"/>
                    <a:pt x="32" y="45"/>
                  </a:cubicBezTo>
                  <a:cubicBezTo>
                    <a:pt x="39" y="22"/>
                    <a:pt x="58" y="4"/>
                    <a:pt x="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1" name="Freeform 1434">
              <a:extLst>
                <a:ext uri="{FF2B5EF4-FFF2-40B4-BE49-F238E27FC236}">
                  <a16:creationId xmlns:a16="http://schemas.microsoft.com/office/drawing/2014/main" id="{1D7C948B-71A9-418E-BA49-A0F3F6D0A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231"/>
              <a:ext cx="69" cy="297"/>
            </a:xfrm>
            <a:custGeom>
              <a:avLst/>
              <a:gdLst>
                <a:gd name="T0" fmla="*/ 77 w 35"/>
                <a:gd name="T1" fmla="*/ 0 h 142"/>
                <a:gd name="T2" fmla="*/ 191 w 35"/>
                <a:gd name="T3" fmla="*/ 485 h 142"/>
                <a:gd name="T4" fmla="*/ 0 w 35"/>
                <a:gd name="T5" fmla="*/ 1299 h 142"/>
                <a:gd name="T6" fmla="*/ 77 w 35"/>
                <a:gd name="T7" fmla="*/ 0 h 1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42">
                  <a:moveTo>
                    <a:pt x="10" y="0"/>
                  </a:moveTo>
                  <a:cubicBezTo>
                    <a:pt x="22" y="5"/>
                    <a:pt x="29" y="25"/>
                    <a:pt x="25" y="53"/>
                  </a:cubicBezTo>
                  <a:cubicBezTo>
                    <a:pt x="20" y="81"/>
                    <a:pt x="0" y="142"/>
                    <a:pt x="0" y="142"/>
                  </a:cubicBezTo>
                  <a:cubicBezTo>
                    <a:pt x="8" y="115"/>
                    <a:pt x="35" y="26"/>
                    <a:pt x="10" y="0"/>
                  </a:cubicBezTo>
                  <a:close/>
                </a:path>
              </a:pathLst>
            </a:custGeom>
            <a:solidFill>
              <a:srgbClr val="D57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2" name="Freeform 1435">
              <a:extLst>
                <a:ext uri="{FF2B5EF4-FFF2-40B4-BE49-F238E27FC236}">
                  <a16:creationId xmlns:a16="http://schemas.microsoft.com/office/drawing/2014/main" id="{7719936C-87A8-4BEF-AE62-B93D8F4B6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543"/>
              <a:ext cx="13" cy="15"/>
            </a:xfrm>
            <a:custGeom>
              <a:avLst/>
              <a:gdLst>
                <a:gd name="T0" fmla="*/ 7 w 7"/>
                <a:gd name="T1" fmla="*/ 0 h 7"/>
                <a:gd name="T2" fmla="*/ 13 w 7"/>
                <a:gd name="T3" fmla="*/ 60 h 7"/>
                <a:gd name="T4" fmla="*/ 45 w 7"/>
                <a:gd name="T5" fmla="*/ 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0"/>
                  </a:moveTo>
                  <a:cubicBezTo>
                    <a:pt x="1" y="2"/>
                    <a:pt x="0" y="5"/>
                    <a:pt x="2" y="6"/>
                  </a:cubicBezTo>
                  <a:cubicBezTo>
                    <a:pt x="4" y="7"/>
                    <a:pt x="7" y="3"/>
                    <a:pt x="7" y="1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3" name="Freeform 1436">
              <a:extLst>
                <a:ext uri="{FF2B5EF4-FFF2-40B4-BE49-F238E27FC236}">
                  <a16:creationId xmlns:a16="http://schemas.microsoft.com/office/drawing/2014/main" id="{702D2E6E-BCF8-4852-A74A-E98F66059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08"/>
              <a:ext cx="2" cy="19"/>
            </a:xfrm>
            <a:custGeom>
              <a:avLst/>
              <a:gdLst>
                <a:gd name="T0" fmla="*/ 8 w 1"/>
                <a:gd name="T1" fmla="*/ 0 h 9"/>
                <a:gd name="T2" fmla="*/ 8 w 1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0" y="3"/>
                    <a:pt x="0" y="6"/>
                    <a:pt x="1" y="9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4" name="Freeform 1437">
              <a:extLst>
                <a:ext uri="{FF2B5EF4-FFF2-40B4-BE49-F238E27FC236}">
                  <a16:creationId xmlns:a16="http://schemas.microsoft.com/office/drawing/2014/main" id="{DC1B0DED-CE15-4043-B323-1ACF6CFA0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623"/>
              <a:ext cx="4" cy="8"/>
            </a:xfrm>
            <a:custGeom>
              <a:avLst/>
              <a:gdLst>
                <a:gd name="T0" fmla="*/ 0 w 2"/>
                <a:gd name="T1" fmla="*/ 0 h 4"/>
                <a:gd name="T2" fmla="*/ 16 w 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5" name="Freeform 1438">
              <a:extLst>
                <a:ext uri="{FF2B5EF4-FFF2-40B4-BE49-F238E27FC236}">
                  <a16:creationId xmlns:a16="http://schemas.microsoft.com/office/drawing/2014/main" id="{7A921CF7-B1F7-4B12-BD46-4581A8C39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1708"/>
              <a:ext cx="21" cy="21"/>
            </a:xfrm>
            <a:custGeom>
              <a:avLst/>
              <a:gdLst>
                <a:gd name="T0" fmla="*/ 0 w 11"/>
                <a:gd name="T1" fmla="*/ 0 h 10"/>
                <a:gd name="T2" fmla="*/ 40 w 11"/>
                <a:gd name="T3" fmla="*/ 84 h 10"/>
                <a:gd name="T4" fmla="*/ 61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1" y="4"/>
                    <a:pt x="0" y="10"/>
                    <a:pt x="6" y="9"/>
                  </a:cubicBezTo>
                  <a:cubicBezTo>
                    <a:pt x="11" y="7"/>
                    <a:pt x="11" y="4"/>
                    <a:pt x="9" y="0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6" name="Freeform 1439">
              <a:extLst>
                <a:ext uri="{FF2B5EF4-FFF2-40B4-BE49-F238E27FC236}">
                  <a16:creationId xmlns:a16="http://schemas.microsoft.com/office/drawing/2014/main" id="{D200A94E-3B05-4A21-A516-44428F70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708"/>
              <a:ext cx="18" cy="23"/>
            </a:xfrm>
            <a:custGeom>
              <a:avLst/>
              <a:gdLst>
                <a:gd name="T0" fmla="*/ 48 w 9"/>
                <a:gd name="T1" fmla="*/ 0 h 11"/>
                <a:gd name="T2" fmla="*/ 48 w 9"/>
                <a:gd name="T3" fmla="*/ 92 h 11"/>
                <a:gd name="T4" fmla="*/ 0 w 9"/>
                <a:gd name="T5" fmla="*/ 3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6" y="0"/>
                  </a:moveTo>
                  <a:cubicBezTo>
                    <a:pt x="6" y="3"/>
                    <a:pt x="9" y="10"/>
                    <a:pt x="6" y="10"/>
                  </a:cubicBezTo>
                  <a:cubicBezTo>
                    <a:pt x="2" y="11"/>
                    <a:pt x="1" y="4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7" name="Freeform 1440">
              <a:extLst>
                <a:ext uri="{FF2B5EF4-FFF2-40B4-BE49-F238E27FC236}">
                  <a16:creationId xmlns:a16="http://schemas.microsoft.com/office/drawing/2014/main" id="{B1D3AA05-39BD-4A0B-AD90-7D6E0AB72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713"/>
              <a:ext cx="2" cy="8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ECA5A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8" name="Freeform 1441">
              <a:extLst>
                <a:ext uri="{FF2B5EF4-FFF2-40B4-BE49-F238E27FC236}">
                  <a16:creationId xmlns:a16="http://schemas.microsoft.com/office/drawing/2014/main" id="{4AA1C9C0-ACB2-4D02-9A48-BDEA6A7C6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488"/>
              <a:ext cx="49" cy="111"/>
            </a:xfrm>
            <a:custGeom>
              <a:avLst/>
              <a:gdLst>
                <a:gd name="T0" fmla="*/ 61 w 25"/>
                <a:gd name="T1" fmla="*/ 0 h 53"/>
                <a:gd name="T2" fmla="*/ 31 w 25"/>
                <a:gd name="T3" fmla="*/ 329 h 53"/>
                <a:gd name="T4" fmla="*/ 61 w 25"/>
                <a:gd name="T5" fmla="*/ 369 h 53"/>
                <a:gd name="T6" fmla="*/ 188 w 25"/>
                <a:gd name="T7" fmla="*/ 486 h 53"/>
                <a:gd name="T8" fmla="*/ 76 w 25"/>
                <a:gd name="T9" fmla="*/ 329 h 53"/>
                <a:gd name="T10" fmla="*/ 61 w 25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3">
                  <a:moveTo>
                    <a:pt x="8" y="0"/>
                  </a:moveTo>
                  <a:cubicBezTo>
                    <a:pt x="13" y="16"/>
                    <a:pt x="9" y="30"/>
                    <a:pt x="4" y="36"/>
                  </a:cubicBezTo>
                  <a:cubicBezTo>
                    <a:pt x="0" y="40"/>
                    <a:pt x="4" y="39"/>
                    <a:pt x="8" y="40"/>
                  </a:cubicBezTo>
                  <a:cubicBezTo>
                    <a:pt x="12" y="41"/>
                    <a:pt x="21" y="46"/>
                    <a:pt x="25" y="53"/>
                  </a:cubicBezTo>
                  <a:cubicBezTo>
                    <a:pt x="21" y="41"/>
                    <a:pt x="13" y="39"/>
                    <a:pt x="10" y="36"/>
                  </a:cubicBezTo>
                  <a:cubicBezTo>
                    <a:pt x="7" y="33"/>
                    <a:pt x="17" y="19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19" name="Freeform 1442">
              <a:extLst>
                <a:ext uri="{FF2B5EF4-FFF2-40B4-BE49-F238E27FC236}">
                  <a16:creationId xmlns:a16="http://schemas.microsoft.com/office/drawing/2014/main" id="{9470B743-2CC1-41B6-B997-E314073D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2637"/>
              <a:ext cx="51" cy="52"/>
            </a:xfrm>
            <a:custGeom>
              <a:avLst/>
              <a:gdLst>
                <a:gd name="T0" fmla="*/ 47 w 26"/>
                <a:gd name="T1" fmla="*/ 0 h 25"/>
                <a:gd name="T2" fmla="*/ 16 w 26"/>
                <a:gd name="T3" fmla="*/ 144 h 25"/>
                <a:gd name="T4" fmla="*/ 53 w 26"/>
                <a:gd name="T5" fmla="*/ 152 h 25"/>
                <a:gd name="T6" fmla="*/ 196 w 26"/>
                <a:gd name="T7" fmla="*/ 225 h 25"/>
                <a:gd name="T8" fmla="*/ 100 w 26"/>
                <a:gd name="T9" fmla="*/ 133 h 25"/>
                <a:gd name="T10" fmla="*/ 47 w 26"/>
                <a:gd name="T11" fmla="*/ 92 h 25"/>
                <a:gd name="T12" fmla="*/ 47 w 26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6" y="0"/>
                  </a:moveTo>
                  <a:cubicBezTo>
                    <a:pt x="5" y="6"/>
                    <a:pt x="4" y="12"/>
                    <a:pt x="2" y="16"/>
                  </a:cubicBezTo>
                  <a:cubicBezTo>
                    <a:pt x="0" y="19"/>
                    <a:pt x="3" y="18"/>
                    <a:pt x="7" y="17"/>
                  </a:cubicBezTo>
                  <a:cubicBezTo>
                    <a:pt x="12" y="17"/>
                    <a:pt x="20" y="17"/>
                    <a:pt x="26" y="25"/>
                  </a:cubicBezTo>
                  <a:cubicBezTo>
                    <a:pt x="20" y="17"/>
                    <a:pt x="17" y="16"/>
                    <a:pt x="13" y="15"/>
                  </a:cubicBezTo>
                  <a:cubicBezTo>
                    <a:pt x="8" y="14"/>
                    <a:pt x="6" y="15"/>
                    <a:pt x="6" y="10"/>
                  </a:cubicBezTo>
                  <a:cubicBezTo>
                    <a:pt x="7" y="6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0" name="Freeform 1443">
              <a:extLst>
                <a:ext uri="{FF2B5EF4-FFF2-40B4-BE49-F238E27FC236}">
                  <a16:creationId xmlns:a16="http://schemas.microsoft.com/office/drawing/2014/main" id="{8C35E074-B09A-41AC-9FA9-3EF6AC3E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712"/>
              <a:ext cx="41" cy="23"/>
            </a:xfrm>
            <a:custGeom>
              <a:avLst/>
              <a:gdLst>
                <a:gd name="T0" fmla="*/ 0 w 21"/>
                <a:gd name="T1" fmla="*/ 0 h 11"/>
                <a:gd name="T2" fmla="*/ 31 w 21"/>
                <a:gd name="T3" fmla="*/ 92 h 11"/>
                <a:gd name="T4" fmla="*/ 156 w 21"/>
                <a:gd name="T5" fmla="*/ 75 h 11"/>
                <a:gd name="T6" fmla="*/ 53 w 21"/>
                <a:gd name="T7" fmla="*/ 56 h 11"/>
                <a:gd name="T8" fmla="*/ 0 w 2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">
                  <a:moveTo>
                    <a:pt x="0" y="0"/>
                  </a:moveTo>
                  <a:cubicBezTo>
                    <a:pt x="2" y="6"/>
                    <a:pt x="0" y="11"/>
                    <a:pt x="4" y="10"/>
                  </a:cubicBezTo>
                  <a:cubicBezTo>
                    <a:pt x="7" y="9"/>
                    <a:pt x="12" y="5"/>
                    <a:pt x="21" y="8"/>
                  </a:cubicBezTo>
                  <a:cubicBezTo>
                    <a:pt x="17" y="5"/>
                    <a:pt x="10" y="4"/>
                    <a:pt x="7" y="6"/>
                  </a:cubicBezTo>
                  <a:cubicBezTo>
                    <a:pt x="4" y="8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1" name="Freeform 1444">
              <a:extLst>
                <a:ext uri="{FF2B5EF4-FFF2-40B4-BE49-F238E27FC236}">
                  <a16:creationId xmlns:a16="http://schemas.microsoft.com/office/drawing/2014/main" id="{8AAB6254-F8A3-4226-8E6D-BA796ED08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842"/>
              <a:ext cx="42" cy="33"/>
            </a:xfrm>
            <a:custGeom>
              <a:avLst/>
              <a:gdLst>
                <a:gd name="T0" fmla="*/ 0 w 21"/>
                <a:gd name="T1" fmla="*/ 89 h 16"/>
                <a:gd name="T2" fmla="*/ 168 w 21"/>
                <a:gd name="T3" fmla="*/ 0 h 16"/>
                <a:gd name="T4" fmla="*/ 0 w 21"/>
                <a:gd name="T5" fmla="*/ 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0" y="10"/>
                  </a:moveTo>
                  <a:cubicBezTo>
                    <a:pt x="9" y="13"/>
                    <a:pt x="19" y="3"/>
                    <a:pt x="21" y="0"/>
                  </a:cubicBezTo>
                  <a:cubicBezTo>
                    <a:pt x="18" y="11"/>
                    <a:pt x="9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2" name="Freeform 1445">
              <a:extLst>
                <a:ext uri="{FF2B5EF4-FFF2-40B4-BE49-F238E27FC236}">
                  <a16:creationId xmlns:a16="http://schemas.microsoft.com/office/drawing/2014/main" id="{6D2E6D44-DF6A-4C52-A4F4-539201765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829"/>
              <a:ext cx="51" cy="23"/>
            </a:xfrm>
            <a:custGeom>
              <a:avLst/>
              <a:gdLst>
                <a:gd name="T0" fmla="*/ 0 w 26"/>
                <a:gd name="T1" fmla="*/ 44 h 11"/>
                <a:gd name="T2" fmla="*/ 112 w 26"/>
                <a:gd name="T3" fmla="*/ 17 h 11"/>
                <a:gd name="T4" fmla="*/ 157 w 26"/>
                <a:gd name="T5" fmla="*/ 36 h 11"/>
                <a:gd name="T6" fmla="*/ 196 w 26"/>
                <a:gd name="T7" fmla="*/ 100 h 11"/>
                <a:gd name="T8" fmla="*/ 128 w 26"/>
                <a:gd name="T9" fmla="*/ 56 h 11"/>
                <a:gd name="T10" fmla="*/ 0 w 26"/>
                <a:gd name="T11" fmla="*/ 4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1">
                  <a:moveTo>
                    <a:pt x="0" y="5"/>
                  </a:moveTo>
                  <a:cubicBezTo>
                    <a:pt x="6" y="6"/>
                    <a:pt x="12" y="4"/>
                    <a:pt x="15" y="2"/>
                  </a:cubicBezTo>
                  <a:cubicBezTo>
                    <a:pt x="19" y="0"/>
                    <a:pt x="18" y="0"/>
                    <a:pt x="21" y="4"/>
                  </a:cubicBezTo>
                  <a:cubicBezTo>
                    <a:pt x="24" y="8"/>
                    <a:pt x="26" y="11"/>
                    <a:pt x="26" y="11"/>
                  </a:cubicBezTo>
                  <a:cubicBezTo>
                    <a:pt x="21" y="8"/>
                    <a:pt x="21" y="5"/>
                    <a:pt x="17" y="6"/>
                  </a:cubicBezTo>
                  <a:cubicBezTo>
                    <a:pt x="13" y="6"/>
                    <a:pt x="2" y="7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3" name="Freeform 1446">
              <a:extLst>
                <a:ext uri="{FF2B5EF4-FFF2-40B4-BE49-F238E27FC236}">
                  <a16:creationId xmlns:a16="http://schemas.microsoft.com/office/drawing/2014/main" id="{98FB4CB9-A5D0-431C-B32A-964E9CF6C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599"/>
              <a:ext cx="29" cy="46"/>
            </a:xfrm>
            <a:custGeom>
              <a:avLst/>
              <a:gdLst>
                <a:gd name="T0" fmla="*/ 64 w 15"/>
                <a:gd name="T1" fmla="*/ 92 h 22"/>
                <a:gd name="T2" fmla="*/ 56 w 15"/>
                <a:gd name="T3" fmla="*/ 201 h 22"/>
                <a:gd name="T4" fmla="*/ 85 w 15"/>
                <a:gd name="T5" fmla="*/ 92 h 22"/>
                <a:gd name="T6" fmla="*/ 85 w 15"/>
                <a:gd name="T7" fmla="*/ 56 h 22"/>
                <a:gd name="T8" fmla="*/ 0 w 15"/>
                <a:gd name="T9" fmla="*/ 0 h 22"/>
                <a:gd name="T10" fmla="*/ 64 w 15"/>
                <a:gd name="T11" fmla="*/ 9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2">
                  <a:moveTo>
                    <a:pt x="9" y="10"/>
                  </a:moveTo>
                  <a:cubicBezTo>
                    <a:pt x="8" y="14"/>
                    <a:pt x="7" y="17"/>
                    <a:pt x="8" y="22"/>
                  </a:cubicBezTo>
                  <a:cubicBezTo>
                    <a:pt x="8" y="17"/>
                    <a:pt x="10" y="13"/>
                    <a:pt x="12" y="10"/>
                  </a:cubicBezTo>
                  <a:cubicBezTo>
                    <a:pt x="13" y="7"/>
                    <a:pt x="15" y="6"/>
                    <a:pt x="12" y="6"/>
                  </a:cubicBezTo>
                  <a:cubicBezTo>
                    <a:pt x="9" y="6"/>
                    <a:pt x="4" y="5"/>
                    <a:pt x="0" y="0"/>
                  </a:cubicBezTo>
                  <a:cubicBezTo>
                    <a:pt x="1" y="4"/>
                    <a:pt x="9" y="7"/>
                    <a:pt x="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4" name="Freeform 1447">
              <a:extLst>
                <a:ext uri="{FF2B5EF4-FFF2-40B4-BE49-F238E27FC236}">
                  <a16:creationId xmlns:a16="http://schemas.microsoft.com/office/drawing/2014/main" id="{0E0C341F-1831-4848-9820-C0A2609E3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708"/>
              <a:ext cx="56" cy="52"/>
            </a:xfrm>
            <a:custGeom>
              <a:avLst/>
              <a:gdLst>
                <a:gd name="T0" fmla="*/ 0 w 29"/>
                <a:gd name="T1" fmla="*/ 0 h 25"/>
                <a:gd name="T2" fmla="*/ 172 w 29"/>
                <a:gd name="T3" fmla="*/ 52 h 25"/>
                <a:gd name="T4" fmla="*/ 193 w 29"/>
                <a:gd name="T5" fmla="*/ 100 h 25"/>
                <a:gd name="T6" fmla="*/ 187 w 29"/>
                <a:gd name="T7" fmla="*/ 225 h 25"/>
                <a:gd name="T8" fmla="*/ 172 w 29"/>
                <a:gd name="T9" fmla="*/ 100 h 25"/>
                <a:gd name="T10" fmla="*/ 0 w 2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5">
                  <a:moveTo>
                    <a:pt x="0" y="0"/>
                  </a:moveTo>
                  <a:cubicBezTo>
                    <a:pt x="7" y="5"/>
                    <a:pt x="19" y="7"/>
                    <a:pt x="24" y="6"/>
                  </a:cubicBezTo>
                  <a:cubicBezTo>
                    <a:pt x="29" y="4"/>
                    <a:pt x="27" y="7"/>
                    <a:pt x="27" y="11"/>
                  </a:cubicBezTo>
                  <a:cubicBezTo>
                    <a:pt x="26" y="16"/>
                    <a:pt x="26" y="20"/>
                    <a:pt x="26" y="25"/>
                  </a:cubicBezTo>
                  <a:cubicBezTo>
                    <a:pt x="23" y="20"/>
                    <a:pt x="24" y="14"/>
                    <a:pt x="24" y="11"/>
                  </a:cubicBezTo>
                  <a:cubicBezTo>
                    <a:pt x="24" y="8"/>
                    <a:pt x="6" y="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5" name="Freeform 1448">
              <a:extLst>
                <a:ext uri="{FF2B5EF4-FFF2-40B4-BE49-F238E27FC236}">
                  <a16:creationId xmlns:a16="http://schemas.microsoft.com/office/drawing/2014/main" id="{7501B6CA-33E7-4C53-80D2-BF9914FD0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798"/>
              <a:ext cx="62" cy="25"/>
            </a:xfrm>
            <a:custGeom>
              <a:avLst/>
              <a:gdLst>
                <a:gd name="T0" fmla="*/ 0 w 32"/>
                <a:gd name="T1" fmla="*/ 27 h 12"/>
                <a:gd name="T2" fmla="*/ 147 w 32"/>
                <a:gd name="T3" fmla="*/ 17 h 12"/>
                <a:gd name="T4" fmla="*/ 196 w 32"/>
                <a:gd name="T5" fmla="*/ 56 h 12"/>
                <a:gd name="T6" fmla="*/ 233 w 32"/>
                <a:gd name="T7" fmla="*/ 108 h 12"/>
                <a:gd name="T8" fmla="*/ 161 w 32"/>
                <a:gd name="T9" fmla="*/ 56 h 12"/>
                <a:gd name="T10" fmla="*/ 0 w 32"/>
                <a:gd name="T11" fmla="*/ 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2">
                  <a:moveTo>
                    <a:pt x="0" y="3"/>
                  </a:moveTo>
                  <a:cubicBezTo>
                    <a:pt x="5" y="5"/>
                    <a:pt x="16" y="3"/>
                    <a:pt x="20" y="2"/>
                  </a:cubicBezTo>
                  <a:cubicBezTo>
                    <a:pt x="24" y="0"/>
                    <a:pt x="25" y="2"/>
                    <a:pt x="27" y="6"/>
                  </a:cubicBezTo>
                  <a:cubicBezTo>
                    <a:pt x="29" y="9"/>
                    <a:pt x="31" y="11"/>
                    <a:pt x="32" y="12"/>
                  </a:cubicBezTo>
                  <a:cubicBezTo>
                    <a:pt x="27" y="10"/>
                    <a:pt x="25" y="7"/>
                    <a:pt x="22" y="6"/>
                  </a:cubicBezTo>
                  <a:cubicBezTo>
                    <a:pt x="19" y="4"/>
                    <a:pt x="4" y="7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6" name="Freeform 1449">
              <a:extLst>
                <a:ext uri="{FF2B5EF4-FFF2-40B4-BE49-F238E27FC236}">
                  <a16:creationId xmlns:a16="http://schemas.microsoft.com/office/drawing/2014/main" id="{8B3479D4-BCBE-4347-9131-4872C57CE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662"/>
              <a:ext cx="96" cy="147"/>
            </a:xfrm>
            <a:custGeom>
              <a:avLst/>
              <a:gdLst>
                <a:gd name="T0" fmla="*/ 61 w 49"/>
                <a:gd name="T1" fmla="*/ 0 h 70"/>
                <a:gd name="T2" fmla="*/ 39 w 49"/>
                <a:gd name="T3" fmla="*/ 260 h 70"/>
                <a:gd name="T4" fmla="*/ 141 w 49"/>
                <a:gd name="T5" fmla="*/ 529 h 70"/>
                <a:gd name="T6" fmla="*/ 368 w 49"/>
                <a:gd name="T7" fmla="*/ 590 h 70"/>
                <a:gd name="T8" fmla="*/ 104 w 49"/>
                <a:gd name="T9" fmla="*/ 538 h 70"/>
                <a:gd name="T10" fmla="*/ 8 w 49"/>
                <a:gd name="T11" fmla="*/ 149 h 70"/>
                <a:gd name="T12" fmla="*/ 61 w 49"/>
                <a:gd name="T13" fmla="*/ 0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70">
                  <a:moveTo>
                    <a:pt x="8" y="0"/>
                  </a:moveTo>
                  <a:cubicBezTo>
                    <a:pt x="4" y="8"/>
                    <a:pt x="2" y="16"/>
                    <a:pt x="5" y="28"/>
                  </a:cubicBezTo>
                  <a:cubicBezTo>
                    <a:pt x="7" y="39"/>
                    <a:pt x="11" y="49"/>
                    <a:pt x="19" y="57"/>
                  </a:cubicBezTo>
                  <a:cubicBezTo>
                    <a:pt x="28" y="64"/>
                    <a:pt x="35" y="68"/>
                    <a:pt x="49" y="64"/>
                  </a:cubicBezTo>
                  <a:cubicBezTo>
                    <a:pt x="42" y="69"/>
                    <a:pt x="27" y="70"/>
                    <a:pt x="14" y="58"/>
                  </a:cubicBezTo>
                  <a:cubicBezTo>
                    <a:pt x="0" y="45"/>
                    <a:pt x="0" y="24"/>
                    <a:pt x="1" y="16"/>
                  </a:cubicBezTo>
                  <a:cubicBezTo>
                    <a:pt x="2" y="8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7" name="Freeform 1450">
              <a:extLst>
                <a:ext uri="{FF2B5EF4-FFF2-40B4-BE49-F238E27FC236}">
                  <a16:creationId xmlns:a16="http://schemas.microsoft.com/office/drawing/2014/main" id="{4CDBA68A-971F-46C1-953A-67CC63331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488"/>
              <a:ext cx="49" cy="111"/>
            </a:xfrm>
            <a:custGeom>
              <a:avLst/>
              <a:gdLst>
                <a:gd name="T0" fmla="*/ 127 w 25"/>
                <a:gd name="T1" fmla="*/ 0 h 53"/>
                <a:gd name="T2" fmla="*/ 157 w 25"/>
                <a:gd name="T3" fmla="*/ 329 h 53"/>
                <a:gd name="T4" fmla="*/ 127 w 25"/>
                <a:gd name="T5" fmla="*/ 369 h 53"/>
                <a:gd name="T6" fmla="*/ 0 w 25"/>
                <a:gd name="T7" fmla="*/ 486 h 53"/>
                <a:gd name="T8" fmla="*/ 112 w 25"/>
                <a:gd name="T9" fmla="*/ 329 h 53"/>
                <a:gd name="T10" fmla="*/ 127 w 25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53">
                  <a:moveTo>
                    <a:pt x="17" y="0"/>
                  </a:moveTo>
                  <a:cubicBezTo>
                    <a:pt x="12" y="16"/>
                    <a:pt x="16" y="30"/>
                    <a:pt x="21" y="36"/>
                  </a:cubicBezTo>
                  <a:cubicBezTo>
                    <a:pt x="25" y="40"/>
                    <a:pt x="21" y="39"/>
                    <a:pt x="17" y="40"/>
                  </a:cubicBezTo>
                  <a:cubicBezTo>
                    <a:pt x="13" y="41"/>
                    <a:pt x="4" y="46"/>
                    <a:pt x="0" y="53"/>
                  </a:cubicBezTo>
                  <a:cubicBezTo>
                    <a:pt x="4" y="41"/>
                    <a:pt x="12" y="39"/>
                    <a:pt x="15" y="36"/>
                  </a:cubicBezTo>
                  <a:cubicBezTo>
                    <a:pt x="18" y="33"/>
                    <a:pt x="8" y="19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8" name="Freeform 1451">
              <a:extLst>
                <a:ext uri="{FF2B5EF4-FFF2-40B4-BE49-F238E27FC236}">
                  <a16:creationId xmlns:a16="http://schemas.microsoft.com/office/drawing/2014/main" id="{E82A5DD1-6E65-41DA-8356-E6F6A6930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637"/>
              <a:ext cx="51" cy="52"/>
            </a:xfrm>
            <a:custGeom>
              <a:avLst/>
              <a:gdLst>
                <a:gd name="T0" fmla="*/ 151 w 26"/>
                <a:gd name="T1" fmla="*/ 0 h 25"/>
                <a:gd name="T2" fmla="*/ 180 w 26"/>
                <a:gd name="T3" fmla="*/ 144 h 25"/>
                <a:gd name="T4" fmla="*/ 143 w 26"/>
                <a:gd name="T5" fmla="*/ 152 h 25"/>
                <a:gd name="T6" fmla="*/ 0 w 26"/>
                <a:gd name="T7" fmla="*/ 225 h 25"/>
                <a:gd name="T8" fmla="*/ 100 w 26"/>
                <a:gd name="T9" fmla="*/ 133 h 25"/>
                <a:gd name="T10" fmla="*/ 151 w 26"/>
                <a:gd name="T11" fmla="*/ 92 h 25"/>
                <a:gd name="T12" fmla="*/ 151 w 26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5">
                  <a:moveTo>
                    <a:pt x="20" y="0"/>
                  </a:moveTo>
                  <a:cubicBezTo>
                    <a:pt x="21" y="6"/>
                    <a:pt x="22" y="12"/>
                    <a:pt x="24" y="16"/>
                  </a:cubicBezTo>
                  <a:cubicBezTo>
                    <a:pt x="26" y="19"/>
                    <a:pt x="23" y="18"/>
                    <a:pt x="19" y="17"/>
                  </a:cubicBezTo>
                  <a:cubicBezTo>
                    <a:pt x="14" y="17"/>
                    <a:pt x="6" y="17"/>
                    <a:pt x="0" y="25"/>
                  </a:cubicBezTo>
                  <a:cubicBezTo>
                    <a:pt x="6" y="17"/>
                    <a:pt x="9" y="16"/>
                    <a:pt x="13" y="15"/>
                  </a:cubicBezTo>
                  <a:cubicBezTo>
                    <a:pt x="18" y="14"/>
                    <a:pt x="20" y="15"/>
                    <a:pt x="20" y="10"/>
                  </a:cubicBezTo>
                  <a:cubicBezTo>
                    <a:pt x="19" y="6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29" name="Freeform 1452">
              <a:extLst>
                <a:ext uri="{FF2B5EF4-FFF2-40B4-BE49-F238E27FC236}">
                  <a16:creationId xmlns:a16="http://schemas.microsoft.com/office/drawing/2014/main" id="{3D5EA725-FC9C-4E11-9483-F5656C96D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712"/>
              <a:ext cx="42" cy="23"/>
            </a:xfrm>
            <a:custGeom>
              <a:avLst/>
              <a:gdLst>
                <a:gd name="T0" fmla="*/ 168 w 21"/>
                <a:gd name="T1" fmla="*/ 0 h 11"/>
                <a:gd name="T2" fmla="*/ 136 w 21"/>
                <a:gd name="T3" fmla="*/ 92 h 11"/>
                <a:gd name="T4" fmla="*/ 0 w 21"/>
                <a:gd name="T5" fmla="*/ 75 h 11"/>
                <a:gd name="T6" fmla="*/ 112 w 21"/>
                <a:gd name="T7" fmla="*/ 56 h 11"/>
                <a:gd name="T8" fmla="*/ 168 w 21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1">
                  <a:moveTo>
                    <a:pt x="21" y="0"/>
                  </a:moveTo>
                  <a:cubicBezTo>
                    <a:pt x="19" y="6"/>
                    <a:pt x="21" y="11"/>
                    <a:pt x="17" y="10"/>
                  </a:cubicBezTo>
                  <a:cubicBezTo>
                    <a:pt x="14" y="9"/>
                    <a:pt x="9" y="5"/>
                    <a:pt x="0" y="8"/>
                  </a:cubicBezTo>
                  <a:cubicBezTo>
                    <a:pt x="4" y="5"/>
                    <a:pt x="11" y="4"/>
                    <a:pt x="14" y="6"/>
                  </a:cubicBezTo>
                  <a:cubicBezTo>
                    <a:pt x="17" y="8"/>
                    <a:pt x="18" y="5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0" name="Freeform 1453">
              <a:extLst>
                <a:ext uri="{FF2B5EF4-FFF2-40B4-BE49-F238E27FC236}">
                  <a16:creationId xmlns:a16="http://schemas.microsoft.com/office/drawing/2014/main" id="{6715D46F-5D18-4226-808A-50972DB16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842"/>
              <a:ext cx="41" cy="33"/>
            </a:xfrm>
            <a:custGeom>
              <a:avLst/>
              <a:gdLst>
                <a:gd name="T0" fmla="*/ 156 w 21"/>
                <a:gd name="T1" fmla="*/ 89 h 16"/>
                <a:gd name="T2" fmla="*/ 0 w 21"/>
                <a:gd name="T3" fmla="*/ 0 h 16"/>
                <a:gd name="T4" fmla="*/ 156 w 21"/>
                <a:gd name="T5" fmla="*/ 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6">
                  <a:moveTo>
                    <a:pt x="21" y="10"/>
                  </a:moveTo>
                  <a:cubicBezTo>
                    <a:pt x="12" y="13"/>
                    <a:pt x="2" y="3"/>
                    <a:pt x="0" y="0"/>
                  </a:cubicBezTo>
                  <a:cubicBezTo>
                    <a:pt x="3" y="11"/>
                    <a:pt x="12" y="16"/>
                    <a:pt x="21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1" name="Freeform 1454">
              <a:extLst>
                <a:ext uri="{FF2B5EF4-FFF2-40B4-BE49-F238E27FC236}">
                  <a16:creationId xmlns:a16="http://schemas.microsoft.com/office/drawing/2014/main" id="{EE54B441-84D1-485F-84E8-AAF3E72A4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829"/>
              <a:ext cx="51" cy="23"/>
            </a:xfrm>
            <a:custGeom>
              <a:avLst/>
              <a:gdLst>
                <a:gd name="T0" fmla="*/ 196 w 26"/>
                <a:gd name="T1" fmla="*/ 44 h 11"/>
                <a:gd name="T2" fmla="*/ 84 w 26"/>
                <a:gd name="T3" fmla="*/ 17 h 11"/>
                <a:gd name="T4" fmla="*/ 39 w 26"/>
                <a:gd name="T5" fmla="*/ 36 h 11"/>
                <a:gd name="T6" fmla="*/ 0 w 26"/>
                <a:gd name="T7" fmla="*/ 100 h 11"/>
                <a:gd name="T8" fmla="*/ 69 w 26"/>
                <a:gd name="T9" fmla="*/ 56 h 11"/>
                <a:gd name="T10" fmla="*/ 196 w 26"/>
                <a:gd name="T11" fmla="*/ 4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1">
                  <a:moveTo>
                    <a:pt x="26" y="5"/>
                  </a:moveTo>
                  <a:cubicBezTo>
                    <a:pt x="20" y="6"/>
                    <a:pt x="14" y="4"/>
                    <a:pt x="11" y="2"/>
                  </a:cubicBezTo>
                  <a:cubicBezTo>
                    <a:pt x="7" y="0"/>
                    <a:pt x="8" y="0"/>
                    <a:pt x="5" y="4"/>
                  </a:cubicBezTo>
                  <a:cubicBezTo>
                    <a:pt x="2" y="8"/>
                    <a:pt x="0" y="11"/>
                    <a:pt x="0" y="11"/>
                  </a:cubicBezTo>
                  <a:cubicBezTo>
                    <a:pt x="5" y="8"/>
                    <a:pt x="5" y="5"/>
                    <a:pt x="9" y="6"/>
                  </a:cubicBezTo>
                  <a:cubicBezTo>
                    <a:pt x="13" y="6"/>
                    <a:pt x="24" y="7"/>
                    <a:pt x="26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2" name="Freeform 1455">
              <a:extLst>
                <a:ext uri="{FF2B5EF4-FFF2-40B4-BE49-F238E27FC236}">
                  <a16:creationId xmlns:a16="http://schemas.microsoft.com/office/drawing/2014/main" id="{CDDBEEB6-7582-41C5-8BFE-90CCF942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599"/>
              <a:ext cx="29" cy="46"/>
            </a:xfrm>
            <a:custGeom>
              <a:avLst/>
              <a:gdLst>
                <a:gd name="T0" fmla="*/ 44 w 15"/>
                <a:gd name="T1" fmla="*/ 92 h 22"/>
                <a:gd name="T2" fmla="*/ 52 w 15"/>
                <a:gd name="T3" fmla="*/ 201 h 22"/>
                <a:gd name="T4" fmla="*/ 23 w 15"/>
                <a:gd name="T5" fmla="*/ 92 h 22"/>
                <a:gd name="T6" fmla="*/ 23 w 15"/>
                <a:gd name="T7" fmla="*/ 56 h 22"/>
                <a:gd name="T8" fmla="*/ 108 w 15"/>
                <a:gd name="T9" fmla="*/ 0 h 22"/>
                <a:gd name="T10" fmla="*/ 44 w 15"/>
                <a:gd name="T11" fmla="*/ 92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2">
                  <a:moveTo>
                    <a:pt x="6" y="10"/>
                  </a:moveTo>
                  <a:cubicBezTo>
                    <a:pt x="7" y="14"/>
                    <a:pt x="8" y="17"/>
                    <a:pt x="7" y="22"/>
                  </a:cubicBezTo>
                  <a:cubicBezTo>
                    <a:pt x="7" y="17"/>
                    <a:pt x="5" y="13"/>
                    <a:pt x="3" y="10"/>
                  </a:cubicBezTo>
                  <a:cubicBezTo>
                    <a:pt x="2" y="7"/>
                    <a:pt x="0" y="6"/>
                    <a:pt x="3" y="6"/>
                  </a:cubicBezTo>
                  <a:cubicBezTo>
                    <a:pt x="6" y="6"/>
                    <a:pt x="11" y="5"/>
                    <a:pt x="15" y="0"/>
                  </a:cubicBezTo>
                  <a:cubicBezTo>
                    <a:pt x="14" y="4"/>
                    <a:pt x="6" y="7"/>
                    <a:pt x="6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3" name="Freeform 1456">
              <a:extLst>
                <a:ext uri="{FF2B5EF4-FFF2-40B4-BE49-F238E27FC236}">
                  <a16:creationId xmlns:a16="http://schemas.microsoft.com/office/drawing/2014/main" id="{2530CC62-B740-4D6E-BAE5-DF814DB26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08"/>
              <a:ext cx="57" cy="52"/>
            </a:xfrm>
            <a:custGeom>
              <a:avLst/>
              <a:gdLst>
                <a:gd name="T0" fmla="*/ 220 w 29"/>
                <a:gd name="T1" fmla="*/ 0 h 25"/>
                <a:gd name="T2" fmla="*/ 39 w 29"/>
                <a:gd name="T3" fmla="*/ 52 h 25"/>
                <a:gd name="T4" fmla="*/ 16 w 29"/>
                <a:gd name="T5" fmla="*/ 100 h 25"/>
                <a:gd name="T6" fmla="*/ 24 w 29"/>
                <a:gd name="T7" fmla="*/ 225 h 25"/>
                <a:gd name="T8" fmla="*/ 39 w 29"/>
                <a:gd name="T9" fmla="*/ 100 h 25"/>
                <a:gd name="T10" fmla="*/ 220 w 2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5">
                  <a:moveTo>
                    <a:pt x="29" y="0"/>
                  </a:moveTo>
                  <a:cubicBezTo>
                    <a:pt x="22" y="5"/>
                    <a:pt x="10" y="7"/>
                    <a:pt x="5" y="6"/>
                  </a:cubicBezTo>
                  <a:cubicBezTo>
                    <a:pt x="0" y="4"/>
                    <a:pt x="2" y="7"/>
                    <a:pt x="2" y="11"/>
                  </a:cubicBezTo>
                  <a:cubicBezTo>
                    <a:pt x="3" y="16"/>
                    <a:pt x="3" y="20"/>
                    <a:pt x="3" y="25"/>
                  </a:cubicBezTo>
                  <a:cubicBezTo>
                    <a:pt x="6" y="20"/>
                    <a:pt x="5" y="14"/>
                    <a:pt x="5" y="11"/>
                  </a:cubicBezTo>
                  <a:cubicBezTo>
                    <a:pt x="5" y="8"/>
                    <a:pt x="23" y="9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4" name="Freeform 1457">
              <a:extLst>
                <a:ext uri="{FF2B5EF4-FFF2-40B4-BE49-F238E27FC236}">
                  <a16:creationId xmlns:a16="http://schemas.microsoft.com/office/drawing/2014/main" id="{F88B085A-FB25-44A3-8035-51837FDC7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798"/>
              <a:ext cx="63" cy="25"/>
            </a:xfrm>
            <a:custGeom>
              <a:avLst/>
              <a:gdLst>
                <a:gd name="T0" fmla="*/ 244 w 32"/>
                <a:gd name="T1" fmla="*/ 27 h 12"/>
                <a:gd name="T2" fmla="*/ 93 w 32"/>
                <a:gd name="T3" fmla="*/ 17 h 12"/>
                <a:gd name="T4" fmla="*/ 39 w 32"/>
                <a:gd name="T5" fmla="*/ 56 h 12"/>
                <a:gd name="T6" fmla="*/ 0 w 32"/>
                <a:gd name="T7" fmla="*/ 108 h 12"/>
                <a:gd name="T8" fmla="*/ 77 w 32"/>
                <a:gd name="T9" fmla="*/ 56 h 12"/>
                <a:gd name="T10" fmla="*/ 244 w 32"/>
                <a:gd name="T11" fmla="*/ 27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12">
                  <a:moveTo>
                    <a:pt x="32" y="3"/>
                  </a:moveTo>
                  <a:cubicBezTo>
                    <a:pt x="27" y="5"/>
                    <a:pt x="16" y="3"/>
                    <a:pt x="12" y="2"/>
                  </a:cubicBezTo>
                  <a:cubicBezTo>
                    <a:pt x="8" y="0"/>
                    <a:pt x="7" y="2"/>
                    <a:pt x="5" y="6"/>
                  </a:cubicBezTo>
                  <a:cubicBezTo>
                    <a:pt x="3" y="9"/>
                    <a:pt x="1" y="11"/>
                    <a:pt x="0" y="12"/>
                  </a:cubicBezTo>
                  <a:cubicBezTo>
                    <a:pt x="5" y="10"/>
                    <a:pt x="7" y="7"/>
                    <a:pt x="10" y="6"/>
                  </a:cubicBezTo>
                  <a:cubicBezTo>
                    <a:pt x="13" y="4"/>
                    <a:pt x="28" y="7"/>
                    <a:pt x="32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5" name="Freeform 1458">
              <a:extLst>
                <a:ext uri="{FF2B5EF4-FFF2-40B4-BE49-F238E27FC236}">
                  <a16:creationId xmlns:a16="http://schemas.microsoft.com/office/drawing/2014/main" id="{9D06EE7D-22A4-413F-A0CD-B4C57EE06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420"/>
              <a:ext cx="116" cy="107"/>
            </a:xfrm>
            <a:custGeom>
              <a:avLst/>
              <a:gdLst>
                <a:gd name="T0" fmla="*/ 297 w 59"/>
                <a:gd name="T1" fmla="*/ 65 h 51"/>
                <a:gd name="T2" fmla="*/ 387 w 59"/>
                <a:gd name="T3" fmla="*/ 220 h 51"/>
                <a:gd name="T4" fmla="*/ 297 w 59"/>
                <a:gd name="T5" fmla="*/ 453 h 51"/>
                <a:gd name="T6" fmla="*/ 128 w 59"/>
                <a:gd name="T7" fmla="*/ 462 h 51"/>
                <a:gd name="T8" fmla="*/ 55 w 59"/>
                <a:gd name="T9" fmla="*/ 369 h 51"/>
                <a:gd name="T10" fmla="*/ 61 w 59"/>
                <a:gd name="T11" fmla="*/ 136 h 51"/>
                <a:gd name="T12" fmla="*/ 297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39" y="7"/>
                  </a:moveTo>
                  <a:cubicBezTo>
                    <a:pt x="45" y="14"/>
                    <a:pt x="49" y="19"/>
                    <a:pt x="51" y="24"/>
                  </a:cubicBezTo>
                  <a:cubicBezTo>
                    <a:pt x="59" y="39"/>
                    <a:pt x="47" y="47"/>
                    <a:pt x="39" y="49"/>
                  </a:cubicBezTo>
                  <a:cubicBezTo>
                    <a:pt x="33" y="50"/>
                    <a:pt x="22" y="51"/>
                    <a:pt x="17" y="50"/>
                  </a:cubicBezTo>
                  <a:cubicBezTo>
                    <a:pt x="12" y="48"/>
                    <a:pt x="11" y="48"/>
                    <a:pt x="7" y="40"/>
                  </a:cubicBezTo>
                  <a:cubicBezTo>
                    <a:pt x="4" y="32"/>
                    <a:pt x="0" y="24"/>
                    <a:pt x="8" y="15"/>
                  </a:cubicBezTo>
                  <a:cubicBezTo>
                    <a:pt x="12" y="10"/>
                    <a:pt x="30" y="0"/>
                    <a:pt x="39" y="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6" name="Freeform 1459">
              <a:extLst>
                <a:ext uri="{FF2B5EF4-FFF2-40B4-BE49-F238E27FC236}">
                  <a16:creationId xmlns:a16="http://schemas.microsoft.com/office/drawing/2014/main" id="{D6AEC687-6572-46F3-A072-025C88FC2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426"/>
              <a:ext cx="159" cy="175"/>
            </a:xfrm>
            <a:custGeom>
              <a:avLst/>
              <a:gdLst>
                <a:gd name="T0" fmla="*/ 463 w 81"/>
                <a:gd name="T1" fmla="*/ 660 h 84"/>
                <a:gd name="T2" fmla="*/ 220 w 81"/>
                <a:gd name="T3" fmla="*/ 742 h 84"/>
                <a:gd name="T4" fmla="*/ 53 w 81"/>
                <a:gd name="T5" fmla="*/ 533 h 84"/>
                <a:gd name="T6" fmla="*/ 31 w 81"/>
                <a:gd name="T7" fmla="*/ 217 h 84"/>
                <a:gd name="T8" fmla="*/ 151 w 81"/>
                <a:gd name="T9" fmla="*/ 65 h 84"/>
                <a:gd name="T10" fmla="*/ 463 w 81"/>
                <a:gd name="T11" fmla="*/ 92 h 84"/>
                <a:gd name="T12" fmla="*/ 581 w 81"/>
                <a:gd name="T13" fmla="*/ 469 h 84"/>
                <a:gd name="T14" fmla="*/ 463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61" y="73"/>
                  </a:moveTo>
                  <a:cubicBezTo>
                    <a:pt x="50" y="82"/>
                    <a:pt x="35" y="84"/>
                    <a:pt x="29" y="82"/>
                  </a:cubicBezTo>
                  <a:cubicBezTo>
                    <a:pt x="23" y="80"/>
                    <a:pt x="9" y="65"/>
                    <a:pt x="7" y="59"/>
                  </a:cubicBezTo>
                  <a:cubicBezTo>
                    <a:pt x="4" y="49"/>
                    <a:pt x="0" y="34"/>
                    <a:pt x="4" y="24"/>
                  </a:cubicBezTo>
                  <a:cubicBezTo>
                    <a:pt x="8" y="17"/>
                    <a:pt x="14" y="11"/>
                    <a:pt x="20" y="7"/>
                  </a:cubicBezTo>
                  <a:cubicBezTo>
                    <a:pt x="27" y="0"/>
                    <a:pt x="54" y="5"/>
                    <a:pt x="61" y="10"/>
                  </a:cubicBezTo>
                  <a:cubicBezTo>
                    <a:pt x="67" y="14"/>
                    <a:pt x="81" y="34"/>
                    <a:pt x="77" y="52"/>
                  </a:cubicBezTo>
                  <a:cubicBezTo>
                    <a:pt x="75" y="58"/>
                    <a:pt x="74" y="64"/>
                    <a:pt x="61" y="7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7" name="Freeform 1460">
              <a:extLst>
                <a:ext uri="{FF2B5EF4-FFF2-40B4-BE49-F238E27FC236}">
                  <a16:creationId xmlns:a16="http://schemas.microsoft.com/office/drawing/2014/main" id="{C255A7ED-BD3D-4308-8091-26DE4C81A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681"/>
              <a:ext cx="104" cy="115"/>
            </a:xfrm>
            <a:custGeom>
              <a:avLst/>
              <a:gdLst>
                <a:gd name="T0" fmla="*/ 16 w 53"/>
                <a:gd name="T1" fmla="*/ 358 h 55"/>
                <a:gd name="T2" fmla="*/ 84 w 53"/>
                <a:gd name="T3" fmla="*/ 56 h 55"/>
                <a:gd name="T4" fmla="*/ 300 w 53"/>
                <a:gd name="T5" fmla="*/ 44 h 55"/>
                <a:gd name="T6" fmla="*/ 355 w 53"/>
                <a:gd name="T7" fmla="*/ 368 h 55"/>
                <a:gd name="T8" fmla="*/ 128 w 53"/>
                <a:gd name="T9" fmla="*/ 477 h 55"/>
                <a:gd name="T10" fmla="*/ 16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2" y="39"/>
                  </a:moveTo>
                  <a:cubicBezTo>
                    <a:pt x="0" y="29"/>
                    <a:pt x="5" y="9"/>
                    <a:pt x="11" y="6"/>
                  </a:cubicBezTo>
                  <a:cubicBezTo>
                    <a:pt x="16" y="4"/>
                    <a:pt x="35" y="0"/>
                    <a:pt x="40" y="5"/>
                  </a:cubicBezTo>
                  <a:cubicBezTo>
                    <a:pt x="47" y="11"/>
                    <a:pt x="53" y="28"/>
                    <a:pt x="47" y="40"/>
                  </a:cubicBezTo>
                  <a:cubicBezTo>
                    <a:pt x="39" y="55"/>
                    <a:pt x="22" y="54"/>
                    <a:pt x="17" y="52"/>
                  </a:cubicBezTo>
                  <a:cubicBezTo>
                    <a:pt x="9" y="50"/>
                    <a:pt x="3" y="43"/>
                    <a:pt x="2" y="3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8" name="Freeform 1461">
              <a:extLst>
                <a:ext uri="{FF2B5EF4-FFF2-40B4-BE49-F238E27FC236}">
                  <a16:creationId xmlns:a16="http://schemas.microsoft.com/office/drawing/2014/main" id="{387BF82E-B090-4080-B3E4-C3A35D902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739"/>
              <a:ext cx="84" cy="90"/>
            </a:xfrm>
            <a:custGeom>
              <a:avLst/>
              <a:gdLst>
                <a:gd name="T0" fmla="*/ 297 w 43"/>
                <a:gd name="T1" fmla="*/ 84 h 43"/>
                <a:gd name="T2" fmla="*/ 313 w 43"/>
                <a:gd name="T3" fmla="*/ 301 h 43"/>
                <a:gd name="T4" fmla="*/ 125 w 43"/>
                <a:gd name="T5" fmla="*/ 360 h 43"/>
                <a:gd name="T6" fmla="*/ 31 w 43"/>
                <a:gd name="T7" fmla="*/ 128 h 43"/>
                <a:gd name="T8" fmla="*/ 195 w 43"/>
                <a:gd name="T9" fmla="*/ 0 h 43"/>
                <a:gd name="T10" fmla="*/ 297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40" y="9"/>
                  </a:moveTo>
                  <a:cubicBezTo>
                    <a:pt x="42" y="17"/>
                    <a:pt x="43" y="27"/>
                    <a:pt x="42" y="33"/>
                  </a:cubicBezTo>
                  <a:cubicBezTo>
                    <a:pt x="35" y="41"/>
                    <a:pt x="25" y="43"/>
                    <a:pt x="17" y="39"/>
                  </a:cubicBezTo>
                  <a:cubicBezTo>
                    <a:pt x="9" y="35"/>
                    <a:pt x="0" y="27"/>
                    <a:pt x="4" y="14"/>
                  </a:cubicBezTo>
                  <a:cubicBezTo>
                    <a:pt x="5" y="10"/>
                    <a:pt x="21" y="1"/>
                    <a:pt x="26" y="0"/>
                  </a:cubicBezTo>
                  <a:cubicBezTo>
                    <a:pt x="32" y="0"/>
                    <a:pt x="39" y="3"/>
                    <a:pt x="40" y="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39" name="Freeform 1462">
              <a:extLst>
                <a:ext uri="{FF2B5EF4-FFF2-40B4-BE49-F238E27FC236}">
                  <a16:creationId xmlns:a16="http://schemas.microsoft.com/office/drawing/2014/main" id="{39DECBD0-0496-4941-A98E-57C7EF2A8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60"/>
              <a:ext cx="80" cy="94"/>
            </a:xfrm>
            <a:custGeom>
              <a:avLst/>
              <a:gdLst>
                <a:gd name="T0" fmla="*/ 117 w 41"/>
                <a:gd name="T1" fmla="*/ 384 h 45"/>
                <a:gd name="T2" fmla="*/ 23 w 41"/>
                <a:gd name="T3" fmla="*/ 175 h 45"/>
                <a:gd name="T4" fmla="*/ 195 w 41"/>
                <a:gd name="T5" fmla="*/ 17 h 45"/>
                <a:gd name="T6" fmla="*/ 304 w 41"/>
                <a:gd name="T7" fmla="*/ 217 h 45"/>
                <a:gd name="T8" fmla="*/ 117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16" y="42"/>
                  </a:moveTo>
                  <a:cubicBezTo>
                    <a:pt x="9" y="41"/>
                    <a:pt x="0" y="26"/>
                    <a:pt x="3" y="19"/>
                  </a:cubicBezTo>
                  <a:cubicBezTo>
                    <a:pt x="6" y="13"/>
                    <a:pt x="14" y="0"/>
                    <a:pt x="26" y="2"/>
                  </a:cubicBezTo>
                  <a:cubicBezTo>
                    <a:pt x="36" y="3"/>
                    <a:pt x="41" y="19"/>
                    <a:pt x="41" y="24"/>
                  </a:cubicBezTo>
                  <a:cubicBezTo>
                    <a:pt x="41" y="29"/>
                    <a:pt x="24" y="45"/>
                    <a:pt x="16" y="4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0" name="Freeform 1463">
              <a:extLst>
                <a:ext uri="{FF2B5EF4-FFF2-40B4-BE49-F238E27FC236}">
                  <a16:creationId xmlns:a16="http://schemas.microsoft.com/office/drawing/2014/main" id="{D97DA4B9-C4AC-450B-A4F7-4680804F3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584"/>
              <a:ext cx="135" cy="126"/>
            </a:xfrm>
            <a:custGeom>
              <a:avLst/>
              <a:gdLst>
                <a:gd name="T0" fmla="*/ 225 w 69"/>
                <a:gd name="T1" fmla="*/ 538 h 60"/>
                <a:gd name="T2" fmla="*/ 31 w 69"/>
                <a:gd name="T3" fmla="*/ 336 h 60"/>
                <a:gd name="T4" fmla="*/ 133 w 69"/>
                <a:gd name="T5" fmla="*/ 67 h 60"/>
                <a:gd name="T6" fmla="*/ 352 w 69"/>
                <a:gd name="T7" fmla="*/ 8 h 60"/>
                <a:gd name="T8" fmla="*/ 509 w 69"/>
                <a:gd name="T9" fmla="*/ 260 h 60"/>
                <a:gd name="T10" fmla="*/ 397 w 69"/>
                <a:gd name="T11" fmla="*/ 498 h 60"/>
                <a:gd name="T12" fmla="*/ 225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0" y="58"/>
                  </a:moveTo>
                  <a:cubicBezTo>
                    <a:pt x="21" y="56"/>
                    <a:pt x="8" y="48"/>
                    <a:pt x="4" y="36"/>
                  </a:cubicBezTo>
                  <a:cubicBezTo>
                    <a:pt x="0" y="23"/>
                    <a:pt x="12" y="11"/>
                    <a:pt x="18" y="7"/>
                  </a:cubicBezTo>
                  <a:cubicBezTo>
                    <a:pt x="26" y="1"/>
                    <a:pt x="42" y="1"/>
                    <a:pt x="47" y="1"/>
                  </a:cubicBezTo>
                  <a:cubicBezTo>
                    <a:pt x="59" y="0"/>
                    <a:pt x="69" y="18"/>
                    <a:pt x="68" y="28"/>
                  </a:cubicBezTo>
                  <a:cubicBezTo>
                    <a:pt x="66" y="38"/>
                    <a:pt x="58" y="50"/>
                    <a:pt x="53" y="54"/>
                  </a:cubicBezTo>
                  <a:cubicBezTo>
                    <a:pt x="48" y="57"/>
                    <a:pt x="39" y="60"/>
                    <a:pt x="30" y="5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1" name="Freeform 1464">
              <a:extLst>
                <a:ext uri="{FF2B5EF4-FFF2-40B4-BE49-F238E27FC236}">
                  <a16:creationId xmlns:a16="http://schemas.microsoft.com/office/drawing/2014/main" id="{62FCC3AB-7307-4B08-A926-56B6BB34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12"/>
              <a:ext cx="141" cy="182"/>
            </a:xfrm>
            <a:custGeom>
              <a:avLst/>
              <a:gdLst>
                <a:gd name="T0" fmla="*/ 204 w 72"/>
                <a:gd name="T1" fmla="*/ 56 h 87"/>
                <a:gd name="T2" fmla="*/ 16 w 72"/>
                <a:gd name="T3" fmla="*/ 328 h 87"/>
                <a:gd name="T4" fmla="*/ 24 w 72"/>
                <a:gd name="T5" fmla="*/ 613 h 87"/>
                <a:gd name="T6" fmla="*/ 204 w 72"/>
                <a:gd name="T7" fmla="*/ 722 h 87"/>
                <a:gd name="T8" fmla="*/ 445 w 72"/>
                <a:gd name="T9" fmla="*/ 678 h 87"/>
                <a:gd name="T10" fmla="*/ 533 w 72"/>
                <a:gd name="T11" fmla="*/ 429 h 87"/>
                <a:gd name="T12" fmla="*/ 472 w 72"/>
                <a:gd name="T13" fmla="*/ 192 h 87"/>
                <a:gd name="T14" fmla="*/ 204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27" y="6"/>
                  </a:moveTo>
                  <a:cubicBezTo>
                    <a:pt x="16" y="12"/>
                    <a:pt x="2" y="17"/>
                    <a:pt x="2" y="36"/>
                  </a:cubicBezTo>
                  <a:cubicBezTo>
                    <a:pt x="2" y="55"/>
                    <a:pt x="0" y="60"/>
                    <a:pt x="3" y="67"/>
                  </a:cubicBezTo>
                  <a:cubicBezTo>
                    <a:pt x="6" y="75"/>
                    <a:pt x="13" y="70"/>
                    <a:pt x="27" y="79"/>
                  </a:cubicBezTo>
                  <a:cubicBezTo>
                    <a:pt x="42" y="87"/>
                    <a:pt x="52" y="81"/>
                    <a:pt x="59" y="74"/>
                  </a:cubicBezTo>
                  <a:cubicBezTo>
                    <a:pt x="63" y="71"/>
                    <a:pt x="69" y="58"/>
                    <a:pt x="71" y="47"/>
                  </a:cubicBezTo>
                  <a:cubicBezTo>
                    <a:pt x="72" y="36"/>
                    <a:pt x="68" y="26"/>
                    <a:pt x="63" y="21"/>
                  </a:cubicBezTo>
                  <a:cubicBezTo>
                    <a:pt x="53" y="11"/>
                    <a:pt x="44" y="0"/>
                    <a:pt x="27" y="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2" name="Freeform 1465">
              <a:extLst>
                <a:ext uri="{FF2B5EF4-FFF2-40B4-BE49-F238E27FC236}">
                  <a16:creationId xmlns:a16="http://schemas.microsoft.com/office/drawing/2014/main" id="{F196D117-D352-4BA2-966D-D5683566B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506"/>
              <a:ext cx="143" cy="129"/>
            </a:xfrm>
            <a:custGeom>
              <a:avLst/>
              <a:gdLst>
                <a:gd name="T0" fmla="*/ 61 w 73"/>
                <a:gd name="T1" fmla="*/ 125 h 62"/>
                <a:gd name="T2" fmla="*/ 61 w 73"/>
                <a:gd name="T3" fmla="*/ 460 h 62"/>
                <a:gd name="T4" fmla="*/ 276 w 73"/>
                <a:gd name="T5" fmla="*/ 541 h 62"/>
                <a:gd name="T6" fmla="*/ 496 w 73"/>
                <a:gd name="T7" fmla="*/ 433 h 62"/>
                <a:gd name="T8" fmla="*/ 345 w 73"/>
                <a:gd name="T9" fmla="*/ 35 h 62"/>
                <a:gd name="T10" fmla="*/ 61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8" y="14"/>
                  </a:moveTo>
                  <a:cubicBezTo>
                    <a:pt x="0" y="27"/>
                    <a:pt x="2" y="45"/>
                    <a:pt x="8" y="51"/>
                  </a:cubicBezTo>
                  <a:cubicBezTo>
                    <a:pt x="16" y="59"/>
                    <a:pt x="24" y="58"/>
                    <a:pt x="37" y="60"/>
                  </a:cubicBezTo>
                  <a:cubicBezTo>
                    <a:pt x="49" y="62"/>
                    <a:pt x="58" y="62"/>
                    <a:pt x="66" y="48"/>
                  </a:cubicBezTo>
                  <a:cubicBezTo>
                    <a:pt x="73" y="35"/>
                    <a:pt x="51" y="8"/>
                    <a:pt x="46" y="4"/>
                  </a:cubicBezTo>
                  <a:cubicBezTo>
                    <a:pt x="41" y="0"/>
                    <a:pt x="16" y="2"/>
                    <a:pt x="8" y="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3" name="Freeform 1466">
              <a:extLst>
                <a:ext uri="{FF2B5EF4-FFF2-40B4-BE49-F238E27FC236}">
                  <a16:creationId xmlns:a16="http://schemas.microsoft.com/office/drawing/2014/main" id="{384F6491-4AE8-4304-8117-93858ABBC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547"/>
              <a:ext cx="43" cy="53"/>
            </a:xfrm>
            <a:custGeom>
              <a:avLst/>
              <a:gdLst>
                <a:gd name="T0" fmla="*/ 84 w 22"/>
                <a:gd name="T1" fmla="*/ 0 h 25"/>
                <a:gd name="T2" fmla="*/ 31 w 22"/>
                <a:gd name="T3" fmla="*/ 237 h 25"/>
                <a:gd name="T4" fmla="*/ 127 w 22"/>
                <a:gd name="T5" fmla="*/ 1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1" y="0"/>
                  </a:moveTo>
                  <a:cubicBezTo>
                    <a:pt x="0" y="2"/>
                    <a:pt x="0" y="16"/>
                    <a:pt x="4" y="25"/>
                  </a:cubicBezTo>
                  <a:cubicBezTo>
                    <a:pt x="13" y="20"/>
                    <a:pt x="22" y="14"/>
                    <a:pt x="17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4" name="Freeform 1467">
              <a:extLst>
                <a:ext uri="{FF2B5EF4-FFF2-40B4-BE49-F238E27FC236}">
                  <a16:creationId xmlns:a16="http://schemas.microsoft.com/office/drawing/2014/main" id="{01F2EE90-62FD-465E-94FB-0F70A5394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455"/>
              <a:ext cx="56" cy="42"/>
            </a:xfrm>
            <a:custGeom>
              <a:avLst/>
              <a:gdLst>
                <a:gd name="T0" fmla="*/ 79 w 29"/>
                <a:gd name="T1" fmla="*/ 0 h 20"/>
                <a:gd name="T2" fmla="*/ 23 w 29"/>
                <a:gd name="T3" fmla="*/ 185 h 20"/>
                <a:gd name="T4" fmla="*/ 79 w 29"/>
                <a:gd name="T5" fmla="*/ 160 h 20"/>
                <a:gd name="T6" fmla="*/ 145 w 29"/>
                <a:gd name="T7" fmla="*/ 160 h 20"/>
                <a:gd name="T8" fmla="*/ 124 w 29"/>
                <a:gd name="T9" fmla="*/ 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11" y="0"/>
                  </a:moveTo>
                  <a:cubicBezTo>
                    <a:pt x="2" y="3"/>
                    <a:pt x="0" y="12"/>
                    <a:pt x="3" y="20"/>
                  </a:cubicBezTo>
                  <a:cubicBezTo>
                    <a:pt x="6" y="19"/>
                    <a:pt x="8" y="17"/>
                    <a:pt x="11" y="17"/>
                  </a:cubicBezTo>
                  <a:cubicBezTo>
                    <a:pt x="13" y="16"/>
                    <a:pt x="18" y="18"/>
                    <a:pt x="20" y="17"/>
                  </a:cubicBezTo>
                  <a:cubicBezTo>
                    <a:pt x="29" y="13"/>
                    <a:pt x="18" y="5"/>
                    <a:pt x="17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5" name="Freeform 1468">
              <a:extLst>
                <a:ext uri="{FF2B5EF4-FFF2-40B4-BE49-F238E27FC236}">
                  <a16:creationId xmlns:a16="http://schemas.microsoft.com/office/drawing/2014/main" id="{B87BCC20-A758-4A2E-8ED2-682537880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675"/>
              <a:ext cx="36" cy="63"/>
            </a:xfrm>
            <a:custGeom>
              <a:avLst/>
              <a:gdLst>
                <a:gd name="T0" fmla="*/ 64 w 18"/>
                <a:gd name="T1" fmla="*/ 8 h 30"/>
                <a:gd name="T2" fmla="*/ 64 w 18"/>
                <a:gd name="T3" fmla="*/ 260 h 30"/>
                <a:gd name="T4" fmla="*/ 144 w 18"/>
                <a:gd name="T5" fmla="*/ 111 h 30"/>
                <a:gd name="T6" fmla="*/ 104 w 18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8" y="1"/>
                  </a:moveTo>
                  <a:cubicBezTo>
                    <a:pt x="3" y="5"/>
                    <a:pt x="0" y="30"/>
                    <a:pt x="8" y="28"/>
                  </a:cubicBezTo>
                  <a:cubicBezTo>
                    <a:pt x="10" y="27"/>
                    <a:pt x="17" y="14"/>
                    <a:pt x="18" y="12"/>
                  </a:cubicBezTo>
                  <a:cubicBezTo>
                    <a:pt x="18" y="8"/>
                    <a:pt x="17" y="1"/>
                    <a:pt x="1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6" name="Freeform 1469">
              <a:extLst>
                <a:ext uri="{FF2B5EF4-FFF2-40B4-BE49-F238E27FC236}">
                  <a16:creationId xmlns:a16="http://schemas.microsoft.com/office/drawing/2014/main" id="{5AE91BE6-BC35-45AC-BBEE-58F6878E3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654"/>
              <a:ext cx="30" cy="29"/>
            </a:xfrm>
            <a:custGeom>
              <a:avLst/>
              <a:gdLst>
                <a:gd name="T0" fmla="*/ 0 w 15"/>
                <a:gd name="T1" fmla="*/ 35 h 14"/>
                <a:gd name="T2" fmla="*/ 72 w 15"/>
                <a:gd name="T3" fmla="*/ 99 h 14"/>
                <a:gd name="T4" fmla="*/ 8 w 15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4"/>
                  </a:moveTo>
                  <a:cubicBezTo>
                    <a:pt x="3" y="8"/>
                    <a:pt x="3" y="14"/>
                    <a:pt x="9" y="11"/>
                  </a:cubicBezTo>
                  <a:cubicBezTo>
                    <a:pt x="15" y="7"/>
                    <a:pt x="6" y="0"/>
                    <a:pt x="1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7" name="Freeform 1470">
              <a:extLst>
                <a:ext uri="{FF2B5EF4-FFF2-40B4-BE49-F238E27FC236}">
                  <a16:creationId xmlns:a16="http://schemas.microsoft.com/office/drawing/2014/main" id="{53F38A5D-D15C-4C91-A3E3-3D3FA6649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736"/>
              <a:ext cx="49" cy="21"/>
            </a:xfrm>
            <a:custGeom>
              <a:avLst/>
              <a:gdLst>
                <a:gd name="T0" fmla="*/ 92 w 25"/>
                <a:gd name="T1" fmla="*/ 0 h 10"/>
                <a:gd name="T2" fmla="*/ 8 w 25"/>
                <a:gd name="T3" fmla="*/ 27 h 10"/>
                <a:gd name="T4" fmla="*/ 127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12" y="0"/>
                  </a:moveTo>
                  <a:cubicBezTo>
                    <a:pt x="9" y="2"/>
                    <a:pt x="5" y="2"/>
                    <a:pt x="1" y="3"/>
                  </a:cubicBezTo>
                  <a:cubicBezTo>
                    <a:pt x="0" y="10"/>
                    <a:pt x="25" y="8"/>
                    <a:pt x="17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8" name="Freeform 1471">
              <a:extLst>
                <a:ext uri="{FF2B5EF4-FFF2-40B4-BE49-F238E27FC236}">
                  <a16:creationId xmlns:a16="http://schemas.microsoft.com/office/drawing/2014/main" id="{EA3264AD-40F7-49C5-B0E8-DB9DB3E43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1537"/>
              <a:ext cx="22" cy="19"/>
            </a:xfrm>
            <a:custGeom>
              <a:avLst/>
              <a:gdLst>
                <a:gd name="T0" fmla="*/ 0 w 11"/>
                <a:gd name="T1" fmla="*/ 17 h 9"/>
                <a:gd name="T2" fmla="*/ 40 w 11"/>
                <a:gd name="T3" fmla="*/ 84 h 9"/>
                <a:gd name="T4" fmla="*/ 88 w 11"/>
                <a:gd name="T5" fmla="*/ 68 h 9"/>
                <a:gd name="T6" fmla="*/ 40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2"/>
                  </a:moveTo>
                  <a:cubicBezTo>
                    <a:pt x="2" y="4"/>
                    <a:pt x="2" y="8"/>
                    <a:pt x="5" y="9"/>
                  </a:cubicBezTo>
                  <a:cubicBezTo>
                    <a:pt x="6" y="7"/>
                    <a:pt x="9" y="7"/>
                    <a:pt x="11" y="7"/>
                  </a:cubicBezTo>
                  <a:cubicBezTo>
                    <a:pt x="10" y="4"/>
                    <a:pt x="8" y="2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49" name="Freeform 1472">
              <a:extLst>
                <a:ext uri="{FF2B5EF4-FFF2-40B4-BE49-F238E27FC236}">
                  <a16:creationId xmlns:a16="http://schemas.microsoft.com/office/drawing/2014/main" id="{F5F23B1C-96B2-4395-80D8-ED462A138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81"/>
              <a:ext cx="18" cy="42"/>
            </a:xfrm>
            <a:custGeom>
              <a:avLst/>
              <a:gdLst>
                <a:gd name="T0" fmla="*/ 32 w 9"/>
                <a:gd name="T1" fmla="*/ 0 h 20"/>
                <a:gd name="T2" fmla="*/ 0 w 9"/>
                <a:gd name="T3" fmla="*/ 185 h 20"/>
                <a:gd name="T4" fmla="*/ 32 w 9"/>
                <a:gd name="T5" fmla="*/ 1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4" y="0"/>
                  </a:moveTo>
                  <a:cubicBezTo>
                    <a:pt x="9" y="5"/>
                    <a:pt x="7" y="18"/>
                    <a:pt x="0" y="20"/>
                  </a:cubicBezTo>
                  <a:cubicBezTo>
                    <a:pt x="1" y="14"/>
                    <a:pt x="4" y="8"/>
                    <a:pt x="4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0" name="Freeform 1473">
              <a:extLst>
                <a:ext uri="{FF2B5EF4-FFF2-40B4-BE49-F238E27FC236}">
                  <a16:creationId xmlns:a16="http://schemas.microsoft.com/office/drawing/2014/main" id="{6F3AB5C8-820D-4DE1-88B9-000EC8107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552"/>
              <a:ext cx="19" cy="37"/>
            </a:xfrm>
            <a:custGeom>
              <a:avLst/>
              <a:gdLst>
                <a:gd name="T0" fmla="*/ 40 w 10"/>
                <a:gd name="T1" fmla="*/ 0 h 18"/>
                <a:gd name="T2" fmla="*/ 29 w 10"/>
                <a:gd name="T3" fmla="*/ 156 h 18"/>
                <a:gd name="T4" fmla="*/ 0 w 10"/>
                <a:gd name="T5" fmla="*/ 156 h 18"/>
                <a:gd name="T6" fmla="*/ 36 w 10"/>
                <a:gd name="T7" fmla="*/ 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6" y="0"/>
                  </a:moveTo>
                  <a:cubicBezTo>
                    <a:pt x="10" y="7"/>
                    <a:pt x="7" y="10"/>
                    <a:pt x="4" y="18"/>
                  </a:cubicBezTo>
                  <a:cubicBezTo>
                    <a:pt x="3" y="17"/>
                    <a:pt x="1" y="17"/>
                    <a:pt x="0" y="18"/>
                  </a:cubicBezTo>
                  <a:cubicBezTo>
                    <a:pt x="2" y="13"/>
                    <a:pt x="4" y="8"/>
                    <a:pt x="5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1" name="Freeform 1474">
              <a:extLst>
                <a:ext uri="{FF2B5EF4-FFF2-40B4-BE49-F238E27FC236}">
                  <a16:creationId xmlns:a16="http://schemas.microsoft.com/office/drawing/2014/main" id="{C29FC71F-1114-45D9-B8EF-C11D498CE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1470"/>
              <a:ext cx="24" cy="21"/>
            </a:xfrm>
            <a:custGeom>
              <a:avLst/>
              <a:gdLst>
                <a:gd name="T0" fmla="*/ 80 w 12"/>
                <a:gd name="T1" fmla="*/ 0 h 10"/>
                <a:gd name="T2" fmla="*/ 80 w 12"/>
                <a:gd name="T3" fmla="*/ 84 h 10"/>
                <a:gd name="T4" fmla="*/ 0 w 12"/>
                <a:gd name="T5" fmla="*/ 92 h 10"/>
                <a:gd name="T6" fmla="*/ 64 w 12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0" y="0"/>
                  </a:moveTo>
                  <a:cubicBezTo>
                    <a:pt x="10" y="3"/>
                    <a:pt x="12" y="7"/>
                    <a:pt x="10" y="9"/>
                  </a:cubicBezTo>
                  <a:cubicBezTo>
                    <a:pt x="8" y="10"/>
                    <a:pt x="2" y="10"/>
                    <a:pt x="0" y="10"/>
                  </a:cubicBezTo>
                  <a:cubicBezTo>
                    <a:pt x="3" y="8"/>
                    <a:pt x="7" y="5"/>
                    <a:pt x="8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2" name="Freeform 1475">
              <a:extLst>
                <a:ext uri="{FF2B5EF4-FFF2-40B4-BE49-F238E27FC236}">
                  <a16:creationId xmlns:a16="http://schemas.microsoft.com/office/drawing/2014/main" id="{00D9E9FF-0A8E-4EF3-BF4C-7808A988A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702"/>
              <a:ext cx="30" cy="29"/>
            </a:xfrm>
            <a:custGeom>
              <a:avLst/>
              <a:gdLst>
                <a:gd name="T0" fmla="*/ 48 w 15"/>
                <a:gd name="T1" fmla="*/ 0 h 14"/>
                <a:gd name="T2" fmla="*/ 40 w 15"/>
                <a:gd name="T3" fmla="*/ 116 h 14"/>
                <a:gd name="T4" fmla="*/ 112 w 15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0"/>
                  </a:moveTo>
                  <a:cubicBezTo>
                    <a:pt x="2" y="2"/>
                    <a:pt x="0" y="12"/>
                    <a:pt x="5" y="13"/>
                  </a:cubicBezTo>
                  <a:cubicBezTo>
                    <a:pt x="10" y="14"/>
                    <a:pt x="15" y="5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3" name="Freeform 1476">
              <a:extLst>
                <a:ext uri="{FF2B5EF4-FFF2-40B4-BE49-F238E27FC236}">
                  <a16:creationId xmlns:a16="http://schemas.microsoft.com/office/drawing/2014/main" id="{2D3597C7-DA7D-4930-84BE-7F3C938E2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1573"/>
              <a:ext cx="26" cy="27"/>
            </a:xfrm>
            <a:custGeom>
              <a:avLst/>
              <a:gdLst>
                <a:gd name="T0" fmla="*/ 72 w 13"/>
                <a:gd name="T1" fmla="*/ 0 h 13"/>
                <a:gd name="T2" fmla="*/ 48 w 13"/>
                <a:gd name="T3" fmla="*/ 108 h 13"/>
                <a:gd name="T4" fmla="*/ 104 w 13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7" y="2"/>
                    <a:pt x="0" y="11"/>
                    <a:pt x="6" y="12"/>
                  </a:cubicBezTo>
                  <a:cubicBezTo>
                    <a:pt x="10" y="13"/>
                    <a:pt x="13" y="5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4" name="Freeform 1477">
              <a:extLst>
                <a:ext uri="{FF2B5EF4-FFF2-40B4-BE49-F238E27FC236}">
                  <a16:creationId xmlns:a16="http://schemas.microsoft.com/office/drawing/2014/main" id="{3BA8EC94-B4E8-4C1A-AA8D-1CA6C117B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5"/>
              <a:ext cx="69" cy="46"/>
            </a:xfrm>
            <a:custGeom>
              <a:avLst/>
              <a:gdLst>
                <a:gd name="T0" fmla="*/ 183 w 35"/>
                <a:gd name="T1" fmla="*/ 17 h 22"/>
                <a:gd name="T2" fmla="*/ 101 w 35"/>
                <a:gd name="T3" fmla="*/ 201 h 22"/>
                <a:gd name="T4" fmla="*/ 175 w 35"/>
                <a:gd name="T5" fmla="*/ 84 h 22"/>
                <a:gd name="T6" fmla="*/ 268 w 35"/>
                <a:gd name="T7" fmla="*/ 8 h 22"/>
                <a:gd name="T8" fmla="*/ 268 w 3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">
                  <a:moveTo>
                    <a:pt x="24" y="2"/>
                  </a:moveTo>
                  <a:cubicBezTo>
                    <a:pt x="22" y="3"/>
                    <a:pt x="0" y="19"/>
                    <a:pt x="13" y="22"/>
                  </a:cubicBezTo>
                  <a:cubicBezTo>
                    <a:pt x="16" y="17"/>
                    <a:pt x="18" y="13"/>
                    <a:pt x="23" y="9"/>
                  </a:cubicBezTo>
                  <a:cubicBezTo>
                    <a:pt x="27" y="7"/>
                    <a:pt x="32" y="5"/>
                    <a:pt x="35" y="1"/>
                  </a:cubicBezTo>
                  <a:cubicBezTo>
                    <a:pt x="35" y="1"/>
                    <a:pt x="35" y="0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5" name="Freeform 1478">
              <a:extLst>
                <a:ext uri="{FF2B5EF4-FFF2-40B4-BE49-F238E27FC236}">
                  <a16:creationId xmlns:a16="http://schemas.microsoft.com/office/drawing/2014/main" id="{03F4CE1C-B49B-4CBF-A488-A118902EB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497"/>
              <a:ext cx="49" cy="69"/>
            </a:xfrm>
            <a:custGeom>
              <a:avLst/>
              <a:gdLst>
                <a:gd name="T0" fmla="*/ 92 w 25"/>
                <a:gd name="T1" fmla="*/ 0 h 33"/>
                <a:gd name="T2" fmla="*/ 24 w 25"/>
                <a:gd name="T3" fmla="*/ 144 h 33"/>
                <a:gd name="T4" fmla="*/ 69 w 25"/>
                <a:gd name="T5" fmla="*/ 228 h 33"/>
                <a:gd name="T6" fmla="*/ 104 w 25"/>
                <a:gd name="T7" fmla="*/ 276 h 33"/>
                <a:gd name="T8" fmla="*/ 143 w 25"/>
                <a:gd name="T9" fmla="*/ 301 h 33"/>
                <a:gd name="T10" fmla="*/ 127 w 25"/>
                <a:gd name="T11" fmla="*/ 228 h 33"/>
                <a:gd name="T12" fmla="*/ 127 w 25"/>
                <a:gd name="T13" fmla="*/ 109 h 33"/>
                <a:gd name="T14" fmla="*/ 180 w 25"/>
                <a:gd name="T15" fmla="*/ 128 h 33"/>
                <a:gd name="T16" fmla="*/ 127 w 25"/>
                <a:gd name="T17" fmla="*/ 27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3">
                  <a:moveTo>
                    <a:pt x="12" y="0"/>
                  </a:moveTo>
                  <a:cubicBezTo>
                    <a:pt x="8" y="3"/>
                    <a:pt x="0" y="11"/>
                    <a:pt x="3" y="16"/>
                  </a:cubicBezTo>
                  <a:cubicBezTo>
                    <a:pt x="4" y="19"/>
                    <a:pt x="7" y="23"/>
                    <a:pt x="9" y="25"/>
                  </a:cubicBezTo>
                  <a:cubicBezTo>
                    <a:pt x="11" y="27"/>
                    <a:pt x="12" y="28"/>
                    <a:pt x="14" y="30"/>
                  </a:cubicBezTo>
                  <a:cubicBezTo>
                    <a:pt x="15" y="31"/>
                    <a:pt x="17" y="33"/>
                    <a:pt x="19" y="33"/>
                  </a:cubicBezTo>
                  <a:cubicBezTo>
                    <a:pt x="22" y="32"/>
                    <a:pt x="18" y="27"/>
                    <a:pt x="17" y="25"/>
                  </a:cubicBezTo>
                  <a:cubicBezTo>
                    <a:pt x="17" y="22"/>
                    <a:pt x="16" y="15"/>
                    <a:pt x="17" y="12"/>
                  </a:cubicBezTo>
                  <a:cubicBezTo>
                    <a:pt x="20" y="9"/>
                    <a:pt x="22" y="12"/>
                    <a:pt x="24" y="14"/>
                  </a:cubicBezTo>
                  <a:cubicBezTo>
                    <a:pt x="25" y="12"/>
                    <a:pt x="20" y="4"/>
                    <a:pt x="17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6" name="Freeform 1479">
              <a:extLst>
                <a:ext uri="{FF2B5EF4-FFF2-40B4-BE49-F238E27FC236}">
                  <a16:creationId xmlns:a16="http://schemas.microsoft.com/office/drawing/2014/main" id="{7FAB237B-06B2-4BD7-AF73-1CCEB1D21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461"/>
              <a:ext cx="14" cy="23"/>
            </a:xfrm>
            <a:custGeom>
              <a:avLst/>
              <a:gdLst>
                <a:gd name="T0" fmla="*/ 48 w 7"/>
                <a:gd name="T1" fmla="*/ 0 h 11"/>
                <a:gd name="T2" fmla="*/ 0 w 7"/>
                <a:gd name="T3" fmla="*/ 56 h 11"/>
                <a:gd name="T4" fmla="*/ 48 w 7"/>
                <a:gd name="T5" fmla="*/ 100 h 11"/>
                <a:gd name="T6" fmla="*/ 40 w 7"/>
                <a:gd name="T7" fmla="*/ 44 h 11"/>
                <a:gd name="T8" fmla="*/ 56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6" y="0"/>
                  </a:moveTo>
                  <a:cubicBezTo>
                    <a:pt x="4" y="0"/>
                    <a:pt x="0" y="3"/>
                    <a:pt x="0" y="6"/>
                  </a:cubicBezTo>
                  <a:cubicBezTo>
                    <a:pt x="0" y="7"/>
                    <a:pt x="5" y="11"/>
                    <a:pt x="6" y="11"/>
                  </a:cubicBezTo>
                  <a:cubicBezTo>
                    <a:pt x="6" y="9"/>
                    <a:pt x="5" y="7"/>
                    <a:pt x="5" y="5"/>
                  </a:cubicBezTo>
                  <a:cubicBezTo>
                    <a:pt x="5" y="3"/>
                    <a:pt x="7" y="2"/>
                    <a:pt x="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7" name="Freeform 1480">
              <a:extLst>
                <a:ext uri="{FF2B5EF4-FFF2-40B4-BE49-F238E27FC236}">
                  <a16:creationId xmlns:a16="http://schemas.microsoft.com/office/drawing/2014/main" id="{E5C8A157-1B41-484A-868B-BB770CC9B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465"/>
              <a:ext cx="23" cy="30"/>
            </a:xfrm>
            <a:custGeom>
              <a:avLst/>
              <a:gdLst>
                <a:gd name="T0" fmla="*/ 44 w 12"/>
                <a:gd name="T1" fmla="*/ 0 h 14"/>
                <a:gd name="T2" fmla="*/ 84 w 12"/>
                <a:gd name="T3" fmla="*/ 41 h 14"/>
                <a:gd name="T4" fmla="*/ 63 w 12"/>
                <a:gd name="T5" fmla="*/ 88 h 14"/>
                <a:gd name="T6" fmla="*/ 63 w 12"/>
                <a:gd name="T7" fmla="*/ 129 h 14"/>
                <a:gd name="T8" fmla="*/ 15 w 12"/>
                <a:gd name="T9" fmla="*/ 137 h 14"/>
                <a:gd name="T10" fmla="*/ 36 w 12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8" y="1"/>
                    <a:pt x="12" y="1"/>
                    <a:pt x="12" y="4"/>
                  </a:cubicBezTo>
                  <a:cubicBezTo>
                    <a:pt x="12" y="6"/>
                    <a:pt x="9" y="7"/>
                    <a:pt x="9" y="9"/>
                  </a:cubicBezTo>
                  <a:cubicBezTo>
                    <a:pt x="8" y="10"/>
                    <a:pt x="9" y="11"/>
                    <a:pt x="9" y="13"/>
                  </a:cubicBezTo>
                  <a:cubicBezTo>
                    <a:pt x="7" y="13"/>
                    <a:pt x="4" y="14"/>
                    <a:pt x="2" y="14"/>
                  </a:cubicBezTo>
                  <a:cubicBezTo>
                    <a:pt x="1" y="11"/>
                    <a:pt x="0" y="0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8" name="Freeform 1481">
              <a:extLst>
                <a:ext uri="{FF2B5EF4-FFF2-40B4-BE49-F238E27FC236}">
                  <a16:creationId xmlns:a16="http://schemas.microsoft.com/office/drawing/2014/main" id="{A1EAB6E1-D6C6-465E-80A4-09A395A4B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605"/>
              <a:ext cx="38" cy="63"/>
            </a:xfrm>
            <a:custGeom>
              <a:avLst/>
              <a:gdLst>
                <a:gd name="T0" fmla="*/ 56 w 19"/>
                <a:gd name="T1" fmla="*/ 0 h 30"/>
                <a:gd name="T2" fmla="*/ 8 w 19"/>
                <a:gd name="T3" fmla="*/ 48 h 30"/>
                <a:gd name="T4" fmla="*/ 48 w 19"/>
                <a:gd name="T5" fmla="*/ 160 h 30"/>
                <a:gd name="T6" fmla="*/ 136 w 19"/>
                <a:gd name="T7" fmla="*/ 244 h 30"/>
                <a:gd name="T8" fmla="*/ 144 w 19"/>
                <a:gd name="T9" fmla="*/ 204 h 30"/>
                <a:gd name="T10" fmla="*/ 136 w 19"/>
                <a:gd name="T11" fmla="*/ 160 h 30"/>
                <a:gd name="T12" fmla="*/ 72 w 19"/>
                <a:gd name="T13" fmla="*/ 1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0">
                  <a:moveTo>
                    <a:pt x="7" y="0"/>
                  </a:moveTo>
                  <a:cubicBezTo>
                    <a:pt x="5" y="1"/>
                    <a:pt x="2" y="2"/>
                    <a:pt x="1" y="5"/>
                  </a:cubicBezTo>
                  <a:cubicBezTo>
                    <a:pt x="0" y="9"/>
                    <a:pt x="4" y="14"/>
                    <a:pt x="6" y="17"/>
                  </a:cubicBezTo>
                  <a:cubicBezTo>
                    <a:pt x="8" y="20"/>
                    <a:pt x="13" y="30"/>
                    <a:pt x="17" y="26"/>
                  </a:cubicBezTo>
                  <a:cubicBezTo>
                    <a:pt x="17" y="26"/>
                    <a:pt x="18" y="23"/>
                    <a:pt x="18" y="22"/>
                  </a:cubicBezTo>
                  <a:cubicBezTo>
                    <a:pt x="19" y="21"/>
                    <a:pt x="18" y="20"/>
                    <a:pt x="17" y="17"/>
                  </a:cubicBezTo>
                  <a:cubicBezTo>
                    <a:pt x="15" y="13"/>
                    <a:pt x="13" y="5"/>
                    <a:pt x="9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59" name="Freeform 1482">
              <a:extLst>
                <a:ext uri="{FF2B5EF4-FFF2-40B4-BE49-F238E27FC236}">
                  <a16:creationId xmlns:a16="http://schemas.microsoft.com/office/drawing/2014/main" id="{AB1CF554-EE0B-49C6-8B45-A26BFA4B2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2704"/>
              <a:ext cx="43" cy="41"/>
            </a:xfrm>
            <a:custGeom>
              <a:avLst/>
              <a:gdLst>
                <a:gd name="T0" fmla="*/ 0 w 22"/>
                <a:gd name="T1" fmla="*/ 0 h 20"/>
                <a:gd name="T2" fmla="*/ 53 w 22"/>
                <a:gd name="T3" fmla="*/ 139 h 20"/>
                <a:gd name="T4" fmla="*/ 164 w 22"/>
                <a:gd name="T5" fmla="*/ 164 h 20"/>
                <a:gd name="T6" fmla="*/ 61 w 22"/>
                <a:gd name="T7" fmla="*/ 88 h 20"/>
                <a:gd name="T8" fmla="*/ 8 w 2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0" y="0"/>
                  </a:moveTo>
                  <a:cubicBezTo>
                    <a:pt x="0" y="6"/>
                    <a:pt x="3" y="13"/>
                    <a:pt x="7" y="16"/>
                  </a:cubicBezTo>
                  <a:cubicBezTo>
                    <a:pt x="10" y="18"/>
                    <a:pt x="19" y="20"/>
                    <a:pt x="22" y="19"/>
                  </a:cubicBezTo>
                  <a:cubicBezTo>
                    <a:pt x="18" y="16"/>
                    <a:pt x="13" y="14"/>
                    <a:pt x="8" y="10"/>
                  </a:cubicBezTo>
                  <a:cubicBezTo>
                    <a:pt x="5" y="8"/>
                    <a:pt x="4" y="3"/>
                    <a:pt x="1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0" name="Freeform 1483">
              <a:extLst>
                <a:ext uri="{FF2B5EF4-FFF2-40B4-BE49-F238E27FC236}">
                  <a16:creationId xmlns:a16="http://schemas.microsoft.com/office/drawing/2014/main" id="{7A6A9CC4-4437-4FD9-A4AB-321C19567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748"/>
              <a:ext cx="45" cy="43"/>
            </a:xfrm>
            <a:custGeom>
              <a:avLst/>
              <a:gdLst>
                <a:gd name="T0" fmla="*/ 0 w 23"/>
                <a:gd name="T1" fmla="*/ 84 h 21"/>
                <a:gd name="T2" fmla="*/ 172 w 23"/>
                <a:gd name="T3" fmla="*/ 156 h 21"/>
                <a:gd name="T4" fmla="*/ 84 w 23"/>
                <a:gd name="T5" fmla="*/ 84 h 21"/>
                <a:gd name="T6" fmla="*/ 112 w 23"/>
                <a:gd name="T7" fmla="*/ 8 h 21"/>
                <a:gd name="T8" fmla="*/ 8 w 23"/>
                <a:gd name="T9" fmla="*/ 5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0" y="10"/>
                  </a:moveTo>
                  <a:cubicBezTo>
                    <a:pt x="7" y="13"/>
                    <a:pt x="15" y="21"/>
                    <a:pt x="23" y="18"/>
                  </a:cubicBezTo>
                  <a:cubicBezTo>
                    <a:pt x="19" y="17"/>
                    <a:pt x="12" y="14"/>
                    <a:pt x="11" y="10"/>
                  </a:cubicBezTo>
                  <a:cubicBezTo>
                    <a:pt x="10" y="7"/>
                    <a:pt x="14" y="4"/>
                    <a:pt x="15" y="1"/>
                  </a:cubicBezTo>
                  <a:cubicBezTo>
                    <a:pt x="11" y="0"/>
                    <a:pt x="4" y="4"/>
                    <a:pt x="1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1" name="Freeform 1484">
              <a:extLst>
                <a:ext uri="{FF2B5EF4-FFF2-40B4-BE49-F238E27FC236}">
                  <a16:creationId xmlns:a16="http://schemas.microsoft.com/office/drawing/2014/main" id="{234ED59C-48F1-4726-9F5D-A0B010E2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773"/>
              <a:ext cx="41" cy="29"/>
            </a:xfrm>
            <a:custGeom>
              <a:avLst/>
              <a:gdLst>
                <a:gd name="T0" fmla="*/ 111 w 21"/>
                <a:gd name="T1" fmla="*/ 0 h 14"/>
                <a:gd name="T2" fmla="*/ 8 w 21"/>
                <a:gd name="T3" fmla="*/ 73 h 14"/>
                <a:gd name="T4" fmla="*/ 53 w 21"/>
                <a:gd name="T5" fmla="*/ 116 h 14"/>
                <a:gd name="T6" fmla="*/ 156 w 21"/>
                <a:gd name="T7" fmla="*/ 124 h 14"/>
                <a:gd name="T8" fmla="*/ 119 w 2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15" y="0"/>
                  </a:moveTo>
                  <a:cubicBezTo>
                    <a:pt x="11" y="1"/>
                    <a:pt x="3" y="4"/>
                    <a:pt x="1" y="8"/>
                  </a:cubicBezTo>
                  <a:cubicBezTo>
                    <a:pt x="0" y="12"/>
                    <a:pt x="4" y="13"/>
                    <a:pt x="7" y="13"/>
                  </a:cubicBezTo>
                  <a:cubicBezTo>
                    <a:pt x="12" y="13"/>
                    <a:pt x="16" y="14"/>
                    <a:pt x="21" y="14"/>
                  </a:cubicBezTo>
                  <a:cubicBezTo>
                    <a:pt x="15" y="11"/>
                    <a:pt x="12" y="6"/>
                    <a:pt x="1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2" name="Freeform 1485">
              <a:extLst>
                <a:ext uri="{FF2B5EF4-FFF2-40B4-BE49-F238E27FC236}">
                  <a16:creationId xmlns:a16="http://schemas.microsoft.com/office/drawing/2014/main" id="{0F627E10-3ED5-44A4-9A38-5D58D43E0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798"/>
              <a:ext cx="29" cy="25"/>
            </a:xfrm>
            <a:custGeom>
              <a:avLst/>
              <a:gdLst>
                <a:gd name="T0" fmla="*/ 37 w 15"/>
                <a:gd name="T1" fmla="*/ 0 h 12"/>
                <a:gd name="T2" fmla="*/ 108 w 15"/>
                <a:gd name="T3" fmla="*/ 27 h 12"/>
                <a:gd name="T4" fmla="*/ 0 w 15"/>
                <a:gd name="T5" fmla="*/ 7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5" y="0"/>
                  </a:moveTo>
                  <a:cubicBezTo>
                    <a:pt x="8" y="0"/>
                    <a:pt x="13" y="1"/>
                    <a:pt x="15" y="3"/>
                  </a:cubicBezTo>
                  <a:cubicBezTo>
                    <a:pt x="13" y="6"/>
                    <a:pt x="2" y="12"/>
                    <a:pt x="0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3" name="Freeform 1486">
              <a:extLst>
                <a:ext uri="{FF2B5EF4-FFF2-40B4-BE49-F238E27FC236}">
                  <a16:creationId xmlns:a16="http://schemas.microsoft.com/office/drawing/2014/main" id="{15091801-E208-41CF-A6FD-FFBA62208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2819"/>
              <a:ext cx="30" cy="21"/>
            </a:xfrm>
            <a:custGeom>
              <a:avLst/>
              <a:gdLst>
                <a:gd name="T0" fmla="*/ 0 w 15"/>
                <a:gd name="T1" fmla="*/ 92 h 10"/>
                <a:gd name="T2" fmla="*/ 120 w 15"/>
                <a:gd name="T3" fmla="*/ 0 h 10"/>
                <a:gd name="T4" fmla="*/ 8 w 15"/>
                <a:gd name="T5" fmla="*/ 0 h 10"/>
                <a:gd name="T6" fmla="*/ 8 w 15"/>
                <a:gd name="T7" fmla="*/ 7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5" y="9"/>
                    <a:pt x="12" y="4"/>
                    <a:pt x="15" y="0"/>
                  </a:cubicBezTo>
                  <a:cubicBezTo>
                    <a:pt x="10" y="2"/>
                    <a:pt x="6" y="1"/>
                    <a:pt x="1" y="0"/>
                  </a:cubicBezTo>
                  <a:cubicBezTo>
                    <a:pt x="6" y="1"/>
                    <a:pt x="5" y="6"/>
                    <a:pt x="1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4" name="Freeform 1487">
              <a:extLst>
                <a:ext uri="{FF2B5EF4-FFF2-40B4-BE49-F238E27FC236}">
                  <a16:creationId xmlns:a16="http://schemas.microsoft.com/office/drawing/2014/main" id="{C8ABA44A-DBB3-47F6-AB90-2EFAAC59E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754"/>
              <a:ext cx="45" cy="27"/>
            </a:xfrm>
            <a:custGeom>
              <a:avLst/>
              <a:gdLst>
                <a:gd name="T0" fmla="*/ 0 w 23"/>
                <a:gd name="T1" fmla="*/ 100 h 13"/>
                <a:gd name="T2" fmla="*/ 96 w 23"/>
                <a:gd name="T3" fmla="*/ 100 h 13"/>
                <a:gd name="T4" fmla="*/ 172 w 23"/>
                <a:gd name="T5" fmla="*/ 35 h 13"/>
                <a:gd name="T6" fmla="*/ 119 w 23"/>
                <a:gd name="T7" fmla="*/ 25 h 13"/>
                <a:gd name="T8" fmla="*/ 45 w 23"/>
                <a:gd name="T9" fmla="*/ 0 h 13"/>
                <a:gd name="T10" fmla="*/ 76 w 23"/>
                <a:gd name="T11" fmla="*/ 35 h 13"/>
                <a:gd name="T12" fmla="*/ 31 w 23"/>
                <a:gd name="T13" fmla="*/ 10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3">
                  <a:moveTo>
                    <a:pt x="0" y="11"/>
                  </a:moveTo>
                  <a:cubicBezTo>
                    <a:pt x="4" y="13"/>
                    <a:pt x="9" y="12"/>
                    <a:pt x="13" y="11"/>
                  </a:cubicBezTo>
                  <a:cubicBezTo>
                    <a:pt x="16" y="10"/>
                    <a:pt x="23" y="8"/>
                    <a:pt x="23" y="4"/>
                  </a:cubicBezTo>
                  <a:cubicBezTo>
                    <a:pt x="22" y="1"/>
                    <a:pt x="18" y="3"/>
                    <a:pt x="16" y="3"/>
                  </a:cubicBezTo>
                  <a:cubicBezTo>
                    <a:pt x="11" y="4"/>
                    <a:pt x="9" y="2"/>
                    <a:pt x="6" y="0"/>
                  </a:cubicBezTo>
                  <a:cubicBezTo>
                    <a:pt x="7" y="1"/>
                    <a:pt x="10" y="2"/>
                    <a:pt x="10" y="4"/>
                  </a:cubicBezTo>
                  <a:cubicBezTo>
                    <a:pt x="12" y="8"/>
                    <a:pt x="7" y="10"/>
                    <a:pt x="4" y="1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5" name="Freeform 1488">
              <a:extLst>
                <a:ext uri="{FF2B5EF4-FFF2-40B4-BE49-F238E27FC236}">
                  <a16:creationId xmlns:a16="http://schemas.microsoft.com/office/drawing/2014/main" id="{711A99FE-C9C6-4FCE-B91B-AC293EE9D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2674"/>
              <a:ext cx="62" cy="25"/>
            </a:xfrm>
            <a:custGeom>
              <a:avLst/>
              <a:gdLst>
                <a:gd name="T0" fmla="*/ 0 w 32"/>
                <a:gd name="T1" fmla="*/ 17 h 12"/>
                <a:gd name="T2" fmla="*/ 124 w 32"/>
                <a:gd name="T3" fmla="*/ 100 h 12"/>
                <a:gd name="T4" fmla="*/ 233 w 32"/>
                <a:gd name="T5" fmla="*/ 56 h 12"/>
                <a:gd name="T6" fmla="*/ 93 w 32"/>
                <a:gd name="T7" fmla="*/ 0 h 12"/>
                <a:gd name="T8" fmla="*/ 64 w 32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2">
                  <a:moveTo>
                    <a:pt x="0" y="2"/>
                  </a:moveTo>
                  <a:cubicBezTo>
                    <a:pt x="5" y="7"/>
                    <a:pt x="10" y="11"/>
                    <a:pt x="17" y="11"/>
                  </a:cubicBezTo>
                  <a:cubicBezTo>
                    <a:pt x="22" y="12"/>
                    <a:pt x="29" y="11"/>
                    <a:pt x="32" y="6"/>
                  </a:cubicBezTo>
                  <a:cubicBezTo>
                    <a:pt x="24" y="8"/>
                    <a:pt x="19" y="3"/>
                    <a:pt x="13" y="0"/>
                  </a:cubicBezTo>
                  <a:cubicBezTo>
                    <a:pt x="17" y="4"/>
                    <a:pt x="13" y="7"/>
                    <a:pt x="9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6" name="Freeform 1489">
              <a:extLst>
                <a:ext uri="{FF2B5EF4-FFF2-40B4-BE49-F238E27FC236}">
                  <a16:creationId xmlns:a16="http://schemas.microsoft.com/office/drawing/2014/main" id="{6360086E-20C6-42FB-9C12-7B8DC1778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497"/>
              <a:ext cx="30" cy="18"/>
            </a:xfrm>
            <a:custGeom>
              <a:avLst/>
              <a:gdLst>
                <a:gd name="T0" fmla="*/ 0 w 15"/>
                <a:gd name="T1" fmla="*/ 48 h 9"/>
                <a:gd name="T2" fmla="*/ 56 w 15"/>
                <a:gd name="T3" fmla="*/ 0 h 9"/>
                <a:gd name="T4" fmla="*/ 120 w 15"/>
                <a:gd name="T5" fmla="*/ 72 h 9"/>
                <a:gd name="T6" fmla="*/ 24 w 15"/>
                <a:gd name="T7" fmla="*/ 4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6"/>
                  </a:moveTo>
                  <a:cubicBezTo>
                    <a:pt x="2" y="3"/>
                    <a:pt x="3" y="0"/>
                    <a:pt x="7" y="0"/>
                  </a:cubicBezTo>
                  <a:cubicBezTo>
                    <a:pt x="10" y="1"/>
                    <a:pt x="14" y="6"/>
                    <a:pt x="15" y="9"/>
                  </a:cubicBezTo>
                  <a:cubicBezTo>
                    <a:pt x="11" y="8"/>
                    <a:pt x="7" y="1"/>
                    <a:pt x="3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7" name="Freeform 1490">
              <a:extLst>
                <a:ext uri="{FF2B5EF4-FFF2-40B4-BE49-F238E27FC236}">
                  <a16:creationId xmlns:a16="http://schemas.microsoft.com/office/drawing/2014/main" id="{909DC8E8-2925-4A8F-BE14-566C7E1F6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2616"/>
              <a:ext cx="22" cy="40"/>
            </a:xfrm>
            <a:custGeom>
              <a:avLst/>
              <a:gdLst>
                <a:gd name="T0" fmla="*/ 8 w 11"/>
                <a:gd name="T1" fmla="*/ 0 h 19"/>
                <a:gd name="T2" fmla="*/ 40 w 11"/>
                <a:gd name="T3" fmla="*/ 177 h 19"/>
                <a:gd name="T4" fmla="*/ 0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" y="0"/>
                  </a:moveTo>
                  <a:cubicBezTo>
                    <a:pt x="4" y="3"/>
                    <a:pt x="11" y="17"/>
                    <a:pt x="5" y="19"/>
                  </a:cubicBezTo>
                  <a:cubicBezTo>
                    <a:pt x="6" y="13"/>
                    <a:pt x="2" y="7"/>
                    <a:pt x="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8" name="Freeform 1491">
              <a:extLst>
                <a:ext uri="{FF2B5EF4-FFF2-40B4-BE49-F238E27FC236}">
                  <a16:creationId xmlns:a16="http://schemas.microsoft.com/office/drawing/2014/main" id="{87E556AD-BEAE-4D3C-9184-F38A70437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758"/>
              <a:ext cx="28" cy="21"/>
            </a:xfrm>
            <a:custGeom>
              <a:avLst/>
              <a:gdLst>
                <a:gd name="T0" fmla="*/ 48 w 14"/>
                <a:gd name="T1" fmla="*/ 8 h 10"/>
                <a:gd name="T2" fmla="*/ 104 w 14"/>
                <a:gd name="T3" fmla="*/ 27 h 10"/>
                <a:gd name="T4" fmla="*/ 0 w 14"/>
                <a:gd name="T5" fmla="*/ 92 h 10"/>
                <a:gd name="T6" fmla="*/ 64 w 14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6" y="1"/>
                  </a:moveTo>
                  <a:cubicBezTo>
                    <a:pt x="9" y="1"/>
                    <a:pt x="13" y="0"/>
                    <a:pt x="13" y="3"/>
                  </a:cubicBezTo>
                  <a:cubicBezTo>
                    <a:pt x="14" y="6"/>
                    <a:pt x="2" y="9"/>
                    <a:pt x="0" y="10"/>
                  </a:cubicBezTo>
                  <a:cubicBezTo>
                    <a:pt x="2" y="8"/>
                    <a:pt x="7" y="5"/>
                    <a:pt x="8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69" name="Freeform 1492">
              <a:extLst>
                <a:ext uri="{FF2B5EF4-FFF2-40B4-BE49-F238E27FC236}">
                  <a16:creationId xmlns:a16="http://schemas.microsoft.com/office/drawing/2014/main" id="{7EAE38E9-E9F3-48A1-BB30-301E1AA0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800"/>
              <a:ext cx="19" cy="14"/>
            </a:xfrm>
            <a:custGeom>
              <a:avLst/>
              <a:gdLst>
                <a:gd name="T0" fmla="*/ 0 w 10"/>
                <a:gd name="T1" fmla="*/ 56 h 7"/>
                <a:gd name="T2" fmla="*/ 68 w 10"/>
                <a:gd name="T3" fmla="*/ 16 h 7"/>
                <a:gd name="T4" fmla="*/ 29 w 10"/>
                <a:gd name="T5" fmla="*/ 0 h 7"/>
                <a:gd name="T6" fmla="*/ 21 w 10"/>
                <a:gd name="T7" fmla="*/ 3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4" y="7"/>
                    <a:pt x="9" y="6"/>
                    <a:pt x="10" y="2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5" y="1"/>
                    <a:pt x="5" y="3"/>
                    <a:pt x="3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0" name="Freeform 1493">
              <a:extLst>
                <a:ext uri="{FF2B5EF4-FFF2-40B4-BE49-F238E27FC236}">
                  <a16:creationId xmlns:a16="http://schemas.microsoft.com/office/drawing/2014/main" id="{CB498E3B-CB5D-446A-A997-41D95A37A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819"/>
              <a:ext cx="16" cy="14"/>
            </a:xfrm>
            <a:custGeom>
              <a:avLst/>
              <a:gdLst>
                <a:gd name="T0" fmla="*/ 8 w 8"/>
                <a:gd name="T1" fmla="*/ 56 h 7"/>
                <a:gd name="T2" fmla="*/ 64 w 8"/>
                <a:gd name="T3" fmla="*/ 0 h 7"/>
                <a:gd name="T4" fmla="*/ 0 w 8"/>
                <a:gd name="T5" fmla="*/ 8 h 7"/>
                <a:gd name="T6" fmla="*/ 8 w 8"/>
                <a:gd name="T7" fmla="*/ 4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4" y="5"/>
                    <a:pt x="6" y="3"/>
                    <a:pt x="8" y="0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1"/>
                    <a:pt x="2" y="3"/>
                    <a:pt x="1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1" name="Freeform 1494">
              <a:extLst>
                <a:ext uri="{FF2B5EF4-FFF2-40B4-BE49-F238E27FC236}">
                  <a16:creationId xmlns:a16="http://schemas.microsoft.com/office/drawing/2014/main" id="{42062972-3184-4834-BCA3-A16791626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2497"/>
              <a:ext cx="26" cy="41"/>
            </a:xfrm>
            <a:custGeom>
              <a:avLst/>
              <a:gdLst>
                <a:gd name="T0" fmla="*/ 0 w 13"/>
                <a:gd name="T1" fmla="*/ 33 h 20"/>
                <a:gd name="T2" fmla="*/ 56 w 13"/>
                <a:gd name="T3" fmla="*/ 172 h 20"/>
                <a:gd name="T4" fmla="*/ 88 w 13"/>
                <a:gd name="T5" fmla="*/ 59 h 20"/>
                <a:gd name="T6" fmla="*/ 24 w 13"/>
                <a:gd name="T7" fmla="*/ 1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0" y="4"/>
                  </a:moveTo>
                  <a:cubicBezTo>
                    <a:pt x="1" y="9"/>
                    <a:pt x="4" y="16"/>
                    <a:pt x="7" y="20"/>
                  </a:cubicBezTo>
                  <a:cubicBezTo>
                    <a:pt x="13" y="18"/>
                    <a:pt x="11" y="12"/>
                    <a:pt x="11" y="7"/>
                  </a:cubicBezTo>
                  <a:cubicBezTo>
                    <a:pt x="11" y="0"/>
                    <a:pt x="8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2" name="Freeform 1495">
              <a:extLst>
                <a:ext uri="{FF2B5EF4-FFF2-40B4-BE49-F238E27FC236}">
                  <a16:creationId xmlns:a16="http://schemas.microsoft.com/office/drawing/2014/main" id="{7C3C113A-31A8-409D-A459-FC60B6AFD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607"/>
              <a:ext cx="37" cy="30"/>
            </a:xfrm>
            <a:custGeom>
              <a:avLst/>
              <a:gdLst>
                <a:gd name="T0" fmla="*/ 0 w 19"/>
                <a:gd name="T1" fmla="*/ 41 h 14"/>
                <a:gd name="T2" fmla="*/ 72 w 19"/>
                <a:gd name="T3" fmla="*/ 120 h 14"/>
                <a:gd name="T4" fmla="*/ 8 w 1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0" y="4"/>
                  </a:moveTo>
                  <a:cubicBezTo>
                    <a:pt x="1" y="7"/>
                    <a:pt x="6" y="14"/>
                    <a:pt x="10" y="12"/>
                  </a:cubicBezTo>
                  <a:cubicBezTo>
                    <a:pt x="19" y="8"/>
                    <a:pt x="4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3" name="Freeform 1496">
              <a:extLst>
                <a:ext uri="{FF2B5EF4-FFF2-40B4-BE49-F238E27FC236}">
                  <a16:creationId xmlns:a16="http://schemas.microsoft.com/office/drawing/2014/main" id="{8FEB5FB0-A456-4901-A39E-DEAC09547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2725"/>
              <a:ext cx="16" cy="33"/>
            </a:xfrm>
            <a:custGeom>
              <a:avLst/>
              <a:gdLst>
                <a:gd name="T0" fmla="*/ 32 w 8"/>
                <a:gd name="T1" fmla="*/ 0 h 16"/>
                <a:gd name="T2" fmla="*/ 16 w 8"/>
                <a:gd name="T3" fmla="*/ 140 h 16"/>
                <a:gd name="T4" fmla="*/ 64 w 8"/>
                <a:gd name="T5" fmla="*/ 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1" y="3"/>
                    <a:pt x="0" y="13"/>
                    <a:pt x="2" y="16"/>
                  </a:cubicBezTo>
                  <a:cubicBezTo>
                    <a:pt x="6" y="15"/>
                    <a:pt x="5" y="10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4" name="Freeform 1497">
              <a:extLst>
                <a:ext uri="{FF2B5EF4-FFF2-40B4-BE49-F238E27FC236}">
                  <a16:creationId xmlns:a16="http://schemas.microsoft.com/office/drawing/2014/main" id="{196D4EF5-BE5D-4B23-8897-5C5950603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781"/>
              <a:ext cx="18" cy="21"/>
            </a:xfrm>
            <a:custGeom>
              <a:avLst/>
              <a:gdLst>
                <a:gd name="T0" fmla="*/ 16 w 9"/>
                <a:gd name="T1" fmla="*/ 0 h 10"/>
                <a:gd name="T2" fmla="*/ 64 w 9"/>
                <a:gd name="T3" fmla="*/ 92 h 10"/>
                <a:gd name="T4" fmla="*/ 72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0" y="4"/>
                    <a:pt x="3" y="9"/>
                    <a:pt x="8" y="10"/>
                  </a:cubicBezTo>
                  <a:cubicBezTo>
                    <a:pt x="6" y="7"/>
                    <a:pt x="5" y="4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5" name="Freeform 1498">
              <a:extLst>
                <a:ext uri="{FF2B5EF4-FFF2-40B4-BE49-F238E27FC236}">
                  <a16:creationId xmlns:a16="http://schemas.microsoft.com/office/drawing/2014/main" id="{56A70A25-8A4A-445C-A40F-8C7E57521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808"/>
              <a:ext cx="14" cy="21"/>
            </a:xfrm>
            <a:custGeom>
              <a:avLst/>
              <a:gdLst>
                <a:gd name="T0" fmla="*/ 8 w 7"/>
                <a:gd name="T1" fmla="*/ 0 h 10"/>
                <a:gd name="T2" fmla="*/ 48 w 7"/>
                <a:gd name="T3" fmla="*/ 92 h 10"/>
                <a:gd name="T4" fmla="*/ 56 w 7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0" y="3"/>
                    <a:pt x="3" y="9"/>
                    <a:pt x="6" y="10"/>
                  </a:cubicBezTo>
                  <a:cubicBezTo>
                    <a:pt x="6" y="8"/>
                    <a:pt x="5" y="5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6" name="Freeform 1499">
              <a:extLst>
                <a:ext uri="{FF2B5EF4-FFF2-40B4-BE49-F238E27FC236}">
                  <a16:creationId xmlns:a16="http://schemas.microsoft.com/office/drawing/2014/main" id="{C469D156-A7EB-4306-A1EC-CEBDED23A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624"/>
              <a:ext cx="22" cy="32"/>
            </a:xfrm>
            <a:custGeom>
              <a:avLst/>
              <a:gdLst>
                <a:gd name="T0" fmla="*/ 56 w 11"/>
                <a:gd name="T1" fmla="*/ 0 h 15"/>
                <a:gd name="T2" fmla="*/ 48 w 11"/>
                <a:gd name="T3" fmla="*/ 145 h 15"/>
                <a:gd name="T4" fmla="*/ 88 w 11"/>
                <a:gd name="T5" fmla="*/ 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7" y="0"/>
                  </a:moveTo>
                  <a:cubicBezTo>
                    <a:pt x="5" y="3"/>
                    <a:pt x="0" y="14"/>
                    <a:pt x="6" y="15"/>
                  </a:cubicBezTo>
                  <a:cubicBezTo>
                    <a:pt x="6" y="12"/>
                    <a:pt x="9" y="6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7" name="Freeform 1500">
              <a:extLst>
                <a:ext uri="{FF2B5EF4-FFF2-40B4-BE49-F238E27FC236}">
                  <a16:creationId xmlns:a16="http://schemas.microsoft.com/office/drawing/2014/main" id="{CFCDF760-FEF7-4AC7-AB96-26D391F99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469"/>
              <a:ext cx="18" cy="65"/>
            </a:xfrm>
            <a:custGeom>
              <a:avLst/>
              <a:gdLst>
                <a:gd name="T0" fmla="*/ 32 w 9"/>
                <a:gd name="T1" fmla="*/ 27 h 31"/>
                <a:gd name="T2" fmla="*/ 16 w 9"/>
                <a:gd name="T3" fmla="*/ 168 h 31"/>
                <a:gd name="T4" fmla="*/ 40 w 9"/>
                <a:gd name="T5" fmla="*/ 285 h 31"/>
                <a:gd name="T6" fmla="*/ 48 w 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1">
                  <a:moveTo>
                    <a:pt x="4" y="3"/>
                  </a:moveTo>
                  <a:cubicBezTo>
                    <a:pt x="0" y="7"/>
                    <a:pt x="2" y="13"/>
                    <a:pt x="2" y="18"/>
                  </a:cubicBezTo>
                  <a:cubicBezTo>
                    <a:pt x="3" y="22"/>
                    <a:pt x="3" y="28"/>
                    <a:pt x="5" y="31"/>
                  </a:cubicBezTo>
                  <a:cubicBezTo>
                    <a:pt x="9" y="21"/>
                    <a:pt x="1" y="9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8" name="Freeform 1501">
              <a:extLst>
                <a:ext uri="{FF2B5EF4-FFF2-40B4-BE49-F238E27FC236}">
                  <a16:creationId xmlns:a16="http://schemas.microsoft.com/office/drawing/2014/main" id="{F1CEDF51-111D-4DB8-A4F2-A683BC5CA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420"/>
              <a:ext cx="116" cy="107"/>
            </a:xfrm>
            <a:custGeom>
              <a:avLst/>
              <a:gdLst>
                <a:gd name="T0" fmla="*/ 151 w 59"/>
                <a:gd name="T1" fmla="*/ 65 h 51"/>
                <a:gd name="T2" fmla="*/ 61 w 59"/>
                <a:gd name="T3" fmla="*/ 220 h 51"/>
                <a:gd name="T4" fmla="*/ 151 w 59"/>
                <a:gd name="T5" fmla="*/ 453 h 51"/>
                <a:gd name="T6" fmla="*/ 320 w 59"/>
                <a:gd name="T7" fmla="*/ 462 h 51"/>
                <a:gd name="T8" fmla="*/ 395 w 59"/>
                <a:gd name="T9" fmla="*/ 369 h 51"/>
                <a:gd name="T10" fmla="*/ 387 w 59"/>
                <a:gd name="T11" fmla="*/ 136 h 51"/>
                <a:gd name="T12" fmla="*/ 151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20" y="7"/>
                  </a:moveTo>
                  <a:cubicBezTo>
                    <a:pt x="14" y="14"/>
                    <a:pt x="10" y="19"/>
                    <a:pt x="8" y="24"/>
                  </a:cubicBezTo>
                  <a:cubicBezTo>
                    <a:pt x="0" y="39"/>
                    <a:pt x="12" y="47"/>
                    <a:pt x="20" y="49"/>
                  </a:cubicBezTo>
                  <a:cubicBezTo>
                    <a:pt x="26" y="50"/>
                    <a:pt x="37" y="51"/>
                    <a:pt x="42" y="50"/>
                  </a:cubicBezTo>
                  <a:cubicBezTo>
                    <a:pt x="47" y="48"/>
                    <a:pt x="48" y="48"/>
                    <a:pt x="52" y="40"/>
                  </a:cubicBezTo>
                  <a:cubicBezTo>
                    <a:pt x="55" y="32"/>
                    <a:pt x="59" y="24"/>
                    <a:pt x="51" y="15"/>
                  </a:cubicBezTo>
                  <a:cubicBezTo>
                    <a:pt x="47" y="10"/>
                    <a:pt x="29" y="0"/>
                    <a:pt x="20" y="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79" name="Freeform 1502">
              <a:extLst>
                <a:ext uri="{FF2B5EF4-FFF2-40B4-BE49-F238E27FC236}">
                  <a16:creationId xmlns:a16="http://schemas.microsoft.com/office/drawing/2014/main" id="{41788889-BDED-4B43-8FA8-2B8292B66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426"/>
              <a:ext cx="159" cy="175"/>
            </a:xfrm>
            <a:custGeom>
              <a:avLst/>
              <a:gdLst>
                <a:gd name="T0" fmla="*/ 151 w 81"/>
                <a:gd name="T1" fmla="*/ 660 h 84"/>
                <a:gd name="T2" fmla="*/ 393 w 81"/>
                <a:gd name="T3" fmla="*/ 742 h 84"/>
                <a:gd name="T4" fmla="*/ 559 w 81"/>
                <a:gd name="T5" fmla="*/ 533 h 84"/>
                <a:gd name="T6" fmla="*/ 581 w 81"/>
                <a:gd name="T7" fmla="*/ 217 h 84"/>
                <a:gd name="T8" fmla="*/ 463 w 81"/>
                <a:gd name="T9" fmla="*/ 65 h 84"/>
                <a:gd name="T10" fmla="*/ 151 w 81"/>
                <a:gd name="T11" fmla="*/ 92 h 84"/>
                <a:gd name="T12" fmla="*/ 31 w 81"/>
                <a:gd name="T13" fmla="*/ 469 h 84"/>
                <a:gd name="T14" fmla="*/ 151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20" y="73"/>
                  </a:moveTo>
                  <a:cubicBezTo>
                    <a:pt x="31" y="82"/>
                    <a:pt x="46" y="84"/>
                    <a:pt x="52" y="82"/>
                  </a:cubicBezTo>
                  <a:cubicBezTo>
                    <a:pt x="58" y="80"/>
                    <a:pt x="71" y="65"/>
                    <a:pt x="74" y="59"/>
                  </a:cubicBezTo>
                  <a:cubicBezTo>
                    <a:pt x="77" y="49"/>
                    <a:pt x="81" y="34"/>
                    <a:pt x="77" y="24"/>
                  </a:cubicBezTo>
                  <a:cubicBezTo>
                    <a:pt x="73" y="17"/>
                    <a:pt x="67" y="11"/>
                    <a:pt x="61" y="7"/>
                  </a:cubicBezTo>
                  <a:cubicBezTo>
                    <a:pt x="54" y="0"/>
                    <a:pt x="27" y="5"/>
                    <a:pt x="20" y="10"/>
                  </a:cubicBezTo>
                  <a:cubicBezTo>
                    <a:pt x="14" y="14"/>
                    <a:pt x="0" y="34"/>
                    <a:pt x="4" y="52"/>
                  </a:cubicBezTo>
                  <a:cubicBezTo>
                    <a:pt x="6" y="58"/>
                    <a:pt x="7" y="64"/>
                    <a:pt x="20" y="7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0" name="Freeform 1503">
              <a:extLst>
                <a:ext uri="{FF2B5EF4-FFF2-40B4-BE49-F238E27FC236}">
                  <a16:creationId xmlns:a16="http://schemas.microsoft.com/office/drawing/2014/main" id="{9BC9C49C-CF65-4E34-B4F0-126AA1F5B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681"/>
              <a:ext cx="104" cy="115"/>
            </a:xfrm>
            <a:custGeom>
              <a:avLst/>
              <a:gdLst>
                <a:gd name="T0" fmla="*/ 385 w 53"/>
                <a:gd name="T1" fmla="*/ 358 h 55"/>
                <a:gd name="T2" fmla="*/ 316 w 53"/>
                <a:gd name="T3" fmla="*/ 56 h 55"/>
                <a:gd name="T4" fmla="*/ 100 w 53"/>
                <a:gd name="T5" fmla="*/ 44 h 55"/>
                <a:gd name="T6" fmla="*/ 47 w 53"/>
                <a:gd name="T7" fmla="*/ 368 h 55"/>
                <a:gd name="T8" fmla="*/ 273 w 53"/>
                <a:gd name="T9" fmla="*/ 477 h 55"/>
                <a:gd name="T10" fmla="*/ 385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51" y="39"/>
                  </a:moveTo>
                  <a:cubicBezTo>
                    <a:pt x="53" y="29"/>
                    <a:pt x="48" y="9"/>
                    <a:pt x="42" y="6"/>
                  </a:cubicBezTo>
                  <a:cubicBezTo>
                    <a:pt x="37" y="4"/>
                    <a:pt x="18" y="0"/>
                    <a:pt x="13" y="5"/>
                  </a:cubicBezTo>
                  <a:cubicBezTo>
                    <a:pt x="6" y="11"/>
                    <a:pt x="0" y="28"/>
                    <a:pt x="6" y="40"/>
                  </a:cubicBezTo>
                  <a:cubicBezTo>
                    <a:pt x="14" y="55"/>
                    <a:pt x="31" y="54"/>
                    <a:pt x="36" y="52"/>
                  </a:cubicBezTo>
                  <a:cubicBezTo>
                    <a:pt x="44" y="50"/>
                    <a:pt x="50" y="43"/>
                    <a:pt x="51" y="3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1" name="Freeform 1504">
              <a:extLst>
                <a:ext uri="{FF2B5EF4-FFF2-40B4-BE49-F238E27FC236}">
                  <a16:creationId xmlns:a16="http://schemas.microsoft.com/office/drawing/2014/main" id="{4C95EC76-696B-43C4-86F2-2A3AB3B19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739"/>
              <a:ext cx="84" cy="90"/>
            </a:xfrm>
            <a:custGeom>
              <a:avLst/>
              <a:gdLst>
                <a:gd name="T0" fmla="*/ 23 w 43"/>
                <a:gd name="T1" fmla="*/ 84 h 43"/>
                <a:gd name="T2" fmla="*/ 8 w 43"/>
                <a:gd name="T3" fmla="*/ 301 h 43"/>
                <a:gd name="T4" fmla="*/ 195 w 43"/>
                <a:gd name="T5" fmla="*/ 360 h 43"/>
                <a:gd name="T6" fmla="*/ 289 w 43"/>
                <a:gd name="T7" fmla="*/ 128 h 43"/>
                <a:gd name="T8" fmla="*/ 125 w 43"/>
                <a:gd name="T9" fmla="*/ 0 h 43"/>
                <a:gd name="T10" fmla="*/ 23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3" y="9"/>
                  </a:moveTo>
                  <a:cubicBezTo>
                    <a:pt x="1" y="17"/>
                    <a:pt x="0" y="27"/>
                    <a:pt x="1" y="33"/>
                  </a:cubicBezTo>
                  <a:cubicBezTo>
                    <a:pt x="8" y="41"/>
                    <a:pt x="18" y="43"/>
                    <a:pt x="26" y="39"/>
                  </a:cubicBezTo>
                  <a:cubicBezTo>
                    <a:pt x="34" y="35"/>
                    <a:pt x="43" y="27"/>
                    <a:pt x="39" y="14"/>
                  </a:cubicBezTo>
                  <a:cubicBezTo>
                    <a:pt x="38" y="10"/>
                    <a:pt x="22" y="1"/>
                    <a:pt x="17" y="0"/>
                  </a:cubicBezTo>
                  <a:cubicBezTo>
                    <a:pt x="11" y="0"/>
                    <a:pt x="4" y="3"/>
                    <a:pt x="3" y="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2" name="Freeform 1505">
              <a:extLst>
                <a:ext uri="{FF2B5EF4-FFF2-40B4-BE49-F238E27FC236}">
                  <a16:creationId xmlns:a16="http://schemas.microsoft.com/office/drawing/2014/main" id="{A511D92F-602E-422C-B6EB-96CB60247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760"/>
              <a:ext cx="81" cy="94"/>
            </a:xfrm>
            <a:custGeom>
              <a:avLst/>
              <a:gdLst>
                <a:gd name="T0" fmla="*/ 192 w 41"/>
                <a:gd name="T1" fmla="*/ 384 h 45"/>
                <a:gd name="T2" fmla="*/ 292 w 41"/>
                <a:gd name="T3" fmla="*/ 175 h 45"/>
                <a:gd name="T4" fmla="*/ 117 w 41"/>
                <a:gd name="T5" fmla="*/ 17 h 45"/>
                <a:gd name="T6" fmla="*/ 0 w 41"/>
                <a:gd name="T7" fmla="*/ 217 h 45"/>
                <a:gd name="T8" fmla="*/ 192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25" y="42"/>
                  </a:moveTo>
                  <a:cubicBezTo>
                    <a:pt x="32" y="41"/>
                    <a:pt x="41" y="26"/>
                    <a:pt x="38" y="19"/>
                  </a:cubicBezTo>
                  <a:cubicBezTo>
                    <a:pt x="35" y="13"/>
                    <a:pt x="27" y="0"/>
                    <a:pt x="15" y="2"/>
                  </a:cubicBezTo>
                  <a:cubicBezTo>
                    <a:pt x="5" y="3"/>
                    <a:pt x="0" y="19"/>
                    <a:pt x="0" y="24"/>
                  </a:cubicBezTo>
                  <a:cubicBezTo>
                    <a:pt x="0" y="29"/>
                    <a:pt x="17" y="45"/>
                    <a:pt x="25" y="4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3" name="Freeform 1506">
              <a:extLst>
                <a:ext uri="{FF2B5EF4-FFF2-40B4-BE49-F238E27FC236}">
                  <a16:creationId xmlns:a16="http://schemas.microsoft.com/office/drawing/2014/main" id="{45FC36BA-22A6-428C-B446-CD09A760A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584"/>
              <a:ext cx="136" cy="126"/>
            </a:xfrm>
            <a:custGeom>
              <a:avLst/>
              <a:gdLst>
                <a:gd name="T0" fmla="*/ 300 w 69"/>
                <a:gd name="T1" fmla="*/ 538 h 60"/>
                <a:gd name="T2" fmla="*/ 497 w 69"/>
                <a:gd name="T3" fmla="*/ 336 h 60"/>
                <a:gd name="T4" fmla="*/ 392 w 69"/>
                <a:gd name="T5" fmla="*/ 67 h 60"/>
                <a:gd name="T6" fmla="*/ 168 w 69"/>
                <a:gd name="T7" fmla="*/ 8 h 60"/>
                <a:gd name="T8" fmla="*/ 8 w 69"/>
                <a:gd name="T9" fmla="*/ 260 h 60"/>
                <a:gd name="T10" fmla="*/ 124 w 69"/>
                <a:gd name="T11" fmla="*/ 498 h 60"/>
                <a:gd name="T12" fmla="*/ 300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9" y="58"/>
                  </a:moveTo>
                  <a:cubicBezTo>
                    <a:pt x="48" y="56"/>
                    <a:pt x="61" y="48"/>
                    <a:pt x="65" y="36"/>
                  </a:cubicBezTo>
                  <a:cubicBezTo>
                    <a:pt x="69" y="23"/>
                    <a:pt x="57" y="11"/>
                    <a:pt x="51" y="7"/>
                  </a:cubicBezTo>
                  <a:cubicBezTo>
                    <a:pt x="42" y="1"/>
                    <a:pt x="27" y="1"/>
                    <a:pt x="22" y="1"/>
                  </a:cubicBezTo>
                  <a:cubicBezTo>
                    <a:pt x="10" y="0"/>
                    <a:pt x="0" y="18"/>
                    <a:pt x="1" y="28"/>
                  </a:cubicBezTo>
                  <a:cubicBezTo>
                    <a:pt x="3" y="38"/>
                    <a:pt x="11" y="50"/>
                    <a:pt x="16" y="54"/>
                  </a:cubicBezTo>
                  <a:cubicBezTo>
                    <a:pt x="21" y="57"/>
                    <a:pt x="30" y="60"/>
                    <a:pt x="39" y="5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4" name="Freeform 1507">
              <a:extLst>
                <a:ext uri="{FF2B5EF4-FFF2-40B4-BE49-F238E27FC236}">
                  <a16:creationId xmlns:a16="http://schemas.microsoft.com/office/drawing/2014/main" id="{7E193428-9B9C-44F3-9BB9-5E129E787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612"/>
              <a:ext cx="141" cy="182"/>
            </a:xfrm>
            <a:custGeom>
              <a:avLst/>
              <a:gdLst>
                <a:gd name="T0" fmla="*/ 337 w 72"/>
                <a:gd name="T1" fmla="*/ 56 h 87"/>
                <a:gd name="T2" fmla="*/ 525 w 72"/>
                <a:gd name="T3" fmla="*/ 328 h 87"/>
                <a:gd name="T4" fmla="*/ 517 w 72"/>
                <a:gd name="T5" fmla="*/ 613 h 87"/>
                <a:gd name="T6" fmla="*/ 337 w 72"/>
                <a:gd name="T7" fmla="*/ 722 h 87"/>
                <a:gd name="T8" fmla="*/ 96 w 72"/>
                <a:gd name="T9" fmla="*/ 678 h 87"/>
                <a:gd name="T10" fmla="*/ 8 w 72"/>
                <a:gd name="T11" fmla="*/ 429 h 87"/>
                <a:gd name="T12" fmla="*/ 69 w 72"/>
                <a:gd name="T13" fmla="*/ 192 h 87"/>
                <a:gd name="T14" fmla="*/ 337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45" y="6"/>
                  </a:moveTo>
                  <a:cubicBezTo>
                    <a:pt x="56" y="12"/>
                    <a:pt x="70" y="17"/>
                    <a:pt x="70" y="36"/>
                  </a:cubicBezTo>
                  <a:cubicBezTo>
                    <a:pt x="70" y="55"/>
                    <a:pt x="72" y="60"/>
                    <a:pt x="69" y="67"/>
                  </a:cubicBezTo>
                  <a:cubicBezTo>
                    <a:pt x="66" y="75"/>
                    <a:pt x="59" y="70"/>
                    <a:pt x="45" y="79"/>
                  </a:cubicBezTo>
                  <a:cubicBezTo>
                    <a:pt x="30" y="87"/>
                    <a:pt x="20" y="81"/>
                    <a:pt x="13" y="74"/>
                  </a:cubicBezTo>
                  <a:cubicBezTo>
                    <a:pt x="9" y="71"/>
                    <a:pt x="3" y="58"/>
                    <a:pt x="1" y="47"/>
                  </a:cubicBezTo>
                  <a:cubicBezTo>
                    <a:pt x="0" y="36"/>
                    <a:pt x="4" y="26"/>
                    <a:pt x="9" y="21"/>
                  </a:cubicBezTo>
                  <a:cubicBezTo>
                    <a:pt x="19" y="11"/>
                    <a:pt x="28" y="0"/>
                    <a:pt x="45" y="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5" name="Freeform 1508">
              <a:extLst>
                <a:ext uri="{FF2B5EF4-FFF2-40B4-BE49-F238E27FC236}">
                  <a16:creationId xmlns:a16="http://schemas.microsoft.com/office/drawing/2014/main" id="{32C95DB6-BFC1-4EE2-BBDC-21F6F2CC1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506"/>
              <a:ext cx="143" cy="129"/>
            </a:xfrm>
            <a:custGeom>
              <a:avLst/>
              <a:gdLst>
                <a:gd name="T0" fmla="*/ 488 w 73"/>
                <a:gd name="T1" fmla="*/ 125 h 62"/>
                <a:gd name="T2" fmla="*/ 488 w 73"/>
                <a:gd name="T3" fmla="*/ 460 h 62"/>
                <a:gd name="T4" fmla="*/ 272 w 73"/>
                <a:gd name="T5" fmla="*/ 541 h 62"/>
                <a:gd name="T6" fmla="*/ 53 w 73"/>
                <a:gd name="T7" fmla="*/ 433 h 62"/>
                <a:gd name="T8" fmla="*/ 204 w 73"/>
                <a:gd name="T9" fmla="*/ 35 h 62"/>
                <a:gd name="T10" fmla="*/ 488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65" y="14"/>
                  </a:moveTo>
                  <a:cubicBezTo>
                    <a:pt x="73" y="27"/>
                    <a:pt x="71" y="45"/>
                    <a:pt x="65" y="51"/>
                  </a:cubicBezTo>
                  <a:cubicBezTo>
                    <a:pt x="57" y="59"/>
                    <a:pt x="49" y="58"/>
                    <a:pt x="36" y="60"/>
                  </a:cubicBezTo>
                  <a:cubicBezTo>
                    <a:pt x="24" y="62"/>
                    <a:pt x="14" y="62"/>
                    <a:pt x="7" y="48"/>
                  </a:cubicBezTo>
                  <a:cubicBezTo>
                    <a:pt x="0" y="35"/>
                    <a:pt x="22" y="8"/>
                    <a:pt x="27" y="4"/>
                  </a:cubicBezTo>
                  <a:cubicBezTo>
                    <a:pt x="32" y="0"/>
                    <a:pt x="57" y="2"/>
                    <a:pt x="65" y="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6" name="Freeform 1509">
              <a:extLst>
                <a:ext uri="{FF2B5EF4-FFF2-40B4-BE49-F238E27FC236}">
                  <a16:creationId xmlns:a16="http://schemas.microsoft.com/office/drawing/2014/main" id="{CB7F2A9B-E3AE-4EC9-B04D-43A4A91F7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1547"/>
              <a:ext cx="43" cy="53"/>
            </a:xfrm>
            <a:custGeom>
              <a:avLst/>
              <a:gdLst>
                <a:gd name="T0" fmla="*/ 84 w 22"/>
                <a:gd name="T1" fmla="*/ 0 h 25"/>
                <a:gd name="T2" fmla="*/ 133 w 22"/>
                <a:gd name="T3" fmla="*/ 237 h 25"/>
                <a:gd name="T4" fmla="*/ 39 w 22"/>
                <a:gd name="T5" fmla="*/ 1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1" y="0"/>
                  </a:moveTo>
                  <a:cubicBezTo>
                    <a:pt x="22" y="2"/>
                    <a:pt x="22" y="16"/>
                    <a:pt x="18" y="25"/>
                  </a:cubicBezTo>
                  <a:cubicBezTo>
                    <a:pt x="9" y="20"/>
                    <a:pt x="0" y="14"/>
                    <a:pt x="5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7" name="Freeform 1510">
              <a:extLst>
                <a:ext uri="{FF2B5EF4-FFF2-40B4-BE49-F238E27FC236}">
                  <a16:creationId xmlns:a16="http://schemas.microsoft.com/office/drawing/2014/main" id="{1B163571-B037-47CF-8292-5A482BF24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455"/>
              <a:ext cx="57" cy="42"/>
            </a:xfrm>
            <a:custGeom>
              <a:avLst/>
              <a:gdLst>
                <a:gd name="T0" fmla="*/ 136 w 29"/>
                <a:gd name="T1" fmla="*/ 0 h 20"/>
                <a:gd name="T2" fmla="*/ 197 w 29"/>
                <a:gd name="T3" fmla="*/ 185 h 20"/>
                <a:gd name="T4" fmla="*/ 136 w 29"/>
                <a:gd name="T5" fmla="*/ 160 h 20"/>
                <a:gd name="T6" fmla="*/ 69 w 29"/>
                <a:gd name="T7" fmla="*/ 160 h 20"/>
                <a:gd name="T8" fmla="*/ 92 w 29"/>
                <a:gd name="T9" fmla="*/ 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18" y="0"/>
                  </a:moveTo>
                  <a:cubicBezTo>
                    <a:pt x="27" y="3"/>
                    <a:pt x="29" y="12"/>
                    <a:pt x="26" y="20"/>
                  </a:cubicBezTo>
                  <a:cubicBezTo>
                    <a:pt x="23" y="19"/>
                    <a:pt x="21" y="17"/>
                    <a:pt x="18" y="17"/>
                  </a:cubicBezTo>
                  <a:cubicBezTo>
                    <a:pt x="16" y="16"/>
                    <a:pt x="11" y="18"/>
                    <a:pt x="9" y="17"/>
                  </a:cubicBezTo>
                  <a:cubicBezTo>
                    <a:pt x="0" y="13"/>
                    <a:pt x="11" y="5"/>
                    <a:pt x="12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8" name="Freeform 1511">
              <a:extLst>
                <a:ext uri="{FF2B5EF4-FFF2-40B4-BE49-F238E27FC236}">
                  <a16:creationId xmlns:a16="http://schemas.microsoft.com/office/drawing/2014/main" id="{8E740E12-640A-444C-935C-76FDC9AD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1675"/>
              <a:ext cx="38" cy="63"/>
            </a:xfrm>
            <a:custGeom>
              <a:avLst/>
              <a:gdLst>
                <a:gd name="T0" fmla="*/ 88 w 19"/>
                <a:gd name="T1" fmla="*/ 8 h 30"/>
                <a:gd name="T2" fmla="*/ 88 w 19"/>
                <a:gd name="T3" fmla="*/ 260 h 30"/>
                <a:gd name="T4" fmla="*/ 8 w 19"/>
                <a:gd name="T5" fmla="*/ 111 h 30"/>
                <a:gd name="T6" fmla="*/ 48 w 19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0">
                  <a:moveTo>
                    <a:pt x="11" y="1"/>
                  </a:moveTo>
                  <a:cubicBezTo>
                    <a:pt x="16" y="5"/>
                    <a:pt x="19" y="30"/>
                    <a:pt x="11" y="28"/>
                  </a:cubicBezTo>
                  <a:cubicBezTo>
                    <a:pt x="9" y="27"/>
                    <a:pt x="2" y="14"/>
                    <a:pt x="1" y="12"/>
                  </a:cubicBezTo>
                  <a:cubicBezTo>
                    <a:pt x="0" y="8"/>
                    <a:pt x="2" y="1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89" name="Freeform 1512">
              <a:extLst>
                <a:ext uri="{FF2B5EF4-FFF2-40B4-BE49-F238E27FC236}">
                  <a16:creationId xmlns:a16="http://schemas.microsoft.com/office/drawing/2014/main" id="{09C1B449-8613-4844-B2D7-DA8F72A2C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654"/>
              <a:ext cx="30" cy="29"/>
            </a:xfrm>
            <a:custGeom>
              <a:avLst/>
              <a:gdLst>
                <a:gd name="T0" fmla="*/ 120 w 15"/>
                <a:gd name="T1" fmla="*/ 35 h 14"/>
                <a:gd name="T2" fmla="*/ 48 w 15"/>
                <a:gd name="T3" fmla="*/ 99 h 14"/>
                <a:gd name="T4" fmla="*/ 112 w 15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5" y="4"/>
                  </a:moveTo>
                  <a:cubicBezTo>
                    <a:pt x="12" y="8"/>
                    <a:pt x="12" y="14"/>
                    <a:pt x="6" y="11"/>
                  </a:cubicBezTo>
                  <a:cubicBezTo>
                    <a:pt x="0" y="7"/>
                    <a:pt x="8" y="0"/>
                    <a:pt x="14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0" name="Freeform 1513">
              <a:extLst>
                <a:ext uri="{FF2B5EF4-FFF2-40B4-BE49-F238E27FC236}">
                  <a16:creationId xmlns:a16="http://schemas.microsoft.com/office/drawing/2014/main" id="{2C9F1DB8-04D9-4072-98DA-54EC0297A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736"/>
              <a:ext cx="49" cy="21"/>
            </a:xfrm>
            <a:custGeom>
              <a:avLst/>
              <a:gdLst>
                <a:gd name="T0" fmla="*/ 96 w 25"/>
                <a:gd name="T1" fmla="*/ 0 h 10"/>
                <a:gd name="T2" fmla="*/ 180 w 25"/>
                <a:gd name="T3" fmla="*/ 27 h 10"/>
                <a:gd name="T4" fmla="*/ 61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13" y="0"/>
                  </a:moveTo>
                  <a:cubicBezTo>
                    <a:pt x="16" y="2"/>
                    <a:pt x="20" y="2"/>
                    <a:pt x="24" y="3"/>
                  </a:cubicBezTo>
                  <a:cubicBezTo>
                    <a:pt x="25" y="10"/>
                    <a:pt x="0" y="8"/>
                    <a:pt x="8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" name="Freeform 1514">
              <a:extLst>
                <a:ext uri="{FF2B5EF4-FFF2-40B4-BE49-F238E27FC236}">
                  <a16:creationId xmlns:a16="http://schemas.microsoft.com/office/drawing/2014/main" id="{DDAD1D18-6550-491C-ADB8-2FFCAC8F4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1537"/>
              <a:ext cx="22" cy="19"/>
            </a:xfrm>
            <a:custGeom>
              <a:avLst/>
              <a:gdLst>
                <a:gd name="T0" fmla="*/ 88 w 11"/>
                <a:gd name="T1" fmla="*/ 17 h 9"/>
                <a:gd name="T2" fmla="*/ 48 w 11"/>
                <a:gd name="T3" fmla="*/ 84 h 9"/>
                <a:gd name="T4" fmla="*/ 0 w 11"/>
                <a:gd name="T5" fmla="*/ 68 h 9"/>
                <a:gd name="T6" fmla="*/ 48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1" y="2"/>
                  </a:moveTo>
                  <a:cubicBezTo>
                    <a:pt x="9" y="4"/>
                    <a:pt x="9" y="8"/>
                    <a:pt x="6" y="9"/>
                  </a:cubicBezTo>
                  <a:cubicBezTo>
                    <a:pt x="5" y="7"/>
                    <a:pt x="2" y="7"/>
                    <a:pt x="0" y="7"/>
                  </a:cubicBezTo>
                  <a:cubicBezTo>
                    <a:pt x="1" y="4"/>
                    <a:pt x="3" y="2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2" name="Freeform 1515">
              <a:extLst>
                <a:ext uri="{FF2B5EF4-FFF2-40B4-BE49-F238E27FC236}">
                  <a16:creationId xmlns:a16="http://schemas.microsoft.com/office/drawing/2014/main" id="{759DF54C-F6FD-45CC-9722-35F41BD5F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681"/>
              <a:ext cx="18" cy="42"/>
            </a:xfrm>
            <a:custGeom>
              <a:avLst/>
              <a:gdLst>
                <a:gd name="T0" fmla="*/ 40 w 9"/>
                <a:gd name="T1" fmla="*/ 0 h 20"/>
                <a:gd name="T2" fmla="*/ 72 w 9"/>
                <a:gd name="T3" fmla="*/ 185 h 20"/>
                <a:gd name="T4" fmla="*/ 40 w 9"/>
                <a:gd name="T5" fmla="*/ 1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5" y="0"/>
                  </a:moveTo>
                  <a:cubicBezTo>
                    <a:pt x="0" y="5"/>
                    <a:pt x="2" y="18"/>
                    <a:pt x="9" y="20"/>
                  </a:cubicBezTo>
                  <a:cubicBezTo>
                    <a:pt x="8" y="14"/>
                    <a:pt x="4" y="8"/>
                    <a:pt x="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3" name="Freeform 1516">
              <a:extLst>
                <a:ext uri="{FF2B5EF4-FFF2-40B4-BE49-F238E27FC236}">
                  <a16:creationId xmlns:a16="http://schemas.microsoft.com/office/drawing/2014/main" id="{3B919DF5-2B99-4701-8FE7-90FC612F5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552"/>
              <a:ext cx="19" cy="37"/>
            </a:xfrm>
            <a:custGeom>
              <a:avLst/>
              <a:gdLst>
                <a:gd name="T0" fmla="*/ 29 w 10"/>
                <a:gd name="T1" fmla="*/ 0 h 18"/>
                <a:gd name="T2" fmla="*/ 40 w 10"/>
                <a:gd name="T3" fmla="*/ 156 h 18"/>
                <a:gd name="T4" fmla="*/ 68 w 10"/>
                <a:gd name="T5" fmla="*/ 156 h 18"/>
                <a:gd name="T6" fmla="*/ 36 w 10"/>
                <a:gd name="T7" fmla="*/ 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4" y="0"/>
                  </a:moveTo>
                  <a:cubicBezTo>
                    <a:pt x="0" y="7"/>
                    <a:pt x="3" y="10"/>
                    <a:pt x="6" y="18"/>
                  </a:cubicBezTo>
                  <a:cubicBezTo>
                    <a:pt x="7" y="17"/>
                    <a:pt x="9" y="17"/>
                    <a:pt x="10" y="18"/>
                  </a:cubicBezTo>
                  <a:cubicBezTo>
                    <a:pt x="8" y="13"/>
                    <a:pt x="5" y="8"/>
                    <a:pt x="5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4" name="Freeform 1517">
              <a:extLst>
                <a:ext uri="{FF2B5EF4-FFF2-40B4-BE49-F238E27FC236}">
                  <a16:creationId xmlns:a16="http://schemas.microsoft.com/office/drawing/2014/main" id="{B7D2B10D-1A17-41EA-AE11-F482B2FF2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1470"/>
              <a:ext cx="24" cy="21"/>
            </a:xfrm>
            <a:custGeom>
              <a:avLst/>
              <a:gdLst>
                <a:gd name="T0" fmla="*/ 16 w 12"/>
                <a:gd name="T1" fmla="*/ 0 h 10"/>
                <a:gd name="T2" fmla="*/ 16 w 12"/>
                <a:gd name="T3" fmla="*/ 84 h 10"/>
                <a:gd name="T4" fmla="*/ 96 w 12"/>
                <a:gd name="T5" fmla="*/ 92 h 10"/>
                <a:gd name="T6" fmla="*/ 32 w 12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2" y="3"/>
                    <a:pt x="0" y="7"/>
                    <a:pt x="2" y="9"/>
                  </a:cubicBezTo>
                  <a:cubicBezTo>
                    <a:pt x="4" y="10"/>
                    <a:pt x="10" y="10"/>
                    <a:pt x="12" y="10"/>
                  </a:cubicBezTo>
                  <a:cubicBezTo>
                    <a:pt x="9" y="8"/>
                    <a:pt x="5" y="5"/>
                    <a:pt x="4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5" name="Freeform 1518">
              <a:extLst>
                <a:ext uri="{FF2B5EF4-FFF2-40B4-BE49-F238E27FC236}">
                  <a16:creationId xmlns:a16="http://schemas.microsoft.com/office/drawing/2014/main" id="{4846C9FD-6921-451C-9151-42C6C6B08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702"/>
              <a:ext cx="29" cy="29"/>
            </a:xfrm>
            <a:custGeom>
              <a:avLst/>
              <a:gdLst>
                <a:gd name="T0" fmla="*/ 64 w 15"/>
                <a:gd name="T1" fmla="*/ 0 h 14"/>
                <a:gd name="T2" fmla="*/ 72 w 15"/>
                <a:gd name="T3" fmla="*/ 116 h 14"/>
                <a:gd name="T4" fmla="*/ 8 w 15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9" y="0"/>
                  </a:moveTo>
                  <a:cubicBezTo>
                    <a:pt x="13" y="2"/>
                    <a:pt x="15" y="12"/>
                    <a:pt x="10" y="13"/>
                  </a:cubicBezTo>
                  <a:cubicBezTo>
                    <a:pt x="5" y="14"/>
                    <a:pt x="0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6" name="Freeform 1519">
              <a:extLst>
                <a:ext uri="{FF2B5EF4-FFF2-40B4-BE49-F238E27FC236}">
                  <a16:creationId xmlns:a16="http://schemas.microsoft.com/office/drawing/2014/main" id="{FD95AE94-5DEE-44CD-B957-AA37F63DD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573"/>
              <a:ext cx="28" cy="27"/>
            </a:xfrm>
            <a:custGeom>
              <a:avLst/>
              <a:gdLst>
                <a:gd name="T0" fmla="*/ 40 w 14"/>
                <a:gd name="T1" fmla="*/ 0 h 13"/>
                <a:gd name="T2" fmla="*/ 64 w 14"/>
                <a:gd name="T3" fmla="*/ 108 h 13"/>
                <a:gd name="T4" fmla="*/ 0 w 14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5" y="0"/>
                  </a:moveTo>
                  <a:cubicBezTo>
                    <a:pt x="7" y="2"/>
                    <a:pt x="14" y="11"/>
                    <a:pt x="8" y="12"/>
                  </a:cubicBezTo>
                  <a:cubicBezTo>
                    <a:pt x="4" y="13"/>
                    <a:pt x="1" y="5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7" name="Freeform 1520">
              <a:extLst>
                <a:ext uri="{FF2B5EF4-FFF2-40B4-BE49-F238E27FC236}">
                  <a16:creationId xmlns:a16="http://schemas.microsoft.com/office/drawing/2014/main" id="{B0520F2D-9AD8-46D2-BDE3-5CB300C61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635"/>
              <a:ext cx="71" cy="46"/>
            </a:xfrm>
            <a:custGeom>
              <a:avLst/>
              <a:gdLst>
                <a:gd name="T0" fmla="*/ 93 w 36"/>
                <a:gd name="T1" fmla="*/ 17 h 22"/>
                <a:gd name="T2" fmla="*/ 176 w 36"/>
                <a:gd name="T3" fmla="*/ 201 h 22"/>
                <a:gd name="T4" fmla="*/ 101 w 36"/>
                <a:gd name="T5" fmla="*/ 84 h 22"/>
                <a:gd name="T6" fmla="*/ 0 w 36"/>
                <a:gd name="T7" fmla="*/ 8 h 22"/>
                <a:gd name="T8" fmla="*/ 8 w 3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2">
                  <a:moveTo>
                    <a:pt x="12" y="2"/>
                  </a:moveTo>
                  <a:cubicBezTo>
                    <a:pt x="14" y="3"/>
                    <a:pt x="36" y="19"/>
                    <a:pt x="23" y="22"/>
                  </a:cubicBezTo>
                  <a:cubicBezTo>
                    <a:pt x="20" y="17"/>
                    <a:pt x="18" y="13"/>
                    <a:pt x="13" y="9"/>
                  </a:cubicBezTo>
                  <a:cubicBezTo>
                    <a:pt x="9" y="7"/>
                    <a:pt x="4" y="5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8" name="Freeform 1521">
              <a:extLst>
                <a:ext uri="{FF2B5EF4-FFF2-40B4-BE49-F238E27FC236}">
                  <a16:creationId xmlns:a16="http://schemas.microsoft.com/office/drawing/2014/main" id="{83DF376F-C6AA-44DF-8F35-95700C750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497"/>
              <a:ext cx="49" cy="69"/>
            </a:xfrm>
            <a:custGeom>
              <a:avLst/>
              <a:gdLst>
                <a:gd name="T0" fmla="*/ 96 w 25"/>
                <a:gd name="T1" fmla="*/ 0 h 33"/>
                <a:gd name="T2" fmla="*/ 165 w 25"/>
                <a:gd name="T3" fmla="*/ 144 h 33"/>
                <a:gd name="T4" fmla="*/ 120 w 25"/>
                <a:gd name="T5" fmla="*/ 228 h 33"/>
                <a:gd name="T6" fmla="*/ 84 w 25"/>
                <a:gd name="T7" fmla="*/ 276 h 33"/>
                <a:gd name="T8" fmla="*/ 47 w 25"/>
                <a:gd name="T9" fmla="*/ 301 h 33"/>
                <a:gd name="T10" fmla="*/ 61 w 25"/>
                <a:gd name="T11" fmla="*/ 228 h 33"/>
                <a:gd name="T12" fmla="*/ 61 w 25"/>
                <a:gd name="T13" fmla="*/ 109 h 33"/>
                <a:gd name="T14" fmla="*/ 8 w 25"/>
                <a:gd name="T15" fmla="*/ 128 h 33"/>
                <a:gd name="T16" fmla="*/ 61 w 25"/>
                <a:gd name="T17" fmla="*/ 27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3">
                  <a:moveTo>
                    <a:pt x="13" y="0"/>
                  </a:moveTo>
                  <a:cubicBezTo>
                    <a:pt x="17" y="3"/>
                    <a:pt x="25" y="11"/>
                    <a:pt x="22" y="16"/>
                  </a:cubicBezTo>
                  <a:cubicBezTo>
                    <a:pt x="21" y="19"/>
                    <a:pt x="18" y="23"/>
                    <a:pt x="16" y="25"/>
                  </a:cubicBezTo>
                  <a:cubicBezTo>
                    <a:pt x="14" y="27"/>
                    <a:pt x="13" y="28"/>
                    <a:pt x="11" y="30"/>
                  </a:cubicBezTo>
                  <a:cubicBezTo>
                    <a:pt x="10" y="31"/>
                    <a:pt x="8" y="33"/>
                    <a:pt x="6" y="33"/>
                  </a:cubicBezTo>
                  <a:cubicBezTo>
                    <a:pt x="3" y="32"/>
                    <a:pt x="7" y="27"/>
                    <a:pt x="8" y="25"/>
                  </a:cubicBezTo>
                  <a:cubicBezTo>
                    <a:pt x="8" y="22"/>
                    <a:pt x="9" y="15"/>
                    <a:pt x="8" y="12"/>
                  </a:cubicBezTo>
                  <a:cubicBezTo>
                    <a:pt x="5" y="9"/>
                    <a:pt x="3" y="12"/>
                    <a:pt x="1" y="14"/>
                  </a:cubicBezTo>
                  <a:cubicBezTo>
                    <a:pt x="0" y="12"/>
                    <a:pt x="5" y="4"/>
                    <a:pt x="8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9" name="Freeform 1522">
              <a:extLst>
                <a:ext uri="{FF2B5EF4-FFF2-40B4-BE49-F238E27FC236}">
                  <a16:creationId xmlns:a16="http://schemas.microsoft.com/office/drawing/2014/main" id="{97001749-3355-4B92-BF8A-2D6128F13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461"/>
              <a:ext cx="14" cy="23"/>
            </a:xfrm>
            <a:custGeom>
              <a:avLst/>
              <a:gdLst>
                <a:gd name="T0" fmla="*/ 8 w 7"/>
                <a:gd name="T1" fmla="*/ 0 h 11"/>
                <a:gd name="T2" fmla="*/ 56 w 7"/>
                <a:gd name="T3" fmla="*/ 56 h 11"/>
                <a:gd name="T4" fmla="*/ 8 w 7"/>
                <a:gd name="T5" fmla="*/ 100 h 11"/>
                <a:gd name="T6" fmla="*/ 16 w 7"/>
                <a:gd name="T7" fmla="*/ 44 h 11"/>
                <a:gd name="T8" fmla="*/ 0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1" y="0"/>
                  </a:moveTo>
                  <a:cubicBezTo>
                    <a:pt x="3" y="0"/>
                    <a:pt x="7" y="3"/>
                    <a:pt x="7" y="6"/>
                  </a:cubicBezTo>
                  <a:cubicBezTo>
                    <a:pt x="7" y="7"/>
                    <a:pt x="2" y="11"/>
                    <a:pt x="1" y="11"/>
                  </a:cubicBezTo>
                  <a:cubicBezTo>
                    <a:pt x="1" y="9"/>
                    <a:pt x="2" y="7"/>
                    <a:pt x="2" y="5"/>
                  </a:cubicBezTo>
                  <a:cubicBezTo>
                    <a:pt x="2" y="3"/>
                    <a:pt x="0" y="2"/>
                    <a:pt x="0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0" name="Freeform 1523">
              <a:extLst>
                <a:ext uri="{FF2B5EF4-FFF2-40B4-BE49-F238E27FC236}">
                  <a16:creationId xmlns:a16="http://schemas.microsoft.com/office/drawing/2014/main" id="{B22C76E5-3C19-42E3-94EF-DA795D8A1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465"/>
              <a:ext cx="23" cy="30"/>
            </a:xfrm>
            <a:custGeom>
              <a:avLst/>
              <a:gdLst>
                <a:gd name="T0" fmla="*/ 44 w 12"/>
                <a:gd name="T1" fmla="*/ 0 h 14"/>
                <a:gd name="T2" fmla="*/ 0 w 12"/>
                <a:gd name="T3" fmla="*/ 41 h 14"/>
                <a:gd name="T4" fmla="*/ 23 w 12"/>
                <a:gd name="T5" fmla="*/ 88 h 14"/>
                <a:gd name="T6" fmla="*/ 23 w 12"/>
                <a:gd name="T7" fmla="*/ 129 h 14"/>
                <a:gd name="T8" fmla="*/ 69 w 12"/>
                <a:gd name="T9" fmla="*/ 137 h 14"/>
                <a:gd name="T10" fmla="*/ 48 w 12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4" y="1"/>
                    <a:pt x="0" y="1"/>
                    <a:pt x="0" y="4"/>
                  </a:cubicBezTo>
                  <a:cubicBezTo>
                    <a:pt x="0" y="6"/>
                    <a:pt x="3" y="7"/>
                    <a:pt x="3" y="9"/>
                  </a:cubicBezTo>
                  <a:cubicBezTo>
                    <a:pt x="4" y="10"/>
                    <a:pt x="3" y="11"/>
                    <a:pt x="3" y="13"/>
                  </a:cubicBezTo>
                  <a:cubicBezTo>
                    <a:pt x="5" y="13"/>
                    <a:pt x="8" y="14"/>
                    <a:pt x="10" y="14"/>
                  </a:cubicBezTo>
                  <a:cubicBezTo>
                    <a:pt x="11" y="11"/>
                    <a:pt x="12" y="0"/>
                    <a:pt x="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1" name="Freeform 1524">
              <a:extLst>
                <a:ext uri="{FF2B5EF4-FFF2-40B4-BE49-F238E27FC236}">
                  <a16:creationId xmlns:a16="http://schemas.microsoft.com/office/drawing/2014/main" id="{C10FB9D2-C81D-4AB9-BF9A-3D4810FD4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605"/>
              <a:ext cx="38" cy="63"/>
            </a:xfrm>
            <a:custGeom>
              <a:avLst/>
              <a:gdLst>
                <a:gd name="T0" fmla="*/ 96 w 19"/>
                <a:gd name="T1" fmla="*/ 0 h 30"/>
                <a:gd name="T2" fmla="*/ 144 w 19"/>
                <a:gd name="T3" fmla="*/ 48 h 30"/>
                <a:gd name="T4" fmla="*/ 104 w 19"/>
                <a:gd name="T5" fmla="*/ 160 h 30"/>
                <a:gd name="T6" fmla="*/ 16 w 19"/>
                <a:gd name="T7" fmla="*/ 244 h 30"/>
                <a:gd name="T8" fmla="*/ 8 w 19"/>
                <a:gd name="T9" fmla="*/ 204 h 30"/>
                <a:gd name="T10" fmla="*/ 16 w 19"/>
                <a:gd name="T11" fmla="*/ 160 h 30"/>
                <a:gd name="T12" fmla="*/ 80 w 19"/>
                <a:gd name="T13" fmla="*/ 1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0">
                  <a:moveTo>
                    <a:pt x="12" y="0"/>
                  </a:moveTo>
                  <a:cubicBezTo>
                    <a:pt x="14" y="1"/>
                    <a:pt x="17" y="2"/>
                    <a:pt x="18" y="5"/>
                  </a:cubicBezTo>
                  <a:cubicBezTo>
                    <a:pt x="19" y="9"/>
                    <a:pt x="15" y="14"/>
                    <a:pt x="13" y="17"/>
                  </a:cubicBezTo>
                  <a:cubicBezTo>
                    <a:pt x="11" y="20"/>
                    <a:pt x="6" y="30"/>
                    <a:pt x="2" y="26"/>
                  </a:cubicBezTo>
                  <a:cubicBezTo>
                    <a:pt x="2" y="26"/>
                    <a:pt x="1" y="23"/>
                    <a:pt x="1" y="22"/>
                  </a:cubicBezTo>
                  <a:cubicBezTo>
                    <a:pt x="0" y="21"/>
                    <a:pt x="1" y="20"/>
                    <a:pt x="2" y="17"/>
                  </a:cubicBezTo>
                  <a:cubicBezTo>
                    <a:pt x="4" y="13"/>
                    <a:pt x="6" y="5"/>
                    <a:pt x="10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2" name="Freeform 1525">
              <a:extLst>
                <a:ext uri="{FF2B5EF4-FFF2-40B4-BE49-F238E27FC236}">
                  <a16:creationId xmlns:a16="http://schemas.microsoft.com/office/drawing/2014/main" id="{BD61B76B-CD1C-4478-9ECC-24F88C815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704"/>
              <a:ext cx="45" cy="41"/>
            </a:xfrm>
            <a:custGeom>
              <a:avLst/>
              <a:gdLst>
                <a:gd name="T0" fmla="*/ 172 w 23"/>
                <a:gd name="T1" fmla="*/ 0 h 20"/>
                <a:gd name="T2" fmla="*/ 119 w 23"/>
                <a:gd name="T3" fmla="*/ 139 h 20"/>
                <a:gd name="T4" fmla="*/ 0 w 23"/>
                <a:gd name="T5" fmla="*/ 164 h 20"/>
                <a:gd name="T6" fmla="*/ 112 w 23"/>
                <a:gd name="T7" fmla="*/ 88 h 20"/>
                <a:gd name="T8" fmla="*/ 164 w 2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3" y="0"/>
                  </a:moveTo>
                  <a:cubicBezTo>
                    <a:pt x="23" y="6"/>
                    <a:pt x="20" y="13"/>
                    <a:pt x="16" y="16"/>
                  </a:cubicBezTo>
                  <a:cubicBezTo>
                    <a:pt x="13" y="18"/>
                    <a:pt x="4" y="20"/>
                    <a:pt x="0" y="19"/>
                  </a:cubicBezTo>
                  <a:cubicBezTo>
                    <a:pt x="5" y="16"/>
                    <a:pt x="10" y="14"/>
                    <a:pt x="15" y="10"/>
                  </a:cubicBezTo>
                  <a:cubicBezTo>
                    <a:pt x="18" y="8"/>
                    <a:pt x="19" y="3"/>
                    <a:pt x="22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3" name="Freeform 1526">
              <a:extLst>
                <a:ext uri="{FF2B5EF4-FFF2-40B4-BE49-F238E27FC236}">
                  <a16:creationId xmlns:a16="http://schemas.microsoft.com/office/drawing/2014/main" id="{8A8DC81C-090B-4B84-AAA3-744471E00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748"/>
              <a:ext cx="45" cy="43"/>
            </a:xfrm>
            <a:custGeom>
              <a:avLst/>
              <a:gdLst>
                <a:gd name="T0" fmla="*/ 172 w 23"/>
                <a:gd name="T1" fmla="*/ 84 h 21"/>
                <a:gd name="T2" fmla="*/ 0 w 23"/>
                <a:gd name="T3" fmla="*/ 156 h 21"/>
                <a:gd name="T4" fmla="*/ 88 w 23"/>
                <a:gd name="T5" fmla="*/ 84 h 21"/>
                <a:gd name="T6" fmla="*/ 61 w 23"/>
                <a:gd name="T7" fmla="*/ 8 h 21"/>
                <a:gd name="T8" fmla="*/ 164 w 23"/>
                <a:gd name="T9" fmla="*/ 5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16" y="13"/>
                    <a:pt x="8" y="21"/>
                    <a:pt x="0" y="18"/>
                  </a:cubicBezTo>
                  <a:cubicBezTo>
                    <a:pt x="3" y="17"/>
                    <a:pt x="11" y="14"/>
                    <a:pt x="12" y="10"/>
                  </a:cubicBezTo>
                  <a:cubicBezTo>
                    <a:pt x="13" y="7"/>
                    <a:pt x="9" y="4"/>
                    <a:pt x="8" y="1"/>
                  </a:cubicBezTo>
                  <a:cubicBezTo>
                    <a:pt x="11" y="0"/>
                    <a:pt x="19" y="4"/>
                    <a:pt x="22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4" name="Freeform 1527">
              <a:extLst>
                <a:ext uri="{FF2B5EF4-FFF2-40B4-BE49-F238E27FC236}">
                  <a16:creationId xmlns:a16="http://schemas.microsoft.com/office/drawing/2014/main" id="{8B5FA464-1A81-4C0F-AC22-2138EED81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773"/>
              <a:ext cx="41" cy="29"/>
            </a:xfrm>
            <a:custGeom>
              <a:avLst/>
              <a:gdLst>
                <a:gd name="T0" fmla="*/ 45 w 21"/>
                <a:gd name="T1" fmla="*/ 0 h 14"/>
                <a:gd name="T2" fmla="*/ 148 w 21"/>
                <a:gd name="T3" fmla="*/ 73 h 14"/>
                <a:gd name="T4" fmla="*/ 103 w 21"/>
                <a:gd name="T5" fmla="*/ 116 h 14"/>
                <a:gd name="T6" fmla="*/ 0 w 21"/>
                <a:gd name="T7" fmla="*/ 124 h 14"/>
                <a:gd name="T8" fmla="*/ 39 w 2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6" y="0"/>
                  </a:moveTo>
                  <a:cubicBezTo>
                    <a:pt x="10" y="1"/>
                    <a:pt x="18" y="4"/>
                    <a:pt x="20" y="8"/>
                  </a:cubicBezTo>
                  <a:cubicBezTo>
                    <a:pt x="21" y="12"/>
                    <a:pt x="17" y="13"/>
                    <a:pt x="14" y="13"/>
                  </a:cubicBezTo>
                  <a:cubicBezTo>
                    <a:pt x="9" y="13"/>
                    <a:pt x="4" y="14"/>
                    <a:pt x="0" y="14"/>
                  </a:cubicBezTo>
                  <a:cubicBezTo>
                    <a:pt x="6" y="11"/>
                    <a:pt x="9" y="6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5" name="Freeform 1528">
              <a:extLst>
                <a:ext uri="{FF2B5EF4-FFF2-40B4-BE49-F238E27FC236}">
                  <a16:creationId xmlns:a16="http://schemas.microsoft.com/office/drawing/2014/main" id="{174AFA5A-F058-47DD-A7FD-135E88FAE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798"/>
              <a:ext cx="29" cy="25"/>
            </a:xfrm>
            <a:custGeom>
              <a:avLst/>
              <a:gdLst>
                <a:gd name="T0" fmla="*/ 72 w 15"/>
                <a:gd name="T1" fmla="*/ 0 h 12"/>
                <a:gd name="T2" fmla="*/ 0 w 15"/>
                <a:gd name="T3" fmla="*/ 27 h 12"/>
                <a:gd name="T4" fmla="*/ 108 w 15"/>
                <a:gd name="T5" fmla="*/ 7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0" y="0"/>
                  </a:moveTo>
                  <a:cubicBezTo>
                    <a:pt x="7" y="0"/>
                    <a:pt x="2" y="1"/>
                    <a:pt x="0" y="3"/>
                  </a:cubicBezTo>
                  <a:cubicBezTo>
                    <a:pt x="2" y="6"/>
                    <a:pt x="13" y="12"/>
                    <a:pt x="15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6" name="Freeform 1529">
              <a:extLst>
                <a:ext uri="{FF2B5EF4-FFF2-40B4-BE49-F238E27FC236}">
                  <a16:creationId xmlns:a16="http://schemas.microsoft.com/office/drawing/2014/main" id="{B738B57E-ECFE-45AC-8A89-9B754A852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819"/>
              <a:ext cx="30" cy="21"/>
            </a:xfrm>
            <a:custGeom>
              <a:avLst/>
              <a:gdLst>
                <a:gd name="T0" fmla="*/ 120 w 15"/>
                <a:gd name="T1" fmla="*/ 92 h 10"/>
                <a:gd name="T2" fmla="*/ 0 w 15"/>
                <a:gd name="T3" fmla="*/ 0 h 10"/>
                <a:gd name="T4" fmla="*/ 112 w 15"/>
                <a:gd name="T5" fmla="*/ 0 h 10"/>
                <a:gd name="T6" fmla="*/ 112 w 15"/>
                <a:gd name="T7" fmla="*/ 7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15" y="10"/>
                  </a:moveTo>
                  <a:cubicBezTo>
                    <a:pt x="9" y="9"/>
                    <a:pt x="3" y="4"/>
                    <a:pt x="0" y="0"/>
                  </a:cubicBezTo>
                  <a:cubicBezTo>
                    <a:pt x="5" y="2"/>
                    <a:pt x="9" y="1"/>
                    <a:pt x="14" y="0"/>
                  </a:cubicBezTo>
                  <a:cubicBezTo>
                    <a:pt x="9" y="1"/>
                    <a:pt x="10" y="6"/>
                    <a:pt x="14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7" name="Freeform 1530">
              <a:extLst>
                <a:ext uri="{FF2B5EF4-FFF2-40B4-BE49-F238E27FC236}">
                  <a16:creationId xmlns:a16="http://schemas.microsoft.com/office/drawing/2014/main" id="{6005A617-36FD-4A06-B816-497DD8267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754"/>
              <a:ext cx="45" cy="27"/>
            </a:xfrm>
            <a:custGeom>
              <a:avLst/>
              <a:gdLst>
                <a:gd name="T0" fmla="*/ 172 w 23"/>
                <a:gd name="T1" fmla="*/ 100 h 13"/>
                <a:gd name="T2" fmla="*/ 76 w 23"/>
                <a:gd name="T3" fmla="*/ 100 h 13"/>
                <a:gd name="T4" fmla="*/ 0 w 23"/>
                <a:gd name="T5" fmla="*/ 35 h 13"/>
                <a:gd name="T6" fmla="*/ 53 w 23"/>
                <a:gd name="T7" fmla="*/ 25 h 13"/>
                <a:gd name="T8" fmla="*/ 127 w 23"/>
                <a:gd name="T9" fmla="*/ 0 h 13"/>
                <a:gd name="T10" fmla="*/ 96 w 23"/>
                <a:gd name="T11" fmla="*/ 35 h 13"/>
                <a:gd name="T12" fmla="*/ 141 w 23"/>
                <a:gd name="T13" fmla="*/ 10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3">
                  <a:moveTo>
                    <a:pt x="23" y="11"/>
                  </a:moveTo>
                  <a:cubicBezTo>
                    <a:pt x="19" y="13"/>
                    <a:pt x="14" y="12"/>
                    <a:pt x="10" y="11"/>
                  </a:cubicBezTo>
                  <a:cubicBezTo>
                    <a:pt x="7" y="10"/>
                    <a:pt x="0" y="8"/>
                    <a:pt x="0" y="4"/>
                  </a:cubicBezTo>
                  <a:cubicBezTo>
                    <a:pt x="1" y="1"/>
                    <a:pt x="5" y="3"/>
                    <a:pt x="7" y="3"/>
                  </a:cubicBezTo>
                  <a:cubicBezTo>
                    <a:pt x="12" y="4"/>
                    <a:pt x="14" y="2"/>
                    <a:pt x="17" y="0"/>
                  </a:cubicBezTo>
                  <a:cubicBezTo>
                    <a:pt x="16" y="1"/>
                    <a:pt x="13" y="2"/>
                    <a:pt x="13" y="4"/>
                  </a:cubicBezTo>
                  <a:cubicBezTo>
                    <a:pt x="11" y="8"/>
                    <a:pt x="16" y="10"/>
                    <a:pt x="19" y="1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8" name="Freeform 1531">
              <a:extLst>
                <a:ext uri="{FF2B5EF4-FFF2-40B4-BE49-F238E27FC236}">
                  <a16:creationId xmlns:a16="http://schemas.microsoft.com/office/drawing/2014/main" id="{99A0E140-E159-4187-B1F7-870C91FEF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674"/>
              <a:ext cx="62" cy="25"/>
            </a:xfrm>
            <a:custGeom>
              <a:avLst/>
              <a:gdLst>
                <a:gd name="T0" fmla="*/ 233 w 32"/>
                <a:gd name="T1" fmla="*/ 17 h 12"/>
                <a:gd name="T2" fmla="*/ 109 w 32"/>
                <a:gd name="T3" fmla="*/ 100 h 12"/>
                <a:gd name="T4" fmla="*/ 0 w 32"/>
                <a:gd name="T5" fmla="*/ 56 h 12"/>
                <a:gd name="T6" fmla="*/ 140 w 32"/>
                <a:gd name="T7" fmla="*/ 0 h 12"/>
                <a:gd name="T8" fmla="*/ 169 w 32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2">
                  <a:moveTo>
                    <a:pt x="32" y="2"/>
                  </a:moveTo>
                  <a:cubicBezTo>
                    <a:pt x="27" y="7"/>
                    <a:pt x="22" y="11"/>
                    <a:pt x="15" y="11"/>
                  </a:cubicBezTo>
                  <a:cubicBezTo>
                    <a:pt x="10" y="12"/>
                    <a:pt x="3" y="11"/>
                    <a:pt x="0" y="6"/>
                  </a:cubicBezTo>
                  <a:cubicBezTo>
                    <a:pt x="8" y="8"/>
                    <a:pt x="13" y="3"/>
                    <a:pt x="19" y="0"/>
                  </a:cubicBezTo>
                  <a:cubicBezTo>
                    <a:pt x="15" y="4"/>
                    <a:pt x="19" y="7"/>
                    <a:pt x="23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09" name="Freeform 1532">
              <a:extLst>
                <a:ext uri="{FF2B5EF4-FFF2-40B4-BE49-F238E27FC236}">
                  <a16:creationId xmlns:a16="http://schemas.microsoft.com/office/drawing/2014/main" id="{73F5F29C-D541-4C2E-86FD-A26EDB1A4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497"/>
              <a:ext cx="30" cy="18"/>
            </a:xfrm>
            <a:custGeom>
              <a:avLst/>
              <a:gdLst>
                <a:gd name="T0" fmla="*/ 120 w 15"/>
                <a:gd name="T1" fmla="*/ 48 h 9"/>
                <a:gd name="T2" fmla="*/ 64 w 15"/>
                <a:gd name="T3" fmla="*/ 0 h 9"/>
                <a:gd name="T4" fmla="*/ 0 w 15"/>
                <a:gd name="T5" fmla="*/ 72 h 9"/>
                <a:gd name="T6" fmla="*/ 96 w 15"/>
                <a:gd name="T7" fmla="*/ 4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5" y="6"/>
                  </a:moveTo>
                  <a:cubicBezTo>
                    <a:pt x="13" y="3"/>
                    <a:pt x="12" y="0"/>
                    <a:pt x="8" y="0"/>
                  </a:cubicBezTo>
                  <a:cubicBezTo>
                    <a:pt x="5" y="1"/>
                    <a:pt x="1" y="6"/>
                    <a:pt x="0" y="9"/>
                  </a:cubicBezTo>
                  <a:cubicBezTo>
                    <a:pt x="4" y="8"/>
                    <a:pt x="8" y="1"/>
                    <a:pt x="12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0" name="Freeform 1533">
              <a:extLst>
                <a:ext uri="{FF2B5EF4-FFF2-40B4-BE49-F238E27FC236}">
                  <a16:creationId xmlns:a16="http://schemas.microsoft.com/office/drawing/2014/main" id="{A3B3C35C-47E6-480C-BB20-F7A8FB91C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616"/>
              <a:ext cx="22" cy="40"/>
            </a:xfrm>
            <a:custGeom>
              <a:avLst/>
              <a:gdLst>
                <a:gd name="T0" fmla="*/ 80 w 11"/>
                <a:gd name="T1" fmla="*/ 0 h 19"/>
                <a:gd name="T2" fmla="*/ 40 w 11"/>
                <a:gd name="T3" fmla="*/ 177 h 19"/>
                <a:gd name="T4" fmla="*/ 88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0" y="0"/>
                  </a:moveTo>
                  <a:cubicBezTo>
                    <a:pt x="7" y="3"/>
                    <a:pt x="0" y="17"/>
                    <a:pt x="5" y="19"/>
                  </a:cubicBezTo>
                  <a:cubicBezTo>
                    <a:pt x="5" y="13"/>
                    <a:pt x="9" y="7"/>
                    <a:pt x="11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1" name="Freeform 1534">
              <a:extLst>
                <a:ext uri="{FF2B5EF4-FFF2-40B4-BE49-F238E27FC236}">
                  <a16:creationId xmlns:a16="http://schemas.microsoft.com/office/drawing/2014/main" id="{19BA0EF1-3DBE-46C3-A08E-4E4BC7DAA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758"/>
              <a:ext cx="28" cy="21"/>
            </a:xfrm>
            <a:custGeom>
              <a:avLst/>
              <a:gdLst>
                <a:gd name="T0" fmla="*/ 64 w 14"/>
                <a:gd name="T1" fmla="*/ 8 h 10"/>
                <a:gd name="T2" fmla="*/ 8 w 14"/>
                <a:gd name="T3" fmla="*/ 27 h 10"/>
                <a:gd name="T4" fmla="*/ 112 w 14"/>
                <a:gd name="T5" fmla="*/ 92 h 10"/>
                <a:gd name="T6" fmla="*/ 48 w 14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8" y="1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6"/>
                    <a:pt x="12" y="9"/>
                    <a:pt x="14" y="10"/>
                  </a:cubicBezTo>
                  <a:cubicBezTo>
                    <a:pt x="12" y="8"/>
                    <a:pt x="7" y="5"/>
                    <a:pt x="6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2" name="Freeform 1535">
              <a:extLst>
                <a:ext uri="{FF2B5EF4-FFF2-40B4-BE49-F238E27FC236}">
                  <a16:creationId xmlns:a16="http://schemas.microsoft.com/office/drawing/2014/main" id="{F859A1FE-7A06-41FA-8D9A-33B9875C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800"/>
              <a:ext cx="19" cy="14"/>
            </a:xfrm>
            <a:custGeom>
              <a:avLst/>
              <a:gdLst>
                <a:gd name="T0" fmla="*/ 68 w 10"/>
                <a:gd name="T1" fmla="*/ 56 h 7"/>
                <a:gd name="T2" fmla="*/ 0 w 10"/>
                <a:gd name="T3" fmla="*/ 16 h 7"/>
                <a:gd name="T4" fmla="*/ 40 w 10"/>
                <a:gd name="T5" fmla="*/ 0 h 7"/>
                <a:gd name="T6" fmla="*/ 48 w 10"/>
                <a:gd name="T7" fmla="*/ 3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10" y="7"/>
                  </a:moveTo>
                  <a:cubicBezTo>
                    <a:pt x="6" y="7"/>
                    <a:pt x="1" y="6"/>
                    <a:pt x="0" y="2"/>
                  </a:cubicBezTo>
                  <a:cubicBezTo>
                    <a:pt x="2" y="2"/>
                    <a:pt x="4" y="0"/>
                    <a:pt x="6" y="0"/>
                  </a:cubicBezTo>
                  <a:cubicBezTo>
                    <a:pt x="5" y="1"/>
                    <a:pt x="5" y="3"/>
                    <a:pt x="7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3" name="Freeform 1536">
              <a:extLst>
                <a:ext uri="{FF2B5EF4-FFF2-40B4-BE49-F238E27FC236}">
                  <a16:creationId xmlns:a16="http://schemas.microsoft.com/office/drawing/2014/main" id="{B981396B-46E6-492A-89AB-7CC6828AF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819"/>
              <a:ext cx="16" cy="14"/>
            </a:xfrm>
            <a:custGeom>
              <a:avLst/>
              <a:gdLst>
                <a:gd name="T0" fmla="*/ 56 w 8"/>
                <a:gd name="T1" fmla="*/ 56 h 7"/>
                <a:gd name="T2" fmla="*/ 0 w 8"/>
                <a:gd name="T3" fmla="*/ 0 h 7"/>
                <a:gd name="T4" fmla="*/ 64 w 8"/>
                <a:gd name="T5" fmla="*/ 8 h 7"/>
                <a:gd name="T6" fmla="*/ 56 w 8"/>
                <a:gd name="T7" fmla="*/ 4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7" y="7"/>
                  </a:moveTo>
                  <a:cubicBezTo>
                    <a:pt x="4" y="5"/>
                    <a:pt x="1" y="3"/>
                    <a:pt x="0" y="0"/>
                  </a:cubicBezTo>
                  <a:cubicBezTo>
                    <a:pt x="2" y="1"/>
                    <a:pt x="5" y="1"/>
                    <a:pt x="8" y="1"/>
                  </a:cubicBezTo>
                  <a:cubicBezTo>
                    <a:pt x="6" y="1"/>
                    <a:pt x="6" y="3"/>
                    <a:pt x="7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4" name="Freeform 1537">
              <a:extLst>
                <a:ext uri="{FF2B5EF4-FFF2-40B4-BE49-F238E27FC236}">
                  <a16:creationId xmlns:a16="http://schemas.microsoft.com/office/drawing/2014/main" id="{963355BB-11FF-40FE-83FF-2E3F8AD53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497"/>
              <a:ext cx="26" cy="41"/>
            </a:xfrm>
            <a:custGeom>
              <a:avLst/>
              <a:gdLst>
                <a:gd name="T0" fmla="*/ 104 w 13"/>
                <a:gd name="T1" fmla="*/ 33 h 20"/>
                <a:gd name="T2" fmla="*/ 48 w 13"/>
                <a:gd name="T3" fmla="*/ 172 h 20"/>
                <a:gd name="T4" fmla="*/ 16 w 13"/>
                <a:gd name="T5" fmla="*/ 59 h 20"/>
                <a:gd name="T6" fmla="*/ 80 w 13"/>
                <a:gd name="T7" fmla="*/ 1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13" y="4"/>
                  </a:moveTo>
                  <a:cubicBezTo>
                    <a:pt x="11" y="9"/>
                    <a:pt x="9" y="16"/>
                    <a:pt x="6" y="20"/>
                  </a:cubicBezTo>
                  <a:cubicBezTo>
                    <a:pt x="0" y="18"/>
                    <a:pt x="2" y="12"/>
                    <a:pt x="2" y="7"/>
                  </a:cubicBezTo>
                  <a:cubicBezTo>
                    <a:pt x="2" y="0"/>
                    <a:pt x="5" y="2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5" name="Freeform 1538">
              <a:extLst>
                <a:ext uri="{FF2B5EF4-FFF2-40B4-BE49-F238E27FC236}">
                  <a16:creationId xmlns:a16="http://schemas.microsoft.com/office/drawing/2014/main" id="{240BF481-4178-4030-B1DF-27737FB81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607"/>
              <a:ext cx="37" cy="30"/>
            </a:xfrm>
            <a:custGeom>
              <a:avLst/>
              <a:gdLst>
                <a:gd name="T0" fmla="*/ 140 w 19"/>
                <a:gd name="T1" fmla="*/ 41 h 14"/>
                <a:gd name="T2" fmla="*/ 68 w 19"/>
                <a:gd name="T3" fmla="*/ 120 h 14"/>
                <a:gd name="T4" fmla="*/ 132 w 1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9" y="4"/>
                  </a:moveTo>
                  <a:cubicBezTo>
                    <a:pt x="17" y="7"/>
                    <a:pt x="12" y="14"/>
                    <a:pt x="9" y="12"/>
                  </a:cubicBezTo>
                  <a:cubicBezTo>
                    <a:pt x="0" y="8"/>
                    <a:pt x="15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6" name="Freeform 1539">
              <a:extLst>
                <a:ext uri="{FF2B5EF4-FFF2-40B4-BE49-F238E27FC236}">
                  <a16:creationId xmlns:a16="http://schemas.microsoft.com/office/drawing/2014/main" id="{8CEA3EC3-89E3-496A-A4E5-0ACF78C61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2725"/>
              <a:ext cx="16" cy="33"/>
            </a:xfrm>
            <a:custGeom>
              <a:avLst/>
              <a:gdLst>
                <a:gd name="T0" fmla="*/ 32 w 8"/>
                <a:gd name="T1" fmla="*/ 0 h 16"/>
                <a:gd name="T2" fmla="*/ 48 w 8"/>
                <a:gd name="T3" fmla="*/ 140 h 16"/>
                <a:gd name="T4" fmla="*/ 0 w 8"/>
                <a:gd name="T5" fmla="*/ 7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7" y="3"/>
                    <a:pt x="8" y="13"/>
                    <a:pt x="6" y="16"/>
                  </a:cubicBezTo>
                  <a:cubicBezTo>
                    <a:pt x="2" y="15"/>
                    <a:pt x="3" y="10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7" name="Freeform 1540">
              <a:extLst>
                <a:ext uri="{FF2B5EF4-FFF2-40B4-BE49-F238E27FC236}">
                  <a16:creationId xmlns:a16="http://schemas.microsoft.com/office/drawing/2014/main" id="{CE142845-A86B-4A53-9F1D-721B4F33A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781"/>
              <a:ext cx="18" cy="21"/>
            </a:xfrm>
            <a:custGeom>
              <a:avLst/>
              <a:gdLst>
                <a:gd name="T0" fmla="*/ 56 w 9"/>
                <a:gd name="T1" fmla="*/ 0 h 10"/>
                <a:gd name="T2" fmla="*/ 8 w 9"/>
                <a:gd name="T3" fmla="*/ 92 h 10"/>
                <a:gd name="T4" fmla="*/ 0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9" y="4"/>
                    <a:pt x="6" y="9"/>
                    <a:pt x="1" y="10"/>
                  </a:cubicBezTo>
                  <a:cubicBezTo>
                    <a:pt x="3" y="7"/>
                    <a:pt x="4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8" name="Freeform 1541">
              <a:extLst>
                <a:ext uri="{FF2B5EF4-FFF2-40B4-BE49-F238E27FC236}">
                  <a16:creationId xmlns:a16="http://schemas.microsoft.com/office/drawing/2014/main" id="{F29B73B7-E2A1-4874-8684-082E09EB7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808"/>
              <a:ext cx="14" cy="21"/>
            </a:xfrm>
            <a:custGeom>
              <a:avLst/>
              <a:gdLst>
                <a:gd name="T0" fmla="*/ 48 w 7"/>
                <a:gd name="T1" fmla="*/ 0 h 10"/>
                <a:gd name="T2" fmla="*/ 8 w 7"/>
                <a:gd name="T3" fmla="*/ 92 h 10"/>
                <a:gd name="T4" fmla="*/ 0 w 7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7" y="3"/>
                    <a:pt x="4" y="9"/>
                    <a:pt x="1" y="10"/>
                  </a:cubicBezTo>
                  <a:cubicBezTo>
                    <a:pt x="1" y="8"/>
                    <a:pt x="2" y="5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19" name="Freeform 1542">
              <a:extLst>
                <a:ext uri="{FF2B5EF4-FFF2-40B4-BE49-F238E27FC236}">
                  <a16:creationId xmlns:a16="http://schemas.microsoft.com/office/drawing/2014/main" id="{7A8C371F-9787-4FB8-BC8F-329CAE8B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624"/>
              <a:ext cx="22" cy="32"/>
            </a:xfrm>
            <a:custGeom>
              <a:avLst/>
              <a:gdLst>
                <a:gd name="T0" fmla="*/ 32 w 11"/>
                <a:gd name="T1" fmla="*/ 0 h 15"/>
                <a:gd name="T2" fmla="*/ 40 w 11"/>
                <a:gd name="T3" fmla="*/ 145 h 15"/>
                <a:gd name="T4" fmla="*/ 0 w 11"/>
                <a:gd name="T5" fmla="*/ 6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4" y="0"/>
                  </a:moveTo>
                  <a:cubicBezTo>
                    <a:pt x="6" y="3"/>
                    <a:pt x="11" y="14"/>
                    <a:pt x="5" y="15"/>
                  </a:cubicBezTo>
                  <a:cubicBezTo>
                    <a:pt x="5" y="12"/>
                    <a:pt x="2" y="6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0" name="Freeform 1543">
              <a:extLst>
                <a:ext uri="{FF2B5EF4-FFF2-40B4-BE49-F238E27FC236}">
                  <a16:creationId xmlns:a16="http://schemas.microsoft.com/office/drawing/2014/main" id="{DEC4282C-1C80-4E58-9221-7D2A7153E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469"/>
              <a:ext cx="18" cy="65"/>
            </a:xfrm>
            <a:custGeom>
              <a:avLst/>
              <a:gdLst>
                <a:gd name="T0" fmla="*/ 40 w 9"/>
                <a:gd name="T1" fmla="*/ 27 h 31"/>
                <a:gd name="T2" fmla="*/ 48 w 9"/>
                <a:gd name="T3" fmla="*/ 168 h 31"/>
                <a:gd name="T4" fmla="*/ 32 w 9"/>
                <a:gd name="T5" fmla="*/ 285 h 31"/>
                <a:gd name="T6" fmla="*/ 24 w 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1">
                  <a:moveTo>
                    <a:pt x="5" y="3"/>
                  </a:moveTo>
                  <a:cubicBezTo>
                    <a:pt x="9" y="7"/>
                    <a:pt x="7" y="13"/>
                    <a:pt x="6" y="18"/>
                  </a:cubicBezTo>
                  <a:cubicBezTo>
                    <a:pt x="6" y="22"/>
                    <a:pt x="6" y="28"/>
                    <a:pt x="4" y="31"/>
                  </a:cubicBezTo>
                  <a:cubicBezTo>
                    <a:pt x="0" y="21"/>
                    <a:pt x="8" y="9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1" name="Freeform 1544">
              <a:extLst>
                <a:ext uri="{FF2B5EF4-FFF2-40B4-BE49-F238E27FC236}">
                  <a16:creationId xmlns:a16="http://schemas.microsoft.com/office/drawing/2014/main" id="{3FA86698-CF77-4C23-824A-D86296D10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299"/>
              <a:ext cx="116" cy="104"/>
            </a:xfrm>
            <a:custGeom>
              <a:avLst/>
              <a:gdLst>
                <a:gd name="T0" fmla="*/ 305 w 59"/>
                <a:gd name="T1" fmla="*/ 408 h 50"/>
                <a:gd name="T2" fmla="*/ 159 w 59"/>
                <a:gd name="T3" fmla="*/ 424 h 50"/>
                <a:gd name="T4" fmla="*/ 16 w 59"/>
                <a:gd name="T5" fmla="*/ 308 h 50"/>
                <a:gd name="T6" fmla="*/ 47 w 59"/>
                <a:gd name="T7" fmla="*/ 152 h 50"/>
                <a:gd name="T8" fmla="*/ 417 w 59"/>
                <a:gd name="T9" fmla="*/ 108 h 50"/>
                <a:gd name="T10" fmla="*/ 425 w 59"/>
                <a:gd name="T11" fmla="*/ 252 h 50"/>
                <a:gd name="T12" fmla="*/ 305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40" y="45"/>
                  </a:moveTo>
                  <a:cubicBezTo>
                    <a:pt x="36" y="49"/>
                    <a:pt x="26" y="50"/>
                    <a:pt x="21" y="47"/>
                  </a:cubicBezTo>
                  <a:cubicBezTo>
                    <a:pt x="13" y="42"/>
                    <a:pt x="3" y="36"/>
                    <a:pt x="2" y="34"/>
                  </a:cubicBezTo>
                  <a:cubicBezTo>
                    <a:pt x="0" y="30"/>
                    <a:pt x="2" y="21"/>
                    <a:pt x="6" y="17"/>
                  </a:cubicBezTo>
                  <a:cubicBezTo>
                    <a:pt x="10" y="14"/>
                    <a:pt x="41" y="0"/>
                    <a:pt x="55" y="12"/>
                  </a:cubicBezTo>
                  <a:cubicBezTo>
                    <a:pt x="59" y="15"/>
                    <a:pt x="58" y="26"/>
                    <a:pt x="56" y="28"/>
                  </a:cubicBezTo>
                  <a:cubicBezTo>
                    <a:pt x="53" y="33"/>
                    <a:pt x="46" y="39"/>
                    <a:pt x="40" y="45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2" name="Freeform 1545">
              <a:extLst>
                <a:ext uri="{FF2B5EF4-FFF2-40B4-BE49-F238E27FC236}">
                  <a16:creationId xmlns:a16="http://schemas.microsoft.com/office/drawing/2014/main" id="{CA7FDE08-CFA0-4DE1-BC31-B20D2F152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355"/>
              <a:ext cx="100" cy="94"/>
            </a:xfrm>
            <a:custGeom>
              <a:avLst/>
              <a:gdLst>
                <a:gd name="T0" fmla="*/ 53 w 51"/>
                <a:gd name="T1" fmla="*/ 309 h 45"/>
                <a:gd name="T2" fmla="*/ 339 w 51"/>
                <a:gd name="T3" fmla="*/ 376 h 45"/>
                <a:gd name="T4" fmla="*/ 384 w 51"/>
                <a:gd name="T5" fmla="*/ 144 h 45"/>
                <a:gd name="T6" fmla="*/ 300 w 51"/>
                <a:gd name="T7" fmla="*/ 8 h 45"/>
                <a:gd name="T8" fmla="*/ 53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7" y="34"/>
                  </a:moveTo>
                  <a:cubicBezTo>
                    <a:pt x="10" y="41"/>
                    <a:pt x="39" y="45"/>
                    <a:pt x="45" y="41"/>
                  </a:cubicBezTo>
                  <a:cubicBezTo>
                    <a:pt x="50" y="36"/>
                    <a:pt x="51" y="23"/>
                    <a:pt x="51" y="16"/>
                  </a:cubicBezTo>
                  <a:cubicBezTo>
                    <a:pt x="51" y="8"/>
                    <a:pt x="49" y="3"/>
                    <a:pt x="40" y="1"/>
                  </a:cubicBezTo>
                  <a:cubicBezTo>
                    <a:pt x="29" y="0"/>
                    <a:pt x="0" y="11"/>
                    <a:pt x="7" y="3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3" name="Freeform 1546">
              <a:extLst>
                <a:ext uri="{FF2B5EF4-FFF2-40B4-BE49-F238E27FC236}">
                  <a16:creationId xmlns:a16="http://schemas.microsoft.com/office/drawing/2014/main" id="{50B0F5A7-E528-495E-8816-CA64CCC26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389"/>
              <a:ext cx="41" cy="46"/>
            </a:xfrm>
            <a:custGeom>
              <a:avLst/>
              <a:gdLst>
                <a:gd name="T0" fmla="*/ 88 w 21"/>
                <a:gd name="T1" fmla="*/ 8 h 22"/>
                <a:gd name="T2" fmla="*/ 16 w 21"/>
                <a:gd name="T3" fmla="*/ 65 h 22"/>
                <a:gd name="T4" fmla="*/ 68 w 21"/>
                <a:gd name="T5" fmla="*/ 117 h 22"/>
                <a:gd name="T6" fmla="*/ 141 w 21"/>
                <a:gd name="T7" fmla="*/ 144 h 22"/>
                <a:gd name="T8" fmla="*/ 148 w 2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12" y="1"/>
                  </a:moveTo>
                  <a:cubicBezTo>
                    <a:pt x="9" y="3"/>
                    <a:pt x="3" y="3"/>
                    <a:pt x="2" y="7"/>
                  </a:cubicBezTo>
                  <a:cubicBezTo>
                    <a:pt x="0" y="13"/>
                    <a:pt x="5" y="12"/>
                    <a:pt x="9" y="13"/>
                  </a:cubicBezTo>
                  <a:cubicBezTo>
                    <a:pt x="12" y="15"/>
                    <a:pt x="16" y="22"/>
                    <a:pt x="19" y="16"/>
                  </a:cubicBezTo>
                  <a:cubicBezTo>
                    <a:pt x="20" y="13"/>
                    <a:pt x="21" y="4"/>
                    <a:pt x="20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4" name="Freeform 1547">
              <a:extLst>
                <a:ext uri="{FF2B5EF4-FFF2-40B4-BE49-F238E27FC236}">
                  <a16:creationId xmlns:a16="http://schemas.microsoft.com/office/drawing/2014/main" id="{D44F7EAA-F441-40BE-99C0-85C88DD2C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299"/>
              <a:ext cx="116" cy="104"/>
            </a:xfrm>
            <a:custGeom>
              <a:avLst/>
              <a:gdLst>
                <a:gd name="T0" fmla="*/ 305 w 59"/>
                <a:gd name="T1" fmla="*/ 408 h 50"/>
                <a:gd name="T2" fmla="*/ 159 w 59"/>
                <a:gd name="T3" fmla="*/ 424 h 50"/>
                <a:gd name="T4" fmla="*/ 16 w 59"/>
                <a:gd name="T5" fmla="*/ 308 h 50"/>
                <a:gd name="T6" fmla="*/ 47 w 59"/>
                <a:gd name="T7" fmla="*/ 152 h 50"/>
                <a:gd name="T8" fmla="*/ 417 w 59"/>
                <a:gd name="T9" fmla="*/ 108 h 50"/>
                <a:gd name="T10" fmla="*/ 425 w 59"/>
                <a:gd name="T11" fmla="*/ 252 h 50"/>
                <a:gd name="T12" fmla="*/ 305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40" y="45"/>
                  </a:moveTo>
                  <a:cubicBezTo>
                    <a:pt x="36" y="49"/>
                    <a:pt x="26" y="50"/>
                    <a:pt x="21" y="47"/>
                  </a:cubicBezTo>
                  <a:cubicBezTo>
                    <a:pt x="13" y="42"/>
                    <a:pt x="3" y="36"/>
                    <a:pt x="2" y="34"/>
                  </a:cubicBezTo>
                  <a:cubicBezTo>
                    <a:pt x="0" y="30"/>
                    <a:pt x="2" y="21"/>
                    <a:pt x="6" y="17"/>
                  </a:cubicBezTo>
                  <a:cubicBezTo>
                    <a:pt x="10" y="14"/>
                    <a:pt x="41" y="0"/>
                    <a:pt x="55" y="12"/>
                  </a:cubicBezTo>
                  <a:cubicBezTo>
                    <a:pt x="59" y="15"/>
                    <a:pt x="58" y="26"/>
                    <a:pt x="56" y="28"/>
                  </a:cubicBezTo>
                  <a:cubicBezTo>
                    <a:pt x="53" y="33"/>
                    <a:pt x="46" y="39"/>
                    <a:pt x="40" y="45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5" name="Freeform 1548">
              <a:extLst>
                <a:ext uri="{FF2B5EF4-FFF2-40B4-BE49-F238E27FC236}">
                  <a16:creationId xmlns:a16="http://schemas.microsoft.com/office/drawing/2014/main" id="{509620F4-C401-4DE3-89AD-E66414B93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1355"/>
              <a:ext cx="100" cy="94"/>
            </a:xfrm>
            <a:custGeom>
              <a:avLst/>
              <a:gdLst>
                <a:gd name="T0" fmla="*/ 53 w 51"/>
                <a:gd name="T1" fmla="*/ 309 h 45"/>
                <a:gd name="T2" fmla="*/ 339 w 51"/>
                <a:gd name="T3" fmla="*/ 376 h 45"/>
                <a:gd name="T4" fmla="*/ 384 w 51"/>
                <a:gd name="T5" fmla="*/ 144 h 45"/>
                <a:gd name="T6" fmla="*/ 300 w 51"/>
                <a:gd name="T7" fmla="*/ 8 h 45"/>
                <a:gd name="T8" fmla="*/ 53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7" y="34"/>
                  </a:moveTo>
                  <a:cubicBezTo>
                    <a:pt x="10" y="41"/>
                    <a:pt x="39" y="45"/>
                    <a:pt x="45" y="41"/>
                  </a:cubicBezTo>
                  <a:cubicBezTo>
                    <a:pt x="50" y="36"/>
                    <a:pt x="51" y="23"/>
                    <a:pt x="51" y="16"/>
                  </a:cubicBezTo>
                  <a:cubicBezTo>
                    <a:pt x="51" y="8"/>
                    <a:pt x="49" y="3"/>
                    <a:pt x="40" y="1"/>
                  </a:cubicBezTo>
                  <a:cubicBezTo>
                    <a:pt x="29" y="0"/>
                    <a:pt x="0" y="11"/>
                    <a:pt x="7" y="3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6" name="Freeform 1549">
              <a:extLst>
                <a:ext uri="{FF2B5EF4-FFF2-40B4-BE49-F238E27FC236}">
                  <a16:creationId xmlns:a16="http://schemas.microsoft.com/office/drawing/2014/main" id="{06F78CAC-0346-41ED-AE38-57B5D21CB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1420"/>
              <a:ext cx="116" cy="107"/>
            </a:xfrm>
            <a:custGeom>
              <a:avLst/>
              <a:gdLst>
                <a:gd name="T0" fmla="*/ 297 w 59"/>
                <a:gd name="T1" fmla="*/ 65 h 51"/>
                <a:gd name="T2" fmla="*/ 387 w 59"/>
                <a:gd name="T3" fmla="*/ 220 h 51"/>
                <a:gd name="T4" fmla="*/ 297 w 59"/>
                <a:gd name="T5" fmla="*/ 453 h 51"/>
                <a:gd name="T6" fmla="*/ 128 w 59"/>
                <a:gd name="T7" fmla="*/ 462 h 51"/>
                <a:gd name="T8" fmla="*/ 55 w 59"/>
                <a:gd name="T9" fmla="*/ 369 h 51"/>
                <a:gd name="T10" fmla="*/ 61 w 59"/>
                <a:gd name="T11" fmla="*/ 136 h 51"/>
                <a:gd name="T12" fmla="*/ 297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39" y="7"/>
                  </a:moveTo>
                  <a:cubicBezTo>
                    <a:pt x="45" y="14"/>
                    <a:pt x="49" y="19"/>
                    <a:pt x="51" y="24"/>
                  </a:cubicBezTo>
                  <a:cubicBezTo>
                    <a:pt x="59" y="39"/>
                    <a:pt x="47" y="47"/>
                    <a:pt x="39" y="49"/>
                  </a:cubicBezTo>
                  <a:cubicBezTo>
                    <a:pt x="33" y="50"/>
                    <a:pt x="22" y="51"/>
                    <a:pt x="17" y="50"/>
                  </a:cubicBezTo>
                  <a:cubicBezTo>
                    <a:pt x="12" y="48"/>
                    <a:pt x="11" y="48"/>
                    <a:pt x="7" y="40"/>
                  </a:cubicBezTo>
                  <a:cubicBezTo>
                    <a:pt x="4" y="32"/>
                    <a:pt x="0" y="24"/>
                    <a:pt x="8" y="15"/>
                  </a:cubicBezTo>
                  <a:cubicBezTo>
                    <a:pt x="12" y="10"/>
                    <a:pt x="30" y="0"/>
                    <a:pt x="39" y="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7" name="Freeform 1550">
              <a:extLst>
                <a:ext uri="{FF2B5EF4-FFF2-40B4-BE49-F238E27FC236}">
                  <a16:creationId xmlns:a16="http://schemas.microsoft.com/office/drawing/2014/main" id="{E80DAB0C-6C35-42F5-8D79-A77D71F84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2426"/>
              <a:ext cx="159" cy="175"/>
            </a:xfrm>
            <a:custGeom>
              <a:avLst/>
              <a:gdLst>
                <a:gd name="T0" fmla="*/ 463 w 81"/>
                <a:gd name="T1" fmla="*/ 660 h 84"/>
                <a:gd name="T2" fmla="*/ 220 w 81"/>
                <a:gd name="T3" fmla="*/ 742 h 84"/>
                <a:gd name="T4" fmla="*/ 53 w 81"/>
                <a:gd name="T5" fmla="*/ 533 h 84"/>
                <a:gd name="T6" fmla="*/ 31 w 81"/>
                <a:gd name="T7" fmla="*/ 217 h 84"/>
                <a:gd name="T8" fmla="*/ 151 w 81"/>
                <a:gd name="T9" fmla="*/ 65 h 84"/>
                <a:gd name="T10" fmla="*/ 463 w 81"/>
                <a:gd name="T11" fmla="*/ 92 h 84"/>
                <a:gd name="T12" fmla="*/ 581 w 81"/>
                <a:gd name="T13" fmla="*/ 469 h 84"/>
                <a:gd name="T14" fmla="*/ 463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61" y="73"/>
                  </a:moveTo>
                  <a:cubicBezTo>
                    <a:pt x="50" y="82"/>
                    <a:pt x="35" y="84"/>
                    <a:pt x="29" y="82"/>
                  </a:cubicBezTo>
                  <a:cubicBezTo>
                    <a:pt x="23" y="80"/>
                    <a:pt x="9" y="65"/>
                    <a:pt x="7" y="59"/>
                  </a:cubicBezTo>
                  <a:cubicBezTo>
                    <a:pt x="4" y="49"/>
                    <a:pt x="0" y="34"/>
                    <a:pt x="4" y="24"/>
                  </a:cubicBezTo>
                  <a:cubicBezTo>
                    <a:pt x="8" y="17"/>
                    <a:pt x="14" y="11"/>
                    <a:pt x="20" y="7"/>
                  </a:cubicBezTo>
                  <a:cubicBezTo>
                    <a:pt x="27" y="0"/>
                    <a:pt x="54" y="5"/>
                    <a:pt x="61" y="10"/>
                  </a:cubicBezTo>
                  <a:cubicBezTo>
                    <a:pt x="67" y="14"/>
                    <a:pt x="81" y="34"/>
                    <a:pt x="77" y="52"/>
                  </a:cubicBezTo>
                  <a:cubicBezTo>
                    <a:pt x="75" y="58"/>
                    <a:pt x="74" y="64"/>
                    <a:pt x="61" y="7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8" name="Freeform 1551">
              <a:extLst>
                <a:ext uri="{FF2B5EF4-FFF2-40B4-BE49-F238E27FC236}">
                  <a16:creationId xmlns:a16="http://schemas.microsoft.com/office/drawing/2014/main" id="{01EB162A-3D3E-455D-BBFB-336E57A1D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2681"/>
              <a:ext cx="104" cy="115"/>
            </a:xfrm>
            <a:custGeom>
              <a:avLst/>
              <a:gdLst>
                <a:gd name="T0" fmla="*/ 16 w 53"/>
                <a:gd name="T1" fmla="*/ 358 h 55"/>
                <a:gd name="T2" fmla="*/ 84 w 53"/>
                <a:gd name="T3" fmla="*/ 56 h 55"/>
                <a:gd name="T4" fmla="*/ 300 w 53"/>
                <a:gd name="T5" fmla="*/ 44 h 55"/>
                <a:gd name="T6" fmla="*/ 355 w 53"/>
                <a:gd name="T7" fmla="*/ 368 h 55"/>
                <a:gd name="T8" fmla="*/ 128 w 53"/>
                <a:gd name="T9" fmla="*/ 477 h 55"/>
                <a:gd name="T10" fmla="*/ 16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2" y="39"/>
                  </a:moveTo>
                  <a:cubicBezTo>
                    <a:pt x="0" y="29"/>
                    <a:pt x="5" y="9"/>
                    <a:pt x="11" y="6"/>
                  </a:cubicBezTo>
                  <a:cubicBezTo>
                    <a:pt x="16" y="4"/>
                    <a:pt x="35" y="0"/>
                    <a:pt x="40" y="5"/>
                  </a:cubicBezTo>
                  <a:cubicBezTo>
                    <a:pt x="47" y="11"/>
                    <a:pt x="53" y="28"/>
                    <a:pt x="47" y="40"/>
                  </a:cubicBezTo>
                  <a:cubicBezTo>
                    <a:pt x="39" y="55"/>
                    <a:pt x="22" y="54"/>
                    <a:pt x="17" y="52"/>
                  </a:cubicBezTo>
                  <a:cubicBezTo>
                    <a:pt x="9" y="50"/>
                    <a:pt x="3" y="43"/>
                    <a:pt x="2" y="3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29" name="Freeform 1552">
              <a:extLst>
                <a:ext uri="{FF2B5EF4-FFF2-40B4-BE49-F238E27FC236}">
                  <a16:creationId xmlns:a16="http://schemas.microsoft.com/office/drawing/2014/main" id="{F3AB05AD-481C-47E5-8DB6-07AD8D6E5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739"/>
              <a:ext cx="84" cy="90"/>
            </a:xfrm>
            <a:custGeom>
              <a:avLst/>
              <a:gdLst>
                <a:gd name="T0" fmla="*/ 297 w 43"/>
                <a:gd name="T1" fmla="*/ 84 h 43"/>
                <a:gd name="T2" fmla="*/ 313 w 43"/>
                <a:gd name="T3" fmla="*/ 301 h 43"/>
                <a:gd name="T4" fmla="*/ 125 w 43"/>
                <a:gd name="T5" fmla="*/ 360 h 43"/>
                <a:gd name="T6" fmla="*/ 31 w 43"/>
                <a:gd name="T7" fmla="*/ 128 h 43"/>
                <a:gd name="T8" fmla="*/ 195 w 43"/>
                <a:gd name="T9" fmla="*/ 0 h 43"/>
                <a:gd name="T10" fmla="*/ 297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40" y="9"/>
                  </a:moveTo>
                  <a:cubicBezTo>
                    <a:pt x="42" y="17"/>
                    <a:pt x="43" y="27"/>
                    <a:pt x="42" y="33"/>
                  </a:cubicBezTo>
                  <a:cubicBezTo>
                    <a:pt x="35" y="41"/>
                    <a:pt x="25" y="43"/>
                    <a:pt x="17" y="39"/>
                  </a:cubicBezTo>
                  <a:cubicBezTo>
                    <a:pt x="9" y="35"/>
                    <a:pt x="0" y="27"/>
                    <a:pt x="4" y="14"/>
                  </a:cubicBezTo>
                  <a:cubicBezTo>
                    <a:pt x="5" y="10"/>
                    <a:pt x="21" y="1"/>
                    <a:pt x="26" y="0"/>
                  </a:cubicBezTo>
                  <a:cubicBezTo>
                    <a:pt x="32" y="0"/>
                    <a:pt x="39" y="3"/>
                    <a:pt x="40" y="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0" name="Freeform 1553">
              <a:extLst>
                <a:ext uri="{FF2B5EF4-FFF2-40B4-BE49-F238E27FC236}">
                  <a16:creationId xmlns:a16="http://schemas.microsoft.com/office/drawing/2014/main" id="{9B5B762C-FD0A-425F-950B-1AF90020C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60"/>
              <a:ext cx="80" cy="94"/>
            </a:xfrm>
            <a:custGeom>
              <a:avLst/>
              <a:gdLst>
                <a:gd name="T0" fmla="*/ 117 w 41"/>
                <a:gd name="T1" fmla="*/ 384 h 45"/>
                <a:gd name="T2" fmla="*/ 23 w 41"/>
                <a:gd name="T3" fmla="*/ 175 h 45"/>
                <a:gd name="T4" fmla="*/ 195 w 41"/>
                <a:gd name="T5" fmla="*/ 17 h 45"/>
                <a:gd name="T6" fmla="*/ 304 w 41"/>
                <a:gd name="T7" fmla="*/ 217 h 45"/>
                <a:gd name="T8" fmla="*/ 117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16" y="42"/>
                  </a:moveTo>
                  <a:cubicBezTo>
                    <a:pt x="9" y="41"/>
                    <a:pt x="0" y="26"/>
                    <a:pt x="3" y="19"/>
                  </a:cubicBezTo>
                  <a:cubicBezTo>
                    <a:pt x="6" y="13"/>
                    <a:pt x="14" y="0"/>
                    <a:pt x="26" y="2"/>
                  </a:cubicBezTo>
                  <a:cubicBezTo>
                    <a:pt x="36" y="3"/>
                    <a:pt x="41" y="19"/>
                    <a:pt x="41" y="24"/>
                  </a:cubicBezTo>
                  <a:cubicBezTo>
                    <a:pt x="41" y="29"/>
                    <a:pt x="24" y="45"/>
                    <a:pt x="16" y="4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1" name="Freeform 1554">
              <a:extLst>
                <a:ext uri="{FF2B5EF4-FFF2-40B4-BE49-F238E27FC236}">
                  <a16:creationId xmlns:a16="http://schemas.microsoft.com/office/drawing/2014/main" id="{D9A93E3F-D394-4CDB-A8BC-3EFFBF08A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584"/>
              <a:ext cx="135" cy="126"/>
            </a:xfrm>
            <a:custGeom>
              <a:avLst/>
              <a:gdLst>
                <a:gd name="T0" fmla="*/ 225 w 69"/>
                <a:gd name="T1" fmla="*/ 538 h 60"/>
                <a:gd name="T2" fmla="*/ 31 w 69"/>
                <a:gd name="T3" fmla="*/ 336 h 60"/>
                <a:gd name="T4" fmla="*/ 133 w 69"/>
                <a:gd name="T5" fmla="*/ 67 h 60"/>
                <a:gd name="T6" fmla="*/ 352 w 69"/>
                <a:gd name="T7" fmla="*/ 8 h 60"/>
                <a:gd name="T8" fmla="*/ 509 w 69"/>
                <a:gd name="T9" fmla="*/ 260 h 60"/>
                <a:gd name="T10" fmla="*/ 397 w 69"/>
                <a:gd name="T11" fmla="*/ 498 h 60"/>
                <a:gd name="T12" fmla="*/ 225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0" y="58"/>
                  </a:moveTo>
                  <a:cubicBezTo>
                    <a:pt x="21" y="56"/>
                    <a:pt x="8" y="48"/>
                    <a:pt x="4" y="36"/>
                  </a:cubicBezTo>
                  <a:cubicBezTo>
                    <a:pt x="0" y="23"/>
                    <a:pt x="12" y="11"/>
                    <a:pt x="18" y="7"/>
                  </a:cubicBezTo>
                  <a:cubicBezTo>
                    <a:pt x="26" y="1"/>
                    <a:pt x="42" y="1"/>
                    <a:pt x="47" y="1"/>
                  </a:cubicBezTo>
                  <a:cubicBezTo>
                    <a:pt x="59" y="0"/>
                    <a:pt x="69" y="18"/>
                    <a:pt x="68" y="28"/>
                  </a:cubicBezTo>
                  <a:cubicBezTo>
                    <a:pt x="66" y="38"/>
                    <a:pt x="58" y="50"/>
                    <a:pt x="53" y="54"/>
                  </a:cubicBezTo>
                  <a:cubicBezTo>
                    <a:pt x="48" y="57"/>
                    <a:pt x="39" y="60"/>
                    <a:pt x="30" y="5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2" name="Freeform 1555">
              <a:extLst>
                <a:ext uri="{FF2B5EF4-FFF2-40B4-BE49-F238E27FC236}">
                  <a16:creationId xmlns:a16="http://schemas.microsoft.com/office/drawing/2014/main" id="{F1562F08-F19F-46EF-BD4F-BF096E930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332"/>
              <a:ext cx="90" cy="34"/>
            </a:xfrm>
            <a:custGeom>
              <a:avLst/>
              <a:gdLst>
                <a:gd name="T0" fmla="*/ 344 w 46"/>
                <a:gd name="T1" fmla="*/ 40 h 16"/>
                <a:gd name="T2" fmla="*/ 0 w 46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6">
                  <a:moveTo>
                    <a:pt x="46" y="4"/>
                  </a:moveTo>
                  <a:cubicBezTo>
                    <a:pt x="31" y="0"/>
                    <a:pt x="0" y="12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3" name="Freeform 1556">
              <a:extLst>
                <a:ext uri="{FF2B5EF4-FFF2-40B4-BE49-F238E27FC236}">
                  <a16:creationId xmlns:a16="http://schemas.microsoft.com/office/drawing/2014/main" id="{D950CB57-7C1F-42C7-A092-1151C4450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380"/>
              <a:ext cx="53" cy="42"/>
            </a:xfrm>
            <a:custGeom>
              <a:avLst/>
              <a:gdLst>
                <a:gd name="T0" fmla="*/ 204 w 27"/>
                <a:gd name="T1" fmla="*/ 0 h 20"/>
                <a:gd name="T2" fmla="*/ 8 w 27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27" y="0"/>
                  </a:moveTo>
                  <a:cubicBezTo>
                    <a:pt x="7" y="2"/>
                    <a:pt x="0" y="10"/>
                    <a:pt x="1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4" name="Freeform 1557">
              <a:extLst>
                <a:ext uri="{FF2B5EF4-FFF2-40B4-BE49-F238E27FC236}">
                  <a16:creationId xmlns:a16="http://schemas.microsoft.com/office/drawing/2014/main" id="{AEE86D67-7079-407E-8073-8B16632AC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441"/>
              <a:ext cx="49" cy="56"/>
            </a:xfrm>
            <a:custGeom>
              <a:avLst/>
              <a:gdLst>
                <a:gd name="T0" fmla="*/ 188 w 25"/>
                <a:gd name="T1" fmla="*/ 8 h 27"/>
                <a:gd name="T2" fmla="*/ 39 w 25"/>
                <a:gd name="T3" fmla="*/ 73 h 27"/>
                <a:gd name="T4" fmla="*/ 8 w 25"/>
                <a:gd name="T5" fmla="*/ 24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25" y="1"/>
                  </a:moveTo>
                  <a:cubicBezTo>
                    <a:pt x="20" y="4"/>
                    <a:pt x="10" y="0"/>
                    <a:pt x="5" y="8"/>
                  </a:cubicBezTo>
                  <a:cubicBezTo>
                    <a:pt x="0" y="16"/>
                    <a:pt x="2" y="20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5" name="Freeform 1558">
              <a:extLst>
                <a:ext uri="{FF2B5EF4-FFF2-40B4-BE49-F238E27FC236}">
                  <a16:creationId xmlns:a16="http://schemas.microsoft.com/office/drawing/2014/main" id="{75419410-CE16-4349-91B9-C47D95E6B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1552"/>
              <a:ext cx="35" cy="69"/>
            </a:xfrm>
            <a:custGeom>
              <a:avLst/>
              <a:gdLst>
                <a:gd name="T0" fmla="*/ 80 w 18"/>
                <a:gd name="T1" fmla="*/ 0 h 33"/>
                <a:gd name="T2" fmla="*/ 103 w 18"/>
                <a:gd name="T3" fmla="*/ 220 h 33"/>
                <a:gd name="T4" fmla="*/ 0 w 18"/>
                <a:gd name="T5" fmla="*/ 30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11" y="0"/>
                  </a:moveTo>
                  <a:cubicBezTo>
                    <a:pt x="18" y="8"/>
                    <a:pt x="17" y="20"/>
                    <a:pt x="14" y="24"/>
                  </a:cubicBezTo>
                  <a:cubicBezTo>
                    <a:pt x="11" y="28"/>
                    <a:pt x="6" y="31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6" name="Freeform 1559">
              <a:extLst>
                <a:ext uri="{FF2B5EF4-FFF2-40B4-BE49-F238E27FC236}">
                  <a16:creationId xmlns:a16="http://schemas.microsoft.com/office/drawing/2014/main" id="{DD507521-489D-4DCC-B196-FF97FB701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1679"/>
              <a:ext cx="45" cy="78"/>
            </a:xfrm>
            <a:custGeom>
              <a:avLst/>
              <a:gdLst>
                <a:gd name="T0" fmla="*/ 112 w 23"/>
                <a:gd name="T1" fmla="*/ 0 h 37"/>
                <a:gd name="T2" fmla="*/ 0 w 23"/>
                <a:gd name="T3" fmla="*/ 34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7">
                  <a:moveTo>
                    <a:pt x="15" y="0"/>
                  </a:moveTo>
                  <a:cubicBezTo>
                    <a:pt x="22" y="11"/>
                    <a:pt x="23" y="33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7" name="Freeform 1560">
              <a:extLst>
                <a:ext uri="{FF2B5EF4-FFF2-40B4-BE49-F238E27FC236}">
                  <a16:creationId xmlns:a16="http://schemas.microsoft.com/office/drawing/2014/main" id="{BCAC7197-26B5-47CD-97C4-26BA8878D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558"/>
              <a:ext cx="38" cy="48"/>
            </a:xfrm>
            <a:custGeom>
              <a:avLst/>
              <a:gdLst>
                <a:gd name="T0" fmla="*/ 152 w 19"/>
                <a:gd name="T1" fmla="*/ 27 h 23"/>
                <a:gd name="T2" fmla="*/ 40 w 19"/>
                <a:gd name="T3" fmla="*/ 92 h 23"/>
                <a:gd name="T4" fmla="*/ 48 w 19"/>
                <a:gd name="T5" fmla="*/ 20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19" y="3"/>
                  </a:moveTo>
                  <a:cubicBezTo>
                    <a:pt x="14" y="3"/>
                    <a:pt x="9" y="0"/>
                    <a:pt x="5" y="10"/>
                  </a:cubicBezTo>
                  <a:cubicBezTo>
                    <a:pt x="0" y="20"/>
                    <a:pt x="4" y="21"/>
                    <a:pt x="6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8" name="Freeform 1561">
              <a:extLst>
                <a:ext uri="{FF2B5EF4-FFF2-40B4-BE49-F238E27FC236}">
                  <a16:creationId xmlns:a16="http://schemas.microsoft.com/office/drawing/2014/main" id="{81646638-7EE2-4150-8998-BC03C00BD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1543"/>
              <a:ext cx="16" cy="25"/>
            </a:xfrm>
            <a:custGeom>
              <a:avLst/>
              <a:gdLst>
                <a:gd name="T0" fmla="*/ 0 w 8"/>
                <a:gd name="T1" fmla="*/ 0 h 12"/>
                <a:gd name="T2" fmla="*/ 48 w 8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4" y="5"/>
                    <a:pt x="8" y="8"/>
                    <a:pt x="6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39" name="Freeform 1562">
              <a:extLst>
                <a:ext uri="{FF2B5EF4-FFF2-40B4-BE49-F238E27FC236}">
                  <a16:creationId xmlns:a16="http://schemas.microsoft.com/office/drawing/2014/main" id="{4D64E5ED-F41F-402A-9151-F728DCA24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1591"/>
              <a:ext cx="23" cy="7"/>
            </a:xfrm>
            <a:custGeom>
              <a:avLst/>
              <a:gdLst>
                <a:gd name="T0" fmla="*/ 84 w 12"/>
                <a:gd name="T1" fmla="*/ 0 h 3"/>
                <a:gd name="T2" fmla="*/ 0 w 1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12" y="0"/>
                  </a:moveTo>
                  <a:cubicBezTo>
                    <a:pt x="9" y="2"/>
                    <a:pt x="4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0" name="Freeform 1563">
              <a:extLst>
                <a:ext uri="{FF2B5EF4-FFF2-40B4-BE49-F238E27FC236}">
                  <a16:creationId xmlns:a16="http://schemas.microsoft.com/office/drawing/2014/main" id="{460E4F16-38AB-4B49-B5A6-807724E00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688"/>
              <a:ext cx="35" cy="46"/>
            </a:xfrm>
            <a:custGeom>
              <a:avLst/>
              <a:gdLst>
                <a:gd name="T0" fmla="*/ 132 w 18"/>
                <a:gd name="T1" fmla="*/ 17 h 22"/>
                <a:gd name="T2" fmla="*/ 23 w 18"/>
                <a:gd name="T3" fmla="*/ 75 h 22"/>
                <a:gd name="T4" fmla="*/ 37 w 18"/>
                <a:gd name="T5" fmla="*/ 20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8" y="2"/>
                  </a:moveTo>
                  <a:cubicBezTo>
                    <a:pt x="11" y="2"/>
                    <a:pt x="6" y="0"/>
                    <a:pt x="3" y="8"/>
                  </a:cubicBezTo>
                  <a:cubicBezTo>
                    <a:pt x="0" y="17"/>
                    <a:pt x="1" y="19"/>
                    <a:pt x="5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1" name="Freeform 1564">
              <a:extLst>
                <a:ext uri="{FF2B5EF4-FFF2-40B4-BE49-F238E27FC236}">
                  <a16:creationId xmlns:a16="http://schemas.microsoft.com/office/drawing/2014/main" id="{9E85B1AF-05A7-4DBD-A440-4493B268C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73"/>
              <a:ext cx="33" cy="61"/>
            </a:xfrm>
            <a:custGeom>
              <a:avLst/>
              <a:gdLst>
                <a:gd name="T0" fmla="*/ 72 w 17"/>
                <a:gd name="T1" fmla="*/ 0 h 29"/>
                <a:gd name="T2" fmla="*/ 101 w 17"/>
                <a:gd name="T3" fmla="*/ 141 h 29"/>
                <a:gd name="T4" fmla="*/ 0 w 17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0" y="0"/>
                  </a:moveTo>
                  <a:cubicBezTo>
                    <a:pt x="14" y="3"/>
                    <a:pt x="17" y="7"/>
                    <a:pt x="14" y="15"/>
                  </a:cubicBezTo>
                  <a:cubicBezTo>
                    <a:pt x="10" y="26"/>
                    <a:pt x="4" y="29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2" name="Freeform 1565">
              <a:extLst>
                <a:ext uri="{FF2B5EF4-FFF2-40B4-BE49-F238E27FC236}">
                  <a16:creationId xmlns:a16="http://schemas.microsoft.com/office/drawing/2014/main" id="{058B6F32-9042-4F83-B7BC-ED3096171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522"/>
              <a:ext cx="37" cy="69"/>
            </a:xfrm>
            <a:custGeom>
              <a:avLst/>
              <a:gdLst>
                <a:gd name="T0" fmla="*/ 140 w 19"/>
                <a:gd name="T1" fmla="*/ 0 h 33"/>
                <a:gd name="T2" fmla="*/ 0 w 19"/>
                <a:gd name="T3" fmla="*/ 30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19" y="0"/>
                  </a:moveTo>
                  <a:cubicBezTo>
                    <a:pt x="9" y="8"/>
                    <a:pt x="0" y="7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3" name="Freeform 1566">
              <a:extLst>
                <a:ext uri="{FF2B5EF4-FFF2-40B4-BE49-F238E27FC236}">
                  <a16:creationId xmlns:a16="http://schemas.microsoft.com/office/drawing/2014/main" id="{5382C5AF-0784-47FA-8443-205963736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652"/>
              <a:ext cx="43" cy="82"/>
            </a:xfrm>
            <a:custGeom>
              <a:avLst/>
              <a:gdLst>
                <a:gd name="T0" fmla="*/ 164 w 22"/>
                <a:gd name="T1" fmla="*/ 0 h 39"/>
                <a:gd name="T2" fmla="*/ 45 w 22"/>
                <a:gd name="T3" fmla="*/ 36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22" y="0"/>
                  </a:moveTo>
                  <a:cubicBezTo>
                    <a:pt x="13" y="5"/>
                    <a:pt x="0" y="12"/>
                    <a:pt x="6" y="3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4" name="Freeform 1567">
              <a:extLst>
                <a:ext uri="{FF2B5EF4-FFF2-40B4-BE49-F238E27FC236}">
                  <a16:creationId xmlns:a16="http://schemas.microsoft.com/office/drawing/2014/main" id="{920E38FD-1EF1-4092-9F97-D18A1B9C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2545"/>
              <a:ext cx="24" cy="8"/>
            </a:xfrm>
            <a:custGeom>
              <a:avLst/>
              <a:gdLst>
                <a:gd name="T0" fmla="*/ 0 w 12"/>
                <a:gd name="T1" fmla="*/ 32 h 4"/>
                <a:gd name="T2" fmla="*/ 32 w 12"/>
                <a:gd name="T3" fmla="*/ 0 h 4"/>
                <a:gd name="T4" fmla="*/ 96 w 1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6" y="0"/>
                    <a:pt x="12" y="2"/>
                    <a:pt x="12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5" name="Freeform 1568">
              <a:extLst>
                <a:ext uri="{FF2B5EF4-FFF2-40B4-BE49-F238E27FC236}">
                  <a16:creationId xmlns:a16="http://schemas.microsoft.com/office/drawing/2014/main" id="{0480C806-81FB-4266-86B8-92FE64FF5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457"/>
              <a:ext cx="47" cy="88"/>
            </a:xfrm>
            <a:custGeom>
              <a:avLst/>
              <a:gdLst>
                <a:gd name="T0" fmla="*/ 180 w 24"/>
                <a:gd name="T1" fmla="*/ 386 h 42"/>
                <a:gd name="T2" fmla="*/ 119 w 24"/>
                <a:gd name="T3" fmla="*/ 193 h 42"/>
                <a:gd name="T4" fmla="*/ 39 w 24"/>
                <a:gd name="T5" fmla="*/ 57 h 42"/>
                <a:gd name="T6" fmla="*/ 84 w 24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2">
                  <a:moveTo>
                    <a:pt x="24" y="42"/>
                  </a:moveTo>
                  <a:cubicBezTo>
                    <a:pt x="24" y="42"/>
                    <a:pt x="18" y="26"/>
                    <a:pt x="16" y="21"/>
                  </a:cubicBezTo>
                  <a:cubicBezTo>
                    <a:pt x="13" y="17"/>
                    <a:pt x="0" y="11"/>
                    <a:pt x="5" y="6"/>
                  </a:cubicBezTo>
                  <a:cubicBezTo>
                    <a:pt x="10" y="2"/>
                    <a:pt x="11" y="0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6" name="Line 1569">
              <a:extLst>
                <a:ext uri="{FF2B5EF4-FFF2-40B4-BE49-F238E27FC236}">
                  <a16:creationId xmlns:a16="http://schemas.microsoft.com/office/drawing/2014/main" id="{CF59538E-9A1B-4C6B-992B-D7C5420E93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78" y="2463"/>
              <a:ext cx="8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7" name="Freeform 1570">
              <a:extLst>
                <a:ext uri="{FF2B5EF4-FFF2-40B4-BE49-F238E27FC236}">
                  <a16:creationId xmlns:a16="http://schemas.microsoft.com/office/drawing/2014/main" id="{9ECC5EB6-37FB-4B92-B973-1D4080C19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2486"/>
              <a:ext cx="20" cy="23"/>
            </a:xfrm>
            <a:custGeom>
              <a:avLst/>
              <a:gdLst>
                <a:gd name="T0" fmla="*/ 0 w 10"/>
                <a:gd name="T1" fmla="*/ 100 h 11"/>
                <a:gd name="T2" fmla="*/ 80 w 10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1" y="6"/>
                    <a:pt x="5" y="0"/>
                    <a:pt x="1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8" name="Freeform 1571">
              <a:extLst>
                <a:ext uri="{FF2B5EF4-FFF2-40B4-BE49-F238E27FC236}">
                  <a16:creationId xmlns:a16="http://schemas.microsoft.com/office/drawing/2014/main" id="{120DDF8B-7151-431F-BD90-BF27CA6A3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2486"/>
              <a:ext cx="33" cy="9"/>
            </a:xfrm>
            <a:custGeom>
              <a:avLst/>
              <a:gdLst>
                <a:gd name="T0" fmla="*/ 0 w 17"/>
                <a:gd name="T1" fmla="*/ 45 h 4"/>
                <a:gd name="T2" fmla="*/ 11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0" y="4"/>
                    <a:pt x="17" y="3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49" name="Freeform 1572">
              <a:extLst>
                <a:ext uri="{FF2B5EF4-FFF2-40B4-BE49-F238E27FC236}">
                  <a16:creationId xmlns:a16="http://schemas.microsoft.com/office/drawing/2014/main" id="{35FA7D36-C870-47BD-866E-2EECB9737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595"/>
              <a:ext cx="64" cy="88"/>
            </a:xfrm>
            <a:custGeom>
              <a:avLst/>
              <a:gdLst>
                <a:gd name="T0" fmla="*/ 240 w 33"/>
                <a:gd name="T1" fmla="*/ 386 h 42"/>
                <a:gd name="T2" fmla="*/ 87 w 33"/>
                <a:gd name="T3" fmla="*/ 277 h 42"/>
                <a:gd name="T4" fmla="*/ 23 w 33"/>
                <a:gd name="T5" fmla="*/ 65 h 42"/>
                <a:gd name="T6" fmla="*/ 72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33" y="42"/>
                  </a:moveTo>
                  <a:cubicBezTo>
                    <a:pt x="23" y="40"/>
                    <a:pt x="15" y="38"/>
                    <a:pt x="12" y="30"/>
                  </a:cubicBezTo>
                  <a:cubicBezTo>
                    <a:pt x="8" y="23"/>
                    <a:pt x="0" y="15"/>
                    <a:pt x="3" y="7"/>
                  </a:cubicBezTo>
                  <a:cubicBezTo>
                    <a:pt x="6" y="3"/>
                    <a:pt x="10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0" name="Freeform 1573">
              <a:extLst>
                <a:ext uri="{FF2B5EF4-FFF2-40B4-BE49-F238E27FC236}">
                  <a16:creationId xmlns:a16="http://schemas.microsoft.com/office/drawing/2014/main" id="{44B19FFE-40C2-4DE0-9FFD-921126818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2706"/>
              <a:ext cx="55" cy="48"/>
            </a:xfrm>
            <a:custGeom>
              <a:avLst/>
              <a:gdLst>
                <a:gd name="T0" fmla="*/ 212 w 28"/>
                <a:gd name="T1" fmla="*/ 209 h 23"/>
                <a:gd name="T2" fmla="*/ 0 w 2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28" y="23"/>
                  </a:moveTo>
                  <a:cubicBezTo>
                    <a:pt x="11" y="21"/>
                    <a:pt x="5" y="1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1" name="Freeform 1574">
              <a:extLst>
                <a:ext uri="{FF2B5EF4-FFF2-40B4-BE49-F238E27FC236}">
                  <a16:creationId xmlns:a16="http://schemas.microsoft.com/office/drawing/2014/main" id="{0157A39E-DA08-4B6D-BCB6-19DDDF397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702"/>
              <a:ext cx="45" cy="39"/>
            </a:xfrm>
            <a:custGeom>
              <a:avLst/>
              <a:gdLst>
                <a:gd name="T0" fmla="*/ 172 w 23"/>
                <a:gd name="T1" fmla="*/ 164 h 19"/>
                <a:gd name="T2" fmla="*/ 0 w 2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23" y="19"/>
                  </a:moveTo>
                  <a:cubicBezTo>
                    <a:pt x="15" y="16"/>
                    <a:pt x="3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2" name="Freeform 1575">
              <a:extLst>
                <a:ext uri="{FF2B5EF4-FFF2-40B4-BE49-F238E27FC236}">
                  <a16:creationId xmlns:a16="http://schemas.microsoft.com/office/drawing/2014/main" id="{29718276-5213-4DBA-99C4-2B36F1BB7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775"/>
              <a:ext cx="45" cy="21"/>
            </a:xfrm>
            <a:custGeom>
              <a:avLst/>
              <a:gdLst>
                <a:gd name="T0" fmla="*/ 0 w 23"/>
                <a:gd name="T1" fmla="*/ 0 h 10"/>
                <a:gd name="T2" fmla="*/ 172 w 2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4" y="4"/>
                    <a:pt x="21" y="10"/>
                    <a:pt x="23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3" name="Freeform 1576">
              <a:extLst>
                <a:ext uri="{FF2B5EF4-FFF2-40B4-BE49-F238E27FC236}">
                  <a16:creationId xmlns:a16="http://schemas.microsoft.com/office/drawing/2014/main" id="{6C851B52-5ACB-40B8-A317-B1E1A258A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802"/>
              <a:ext cx="59" cy="12"/>
            </a:xfrm>
            <a:custGeom>
              <a:avLst/>
              <a:gdLst>
                <a:gd name="T0" fmla="*/ 0 w 30"/>
                <a:gd name="T1" fmla="*/ 0 h 6"/>
                <a:gd name="T2" fmla="*/ 228 w 30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">
                  <a:moveTo>
                    <a:pt x="0" y="0"/>
                  </a:moveTo>
                  <a:cubicBezTo>
                    <a:pt x="5" y="2"/>
                    <a:pt x="25" y="6"/>
                    <a:pt x="3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4" name="Freeform 1577">
              <a:extLst>
                <a:ext uri="{FF2B5EF4-FFF2-40B4-BE49-F238E27FC236}">
                  <a16:creationId xmlns:a16="http://schemas.microsoft.com/office/drawing/2014/main" id="{D88C9EBC-CE49-4E2F-A0B6-BEBB8E21F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2789"/>
              <a:ext cx="51" cy="5"/>
            </a:xfrm>
            <a:custGeom>
              <a:avLst/>
              <a:gdLst>
                <a:gd name="T0" fmla="*/ 0 w 26"/>
                <a:gd name="T1" fmla="*/ 33 h 2"/>
                <a:gd name="T2" fmla="*/ 196 w 2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">
                  <a:moveTo>
                    <a:pt x="0" y="2"/>
                  </a:moveTo>
                  <a:cubicBezTo>
                    <a:pt x="9" y="2"/>
                    <a:pt x="22" y="0"/>
                    <a:pt x="26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5" name="Freeform 1578">
              <a:extLst>
                <a:ext uri="{FF2B5EF4-FFF2-40B4-BE49-F238E27FC236}">
                  <a16:creationId xmlns:a16="http://schemas.microsoft.com/office/drawing/2014/main" id="{046D2466-8E9C-4B38-A276-D11B3591D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2762"/>
              <a:ext cx="6" cy="6"/>
            </a:xfrm>
            <a:custGeom>
              <a:avLst/>
              <a:gdLst>
                <a:gd name="T0" fmla="*/ 24 w 3"/>
                <a:gd name="T1" fmla="*/ 24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6" name="Freeform 1579">
              <a:extLst>
                <a:ext uri="{FF2B5EF4-FFF2-40B4-BE49-F238E27FC236}">
                  <a16:creationId xmlns:a16="http://schemas.microsoft.com/office/drawing/2014/main" id="{9EC79FF2-88A2-4532-8891-9EA8C77A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771"/>
              <a:ext cx="19" cy="10"/>
            </a:xfrm>
            <a:custGeom>
              <a:avLst/>
              <a:gdLst>
                <a:gd name="T0" fmla="*/ 68 w 10"/>
                <a:gd name="T1" fmla="*/ 40 h 5"/>
                <a:gd name="T2" fmla="*/ 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7" y="3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7" name="Freeform 1580">
              <a:extLst>
                <a:ext uri="{FF2B5EF4-FFF2-40B4-BE49-F238E27FC236}">
                  <a16:creationId xmlns:a16="http://schemas.microsoft.com/office/drawing/2014/main" id="{2C51771E-27FA-423A-B0B0-9D38F3042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12"/>
              <a:ext cx="141" cy="182"/>
            </a:xfrm>
            <a:custGeom>
              <a:avLst/>
              <a:gdLst>
                <a:gd name="T0" fmla="*/ 204 w 72"/>
                <a:gd name="T1" fmla="*/ 56 h 87"/>
                <a:gd name="T2" fmla="*/ 16 w 72"/>
                <a:gd name="T3" fmla="*/ 328 h 87"/>
                <a:gd name="T4" fmla="*/ 24 w 72"/>
                <a:gd name="T5" fmla="*/ 613 h 87"/>
                <a:gd name="T6" fmla="*/ 204 w 72"/>
                <a:gd name="T7" fmla="*/ 722 h 87"/>
                <a:gd name="T8" fmla="*/ 445 w 72"/>
                <a:gd name="T9" fmla="*/ 678 h 87"/>
                <a:gd name="T10" fmla="*/ 533 w 72"/>
                <a:gd name="T11" fmla="*/ 429 h 87"/>
                <a:gd name="T12" fmla="*/ 472 w 72"/>
                <a:gd name="T13" fmla="*/ 192 h 87"/>
                <a:gd name="T14" fmla="*/ 204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27" y="6"/>
                  </a:moveTo>
                  <a:cubicBezTo>
                    <a:pt x="16" y="12"/>
                    <a:pt x="2" y="17"/>
                    <a:pt x="2" y="36"/>
                  </a:cubicBezTo>
                  <a:cubicBezTo>
                    <a:pt x="2" y="55"/>
                    <a:pt x="0" y="60"/>
                    <a:pt x="3" y="67"/>
                  </a:cubicBezTo>
                  <a:cubicBezTo>
                    <a:pt x="6" y="75"/>
                    <a:pt x="13" y="70"/>
                    <a:pt x="27" y="79"/>
                  </a:cubicBezTo>
                  <a:cubicBezTo>
                    <a:pt x="42" y="87"/>
                    <a:pt x="52" y="81"/>
                    <a:pt x="59" y="74"/>
                  </a:cubicBezTo>
                  <a:cubicBezTo>
                    <a:pt x="63" y="71"/>
                    <a:pt x="69" y="58"/>
                    <a:pt x="71" y="47"/>
                  </a:cubicBezTo>
                  <a:cubicBezTo>
                    <a:pt x="72" y="36"/>
                    <a:pt x="68" y="26"/>
                    <a:pt x="63" y="21"/>
                  </a:cubicBezTo>
                  <a:cubicBezTo>
                    <a:pt x="53" y="11"/>
                    <a:pt x="44" y="0"/>
                    <a:pt x="27" y="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8" name="Freeform 1581">
              <a:extLst>
                <a:ext uri="{FF2B5EF4-FFF2-40B4-BE49-F238E27FC236}">
                  <a16:creationId xmlns:a16="http://schemas.microsoft.com/office/drawing/2014/main" id="{AE783A70-70E9-4840-976E-0DBEA4A3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506"/>
              <a:ext cx="143" cy="129"/>
            </a:xfrm>
            <a:custGeom>
              <a:avLst/>
              <a:gdLst>
                <a:gd name="T0" fmla="*/ 61 w 73"/>
                <a:gd name="T1" fmla="*/ 125 h 62"/>
                <a:gd name="T2" fmla="*/ 61 w 73"/>
                <a:gd name="T3" fmla="*/ 460 h 62"/>
                <a:gd name="T4" fmla="*/ 276 w 73"/>
                <a:gd name="T5" fmla="*/ 541 h 62"/>
                <a:gd name="T6" fmla="*/ 496 w 73"/>
                <a:gd name="T7" fmla="*/ 433 h 62"/>
                <a:gd name="T8" fmla="*/ 345 w 73"/>
                <a:gd name="T9" fmla="*/ 35 h 62"/>
                <a:gd name="T10" fmla="*/ 61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8" y="14"/>
                  </a:moveTo>
                  <a:cubicBezTo>
                    <a:pt x="0" y="27"/>
                    <a:pt x="2" y="45"/>
                    <a:pt x="8" y="51"/>
                  </a:cubicBezTo>
                  <a:cubicBezTo>
                    <a:pt x="16" y="59"/>
                    <a:pt x="24" y="58"/>
                    <a:pt x="37" y="60"/>
                  </a:cubicBezTo>
                  <a:cubicBezTo>
                    <a:pt x="49" y="62"/>
                    <a:pt x="58" y="62"/>
                    <a:pt x="66" y="48"/>
                  </a:cubicBezTo>
                  <a:cubicBezTo>
                    <a:pt x="73" y="35"/>
                    <a:pt x="51" y="8"/>
                    <a:pt x="46" y="4"/>
                  </a:cubicBezTo>
                  <a:cubicBezTo>
                    <a:pt x="41" y="0"/>
                    <a:pt x="16" y="2"/>
                    <a:pt x="8" y="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59" name="Freeform 1582">
              <a:extLst>
                <a:ext uri="{FF2B5EF4-FFF2-40B4-BE49-F238E27FC236}">
                  <a16:creationId xmlns:a16="http://schemas.microsoft.com/office/drawing/2014/main" id="{4259CD41-1539-4909-B87E-6216D0732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405"/>
              <a:ext cx="33" cy="34"/>
            </a:xfrm>
            <a:custGeom>
              <a:avLst/>
              <a:gdLst>
                <a:gd name="T0" fmla="*/ 0 w 17"/>
                <a:gd name="T1" fmla="*/ 85 h 16"/>
                <a:gd name="T2" fmla="*/ 101 w 17"/>
                <a:gd name="T3" fmla="*/ 128 h 16"/>
                <a:gd name="T4" fmla="*/ 124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0" y="9"/>
                  </a:moveTo>
                  <a:cubicBezTo>
                    <a:pt x="3" y="11"/>
                    <a:pt x="11" y="16"/>
                    <a:pt x="14" y="13"/>
                  </a:cubicBezTo>
                  <a:cubicBezTo>
                    <a:pt x="17" y="11"/>
                    <a:pt x="17" y="3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0" name="Freeform 1583">
              <a:extLst>
                <a:ext uri="{FF2B5EF4-FFF2-40B4-BE49-F238E27FC236}">
                  <a16:creationId xmlns:a16="http://schemas.microsoft.com/office/drawing/2014/main" id="{5A1BA029-85E0-4399-AF84-E51627444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1474"/>
              <a:ext cx="31" cy="30"/>
            </a:xfrm>
            <a:custGeom>
              <a:avLst/>
              <a:gdLst>
                <a:gd name="T0" fmla="*/ 0 w 16"/>
                <a:gd name="T1" fmla="*/ 120 h 14"/>
                <a:gd name="T2" fmla="*/ 93 w 16"/>
                <a:gd name="T3" fmla="*/ 109 h 14"/>
                <a:gd name="T4" fmla="*/ 93 w 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12"/>
                  </a:moveTo>
                  <a:cubicBezTo>
                    <a:pt x="5" y="12"/>
                    <a:pt x="9" y="14"/>
                    <a:pt x="13" y="11"/>
                  </a:cubicBezTo>
                  <a:cubicBezTo>
                    <a:pt x="16" y="7"/>
                    <a:pt x="14" y="4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1" name="Freeform 1584">
              <a:extLst>
                <a:ext uri="{FF2B5EF4-FFF2-40B4-BE49-F238E27FC236}">
                  <a16:creationId xmlns:a16="http://schemas.microsoft.com/office/drawing/2014/main" id="{530A8308-CA47-49D7-BC12-12CE38826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610"/>
              <a:ext cx="41" cy="41"/>
            </a:xfrm>
            <a:custGeom>
              <a:avLst/>
              <a:gdLst>
                <a:gd name="T0" fmla="*/ 0 w 21"/>
                <a:gd name="T1" fmla="*/ 0 h 20"/>
                <a:gd name="T2" fmla="*/ 88 w 21"/>
                <a:gd name="T3" fmla="*/ 131 h 20"/>
                <a:gd name="T4" fmla="*/ 156 w 21"/>
                <a:gd name="T5" fmla="*/ 1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6" y="4"/>
                    <a:pt x="6" y="12"/>
                    <a:pt x="12" y="15"/>
                  </a:cubicBezTo>
                  <a:cubicBezTo>
                    <a:pt x="14" y="17"/>
                    <a:pt x="18" y="20"/>
                    <a:pt x="21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2" name="Freeform 1585">
              <a:extLst>
                <a:ext uri="{FF2B5EF4-FFF2-40B4-BE49-F238E27FC236}">
                  <a16:creationId xmlns:a16="http://schemas.microsoft.com/office/drawing/2014/main" id="{9D8C122A-B85A-4D4F-8857-4D22A2C2B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639"/>
              <a:ext cx="3" cy="21"/>
            </a:xfrm>
            <a:custGeom>
              <a:avLst/>
              <a:gdLst>
                <a:gd name="T0" fmla="*/ 5 w 2"/>
                <a:gd name="T1" fmla="*/ 0 h 10"/>
                <a:gd name="T2" fmla="*/ 0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4"/>
                    <a:pt x="2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3" name="Freeform 1586">
              <a:extLst>
                <a:ext uri="{FF2B5EF4-FFF2-40B4-BE49-F238E27FC236}">
                  <a16:creationId xmlns:a16="http://schemas.microsoft.com/office/drawing/2014/main" id="{CEDB30C3-20A8-4162-9541-E7B1F4926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490"/>
              <a:ext cx="51" cy="88"/>
            </a:xfrm>
            <a:custGeom>
              <a:avLst/>
              <a:gdLst>
                <a:gd name="T0" fmla="*/ 0 w 26"/>
                <a:gd name="T1" fmla="*/ 0 h 42"/>
                <a:gd name="T2" fmla="*/ 39 w 26"/>
                <a:gd name="T3" fmla="*/ 201 h 42"/>
                <a:gd name="T4" fmla="*/ 196 w 26"/>
                <a:gd name="T5" fmla="*/ 38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2">
                  <a:moveTo>
                    <a:pt x="0" y="0"/>
                  </a:moveTo>
                  <a:cubicBezTo>
                    <a:pt x="2" y="7"/>
                    <a:pt x="1" y="15"/>
                    <a:pt x="5" y="22"/>
                  </a:cubicBezTo>
                  <a:cubicBezTo>
                    <a:pt x="10" y="32"/>
                    <a:pt x="17" y="37"/>
                    <a:pt x="26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4" name="Freeform 1587">
              <a:extLst>
                <a:ext uri="{FF2B5EF4-FFF2-40B4-BE49-F238E27FC236}">
                  <a16:creationId xmlns:a16="http://schemas.microsoft.com/office/drawing/2014/main" id="{E05D9DC5-D04C-4FA4-ADAE-6FE948D2E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461"/>
              <a:ext cx="24" cy="65"/>
            </a:xfrm>
            <a:custGeom>
              <a:avLst/>
              <a:gdLst>
                <a:gd name="T0" fmla="*/ 0 w 12"/>
                <a:gd name="T1" fmla="*/ 0 h 31"/>
                <a:gd name="T2" fmla="*/ 88 w 12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8" y="8"/>
                    <a:pt x="12" y="20"/>
                    <a:pt x="11" y="3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5" name="Freeform 1588">
              <a:extLst>
                <a:ext uri="{FF2B5EF4-FFF2-40B4-BE49-F238E27FC236}">
                  <a16:creationId xmlns:a16="http://schemas.microsoft.com/office/drawing/2014/main" id="{34855107-59C0-47BC-AEEF-AD703F3E0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353"/>
              <a:ext cx="73" cy="36"/>
            </a:xfrm>
            <a:custGeom>
              <a:avLst/>
              <a:gdLst>
                <a:gd name="T0" fmla="*/ 140 w 37"/>
                <a:gd name="T1" fmla="*/ 0 h 17"/>
                <a:gd name="T2" fmla="*/ 8 w 37"/>
                <a:gd name="T3" fmla="*/ 68 h 17"/>
                <a:gd name="T4" fmla="*/ 116 w 37"/>
                <a:gd name="T5" fmla="*/ 161 h 17"/>
                <a:gd name="T6" fmla="*/ 229 w 37"/>
                <a:gd name="T7" fmla="*/ 59 h 17"/>
                <a:gd name="T8" fmla="*/ 191 w 3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7">
                  <a:moveTo>
                    <a:pt x="18" y="0"/>
                  </a:moveTo>
                  <a:cubicBezTo>
                    <a:pt x="14" y="1"/>
                    <a:pt x="1" y="2"/>
                    <a:pt x="1" y="7"/>
                  </a:cubicBezTo>
                  <a:cubicBezTo>
                    <a:pt x="0" y="10"/>
                    <a:pt x="11" y="17"/>
                    <a:pt x="15" y="17"/>
                  </a:cubicBezTo>
                  <a:cubicBezTo>
                    <a:pt x="20" y="16"/>
                    <a:pt x="26" y="9"/>
                    <a:pt x="30" y="6"/>
                  </a:cubicBezTo>
                  <a:cubicBezTo>
                    <a:pt x="37" y="0"/>
                    <a:pt x="30" y="2"/>
                    <a:pt x="2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6" name="Freeform 1589">
              <a:extLst>
                <a:ext uri="{FF2B5EF4-FFF2-40B4-BE49-F238E27FC236}">
                  <a16:creationId xmlns:a16="http://schemas.microsoft.com/office/drawing/2014/main" id="{15742709-2E0D-4807-9662-D1E2323BB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407"/>
              <a:ext cx="21" cy="21"/>
            </a:xfrm>
            <a:custGeom>
              <a:avLst/>
              <a:gdLst>
                <a:gd name="T0" fmla="*/ 0 w 11"/>
                <a:gd name="T1" fmla="*/ 27 h 10"/>
                <a:gd name="T2" fmla="*/ 76 w 11"/>
                <a:gd name="T3" fmla="*/ 0 h 10"/>
                <a:gd name="T4" fmla="*/ 29 w 11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6" y="9"/>
                    <a:pt x="11" y="10"/>
                    <a:pt x="11" y="0"/>
                  </a:cubicBezTo>
                  <a:cubicBezTo>
                    <a:pt x="10" y="4"/>
                    <a:pt x="7" y="6"/>
                    <a:pt x="4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7" name="Freeform 1590">
              <a:extLst>
                <a:ext uri="{FF2B5EF4-FFF2-40B4-BE49-F238E27FC236}">
                  <a16:creationId xmlns:a16="http://schemas.microsoft.com/office/drawing/2014/main" id="{ADC9517C-17BF-4C34-B0BF-19F97919C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370"/>
              <a:ext cx="39" cy="19"/>
            </a:xfrm>
            <a:custGeom>
              <a:avLst/>
              <a:gdLst>
                <a:gd name="T0" fmla="*/ 0 w 20"/>
                <a:gd name="T1" fmla="*/ 49 h 9"/>
                <a:gd name="T2" fmla="*/ 68 w 20"/>
                <a:gd name="T3" fmla="*/ 84 h 9"/>
                <a:gd name="T4" fmla="*/ 148 w 20"/>
                <a:gd name="T5" fmla="*/ 0 h 9"/>
                <a:gd name="T6" fmla="*/ 23 w 20"/>
                <a:gd name="T7" fmla="*/ 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3" y="6"/>
                    <a:pt x="5" y="9"/>
                    <a:pt x="9" y="9"/>
                  </a:cubicBezTo>
                  <a:cubicBezTo>
                    <a:pt x="13" y="9"/>
                    <a:pt x="18" y="4"/>
                    <a:pt x="20" y="0"/>
                  </a:cubicBezTo>
                  <a:cubicBezTo>
                    <a:pt x="18" y="4"/>
                    <a:pt x="6" y="8"/>
                    <a:pt x="3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8" name="Freeform 1591">
              <a:extLst>
                <a:ext uri="{FF2B5EF4-FFF2-40B4-BE49-F238E27FC236}">
                  <a16:creationId xmlns:a16="http://schemas.microsoft.com/office/drawing/2014/main" id="{C095187E-36BE-4DB6-AE7F-1B90463D9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685"/>
              <a:ext cx="4" cy="13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69" name="Freeform 1592">
              <a:extLst>
                <a:ext uri="{FF2B5EF4-FFF2-40B4-BE49-F238E27FC236}">
                  <a16:creationId xmlns:a16="http://schemas.microsoft.com/office/drawing/2014/main" id="{64DC6EEF-AC3E-4B31-A3D6-237917608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1683"/>
              <a:ext cx="17" cy="19"/>
            </a:xfrm>
            <a:custGeom>
              <a:avLst/>
              <a:gdLst>
                <a:gd name="T0" fmla="*/ 47 w 9"/>
                <a:gd name="T1" fmla="*/ 0 h 9"/>
                <a:gd name="T2" fmla="*/ 8 w 9"/>
                <a:gd name="T3" fmla="*/ 49 h 9"/>
                <a:gd name="T4" fmla="*/ 60 w 9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7" y="0"/>
                  </a:moveTo>
                  <a:cubicBezTo>
                    <a:pt x="5" y="1"/>
                    <a:pt x="0" y="2"/>
                    <a:pt x="1" y="5"/>
                  </a:cubicBezTo>
                  <a:cubicBezTo>
                    <a:pt x="1" y="9"/>
                    <a:pt x="7" y="8"/>
                    <a:pt x="9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0" name="Freeform 1593">
              <a:extLst>
                <a:ext uri="{FF2B5EF4-FFF2-40B4-BE49-F238E27FC236}">
                  <a16:creationId xmlns:a16="http://schemas.microsoft.com/office/drawing/2014/main" id="{2B30FA91-E80A-43DF-B67B-B2BD4D11A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" y="1748"/>
              <a:ext cx="4" cy="17"/>
            </a:xfrm>
            <a:custGeom>
              <a:avLst/>
              <a:gdLst>
                <a:gd name="T0" fmla="*/ 16 w 2"/>
                <a:gd name="T1" fmla="*/ 77 h 8"/>
                <a:gd name="T2" fmla="*/ 0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1" name="Freeform 1594">
              <a:extLst>
                <a:ext uri="{FF2B5EF4-FFF2-40B4-BE49-F238E27FC236}">
                  <a16:creationId xmlns:a16="http://schemas.microsoft.com/office/drawing/2014/main" id="{F0963512-2209-4DA2-8034-4AE6D65BD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711"/>
              <a:ext cx="17" cy="18"/>
            </a:xfrm>
            <a:custGeom>
              <a:avLst/>
              <a:gdLst>
                <a:gd name="T0" fmla="*/ 60 w 9"/>
                <a:gd name="T1" fmla="*/ 56 h 9"/>
                <a:gd name="T2" fmla="*/ 8 w 9"/>
                <a:gd name="T3" fmla="*/ 40 h 9"/>
                <a:gd name="T4" fmla="*/ 47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7"/>
                  </a:moveTo>
                  <a:cubicBezTo>
                    <a:pt x="6" y="7"/>
                    <a:pt x="2" y="9"/>
                    <a:pt x="1" y="5"/>
                  </a:cubicBezTo>
                  <a:cubicBezTo>
                    <a:pt x="0" y="1"/>
                    <a:pt x="5" y="1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2" name="Freeform 1595">
              <a:extLst>
                <a:ext uri="{FF2B5EF4-FFF2-40B4-BE49-F238E27FC236}">
                  <a16:creationId xmlns:a16="http://schemas.microsoft.com/office/drawing/2014/main" id="{6E33ABEC-A8E7-4B44-AFBC-A19ABF45C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671"/>
              <a:ext cx="3" cy="6"/>
            </a:xfrm>
            <a:custGeom>
              <a:avLst/>
              <a:gdLst>
                <a:gd name="T0" fmla="*/ 0 w 2"/>
                <a:gd name="T1" fmla="*/ 24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3" name="Freeform 1596">
              <a:extLst>
                <a:ext uri="{FF2B5EF4-FFF2-40B4-BE49-F238E27FC236}">
                  <a16:creationId xmlns:a16="http://schemas.microsoft.com/office/drawing/2014/main" id="{82E17CE2-C4B4-4FCE-8D07-9EF820B61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650"/>
              <a:ext cx="4" cy="10"/>
            </a:xfrm>
            <a:custGeom>
              <a:avLst/>
              <a:gdLst>
                <a:gd name="T0" fmla="*/ 8 w 2"/>
                <a:gd name="T1" fmla="*/ 0 h 5"/>
                <a:gd name="T2" fmla="*/ 16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4" name="Freeform 1597">
              <a:extLst>
                <a:ext uri="{FF2B5EF4-FFF2-40B4-BE49-F238E27FC236}">
                  <a16:creationId xmlns:a16="http://schemas.microsoft.com/office/drawing/2014/main" id="{6D84C4CD-05FD-4D42-A30D-83F17A95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543"/>
              <a:ext cx="4" cy="7"/>
            </a:xfrm>
            <a:custGeom>
              <a:avLst/>
              <a:gdLst>
                <a:gd name="T0" fmla="*/ 0 w 2"/>
                <a:gd name="T1" fmla="*/ 37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5" name="Freeform 1598">
              <a:extLst>
                <a:ext uri="{FF2B5EF4-FFF2-40B4-BE49-F238E27FC236}">
                  <a16:creationId xmlns:a16="http://schemas.microsoft.com/office/drawing/2014/main" id="{0B77E8AB-96FF-4438-9372-117EF1C68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1522"/>
              <a:ext cx="5" cy="13"/>
            </a:xfrm>
            <a:custGeom>
              <a:avLst/>
              <a:gdLst>
                <a:gd name="T0" fmla="*/ 0 w 3"/>
                <a:gd name="T1" fmla="*/ 0 h 6"/>
                <a:gd name="T2" fmla="*/ 13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6" name="Freeform 1599">
              <a:extLst>
                <a:ext uri="{FF2B5EF4-FFF2-40B4-BE49-F238E27FC236}">
                  <a16:creationId xmlns:a16="http://schemas.microsoft.com/office/drawing/2014/main" id="{75F2C352-5EB2-480E-8A66-256492B37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1583"/>
              <a:ext cx="8" cy="2"/>
            </a:xfrm>
            <a:custGeom>
              <a:avLst/>
              <a:gdLst>
                <a:gd name="T0" fmla="*/ 32 w 4"/>
                <a:gd name="T1" fmla="*/ 0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7" name="Freeform 1600">
              <a:extLst>
                <a:ext uri="{FF2B5EF4-FFF2-40B4-BE49-F238E27FC236}">
                  <a16:creationId xmlns:a16="http://schemas.microsoft.com/office/drawing/2014/main" id="{19C7EC81-7329-43CF-9603-BBB43A8A9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593"/>
              <a:ext cx="4" cy="11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3"/>
                    <a:pt x="2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8" name="Freeform 1601">
              <a:extLst>
                <a:ext uri="{FF2B5EF4-FFF2-40B4-BE49-F238E27FC236}">
                  <a16:creationId xmlns:a16="http://schemas.microsoft.com/office/drawing/2014/main" id="{3262A6F6-CDB3-4C36-8532-F6C8A88E9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596"/>
              <a:ext cx="10" cy="8"/>
            </a:xfrm>
            <a:custGeom>
              <a:avLst/>
              <a:gdLst>
                <a:gd name="T0" fmla="*/ 0 w 5"/>
                <a:gd name="T1" fmla="*/ 32 h 4"/>
                <a:gd name="T2" fmla="*/ 4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3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79" name="Freeform 1602">
              <a:extLst>
                <a:ext uri="{FF2B5EF4-FFF2-40B4-BE49-F238E27FC236}">
                  <a16:creationId xmlns:a16="http://schemas.microsoft.com/office/drawing/2014/main" id="{C4C2662E-FBED-444F-BF27-3CB9E2CB7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1610"/>
              <a:ext cx="2" cy="11"/>
            </a:xfrm>
            <a:custGeom>
              <a:avLst/>
              <a:gdLst>
                <a:gd name="T0" fmla="*/ 8 w 1"/>
                <a:gd name="T1" fmla="*/ 53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0" name="Freeform 1603">
              <a:extLst>
                <a:ext uri="{FF2B5EF4-FFF2-40B4-BE49-F238E27FC236}">
                  <a16:creationId xmlns:a16="http://schemas.microsoft.com/office/drawing/2014/main" id="{47A198B5-CB3D-4A2A-8654-AF955D0C6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560"/>
              <a:ext cx="2" cy="8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1" name="Freeform 1604">
              <a:extLst>
                <a:ext uri="{FF2B5EF4-FFF2-40B4-BE49-F238E27FC236}">
                  <a16:creationId xmlns:a16="http://schemas.microsoft.com/office/drawing/2014/main" id="{6C696EF5-36F3-4252-8C5E-513B143B3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1556"/>
              <a:ext cx="7" cy="2"/>
            </a:xfrm>
            <a:custGeom>
              <a:avLst/>
              <a:gdLst>
                <a:gd name="T0" fmla="*/ 0 w 4"/>
                <a:gd name="T1" fmla="*/ 8 h 1"/>
                <a:gd name="T2" fmla="*/ 21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2" name="Freeform 1605">
              <a:extLst>
                <a:ext uri="{FF2B5EF4-FFF2-40B4-BE49-F238E27FC236}">
                  <a16:creationId xmlns:a16="http://schemas.microsoft.com/office/drawing/2014/main" id="{E62A998E-A52B-4797-B81C-C9FBB56E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1487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2"/>
                    <a:pt x="4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3" name="Freeform 1606">
              <a:extLst>
                <a:ext uri="{FF2B5EF4-FFF2-40B4-BE49-F238E27FC236}">
                  <a16:creationId xmlns:a16="http://schemas.microsoft.com/office/drawing/2014/main" id="{6CE89C5B-8272-4412-84F9-09DFD6D99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497"/>
              <a:ext cx="2" cy="7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4" name="Freeform 1607">
              <a:extLst>
                <a:ext uri="{FF2B5EF4-FFF2-40B4-BE49-F238E27FC236}">
                  <a16:creationId xmlns:a16="http://schemas.microsoft.com/office/drawing/2014/main" id="{1CBF7C5B-E639-4549-9C12-E4CAF2E49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1485"/>
              <a:ext cx="11" cy="1"/>
            </a:xfrm>
            <a:custGeom>
              <a:avLst/>
              <a:gdLst>
                <a:gd name="T0" fmla="*/ 0 w 6"/>
                <a:gd name="T1" fmla="*/ 0 h 1"/>
                <a:gd name="T2" fmla="*/ 3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5" name="Freeform 1608">
              <a:extLst>
                <a:ext uri="{FF2B5EF4-FFF2-40B4-BE49-F238E27FC236}">
                  <a16:creationId xmlns:a16="http://schemas.microsoft.com/office/drawing/2014/main" id="{1D3CC1DC-AC11-455F-B68C-E60AC9182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441"/>
              <a:ext cx="2" cy="10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6" name="Freeform 1609">
              <a:extLst>
                <a:ext uri="{FF2B5EF4-FFF2-40B4-BE49-F238E27FC236}">
                  <a16:creationId xmlns:a16="http://schemas.microsoft.com/office/drawing/2014/main" id="{46643747-D24E-4386-BA24-8992AE5BE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1414"/>
              <a:ext cx="8" cy="4"/>
            </a:xfrm>
            <a:custGeom>
              <a:avLst/>
              <a:gdLst>
                <a:gd name="T0" fmla="*/ 32 w 4"/>
                <a:gd name="T1" fmla="*/ 16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7" name="Freeform 1610">
              <a:extLst>
                <a:ext uri="{FF2B5EF4-FFF2-40B4-BE49-F238E27FC236}">
                  <a16:creationId xmlns:a16="http://schemas.microsoft.com/office/drawing/2014/main" id="{FF6AFF89-D52A-4037-81B5-1FB590AA3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1370"/>
              <a:ext cx="15" cy="19"/>
            </a:xfrm>
            <a:custGeom>
              <a:avLst/>
              <a:gdLst>
                <a:gd name="T0" fmla="*/ 53 w 8"/>
                <a:gd name="T1" fmla="*/ 76 h 9"/>
                <a:gd name="T2" fmla="*/ 15 w 8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8"/>
                  </a:moveTo>
                  <a:cubicBezTo>
                    <a:pt x="8" y="0"/>
                    <a:pt x="0" y="1"/>
                    <a:pt x="2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8" name="Freeform 1611">
              <a:extLst>
                <a:ext uri="{FF2B5EF4-FFF2-40B4-BE49-F238E27FC236}">
                  <a16:creationId xmlns:a16="http://schemas.microsoft.com/office/drawing/2014/main" id="{4858B12D-F421-4B3E-8378-0478977F1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1412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89" name="Freeform 1612">
              <a:extLst>
                <a:ext uri="{FF2B5EF4-FFF2-40B4-BE49-F238E27FC236}">
                  <a16:creationId xmlns:a16="http://schemas.microsoft.com/office/drawing/2014/main" id="{DBBE9A86-1909-47D8-9CC0-DC8658C8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345"/>
              <a:ext cx="21" cy="18"/>
            </a:xfrm>
            <a:custGeom>
              <a:avLst/>
              <a:gdLst>
                <a:gd name="T0" fmla="*/ 36 w 11"/>
                <a:gd name="T1" fmla="*/ 72 h 9"/>
                <a:gd name="T2" fmla="*/ 76 w 11"/>
                <a:gd name="T3" fmla="*/ 4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0" y="0"/>
                    <a:pt x="10" y="1"/>
                    <a:pt x="1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0" name="Freeform 1613">
              <a:extLst>
                <a:ext uri="{FF2B5EF4-FFF2-40B4-BE49-F238E27FC236}">
                  <a16:creationId xmlns:a16="http://schemas.microsoft.com/office/drawing/2014/main" id="{EF0073EF-A610-45D9-A707-D81814D4C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1336"/>
              <a:ext cx="2" cy="13"/>
            </a:xfrm>
            <a:custGeom>
              <a:avLst/>
              <a:gdLst>
                <a:gd name="T0" fmla="*/ 8 w 1"/>
                <a:gd name="T1" fmla="*/ 61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1" name="Freeform 1614">
              <a:extLst>
                <a:ext uri="{FF2B5EF4-FFF2-40B4-BE49-F238E27FC236}">
                  <a16:creationId xmlns:a16="http://schemas.microsoft.com/office/drawing/2014/main" id="{A3F75F41-0469-4ED9-961C-A7258833E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461"/>
              <a:ext cx="8" cy="11"/>
            </a:xfrm>
            <a:custGeom>
              <a:avLst/>
              <a:gdLst>
                <a:gd name="T0" fmla="*/ 32 w 4"/>
                <a:gd name="T1" fmla="*/ 0 h 5"/>
                <a:gd name="T2" fmla="*/ 0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2" name="Freeform 1615">
              <a:extLst>
                <a:ext uri="{FF2B5EF4-FFF2-40B4-BE49-F238E27FC236}">
                  <a16:creationId xmlns:a16="http://schemas.microsoft.com/office/drawing/2014/main" id="{02E1F0CE-566E-40F0-B84E-6878E5D65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472"/>
              <a:ext cx="17" cy="25"/>
            </a:xfrm>
            <a:custGeom>
              <a:avLst/>
              <a:gdLst>
                <a:gd name="T0" fmla="*/ 60 w 9"/>
                <a:gd name="T1" fmla="*/ 100 h 12"/>
                <a:gd name="T2" fmla="*/ 28 w 9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11"/>
                  </a:moveTo>
                  <a:cubicBezTo>
                    <a:pt x="9" y="0"/>
                    <a:pt x="0" y="8"/>
                    <a:pt x="4" y="1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" name="Freeform 1616">
              <a:extLst>
                <a:ext uri="{FF2B5EF4-FFF2-40B4-BE49-F238E27FC236}">
                  <a16:creationId xmlns:a16="http://schemas.microsoft.com/office/drawing/2014/main" id="{574C767C-43CE-47F1-BBC6-D7148FCC3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2459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4" name="Freeform 1617">
              <a:extLst>
                <a:ext uri="{FF2B5EF4-FFF2-40B4-BE49-F238E27FC236}">
                  <a16:creationId xmlns:a16="http://schemas.microsoft.com/office/drawing/2014/main" id="{79212E5C-D1FA-488C-9B8F-4F0848B4D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492"/>
              <a:ext cx="27" cy="30"/>
            </a:xfrm>
            <a:custGeom>
              <a:avLst/>
              <a:gdLst>
                <a:gd name="T0" fmla="*/ 52 w 14"/>
                <a:gd name="T1" fmla="*/ 0 h 14"/>
                <a:gd name="T2" fmla="*/ 0 w 14"/>
                <a:gd name="T3" fmla="*/ 51 h 14"/>
                <a:gd name="T4" fmla="*/ 52 w 14"/>
                <a:gd name="T5" fmla="*/ 69 h 14"/>
                <a:gd name="T6" fmla="*/ 23 w 14"/>
                <a:gd name="T7" fmla="*/ 1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7" y="0"/>
                  </a:moveTo>
                  <a:cubicBezTo>
                    <a:pt x="5" y="1"/>
                    <a:pt x="1" y="2"/>
                    <a:pt x="0" y="5"/>
                  </a:cubicBezTo>
                  <a:cubicBezTo>
                    <a:pt x="0" y="9"/>
                    <a:pt x="5" y="6"/>
                    <a:pt x="7" y="7"/>
                  </a:cubicBezTo>
                  <a:cubicBezTo>
                    <a:pt x="14" y="8"/>
                    <a:pt x="7" y="13"/>
                    <a:pt x="3" y="1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5" name="Freeform 1618">
              <a:extLst>
                <a:ext uri="{FF2B5EF4-FFF2-40B4-BE49-F238E27FC236}">
                  <a16:creationId xmlns:a16="http://schemas.microsoft.com/office/drawing/2014/main" id="{3E463A58-924C-4A02-94C6-B1AFEFD6A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2568"/>
              <a:ext cx="10" cy="12"/>
            </a:xfrm>
            <a:custGeom>
              <a:avLst/>
              <a:gdLst>
                <a:gd name="T0" fmla="*/ 40 w 5"/>
                <a:gd name="T1" fmla="*/ 0 h 6"/>
                <a:gd name="T2" fmla="*/ 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6" name="Freeform 1619">
              <a:extLst>
                <a:ext uri="{FF2B5EF4-FFF2-40B4-BE49-F238E27FC236}">
                  <a16:creationId xmlns:a16="http://schemas.microsoft.com/office/drawing/2014/main" id="{BAA8B725-9384-4882-9540-BF6D62400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543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1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7" name="Freeform 1620">
              <a:extLst>
                <a:ext uri="{FF2B5EF4-FFF2-40B4-BE49-F238E27FC236}">
                  <a16:creationId xmlns:a16="http://schemas.microsoft.com/office/drawing/2014/main" id="{84BC7DFB-CA6B-4AB5-9BB9-0142919A5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2643"/>
              <a:ext cx="4" cy="10"/>
            </a:xfrm>
            <a:custGeom>
              <a:avLst/>
              <a:gdLst>
                <a:gd name="T0" fmla="*/ 16 w 2"/>
                <a:gd name="T1" fmla="*/ 0 h 5"/>
                <a:gd name="T2" fmla="*/ 8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0" y="4"/>
                    <a:pt x="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8" name="Freeform 1621">
              <a:extLst>
                <a:ext uri="{FF2B5EF4-FFF2-40B4-BE49-F238E27FC236}">
                  <a16:creationId xmlns:a16="http://schemas.microsoft.com/office/drawing/2014/main" id="{A57B6325-0685-4A9B-B5EA-7B5D6C36F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672"/>
              <a:ext cx="13" cy="13"/>
            </a:xfrm>
            <a:custGeom>
              <a:avLst/>
              <a:gdLst>
                <a:gd name="T0" fmla="*/ 37 w 7"/>
                <a:gd name="T1" fmla="*/ 61 h 6"/>
                <a:gd name="T2" fmla="*/ 37 w 7"/>
                <a:gd name="T3" fmla="*/ 9 h 6"/>
                <a:gd name="T4" fmla="*/ 0 w 7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6" y="6"/>
                  </a:moveTo>
                  <a:cubicBezTo>
                    <a:pt x="7" y="4"/>
                    <a:pt x="7" y="2"/>
                    <a:pt x="6" y="1"/>
                  </a:cubicBezTo>
                  <a:cubicBezTo>
                    <a:pt x="3" y="0"/>
                    <a:pt x="0" y="2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9" name="Freeform 1622">
              <a:extLst>
                <a:ext uri="{FF2B5EF4-FFF2-40B4-BE49-F238E27FC236}">
                  <a16:creationId xmlns:a16="http://schemas.microsoft.com/office/drawing/2014/main" id="{98BB3B86-9BE7-497C-B9CC-48EA6F84C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702"/>
              <a:ext cx="9" cy="4"/>
            </a:xfrm>
            <a:custGeom>
              <a:avLst/>
              <a:gdLst>
                <a:gd name="T0" fmla="*/ 0 w 5"/>
                <a:gd name="T1" fmla="*/ 16 h 2"/>
                <a:gd name="T2" fmla="*/ 29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0" name="Freeform 1623">
              <a:extLst>
                <a:ext uri="{FF2B5EF4-FFF2-40B4-BE49-F238E27FC236}">
                  <a16:creationId xmlns:a16="http://schemas.microsoft.com/office/drawing/2014/main" id="{3FA915ED-D98E-46F2-BF34-247882E07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731"/>
              <a:ext cx="2" cy="12"/>
            </a:xfrm>
            <a:custGeom>
              <a:avLst/>
              <a:gdLst>
                <a:gd name="T0" fmla="*/ 0 w 1"/>
                <a:gd name="T1" fmla="*/ 48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1" name="Freeform 1624">
              <a:extLst>
                <a:ext uri="{FF2B5EF4-FFF2-40B4-BE49-F238E27FC236}">
                  <a16:creationId xmlns:a16="http://schemas.microsoft.com/office/drawing/2014/main" id="{F7808350-B821-47DF-A655-B4AA069D7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771"/>
              <a:ext cx="19" cy="10"/>
            </a:xfrm>
            <a:custGeom>
              <a:avLst/>
              <a:gdLst>
                <a:gd name="T0" fmla="*/ 0 w 10"/>
                <a:gd name="T1" fmla="*/ 24 h 5"/>
                <a:gd name="T2" fmla="*/ 29 w 10"/>
                <a:gd name="T3" fmla="*/ 0 h 5"/>
                <a:gd name="T4" fmla="*/ 36 w 10"/>
                <a:gd name="T5" fmla="*/ 40 h 5"/>
                <a:gd name="T6" fmla="*/ 68 w 10"/>
                <a:gd name="T7" fmla="*/ 4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4" y="3"/>
                    <a:pt x="5" y="5"/>
                  </a:cubicBezTo>
                  <a:cubicBezTo>
                    <a:pt x="7" y="5"/>
                    <a:pt x="8" y="5"/>
                    <a:pt x="1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2" name="Freeform 1625">
              <a:extLst>
                <a:ext uri="{FF2B5EF4-FFF2-40B4-BE49-F238E27FC236}">
                  <a16:creationId xmlns:a16="http://schemas.microsoft.com/office/drawing/2014/main" id="{04A43D48-DF49-406E-84D4-FCF3DFFBA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783"/>
              <a:ext cx="22" cy="13"/>
            </a:xfrm>
            <a:custGeom>
              <a:avLst/>
              <a:gdLst>
                <a:gd name="T0" fmla="*/ 0 w 11"/>
                <a:gd name="T1" fmla="*/ 61 h 6"/>
                <a:gd name="T2" fmla="*/ 24 w 11"/>
                <a:gd name="T3" fmla="*/ 9 h 6"/>
                <a:gd name="T4" fmla="*/ 48 w 11"/>
                <a:gd name="T5" fmla="*/ 52 h 6"/>
                <a:gd name="T6" fmla="*/ 88 w 11"/>
                <a:gd name="T7" fmla="*/ 5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0" y="4"/>
                    <a:pt x="0" y="0"/>
                    <a:pt x="3" y="1"/>
                  </a:cubicBezTo>
                  <a:cubicBezTo>
                    <a:pt x="5" y="2"/>
                    <a:pt x="5" y="5"/>
                    <a:pt x="6" y="5"/>
                  </a:cubicBezTo>
                  <a:cubicBezTo>
                    <a:pt x="8" y="6"/>
                    <a:pt x="10" y="4"/>
                    <a:pt x="1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3" name="Freeform 1626">
              <a:extLst>
                <a:ext uri="{FF2B5EF4-FFF2-40B4-BE49-F238E27FC236}">
                  <a16:creationId xmlns:a16="http://schemas.microsoft.com/office/drawing/2014/main" id="{3E71FC2A-3319-4447-9EB5-99A2E81B5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791"/>
              <a:ext cx="2" cy="5"/>
            </a:xfrm>
            <a:custGeom>
              <a:avLst/>
              <a:gdLst>
                <a:gd name="T0" fmla="*/ 8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4" name="Freeform 1627">
              <a:extLst>
                <a:ext uri="{FF2B5EF4-FFF2-40B4-BE49-F238E27FC236}">
                  <a16:creationId xmlns:a16="http://schemas.microsoft.com/office/drawing/2014/main" id="{485285CC-58DA-4B38-AFA5-769CE988A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800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5" name="Freeform 1628">
              <a:extLst>
                <a:ext uri="{FF2B5EF4-FFF2-40B4-BE49-F238E27FC236}">
                  <a16:creationId xmlns:a16="http://schemas.microsoft.com/office/drawing/2014/main" id="{9F33A019-1C9E-4CF0-8150-FEAEBB127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775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6" name="Freeform 1629">
              <a:extLst>
                <a:ext uri="{FF2B5EF4-FFF2-40B4-BE49-F238E27FC236}">
                  <a16:creationId xmlns:a16="http://schemas.microsoft.com/office/drawing/2014/main" id="{1D622F84-8514-4B95-B604-F3063B7D0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2710"/>
              <a:ext cx="6" cy="4"/>
            </a:xfrm>
            <a:custGeom>
              <a:avLst/>
              <a:gdLst>
                <a:gd name="T0" fmla="*/ 0 w 3"/>
                <a:gd name="T1" fmla="*/ 16 h 2"/>
                <a:gd name="T2" fmla="*/ 24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7" name="Freeform 1630">
              <a:extLst>
                <a:ext uri="{FF2B5EF4-FFF2-40B4-BE49-F238E27FC236}">
                  <a16:creationId xmlns:a16="http://schemas.microsoft.com/office/drawing/2014/main" id="{43609D8F-A030-4FEB-A819-B6C99678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299"/>
              <a:ext cx="116" cy="104"/>
            </a:xfrm>
            <a:custGeom>
              <a:avLst/>
              <a:gdLst>
                <a:gd name="T0" fmla="*/ 144 w 59"/>
                <a:gd name="T1" fmla="*/ 408 h 50"/>
                <a:gd name="T2" fmla="*/ 289 w 59"/>
                <a:gd name="T3" fmla="*/ 424 h 50"/>
                <a:gd name="T4" fmla="*/ 433 w 59"/>
                <a:gd name="T5" fmla="*/ 308 h 50"/>
                <a:gd name="T6" fmla="*/ 401 w 59"/>
                <a:gd name="T7" fmla="*/ 152 h 50"/>
                <a:gd name="T8" fmla="*/ 31 w 59"/>
                <a:gd name="T9" fmla="*/ 108 h 50"/>
                <a:gd name="T10" fmla="*/ 24 w 59"/>
                <a:gd name="T11" fmla="*/ 252 h 50"/>
                <a:gd name="T12" fmla="*/ 144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19" y="45"/>
                  </a:moveTo>
                  <a:cubicBezTo>
                    <a:pt x="23" y="49"/>
                    <a:pt x="33" y="50"/>
                    <a:pt x="38" y="47"/>
                  </a:cubicBezTo>
                  <a:cubicBezTo>
                    <a:pt x="46" y="42"/>
                    <a:pt x="56" y="36"/>
                    <a:pt x="57" y="34"/>
                  </a:cubicBezTo>
                  <a:cubicBezTo>
                    <a:pt x="59" y="30"/>
                    <a:pt x="57" y="21"/>
                    <a:pt x="53" y="17"/>
                  </a:cubicBezTo>
                  <a:cubicBezTo>
                    <a:pt x="49" y="14"/>
                    <a:pt x="18" y="0"/>
                    <a:pt x="4" y="12"/>
                  </a:cubicBezTo>
                  <a:cubicBezTo>
                    <a:pt x="0" y="15"/>
                    <a:pt x="1" y="26"/>
                    <a:pt x="3" y="28"/>
                  </a:cubicBezTo>
                  <a:cubicBezTo>
                    <a:pt x="6" y="33"/>
                    <a:pt x="13" y="39"/>
                    <a:pt x="19" y="45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8" name="Freeform 1631">
              <a:extLst>
                <a:ext uri="{FF2B5EF4-FFF2-40B4-BE49-F238E27FC236}">
                  <a16:creationId xmlns:a16="http://schemas.microsoft.com/office/drawing/2014/main" id="{E5C9B58D-82D9-4410-A267-F914F0487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355"/>
              <a:ext cx="100" cy="94"/>
            </a:xfrm>
            <a:custGeom>
              <a:avLst/>
              <a:gdLst>
                <a:gd name="T0" fmla="*/ 331 w 51"/>
                <a:gd name="T1" fmla="*/ 309 h 45"/>
                <a:gd name="T2" fmla="*/ 47 w 51"/>
                <a:gd name="T3" fmla="*/ 376 h 45"/>
                <a:gd name="T4" fmla="*/ 0 w 51"/>
                <a:gd name="T5" fmla="*/ 144 h 45"/>
                <a:gd name="T6" fmla="*/ 84 w 51"/>
                <a:gd name="T7" fmla="*/ 8 h 45"/>
                <a:gd name="T8" fmla="*/ 331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44" y="34"/>
                  </a:moveTo>
                  <a:cubicBezTo>
                    <a:pt x="41" y="41"/>
                    <a:pt x="12" y="45"/>
                    <a:pt x="6" y="41"/>
                  </a:cubicBezTo>
                  <a:cubicBezTo>
                    <a:pt x="1" y="36"/>
                    <a:pt x="0" y="23"/>
                    <a:pt x="0" y="16"/>
                  </a:cubicBezTo>
                  <a:cubicBezTo>
                    <a:pt x="0" y="8"/>
                    <a:pt x="2" y="3"/>
                    <a:pt x="11" y="1"/>
                  </a:cubicBezTo>
                  <a:cubicBezTo>
                    <a:pt x="22" y="0"/>
                    <a:pt x="51" y="11"/>
                    <a:pt x="44" y="3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09" name="Freeform 1632">
              <a:extLst>
                <a:ext uri="{FF2B5EF4-FFF2-40B4-BE49-F238E27FC236}">
                  <a16:creationId xmlns:a16="http://schemas.microsoft.com/office/drawing/2014/main" id="{9A5A4601-8084-486C-8491-FEA2A4036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389"/>
              <a:ext cx="41" cy="46"/>
            </a:xfrm>
            <a:custGeom>
              <a:avLst/>
              <a:gdLst>
                <a:gd name="T0" fmla="*/ 68 w 21"/>
                <a:gd name="T1" fmla="*/ 8 h 22"/>
                <a:gd name="T2" fmla="*/ 141 w 21"/>
                <a:gd name="T3" fmla="*/ 65 h 22"/>
                <a:gd name="T4" fmla="*/ 88 w 21"/>
                <a:gd name="T5" fmla="*/ 117 h 22"/>
                <a:gd name="T6" fmla="*/ 16 w 21"/>
                <a:gd name="T7" fmla="*/ 144 h 22"/>
                <a:gd name="T8" fmla="*/ 8 w 2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9" y="1"/>
                  </a:moveTo>
                  <a:cubicBezTo>
                    <a:pt x="12" y="3"/>
                    <a:pt x="18" y="3"/>
                    <a:pt x="19" y="7"/>
                  </a:cubicBezTo>
                  <a:cubicBezTo>
                    <a:pt x="21" y="13"/>
                    <a:pt x="16" y="12"/>
                    <a:pt x="12" y="13"/>
                  </a:cubicBezTo>
                  <a:cubicBezTo>
                    <a:pt x="9" y="15"/>
                    <a:pt x="5" y="22"/>
                    <a:pt x="2" y="16"/>
                  </a:cubicBezTo>
                  <a:cubicBezTo>
                    <a:pt x="1" y="13"/>
                    <a:pt x="0" y="4"/>
                    <a:pt x="1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0" name="Freeform 1633">
              <a:extLst>
                <a:ext uri="{FF2B5EF4-FFF2-40B4-BE49-F238E27FC236}">
                  <a16:creationId xmlns:a16="http://schemas.microsoft.com/office/drawing/2014/main" id="{C05D43CE-0E65-4B48-851C-A7C962935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299"/>
              <a:ext cx="116" cy="104"/>
            </a:xfrm>
            <a:custGeom>
              <a:avLst/>
              <a:gdLst>
                <a:gd name="T0" fmla="*/ 144 w 59"/>
                <a:gd name="T1" fmla="*/ 408 h 50"/>
                <a:gd name="T2" fmla="*/ 289 w 59"/>
                <a:gd name="T3" fmla="*/ 424 h 50"/>
                <a:gd name="T4" fmla="*/ 433 w 59"/>
                <a:gd name="T5" fmla="*/ 308 h 50"/>
                <a:gd name="T6" fmla="*/ 401 w 59"/>
                <a:gd name="T7" fmla="*/ 152 h 50"/>
                <a:gd name="T8" fmla="*/ 31 w 59"/>
                <a:gd name="T9" fmla="*/ 108 h 50"/>
                <a:gd name="T10" fmla="*/ 24 w 59"/>
                <a:gd name="T11" fmla="*/ 252 h 50"/>
                <a:gd name="T12" fmla="*/ 144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19" y="45"/>
                  </a:moveTo>
                  <a:cubicBezTo>
                    <a:pt x="23" y="49"/>
                    <a:pt x="33" y="50"/>
                    <a:pt x="38" y="47"/>
                  </a:cubicBezTo>
                  <a:cubicBezTo>
                    <a:pt x="46" y="42"/>
                    <a:pt x="56" y="36"/>
                    <a:pt x="57" y="34"/>
                  </a:cubicBezTo>
                  <a:cubicBezTo>
                    <a:pt x="59" y="30"/>
                    <a:pt x="57" y="21"/>
                    <a:pt x="53" y="17"/>
                  </a:cubicBezTo>
                  <a:cubicBezTo>
                    <a:pt x="49" y="14"/>
                    <a:pt x="18" y="0"/>
                    <a:pt x="4" y="12"/>
                  </a:cubicBezTo>
                  <a:cubicBezTo>
                    <a:pt x="0" y="15"/>
                    <a:pt x="1" y="26"/>
                    <a:pt x="3" y="28"/>
                  </a:cubicBezTo>
                  <a:cubicBezTo>
                    <a:pt x="6" y="33"/>
                    <a:pt x="13" y="39"/>
                    <a:pt x="19" y="45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1" name="Freeform 1634">
              <a:extLst>
                <a:ext uri="{FF2B5EF4-FFF2-40B4-BE49-F238E27FC236}">
                  <a16:creationId xmlns:a16="http://schemas.microsoft.com/office/drawing/2014/main" id="{2A01749E-D71A-44AB-A37B-3129C871E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355"/>
              <a:ext cx="100" cy="94"/>
            </a:xfrm>
            <a:custGeom>
              <a:avLst/>
              <a:gdLst>
                <a:gd name="T0" fmla="*/ 331 w 51"/>
                <a:gd name="T1" fmla="*/ 309 h 45"/>
                <a:gd name="T2" fmla="*/ 47 w 51"/>
                <a:gd name="T3" fmla="*/ 376 h 45"/>
                <a:gd name="T4" fmla="*/ 0 w 51"/>
                <a:gd name="T5" fmla="*/ 144 h 45"/>
                <a:gd name="T6" fmla="*/ 84 w 51"/>
                <a:gd name="T7" fmla="*/ 8 h 45"/>
                <a:gd name="T8" fmla="*/ 331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44" y="34"/>
                  </a:moveTo>
                  <a:cubicBezTo>
                    <a:pt x="41" y="41"/>
                    <a:pt x="12" y="45"/>
                    <a:pt x="6" y="41"/>
                  </a:cubicBezTo>
                  <a:cubicBezTo>
                    <a:pt x="1" y="36"/>
                    <a:pt x="0" y="23"/>
                    <a:pt x="0" y="16"/>
                  </a:cubicBezTo>
                  <a:cubicBezTo>
                    <a:pt x="0" y="8"/>
                    <a:pt x="2" y="3"/>
                    <a:pt x="11" y="1"/>
                  </a:cubicBezTo>
                  <a:cubicBezTo>
                    <a:pt x="22" y="0"/>
                    <a:pt x="51" y="11"/>
                    <a:pt x="44" y="3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2" name="Freeform 1635">
              <a:extLst>
                <a:ext uri="{FF2B5EF4-FFF2-40B4-BE49-F238E27FC236}">
                  <a16:creationId xmlns:a16="http://schemas.microsoft.com/office/drawing/2014/main" id="{7E8F97D8-59E8-4EC2-A0EE-C3B239482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420"/>
              <a:ext cx="116" cy="107"/>
            </a:xfrm>
            <a:custGeom>
              <a:avLst/>
              <a:gdLst>
                <a:gd name="T0" fmla="*/ 151 w 59"/>
                <a:gd name="T1" fmla="*/ 65 h 51"/>
                <a:gd name="T2" fmla="*/ 61 w 59"/>
                <a:gd name="T3" fmla="*/ 220 h 51"/>
                <a:gd name="T4" fmla="*/ 151 w 59"/>
                <a:gd name="T5" fmla="*/ 453 h 51"/>
                <a:gd name="T6" fmla="*/ 320 w 59"/>
                <a:gd name="T7" fmla="*/ 462 h 51"/>
                <a:gd name="T8" fmla="*/ 395 w 59"/>
                <a:gd name="T9" fmla="*/ 369 h 51"/>
                <a:gd name="T10" fmla="*/ 387 w 59"/>
                <a:gd name="T11" fmla="*/ 136 h 51"/>
                <a:gd name="T12" fmla="*/ 151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20" y="7"/>
                  </a:moveTo>
                  <a:cubicBezTo>
                    <a:pt x="14" y="14"/>
                    <a:pt x="10" y="19"/>
                    <a:pt x="8" y="24"/>
                  </a:cubicBezTo>
                  <a:cubicBezTo>
                    <a:pt x="0" y="39"/>
                    <a:pt x="12" y="47"/>
                    <a:pt x="20" y="49"/>
                  </a:cubicBezTo>
                  <a:cubicBezTo>
                    <a:pt x="26" y="50"/>
                    <a:pt x="37" y="51"/>
                    <a:pt x="42" y="50"/>
                  </a:cubicBezTo>
                  <a:cubicBezTo>
                    <a:pt x="47" y="48"/>
                    <a:pt x="48" y="48"/>
                    <a:pt x="52" y="40"/>
                  </a:cubicBezTo>
                  <a:cubicBezTo>
                    <a:pt x="55" y="32"/>
                    <a:pt x="59" y="24"/>
                    <a:pt x="51" y="15"/>
                  </a:cubicBezTo>
                  <a:cubicBezTo>
                    <a:pt x="47" y="10"/>
                    <a:pt x="29" y="0"/>
                    <a:pt x="20" y="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3" name="Freeform 1636">
              <a:extLst>
                <a:ext uri="{FF2B5EF4-FFF2-40B4-BE49-F238E27FC236}">
                  <a16:creationId xmlns:a16="http://schemas.microsoft.com/office/drawing/2014/main" id="{836FA242-0CF5-4125-B633-4202E16E7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426"/>
              <a:ext cx="159" cy="175"/>
            </a:xfrm>
            <a:custGeom>
              <a:avLst/>
              <a:gdLst>
                <a:gd name="T0" fmla="*/ 151 w 81"/>
                <a:gd name="T1" fmla="*/ 660 h 84"/>
                <a:gd name="T2" fmla="*/ 393 w 81"/>
                <a:gd name="T3" fmla="*/ 742 h 84"/>
                <a:gd name="T4" fmla="*/ 559 w 81"/>
                <a:gd name="T5" fmla="*/ 533 h 84"/>
                <a:gd name="T6" fmla="*/ 581 w 81"/>
                <a:gd name="T7" fmla="*/ 217 h 84"/>
                <a:gd name="T8" fmla="*/ 463 w 81"/>
                <a:gd name="T9" fmla="*/ 65 h 84"/>
                <a:gd name="T10" fmla="*/ 151 w 81"/>
                <a:gd name="T11" fmla="*/ 92 h 84"/>
                <a:gd name="T12" fmla="*/ 31 w 81"/>
                <a:gd name="T13" fmla="*/ 469 h 84"/>
                <a:gd name="T14" fmla="*/ 151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20" y="73"/>
                  </a:moveTo>
                  <a:cubicBezTo>
                    <a:pt x="31" y="82"/>
                    <a:pt x="46" y="84"/>
                    <a:pt x="52" y="82"/>
                  </a:cubicBezTo>
                  <a:cubicBezTo>
                    <a:pt x="58" y="80"/>
                    <a:pt x="71" y="65"/>
                    <a:pt x="74" y="59"/>
                  </a:cubicBezTo>
                  <a:cubicBezTo>
                    <a:pt x="77" y="49"/>
                    <a:pt x="81" y="34"/>
                    <a:pt x="77" y="24"/>
                  </a:cubicBezTo>
                  <a:cubicBezTo>
                    <a:pt x="73" y="17"/>
                    <a:pt x="67" y="11"/>
                    <a:pt x="61" y="7"/>
                  </a:cubicBezTo>
                  <a:cubicBezTo>
                    <a:pt x="54" y="0"/>
                    <a:pt x="27" y="5"/>
                    <a:pt x="20" y="10"/>
                  </a:cubicBezTo>
                  <a:cubicBezTo>
                    <a:pt x="14" y="14"/>
                    <a:pt x="0" y="34"/>
                    <a:pt x="4" y="52"/>
                  </a:cubicBezTo>
                  <a:cubicBezTo>
                    <a:pt x="6" y="58"/>
                    <a:pt x="7" y="64"/>
                    <a:pt x="20" y="7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4" name="Freeform 1637">
              <a:extLst>
                <a:ext uri="{FF2B5EF4-FFF2-40B4-BE49-F238E27FC236}">
                  <a16:creationId xmlns:a16="http://schemas.microsoft.com/office/drawing/2014/main" id="{5DA4BFB2-56F3-4C13-B61A-BE074BDDA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681"/>
              <a:ext cx="104" cy="115"/>
            </a:xfrm>
            <a:custGeom>
              <a:avLst/>
              <a:gdLst>
                <a:gd name="T0" fmla="*/ 385 w 53"/>
                <a:gd name="T1" fmla="*/ 358 h 55"/>
                <a:gd name="T2" fmla="*/ 316 w 53"/>
                <a:gd name="T3" fmla="*/ 56 h 55"/>
                <a:gd name="T4" fmla="*/ 100 w 53"/>
                <a:gd name="T5" fmla="*/ 44 h 55"/>
                <a:gd name="T6" fmla="*/ 47 w 53"/>
                <a:gd name="T7" fmla="*/ 368 h 55"/>
                <a:gd name="T8" fmla="*/ 273 w 53"/>
                <a:gd name="T9" fmla="*/ 477 h 55"/>
                <a:gd name="T10" fmla="*/ 385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51" y="39"/>
                  </a:moveTo>
                  <a:cubicBezTo>
                    <a:pt x="53" y="29"/>
                    <a:pt x="48" y="9"/>
                    <a:pt x="42" y="6"/>
                  </a:cubicBezTo>
                  <a:cubicBezTo>
                    <a:pt x="37" y="4"/>
                    <a:pt x="18" y="0"/>
                    <a:pt x="13" y="5"/>
                  </a:cubicBezTo>
                  <a:cubicBezTo>
                    <a:pt x="6" y="11"/>
                    <a:pt x="0" y="28"/>
                    <a:pt x="6" y="40"/>
                  </a:cubicBezTo>
                  <a:cubicBezTo>
                    <a:pt x="14" y="55"/>
                    <a:pt x="31" y="54"/>
                    <a:pt x="36" y="52"/>
                  </a:cubicBezTo>
                  <a:cubicBezTo>
                    <a:pt x="44" y="50"/>
                    <a:pt x="50" y="43"/>
                    <a:pt x="51" y="3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5" name="Freeform 1638">
              <a:extLst>
                <a:ext uri="{FF2B5EF4-FFF2-40B4-BE49-F238E27FC236}">
                  <a16:creationId xmlns:a16="http://schemas.microsoft.com/office/drawing/2014/main" id="{6AD519E2-F5FB-4699-8613-71E61C5F1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739"/>
              <a:ext cx="84" cy="90"/>
            </a:xfrm>
            <a:custGeom>
              <a:avLst/>
              <a:gdLst>
                <a:gd name="T0" fmla="*/ 23 w 43"/>
                <a:gd name="T1" fmla="*/ 84 h 43"/>
                <a:gd name="T2" fmla="*/ 8 w 43"/>
                <a:gd name="T3" fmla="*/ 301 h 43"/>
                <a:gd name="T4" fmla="*/ 195 w 43"/>
                <a:gd name="T5" fmla="*/ 360 h 43"/>
                <a:gd name="T6" fmla="*/ 289 w 43"/>
                <a:gd name="T7" fmla="*/ 128 h 43"/>
                <a:gd name="T8" fmla="*/ 125 w 43"/>
                <a:gd name="T9" fmla="*/ 0 h 43"/>
                <a:gd name="T10" fmla="*/ 23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3" y="9"/>
                  </a:moveTo>
                  <a:cubicBezTo>
                    <a:pt x="1" y="17"/>
                    <a:pt x="0" y="27"/>
                    <a:pt x="1" y="33"/>
                  </a:cubicBezTo>
                  <a:cubicBezTo>
                    <a:pt x="8" y="41"/>
                    <a:pt x="18" y="43"/>
                    <a:pt x="26" y="39"/>
                  </a:cubicBezTo>
                  <a:cubicBezTo>
                    <a:pt x="34" y="35"/>
                    <a:pt x="43" y="27"/>
                    <a:pt x="39" y="14"/>
                  </a:cubicBezTo>
                  <a:cubicBezTo>
                    <a:pt x="38" y="10"/>
                    <a:pt x="22" y="1"/>
                    <a:pt x="17" y="0"/>
                  </a:cubicBezTo>
                  <a:cubicBezTo>
                    <a:pt x="11" y="0"/>
                    <a:pt x="4" y="3"/>
                    <a:pt x="3" y="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6" name="Freeform 1639">
              <a:extLst>
                <a:ext uri="{FF2B5EF4-FFF2-40B4-BE49-F238E27FC236}">
                  <a16:creationId xmlns:a16="http://schemas.microsoft.com/office/drawing/2014/main" id="{CBB0C717-21E9-4EB5-A9EC-A5E7A7AC9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2760"/>
              <a:ext cx="81" cy="94"/>
            </a:xfrm>
            <a:custGeom>
              <a:avLst/>
              <a:gdLst>
                <a:gd name="T0" fmla="*/ 192 w 41"/>
                <a:gd name="T1" fmla="*/ 384 h 45"/>
                <a:gd name="T2" fmla="*/ 292 w 41"/>
                <a:gd name="T3" fmla="*/ 175 h 45"/>
                <a:gd name="T4" fmla="*/ 117 w 41"/>
                <a:gd name="T5" fmla="*/ 17 h 45"/>
                <a:gd name="T6" fmla="*/ 0 w 41"/>
                <a:gd name="T7" fmla="*/ 217 h 45"/>
                <a:gd name="T8" fmla="*/ 192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25" y="42"/>
                  </a:moveTo>
                  <a:cubicBezTo>
                    <a:pt x="32" y="41"/>
                    <a:pt x="41" y="26"/>
                    <a:pt x="38" y="19"/>
                  </a:cubicBezTo>
                  <a:cubicBezTo>
                    <a:pt x="35" y="13"/>
                    <a:pt x="27" y="0"/>
                    <a:pt x="15" y="2"/>
                  </a:cubicBezTo>
                  <a:cubicBezTo>
                    <a:pt x="5" y="3"/>
                    <a:pt x="0" y="19"/>
                    <a:pt x="0" y="24"/>
                  </a:cubicBezTo>
                  <a:cubicBezTo>
                    <a:pt x="0" y="29"/>
                    <a:pt x="17" y="45"/>
                    <a:pt x="25" y="4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7" name="Freeform 1640">
              <a:extLst>
                <a:ext uri="{FF2B5EF4-FFF2-40B4-BE49-F238E27FC236}">
                  <a16:creationId xmlns:a16="http://schemas.microsoft.com/office/drawing/2014/main" id="{B9FE464E-3D06-49AC-AAD4-69008CBFC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2584"/>
              <a:ext cx="136" cy="126"/>
            </a:xfrm>
            <a:custGeom>
              <a:avLst/>
              <a:gdLst>
                <a:gd name="T0" fmla="*/ 300 w 69"/>
                <a:gd name="T1" fmla="*/ 538 h 60"/>
                <a:gd name="T2" fmla="*/ 497 w 69"/>
                <a:gd name="T3" fmla="*/ 336 h 60"/>
                <a:gd name="T4" fmla="*/ 392 w 69"/>
                <a:gd name="T5" fmla="*/ 67 h 60"/>
                <a:gd name="T6" fmla="*/ 168 w 69"/>
                <a:gd name="T7" fmla="*/ 8 h 60"/>
                <a:gd name="T8" fmla="*/ 8 w 69"/>
                <a:gd name="T9" fmla="*/ 260 h 60"/>
                <a:gd name="T10" fmla="*/ 124 w 69"/>
                <a:gd name="T11" fmla="*/ 498 h 60"/>
                <a:gd name="T12" fmla="*/ 300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9" y="58"/>
                  </a:moveTo>
                  <a:cubicBezTo>
                    <a:pt x="48" y="56"/>
                    <a:pt x="61" y="48"/>
                    <a:pt x="65" y="36"/>
                  </a:cubicBezTo>
                  <a:cubicBezTo>
                    <a:pt x="69" y="23"/>
                    <a:pt x="57" y="11"/>
                    <a:pt x="51" y="7"/>
                  </a:cubicBezTo>
                  <a:cubicBezTo>
                    <a:pt x="42" y="1"/>
                    <a:pt x="27" y="1"/>
                    <a:pt x="22" y="1"/>
                  </a:cubicBezTo>
                  <a:cubicBezTo>
                    <a:pt x="10" y="0"/>
                    <a:pt x="0" y="18"/>
                    <a:pt x="1" y="28"/>
                  </a:cubicBezTo>
                  <a:cubicBezTo>
                    <a:pt x="3" y="38"/>
                    <a:pt x="11" y="50"/>
                    <a:pt x="16" y="54"/>
                  </a:cubicBezTo>
                  <a:cubicBezTo>
                    <a:pt x="21" y="57"/>
                    <a:pt x="30" y="60"/>
                    <a:pt x="39" y="5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8" name="Freeform 1641">
              <a:extLst>
                <a:ext uri="{FF2B5EF4-FFF2-40B4-BE49-F238E27FC236}">
                  <a16:creationId xmlns:a16="http://schemas.microsoft.com/office/drawing/2014/main" id="{E34984D1-29BC-4631-88C0-BC9525AFD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332"/>
              <a:ext cx="90" cy="34"/>
            </a:xfrm>
            <a:custGeom>
              <a:avLst/>
              <a:gdLst>
                <a:gd name="T0" fmla="*/ 0 w 46"/>
                <a:gd name="T1" fmla="*/ 40 h 16"/>
                <a:gd name="T2" fmla="*/ 344 w 46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6">
                  <a:moveTo>
                    <a:pt x="0" y="4"/>
                  </a:moveTo>
                  <a:cubicBezTo>
                    <a:pt x="15" y="0"/>
                    <a:pt x="46" y="12"/>
                    <a:pt x="46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19" name="Freeform 1642">
              <a:extLst>
                <a:ext uri="{FF2B5EF4-FFF2-40B4-BE49-F238E27FC236}">
                  <a16:creationId xmlns:a16="http://schemas.microsoft.com/office/drawing/2014/main" id="{D06F7CEE-539D-49D9-AA70-A8F6825EB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380"/>
              <a:ext cx="53" cy="42"/>
            </a:xfrm>
            <a:custGeom>
              <a:avLst/>
              <a:gdLst>
                <a:gd name="T0" fmla="*/ 0 w 27"/>
                <a:gd name="T1" fmla="*/ 0 h 20"/>
                <a:gd name="T2" fmla="*/ 196 w 27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0" y="0"/>
                  </a:moveTo>
                  <a:cubicBezTo>
                    <a:pt x="20" y="2"/>
                    <a:pt x="27" y="10"/>
                    <a:pt x="26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0" name="Freeform 1643">
              <a:extLst>
                <a:ext uri="{FF2B5EF4-FFF2-40B4-BE49-F238E27FC236}">
                  <a16:creationId xmlns:a16="http://schemas.microsoft.com/office/drawing/2014/main" id="{E967CD7A-9602-4302-9B17-B9AFA5CA6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441"/>
              <a:ext cx="49" cy="56"/>
            </a:xfrm>
            <a:custGeom>
              <a:avLst/>
              <a:gdLst>
                <a:gd name="T0" fmla="*/ 0 w 25"/>
                <a:gd name="T1" fmla="*/ 8 h 27"/>
                <a:gd name="T2" fmla="*/ 149 w 25"/>
                <a:gd name="T3" fmla="*/ 73 h 27"/>
                <a:gd name="T4" fmla="*/ 180 w 25"/>
                <a:gd name="T5" fmla="*/ 24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1"/>
                  </a:moveTo>
                  <a:cubicBezTo>
                    <a:pt x="5" y="4"/>
                    <a:pt x="15" y="0"/>
                    <a:pt x="20" y="8"/>
                  </a:cubicBezTo>
                  <a:cubicBezTo>
                    <a:pt x="25" y="16"/>
                    <a:pt x="23" y="20"/>
                    <a:pt x="24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1" name="Freeform 1644">
              <a:extLst>
                <a:ext uri="{FF2B5EF4-FFF2-40B4-BE49-F238E27FC236}">
                  <a16:creationId xmlns:a16="http://schemas.microsoft.com/office/drawing/2014/main" id="{7250E4F4-6922-4CA2-B3B0-3EBD010E3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552"/>
              <a:ext cx="35" cy="69"/>
            </a:xfrm>
            <a:custGeom>
              <a:avLst/>
              <a:gdLst>
                <a:gd name="T0" fmla="*/ 53 w 18"/>
                <a:gd name="T1" fmla="*/ 0 h 33"/>
                <a:gd name="T2" fmla="*/ 31 w 18"/>
                <a:gd name="T3" fmla="*/ 220 h 33"/>
                <a:gd name="T4" fmla="*/ 132 w 18"/>
                <a:gd name="T5" fmla="*/ 30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7" y="0"/>
                  </a:moveTo>
                  <a:cubicBezTo>
                    <a:pt x="0" y="8"/>
                    <a:pt x="1" y="20"/>
                    <a:pt x="4" y="24"/>
                  </a:cubicBezTo>
                  <a:cubicBezTo>
                    <a:pt x="7" y="28"/>
                    <a:pt x="12" y="31"/>
                    <a:pt x="18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2" name="Freeform 1645">
              <a:extLst>
                <a:ext uri="{FF2B5EF4-FFF2-40B4-BE49-F238E27FC236}">
                  <a16:creationId xmlns:a16="http://schemas.microsoft.com/office/drawing/2014/main" id="{E39875D1-3B05-4C9D-9A1C-8B2437DA5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679"/>
              <a:ext cx="45" cy="78"/>
            </a:xfrm>
            <a:custGeom>
              <a:avLst/>
              <a:gdLst>
                <a:gd name="T0" fmla="*/ 61 w 23"/>
                <a:gd name="T1" fmla="*/ 0 h 37"/>
                <a:gd name="T2" fmla="*/ 172 w 23"/>
                <a:gd name="T3" fmla="*/ 34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7">
                  <a:moveTo>
                    <a:pt x="8" y="0"/>
                  </a:moveTo>
                  <a:cubicBezTo>
                    <a:pt x="1" y="11"/>
                    <a:pt x="0" y="33"/>
                    <a:pt x="23" y="3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3" name="Freeform 1646">
              <a:extLst>
                <a:ext uri="{FF2B5EF4-FFF2-40B4-BE49-F238E27FC236}">
                  <a16:creationId xmlns:a16="http://schemas.microsoft.com/office/drawing/2014/main" id="{DF7135B8-E6A8-4C27-8F1F-4B3597BBA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558"/>
              <a:ext cx="37" cy="48"/>
            </a:xfrm>
            <a:custGeom>
              <a:avLst/>
              <a:gdLst>
                <a:gd name="T0" fmla="*/ 0 w 19"/>
                <a:gd name="T1" fmla="*/ 27 h 23"/>
                <a:gd name="T2" fmla="*/ 103 w 19"/>
                <a:gd name="T3" fmla="*/ 92 h 23"/>
                <a:gd name="T4" fmla="*/ 95 w 19"/>
                <a:gd name="T5" fmla="*/ 20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0" y="3"/>
                  </a:moveTo>
                  <a:cubicBezTo>
                    <a:pt x="5" y="3"/>
                    <a:pt x="10" y="0"/>
                    <a:pt x="14" y="10"/>
                  </a:cubicBezTo>
                  <a:cubicBezTo>
                    <a:pt x="19" y="20"/>
                    <a:pt x="15" y="21"/>
                    <a:pt x="13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4" name="Freeform 1647">
              <a:extLst>
                <a:ext uri="{FF2B5EF4-FFF2-40B4-BE49-F238E27FC236}">
                  <a16:creationId xmlns:a16="http://schemas.microsoft.com/office/drawing/2014/main" id="{7A697869-FF80-4BC8-BC0E-05393CC3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543"/>
              <a:ext cx="15" cy="25"/>
            </a:xfrm>
            <a:custGeom>
              <a:avLst/>
              <a:gdLst>
                <a:gd name="T0" fmla="*/ 53 w 8"/>
                <a:gd name="T1" fmla="*/ 0 h 12"/>
                <a:gd name="T2" fmla="*/ 15 w 8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4" y="5"/>
                    <a:pt x="0" y="8"/>
                    <a:pt x="2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5" name="Freeform 1648">
              <a:extLst>
                <a:ext uri="{FF2B5EF4-FFF2-40B4-BE49-F238E27FC236}">
                  <a16:creationId xmlns:a16="http://schemas.microsoft.com/office/drawing/2014/main" id="{446A24B5-E91F-4474-B605-60459A53F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591"/>
              <a:ext cx="23" cy="7"/>
            </a:xfrm>
            <a:custGeom>
              <a:avLst/>
              <a:gdLst>
                <a:gd name="T0" fmla="*/ 0 w 12"/>
                <a:gd name="T1" fmla="*/ 0 h 3"/>
                <a:gd name="T2" fmla="*/ 84 w 1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2"/>
                    <a:pt x="8" y="3"/>
                    <a:pt x="12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6" name="Freeform 1649">
              <a:extLst>
                <a:ext uri="{FF2B5EF4-FFF2-40B4-BE49-F238E27FC236}">
                  <a16:creationId xmlns:a16="http://schemas.microsoft.com/office/drawing/2014/main" id="{E77F7F21-EFAE-4D4E-9F17-D6B9E068B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688"/>
              <a:ext cx="35" cy="46"/>
            </a:xfrm>
            <a:custGeom>
              <a:avLst/>
              <a:gdLst>
                <a:gd name="T0" fmla="*/ 0 w 18"/>
                <a:gd name="T1" fmla="*/ 17 h 22"/>
                <a:gd name="T2" fmla="*/ 109 w 18"/>
                <a:gd name="T3" fmla="*/ 75 h 22"/>
                <a:gd name="T4" fmla="*/ 95 w 18"/>
                <a:gd name="T5" fmla="*/ 20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2"/>
                  </a:moveTo>
                  <a:cubicBezTo>
                    <a:pt x="7" y="2"/>
                    <a:pt x="12" y="0"/>
                    <a:pt x="15" y="8"/>
                  </a:cubicBezTo>
                  <a:cubicBezTo>
                    <a:pt x="18" y="17"/>
                    <a:pt x="17" y="19"/>
                    <a:pt x="13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7" name="Freeform 1650">
              <a:extLst>
                <a:ext uri="{FF2B5EF4-FFF2-40B4-BE49-F238E27FC236}">
                  <a16:creationId xmlns:a16="http://schemas.microsoft.com/office/drawing/2014/main" id="{ACE555E7-5A9B-499E-9566-C1C0BBA12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673"/>
              <a:ext cx="33" cy="61"/>
            </a:xfrm>
            <a:custGeom>
              <a:avLst/>
              <a:gdLst>
                <a:gd name="T0" fmla="*/ 52 w 17"/>
                <a:gd name="T1" fmla="*/ 0 h 29"/>
                <a:gd name="T2" fmla="*/ 23 w 17"/>
                <a:gd name="T3" fmla="*/ 141 h 29"/>
                <a:gd name="T4" fmla="*/ 124 w 17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7" y="0"/>
                  </a:moveTo>
                  <a:cubicBezTo>
                    <a:pt x="3" y="3"/>
                    <a:pt x="0" y="7"/>
                    <a:pt x="3" y="15"/>
                  </a:cubicBezTo>
                  <a:cubicBezTo>
                    <a:pt x="6" y="26"/>
                    <a:pt x="13" y="29"/>
                    <a:pt x="17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8" name="Freeform 1651">
              <a:extLst>
                <a:ext uri="{FF2B5EF4-FFF2-40B4-BE49-F238E27FC236}">
                  <a16:creationId xmlns:a16="http://schemas.microsoft.com/office/drawing/2014/main" id="{E4247601-FF9F-482B-8EA6-8432C662A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1522"/>
              <a:ext cx="38" cy="69"/>
            </a:xfrm>
            <a:custGeom>
              <a:avLst/>
              <a:gdLst>
                <a:gd name="T0" fmla="*/ 0 w 19"/>
                <a:gd name="T1" fmla="*/ 0 h 33"/>
                <a:gd name="T2" fmla="*/ 152 w 19"/>
                <a:gd name="T3" fmla="*/ 30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0" y="0"/>
                  </a:moveTo>
                  <a:cubicBezTo>
                    <a:pt x="10" y="8"/>
                    <a:pt x="19" y="7"/>
                    <a:pt x="19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29" name="Freeform 1652">
              <a:extLst>
                <a:ext uri="{FF2B5EF4-FFF2-40B4-BE49-F238E27FC236}">
                  <a16:creationId xmlns:a16="http://schemas.microsoft.com/office/drawing/2014/main" id="{473AA491-E524-4A32-8E54-F61155DD5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652"/>
              <a:ext cx="43" cy="82"/>
            </a:xfrm>
            <a:custGeom>
              <a:avLst/>
              <a:gdLst>
                <a:gd name="T0" fmla="*/ 0 w 22"/>
                <a:gd name="T1" fmla="*/ 0 h 39"/>
                <a:gd name="T2" fmla="*/ 119 w 22"/>
                <a:gd name="T3" fmla="*/ 36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9" y="5"/>
                    <a:pt x="22" y="12"/>
                    <a:pt x="16" y="3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0" name="Freeform 1653">
              <a:extLst>
                <a:ext uri="{FF2B5EF4-FFF2-40B4-BE49-F238E27FC236}">
                  <a16:creationId xmlns:a16="http://schemas.microsoft.com/office/drawing/2014/main" id="{97AB4133-CAA8-4312-AA31-F813C11AC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545"/>
              <a:ext cx="24" cy="8"/>
            </a:xfrm>
            <a:custGeom>
              <a:avLst/>
              <a:gdLst>
                <a:gd name="T0" fmla="*/ 96 w 12"/>
                <a:gd name="T1" fmla="*/ 32 h 4"/>
                <a:gd name="T2" fmla="*/ 64 w 12"/>
                <a:gd name="T3" fmla="*/ 0 h 4"/>
                <a:gd name="T4" fmla="*/ 0 w 1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12" y="3"/>
                    <a:pt x="10" y="0"/>
                    <a:pt x="8" y="0"/>
                  </a:cubicBezTo>
                  <a:cubicBezTo>
                    <a:pt x="6" y="0"/>
                    <a:pt x="0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1" name="Freeform 1654">
              <a:extLst>
                <a:ext uri="{FF2B5EF4-FFF2-40B4-BE49-F238E27FC236}">
                  <a16:creationId xmlns:a16="http://schemas.microsoft.com/office/drawing/2014/main" id="{00E344F0-7F12-41B0-9F56-BF3B4FE5B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457"/>
              <a:ext cx="47" cy="88"/>
            </a:xfrm>
            <a:custGeom>
              <a:avLst/>
              <a:gdLst>
                <a:gd name="T0" fmla="*/ 0 w 24"/>
                <a:gd name="T1" fmla="*/ 386 h 42"/>
                <a:gd name="T2" fmla="*/ 61 w 24"/>
                <a:gd name="T3" fmla="*/ 193 h 42"/>
                <a:gd name="T4" fmla="*/ 141 w 24"/>
                <a:gd name="T5" fmla="*/ 57 h 42"/>
                <a:gd name="T6" fmla="*/ 96 w 24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2">
                  <a:moveTo>
                    <a:pt x="0" y="42"/>
                  </a:moveTo>
                  <a:cubicBezTo>
                    <a:pt x="0" y="42"/>
                    <a:pt x="6" y="26"/>
                    <a:pt x="8" y="21"/>
                  </a:cubicBezTo>
                  <a:cubicBezTo>
                    <a:pt x="11" y="17"/>
                    <a:pt x="24" y="11"/>
                    <a:pt x="19" y="6"/>
                  </a:cubicBezTo>
                  <a:cubicBezTo>
                    <a:pt x="14" y="2"/>
                    <a:pt x="13" y="0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2" name="Line 1655">
              <a:extLst>
                <a:ext uri="{FF2B5EF4-FFF2-40B4-BE49-F238E27FC236}">
                  <a16:creationId xmlns:a16="http://schemas.microsoft.com/office/drawing/2014/main" id="{E9D7107A-3DBF-4C11-AC96-D55E29691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1" y="2463"/>
              <a:ext cx="8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3" name="Freeform 1656">
              <a:extLst>
                <a:ext uri="{FF2B5EF4-FFF2-40B4-BE49-F238E27FC236}">
                  <a16:creationId xmlns:a16="http://schemas.microsoft.com/office/drawing/2014/main" id="{EC4084FA-A302-4948-93EE-42CE3EB65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2486"/>
              <a:ext cx="20" cy="23"/>
            </a:xfrm>
            <a:custGeom>
              <a:avLst/>
              <a:gdLst>
                <a:gd name="T0" fmla="*/ 80 w 10"/>
                <a:gd name="T1" fmla="*/ 100 h 11"/>
                <a:gd name="T2" fmla="*/ 0 w 10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9" y="6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4" name="Freeform 1657">
              <a:extLst>
                <a:ext uri="{FF2B5EF4-FFF2-40B4-BE49-F238E27FC236}">
                  <a16:creationId xmlns:a16="http://schemas.microsoft.com/office/drawing/2014/main" id="{BF0D6F9C-CA4C-4D6F-AE9C-F36779E8C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486"/>
              <a:ext cx="33" cy="9"/>
            </a:xfrm>
            <a:custGeom>
              <a:avLst/>
              <a:gdLst>
                <a:gd name="T0" fmla="*/ 124 w 17"/>
                <a:gd name="T1" fmla="*/ 45 h 4"/>
                <a:gd name="T2" fmla="*/ 8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17" y="4"/>
                  </a:moveTo>
                  <a:cubicBezTo>
                    <a:pt x="17" y="4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5" name="Freeform 1658">
              <a:extLst>
                <a:ext uri="{FF2B5EF4-FFF2-40B4-BE49-F238E27FC236}">
                  <a16:creationId xmlns:a16="http://schemas.microsoft.com/office/drawing/2014/main" id="{E8C661FD-A13C-4A3E-A60B-5874E881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595"/>
              <a:ext cx="64" cy="88"/>
            </a:xfrm>
            <a:custGeom>
              <a:avLst/>
              <a:gdLst>
                <a:gd name="T0" fmla="*/ 0 w 33"/>
                <a:gd name="T1" fmla="*/ 386 h 42"/>
                <a:gd name="T2" fmla="*/ 155 w 33"/>
                <a:gd name="T3" fmla="*/ 277 h 42"/>
                <a:gd name="T4" fmla="*/ 217 w 33"/>
                <a:gd name="T5" fmla="*/ 65 h 42"/>
                <a:gd name="T6" fmla="*/ 169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10" y="40"/>
                    <a:pt x="18" y="38"/>
                    <a:pt x="21" y="30"/>
                  </a:cubicBezTo>
                  <a:cubicBezTo>
                    <a:pt x="25" y="23"/>
                    <a:pt x="33" y="15"/>
                    <a:pt x="30" y="7"/>
                  </a:cubicBezTo>
                  <a:cubicBezTo>
                    <a:pt x="27" y="3"/>
                    <a:pt x="23" y="0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6" name="Freeform 1659">
              <a:extLst>
                <a:ext uri="{FF2B5EF4-FFF2-40B4-BE49-F238E27FC236}">
                  <a16:creationId xmlns:a16="http://schemas.microsoft.com/office/drawing/2014/main" id="{7D7D5340-B246-478E-8599-53841FEC4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706"/>
              <a:ext cx="55" cy="48"/>
            </a:xfrm>
            <a:custGeom>
              <a:avLst/>
              <a:gdLst>
                <a:gd name="T0" fmla="*/ 0 w 28"/>
                <a:gd name="T1" fmla="*/ 209 h 23"/>
                <a:gd name="T2" fmla="*/ 212 w 2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0" y="23"/>
                  </a:moveTo>
                  <a:cubicBezTo>
                    <a:pt x="17" y="21"/>
                    <a:pt x="23" y="18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7" name="Freeform 1660">
              <a:extLst>
                <a:ext uri="{FF2B5EF4-FFF2-40B4-BE49-F238E27FC236}">
                  <a16:creationId xmlns:a16="http://schemas.microsoft.com/office/drawing/2014/main" id="{3A9A328D-C9BF-4B24-BA23-7B0B0DBF1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702"/>
              <a:ext cx="45" cy="39"/>
            </a:xfrm>
            <a:custGeom>
              <a:avLst/>
              <a:gdLst>
                <a:gd name="T0" fmla="*/ 0 w 23"/>
                <a:gd name="T1" fmla="*/ 164 h 19"/>
                <a:gd name="T2" fmla="*/ 172 w 2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0" y="19"/>
                  </a:moveTo>
                  <a:cubicBezTo>
                    <a:pt x="8" y="16"/>
                    <a:pt x="20" y="9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8" name="Freeform 1661">
              <a:extLst>
                <a:ext uri="{FF2B5EF4-FFF2-40B4-BE49-F238E27FC236}">
                  <a16:creationId xmlns:a16="http://schemas.microsoft.com/office/drawing/2014/main" id="{9F0424F7-4C17-4912-978D-C3F289A0A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775"/>
              <a:ext cx="45" cy="21"/>
            </a:xfrm>
            <a:custGeom>
              <a:avLst/>
              <a:gdLst>
                <a:gd name="T0" fmla="*/ 172 w 23"/>
                <a:gd name="T1" fmla="*/ 0 h 10"/>
                <a:gd name="T2" fmla="*/ 0 w 2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23" y="0"/>
                  </a:moveTo>
                  <a:cubicBezTo>
                    <a:pt x="19" y="4"/>
                    <a:pt x="2" y="10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39" name="Freeform 1662">
              <a:extLst>
                <a:ext uri="{FF2B5EF4-FFF2-40B4-BE49-F238E27FC236}">
                  <a16:creationId xmlns:a16="http://schemas.microsoft.com/office/drawing/2014/main" id="{BF12ED0B-F1D8-415D-B723-E281F6000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802"/>
              <a:ext cx="61" cy="12"/>
            </a:xfrm>
            <a:custGeom>
              <a:avLst/>
              <a:gdLst>
                <a:gd name="T0" fmla="*/ 236 w 31"/>
                <a:gd name="T1" fmla="*/ 0 h 6"/>
                <a:gd name="T2" fmla="*/ 0 w 31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cubicBezTo>
                    <a:pt x="26" y="2"/>
                    <a:pt x="6" y="6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0" name="Freeform 1663">
              <a:extLst>
                <a:ext uri="{FF2B5EF4-FFF2-40B4-BE49-F238E27FC236}">
                  <a16:creationId xmlns:a16="http://schemas.microsoft.com/office/drawing/2014/main" id="{D6A09AB4-CA30-450F-BC53-72C9D9152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789"/>
              <a:ext cx="51" cy="5"/>
            </a:xfrm>
            <a:custGeom>
              <a:avLst/>
              <a:gdLst>
                <a:gd name="T0" fmla="*/ 196 w 26"/>
                <a:gd name="T1" fmla="*/ 33 h 2"/>
                <a:gd name="T2" fmla="*/ 0 w 2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">
                  <a:moveTo>
                    <a:pt x="26" y="2"/>
                  </a:moveTo>
                  <a:cubicBezTo>
                    <a:pt x="17" y="2"/>
                    <a:pt x="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1" name="Freeform 1664">
              <a:extLst>
                <a:ext uri="{FF2B5EF4-FFF2-40B4-BE49-F238E27FC236}">
                  <a16:creationId xmlns:a16="http://schemas.microsoft.com/office/drawing/2014/main" id="{A806649C-93D2-424B-AA37-B715DA54E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762"/>
              <a:ext cx="6" cy="6"/>
            </a:xfrm>
            <a:custGeom>
              <a:avLst/>
              <a:gdLst>
                <a:gd name="T0" fmla="*/ 0 w 3"/>
                <a:gd name="T1" fmla="*/ 24 h 3"/>
                <a:gd name="T2" fmla="*/ 24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3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2" name="Freeform 1665">
              <a:extLst>
                <a:ext uri="{FF2B5EF4-FFF2-40B4-BE49-F238E27FC236}">
                  <a16:creationId xmlns:a16="http://schemas.microsoft.com/office/drawing/2014/main" id="{C2B32D2A-A139-42FB-A1AB-E41ADEBC7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771"/>
              <a:ext cx="20" cy="10"/>
            </a:xfrm>
            <a:custGeom>
              <a:avLst/>
              <a:gdLst>
                <a:gd name="T0" fmla="*/ 0 w 10"/>
                <a:gd name="T1" fmla="*/ 40 h 5"/>
                <a:gd name="T2" fmla="*/ 8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3" y="3"/>
                    <a:pt x="7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3" name="Freeform 1666">
              <a:extLst>
                <a:ext uri="{FF2B5EF4-FFF2-40B4-BE49-F238E27FC236}">
                  <a16:creationId xmlns:a16="http://schemas.microsoft.com/office/drawing/2014/main" id="{A8CED680-1E98-4A76-846C-75332ED89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612"/>
              <a:ext cx="141" cy="182"/>
            </a:xfrm>
            <a:custGeom>
              <a:avLst/>
              <a:gdLst>
                <a:gd name="T0" fmla="*/ 337 w 72"/>
                <a:gd name="T1" fmla="*/ 56 h 87"/>
                <a:gd name="T2" fmla="*/ 525 w 72"/>
                <a:gd name="T3" fmla="*/ 328 h 87"/>
                <a:gd name="T4" fmla="*/ 517 w 72"/>
                <a:gd name="T5" fmla="*/ 613 h 87"/>
                <a:gd name="T6" fmla="*/ 337 w 72"/>
                <a:gd name="T7" fmla="*/ 722 h 87"/>
                <a:gd name="T8" fmla="*/ 96 w 72"/>
                <a:gd name="T9" fmla="*/ 678 h 87"/>
                <a:gd name="T10" fmla="*/ 8 w 72"/>
                <a:gd name="T11" fmla="*/ 429 h 87"/>
                <a:gd name="T12" fmla="*/ 69 w 72"/>
                <a:gd name="T13" fmla="*/ 192 h 87"/>
                <a:gd name="T14" fmla="*/ 337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45" y="6"/>
                  </a:moveTo>
                  <a:cubicBezTo>
                    <a:pt x="56" y="12"/>
                    <a:pt x="70" y="17"/>
                    <a:pt x="70" y="36"/>
                  </a:cubicBezTo>
                  <a:cubicBezTo>
                    <a:pt x="70" y="55"/>
                    <a:pt x="72" y="60"/>
                    <a:pt x="69" y="67"/>
                  </a:cubicBezTo>
                  <a:cubicBezTo>
                    <a:pt x="66" y="75"/>
                    <a:pt x="59" y="70"/>
                    <a:pt x="45" y="79"/>
                  </a:cubicBezTo>
                  <a:cubicBezTo>
                    <a:pt x="30" y="87"/>
                    <a:pt x="20" y="81"/>
                    <a:pt x="13" y="74"/>
                  </a:cubicBezTo>
                  <a:cubicBezTo>
                    <a:pt x="9" y="71"/>
                    <a:pt x="3" y="58"/>
                    <a:pt x="1" y="47"/>
                  </a:cubicBezTo>
                  <a:cubicBezTo>
                    <a:pt x="0" y="36"/>
                    <a:pt x="4" y="26"/>
                    <a:pt x="9" y="21"/>
                  </a:cubicBezTo>
                  <a:cubicBezTo>
                    <a:pt x="19" y="11"/>
                    <a:pt x="28" y="0"/>
                    <a:pt x="45" y="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4" name="Freeform 1667">
              <a:extLst>
                <a:ext uri="{FF2B5EF4-FFF2-40B4-BE49-F238E27FC236}">
                  <a16:creationId xmlns:a16="http://schemas.microsoft.com/office/drawing/2014/main" id="{0C9A4615-2D1A-4677-A198-061148229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1506"/>
              <a:ext cx="143" cy="129"/>
            </a:xfrm>
            <a:custGeom>
              <a:avLst/>
              <a:gdLst>
                <a:gd name="T0" fmla="*/ 488 w 73"/>
                <a:gd name="T1" fmla="*/ 125 h 62"/>
                <a:gd name="T2" fmla="*/ 488 w 73"/>
                <a:gd name="T3" fmla="*/ 460 h 62"/>
                <a:gd name="T4" fmla="*/ 272 w 73"/>
                <a:gd name="T5" fmla="*/ 541 h 62"/>
                <a:gd name="T6" fmla="*/ 53 w 73"/>
                <a:gd name="T7" fmla="*/ 433 h 62"/>
                <a:gd name="T8" fmla="*/ 204 w 73"/>
                <a:gd name="T9" fmla="*/ 35 h 62"/>
                <a:gd name="T10" fmla="*/ 488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65" y="14"/>
                  </a:moveTo>
                  <a:cubicBezTo>
                    <a:pt x="73" y="27"/>
                    <a:pt x="71" y="45"/>
                    <a:pt x="65" y="51"/>
                  </a:cubicBezTo>
                  <a:cubicBezTo>
                    <a:pt x="57" y="59"/>
                    <a:pt x="49" y="58"/>
                    <a:pt x="36" y="60"/>
                  </a:cubicBezTo>
                  <a:cubicBezTo>
                    <a:pt x="24" y="62"/>
                    <a:pt x="14" y="62"/>
                    <a:pt x="7" y="48"/>
                  </a:cubicBezTo>
                  <a:cubicBezTo>
                    <a:pt x="0" y="35"/>
                    <a:pt x="22" y="8"/>
                    <a:pt x="27" y="4"/>
                  </a:cubicBezTo>
                  <a:cubicBezTo>
                    <a:pt x="32" y="0"/>
                    <a:pt x="57" y="2"/>
                    <a:pt x="65" y="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5" name="Freeform 1668">
              <a:extLst>
                <a:ext uri="{FF2B5EF4-FFF2-40B4-BE49-F238E27FC236}">
                  <a16:creationId xmlns:a16="http://schemas.microsoft.com/office/drawing/2014/main" id="{D7DFA9B2-0CB5-45CC-BCB2-98D2C4BCB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405"/>
              <a:ext cx="33" cy="34"/>
            </a:xfrm>
            <a:custGeom>
              <a:avLst/>
              <a:gdLst>
                <a:gd name="T0" fmla="*/ 124 w 17"/>
                <a:gd name="T1" fmla="*/ 85 h 16"/>
                <a:gd name="T2" fmla="*/ 23 w 17"/>
                <a:gd name="T3" fmla="*/ 128 h 16"/>
                <a:gd name="T4" fmla="*/ 0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9"/>
                  </a:moveTo>
                  <a:cubicBezTo>
                    <a:pt x="14" y="11"/>
                    <a:pt x="6" y="16"/>
                    <a:pt x="3" y="13"/>
                  </a:cubicBezTo>
                  <a:cubicBezTo>
                    <a:pt x="0" y="11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6" name="Freeform 1669">
              <a:extLst>
                <a:ext uri="{FF2B5EF4-FFF2-40B4-BE49-F238E27FC236}">
                  <a16:creationId xmlns:a16="http://schemas.microsoft.com/office/drawing/2014/main" id="{E2160689-2723-4C1F-9A7A-6F55DE469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474"/>
              <a:ext cx="32" cy="30"/>
            </a:xfrm>
            <a:custGeom>
              <a:avLst/>
              <a:gdLst>
                <a:gd name="T0" fmla="*/ 128 w 16"/>
                <a:gd name="T1" fmla="*/ 120 h 14"/>
                <a:gd name="T2" fmla="*/ 24 w 16"/>
                <a:gd name="T3" fmla="*/ 109 h 14"/>
                <a:gd name="T4" fmla="*/ 24 w 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16" y="12"/>
                  </a:moveTo>
                  <a:cubicBezTo>
                    <a:pt x="11" y="12"/>
                    <a:pt x="7" y="14"/>
                    <a:pt x="3" y="11"/>
                  </a:cubicBezTo>
                  <a:cubicBezTo>
                    <a:pt x="0" y="7"/>
                    <a:pt x="2" y="4"/>
                    <a:pt x="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7" name="Freeform 1670">
              <a:extLst>
                <a:ext uri="{FF2B5EF4-FFF2-40B4-BE49-F238E27FC236}">
                  <a16:creationId xmlns:a16="http://schemas.microsoft.com/office/drawing/2014/main" id="{EC0CF6E4-B905-4A44-958D-6D75414BC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2610"/>
              <a:ext cx="41" cy="41"/>
            </a:xfrm>
            <a:custGeom>
              <a:avLst/>
              <a:gdLst>
                <a:gd name="T0" fmla="*/ 156 w 21"/>
                <a:gd name="T1" fmla="*/ 0 h 20"/>
                <a:gd name="T2" fmla="*/ 68 w 21"/>
                <a:gd name="T3" fmla="*/ 131 h 20"/>
                <a:gd name="T4" fmla="*/ 0 w 21"/>
                <a:gd name="T5" fmla="*/ 1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21" y="0"/>
                  </a:moveTo>
                  <a:cubicBezTo>
                    <a:pt x="15" y="4"/>
                    <a:pt x="14" y="12"/>
                    <a:pt x="9" y="15"/>
                  </a:cubicBezTo>
                  <a:cubicBezTo>
                    <a:pt x="7" y="17"/>
                    <a:pt x="3" y="20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8" name="Freeform 1671">
              <a:extLst>
                <a:ext uri="{FF2B5EF4-FFF2-40B4-BE49-F238E27FC236}">
                  <a16:creationId xmlns:a16="http://schemas.microsoft.com/office/drawing/2014/main" id="{6C294D4C-08E0-40D1-83D3-CFA00E302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639"/>
              <a:ext cx="4" cy="21"/>
            </a:xfrm>
            <a:custGeom>
              <a:avLst/>
              <a:gdLst>
                <a:gd name="T0" fmla="*/ 8 w 2"/>
                <a:gd name="T1" fmla="*/ 0 h 10"/>
                <a:gd name="T2" fmla="*/ 16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4"/>
                    <a:pt x="0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9" name="Freeform 1672">
              <a:extLst>
                <a:ext uri="{FF2B5EF4-FFF2-40B4-BE49-F238E27FC236}">
                  <a16:creationId xmlns:a16="http://schemas.microsoft.com/office/drawing/2014/main" id="{F0869D50-ED4C-45D3-82A0-17373AD54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490"/>
              <a:ext cx="51" cy="88"/>
            </a:xfrm>
            <a:custGeom>
              <a:avLst/>
              <a:gdLst>
                <a:gd name="T0" fmla="*/ 196 w 26"/>
                <a:gd name="T1" fmla="*/ 0 h 42"/>
                <a:gd name="T2" fmla="*/ 157 w 26"/>
                <a:gd name="T3" fmla="*/ 201 h 42"/>
                <a:gd name="T4" fmla="*/ 0 w 26"/>
                <a:gd name="T5" fmla="*/ 38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2">
                  <a:moveTo>
                    <a:pt x="26" y="0"/>
                  </a:moveTo>
                  <a:cubicBezTo>
                    <a:pt x="24" y="7"/>
                    <a:pt x="24" y="15"/>
                    <a:pt x="21" y="22"/>
                  </a:cubicBezTo>
                  <a:cubicBezTo>
                    <a:pt x="16" y="32"/>
                    <a:pt x="9" y="37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0" name="Freeform 1673">
              <a:extLst>
                <a:ext uri="{FF2B5EF4-FFF2-40B4-BE49-F238E27FC236}">
                  <a16:creationId xmlns:a16="http://schemas.microsoft.com/office/drawing/2014/main" id="{804210DE-7D22-4CA9-972E-945A1C26E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461"/>
              <a:ext cx="24" cy="65"/>
            </a:xfrm>
            <a:custGeom>
              <a:avLst/>
              <a:gdLst>
                <a:gd name="T0" fmla="*/ 96 w 12"/>
                <a:gd name="T1" fmla="*/ 0 h 31"/>
                <a:gd name="T2" fmla="*/ 8 w 12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12" y="0"/>
                  </a:moveTo>
                  <a:cubicBezTo>
                    <a:pt x="3" y="8"/>
                    <a:pt x="0" y="20"/>
                    <a:pt x="1" y="3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1" name="Freeform 1674">
              <a:extLst>
                <a:ext uri="{FF2B5EF4-FFF2-40B4-BE49-F238E27FC236}">
                  <a16:creationId xmlns:a16="http://schemas.microsoft.com/office/drawing/2014/main" id="{328F16DE-D655-45AB-8B91-2787E1AFF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353"/>
              <a:ext cx="73" cy="36"/>
            </a:xfrm>
            <a:custGeom>
              <a:avLst/>
              <a:gdLst>
                <a:gd name="T0" fmla="*/ 144 w 37"/>
                <a:gd name="T1" fmla="*/ 0 h 17"/>
                <a:gd name="T2" fmla="*/ 276 w 37"/>
                <a:gd name="T3" fmla="*/ 68 h 17"/>
                <a:gd name="T4" fmla="*/ 168 w 37"/>
                <a:gd name="T5" fmla="*/ 161 h 17"/>
                <a:gd name="T6" fmla="*/ 55 w 37"/>
                <a:gd name="T7" fmla="*/ 59 h 17"/>
                <a:gd name="T8" fmla="*/ 93 w 3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7">
                  <a:moveTo>
                    <a:pt x="19" y="0"/>
                  </a:moveTo>
                  <a:cubicBezTo>
                    <a:pt x="23" y="1"/>
                    <a:pt x="36" y="2"/>
                    <a:pt x="36" y="7"/>
                  </a:cubicBezTo>
                  <a:cubicBezTo>
                    <a:pt x="37" y="10"/>
                    <a:pt x="26" y="17"/>
                    <a:pt x="22" y="17"/>
                  </a:cubicBezTo>
                  <a:cubicBezTo>
                    <a:pt x="17" y="16"/>
                    <a:pt x="11" y="9"/>
                    <a:pt x="7" y="6"/>
                  </a:cubicBezTo>
                  <a:cubicBezTo>
                    <a:pt x="0" y="0"/>
                    <a:pt x="7" y="2"/>
                    <a:pt x="12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2" name="Freeform 1675">
              <a:extLst>
                <a:ext uri="{FF2B5EF4-FFF2-40B4-BE49-F238E27FC236}">
                  <a16:creationId xmlns:a16="http://schemas.microsoft.com/office/drawing/2014/main" id="{B230A070-7E9F-4131-9452-64F2AC1DA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407"/>
              <a:ext cx="21" cy="21"/>
            </a:xfrm>
            <a:custGeom>
              <a:avLst/>
              <a:gdLst>
                <a:gd name="T0" fmla="*/ 76 w 11"/>
                <a:gd name="T1" fmla="*/ 27 h 10"/>
                <a:gd name="T2" fmla="*/ 0 w 11"/>
                <a:gd name="T3" fmla="*/ 0 h 10"/>
                <a:gd name="T4" fmla="*/ 48 w 11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3"/>
                  </a:moveTo>
                  <a:cubicBezTo>
                    <a:pt x="5" y="9"/>
                    <a:pt x="0" y="10"/>
                    <a:pt x="0" y="0"/>
                  </a:cubicBezTo>
                  <a:cubicBezTo>
                    <a:pt x="1" y="4"/>
                    <a:pt x="4" y="6"/>
                    <a:pt x="7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3" name="Freeform 1676">
              <a:extLst>
                <a:ext uri="{FF2B5EF4-FFF2-40B4-BE49-F238E27FC236}">
                  <a16:creationId xmlns:a16="http://schemas.microsoft.com/office/drawing/2014/main" id="{EC71915E-4920-4D32-93A0-6947FEBB7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370"/>
              <a:ext cx="39" cy="19"/>
            </a:xfrm>
            <a:custGeom>
              <a:avLst/>
              <a:gdLst>
                <a:gd name="T0" fmla="*/ 148 w 20"/>
                <a:gd name="T1" fmla="*/ 49 h 9"/>
                <a:gd name="T2" fmla="*/ 80 w 20"/>
                <a:gd name="T3" fmla="*/ 84 h 9"/>
                <a:gd name="T4" fmla="*/ 0 w 20"/>
                <a:gd name="T5" fmla="*/ 0 h 9"/>
                <a:gd name="T6" fmla="*/ 125 w 20"/>
                <a:gd name="T7" fmla="*/ 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20" y="5"/>
                  </a:moveTo>
                  <a:cubicBezTo>
                    <a:pt x="17" y="6"/>
                    <a:pt x="15" y="9"/>
                    <a:pt x="11" y="9"/>
                  </a:cubicBezTo>
                  <a:cubicBezTo>
                    <a:pt x="6" y="9"/>
                    <a:pt x="2" y="4"/>
                    <a:pt x="0" y="0"/>
                  </a:cubicBezTo>
                  <a:cubicBezTo>
                    <a:pt x="2" y="4"/>
                    <a:pt x="14" y="8"/>
                    <a:pt x="17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4" name="Freeform 1677">
              <a:extLst>
                <a:ext uri="{FF2B5EF4-FFF2-40B4-BE49-F238E27FC236}">
                  <a16:creationId xmlns:a16="http://schemas.microsoft.com/office/drawing/2014/main" id="{666F1494-0472-45BB-AAB4-8EBE11764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1685"/>
              <a:ext cx="4" cy="13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5" name="Freeform 1678">
              <a:extLst>
                <a:ext uri="{FF2B5EF4-FFF2-40B4-BE49-F238E27FC236}">
                  <a16:creationId xmlns:a16="http://schemas.microsoft.com/office/drawing/2014/main" id="{7ADD8259-7BB6-435F-A514-5189E1ED4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683"/>
              <a:ext cx="15" cy="19"/>
            </a:xfrm>
            <a:custGeom>
              <a:avLst/>
              <a:gdLst>
                <a:gd name="T0" fmla="*/ 15 w 8"/>
                <a:gd name="T1" fmla="*/ 0 h 9"/>
                <a:gd name="T2" fmla="*/ 53 w 8"/>
                <a:gd name="T3" fmla="*/ 49 h 9"/>
                <a:gd name="T4" fmla="*/ 0 w 8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2" y="0"/>
                  </a:moveTo>
                  <a:cubicBezTo>
                    <a:pt x="4" y="1"/>
                    <a:pt x="8" y="2"/>
                    <a:pt x="8" y="5"/>
                  </a:cubicBezTo>
                  <a:cubicBezTo>
                    <a:pt x="8" y="9"/>
                    <a:pt x="2" y="8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6" name="Freeform 1679">
              <a:extLst>
                <a:ext uri="{FF2B5EF4-FFF2-40B4-BE49-F238E27FC236}">
                  <a16:creationId xmlns:a16="http://schemas.microsoft.com/office/drawing/2014/main" id="{34E55710-9378-43D6-B574-04646D8EC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748"/>
              <a:ext cx="4" cy="17"/>
            </a:xfrm>
            <a:custGeom>
              <a:avLst/>
              <a:gdLst>
                <a:gd name="T0" fmla="*/ 0 w 2"/>
                <a:gd name="T1" fmla="*/ 77 h 8"/>
                <a:gd name="T2" fmla="*/ 16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2" y="3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7" name="Freeform 1680">
              <a:extLst>
                <a:ext uri="{FF2B5EF4-FFF2-40B4-BE49-F238E27FC236}">
                  <a16:creationId xmlns:a16="http://schemas.microsoft.com/office/drawing/2014/main" id="{DA757CEB-3C5F-4E34-A923-FB61406C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711"/>
              <a:ext cx="17" cy="18"/>
            </a:xfrm>
            <a:custGeom>
              <a:avLst/>
              <a:gdLst>
                <a:gd name="T0" fmla="*/ 0 w 9"/>
                <a:gd name="T1" fmla="*/ 56 h 9"/>
                <a:gd name="T2" fmla="*/ 53 w 9"/>
                <a:gd name="T3" fmla="*/ 40 h 9"/>
                <a:gd name="T4" fmla="*/ 8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3" y="7"/>
                    <a:pt x="7" y="9"/>
                    <a:pt x="8" y="5"/>
                  </a:cubicBezTo>
                  <a:cubicBezTo>
                    <a:pt x="9" y="1"/>
                    <a:pt x="4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8" name="Freeform 1681">
              <a:extLst>
                <a:ext uri="{FF2B5EF4-FFF2-40B4-BE49-F238E27FC236}">
                  <a16:creationId xmlns:a16="http://schemas.microsoft.com/office/drawing/2014/main" id="{AC62D4EA-9940-484E-BB9D-71F37CA18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671"/>
              <a:ext cx="4" cy="6"/>
            </a:xfrm>
            <a:custGeom>
              <a:avLst/>
              <a:gdLst>
                <a:gd name="T0" fmla="*/ 16 w 2"/>
                <a:gd name="T1" fmla="*/ 24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9" name="Freeform 1682">
              <a:extLst>
                <a:ext uri="{FF2B5EF4-FFF2-40B4-BE49-F238E27FC236}">
                  <a16:creationId xmlns:a16="http://schemas.microsoft.com/office/drawing/2014/main" id="{7F11B53F-02A5-4FED-978C-F3139683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650"/>
              <a:ext cx="4" cy="10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0" name="Freeform 1683">
              <a:extLst>
                <a:ext uri="{FF2B5EF4-FFF2-40B4-BE49-F238E27FC236}">
                  <a16:creationId xmlns:a16="http://schemas.microsoft.com/office/drawing/2014/main" id="{57C66928-930D-4BCD-8D6A-3F90B4ACA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543"/>
              <a:ext cx="4" cy="7"/>
            </a:xfrm>
            <a:custGeom>
              <a:avLst/>
              <a:gdLst>
                <a:gd name="T0" fmla="*/ 16 w 2"/>
                <a:gd name="T1" fmla="*/ 37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1" name="Freeform 1684">
              <a:extLst>
                <a:ext uri="{FF2B5EF4-FFF2-40B4-BE49-F238E27FC236}">
                  <a16:creationId xmlns:a16="http://schemas.microsoft.com/office/drawing/2014/main" id="{E9C779D1-B5AD-44BF-804B-76FE8E9E8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522"/>
              <a:ext cx="6" cy="13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2" name="Freeform 1685">
              <a:extLst>
                <a:ext uri="{FF2B5EF4-FFF2-40B4-BE49-F238E27FC236}">
                  <a16:creationId xmlns:a16="http://schemas.microsoft.com/office/drawing/2014/main" id="{DA11311A-947B-4D5F-B2BD-6206189CB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583"/>
              <a:ext cx="8" cy="2"/>
            </a:xfrm>
            <a:custGeom>
              <a:avLst/>
              <a:gdLst>
                <a:gd name="T0" fmla="*/ 0 w 4"/>
                <a:gd name="T1" fmla="*/ 0 h 1"/>
                <a:gd name="T2" fmla="*/ 32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3" name="Freeform 1686">
              <a:extLst>
                <a:ext uri="{FF2B5EF4-FFF2-40B4-BE49-F238E27FC236}">
                  <a16:creationId xmlns:a16="http://schemas.microsoft.com/office/drawing/2014/main" id="{46975027-1BDB-4071-9E87-72B09A67C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593"/>
              <a:ext cx="4" cy="11"/>
            </a:xfrm>
            <a:custGeom>
              <a:avLst/>
              <a:gdLst>
                <a:gd name="T0" fmla="*/ 16 w 2"/>
                <a:gd name="T1" fmla="*/ 0 h 5"/>
                <a:gd name="T2" fmla="*/ 0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4" name="Freeform 1687">
              <a:extLst>
                <a:ext uri="{FF2B5EF4-FFF2-40B4-BE49-F238E27FC236}">
                  <a16:creationId xmlns:a16="http://schemas.microsoft.com/office/drawing/2014/main" id="{576FAB31-EAAF-4FA2-981A-AD60C0D9B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596"/>
              <a:ext cx="10" cy="8"/>
            </a:xfrm>
            <a:custGeom>
              <a:avLst/>
              <a:gdLst>
                <a:gd name="T0" fmla="*/ 40 w 5"/>
                <a:gd name="T1" fmla="*/ 32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5" name="Freeform 1688">
              <a:extLst>
                <a:ext uri="{FF2B5EF4-FFF2-40B4-BE49-F238E27FC236}">
                  <a16:creationId xmlns:a16="http://schemas.microsoft.com/office/drawing/2014/main" id="{CD465957-ED84-42B8-B550-3F1B234E9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610"/>
              <a:ext cx="4" cy="11"/>
            </a:xfrm>
            <a:custGeom>
              <a:avLst/>
              <a:gdLst>
                <a:gd name="T0" fmla="*/ 0 w 2"/>
                <a:gd name="T1" fmla="*/ 53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6" name="Freeform 1689">
              <a:extLst>
                <a:ext uri="{FF2B5EF4-FFF2-40B4-BE49-F238E27FC236}">
                  <a16:creationId xmlns:a16="http://schemas.microsoft.com/office/drawing/2014/main" id="{E88BAD59-03BC-4E0D-859E-8242ED535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1560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1"/>
                    <a:pt x="1" y="3"/>
                    <a:pt x="1" y="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7" name="Freeform 1690">
              <a:extLst>
                <a:ext uri="{FF2B5EF4-FFF2-40B4-BE49-F238E27FC236}">
                  <a16:creationId xmlns:a16="http://schemas.microsoft.com/office/drawing/2014/main" id="{BA81A4DC-2FE7-45DF-910F-F07707F53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556"/>
              <a:ext cx="8" cy="2"/>
            </a:xfrm>
            <a:custGeom>
              <a:avLst/>
              <a:gdLst>
                <a:gd name="T0" fmla="*/ 32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8" name="Freeform 1691">
              <a:extLst>
                <a:ext uri="{FF2B5EF4-FFF2-40B4-BE49-F238E27FC236}">
                  <a16:creationId xmlns:a16="http://schemas.microsoft.com/office/drawing/2014/main" id="{1D9F98A0-3D29-4FC5-8543-C81813515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487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9" name="Freeform 1692">
              <a:extLst>
                <a:ext uri="{FF2B5EF4-FFF2-40B4-BE49-F238E27FC236}">
                  <a16:creationId xmlns:a16="http://schemas.microsoft.com/office/drawing/2014/main" id="{7605A05E-D0CA-4758-9A6E-FF1B86C92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497"/>
              <a:ext cx="2" cy="7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0" name="Freeform 1693">
              <a:extLst>
                <a:ext uri="{FF2B5EF4-FFF2-40B4-BE49-F238E27FC236}">
                  <a16:creationId xmlns:a16="http://schemas.microsoft.com/office/drawing/2014/main" id="{3DCE22EB-2288-49BD-8C14-D4D40B63F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485"/>
              <a:ext cx="11" cy="1"/>
            </a:xfrm>
            <a:custGeom>
              <a:avLst/>
              <a:gdLst>
                <a:gd name="T0" fmla="*/ 37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1" name="Freeform 1694">
              <a:extLst>
                <a:ext uri="{FF2B5EF4-FFF2-40B4-BE49-F238E27FC236}">
                  <a16:creationId xmlns:a16="http://schemas.microsoft.com/office/drawing/2014/main" id="{A7BD9473-D912-4F0F-81AF-8393B6080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1441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2" name="Freeform 1695">
              <a:extLst>
                <a:ext uri="{FF2B5EF4-FFF2-40B4-BE49-F238E27FC236}">
                  <a16:creationId xmlns:a16="http://schemas.microsoft.com/office/drawing/2014/main" id="{6657533B-5128-4310-BB0A-D88E904A6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1414"/>
              <a:ext cx="8" cy="4"/>
            </a:xfrm>
            <a:custGeom>
              <a:avLst/>
              <a:gdLst>
                <a:gd name="T0" fmla="*/ 0 w 4"/>
                <a:gd name="T1" fmla="*/ 16 h 2"/>
                <a:gd name="T2" fmla="*/ 32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3" name="Freeform 1696">
              <a:extLst>
                <a:ext uri="{FF2B5EF4-FFF2-40B4-BE49-F238E27FC236}">
                  <a16:creationId xmlns:a16="http://schemas.microsoft.com/office/drawing/2014/main" id="{7F543AB0-38F6-4E4E-8A25-AC7E7A91E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1370"/>
              <a:ext cx="15" cy="19"/>
            </a:xfrm>
            <a:custGeom>
              <a:avLst/>
              <a:gdLst>
                <a:gd name="T0" fmla="*/ 0 w 8"/>
                <a:gd name="T1" fmla="*/ 76 h 9"/>
                <a:gd name="T2" fmla="*/ 39 w 8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0" y="0"/>
                    <a:pt x="8" y="1"/>
                    <a:pt x="6" y="9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4" name="Freeform 1697">
              <a:extLst>
                <a:ext uri="{FF2B5EF4-FFF2-40B4-BE49-F238E27FC236}">
                  <a16:creationId xmlns:a16="http://schemas.microsoft.com/office/drawing/2014/main" id="{B0F4328F-C457-48B0-A531-D6A097945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412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5" name="Freeform 1698">
              <a:extLst>
                <a:ext uri="{FF2B5EF4-FFF2-40B4-BE49-F238E27FC236}">
                  <a16:creationId xmlns:a16="http://schemas.microsoft.com/office/drawing/2014/main" id="{B69DC67E-842B-48D7-A791-9F9B749B4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345"/>
              <a:ext cx="21" cy="18"/>
            </a:xfrm>
            <a:custGeom>
              <a:avLst/>
              <a:gdLst>
                <a:gd name="T0" fmla="*/ 40 w 11"/>
                <a:gd name="T1" fmla="*/ 72 h 9"/>
                <a:gd name="T2" fmla="*/ 0 w 11"/>
                <a:gd name="T3" fmla="*/ 4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6" y="9"/>
                  </a:moveTo>
                  <a:cubicBezTo>
                    <a:pt x="11" y="0"/>
                    <a:pt x="1" y="1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6" name="Freeform 1699">
              <a:extLst>
                <a:ext uri="{FF2B5EF4-FFF2-40B4-BE49-F238E27FC236}">
                  <a16:creationId xmlns:a16="http://schemas.microsoft.com/office/drawing/2014/main" id="{511D9E4B-1637-4FA3-9DFD-EEA6325DF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336"/>
              <a:ext cx="2" cy="13"/>
            </a:xfrm>
            <a:custGeom>
              <a:avLst/>
              <a:gdLst>
                <a:gd name="T0" fmla="*/ 0 w 1"/>
                <a:gd name="T1" fmla="*/ 61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7" name="Freeform 1700">
              <a:extLst>
                <a:ext uri="{FF2B5EF4-FFF2-40B4-BE49-F238E27FC236}">
                  <a16:creationId xmlns:a16="http://schemas.microsoft.com/office/drawing/2014/main" id="{E1B0EE86-6A26-400D-9068-306AF5DCB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461"/>
              <a:ext cx="8" cy="11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3" y="3"/>
                    <a:pt x="4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8" name="Freeform 1701">
              <a:extLst>
                <a:ext uri="{FF2B5EF4-FFF2-40B4-BE49-F238E27FC236}">
                  <a16:creationId xmlns:a16="http://schemas.microsoft.com/office/drawing/2014/main" id="{1D73D0FE-0609-468E-A872-49DFF0045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472"/>
              <a:ext cx="17" cy="25"/>
            </a:xfrm>
            <a:custGeom>
              <a:avLst/>
              <a:gdLst>
                <a:gd name="T0" fmla="*/ 0 w 9"/>
                <a:gd name="T1" fmla="*/ 100 h 12"/>
                <a:gd name="T2" fmla="*/ 32 w 9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1"/>
                  </a:moveTo>
                  <a:cubicBezTo>
                    <a:pt x="0" y="0"/>
                    <a:pt x="9" y="8"/>
                    <a:pt x="5" y="12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9" name="Freeform 1702">
              <a:extLst>
                <a:ext uri="{FF2B5EF4-FFF2-40B4-BE49-F238E27FC236}">
                  <a16:creationId xmlns:a16="http://schemas.microsoft.com/office/drawing/2014/main" id="{CCD838BF-046D-4039-9CBF-683EBD0D1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459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0" name="Freeform 1703">
              <a:extLst>
                <a:ext uri="{FF2B5EF4-FFF2-40B4-BE49-F238E27FC236}">
                  <a16:creationId xmlns:a16="http://schemas.microsoft.com/office/drawing/2014/main" id="{7DFD3870-AC45-4FA9-BFE8-22F59FCEA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492"/>
              <a:ext cx="27" cy="30"/>
            </a:xfrm>
            <a:custGeom>
              <a:avLst/>
              <a:gdLst>
                <a:gd name="T0" fmla="*/ 52 w 14"/>
                <a:gd name="T1" fmla="*/ 0 h 14"/>
                <a:gd name="T2" fmla="*/ 93 w 14"/>
                <a:gd name="T3" fmla="*/ 51 h 14"/>
                <a:gd name="T4" fmla="*/ 52 w 14"/>
                <a:gd name="T5" fmla="*/ 69 h 14"/>
                <a:gd name="T6" fmla="*/ 79 w 14"/>
                <a:gd name="T7" fmla="*/ 1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7" y="0"/>
                  </a:moveTo>
                  <a:cubicBezTo>
                    <a:pt x="9" y="1"/>
                    <a:pt x="13" y="2"/>
                    <a:pt x="13" y="5"/>
                  </a:cubicBezTo>
                  <a:cubicBezTo>
                    <a:pt x="14" y="9"/>
                    <a:pt x="9" y="6"/>
                    <a:pt x="7" y="7"/>
                  </a:cubicBezTo>
                  <a:cubicBezTo>
                    <a:pt x="0" y="8"/>
                    <a:pt x="7" y="13"/>
                    <a:pt x="11" y="14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1" name="Freeform 1704">
              <a:extLst>
                <a:ext uri="{FF2B5EF4-FFF2-40B4-BE49-F238E27FC236}">
                  <a16:creationId xmlns:a16="http://schemas.microsoft.com/office/drawing/2014/main" id="{2153494F-2019-4091-A9E2-F388E9332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568"/>
              <a:ext cx="10" cy="12"/>
            </a:xfrm>
            <a:custGeom>
              <a:avLst/>
              <a:gdLst>
                <a:gd name="T0" fmla="*/ 0 w 5"/>
                <a:gd name="T1" fmla="*/ 0 h 6"/>
                <a:gd name="T2" fmla="*/ 4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2"/>
                    <a:pt x="3" y="4"/>
                    <a:pt x="5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2" name="Freeform 1705">
              <a:extLst>
                <a:ext uri="{FF2B5EF4-FFF2-40B4-BE49-F238E27FC236}">
                  <a16:creationId xmlns:a16="http://schemas.microsoft.com/office/drawing/2014/main" id="{95CC72B6-EBCE-473A-A629-AB7D51BB4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543"/>
              <a:ext cx="2" cy="10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3" name="Freeform 1706">
              <a:extLst>
                <a:ext uri="{FF2B5EF4-FFF2-40B4-BE49-F238E27FC236}">
                  <a16:creationId xmlns:a16="http://schemas.microsoft.com/office/drawing/2014/main" id="{EC3490C2-AF67-463D-8B52-206733154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2643"/>
              <a:ext cx="4" cy="10"/>
            </a:xfrm>
            <a:custGeom>
              <a:avLst/>
              <a:gdLst>
                <a:gd name="T0" fmla="*/ 0 w 2"/>
                <a:gd name="T1" fmla="*/ 0 h 5"/>
                <a:gd name="T2" fmla="*/ 8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4"/>
                    <a:pt x="1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4" name="Freeform 1707">
              <a:extLst>
                <a:ext uri="{FF2B5EF4-FFF2-40B4-BE49-F238E27FC236}">
                  <a16:creationId xmlns:a16="http://schemas.microsoft.com/office/drawing/2014/main" id="{595FEA2D-C971-46AA-A629-1817FB58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672"/>
              <a:ext cx="13" cy="13"/>
            </a:xfrm>
            <a:custGeom>
              <a:avLst/>
              <a:gdLst>
                <a:gd name="T0" fmla="*/ 7 w 7"/>
                <a:gd name="T1" fmla="*/ 61 h 6"/>
                <a:gd name="T2" fmla="*/ 7 w 7"/>
                <a:gd name="T3" fmla="*/ 9 h 6"/>
                <a:gd name="T4" fmla="*/ 45 w 7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6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4" y="0"/>
                    <a:pt x="7" y="2"/>
                    <a:pt x="7" y="6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5" name="Freeform 1708">
              <a:extLst>
                <a:ext uri="{FF2B5EF4-FFF2-40B4-BE49-F238E27FC236}">
                  <a16:creationId xmlns:a16="http://schemas.microsoft.com/office/drawing/2014/main" id="{14ABADBC-DED6-4927-B1BA-77373811A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702"/>
              <a:ext cx="10" cy="4"/>
            </a:xfrm>
            <a:custGeom>
              <a:avLst/>
              <a:gdLst>
                <a:gd name="T0" fmla="*/ 40 w 5"/>
                <a:gd name="T1" fmla="*/ 16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6" name="Freeform 1709">
              <a:extLst>
                <a:ext uri="{FF2B5EF4-FFF2-40B4-BE49-F238E27FC236}">
                  <a16:creationId xmlns:a16="http://schemas.microsoft.com/office/drawing/2014/main" id="{6CAEB77E-9AB0-4DC4-99CC-EF5D7A65A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731"/>
              <a:ext cx="2" cy="12"/>
            </a:xfrm>
            <a:custGeom>
              <a:avLst/>
              <a:gdLst>
                <a:gd name="T0" fmla="*/ 8 w 1"/>
                <a:gd name="T1" fmla="*/ 48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7" name="Freeform 1710">
              <a:extLst>
                <a:ext uri="{FF2B5EF4-FFF2-40B4-BE49-F238E27FC236}">
                  <a16:creationId xmlns:a16="http://schemas.microsoft.com/office/drawing/2014/main" id="{283AE396-C0D1-44E1-A752-420F43E5C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771"/>
              <a:ext cx="19" cy="10"/>
            </a:xfrm>
            <a:custGeom>
              <a:avLst/>
              <a:gdLst>
                <a:gd name="T0" fmla="*/ 68 w 10"/>
                <a:gd name="T1" fmla="*/ 24 h 5"/>
                <a:gd name="T2" fmla="*/ 40 w 10"/>
                <a:gd name="T3" fmla="*/ 0 h 5"/>
                <a:gd name="T4" fmla="*/ 36 w 10"/>
                <a:gd name="T5" fmla="*/ 40 h 5"/>
                <a:gd name="T6" fmla="*/ 0 w 10"/>
                <a:gd name="T7" fmla="*/ 4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10" y="3"/>
                  </a:moveTo>
                  <a:cubicBezTo>
                    <a:pt x="10" y="2"/>
                    <a:pt x="8" y="0"/>
                    <a:pt x="6" y="0"/>
                  </a:cubicBezTo>
                  <a:cubicBezTo>
                    <a:pt x="4" y="1"/>
                    <a:pt x="6" y="3"/>
                    <a:pt x="5" y="5"/>
                  </a:cubicBezTo>
                  <a:cubicBezTo>
                    <a:pt x="3" y="5"/>
                    <a:pt x="2" y="5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8" name="Freeform 1711">
              <a:extLst>
                <a:ext uri="{FF2B5EF4-FFF2-40B4-BE49-F238E27FC236}">
                  <a16:creationId xmlns:a16="http://schemas.microsoft.com/office/drawing/2014/main" id="{7B907080-4293-4026-846C-BA7D44CBF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783"/>
              <a:ext cx="22" cy="13"/>
            </a:xfrm>
            <a:custGeom>
              <a:avLst/>
              <a:gdLst>
                <a:gd name="T0" fmla="*/ 88 w 11"/>
                <a:gd name="T1" fmla="*/ 61 h 6"/>
                <a:gd name="T2" fmla="*/ 64 w 11"/>
                <a:gd name="T3" fmla="*/ 9 h 6"/>
                <a:gd name="T4" fmla="*/ 40 w 11"/>
                <a:gd name="T5" fmla="*/ 52 h 6"/>
                <a:gd name="T6" fmla="*/ 0 w 11"/>
                <a:gd name="T7" fmla="*/ 5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11" y="4"/>
                    <a:pt x="11" y="0"/>
                    <a:pt x="8" y="1"/>
                  </a:cubicBezTo>
                  <a:cubicBezTo>
                    <a:pt x="6" y="2"/>
                    <a:pt x="6" y="5"/>
                    <a:pt x="5" y="5"/>
                  </a:cubicBezTo>
                  <a:cubicBezTo>
                    <a:pt x="3" y="6"/>
                    <a:pt x="1" y="4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89" name="Freeform 1712">
              <a:extLst>
                <a:ext uri="{FF2B5EF4-FFF2-40B4-BE49-F238E27FC236}">
                  <a16:creationId xmlns:a16="http://schemas.microsoft.com/office/drawing/2014/main" id="{512336A1-40D9-422C-B2C9-87C232EA7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791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0" name="Freeform 1713">
              <a:extLst>
                <a:ext uri="{FF2B5EF4-FFF2-40B4-BE49-F238E27FC236}">
                  <a16:creationId xmlns:a16="http://schemas.microsoft.com/office/drawing/2014/main" id="{E10D787A-69D7-446F-8274-CABF88E8B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800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1" name="Freeform 1714">
              <a:extLst>
                <a:ext uri="{FF2B5EF4-FFF2-40B4-BE49-F238E27FC236}">
                  <a16:creationId xmlns:a16="http://schemas.microsoft.com/office/drawing/2014/main" id="{BFC9AFD9-5B51-422D-94C9-5F9D69267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775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92" name="Freeform 1715">
              <a:extLst>
                <a:ext uri="{FF2B5EF4-FFF2-40B4-BE49-F238E27FC236}">
                  <a16:creationId xmlns:a16="http://schemas.microsoft.com/office/drawing/2014/main" id="{3B2DF40D-D853-450E-98A6-9D27127AC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710"/>
              <a:ext cx="6" cy="4"/>
            </a:xfrm>
            <a:custGeom>
              <a:avLst/>
              <a:gdLst>
                <a:gd name="T0" fmla="*/ 24 w 3"/>
                <a:gd name="T1" fmla="*/ 16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485" name="Group 1716">
            <a:extLst>
              <a:ext uri="{FF2B5EF4-FFF2-40B4-BE49-F238E27FC236}">
                <a16:creationId xmlns:a16="http://schemas.microsoft.com/office/drawing/2014/main" id="{A0D230B4-FB66-4C8A-B858-1A118711FBA6}"/>
              </a:ext>
            </a:extLst>
          </p:cNvPr>
          <p:cNvGrpSpPr>
            <a:grpSpLocks/>
          </p:cNvGrpSpPr>
          <p:nvPr/>
        </p:nvGrpSpPr>
        <p:grpSpPr bwMode="auto">
          <a:xfrm>
            <a:off x="8659813" y="2287588"/>
            <a:ext cx="1338262" cy="2468562"/>
            <a:chOff x="4495" y="1303"/>
            <a:chExt cx="843" cy="1555"/>
          </a:xfrm>
        </p:grpSpPr>
        <p:sp>
          <p:nvSpPr>
            <p:cNvPr id="20488" name="Freeform 1717">
              <a:extLst>
                <a:ext uri="{FF2B5EF4-FFF2-40B4-BE49-F238E27FC236}">
                  <a16:creationId xmlns:a16="http://schemas.microsoft.com/office/drawing/2014/main" id="{1F47FC3D-052C-42D4-9AEA-54DD2D5B4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1424"/>
              <a:ext cx="116" cy="107"/>
            </a:xfrm>
            <a:custGeom>
              <a:avLst/>
              <a:gdLst>
                <a:gd name="T0" fmla="*/ 297 w 59"/>
                <a:gd name="T1" fmla="*/ 65 h 51"/>
                <a:gd name="T2" fmla="*/ 387 w 59"/>
                <a:gd name="T3" fmla="*/ 220 h 51"/>
                <a:gd name="T4" fmla="*/ 297 w 59"/>
                <a:gd name="T5" fmla="*/ 453 h 51"/>
                <a:gd name="T6" fmla="*/ 128 w 59"/>
                <a:gd name="T7" fmla="*/ 462 h 51"/>
                <a:gd name="T8" fmla="*/ 55 w 59"/>
                <a:gd name="T9" fmla="*/ 369 h 51"/>
                <a:gd name="T10" fmla="*/ 61 w 59"/>
                <a:gd name="T11" fmla="*/ 136 h 51"/>
                <a:gd name="T12" fmla="*/ 297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39" y="7"/>
                  </a:moveTo>
                  <a:cubicBezTo>
                    <a:pt x="45" y="14"/>
                    <a:pt x="49" y="19"/>
                    <a:pt x="51" y="24"/>
                  </a:cubicBezTo>
                  <a:cubicBezTo>
                    <a:pt x="59" y="39"/>
                    <a:pt x="47" y="47"/>
                    <a:pt x="39" y="49"/>
                  </a:cubicBezTo>
                  <a:cubicBezTo>
                    <a:pt x="33" y="50"/>
                    <a:pt x="22" y="51"/>
                    <a:pt x="17" y="50"/>
                  </a:cubicBezTo>
                  <a:cubicBezTo>
                    <a:pt x="12" y="48"/>
                    <a:pt x="11" y="48"/>
                    <a:pt x="7" y="40"/>
                  </a:cubicBezTo>
                  <a:cubicBezTo>
                    <a:pt x="4" y="32"/>
                    <a:pt x="0" y="24"/>
                    <a:pt x="8" y="15"/>
                  </a:cubicBezTo>
                  <a:cubicBezTo>
                    <a:pt x="12" y="10"/>
                    <a:pt x="30" y="0"/>
                    <a:pt x="39" y="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9" name="Freeform 1718">
              <a:extLst>
                <a:ext uri="{FF2B5EF4-FFF2-40B4-BE49-F238E27FC236}">
                  <a16:creationId xmlns:a16="http://schemas.microsoft.com/office/drawing/2014/main" id="{2E29B959-3686-4CDD-8017-E0DFBA1B4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430"/>
              <a:ext cx="159" cy="175"/>
            </a:xfrm>
            <a:custGeom>
              <a:avLst/>
              <a:gdLst>
                <a:gd name="T0" fmla="*/ 463 w 81"/>
                <a:gd name="T1" fmla="*/ 660 h 84"/>
                <a:gd name="T2" fmla="*/ 220 w 81"/>
                <a:gd name="T3" fmla="*/ 742 h 84"/>
                <a:gd name="T4" fmla="*/ 53 w 81"/>
                <a:gd name="T5" fmla="*/ 533 h 84"/>
                <a:gd name="T6" fmla="*/ 31 w 81"/>
                <a:gd name="T7" fmla="*/ 217 h 84"/>
                <a:gd name="T8" fmla="*/ 151 w 81"/>
                <a:gd name="T9" fmla="*/ 65 h 84"/>
                <a:gd name="T10" fmla="*/ 463 w 81"/>
                <a:gd name="T11" fmla="*/ 92 h 84"/>
                <a:gd name="T12" fmla="*/ 581 w 81"/>
                <a:gd name="T13" fmla="*/ 469 h 84"/>
                <a:gd name="T14" fmla="*/ 463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61" y="73"/>
                  </a:moveTo>
                  <a:cubicBezTo>
                    <a:pt x="50" y="82"/>
                    <a:pt x="35" y="84"/>
                    <a:pt x="29" y="82"/>
                  </a:cubicBezTo>
                  <a:cubicBezTo>
                    <a:pt x="23" y="80"/>
                    <a:pt x="9" y="65"/>
                    <a:pt x="7" y="59"/>
                  </a:cubicBezTo>
                  <a:cubicBezTo>
                    <a:pt x="4" y="49"/>
                    <a:pt x="0" y="34"/>
                    <a:pt x="4" y="24"/>
                  </a:cubicBezTo>
                  <a:cubicBezTo>
                    <a:pt x="8" y="17"/>
                    <a:pt x="14" y="11"/>
                    <a:pt x="20" y="7"/>
                  </a:cubicBezTo>
                  <a:cubicBezTo>
                    <a:pt x="27" y="0"/>
                    <a:pt x="54" y="5"/>
                    <a:pt x="61" y="10"/>
                  </a:cubicBezTo>
                  <a:cubicBezTo>
                    <a:pt x="67" y="14"/>
                    <a:pt x="81" y="34"/>
                    <a:pt x="77" y="52"/>
                  </a:cubicBezTo>
                  <a:cubicBezTo>
                    <a:pt x="75" y="58"/>
                    <a:pt x="74" y="64"/>
                    <a:pt x="61" y="7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0" name="Freeform 1719">
              <a:extLst>
                <a:ext uri="{FF2B5EF4-FFF2-40B4-BE49-F238E27FC236}">
                  <a16:creationId xmlns:a16="http://schemas.microsoft.com/office/drawing/2014/main" id="{CC11EA5F-657C-4AEB-85C0-DAA8191BC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685"/>
              <a:ext cx="104" cy="115"/>
            </a:xfrm>
            <a:custGeom>
              <a:avLst/>
              <a:gdLst>
                <a:gd name="T0" fmla="*/ 16 w 53"/>
                <a:gd name="T1" fmla="*/ 358 h 55"/>
                <a:gd name="T2" fmla="*/ 84 w 53"/>
                <a:gd name="T3" fmla="*/ 56 h 55"/>
                <a:gd name="T4" fmla="*/ 300 w 53"/>
                <a:gd name="T5" fmla="*/ 44 h 55"/>
                <a:gd name="T6" fmla="*/ 355 w 53"/>
                <a:gd name="T7" fmla="*/ 368 h 55"/>
                <a:gd name="T8" fmla="*/ 128 w 53"/>
                <a:gd name="T9" fmla="*/ 477 h 55"/>
                <a:gd name="T10" fmla="*/ 16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2" y="39"/>
                  </a:moveTo>
                  <a:cubicBezTo>
                    <a:pt x="0" y="29"/>
                    <a:pt x="5" y="9"/>
                    <a:pt x="11" y="6"/>
                  </a:cubicBezTo>
                  <a:cubicBezTo>
                    <a:pt x="16" y="4"/>
                    <a:pt x="35" y="0"/>
                    <a:pt x="40" y="5"/>
                  </a:cubicBezTo>
                  <a:cubicBezTo>
                    <a:pt x="47" y="11"/>
                    <a:pt x="53" y="28"/>
                    <a:pt x="47" y="40"/>
                  </a:cubicBezTo>
                  <a:cubicBezTo>
                    <a:pt x="39" y="55"/>
                    <a:pt x="22" y="54"/>
                    <a:pt x="17" y="52"/>
                  </a:cubicBezTo>
                  <a:cubicBezTo>
                    <a:pt x="9" y="50"/>
                    <a:pt x="3" y="43"/>
                    <a:pt x="2" y="3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1" name="Freeform 1720">
              <a:extLst>
                <a:ext uri="{FF2B5EF4-FFF2-40B4-BE49-F238E27FC236}">
                  <a16:creationId xmlns:a16="http://schemas.microsoft.com/office/drawing/2014/main" id="{DB3084F4-4D10-4A8F-8FF9-24B6F3F6D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743"/>
              <a:ext cx="84" cy="90"/>
            </a:xfrm>
            <a:custGeom>
              <a:avLst/>
              <a:gdLst>
                <a:gd name="T0" fmla="*/ 297 w 43"/>
                <a:gd name="T1" fmla="*/ 84 h 43"/>
                <a:gd name="T2" fmla="*/ 313 w 43"/>
                <a:gd name="T3" fmla="*/ 301 h 43"/>
                <a:gd name="T4" fmla="*/ 125 w 43"/>
                <a:gd name="T5" fmla="*/ 360 h 43"/>
                <a:gd name="T6" fmla="*/ 31 w 43"/>
                <a:gd name="T7" fmla="*/ 128 h 43"/>
                <a:gd name="T8" fmla="*/ 195 w 43"/>
                <a:gd name="T9" fmla="*/ 0 h 43"/>
                <a:gd name="T10" fmla="*/ 297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40" y="9"/>
                  </a:moveTo>
                  <a:cubicBezTo>
                    <a:pt x="42" y="17"/>
                    <a:pt x="43" y="27"/>
                    <a:pt x="42" y="33"/>
                  </a:cubicBezTo>
                  <a:cubicBezTo>
                    <a:pt x="35" y="41"/>
                    <a:pt x="25" y="43"/>
                    <a:pt x="17" y="39"/>
                  </a:cubicBezTo>
                  <a:cubicBezTo>
                    <a:pt x="9" y="35"/>
                    <a:pt x="0" y="27"/>
                    <a:pt x="4" y="14"/>
                  </a:cubicBezTo>
                  <a:cubicBezTo>
                    <a:pt x="5" y="10"/>
                    <a:pt x="21" y="1"/>
                    <a:pt x="26" y="0"/>
                  </a:cubicBezTo>
                  <a:cubicBezTo>
                    <a:pt x="32" y="0"/>
                    <a:pt x="39" y="3"/>
                    <a:pt x="40" y="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2" name="Freeform 1721">
              <a:extLst>
                <a:ext uri="{FF2B5EF4-FFF2-40B4-BE49-F238E27FC236}">
                  <a16:creationId xmlns:a16="http://schemas.microsoft.com/office/drawing/2014/main" id="{00C8AEB2-04BF-403A-BA0D-149BBBAC4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764"/>
              <a:ext cx="81" cy="94"/>
            </a:xfrm>
            <a:custGeom>
              <a:avLst/>
              <a:gdLst>
                <a:gd name="T0" fmla="*/ 124 w 41"/>
                <a:gd name="T1" fmla="*/ 384 h 45"/>
                <a:gd name="T2" fmla="*/ 24 w 41"/>
                <a:gd name="T3" fmla="*/ 175 h 45"/>
                <a:gd name="T4" fmla="*/ 200 w 41"/>
                <a:gd name="T5" fmla="*/ 17 h 45"/>
                <a:gd name="T6" fmla="*/ 316 w 41"/>
                <a:gd name="T7" fmla="*/ 217 h 45"/>
                <a:gd name="T8" fmla="*/ 124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16" y="42"/>
                  </a:moveTo>
                  <a:cubicBezTo>
                    <a:pt x="9" y="41"/>
                    <a:pt x="0" y="26"/>
                    <a:pt x="3" y="19"/>
                  </a:cubicBezTo>
                  <a:cubicBezTo>
                    <a:pt x="6" y="13"/>
                    <a:pt x="14" y="0"/>
                    <a:pt x="26" y="2"/>
                  </a:cubicBezTo>
                  <a:cubicBezTo>
                    <a:pt x="36" y="3"/>
                    <a:pt x="41" y="19"/>
                    <a:pt x="41" y="24"/>
                  </a:cubicBezTo>
                  <a:cubicBezTo>
                    <a:pt x="41" y="29"/>
                    <a:pt x="24" y="45"/>
                    <a:pt x="16" y="4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3" name="Freeform 1722">
              <a:extLst>
                <a:ext uri="{FF2B5EF4-FFF2-40B4-BE49-F238E27FC236}">
                  <a16:creationId xmlns:a16="http://schemas.microsoft.com/office/drawing/2014/main" id="{8BCDA50A-68BE-4D68-9A35-607E3F661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588"/>
              <a:ext cx="136" cy="126"/>
            </a:xfrm>
            <a:custGeom>
              <a:avLst/>
              <a:gdLst>
                <a:gd name="T0" fmla="*/ 229 w 69"/>
                <a:gd name="T1" fmla="*/ 538 h 60"/>
                <a:gd name="T2" fmla="*/ 32 w 69"/>
                <a:gd name="T3" fmla="*/ 336 h 60"/>
                <a:gd name="T4" fmla="*/ 136 w 69"/>
                <a:gd name="T5" fmla="*/ 67 h 60"/>
                <a:gd name="T6" fmla="*/ 361 w 69"/>
                <a:gd name="T7" fmla="*/ 8 h 60"/>
                <a:gd name="T8" fmla="*/ 520 w 69"/>
                <a:gd name="T9" fmla="*/ 260 h 60"/>
                <a:gd name="T10" fmla="*/ 404 w 69"/>
                <a:gd name="T11" fmla="*/ 498 h 60"/>
                <a:gd name="T12" fmla="*/ 229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0" y="58"/>
                  </a:moveTo>
                  <a:cubicBezTo>
                    <a:pt x="21" y="56"/>
                    <a:pt x="8" y="48"/>
                    <a:pt x="4" y="36"/>
                  </a:cubicBezTo>
                  <a:cubicBezTo>
                    <a:pt x="0" y="23"/>
                    <a:pt x="12" y="11"/>
                    <a:pt x="18" y="7"/>
                  </a:cubicBezTo>
                  <a:cubicBezTo>
                    <a:pt x="26" y="1"/>
                    <a:pt x="42" y="1"/>
                    <a:pt x="47" y="1"/>
                  </a:cubicBezTo>
                  <a:cubicBezTo>
                    <a:pt x="59" y="0"/>
                    <a:pt x="69" y="18"/>
                    <a:pt x="68" y="28"/>
                  </a:cubicBezTo>
                  <a:cubicBezTo>
                    <a:pt x="66" y="38"/>
                    <a:pt x="58" y="50"/>
                    <a:pt x="53" y="54"/>
                  </a:cubicBezTo>
                  <a:cubicBezTo>
                    <a:pt x="48" y="57"/>
                    <a:pt x="39" y="60"/>
                    <a:pt x="30" y="5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4" name="Freeform 1723">
              <a:extLst>
                <a:ext uri="{FF2B5EF4-FFF2-40B4-BE49-F238E27FC236}">
                  <a16:creationId xmlns:a16="http://schemas.microsoft.com/office/drawing/2014/main" id="{3851992A-7170-4D20-B924-461B35657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616"/>
              <a:ext cx="141" cy="182"/>
            </a:xfrm>
            <a:custGeom>
              <a:avLst/>
              <a:gdLst>
                <a:gd name="T0" fmla="*/ 204 w 72"/>
                <a:gd name="T1" fmla="*/ 56 h 87"/>
                <a:gd name="T2" fmla="*/ 16 w 72"/>
                <a:gd name="T3" fmla="*/ 328 h 87"/>
                <a:gd name="T4" fmla="*/ 24 w 72"/>
                <a:gd name="T5" fmla="*/ 613 h 87"/>
                <a:gd name="T6" fmla="*/ 204 w 72"/>
                <a:gd name="T7" fmla="*/ 722 h 87"/>
                <a:gd name="T8" fmla="*/ 445 w 72"/>
                <a:gd name="T9" fmla="*/ 678 h 87"/>
                <a:gd name="T10" fmla="*/ 533 w 72"/>
                <a:gd name="T11" fmla="*/ 429 h 87"/>
                <a:gd name="T12" fmla="*/ 472 w 72"/>
                <a:gd name="T13" fmla="*/ 192 h 87"/>
                <a:gd name="T14" fmla="*/ 204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27" y="6"/>
                  </a:moveTo>
                  <a:cubicBezTo>
                    <a:pt x="16" y="12"/>
                    <a:pt x="2" y="17"/>
                    <a:pt x="2" y="36"/>
                  </a:cubicBezTo>
                  <a:cubicBezTo>
                    <a:pt x="2" y="55"/>
                    <a:pt x="0" y="60"/>
                    <a:pt x="3" y="67"/>
                  </a:cubicBezTo>
                  <a:cubicBezTo>
                    <a:pt x="6" y="75"/>
                    <a:pt x="13" y="70"/>
                    <a:pt x="27" y="79"/>
                  </a:cubicBezTo>
                  <a:cubicBezTo>
                    <a:pt x="42" y="87"/>
                    <a:pt x="52" y="81"/>
                    <a:pt x="59" y="74"/>
                  </a:cubicBezTo>
                  <a:cubicBezTo>
                    <a:pt x="63" y="71"/>
                    <a:pt x="69" y="58"/>
                    <a:pt x="71" y="47"/>
                  </a:cubicBezTo>
                  <a:cubicBezTo>
                    <a:pt x="72" y="36"/>
                    <a:pt x="68" y="26"/>
                    <a:pt x="63" y="21"/>
                  </a:cubicBezTo>
                  <a:cubicBezTo>
                    <a:pt x="53" y="11"/>
                    <a:pt x="44" y="0"/>
                    <a:pt x="27" y="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5" name="Freeform 1724">
              <a:extLst>
                <a:ext uri="{FF2B5EF4-FFF2-40B4-BE49-F238E27FC236}">
                  <a16:creationId xmlns:a16="http://schemas.microsoft.com/office/drawing/2014/main" id="{192CC0AD-022A-4694-80EB-6ABB5C863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510"/>
              <a:ext cx="143" cy="129"/>
            </a:xfrm>
            <a:custGeom>
              <a:avLst/>
              <a:gdLst>
                <a:gd name="T0" fmla="*/ 61 w 73"/>
                <a:gd name="T1" fmla="*/ 125 h 62"/>
                <a:gd name="T2" fmla="*/ 61 w 73"/>
                <a:gd name="T3" fmla="*/ 460 h 62"/>
                <a:gd name="T4" fmla="*/ 276 w 73"/>
                <a:gd name="T5" fmla="*/ 541 h 62"/>
                <a:gd name="T6" fmla="*/ 496 w 73"/>
                <a:gd name="T7" fmla="*/ 433 h 62"/>
                <a:gd name="T8" fmla="*/ 345 w 73"/>
                <a:gd name="T9" fmla="*/ 35 h 62"/>
                <a:gd name="T10" fmla="*/ 61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8" y="14"/>
                  </a:moveTo>
                  <a:cubicBezTo>
                    <a:pt x="0" y="27"/>
                    <a:pt x="2" y="45"/>
                    <a:pt x="8" y="51"/>
                  </a:cubicBezTo>
                  <a:cubicBezTo>
                    <a:pt x="16" y="59"/>
                    <a:pt x="24" y="58"/>
                    <a:pt x="37" y="60"/>
                  </a:cubicBezTo>
                  <a:cubicBezTo>
                    <a:pt x="49" y="62"/>
                    <a:pt x="58" y="62"/>
                    <a:pt x="66" y="48"/>
                  </a:cubicBezTo>
                  <a:cubicBezTo>
                    <a:pt x="73" y="35"/>
                    <a:pt x="51" y="8"/>
                    <a:pt x="46" y="4"/>
                  </a:cubicBezTo>
                  <a:cubicBezTo>
                    <a:pt x="41" y="0"/>
                    <a:pt x="16" y="2"/>
                    <a:pt x="8" y="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6" name="Freeform 1725">
              <a:extLst>
                <a:ext uri="{FF2B5EF4-FFF2-40B4-BE49-F238E27FC236}">
                  <a16:creationId xmlns:a16="http://schemas.microsoft.com/office/drawing/2014/main" id="{407DA8B4-735B-4513-8A83-07D1CCE6A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551"/>
              <a:ext cx="43" cy="53"/>
            </a:xfrm>
            <a:custGeom>
              <a:avLst/>
              <a:gdLst>
                <a:gd name="T0" fmla="*/ 84 w 22"/>
                <a:gd name="T1" fmla="*/ 0 h 25"/>
                <a:gd name="T2" fmla="*/ 31 w 22"/>
                <a:gd name="T3" fmla="*/ 237 h 25"/>
                <a:gd name="T4" fmla="*/ 127 w 22"/>
                <a:gd name="T5" fmla="*/ 1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1" y="0"/>
                  </a:moveTo>
                  <a:cubicBezTo>
                    <a:pt x="0" y="2"/>
                    <a:pt x="0" y="16"/>
                    <a:pt x="4" y="25"/>
                  </a:cubicBezTo>
                  <a:cubicBezTo>
                    <a:pt x="13" y="20"/>
                    <a:pt x="22" y="14"/>
                    <a:pt x="17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7" name="Freeform 1726">
              <a:extLst>
                <a:ext uri="{FF2B5EF4-FFF2-40B4-BE49-F238E27FC236}">
                  <a16:creationId xmlns:a16="http://schemas.microsoft.com/office/drawing/2014/main" id="{29AEEA0A-9A60-4151-AC48-2147C77D4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" y="1459"/>
              <a:ext cx="56" cy="42"/>
            </a:xfrm>
            <a:custGeom>
              <a:avLst/>
              <a:gdLst>
                <a:gd name="T0" fmla="*/ 79 w 29"/>
                <a:gd name="T1" fmla="*/ 0 h 20"/>
                <a:gd name="T2" fmla="*/ 23 w 29"/>
                <a:gd name="T3" fmla="*/ 185 h 20"/>
                <a:gd name="T4" fmla="*/ 79 w 29"/>
                <a:gd name="T5" fmla="*/ 160 h 20"/>
                <a:gd name="T6" fmla="*/ 145 w 29"/>
                <a:gd name="T7" fmla="*/ 160 h 20"/>
                <a:gd name="T8" fmla="*/ 124 w 29"/>
                <a:gd name="T9" fmla="*/ 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11" y="0"/>
                  </a:moveTo>
                  <a:cubicBezTo>
                    <a:pt x="2" y="3"/>
                    <a:pt x="0" y="12"/>
                    <a:pt x="3" y="20"/>
                  </a:cubicBezTo>
                  <a:cubicBezTo>
                    <a:pt x="6" y="19"/>
                    <a:pt x="8" y="17"/>
                    <a:pt x="11" y="17"/>
                  </a:cubicBezTo>
                  <a:cubicBezTo>
                    <a:pt x="13" y="16"/>
                    <a:pt x="18" y="18"/>
                    <a:pt x="20" y="17"/>
                  </a:cubicBezTo>
                  <a:cubicBezTo>
                    <a:pt x="29" y="13"/>
                    <a:pt x="18" y="5"/>
                    <a:pt x="17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8" name="Freeform 1727">
              <a:extLst>
                <a:ext uri="{FF2B5EF4-FFF2-40B4-BE49-F238E27FC236}">
                  <a16:creationId xmlns:a16="http://schemas.microsoft.com/office/drawing/2014/main" id="{94281B79-3870-4D0D-A4DB-340D43DF8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1679"/>
              <a:ext cx="36" cy="63"/>
            </a:xfrm>
            <a:custGeom>
              <a:avLst/>
              <a:gdLst>
                <a:gd name="T0" fmla="*/ 64 w 18"/>
                <a:gd name="T1" fmla="*/ 8 h 30"/>
                <a:gd name="T2" fmla="*/ 64 w 18"/>
                <a:gd name="T3" fmla="*/ 260 h 30"/>
                <a:gd name="T4" fmla="*/ 144 w 18"/>
                <a:gd name="T5" fmla="*/ 111 h 30"/>
                <a:gd name="T6" fmla="*/ 104 w 18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8" y="1"/>
                  </a:moveTo>
                  <a:cubicBezTo>
                    <a:pt x="3" y="5"/>
                    <a:pt x="0" y="30"/>
                    <a:pt x="8" y="28"/>
                  </a:cubicBezTo>
                  <a:cubicBezTo>
                    <a:pt x="10" y="27"/>
                    <a:pt x="17" y="14"/>
                    <a:pt x="18" y="12"/>
                  </a:cubicBezTo>
                  <a:cubicBezTo>
                    <a:pt x="18" y="8"/>
                    <a:pt x="17" y="1"/>
                    <a:pt x="13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9" name="Freeform 1728">
              <a:extLst>
                <a:ext uri="{FF2B5EF4-FFF2-40B4-BE49-F238E27FC236}">
                  <a16:creationId xmlns:a16="http://schemas.microsoft.com/office/drawing/2014/main" id="{46420443-E486-425A-98A8-976291770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1" y="1658"/>
              <a:ext cx="30" cy="29"/>
            </a:xfrm>
            <a:custGeom>
              <a:avLst/>
              <a:gdLst>
                <a:gd name="T0" fmla="*/ 0 w 15"/>
                <a:gd name="T1" fmla="*/ 35 h 14"/>
                <a:gd name="T2" fmla="*/ 72 w 15"/>
                <a:gd name="T3" fmla="*/ 99 h 14"/>
                <a:gd name="T4" fmla="*/ 8 w 15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4"/>
                  </a:moveTo>
                  <a:cubicBezTo>
                    <a:pt x="3" y="8"/>
                    <a:pt x="3" y="14"/>
                    <a:pt x="9" y="11"/>
                  </a:cubicBezTo>
                  <a:cubicBezTo>
                    <a:pt x="15" y="7"/>
                    <a:pt x="6" y="0"/>
                    <a:pt x="1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0" name="Freeform 1729">
              <a:extLst>
                <a:ext uri="{FF2B5EF4-FFF2-40B4-BE49-F238E27FC236}">
                  <a16:creationId xmlns:a16="http://schemas.microsoft.com/office/drawing/2014/main" id="{15B81220-439F-4D26-A565-2397E507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740"/>
              <a:ext cx="49" cy="21"/>
            </a:xfrm>
            <a:custGeom>
              <a:avLst/>
              <a:gdLst>
                <a:gd name="T0" fmla="*/ 92 w 25"/>
                <a:gd name="T1" fmla="*/ 0 h 10"/>
                <a:gd name="T2" fmla="*/ 8 w 25"/>
                <a:gd name="T3" fmla="*/ 27 h 10"/>
                <a:gd name="T4" fmla="*/ 127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12" y="0"/>
                  </a:moveTo>
                  <a:cubicBezTo>
                    <a:pt x="9" y="2"/>
                    <a:pt x="5" y="2"/>
                    <a:pt x="1" y="3"/>
                  </a:cubicBezTo>
                  <a:cubicBezTo>
                    <a:pt x="0" y="10"/>
                    <a:pt x="25" y="8"/>
                    <a:pt x="17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1" name="Freeform 1730">
              <a:extLst>
                <a:ext uri="{FF2B5EF4-FFF2-40B4-BE49-F238E27FC236}">
                  <a16:creationId xmlns:a16="http://schemas.microsoft.com/office/drawing/2014/main" id="{565A010B-AA53-49F3-8A98-EE2FE8F10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541"/>
              <a:ext cx="22" cy="19"/>
            </a:xfrm>
            <a:custGeom>
              <a:avLst/>
              <a:gdLst>
                <a:gd name="T0" fmla="*/ 0 w 11"/>
                <a:gd name="T1" fmla="*/ 17 h 9"/>
                <a:gd name="T2" fmla="*/ 40 w 11"/>
                <a:gd name="T3" fmla="*/ 84 h 9"/>
                <a:gd name="T4" fmla="*/ 88 w 11"/>
                <a:gd name="T5" fmla="*/ 68 h 9"/>
                <a:gd name="T6" fmla="*/ 40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2"/>
                  </a:moveTo>
                  <a:cubicBezTo>
                    <a:pt x="2" y="4"/>
                    <a:pt x="2" y="8"/>
                    <a:pt x="5" y="9"/>
                  </a:cubicBezTo>
                  <a:cubicBezTo>
                    <a:pt x="6" y="7"/>
                    <a:pt x="9" y="7"/>
                    <a:pt x="11" y="7"/>
                  </a:cubicBezTo>
                  <a:cubicBezTo>
                    <a:pt x="10" y="4"/>
                    <a:pt x="8" y="2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2" name="Freeform 1731">
              <a:extLst>
                <a:ext uri="{FF2B5EF4-FFF2-40B4-BE49-F238E27FC236}">
                  <a16:creationId xmlns:a16="http://schemas.microsoft.com/office/drawing/2014/main" id="{B871607A-7E52-4716-ADBB-0C7B89B2E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1685"/>
              <a:ext cx="18" cy="42"/>
            </a:xfrm>
            <a:custGeom>
              <a:avLst/>
              <a:gdLst>
                <a:gd name="T0" fmla="*/ 32 w 9"/>
                <a:gd name="T1" fmla="*/ 0 h 20"/>
                <a:gd name="T2" fmla="*/ 0 w 9"/>
                <a:gd name="T3" fmla="*/ 185 h 20"/>
                <a:gd name="T4" fmla="*/ 32 w 9"/>
                <a:gd name="T5" fmla="*/ 1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4" y="0"/>
                  </a:moveTo>
                  <a:cubicBezTo>
                    <a:pt x="9" y="5"/>
                    <a:pt x="7" y="18"/>
                    <a:pt x="0" y="20"/>
                  </a:cubicBezTo>
                  <a:cubicBezTo>
                    <a:pt x="1" y="14"/>
                    <a:pt x="4" y="8"/>
                    <a:pt x="4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Freeform 1732">
              <a:extLst>
                <a:ext uri="{FF2B5EF4-FFF2-40B4-BE49-F238E27FC236}">
                  <a16:creationId xmlns:a16="http://schemas.microsoft.com/office/drawing/2014/main" id="{03FB3E97-CBCF-4586-B211-5419362F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556"/>
              <a:ext cx="19" cy="37"/>
            </a:xfrm>
            <a:custGeom>
              <a:avLst/>
              <a:gdLst>
                <a:gd name="T0" fmla="*/ 40 w 10"/>
                <a:gd name="T1" fmla="*/ 0 h 18"/>
                <a:gd name="T2" fmla="*/ 29 w 10"/>
                <a:gd name="T3" fmla="*/ 156 h 18"/>
                <a:gd name="T4" fmla="*/ 0 w 10"/>
                <a:gd name="T5" fmla="*/ 156 h 18"/>
                <a:gd name="T6" fmla="*/ 36 w 10"/>
                <a:gd name="T7" fmla="*/ 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6" y="0"/>
                  </a:moveTo>
                  <a:cubicBezTo>
                    <a:pt x="10" y="7"/>
                    <a:pt x="7" y="10"/>
                    <a:pt x="4" y="18"/>
                  </a:cubicBezTo>
                  <a:cubicBezTo>
                    <a:pt x="3" y="17"/>
                    <a:pt x="1" y="17"/>
                    <a:pt x="0" y="18"/>
                  </a:cubicBezTo>
                  <a:cubicBezTo>
                    <a:pt x="2" y="13"/>
                    <a:pt x="4" y="8"/>
                    <a:pt x="5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Freeform 1733">
              <a:extLst>
                <a:ext uri="{FF2B5EF4-FFF2-40B4-BE49-F238E27FC236}">
                  <a16:creationId xmlns:a16="http://schemas.microsoft.com/office/drawing/2014/main" id="{DCDB5B8B-1C83-4F90-BBCE-DF5380D36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" y="1474"/>
              <a:ext cx="24" cy="21"/>
            </a:xfrm>
            <a:custGeom>
              <a:avLst/>
              <a:gdLst>
                <a:gd name="T0" fmla="*/ 80 w 12"/>
                <a:gd name="T1" fmla="*/ 0 h 10"/>
                <a:gd name="T2" fmla="*/ 80 w 12"/>
                <a:gd name="T3" fmla="*/ 84 h 10"/>
                <a:gd name="T4" fmla="*/ 0 w 12"/>
                <a:gd name="T5" fmla="*/ 92 h 10"/>
                <a:gd name="T6" fmla="*/ 64 w 12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0" y="0"/>
                  </a:moveTo>
                  <a:cubicBezTo>
                    <a:pt x="10" y="3"/>
                    <a:pt x="12" y="7"/>
                    <a:pt x="10" y="9"/>
                  </a:cubicBezTo>
                  <a:cubicBezTo>
                    <a:pt x="8" y="10"/>
                    <a:pt x="2" y="10"/>
                    <a:pt x="0" y="10"/>
                  </a:cubicBezTo>
                  <a:cubicBezTo>
                    <a:pt x="3" y="8"/>
                    <a:pt x="7" y="5"/>
                    <a:pt x="8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Freeform 1734">
              <a:extLst>
                <a:ext uri="{FF2B5EF4-FFF2-40B4-BE49-F238E27FC236}">
                  <a16:creationId xmlns:a16="http://schemas.microsoft.com/office/drawing/2014/main" id="{3A0802C8-272E-4A64-93E0-86C568BA0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1706"/>
              <a:ext cx="30" cy="29"/>
            </a:xfrm>
            <a:custGeom>
              <a:avLst/>
              <a:gdLst>
                <a:gd name="T0" fmla="*/ 48 w 15"/>
                <a:gd name="T1" fmla="*/ 0 h 14"/>
                <a:gd name="T2" fmla="*/ 40 w 15"/>
                <a:gd name="T3" fmla="*/ 116 h 14"/>
                <a:gd name="T4" fmla="*/ 112 w 15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6" y="0"/>
                  </a:moveTo>
                  <a:cubicBezTo>
                    <a:pt x="2" y="2"/>
                    <a:pt x="0" y="12"/>
                    <a:pt x="5" y="13"/>
                  </a:cubicBezTo>
                  <a:cubicBezTo>
                    <a:pt x="10" y="14"/>
                    <a:pt x="15" y="5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6" name="Freeform 1735">
              <a:extLst>
                <a:ext uri="{FF2B5EF4-FFF2-40B4-BE49-F238E27FC236}">
                  <a16:creationId xmlns:a16="http://schemas.microsoft.com/office/drawing/2014/main" id="{DAEF21F9-92D3-4915-82AE-17B1B15A2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1577"/>
              <a:ext cx="26" cy="27"/>
            </a:xfrm>
            <a:custGeom>
              <a:avLst/>
              <a:gdLst>
                <a:gd name="T0" fmla="*/ 72 w 13"/>
                <a:gd name="T1" fmla="*/ 0 h 13"/>
                <a:gd name="T2" fmla="*/ 48 w 13"/>
                <a:gd name="T3" fmla="*/ 108 h 13"/>
                <a:gd name="T4" fmla="*/ 104 w 13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7" y="2"/>
                    <a:pt x="0" y="11"/>
                    <a:pt x="6" y="12"/>
                  </a:cubicBezTo>
                  <a:cubicBezTo>
                    <a:pt x="10" y="13"/>
                    <a:pt x="13" y="5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Freeform 1736">
              <a:extLst>
                <a:ext uri="{FF2B5EF4-FFF2-40B4-BE49-F238E27FC236}">
                  <a16:creationId xmlns:a16="http://schemas.microsoft.com/office/drawing/2014/main" id="{21D81D00-340B-4F3A-AF22-27B4693CB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639"/>
              <a:ext cx="69" cy="46"/>
            </a:xfrm>
            <a:custGeom>
              <a:avLst/>
              <a:gdLst>
                <a:gd name="T0" fmla="*/ 183 w 35"/>
                <a:gd name="T1" fmla="*/ 17 h 22"/>
                <a:gd name="T2" fmla="*/ 101 w 35"/>
                <a:gd name="T3" fmla="*/ 201 h 22"/>
                <a:gd name="T4" fmla="*/ 175 w 35"/>
                <a:gd name="T5" fmla="*/ 84 h 22"/>
                <a:gd name="T6" fmla="*/ 268 w 35"/>
                <a:gd name="T7" fmla="*/ 8 h 22"/>
                <a:gd name="T8" fmla="*/ 268 w 35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2">
                  <a:moveTo>
                    <a:pt x="24" y="2"/>
                  </a:moveTo>
                  <a:cubicBezTo>
                    <a:pt x="22" y="3"/>
                    <a:pt x="0" y="19"/>
                    <a:pt x="13" y="22"/>
                  </a:cubicBezTo>
                  <a:cubicBezTo>
                    <a:pt x="16" y="17"/>
                    <a:pt x="18" y="13"/>
                    <a:pt x="23" y="9"/>
                  </a:cubicBezTo>
                  <a:cubicBezTo>
                    <a:pt x="27" y="7"/>
                    <a:pt x="32" y="5"/>
                    <a:pt x="35" y="1"/>
                  </a:cubicBezTo>
                  <a:cubicBezTo>
                    <a:pt x="35" y="1"/>
                    <a:pt x="35" y="0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Freeform 1737">
              <a:extLst>
                <a:ext uri="{FF2B5EF4-FFF2-40B4-BE49-F238E27FC236}">
                  <a16:creationId xmlns:a16="http://schemas.microsoft.com/office/drawing/2014/main" id="{F34B4ECF-FC55-4CC2-B765-7ABB7FD42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2501"/>
              <a:ext cx="49" cy="69"/>
            </a:xfrm>
            <a:custGeom>
              <a:avLst/>
              <a:gdLst>
                <a:gd name="T0" fmla="*/ 92 w 25"/>
                <a:gd name="T1" fmla="*/ 0 h 33"/>
                <a:gd name="T2" fmla="*/ 24 w 25"/>
                <a:gd name="T3" fmla="*/ 144 h 33"/>
                <a:gd name="T4" fmla="*/ 69 w 25"/>
                <a:gd name="T5" fmla="*/ 228 h 33"/>
                <a:gd name="T6" fmla="*/ 104 w 25"/>
                <a:gd name="T7" fmla="*/ 276 h 33"/>
                <a:gd name="T8" fmla="*/ 143 w 25"/>
                <a:gd name="T9" fmla="*/ 301 h 33"/>
                <a:gd name="T10" fmla="*/ 127 w 25"/>
                <a:gd name="T11" fmla="*/ 228 h 33"/>
                <a:gd name="T12" fmla="*/ 127 w 25"/>
                <a:gd name="T13" fmla="*/ 109 h 33"/>
                <a:gd name="T14" fmla="*/ 180 w 25"/>
                <a:gd name="T15" fmla="*/ 128 h 33"/>
                <a:gd name="T16" fmla="*/ 127 w 25"/>
                <a:gd name="T17" fmla="*/ 27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3">
                  <a:moveTo>
                    <a:pt x="12" y="0"/>
                  </a:moveTo>
                  <a:cubicBezTo>
                    <a:pt x="8" y="3"/>
                    <a:pt x="0" y="11"/>
                    <a:pt x="3" y="16"/>
                  </a:cubicBezTo>
                  <a:cubicBezTo>
                    <a:pt x="4" y="19"/>
                    <a:pt x="7" y="23"/>
                    <a:pt x="9" y="25"/>
                  </a:cubicBezTo>
                  <a:cubicBezTo>
                    <a:pt x="11" y="27"/>
                    <a:pt x="12" y="28"/>
                    <a:pt x="14" y="30"/>
                  </a:cubicBezTo>
                  <a:cubicBezTo>
                    <a:pt x="15" y="31"/>
                    <a:pt x="17" y="33"/>
                    <a:pt x="19" y="33"/>
                  </a:cubicBezTo>
                  <a:cubicBezTo>
                    <a:pt x="22" y="32"/>
                    <a:pt x="18" y="27"/>
                    <a:pt x="17" y="25"/>
                  </a:cubicBezTo>
                  <a:cubicBezTo>
                    <a:pt x="17" y="22"/>
                    <a:pt x="16" y="15"/>
                    <a:pt x="17" y="12"/>
                  </a:cubicBezTo>
                  <a:cubicBezTo>
                    <a:pt x="20" y="9"/>
                    <a:pt x="22" y="12"/>
                    <a:pt x="24" y="14"/>
                  </a:cubicBezTo>
                  <a:cubicBezTo>
                    <a:pt x="25" y="12"/>
                    <a:pt x="20" y="4"/>
                    <a:pt x="17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9" name="Freeform 1738">
              <a:extLst>
                <a:ext uri="{FF2B5EF4-FFF2-40B4-BE49-F238E27FC236}">
                  <a16:creationId xmlns:a16="http://schemas.microsoft.com/office/drawing/2014/main" id="{EF042759-BAF4-4B7D-96C3-6A7C77ADB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2465"/>
              <a:ext cx="14" cy="23"/>
            </a:xfrm>
            <a:custGeom>
              <a:avLst/>
              <a:gdLst>
                <a:gd name="T0" fmla="*/ 48 w 7"/>
                <a:gd name="T1" fmla="*/ 0 h 11"/>
                <a:gd name="T2" fmla="*/ 0 w 7"/>
                <a:gd name="T3" fmla="*/ 56 h 11"/>
                <a:gd name="T4" fmla="*/ 48 w 7"/>
                <a:gd name="T5" fmla="*/ 100 h 11"/>
                <a:gd name="T6" fmla="*/ 40 w 7"/>
                <a:gd name="T7" fmla="*/ 44 h 11"/>
                <a:gd name="T8" fmla="*/ 56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6" y="0"/>
                  </a:moveTo>
                  <a:cubicBezTo>
                    <a:pt x="4" y="0"/>
                    <a:pt x="0" y="3"/>
                    <a:pt x="0" y="6"/>
                  </a:cubicBezTo>
                  <a:cubicBezTo>
                    <a:pt x="0" y="7"/>
                    <a:pt x="5" y="11"/>
                    <a:pt x="6" y="11"/>
                  </a:cubicBezTo>
                  <a:cubicBezTo>
                    <a:pt x="6" y="9"/>
                    <a:pt x="5" y="7"/>
                    <a:pt x="5" y="5"/>
                  </a:cubicBezTo>
                  <a:cubicBezTo>
                    <a:pt x="5" y="3"/>
                    <a:pt x="7" y="2"/>
                    <a:pt x="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0" name="Freeform 1739">
              <a:extLst>
                <a:ext uri="{FF2B5EF4-FFF2-40B4-BE49-F238E27FC236}">
                  <a16:creationId xmlns:a16="http://schemas.microsoft.com/office/drawing/2014/main" id="{A270E181-DF4F-4AC3-B096-2043DB3F5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469"/>
              <a:ext cx="23" cy="30"/>
            </a:xfrm>
            <a:custGeom>
              <a:avLst/>
              <a:gdLst>
                <a:gd name="T0" fmla="*/ 44 w 12"/>
                <a:gd name="T1" fmla="*/ 0 h 14"/>
                <a:gd name="T2" fmla="*/ 84 w 12"/>
                <a:gd name="T3" fmla="*/ 41 h 14"/>
                <a:gd name="T4" fmla="*/ 63 w 12"/>
                <a:gd name="T5" fmla="*/ 88 h 14"/>
                <a:gd name="T6" fmla="*/ 63 w 12"/>
                <a:gd name="T7" fmla="*/ 129 h 14"/>
                <a:gd name="T8" fmla="*/ 15 w 12"/>
                <a:gd name="T9" fmla="*/ 137 h 14"/>
                <a:gd name="T10" fmla="*/ 36 w 12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8" y="1"/>
                    <a:pt x="12" y="1"/>
                    <a:pt x="12" y="4"/>
                  </a:cubicBezTo>
                  <a:cubicBezTo>
                    <a:pt x="12" y="6"/>
                    <a:pt x="9" y="7"/>
                    <a:pt x="9" y="9"/>
                  </a:cubicBezTo>
                  <a:cubicBezTo>
                    <a:pt x="8" y="10"/>
                    <a:pt x="9" y="11"/>
                    <a:pt x="9" y="13"/>
                  </a:cubicBezTo>
                  <a:cubicBezTo>
                    <a:pt x="7" y="13"/>
                    <a:pt x="4" y="14"/>
                    <a:pt x="2" y="14"/>
                  </a:cubicBezTo>
                  <a:cubicBezTo>
                    <a:pt x="1" y="11"/>
                    <a:pt x="0" y="0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Freeform 1740">
              <a:extLst>
                <a:ext uri="{FF2B5EF4-FFF2-40B4-BE49-F238E27FC236}">
                  <a16:creationId xmlns:a16="http://schemas.microsoft.com/office/drawing/2014/main" id="{075C7E40-FD8A-4248-9738-1082654EB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609"/>
              <a:ext cx="38" cy="63"/>
            </a:xfrm>
            <a:custGeom>
              <a:avLst/>
              <a:gdLst>
                <a:gd name="T0" fmla="*/ 56 w 19"/>
                <a:gd name="T1" fmla="*/ 0 h 30"/>
                <a:gd name="T2" fmla="*/ 8 w 19"/>
                <a:gd name="T3" fmla="*/ 48 h 30"/>
                <a:gd name="T4" fmla="*/ 48 w 19"/>
                <a:gd name="T5" fmla="*/ 160 h 30"/>
                <a:gd name="T6" fmla="*/ 136 w 19"/>
                <a:gd name="T7" fmla="*/ 244 h 30"/>
                <a:gd name="T8" fmla="*/ 144 w 19"/>
                <a:gd name="T9" fmla="*/ 204 h 30"/>
                <a:gd name="T10" fmla="*/ 136 w 19"/>
                <a:gd name="T11" fmla="*/ 160 h 30"/>
                <a:gd name="T12" fmla="*/ 72 w 19"/>
                <a:gd name="T13" fmla="*/ 1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0">
                  <a:moveTo>
                    <a:pt x="7" y="0"/>
                  </a:moveTo>
                  <a:cubicBezTo>
                    <a:pt x="5" y="1"/>
                    <a:pt x="2" y="2"/>
                    <a:pt x="1" y="5"/>
                  </a:cubicBezTo>
                  <a:cubicBezTo>
                    <a:pt x="0" y="9"/>
                    <a:pt x="4" y="14"/>
                    <a:pt x="6" y="17"/>
                  </a:cubicBezTo>
                  <a:cubicBezTo>
                    <a:pt x="8" y="20"/>
                    <a:pt x="13" y="30"/>
                    <a:pt x="17" y="26"/>
                  </a:cubicBezTo>
                  <a:cubicBezTo>
                    <a:pt x="17" y="26"/>
                    <a:pt x="18" y="23"/>
                    <a:pt x="18" y="22"/>
                  </a:cubicBezTo>
                  <a:cubicBezTo>
                    <a:pt x="19" y="21"/>
                    <a:pt x="18" y="20"/>
                    <a:pt x="17" y="17"/>
                  </a:cubicBezTo>
                  <a:cubicBezTo>
                    <a:pt x="15" y="13"/>
                    <a:pt x="13" y="5"/>
                    <a:pt x="9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Freeform 1741">
              <a:extLst>
                <a:ext uri="{FF2B5EF4-FFF2-40B4-BE49-F238E27FC236}">
                  <a16:creationId xmlns:a16="http://schemas.microsoft.com/office/drawing/2014/main" id="{22BAFFE7-16EB-4210-8E7D-9976157DF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708"/>
              <a:ext cx="43" cy="41"/>
            </a:xfrm>
            <a:custGeom>
              <a:avLst/>
              <a:gdLst>
                <a:gd name="T0" fmla="*/ 0 w 22"/>
                <a:gd name="T1" fmla="*/ 0 h 20"/>
                <a:gd name="T2" fmla="*/ 53 w 22"/>
                <a:gd name="T3" fmla="*/ 139 h 20"/>
                <a:gd name="T4" fmla="*/ 164 w 22"/>
                <a:gd name="T5" fmla="*/ 164 h 20"/>
                <a:gd name="T6" fmla="*/ 61 w 22"/>
                <a:gd name="T7" fmla="*/ 88 h 20"/>
                <a:gd name="T8" fmla="*/ 8 w 2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0" y="0"/>
                  </a:moveTo>
                  <a:cubicBezTo>
                    <a:pt x="0" y="6"/>
                    <a:pt x="3" y="13"/>
                    <a:pt x="7" y="16"/>
                  </a:cubicBezTo>
                  <a:cubicBezTo>
                    <a:pt x="10" y="18"/>
                    <a:pt x="19" y="20"/>
                    <a:pt x="22" y="19"/>
                  </a:cubicBezTo>
                  <a:cubicBezTo>
                    <a:pt x="18" y="16"/>
                    <a:pt x="13" y="14"/>
                    <a:pt x="8" y="10"/>
                  </a:cubicBezTo>
                  <a:cubicBezTo>
                    <a:pt x="5" y="8"/>
                    <a:pt x="4" y="3"/>
                    <a:pt x="1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Freeform 1742">
              <a:extLst>
                <a:ext uri="{FF2B5EF4-FFF2-40B4-BE49-F238E27FC236}">
                  <a16:creationId xmlns:a16="http://schemas.microsoft.com/office/drawing/2014/main" id="{A9B26BC2-FC9F-4190-980F-F9936713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751"/>
              <a:ext cx="45" cy="44"/>
            </a:xfrm>
            <a:custGeom>
              <a:avLst/>
              <a:gdLst>
                <a:gd name="T0" fmla="*/ 0 w 23"/>
                <a:gd name="T1" fmla="*/ 92 h 21"/>
                <a:gd name="T2" fmla="*/ 172 w 23"/>
                <a:gd name="T3" fmla="*/ 168 h 21"/>
                <a:gd name="T4" fmla="*/ 84 w 23"/>
                <a:gd name="T5" fmla="*/ 92 h 21"/>
                <a:gd name="T6" fmla="*/ 112 w 23"/>
                <a:gd name="T7" fmla="*/ 8 h 21"/>
                <a:gd name="T8" fmla="*/ 8 w 23"/>
                <a:gd name="T9" fmla="*/ 5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0" y="10"/>
                  </a:moveTo>
                  <a:cubicBezTo>
                    <a:pt x="7" y="13"/>
                    <a:pt x="15" y="21"/>
                    <a:pt x="23" y="18"/>
                  </a:cubicBezTo>
                  <a:cubicBezTo>
                    <a:pt x="19" y="17"/>
                    <a:pt x="12" y="14"/>
                    <a:pt x="11" y="10"/>
                  </a:cubicBezTo>
                  <a:cubicBezTo>
                    <a:pt x="10" y="7"/>
                    <a:pt x="14" y="4"/>
                    <a:pt x="15" y="1"/>
                  </a:cubicBezTo>
                  <a:cubicBezTo>
                    <a:pt x="11" y="0"/>
                    <a:pt x="4" y="4"/>
                    <a:pt x="1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Freeform 1743">
              <a:extLst>
                <a:ext uri="{FF2B5EF4-FFF2-40B4-BE49-F238E27FC236}">
                  <a16:creationId xmlns:a16="http://schemas.microsoft.com/office/drawing/2014/main" id="{9CE6F1AD-668D-4FDB-AC4B-CAC527C9D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777"/>
              <a:ext cx="41" cy="29"/>
            </a:xfrm>
            <a:custGeom>
              <a:avLst/>
              <a:gdLst>
                <a:gd name="T0" fmla="*/ 111 w 21"/>
                <a:gd name="T1" fmla="*/ 0 h 14"/>
                <a:gd name="T2" fmla="*/ 8 w 21"/>
                <a:gd name="T3" fmla="*/ 73 h 14"/>
                <a:gd name="T4" fmla="*/ 53 w 21"/>
                <a:gd name="T5" fmla="*/ 116 h 14"/>
                <a:gd name="T6" fmla="*/ 156 w 21"/>
                <a:gd name="T7" fmla="*/ 124 h 14"/>
                <a:gd name="T8" fmla="*/ 119 w 2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15" y="0"/>
                  </a:moveTo>
                  <a:cubicBezTo>
                    <a:pt x="11" y="1"/>
                    <a:pt x="3" y="4"/>
                    <a:pt x="1" y="8"/>
                  </a:cubicBezTo>
                  <a:cubicBezTo>
                    <a:pt x="0" y="12"/>
                    <a:pt x="4" y="13"/>
                    <a:pt x="7" y="13"/>
                  </a:cubicBezTo>
                  <a:cubicBezTo>
                    <a:pt x="12" y="13"/>
                    <a:pt x="16" y="14"/>
                    <a:pt x="21" y="14"/>
                  </a:cubicBezTo>
                  <a:cubicBezTo>
                    <a:pt x="15" y="11"/>
                    <a:pt x="12" y="6"/>
                    <a:pt x="1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Freeform 1744">
              <a:extLst>
                <a:ext uri="{FF2B5EF4-FFF2-40B4-BE49-F238E27FC236}">
                  <a16:creationId xmlns:a16="http://schemas.microsoft.com/office/drawing/2014/main" id="{5A5F481E-7577-420D-B4B3-619F939B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802"/>
              <a:ext cx="29" cy="25"/>
            </a:xfrm>
            <a:custGeom>
              <a:avLst/>
              <a:gdLst>
                <a:gd name="T0" fmla="*/ 37 w 15"/>
                <a:gd name="T1" fmla="*/ 0 h 12"/>
                <a:gd name="T2" fmla="*/ 108 w 15"/>
                <a:gd name="T3" fmla="*/ 27 h 12"/>
                <a:gd name="T4" fmla="*/ 0 w 15"/>
                <a:gd name="T5" fmla="*/ 7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5" y="0"/>
                  </a:moveTo>
                  <a:cubicBezTo>
                    <a:pt x="8" y="0"/>
                    <a:pt x="13" y="1"/>
                    <a:pt x="15" y="3"/>
                  </a:cubicBezTo>
                  <a:cubicBezTo>
                    <a:pt x="13" y="6"/>
                    <a:pt x="2" y="12"/>
                    <a:pt x="0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Freeform 1745">
              <a:extLst>
                <a:ext uri="{FF2B5EF4-FFF2-40B4-BE49-F238E27FC236}">
                  <a16:creationId xmlns:a16="http://schemas.microsoft.com/office/drawing/2014/main" id="{A2B13C65-AB4B-4BBE-9DEF-B0D29F8AE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2823"/>
              <a:ext cx="30" cy="20"/>
            </a:xfrm>
            <a:custGeom>
              <a:avLst/>
              <a:gdLst>
                <a:gd name="T0" fmla="*/ 0 w 15"/>
                <a:gd name="T1" fmla="*/ 80 h 10"/>
                <a:gd name="T2" fmla="*/ 120 w 15"/>
                <a:gd name="T3" fmla="*/ 0 h 10"/>
                <a:gd name="T4" fmla="*/ 8 w 15"/>
                <a:gd name="T5" fmla="*/ 0 h 10"/>
                <a:gd name="T6" fmla="*/ 8 w 15"/>
                <a:gd name="T7" fmla="*/ 6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5" y="9"/>
                    <a:pt x="12" y="4"/>
                    <a:pt x="15" y="0"/>
                  </a:cubicBezTo>
                  <a:cubicBezTo>
                    <a:pt x="10" y="2"/>
                    <a:pt x="6" y="1"/>
                    <a:pt x="1" y="0"/>
                  </a:cubicBezTo>
                  <a:cubicBezTo>
                    <a:pt x="6" y="1"/>
                    <a:pt x="5" y="6"/>
                    <a:pt x="1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Freeform 1746">
              <a:extLst>
                <a:ext uri="{FF2B5EF4-FFF2-40B4-BE49-F238E27FC236}">
                  <a16:creationId xmlns:a16="http://schemas.microsoft.com/office/drawing/2014/main" id="{853FE127-235D-4807-849C-23E28FED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" y="2758"/>
              <a:ext cx="45" cy="27"/>
            </a:xfrm>
            <a:custGeom>
              <a:avLst/>
              <a:gdLst>
                <a:gd name="T0" fmla="*/ 0 w 23"/>
                <a:gd name="T1" fmla="*/ 100 h 13"/>
                <a:gd name="T2" fmla="*/ 96 w 23"/>
                <a:gd name="T3" fmla="*/ 100 h 13"/>
                <a:gd name="T4" fmla="*/ 172 w 23"/>
                <a:gd name="T5" fmla="*/ 35 h 13"/>
                <a:gd name="T6" fmla="*/ 119 w 23"/>
                <a:gd name="T7" fmla="*/ 25 h 13"/>
                <a:gd name="T8" fmla="*/ 45 w 23"/>
                <a:gd name="T9" fmla="*/ 0 h 13"/>
                <a:gd name="T10" fmla="*/ 76 w 23"/>
                <a:gd name="T11" fmla="*/ 35 h 13"/>
                <a:gd name="T12" fmla="*/ 31 w 23"/>
                <a:gd name="T13" fmla="*/ 10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3">
                  <a:moveTo>
                    <a:pt x="0" y="11"/>
                  </a:moveTo>
                  <a:cubicBezTo>
                    <a:pt x="4" y="13"/>
                    <a:pt x="9" y="12"/>
                    <a:pt x="13" y="11"/>
                  </a:cubicBezTo>
                  <a:cubicBezTo>
                    <a:pt x="16" y="10"/>
                    <a:pt x="23" y="8"/>
                    <a:pt x="23" y="4"/>
                  </a:cubicBezTo>
                  <a:cubicBezTo>
                    <a:pt x="22" y="1"/>
                    <a:pt x="18" y="3"/>
                    <a:pt x="16" y="3"/>
                  </a:cubicBezTo>
                  <a:cubicBezTo>
                    <a:pt x="11" y="4"/>
                    <a:pt x="9" y="2"/>
                    <a:pt x="6" y="0"/>
                  </a:cubicBezTo>
                  <a:cubicBezTo>
                    <a:pt x="7" y="1"/>
                    <a:pt x="10" y="2"/>
                    <a:pt x="10" y="4"/>
                  </a:cubicBezTo>
                  <a:cubicBezTo>
                    <a:pt x="12" y="8"/>
                    <a:pt x="7" y="10"/>
                    <a:pt x="4" y="1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Freeform 1747">
              <a:extLst>
                <a:ext uri="{FF2B5EF4-FFF2-40B4-BE49-F238E27FC236}">
                  <a16:creationId xmlns:a16="http://schemas.microsoft.com/office/drawing/2014/main" id="{200A8A39-AD27-416B-91CA-241559194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2678"/>
              <a:ext cx="62" cy="25"/>
            </a:xfrm>
            <a:custGeom>
              <a:avLst/>
              <a:gdLst>
                <a:gd name="T0" fmla="*/ 0 w 32"/>
                <a:gd name="T1" fmla="*/ 17 h 12"/>
                <a:gd name="T2" fmla="*/ 124 w 32"/>
                <a:gd name="T3" fmla="*/ 100 h 12"/>
                <a:gd name="T4" fmla="*/ 233 w 32"/>
                <a:gd name="T5" fmla="*/ 56 h 12"/>
                <a:gd name="T6" fmla="*/ 93 w 32"/>
                <a:gd name="T7" fmla="*/ 0 h 12"/>
                <a:gd name="T8" fmla="*/ 64 w 32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2">
                  <a:moveTo>
                    <a:pt x="0" y="2"/>
                  </a:moveTo>
                  <a:cubicBezTo>
                    <a:pt x="5" y="7"/>
                    <a:pt x="10" y="11"/>
                    <a:pt x="17" y="11"/>
                  </a:cubicBezTo>
                  <a:cubicBezTo>
                    <a:pt x="22" y="12"/>
                    <a:pt x="29" y="11"/>
                    <a:pt x="32" y="6"/>
                  </a:cubicBezTo>
                  <a:cubicBezTo>
                    <a:pt x="24" y="8"/>
                    <a:pt x="19" y="3"/>
                    <a:pt x="13" y="0"/>
                  </a:cubicBezTo>
                  <a:cubicBezTo>
                    <a:pt x="17" y="4"/>
                    <a:pt x="13" y="7"/>
                    <a:pt x="9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Freeform 1748">
              <a:extLst>
                <a:ext uri="{FF2B5EF4-FFF2-40B4-BE49-F238E27FC236}">
                  <a16:creationId xmlns:a16="http://schemas.microsoft.com/office/drawing/2014/main" id="{410D53E9-1C80-4A99-9123-7031F5C5F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2501"/>
              <a:ext cx="30" cy="18"/>
            </a:xfrm>
            <a:custGeom>
              <a:avLst/>
              <a:gdLst>
                <a:gd name="T0" fmla="*/ 0 w 15"/>
                <a:gd name="T1" fmla="*/ 48 h 9"/>
                <a:gd name="T2" fmla="*/ 56 w 15"/>
                <a:gd name="T3" fmla="*/ 0 h 9"/>
                <a:gd name="T4" fmla="*/ 120 w 15"/>
                <a:gd name="T5" fmla="*/ 72 h 9"/>
                <a:gd name="T6" fmla="*/ 24 w 15"/>
                <a:gd name="T7" fmla="*/ 4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6"/>
                  </a:moveTo>
                  <a:cubicBezTo>
                    <a:pt x="2" y="3"/>
                    <a:pt x="3" y="0"/>
                    <a:pt x="7" y="0"/>
                  </a:cubicBezTo>
                  <a:cubicBezTo>
                    <a:pt x="10" y="1"/>
                    <a:pt x="14" y="6"/>
                    <a:pt x="15" y="9"/>
                  </a:cubicBezTo>
                  <a:cubicBezTo>
                    <a:pt x="11" y="8"/>
                    <a:pt x="7" y="1"/>
                    <a:pt x="3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Freeform 1749">
              <a:extLst>
                <a:ext uri="{FF2B5EF4-FFF2-40B4-BE49-F238E27FC236}">
                  <a16:creationId xmlns:a16="http://schemas.microsoft.com/office/drawing/2014/main" id="{D7402A23-20F7-4979-80B3-04FAF8DCD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620"/>
              <a:ext cx="22" cy="39"/>
            </a:xfrm>
            <a:custGeom>
              <a:avLst/>
              <a:gdLst>
                <a:gd name="T0" fmla="*/ 8 w 11"/>
                <a:gd name="T1" fmla="*/ 0 h 19"/>
                <a:gd name="T2" fmla="*/ 40 w 11"/>
                <a:gd name="T3" fmla="*/ 164 h 19"/>
                <a:gd name="T4" fmla="*/ 0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" y="0"/>
                  </a:moveTo>
                  <a:cubicBezTo>
                    <a:pt x="4" y="3"/>
                    <a:pt x="11" y="17"/>
                    <a:pt x="5" y="19"/>
                  </a:cubicBezTo>
                  <a:cubicBezTo>
                    <a:pt x="6" y="13"/>
                    <a:pt x="2" y="7"/>
                    <a:pt x="0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1" name="Freeform 1750">
              <a:extLst>
                <a:ext uri="{FF2B5EF4-FFF2-40B4-BE49-F238E27FC236}">
                  <a16:creationId xmlns:a16="http://schemas.microsoft.com/office/drawing/2014/main" id="{A1DA9FA4-B232-4358-9704-24D9F8DDF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762"/>
              <a:ext cx="28" cy="21"/>
            </a:xfrm>
            <a:custGeom>
              <a:avLst/>
              <a:gdLst>
                <a:gd name="T0" fmla="*/ 48 w 14"/>
                <a:gd name="T1" fmla="*/ 8 h 10"/>
                <a:gd name="T2" fmla="*/ 104 w 14"/>
                <a:gd name="T3" fmla="*/ 27 h 10"/>
                <a:gd name="T4" fmla="*/ 0 w 14"/>
                <a:gd name="T5" fmla="*/ 92 h 10"/>
                <a:gd name="T6" fmla="*/ 64 w 14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6" y="1"/>
                  </a:moveTo>
                  <a:cubicBezTo>
                    <a:pt x="9" y="1"/>
                    <a:pt x="13" y="0"/>
                    <a:pt x="13" y="3"/>
                  </a:cubicBezTo>
                  <a:cubicBezTo>
                    <a:pt x="14" y="6"/>
                    <a:pt x="2" y="9"/>
                    <a:pt x="0" y="10"/>
                  </a:cubicBezTo>
                  <a:cubicBezTo>
                    <a:pt x="2" y="8"/>
                    <a:pt x="7" y="5"/>
                    <a:pt x="8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Freeform 1751">
              <a:extLst>
                <a:ext uri="{FF2B5EF4-FFF2-40B4-BE49-F238E27FC236}">
                  <a16:creationId xmlns:a16="http://schemas.microsoft.com/office/drawing/2014/main" id="{C3C99833-7A08-404B-BB49-925A12FE2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804"/>
              <a:ext cx="19" cy="14"/>
            </a:xfrm>
            <a:custGeom>
              <a:avLst/>
              <a:gdLst>
                <a:gd name="T0" fmla="*/ 0 w 10"/>
                <a:gd name="T1" fmla="*/ 56 h 7"/>
                <a:gd name="T2" fmla="*/ 68 w 10"/>
                <a:gd name="T3" fmla="*/ 16 h 7"/>
                <a:gd name="T4" fmla="*/ 29 w 10"/>
                <a:gd name="T5" fmla="*/ 0 h 7"/>
                <a:gd name="T6" fmla="*/ 21 w 10"/>
                <a:gd name="T7" fmla="*/ 3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4" y="7"/>
                    <a:pt x="9" y="6"/>
                    <a:pt x="10" y="2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5" y="1"/>
                    <a:pt x="5" y="3"/>
                    <a:pt x="3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Freeform 1752">
              <a:extLst>
                <a:ext uri="{FF2B5EF4-FFF2-40B4-BE49-F238E27FC236}">
                  <a16:creationId xmlns:a16="http://schemas.microsoft.com/office/drawing/2014/main" id="{4BE90B8D-4FC4-4CD6-8D9B-8E97AA7D3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2823"/>
              <a:ext cx="16" cy="14"/>
            </a:xfrm>
            <a:custGeom>
              <a:avLst/>
              <a:gdLst>
                <a:gd name="T0" fmla="*/ 8 w 8"/>
                <a:gd name="T1" fmla="*/ 56 h 7"/>
                <a:gd name="T2" fmla="*/ 64 w 8"/>
                <a:gd name="T3" fmla="*/ 0 h 7"/>
                <a:gd name="T4" fmla="*/ 0 w 8"/>
                <a:gd name="T5" fmla="*/ 8 h 7"/>
                <a:gd name="T6" fmla="*/ 8 w 8"/>
                <a:gd name="T7" fmla="*/ 4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4" y="5"/>
                    <a:pt x="6" y="3"/>
                    <a:pt x="8" y="0"/>
                  </a:cubicBezTo>
                  <a:cubicBezTo>
                    <a:pt x="6" y="1"/>
                    <a:pt x="3" y="1"/>
                    <a:pt x="0" y="1"/>
                  </a:cubicBezTo>
                  <a:cubicBezTo>
                    <a:pt x="2" y="1"/>
                    <a:pt x="2" y="3"/>
                    <a:pt x="1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Freeform 1753">
              <a:extLst>
                <a:ext uri="{FF2B5EF4-FFF2-40B4-BE49-F238E27FC236}">
                  <a16:creationId xmlns:a16="http://schemas.microsoft.com/office/drawing/2014/main" id="{4B767FD3-33F6-46FE-8F6F-6486A1821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2501"/>
              <a:ext cx="26" cy="41"/>
            </a:xfrm>
            <a:custGeom>
              <a:avLst/>
              <a:gdLst>
                <a:gd name="T0" fmla="*/ 0 w 13"/>
                <a:gd name="T1" fmla="*/ 33 h 20"/>
                <a:gd name="T2" fmla="*/ 56 w 13"/>
                <a:gd name="T3" fmla="*/ 172 h 20"/>
                <a:gd name="T4" fmla="*/ 88 w 13"/>
                <a:gd name="T5" fmla="*/ 59 h 20"/>
                <a:gd name="T6" fmla="*/ 24 w 13"/>
                <a:gd name="T7" fmla="*/ 1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0" y="4"/>
                  </a:moveTo>
                  <a:cubicBezTo>
                    <a:pt x="1" y="9"/>
                    <a:pt x="4" y="16"/>
                    <a:pt x="7" y="20"/>
                  </a:cubicBezTo>
                  <a:cubicBezTo>
                    <a:pt x="13" y="18"/>
                    <a:pt x="11" y="12"/>
                    <a:pt x="11" y="7"/>
                  </a:cubicBezTo>
                  <a:cubicBezTo>
                    <a:pt x="11" y="0"/>
                    <a:pt x="8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Freeform 1754">
              <a:extLst>
                <a:ext uri="{FF2B5EF4-FFF2-40B4-BE49-F238E27FC236}">
                  <a16:creationId xmlns:a16="http://schemas.microsoft.com/office/drawing/2014/main" id="{0411B806-2696-4DEC-BE09-D28F6B473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611"/>
              <a:ext cx="37" cy="30"/>
            </a:xfrm>
            <a:custGeom>
              <a:avLst/>
              <a:gdLst>
                <a:gd name="T0" fmla="*/ 0 w 19"/>
                <a:gd name="T1" fmla="*/ 41 h 14"/>
                <a:gd name="T2" fmla="*/ 72 w 19"/>
                <a:gd name="T3" fmla="*/ 120 h 14"/>
                <a:gd name="T4" fmla="*/ 8 w 1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0" y="4"/>
                  </a:moveTo>
                  <a:cubicBezTo>
                    <a:pt x="1" y="7"/>
                    <a:pt x="6" y="14"/>
                    <a:pt x="10" y="12"/>
                  </a:cubicBezTo>
                  <a:cubicBezTo>
                    <a:pt x="19" y="8"/>
                    <a:pt x="4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Freeform 1755">
              <a:extLst>
                <a:ext uri="{FF2B5EF4-FFF2-40B4-BE49-F238E27FC236}">
                  <a16:creationId xmlns:a16="http://schemas.microsoft.com/office/drawing/2014/main" id="{3574513D-E826-405B-8205-D9A1CA95D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728"/>
              <a:ext cx="16" cy="34"/>
            </a:xfrm>
            <a:custGeom>
              <a:avLst/>
              <a:gdLst>
                <a:gd name="T0" fmla="*/ 32 w 8"/>
                <a:gd name="T1" fmla="*/ 0 h 16"/>
                <a:gd name="T2" fmla="*/ 16 w 8"/>
                <a:gd name="T3" fmla="*/ 153 h 16"/>
                <a:gd name="T4" fmla="*/ 64 w 8"/>
                <a:gd name="T5" fmla="*/ 7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1" y="3"/>
                    <a:pt x="0" y="13"/>
                    <a:pt x="2" y="16"/>
                  </a:cubicBezTo>
                  <a:cubicBezTo>
                    <a:pt x="6" y="15"/>
                    <a:pt x="5" y="10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Freeform 1756">
              <a:extLst>
                <a:ext uri="{FF2B5EF4-FFF2-40B4-BE49-F238E27FC236}">
                  <a16:creationId xmlns:a16="http://schemas.microsoft.com/office/drawing/2014/main" id="{92486721-8324-496B-B066-05F8CAE0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785"/>
              <a:ext cx="18" cy="21"/>
            </a:xfrm>
            <a:custGeom>
              <a:avLst/>
              <a:gdLst>
                <a:gd name="T0" fmla="*/ 16 w 9"/>
                <a:gd name="T1" fmla="*/ 0 h 10"/>
                <a:gd name="T2" fmla="*/ 64 w 9"/>
                <a:gd name="T3" fmla="*/ 92 h 10"/>
                <a:gd name="T4" fmla="*/ 72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2" y="0"/>
                  </a:moveTo>
                  <a:cubicBezTo>
                    <a:pt x="0" y="4"/>
                    <a:pt x="3" y="9"/>
                    <a:pt x="8" y="10"/>
                  </a:cubicBezTo>
                  <a:cubicBezTo>
                    <a:pt x="6" y="7"/>
                    <a:pt x="5" y="4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Freeform 1757">
              <a:extLst>
                <a:ext uri="{FF2B5EF4-FFF2-40B4-BE49-F238E27FC236}">
                  <a16:creationId xmlns:a16="http://schemas.microsoft.com/office/drawing/2014/main" id="{D51F55B2-48AB-4952-8B53-729D9DB18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812"/>
              <a:ext cx="14" cy="21"/>
            </a:xfrm>
            <a:custGeom>
              <a:avLst/>
              <a:gdLst>
                <a:gd name="T0" fmla="*/ 8 w 7"/>
                <a:gd name="T1" fmla="*/ 0 h 10"/>
                <a:gd name="T2" fmla="*/ 48 w 7"/>
                <a:gd name="T3" fmla="*/ 92 h 10"/>
                <a:gd name="T4" fmla="*/ 56 w 7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0" y="3"/>
                    <a:pt x="3" y="9"/>
                    <a:pt x="6" y="10"/>
                  </a:cubicBezTo>
                  <a:cubicBezTo>
                    <a:pt x="6" y="8"/>
                    <a:pt x="5" y="5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Freeform 1758">
              <a:extLst>
                <a:ext uri="{FF2B5EF4-FFF2-40B4-BE49-F238E27FC236}">
                  <a16:creationId xmlns:a16="http://schemas.microsoft.com/office/drawing/2014/main" id="{EEDB7132-2FE0-4856-9785-35BFE4297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2628"/>
              <a:ext cx="22" cy="31"/>
            </a:xfrm>
            <a:custGeom>
              <a:avLst/>
              <a:gdLst>
                <a:gd name="T0" fmla="*/ 56 w 11"/>
                <a:gd name="T1" fmla="*/ 0 h 15"/>
                <a:gd name="T2" fmla="*/ 48 w 11"/>
                <a:gd name="T3" fmla="*/ 132 h 15"/>
                <a:gd name="T4" fmla="*/ 88 w 11"/>
                <a:gd name="T5" fmla="*/ 5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7" y="0"/>
                  </a:moveTo>
                  <a:cubicBezTo>
                    <a:pt x="5" y="3"/>
                    <a:pt x="0" y="14"/>
                    <a:pt x="6" y="15"/>
                  </a:cubicBezTo>
                  <a:cubicBezTo>
                    <a:pt x="6" y="12"/>
                    <a:pt x="9" y="6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Freeform 1759">
              <a:extLst>
                <a:ext uri="{FF2B5EF4-FFF2-40B4-BE49-F238E27FC236}">
                  <a16:creationId xmlns:a16="http://schemas.microsoft.com/office/drawing/2014/main" id="{A16C0E68-A52F-43B8-AB3C-E92D6C56F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473"/>
              <a:ext cx="18" cy="65"/>
            </a:xfrm>
            <a:custGeom>
              <a:avLst/>
              <a:gdLst>
                <a:gd name="T0" fmla="*/ 32 w 9"/>
                <a:gd name="T1" fmla="*/ 27 h 31"/>
                <a:gd name="T2" fmla="*/ 16 w 9"/>
                <a:gd name="T3" fmla="*/ 168 h 31"/>
                <a:gd name="T4" fmla="*/ 40 w 9"/>
                <a:gd name="T5" fmla="*/ 285 h 31"/>
                <a:gd name="T6" fmla="*/ 48 w 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1">
                  <a:moveTo>
                    <a:pt x="4" y="3"/>
                  </a:moveTo>
                  <a:cubicBezTo>
                    <a:pt x="0" y="7"/>
                    <a:pt x="2" y="13"/>
                    <a:pt x="2" y="18"/>
                  </a:cubicBezTo>
                  <a:cubicBezTo>
                    <a:pt x="3" y="22"/>
                    <a:pt x="3" y="28"/>
                    <a:pt x="5" y="31"/>
                  </a:cubicBezTo>
                  <a:cubicBezTo>
                    <a:pt x="9" y="21"/>
                    <a:pt x="1" y="9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Freeform 1760">
              <a:extLst>
                <a:ext uri="{FF2B5EF4-FFF2-40B4-BE49-F238E27FC236}">
                  <a16:creationId xmlns:a16="http://schemas.microsoft.com/office/drawing/2014/main" id="{A36BB793-F1C2-45A6-9029-F0DFFF13E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424"/>
              <a:ext cx="116" cy="107"/>
            </a:xfrm>
            <a:custGeom>
              <a:avLst/>
              <a:gdLst>
                <a:gd name="T0" fmla="*/ 151 w 59"/>
                <a:gd name="T1" fmla="*/ 65 h 51"/>
                <a:gd name="T2" fmla="*/ 61 w 59"/>
                <a:gd name="T3" fmla="*/ 220 h 51"/>
                <a:gd name="T4" fmla="*/ 151 w 59"/>
                <a:gd name="T5" fmla="*/ 453 h 51"/>
                <a:gd name="T6" fmla="*/ 320 w 59"/>
                <a:gd name="T7" fmla="*/ 462 h 51"/>
                <a:gd name="T8" fmla="*/ 395 w 59"/>
                <a:gd name="T9" fmla="*/ 369 h 51"/>
                <a:gd name="T10" fmla="*/ 387 w 59"/>
                <a:gd name="T11" fmla="*/ 136 h 51"/>
                <a:gd name="T12" fmla="*/ 151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20" y="7"/>
                  </a:moveTo>
                  <a:cubicBezTo>
                    <a:pt x="14" y="14"/>
                    <a:pt x="10" y="19"/>
                    <a:pt x="8" y="24"/>
                  </a:cubicBezTo>
                  <a:cubicBezTo>
                    <a:pt x="0" y="39"/>
                    <a:pt x="12" y="47"/>
                    <a:pt x="20" y="49"/>
                  </a:cubicBezTo>
                  <a:cubicBezTo>
                    <a:pt x="26" y="50"/>
                    <a:pt x="37" y="51"/>
                    <a:pt x="42" y="50"/>
                  </a:cubicBezTo>
                  <a:cubicBezTo>
                    <a:pt x="47" y="48"/>
                    <a:pt x="48" y="48"/>
                    <a:pt x="52" y="40"/>
                  </a:cubicBezTo>
                  <a:cubicBezTo>
                    <a:pt x="55" y="32"/>
                    <a:pt x="59" y="24"/>
                    <a:pt x="51" y="15"/>
                  </a:cubicBezTo>
                  <a:cubicBezTo>
                    <a:pt x="47" y="10"/>
                    <a:pt x="29" y="0"/>
                    <a:pt x="20" y="7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Freeform 1761">
              <a:extLst>
                <a:ext uri="{FF2B5EF4-FFF2-40B4-BE49-F238E27FC236}">
                  <a16:creationId xmlns:a16="http://schemas.microsoft.com/office/drawing/2014/main" id="{FF089F60-99E2-44EB-931E-CF23B7150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2430"/>
              <a:ext cx="159" cy="175"/>
            </a:xfrm>
            <a:custGeom>
              <a:avLst/>
              <a:gdLst>
                <a:gd name="T0" fmla="*/ 151 w 81"/>
                <a:gd name="T1" fmla="*/ 660 h 84"/>
                <a:gd name="T2" fmla="*/ 393 w 81"/>
                <a:gd name="T3" fmla="*/ 742 h 84"/>
                <a:gd name="T4" fmla="*/ 559 w 81"/>
                <a:gd name="T5" fmla="*/ 533 h 84"/>
                <a:gd name="T6" fmla="*/ 581 w 81"/>
                <a:gd name="T7" fmla="*/ 217 h 84"/>
                <a:gd name="T8" fmla="*/ 463 w 81"/>
                <a:gd name="T9" fmla="*/ 65 h 84"/>
                <a:gd name="T10" fmla="*/ 151 w 81"/>
                <a:gd name="T11" fmla="*/ 92 h 84"/>
                <a:gd name="T12" fmla="*/ 31 w 81"/>
                <a:gd name="T13" fmla="*/ 469 h 84"/>
                <a:gd name="T14" fmla="*/ 151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20" y="73"/>
                  </a:moveTo>
                  <a:cubicBezTo>
                    <a:pt x="31" y="82"/>
                    <a:pt x="46" y="84"/>
                    <a:pt x="52" y="82"/>
                  </a:cubicBezTo>
                  <a:cubicBezTo>
                    <a:pt x="58" y="80"/>
                    <a:pt x="71" y="65"/>
                    <a:pt x="74" y="59"/>
                  </a:cubicBezTo>
                  <a:cubicBezTo>
                    <a:pt x="77" y="49"/>
                    <a:pt x="81" y="34"/>
                    <a:pt x="77" y="24"/>
                  </a:cubicBezTo>
                  <a:cubicBezTo>
                    <a:pt x="73" y="17"/>
                    <a:pt x="67" y="11"/>
                    <a:pt x="61" y="7"/>
                  </a:cubicBezTo>
                  <a:cubicBezTo>
                    <a:pt x="54" y="0"/>
                    <a:pt x="27" y="5"/>
                    <a:pt x="20" y="10"/>
                  </a:cubicBezTo>
                  <a:cubicBezTo>
                    <a:pt x="14" y="14"/>
                    <a:pt x="0" y="34"/>
                    <a:pt x="4" y="52"/>
                  </a:cubicBezTo>
                  <a:cubicBezTo>
                    <a:pt x="6" y="58"/>
                    <a:pt x="7" y="64"/>
                    <a:pt x="20" y="73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Freeform 1762">
              <a:extLst>
                <a:ext uri="{FF2B5EF4-FFF2-40B4-BE49-F238E27FC236}">
                  <a16:creationId xmlns:a16="http://schemas.microsoft.com/office/drawing/2014/main" id="{011C5935-8AB6-45A3-800A-98564BFC5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685"/>
              <a:ext cx="104" cy="115"/>
            </a:xfrm>
            <a:custGeom>
              <a:avLst/>
              <a:gdLst>
                <a:gd name="T0" fmla="*/ 385 w 53"/>
                <a:gd name="T1" fmla="*/ 358 h 55"/>
                <a:gd name="T2" fmla="*/ 316 w 53"/>
                <a:gd name="T3" fmla="*/ 56 h 55"/>
                <a:gd name="T4" fmla="*/ 100 w 53"/>
                <a:gd name="T5" fmla="*/ 44 h 55"/>
                <a:gd name="T6" fmla="*/ 47 w 53"/>
                <a:gd name="T7" fmla="*/ 368 h 55"/>
                <a:gd name="T8" fmla="*/ 273 w 53"/>
                <a:gd name="T9" fmla="*/ 477 h 55"/>
                <a:gd name="T10" fmla="*/ 385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51" y="39"/>
                  </a:moveTo>
                  <a:cubicBezTo>
                    <a:pt x="53" y="29"/>
                    <a:pt x="48" y="9"/>
                    <a:pt x="42" y="6"/>
                  </a:cubicBezTo>
                  <a:cubicBezTo>
                    <a:pt x="37" y="4"/>
                    <a:pt x="18" y="0"/>
                    <a:pt x="13" y="5"/>
                  </a:cubicBezTo>
                  <a:cubicBezTo>
                    <a:pt x="6" y="11"/>
                    <a:pt x="0" y="28"/>
                    <a:pt x="6" y="40"/>
                  </a:cubicBezTo>
                  <a:cubicBezTo>
                    <a:pt x="14" y="55"/>
                    <a:pt x="31" y="54"/>
                    <a:pt x="36" y="52"/>
                  </a:cubicBezTo>
                  <a:cubicBezTo>
                    <a:pt x="44" y="50"/>
                    <a:pt x="50" y="43"/>
                    <a:pt x="51" y="3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Freeform 1763">
              <a:extLst>
                <a:ext uri="{FF2B5EF4-FFF2-40B4-BE49-F238E27FC236}">
                  <a16:creationId xmlns:a16="http://schemas.microsoft.com/office/drawing/2014/main" id="{7BC9870B-18D4-4860-BA0A-9E97F23B8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743"/>
              <a:ext cx="84" cy="90"/>
            </a:xfrm>
            <a:custGeom>
              <a:avLst/>
              <a:gdLst>
                <a:gd name="T0" fmla="*/ 23 w 43"/>
                <a:gd name="T1" fmla="*/ 84 h 43"/>
                <a:gd name="T2" fmla="*/ 8 w 43"/>
                <a:gd name="T3" fmla="*/ 301 h 43"/>
                <a:gd name="T4" fmla="*/ 195 w 43"/>
                <a:gd name="T5" fmla="*/ 360 h 43"/>
                <a:gd name="T6" fmla="*/ 289 w 43"/>
                <a:gd name="T7" fmla="*/ 128 h 43"/>
                <a:gd name="T8" fmla="*/ 125 w 43"/>
                <a:gd name="T9" fmla="*/ 0 h 43"/>
                <a:gd name="T10" fmla="*/ 23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3" y="9"/>
                  </a:moveTo>
                  <a:cubicBezTo>
                    <a:pt x="1" y="17"/>
                    <a:pt x="0" y="27"/>
                    <a:pt x="1" y="33"/>
                  </a:cubicBezTo>
                  <a:cubicBezTo>
                    <a:pt x="8" y="41"/>
                    <a:pt x="18" y="43"/>
                    <a:pt x="26" y="39"/>
                  </a:cubicBezTo>
                  <a:cubicBezTo>
                    <a:pt x="34" y="35"/>
                    <a:pt x="43" y="27"/>
                    <a:pt x="39" y="14"/>
                  </a:cubicBezTo>
                  <a:cubicBezTo>
                    <a:pt x="38" y="10"/>
                    <a:pt x="22" y="1"/>
                    <a:pt x="17" y="0"/>
                  </a:cubicBezTo>
                  <a:cubicBezTo>
                    <a:pt x="11" y="0"/>
                    <a:pt x="4" y="3"/>
                    <a:pt x="3" y="9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Freeform 1764">
              <a:extLst>
                <a:ext uri="{FF2B5EF4-FFF2-40B4-BE49-F238E27FC236}">
                  <a16:creationId xmlns:a16="http://schemas.microsoft.com/office/drawing/2014/main" id="{102EDC90-6DC8-4290-A4C7-4748D62FA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764"/>
              <a:ext cx="81" cy="94"/>
            </a:xfrm>
            <a:custGeom>
              <a:avLst/>
              <a:gdLst>
                <a:gd name="T0" fmla="*/ 192 w 41"/>
                <a:gd name="T1" fmla="*/ 384 h 45"/>
                <a:gd name="T2" fmla="*/ 292 w 41"/>
                <a:gd name="T3" fmla="*/ 175 h 45"/>
                <a:gd name="T4" fmla="*/ 117 w 41"/>
                <a:gd name="T5" fmla="*/ 17 h 45"/>
                <a:gd name="T6" fmla="*/ 0 w 41"/>
                <a:gd name="T7" fmla="*/ 217 h 45"/>
                <a:gd name="T8" fmla="*/ 192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25" y="42"/>
                  </a:moveTo>
                  <a:cubicBezTo>
                    <a:pt x="32" y="41"/>
                    <a:pt x="41" y="26"/>
                    <a:pt x="38" y="19"/>
                  </a:cubicBezTo>
                  <a:cubicBezTo>
                    <a:pt x="35" y="13"/>
                    <a:pt x="27" y="0"/>
                    <a:pt x="15" y="2"/>
                  </a:cubicBezTo>
                  <a:cubicBezTo>
                    <a:pt x="5" y="3"/>
                    <a:pt x="0" y="19"/>
                    <a:pt x="0" y="24"/>
                  </a:cubicBezTo>
                  <a:cubicBezTo>
                    <a:pt x="0" y="29"/>
                    <a:pt x="17" y="45"/>
                    <a:pt x="25" y="42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Freeform 1765">
              <a:extLst>
                <a:ext uri="{FF2B5EF4-FFF2-40B4-BE49-F238E27FC236}">
                  <a16:creationId xmlns:a16="http://schemas.microsoft.com/office/drawing/2014/main" id="{AC9813A7-DA09-4257-BDED-9D32220E8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2588"/>
              <a:ext cx="135" cy="126"/>
            </a:xfrm>
            <a:custGeom>
              <a:avLst/>
              <a:gdLst>
                <a:gd name="T0" fmla="*/ 292 w 69"/>
                <a:gd name="T1" fmla="*/ 538 h 60"/>
                <a:gd name="T2" fmla="*/ 485 w 69"/>
                <a:gd name="T3" fmla="*/ 336 h 60"/>
                <a:gd name="T4" fmla="*/ 383 w 69"/>
                <a:gd name="T5" fmla="*/ 67 h 60"/>
                <a:gd name="T6" fmla="*/ 164 w 69"/>
                <a:gd name="T7" fmla="*/ 8 h 60"/>
                <a:gd name="T8" fmla="*/ 8 w 69"/>
                <a:gd name="T9" fmla="*/ 260 h 60"/>
                <a:gd name="T10" fmla="*/ 119 w 69"/>
                <a:gd name="T11" fmla="*/ 498 h 60"/>
                <a:gd name="T12" fmla="*/ 292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9" y="58"/>
                  </a:moveTo>
                  <a:cubicBezTo>
                    <a:pt x="48" y="56"/>
                    <a:pt x="61" y="48"/>
                    <a:pt x="65" y="36"/>
                  </a:cubicBezTo>
                  <a:cubicBezTo>
                    <a:pt x="69" y="23"/>
                    <a:pt x="57" y="11"/>
                    <a:pt x="51" y="7"/>
                  </a:cubicBezTo>
                  <a:cubicBezTo>
                    <a:pt x="42" y="1"/>
                    <a:pt x="27" y="1"/>
                    <a:pt x="22" y="1"/>
                  </a:cubicBezTo>
                  <a:cubicBezTo>
                    <a:pt x="10" y="0"/>
                    <a:pt x="0" y="18"/>
                    <a:pt x="1" y="28"/>
                  </a:cubicBezTo>
                  <a:cubicBezTo>
                    <a:pt x="3" y="38"/>
                    <a:pt x="11" y="50"/>
                    <a:pt x="16" y="54"/>
                  </a:cubicBezTo>
                  <a:cubicBezTo>
                    <a:pt x="21" y="57"/>
                    <a:pt x="30" y="60"/>
                    <a:pt x="39" y="58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Freeform 1766">
              <a:extLst>
                <a:ext uri="{FF2B5EF4-FFF2-40B4-BE49-F238E27FC236}">
                  <a16:creationId xmlns:a16="http://schemas.microsoft.com/office/drawing/2014/main" id="{1537777D-6ADC-4AD4-959B-70094841D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1616"/>
              <a:ext cx="141" cy="182"/>
            </a:xfrm>
            <a:custGeom>
              <a:avLst/>
              <a:gdLst>
                <a:gd name="T0" fmla="*/ 337 w 72"/>
                <a:gd name="T1" fmla="*/ 56 h 87"/>
                <a:gd name="T2" fmla="*/ 525 w 72"/>
                <a:gd name="T3" fmla="*/ 328 h 87"/>
                <a:gd name="T4" fmla="*/ 517 w 72"/>
                <a:gd name="T5" fmla="*/ 613 h 87"/>
                <a:gd name="T6" fmla="*/ 337 w 72"/>
                <a:gd name="T7" fmla="*/ 722 h 87"/>
                <a:gd name="T8" fmla="*/ 96 w 72"/>
                <a:gd name="T9" fmla="*/ 678 h 87"/>
                <a:gd name="T10" fmla="*/ 8 w 72"/>
                <a:gd name="T11" fmla="*/ 429 h 87"/>
                <a:gd name="T12" fmla="*/ 69 w 72"/>
                <a:gd name="T13" fmla="*/ 192 h 87"/>
                <a:gd name="T14" fmla="*/ 337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45" y="6"/>
                  </a:moveTo>
                  <a:cubicBezTo>
                    <a:pt x="56" y="12"/>
                    <a:pt x="70" y="17"/>
                    <a:pt x="70" y="36"/>
                  </a:cubicBezTo>
                  <a:cubicBezTo>
                    <a:pt x="70" y="55"/>
                    <a:pt x="72" y="60"/>
                    <a:pt x="69" y="67"/>
                  </a:cubicBezTo>
                  <a:cubicBezTo>
                    <a:pt x="66" y="75"/>
                    <a:pt x="59" y="70"/>
                    <a:pt x="45" y="79"/>
                  </a:cubicBezTo>
                  <a:cubicBezTo>
                    <a:pt x="30" y="87"/>
                    <a:pt x="20" y="81"/>
                    <a:pt x="13" y="74"/>
                  </a:cubicBezTo>
                  <a:cubicBezTo>
                    <a:pt x="9" y="71"/>
                    <a:pt x="3" y="58"/>
                    <a:pt x="1" y="47"/>
                  </a:cubicBezTo>
                  <a:cubicBezTo>
                    <a:pt x="0" y="36"/>
                    <a:pt x="4" y="26"/>
                    <a:pt x="9" y="21"/>
                  </a:cubicBezTo>
                  <a:cubicBezTo>
                    <a:pt x="19" y="11"/>
                    <a:pt x="28" y="0"/>
                    <a:pt x="45" y="6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Freeform 1767">
              <a:extLst>
                <a:ext uri="{FF2B5EF4-FFF2-40B4-BE49-F238E27FC236}">
                  <a16:creationId xmlns:a16="http://schemas.microsoft.com/office/drawing/2014/main" id="{C9D53C50-966D-42AE-B5F3-65D336266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1510"/>
              <a:ext cx="143" cy="129"/>
            </a:xfrm>
            <a:custGeom>
              <a:avLst/>
              <a:gdLst>
                <a:gd name="T0" fmla="*/ 488 w 73"/>
                <a:gd name="T1" fmla="*/ 125 h 62"/>
                <a:gd name="T2" fmla="*/ 488 w 73"/>
                <a:gd name="T3" fmla="*/ 460 h 62"/>
                <a:gd name="T4" fmla="*/ 272 w 73"/>
                <a:gd name="T5" fmla="*/ 541 h 62"/>
                <a:gd name="T6" fmla="*/ 53 w 73"/>
                <a:gd name="T7" fmla="*/ 433 h 62"/>
                <a:gd name="T8" fmla="*/ 204 w 73"/>
                <a:gd name="T9" fmla="*/ 35 h 62"/>
                <a:gd name="T10" fmla="*/ 488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65" y="14"/>
                  </a:moveTo>
                  <a:cubicBezTo>
                    <a:pt x="73" y="27"/>
                    <a:pt x="71" y="45"/>
                    <a:pt x="65" y="51"/>
                  </a:cubicBezTo>
                  <a:cubicBezTo>
                    <a:pt x="57" y="59"/>
                    <a:pt x="49" y="58"/>
                    <a:pt x="36" y="60"/>
                  </a:cubicBezTo>
                  <a:cubicBezTo>
                    <a:pt x="24" y="62"/>
                    <a:pt x="14" y="62"/>
                    <a:pt x="7" y="48"/>
                  </a:cubicBezTo>
                  <a:cubicBezTo>
                    <a:pt x="0" y="35"/>
                    <a:pt x="22" y="8"/>
                    <a:pt x="27" y="4"/>
                  </a:cubicBezTo>
                  <a:cubicBezTo>
                    <a:pt x="32" y="0"/>
                    <a:pt x="57" y="2"/>
                    <a:pt x="65" y="1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Freeform 1768">
              <a:extLst>
                <a:ext uri="{FF2B5EF4-FFF2-40B4-BE49-F238E27FC236}">
                  <a16:creationId xmlns:a16="http://schemas.microsoft.com/office/drawing/2014/main" id="{A67852AC-AD85-47F0-BCF2-23B3CE914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" y="1551"/>
              <a:ext cx="43" cy="53"/>
            </a:xfrm>
            <a:custGeom>
              <a:avLst/>
              <a:gdLst>
                <a:gd name="T0" fmla="*/ 84 w 22"/>
                <a:gd name="T1" fmla="*/ 0 h 25"/>
                <a:gd name="T2" fmla="*/ 133 w 22"/>
                <a:gd name="T3" fmla="*/ 237 h 25"/>
                <a:gd name="T4" fmla="*/ 39 w 22"/>
                <a:gd name="T5" fmla="*/ 17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5">
                  <a:moveTo>
                    <a:pt x="11" y="0"/>
                  </a:moveTo>
                  <a:cubicBezTo>
                    <a:pt x="22" y="2"/>
                    <a:pt x="22" y="16"/>
                    <a:pt x="18" y="25"/>
                  </a:cubicBezTo>
                  <a:cubicBezTo>
                    <a:pt x="9" y="20"/>
                    <a:pt x="0" y="14"/>
                    <a:pt x="5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Freeform 1769">
              <a:extLst>
                <a:ext uri="{FF2B5EF4-FFF2-40B4-BE49-F238E27FC236}">
                  <a16:creationId xmlns:a16="http://schemas.microsoft.com/office/drawing/2014/main" id="{1CE0A6FC-4AA0-417B-ACBB-58C631228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1459"/>
              <a:ext cx="56" cy="42"/>
            </a:xfrm>
            <a:custGeom>
              <a:avLst/>
              <a:gdLst>
                <a:gd name="T0" fmla="*/ 131 w 29"/>
                <a:gd name="T1" fmla="*/ 0 h 20"/>
                <a:gd name="T2" fmla="*/ 187 w 29"/>
                <a:gd name="T3" fmla="*/ 185 h 20"/>
                <a:gd name="T4" fmla="*/ 131 w 29"/>
                <a:gd name="T5" fmla="*/ 160 h 20"/>
                <a:gd name="T6" fmla="*/ 64 w 29"/>
                <a:gd name="T7" fmla="*/ 160 h 20"/>
                <a:gd name="T8" fmla="*/ 85 w 29"/>
                <a:gd name="T9" fmla="*/ 8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0">
                  <a:moveTo>
                    <a:pt x="18" y="0"/>
                  </a:moveTo>
                  <a:cubicBezTo>
                    <a:pt x="27" y="3"/>
                    <a:pt x="29" y="12"/>
                    <a:pt x="26" y="20"/>
                  </a:cubicBezTo>
                  <a:cubicBezTo>
                    <a:pt x="23" y="19"/>
                    <a:pt x="21" y="17"/>
                    <a:pt x="18" y="17"/>
                  </a:cubicBezTo>
                  <a:cubicBezTo>
                    <a:pt x="16" y="16"/>
                    <a:pt x="11" y="18"/>
                    <a:pt x="9" y="17"/>
                  </a:cubicBezTo>
                  <a:cubicBezTo>
                    <a:pt x="0" y="13"/>
                    <a:pt x="11" y="5"/>
                    <a:pt x="12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1" name="Freeform 1770">
              <a:extLst>
                <a:ext uri="{FF2B5EF4-FFF2-40B4-BE49-F238E27FC236}">
                  <a16:creationId xmlns:a16="http://schemas.microsoft.com/office/drawing/2014/main" id="{505D974F-C71D-4BBE-8E87-ABFAE8C42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1" y="1679"/>
              <a:ext cx="38" cy="63"/>
            </a:xfrm>
            <a:custGeom>
              <a:avLst/>
              <a:gdLst>
                <a:gd name="T0" fmla="*/ 88 w 19"/>
                <a:gd name="T1" fmla="*/ 8 h 30"/>
                <a:gd name="T2" fmla="*/ 88 w 19"/>
                <a:gd name="T3" fmla="*/ 260 h 30"/>
                <a:gd name="T4" fmla="*/ 8 w 19"/>
                <a:gd name="T5" fmla="*/ 111 h 30"/>
                <a:gd name="T6" fmla="*/ 48 w 19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0">
                  <a:moveTo>
                    <a:pt x="11" y="1"/>
                  </a:moveTo>
                  <a:cubicBezTo>
                    <a:pt x="16" y="5"/>
                    <a:pt x="19" y="30"/>
                    <a:pt x="11" y="28"/>
                  </a:cubicBezTo>
                  <a:cubicBezTo>
                    <a:pt x="9" y="27"/>
                    <a:pt x="2" y="14"/>
                    <a:pt x="1" y="12"/>
                  </a:cubicBezTo>
                  <a:cubicBezTo>
                    <a:pt x="0" y="8"/>
                    <a:pt x="2" y="1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2" name="Freeform 1771">
              <a:extLst>
                <a:ext uri="{FF2B5EF4-FFF2-40B4-BE49-F238E27FC236}">
                  <a16:creationId xmlns:a16="http://schemas.microsoft.com/office/drawing/2014/main" id="{CC9CFB5E-4DB3-4514-ABD1-A512DA237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1658"/>
              <a:ext cx="30" cy="29"/>
            </a:xfrm>
            <a:custGeom>
              <a:avLst/>
              <a:gdLst>
                <a:gd name="T0" fmla="*/ 120 w 15"/>
                <a:gd name="T1" fmla="*/ 35 h 14"/>
                <a:gd name="T2" fmla="*/ 48 w 15"/>
                <a:gd name="T3" fmla="*/ 99 h 14"/>
                <a:gd name="T4" fmla="*/ 112 w 15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15" y="4"/>
                  </a:moveTo>
                  <a:cubicBezTo>
                    <a:pt x="12" y="8"/>
                    <a:pt x="12" y="14"/>
                    <a:pt x="6" y="11"/>
                  </a:cubicBezTo>
                  <a:cubicBezTo>
                    <a:pt x="0" y="7"/>
                    <a:pt x="8" y="0"/>
                    <a:pt x="14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3" name="Freeform 1772">
              <a:extLst>
                <a:ext uri="{FF2B5EF4-FFF2-40B4-BE49-F238E27FC236}">
                  <a16:creationId xmlns:a16="http://schemas.microsoft.com/office/drawing/2014/main" id="{3B260FBB-5905-4ECD-A1BC-765C8B551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1740"/>
              <a:ext cx="49" cy="21"/>
            </a:xfrm>
            <a:custGeom>
              <a:avLst/>
              <a:gdLst>
                <a:gd name="T0" fmla="*/ 96 w 25"/>
                <a:gd name="T1" fmla="*/ 0 h 10"/>
                <a:gd name="T2" fmla="*/ 180 w 25"/>
                <a:gd name="T3" fmla="*/ 27 h 10"/>
                <a:gd name="T4" fmla="*/ 61 w 25"/>
                <a:gd name="T5" fmla="*/ 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0">
                  <a:moveTo>
                    <a:pt x="13" y="0"/>
                  </a:moveTo>
                  <a:cubicBezTo>
                    <a:pt x="16" y="2"/>
                    <a:pt x="20" y="2"/>
                    <a:pt x="24" y="3"/>
                  </a:cubicBezTo>
                  <a:cubicBezTo>
                    <a:pt x="25" y="10"/>
                    <a:pt x="0" y="8"/>
                    <a:pt x="8" y="1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Freeform 1773">
              <a:extLst>
                <a:ext uri="{FF2B5EF4-FFF2-40B4-BE49-F238E27FC236}">
                  <a16:creationId xmlns:a16="http://schemas.microsoft.com/office/drawing/2014/main" id="{9179EE38-98D6-478A-8EB1-6DE3665D7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" y="1541"/>
              <a:ext cx="22" cy="19"/>
            </a:xfrm>
            <a:custGeom>
              <a:avLst/>
              <a:gdLst>
                <a:gd name="T0" fmla="*/ 88 w 11"/>
                <a:gd name="T1" fmla="*/ 17 h 9"/>
                <a:gd name="T2" fmla="*/ 48 w 11"/>
                <a:gd name="T3" fmla="*/ 84 h 9"/>
                <a:gd name="T4" fmla="*/ 0 w 11"/>
                <a:gd name="T5" fmla="*/ 68 h 9"/>
                <a:gd name="T6" fmla="*/ 48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1" y="2"/>
                  </a:moveTo>
                  <a:cubicBezTo>
                    <a:pt x="9" y="4"/>
                    <a:pt x="9" y="8"/>
                    <a:pt x="6" y="9"/>
                  </a:cubicBezTo>
                  <a:cubicBezTo>
                    <a:pt x="5" y="7"/>
                    <a:pt x="2" y="7"/>
                    <a:pt x="0" y="7"/>
                  </a:cubicBezTo>
                  <a:cubicBezTo>
                    <a:pt x="1" y="4"/>
                    <a:pt x="3" y="2"/>
                    <a:pt x="6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5" name="Freeform 1774">
              <a:extLst>
                <a:ext uri="{FF2B5EF4-FFF2-40B4-BE49-F238E27FC236}">
                  <a16:creationId xmlns:a16="http://schemas.microsoft.com/office/drawing/2014/main" id="{0071A25F-51A9-4CE8-86B6-287DADAC3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9" y="1685"/>
              <a:ext cx="18" cy="42"/>
            </a:xfrm>
            <a:custGeom>
              <a:avLst/>
              <a:gdLst>
                <a:gd name="T0" fmla="*/ 40 w 9"/>
                <a:gd name="T1" fmla="*/ 0 h 20"/>
                <a:gd name="T2" fmla="*/ 72 w 9"/>
                <a:gd name="T3" fmla="*/ 185 h 20"/>
                <a:gd name="T4" fmla="*/ 40 w 9"/>
                <a:gd name="T5" fmla="*/ 1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5" y="0"/>
                  </a:moveTo>
                  <a:cubicBezTo>
                    <a:pt x="0" y="5"/>
                    <a:pt x="2" y="18"/>
                    <a:pt x="9" y="20"/>
                  </a:cubicBezTo>
                  <a:cubicBezTo>
                    <a:pt x="8" y="14"/>
                    <a:pt x="4" y="8"/>
                    <a:pt x="5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6" name="Freeform 1775">
              <a:extLst>
                <a:ext uri="{FF2B5EF4-FFF2-40B4-BE49-F238E27FC236}">
                  <a16:creationId xmlns:a16="http://schemas.microsoft.com/office/drawing/2014/main" id="{4E97E016-8BB5-466D-8618-D5D75EF65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1556"/>
              <a:ext cx="19" cy="37"/>
            </a:xfrm>
            <a:custGeom>
              <a:avLst/>
              <a:gdLst>
                <a:gd name="T0" fmla="*/ 29 w 10"/>
                <a:gd name="T1" fmla="*/ 0 h 18"/>
                <a:gd name="T2" fmla="*/ 40 w 10"/>
                <a:gd name="T3" fmla="*/ 156 h 18"/>
                <a:gd name="T4" fmla="*/ 68 w 10"/>
                <a:gd name="T5" fmla="*/ 156 h 18"/>
                <a:gd name="T6" fmla="*/ 36 w 10"/>
                <a:gd name="T7" fmla="*/ 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8">
                  <a:moveTo>
                    <a:pt x="4" y="0"/>
                  </a:moveTo>
                  <a:cubicBezTo>
                    <a:pt x="0" y="7"/>
                    <a:pt x="3" y="10"/>
                    <a:pt x="6" y="18"/>
                  </a:cubicBezTo>
                  <a:cubicBezTo>
                    <a:pt x="7" y="17"/>
                    <a:pt x="9" y="17"/>
                    <a:pt x="10" y="18"/>
                  </a:cubicBezTo>
                  <a:cubicBezTo>
                    <a:pt x="8" y="13"/>
                    <a:pt x="5" y="8"/>
                    <a:pt x="5" y="3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7" name="Freeform 1776">
              <a:extLst>
                <a:ext uri="{FF2B5EF4-FFF2-40B4-BE49-F238E27FC236}">
                  <a16:creationId xmlns:a16="http://schemas.microsoft.com/office/drawing/2014/main" id="{AD630728-4C34-445C-8B32-B8036AD2D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1474"/>
              <a:ext cx="24" cy="21"/>
            </a:xfrm>
            <a:custGeom>
              <a:avLst/>
              <a:gdLst>
                <a:gd name="T0" fmla="*/ 16 w 12"/>
                <a:gd name="T1" fmla="*/ 0 h 10"/>
                <a:gd name="T2" fmla="*/ 16 w 12"/>
                <a:gd name="T3" fmla="*/ 84 h 10"/>
                <a:gd name="T4" fmla="*/ 96 w 12"/>
                <a:gd name="T5" fmla="*/ 92 h 10"/>
                <a:gd name="T6" fmla="*/ 32 w 12"/>
                <a:gd name="T7" fmla="*/ 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2" y="3"/>
                    <a:pt x="0" y="7"/>
                    <a:pt x="2" y="9"/>
                  </a:cubicBezTo>
                  <a:cubicBezTo>
                    <a:pt x="4" y="10"/>
                    <a:pt x="10" y="10"/>
                    <a:pt x="12" y="10"/>
                  </a:cubicBezTo>
                  <a:cubicBezTo>
                    <a:pt x="9" y="8"/>
                    <a:pt x="5" y="5"/>
                    <a:pt x="4" y="1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8" name="Freeform 1777">
              <a:extLst>
                <a:ext uri="{FF2B5EF4-FFF2-40B4-BE49-F238E27FC236}">
                  <a16:creationId xmlns:a16="http://schemas.microsoft.com/office/drawing/2014/main" id="{79984367-FAE8-4DF1-A5A7-63CCD3732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4" y="1706"/>
              <a:ext cx="30" cy="29"/>
            </a:xfrm>
            <a:custGeom>
              <a:avLst/>
              <a:gdLst>
                <a:gd name="T0" fmla="*/ 72 w 15"/>
                <a:gd name="T1" fmla="*/ 0 h 14"/>
                <a:gd name="T2" fmla="*/ 80 w 15"/>
                <a:gd name="T3" fmla="*/ 116 h 14"/>
                <a:gd name="T4" fmla="*/ 8 w 15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9" y="0"/>
                  </a:moveTo>
                  <a:cubicBezTo>
                    <a:pt x="13" y="2"/>
                    <a:pt x="15" y="12"/>
                    <a:pt x="10" y="13"/>
                  </a:cubicBezTo>
                  <a:cubicBezTo>
                    <a:pt x="5" y="14"/>
                    <a:pt x="0" y="5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9" name="Freeform 1778">
              <a:extLst>
                <a:ext uri="{FF2B5EF4-FFF2-40B4-BE49-F238E27FC236}">
                  <a16:creationId xmlns:a16="http://schemas.microsoft.com/office/drawing/2014/main" id="{B1D99168-F72E-45C3-90FA-07EA1E640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1577"/>
              <a:ext cx="28" cy="27"/>
            </a:xfrm>
            <a:custGeom>
              <a:avLst/>
              <a:gdLst>
                <a:gd name="T0" fmla="*/ 40 w 14"/>
                <a:gd name="T1" fmla="*/ 0 h 13"/>
                <a:gd name="T2" fmla="*/ 64 w 14"/>
                <a:gd name="T3" fmla="*/ 108 h 13"/>
                <a:gd name="T4" fmla="*/ 0 w 14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5" y="0"/>
                  </a:moveTo>
                  <a:cubicBezTo>
                    <a:pt x="7" y="2"/>
                    <a:pt x="14" y="11"/>
                    <a:pt x="8" y="12"/>
                  </a:cubicBezTo>
                  <a:cubicBezTo>
                    <a:pt x="4" y="13"/>
                    <a:pt x="1" y="5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0" name="Freeform 1779">
              <a:extLst>
                <a:ext uri="{FF2B5EF4-FFF2-40B4-BE49-F238E27FC236}">
                  <a16:creationId xmlns:a16="http://schemas.microsoft.com/office/drawing/2014/main" id="{8E7F5792-8DD6-4683-829D-06C1139B8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7" y="1639"/>
              <a:ext cx="71" cy="46"/>
            </a:xfrm>
            <a:custGeom>
              <a:avLst/>
              <a:gdLst>
                <a:gd name="T0" fmla="*/ 93 w 36"/>
                <a:gd name="T1" fmla="*/ 17 h 22"/>
                <a:gd name="T2" fmla="*/ 176 w 36"/>
                <a:gd name="T3" fmla="*/ 201 h 22"/>
                <a:gd name="T4" fmla="*/ 101 w 36"/>
                <a:gd name="T5" fmla="*/ 84 h 22"/>
                <a:gd name="T6" fmla="*/ 0 w 36"/>
                <a:gd name="T7" fmla="*/ 8 h 22"/>
                <a:gd name="T8" fmla="*/ 8 w 36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2">
                  <a:moveTo>
                    <a:pt x="12" y="2"/>
                  </a:moveTo>
                  <a:cubicBezTo>
                    <a:pt x="14" y="3"/>
                    <a:pt x="36" y="19"/>
                    <a:pt x="23" y="22"/>
                  </a:cubicBezTo>
                  <a:cubicBezTo>
                    <a:pt x="20" y="17"/>
                    <a:pt x="18" y="13"/>
                    <a:pt x="13" y="9"/>
                  </a:cubicBezTo>
                  <a:cubicBezTo>
                    <a:pt x="9" y="7"/>
                    <a:pt x="4" y="5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1" name="Freeform 1780">
              <a:extLst>
                <a:ext uri="{FF2B5EF4-FFF2-40B4-BE49-F238E27FC236}">
                  <a16:creationId xmlns:a16="http://schemas.microsoft.com/office/drawing/2014/main" id="{FFC3C2DC-DDAB-421D-AA56-3E4B08B0B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2501"/>
              <a:ext cx="50" cy="69"/>
            </a:xfrm>
            <a:custGeom>
              <a:avLst/>
              <a:gdLst>
                <a:gd name="T0" fmla="*/ 104 w 25"/>
                <a:gd name="T1" fmla="*/ 0 h 33"/>
                <a:gd name="T2" fmla="*/ 176 w 25"/>
                <a:gd name="T3" fmla="*/ 144 h 33"/>
                <a:gd name="T4" fmla="*/ 128 w 25"/>
                <a:gd name="T5" fmla="*/ 228 h 33"/>
                <a:gd name="T6" fmla="*/ 88 w 25"/>
                <a:gd name="T7" fmla="*/ 276 h 33"/>
                <a:gd name="T8" fmla="*/ 48 w 25"/>
                <a:gd name="T9" fmla="*/ 301 h 33"/>
                <a:gd name="T10" fmla="*/ 64 w 25"/>
                <a:gd name="T11" fmla="*/ 228 h 33"/>
                <a:gd name="T12" fmla="*/ 64 w 25"/>
                <a:gd name="T13" fmla="*/ 109 h 33"/>
                <a:gd name="T14" fmla="*/ 8 w 25"/>
                <a:gd name="T15" fmla="*/ 128 h 33"/>
                <a:gd name="T16" fmla="*/ 64 w 25"/>
                <a:gd name="T17" fmla="*/ 27 h 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3">
                  <a:moveTo>
                    <a:pt x="13" y="0"/>
                  </a:moveTo>
                  <a:cubicBezTo>
                    <a:pt x="17" y="3"/>
                    <a:pt x="25" y="11"/>
                    <a:pt x="22" y="16"/>
                  </a:cubicBezTo>
                  <a:cubicBezTo>
                    <a:pt x="21" y="19"/>
                    <a:pt x="18" y="23"/>
                    <a:pt x="16" y="25"/>
                  </a:cubicBezTo>
                  <a:cubicBezTo>
                    <a:pt x="14" y="27"/>
                    <a:pt x="13" y="28"/>
                    <a:pt x="11" y="30"/>
                  </a:cubicBezTo>
                  <a:cubicBezTo>
                    <a:pt x="10" y="31"/>
                    <a:pt x="8" y="33"/>
                    <a:pt x="6" y="33"/>
                  </a:cubicBezTo>
                  <a:cubicBezTo>
                    <a:pt x="3" y="32"/>
                    <a:pt x="7" y="27"/>
                    <a:pt x="8" y="25"/>
                  </a:cubicBezTo>
                  <a:cubicBezTo>
                    <a:pt x="8" y="22"/>
                    <a:pt x="9" y="15"/>
                    <a:pt x="8" y="12"/>
                  </a:cubicBezTo>
                  <a:cubicBezTo>
                    <a:pt x="5" y="9"/>
                    <a:pt x="3" y="12"/>
                    <a:pt x="1" y="14"/>
                  </a:cubicBezTo>
                  <a:cubicBezTo>
                    <a:pt x="0" y="12"/>
                    <a:pt x="5" y="4"/>
                    <a:pt x="8" y="3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2" name="Freeform 1781">
              <a:extLst>
                <a:ext uri="{FF2B5EF4-FFF2-40B4-BE49-F238E27FC236}">
                  <a16:creationId xmlns:a16="http://schemas.microsoft.com/office/drawing/2014/main" id="{D9F747BF-0F9C-4E0C-B4BE-D2BFD3C03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2465"/>
              <a:ext cx="14" cy="23"/>
            </a:xfrm>
            <a:custGeom>
              <a:avLst/>
              <a:gdLst>
                <a:gd name="T0" fmla="*/ 8 w 7"/>
                <a:gd name="T1" fmla="*/ 0 h 11"/>
                <a:gd name="T2" fmla="*/ 56 w 7"/>
                <a:gd name="T3" fmla="*/ 56 h 11"/>
                <a:gd name="T4" fmla="*/ 8 w 7"/>
                <a:gd name="T5" fmla="*/ 100 h 11"/>
                <a:gd name="T6" fmla="*/ 16 w 7"/>
                <a:gd name="T7" fmla="*/ 44 h 11"/>
                <a:gd name="T8" fmla="*/ 0 w 7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1">
                  <a:moveTo>
                    <a:pt x="1" y="0"/>
                  </a:moveTo>
                  <a:cubicBezTo>
                    <a:pt x="3" y="0"/>
                    <a:pt x="7" y="3"/>
                    <a:pt x="7" y="6"/>
                  </a:cubicBezTo>
                  <a:cubicBezTo>
                    <a:pt x="7" y="7"/>
                    <a:pt x="2" y="11"/>
                    <a:pt x="1" y="11"/>
                  </a:cubicBezTo>
                  <a:cubicBezTo>
                    <a:pt x="1" y="9"/>
                    <a:pt x="2" y="7"/>
                    <a:pt x="2" y="5"/>
                  </a:cubicBezTo>
                  <a:cubicBezTo>
                    <a:pt x="2" y="3"/>
                    <a:pt x="0" y="2"/>
                    <a:pt x="0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3" name="Freeform 1782">
              <a:extLst>
                <a:ext uri="{FF2B5EF4-FFF2-40B4-BE49-F238E27FC236}">
                  <a16:creationId xmlns:a16="http://schemas.microsoft.com/office/drawing/2014/main" id="{2C302C6C-BF9D-4A09-B5F3-80048F680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0" y="2469"/>
              <a:ext cx="23" cy="30"/>
            </a:xfrm>
            <a:custGeom>
              <a:avLst/>
              <a:gdLst>
                <a:gd name="T0" fmla="*/ 44 w 12"/>
                <a:gd name="T1" fmla="*/ 0 h 14"/>
                <a:gd name="T2" fmla="*/ 0 w 12"/>
                <a:gd name="T3" fmla="*/ 41 h 14"/>
                <a:gd name="T4" fmla="*/ 23 w 12"/>
                <a:gd name="T5" fmla="*/ 88 h 14"/>
                <a:gd name="T6" fmla="*/ 23 w 12"/>
                <a:gd name="T7" fmla="*/ 129 h 14"/>
                <a:gd name="T8" fmla="*/ 69 w 12"/>
                <a:gd name="T9" fmla="*/ 137 h 14"/>
                <a:gd name="T10" fmla="*/ 48 w 12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6" y="0"/>
                  </a:moveTo>
                  <a:cubicBezTo>
                    <a:pt x="4" y="1"/>
                    <a:pt x="0" y="1"/>
                    <a:pt x="0" y="4"/>
                  </a:cubicBezTo>
                  <a:cubicBezTo>
                    <a:pt x="0" y="6"/>
                    <a:pt x="3" y="7"/>
                    <a:pt x="3" y="9"/>
                  </a:cubicBezTo>
                  <a:cubicBezTo>
                    <a:pt x="4" y="10"/>
                    <a:pt x="3" y="11"/>
                    <a:pt x="3" y="13"/>
                  </a:cubicBezTo>
                  <a:cubicBezTo>
                    <a:pt x="5" y="13"/>
                    <a:pt x="8" y="14"/>
                    <a:pt x="10" y="14"/>
                  </a:cubicBezTo>
                  <a:cubicBezTo>
                    <a:pt x="11" y="11"/>
                    <a:pt x="12" y="0"/>
                    <a:pt x="7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4" name="Freeform 1783">
              <a:extLst>
                <a:ext uri="{FF2B5EF4-FFF2-40B4-BE49-F238E27FC236}">
                  <a16:creationId xmlns:a16="http://schemas.microsoft.com/office/drawing/2014/main" id="{F2B8D4AC-FF20-4F72-B190-11025D5D2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609"/>
              <a:ext cx="38" cy="63"/>
            </a:xfrm>
            <a:custGeom>
              <a:avLst/>
              <a:gdLst>
                <a:gd name="T0" fmla="*/ 96 w 19"/>
                <a:gd name="T1" fmla="*/ 0 h 30"/>
                <a:gd name="T2" fmla="*/ 144 w 19"/>
                <a:gd name="T3" fmla="*/ 48 h 30"/>
                <a:gd name="T4" fmla="*/ 104 w 19"/>
                <a:gd name="T5" fmla="*/ 160 h 30"/>
                <a:gd name="T6" fmla="*/ 16 w 19"/>
                <a:gd name="T7" fmla="*/ 244 h 30"/>
                <a:gd name="T8" fmla="*/ 8 w 19"/>
                <a:gd name="T9" fmla="*/ 204 h 30"/>
                <a:gd name="T10" fmla="*/ 16 w 19"/>
                <a:gd name="T11" fmla="*/ 160 h 30"/>
                <a:gd name="T12" fmla="*/ 80 w 19"/>
                <a:gd name="T13" fmla="*/ 1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0">
                  <a:moveTo>
                    <a:pt x="12" y="0"/>
                  </a:moveTo>
                  <a:cubicBezTo>
                    <a:pt x="14" y="1"/>
                    <a:pt x="17" y="2"/>
                    <a:pt x="18" y="5"/>
                  </a:cubicBezTo>
                  <a:cubicBezTo>
                    <a:pt x="19" y="9"/>
                    <a:pt x="15" y="14"/>
                    <a:pt x="13" y="17"/>
                  </a:cubicBezTo>
                  <a:cubicBezTo>
                    <a:pt x="11" y="20"/>
                    <a:pt x="6" y="30"/>
                    <a:pt x="2" y="26"/>
                  </a:cubicBezTo>
                  <a:cubicBezTo>
                    <a:pt x="2" y="26"/>
                    <a:pt x="1" y="23"/>
                    <a:pt x="1" y="22"/>
                  </a:cubicBezTo>
                  <a:cubicBezTo>
                    <a:pt x="0" y="21"/>
                    <a:pt x="1" y="20"/>
                    <a:pt x="2" y="17"/>
                  </a:cubicBezTo>
                  <a:cubicBezTo>
                    <a:pt x="4" y="13"/>
                    <a:pt x="6" y="5"/>
                    <a:pt x="10" y="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5" name="Freeform 1784">
              <a:extLst>
                <a:ext uri="{FF2B5EF4-FFF2-40B4-BE49-F238E27FC236}">
                  <a16:creationId xmlns:a16="http://schemas.microsoft.com/office/drawing/2014/main" id="{C65F4495-92B9-469C-BAA3-D84E113B0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2708"/>
              <a:ext cx="45" cy="41"/>
            </a:xfrm>
            <a:custGeom>
              <a:avLst/>
              <a:gdLst>
                <a:gd name="T0" fmla="*/ 172 w 23"/>
                <a:gd name="T1" fmla="*/ 0 h 20"/>
                <a:gd name="T2" fmla="*/ 119 w 23"/>
                <a:gd name="T3" fmla="*/ 139 h 20"/>
                <a:gd name="T4" fmla="*/ 0 w 23"/>
                <a:gd name="T5" fmla="*/ 164 h 20"/>
                <a:gd name="T6" fmla="*/ 112 w 23"/>
                <a:gd name="T7" fmla="*/ 88 h 20"/>
                <a:gd name="T8" fmla="*/ 164 w 23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0">
                  <a:moveTo>
                    <a:pt x="23" y="0"/>
                  </a:moveTo>
                  <a:cubicBezTo>
                    <a:pt x="23" y="6"/>
                    <a:pt x="20" y="13"/>
                    <a:pt x="16" y="16"/>
                  </a:cubicBezTo>
                  <a:cubicBezTo>
                    <a:pt x="13" y="18"/>
                    <a:pt x="4" y="20"/>
                    <a:pt x="0" y="19"/>
                  </a:cubicBezTo>
                  <a:cubicBezTo>
                    <a:pt x="5" y="16"/>
                    <a:pt x="10" y="14"/>
                    <a:pt x="15" y="10"/>
                  </a:cubicBezTo>
                  <a:cubicBezTo>
                    <a:pt x="18" y="8"/>
                    <a:pt x="19" y="3"/>
                    <a:pt x="22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6" name="Freeform 1785">
              <a:extLst>
                <a:ext uri="{FF2B5EF4-FFF2-40B4-BE49-F238E27FC236}">
                  <a16:creationId xmlns:a16="http://schemas.microsoft.com/office/drawing/2014/main" id="{41347DAC-0CDC-4A13-9104-61127AFE6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751"/>
              <a:ext cx="45" cy="44"/>
            </a:xfrm>
            <a:custGeom>
              <a:avLst/>
              <a:gdLst>
                <a:gd name="T0" fmla="*/ 172 w 23"/>
                <a:gd name="T1" fmla="*/ 92 h 21"/>
                <a:gd name="T2" fmla="*/ 0 w 23"/>
                <a:gd name="T3" fmla="*/ 168 h 21"/>
                <a:gd name="T4" fmla="*/ 88 w 23"/>
                <a:gd name="T5" fmla="*/ 92 h 21"/>
                <a:gd name="T6" fmla="*/ 61 w 23"/>
                <a:gd name="T7" fmla="*/ 8 h 21"/>
                <a:gd name="T8" fmla="*/ 164 w 23"/>
                <a:gd name="T9" fmla="*/ 5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1">
                  <a:moveTo>
                    <a:pt x="23" y="10"/>
                  </a:moveTo>
                  <a:cubicBezTo>
                    <a:pt x="16" y="13"/>
                    <a:pt x="8" y="21"/>
                    <a:pt x="0" y="18"/>
                  </a:cubicBezTo>
                  <a:cubicBezTo>
                    <a:pt x="3" y="17"/>
                    <a:pt x="11" y="14"/>
                    <a:pt x="12" y="10"/>
                  </a:cubicBezTo>
                  <a:cubicBezTo>
                    <a:pt x="13" y="7"/>
                    <a:pt x="9" y="4"/>
                    <a:pt x="8" y="1"/>
                  </a:cubicBezTo>
                  <a:cubicBezTo>
                    <a:pt x="11" y="0"/>
                    <a:pt x="19" y="4"/>
                    <a:pt x="22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7" name="Freeform 1786">
              <a:extLst>
                <a:ext uri="{FF2B5EF4-FFF2-40B4-BE49-F238E27FC236}">
                  <a16:creationId xmlns:a16="http://schemas.microsoft.com/office/drawing/2014/main" id="{87F5B09B-3C7F-47D9-A837-E72404A5D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777"/>
              <a:ext cx="41" cy="29"/>
            </a:xfrm>
            <a:custGeom>
              <a:avLst/>
              <a:gdLst>
                <a:gd name="T0" fmla="*/ 45 w 21"/>
                <a:gd name="T1" fmla="*/ 0 h 14"/>
                <a:gd name="T2" fmla="*/ 148 w 21"/>
                <a:gd name="T3" fmla="*/ 73 h 14"/>
                <a:gd name="T4" fmla="*/ 103 w 21"/>
                <a:gd name="T5" fmla="*/ 116 h 14"/>
                <a:gd name="T6" fmla="*/ 0 w 21"/>
                <a:gd name="T7" fmla="*/ 124 h 14"/>
                <a:gd name="T8" fmla="*/ 39 w 21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6" y="0"/>
                  </a:moveTo>
                  <a:cubicBezTo>
                    <a:pt x="10" y="1"/>
                    <a:pt x="18" y="4"/>
                    <a:pt x="20" y="8"/>
                  </a:cubicBezTo>
                  <a:cubicBezTo>
                    <a:pt x="21" y="12"/>
                    <a:pt x="17" y="13"/>
                    <a:pt x="14" y="13"/>
                  </a:cubicBezTo>
                  <a:cubicBezTo>
                    <a:pt x="9" y="13"/>
                    <a:pt x="4" y="14"/>
                    <a:pt x="0" y="14"/>
                  </a:cubicBezTo>
                  <a:cubicBezTo>
                    <a:pt x="6" y="11"/>
                    <a:pt x="9" y="6"/>
                    <a:pt x="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8" name="Freeform 1787">
              <a:extLst>
                <a:ext uri="{FF2B5EF4-FFF2-40B4-BE49-F238E27FC236}">
                  <a16:creationId xmlns:a16="http://schemas.microsoft.com/office/drawing/2014/main" id="{7820A166-58BD-410E-B66E-BBC5FA053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802"/>
              <a:ext cx="29" cy="25"/>
            </a:xfrm>
            <a:custGeom>
              <a:avLst/>
              <a:gdLst>
                <a:gd name="T0" fmla="*/ 72 w 15"/>
                <a:gd name="T1" fmla="*/ 0 h 12"/>
                <a:gd name="T2" fmla="*/ 0 w 15"/>
                <a:gd name="T3" fmla="*/ 27 h 12"/>
                <a:gd name="T4" fmla="*/ 108 w 15"/>
                <a:gd name="T5" fmla="*/ 7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10" y="0"/>
                  </a:moveTo>
                  <a:cubicBezTo>
                    <a:pt x="7" y="0"/>
                    <a:pt x="2" y="1"/>
                    <a:pt x="0" y="3"/>
                  </a:cubicBezTo>
                  <a:cubicBezTo>
                    <a:pt x="2" y="6"/>
                    <a:pt x="13" y="12"/>
                    <a:pt x="15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59" name="Freeform 1788">
              <a:extLst>
                <a:ext uri="{FF2B5EF4-FFF2-40B4-BE49-F238E27FC236}">
                  <a16:creationId xmlns:a16="http://schemas.microsoft.com/office/drawing/2014/main" id="{53962B05-B642-496D-8A22-5A766D9AE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823"/>
              <a:ext cx="30" cy="20"/>
            </a:xfrm>
            <a:custGeom>
              <a:avLst/>
              <a:gdLst>
                <a:gd name="T0" fmla="*/ 120 w 15"/>
                <a:gd name="T1" fmla="*/ 80 h 10"/>
                <a:gd name="T2" fmla="*/ 0 w 15"/>
                <a:gd name="T3" fmla="*/ 0 h 10"/>
                <a:gd name="T4" fmla="*/ 112 w 15"/>
                <a:gd name="T5" fmla="*/ 0 h 10"/>
                <a:gd name="T6" fmla="*/ 112 w 15"/>
                <a:gd name="T7" fmla="*/ 6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15" y="10"/>
                  </a:moveTo>
                  <a:cubicBezTo>
                    <a:pt x="9" y="9"/>
                    <a:pt x="3" y="4"/>
                    <a:pt x="0" y="0"/>
                  </a:cubicBezTo>
                  <a:cubicBezTo>
                    <a:pt x="5" y="2"/>
                    <a:pt x="9" y="1"/>
                    <a:pt x="14" y="0"/>
                  </a:cubicBezTo>
                  <a:cubicBezTo>
                    <a:pt x="9" y="1"/>
                    <a:pt x="10" y="6"/>
                    <a:pt x="14" y="8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0" name="Freeform 1789">
              <a:extLst>
                <a:ext uri="{FF2B5EF4-FFF2-40B4-BE49-F238E27FC236}">
                  <a16:creationId xmlns:a16="http://schemas.microsoft.com/office/drawing/2014/main" id="{B5A946B4-FA2B-4321-B3C6-29052A243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2758"/>
              <a:ext cx="45" cy="27"/>
            </a:xfrm>
            <a:custGeom>
              <a:avLst/>
              <a:gdLst>
                <a:gd name="T0" fmla="*/ 172 w 23"/>
                <a:gd name="T1" fmla="*/ 100 h 13"/>
                <a:gd name="T2" fmla="*/ 76 w 23"/>
                <a:gd name="T3" fmla="*/ 100 h 13"/>
                <a:gd name="T4" fmla="*/ 0 w 23"/>
                <a:gd name="T5" fmla="*/ 35 h 13"/>
                <a:gd name="T6" fmla="*/ 53 w 23"/>
                <a:gd name="T7" fmla="*/ 25 h 13"/>
                <a:gd name="T8" fmla="*/ 127 w 23"/>
                <a:gd name="T9" fmla="*/ 0 h 13"/>
                <a:gd name="T10" fmla="*/ 96 w 23"/>
                <a:gd name="T11" fmla="*/ 35 h 13"/>
                <a:gd name="T12" fmla="*/ 141 w 23"/>
                <a:gd name="T13" fmla="*/ 10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3">
                  <a:moveTo>
                    <a:pt x="23" y="11"/>
                  </a:moveTo>
                  <a:cubicBezTo>
                    <a:pt x="19" y="13"/>
                    <a:pt x="14" y="12"/>
                    <a:pt x="10" y="11"/>
                  </a:cubicBezTo>
                  <a:cubicBezTo>
                    <a:pt x="7" y="10"/>
                    <a:pt x="0" y="8"/>
                    <a:pt x="0" y="4"/>
                  </a:cubicBezTo>
                  <a:cubicBezTo>
                    <a:pt x="1" y="1"/>
                    <a:pt x="5" y="3"/>
                    <a:pt x="7" y="3"/>
                  </a:cubicBezTo>
                  <a:cubicBezTo>
                    <a:pt x="12" y="4"/>
                    <a:pt x="14" y="2"/>
                    <a:pt x="17" y="0"/>
                  </a:cubicBezTo>
                  <a:cubicBezTo>
                    <a:pt x="16" y="1"/>
                    <a:pt x="13" y="2"/>
                    <a:pt x="13" y="4"/>
                  </a:cubicBezTo>
                  <a:cubicBezTo>
                    <a:pt x="11" y="8"/>
                    <a:pt x="16" y="10"/>
                    <a:pt x="19" y="12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1" name="Freeform 1790">
              <a:extLst>
                <a:ext uri="{FF2B5EF4-FFF2-40B4-BE49-F238E27FC236}">
                  <a16:creationId xmlns:a16="http://schemas.microsoft.com/office/drawing/2014/main" id="{2864F727-ADBD-42F5-A4AE-15A7D0D7E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2678"/>
              <a:ext cx="62" cy="25"/>
            </a:xfrm>
            <a:custGeom>
              <a:avLst/>
              <a:gdLst>
                <a:gd name="T0" fmla="*/ 233 w 32"/>
                <a:gd name="T1" fmla="*/ 17 h 12"/>
                <a:gd name="T2" fmla="*/ 109 w 32"/>
                <a:gd name="T3" fmla="*/ 100 h 12"/>
                <a:gd name="T4" fmla="*/ 0 w 32"/>
                <a:gd name="T5" fmla="*/ 56 h 12"/>
                <a:gd name="T6" fmla="*/ 140 w 32"/>
                <a:gd name="T7" fmla="*/ 0 h 12"/>
                <a:gd name="T8" fmla="*/ 169 w 32"/>
                <a:gd name="T9" fmla="*/ 5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2">
                  <a:moveTo>
                    <a:pt x="32" y="2"/>
                  </a:moveTo>
                  <a:cubicBezTo>
                    <a:pt x="27" y="7"/>
                    <a:pt x="22" y="11"/>
                    <a:pt x="15" y="11"/>
                  </a:cubicBezTo>
                  <a:cubicBezTo>
                    <a:pt x="10" y="12"/>
                    <a:pt x="3" y="11"/>
                    <a:pt x="0" y="6"/>
                  </a:cubicBezTo>
                  <a:cubicBezTo>
                    <a:pt x="8" y="8"/>
                    <a:pt x="13" y="3"/>
                    <a:pt x="19" y="0"/>
                  </a:cubicBezTo>
                  <a:cubicBezTo>
                    <a:pt x="15" y="4"/>
                    <a:pt x="19" y="7"/>
                    <a:pt x="23" y="6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2" name="Freeform 1791">
              <a:extLst>
                <a:ext uri="{FF2B5EF4-FFF2-40B4-BE49-F238E27FC236}">
                  <a16:creationId xmlns:a16="http://schemas.microsoft.com/office/drawing/2014/main" id="{F5A14963-ABC0-44D0-9843-610FD0E01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2501"/>
              <a:ext cx="30" cy="18"/>
            </a:xfrm>
            <a:custGeom>
              <a:avLst/>
              <a:gdLst>
                <a:gd name="T0" fmla="*/ 120 w 15"/>
                <a:gd name="T1" fmla="*/ 48 h 9"/>
                <a:gd name="T2" fmla="*/ 64 w 15"/>
                <a:gd name="T3" fmla="*/ 0 h 9"/>
                <a:gd name="T4" fmla="*/ 0 w 15"/>
                <a:gd name="T5" fmla="*/ 72 h 9"/>
                <a:gd name="T6" fmla="*/ 96 w 15"/>
                <a:gd name="T7" fmla="*/ 4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15" y="6"/>
                  </a:moveTo>
                  <a:cubicBezTo>
                    <a:pt x="13" y="3"/>
                    <a:pt x="12" y="0"/>
                    <a:pt x="8" y="0"/>
                  </a:cubicBezTo>
                  <a:cubicBezTo>
                    <a:pt x="5" y="1"/>
                    <a:pt x="1" y="6"/>
                    <a:pt x="0" y="9"/>
                  </a:cubicBezTo>
                  <a:cubicBezTo>
                    <a:pt x="4" y="8"/>
                    <a:pt x="8" y="1"/>
                    <a:pt x="12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3" name="Freeform 1792">
              <a:extLst>
                <a:ext uri="{FF2B5EF4-FFF2-40B4-BE49-F238E27FC236}">
                  <a16:creationId xmlns:a16="http://schemas.microsoft.com/office/drawing/2014/main" id="{72A0C53B-96AC-46F5-9986-C5CAEB108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1" y="2620"/>
              <a:ext cx="22" cy="39"/>
            </a:xfrm>
            <a:custGeom>
              <a:avLst/>
              <a:gdLst>
                <a:gd name="T0" fmla="*/ 80 w 11"/>
                <a:gd name="T1" fmla="*/ 0 h 19"/>
                <a:gd name="T2" fmla="*/ 40 w 11"/>
                <a:gd name="T3" fmla="*/ 164 h 19"/>
                <a:gd name="T4" fmla="*/ 88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10" y="0"/>
                  </a:moveTo>
                  <a:cubicBezTo>
                    <a:pt x="7" y="3"/>
                    <a:pt x="0" y="17"/>
                    <a:pt x="5" y="19"/>
                  </a:cubicBezTo>
                  <a:cubicBezTo>
                    <a:pt x="5" y="13"/>
                    <a:pt x="9" y="7"/>
                    <a:pt x="11" y="0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4" name="Freeform 1793">
              <a:extLst>
                <a:ext uri="{FF2B5EF4-FFF2-40B4-BE49-F238E27FC236}">
                  <a16:creationId xmlns:a16="http://schemas.microsoft.com/office/drawing/2014/main" id="{CA93B496-3C3A-4EF2-B57B-84FD9F644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762"/>
              <a:ext cx="28" cy="21"/>
            </a:xfrm>
            <a:custGeom>
              <a:avLst/>
              <a:gdLst>
                <a:gd name="T0" fmla="*/ 64 w 14"/>
                <a:gd name="T1" fmla="*/ 8 h 10"/>
                <a:gd name="T2" fmla="*/ 8 w 14"/>
                <a:gd name="T3" fmla="*/ 27 h 10"/>
                <a:gd name="T4" fmla="*/ 112 w 14"/>
                <a:gd name="T5" fmla="*/ 92 h 10"/>
                <a:gd name="T6" fmla="*/ 48 w 14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8" y="1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6"/>
                    <a:pt x="12" y="9"/>
                    <a:pt x="14" y="10"/>
                  </a:cubicBezTo>
                  <a:cubicBezTo>
                    <a:pt x="12" y="8"/>
                    <a:pt x="7" y="5"/>
                    <a:pt x="6" y="2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5" name="Freeform 1794">
              <a:extLst>
                <a:ext uri="{FF2B5EF4-FFF2-40B4-BE49-F238E27FC236}">
                  <a16:creationId xmlns:a16="http://schemas.microsoft.com/office/drawing/2014/main" id="{519A3FE1-1FCF-419C-A5C1-8868A4B7E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804"/>
              <a:ext cx="19" cy="14"/>
            </a:xfrm>
            <a:custGeom>
              <a:avLst/>
              <a:gdLst>
                <a:gd name="T0" fmla="*/ 68 w 10"/>
                <a:gd name="T1" fmla="*/ 56 h 7"/>
                <a:gd name="T2" fmla="*/ 0 w 10"/>
                <a:gd name="T3" fmla="*/ 16 h 7"/>
                <a:gd name="T4" fmla="*/ 40 w 10"/>
                <a:gd name="T5" fmla="*/ 0 h 7"/>
                <a:gd name="T6" fmla="*/ 48 w 10"/>
                <a:gd name="T7" fmla="*/ 3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10" y="7"/>
                  </a:moveTo>
                  <a:cubicBezTo>
                    <a:pt x="6" y="7"/>
                    <a:pt x="1" y="6"/>
                    <a:pt x="0" y="2"/>
                  </a:cubicBezTo>
                  <a:cubicBezTo>
                    <a:pt x="2" y="2"/>
                    <a:pt x="4" y="0"/>
                    <a:pt x="6" y="0"/>
                  </a:cubicBezTo>
                  <a:cubicBezTo>
                    <a:pt x="5" y="1"/>
                    <a:pt x="5" y="3"/>
                    <a:pt x="7" y="4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6" name="Freeform 1795">
              <a:extLst>
                <a:ext uri="{FF2B5EF4-FFF2-40B4-BE49-F238E27FC236}">
                  <a16:creationId xmlns:a16="http://schemas.microsoft.com/office/drawing/2014/main" id="{73FD51AA-B45C-4241-953C-F92EE0A29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2823"/>
              <a:ext cx="16" cy="14"/>
            </a:xfrm>
            <a:custGeom>
              <a:avLst/>
              <a:gdLst>
                <a:gd name="T0" fmla="*/ 56 w 8"/>
                <a:gd name="T1" fmla="*/ 56 h 7"/>
                <a:gd name="T2" fmla="*/ 0 w 8"/>
                <a:gd name="T3" fmla="*/ 0 h 7"/>
                <a:gd name="T4" fmla="*/ 64 w 8"/>
                <a:gd name="T5" fmla="*/ 8 h 7"/>
                <a:gd name="T6" fmla="*/ 56 w 8"/>
                <a:gd name="T7" fmla="*/ 4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7" y="7"/>
                  </a:moveTo>
                  <a:cubicBezTo>
                    <a:pt x="4" y="5"/>
                    <a:pt x="1" y="3"/>
                    <a:pt x="0" y="0"/>
                  </a:cubicBezTo>
                  <a:cubicBezTo>
                    <a:pt x="2" y="1"/>
                    <a:pt x="5" y="1"/>
                    <a:pt x="8" y="1"/>
                  </a:cubicBezTo>
                  <a:cubicBezTo>
                    <a:pt x="6" y="1"/>
                    <a:pt x="6" y="3"/>
                    <a:pt x="7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7" name="Freeform 1796">
              <a:extLst>
                <a:ext uri="{FF2B5EF4-FFF2-40B4-BE49-F238E27FC236}">
                  <a16:creationId xmlns:a16="http://schemas.microsoft.com/office/drawing/2014/main" id="{2AD52F9D-6178-4194-987D-1F5BCB16B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2501"/>
              <a:ext cx="26" cy="41"/>
            </a:xfrm>
            <a:custGeom>
              <a:avLst/>
              <a:gdLst>
                <a:gd name="T0" fmla="*/ 104 w 13"/>
                <a:gd name="T1" fmla="*/ 33 h 20"/>
                <a:gd name="T2" fmla="*/ 48 w 13"/>
                <a:gd name="T3" fmla="*/ 172 h 20"/>
                <a:gd name="T4" fmla="*/ 16 w 13"/>
                <a:gd name="T5" fmla="*/ 59 h 20"/>
                <a:gd name="T6" fmla="*/ 80 w 13"/>
                <a:gd name="T7" fmla="*/ 1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13" y="4"/>
                  </a:moveTo>
                  <a:cubicBezTo>
                    <a:pt x="11" y="9"/>
                    <a:pt x="9" y="16"/>
                    <a:pt x="6" y="20"/>
                  </a:cubicBezTo>
                  <a:cubicBezTo>
                    <a:pt x="0" y="18"/>
                    <a:pt x="2" y="12"/>
                    <a:pt x="2" y="7"/>
                  </a:cubicBezTo>
                  <a:cubicBezTo>
                    <a:pt x="2" y="0"/>
                    <a:pt x="5" y="2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8" name="Freeform 1797">
              <a:extLst>
                <a:ext uri="{FF2B5EF4-FFF2-40B4-BE49-F238E27FC236}">
                  <a16:creationId xmlns:a16="http://schemas.microsoft.com/office/drawing/2014/main" id="{5AF1E736-8DB2-461A-8CFB-D90ACF75D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611"/>
              <a:ext cx="37" cy="30"/>
            </a:xfrm>
            <a:custGeom>
              <a:avLst/>
              <a:gdLst>
                <a:gd name="T0" fmla="*/ 140 w 19"/>
                <a:gd name="T1" fmla="*/ 41 h 14"/>
                <a:gd name="T2" fmla="*/ 68 w 19"/>
                <a:gd name="T3" fmla="*/ 120 h 14"/>
                <a:gd name="T4" fmla="*/ 132 w 1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19" y="4"/>
                  </a:moveTo>
                  <a:cubicBezTo>
                    <a:pt x="17" y="7"/>
                    <a:pt x="12" y="14"/>
                    <a:pt x="9" y="12"/>
                  </a:cubicBezTo>
                  <a:cubicBezTo>
                    <a:pt x="0" y="8"/>
                    <a:pt x="15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69" name="Freeform 1798">
              <a:extLst>
                <a:ext uri="{FF2B5EF4-FFF2-40B4-BE49-F238E27FC236}">
                  <a16:creationId xmlns:a16="http://schemas.microsoft.com/office/drawing/2014/main" id="{3640A5F5-3AFB-4751-813A-B88E0E1E8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2728"/>
              <a:ext cx="16" cy="34"/>
            </a:xfrm>
            <a:custGeom>
              <a:avLst/>
              <a:gdLst>
                <a:gd name="T0" fmla="*/ 32 w 8"/>
                <a:gd name="T1" fmla="*/ 0 h 16"/>
                <a:gd name="T2" fmla="*/ 48 w 8"/>
                <a:gd name="T3" fmla="*/ 153 h 16"/>
                <a:gd name="T4" fmla="*/ 0 w 8"/>
                <a:gd name="T5" fmla="*/ 7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4" y="0"/>
                  </a:moveTo>
                  <a:cubicBezTo>
                    <a:pt x="7" y="3"/>
                    <a:pt x="8" y="13"/>
                    <a:pt x="6" y="16"/>
                  </a:cubicBezTo>
                  <a:cubicBezTo>
                    <a:pt x="2" y="15"/>
                    <a:pt x="3" y="10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0" name="Freeform 1799">
              <a:extLst>
                <a:ext uri="{FF2B5EF4-FFF2-40B4-BE49-F238E27FC236}">
                  <a16:creationId xmlns:a16="http://schemas.microsoft.com/office/drawing/2014/main" id="{6CED3692-4EB4-4D7C-8522-DBBF5AB86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" y="2785"/>
              <a:ext cx="18" cy="21"/>
            </a:xfrm>
            <a:custGeom>
              <a:avLst/>
              <a:gdLst>
                <a:gd name="T0" fmla="*/ 56 w 9"/>
                <a:gd name="T1" fmla="*/ 0 h 10"/>
                <a:gd name="T2" fmla="*/ 8 w 9"/>
                <a:gd name="T3" fmla="*/ 92 h 10"/>
                <a:gd name="T4" fmla="*/ 0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9" y="4"/>
                    <a:pt x="6" y="9"/>
                    <a:pt x="1" y="10"/>
                  </a:cubicBezTo>
                  <a:cubicBezTo>
                    <a:pt x="3" y="7"/>
                    <a:pt x="4" y="4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1" name="Freeform 1800">
              <a:extLst>
                <a:ext uri="{FF2B5EF4-FFF2-40B4-BE49-F238E27FC236}">
                  <a16:creationId xmlns:a16="http://schemas.microsoft.com/office/drawing/2014/main" id="{2EE70883-3690-4C7E-843A-FA3A0C5B2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2812"/>
              <a:ext cx="14" cy="21"/>
            </a:xfrm>
            <a:custGeom>
              <a:avLst/>
              <a:gdLst>
                <a:gd name="T0" fmla="*/ 48 w 7"/>
                <a:gd name="T1" fmla="*/ 0 h 10"/>
                <a:gd name="T2" fmla="*/ 8 w 7"/>
                <a:gd name="T3" fmla="*/ 92 h 10"/>
                <a:gd name="T4" fmla="*/ 0 w 7"/>
                <a:gd name="T5" fmla="*/ 2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7" y="3"/>
                    <a:pt x="4" y="9"/>
                    <a:pt x="1" y="10"/>
                  </a:cubicBezTo>
                  <a:cubicBezTo>
                    <a:pt x="1" y="8"/>
                    <a:pt x="2" y="5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2" name="Freeform 1801">
              <a:extLst>
                <a:ext uri="{FF2B5EF4-FFF2-40B4-BE49-F238E27FC236}">
                  <a16:creationId xmlns:a16="http://schemas.microsoft.com/office/drawing/2014/main" id="{F8EBC4F5-3876-4721-A4BD-932FCA8B4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2628"/>
              <a:ext cx="22" cy="31"/>
            </a:xfrm>
            <a:custGeom>
              <a:avLst/>
              <a:gdLst>
                <a:gd name="T0" fmla="*/ 32 w 11"/>
                <a:gd name="T1" fmla="*/ 0 h 15"/>
                <a:gd name="T2" fmla="*/ 40 w 11"/>
                <a:gd name="T3" fmla="*/ 132 h 15"/>
                <a:gd name="T4" fmla="*/ 0 w 11"/>
                <a:gd name="T5" fmla="*/ 5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4" y="0"/>
                  </a:moveTo>
                  <a:cubicBezTo>
                    <a:pt x="6" y="3"/>
                    <a:pt x="11" y="14"/>
                    <a:pt x="5" y="15"/>
                  </a:cubicBezTo>
                  <a:cubicBezTo>
                    <a:pt x="5" y="12"/>
                    <a:pt x="2" y="6"/>
                    <a:pt x="0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3" name="Freeform 1802">
              <a:extLst>
                <a:ext uri="{FF2B5EF4-FFF2-40B4-BE49-F238E27FC236}">
                  <a16:creationId xmlns:a16="http://schemas.microsoft.com/office/drawing/2014/main" id="{F47CBE3C-42ED-4D20-8C4A-B35EB831E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" y="2473"/>
              <a:ext cx="18" cy="65"/>
            </a:xfrm>
            <a:custGeom>
              <a:avLst/>
              <a:gdLst>
                <a:gd name="T0" fmla="*/ 40 w 9"/>
                <a:gd name="T1" fmla="*/ 27 h 31"/>
                <a:gd name="T2" fmla="*/ 48 w 9"/>
                <a:gd name="T3" fmla="*/ 168 h 31"/>
                <a:gd name="T4" fmla="*/ 32 w 9"/>
                <a:gd name="T5" fmla="*/ 285 h 31"/>
                <a:gd name="T6" fmla="*/ 24 w 9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31">
                  <a:moveTo>
                    <a:pt x="5" y="3"/>
                  </a:moveTo>
                  <a:cubicBezTo>
                    <a:pt x="9" y="7"/>
                    <a:pt x="7" y="13"/>
                    <a:pt x="6" y="18"/>
                  </a:cubicBezTo>
                  <a:cubicBezTo>
                    <a:pt x="6" y="22"/>
                    <a:pt x="6" y="28"/>
                    <a:pt x="4" y="31"/>
                  </a:cubicBezTo>
                  <a:cubicBezTo>
                    <a:pt x="0" y="21"/>
                    <a:pt x="8" y="9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4" name="Freeform 1803">
              <a:extLst>
                <a:ext uri="{FF2B5EF4-FFF2-40B4-BE49-F238E27FC236}">
                  <a16:creationId xmlns:a16="http://schemas.microsoft.com/office/drawing/2014/main" id="{30F3D89C-3332-432E-8E00-6CCD0D2EE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1303"/>
              <a:ext cx="116" cy="104"/>
            </a:xfrm>
            <a:custGeom>
              <a:avLst/>
              <a:gdLst>
                <a:gd name="T0" fmla="*/ 305 w 59"/>
                <a:gd name="T1" fmla="*/ 408 h 50"/>
                <a:gd name="T2" fmla="*/ 159 w 59"/>
                <a:gd name="T3" fmla="*/ 424 h 50"/>
                <a:gd name="T4" fmla="*/ 16 w 59"/>
                <a:gd name="T5" fmla="*/ 308 h 50"/>
                <a:gd name="T6" fmla="*/ 47 w 59"/>
                <a:gd name="T7" fmla="*/ 152 h 50"/>
                <a:gd name="T8" fmla="*/ 417 w 59"/>
                <a:gd name="T9" fmla="*/ 108 h 50"/>
                <a:gd name="T10" fmla="*/ 425 w 59"/>
                <a:gd name="T11" fmla="*/ 252 h 50"/>
                <a:gd name="T12" fmla="*/ 305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40" y="45"/>
                  </a:moveTo>
                  <a:cubicBezTo>
                    <a:pt x="36" y="49"/>
                    <a:pt x="26" y="50"/>
                    <a:pt x="21" y="47"/>
                  </a:cubicBezTo>
                  <a:cubicBezTo>
                    <a:pt x="13" y="42"/>
                    <a:pt x="3" y="36"/>
                    <a:pt x="2" y="34"/>
                  </a:cubicBezTo>
                  <a:cubicBezTo>
                    <a:pt x="0" y="30"/>
                    <a:pt x="2" y="21"/>
                    <a:pt x="6" y="17"/>
                  </a:cubicBezTo>
                  <a:cubicBezTo>
                    <a:pt x="10" y="14"/>
                    <a:pt x="41" y="0"/>
                    <a:pt x="55" y="12"/>
                  </a:cubicBezTo>
                  <a:cubicBezTo>
                    <a:pt x="59" y="15"/>
                    <a:pt x="58" y="26"/>
                    <a:pt x="56" y="28"/>
                  </a:cubicBezTo>
                  <a:cubicBezTo>
                    <a:pt x="53" y="33"/>
                    <a:pt x="46" y="39"/>
                    <a:pt x="40" y="45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5" name="Freeform 1804">
              <a:extLst>
                <a:ext uri="{FF2B5EF4-FFF2-40B4-BE49-F238E27FC236}">
                  <a16:creationId xmlns:a16="http://schemas.microsoft.com/office/drawing/2014/main" id="{A6540431-9CA3-4826-893D-EC208D4FB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359"/>
              <a:ext cx="100" cy="94"/>
            </a:xfrm>
            <a:custGeom>
              <a:avLst/>
              <a:gdLst>
                <a:gd name="T0" fmla="*/ 53 w 51"/>
                <a:gd name="T1" fmla="*/ 309 h 45"/>
                <a:gd name="T2" fmla="*/ 339 w 51"/>
                <a:gd name="T3" fmla="*/ 376 h 45"/>
                <a:gd name="T4" fmla="*/ 384 w 51"/>
                <a:gd name="T5" fmla="*/ 144 h 45"/>
                <a:gd name="T6" fmla="*/ 300 w 51"/>
                <a:gd name="T7" fmla="*/ 8 h 45"/>
                <a:gd name="T8" fmla="*/ 53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7" y="34"/>
                  </a:moveTo>
                  <a:cubicBezTo>
                    <a:pt x="10" y="41"/>
                    <a:pt x="39" y="45"/>
                    <a:pt x="45" y="41"/>
                  </a:cubicBezTo>
                  <a:cubicBezTo>
                    <a:pt x="50" y="36"/>
                    <a:pt x="51" y="23"/>
                    <a:pt x="51" y="16"/>
                  </a:cubicBezTo>
                  <a:cubicBezTo>
                    <a:pt x="51" y="8"/>
                    <a:pt x="49" y="3"/>
                    <a:pt x="40" y="1"/>
                  </a:cubicBezTo>
                  <a:cubicBezTo>
                    <a:pt x="29" y="0"/>
                    <a:pt x="0" y="11"/>
                    <a:pt x="7" y="3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6" name="Freeform 1805">
              <a:extLst>
                <a:ext uri="{FF2B5EF4-FFF2-40B4-BE49-F238E27FC236}">
                  <a16:creationId xmlns:a16="http://schemas.microsoft.com/office/drawing/2014/main" id="{A264B9D4-010E-40E6-AF56-26FF2EB73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1393"/>
              <a:ext cx="41" cy="46"/>
            </a:xfrm>
            <a:custGeom>
              <a:avLst/>
              <a:gdLst>
                <a:gd name="T0" fmla="*/ 88 w 21"/>
                <a:gd name="T1" fmla="*/ 8 h 22"/>
                <a:gd name="T2" fmla="*/ 16 w 21"/>
                <a:gd name="T3" fmla="*/ 65 h 22"/>
                <a:gd name="T4" fmla="*/ 68 w 21"/>
                <a:gd name="T5" fmla="*/ 117 h 22"/>
                <a:gd name="T6" fmla="*/ 141 w 21"/>
                <a:gd name="T7" fmla="*/ 144 h 22"/>
                <a:gd name="T8" fmla="*/ 148 w 2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12" y="1"/>
                  </a:moveTo>
                  <a:cubicBezTo>
                    <a:pt x="9" y="3"/>
                    <a:pt x="3" y="3"/>
                    <a:pt x="2" y="7"/>
                  </a:cubicBezTo>
                  <a:cubicBezTo>
                    <a:pt x="0" y="13"/>
                    <a:pt x="5" y="12"/>
                    <a:pt x="9" y="13"/>
                  </a:cubicBezTo>
                  <a:cubicBezTo>
                    <a:pt x="12" y="15"/>
                    <a:pt x="16" y="22"/>
                    <a:pt x="19" y="16"/>
                  </a:cubicBezTo>
                  <a:cubicBezTo>
                    <a:pt x="20" y="13"/>
                    <a:pt x="21" y="4"/>
                    <a:pt x="20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7" name="Freeform 1806">
              <a:extLst>
                <a:ext uri="{FF2B5EF4-FFF2-40B4-BE49-F238E27FC236}">
                  <a16:creationId xmlns:a16="http://schemas.microsoft.com/office/drawing/2014/main" id="{D8101A35-2155-4586-A812-6A3AA4CAC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1303"/>
              <a:ext cx="116" cy="104"/>
            </a:xfrm>
            <a:custGeom>
              <a:avLst/>
              <a:gdLst>
                <a:gd name="T0" fmla="*/ 305 w 59"/>
                <a:gd name="T1" fmla="*/ 408 h 50"/>
                <a:gd name="T2" fmla="*/ 159 w 59"/>
                <a:gd name="T3" fmla="*/ 424 h 50"/>
                <a:gd name="T4" fmla="*/ 16 w 59"/>
                <a:gd name="T5" fmla="*/ 308 h 50"/>
                <a:gd name="T6" fmla="*/ 47 w 59"/>
                <a:gd name="T7" fmla="*/ 152 h 50"/>
                <a:gd name="T8" fmla="*/ 417 w 59"/>
                <a:gd name="T9" fmla="*/ 108 h 50"/>
                <a:gd name="T10" fmla="*/ 425 w 59"/>
                <a:gd name="T11" fmla="*/ 252 h 50"/>
                <a:gd name="T12" fmla="*/ 305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40" y="45"/>
                  </a:moveTo>
                  <a:cubicBezTo>
                    <a:pt x="36" y="49"/>
                    <a:pt x="26" y="50"/>
                    <a:pt x="21" y="47"/>
                  </a:cubicBezTo>
                  <a:cubicBezTo>
                    <a:pt x="13" y="42"/>
                    <a:pt x="3" y="36"/>
                    <a:pt x="2" y="34"/>
                  </a:cubicBezTo>
                  <a:cubicBezTo>
                    <a:pt x="0" y="30"/>
                    <a:pt x="2" y="21"/>
                    <a:pt x="6" y="17"/>
                  </a:cubicBezTo>
                  <a:cubicBezTo>
                    <a:pt x="10" y="14"/>
                    <a:pt x="41" y="0"/>
                    <a:pt x="55" y="12"/>
                  </a:cubicBezTo>
                  <a:cubicBezTo>
                    <a:pt x="59" y="15"/>
                    <a:pt x="58" y="26"/>
                    <a:pt x="56" y="28"/>
                  </a:cubicBezTo>
                  <a:cubicBezTo>
                    <a:pt x="53" y="33"/>
                    <a:pt x="46" y="39"/>
                    <a:pt x="40" y="45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8" name="Freeform 1807">
              <a:extLst>
                <a:ext uri="{FF2B5EF4-FFF2-40B4-BE49-F238E27FC236}">
                  <a16:creationId xmlns:a16="http://schemas.microsoft.com/office/drawing/2014/main" id="{959FE9C2-A618-49D3-AF4A-9771A26E1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" y="1359"/>
              <a:ext cx="100" cy="94"/>
            </a:xfrm>
            <a:custGeom>
              <a:avLst/>
              <a:gdLst>
                <a:gd name="T0" fmla="*/ 53 w 51"/>
                <a:gd name="T1" fmla="*/ 309 h 45"/>
                <a:gd name="T2" fmla="*/ 339 w 51"/>
                <a:gd name="T3" fmla="*/ 376 h 45"/>
                <a:gd name="T4" fmla="*/ 384 w 51"/>
                <a:gd name="T5" fmla="*/ 144 h 45"/>
                <a:gd name="T6" fmla="*/ 300 w 51"/>
                <a:gd name="T7" fmla="*/ 8 h 45"/>
                <a:gd name="T8" fmla="*/ 53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7" y="34"/>
                  </a:moveTo>
                  <a:cubicBezTo>
                    <a:pt x="10" y="41"/>
                    <a:pt x="39" y="45"/>
                    <a:pt x="45" y="41"/>
                  </a:cubicBezTo>
                  <a:cubicBezTo>
                    <a:pt x="50" y="36"/>
                    <a:pt x="51" y="23"/>
                    <a:pt x="51" y="16"/>
                  </a:cubicBezTo>
                  <a:cubicBezTo>
                    <a:pt x="51" y="8"/>
                    <a:pt x="49" y="3"/>
                    <a:pt x="40" y="1"/>
                  </a:cubicBezTo>
                  <a:cubicBezTo>
                    <a:pt x="29" y="0"/>
                    <a:pt x="0" y="11"/>
                    <a:pt x="7" y="3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79" name="Freeform 1808">
              <a:extLst>
                <a:ext uri="{FF2B5EF4-FFF2-40B4-BE49-F238E27FC236}">
                  <a16:creationId xmlns:a16="http://schemas.microsoft.com/office/drawing/2014/main" id="{BDA3C44A-2B3A-4B94-AAF4-B6E86FDC3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" y="1424"/>
              <a:ext cx="116" cy="107"/>
            </a:xfrm>
            <a:custGeom>
              <a:avLst/>
              <a:gdLst>
                <a:gd name="T0" fmla="*/ 297 w 59"/>
                <a:gd name="T1" fmla="*/ 65 h 51"/>
                <a:gd name="T2" fmla="*/ 387 w 59"/>
                <a:gd name="T3" fmla="*/ 220 h 51"/>
                <a:gd name="T4" fmla="*/ 297 w 59"/>
                <a:gd name="T5" fmla="*/ 453 h 51"/>
                <a:gd name="T6" fmla="*/ 128 w 59"/>
                <a:gd name="T7" fmla="*/ 462 h 51"/>
                <a:gd name="T8" fmla="*/ 55 w 59"/>
                <a:gd name="T9" fmla="*/ 369 h 51"/>
                <a:gd name="T10" fmla="*/ 61 w 59"/>
                <a:gd name="T11" fmla="*/ 136 h 51"/>
                <a:gd name="T12" fmla="*/ 297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39" y="7"/>
                  </a:moveTo>
                  <a:cubicBezTo>
                    <a:pt x="45" y="14"/>
                    <a:pt x="49" y="19"/>
                    <a:pt x="51" y="24"/>
                  </a:cubicBezTo>
                  <a:cubicBezTo>
                    <a:pt x="59" y="39"/>
                    <a:pt x="47" y="47"/>
                    <a:pt x="39" y="49"/>
                  </a:cubicBezTo>
                  <a:cubicBezTo>
                    <a:pt x="33" y="50"/>
                    <a:pt x="22" y="51"/>
                    <a:pt x="17" y="50"/>
                  </a:cubicBezTo>
                  <a:cubicBezTo>
                    <a:pt x="12" y="48"/>
                    <a:pt x="11" y="48"/>
                    <a:pt x="7" y="40"/>
                  </a:cubicBezTo>
                  <a:cubicBezTo>
                    <a:pt x="4" y="32"/>
                    <a:pt x="0" y="24"/>
                    <a:pt x="8" y="15"/>
                  </a:cubicBezTo>
                  <a:cubicBezTo>
                    <a:pt x="12" y="10"/>
                    <a:pt x="30" y="0"/>
                    <a:pt x="39" y="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0" name="Freeform 1809">
              <a:extLst>
                <a:ext uri="{FF2B5EF4-FFF2-40B4-BE49-F238E27FC236}">
                  <a16:creationId xmlns:a16="http://schemas.microsoft.com/office/drawing/2014/main" id="{56A4A3D0-09C6-4397-88EB-CF102286A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430"/>
              <a:ext cx="159" cy="175"/>
            </a:xfrm>
            <a:custGeom>
              <a:avLst/>
              <a:gdLst>
                <a:gd name="T0" fmla="*/ 463 w 81"/>
                <a:gd name="T1" fmla="*/ 660 h 84"/>
                <a:gd name="T2" fmla="*/ 220 w 81"/>
                <a:gd name="T3" fmla="*/ 742 h 84"/>
                <a:gd name="T4" fmla="*/ 53 w 81"/>
                <a:gd name="T5" fmla="*/ 533 h 84"/>
                <a:gd name="T6" fmla="*/ 31 w 81"/>
                <a:gd name="T7" fmla="*/ 217 h 84"/>
                <a:gd name="T8" fmla="*/ 151 w 81"/>
                <a:gd name="T9" fmla="*/ 65 h 84"/>
                <a:gd name="T10" fmla="*/ 463 w 81"/>
                <a:gd name="T11" fmla="*/ 92 h 84"/>
                <a:gd name="T12" fmla="*/ 581 w 81"/>
                <a:gd name="T13" fmla="*/ 469 h 84"/>
                <a:gd name="T14" fmla="*/ 463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61" y="73"/>
                  </a:moveTo>
                  <a:cubicBezTo>
                    <a:pt x="50" y="82"/>
                    <a:pt x="35" y="84"/>
                    <a:pt x="29" y="82"/>
                  </a:cubicBezTo>
                  <a:cubicBezTo>
                    <a:pt x="23" y="80"/>
                    <a:pt x="9" y="65"/>
                    <a:pt x="7" y="59"/>
                  </a:cubicBezTo>
                  <a:cubicBezTo>
                    <a:pt x="4" y="49"/>
                    <a:pt x="0" y="34"/>
                    <a:pt x="4" y="24"/>
                  </a:cubicBezTo>
                  <a:cubicBezTo>
                    <a:pt x="8" y="17"/>
                    <a:pt x="14" y="11"/>
                    <a:pt x="20" y="7"/>
                  </a:cubicBezTo>
                  <a:cubicBezTo>
                    <a:pt x="27" y="0"/>
                    <a:pt x="54" y="5"/>
                    <a:pt x="61" y="10"/>
                  </a:cubicBezTo>
                  <a:cubicBezTo>
                    <a:pt x="67" y="14"/>
                    <a:pt x="81" y="34"/>
                    <a:pt x="77" y="52"/>
                  </a:cubicBezTo>
                  <a:cubicBezTo>
                    <a:pt x="75" y="58"/>
                    <a:pt x="74" y="64"/>
                    <a:pt x="61" y="7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1" name="Freeform 1810">
              <a:extLst>
                <a:ext uri="{FF2B5EF4-FFF2-40B4-BE49-F238E27FC236}">
                  <a16:creationId xmlns:a16="http://schemas.microsoft.com/office/drawing/2014/main" id="{08F0CF18-FD6C-4E21-9B03-036625265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2685"/>
              <a:ext cx="104" cy="115"/>
            </a:xfrm>
            <a:custGeom>
              <a:avLst/>
              <a:gdLst>
                <a:gd name="T0" fmla="*/ 16 w 53"/>
                <a:gd name="T1" fmla="*/ 358 h 55"/>
                <a:gd name="T2" fmla="*/ 84 w 53"/>
                <a:gd name="T3" fmla="*/ 56 h 55"/>
                <a:gd name="T4" fmla="*/ 300 w 53"/>
                <a:gd name="T5" fmla="*/ 44 h 55"/>
                <a:gd name="T6" fmla="*/ 355 w 53"/>
                <a:gd name="T7" fmla="*/ 368 h 55"/>
                <a:gd name="T8" fmla="*/ 128 w 53"/>
                <a:gd name="T9" fmla="*/ 477 h 55"/>
                <a:gd name="T10" fmla="*/ 16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2" y="39"/>
                  </a:moveTo>
                  <a:cubicBezTo>
                    <a:pt x="0" y="29"/>
                    <a:pt x="5" y="9"/>
                    <a:pt x="11" y="6"/>
                  </a:cubicBezTo>
                  <a:cubicBezTo>
                    <a:pt x="16" y="4"/>
                    <a:pt x="35" y="0"/>
                    <a:pt x="40" y="5"/>
                  </a:cubicBezTo>
                  <a:cubicBezTo>
                    <a:pt x="47" y="11"/>
                    <a:pt x="53" y="28"/>
                    <a:pt x="47" y="40"/>
                  </a:cubicBezTo>
                  <a:cubicBezTo>
                    <a:pt x="39" y="55"/>
                    <a:pt x="22" y="54"/>
                    <a:pt x="17" y="52"/>
                  </a:cubicBezTo>
                  <a:cubicBezTo>
                    <a:pt x="9" y="50"/>
                    <a:pt x="3" y="43"/>
                    <a:pt x="2" y="3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2" name="Freeform 1811">
              <a:extLst>
                <a:ext uri="{FF2B5EF4-FFF2-40B4-BE49-F238E27FC236}">
                  <a16:creationId xmlns:a16="http://schemas.microsoft.com/office/drawing/2014/main" id="{098CB25A-89BA-4AD5-AA7E-E18E32CDA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743"/>
              <a:ext cx="84" cy="90"/>
            </a:xfrm>
            <a:custGeom>
              <a:avLst/>
              <a:gdLst>
                <a:gd name="T0" fmla="*/ 297 w 43"/>
                <a:gd name="T1" fmla="*/ 84 h 43"/>
                <a:gd name="T2" fmla="*/ 313 w 43"/>
                <a:gd name="T3" fmla="*/ 301 h 43"/>
                <a:gd name="T4" fmla="*/ 125 w 43"/>
                <a:gd name="T5" fmla="*/ 360 h 43"/>
                <a:gd name="T6" fmla="*/ 31 w 43"/>
                <a:gd name="T7" fmla="*/ 128 h 43"/>
                <a:gd name="T8" fmla="*/ 195 w 43"/>
                <a:gd name="T9" fmla="*/ 0 h 43"/>
                <a:gd name="T10" fmla="*/ 297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40" y="9"/>
                  </a:moveTo>
                  <a:cubicBezTo>
                    <a:pt x="42" y="17"/>
                    <a:pt x="43" y="27"/>
                    <a:pt x="42" y="33"/>
                  </a:cubicBezTo>
                  <a:cubicBezTo>
                    <a:pt x="35" y="41"/>
                    <a:pt x="25" y="43"/>
                    <a:pt x="17" y="39"/>
                  </a:cubicBezTo>
                  <a:cubicBezTo>
                    <a:pt x="9" y="35"/>
                    <a:pt x="0" y="27"/>
                    <a:pt x="4" y="14"/>
                  </a:cubicBezTo>
                  <a:cubicBezTo>
                    <a:pt x="5" y="10"/>
                    <a:pt x="21" y="1"/>
                    <a:pt x="26" y="0"/>
                  </a:cubicBezTo>
                  <a:cubicBezTo>
                    <a:pt x="32" y="0"/>
                    <a:pt x="39" y="3"/>
                    <a:pt x="40" y="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3" name="Freeform 1812">
              <a:extLst>
                <a:ext uri="{FF2B5EF4-FFF2-40B4-BE49-F238E27FC236}">
                  <a16:creationId xmlns:a16="http://schemas.microsoft.com/office/drawing/2014/main" id="{5E3FD3EA-F3BF-4CDE-97A6-106B6C055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2764"/>
              <a:ext cx="81" cy="94"/>
            </a:xfrm>
            <a:custGeom>
              <a:avLst/>
              <a:gdLst>
                <a:gd name="T0" fmla="*/ 124 w 41"/>
                <a:gd name="T1" fmla="*/ 384 h 45"/>
                <a:gd name="T2" fmla="*/ 24 w 41"/>
                <a:gd name="T3" fmla="*/ 175 h 45"/>
                <a:gd name="T4" fmla="*/ 200 w 41"/>
                <a:gd name="T5" fmla="*/ 17 h 45"/>
                <a:gd name="T6" fmla="*/ 316 w 41"/>
                <a:gd name="T7" fmla="*/ 217 h 45"/>
                <a:gd name="T8" fmla="*/ 124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16" y="42"/>
                  </a:moveTo>
                  <a:cubicBezTo>
                    <a:pt x="9" y="41"/>
                    <a:pt x="0" y="26"/>
                    <a:pt x="3" y="19"/>
                  </a:cubicBezTo>
                  <a:cubicBezTo>
                    <a:pt x="6" y="13"/>
                    <a:pt x="14" y="0"/>
                    <a:pt x="26" y="2"/>
                  </a:cubicBezTo>
                  <a:cubicBezTo>
                    <a:pt x="36" y="3"/>
                    <a:pt x="41" y="19"/>
                    <a:pt x="41" y="24"/>
                  </a:cubicBezTo>
                  <a:cubicBezTo>
                    <a:pt x="41" y="29"/>
                    <a:pt x="24" y="45"/>
                    <a:pt x="16" y="4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4" name="Freeform 1813">
              <a:extLst>
                <a:ext uri="{FF2B5EF4-FFF2-40B4-BE49-F238E27FC236}">
                  <a16:creationId xmlns:a16="http://schemas.microsoft.com/office/drawing/2014/main" id="{76A04474-D02B-4E19-9C6D-92B57AD82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2588"/>
              <a:ext cx="136" cy="126"/>
            </a:xfrm>
            <a:custGeom>
              <a:avLst/>
              <a:gdLst>
                <a:gd name="T0" fmla="*/ 229 w 69"/>
                <a:gd name="T1" fmla="*/ 538 h 60"/>
                <a:gd name="T2" fmla="*/ 32 w 69"/>
                <a:gd name="T3" fmla="*/ 336 h 60"/>
                <a:gd name="T4" fmla="*/ 136 w 69"/>
                <a:gd name="T5" fmla="*/ 67 h 60"/>
                <a:gd name="T6" fmla="*/ 361 w 69"/>
                <a:gd name="T7" fmla="*/ 8 h 60"/>
                <a:gd name="T8" fmla="*/ 520 w 69"/>
                <a:gd name="T9" fmla="*/ 260 h 60"/>
                <a:gd name="T10" fmla="*/ 404 w 69"/>
                <a:gd name="T11" fmla="*/ 498 h 60"/>
                <a:gd name="T12" fmla="*/ 229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0" y="58"/>
                  </a:moveTo>
                  <a:cubicBezTo>
                    <a:pt x="21" y="56"/>
                    <a:pt x="8" y="48"/>
                    <a:pt x="4" y="36"/>
                  </a:cubicBezTo>
                  <a:cubicBezTo>
                    <a:pt x="0" y="23"/>
                    <a:pt x="12" y="11"/>
                    <a:pt x="18" y="7"/>
                  </a:cubicBezTo>
                  <a:cubicBezTo>
                    <a:pt x="26" y="1"/>
                    <a:pt x="42" y="1"/>
                    <a:pt x="47" y="1"/>
                  </a:cubicBezTo>
                  <a:cubicBezTo>
                    <a:pt x="59" y="0"/>
                    <a:pt x="69" y="18"/>
                    <a:pt x="68" y="28"/>
                  </a:cubicBezTo>
                  <a:cubicBezTo>
                    <a:pt x="66" y="38"/>
                    <a:pt x="58" y="50"/>
                    <a:pt x="53" y="54"/>
                  </a:cubicBezTo>
                  <a:cubicBezTo>
                    <a:pt x="48" y="57"/>
                    <a:pt x="39" y="60"/>
                    <a:pt x="30" y="5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5" name="Freeform 1814">
              <a:extLst>
                <a:ext uri="{FF2B5EF4-FFF2-40B4-BE49-F238E27FC236}">
                  <a16:creationId xmlns:a16="http://schemas.microsoft.com/office/drawing/2014/main" id="{7E23D4D9-4175-4522-8DE7-A7D0E6749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336"/>
              <a:ext cx="90" cy="34"/>
            </a:xfrm>
            <a:custGeom>
              <a:avLst/>
              <a:gdLst>
                <a:gd name="T0" fmla="*/ 344 w 46"/>
                <a:gd name="T1" fmla="*/ 40 h 16"/>
                <a:gd name="T2" fmla="*/ 0 w 46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6">
                  <a:moveTo>
                    <a:pt x="46" y="4"/>
                  </a:moveTo>
                  <a:cubicBezTo>
                    <a:pt x="31" y="0"/>
                    <a:pt x="0" y="12"/>
                    <a:pt x="0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6" name="Freeform 1815">
              <a:extLst>
                <a:ext uri="{FF2B5EF4-FFF2-40B4-BE49-F238E27FC236}">
                  <a16:creationId xmlns:a16="http://schemas.microsoft.com/office/drawing/2014/main" id="{E260EE4F-DFF7-456D-9833-8BD034D91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384"/>
              <a:ext cx="53" cy="42"/>
            </a:xfrm>
            <a:custGeom>
              <a:avLst/>
              <a:gdLst>
                <a:gd name="T0" fmla="*/ 204 w 27"/>
                <a:gd name="T1" fmla="*/ 0 h 20"/>
                <a:gd name="T2" fmla="*/ 8 w 27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27" y="0"/>
                  </a:moveTo>
                  <a:cubicBezTo>
                    <a:pt x="7" y="2"/>
                    <a:pt x="0" y="10"/>
                    <a:pt x="1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7" name="Freeform 1816">
              <a:extLst>
                <a:ext uri="{FF2B5EF4-FFF2-40B4-BE49-F238E27FC236}">
                  <a16:creationId xmlns:a16="http://schemas.microsoft.com/office/drawing/2014/main" id="{DC6B7A45-800C-46DA-8B81-D27A9BD78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445"/>
              <a:ext cx="49" cy="56"/>
            </a:xfrm>
            <a:custGeom>
              <a:avLst/>
              <a:gdLst>
                <a:gd name="T0" fmla="*/ 188 w 25"/>
                <a:gd name="T1" fmla="*/ 8 h 27"/>
                <a:gd name="T2" fmla="*/ 39 w 25"/>
                <a:gd name="T3" fmla="*/ 73 h 27"/>
                <a:gd name="T4" fmla="*/ 8 w 25"/>
                <a:gd name="T5" fmla="*/ 24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25" y="1"/>
                  </a:moveTo>
                  <a:cubicBezTo>
                    <a:pt x="20" y="4"/>
                    <a:pt x="10" y="0"/>
                    <a:pt x="5" y="8"/>
                  </a:cubicBezTo>
                  <a:cubicBezTo>
                    <a:pt x="0" y="16"/>
                    <a:pt x="2" y="20"/>
                    <a:pt x="1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" name="Freeform 1817">
              <a:extLst>
                <a:ext uri="{FF2B5EF4-FFF2-40B4-BE49-F238E27FC236}">
                  <a16:creationId xmlns:a16="http://schemas.microsoft.com/office/drawing/2014/main" id="{CBCBBC39-38E9-4141-8D57-983DBE125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556"/>
              <a:ext cx="35" cy="69"/>
            </a:xfrm>
            <a:custGeom>
              <a:avLst/>
              <a:gdLst>
                <a:gd name="T0" fmla="*/ 80 w 18"/>
                <a:gd name="T1" fmla="*/ 0 h 33"/>
                <a:gd name="T2" fmla="*/ 103 w 18"/>
                <a:gd name="T3" fmla="*/ 220 h 33"/>
                <a:gd name="T4" fmla="*/ 0 w 18"/>
                <a:gd name="T5" fmla="*/ 30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11" y="0"/>
                  </a:moveTo>
                  <a:cubicBezTo>
                    <a:pt x="18" y="8"/>
                    <a:pt x="17" y="20"/>
                    <a:pt x="14" y="24"/>
                  </a:cubicBezTo>
                  <a:cubicBezTo>
                    <a:pt x="11" y="28"/>
                    <a:pt x="6" y="31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9" name="Freeform 1818">
              <a:extLst>
                <a:ext uri="{FF2B5EF4-FFF2-40B4-BE49-F238E27FC236}">
                  <a16:creationId xmlns:a16="http://schemas.microsoft.com/office/drawing/2014/main" id="{31703356-E79A-4C0E-9543-D4A869378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683"/>
              <a:ext cx="45" cy="78"/>
            </a:xfrm>
            <a:custGeom>
              <a:avLst/>
              <a:gdLst>
                <a:gd name="T0" fmla="*/ 112 w 23"/>
                <a:gd name="T1" fmla="*/ 0 h 37"/>
                <a:gd name="T2" fmla="*/ 0 w 23"/>
                <a:gd name="T3" fmla="*/ 34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7">
                  <a:moveTo>
                    <a:pt x="15" y="0"/>
                  </a:moveTo>
                  <a:cubicBezTo>
                    <a:pt x="22" y="11"/>
                    <a:pt x="23" y="33"/>
                    <a:pt x="0" y="3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0" name="Freeform 1819">
              <a:extLst>
                <a:ext uri="{FF2B5EF4-FFF2-40B4-BE49-F238E27FC236}">
                  <a16:creationId xmlns:a16="http://schemas.microsoft.com/office/drawing/2014/main" id="{B9E1617A-120F-4383-AFA9-E4DEDC36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562"/>
              <a:ext cx="37" cy="48"/>
            </a:xfrm>
            <a:custGeom>
              <a:avLst/>
              <a:gdLst>
                <a:gd name="T0" fmla="*/ 140 w 19"/>
                <a:gd name="T1" fmla="*/ 27 h 23"/>
                <a:gd name="T2" fmla="*/ 37 w 19"/>
                <a:gd name="T3" fmla="*/ 92 h 23"/>
                <a:gd name="T4" fmla="*/ 45 w 19"/>
                <a:gd name="T5" fmla="*/ 20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19" y="3"/>
                  </a:moveTo>
                  <a:cubicBezTo>
                    <a:pt x="14" y="3"/>
                    <a:pt x="9" y="0"/>
                    <a:pt x="5" y="10"/>
                  </a:cubicBezTo>
                  <a:cubicBezTo>
                    <a:pt x="0" y="20"/>
                    <a:pt x="4" y="21"/>
                    <a:pt x="6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1" name="Freeform 1820">
              <a:extLst>
                <a:ext uri="{FF2B5EF4-FFF2-40B4-BE49-F238E27FC236}">
                  <a16:creationId xmlns:a16="http://schemas.microsoft.com/office/drawing/2014/main" id="{0A85C2E0-633E-469A-A28E-7CACA5D15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547"/>
              <a:ext cx="16" cy="25"/>
            </a:xfrm>
            <a:custGeom>
              <a:avLst/>
              <a:gdLst>
                <a:gd name="T0" fmla="*/ 0 w 8"/>
                <a:gd name="T1" fmla="*/ 0 h 12"/>
                <a:gd name="T2" fmla="*/ 48 w 8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4" y="5"/>
                    <a:pt x="8" y="8"/>
                    <a:pt x="6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2" name="Freeform 1821">
              <a:extLst>
                <a:ext uri="{FF2B5EF4-FFF2-40B4-BE49-F238E27FC236}">
                  <a16:creationId xmlns:a16="http://schemas.microsoft.com/office/drawing/2014/main" id="{C15726A3-4AC6-4574-8171-F12C488C2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1595"/>
              <a:ext cx="23" cy="7"/>
            </a:xfrm>
            <a:custGeom>
              <a:avLst/>
              <a:gdLst>
                <a:gd name="T0" fmla="*/ 84 w 12"/>
                <a:gd name="T1" fmla="*/ 0 h 3"/>
                <a:gd name="T2" fmla="*/ 0 w 1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12" y="0"/>
                  </a:moveTo>
                  <a:cubicBezTo>
                    <a:pt x="9" y="2"/>
                    <a:pt x="4" y="3"/>
                    <a:pt x="0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3" name="Freeform 1822">
              <a:extLst>
                <a:ext uri="{FF2B5EF4-FFF2-40B4-BE49-F238E27FC236}">
                  <a16:creationId xmlns:a16="http://schemas.microsoft.com/office/drawing/2014/main" id="{81B88F8C-92D0-4FF3-A59F-C17019CC0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692"/>
              <a:ext cx="35" cy="46"/>
            </a:xfrm>
            <a:custGeom>
              <a:avLst/>
              <a:gdLst>
                <a:gd name="T0" fmla="*/ 132 w 18"/>
                <a:gd name="T1" fmla="*/ 17 h 22"/>
                <a:gd name="T2" fmla="*/ 23 w 18"/>
                <a:gd name="T3" fmla="*/ 75 h 22"/>
                <a:gd name="T4" fmla="*/ 37 w 18"/>
                <a:gd name="T5" fmla="*/ 20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18" y="2"/>
                  </a:moveTo>
                  <a:cubicBezTo>
                    <a:pt x="11" y="2"/>
                    <a:pt x="6" y="0"/>
                    <a:pt x="3" y="8"/>
                  </a:cubicBezTo>
                  <a:cubicBezTo>
                    <a:pt x="0" y="17"/>
                    <a:pt x="1" y="19"/>
                    <a:pt x="5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4" name="Freeform 1823">
              <a:extLst>
                <a:ext uri="{FF2B5EF4-FFF2-40B4-BE49-F238E27FC236}">
                  <a16:creationId xmlns:a16="http://schemas.microsoft.com/office/drawing/2014/main" id="{E893078B-C284-4CD1-8060-0ED852C77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1677"/>
              <a:ext cx="33" cy="61"/>
            </a:xfrm>
            <a:custGeom>
              <a:avLst/>
              <a:gdLst>
                <a:gd name="T0" fmla="*/ 72 w 17"/>
                <a:gd name="T1" fmla="*/ 0 h 29"/>
                <a:gd name="T2" fmla="*/ 101 w 17"/>
                <a:gd name="T3" fmla="*/ 141 h 29"/>
                <a:gd name="T4" fmla="*/ 0 w 17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10" y="0"/>
                  </a:moveTo>
                  <a:cubicBezTo>
                    <a:pt x="14" y="3"/>
                    <a:pt x="17" y="7"/>
                    <a:pt x="14" y="15"/>
                  </a:cubicBezTo>
                  <a:cubicBezTo>
                    <a:pt x="10" y="26"/>
                    <a:pt x="4" y="29"/>
                    <a:pt x="0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5" name="Freeform 1824">
              <a:extLst>
                <a:ext uri="{FF2B5EF4-FFF2-40B4-BE49-F238E27FC236}">
                  <a16:creationId xmlns:a16="http://schemas.microsoft.com/office/drawing/2014/main" id="{FA69C7A0-9FE4-4F4E-AF9E-88C80C670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526"/>
              <a:ext cx="37" cy="69"/>
            </a:xfrm>
            <a:custGeom>
              <a:avLst/>
              <a:gdLst>
                <a:gd name="T0" fmla="*/ 140 w 19"/>
                <a:gd name="T1" fmla="*/ 0 h 33"/>
                <a:gd name="T2" fmla="*/ 0 w 19"/>
                <a:gd name="T3" fmla="*/ 30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19" y="0"/>
                  </a:moveTo>
                  <a:cubicBezTo>
                    <a:pt x="9" y="8"/>
                    <a:pt x="0" y="7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6" name="Freeform 1825">
              <a:extLst>
                <a:ext uri="{FF2B5EF4-FFF2-40B4-BE49-F238E27FC236}">
                  <a16:creationId xmlns:a16="http://schemas.microsoft.com/office/drawing/2014/main" id="{EF648988-DCCA-4D39-AD32-115019D6E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1656"/>
              <a:ext cx="43" cy="82"/>
            </a:xfrm>
            <a:custGeom>
              <a:avLst/>
              <a:gdLst>
                <a:gd name="T0" fmla="*/ 164 w 22"/>
                <a:gd name="T1" fmla="*/ 0 h 39"/>
                <a:gd name="T2" fmla="*/ 45 w 22"/>
                <a:gd name="T3" fmla="*/ 36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22" y="0"/>
                  </a:moveTo>
                  <a:cubicBezTo>
                    <a:pt x="13" y="5"/>
                    <a:pt x="0" y="12"/>
                    <a:pt x="6" y="3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7" name="Freeform 1826">
              <a:extLst>
                <a:ext uri="{FF2B5EF4-FFF2-40B4-BE49-F238E27FC236}">
                  <a16:creationId xmlns:a16="http://schemas.microsoft.com/office/drawing/2014/main" id="{9CBED41A-08AA-4872-998C-984CB5F6C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549"/>
              <a:ext cx="24" cy="8"/>
            </a:xfrm>
            <a:custGeom>
              <a:avLst/>
              <a:gdLst>
                <a:gd name="T0" fmla="*/ 0 w 12"/>
                <a:gd name="T1" fmla="*/ 32 h 4"/>
                <a:gd name="T2" fmla="*/ 32 w 12"/>
                <a:gd name="T3" fmla="*/ 0 h 4"/>
                <a:gd name="T4" fmla="*/ 96 w 1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6" y="0"/>
                    <a:pt x="12" y="2"/>
                    <a:pt x="12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8" name="Freeform 1827">
              <a:extLst>
                <a:ext uri="{FF2B5EF4-FFF2-40B4-BE49-F238E27FC236}">
                  <a16:creationId xmlns:a16="http://schemas.microsoft.com/office/drawing/2014/main" id="{AD177A56-4A62-49CF-B8A8-3335B96F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2461"/>
              <a:ext cx="47" cy="88"/>
            </a:xfrm>
            <a:custGeom>
              <a:avLst/>
              <a:gdLst>
                <a:gd name="T0" fmla="*/ 180 w 24"/>
                <a:gd name="T1" fmla="*/ 386 h 42"/>
                <a:gd name="T2" fmla="*/ 119 w 24"/>
                <a:gd name="T3" fmla="*/ 193 h 42"/>
                <a:gd name="T4" fmla="*/ 39 w 24"/>
                <a:gd name="T5" fmla="*/ 57 h 42"/>
                <a:gd name="T6" fmla="*/ 84 w 24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2">
                  <a:moveTo>
                    <a:pt x="24" y="42"/>
                  </a:moveTo>
                  <a:cubicBezTo>
                    <a:pt x="24" y="42"/>
                    <a:pt x="18" y="26"/>
                    <a:pt x="16" y="21"/>
                  </a:cubicBezTo>
                  <a:cubicBezTo>
                    <a:pt x="13" y="17"/>
                    <a:pt x="0" y="11"/>
                    <a:pt x="5" y="6"/>
                  </a:cubicBezTo>
                  <a:cubicBezTo>
                    <a:pt x="10" y="2"/>
                    <a:pt x="11" y="0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99" name="Line 1828">
              <a:extLst>
                <a:ext uri="{FF2B5EF4-FFF2-40B4-BE49-F238E27FC236}">
                  <a16:creationId xmlns:a16="http://schemas.microsoft.com/office/drawing/2014/main" id="{953E3C27-81F7-4CB5-B40B-8C5C1C976D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81" y="2467"/>
              <a:ext cx="8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0" name="Freeform 1829">
              <a:extLst>
                <a:ext uri="{FF2B5EF4-FFF2-40B4-BE49-F238E27FC236}">
                  <a16:creationId xmlns:a16="http://schemas.microsoft.com/office/drawing/2014/main" id="{869815BF-BA05-4203-9352-8DF2F6FB8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490"/>
              <a:ext cx="20" cy="23"/>
            </a:xfrm>
            <a:custGeom>
              <a:avLst/>
              <a:gdLst>
                <a:gd name="T0" fmla="*/ 0 w 10"/>
                <a:gd name="T1" fmla="*/ 100 h 11"/>
                <a:gd name="T2" fmla="*/ 80 w 10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1" y="6"/>
                    <a:pt x="5" y="0"/>
                    <a:pt x="1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1" name="Freeform 1830">
              <a:extLst>
                <a:ext uri="{FF2B5EF4-FFF2-40B4-BE49-F238E27FC236}">
                  <a16:creationId xmlns:a16="http://schemas.microsoft.com/office/drawing/2014/main" id="{7FC83D23-E30D-466A-92C6-D2E4EF332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490"/>
              <a:ext cx="33" cy="9"/>
            </a:xfrm>
            <a:custGeom>
              <a:avLst/>
              <a:gdLst>
                <a:gd name="T0" fmla="*/ 0 w 17"/>
                <a:gd name="T1" fmla="*/ 45 h 4"/>
                <a:gd name="T2" fmla="*/ 11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0" y="4"/>
                    <a:pt x="17" y="3"/>
                    <a:pt x="16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2" name="Freeform 1831">
              <a:extLst>
                <a:ext uri="{FF2B5EF4-FFF2-40B4-BE49-F238E27FC236}">
                  <a16:creationId xmlns:a16="http://schemas.microsoft.com/office/drawing/2014/main" id="{7455617B-6687-41B9-A60B-87594272D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599"/>
              <a:ext cx="64" cy="88"/>
            </a:xfrm>
            <a:custGeom>
              <a:avLst/>
              <a:gdLst>
                <a:gd name="T0" fmla="*/ 240 w 33"/>
                <a:gd name="T1" fmla="*/ 386 h 42"/>
                <a:gd name="T2" fmla="*/ 87 w 33"/>
                <a:gd name="T3" fmla="*/ 277 h 42"/>
                <a:gd name="T4" fmla="*/ 23 w 33"/>
                <a:gd name="T5" fmla="*/ 65 h 42"/>
                <a:gd name="T6" fmla="*/ 72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33" y="42"/>
                  </a:moveTo>
                  <a:cubicBezTo>
                    <a:pt x="23" y="40"/>
                    <a:pt x="15" y="38"/>
                    <a:pt x="12" y="30"/>
                  </a:cubicBezTo>
                  <a:cubicBezTo>
                    <a:pt x="8" y="23"/>
                    <a:pt x="0" y="15"/>
                    <a:pt x="3" y="7"/>
                  </a:cubicBezTo>
                  <a:cubicBezTo>
                    <a:pt x="6" y="3"/>
                    <a:pt x="10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3" name="Freeform 1832">
              <a:extLst>
                <a:ext uri="{FF2B5EF4-FFF2-40B4-BE49-F238E27FC236}">
                  <a16:creationId xmlns:a16="http://schemas.microsoft.com/office/drawing/2014/main" id="{8414EB83-48C9-4D90-B20E-5BFF1F159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2710"/>
              <a:ext cx="55" cy="48"/>
            </a:xfrm>
            <a:custGeom>
              <a:avLst/>
              <a:gdLst>
                <a:gd name="T0" fmla="*/ 212 w 28"/>
                <a:gd name="T1" fmla="*/ 209 h 23"/>
                <a:gd name="T2" fmla="*/ 0 w 2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28" y="23"/>
                  </a:moveTo>
                  <a:cubicBezTo>
                    <a:pt x="11" y="21"/>
                    <a:pt x="5" y="1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4" name="Freeform 1833">
              <a:extLst>
                <a:ext uri="{FF2B5EF4-FFF2-40B4-BE49-F238E27FC236}">
                  <a16:creationId xmlns:a16="http://schemas.microsoft.com/office/drawing/2014/main" id="{EF37A38A-B5C1-4A7C-8F8A-E25183CD0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705"/>
              <a:ext cx="45" cy="40"/>
            </a:xfrm>
            <a:custGeom>
              <a:avLst/>
              <a:gdLst>
                <a:gd name="T0" fmla="*/ 172 w 23"/>
                <a:gd name="T1" fmla="*/ 177 h 19"/>
                <a:gd name="T2" fmla="*/ 0 w 2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23" y="19"/>
                  </a:moveTo>
                  <a:cubicBezTo>
                    <a:pt x="15" y="16"/>
                    <a:pt x="3" y="9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5" name="Freeform 1834">
              <a:extLst>
                <a:ext uri="{FF2B5EF4-FFF2-40B4-BE49-F238E27FC236}">
                  <a16:creationId xmlns:a16="http://schemas.microsoft.com/office/drawing/2014/main" id="{2FFF947E-D369-415A-A856-CC5C150C6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779"/>
              <a:ext cx="45" cy="21"/>
            </a:xfrm>
            <a:custGeom>
              <a:avLst/>
              <a:gdLst>
                <a:gd name="T0" fmla="*/ 0 w 23"/>
                <a:gd name="T1" fmla="*/ 0 h 10"/>
                <a:gd name="T2" fmla="*/ 172 w 2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4" y="4"/>
                    <a:pt x="21" y="10"/>
                    <a:pt x="23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6" name="Freeform 1835">
              <a:extLst>
                <a:ext uri="{FF2B5EF4-FFF2-40B4-BE49-F238E27FC236}">
                  <a16:creationId xmlns:a16="http://schemas.microsoft.com/office/drawing/2014/main" id="{CCAFE422-4BEB-48FA-A5E0-0DC7856EE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2806"/>
              <a:ext cx="59" cy="12"/>
            </a:xfrm>
            <a:custGeom>
              <a:avLst/>
              <a:gdLst>
                <a:gd name="T0" fmla="*/ 0 w 30"/>
                <a:gd name="T1" fmla="*/ 0 h 6"/>
                <a:gd name="T2" fmla="*/ 228 w 30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">
                  <a:moveTo>
                    <a:pt x="0" y="0"/>
                  </a:moveTo>
                  <a:cubicBezTo>
                    <a:pt x="5" y="2"/>
                    <a:pt x="25" y="6"/>
                    <a:pt x="3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7" name="Freeform 1836">
              <a:extLst>
                <a:ext uri="{FF2B5EF4-FFF2-40B4-BE49-F238E27FC236}">
                  <a16:creationId xmlns:a16="http://schemas.microsoft.com/office/drawing/2014/main" id="{31E4C3B9-9936-4324-A17A-D3679F419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2793"/>
              <a:ext cx="51" cy="4"/>
            </a:xfrm>
            <a:custGeom>
              <a:avLst/>
              <a:gdLst>
                <a:gd name="T0" fmla="*/ 0 w 26"/>
                <a:gd name="T1" fmla="*/ 16 h 2"/>
                <a:gd name="T2" fmla="*/ 196 w 26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">
                  <a:moveTo>
                    <a:pt x="0" y="2"/>
                  </a:moveTo>
                  <a:cubicBezTo>
                    <a:pt x="9" y="2"/>
                    <a:pt x="22" y="0"/>
                    <a:pt x="26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8" name="Freeform 1837">
              <a:extLst>
                <a:ext uri="{FF2B5EF4-FFF2-40B4-BE49-F238E27FC236}">
                  <a16:creationId xmlns:a16="http://schemas.microsoft.com/office/drawing/2014/main" id="{49DA8742-209F-4920-A4FA-49F26ADA9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766"/>
              <a:ext cx="6" cy="6"/>
            </a:xfrm>
            <a:custGeom>
              <a:avLst/>
              <a:gdLst>
                <a:gd name="T0" fmla="*/ 24 w 3"/>
                <a:gd name="T1" fmla="*/ 24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09" name="Freeform 1838">
              <a:extLst>
                <a:ext uri="{FF2B5EF4-FFF2-40B4-BE49-F238E27FC236}">
                  <a16:creationId xmlns:a16="http://schemas.microsoft.com/office/drawing/2014/main" id="{D04EDD5E-6A8A-49F1-A03A-A291D38A9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" y="2774"/>
              <a:ext cx="20" cy="11"/>
            </a:xfrm>
            <a:custGeom>
              <a:avLst/>
              <a:gdLst>
                <a:gd name="T0" fmla="*/ 80 w 10"/>
                <a:gd name="T1" fmla="*/ 53 h 5"/>
                <a:gd name="T2" fmla="*/ 0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7" y="3"/>
                    <a:pt x="3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0" name="Freeform 1839">
              <a:extLst>
                <a:ext uri="{FF2B5EF4-FFF2-40B4-BE49-F238E27FC236}">
                  <a16:creationId xmlns:a16="http://schemas.microsoft.com/office/drawing/2014/main" id="{D8FEC637-AB2D-4C01-83D9-8F8A93809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616"/>
              <a:ext cx="141" cy="182"/>
            </a:xfrm>
            <a:custGeom>
              <a:avLst/>
              <a:gdLst>
                <a:gd name="T0" fmla="*/ 204 w 72"/>
                <a:gd name="T1" fmla="*/ 56 h 87"/>
                <a:gd name="T2" fmla="*/ 16 w 72"/>
                <a:gd name="T3" fmla="*/ 328 h 87"/>
                <a:gd name="T4" fmla="*/ 24 w 72"/>
                <a:gd name="T5" fmla="*/ 613 h 87"/>
                <a:gd name="T6" fmla="*/ 204 w 72"/>
                <a:gd name="T7" fmla="*/ 722 h 87"/>
                <a:gd name="T8" fmla="*/ 445 w 72"/>
                <a:gd name="T9" fmla="*/ 678 h 87"/>
                <a:gd name="T10" fmla="*/ 533 w 72"/>
                <a:gd name="T11" fmla="*/ 429 h 87"/>
                <a:gd name="T12" fmla="*/ 472 w 72"/>
                <a:gd name="T13" fmla="*/ 192 h 87"/>
                <a:gd name="T14" fmla="*/ 204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27" y="6"/>
                  </a:moveTo>
                  <a:cubicBezTo>
                    <a:pt x="16" y="12"/>
                    <a:pt x="2" y="17"/>
                    <a:pt x="2" y="36"/>
                  </a:cubicBezTo>
                  <a:cubicBezTo>
                    <a:pt x="2" y="55"/>
                    <a:pt x="0" y="60"/>
                    <a:pt x="3" y="67"/>
                  </a:cubicBezTo>
                  <a:cubicBezTo>
                    <a:pt x="6" y="75"/>
                    <a:pt x="13" y="70"/>
                    <a:pt x="27" y="79"/>
                  </a:cubicBezTo>
                  <a:cubicBezTo>
                    <a:pt x="42" y="87"/>
                    <a:pt x="52" y="81"/>
                    <a:pt x="59" y="74"/>
                  </a:cubicBezTo>
                  <a:cubicBezTo>
                    <a:pt x="63" y="71"/>
                    <a:pt x="69" y="58"/>
                    <a:pt x="71" y="47"/>
                  </a:cubicBezTo>
                  <a:cubicBezTo>
                    <a:pt x="72" y="36"/>
                    <a:pt x="68" y="26"/>
                    <a:pt x="63" y="21"/>
                  </a:cubicBezTo>
                  <a:cubicBezTo>
                    <a:pt x="53" y="11"/>
                    <a:pt x="44" y="0"/>
                    <a:pt x="27" y="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1" name="Freeform 1840">
              <a:extLst>
                <a:ext uri="{FF2B5EF4-FFF2-40B4-BE49-F238E27FC236}">
                  <a16:creationId xmlns:a16="http://schemas.microsoft.com/office/drawing/2014/main" id="{87327E33-7BAB-49AE-B902-118145648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510"/>
              <a:ext cx="143" cy="129"/>
            </a:xfrm>
            <a:custGeom>
              <a:avLst/>
              <a:gdLst>
                <a:gd name="T0" fmla="*/ 61 w 73"/>
                <a:gd name="T1" fmla="*/ 125 h 62"/>
                <a:gd name="T2" fmla="*/ 61 w 73"/>
                <a:gd name="T3" fmla="*/ 460 h 62"/>
                <a:gd name="T4" fmla="*/ 276 w 73"/>
                <a:gd name="T5" fmla="*/ 541 h 62"/>
                <a:gd name="T6" fmla="*/ 496 w 73"/>
                <a:gd name="T7" fmla="*/ 433 h 62"/>
                <a:gd name="T8" fmla="*/ 345 w 73"/>
                <a:gd name="T9" fmla="*/ 35 h 62"/>
                <a:gd name="T10" fmla="*/ 61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8" y="14"/>
                  </a:moveTo>
                  <a:cubicBezTo>
                    <a:pt x="0" y="27"/>
                    <a:pt x="2" y="45"/>
                    <a:pt x="8" y="51"/>
                  </a:cubicBezTo>
                  <a:cubicBezTo>
                    <a:pt x="16" y="59"/>
                    <a:pt x="24" y="58"/>
                    <a:pt x="37" y="60"/>
                  </a:cubicBezTo>
                  <a:cubicBezTo>
                    <a:pt x="49" y="62"/>
                    <a:pt x="58" y="62"/>
                    <a:pt x="66" y="48"/>
                  </a:cubicBezTo>
                  <a:cubicBezTo>
                    <a:pt x="73" y="35"/>
                    <a:pt x="51" y="8"/>
                    <a:pt x="46" y="4"/>
                  </a:cubicBezTo>
                  <a:cubicBezTo>
                    <a:pt x="41" y="0"/>
                    <a:pt x="16" y="2"/>
                    <a:pt x="8" y="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2" name="Freeform 1841">
              <a:extLst>
                <a:ext uri="{FF2B5EF4-FFF2-40B4-BE49-F238E27FC236}">
                  <a16:creationId xmlns:a16="http://schemas.microsoft.com/office/drawing/2014/main" id="{4CC37AE6-21EA-4349-BF4E-B25979751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409"/>
              <a:ext cx="33" cy="34"/>
            </a:xfrm>
            <a:custGeom>
              <a:avLst/>
              <a:gdLst>
                <a:gd name="T0" fmla="*/ 0 w 17"/>
                <a:gd name="T1" fmla="*/ 85 h 16"/>
                <a:gd name="T2" fmla="*/ 101 w 17"/>
                <a:gd name="T3" fmla="*/ 128 h 16"/>
                <a:gd name="T4" fmla="*/ 124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0" y="9"/>
                  </a:moveTo>
                  <a:cubicBezTo>
                    <a:pt x="3" y="11"/>
                    <a:pt x="11" y="16"/>
                    <a:pt x="14" y="13"/>
                  </a:cubicBezTo>
                  <a:cubicBezTo>
                    <a:pt x="17" y="11"/>
                    <a:pt x="17" y="3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3" name="Freeform 1842">
              <a:extLst>
                <a:ext uri="{FF2B5EF4-FFF2-40B4-BE49-F238E27FC236}">
                  <a16:creationId xmlns:a16="http://schemas.microsoft.com/office/drawing/2014/main" id="{365A3558-970A-4E57-BE7B-DB8627244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1478"/>
              <a:ext cx="32" cy="30"/>
            </a:xfrm>
            <a:custGeom>
              <a:avLst/>
              <a:gdLst>
                <a:gd name="T0" fmla="*/ 0 w 16"/>
                <a:gd name="T1" fmla="*/ 120 h 14"/>
                <a:gd name="T2" fmla="*/ 104 w 16"/>
                <a:gd name="T3" fmla="*/ 109 h 14"/>
                <a:gd name="T4" fmla="*/ 104 w 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0" y="12"/>
                  </a:moveTo>
                  <a:cubicBezTo>
                    <a:pt x="5" y="12"/>
                    <a:pt x="9" y="14"/>
                    <a:pt x="13" y="11"/>
                  </a:cubicBezTo>
                  <a:cubicBezTo>
                    <a:pt x="16" y="7"/>
                    <a:pt x="14" y="4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4" name="Freeform 1843">
              <a:extLst>
                <a:ext uri="{FF2B5EF4-FFF2-40B4-BE49-F238E27FC236}">
                  <a16:creationId xmlns:a16="http://schemas.microsoft.com/office/drawing/2014/main" id="{F80784B8-C2F5-4569-A2E7-B30159B1E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4" y="2614"/>
              <a:ext cx="41" cy="41"/>
            </a:xfrm>
            <a:custGeom>
              <a:avLst/>
              <a:gdLst>
                <a:gd name="T0" fmla="*/ 0 w 21"/>
                <a:gd name="T1" fmla="*/ 0 h 20"/>
                <a:gd name="T2" fmla="*/ 88 w 21"/>
                <a:gd name="T3" fmla="*/ 131 h 20"/>
                <a:gd name="T4" fmla="*/ 156 w 21"/>
                <a:gd name="T5" fmla="*/ 1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0" y="0"/>
                  </a:moveTo>
                  <a:cubicBezTo>
                    <a:pt x="6" y="4"/>
                    <a:pt x="6" y="12"/>
                    <a:pt x="12" y="15"/>
                  </a:cubicBezTo>
                  <a:cubicBezTo>
                    <a:pt x="14" y="17"/>
                    <a:pt x="18" y="20"/>
                    <a:pt x="21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5" name="Freeform 1844">
              <a:extLst>
                <a:ext uri="{FF2B5EF4-FFF2-40B4-BE49-F238E27FC236}">
                  <a16:creationId xmlns:a16="http://schemas.microsoft.com/office/drawing/2014/main" id="{F4848F82-2600-4642-8F09-99592DA4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2643"/>
              <a:ext cx="4" cy="21"/>
            </a:xfrm>
            <a:custGeom>
              <a:avLst/>
              <a:gdLst>
                <a:gd name="T0" fmla="*/ 8 w 2"/>
                <a:gd name="T1" fmla="*/ 0 h 10"/>
                <a:gd name="T2" fmla="*/ 0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4"/>
                    <a:pt x="2" y="7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6" name="Freeform 1845">
              <a:extLst>
                <a:ext uri="{FF2B5EF4-FFF2-40B4-BE49-F238E27FC236}">
                  <a16:creationId xmlns:a16="http://schemas.microsoft.com/office/drawing/2014/main" id="{3C17771A-6390-482A-AA4C-08A76E9F4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494"/>
              <a:ext cx="51" cy="88"/>
            </a:xfrm>
            <a:custGeom>
              <a:avLst/>
              <a:gdLst>
                <a:gd name="T0" fmla="*/ 0 w 26"/>
                <a:gd name="T1" fmla="*/ 0 h 42"/>
                <a:gd name="T2" fmla="*/ 39 w 26"/>
                <a:gd name="T3" fmla="*/ 201 h 42"/>
                <a:gd name="T4" fmla="*/ 196 w 26"/>
                <a:gd name="T5" fmla="*/ 38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2">
                  <a:moveTo>
                    <a:pt x="0" y="0"/>
                  </a:moveTo>
                  <a:cubicBezTo>
                    <a:pt x="2" y="7"/>
                    <a:pt x="1" y="15"/>
                    <a:pt x="5" y="22"/>
                  </a:cubicBezTo>
                  <a:cubicBezTo>
                    <a:pt x="10" y="32"/>
                    <a:pt x="17" y="37"/>
                    <a:pt x="26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7" name="Freeform 1846">
              <a:extLst>
                <a:ext uri="{FF2B5EF4-FFF2-40B4-BE49-F238E27FC236}">
                  <a16:creationId xmlns:a16="http://schemas.microsoft.com/office/drawing/2014/main" id="{8E9B56FB-34A5-4B7D-B888-CCF620AD8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465"/>
              <a:ext cx="24" cy="65"/>
            </a:xfrm>
            <a:custGeom>
              <a:avLst/>
              <a:gdLst>
                <a:gd name="T0" fmla="*/ 0 w 12"/>
                <a:gd name="T1" fmla="*/ 0 h 31"/>
                <a:gd name="T2" fmla="*/ 88 w 12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0" y="0"/>
                  </a:moveTo>
                  <a:cubicBezTo>
                    <a:pt x="8" y="8"/>
                    <a:pt x="12" y="20"/>
                    <a:pt x="11" y="3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8" name="Freeform 1847">
              <a:extLst>
                <a:ext uri="{FF2B5EF4-FFF2-40B4-BE49-F238E27FC236}">
                  <a16:creationId xmlns:a16="http://schemas.microsoft.com/office/drawing/2014/main" id="{B9E39DAE-73F4-4152-930F-877214392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" y="1357"/>
              <a:ext cx="73" cy="36"/>
            </a:xfrm>
            <a:custGeom>
              <a:avLst/>
              <a:gdLst>
                <a:gd name="T0" fmla="*/ 140 w 37"/>
                <a:gd name="T1" fmla="*/ 0 h 17"/>
                <a:gd name="T2" fmla="*/ 8 w 37"/>
                <a:gd name="T3" fmla="*/ 68 h 17"/>
                <a:gd name="T4" fmla="*/ 116 w 37"/>
                <a:gd name="T5" fmla="*/ 161 h 17"/>
                <a:gd name="T6" fmla="*/ 229 w 37"/>
                <a:gd name="T7" fmla="*/ 59 h 17"/>
                <a:gd name="T8" fmla="*/ 191 w 3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7">
                  <a:moveTo>
                    <a:pt x="18" y="0"/>
                  </a:moveTo>
                  <a:cubicBezTo>
                    <a:pt x="14" y="1"/>
                    <a:pt x="1" y="2"/>
                    <a:pt x="1" y="7"/>
                  </a:cubicBezTo>
                  <a:cubicBezTo>
                    <a:pt x="0" y="10"/>
                    <a:pt x="11" y="17"/>
                    <a:pt x="15" y="17"/>
                  </a:cubicBezTo>
                  <a:cubicBezTo>
                    <a:pt x="20" y="16"/>
                    <a:pt x="26" y="9"/>
                    <a:pt x="30" y="6"/>
                  </a:cubicBezTo>
                  <a:cubicBezTo>
                    <a:pt x="37" y="0"/>
                    <a:pt x="30" y="2"/>
                    <a:pt x="25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19" name="Freeform 1848">
              <a:extLst>
                <a:ext uri="{FF2B5EF4-FFF2-40B4-BE49-F238E27FC236}">
                  <a16:creationId xmlns:a16="http://schemas.microsoft.com/office/drawing/2014/main" id="{98FF3DBF-C971-419B-84D9-E6EDEDA2E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" y="1411"/>
              <a:ext cx="21" cy="21"/>
            </a:xfrm>
            <a:custGeom>
              <a:avLst/>
              <a:gdLst>
                <a:gd name="T0" fmla="*/ 0 w 11"/>
                <a:gd name="T1" fmla="*/ 27 h 10"/>
                <a:gd name="T2" fmla="*/ 76 w 11"/>
                <a:gd name="T3" fmla="*/ 0 h 10"/>
                <a:gd name="T4" fmla="*/ 29 w 11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0" y="3"/>
                  </a:moveTo>
                  <a:cubicBezTo>
                    <a:pt x="6" y="9"/>
                    <a:pt x="11" y="10"/>
                    <a:pt x="11" y="0"/>
                  </a:cubicBezTo>
                  <a:cubicBezTo>
                    <a:pt x="10" y="4"/>
                    <a:pt x="7" y="6"/>
                    <a:pt x="4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0" name="Freeform 1849">
              <a:extLst>
                <a:ext uri="{FF2B5EF4-FFF2-40B4-BE49-F238E27FC236}">
                  <a16:creationId xmlns:a16="http://schemas.microsoft.com/office/drawing/2014/main" id="{CF53E4F6-502E-4410-B443-2BBFF0878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374"/>
              <a:ext cx="39" cy="19"/>
            </a:xfrm>
            <a:custGeom>
              <a:avLst/>
              <a:gdLst>
                <a:gd name="T0" fmla="*/ 0 w 20"/>
                <a:gd name="T1" fmla="*/ 49 h 9"/>
                <a:gd name="T2" fmla="*/ 68 w 20"/>
                <a:gd name="T3" fmla="*/ 84 h 9"/>
                <a:gd name="T4" fmla="*/ 148 w 20"/>
                <a:gd name="T5" fmla="*/ 0 h 9"/>
                <a:gd name="T6" fmla="*/ 23 w 20"/>
                <a:gd name="T7" fmla="*/ 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0" y="5"/>
                  </a:moveTo>
                  <a:cubicBezTo>
                    <a:pt x="3" y="6"/>
                    <a:pt x="5" y="9"/>
                    <a:pt x="9" y="9"/>
                  </a:cubicBezTo>
                  <a:cubicBezTo>
                    <a:pt x="13" y="9"/>
                    <a:pt x="18" y="4"/>
                    <a:pt x="20" y="0"/>
                  </a:cubicBezTo>
                  <a:cubicBezTo>
                    <a:pt x="18" y="4"/>
                    <a:pt x="6" y="8"/>
                    <a:pt x="3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1" name="Freeform 1850">
              <a:extLst>
                <a:ext uri="{FF2B5EF4-FFF2-40B4-BE49-F238E27FC236}">
                  <a16:creationId xmlns:a16="http://schemas.microsoft.com/office/drawing/2014/main" id="{C1E181FF-B613-4040-803D-8AFF89BBF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689"/>
              <a:ext cx="4" cy="13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2" name="Freeform 1851">
              <a:extLst>
                <a:ext uri="{FF2B5EF4-FFF2-40B4-BE49-F238E27FC236}">
                  <a16:creationId xmlns:a16="http://schemas.microsoft.com/office/drawing/2014/main" id="{310663AF-3778-42C3-9A9B-C87E7DD1B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" y="1687"/>
              <a:ext cx="17" cy="19"/>
            </a:xfrm>
            <a:custGeom>
              <a:avLst/>
              <a:gdLst>
                <a:gd name="T0" fmla="*/ 47 w 9"/>
                <a:gd name="T1" fmla="*/ 0 h 9"/>
                <a:gd name="T2" fmla="*/ 8 w 9"/>
                <a:gd name="T3" fmla="*/ 49 h 9"/>
                <a:gd name="T4" fmla="*/ 60 w 9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7" y="0"/>
                  </a:moveTo>
                  <a:cubicBezTo>
                    <a:pt x="5" y="1"/>
                    <a:pt x="0" y="2"/>
                    <a:pt x="1" y="5"/>
                  </a:cubicBezTo>
                  <a:cubicBezTo>
                    <a:pt x="1" y="9"/>
                    <a:pt x="7" y="8"/>
                    <a:pt x="9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3" name="Freeform 1852">
              <a:extLst>
                <a:ext uri="{FF2B5EF4-FFF2-40B4-BE49-F238E27FC236}">
                  <a16:creationId xmlns:a16="http://schemas.microsoft.com/office/drawing/2014/main" id="{9DC4A5BD-EAAD-43BB-A909-05A363E90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1752"/>
              <a:ext cx="4" cy="17"/>
            </a:xfrm>
            <a:custGeom>
              <a:avLst/>
              <a:gdLst>
                <a:gd name="T0" fmla="*/ 16 w 2"/>
                <a:gd name="T1" fmla="*/ 77 h 8"/>
                <a:gd name="T2" fmla="*/ 0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2" y="5"/>
                    <a:pt x="0" y="3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4" name="Freeform 1853">
              <a:extLst>
                <a:ext uri="{FF2B5EF4-FFF2-40B4-BE49-F238E27FC236}">
                  <a16:creationId xmlns:a16="http://schemas.microsoft.com/office/drawing/2014/main" id="{D4F06BB8-19D0-49A0-BFCB-D694200F8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1715"/>
              <a:ext cx="17" cy="18"/>
            </a:xfrm>
            <a:custGeom>
              <a:avLst/>
              <a:gdLst>
                <a:gd name="T0" fmla="*/ 60 w 9"/>
                <a:gd name="T1" fmla="*/ 56 h 9"/>
                <a:gd name="T2" fmla="*/ 8 w 9"/>
                <a:gd name="T3" fmla="*/ 40 h 9"/>
                <a:gd name="T4" fmla="*/ 47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7"/>
                  </a:moveTo>
                  <a:cubicBezTo>
                    <a:pt x="6" y="7"/>
                    <a:pt x="2" y="9"/>
                    <a:pt x="1" y="5"/>
                  </a:cubicBezTo>
                  <a:cubicBezTo>
                    <a:pt x="0" y="1"/>
                    <a:pt x="5" y="1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5" name="Freeform 1854">
              <a:extLst>
                <a:ext uri="{FF2B5EF4-FFF2-40B4-BE49-F238E27FC236}">
                  <a16:creationId xmlns:a16="http://schemas.microsoft.com/office/drawing/2014/main" id="{DEEF3159-44B8-4C01-BBAA-F7682E7DC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1675"/>
              <a:ext cx="4" cy="6"/>
            </a:xfrm>
            <a:custGeom>
              <a:avLst/>
              <a:gdLst>
                <a:gd name="T0" fmla="*/ 0 w 2"/>
                <a:gd name="T1" fmla="*/ 24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6" name="Freeform 1855">
              <a:extLst>
                <a:ext uri="{FF2B5EF4-FFF2-40B4-BE49-F238E27FC236}">
                  <a16:creationId xmlns:a16="http://schemas.microsoft.com/office/drawing/2014/main" id="{4D5E13B9-7344-401C-96D0-18618CB9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1654"/>
              <a:ext cx="4" cy="10"/>
            </a:xfrm>
            <a:custGeom>
              <a:avLst/>
              <a:gdLst>
                <a:gd name="T0" fmla="*/ 8 w 2"/>
                <a:gd name="T1" fmla="*/ 0 h 5"/>
                <a:gd name="T2" fmla="*/ 16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7" name="Freeform 1856">
              <a:extLst>
                <a:ext uri="{FF2B5EF4-FFF2-40B4-BE49-F238E27FC236}">
                  <a16:creationId xmlns:a16="http://schemas.microsoft.com/office/drawing/2014/main" id="{ECD7A2B9-FCA7-477D-980E-86631E3EA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547"/>
              <a:ext cx="4" cy="7"/>
            </a:xfrm>
            <a:custGeom>
              <a:avLst/>
              <a:gdLst>
                <a:gd name="T0" fmla="*/ 0 w 2"/>
                <a:gd name="T1" fmla="*/ 37 h 3"/>
                <a:gd name="T2" fmla="*/ 16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8" name="Freeform 1857">
              <a:extLst>
                <a:ext uri="{FF2B5EF4-FFF2-40B4-BE49-F238E27FC236}">
                  <a16:creationId xmlns:a16="http://schemas.microsoft.com/office/drawing/2014/main" id="{F2BB14F3-7A00-4097-9A30-3D142EB10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526"/>
              <a:ext cx="6" cy="13"/>
            </a:xfrm>
            <a:custGeom>
              <a:avLst/>
              <a:gdLst>
                <a:gd name="T0" fmla="*/ 0 w 3"/>
                <a:gd name="T1" fmla="*/ 0 h 6"/>
                <a:gd name="T2" fmla="*/ 24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29" name="Freeform 1858">
              <a:extLst>
                <a:ext uri="{FF2B5EF4-FFF2-40B4-BE49-F238E27FC236}">
                  <a16:creationId xmlns:a16="http://schemas.microsoft.com/office/drawing/2014/main" id="{4B334780-F6AC-4DCC-8D65-B4B162DCC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" y="1587"/>
              <a:ext cx="8" cy="2"/>
            </a:xfrm>
            <a:custGeom>
              <a:avLst/>
              <a:gdLst>
                <a:gd name="T0" fmla="*/ 32 w 4"/>
                <a:gd name="T1" fmla="*/ 0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0" name="Freeform 1859">
              <a:extLst>
                <a:ext uri="{FF2B5EF4-FFF2-40B4-BE49-F238E27FC236}">
                  <a16:creationId xmlns:a16="http://schemas.microsoft.com/office/drawing/2014/main" id="{C97A5F3F-FBF8-4A6D-8163-D9058D163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597"/>
              <a:ext cx="4" cy="11"/>
            </a:xfrm>
            <a:custGeom>
              <a:avLst/>
              <a:gdLst>
                <a:gd name="T0" fmla="*/ 0 w 2"/>
                <a:gd name="T1" fmla="*/ 0 h 5"/>
                <a:gd name="T2" fmla="*/ 16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3"/>
                    <a:pt x="2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1" name="Freeform 1860">
              <a:extLst>
                <a:ext uri="{FF2B5EF4-FFF2-40B4-BE49-F238E27FC236}">
                  <a16:creationId xmlns:a16="http://schemas.microsoft.com/office/drawing/2014/main" id="{AE4F9708-5240-4C65-A852-E00B3ACE0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600"/>
              <a:ext cx="10" cy="8"/>
            </a:xfrm>
            <a:custGeom>
              <a:avLst/>
              <a:gdLst>
                <a:gd name="T0" fmla="*/ 0 w 5"/>
                <a:gd name="T1" fmla="*/ 32 h 4"/>
                <a:gd name="T2" fmla="*/ 4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3" y="2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2" name="Freeform 1861">
              <a:extLst>
                <a:ext uri="{FF2B5EF4-FFF2-40B4-BE49-F238E27FC236}">
                  <a16:creationId xmlns:a16="http://schemas.microsoft.com/office/drawing/2014/main" id="{0FDBC879-D6A6-4F10-80E5-E7FFA5956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1614"/>
              <a:ext cx="2" cy="11"/>
            </a:xfrm>
            <a:custGeom>
              <a:avLst/>
              <a:gdLst>
                <a:gd name="T0" fmla="*/ 8 w 1"/>
                <a:gd name="T1" fmla="*/ 53 h 5"/>
                <a:gd name="T2" fmla="*/ 0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3" name="Freeform 1862">
              <a:extLst>
                <a:ext uri="{FF2B5EF4-FFF2-40B4-BE49-F238E27FC236}">
                  <a16:creationId xmlns:a16="http://schemas.microsoft.com/office/drawing/2014/main" id="{D69E9C62-832D-4FE3-9362-00B697292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564"/>
              <a:ext cx="2" cy="8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4" name="Freeform 1863">
              <a:extLst>
                <a:ext uri="{FF2B5EF4-FFF2-40B4-BE49-F238E27FC236}">
                  <a16:creationId xmlns:a16="http://schemas.microsoft.com/office/drawing/2014/main" id="{33D47BC5-C260-4F76-AE8D-BFFB38810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560"/>
              <a:ext cx="8" cy="2"/>
            </a:xfrm>
            <a:custGeom>
              <a:avLst/>
              <a:gdLst>
                <a:gd name="T0" fmla="*/ 0 w 4"/>
                <a:gd name="T1" fmla="*/ 8 h 1"/>
                <a:gd name="T2" fmla="*/ 3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5" name="Freeform 1864">
              <a:extLst>
                <a:ext uri="{FF2B5EF4-FFF2-40B4-BE49-F238E27FC236}">
                  <a16:creationId xmlns:a16="http://schemas.microsoft.com/office/drawing/2014/main" id="{15609750-8F9C-4BC1-9DEE-2E72C195C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491"/>
              <a:ext cx="8" cy="4"/>
            </a:xfrm>
            <a:custGeom>
              <a:avLst/>
              <a:gdLst>
                <a:gd name="T0" fmla="*/ 0 w 4"/>
                <a:gd name="T1" fmla="*/ 0 h 2"/>
                <a:gd name="T2" fmla="*/ 32 w 4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2"/>
                    <a:pt x="4" y="2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6" name="Freeform 1865">
              <a:extLst>
                <a:ext uri="{FF2B5EF4-FFF2-40B4-BE49-F238E27FC236}">
                  <a16:creationId xmlns:a16="http://schemas.microsoft.com/office/drawing/2014/main" id="{2D8DB46B-B96D-4EEE-B4C8-F8C4B7165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501"/>
              <a:ext cx="2" cy="7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7" name="Freeform 1866">
              <a:extLst>
                <a:ext uri="{FF2B5EF4-FFF2-40B4-BE49-F238E27FC236}">
                  <a16:creationId xmlns:a16="http://schemas.microsoft.com/office/drawing/2014/main" id="{8D91826A-F526-4D56-B709-C028C7C2D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1489"/>
              <a:ext cx="11" cy="1"/>
            </a:xfrm>
            <a:custGeom>
              <a:avLst/>
              <a:gdLst>
                <a:gd name="T0" fmla="*/ 0 w 6"/>
                <a:gd name="T1" fmla="*/ 0 h 1"/>
                <a:gd name="T2" fmla="*/ 3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8" name="Freeform 1867">
              <a:extLst>
                <a:ext uri="{FF2B5EF4-FFF2-40B4-BE49-F238E27FC236}">
                  <a16:creationId xmlns:a16="http://schemas.microsoft.com/office/drawing/2014/main" id="{2906CDE6-E521-46B3-9B73-E33CDEFC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" y="1445"/>
              <a:ext cx="2" cy="10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39" name="Freeform 1868">
              <a:extLst>
                <a:ext uri="{FF2B5EF4-FFF2-40B4-BE49-F238E27FC236}">
                  <a16:creationId xmlns:a16="http://schemas.microsoft.com/office/drawing/2014/main" id="{04933860-B3FC-4131-BDD6-B85AEBFEA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418"/>
              <a:ext cx="8" cy="4"/>
            </a:xfrm>
            <a:custGeom>
              <a:avLst/>
              <a:gdLst>
                <a:gd name="T0" fmla="*/ 32 w 4"/>
                <a:gd name="T1" fmla="*/ 16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0" name="Freeform 1869">
              <a:extLst>
                <a:ext uri="{FF2B5EF4-FFF2-40B4-BE49-F238E27FC236}">
                  <a16:creationId xmlns:a16="http://schemas.microsoft.com/office/drawing/2014/main" id="{94FB3924-BCE6-4EA3-A05A-7D4AD14C1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1374"/>
              <a:ext cx="15" cy="19"/>
            </a:xfrm>
            <a:custGeom>
              <a:avLst/>
              <a:gdLst>
                <a:gd name="T0" fmla="*/ 53 w 8"/>
                <a:gd name="T1" fmla="*/ 76 h 9"/>
                <a:gd name="T2" fmla="*/ 15 w 8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8"/>
                  </a:moveTo>
                  <a:cubicBezTo>
                    <a:pt x="8" y="0"/>
                    <a:pt x="0" y="1"/>
                    <a:pt x="2" y="9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1" name="Freeform 1870">
              <a:extLst>
                <a:ext uri="{FF2B5EF4-FFF2-40B4-BE49-F238E27FC236}">
                  <a16:creationId xmlns:a16="http://schemas.microsoft.com/office/drawing/2014/main" id="{AED3092A-5CCC-4DD3-A202-EA8AC95A2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1416"/>
              <a:ext cx="4" cy="2"/>
            </a:xfrm>
            <a:custGeom>
              <a:avLst/>
              <a:gdLst>
                <a:gd name="T0" fmla="*/ 0 w 2"/>
                <a:gd name="T1" fmla="*/ 8 h 1"/>
                <a:gd name="T2" fmla="*/ 16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1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2" name="Freeform 1871">
              <a:extLst>
                <a:ext uri="{FF2B5EF4-FFF2-40B4-BE49-F238E27FC236}">
                  <a16:creationId xmlns:a16="http://schemas.microsoft.com/office/drawing/2014/main" id="{57CE97EB-4A1A-47AA-B247-96F2BD5B9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" y="1349"/>
              <a:ext cx="21" cy="18"/>
            </a:xfrm>
            <a:custGeom>
              <a:avLst/>
              <a:gdLst>
                <a:gd name="T0" fmla="*/ 36 w 11"/>
                <a:gd name="T1" fmla="*/ 72 h 9"/>
                <a:gd name="T2" fmla="*/ 76 w 11"/>
                <a:gd name="T3" fmla="*/ 4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0" y="0"/>
                    <a:pt x="10" y="1"/>
                    <a:pt x="11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3" name="Freeform 1872">
              <a:extLst>
                <a:ext uri="{FF2B5EF4-FFF2-40B4-BE49-F238E27FC236}">
                  <a16:creationId xmlns:a16="http://schemas.microsoft.com/office/drawing/2014/main" id="{F177DA5F-8154-49E7-B35D-5677C7944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1340"/>
              <a:ext cx="2" cy="13"/>
            </a:xfrm>
            <a:custGeom>
              <a:avLst/>
              <a:gdLst>
                <a:gd name="T0" fmla="*/ 8 w 1"/>
                <a:gd name="T1" fmla="*/ 61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4" name="Freeform 1873">
              <a:extLst>
                <a:ext uri="{FF2B5EF4-FFF2-40B4-BE49-F238E27FC236}">
                  <a16:creationId xmlns:a16="http://schemas.microsoft.com/office/drawing/2014/main" id="{956E8BD3-1172-4316-886A-CA0992F9F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465"/>
              <a:ext cx="8" cy="11"/>
            </a:xfrm>
            <a:custGeom>
              <a:avLst/>
              <a:gdLst>
                <a:gd name="T0" fmla="*/ 32 w 4"/>
                <a:gd name="T1" fmla="*/ 0 h 5"/>
                <a:gd name="T2" fmla="*/ 0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3" y="1"/>
                    <a:pt x="1" y="3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5" name="Freeform 1874">
              <a:extLst>
                <a:ext uri="{FF2B5EF4-FFF2-40B4-BE49-F238E27FC236}">
                  <a16:creationId xmlns:a16="http://schemas.microsoft.com/office/drawing/2014/main" id="{0B377F55-DC74-439C-8B9F-129091E1F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476"/>
              <a:ext cx="17" cy="25"/>
            </a:xfrm>
            <a:custGeom>
              <a:avLst/>
              <a:gdLst>
                <a:gd name="T0" fmla="*/ 60 w 9"/>
                <a:gd name="T1" fmla="*/ 100 h 12"/>
                <a:gd name="T2" fmla="*/ 28 w 9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9" y="11"/>
                  </a:moveTo>
                  <a:cubicBezTo>
                    <a:pt x="9" y="0"/>
                    <a:pt x="0" y="8"/>
                    <a:pt x="4" y="12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6" name="Freeform 1875">
              <a:extLst>
                <a:ext uri="{FF2B5EF4-FFF2-40B4-BE49-F238E27FC236}">
                  <a16:creationId xmlns:a16="http://schemas.microsoft.com/office/drawing/2014/main" id="{A4791E3A-DC9E-4615-A581-F313F9431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463"/>
              <a:ext cx="4" cy="2"/>
            </a:xfrm>
            <a:custGeom>
              <a:avLst/>
              <a:gdLst>
                <a:gd name="T0" fmla="*/ 0 w 2"/>
                <a:gd name="T1" fmla="*/ 0 h 1"/>
                <a:gd name="T2" fmla="*/ 16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7" name="Freeform 1876">
              <a:extLst>
                <a:ext uri="{FF2B5EF4-FFF2-40B4-BE49-F238E27FC236}">
                  <a16:creationId xmlns:a16="http://schemas.microsoft.com/office/drawing/2014/main" id="{1B321CD2-9A7A-47BC-A6DD-6F8034B10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496"/>
              <a:ext cx="27" cy="30"/>
            </a:xfrm>
            <a:custGeom>
              <a:avLst/>
              <a:gdLst>
                <a:gd name="T0" fmla="*/ 52 w 14"/>
                <a:gd name="T1" fmla="*/ 0 h 14"/>
                <a:gd name="T2" fmla="*/ 0 w 14"/>
                <a:gd name="T3" fmla="*/ 51 h 14"/>
                <a:gd name="T4" fmla="*/ 52 w 14"/>
                <a:gd name="T5" fmla="*/ 69 h 14"/>
                <a:gd name="T6" fmla="*/ 23 w 14"/>
                <a:gd name="T7" fmla="*/ 1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7" y="0"/>
                  </a:moveTo>
                  <a:cubicBezTo>
                    <a:pt x="5" y="1"/>
                    <a:pt x="1" y="2"/>
                    <a:pt x="0" y="5"/>
                  </a:cubicBezTo>
                  <a:cubicBezTo>
                    <a:pt x="0" y="9"/>
                    <a:pt x="5" y="6"/>
                    <a:pt x="7" y="7"/>
                  </a:cubicBezTo>
                  <a:cubicBezTo>
                    <a:pt x="14" y="8"/>
                    <a:pt x="7" y="13"/>
                    <a:pt x="3" y="14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8" name="Freeform 1877">
              <a:extLst>
                <a:ext uri="{FF2B5EF4-FFF2-40B4-BE49-F238E27FC236}">
                  <a16:creationId xmlns:a16="http://schemas.microsoft.com/office/drawing/2014/main" id="{12393EAD-DC0D-48F2-80E6-8DD48460B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2572"/>
              <a:ext cx="10" cy="12"/>
            </a:xfrm>
            <a:custGeom>
              <a:avLst/>
              <a:gdLst>
                <a:gd name="T0" fmla="*/ 40 w 5"/>
                <a:gd name="T1" fmla="*/ 0 h 6"/>
                <a:gd name="T2" fmla="*/ 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3" y="2"/>
                    <a:pt x="1" y="4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49" name="Freeform 1878">
              <a:extLst>
                <a:ext uri="{FF2B5EF4-FFF2-40B4-BE49-F238E27FC236}">
                  <a16:creationId xmlns:a16="http://schemas.microsoft.com/office/drawing/2014/main" id="{FD9A2AF6-51FB-4723-BF03-9D18AD3E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547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1" y="3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0" name="Freeform 1879">
              <a:extLst>
                <a:ext uri="{FF2B5EF4-FFF2-40B4-BE49-F238E27FC236}">
                  <a16:creationId xmlns:a16="http://schemas.microsoft.com/office/drawing/2014/main" id="{DEB8D7E0-CE89-44A0-B6C3-874B40464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647"/>
              <a:ext cx="4" cy="10"/>
            </a:xfrm>
            <a:custGeom>
              <a:avLst/>
              <a:gdLst>
                <a:gd name="T0" fmla="*/ 16 w 2"/>
                <a:gd name="T1" fmla="*/ 0 h 5"/>
                <a:gd name="T2" fmla="*/ 8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0" y="4"/>
                    <a:pt x="1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1" name="Freeform 1880">
              <a:extLst>
                <a:ext uri="{FF2B5EF4-FFF2-40B4-BE49-F238E27FC236}">
                  <a16:creationId xmlns:a16="http://schemas.microsoft.com/office/drawing/2014/main" id="{7527CEDF-34B1-4BE5-B2D7-B1B5D7D4D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8" y="2676"/>
              <a:ext cx="13" cy="13"/>
            </a:xfrm>
            <a:custGeom>
              <a:avLst/>
              <a:gdLst>
                <a:gd name="T0" fmla="*/ 37 w 7"/>
                <a:gd name="T1" fmla="*/ 61 h 6"/>
                <a:gd name="T2" fmla="*/ 37 w 7"/>
                <a:gd name="T3" fmla="*/ 9 h 6"/>
                <a:gd name="T4" fmla="*/ 0 w 7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6" y="6"/>
                  </a:moveTo>
                  <a:cubicBezTo>
                    <a:pt x="7" y="4"/>
                    <a:pt x="7" y="2"/>
                    <a:pt x="6" y="1"/>
                  </a:cubicBezTo>
                  <a:cubicBezTo>
                    <a:pt x="3" y="0"/>
                    <a:pt x="0" y="2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2" name="Freeform 1881">
              <a:extLst>
                <a:ext uri="{FF2B5EF4-FFF2-40B4-BE49-F238E27FC236}">
                  <a16:creationId xmlns:a16="http://schemas.microsoft.com/office/drawing/2014/main" id="{EABEA23C-68C6-4E9D-AA81-8409E88B9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9" y="2705"/>
              <a:ext cx="9" cy="5"/>
            </a:xfrm>
            <a:custGeom>
              <a:avLst/>
              <a:gdLst>
                <a:gd name="T0" fmla="*/ 0 w 5"/>
                <a:gd name="T1" fmla="*/ 33 h 2"/>
                <a:gd name="T2" fmla="*/ 29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3" name="Freeform 1882">
              <a:extLst>
                <a:ext uri="{FF2B5EF4-FFF2-40B4-BE49-F238E27FC236}">
                  <a16:creationId xmlns:a16="http://schemas.microsoft.com/office/drawing/2014/main" id="{9F982F8E-319D-4170-B0B9-FC2C3E540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735"/>
              <a:ext cx="2" cy="12"/>
            </a:xfrm>
            <a:custGeom>
              <a:avLst/>
              <a:gdLst>
                <a:gd name="T0" fmla="*/ 0 w 1"/>
                <a:gd name="T1" fmla="*/ 48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4" name="Freeform 1883">
              <a:extLst>
                <a:ext uri="{FF2B5EF4-FFF2-40B4-BE49-F238E27FC236}">
                  <a16:creationId xmlns:a16="http://schemas.microsoft.com/office/drawing/2014/main" id="{6BD0133A-D8A4-44EC-BCE7-AF88522CE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774"/>
              <a:ext cx="19" cy="11"/>
            </a:xfrm>
            <a:custGeom>
              <a:avLst/>
              <a:gdLst>
                <a:gd name="T0" fmla="*/ 0 w 10"/>
                <a:gd name="T1" fmla="*/ 33 h 5"/>
                <a:gd name="T2" fmla="*/ 29 w 10"/>
                <a:gd name="T3" fmla="*/ 0 h 5"/>
                <a:gd name="T4" fmla="*/ 36 w 10"/>
                <a:gd name="T5" fmla="*/ 53 h 5"/>
                <a:gd name="T6" fmla="*/ 68 w 10"/>
                <a:gd name="T7" fmla="*/ 5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0" y="2"/>
                    <a:pt x="2" y="0"/>
                    <a:pt x="4" y="0"/>
                  </a:cubicBezTo>
                  <a:cubicBezTo>
                    <a:pt x="6" y="1"/>
                    <a:pt x="4" y="3"/>
                    <a:pt x="5" y="5"/>
                  </a:cubicBezTo>
                  <a:cubicBezTo>
                    <a:pt x="7" y="5"/>
                    <a:pt x="8" y="5"/>
                    <a:pt x="1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5" name="Freeform 1884">
              <a:extLst>
                <a:ext uri="{FF2B5EF4-FFF2-40B4-BE49-F238E27FC236}">
                  <a16:creationId xmlns:a16="http://schemas.microsoft.com/office/drawing/2014/main" id="{7FBC36E4-BAC1-4401-9E8C-1ABB36564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" y="2787"/>
              <a:ext cx="22" cy="13"/>
            </a:xfrm>
            <a:custGeom>
              <a:avLst/>
              <a:gdLst>
                <a:gd name="T0" fmla="*/ 0 w 11"/>
                <a:gd name="T1" fmla="*/ 61 h 6"/>
                <a:gd name="T2" fmla="*/ 24 w 11"/>
                <a:gd name="T3" fmla="*/ 9 h 6"/>
                <a:gd name="T4" fmla="*/ 48 w 11"/>
                <a:gd name="T5" fmla="*/ 52 h 6"/>
                <a:gd name="T6" fmla="*/ 88 w 11"/>
                <a:gd name="T7" fmla="*/ 5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0" y="6"/>
                  </a:moveTo>
                  <a:cubicBezTo>
                    <a:pt x="0" y="4"/>
                    <a:pt x="0" y="0"/>
                    <a:pt x="3" y="1"/>
                  </a:cubicBezTo>
                  <a:cubicBezTo>
                    <a:pt x="5" y="2"/>
                    <a:pt x="5" y="5"/>
                    <a:pt x="6" y="5"/>
                  </a:cubicBezTo>
                  <a:cubicBezTo>
                    <a:pt x="8" y="6"/>
                    <a:pt x="10" y="4"/>
                    <a:pt x="11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6" name="Freeform 1885">
              <a:extLst>
                <a:ext uri="{FF2B5EF4-FFF2-40B4-BE49-F238E27FC236}">
                  <a16:creationId xmlns:a16="http://schemas.microsoft.com/office/drawing/2014/main" id="{27CABB7F-A383-4D7D-B5BB-33EC08805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" y="2795"/>
              <a:ext cx="2" cy="5"/>
            </a:xfrm>
            <a:custGeom>
              <a:avLst/>
              <a:gdLst>
                <a:gd name="T0" fmla="*/ 8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7" name="Freeform 1886">
              <a:extLst>
                <a:ext uri="{FF2B5EF4-FFF2-40B4-BE49-F238E27FC236}">
                  <a16:creationId xmlns:a16="http://schemas.microsoft.com/office/drawing/2014/main" id="{623C0A09-0D47-4F96-A5D0-0BDF2832C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2804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8" name="Freeform 1887">
              <a:extLst>
                <a:ext uri="{FF2B5EF4-FFF2-40B4-BE49-F238E27FC236}">
                  <a16:creationId xmlns:a16="http://schemas.microsoft.com/office/drawing/2014/main" id="{2EDB2F52-2566-4ECD-9594-BBA3637E7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779"/>
              <a:ext cx="4" cy="6"/>
            </a:xfrm>
            <a:custGeom>
              <a:avLst/>
              <a:gdLst>
                <a:gd name="T0" fmla="*/ 16 w 2"/>
                <a:gd name="T1" fmla="*/ 0 h 3"/>
                <a:gd name="T2" fmla="*/ 0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59" name="Freeform 1888">
              <a:extLst>
                <a:ext uri="{FF2B5EF4-FFF2-40B4-BE49-F238E27FC236}">
                  <a16:creationId xmlns:a16="http://schemas.microsoft.com/office/drawing/2014/main" id="{80D15805-EB82-4439-AEC9-82CF2A7F9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714"/>
              <a:ext cx="6" cy="4"/>
            </a:xfrm>
            <a:custGeom>
              <a:avLst/>
              <a:gdLst>
                <a:gd name="T0" fmla="*/ 0 w 3"/>
                <a:gd name="T1" fmla="*/ 16 h 2"/>
                <a:gd name="T2" fmla="*/ 24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0" name="Freeform 1889">
              <a:extLst>
                <a:ext uri="{FF2B5EF4-FFF2-40B4-BE49-F238E27FC236}">
                  <a16:creationId xmlns:a16="http://schemas.microsoft.com/office/drawing/2014/main" id="{53C1A513-E1B5-4EED-8A94-8A664BFC2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303"/>
              <a:ext cx="116" cy="104"/>
            </a:xfrm>
            <a:custGeom>
              <a:avLst/>
              <a:gdLst>
                <a:gd name="T0" fmla="*/ 144 w 59"/>
                <a:gd name="T1" fmla="*/ 408 h 50"/>
                <a:gd name="T2" fmla="*/ 289 w 59"/>
                <a:gd name="T3" fmla="*/ 424 h 50"/>
                <a:gd name="T4" fmla="*/ 433 w 59"/>
                <a:gd name="T5" fmla="*/ 308 h 50"/>
                <a:gd name="T6" fmla="*/ 401 w 59"/>
                <a:gd name="T7" fmla="*/ 152 h 50"/>
                <a:gd name="T8" fmla="*/ 31 w 59"/>
                <a:gd name="T9" fmla="*/ 108 h 50"/>
                <a:gd name="T10" fmla="*/ 24 w 59"/>
                <a:gd name="T11" fmla="*/ 252 h 50"/>
                <a:gd name="T12" fmla="*/ 144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19" y="45"/>
                  </a:moveTo>
                  <a:cubicBezTo>
                    <a:pt x="23" y="49"/>
                    <a:pt x="33" y="50"/>
                    <a:pt x="38" y="47"/>
                  </a:cubicBezTo>
                  <a:cubicBezTo>
                    <a:pt x="46" y="42"/>
                    <a:pt x="56" y="36"/>
                    <a:pt x="57" y="34"/>
                  </a:cubicBezTo>
                  <a:cubicBezTo>
                    <a:pt x="59" y="30"/>
                    <a:pt x="57" y="21"/>
                    <a:pt x="53" y="17"/>
                  </a:cubicBezTo>
                  <a:cubicBezTo>
                    <a:pt x="49" y="14"/>
                    <a:pt x="18" y="0"/>
                    <a:pt x="4" y="12"/>
                  </a:cubicBezTo>
                  <a:cubicBezTo>
                    <a:pt x="0" y="15"/>
                    <a:pt x="1" y="26"/>
                    <a:pt x="3" y="28"/>
                  </a:cubicBezTo>
                  <a:cubicBezTo>
                    <a:pt x="6" y="33"/>
                    <a:pt x="13" y="39"/>
                    <a:pt x="19" y="45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1" name="Freeform 1890">
              <a:extLst>
                <a:ext uri="{FF2B5EF4-FFF2-40B4-BE49-F238E27FC236}">
                  <a16:creationId xmlns:a16="http://schemas.microsoft.com/office/drawing/2014/main" id="{C630554A-141B-4769-8AFB-59A291851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1359"/>
              <a:ext cx="100" cy="94"/>
            </a:xfrm>
            <a:custGeom>
              <a:avLst/>
              <a:gdLst>
                <a:gd name="T0" fmla="*/ 331 w 51"/>
                <a:gd name="T1" fmla="*/ 309 h 45"/>
                <a:gd name="T2" fmla="*/ 47 w 51"/>
                <a:gd name="T3" fmla="*/ 376 h 45"/>
                <a:gd name="T4" fmla="*/ 0 w 51"/>
                <a:gd name="T5" fmla="*/ 144 h 45"/>
                <a:gd name="T6" fmla="*/ 84 w 51"/>
                <a:gd name="T7" fmla="*/ 8 h 45"/>
                <a:gd name="T8" fmla="*/ 331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44" y="34"/>
                  </a:moveTo>
                  <a:cubicBezTo>
                    <a:pt x="41" y="41"/>
                    <a:pt x="12" y="45"/>
                    <a:pt x="6" y="41"/>
                  </a:cubicBezTo>
                  <a:cubicBezTo>
                    <a:pt x="1" y="36"/>
                    <a:pt x="0" y="23"/>
                    <a:pt x="0" y="16"/>
                  </a:cubicBezTo>
                  <a:cubicBezTo>
                    <a:pt x="0" y="8"/>
                    <a:pt x="2" y="3"/>
                    <a:pt x="11" y="1"/>
                  </a:cubicBezTo>
                  <a:cubicBezTo>
                    <a:pt x="22" y="0"/>
                    <a:pt x="51" y="11"/>
                    <a:pt x="44" y="34"/>
                  </a:cubicBezTo>
                  <a:close/>
                </a:path>
              </a:pathLst>
            </a:custGeom>
            <a:solidFill>
              <a:srgbClr val="F5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2" name="Freeform 1891">
              <a:extLst>
                <a:ext uri="{FF2B5EF4-FFF2-40B4-BE49-F238E27FC236}">
                  <a16:creationId xmlns:a16="http://schemas.microsoft.com/office/drawing/2014/main" id="{1F7DE586-0FCC-4F82-8A7D-787D4B315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1393"/>
              <a:ext cx="41" cy="46"/>
            </a:xfrm>
            <a:custGeom>
              <a:avLst/>
              <a:gdLst>
                <a:gd name="T0" fmla="*/ 68 w 21"/>
                <a:gd name="T1" fmla="*/ 8 h 22"/>
                <a:gd name="T2" fmla="*/ 141 w 21"/>
                <a:gd name="T3" fmla="*/ 65 h 22"/>
                <a:gd name="T4" fmla="*/ 88 w 21"/>
                <a:gd name="T5" fmla="*/ 117 h 22"/>
                <a:gd name="T6" fmla="*/ 16 w 21"/>
                <a:gd name="T7" fmla="*/ 144 h 22"/>
                <a:gd name="T8" fmla="*/ 8 w 2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2">
                  <a:moveTo>
                    <a:pt x="9" y="1"/>
                  </a:moveTo>
                  <a:cubicBezTo>
                    <a:pt x="12" y="3"/>
                    <a:pt x="18" y="3"/>
                    <a:pt x="19" y="7"/>
                  </a:cubicBezTo>
                  <a:cubicBezTo>
                    <a:pt x="21" y="13"/>
                    <a:pt x="16" y="12"/>
                    <a:pt x="12" y="13"/>
                  </a:cubicBezTo>
                  <a:cubicBezTo>
                    <a:pt x="9" y="15"/>
                    <a:pt x="5" y="22"/>
                    <a:pt x="2" y="16"/>
                  </a:cubicBezTo>
                  <a:cubicBezTo>
                    <a:pt x="1" y="13"/>
                    <a:pt x="0" y="4"/>
                    <a:pt x="1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3" name="Freeform 1892">
              <a:extLst>
                <a:ext uri="{FF2B5EF4-FFF2-40B4-BE49-F238E27FC236}">
                  <a16:creationId xmlns:a16="http://schemas.microsoft.com/office/drawing/2014/main" id="{DD5D89E1-B227-482C-8E10-D5C4201FB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1303"/>
              <a:ext cx="116" cy="104"/>
            </a:xfrm>
            <a:custGeom>
              <a:avLst/>
              <a:gdLst>
                <a:gd name="T0" fmla="*/ 144 w 59"/>
                <a:gd name="T1" fmla="*/ 408 h 50"/>
                <a:gd name="T2" fmla="*/ 289 w 59"/>
                <a:gd name="T3" fmla="*/ 424 h 50"/>
                <a:gd name="T4" fmla="*/ 433 w 59"/>
                <a:gd name="T5" fmla="*/ 308 h 50"/>
                <a:gd name="T6" fmla="*/ 401 w 59"/>
                <a:gd name="T7" fmla="*/ 152 h 50"/>
                <a:gd name="T8" fmla="*/ 31 w 59"/>
                <a:gd name="T9" fmla="*/ 108 h 50"/>
                <a:gd name="T10" fmla="*/ 24 w 59"/>
                <a:gd name="T11" fmla="*/ 252 h 50"/>
                <a:gd name="T12" fmla="*/ 144 w 59"/>
                <a:gd name="T13" fmla="*/ 408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0">
                  <a:moveTo>
                    <a:pt x="19" y="45"/>
                  </a:moveTo>
                  <a:cubicBezTo>
                    <a:pt x="23" y="49"/>
                    <a:pt x="33" y="50"/>
                    <a:pt x="38" y="47"/>
                  </a:cubicBezTo>
                  <a:cubicBezTo>
                    <a:pt x="46" y="42"/>
                    <a:pt x="56" y="36"/>
                    <a:pt x="57" y="34"/>
                  </a:cubicBezTo>
                  <a:cubicBezTo>
                    <a:pt x="59" y="30"/>
                    <a:pt x="57" y="21"/>
                    <a:pt x="53" y="17"/>
                  </a:cubicBezTo>
                  <a:cubicBezTo>
                    <a:pt x="49" y="14"/>
                    <a:pt x="18" y="0"/>
                    <a:pt x="4" y="12"/>
                  </a:cubicBezTo>
                  <a:cubicBezTo>
                    <a:pt x="0" y="15"/>
                    <a:pt x="1" y="26"/>
                    <a:pt x="3" y="28"/>
                  </a:cubicBezTo>
                  <a:cubicBezTo>
                    <a:pt x="6" y="33"/>
                    <a:pt x="13" y="39"/>
                    <a:pt x="19" y="45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4" name="Freeform 1893">
              <a:extLst>
                <a:ext uri="{FF2B5EF4-FFF2-40B4-BE49-F238E27FC236}">
                  <a16:creationId xmlns:a16="http://schemas.microsoft.com/office/drawing/2014/main" id="{95B6B7FA-AA80-4E78-B185-9AF3DF7E8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" y="1359"/>
              <a:ext cx="100" cy="94"/>
            </a:xfrm>
            <a:custGeom>
              <a:avLst/>
              <a:gdLst>
                <a:gd name="T0" fmla="*/ 331 w 51"/>
                <a:gd name="T1" fmla="*/ 309 h 45"/>
                <a:gd name="T2" fmla="*/ 47 w 51"/>
                <a:gd name="T3" fmla="*/ 376 h 45"/>
                <a:gd name="T4" fmla="*/ 0 w 51"/>
                <a:gd name="T5" fmla="*/ 144 h 45"/>
                <a:gd name="T6" fmla="*/ 84 w 51"/>
                <a:gd name="T7" fmla="*/ 8 h 45"/>
                <a:gd name="T8" fmla="*/ 331 w 51"/>
                <a:gd name="T9" fmla="*/ 30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45">
                  <a:moveTo>
                    <a:pt x="44" y="34"/>
                  </a:moveTo>
                  <a:cubicBezTo>
                    <a:pt x="41" y="41"/>
                    <a:pt x="12" y="45"/>
                    <a:pt x="6" y="41"/>
                  </a:cubicBezTo>
                  <a:cubicBezTo>
                    <a:pt x="1" y="36"/>
                    <a:pt x="0" y="23"/>
                    <a:pt x="0" y="16"/>
                  </a:cubicBezTo>
                  <a:cubicBezTo>
                    <a:pt x="0" y="8"/>
                    <a:pt x="2" y="3"/>
                    <a:pt x="11" y="1"/>
                  </a:cubicBezTo>
                  <a:cubicBezTo>
                    <a:pt x="22" y="0"/>
                    <a:pt x="51" y="11"/>
                    <a:pt x="44" y="3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5" name="Freeform 1894">
              <a:extLst>
                <a:ext uri="{FF2B5EF4-FFF2-40B4-BE49-F238E27FC236}">
                  <a16:creationId xmlns:a16="http://schemas.microsoft.com/office/drawing/2014/main" id="{B178EBFE-B74C-4BCA-9664-34FCE8D20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5" y="1424"/>
              <a:ext cx="116" cy="107"/>
            </a:xfrm>
            <a:custGeom>
              <a:avLst/>
              <a:gdLst>
                <a:gd name="T0" fmla="*/ 151 w 59"/>
                <a:gd name="T1" fmla="*/ 65 h 51"/>
                <a:gd name="T2" fmla="*/ 61 w 59"/>
                <a:gd name="T3" fmla="*/ 220 h 51"/>
                <a:gd name="T4" fmla="*/ 151 w 59"/>
                <a:gd name="T5" fmla="*/ 453 h 51"/>
                <a:gd name="T6" fmla="*/ 320 w 59"/>
                <a:gd name="T7" fmla="*/ 462 h 51"/>
                <a:gd name="T8" fmla="*/ 395 w 59"/>
                <a:gd name="T9" fmla="*/ 369 h 51"/>
                <a:gd name="T10" fmla="*/ 387 w 59"/>
                <a:gd name="T11" fmla="*/ 136 h 51"/>
                <a:gd name="T12" fmla="*/ 151 w 59"/>
                <a:gd name="T13" fmla="*/ 6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51">
                  <a:moveTo>
                    <a:pt x="20" y="7"/>
                  </a:moveTo>
                  <a:cubicBezTo>
                    <a:pt x="14" y="14"/>
                    <a:pt x="10" y="19"/>
                    <a:pt x="8" y="24"/>
                  </a:cubicBezTo>
                  <a:cubicBezTo>
                    <a:pt x="0" y="39"/>
                    <a:pt x="12" y="47"/>
                    <a:pt x="20" y="49"/>
                  </a:cubicBezTo>
                  <a:cubicBezTo>
                    <a:pt x="26" y="50"/>
                    <a:pt x="37" y="51"/>
                    <a:pt x="42" y="50"/>
                  </a:cubicBezTo>
                  <a:cubicBezTo>
                    <a:pt x="47" y="48"/>
                    <a:pt x="48" y="48"/>
                    <a:pt x="52" y="40"/>
                  </a:cubicBezTo>
                  <a:cubicBezTo>
                    <a:pt x="55" y="32"/>
                    <a:pt x="59" y="24"/>
                    <a:pt x="51" y="15"/>
                  </a:cubicBezTo>
                  <a:cubicBezTo>
                    <a:pt x="47" y="10"/>
                    <a:pt x="29" y="0"/>
                    <a:pt x="20" y="7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6" name="Freeform 1895">
              <a:extLst>
                <a:ext uri="{FF2B5EF4-FFF2-40B4-BE49-F238E27FC236}">
                  <a16:creationId xmlns:a16="http://schemas.microsoft.com/office/drawing/2014/main" id="{6CA53755-1F85-4A34-AA19-91410A2AF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2430"/>
              <a:ext cx="159" cy="175"/>
            </a:xfrm>
            <a:custGeom>
              <a:avLst/>
              <a:gdLst>
                <a:gd name="T0" fmla="*/ 151 w 81"/>
                <a:gd name="T1" fmla="*/ 660 h 84"/>
                <a:gd name="T2" fmla="*/ 393 w 81"/>
                <a:gd name="T3" fmla="*/ 742 h 84"/>
                <a:gd name="T4" fmla="*/ 559 w 81"/>
                <a:gd name="T5" fmla="*/ 533 h 84"/>
                <a:gd name="T6" fmla="*/ 581 w 81"/>
                <a:gd name="T7" fmla="*/ 217 h 84"/>
                <a:gd name="T8" fmla="*/ 463 w 81"/>
                <a:gd name="T9" fmla="*/ 65 h 84"/>
                <a:gd name="T10" fmla="*/ 151 w 81"/>
                <a:gd name="T11" fmla="*/ 92 h 84"/>
                <a:gd name="T12" fmla="*/ 31 w 81"/>
                <a:gd name="T13" fmla="*/ 469 h 84"/>
                <a:gd name="T14" fmla="*/ 151 w 81"/>
                <a:gd name="T15" fmla="*/ 660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1" h="84">
                  <a:moveTo>
                    <a:pt x="20" y="73"/>
                  </a:moveTo>
                  <a:cubicBezTo>
                    <a:pt x="31" y="82"/>
                    <a:pt x="46" y="84"/>
                    <a:pt x="52" y="82"/>
                  </a:cubicBezTo>
                  <a:cubicBezTo>
                    <a:pt x="58" y="80"/>
                    <a:pt x="71" y="65"/>
                    <a:pt x="74" y="59"/>
                  </a:cubicBezTo>
                  <a:cubicBezTo>
                    <a:pt x="77" y="49"/>
                    <a:pt x="81" y="34"/>
                    <a:pt x="77" y="24"/>
                  </a:cubicBezTo>
                  <a:cubicBezTo>
                    <a:pt x="73" y="17"/>
                    <a:pt x="67" y="11"/>
                    <a:pt x="61" y="7"/>
                  </a:cubicBezTo>
                  <a:cubicBezTo>
                    <a:pt x="54" y="0"/>
                    <a:pt x="27" y="5"/>
                    <a:pt x="20" y="10"/>
                  </a:cubicBezTo>
                  <a:cubicBezTo>
                    <a:pt x="14" y="14"/>
                    <a:pt x="0" y="34"/>
                    <a:pt x="4" y="52"/>
                  </a:cubicBezTo>
                  <a:cubicBezTo>
                    <a:pt x="6" y="58"/>
                    <a:pt x="7" y="64"/>
                    <a:pt x="20" y="7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7" name="Freeform 1896">
              <a:extLst>
                <a:ext uri="{FF2B5EF4-FFF2-40B4-BE49-F238E27FC236}">
                  <a16:creationId xmlns:a16="http://schemas.microsoft.com/office/drawing/2014/main" id="{0A6BDCEA-B1BB-4010-B38E-479B0266F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685"/>
              <a:ext cx="104" cy="115"/>
            </a:xfrm>
            <a:custGeom>
              <a:avLst/>
              <a:gdLst>
                <a:gd name="T0" fmla="*/ 385 w 53"/>
                <a:gd name="T1" fmla="*/ 358 h 55"/>
                <a:gd name="T2" fmla="*/ 316 w 53"/>
                <a:gd name="T3" fmla="*/ 56 h 55"/>
                <a:gd name="T4" fmla="*/ 100 w 53"/>
                <a:gd name="T5" fmla="*/ 44 h 55"/>
                <a:gd name="T6" fmla="*/ 47 w 53"/>
                <a:gd name="T7" fmla="*/ 368 h 55"/>
                <a:gd name="T8" fmla="*/ 273 w 53"/>
                <a:gd name="T9" fmla="*/ 477 h 55"/>
                <a:gd name="T10" fmla="*/ 385 w 53"/>
                <a:gd name="T11" fmla="*/ 358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5">
                  <a:moveTo>
                    <a:pt x="51" y="39"/>
                  </a:moveTo>
                  <a:cubicBezTo>
                    <a:pt x="53" y="29"/>
                    <a:pt x="48" y="9"/>
                    <a:pt x="42" y="6"/>
                  </a:cubicBezTo>
                  <a:cubicBezTo>
                    <a:pt x="37" y="4"/>
                    <a:pt x="18" y="0"/>
                    <a:pt x="13" y="5"/>
                  </a:cubicBezTo>
                  <a:cubicBezTo>
                    <a:pt x="6" y="11"/>
                    <a:pt x="0" y="28"/>
                    <a:pt x="6" y="40"/>
                  </a:cubicBezTo>
                  <a:cubicBezTo>
                    <a:pt x="14" y="55"/>
                    <a:pt x="31" y="54"/>
                    <a:pt x="36" y="52"/>
                  </a:cubicBezTo>
                  <a:cubicBezTo>
                    <a:pt x="44" y="50"/>
                    <a:pt x="50" y="43"/>
                    <a:pt x="51" y="3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8" name="Freeform 1897">
              <a:extLst>
                <a:ext uri="{FF2B5EF4-FFF2-40B4-BE49-F238E27FC236}">
                  <a16:creationId xmlns:a16="http://schemas.microsoft.com/office/drawing/2014/main" id="{669EB92F-0DB0-4C19-B2D8-62F65939A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2743"/>
              <a:ext cx="84" cy="90"/>
            </a:xfrm>
            <a:custGeom>
              <a:avLst/>
              <a:gdLst>
                <a:gd name="T0" fmla="*/ 23 w 43"/>
                <a:gd name="T1" fmla="*/ 84 h 43"/>
                <a:gd name="T2" fmla="*/ 8 w 43"/>
                <a:gd name="T3" fmla="*/ 301 h 43"/>
                <a:gd name="T4" fmla="*/ 195 w 43"/>
                <a:gd name="T5" fmla="*/ 360 h 43"/>
                <a:gd name="T6" fmla="*/ 289 w 43"/>
                <a:gd name="T7" fmla="*/ 128 h 43"/>
                <a:gd name="T8" fmla="*/ 125 w 43"/>
                <a:gd name="T9" fmla="*/ 0 h 43"/>
                <a:gd name="T10" fmla="*/ 23 w 43"/>
                <a:gd name="T11" fmla="*/ 8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3" h="43">
                  <a:moveTo>
                    <a:pt x="3" y="9"/>
                  </a:moveTo>
                  <a:cubicBezTo>
                    <a:pt x="1" y="17"/>
                    <a:pt x="0" y="27"/>
                    <a:pt x="1" y="33"/>
                  </a:cubicBezTo>
                  <a:cubicBezTo>
                    <a:pt x="8" y="41"/>
                    <a:pt x="18" y="43"/>
                    <a:pt x="26" y="39"/>
                  </a:cubicBezTo>
                  <a:cubicBezTo>
                    <a:pt x="34" y="35"/>
                    <a:pt x="43" y="27"/>
                    <a:pt x="39" y="14"/>
                  </a:cubicBezTo>
                  <a:cubicBezTo>
                    <a:pt x="38" y="10"/>
                    <a:pt x="22" y="1"/>
                    <a:pt x="17" y="0"/>
                  </a:cubicBezTo>
                  <a:cubicBezTo>
                    <a:pt x="11" y="0"/>
                    <a:pt x="4" y="3"/>
                    <a:pt x="3" y="9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69" name="Freeform 1898">
              <a:extLst>
                <a:ext uri="{FF2B5EF4-FFF2-40B4-BE49-F238E27FC236}">
                  <a16:creationId xmlns:a16="http://schemas.microsoft.com/office/drawing/2014/main" id="{0A2EE43C-946B-42FA-9596-DD71DF131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" y="2764"/>
              <a:ext cx="81" cy="94"/>
            </a:xfrm>
            <a:custGeom>
              <a:avLst/>
              <a:gdLst>
                <a:gd name="T0" fmla="*/ 192 w 41"/>
                <a:gd name="T1" fmla="*/ 384 h 45"/>
                <a:gd name="T2" fmla="*/ 292 w 41"/>
                <a:gd name="T3" fmla="*/ 175 h 45"/>
                <a:gd name="T4" fmla="*/ 117 w 41"/>
                <a:gd name="T5" fmla="*/ 17 h 45"/>
                <a:gd name="T6" fmla="*/ 0 w 41"/>
                <a:gd name="T7" fmla="*/ 217 h 45"/>
                <a:gd name="T8" fmla="*/ 192 w 41"/>
                <a:gd name="T9" fmla="*/ 38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25" y="42"/>
                  </a:moveTo>
                  <a:cubicBezTo>
                    <a:pt x="32" y="41"/>
                    <a:pt x="41" y="26"/>
                    <a:pt x="38" y="19"/>
                  </a:cubicBezTo>
                  <a:cubicBezTo>
                    <a:pt x="35" y="13"/>
                    <a:pt x="27" y="0"/>
                    <a:pt x="15" y="2"/>
                  </a:cubicBezTo>
                  <a:cubicBezTo>
                    <a:pt x="5" y="3"/>
                    <a:pt x="0" y="19"/>
                    <a:pt x="0" y="24"/>
                  </a:cubicBezTo>
                  <a:cubicBezTo>
                    <a:pt x="0" y="29"/>
                    <a:pt x="17" y="45"/>
                    <a:pt x="25" y="4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0" name="Freeform 1899">
              <a:extLst>
                <a:ext uri="{FF2B5EF4-FFF2-40B4-BE49-F238E27FC236}">
                  <a16:creationId xmlns:a16="http://schemas.microsoft.com/office/drawing/2014/main" id="{93ECBB63-ACA2-48D2-A854-FE29AB30E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2588"/>
              <a:ext cx="135" cy="126"/>
            </a:xfrm>
            <a:custGeom>
              <a:avLst/>
              <a:gdLst>
                <a:gd name="T0" fmla="*/ 292 w 69"/>
                <a:gd name="T1" fmla="*/ 538 h 60"/>
                <a:gd name="T2" fmla="*/ 485 w 69"/>
                <a:gd name="T3" fmla="*/ 336 h 60"/>
                <a:gd name="T4" fmla="*/ 383 w 69"/>
                <a:gd name="T5" fmla="*/ 67 h 60"/>
                <a:gd name="T6" fmla="*/ 164 w 69"/>
                <a:gd name="T7" fmla="*/ 8 h 60"/>
                <a:gd name="T8" fmla="*/ 8 w 69"/>
                <a:gd name="T9" fmla="*/ 260 h 60"/>
                <a:gd name="T10" fmla="*/ 119 w 69"/>
                <a:gd name="T11" fmla="*/ 498 h 60"/>
                <a:gd name="T12" fmla="*/ 292 w 69"/>
                <a:gd name="T13" fmla="*/ 538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9" h="60">
                  <a:moveTo>
                    <a:pt x="39" y="58"/>
                  </a:moveTo>
                  <a:cubicBezTo>
                    <a:pt x="48" y="56"/>
                    <a:pt x="61" y="48"/>
                    <a:pt x="65" y="36"/>
                  </a:cubicBezTo>
                  <a:cubicBezTo>
                    <a:pt x="69" y="23"/>
                    <a:pt x="57" y="11"/>
                    <a:pt x="51" y="7"/>
                  </a:cubicBezTo>
                  <a:cubicBezTo>
                    <a:pt x="42" y="1"/>
                    <a:pt x="27" y="1"/>
                    <a:pt x="22" y="1"/>
                  </a:cubicBezTo>
                  <a:cubicBezTo>
                    <a:pt x="10" y="0"/>
                    <a:pt x="0" y="18"/>
                    <a:pt x="1" y="28"/>
                  </a:cubicBezTo>
                  <a:cubicBezTo>
                    <a:pt x="3" y="38"/>
                    <a:pt x="11" y="50"/>
                    <a:pt x="16" y="54"/>
                  </a:cubicBezTo>
                  <a:cubicBezTo>
                    <a:pt x="21" y="57"/>
                    <a:pt x="30" y="60"/>
                    <a:pt x="39" y="58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1" name="Freeform 1900">
              <a:extLst>
                <a:ext uri="{FF2B5EF4-FFF2-40B4-BE49-F238E27FC236}">
                  <a16:creationId xmlns:a16="http://schemas.microsoft.com/office/drawing/2014/main" id="{19CC158B-F3D4-4FBF-A228-AC81DB89B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336"/>
              <a:ext cx="90" cy="34"/>
            </a:xfrm>
            <a:custGeom>
              <a:avLst/>
              <a:gdLst>
                <a:gd name="T0" fmla="*/ 0 w 46"/>
                <a:gd name="T1" fmla="*/ 40 h 16"/>
                <a:gd name="T2" fmla="*/ 344 w 46"/>
                <a:gd name="T3" fmla="*/ 153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6">
                  <a:moveTo>
                    <a:pt x="0" y="4"/>
                  </a:moveTo>
                  <a:cubicBezTo>
                    <a:pt x="15" y="0"/>
                    <a:pt x="46" y="12"/>
                    <a:pt x="46" y="1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2" name="Freeform 1901">
              <a:extLst>
                <a:ext uri="{FF2B5EF4-FFF2-40B4-BE49-F238E27FC236}">
                  <a16:creationId xmlns:a16="http://schemas.microsoft.com/office/drawing/2014/main" id="{43A4DA66-684D-4A59-BCD8-C1F44A089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" y="1384"/>
              <a:ext cx="53" cy="42"/>
            </a:xfrm>
            <a:custGeom>
              <a:avLst/>
              <a:gdLst>
                <a:gd name="T0" fmla="*/ 0 w 27"/>
                <a:gd name="T1" fmla="*/ 0 h 20"/>
                <a:gd name="T2" fmla="*/ 196 w 27"/>
                <a:gd name="T3" fmla="*/ 1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0" y="0"/>
                  </a:moveTo>
                  <a:cubicBezTo>
                    <a:pt x="20" y="2"/>
                    <a:pt x="27" y="10"/>
                    <a:pt x="26" y="2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3" name="Freeform 1902">
              <a:extLst>
                <a:ext uri="{FF2B5EF4-FFF2-40B4-BE49-F238E27FC236}">
                  <a16:creationId xmlns:a16="http://schemas.microsoft.com/office/drawing/2014/main" id="{29282FAB-B13E-4C07-99BE-66D928547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1445"/>
              <a:ext cx="49" cy="56"/>
            </a:xfrm>
            <a:custGeom>
              <a:avLst/>
              <a:gdLst>
                <a:gd name="T0" fmla="*/ 0 w 25"/>
                <a:gd name="T1" fmla="*/ 8 h 27"/>
                <a:gd name="T2" fmla="*/ 149 w 25"/>
                <a:gd name="T3" fmla="*/ 73 h 27"/>
                <a:gd name="T4" fmla="*/ 180 w 25"/>
                <a:gd name="T5" fmla="*/ 24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1"/>
                  </a:moveTo>
                  <a:cubicBezTo>
                    <a:pt x="5" y="4"/>
                    <a:pt x="15" y="0"/>
                    <a:pt x="20" y="8"/>
                  </a:cubicBezTo>
                  <a:cubicBezTo>
                    <a:pt x="25" y="16"/>
                    <a:pt x="23" y="20"/>
                    <a:pt x="24" y="2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4" name="Freeform 1903">
              <a:extLst>
                <a:ext uri="{FF2B5EF4-FFF2-40B4-BE49-F238E27FC236}">
                  <a16:creationId xmlns:a16="http://schemas.microsoft.com/office/drawing/2014/main" id="{E709B909-5CDC-4CF1-B427-6F8EDF0F3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8" y="1556"/>
              <a:ext cx="35" cy="69"/>
            </a:xfrm>
            <a:custGeom>
              <a:avLst/>
              <a:gdLst>
                <a:gd name="T0" fmla="*/ 53 w 18"/>
                <a:gd name="T1" fmla="*/ 0 h 33"/>
                <a:gd name="T2" fmla="*/ 31 w 18"/>
                <a:gd name="T3" fmla="*/ 220 h 33"/>
                <a:gd name="T4" fmla="*/ 132 w 18"/>
                <a:gd name="T5" fmla="*/ 30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7" y="0"/>
                  </a:moveTo>
                  <a:cubicBezTo>
                    <a:pt x="0" y="8"/>
                    <a:pt x="1" y="20"/>
                    <a:pt x="4" y="24"/>
                  </a:cubicBezTo>
                  <a:cubicBezTo>
                    <a:pt x="7" y="28"/>
                    <a:pt x="12" y="31"/>
                    <a:pt x="18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5" name="Freeform 1904">
              <a:extLst>
                <a:ext uri="{FF2B5EF4-FFF2-40B4-BE49-F238E27FC236}">
                  <a16:creationId xmlns:a16="http://schemas.microsoft.com/office/drawing/2014/main" id="{62F95B1A-44EB-4BA0-BAB5-7779DEE1E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1683"/>
              <a:ext cx="45" cy="78"/>
            </a:xfrm>
            <a:custGeom>
              <a:avLst/>
              <a:gdLst>
                <a:gd name="T0" fmla="*/ 61 w 23"/>
                <a:gd name="T1" fmla="*/ 0 h 37"/>
                <a:gd name="T2" fmla="*/ 172 w 23"/>
                <a:gd name="T3" fmla="*/ 34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7">
                  <a:moveTo>
                    <a:pt x="8" y="0"/>
                  </a:moveTo>
                  <a:cubicBezTo>
                    <a:pt x="1" y="11"/>
                    <a:pt x="0" y="33"/>
                    <a:pt x="23" y="37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6" name="Freeform 1905">
              <a:extLst>
                <a:ext uri="{FF2B5EF4-FFF2-40B4-BE49-F238E27FC236}">
                  <a16:creationId xmlns:a16="http://schemas.microsoft.com/office/drawing/2014/main" id="{80F5AC20-85CE-450F-A09E-5CB572934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9" y="1562"/>
              <a:ext cx="37" cy="48"/>
            </a:xfrm>
            <a:custGeom>
              <a:avLst/>
              <a:gdLst>
                <a:gd name="T0" fmla="*/ 0 w 19"/>
                <a:gd name="T1" fmla="*/ 27 h 23"/>
                <a:gd name="T2" fmla="*/ 103 w 19"/>
                <a:gd name="T3" fmla="*/ 92 h 23"/>
                <a:gd name="T4" fmla="*/ 95 w 19"/>
                <a:gd name="T5" fmla="*/ 20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0" y="3"/>
                  </a:moveTo>
                  <a:cubicBezTo>
                    <a:pt x="5" y="3"/>
                    <a:pt x="10" y="0"/>
                    <a:pt x="14" y="10"/>
                  </a:cubicBezTo>
                  <a:cubicBezTo>
                    <a:pt x="19" y="20"/>
                    <a:pt x="15" y="21"/>
                    <a:pt x="13" y="2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7" name="Freeform 1906">
              <a:extLst>
                <a:ext uri="{FF2B5EF4-FFF2-40B4-BE49-F238E27FC236}">
                  <a16:creationId xmlns:a16="http://schemas.microsoft.com/office/drawing/2014/main" id="{83920699-E9B6-4625-8941-47BD2DF50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" y="1547"/>
              <a:ext cx="16" cy="25"/>
            </a:xfrm>
            <a:custGeom>
              <a:avLst/>
              <a:gdLst>
                <a:gd name="T0" fmla="*/ 64 w 8"/>
                <a:gd name="T1" fmla="*/ 0 h 12"/>
                <a:gd name="T2" fmla="*/ 16 w 8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4" y="5"/>
                    <a:pt x="0" y="8"/>
                    <a:pt x="2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8" name="Freeform 1907">
              <a:extLst>
                <a:ext uri="{FF2B5EF4-FFF2-40B4-BE49-F238E27FC236}">
                  <a16:creationId xmlns:a16="http://schemas.microsoft.com/office/drawing/2014/main" id="{EAFB75EB-E86F-46B8-9BA2-EB5FAA34F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" y="1595"/>
              <a:ext cx="23" cy="7"/>
            </a:xfrm>
            <a:custGeom>
              <a:avLst/>
              <a:gdLst>
                <a:gd name="T0" fmla="*/ 0 w 12"/>
                <a:gd name="T1" fmla="*/ 0 h 3"/>
                <a:gd name="T2" fmla="*/ 84 w 1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2"/>
                    <a:pt x="8" y="3"/>
                    <a:pt x="12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9" name="Freeform 1908">
              <a:extLst>
                <a:ext uri="{FF2B5EF4-FFF2-40B4-BE49-F238E27FC236}">
                  <a16:creationId xmlns:a16="http://schemas.microsoft.com/office/drawing/2014/main" id="{97DEA9DD-9A9D-43DF-9BA8-9C2F3AE82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6" y="1692"/>
              <a:ext cx="35" cy="46"/>
            </a:xfrm>
            <a:custGeom>
              <a:avLst/>
              <a:gdLst>
                <a:gd name="T0" fmla="*/ 0 w 18"/>
                <a:gd name="T1" fmla="*/ 17 h 22"/>
                <a:gd name="T2" fmla="*/ 109 w 18"/>
                <a:gd name="T3" fmla="*/ 75 h 22"/>
                <a:gd name="T4" fmla="*/ 95 w 18"/>
                <a:gd name="T5" fmla="*/ 20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2">
                  <a:moveTo>
                    <a:pt x="0" y="2"/>
                  </a:moveTo>
                  <a:cubicBezTo>
                    <a:pt x="7" y="2"/>
                    <a:pt x="12" y="0"/>
                    <a:pt x="15" y="8"/>
                  </a:cubicBezTo>
                  <a:cubicBezTo>
                    <a:pt x="18" y="17"/>
                    <a:pt x="17" y="19"/>
                    <a:pt x="13" y="2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0" name="Freeform 1909">
              <a:extLst>
                <a:ext uri="{FF2B5EF4-FFF2-40B4-BE49-F238E27FC236}">
                  <a16:creationId xmlns:a16="http://schemas.microsoft.com/office/drawing/2014/main" id="{A3611562-80A5-47ED-A9A5-CB6A39EE6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1677"/>
              <a:ext cx="33" cy="61"/>
            </a:xfrm>
            <a:custGeom>
              <a:avLst/>
              <a:gdLst>
                <a:gd name="T0" fmla="*/ 52 w 17"/>
                <a:gd name="T1" fmla="*/ 0 h 29"/>
                <a:gd name="T2" fmla="*/ 23 w 17"/>
                <a:gd name="T3" fmla="*/ 141 h 29"/>
                <a:gd name="T4" fmla="*/ 124 w 17"/>
                <a:gd name="T5" fmla="*/ 26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9">
                  <a:moveTo>
                    <a:pt x="7" y="0"/>
                  </a:moveTo>
                  <a:cubicBezTo>
                    <a:pt x="3" y="3"/>
                    <a:pt x="0" y="7"/>
                    <a:pt x="3" y="15"/>
                  </a:cubicBezTo>
                  <a:cubicBezTo>
                    <a:pt x="6" y="26"/>
                    <a:pt x="13" y="29"/>
                    <a:pt x="17" y="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1" name="Freeform 1910">
              <a:extLst>
                <a:ext uri="{FF2B5EF4-FFF2-40B4-BE49-F238E27FC236}">
                  <a16:creationId xmlns:a16="http://schemas.microsoft.com/office/drawing/2014/main" id="{1007DCBA-8E02-4032-BA9D-4ECD15C44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5" y="1526"/>
              <a:ext cx="37" cy="69"/>
            </a:xfrm>
            <a:custGeom>
              <a:avLst/>
              <a:gdLst>
                <a:gd name="T0" fmla="*/ 0 w 19"/>
                <a:gd name="T1" fmla="*/ 0 h 33"/>
                <a:gd name="T2" fmla="*/ 140 w 19"/>
                <a:gd name="T3" fmla="*/ 30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0" y="0"/>
                  </a:moveTo>
                  <a:cubicBezTo>
                    <a:pt x="10" y="8"/>
                    <a:pt x="19" y="7"/>
                    <a:pt x="19" y="3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2" name="Freeform 1911">
              <a:extLst>
                <a:ext uri="{FF2B5EF4-FFF2-40B4-BE49-F238E27FC236}">
                  <a16:creationId xmlns:a16="http://schemas.microsoft.com/office/drawing/2014/main" id="{13F6F4A4-43B0-416B-A7B2-65E8EC4D5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7" y="1656"/>
              <a:ext cx="43" cy="82"/>
            </a:xfrm>
            <a:custGeom>
              <a:avLst/>
              <a:gdLst>
                <a:gd name="T0" fmla="*/ 0 w 22"/>
                <a:gd name="T1" fmla="*/ 0 h 39"/>
                <a:gd name="T2" fmla="*/ 119 w 22"/>
                <a:gd name="T3" fmla="*/ 36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9" y="5"/>
                    <a:pt x="22" y="12"/>
                    <a:pt x="16" y="3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3" name="Freeform 1912">
              <a:extLst>
                <a:ext uri="{FF2B5EF4-FFF2-40B4-BE49-F238E27FC236}">
                  <a16:creationId xmlns:a16="http://schemas.microsoft.com/office/drawing/2014/main" id="{F3F22AFE-783E-4F7B-8BEB-7DB11D449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2549"/>
              <a:ext cx="24" cy="8"/>
            </a:xfrm>
            <a:custGeom>
              <a:avLst/>
              <a:gdLst>
                <a:gd name="T0" fmla="*/ 96 w 12"/>
                <a:gd name="T1" fmla="*/ 32 h 4"/>
                <a:gd name="T2" fmla="*/ 64 w 12"/>
                <a:gd name="T3" fmla="*/ 0 h 4"/>
                <a:gd name="T4" fmla="*/ 0 w 12"/>
                <a:gd name="T5" fmla="*/ 1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12" y="3"/>
                    <a:pt x="10" y="0"/>
                    <a:pt x="8" y="0"/>
                  </a:cubicBezTo>
                  <a:cubicBezTo>
                    <a:pt x="6" y="0"/>
                    <a:pt x="0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4" name="Freeform 1913">
              <a:extLst>
                <a:ext uri="{FF2B5EF4-FFF2-40B4-BE49-F238E27FC236}">
                  <a16:creationId xmlns:a16="http://schemas.microsoft.com/office/drawing/2014/main" id="{F2E0634D-EF0A-4ABB-9455-C7AC37BE7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" y="2461"/>
              <a:ext cx="47" cy="88"/>
            </a:xfrm>
            <a:custGeom>
              <a:avLst/>
              <a:gdLst>
                <a:gd name="T0" fmla="*/ 0 w 24"/>
                <a:gd name="T1" fmla="*/ 386 h 42"/>
                <a:gd name="T2" fmla="*/ 61 w 24"/>
                <a:gd name="T3" fmla="*/ 193 h 42"/>
                <a:gd name="T4" fmla="*/ 141 w 24"/>
                <a:gd name="T5" fmla="*/ 57 h 42"/>
                <a:gd name="T6" fmla="*/ 96 w 24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42">
                  <a:moveTo>
                    <a:pt x="0" y="42"/>
                  </a:moveTo>
                  <a:cubicBezTo>
                    <a:pt x="0" y="42"/>
                    <a:pt x="6" y="26"/>
                    <a:pt x="8" y="21"/>
                  </a:cubicBezTo>
                  <a:cubicBezTo>
                    <a:pt x="11" y="17"/>
                    <a:pt x="24" y="11"/>
                    <a:pt x="19" y="6"/>
                  </a:cubicBezTo>
                  <a:cubicBezTo>
                    <a:pt x="14" y="2"/>
                    <a:pt x="13" y="0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5" name="Line 1914">
              <a:extLst>
                <a:ext uri="{FF2B5EF4-FFF2-40B4-BE49-F238E27FC236}">
                  <a16:creationId xmlns:a16="http://schemas.microsoft.com/office/drawing/2014/main" id="{6A155D34-C571-4CEE-A3AC-61B7477444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44" y="2467"/>
              <a:ext cx="8" cy="6"/>
            </a:xfrm>
            <a:prstGeom prst="line">
              <a:avLst/>
            </a:prstGeom>
            <a:noFill/>
            <a:ln w="6350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" name="Freeform 1915">
              <a:extLst>
                <a:ext uri="{FF2B5EF4-FFF2-40B4-BE49-F238E27FC236}">
                  <a16:creationId xmlns:a16="http://schemas.microsoft.com/office/drawing/2014/main" id="{CA3449E3-5B99-4257-973D-0A06D5064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490"/>
              <a:ext cx="20" cy="23"/>
            </a:xfrm>
            <a:custGeom>
              <a:avLst/>
              <a:gdLst>
                <a:gd name="T0" fmla="*/ 80 w 10"/>
                <a:gd name="T1" fmla="*/ 100 h 11"/>
                <a:gd name="T2" fmla="*/ 0 w 10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9" y="6"/>
                    <a:pt x="5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" name="Freeform 1916">
              <a:extLst>
                <a:ext uri="{FF2B5EF4-FFF2-40B4-BE49-F238E27FC236}">
                  <a16:creationId xmlns:a16="http://schemas.microsoft.com/office/drawing/2014/main" id="{8C6DAEB9-48EB-4854-8E07-D2C1D4E01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2490"/>
              <a:ext cx="33" cy="9"/>
            </a:xfrm>
            <a:custGeom>
              <a:avLst/>
              <a:gdLst>
                <a:gd name="T0" fmla="*/ 124 w 17"/>
                <a:gd name="T1" fmla="*/ 45 h 4"/>
                <a:gd name="T2" fmla="*/ 8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17" y="4"/>
                  </a:moveTo>
                  <a:cubicBezTo>
                    <a:pt x="17" y="4"/>
                    <a:pt x="0" y="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8" name="Freeform 1917">
              <a:extLst>
                <a:ext uri="{FF2B5EF4-FFF2-40B4-BE49-F238E27FC236}">
                  <a16:creationId xmlns:a16="http://schemas.microsoft.com/office/drawing/2014/main" id="{3E818427-6FBB-44CB-9ADE-D78FD0FFC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" y="2599"/>
              <a:ext cx="64" cy="88"/>
            </a:xfrm>
            <a:custGeom>
              <a:avLst/>
              <a:gdLst>
                <a:gd name="T0" fmla="*/ 0 w 33"/>
                <a:gd name="T1" fmla="*/ 386 h 42"/>
                <a:gd name="T2" fmla="*/ 155 w 33"/>
                <a:gd name="T3" fmla="*/ 277 h 42"/>
                <a:gd name="T4" fmla="*/ 217 w 33"/>
                <a:gd name="T5" fmla="*/ 65 h 42"/>
                <a:gd name="T6" fmla="*/ 169 w 33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2">
                  <a:moveTo>
                    <a:pt x="0" y="42"/>
                  </a:moveTo>
                  <a:cubicBezTo>
                    <a:pt x="10" y="40"/>
                    <a:pt x="18" y="38"/>
                    <a:pt x="21" y="30"/>
                  </a:cubicBezTo>
                  <a:cubicBezTo>
                    <a:pt x="25" y="23"/>
                    <a:pt x="33" y="15"/>
                    <a:pt x="30" y="7"/>
                  </a:cubicBezTo>
                  <a:cubicBezTo>
                    <a:pt x="27" y="3"/>
                    <a:pt x="23" y="0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9" name="Freeform 1918">
              <a:extLst>
                <a:ext uri="{FF2B5EF4-FFF2-40B4-BE49-F238E27FC236}">
                  <a16:creationId xmlns:a16="http://schemas.microsoft.com/office/drawing/2014/main" id="{672253CB-2626-4AD3-9A6D-53B58050A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2710"/>
              <a:ext cx="55" cy="48"/>
            </a:xfrm>
            <a:custGeom>
              <a:avLst/>
              <a:gdLst>
                <a:gd name="T0" fmla="*/ 0 w 28"/>
                <a:gd name="T1" fmla="*/ 209 h 23"/>
                <a:gd name="T2" fmla="*/ 212 w 2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3">
                  <a:moveTo>
                    <a:pt x="0" y="23"/>
                  </a:moveTo>
                  <a:cubicBezTo>
                    <a:pt x="17" y="21"/>
                    <a:pt x="23" y="18"/>
                    <a:pt x="28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0" name="Freeform 1919">
              <a:extLst>
                <a:ext uri="{FF2B5EF4-FFF2-40B4-BE49-F238E27FC236}">
                  <a16:creationId xmlns:a16="http://schemas.microsoft.com/office/drawing/2014/main" id="{593841AF-29DF-42E2-9A98-44C5FA9B0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05"/>
              <a:ext cx="45" cy="40"/>
            </a:xfrm>
            <a:custGeom>
              <a:avLst/>
              <a:gdLst>
                <a:gd name="T0" fmla="*/ 0 w 23"/>
                <a:gd name="T1" fmla="*/ 177 h 19"/>
                <a:gd name="T2" fmla="*/ 172 w 2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0" y="19"/>
                  </a:moveTo>
                  <a:cubicBezTo>
                    <a:pt x="8" y="16"/>
                    <a:pt x="20" y="9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1" name="Freeform 1920">
              <a:extLst>
                <a:ext uri="{FF2B5EF4-FFF2-40B4-BE49-F238E27FC236}">
                  <a16:creationId xmlns:a16="http://schemas.microsoft.com/office/drawing/2014/main" id="{3AF6DF20-2568-4296-A3FA-0E1573592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779"/>
              <a:ext cx="45" cy="21"/>
            </a:xfrm>
            <a:custGeom>
              <a:avLst/>
              <a:gdLst>
                <a:gd name="T0" fmla="*/ 172 w 23"/>
                <a:gd name="T1" fmla="*/ 0 h 10"/>
                <a:gd name="T2" fmla="*/ 0 w 23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23" y="0"/>
                  </a:moveTo>
                  <a:cubicBezTo>
                    <a:pt x="19" y="4"/>
                    <a:pt x="2" y="10"/>
                    <a:pt x="0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2" name="Freeform 1921">
              <a:extLst>
                <a:ext uri="{FF2B5EF4-FFF2-40B4-BE49-F238E27FC236}">
                  <a16:creationId xmlns:a16="http://schemas.microsoft.com/office/drawing/2014/main" id="{FF7F8030-3011-4044-BE42-151F8408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" y="2806"/>
              <a:ext cx="61" cy="12"/>
            </a:xfrm>
            <a:custGeom>
              <a:avLst/>
              <a:gdLst>
                <a:gd name="T0" fmla="*/ 236 w 31"/>
                <a:gd name="T1" fmla="*/ 0 h 6"/>
                <a:gd name="T2" fmla="*/ 0 w 31"/>
                <a:gd name="T3" fmla="*/ 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cubicBezTo>
                    <a:pt x="26" y="2"/>
                    <a:pt x="6" y="6"/>
                    <a:pt x="0" y="4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3" name="Freeform 1922">
              <a:extLst>
                <a:ext uri="{FF2B5EF4-FFF2-40B4-BE49-F238E27FC236}">
                  <a16:creationId xmlns:a16="http://schemas.microsoft.com/office/drawing/2014/main" id="{DA48EFAD-8AE0-4D69-B980-BB19B56FE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2793"/>
              <a:ext cx="51" cy="4"/>
            </a:xfrm>
            <a:custGeom>
              <a:avLst/>
              <a:gdLst>
                <a:gd name="T0" fmla="*/ 196 w 26"/>
                <a:gd name="T1" fmla="*/ 16 h 2"/>
                <a:gd name="T2" fmla="*/ 0 w 26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">
                  <a:moveTo>
                    <a:pt x="26" y="2"/>
                  </a:moveTo>
                  <a:cubicBezTo>
                    <a:pt x="17" y="2"/>
                    <a:pt x="4" y="0"/>
                    <a:pt x="0" y="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4" name="Freeform 1923">
              <a:extLst>
                <a:ext uri="{FF2B5EF4-FFF2-40B4-BE49-F238E27FC236}">
                  <a16:creationId xmlns:a16="http://schemas.microsoft.com/office/drawing/2014/main" id="{91914B54-8B67-4F7D-A7E2-FF730203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4" y="2766"/>
              <a:ext cx="6" cy="6"/>
            </a:xfrm>
            <a:custGeom>
              <a:avLst/>
              <a:gdLst>
                <a:gd name="T0" fmla="*/ 0 w 3"/>
                <a:gd name="T1" fmla="*/ 24 h 3"/>
                <a:gd name="T2" fmla="*/ 24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3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5" name="Freeform 1924">
              <a:extLst>
                <a:ext uri="{FF2B5EF4-FFF2-40B4-BE49-F238E27FC236}">
                  <a16:creationId xmlns:a16="http://schemas.microsoft.com/office/drawing/2014/main" id="{12644DA9-940E-46ED-BDB8-15B32BF7B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" y="2774"/>
              <a:ext cx="19" cy="11"/>
            </a:xfrm>
            <a:custGeom>
              <a:avLst/>
              <a:gdLst>
                <a:gd name="T0" fmla="*/ 0 w 10"/>
                <a:gd name="T1" fmla="*/ 53 h 5"/>
                <a:gd name="T2" fmla="*/ 6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3" y="3"/>
                    <a:pt x="7" y="2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6" name="Freeform 1925">
              <a:extLst>
                <a:ext uri="{FF2B5EF4-FFF2-40B4-BE49-F238E27FC236}">
                  <a16:creationId xmlns:a16="http://schemas.microsoft.com/office/drawing/2014/main" id="{E700C121-F41B-46F0-B747-9080AFBB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" y="1616"/>
              <a:ext cx="141" cy="182"/>
            </a:xfrm>
            <a:custGeom>
              <a:avLst/>
              <a:gdLst>
                <a:gd name="T0" fmla="*/ 337 w 72"/>
                <a:gd name="T1" fmla="*/ 56 h 87"/>
                <a:gd name="T2" fmla="*/ 525 w 72"/>
                <a:gd name="T3" fmla="*/ 328 h 87"/>
                <a:gd name="T4" fmla="*/ 517 w 72"/>
                <a:gd name="T5" fmla="*/ 613 h 87"/>
                <a:gd name="T6" fmla="*/ 337 w 72"/>
                <a:gd name="T7" fmla="*/ 722 h 87"/>
                <a:gd name="T8" fmla="*/ 96 w 72"/>
                <a:gd name="T9" fmla="*/ 678 h 87"/>
                <a:gd name="T10" fmla="*/ 8 w 72"/>
                <a:gd name="T11" fmla="*/ 429 h 87"/>
                <a:gd name="T12" fmla="*/ 69 w 72"/>
                <a:gd name="T13" fmla="*/ 192 h 87"/>
                <a:gd name="T14" fmla="*/ 337 w 72"/>
                <a:gd name="T15" fmla="*/ 56 h 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2" h="87">
                  <a:moveTo>
                    <a:pt x="45" y="6"/>
                  </a:moveTo>
                  <a:cubicBezTo>
                    <a:pt x="56" y="12"/>
                    <a:pt x="70" y="17"/>
                    <a:pt x="70" y="36"/>
                  </a:cubicBezTo>
                  <a:cubicBezTo>
                    <a:pt x="70" y="55"/>
                    <a:pt x="72" y="60"/>
                    <a:pt x="69" y="67"/>
                  </a:cubicBezTo>
                  <a:cubicBezTo>
                    <a:pt x="66" y="75"/>
                    <a:pt x="59" y="70"/>
                    <a:pt x="45" y="79"/>
                  </a:cubicBezTo>
                  <a:cubicBezTo>
                    <a:pt x="30" y="87"/>
                    <a:pt x="20" y="81"/>
                    <a:pt x="13" y="74"/>
                  </a:cubicBezTo>
                  <a:cubicBezTo>
                    <a:pt x="9" y="71"/>
                    <a:pt x="3" y="58"/>
                    <a:pt x="1" y="47"/>
                  </a:cubicBezTo>
                  <a:cubicBezTo>
                    <a:pt x="0" y="36"/>
                    <a:pt x="4" y="26"/>
                    <a:pt x="9" y="21"/>
                  </a:cubicBezTo>
                  <a:cubicBezTo>
                    <a:pt x="19" y="11"/>
                    <a:pt x="28" y="0"/>
                    <a:pt x="45" y="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7" name="Freeform 1926">
              <a:extLst>
                <a:ext uri="{FF2B5EF4-FFF2-40B4-BE49-F238E27FC236}">
                  <a16:creationId xmlns:a16="http://schemas.microsoft.com/office/drawing/2014/main" id="{C3FA2386-D198-4B6B-A455-F6193D368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2" y="1510"/>
              <a:ext cx="143" cy="129"/>
            </a:xfrm>
            <a:custGeom>
              <a:avLst/>
              <a:gdLst>
                <a:gd name="T0" fmla="*/ 488 w 73"/>
                <a:gd name="T1" fmla="*/ 125 h 62"/>
                <a:gd name="T2" fmla="*/ 488 w 73"/>
                <a:gd name="T3" fmla="*/ 460 h 62"/>
                <a:gd name="T4" fmla="*/ 272 w 73"/>
                <a:gd name="T5" fmla="*/ 541 h 62"/>
                <a:gd name="T6" fmla="*/ 53 w 73"/>
                <a:gd name="T7" fmla="*/ 433 h 62"/>
                <a:gd name="T8" fmla="*/ 204 w 73"/>
                <a:gd name="T9" fmla="*/ 35 h 62"/>
                <a:gd name="T10" fmla="*/ 488 w 73"/>
                <a:gd name="T11" fmla="*/ 125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2">
                  <a:moveTo>
                    <a:pt x="65" y="14"/>
                  </a:moveTo>
                  <a:cubicBezTo>
                    <a:pt x="73" y="27"/>
                    <a:pt x="71" y="45"/>
                    <a:pt x="65" y="51"/>
                  </a:cubicBezTo>
                  <a:cubicBezTo>
                    <a:pt x="57" y="59"/>
                    <a:pt x="49" y="58"/>
                    <a:pt x="36" y="60"/>
                  </a:cubicBezTo>
                  <a:cubicBezTo>
                    <a:pt x="24" y="62"/>
                    <a:pt x="14" y="62"/>
                    <a:pt x="7" y="48"/>
                  </a:cubicBezTo>
                  <a:cubicBezTo>
                    <a:pt x="0" y="35"/>
                    <a:pt x="22" y="8"/>
                    <a:pt x="27" y="4"/>
                  </a:cubicBezTo>
                  <a:cubicBezTo>
                    <a:pt x="32" y="0"/>
                    <a:pt x="57" y="2"/>
                    <a:pt x="65" y="14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8" name="Freeform 1927">
              <a:extLst>
                <a:ext uri="{FF2B5EF4-FFF2-40B4-BE49-F238E27FC236}">
                  <a16:creationId xmlns:a16="http://schemas.microsoft.com/office/drawing/2014/main" id="{0454E7CB-4F4F-4F8A-A166-450448AB4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1409"/>
              <a:ext cx="33" cy="34"/>
            </a:xfrm>
            <a:custGeom>
              <a:avLst/>
              <a:gdLst>
                <a:gd name="T0" fmla="*/ 124 w 17"/>
                <a:gd name="T1" fmla="*/ 85 h 16"/>
                <a:gd name="T2" fmla="*/ 23 w 17"/>
                <a:gd name="T3" fmla="*/ 128 h 16"/>
                <a:gd name="T4" fmla="*/ 0 w 17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6">
                  <a:moveTo>
                    <a:pt x="17" y="9"/>
                  </a:moveTo>
                  <a:cubicBezTo>
                    <a:pt x="14" y="11"/>
                    <a:pt x="6" y="16"/>
                    <a:pt x="3" y="13"/>
                  </a:cubicBezTo>
                  <a:cubicBezTo>
                    <a:pt x="0" y="11"/>
                    <a:pt x="0" y="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99" name="Freeform 1928">
              <a:extLst>
                <a:ext uri="{FF2B5EF4-FFF2-40B4-BE49-F238E27FC236}">
                  <a16:creationId xmlns:a16="http://schemas.microsoft.com/office/drawing/2014/main" id="{90F92E5D-34DD-4B10-804D-5FBDD8CD1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7" y="1478"/>
              <a:ext cx="31" cy="30"/>
            </a:xfrm>
            <a:custGeom>
              <a:avLst/>
              <a:gdLst>
                <a:gd name="T0" fmla="*/ 116 w 16"/>
                <a:gd name="T1" fmla="*/ 120 h 14"/>
                <a:gd name="T2" fmla="*/ 23 w 16"/>
                <a:gd name="T3" fmla="*/ 109 h 14"/>
                <a:gd name="T4" fmla="*/ 23 w 16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4">
                  <a:moveTo>
                    <a:pt x="16" y="12"/>
                  </a:moveTo>
                  <a:cubicBezTo>
                    <a:pt x="11" y="12"/>
                    <a:pt x="7" y="14"/>
                    <a:pt x="3" y="11"/>
                  </a:cubicBezTo>
                  <a:cubicBezTo>
                    <a:pt x="0" y="7"/>
                    <a:pt x="2" y="4"/>
                    <a:pt x="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0" name="Freeform 1929">
              <a:extLst>
                <a:ext uri="{FF2B5EF4-FFF2-40B4-BE49-F238E27FC236}">
                  <a16:creationId xmlns:a16="http://schemas.microsoft.com/office/drawing/2014/main" id="{FAD22932-79D0-45FF-952A-F05CB6CCB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" y="2614"/>
              <a:ext cx="41" cy="41"/>
            </a:xfrm>
            <a:custGeom>
              <a:avLst/>
              <a:gdLst>
                <a:gd name="T0" fmla="*/ 156 w 21"/>
                <a:gd name="T1" fmla="*/ 0 h 20"/>
                <a:gd name="T2" fmla="*/ 68 w 21"/>
                <a:gd name="T3" fmla="*/ 131 h 20"/>
                <a:gd name="T4" fmla="*/ 0 w 21"/>
                <a:gd name="T5" fmla="*/ 1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21" y="0"/>
                  </a:moveTo>
                  <a:cubicBezTo>
                    <a:pt x="15" y="4"/>
                    <a:pt x="14" y="12"/>
                    <a:pt x="9" y="15"/>
                  </a:cubicBezTo>
                  <a:cubicBezTo>
                    <a:pt x="7" y="17"/>
                    <a:pt x="3" y="20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1" name="Freeform 1930">
              <a:extLst>
                <a:ext uri="{FF2B5EF4-FFF2-40B4-BE49-F238E27FC236}">
                  <a16:creationId xmlns:a16="http://schemas.microsoft.com/office/drawing/2014/main" id="{246AEC49-86BC-48BD-B215-8AC055182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2643"/>
              <a:ext cx="3" cy="21"/>
            </a:xfrm>
            <a:custGeom>
              <a:avLst/>
              <a:gdLst>
                <a:gd name="T0" fmla="*/ 5 w 2"/>
                <a:gd name="T1" fmla="*/ 0 h 10"/>
                <a:gd name="T2" fmla="*/ 8 w 2"/>
                <a:gd name="T3" fmla="*/ 9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4"/>
                    <a:pt x="0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2" name="Freeform 1931">
              <a:extLst>
                <a:ext uri="{FF2B5EF4-FFF2-40B4-BE49-F238E27FC236}">
                  <a16:creationId xmlns:a16="http://schemas.microsoft.com/office/drawing/2014/main" id="{2BA72E7D-4D04-4900-A298-61CAD2F3D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2494"/>
              <a:ext cx="51" cy="88"/>
            </a:xfrm>
            <a:custGeom>
              <a:avLst/>
              <a:gdLst>
                <a:gd name="T0" fmla="*/ 196 w 26"/>
                <a:gd name="T1" fmla="*/ 0 h 42"/>
                <a:gd name="T2" fmla="*/ 157 w 26"/>
                <a:gd name="T3" fmla="*/ 201 h 42"/>
                <a:gd name="T4" fmla="*/ 0 w 26"/>
                <a:gd name="T5" fmla="*/ 38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2">
                  <a:moveTo>
                    <a:pt x="26" y="0"/>
                  </a:moveTo>
                  <a:cubicBezTo>
                    <a:pt x="24" y="7"/>
                    <a:pt x="24" y="15"/>
                    <a:pt x="21" y="22"/>
                  </a:cubicBezTo>
                  <a:cubicBezTo>
                    <a:pt x="16" y="32"/>
                    <a:pt x="9" y="37"/>
                    <a:pt x="0" y="4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3" name="Freeform 1932">
              <a:extLst>
                <a:ext uri="{FF2B5EF4-FFF2-40B4-BE49-F238E27FC236}">
                  <a16:creationId xmlns:a16="http://schemas.microsoft.com/office/drawing/2014/main" id="{AB6DF870-0BC3-4B77-9171-951D67CF9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2465"/>
              <a:ext cx="24" cy="65"/>
            </a:xfrm>
            <a:custGeom>
              <a:avLst/>
              <a:gdLst>
                <a:gd name="T0" fmla="*/ 96 w 12"/>
                <a:gd name="T1" fmla="*/ 0 h 31"/>
                <a:gd name="T2" fmla="*/ 8 w 12"/>
                <a:gd name="T3" fmla="*/ 285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1">
                  <a:moveTo>
                    <a:pt x="12" y="0"/>
                  </a:moveTo>
                  <a:cubicBezTo>
                    <a:pt x="3" y="8"/>
                    <a:pt x="0" y="20"/>
                    <a:pt x="1" y="31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4" name="Freeform 1933">
              <a:extLst>
                <a:ext uri="{FF2B5EF4-FFF2-40B4-BE49-F238E27FC236}">
                  <a16:creationId xmlns:a16="http://schemas.microsoft.com/office/drawing/2014/main" id="{4B275EC8-E53E-40A6-9C50-17D428FEB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1357"/>
              <a:ext cx="73" cy="36"/>
            </a:xfrm>
            <a:custGeom>
              <a:avLst/>
              <a:gdLst>
                <a:gd name="T0" fmla="*/ 144 w 37"/>
                <a:gd name="T1" fmla="*/ 0 h 17"/>
                <a:gd name="T2" fmla="*/ 276 w 37"/>
                <a:gd name="T3" fmla="*/ 68 h 17"/>
                <a:gd name="T4" fmla="*/ 168 w 37"/>
                <a:gd name="T5" fmla="*/ 161 h 17"/>
                <a:gd name="T6" fmla="*/ 55 w 37"/>
                <a:gd name="T7" fmla="*/ 59 h 17"/>
                <a:gd name="T8" fmla="*/ 93 w 37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7">
                  <a:moveTo>
                    <a:pt x="19" y="0"/>
                  </a:moveTo>
                  <a:cubicBezTo>
                    <a:pt x="23" y="1"/>
                    <a:pt x="36" y="2"/>
                    <a:pt x="36" y="7"/>
                  </a:cubicBezTo>
                  <a:cubicBezTo>
                    <a:pt x="37" y="10"/>
                    <a:pt x="26" y="17"/>
                    <a:pt x="22" y="17"/>
                  </a:cubicBezTo>
                  <a:cubicBezTo>
                    <a:pt x="17" y="16"/>
                    <a:pt x="11" y="9"/>
                    <a:pt x="7" y="6"/>
                  </a:cubicBezTo>
                  <a:cubicBezTo>
                    <a:pt x="0" y="0"/>
                    <a:pt x="7" y="2"/>
                    <a:pt x="12" y="0"/>
                  </a:cubicBezTo>
                </a:path>
              </a:pathLst>
            </a:custGeom>
            <a:solidFill>
              <a:srgbClr val="E3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5" name="Freeform 1934">
              <a:extLst>
                <a:ext uri="{FF2B5EF4-FFF2-40B4-BE49-F238E27FC236}">
                  <a16:creationId xmlns:a16="http://schemas.microsoft.com/office/drawing/2014/main" id="{F5575B51-0581-48F5-88B8-88B336299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" y="1411"/>
              <a:ext cx="21" cy="21"/>
            </a:xfrm>
            <a:custGeom>
              <a:avLst/>
              <a:gdLst>
                <a:gd name="T0" fmla="*/ 76 w 11"/>
                <a:gd name="T1" fmla="*/ 27 h 10"/>
                <a:gd name="T2" fmla="*/ 0 w 11"/>
                <a:gd name="T3" fmla="*/ 0 h 10"/>
                <a:gd name="T4" fmla="*/ 48 w 11"/>
                <a:gd name="T5" fmla="*/ 4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3"/>
                  </a:moveTo>
                  <a:cubicBezTo>
                    <a:pt x="5" y="9"/>
                    <a:pt x="0" y="10"/>
                    <a:pt x="0" y="0"/>
                  </a:cubicBezTo>
                  <a:cubicBezTo>
                    <a:pt x="1" y="4"/>
                    <a:pt x="4" y="6"/>
                    <a:pt x="7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6" name="Freeform 1935">
              <a:extLst>
                <a:ext uri="{FF2B5EF4-FFF2-40B4-BE49-F238E27FC236}">
                  <a16:creationId xmlns:a16="http://schemas.microsoft.com/office/drawing/2014/main" id="{041BAA15-E6E6-4CC1-82BA-65583D9BC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1374"/>
              <a:ext cx="39" cy="19"/>
            </a:xfrm>
            <a:custGeom>
              <a:avLst/>
              <a:gdLst>
                <a:gd name="T0" fmla="*/ 148 w 20"/>
                <a:gd name="T1" fmla="*/ 49 h 9"/>
                <a:gd name="T2" fmla="*/ 80 w 20"/>
                <a:gd name="T3" fmla="*/ 84 h 9"/>
                <a:gd name="T4" fmla="*/ 0 w 20"/>
                <a:gd name="T5" fmla="*/ 0 h 9"/>
                <a:gd name="T6" fmla="*/ 125 w 20"/>
                <a:gd name="T7" fmla="*/ 4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">
                  <a:moveTo>
                    <a:pt x="20" y="5"/>
                  </a:moveTo>
                  <a:cubicBezTo>
                    <a:pt x="17" y="6"/>
                    <a:pt x="15" y="9"/>
                    <a:pt x="11" y="9"/>
                  </a:cubicBezTo>
                  <a:cubicBezTo>
                    <a:pt x="6" y="9"/>
                    <a:pt x="2" y="4"/>
                    <a:pt x="0" y="0"/>
                  </a:cubicBezTo>
                  <a:cubicBezTo>
                    <a:pt x="2" y="4"/>
                    <a:pt x="14" y="8"/>
                    <a:pt x="17" y="5"/>
                  </a:cubicBezTo>
                </a:path>
              </a:pathLst>
            </a:custGeom>
            <a:solidFill>
              <a:srgbClr val="B8C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7" name="Freeform 1936">
              <a:extLst>
                <a:ext uri="{FF2B5EF4-FFF2-40B4-BE49-F238E27FC236}">
                  <a16:creationId xmlns:a16="http://schemas.microsoft.com/office/drawing/2014/main" id="{3EBA6C69-ECB3-4322-AD01-048CF7043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" y="1689"/>
              <a:ext cx="4" cy="13"/>
            </a:xfrm>
            <a:custGeom>
              <a:avLst/>
              <a:gdLst>
                <a:gd name="T0" fmla="*/ 16 w 2"/>
                <a:gd name="T1" fmla="*/ 0 h 6"/>
                <a:gd name="T2" fmla="*/ 0 w 2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8" name="Freeform 1937">
              <a:extLst>
                <a:ext uri="{FF2B5EF4-FFF2-40B4-BE49-F238E27FC236}">
                  <a16:creationId xmlns:a16="http://schemas.microsoft.com/office/drawing/2014/main" id="{155322C5-C0C7-43EB-8229-BECCEAEDE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" y="1687"/>
              <a:ext cx="15" cy="19"/>
            </a:xfrm>
            <a:custGeom>
              <a:avLst/>
              <a:gdLst>
                <a:gd name="T0" fmla="*/ 15 w 8"/>
                <a:gd name="T1" fmla="*/ 0 h 9"/>
                <a:gd name="T2" fmla="*/ 53 w 8"/>
                <a:gd name="T3" fmla="*/ 49 h 9"/>
                <a:gd name="T4" fmla="*/ 0 w 8"/>
                <a:gd name="T5" fmla="*/ 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2" y="0"/>
                  </a:moveTo>
                  <a:cubicBezTo>
                    <a:pt x="4" y="1"/>
                    <a:pt x="8" y="2"/>
                    <a:pt x="8" y="5"/>
                  </a:cubicBezTo>
                  <a:cubicBezTo>
                    <a:pt x="8" y="9"/>
                    <a:pt x="2" y="8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09" name="Freeform 1938">
              <a:extLst>
                <a:ext uri="{FF2B5EF4-FFF2-40B4-BE49-F238E27FC236}">
                  <a16:creationId xmlns:a16="http://schemas.microsoft.com/office/drawing/2014/main" id="{A1600E9F-8410-4ACF-B133-D54914051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1752"/>
              <a:ext cx="4" cy="17"/>
            </a:xfrm>
            <a:custGeom>
              <a:avLst/>
              <a:gdLst>
                <a:gd name="T0" fmla="*/ 0 w 2"/>
                <a:gd name="T1" fmla="*/ 77 h 8"/>
                <a:gd name="T2" fmla="*/ 16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2" y="3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0" name="Freeform 1939">
              <a:extLst>
                <a:ext uri="{FF2B5EF4-FFF2-40B4-BE49-F238E27FC236}">
                  <a16:creationId xmlns:a16="http://schemas.microsoft.com/office/drawing/2014/main" id="{AD217642-909E-45DE-A4CA-687602505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5" y="1715"/>
              <a:ext cx="17" cy="18"/>
            </a:xfrm>
            <a:custGeom>
              <a:avLst/>
              <a:gdLst>
                <a:gd name="T0" fmla="*/ 0 w 9"/>
                <a:gd name="T1" fmla="*/ 56 h 9"/>
                <a:gd name="T2" fmla="*/ 53 w 9"/>
                <a:gd name="T3" fmla="*/ 40 h 9"/>
                <a:gd name="T4" fmla="*/ 8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7"/>
                  </a:moveTo>
                  <a:cubicBezTo>
                    <a:pt x="3" y="7"/>
                    <a:pt x="7" y="9"/>
                    <a:pt x="8" y="5"/>
                  </a:cubicBezTo>
                  <a:cubicBezTo>
                    <a:pt x="9" y="1"/>
                    <a:pt x="4" y="1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1" name="Freeform 1940">
              <a:extLst>
                <a:ext uri="{FF2B5EF4-FFF2-40B4-BE49-F238E27FC236}">
                  <a16:creationId xmlns:a16="http://schemas.microsoft.com/office/drawing/2014/main" id="{DF7BC3EC-7542-4691-BDAB-6F5F98F5D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7" y="1675"/>
              <a:ext cx="4" cy="6"/>
            </a:xfrm>
            <a:custGeom>
              <a:avLst/>
              <a:gdLst>
                <a:gd name="T0" fmla="*/ 16 w 2"/>
                <a:gd name="T1" fmla="*/ 24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2" name="Freeform 1941">
              <a:extLst>
                <a:ext uri="{FF2B5EF4-FFF2-40B4-BE49-F238E27FC236}">
                  <a16:creationId xmlns:a16="http://schemas.microsoft.com/office/drawing/2014/main" id="{5A62D299-1439-4C59-A790-FD0EAC068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9" y="1654"/>
              <a:ext cx="4" cy="10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3" name="Freeform 1942">
              <a:extLst>
                <a:ext uri="{FF2B5EF4-FFF2-40B4-BE49-F238E27FC236}">
                  <a16:creationId xmlns:a16="http://schemas.microsoft.com/office/drawing/2014/main" id="{0DA140F0-115E-4365-924B-49D157127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1547"/>
              <a:ext cx="4" cy="7"/>
            </a:xfrm>
            <a:custGeom>
              <a:avLst/>
              <a:gdLst>
                <a:gd name="T0" fmla="*/ 16 w 2"/>
                <a:gd name="T1" fmla="*/ 37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4" name="Freeform 1943">
              <a:extLst>
                <a:ext uri="{FF2B5EF4-FFF2-40B4-BE49-F238E27FC236}">
                  <a16:creationId xmlns:a16="http://schemas.microsoft.com/office/drawing/2014/main" id="{CBD6EED1-E8B0-4625-8CE8-6CA1B5BF2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1526"/>
              <a:ext cx="6" cy="13"/>
            </a:xfrm>
            <a:custGeom>
              <a:avLst/>
              <a:gdLst>
                <a:gd name="T0" fmla="*/ 24 w 3"/>
                <a:gd name="T1" fmla="*/ 0 h 6"/>
                <a:gd name="T2" fmla="*/ 0 w 3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5" name="Freeform 1944">
              <a:extLst>
                <a:ext uri="{FF2B5EF4-FFF2-40B4-BE49-F238E27FC236}">
                  <a16:creationId xmlns:a16="http://schemas.microsoft.com/office/drawing/2014/main" id="{EAF15C43-9959-4D1B-814A-D399A46A7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8" y="1587"/>
              <a:ext cx="8" cy="2"/>
            </a:xfrm>
            <a:custGeom>
              <a:avLst/>
              <a:gdLst>
                <a:gd name="T0" fmla="*/ 0 w 4"/>
                <a:gd name="T1" fmla="*/ 0 h 1"/>
                <a:gd name="T2" fmla="*/ 32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1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6" name="Freeform 1945">
              <a:extLst>
                <a:ext uri="{FF2B5EF4-FFF2-40B4-BE49-F238E27FC236}">
                  <a16:creationId xmlns:a16="http://schemas.microsoft.com/office/drawing/2014/main" id="{6D9D2EC8-85F4-4510-A82C-7789C3DD6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" y="1597"/>
              <a:ext cx="4" cy="11"/>
            </a:xfrm>
            <a:custGeom>
              <a:avLst/>
              <a:gdLst>
                <a:gd name="T0" fmla="*/ 16 w 2"/>
                <a:gd name="T1" fmla="*/ 0 h 5"/>
                <a:gd name="T2" fmla="*/ 0 w 2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2"/>
                    <a:pt x="1" y="3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7" name="Freeform 1946">
              <a:extLst>
                <a:ext uri="{FF2B5EF4-FFF2-40B4-BE49-F238E27FC236}">
                  <a16:creationId xmlns:a16="http://schemas.microsoft.com/office/drawing/2014/main" id="{3035999B-DDB7-4B5E-8E27-650EF9BF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1600"/>
              <a:ext cx="10" cy="8"/>
            </a:xfrm>
            <a:custGeom>
              <a:avLst/>
              <a:gdLst>
                <a:gd name="T0" fmla="*/ 40 w 5"/>
                <a:gd name="T1" fmla="*/ 32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4"/>
                    <a:pt x="2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8" name="Freeform 1947">
              <a:extLst>
                <a:ext uri="{FF2B5EF4-FFF2-40B4-BE49-F238E27FC236}">
                  <a16:creationId xmlns:a16="http://schemas.microsoft.com/office/drawing/2014/main" id="{E06FEFA2-8FD9-4D2A-A8AA-8554169AE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1614"/>
              <a:ext cx="4" cy="11"/>
            </a:xfrm>
            <a:custGeom>
              <a:avLst/>
              <a:gdLst>
                <a:gd name="T0" fmla="*/ 0 w 2"/>
                <a:gd name="T1" fmla="*/ 53 h 5"/>
                <a:gd name="T2" fmla="*/ 16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19" name="Freeform 1948">
              <a:extLst>
                <a:ext uri="{FF2B5EF4-FFF2-40B4-BE49-F238E27FC236}">
                  <a16:creationId xmlns:a16="http://schemas.microsoft.com/office/drawing/2014/main" id="{A15636F9-A802-464B-B1CA-6BA442AED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" y="1564"/>
              <a:ext cx="2" cy="8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1"/>
                    <a:pt x="1" y="3"/>
                    <a:pt x="1" y="4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0" name="Freeform 1949">
              <a:extLst>
                <a:ext uri="{FF2B5EF4-FFF2-40B4-BE49-F238E27FC236}">
                  <a16:creationId xmlns:a16="http://schemas.microsoft.com/office/drawing/2014/main" id="{882CDA33-D6AA-49BD-A118-D58E77BA0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1560"/>
              <a:ext cx="7" cy="2"/>
            </a:xfrm>
            <a:custGeom>
              <a:avLst/>
              <a:gdLst>
                <a:gd name="T0" fmla="*/ 21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1" name="Freeform 1950">
              <a:extLst>
                <a:ext uri="{FF2B5EF4-FFF2-40B4-BE49-F238E27FC236}">
                  <a16:creationId xmlns:a16="http://schemas.microsoft.com/office/drawing/2014/main" id="{0B680B72-7D91-4FD4-8F6C-55D259D8E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" y="1491"/>
              <a:ext cx="10" cy="4"/>
            </a:xfrm>
            <a:custGeom>
              <a:avLst/>
              <a:gdLst>
                <a:gd name="T0" fmla="*/ 40 w 5"/>
                <a:gd name="T1" fmla="*/ 0 h 2"/>
                <a:gd name="T2" fmla="*/ 0 w 5"/>
                <a:gd name="T3" fmla="*/ 16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2" name="Freeform 1951">
              <a:extLst>
                <a:ext uri="{FF2B5EF4-FFF2-40B4-BE49-F238E27FC236}">
                  <a16:creationId xmlns:a16="http://schemas.microsoft.com/office/drawing/2014/main" id="{437357AA-B662-40D0-900F-E2BF1F0AA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1501"/>
              <a:ext cx="2" cy="7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3" name="Freeform 1952">
              <a:extLst>
                <a:ext uri="{FF2B5EF4-FFF2-40B4-BE49-F238E27FC236}">
                  <a16:creationId xmlns:a16="http://schemas.microsoft.com/office/drawing/2014/main" id="{9E6A2E1A-A399-49B8-857D-C58AB426B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" y="1489"/>
              <a:ext cx="11" cy="1"/>
            </a:xfrm>
            <a:custGeom>
              <a:avLst/>
              <a:gdLst>
                <a:gd name="T0" fmla="*/ 37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4" name="Freeform 1953">
              <a:extLst>
                <a:ext uri="{FF2B5EF4-FFF2-40B4-BE49-F238E27FC236}">
                  <a16:creationId xmlns:a16="http://schemas.microsoft.com/office/drawing/2014/main" id="{21A46327-6964-4FC5-856C-F560A22BF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6" y="1445"/>
              <a:ext cx="2" cy="10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5" name="Freeform 1954">
              <a:extLst>
                <a:ext uri="{FF2B5EF4-FFF2-40B4-BE49-F238E27FC236}">
                  <a16:creationId xmlns:a16="http://schemas.microsoft.com/office/drawing/2014/main" id="{E75F35D0-AEB0-457D-9F36-D9B5E76F3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1418"/>
              <a:ext cx="8" cy="4"/>
            </a:xfrm>
            <a:custGeom>
              <a:avLst/>
              <a:gdLst>
                <a:gd name="T0" fmla="*/ 0 w 4"/>
                <a:gd name="T1" fmla="*/ 16 h 2"/>
                <a:gd name="T2" fmla="*/ 32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6" name="Freeform 1955">
              <a:extLst>
                <a:ext uri="{FF2B5EF4-FFF2-40B4-BE49-F238E27FC236}">
                  <a16:creationId xmlns:a16="http://schemas.microsoft.com/office/drawing/2014/main" id="{34A9F58E-3620-426A-B136-42BB3B20C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1374"/>
              <a:ext cx="15" cy="19"/>
            </a:xfrm>
            <a:custGeom>
              <a:avLst/>
              <a:gdLst>
                <a:gd name="T0" fmla="*/ 0 w 8"/>
                <a:gd name="T1" fmla="*/ 76 h 9"/>
                <a:gd name="T2" fmla="*/ 39 w 8"/>
                <a:gd name="T3" fmla="*/ 84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0" y="0"/>
                    <a:pt x="8" y="1"/>
                    <a:pt x="6" y="9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7" name="Freeform 1956">
              <a:extLst>
                <a:ext uri="{FF2B5EF4-FFF2-40B4-BE49-F238E27FC236}">
                  <a16:creationId xmlns:a16="http://schemas.microsoft.com/office/drawing/2014/main" id="{1ADD26E0-5B02-4971-8A87-0AA6DAF8C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1416"/>
              <a:ext cx="4" cy="2"/>
            </a:xfrm>
            <a:custGeom>
              <a:avLst/>
              <a:gdLst>
                <a:gd name="T0" fmla="*/ 16 w 2"/>
                <a:gd name="T1" fmla="*/ 8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8" name="Freeform 1957">
              <a:extLst>
                <a:ext uri="{FF2B5EF4-FFF2-40B4-BE49-F238E27FC236}">
                  <a16:creationId xmlns:a16="http://schemas.microsoft.com/office/drawing/2014/main" id="{4B3FD82C-3050-43E2-8527-BDC0BC5C9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1" y="1349"/>
              <a:ext cx="21" cy="18"/>
            </a:xfrm>
            <a:custGeom>
              <a:avLst/>
              <a:gdLst>
                <a:gd name="T0" fmla="*/ 40 w 11"/>
                <a:gd name="T1" fmla="*/ 72 h 9"/>
                <a:gd name="T2" fmla="*/ 0 w 11"/>
                <a:gd name="T3" fmla="*/ 4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6" y="9"/>
                  </a:moveTo>
                  <a:cubicBezTo>
                    <a:pt x="11" y="0"/>
                    <a:pt x="1" y="1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29" name="Freeform 1958">
              <a:extLst>
                <a:ext uri="{FF2B5EF4-FFF2-40B4-BE49-F238E27FC236}">
                  <a16:creationId xmlns:a16="http://schemas.microsoft.com/office/drawing/2014/main" id="{B7BE3432-5372-4AF1-B57B-A79584CC1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1340"/>
              <a:ext cx="2" cy="13"/>
            </a:xfrm>
            <a:custGeom>
              <a:avLst/>
              <a:gdLst>
                <a:gd name="T0" fmla="*/ 0 w 1"/>
                <a:gd name="T1" fmla="*/ 61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6"/>
                  </a:moveTo>
                  <a:cubicBezTo>
                    <a:pt x="1" y="4"/>
                    <a:pt x="1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0" name="Freeform 1959">
              <a:extLst>
                <a:ext uri="{FF2B5EF4-FFF2-40B4-BE49-F238E27FC236}">
                  <a16:creationId xmlns:a16="http://schemas.microsoft.com/office/drawing/2014/main" id="{37DCB136-BA93-4150-B768-C05EC3932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2465"/>
              <a:ext cx="8" cy="11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3" y="3"/>
                    <a:pt x="4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1" name="Freeform 1960">
              <a:extLst>
                <a:ext uri="{FF2B5EF4-FFF2-40B4-BE49-F238E27FC236}">
                  <a16:creationId xmlns:a16="http://schemas.microsoft.com/office/drawing/2014/main" id="{DF529C94-A523-458D-9171-C138C27D6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2476"/>
              <a:ext cx="17" cy="25"/>
            </a:xfrm>
            <a:custGeom>
              <a:avLst/>
              <a:gdLst>
                <a:gd name="T0" fmla="*/ 0 w 9"/>
                <a:gd name="T1" fmla="*/ 100 h 12"/>
                <a:gd name="T2" fmla="*/ 32 w 9"/>
                <a:gd name="T3" fmla="*/ 10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11"/>
                  </a:moveTo>
                  <a:cubicBezTo>
                    <a:pt x="0" y="0"/>
                    <a:pt x="9" y="8"/>
                    <a:pt x="5" y="12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2" name="Freeform 1961">
              <a:extLst>
                <a:ext uri="{FF2B5EF4-FFF2-40B4-BE49-F238E27FC236}">
                  <a16:creationId xmlns:a16="http://schemas.microsoft.com/office/drawing/2014/main" id="{F1244768-B03E-4867-8BB8-14F7124FF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463"/>
              <a:ext cx="4" cy="2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3" name="Freeform 1962">
              <a:extLst>
                <a:ext uri="{FF2B5EF4-FFF2-40B4-BE49-F238E27FC236}">
                  <a16:creationId xmlns:a16="http://schemas.microsoft.com/office/drawing/2014/main" id="{A7397474-6345-4CB2-A7A2-8EB20874C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" y="2496"/>
              <a:ext cx="27" cy="30"/>
            </a:xfrm>
            <a:custGeom>
              <a:avLst/>
              <a:gdLst>
                <a:gd name="T0" fmla="*/ 52 w 14"/>
                <a:gd name="T1" fmla="*/ 0 h 14"/>
                <a:gd name="T2" fmla="*/ 93 w 14"/>
                <a:gd name="T3" fmla="*/ 51 h 14"/>
                <a:gd name="T4" fmla="*/ 52 w 14"/>
                <a:gd name="T5" fmla="*/ 69 h 14"/>
                <a:gd name="T6" fmla="*/ 79 w 14"/>
                <a:gd name="T7" fmla="*/ 13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7" y="0"/>
                  </a:moveTo>
                  <a:cubicBezTo>
                    <a:pt x="9" y="1"/>
                    <a:pt x="13" y="2"/>
                    <a:pt x="13" y="5"/>
                  </a:cubicBezTo>
                  <a:cubicBezTo>
                    <a:pt x="14" y="9"/>
                    <a:pt x="9" y="6"/>
                    <a:pt x="7" y="7"/>
                  </a:cubicBezTo>
                  <a:cubicBezTo>
                    <a:pt x="0" y="8"/>
                    <a:pt x="7" y="13"/>
                    <a:pt x="11" y="14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4" name="Freeform 1963">
              <a:extLst>
                <a:ext uri="{FF2B5EF4-FFF2-40B4-BE49-F238E27FC236}">
                  <a16:creationId xmlns:a16="http://schemas.microsoft.com/office/drawing/2014/main" id="{6F52453F-CC51-4889-99E5-4C3294D7C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" y="2572"/>
              <a:ext cx="10" cy="12"/>
            </a:xfrm>
            <a:custGeom>
              <a:avLst/>
              <a:gdLst>
                <a:gd name="T0" fmla="*/ 0 w 5"/>
                <a:gd name="T1" fmla="*/ 0 h 6"/>
                <a:gd name="T2" fmla="*/ 40 w 5"/>
                <a:gd name="T3" fmla="*/ 4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2"/>
                    <a:pt x="3" y="4"/>
                    <a:pt x="5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5" name="Freeform 1964">
              <a:extLst>
                <a:ext uri="{FF2B5EF4-FFF2-40B4-BE49-F238E27FC236}">
                  <a16:creationId xmlns:a16="http://schemas.microsoft.com/office/drawing/2014/main" id="{8B104847-31ED-4522-9039-4B278ECFC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" y="2547"/>
              <a:ext cx="2" cy="10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6" name="Freeform 1965">
              <a:extLst>
                <a:ext uri="{FF2B5EF4-FFF2-40B4-BE49-F238E27FC236}">
                  <a16:creationId xmlns:a16="http://schemas.microsoft.com/office/drawing/2014/main" id="{EE86147A-D450-446E-922B-5554FA21B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2" y="2647"/>
              <a:ext cx="4" cy="10"/>
            </a:xfrm>
            <a:custGeom>
              <a:avLst/>
              <a:gdLst>
                <a:gd name="T0" fmla="*/ 0 w 2"/>
                <a:gd name="T1" fmla="*/ 0 h 5"/>
                <a:gd name="T2" fmla="*/ 8 w 2"/>
                <a:gd name="T3" fmla="*/ 4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4"/>
                    <a:pt x="1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7" name="Freeform 1966">
              <a:extLst>
                <a:ext uri="{FF2B5EF4-FFF2-40B4-BE49-F238E27FC236}">
                  <a16:creationId xmlns:a16="http://schemas.microsoft.com/office/drawing/2014/main" id="{851BE795-3D1E-4D3D-9654-C589EFCAB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2676"/>
              <a:ext cx="13" cy="13"/>
            </a:xfrm>
            <a:custGeom>
              <a:avLst/>
              <a:gdLst>
                <a:gd name="T0" fmla="*/ 7 w 7"/>
                <a:gd name="T1" fmla="*/ 61 h 6"/>
                <a:gd name="T2" fmla="*/ 7 w 7"/>
                <a:gd name="T3" fmla="*/ 9 h 6"/>
                <a:gd name="T4" fmla="*/ 45 w 7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6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4" y="0"/>
                    <a:pt x="7" y="2"/>
                    <a:pt x="7" y="6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8" name="Freeform 1967">
              <a:extLst>
                <a:ext uri="{FF2B5EF4-FFF2-40B4-BE49-F238E27FC236}">
                  <a16:creationId xmlns:a16="http://schemas.microsoft.com/office/drawing/2014/main" id="{2931209A-166C-4ACD-8661-2A382AFEA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" y="2705"/>
              <a:ext cx="9" cy="5"/>
            </a:xfrm>
            <a:custGeom>
              <a:avLst/>
              <a:gdLst>
                <a:gd name="T0" fmla="*/ 29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39" name="Freeform 1968">
              <a:extLst>
                <a:ext uri="{FF2B5EF4-FFF2-40B4-BE49-F238E27FC236}">
                  <a16:creationId xmlns:a16="http://schemas.microsoft.com/office/drawing/2014/main" id="{9ACA41C0-C9DC-4E3C-A4C8-AEBDB3021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2735"/>
              <a:ext cx="2" cy="12"/>
            </a:xfrm>
            <a:custGeom>
              <a:avLst/>
              <a:gdLst>
                <a:gd name="T0" fmla="*/ 8 w 1"/>
                <a:gd name="T1" fmla="*/ 48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0" name="Freeform 1969">
              <a:extLst>
                <a:ext uri="{FF2B5EF4-FFF2-40B4-BE49-F238E27FC236}">
                  <a16:creationId xmlns:a16="http://schemas.microsoft.com/office/drawing/2014/main" id="{1EDD4992-D594-4A47-B8C5-2F9B026D4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774"/>
              <a:ext cx="19" cy="11"/>
            </a:xfrm>
            <a:custGeom>
              <a:avLst/>
              <a:gdLst>
                <a:gd name="T0" fmla="*/ 68 w 10"/>
                <a:gd name="T1" fmla="*/ 33 h 5"/>
                <a:gd name="T2" fmla="*/ 40 w 10"/>
                <a:gd name="T3" fmla="*/ 0 h 5"/>
                <a:gd name="T4" fmla="*/ 36 w 10"/>
                <a:gd name="T5" fmla="*/ 53 h 5"/>
                <a:gd name="T6" fmla="*/ 0 w 10"/>
                <a:gd name="T7" fmla="*/ 5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10" y="3"/>
                  </a:moveTo>
                  <a:cubicBezTo>
                    <a:pt x="10" y="2"/>
                    <a:pt x="8" y="0"/>
                    <a:pt x="6" y="0"/>
                  </a:cubicBezTo>
                  <a:cubicBezTo>
                    <a:pt x="4" y="1"/>
                    <a:pt x="6" y="3"/>
                    <a:pt x="5" y="5"/>
                  </a:cubicBezTo>
                  <a:cubicBezTo>
                    <a:pt x="3" y="5"/>
                    <a:pt x="2" y="5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1" name="Freeform 1970">
              <a:extLst>
                <a:ext uri="{FF2B5EF4-FFF2-40B4-BE49-F238E27FC236}">
                  <a16:creationId xmlns:a16="http://schemas.microsoft.com/office/drawing/2014/main" id="{FA7FCCE3-B305-47CC-BE9B-FF9309B52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2787"/>
              <a:ext cx="22" cy="13"/>
            </a:xfrm>
            <a:custGeom>
              <a:avLst/>
              <a:gdLst>
                <a:gd name="T0" fmla="*/ 88 w 11"/>
                <a:gd name="T1" fmla="*/ 61 h 6"/>
                <a:gd name="T2" fmla="*/ 64 w 11"/>
                <a:gd name="T3" fmla="*/ 9 h 6"/>
                <a:gd name="T4" fmla="*/ 40 w 11"/>
                <a:gd name="T5" fmla="*/ 52 h 6"/>
                <a:gd name="T6" fmla="*/ 0 w 11"/>
                <a:gd name="T7" fmla="*/ 5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6">
                  <a:moveTo>
                    <a:pt x="11" y="6"/>
                  </a:moveTo>
                  <a:cubicBezTo>
                    <a:pt x="11" y="4"/>
                    <a:pt x="11" y="0"/>
                    <a:pt x="8" y="1"/>
                  </a:cubicBezTo>
                  <a:cubicBezTo>
                    <a:pt x="6" y="2"/>
                    <a:pt x="6" y="5"/>
                    <a:pt x="5" y="5"/>
                  </a:cubicBezTo>
                  <a:cubicBezTo>
                    <a:pt x="3" y="6"/>
                    <a:pt x="1" y="4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2" name="Freeform 1971">
              <a:extLst>
                <a:ext uri="{FF2B5EF4-FFF2-40B4-BE49-F238E27FC236}">
                  <a16:creationId xmlns:a16="http://schemas.microsoft.com/office/drawing/2014/main" id="{A05A2EBD-754F-412E-BDB9-1C9F43D99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2795"/>
              <a:ext cx="2" cy="5"/>
            </a:xfrm>
            <a:custGeom>
              <a:avLst/>
              <a:gdLst>
                <a:gd name="T0" fmla="*/ 0 w 1"/>
                <a:gd name="T1" fmla="*/ 33 h 2"/>
                <a:gd name="T2" fmla="*/ 8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3" name="Freeform 1972">
              <a:extLst>
                <a:ext uri="{FF2B5EF4-FFF2-40B4-BE49-F238E27FC236}">
                  <a16:creationId xmlns:a16="http://schemas.microsoft.com/office/drawing/2014/main" id="{96F13864-1D25-4256-9FBB-9BD20F807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" y="2804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4" name="Freeform 1973">
              <a:extLst>
                <a:ext uri="{FF2B5EF4-FFF2-40B4-BE49-F238E27FC236}">
                  <a16:creationId xmlns:a16="http://schemas.microsoft.com/office/drawing/2014/main" id="{918B338A-4D30-445D-A710-E60D266C2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" y="2779"/>
              <a:ext cx="4" cy="6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45" name="Freeform 1974">
              <a:extLst>
                <a:ext uri="{FF2B5EF4-FFF2-40B4-BE49-F238E27FC236}">
                  <a16:creationId xmlns:a16="http://schemas.microsoft.com/office/drawing/2014/main" id="{6B6CEFEE-8788-4E2E-B284-449FF790A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" y="2714"/>
              <a:ext cx="6" cy="4"/>
            </a:xfrm>
            <a:custGeom>
              <a:avLst/>
              <a:gdLst>
                <a:gd name="T0" fmla="*/ 24 w 3"/>
                <a:gd name="T1" fmla="*/ 16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11113" cap="flat">
              <a:solidFill>
                <a:srgbClr val="F5F9F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535" name="Text Box 1975">
            <a:extLst>
              <a:ext uri="{FF2B5EF4-FFF2-40B4-BE49-F238E27FC236}">
                <a16:creationId xmlns:a16="http://schemas.microsoft.com/office/drawing/2014/main" id="{627DB754-3DA4-43C4-BF4B-7FE04E8A18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79850" y="5799138"/>
            <a:ext cx="7048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Adult</a:t>
            </a:r>
          </a:p>
        </p:txBody>
      </p:sp>
      <p:sp>
        <p:nvSpPr>
          <p:cNvPr id="22536" name="Text Box 1976">
            <a:extLst>
              <a:ext uri="{FF2B5EF4-FFF2-40B4-BE49-F238E27FC236}">
                <a16:creationId xmlns:a16="http://schemas.microsoft.com/office/drawing/2014/main" id="{22716B03-CAED-4AB4-B67A-910479A15F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89900" y="5284788"/>
            <a:ext cx="7048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Child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5062E9E2-C9CE-4432-BD44-98174FDEF40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Tooth</a:t>
            </a:r>
          </a:p>
        </p:txBody>
      </p:sp>
      <p:grpSp>
        <p:nvGrpSpPr>
          <p:cNvPr id="21506" name="Group 620">
            <a:extLst>
              <a:ext uri="{FF2B5EF4-FFF2-40B4-BE49-F238E27FC236}">
                <a16:creationId xmlns:a16="http://schemas.microsoft.com/office/drawing/2014/main" id="{093710F4-7BF7-41A0-BBAB-A87E9B60625C}"/>
              </a:ext>
            </a:extLst>
          </p:cNvPr>
          <p:cNvGrpSpPr>
            <a:grpSpLocks/>
          </p:cNvGrpSpPr>
          <p:nvPr/>
        </p:nvGrpSpPr>
        <p:grpSpPr bwMode="auto">
          <a:xfrm>
            <a:off x="4692650" y="1185863"/>
            <a:ext cx="2786063" cy="4738687"/>
            <a:chOff x="1996" y="747"/>
            <a:chExt cx="1755" cy="2985"/>
          </a:xfrm>
        </p:grpSpPr>
        <p:grpSp>
          <p:nvGrpSpPr>
            <p:cNvPr id="21531" name="Group 286">
              <a:extLst>
                <a:ext uri="{FF2B5EF4-FFF2-40B4-BE49-F238E27FC236}">
                  <a16:creationId xmlns:a16="http://schemas.microsoft.com/office/drawing/2014/main" id="{4BA022E1-938F-4562-97B1-36027B2821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6" y="747"/>
              <a:ext cx="1755" cy="2985"/>
              <a:chOff x="1996" y="747"/>
              <a:chExt cx="1755" cy="2985"/>
            </a:xfrm>
          </p:grpSpPr>
          <p:sp>
            <p:nvSpPr>
              <p:cNvPr id="21865" name="Rectangle 86">
                <a:extLst>
                  <a:ext uri="{FF2B5EF4-FFF2-40B4-BE49-F238E27FC236}">
                    <a16:creationId xmlns:a16="http://schemas.microsoft.com/office/drawing/2014/main" id="{4554F5C0-F89F-4FB8-B9F4-A4E27322B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8" y="747"/>
                <a:ext cx="1733" cy="1649"/>
              </a:xfrm>
              <a:prstGeom prst="rect">
                <a:avLst/>
              </a:prstGeom>
              <a:solidFill>
                <a:srgbClr val="E2EF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1866" name="Freeform 87">
                <a:extLst>
                  <a:ext uri="{FF2B5EF4-FFF2-40B4-BE49-F238E27FC236}">
                    <a16:creationId xmlns:a16="http://schemas.microsoft.com/office/drawing/2014/main" id="{4B3F48F2-4B15-47D5-B1BF-2038FCE14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452"/>
                <a:ext cx="1731" cy="2280"/>
              </a:xfrm>
              <a:custGeom>
                <a:avLst/>
                <a:gdLst>
                  <a:gd name="T0" fmla="*/ 1731 w 1731"/>
                  <a:gd name="T1" fmla="*/ 2280 h 2280"/>
                  <a:gd name="T2" fmla="*/ 0 w 1731"/>
                  <a:gd name="T3" fmla="*/ 2280 h 2280"/>
                  <a:gd name="T4" fmla="*/ 0 w 1731"/>
                  <a:gd name="T5" fmla="*/ 86 h 2280"/>
                  <a:gd name="T6" fmla="*/ 160 w 1731"/>
                  <a:gd name="T7" fmla="*/ 0 h 2280"/>
                  <a:gd name="T8" fmla="*/ 883 w 1731"/>
                  <a:gd name="T9" fmla="*/ 692 h 2280"/>
                  <a:gd name="T10" fmla="*/ 1590 w 1731"/>
                  <a:gd name="T11" fmla="*/ 0 h 2280"/>
                  <a:gd name="T12" fmla="*/ 1731 w 1731"/>
                  <a:gd name="T13" fmla="*/ 77 h 2280"/>
                  <a:gd name="T14" fmla="*/ 1731 w 1731"/>
                  <a:gd name="T15" fmla="*/ 2280 h 22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31" h="2280">
                    <a:moveTo>
                      <a:pt x="1731" y="2280"/>
                    </a:moveTo>
                    <a:lnTo>
                      <a:pt x="0" y="2280"/>
                    </a:lnTo>
                    <a:lnTo>
                      <a:pt x="0" y="86"/>
                    </a:lnTo>
                    <a:lnTo>
                      <a:pt x="160" y="0"/>
                    </a:lnTo>
                    <a:lnTo>
                      <a:pt x="883" y="692"/>
                    </a:lnTo>
                    <a:lnTo>
                      <a:pt x="1590" y="0"/>
                    </a:lnTo>
                    <a:lnTo>
                      <a:pt x="1731" y="77"/>
                    </a:lnTo>
                    <a:lnTo>
                      <a:pt x="1731" y="2280"/>
                    </a:lnTo>
                    <a:close/>
                  </a:path>
                </a:pathLst>
              </a:custGeom>
              <a:solidFill>
                <a:srgbClr val="E5DF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7" name="Freeform 88">
                <a:extLst>
                  <a:ext uri="{FF2B5EF4-FFF2-40B4-BE49-F238E27FC236}">
                    <a16:creationId xmlns:a16="http://schemas.microsoft.com/office/drawing/2014/main" id="{45A94DA8-B245-47BB-B710-775A6665B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051"/>
                <a:ext cx="1209" cy="2218"/>
              </a:xfrm>
              <a:custGeom>
                <a:avLst/>
                <a:gdLst>
                  <a:gd name="T0" fmla="*/ 983 w 961"/>
                  <a:gd name="T1" fmla="*/ 362 h 1765"/>
                  <a:gd name="T2" fmla="*/ 762 w 961"/>
                  <a:gd name="T3" fmla="*/ 202 h 1765"/>
                  <a:gd name="T4" fmla="*/ 380 w 961"/>
                  <a:gd name="T5" fmla="*/ 226 h 1765"/>
                  <a:gd name="T6" fmla="*/ 270 w 961"/>
                  <a:gd name="T7" fmla="*/ 1023 h 1765"/>
                  <a:gd name="T8" fmla="*/ 239 w 961"/>
                  <a:gd name="T9" fmla="*/ 1552 h 1765"/>
                  <a:gd name="T10" fmla="*/ 554 w 961"/>
                  <a:gd name="T11" fmla="*/ 3349 h 1765"/>
                  <a:gd name="T12" fmla="*/ 1010 w 961"/>
                  <a:gd name="T13" fmla="*/ 1712 h 1765"/>
                  <a:gd name="T14" fmla="*/ 1213 w 961"/>
                  <a:gd name="T15" fmla="*/ 2693 h 1765"/>
                  <a:gd name="T16" fmla="*/ 1336 w 961"/>
                  <a:gd name="T17" fmla="*/ 3462 h 1765"/>
                  <a:gd name="T18" fmla="*/ 1828 w 961"/>
                  <a:gd name="T19" fmla="*/ 2412 h 1765"/>
                  <a:gd name="T20" fmla="*/ 1742 w 961"/>
                  <a:gd name="T21" fmla="*/ 1293 h 1765"/>
                  <a:gd name="T22" fmla="*/ 1822 w 961"/>
                  <a:gd name="T23" fmla="*/ 651 h 1765"/>
                  <a:gd name="T24" fmla="*/ 1390 w 961"/>
                  <a:gd name="T25" fmla="*/ 165 h 1765"/>
                  <a:gd name="T26" fmla="*/ 983 w 961"/>
                  <a:gd name="T27" fmla="*/ 362 h 176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61" h="1765">
                    <a:moveTo>
                      <a:pt x="494" y="182"/>
                    </a:moveTo>
                    <a:cubicBezTo>
                      <a:pt x="383" y="102"/>
                      <a:pt x="383" y="102"/>
                      <a:pt x="383" y="102"/>
                    </a:cubicBezTo>
                    <a:cubicBezTo>
                      <a:pt x="383" y="102"/>
                      <a:pt x="259" y="0"/>
                      <a:pt x="191" y="114"/>
                    </a:cubicBezTo>
                    <a:cubicBezTo>
                      <a:pt x="123" y="229"/>
                      <a:pt x="117" y="424"/>
                      <a:pt x="136" y="516"/>
                    </a:cubicBezTo>
                    <a:cubicBezTo>
                      <a:pt x="154" y="609"/>
                      <a:pt x="145" y="693"/>
                      <a:pt x="120" y="782"/>
                    </a:cubicBezTo>
                    <a:cubicBezTo>
                      <a:pt x="95" y="872"/>
                      <a:pt x="0" y="1642"/>
                      <a:pt x="278" y="1688"/>
                    </a:cubicBezTo>
                    <a:cubicBezTo>
                      <a:pt x="482" y="1722"/>
                      <a:pt x="290" y="886"/>
                      <a:pt x="507" y="863"/>
                    </a:cubicBezTo>
                    <a:cubicBezTo>
                      <a:pt x="652" y="847"/>
                      <a:pt x="621" y="1190"/>
                      <a:pt x="609" y="1357"/>
                    </a:cubicBezTo>
                    <a:cubicBezTo>
                      <a:pt x="596" y="1524"/>
                      <a:pt x="565" y="1722"/>
                      <a:pt x="671" y="1744"/>
                    </a:cubicBezTo>
                    <a:cubicBezTo>
                      <a:pt x="776" y="1765"/>
                      <a:pt x="875" y="1499"/>
                      <a:pt x="918" y="1215"/>
                    </a:cubicBezTo>
                    <a:cubicBezTo>
                      <a:pt x="961" y="931"/>
                      <a:pt x="865" y="760"/>
                      <a:pt x="875" y="652"/>
                    </a:cubicBezTo>
                    <a:cubicBezTo>
                      <a:pt x="884" y="547"/>
                      <a:pt x="912" y="365"/>
                      <a:pt x="915" y="328"/>
                    </a:cubicBezTo>
                    <a:cubicBezTo>
                      <a:pt x="918" y="291"/>
                      <a:pt x="878" y="0"/>
                      <a:pt x="698" y="83"/>
                    </a:cubicBezTo>
                    <a:cubicBezTo>
                      <a:pt x="519" y="167"/>
                      <a:pt x="494" y="182"/>
                      <a:pt x="494" y="182"/>
                    </a:cubicBezTo>
                    <a:close/>
                  </a:path>
                </a:pathLst>
              </a:custGeom>
              <a:solidFill>
                <a:srgbClr val="F4EE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8" name="Freeform 89">
                <a:extLst>
                  <a:ext uri="{FF2B5EF4-FFF2-40B4-BE49-F238E27FC236}">
                    <a16:creationId xmlns:a16="http://schemas.microsoft.com/office/drawing/2014/main" id="{B97FDC7E-1728-4481-A6EB-D7B910BF2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973"/>
                <a:ext cx="1243" cy="2269"/>
              </a:xfrm>
              <a:custGeom>
                <a:avLst/>
                <a:gdLst>
                  <a:gd name="T0" fmla="*/ 259 w 988"/>
                  <a:gd name="T1" fmla="*/ 1166 h 1806"/>
                  <a:gd name="T2" fmla="*/ 386 w 988"/>
                  <a:gd name="T3" fmla="*/ 207 h 1806"/>
                  <a:gd name="T4" fmla="*/ 793 w 988"/>
                  <a:gd name="T5" fmla="*/ 254 h 1806"/>
                  <a:gd name="T6" fmla="*/ 1087 w 988"/>
                  <a:gd name="T7" fmla="*/ 175 h 1806"/>
                  <a:gd name="T8" fmla="*/ 1263 w 988"/>
                  <a:gd name="T9" fmla="*/ 230 h 1806"/>
                  <a:gd name="T10" fmla="*/ 1644 w 988"/>
                  <a:gd name="T11" fmla="*/ 191 h 1806"/>
                  <a:gd name="T12" fmla="*/ 1716 w 988"/>
                  <a:gd name="T13" fmla="*/ 1119 h 1806"/>
                  <a:gd name="T14" fmla="*/ 1644 w 988"/>
                  <a:gd name="T15" fmla="*/ 3030 h 1806"/>
                  <a:gd name="T16" fmla="*/ 1198 w 988"/>
                  <a:gd name="T17" fmla="*/ 3251 h 1806"/>
                  <a:gd name="T18" fmla="*/ 967 w 988"/>
                  <a:gd name="T19" fmla="*/ 1665 h 1806"/>
                  <a:gd name="T20" fmla="*/ 657 w 988"/>
                  <a:gd name="T21" fmla="*/ 3047 h 1806"/>
                  <a:gd name="T22" fmla="*/ 517 w 988"/>
                  <a:gd name="T23" fmla="*/ 3381 h 1806"/>
                  <a:gd name="T24" fmla="*/ 167 w 988"/>
                  <a:gd name="T25" fmla="*/ 2098 h 1806"/>
                  <a:gd name="T26" fmla="*/ 259 w 988"/>
                  <a:gd name="T27" fmla="*/ 1166 h 18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88" h="1806">
                    <a:moveTo>
                      <a:pt x="130" y="588"/>
                    </a:moveTo>
                    <a:cubicBezTo>
                      <a:pt x="130" y="588"/>
                      <a:pt x="0" y="298"/>
                      <a:pt x="194" y="104"/>
                    </a:cubicBezTo>
                    <a:cubicBezTo>
                      <a:pt x="266" y="32"/>
                      <a:pt x="342" y="120"/>
                      <a:pt x="398" y="128"/>
                    </a:cubicBezTo>
                    <a:cubicBezTo>
                      <a:pt x="398" y="128"/>
                      <a:pt x="482" y="76"/>
                      <a:pt x="546" y="88"/>
                    </a:cubicBezTo>
                    <a:cubicBezTo>
                      <a:pt x="610" y="100"/>
                      <a:pt x="634" y="116"/>
                      <a:pt x="634" y="116"/>
                    </a:cubicBezTo>
                    <a:cubicBezTo>
                      <a:pt x="634" y="116"/>
                      <a:pt x="770" y="0"/>
                      <a:pt x="826" y="96"/>
                    </a:cubicBezTo>
                    <a:cubicBezTo>
                      <a:pt x="882" y="192"/>
                      <a:pt x="982" y="248"/>
                      <a:pt x="862" y="564"/>
                    </a:cubicBezTo>
                    <a:cubicBezTo>
                      <a:pt x="742" y="880"/>
                      <a:pt x="988" y="885"/>
                      <a:pt x="826" y="1528"/>
                    </a:cubicBezTo>
                    <a:cubicBezTo>
                      <a:pt x="756" y="1806"/>
                      <a:pt x="598" y="1784"/>
                      <a:pt x="602" y="1640"/>
                    </a:cubicBezTo>
                    <a:cubicBezTo>
                      <a:pt x="606" y="1496"/>
                      <a:pt x="722" y="840"/>
                      <a:pt x="486" y="840"/>
                    </a:cubicBezTo>
                    <a:cubicBezTo>
                      <a:pt x="344" y="840"/>
                      <a:pt x="326" y="1384"/>
                      <a:pt x="330" y="1536"/>
                    </a:cubicBezTo>
                    <a:cubicBezTo>
                      <a:pt x="330" y="1536"/>
                      <a:pt x="340" y="1699"/>
                      <a:pt x="260" y="1705"/>
                    </a:cubicBezTo>
                    <a:cubicBezTo>
                      <a:pt x="179" y="1712"/>
                      <a:pt x="20" y="1436"/>
                      <a:pt x="84" y="1058"/>
                    </a:cubicBezTo>
                    <a:cubicBezTo>
                      <a:pt x="148" y="680"/>
                      <a:pt x="180" y="706"/>
                      <a:pt x="130" y="588"/>
                    </a:cubicBezTo>
                    <a:close/>
                  </a:path>
                </a:pathLst>
              </a:custGeom>
              <a:solidFill>
                <a:srgbClr val="F4EE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9" name="Freeform 90">
                <a:extLst>
                  <a:ext uri="{FF2B5EF4-FFF2-40B4-BE49-F238E27FC236}">
                    <a16:creationId xmlns:a16="http://schemas.microsoft.com/office/drawing/2014/main" id="{47EE8FC0-02BA-476B-8551-DB168807A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978"/>
                <a:ext cx="1198" cy="714"/>
              </a:xfrm>
              <a:custGeom>
                <a:avLst/>
                <a:gdLst>
                  <a:gd name="T0" fmla="*/ 1659 w 952"/>
                  <a:gd name="T1" fmla="*/ 1120 h 568"/>
                  <a:gd name="T2" fmla="*/ 1587 w 952"/>
                  <a:gd name="T3" fmla="*/ 191 h 568"/>
                  <a:gd name="T4" fmla="*/ 1203 w 952"/>
                  <a:gd name="T5" fmla="*/ 231 h 568"/>
                  <a:gd name="T6" fmla="*/ 1028 w 952"/>
                  <a:gd name="T7" fmla="*/ 176 h 568"/>
                  <a:gd name="T8" fmla="*/ 734 w 952"/>
                  <a:gd name="T9" fmla="*/ 254 h 568"/>
                  <a:gd name="T10" fmla="*/ 326 w 952"/>
                  <a:gd name="T11" fmla="*/ 207 h 568"/>
                  <a:gd name="T12" fmla="*/ 184 w 952"/>
                  <a:gd name="T13" fmla="*/ 1129 h 568"/>
                  <a:gd name="T14" fmla="*/ 252 w 952"/>
                  <a:gd name="T15" fmla="*/ 480 h 568"/>
                  <a:gd name="T16" fmla="*/ 534 w 952"/>
                  <a:gd name="T17" fmla="*/ 326 h 568"/>
                  <a:gd name="T18" fmla="*/ 956 w 952"/>
                  <a:gd name="T19" fmla="*/ 601 h 568"/>
                  <a:gd name="T20" fmla="*/ 1350 w 952"/>
                  <a:gd name="T21" fmla="*/ 349 h 568"/>
                  <a:gd name="T22" fmla="*/ 1574 w 952"/>
                  <a:gd name="T23" fmla="*/ 420 h 568"/>
                  <a:gd name="T24" fmla="*/ 1659 w 952"/>
                  <a:gd name="T25" fmla="*/ 1120 h 5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952" h="568">
                    <a:moveTo>
                      <a:pt x="832" y="564"/>
                    </a:moveTo>
                    <a:cubicBezTo>
                      <a:pt x="952" y="248"/>
                      <a:pt x="852" y="192"/>
                      <a:pt x="796" y="96"/>
                    </a:cubicBezTo>
                    <a:cubicBezTo>
                      <a:pt x="740" y="0"/>
                      <a:pt x="604" y="116"/>
                      <a:pt x="604" y="116"/>
                    </a:cubicBezTo>
                    <a:cubicBezTo>
                      <a:pt x="604" y="116"/>
                      <a:pt x="580" y="100"/>
                      <a:pt x="516" y="88"/>
                    </a:cubicBezTo>
                    <a:cubicBezTo>
                      <a:pt x="452" y="76"/>
                      <a:pt x="368" y="128"/>
                      <a:pt x="368" y="128"/>
                    </a:cubicBezTo>
                    <a:cubicBezTo>
                      <a:pt x="312" y="120"/>
                      <a:pt x="236" y="32"/>
                      <a:pt x="164" y="104"/>
                    </a:cubicBezTo>
                    <a:cubicBezTo>
                      <a:pt x="0" y="268"/>
                      <a:pt x="67" y="499"/>
                      <a:pt x="92" y="568"/>
                    </a:cubicBezTo>
                    <a:cubicBezTo>
                      <a:pt x="92" y="568"/>
                      <a:pt x="80" y="312"/>
                      <a:pt x="126" y="242"/>
                    </a:cubicBezTo>
                    <a:cubicBezTo>
                      <a:pt x="172" y="172"/>
                      <a:pt x="194" y="96"/>
                      <a:pt x="268" y="164"/>
                    </a:cubicBezTo>
                    <a:cubicBezTo>
                      <a:pt x="342" y="232"/>
                      <a:pt x="442" y="324"/>
                      <a:pt x="480" y="302"/>
                    </a:cubicBezTo>
                    <a:cubicBezTo>
                      <a:pt x="518" y="280"/>
                      <a:pt x="662" y="192"/>
                      <a:pt x="678" y="176"/>
                    </a:cubicBezTo>
                    <a:cubicBezTo>
                      <a:pt x="694" y="160"/>
                      <a:pt x="746" y="104"/>
                      <a:pt x="790" y="212"/>
                    </a:cubicBezTo>
                    <a:cubicBezTo>
                      <a:pt x="834" y="320"/>
                      <a:pt x="878" y="398"/>
                      <a:pt x="832" y="564"/>
                    </a:cubicBezTo>
                    <a:close/>
                  </a:path>
                </a:pathLst>
              </a:custGeom>
              <a:solidFill>
                <a:srgbClr val="FCFB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0" name="Freeform 91">
                <a:extLst>
                  <a:ext uri="{FF2B5EF4-FFF2-40B4-BE49-F238E27FC236}">
                    <a16:creationId xmlns:a16="http://schemas.microsoft.com/office/drawing/2014/main" id="{E0440476-B2C4-49D6-AE77-FFCC2232E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431"/>
                <a:ext cx="1078" cy="1806"/>
              </a:xfrm>
              <a:custGeom>
                <a:avLst/>
                <a:gdLst>
                  <a:gd name="T0" fmla="*/ 418 w 857"/>
                  <a:gd name="T1" fmla="*/ 153 h 1438"/>
                  <a:gd name="T2" fmla="*/ 566 w 857"/>
                  <a:gd name="T3" fmla="*/ 87 h 1438"/>
                  <a:gd name="T4" fmla="*/ 1155 w 857"/>
                  <a:gd name="T5" fmla="*/ 93 h 1438"/>
                  <a:gd name="T6" fmla="*/ 1313 w 857"/>
                  <a:gd name="T7" fmla="*/ 249 h 1438"/>
                  <a:gd name="T8" fmla="*/ 1472 w 857"/>
                  <a:gd name="T9" fmla="*/ 776 h 1438"/>
                  <a:gd name="T10" fmla="*/ 1406 w 857"/>
                  <a:gd name="T11" fmla="*/ 2557 h 1438"/>
                  <a:gd name="T12" fmla="*/ 1098 w 857"/>
                  <a:gd name="T13" fmla="*/ 2523 h 1438"/>
                  <a:gd name="T14" fmla="*/ 857 w 857"/>
                  <a:gd name="T15" fmla="*/ 936 h 1438"/>
                  <a:gd name="T16" fmla="*/ 511 w 857"/>
                  <a:gd name="T17" fmla="*/ 2184 h 1438"/>
                  <a:gd name="T18" fmla="*/ 394 w 857"/>
                  <a:gd name="T19" fmla="*/ 2646 h 1438"/>
                  <a:gd name="T20" fmla="*/ 33 w 857"/>
                  <a:gd name="T21" fmla="*/ 1670 h 1438"/>
                  <a:gd name="T22" fmla="*/ 225 w 857"/>
                  <a:gd name="T23" fmla="*/ 691 h 1438"/>
                  <a:gd name="T24" fmla="*/ 418 w 857"/>
                  <a:gd name="T25" fmla="*/ 153 h 143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57" h="1438">
                    <a:moveTo>
                      <a:pt x="210" y="77"/>
                    </a:moveTo>
                    <a:cubicBezTo>
                      <a:pt x="210" y="77"/>
                      <a:pt x="215" y="19"/>
                      <a:pt x="285" y="44"/>
                    </a:cubicBezTo>
                    <a:cubicBezTo>
                      <a:pt x="355" y="70"/>
                      <a:pt x="468" y="115"/>
                      <a:pt x="580" y="47"/>
                    </a:cubicBezTo>
                    <a:cubicBezTo>
                      <a:pt x="658" y="0"/>
                      <a:pt x="660" y="126"/>
                      <a:pt x="660" y="126"/>
                    </a:cubicBezTo>
                    <a:cubicBezTo>
                      <a:pt x="660" y="126"/>
                      <a:pt x="680" y="238"/>
                      <a:pt x="739" y="392"/>
                    </a:cubicBezTo>
                    <a:cubicBezTo>
                      <a:pt x="819" y="601"/>
                      <a:pt x="857" y="901"/>
                      <a:pt x="707" y="1291"/>
                    </a:cubicBezTo>
                    <a:cubicBezTo>
                      <a:pt x="675" y="1374"/>
                      <a:pt x="543" y="1438"/>
                      <a:pt x="552" y="1274"/>
                    </a:cubicBezTo>
                    <a:cubicBezTo>
                      <a:pt x="562" y="1110"/>
                      <a:pt x="665" y="478"/>
                      <a:pt x="430" y="472"/>
                    </a:cubicBezTo>
                    <a:cubicBezTo>
                      <a:pt x="254" y="467"/>
                      <a:pt x="257" y="1103"/>
                      <a:pt x="257" y="1103"/>
                    </a:cubicBezTo>
                    <a:cubicBezTo>
                      <a:pt x="257" y="1103"/>
                      <a:pt x="284" y="1324"/>
                      <a:pt x="198" y="1336"/>
                    </a:cubicBezTo>
                    <a:cubicBezTo>
                      <a:pt x="102" y="1349"/>
                      <a:pt x="0" y="1051"/>
                      <a:pt x="17" y="843"/>
                    </a:cubicBezTo>
                    <a:cubicBezTo>
                      <a:pt x="33" y="634"/>
                      <a:pt x="78" y="422"/>
                      <a:pt x="113" y="349"/>
                    </a:cubicBezTo>
                    <a:cubicBezTo>
                      <a:pt x="148" y="277"/>
                      <a:pt x="210" y="77"/>
                      <a:pt x="210" y="77"/>
                    </a:cubicBezTo>
                    <a:close/>
                  </a:path>
                </a:pathLst>
              </a:custGeom>
              <a:solidFill>
                <a:srgbClr val="EFB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1" name="Freeform 92">
                <a:extLst>
                  <a:ext uri="{FF2B5EF4-FFF2-40B4-BE49-F238E27FC236}">
                    <a16:creationId xmlns:a16="http://schemas.microsoft.com/office/drawing/2014/main" id="{63AFC85A-34A9-4087-B44C-F05206052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314"/>
                <a:ext cx="1733" cy="2049"/>
              </a:xfrm>
              <a:custGeom>
                <a:avLst/>
                <a:gdLst>
                  <a:gd name="T0" fmla="*/ 2740 w 1378"/>
                  <a:gd name="T1" fmla="*/ 511 h 1631"/>
                  <a:gd name="T2" fmla="*/ 2327 w 1378"/>
                  <a:gd name="T3" fmla="*/ 427 h 1631"/>
                  <a:gd name="T4" fmla="*/ 2225 w 1378"/>
                  <a:gd name="T5" fmla="*/ 1761 h 1631"/>
                  <a:gd name="T6" fmla="*/ 1669 w 1378"/>
                  <a:gd name="T7" fmla="*/ 3118 h 1631"/>
                  <a:gd name="T8" fmla="*/ 1468 w 1378"/>
                  <a:gd name="T9" fmla="*/ 2352 h 1631"/>
                  <a:gd name="T10" fmla="*/ 1351 w 1378"/>
                  <a:gd name="T11" fmla="*/ 1428 h 1631"/>
                  <a:gd name="T12" fmla="*/ 1137 w 1378"/>
                  <a:gd name="T13" fmla="*/ 2246 h 1631"/>
                  <a:gd name="T14" fmla="*/ 738 w 1378"/>
                  <a:gd name="T15" fmla="*/ 2945 h 1631"/>
                  <a:gd name="T16" fmla="*/ 548 w 1378"/>
                  <a:gd name="T17" fmla="*/ 1078 h 1631"/>
                  <a:gd name="T18" fmla="*/ 370 w 1378"/>
                  <a:gd name="T19" fmla="*/ 480 h 1631"/>
                  <a:gd name="T20" fmla="*/ 1 w 1378"/>
                  <a:gd name="T21" fmla="*/ 597 h 1631"/>
                  <a:gd name="T22" fmla="*/ 0 w 1378"/>
                  <a:gd name="T23" fmla="*/ 281 h 1631"/>
                  <a:gd name="T24" fmla="*/ 199 w 1378"/>
                  <a:gd name="T25" fmla="*/ 131 h 1631"/>
                  <a:gd name="T26" fmla="*/ 625 w 1378"/>
                  <a:gd name="T27" fmla="*/ 641 h 1631"/>
                  <a:gd name="T28" fmla="*/ 533 w 1378"/>
                  <a:gd name="T29" fmla="*/ 1572 h 1631"/>
                  <a:gd name="T30" fmla="*/ 883 w 1378"/>
                  <a:gd name="T31" fmla="*/ 2856 h 1631"/>
                  <a:gd name="T32" fmla="*/ 1021 w 1378"/>
                  <a:gd name="T33" fmla="*/ 2520 h 1631"/>
                  <a:gd name="T34" fmla="*/ 1333 w 1378"/>
                  <a:gd name="T35" fmla="*/ 1139 h 1631"/>
                  <a:gd name="T36" fmla="*/ 1563 w 1378"/>
                  <a:gd name="T37" fmla="*/ 2726 h 1631"/>
                  <a:gd name="T38" fmla="*/ 2008 w 1378"/>
                  <a:gd name="T39" fmla="*/ 2505 h 1631"/>
                  <a:gd name="T40" fmla="*/ 2080 w 1378"/>
                  <a:gd name="T41" fmla="*/ 593 h 1631"/>
                  <a:gd name="T42" fmla="*/ 2455 w 1378"/>
                  <a:gd name="T43" fmla="*/ 122 h 1631"/>
                  <a:gd name="T44" fmla="*/ 2739 w 1378"/>
                  <a:gd name="T45" fmla="*/ 209 h 1631"/>
                  <a:gd name="T46" fmla="*/ 2739 w 1378"/>
                  <a:gd name="T47" fmla="*/ 510 h 163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78" h="1631">
                    <a:moveTo>
                      <a:pt x="1378" y="258"/>
                    </a:moveTo>
                    <a:cubicBezTo>
                      <a:pt x="1360" y="239"/>
                      <a:pt x="1255" y="130"/>
                      <a:pt x="1170" y="216"/>
                    </a:cubicBezTo>
                    <a:cubicBezTo>
                      <a:pt x="984" y="401"/>
                      <a:pt x="1124" y="546"/>
                      <a:pt x="1119" y="888"/>
                    </a:cubicBezTo>
                    <a:cubicBezTo>
                      <a:pt x="1114" y="1229"/>
                      <a:pt x="980" y="1581"/>
                      <a:pt x="839" y="1573"/>
                    </a:cubicBezTo>
                    <a:cubicBezTo>
                      <a:pt x="698" y="1565"/>
                      <a:pt x="719" y="1333"/>
                      <a:pt x="738" y="1186"/>
                    </a:cubicBezTo>
                    <a:cubicBezTo>
                      <a:pt x="756" y="1040"/>
                      <a:pt x="746" y="720"/>
                      <a:pt x="679" y="720"/>
                    </a:cubicBezTo>
                    <a:cubicBezTo>
                      <a:pt x="612" y="720"/>
                      <a:pt x="562" y="896"/>
                      <a:pt x="572" y="1133"/>
                    </a:cubicBezTo>
                    <a:cubicBezTo>
                      <a:pt x="583" y="1370"/>
                      <a:pt x="517" y="1631"/>
                      <a:pt x="371" y="1485"/>
                    </a:cubicBezTo>
                    <a:cubicBezTo>
                      <a:pt x="67" y="1181"/>
                      <a:pt x="220" y="720"/>
                      <a:pt x="276" y="544"/>
                    </a:cubicBezTo>
                    <a:cubicBezTo>
                      <a:pt x="332" y="368"/>
                      <a:pt x="266" y="365"/>
                      <a:pt x="186" y="242"/>
                    </a:cubicBezTo>
                    <a:cubicBezTo>
                      <a:pt x="112" y="129"/>
                      <a:pt x="15" y="277"/>
                      <a:pt x="1" y="301"/>
                    </a:cubicBezTo>
                    <a:cubicBezTo>
                      <a:pt x="0" y="142"/>
                      <a:pt x="0" y="142"/>
                      <a:pt x="0" y="142"/>
                    </a:cubicBezTo>
                    <a:cubicBezTo>
                      <a:pt x="24" y="114"/>
                      <a:pt x="56" y="86"/>
                      <a:pt x="100" y="66"/>
                    </a:cubicBezTo>
                    <a:cubicBezTo>
                      <a:pt x="250" y="0"/>
                      <a:pt x="314" y="323"/>
                      <a:pt x="314" y="323"/>
                    </a:cubicBezTo>
                    <a:cubicBezTo>
                      <a:pt x="364" y="441"/>
                      <a:pt x="332" y="415"/>
                      <a:pt x="268" y="793"/>
                    </a:cubicBezTo>
                    <a:cubicBezTo>
                      <a:pt x="204" y="1171"/>
                      <a:pt x="364" y="1446"/>
                      <a:pt x="444" y="1440"/>
                    </a:cubicBezTo>
                    <a:cubicBezTo>
                      <a:pt x="525" y="1433"/>
                      <a:pt x="514" y="1271"/>
                      <a:pt x="514" y="1271"/>
                    </a:cubicBezTo>
                    <a:cubicBezTo>
                      <a:pt x="510" y="1119"/>
                      <a:pt x="529" y="575"/>
                      <a:pt x="670" y="575"/>
                    </a:cubicBezTo>
                    <a:cubicBezTo>
                      <a:pt x="906" y="575"/>
                      <a:pt x="790" y="1231"/>
                      <a:pt x="786" y="1375"/>
                    </a:cubicBezTo>
                    <a:cubicBezTo>
                      <a:pt x="782" y="1519"/>
                      <a:pt x="940" y="1540"/>
                      <a:pt x="1010" y="1263"/>
                    </a:cubicBezTo>
                    <a:cubicBezTo>
                      <a:pt x="1172" y="619"/>
                      <a:pt x="926" y="615"/>
                      <a:pt x="1046" y="299"/>
                    </a:cubicBezTo>
                    <a:cubicBezTo>
                      <a:pt x="1046" y="299"/>
                      <a:pt x="1116" y="114"/>
                      <a:pt x="1234" y="61"/>
                    </a:cubicBezTo>
                    <a:cubicBezTo>
                      <a:pt x="1291" y="35"/>
                      <a:pt x="1341" y="66"/>
                      <a:pt x="1377" y="105"/>
                    </a:cubicBezTo>
                    <a:cubicBezTo>
                      <a:pt x="1377" y="257"/>
                      <a:pt x="1377" y="257"/>
                      <a:pt x="1377" y="257"/>
                    </a:cubicBezTo>
                  </a:path>
                </a:pathLst>
              </a:custGeom>
              <a:solidFill>
                <a:srgbClr val="D879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2" name="Line 93">
                <a:extLst>
                  <a:ext uri="{FF2B5EF4-FFF2-40B4-BE49-F238E27FC236}">
                    <a16:creationId xmlns:a16="http://schemas.microsoft.com/office/drawing/2014/main" id="{B95B0656-D727-4755-9F32-5803451B8D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494" y="1210"/>
                <a:ext cx="126" cy="271"/>
              </a:xfrm>
              <a:prstGeom prst="line">
                <a:avLst/>
              </a:prstGeom>
              <a:noFill/>
              <a:ln w="7938" cap="rnd">
                <a:solidFill>
                  <a:srgbClr val="EDD8B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3" name="Freeform 94">
                <a:extLst>
                  <a:ext uri="{FF2B5EF4-FFF2-40B4-BE49-F238E27FC236}">
                    <a16:creationId xmlns:a16="http://schemas.microsoft.com/office/drawing/2014/main" id="{4B35530B-54CF-4928-A1D0-2882BC167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157"/>
                <a:ext cx="121" cy="319"/>
              </a:xfrm>
              <a:custGeom>
                <a:avLst/>
                <a:gdLst>
                  <a:gd name="T0" fmla="*/ 53 w 121"/>
                  <a:gd name="T1" fmla="*/ 0 h 319"/>
                  <a:gd name="T2" fmla="*/ 121 w 121"/>
                  <a:gd name="T3" fmla="*/ 319 h 319"/>
                  <a:gd name="T4" fmla="*/ 0 w 121"/>
                  <a:gd name="T5" fmla="*/ 7 h 3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319">
                    <a:moveTo>
                      <a:pt x="53" y="0"/>
                    </a:moveTo>
                    <a:lnTo>
                      <a:pt x="121" y="319"/>
                    </a:lnTo>
                    <a:lnTo>
                      <a:pt x="0" y="7"/>
                    </a:ln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4" name="Freeform 95">
                <a:extLst>
                  <a:ext uri="{FF2B5EF4-FFF2-40B4-BE49-F238E27FC236}">
                    <a16:creationId xmlns:a16="http://schemas.microsoft.com/office/drawing/2014/main" id="{9FC0DC4B-FBF8-4E21-9A78-9F373C17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1215"/>
                <a:ext cx="106" cy="284"/>
              </a:xfrm>
              <a:custGeom>
                <a:avLst/>
                <a:gdLst>
                  <a:gd name="T0" fmla="*/ 0 w 106"/>
                  <a:gd name="T1" fmla="*/ 0 h 284"/>
                  <a:gd name="T2" fmla="*/ 18 w 106"/>
                  <a:gd name="T3" fmla="*/ 256 h 284"/>
                  <a:gd name="T4" fmla="*/ 33 w 106"/>
                  <a:gd name="T5" fmla="*/ 27 h 284"/>
                  <a:gd name="T6" fmla="*/ 30 w 106"/>
                  <a:gd name="T7" fmla="*/ 266 h 284"/>
                  <a:gd name="T8" fmla="*/ 80 w 106"/>
                  <a:gd name="T9" fmla="*/ 67 h 284"/>
                  <a:gd name="T10" fmla="*/ 75 w 106"/>
                  <a:gd name="T11" fmla="*/ 284 h 284"/>
                  <a:gd name="T12" fmla="*/ 106 w 106"/>
                  <a:gd name="T13" fmla="*/ 90 h 28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84">
                    <a:moveTo>
                      <a:pt x="0" y="0"/>
                    </a:moveTo>
                    <a:lnTo>
                      <a:pt x="18" y="256"/>
                    </a:lnTo>
                    <a:lnTo>
                      <a:pt x="33" y="27"/>
                    </a:lnTo>
                    <a:lnTo>
                      <a:pt x="30" y="266"/>
                    </a:lnTo>
                    <a:lnTo>
                      <a:pt x="80" y="67"/>
                    </a:lnTo>
                    <a:lnTo>
                      <a:pt x="75" y="284"/>
                    </a:lnTo>
                    <a:lnTo>
                      <a:pt x="106" y="90"/>
                    </a:ln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5" name="Freeform 96">
                <a:extLst>
                  <a:ext uri="{FF2B5EF4-FFF2-40B4-BE49-F238E27FC236}">
                    <a16:creationId xmlns:a16="http://schemas.microsoft.com/office/drawing/2014/main" id="{F90D7FA8-B03A-4EE1-9BF3-55B61D027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2" y="1293"/>
                <a:ext cx="169" cy="201"/>
              </a:xfrm>
              <a:custGeom>
                <a:avLst/>
                <a:gdLst>
                  <a:gd name="T0" fmla="*/ 265 w 135"/>
                  <a:gd name="T1" fmla="*/ 313 h 160"/>
                  <a:gd name="T2" fmla="*/ 179 w 135"/>
                  <a:gd name="T3" fmla="*/ 215 h 160"/>
                  <a:gd name="T4" fmla="*/ 79 w 135"/>
                  <a:gd name="T5" fmla="*/ 69 h 160"/>
                  <a:gd name="T6" fmla="*/ 0 w 135"/>
                  <a:gd name="T7" fmla="*/ 0 h 160"/>
                  <a:gd name="T8" fmla="*/ 156 w 135"/>
                  <a:gd name="T9" fmla="*/ 209 h 160"/>
                  <a:gd name="T10" fmla="*/ 250 w 135"/>
                  <a:gd name="T11" fmla="*/ 318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5" h="160">
                    <a:moveTo>
                      <a:pt x="135" y="158"/>
                    </a:moveTo>
                    <a:cubicBezTo>
                      <a:pt x="118" y="145"/>
                      <a:pt x="104" y="125"/>
                      <a:pt x="91" y="108"/>
                    </a:cubicBezTo>
                    <a:cubicBezTo>
                      <a:pt x="73" y="84"/>
                      <a:pt x="59" y="58"/>
                      <a:pt x="40" y="35"/>
                    </a:cubicBezTo>
                    <a:cubicBezTo>
                      <a:pt x="28" y="21"/>
                      <a:pt x="15" y="9"/>
                      <a:pt x="0" y="0"/>
                    </a:cubicBezTo>
                    <a:cubicBezTo>
                      <a:pt x="28" y="34"/>
                      <a:pt x="52" y="71"/>
                      <a:pt x="80" y="105"/>
                    </a:cubicBezTo>
                    <a:cubicBezTo>
                      <a:pt x="94" y="122"/>
                      <a:pt x="119" y="144"/>
                      <a:pt x="128" y="16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6" name="Freeform 97">
                <a:extLst>
                  <a:ext uri="{FF2B5EF4-FFF2-40B4-BE49-F238E27FC236}">
                    <a16:creationId xmlns:a16="http://schemas.microsoft.com/office/drawing/2014/main" id="{2BD56721-2E60-417B-ADE3-CB4A3C9C9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404"/>
                <a:ext cx="185" cy="126"/>
              </a:xfrm>
              <a:custGeom>
                <a:avLst/>
                <a:gdLst>
                  <a:gd name="T0" fmla="*/ 293 w 147"/>
                  <a:gd name="T1" fmla="*/ 175 h 100"/>
                  <a:gd name="T2" fmla="*/ 247 w 147"/>
                  <a:gd name="T3" fmla="*/ 154 h 100"/>
                  <a:gd name="T4" fmla="*/ 154 w 147"/>
                  <a:gd name="T5" fmla="*/ 92 h 100"/>
                  <a:gd name="T6" fmla="*/ 62 w 147"/>
                  <a:gd name="T7" fmla="*/ 25 h 100"/>
                  <a:gd name="T8" fmla="*/ 0 w 147"/>
                  <a:gd name="T9" fmla="*/ 0 h 100"/>
                  <a:gd name="T10" fmla="*/ 74 w 147"/>
                  <a:gd name="T11" fmla="*/ 63 h 100"/>
                  <a:gd name="T12" fmla="*/ 176 w 147"/>
                  <a:gd name="T13" fmla="*/ 141 h 100"/>
                  <a:gd name="T14" fmla="*/ 293 w 147"/>
                  <a:gd name="T15" fmla="*/ 200 h 100"/>
                  <a:gd name="T16" fmla="*/ 286 w 147"/>
                  <a:gd name="T17" fmla="*/ 199 h 1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7" h="100">
                    <a:moveTo>
                      <a:pt x="147" y="87"/>
                    </a:moveTo>
                    <a:cubicBezTo>
                      <a:pt x="141" y="82"/>
                      <a:pt x="131" y="80"/>
                      <a:pt x="124" y="77"/>
                    </a:cubicBezTo>
                    <a:cubicBezTo>
                      <a:pt x="107" y="69"/>
                      <a:pt x="91" y="59"/>
                      <a:pt x="77" y="46"/>
                    </a:cubicBezTo>
                    <a:cubicBezTo>
                      <a:pt x="62" y="32"/>
                      <a:pt x="50" y="21"/>
                      <a:pt x="31" y="13"/>
                    </a:cubicBezTo>
                    <a:cubicBezTo>
                      <a:pt x="20" y="9"/>
                      <a:pt x="10" y="5"/>
                      <a:pt x="0" y="0"/>
                    </a:cubicBezTo>
                    <a:cubicBezTo>
                      <a:pt x="6" y="13"/>
                      <a:pt x="26" y="24"/>
                      <a:pt x="37" y="32"/>
                    </a:cubicBezTo>
                    <a:cubicBezTo>
                      <a:pt x="55" y="45"/>
                      <a:pt x="70" y="60"/>
                      <a:pt x="88" y="71"/>
                    </a:cubicBezTo>
                    <a:cubicBezTo>
                      <a:pt x="106" y="83"/>
                      <a:pt x="127" y="96"/>
                      <a:pt x="147" y="100"/>
                    </a:cubicBezTo>
                    <a:cubicBezTo>
                      <a:pt x="146" y="100"/>
                      <a:pt x="145" y="99"/>
                      <a:pt x="143" y="99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7" name="Freeform 98">
                <a:extLst>
                  <a:ext uri="{FF2B5EF4-FFF2-40B4-BE49-F238E27FC236}">
                    <a16:creationId xmlns:a16="http://schemas.microsoft.com/office/drawing/2014/main" id="{298C5272-D715-445D-97B3-2D4736CAB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1343"/>
                <a:ext cx="179" cy="161"/>
              </a:xfrm>
              <a:custGeom>
                <a:avLst/>
                <a:gdLst>
                  <a:gd name="T0" fmla="*/ 0 w 142"/>
                  <a:gd name="T1" fmla="*/ 0 h 128"/>
                  <a:gd name="T2" fmla="*/ 110 w 142"/>
                  <a:gd name="T3" fmla="*/ 99 h 128"/>
                  <a:gd name="T4" fmla="*/ 208 w 142"/>
                  <a:gd name="T5" fmla="*/ 186 h 128"/>
                  <a:gd name="T6" fmla="*/ 285 w 142"/>
                  <a:gd name="T7" fmla="*/ 255 h 1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128">
                    <a:moveTo>
                      <a:pt x="0" y="0"/>
                    </a:moveTo>
                    <a:cubicBezTo>
                      <a:pt x="13" y="20"/>
                      <a:pt x="38" y="33"/>
                      <a:pt x="55" y="50"/>
                    </a:cubicBezTo>
                    <a:cubicBezTo>
                      <a:pt x="71" y="65"/>
                      <a:pt x="88" y="78"/>
                      <a:pt x="104" y="94"/>
                    </a:cubicBezTo>
                    <a:cubicBezTo>
                      <a:pt x="116" y="105"/>
                      <a:pt x="133" y="118"/>
                      <a:pt x="142" y="128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8" name="Freeform 99">
                <a:extLst>
                  <a:ext uri="{FF2B5EF4-FFF2-40B4-BE49-F238E27FC236}">
                    <a16:creationId xmlns:a16="http://schemas.microsoft.com/office/drawing/2014/main" id="{708F7C01-8282-46F5-A5A0-F11536551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441"/>
                <a:ext cx="183" cy="105"/>
              </a:xfrm>
              <a:custGeom>
                <a:avLst/>
                <a:gdLst>
                  <a:gd name="T0" fmla="*/ 0 w 146"/>
                  <a:gd name="T1" fmla="*/ 0 h 84"/>
                  <a:gd name="T2" fmla="*/ 92 w 146"/>
                  <a:gd name="T3" fmla="*/ 63 h 84"/>
                  <a:gd name="T4" fmla="*/ 197 w 146"/>
                  <a:gd name="T5" fmla="*/ 119 h 84"/>
                  <a:gd name="T6" fmla="*/ 287 w 146"/>
                  <a:gd name="T7" fmla="*/ 164 h 84"/>
                  <a:gd name="T8" fmla="*/ 281 w 146"/>
                  <a:gd name="T9" fmla="*/ 164 h 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84">
                    <a:moveTo>
                      <a:pt x="0" y="0"/>
                    </a:moveTo>
                    <a:cubicBezTo>
                      <a:pt x="9" y="13"/>
                      <a:pt x="32" y="23"/>
                      <a:pt x="46" y="32"/>
                    </a:cubicBezTo>
                    <a:cubicBezTo>
                      <a:pt x="63" y="43"/>
                      <a:pt x="82" y="52"/>
                      <a:pt x="100" y="61"/>
                    </a:cubicBezTo>
                    <a:cubicBezTo>
                      <a:pt x="113" y="68"/>
                      <a:pt x="131" y="81"/>
                      <a:pt x="146" y="84"/>
                    </a:cubicBezTo>
                    <a:cubicBezTo>
                      <a:pt x="145" y="84"/>
                      <a:pt x="144" y="84"/>
                      <a:pt x="143" y="84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9" name="Freeform 100">
                <a:extLst>
                  <a:ext uri="{FF2B5EF4-FFF2-40B4-BE49-F238E27FC236}">
                    <a16:creationId xmlns:a16="http://schemas.microsoft.com/office/drawing/2014/main" id="{8ABF53BF-EFF4-4DE9-B83C-4ABFD9B19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519"/>
                <a:ext cx="184" cy="64"/>
              </a:xfrm>
              <a:custGeom>
                <a:avLst/>
                <a:gdLst>
                  <a:gd name="T0" fmla="*/ 292 w 146"/>
                  <a:gd name="T1" fmla="*/ 63 h 51"/>
                  <a:gd name="T2" fmla="*/ 59 w 146"/>
                  <a:gd name="T3" fmla="*/ 8 h 51"/>
                  <a:gd name="T4" fmla="*/ 0 w 146"/>
                  <a:gd name="T5" fmla="*/ 0 h 51"/>
                  <a:gd name="T6" fmla="*/ 37 w 146"/>
                  <a:gd name="T7" fmla="*/ 13 h 51"/>
                  <a:gd name="T8" fmla="*/ 110 w 146"/>
                  <a:gd name="T9" fmla="*/ 41 h 51"/>
                  <a:gd name="T10" fmla="*/ 208 w 146"/>
                  <a:gd name="T11" fmla="*/ 80 h 51"/>
                  <a:gd name="T12" fmla="*/ 286 w 146"/>
                  <a:gd name="T13" fmla="*/ 10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51">
                    <a:moveTo>
                      <a:pt x="146" y="32"/>
                    </a:moveTo>
                    <a:cubicBezTo>
                      <a:pt x="103" y="38"/>
                      <a:pt x="69" y="13"/>
                      <a:pt x="29" y="4"/>
                    </a:cubicBezTo>
                    <a:cubicBezTo>
                      <a:pt x="20" y="2"/>
                      <a:pt x="8" y="3"/>
                      <a:pt x="0" y="0"/>
                    </a:cubicBezTo>
                    <a:cubicBezTo>
                      <a:pt x="5" y="4"/>
                      <a:pt x="12" y="4"/>
                      <a:pt x="18" y="6"/>
                    </a:cubicBezTo>
                    <a:cubicBezTo>
                      <a:pt x="31" y="10"/>
                      <a:pt x="42" y="16"/>
                      <a:pt x="55" y="21"/>
                    </a:cubicBezTo>
                    <a:cubicBezTo>
                      <a:pt x="71" y="27"/>
                      <a:pt x="87" y="36"/>
                      <a:pt x="104" y="41"/>
                    </a:cubicBezTo>
                    <a:cubicBezTo>
                      <a:pt x="116" y="45"/>
                      <a:pt x="133" y="49"/>
                      <a:pt x="143" y="51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0" name="Freeform 101">
                <a:extLst>
                  <a:ext uri="{FF2B5EF4-FFF2-40B4-BE49-F238E27FC236}">
                    <a16:creationId xmlns:a16="http://schemas.microsoft.com/office/drawing/2014/main" id="{96450443-8660-4E23-8946-0605C66B4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1548"/>
                <a:ext cx="171" cy="61"/>
              </a:xfrm>
              <a:custGeom>
                <a:avLst/>
                <a:gdLst>
                  <a:gd name="T0" fmla="*/ 0 w 136"/>
                  <a:gd name="T1" fmla="*/ 0 h 49"/>
                  <a:gd name="T2" fmla="*/ 94 w 136"/>
                  <a:gd name="T3" fmla="*/ 32 h 49"/>
                  <a:gd name="T4" fmla="*/ 199 w 136"/>
                  <a:gd name="T5" fmla="*/ 71 h 49"/>
                  <a:gd name="T6" fmla="*/ 270 w 136"/>
                  <a:gd name="T7" fmla="*/ 95 h 49"/>
                  <a:gd name="T8" fmla="*/ 265 w 136"/>
                  <a:gd name="T9" fmla="*/ 95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" h="49">
                    <a:moveTo>
                      <a:pt x="0" y="0"/>
                    </a:moveTo>
                    <a:cubicBezTo>
                      <a:pt x="17" y="2"/>
                      <a:pt x="33" y="11"/>
                      <a:pt x="48" y="17"/>
                    </a:cubicBezTo>
                    <a:cubicBezTo>
                      <a:pt x="65" y="24"/>
                      <a:pt x="83" y="31"/>
                      <a:pt x="100" y="37"/>
                    </a:cubicBezTo>
                    <a:cubicBezTo>
                      <a:pt x="112" y="41"/>
                      <a:pt x="124" y="49"/>
                      <a:pt x="136" y="49"/>
                    </a:cubicBezTo>
                    <a:cubicBezTo>
                      <a:pt x="136" y="49"/>
                      <a:pt x="135" y="49"/>
                      <a:pt x="134" y="49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1" name="Freeform 102">
                <a:extLst>
                  <a:ext uri="{FF2B5EF4-FFF2-40B4-BE49-F238E27FC236}">
                    <a16:creationId xmlns:a16="http://schemas.microsoft.com/office/drawing/2014/main" id="{324C65A7-CBF5-414B-B04E-321EEFA5F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476"/>
                <a:ext cx="169" cy="73"/>
              </a:xfrm>
              <a:custGeom>
                <a:avLst/>
                <a:gdLst>
                  <a:gd name="T0" fmla="*/ 0 w 134"/>
                  <a:gd name="T1" fmla="*/ 0 h 58"/>
                  <a:gd name="T2" fmla="*/ 86 w 134"/>
                  <a:gd name="T3" fmla="*/ 44 h 58"/>
                  <a:gd name="T4" fmla="*/ 164 w 134"/>
                  <a:gd name="T5" fmla="*/ 84 h 58"/>
                  <a:gd name="T6" fmla="*/ 269 w 134"/>
                  <a:gd name="T7" fmla="*/ 116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58">
                    <a:moveTo>
                      <a:pt x="0" y="0"/>
                    </a:moveTo>
                    <a:cubicBezTo>
                      <a:pt x="13" y="8"/>
                      <a:pt x="28" y="16"/>
                      <a:pt x="43" y="22"/>
                    </a:cubicBezTo>
                    <a:cubicBezTo>
                      <a:pt x="56" y="29"/>
                      <a:pt x="69" y="36"/>
                      <a:pt x="82" y="42"/>
                    </a:cubicBezTo>
                    <a:cubicBezTo>
                      <a:pt x="98" y="48"/>
                      <a:pt x="117" y="55"/>
                      <a:pt x="134" y="58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2" name="Freeform 103">
                <a:extLst>
                  <a:ext uri="{FF2B5EF4-FFF2-40B4-BE49-F238E27FC236}">
                    <a16:creationId xmlns:a16="http://schemas.microsoft.com/office/drawing/2014/main" id="{4DA4E13F-A743-422F-B814-9879BDE3A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232"/>
                <a:ext cx="141" cy="255"/>
              </a:xfrm>
              <a:custGeom>
                <a:avLst/>
                <a:gdLst>
                  <a:gd name="T0" fmla="*/ 188 w 112"/>
                  <a:gd name="T1" fmla="*/ 371 h 203"/>
                  <a:gd name="T2" fmla="*/ 214 w 112"/>
                  <a:gd name="T3" fmla="*/ 396 h 203"/>
                  <a:gd name="T4" fmla="*/ 99 w 112"/>
                  <a:gd name="T5" fmla="*/ 232 h 203"/>
                  <a:gd name="T6" fmla="*/ 31 w 112"/>
                  <a:gd name="T7" fmla="*/ 94 h 203"/>
                  <a:gd name="T8" fmla="*/ 0 w 112"/>
                  <a:gd name="T9" fmla="*/ 0 h 203"/>
                  <a:gd name="T10" fmla="*/ 141 w 112"/>
                  <a:gd name="T11" fmla="*/ 281 h 203"/>
                  <a:gd name="T12" fmla="*/ 215 w 112"/>
                  <a:gd name="T13" fmla="*/ 402 h 20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203">
                    <a:moveTo>
                      <a:pt x="94" y="187"/>
                    </a:moveTo>
                    <a:cubicBezTo>
                      <a:pt x="99" y="191"/>
                      <a:pt x="103" y="196"/>
                      <a:pt x="107" y="200"/>
                    </a:cubicBezTo>
                    <a:cubicBezTo>
                      <a:pt x="89" y="171"/>
                      <a:pt x="66" y="147"/>
                      <a:pt x="50" y="117"/>
                    </a:cubicBezTo>
                    <a:cubicBezTo>
                      <a:pt x="38" y="94"/>
                      <a:pt x="25" y="72"/>
                      <a:pt x="16" y="48"/>
                    </a:cubicBezTo>
                    <a:cubicBezTo>
                      <a:pt x="10" y="32"/>
                      <a:pt x="6" y="15"/>
                      <a:pt x="0" y="0"/>
                    </a:cubicBezTo>
                    <a:cubicBezTo>
                      <a:pt x="19" y="49"/>
                      <a:pt x="46" y="96"/>
                      <a:pt x="71" y="142"/>
                    </a:cubicBezTo>
                    <a:cubicBezTo>
                      <a:pt x="75" y="148"/>
                      <a:pt x="112" y="199"/>
                      <a:pt x="108" y="203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3" name="Freeform 104">
                <a:extLst>
                  <a:ext uri="{FF2B5EF4-FFF2-40B4-BE49-F238E27FC236}">
                    <a16:creationId xmlns:a16="http://schemas.microsoft.com/office/drawing/2014/main" id="{0EFB7874-D40B-403A-8B8E-EA48A7666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1176"/>
                <a:ext cx="123" cy="304"/>
              </a:xfrm>
              <a:custGeom>
                <a:avLst/>
                <a:gdLst>
                  <a:gd name="T0" fmla="*/ 1 w 98"/>
                  <a:gd name="T1" fmla="*/ 0 h 242"/>
                  <a:gd name="T2" fmla="*/ 20 w 98"/>
                  <a:gd name="T3" fmla="*/ 55 h 242"/>
                  <a:gd name="T4" fmla="*/ 62 w 98"/>
                  <a:gd name="T5" fmla="*/ 175 h 242"/>
                  <a:gd name="T6" fmla="*/ 147 w 98"/>
                  <a:gd name="T7" fmla="*/ 364 h 242"/>
                  <a:gd name="T8" fmla="*/ 177 w 98"/>
                  <a:gd name="T9" fmla="*/ 440 h 242"/>
                  <a:gd name="T10" fmla="*/ 193 w 98"/>
                  <a:gd name="T11" fmla="*/ 480 h 2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8" h="242">
                    <a:moveTo>
                      <a:pt x="1" y="0"/>
                    </a:moveTo>
                    <a:cubicBezTo>
                      <a:pt x="0" y="8"/>
                      <a:pt x="7" y="20"/>
                      <a:pt x="10" y="28"/>
                    </a:cubicBezTo>
                    <a:cubicBezTo>
                      <a:pt x="17" y="48"/>
                      <a:pt x="24" y="68"/>
                      <a:pt x="31" y="88"/>
                    </a:cubicBezTo>
                    <a:cubicBezTo>
                      <a:pt x="43" y="121"/>
                      <a:pt x="60" y="152"/>
                      <a:pt x="74" y="184"/>
                    </a:cubicBezTo>
                    <a:cubicBezTo>
                      <a:pt x="79" y="197"/>
                      <a:pt x="84" y="209"/>
                      <a:pt x="89" y="222"/>
                    </a:cubicBezTo>
                    <a:cubicBezTo>
                      <a:pt x="92" y="228"/>
                      <a:pt x="94" y="238"/>
                      <a:pt x="98" y="242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4" name="Freeform 105">
                <a:extLst>
                  <a:ext uri="{FF2B5EF4-FFF2-40B4-BE49-F238E27FC236}">
                    <a16:creationId xmlns:a16="http://schemas.microsoft.com/office/drawing/2014/main" id="{0500BB12-F8F7-4C21-8EF9-AC3A63D77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183"/>
                <a:ext cx="51" cy="290"/>
              </a:xfrm>
              <a:custGeom>
                <a:avLst/>
                <a:gdLst>
                  <a:gd name="T0" fmla="*/ 0 w 41"/>
                  <a:gd name="T1" fmla="*/ 0 h 231"/>
                  <a:gd name="T2" fmla="*/ 57 w 41"/>
                  <a:gd name="T3" fmla="*/ 310 h 231"/>
                  <a:gd name="T4" fmla="*/ 72 w 41"/>
                  <a:gd name="T5" fmla="*/ 405 h 231"/>
                  <a:gd name="T6" fmla="*/ 78 w 41"/>
                  <a:gd name="T7" fmla="*/ 457 h 2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31">
                    <a:moveTo>
                      <a:pt x="0" y="0"/>
                    </a:moveTo>
                    <a:cubicBezTo>
                      <a:pt x="13" y="51"/>
                      <a:pt x="20" y="105"/>
                      <a:pt x="30" y="157"/>
                    </a:cubicBezTo>
                    <a:cubicBezTo>
                      <a:pt x="33" y="173"/>
                      <a:pt x="35" y="189"/>
                      <a:pt x="38" y="205"/>
                    </a:cubicBezTo>
                    <a:cubicBezTo>
                      <a:pt x="39" y="213"/>
                      <a:pt x="39" y="223"/>
                      <a:pt x="41" y="231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5" name="Freeform 106">
                <a:extLst>
                  <a:ext uri="{FF2B5EF4-FFF2-40B4-BE49-F238E27FC236}">
                    <a16:creationId xmlns:a16="http://schemas.microsoft.com/office/drawing/2014/main" id="{9AB2CD0B-7AE2-442B-9920-5045AD8DF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579"/>
                <a:ext cx="162" cy="60"/>
              </a:xfrm>
              <a:custGeom>
                <a:avLst/>
                <a:gdLst>
                  <a:gd name="T0" fmla="*/ 255 w 129"/>
                  <a:gd name="T1" fmla="*/ 68 h 48"/>
                  <a:gd name="T2" fmla="*/ 158 w 129"/>
                  <a:gd name="T3" fmla="*/ 38 h 48"/>
                  <a:gd name="T4" fmla="*/ 87 w 129"/>
                  <a:gd name="T5" fmla="*/ 20 h 48"/>
                  <a:gd name="T6" fmla="*/ 0 w 129"/>
                  <a:gd name="T7" fmla="*/ 5 h 48"/>
                  <a:gd name="T8" fmla="*/ 177 w 129"/>
                  <a:gd name="T9" fmla="*/ 75 h 48"/>
                  <a:gd name="T10" fmla="*/ 246 w 129"/>
                  <a:gd name="T11" fmla="*/ 94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48">
                    <a:moveTo>
                      <a:pt x="129" y="34"/>
                    </a:moveTo>
                    <a:cubicBezTo>
                      <a:pt x="113" y="31"/>
                      <a:pt x="97" y="23"/>
                      <a:pt x="80" y="19"/>
                    </a:cubicBezTo>
                    <a:cubicBezTo>
                      <a:pt x="68" y="16"/>
                      <a:pt x="56" y="13"/>
                      <a:pt x="44" y="10"/>
                    </a:cubicBezTo>
                    <a:cubicBezTo>
                      <a:pt x="31" y="6"/>
                      <a:pt x="14" y="0"/>
                      <a:pt x="0" y="2"/>
                    </a:cubicBezTo>
                    <a:cubicBezTo>
                      <a:pt x="25" y="19"/>
                      <a:pt x="60" y="31"/>
                      <a:pt x="89" y="38"/>
                    </a:cubicBezTo>
                    <a:cubicBezTo>
                      <a:pt x="100" y="40"/>
                      <a:pt x="118" y="43"/>
                      <a:pt x="124" y="48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6" name="Freeform 107">
                <a:extLst>
                  <a:ext uri="{FF2B5EF4-FFF2-40B4-BE49-F238E27FC236}">
                    <a16:creationId xmlns:a16="http://schemas.microsoft.com/office/drawing/2014/main" id="{92AE18D3-3B00-4DD8-BA61-C8440C0C5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608"/>
                <a:ext cx="154" cy="54"/>
              </a:xfrm>
              <a:custGeom>
                <a:avLst/>
                <a:gdLst>
                  <a:gd name="T0" fmla="*/ 1 w 122"/>
                  <a:gd name="T1" fmla="*/ 1 h 43"/>
                  <a:gd name="T2" fmla="*/ 0 w 122"/>
                  <a:gd name="T3" fmla="*/ 0 h 43"/>
                  <a:gd name="T4" fmla="*/ 174 w 122"/>
                  <a:gd name="T5" fmla="*/ 54 h 43"/>
                  <a:gd name="T6" fmla="*/ 245 w 122"/>
                  <a:gd name="T7" fmla="*/ 85 h 43"/>
                  <a:gd name="T8" fmla="*/ 239 w 122"/>
                  <a:gd name="T9" fmla="*/ 85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43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7" y="11"/>
                      <a:pt x="58" y="18"/>
                      <a:pt x="86" y="27"/>
                    </a:cubicBezTo>
                    <a:cubicBezTo>
                      <a:pt x="98" y="30"/>
                      <a:pt x="112" y="34"/>
                      <a:pt x="122" y="43"/>
                    </a:cubicBezTo>
                    <a:cubicBezTo>
                      <a:pt x="121" y="43"/>
                      <a:pt x="120" y="43"/>
                      <a:pt x="119" y="43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7" name="Freeform 108">
                <a:extLst>
                  <a:ext uri="{FF2B5EF4-FFF2-40B4-BE49-F238E27FC236}">
                    <a16:creationId xmlns:a16="http://schemas.microsoft.com/office/drawing/2014/main" id="{5F36C9FF-2613-4337-8490-5035B673B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628"/>
                <a:ext cx="149" cy="49"/>
              </a:xfrm>
              <a:custGeom>
                <a:avLst/>
                <a:gdLst>
                  <a:gd name="T0" fmla="*/ 0 w 118"/>
                  <a:gd name="T1" fmla="*/ 0 h 39"/>
                  <a:gd name="T2" fmla="*/ 86 w 118"/>
                  <a:gd name="T3" fmla="*/ 25 h 39"/>
                  <a:gd name="T4" fmla="*/ 182 w 118"/>
                  <a:gd name="T5" fmla="*/ 60 h 39"/>
                  <a:gd name="T6" fmla="*/ 237 w 118"/>
                  <a:gd name="T7" fmla="*/ 78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8" h="39">
                    <a:moveTo>
                      <a:pt x="0" y="0"/>
                    </a:moveTo>
                    <a:cubicBezTo>
                      <a:pt x="14" y="5"/>
                      <a:pt x="29" y="8"/>
                      <a:pt x="43" y="13"/>
                    </a:cubicBezTo>
                    <a:cubicBezTo>
                      <a:pt x="59" y="19"/>
                      <a:pt x="73" y="26"/>
                      <a:pt x="90" y="30"/>
                    </a:cubicBezTo>
                    <a:cubicBezTo>
                      <a:pt x="95" y="31"/>
                      <a:pt x="118" y="39"/>
                      <a:pt x="118" y="39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8" name="Freeform 109">
                <a:extLst>
                  <a:ext uri="{FF2B5EF4-FFF2-40B4-BE49-F238E27FC236}">
                    <a16:creationId xmlns:a16="http://schemas.microsoft.com/office/drawing/2014/main" id="{D4D3FA92-075C-43AD-AF75-0EB7FEEF2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643"/>
                <a:ext cx="146" cy="43"/>
              </a:xfrm>
              <a:custGeom>
                <a:avLst/>
                <a:gdLst>
                  <a:gd name="T0" fmla="*/ 0 w 116"/>
                  <a:gd name="T1" fmla="*/ 0 h 34"/>
                  <a:gd name="T2" fmla="*/ 161 w 116"/>
                  <a:gd name="T3" fmla="*/ 43 h 34"/>
                  <a:gd name="T4" fmla="*/ 232 w 116"/>
                  <a:gd name="T5" fmla="*/ 6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6" h="34">
                    <a:moveTo>
                      <a:pt x="0" y="0"/>
                    </a:moveTo>
                    <a:cubicBezTo>
                      <a:pt x="26" y="8"/>
                      <a:pt x="55" y="13"/>
                      <a:pt x="81" y="21"/>
                    </a:cubicBezTo>
                    <a:cubicBezTo>
                      <a:pt x="91" y="24"/>
                      <a:pt x="110" y="29"/>
                      <a:pt x="116" y="34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9" name="Freeform 110">
                <a:extLst>
                  <a:ext uri="{FF2B5EF4-FFF2-40B4-BE49-F238E27FC236}">
                    <a16:creationId xmlns:a16="http://schemas.microsoft.com/office/drawing/2014/main" id="{2A5C7A89-1EE2-44BE-8DBE-921B6C754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663"/>
                <a:ext cx="137" cy="45"/>
              </a:xfrm>
              <a:custGeom>
                <a:avLst/>
                <a:gdLst>
                  <a:gd name="T0" fmla="*/ 0 w 109"/>
                  <a:gd name="T1" fmla="*/ 1 h 36"/>
                  <a:gd name="T2" fmla="*/ 124 w 109"/>
                  <a:gd name="T3" fmla="*/ 39 h 36"/>
                  <a:gd name="T4" fmla="*/ 216 w 109"/>
                  <a:gd name="T5" fmla="*/ 7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36">
                    <a:moveTo>
                      <a:pt x="0" y="1"/>
                    </a:moveTo>
                    <a:cubicBezTo>
                      <a:pt x="17" y="0"/>
                      <a:pt x="45" y="14"/>
                      <a:pt x="63" y="20"/>
                    </a:cubicBezTo>
                    <a:cubicBezTo>
                      <a:pt x="77" y="25"/>
                      <a:pt x="96" y="35"/>
                      <a:pt x="109" y="36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0" name="Freeform 111">
                <a:extLst>
                  <a:ext uri="{FF2B5EF4-FFF2-40B4-BE49-F238E27FC236}">
                    <a16:creationId xmlns:a16="http://schemas.microsoft.com/office/drawing/2014/main" id="{85743920-4399-458C-8031-745C9903A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682"/>
                <a:ext cx="132" cy="36"/>
              </a:xfrm>
              <a:custGeom>
                <a:avLst/>
                <a:gdLst>
                  <a:gd name="T0" fmla="*/ 0 w 105"/>
                  <a:gd name="T1" fmla="*/ 0 h 29"/>
                  <a:gd name="T2" fmla="*/ 52 w 105"/>
                  <a:gd name="T3" fmla="*/ 11 h 29"/>
                  <a:gd name="T4" fmla="*/ 129 w 105"/>
                  <a:gd name="T5" fmla="*/ 37 h 29"/>
                  <a:gd name="T6" fmla="*/ 204 w 105"/>
                  <a:gd name="T7" fmla="*/ 53 h 29"/>
                  <a:gd name="T8" fmla="*/ 202 w 105"/>
                  <a:gd name="T9" fmla="*/ 5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5" h="29">
                    <a:moveTo>
                      <a:pt x="0" y="0"/>
                    </a:moveTo>
                    <a:cubicBezTo>
                      <a:pt x="0" y="0"/>
                      <a:pt x="21" y="5"/>
                      <a:pt x="26" y="6"/>
                    </a:cubicBezTo>
                    <a:cubicBezTo>
                      <a:pt x="39" y="10"/>
                      <a:pt x="52" y="15"/>
                      <a:pt x="65" y="19"/>
                    </a:cubicBezTo>
                    <a:cubicBezTo>
                      <a:pt x="76" y="22"/>
                      <a:pt x="91" y="29"/>
                      <a:pt x="103" y="28"/>
                    </a:cubicBezTo>
                    <a:cubicBezTo>
                      <a:pt x="105" y="29"/>
                      <a:pt x="103" y="29"/>
                      <a:pt x="102" y="29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1" name="Freeform 112">
                <a:extLst>
                  <a:ext uri="{FF2B5EF4-FFF2-40B4-BE49-F238E27FC236}">
                    <a16:creationId xmlns:a16="http://schemas.microsoft.com/office/drawing/2014/main" id="{11230F6F-AC05-4658-AA32-61E5B4B15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750"/>
                <a:ext cx="92" cy="131"/>
              </a:xfrm>
              <a:custGeom>
                <a:avLst/>
                <a:gdLst>
                  <a:gd name="T0" fmla="*/ 40 w 73"/>
                  <a:gd name="T1" fmla="*/ 208 h 104"/>
                  <a:gd name="T2" fmla="*/ 53 w 73"/>
                  <a:gd name="T3" fmla="*/ 194 h 104"/>
                  <a:gd name="T4" fmla="*/ 33 w 73"/>
                  <a:gd name="T5" fmla="*/ 184 h 104"/>
                  <a:gd name="T6" fmla="*/ 53 w 73"/>
                  <a:gd name="T7" fmla="*/ 185 h 104"/>
                  <a:gd name="T8" fmla="*/ 42 w 73"/>
                  <a:gd name="T9" fmla="*/ 166 h 104"/>
                  <a:gd name="T10" fmla="*/ 68 w 73"/>
                  <a:gd name="T11" fmla="*/ 164 h 104"/>
                  <a:gd name="T12" fmla="*/ 33 w 73"/>
                  <a:gd name="T13" fmla="*/ 139 h 104"/>
                  <a:gd name="T14" fmla="*/ 93 w 73"/>
                  <a:gd name="T15" fmla="*/ 145 h 104"/>
                  <a:gd name="T16" fmla="*/ 33 w 73"/>
                  <a:gd name="T17" fmla="*/ 106 h 104"/>
                  <a:gd name="T18" fmla="*/ 100 w 73"/>
                  <a:gd name="T19" fmla="*/ 106 h 104"/>
                  <a:gd name="T20" fmla="*/ 24 w 73"/>
                  <a:gd name="T21" fmla="*/ 76 h 104"/>
                  <a:gd name="T22" fmla="*/ 115 w 73"/>
                  <a:gd name="T23" fmla="*/ 84 h 104"/>
                  <a:gd name="T24" fmla="*/ 10 w 73"/>
                  <a:gd name="T25" fmla="*/ 42 h 104"/>
                  <a:gd name="T26" fmla="*/ 139 w 73"/>
                  <a:gd name="T27" fmla="*/ 42 h 104"/>
                  <a:gd name="T28" fmla="*/ 0 w 73"/>
                  <a:gd name="T29" fmla="*/ 5 h 104"/>
                  <a:gd name="T30" fmla="*/ 146 w 73"/>
                  <a:gd name="T31" fmla="*/ 0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3" h="104">
                    <a:moveTo>
                      <a:pt x="20" y="104"/>
                    </a:moveTo>
                    <a:cubicBezTo>
                      <a:pt x="20" y="104"/>
                      <a:pt x="25" y="98"/>
                      <a:pt x="26" y="97"/>
                    </a:cubicBezTo>
                    <a:cubicBezTo>
                      <a:pt x="23" y="96"/>
                      <a:pt x="19" y="93"/>
                      <a:pt x="17" y="92"/>
                    </a:cubicBezTo>
                    <a:cubicBezTo>
                      <a:pt x="20" y="92"/>
                      <a:pt x="23" y="92"/>
                      <a:pt x="26" y="93"/>
                    </a:cubicBezTo>
                    <a:cubicBezTo>
                      <a:pt x="24" y="91"/>
                      <a:pt x="22" y="85"/>
                      <a:pt x="21" y="83"/>
                    </a:cubicBezTo>
                    <a:cubicBezTo>
                      <a:pt x="25" y="83"/>
                      <a:pt x="30" y="82"/>
                      <a:pt x="34" y="82"/>
                    </a:cubicBezTo>
                    <a:cubicBezTo>
                      <a:pt x="29" y="77"/>
                      <a:pt x="23" y="73"/>
                      <a:pt x="17" y="69"/>
                    </a:cubicBezTo>
                    <a:cubicBezTo>
                      <a:pt x="27" y="71"/>
                      <a:pt x="37" y="73"/>
                      <a:pt x="47" y="72"/>
                    </a:cubicBezTo>
                    <a:cubicBezTo>
                      <a:pt x="39" y="64"/>
                      <a:pt x="24" y="61"/>
                      <a:pt x="17" y="53"/>
                    </a:cubicBezTo>
                    <a:cubicBezTo>
                      <a:pt x="28" y="52"/>
                      <a:pt x="39" y="53"/>
                      <a:pt x="50" y="53"/>
                    </a:cubicBezTo>
                    <a:cubicBezTo>
                      <a:pt x="37" y="49"/>
                      <a:pt x="24" y="45"/>
                      <a:pt x="12" y="38"/>
                    </a:cubicBezTo>
                    <a:cubicBezTo>
                      <a:pt x="26" y="41"/>
                      <a:pt x="43" y="43"/>
                      <a:pt x="57" y="42"/>
                    </a:cubicBezTo>
                    <a:cubicBezTo>
                      <a:pt x="42" y="34"/>
                      <a:pt x="22" y="27"/>
                      <a:pt x="5" y="21"/>
                    </a:cubicBezTo>
                    <a:cubicBezTo>
                      <a:pt x="27" y="21"/>
                      <a:pt x="48" y="21"/>
                      <a:pt x="69" y="21"/>
                    </a:cubicBezTo>
                    <a:cubicBezTo>
                      <a:pt x="47" y="16"/>
                      <a:pt x="23" y="7"/>
                      <a:pt x="0" y="2"/>
                    </a:cubicBezTo>
                    <a:cubicBezTo>
                      <a:pt x="24" y="0"/>
                      <a:pt x="51" y="1"/>
                      <a:pt x="73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2" name="Freeform 113">
                <a:extLst>
                  <a:ext uri="{FF2B5EF4-FFF2-40B4-BE49-F238E27FC236}">
                    <a16:creationId xmlns:a16="http://schemas.microsoft.com/office/drawing/2014/main" id="{D02D2F9E-944E-45D0-983B-9D7D0B47F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703"/>
                <a:ext cx="102" cy="39"/>
              </a:xfrm>
              <a:custGeom>
                <a:avLst/>
                <a:gdLst>
                  <a:gd name="T0" fmla="*/ 0 w 81"/>
                  <a:gd name="T1" fmla="*/ 16 h 31"/>
                  <a:gd name="T2" fmla="*/ 93 w 81"/>
                  <a:gd name="T3" fmla="*/ 42 h 31"/>
                  <a:gd name="T4" fmla="*/ 161 w 81"/>
                  <a:gd name="T5" fmla="*/ 62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1" h="31">
                    <a:moveTo>
                      <a:pt x="0" y="8"/>
                    </a:moveTo>
                    <a:cubicBezTo>
                      <a:pt x="2" y="0"/>
                      <a:pt x="38" y="18"/>
                      <a:pt x="47" y="21"/>
                    </a:cubicBezTo>
                    <a:cubicBezTo>
                      <a:pt x="57" y="25"/>
                      <a:pt x="75" y="28"/>
                      <a:pt x="81" y="31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3" name="Freeform 114">
                <a:extLst>
                  <a:ext uri="{FF2B5EF4-FFF2-40B4-BE49-F238E27FC236}">
                    <a16:creationId xmlns:a16="http://schemas.microsoft.com/office/drawing/2014/main" id="{8A4F0CAB-FA10-4D98-A705-FB1FFF7F0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309"/>
                <a:ext cx="37" cy="211"/>
              </a:xfrm>
              <a:custGeom>
                <a:avLst/>
                <a:gdLst>
                  <a:gd name="T0" fmla="*/ 13 w 29"/>
                  <a:gd name="T1" fmla="*/ 0 h 168"/>
                  <a:gd name="T2" fmla="*/ 14 w 29"/>
                  <a:gd name="T3" fmla="*/ 84 h 168"/>
                  <a:gd name="T4" fmla="*/ 1 w 29"/>
                  <a:gd name="T5" fmla="*/ 187 h 168"/>
                  <a:gd name="T6" fmla="*/ 0 w 29"/>
                  <a:gd name="T7" fmla="*/ 273 h 168"/>
                  <a:gd name="T8" fmla="*/ 0 w 29"/>
                  <a:gd name="T9" fmla="*/ 315 h 168"/>
                  <a:gd name="T10" fmla="*/ 43 w 29"/>
                  <a:gd name="T11" fmla="*/ 107 h 168"/>
                  <a:gd name="T12" fmla="*/ 51 w 29"/>
                  <a:gd name="T13" fmla="*/ 49 h 168"/>
                  <a:gd name="T14" fmla="*/ 54 w 29"/>
                  <a:gd name="T15" fmla="*/ 24 h 168"/>
                  <a:gd name="T16" fmla="*/ 33 w 29"/>
                  <a:gd name="T17" fmla="*/ 333 h 1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68">
                    <a:moveTo>
                      <a:pt x="6" y="0"/>
                    </a:moveTo>
                    <a:cubicBezTo>
                      <a:pt x="7" y="14"/>
                      <a:pt x="9" y="28"/>
                      <a:pt x="7" y="42"/>
                    </a:cubicBezTo>
                    <a:cubicBezTo>
                      <a:pt x="6" y="60"/>
                      <a:pt x="2" y="77"/>
                      <a:pt x="1" y="95"/>
                    </a:cubicBezTo>
                    <a:cubicBezTo>
                      <a:pt x="1" y="109"/>
                      <a:pt x="0" y="124"/>
                      <a:pt x="0" y="138"/>
                    </a:cubicBezTo>
                    <a:cubicBezTo>
                      <a:pt x="0" y="144"/>
                      <a:pt x="2" y="154"/>
                      <a:pt x="0" y="159"/>
                    </a:cubicBezTo>
                    <a:cubicBezTo>
                      <a:pt x="3" y="124"/>
                      <a:pt x="17" y="90"/>
                      <a:pt x="21" y="54"/>
                    </a:cubicBezTo>
                    <a:cubicBezTo>
                      <a:pt x="22" y="45"/>
                      <a:pt x="24" y="35"/>
                      <a:pt x="24" y="25"/>
                    </a:cubicBezTo>
                    <a:cubicBezTo>
                      <a:pt x="25" y="20"/>
                      <a:pt x="23" y="16"/>
                      <a:pt x="26" y="12"/>
                    </a:cubicBezTo>
                    <a:cubicBezTo>
                      <a:pt x="29" y="65"/>
                      <a:pt x="16" y="115"/>
                      <a:pt x="16" y="168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bevel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4" name="Freeform 115">
                <a:extLst>
                  <a:ext uri="{FF2B5EF4-FFF2-40B4-BE49-F238E27FC236}">
                    <a16:creationId xmlns:a16="http://schemas.microsoft.com/office/drawing/2014/main" id="{E686F898-BC7A-4492-86D4-4AF69C893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339"/>
                <a:ext cx="19" cy="181"/>
              </a:xfrm>
              <a:custGeom>
                <a:avLst/>
                <a:gdLst>
                  <a:gd name="T0" fmla="*/ 30 w 15"/>
                  <a:gd name="T1" fmla="*/ 0 h 144"/>
                  <a:gd name="T2" fmla="*/ 18 w 15"/>
                  <a:gd name="T3" fmla="*/ 94 h 144"/>
                  <a:gd name="T4" fmla="*/ 5 w 15"/>
                  <a:gd name="T5" fmla="*/ 215 h 144"/>
                  <a:gd name="T6" fmla="*/ 0 w 15"/>
                  <a:gd name="T7" fmla="*/ 287 h 1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44">
                    <a:moveTo>
                      <a:pt x="15" y="0"/>
                    </a:moveTo>
                    <a:cubicBezTo>
                      <a:pt x="15" y="16"/>
                      <a:pt x="10" y="32"/>
                      <a:pt x="9" y="48"/>
                    </a:cubicBezTo>
                    <a:cubicBezTo>
                      <a:pt x="7" y="68"/>
                      <a:pt x="3" y="88"/>
                      <a:pt x="2" y="108"/>
                    </a:cubicBezTo>
                    <a:cubicBezTo>
                      <a:pt x="1" y="121"/>
                      <a:pt x="0" y="132"/>
                      <a:pt x="0" y="144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5" name="Freeform 116">
                <a:extLst>
                  <a:ext uri="{FF2B5EF4-FFF2-40B4-BE49-F238E27FC236}">
                    <a16:creationId xmlns:a16="http://schemas.microsoft.com/office/drawing/2014/main" id="{8373096C-D52B-4B1B-B755-A0B157AD4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350"/>
                <a:ext cx="14" cy="177"/>
              </a:xfrm>
              <a:custGeom>
                <a:avLst/>
                <a:gdLst>
                  <a:gd name="T0" fmla="*/ 23 w 11"/>
                  <a:gd name="T1" fmla="*/ 0 h 141"/>
                  <a:gd name="T2" fmla="*/ 10 w 11"/>
                  <a:gd name="T3" fmla="*/ 202 h 141"/>
                  <a:gd name="T4" fmla="*/ 1 w 11"/>
                  <a:gd name="T5" fmla="*/ 255 h 141"/>
                  <a:gd name="T6" fmla="*/ 0 w 11"/>
                  <a:gd name="T7" fmla="*/ 279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41">
                    <a:moveTo>
                      <a:pt x="11" y="0"/>
                    </a:moveTo>
                    <a:cubicBezTo>
                      <a:pt x="11" y="34"/>
                      <a:pt x="8" y="69"/>
                      <a:pt x="5" y="102"/>
                    </a:cubicBezTo>
                    <a:cubicBezTo>
                      <a:pt x="4" y="111"/>
                      <a:pt x="2" y="120"/>
                      <a:pt x="1" y="129"/>
                    </a:cubicBezTo>
                    <a:cubicBezTo>
                      <a:pt x="1" y="133"/>
                      <a:pt x="1" y="139"/>
                      <a:pt x="0" y="141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6" name="Freeform 117">
                <a:extLst>
                  <a:ext uri="{FF2B5EF4-FFF2-40B4-BE49-F238E27FC236}">
                    <a16:creationId xmlns:a16="http://schemas.microsoft.com/office/drawing/2014/main" id="{7D98ACBE-2228-4A5B-9D3F-75ACCAB96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367"/>
                <a:ext cx="51" cy="164"/>
              </a:xfrm>
              <a:custGeom>
                <a:avLst/>
                <a:gdLst>
                  <a:gd name="T0" fmla="*/ 57 w 41"/>
                  <a:gd name="T1" fmla="*/ 0 h 131"/>
                  <a:gd name="T2" fmla="*/ 65 w 41"/>
                  <a:gd name="T3" fmla="*/ 73 h 131"/>
                  <a:gd name="T4" fmla="*/ 72 w 41"/>
                  <a:gd name="T5" fmla="*/ 198 h 131"/>
                  <a:gd name="T6" fmla="*/ 70 w 41"/>
                  <a:gd name="T7" fmla="*/ 253 h 131"/>
                  <a:gd name="T8" fmla="*/ 57 w 41"/>
                  <a:gd name="T9" fmla="*/ 158 h 131"/>
                  <a:gd name="T10" fmla="*/ 42 w 41"/>
                  <a:gd name="T11" fmla="*/ 5 h 131"/>
                  <a:gd name="T12" fmla="*/ 37 w 41"/>
                  <a:gd name="T13" fmla="*/ 23 h 131"/>
                  <a:gd name="T14" fmla="*/ 30 w 41"/>
                  <a:gd name="T15" fmla="*/ 91 h 131"/>
                  <a:gd name="T16" fmla="*/ 0 w 41"/>
                  <a:gd name="T17" fmla="*/ 257 h 1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131">
                    <a:moveTo>
                      <a:pt x="30" y="0"/>
                    </a:moveTo>
                    <a:cubicBezTo>
                      <a:pt x="34" y="11"/>
                      <a:pt x="34" y="25"/>
                      <a:pt x="34" y="37"/>
                    </a:cubicBezTo>
                    <a:cubicBezTo>
                      <a:pt x="36" y="59"/>
                      <a:pt x="36" y="80"/>
                      <a:pt x="38" y="101"/>
                    </a:cubicBezTo>
                    <a:cubicBezTo>
                      <a:pt x="39" y="109"/>
                      <a:pt x="41" y="122"/>
                      <a:pt x="36" y="129"/>
                    </a:cubicBezTo>
                    <a:cubicBezTo>
                      <a:pt x="33" y="113"/>
                      <a:pt x="32" y="98"/>
                      <a:pt x="30" y="81"/>
                    </a:cubicBezTo>
                    <a:cubicBezTo>
                      <a:pt x="28" y="55"/>
                      <a:pt x="25" y="28"/>
                      <a:pt x="22" y="2"/>
                    </a:cubicBezTo>
                    <a:cubicBezTo>
                      <a:pt x="22" y="5"/>
                      <a:pt x="20" y="8"/>
                      <a:pt x="19" y="11"/>
                    </a:cubicBezTo>
                    <a:cubicBezTo>
                      <a:pt x="16" y="22"/>
                      <a:pt x="16" y="35"/>
                      <a:pt x="15" y="46"/>
                    </a:cubicBezTo>
                    <a:cubicBezTo>
                      <a:pt x="12" y="75"/>
                      <a:pt x="7" y="103"/>
                      <a:pt x="0" y="131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7" name="Freeform 118">
                <a:extLst>
                  <a:ext uri="{FF2B5EF4-FFF2-40B4-BE49-F238E27FC236}">
                    <a16:creationId xmlns:a16="http://schemas.microsoft.com/office/drawing/2014/main" id="{8BCEDF29-1823-4DFA-9795-A936A4712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38"/>
                <a:ext cx="66" cy="192"/>
              </a:xfrm>
              <a:custGeom>
                <a:avLst/>
                <a:gdLst>
                  <a:gd name="T0" fmla="*/ 30 w 53"/>
                  <a:gd name="T1" fmla="*/ 0 h 153"/>
                  <a:gd name="T2" fmla="*/ 46 w 53"/>
                  <a:gd name="T3" fmla="*/ 60 h 153"/>
                  <a:gd name="T4" fmla="*/ 102 w 53"/>
                  <a:gd name="T5" fmla="*/ 279 h 153"/>
                  <a:gd name="T6" fmla="*/ 68 w 53"/>
                  <a:gd name="T7" fmla="*/ 173 h 153"/>
                  <a:gd name="T8" fmla="*/ 19 w 53"/>
                  <a:gd name="T9" fmla="*/ 61 h 153"/>
                  <a:gd name="T10" fmla="*/ 0 w 53"/>
                  <a:gd name="T11" fmla="*/ 16 h 153"/>
                  <a:gd name="T12" fmla="*/ 6 w 53"/>
                  <a:gd name="T13" fmla="*/ 75 h 153"/>
                  <a:gd name="T14" fmla="*/ 24 w 53"/>
                  <a:gd name="T15" fmla="*/ 184 h 153"/>
                  <a:gd name="T16" fmla="*/ 49 w 53"/>
                  <a:gd name="T17" fmla="*/ 302 h 1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3">
                    <a:moveTo>
                      <a:pt x="15" y="0"/>
                    </a:moveTo>
                    <a:cubicBezTo>
                      <a:pt x="14" y="9"/>
                      <a:pt x="21" y="21"/>
                      <a:pt x="24" y="30"/>
                    </a:cubicBezTo>
                    <a:cubicBezTo>
                      <a:pt x="37" y="66"/>
                      <a:pt x="43" y="105"/>
                      <a:pt x="53" y="141"/>
                    </a:cubicBezTo>
                    <a:cubicBezTo>
                      <a:pt x="47" y="124"/>
                      <a:pt x="41" y="106"/>
                      <a:pt x="35" y="88"/>
                    </a:cubicBezTo>
                    <a:cubicBezTo>
                      <a:pt x="27" y="69"/>
                      <a:pt x="17" y="51"/>
                      <a:pt x="10" y="31"/>
                    </a:cubicBezTo>
                    <a:cubicBezTo>
                      <a:pt x="7" y="22"/>
                      <a:pt x="7" y="15"/>
                      <a:pt x="0" y="8"/>
                    </a:cubicBezTo>
                    <a:cubicBezTo>
                      <a:pt x="1" y="20"/>
                      <a:pt x="1" y="26"/>
                      <a:pt x="3" y="38"/>
                    </a:cubicBezTo>
                    <a:cubicBezTo>
                      <a:pt x="5" y="56"/>
                      <a:pt x="9" y="75"/>
                      <a:pt x="12" y="93"/>
                    </a:cubicBezTo>
                    <a:cubicBezTo>
                      <a:pt x="15" y="113"/>
                      <a:pt x="18" y="134"/>
                      <a:pt x="25" y="153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8" name="Freeform 119">
                <a:extLst>
                  <a:ext uri="{FF2B5EF4-FFF2-40B4-BE49-F238E27FC236}">
                    <a16:creationId xmlns:a16="http://schemas.microsoft.com/office/drawing/2014/main" id="{5B0A2C3A-4956-4937-8704-62860DBCD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334"/>
                <a:ext cx="59" cy="182"/>
              </a:xfrm>
              <a:custGeom>
                <a:avLst/>
                <a:gdLst>
                  <a:gd name="T0" fmla="*/ 0 w 47"/>
                  <a:gd name="T1" fmla="*/ 0 h 145"/>
                  <a:gd name="T2" fmla="*/ 20 w 47"/>
                  <a:gd name="T3" fmla="*/ 73 h 145"/>
                  <a:gd name="T4" fmla="*/ 56 w 47"/>
                  <a:gd name="T5" fmla="*/ 192 h 145"/>
                  <a:gd name="T6" fmla="*/ 93 w 47"/>
                  <a:gd name="T7" fmla="*/ 286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45">
                    <a:moveTo>
                      <a:pt x="0" y="0"/>
                    </a:moveTo>
                    <a:cubicBezTo>
                      <a:pt x="0" y="12"/>
                      <a:pt x="7" y="26"/>
                      <a:pt x="10" y="37"/>
                    </a:cubicBezTo>
                    <a:cubicBezTo>
                      <a:pt x="15" y="57"/>
                      <a:pt x="21" y="77"/>
                      <a:pt x="29" y="97"/>
                    </a:cubicBezTo>
                    <a:cubicBezTo>
                      <a:pt x="34" y="113"/>
                      <a:pt x="43" y="131"/>
                      <a:pt x="47" y="145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9" name="Freeform 120">
                <a:extLst>
                  <a:ext uri="{FF2B5EF4-FFF2-40B4-BE49-F238E27FC236}">
                    <a16:creationId xmlns:a16="http://schemas.microsoft.com/office/drawing/2014/main" id="{1846EA94-271C-4854-995C-CE76B9645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357"/>
                <a:ext cx="25" cy="174"/>
              </a:xfrm>
              <a:custGeom>
                <a:avLst/>
                <a:gdLst>
                  <a:gd name="T0" fmla="*/ 0 w 20"/>
                  <a:gd name="T1" fmla="*/ 0 h 139"/>
                  <a:gd name="T2" fmla="*/ 13 w 20"/>
                  <a:gd name="T3" fmla="*/ 76 h 139"/>
                  <a:gd name="T4" fmla="*/ 25 w 20"/>
                  <a:gd name="T5" fmla="*/ 179 h 139"/>
                  <a:gd name="T6" fmla="*/ 33 w 20"/>
                  <a:gd name="T7" fmla="*/ 243 h 139"/>
                  <a:gd name="T8" fmla="*/ 39 w 20"/>
                  <a:gd name="T9" fmla="*/ 273 h 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39">
                    <a:moveTo>
                      <a:pt x="0" y="0"/>
                    </a:moveTo>
                    <a:cubicBezTo>
                      <a:pt x="0" y="13"/>
                      <a:pt x="5" y="26"/>
                      <a:pt x="6" y="39"/>
                    </a:cubicBezTo>
                    <a:cubicBezTo>
                      <a:pt x="9" y="57"/>
                      <a:pt x="11" y="74"/>
                      <a:pt x="13" y="91"/>
                    </a:cubicBezTo>
                    <a:cubicBezTo>
                      <a:pt x="14" y="102"/>
                      <a:pt x="16" y="113"/>
                      <a:pt x="17" y="124"/>
                    </a:cubicBezTo>
                    <a:cubicBezTo>
                      <a:pt x="17" y="129"/>
                      <a:pt x="17" y="136"/>
                      <a:pt x="20" y="139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0" name="Freeform 121">
                <a:extLst>
                  <a:ext uri="{FF2B5EF4-FFF2-40B4-BE49-F238E27FC236}">
                    <a16:creationId xmlns:a16="http://schemas.microsoft.com/office/drawing/2014/main" id="{83AFA86D-7194-4FD8-A949-66590AF97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320"/>
                <a:ext cx="58" cy="195"/>
              </a:xfrm>
              <a:custGeom>
                <a:avLst/>
                <a:gdLst>
                  <a:gd name="T0" fmla="*/ 91 w 46"/>
                  <a:gd name="T1" fmla="*/ 308 h 155"/>
                  <a:gd name="T2" fmla="*/ 83 w 46"/>
                  <a:gd name="T3" fmla="*/ 287 h 155"/>
                  <a:gd name="T4" fmla="*/ 61 w 46"/>
                  <a:gd name="T5" fmla="*/ 200 h 155"/>
                  <a:gd name="T6" fmla="*/ 24 w 46"/>
                  <a:gd name="T7" fmla="*/ 86 h 155"/>
                  <a:gd name="T8" fmla="*/ 0 w 46"/>
                  <a:gd name="T9" fmla="*/ 0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55">
                    <a:moveTo>
                      <a:pt x="45" y="155"/>
                    </a:moveTo>
                    <a:cubicBezTo>
                      <a:pt x="46" y="152"/>
                      <a:pt x="43" y="147"/>
                      <a:pt x="41" y="144"/>
                    </a:cubicBezTo>
                    <a:cubicBezTo>
                      <a:pt x="36" y="130"/>
                      <a:pt x="34" y="114"/>
                      <a:pt x="30" y="100"/>
                    </a:cubicBezTo>
                    <a:cubicBezTo>
                      <a:pt x="25" y="81"/>
                      <a:pt x="18" y="62"/>
                      <a:pt x="12" y="43"/>
                    </a:cubicBezTo>
                    <a:cubicBezTo>
                      <a:pt x="8" y="29"/>
                      <a:pt x="7" y="1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1" name="Freeform 122">
                <a:extLst>
                  <a:ext uri="{FF2B5EF4-FFF2-40B4-BE49-F238E27FC236}">
                    <a16:creationId xmlns:a16="http://schemas.microsoft.com/office/drawing/2014/main" id="{1D405E13-2C89-451A-8259-7BDB19223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1311"/>
                <a:ext cx="59" cy="194"/>
              </a:xfrm>
              <a:custGeom>
                <a:avLst/>
                <a:gdLst>
                  <a:gd name="T0" fmla="*/ 88 w 47"/>
                  <a:gd name="T1" fmla="*/ 306 h 154"/>
                  <a:gd name="T2" fmla="*/ 93 w 47"/>
                  <a:gd name="T3" fmla="*/ 307 h 154"/>
                  <a:gd name="T4" fmla="*/ 54 w 47"/>
                  <a:gd name="T5" fmla="*/ 178 h 154"/>
                  <a:gd name="T6" fmla="*/ 16 w 47"/>
                  <a:gd name="T7" fmla="*/ 53 h 154"/>
                  <a:gd name="T8" fmla="*/ 0 w 47"/>
                  <a:gd name="T9" fmla="*/ 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154">
                    <a:moveTo>
                      <a:pt x="45" y="153"/>
                    </a:moveTo>
                    <a:cubicBezTo>
                      <a:pt x="46" y="154"/>
                      <a:pt x="46" y="154"/>
                      <a:pt x="47" y="154"/>
                    </a:cubicBezTo>
                    <a:cubicBezTo>
                      <a:pt x="36" y="134"/>
                      <a:pt x="33" y="111"/>
                      <a:pt x="27" y="89"/>
                    </a:cubicBezTo>
                    <a:cubicBezTo>
                      <a:pt x="21" y="68"/>
                      <a:pt x="14" y="47"/>
                      <a:pt x="8" y="26"/>
                    </a:cubicBezTo>
                    <a:cubicBezTo>
                      <a:pt x="6" y="17"/>
                      <a:pt x="3" y="8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2" name="Freeform 123">
                <a:extLst>
                  <a:ext uri="{FF2B5EF4-FFF2-40B4-BE49-F238E27FC236}">
                    <a16:creationId xmlns:a16="http://schemas.microsoft.com/office/drawing/2014/main" id="{5F65E08B-03CF-4196-9222-F9A79D06F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279"/>
                <a:ext cx="36" cy="216"/>
              </a:xfrm>
              <a:custGeom>
                <a:avLst/>
                <a:gdLst>
                  <a:gd name="T0" fmla="*/ 53 w 29"/>
                  <a:gd name="T1" fmla="*/ 340 h 172"/>
                  <a:gd name="T2" fmla="*/ 42 w 29"/>
                  <a:gd name="T3" fmla="*/ 230 h 172"/>
                  <a:gd name="T4" fmla="*/ 17 w 29"/>
                  <a:gd name="T5" fmla="*/ 75 h 172"/>
                  <a:gd name="T6" fmla="*/ 0 w 29"/>
                  <a:gd name="T7" fmla="*/ 0 h 1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72">
                    <a:moveTo>
                      <a:pt x="28" y="172"/>
                    </a:moveTo>
                    <a:cubicBezTo>
                      <a:pt x="29" y="153"/>
                      <a:pt x="23" y="135"/>
                      <a:pt x="22" y="116"/>
                    </a:cubicBezTo>
                    <a:cubicBezTo>
                      <a:pt x="21" y="89"/>
                      <a:pt x="15" y="64"/>
                      <a:pt x="9" y="38"/>
                    </a:cubicBezTo>
                    <a:cubicBezTo>
                      <a:pt x="6" y="26"/>
                      <a:pt x="2" y="1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3" name="Freeform 124">
                <a:extLst>
                  <a:ext uri="{FF2B5EF4-FFF2-40B4-BE49-F238E27FC236}">
                    <a16:creationId xmlns:a16="http://schemas.microsoft.com/office/drawing/2014/main" id="{DFF06647-E8A1-43EC-B7D9-A725DDE3B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168"/>
                <a:ext cx="97" cy="316"/>
              </a:xfrm>
              <a:custGeom>
                <a:avLst/>
                <a:gdLst>
                  <a:gd name="T0" fmla="*/ 0 w 77"/>
                  <a:gd name="T1" fmla="*/ 500 h 251"/>
                  <a:gd name="T2" fmla="*/ 18 w 77"/>
                  <a:gd name="T3" fmla="*/ 437 h 251"/>
                  <a:gd name="T4" fmla="*/ 83 w 77"/>
                  <a:gd name="T5" fmla="*/ 244 h 251"/>
                  <a:gd name="T6" fmla="*/ 130 w 77"/>
                  <a:gd name="T7" fmla="*/ 59 h 251"/>
                  <a:gd name="T8" fmla="*/ 145 w 77"/>
                  <a:gd name="T9" fmla="*/ 24 h 251"/>
                  <a:gd name="T10" fmla="*/ 154 w 77"/>
                  <a:gd name="T11" fmla="*/ 1 h 2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7" h="251">
                    <a:moveTo>
                      <a:pt x="0" y="250"/>
                    </a:moveTo>
                    <a:cubicBezTo>
                      <a:pt x="2" y="251"/>
                      <a:pt x="7" y="223"/>
                      <a:pt x="9" y="219"/>
                    </a:cubicBezTo>
                    <a:cubicBezTo>
                      <a:pt x="20" y="187"/>
                      <a:pt x="32" y="156"/>
                      <a:pt x="41" y="122"/>
                    </a:cubicBezTo>
                    <a:cubicBezTo>
                      <a:pt x="49" y="91"/>
                      <a:pt x="54" y="59"/>
                      <a:pt x="65" y="29"/>
                    </a:cubicBezTo>
                    <a:cubicBezTo>
                      <a:pt x="67" y="23"/>
                      <a:pt x="70" y="17"/>
                      <a:pt x="72" y="12"/>
                    </a:cubicBezTo>
                    <a:cubicBezTo>
                      <a:pt x="73" y="9"/>
                      <a:pt x="76" y="0"/>
                      <a:pt x="77" y="1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4" name="Freeform 125">
                <a:extLst>
                  <a:ext uri="{FF2B5EF4-FFF2-40B4-BE49-F238E27FC236}">
                    <a16:creationId xmlns:a16="http://schemas.microsoft.com/office/drawing/2014/main" id="{5D9CC73A-ECEC-43BF-A2F0-968493A3B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419"/>
                <a:ext cx="185" cy="156"/>
              </a:xfrm>
              <a:custGeom>
                <a:avLst/>
                <a:gdLst>
                  <a:gd name="T0" fmla="*/ 0 w 147"/>
                  <a:gd name="T1" fmla="*/ 247 h 124"/>
                  <a:gd name="T2" fmla="*/ 69 w 147"/>
                  <a:gd name="T3" fmla="*/ 185 h 124"/>
                  <a:gd name="T4" fmla="*/ 152 w 147"/>
                  <a:gd name="T5" fmla="*/ 109 h 124"/>
                  <a:gd name="T6" fmla="*/ 203 w 147"/>
                  <a:gd name="T7" fmla="*/ 75 h 124"/>
                  <a:gd name="T8" fmla="*/ 293 w 147"/>
                  <a:gd name="T9" fmla="*/ 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124">
                    <a:moveTo>
                      <a:pt x="0" y="124"/>
                    </a:moveTo>
                    <a:cubicBezTo>
                      <a:pt x="3" y="113"/>
                      <a:pt x="27" y="99"/>
                      <a:pt x="35" y="93"/>
                    </a:cubicBezTo>
                    <a:cubicBezTo>
                      <a:pt x="50" y="81"/>
                      <a:pt x="62" y="67"/>
                      <a:pt x="76" y="55"/>
                    </a:cubicBezTo>
                    <a:cubicBezTo>
                      <a:pt x="84" y="48"/>
                      <a:pt x="94" y="45"/>
                      <a:pt x="102" y="38"/>
                    </a:cubicBezTo>
                    <a:cubicBezTo>
                      <a:pt x="116" y="26"/>
                      <a:pt x="130" y="8"/>
                      <a:pt x="147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Freeform 126">
                <a:extLst>
                  <a:ext uri="{FF2B5EF4-FFF2-40B4-BE49-F238E27FC236}">
                    <a16:creationId xmlns:a16="http://schemas.microsoft.com/office/drawing/2014/main" id="{E9EB8656-90A8-465B-927C-64858CFCA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605"/>
                <a:ext cx="166" cy="78"/>
              </a:xfrm>
              <a:custGeom>
                <a:avLst/>
                <a:gdLst>
                  <a:gd name="T0" fmla="*/ 0 w 132"/>
                  <a:gd name="T1" fmla="*/ 123 h 62"/>
                  <a:gd name="T2" fmla="*/ 86 w 132"/>
                  <a:gd name="T3" fmla="*/ 91 h 62"/>
                  <a:gd name="T4" fmla="*/ 192 w 132"/>
                  <a:gd name="T5" fmla="*/ 25 h 62"/>
                  <a:gd name="T6" fmla="*/ 263 w 132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62">
                    <a:moveTo>
                      <a:pt x="0" y="62"/>
                    </a:moveTo>
                    <a:cubicBezTo>
                      <a:pt x="14" y="60"/>
                      <a:pt x="30" y="51"/>
                      <a:pt x="43" y="45"/>
                    </a:cubicBezTo>
                    <a:cubicBezTo>
                      <a:pt x="62" y="36"/>
                      <a:pt x="79" y="23"/>
                      <a:pt x="97" y="13"/>
                    </a:cubicBezTo>
                    <a:cubicBezTo>
                      <a:pt x="108" y="6"/>
                      <a:pt x="122" y="5"/>
                      <a:pt x="132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6" name="Freeform 127">
                <a:extLst>
                  <a:ext uri="{FF2B5EF4-FFF2-40B4-BE49-F238E27FC236}">
                    <a16:creationId xmlns:a16="http://schemas.microsoft.com/office/drawing/2014/main" id="{5F0A366E-5955-44EF-BF16-D8E76A93D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774"/>
                <a:ext cx="92" cy="11"/>
              </a:xfrm>
              <a:custGeom>
                <a:avLst/>
                <a:gdLst>
                  <a:gd name="T0" fmla="*/ 8 w 73"/>
                  <a:gd name="T1" fmla="*/ 13 h 9"/>
                  <a:gd name="T2" fmla="*/ 0 w 73"/>
                  <a:gd name="T3" fmla="*/ 15 h 9"/>
                  <a:gd name="T4" fmla="*/ 93 w 73"/>
                  <a:gd name="T5" fmla="*/ 1 h 9"/>
                  <a:gd name="T6" fmla="*/ 146 w 73"/>
                  <a:gd name="T7" fmla="*/ 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9">
                    <a:moveTo>
                      <a:pt x="4" y="7"/>
                    </a:moveTo>
                    <a:cubicBezTo>
                      <a:pt x="2" y="7"/>
                      <a:pt x="2" y="7"/>
                      <a:pt x="0" y="8"/>
                    </a:cubicBezTo>
                    <a:cubicBezTo>
                      <a:pt x="17" y="9"/>
                      <a:pt x="31" y="3"/>
                      <a:pt x="47" y="1"/>
                    </a:cubicBezTo>
                    <a:cubicBezTo>
                      <a:pt x="56" y="0"/>
                      <a:pt x="64" y="3"/>
                      <a:pt x="73" y="3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7" name="Freeform 128">
                <a:extLst>
                  <a:ext uri="{FF2B5EF4-FFF2-40B4-BE49-F238E27FC236}">
                    <a16:creationId xmlns:a16="http://schemas.microsoft.com/office/drawing/2014/main" id="{E40456CC-6C51-4ACC-BD52-F379192F8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1233"/>
                <a:ext cx="29" cy="252"/>
              </a:xfrm>
              <a:custGeom>
                <a:avLst/>
                <a:gdLst>
                  <a:gd name="T0" fmla="*/ 1 w 23"/>
                  <a:gd name="T1" fmla="*/ 401 h 200"/>
                  <a:gd name="T2" fmla="*/ 0 w 23"/>
                  <a:gd name="T3" fmla="*/ 267 h 200"/>
                  <a:gd name="T4" fmla="*/ 1 w 23"/>
                  <a:gd name="T5" fmla="*/ 146 h 200"/>
                  <a:gd name="T6" fmla="*/ 1 w 23"/>
                  <a:gd name="T7" fmla="*/ 37 h 200"/>
                  <a:gd name="T8" fmla="*/ 29 w 23"/>
                  <a:gd name="T9" fmla="*/ 244 h 200"/>
                  <a:gd name="T10" fmla="*/ 42 w 23"/>
                  <a:gd name="T11" fmla="*/ 384 h 200"/>
                  <a:gd name="T12" fmla="*/ 40 w 23"/>
                  <a:gd name="T13" fmla="*/ 331 h 200"/>
                  <a:gd name="T14" fmla="*/ 38 w 23"/>
                  <a:gd name="T15" fmla="*/ 233 h 200"/>
                  <a:gd name="T16" fmla="*/ 38 w 23"/>
                  <a:gd name="T17" fmla="*/ 105 h 200"/>
                  <a:gd name="T18" fmla="*/ 47 w 23"/>
                  <a:gd name="T19" fmla="*/ 0 h 2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200">
                    <a:moveTo>
                      <a:pt x="1" y="200"/>
                    </a:moveTo>
                    <a:cubicBezTo>
                      <a:pt x="7" y="181"/>
                      <a:pt x="0" y="153"/>
                      <a:pt x="0" y="133"/>
                    </a:cubicBezTo>
                    <a:cubicBezTo>
                      <a:pt x="0" y="113"/>
                      <a:pt x="0" y="93"/>
                      <a:pt x="1" y="73"/>
                    </a:cubicBezTo>
                    <a:cubicBezTo>
                      <a:pt x="2" y="55"/>
                      <a:pt x="5" y="35"/>
                      <a:pt x="1" y="18"/>
                    </a:cubicBezTo>
                    <a:cubicBezTo>
                      <a:pt x="8" y="52"/>
                      <a:pt x="8" y="88"/>
                      <a:pt x="14" y="122"/>
                    </a:cubicBezTo>
                    <a:cubicBezTo>
                      <a:pt x="18" y="146"/>
                      <a:pt x="19" y="168"/>
                      <a:pt x="21" y="192"/>
                    </a:cubicBezTo>
                    <a:cubicBezTo>
                      <a:pt x="23" y="185"/>
                      <a:pt x="21" y="174"/>
                      <a:pt x="20" y="166"/>
                    </a:cubicBezTo>
                    <a:cubicBezTo>
                      <a:pt x="20" y="150"/>
                      <a:pt x="20" y="133"/>
                      <a:pt x="19" y="117"/>
                    </a:cubicBezTo>
                    <a:cubicBezTo>
                      <a:pt x="18" y="95"/>
                      <a:pt x="21" y="74"/>
                      <a:pt x="19" y="52"/>
                    </a:cubicBezTo>
                    <a:cubicBezTo>
                      <a:pt x="17" y="34"/>
                      <a:pt x="22" y="17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8" name="Freeform 129">
                <a:extLst>
                  <a:ext uri="{FF2B5EF4-FFF2-40B4-BE49-F238E27FC236}">
                    <a16:creationId xmlns:a16="http://schemas.microsoft.com/office/drawing/2014/main" id="{98AA1392-1404-4E58-B5DB-45F9F330B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1178"/>
                <a:ext cx="57" cy="302"/>
              </a:xfrm>
              <a:custGeom>
                <a:avLst/>
                <a:gdLst>
                  <a:gd name="T0" fmla="*/ 91 w 45"/>
                  <a:gd name="T1" fmla="*/ 0 h 240"/>
                  <a:gd name="T2" fmla="*/ 23 w 45"/>
                  <a:gd name="T3" fmla="*/ 318 h 240"/>
                  <a:gd name="T4" fmla="*/ 0 w 45"/>
                  <a:gd name="T5" fmla="*/ 478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240">
                    <a:moveTo>
                      <a:pt x="45" y="0"/>
                    </a:moveTo>
                    <a:cubicBezTo>
                      <a:pt x="21" y="49"/>
                      <a:pt x="21" y="107"/>
                      <a:pt x="11" y="160"/>
                    </a:cubicBezTo>
                    <a:cubicBezTo>
                      <a:pt x="6" y="185"/>
                      <a:pt x="0" y="214"/>
                      <a:pt x="0" y="24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9" name="Freeform 130">
                <a:extLst>
                  <a:ext uri="{FF2B5EF4-FFF2-40B4-BE49-F238E27FC236}">
                    <a16:creationId xmlns:a16="http://schemas.microsoft.com/office/drawing/2014/main" id="{B2E98E51-B903-40F2-B53F-B4BDB736C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282"/>
                <a:ext cx="175" cy="217"/>
              </a:xfrm>
              <a:custGeom>
                <a:avLst/>
                <a:gdLst>
                  <a:gd name="T0" fmla="*/ 0 w 139"/>
                  <a:gd name="T1" fmla="*/ 333 h 172"/>
                  <a:gd name="T2" fmla="*/ 170 w 139"/>
                  <a:gd name="T3" fmla="*/ 105 h 172"/>
                  <a:gd name="T4" fmla="*/ 239 w 139"/>
                  <a:gd name="T5" fmla="*/ 23 h 172"/>
                  <a:gd name="T6" fmla="*/ 252 w 139"/>
                  <a:gd name="T7" fmla="*/ 0 h 172"/>
                  <a:gd name="T8" fmla="*/ 208 w 139"/>
                  <a:gd name="T9" fmla="*/ 78 h 172"/>
                  <a:gd name="T10" fmla="*/ 92 w 139"/>
                  <a:gd name="T11" fmla="*/ 217 h 172"/>
                  <a:gd name="T12" fmla="*/ 13 w 139"/>
                  <a:gd name="T13" fmla="*/ 346 h 172"/>
                  <a:gd name="T14" fmla="*/ 76 w 139"/>
                  <a:gd name="T15" fmla="*/ 275 h 172"/>
                  <a:gd name="T16" fmla="*/ 203 w 139"/>
                  <a:gd name="T17" fmla="*/ 135 h 172"/>
                  <a:gd name="T18" fmla="*/ 277 w 139"/>
                  <a:gd name="T19" fmla="*/ 54 h 17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9" h="172">
                    <a:moveTo>
                      <a:pt x="0" y="166"/>
                    </a:moveTo>
                    <a:cubicBezTo>
                      <a:pt x="20" y="124"/>
                      <a:pt x="57" y="88"/>
                      <a:pt x="85" y="52"/>
                    </a:cubicBezTo>
                    <a:cubicBezTo>
                      <a:pt x="96" y="38"/>
                      <a:pt x="110" y="25"/>
                      <a:pt x="120" y="11"/>
                    </a:cubicBezTo>
                    <a:cubicBezTo>
                      <a:pt x="122" y="7"/>
                      <a:pt x="123" y="4"/>
                      <a:pt x="126" y="0"/>
                    </a:cubicBezTo>
                    <a:cubicBezTo>
                      <a:pt x="127" y="13"/>
                      <a:pt x="110" y="29"/>
                      <a:pt x="104" y="39"/>
                    </a:cubicBezTo>
                    <a:cubicBezTo>
                      <a:pt x="87" y="64"/>
                      <a:pt x="65" y="84"/>
                      <a:pt x="46" y="108"/>
                    </a:cubicBezTo>
                    <a:cubicBezTo>
                      <a:pt x="31" y="128"/>
                      <a:pt x="15" y="148"/>
                      <a:pt x="6" y="172"/>
                    </a:cubicBezTo>
                    <a:cubicBezTo>
                      <a:pt x="18" y="163"/>
                      <a:pt x="28" y="148"/>
                      <a:pt x="38" y="137"/>
                    </a:cubicBezTo>
                    <a:cubicBezTo>
                      <a:pt x="59" y="114"/>
                      <a:pt x="78" y="87"/>
                      <a:pt x="102" y="67"/>
                    </a:cubicBezTo>
                    <a:cubicBezTo>
                      <a:pt x="115" y="56"/>
                      <a:pt x="133" y="39"/>
                      <a:pt x="139" y="27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0" name="Freeform 131">
                <a:extLst>
                  <a:ext uri="{FF2B5EF4-FFF2-40B4-BE49-F238E27FC236}">
                    <a16:creationId xmlns:a16="http://schemas.microsoft.com/office/drawing/2014/main" id="{74226FBC-FD32-4E67-8A84-5F7DC1693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190"/>
                <a:ext cx="124" cy="285"/>
              </a:xfrm>
              <a:custGeom>
                <a:avLst/>
                <a:gdLst>
                  <a:gd name="T0" fmla="*/ 167 w 98"/>
                  <a:gd name="T1" fmla="*/ 0 h 227"/>
                  <a:gd name="T2" fmla="*/ 152 w 98"/>
                  <a:gd name="T3" fmla="*/ 36 h 227"/>
                  <a:gd name="T4" fmla="*/ 109 w 98"/>
                  <a:gd name="T5" fmla="*/ 146 h 227"/>
                  <a:gd name="T6" fmla="*/ 62 w 98"/>
                  <a:gd name="T7" fmla="*/ 291 h 227"/>
                  <a:gd name="T8" fmla="*/ 0 w 98"/>
                  <a:gd name="T9" fmla="*/ 449 h 227"/>
                  <a:gd name="T10" fmla="*/ 61 w 98"/>
                  <a:gd name="T11" fmla="*/ 333 h 227"/>
                  <a:gd name="T12" fmla="*/ 144 w 98"/>
                  <a:gd name="T13" fmla="*/ 191 h 227"/>
                  <a:gd name="T14" fmla="*/ 197 w 98"/>
                  <a:gd name="T15" fmla="*/ 48 h 2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227">
                    <a:moveTo>
                      <a:pt x="82" y="0"/>
                    </a:moveTo>
                    <a:cubicBezTo>
                      <a:pt x="79" y="2"/>
                      <a:pt x="77" y="13"/>
                      <a:pt x="75" y="18"/>
                    </a:cubicBezTo>
                    <a:cubicBezTo>
                      <a:pt x="69" y="36"/>
                      <a:pt x="61" y="55"/>
                      <a:pt x="54" y="73"/>
                    </a:cubicBezTo>
                    <a:cubicBezTo>
                      <a:pt x="45" y="97"/>
                      <a:pt x="40" y="123"/>
                      <a:pt x="31" y="147"/>
                    </a:cubicBezTo>
                    <a:cubicBezTo>
                      <a:pt x="21" y="174"/>
                      <a:pt x="10" y="201"/>
                      <a:pt x="0" y="227"/>
                    </a:cubicBezTo>
                    <a:cubicBezTo>
                      <a:pt x="4" y="206"/>
                      <a:pt x="20" y="186"/>
                      <a:pt x="30" y="168"/>
                    </a:cubicBezTo>
                    <a:cubicBezTo>
                      <a:pt x="43" y="144"/>
                      <a:pt x="58" y="120"/>
                      <a:pt x="71" y="96"/>
                    </a:cubicBezTo>
                    <a:cubicBezTo>
                      <a:pt x="82" y="76"/>
                      <a:pt x="98" y="47"/>
                      <a:pt x="97" y="24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1" name="Freeform 132">
                <a:extLst>
                  <a:ext uri="{FF2B5EF4-FFF2-40B4-BE49-F238E27FC236}">
                    <a16:creationId xmlns:a16="http://schemas.microsoft.com/office/drawing/2014/main" id="{12D4FC30-6AC3-41F8-B9C4-FC991DC81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348"/>
                <a:ext cx="186" cy="201"/>
              </a:xfrm>
              <a:custGeom>
                <a:avLst/>
                <a:gdLst>
                  <a:gd name="T0" fmla="*/ 276 w 148"/>
                  <a:gd name="T1" fmla="*/ 0 h 160"/>
                  <a:gd name="T2" fmla="*/ 196 w 148"/>
                  <a:gd name="T3" fmla="*/ 87 h 160"/>
                  <a:gd name="T4" fmla="*/ 98 w 148"/>
                  <a:gd name="T5" fmla="*/ 187 h 160"/>
                  <a:gd name="T6" fmla="*/ 30 w 148"/>
                  <a:gd name="T7" fmla="*/ 247 h 160"/>
                  <a:gd name="T8" fmla="*/ 0 w 148"/>
                  <a:gd name="T9" fmla="*/ 273 h 160"/>
                  <a:gd name="T10" fmla="*/ 98 w 148"/>
                  <a:gd name="T11" fmla="*/ 201 h 160"/>
                  <a:gd name="T12" fmla="*/ 216 w 148"/>
                  <a:gd name="T13" fmla="*/ 94 h 160"/>
                  <a:gd name="T14" fmla="*/ 294 w 148"/>
                  <a:gd name="T15" fmla="*/ 33 h 160"/>
                  <a:gd name="T16" fmla="*/ 246 w 148"/>
                  <a:gd name="T17" fmla="*/ 87 h 160"/>
                  <a:gd name="T18" fmla="*/ 127 w 148"/>
                  <a:gd name="T19" fmla="*/ 207 h 160"/>
                  <a:gd name="T20" fmla="*/ 52 w 148"/>
                  <a:gd name="T21" fmla="*/ 288 h 160"/>
                  <a:gd name="T22" fmla="*/ 14 w 148"/>
                  <a:gd name="T23" fmla="*/ 318 h 16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8" h="160">
                    <a:moveTo>
                      <a:pt x="139" y="0"/>
                    </a:moveTo>
                    <a:cubicBezTo>
                      <a:pt x="123" y="10"/>
                      <a:pt x="111" y="30"/>
                      <a:pt x="99" y="44"/>
                    </a:cubicBezTo>
                    <a:cubicBezTo>
                      <a:pt x="83" y="62"/>
                      <a:pt x="67" y="79"/>
                      <a:pt x="49" y="95"/>
                    </a:cubicBezTo>
                    <a:cubicBezTo>
                      <a:pt x="38" y="105"/>
                      <a:pt x="27" y="116"/>
                      <a:pt x="15" y="125"/>
                    </a:cubicBezTo>
                    <a:cubicBezTo>
                      <a:pt x="10" y="129"/>
                      <a:pt x="4" y="132"/>
                      <a:pt x="0" y="138"/>
                    </a:cubicBezTo>
                    <a:cubicBezTo>
                      <a:pt x="15" y="124"/>
                      <a:pt x="33" y="113"/>
                      <a:pt x="49" y="101"/>
                    </a:cubicBezTo>
                    <a:cubicBezTo>
                      <a:pt x="71" y="85"/>
                      <a:pt x="89" y="66"/>
                      <a:pt x="109" y="48"/>
                    </a:cubicBezTo>
                    <a:cubicBezTo>
                      <a:pt x="121" y="37"/>
                      <a:pt x="135" y="27"/>
                      <a:pt x="148" y="17"/>
                    </a:cubicBezTo>
                    <a:cubicBezTo>
                      <a:pt x="139" y="25"/>
                      <a:pt x="132" y="35"/>
                      <a:pt x="124" y="44"/>
                    </a:cubicBezTo>
                    <a:cubicBezTo>
                      <a:pt x="105" y="65"/>
                      <a:pt x="84" y="84"/>
                      <a:pt x="64" y="104"/>
                    </a:cubicBezTo>
                    <a:cubicBezTo>
                      <a:pt x="50" y="118"/>
                      <a:pt x="38" y="130"/>
                      <a:pt x="26" y="145"/>
                    </a:cubicBezTo>
                    <a:cubicBezTo>
                      <a:pt x="21" y="151"/>
                      <a:pt x="15" y="157"/>
                      <a:pt x="7" y="16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2" name="Freeform 133">
                <a:extLst>
                  <a:ext uri="{FF2B5EF4-FFF2-40B4-BE49-F238E27FC236}">
                    <a16:creationId xmlns:a16="http://schemas.microsoft.com/office/drawing/2014/main" id="{FE3A23FA-0EFB-4503-B135-71255F7EC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9" y="1455"/>
                <a:ext cx="193" cy="144"/>
              </a:xfrm>
              <a:custGeom>
                <a:avLst/>
                <a:gdLst>
                  <a:gd name="T0" fmla="*/ 6 w 154"/>
                  <a:gd name="T1" fmla="*/ 212 h 115"/>
                  <a:gd name="T2" fmla="*/ 6 w 154"/>
                  <a:gd name="T3" fmla="*/ 213 h 115"/>
                  <a:gd name="T4" fmla="*/ 130 w 154"/>
                  <a:gd name="T5" fmla="*/ 130 h 115"/>
                  <a:gd name="T6" fmla="*/ 238 w 154"/>
                  <a:gd name="T7" fmla="*/ 51 h 115"/>
                  <a:gd name="T8" fmla="*/ 302 w 154"/>
                  <a:gd name="T9" fmla="*/ 0 h 115"/>
                  <a:gd name="T10" fmla="*/ 238 w 154"/>
                  <a:gd name="T11" fmla="*/ 60 h 115"/>
                  <a:gd name="T12" fmla="*/ 107 w 154"/>
                  <a:gd name="T13" fmla="*/ 157 h 115"/>
                  <a:gd name="T14" fmla="*/ 30 w 154"/>
                  <a:gd name="T15" fmla="*/ 210 h 115"/>
                  <a:gd name="T16" fmla="*/ 8 w 154"/>
                  <a:gd name="T17" fmla="*/ 225 h 115"/>
                  <a:gd name="T18" fmla="*/ 228 w 154"/>
                  <a:gd name="T19" fmla="*/ 99 h 115"/>
                  <a:gd name="T20" fmla="*/ 303 w 154"/>
                  <a:gd name="T21" fmla="*/ 56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4" h="115">
                    <a:moveTo>
                      <a:pt x="3" y="108"/>
                    </a:moveTo>
                    <a:cubicBezTo>
                      <a:pt x="3" y="109"/>
                      <a:pt x="0" y="109"/>
                      <a:pt x="3" y="109"/>
                    </a:cubicBezTo>
                    <a:cubicBezTo>
                      <a:pt x="22" y="91"/>
                      <a:pt x="45" y="81"/>
                      <a:pt x="66" y="66"/>
                    </a:cubicBezTo>
                    <a:cubicBezTo>
                      <a:pt x="85" y="53"/>
                      <a:pt x="103" y="40"/>
                      <a:pt x="121" y="26"/>
                    </a:cubicBezTo>
                    <a:cubicBezTo>
                      <a:pt x="130" y="19"/>
                      <a:pt x="143" y="4"/>
                      <a:pt x="153" y="0"/>
                    </a:cubicBezTo>
                    <a:cubicBezTo>
                      <a:pt x="146" y="13"/>
                      <a:pt x="132" y="21"/>
                      <a:pt x="121" y="30"/>
                    </a:cubicBezTo>
                    <a:cubicBezTo>
                      <a:pt x="99" y="47"/>
                      <a:pt x="77" y="65"/>
                      <a:pt x="54" y="80"/>
                    </a:cubicBezTo>
                    <a:cubicBezTo>
                      <a:pt x="40" y="88"/>
                      <a:pt x="28" y="98"/>
                      <a:pt x="15" y="107"/>
                    </a:cubicBezTo>
                    <a:cubicBezTo>
                      <a:pt x="13" y="108"/>
                      <a:pt x="5" y="114"/>
                      <a:pt x="4" y="115"/>
                    </a:cubicBezTo>
                    <a:cubicBezTo>
                      <a:pt x="47" y="98"/>
                      <a:pt x="79" y="77"/>
                      <a:pt x="116" y="50"/>
                    </a:cubicBezTo>
                    <a:cubicBezTo>
                      <a:pt x="127" y="42"/>
                      <a:pt x="141" y="34"/>
                      <a:pt x="154" y="29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Freeform 134">
                <a:extLst>
                  <a:ext uri="{FF2B5EF4-FFF2-40B4-BE49-F238E27FC236}">
                    <a16:creationId xmlns:a16="http://schemas.microsoft.com/office/drawing/2014/main" id="{A6E04C3A-1DA5-40B2-B822-586CA4531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1549"/>
                <a:ext cx="182" cy="80"/>
              </a:xfrm>
              <a:custGeom>
                <a:avLst/>
                <a:gdLst>
                  <a:gd name="T0" fmla="*/ 0 w 145"/>
                  <a:gd name="T1" fmla="*/ 125 h 64"/>
                  <a:gd name="T2" fmla="*/ 110 w 145"/>
                  <a:gd name="T3" fmla="*/ 86 h 64"/>
                  <a:gd name="T4" fmla="*/ 235 w 145"/>
                  <a:gd name="T5" fmla="*/ 31 h 64"/>
                  <a:gd name="T6" fmla="*/ 285 w 145"/>
                  <a:gd name="T7" fmla="*/ 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5" h="64">
                    <a:moveTo>
                      <a:pt x="0" y="64"/>
                    </a:moveTo>
                    <a:cubicBezTo>
                      <a:pt x="17" y="64"/>
                      <a:pt x="40" y="50"/>
                      <a:pt x="56" y="44"/>
                    </a:cubicBezTo>
                    <a:cubicBezTo>
                      <a:pt x="78" y="36"/>
                      <a:pt x="99" y="28"/>
                      <a:pt x="119" y="16"/>
                    </a:cubicBezTo>
                    <a:cubicBezTo>
                      <a:pt x="124" y="13"/>
                      <a:pt x="145" y="1"/>
                      <a:pt x="144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4" name="Freeform 135">
                <a:extLst>
                  <a:ext uri="{FF2B5EF4-FFF2-40B4-BE49-F238E27FC236}">
                    <a16:creationId xmlns:a16="http://schemas.microsoft.com/office/drawing/2014/main" id="{8AF93A24-7976-4E77-91FA-94A2E5EEC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574"/>
                <a:ext cx="172" cy="83"/>
              </a:xfrm>
              <a:custGeom>
                <a:avLst/>
                <a:gdLst>
                  <a:gd name="T0" fmla="*/ 5 w 137"/>
                  <a:gd name="T1" fmla="*/ 125 h 66"/>
                  <a:gd name="T2" fmla="*/ 271 w 137"/>
                  <a:gd name="T3" fmla="*/ 1 h 66"/>
                  <a:gd name="T4" fmla="*/ 266 w 137"/>
                  <a:gd name="T5" fmla="*/ 0 h 66"/>
                  <a:gd name="T6" fmla="*/ 192 w 137"/>
                  <a:gd name="T7" fmla="*/ 30 h 66"/>
                  <a:gd name="T8" fmla="*/ 99 w 137"/>
                  <a:gd name="T9" fmla="*/ 72 h 66"/>
                  <a:gd name="T10" fmla="*/ 0 w 137"/>
                  <a:gd name="T11" fmla="*/ 131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66">
                    <a:moveTo>
                      <a:pt x="2" y="63"/>
                    </a:moveTo>
                    <a:cubicBezTo>
                      <a:pt x="42" y="34"/>
                      <a:pt x="99" y="35"/>
                      <a:pt x="137" y="1"/>
                    </a:cubicBezTo>
                    <a:cubicBezTo>
                      <a:pt x="136" y="0"/>
                      <a:pt x="136" y="0"/>
                      <a:pt x="135" y="0"/>
                    </a:cubicBezTo>
                    <a:cubicBezTo>
                      <a:pt x="123" y="1"/>
                      <a:pt x="109" y="10"/>
                      <a:pt x="97" y="15"/>
                    </a:cubicBezTo>
                    <a:cubicBezTo>
                      <a:pt x="81" y="22"/>
                      <a:pt x="66" y="29"/>
                      <a:pt x="50" y="36"/>
                    </a:cubicBezTo>
                    <a:cubicBezTo>
                      <a:pt x="33" y="43"/>
                      <a:pt x="14" y="54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5" name="Freeform 136">
                <a:extLst>
                  <a:ext uri="{FF2B5EF4-FFF2-40B4-BE49-F238E27FC236}">
                    <a16:creationId xmlns:a16="http://schemas.microsoft.com/office/drawing/2014/main" id="{A2FBA7C9-00E6-41FB-8B30-853036B83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1642"/>
                <a:ext cx="153" cy="73"/>
              </a:xfrm>
              <a:custGeom>
                <a:avLst/>
                <a:gdLst>
                  <a:gd name="T0" fmla="*/ 1 w 121"/>
                  <a:gd name="T1" fmla="*/ 96 h 58"/>
                  <a:gd name="T2" fmla="*/ 162 w 121"/>
                  <a:gd name="T3" fmla="*/ 33 h 58"/>
                  <a:gd name="T4" fmla="*/ 244 w 121"/>
                  <a:gd name="T5" fmla="*/ 0 h 58"/>
                  <a:gd name="T6" fmla="*/ 101 w 121"/>
                  <a:gd name="T7" fmla="*/ 59 h 58"/>
                  <a:gd name="T8" fmla="*/ 0 w 121"/>
                  <a:gd name="T9" fmla="*/ 102 h 58"/>
                  <a:gd name="T10" fmla="*/ 153 w 121"/>
                  <a:gd name="T11" fmla="*/ 76 h 58"/>
                  <a:gd name="T12" fmla="*/ 230 w 121"/>
                  <a:gd name="T13" fmla="*/ 54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1" h="58">
                    <a:moveTo>
                      <a:pt x="1" y="48"/>
                    </a:moveTo>
                    <a:cubicBezTo>
                      <a:pt x="29" y="43"/>
                      <a:pt x="55" y="29"/>
                      <a:pt x="80" y="17"/>
                    </a:cubicBezTo>
                    <a:cubicBezTo>
                      <a:pt x="94" y="11"/>
                      <a:pt x="109" y="7"/>
                      <a:pt x="121" y="0"/>
                    </a:cubicBezTo>
                    <a:cubicBezTo>
                      <a:pt x="98" y="13"/>
                      <a:pt x="75" y="20"/>
                      <a:pt x="50" y="29"/>
                    </a:cubicBezTo>
                    <a:cubicBezTo>
                      <a:pt x="35" y="34"/>
                      <a:pt x="12" y="40"/>
                      <a:pt x="0" y="51"/>
                    </a:cubicBezTo>
                    <a:cubicBezTo>
                      <a:pt x="21" y="58"/>
                      <a:pt x="55" y="43"/>
                      <a:pt x="76" y="38"/>
                    </a:cubicBezTo>
                    <a:cubicBezTo>
                      <a:pt x="87" y="35"/>
                      <a:pt x="105" y="32"/>
                      <a:pt x="114" y="27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6" name="Freeform 137">
                <a:extLst>
                  <a:ext uri="{FF2B5EF4-FFF2-40B4-BE49-F238E27FC236}">
                    <a16:creationId xmlns:a16="http://schemas.microsoft.com/office/drawing/2014/main" id="{583C42CA-A81E-404E-B460-64CA57005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702"/>
                <a:ext cx="123" cy="32"/>
              </a:xfrm>
              <a:custGeom>
                <a:avLst/>
                <a:gdLst>
                  <a:gd name="T0" fmla="*/ 0 w 98"/>
                  <a:gd name="T1" fmla="*/ 52 h 25"/>
                  <a:gd name="T2" fmla="*/ 156 w 98"/>
                  <a:gd name="T3" fmla="*/ 15 h 25"/>
                  <a:gd name="T4" fmla="*/ 193 w 98"/>
                  <a:gd name="T5" fmla="*/ 0 h 25"/>
                  <a:gd name="T6" fmla="*/ 0 w 98"/>
                  <a:gd name="T7" fmla="*/ 4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8" h="25">
                    <a:moveTo>
                      <a:pt x="0" y="25"/>
                    </a:moveTo>
                    <a:cubicBezTo>
                      <a:pt x="25" y="25"/>
                      <a:pt x="55" y="14"/>
                      <a:pt x="79" y="7"/>
                    </a:cubicBezTo>
                    <a:cubicBezTo>
                      <a:pt x="85" y="5"/>
                      <a:pt x="94" y="2"/>
                      <a:pt x="98" y="0"/>
                    </a:cubicBezTo>
                    <a:cubicBezTo>
                      <a:pt x="66" y="13"/>
                      <a:pt x="35" y="23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7" name="Freeform 138">
                <a:extLst>
                  <a:ext uri="{FF2B5EF4-FFF2-40B4-BE49-F238E27FC236}">
                    <a16:creationId xmlns:a16="http://schemas.microsoft.com/office/drawing/2014/main" id="{81D4FB23-7C50-4F5D-8C23-BC9D1139B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1751"/>
                <a:ext cx="104" cy="20"/>
              </a:xfrm>
              <a:custGeom>
                <a:avLst/>
                <a:gdLst>
                  <a:gd name="T0" fmla="*/ 163 w 83"/>
                  <a:gd name="T1" fmla="*/ 8 h 16"/>
                  <a:gd name="T2" fmla="*/ 112 w 83"/>
                  <a:gd name="T3" fmla="*/ 13 h 16"/>
                  <a:gd name="T4" fmla="*/ 0 w 83"/>
                  <a:gd name="T5" fmla="*/ 2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16">
                    <a:moveTo>
                      <a:pt x="83" y="4"/>
                    </a:moveTo>
                    <a:cubicBezTo>
                      <a:pt x="77" y="0"/>
                      <a:pt x="64" y="5"/>
                      <a:pt x="57" y="6"/>
                    </a:cubicBezTo>
                    <a:cubicBezTo>
                      <a:pt x="40" y="9"/>
                      <a:pt x="17" y="16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8" name="Freeform 139">
                <a:extLst>
                  <a:ext uri="{FF2B5EF4-FFF2-40B4-BE49-F238E27FC236}">
                    <a16:creationId xmlns:a16="http://schemas.microsoft.com/office/drawing/2014/main" id="{C5C8A485-2EA5-48D9-A575-03676B3EC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1794"/>
                <a:ext cx="71" cy="133"/>
              </a:xfrm>
              <a:custGeom>
                <a:avLst/>
                <a:gdLst>
                  <a:gd name="T0" fmla="*/ 110 w 57"/>
                  <a:gd name="T1" fmla="*/ 0 h 106"/>
                  <a:gd name="T2" fmla="*/ 0 w 57"/>
                  <a:gd name="T3" fmla="*/ 16 h 106"/>
                  <a:gd name="T4" fmla="*/ 96 w 57"/>
                  <a:gd name="T5" fmla="*/ 24 h 106"/>
                  <a:gd name="T6" fmla="*/ 6 w 57"/>
                  <a:gd name="T7" fmla="*/ 44 h 106"/>
                  <a:gd name="T8" fmla="*/ 100 w 57"/>
                  <a:gd name="T9" fmla="*/ 44 h 106"/>
                  <a:gd name="T10" fmla="*/ 17 w 57"/>
                  <a:gd name="T11" fmla="*/ 70 h 106"/>
                  <a:gd name="T12" fmla="*/ 88 w 57"/>
                  <a:gd name="T13" fmla="*/ 61 h 106"/>
                  <a:gd name="T14" fmla="*/ 31 w 57"/>
                  <a:gd name="T15" fmla="*/ 103 h 106"/>
                  <a:gd name="T16" fmla="*/ 86 w 57"/>
                  <a:gd name="T17" fmla="*/ 97 h 106"/>
                  <a:gd name="T18" fmla="*/ 34 w 57"/>
                  <a:gd name="T19" fmla="*/ 138 h 106"/>
                  <a:gd name="T20" fmla="*/ 77 w 57"/>
                  <a:gd name="T21" fmla="*/ 124 h 106"/>
                  <a:gd name="T22" fmla="*/ 52 w 57"/>
                  <a:gd name="T23" fmla="*/ 157 h 106"/>
                  <a:gd name="T24" fmla="*/ 83 w 57"/>
                  <a:gd name="T25" fmla="*/ 149 h 106"/>
                  <a:gd name="T26" fmla="*/ 65 w 57"/>
                  <a:gd name="T27" fmla="*/ 181 h 106"/>
                  <a:gd name="T28" fmla="*/ 81 w 57"/>
                  <a:gd name="T29" fmla="*/ 178 h 106"/>
                  <a:gd name="T30" fmla="*/ 73 w 57"/>
                  <a:gd name="T31" fmla="*/ 200 h 106"/>
                  <a:gd name="T32" fmla="*/ 77 w 57"/>
                  <a:gd name="T33" fmla="*/ 202 h 106"/>
                  <a:gd name="T34" fmla="*/ 76 w 57"/>
                  <a:gd name="T35" fmla="*/ 210 h 1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7" h="106">
                    <a:moveTo>
                      <a:pt x="57" y="0"/>
                    </a:moveTo>
                    <a:cubicBezTo>
                      <a:pt x="43" y="7"/>
                      <a:pt x="15" y="10"/>
                      <a:pt x="0" y="8"/>
                    </a:cubicBezTo>
                    <a:cubicBezTo>
                      <a:pt x="15" y="15"/>
                      <a:pt x="34" y="8"/>
                      <a:pt x="50" y="12"/>
                    </a:cubicBezTo>
                    <a:cubicBezTo>
                      <a:pt x="40" y="8"/>
                      <a:pt x="15" y="20"/>
                      <a:pt x="3" y="22"/>
                    </a:cubicBezTo>
                    <a:cubicBezTo>
                      <a:pt x="15" y="27"/>
                      <a:pt x="37" y="21"/>
                      <a:pt x="51" y="22"/>
                    </a:cubicBezTo>
                    <a:cubicBezTo>
                      <a:pt x="38" y="26"/>
                      <a:pt x="20" y="27"/>
                      <a:pt x="9" y="36"/>
                    </a:cubicBezTo>
                    <a:cubicBezTo>
                      <a:pt x="22" y="38"/>
                      <a:pt x="34" y="31"/>
                      <a:pt x="46" y="31"/>
                    </a:cubicBezTo>
                    <a:cubicBezTo>
                      <a:pt x="49" y="42"/>
                      <a:pt x="23" y="45"/>
                      <a:pt x="16" y="52"/>
                    </a:cubicBezTo>
                    <a:cubicBezTo>
                      <a:pt x="25" y="57"/>
                      <a:pt x="34" y="48"/>
                      <a:pt x="44" y="49"/>
                    </a:cubicBezTo>
                    <a:cubicBezTo>
                      <a:pt x="37" y="56"/>
                      <a:pt x="22" y="61"/>
                      <a:pt x="18" y="70"/>
                    </a:cubicBezTo>
                    <a:cubicBezTo>
                      <a:pt x="26" y="70"/>
                      <a:pt x="33" y="64"/>
                      <a:pt x="40" y="63"/>
                    </a:cubicBezTo>
                    <a:cubicBezTo>
                      <a:pt x="40" y="71"/>
                      <a:pt x="33" y="76"/>
                      <a:pt x="27" y="80"/>
                    </a:cubicBezTo>
                    <a:cubicBezTo>
                      <a:pt x="33" y="81"/>
                      <a:pt x="38" y="79"/>
                      <a:pt x="43" y="76"/>
                    </a:cubicBezTo>
                    <a:cubicBezTo>
                      <a:pt x="41" y="82"/>
                      <a:pt x="36" y="87"/>
                      <a:pt x="34" y="92"/>
                    </a:cubicBezTo>
                    <a:cubicBezTo>
                      <a:pt x="36" y="91"/>
                      <a:pt x="39" y="91"/>
                      <a:pt x="42" y="90"/>
                    </a:cubicBezTo>
                    <a:cubicBezTo>
                      <a:pt x="40" y="93"/>
                      <a:pt x="40" y="98"/>
                      <a:pt x="38" y="101"/>
                    </a:cubicBezTo>
                    <a:cubicBezTo>
                      <a:pt x="39" y="102"/>
                      <a:pt x="40" y="102"/>
                      <a:pt x="40" y="102"/>
                    </a:cubicBezTo>
                    <a:cubicBezTo>
                      <a:pt x="41" y="104"/>
                      <a:pt x="39" y="104"/>
                      <a:pt x="39" y="106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9" name="Freeform 140">
                <a:extLst>
                  <a:ext uri="{FF2B5EF4-FFF2-40B4-BE49-F238E27FC236}">
                    <a16:creationId xmlns:a16="http://schemas.microsoft.com/office/drawing/2014/main" id="{E768DE58-BEB0-4597-A53A-57F6CF4CE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723"/>
                <a:ext cx="113" cy="28"/>
              </a:xfrm>
              <a:custGeom>
                <a:avLst/>
                <a:gdLst>
                  <a:gd name="T0" fmla="*/ 0 w 90"/>
                  <a:gd name="T1" fmla="*/ 46 h 22"/>
                  <a:gd name="T2" fmla="*/ 103 w 90"/>
                  <a:gd name="T3" fmla="*/ 22 h 22"/>
                  <a:gd name="T4" fmla="*/ 178 w 90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22">
                    <a:moveTo>
                      <a:pt x="0" y="22"/>
                    </a:moveTo>
                    <a:cubicBezTo>
                      <a:pt x="13" y="12"/>
                      <a:pt x="37" y="14"/>
                      <a:pt x="52" y="10"/>
                    </a:cubicBezTo>
                    <a:cubicBezTo>
                      <a:pt x="64" y="8"/>
                      <a:pt x="79" y="5"/>
                      <a:pt x="90" y="0"/>
                    </a:cubicBezTo>
                  </a:path>
                </a:pathLst>
              </a:custGeom>
              <a:noFill/>
              <a:ln w="7938" cap="rnd">
                <a:solidFill>
                  <a:srgbClr val="EDD8B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0" name="Freeform 141">
                <a:extLst>
                  <a:ext uri="{FF2B5EF4-FFF2-40B4-BE49-F238E27FC236}">
                    <a16:creationId xmlns:a16="http://schemas.microsoft.com/office/drawing/2014/main" id="{02A666B5-02CC-424E-8819-44DF3C2D1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1484"/>
                <a:ext cx="72" cy="152"/>
              </a:xfrm>
              <a:custGeom>
                <a:avLst/>
                <a:gdLst>
                  <a:gd name="T0" fmla="*/ 115 w 57"/>
                  <a:gd name="T1" fmla="*/ 240 h 121"/>
                  <a:gd name="T2" fmla="*/ 29 w 57"/>
                  <a:gd name="T3" fmla="*/ 55 h 121"/>
                  <a:gd name="T4" fmla="*/ 0 w 57"/>
                  <a:gd name="T5" fmla="*/ 0 h 1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21">
                    <a:moveTo>
                      <a:pt x="57" y="121"/>
                    </a:moveTo>
                    <a:cubicBezTo>
                      <a:pt x="30" y="97"/>
                      <a:pt x="32" y="57"/>
                      <a:pt x="14" y="28"/>
                    </a:cubicBezTo>
                    <a:cubicBezTo>
                      <a:pt x="9" y="20"/>
                      <a:pt x="4" y="6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Freeform 142">
                <a:extLst>
                  <a:ext uri="{FF2B5EF4-FFF2-40B4-BE49-F238E27FC236}">
                    <a16:creationId xmlns:a16="http://schemas.microsoft.com/office/drawing/2014/main" id="{75C8EACC-CB5D-4557-9FBF-D529004A7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507"/>
                <a:ext cx="27" cy="136"/>
              </a:xfrm>
              <a:custGeom>
                <a:avLst/>
                <a:gdLst>
                  <a:gd name="T0" fmla="*/ 41 w 22"/>
                  <a:gd name="T1" fmla="*/ 215 h 108"/>
                  <a:gd name="T2" fmla="*/ 26 w 22"/>
                  <a:gd name="T3" fmla="*/ 132 h 108"/>
                  <a:gd name="T4" fmla="*/ 11 w 22"/>
                  <a:gd name="T5" fmla="*/ 47 h 108"/>
                  <a:gd name="T6" fmla="*/ 0 w 22"/>
                  <a:gd name="T7" fmla="*/ 0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08">
                    <a:moveTo>
                      <a:pt x="22" y="108"/>
                    </a:moveTo>
                    <a:cubicBezTo>
                      <a:pt x="21" y="95"/>
                      <a:pt x="16" y="79"/>
                      <a:pt x="14" y="66"/>
                    </a:cubicBezTo>
                    <a:cubicBezTo>
                      <a:pt x="11" y="52"/>
                      <a:pt x="9" y="37"/>
                      <a:pt x="6" y="23"/>
                    </a:cubicBezTo>
                    <a:cubicBezTo>
                      <a:pt x="4" y="15"/>
                      <a:pt x="3" y="6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2" name="Freeform 143">
                <a:extLst>
                  <a:ext uri="{FF2B5EF4-FFF2-40B4-BE49-F238E27FC236}">
                    <a16:creationId xmlns:a16="http://schemas.microsoft.com/office/drawing/2014/main" id="{6E88E3DB-015E-488C-ACC1-CA62AB0E3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0" y="1533"/>
                <a:ext cx="15" cy="134"/>
              </a:xfrm>
              <a:custGeom>
                <a:avLst/>
                <a:gdLst>
                  <a:gd name="T0" fmla="*/ 24 w 12"/>
                  <a:gd name="T1" fmla="*/ 210 h 107"/>
                  <a:gd name="T2" fmla="*/ 0 w 12"/>
                  <a:gd name="T3" fmla="*/ 0 h 1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7">
                    <a:moveTo>
                      <a:pt x="12" y="107"/>
                    </a:moveTo>
                    <a:cubicBezTo>
                      <a:pt x="2" y="73"/>
                      <a:pt x="9" y="34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3" name="Freeform 144">
                <a:extLst>
                  <a:ext uri="{FF2B5EF4-FFF2-40B4-BE49-F238E27FC236}">
                    <a16:creationId xmlns:a16="http://schemas.microsoft.com/office/drawing/2014/main" id="{C2BF63BC-8B75-4967-97AB-A9835F33F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535"/>
                <a:ext cx="9" cy="141"/>
              </a:xfrm>
              <a:custGeom>
                <a:avLst/>
                <a:gdLst>
                  <a:gd name="T0" fmla="*/ 1 w 7"/>
                  <a:gd name="T1" fmla="*/ 219 h 112"/>
                  <a:gd name="T2" fmla="*/ 5 w 7"/>
                  <a:gd name="T3" fmla="*/ 222 h 112"/>
                  <a:gd name="T4" fmla="*/ 8 w 7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2">
                    <a:moveTo>
                      <a:pt x="1" y="110"/>
                    </a:moveTo>
                    <a:cubicBezTo>
                      <a:pt x="1" y="111"/>
                      <a:pt x="0" y="112"/>
                      <a:pt x="2" y="111"/>
                    </a:cubicBezTo>
                    <a:cubicBezTo>
                      <a:pt x="5" y="75"/>
                      <a:pt x="7" y="36"/>
                      <a:pt x="4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4" name="Freeform 145">
                <a:extLst>
                  <a:ext uri="{FF2B5EF4-FFF2-40B4-BE49-F238E27FC236}">
                    <a16:creationId xmlns:a16="http://schemas.microsoft.com/office/drawing/2014/main" id="{8053C5D2-9D4C-49C4-AEAA-0A5938927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526"/>
                <a:ext cx="14" cy="135"/>
              </a:xfrm>
              <a:custGeom>
                <a:avLst/>
                <a:gdLst>
                  <a:gd name="T0" fmla="*/ 0 w 11"/>
                  <a:gd name="T1" fmla="*/ 214 h 107"/>
                  <a:gd name="T2" fmla="*/ 5 w 11"/>
                  <a:gd name="T3" fmla="*/ 182 h 107"/>
                  <a:gd name="T4" fmla="*/ 14 w 11"/>
                  <a:gd name="T5" fmla="*/ 77 h 107"/>
                  <a:gd name="T6" fmla="*/ 14 w 11"/>
                  <a:gd name="T7" fmla="*/ 0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7">
                    <a:moveTo>
                      <a:pt x="0" y="107"/>
                    </a:moveTo>
                    <a:cubicBezTo>
                      <a:pt x="4" y="104"/>
                      <a:pt x="2" y="95"/>
                      <a:pt x="2" y="90"/>
                    </a:cubicBezTo>
                    <a:cubicBezTo>
                      <a:pt x="3" y="73"/>
                      <a:pt x="6" y="55"/>
                      <a:pt x="7" y="38"/>
                    </a:cubicBezTo>
                    <a:cubicBezTo>
                      <a:pt x="8" y="28"/>
                      <a:pt x="11" y="10"/>
                      <a:pt x="7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5" name="Freeform 146">
                <a:extLst>
                  <a:ext uri="{FF2B5EF4-FFF2-40B4-BE49-F238E27FC236}">
                    <a16:creationId xmlns:a16="http://schemas.microsoft.com/office/drawing/2014/main" id="{63D7A3CE-63EC-451C-8BF8-DDAB8178A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504"/>
                <a:ext cx="37" cy="142"/>
              </a:xfrm>
              <a:custGeom>
                <a:avLst/>
                <a:gdLst>
                  <a:gd name="T0" fmla="*/ 0 w 29"/>
                  <a:gd name="T1" fmla="*/ 224 h 113"/>
                  <a:gd name="T2" fmla="*/ 28 w 29"/>
                  <a:gd name="T3" fmla="*/ 153 h 113"/>
                  <a:gd name="T4" fmla="*/ 47 w 29"/>
                  <a:gd name="T5" fmla="*/ 55 h 113"/>
                  <a:gd name="T6" fmla="*/ 60 w 29"/>
                  <a:gd name="T7" fmla="*/ 0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13">
                    <a:moveTo>
                      <a:pt x="0" y="113"/>
                    </a:moveTo>
                    <a:cubicBezTo>
                      <a:pt x="7" y="107"/>
                      <a:pt x="10" y="85"/>
                      <a:pt x="13" y="77"/>
                    </a:cubicBezTo>
                    <a:cubicBezTo>
                      <a:pt x="18" y="60"/>
                      <a:pt x="20" y="44"/>
                      <a:pt x="23" y="28"/>
                    </a:cubicBezTo>
                    <a:cubicBezTo>
                      <a:pt x="25" y="19"/>
                      <a:pt x="26" y="8"/>
                      <a:pt x="29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6" name="Freeform 147">
                <a:extLst>
                  <a:ext uri="{FF2B5EF4-FFF2-40B4-BE49-F238E27FC236}">
                    <a16:creationId xmlns:a16="http://schemas.microsoft.com/office/drawing/2014/main" id="{F94F22E4-6C3C-461B-9157-AECAFD6F0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1482"/>
                <a:ext cx="67" cy="156"/>
              </a:xfrm>
              <a:custGeom>
                <a:avLst/>
                <a:gdLst>
                  <a:gd name="T0" fmla="*/ 0 w 53"/>
                  <a:gd name="T1" fmla="*/ 247 h 124"/>
                  <a:gd name="T2" fmla="*/ 16 w 53"/>
                  <a:gd name="T3" fmla="*/ 225 h 124"/>
                  <a:gd name="T4" fmla="*/ 51 w 53"/>
                  <a:gd name="T5" fmla="*/ 146 h 124"/>
                  <a:gd name="T6" fmla="*/ 86 w 53"/>
                  <a:gd name="T7" fmla="*/ 55 h 124"/>
                  <a:gd name="T8" fmla="*/ 107 w 53"/>
                  <a:gd name="T9" fmla="*/ 0 h 1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24">
                    <a:moveTo>
                      <a:pt x="0" y="124"/>
                    </a:moveTo>
                    <a:cubicBezTo>
                      <a:pt x="5" y="124"/>
                      <a:pt x="6" y="117"/>
                      <a:pt x="8" y="113"/>
                    </a:cubicBezTo>
                    <a:cubicBezTo>
                      <a:pt x="13" y="99"/>
                      <a:pt x="19" y="86"/>
                      <a:pt x="25" y="73"/>
                    </a:cubicBezTo>
                    <a:cubicBezTo>
                      <a:pt x="32" y="58"/>
                      <a:pt x="38" y="43"/>
                      <a:pt x="43" y="28"/>
                    </a:cubicBezTo>
                    <a:cubicBezTo>
                      <a:pt x="47" y="19"/>
                      <a:pt x="51" y="9"/>
                      <a:pt x="53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7" name="Freeform 148">
                <a:extLst>
                  <a:ext uri="{FF2B5EF4-FFF2-40B4-BE49-F238E27FC236}">
                    <a16:creationId xmlns:a16="http://schemas.microsoft.com/office/drawing/2014/main" id="{673DA8DC-2C89-4C89-B96F-98E09378A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603"/>
                <a:ext cx="81" cy="64"/>
              </a:xfrm>
              <a:custGeom>
                <a:avLst/>
                <a:gdLst>
                  <a:gd name="T0" fmla="*/ 0 w 65"/>
                  <a:gd name="T1" fmla="*/ 100 h 51"/>
                  <a:gd name="T2" fmla="*/ 61 w 65"/>
                  <a:gd name="T3" fmla="*/ 51 h 51"/>
                  <a:gd name="T4" fmla="*/ 100 w 65"/>
                  <a:gd name="T5" fmla="*/ 23 h 51"/>
                  <a:gd name="T6" fmla="*/ 125 w 65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1">
                    <a:moveTo>
                      <a:pt x="0" y="51"/>
                    </a:moveTo>
                    <a:cubicBezTo>
                      <a:pt x="11" y="48"/>
                      <a:pt x="22" y="32"/>
                      <a:pt x="31" y="26"/>
                    </a:cubicBezTo>
                    <a:cubicBezTo>
                      <a:pt x="37" y="20"/>
                      <a:pt x="45" y="16"/>
                      <a:pt x="51" y="11"/>
                    </a:cubicBezTo>
                    <a:cubicBezTo>
                      <a:pt x="55" y="8"/>
                      <a:pt x="65" y="1"/>
                      <a:pt x="64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8" name="Freeform 149">
                <a:extLst>
                  <a:ext uri="{FF2B5EF4-FFF2-40B4-BE49-F238E27FC236}">
                    <a16:creationId xmlns:a16="http://schemas.microsoft.com/office/drawing/2014/main" id="{66967CFA-3394-497F-A19C-665D04A11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568"/>
                <a:ext cx="84" cy="88"/>
              </a:xfrm>
              <a:custGeom>
                <a:avLst/>
                <a:gdLst>
                  <a:gd name="T0" fmla="*/ 0 w 67"/>
                  <a:gd name="T1" fmla="*/ 0 h 70"/>
                  <a:gd name="T2" fmla="*/ 95 w 67"/>
                  <a:gd name="T3" fmla="*/ 98 h 70"/>
                  <a:gd name="T4" fmla="*/ 132 w 67"/>
                  <a:gd name="T5" fmla="*/ 14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70">
                    <a:moveTo>
                      <a:pt x="0" y="0"/>
                    </a:moveTo>
                    <a:cubicBezTo>
                      <a:pt x="13" y="18"/>
                      <a:pt x="34" y="32"/>
                      <a:pt x="49" y="49"/>
                    </a:cubicBezTo>
                    <a:cubicBezTo>
                      <a:pt x="54" y="56"/>
                      <a:pt x="60" y="65"/>
                      <a:pt x="67" y="7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Freeform 150">
                <a:extLst>
                  <a:ext uri="{FF2B5EF4-FFF2-40B4-BE49-F238E27FC236}">
                    <a16:creationId xmlns:a16="http://schemas.microsoft.com/office/drawing/2014/main" id="{BDEA8F5D-5DD6-47ED-95B9-1528BF6BF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637"/>
                <a:ext cx="87" cy="56"/>
              </a:xfrm>
              <a:custGeom>
                <a:avLst/>
                <a:gdLst>
                  <a:gd name="T0" fmla="*/ 0 w 69"/>
                  <a:gd name="T1" fmla="*/ 0 h 45"/>
                  <a:gd name="T2" fmla="*/ 102 w 69"/>
                  <a:gd name="T3" fmla="*/ 63 h 45"/>
                  <a:gd name="T4" fmla="*/ 139 w 69"/>
                  <a:gd name="T5" fmla="*/ 87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45">
                    <a:moveTo>
                      <a:pt x="0" y="0"/>
                    </a:moveTo>
                    <a:cubicBezTo>
                      <a:pt x="17" y="11"/>
                      <a:pt x="35" y="22"/>
                      <a:pt x="51" y="33"/>
                    </a:cubicBezTo>
                    <a:cubicBezTo>
                      <a:pt x="55" y="36"/>
                      <a:pt x="69" y="45"/>
                      <a:pt x="69" y="45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0" name="Freeform 151">
                <a:extLst>
                  <a:ext uri="{FF2B5EF4-FFF2-40B4-BE49-F238E27FC236}">
                    <a16:creationId xmlns:a16="http://schemas.microsoft.com/office/drawing/2014/main" id="{EE03794A-54AD-4CE1-85A8-18E9EE271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715"/>
                <a:ext cx="109" cy="55"/>
              </a:xfrm>
              <a:custGeom>
                <a:avLst/>
                <a:gdLst>
                  <a:gd name="T0" fmla="*/ 0 w 87"/>
                  <a:gd name="T1" fmla="*/ 0 h 44"/>
                  <a:gd name="T2" fmla="*/ 79 w 87"/>
                  <a:gd name="T3" fmla="*/ 38 h 44"/>
                  <a:gd name="T4" fmla="*/ 132 w 87"/>
                  <a:gd name="T5" fmla="*/ 61 h 44"/>
                  <a:gd name="T6" fmla="*/ 172 w 87"/>
                  <a:gd name="T7" fmla="*/ 8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44">
                    <a:moveTo>
                      <a:pt x="0" y="0"/>
                    </a:moveTo>
                    <a:cubicBezTo>
                      <a:pt x="13" y="5"/>
                      <a:pt x="27" y="12"/>
                      <a:pt x="40" y="19"/>
                    </a:cubicBezTo>
                    <a:cubicBezTo>
                      <a:pt x="49" y="24"/>
                      <a:pt x="58" y="26"/>
                      <a:pt x="67" y="31"/>
                    </a:cubicBezTo>
                    <a:cubicBezTo>
                      <a:pt x="72" y="34"/>
                      <a:pt x="85" y="40"/>
                      <a:pt x="87" y="4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1" name="Freeform 152">
                <a:extLst>
                  <a:ext uri="{FF2B5EF4-FFF2-40B4-BE49-F238E27FC236}">
                    <a16:creationId xmlns:a16="http://schemas.microsoft.com/office/drawing/2014/main" id="{C6918689-1A1A-431B-9F7B-361E8F82B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696"/>
                <a:ext cx="88" cy="24"/>
              </a:xfrm>
              <a:custGeom>
                <a:avLst/>
                <a:gdLst>
                  <a:gd name="T0" fmla="*/ 0 w 70"/>
                  <a:gd name="T1" fmla="*/ 38 h 19"/>
                  <a:gd name="T2" fmla="*/ 48 w 70"/>
                  <a:gd name="T3" fmla="*/ 20 h 19"/>
                  <a:gd name="T4" fmla="*/ 98 w 70"/>
                  <a:gd name="T5" fmla="*/ 5 h 19"/>
                  <a:gd name="T6" fmla="*/ 140 w 70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19">
                    <a:moveTo>
                      <a:pt x="0" y="19"/>
                    </a:moveTo>
                    <a:cubicBezTo>
                      <a:pt x="6" y="14"/>
                      <a:pt x="16" y="13"/>
                      <a:pt x="24" y="10"/>
                    </a:cubicBezTo>
                    <a:cubicBezTo>
                      <a:pt x="32" y="6"/>
                      <a:pt x="40" y="4"/>
                      <a:pt x="49" y="2"/>
                    </a:cubicBezTo>
                    <a:cubicBezTo>
                      <a:pt x="56" y="1"/>
                      <a:pt x="63" y="0"/>
                      <a:pt x="7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2" name="Freeform 153">
                <a:extLst>
                  <a:ext uri="{FF2B5EF4-FFF2-40B4-BE49-F238E27FC236}">
                    <a16:creationId xmlns:a16="http://schemas.microsoft.com/office/drawing/2014/main" id="{DCF3416C-0F8D-4F7B-8A91-F9DE747A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481"/>
                <a:ext cx="112" cy="160"/>
              </a:xfrm>
              <a:custGeom>
                <a:avLst/>
                <a:gdLst>
                  <a:gd name="T0" fmla="*/ 0 w 89"/>
                  <a:gd name="T1" fmla="*/ 0 h 127"/>
                  <a:gd name="T2" fmla="*/ 48 w 89"/>
                  <a:gd name="T3" fmla="*/ 105 h 127"/>
                  <a:gd name="T4" fmla="*/ 74 w 89"/>
                  <a:gd name="T5" fmla="*/ 175 h 127"/>
                  <a:gd name="T6" fmla="*/ 96 w 89"/>
                  <a:gd name="T7" fmla="*/ 222 h 127"/>
                  <a:gd name="T8" fmla="*/ 116 w 89"/>
                  <a:gd name="T9" fmla="*/ 252 h 127"/>
                  <a:gd name="T10" fmla="*/ 29 w 89"/>
                  <a:gd name="T11" fmla="*/ 0 h 127"/>
                  <a:gd name="T12" fmla="*/ 87 w 89"/>
                  <a:gd name="T13" fmla="*/ 155 h 127"/>
                  <a:gd name="T14" fmla="*/ 115 w 89"/>
                  <a:gd name="T15" fmla="*/ 214 h 127"/>
                  <a:gd name="T16" fmla="*/ 125 w 89"/>
                  <a:gd name="T17" fmla="*/ 246 h 127"/>
                  <a:gd name="T18" fmla="*/ 130 w 89"/>
                  <a:gd name="T19" fmla="*/ 252 h 127"/>
                  <a:gd name="T20" fmla="*/ 87 w 89"/>
                  <a:gd name="T21" fmla="*/ 100 h 127"/>
                  <a:gd name="T22" fmla="*/ 74 w 89"/>
                  <a:gd name="T23" fmla="*/ 44 h 127"/>
                  <a:gd name="T24" fmla="*/ 67 w 89"/>
                  <a:gd name="T25" fmla="*/ 10 h 127"/>
                  <a:gd name="T26" fmla="*/ 121 w 89"/>
                  <a:gd name="T27" fmla="*/ 178 h 127"/>
                  <a:gd name="T28" fmla="*/ 147 w 89"/>
                  <a:gd name="T29" fmla="*/ 252 h 127"/>
                  <a:gd name="T30" fmla="*/ 115 w 89"/>
                  <a:gd name="T31" fmla="*/ 29 h 127"/>
                  <a:gd name="T32" fmla="*/ 177 w 89"/>
                  <a:gd name="T33" fmla="*/ 254 h 127"/>
                  <a:gd name="T34" fmla="*/ 165 w 89"/>
                  <a:gd name="T35" fmla="*/ 195 h 127"/>
                  <a:gd name="T36" fmla="*/ 148 w 89"/>
                  <a:gd name="T37" fmla="*/ 105 h 127"/>
                  <a:gd name="T38" fmla="*/ 137 w 89"/>
                  <a:gd name="T39" fmla="*/ 33 h 12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" h="127">
                    <a:moveTo>
                      <a:pt x="0" y="0"/>
                    </a:moveTo>
                    <a:cubicBezTo>
                      <a:pt x="4" y="15"/>
                      <a:pt x="18" y="35"/>
                      <a:pt x="24" y="52"/>
                    </a:cubicBezTo>
                    <a:cubicBezTo>
                      <a:pt x="29" y="63"/>
                      <a:pt x="32" y="75"/>
                      <a:pt x="37" y="87"/>
                    </a:cubicBezTo>
                    <a:cubicBezTo>
                      <a:pt x="41" y="95"/>
                      <a:pt x="44" y="103"/>
                      <a:pt x="48" y="111"/>
                    </a:cubicBezTo>
                    <a:cubicBezTo>
                      <a:pt x="51" y="116"/>
                      <a:pt x="57" y="122"/>
                      <a:pt x="58" y="126"/>
                    </a:cubicBezTo>
                    <a:cubicBezTo>
                      <a:pt x="45" y="84"/>
                      <a:pt x="22" y="43"/>
                      <a:pt x="14" y="0"/>
                    </a:cubicBezTo>
                    <a:cubicBezTo>
                      <a:pt x="25" y="25"/>
                      <a:pt x="34" y="52"/>
                      <a:pt x="44" y="78"/>
                    </a:cubicBezTo>
                    <a:cubicBezTo>
                      <a:pt x="47" y="88"/>
                      <a:pt x="53" y="97"/>
                      <a:pt x="57" y="107"/>
                    </a:cubicBezTo>
                    <a:cubicBezTo>
                      <a:pt x="58" y="111"/>
                      <a:pt x="59" y="121"/>
                      <a:pt x="63" y="123"/>
                    </a:cubicBezTo>
                    <a:cubicBezTo>
                      <a:pt x="63" y="124"/>
                      <a:pt x="64" y="125"/>
                      <a:pt x="65" y="126"/>
                    </a:cubicBezTo>
                    <a:cubicBezTo>
                      <a:pt x="53" y="104"/>
                      <a:pt x="47" y="75"/>
                      <a:pt x="44" y="50"/>
                    </a:cubicBezTo>
                    <a:cubicBezTo>
                      <a:pt x="42" y="40"/>
                      <a:pt x="40" y="31"/>
                      <a:pt x="37" y="22"/>
                    </a:cubicBezTo>
                    <a:cubicBezTo>
                      <a:pt x="36" y="16"/>
                      <a:pt x="32" y="10"/>
                      <a:pt x="33" y="5"/>
                    </a:cubicBezTo>
                    <a:cubicBezTo>
                      <a:pt x="46" y="32"/>
                      <a:pt x="50" y="60"/>
                      <a:pt x="60" y="89"/>
                    </a:cubicBezTo>
                    <a:cubicBezTo>
                      <a:pt x="64" y="101"/>
                      <a:pt x="67" y="115"/>
                      <a:pt x="74" y="126"/>
                    </a:cubicBezTo>
                    <a:cubicBezTo>
                      <a:pt x="70" y="89"/>
                      <a:pt x="62" y="51"/>
                      <a:pt x="57" y="14"/>
                    </a:cubicBezTo>
                    <a:cubicBezTo>
                      <a:pt x="75" y="50"/>
                      <a:pt x="71" y="93"/>
                      <a:pt x="89" y="127"/>
                    </a:cubicBezTo>
                    <a:cubicBezTo>
                      <a:pt x="88" y="118"/>
                      <a:pt x="85" y="108"/>
                      <a:pt x="83" y="98"/>
                    </a:cubicBezTo>
                    <a:cubicBezTo>
                      <a:pt x="81" y="83"/>
                      <a:pt x="77" y="68"/>
                      <a:pt x="75" y="52"/>
                    </a:cubicBezTo>
                    <a:cubicBezTo>
                      <a:pt x="73" y="41"/>
                      <a:pt x="73" y="27"/>
                      <a:pt x="69" y="17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3" name="Freeform 154">
                <a:extLst>
                  <a:ext uri="{FF2B5EF4-FFF2-40B4-BE49-F238E27FC236}">
                    <a16:creationId xmlns:a16="http://schemas.microsoft.com/office/drawing/2014/main" id="{B64B0D66-2834-4964-B5E3-9B6D2D3F4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509"/>
                <a:ext cx="83" cy="157"/>
              </a:xfrm>
              <a:custGeom>
                <a:avLst/>
                <a:gdLst>
                  <a:gd name="T0" fmla="*/ 0 w 66"/>
                  <a:gd name="T1" fmla="*/ 0 h 125"/>
                  <a:gd name="T2" fmla="*/ 16 w 66"/>
                  <a:gd name="T3" fmla="*/ 64 h 125"/>
                  <a:gd name="T4" fmla="*/ 36 w 66"/>
                  <a:gd name="T5" fmla="*/ 146 h 125"/>
                  <a:gd name="T6" fmla="*/ 55 w 66"/>
                  <a:gd name="T7" fmla="*/ 222 h 125"/>
                  <a:gd name="T8" fmla="*/ 36 w 66"/>
                  <a:gd name="T9" fmla="*/ 69 h 125"/>
                  <a:gd name="T10" fmla="*/ 31 w 66"/>
                  <a:gd name="T11" fmla="*/ 14 h 125"/>
                  <a:gd name="T12" fmla="*/ 67 w 66"/>
                  <a:gd name="T13" fmla="*/ 168 h 125"/>
                  <a:gd name="T14" fmla="*/ 79 w 66"/>
                  <a:gd name="T15" fmla="*/ 235 h 125"/>
                  <a:gd name="T16" fmla="*/ 75 w 66"/>
                  <a:gd name="T17" fmla="*/ 92 h 125"/>
                  <a:gd name="T18" fmla="*/ 72 w 66"/>
                  <a:gd name="T19" fmla="*/ 18 h 125"/>
                  <a:gd name="T20" fmla="*/ 91 w 66"/>
                  <a:gd name="T21" fmla="*/ 156 h 125"/>
                  <a:gd name="T22" fmla="*/ 103 w 66"/>
                  <a:gd name="T23" fmla="*/ 235 h 125"/>
                  <a:gd name="T24" fmla="*/ 93 w 66"/>
                  <a:gd name="T25" fmla="*/ 38 h 125"/>
                  <a:gd name="T26" fmla="*/ 130 w 66"/>
                  <a:gd name="T27" fmla="*/ 247 h 125"/>
                  <a:gd name="T28" fmla="*/ 114 w 66"/>
                  <a:gd name="T29" fmla="*/ 100 h 125"/>
                  <a:gd name="T30" fmla="*/ 114 w 66"/>
                  <a:gd name="T31" fmla="*/ 39 h 1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6" h="125">
                    <a:moveTo>
                      <a:pt x="0" y="0"/>
                    </a:moveTo>
                    <a:cubicBezTo>
                      <a:pt x="0" y="10"/>
                      <a:pt x="6" y="23"/>
                      <a:pt x="8" y="33"/>
                    </a:cubicBezTo>
                    <a:cubicBezTo>
                      <a:pt x="11" y="46"/>
                      <a:pt x="15" y="59"/>
                      <a:pt x="18" y="73"/>
                    </a:cubicBezTo>
                    <a:cubicBezTo>
                      <a:pt x="20" y="84"/>
                      <a:pt x="21" y="102"/>
                      <a:pt x="28" y="112"/>
                    </a:cubicBezTo>
                    <a:cubicBezTo>
                      <a:pt x="23" y="86"/>
                      <a:pt x="20" y="61"/>
                      <a:pt x="18" y="35"/>
                    </a:cubicBezTo>
                    <a:cubicBezTo>
                      <a:pt x="18" y="26"/>
                      <a:pt x="18" y="16"/>
                      <a:pt x="16" y="7"/>
                    </a:cubicBezTo>
                    <a:cubicBezTo>
                      <a:pt x="19" y="33"/>
                      <a:pt x="29" y="59"/>
                      <a:pt x="33" y="85"/>
                    </a:cubicBezTo>
                    <a:cubicBezTo>
                      <a:pt x="35" y="96"/>
                      <a:pt x="37" y="108"/>
                      <a:pt x="40" y="119"/>
                    </a:cubicBezTo>
                    <a:cubicBezTo>
                      <a:pt x="39" y="95"/>
                      <a:pt x="39" y="70"/>
                      <a:pt x="38" y="46"/>
                    </a:cubicBezTo>
                    <a:cubicBezTo>
                      <a:pt x="38" y="34"/>
                      <a:pt x="35" y="21"/>
                      <a:pt x="36" y="9"/>
                    </a:cubicBezTo>
                    <a:cubicBezTo>
                      <a:pt x="44" y="31"/>
                      <a:pt x="42" y="57"/>
                      <a:pt x="45" y="79"/>
                    </a:cubicBezTo>
                    <a:cubicBezTo>
                      <a:pt x="46" y="93"/>
                      <a:pt x="50" y="108"/>
                      <a:pt x="52" y="119"/>
                    </a:cubicBezTo>
                    <a:cubicBezTo>
                      <a:pt x="52" y="85"/>
                      <a:pt x="51" y="52"/>
                      <a:pt x="47" y="19"/>
                    </a:cubicBezTo>
                    <a:cubicBezTo>
                      <a:pt x="59" y="52"/>
                      <a:pt x="50" y="95"/>
                      <a:pt x="65" y="125"/>
                    </a:cubicBezTo>
                    <a:cubicBezTo>
                      <a:pt x="66" y="101"/>
                      <a:pt x="60" y="75"/>
                      <a:pt x="57" y="51"/>
                    </a:cubicBezTo>
                    <a:cubicBezTo>
                      <a:pt x="57" y="41"/>
                      <a:pt x="57" y="31"/>
                      <a:pt x="57" y="2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4" name="Freeform 155">
                <a:extLst>
                  <a:ext uri="{FF2B5EF4-FFF2-40B4-BE49-F238E27FC236}">
                    <a16:creationId xmlns:a16="http://schemas.microsoft.com/office/drawing/2014/main" id="{B271E004-C198-4AAA-A1CC-C5EAAF9B5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534"/>
                <a:ext cx="45" cy="139"/>
              </a:xfrm>
              <a:custGeom>
                <a:avLst/>
                <a:gdLst>
                  <a:gd name="T0" fmla="*/ 0 w 36"/>
                  <a:gd name="T1" fmla="*/ 218 h 111"/>
                  <a:gd name="T2" fmla="*/ 6 w 36"/>
                  <a:gd name="T3" fmla="*/ 73 h 111"/>
                  <a:gd name="T4" fmla="*/ 14 w 36"/>
                  <a:gd name="T5" fmla="*/ 5 h 111"/>
                  <a:gd name="T6" fmla="*/ 14 w 36"/>
                  <a:gd name="T7" fmla="*/ 148 h 111"/>
                  <a:gd name="T8" fmla="*/ 20 w 36"/>
                  <a:gd name="T9" fmla="*/ 217 h 111"/>
                  <a:gd name="T10" fmla="*/ 23 w 36"/>
                  <a:gd name="T11" fmla="*/ 75 h 111"/>
                  <a:gd name="T12" fmla="*/ 30 w 36"/>
                  <a:gd name="T13" fmla="*/ 6 h 111"/>
                  <a:gd name="T14" fmla="*/ 45 w 36"/>
                  <a:gd name="T15" fmla="*/ 213 h 111"/>
                  <a:gd name="T16" fmla="*/ 49 w 36"/>
                  <a:gd name="T17" fmla="*/ 83 h 111"/>
                  <a:gd name="T18" fmla="*/ 56 w 36"/>
                  <a:gd name="T19" fmla="*/ 13 h 111"/>
                  <a:gd name="T20" fmla="*/ 61 w 36"/>
                  <a:gd name="T21" fmla="*/ 125 h 111"/>
                  <a:gd name="T22" fmla="*/ 60 w 36"/>
                  <a:gd name="T23" fmla="*/ 203 h 111"/>
                  <a:gd name="T24" fmla="*/ 68 w 36"/>
                  <a:gd name="T25" fmla="*/ 142 h 111"/>
                  <a:gd name="T26" fmla="*/ 69 w 36"/>
                  <a:gd name="T27" fmla="*/ 68 h 111"/>
                  <a:gd name="T28" fmla="*/ 68 w 36"/>
                  <a:gd name="T29" fmla="*/ 0 h 1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111">
                    <a:moveTo>
                      <a:pt x="0" y="111"/>
                    </a:moveTo>
                    <a:cubicBezTo>
                      <a:pt x="1" y="87"/>
                      <a:pt x="2" y="62"/>
                      <a:pt x="3" y="37"/>
                    </a:cubicBezTo>
                    <a:cubicBezTo>
                      <a:pt x="4" y="26"/>
                      <a:pt x="8" y="13"/>
                      <a:pt x="7" y="2"/>
                    </a:cubicBezTo>
                    <a:cubicBezTo>
                      <a:pt x="9" y="26"/>
                      <a:pt x="7" y="51"/>
                      <a:pt x="7" y="75"/>
                    </a:cubicBezTo>
                    <a:cubicBezTo>
                      <a:pt x="7" y="85"/>
                      <a:pt x="6" y="101"/>
                      <a:pt x="10" y="110"/>
                    </a:cubicBezTo>
                    <a:cubicBezTo>
                      <a:pt x="9" y="86"/>
                      <a:pt x="9" y="62"/>
                      <a:pt x="11" y="38"/>
                    </a:cubicBezTo>
                    <a:cubicBezTo>
                      <a:pt x="11" y="28"/>
                      <a:pt x="10" y="12"/>
                      <a:pt x="15" y="3"/>
                    </a:cubicBezTo>
                    <a:cubicBezTo>
                      <a:pt x="16" y="38"/>
                      <a:pt x="16" y="74"/>
                      <a:pt x="23" y="109"/>
                    </a:cubicBezTo>
                    <a:cubicBezTo>
                      <a:pt x="23" y="87"/>
                      <a:pt x="23" y="64"/>
                      <a:pt x="25" y="42"/>
                    </a:cubicBezTo>
                    <a:cubicBezTo>
                      <a:pt x="26" y="31"/>
                      <a:pt x="25" y="17"/>
                      <a:pt x="29" y="6"/>
                    </a:cubicBezTo>
                    <a:cubicBezTo>
                      <a:pt x="36" y="21"/>
                      <a:pt x="32" y="47"/>
                      <a:pt x="31" y="64"/>
                    </a:cubicBezTo>
                    <a:cubicBezTo>
                      <a:pt x="30" y="77"/>
                      <a:pt x="30" y="90"/>
                      <a:pt x="30" y="103"/>
                    </a:cubicBezTo>
                    <a:cubicBezTo>
                      <a:pt x="35" y="97"/>
                      <a:pt x="34" y="80"/>
                      <a:pt x="34" y="72"/>
                    </a:cubicBezTo>
                    <a:cubicBezTo>
                      <a:pt x="34" y="59"/>
                      <a:pt x="36" y="46"/>
                      <a:pt x="35" y="34"/>
                    </a:cubicBezTo>
                    <a:cubicBezTo>
                      <a:pt x="35" y="23"/>
                      <a:pt x="33" y="11"/>
                      <a:pt x="34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5" name="Freeform 156">
                <a:extLst>
                  <a:ext uri="{FF2B5EF4-FFF2-40B4-BE49-F238E27FC236}">
                    <a16:creationId xmlns:a16="http://schemas.microsoft.com/office/drawing/2014/main" id="{8CCDBCFB-5680-4C28-B2E6-E2B5A0507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478"/>
                <a:ext cx="93" cy="165"/>
              </a:xfrm>
              <a:custGeom>
                <a:avLst/>
                <a:gdLst>
                  <a:gd name="T0" fmla="*/ 1 w 74"/>
                  <a:gd name="T1" fmla="*/ 257 h 131"/>
                  <a:gd name="T2" fmla="*/ 1 w 74"/>
                  <a:gd name="T3" fmla="*/ 262 h 131"/>
                  <a:gd name="T4" fmla="*/ 24 w 74"/>
                  <a:gd name="T5" fmla="*/ 171 h 131"/>
                  <a:gd name="T6" fmla="*/ 44 w 74"/>
                  <a:gd name="T7" fmla="*/ 100 h 131"/>
                  <a:gd name="T8" fmla="*/ 63 w 74"/>
                  <a:gd name="T9" fmla="*/ 31 h 131"/>
                  <a:gd name="T10" fmla="*/ 31 w 74"/>
                  <a:gd name="T11" fmla="*/ 170 h 131"/>
                  <a:gd name="T12" fmla="*/ 20 w 74"/>
                  <a:gd name="T13" fmla="*/ 254 h 131"/>
                  <a:gd name="T14" fmla="*/ 82 w 74"/>
                  <a:gd name="T15" fmla="*/ 69 h 131"/>
                  <a:gd name="T16" fmla="*/ 106 w 74"/>
                  <a:gd name="T17" fmla="*/ 6 h 131"/>
                  <a:gd name="T18" fmla="*/ 82 w 74"/>
                  <a:gd name="T19" fmla="*/ 79 h 131"/>
                  <a:gd name="T20" fmla="*/ 55 w 74"/>
                  <a:gd name="T21" fmla="*/ 171 h 131"/>
                  <a:gd name="T22" fmla="*/ 39 w 74"/>
                  <a:gd name="T23" fmla="*/ 228 h 131"/>
                  <a:gd name="T24" fmla="*/ 36 w 74"/>
                  <a:gd name="T25" fmla="*/ 256 h 131"/>
                  <a:gd name="T26" fmla="*/ 49 w 74"/>
                  <a:gd name="T27" fmla="*/ 218 h 131"/>
                  <a:gd name="T28" fmla="*/ 74 w 74"/>
                  <a:gd name="T29" fmla="*/ 152 h 131"/>
                  <a:gd name="T30" fmla="*/ 111 w 74"/>
                  <a:gd name="T31" fmla="*/ 60 h 131"/>
                  <a:gd name="T32" fmla="*/ 141 w 74"/>
                  <a:gd name="T33" fmla="*/ 0 h 131"/>
                  <a:gd name="T34" fmla="*/ 117 w 74"/>
                  <a:gd name="T35" fmla="*/ 87 h 131"/>
                  <a:gd name="T36" fmla="*/ 82 w 74"/>
                  <a:gd name="T37" fmla="*/ 183 h 131"/>
                  <a:gd name="T38" fmla="*/ 55 w 74"/>
                  <a:gd name="T39" fmla="*/ 254 h 13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4" h="131">
                    <a:moveTo>
                      <a:pt x="1" y="129"/>
                    </a:moveTo>
                    <a:cubicBezTo>
                      <a:pt x="0" y="129"/>
                      <a:pt x="1" y="130"/>
                      <a:pt x="1" y="131"/>
                    </a:cubicBezTo>
                    <a:cubicBezTo>
                      <a:pt x="1" y="117"/>
                      <a:pt x="9" y="100"/>
                      <a:pt x="12" y="86"/>
                    </a:cubicBezTo>
                    <a:cubicBezTo>
                      <a:pt x="15" y="74"/>
                      <a:pt x="19" y="62"/>
                      <a:pt x="22" y="50"/>
                    </a:cubicBezTo>
                    <a:cubicBezTo>
                      <a:pt x="24" y="40"/>
                      <a:pt x="26" y="24"/>
                      <a:pt x="32" y="16"/>
                    </a:cubicBezTo>
                    <a:cubicBezTo>
                      <a:pt x="27" y="39"/>
                      <a:pt x="20" y="62"/>
                      <a:pt x="16" y="85"/>
                    </a:cubicBezTo>
                    <a:cubicBezTo>
                      <a:pt x="13" y="99"/>
                      <a:pt x="13" y="113"/>
                      <a:pt x="10" y="127"/>
                    </a:cubicBezTo>
                    <a:cubicBezTo>
                      <a:pt x="24" y="98"/>
                      <a:pt x="30" y="65"/>
                      <a:pt x="41" y="35"/>
                    </a:cubicBezTo>
                    <a:cubicBezTo>
                      <a:pt x="45" y="25"/>
                      <a:pt x="51" y="14"/>
                      <a:pt x="53" y="3"/>
                    </a:cubicBezTo>
                    <a:cubicBezTo>
                      <a:pt x="53" y="15"/>
                      <a:pt x="45" y="30"/>
                      <a:pt x="41" y="40"/>
                    </a:cubicBezTo>
                    <a:cubicBezTo>
                      <a:pt x="35" y="55"/>
                      <a:pt x="32" y="71"/>
                      <a:pt x="28" y="86"/>
                    </a:cubicBezTo>
                    <a:cubicBezTo>
                      <a:pt x="26" y="95"/>
                      <a:pt x="21" y="104"/>
                      <a:pt x="20" y="114"/>
                    </a:cubicBezTo>
                    <a:cubicBezTo>
                      <a:pt x="19" y="119"/>
                      <a:pt x="21" y="124"/>
                      <a:pt x="18" y="128"/>
                    </a:cubicBezTo>
                    <a:cubicBezTo>
                      <a:pt x="19" y="122"/>
                      <a:pt x="23" y="115"/>
                      <a:pt x="25" y="109"/>
                    </a:cubicBezTo>
                    <a:cubicBezTo>
                      <a:pt x="30" y="98"/>
                      <a:pt x="33" y="87"/>
                      <a:pt x="37" y="76"/>
                    </a:cubicBezTo>
                    <a:cubicBezTo>
                      <a:pt x="43" y="60"/>
                      <a:pt x="49" y="45"/>
                      <a:pt x="56" y="30"/>
                    </a:cubicBezTo>
                    <a:cubicBezTo>
                      <a:pt x="61" y="19"/>
                      <a:pt x="64" y="8"/>
                      <a:pt x="71" y="0"/>
                    </a:cubicBezTo>
                    <a:cubicBezTo>
                      <a:pt x="74" y="13"/>
                      <a:pt x="63" y="32"/>
                      <a:pt x="59" y="44"/>
                    </a:cubicBezTo>
                    <a:cubicBezTo>
                      <a:pt x="54" y="60"/>
                      <a:pt x="47" y="76"/>
                      <a:pt x="41" y="91"/>
                    </a:cubicBezTo>
                    <a:cubicBezTo>
                      <a:pt x="36" y="102"/>
                      <a:pt x="32" y="118"/>
                      <a:pt x="28" y="127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6" name="Freeform 157">
                <a:extLst>
                  <a:ext uri="{FF2B5EF4-FFF2-40B4-BE49-F238E27FC236}">
                    <a16:creationId xmlns:a16="http://schemas.microsoft.com/office/drawing/2014/main" id="{69CE170C-6253-465C-9D62-7DFAC68B9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530"/>
                <a:ext cx="55" cy="147"/>
              </a:xfrm>
              <a:custGeom>
                <a:avLst/>
                <a:gdLst>
                  <a:gd name="T0" fmla="*/ 20 w 44"/>
                  <a:gd name="T1" fmla="*/ 220 h 117"/>
                  <a:gd name="T2" fmla="*/ 8 w 44"/>
                  <a:gd name="T3" fmla="*/ 63 h 117"/>
                  <a:gd name="T4" fmla="*/ 5 w 44"/>
                  <a:gd name="T5" fmla="*/ 1 h 117"/>
                  <a:gd name="T6" fmla="*/ 16 w 44"/>
                  <a:gd name="T7" fmla="*/ 93 h 117"/>
                  <a:gd name="T8" fmla="*/ 25 w 44"/>
                  <a:gd name="T9" fmla="*/ 165 h 117"/>
                  <a:gd name="T10" fmla="*/ 33 w 44"/>
                  <a:gd name="T11" fmla="*/ 230 h 117"/>
                  <a:gd name="T12" fmla="*/ 25 w 44"/>
                  <a:gd name="T13" fmla="*/ 84 h 117"/>
                  <a:gd name="T14" fmla="*/ 25 w 44"/>
                  <a:gd name="T15" fmla="*/ 0 h 117"/>
                  <a:gd name="T16" fmla="*/ 41 w 44"/>
                  <a:gd name="T17" fmla="*/ 156 h 117"/>
                  <a:gd name="T18" fmla="*/ 51 w 44"/>
                  <a:gd name="T19" fmla="*/ 230 h 117"/>
                  <a:gd name="T20" fmla="*/ 49 w 44"/>
                  <a:gd name="T21" fmla="*/ 8 h 117"/>
                  <a:gd name="T22" fmla="*/ 60 w 44"/>
                  <a:gd name="T23" fmla="*/ 75 h 117"/>
                  <a:gd name="T24" fmla="*/ 64 w 44"/>
                  <a:gd name="T25" fmla="*/ 162 h 117"/>
                  <a:gd name="T26" fmla="*/ 69 w 44"/>
                  <a:gd name="T27" fmla="*/ 232 h 117"/>
                  <a:gd name="T28" fmla="*/ 73 w 44"/>
                  <a:gd name="T29" fmla="*/ 156 h 117"/>
                  <a:gd name="T30" fmla="*/ 70 w 44"/>
                  <a:gd name="T31" fmla="*/ 78 h 117"/>
                  <a:gd name="T32" fmla="*/ 73 w 44"/>
                  <a:gd name="T33" fmla="*/ 8 h 117"/>
                  <a:gd name="T34" fmla="*/ 86 w 44"/>
                  <a:gd name="T35" fmla="*/ 232 h 1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" h="117">
                    <a:moveTo>
                      <a:pt x="10" y="111"/>
                    </a:moveTo>
                    <a:cubicBezTo>
                      <a:pt x="6" y="85"/>
                      <a:pt x="4" y="59"/>
                      <a:pt x="4" y="32"/>
                    </a:cubicBezTo>
                    <a:cubicBezTo>
                      <a:pt x="4" y="22"/>
                      <a:pt x="0" y="11"/>
                      <a:pt x="2" y="1"/>
                    </a:cubicBezTo>
                    <a:cubicBezTo>
                      <a:pt x="2" y="15"/>
                      <a:pt x="6" y="32"/>
                      <a:pt x="8" y="47"/>
                    </a:cubicBezTo>
                    <a:cubicBezTo>
                      <a:pt x="9" y="59"/>
                      <a:pt x="11" y="71"/>
                      <a:pt x="13" y="83"/>
                    </a:cubicBezTo>
                    <a:cubicBezTo>
                      <a:pt x="14" y="92"/>
                      <a:pt x="14" y="110"/>
                      <a:pt x="17" y="116"/>
                    </a:cubicBezTo>
                    <a:cubicBezTo>
                      <a:pt x="17" y="91"/>
                      <a:pt x="13" y="67"/>
                      <a:pt x="13" y="42"/>
                    </a:cubicBezTo>
                    <a:cubicBezTo>
                      <a:pt x="13" y="29"/>
                      <a:pt x="17" y="13"/>
                      <a:pt x="13" y="0"/>
                    </a:cubicBezTo>
                    <a:cubicBezTo>
                      <a:pt x="22" y="23"/>
                      <a:pt x="20" y="55"/>
                      <a:pt x="21" y="79"/>
                    </a:cubicBezTo>
                    <a:cubicBezTo>
                      <a:pt x="21" y="92"/>
                      <a:pt x="23" y="104"/>
                      <a:pt x="26" y="116"/>
                    </a:cubicBezTo>
                    <a:cubicBezTo>
                      <a:pt x="26" y="78"/>
                      <a:pt x="26" y="41"/>
                      <a:pt x="25" y="4"/>
                    </a:cubicBezTo>
                    <a:cubicBezTo>
                      <a:pt x="26" y="15"/>
                      <a:pt x="29" y="26"/>
                      <a:pt x="30" y="38"/>
                    </a:cubicBezTo>
                    <a:cubicBezTo>
                      <a:pt x="32" y="52"/>
                      <a:pt x="32" y="67"/>
                      <a:pt x="33" y="82"/>
                    </a:cubicBezTo>
                    <a:cubicBezTo>
                      <a:pt x="34" y="93"/>
                      <a:pt x="33" y="106"/>
                      <a:pt x="35" y="117"/>
                    </a:cubicBezTo>
                    <a:cubicBezTo>
                      <a:pt x="33" y="106"/>
                      <a:pt x="36" y="91"/>
                      <a:pt x="37" y="79"/>
                    </a:cubicBezTo>
                    <a:cubicBezTo>
                      <a:pt x="37" y="66"/>
                      <a:pt x="36" y="52"/>
                      <a:pt x="36" y="39"/>
                    </a:cubicBezTo>
                    <a:cubicBezTo>
                      <a:pt x="36" y="28"/>
                      <a:pt x="35" y="15"/>
                      <a:pt x="37" y="4"/>
                    </a:cubicBezTo>
                    <a:cubicBezTo>
                      <a:pt x="43" y="42"/>
                      <a:pt x="44" y="79"/>
                      <a:pt x="44" y="117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7" name="Freeform 158">
                <a:extLst>
                  <a:ext uri="{FF2B5EF4-FFF2-40B4-BE49-F238E27FC236}">
                    <a16:creationId xmlns:a16="http://schemas.microsoft.com/office/drawing/2014/main" id="{C19F00E4-8B4A-4190-87F4-626D96C73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515"/>
                <a:ext cx="65" cy="143"/>
              </a:xfrm>
              <a:custGeom>
                <a:avLst/>
                <a:gdLst>
                  <a:gd name="T0" fmla="*/ 0 w 51"/>
                  <a:gd name="T1" fmla="*/ 223 h 114"/>
                  <a:gd name="T2" fmla="*/ 14 w 51"/>
                  <a:gd name="T3" fmla="*/ 93 h 114"/>
                  <a:gd name="T4" fmla="*/ 22 w 51"/>
                  <a:gd name="T5" fmla="*/ 24 h 114"/>
                  <a:gd name="T6" fmla="*/ 18 w 51"/>
                  <a:gd name="T7" fmla="*/ 225 h 114"/>
                  <a:gd name="T8" fmla="*/ 37 w 51"/>
                  <a:gd name="T9" fmla="*/ 70 h 114"/>
                  <a:gd name="T10" fmla="*/ 51 w 51"/>
                  <a:gd name="T11" fmla="*/ 10 h 114"/>
                  <a:gd name="T12" fmla="*/ 36 w 51"/>
                  <a:gd name="T13" fmla="*/ 156 h 114"/>
                  <a:gd name="T14" fmla="*/ 36 w 51"/>
                  <a:gd name="T15" fmla="*/ 217 h 114"/>
                  <a:gd name="T16" fmla="*/ 46 w 51"/>
                  <a:gd name="T17" fmla="*/ 148 h 114"/>
                  <a:gd name="T18" fmla="*/ 65 w 51"/>
                  <a:gd name="T19" fmla="*/ 68 h 114"/>
                  <a:gd name="T20" fmla="*/ 84 w 51"/>
                  <a:gd name="T21" fmla="*/ 1 h 114"/>
                  <a:gd name="T22" fmla="*/ 69 w 51"/>
                  <a:gd name="T23" fmla="*/ 138 h 114"/>
                  <a:gd name="T24" fmla="*/ 60 w 51"/>
                  <a:gd name="T25" fmla="*/ 203 h 114"/>
                  <a:gd name="T26" fmla="*/ 90 w 51"/>
                  <a:gd name="T27" fmla="*/ 68 h 114"/>
                  <a:gd name="T28" fmla="*/ 106 w 51"/>
                  <a:gd name="T29" fmla="*/ 0 h 1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1" h="114">
                    <a:moveTo>
                      <a:pt x="0" y="113"/>
                    </a:moveTo>
                    <a:cubicBezTo>
                      <a:pt x="2" y="91"/>
                      <a:pt x="6" y="69"/>
                      <a:pt x="7" y="47"/>
                    </a:cubicBezTo>
                    <a:cubicBezTo>
                      <a:pt x="7" y="35"/>
                      <a:pt x="8" y="23"/>
                      <a:pt x="10" y="12"/>
                    </a:cubicBezTo>
                    <a:cubicBezTo>
                      <a:pt x="10" y="46"/>
                      <a:pt x="10" y="80"/>
                      <a:pt x="9" y="114"/>
                    </a:cubicBezTo>
                    <a:cubicBezTo>
                      <a:pt x="10" y="88"/>
                      <a:pt x="13" y="62"/>
                      <a:pt x="18" y="36"/>
                    </a:cubicBezTo>
                    <a:cubicBezTo>
                      <a:pt x="19" y="26"/>
                      <a:pt x="25" y="15"/>
                      <a:pt x="24" y="5"/>
                    </a:cubicBezTo>
                    <a:cubicBezTo>
                      <a:pt x="24" y="29"/>
                      <a:pt x="20" y="55"/>
                      <a:pt x="17" y="79"/>
                    </a:cubicBezTo>
                    <a:cubicBezTo>
                      <a:pt x="15" y="88"/>
                      <a:pt x="12" y="102"/>
                      <a:pt x="17" y="110"/>
                    </a:cubicBezTo>
                    <a:cubicBezTo>
                      <a:pt x="16" y="99"/>
                      <a:pt x="20" y="86"/>
                      <a:pt x="22" y="75"/>
                    </a:cubicBezTo>
                    <a:cubicBezTo>
                      <a:pt x="26" y="61"/>
                      <a:pt x="28" y="47"/>
                      <a:pt x="31" y="34"/>
                    </a:cubicBezTo>
                    <a:cubicBezTo>
                      <a:pt x="34" y="24"/>
                      <a:pt x="35" y="9"/>
                      <a:pt x="41" y="1"/>
                    </a:cubicBezTo>
                    <a:cubicBezTo>
                      <a:pt x="42" y="23"/>
                      <a:pt x="36" y="48"/>
                      <a:pt x="33" y="70"/>
                    </a:cubicBezTo>
                    <a:cubicBezTo>
                      <a:pt x="33" y="80"/>
                      <a:pt x="32" y="94"/>
                      <a:pt x="29" y="103"/>
                    </a:cubicBezTo>
                    <a:cubicBezTo>
                      <a:pt x="37" y="81"/>
                      <a:pt x="41" y="57"/>
                      <a:pt x="44" y="34"/>
                    </a:cubicBezTo>
                    <a:cubicBezTo>
                      <a:pt x="46" y="23"/>
                      <a:pt x="51" y="11"/>
                      <a:pt x="51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8" name="Freeform 159">
                <a:extLst>
                  <a:ext uri="{FF2B5EF4-FFF2-40B4-BE49-F238E27FC236}">
                    <a16:creationId xmlns:a16="http://schemas.microsoft.com/office/drawing/2014/main" id="{C8E1AE19-A438-4067-BDAE-58181C413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487"/>
                <a:ext cx="109" cy="174"/>
              </a:xfrm>
              <a:custGeom>
                <a:avLst/>
                <a:gdLst>
                  <a:gd name="T0" fmla="*/ 0 w 86"/>
                  <a:gd name="T1" fmla="*/ 243 h 138"/>
                  <a:gd name="T2" fmla="*/ 20 w 86"/>
                  <a:gd name="T3" fmla="*/ 206 h 138"/>
                  <a:gd name="T4" fmla="*/ 53 w 86"/>
                  <a:gd name="T5" fmla="*/ 145 h 138"/>
                  <a:gd name="T6" fmla="*/ 89 w 86"/>
                  <a:gd name="T7" fmla="*/ 68 h 138"/>
                  <a:gd name="T8" fmla="*/ 127 w 86"/>
                  <a:gd name="T9" fmla="*/ 0 h 138"/>
                  <a:gd name="T10" fmla="*/ 91 w 86"/>
                  <a:gd name="T11" fmla="*/ 93 h 138"/>
                  <a:gd name="T12" fmla="*/ 56 w 86"/>
                  <a:gd name="T13" fmla="*/ 177 h 138"/>
                  <a:gd name="T14" fmla="*/ 14 w 86"/>
                  <a:gd name="T15" fmla="*/ 248 h 138"/>
                  <a:gd name="T16" fmla="*/ 62 w 86"/>
                  <a:gd name="T17" fmla="*/ 177 h 138"/>
                  <a:gd name="T18" fmla="*/ 114 w 86"/>
                  <a:gd name="T19" fmla="*/ 87 h 138"/>
                  <a:gd name="T20" fmla="*/ 146 w 86"/>
                  <a:gd name="T21" fmla="*/ 32 h 138"/>
                  <a:gd name="T22" fmla="*/ 124 w 86"/>
                  <a:gd name="T23" fmla="*/ 87 h 138"/>
                  <a:gd name="T24" fmla="*/ 76 w 86"/>
                  <a:gd name="T25" fmla="*/ 175 h 138"/>
                  <a:gd name="T26" fmla="*/ 32 w 86"/>
                  <a:gd name="T27" fmla="*/ 252 h 138"/>
                  <a:gd name="T28" fmla="*/ 76 w 86"/>
                  <a:gd name="T29" fmla="*/ 193 h 138"/>
                  <a:gd name="T30" fmla="*/ 127 w 86"/>
                  <a:gd name="T31" fmla="*/ 121 h 138"/>
                  <a:gd name="T32" fmla="*/ 162 w 86"/>
                  <a:gd name="T33" fmla="*/ 68 h 138"/>
                  <a:gd name="T34" fmla="*/ 100 w 86"/>
                  <a:gd name="T35" fmla="*/ 171 h 138"/>
                  <a:gd name="T36" fmla="*/ 30 w 86"/>
                  <a:gd name="T37" fmla="*/ 252 h 138"/>
                  <a:gd name="T38" fmla="*/ 174 w 86"/>
                  <a:gd name="T39" fmla="*/ 108 h 138"/>
                  <a:gd name="T40" fmla="*/ 101 w 86"/>
                  <a:gd name="T41" fmla="*/ 194 h 138"/>
                  <a:gd name="T42" fmla="*/ 35 w 86"/>
                  <a:gd name="T43" fmla="*/ 261 h 138"/>
                  <a:gd name="T44" fmla="*/ 71 w 86"/>
                  <a:gd name="T45" fmla="*/ 237 h 138"/>
                  <a:gd name="T46" fmla="*/ 128 w 86"/>
                  <a:gd name="T47" fmla="*/ 190 h 138"/>
                  <a:gd name="T48" fmla="*/ 175 w 86"/>
                  <a:gd name="T49" fmla="*/ 151 h 138"/>
                  <a:gd name="T50" fmla="*/ 47 w 86"/>
                  <a:gd name="T51" fmla="*/ 276 h 1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6" h="138">
                    <a:moveTo>
                      <a:pt x="0" y="121"/>
                    </a:moveTo>
                    <a:cubicBezTo>
                      <a:pt x="1" y="114"/>
                      <a:pt x="7" y="108"/>
                      <a:pt x="10" y="102"/>
                    </a:cubicBezTo>
                    <a:cubicBezTo>
                      <a:pt x="16" y="92"/>
                      <a:pt x="21" y="82"/>
                      <a:pt x="26" y="72"/>
                    </a:cubicBezTo>
                    <a:cubicBezTo>
                      <a:pt x="32" y="60"/>
                      <a:pt x="38" y="47"/>
                      <a:pt x="43" y="34"/>
                    </a:cubicBezTo>
                    <a:cubicBezTo>
                      <a:pt x="47" y="23"/>
                      <a:pt x="53" y="8"/>
                      <a:pt x="62" y="0"/>
                    </a:cubicBezTo>
                    <a:cubicBezTo>
                      <a:pt x="62" y="15"/>
                      <a:pt x="50" y="32"/>
                      <a:pt x="45" y="47"/>
                    </a:cubicBezTo>
                    <a:cubicBezTo>
                      <a:pt x="40" y="61"/>
                      <a:pt x="34" y="75"/>
                      <a:pt x="28" y="88"/>
                    </a:cubicBezTo>
                    <a:cubicBezTo>
                      <a:pt x="22" y="101"/>
                      <a:pt x="13" y="112"/>
                      <a:pt x="7" y="124"/>
                    </a:cubicBezTo>
                    <a:cubicBezTo>
                      <a:pt x="13" y="111"/>
                      <a:pt x="23" y="100"/>
                      <a:pt x="31" y="88"/>
                    </a:cubicBezTo>
                    <a:cubicBezTo>
                      <a:pt x="40" y="73"/>
                      <a:pt x="48" y="58"/>
                      <a:pt x="56" y="44"/>
                    </a:cubicBezTo>
                    <a:cubicBezTo>
                      <a:pt x="60" y="36"/>
                      <a:pt x="70" y="24"/>
                      <a:pt x="72" y="16"/>
                    </a:cubicBezTo>
                    <a:cubicBezTo>
                      <a:pt x="72" y="25"/>
                      <a:pt x="65" y="36"/>
                      <a:pt x="61" y="44"/>
                    </a:cubicBezTo>
                    <a:cubicBezTo>
                      <a:pt x="53" y="58"/>
                      <a:pt x="45" y="72"/>
                      <a:pt x="37" y="87"/>
                    </a:cubicBezTo>
                    <a:cubicBezTo>
                      <a:pt x="30" y="100"/>
                      <a:pt x="22" y="113"/>
                      <a:pt x="16" y="126"/>
                    </a:cubicBezTo>
                    <a:cubicBezTo>
                      <a:pt x="20" y="116"/>
                      <a:pt x="30" y="105"/>
                      <a:pt x="37" y="96"/>
                    </a:cubicBezTo>
                    <a:cubicBezTo>
                      <a:pt x="45" y="84"/>
                      <a:pt x="54" y="72"/>
                      <a:pt x="62" y="60"/>
                    </a:cubicBezTo>
                    <a:cubicBezTo>
                      <a:pt x="68" y="52"/>
                      <a:pt x="73" y="41"/>
                      <a:pt x="80" y="34"/>
                    </a:cubicBezTo>
                    <a:cubicBezTo>
                      <a:pt x="75" y="52"/>
                      <a:pt x="61" y="71"/>
                      <a:pt x="49" y="86"/>
                    </a:cubicBezTo>
                    <a:cubicBezTo>
                      <a:pt x="37" y="99"/>
                      <a:pt x="27" y="115"/>
                      <a:pt x="15" y="126"/>
                    </a:cubicBezTo>
                    <a:cubicBezTo>
                      <a:pt x="40" y="104"/>
                      <a:pt x="64" y="79"/>
                      <a:pt x="85" y="54"/>
                    </a:cubicBezTo>
                    <a:cubicBezTo>
                      <a:pt x="78" y="72"/>
                      <a:pt x="63" y="84"/>
                      <a:pt x="50" y="97"/>
                    </a:cubicBezTo>
                    <a:cubicBezTo>
                      <a:pt x="39" y="108"/>
                      <a:pt x="29" y="120"/>
                      <a:pt x="17" y="130"/>
                    </a:cubicBezTo>
                    <a:cubicBezTo>
                      <a:pt x="22" y="129"/>
                      <a:pt x="31" y="121"/>
                      <a:pt x="35" y="118"/>
                    </a:cubicBezTo>
                    <a:cubicBezTo>
                      <a:pt x="45" y="111"/>
                      <a:pt x="54" y="103"/>
                      <a:pt x="63" y="95"/>
                    </a:cubicBezTo>
                    <a:cubicBezTo>
                      <a:pt x="71" y="89"/>
                      <a:pt x="79" y="80"/>
                      <a:pt x="86" y="75"/>
                    </a:cubicBezTo>
                    <a:cubicBezTo>
                      <a:pt x="66" y="95"/>
                      <a:pt x="47" y="122"/>
                      <a:pt x="23" y="138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9" name="Freeform 160">
                <a:extLst>
                  <a:ext uri="{FF2B5EF4-FFF2-40B4-BE49-F238E27FC236}">
                    <a16:creationId xmlns:a16="http://schemas.microsoft.com/office/drawing/2014/main" id="{30AA9E65-BF0F-4C06-9F17-3C22F2BB0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1883"/>
                <a:ext cx="22" cy="143"/>
              </a:xfrm>
              <a:custGeom>
                <a:avLst/>
                <a:gdLst>
                  <a:gd name="T0" fmla="*/ 0 w 18"/>
                  <a:gd name="T1" fmla="*/ 0 h 114"/>
                  <a:gd name="T2" fmla="*/ 26 w 18"/>
                  <a:gd name="T3" fmla="*/ 225 h 1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14">
                    <a:moveTo>
                      <a:pt x="0" y="0"/>
                    </a:moveTo>
                    <a:cubicBezTo>
                      <a:pt x="0" y="37"/>
                      <a:pt x="18" y="78"/>
                      <a:pt x="14" y="11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0" name="Freeform 161">
                <a:extLst>
                  <a:ext uri="{FF2B5EF4-FFF2-40B4-BE49-F238E27FC236}">
                    <a16:creationId xmlns:a16="http://schemas.microsoft.com/office/drawing/2014/main" id="{7859F487-02B5-4EA3-954B-CAFB509A5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923"/>
                <a:ext cx="43" cy="116"/>
              </a:xfrm>
              <a:custGeom>
                <a:avLst/>
                <a:gdLst>
                  <a:gd name="T0" fmla="*/ 56 w 34"/>
                  <a:gd name="T1" fmla="*/ 0 h 92"/>
                  <a:gd name="T2" fmla="*/ 0 w 34"/>
                  <a:gd name="T3" fmla="*/ 184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92">
                    <a:moveTo>
                      <a:pt x="28" y="0"/>
                    </a:moveTo>
                    <a:cubicBezTo>
                      <a:pt x="34" y="16"/>
                      <a:pt x="8" y="73"/>
                      <a:pt x="0" y="9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1" name="Freeform 162">
                <a:extLst>
                  <a:ext uri="{FF2B5EF4-FFF2-40B4-BE49-F238E27FC236}">
                    <a16:creationId xmlns:a16="http://schemas.microsoft.com/office/drawing/2014/main" id="{8A0114ED-E1B2-4666-91B0-5E8D80BA0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011"/>
                <a:ext cx="83" cy="83"/>
              </a:xfrm>
              <a:custGeom>
                <a:avLst/>
                <a:gdLst>
                  <a:gd name="T0" fmla="*/ 0 w 66"/>
                  <a:gd name="T1" fmla="*/ 0 h 66"/>
                  <a:gd name="T2" fmla="*/ 84 w 66"/>
                  <a:gd name="T3" fmla="*/ 79 h 66"/>
                  <a:gd name="T4" fmla="*/ 131 w 66"/>
                  <a:gd name="T5" fmla="*/ 131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66">
                    <a:moveTo>
                      <a:pt x="0" y="0"/>
                    </a:moveTo>
                    <a:cubicBezTo>
                      <a:pt x="1" y="15"/>
                      <a:pt x="31" y="28"/>
                      <a:pt x="42" y="40"/>
                    </a:cubicBezTo>
                    <a:cubicBezTo>
                      <a:pt x="50" y="50"/>
                      <a:pt x="53" y="62"/>
                      <a:pt x="66" y="6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2" name="Freeform 163">
                <a:extLst>
                  <a:ext uri="{FF2B5EF4-FFF2-40B4-BE49-F238E27FC236}">
                    <a16:creationId xmlns:a16="http://schemas.microsoft.com/office/drawing/2014/main" id="{E2EF7F6D-9AA9-4A99-902A-5C0C2CCBC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134"/>
                <a:ext cx="80" cy="48"/>
              </a:xfrm>
              <a:custGeom>
                <a:avLst/>
                <a:gdLst>
                  <a:gd name="T0" fmla="*/ 0 w 64"/>
                  <a:gd name="T1" fmla="*/ 0 h 38"/>
                  <a:gd name="T2" fmla="*/ 125 w 64"/>
                  <a:gd name="T3" fmla="*/ 7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38">
                    <a:moveTo>
                      <a:pt x="0" y="0"/>
                    </a:moveTo>
                    <a:cubicBezTo>
                      <a:pt x="25" y="9"/>
                      <a:pt x="44" y="21"/>
                      <a:pt x="64" y="38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3" name="Freeform 164">
                <a:extLst>
                  <a:ext uri="{FF2B5EF4-FFF2-40B4-BE49-F238E27FC236}">
                    <a16:creationId xmlns:a16="http://schemas.microsoft.com/office/drawing/2014/main" id="{5A0BAC40-7A39-4031-B3C3-999CD7AFC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262"/>
                <a:ext cx="78" cy="31"/>
              </a:xfrm>
              <a:custGeom>
                <a:avLst/>
                <a:gdLst>
                  <a:gd name="T0" fmla="*/ 0 w 62"/>
                  <a:gd name="T1" fmla="*/ 0 h 24"/>
                  <a:gd name="T2" fmla="*/ 123 w 62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4">
                    <a:moveTo>
                      <a:pt x="0" y="0"/>
                    </a:moveTo>
                    <a:cubicBezTo>
                      <a:pt x="11" y="14"/>
                      <a:pt x="44" y="19"/>
                      <a:pt x="62" y="2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4" name="Freeform 165">
                <a:extLst>
                  <a:ext uri="{FF2B5EF4-FFF2-40B4-BE49-F238E27FC236}">
                    <a16:creationId xmlns:a16="http://schemas.microsoft.com/office/drawing/2014/main" id="{0CC76ECC-1806-47FB-9157-6CBA2F82C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051"/>
                <a:ext cx="50" cy="46"/>
              </a:xfrm>
              <a:custGeom>
                <a:avLst/>
                <a:gdLst>
                  <a:gd name="T0" fmla="*/ 0 w 40"/>
                  <a:gd name="T1" fmla="*/ 70 h 36"/>
                  <a:gd name="T2" fmla="*/ 79 w 40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6">
                    <a:moveTo>
                      <a:pt x="0" y="34"/>
                    </a:moveTo>
                    <a:cubicBezTo>
                      <a:pt x="1" y="36"/>
                      <a:pt x="34" y="6"/>
                      <a:pt x="4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5" name="Freeform 166">
                <a:extLst>
                  <a:ext uri="{FF2B5EF4-FFF2-40B4-BE49-F238E27FC236}">
                    <a16:creationId xmlns:a16="http://schemas.microsoft.com/office/drawing/2014/main" id="{70474B36-30C4-47C8-BD68-E8C27962E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202"/>
                <a:ext cx="46" cy="28"/>
              </a:xfrm>
              <a:custGeom>
                <a:avLst/>
                <a:gdLst>
                  <a:gd name="T0" fmla="*/ 0 w 36"/>
                  <a:gd name="T1" fmla="*/ 46 h 22"/>
                  <a:gd name="T2" fmla="*/ 75 w 3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2">
                    <a:moveTo>
                      <a:pt x="0" y="22"/>
                    </a:moveTo>
                    <a:cubicBezTo>
                      <a:pt x="2" y="12"/>
                      <a:pt x="25" y="5"/>
                      <a:pt x="36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6" name="Freeform 167">
                <a:extLst>
                  <a:ext uri="{FF2B5EF4-FFF2-40B4-BE49-F238E27FC236}">
                    <a16:creationId xmlns:a16="http://schemas.microsoft.com/office/drawing/2014/main" id="{72FD59AB-BF5A-4FCC-A9DE-7293D5255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318"/>
                <a:ext cx="50" cy="5"/>
              </a:xfrm>
              <a:custGeom>
                <a:avLst/>
                <a:gdLst>
                  <a:gd name="T0" fmla="*/ 0 w 40"/>
                  <a:gd name="T1" fmla="*/ 0 h 4"/>
                  <a:gd name="T2" fmla="*/ 79 w 40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4">
                    <a:moveTo>
                      <a:pt x="0" y="0"/>
                    </a:moveTo>
                    <a:cubicBezTo>
                      <a:pt x="11" y="4"/>
                      <a:pt x="28" y="3"/>
                      <a:pt x="40" y="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7" name="Freeform 168">
                <a:extLst>
                  <a:ext uri="{FF2B5EF4-FFF2-40B4-BE49-F238E27FC236}">
                    <a16:creationId xmlns:a16="http://schemas.microsoft.com/office/drawing/2014/main" id="{DBC75623-4067-4834-8FBC-4BF90D823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494"/>
                <a:ext cx="68" cy="8"/>
              </a:xfrm>
              <a:custGeom>
                <a:avLst/>
                <a:gdLst>
                  <a:gd name="T0" fmla="*/ 0 w 54"/>
                  <a:gd name="T1" fmla="*/ 0 h 7"/>
                  <a:gd name="T2" fmla="*/ 108 w 54"/>
                  <a:gd name="T3" fmla="*/ 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7">
                    <a:moveTo>
                      <a:pt x="0" y="0"/>
                    </a:moveTo>
                    <a:cubicBezTo>
                      <a:pt x="14" y="6"/>
                      <a:pt x="44" y="7"/>
                      <a:pt x="54" y="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8" name="Freeform 169">
                <a:extLst>
                  <a:ext uri="{FF2B5EF4-FFF2-40B4-BE49-F238E27FC236}">
                    <a16:creationId xmlns:a16="http://schemas.microsoft.com/office/drawing/2014/main" id="{EACC821C-816B-46F1-9738-89747E777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632"/>
                <a:ext cx="65" cy="7"/>
              </a:xfrm>
              <a:custGeom>
                <a:avLst/>
                <a:gdLst>
                  <a:gd name="T0" fmla="*/ 101 w 52"/>
                  <a:gd name="T1" fmla="*/ 0 h 6"/>
                  <a:gd name="T2" fmla="*/ 0 w 52"/>
                  <a:gd name="T3" fmla="*/ 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6">
                    <a:moveTo>
                      <a:pt x="52" y="0"/>
                    </a:moveTo>
                    <a:cubicBezTo>
                      <a:pt x="37" y="6"/>
                      <a:pt x="16" y="0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9" name="Freeform 170">
                <a:extLst>
                  <a:ext uri="{FF2B5EF4-FFF2-40B4-BE49-F238E27FC236}">
                    <a16:creationId xmlns:a16="http://schemas.microsoft.com/office/drawing/2014/main" id="{DBE2AD07-A529-4C19-B1FF-CE0870A43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2783"/>
                <a:ext cx="63" cy="20"/>
              </a:xfrm>
              <a:custGeom>
                <a:avLst/>
                <a:gdLst>
                  <a:gd name="T0" fmla="*/ 100 w 50"/>
                  <a:gd name="T1" fmla="*/ 0 h 16"/>
                  <a:gd name="T2" fmla="*/ 0 w 50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6">
                    <a:moveTo>
                      <a:pt x="50" y="0"/>
                    </a:moveTo>
                    <a:cubicBezTo>
                      <a:pt x="33" y="2"/>
                      <a:pt x="18" y="15"/>
                      <a:pt x="0" y="1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0" name="Freeform 171">
                <a:extLst>
                  <a:ext uri="{FF2B5EF4-FFF2-40B4-BE49-F238E27FC236}">
                    <a16:creationId xmlns:a16="http://schemas.microsoft.com/office/drawing/2014/main" id="{293AA073-2035-4004-A252-10582408F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924"/>
                <a:ext cx="55" cy="14"/>
              </a:xfrm>
              <a:custGeom>
                <a:avLst/>
                <a:gdLst>
                  <a:gd name="T0" fmla="*/ 86 w 44"/>
                  <a:gd name="T1" fmla="*/ 1 h 11"/>
                  <a:gd name="T2" fmla="*/ 0 w 44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11">
                    <a:moveTo>
                      <a:pt x="44" y="1"/>
                    </a:moveTo>
                    <a:cubicBezTo>
                      <a:pt x="31" y="0"/>
                      <a:pt x="9" y="3"/>
                      <a:pt x="0" y="11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1" name="Freeform 172">
                <a:extLst>
                  <a:ext uri="{FF2B5EF4-FFF2-40B4-BE49-F238E27FC236}">
                    <a16:creationId xmlns:a16="http://schemas.microsoft.com/office/drawing/2014/main" id="{A96E83F3-33C8-462D-9518-70292D00F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044"/>
                <a:ext cx="55" cy="75"/>
              </a:xfrm>
              <a:custGeom>
                <a:avLst/>
                <a:gdLst>
                  <a:gd name="T0" fmla="*/ 86 w 44"/>
                  <a:gd name="T1" fmla="*/ 0 h 60"/>
                  <a:gd name="T2" fmla="*/ 44 w 44"/>
                  <a:gd name="T3" fmla="*/ 63 h 60"/>
                  <a:gd name="T4" fmla="*/ 0 w 44"/>
                  <a:gd name="T5" fmla="*/ 118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60">
                    <a:moveTo>
                      <a:pt x="44" y="0"/>
                    </a:moveTo>
                    <a:cubicBezTo>
                      <a:pt x="43" y="11"/>
                      <a:pt x="28" y="22"/>
                      <a:pt x="22" y="32"/>
                    </a:cubicBezTo>
                    <a:cubicBezTo>
                      <a:pt x="15" y="41"/>
                      <a:pt x="8" y="52"/>
                      <a:pt x="0" y="6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2" name="Freeform 173">
                <a:extLst>
                  <a:ext uri="{FF2B5EF4-FFF2-40B4-BE49-F238E27FC236}">
                    <a16:creationId xmlns:a16="http://schemas.microsoft.com/office/drawing/2014/main" id="{78D409B1-0CA5-4043-94EE-0F7E031ED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3046"/>
                <a:ext cx="52" cy="86"/>
              </a:xfrm>
              <a:custGeom>
                <a:avLst/>
                <a:gdLst>
                  <a:gd name="T0" fmla="*/ 8 w 41"/>
                  <a:gd name="T1" fmla="*/ 8 h 68"/>
                  <a:gd name="T2" fmla="*/ 1 w 41"/>
                  <a:gd name="T3" fmla="*/ 8 h 68"/>
                  <a:gd name="T4" fmla="*/ 77 w 41"/>
                  <a:gd name="T5" fmla="*/ 138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68">
                    <a:moveTo>
                      <a:pt x="4" y="4"/>
                    </a:moveTo>
                    <a:cubicBezTo>
                      <a:pt x="2" y="4"/>
                      <a:pt x="0" y="0"/>
                      <a:pt x="1" y="4"/>
                    </a:cubicBezTo>
                    <a:cubicBezTo>
                      <a:pt x="9" y="13"/>
                      <a:pt x="41" y="63"/>
                      <a:pt x="38" y="68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3" name="Freeform 174">
                <a:extLst>
                  <a:ext uri="{FF2B5EF4-FFF2-40B4-BE49-F238E27FC236}">
                    <a16:creationId xmlns:a16="http://schemas.microsoft.com/office/drawing/2014/main" id="{5F035995-9E78-4981-B7BF-8DADE3259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958"/>
                <a:ext cx="70" cy="26"/>
              </a:xfrm>
              <a:custGeom>
                <a:avLst/>
                <a:gdLst>
                  <a:gd name="T0" fmla="*/ 0 w 56"/>
                  <a:gd name="T1" fmla="*/ 0 h 20"/>
                  <a:gd name="T2" fmla="*/ 110 w 56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0">
                    <a:moveTo>
                      <a:pt x="0" y="0"/>
                    </a:moveTo>
                    <a:cubicBezTo>
                      <a:pt x="9" y="12"/>
                      <a:pt x="46" y="17"/>
                      <a:pt x="56" y="2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4" name="Freeform 175">
                <a:extLst>
                  <a:ext uri="{FF2B5EF4-FFF2-40B4-BE49-F238E27FC236}">
                    <a16:creationId xmlns:a16="http://schemas.microsoft.com/office/drawing/2014/main" id="{336E73D9-1448-443D-A41D-311CDEB15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750"/>
                <a:ext cx="83" cy="5"/>
              </a:xfrm>
              <a:custGeom>
                <a:avLst/>
                <a:gdLst>
                  <a:gd name="T0" fmla="*/ 0 w 66"/>
                  <a:gd name="T1" fmla="*/ 8 h 4"/>
                  <a:gd name="T2" fmla="*/ 79 w 66"/>
                  <a:gd name="T3" fmla="*/ 5 h 4"/>
                  <a:gd name="T4" fmla="*/ 118 w 6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4">
                    <a:moveTo>
                      <a:pt x="0" y="4"/>
                    </a:moveTo>
                    <a:cubicBezTo>
                      <a:pt x="14" y="4"/>
                      <a:pt x="27" y="3"/>
                      <a:pt x="40" y="2"/>
                    </a:cubicBezTo>
                    <a:cubicBezTo>
                      <a:pt x="45" y="1"/>
                      <a:pt x="66" y="0"/>
                      <a:pt x="6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5" name="Freeform 176">
                <a:extLst>
                  <a:ext uri="{FF2B5EF4-FFF2-40B4-BE49-F238E27FC236}">
                    <a16:creationId xmlns:a16="http://schemas.microsoft.com/office/drawing/2014/main" id="{17DDAE5D-93BC-4DE0-9FE5-1038A5242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548"/>
                <a:ext cx="89" cy="22"/>
              </a:xfrm>
              <a:custGeom>
                <a:avLst/>
                <a:gdLst>
                  <a:gd name="T0" fmla="*/ 0 w 71"/>
                  <a:gd name="T1" fmla="*/ 27 h 18"/>
                  <a:gd name="T2" fmla="*/ 140 w 71"/>
                  <a:gd name="T3" fmla="*/ 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8">
                    <a:moveTo>
                      <a:pt x="0" y="15"/>
                    </a:moveTo>
                    <a:cubicBezTo>
                      <a:pt x="28" y="18"/>
                      <a:pt x="44" y="0"/>
                      <a:pt x="71" y="3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6" name="Freeform 177">
                <a:extLst>
                  <a:ext uri="{FF2B5EF4-FFF2-40B4-BE49-F238E27FC236}">
                    <a16:creationId xmlns:a16="http://schemas.microsoft.com/office/drawing/2014/main" id="{929C5BFC-A788-443C-8403-570D99BB8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2350"/>
                <a:ext cx="103" cy="43"/>
              </a:xfrm>
              <a:custGeom>
                <a:avLst/>
                <a:gdLst>
                  <a:gd name="T0" fmla="*/ 0 w 82"/>
                  <a:gd name="T1" fmla="*/ 61 h 34"/>
                  <a:gd name="T2" fmla="*/ 162 w 82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34">
                    <a:moveTo>
                      <a:pt x="0" y="30"/>
                    </a:moveTo>
                    <a:cubicBezTo>
                      <a:pt x="24" y="34"/>
                      <a:pt x="59" y="6"/>
                      <a:pt x="82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7" name="Freeform 178">
                <a:extLst>
                  <a:ext uri="{FF2B5EF4-FFF2-40B4-BE49-F238E27FC236}">
                    <a16:creationId xmlns:a16="http://schemas.microsoft.com/office/drawing/2014/main" id="{212B8CDC-CCBB-4150-A173-49387CB2B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149"/>
                <a:ext cx="106" cy="33"/>
              </a:xfrm>
              <a:custGeom>
                <a:avLst/>
                <a:gdLst>
                  <a:gd name="T0" fmla="*/ 0 w 84"/>
                  <a:gd name="T1" fmla="*/ 53 h 26"/>
                  <a:gd name="T2" fmla="*/ 169 w 84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4" h="26">
                    <a:moveTo>
                      <a:pt x="0" y="26"/>
                    </a:moveTo>
                    <a:cubicBezTo>
                      <a:pt x="29" y="18"/>
                      <a:pt x="56" y="3"/>
                      <a:pt x="84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8" name="Freeform 179">
                <a:extLst>
                  <a:ext uri="{FF2B5EF4-FFF2-40B4-BE49-F238E27FC236}">
                    <a16:creationId xmlns:a16="http://schemas.microsoft.com/office/drawing/2014/main" id="{5E25B710-419D-4985-9EFD-EE6D2F79E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1933"/>
                <a:ext cx="116" cy="38"/>
              </a:xfrm>
              <a:custGeom>
                <a:avLst/>
                <a:gdLst>
                  <a:gd name="T0" fmla="*/ 0 w 92"/>
                  <a:gd name="T1" fmla="*/ 61 h 30"/>
                  <a:gd name="T2" fmla="*/ 184 w 92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2" h="30">
                    <a:moveTo>
                      <a:pt x="0" y="30"/>
                    </a:moveTo>
                    <a:cubicBezTo>
                      <a:pt x="28" y="16"/>
                      <a:pt x="61" y="2"/>
                      <a:pt x="92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9" name="Freeform 180">
                <a:extLst>
                  <a:ext uri="{FF2B5EF4-FFF2-40B4-BE49-F238E27FC236}">
                    <a16:creationId xmlns:a16="http://schemas.microsoft.com/office/drawing/2014/main" id="{AD72BAA5-1A0F-4FA7-A076-46B52F8BB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848"/>
                <a:ext cx="131" cy="48"/>
              </a:xfrm>
              <a:custGeom>
                <a:avLst/>
                <a:gdLst>
                  <a:gd name="T0" fmla="*/ 0 w 104"/>
                  <a:gd name="T1" fmla="*/ 0 h 38"/>
                  <a:gd name="T2" fmla="*/ 208 w 104"/>
                  <a:gd name="T3" fmla="*/ 77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" h="38">
                    <a:moveTo>
                      <a:pt x="0" y="0"/>
                    </a:moveTo>
                    <a:cubicBezTo>
                      <a:pt x="35" y="13"/>
                      <a:pt x="71" y="23"/>
                      <a:pt x="104" y="38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0" name="Freeform 181">
                <a:extLst>
                  <a:ext uri="{FF2B5EF4-FFF2-40B4-BE49-F238E27FC236}">
                    <a16:creationId xmlns:a16="http://schemas.microsoft.com/office/drawing/2014/main" id="{B53E7014-FC35-40D2-B48E-8788C31C0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818"/>
                <a:ext cx="91" cy="21"/>
              </a:xfrm>
              <a:custGeom>
                <a:avLst/>
                <a:gdLst>
                  <a:gd name="T0" fmla="*/ 0 w 72"/>
                  <a:gd name="T1" fmla="*/ 26 h 17"/>
                  <a:gd name="T2" fmla="*/ 145 w 72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7">
                    <a:moveTo>
                      <a:pt x="0" y="14"/>
                    </a:moveTo>
                    <a:cubicBezTo>
                      <a:pt x="2" y="17"/>
                      <a:pt x="58" y="4"/>
                      <a:pt x="72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1" name="Freeform 182">
                <a:extLst>
                  <a:ext uri="{FF2B5EF4-FFF2-40B4-BE49-F238E27FC236}">
                    <a16:creationId xmlns:a16="http://schemas.microsoft.com/office/drawing/2014/main" id="{6ED23CFE-3700-4B58-8924-1D9E4484D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963"/>
                <a:ext cx="115" cy="63"/>
              </a:xfrm>
              <a:custGeom>
                <a:avLst/>
                <a:gdLst>
                  <a:gd name="T0" fmla="*/ 6 w 91"/>
                  <a:gd name="T1" fmla="*/ 0 h 50"/>
                  <a:gd name="T2" fmla="*/ 0 w 91"/>
                  <a:gd name="T3" fmla="*/ 8 h 50"/>
                  <a:gd name="T4" fmla="*/ 183 w 91"/>
                  <a:gd name="T5" fmla="*/ 10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50">
                    <a:moveTo>
                      <a:pt x="3" y="0"/>
                    </a:moveTo>
                    <a:cubicBezTo>
                      <a:pt x="2" y="1"/>
                      <a:pt x="1" y="3"/>
                      <a:pt x="0" y="4"/>
                    </a:cubicBezTo>
                    <a:cubicBezTo>
                      <a:pt x="21" y="23"/>
                      <a:pt x="63" y="41"/>
                      <a:pt x="91" y="5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2" name="Freeform 183">
                <a:extLst>
                  <a:ext uri="{FF2B5EF4-FFF2-40B4-BE49-F238E27FC236}">
                    <a16:creationId xmlns:a16="http://schemas.microsoft.com/office/drawing/2014/main" id="{B431C9DE-67D8-44CA-8B49-CD026689C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112"/>
                <a:ext cx="114" cy="35"/>
              </a:xfrm>
              <a:custGeom>
                <a:avLst/>
                <a:gdLst>
                  <a:gd name="T0" fmla="*/ 0 w 90"/>
                  <a:gd name="T1" fmla="*/ 0 h 28"/>
                  <a:gd name="T2" fmla="*/ 182 w 90"/>
                  <a:gd name="T3" fmla="*/ 5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28">
                    <a:moveTo>
                      <a:pt x="0" y="0"/>
                    </a:moveTo>
                    <a:cubicBezTo>
                      <a:pt x="25" y="7"/>
                      <a:pt x="71" y="12"/>
                      <a:pt x="90" y="28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3" name="Freeform 184">
                <a:extLst>
                  <a:ext uri="{FF2B5EF4-FFF2-40B4-BE49-F238E27FC236}">
                    <a16:creationId xmlns:a16="http://schemas.microsoft.com/office/drawing/2014/main" id="{D331672D-D82F-431E-9CD3-07A88B5CD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252"/>
                <a:ext cx="118" cy="25"/>
              </a:xfrm>
              <a:custGeom>
                <a:avLst/>
                <a:gdLst>
                  <a:gd name="T0" fmla="*/ 0 w 94"/>
                  <a:gd name="T1" fmla="*/ 0 h 20"/>
                  <a:gd name="T2" fmla="*/ 186 w 94"/>
                  <a:gd name="T3" fmla="*/ 3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4" h="20">
                    <a:moveTo>
                      <a:pt x="0" y="0"/>
                    </a:moveTo>
                    <a:cubicBezTo>
                      <a:pt x="19" y="18"/>
                      <a:pt x="73" y="11"/>
                      <a:pt x="94" y="2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4" name="Freeform 185">
                <a:extLst>
                  <a:ext uri="{FF2B5EF4-FFF2-40B4-BE49-F238E27FC236}">
                    <a16:creationId xmlns:a16="http://schemas.microsoft.com/office/drawing/2014/main" id="{2B29EE9C-5E54-42EC-A84C-56F08D23E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428"/>
                <a:ext cx="113" cy="33"/>
              </a:xfrm>
              <a:custGeom>
                <a:avLst/>
                <a:gdLst>
                  <a:gd name="T0" fmla="*/ 0 w 90"/>
                  <a:gd name="T1" fmla="*/ 0 h 26"/>
                  <a:gd name="T2" fmla="*/ 178 w 90"/>
                  <a:gd name="T3" fmla="*/ 53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0" h="26">
                    <a:moveTo>
                      <a:pt x="0" y="0"/>
                    </a:moveTo>
                    <a:cubicBezTo>
                      <a:pt x="29" y="13"/>
                      <a:pt x="60" y="20"/>
                      <a:pt x="90" y="2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5" name="Freeform 186">
                <a:extLst>
                  <a:ext uri="{FF2B5EF4-FFF2-40B4-BE49-F238E27FC236}">
                    <a16:creationId xmlns:a16="http://schemas.microsoft.com/office/drawing/2014/main" id="{4D149D73-29AB-40AA-9E29-C2219F784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71"/>
                <a:ext cx="106" cy="33"/>
              </a:xfrm>
              <a:custGeom>
                <a:avLst/>
                <a:gdLst>
                  <a:gd name="T0" fmla="*/ 0 w 84"/>
                  <a:gd name="T1" fmla="*/ 53 h 26"/>
                  <a:gd name="T2" fmla="*/ 116 w 84"/>
                  <a:gd name="T3" fmla="*/ 13 h 26"/>
                  <a:gd name="T4" fmla="*/ 169 w 84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26">
                    <a:moveTo>
                      <a:pt x="0" y="26"/>
                    </a:moveTo>
                    <a:cubicBezTo>
                      <a:pt x="15" y="13"/>
                      <a:pt x="40" y="9"/>
                      <a:pt x="58" y="6"/>
                    </a:cubicBezTo>
                    <a:cubicBezTo>
                      <a:pt x="66" y="5"/>
                      <a:pt x="79" y="5"/>
                      <a:pt x="84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6" name="Freeform 187">
                <a:extLst>
                  <a:ext uri="{FF2B5EF4-FFF2-40B4-BE49-F238E27FC236}">
                    <a16:creationId xmlns:a16="http://schemas.microsoft.com/office/drawing/2014/main" id="{0080248E-12D3-42F0-BFA5-55E5EF49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707"/>
                <a:ext cx="95" cy="29"/>
              </a:xfrm>
              <a:custGeom>
                <a:avLst/>
                <a:gdLst>
                  <a:gd name="T0" fmla="*/ 0 w 76"/>
                  <a:gd name="T1" fmla="*/ 40 h 23"/>
                  <a:gd name="T2" fmla="*/ 75 w 76"/>
                  <a:gd name="T3" fmla="*/ 18 h 23"/>
                  <a:gd name="T4" fmla="*/ 149 w 76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23">
                    <a:moveTo>
                      <a:pt x="0" y="20"/>
                    </a:moveTo>
                    <a:cubicBezTo>
                      <a:pt x="14" y="23"/>
                      <a:pt x="25" y="13"/>
                      <a:pt x="38" y="9"/>
                    </a:cubicBezTo>
                    <a:cubicBezTo>
                      <a:pt x="50" y="5"/>
                      <a:pt x="69" y="4"/>
                      <a:pt x="76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7" name="Freeform 188">
                <a:extLst>
                  <a:ext uri="{FF2B5EF4-FFF2-40B4-BE49-F238E27FC236}">
                    <a16:creationId xmlns:a16="http://schemas.microsoft.com/office/drawing/2014/main" id="{1CCD067B-71AB-4F6C-9218-44C7E7328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843"/>
                <a:ext cx="68" cy="33"/>
              </a:xfrm>
              <a:custGeom>
                <a:avLst/>
                <a:gdLst>
                  <a:gd name="T0" fmla="*/ 0 w 54"/>
                  <a:gd name="T1" fmla="*/ 53 h 26"/>
                  <a:gd name="T2" fmla="*/ 108 w 54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26">
                    <a:moveTo>
                      <a:pt x="0" y="26"/>
                    </a:moveTo>
                    <a:cubicBezTo>
                      <a:pt x="16" y="14"/>
                      <a:pt x="38" y="7"/>
                      <a:pt x="54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8" name="Freeform 189">
                <a:extLst>
                  <a:ext uri="{FF2B5EF4-FFF2-40B4-BE49-F238E27FC236}">
                    <a16:creationId xmlns:a16="http://schemas.microsoft.com/office/drawing/2014/main" id="{8CAFA760-7A43-4EA2-BCF1-FC05DA164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938"/>
                <a:ext cx="60" cy="53"/>
              </a:xfrm>
              <a:custGeom>
                <a:avLst/>
                <a:gdLst>
                  <a:gd name="T0" fmla="*/ 94 w 48"/>
                  <a:gd name="T1" fmla="*/ 0 h 42"/>
                  <a:gd name="T2" fmla="*/ 0 w 48"/>
                  <a:gd name="T3" fmla="*/ 85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2">
                    <a:moveTo>
                      <a:pt x="48" y="0"/>
                    </a:moveTo>
                    <a:cubicBezTo>
                      <a:pt x="33" y="7"/>
                      <a:pt x="2" y="30"/>
                      <a:pt x="0" y="4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9" name="Freeform 190">
                <a:extLst>
                  <a:ext uri="{FF2B5EF4-FFF2-40B4-BE49-F238E27FC236}">
                    <a16:creationId xmlns:a16="http://schemas.microsoft.com/office/drawing/2014/main" id="{487F332D-E161-4B14-92C6-E19A27D4C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981"/>
                <a:ext cx="13" cy="118"/>
              </a:xfrm>
              <a:custGeom>
                <a:avLst/>
                <a:gdLst>
                  <a:gd name="T0" fmla="*/ 22 w 10"/>
                  <a:gd name="T1" fmla="*/ 0 h 94"/>
                  <a:gd name="T2" fmla="*/ 9 w 10"/>
                  <a:gd name="T3" fmla="*/ 186 h 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4">
                    <a:moveTo>
                      <a:pt x="10" y="0"/>
                    </a:moveTo>
                    <a:cubicBezTo>
                      <a:pt x="0" y="25"/>
                      <a:pt x="8" y="67"/>
                      <a:pt x="4" y="9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0" name="Freeform 191">
                <a:extLst>
                  <a:ext uri="{FF2B5EF4-FFF2-40B4-BE49-F238E27FC236}">
                    <a16:creationId xmlns:a16="http://schemas.microsoft.com/office/drawing/2014/main" id="{0407FC5B-5E09-475A-A69F-E5E3002B7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953"/>
                <a:ext cx="63" cy="38"/>
              </a:xfrm>
              <a:custGeom>
                <a:avLst/>
                <a:gdLst>
                  <a:gd name="T0" fmla="*/ 0 w 50"/>
                  <a:gd name="T1" fmla="*/ 0 h 30"/>
                  <a:gd name="T2" fmla="*/ 100 w 50"/>
                  <a:gd name="T3" fmla="*/ 6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0">
                    <a:moveTo>
                      <a:pt x="0" y="0"/>
                    </a:moveTo>
                    <a:cubicBezTo>
                      <a:pt x="14" y="13"/>
                      <a:pt x="37" y="18"/>
                      <a:pt x="50" y="3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1" name="Freeform 192">
                <a:extLst>
                  <a:ext uri="{FF2B5EF4-FFF2-40B4-BE49-F238E27FC236}">
                    <a16:creationId xmlns:a16="http://schemas.microsoft.com/office/drawing/2014/main" id="{26E0BC9E-9254-460E-8FB0-1D1CD91B8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2818"/>
                <a:ext cx="71" cy="2"/>
              </a:xfrm>
              <a:custGeom>
                <a:avLst/>
                <a:gdLst>
                  <a:gd name="T0" fmla="*/ 0 w 56"/>
                  <a:gd name="T1" fmla="*/ 2 h 2"/>
                  <a:gd name="T2" fmla="*/ 114 w 5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2">
                    <a:moveTo>
                      <a:pt x="0" y="2"/>
                    </a:moveTo>
                    <a:cubicBezTo>
                      <a:pt x="19" y="2"/>
                      <a:pt x="38" y="0"/>
                      <a:pt x="56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2" name="Freeform 193">
                <a:extLst>
                  <a:ext uri="{FF2B5EF4-FFF2-40B4-BE49-F238E27FC236}">
                    <a16:creationId xmlns:a16="http://schemas.microsoft.com/office/drawing/2014/main" id="{D3D3140F-2583-4769-ABE6-8C3310C83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622"/>
                <a:ext cx="73" cy="10"/>
              </a:xfrm>
              <a:custGeom>
                <a:avLst/>
                <a:gdLst>
                  <a:gd name="T0" fmla="*/ 0 w 58"/>
                  <a:gd name="T1" fmla="*/ 0 h 8"/>
                  <a:gd name="T2" fmla="*/ 116 w 58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8">
                    <a:moveTo>
                      <a:pt x="0" y="0"/>
                    </a:moveTo>
                    <a:cubicBezTo>
                      <a:pt x="17" y="7"/>
                      <a:pt x="40" y="2"/>
                      <a:pt x="58" y="8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3" name="Freeform 194">
                <a:extLst>
                  <a:ext uri="{FF2B5EF4-FFF2-40B4-BE49-F238E27FC236}">
                    <a16:creationId xmlns:a16="http://schemas.microsoft.com/office/drawing/2014/main" id="{3374BECF-AAC9-4D55-854B-C3A3B0EC2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408"/>
                <a:ext cx="85" cy="25"/>
              </a:xfrm>
              <a:custGeom>
                <a:avLst/>
                <a:gdLst>
                  <a:gd name="T0" fmla="*/ 0 w 68"/>
                  <a:gd name="T1" fmla="*/ 0 h 20"/>
                  <a:gd name="T2" fmla="*/ 133 w 68"/>
                  <a:gd name="T3" fmla="*/ 3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0">
                    <a:moveTo>
                      <a:pt x="0" y="0"/>
                    </a:moveTo>
                    <a:cubicBezTo>
                      <a:pt x="23" y="4"/>
                      <a:pt x="51" y="16"/>
                      <a:pt x="68" y="2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4" name="Freeform 195">
                <a:extLst>
                  <a:ext uri="{FF2B5EF4-FFF2-40B4-BE49-F238E27FC236}">
                    <a16:creationId xmlns:a16="http://schemas.microsoft.com/office/drawing/2014/main" id="{20301640-551A-47F2-A8AC-FDC361109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490"/>
                <a:ext cx="107" cy="163"/>
              </a:xfrm>
              <a:custGeom>
                <a:avLst/>
                <a:gdLst>
                  <a:gd name="T0" fmla="*/ 128 w 85"/>
                  <a:gd name="T1" fmla="*/ 252 h 130"/>
                  <a:gd name="T2" fmla="*/ 130 w 85"/>
                  <a:gd name="T3" fmla="*/ 256 h 130"/>
                  <a:gd name="T4" fmla="*/ 39 w 85"/>
                  <a:gd name="T5" fmla="*/ 163 h 130"/>
                  <a:gd name="T6" fmla="*/ 0 w 85"/>
                  <a:gd name="T7" fmla="*/ 107 h 130"/>
                  <a:gd name="T8" fmla="*/ 23 w 85"/>
                  <a:gd name="T9" fmla="*/ 129 h 130"/>
                  <a:gd name="T10" fmla="*/ 62 w 85"/>
                  <a:gd name="T11" fmla="*/ 163 h 130"/>
                  <a:gd name="T12" fmla="*/ 103 w 85"/>
                  <a:gd name="T13" fmla="*/ 204 h 130"/>
                  <a:gd name="T14" fmla="*/ 146 w 85"/>
                  <a:gd name="T15" fmla="*/ 243 h 130"/>
                  <a:gd name="T16" fmla="*/ 79 w 85"/>
                  <a:gd name="T17" fmla="*/ 163 h 130"/>
                  <a:gd name="T18" fmla="*/ 38 w 85"/>
                  <a:gd name="T19" fmla="*/ 109 h 130"/>
                  <a:gd name="T20" fmla="*/ 8 w 85"/>
                  <a:gd name="T21" fmla="*/ 63 h 130"/>
                  <a:gd name="T22" fmla="*/ 157 w 85"/>
                  <a:gd name="T23" fmla="*/ 239 h 130"/>
                  <a:gd name="T24" fmla="*/ 44 w 85"/>
                  <a:gd name="T25" fmla="*/ 76 h 130"/>
                  <a:gd name="T26" fmla="*/ 20 w 85"/>
                  <a:gd name="T27" fmla="*/ 31 h 130"/>
                  <a:gd name="T28" fmla="*/ 130 w 85"/>
                  <a:gd name="T29" fmla="*/ 172 h 130"/>
                  <a:gd name="T30" fmla="*/ 170 w 85"/>
                  <a:gd name="T31" fmla="*/ 231 h 130"/>
                  <a:gd name="T32" fmla="*/ 108 w 85"/>
                  <a:gd name="T33" fmla="*/ 125 h 130"/>
                  <a:gd name="T34" fmla="*/ 78 w 85"/>
                  <a:gd name="T35" fmla="*/ 73 h 130"/>
                  <a:gd name="T36" fmla="*/ 39 w 85"/>
                  <a:gd name="T37" fmla="*/ 0 h 130"/>
                  <a:gd name="T38" fmla="*/ 99 w 85"/>
                  <a:gd name="T39" fmla="*/ 70 h 130"/>
                  <a:gd name="T40" fmla="*/ 147 w 85"/>
                  <a:gd name="T41" fmla="*/ 149 h 13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5" h="130">
                    <a:moveTo>
                      <a:pt x="64" y="128"/>
                    </a:moveTo>
                    <a:cubicBezTo>
                      <a:pt x="64" y="129"/>
                      <a:pt x="65" y="129"/>
                      <a:pt x="65" y="130"/>
                    </a:cubicBezTo>
                    <a:cubicBezTo>
                      <a:pt x="48" y="123"/>
                      <a:pt x="32" y="97"/>
                      <a:pt x="20" y="83"/>
                    </a:cubicBezTo>
                    <a:cubicBezTo>
                      <a:pt x="12" y="75"/>
                      <a:pt x="5" y="64"/>
                      <a:pt x="0" y="54"/>
                    </a:cubicBezTo>
                    <a:cubicBezTo>
                      <a:pt x="4" y="56"/>
                      <a:pt x="7" y="62"/>
                      <a:pt x="11" y="65"/>
                    </a:cubicBezTo>
                    <a:cubicBezTo>
                      <a:pt x="17" y="72"/>
                      <a:pt x="25" y="77"/>
                      <a:pt x="31" y="83"/>
                    </a:cubicBezTo>
                    <a:cubicBezTo>
                      <a:pt x="39" y="89"/>
                      <a:pt x="45" y="97"/>
                      <a:pt x="52" y="104"/>
                    </a:cubicBezTo>
                    <a:cubicBezTo>
                      <a:pt x="59" y="111"/>
                      <a:pt x="66" y="118"/>
                      <a:pt x="73" y="124"/>
                    </a:cubicBezTo>
                    <a:cubicBezTo>
                      <a:pt x="58" y="117"/>
                      <a:pt x="49" y="96"/>
                      <a:pt x="40" y="83"/>
                    </a:cubicBezTo>
                    <a:cubicBezTo>
                      <a:pt x="33" y="73"/>
                      <a:pt x="25" y="64"/>
                      <a:pt x="19" y="55"/>
                    </a:cubicBezTo>
                    <a:cubicBezTo>
                      <a:pt x="14" y="48"/>
                      <a:pt x="7" y="39"/>
                      <a:pt x="4" y="32"/>
                    </a:cubicBezTo>
                    <a:cubicBezTo>
                      <a:pt x="29" y="61"/>
                      <a:pt x="57" y="90"/>
                      <a:pt x="79" y="121"/>
                    </a:cubicBezTo>
                    <a:cubicBezTo>
                      <a:pt x="53" y="102"/>
                      <a:pt x="39" y="66"/>
                      <a:pt x="22" y="39"/>
                    </a:cubicBezTo>
                    <a:cubicBezTo>
                      <a:pt x="17" y="32"/>
                      <a:pt x="15" y="23"/>
                      <a:pt x="10" y="16"/>
                    </a:cubicBezTo>
                    <a:cubicBezTo>
                      <a:pt x="28" y="39"/>
                      <a:pt x="48" y="62"/>
                      <a:pt x="65" y="87"/>
                    </a:cubicBezTo>
                    <a:cubicBezTo>
                      <a:pt x="71" y="96"/>
                      <a:pt x="77" y="109"/>
                      <a:pt x="85" y="117"/>
                    </a:cubicBezTo>
                    <a:cubicBezTo>
                      <a:pt x="82" y="99"/>
                      <a:pt x="64" y="80"/>
                      <a:pt x="54" y="64"/>
                    </a:cubicBezTo>
                    <a:cubicBezTo>
                      <a:pt x="49" y="55"/>
                      <a:pt x="44" y="46"/>
                      <a:pt x="39" y="37"/>
                    </a:cubicBezTo>
                    <a:cubicBezTo>
                      <a:pt x="33" y="25"/>
                      <a:pt x="24" y="12"/>
                      <a:pt x="20" y="0"/>
                    </a:cubicBezTo>
                    <a:cubicBezTo>
                      <a:pt x="33" y="2"/>
                      <a:pt x="43" y="26"/>
                      <a:pt x="50" y="36"/>
                    </a:cubicBezTo>
                    <a:cubicBezTo>
                      <a:pt x="58" y="48"/>
                      <a:pt x="68" y="62"/>
                      <a:pt x="74" y="7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5" name="Freeform 196">
                <a:extLst>
                  <a:ext uri="{FF2B5EF4-FFF2-40B4-BE49-F238E27FC236}">
                    <a16:creationId xmlns:a16="http://schemas.microsoft.com/office/drawing/2014/main" id="{0BAA7E12-5FF0-4DD4-B2EE-4B47800A0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657"/>
                <a:ext cx="115" cy="105"/>
              </a:xfrm>
              <a:custGeom>
                <a:avLst/>
                <a:gdLst>
                  <a:gd name="T0" fmla="*/ 176 w 91"/>
                  <a:gd name="T1" fmla="*/ 163 h 84"/>
                  <a:gd name="T2" fmla="*/ 114 w 91"/>
                  <a:gd name="T3" fmla="*/ 130 h 84"/>
                  <a:gd name="T4" fmla="*/ 67 w 91"/>
                  <a:gd name="T5" fmla="*/ 108 h 84"/>
                  <a:gd name="T6" fmla="*/ 0 w 91"/>
                  <a:gd name="T7" fmla="*/ 79 h 84"/>
                  <a:gd name="T8" fmla="*/ 115 w 91"/>
                  <a:gd name="T9" fmla="*/ 118 h 84"/>
                  <a:gd name="T10" fmla="*/ 182 w 91"/>
                  <a:gd name="T11" fmla="*/ 141 h 84"/>
                  <a:gd name="T12" fmla="*/ 54 w 91"/>
                  <a:gd name="T13" fmla="*/ 86 h 84"/>
                  <a:gd name="T14" fmla="*/ 5 w 91"/>
                  <a:gd name="T15" fmla="*/ 60 h 84"/>
                  <a:gd name="T16" fmla="*/ 116 w 91"/>
                  <a:gd name="T17" fmla="*/ 93 h 84"/>
                  <a:gd name="T18" fmla="*/ 183 w 91"/>
                  <a:gd name="T19" fmla="*/ 116 h 84"/>
                  <a:gd name="T20" fmla="*/ 16 w 91"/>
                  <a:gd name="T21" fmla="*/ 36 h 84"/>
                  <a:gd name="T22" fmla="*/ 125 w 91"/>
                  <a:gd name="T23" fmla="*/ 73 h 84"/>
                  <a:gd name="T24" fmla="*/ 182 w 91"/>
                  <a:gd name="T25" fmla="*/ 93 h 84"/>
                  <a:gd name="T26" fmla="*/ 68 w 91"/>
                  <a:gd name="T27" fmla="*/ 45 h 84"/>
                  <a:gd name="T28" fmla="*/ 20 w 91"/>
                  <a:gd name="T29" fmla="*/ 18 h 84"/>
                  <a:gd name="T30" fmla="*/ 176 w 91"/>
                  <a:gd name="T31" fmla="*/ 70 h 84"/>
                  <a:gd name="T32" fmla="*/ 81 w 91"/>
                  <a:gd name="T33" fmla="*/ 24 h 84"/>
                  <a:gd name="T34" fmla="*/ 29 w 91"/>
                  <a:gd name="T35" fmla="*/ 0 h 8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1" h="84">
                    <a:moveTo>
                      <a:pt x="87" y="83"/>
                    </a:moveTo>
                    <a:cubicBezTo>
                      <a:pt x="77" y="84"/>
                      <a:pt x="65" y="72"/>
                      <a:pt x="56" y="66"/>
                    </a:cubicBezTo>
                    <a:cubicBezTo>
                      <a:pt x="49" y="62"/>
                      <a:pt x="41" y="59"/>
                      <a:pt x="33" y="55"/>
                    </a:cubicBezTo>
                    <a:cubicBezTo>
                      <a:pt x="23" y="49"/>
                      <a:pt x="11" y="43"/>
                      <a:pt x="0" y="40"/>
                    </a:cubicBezTo>
                    <a:cubicBezTo>
                      <a:pt x="20" y="40"/>
                      <a:pt x="40" y="52"/>
                      <a:pt x="57" y="60"/>
                    </a:cubicBezTo>
                    <a:cubicBezTo>
                      <a:pt x="67" y="64"/>
                      <a:pt x="81" y="66"/>
                      <a:pt x="90" y="72"/>
                    </a:cubicBezTo>
                    <a:cubicBezTo>
                      <a:pt x="69" y="63"/>
                      <a:pt x="47" y="55"/>
                      <a:pt x="27" y="44"/>
                    </a:cubicBezTo>
                    <a:cubicBezTo>
                      <a:pt x="19" y="40"/>
                      <a:pt x="9" y="30"/>
                      <a:pt x="2" y="30"/>
                    </a:cubicBezTo>
                    <a:cubicBezTo>
                      <a:pt x="20" y="31"/>
                      <a:pt x="41" y="41"/>
                      <a:pt x="58" y="47"/>
                    </a:cubicBezTo>
                    <a:cubicBezTo>
                      <a:pt x="69" y="51"/>
                      <a:pt x="81" y="54"/>
                      <a:pt x="91" y="59"/>
                    </a:cubicBezTo>
                    <a:cubicBezTo>
                      <a:pt x="64" y="44"/>
                      <a:pt x="33" y="33"/>
                      <a:pt x="8" y="18"/>
                    </a:cubicBezTo>
                    <a:cubicBezTo>
                      <a:pt x="26" y="20"/>
                      <a:pt x="44" y="32"/>
                      <a:pt x="62" y="37"/>
                    </a:cubicBezTo>
                    <a:cubicBezTo>
                      <a:pt x="72" y="40"/>
                      <a:pt x="81" y="43"/>
                      <a:pt x="90" y="47"/>
                    </a:cubicBezTo>
                    <a:cubicBezTo>
                      <a:pt x="72" y="44"/>
                      <a:pt x="51" y="31"/>
                      <a:pt x="34" y="23"/>
                    </a:cubicBezTo>
                    <a:cubicBezTo>
                      <a:pt x="26" y="19"/>
                      <a:pt x="17" y="15"/>
                      <a:pt x="10" y="9"/>
                    </a:cubicBezTo>
                    <a:cubicBezTo>
                      <a:pt x="36" y="7"/>
                      <a:pt x="64" y="27"/>
                      <a:pt x="87" y="36"/>
                    </a:cubicBezTo>
                    <a:cubicBezTo>
                      <a:pt x="71" y="28"/>
                      <a:pt x="55" y="20"/>
                      <a:pt x="40" y="12"/>
                    </a:cubicBezTo>
                    <a:cubicBezTo>
                      <a:pt x="31" y="8"/>
                      <a:pt x="21" y="5"/>
                      <a:pt x="14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6" name="Freeform 197">
                <a:extLst>
                  <a:ext uri="{FF2B5EF4-FFF2-40B4-BE49-F238E27FC236}">
                    <a16:creationId xmlns:a16="http://schemas.microsoft.com/office/drawing/2014/main" id="{7C805656-C575-42EA-AB1B-6E282A66B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58"/>
                <a:ext cx="170" cy="169"/>
              </a:xfrm>
              <a:custGeom>
                <a:avLst/>
                <a:gdLst>
                  <a:gd name="T0" fmla="*/ 209 w 135"/>
                  <a:gd name="T1" fmla="*/ 265 h 135"/>
                  <a:gd name="T2" fmla="*/ 0 w 135"/>
                  <a:gd name="T3" fmla="*/ 156 h 135"/>
                  <a:gd name="T4" fmla="*/ 136 w 135"/>
                  <a:gd name="T5" fmla="*/ 198 h 135"/>
                  <a:gd name="T6" fmla="*/ 225 w 135"/>
                  <a:gd name="T7" fmla="*/ 234 h 135"/>
                  <a:gd name="T8" fmla="*/ 84 w 135"/>
                  <a:gd name="T9" fmla="*/ 170 h 135"/>
                  <a:gd name="T10" fmla="*/ 8 w 135"/>
                  <a:gd name="T11" fmla="*/ 139 h 135"/>
                  <a:gd name="T12" fmla="*/ 160 w 135"/>
                  <a:gd name="T13" fmla="*/ 185 h 135"/>
                  <a:gd name="T14" fmla="*/ 228 w 135"/>
                  <a:gd name="T15" fmla="*/ 205 h 135"/>
                  <a:gd name="T16" fmla="*/ 72 w 135"/>
                  <a:gd name="T17" fmla="*/ 135 h 135"/>
                  <a:gd name="T18" fmla="*/ 18 w 135"/>
                  <a:gd name="T19" fmla="*/ 110 h 135"/>
                  <a:gd name="T20" fmla="*/ 82 w 135"/>
                  <a:gd name="T21" fmla="*/ 126 h 135"/>
                  <a:gd name="T22" fmla="*/ 164 w 135"/>
                  <a:gd name="T23" fmla="*/ 156 h 135"/>
                  <a:gd name="T24" fmla="*/ 232 w 135"/>
                  <a:gd name="T25" fmla="*/ 180 h 135"/>
                  <a:gd name="T26" fmla="*/ 164 w 135"/>
                  <a:gd name="T27" fmla="*/ 149 h 135"/>
                  <a:gd name="T28" fmla="*/ 69 w 135"/>
                  <a:gd name="T29" fmla="*/ 88 h 135"/>
                  <a:gd name="T30" fmla="*/ 29 w 135"/>
                  <a:gd name="T31" fmla="*/ 70 h 135"/>
                  <a:gd name="T32" fmla="*/ 183 w 135"/>
                  <a:gd name="T33" fmla="*/ 130 h 135"/>
                  <a:gd name="T34" fmla="*/ 252 w 135"/>
                  <a:gd name="T35" fmla="*/ 149 h 135"/>
                  <a:gd name="T36" fmla="*/ 188 w 135"/>
                  <a:gd name="T37" fmla="*/ 119 h 135"/>
                  <a:gd name="T38" fmla="*/ 91 w 135"/>
                  <a:gd name="T39" fmla="*/ 76 h 135"/>
                  <a:gd name="T40" fmla="*/ 33 w 135"/>
                  <a:gd name="T41" fmla="*/ 51 h 135"/>
                  <a:gd name="T42" fmla="*/ 93 w 135"/>
                  <a:gd name="T43" fmla="*/ 68 h 135"/>
                  <a:gd name="T44" fmla="*/ 179 w 135"/>
                  <a:gd name="T45" fmla="*/ 99 h 135"/>
                  <a:gd name="T46" fmla="*/ 247 w 135"/>
                  <a:gd name="T47" fmla="*/ 124 h 135"/>
                  <a:gd name="T48" fmla="*/ 210 w 135"/>
                  <a:gd name="T49" fmla="*/ 106 h 135"/>
                  <a:gd name="T50" fmla="*/ 115 w 135"/>
                  <a:gd name="T51" fmla="*/ 54 h 135"/>
                  <a:gd name="T52" fmla="*/ 53 w 135"/>
                  <a:gd name="T53" fmla="*/ 23 h 135"/>
                  <a:gd name="T54" fmla="*/ 195 w 135"/>
                  <a:gd name="T55" fmla="*/ 70 h 135"/>
                  <a:gd name="T56" fmla="*/ 263 w 135"/>
                  <a:gd name="T57" fmla="*/ 94 h 135"/>
                  <a:gd name="T58" fmla="*/ 121 w 135"/>
                  <a:gd name="T59" fmla="*/ 36 h 135"/>
                  <a:gd name="T60" fmla="*/ 59 w 135"/>
                  <a:gd name="T61" fmla="*/ 0 h 135"/>
                  <a:gd name="T62" fmla="*/ 198 w 135"/>
                  <a:gd name="T63" fmla="*/ 45 h 135"/>
                  <a:gd name="T64" fmla="*/ 269 w 135"/>
                  <a:gd name="T65" fmla="*/ 69 h 13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5" h="135">
                    <a:moveTo>
                      <a:pt x="105" y="135"/>
                    </a:moveTo>
                    <a:cubicBezTo>
                      <a:pt x="68" y="120"/>
                      <a:pt x="32" y="102"/>
                      <a:pt x="0" y="80"/>
                    </a:cubicBezTo>
                    <a:cubicBezTo>
                      <a:pt x="23" y="85"/>
                      <a:pt x="46" y="92"/>
                      <a:pt x="68" y="101"/>
                    </a:cubicBezTo>
                    <a:cubicBezTo>
                      <a:pt x="82" y="107"/>
                      <a:pt x="99" y="116"/>
                      <a:pt x="113" y="119"/>
                    </a:cubicBezTo>
                    <a:cubicBezTo>
                      <a:pt x="88" y="112"/>
                      <a:pt x="67" y="95"/>
                      <a:pt x="42" y="87"/>
                    </a:cubicBezTo>
                    <a:cubicBezTo>
                      <a:pt x="30" y="84"/>
                      <a:pt x="14" y="79"/>
                      <a:pt x="4" y="71"/>
                    </a:cubicBezTo>
                    <a:cubicBezTo>
                      <a:pt x="27" y="68"/>
                      <a:pt x="59" y="86"/>
                      <a:pt x="80" y="94"/>
                    </a:cubicBezTo>
                    <a:cubicBezTo>
                      <a:pt x="91" y="99"/>
                      <a:pt x="102" y="106"/>
                      <a:pt x="114" y="105"/>
                    </a:cubicBezTo>
                    <a:cubicBezTo>
                      <a:pt x="88" y="93"/>
                      <a:pt x="62" y="80"/>
                      <a:pt x="36" y="69"/>
                    </a:cubicBezTo>
                    <a:cubicBezTo>
                      <a:pt x="28" y="66"/>
                      <a:pt x="13" y="63"/>
                      <a:pt x="9" y="56"/>
                    </a:cubicBezTo>
                    <a:cubicBezTo>
                      <a:pt x="19" y="56"/>
                      <a:pt x="32" y="62"/>
                      <a:pt x="41" y="65"/>
                    </a:cubicBezTo>
                    <a:cubicBezTo>
                      <a:pt x="55" y="70"/>
                      <a:pt x="68" y="75"/>
                      <a:pt x="82" y="80"/>
                    </a:cubicBezTo>
                    <a:cubicBezTo>
                      <a:pt x="93" y="83"/>
                      <a:pt x="106" y="87"/>
                      <a:pt x="116" y="92"/>
                    </a:cubicBezTo>
                    <a:cubicBezTo>
                      <a:pt x="105" y="86"/>
                      <a:pt x="93" y="81"/>
                      <a:pt x="82" y="76"/>
                    </a:cubicBezTo>
                    <a:cubicBezTo>
                      <a:pt x="65" y="67"/>
                      <a:pt x="52" y="53"/>
                      <a:pt x="35" y="45"/>
                    </a:cubicBezTo>
                    <a:cubicBezTo>
                      <a:pt x="28" y="42"/>
                      <a:pt x="18" y="42"/>
                      <a:pt x="14" y="36"/>
                    </a:cubicBezTo>
                    <a:cubicBezTo>
                      <a:pt x="40" y="43"/>
                      <a:pt x="66" y="54"/>
                      <a:pt x="91" y="66"/>
                    </a:cubicBezTo>
                    <a:cubicBezTo>
                      <a:pt x="101" y="71"/>
                      <a:pt x="114" y="77"/>
                      <a:pt x="126" y="76"/>
                    </a:cubicBezTo>
                    <a:cubicBezTo>
                      <a:pt x="115" y="74"/>
                      <a:pt x="104" y="67"/>
                      <a:pt x="94" y="61"/>
                    </a:cubicBezTo>
                    <a:cubicBezTo>
                      <a:pt x="78" y="52"/>
                      <a:pt x="62" y="46"/>
                      <a:pt x="45" y="39"/>
                    </a:cubicBezTo>
                    <a:cubicBezTo>
                      <a:pt x="36" y="35"/>
                      <a:pt x="26" y="31"/>
                      <a:pt x="17" y="26"/>
                    </a:cubicBezTo>
                    <a:cubicBezTo>
                      <a:pt x="27" y="26"/>
                      <a:pt x="38" y="31"/>
                      <a:pt x="47" y="34"/>
                    </a:cubicBezTo>
                    <a:cubicBezTo>
                      <a:pt x="62" y="39"/>
                      <a:pt x="76" y="45"/>
                      <a:pt x="90" y="50"/>
                    </a:cubicBezTo>
                    <a:cubicBezTo>
                      <a:pt x="101" y="55"/>
                      <a:pt x="113" y="61"/>
                      <a:pt x="124" y="63"/>
                    </a:cubicBezTo>
                    <a:cubicBezTo>
                      <a:pt x="119" y="59"/>
                      <a:pt x="112" y="57"/>
                      <a:pt x="106" y="54"/>
                    </a:cubicBezTo>
                    <a:cubicBezTo>
                      <a:pt x="89" y="47"/>
                      <a:pt x="73" y="36"/>
                      <a:pt x="57" y="27"/>
                    </a:cubicBezTo>
                    <a:cubicBezTo>
                      <a:pt x="47" y="21"/>
                      <a:pt x="34" y="17"/>
                      <a:pt x="26" y="11"/>
                    </a:cubicBezTo>
                    <a:cubicBezTo>
                      <a:pt x="50" y="19"/>
                      <a:pt x="74" y="28"/>
                      <a:pt x="98" y="36"/>
                    </a:cubicBezTo>
                    <a:cubicBezTo>
                      <a:pt x="109" y="40"/>
                      <a:pt x="122" y="43"/>
                      <a:pt x="132" y="48"/>
                    </a:cubicBezTo>
                    <a:cubicBezTo>
                      <a:pt x="109" y="38"/>
                      <a:pt x="85" y="26"/>
                      <a:pt x="60" y="18"/>
                    </a:cubicBezTo>
                    <a:cubicBezTo>
                      <a:pt x="51" y="15"/>
                      <a:pt x="33" y="10"/>
                      <a:pt x="29" y="0"/>
                    </a:cubicBezTo>
                    <a:cubicBezTo>
                      <a:pt x="52" y="1"/>
                      <a:pt x="77" y="13"/>
                      <a:pt x="99" y="23"/>
                    </a:cubicBezTo>
                    <a:cubicBezTo>
                      <a:pt x="110" y="29"/>
                      <a:pt x="124" y="32"/>
                      <a:pt x="135" y="35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7" name="Freeform 198">
                <a:extLst>
                  <a:ext uri="{FF2B5EF4-FFF2-40B4-BE49-F238E27FC236}">
                    <a16:creationId xmlns:a16="http://schemas.microsoft.com/office/drawing/2014/main" id="{5EAE55F0-B94E-4A78-BF65-0E3AD6554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580"/>
                <a:ext cx="98" cy="111"/>
              </a:xfrm>
              <a:custGeom>
                <a:avLst/>
                <a:gdLst>
                  <a:gd name="T0" fmla="*/ 133 w 78"/>
                  <a:gd name="T1" fmla="*/ 177 h 88"/>
                  <a:gd name="T2" fmla="*/ 0 w 78"/>
                  <a:gd name="T3" fmla="*/ 68 h 88"/>
                  <a:gd name="T4" fmla="*/ 147 w 78"/>
                  <a:gd name="T5" fmla="*/ 156 h 88"/>
                  <a:gd name="T6" fmla="*/ 101 w 78"/>
                  <a:gd name="T7" fmla="*/ 117 h 88"/>
                  <a:gd name="T8" fmla="*/ 44 w 78"/>
                  <a:gd name="T9" fmla="*/ 78 h 88"/>
                  <a:gd name="T10" fmla="*/ 10 w 78"/>
                  <a:gd name="T11" fmla="*/ 42 h 88"/>
                  <a:gd name="T12" fmla="*/ 111 w 78"/>
                  <a:gd name="T13" fmla="*/ 107 h 88"/>
                  <a:gd name="T14" fmla="*/ 146 w 78"/>
                  <a:gd name="T15" fmla="*/ 130 h 88"/>
                  <a:gd name="T16" fmla="*/ 62 w 78"/>
                  <a:gd name="T17" fmla="*/ 50 h 88"/>
                  <a:gd name="T18" fmla="*/ 25 w 78"/>
                  <a:gd name="T19" fmla="*/ 0 h 88"/>
                  <a:gd name="T20" fmla="*/ 155 w 78"/>
                  <a:gd name="T21" fmla="*/ 115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8" h="88">
                    <a:moveTo>
                      <a:pt x="67" y="88"/>
                    </a:moveTo>
                    <a:cubicBezTo>
                      <a:pt x="49" y="66"/>
                      <a:pt x="20" y="53"/>
                      <a:pt x="0" y="34"/>
                    </a:cubicBezTo>
                    <a:cubicBezTo>
                      <a:pt x="25" y="47"/>
                      <a:pt x="53" y="60"/>
                      <a:pt x="74" y="78"/>
                    </a:cubicBezTo>
                    <a:cubicBezTo>
                      <a:pt x="65" y="74"/>
                      <a:pt x="59" y="65"/>
                      <a:pt x="51" y="59"/>
                    </a:cubicBezTo>
                    <a:cubicBezTo>
                      <a:pt x="41" y="52"/>
                      <a:pt x="30" y="47"/>
                      <a:pt x="22" y="39"/>
                    </a:cubicBezTo>
                    <a:cubicBezTo>
                      <a:pt x="17" y="33"/>
                      <a:pt x="10" y="26"/>
                      <a:pt x="5" y="21"/>
                    </a:cubicBezTo>
                    <a:cubicBezTo>
                      <a:pt x="22" y="30"/>
                      <a:pt x="41" y="41"/>
                      <a:pt x="56" y="53"/>
                    </a:cubicBezTo>
                    <a:cubicBezTo>
                      <a:pt x="62" y="57"/>
                      <a:pt x="66" y="63"/>
                      <a:pt x="73" y="65"/>
                    </a:cubicBezTo>
                    <a:cubicBezTo>
                      <a:pt x="59" y="51"/>
                      <a:pt x="44" y="39"/>
                      <a:pt x="31" y="25"/>
                    </a:cubicBezTo>
                    <a:cubicBezTo>
                      <a:pt x="24" y="17"/>
                      <a:pt x="20" y="7"/>
                      <a:pt x="13" y="0"/>
                    </a:cubicBezTo>
                    <a:cubicBezTo>
                      <a:pt x="34" y="18"/>
                      <a:pt x="56" y="38"/>
                      <a:pt x="78" y="57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8" name="Freeform 199">
                <a:extLst>
                  <a:ext uri="{FF2B5EF4-FFF2-40B4-BE49-F238E27FC236}">
                    <a16:creationId xmlns:a16="http://schemas.microsoft.com/office/drawing/2014/main" id="{715D5833-E976-4CF8-A5E0-BCF02613E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727"/>
                <a:ext cx="148" cy="164"/>
              </a:xfrm>
              <a:custGeom>
                <a:avLst/>
                <a:gdLst>
                  <a:gd name="T0" fmla="*/ 197 w 118"/>
                  <a:gd name="T1" fmla="*/ 261 h 130"/>
                  <a:gd name="T2" fmla="*/ 49 w 118"/>
                  <a:gd name="T3" fmla="*/ 199 h 130"/>
                  <a:gd name="T4" fmla="*/ 0 w 118"/>
                  <a:gd name="T5" fmla="*/ 169 h 130"/>
                  <a:gd name="T6" fmla="*/ 79 w 118"/>
                  <a:gd name="T7" fmla="*/ 187 h 130"/>
                  <a:gd name="T8" fmla="*/ 156 w 118"/>
                  <a:gd name="T9" fmla="*/ 208 h 130"/>
                  <a:gd name="T10" fmla="*/ 212 w 118"/>
                  <a:gd name="T11" fmla="*/ 232 h 130"/>
                  <a:gd name="T12" fmla="*/ 77 w 118"/>
                  <a:gd name="T13" fmla="*/ 167 h 130"/>
                  <a:gd name="T14" fmla="*/ 13 w 118"/>
                  <a:gd name="T15" fmla="*/ 129 h 130"/>
                  <a:gd name="T16" fmla="*/ 94 w 118"/>
                  <a:gd name="T17" fmla="*/ 148 h 130"/>
                  <a:gd name="T18" fmla="*/ 166 w 118"/>
                  <a:gd name="T19" fmla="*/ 169 h 130"/>
                  <a:gd name="T20" fmla="*/ 212 w 118"/>
                  <a:gd name="T21" fmla="*/ 187 h 130"/>
                  <a:gd name="T22" fmla="*/ 85 w 118"/>
                  <a:gd name="T23" fmla="*/ 135 h 130"/>
                  <a:gd name="T24" fmla="*/ 41 w 118"/>
                  <a:gd name="T25" fmla="*/ 108 h 130"/>
                  <a:gd name="T26" fmla="*/ 23 w 118"/>
                  <a:gd name="T27" fmla="*/ 98 h 130"/>
                  <a:gd name="T28" fmla="*/ 227 w 118"/>
                  <a:gd name="T29" fmla="*/ 160 h 130"/>
                  <a:gd name="T30" fmla="*/ 87 w 118"/>
                  <a:gd name="T31" fmla="*/ 86 h 130"/>
                  <a:gd name="T32" fmla="*/ 33 w 118"/>
                  <a:gd name="T33" fmla="*/ 61 h 130"/>
                  <a:gd name="T34" fmla="*/ 233 w 118"/>
                  <a:gd name="T35" fmla="*/ 130 h 130"/>
                  <a:gd name="T36" fmla="*/ 88 w 118"/>
                  <a:gd name="T37" fmla="*/ 50 h 130"/>
                  <a:gd name="T38" fmla="*/ 44 w 118"/>
                  <a:gd name="T39" fmla="*/ 30 h 130"/>
                  <a:gd name="T40" fmla="*/ 231 w 118"/>
                  <a:gd name="T41" fmla="*/ 92 h 130"/>
                  <a:gd name="T42" fmla="*/ 163 w 118"/>
                  <a:gd name="T43" fmla="*/ 56 h 130"/>
                  <a:gd name="T44" fmla="*/ 103 w 118"/>
                  <a:gd name="T45" fmla="*/ 25 h 130"/>
                  <a:gd name="T46" fmla="*/ 60 w 118"/>
                  <a:gd name="T47" fmla="*/ 0 h 130"/>
                  <a:gd name="T48" fmla="*/ 147 w 118"/>
                  <a:gd name="T49" fmla="*/ 29 h 130"/>
                  <a:gd name="T50" fmla="*/ 193 w 118"/>
                  <a:gd name="T51" fmla="*/ 50 h 1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8" h="130">
                    <a:moveTo>
                      <a:pt x="100" y="130"/>
                    </a:moveTo>
                    <a:cubicBezTo>
                      <a:pt x="82" y="113"/>
                      <a:pt x="48" y="109"/>
                      <a:pt x="25" y="99"/>
                    </a:cubicBezTo>
                    <a:cubicBezTo>
                      <a:pt x="17" y="94"/>
                      <a:pt x="7" y="91"/>
                      <a:pt x="0" y="84"/>
                    </a:cubicBezTo>
                    <a:cubicBezTo>
                      <a:pt x="13" y="83"/>
                      <a:pt x="28" y="90"/>
                      <a:pt x="40" y="93"/>
                    </a:cubicBezTo>
                    <a:cubicBezTo>
                      <a:pt x="53" y="97"/>
                      <a:pt x="66" y="100"/>
                      <a:pt x="79" y="104"/>
                    </a:cubicBezTo>
                    <a:cubicBezTo>
                      <a:pt x="89" y="107"/>
                      <a:pt x="100" y="110"/>
                      <a:pt x="108" y="116"/>
                    </a:cubicBezTo>
                    <a:cubicBezTo>
                      <a:pt x="86" y="105"/>
                      <a:pt x="62" y="95"/>
                      <a:pt x="39" y="83"/>
                    </a:cubicBezTo>
                    <a:cubicBezTo>
                      <a:pt x="29" y="78"/>
                      <a:pt x="13" y="72"/>
                      <a:pt x="6" y="64"/>
                    </a:cubicBezTo>
                    <a:cubicBezTo>
                      <a:pt x="19" y="69"/>
                      <a:pt x="35" y="70"/>
                      <a:pt x="48" y="74"/>
                    </a:cubicBezTo>
                    <a:cubicBezTo>
                      <a:pt x="60" y="77"/>
                      <a:pt x="73" y="79"/>
                      <a:pt x="84" y="84"/>
                    </a:cubicBezTo>
                    <a:cubicBezTo>
                      <a:pt x="92" y="88"/>
                      <a:pt x="99" y="90"/>
                      <a:pt x="108" y="93"/>
                    </a:cubicBezTo>
                    <a:cubicBezTo>
                      <a:pt x="86" y="88"/>
                      <a:pt x="63" y="78"/>
                      <a:pt x="43" y="67"/>
                    </a:cubicBezTo>
                    <a:cubicBezTo>
                      <a:pt x="35" y="62"/>
                      <a:pt x="29" y="57"/>
                      <a:pt x="21" y="54"/>
                    </a:cubicBezTo>
                    <a:cubicBezTo>
                      <a:pt x="17" y="52"/>
                      <a:pt x="14" y="52"/>
                      <a:pt x="11" y="49"/>
                    </a:cubicBezTo>
                    <a:cubicBezTo>
                      <a:pt x="46" y="54"/>
                      <a:pt x="83" y="67"/>
                      <a:pt x="115" y="80"/>
                    </a:cubicBezTo>
                    <a:cubicBezTo>
                      <a:pt x="90" y="73"/>
                      <a:pt x="68" y="54"/>
                      <a:pt x="44" y="43"/>
                    </a:cubicBezTo>
                    <a:cubicBezTo>
                      <a:pt x="35" y="39"/>
                      <a:pt x="25" y="35"/>
                      <a:pt x="17" y="30"/>
                    </a:cubicBezTo>
                    <a:cubicBezTo>
                      <a:pt x="51" y="41"/>
                      <a:pt x="85" y="53"/>
                      <a:pt x="118" y="65"/>
                    </a:cubicBezTo>
                    <a:cubicBezTo>
                      <a:pt x="91" y="55"/>
                      <a:pt x="71" y="36"/>
                      <a:pt x="45" y="25"/>
                    </a:cubicBezTo>
                    <a:cubicBezTo>
                      <a:pt x="38" y="21"/>
                      <a:pt x="29" y="19"/>
                      <a:pt x="22" y="15"/>
                    </a:cubicBezTo>
                    <a:cubicBezTo>
                      <a:pt x="54" y="21"/>
                      <a:pt x="85" y="47"/>
                      <a:pt x="117" y="46"/>
                    </a:cubicBezTo>
                    <a:cubicBezTo>
                      <a:pt x="109" y="38"/>
                      <a:pt x="93" y="33"/>
                      <a:pt x="83" y="28"/>
                    </a:cubicBezTo>
                    <a:cubicBezTo>
                      <a:pt x="73" y="23"/>
                      <a:pt x="62" y="19"/>
                      <a:pt x="52" y="13"/>
                    </a:cubicBezTo>
                    <a:cubicBezTo>
                      <a:pt x="46" y="9"/>
                      <a:pt x="37" y="1"/>
                      <a:pt x="30" y="0"/>
                    </a:cubicBezTo>
                    <a:cubicBezTo>
                      <a:pt x="44" y="1"/>
                      <a:pt x="61" y="8"/>
                      <a:pt x="74" y="14"/>
                    </a:cubicBezTo>
                    <a:cubicBezTo>
                      <a:pt x="82" y="18"/>
                      <a:pt x="90" y="23"/>
                      <a:pt x="98" y="25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9" name="Freeform 200">
                <a:extLst>
                  <a:ext uri="{FF2B5EF4-FFF2-40B4-BE49-F238E27FC236}">
                    <a16:creationId xmlns:a16="http://schemas.microsoft.com/office/drawing/2014/main" id="{C888C0FC-8CC1-4884-8434-0BD819F10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18"/>
                <a:ext cx="98" cy="97"/>
              </a:xfrm>
              <a:custGeom>
                <a:avLst/>
                <a:gdLst>
                  <a:gd name="T0" fmla="*/ 0 w 78"/>
                  <a:gd name="T1" fmla="*/ 86 h 77"/>
                  <a:gd name="T2" fmla="*/ 127 w 78"/>
                  <a:gd name="T3" fmla="*/ 0 h 77"/>
                  <a:gd name="T4" fmla="*/ 127 w 78"/>
                  <a:gd name="T5" fmla="*/ 0 h 77"/>
                  <a:gd name="T6" fmla="*/ 60 w 78"/>
                  <a:gd name="T7" fmla="*/ 53 h 77"/>
                  <a:gd name="T8" fmla="*/ 0 w 78"/>
                  <a:gd name="T9" fmla="*/ 96 h 77"/>
                  <a:gd name="T10" fmla="*/ 84 w 78"/>
                  <a:gd name="T11" fmla="*/ 54 h 77"/>
                  <a:gd name="T12" fmla="*/ 134 w 78"/>
                  <a:gd name="T13" fmla="*/ 33 h 77"/>
                  <a:gd name="T14" fmla="*/ 6 w 78"/>
                  <a:gd name="T15" fmla="*/ 98 h 77"/>
                  <a:gd name="T16" fmla="*/ 146 w 78"/>
                  <a:gd name="T17" fmla="*/ 60 h 77"/>
                  <a:gd name="T18" fmla="*/ 60 w 78"/>
                  <a:gd name="T19" fmla="*/ 84 h 77"/>
                  <a:gd name="T20" fmla="*/ 6 w 78"/>
                  <a:gd name="T21" fmla="*/ 102 h 77"/>
                  <a:gd name="T22" fmla="*/ 101 w 78"/>
                  <a:gd name="T23" fmla="*/ 84 h 77"/>
                  <a:gd name="T24" fmla="*/ 147 w 78"/>
                  <a:gd name="T25" fmla="*/ 76 h 77"/>
                  <a:gd name="T26" fmla="*/ 60 w 78"/>
                  <a:gd name="T27" fmla="*/ 105 h 77"/>
                  <a:gd name="T28" fmla="*/ 6 w 78"/>
                  <a:gd name="T29" fmla="*/ 123 h 77"/>
                  <a:gd name="T30" fmla="*/ 155 w 78"/>
                  <a:gd name="T31" fmla="*/ 91 h 77"/>
                  <a:gd name="T32" fmla="*/ 10 w 78"/>
                  <a:gd name="T33" fmla="*/ 154 h 77"/>
                  <a:gd name="T34" fmla="*/ 62 w 78"/>
                  <a:gd name="T35" fmla="*/ 140 h 77"/>
                  <a:gd name="T36" fmla="*/ 103 w 78"/>
                  <a:gd name="T37" fmla="*/ 126 h 77"/>
                  <a:gd name="T38" fmla="*/ 150 w 78"/>
                  <a:gd name="T39" fmla="*/ 122 h 7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8" h="77">
                    <a:moveTo>
                      <a:pt x="0" y="43"/>
                    </a:moveTo>
                    <a:cubicBezTo>
                      <a:pt x="22" y="30"/>
                      <a:pt x="43" y="12"/>
                      <a:pt x="64" y="0"/>
                    </a:cubicBezTo>
                    <a:cubicBezTo>
                      <a:pt x="65" y="0"/>
                      <a:pt x="65" y="0"/>
                      <a:pt x="64" y="0"/>
                    </a:cubicBezTo>
                    <a:cubicBezTo>
                      <a:pt x="57" y="11"/>
                      <a:pt x="42" y="19"/>
                      <a:pt x="30" y="26"/>
                    </a:cubicBezTo>
                    <a:cubicBezTo>
                      <a:pt x="19" y="33"/>
                      <a:pt x="10" y="40"/>
                      <a:pt x="0" y="48"/>
                    </a:cubicBezTo>
                    <a:cubicBezTo>
                      <a:pt x="14" y="42"/>
                      <a:pt x="28" y="34"/>
                      <a:pt x="42" y="27"/>
                    </a:cubicBezTo>
                    <a:cubicBezTo>
                      <a:pt x="50" y="22"/>
                      <a:pt x="60" y="20"/>
                      <a:pt x="68" y="17"/>
                    </a:cubicBezTo>
                    <a:cubicBezTo>
                      <a:pt x="49" y="31"/>
                      <a:pt x="23" y="39"/>
                      <a:pt x="3" y="49"/>
                    </a:cubicBezTo>
                    <a:cubicBezTo>
                      <a:pt x="26" y="43"/>
                      <a:pt x="50" y="37"/>
                      <a:pt x="73" y="30"/>
                    </a:cubicBezTo>
                    <a:cubicBezTo>
                      <a:pt x="58" y="35"/>
                      <a:pt x="45" y="39"/>
                      <a:pt x="30" y="42"/>
                    </a:cubicBezTo>
                    <a:cubicBezTo>
                      <a:pt x="22" y="44"/>
                      <a:pt x="9" y="46"/>
                      <a:pt x="3" y="51"/>
                    </a:cubicBezTo>
                    <a:cubicBezTo>
                      <a:pt x="16" y="55"/>
                      <a:pt x="38" y="45"/>
                      <a:pt x="51" y="42"/>
                    </a:cubicBezTo>
                    <a:cubicBezTo>
                      <a:pt x="58" y="40"/>
                      <a:pt x="67" y="37"/>
                      <a:pt x="74" y="38"/>
                    </a:cubicBezTo>
                    <a:cubicBezTo>
                      <a:pt x="60" y="41"/>
                      <a:pt x="44" y="48"/>
                      <a:pt x="30" y="52"/>
                    </a:cubicBezTo>
                    <a:cubicBezTo>
                      <a:pt x="21" y="54"/>
                      <a:pt x="10" y="57"/>
                      <a:pt x="3" y="62"/>
                    </a:cubicBezTo>
                    <a:cubicBezTo>
                      <a:pt x="28" y="64"/>
                      <a:pt x="53" y="48"/>
                      <a:pt x="78" y="45"/>
                    </a:cubicBezTo>
                    <a:cubicBezTo>
                      <a:pt x="55" y="59"/>
                      <a:pt x="27" y="62"/>
                      <a:pt x="5" y="77"/>
                    </a:cubicBezTo>
                    <a:cubicBezTo>
                      <a:pt x="12" y="77"/>
                      <a:pt x="23" y="72"/>
                      <a:pt x="31" y="70"/>
                    </a:cubicBezTo>
                    <a:cubicBezTo>
                      <a:pt x="38" y="68"/>
                      <a:pt x="45" y="65"/>
                      <a:pt x="52" y="63"/>
                    </a:cubicBezTo>
                    <a:cubicBezTo>
                      <a:pt x="59" y="62"/>
                      <a:pt x="69" y="60"/>
                      <a:pt x="76" y="61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0" name="Freeform 201">
                <a:extLst>
                  <a:ext uri="{FF2B5EF4-FFF2-40B4-BE49-F238E27FC236}">
                    <a16:creationId xmlns:a16="http://schemas.microsoft.com/office/drawing/2014/main" id="{CB00385E-BD5F-4EE0-9834-F6D56462F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1821"/>
                <a:ext cx="136" cy="140"/>
              </a:xfrm>
              <a:custGeom>
                <a:avLst/>
                <a:gdLst>
                  <a:gd name="T0" fmla="*/ 1 w 108"/>
                  <a:gd name="T1" fmla="*/ 33 h 111"/>
                  <a:gd name="T2" fmla="*/ 115 w 108"/>
                  <a:gd name="T3" fmla="*/ 5 h 111"/>
                  <a:gd name="T4" fmla="*/ 170 w 108"/>
                  <a:gd name="T5" fmla="*/ 0 h 111"/>
                  <a:gd name="T6" fmla="*/ 82 w 108"/>
                  <a:gd name="T7" fmla="*/ 30 h 111"/>
                  <a:gd name="T8" fmla="*/ 1 w 108"/>
                  <a:gd name="T9" fmla="*/ 55 h 111"/>
                  <a:gd name="T10" fmla="*/ 176 w 108"/>
                  <a:gd name="T11" fmla="*/ 24 h 111"/>
                  <a:gd name="T12" fmla="*/ 0 w 108"/>
                  <a:gd name="T13" fmla="*/ 87 h 111"/>
                  <a:gd name="T14" fmla="*/ 117 w 108"/>
                  <a:gd name="T15" fmla="*/ 61 h 111"/>
                  <a:gd name="T16" fmla="*/ 178 w 108"/>
                  <a:gd name="T17" fmla="*/ 48 h 111"/>
                  <a:gd name="T18" fmla="*/ 62 w 108"/>
                  <a:gd name="T19" fmla="*/ 92 h 111"/>
                  <a:gd name="T20" fmla="*/ 16 w 108"/>
                  <a:gd name="T21" fmla="*/ 114 h 111"/>
                  <a:gd name="T22" fmla="*/ 145 w 108"/>
                  <a:gd name="T23" fmla="*/ 85 h 111"/>
                  <a:gd name="T24" fmla="*/ 190 w 108"/>
                  <a:gd name="T25" fmla="*/ 72 h 111"/>
                  <a:gd name="T26" fmla="*/ 24 w 108"/>
                  <a:gd name="T27" fmla="*/ 136 h 111"/>
                  <a:gd name="T28" fmla="*/ 149 w 108"/>
                  <a:gd name="T29" fmla="*/ 114 h 111"/>
                  <a:gd name="T30" fmla="*/ 195 w 108"/>
                  <a:gd name="T31" fmla="*/ 100 h 111"/>
                  <a:gd name="T32" fmla="*/ 76 w 108"/>
                  <a:gd name="T33" fmla="*/ 136 h 111"/>
                  <a:gd name="T34" fmla="*/ 25 w 108"/>
                  <a:gd name="T35" fmla="*/ 156 h 111"/>
                  <a:gd name="T36" fmla="*/ 87 w 108"/>
                  <a:gd name="T37" fmla="*/ 151 h 111"/>
                  <a:gd name="T38" fmla="*/ 154 w 108"/>
                  <a:gd name="T39" fmla="*/ 136 h 111"/>
                  <a:gd name="T40" fmla="*/ 198 w 108"/>
                  <a:gd name="T41" fmla="*/ 124 h 111"/>
                  <a:gd name="T42" fmla="*/ 79 w 108"/>
                  <a:gd name="T43" fmla="*/ 170 h 111"/>
                  <a:gd name="T44" fmla="*/ 29 w 108"/>
                  <a:gd name="T45" fmla="*/ 190 h 111"/>
                  <a:gd name="T46" fmla="*/ 78 w 108"/>
                  <a:gd name="T47" fmla="*/ 187 h 111"/>
                  <a:gd name="T48" fmla="*/ 155 w 108"/>
                  <a:gd name="T49" fmla="*/ 170 h 111"/>
                  <a:gd name="T50" fmla="*/ 215 w 108"/>
                  <a:gd name="T51" fmla="*/ 159 h 111"/>
                  <a:gd name="T52" fmla="*/ 47 w 108"/>
                  <a:gd name="T53" fmla="*/ 223 h 11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08" h="111">
                    <a:moveTo>
                      <a:pt x="1" y="17"/>
                    </a:moveTo>
                    <a:cubicBezTo>
                      <a:pt x="18" y="21"/>
                      <a:pt x="41" y="6"/>
                      <a:pt x="57" y="2"/>
                    </a:cubicBezTo>
                    <a:cubicBezTo>
                      <a:pt x="67" y="0"/>
                      <a:pt x="76" y="0"/>
                      <a:pt x="85" y="0"/>
                    </a:cubicBezTo>
                    <a:cubicBezTo>
                      <a:pt x="71" y="0"/>
                      <a:pt x="54" y="10"/>
                      <a:pt x="41" y="15"/>
                    </a:cubicBezTo>
                    <a:cubicBezTo>
                      <a:pt x="29" y="20"/>
                      <a:pt x="14" y="26"/>
                      <a:pt x="1" y="28"/>
                    </a:cubicBezTo>
                    <a:cubicBezTo>
                      <a:pt x="31" y="27"/>
                      <a:pt x="60" y="19"/>
                      <a:pt x="88" y="12"/>
                    </a:cubicBezTo>
                    <a:cubicBezTo>
                      <a:pt x="59" y="23"/>
                      <a:pt x="27" y="29"/>
                      <a:pt x="0" y="44"/>
                    </a:cubicBezTo>
                    <a:cubicBezTo>
                      <a:pt x="19" y="43"/>
                      <a:pt x="41" y="35"/>
                      <a:pt x="59" y="30"/>
                    </a:cubicBezTo>
                    <a:cubicBezTo>
                      <a:pt x="69" y="28"/>
                      <a:pt x="80" y="27"/>
                      <a:pt x="89" y="24"/>
                    </a:cubicBezTo>
                    <a:cubicBezTo>
                      <a:pt x="70" y="29"/>
                      <a:pt x="50" y="39"/>
                      <a:pt x="31" y="46"/>
                    </a:cubicBezTo>
                    <a:cubicBezTo>
                      <a:pt x="23" y="48"/>
                      <a:pt x="15" y="52"/>
                      <a:pt x="8" y="56"/>
                    </a:cubicBezTo>
                    <a:cubicBezTo>
                      <a:pt x="31" y="57"/>
                      <a:pt x="51" y="47"/>
                      <a:pt x="72" y="42"/>
                    </a:cubicBezTo>
                    <a:cubicBezTo>
                      <a:pt x="79" y="40"/>
                      <a:pt x="88" y="39"/>
                      <a:pt x="95" y="36"/>
                    </a:cubicBezTo>
                    <a:cubicBezTo>
                      <a:pt x="70" y="49"/>
                      <a:pt x="35" y="51"/>
                      <a:pt x="12" y="68"/>
                    </a:cubicBezTo>
                    <a:cubicBezTo>
                      <a:pt x="32" y="69"/>
                      <a:pt x="55" y="61"/>
                      <a:pt x="75" y="56"/>
                    </a:cubicBezTo>
                    <a:cubicBezTo>
                      <a:pt x="82" y="54"/>
                      <a:pt x="92" y="53"/>
                      <a:pt x="98" y="50"/>
                    </a:cubicBezTo>
                    <a:cubicBezTo>
                      <a:pt x="80" y="59"/>
                      <a:pt x="58" y="62"/>
                      <a:pt x="38" y="68"/>
                    </a:cubicBezTo>
                    <a:cubicBezTo>
                      <a:pt x="31" y="70"/>
                      <a:pt x="18" y="73"/>
                      <a:pt x="13" y="78"/>
                    </a:cubicBezTo>
                    <a:cubicBezTo>
                      <a:pt x="22" y="82"/>
                      <a:pt x="34" y="77"/>
                      <a:pt x="44" y="75"/>
                    </a:cubicBezTo>
                    <a:cubicBezTo>
                      <a:pt x="55" y="72"/>
                      <a:pt x="66" y="70"/>
                      <a:pt x="77" y="68"/>
                    </a:cubicBezTo>
                    <a:cubicBezTo>
                      <a:pt x="84" y="66"/>
                      <a:pt x="93" y="64"/>
                      <a:pt x="99" y="62"/>
                    </a:cubicBezTo>
                    <a:cubicBezTo>
                      <a:pt x="80" y="74"/>
                      <a:pt x="62" y="81"/>
                      <a:pt x="40" y="85"/>
                    </a:cubicBezTo>
                    <a:cubicBezTo>
                      <a:pt x="31" y="87"/>
                      <a:pt x="20" y="88"/>
                      <a:pt x="14" y="95"/>
                    </a:cubicBezTo>
                    <a:cubicBezTo>
                      <a:pt x="22" y="98"/>
                      <a:pt x="31" y="94"/>
                      <a:pt x="39" y="93"/>
                    </a:cubicBezTo>
                    <a:cubicBezTo>
                      <a:pt x="52" y="91"/>
                      <a:pt x="65" y="88"/>
                      <a:pt x="78" y="85"/>
                    </a:cubicBezTo>
                    <a:cubicBezTo>
                      <a:pt x="88" y="82"/>
                      <a:pt x="98" y="82"/>
                      <a:pt x="108" y="79"/>
                    </a:cubicBezTo>
                    <a:cubicBezTo>
                      <a:pt x="80" y="91"/>
                      <a:pt x="49" y="97"/>
                      <a:pt x="23" y="111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1" name="Freeform 202">
                <a:extLst>
                  <a:ext uri="{FF2B5EF4-FFF2-40B4-BE49-F238E27FC236}">
                    <a16:creationId xmlns:a16="http://schemas.microsoft.com/office/drawing/2014/main" id="{EC1CC7F9-51EE-47DA-8D05-B89B84F9D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159"/>
                <a:ext cx="128" cy="223"/>
              </a:xfrm>
              <a:custGeom>
                <a:avLst/>
                <a:gdLst>
                  <a:gd name="T0" fmla="*/ 1 w 102"/>
                  <a:gd name="T1" fmla="*/ 44 h 177"/>
                  <a:gd name="T2" fmla="*/ 69 w 102"/>
                  <a:gd name="T3" fmla="*/ 25 h 177"/>
                  <a:gd name="T4" fmla="*/ 117 w 102"/>
                  <a:gd name="T5" fmla="*/ 14 h 177"/>
                  <a:gd name="T6" fmla="*/ 164 w 102"/>
                  <a:gd name="T7" fmla="*/ 0 h 177"/>
                  <a:gd name="T8" fmla="*/ 0 w 102"/>
                  <a:gd name="T9" fmla="*/ 67 h 177"/>
                  <a:gd name="T10" fmla="*/ 131 w 102"/>
                  <a:gd name="T11" fmla="*/ 38 h 177"/>
                  <a:gd name="T12" fmla="*/ 173 w 102"/>
                  <a:gd name="T13" fmla="*/ 29 h 177"/>
                  <a:gd name="T14" fmla="*/ 77 w 102"/>
                  <a:gd name="T15" fmla="*/ 62 h 177"/>
                  <a:gd name="T16" fmla="*/ 6 w 102"/>
                  <a:gd name="T17" fmla="*/ 84 h 177"/>
                  <a:gd name="T18" fmla="*/ 173 w 102"/>
                  <a:gd name="T19" fmla="*/ 60 h 177"/>
                  <a:gd name="T20" fmla="*/ 8 w 102"/>
                  <a:gd name="T21" fmla="*/ 117 h 177"/>
                  <a:gd name="T22" fmla="*/ 48 w 102"/>
                  <a:gd name="T23" fmla="*/ 115 h 177"/>
                  <a:gd name="T24" fmla="*/ 115 w 102"/>
                  <a:gd name="T25" fmla="*/ 110 h 177"/>
                  <a:gd name="T26" fmla="*/ 178 w 102"/>
                  <a:gd name="T27" fmla="*/ 100 h 177"/>
                  <a:gd name="T28" fmla="*/ 99 w 102"/>
                  <a:gd name="T29" fmla="*/ 126 h 177"/>
                  <a:gd name="T30" fmla="*/ 10 w 102"/>
                  <a:gd name="T31" fmla="*/ 159 h 177"/>
                  <a:gd name="T32" fmla="*/ 131 w 102"/>
                  <a:gd name="T33" fmla="*/ 132 h 177"/>
                  <a:gd name="T34" fmla="*/ 184 w 102"/>
                  <a:gd name="T35" fmla="*/ 122 h 177"/>
                  <a:gd name="T36" fmla="*/ 97 w 102"/>
                  <a:gd name="T37" fmla="*/ 155 h 177"/>
                  <a:gd name="T38" fmla="*/ 33 w 102"/>
                  <a:gd name="T39" fmla="*/ 176 h 177"/>
                  <a:gd name="T40" fmla="*/ 137 w 102"/>
                  <a:gd name="T41" fmla="*/ 166 h 177"/>
                  <a:gd name="T42" fmla="*/ 196 w 102"/>
                  <a:gd name="T43" fmla="*/ 155 h 177"/>
                  <a:gd name="T44" fmla="*/ 93 w 102"/>
                  <a:gd name="T45" fmla="*/ 185 h 177"/>
                  <a:gd name="T46" fmla="*/ 30 w 102"/>
                  <a:gd name="T47" fmla="*/ 207 h 177"/>
                  <a:gd name="T48" fmla="*/ 132 w 102"/>
                  <a:gd name="T49" fmla="*/ 188 h 177"/>
                  <a:gd name="T50" fmla="*/ 186 w 102"/>
                  <a:gd name="T51" fmla="*/ 178 h 177"/>
                  <a:gd name="T52" fmla="*/ 33 w 102"/>
                  <a:gd name="T53" fmla="*/ 228 h 177"/>
                  <a:gd name="T54" fmla="*/ 149 w 102"/>
                  <a:gd name="T55" fmla="*/ 200 h 177"/>
                  <a:gd name="T56" fmla="*/ 196 w 102"/>
                  <a:gd name="T57" fmla="*/ 194 h 177"/>
                  <a:gd name="T58" fmla="*/ 109 w 102"/>
                  <a:gd name="T59" fmla="*/ 228 h 177"/>
                  <a:gd name="T60" fmla="*/ 36 w 102"/>
                  <a:gd name="T61" fmla="*/ 258 h 177"/>
                  <a:gd name="T62" fmla="*/ 189 w 102"/>
                  <a:gd name="T63" fmla="*/ 233 h 177"/>
                  <a:gd name="T64" fmla="*/ 105 w 102"/>
                  <a:gd name="T65" fmla="*/ 271 h 177"/>
                  <a:gd name="T66" fmla="*/ 33 w 102"/>
                  <a:gd name="T67" fmla="*/ 287 h 177"/>
                  <a:gd name="T68" fmla="*/ 154 w 102"/>
                  <a:gd name="T69" fmla="*/ 268 h 177"/>
                  <a:gd name="T70" fmla="*/ 192 w 102"/>
                  <a:gd name="T71" fmla="*/ 254 h 177"/>
                  <a:gd name="T72" fmla="*/ 97 w 102"/>
                  <a:gd name="T73" fmla="*/ 299 h 177"/>
                  <a:gd name="T74" fmla="*/ 41 w 102"/>
                  <a:gd name="T75" fmla="*/ 317 h 177"/>
                  <a:gd name="T76" fmla="*/ 80 w 102"/>
                  <a:gd name="T77" fmla="*/ 317 h 177"/>
                  <a:gd name="T78" fmla="*/ 154 w 102"/>
                  <a:gd name="T79" fmla="*/ 292 h 177"/>
                  <a:gd name="T80" fmla="*/ 202 w 102"/>
                  <a:gd name="T81" fmla="*/ 282 h 177"/>
                  <a:gd name="T82" fmla="*/ 171 w 102"/>
                  <a:gd name="T83" fmla="*/ 294 h 177"/>
                  <a:gd name="T84" fmla="*/ 113 w 102"/>
                  <a:gd name="T85" fmla="*/ 323 h 177"/>
                  <a:gd name="T86" fmla="*/ 45 w 102"/>
                  <a:gd name="T87" fmla="*/ 354 h 17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02" h="177">
                    <a:moveTo>
                      <a:pt x="1" y="22"/>
                    </a:moveTo>
                    <a:cubicBezTo>
                      <a:pt x="12" y="23"/>
                      <a:pt x="24" y="15"/>
                      <a:pt x="35" y="13"/>
                    </a:cubicBezTo>
                    <a:cubicBezTo>
                      <a:pt x="43" y="12"/>
                      <a:pt x="51" y="10"/>
                      <a:pt x="59" y="7"/>
                    </a:cubicBezTo>
                    <a:cubicBezTo>
                      <a:pt x="66" y="5"/>
                      <a:pt x="76" y="1"/>
                      <a:pt x="83" y="0"/>
                    </a:cubicBezTo>
                    <a:cubicBezTo>
                      <a:pt x="56" y="14"/>
                      <a:pt x="27" y="22"/>
                      <a:pt x="0" y="33"/>
                    </a:cubicBezTo>
                    <a:cubicBezTo>
                      <a:pt x="21" y="31"/>
                      <a:pt x="44" y="23"/>
                      <a:pt x="66" y="19"/>
                    </a:cubicBezTo>
                    <a:cubicBezTo>
                      <a:pt x="74" y="18"/>
                      <a:pt x="81" y="18"/>
                      <a:pt x="88" y="14"/>
                    </a:cubicBezTo>
                    <a:cubicBezTo>
                      <a:pt x="76" y="25"/>
                      <a:pt x="54" y="27"/>
                      <a:pt x="39" y="31"/>
                    </a:cubicBezTo>
                    <a:cubicBezTo>
                      <a:pt x="29" y="33"/>
                      <a:pt x="9" y="33"/>
                      <a:pt x="3" y="42"/>
                    </a:cubicBezTo>
                    <a:cubicBezTo>
                      <a:pt x="28" y="32"/>
                      <a:pt x="61" y="31"/>
                      <a:pt x="88" y="30"/>
                    </a:cubicBezTo>
                    <a:cubicBezTo>
                      <a:pt x="67" y="49"/>
                      <a:pt x="31" y="54"/>
                      <a:pt x="4" y="59"/>
                    </a:cubicBezTo>
                    <a:cubicBezTo>
                      <a:pt x="11" y="60"/>
                      <a:pt x="17" y="58"/>
                      <a:pt x="24" y="57"/>
                    </a:cubicBezTo>
                    <a:cubicBezTo>
                      <a:pt x="35" y="55"/>
                      <a:pt x="47" y="57"/>
                      <a:pt x="58" y="55"/>
                    </a:cubicBezTo>
                    <a:cubicBezTo>
                      <a:pt x="68" y="53"/>
                      <a:pt x="79" y="51"/>
                      <a:pt x="90" y="50"/>
                    </a:cubicBezTo>
                    <a:cubicBezTo>
                      <a:pt x="78" y="50"/>
                      <a:pt x="61" y="59"/>
                      <a:pt x="50" y="63"/>
                    </a:cubicBezTo>
                    <a:cubicBezTo>
                      <a:pt x="36" y="68"/>
                      <a:pt x="17" y="70"/>
                      <a:pt x="5" y="79"/>
                    </a:cubicBezTo>
                    <a:cubicBezTo>
                      <a:pt x="25" y="78"/>
                      <a:pt x="46" y="71"/>
                      <a:pt x="66" y="66"/>
                    </a:cubicBezTo>
                    <a:cubicBezTo>
                      <a:pt x="73" y="64"/>
                      <a:pt x="87" y="65"/>
                      <a:pt x="93" y="61"/>
                    </a:cubicBezTo>
                    <a:cubicBezTo>
                      <a:pt x="78" y="63"/>
                      <a:pt x="63" y="73"/>
                      <a:pt x="49" y="78"/>
                    </a:cubicBezTo>
                    <a:cubicBezTo>
                      <a:pt x="39" y="81"/>
                      <a:pt x="27" y="83"/>
                      <a:pt x="17" y="88"/>
                    </a:cubicBezTo>
                    <a:cubicBezTo>
                      <a:pt x="33" y="93"/>
                      <a:pt x="54" y="86"/>
                      <a:pt x="69" y="83"/>
                    </a:cubicBezTo>
                    <a:cubicBezTo>
                      <a:pt x="79" y="82"/>
                      <a:pt x="90" y="80"/>
                      <a:pt x="99" y="78"/>
                    </a:cubicBezTo>
                    <a:cubicBezTo>
                      <a:pt x="82" y="80"/>
                      <a:pt x="64" y="88"/>
                      <a:pt x="47" y="93"/>
                    </a:cubicBezTo>
                    <a:cubicBezTo>
                      <a:pt x="37" y="95"/>
                      <a:pt x="23" y="97"/>
                      <a:pt x="15" y="103"/>
                    </a:cubicBezTo>
                    <a:cubicBezTo>
                      <a:pt x="32" y="104"/>
                      <a:pt x="51" y="97"/>
                      <a:pt x="67" y="94"/>
                    </a:cubicBezTo>
                    <a:cubicBezTo>
                      <a:pt x="76" y="92"/>
                      <a:pt x="86" y="92"/>
                      <a:pt x="94" y="89"/>
                    </a:cubicBezTo>
                    <a:cubicBezTo>
                      <a:pt x="69" y="98"/>
                      <a:pt x="42" y="107"/>
                      <a:pt x="17" y="114"/>
                    </a:cubicBezTo>
                    <a:cubicBezTo>
                      <a:pt x="37" y="109"/>
                      <a:pt x="57" y="106"/>
                      <a:pt x="76" y="100"/>
                    </a:cubicBezTo>
                    <a:cubicBezTo>
                      <a:pt x="84" y="98"/>
                      <a:pt x="91" y="96"/>
                      <a:pt x="99" y="97"/>
                    </a:cubicBezTo>
                    <a:cubicBezTo>
                      <a:pt x="90" y="108"/>
                      <a:pt x="68" y="110"/>
                      <a:pt x="55" y="114"/>
                    </a:cubicBezTo>
                    <a:cubicBezTo>
                      <a:pt x="45" y="117"/>
                      <a:pt x="25" y="121"/>
                      <a:pt x="18" y="129"/>
                    </a:cubicBezTo>
                    <a:cubicBezTo>
                      <a:pt x="43" y="132"/>
                      <a:pt x="72" y="125"/>
                      <a:pt x="96" y="117"/>
                    </a:cubicBezTo>
                    <a:cubicBezTo>
                      <a:pt x="82" y="119"/>
                      <a:pt x="67" y="133"/>
                      <a:pt x="53" y="136"/>
                    </a:cubicBezTo>
                    <a:cubicBezTo>
                      <a:pt x="41" y="138"/>
                      <a:pt x="28" y="140"/>
                      <a:pt x="17" y="144"/>
                    </a:cubicBezTo>
                    <a:cubicBezTo>
                      <a:pt x="32" y="152"/>
                      <a:pt x="63" y="140"/>
                      <a:pt x="78" y="134"/>
                    </a:cubicBezTo>
                    <a:cubicBezTo>
                      <a:pt x="84" y="131"/>
                      <a:pt x="91" y="129"/>
                      <a:pt x="97" y="127"/>
                    </a:cubicBezTo>
                    <a:cubicBezTo>
                      <a:pt x="81" y="132"/>
                      <a:pt x="66" y="142"/>
                      <a:pt x="49" y="149"/>
                    </a:cubicBezTo>
                    <a:cubicBezTo>
                      <a:pt x="41" y="152"/>
                      <a:pt x="27" y="153"/>
                      <a:pt x="21" y="159"/>
                    </a:cubicBezTo>
                    <a:cubicBezTo>
                      <a:pt x="27" y="159"/>
                      <a:pt x="34" y="160"/>
                      <a:pt x="41" y="159"/>
                    </a:cubicBezTo>
                    <a:cubicBezTo>
                      <a:pt x="53" y="157"/>
                      <a:pt x="65" y="150"/>
                      <a:pt x="78" y="146"/>
                    </a:cubicBezTo>
                    <a:cubicBezTo>
                      <a:pt x="86" y="144"/>
                      <a:pt x="94" y="141"/>
                      <a:pt x="102" y="141"/>
                    </a:cubicBezTo>
                    <a:cubicBezTo>
                      <a:pt x="99" y="145"/>
                      <a:pt x="91" y="145"/>
                      <a:pt x="86" y="147"/>
                    </a:cubicBezTo>
                    <a:cubicBezTo>
                      <a:pt x="76" y="151"/>
                      <a:pt x="66" y="156"/>
                      <a:pt x="57" y="161"/>
                    </a:cubicBezTo>
                    <a:cubicBezTo>
                      <a:pt x="47" y="166"/>
                      <a:pt x="31" y="172"/>
                      <a:pt x="23" y="177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2" name="Freeform 203">
                <a:extLst>
                  <a:ext uri="{FF2B5EF4-FFF2-40B4-BE49-F238E27FC236}">
                    <a16:creationId xmlns:a16="http://schemas.microsoft.com/office/drawing/2014/main" id="{A1E681C4-2147-40D2-B7F0-CA1231A42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556"/>
                <a:ext cx="106" cy="198"/>
              </a:xfrm>
              <a:custGeom>
                <a:avLst/>
                <a:gdLst>
                  <a:gd name="T0" fmla="*/ 110 w 84"/>
                  <a:gd name="T1" fmla="*/ 300 h 157"/>
                  <a:gd name="T2" fmla="*/ 1 w 84"/>
                  <a:gd name="T3" fmla="*/ 305 h 157"/>
                  <a:gd name="T4" fmla="*/ 74 w 84"/>
                  <a:gd name="T5" fmla="*/ 290 h 157"/>
                  <a:gd name="T6" fmla="*/ 116 w 84"/>
                  <a:gd name="T7" fmla="*/ 281 h 157"/>
                  <a:gd name="T8" fmla="*/ 10 w 84"/>
                  <a:gd name="T9" fmla="*/ 281 h 157"/>
                  <a:gd name="T10" fmla="*/ 121 w 84"/>
                  <a:gd name="T11" fmla="*/ 255 h 157"/>
                  <a:gd name="T12" fmla="*/ 0 w 84"/>
                  <a:gd name="T13" fmla="*/ 256 h 157"/>
                  <a:gd name="T14" fmla="*/ 67 w 84"/>
                  <a:gd name="T15" fmla="*/ 243 h 157"/>
                  <a:gd name="T16" fmla="*/ 133 w 84"/>
                  <a:gd name="T17" fmla="*/ 214 h 157"/>
                  <a:gd name="T18" fmla="*/ 6 w 84"/>
                  <a:gd name="T19" fmla="*/ 224 h 157"/>
                  <a:gd name="T20" fmla="*/ 71 w 84"/>
                  <a:gd name="T21" fmla="*/ 213 h 157"/>
                  <a:gd name="T22" fmla="*/ 139 w 84"/>
                  <a:gd name="T23" fmla="*/ 193 h 157"/>
                  <a:gd name="T24" fmla="*/ 16 w 84"/>
                  <a:gd name="T25" fmla="*/ 206 h 157"/>
                  <a:gd name="T26" fmla="*/ 90 w 84"/>
                  <a:gd name="T27" fmla="*/ 189 h 157"/>
                  <a:gd name="T28" fmla="*/ 153 w 84"/>
                  <a:gd name="T29" fmla="*/ 175 h 157"/>
                  <a:gd name="T30" fmla="*/ 80 w 84"/>
                  <a:gd name="T31" fmla="*/ 177 h 157"/>
                  <a:gd name="T32" fmla="*/ 16 w 84"/>
                  <a:gd name="T33" fmla="*/ 183 h 157"/>
                  <a:gd name="T34" fmla="*/ 90 w 84"/>
                  <a:gd name="T35" fmla="*/ 163 h 157"/>
                  <a:gd name="T36" fmla="*/ 164 w 84"/>
                  <a:gd name="T37" fmla="*/ 140 h 157"/>
                  <a:gd name="T38" fmla="*/ 18 w 84"/>
                  <a:gd name="T39" fmla="*/ 156 h 157"/>
                  <a:gd name="T40" fmla="*/ 164 w 84"/>
                  <a:gd name="T41" fmla="*/ 108 h 157"/>
                  <a:gd name="T42" fmla="*/ 14 w 84"/>
                  <a:gd name="T43" fmla="*/ 126 h 157"/>
                  <a:gd name="T44" fmla="*/ 169 w 84"/>
                  <a:gd name="T45" fmla="*/ 72 h 157"/>
                  <a:gd name="T46" fmla="*/ 85 w 84"/>
                  <a:gd name="T47" fmla="*/ 87 h 157"/>
                  <a:gd name="T48" fmla="*/ 13 w 84"/>
                  <a:gd name="T49" fmla="*/ 92 h 157"/>
                  <a:gd name="T50" fmla="*/ 74 w 84"/>
                  <a:gd name="T51" fmla="*/ 68 h 157"/>
                  <a:gd name="T52" fmla="*/ 151 w 84"/>
                  <a:gd name="T53" fmla="*/ 44 h 157"/>
                  <a:gd name="T54" fmla="*/ 78 w 84"/>
                  <a:gd name="T55" fmla="*/ 48 h 157"/>
                  <a:gd name="T56" fmla="*/ 29 w 84"/>
                  <a:gd name="T57" fmla="*/ 53 h 157"/>
                  <a:gd name="T58" fmla="*/ 29 w 84"/>
                  <a:gd name="T59" fmla="*/ 50 h 157"/>
                  <a:gd name="T60" fmla="*/ 140 w 84"/>
                  <a:gd name="T61" fmla="*/ 18 h 157"/>
                  <a:gd name="T62" fmla="*/ 24 w 84"/>
                  <a:gd name="T63" fmla="*/ 38 h 157"/>
                  <a:gd name="T64" fmla="*/ 98 w 84"/>
                  <a:gd name="T65" fmla="*/ 14 h 157"/>
                  <a:gd name="T66" fmla="*/ 154 w 84"/>
                  <a:gd name="T67" fmla="*/ 1 h 15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4" h="157">
                    <a:moveTo>
                      <a:pt x="55" y="150"/>
                    </a:moveTo>
                    <a:cubicBezTo>
                      <a:pt x="49" y="157"/>
                      <a:pt x="12" y="155"/>
                      <a:pt x="1" y="152"/>
                    </a:cubicBezTo>
                    <a:cubicBezTo>
                      <a:pt x="13" y="151"/>
                      <a:pt x="25" y="146"/>
                      <a:pt x="37" y="144"/>
                    </a:cubicBezTo>
                    <a:cubicBezTo>
                      <a:pt x="44" y="143"/>
                      <a:pt x="51" y="141"/>
                      <a:pt x="58" y="140"/>
                    </a:cubicBezTo>
                    <a:cubicBezTo>
                      <a:pt x="40" y="140"/>
                      <a:pt x="23" y="140"/>
                      <a:pt x="5" y="140"/>
                    </a:cubicBezTo>
                    <a:cubicBezTo>
                      <a:pt x="23" y="134"/>
                      <a:pt x="42" y="132"/>
                      <a:pt x="60" y="127"/>
                    </a:cubicBezTo>
                    <a:cubicBezTo>
                      <a:pt x="43" y="128"/>
                      <a:pt x="18" y="123"/>
                      <a:pt x="0" y="128"/>
                    </a:cubicBezTo>
                    <a:cubicBezTo>
                      <a:pt x="11" y="125"/>
                      <a:pt x="22" y="124"/>
                      <a:pt x="33" y="121"/>
                    </a:cubicBezTo>
                    <a:cubicBezTo>
                      <a:pt x="44" y="118"/>
                      <a:pt x="54" y="108"/>
                      <a:pt x="66" y="107"/>
                    </a:cubicBezTo>
                    <a:cubicBezTo>
                      <a:pt x="46" y="107"/>
                      <a:pt x="22" y="108"/>
                      <a:pt x="3" y="112"/>
                    </a:cubicBezTo>
                    <a:cubicBezTo>
                      <a:pt x="12" y="113"/>
                      <a:pt x="26" y="108"/>
                      <a:pt x="35" y="106"/>
                    </a:cubicBezTo>
                    <a:cubicBezTo>
                      <a:pt x="46" y="103"/>
                      <a:pt x="57" y="97"/>
                      <a:pt x="69" y="96"/>
                    </a:cubicBezTo>
                    <a:cubicBezTo>
                      <a:pt x="49" y="98"/>
                      <a:pt x="28" y="103"/>
                      <a:pt x="8" y="102"/>
                    </a:cubicBezTo>
                    <a:cubicBezTo>
                      <a:pt x="19" y="103"/>
                      <a:pt x="33" y="97"/>
                      <a:pt x="44" y="94"/>
                    </a:cubicBezTo>
                    <a:cubicBezTo>
                      <a:pt x="55" y="91"/>
                      <a:pt x="66" y="89"/>
                      <a:pt x="76" y="87"/>
                    </a:cubicBezTo>
                    <a:cubicBezTo>
                      <a:pt x="64" y="86"/>
                      <a:pt x="52" y="88"/>
                      <a:pt x="40" y="88"/>
                    </a:cubicBezTo>
                    <a:cubicBezTo>
                      <a:pt x="30" y="88"/>
                      <a:pt x="17" y="87"/>
                      <a:pt x="8" y="91"/>
                    </a:cubicBezTo>
                    <a:cubicBezTo>
                      <a:pt x="20" y="88"/>
                      <a:pt x="32" y="85"/>
                      <a:pt x="44" y="81"/>
                    </a:cubicBezTo>
                    <a:cubicBezTo>
                      <a:pt x="56" y="77"/>
                      <a:pt x="71" y="76"/>
                      <a:pt x="82" y="70"/>
                    </a:cubicBezTo>
                    <a:cubicBezTo>
                      <a:pt x="57" y="68"/>
                      <a:pt x="33" y="79"/>
                      <a:pt x="9" y="78"/>
                    </a:cubicBezTo>
                    <a:cubicBezTo>
                      <a:pt x="34" y="74"/>
                      <a:pt x="57" y="60"/>
                      <a:pt x="82" y="54"/>
                    </a:cubicBezTo>
                    <a:cubicBezTo>
                      <a:pt x="57" y="55"/>
                      <a:pt x="32" y="64"/>
                      <a:pt x="7" y="63"/>
                    </a:cubicBezTo>
                    <a:cubicBezTo>
                      <a:pt x="32" y="54"/>
                      <a:pt x="59" y="46"/>
                      <a:pt x="84" y="36"/>
                    </a:cubicBezTo>
                    <a:cubicBezTo>
                      <a:pt x="70" y="39"/>
                      <a:pt x="56" y="42"/>
                      <a:pt x="42" y="44"/>
                    </a:cubicBezTo>
                    <a:cubicBezTo>
                      <a:pt x="30" y="45"/>
                      <a:pt x="17" y="43"/>
                      <a:pt x="6" y="46"/>
                    </a:cubicBezTo>
                    <a:cubicBezTo>
                      <a:pt x="17" y="44"/>
                      <a:pt x="27" y="38"/>
                      <a:pt x="37" y="34"/>
                    </a:cubicBezTo>
                    <a:cubicBezTo>
                      <a:pt x="50" y="29"/>
                      <a:pt x="63" y="26"/>
                      <a:pt x="75" y="22"/>
                    </a:cubicBezTo>
                    <a:cubicBezTo>
                      <a:pt x="64" y="19"/>
                      <a:pt x="50" y="22"/>
                      <a:pt x="39" y="24"/>
                    </a:cubicBezTo>
                    <a:cubicBezTo>
                      <a:pt x="32" y="25"/>
                      <a:pt x="20" y="29"/>
                      <a:pt x="14" y="26"/>
                    </a:cubicBezTo>
                    <a:cubicBezTo>
                      <a:pt x="14" y="26"/>
                      <a:pt x="14" y="25"/>
                      <a:pt x="14" y="25"/>
                    </a:cubicBezTo>
                    <a:cubicBezTo>
                      <a:pt x="29" y="16"/>
                      <a:pt x="53" y="11"/>
                      <a:pt x="70" y="9"/>
                    </a:cubicBezTo>
                    <a:cubicBezTo>
                      <a:pt x="54" y="8"/>
                      <a:pt x="27" y="9"/>
                      <a:pt x="12" y="19"/>
                    </a:cubicBezTo>
                    <a:cubicBezTo>
                      <a:pt x="24" y="14"/>
                      <a:pt x="37" y="11"/>
                      <a:pt x="49" y="7"/>
                    </a:cubicBezTo>
                    <a:cubicBezTo>
                      <a:pt x="57" y="6"/>
                      <a:pt x="71" y="0"/>
                      <a:pt x="77" y="1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3" name="Freeform 204">
                <a:extLst>
                  <a:ext uri="{FF2B5EF4-FFF2-40B4-BE49-F238E27FC236}">
                    <a16:creationId xmlns:a16="http://schemas.microsoft.com/office/drawing/2014/main" id="{BFE899C4-8715-4544-AD6D-81C12F12E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970"/>
                <a:ext cx="120" cy="154"/>
              </a:xfrm>
              <a:custGeom>
                <a:avLst/>
                <a:gdLst>
                  <a:gd name="T0" fmla="*/ 78 w 95"/>
                  <a:gd name="T1" fmla="*/ 242 h 123"/>
                  <a:gd name="T2" fmla="*/ 0 w 95"/>
                  <a:gd name="T3" fmla="*/ 116 h 123"/>
                  <a:gd name="T4" fmla="*/ 61 w 95"/>
                  <a:gd name="T5" fmla="*/ 180 h 123"/>
                  <a:gd name="T6" fmla="*/ 95 w 95"/>
                  <a:gd name="T7" fmla="*/ 217 h 123"/>
                  <a:gd name="T8" fmla="*/ 48 w 95"/>
                  <a:gd name="T9" fmla="*/ 155 h 123"/>
                  <a:gd name="T10" fmla="*/ 20 w 95"/>
                  <a:gd name="T11" fmla="*/ 101 h 123"/>
                  <a:gd name="T12" fmla="*/ 16 w 95"/>
                  <a:gd name="T13" fmla="*/ 99 h 123"/>
                  <a:gd name="T14" fmla="*/ 64 w 95"/>
                  <a:gd name="T15" fmla="*/ 143 h 123"/>
                  <a:gd name="T16" fmla="*/ 116 w 95"/>
                  <a:gd name="T17" fmla="*/ 180 h 123"/>
                  <a:gd name="T18" fmla="*/ 30 w 95"/>
                  <a:gd name="T19" fmla="*/ 79 h 123"/>
                  <a:gd name="T20" fmla="*/ 129 w 95"/>
                  <a:gd name="T21" fmla="*/ 150 h 123"/>
                  <a:gd name="T22" fmla="*/ 77 w 95"/>
                  <a:gd name="T23" fmla="*/ 110 h 123"/>
                  <a:gd name="T24" fmla="*/ 38 w 95"/>
                  <a:gd name="T25" fmla="*/ 68 h 123"/>
                  <a:gd name="T26" fmla="*/ 147 w 95"/>
                  <a:gd name="T27" fmla="*/ 124 h 123"/>
                  <a:gd name="T28" fmla="*/ 54 w 95"/>
                  <a:gd name="T29" fmla="*/ 60 h 123"/>
                  <a:gd name="T30" fmla="*/ 153 w 95"/>
                  <a:gd name="T31" fmla="*/ 95 h 123"/>
                  <a:gd name="T32" fmla="*/ 67 w 95"/>
                  <a:gd name="T33" fmla="*/ 41 h 123"/>
                  <a:gd name="T34" fmla="*/ 168 w 95"/>
                  <a:gd name="T35" fmla="*/ 76 h 123"/>
                  <a:gd name="T36" fmla="*/ 78 w 95"/>
                  <a:gd name="T37" fmla="*/ 24 h 123"/>
                  <a:gd name="T38" fmla="*/ 182 w 95"/>
                  <a:gd name="T39" fmla="*/ 51 h 123"/>
                  <a:gd name="T40" fmla="*/ 91 w 95"/>
                  <a:gd name="T41" fmla="*/ 0 h 123"/>
                  <a:gd name="T42" fmla="*/ 192 w 95"/>
                  <a:gd name="T43" fmla="*/ 20 h 123"/>
                  <a:gd name="T44" fmla="*/ 183 w 95"/>
                  <a:gd name="T45" fmla="*/ 18 h 1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5" h="123">
                    <a:moveTo>
                      <a:pt x="39" y="123"/>
                    </a:moveTo>
                    <a:cubicBezTo>
                      <a:pt x="24" y="107"/>
                      <a:pt x="8" y="79"/>
                      <a:pt x="0" y="59"/>
                    </a:cubicBezTo>
                    <a:cubicBezTo>
                      <a:pt x="12" y="66"/>
                      <a:pt x="20" y="82"/>
                      <a:pt x="30" y="92"/>
                    </a:cubicBezTo>
                    <a:cubicBezTo>
                      <a:pt x="35" y="98"/>
                      <a:pt x="41" y="105"/>
                      <a:pt x="47" y="110"/>
                    </a:cubicBezTo>
                    <a:cubicBezTo>
                      <a:pt x="38" y="103"/>
                      <a:pt x="31" y="89"/>
                      <a:pt x="24" y="79"/>
                    </a:cubicBezTo>
                    <a:cubicBezTo>
                      <a:pt x="19" y="71"/>
                      <a:pt x="11" y="62"/>
                      <a:pt x="10" y="52"/>
                    </a:cubicBezTo>
                    <a:cubicBezTo>
                      <a:pt x="9" y="51"/>
                      <a:pt x="9" y="51"/>
                      <a:pt x="8" y="50"/>
                    </a:cubicBezTo>
                    <a:cubicBezTo>
                      <a:pt x="17" y="54"/>
                      <a:pt x="24" y="66"/>
                      <a:pt x="32" y="73"/>
                    </a:cubicBezTo>
                    <a:cubicBezTo>
                      <a:pt x="40" y="80"/>
                      <a:pt x="49" y="86"/>
                      <a:pt x="58" y="92"/>
                    </a:cubicBezTo>
                    <a:cubicBezTo>
                      <a:pt x="41" y="76"/>
                      <a:pt x="29" y="59"/>
                      <a:pt x="15" y="40"/>
                    </a:cubicBezTo>
                    <a:cubicBezTo>
                      <a:pt x="34" y="46"/>
                      <a:pt x="45" y="71"/>
                      <a:pt x="64" y="77"/>
                    </a:cubicBezTo>
                    <a:cubicBezTo>
                      <a:pt x="58" y="69"/>
                      <a:pt x="46" y="63"/>
                      <a:pt x="38" y="56"/>
                    </a:cubicBezTo>
                    <a:cubicBezTo>
                      <a:pt x="31" y="49"/>
                      <a:pt x="25" y="42"/>
                      <a:pt x="19" y="34"/>
                    </a:cubicBezTo>
                    <a:cubicBezTo>
                      <a:pt x="38" y="41"/>
                      <a:pt x="54" y="56"/>
                      <a:pt x="73" y="63"/>
                    </a:cubicBezTo>
                    <a:cubicBezTo>
                      <a:pt x="58" y="56"/>
                      <a:pt x="36" y="45"/>
                      <a:pt x="27" y="30"/>
                    </a:cubicBezTo>
                    <a:cubicBezTo>
                      <a:pt x="44" y="32"/>
                      <a:pt x="59" y="49"/>
                      <a:pt x="76" y="49"/>
                    </a:cubicBezTo>
                    <a:cubicBezTo>
                      <a:pt x="61" y="45"/>
                      <a:pt x="45" y="31"/>
                      <a:pt x="33" y="21"/>
                    </a:cubicBezTo>
                    <a:cubicBezTo>
                      <a:pt x="50" y="23"/>
                      <a:pt x="67" y="39"/>
                      <a:pt x="83" y="39"/>
                    </a:cubicBezTo>
                    <a:cubicBezTo>
                      <a:pt x="70" y="29"/>
                      <a:pt x="53" y="23"/>
                      <a:pt x="39" y="12"/>
                    </a:cubicBezTo>
                    <a:cubicBezTo>
                      <a:pt x="56" y="12"/>
                      <a:pt x="73" y="28"/>
                      <a:pt x="90" y="26"/>
                    </a:cubicBezTo>
                    <a:cubicBezTo>
                      <a:pt x="77" y="16"/>
                      <a:pt x="60" y="9"/>
                      <a:pt x="45" y="0"/>
                    </a:cubicBezTo>
                    <a:cubicBezTo>
                      <a:pt x="62" y="2"/>
                      <a:pt x="78" y="11"/>
                      <a:pt x="95" y="10"/>
                    </a:cubicBezTo>
                    <a:cubicBezTo>
                      <a:pt x="93" y="9"/>
                      <a:pt x="92" y="9"/>
                      <a:pt x="91" y="9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4" name="Freeform 205">
                <a:extLst>
                  <a:ext uri="{FF2B5EF4-FFF2-40B4-BE49-F238E27FC236}">
                    <a16:creationId xmlns:a16="http://schemas.microsoft.com/office/drawing/2014/main" id="{26BE41BB-BC00-435B-9872-5D246DE55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2927"/>
                <a:ext cx="69" cy="176"/>
              </a:xfrm>
              <a:custGeom>
                <a:avLst/>
                <a:gdLst>
                  <a:gd name="T0" fmla="*/ 23 w 55"/>
                  <a:gd name="T1" fmla="*/ 18 h 140"/>
                  <a:gd name="T2" fmla="*/ 103 w 55"/>
                  <a:gd name="T3" fmla="*/ 0 h 140"/>
                  <a:gd name="T4" fmla="*/ 23 w 55"/>
                  <a:gd name="T5" fmla="*/ 29 h 140"/>
                  <a:gd name="T6" fmla="*/ 107 w 55"/>
                  <a:gd name="T7" fmla="*/ 16 h 140"/>
                  <a:gd name="T8" fmla="*/ 20 w 55"/>
                  <a:gd name="T9" fmla="*/ 45 h 140"/>
                  <a:gd name="T10" fmla="*/ 109 w 55"/>
                  <a:gd name="T11" fmla="*/ 29 h 140"/>
                  <a:gd name="T12" fmla="*/ 13 w 55"/>
                  <a:gd name="T13" fmla="*/ 72 h 140"/>
                  <a:gd name="T14" fmla="*/ 103 w 55"/>
                  <a:gd name="T15" fmla="*/ 41 h 140"/>
                  <a:gd name="T16" fmla="*/ 10 w 55"/>
                  <a:gd name="T17" fmla="*/ 93 h 140"/>
                  <a:gd name="T18" fmla="*/ 93 w 55"/>
                  <a:gd name="T19" fmla="*/ 63 h 140"/>
                  <a:gd name="T20" fmla="*/ 60 w 55"/>
                  <a:gd name="T21" fmla="*/ 91 h 140"/>
                  <a:gd name="T22" fmla="*/ 0 w 55"/>
                  <a:gd name="T23" fmla="*/ 135 h 140"/>
                  <a:gd name="T24" fmla="*/ 92 w 55"/>
                  <a:gd name="T25" fmla="*/ 93 h 140"/>
                  <a:gd name="T26" fmla="*/ 13 w 55"/>
                  <a:gd name="T27" fmla="*/ 165 h 140"/>
                  <a:gd name="T28" fmla="*/ 97 w 55"/>
                  <a:gd name="T29" fmla="*/ 117 h 140"/>
                  <a:gd name="T30" fmla="*/ 13 w 55"/>
                  <a:gd name="T31" fmla="*/ 202 h 140"/>
                  <a:gd name="T32" fmla="*/ 100 w 55"/>
                  <a:gd name="T33" fmla="*/ 141 h 140"/>
                  <a:gd name="T34" fmla="*/ 18 w 55"/>
                  <a:gd name="T35" fmla="*/ 238 h 140"/>
                  <a:gd name="T36" fmla="*/ 49 w 55"/>
                  <a:gd name="T37" fmla="*/ 210 h 140"/>
                  <a:gd name="T38" fmla="*/ 104 w 55"/>
                  <a:gd name="T39" fmla="*/ 170 h 140"/>
                  <a:gd name="T40" fmla="*/ 24 w 55"/>
                  <a:gd name="T41" fmla="*/ 278 h 1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5" h="140">
                    <a:moveTo>
                      <a:pt x="11" y="9"/>
                    </a:moveTo>
                    <a:cubicBezTo>
                      <a:pt x="10" y="9"/>
                      <a:pt x="45" y="3"/>
                      <a:pt x="52" y="0"/>
                    </a:cubicBezTo>
                    <a:cubicBezTo>
                      <a:pt x="40" y="4"/>
                      <a:pt x="21" y="7"/>
                      <a:pt x="11" y="14"/>
                    </a:cubicBezTo>
                    <a:cubicBezTo>
                      <a:pt x="25" y="12"/>
                      <a:pt x="39" y="7"/>
                      <a:pt x="54" y="8"/>
                    </a:cubicBezTo>
                    <a:cubicBezTo>
                      <a:pt x="43" y="13"/>
                      <a:pt x="23" y="21"/>
                      <a:pt x="10" y="23"/>
                    </a:cubicBezTo>
                    <a:cubicBezTo>
                      <a:pt x="25" y="22"/>
                      <a:pt x="39" y="13"/>
                      <a:pt x="55" y="14"/>
                    </a:cubicBezTo>
                    <a:cubicBezTo>
                      <a:pt x="40" y="19"/>
                      <a:pt x="18" y="26"/>
                      <a:pt x="6" y="36"/>
                    </a:cubicBezTo>
                    <a:cubicBezTo>
                      <a:pt x="21" y="37"/>
                      <a:pt x="37" y="21"/>
                      <a:pt x="52" y="21"/>
                    </a:cubicBezTo>
                    <a:cubicBezTo>
                      <a:pt x="40" y="31"/>
                      <a:pt x="20" y="41"/>
                      <a:pt x="5" y="47"/>
                    </a:cubicBezTo>
                    <a:cubicBezTo>
                      <a:pt x="19" y="44"/>
                      <a:pt x="32" y="31"/>
                      <a:pt x="47" y="32"/>
                    </a:cubicBezTo>
                    <a:cubicBezTo>
                      <a:pt x="44" y="38"/>
                      <a:pt x="35" y="41"/>
                      <a:pt x="30" y="45"/>
                    </a:cubicBezTo>
                    <a:cubicBezTo>
                      <a:pt x="20" y="53"/>
                      <a:pt x="9" y="60"/>
                      <a:pt x="0" y="68"/>
                    </a:cubicBezTo>
                    <a:cubicBezTo>
                      <a:pt x="16" y="63"/>
                      <a:pt x="29" y="48"/>
                      <a:pt x="46" y="47"/>
                    </a:cubicBezTo>
                    <a:cubicBezTo>
                      <a:pt x="39" y="61"/>
                      <a:pt x="18" y="71"/>
                      <a:pt x="6" y="83"/>
                    </a:cubicBezTo>
                    <a:cubicBezTo>
                      <a:pt x="21" y="81"/>
                      <a:pt x="33" y="63"/>
                      <a:pt x="49" y="59"/>
                    </a:cubicBezTo>
                    <a:cubicBezTo>
                      <a:pt x="38" y="73"/>
                      <a:pt x="11" y="84"/>
                      <a:pt x="6" y="102"/>
                    </a:cubicBezTo>
                    <a:cubicBezTo>
                      <a:pt x="23" y="100"/>
                      <a:pt x="34" y="75"/>
                      <a:pt x="51" y="71"/>
                    </a:cubicBezTo>
                    <a:cubicBezTo>
                      <a:pt x="42" y="89"/>
                      <a:pt x="19" y="100"/>
                      <a:pt x="9" y="119"/>
                    </a:cubicBezTo>
                    <a:cubicBezTo>
                      <a:pt x="15" y="118"/>
                      <a:pt x="21" y="110"/>
                      <a:pt x="25" y="106"/>
                    </a:cubicBezTo>
                    <a:cubicBezTo>
                      <a:pt x="33" y="98"/>
                      <a:pt x="43" y="88"/>
                      <a:pt x="53" y="85"/>
                    </a:cubicBezTo>
                    <a:cubicBezTo>
                      <a:pt x="42" y="104"/>
                      <a:pt x="18" y="118"/>
                      <a:pt x="12" y="14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5" name="Freeform 206">
                <a:extLst>
                  <a:ext uri="{FF2B5EF4-FFF2-40B4-BE49-F238E27FC236}">
                    <a16:creationId xmlns:a16="http://schemas.microsoft.com/office/drawing/2014/main" id="{C694A286-2D4E-452E-837A-54087EC6A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751"/>
                <a:ext cx="133" cy="229"/>
              </a:xfrm>
              <a:custGeom>
                <a:avLst/>
                <a:gdLst>
                  <a:gd name="T0" fmla="*/ 93 w 106"/>
                  <a:gd name="T1" fmla="*/ 357 h 182"/>
                  <a:gd name="T2" fmla="*/ 0 w 106"/>
                  <a:gd name="T3" fmla="*/ 330 h 182"/>
                  <a:gd name="T4" fmla="*/ 110 w 106"/>
                  <a:gd name="T5" fmla="*/ 338 h 182"/>
                  <a:gd name="T6" fmla="*/ 0 w 106"/>
                  <a:gd name="T7" fmla="*/ 307 h 182"/>
                  <a:gd name="T8" fmla="*/ 105 w 106"/>
                  <a:gd name="T9" fmla="*/ 318 h 182"/>
                  <a:gd name="T10" fmla="*/ 6 w 106"/>
                  <a:gd name="T11" fmla="*/ 288 h 182"/>
                  <a:gd name="T12" fmla="*/ 94 w 106"/>
                  <a:gd name="T13" fmla="*/ 299 h 182"/>
                  <a:gd name="T14" fmla="*/ 18 w 106"/>
                  <a:gd name="T15" fmla="*/ 271 h 182"/>
                  <a:gd name="T16" fmla="*/ 103 w 106"/>
                  <a:gd name="T17" fmla="*/ 264 h 182"/>
                  <a:gd name="T18" fmla="*/ 23 w 106"/>
                  <a:gd name="T19" fmla="*/ 245 h 182"/>
                  <a:gd name="T20" fmla="*/ 132 w 106"/>
                  <a:gd name="T21" fmla="*/ 240 h 182"/>
                  <a:gd name="T22" fmla="*/ 38 w 106"/>
                  <a:gd name="T23" fmla="*/ 216 h 182"/>
                  <a:gd name="T24" fmla="*/ 134 w 106"/>
                  <a:gd name="T25" fmla="*/ 210 h 182"/>
                  <a:gd name="T26" fmla="*/ 54 w 106"/>
                  <a:gd name="T27" fmla="*/ 194 h 182"/>
                  <a:gd name="T28" fmla="*/ 147 w 106"/>
                  <a:gd name="T29" fmla="*/ 194 h 182"/>
                  <a:gd name="T30" fmla="*/ 55 w 106"/>
                  <a:gd name="T31" fmla="*/ 171 h 182"/>
                  <a:gd name="T32" fmla="*/ 156 w 106"/>
                  <a:gd name="T33" fmla="*/ 165 h 182"/>
                  <a:gd name="T34" fmla="*/ 61 w 106"/>
                  <a:gd name="T35" fmla="*/ 145 h 182"/>
                  <a:gd name="T36" fmla="*/ 147 w 106"/>
                  <a:gd name="T37" fmla="*/ 141 h 182"/>
                  <a:gd name="T38" fmla="*/ 70 w 106"/>
                  <a:gd name="T39" fmla="*/ 116 h 182"/>
                  <a:gd name="T40" fmla="*/ 148 w 106"/>
                  <a:gd name="T41" fmla="*/ 117 h 182"/>
                  <a:gd name="T42" fmla="*/ 75 w 106"/>
                  <a:gd name="T43" fmla="*/ 93 h 182"/>
                  <a:gd name="T44" fmla="*/ 154 w 106"/>
                  <a:gd name="T45" fmla="*/ 93 h 182"/>
                  <a:gd name="T46" fmla="*/ 77 w 106"/>
                  <a:gd name="T47" fmla="*/ 72 h 182"/>
                  <a:gd name="T48" fmla="*/ 171 w 106"/>
                  <a:gd name="T49" fmla="*/ 60 h 182"/>
                  <a:gd name="T50" fmla="*/ 77 w 106"/>
                  <a:gd name="T51" fmla="*/ 39 h 182"/>
                  <a:gd name="T52" fmla="*/ 168 w 106"/>
                  <a:gd name="T53" fmla="*/ 38 h 182"/>
                  <a:gd name="T54" fmla="*/ 141 w 106"/>
                  <a:gd name="T55" fmla="*/ 31 h 182"/>
                  <a:gd name="T56" fmla="*/ 84 w 106"/>
                  <a:gd name="T57" fmla="*/ 20 h 182"/>
                  <a:gd name="T58" fmla="*/ 184 w 106"/>
                  <a:gd name="T59" fmla="*/ 20 h 182"/>
                  <a:gd name="T60" fmla="*/ 100 w 106"/>
                  <a:gd name="T61" fmla="*/ 16 h 182"/>
                  <a:gd name="T62" fmla="*/ 210 w 106"/>
                  <a:gd name="T63" fmla="*/ 10 h 1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6" h="182">
                    <a:moveTo>
                      <a:pt x="47" y="180"/>
                    </a:moveTo>
                    <a:cubicBezTo>
                      <a:pt x="34" y="182"/>
                      <a:pt x="9" y="172"/>
                      <a:pt x="0" y="165"/>
                    </a:cubicBezTo>
                    <a:cubicBezTo>
                      <a:pt x="19" y="164"/>
                      <a:pt x="37" y="171"/>
                      <a:pt x="56" y="170"/>
                    </a:cubicBezTo>
                    <a:cubicBezTo>
                      <a:pt x="38" y="169"/>
                      <a:pt x="14" y="165"/>
                      <a:pt x="0" y="154"/>
                    </a:cubicBezTo>
                    <a:cubicBezTo>
                      <a:pt x="18" y="156"/>
                      <a:pt x="35" y="162"/>
                      <a:pt x="53" y="160"/>
                    </a:cubicBezTo>
                    <a:cubicBezTo>
                      <a:pt x="40" y="152"/>
                      <a:pt x="10" y="161"/>
                      <a:pt x="3" y="145"/>
                    </a:cubicBezTo>
                    <a:cubicBezTo>
                      <a:pt x="17" y="142"/>
                      <a:pt x="33" y="151"/>
                      <a:pt x="48" y="150"/>
                    </a:cubicBezTo>
                    <a:cubicBezTo>
                      <a:pt x="37" y="142"/>
                      <a:pt x="19" y="145"/>
                      <a:pt x="9" y="136"/>
                    </a:cubicBezTo>
                    <a:cubicBezTo>
                      <a:pt x="23" y="136"/>
                      <a:pt x="39" y="136"/>
                      <a:pt x="52" y="133"/>
                    </a:cubicBezTo>
                    <a:cubicBezTo>
                      <a:pt x="39" y="129"/>
                      <a:pt x="22" y="131"/>
                      <a:pt x="11" y="123"/>
                    </a:cubicBezTo>
                    <a:cubicBezTo>
                      <a:pt x="27" y="113"/>
                      <a:pt x="51" y="127"/>
                      <a:pt x="67" y="121"/>
                    </a:cubicBezTo>
                    <a:cubicBezTo>
                      <a:pt x="57" y="113"/>
                      <a:pt x="32" y="110"/>
                      <a:pt x="19" y="109"/>
                    </a:cubicBezTo>
                    <a:cubicBezTo>
                      <a:pt x="35" y="106"/>
                      <a:pt x="53" y="111"/>
                      <a:pt x="68" y="106"/>
                    </a:cubicBezTo>
                    <a:cubicBezTo>
                      <a:pt x="54" y="103"/>
                      <a:pt x="40" y="102"/>
                      <a:pt x="27" y="97"/>
                    </a:cubicBezTo>
                    <a:cubicBezTo>
                      <a:pt x="42" y="97"/>
                      <a:pt x="58" y="98"/>
                      <a:pt x="74" y="97"/>
                    </a:cubicBezTo>
                    <a:cubicBezTo>
                      <a:pt x="67" y="85"/>
                      <a:pt x="40" y="90"/>
                      <a:pt x="28" y="86"/>
                    </a:cubicBezTo>
                    <a:cubicBezTo>
                      <a:pt x="45" y="86"/>
                      <a:pt x="63" y="85"/>
                      <a:pt x="79" y="83"/>
                    </a:cubicBezTo>
                    <a:cubicBezTo>
                      <a:pt x="65" y="76"/>
                      <a:pt x="46" y="78"/>
                      <a:pt x="31" y="72"/>
                    </a:cubicBezTo>
                    <a:cubicBezTo>
                      <a:pt x="46" y="72"/>
                      <a:pt x="60" y="72"/>
                      <a:pt x="74" y="71"/>
                    </a:cubicBezTo>
                    <a:cubicBezTo>
                      <a:pt x="62" y="66"/>
                      <a:pt x="48" y="63"/>
                      <a:pt x="36" y="58"/>
                    </a:cubicBezTo>
                    <a:cubicBezTo>
                      <a:pt x="49" y="58"/>
                      <a:pt x="62" y="59"/>
                      <a:pt x="75" y="59"/>
                    </a:cubicBezTo>
                    <a:cubicBezTo>
                      <a:pt x="64" y="53"/>
                      <a:pt x="49" y="53"/>
                      <a:pt x="38" y="47"/>
                    </a:cubicBezTo>
                    <a:cubicBezTo>
                      <a:pt x="51" y="44"/>
                      <a:pt x="65" y="48"/>
                      <a:pt x="78" y="47"/>
                    </a:cubicBezTo>
                    <a:cubicBezTo>
                      <a:pt x="68" y="40"/>
                      <a:pt x="51" y="40"/>
                      <a:pt x="39" y="36"/>
                    </a:cubicBezTo>
                    <a:cubicBezTo>
                      <a:pt x="52" y="34"/>
                      <a:pt x="78" y="39"/>
                      <a:pt x="86" y="30"/>
                    </a:cubicBezTo>
                    <a:cubicBezTo>
                      <a:pt x="71" y="26"/>
                      <a:pt x="55" y="24"/>
                      <a:pt x="39" y="20"/>
                    </a:cubicBezTo>
                    <a:cubicBezTo>
                      <a:pt x="54" y="17"/>
                      <a:pt x="70" y="20"/>
                      <a:pt x="85" y="19"/>
                    </a:cubicBezTo>
                    <a:cubicBezTo>
                      <a:pt x="83" y="16"/>
                      <a:pt x="76" y="16"/>
                      <a:pt x="71" y="16"/>
                    </a:cubicBezTo>
                    <a:cubicBezTo>
                      <a:pt x="62" y="14"/>
                      <a:pt x="52" y="10"/>
                      <a:pt x="42" y="10"/>
                    </a:cubicBezTo>
                    <a:cubicBezTo>
                      <a:pt x="57" y="10"/>
                      <a:pt x="79" y="15"/>
                      <a:pt x="93" y="10"/>
                    </a:cubicBezTo>
                    <a:cubicBezTo>
                      <a:pt x="79" y="9"/>
                      <a:pt x="65" y="9"/>
                      <a:pt x="51" y="8"/>
                    </a:cubicBezTo>
                    <a:cubicBezTo>
                      <a:pt x="64" y="3"/>
                      <a:pt x="92" y="0"/>
                      <a:pt x="106" y="5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6" name="Freeform 207">
                <a:extLst>
                  <a:ext uri="{FF2B5EF4-FFF2-40B4-BE49-F238E27FC236}">
                    <a16:creationId xmlns:a16="http://schemas.microsoft.com/office/drawing/2014/main" id="{C053A0B0-F423-499B-BE87-35882DA0C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790"/>
                <a:ext cx="74" cy="136"/>
              </a:xfrm>
              <a:custGeom>
                <a:avLst/>
                <a:gdLst>
                  <a:gd name="T0" fmla="*/ 83 w 59"/>
                  <a:gd name="T1" fmla="*/ 208 h 108"/>
                  <a:gd name="T2" fmla="*/ 24 w 59"/>
                  <a:gd name="T3" fmla="*/ 210 h 108"/>
                  <a:gd name="T4" fmla="*/ 1 w 59"/>
                  <a:gd name="T5" fmla="*/ 214 h 108"/>
                  <a:gd name="T6" fmla="*/ 87 w 59"/>
                  <a:gd name="T7" fmla="*/ 190 h 108"/>
                  <a:gd name="T8" fmla="*/ 0 w 59"/>
                  <a:gd name="T9" fmla="*/ 191 h 108"/>
                  <a:gd name="T10" fmla="*/ 83 w 59"/>
                  <a:gd name="T11" fmla="*/ 171 h 108"/>
                  <a:gd name="T12" fmla="*/ 5 w 59"/>
                  <a:gd name="T13" fmla="*/ 179 h 108"/>
                  <a:gd name="T14" fmla="*/ 87 w 59"/>
                  <a:gd name="T15" fmla="*/ 147 h 108"/>
                  <a:gd name="T16" fmla="*/ 5 w 59"/>
                  <a:gd name="T17" fmla="*/ 160 h 108"/>
                  <a:gd name="T18" fmla="*/ 94 w 59"/>
                  <a:gd name="T19" fmla="*/ 121 h 108"/>
                  <a:gd name="T20" fmla="*/ 10 w 59"/>
                  <a:gd name="T21" fmla="*/ 125 h 108"/>
                  <a:gd name="T22" fmla="*/ 103 w 59"/>
                  <a:gd name="T23" fmla="*/ 98 h 108"/>
                  <a:gd name="T24" fmla="*/ 13 w 59"/>
                  <a:gd name="T25" fmla="*/ 102 h 108"/>
                  <a:gd name="T26" fmla="*/ 100 w 59"/>
                  <a:gd name="T27" fmla="*/ 69 h 108"/>
                  <a:gd name="T28" fmla="*/ 18 w 59"/>
                  <a:gd name="T29" fmla="*/ 72 h 108"/>
                  <a:gd name="T30" fmla="*/ 97 w 59"/>
                  <a:gd name="T31" fmla="*/ 47 h 108"/>
                  <a:gd name="T32" fmla="*/ 14 w 59"/>
                  <a:gd name="T33" fmla="*/ 49 h 108"/>
                  <a:gd name="T34" fmla="*/ 97 w 59"/>
                  <a:gd name="T35" fmla="*/ 23 h 108"/>
                  <a:gd name="T36" fmla="*/ 20 w 59"/>
                  <a:gd name="T37" fmla="*/ 44 h 108"/>
                  <a:gd name="T38" fmla="*/ 73 w 59"/>
                  <a:gd name="T39" fmla="*/ 18 h 108"/>
                  <a:gd name="T40" fmla="*/ 117 w 59"/>
                  <a:gd name="T41" fmla="*/ 0 h 10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9" h="108">
                    <a:moveTo>
                      <a:pt x="42" y="104"/>
                    </a:moveTo>
                    <a:cubicBezTo>
                      <a:pt x="33" y="107"/>
                      <a:pt x="22" y="105"/>
                      <a:pt x="12" y="106"/>
                    </a:cubicBezTo>
                    <a:cubicBezTo>
                      <a:pt x="8" y="107"/>
                      <a:pt x="5" y="108"/>
                      <a:pt x="1" y="107"/>
                    </a:cubicBezTo>
                    <a:cubicBezTo>
                      <a:pt x="14" y="100"/>
                      <a:pt x="30" y="98"/>
                      <a:pt x="44" y="95"/>
                    </a:cubicBezTo>
                    <a:cubicBezTo>
                      <a:pt x="29" y="96"/>
                      <a:pt x="15" y="96"/>
                      <a:pt x="0" y="96"/>
                    </a:cubicBezTo>
                    <a:cubicBezTo>
                      <a:pt x="14" y="97"/>
                      <a:pt x="30" y="92"/>
                      <a:pt x="42" y="86"/>
                    </a:cubicBezTo>
                    <a:cubicBezTo>
                      <a:pt x="30" y="85"/>
                      <a:pt x="14" y="87"/>
                      <a:pt x="2" y="90"/>
                    </a:cubicBezTo>
                    <a:cubicBezTo>
                      <a:pt x="17" y="88"/>
                      <a:pt x="31" y="81"/>
                      <a:pt x="44" y="74"/>
                    </a:cubicBezTo>
                    <a:cubicBezTo>
                      <a:pt x="30" y="76"/>
                      <a:pt x="15" y="77"/>
                      <a:pt x="2" y="80"/>
                    </a:cubicBezTo>
                    <a:cubicBezTo>
                      <a:pt x="17" y="73"/>
                      <a:pt x="33" y="68"/>
                      <a:pt x="48" y="60"/>
                    </a:cubicBezTo>
                    <a:cubicBezTo>
                      <a:pt x="35" y="56"/>
                      <a:pt x="19" y="64"/>
                      <a:pt x="5" y="63"/>
                    </a:cubicBezTo>
                    <a:cubicBezTo>
                      <a:pt x="19" y="65"/>
                      <a:pt x="39" y="56"/>
                      <a:pt x="52" y="49"/>
                    </a:cubicBezTo>
                    <a:cubicBezTo>
                      <a:pt x="39" y="45"/>
                      <a:pt x="19" y="48"/>
                      <a:pt x="6" y="51"/>
                    </a:cubicBezTo>
                    <a:cubicBezTo>
                      <a:pt x="20" y="49"/>
                      <a:pt x="40" y="43"/>
                      <a:pt x="51" y="35"/>
                    </a:cubicBezTo>
                    <a:cubicBezTo>
                      <a:pt x="38" y="34"/>
                      <a:pt x="21" y="33"/>
                      <a:pt x="9" y="36"/>
                    </a:cubicBezTo>
                    <a:cubicBezTo>
                      <a:pt x="21" y="35"/>
                      <a:pt x="38" y="29"/>
                      <a:pt x="49" y="23"/>
                    </a:cubicBezTo>
                    <a:cubicBezTo>
                      <a:pt x="37" y="20"/>
                      <a:pt x="19" y="23"/>
                      <a:pt x="7" y="25"/>
                    </a:cubicBezTo>
                    <a:cubicBezTo>
                      <a:pt x="19" y="25"/>
                      <a:pt x="39" y="18"/>
                      <a:pt x="49" y="11"/>
                    </a:cubicBezTo>
                    <a:cubicBezTo>
                      <a:pt x="43" y="6"/>
                      <a:pt x="14" y="14"/>
                      <a:pt x="10" y="22"/>
                    </a:cubicBezTo>
                    <a:cubicBezTo>
                      <a:pt x="18" y="22"/>
                      <a:pt x="29" y="12"/>
                      <a:pt x="37" y="9"/>
                    </a:cubicBezTo>
                    <a:cubicBezTo>
                      <a:pt x="45" y="6"/>
                      <a:pt x="52" y="4"/>
                      <a:pt x="59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7" name="Freeform 208">
                <a:extLst>
                  <a:ext uri="{FF2B5EF4-FFF2-40B4-BE49-F238E27FC236}">
                    <a16:creationId xmlns:a16="http://schemas.microsoft.com/office/drawing/2014/main" id="{25C8B31D-8240-49DA-890C-FB77B3694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053"/>
                <a:ext cx="128" cy="106"/>
              </a:xfrm>
              <a:custGeom>
                <a:avLst/>
                <a:gdLst>
                  <a:gd name="T0" fmla="*/ 6 w 102"/>
                  <a:gd name="T1" fmla="*/ 112 h 85"/>
                  <a:gd name="T2" fmla="*/ 0 w 102"/>
                  <a:gd name="T3" fmla="*/ 115 h 85"/>
                  <a:gd name="T4" fmla="*/ 54 w 102"/>
                  <a:gd name="T5" fmla="*/ 21 h 85"/>
                  <a:gd name="T6" fmla="*/ 77 w 102"/>
                  <a:gd name="T7" fmla="*/ 0 h 85"/>
                  <a:gd name="T8" fmla="*/ 60 w 102"/>
                  <a:gd name="T9" fmla="*/ 42 h 85"/>
                  <a:gd name="T10" fmla="*/ 23 w 102"/>
                  <a:gd name="T11" fmla="*/ 126 h 85"/>
                  <a:gd name="T12" fmla="*/ 23 w 102"/>
                  <a:gd name="T13" fmla="*/ 125 h 85"/>
                  <a:gd name="T14" fmla="*/ 23 w 102"/>
                  <a:gd name="T15" fmla="*/ 132 h 85"/>
                  <a:gd name="T16" fmla="*/ 69 w 102"/>
                  <a:gd name="T17" fmla="*/ 24 h 85"/>
                  <a:gd name="T18" fmla="*/ 85 w 102"/>
                  <a:gd name="T19" fmla="*/ 1 h 85"/>
                  <a:gd name="T20" fmla="*/ 70 w 102"/>
                  <a:gd name="T21" fmla="*/ 50 h 85"/>
                  <a:gd name="T22" fmla="*/ 54 w 102"/>
                  <a:gd name="T23" fmla="*/ 150 h 85"/>
                  <a:gd name="T24" fmla="*/ 60 w 102"/>
                  <a:gd name="T25" fmla="*/ 123 h 85"/>
                  <a:gd name="T26" fmla="*/ 87 w 102"/>
                  <a:gd name="T27" fmla="*/ 17 h 85"/>
                  <a:gd name="T28" fmla="*/ 87 w 102"/>
                  <a:gd name="T29" fmla="*/ 165 h 85"/>
                  <a:gd name="T30" fmla="*/ 88 w 102"/>
                  <a:gd name="T31" fmla="*/ 87 h 85"/>
                  <a:gd name="T32" fmla="*/ 94 w 102"/>
                  <a:gd name="T33" fmla="*/ 7 h 85"/>
                  <a:gd name="T34" fmla="*/ 113 w 102"/>
                  <a:gd name="T35" fmla="*/ 153 h 85"/>
                  <a:gd name="T36" fmla="*/ 97 w 102"/>
                  <a:gd name="T37" fmla="*/ 24 h 85"/>
                  <a:gd name="T38" fmla="*/ 113 w 102"/>
                  <a:gd name="T39" fmla="*/ 71 h 85"/>
                  <a:gd name="T40" fmla="*/ 138 w 102"/>
                  <a:gd name="T41" fmla="*/ 151 h 85"/>
                  <a:gd name="T42" fmla="*/ 113 w 102"/>
                  <a:gd name="T43" fmla="*/ 11 h 85"/>
                  <a:gd name="T44" fmla="*/ 171 w 102"/>
                  <a:gd name="T45" fmla="*/ 125 h 85"/>
                  <a:gd name="T46" fmla="*/ 118 w 102"/>
                  <a:gd name="T47" fmla="*/ 9 h 85"/>
                  <a:gd name="T48" fmla="*/ 154 w 102"/>
                  <a:gd name="T49" fmla="*/ 62 h 85"/>
                  <a:gd name="T50" fmla="*/ 192 w 102"/>
                  <a:gd name="T51" fmla="*/ 117 h 85"/>
                  <a:gd name="T52" fmla="*/ 134 w 102"/>
                  <a:gd name="T53" fmla="*/ 6 h 85"/>
                  <a:gd name="T54" fmla="*/ 200 w 102"/>
                  <a:gd name="T55" fmla="*/ 100 h 85"/>
                  <a:gd name="T56" fmla="*/ 197 w 102"/>
                  <a:gd name="T57" fmla="*/ 100 h 8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02" h="85">
                    <a:moveTo>
                      <a:pt x="3" y="58"/>
                    </a:moveTo>
                    <a:cubicBezTo>
                      <a:pt x="2" y="58"/>
                      <a:pt x="1" y="59"/>
                      <a:pt x="0" y="59"/>
                    </a:cubicBezTo>
                    <a:cubicBezTo>
                      <a:pt x="12" y="45"/>
                      <a:pt x="16" y="25"/>
                      <a:pt x="27" y="11"/>
                    </a:cubicBezTo>
                    <a:cubicBezTo>
                      <a:pt x="31" y="6"/>
                      <a:pt x="35" y="4"/>
                      <a:pt x="39" y="0"/>
                    </a:cubicBezTo>
                    <a:cubicBezTo>
                      <a:pt x="39" y="7"/>
                      <a:pt x="32" y="15"/>
                      <a:pt x="30" y="22"/>
                    </a:cubicBezTo>
                    <a:cubicBezTo>
                      <a:pt x="24" y="35"/>
                      <a:pt x="13" y="51"/>
                      <a:pt x="11" y="65"/>
                    </a:cubicBezTo>
                    <a:cubicBezTo>
                      <a:pt x="11" y="66"/>
                      <a:pt x="10" y="64"/>
                      <a:pt x="11" y="64"/>
                    </a:cubicBezTo>
                    <a:cubicBezTo>
                      <a:pt x="11" y="65"/>
                      <a:pt x="11" y="67"/>
                      <a:pt x="11" y="68"/>
                    </a:cubicBezTo>
                    <a:cubicBezTo>
                      <a:pt x="20" y="50"/>
                      <a:pt x="25" y="29"/>
                      <a:pt x="35" y="12"/>
                    </a:cubicBezTo>
                    <a:cubicBezTo>
                      <a:pt x="37" y="8"/>
                      <a:pt x="41" y="5"/>
                      <a:pt x="43" y="1"/>
                    </a:cubicBezTo>
                    <a:cubicBezTo>
                      <a:pt x="43" y="9"/>
                      <a:pt x="38" y="18"/>
                      <a:pt x="36" y="26"/>
                    </a:cubicBezTo>
                    <a:cubicBezTo>
                      <a:pt x="32" y="43"/>
                      <a:pt x="27" y="60"/>
                      <a:pt x="27" y="77"/>
                    </a:cubicBezTo>
                    <a:cubicBezTo>
                      <a:pt x="27" y="72"/>
                      <a:pt x="30" y="68"/>
                      <a:pt x="30" y="63"/>
                    </a:cubicBezTo>
                    <a:cubicBezTo>
                      <a:pt x="33" y="47"/>
                      <a:pt x="34" y="23"/>
                      <a:pt x="44" y="9"/>
                    </a:cubicBezTo>
                    <a:cubicBezTo>
                      <a:pt x="49" y="33"/>
                      <a:pt x="42" y="60"/>
                      <a:pt x="44" y="85"/>
                    </a:cubicBezTo>
                    <a:cubicBezTo>
                      <a:pt x="48" y="73"/>
                      <a:pt x="45" y="57"/>
                      <a:pt x="45" y="45"/>
                    </a:cubicBezTo>
                    <a:cubicBezTo>
                      <a:pt x="44" y="32"/>
                      <a:pt x="44" y="16"/>
                      <a:pt x="48" y="4"/>
                    </a:cubicBezTo>
                    <a:cubicBezTo>
                      <a:pt x="55" y="28"/>
                      <a:pt x="48" y="55"/>
                      <a:pt x="57" y="79"/>
                    </a:cubicBezTo>
                    <a:cubicBezTo>
                      <a:pt x="59" y="57"/>
                      <a:pt x="47" y="34"/>
                      <a:pt x="49" y="12"/>
                    </a:cubicBezTo>
                    <a:cubicBezTo>
                      <a:pt x="54" y="18"/>
                      <a:pt x="55" y="29"/>
                      <a:pt x="57" y="37"/>
                    </a:cubicBezTo>
                    <a:cubicBezTo>
                      <a:pt x="61" y="51"/>
                      <a:pt x="66" y="64"/>
                      <a:pt x="70" y="78"/>
                    </a:cubicBezTo>
                    <a:cubicBezTo>
                      <a:pt x="70" y="53"/>
                      <a:pt x="59" y="31"/>
                      <a:pt x="57" y="6"/>
                    </a:cubicBezTo>
                    <a:cubicBezTo>
                      <a:pt x="70" y="23"/>
                      <a:pt x="71" y="48"/>
                      <a:pt x="86" y="64"/>
                    </a:cubicBezTo>
                    <a:cubicBezTo>
                      <a:pt x="82" y="42"/>
                      <a:pt x="65" y="26"/>
                      <a:pt x="60" y="5"/>
                    </a:cubicBezTo>
                    <a:cubicBezTo>
                      <a:pt x="68" y="13"/>
                      <a:pt x="73" y="22"/>
                      <a:pt x="78" y="32"/>
                    </a:cubicBezTo>
                    <a:cubicBezTo>
                      <a:pt x="83" y="40"/>
                      <a:pt x="89" y="55"/>
                      <a:pt x="97" y="60"/>
                    </a:cubicBezTo>
                    <a:cubicBezTo>
                      <a:pt x="92" y="40"/>
                      <a:pt x="70" y="24"/>
                      <a:pt x="68" y="3"/>
                    </a:cubicBezTo>
                    <a:cubicBezTo>
                      <a:pt x="82" y="17"/>
                      <a:pt x="87" y="38"/>
                      <a:pt x="101" y="51"/>
                    </a:cubicBezTo>
                    <a:cubicBezTo>
                      <a:pt x="102" y="52"/>
                      <a:pt x="101" y="51"/>
                      <a:pt x="100" y="51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8" name="Freeform 209">
                <a:extLst>
                  <a:ext uri="{FF2B5EF4-FFF2-40B4-BE49-F238E27FC236}">
                    <a16:creationId xmlns:a16="http://schemas.microsoft.com/office/drawing/2014/main" id="{4F77D663-2FAE-4D23-8B00-09AC12878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627"/>
                <a:ext cx="81" cy="167"/>
              </a:xfrm>
              <a:custGeom>
                <a:avLst/>
                <a:gdLst>
                  <a:gd name="T0" fmla="*/ 10 w 64"/>
                  <a:gd name="T1" fmla="*/ 259 h 133"/>
                  <a:gd name="T2" fmla="*/ 8 w 64"/>
                  <a:gd name="T3" fmla="*/ 261 h 133"/>
                  <a:gd name="T4" fmla="*/ 108 w 64"/>
                  <a:gd name="T5" fmla="*/ 240 h 133"/>
                  <a:gd name="T6" fmla="*/ 10 w 64"/>
                  <a:gd name="T7" fmla="*/ 235 h 133"/>
                  <a:gd name="T8" fmla="*/ 113 w 64"/>
                  <a:gd name="T9" fmla="*/ 216 h 133"/>
                  <a:gd name="T10" fmla="*/ 5 w 64"/>
                  <a:gd name="T11" fmla="*/ 217 h 133"/>
                  <a:gd name="T12" fmla="*/ 120 w 64"/>
                  <a:gd name="T13" fmla="*/ 185 h 133"/>
                  <a:gd name="T14" fmla="*/ 0 w 64"/>
                  <a:gd name="T15" fmla="*/ 191 h 133"/>
                  <a:gd name="T16" fmla="*/ 113 w 64"/>
                  <a:gd name="T17" fmla="*/ 158 h 133"/>
                  <a:gd name="T18" fmla="*/ 1 w 64"/>
                  <a:gd name="T19" fmla="*/ 168 h 133"/>
                  <a:gd name="T20" fmla="*/ 115 w 64"/>
                  <a:gd name="T21" fmla="*/ 131 h 133"/>
                  <a:gd name="T22" fmla="*/ 10 w 64"/>
                  <a:gd name="T23" fmla="*/ 137 h 133"/>
                  <a:gd name="T24" fmla="*/ 115 w 64"/>
                  <a:gd name="T25" fmla="*/ 100 h 133"/>
                  <a:gd name="T26" fmla="*/ 13 w 64"/>
                  <a:gd name="T27" fmla="*/ 110 h 133"/>
                  <a:gd name="T28" fmla="*/ 120 w 64"/>
                  <a:gd name="T29" fmla="*/ 75 h 133"/>
                  <a:gd name="T30" fmla="*/ 8 w 64"/>
                  <a:gd name="T31" fmla="*/ 78 h 133"/>
                  <a:gd name="T32" fmla="*/ 123 w 64"/>
                  <a:gd name="T33" fmla="*/ 41 h 133"/>
                  <a:gd name="T34" fmla="*/ 10 w 64"/>
                  <a:gd name="T35" fmla="*/ 45 h 133"/>
                  <a:gd name="T36" fmla="*/ 125 w 64"/>
                  <a:gd name="T37" fmla="*/ 20 h 133"/>
                  <a:gd name="T38" fmla="*/ 16 w 64"/>
                  <a:gd name="T39" fmla="*/ 16 h 133"/>
                  <a:gd name="T40" fmla="*/ 130 w 64"/>
                  <a:gd name="T41" fmla="*/ 8 h 1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4" h="133">
                    <a:moveTo>
                      <a:pt x="5" y="131"/>
                    </a:moveTo>
                    <a:cubicBezTo>
                      <a:pt x="5" y="131"/>
                      <a:pt x="2" y="133"/>
                      <a:pt x="4" y="132"/>
                    </a:cubicBezTo>
                    <a:cubicBezTo>
                      <a:pt x="18" y="123"/>
                      <a:pt x="38" y="125"/>
                      <a:pt x="53" y="121"/>
                    </a:cubicBezTo>
                    <a:cubicBezTo>
                      <a:pt x="37" y="120"/>
                      <a:pt x="21" y="119"/>
                      <a:pt x="5" y="119"/>
                    </a:cubicBezTo>
                    <a:cubicBezTo>
                      <a:pt x="21" y="113"/>
                      <a:pt x="40" y="114"/>
                      <a:pt x="55" y="109"/>
                    </a:cubicBezTo>
                    <a:cubicBezTo>
                      <a:pt x="38" y="110"/>
                      <a:pt x="19" y="110"/>
                      <a:pt x="2" y="110"/>
                    </a:cubicBezTo>
                    <a:cubicBezTo>
                      <a:pt x="17" y="98"/>
                      <a:pt x="42" y="100"/>
                      <a:pt x="59" y="93"/>
                    </a:cubicBezTo>
                    <a:cubicBezTo>
                      <a:pt x="40" y="94"/>
                      <a:pt x="20" y="95"/>
                      <a:pt x="0" y="96"/>
                    </a:cubicBezTo>
                    <a:cubicBezTo>
                      <a:pt x="18" y="91"/>
                      <a:pt x="37" y="89"/>
                      <a:pt x="55" y="80"/>
                    </a:cubicBezTo>
                    <a:cubicBezTo>
                      <a:pt x="37" y="82"/>
                      <a:pt x="19" y="87"/>
                      <a:pt x="1" y="85"/>
                    </a:cubicBezTo>
                    <a:cubicBezTo>
                      <a:pt x="15" y="74"/>
                      <a:pt x="43" y="80"/>
                      <a:pt x="57" y="66"/>
                    </a:cubicBezTo>
                    <a:cubicBezTo>
                      <a:pt x="41" y="65"/>
                      <a:pt x="22" y="69"/>
                      <a:pt x="5" y="69"/>
                    </a:cubicBezTo>
                    <a:cubicBezTo>
                      <a:pt x="20" y="67"/>
                      <a:pt x="45" y="60"/>
                      <a:pt x="57" y="51"/>
                    </a:cubicBezTo>
                    <a:cubicBezTo>
                      <a:pt x="40" y="49"/>
                      <a:pt x="23" y="56"/>
                      <a:pt x="6" y="56"/>
                    </a:cubicBezTo>
                    <a:cubicBezTo>
                      <a:pt x="24" y="51"/>
                      <a:pt x="42" y="47"/>
                      <a:pt x="59" y="38"/>
                    </a:cubicBezTo>
                    <a:cubicBezTo>
                      <a:pt x="41" y="39"/>
                      <a:pt x="22" y="40"/>
                      <a:pt x="4" y="39"/>
                    </a:cubicBezTo>
                    <a:cubicBezTo>
                      <a:pt x="22" y="32"/>
                      <a:pt x="44" y="30"/>
                      <a:pt x="61" y="21"/>
                    </a:cubicBezTo>
                    <a:cubicBezTo>
                      <a:pt x="43" y="20"/>
                      <a:pt x="23" y="19"/>
                      <a:pt x="5" y="23"/>
                    </a:cubicBezTo>
                    <a:cubicBezTo>
                      <a:pt x="24" y="22"/>
                      <a:pt x="42" y="9"/>
                      <a:pt x="62" y="10"/>
                    </a:cubicBezTo>
                    <a:cubicBezTo>
                      <a:pt x="44" y="11"/>
                      <a:pt x="26" y="8"/>
                      <a:pt x="8" y="8"/>
                    </a:cubicBezTo>
                    <a:cubicBezTo>
                      <a:pt x="27" y="9"/>
                      <a:pt x="45" y="0"/>
                      <a:pt x="64" y="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9" name="Freeform 210">
                <a:extLst>
                  <a:ext uri="{FF2B5EF4-FFF2-40B4-BE49-F238E27FC236}">
                    <a16:creationId xmlns:a16="http://schemas.microsoft.com/office/drawing/2014/main" id="{805BC7E5-EB7B-447C-957F-DE39122A5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314"/>
                <a:ext cx="76" cy="195"/>
              </a:xfrm>
              <a:custGeom>
                <a:avLst/>
                <a:gdLst>
                  <a:gd name="T0" fmla="*/ 118 w 61"/>
                  <a:gd name="T1" fmla="*/ 288 h 155"/>
                  <a:gd name="T2" fmla="*/ 17 w 61"/>
                  <a:gd name="T3" fmla="*/ 284 h 155"/>
                  <a:gd name="T4" fmla="*/ 118 w 61"/>
                  <a:gd name="T5" fmla="*/ 276 h 155"/>
                  <a:gd name="T6" fmla="*/ 61 w 61"/>
                  <a:gd name="T7" fmla="*/ 270 h 155"/>
                  <a:gd name="T8" fmla="*/ 7 w 61"/>
                  <a:gd name="T9" fmla="*/ 262 h 155"/>
                  <a:gd name="T10" fmla="*/ 116 w 61"/>
                  <a:gd name="T11" fmla="*/ 253 h 155"/>
                  <a:gd name="T12" fmla="*/ 9 w 61"/>
                  <a:gd name="T13" fmla="*/ 247 h 155"/>
                  <a:gd name="T14" fmla="*/ 118 w 61"/>
                  <a:gd name="T15" fmla="*/ 219 h 155"/>
                  <a:gd name="T16" fmla="*/ 11 w 61"/>
                  <a:gd name="T17" fmla="*/ 219 h 155"/>
                  <a:gd name="T18" fmla="*/ 116 w 61"/>
                  <a:gd name="T19" fmla="*/ 198 h 155"/>
                  <a:gd name="T20" fmla="*/ 1 w 61"/>
                  <a:gd name="T21" fmla="*/ 198 h 155"/>
                  <a:gd name="T22" fmla="*/ 30 w 61"/>
                  <a:gd name="T23" fmla="*/ 185 h 155"/>
                  <a:gd name="T24" fmla="*/ 116 w 61"/>
                  <a:gd name="T25" fmla="*/ 164 h 155"/>
                  <a:gd name="T26" fmla="*/ 6 w 61"/>
                  <a:gd name="T27" fmla="*/ 165 h 155"/>
                  <a:gd name="T28" fmla="*/ 107 w 61"/>
                  <a:gd name="T29" fmla="*/ 148 h 155"/>
                  <a:gd name="T30" fmla="*/ 11 w 61"/>
                  <a:gd name="T31" fmla="*/ 140 h 155"/>
                  <a:gd name="T32" fmla="*/ 103 w 61"/>
                  <a:gd name="T33" fmla="*/ 130 h 155"/>
                  <a:gd name="T34" fmla="*/ 1 w 61"/>
                  <a:gd name="T35" fmla="*/ 117 h 155"/>
                  <a:gd name="T36" fmla="*/ 103 w 61"/>
                  <a:gd name="T37" fmla="*/ 102 h 155"/>
                  <a:gd name="T38" fmla="*/ 11 w 61"/>
                  <a:gd name="T39" fmla="*/ 87 h 155"/>
                  <a:gd name="T40" fmla="*/ 107 w 61"/>
                  <a:gd name="T41" fmla="*/ 75 h 155"/>
                  <a:gd name="T42" fmla="*/ 6 w 61"/>
                  <a:gd name="T43" fmla="*/ 54 h 155"/>
                  <a:gd name="T44" fmla="*/ 110 w 61"/>
                  <a:gd name="T45" fmla="*/ 44 h 155"/>
                  <a:gd name="T46" fmla="*/ 9 w 61"/>
                  <a:gd name="T47" fmla="*/ 24 h 155"/>
                  <a:gd name="T48" fmla="*/ 103 w 61"/>
                  <a:gd name="T49" fmla="*/ 25 h 155"/>
                  <a:gd name="T50" fmla="*/ 0 w 61"/>
                  <a:gd name="T51" fmla="*/ 10 h 155"/>
                  <a:gd name="T52" fmla="*/ 110 w 61"/>
                  <a:gd name="T53" fmla="*/ 18 h 15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1" h="155">
                    <a:moveTo>
                      <a:pt x="61" y="145"/>
                    </a:moveTo>
                    <a:cubicBezTo>
                      <a:pt x="57" y="155"/>
                      <a:pt x="18" y="146"/>
                      <a:pt x="9" y="143"/>
                    </a:cubicBezTo>
                    <a:cubicBezTo>
                      <a:pt x="23" y="136"/>
                      <a:pt x="45" y="140"/>
                      <a:pt x="61" y="138"/>
                    </a:cubicBezTo>
                    <a:cubicBezTo>
                      <a:pt x="52" y="134"/>
                      <a:pt x="40" y="137"/>
                      <a:pt x="31" y="136"/>
                    </a:cubicBezTo>
                    <a:cubicBezTo>
                      <a:pt x="22" y="135"/>
                      <a:pt x="13" y="132"/>
                      <a:pt x="4" y="131"/>
                    </a:cubicBezTo>
                    <a:cubicBezTo>
                      <a:pt x="22" y="127"/>
                      <a:pt x="42" y="134"/>
                      <a:pt x="60" y="127"/>
                    </a:cubicBezTo>
                    <a:cubicBezTo>
                      <a:pt x="43" y="125"/>
                      <a:pt x="20" y="133"/>
                      <a:pt x="5" y="124"/>
                    </a:cubicBezTo>
                    <a:cubicBezTo>
                      <a:pt x="23" y="115"/>
                      <a:pt x="43" y="120"/>
                      <a:pt x="61" y="110"/>
                    </a:cubicBezTo>
                    <a:cubicBezTo>
                      <a:pt x="43" y="113"/>
                      <a:pt x="24" y="111"/>
                      <a:pt x="6" y="110"/>
                    </a:cubicBezTo>
                    <a:cubicBezTo>
                      <a:pt x="22" y="105"/>
                      <a:pt x="45" y="109"/>
                      <a:pt x="60" y="99"/>
                    </a:cubicBezTo>
                    <a:cubicBezTo>
                      <a:pt x="40" y="104"/>
                      <a:pt x="20" y="98"/>
                      <a:pt x="1" y="99"/>
                    </a:cubicBezTo>
                    <a:cubicBezTo>
                      <a:pt x="5" y="95"/>
                      <a:pt x="9" y="94"/>
                      <a:pt x="15" y="93"/>
                    </a:cubicBezTo>
                    <a:cubicBezTo>
                      <a:pt x="30" y="90"/>
                      <a:pt x="45" y="86"/>
                      <a:pt x="60" y="82"/>
                    </a:cubicBezTo>
                    <a:cubicBezTo>
                      <a:pt x="41" y="84"/>
                      <a:pt x="22" y="88"/>
                      <a:pt x="3" y="83"/>
                    </a:cubicBezTo>
                    <a:cubicBezTo>
                      <a:pt x="20" y="81"/>
                      <a:pt x="38" y="77"/>
                      <a:pt x="55" y="75"/>
                    </a:cubicBezTo>
                    <a:cubicBezTo>
                      <a:pt x="39" y="75"/>
                      <a:pt x="21" y="76"/>
                      <a:pt x="6" y="70"/>
                    </a:cubicBezTo>
                    <a:cubicBezTo>
                      <a:pt x="22" y="69"/>
                      <a:pt x="38" y="69"/>
                      <a:pt x="54" y="65"/>
                    </a:cubicBezTo>
                    <a:cubicBezTo>
                      <a:pt x="37" y="60"/>
                      <a:pt x="17" y="67"/>
                      <a:pt x="1" y="59"/>
                    </a:cubicBezTo>
                    <a:cubicBezTo>
                      <a:pt x="17" y="58"/>
                      <a:pt x="40" y="59"/>
                      <a:pt x="54" y="51"/>
                    </a:cubicBezTo>
                    <a:cubicBezTo>
                      <a:pt x="41" y="42"/>
                      <a:pt x="19" y="52"/>
                      <a:pt x="6" y="44"/>
                    </a:cubicBezTo>
                    <a:cubicBezTo>
                      <a:pt x="21" y="41"/>
                      <a:pt x="41" y="44"/>
                      <a:pt x="55" y="38"/>
                    </a:cubicBezTo>
                    <a:cubicBezTo>
                      <a:pt x="39" y="32"/>
                      <a:pt x="19" y="35"/>
                      <a:pt x="3" y="27"/>
                    </a:cubicBezTo>
                    <a:cubicBezTo>
                      <a:pt x="18" y="27"/>
                      <a:pt x="44" y="30"/>
                      <a:pt x="57" y="22"/>
                    </a:cubicBezTo>
                    <a:cubicBezTo>
                      <a:pt x="43" y="14"/>
                      <a:pt x="21" y="13"/>
                      <a:pt x="5" y="12"/>
                    </a:cubicBezTo>
                    <a:cubicBezTo>
                      <a:pt x="21" y="12"/>
                      <a:pt x="39" y="9"/>
                      <a:pt x="54" y="13"/>
                    </a:cubicBezTo>
                    <a:cubicBezTo>
                      <a:pt x="37" y="11"/>
                      <a:pt x="16" y="11"/>
                      <a:pt x="0" y="5"/>
                    </a:cubicBezTo>
                    <a:cubicBezTo>
                      <a:pt x="17" y="4"/>
                      <a:pt x="43" y="0"/>
                      <a:pt x="57" y="9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0" name="Freeform 211">
                <a:extLst>
                  <a:ext uri="{FF2B5EF4-FFF2-40B4-BE49-F238E27FC236}">
                    <a16:creationId xmlns:a16="http://schemas.microsoft.com/office/drawing/2014/main" id="{2BE28621-853F-4129-9357-BFA2FDB77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058"/>
                <a:ext cx="104" cy="164"/>
              </a:xfrm>
              <a:custGeom>
                <a:avLst/>
                <a:gdLst>
                  <a:gd name="T0" fmla="*/ 0 w 82"/>
                  <a:gd name="T1" fmla="*/ 69 h 131"/>
                  <a:gd name="T2" fmla="*/ 98 w 82"/>
                  <a:gd name="T3" fmla="*/ 0 h 131"/>
                  <a:gd name="T4" fmla="*/ 5 w 82"/>
                  <a:gd name="T5" fmla="*/ 76 h 131"/>
                  <a:gd name="T6" fmla="*/ 100 w 82"/>
                  <a:gd name="T7" fmla="*/ 20 h 131"/>
                  <a:gd name="T8" fmla="*/ 6 w 82"/>
                  <a:gd name="T9" fmla="*/ 93 h 131"/>
                  <a:gd name="T10" fmla="*/ 109 w 82"/>
                  <a:gd name="T11" fmla="*/ 39 h 131"/>
                  <a:gd name="T12" fmla="*/ 14 w 82"/>
                  <a:gd name="T13" fmla="*/ 106 h 131"/>
                  <a:gd name="T14" fmla="*/ 128 w 82"/>
                  <a:gd name="T15" fmla="*/ 54 h 131"/>
                  <a:gd name="T16" fmla="*/ 74 w 82"/>
                  <a:gd name="T17" fmla="*/ 85 h 131"/>
                  <a:gd name="T18" fmla="*/ 14 w 82"/>
                  <a:gd name="T19" fmla="*/ 124 h 131"/>
                  <a:gd name="T20" fmla="*/ 71 w 82"/>
                  <a:gd name="T21" fmla="*/ 100 h 131"/>
                  <a:gd name="T22" fmla="*/ 136 w 82"/>
                  <a:gd name="T23" fmla="*/ 79 h 131"/>
                  <a:gd name="T24" fmla="*/ 41 w 82"/>
                  <a:gd name="T25" fmla="*/ 139 h 131"/>
                  <a:gd name="T26" fmla="*/ 136 w 82"/>
                  <a:gd name="T27" fmla="*/ 101 h 131"/>
                  <a:gd name="T28" fmla="*/ 32 w 82"/>
                  <a:gd name="T29" fmla="*/ 164 h 131"/>
                  <a:gd name="T30" fmla="*/ 145 w 82"/>
                  <a:gd name="T31" fmla="*/ 119 h 131"/>
                  <a:gd name="T32" fmla="*/ 53 w 82"/>
                  <a:gd name="T33" fmla="*/ 182 h 131"/>
                  <a:gd name="T34" fmla="*/ 108 w 82"/>
                  <a:gd name="T35" fmla="*/ 158 h 131"/>
                  <a:gd name="T36" fmla="*/ 152 w 82"/>
                  <a:gd name="T37" fmla="*/ 139 h 131"/>
                  <a:gd name="T38" fmla="*/ 55 w 82"/>
                  <a:gd name="T39" fmla="*/ 205 h 131"/>
                  <a:gd name="T40" fmla="*/ 146 w 82"/>
                  <a:gd name="T41" fmla="*/ 173 h 131"/>
                  <a:gd name="T42" fmla="*/ 66 w 82"/>
                  <a:gd name="T43" fmla="*/ 224 h 131"/>
                  <a:gd name="T44" fmla="*/ 108 w 82"/>
                  <a:gd name="T45" fmla="*/ 209 h 131"/>
                  <a:gd name="T46" fmla="*/ 157 w 82"/>
                  <a:gd name="T47" fmla="*/ 187 h 131"/>
                  <a:gd name="T48" fmla="*/ 66 w 82"/>
                  <a:gd name="T49" fmla="*/ 243 h 131"/>
                  <a:gd name="T50" fmla="*/ 167 w 82"/>
                  <a:gd name="T51" fmla="*/ 210 h 131"/>
                  <a:gd name="T52" fmla="*/ 85 w 82"/>
                  <a:gd name="T53" fmla="*/ 257 h 13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2" h="131">
                    <a:moveTo>
                      <a:pt x="0" y="35"/>
                    </a:moveTo>
                    <a:cubicBezTo>
                      <a:pt x="13" y="20"/>
                      <a:pt x="34" y="14"/>
                      <a:pt x="48" y="0"/>
                    </a:cubicBezTo>
                    <a:cubicBezTo>
                      <a:pt x="33" y="11"/>
                      <a:pt x="14" y="24"/>
                      <a:pt x="2" y="39"/>
                    </a:cubicBezTo>
                    <a:cubicBezTo>
                      <a:pt x="13" y="28"/>
                      <a:pt x="35" y="21"/>
                      <a:pt x="49" y="10"/>
                    </a:cubicBezTo>
                    <a:cubicBezTo>
                      <a:pt x="36" y="24"/>
                      <a:pt x="18" y="36"/>
                      <a:pt x="3" y="47"/>
                    </a:cubicBezTo>
                    <a:cubicBezTo>
                      <a:pt x="20" y="37"/>
                      <a:pt x="39" y="32"/>
                      <a:pt x="54" y="20"/>
                    </a:cubicBezTo>
                    <a:cubicBezTo>
                      <a:pt x="39" y="32"/>
                      <a:pt x="20" y="41"/>
                      <a:pt x="7" y="54"/>
                    </a:cubicBezTo>
                    <a:cubicBezTo>
                      <a:pt x="24" y="43"/>
                      <a:pt x="45" y="37"/>
                      <a:pt x="63" y="27"/>
                    </a:cubicBezTo>
                    <a:cubicBezTo>
                      <a:pt x="54" y="32"/>
                      <a:pt x="45" y="37"/>
                      <a:pt x="36" y="43"/>
                    </a:cubicBezTo>
                    <a:cubicBezTo>
                      <a:pt x="27" y="49"/>
                      <a:pt x="18" y="59"/>
                      <a:pt x="7" y="63"/>
                    </a:cubicBezTo>
                    <a:cubicBezTo>
                      <a:pt x="17" y="60"/>
                      <a:pt x="26" y="55"/>
                      <a:pt x="35" y="51"/>
                    </a:cubicBezTo>
                    <a:cubicBezTo>
                      <a:pt x="45" y="48"/>
                      <a:pt x="57" y="45"/>
                      <a:pt x="66" y="40"/>
                    </a:cubicBezTo>
                    <a:cubicBezTo>
                      <a:pt x="50" y="48"/>
                      <a:pt x="32" y="60"/>
                      <a:pt x="20" y="71"/>
                    </a:cubicBezTo>
                    <a:cubicBezTo>
                      <a:pt x="35" y="65"/>
                      <a:pt x="50" y="53"/>
                      <a:pt x="66" y="52"/>
                    </a:cubicBezTo>
                    <a:cubicBezTo>
                      <a:pt x="49" y="60"/>
                      <a:pt x="32" y="73"/>
                      <a:pt x="16" y="84"/>
                    </a:cubicBezTo>
                    <a:cubicBezTo>
                      <a:pt x="34" y="76"/>
                      <a:pt x="52" y="67"/>
                      <a:pt x="71" y="61"/>
                    </a:cubicBezTo>
                    <a:cubicBezTo>
                      <a:pt x="56" y="71"/>
                      <a:pt x="37" y="80"/>
                      <a:pt x="26" y="93"/>
                    </a:cubicBezTo>
                    <a:cubicBezTo>
                      <a:pt x="32" y="87"/>
                      <a:pt x="44" y="84"/>
                      <a:pt x="53" y="81"/>
                    </a:cubicBezTo>
                    <a:cubicBezTo>
                      <a:pt x="60" y="78"/>
                      <a:pt x="68" y="74"/>
                      <a:pt x="75" y="71"/>
                    </a:cubicBezTo>
                    <a:cubicBezTo>
                      <a:pt x="60" y="83"/>
                      <a:pt x="40" y="91"/>
                      <a:pt x="27" y="105"/>
                    </a:cubicBezTo>
                    <a:cubicBezTo>
                      <a:pt x="42" y="100"/>
                      <a:pt x="57" y="92"/>
                      <a:pt x="72" y="88"/>
                    </a:cubicBezTo>
                    <a:cubicBezTo>
                      <a:pt x="59" y="97"/>
                      <a:pt x="45" y="106"/>
                      <a:pt x="32" y="114"/>
                    </a:cubicBezTo>
                    <a:cubicBezTo>
                      <a:pt x="39" y="112"/>
                      <a:pt x="46" y="109"/>
                      <a:pt x="53" y="106"/>
                    </a:cubicBezTo>
                    <a:cubicBezTo>
                      <a:pt x="60" y="103"/>
                      <a:pt x="69" y="95"/>
                      <a:pt x="77" y="95"/>
                    </a:cubicBezTo>
                    <a:cubicBezTo>
                      <a:pt x="64" y="106"/>
                      <a:pt x="47" y="114"/>
                      <a:pt x="32" y="124"/>
                    </a:cubicBezTo>
                    <a:cubicBezTo>
                      <a:pt x="46" y="122"/>
                      <a:pt x="68" y="102"/>
                      <a:pt x="82" y="107"/>
                    </a:cubicBezTo>
                    <a:cubicBezTo>
                      <a:pt x="69" y="114"/>
                      <a:pt x="52" y="121"/>
                      <a:pt x="42" y="131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1" name="Freeform 212">
                <a:extLst>
                  <a:ext uri="{FF2B5EF4-FFF2-40B4-BE49-F238E27FC236}">
                    <a16:creationId xmlns:a16="http://schemas.microsoft.com/office/drawing/2014/main" id="{0683211A-E85A-4C01-98B5-3CD006D5C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1879"/>
                <a:ext cx="110" cy="157"/>
              </a:xfrm>
              <a:custGeom>
                <a:avLst/>
                <a:gdLst>
                  <a:gd name="T0" fmla="*/ 25 w 88"/>
                  <a:gd name="T1" fmla="*/ 226 h 125"/>
                  <a:gd name="T2" fmla="*/ 8 w 88"/>
                  <a:gd name="T3" fmla="*/ 72 h 125"/>
                  <a:gd name="T4" fmla="*/ 1 w 88"/>
                  <a:gd name="T5" fmla="*/ 5 h 125"/>
                  <a:gd name="T6" fmla="*/ 24 w 88"/>
                  <a:gd name="T7" fmla="*/ 139 h 125"/>
                  <a:gd name="T8" fmla="*/ 36 w 88"/>
                  <a:gd name="T9" fmla="*/ 235 h 125"/>
                  <a:gd name="T10" fmla="*/ 23 w 88"/>
                  <a:gd name="T11" fmla="*/ 64 h 125"/>
                  <a:gd name="T12" fmla="*/ 25 w 88"/>
                  <a:gd name="T13" fmla="*/ 0 h 125"/>
                  <a:gd name="T14" fmla="*/ 31 w 88"/>
                  <a:gd name="T15" fmla="*/ 139 h 125"/>
                  <a:gd name="T16" fmla="*/ 31 w 88"/>
                  <a:gd name="T17" fmla="*/ 207 h 125"/>
                  <a:gd name="T18" fmla="*/ 36 w 88"/>
                  <a:gd name="T19" fmla="*/ 234 h 125"/>
                  <a:gd name="T20" fmla="*/ 44 w 88"/>
                  <a:gd name="T21" fmla="*/ 80 h 125"/>
                  <a:gd name="T22" fmla="*/ 45 w 88"/>
                  <a:gd name="T23" fmla="*/ 18 h 125"/>
                  <a:gd name="T24" fmla="*/ 49 w 88"/>
                  <a:gd name="T25" fmla="*/ 57 h 125"/>
                  <a:gd name="T26" fmla="*/ 51 w 88"/>
                  <a:gd name="T27" fmla="*/ 146 h 125"/>
                  <a:gd name="T28" fmla="*/ 51 w 88"/>
                  <a:gd name="T29" fmla="*/ 216 h 125"/>
                  <a:gd name="T30" fmla="*/ 61 w 88"/>
                  <a:gd name="T31" fmla="*/ 13 h 125"/>
                  <a:gd name="T32" fmla="*/ 63 w 88"/>
                  <a:gd name="T33" fmla="*/ 131 h 125"/>
                  <a:gd name="T34" fmla="*/ 61 w 88"/>
                  <a:gd name="T35" fmla="*/ 230 h 125"/>
                  <a:gd name="T36" fmla="*/ 83 w 88"/>
                  <a:gd name="T37" fmla="*/ 62 h 125"/>
                  <a:gd name="T38" fmla="*/ 88 w 88"/>
                  <a:gd name="T39" fmla="*/ 14 h 125"/>
                  <a:gd name="T40" fmla="*/ 80 w 88"/>
                  <a:gd name="T41" fmla="*/ 137 h 125"/>
                  <a:gd name="T42" fmla="*/ 73 w 88"/>
                  <a:gd name="T43" fmla="*/ 220 h 125"/>
                  <a:gd name="T44" fmla="*/ 83 w 88"/>
                  <a:gd name="T45" fmla="*/ 162 h 125"/>
                  <a:gd name="T46" fmla="*/ 100 w 88"/>
                  <a:gd name="T47" fmla="*/ 68 h 125"/>
                  <a:gd name="T48" fmla="*/ 108 w 88"/>
                  <a:gd name="T49" fmla="*/ 23 h 125"/>
                  <a:gd name="T50" fmla="*/ 79 w 88"/>
                  <a:gd name="T51" fmla="*/ 247 h 125"/>
                  <a:gd name="T52" fmla="*/ 116 w 88"/>
                  <a:gd name="T53" fmla="*/ 122 h 125"/>
                  <a:gd name="T54" fmla="*/ 139 w 88"/>
                  <a:gd name="T55" fmla="*/ 44 h 125"/>
                  <a:gd name="T56" fmla="*/ 131 w 88"/>
                  <a:gd name="T57" fmla="*/ 78 h 125"/>
                  <a:gd name="T58" fmla="*/ 108 w 88"/>
                  <a:gd name="T59" fmla="*/ 171 h 125"/>
                  <a:gd name="T60" fmla="*/ 95 w 88"/>
                  <a:gd name="T61" fmla="*/ 246 h 125"/>
                  <a:gd name="T62" fmla="*/ 155 w 88"/>
                  <a:gd name="T63" fmla="*/ 49 h 125"/>
                  <a:gd name="T64" fmla="*/ 124 w 88"/>
                  <a:gd name="T65" fmla="*/ 246 h 125"/>
                  <a:gd name="T66" fmla="*/ 158 w 88"/>
                  <a:gd name="T67" fmla="*/ 139 h 125"/>
                  <a:gd name="T68" fmla="*/ 170 w 88"/>
                  <a:gd name="T69" fmla="*/ 64 h 12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8" h="125">
                    <a:moveTo>
                      <a:pt x="13" y="114"/>
                    </a:moveTo>
                    <a:cubicBezTo>
                      <a:pt x="14" y="91"/>
                      <a:pt x="6" y="61"/>
                      <a:pt x="4" y="36"/>
                    </a:cubicBezTo>
                    <a:cubicBezTo>
                      <a:pt x="3" y="25"/>
                      <a:pt x="0" y="13"/>
                      <a:pt x="1" y="2"/>
                    </a:cubicBezTo>
                    <a:cubicBezTo>
                      <a:pt x="11" y="17"/>
                      <a:pt x="10" y="51"/>
                      <a:pt x="12" y="70"/>
                    </a:cubicBezTo>
                    <a:cubicBezTo>
                      <a:pt x="14" y="85"/>
                      <a:pt x="13" y="104"/>
                      <a:pt x="18" y="119"/>
                    </a:cubicBezTo>
                    <a:cubicBezTo>
                      <a:pt x="16" y="90"/>
                      <a:pt x="12" y="61"/>
                      <a:pt x="11" y="33"/>
                    </a:cubicBezTo>
                    <a:cubicBezTo>
                      <a:pt x="11" y="22"/>
                      <a:pt x="10" y="10"/>
                      <a:pt x="13" y="0"/>
                    </a:cubicBezTo>
                    <a:cubicBezTo>
                      <a:pt x="18" y="21"/>
                      <a:pt x="17" y="48"/>
                      <a:pt x="16" y="70"/>
                    </a:cubicBezTo>
                    <a:cubicBezTo>
                      <a:pt x="15" y="81"/>
                      <a:pt x="16" y="92"/>
                      <a:pt x="16" y="104"/>
                    </a:cubicBezTo>
                    <a:cubicBezTo>
                      <a:pt x="16" y="109"/>
                      <a:pt x="15" y="114"/>
                      <a:pt x="18" y="118"/>
                    </a:cubicBezTo>
                    <a:cubicBezTo>
                      <a:pt x="21" y="93"/>
                      <a:pt x="21" y="67"/>
                      <a:pt x="22" y="41"/>
                    </a:cubicBezTo>
                    <a:cubicBezTo>
                      <a:pt x="22" y="32"/>
                      <a:pt x="20" y="17"/>
                      <a:pt x="23" y="9"/>
                    </a:cubicBezTo>
                    <a:cubicBezTo>
                      <a:pt x="25" y="14"/>
                      <a:pt x="25" y="23"/>
                      <a:pt x="25" y="29"/>
                    </a:cubicBezTo>
                    <a:cubicBezTo>
                      <a:pt x="25" y="44"/>
                      <a:pt x="25" y="59"/>
                      <a:pt x="26" y="73"/>
                    </a:cubicBezTo>
                    <a:cubicBezTo>
                      <a:pt x="26" y="84"/>
                      <a:pt x="22" y="98"/>
                      <a:pt x="26" y="109"/>
                    </a:cubicBezTo>
                    <a:cubicBezTo>
                      <a:pt x="26" y="74"/>
                      <a:pt x="28" y="40"/>
                      <a:pt x="31" y="6"/>
                    </a:cubicBezTo>
                    <a:cubicBezTo>
                      <a:pt x="38" y="22"/>
                      <a:pt x="33" y="49"/>
                      <a:pt x="32" y="66"/>
                    </a:cubicBezTo>
                    <a:cubicBezTo>
                      <a:pt x="31" y="83"/>
                      <a:pt x="31" y="99"/>
                      <a:pt x="31" y="116"/>
                    </a:cubicBezTo>
                    <a:cubicBezTo>
                      <a:pt x="31" y="87"/>
                      <a:pt x="40" y="60"/>
                      <a:pt x="42" y="31"/>
                    </a:cubicBezTo>
                    <a:cubicBezTo>
                      <a:pt x="43" y="23"/>
                      <a:pt x="44" y="15"/>
                      <a:pt x="45" y="7"/>
                    </a:cubicBezTo>
                    <a:cubicBezTo>
                      <a:pt x="48" y="26"/>
                      <a:pt x="42" y="49"/>
                      <a:pt x="41" y="69"/>
                    </a:cubicBezTo>
                    <a:cubicBezTo>
                      <a:pt x="39" y="83"/>
                      <a:pt x="38" y="98"/>
                      <a:pt x="37" y="111"/>
                    </a:cubicBezTo>
                    <a:cubicBezTo>
                      <a:pt x="41" y="104"/>
                      <a:pt x="40" y="91"/>
                      <a:pt x="42" y="82"/>
                    </a:cubicBezTo>
                    <a:cubicBezTo>
                      <a:pt x="45" y="66"/>
                      <a:pt x="48" y="50"/>
                      <a:pt x="51" y="34"/>
                    </a:cubicBezTo>
                    <a:cubicBezTo>
                      <a:pt x="53" y="27"/>
                      <a:pt x="55" y="18"/>
                      <a:pt x="55" y="11"/>
                    </a:cubicBezTo>
                    <a:cubicBezTo>
                      <a:pt x="56" y="49"/>
                      <a:pt x="41" y="87"/>
                      <a:pt x="40" y="125"/>
                    </a:cubicBezTo>
                    <a:cubicBezTo>
                      <a:pt x="44" y="104"/>
                      <a:pt x="51" y="81"/>
                      <a:pt x="59" y="61"/>
                    </a:cubicBezTo>
                    <a:cubicBezTo>
                      <a:pt x="64" y="49"/>
                      <a:pt x="65" y="32"/>
                      <a:pt x="71" y="22"/>
                    </a:cubicBezTo>
                    <a:cubicBezTo>
                      <a:pt x="71" y="27"/>
                      <a:pt x="68" y="33"/>
                      <a:pt x="67" y="39"/>
                    </a:cubicBezTo>
                    <a:cubicBezTo>
                      <a:pt x="62" y="55"/>
                      <a:pt x="59" y="70"/>
                      <a:pt x="55" y="86"/>
                    </a:cubicBezTo>
                    <a:cubicBezTo>
                      <a:pt x="53" y="99"/>
                      <a:pt x="50" y="111"/>
                      <a:pt x="49" y="124"/>
                    </a:cubicBezTo>
                    <a:cubicBezTo>
                      <a:pt x="59" y="92"/>
                      <a:pt x="74" y="58"/>
                      <a:pt x="79" y="25"/>
                    </a:cubicBezTo>
                    <a:cubicBezTo>
                      <a:pt x="79" y="59"/>
                      <a:pt x="63" y="90"/>
                      <a:pt x="63" y="124"/>
                    </a:cubicBezTo>
                    <a:cubicBezTo>
                      <a:pt x="71" y="106"/>
                      <a:pt x="78" y="89"/>
                      <a:pt x="81" y="70"/>
                    </a:cubicBezTo>
                    <a:cubicBezTo>
                      <a:pt x="83" y="58"/>
                      <a:pt x="88" y="45"/>
                      <a:pt x="87" y="33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2" name="Freeform 213">
                <a:extLst>
                  <a:ext uri="{FF2B5EF4-FFF2-40B4-BE49-F238E27FC236}">
                    <a16:creationId xmlns:a16="http://schemas.microsoft.com/office/drawing/2014/main" id="{234B6785-0664-4234-8BAE-895CBA76F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21"/>
                <a:ext cx="117" cy="159"/>
              </a:xfrm>
              <a:custGeom>
                <a:avLst/>
                <a:gdLst>
                  <a:gd name="T0" fmla="*/ 118 w 93"/>
                  <a:gd name="T1" fmla="*/ 247 h 126"/>
                  <a:gd name="T2" fmla="*/ 39 w 93"/>
                  <a:gd name="T3" fmla="*/ 194 h 126"/>
                  <a:gd name="T4" fmla="*/ 0 w 93"/>
                  <a:gd name="T5" fmla="*/ 170 h 126"/>
                  <a:gd name="T6" fmla="*/ 118 w 93"/>
                  <a:gd name="T7" fmla="*/ 241 h 126"/>
                  <a:gd name="T8" fmla="*/ 33 w 93"/>
                  <a:gd name="T9" fmla="*/ 183 h 126"/>
                  <a:gd name="T10" fmla="*/ 0 w 93"/>
                  <a:gd name="T11" fmla="*/ 156 h 126"/>
                  <a:gd name="T12" fmla="*/ 91 w 93"/>
                  <a:gd name="T13" fmla="*/ 193 h 126"/>
                  <a:gd name="T14" fmla="*/ 128 w 93"/>
                  <a:gd name="T15" fmla="*/ 212 h 126"/>
                  <a:gd name="T16" fmla="*/ 122 w 93"/>
                  <a:gd name="T17" fmla="*/ 207 h 126"/>
                  <a:gd name="T18" fmla="*/ 125 w 93"/>
                  <a:gd name="T19" fmla="*/ 212 h 126"/>
                  <a:gd name="T20" fmla="*/ 44 w 93"/>
                  <a:gd name="T21" fmla="*/ 159 h 126"/>
                  <a:gd name="T22" fmla="*/ 6 w 93"/>
                  <a:gd name="T23" fmla="*/ 130 h 126"/>
                  <a:gd name="T24" fmla="*/ 106 w 93"/>
                  <a:gd name="T25" fmla="*/ 177 h 126"/>
                  <a:gd name="T26" fmla="*/ 148 w 93"/>
                  <a:gd name="T27" fmla="*/ 197 h 126"/>
                  <a:gd name="T28" fmla="*/ 62 w 93"/>
                  <a:gd name="T29" fmla="*/ 139 h 126"/>
                  <a:gd name="T30" fmla="*/ 14 w 93"/>
                  <a:gd name="T31" fmla="*/ 101 h 126"/>
                  <a:gd name="T32" fmla="*/ 103 w 93"/>
                  <a:gd name="T33" fmla="*/ 153 h 126"/>
                  <a:gd name="T34" fmla="*/ 164 w 93"/>
                  <a:gd name="T35" fmla="*/ 177 h 126"/>
                  <a:gd name="T36" fmla="*/ 25 w 93"/>
                  <a:gd name="T37" fmla="*/ 80 h 126"/>
                  <a:gd name="T38" fmla="*/ 102 w 93"/>
                  <a:gd name="T39" fmla="*/ 122 h 126"/>
                  <a:gd name="T40" fmla="*/ 165 w 93"/>
                  <a:gd name="T41" fmla="*/ 156 h 126"/>
                  <a:gd name="T42" fmla="*/ 69 w 93"/>
                  <a:gd name="T43" fmla="*/ 80 h 126"/>
                  <a:gd name="T44" fmla="*/ 33 w 93"/>
                  <a:gd name="T45" fmla="*/ 50 h 126"/>
                  <a:gd name="T46" fmla="*/ 118 w 93"/>
                  <a:gd name="T47" fmla="*/ 98 h 126"/>
                  <a:gd name="T48" fmla="*/ 170 w 93"/>
                  <a:gd name="T49" fmla="*/ 127 h 126"/>
                  <a:gd name="T50" fmla="*/ 45 w 93"/>
                  <a:gd name="T51" fmla="*/ 24 h 126"/>
                  <a:gd name="T52" fmla="*/ 185 w 93"/>
                  <a:gd name="T53" fmla="*/ 109 h 126"/>
                  <a:gd name="T54" fmla="*/ 141 w 93"/>
                  <a:gd name="T55" fmla="*/ 74 h 126"/>
                  <a:gd name="T56" fmla="*/ 87 w 93"/>
                  <a:gd name="T57" fmla="*/ 32 h 126"/>
                  <a:gd name="T58" fmla="*/ 55 w 93"/>
                  <a:gd name="T59" fmla="*/ 0 h 12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3" h="126">
                    <a:moveTo>
                      <a:pt x="60" y="123"/>
                    </a:moveTo>
                    <a:cubicBezTo>
                      <a:pt x="47" y="126"/>
                      <a:pt x="30" y="104"/>
                      <a:pt x="20" y="97"/>
                    </a:cubicBezTo>
                    <a:cubicBezTo>
                      <a:pt x="13" y="93"/>
                      <a:pt x="6" y="89"/>
                      <a:pt x="0" y="85"/>
                    </a:cubicBezTo>
                    <a:cubicBezTo>
                      <a:pt x="22" y="90"/>
                      <a:pt x="38" y="115"/>
                      <a:pt x="60" y="120"/>
                    </a:cubicBezTo>
                    <a:cubicBezTo>
                      <a:pt x="44" y="113"/>
                      <a:pt x="31" y="100"/>
                      <a:pt x="17" y="91"/>
                    </a:cubicBezTo>
                    <a:cubicBezTo>
                      <a:pt x="10" y="87"/>
                      <a:pt x="4" y="83"/>
                      <a:pt x="0" y="78"/>
                    </a:cubicBezTo>
                    <a:cubicBezTo>
                      <a:pt x="14" y="80"/>
                      <a:pt x="32" y="90"/>
                      <a:pt x="45" y="96"/>
                    </a:cubicBezTo>
                    <a:cubicBezTo>
                      <a:pt x="51" y="99"/>
                      <a:pt x="58" y="102"/>
                      <a:pt x="64" y="105"/>
                    </a:cubicBezTo>
                    <a:cubicBezTo>
                      <a:pt x="63" y="104"/>
                      <a:pt x="62" y="104"/>
                      <a:pt x="61" y="103"/>
                    </a:cubicBezTo>
                    <a:cubicBezTo>
                      <a:pt x="61" y="104"/>
                      <a:pt x="63" y="104"/>
                      <a:pt x="63" y="105"/>
                    </a:cubicBezTo>
                    <a:cubicBezTo>
                      <a:pt x="49" y="97"/>
                      <a:pt x="36" y="87"/>
                      <a:pt x="22" y="79"/>
                    </a:cubicBezTo>
                    <a:cubicBezTo>
                      <a:pt x="15" y="75"/>
                      <a:pt x="10" y="68"/>
                      <a:pt x="3" y="65"/>
                    </a:cubicBezTo>
                    <a:cubicBezTo>
                      <a:pt x="20" y="70"/>
                      <a:pt x="37" y="81"/>
                      <a:pt x="53" y="88"/>
                    </a:cubicBezTo>
                    <a:cubicBezTo>
                      <a:pt x="60" y="91"/>
                      <a:pt x="69" y="93"/>
                      <a:pt x="75" y="98"/>
                    </a:cubicBezTo>
                    <a:cubicBezTo>
                      <a:pt x="60" y="89"/>
                      <a:pt x="46" y="79"/>
                      <a:pt x="31" y="69"/>
                    </a:cubicBezTo>
                    <a:cubicBezTo>
                      <a:pt x="23" y="63"/>
                      <a:pt x="16" y="55"/>
                      <a:pt x="7" y="50"/>
                    </a:cubicBezTo>
                    <a:cubicBezTo>
                      <a:pt x="22" y="57"/>
                      <a:pt x="37" y="68"/>
                      <a:pt x="52" y="76"/>
                    </a:cubicBezTo>
                    <a:cubicBezTo>
                      <a:pt x="61" y="81"/>
                      <a:pt x="74" y="83"/>
                      <a:pt x="82" y="88"/>
                    </a:cubicBezTo>
                    <a:cubicBezTo>
                      <a:pt x="60" y="70"/>
                      <a:pt x="34" y="59"/>
                      <a:pt x="13" y="40"/>
                    </a:cubicBezTo>
                    <a:cubicBezTo>
                      <a:pt x="26" y="47"/>
                      <a:pt x="38" y="54"/>
                      <a:pt x="51" y="61"/>
                    </a:cubicBezTo>
                    <a:cubicBezTo>
                      <a:pt x="60" y="67"/>
                      <a:pt x="72" y="76"/>
                      <a:pt x="83" y="78"/>
                    </a:cubicBezTo>
                    <a:cubicBezTo>
                      <a:pt x="66" y="73"/>
                      <a:pt x="49" y="52"/>
                      <a:pt x="35" y="40"/>
                    </a:cubicBezTo>
                    <a:cubicBezTo>
                      <a:pt x="30" y="35"/>
                      <a:pt x="24" y="29"/>
                      <a:pt x="17" y="25"/>
                    </a:cubicBezTo>
                    <a:cubicBezTo>
                      <a:pt x="33" y="29"/>
                      <a:pt x="47" y="42"/>
                      <a:pt x="60" y="49"/>
                    </a:cubicBezTo>
                    <a:cubicBezTo>
                      <a:pt x="68" y="54"/>
                      <a:pt x="78" y="58"/>
                      <a:pt x="85" y="63"/>
                    </a:cubicBezTo>
                    <a:cubicBezTo>
                      <a:pt x="63" y="51"/>
                      <a:pt x="41" y="30"/>
                      <a:pt x="23" y="12"/>
                    </a:cubicBezTo>
                    <a:cubicBezTo>
                      <a:pt x="47" y="24"/>
                      <a:pt x="67" y="46"/>
                      <a:pt x="93" y="54"/>
                    </a:cubicBezTo>
                    <a:cubicBezTo>
                      <a:pt x="85" y="50"/>
                      <a:pt x="78" y="43"/>
                      <a:pt x="71" y="37"/>
                    </a:cubicBezTo>
                    <a:cubicBezTo>
                      <a:pt x="62" y="30"/>
                      <a:pt x="52" y="24"/>
                      <a:pt x="44" y="16"/>
                    </a:cubicBezTo>
                    <a:cubicBezTo>
                      <a:pt x="38" y="11"/>
                      <a:pt x="34" y="3"/>
                      <a:pt x="28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3" name="Freeform 214">
                <a:extLst>
                  <a:ext uri="{FF2B5EF4-FFF2-40B4-BE49-F238E27FC236}">
                    <a16:creationId xmlns:a16="http://schemas.microsoft.com/office/drawing/2014/main" id="{69D135FB-95F6-4808-BF75-68B7D852E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937"/>
                <a:ext cx="120" cy="152"/>
              </a:xfrm>
              <a:custGeom>
                <a:avLst/>
                <a:gdLst>
                  <a:gd name="T0" fmla="*/ 5 w 95"/>
                  <a:gd name="T1" fmla="*/ 149 h 121"/>
                  <a:gd name="T2" fmla="*/ 0 w 95"/>
                  <a:gd name="T3" fmla="*/ 156 h 121"/>
                  <a:gd name="T4" fmla="*/ 78 w 95"/>
                  <a:gd name="T5" fmla="*/ 0 h 121"/>
                  <a:gd name="T6" fmla="*/ 43 w 95"/>
                  <a:gd name="T7" fmla="*/ 99 h 121"/>
                  <a:gd name="T8" fmla="*/ 16 w 95"/>
                  <a:gd name="T9" fmla="*/ 165 h 121"/>
                  <a:gd name="T10" fmla="*/ 102 w 95"/>
                  <a:gd name="T11" fmla="*/ 24 h 121"/>
                  <a:gd name="T12" fmla="*/ 86 w 95"/>
                  <a:gd name="T13" fmla="*/ 55 h 121"/>
                  <a:gd name="T14" fmla="*/ 54 w 95"/>
                  <a:gd name="T15" fmla="*/ 113 h 121"/>
                  <a:gd name="T16" fmla="*/ 25 w 95"/>
                  <a:gd name="T17" fmla="*/ 167 h 121"/>
                  <a:gd name="T18" fmla="*/ 51 w 95"/>
                  <a:gd name="T19" fmla="*/ 131 h 121"/>
                  <a:gd name="T20" fmla="*/ 92 w 95"/>
                  <a:gd name="T21" fmla="*/ 72 h 121"/>
                  <a:gd name="T22" fmla="*/ 116 w 95"/>
                  <a:gd name="T23" fmla="*/ 41 h 121"/>
                  <a:gd name="T24" fmla="*/ 77 w 95"/>
                  <a:gd name="T25" fmla="*/ 116 h 121"/>
                  <a:gd name="T26" fmla="*/ 38 w 95"/>
                  <a:gd name="T27" fmla="*/ 175 h 121"/>
                  <a:gd name="T28" fmla="*/ 67 w 95"/>
                  <a:gd name="T29" fmla="*/ 141 h 121"/>
                  <a:gd name="T30" fmla="*/ 114 w 95"/>
                  <a:gd name="T31" fmla="*/ 87 h 121"/>
                  <a:gd name="T32" fmla="*/ 133 w 95"/>
                  <a:gd name="T33" fmla="*/ 60 h 121"/>
                  <a:gd name="T34" fmla="*/ 86 w 95"/>
                  <a:gd name="T35" fmla="*/ 133 h 121"/>
                  <a:gd name="T36" fmla="*/ 53 w 95"/>
                  <a:gd name="T37" fmla="*/ 180 h 121"/>
                  <a:gd name="T38" fmla="*/ 144 w 95"/>
                  <a:gd name="T39" fmla="*/ 79 h 121"/>
                  <a:gd name="T40" fmla="*/ 67 w 95"/>
                  <a:gd name="T41" fmla="*/ 195 h 121"/>
                  <a:gd name="T42" fmla="*/ 116 w 95"/>
                  <a:gd name="T43" fmla="*/ 146 h 121"/>
                  <a:gd name="T44" fmla="*/ 158 w 95"/>
                  <a:gd name="T45" fmla="*/ 109 h 121"/>
                  <a:gd name="T46" fmla="*/ 72 w 95"/>
                  <a:gd name="T47" fmla="*/ 210 h 121"/>
                  <a:gd name="T48" fmla="*/ 153 w 95"/>
                  <a:gd name="T49" fmla="*/ 141 h 121"/>
                  <a:gd name="T50" fmla="*/ 177 w 95"/>
                  <a:gd name="T51" fmla="*/ 122 h 121"/>
                  <a:gd name="T52" fmla="*/ 128 w 95"/>
                  <a:gd name="T53" fmla="*/ 175 h 121"/>
                  <a:gd name="T54" fmla="*/ 78 w 95"/>
                  <a:gd name="T55" fmla="*/ 227 h 121"/>
                  <a:gd name="T56" fmla="*/ 187 w 95"/>
                  <a:gd name="T57" fmla="*/ 142 h 121"/>
                  <a:gd name="T58" fmla="*/ 110 w 95"/>
                  <a:gd name="T59" fmla="*/ 240 h 121"/>
                  <a:gd name="T60" fmla="*/ 192 w 95"/>
                  <a:gd name="T61" fmla="*/ 171 h 12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95" h="121">
                    <a:moveTo>
                      <a:pt x="2" y="76"/>
                    </a:moveTo>
                    <a:cubicBezTo>
                      <a:pt x="1" y="77"/>
                      <a:pt x="1" y="78"/>
                      <a:pt x="0" y="79"/>
                    </a:cubicBezTo>
                    <a:cubicBezTo>
                      <a:pt x="17" y="55"/>
                      <a:pt x="21" y="22"/>
                      <a:pt x="39" y="0"/>
                    </a:cubicBezTo>
                    <a:cubicBezTo>
                      <a:pt x="38" y="16"/>
                      <a:pt x="26" y="35"/>
                      <a:pt x="21" y="50"/>
                    </a:cubicBezTo>
                    <a:cubicBezTo>
                      <a:pt x="17" y="61"/>
                      <a:pt x="12" y="72"/>
                      <a:pt x="8" y="83"/>
                    </a:cubicBezTo>
                    <a:cubicBezTo>
                      <a:pt x="20" y="60"/>
                      <a:pt x="37" y="31"/>
                      <a:pt x="51" y="12"/>
                    </a:cubicBezTo>
                    <a:cubicBezTo>
                      <a:pt x="50" y="18"/>
                      <a:pt x="46" y="23"/>
                      <a:pt x="43" y="28"/>
                    </a:cubicBezTo>
                    <a:cubicBezTo>
                      <a:pt x="38" y="38"/>
                      <a:pt x="33" y="48"/>
                      <a:pt x="27" y="57"/>
                    </a:cubicBezTo>
                    <a:cubicBezTo>
                      <a:pt x="22" y="66"/>
                      <a:pt x="17" y="75"/>
                      <a:pt x="13" y="84"/>
                    </a:cubicBezTo>
                    <a:cubicBezTo>
                      <a:pt x="18" y="81"/>
                      <a:pt x="21" y="70"/>
                      <a:pt x="25" y="66"/>
                    </a:cubicBezTo>
                    <a:cubicBezTo>
                      <a:pt x="32" y="56"/>
                      <a:pt x="39" y="46"/>
                      <a:pt x="46" y="36"/>
                    </a:cubicBezTo>
                    <a:cubicBezTo>
                      <a:pt x="50" y="31"/>
                      <a:pt x="55" y="24"/>
                      <a:pt x="58" y="21"/>
                    </a:cubicBezTo>
                    <a:cubicBezTo>
                      <a:pt x="56" y="33"/>
                      <a:pt x="44" y="48"/>
                      <a:pt x="38" y="58"/>
                    </a:cubicBezTo>
                    <a:cubicBezTo>
                      <a:pt x="32" y="68"/>
                      <a:pt x="24" y="78"/>
                      <a:pt x="19" y="88"/>
                    </a:cubicBezTo>
                    <a:cubicBezTo>
                      <a:pt x="24" y="85"/>
                      <a:pt x="28" y="76"/>
                      <a:pt x="33" y="71"/>
                    </a:cubicBezTo>
                    <a:cubicBezTo>
                      <a:pt x="41" y="62"/>
                      <a:pt x="49" y="53"/>
                      <a:pt x="56" y="44"/>
                    </a:cubicBezTo>
                    <a:cubicBezTo>
                      <a:pt x="59" y="39"/>
                      <a:pt x="63" y="34"/>
                      <a:pt x="66" y="30"/>
                    </a:cubicBezTo>
                    <a:cubicBezTo>
                      <a:pt x="61" y="44"/>
                      <a:pt x="51" y="55"/>
                      <a:pt x="43" y="67"/>
                    </a:cubicBezTo>
                    <a:cubicBezTo>
                      <a:pt x="37" y="74"/>
                      <a:pt x="33" y="84"/>
                      <a:pt x="26" y="91"/>
                    </a:cubicBezTo>
                    <a:cubicBezTo>
                      <a:pt x="41" y="74"/>
                      <a:pt x="56" y="57"/>
                      <a:pt x="71" y="40"/>
                    </a:cubicBezTo>
                    <a:cubicBezTo>
                      <a:pt x="62" y="62"/>
                      <a:pt x="41" y="77"/>
                      <a:pt x="33" y="98"/>
                    </a:cubicBezTo>
                    <a:cubicBezTo>
                      <a:pt x="42" y="91"/>
                      <a:pt x="49" y="81"/>
                      <a:pt x="58" y="73"/>
                    </a:cubicBezTo>
                    <a:cubicBezTo>
                      <a:pt x="64" y="67"/>
                      <a:pt x="73" y="61"/>
                      <a:pt x="78" y="55"/>
                    </a:cubicBezTo>
                    <a:cubicBezTo>
                      <a:pt x="65" y="72"/>
                      <a:pt x="48" y="88"/>
                      <a:pt x="36" y="106"/>
                    </a:cubicBezTo>
                    <a:cubicBezTo>
                      <a:pt x="50" y="102"/>
                      <a:pt x="65" y="81"/>
                      <a:pt x="76" y="71"/>
                    </a:cubicBezTo>
                    <a:cubicBezTo>
                      <a:pt x="80" y="67"/>
                      <a:pt x="85" y="64"/>
                      <a:pt x="88" y="61"/>
                    </a:cubicBezTo>
                    <a:cubicBezTo>
                      <a:pt x="83" y="70"/>
                      <a:pt x="70" y="80"/>
                      <a:pt x="63" y="88"/>
                    </a:cubicBezTo>
                    <a:cubicBezTo>
                      <a:pt x="55" y="97"/>
                      <a:pt x="46" y="106"/>
                      <a:pt x="39" y="115"/>
                    </a:cubicBezTo>
                    <a:cubicBezTo>
                      <a:pt x="57" y="102"/>
                      <a:pt x="73" y="82"/>
                      <a:pt x="93" y="72"/>
                    </a:cubicBezTo>
                    <a:cubicBezTo>
                      <a:pt x="81" y="85"/>
                      <a:pt x="60" y="103"/>
                      <a:pt x="55" y="121"/>
                    </a:cubicBezTo>
                    <a:cubicBezTo>
                      <a:pt x="69" y="111"/>
                      <a:pt x="80" y="94"/>
                      <a:pt x="95" y="8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4" name="Freeform 215">
                <a:extLst>
                  <a:ext uri="{FF2B5EF4-FFF2-40B4-BE49-F238E27FC236}">
                    <a16:creationId xmlns:a16="http://schemas.microsoft.com/office/drawing/2014/main" id="{83913C37-E863-4374-B7BC-1EE719F01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211"/>
                <a:ext cx="71" cy="105"/>
              </a:xfrm>
              <a:custGeom>
                <a:avLst/>
                <a:gdLst>
                  <a:gd name="T0" fmla="*/ 0 w 57"/>
                  <a:gd name="T1" fmla="*/ 36 h 84"/>
                  <a:gd name="T2" fmla="*/ 86 w 57"/>
                  <a:gd name="T3" fmla="*/ 0 h 84"/>
                  <a:gd name="T4" fmla="*/ 83 w 57"/>
                  <a:gd name="T5" fmla="*/ 1 h 84"/>
                  <a:gd name="T6" fmla="*/ 88 w 57"/>
                  <a:gd name="T7" fmla="*/ 0 h 84"/>
                  <a:gd name="T8" fmla="*/ 1 w 57"/>
                  <a:gd name="T9" fmla="*/ 48 h 84"/>
                  <a:gd name="T10" fmla="*/ 56 w 57"/>
                  <a:gd name="T11" fmla="*/ 38 h 84"/>
                  <a:gd name="T12" fmla="*/ 96 w 57"/>
                  <a:gd name="T13" fmla="*/ 29 h 84"/>
                  <a:gd name="T14" fmla="*/ 9 w 57"/>
                  <a:gd name="T15" fmla="*/ 63 h 84"/>
                  <a:gd name="T16" fmla="*/ 102 w 57"/>
                  <a:gd name="T17" fmla="*/ 54 h 84"/>
                  <a:gd name="T18" fmla="*/ 7 w 57"/>
                  <a:gd name="T19" fmla="*/ 88 h 84"/>
                  <a:gd name="T20" fmla="*/ 107 w 57"/>
                  <a:gd name="T21" fmla="*/ 75 h 84"/>
                  <a:gd name="T22" fmla="*/ 52 w 57"/>
                  <a:gd name="T23" fmla="*/ 94 h 84"/>
                  <a:gd name="T24" fmla="*/ 14 w 57"/>
                  <a:gd name="T25" fmla="*/ 104 h 84"/>
                  <a:gd name="T26" fmla="*/ 52 w 57"/>
                  <a:gd name="T27" fmla="*/ 100 h 84"/>
                  <a:gd name="T28" fmla="*/ 103 w 57"/>
                  <a:gd name="T29" fmla="*/ 93 h 84"/>
                  <a:gd name="T30" fmla="*/ 52 w 57"/>
                  <a:gd name="T31" fmla="*/ 108 h 84"/>
                  <a:gd name="T32" fmla="*/ 17 w 57"/>
                  <a:gd name="T33" fmla="*/ 118 h 84"/>
                  <a:gd name="T34" fmla="*/ 71 w 57"/>
                  <a:gd name="T35" fmla="*/ 111 h 84"/>
                  <a:gd name="T36" fmla="*/ 110 w 57"/>
                  <a:gd name="T37" fmla="*/ 106 h 84"/>
                  <a:gd name="T38" fmla="*/ 57 w 57"/>
                  <a:gd name="T39" fmla="*/ 123 h 84"/>
                  <a:gd name="T40" fmla="*/ 14 w 57"/>
                  <a:gd name="T41" fmla="*/ 135 h 84"/>
                  <a:gd name="T42" fmla="*/ 70 w 57"/>
                  <a:gd name="T43" fmla="*/ 126 h 84"/>
                  <a:gd name="T44" fmla="*/ 108 w 57"/>
                  <a:gd name="T45" fmla="*/ 124 h 84"/>
                  <a:gd name="T46" fmla="*/ 17 w 57"/>
                  <a:gd name="T47" fmla="*/ 148 h 84"/>
                  <a:gd name="T48" fmla="*/ 76 w 57"/>
                  <a:gd name="T49" fmla="*/ 145 h 84"/>
                  <a:gd name="T50" fmla="*/ 110 w 57"/>
                  <a:gd name="T51" fmla="*/ 143 h 84"/>
                  <a:gd name="T52" fmla="*/ 71 w 57"/>
                  <a:gd name="T53" fmla="*/ 156 h 84"/>
                  <a:gd name="T54" fmla="*/ 26 w 57"/>
                  <a:gd name="T55" fmla="*/ 164 h 8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57" h="84">
                    <a:moveTo>
                      <a:pt x="0" y="18"/>
                    </a:moveTo>
                    <a:cubicBezTo>
                      <a:pt x="12" y="8"/>
                      <a:pt x="31" y="6"/>
                      <a:pt x="44" y="0"/>
                    </a:cubicBezTo>
                    <a:cubicBezTo>
                      <a:pt x="44" y="0"/>
                      <a:pt x="44" y="1"/>
                      <a:pt x="43" y="1"/>
                    </a:cubicBezTo>
                    <a:cubicBezTo>
                      <a:pt x="44" y="1"/>
                      <a:pt x="45" y="0"/>
                      <a:pt x="46" y="0"/>
                    </a:cubicBezTo>
                    <a:cubicBezTo>
                      <a:pt x="32" y="7"/>
                      <a:pt x="17" y="22"/>
                      <a:pt x="1" y="24"/>
                    </a:cubicBezTo>
                    <a:cubicBezTo>
                      <a:pt x="8" y="26"/>
                      <a:pt x="21" y="20"/>
                      <a:pt x="29" y="19"/>
                    </a:cubicBezTo>
                    <a:cubicBezTo>
                      <a:pt x="36" y="18"/>
                      <a:pt x="43" y="16"/>
                      <a:pt x="50" y="14"/>
                    </a:cubicBezTo>
                    <a:cubicBezTo>
                      <a:pt x="35" y="21"/>
                      <a:pt x="20" y="27"/>
                      <a:pt x="5" y="32"/>
                    </a:cubicBezTo>
                    <a:cubicBezTo>
                      <a:pt x="20" y="34"/>
                      <a:pt x="37" y="27"/>
                      <a:pt x="53" y="27"/>
                    </a:cubicBezTo>
                    <a:cubicBezTo>
                      <a:pt x="42" y="26"/>
                      <a:pt x="14" y="37"/>
                      <a:pt x="4" y="45"/>
                    </a:cubicBezTo>
                    <a:cubicBezTo>
                      <a:pt x="20" y="44"/>
                      <a:pt x="39" y="42"/>
                      <a:pt x="55" y="38"/>
                    </a:cubicBezTo>
                    <a:cubicBezTo>
                      <a:pt x="45" y="40"/>
                      <a:pt x="36" y="45"/>
                      <a:pt x="27" y="48"/>
                    </a:cubicBezTo>
                    <a:cubicBezTo>
                      <a:pt x="20" y="50"/>
                      <a:pt x="13" y="50"/>
                      <a:pt x="7" y="53"/>
                    </a:cubicBezTo>
                    <a:cubicBezTo>
                      <a:pt x="13" y="51"/>
                      <a:pt x="20" y="52"/>
                      <a:pt x="27" y="51"/>
                    </a:cubicBezTo>
                    <a:cubicBezTo>
                      <a:pt x="36" y="50"/>
                      <a:pt x="45" y="47"/>
                      <a:pt x="54" y="47"/>
                    </a:cubicBezTo>
                    <a:cubicBezTo>
                      <a:pt x="45" y="47"/>
                      <a:pt x="36" y="53"/>
                      <a:pt x="27" y="55"/>
                    </a:cubicBezTo>
                    <a:cubicBezTo>
                      <a:pt x="21" y="56"/>
                      <a:pt x="15" y="57"/>
                      <a:pt x="9" y="60"/>
                    </a:cubicBezTo>
                    <a:cubicBezTo>
                      <a:pt x="16" y="63"/>
                      <a:pt x="29" y="58"/>
                      <a:pt x="37" y="57"/>
                    </a:cubicBezTo>
                    <a:cubicBezTo>
                      <a:pt x="43" y="56"/>
                      <a:pt x="50" y="55"/>
                      <a:pt x="57" y="54"/>
                    </a:cubicBezTo>
                    <a:cubicBezTo>
                      <a:pt x="48" y="55"/>
                      <a:pt x="38" y="59"/>
                      <a:pt x="30" y="62"/>
                    </a:cubicBezTo>
                    <a:cubicBezTo>
                      <a:pt x="23" y="65"/>
                      <a:pt x="14" y="65"/>
                      <a:pt x="7" y="69"/>
                    </a:cubicBezTo>
                    <a:cubicBezTo>
                      <a:pt x="17" y="69"/>
                      <a:pt x="26" y="66"/>
                      <a:pt x="36" y="65"/>
                    </a:cubicBezTo>
                    <a:cubicBezTo>
                      <a:pt x="42" y="65"/>
                      <a:pt x="50" y="66"/>
                      <a:pt x="56" y="63"/>
                    </a:cubicBezTo>
                    <a:cubicBezTo>
                      <a:pt x="42" y="58"/>
                      <a:pt x="23" y="74"/>
                      <a:pt x="9" y="75"/>
                    </a:cubicBezTo>
                    <a:cubicBezTo>
                      <a:pt x="16" y="79"/>
                      <a:pt x="31" y="74"/>
                      <a:pt x="39" y="74"/>
                    </a:cubicBezTo>
                    <a:cubicBezTo>
                      <a:pt x="45" y="74"/>
                      <a:pt x="52" y="74"/>
                      <a:pt x="57" y="73"/>
                    </a:cubicBezTo>
                    <a:cubicBezTo>
                      <a:pt x="51" y="75"/>
                      <a:pt x="44" y="79"/>
                      <a:pt x="37" y="80"/>
                    </a:cubicBezTo>
                    <a:cubicBezTo>
                      <a:pt x="29" y="81"/>
                      <a:pt x="21" y="81"/>
                      <a:pt x="14" y="8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5" name="Freeform 216">
                <a:extLst>
                  <a:ext uri="{FF2B5EF4-FFF2-40B4-BE49-F238E27FC236}">
                    <a16:creationId xmlns:a16="http://schemas.microsoft.com/office/drawing/2014/main" id="{DBE89109-7E31-40F3-AADA-ECFE00680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887"/>
                <a:ext cx="152" cy="197"/>
              </a:xfrm>
              <a:custGeom>
                <a:avLst/>
                <a:gdLst>
                  <a:gd name="T0" fmla="*/ 118 w 121"/>
                  <a:gd name="T1" fmla="*/ 310 h 157"/>
                  <a:gd name="T2" fmla="*/ 82 w 121"/>
                  <a:gd name="T3" fmla="*/ 271 h 157"/>
                  <a:gd name="T4" fmla="*/ 41 w 121"/>
                  <a:gd name="T5" fmla="*/ 223 h 157"/>
                  <a:gd name="T6" fmla="*/ 0 w 121"/>
                  <a:gd name="T7" fmla="*/ 178 h 157"/>
                  <a:gd name="T8" fmla="*/ 123 w 121"/>
                  <a:gd name="T9" fmla="*/ 295 h 157"/>
                  <a:gd name="T10" fmla="*/ 39 w 121"/>
                  <a:gd name="T11" fmla="*/ 197 h 157"/>
                  <a:gd name="T12" fmla="*/ 13 w 121"/>
                  <a:gd name="T13" fmla="*/ 156 h 157"/>
                  <a:gd name="T14" fmla="*/ 133 w 121"/>
                  <a:gd name="T15" fmla="*/ 286 h 157"/>
                  <a:gd name="T16" fmla="*/ 45 w 121"/>
                  <a:gd name="T17" fmla="*/ 162 h 157"/>
                  <a:gd name="T18" fmla="*/ 25 w 121"/>
                  <a:gd name="T19" fmla="*/ 129 h 157"/>
                  <a:gd name="T20" fmla="*/ 148 w 121"/>
                  <a:gd name="T21" fmla="*/ 274 h 157"/>
                  <a:gd name="T22" fmla="*/ 73 w 121"/>
                  <a:gd name="T23" fmla="*/ 161 h 157"/>
                  <a:gd name="T24" fmla="*/ 39 w 121"/>
                  <a:gd name="T25" fmla="*/ 103 h 157"/>
                  <a:gd name="T26" fmla="*/ 118 w 121"/>
                  <a:gd name="T27" fmla="*/ 193 h 157"/>
                  <a:gd name="T28" fmla="*/ 165 w 121"/>
                  <a:gd name="T29" fmla="*/ 255 h 157"/>
                  <a:gd name="T30" fmla="*/ 137 w 121"/>
                  <a:gd name="T31" fmla="*/ 205 h 157"/>
                  <a:gd name="T32" fmla="*/ 92 w 121"/>
                  <a:gd name="T33" fmla="*/ 124 h 157"/>
                  <a:gd name="T34" fmla="*/ 72 w 121"/>
                  <a:gd name="T35" fmla="*/ 69 h 157"/>
                  <a:gd name="T36" fmla="*/ 146 w 121"/>
                  <a:gd name="T37" fmla="*/ 193 h 157"/>
                  <a:gd name="T38" fmla="*/ 178 w 121"/>
                  <a:gd name="T39" fmla="*/ 246 h 157"/>
                  <a:gd name="T40" fmla="*/ 109 w 121"/>
                  <a:gd name="T41" fmla="*/ 107 h 157"/>
                  <a:gd name="T42" fmla="*/ 87 w 121"/>
                  <a:gd name="T43" fmla="*/ 49 h 157"/>
                  <a:gd name="T44" fmla="*/ 196 w 121"/>
                  <a:gd name="T45" fmla="*/ 241 h 157"/>
                  <a:gd name="T46" fmla="*/ 113 w 121"/>
                  <a:gd name="T47" fmla="*/ 30 h 157"/>
                  <a:gd name="T48" fmla="*/ 209 w 121"/>
                  <a:gd name="T49" fmla="*/ 227 h 157"/>
                  <a:gd name="T50" fmla="*/ 149 w 121"/>
                  <a:gd name="T51" fmla="*/ 8 h 157"/>
                  <a:gd name="T52" fmla="*/ 198 w 121"/>
                  <a:gd name="T53" fmla="*/ 149 h 157"/>
                  <a:gd name="T54" fmla="*/ 226 w 121"/>
                  <a:gd name="T55" fmla="*/ 223 h 157"/>
                  <a:gd name="T56" fmla="*/ 196 w 121"/>
                  <a:gd name="T57" fmla="*/ 0 h 157"/>
                  <a:gd name="T58" fmla="*/ 240 w 121"/>
                  <a:gd name="T59" fmla="*/ 222 h 15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1" h="157">
                    <a:moveTo>
                      <a:pt x="60" y="157"/>
                    </a:moveTo>
                    <a:cubicBezTo>
                      <a:pt x="53" y="154"/>
                      <a:pt x="46" y="143"/>
                      <a:pt x="41" y="137"/>
                    </a:cubicBezTo>
                    <a:cubicBezTo>
                      <a:pt x="34" y="129"/>
                      <a:pt x="28" y="121"/>
                      <a:pt x="21" y="113"/>
                    </a:cubicBezTo>
                    <a:cubicBezTo>
                      <a:pt x="15" y="106"/>
                      <a:pt x="4" y="98"/>
                      <a:pt x="0" y="90"/>
                    </a:cubicBezTo>
                    <a:cubicBezTo>
                      <a:pt x="19" y="111"/>
                      <a:pt x="43" y="129"/>
                      <a:pt x="62" y="149"/>
                    </a:cubicBezTo>
                    <a:cubicBezTo>
                      <a:pt x="46" y="136"/>
                      <a:pt x="32" y="116"/>
                      <a:pt x="20" y="100"/>
                    </a:cubicBezTo>
                    <a:cubicBezTo>
                      <a:pt x="16" y="94"/>
                      <a:pt x="7" y="86"/>
                      <a:pt x="6" y="79"/>
                    </a:cubicBezTo>
                    <a:cubicBezTo>
                      <a:pt x="28" y="99"/>
                      <a:pt x="47" y="123"/>
                      <a:pt x="67" y="145"/>
                    </a:cubicBezTo>
                    <a:cubicBezTo>
                      <a:pt x="47" y="129"/>
                      <a:pt x="35" y="103"/>
                      <a:pt x="23" y="82"/>
                    </a:cubicBezTo>
                    <a:cubicBezTo>
                      <a:pt x="19" y="76"/>
                      <a:pt x="16" y="71"/>
                      <a:pt x="13" y="65"/>
                    </a:cubicBezTo>
                    <a:cubicBezTo>
                      <a:pt x="37" y="86"/>
                      <a:pt x="55" y="115"/>
                      <a:pt x="75" y="139"/>
                    </a:cubicBezTo>
                    <a:cubicBezTo>
                      <a:pt x="61" y="121"/>
                      <a:pt x="49" y="100"/>
                      <a:pt x="37" y="81"/>
                    </a:cubicBezTo>
                    <a:cubicBezTo>
                      <a:pt x="33" y="73"/>
                      <a:pt x="27" y="56"/>
                      <a:pt x="20" y="52"/>
                    </a:cubicBezTo>
                    <a:cubicBezTo>
                      <a:pt x="35" y="65"/>
                      <a:pt x="47" y="83"/>
                      <a:pt x="60" y="98"/>
                    </a:cubicBezTo>
                    <a:cubicBezTo>
                      <a:pt x="69" y="107"/>
                      <a:pt x="77" y="119"/>
                      <a:pt x="83" y="129"/>
                    </a:cubicBezTo>
                    <a:cubicBezTo>
                      <a:pt x="77" y="121"/>
                      <a:pt x="74" y="112"/>
                      <a:pt x="69" y="104"/>
                    </a:cubicBezTo>
                    <a:cubicBezTo>
                      <a:pt x="61" y="90"/>
                      <a:pt x="52" y="77"/>
                      <a:pt x="46" y="63"/>
                    </a:cubicBezTo>
                    <a:cubicBezTo>
                      <a:pt x="42" y="54"/>
                      <a:pt x="41" y="42"/>
                      <a:pt x="36" y="35"/>
                    </a:cubicBezTo>
                    <a:cubicBezTo>
                      <a:pt x="44" y="57"/>
                      <a:pt x="61" y="77"/>
                      <a:pt x="73" y="98"/>
                    </a:cubicBezTo>
                    <a:cubicBezTo>
                      <a:pt x="78" y="107"/>
                      <a:pt x="84" y="116"/>
                      <a:pt x="90" y="124"/>
                    </a:cubicBezTo>
                    <a:cubicBezTo>
                      <a:pt x="76" y="103"/>
                      <a:pt x="63" y="78"/>
                      <a:pt x="55" y="54"/>
                    </a:cubicBezTo>
                    <a:cubicBezTo>
                      <a:pt x="51" y="44"/>
                      <a:pt x="49" y="34"/>
                      <a:pt x="44" y="25"/>
                    </a:cubicBezTo>
                    <a:cubicBezTo>
                      <a:pt x="63" y="57"/>
                      <a:pt x="81" y="90"/>
                      <a:pt x="99" y="122"/>
                    </a:cubicBezTo>
                    <a:cubicBezTo>
                      <a:pt x="84" y="88"/>
                      <a:pt x="63" y="52"/>
                      <a:pt x="57" y="15"/>
                    </a:cubicBezTo>
                    <a:cubicBezTo>
                      <a:pt x="74" y="46"/>
                      <a:pt x="85" y="88"/>
                      <a:pt x="105" y="115"/>
                    </a:cubicBezTo>
                    <a:cubicBezTo>
                      <a:pt x="91" y="79"/>
                      <a:pt x="88" y="39"/>
                      <a:pt x="76" y="4"/>
                    </a:cubicBezTo>
                    <a:cubicBezTo>
                      <a:pt x="90" y="22"/>
                      <a:pt x="93" y="54"/>
                      <a:pt x="100" y="76"/>
                    </a:cubicBezTo>
                    <a:cubicBezTo>
                      <a:pt x="105" y="89"/>
                      <a:pt x="111" y="101"/>
                      <a:pt x="114" y="113"/>
                    </a:cubicBezTo>
                    <a:cubicBezTo>
                      <a:pt x="105" y="77"/>
                      <a:pt x="97" y="38"/>
                      <a:pt x="99" y="0"/>
                    </a:cubicBezTo>
                    <a:cubicBezTo>
                      <a:pt x="105" y="37"/>
                      <a:pt x="114" y="75"/>
                      <a:pt x="121" y="11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6" name="Freeform 217">
                <a:extLst>
                  <a:ext uri="{FF2B5EF4-FFF2-40B4-BE49-F238E27FC236}">
                    <a16:creationId xmlns:a16="http://schemas.microsoft.com/office/drawing/2014/main" id="{14EFC0C3-12BC-421B-9E61-1E8E09221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707"/>
                <a:ext cx="115" cy="132"/>
              </a:xfrm>
              <a:custGeom>
                <a:avLst/>
                <a:gdLst>
                  <a:gd name="T0" fmla="*/ 0 w 91"/>
                  <a:gd name="T1" fmla="*/ 31 h 105"/>
                  <a:gd name="T2" fmla="*/ 99 w 91"/>
                  <a:gd name="T3" fmla="*/ 13 h 105"/>
                  <a:gd name="T4" fmla="*/ 144 w 91"/>
                  <a:gd name="T5" fmla="*/ 0 h 105"/>
                  <a:gd name="T6" fmla="*/ 8 w 91"/>
                  <a:gd name="T7" fmla="*/ 48 h 105"/>
                  <a:gd name="T8" fmla="*/ 147 w 91"/>
                  <a:gd name="T9" fmla="*/ 23 h 105"/>
                  <a:gd name="T10" fmla="*/ 67 w 91"/>
                  <a:gd name="T11" fmla="*/ 52 h 105"/>
                  <a:gd name="T12" fmla="*/ 6 w 91"/>
                  <a:gd name="T13" fmla="*/ 75 h 105"/>
                  <a:gd name="T14" fmla="*/ 48 w 91"/>
                  <a:gd name="T15" fmla="*/ 62 h 105"/>
                  <a:gd name="T16" fmla="*/ 114 w 91"/>
                  <a:gd name="T17" fmla="*/ 52 h 105"/>
                  <a:gd name="T18" fmla="*/ 155 w 91"/>
                  <a:gd name="T19" fmla="*/ 41 h 105"/>
                  <a:gd name="T20" fmla="*/ 77 w 91"/>
                  <a:gd name="T21" fmla="*/ 75 h 105"/>
                  <a:gd name="T22" fmla="*/ 10 w 91"/>
                  <a:gd name="T23" fmla="*/ 101 h 105"/>
                  <a:gd name="T24" fmla="*/ 162 w 91"/>
                  <a:gd name="T25" fmla="*/ 62 h 105"/>
                  <a:gd name="T26" fmla="*/ 14 w 91"/>
                  <a:gd name="T27" fmla="*/ 124 h 105"/>
                  <a:gd name="T28" fmla="*/ 109 w 91"/>
                  <a:gd name="T29" fmla="*/ 106 h 105"/>
                  <a:gd name="T30" fmla="*/ 166 w 91"/>
                  <a:gd name="T31" fmla="*/ 98 h 105"/>
                  <a:gd name="T32" fmla="*/ 68 w 91"/>
                  <a:gd name="T33" fmla="*/ 129 h 105"/>
                  <a:gd name="T34" fmla="*/ 18 w 91"/>
                  <a:gd name="T35" fmla="*/ 146 h 105"/>
                  <a:gd name="T36" fmla="*/ 121 w 91"/>
                  <a:gd name="T37" fmla="*/ 123 h 105"/>
                  <a:gd name="T38" fmla="*/ 176 w 91"/>
                  <a:gd name="T39" fmla="*/ 114 h 105"/>
                  <a:gd name="T40" fmla="*/ 78 w 91"/>
                  <a:gd name="T41" fmla="*/ 148 h 105"/>
                  <a:gd name="T42" fmla="*/ 18 w 91"/>
                  <a:gd name="T43" fmla="*/ 176 h 105"/>
                  <a:gd name="T44" fmla="*/ 174 w 91"/>
                  <a:gd name="T45" fmla="*/ 135 h 105"/>
                  <a:gd name="T46" fmla="*/ 85 w 91"/>
                  <a:gd name="T47" fmla="*/ 170 h 105"/>
                  <a:gd name="T48" fmla="*/ 24 w 91"/>
                  <a:gd name="T49" fmla="*/ 191 h 105"/>
                  <a:gd name="T50" fmla="*/ 145 w 91"/>
                  <a:gd name="T51" fmla="*/ 162 h 105"/>
                  <a:gd name="T52" fmla="*/ 183 w 91"/>
                  <a:gd name="T53" fmla="*/ 156 h 105"/>
                  <a:gd name="T54" fmla="*/ 120 w 91"/>
                  <a:gd name="T55" fmla="*/ 186 h 105"/>
                  <a:gd name="T56" fmla="*/ 43 w 91"/>
                  <a:gd name="T57" fmla="*/ 209 h 10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1" h="105">
                    <a:moveTo>
                      <a:pt x="0" y="16"/>
                    </a:moveTo>
                    <a:cubicBezTo>
                      <a:pt x="17" y="12"/>
                      <a:pt x="32" y="8"/>
                      <a:pt x="49" y="6"/>
                    </a:cubicBezTo>
                    <a:cubicBezTo>
                      <a:pt x="57" y="5"/>
                      <a:pt x="65" y="3"/>
                      <a:pt x="71" y="0"/>
                    </a:cubicBezTo>
                    <a:cubicBezTo>
                      <a:pt x="50" y="7"/>
                      <a:pt x="29" y="25"/>
                      <a:pt x="4" y="24"/>
                    </a:cubicBezTo>
                    <a:cubicBezTo>
                      <a:pt x="27" y="23"/>
                      <a:pt x="51" y="14"/>
                      <a:pt x="73" y="11"/>
                    </a:cubicBezTo>
                    <a:cubicBezTo>
                      <a:pt x="63" y="9"/>
                      <a:pt x="44" y="22"/>
                      <a:pt x="33" y="26"/>
                    </a:cubicBezTo>
                    <a:cubicBezTo>
                      <a:pt x="23" y="30"/>
                      <a:pt x="12" y="33"/>
                      <a:pt x="3" y="38"/>
                    </a:cubicBezTo>
                    <a:cubicBezTo>
                      <a:pt x="10" y="38"/>
                      <a:pt x="17" y="32"/>
                      <a:pt x="24" y="31"/>
                    </a:cubicBezTo>
                    <a:cubicBezTo>
                      <a:pt x="35" y="28"/>
                      <a:pt x="45" y="27"/>
                      <a:pt x="56" y="26"/>
                    </a:cubicBezTo>
                    <a:cubicBezTo>
                      <a:pt x="63" y="24"/>
                      <a:pt x="70" y="23"/>
                      <a:pt x="77" y="21"/>
                    </a:cubicBezTo>
                    <a:cubicBezTo>
                      <a:pt x="64" y="23"/>
                      <a:pt x="50" y="33"/>
                      <a:pt x="38" y="38"/>
                    </a:cubicBezTo>
                    <a:cubicBezTo>
                      <a:pt x="28" y="43"/>
                      <a:pt x="15" y="46"/>
                      <a:pt x="5" y="51"/>
                    </a:cubicBezTo>
                    <a:cubicBezTo>
                      <a:pt x="29" y="43"/>
                      <a:pt x="55" y="38"/>
                      <a:pt x="80" y="31"/>
                    </a:cubicBezTo>
                    <a:cubicBezTo>
                      <a:pt x="59" y="47"/>
                      <a:pt x="30" y="51"/>
                      <a:pt x="7" y="63"/>
                    </a:cubicBezTo>
                    <a:cubicBezTo>
                      <a:pt x="19" y="66"/>
                      <a:pt x="40" y="55"/>
                      <a:pt x="54" y="53"/>
                    </a:cubicBezTo>
                    <a:cubicBezTo>
                      <a:pt x="63" y="52"/>
                      <a:pt x="73" y="51"/>
                      <a:pt x="82" y="49"/>
                    </a:cubicBezTo>
                    <a:cubicBezTo>
                      <a:pt x="67" y="56"/>
                      <a:pt x="50" y="61"/>
                      <a:pt x="34" y="65"/>
                    </a:cubicBezTo>
                    <a:cubicBezTo>
                      <a:pt x="26" y="67"/>
                      <a:pt x="16" y="69"/>
                      <a:pt x="9" y="73"/>
                    </a:cubicBezTo>
                    <a:cubicBezTo>
                      <a:pt x="25" y="67"/>
                      <a:pt x="43" y="66"/>
                      <a:pt x="60" y="62"/>
                    </a:cubicBezTo>
                    <a:cubicBezTo>
                      <a:pt x="69" y="60"/>
                      <a:pt x="78" y="57"/>
                      <a:pt x="87" y="57"/>
                    </a:cubicBezTo>
                    <a:cubicBezTo>
                      <a:pt x="73" y="65"/>
                      <a:pt x="55" y="69"/>
                      <a:pt x="39" y="75"/>
                    </a:cubicBezTo>
                    <a:cubicBezTo>
                      <a:pt x="32" y="77"/>
                      <a:pt x="12" y="81"/>
                      <a:pt x="9" y="88"/>
                    </a:cubicBezTo>
                    <a:cubicBezTo>
                      <a:pt x="34" y="78"/>
                      <a:pt x="61" y="74"/>
                      <a:pt x="86" y="68"/>
                    </a:cubicBezTo>
                    <a:cubicBezTo>
                      <a:pt x="72" y="74"/>
                      <a:pt x="57" y="80"/>
                      <a:pt x="42" y="85"/>
                    </a:cubicBezTo>
                    <a:cubicBezTo>
                      <a:pt x="35" y="87"/>
                      <a:pt x="15" y="90"/>
                      <a:pt x="12" y="96"/>
                    </a:cubicBezTo>
                    <a:cubicBezTo>
                      <a:pt x="30" y="98"/>
                      <a:pt x="55" y="88"/>
                      <a:pt x="72" y="82"/>
                    </a:cubicBezTo>
                    <a:cubicBezTo>
                      <a:pt x="78" y="80"/>
                      <a:pt x="85" y="78"/>
                      <a:pt x="91" y="79"/>
                    </a:cubicBezTo>
                    <a:cubicBezTo>
                      <a:pt x="90" y="87"/>
                      <a:pt x="67" y="92"/>
                      <a:pt x="59" y="94"/>
                    </a:cubicBezTo>
                    <a:cubicBezTo>
                      <a:pt x="51" y="97"/>
                      <a:pt x="26" y="97"/>
                      <a:pt x="21" y="105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7" name="Freeform 218">
                <a:extLst>
                  <a:ext uri="{FF2B5EF4-FFF2-40B4-BE49-F238E27FC236}">
                    <a16:creationId xmlns:a16="http://schemas.microsoft.com/office/drawing/2014/main" id="{07DB2617-C50D-47C9-A912-6A5B031E4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941"/>
                <a:ext cx="171" cy="237"/>
              </a:xfrm>
              <a:custGeom>
                <a:avLst/>
                <a:gdLst>
                  <a:gd name="T0" fmla="*/ 0 w 136"/>
                  <a:gd name="T1" fmla="*/ 55 h 189"/>
                  <a:gd name="T2" fmla="*/ 179 w 136"/>
                  <a:gd name="T3" fmla="*/ 0 h 189"/>
                  <a:gd name="T4" fmla="*/ 65 w 136"/>
                  <a:gd name="T5" fmla="*/ 49 h 189"/>
                  <a:gd name="T6" fmla="*/ 6 w 136"/>
                  <a:gd name="T7" fmla="*/ 73 h 189"/>
                  <a:gd name="T8" fmla="*/ 191 w 136"/>
                  <a:gd name="T9" fmla="*/ 18 h 189"/>
                  <a:gd name="T10" fmla="*/ 86 w 136"/>
                  <a:gd name="T11" fmla="*/ 64 h 189"/>
                  <a:gd name="T12" fmla="*/ 6 w 136"/>
                  <a:gd name="T13" fmla="*/ 99 h 189"/>
                  <a:gd name="T14" fmla="*/ 201 w 136"/>
                  <a:gd name="T15" fmla="*/ 38 h 189"/>
                  <a:gd name="T16" fmla="*/ 87 w 136"/>
                  <a:gd name="T17" fmla="*/ 88 h 189"/>
                  <a:gd name="T18" fmla="*/ 25 w 136"/>
                  <a:gd name="T19" fmla="*/ 124 h 189"/>
                  <a:gd name="T20" fmla="*/ 202 w 136"/>
                  <a:gd name="T21" fmla="*/ 68 h 189"/>
                  <a:gd name="T22" fmla="*/ 98 w 136"/>
                  <a:gd name="T23" fmla="*/ 117 h 189"/>
                  <a:gd name="T24" fmla="*/ 31 w 136"/>
                  <a:gd name="T25" fmla="*/ 153 h 189"/>
                  <a:gd name="T26" fmla="*/ 79 w 136"/>
                  <a:gd name="T27" fmla="*/ 137 h 189"/>
                  <a:gd name="T28" fmla="*/ 161 w 136"/>
                  <a:gd name="T29" fmla="*/ 110 h 189"/>
                  <a:gd name="T30" fmla="*/ 215 w 136"/>
                  <a:gd name="T31" fmla="*/ 88 h 189"/>
                  <a:gd name="T32" fmla="*/ 55 w 136"/>
                  <a:gd name="T33" fmla="*/ 172 h 189"/>
                  <a:gd name="T34" fmla="*/ 234 w 136"/>
                  <a:gd name="T35" fmla="*/ 118 h 189"/>
                  <a:gd name="T36" fmla="*/ 124 w 136"/>
                  <a:gd name="T37" fmla="*/ 166 h 189"/>
                  <a:gd name="T38" fmla="*/ 45 w 136"/>
                  <a:gd name="T39" fmla="*/ 208 h 189"/>
                  <a:gd name="T40" fmla="*/ 184 w 136"/>
                  <a:gd name="T41" fmla="*/ 168 h 189"/>
                  <a:gd name="T42" fmla="*/ 241 w 136"/>
                  <a:gd name="T43" fmla="*/ 153 h 189"/>
                  <a:gd name="T44" fmla="*/ 84 w 136"/>
                  <a:gd name="T45" fmla="*/ 223 h 189"/>
                  <a:gd name="T46" fmla="*/ 245 w 136"/>
                  <a:gd name="T47" fmla="*/ 178 h 189"/>
                  <a:gd name="T48" fmla="*/ 201 w 136"/>
                  <a:gd name="T49" fmla="*/ 194 h 189"/>
                  <a:gd name="T50" fmla="*/ 140 w 136"/>
                  <a:gd name="T51" fmla="*/ 227 h 189"/>
                  <a:gd name="T52" fmla="*/ 86 w 136"/>
                  <a:gd name="T53" fmla="*/ 255 h 189"/>
                  <a:gd name="T54" fmla="*/ 185 w 136"/>
                  <a:gd name="T55" fmla="*/ 228 h 189"/>
                  <a:gd name="T56" fmla="*/ 250 w 136"/>
                  <a:gd name="T57" fmla="*/ 209 h 189"/>
                  <a:gd name="T58" fmla="*/ 171 w 136"/>
                  <a:gd name="T59" fmla="*/ 250 h 189"/>
                  <a:gd name="T60" fmla="*/ 111 w 136"/>
                  <a:gd name="T61" fmla="*/ 286 h 189"/>
                  <a:gd name="T62" fmla="*/ 133 w 136"/>
                  <a:gd name="T63" fmla="*/ 285 h 189"/>
                  <a:gd name="T64" fmla="*/ 201 w 136"/>
                  <a:gd name="T65" fmla="*/ 271 h 189"/>
                  <a:gd name="T66" fmla="*/ 263 w 136"/>
                  <a:gd name="T67" fmla="*/ 247 h 189"/>
                  <a:gd name="T68" fmla="*/ 153 w 136"/>
                  <a:gd name="T69" fmla="*/ 290 h 189"/>
                  <a:gd name="T70" fmla="*/ 94 w 136"/>
                  <a:gd name="T71" fmla="*/ 321 h 189"/>
                  <a:gd name="T72" fmla="*/ 202 w 136"/>
                  <a:gd name="T73" fmla="*/ 297 h 189"/>
                  <a:gd name="T74" fmla="*/ 258 w 136"/>
                  <a:gd name="T75" fmla="*/ 273 h 189"/>
                  <a:gd name="T76" fmla="*/ 156 w 136"/>
                  <a:gd name="T77" fmla="*/ 324 h 189"/>
                  <a:gd name="T78" fmla="*/ 114 w 136"/>
                  <a:gd name="T79" fmla="*/ 342 h 189"/>
                  <a:gd name="T80" fmla="*/ 234 w 136"/>
                  <a:gd name="T81" fmla="*/ 310 h 189"/>
                  <a:gd name="T82" fmla="*/ 269 w 136"/>
                  <a:gd name="T83" fmla="*/ 301 h 189"/>
                  <a:gd name="T84" fmla="*/ 176 w 136"/>
                  <a:gd name="T85" fmla="*/ 347 h 189"/>
                  <a:gd name="T86" fmla="*/ 124 w 136"/>
                  <a:gd name="T87" fmla="*/ 367 h 189"/>
                  <a:gd name="T88" fmla="*/ 229 w 136"/>
                  <a:gd name="T89" fmla="*/ 336 h 189"/>
                  <a:gd name="T90" fmla="*/ 270 w 136"/>
                  <a:gd name="T91" fmla="*/ 324 h 18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36" h="189">
                    <a:moveTo>
                      <a:pt x="0" y="28"/>
                    </a:moveTo>
                    <a:cubicBezTo>
                      <a:pt x="31" y="21"/>
                      <a:pt x="60" y="5"/>
                      <a:pt x="90" y="0"/>
                    </a:cubicBezTo>
                    <a:cubicBezTo>
                      <a:pt x="73" y="11"/>
                      <a:pt x="51" y="16"/>
                      <a:pt x="33" y="25"/>
                    </a:cubicBezTo>
                    <a:cubicBezTo>
                      <a:pt x="23" y="30"/>
                      <a:pt x="13" y="34"/>
                      <a:pt x="3" y="37"/>
                    </a:cubicBezTo>
                    <a:cubicBezTo>
                      <a:pt x="35" y="30"/>
                      <a:pt x="67" y="21"/>
                      <a:pt x="96" y="9"/>
                    </a:cubicBezTo>
                    <a:cubicBezTo>
                      <a:pt x="84" y="20"/>
                      <a:pt x="59" y="27"/>
                      <a:pt x="43" y="33"/>
                    </a:cubicBezTo>
                    <a:cubicBezTo>
                      <a:pt x="33" y="37"/>
                      <a:pt x="9" y="41"/>
                      <a:pt x="3" y="50"/>
                    </a:cubicBezTo>
                    <a:cubicBezTo>
                      <a:pt x="34" y="37"/>
                      <a:pt x="70" y="33"/>
                      <a:pt x="101" y="19"/>
                    </a:cubicBezTo>
                    <a:cubicBezTo>
                      <a:pt x="83" y="29"/>
                      <a:pt x="63" y="36"/>
                      <a:pt x="44" y="45"/>
                    </a:cubicBezTo>
                    <a:cubicBezTo>
                      <a:pt x="33" y="50"/>
                      <a:pt x="23" y="57"/>
                      <a:pt x="13" y="63"/>
                    </a:cubicBezTo>
                    <a:cubicBezTo>
                      <a:pt x="42" y="51"/>
                      <a:pt x="73" y="44"/>
                      <a:pt x="102" y="34"/>
                    </a:cubicBezTo>
                    <a:cubicBezTo>
                      <a:pt x="85" y="42"/>
                      <a:pt x="67" y="50"/>
                      <a:pt x="49" y="59"/>
                    </a:cubicBezTo>
                    <a:cubicBezTo>
                      <a:pt x="39" y="65"/>
                      <a:pt x="27" y="73"/>
                      <a:pt x="16" y="77"/>
                    </a:cubicBezTo>
                    <a:cubicBezTo>
                      <a:pt x="23" y="77"/>
                      <a:pt x="33" y="71"/>
                      <a:pt x="40" y="69"/>
                    </a:cubicBezTo>
                    <a:cubicBezTo>
                      <a:pt x="53" y="64"/>
                      <a:pt x="67" y="60"/>
                      <a:pt x="81" y="56"/>
                    </a:cubicBezTo>
                    <a:cubicBezTo>
                      <a:pt x="90" y="52"/>
                      <a:pt x="99" y="47"/>
                      <a:pt x="108" y="45"/>
                    </a:cubicBezTo>
                    <a:cubicBezTo>
                      <a:pt x="82" y="62"/>
                      <a:pt x="53" y="72"/>
                      <a:pt x="28" y="87"/>
                    </a:cubicBezTo>
                    <a:cubicBezTo>
                      <a:pt x="57" y="85"/>
                      <a:pt x="90" y="71"/>
                      <a:pt x="118" y="60"/>
                    </a:cubicBezTo>
                    <a:cubicBezTo>
                      <a:pt x="102" y="70"/>
                      <a:pt x="80" y="76"/>
                      <a:pt x="63" y="84"/>
                    </a:cubicBezTo>
                    <a:cubicBezTo>
                      <a:pt x="49" y="90"/>
                      <a:pt x="36" y="97"/>
                      <a:pt x="23" y="105"/>
                    </a:cubicBezTo>
                    <a:cubicBezTo>
                      <a:pt x="43" y="94"/>
                      <a:pt x="70" y="90"/>
                      <a:pt x="92" y="85"/>
                    </a:cubicBezTo>
                    <a:cubicBezTo>
                      <a:pt x="101" y="83"/>
                      <a:pt x="114" y="82"/>
                      <a:pt x="122" y="77"/>
                    </a:cubicBezTo>
                    <a:cubicBezTo>
                      <a:pt x="100" y="93"/>
                      <a:pt x="60" y="92"/>
                      <a:pt x="42" y="113"/>
                    </a:cubicBezTo>
                    <a:cubicBezTo>
                      <a:pt x="68" y="109"/>
                      <a:pt x="100" y="101"/>
                      <a:pt x="123" y="90"/>
                    </a:cubicBezTo>
                    <a:cubicBezTo>
                      <a:pt x="117" y="95"/>
                      <a:pt x="108" y="96"/>
                      <a:pt x="101" y="99"/>
                    </a:cubicBezTo>
                    <a:cubicBezTo>
                      <a:pt x="91" y="104"/>
                      <a:pt x="81" y="110"/>
                      <a:pt x="70" y="115"/>
                    </a:cubicBezTo>
                    <a:cubicBezTo>
                      <a:pt x="61" y="119"/>
                      <a:pt x="50" y="123"/>
                      <a:pt x="43" y="129"/>
                    </a:cubicBezTo>
                    <a:cubicBezTo>
                      <a:pt x="59" y="124"/>
                      <a:pt x="77" y="122"/>
                      <a:pt x="93" y="116"/>
                    </a:cubicBezTo>
                    <a:cubicBezTo>
                      <a:pt x="102" y="113"/>
                      <a:pt x="116" y="104"/>
                      <a:pt x="126" y="106"/>
                    </a:cubicBezTo>
                    <a:cubicBezTo>
                      <a:pt x="112" y="112"/>
                      <a:pt x="99" y="120"/>
                      <a:pt x="86" y="127"/>
                    </a:cubicBezTo>
                    <a:cubicBezTo>
                      <a:pt x="78" y="132"/>
                      <a:pt x="62" y="137"/>
                      <a:pt x="56" y="145"/>
                    </a:cubicBezTo>
                    <a:cubicBezTo>
                      <a:pt x="60" y="147"/>
                      <a:pt x="63" y="145"/>
                      <a:pt x="67" y="144"/>
                    </a:cubicBezTo>
                    <a:cubicBezTo>
                      <a:pt x="78" y="142"/>
                      <a:pt x="90" y="140"/>
                      <a:pt x="101" y="137"/>
                    </a:cubicBezTo>
                    <a:cubicBezTo>
                      <a:pt x="112" y="135"/>
                      <a:pt x="124" y="133"/>
                      <a:pt x="132" y="125"/>
                    </a:cubicBezTo>
                    <a:cubicBezTo>
                      <a:pt x="118" y="136"/>
                      <a:pt x="94" y="140"/>
                      <a:pt x="77" y="147"/>
                    </a:cubicBezTo>
                    <a:cubicBezTo>
                      <a:pt x="68" y="151"/>
                      <a:pt x="53" y="155"/>
                      <a:pt x="48" y="163"/>
                    </a:cubicBezTo>
                    <a:cubicBezTo>
                      <a:pt x="65" y="161"/>
                      <a:pt x="86" y="157"/>
                      <a:pt x="102" y="151"/>
                    </a:cubicBezTo>
                    <a:cubicBezTo>
                      <a:pt x="112" y="147"/>
                      <a:pt x="120" y="142"/>
                      <a:pt x="130" y="139"/>
                    </a:cubicBezTo>
                    <a:cubicBezTo>
                      <a:pt x="115" y="149"/>
                      <a:pt x="96" y="157"/>
                      <a:pt x="79" y="164"/>
                    </a:cubicBezTo>
                    <a:cubicBezTo>
                      <a:pt x="74" y="165"/>
                      <a:pt x="59" y="168"/>
                      <a:pt x="57" y="174"/>
                    </a:cubicBezTo>
                    <a:cubicBezTo>
                      <a:pt x="77" y="174"/>
                      <a:pt x="99" y="164"/>
                      <a:pt x="118" y="157"/>
                    </a:cubicBezTo>
                    <a:cubicBezTo>
                      <a:pt x="123" y="155"/>
                      <a:pt x="129" y="152"/>
                      <a:pt x="135" y="152"/>
                    </a:cubicBezTo>
                    <a:cubicBezTo>
                      <a:pt x="124" y="165"/>
                      <a:pt x="103" y="170"/>
                      <a:pt x="88" y="176"/>
                    </a:cubicBezTo>
                    <a:cubicBezTo>
                      <a:pt x="82" y="178"/>
                      <a:pt x="65" y="182"/>
                      <a:pt x="63" y="187"/>
                    </a:cubicBezTo>
                    <a:cubicBezTo>
                      <a:pt x="78" y="189"/>
                      <a:pt x="100" y="177"/>
                      <a:pt x="115" y="171"/>
                    </a:cubicBezTo>
                    <a:cubicBezTo>
                      <a:pt x="121" y="168"/>
                      <a:pt x="132" y="165"/>
                      <a:pt x="136" y="16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8" name="Freeform 219">
                <a:extLst>
                  <a:ext uri="{FF2B5EF4-FFF2-40B4-BE49-F238E27FC236}">
                    <a16:creationId xmlns:a16="http://schemas.microsoft.com/office/drawing/2014/main" id="{403361BC-C4AC-4BCE-B530-098770E8A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365"/>
                <a:ext cx="110" cy="190"/>
              </a:xfrm>
              <a:custGeom>
                <a:avLst/>
                <a:gdLst>
                  <a:gd name="T0" fmla="*/ 6 w 87"/>
                  <a:gd name="T1" fmla="*/ 48 h 151"/>
                  <a:gd name="T2" fmla="*/ 5 w 87"/>
                  <a:gd name="T3" fmla="*/ 45 h 151"/>
                  <a:gd name="T4" fmla="*/ 116 w 87"/>
                  <a:gd name="T5" fmla="*/ 20 h 151"/>
                  <a:gd name="T6" fmla="*/ 166 w 87"/>
                  <a:gd name="T7" fmla="*/ 0 h 151"/>
                  <a:gd name="T8" fmla="*/ 1 w 87"/>
                  <a:gd name="T9" fmla="*/ 63 h 151"/>
                  <a:gd name="T10" fmla="*/ 166 w 87"/>
                  <a:gd name="T11" fmla="*/ 20 h 151"/>
                  <a:gd name="T12" fmla="*/ 68 w 87"/>
                  <a:gd name="T13" fmla="*/ 53 h 151"/>
                  <a:gd name="T14" fmla="*/ 1 w 87"/>
                  <a:gd name="T15" fmla="*/ 69 h 151"/>
                  <a:gd name="T16" fmla="*/ 37 w 87"/>
                  <a:gd name="T17" fmla="*/ 67 h 151"/>
                  <a:gd name="T18" fmla="*/ 115 w 87"/>
                  <a:gd name="T19" fmla="*/ 53 h 151"/>
                  <a:gd name="T20" fmla="*/ 159 w 87"/>
                  <a:gd name="T21" fmla="*/ 44 h 151"/>
                  <a:gd name="T22" fmla="*/ 139 w 87"/>
                  <a:gd name="T23" fmla="*/ 49 h 151"/>
                  <a:gd name="T24" fmla="*/ 67 w 87"/>
                  <a:gd name="T25" fmla="*/ 68 h 151"/>
                  <a:gd name="T26" fmla="*/ 5 w 87"/>
                  <a:gd name="T27" fmla="*/ 91 h 151"/>
                  <a:gd name="T28" fmla="*/ 92 w 87"/>
                  <a:gd name="T29" fmla="*/ 78 h 151"/>
                  <a:gd name="T30" fmla="*/ 162 w 87"/>
                  <a:gd name="T31" fmla="*/ 72 h 151"/>
                  <a:gd name="T32" fmla="*/ 81 w 87"/>
                  <a:gd name="T33" fmla="*/ 87 h 151"/>
                  <a:gd name="T34" fmla="*/ 1 w 87"/>
                  <a:gd name="T35" fmla="*/ 111 h 151"/>
                  <a:gd name="T36" fmla="*/ 159 w 87"/>
                  <a:gd name="T37" fmla="*/ 92 h 151"/>
                  <a:gd name="T38" fmla="*/ 71 w 87"/>
                  <a:gd name="T39" fmla="*/ 115 h 151"/>
                  <a:gd name="T40" fmla="*/ 0 w 87"/>
                  <a:gd name="T41" fmla="*/ 136 h 151"/>
                  <a:gd name="T42" fmla="*/ 158 w 87"/>
                  <a:gd name="T43" fmla="*/ 116 h 151"/>
                  <a:gd name="T44" fmla="*/ 56 w 87"/>
                  <a:gd name="T45" fmla="*/ 147 h 151"/>
                  <a:gd name="T46" fmla="*/ 13 w 87"/>
                  <a:gd name="T47" fmla="*/ 157 h 151"/>
                  <a:gd name="T48" fmla="*/ 163 w 87"/>
                  <a:gd name="T49" fmla="*/ 137 h 151"/>
                  <a:gd name="T50" fmla="*/ 6 w 87"/>
                  <a:gd name="T51" fmla="*/ 171 h 151"/>
                  <a:gd name="T52" fmla="*/ 115 w 87"/>
                  <a:gd name="T53" fmla="*/ 167 h 151"/>
                  <a:gd name="T54" fmla="*/ 159 w 87"/>
                  <a:gd name="T55" fmla="*/ 155 h 151"/>
                  <a:gd name="T56" fmla="*/ 23 w 87"/>
                  <a:gd name="T57" fmla="*/ 200 h 151"/>
                  <a:gd name="T58" fmla="*/ 176 w 87"/>
                  <a:gd name="T59" fmla="*/ 177 h 151"/>
                  <a:gd name="T60" fmla="*/ 10 w 87"/>
                  <a:gd name="T61" fmla="*/ 223 h 151"/>
                  <a:gd name="T62" fmla="*/ 86 w 87"/>
                  <a:gd name="T63" fmla="*/ 219 h 151"/>
                  <a:gd name="T64" fmla="*/ 144 w 87"/>
                  <a:gd name="T65" fmla="*/ 214 h 151"/>
                  <a:gd name="T66" fmla="*/ 168 w 87"/>
                  <a:gd name="T67" fmla="*/ 206 h 151"/>
                  <a:gd name="T68" fmla="*/ 29 w 87"/>
                  <a:gd name="T69" fmla="*/ 247 h 151"/>
                  <a:gd name="T70" fmla="*/ 113 w 87"/>
                  <a:gd name="T71" fmla="*/ 238 h 151"/>
                  <a:gd name="T72" fmla="*/ 163 w 87"/>
                  <a:gd name="T73" fmla="*/ 226 h 151"/>
                  <a:gd name="T74" fmla="*/ 24 w 87"/>
                  <a:gd name="T75" fmla="*/ 271 h 151"/>
                  <a:gd name="T76" fmla="*/ 153 w 87"/>
                  <a:gd name="T77" fmla="*/ 252 h 151"/>
                  <a:gd name="T78" fmla="*/ 92 w 87"/>
                  <a:gd name="T79" fmla="*/ 276 h 151"/>
                  <a:gd name="T80" fmla="*/ 18 w 87"/>
                  <a:gd name="T81" fmla="*/ 299 h 151"/>
                  <a:gd name="T82" fmla="*/ 125 w 87"/>
                  <a:gd name="T83" fmla="*/ 287 h 151"/>
                  <a:gd name="T84" fmla="*/ 159 w 87"/>
                  <a:gd name="T85" fmla="*/ 277 h 15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87" h="151">
                    <a:moveTo>
                      <a:pt x="3" y="24"/>
                    </a:moveTo>
                    <a:cubicBezTo>
                      <a:pt x="3" y="23"/>
                      <a:pt x="1" y="23"/>
                      <a:pt x="2" y="23"/>
                    </a:cubicBezTo>
                    <a:cubicBezTo>
                      <a:pt x="19" y="23"/>
                      <a:pt x="42" y="16"/>
                      <a:pt x="58" y="10"/>
                    </a:cubicBezTo>
                    <a:cubicBezTo>
                      <a:pt x="66" y="7"/>
                      <a:pt x="73" y="2"/>
                      <a:pt x="82" y="0"/>
                    </a:cubicBezTo>
                    <a:cubicBezTo>
                      <a:pt x="59" y="16"/>
                      <a:pt x="26" y="23"/>
                      <a:pt x="1" y="32"/>
                    </a:cubicBezTo>
                    <a:cubicBezTo>
                      <a:pt x="28" y="24"/>
                      <a:pt x="57" y="23"/>
                      <a:pt x="82" y="10"/>
                    </a:cubicBezTo>
                    <a:cubicBezTo>
                      <a:pt x="68" y="20"/>
                      <a:pt x="50" y="23"/>
                      <a:pt x="34" y="26"/>
                    </a:cubicBezTo>
                    <a:cubicBezTo>
                      <a:pt x="23" y="29"/>
                      <a:pt x="13" y="33"/>
                      <a:pt x="1" y="35"/>
                    </a:cubicBezTo>
                    <a:cubicBezTo>
                      <a:pt x="7" y="37"/>
                      <a:pt x="13" y="34"/>
                      <a:pt x="18" y="33"/>
                    </a:cubicBezTo>
                    <a:cubicBezTo>
                      <a:pt x="31" y="31"/>
                      <a:pt x="44" y="29"/>
                      <a:pt x="57" y="26"/>
                    </a:cubicBezTo>
                    <a:cubicBezTo>
                      <a:pt x="63" y="24"/>
                      <a:pt x="72" y="21"/>
                      <a:pt x="79" y="22"/>
                    </a:cubicBezTo>
                    <a:cubicBezTo>
                      <a:pt x="75" y="22"/>
                      <a:pt x="72" y="23"/>
                      <a:pt x="69" y="25"/>
                    </a:cubicBezTo>
                    <a:cubicBezTo>
                      <a:pt x="57" y="29"/>
                      <a:pt x="45" y="31"/>
                      <a:pt x="33" y="34"/>
                    </a:cubicBezTo>
                    <a:cubicBezTo>
                      <a:pt x="22" y="37"/>
                      <a:pt x="12" y="41"/>
                      <a:pt x="2" y="45"/>
                    </a:cubicBezTo>
                    <a:cubicBezTo>
                      <a:pt x="15" y="47"/>
                      <a:pt x="32" y="41"/>
                      <a:pt x="46" y="39"/>
                    </a:cubicBezTo>
                    <a:cubicBezTo>
                      <a:pt x="57" y="38"/>
                      <a:pt x="69" y="38"/>
                      <a:pt x="80" y="36"/>
                    </a:cubicBezTo>
                    <a:cubicBezTo>
                      <a:pt x="67" y="36"/>
                      <a:pt x="52" y="42"/>
                      <a:pt x="40" y="44"/>
                    </a:cubicBezTo>
                    <a:cubicBezTo>
                      <a:pt x="27" y="47"/>
                      <a:pt x="11" y="49"/>
                      <a:pt x="1" y="56"/>
                    </a:cubicBezTo>
                    <a:cubicBezTo>
                      <a:pt x="26" y="53"/>
                      <a:pt x="52" y="45"/>
                      <a:pt x="79" y="46"/>
                    </a:cubicBezTo>
                    <a:cubicBezTo>
                      <a:pt x="65" y="45"/>
                      <a:pt x="48" y="54"/>
                      <a:pt x="35" y="57"/>
                    </a:cubicBezTo>
                    <a:cubicBezTo>
                      <a:pt x="26" y="60"/>
                      <a:pt x="6" y="60"/>
                      <a:pt x="0" y="68"/>
                    </a:cubicBezTo>
                    <a:cubicBezTo>
                      <a:pt x="25" y="62"/>
                      <a:pt x="52" y="57"/>
                      <a:pt x="78" y="58"/>
                    </a:cubicBezTo>
                    <a:cubicBezTo>
                      <a:pt x="62" y="61"/>
                      <a:pt x="45" y="69"/>
                      <a:pt x="28" y="74"/>
                    </a:cubicBezTo>
                    <a:cubicBezTo>
                      <a:pt x="21" y="75"/>
                      <a:pt x="13" y="76"/>
                      <a:pt x="6" y="79"/>
                    </a:cubicBezTo>
                    <a:cubicBezTo>
                      <a:pt x="31" y="83"/>
                      <a:pt x="58" y="70"/>
                      <a:pt x="81" y="69"/>
                    </a:cubicBezTo>
                    <a:cubicBezTo>
                      <a:pt x="60" y="82"/>
                      <a:pt x="27" y="77"/>
                      <a:pt x="3" y="86"/>
                    </a:cubicBezTo>
                    <a:cubicBezTo>
                      <a:pt x="17" y="91"/>
                      <a:pt x="43" y="86"/>
                      <a:pt x="57" y="84"/>
                    </a:cubicBezTo>
                    <a:cubicBezTo>
                      <a:pt x="65" y="83"/>
                      <a:pt x="72" y="80"/>
                      <a:pt x="79" y="78"/>
                    </a:cubicBezTo>
                    <a:cubicBezTo>
                      <a:pt x="60" y="94"/>
                      <a:pt x="32" y="90"/>
                      <a:pt x="11" y="100"/>
                    </a:cubicBezTo>
                    <a:cubicBezTo>
                      <a:pt x="36" y="97"/>
                      <a:pt x="62" y="91"/>
                      <a:pt x="87" y="89"/>
                    </a:cubicBezTo>
                    <a:cubicBezTo>
                      <a:pt x="61" y="98"/>
                      <a:pt x="32" y="109"/>
                      <a:pt x="5" y="112"/>
                    </a:cubicBezTo>
                    <a:cubicBezTo>
                      <a:pt x="13" y="119"/>
                      <a:pt x="33" y="111"/>
                      <a:pt x="43" y="110"/>
                    </a:cubicBezTo>
                    <a:cubicBezTo>
                      <a:pt x="53" y="109"/>
                      <a:pt x="62" y="110"/>
                      <a:pt x="71" y="107"/>
                    </a:cubicBezTo>
                    <a:cubicBezTo>
                      <a:pt x="75" y="105"/>
                      <a:pt x="79" y="103"/>
                      <a:pt x="83" y="103"/>
                    </a:cubicBezTo>
                    <a:cubicBezTo>
                      <a:pt x="64" y="114"/>
                      <a:pt x="36" y="116"/>
                      <a:pt x="14" y="124"/>
                    </a:cubicBezTo>
                    <a:cubicBezTo>
                      <a:pt x="24" y="128"/>
                      <a:pt x="45" y="121"/>
                      <a:pt x="55" y="119"/>
                    </a:cubicBezTo>
                    <a:cubicBezTo>
                      <a:pt x="63" y="117"/>
                      <a:pt x="74" y="115"/>
                      <a:pt x="81" y="114"/>
                    </a:cubicBezTo>
                    <a:cubicBezTo>
                      <a:pt x="59" y="120"/>
                      <a:pt x="33" y="127"/>
                      <a:pt x="12" y="136"/>
                    </a:cubicBezTo>
                    <a:cubicBezTo>
                      <a:pt x="31" y="143"/>
                      <a:pt x="59" y="133"/>
                      <a:pt x="76" y="126"/>
                    </a:cubicBezTo>
                    <a:cubicBezTo>
                      <a:pt x="66" y="130"/>
                      <a:pt x="57" y="135"/>
                      <a:pt x="46" y="138"/>
                    </a:cubicBezTo>
                    <a:cubicBezTo>
                      <a:pt x="35" y="142"/>
                      <a:pt x="19" y="143"/>
                      <a:pt x="9" y="150"/>
                    </a:cubicBezTo>
                    <a:cubicBezTo>
                      <a:pt x="25" y="151"/>
                      <a:pt x="46" y="147"/>
                      <a:pt x="62" y="144"/>
                    </a:cubicBezTo>
                    <a:cubicBezTo>
                      <a:pt x="67" y="143"/>
                      <a:pt x="76" y="140"/>
                      <a:pt x="79" y="139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9" name="Freeform 220">
                <a:extLst>
                  <a:ext uri="{FF2B5EF4-FFF2-40B4-BE49-F238E27FC236}">
                    <a16:creationId xmlns:a16="http://schemas.microsoft.com/office/drawing/2014/main" id="{C0AF66CA-3BDE-4A00-AAC3-829160719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2499"/>
                <a:ext cx="87" cy="132"/>
              </a:xfrm>
              <a:custGeom>
                <a:avLst/>
                <a:gdLst>
                  <a:gd name="T0" fmla="*/ 115 w 69"/>
                  <a:gd name="T1" fmla="*/ 207 h 105"/>
                  <a:gd name="T2" fmla="*/ 55 w 69"/>
                  <a:gd name="T3" fmla="*/ 204 h 105"/>
                  <a:gd name="T4" fmla="*/ 10 w 69"/>
                  <a:gd name="T5" fmla="*/ 207 h 105"/>
                  <a:gd name="T6" fmla="*/ 106 w 69"/>
                  <a:gd name="T7" fmla="*/ 199 h 105"/>
                  <a:gd name="T8" fmla="*/ 5 w 69"/>
                  <a:gd name="T9" fmla="*/ 195 h 105"/>
                  <a:gd name="T10" fmla="*/ 84 w 69"/>
                  <a:gd name="T11" fmla="*/ 185 h 105"/>
                  <a:gd name="T12" fmla="*/ 117 w 69"/>
                  <a:gd name="T13" fmla="*/ 177 h 105"/>
                  <a:gd name="T14" fmla="*/ 0 w 69"/>
                  <a:gd name="T15" fmla="*/ 171 h 105"/>
                  <a:gd name="T16" fmla="*/ 113 w 69"/>
                  <a:gd name="T17" fmla="*/ 165 h 105"/>
                  <a:gd name="T18" fmla="*/ 5 w 69"/>
                  <a:gd name="T19" fmla="*/ 160 h 105"/>
                  <a:gd name="T20" fmla="*/ 113 w 69"/>
                  <a:gd name="T21" fmla="*/ 141 h 105"/>
                  <a:gd name="T22" fmla="*/ 10 w 69"/>
                  <a:gd name="T23" fmla="*/ 140 h 105"/>
                  <a:gd name="T24" fmla="*/ 115 w 69"/>
                  <a:gd name="T25" fmla="*/ 124 h 105"/>
                  <a:gd name="T26" fmla="*/ 13 w 69"/>
                  <a:gd name="T27" fmla="*/ 127 h 105"/>
                  <a:gd name="T28" fmla="*/ 55 w 69"/>
                  <a:gd name="T29" fmla="*/ 122 h 105"/>
                  <a:gd name="T30" fmla="*/ 116 w 69"/>
                  <a:gd name="T31" fmla="*/ 114 h 105"/>
                  <a:gd name="T32" fmla="*/ 10 w 69"/>
                  <a:gd name="T33" fmla="*/ 116 h 105"/>
                  <a:gd name="T34" fmla="*/ 110 w 69"/>
                  <a:gd name="T35" fmla="*/ 101 h 105"/>
                  <a:gd name="T36" fmla="*/ 8 w 69"/>
                  <a:gd name="T37" fmla="*/ 106 h 105"/>
                  <a:gd name="T38" fmla="*/ 113 w 69"/>
                  <a:gd name="T39" fmla="*/ 84 h 105"/>
                  <a:gd name="T40" fmla="*/ 6 w 69"/>
                  <a:gd name="T41" fmla="*/ 84 h 105"/>
                  <a:gd name="T42" fmla="*/ 115 w 69"/>
                  <a:gd name="T43" fmla="*/ 63 h 105"/>
                  <a:gd name="T44" fmla="*/ 1 w 69"/>
                  <a:gd name="T45" fmla="*/ 68 h 105"/>
                  <a:gd name="T46" fmla="*/ 121 w 69"/>
                  <a:gd name="T47" fmla="*/ 49 h 105"/>
                  <a:gd name="T48" fmla="*/ 13 w 69"/>
                  <a:gd name="T49" fmla="*/ 38 h 105"/>
                  <a:gd name="T50" fmla="*/ 122 w 69"/>
                  <a:gd name="T51" fmla="*/ 31 h 105"/>
                  <a:gd name="T52" fmla="*/ 16 w 69"/>
                  <a:gd name="T53" fmla="*/ 25 h 105"/>
                  <a:gd name="T54" fmla="*/ 129 w 69"/>
                  <a:gd name="T55" fmla="*/ 18 h 105"/>
                  <a:gd name="T56" fmla="*/ 20 w 69"/>
                  <a:gd name="T57" fmla="*/ 14 h 105"/>
                  <a:gd name="T58" fmla="*/ 69 w 69"/>
                  <a:gd name="T59" fmla="*/ 6 h 105"/>
                  <a:gd name="T60" fmla="*/ 139 w 69"/>
                  <a:gd name="T61" fmla="*/ 0 h 105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9" h="105">
                    <a:moveTo>
                      <a:pt x="57" y="104"/>
                    </a:moveTo>
                    <a:cubicBezTo>
                      <a:pt x="47" y="104"/>
                      <a:pt x="37" y="104"/>
                      <a:pt x="28" y="103"/>
                    </a:cubicBezTo>
                    <a:cubicBezTo>
                      <a:pt x="20" y="103"/>
                      <a:pt x="13" y="105"/>
                      <a:pt x="5" y="104"/>
                    </a:cubicBezTo>
                    <a:cubicBezTo>
                      <a:pt x="16" y="97"/>
                      <a:pt x="39" y="100"/>
                      <a:pt x="53" y="100"/>
                    </a:cubicBezTo>
                    <a:cubicBezTo>
                      <a:pt x="39" y="96"/>
                      <a:pt x="18" y="98"/>
                      <a:pt x="2" y="98"/>
                    </a:cubicBezTo>
                    <a:cubicBezTo>
                      <a:pt x="15" y="97"/>
                      <a:pt x="29" y="94"/>
                      <a:pt x="42" y="93"/>
                    </a:cubicBezTo>
                    <a:cubicBezTo>
                      <a:pt x="48" y="92"/>
                      <a:pt x="54" y="92"/>
                      <a:pt x="59" y="89"/>
                    </a:cubicBezTo>
                    <a:cubicBezTo>
                      <a:pt x="39" y="90"/>
                      <a:pt x="19" y="86"/>
                      <a:pt x="0" y="86"/>
                    </a:cubicBezTo>
                    <a:cubicBezTo>
                      <a:pt x="17" y="84"/>
                      <a:pt x="39" y="83"/>
                      <a:pt x="56" y="83"/>
                    </a:cubicBezTo>
                    <a:cubicBezTo>
                      <a:pt x="38" y="83"/>
                      <a:pt x="20" y="80"/>
                      <a:pt x="2" y="80"/>
                    </a:cubicBezTo>
                    <a:cubicBezTo>
                      <a:pt x="18" y="73"/>
                      <a:pt x="39" y="74"/>
                      <a:pt x="56" y="71"/>
                    </a:cubicBezTo>
                    <a:cubicBezTo>
                      <a:pt x="39" y="73"/>
                      <a:pt x="22" y="72"/>
                      <a:pt x="5" y="70"/>
                    </a:cubicBezTo>
                    <a:cubicBezTo>
                      <a:pt x="21" y="67"/>
                      <a:pt x="41" y="69"/>
                      <a:pt x="57" y="63"/>
                    </a:cubicBezTo>
                    <a:cubicBezTo>
                      <a:pt x="40" y="63"/>
                      <a:pt x="22" y="65"/>
                      <a:pt x="6" y="64"/>
                    </a:cubicBezTo>
                    <a:cubicBezTo>
                      <a:pt x="12" y="61"/>
                      <a:pt x="21" y="62"/>
                      <a:pt x="28" y="61"/>
                    </a:cubicBezTo>
                    <a:cubicBezTo>
                      <a:pt x="38" y="61"/>
                      <a:pt x="48" y="57"/>
                      <a:pt x="58" y="57"/>
                    </a:cubicBezTo>
                    <a:cubicBezTo>
                      <a:pt x="40" y="57"/>
                      <a:pt x="22" y="58"/>
                      <a:pt x="5" y="58"/>
                    </a:cubicBezTo>
                    <a:cubicBezTo>
                      <a:pt x="21" y="59"/>
                      <a:pt x="40" y="55"/>
                      <a:pt x="55" y="51"/>
                    </a:cubicBezTo>
                    <a:cubicBezTo>
                      <a:pt x="39" y="49"/>
                      <a:pt x="21" y="53"/>
                      <a:pt x="4" y="53"/>
                    </a:cubicBezTo>
                    <a:cubicBezTo>
                      <a:pt x="20" y="48"/>
                      <a:pt x="42" y="51"/>
                      <a:pt x="56" y="42"/>
                    </a:cubicBezTo>
                    <a:cubicBezTo>
                      <a:pt x="39" y="41"/>
                      <a:pt x="20" y="47"/>
                      <a:pt x="3" y="42"/>
                    </a:cubicBezTo>
                    <a:cubicBezTo>
                      <a:pt x="20" y="35"/>
                      <a:pt x="42" y="41"/>
                      <a:pt x="57" y="32"/>
                    </a:cubicBezTo>
                    <a:cubicBezTo>
                      <a:pt x="42" y="25"/>
                      <a:pt x="18" y="36"/>
                      <a:pt x="1" y="34"/>
                    </a:cubicBezTo>
                    <a:cubicBezTo>
                      <a:pt x="17" y="26"/>
                      <a:pt x="42" y="28"/>
                      <a:pt x="60" y="25"/>
                    </a:cubicBezTo>
                    <a:cubicBezTo>
                      <a:pt x="44" y="17"/>
                      <a:pt x="22" y="26"/>
                      <a:pt x="6" y="19"/>
                    </a:cubicBezTo>
                    <a:cubicBezTo>
                      <a:pt x="23" y="14"/>
                      <a:pt x="43" y="21"/>
                      <a:pt x="61" y="16"/>
                    </a:cubicBezTo>
                    <a:cubicBezTo>
                      <a:pt x="48" y="8"/>
                      <a:pt x="23" y="15"/>
                      <a:pt x="8" y="13"/>
                    </a:cubicBezTo>
                    <a:cubicBezTo>
                      <a:pt x="26" y="14"/>
                      <a:pt x="47" y="14"/>
                      <a:pt x="64" y="9"/>
                    </a:cubicBezTo>
                    <a:cubicBezTo>
                      <a:pt x="47" y="3"/>
                      <a:pt x="27" y="8"/>
                      <a:pt x="10" y="7"/>
                    </a:cubicBezTo>
                    <a:cubicBezTo>
                      <a:pt x="17" y="2"/>
                      <a:pt x="27" y="3"/>
                      <a:pt x="35" y="3"/>
                    </a:cubicBezTo>
                    <a:cubicBezTo>
                      <a:pt x="47" y="2"/>
                      <a:pt x="58" y="0"/>
                      <a:pt x="69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0" name="Freeform 221">
                <a:extLst>
                  <a:ext uri="{FF2B5EF4-FFF2-40B4-BE49-F238E27FC236}">
                    <a16:creationId xmlns:a16="http://schemas.microsoft.com/office/drawing/2014/main" id="{BF9C2283-CD8C-421F-8FD8-F5FD19B7A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981"/>
                <a:ext cx="166" cy="160"/>
              </a:xfrm>
              <a:custGeom>
                <a:avLst/>
                <a:gdLst>
                  <a:gd name="T0" fmla="*/ 192 w 132"/>
                  <a:gd name="T1" fmla="*/ 254 h 127"/>
                  <a:gd name="T2" fmla="*/ 49 w 132"/>
                  <a:gd name="T3" fmla="*/ 215 h 127"/>
                  <a:gd name="T4" fmla="*/ 0 w 132"/>
                  <a:gd name="T5" fmla="*/ 194 h 127"/>
                  <a:gd name="T6" fmla="*/ 130 w 132"/>
                  <a:gd name="T7" fmla="*/ 222 h 127"/>
                  <a:gd name="T8" fmla="*/ 199 w 132"/>
                  <a:gd name="T9" fmla="*/ 239 h 127"/>
                  <a:gd name="T10" fmla="*/ 13 w 132"/>
                  <a:gd name="T11" fmla="*/ 176 h 127"/>
                  <a:gd name="T12" fmla="*/ 152 w 132"/>
                  <a:gd name="T13" fmla="*/ 208 h 127"/>
                  <a:gd name="T14" fmla="*/ 210 w 132"/>
                  <a:gd name="T15" fmla="*/ 226 h 127"/>
                  <a:gd name="T16" fmla="*/ 160 w 132"/>
                  <a:gd name="T17" fmla="*/ 208 h 127"/>
                  <a:gd name="T18" fmla="*/ 79 w 132"/>
                  <a:gd name="T19" fmla="*/ 176 h 127"/>
                  <a:gd name="T20" fmla="*/ 16 w 132"/>
                  <a:gd name="T21" fmla="*/ 152 h 127"/>
                  <a:gd name="T22" fmla="*/ 106 w 132"/>
                  <a:gd name="T23" fmla="*/ 163 h 127"/>
                  <a:gd name="T24" fmla="*/ 170 w 132"/>
                  <a:gd name="T25" fmla="*/ 178 h 127"/>
                  <a:gd name="T26" fmla="*/ 221 w 132"/>
                  <a:gd name="T27" fmla="*/ 200 h 127"/>
                  <a:gd name="T28" fmla="*/ 69 w 132"/>
                  <a:gd name="T29" fmla="*/ 145 h 127"/>
                  <a:gd name="T30" fmla="*/ 23 w 132"/>
                  <a:gd name="T31" fmla="*/ 121 h 127"/>
                  <a:gd name="T32" fmla="*/ 170 w 132"/>
                  <a:gd name="T33" fmla="*/ 154 h 127"/>
                  <a:gd name="T34" fmla="*/ 226 w 132"/>
                  <a:gd name="T35" fmla="*/ 178 h 127"/>
                  <a:gd name="T36" fmla="*/ 205 w 132"/>
                  <a:gd name="T37" fmla="*/ 169 h 127"/>
                  <a:gd name="T38" fmla="*/ 141 w 132"/>
                  <a:gd name="T39" fmla="*/ 134 h 127"/>
                  <a:gd name="T40" fmla="*/ 75 w 132"/>
                  <a:gd name="T41" fmla="*/ 100 h 127"/>
                  <a:gd name="T42" fmla="*/ 30 w 132"/>
                  <a:gd name="T43" fmla="*/ 86 h 127"/>
                  <a:gd name="T44" fmla="*/ 177 w 132"/>
                  <a:gd name="T45" fmla="*/ 129 h 127"/>
                  <a:gd name="T46" fmla="*/ 234 w 132"/>
                  <a:gd name="T47" fmla="*/ 155 h 127"/>
                  <a:gd name="T48" fmla="*/ 177 w 132"/>
                  <a:gd name="T49" fmla="*/ 126 h 127"/>
                  <a:gd name="T50" fmla="*/ 94 w 132"/>
                  <a:gd name="T51" fmla="*/ 87 h 127"/>
                  <a:gd name="T52" fmla="*/ 33 w 132"/>
                  <a:gd name="T53" fmla="*/ 63 h 127"/>
                  <a:gd name="T54" fmla="*/ 246 w 132"/>
                  <a:gd name="T55" fmla="*/ 136 h 127"/>
                  <a:gd name="T56" fmla="*/ 179 w 132"/>
                  <a:gd name="T57" fmla="*/ 106 h 127"/>
                  <a:gd name="T58" fmla="*/ 109 w 132"/>
                  <a:gd name="T59" fmla="*/ 74 h 127"/>
                  <a:gd name="T60" fmla="*/ 42 w 132"/>
                  <a:gd name="T61" fmla="*/ 42 h 127"/>
                  <a:gd name="T62" fmla="*/ 197 w 132"/>
                  <a:gd name="T63" fmla="*/ 79 h 127"/>
                  <a:gd name="T64" fmla="*/ 262 w 132"/>
                  <a:gd name="T65" fmla="*/ 105 h 127"/>
                  <a:gd name="T66" fmla="*/ 191 w 132"/>
                  <a:gd name="T67" fmla="*/ 74 h 127"/>
                  <a:gd name="T68" fmla="*/ 118 w 132"/>
                  <a:gd name="T69" fmla="*/ 47 h 127"/>
                  <a:gd name="T70" fmla="*/ 45 w 132"/>
                  <a:gd name="T71" fmla="*/ 1 h 127"/>
                  <a:gd name="T72" fmla="*/ 199 w 132"/>
                  <a:gd name="T73" fmla="*/ 62 h 127"/>
                  <a:gd name="T74" fmla="*/ 263 w 132"/>
                  <a:gd name="T75" fmla="*/ 78 h 12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2" h="127">
                    <a:moveTo>
                      <a:pt x="97" y="127"/>
                    </a:moveTo>
                    <a:cubicBezTo>
                      <a:pt x="74" y="118"/>
                      <a:pt x="49" y="113"/>
                      <a:pt x="25" y="108"/>
                    </a:cubicBezTo>
                    <a:cubicBezTo>
                      <a:pt x="16" y="106"/>
                      <a:pt x="8" y="100"/>
                      <a:pt x="0" y="97"/>
                    </a:cubicBezTo>
                    <a:cubicBezTo>
                      <a:pt x="22" y="96"/>
                      <a:pt x="45" y="105"/>
                      <a:pt x="65" y="111"/>
                    </a:cubicBezTo>
                    <a:cubicBezTo>
                      <a:pt x="75" y="114"/>
                      <a:pt x="89" y="121"/>
                      <a:pt x="100" y="120"/>
                    </a:cubicBezTo>
                    <a:cubicBezTo>
                      <a:pt x="68" y="115"/>
                      <a:pt x="33" y="103"/>
                      <a:pt x="6" y="88"/>
                    </a:cubicBezTo>
                    <a:cubicBezTo>
                      <a:pt x="29" y="90"/>
                      <a:pt x="53" y="99"/>
                      <a:pt x="76" y="104"/>
                    </a:cubicBezTo>
                    <a:cubicBezTo>
                      <a:pt x="86" y="107"/>
                      <a:pt x="97" y="109"/>
                      <a:pt x="106" y="113"/>
                    </a:cubicBezTo>
                    <a:cubicBezTo>
                      <a:pt x="97" y="113"/>
                      <a:pt x="87" y="107"/>
                      <a:pt x="80" y="104"/>
                    </a:cubicBezTo>
                    <a:cubicBezTo>
                      <a:pt x="67" y="98"/>
                      <a:pt x="54" y="92"/>
                      <a:pt x="40" y="88"/>
                    </a:cubicBezTo>
                    <a:cubicBezTo>
                      <a:pt x="29" y="84"/>
                      <a:pt x="18" y="81"/>
                      <a:pt x="8" y="76"/>
                    </a:cubicBezTo>
                    <a:cubicBezTo>
                      <a:pt x="22" y="75"/>
                      <a:pt x="38" y="79"/>
                      <a:pt x="53" y="81"/>
                    </a:cubicBezTo>
                    <a:cubicBezTo>
                      <a:pt x="63" y="82"/>
                      <a:pt x="74" y="85"/>
                      <a:pt x="85" y="89"/>
                    </a:cubicBezTo>
                    <a:cubicBezTo>
                      <a:pt x="92" y="92"/>
                      <a:pt x="106" y="95"/>
                      <a:pt x="111" y="100"/>
                    </a:cubicBezTo>
                    <a:cubicBezTo>
                      <a:pt x="86" y="91"/>
                      <a:pt x="61" y="79"/>
                      <a:pt x="35" y="72"/>
                    </a:cubicBezTo>
                    <a:cubicBezTo>
                      <a:pt x="26" y="69"/>
                      <a:pt x="19" y="65"/>
                      <a:pt x="11" y="60"/>
                    </a:cubicBezTo>
                    <a:cubicBezTo>
                      <a:pt x="35" y="68"/>
                      <a:pt x="61" y="67"/>
                      <a:pt x="85" y="77"/>
                    </a:cubicBezTo>
                    <a:cubicBezTo>
                      <a:pt x="94" y="81"/>
                      <a:pt x="105" y="85"/>
                      <a:pt x="114" y="89"/>
                    </a:cubicBezTo>
                    <a:cubicBezTo>
                      <a:pt x="111" y="87"/>
                      <a:pt x="106" y="86"/>
                      <a:pt x="103" y="84"/>
                    </a:cubicBezTo>
                    <a:cubicBezTo>
                      <a:pt x="92" y="80"/>
                      <a:pt x="81" y="73"/>
                      <a:pt x="71" y="67"/>
                    </a:cubicBezTo>
                    <a:cubicBezTo>
                      <a:pt x="60" y="61"/>
                      <a:pt x="50" y="54"/>
                      <a:pt x="38" y="50"/>
                    </a:cubicBezTo>
                    <a:cubicBezTo>
                      <a:pt x="31" y="48"/>
                      <a:pt x="22" y="43"/>
                      <a:pt x="15" y="43"/>
                    </a:cubicBezTo>
                    <a:cubicBezTo>
                      <a:pt x="42" y="42"/>
                      <a:pt x="66" y="52"/>
                      <a:pt x="89" y="64"/>
                    </a:cubicBezTo>
                    <a:cubicBezTo>
                      <a:pt x="98" y="69"/>
                      <a:pt x="108" y="75"/>
                      <a:pt x="118" y="78"/>
                    </a:cubicBezTo>
                    <a:cubicBezTo>
                      <a:pt x="107" y="75"/>
                      <a:pt x="98" y="68"/>
                      <a:pt x="89" y="63"/>
                    </a:cubicBezTo>
                    <a:cubicBezTo>
                      <a:pt x="75" y="55"/>
                      <a:pt x="62" y="49"/>
                      <a:pt x="48" y="44"/>
                    </a:cubicBezTo>
                    <a:cubicBezTo>
                      <a:pt x="38" y="40"/>
                      <a:pt x="27" y="35"/>
                      <a:pt x="17" y="32"/>
                    </a:cubicBezTo>
                    <a:cubicBezTo>
                      <a:pt x="54" y="36"/>
                      <a:pt x="91" y="53"/>
                      <a:pt x="124" y="68"/>
                    </a:cubicBezTo>
                    <a:cubicBezTo>
                      <a:pt x="113" y="62"/>
                      <a:pt x="101" y="59"/>
                      <a:pt x="90" y="53"/>
                    </a:cubicBezTo>
                    <a:cubicBezTo>
                      <a:pt x="79" y="47"/>
                      <a:pt x="67" y="42"/>
                      <a:pt x="55" y="37"/>
                    </a:cubicBezTo>
                    <a:cubicBezTo>
                      <a:pt x="44" y="32"/>
                      <a:pt x="29" y="30"/>
                      <a:pt x="21" y="21"/>
                    </a:cubicBezTo>
                    <a:cubicBezTo>
                      <a:pt x="47" y="26"/>
                      <a:pt x="73" y="32"/>
                      <a:pt x="99" y="40"/>
                    </a:cubicBezTo>
                    <a:cubicBezTo>
                      <a:pt x="109" y="43"/>
                      <a:pt x="120" y="50"/>
                      <a:pt x="131" y="52"/>
                    </a:cubicBezTo>
                    <a:cubicBezTo>
                      <a:pt x="119" y="49"/>
                      <a:pt x="107" y="41"/>
                      <a:pt x="96" y="37"/>
                    </a:cubicBezTo>
                    <a:cubicBezTo>
                      <a:pt x="84" y="32"/>
                      <a:pt x="72" y="28"/>
                      <a:pt x="60" y="23"/>
                    </a:cubicBezTo>
                    <a:cubicBezTo>
                      <a:pt x="47" y="17"/>
                      <a:pt x="35" y="9"/>
                      <a:pt x="23" y="1"/>
                    </a:cubicBezTo>
                    <a:cubicBezTo>
                      <a:pt x="50" y="0"/>
                      <a:pt x="76" y="22"/>
                      <a:pt x="100" y="31"/>
                    </a:cubicBezTo>
                    <a:cubicBezTo>
                      <a:pt x="110" y="34"/>
                      <a:pt x="124" y="34"/>
                      <a:pt x="132" y="39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1" name="Freeform 222">
                <a:extLst>
                  <a:ext uri="{FF2B5EF4-FFF2-40B4-BE49-F238E27FC236}">
                    <a16:creationId xmlns:a16="http://schemas.microsoft.com/office/drawing/2014/main" id="{3CCD0C49-05B2-40B5-A3ED-09CA94463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264"/>
                <a:ext cx="134" cy="192"/>
              </a:xfrm>
              <a:custGeom>
                <a:avLst/>
                <a:gdLst>
                  <a:gd name="T0" fmla="*/ 68 w 106"/>
                  <a:gd name="T1" fmla="*/ 272 h 153"/>
                  <a:gd name="T2" fmla="*/ 186 w 106"/>
                  <a:gd name="T3" fmla="*/ 289 h 153"/>
                  <a:gd name="T4" fmla="*/ 62 w 106"/>
                  <a:gd name="T5" fmla="*/ 261 h 153"/>
                  <a:gd name="T6" fmla="*/ 123 w 106"/>
                  <a:gd name="T7" fmla="*/ 259 h 153"/>
                  <a:gd name="T8" fmla="*/ 125 w 106"/>
                  <a:gd name="T9" fmla="*/ 253 h 153"/>
                  <a:gd name="T10" fmla="*/ 1 w 106"/>
                  <a:gd name="T11" fmla="*/ 223 h 153"/>
                  <a:gd name="T12" fmla="*/ 193 w 106"/>
                  <a:gd name="T13" fmla="*/ 251 h 153"/>
                  <a:gd name="T14" fmla="*/ 6 w 106"/>
                  <a:gd name="T15" fmla="*/ 210 h 153"/>
                  <a:gd name="T16" fmla="*/ 128 w 106"/>
                  <a:gd name="T17" fmla="*/ 225 h 153"/>
                  <a:gd name="T18" fmla="*/ 125 w 106"/>
                  <a:gd name="T19" fmla="*/ 227 h 153"/>
                  <a:gd name="T20" fmla="*/ 1 w 106"/>
                  <a:gd name="T21" fmla="*/ 197 h 153"/>
                  <a:gd name="T22" fmla="*/ 64 w 106"/>
                  <a:gd name="T23" fmla="*/ 203 h 153"/>
                  <a:gd name="T24" fmla="*/ 129 w 106"/>
                  <a:gd name="T25" fmla="*/ 196 h 153"/>
                  <a:gd name="T26" fmla="*/ 145 w 106"/>
                  <a:gd name="T27" fmla="*/ 197 h 153"/>
                  <a:gd name="T28" fmla="*/ 8 w 106"/>
                  <a:gd name="T29" fmla="*/ 172 h 153"/>
                  <a:gd name="T30" fmla="*/ 196 w 106"/>
                  <a:gd name="T31" fmla="*/ 187 h 153"/>
                  <a:gd name="T32" fmla="*/ 10 w 106"/>
                  <a:gd name="T33" fmla="*/ 154 h 153"/>
                  <a:gd name="T34" fmla="*/ 131 w 106"/>
                  <a:gd name="T35" fmla="*/ 168 h 153"/>
                  <a:gd name="T36" fmla="*/ 158 w 106"/>
                  <a:gd name="T37" fmla="*/ 172 h 153"/>
                  <a:gd name="T38" fmla="*/ 14 w 106"/>
                  <a:gd name="T39" fmla="*/ 137 h 153"/>
                  <a:gd name="T40" fmla="*/ 193 w 106"/>
                  <a:gd name="T41" fmla="*/ 164 h 153"/>
                  <a:gd name="T42" fmla="*/ 14 w 106"/>
                  <a:gd name="T43" fmla="*/ 115 h 153"/>
                  <a:gd name="T44" fmla="*/ 196 w 106"/>
                  <a:gd name="T45" fmla="*/ 148 h 153"/>
                  <a:gd name="T46" fmla="*/ 38 w 106"/>
                  <a:gd name="T47" fmla="*/ 103 h 153"/>
                  <a:gd name="T48" fmla="*/ 139 w 106"/>
                  <a:gd name="T49" fmla="*/ 113 h 153"/>
                  <a:gd name="T50" fmla="*/ 171 w 106"/>
                  <a:gd name="T51" fmla="*/ 113 h 153"/>
                  <a:gd name="T52" fmla="*/ 23 w 106"/>
                  <a:gd name="T53" fmla="*/ 73 h 153"/>
                  <a:gd name="T54" fmla="*/ 200 w 106"/>
                  <a:gd name="T55" fmla="*/ 103 h 153"/>
                  <a:gd name="T56" fmla="*/ 71 w 106"/>
                  <a:gd name="T57" fmla="*/ 49 h 153"/>
                  <a:gd name="T58" fmla="*/ 205 w 106"/>
                  <a:gd name="T59" fmla="*/ 84 h 153"/>
                  <a:gd name="T60" fmla="*/ 37 w 106"/>
                  <a:gd name="T61" fmla="*/ 29 h 153"/>
                  <a:gd name="T62" fmla="*/ 214 w 106"/>
                  <a:gd name="T63" fmla="*/ 56 h 153"/>
                  <a:gd name="T64" fmla="*/ 34 w 106"/>
                  <a:gd name="T65" fmla="*/ 0 h 153"/>
                  <a:gd name="T66" fmla="*/ 212 w 106"/>
                  <a:gd name="T67" fmla="*/ 25 h 15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06" h="153">
                    <a:moveTo>
                      <a:pt x="89" y="153"/>
                    </a:moveTo>
                    <a:cubicBezTo>
                      <a:pt x="72" y="153"/>
                      <a:pt x="50" y="145"/>
                      <a:pt x="34" y="138"/>
                    </a:cubicBezTo>
                    <a:cubicBezTo>
                      <a:pt x="24" y="134"/>
                      <a:pt x="11" y="127"/>
                      <a:pt x="0" y="127"/>
                    </a:cubicBezTo>
                    <a:cubicBezTo>
                      <a:pt x="31" y="126"/>
                      <a:pt x="63" y="141"/>
                      <a:pt x="92" y="146"/>
                    </a:cubicBezTo>
                    <a:cubicBezTo>
                      <a:pt x="83" y="147"/>
                      <a:pt x="73" y="142"/>
                      <a:pt x="64" y="140"/>
                    </a:cubicBezTo>
                    <a:cubicBezTo>
                      <a:pt x="53" y="137"/>
                      <a:pt x="42" y="134"/>
                      <a:pt x="31" y="132"/>
                    </a:cubicBezTo>
                    <a:cubicBezTo>
                      <a:pt x="21" y="130"/>
                      <a:pt x="8" y="125"/>
                      <a:pt x="1" y="122"/>
                    </a:cubicBezTo>
                    <a:cubicBezTo>
                      <a:pt x="21" y="121"/>
                      <a:pt x="41" y="128"/>
                      <a:pt x="61" y="131"/>
                    </a:cubicBezTo>
                    <a:cubicBezTo>
                      <a:pt x="70" y="133"/>
                      <a:pt x="82" y="137"/>
                      <a:pt x="92" y="136"/>
                    </a:cubicBezTo>
                    <a:cubicBezTo>
                      <a:pt x="82" y="135"/>
                      <a:pt x="71" y="130"/>
                      <a:pt x="62" y="128"/>
                    </a:cubicBezTo>
                    <a:cubicBezTo>
                      <a:pt x="50" y="126"/>
                      <a:pt x="38" y="123"/>
                      <a:pt x="27" y="120"/>
                    </a:cubicBezTo>
                    <a:cubicBezTo>
                      <a:pt x="18" y="118"/>
                      <a:pt x="9" y="115"/>
                      <a:pt x="1" y="113"/>
                    </a:cubicBezTo>
                    <a:cubicBezTo>
                      <a:pt x="22" y="115"/>
                      <a:pt x="42" y="124"/>
                      <a:pt x="63" y="125"/>
                    </a:cubicBezTo>
                    <a:cubicBezTo>
                      <a:pt x="74" y="125"/>
                      <a:pt x="85" y="125"/>
                      <a:pt x="96" y="127"/>
                    </a:cubicBezTo>
                    <a:cubicBezTo>
                      <a:pt x="72" y="128"/>
                      <a:pt x="47" y="117"/>
                      <a:pt x="24" y="112"/>
                    </a:cubicBezTo>
                    <a:cubicBezTo>
                      <a:pt x="18" y="111"/>
                      <a:pt x="6" y="109"/>
                      <a:pt x="3" y="106"/>
                    </a:cubicBezTo>
                    <a:cubicBezTo>
                      <a:pt x="12" y="106"/>
                      <a:pt x="23" y="109"/>
                      <a:pt x="32" y="111"/>
                    </a:cubicBezTo>
                    <a:cubicBezTo>
                      <a:pt x="42" y="112"/>
                      <a:pt x="52" y="113"/>
                      <a:pt x="63" y="114"/>
                    </a:cubicBezTo>
                    <a:cubicBezTo>
                      <a:pt x="72" y="115"/>
                      <a:pt x="83" y="115"/>
                      <a:pt x="92" y="119"/>
                    </a:cubicBezTo>
                    <a:cubicBezTo>
                      <a:pt x="83" y="120"/>
                      <a:pt x="71" y="117"/>
                      <a:pt x="62" y="115"/>
                    </a:cubicBezTo>
                    <a:cubicBezTo>
                      <a:pt x="49" y="113"/>
                      <a:pt x="35" y="111"/>
                      <a:pt x="22" y="107"/>
                    </a:cubicBezTo>
                    <a:cubicBezTo>
                      <a:pt x="15" y="105"/>
                      <a:pt x="8" y="102"/>
                      <a:pt x="1" y="100"/>
                    </a:cubicBezTo>
                    <a:cubicBezTo>
                      <a:pt x="32" y="100"/>
                      <a:pt x="63" y="110"/>
                      <a:pt x="94" y="111"/>
                    </a:cubicBezTo>
                    <a:cubicBezTo>
                      <a:pt x="73" y="108"/>
                      <a:pt x="52" y="107"/>
                      <a:pt x="32" y="103"/>
                    </a:cubicBezTo>
                    <a:cubicBezTo>
                      <a:pt x="25" y="101"/>
                      <a:pt x="11" y="99"/>
                      <a:pt x="6" y="95"/>
                    </a:cubicBezTo>
                    <a:cubicBezTo>
                      <a:pt x="26" y="95"/>
                      <a:pt x="45" y="97"/>
                      <a:pt x="64" y="99"/>
                    </a:cubicBezTo>
                    <a:cubicBezTo>
                      <a:pt x="73" y="100"/>
                      <a:pt x="87" y="100"/>
                      <a:pt x="96" y="103"/>
                    </a:cubicBezTo>
                    <a:cubicBezTo>
                      <a:pt x="88" y="104"/>
                      <a:pt x="80" y="101"/>
                      <a:pt x="72" y="100"/>
                    </a:cubicBezTo>
                    <a:cubicBezTo>
                      <a:pt x="58" y="98"/>
                      <a:pt x="44" y="98"/>
                      <a:pt x="31" y="95"/>
                    </a:cubicBezTo>
                    <a:cubicBezTo>
                      <a:pt x="22" y="92"/>
                      <a:pt x="12" y="91"/>
                      <a:pt x="4" y="87"/>
                    </a:cubicBezTo>
                    <a:cubicBezTo>
                      <a:pt x="27" y="86"/>
                      <a:pt x="49" y="90"/>
                      <a:pt x="71" y="92"/>
                    </a:cubicBezTo>
                    <a:cubicBezTo>
                      <a:pt x="79" y="93"/>
                      <a:pt x="89" y="97"/>
                      <a:pt x="97" y="95"/>
                    </a:cubicBezTo>
                    <a:cubicBezTo>
                      <a:pt x="74" y="91"/>
                      <a:pt x="50" y="88"/>
                      <a:pt x="27" y="84"/>
                    </a:cubicBezTo>
                    <a:cubicBezTo>
                      <a:pt x="20" y="83"/>
                      <a:pt x="12" y="79"/>
                      <a:pt x="5" y="78"/>
                    </a:cubicBezTo>
                    <a:cubicBezTo>
                      <a:pt x="11" y="76"/>
                      <a:pt x="21" y="79"/>
                      <a:pt x="28" y="80"/>
                    </a:cubicBezTo>
                    <a:cubicBezTo>
                      <a:pt x="41" y="81"/>
                      <a:pt x="52" y="82"/>
                      <a:pt x="65" y="85"/>
                    </a:cubicBezTo>
                    <a:cubicBezTo>
                      <a:pt x="74" y="87"/>
                      <a:pt x="87" y="87"/>
                      <a:pt x="96" y="92"/>
                    </a:cubicBezTo>
                    <a:cubicBezTo>
                      <a:pt x="90" y="92"/>
                      <a:pt x="84" y="89"/>
                      <a:pt x="78" y="87"/>
                    </a:cubicBezTo>
                    <a:cubicBezTo>
                      <a:pt x="64" y="82"/>
                      <a:pt x="50" y="80"/>
                      <a:pt x="35" y="77"/>
                    </a:cubicBezTo>
                    <a:cubicBezTo>
                      <a:pt x="26" y="75"/>
                      <a:pt x="15" y="74"/>
                      <a:pt x="7" y="69"/>
                    </a:cubicBezTo>
                    <a:cubicBezTo>
                      <a:pt x="29" y="69"/>
                      <a:pt x="48" y="73"/>
                      <a:pt x="69" y="78"/>
                    </a:cubicBezTo>
                    <a:cubicBezTo>
                      <a:pt x="78" y="80"/>
                      <a:pt x="87" y="79"/>
                      <a:pt x="96" y="83"/>
                    </a:cubicBezTo>
                    <a:cubicBezTo>
                      <a:pt x="75" y="77"/>
                      <a:pt x="55" y="69"/>
                      <a:pt x="35" y="63"/>
                    </a:cubicBezTo>
                    <a:cubicBezTo>
                      <a:pt x="26" y="61"/>
                      <a:pt x="14" y="63"/>
                      <a:pt x="7" y="58"/>
                    </a:cubicBezTo>
                    <a:cubicBezTo>
                      <a:pt x="28" y="56"/>
                      <a:pt x="49" y="62"/>
                      <a:pt x="69" y="68"/>
                    </a:cubicBezTo>
                    <a:cubicBezTo>
                      <a:pt x="78" y="71"/>
                      <a:pt x="88" y="76"/>
                      <a:pt x="97" y="75"/>
                    </a:cubicBezTo>
                    <a:cubicBezTo>
                      <a:pt x="81" y="75"/>
                      <a:pt x="64" y="59"/>
                      <a:pt x="49" y="56"/>
                    </a:cubicBezTo>
                    <a:cubicBezTo>
                      <a:pt x="39" y="54"/>
                      <a:pt x="29" y="55"/>
                      <a:pt x="19" y="52"/>
                    </a:cubicBezTo>
                    <a:cubicBezTo>
                      <a:pt x="16" y="51"/>
                      <a:pt x="13" y="49"/>
                      <a:pt x="9" y="49"/>
                    </a:cubicBezTo>
                    <a:cubicBezTo>
                      <a:pt x="27" y="45"/>
                      <a:pt x="50" y="54"/>
                      <a:pt x="69" y="57"/>
                    </a:cubicBezTo>
                    <a:cubicBezTo>
                      <a:pt x="79" y="59"/>
                      <a:pt x="89" y="59"/>
                      <a:pt x="99" y="61"/>
                    </a:cubicBezTo>
                    <a:cubicBezTo>
                      <a:pt x="94" y="61"/>
                      <a:pt x="89" y="58"/>
                      <a:pt x="85" y="57"/>
                    </a:cubicBezTo>
                    <a:cubicBezTo>
                      <a:pt x="70" y="52"/>
                      <a:pt x="54" y="49"/>
                      <a:pt x="39" y="44"/>
                    </a:cubicBezTo>
                    <a:cubicBezTo>
                      <a:pt x="31" y="42"/>
                      <a:pt x="18" y="42"/>
                      <a:pt x="11" y="37"/>
                    </a:cubicBezTo>
                    <a:cubicBezTo>
                      <a:pt x="30" y="36"/>
                      <a:pt x="51" y="42"/>
                      <a:pt x="70" y="46"/>
                    </a:cubicBezTo>
                    <a:cubicBezTo>
                      <a:pt x="78" y="48"/>
                      <a:pt x="93" y="47"/>
                      <a:pt x="99" y="52"/>
                    </a:cubicBezTo>
                    <a:cubicBezTo>
                      <a:pt x="71" y="43"/>
                      <a:pt x="39" y="37"/>
                      <a:pt x="13" y="24"/>
                    </a:cubicBezTo>
                    <a:cubicBezTo>
                      <a:pt x="20" y="25"/>
                      <a:pt x="28" y="24"/>
                      <a:pt x="35" y="25"/>
                    </a:cubicBezTo>
                    <a:cubicBezTo>
                      <a:pt x="48" y="27"/>
                      <a:pt x="61" y="32"/>
                      <a:pt x="74" y="35"/>
                    </a:cubicBezTo>
                    <a:cubicBezTo>
                      <a:pt x="83" y="37"/>
                      <a:pt x="93" y="39"/>
                      <a:pt x="101" y="42"/>
                    </a:cubicBezTo>
                    <a:cubicBezTo>
                      <a:pt x="85" y="32"/>
                      <a:pt x="64" y="32"/>
                      <a:pt x="46" y="25"/>
                    </a:cubicBezTo>
                    <a:cubicBezTo>
                      <a:pt x="39" y="21"/>
                      <a:pt x="24" y="20"/>
                      <a:pt x="18" y="14"/>
                    </a:cubicBezTo>
                    <a:cubicBezTo>
                      <a:pt x="35" y="12"/>
                      <a:pt x="55" y="18"/>
                      <a:pt x="71" y="22"/>
                    </a:cubicBezTo>
                    <a:cubicBezTo>
                      <a:pt x="83" y="25"/>
                      <a:pt x="94" y="27"/>
                      <a:pt x="106" y="29"/>
                    </a:cubicBezTo>
                    <a:cubicBezTo>
                      <a:pt x="89" y="20"/>
                      <a:pt x="67" y="15"/>
                      <a:pt x="48" y="10"/>
                    </a:cubicBezTo>
                    <a:cubicBezTo>
                      <a:pt x="39" y="8"/>
                      <a:pt x="26" y="0"/>
                      <a:pt x="17" y="0"/>
                    </a:cubicBezTo>
                    <a:cubicBezTo>
                      <a:pt x="39" y="0"/>
                      <a:pt x="61" y="6"/>
                      <a:pt x="82" y="10"/>
                    </a:cubicBezTo>
                    <a:cubicBezTo>
                      <a:pt x="86" y="11"/>
                      <a:pt x="105" y="12"/>
                      <a:pt x="105" y="13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2" name="Freeform 223">
                <a:extLst>
                  <a:ext uri="{FF2B5EF4-FFF2-40B4-BE49-F238E27FC236}">
                    <a16:creationId xmlns:a16="http://schemas.microsoft.com/office/drawing/2014/main" id="{908705AC-BD07-4824-9152-744D5F6B8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141"/>
                <a:ext cx="114" cy="148"/>
              </a:xfrm>
              <a:custGeom>
                <a:avLst/>
                <a:gdLst>
                  <a:gd name="T0" fmla="*/ 138 w 90"/>
                  <a:gd name="T1" fmla="*/ 233 h 118"/>
                  <a:gd name="T2" fmla="*/ 54 w 90"/>
                  <a:gd name="T3" fmla="*/ 196 h 118"/>
                  <a:gd name="T4" fmla="*/ 0 w 90"/>
                  <a:gd name="T5" fmla="*/ 172 h 118"/>
                  <a:gd name="T6" fmla="*/ 90 w 90"/>
                  <a:gd name="T7" fmla="*/ 199 h 118"/>
                  <a:gd name="T8" fmla="*/ 143 w 90"/>
                  <a:gd name="T9" fmla="*/ 217 h 118"/>
                  <a:gd name="T10" fmla="*/ 53 w 90"/>
                  <a:gd name="T11" fmla="*/ 178 h 118"/>
                  <a:gd name="T12" fmla="*/ 10 w 90"/>
                  <a:gd name="T13" fmla="*/ 156 h 118"/>
                  <a:gd name="T14" fmla="*/ 10 w 90"/>
                  <a:gd name="T15" fmla="*/ 154 h 118"/>
                  <a:gd name="T16" fmla="*/ 101 w 90"/>
                  <a:gd name="T17" fmla="*/ 179 h 118"/>
                  <a:gd name="T18" fmla="*/ 143 w 90"/>
                  <a:gd name="T19" fmla="*/ 193 h 118"/>
                  <a:gd name="T20" fmla="*/ 13 w 90"/>
                  <a:gd name="T21" fmla="*/ 147 h 118"/>
                  <a:gd name="T22" fmla="*/ 155 w 90"/>
                  <a:gd name="T23" fmla="*/ 178 h 118"/>
                  <a:gd name="T24" fmla="*/ 20 w 90"/>
                  <a:gd name="T25" fmla="*/ 132 h 118"/>
                  <a:gd name="T26" fmla="*/ 148 w 90"/>
                  <a:gd name="T27" fmla="*/ 163 h 118"/>
                  <a:gd name="T28" fmla="*/ 13 w 90"/>
                  <a:gd name="T29" fmla="*/ 112 h 118"/>
                  <a:gd name="T30" fmla="*/ 132 w 90"/>
                  <a:gd name="T31" fmla="*/ 137 h 118"/>
                  <a:gd name="T32" fmla="*/ 127 w 90"/>
                  <a:gd name="T33" fmla="*/ 134 h 118"/>
                  <a:gd name="T34" fmla="*/ 157 w 90"/>
                  <a:gd name="T35" fmla="*/ 147 h 118"/>
                  <a:gd name="T36" fmla="*/ 23 w 90"/>
                  <a:gd name="T37" fmla="*/ 93 h 118"/>
                  <a:gd name="T38" fmla="*/ 165 w 90"/>
                  <a:gd name="T39" fmla="*/ 134 h 118"/>
                  <a:gd name="T40" fmla="*/ 32 w 90"/>
                  <a:gd name="T41" fmla="*/ 69 h 118"/>
                  <a:gd name="T42" fmla="*/ 168 w 90"/>
                  <a:gd name="T43" fmla="*/ 100 h 118"/>
                  <a:gd name="T44" fmla="*/ 43 w 90"/>
                  <a:gd name="T45" fmla="*/ 54 h 118"/>
                  <a:gd name="T46" fmla="*/ 158 w 90"/>
                  <a:gd name="T47" fmla="*/ 83 h 118"/>
                  <a:gd name="T48" fmla="*/ 37 w 90"/>
                  <a:gd name="T49" fmla="*/ 38 h 118"/>
                  <a:gd name="T50" fmla="*/ 108 w 90"/>
                  <a:gd name="T51" fmla="*/ 49 h 118"/>
                  <a:gd name="T52" fmla="*/ 170 w 90"/>
                  <a:gd name="T53" fmla="*/ 69 h 118"/>
                  <a:gd name="T54" fmla="*/ 73 w 90"/>
                  <a:gd name="T55" fmla="*/ 25 h 118"/>
                  <a:gd name="T56" fmla="*/ 48 w 90"/>
                  <a:gd name="T57" fmla="*/ 8 h 118"/>
                  <a:gd name="T58" fmla="*/ 182 w 90"/>
                  <a:gd name="T59" fmla="*/ 63 h 118"/>
                  <a:gd name="T60" fmla="*/ 138 w 90"/>
                  <a:gd name="T61" fmla="*/ 41 h 118"/>
                  <a:gd name="T62" fmla="*/ 60 w 90"/>
                  <a:gd name="T63" fmla="*/ 0 h 11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0" h="118">
                    <a:moveTo>
                      <a:pt x="68" y="118"/>
                    </a:moveTo>
                    <a:cubicBezTo>
                      <a:pt x="53" y="116"/>
                      <a:pt x="40" y="106"/>
                      <a:pt x="27" y="99"/>
                    </a:cubicBezTo>
                    <a:cubicBezTo>
                      <a:pt x="18" y="95"/>
                      <a:pt x="8" y="91"/>
                      <a:pt x="0" y="87"/>
                    </a:cubicBezTo>
                    <a:cubicBezTo>
                      <a:pt x="15" y="90"/>
                      <a:pt x="29" y="96"/>
                      <a:pt x="44" y="101"/>
                    </a:cubicBezTo>
                    <a:cubicBezTo>
                      <a:pt x="52" y="104"/>
                      <a:pt x="62" y="106"/>
                      <a:pt x="70" y="110"/>
                    </a:cubicBezTo>
                    <a:cubicBezTo>
                      <a:pt x="56" y="102"/>
                      <a:pt x="40" y="98"/>
                      <a:pt x="26" y="90"/>
                    </a:cubicBezTo>
                    <a:cubicBezTo>
                      <a:pt x="19" y="86"/>
                      <a:pt x="12" y="81"/>
                      <a:pt x="5" y="79"/>
                    </a:cubicBezTo>
                    <a:cubicBezTo>
                      <a:pt x="5" y="78"/>
                      <a:pt x="5" y="78"/>
                      <a:pt x="5" y="78"/>
                    </a:cubicBezTo>
                    <a:cubicBezTo>
                      <a:pt x="20" y="77"/>
                      <a:pt x="36" y="87"/>
                      <a:pt x="50" y="91"/>
                    </a:cubicBezTo>
                    <a:cubicBezTo>
                      <a:pt x="56" y="93"/>
                      <a:pt x="66" y="95"/>
                      <a:pt x="70" y="98"/>
                    </a:cubicBezTo>
                    <a:cubicBezTo>
                      <a:pt x="49" y="89"/>
                      <a:pt x="26" y="83"/>
                      <a:pt x="6" y="74"/>
                    </a:cubicBezTo>
                    <a:cubicBezTo>
                      <a:pt x="28" y="73"/>
                      <a:pt x="56" y="81"/>
                      <a:pt x="76" y="90"/>
                    </a:cubicBezTo>
                    <a:cubicBezTo>
                      <a:pt x="54" y="82"/>
                      <a:pt x="31" y="76"/>
                      <a:pt x="10" y="67"/>
                    </a:cubicBezTo>
                    <a:cubicBezTo>
                      <a:pt x="31" y="66"/>
                      <a:pt x="53" y="76"/>
                      <a:pt x="73" y="83"/>
                    </a:cubicBezTo>
                    <a:cubicBezTo>
                      <a:pt x="50" y="76"/>
                      <a:pt x="28" y="66"/>
                      <a:pt x="6" y="57"/>
                    </a:cubicBezTo>
                    <a:cubicBezTo>
                      <a:pt x="26" y="57"/>
                      <a:pt x="45" y="67"/>
                      <a:pt x="65" y="69"/>
                    </a:cubicBezTo>
                    <a:cubicBezTo>
                      <a:pt x="64" y="69"/>
                      <a:pt x="63" y="68"/>
                      <a:pt x="62" y="68"/>
                    </a:cubicBezTo>
                    <a:cubicBezTo>
                      <a:pt x="64" y="70"/>
                      <a:pt x="73" y="71"/>
                      <a:pt x="77" y="74"/>
                    </a:cubicBezTo>
                    <a:cubicBezTo>
                      <a:pt x="55" y="65"/>
                      <a:pt x="32" y="57"/>
                      <a:pt x="11" y="47"/>
                    </a:cubicBezTo>
                    <a:cubicBezTo>
                      <a:pt x="35" y="51"/>
                      <a:pt x="58" y="60"/>
                      <a:pt x="81" y="68"/>
                    </a:cubicBezTo>
                    <a:cubicBezTo>
                      <a:pt x="58" y="64"/>
                      <a:pt x="37" y="44"/>
                      <a:pt x="16" y="35"/>
                    </a:cubicBezTo>
                    <a:cubicBezTo>
                      <a:pt x="38" y="39"/>
                      <a:pt x="62" y="44"/>
                      <a:pt x="83" y="51"/>
                    </a:cubicBezTo>
                    <a:cubicBezTo>
                      <a:pt x="62" y="46"/>
                      <a:pt x="42" y="29"/>
                      <a:pt x="21" y="27"/>
                    </a:cubicBezTo>
                    <a:cubicBezTo>
                      <a:pt x="37" y="22"/>
                      <a:pt x="62" y="40"/>
                      <a:pt x="78" y="42"/>
                    </a:cubicBezTo>
                    <a:cubicBezTo>
                      <a:pt x="59" y="36"/>
                      <a:pt x="35" y="30"/>
                      <a:pt x="18" y="19"/>
                    </a:cubicBezTo>
                    <a:cubicBezTo>
                      <a:pt x="30" y="18"/>
                      <a:pt x="42" y="22"/>
                      <a:pt x="53" y="25"/>
                    </a:cubicBezTo>
                    <a:cubicBezTo>
                      <a:pt x="63" y="28"/>
                      <a:pt x="74" y="35"/>
                      <a:pt x="84" y="35"/>
                    </a:cubicBezTo>
                    <a:cubicBezTo>
                      <a:pt x="69" y="33"/>
                      <a:pt x="48" y="22"/>
                      <a:pt x="36" y="13"/>
                    </a:cubicBezTo>
                    <a:cubicBezTo>
                      <a:pt x="32" y="10"/>
                      <a:pt x="29" y="6"/>
                      <a:pt x="24" y="4"/>
                    </a:cubicBezTo>
                    <a:cubicBezTo>
                      <a:pt x="46" y="7"/>
                      <a:pt x="70" y="24"/>
                      <a:pt x="90" y="32"/>
                    </a:cubicBezTo>
                    <a:cubicBezTo>
                      <a:pt x="82" y="29"/>
                      <a:pt x="75" y="24"/>
                      <a:pt x="68" y="21"/>
                    </a:cubicBezTo>
                    <a:cubicBezTo>
                      <a:pt x="55" y="14"/>
                      <a:pt x="40" y="10"/>
                      <a:pt x="29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3" name="Freeform 224">
                <a:extLst>
                  <a:ext uri="{FF2B5EF4-FFF2-40B4-BE49-F238E27FC236}">
                    <a16:creationId xmlns:a16="http://schemas.microsoft.com/office/drawing/2014/main" id="{F4D9B09C-5648-4E8D-8A62-D27FC321B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517"/>
                <a:ext cx="87" cy="28"/>
              </a:xfrm>
              <a:custGeom>
                <a:avLst/>
                <a:gdLst>
                  <a:gd name="T0" fmla="*/ 0 w 69"/>
                  <a:gd name="T1" fmla="*/ 0 h 22"/>
                  <a:gd name="T2" fmla="*/ 93 w 69"/>
                  <a:gd name="T3" fmla="*/ 31 h 22"/>
                  <a:gd name="T4" fmla="*/ 124 w 69"/>
                  <a:gd name="T5" fmla="*/ 39 h 22"/>
                  <a:gd name="T6" fmla="*/ 134 w 69"/>
                  <a:gd name="T7" fmla="*/ 41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22">
                    <a:moveTo>
                      <a:pt x="0" y="0"/>
                    </a:moveTo>
                    <a:cubicBezTo>
                      <a:pt x="14" y="8"/>
                      <a:pt x="32" y="11"/>
                      <a:pt x="47" y="15"/>
                    </a:cubicBezTo>
                    <a:cubicBezTo>
                      <a:pt x="52" y="16"/>
                      <a:pt x="57" y="17"/>
                      <a:pt x="62" y="19"/>
                    </a:cubicBezTo>
                    <a:cubicBezTo>
                      <a:pt x="65" y="19"/>
                      <a:pt x="69" y="22"/>
                      <a:pt x="67" y="2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4" name="Freeform 225">
                <a:extLst>
                  <a:ext uri="{FF2B5EF4-FFF2-40B4-BE49-F238E27FC236}">
                    <a16:creationId xmlns:a16="http://schemas.microsoft.com/office/drawing/2014/main" id="{DA87964E-F35C-4A1F-A45F-E074252D1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174"/>
                <a:ext cx="112" cy="42"/>
              </a:xfrm>
              <a:custGeom>
                <a:avLst/>
                <a:gdLst>
                  <a:gd name="T0" fmla="*/ 0 w 89"/>
                  <a:gd name="T1" fmla="*/ 0 h 33"/>
                  <a:gd name="T2" fmla="*/ 45 w 89"/>
                  <a:gd name="T3" fmla="*/ 22 h 33"/>
                  <a:gd name="T4" fmla="*/ 125 w 89"/>
                  <a:gd name="T5" fmla="*/ 52 h 33"/>
                  <a:gd name="T6" fmla="*/ 177 w 89"/>
                  <a:gd name="T7" fmla="*/ 66 h 33"/>
                  <a:gd name="T8" fmla="*/ 172 w 89"/>
                  <a:gd name="T9" fmla="*/ 6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9" h="33">
                    <a:moveTo>
                      <a:pt x="0" y="0"/>
                    </a:moveTo>
                    <a:cubicBezTo>
                      <a:pt x="6" y="5"/>
                      <a:pt x="16" y="7"/>
                      <a:pt x="23" y="10"/>
                    </a:cubicBezTo>
                    <a:cubicBezTo>
                      <a:pt x="36" y="15"/>
                      <a:pt x="50" y="20"/>
                      <a:pt x="63" y="25"/>
                    </a:cubicBezTo>
                    <a:cubicBezTo>
                      <a:pt x="72" y="27"/>
                      <a:pt x="81" y="29"/>
                      <a:pt x="89" y="32"/>
                    </a:cubicBezTo>
                    <a:cubicBezTo>
                      <a:pt x="88" y="33"/>
                      <a:pt x="88" y="32"/>
                      <a:pt x="87" y="3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5" name="Freeform 226">
                <a:extLst>
                  <a:ext uri="{FF2B5EF4-FFF2-40B4-BE49-F238E27FC236}">
                    <a16:creationId xmlns:a16="http://schemas.microsoft.com/office/drawing/2014/main" id="{35F34993-1C50-41FB-A146-930253B92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02"/>
                <a:ext cx="116" cy="17"/>
              </a:xfrm>
              <a:custGeom>
                <a:avLst/>
                <a:gdLst>
                  <a:gd name="T0" fmla="*/ 0 w 92"/>
                  <a:gd name="T1" fmla="*/ 7 h 13"/>
                  <a:gd name="T2" fmla="*/ 44 w 92"/>
                  <a:gd name="T3" fmla="*/ 9 h 13"/>
                  <a:gd name="T4" fmla="*/ 129 w 92"/>
                  <a:gd name="T5" fmla="*/ 22 h 13"/>
                  <a:gd name="T6" fmla="*/ 184 w 92"/>
                  <a:gd name="T7" fmla="*/ 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2" h="13">
                    <a:moveTo>
                      <a:pt x="0" y="3"/>
                    </a:moveTo>
                    <a:cubicBezTo>
                      <a:pt x="6" y="0"/>
                      <a:pt x="15" y="3"/>
                      <a:pt x="22" y="4"/>
                    </a:cubicBezTo>
                    <a:cubicBezTo>
                      <a:pt x="36" y="6"/>
                      <a:pt x="50" y="8"/>
                      <a:pt x="64" y="10"/>
                    </a:cubicBezTo>
                    <a:cubicBezTo>
                      <a:pt x="73" y="11"/>
                      <a:pt x="83" y="11"/>
                      <a:pt x="92" y="13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6" name="Freeform 227">
                <a:extLst>
                  <a:ext uri="{FF2B5EF4-FFF2-40B4-BE49-F238E27FC236}">
                    <a16:creationId xmlns:a16="http://schemas.microsoft.com/office/drawing/2014/main" id="{7F64E2D0-7BAE-4D5D-89A9-D332FA64A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324"/>
                <a:ext cx="82" cy="30"/>
              </a:xfrm>
              <a:custGeom>
                <a:avLst/>
                <a:gdLst>
                  <a:gd name="T0" fmla="*/ 0 w 65"/>
                  <a:gd name="T1" fmla="*/ 0 h 24"/>
                  <a:gd name="T2" fmla="*/ 90 w 65"/>
                  <a:gd name="T3" fmla="*/ 31 h 24"/>
                  <a:gd name="T4" fmla="*/ 130 w 65"/>
                  <a:gd name="T5" fmla="*/ 4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4">
                    <a:moveTo>
                      <a:pt x="0" y="0"/>
                    </a:moveTo>
                    <a:cubicBezTo>
                      <a:pt x="3" y="8"/>
                      <a:pt x="36" y="13"/>
                      <a:pt x="44" y="16"/>
                    </a:cubicBezTo>
                    <a:cubicBezTo>
                      <a:pt x="52" y="18"/>
                      <a:pt x="60" y="20"/>
                      <a:pt x="65" y="24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7" name="Freeform 228">
                <a:extLst>
                  <a:ext uri="{FF2B5EF4-FFF2-40B4-BE49-F238E27FC236}">
                    <a16:creationId xmlns:a16="http://schemas.microsoft.com/office/drawing/2014/main" id="{0D27B216-120D-44A3-95C1-231BF0A00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715"/>
                <a:ext cx="69" cy="15"/>
              </a:xfrm>
              <a:custGeom>
                <a:avLst/>
                <a:gdLst>
                  <a:gd name="T0" fmla="*/ 0 w 55"/>
                  <a:gd name="T1" fmla="*/ 0 h 12"/>
                  <a:gd name="T2" fmla="*/ 109 w 55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2">
                    <a:moveTo>
                      <a:pt x="0" y="0"/>
                    </a:moveTo>
                    <a:cubicBezTo>
                      <a:pt x="19" y="4"/>
                      <a:pt x="38" y="6"/>
                      <a:pt x="55" y="1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8" name="Freeform 229">
                <a:extLst>
                  <a:ext uri="{FF2B5EF4-FFF2-40B4-BE49-F238E27FC236}">
                    <a16:creationId xmlns:a16="http://schemas.microsoft.com/office/drawing/2014/main" id="{128AF06B-D3F6-45A7-9F0E-952FED745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892"/>
                <a:ext cx="73" cy="19"/>
              </a:xfrm>
              <a:custGeom>
                <a:avLst/>
                <a:gdLst>
                  <a:gd name="T0" fmla="*/ 116 w 58"/>
                  <a:gd name="T1" fmla="*/ 29 h 15"/>
                  <a:gd name="T2" fmla="*/ 0 w 58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5">
                    <a:moveTo>
                      <a:pt x="58" y="14"/>
                    </a:moveTo>
                    <a:cubicBezTo>
                      <a:pt x="38" y="15"/>
                      <a:pt x="18" y="2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9" name="Freeform 230">
                <a:extLst>
                  <a:ext uri="{FF2B5EF4-FFF2-40B4-BE49-F238E27FC236}">
                    <a16:creationId xmlns:a16="http://schemas.microsoft.com/office/drawing/2014/main" id="{7A30ED21-3433-4683-8680-108E42D8C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642"/>
                <a:ext cx="105" cy="29"/>
              </a:xfrm>
              <a:custGeom>
                <a:avLst/>
                <a:gdLst>
                  <a:gd name="T0" fmla="*/ 164 w 84"/>
                  <a:gd name="T1" fmla="*/ 0 h 23"/>
                  <a:gd name="T2" fmla="*/ 126 w 84"/>
                  <a:gd name="T3" fmla="*/ 14 h 23"/>
                  <a:gd name="T4" fmla="*/ 56 w 84"/>
                  <a:gd name="T5" fmla="*/ 33 h 23"/>
                  <a:gd name="T6" fmla="*/ 0 w 84"/>
                  <a:gd name="T7" fmla="*/ 4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23">
                    <a:moveTo>
                      <a:pt x="84" y="0"/>
                    </a:moveTo>
                    <a:cubicBezTo>
                      <a:pt x="78" y="0"/>
                      <a:pt x="71" y="5"/>
                      <a:pt x="65" y="7"/>
                    </a:cubicBezTo>
                    <a:cubicBezTo>
                      <a:pt x="53" y="12"/>
                      <a:pt x="40" y="14"/>
                      <a:pt x="29" y="17"/>
                    </a:cubicBezTo>
                    <a:cubicBezTo>
                      <a:pt x="20" y="19"/>
                      <a:pt x="9" y="22"/>
                      <a:pt x="0" y="23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0" name="Freeform 231">
                <a:extLst>
                  <a:ext uri="{FF2B5EF4-FFF2-40B4-BE49-F238E27FC236}">
                    <a16:creationId xmlns:a16="http://schemas.microsoft.com/office/drawing/2014/main" id="{2DA7FDBC-13A8-40A8-B763-4B4F1E881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2280"/>
                <a:ext cx="96" cy="65"/>
              </a:xfrm>
              <a:custGeom>
                <a:avLst/>
                <a:gdLst>
                  <a:gd name="T0" fmla="*/ 129 w 76"/>
                  <a:gd name="T1" fmla="*/ 101 h 52"/>
                  <a:gd name="T2" fmla="*/ 0 w 76"/>
                  <a:gd name="T3" fmla="*/ 60 h 52"/>
                  <a:gd name="T4" fmla="*/ 138 w 76"/>
                  <a:gd name="T5" fmla="*/ 93 h 52"/>
                  <a:gd name="T6" fmla="*/ 8 w 76"/>
                  <a:gd name="T7" fmla="*/ 36 h 52"/>
                  <a:gd name="T8" fmla="*/ 152 w 76"/>
                  <a:gd name="T9" fmla="*/ 75 h 52"/>
                  <a:gd name="T10" fmla="*/ 64 w 76"/>
                  <a:gd name="T11" fmla="*/ 41 h 52"/>
                  <a:gd name="T12" fmla="*/ 6 w 76"/>
                  <a:gd name="T13" fmla="*/ 16 h 52"/>
                  <a:gd name="T14" fmla="*/ 85 w 76"/>
                  <a:gd name="T15" fmla="*/ 31 h 52"/>
                  <a:gd name="T16" fmla="*/ 144 w 76"/>
                  <a:gd name="T17" fmla="*/ 39 h 52"/>
                  <a:gd name="T18" fmla="*/ 62 w 76"/>
                  <a:gd name="T19" fmla="*/ 23 h 52"/>
                  <a:gd name="T20" fmla="*/ 13 w 76"/>
                  <a:gd name="T21" fmla="*/ 0 h 52"/>
                  <a:gd name="T22" fmla="*/ 90 w 76"/>
                  <a:gd name="T23" fmla="*/ 10 h 52"/>
                  <a:gd name="T24" fmla="*/ 153 w 76"/>
                  <a:gd name="T25" fmla="*/ 25 h 5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6" h="52">
                    <a:moveTo>
                      <a:pt x="64" y="52"/>
                    </a:moveTo>
                    <a:cubicBezTo>
                      <a:pt x="42" y="49"/>
                      <a:pt x="20" y="38"/>
                      <a:pt x="0" y="30"/>
                    </a:cubicBezTo>
                    <a:cubicBezTo>
                      <a:pt x="20" y="24"/>
                      <a:pt x="48" y="42"/>
                      <a:pt x="68" y="47"/>
                    </a:cubicBezTo>
                    <a:cubicBezTo>
                      <a:pt x="47" y="38"/>
                      <a:pt x="23" y="29"/>
                      <a:pt x="4" y="18"/>
                    </a:cubicBezTo>
                    <a:cubicBezTo>
                      <a:pt x="27" y="25"/>
                      <a:pt x="53" y="28"/>
                      <a:pt x="75" y="38"/>
                    </a:cubicBezTo>
                    <a:cubicBezTo>
                      <a:pt x="61" y="31"/>
                      <a:pt x="46" y="28"/>
                      <a:pt x="32" y="21"/>
                    </a:cubicBezTo>
                    <a:cubicBezTo>
                      <a:pt x="23" y="17"/>
                      <a:pt x="13" y="11"/>
                      <a:pt x="3" y="8"/>
                    </a:cubicBezTo>
                    <a:cubicBezTo>
                      <a:pt x="15" y="7"/>
                      <a:pt x="31" y="13"/>
                      <a:pt x="42" y="16"/>
                    </a:cubicBezTo>
                    <a:cubicBezTo>
                      <a:pt x="52" y="18"/>
                      <a:pt x="61" y="19"/>
                      <a:pt x="71" y="20"/>
                    </a:cubicBezTo>
                    <a:cubicBezTo>
                      <a:pt x="62" y="25"/>
                      <a:pt x="40" y="15"/>
                      <a:pt x="31" y="11"/>
                    </a:cubicBezTo>
                    <a:cubicBezTo>
                      <a:pt x="22" y="8"/>
                      <a:pt x="13" y="6"/>
                      <a:pt x="6" y="0"/>
                    </a:cubicBezTo>
                    <a:cubicBezTo>
                      <a:pt x="19" y="1"/>
                      <a:pt x="31" y="1"/>
                      <a:pt x="44" y="5"/>
                    </a:cubicBezTo>
                    <a:cubicBezTo>
                      <a:pt x="54" y="8"/>
                      <a:pt x="68" y="8"/>
                      <a:pt x="76" y="13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1" name="Freeform 232">
                <a:extLst>
                  <a:ext uri="{FF2B5EF4-FFF2-40B4-BE49-F238E27FC236}">
                    <a16:creationId xmlns:a16="http://schemas.microsoft.com/office/drawing/2014/main" id="{DB47844F-4B95-46B3-874E-A52842D72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120"/>
                <a:ext cx="125" cy="90"/>
              </a:xfrm>
              <a:custGeom>
                <a:avLst/>
                <a:gdLst>
                  <a:gd name="T0" fmla="*/ 170 w 99"/>
                  <a:gd name="T1" fmla="*/ 145 h 71"/>
                  <a:gd name="T2" fmla="*/ 62 w 99"/>
                  <a:gd name="T3" fmla="*/ 98 h 71"/>
                  <a:gd name="T4" fmla="*/ 0 w 99"/>
                  <a:gd name="T5" fmla="*/ 76 h 71"/>
                  <a:gd name="T6" fmla="*/ 138 w 99"/>
                  <a:gd name="T7" fmla="*/ 106 h 71"/>
                  <a:gd name="T8" fmla="*/ 182 w 99"/>
                  <a:gd name="T9" fmla="*/ 120 h 71"/>
                  <a:gd name="T10" fmla="*/ 68 w 99"/>
                  <a:gd name="T11" fmla="*/ 79 h 71"/>
                  <a:gd name="T12" fmla="*/ 6 w 99"/>
                  <a:gd name="T13" fmla="*/ 53 h 71"/>
                  <a:gd name="T14" fmla="*/ 109 w 99"/>
                  <a:gd name="T15" fmla="*/ 82 h 71"/>
                  <a:gd name="T16" fmla="*/ 177 w 99"/>
                  <a:gd name="T17" fmla="*/ 90 h 71"/>
                  <a:gd name="T18" fmla="*/ 0 w 99"/>
                  <a:gd name="T19" fmla="*/ 29 h 71"/>
                  <a:gd name="T20" fmla="*/ 138 w 99"/>
                  <a:gd name="T21" fmla="*/ 56 h 71"/>
                  <a:gd name="T22" fmla="*/ 199 w 99"/>
                  <a:gd name="T23" fmla="*/ 67 h 71"/>
                  <a:gd name="T24" fmla="*/ 54 w 99"/>
                  <a:gd name="T25" fmla="*/ 18 h 71"/>
                  <a:gd name="T26" fmla="*/ 6 w 99"/>
                  <a:gd name="T27" fmla="*/ 0 h 71"/>
                  <a:gd name="T28" fmla="*/ 189 w 99"/>
                  <a:gd name="T29" fmla="*/ 44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9" h="71">
                    <a:moveTo>
                      <a:pt x="85" y="71"/>
                    </a:moveTo>
                    <a:cubicBezTo>
                      <a:pt x="66" y="65"/>
                      <a:pt x="48" y="57"/>
                      <a:pt x="31" y="48"/>
                    </a:cubicBezTo>
                    <a:cubicBezTo>
                      <a:pt x="22" y="44"/>
                      <a:pt x="10" y="38"/>
                      <a:pt x="0" y="37"/>
                    </a:cubicBezTo>
                    <a:cubicBezTo>
                      <a:pt x="22" y="36"/>
                      <a:pt x="47" y="46"/>
                      <a:pt x="68" y="52"/>
                    </a:cubicBezTo>
                    <a:cubicBezTo>
                      <a:pt x="75" y="54"/>
                      <a:pt x="85" y="56"/>
                      <a:pt x="90" y="59"/>
                    </a:cubicBezTo>
                    <a:cubicBezTo>
                      <a:pt x="72" y="60"/>
                      <a:pt x="49" y="47"/>
                      <a:pt x="34" y="39"/>
                    </a:cubicBezTo>
                    <a:cubicBezTo>
                      <a:pt x="24" y="34"/>
                      <a:pt x="12" y="31"/>
                      <a:pt x="3" y="26"/>
                    </a:cubicBezTo>
                    <a:cubicBezTo>
                      <a:pt x="19" y="32"/>
                      <a:pt x="37" y="36"/>
                      <a:pt x="54" y="40"/>
                    </a:cubicBezTo>
                    <a:cubicBezTo>
                      <a:pt x="65" y="42"/>
                      <a:pt x="77" y="42"/>
                      <a:pt x="88" y="44"/>
                    </a:cubicBezTo>
                    <a:cubicBezTo>
                      <a:pt x="58" y="45"/>
                      <a:pt x="27" y="24"/>
                      <a:pt x="0" y="14"/>
                    </a:cubicBezTo>
                    <a:cubicBezTo>
                      <a:pt x="23" y="13"/>
                      <a:pt x="45" y="25"/>
                      <a:pt x="68" y="28"/>
                    </a:cubicBezTo>
                    <a:cubicBezTo>
                      <a:pt x="78" y="30"/>
                      <a:pt x="89" y="30"/>
                      <a:pt x="99" y="33"/>
                    </a:cubicBezTo>
                    <a:cubicBezTo>
                      <a:pt x="74" y="32"/>
                      <a:pt x="50" y="17"/>
                      <a:pt x="27" y="9"/>
                    </a:cubicBezTo>
                    <a:cubicBezTo>
                      <a:pt x="20" y="6"/>
                      <a:pt x="9" y="5"/>
                      <a:pt x="3" y="0"/>
                    </a:cubicBezTo>
                    <a:cubicBezTo>
                      <a:pt x="35" y="1"/>
                      <a:pt x="65" y="13"/>
                      <a:pt x="94" y="2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2" name="Freeform 233">
                <a:extLst>
                  <a:ext uri="{FF2B5EF4-FFF2-40B4-BE49-F238E27FC236}">
                    <a16:creationId xmlns:a16="http://schemas.microsoft.com/office/drawing/2014/main" id="{E890C184-78CB-497B-A6AB-D606C69EE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442"/>
                <a:ext cx="114" cy="73"/>
              </a:xfrm>
              <a:custGeom>
                <a:avLst/>
                <a:gdLst>
                  <a:gd name="T0" fmla="*/ 174 w 91"/>
                  <a:gd name="T1" fmla="*/ 116 h 58"/>
                  <a:gd name="T2" fmla="*/ 48 w 91"/>
                  <a:gd name="T3" fmla="*/ 96 h 58"/>
                  <a:gd name="T4" fmla="*/ 1 w 91"/>
                  <a:gd name="T5" fmla="*/ 87 h 58"/>
                  <a:gd name="T6" fmla="*/ 127 w 91"/>
                  <a:gd name="T7" fmla="*/ 98 h 58"/>
                  <a:gd name="T8" fmla="*/ 178 w 91"/>
                  <a:gd name="T9" fmla="*/ 99 h 58"/>
                  <a:gd name="T10" fmla="*/ 48 w 91"/>
                  <a:gd name="T11" fmla="*/ 74 h 58"/>
                  <a:gd name="T12" fmla="*/ 0 w 91"/>
                  <a:gd name="T13" fmla="*/ 63 h 58"/>
                  <a:gd name="T14" fmla="*/ 106 w 91"/>
                  <a:gd name="T15" fmla="*/ 78 h 58"/>
                  <a:gd name="T16" fmla="*/ 174 w 91"/>
                  <a:gd name="T17" fmla="*/ 84 h 58"/>
                  <a:gd name="T18" fmla="*/ 49 w 91"/>
                  <a:gd name="T19" fmla="*/ 60 h 58"/>
                  <a:gd name="T20" fmla="*/ 0 w 91"/>
                  <a:gd name="T21" fmla="*/ 44 h 58"/>
                  <a:gd name="T22" fmla="*/ 133 w 91"/>
                  <a:gd name="T23" fmla="*/ 62 h 58"/>
                  <a:gd name="T24" fmla="*/ 179 w 91"/>
                  <a:gd name="T25" fmla="*/ 63 h 58"/>
                  <a:gd name="T26" fmla="*/ 0 w 91"/>
                  <a:gd name="T27" fmla="*/ 20 h 58"/>
                  <a:gd name="T28" fmla="*/ 119 w 91"/>
                  <a:gd name="T29" fmla="*/ 37 h 58"/>
                  <a:gd name="T30" fmla="*/ 174 w 91"/>
                  <a:gd name="T31" fmla="*/ 47 h 58"/>
                  <a:gd name="T32" fmla="*/ 6 w 91"/>
                  <a:gd name="T33" fmla="*/ 0 h 58"/>
                  <a:gd name="T34" fmla="*/ 119 w 91"/>
                  <a:gd name="T35" fmla="*/ 30 h 58"/>
                  <a:gd name="T36" fmla="*/ 174 w 91"/>
                  <a:gd name="T37" fmla="*/ 44 h 5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1" h="58">
                    <a:moveTo>
                      <a:pt x="89" y="58"/>
                    </a:moveTo>
                    <a:cubicBezTo>
                      <a:pt x="70" y="48"/>
                      <a:pt x="44" y="53"/>
                      <a:pt x="24" y="48"/>
                    </a:cubicBezTo>
                    <a:cubicBezTo>
                      <a:pt x="16" y="47"/>
                      <a:pt x="9" y="45"/>
                      <a:pt x="1" y="44"/>
                    </a:cubicBezTo>
                    <a:cubicBezTo>
                      <a:pt x="22" y="44"/>
                      <a:pt x="43" y="48"/>
                      <a:pt x="65" y="49"/>
                    </a:cubicBezTo>
                    <a:cubicBezTo>
                      <a:pt x="73" y="50"/>
                      <a:pt x="82" y="49"/>
                      <a:pt x="90" y="50"/>
                    </a:cubicBezTo>
                    <a:cubicBezTo>
                      <a:pt x="71" y="56"/>
                      <a:pt x="43" y="41"/>
                      <a:pt x="24" y="37"/>
                    </a:cubicBezTo>
                    <a:cubicBezTo>
                      <a:pt x="16" y="35"/>
                      <a:pt x="8" y="33"/>
                      <a:pt x="0" y="32"/>
                    </a:cubicBezTo>
                    <a:cubicBezTo>
                      <a:pt x="18" y="33"/>
                      <a:pt x="36" y="38"/>
                      <a:pt x="54" y="39"/>
                    </a:cubicBezTo>
                    <a:cubicBezTo>
                      <a:pt x="65" y="39"/>
                      <a:pt x="78" y="39"/>
                      <a:pt x="89" y="42"/>
                    </a:cubicBezTo>
                    <a:cubicBezTo>
                      <a:pt x="68" y="43"/>
                      <a:pt x="45" y="38"/>
                      <a:pt x="25" y="30"/>
                    </a:cubicBezTo>
                    <a:cubicBezTo>
                      <a:pt x="18" y="28"/>
                      <a:pt x="6" y="26"/>
                      <a:pt x="0" y="22"/>
                    </a:cubicBezTo>
                    <a:cubicBezTo>
                      <a:pt x="23" y="24"/>
                      <a:pt x="45" y="29"/>
                      <a:pt x="68" y="31"/>
                    </a:cubicBezTo>
                    <a:cubicBezTo>
                      <a:pt x="74" y="31"/>
                      <a:pt x="86" y="33"/>
                      <a:pt x="91" y="32"/>
                    </a:cubicBezTo>
                    <a:cubicBezTo>
                      <a:pt x="60" y="35"/>
                      <a:pt x="29" y="19"/>
                      <a:pt x="0" y="10"/>
                    </a:cubicBezTo>
                    <a:cubicBezTo>
                      <a:pt x="20" y="10"/>
                      <a:pt x="41" y="15"/>
                      <a:pt x="61" y="18"/>
                    </a:cubicBezTo>
                    <a:cubicBezTo>
                      <a:pt x="70" y="19"/>
                      <a:pt x="80" y="20"/>
                      <a:pt x="89" y="23"/>
                    </a:cubicBezTo>
                    <a:cubicBezTo>
                      <a:pt x="62" y="19"/>
                      <a:pt x="26" y="17"/>
                      <a:pt x="3" y="0"/>
                    </a:cubicBezTo>
                    <a:cubicBezTo>
                      <a:pt x="22" y="1"/>
                      <a:pt x="42" y="9"/>
                      <a:pt x="61" y="15"/>
                    </a:cubicBezTo>
                    <a:cubicBezTo>
                      <a:pt x="69" y="18"/>
                      <a:pt x="83" y="23"/>
                      <a:pt x="89" y="2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3" name="Freeform 234">
                <a:extLst>
                  <a:ext uri="{FF2B5EF4-FFF2-40B4-BE49-F238E27FC236}">
                    <a16:creationId xmlns:a16="http://schemas.microsoft.com/office/drawing/2014/main" id="{9B5F9A6C-1026-47D0-AAAC-05CD204B3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185"/>
                <a:ext cx="117" cy="87"/>
              </a:xfrm>
              <a:custGeom>
                <a:avLst/>
                <a:gdLst>
                  <a:gd name="T0" fmla="*/ 179 w 93"/>
                  <a:gd name="T1" fmla="*/ 134 h 70"/>
                  <a:gd name="T2" fmla="*/ 128 w 93"/>
                  <a:gd name="T3" fmla="*/ 128 h 70"/>
                  <a:gd name="T4" fmla="*/ 63 w 93"/>
                  <a:gd name="T5" fmla="*/ 123 h 70"/>
                  <a:gd name="T6" fmla="*/ 0 w 93"/>
                  <a:gd name="T7" fmla="*/ 101 h 70"/>
                  <a:gd name="T8" fmla="*/ 109 w 93"/>
                  <a:gd name="T9" fmla="*/ 111 h 70"/>
                  <a:gd name="T10" fmla="*/ 167 w 93"/>
                  <a:gd name="T11" fmla="*/ 119 h 70"/>
                  <a:gd name="T12" fmla="*/ 99 w 93"/>
                  <a:gd name="T13" fmla="*/ 106 h 70"/>
                  <a:gd name="T14" fmla="*/ 1 w 93"/>
                  <a:gd name="T15" fmla="*/ 77 h 70"/>
                  <a:gd name="T16" fmla="*/ 185 w 93"/>
                  <a:gd name="T17" fmla="*/ 102 h 70"/>
                  <a:gd name="T18" fmla="*/ 74 w 93"/>
                  <a:gd name="T19" fmla="*/ 75 h 70"/>
                  <a:gd name="T20" fmla="*/ 29 w 93"/>
                  <a:gd name="T21" fmla="*/ 57 h 70"/>
                  <a:gd name="T22" fmla="*/ 14 w 93"/>
                  <a:gd name="T23" fmla="*/ 55 h 70"/>
                  <a:gd name="T24" fmla="*/ 18 w 93"/>
                  <a:gd name="T25" fmla="*/ 55 h 70"/>
                  <a:gd name="T26" fmla="*/ 49 w 93"/>
                  <a:gd name="T27" fmla="*/ 60 h 70"/>
                  <a:gd name="T28" fmla="*/ 133 w 93"/>
                  <a:gd name="T29" fmla="*/ 77 h 70"/>
                  <a:gd name="T30" fmla="*/ 179 w 93"/>
                  <a:gd name="T31" fmla="*/ 85 h 70"/>
                  <a:gd name="T32" fmla="*/ 92 w 93"/>
                  <a:gd name="T33" fmla="*/ 55 h 70"/>
                  <a:gd name="T34" fmla="*/ 18 w 93"/>
                  <a:gd name="T35" fmla="*/ 30 h 70"/>
                  <a:gd name="T36" fmla="*/ 180 w 93"/>
                  <a:gd name="T37" fmla="*/ 62 h 70"/>
                  <a:gd name="T38" fmla="*/ 72 w 93"/>
                  <a:gd name="T39" fmla="*/ 24 h 70"/>
                  <a:gd name="T40" fmla="*/ 20 w 93"/>
                  <a:gd name="T41" fmla="*/ 0 h 7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3" h="70">
                    <a:moveTo>
                      <a:pt x="90" y="70"/>
                    </a:moveTo>
                    <a:cubicBezTo>
                      <a:pt x="85" y="65"/>
                      <a:pt x="71" y="67"/>
                      <a:pt x="64" y="67"/>
                    </a:cubicBezTo>
                    <a:cubicBezTo>
                      <a:pt x="53" y="67"/>
                      <a:pt x="43" y="66"/>
                      <a:pt x="32" y="64"/>
                    </a:cubicBezTo>
                    <a:cubicBezTo>
                      <a:pt x="21" y="63"/>
                      <a:pt x="8" y="60"/>
                      <a:pt x="0" y="52"/>
                    </a:cubicBezTo>
                    <a:cubicBezTo>
                      <a:pt x="17" y="50"/>
                      <a:pt x="38" y="56"/>
                      <a:pt x="55" y="58"/>
                    </a:cubicBezTo>
                    <a:cubicBezTo>
                      <a:pt x="65" y="59"/>
                      <a:pt x="75" y="58"/>
                      <a:pt x="84" y="62"/>
                    </a:cubicBezTo>
                    <a:cubicBezTo>
                      <a:pt x="73" y="63"/>
                      <a:pt x="60" y="57"/>
                      <a:pt x="50" y="55"/>
                    </a:cubicBezTo>
                    <a:cubicBezTo>
                      <a:pt x="34" y="51"/>
                      <a:pt x="15" y="48"/>
                      <a:pt x="1" y="40"/>
                    </a:cubicBezTo>
                    <a:cubicBezTo>
                      <a:pt x="31" y="44"/>
                      <a:pt x="63" y="53"/>
                      <a:pt x="93" y="53"/>
                    </a:cubicBezTo>
                    <a:cubicBezTo>
                      <a:pt x="77" y="55"/>
                      <a:pt x="54" y="44"/>
                      <a:pt x="37" y="39"/>
                    </a:cubicBezTo>
                    <a:cubicBezTo>
                      <a:pt x="28" y="37"/>
                      <a:pt x="22" y="34"/>
                      <a:pt x="14" y="30"/>
                    </a:cubicBezTo>
                    <a:cubicBezTo>
                      <a:pt x="12" y="29"/>
                      <a:pt x="10" y="28"/>
                      <a:pt x="7" y="28"/>
                    </a:cubicBezTo>
                    <a:cubicBezTo>
                      <a:pt x="8" y="28"/>
                      <a:pt x="10" y="28"/>
                      <a:pt x="9" y="28"/>
                    </a:cubicBezTo>
                    <a:cubicBezTo>
                      <a:pt x="11" y="30"/>
                      <a:pt x="20" y="31"/>
                      <a:pt x="25" y="31"/>
                    </a:cubicBezTo>
                    <a:cubicBezTo>
                      <a:pt x="39" y="33"/>
                      <a:pt x="53" y="36"/>
                      <a:pt x="67" y="40"/>
                    </a:cubicBezTo>
                    <a:cubicBezTo>
                      <a:pt x="75" y="42"/>
                      <a:pt x="83" y="41"/>
                      <a:pt x="90" y="44"/>
                    </a:cubicBezTo>
                    <a:cubicBezTo>
                      <a:pt x="75" y="43"/>
                      <a:pt x="60" y="34"/>
                      <a:pt x="46" y="28"/>
                    </a:cubicBezTo>
                    <a:cubicBezTo>
                      <a:pt x="34" y="23"/>
                      <a:pt x="21" y="20"/>
                      <a:pt x="9" y="15"/>
                    </a:cubicBezTo>
                    <a:cubicBezTo>
                      <a:pt x="36" y="16"/>
                      <a:pt x="64" y="28"/>
                      <a:pt x="91" y="32"/>
                    </a:cubicBezTo>
                    <a:cubicBezTo>
                      <a:pt x="73" y="28"/>
                      <a:pt x="53" y="20"/>
                      <a:pt x="36" y="12"/>
                    </a:cubicBezTo>
                    <a:cubicBezTo>
                      <a:pt x="30" y="9"/>
                      <a:pt x="13" y="5"/>
                      <a:pt x="1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4" name="Freeform 235">
                <a:extLst>
                  <a:ext uri="{FF2B5EF4-FFF2-40B4-BE49-F238E27FC236}">
                    <a16:creationId xmlns:a16="http://schemas.microsoft.com/office/drawing/2014/main" id="{6758A882-CCC8-4542-9EE5-BF2682E73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2333"/>
                <a:ext cx="96" cy="95"/>
              </a:xfrm>
              <a:custGeom>
                <a:avLst/>
                <a:gdLst>
                  <a:gd name="T0" fmla="*/ 131 w 76"/>
                  <a:gd name="T1" fmla="*/ 149 h 76"/>
                  <a:gd name="T2" fmla="*/ 83 w 76"/>
                  <a:gd name="T3" fmla="*/ 125 h 76"/>
                  <a:gd name="T4" fmla="*/ 34 w 76"/>
                  <a:gd name="T5" fmla="*/ 111 h 76"/>
                  <a:gd name="T6" fmla="*/ 0 w 76"/>
                  <a:gd name="T7" fmla="*/ 100 h 76"/>
                  <a:gd name="T8" fmla="*/ 92 w 76"/>
                  <a:gd name="T9" fmla="*/ 114 h 76"/>
                  <a:gd name="T10" fmla="*/ 133 w 76"/>
                  <a:gd name="T11" fmla="*/ 123 h 76"/>
                  <a:gd name="T12" fmla="*/ 0 w 76"/>
                  <a:gd name="T13" fmla="*/ 85 h 76"/>
                  <a:gd name="T14" fmla="*/ 101 w 76"/>
                  <a:gd name="T15" fmla="*/ 100 h 76"/>
                  <a:gd name="T16" fmla="*/ 139 w 76"/>
                  <a:gd name="T17" fmla="*/ 106 h 76"/>
                  <a:gd name="T18" fmla="*/ 59 w 76"/>
                  <a:gd name="T19" fmla="*/ 83 h 76"/>
                  <a:gd name="T20" fmla="*/ 13 w 76"/>
                  <a:gd name="T21" fmla="*/ 64 h 76"/>
                  <a:gd name="T22" fmla="*/ 13 w 76"/>
                  <a:gd name="T23" fmla="*/ 63 h 76"/>
                  <a:gd name="T24" fmla="*/ 135 w 76"/>
                  <a:gd name="T25" fmla="*/ 86 h 76"/>
                  <a:gd name="T26" fmla="*/ 51 w 76"/>
                  <a:gd name="T27" fmla="*/ 60 h 76"/>
                  <a:gd name="T28" fmla="*/ 10 w 76"/>
                  <a:gd name="T29" fmla="*/ 41 h 76"/>
                  <a:gd name="T30" fmla="*/ 145 w 76"/>
                  <a:gd name="T31" fmla="*/ 70 h 76"/>
                  <a:gd name="T32" fmla="*/ 14 w 76"/>
                  <a:gd name="T33" fmla="*/ 24 h 76"/>
                  <a:gd name="T34" fmla="*/ 153 w 76"/>
                  <a:gd name="T35" fmla="*/ 51 h 76"/>
                  <a:gd name="T36" fmla="*/ 20 w 76"/>
                  <a:gd name="T37" fmla="*/ 1 h 76"/>
                  <a:gd name="T38" fmla="*/ 105 w 76"/>
                  <a:gd name="T39" fmla="*/ 24 h 76"/>
                  <a:gd name="T40" fmla="*/ 152 w 76"/>
                  <a:gd name="T41" fmla="*/ 39 h 7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6" h="76">
                    <a:moveTo>
                      <a:pt x="65" y="76"/>
                    </a:moveTo>
                    <a:cubicBezTo>
                      <a:pt x="56" y="74"/>
                      <a:pt x="49" y="67"/>
                      <a:pt x="41" y="64"/>
                    </a:cubicBezTo>
                    <a:cubicBezTo>
                      <a:pt x="33" y="60"/>
                      <a:pt x="25" y="59"/>
                      <a:pt x="17" y="57"/>
                    </a:cubicBezTo>
                    <a:cubicBezTo>
                      <a:pt x="11" y="55"/>
                      <a:pt x="5" y="54"/>
                      <a:pt x="0" y="51"/>
                    </a:cubicBezTo>
                    <a:cubicBezTo>
                      <a:pt x="14" y="50"/>
                      <a:pt x="31" y="56"/>
                      <a:pt x="46" y="58"/>
                    </a:cubicBezTo>
                    <a:cubicBezTo>
                      <a:pt x="52" y="59"/>
                      <a:pt x="60" y="60"/>
                      <a:pt x="66" y="62"/>
                    </a:cubicBezTo>
                    <a:cubicBezTo>
                      <a:pt x="45" y="58"/>
                      <a:pt x="19" y="53"/>
                      <a:pt x="0" y="43"/>
                    </a:cubicBezTo>
                    <a:cubicBezTo>
                      <a:pt x="14" y="50"/>
                      <a:pt x="35" y="49"/>
                      <a:pt x="50" y="51"/>
                    </a:cubicBezTo>
                    <a:cubicBezTo>
                      <a:pt x="57" y="52"/>
                      <a:pt x="64" y="53"/>
                      <a:pt x="69" y="54"/>
                    </a:cubicBezTo>
                    <a:cubicBezTo>
                      <a:pt x="57" y="48"/>
                      <a:pt x="42" y="46"/>
                      <a:pt x="29" y="42"/>
                    </a:cubicBezTo>
                    <a:cubicBezTo>
                      <a:pt x="21" y="39"/>
                      <a:pt x="14" y="35"/>
                      <a:pt x="6" y="33"/>
                    </a:cubicBezTo>
                    <a:cubicBezTo>
                      <a:pt x="6" y="33"/>
                      <a:pt x="6" y="32"/>
                      <a:pt x="6" y="32"/>
                    </a:cubicBezTo>
                    <a:cubicBezTo>
                      <a:pt x="24" y="32"/>
                      <a:pt x="51" y="34"/>
                      <a:pt x="67" y="44"/>
                    </a:cubicBezTo>
                    <a:cubicBezTo>
                      <a:pt x="53" y="39"/>
                      <a:pt x="39" y="35"/>
                      <a:pt x="25" y="30"/>
                    </a:cubicBezTo>
                    <a:cubicBezTo>
                      <a:pt x="18" y="27"/>
                      <a:pt x="12" y="22"/>
                      <a:pt x="5" y="21"/>
                    </a:cubicBezTo>
                    <a:cubicBezTo>
                      <a:pt x="27" y="21"/>
                      <a:pt x="50" y="37"/>
                      <a:pt x="72" y="36"/>
                    </a:cubicBezTo>
                    <a:cubicBezTo>
                      <a:pt x="50" y="38"/>
                      <a:pt x="26" y="20"/>
                      <a:pt x="7" y="12"/>
                    </a:cubicBezTo>
                    <a:cubicBezTo>
                      <a:pt x="28" y="11"/>
                      <a:pt x="56" y="18"/>
                      <a:pt x="76" y="26"/>
                    </a:cubicBezTo>
                    <a:cubicBezTo>
                      <a:pt x="55" y="16"/>
                      <a:pt x="27" y="16"/>
                      <a:pt x="10" y="1"/>
                    </a:cubicBezTo>
                    <a:cubicBezTo>
                      <a:pt x="23" y="0"/>
                      <a:pt x="40" y="8"/>
                      <a:pt x="52" y="12"/>
                    </a:cubicBezTo>
                    <a:cubicBezTo>
                      <a:pt x="59" y="15"/>
                      <a:pt x="67" y="20"/>
                      <a:pt x="75" y="2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5" name="Freeform 236">
                <a:extLst>
                  <a:ext uri="{FF2B5EF4-FFF2-40B4-BE49-F238E27FC236}">
                    <a16:creationId xmlns:a16="http://schemas.microsoft.com/office/drawing/2014/main" id="{478011D6-D8F9-48F4-BF43-C0330738D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" y="2516"/>
                <a:ext cx="117" cy="76"/>
              </a:xfrm>
              <a:custGeom>
                <a:avLst/>
                <a:gdLst>
                  <a:gd name="T0" fmla="*/ 179 w 93"/>
                  <a:gd name="T1" fmla="*/ 96 h 60"/>
                  <a:gd name="T2" fmla="*/ 184 w 93"/>
                  <a:gd name="T3" fmla="*/ 92 h 60"/>
                  <a:gd name="T4" fmla="*/ 63 w 93"/>
                  <a:gd name="T5" fmla="*/ 108 h 60"/>
                  <a:gd name="T6" fmla="*/ 30 w 93"/>
                  <a:gd name="T7" fmla="*/ 120 h 60"/>
                  <a:gd name="T8" fmla="*/ 1 w 93"/>
                  <a:gd name="T9" fmla="*/ 122 h 60"/>
                  <a:gd name="T10" fmla="*/ 185 w 93"/>
                  <a:gd name="T11" fmla="*/ 86 h 60"/>
                  <a:gd name="T12" fmla="*/ 53 w 93"/>
                  <a:gd name="T13" fmla="*/ 92 h 60"/>
                  <a:gd name="T14" fmla="*/ 1 w 93"/>
                  <a:gd name="T15" fmla="*/ 96 h 60"/>
                  <a:gd name="T16" fmla="*/ 44 w 93"/>
                  <a:gd name="T17" fmla="*/ 86 h 60"/>
                  <a:gd name="T18" fmla="*/ 116 w 93"/>
                  <a:gd name="T19" fmla="*/ 77 h 60"/>
                  <a:gd name="T20" fmla="*/ 176 w 93"/>
                  <a:gd name="T21" fmla="*/ 71 h 60"/>
                  <a:gd name="T22" fmla="*/ 157 w 93"/>
                  <a:gd name="T23" fmla="*/ 73 h 60"/>
                  <a:gd name="T24" fmla="*/ 68 w 93"/>
                  <a:gd name="T25" fmla="*/ 77 h 60"/>
                  <a:gd name="T26" fmla="*/ 1 w 93"/>
                  <a:gd name="T27" fmla="*/ 79 h 60"/>
                  <a:gd name="T28" fmla="*/ 140 w 93"/>
                  <a:gd name="T29" fmla="*/ 54 h 60"/>
                  <a:gd name="T30" fmla="*/ 185 w 93"/>
                  <a:gd name="T31" fmla="*/ 56 h 60"/>
                  <a:gd name="T32" fmla="*/ 147 w 93"/>
                  <a:gd name="T33" fmla="*/ 48 h 60"/>
                  <a:gd name="T34" fmla="*/ 54 w 93"/>
                  <a:gd name="T35" fmla="*/ 48 h 60"/>
                  <a:gd name="T36" fmla="*/ 5 w 93"/>
                  <a:gd name="T37" fmla="*/ 44 h 60"/>
                  <a:gd name="T38" fmla="*/ 74 w 93"/>
                  <a:gd name="T39" fmla="*/ 35 h 60"/>
                  <a:gd name="T40" fmla="*/ 140 w 93"/>
                  <a:gd name="T41" fmla="*/ 35 h 60"/>
                  <a:gd name="T42" fmla="*/ 184 w 93"/>
                  <a:gd name="T43" fmla="*/ 41 h 60"/>
                  <a:gd name="T44" fmla="*/ 78 w 93"/>
                  <a:gd name="T45" fmla="*/ 23 h 60"/>
                  <a:gd name="T46" fmla="*/ 0 w 93"/>
                  <a:gd name="T47" fmla="*/ 14 h 60"/>
                  <a:gd name="T48" fmla="*/ 131 w 93"/>
                  <a:gd name="T49" fmla="*/ 13 h 60"/>
                  <a:gd name="T50" fmla="*/ 184 w 93"/>
                  <a:gd name="T51" fmla="*/ 16 h 60"/>
                  <a:gd name="T52" fmla="*/ 141 w 93"/>
                  <a:gd name="T53" fmla="*/ 6 h 60"/>
                  <a:gd name="T54" fmla="*/ 75 w 93"/>
                  <a:gd name="T55" fmla="*/ 6 h 60"/>
                  <a:gd name="T56" fmla="*/ 33 w 93"/>
                  <a:gd name="T57" fmla="*/ 6 h 60"/>
                  <a:gd name="T58" fmla="*/ 1 w 93"/>
                  <a:gd name="T59" fmla="*/ 0 h 60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3" h="60">
                    <a:moveTo>
                      <a:pt x="90" y="47"/>
                    </a:moveTo>
                    <a:cubicBezTo>
                      <a:pt x="90" y="48"/>
                      <a:pt x="90" y="46"/>
                      <a:pt x="92" y="46"/>
                    </a:cubicBezTo>
                    <a:cubicBezTo>
                      <a:pt x="71" y="46"/>
                      <a:pt x="52" y="48"/>
                      <a:pt x="32" y="53"/>
                    </a:cubicBezTo>
                    <a:cubicBezTo>
                      <a:pt x="26" y="55"/>
                      <a:pt x="20" y="58"/>
                      <a:pt x="15" y="59"/>
                    </a:cubicBezTo>
                    <a:cubicBezTo>
                      <a:pt x="10" y="60"/>
                      <a:pt x="5" y="58"/>
                      <a:pt x="1" y="60"/>
                    </a:cubicBezTo>
                    <a:cubicBezTo>
                      <a:pt x="25" y="46"/>
                      <a:pt x="64" y="39"/>
                      <a:pt x="93" y="43"/>
                    </a:cubicBezTo>
                    <a:cubicBezTo>
                      <a:pt x="71" y="43"/>
                      <a:pt x="49" y="44"/>
                      <a:pt x="26" y="46"/>
                    </a:cubicBezTo>
                    <a:cubicBezTo>
                      <a:pt x="20" y="46"/>
                      <a:pt x="5" y="50"/>
                      <a:pt x="1" y="47"/>
                    </a:cubicBezTo>
                    <a:cubicBezTo>
                      <a:pt x="8" y="48"/>
                      <a:pt x="15" y="45"/>
                      <a:pt x="22" y="43"/>
                    </a:cubicBezTo>
                    <a:cubicBezTo>
                      <a:pt x="34" y="41"/>
                      <a:pt x="46" y="40"/>
                      <a:pt x="58" y="38"/>
                    </a:cubicBezTo>
                    <a:cubicBezTo>
                      <a:pt x="68" y="36"/>
                      <a:pt x="79" y="34"/>
                      <a:pt x="88" y="35"/>
                    </a:cubicBezTo>
                    <a:cubicBezTo>
                      <a:pt x="85" y="36"/>
                      <a:pt x="83" y="35"/>
                      <a:pt x="79" y="36"/>
                    </a:cubicBezTo>
                    <a:cubicBezTo>
                      <a:pt x="64" y="36"/>
                      <a:pt x="49" y="37"/>
                      <a:pt x="34" y="38"/>
                    </a:cubicBezTo>
                    <a:cubicBezTo>
                      <a:pt x="23" y="39"/>
                      <a:pt x="12" y="39"/>
                      <a:pt x="1" y="39"/>
                    </a:cubicBezTo>
                    <a:cubicBezTo>
                      <a:pt x="24" y="35"/>
                      <a:pt x="46" y="27"/>
                      <a:pt x="70" y="27"/>
                    </a:cubicBezTo>
                    <a:cubicBezTo>
                      <a:pt x="78" y="27"/>
                      <a:pt x="86" y="27"/>
                      <a:pt x="93" y="28"/>
                    </a:cubicBezTo>
                    <a:cubicBezTo>
                      <a:pt x="87" y="28"/>
                      <a:pt x="81" y="25"/>
                      <a:pt x="74" y="24"/>
                    </a:cubicBezTo>
                    <a:cubicBezTo>
                      <a:pt x="59" y="22"/>
                      <a:pt x="43" y="25"/>
                      <a:pt x="27" y="24"/>
                    </a:cubicBezTo>
                    <a:cubicBezTo>
                      <a:pt x="20" y="23"/>
                      <a:pt x="9" y="17"/>
                      <a:pt x="2" y="22"/>
                    </a:cubicBezTo>
                    <a:cubicBezTo>
                      <a:pt x="14" y="22"/>
                      <a:pt x="25" y="18"/>
                      <a:pt x="37" y="17"/>
                    </a:cubicBezTo>
                    <a:cubicBezTo>
                      <a:pt x="48" y="16"/>
                      <a:pt x="58" y="16"/>
                      <a:pt x="70" y="17"/>
                    </a:cubicBezTo>
                    <a:cubicBezTo>
                      <a:pt x="76" y="18"/>
                      <a:pt x="85" y="20"/>
                      <a:pt x="92" y="20"/>
                    </a:cubicBezTo>
                    <a:cubicBezTo>
                      <a:pt x="74" y="18"/>
                      <a:pt x="56" y="13"/>
                      <a:pt x="39" y="11"/>
                    </a:cubicBezTo>
                    <a:cubicBezTo>
                      <a:pt x="27" y="10"/>
                      <a:pt x="10" y="10"/>
                      <a:pt x="0" y="7"/>
                    </a:cubicBezTo>
                    <a:cubicBezTo>
                      <a:pt x="22" y="7"/>
                      <a:pt x="44" y="4"/>
                      <a:pt x="66" y="6"/>
                    </a:cubicBezTo>
                    <a:cubicBezTo>
                      <a:pt x="75" y="7"/>
                      <a:pt x="84" y="8"/>
                      <a:pt x="92" y="8"/>
                    </a:cubicBezTo>
                    <a:cubicBezTo>
                      <a:pt x="85" y="8"/>
                      <a:pt x="78" y="4"/>
                      <a:pt x="71" y="3"/>
                    </a:cubicBezTo>
                    <a:cubicBezTo>
                      <a:pt x="60" y="1"/>
                      <a:pt x="49" y="3"/>
                      <a:pt x="38" y="3"/>
                    </a:cubicBezTo>
                    <a:cubicBezTo>
                      <a:pt x="31" y="3"/>
                      <a:pt x="24" y="4"/>
                      <a:pt x="17" y="3"/>
                    </a:cubicBezTo>
                    <a:cubicBezTo>
                      <a:pt x="11" y="2"/>
                      <a:pt x="6" y="0"/>
                      <a:pt x="1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6" name="Freeform 237">
                <a:extLst>
                  <a:ext uri="{FF2B5EF4-FFF2-40B4-BE49-F238E27FC236}">
                    <a16:creationId xmlns:a16="http://schemas.microsoft.com/office/drawing/2014/main" id="{281F1EBE-CF12-4C9F-B0F7-4D8757BDD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414"/>
                <a:ext cx="97" cy="125"/>
              </a:xfrm>
              <a:custGeom>
                <a:avLst/>
                <a:gdLst>
                  <a:gd name="T0" fmla="*/ 132 w 77"/>
                  <a:gd name="T1" fmla="*/ 199 h 99"/>
                  <a:gd name="T2" fmla="*/ 8 w 77"/>
                  <a:gd name="T3" fmla="*/ 148 h 99"/>
                  <a:gd name="T4" fmla="*/ 139 w 77"/>
                  <a:gd name="T5" fmla="*/ 174 h 99"/>
                  <a:gd name="T6" fmla="*/ 55 w 77"/>
                  <a:gd name="T7" fmla="*/ 159 h 99"/>
                  <a:gd name="T8" fmla="*/ 10 w 77"/>
                  <a:gd name="T9" fmla="*/ 140 h 99"/>
                  <a:gd name="T10" fmla="*/ 139 w 77"/>
                  <a:gd name="T11" fmla="*/ 154 h 99"/>
                  <a:gd name="T12" fmla="*/ 59 w 77"/>
                  <a:gd name="T13" fmla="*/ 140 h 99"/>
                  <a:gd name="T14" fmla="*/ 5 w 77"/>
                  <a:gd name="T15" fmla="*/ 122 h 99"/>
                  <a:gd name="T16" fmla="*/ 132 w 77"/>
                  <a:gd name="T17" fmla="*/ 138 h 99"/>
                  <a:gd name="T18" fmla="*/ 5 w 77"/>
                  <a:gd name="T19" fmla="*/ 109 h 99"/>
                  <a:gd name="T20" fmla="*/ 54 w 77"/>
                  <a:gd name="T21" fmla="*/ 109 h 99"/>
                  <a:gd name="T22" fmla="*/ 140 w 77"/>
                  <a:gd name="T23" fmla="*/ 115 h 99"/>
                  <a:gd name="T24" fmla="*/ 54 w 77"/>
                  <a:gd name="T25" fmla="*/ 98 h 99"/>
                  <a:gd name="T26" fmla="*/ 0 w 77"/>
                  <a:gd name="T27" fmla="*/ 77 h 99"/>
                  <a:gd name="T28" fmla="*/ 140 w 77"/>
                  <a:gd name="T29" fmla="*/ 90 h 99"/>
                  <a:gd name="T30" fmla="*/ 10 w 77"/>
                  <a:gd name="T31" fmla="*/ 54 h 99"/>
                  <a:gd name="T32" fmla="*/ 139 w 77"/>
                  <a:gd name="T33" fmla="*/ 72 h 99"/>
                  <a:gd name="T34" fmla="*/ 18 w 77"/>
                  <a:gd name="T35" fmla="*/ 38 h 99"/>
                  <a:gd name="T36" fmla="*/ 128 w 77"/>
                  <a:gd name="T37" fmla="*/ 47 h 99"/>
                  <a:gd name="T38" fmla="*/ 20 w 77"/>
                  <a:gd name="T39" fmla="*/ 18 h 99"/>
                  <a:gd name="T40" fmla="*/ 154 w 77"/>
                  <a:gd name="T41" fmla="*/ 37 h 99"/>
                  <a:gd name="T42" fmla="*/ 79 w 77"/>
                  <a:gd name="T43" fmla="*/ 10 h 99"/>
                  <a:gd name="T44" fmla="*/ 39 w 77"/>
                  <a:gd name="T45" fmla="*/ 0 h 9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7" h="99">
                    <a:moveTo>
                      <a:pt x="66" y="99"/>
                    </a:moveTo>
                    <a:cubicBezTo>
                      <a:pt x="47" y="89"/>
                      <a:pt x="24" y="81"/>
                      <a:pt x="4" y="74"/>
                    </a:cubicBezTo>
                    <a:cubicBezTo>
                      <a:pt x="25" y="77"/>
                      <a:pt x="47" y="83"/>
                      <a:pt x="69" y="86"/>
                    </a:cubicBezTo>
                    <a:cubicBezTo>
                      <a:pt x="58" y="80"/>
                      <a:pt x="40" y="82"/>
                      <a:pt x="28" y="79"/>
                    </a:cubicBezTo>
                    <a:cubicBezTo>
                      <a:pt x="20" y="77"/>
                      <a:pt x="12" y="73"/>
                      <a:pt x="5" y="70"/>
                    </a:cubicBezTo>
                    <a:cubicBezTo>
                      <a:pt x="26" y="67"/>
                      <a:pt x="48" y="76"/>
                      <a:pt x="69" y="77"/>
                    </a:cubicBezTo>
                    <a:cubicBezTo>
                      <a:pt x="56" y="77"/>
                      <a:pt x="41" y="72"/>
                      <a:pt x="29" y="70"/>
                    </a:cubicBezTo>
                    <a:cubicBezTo>
                      <a:pt x="21" y="68"/>
                      <a:pt x="9" y="67"/>
                      <a:pt x="2" y="61"/>
                    </a:cubicBezTo>
                    <a:cubicBezTo>
                      <a:pt x="24" y="62"/>
                      <a:pt x="45" y="67"/>
                      <a:pt x="66" y="68"/>
                    </a:cubicBezTo>
                    <a:cubicBezTo>
                      <a:pt x="46" y="65"/>
                      <a:pt x="19" y="64"/>
                      <a:pt x="2" y="54"/>
                    </a:cubicBezTo>
                    <a:cubicBezTo>
                      <a:pt x="8" y="51"/>
                      <a:pt x="20" y="54"/>
                      <a:pt x="27" y="54"/>
                    </a:cubicBezTo>
                    <a:cubicBezTo>
                      <a:pt x="41" y="56"/>
                      <a:pt x="55" y="58"/>
                      <a:pt x="70" y="57"/>
                    </a:cubicBezTo>
                    <a:cubicBezTo>
                      <a:pt x="56" y="53"/>
                      <a:pt x="41" y="52"/>
                      <a:pt x="27" y="49"/>
                    </a:cubicBezTo>
                    <a:cubicBezTo>
                      <a:pt x="17" y="47"/>
                      <a:pt x="9" y="41"/>
                      <a:pt x="0" y="38"/>
                    </a:cubicBezTo>
                    <a:cubicBezTo>
                      <a:pt x="23" y="37"/>
                      <a:pt x="47" y="43"/>
                      <a:pt x="70" y="44"/>
                    </a:cubicBezTo>
                    <a:cubicBezTo>
                      <a:pt x="49" y="39"/>
                      <a:pt x="24" y="37"/>
                      <a:pt x="5" y="27"/>
                    </a:cubicBezTo>
                    <a:cubicBezTo>
                      <a:pt x="26" y="28"/>
                      <a:pt x="49" y="33"/>
                      <a:pt x="69" y="36"/>
                    </a:cubicBezTo>
                    <a:cubicBezTo>
                      <a:pt x="50" y="27"/>
                      <a:pt x="28" y="26"/>
                      <a:pt x="9" y="19"/>
                    </a:cubicBezTo>
                    <a:cubicBezTo>
                      <a:pt x="27" y="15"/>
                      <a:pt x="46" y="22"/>
                      <a:pt x="64" y="23"/>
                    </a:cubicBezTo>
                    <a:cubicBezTo>
                      <a:pt x="51" y="12"/>
                      <a:pt x="26" y="14"/>
                      <a:pt x="10" y="9"/>
                    </a:cubicBezTo>
                    <a:cubicBezTo>
                      <a:pt x="33" y="7"/>
                      <a:pt x="54" y="18"/>
                      <a:pt x="77" y="18"/>
                    </a:cubicBezTo>
                    <a:cubicBezTo>
                      <a:pt x="65" y="14"/>
                      <a:pt x="53" y="9"/>
                      <a:pt x="40" y="5"/>
                    </a:cubicBezTo>
                    <a:cubicBezTo>
                      <a:pt x="35" y="3"/>
                      <a:pt x="24" y="1"/>
                      <a:pt x="2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7" name="Freeform 238">
                <a:extLst>
                  <a:ext uri="{FF2B5EF4-FFF2-40B4-BE49-F238E27FC236}">
                    <a16:creationId xmlns:a16="http://schemas.microsoft.com/office/drawing/2014/main" id="{18967267-D822-4B75-9DB6-4297935C9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75"/>
                <a:ext cx="112" cy="89"/>
              </a:xfrm>
              <a:custGeom>
                <a:avLst/>
                <a:gdLst>
                  <a:gd name="T0" fmla="*/ 177 w 89"/>
                  <a:gd name="T1" fmla="*/ 102 h 71"/>
                  <a:gd name="T2" fmla="*/ 74 w 89"/>
                  <a:gd name="T3" fmla="*/ 124 h 71"/>
                  <a:gd name="T4" fmla="*/ 1 w 89"/>
                  <a:gd name="T5" fmla="*/ 140 h 71"/>
                  <a:gd name="T6" fmla="*/ 176 w 89"/>
                  <a:gd name="T7" fmla="*/ 85 h 71"/>
                  <a:gd name="T8" fmla="*/ 141 w 89"/>
                  <a:gd name="T9" fmla="*/ 92 h 71"/>
                  <a:gd name="T10" fmla="*/ 55 w 89"/>
                  <a:gd name="T11" fmla="*/ 99 h 71"/>
                  <a:gd name="T12" fmla="*/ 0 w 89"/>
                  <a:gd name="T13" fmla="*/ 108 h 71"/>
                  <a:gd name="T14" fmla="*/ 92 w 89"/>
                  <a:gd name="T15" fmla="*/ 88 h 71"/>
                  <a:gd name="T16" fmla="*/ 147 w 89"/>
                  <a:gd name="T17" fmla="*/ 75 h 71"/>
                  <a:gd name="T18" fmla="*/ 170 w 89"/>
                  <a:gd name="T19" fmla="*/ 68 h 71"/>
                  <a:gd name="T20" fmla="*/ 69 w 89"/>
                  <a:gd name="T21" fmla="*/ 86 h 71"/>
                  <a:gd name="T22" fmla="*/ 5 w 89"/>
                  <a:gd name="T23" fmla="*/ 92 h 71"/>
                  <a:gd name="T24" fmla="*/ 177 w 89"/>
                  <a:gd name="T25" fmla="*/ 31 h 71"/>
                  <a:gd name="T26" fmla="*/ 55 w 89"/>
                  <a:gd name="T27" fmla="*/ 56 h 71"/>
                  <a:gd name="T28" fmla="*/ 5 w 89"/>
                  <a:gd name="T29" fmla="*/ 68 h 71"/>
                  <a:gd name="T30" fmla="*/ 171 w 89"/>
                  <a:gd name="T31" fmla="*/ 23 h 71"/>
                  <a:gd name="T32" fmla="*/ 148 w 89"/>
                  <a:gd name="T33" fmla="*/ 23 h 71"/>
                  <a:gd name="T34" fmla="*/ 76 w 89"/>
                  <a:gd name="T35" fmla="*/ 31 h 71"/>
                  <a:gd name="T36" fmla="*/ 14 w 89"/>
                  <a:gd name="T37" fmla="*/ 44 h 71"/>
                  <a:gd name="T38" fmla="*/ 111 w 89"/>
                  <a:gd name="T39" fmla="*/ 8 h 71"/>
                  <a:gd name="T40" fmla="*/ 165 w 89"/>
                  <a:gd name="T41" fmla="*/ 0 h 7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9" h="71">
                    <a:moveTo>
                      <a:pt x="89" y="52"/>
                    </a:moveTo>
                    <a:cubicBezTo>
                      <a:pt x="72" y="56"/>
                      <a:pt x="55" y="60"/>
                      <a:pt x="37" y="63"/>
                    </a:cubicBezTo>
                    <a:cubicBezTo>
                      <a:pt x="24" y="64"/>
                      <a:pt x="14" y="71"/>
                      <a:pt x="1" y="71"/>
                    </a:cubicBezTo>
                    <a:cubicBezTo>
                      <a:pt x="30" y="61"/>
                      <a:pt x="60" y="51"/>
                      <a:pt x="88" y="43"/>
                    </a:cubicBezTo>
                    <a:cubicBezTo>
                      <a:pt x="82" y="42"/>
                      <a:pt x="77" y="45"/>
                      <a:pt x="71" y="46"/>
                    </a:cubicBezTo>
                    <a:cubicBezTo>
                      <a:pt x="56" y="49"/>
                      <a:pt x="43" y="49"/>
                      <a:pt x="28" y="50"/>
                    </a:cubicBezTo>
                    <a:cubicBezTo>
                      <a:pt x="19" y="51"/>
                      <a:pt x="9" y="54"/>
                      <a:pt x="0" y="55"/>
                    </a:cubicBezTo>
                    <a:cubicBezTo>
                      <a:pt x="15" y="53"/>
                      <a:pt x="31" y="48"/>
                      <a:pt x="46" y="45"/>
                    </a:cubicBezTo>
                    <a:cubicBezTo>
                      <a:pt x="55" y="43"/>
                      <a:pt x="65" y="42"/>
                      <a:pt x="74" y="38"/>
                    </a:cubicBezTo>
                    <a:cubicBezTo>
                      <a:pt x="78" y="36"/>
                      <a:pt x="81" y="34"/>
                      <a:pt x="85" y="34"/>
                    </a:cubicBezTo>
                    <a:cubicBezTo>
                      <a:pt x="72" y="30"/>
                      <a:pt x="49" y="42"/>
                      <a:pt x="35" y="44"/>
                    </a:cubicBezTo>
                    <a:cubicBezTo>
                      <a:pt x="24" y="45"/>
                      <a:pt x="13" y="44"/>
                      <a:pt x="2" y="46"/>
                    </a:cubicBezTo>
                    <a:cubicBezTo>
                      <a:pt x="29" y="33"/>
                      <a:pt x="62" y="24"/>
                      <a:pt x="89" y="16"/>
                    </a:cubicBezTo>
                    <a:cubicBezTo>
                      <a:pt x="69" y="16"/>
                      <a:pt x="48" y="24"/>
                      <a:pt x="28" y="29"/>
                    </a:cubicBezTo>
                    <a:cubicBezTo>
                      <a:pt x="21" y="31"/>
                      <a:pt x="10" y="35"/>
                      <a:pt x="2" y="34"/>
                    </a:cubicBezTo>
                    <a:cubicBezTo>
                      <a:pt x="26" y="17"/>
                      <a:pt x="59" y="18"/>
                      <a:pt x="86" y="11"/>
                    </a:cubicBezTo>
                    <a:cubicBezTo>
                      <a:pt x="83" y="10"/>
                      <a:pt x="79" y="10"/>
                      <a:pt x="75" y="11"/>
                    </a:cubicBezTo>
                    <a:cubicBezTo>
                      <a:pt x="62" y="13"/>
                      <a:pt x="50" y="14"/>
                      <a:pt x="38" y="16"/>
                    </a:cubicBezTo>
                    <a:cubicBezTo>
                      <a:pt x="28" y="18"/>
                      <a:pt x="15" y="18"/>
                      <a:pt x="7" y="22"/>
                    </a:cubicBezTo>
                    <a:cubicBezTo>
                      <a:pt x="19" y="13"/>
                      <a:pt x="41" y="8"/>
                      <a:pt x="56" y="4"/>
                    </a:cubicBezTo>
                    <a:cubicBezTo>
                      <a:pt x="65" y="3"/>
                      <a:pt x="75" y="3"/>
                      <a:pt x="83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8" name="Freeform 239">
                <a:extLst>
                  <a:ext uri="{FF2B5EF4-FFF2-40B4-BE49-F238E27FC236}">
                    <a16:creationId xmlns:a16="http://schemas.microsoft.com/office/drawing/2014/main" id="{EB350C33-8C9B-4E03-ABF9-BD2711BFE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520"/>
                <a:ext cx="87" cy="108"/>
              </a:xfrm>
              <a:custGeom>
                <a:avLst/>
                <a:gdLst>
                  <a:gd name="T0" fmla="*/ 124 w 69"/>
                  <a:gd name="T1" fmla="*/ 168 h 86"/>
                  <a:gd name="T2" fmla="*/ 129 w 69"/>
                  <a:gd name="T3" fmla="*/ 168 h 86"/>
                  <a:gd name="T4" fmla="*/ 47 w 69"/>
                  <a:gd name="T5" fmla="*/ 153 h 86"/>
                  <a:gd name="T6" fmla="*/ 1 w 69"/>
                  <a:gd name="T7" fmla="*/ 146 h 86"/>
                  <a:gd name="T8" fmla="*/ 124 w 69"/>
                  <a:gd name="T9" fmla="*/ 158 h 86"/>
                  <a:gd name="T10" fmla="*/ 84 w 69"/>
                  <a:gd name="T11" fmla="*/ 149 h 86"/>
                  <a:gd name="T12" fmla="*/ 1 w 69"/>
                  <a:gd name="T13" fmla="*/ 131 h 86"/>
                  <a:gd name="T14" fmla="*/ 132 w 69"/>
                  <a:gd name="T15" fmla="*/ 142 h 86"/>
                  <a:gd name="T16" fmla="*/ 47 w 69"/>
                  <a:gd name="T17" fmla="*/ 122 h 86"/>
                  <a:gd name="T18" fmla="*/ 0 w 69"/>
                  <a:gd name="T19" fmla="*/ 109 h 86"/>
                  <a:gd name="T20" fmla="*/ 124 w 69"/>
                  <a:gd name="T21" fmla="*/ 124 h 86"/>
                  <a:gd name="T22" fmla="*/ 6 w 69"/>
                  <a:gd name="T23" fmla="*/ 87 h 86"/>
                  <a:gd name="T24" fmla="*/ 129 w 69"/>
                  <a:gd name="T25" fmla="*/ 98 h 86"/>
                  <a:gd name="T26" fmla="*/ 0 w 69"/>
                  <a:gd name="T27" fmla="*/ 73 h 86"/>
                  <a:gd name="T28" fmla="*/ 126 w 69"/>
                  <a:gd name="T29" fmla="*/ 90 h 86"/>
                  <a:gd name="T30" fmla="*/ 54 w 69"/>
                  <a:gd name="T31" fmla="*/ 73 h 86"/>
                  <a:gd name="T32" fmla="*/ 5 w 69"/>
                  <a:gd name="T33" fmla="*/ 55 h 86"/>
                  <a:gd name="T34" fmla="*/ 122 w 69"/>
                  <a:gd name="T35" fmla="*/ 78 h 86"/>
                  <a:gd name="T36" fmla="*/ 8 w 69"/>
                  <a:gd name="T37" fmla="*/ 44 h 86"/>
                  <a:gd name="T38" fmla="*/ 122 w 69"/>
                  <a:gd name="T39" fmla="*/ 63 h 86"/>
                  <a:gd name="T40" fmla="*/ 1 w 69"/>
                  <a:gd name="T41" fmla="*/ 30 h 86"/>
                  <a:gd name="T42" fmla="*/ 134 w 69"/>
                  <a:gd name="T43" fmla="*/ 44 h 86"/>
                  <a:gd name="T44" fmla="*/ 13 w 69"/>
                  <a:gd name="T45" fmla="*/ 8 h 86"/>
                  <a:gd name="T46" fmla="*/ 83 w 69"/>
                  <a:gd name="T47" fmla="*/ 24 h 86"/>
                  <a:gd name="T48" fmla="*/ 139 w 69"/>
                  <a:gd name="T49" fmla="*/ 41 h 8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9" h="86">
                    <a:moveTo>
                      <a:pt x="62" y="85"/>
                    </a:moveTo>
                    <a:cubicBezTo>
                      <a:pt x="62" y="85"/>
                      <a:pt x="63" y="85"/>
                      <a:pt x="64" y="85"/>
                    </a:cubicBezTo>
                    <a:cubicBezTo>
                      <a:pt x="51" y="86"/>
                      <a:pt x="36" y="80"/>
                      <a:pt x="23" y="77"/>
                    </a:cubicBezTo>
                    <a:cubicBezTo>
                      <a:pt x="17" y="76"/>
                      <a:pt x="8" y="72"/>
                      <a:pt x="1" y="73"/>
                    </a:cubicBezTo>
                    <a:cubicBezTo>
                      <a:pt x="21" y="73"/>
                      <a:pt x="43" y="76"/>
                      <a:pt x="62" y="80"/>
                    </a:cubicBezTo>
                    <a:cubicBezTo>
                      <a:pt x="57" y="80"/>
                      <a:pt x="48" y="77"/>
                      <a:pt x="42" y="76"/>
                    </a:cubicBezTo>
                    <a:cubicBezTo>
                      <a:pt x="29" y="73"/>
                      <a:pt x="15" y="69"/>
                      <a:pt x="1" y="66"/>
                    </a:cubicBezTo>
                    <a:cubicBezTo>
                      <a:pt x="23" y="64"/>
                      <a:pt x="45" y="70"/>
                      <a:pt x="66" y="72"/>
                    </a:cubicBezTo>
                    <a:cubicBezTo>
                      <a:pt x="52" y="66"/>
                      <a:pt x="37" y="64"/>
                      <a:pt x="23" y="61"/>
                    </a:cubicBezTo>
                    <a:cubicBezTo>
                      <a:pt x="16" y="60"/>
                      <a:pt x="5" y="59"/>
                      <a:pt x="0" y="55"/>
                    </a:cubicBezTo>
                    <a:cubicBezTo>
                      <a:pt x="19" y="53"/>
                      <a:pt x="44" y="57"/>
                      <a:pt x="62" y="63"/>
                    </a:cubicBezTo>
                    <a:cubicBezTo>
                      <a:pt x="44" y="54"/>
                      <a:pt x="20" y="56"/>
                      <a:pt x="3" y="44"/>
                    </a:cubicBezTo>
                    <a:cubicBezTo>
                      <a:pt x="24" y="45"/>
                      <a:pt x="44" y="49"/>
                      <a:pt x="64" y="49"/>
                    </a:cubicBezTo>
                    <a:cubicBezTo>
                      <a:pt x="43" y="49"/>
                      <a:pt x="21" y="42"/>
                      <a:pt x="0" y="37"/>
                    </a:cubicBezTo>
                    <a:cubicBezTo>
                      <a:pt x="19" y="31"/>
                      <a:pt x="44" y="42"/>
                      <a:pt x="63" y="45"/>
                    </a:cubicBezTo>
                    <a:cubicBezTo>
                      <a:pt x="52" y="45"/>
                      <a:pt x="39" y="39"/>
                      <a:pt x="27" y="37"/>
                    </a:cubicBezTo>
                    <a:cubicBezTo>
                      <a:pt x="19" y="35"/>
                      <a:pt x="10" y="32"/>
                      <a:pt x="2" y="28"/>
                    </a:cubicBezTo>
                    <a:cubicBezTo>
                      <a:pt x="23" y="29"/>
                      <a:pt x="41" y="37"/>
                      <a:pt x="61" y="39"/>
                    </a:cubicBezTo>
                    <a:cubicBezTo>
                      <a:pt x="42" y="38"/>
                      <a:pt x="21" y="31"/>
                      <a:pt x="4" y="22"/>
                    </a:cubicBezTo>
                    <a:cubicBezTo>
                      <a:pt x="22" y="20"/>
                      <a:pt x="43" y="29"/>
                      <a:pt x="61" y="32"/>
                    </a:cubicBezTo>
                    <a:cubicBezTo>
                      <a:pt x="44" y="24"/>
                      <a:pt x="20" y="18"/>
                      <a:pt x="1" y="15"/>
                    </a:cubicBezTo>
                    <a:cubicBezTo>
                      <a:pt x="23" y="10"/>
                      <a:pt x="45" y="22"/>
                      <a:pt x="67" y="22"/>
                    </a:cubicBezTo>
                    <a:cubicBezTo>
                      <a:pt x="47" y="16"/>
                      <a:pt x="24" y="13"/>
                      <a:pt x="6" y="4"/>
                    </a:cubicBezTo>
                    <a:cubicBezTo>
                      <a:pt x="13" y="0"/>
                      <a:pt x="34" y="9"/>
                      <a:pt x="41" y="12"/>
                    </a:cubicBezTo>
                    <a:cubicBezTo>
                      <a:pt x="50" y="15"/>
                      <a:pt x="59" y="19"/>
                      <a:pt x="69" y="21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9" name="Freeform 240">
                <a:extLst>
                  <a:ext uri="{FF2B5EF4-FFF2-40B4-BE49-F238E27FC236}">
                    <a16:creationId xmlns:a16="http://schemas.microsoft.com/office/drawing/2014/main" id="{142F8B33-AD78-4959-8011-F94060342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648"/>
                <a:ext cx="109" cy="77"/>
              </a:xfrm>
              <a:custGeom>
                <a:avLst/>
                <a:gdLst>
                  <a:gd name="T0" fmla="*/ 163 w 87"/>
                  <a:gd name="T1" fmla="*/ 91 h 61"/>
                  <a:gd name="T2" fmla="*/ 64 w 87"/>
                  <a:gd name="T3" fmla="*/ 107 h 61"/>
                  <a:gd name="T4" fmla="*/ 13 w 87"/>
                  <a:gd name="T5" fmla="*/ 122 h 61"/>
                  <a:gd name="T6" fmla="*/ 172 w 87"/>
                  <a:gd name="T7" fmla="*/ 80 h 61"/>
                  <a:gd name="T8" fmla="*/ 80 w 87"/>
                  <a:gd name="T9" fmla="*/ 80 h 61"/>
                  <a:gd name="T10" fmla="*/ 8 w 87"/>
                  <a:gd name="T11" fmla="*/ 92 h 61"/>
                  <a:gd name="T12" fmla="*/ 95 w 87"/>
                  <a:gd name="T13" fmla="*/ 78 h 61"/>
                  <a:gd name="T14" fmla="*/ 163 w 87"/>
                  <a:gd name="T15" fmla="*/ 67 h 61"/>
                  <a:gd name="T16" fmla="*/ 6 w 87"/>
                  <a:gd name="T17" fmla="*/ 67 h 61"/>
                  <a:gd name="T18" fmla="*/ 88 w 87"/>
                  <a:gd name="T19" fmla="*/ 47 h 61"/>
                  <a:gd name="T20" fmla="*/ 154 w 87"/>
                  <a:gd name="T21" fmla="*/ 30 h 61"/>
                  <a:gd name="T22" fmla="*/ 10 w 87"/>
                  <a:gd name="T23" fmla="*/ 50 h 61"/>
                  <a:gd name="T24" fmla="*/ 88 w 87"/>
                  <a:gd name="T25" fmla="*/ 32 h 61"/>
                  <a:gd name="T26" fmla="*/ 163 w 87"/>
                  <a:gd name="T27" fmla="*/ 10 h 61"/>
                  <a:gd name="T28" fmla="*/ 60 w 87"/>
                  <a:gd name="T29" fmla="*/ 37 h 61"/>
                  <a:gd name="T30" fmla="*/ 0 w 87"/>
                  <a:gd name="T31" fmla="*/ 44 h 61"/>
                  <a:gd name="T32" fmla="*/ 108 w 87"/>
                  <a:gd name="T33" fmla="*/ 18 h 61"/>
                  <a:gd name="T34" fmla="*/ 157 w 87"/>
                  <a:gd name="T35" fmla="*/ 0 h 6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7" h="61">
                    <a:moveTo>
                      <a:pt x="83" y="45"/>
                    </a:moveTo>
                    <a:cubicBezTo>
                      <a:pt x="67" y="44"/>
                      <a:pt x="49" y="49"/>
                      <a:pt x="33" y="53"/>
                    </a:cubicBezTo>
                    <a:cubicBezTo>
                      <a:pt x="24" y="55"/>
                      <a:pt x="14" y="59"/>
                      <a:pt x="6" y="61"/>
                    </a:cubicBezTo>
                    <a:cubicBezTo>
                      <a:pt x="32" y="54"/>
                      <a:pt x="63" y="52"/>
                      <a:pt x="87" y="40"/>
                    </a:cubicBezTo>
                    <a:cubicBezTo>
                      <a:pt x="73" y="33"/>
                      <a:pt x="56" y="39"/>
                      <a:pt x="41" y="40"/>
                    </a:cubicBezTo>
                    <a:cubicBezTo>
                      <a:pt x="29" y="41"/>
                      <a:pt x="15" y="41"/>
                      <a:pt x="4" y="46"/>
                    </a:cubicBezTo>
                    <a:cubicBezTo>
                      <a:pt x="16" y="49"/>
                      <a:pt x="37" y="42"/>
                      <a:pt x="49" y="39"/>
                    </a:cubicBezTo>
                    <a:cubicBezTo>
                      <a:pt x="59" y="37"/>
                      <a:pt x="75" y="39"/>
                      <a:pt x="83" y="33"/>
                    </a:cubicBezTo>
                    <a:cubicBezTo>
                      <a:pt x="57" y="31"/>
                      <a:pt x="29" y="29"/>
                      <a:pt x="3" y="33"/>
                    </a:cubicBezTo>
                    <a:cubicBezTo>
                      <a:pt x="17" y="32"/>
                      <a:pt x="31" y="26"/>
                      <a:pt x="45" y="23"/>
                    </a:cubicBezTo>
                    <a:cubicBezTo>
                      <a:pt x="56" y="21"/>
                      <a:pt x="67" y="19"/>
                      <a:pt x="78" y="15"/>
                    </a:cubicBezTo>
                    <a:cubicBezTo>
                      <a:pt x="55" y="13"/>
                      <a:pt x="27" y="34"/>
                      <a:pt x="5" y="25"/>
                    </a:cubicBezTo>
                    <a:cubicBezTo>
                      <a:pt x="15" y="18"/>
                      <a:pt x="33" y="18"/>
                      <a:pt x="45" y="16"/>
                    </a:cubicBezTo>
                    <a:cubicBezTo>
                      <a:pt x="58" y="13"/>
                      <a:pt x="70" y="10"/>
                      <a:pt x="83" y="5"/>
                    </a:cubicBezTo>
                    <a:cubicBezTo>
                      <a:pt x="65" y="4"/>
                      <a:pt x="47" y="13"/>
                      <a:pt x="30" y="18"/>
                    </a:cubicBezTo>
                    <a:cubicBezTo>
                      <a:pt x="20" y="21"/>
                      <a:pt x="10" y="20"/>
                      <a:pt x="0" y="22"/>
                    </a:cubicBezTo>
                    <a:cubicBezTo>
                      <a:pt x="18" y="16"/>
                      <a:pt x="37" y="15"/>
                      <a:pt x="55" y="9"/>
                    </a:cubicBezTo>
                    <a:cubicBezTo>
                      <a:pt x="63" y="6"/>
                      <a:pt x="72" y="1"/>
                      <a:pt x="80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0" name="Freeform 241">
                <a:extLst>
                  <a:ext uri="{FF2B5EF4-FFF2-40B4-BE49-F238E27FC236}">
                    <a16:creationId xmlns:a16="http://schemas.microsoft.com/office/drawing/2014/main" id="{9F059232-4372-4C7E-90CD-80A48C884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720"/>
                <a:ext cx="76" cy="95"/>
              </a:xfrm>
              <a:custGeom>
                <a:avLst/>
                <a:gdLst>
                  <a:gd name="T0" fmla="*/ 117 w 60"/>
                  <a:gd name="T1" fmla="*/ 149 h 76"/>
                  <a:gd name="T2" fmla="*/ 6 w 60"/>
                  <a:gd name="T3" fmla="*/ 145 h 76"/>
                  <a:gd name="T4" fmla="*/ 120 w 60"/>
                  <a:gd name="T5" fmla="*/ 135 h 76"/>
                  <a:gd name="T6" fmla="*/ 5 w 60"/>
                  <a:gd name="T7" fmla="*/ 131 h 76"/>
                  <a:gd name="T8" fmla="*/ 122 w 60"/>
                  <a:gd name="T9" fmla="*/ 118 h 76"/>
                  <a:gd name="T10" fmla="*/ 6 w 60"/>
                  <a:gd name="T11" fmla="*/ 108 h 76"/>
                  <a:gd name="T12" fmla="*/ 115 w 60"/>
                  <a:gd name="T13" fmla="*/ 94 h 76"/>
                  <a:gd name="T14" fmla="*/ 0 w 60"/>
                  <a:gd name="T15" fmla="*/ 93 h 76"/>
                  <a:gd name="T16" fmla="*/ 115 w 60"/>
                  <a:gd name="T17" fmla="*/ 86 h 76"/>
                  <a:gd name="T18" fmla="*/ 8 w 60"/>
                  <a:gd name="T19" fmla="*/ 73 h 76"/>
                  <a:gd name="T20" fmla="*/ 120 w 60"/>
                  <a:gd name="T21" fmla="*/ 69 h 76"/>
                  <a:gd name="T22" fmla="*/ 5 w 60"/>
                  <a:gd name="T23" fmla="*/ 56 h 76"/>
                  <a:gd name="T24" fmla="*/ 114 w 60"/>
                  <a:gd name="T25" fmla="*/ 55 h 76"/>
                  <a:gd name="T26" fmla="*/ 10 w 60"/>
                  <a:gd name="T27" fmla="*/ 44 h 76"/>
                  <a:gd name="T28" fmla="*/ 114 w 60"/>
                  <a:gd name="T29" fmla="*/ 41 h 76"/>
                  <a:gd name="T30" fmla="*/ 10 w 60"/>
                  <a:gd name="T31" fmla="*/ 29 h 76"/>
                  <a:gd name="T32" fmla="*/ 120 w 60"/>
                  <a:gd name="T33" fmla="*/ 29 h 76"/>
                  <a:gd name="T34" fmla="*/ 10 w 60"/>
                  <a:gd name="T35" fmla="*/ 5 h 76"/>
                  <a:gd name="T36" fmla="*/ 114 w 60"/>
                  <a:gd name="T37" fmla="*/ 23 h 76"/>
                  <a:gd name="T38" fmla="*/ 16 w 60"/>
                  <a:gd name="T39" fmla="*/ 0 h 7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0" h="76">
                    <a:moveTo>
                      <a:pt x="58" y="76"/>
                    </a:moveTo>
                    <a:cubicBezTo>
                      <a:pt x="42" y="72"/>
                      <a:pt x="20" y="73"/>
                      <a:pt x="3" y="74"/>
                    </a:cubicBezTo>
                    <a:cubicBezTo>
                      <a:pt x="21" y="72"/>
                      <a:pt x="43" y="69"/>
                      <a:pt x="59" y="69"/>
                    </a:cubicBezTo>
                    <a:cubicBezTo>
                      <a:pt x="40" y="69"/>
                      <a:pt x="21" y="66"/>
                      <a:pt x="2" y="67"/>
                    </a:cubicBezTo>
                    <a:cubicBezTo>
                      <a:pt x="20" y="64"/>
                      <a:pt x="42" y="66"/>
                      <a:pt x="60" y="60"/>
                    </a:cubicBezTo>
                    <a:cubicBezTo>
                      <a:pt x="41" y="56"/>
                      <a:pt x="21" y="62"/>
                      <a:pt x="3" y="55"/>
                    </a:cubicBezTo>
                    <a:cubicBezTo>
                      <a:pt x="19" y="55"/>
                      <a:pt x="40" y="50"/>
                      <a:pt x="57" y="48"/>
                    </a:cubicBezTo>
                    <a:cubicBezTo>
                      <a:pt x="38" y="48"/>
                      <a:pt x="19" y="47"/>
                      <a:pt x="0" y="47"/>
                    </a:cubicBezTo>
                    <a:cubicBezTo>
                      <a:pt x="19" y="45"/>
                      <a:pt x="39" y="44"/>
                      <a:pt x="57" y="44"/>
                    </a:cubicBezTo>
                    <a:cubicBezTo>
                      <a:pt x="39" y="40"/>
                      <a:pt x="21" y="43"/>
                      <a:pt x="4" y="37"/>
                    </a:cubicBezTo>
                    <a:cubicBezTo>
                      <a:pt x="21" y="38"/>
                      <a:pt x="41" y="37"/>
                      <a:pt x="59" y="35"/>
                    </a:cubicBezTo>
                    <a:cubicBezTo>
                      <a:pt x="42" y="33"/>
                      <a:pt x="17" y="38"/>
                      <a:pt x="2" y="29"/>
                    </a:cubicBezTo>
                    <a:cubicBezTo>
                      <a:pt x="20" y="28"/>
                      <a:pt x="39" y="27"/>
                      <a:pt x="56" y="28"/>
                    </a:cubicBezTo>
                    <a:cubicBezTo>
                      <a:pt x="40" y="24"/>
                      <a:pt x="20" y="29"/>
                      <a:pt x="5" y="22"/>
                    </a:cubicBezTo>
                    <a:cubicBezTo>
                      <a:pt x="22" y="22"/>
                      <a:pt x="39" y="21"/>
                      <a:pt x="56" y="21"/>
                    </a:cubicBezTo>
                    <a:cubicBezTo>
                      <a:pt x="40" y="19"/>
                      <a:pt x="21" y="19"/>
                      <a:pt x="5" y="14"/>
                    </a:cubicBezTo>
                    <a:cubicBezTo>
                      <a:pt x="22" y="10"/>
                      <a:pt x="42" y="18"/>
                      <a:pt x="59" y="14"/>
                    </a:cubicBezTo>
                    <a:cubicBezTo>
                      <a:pt x="41" y="7"/>
                      <a:pt x="21" y="15"/>
                      <a:pt x="5" y="2"/>
                    </a:cubicBezTo>
                    <a:cubicBezTo>
                      <a:pt x="22" y="0"/>
                      <a:pt x="40" y="8"/>
                      <a:pt x="56" y="11"/>
                    </a:cubicBezTo>
                    <a:cubicBezTo>
                      <a:pt x="41" y="5"/>
                      <a:pt x="23" y="6"/>
                      <a:pt x="8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1" name="Freeform 242">
                <a:extLst>
                  <a:ext uri="{FF2B5EF4-FFF2-40B4-BE49-F238E27FC236}">
                    <a16:creationId xmlns:a16="http://schemas.microsoft.com/office/drawing/2014/main" id="{A840D045-93F7-457C-AE2F-A98DEAF0B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713"/>
                <a:ext cx="111" cy="159"/>
              </a:xfrm>
              <a:custGeom>
                <a:avLst/>
                <a:gdLst>
                  <a:gd name="T0" fmla="*/ 0 w 88"/>
                  <a:gd name="T1" fmla="*/ 48 h 126"/>
                  <a:gd name="T2" fmla="*/ 116 w 88"/>
                  <a:gd name="T3" fmla="*/ 10 h 126"/>
                  <a:gd name="T4" fmla="*/ 164 w 88"/>
                  <a:gd name="T5" fmla="*/ 0 h 126"/>
                  <a:gd name="T6" fmla="*/ 91 w 88"/>
                  <a:gd name="T7" fmla="*/ 25 h 126"/>
                  <a:gd name="T8" fmla="*/ 1 w 88"/>
                  <a:gd name="T9" fmla="*/ 59 h 126"/>
                  <a:gd name="T10" fmla="*/ 114 w 88"/>
                  <a:gd name="T11" fmla="*/ 29 h 126"/>
                  <a:gd name="T12" fmla="*/ 156 w 88"/>
                  <a:gd name="T13" fmla="*/ 18 h 126"/>
                  <a:gd name="T14" fmla="*/ 50 w 88"/>
                  <a:gd name="T15" fmla="*/ 67 h 126"/>
                  <a:gd name="T16" fmla="*/ 6 w 88"/>
                  <a:gd name="T17" fmla="*/ 86 h 126"/>
                  <a:gd name="T18" fmla="*/ 108 w 88"/>
                  <a:gd name="T19" fmla="*/ 53 h 126"/>
                  <a:gd name="T20" fmla="*/ 151 w 88"/>
                  <a:gd name="T21" fmla="*/ 40 h 126"/>
                  <a:gd name="T22" fmla="*/ 63 w 88"/>
                  <a:gd name="T23" fmla="*/ 80 h 126"/>
                  <a:gd name="T24" fmla="*/ 6 w 88"/>
                  <a:gd name="T25" fmla="*/ 105 h 126"/>
                  <a:gd name="T26" fmla="*/ 159 w 88"/>
                  <a:gd name="T27" fmla="*/ 61 h 126"/>
                  <a:gd name="T28" fmla="*/ 79 w 88"/>
                  <a:gd name="T29" fmla="*/ 97 h 126"/>
                  <a:gd name="T30" fmla="*/ 14 w 88"/>
                  <a:gd name="T31" fmla="*/ 129 h 126"/>
                  <a:gd name="T32" fmla="*/ 122 w 88"/>
                  <a:gd name="T33" fmla="*/ 92 h 126"/>
                  <a:gd name="T34" fmla="*/ 164 w 88"/>
                  <a:gd name="T35" fmla="*/ 80 h 126"/>
                  <a:gd name="T36" fmla="*/ 29 w 88"/>
                  <a:gd name="T37" fmla="*/ 151 h 126"/>
                  <a:gd name="T38" fmla="*/ 163 w 88"/>
                  <a:gd name="T39" fmla="*/ 101 h 126"/>
                  <a:gd name="T40" fmla="*/ 71 w 88"/>
                  <a:gd name="T41" fmla="*/ 148 h 126"/>
                  <a:gd name="T42" fmla="*/ 30 w 88"/>
                  <a:gd name="T43" fmla="*/ 168 h 126"/>
                  <a:gd name="T44" fmla="*/ 124 w 88"/>
                  <a:gd name="T45" fmla="*/ 135 h 126"/>
                  <a:gd name="T46" fmla="*/ 164 w 88"/>
                  <a:gd name="T47" fmla="*/ 121 h 126"/>
                  <a:gd name="T48" fmla="*/ 37 w 88"/>
                  <a:gd name="T49" fmla="*/ 191 h 126"/>
                  <a:gd name="T50" fmla="*/ 167 w 88"/>
                  <a:gd name="T51" fmla="*/ 145 h 126"/>
                  <a:gd name="T52" fmla="*/ 37 w 88"/>
                  <a:gd name="T53" fmla="*/ 213 h 126"/>
                  <a:gd name="T54" fmla="*/ 170 w 88"/>
                  <a:gd name="T55" fmla="*/ 156 h 126"/>
                  <a:gd name="T56" fmla="*/ 107 w 88"/>
                  <a:gd name="T57" fmla="*/ 197 h 126"/>
                  <a:gd name="T58" fmla="*/ 50 w 88"/>
                  <a:gd name="T59" fmla="*/ 231 h 126"/>
                  <a:gd name="T60" fmla="*/ 124 w 88"/>
                  <a:gd name="T61" fmla="*/ 201 h 126"/>
                  <a:gd name="T62" fmla="*/ 177 w 88"/>
                  <a:gd name="T63" fmla="*/ 184 h 126"/>
                  <a:gd name="T64" fmla="*/ 108 w 88"/>
                  <a:gd name="T65" fmla="*/ 223 h 126"/>
                  <a:gd name="T66" fmla="*/ 56 w 88"/>
                  <a:gd name="T67" fmla="*/ 254 h 1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8" h="126">
                    <a:moveTo>
                      <a:pt x="0" y="24"/>
                    </a:moveTo>
                    <a:cubicBezTo>
                      <a:pt x="17" y="16"/>
                      <a:pt x="39" y="9"/>
                      <a:pt x="58" y="5"/>
                    </a:cubicBezTo>
                    <a:cubicBezTo>
                      <a:pt x="66" y="4"/>
                      <a:pt x="74" y="1"/>
                      <a:pt x="82" y="0"/>
                    </a:cubicBezTo>
                    <a:cubicBezTo>
                      <a:pt x="70" y="5"/>
                      <a:pt x="57" y="7"/>
                      <a:pt x="45" y="13"/>
                    </a:cubicBezTo>
                    <a:cubicBezTo>
                      <a:pt x="32" y="18"/>
                      <a:pt x="11" y="20"/>
                      <a:pt x="1" y="29"/>
                    </a:cubicBezTo>
                    <a:cubicBezTo>
                      <a:pt x="19" y="29"/>
                      <a:pt x="39" y="19"/>
                      <a:pt x="56" y="14"/>
                    </a:cubicBezTo>
                    <a:cubicBezTo>
                      <a:pt x="63" y="12"/>
                      <a:pt x="72" y="12"/>
                      <a:pt x="78" y="9"/>
                    </a:cubicBezTo>
                    <a:cubicBezTo>
                      <a:pt x="61" y="19"/>
                      <a:pt x="42" y="25"/>
                      <a:pt x="25" y="33"/>
                    </a:cubicBezTo>
                    <a:cubicBezTo>
                      <a:pt x="17" y="36"/>
                      <a:pt x="9" y="38"/>
                      <a:pt x="3" y="43"/>
                    </a:cubicBezTo>
                    <a:cubicBezTo>
                      <a:pt x="18" y="34"/>
                      <a:pt x="37" y="31"/>
                      <a:pt x="54" y="26"/>
                    </a:cubicBezTo>
                    <a:cubicBezTo>
                      <a:pt x="61" y="24"/>
                      <a:pt x="68" y="21"/>
                      <a:pt x="75" y="20"/>
                    </a:cubicBezTo>
                    <a:cubicBezTo>
                      <a:pt x="63" y="30"/>
                      <a:pt x="46" y="34"/>
                      <a:pt x="32" y="40"/>
                    </a:cubicBezTo>
                    <a:cubicBezTo>
                      <a:pt x="24" y="43"/>
                      <a:pt x="12" y="52"/>
                      <a:pt x="3" y="52"/>
                    </a:cubicBezTo>
                    <a:cubicBezTo>
                      <a:pt x="26" y="42"/>
                      <a:pt x="54" y="34"/>
                      <a:pt x="79" y="30"/>
                    </a:cubicBezTo>
                    <a:cubicBezTo>
                      <a:pt x="67" y="37"/>
                      <a:pt x="53" y="42"/>
                      <a:pt x="40" y="48"/>
                    </a:cubicBezTo>
                    <a:cubicBezTo>
                      <a:pt x="29" y="52"/>
                      <a:pt x="19" y="60"/>
                      <a:pt x="7" y="64"/>
                    </a:cubicBezTo>
                    <a:cubicBezTo>
                      <a:pt x="25" y="61"/>
                      <a:pt x="43" y="50"/>
                      <a:pt x="61" y="46"/>
                    </a:cubicBezTo>
                    <a:cubicBezTo>
                      <a:pt x="68" y="44"/>
                      <a:pt x="75" y="43"/>
                      <a:pt x="82" y="40"/>
                    </a:cubicBezTo>
                    <a:cubicBezTo>
                      <a:pt x="63" y="56"/>
                      <a:pt x="34" y="61"/>
                      <a:pt x="14" y="75"/>
                    </a:cubicBezTo>
                    <a:cubicBezTo>
                      <a:pt x="36" y="70"/>
                      <a:pt x="59" y="58"/>
                      <a:pt x="81" y="50"/>
                    </a:cubicBezTo>
                    <a:cubicBezTo>
                      <a:pt x="70" y="62"/>
                      <a:pt x="50" y="68"/>
                      <a:pt x="35" y="74"/>
                    </a:cubicBezTo>
                    <a:cubicBezTo>
                      <a:pt x="30" y="77"/>
                      <a:pt x="19" y="79"/>
                      <a:pt x="15" y="83"/>
                    </a:cubicBezTo>
                    <a:cubicBezTo>
                      <a:pt x="31" y="79"/>
                      <a:pt x="47" y="73"/>
                      <a:pt x="62" y="67"/>
                    </a:cubicBezTo>
                    <a:cubicBezTo>
                      <a:pt x="69" y="64"/>
                      <a:pt x="76" y="63"/>
                      <a:pt x="82" y="60"/>
                    </a:cubicBezTo>
                    <a:cubicBezTo>
                      <a:pt x="63" y="75"/>
                      <a:pt x="37" y="81"/>
                      <a:pt x="18" y="95"/>
                    </a:cubicBezTo>
                    <a:cubicBezTo>
                      <a:pt x="40" y="89"/>
                      <a:pt x="61" y="78"/>
                      <a:pt x="83" y="72"/>
                    </a:cubicBezTo>
                    <a:cubicBezTo>
                      <a:pt x="62" y="81"/>
                      <a:pt x="36" y="92"/>
                      <a:pt x="18" y="106"/>
                    </a:cubicBezTo>
                    <a:cubicBezTo>
                      <a:pt x="39" y="96"/>
                      <a:pt x="63" y="83"/>
                      <a:pt x="85" y="78"/>
                    </a:cubicBezTo>
                    <a:cubicBezTo>
                      <a:pt x="83" y="86"/>
                      <a:pt x="61" y="95"/>
                      <a:pt x="53" y="98"/>
                    </a:cubicBezTo>
                    <a:cubicBezTo>
                      <a:pt x="44" y="102"/>
                      <a:pt x="33" y="108"/>
                      <a:pt x="25" y="115"/>
                    </a:cubicBezTo>
                    <a:cubicBezTo>
                      <a:pt x="38" y="114"/>
                      <a:pt x="50" y="104"/>
                      <a:pt x="62" y="100"/>
                    </a:cubicBezTo>
                    <a:cubicBezTo>
                      <a:pt x="70" y="96"/>
                      <a:pt x="81" y="96"/>
                      <a:pt x="88" y="92"/>
                    </a:cubicBezTo>
                    <a:cubicBezTo>
                      <a:pt x="79" y="100"/>
                      <a:pt x="65" y="106"/>
                      <a:pt x="54" y="111"/>
                    </a:cubicBezTo>
                    <a:cubicBezTo>
                      <a:pt x="45" y="116"/>
                      <a:pt x="37" y="122"/>
                      <a:pt x="28" y="12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2" name="Freeform 243">
                <a:extLst>
                  <a:ext uri="{FF2B5EF4-FFF2-40B4-BE49-F238E27FC236}">
                    <a16:creationId xmlns:a16="http://schemas.microsoft.com/office/drawing/2014/main" id="{D619BD9D-22DC-431C-B13E-C6A8D638D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2625"/>
                <a:ext cx="79" cy="97"/>
              </a:xfrm>
              <a:custGeom>
                <a:avLst/>
                <a:gdLst>
                  <a:gd name="T0" fmla="*/ 8 w 63"/>
                  <a:gd name="T1" fmla="*/ 8 h 77"/>
                  <a:gd name="T2" fmla="*/ 80 w 63"/>
                  <a:gd name="T3" fmla="*/ 18 h 77"/>
                  <a:gd name="T4" fmla="*/ 119 w 63"/>
                  <a:gd name="T5" fmla="*/ 20 h 77"/>
                  <a:gd name="T6" fmla="*/ 55 w 63"/>
                  <a:gd name="T7" fmla="*/ 13 h 77"/>
                  <a:gd name="T8" fmla="*/ 13 w 63"/>
                  <a:gd name="T9" fmla="*/ 16 h 77"/>
                  <a:gd name="T10" fmla="*/ 124 w 63"/>
                  <a:gd name="T11" fmla="*/ 33 h 77"/>
                  <a:gd name="T12" fmla="*/ 8 w 63"/>
                  <a:gd name="T13" fmla="*/ 30 h 77"/>
                  <a:gd name="T14" fmla="*/ 92 w 63"/>
                  <a:gd name="T15" fmla="*/ 47 h 77"/>
                  <a:gd name="T16" fmla="*/ 123 w 63"/>
                  <a:gd name="T17" fmla="*/ 54 h 77"/>
                  <a:gd name="T18" fmla="*/ 1 w 63"/>
                  <a:gd name="T19" fmla="*/ 48 h 77"/>
                  <a:gd name="T20" fmla="*/ 118 w 63"/>
                  <a:gd name="T21" fmla="*/ 72 h 77"/>
                  <a:gd name="T22" fmla="*/ 8 w 63"/>
                  <a:gd name="T23" fmla="*/ 67 h 77"/>
                  <a:gd name="T24" fmla="*/ 119 w 63"/>
                  <a:gd name="T25" fmla="*/ 93 h 77"/>
                  <a:gd name="T26" fmla="*/ 44 w 63"/>
                  <a:gd name="T27" fmla="*/ 91 h 77"/>
                  <a:gd name="T28" fmla="*/ 0 w 63"/>
                  <a:gd name="T29" fmla="*/ 84 h 77"/>
                  <a:gd name="T30" fmla="*/ 118 w 63"/>
                  <a:gd name="T31" fmla="*/ 110 h 77"/>
                  <a:gd name="T32" fmla="*/ 13 w 63"/>
                  <a:gd name="T33" fmla="*/ 102 h 77"/>
                  <a:gd name="T34" fmla="*/ 117 w 63"/>
                  <a:gd name="T35" fmla="*/ 121 h 77"/>
                  <a:gd name="T36" fmla="*/ 13 w 63"/>
                  <a:gd name="T37" fmla="*/ 115 h 77"/>
                  <a:gd name="T38" fmla="*/ 80 w 63"/>
                  <a:gd name="T39" fmla="*/ 132 h 77"/>
                  <a:gd name="T40" fmla="*/ 117 w 63"/>
                  <a:gd name="T41" fmla="*/ 139 h 77"/>
                  <a:gd name="T42" fmla="*/ 13 w 63"/>
                  <a:gd name="T43" fmla="*/ 128 h 77"/>
                  <a:gd name="T44" fmla="*/ 79 w 63"/>
                  <a:gd name="T45" fmla="*/ 146 h 77"/>
                  <a:gd name="T46" fmla="*/ 117 w 63"/>
                  <a:gd name="T47" fmla="*/ 154 h 7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3" h="77">
                    <a:moveTo>
                      <a:pt x="4" y="4"/>
                    </a:moveTo>
                    <a:cubicBezTo>
                      <a:pt x="13" y="0"/>
                      <a:pt x="32" y="8"/>
                      <a:pt x="41" y="9"/>
                    </a:cubicBezTo>
                    <a:cubicBezTo>
                      <a:pt x="48" y="10"/>
                      <a:pt x="55" y="10"/>
                      <a:pt x="61" y="10"/>
                    </a:cubicBezTo>
                    <a:cubicBezTo>
                      <a:pt x="53" y="6"/>
                      <a:pt x="38" y="7"/>
                      <a:pt x="28" y="6"/>
                    </a:cubicBezTo>
                    <a:cubicBezTo>
                      <a:pt x="20" y="5"/>
                      <a:pt x="13" y="4"/>
                      <a:pt x="6" y="8"/>
                    </a:cubicBezTo>
                    <a:cubicBezTo>
                      <a:pt x="24" y="11"/>
                      <a:pt x="44" y="17"/>
                      <a:pt x="63" y="17"/>
                    </a:cubicBezTo>
                    <a:cubicBezTo>
                      <a:pt x="43" y="17"/>
                      <a:pt x="23" y="15"/>
                      <a:pt x="4" y="15"/>
                    </a:cubicBezTo>
                    <a:cubicBezTo>
                      <a:pt x="17" y="18"/>
                      <a:pt x="32" y="20"/>
                      <a:pt x="46" y="23"/>
                    </a:cubicBezTo>
                    <a:cubicBezTo>
                      <a:pt x="51" y="24"/>
                      <a:pt x="57" y="27"/>
                      <a:pt x="62" y="27"/>
                    </a:cubicBezTo>
                    <a:cubicBezTo>
                      <a:pt x="42" y="26"/>
                      <a:pt x="22" y="24"/>
                      <a:pt x="1" y="24"/>
                    </a:cubicBezTo>
                    <a:cubicBezTo>
                      <a:pt x="20" y="27"/>
                      <a:pt x="41" y="32"/>
                      <a:pt x="60" y="36"/>
                    </a:cubicBezTo>
                    <a:cubicBezTo>
                      <a:pt x="41" y="40"/>
                      <a:pt x="22" y="35"/>
                      <a:pt x="4" y="33"/>
                    </a:cubicBezTo>
                    <a:cubicBezTo>
                      <a:pt x="23" y="39"/>
                      <a:pt x="42" y="43"/>
                      <a:pt x="61" y="47"/>
                    </a:cubicBezTo>
                    <a:cubicBezTo>
                      <a:pt x="48" y="48"/>
                      <a:pt x="34" y="46"/>
                      <a:pt x="22" y="45"/>
                    </a:cubicBezTo>
                    <a:cubicBezTo>
                      <a:pt x="14" y="44"/>
                      <a:pt x="8" y="41"/>
                      <a:pt x="0" y="42"/>
                    </a:cubicBezTo>
                    <a:cubicBezTo>
                      <a:pt x="19" y="49"/>
                      <a:pt x="41" y="49"/>
                      <a:pt x="60" y="55"/>
                    </a:cubicBezTo>
                    <a:cubicBezTo>
                      <a:pt x="42" y="56"/>
                      <a:pt x="24" y="49"/>
                      <a:pt x="6" y="51"/>
                    </a:cubicBezTo>
                    <a:cubicBezTo>
                      <a:pt x="22" y="56"/>
                      <a:pt x="45" y="54"/>
                      <a:pt x="59" y="60"/>
                    </a:cubicBezTo>
                    <a:cubicBezTo>
                      <a:pt x="43" y="60"/>
                      <a:pt x="21" y="61"/>
                      <a:pt x="6" y="57"/>
                    </a:cubicBezTo>
                    <a:cubicBezTo>
                      <a:pt x="11" y="63"/>
                      <a:pt x="32" y="64"/>
                      <a:pt x="41" y="66"/>
                    </a:cubicBezTo>
                    <a:cubicBezTo>
                      <a:pt x="47" y="67"/>
                      <a:pt x="53" y="67"/>
                      <a:pt x="59" y="69"/>
                    </a:cubicBezTo>
                    <a:cubicBezTo>
                      <a:pt x="43" y="64"/>
                      <a:pt x="23" y="62"/>
                      <a:pt x="6" y="64"/>
                    </a:cubicBezTo>
                    <a:cubicBezTo>
                      <a:pt x="9" y="71"/>
                      <a:pt x="32" y="72"/>
                      <a:pt x="40" y="73"/>
                    </a:cubicBezTo>
                    <a:cubicBezTo>
                      <a:pt x="47" y="74"/>
                      <a:pt x="53" y="75"/>
                      <a:pt x="59" y="77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3" name="Freeform 244">
                <a:extLst>
                  <a:ext uri="{FF2B5EF4-FFF2-40B4-BE49-F238E27FC236}">
                    <a16:creationId xmlns:a16="http://schemas.microsoft.com/office/drawing/2014/main" id="{90A4B211-24E2-4EF7-A45F-EE6B23FFD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844"/>
                <a:ext cx="103" cy="146"/>
              </a:xfrm>
              <a:custGeom>
                <a:avLst/>
                <a:gdLst>
                  <a:gd name="T0" fmla="*/ 8 w 82"/>
                  <a:gd name="T1" fmla="*/ 60 h 116"/>
                  <a:gd name="T2" fmla="*/ 79 w 82"/>
                  <a:gd name="T3" fmla="*/ 20 h 116"/>
                  <a:gd name="T4" fmla="*/ 117 w 82"/>
                  <a:gd name="T5" fmla="*/ 0 h 116"/>
                  <a:gd name="T6" fmla="*/ 57 w 82"/>
                  <a:gd name="T7" fmla="*/ 37 h 116"/>
                  <a:gd name="T8" fmla="*/ 0 w 82"/>
                  <a:gd name="T9" fmla="*/ 69 h 116"/>
                  <a:gd name="T10" fmla="*/ 87 w 82"/>
                  <a:gd name="T11" fmla="*/ 29 h 116"/>
                  <a:gd name="T12" fmla="*/ 126 w 82"/>
                  <a:gd name="T13" fmla="*/ 8 h 116"/>
                  <a:gd name="T14" fmla="*/ 18 w 82"/>
                  <a:gd name="T15" fmla="*/ 92 h 116"/>
                  <a:gd name="T16" fmla="*/ 129 w 82"/>
                  <a:gd name="T17" fmla="*/ 29 h 116"/>
                  <a:gd name="T18" fmla="*/ 65 w 82"/>
                  <a:gd name="T19" fmla="*/ 86 h 116"/>
                  <a:gd name="T20" fmla="*/ 24 w 82"/>
                  <a:gd name="T21" fmla="*/ 115 h 116"/>
                  <a:gd name="T22" fmla="*/ 131 w 82"/>
                  <a:gd name="T23" fmla="*/ 55 h 116"/>
                  <a:gd name="T24" fmla="*/ 69 w 82"/>
                  <a:gd name="T25" fmla="*/ 106 h 116"/>
                  <a:gd name="T26" fmla="*/ 38 w 82"/>
                  <a:gd name="T27" fmla="*/ 133 h 116"/>
                  <a:gd name="T28" fmla="*/ 139 w 82"/>
                  <a:gd name="T29" fmla="*/ 74 h 116"/>
                  <a:gd name="T30" fmla="*/ 84 w 82"/>
                  <a:gd name="T31" fmla="*/ 111 h 116"/>
                  <a:gd name="T32" fmla="*/ 33 w 82"/>
                  <a:gd name="T33" fmla="*/ 147 h 116"/>
                  <a:gd name="T34" fmla="*/ 106 w 82"/>
                  <a:gd name="T35" fmla="*/ 103 h 116"/>
                  <a:gd name="T36" fmla="*/ 141 w 82"/>
                  <a:gd name="T37" fmla="*/ 84 h 116"/>
                  <a:gd name="T38" fmla="*/ 92 w 82"/>
                  <a:gd name="T39" fmla="*/ 128 h 116"/>
                  <a:gd name="T40" fmla="*/ 48 w 82"/>
                  <a:gd name="T41" fmla="*/ 164 h 116"/>
                  <a:gd name="T42" fmla="*/ 109 w 82"/>
                  <a:gd name="T43" fmla="*/ 123 h 116"/>
                  <a:gd name="T44" fmla="*/ 146 w 82"/>
                  <a:gd name="T45" fmla="*/ 102 h 116"/>
                  <a:gd name="T46" fmla="*/ 52 w 82"/>
                  <a:gd name="T47" fmla="*/ 183 h 116"/>
                  <a:gd name="T48" fmla="*/ 155 w 82"/>
                  <a:gd name="T49" fmla="*/ 121 h 116"/>
                  <a:gd name="T50" fmla="*/ 65 w 82"/>
                  <a:gd name="T51" fmla="*/ 209 h 116"/>
                  <a:gd name="T52" fmla="*/ 126 w 82"/>
                  <a:gd name="T53" fmla="*/ 164 h 116"/>
                  <a:gd name="T54" fmla="*/ 162 w 82"/>
                  <a:gd name="T55" fmla="*/ 141 h 116"/>
                  <a:gd name="T56" fmla="*/ 111 w 82"/>
                  <a:gd name="T57" fmla="*/ 190 h 116"/>
                  <a:gd name="T58" fmla="*/ 78 w 82"/>
                  <a:gd name="T59" fmla="*/ 232 h 11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82" h="116">
                    <a:moveTo>
                      <a:pt x="4" y="30"/>
                    </a:moveTo>
                    <a:cubicBezTo>
                      <a:pt x="7" y="21"/>
                      <a:pt x="32" y="14"/>
                      <a:pt x="40" y="10"/>
                    </a:cubicBezTo>
                    <a:cubicBezTo>
                      <a:pt x="47" y="6"/>
                      <a:pt x="54" y="3"/>
                      <a:pt x="59" y="0"/>
                    </a:cubicBezTo>
                    <a:cubicBezTo>
                      <a:pt x="53" y="8"/>
                      <a:pt x="38" y="12"/>
                      <a:pt x="29" y="18"/>
                    </a:cubicBezTo>
                    <a:cubicBezTo>
                      <a:pt x="20" y="24"/>
                      <a:pt x="9" y="29"/>
                      <a:pt x="0" y="35"/>
                    </a:cubicBezTo>
                    <a:cubicBezTo>
                      <a:pt x="13" y="26"/>
                      <a:pt x="30" y="21"/>
                      <a:pt x="44" y="14"/>
                    </a:cubicBezTo>
                    <a:cubicBezTo>
                      <a:pt x="51" y="11"/>
                      <a:pt x="58" y="7"/>
                      <a:pt x="64" y="4"/>
                    </a:cubicBezTo>
                    <a:cubicBezTo>
                      <a:pt x="49" y="21"/>
                      <a:pt x="27" y="32"/>
                      <a:pt x="9" y="46"/>
                    </a:cubicBezTo>
                    <a:cubicBezTo>
                      <a:pt x="23" y="33"/>
                      <a:pt x="47" y="23"/>
                      <a:pt x="65" y="14"/>
                    </a:cubicBezTo>
                    <a:cubicBezTo>
                      <a:pt x="54" y="24"/>
                      <a:pt x="44" y="34"/>
                      <a:pt x="33" y="43"/>
                    </a:cubicBezTo>
                    <a:cubicBezTo>
                      <a:pt x="27" y="48"/>
                      <a:pt x="17" y="51"/>
                      <a:pt x="12" y="57"/>
                    </a:cubicBezTo>
                    <a:cubicBezTo>
                      <a:pt x="30" y="47"/>
                      <a:pt x="49" y="38"/>
                      <a:pt x="66" y="28"/>
                    </a:cubicBezTo>
                    <a:cubicBezTo>
                      <a:pt x="58" y="38"/>
                      <a:pt x="45" y="45"/>
                      <a:pt x="35" y="53"/>
                    </a:cubicBezTo>
                    <a:cubicBezTo>
                      <a:pt x="30" y="57"/>
                      <a:pt x="21" y="61"/>
                      <a:pt x="19" y="67"/>
                    </a:cubicBezTo>
                    <a:cubicBezTo>
                      <a:pt x="36" y="56"/>
                      <a:pt x="55" y="48"/>
                      <a:pt x="70" y="37"/>
                    </a:cubicBezTo>
                    <a:cubicBezTo>
                      <a:pt x="62" y="44"/>
                      <a:pt x="51" y="50"/>
                      <a:pt x="42" y="56"/>
                    </a:cubicBezTo>
                    <a:cubicBezTo>
                      <a:pt x="34" y="62"/>
                      <a:pt x="25" y="69"/>
                      <a:pt x="17" y="74"/>
                    </a:cubicBezTo>
                    <a:cubicBezTo>
                      <a:pt x="29" y="71"/>
                      <a:pt x="42" y="59"/>
                      <a:pt x="53" y="52"/>
                    </a:cubicBezTo>
                    <a:cubicBezTo>
                      <a:pt x="59" y="49"/>
                      <a:pt x="65" y="44"/>
                      <a:pt x="71" y="42"/>
                    </a:cubicBezTo>
                    <a:cubicBezTo>
                      <a:pt x="67" y="52"/>
                      <a:pt x="54" y="58"/>
                      <a:pt x="46" y="64"/>
                    </a:cubicBezTo>
                    <a:cubicBezTo>
                      <a:pt x="38" y="70"/>
                      <a:pt x="31" y="77"/>
                      <a:pt x="24" y="82"/>
                    </a:cubicBezTo>
                    <a:cubicBezTo>
                      <a:pt x="33" y="79"/>
                      <a:pt x="46" y="67"/>
                      <a:pt x="55" y="62"/>
                    </a:cubicBezTo>
                    <a:cubicBezTo>
                      <a:pt x="61" y="58"/>
                      <a:pt x="67" y="54"/>
                      <a:pt x="73" y="51"/>
                    </a:cubicBezTo>
                    <a:cubicBezTo>
                      <a:pt x="60" y="66"/>
                      <a:pt x="41" y="78"/>
                      <a:pt x="26" y="91"/>
                    </a:cubicBezTo>
                    <a:cubicBezTo>
                      <a:pt x="42" y="79"/>
                      <a:pt x="63" y="71"/>
                      <a:pt x="78" y="60"/>
                    </a:cubicBezTo>
                    <a:cubicBezTo>
                      <a:pt x="65" y="77"/>
                      <a:pt x="46" y="88"/>
                      <a:pt x="33" y="105"/>
                    </a:cubicBezTo>
                    <a:cubicBezTo>
                      <a:pt x="43" y="97"/>
                      <a:pt x="53" y="89"/>
                      <a:pt x="64" y="82"/>
                    </a:cubicBezTo>
                    <a:cubicBezTo>
                      <a:pt x="70" y="78"/>
                      <a:pt x="78" y="75"/>
                      <a:pt x="82" y="71"/>
                    </a:cubicBezTo>
                    <a:cubicBezTo>
                      <a:pt x="77" y="80"/>
                      <a:pt x="63" y="87"/>
                      <a:pt x="56" y="95"/>
                    </a:cubicBezTo>
                    <a:cubicBezTo>
                      <a:pt x="49" y="101"/>
                      <a:pt x="44" y="110"/>
                      <a:pt x="39" y="116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4" name="Freeform 245">
                <a:extLst>
                  <a:ext uri="{FF2B5EF4-FFF2-40B4-BE49-F238E27FC236}">
                    <a16:creationId xmlns:a16="http://schemas.microsoft.com/office/drawing/2014/main" id="{36A753AD-E043-43FF-9FAB-14331919A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819"/>
                <a:ext cx="74" cy="89"/>
              </a:xfrm>
              <a:custGeom>
                <a:avLst/>
                <a:gdLst>
                  <a:gd name="T0" fmla="*/ 117 w 59"/>
                  <a:gd name="T1" fmla="*/ 138 h 71"/>
                  <a:gd name="T2" fmla="*/ 45 w 59"/>
                  <a:gd name="T3" fmla="*/ 117 h 71"/>
                  <a:gd name="T4" fmla="*/ 1 w 59"/>
                  <a:gd name="T5" fmla="*/ 104 h 71"/>
                  <a:gd name="T6" fmla="*/ 109 w 59"/>
                  <a:gd name="T7" fmla="*/ 128 h 71"/>
                  <a:gd name="T8" fmla="*/ 6 w 59"/>
                  <a:gd name="T9" fmla="*/ 93 h 71"/>
                  <a:gd name="T10" fmla="*/ 112 w 59"/>
                  <a:gd name="T11" fmla="*/ 110 h 71"/>
                  <a:gd name="T12" fmla="*/ 6 w 59"/>
                  <a:gd name="T13" fmla="*/ 76 h 71"/>
                  <a:gd name="T14" fmla="*/ 55 w 59"/>
                  <a:gd name="T15" fmla="*/ 83 h 71"/>
                  <a:gd name="T16" fmla="*/ 107 w 59"/>
                  <a:gd name="T17" fmla="*/ 86 h 71"/>
                  <a:gd name="T18" fmla="*/ 56 w 59"/>
                  <a:gd name="T19" fmla="*/ 75 h 71"/>
                  <a:gd name="T20" fmla="*/ 5 w 59"/>
                  <a:gd name="T21" fmla="*/ 64 h 71"/>
                  <a:gd name="T22" fmla="*/ 112 w 59"/>
                  <a:gd name="T23" fmla="*/ 73 h 71"/>
                  <a:gd name="T24" fmla="*/ 69 w 59"/>
                  <a:gd name="T25" fmla="*/ 60 h 71"/>
                  <a:gd name="T26" fmla="*/ 0 w 59"/>
                  <a:gd name="T27" fmla="*/ 49 h 71"/>
                  <a:gd name="T28" fmla="*/ 117 w 59"/>
                  <a:gd name="T29" fmla="*/ 54 h 71"/>
                  <a:gd name="T30" fmla="*/ 1 w 59"/>
                  <a:gd name="T31" fmla="*/ 31 h 71"/>
                  <a:gd name="T32" fmla="*/ 115 w 59"/>
                  <a:gd name="T33" fmla="*/ 36 h 71"/>
                  <a:gd name="T34" fmla="*/ 6 w 59"/>
                  <a:gd name="T35" fmla="*/ 25 h 71"/>
                  <a:gd name="T36" fmla="*/ 115 w 59"/>
                  <a:gd name="T37" fmla="*/ 23 h 71"/>
                  <a:gd name="T38" fmla="*/ 44 w 59"/>
                  <a:gd name="T39" fmla="*/ 8 h 71"/>
                  <a:gd name="T40" fmla="*/ 8 w 59"/>
                  <a:gd name="T41" fmla="*/ 8 h 71"/>
                  <a:gd name="T42" fmla="*/ 109 w 59"/>
                  <a:gd name="T43" fmla="*/ 5 h 7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9" h="71">
                    <a:moveTo>
                      <a:pt x="59" y="70"/>
                    </a:moveTo>
                    <a:cubicBezTo>
                      <a:pt x="48" y="71"/>
                      <a:pt x="34" y="62"/>
                      <a:pt x="23" y="59"/>
                    </a:cubicBezTo>
                    <a:cubicBezTo>
                      <a:pt x="15" y="57"/>
                      <a:pt x="8" y="56"/>
                      <a:pt x="1" y="53"/>
                    </a:cubicBezTo>
                    <a:cubicBezTo>
                      <a:pt x="19" y="57"/>
                      <a:pt x="37" y="64"/>
                      <a:pt x="55" y="65"/>
                    </a:cubicBezTo>
                    <a:cubicBezTo>
                      <a:pt x="39" y="57"/>
                      <a:pt x="19" y="51"/>
                      <a:pt x="3" y="47"/>
                    </a:cubicBezTo>
                    <a:cubicBezTo>
                      <a:pt x="20" y="49"/>
                      <a:pt x="41" y="50"/>
                      <a:pt x="57" y="56"/>
                    </a:cubicBezTo>
                    <a:cubicBezTo>
                      <a:pt x="41" y="48"/>
                      <a:pt x="20" y="41"/>
                      <a:pt x="3" y="39"/>
                    </a:cubicBezTo>
                    <a:cubicBezTo>
                      <a:pt x="11" y="39"/>
                      <a:pt x="20" y="41"/>
                      <a:pt x="28" y="42"/>
                    </a:cubicBezTo>
                    <a:cubicBezTo>
                      <a:pt x="36" y="43"/>
                      <a:pt x="47" y="42"/>
                      <a:pt x="54" y="44"/>
                    </a:cubicBezTo>
                    <a:cubicBezTo>
                      <a:pt x="46" y="45"/>
                      <a:pt x="37" y="40"/>
                      <a:pt x="29" y="38"/>
                    </a:cubicBezTo>
                    <a:cubicBezTo>
                      <a:pt x="21" y="36"/>
                      <a:pt x="8" y="37"/>
                      <a:pt x="2" y="33"/>
                    </a:cubicBezTo>
                    <a:cubicBezTo>
                      <a:pt x="20" y="35"/>
                      <a:pt x="38" y="37"/>
                      <a:pt x="57" y="37"/>
                    </a:cubicBezTo>
                    <a:cubicBezTo>
                      <a:pt x="52" y="37"/>
                      <a:pt x="42" y="31"/>
                      <a:pt x="35" y="30"/>
                    </a:cubicBezTo>
                    <a:cubicBezTo>
                      <a:pt x="23" y="27"/>
                      <a:pt x="11" y="28"/>
                      <a:pt x="0" y="25"/>
                    </a:cubicBezTo>
                    <a:cubicBezTo>
                      <a:pt x="19" y="22"/>
                      <a:pt x="39" y="28"/>
                      <a:pt x="59" y="27"/>
                    </a:cubicBezTo>
                    <a:cubicBezTo>
                      <a:pt x="40" y="22"/>
                      <a:pt x="20" y="19"/>
                      <a:pt x="1" y="16"/>
                    </a:cubicBezTo>
                    <a:cubicBezTo>
                      <a:pt x="20" y="15"/>
                      <a:pt x="39" y="18"/>
                      <a:pt x="58" y="18"/>
                    </a:cubicBezTo>
                    <a:cubicBezTo>
                      <a:pt x="40" y="14"/>
                      <a:pt x="21" y="13"/>
                      <a:pt x="3" y="13"/>
                    </a:cubicBezTo>
                    <a:cubicBezTo>
                      <a:pt x="20" y="9"/>
                      <a:pt x="41" y="11"/>
                      <a:pt x="58" y="11"/>
                    </a:cubicBezTo>
                    <a:cubicBezTo>
                      <a:pt x="46" y="11"/>
                      <a:pt x="34" y="5"/>
                      <a:pt x="22" y="4"/>
                    </a:cubicBezTo>
                    <a:cubicBezTo>
                      <a:pt x="16" y="4"/>
                      <a:pt x="9" y="5"/>
                      <a:pt x="4" y="4"/>
                    </a:cubicBezTo>
                    <a:cubicBezTo>
                      <a:pt x="19" y="0"/>
                      <a:pt x="42" y="2"/>
                      <a:pt x="55" y="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5" name="Freeform 246">
                <a:extLst>
                  <a:ext uri="{FF2B5EF4-FFF2-40B4-BE49-F238E27FC236}">
                    <a16:creationId xmlns:a16="http://schemas.microsoft.com/office/drawing/2014/main" id="{9BFCFA2A-4961-4EE8-9BE7-D856A6EA5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945"/>
                <a:ext cx="88" cy="148"/>
              </a:xfrm>
              <a:custGeom>
                <a:avLst/>
                <a:gdLst>
                  <a:gd name="T0" fmla="*/ 0 w 70"/>
                  <a:gd name="T1" fmla="*/ 80 h 118"/>
                  <a:gd name="T2" fmla="*/ 85 w 70"/>
                  <a:gd name="T3" fmla="*/ 0 h 118"/>
                  <a:gd name="T4" fmla="*/ 8 w 70"/>
                  <a:gd name="T5" fmla="*/ 79 h 118"/>
                  <a:gd name="T6" fmla="*/ 69 w 70"/>
                  <a:gd name="T7" fmla="*/ 23 h 118"/>
                  <a:gd name="T8" fmla="*/ 93 w 70"/>
                  <a:gd name="T9" fmla="*/ 1 h 118"/>
                  <a:gd name="T10" fmla="*/ 13 w 70"/>
                  <a:gd name="T11" fmla="*/ 104 h 118"/>
                  <a:gd name="T12" fmla="*/ 103 w 70"/>
                  <a:gd name="T13" fmla="*/ 16 h 118"/>
                  <a:gd name="T14" fmla="*/ 25 w 70"/>
                  <a:gd name="T15" fmla="*/ 132 h 118"/>
                  <a:gd name="T16" fmla="*/ 109 w 70"/>
                  <a:gd name="T17" fmla="*/ 41 h 118"/>
                  <a:gd name="T18" fmla="*/ 65 w 70"/>
                  <a:gd name="T19" fmla="*/ 112 h 118"/>
                  <a:gd name="T20" fmla="*/ 38 w 70"/>
                  <a:gd name="T21" fmla="*/ 153 h 118"/>
                  <a:gd name="T22" fmla="*/ 123 w 70"/>
                  <a:gd name="T23" fmla="*/ 45 h 118"/>
                  <a:gd name="T24" fmla="*/ 101 w 70"/>
                  <a:gd name="T25" fmla="*/ 83 h 118"/>
                  <a:gd name="T26" fmla="*/ 78 w 70"/>
                  <a:gd name="T27" fmla="*/ 134 h 118"/>
                  <a:gd name="T28" fmla="*/ 60 w 70"/>
                  <a:gd name="T29" fmla="*/ 178 h 118"/>
                  <a:gd name="T30" fmla="*/ 101 w 70"/>
                  <a:gd name="T31" fmla="*/ 103 h 118"/>
                  <a:gd name="T32" fmla="*/ 129 w 70"/>
                  <a:gd name="T33" fmla="*/ 60 h 118"/>
                  <a:gd name="T34" fmla="*/ 91 w 70"/>
                  <a:gd name="T35" fmla="*/ 148 h 118"/>
                  <a:gd name="T36" fmla="*/ 78 w 70"/>
                  <a:gd name="T37" fmla="*/ 202 h 118"/>
                  <a:gd name="T38" fmla="*/ 140 w 70"/>
                  <a:gd name="T39" fmla="*/ 64 h 118"/>
                  <a:gd name="T40" fmla="*/ 106 w 70"/>
                  <a:gd name="T41" fmla="*/ 168 h 118"/>
                  <a:gd name="T42" fmla="*/ 98 w 70"/>
                  <a:gd name="T43" fmla="*/ 227 h 118"/>
                  <a:gd name="T44" fmla="*/ 124 w 70"/>
                  <a:gd name="T45" fmla="*/ 130 h 118"/>
                  <a:gd name="T46" fmla="*/ 135 w 70"/>
                  <a:gd name="T47" fmla="*/ 85 h 118"/>
                  <a:gd name="T48" fmla="*/ 122 w 70"/>
                  <a:gd name="T49" fmla="*/ 233 h 11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" h="118">
                    <a:moveTo>
                      <a:pt x="0" y="41"/>
                    </a:moveTo>
                    <a:cubicBezTo>
                      <a:pt x="12" y="23"/>
                      <a:pt x="24" y="10"/>
                      <a:pt x="43" y="0"/>
                    </a:cubicBezTo>
                    <a:cubicBezTo>
                      <a:pt x="31" y="13"/>
                      <a:pt x="11" y="23"/>
                      <a:pt x="4" y="40"/>
                    </a:cubicBezTo>
                    <a:cubicBezTo>
                      <a:pt x="15" y="31"/>
                      <a:pt x="24" y="20"/>
                      <a:pt x="35" y="11"/>
                    </a:cubicBezTo>
                    <a:cubicBezTo>
                      <a:pt x="39" y="8"/>
                      <a:pt x="44" y="5"/>
                      <a:pt x="47" y="1"/>
                    </a:cubicBezTo>
                    <a:cubicBezTo>
                      <a:pt x="39" y="19"/>
                      <a:pt x="23" y="42"/>
                      <a:pt x="6" y="53"/>
                    </a:cubicBezTo>
                    <a:cubicBezTo>
                      <a:pt x="21" y="39"/>
                      <a:pt x="38" y="23"/>
                      <a:pt x="52" y="8"/>
                    </a:cubicBezTo>
                    <a:cubicBezTo>
                      <a:pt x="40" y="29"/>
                      <a:pt x="26" y="47"/>
                      <a:pt x="13" y="67"/>
                    </a:cubicBezTo>
                    <a:cubicBezTo>
                      <a:pt x="25" y="52"/>
                      <a:pt x="39" y="32"/>
                      <a:pt x="55" y="21"/>
                    </a:cubicBezTo>
                    <a:cubicBezTo>
                      <a:pt x="51" y="33"/>
                      <a:pt x="40" y="46"/>
                      <a:pt x="33" y="57"/>
                    </a:cubicBezTo>
                    <a:cubicBezTo>
                      <a:pt x="29" y="63"/>
                      <a:pt x="22" y="70"/>
                      <a:pt x="19" y="77"/>
                    </a:cubicBezTo>
                    <a:cubicBezTo>
                      <a:pt x="34" y="60"/>
                      <a:pt x="48" y="40"/>
                      <a:pt x="62" y="23"/>
                    </a:cubicBezTo>
                    <a:cubicBezTo>
                      <a:pt x="61" y="29"/>
                      <a:pt x="55" y="36"/>
                      <a:pt x="51" y="42"/>
                    </a:cubicBezTo>
                    <a:cubicBezTo>
                      <a:pt x="47" y="51"/>
                      <a:pt x="43" y="60"/>
                      <a:pt x="39" y="68"/>
                    </a:cubicBezTo>
                    <a:cubicBezTo>
                      <a:pt x="35" y="76"/>
                      <a:pt x="32" y="82"/>
                      <a:pt x="30" y="90"/>
                    </a:cubicBezTo>
                    <a:cubicBezTo>
                      <a:pt x="38" y="78"/>
                      <a:pt x="43" y="64"/>
                      <a:pt x="51" y="52"/>
                    </a:cubicBezTo>
                    <a:cubicBezTo>
                      <a:pt x="55" y="45"/>
                      <a:pt x="60" y="37"/>
                      <a:pt x="65" y="30"/>
                    </a:cubicBezTo>
                    <a:cubicBezTo>
                      <a:pt x="59" y="45"/>
                      <a:pt x="51" y="60"/>
                      <a:pt x="45" y="75"/>
                    </a:cubicBezTo>
                    <a:cubicBezTo>
                      <a:pt x="42" y="84"/>
                      <a:pt x="42" y="94"/>
                      <a:pt x="39" y="102"/>
                    </a:cubicBezTo>
                    <a:cubicBezTo>
                      <a:pt x="48" y="78"/>
                      <a:pt x="57" y="55"/>
                      <a:pt x="70" y="33"/>
                    </a:cubicBezTo>
                    <a:cubicBezTo>
                      <a:pt x="63" y="49"/>
                      <a:pt x="56" y="67"/>
                      <a:pt x="53" y="85"/>
                    </a:cubicBezTo>
                    <a:cubicBezTo>
                      <a:pt x="52" y="95"/>
                      <a:pt x="51" y="105"/>
                      <a:pt x="49" y="115"/>
                    </a:cubicBezTo>
                    <a:cubicBezTo>
                      <a:pt x="55" y="99"/>
                      <a:pt x="59" y="82"/>
                      <a:pt x="63" y="66"/>
                    </a:cubicBezTo>
                    <a:cubicBezTo>
                      <a:pt x="64" y="59"/>
                      <a:pt x="65" y="50"/>
                      <a:pt x="68" y="43"/>
                    </a:cubicBezTo>
                    <a:cubicBezTo>
                      <a:pt x="66" y="65"/>
                      <a:pt x="57" y="97"/>
                      <a:pt x="61" y="118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6" name="Freeform 247">
                <a:extLst>
                  <a:ext uri="{FF2B5EF4-FFF2-40B4-BE49-F238E27FC236}">
                    <a16:creationId xmlns:a16="http://schemas.microsoft.com/office/drawing/2014/main" id="{837DD79D-6538-4C46-9170-74A5B99F1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957"/>
                <a:ext cx="78" cy="141"/>
              </a:xfrm>
              <a:custGeom>
                <a:avLst/>
                <a:gdLst>
                  <a:gd name="T0" fmla="*/ 57 w 62"/>
                  <a:gd name="T1" fmla="*/ 224 h 112"/>
                  <a:gd name="T2" fmla="*/ 30 w 62"/>
                  <a:gd name="T3" fmla="*/ 108 h 112"/>
                  <a:gd name="T4" fmla="*/ 0 w 62"/>
                  <a:gd name="T5" fmla="*/ 23 h 112"/>
                  <a:gd name="T6" fmla="*/ 68 w 62"/>
                  <a:gd name="T7" fmla="*/ 200 h 112"/>
                  <a:gd name="T8" fmla="*/ 74 w 62"/>
                  <a:gd name="T9" fmla="*/ 201 h 112"/>
                  <a:gd name="T10" fmla="*/ 30 w 62"/>
                  <a:gd name="T11" fmla="*/ 84 h 112"/>
                  <a:gd name="T12" fmla="*/ 6 w 62"/>
                  <a:gd name="T13" fmla="*/ 16 h 112"/>
                  <a:gd name="T14" fmla="*/ 98 w 62"/>
                  <a:gd name="T15" fmla="*/ 164 h 112"/>
                  <a:gd name="T16" fmla="*/ 78 w 62"/>
                  <a:gd name="T17" fmla="*/ 140 h 112"/>
                  <a:gd name="T18" fmla="*/ 38 w 62"/>
                  <a:gd name="T19" fmla="*/ 74 h 112"/>
                  <a:gd name="T20" fmla="*/ 1 w 62"/>
                  <a:gd name="T21" fmla="*/ 14 h 112"/>
                  <a:gd name="T22" fmla="*/ 67 w 62"/>
                  <a:gd name="T23" fmla="*/ 78 h 112"/>
                  <a:gd name="T24" fmla="*/ 118 w 62"/>
                  <a:gd name="T25" fmla="*/ 125 h 112"/>
                  <a:gd name="T26" fmla="*/ 5 w 62"/>
                  <a:gd name="T27" fmla="*/ 1 h 112"/>
                  <a:gd name="T28" fmla="*/ 75 w 62"/>
                  <a:gd name="T29" fmla="*/ 48 h 112"/>
                  <a:gd name="T30" fmla="*/ 123 w 62"/>
                  <a:gd name="T31" fmla="*/ 79 h 112"/>
                  <a:gd name="T32" fmla="*/ 18 w 62"/>
                  <a:gd name="T33" fmla="*/ 0 h 1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112">
                    <a:moveTo>
                      <a:pt x="29" y="112"/>
                    </a:moveTo>
                    <a:cubicBezTo>
                      <a:pt x="26" y="92"/>
                      <a:pt x="21" y="73"/>
                      <a:pt x="15" y="54"/>
                    </a:cubicBezTo>
                    <a:cubicBezTo>
                      <a:pt x="11" y="40"/>
                      <a:pt x="7" y="23"/>
                      <a:pt x="0" y="11"/>
                    </a:cubicBezTo>
                    <a:cubicBezTo>
                      <a:pt x="19" y="36"/>
                      <a:pt x="25" y="71"/>
                      <a:pt x="34" y="100"/>
                    </a:cubicBezTo>
                    <a:cubicBezTo>
                      <a:pt x="35" y="100"/>
                      <a:pt x="36" y="101"/>
                      <a:pt x="37" y="101"/>
                    </a:cubicBezTo>
                    <a:cubicBezTo>
                      <a:pt x="27" y="83"/>
                      <a:pt x="21" y="61"/>
                      <a:pt x="15" y="42"/>
                    </a:cubicBezTo>
                    <a:cubicBezTo>
                      <a:pt x="12" y="31"/>
                      <a:pt x="4" y="18"/>
                      <a:pt x="3" y="8"/>
                    </a:cubicBezTo>
                    <a:cubicBezTo>
                      <a:pt x="19" y="32"/>
                      <a:pt x="31" y="60"/>
                      <a:pt x="49" y="82"/>
                    </a:cubicBezTo>
                    <a:cubicBezTo>
                      <a:pt x="47" y="78"/>
                      <a:pt x="43" y="74"/>
                      <a:pt x="39" y="70"/>
                    </a:cubicBezTo>
                    <a:cubicBezTo>
                      <a:pt x="31" y="60"/>
                      <a:pt x="25" y="48"/>
                      <a:pt x="19" y="37"/>
                    </a:cubicBezTo>
                    <a:cubicBezTo>
                      <a:pt x="13" y="27"/>
                      <a:pt x="6" y="17"/>
                      <a:pt x="1" y="7"/>
                    </a:cubicBezTo>
                    <a:cubicBezTo>
                      <a:pt x="15" y="13"/>
                      <a:pt x="23" y="29"/>
                      <a:pt x="33" y="39"/>
                    </a:cubicBezTo>
                    <a:cubicBezTo>
                      <a:pt x="41" y="48"/>
                      <a:pt x="51" y="56"/>
                      <a:pt x="60" y="63"/>
                    </a:cubicBezTo>
                    <a:cubicBezTo>
                      <a:pt x="38" y="47"/>
                      <a:pt x="19" y="23"/>
                      <a:pt x="2" y="1"/>
                    </a:cubicBezTo>
                    <a:cubicBezTo>
                      <a:pt x="15" y="7"/>
                      <a:pt x="26" y="17"/>
                      <a:pt x="38" y="24"/>
                    </a:cubicBezTo>
                    <a:cubicBezTo>
                      <a:pt x="46" y="29"/>
                      <a:pt x="57" y="32"/>
                      <a:pt x="62" y="40"/>
                    </a:cubicBezTo>
                    <a:cubicBezTo>
                      <a:pt x="49" y="23"/>
                      <a:pt x="22" y="17"/>
                      <a:pt x="9" y="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7" name="Freeform 248">
                <a:extLst>
                  <a:ext uri="{FF2B5EF4-FFF2-40B4-BE49-F238E27FC236}">
                    <a16:creationId xmlns:a16="http://schemas.microsoft.com/office/drawing/2014/main" id="{DBB50853-7CF2-4CC0-A7DD-23F9E26C7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995"/>
                <a:ext cx="35" cy="115"/>
              </a:xfrm>
              <a:custGeom>
                <a:avLst/>
                <a:gdLst>
                  <a:gd name="T0" fmla="*/ 1 w 28"/>
                  <a:gd name="T1" fmla="*/ 164 h 92"/>
                  <a:gd name="T2" fmla="*/ 14 w 28"/>
                  <a:gd name="T3" fmla="*/ 38 h 92"/>
                  <a:gd name="T4" fmla="*/ 20 w 28"/>
                  <a:gd name="T5" fmla="*/ 0 h 92"/>
                  <a:gd name="T6" fmla="*/ 20 w 28"/>
                  <a:gd name="T7" fmla="*/ 108 h 92"/>
                  <a:gd name="T8" fmla="*/ 23 w 28"/>
                  <a:gd name="T9" fmla="*/ 166 h 92"/>
                  <a:gd name="T10" fmla="*/ 29 w 28"/>
                  <a:gd name="T11" fmla="*/ 80 h 92"/>
                  <a:gd name="T12" fmla="*/ 31 w 28"/>
                  <a:gd name="T13" fmla="*/ 0 h 92"/>
                  <a:gd name="T14" fmla="*/ 41 w 28"/>
                  <a:gd name="T15" fmla="*/ 49 h 92"/>
                  <a:gd name="T16" fmla="*/ 54 w 28"/>
                  <a:gd name="T17" fmla="*/ 125 h 92"/>
                  <a:gd name="T18" fmla="*/ 55 w 28"/>
                  <a:gd name="T19" fmla="*/ 180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92">
                    <a:moveTo>
                      <a:pt x="1" y="84"/>
                    </a:moveTo>
                    <a:cubicBezTo>
                      <a:pt x="0" y="63"/>
                      <a:pt x="6" y="40"/>
                      <a:pt x="7" y="19"/>
                    </a:cubicBezTo>
                    <a:cubicBezTo>
                      <a:pt x="8" y="13"/>
                      <a:pt x="8" y="6"/>
                      <a:pt x="10" y="0"/>
                    </a:cubicBezTo>
                    <a:cubicBezTo>
                      <a:pt x="10" y="18"/>
                      <a:pt x="10" y="37"/>
                      <a:pt x="10" y="55"/>
                    </a:cubicBezTo>
                    <a:cubicBezTo>
                      <a:pt x="9" y="65"/>
                      <a:pt x="7" y="76"/>
                      <a:pt x="11" y="85"/>
                    </a:cubicBezTo>
                    <a:cubicBezTo>
                      <a:pt x="15" y="71"/>
                      <a:pt x="13" y="55"/>
                      <a:pt x="14" y="41"/>
                    </a:cubicBezTo>
                    <a:cubicBezTo>
                      <a:pt x="15" y="27"/>
                      <a:pt x="16" y="14"/>
                      <a:pt x="16" y="0"/>
                    </a:cubicBezTo>
                    <a:cubicBezTo>
                      <a:pt x="19" y="5"/>
                      <a:pt x="20" y="18"/>
                      <a:pt x="21" y="25"/>
                    </a:cubicBezTo>
                    <a:cubicBezTo>
                      <a:pt x="23" y="38"/>
                      <a:pt x="25" y="51"/>
                      <a:pt x="27" y="64"/>
                    </a:cubicBezTo>
                    <a:cubicBezTo>
                      <a:pt x="28" y="73"/>
                      <a:pt x="28" y="86"/>
                      <a:pt x="28" y="92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8" name="Freeform 249">
                <a:extLst>
                  <a:ext uri="{FF2B5EF4-FFF2-40B4-BE49-F238E27FC236}">
                    <a16:creationId xmlns:a16="http://schemas.microsoft.com/office/drawing/2014/main" id="{F749C804-7B2F-4524-A241-1BAF1E85D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898"/>
                <a:ext cx="81" cy="93"/>
              </a:xfrm>
              <a:custGeom>
                <a:avLst/>
                <a:gdLst>
                  <a:gd name="T0" fmla="*/ 115 w 64"/>
                  <a:gd name="T1" fmla="*/ 147 h 74"/>
                  <a:gd name="T2" fmla="*/ 48 w 64"/>
                  <a:gd name="T3" fmla="*/ 106 h 74"/>
                  <a:gd name="T4" fmla="*/ 8 w 64"/>
                  <a:gd name="T5" fmla="*/ 79 h 74"/>
                  <a:gd name="T6" fmla="*/ 114 w 64"/>
                  <a:gd name="T7" fmla="*/ 107 h 74"/>
                  <a:gd name="T8" fmla="*/ 0 w 64"/>
                  <a:gd name="T9" fmla="*/ 62 h 74"/>
                  <a:gd name="T10" fmla="*/ 120 w 64"/>
                  <a:gd name="T11" fmla="*/ 87 h 74"/>
                  <a:gd name="T12" fmla="*/ 48 w 64"/>
                  <a:gd name="T13" fmla="*/ 62 h 74"/>
                  <a:gd name="T14" fmla="*/ 0 w 64"/>
                  <a:gd name="T15" fmla="*/ 39 h 74"/>
                  <a:gd name="T16" fmla="*/ 61 w 64"/>
                  <a:gd name="T17" fmla="*/ 52 h 74"/>
                  <a:gd name="T18" fmla="*/ 120 w 64"/>
                  <a:gd name="T19" fmla="*/ 60 h 74"/>
                  <a:gd name="T20" fmla="*/ 66 w 64"/>
                  <a:gd name="T21" fmla="*/ 41 h 74"/>
                  <a:gd name="T22" fmla="*/ 8 w 64"/>
                  <a:gd name="T23" fmla="*/ 18 h 74"/>
                  <a:gd name="T24" fmla="*/ 130 w 64"/>
                  <a:gd name="T25" fmla="*/ 38 h 74"/>
                  <a:gd name="T26" fmla="*/ 13 w 64"/>
                  <a:gd name="T27" fmla="*/ 0 h 74"/>
                  <a:gd name="T28" fmla="*/ 123 w 64"/>
                  <a:gd name="T29" fmla="*/ 18 h 7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4" h="74">
                    <a:moveTo>
                      <a:pt x="57" y="74"/>
                    </a:moveTo>
                    <a:cubicBezTo>
                      <a:pt x="48" y="66"/>
                      <a:pt x="34" y="59"/>
                      <a:pt x="24" y="53"/>
                    </a:cubicBezTo>
                    <a:cubicBezTo>
                      <a:pt x="17" y="49"/>
                      <a:pt x="11" y="44"/>
                      <a:pt x="4" y="40"/>
                    </a:cubicBezTo>
                    <a:cubicBezTo>
                      <a:pt x="20" y="45"/>
                      <a:pt x="41" y="46"/>
                      <a:pt x="56" y="54"/>
                    </a:cubicBezTo>
                    <a:cubicBezTo>
                      <a:pt x="38" y="48"/>
                      <a:pt x="14" y="42"/>
                      <a:pt x="0" y="31"/>
                    </a:cubicBezTo>
                    <a:cubicBezTo>
                      <a:pt x="19" y="40"/>
                      <a:pt x="40" y="38"/>
                      <a:pt x="59" y="44"/>
                    </a:cubicBezTo>
                    <a:cubicBezTo>
                      <a:pt x="51" y="37"/>
                      <a:pt x="34" y="34"/>
                      <a:pt x="24" y="31"/>
                    </a:cubicBezTo>
                    <a:cubicBezTo>
                      <a:pt x="15" y="28"/>
                      <a:pt x="7" y="25"/>
                      <a:pt x="0" y="20"/>
                    </a:cubicBezTo>
                    <a:cubicBezTo>
                      <a:pt x="10" y="20"/>
                      <a:pt x="20" y="24"/>
                      <a:pt x="30" y="26"/>
                    </a:cubicBezTo>
                    <a:cubicBezTo>
                      <a:pt x="40" y="28"/>
                      <a:pt x="49" y="29"/>
                      <a:pt x="59" y="30"/>
                    </a:cubicBezTo>
                    <a:cubicBezTo>
                      <a:pt x="52" y="31"/>
                      <a:pt x="39" y="24"/>
                      <a:pt x="32" y="21"/>
                    </a:cubicBezTo>
                    <a:cubicBezTo>
                      <a:pt x="22" y="17"/>
                      <a:pt x="13" y="14"/>
                      <a:pt x="4" y="9"/>
                    </a:cubicBezTo>
                    <a:cubicBezTo>
                      <a:pt x="22" y="16"/>
                      <a:pt x="45" y="19"/>
                      <a:pt x="64" y="19"/>
                    </a:cubicBezTo>
                    <a:cubicBezTo>
                      <a:pt x="45" y="15"/>
                      <a:pt x="23" y="8"/>
                      <a:pt x="6" y="0"/>
                    </a:cubicBezTo>
                    <a:cubicBezTo>
                      <a:pt x="23" y="6"/>
                      <a:pt x="45" y="2"/>
                      <a:pt x="61" y="9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9" name="Freeform 250">
                <a:extLst>
                  <a:ext uri="{FF2B5EF4-FFF2-40B4-BE49-F238E27FC236}">
                    <a16:creationId xmlns:a16="http://schemas.microsoft.com/office/drawing/2014/main" id="{D0D330A9-6860-4C70-A651-41F34BE31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990"/>
                <a:ext cx="18" cy="119"/>
              </a:xfrm>
              <a:custGeom>
                <a:avLst/>
                <a:gdLst>
                  <a:gd name="T0" fmla="*/ 24 w 14"/>
                  <a:gd name="T1" fmla="*/ 187 h 95"/>
                  <a:gd name="T2" fmla="*/ 19 w 14"/>
                  <a:gd name="T3" fmla="*/ 125 h 95"/>
                  <a:gd name="T4" fmla="*/ 13 w 14"/>
                  <a:gd name="T5" fmla="*/ 64 h 95"/>
                  <a:gd name="T6" fmla="*/ 0 w 14"/>
                  <a:gd name="T7" fmla="*/ 0 h 95"/>
                  <a:gd name="T8" fmla="*/ 10 w 14"/>
                  <a:gd name="T9" fmla="*/ 70 h 95"/>
                  <a:gd name="T10" fmla="*/ 23 w 14"/>
                  <a:gd name="T11" fmla="*/ 130 h 95"/>
                  <a:gd name="T12" fmla="*/ 30 w 14"/>
                  <a:gd name="T13" fmla="*/ 178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95">
                    <a:moveTo>
                      <a:pt x="12" y="95"/>
                    </a:moveTo>
                    <a:cubicBezTo>
                      <a:pt x="9" y="85"/>
                      <a:pt x="10" y="74"/>
                      <a:pt x="9" y="64"/>
                    </a:cubicBezTo>
                    <a:cubicBezTo>
                      <a:pt x="9" y="53"/>
                      <a:pt x="7" y="43"/>
                      <a:pt x="6" y="33"/>
                    </a:cubicBezTo>
                    <a:cubicBezTo>
                      <a:pt x="6" y="22"/>
                      <a:pt x="3" y="11"/>
                      <a:pt x="0" y="0"/>
                    </a:cubicBezTo>
                    <a:cubicBezTo>
                      <a:pt x="6" y="11"/>
                      <a:pt x="3" y="25"/>
                      <a:pt x="5" y="36"/>
                    </a:cubicBezTo>
                    <a:cubicBezTo>
                      <a:pt x="6" y="46"/>
                      <a:pt x="9" y="56"/>
                      <a:pt x="11" y="66"/>
                    </a:cubicBezTo>
                    <a:cubicBezTo>
                      <a:pt x="12" y="74"/>
                      <a:pt x="13" y="82"/>
                      <a:pt x="14" y="90"/>
                    </a:cubicBezTo>
                  </a:path>
                </a:pathLst>
              </a:custGeom>
              <a:noFill/>
              <a:ln w="4763" cap="flat">
                <a:solidFill>
                  <a:srgbClr val="F4E0D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0" name="Freeform 251">
                <a:extLst>
                  <a:ext uri="{FF2B5EF4-FFF2-40B4-BE49-F238E27FC236}">
                    <a16:creationId xmlns:a16="http://schemas.microsoft.com/office/drawing/2014/main" id="{1FC90FC3-9EF7-4649-8828-4B2B19724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2084"/>
                <a:ext cx="114" cy="165"/>
              </a:xfrm>
              <a:custGeom>
                <a:avLst/>
                <a:gdLst>
                  <a:gd name="T0" fmla="*/ 138 w 90"/>
                  <a:gd name="T1" fmla="*/ 30 h 131"/>
                  <a:gd name="T2" fmla="*/ 84 w 90"/>
                  <a:gd name="T3" fmla="*/ 5 h 131"/>
                  <a:gd name="T4" fmla="*/ 56 w 90"/>
                  <a:gd name="T5" fmla="*/ 53 h 131"/>
                  <a:gd name="T6" fmla="*/ 66 w 90"/>
                  <a:gd name="T7" fmla="*/ 194 h 131"/>
                  <a:gd name="T8" fmla="*/ 132 w 90"/>
                  <a:gd name="T9" fmla="*/ 24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131">
                    <a:moveTo>
                      <a:pt x="68" y="15"/>
                    </a:moveTo>
                    <a:cubicBezTo>
                      <a:pt x="63" y="9"/>
                      <a:pt x="50" y="0"/>
                      <a:pt x="41" y="2"/>
                    </a:cubicBezTo>
                    <a:cubicBezTo>
                      <a:pt x="26" y="5"/>
                      <a:pt x="31" y="15"/>
                      <a:pt x="28" y="26"/>
                    </a:cubicBezTo>
                    <a:cubicBezTo>
                      <a:pt x="22" y="53"/>
                      <a:pt x="0" y="71"/>
                      <a:pt x="32" y="97"/>
                    </a:cubicBezTo>
                    <a:cubicBezTo>
                      <a:pt x="73" y="131"/>
                      <a:pt x="90" y="36"/>
                      <a:pt x="65" y="1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1" name="Freeform 252">
                <a:extLst>
                  <a:ext uri="{FF2B5EF4-FFF2-40B4-BE49-F238E27FC236}">
                    <a16:creationId xmlns:a16="http://schemas.microsoft.com/office/drawing/2014/main" id="{22CC27D9-DDD5-418A-88F6-A4B9BCE67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580"/>
                <a:ext cx="94" cy="89"/>
              </a:xfrm>
              <a:custGeom>
                <a:avLst/>
                <a:gdLst>
                  <a:gd name="T0" fmla="*/ 100 w 74"/>
                  <a:gd name="T1" fmla="*/ 33 h 71"/>
                  <a:gd name="T2" fmla="*/ 23 w 74"/>
                  <a:gd name="T3" fmla="*/ 86 h 71"/>
                  <a:gd name="T4" fmla="*/ 52 w 74"/>
                  <a:gd name="T5" fmla="*/ 140 h 71"/>
                  <a:gd name="T6" fmla="*/ 94 w 74"/>
                  <a:gd name="T7" fmla="*/ 29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4" h="71">
                    <a:moveTo>
                      <a:pt x="49" y="17"/>
                    </a:moveTo>
                    <a:cubicBezTo>
                      <a:pt x="36" y="0"/>
                      <a:pt x="17" y="34"/>
                      <a:pt x="11" y="44"/>
                    </a:cubicBezTo>
                    <a:cubicBezTo>
                      <a:pt x="0" y="61"/>
                      <a:pt x="5" y="71"/>
                      <a:pt x="25" y="71"/>
                    </a:cubicBezTo>
                    <a:cubicBezTo>
                      <a:pt x="52" y="71"/>
                      <a:pt x="74" y="28"/>
                      <a:pt x="46" y="1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2" name="Freeform 253">
                <a:extLst>
                  <a:ext uri="{FF2B5EF4-FFF2-40B4-BE49-F238E27FC236}">
                    <a16:creationId xmlns:a16="http://schemas.microsoft.com/office/drawing/2014/main" id="{2A70F38F-1B6A-492D-93C4-E5CB98BAA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1637"/>
                <a:ext cx="56" cy="69"/>
              </a:xfrm>
              <a:custGeom>
                <a:avLst/>
                <a:gdLst>
                  <a:gd name="T0" fmla="*/ 55 w 44"/>
                  <a:gd name="T1" fmla="*/ 14 h 55"/>
                  <a:gd name="T2" fmla="*/ 32 w 44"/>
                  <a:gd name="T3" fmla="*/ 97 h 55"/>
                  <a:gd name="T4" fmla="*/ 55 w 44"/>
                  <a:gd name="T5" fmla="*/ 16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55">
                    <a:moveTo>
                      <a:pt x="27" y="7"/>
                    </a:moveTo>
                    <a:cubicBezTo>
                      <a:pt x="6" y="0"/>
                      <a:pt x="0" y="44"/>
                      <a:pt x="16" y="49"/>
                    </a:cubicBezTo>
                    <a:cubicBezTo>
                      <a:pt x="36" y="55"/>
                      <a:pt x="44" y="13"/>
                      <a:pt x="27" y="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3" name="Freeform 254">
                <a:extLst>
                  <a:ext uri="{FF2B5EF4-FFF2-40B4-BE49-F238E27FC236}">
                    <a16:creationId xmlns:a16="http://schemas.microsoft.com/office/drawing/2014/main" id="{C4AFDD19-14F4-4A58-B0A4-62155F377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696"/>
                <a:ext cx="85" cy="89"/>
              </a:xfrm>
              <a:custGeom>
                <a:avLst/>
                <a:gdLst>
                  <a:gd name="T0" fmla="*/ 101 w 67"/>
                  <a:gd name="T1" fmla="*/ 36 h 71"/>
                  <a:gd name="T2" fmla="*/ 76 w 67"/>
                  <a:gd name="T3" fmla="*/ 124 h 71"/>
                  <a:gd name="T4" fmla="*/ 98 w 67"/>
                  <a:gd name="T5" fmla="*/ 36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71">
                    <a:moveTo>
                      <a:pt x="50" y="18"/>
                    </a:moveTo>
                    <a:cubicBezTo>
                      <a:pt x="37" y="0"/>
                      <a:pt x="0" y="54"/>
                      <a:pt x="37" y="63"/>
                    </a:cubicBezTo>
                    <a:cubicBezTo>
                      <a:pt x="67" y="71"/>
                      <a:pt x="63" y="15"/>
                      <a:pt x="48" y="1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4" name="Freeform 255">
                <a:extLst>
                  <a:ext uri="{FF2B5EF4-FFF2-40B4-BE49-F238E27FC236}">
                    <a16:creationId xmlns:a16="http://schemas.microsoft.com/office/drawing/2014/main" id="{E2F65A61-78DA-4FC5-BA40-94F91E040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668"/>
                <a:ext cx="49" cy="92"/>
              </a:xfrm>
              <a:custGeom>
                <a:avLst/>
                <a:gdLst>
                  <a:gd name="T0" fmla="*/ 8 w 39"/>
                  <a:gd name="T1" fmla="*/ 59 h 73"/>
                  <a:gd name="T2" fmla="*/ 57 w 39"/>
                  <a:gd name="T3" fmla="*/ 13 h 73"/>
                  <a:gd name="T4" fmla="*/ 73 w 39"/>
                  <a:gd name="T5" fmla="*/ 84 h 73"/>
                  <a:gd name="T6" fmla="*/ 8 w 39"/>
                  <a:gd name="T7" fmla="*/ 54 h 7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73">
                    <a:moveTo>
                      <a:pt x="4" y="29"/>
                    </a:moveTo>
                    <a:cubicBezTo>
                      <a:pt x="5" y="19"/>
                      <a:pt x="17" y="0"/>
                      <a:pt x="29" y="6"/>
                    </a:cubicBezTo>
                    <a:cubicBezTo>
                      <a:pt x="39" y="10"/>
                      <a:pt x="38" y="33"/>
                      <a:pt x="37" y="42"/>
                    </a:cubicBezTo>
                    <a:cubicBezTo>
                      <a:pt x="32" y="73"/>
                      <a:pt x="0" y="49"/>
                      <a:pt x="4" y="2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5" name="Freeform 256">
                <a:extLst>
                  <a:ext uri="{FF2B5EF4-FFF2-40B4-BE49-F238E27FC236}">
                    <a16:creationId xmlns:a16="http://schemas.microsoft.com/office/drawing/2014/main" id="{E39D2998-2623-4C8B-A12D-2C987ED9A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722"/>
                <a:ext cx="48" cy="78"/>
              </a:xfrm>
              <a:custGeom>
                <a:avLst/>
                <a:gdLst>
                  <a:gd name="T0" fmla="*/ 40 w 38"/>
                  <a:gd name="T1" fmla="*/ 0 h 62"/>
                  <a:gd name="T2" fmla="*/ 44 w 38"/>
                  <a:gd name="T3" fmla="*/ 123 h 62"/>
                  <a:gd name="T4" fmla="*/ 75 w 38"/>
                  <a:gd name="T5" fmla="*/ 54 h 62"/>
                  <a:gd name="T6" fmla="*/ 40 w 38"/>
                  <a:gd name="T7" fmla="*/ 6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62">
                    <a:moveTo>
                      <a:pt x="20" y="0"/>
                    </a:moveTo>
                    <a:cubicBezTo>
                      <a:pt x="0" y="13"/>
                      <a:pt x="0" y="50"/>
                      <a:pt x="22" y="62"/>
                    </a:cubicBezTo>
                    <a:cubicBezTo>
                      <a:pt x="29" y="55"/>
                      <a:pt x="38" y="38"/>
                      <a:pt x="37" y="27"/>
                    </a:cubicBezTo>
                    <a:cubicBezTo>
                      <a:pt x="37" y="19"/>
                      <a:pt x="28" y="0"/>
                      <a:pt x="20" y="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6" name="Freeform 257">
                <a:extLst>
                  <a:ext uri="{FF2B5EF4-FFF2-40B4-BE49-F238E27FC236}">
                    <a16:creationId xmlns:a16="http://schemas.microsoft.com/office/drawing/2014/main" id="{9284B437-6253-4E5E-8869-CF566D5ED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88"/>
                <a:ext cx="77" cy="73"/>
              </a:xfrm>
              <a:custGeom>
                <a:avLst/>
                <a:gdLst>
                  <a:gd name="T0" fmla="*/ 63 w 61"/>
                  <a:gd name="T1" fmla="*/ 0 h 58"/>
                  <a:gd name="T2" fmla="*/ 109 w 61"/>
                  <a:gd name="T3" fmla="*/ 116 h 58"/>
                  <a:gd name="T4" fmla="*/ 101 w 61"/>
                  <a:gd name="T5" fmla="*/ 44 h 58"/>
                  <a:gd name="T6" fmla="*/ 59 w 61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58">
                    <a:moveTo>
                      <a:pt x="32" y="0"/>
                    </a:moveTo>
                    <a:cubicBezTo>
                      <a:pt x="0" y="8"/>
                      <a:pt x="38" y="55"/>
                      <a:pt x="54" y="58"/>
                    </a:cubicBezTo>
                    <a:cubicBezTo>
                      <a:pt x="61" y="46"/>
                      <a:pt x="56" y="34"/>
                      <a:pt x="50" y="22"/>
                    </a:cubicBezTo>
                    <a:cubicBezTo>
                      <a:pt x="45" y="12"/>
                      <a:pt x="35" y="10"/>
                      <a:pt x="29" y="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7" name="Freeform 258">
                <a:extLst>
                  <a:ext uri="{FF2B5EF4-FFF2-40B4-BE49-F238E27FC236}">
                    <a16:creationId xmlns:a16="http://schemas.microsoft.com/office/drawing/2014/main" id="{04A96B5B-1400-4A44-A99A-FC19E5C78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1754"/>
                <a:ext cx="78" cy="84"/>
              </a:xfrm>
              <a:custGeom>
                <a:avLst/>
                <a:gdLst>
                  <a:gd name="T0" fmla="*/ 42 w 62"/>
                  <a:gd name="T1" fmla="*/ 0 h 67"/>
                  <a:gd name="T2" fmla="*/ 108 w 62"/>
                  <a:gd name="T3" fmla="*/ 83 h 67"/>
                  <a:gd name="T4" fmla="*/ 67 w 62"/>
                  <a:gd name="T5" fmla="*/ 118 h 67"/>
                  <a:gd name="T6" fmla="*/ 33 w 62"/>
                  <a:gd name="T7" fmla="*/ 6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67">
                    <a:moveTo>
                      <a:pt x="21" y="0"/>
                    </a:moveTo>
                    <a:cubicBezTo>
                      <a:pt x="27" y="15"/>
                      <a:pt x="47" y="25"/>
                      <a:pt x="54" y="42"/>
                    </a:cubicBezTo>
                    <a:cubicBezTo>
                      <a:pt x="62" y="60"/>
                      <a:pt x="50" y="67"/>
                      <a:pt x="33" y="60"/>
                    </a:cubicBezTo>
                    <a:cubicBezTo>
                      <a:pt x="10" y="52"/>
                      <a:pt x="0" y="22"/>
                      <a:pt x="17" y="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8" name="Freeform 259">
                <a:extLst>
                  <a:ext uri="{FF2B5EF4-FFF2-40B4-BE49-F238E27FC236}">
                    <a16:creationId xmlns:a16="http://schemas.microsoft.com/office/drawing/2014/main" id="{84FD54ED-6550-4CDC-9006-0955718AF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781"/>
                <a:ext cx="65" cy="86"/>
              </a:xfrm>
              <a:custGeom>
                <a:avLst/>
                <a:gdLst>
                  <a:gd name="T0" fmla="*/ 39 w 52"/>
                  <a:gd name="T1" fmla="*/ 0 h 68"/>
                  <a:gd name="T2" fmla="*/ 29 w 52"/>
                  <a:gd name="T3" fmla="*/ 99 h 68"/>
                  <a:gd name="T4" fmla="*/ 45 w 52"/>
                  <a:gd name="T5" fmla="*/ 5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68">
                    <a:moveTo>
                      <a:pt x="20" y="0"/>
                    </a:moveTo>
                    <a:cubicBezTo>
                      <a:pt x="52" y="1"/>
                      <a:pt x="38" y="68"/>
                      <a:pt x="14" y="49"/>
                    </a:cubicBezTo>
                    <a:cubicBezTo>
                      <a:pt x="0" y="39"/>
                      <a:pt x="7" y="5"/>
                      <a:pt x="23" y="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9" name="Freeform 260">
                <a:extLst>
                  <a:ext uri="{FF2B5EF4-FFF2-40B4-BE49-F238E27FC236}">
                    <a16:creationId xmlns:a16="http://schemas.microsoft.com/office/drawing/2014/main" id="{48243110-C8D8-4B51-9A1C-D5E1DC63C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772"/>
                <a:ext cx="82" cy="112"/>
              </a:xfrm>
              <a:custGeom>
                <a:avLst/>
                <a:gdLst>
                  <a:gd name="T0" fmla="*/ 61 w 65"/>
                  <a:gd name="T1" fmla="*/ 24 h 89"/>
                  <a:gd name="T2" fmla="*/ 10 w 65"/>
                  <a:gd name="T3" fmla="*/ 16 h 89"/>
                  <a:gd name="T4" fmla="*/ 6 w 65"/>
                  <a:gd name="T5" fmla="*/ 74 h 89"/>
                  <a:gd name="T6" fmla="*/ 50 w 65"/>
                  <a:gd name="T7" fmla="*/ 170 h 89"/>
                  <a:gd name="T8" fmla="*/ 63 w 65"/>
                  <a:gd name="T9" fmla="*/ 23 h 89"/>
                  <a:gd name="T10" fmla="*/ 53 w 65"/>
                  <a:gd name="T11" fmla="*/ 18 h 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89">
                    <a:moveTo>
                      <a:pt x="30" y="12"/>
                    </a:moveTo>
                    <a:cubicBezTo>
                      <a:pt x="24" y="6"/>
                      <a:pt x="12" y="0"/>
                      <a:pt x="5" y="8"/>
                    </a:cubicBezTo>
                    <a:cubicBezTo>
                      <a:pt x="0" y="13"/>
                      <a:pt x="3" y="30"/>
                      <a:pt x="3" y="37"/>
                    </a:cubicBezTo>
                    <a:cubicBezTo>
                      <a:pt x="3" y="56"/>
                      <a:pt x="1" y="82"/>
                      <a:pt x="25" y="85"/>
                    </a:cubicBezTo>
                    <a:cubicBezTo>
                      <a:pt x="65" y="89"/>
                      <a:pt x="43" y="24"/>
                      <a:pt x="32" y="11"/>
                    </a:cubicBezTo>
                    <a:cubicBezTo>
                      <a:pt x="30" y="11"/>
                      <a:pt x="29" y="10"/>
                      <a:pt x="26" y="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0" name="Freeform 261">
                <a:extLst>
                  <a:ext uri="{FF2B5EF4-FFF2-40B4-BE49-F238E27FC236}">
                    <a16:creationId xmlns:a16="http://schemas.microsoft.com/office/drawing/2014/main" id="{E323C2C2-D99A-4FDA-A07F-C950F1E74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765"/>
                <a:ext cx="93" cy="129"/>
              </a:xfrm>
              <a:custGeom>
                <a:avLst/>
                <a:gdLst>
                  <a:gd name="T0" fmla="*/ 106 w 74"/>
                  <a:gd name="T1" fmla="*/ 68 h 103"/>
                  <a:gd name="T2" fmla="*/ 49 w 74"/>
                  <a:gd name="T3" fmla="*/ 185 h 103"/>
                  <a:gd name="T4" fmla="*/ 103 w 74"/>
                  <a:gd name="T5" fmla="*/ 63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03">
                    <a:moveTo>
                      <a:pt x="53" y="34"/>
                    </a:moveTo>
                    <a:cubicBezTo>
                      <a:pt x="21" y="0"/>
                      <a:pt x="0" y="86"/>
                      <a:pt x="25" y="94"/>
                    </a:cubicBezTo>
                    <a:cubicBezTo>
                      <a:pt x="54" y="103"/>
                      <a:pt x="74" y="47"/>
                      <a:pt x="52" y="3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1" name="Freeform 262">
                <a:extLst>
                  <a:ext uri="{FF2B5EF4-FFF2-40B4-BE49-F238E27FC236}">
                    <a16:creationId xmlns:a16="http://schemas.microsoft.com/office/drawing/2014/main" id="{85826F39-2E11-40A2-A04D-E89F284AC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843"/>
                <a:ext cx="88" cy="135"/>
              </a:xfrm>
              <a:custGeom>
                <a:avLst/>
                <a:gdLst>
                  <a:gd name="T0" fmla="*/ 60 w 70"/>
                  <a:gd name="T1" fmla="*/ 31 h 108"/>
                  <a:gd name="T2" fmla="*/ 30 w 70"/>
                  <a:gd name="T3" fmla="*/ 170 h 108"/>
                  <a:gd name="T4" fmla="*/ 123 w 70"/>
                  <a:gd name="T5" fmla="*/ 158 h 108"/>
                  <a:gd name="T6" fmla="*/ 52 w 70"/>
                  <a:gd name="T7" fmla="*/ 41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0" h="108">
                    <a:moveTo>
                      <a:pt x="30" y="16"/>
                    </a:moveTo>
                    <a:cubicBezTo>
                      <a:pt x="20" y="36"/>
                      <a:pt x="0" y="66"/>
                      <a:pt x="15" y="87"/>
                    </a:cubicBezTo>
                    <a:cubicBezTo>
                      <a:pt x="30" y="108"/>
                      <a:pt x="53" y="101"/>
                      <a:pt x="62" y="81"/>
                    </a:cubicBezTo>
                    <a:cubicBezTo>
                      <a:pt x="70" y="64"/>
                      <a:pt x="48" y="0"/>
                      <a:pt x="26" y="21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2" name="Freeform 263">
                <a:extLst>
                  <a:ext uri="{FF2B5EF4-FFF2-40B4-BE49-F238E27FC236}">
                    <a16:creationId xmlns:a16="http://schemas.microsoft.com/office/drawing/2014/main" id="{4F4AB14E-14D1-4459-935E-1335CCF3B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835"/>
                <a:ext cx="78" cy="101"/>
              </a:xfrm>
              <a:custGeom>
                <a:avLst/>
                <a:gdLst>
                  <a:gd name="T0" fmla="*/ 87 w 62"/>
                  <a:gd name="T1" fmla="*/ 5 h 80"/>
                  <a:gd name="T2" fmla="*/ 54 w 62"/>
                  <a:gd name="T3" fmla="*/ 144 h 80"/>
                  <a:gd name="T4" fmla="*/ 118 w 62"/>
                  <a:gd name="T5" fmla="*/ 62 h 80"/>
                  <a:gd name="T6" fmla="*/ 86 w 62"/>
                  <a:gd name="T7" fmla="*/ 6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80">
                    <a:moveTo>
                      <a:pt x="44" y="2"/>
                    </a:moveTo>
                    <a:cubicBezTo>
                      <a:pt x="15" y="0"/>
                      <a:pt x="0" y="80"/>
                      <a:pt x="27" y="71"/>
                    </a:cubicBezTo>
                    <a:cubicBezTo>
                      <a:pt x="36" y="68"/>
                      <a:pt x="58" y="41"/>
                      <a:pt x="60" y="31"/>
                    </a:cubicBezTo>
                    <a:cubicBezTo>
                      <a:pt x="62" y="20"/>
                      <a:pt x="53" y="7"/>
                      <a:pt x="43" y="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3" name="Freeform 264">
                <a:extLst>
                  <a:ext uri="{FF2B5EF4-FFF2-40B4-BE49-F238E27FC236}">
                    <a16:creationId xmlns:a16="http://schemas.microsoft.com/office/drawing/2014/main" id="{8084E589-CA6B-4FA4-BF1E-1C715AC8D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901"/>
                <a:ext cx="75" cy="94"/>
              </a:xfrm>
              <a:custGeom>
                <a:avLst/>
                <a:gdLst>
                  <a:gd name="T0" fmla="*/ 103 w 59"/>
                  <a:gd name="T1" fmla="*/ 25 h 75"/>
                  <a:gd name="T2" fmla="*/ 52 w 59"/>
                  <a:gd name="T3" fmla="*/ 130 h 75"/>
                  <a:gd name="T4" fmla="*/ 92 w 59"/>
                  <a:gd name="T5" fmla="*/ 29 h 7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75">
                    <a:moveTo>
                      <a:pt x="50" y="13"/>
                    </a:moveTo>
                    <a:cubicBezTo>
                      <a:pt x="22" y="0"/>
                      <a:pt x="0" y="53"/>
                      <a:pt x="25" y="66"/>
                    </a:cubicBezTo>
                    <a:cubicBezTo>
                      <a:pt x="42" y="75"/>
                      <a:pt x="59" y="24"/>
                      <a:pt x="45" y="1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4" name="Freeform 265">
                <a:extLst>
                  <a:ext uri="{FF2B5EF4-FFF2-40B4-BE49-F238E27FC236}">
                    <a16:creationId xmlns:a16="http://schemas.microsoft.com/office/drawing/2014/main" id="{24D32CBA-70EA-41E0-AC96-05AFCED72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1977"/>
                <a:ext cx="83" cy="150"/>
              </a:xfrm>
              <a:custGeom>
                <a:avLst/>
                <a:gdLst>
                  <a:gd name="T0" fmla="*/ 68 w 66"/>
                  <a:gd name="T1" fmla="*/ 0 h 119"/>
                  <a:gd name="T2" fmla="*/ 1 w 66"/>
                  <a:gd name="T3" fmla="*/ 126 h 119"/>
                  <a:gd name="T4" fmla="*/ 30 w 66"/>
                  <a:gd name="T5" fmla="*/ 214 h 119"/>
                  <a:gd name="T6" fmla="*/ 84 w 66"/>
                  <a:gd name="T7" fmla="*/ 193 h 119"/>
                  <a:gd name="T8" fmla="*/ 116 w 66"/>
                  <a:gd name="T9" fmla="*/ 77 h 119"/>
                  <a:gd name="T10" fmla="*/ 62 w 66"/>
                  <a:gd name="T11" fmla="*/ 5 h 1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119">
                    <a:moveTo>
                      <a:pt x="34" y="0"/>
                    </a:moveTo>
                    <a:cubicBezTo>
                      <a:pt x="12" y="9"/>
                      <a:pt x="0" y="42"/>
                      <a:pt x="1" y="63"/>
                    </a:cubicBezTo>
                    <a:cubicBezTo>
                      <a:pt x="1" y="76"/>
                      <a:pt x="4" y="98"/>
                      <a:pt x="15" y="107"/>
                    </a:cubicBezTo>
                    <a:cubicBezTo>
                      <a:pt x="30" y="119"/>
                      <a:pt x="34" y="107"/>
                      <a:pt x="42" y="96"/>
                    </a:cubicBezTo>
                    <a:cubicBezTo>
                      <a:pt x="56" y="76"/>
                      <a:pt x="66" y="62"/>
                      <a:pt x="58" y="38"/>
                    </a:cubicBezTo>
                    <a:cubicBezTo>
                      <a:pt x="53" y="23"/>
                      <a:pt x="46" y="8"/>
                      <a:pt x="31" y="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5" name="Freeform 266">
                <a:extLst>
                  <a:ext uri="{FF2B5EF4-FFF2-40B4-BE49-F238E27FC236}">
                    <a16:creationId xmlns:a16="http://schemas.microsoft.com/office/drawing/2014/main" id="{FEAA967E-CDF8-4B20-B9C9-8B3E552A7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132"/>
                <a:ext cx="75" cy="125"/>
              </a:xfrm>
              <a:custGeom>
                <a:avLst/>
                <a:gdLst>
                  <a:gd name="T0" fmla="*/ 60 w 60"/>
                  <a:gd name="T1" fmla="*/ 41 h 100"/>
                  <a:gd name="T2" fmla="*/ 118 w 60"/>
                  <a:gd name="T3" fmla="*/ 51 h 100"/>
                  <a:gd name="T4" fmla="*/ 83 w 60"/>
                  <a:gd name="T5" fmla="*/ 173 h 100"/>
                  <a:gd name="T6" fmla="*/ 64 w 60"/>
                  <a:gd name="T7" fmla="*/ 31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100">
                    <a:moveTo>
                      <a:pt x="30" y="21"/>
                    </a:moveTo>
                    <a:cubicBezTo>
                      <a:pt x="44" y="7"/>
                      <a:pt x="59" y="0"/>
                      <a:pt x="60" y="26"/>
                    </a:cubicBezTo>
                    <a:cubicBezTo>
                      <a:pt x="60" y="41"/>
                      <a:pt x="59" y="81"/>
                      <a:pt x="42" y="88"/>
                    </a:cubicBezTo>
                    <a:cubicBezTo>
                      <a:pt x="16" y="100"/>
                      <a:pt x="0" y="17"/>
                      <a:pt x="33" y="1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6" name="Freeform 267">
                <a:extLst>
                  <a:ext uri="{FF2B5EF4-FFF2-40B4-BE49-F238E27FC236}">
                    <a16:creationId xmlns:a16="http://schemas.microsoft.com/office/drawing/2014/main" id="{D539E3E9-1635-4006-A04D-F44D56269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922"/>
                <a:ext cx="114" cy="142"/>
              </a:xfrm>
              <a:custGeom>
                <a:avLst/>
                <a:gdLst>
                  <a:gd name="T0" fmla="*/ 62 w 90"/>
                  <a:gd name="T1" fmla="*/ 134 h 113"/>
                  <a:gd name="T2" fmla="*/ 165 w 90"/>
                  <a:gd name="T3" fmla="*/ 162 h 113"/>
                  <a:gd name="T4" fmla="*/ 128 w 90"/>
                  <a:gd name="T5" fmla="*/ 62 h 113"/>
                  <a:gd name="T6" fmla="*/ 66 w 90"/>
                  <a:gd name="T7" fmla="*/ 146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0" h="113">
                    <a:moveTo>
                      <a:pt x="31" y="68"/>
                    </a:moveTo>
                    <a:cubicBezTo>
                      <a:pt x="45" y="86"/>
                      <a:pt x="68" y="113"/>
                      <a:pt x="81" y="82"/>
                    </a:cubicBezTo>
                    <a:cubicBezTo>
                      <a:pt x="90" y="61"/>
                      <a:pt x="78" y="45"/>
                      <a:pt x="63" y="31"/>
                    </a:cubicBezTo>
                    <a:cubicBezTo>
                      <a:pt x="27" y="0"/>
                      <a:pt x="0" y="58"/>
                      <a:pt x="32" y="7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7" name="Freeform 268">
                <a:extLst>
                  <a:ext uri="{FF2B5EF4-FFF2-40B4-BE49-F238E27FC236}">
                    <a16:creationId xmlns:a16="http://schemas.microsoft.com/office/drawing/2014/main" id="{9D4B4C8C-8C05-4AA8-9CE7-8647441E0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1921"/>
                <a:ext cx="45" cy="93"/>
              </a:xfrm>
              <a:custGeom>
                <a:avLst/>
                <a:gdLst>
                  <a:gd name="T0" fmla="*/ 25 w 36"/>
                  <a:gd name="T1" fmla="*/ 13 h 74"/>
                  <a:gd name="T2" fmla="*/ 70 w 36"/>
                  <a:gd name="T3" fmla="*/ 65 h 74"/>
                  <a:gd name="T4" fmla="*/ 33 w 36"/>
                  <a:gd name="T5" fmla="*/ 122 h 74"/>
                  <a:gd name="T6" fmla="*/ 36 w 36"/>
                  <a:gd name="T7" fmla="*/ 18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74">
                    <a:moveTo>
                      <a:pt x="13" y="6"/>
                    </a:moveTo>
                    <a:cubicBezTo>
                      <a:pt x="35" y="0"/>
                      <a:pt x="36" y="13"/>
                      <a:pt x="36" y="33"/>
                    </a:cubicBezTo>
                    <a:cubicBezTo>
                      <a:pt x="36" y="46"/>
                      <a:pt x="35" y="74"/>
                      <a:pt x="17" y="61"/>
                    </a:cubicBezTo>
                    <a:cubicBezTo>
                      <a:pt x="0" y="50"/>
                      <a:pt x="0" y="18"/>
                      <a:pt x="18" y="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8" name="Freeform 269">
                <a:extLst>
                  <a:ext uri="{FF2B5EF4-FFF2-40B4-BE49-F238E27FC236}">
                    <a16:creationId xmlns:a16="http://schemas.microsoft.com/office/drawing/2014/main" id="{E2615C21-8366-4CCF-A477-5ECAC1916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200"/>
                <a:ext cx="151" cy="273"/>
              </a:xfrm>
              <a:custGeom>
                <a:avLst/>
                <a:gdLst>
                  <a:gd name="T0" fmla="*/ 78 w 120"/>
                  <a:gd name="T1" fmla="*/ 60 h 218"/>
                  <a:gd name="T2" fmla="*/ 195 w 120"/>
                  <a:gd name="T3" fmla="*/ 126 h 218"/>
                  <a:gd name="T4" fmla="*/ 203 w 120"/>
                  <a:gd name="T5" fmla="*/ 343 h 218"/>
                  <a:gd name="T6" fmla="*/ 78 w 120"/>
                  <a:gd name="T7" fmla="*/ 70 h 2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218">
                    <a:moveTo>
                      <a:pt x="39" y="30"/>
                    </a:moveTo>
                    <a:cubicBezTo>
                      <a:pt x="82" y="0"/>
                      <a:pt x="98" y="23"/>
                      <a:pt x="98" y="65"/>
                    </a:cubicBezTo>
                    <a:cubicBezTo>
                      <a:pt x="99" y="91"/>
                      <a:pt x="120" y="155"/>
                      <a:pt x="102" y="175"/>
                    </a:cubicBezTo>
                    <a:cubicBezTo>
                      <a:pt x="61" y="218"/>
                      <a:pt x="0" y="66"/>
                      <a:pt x="39" y="3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9" name="Freeform 270">
                <a:extLst>
                  <a:ext uri="{FF2B5EF4-FFF2-40B4-BE49-F238E27FC236}">
                    <a16:creationId xmlns:a16="http://schemas.microsoft.com/office/drawing/2014/main" id="{16164D2C-B9E4-4856-9310-58BDCCA3F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2230"/>
                <a:ext cx="69" cy="153"/>
              </a:xfrm>
              <a:custGeom>
                <a:avLst/>
                <a:gdLst>
                  <a:gd name="T0" fmla="*/ 54 w 55"/>
                  <a:gd name="T1" fmla="*/ 56 h 122"/>
                  <a:gd name="T2" fmla="*/ 1 w 55"/>
                  <a:gd name="T3" fmla="*/ 117 h 122"/>
                  <a:gd name="T4" fmla="*/ 24 w 55"/>
                  <a:gd name="T5" fmla="*/ 241 h 122"/>
                  <a:gd name="T6" fmla="*/ 48 w 55"/>
                  <a:gd name="T7" fmla="*/ 51 h 1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122">
                    <a:moveTo>
                      <a:pt x="27" y="29"/>
                    </a:moveTo>
                    <a:cubicBezTo>
                      <a:pt x="10" y="0"/>
                      <a:pt x="1" y="47"/>
                      <a:pt x="1" y="59"/>
                    </a:cubicBezTo>
                    <a:cubicBezTo>
                      <a:pt x="2" y="77"/>
                      <a:pt x="0" y="109"/>
                      <a:pt x="12" y="122"/>
                    </a:cubicBezTo>
                    <a:cubicBezTo>
                      <a:pt x="37" y="102"/>
                      <a:pt x="55" y="43"/>
                      <a:pt x="24" y="2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0" name="Freeform 271">
                <a:extLst>
                  <a:ext uri="{FF2B5EF4-FFF2-40B4-BE49-F238E27FC236}">
                    <a16:creationId xmlns:a16="http://schemas.microsoft.com/office/drawing/2014/main" id="{E626407E-3033-484D-8585-310AF2ABC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2417"/>
                <a:ext cx="108" cy="117"/>
              </a:xfrm>
              <a:custGeom>
                <a:avLst/>
                <a:gdLst>
                  <a:gd name="T0" fmla="*/ 149 w 86"/>
                  <a:gd name="T1" fmla="*/ 8 h 93"/>
                  <a:gd name="T2" fmla="*/ 78 w 86"/>
                  <a:gd name="T3" fmla="*/ 179 h 93"/>
                  <a:gd name="T4" fmla="*/ 146 w 86"/>
                  <a:gd name="T5" fmla="*/ 8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93">
                    <a:moveTo>
                      <a:pt x="76" y="4"/>
                    </a:moveTo>
                    <a:cubicBezTo>
                      <a:pt x="37" y="0"/>
                      <a:pt x="0" y="85"/>
                      <a:pt x="39" y="90"/>
                    </a:cubicBezTo>
                    <a:cubicBezTo>
                      <a:pt x="58" y="93"/>
                      <a:pt x="86" y="15"/>
                      <a:pt x="73" y="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1" name="Freeform 272">
                <a:extLst>
                  <a:ext uri="{FF2B5EF4-FFF2-40B4-BE49-F238E27FC236}">
                    <a16:creationId xmlns:a16="http://schemas.microsoft.com/office/drawing/2014/main" id="{5E1383D9-53B3-4170-9416-B0EE8FB7B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2430"/>
                <a:ext cx="152" cy="129"/>
              </a:xfrm>
              <a:custGeom>
                <a:avLst/>
                <a:gdLst>
                  <a:gd name="T0" fmla="*/ 49 w 121"/>
                  <a:gd name="T1" fmla="*/ 31 h 103"/>
                  <a:gd name="T2" fmla="*/ 133 w 121"/>
                  <a:gd name="T3" fmla="*/ 198 h 103"/>
                  <a:gd name="T4" fmla="*/ 65 w 121"/>
                  <a:gd name="T5" fmla="*/ 38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" h="103">
                    <a:moveTo>
                      <a:pt x="25" y="16"/>
                    </a:moveTo>
                    <a:cubicBezTo>
                      <a:pt x="60" y="0"/>
                      <a:pt x="121" y="98"/>
                      <a:pt x="67" y="101"/>
                    </a:cubicBezTo>
                    <a:cubicBezTo>
                      <a:pt x="31" y="103"/>
                      <a:pt x="0" y="38"/>
                      <a:pt x="33" y="1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2" name="Freeform 273">
                <a:extLst>
                  <a:ext uri="{FF2B5EF4-FFF2-40B4-BE49-F238E27FC236}">
                    <a16:creationId xmlns:a16="http://schemas.microsoft.com/office/drawing/2014/main" id="{8BEF8E85-4B9B-4628-A100-3091E0239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604"/>
                <a:ext cx="159" cy="192"/>
              </a:xfrm>
              <a:custGeom>
                <a:avLst/>
                <a:gdLst>
                  <a:gd name="T0" fmla="*/ 202 w 126"/>
                  <a:gd name="T1" fmla="*/ 18 h 153"/>
                  <a:gd name="T2" fmla="*/ 23 w 126"/>
                  <a:gd name="T3" fmla="*/ 92 h 153"/>
                  <a:gd name="T4" fmla="*/ 93 w 126"/>
                  <a:gd name="T5" fmla="*/ 290 h 153"/>
                  <a:gd name="T6" fmla="*/ 247 w 126"/>
                  <a:gd name="T7" fmla="*/ 141 h 153"/>
                  <a:gd name="T8" fmla="*/ 202 w 126"/>
                  <a:gd name="T9" fmla="*/ 14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53">
                    <a:moveTo>
                      <a:pt x="101" y="9"/>
                    </a:moveTo>
                    <a:cubicBezTo>
                      <a:pt x="74" y="0"/>
                      <a:pt x="25" y="18"/>
                      <a:pt x="11" y="46"/>
                    </a:cubicBezTo>
                    <a:cubicBezTo>
                      <a:pt x="0" y="70"/>
                      <a:pt x="21" y="143"/>
                      <a:pt x="47" y="147"/>
                    </a:cubicBezTo>
                    <a:cubicBezTo>
                      <a:pt x="84" y="153"/>
                      <a:pt x="120" y="103"/>
                      <a:pt x="123" y="71"/>
                    </a:cubicBezTo>
                    <a:cubicBezTo>
                      <a:pt x="126" y="46"/>
                      <a:pt x="112" y="25"/>
                      <a:pt x="101" y="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3" name="Freeform 274">
                <a:extLst>
                  <a:ext uri="{FF2B5EF4-FFF2-40B4-BE49-F238E27FC236}">
                    <a16:creationId xmlns:a16="http://schemas.microsoft.com/office/drawing/2014/main" id="{7532C80D-FDB0-48E2-A66D-EAD1138E0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750"/>
                <a:ext cx="95" cy="162"/>
              </a:xfrm>
              <a:custGeom>
                <a:avLst/>
                <a:gdLst>
                  <a:gd name="T0" fmla="*/ 54 w 76"/>
                  <a:gd name="T1" fmla="*/ 13 h 129"/>
                  <a:gd name="T2" fmla="*/ 20 w 76"/>
                  <a:gd name="T3" fmla="*/ 185 h 129"/>
                  <a:gd name="T4" fmla="*/ 133 w 76"/>
                  <a:gd name="T5" fmla="*/ 255 h 129"/>
                  <a:gd name="T6" fmla="*/ 60 w 76"/>
                  <a:gd name="T7" fmla="*/ 1 h 129"/>
                  <a:gd name="T8" fmla="*/ 41 w 76"/>
                  <a:gd name="T9" fmla="*/ 13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129">
                    <a:moveTo>
                      <a:pt x="27" y="6"/>
                    </a:moveTo>
                    <a:cubicBezTo>
                      <a:pt x="9" y="18"/>
                      <a:pt x="0" y="72"/>
                      <a:pt x="10" y="93"/>
                    </a:cubicBezTo>
                    <a:cubicBezTo>
                      <a:pt x="20" y="116"/>
                      <a:pt x="48" y="121"/>
                      <a:pt x="68" y="129"/>
                    </a:cubicBezTo>
                    <a:cubicBezTo>
                      <a:pt x="76" y="86"/>
                      <a:pt x="61" y="32"/>
                      <a:pt x="30" y="1"/>
                    </a:cubicBezTo>
                    <a:cubicBezTo>
                      <a:pt x="24" y="0"/>
                      <a:pt x="24" y="3"/>
                      <a:pt x="21" y="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4" name="Freeform 275">
                <a:extLst>
                  <a:ext uri="{FF2B5EF4-FFF2-40B4-BE49-F238E27FC236}">
                    <a16:creationId xmlns:a16="http://schemas.microsoft.com/office/drawing/2014/main" id="{10889B26-66A5-4601-B8D1-3ADC4BC29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2796"/>
                <a:ext cx="161" cy="209"/>
              </a:xfrm>
              <a:custGeom>
                <a:avLst/>
                <a:gdLst>
                  <a:gd name="T0" fmla="*/ 141 w 128"/>
                  <a:gd name="T1" fmla="*/ 68 h 166"/>
                  <a:gd name="T2" fmla="*/ 176 w 128"/>
                  <a:gd name="T3" fmla="*/ 263 h 166"/>
                  <a:gd name="T4" fmla="*/ 231 w 128"/>
                  <a:gd name="T5" fmla="*/ 91 h 166"/>
                  <a:gd name="T6" fmla="*/ 130 w 128"/>
                  <a:gd name="T7" fmla="*/ 62 h 1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166">
                    <a:moveTo>
                      <a:pt x="71" y="34"/>
                    </a:moveTo>
                    <a:cubicBezTo>
                      <a:pt x="0" y="0"/>
                      <a:pt x="23" y="166"/>
                      <a:pt x="88" y="132"/>
                    </a:cubicBezTo>
                    <a:cubicBezTo>
                      <a:pt x="110" y="121"/>
                      <a:pt x="128" y="67"/>
                      <a:pt x="116" y="45"/>
                    </a:cubicBezTo>
                    <a:cubicBezTo>
                      <a:pt x="108" y="30"/>
                      <a:pt x="79" y="18"/>
                      <a:pt x="65" y="31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5" name="Freeform 276">
                <a:extLst>
                  <a:ext uri="{FF2B5EF4-FFF2-40B4-BE49-F238E27FC236}">
                    <a16:creationId xmlns:a16="http://schemas.microsoft.com/office/drawing/2014/main" id="{D7623DB9-5A5A-4C8D-9B30-1FC5BBE5E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945"/>
                <a:ext cx="114" cy="142"/>
              </a:xfrm>
              <a:custGeom>
                <a:avLst/>
                <a:gdLst>
                  <a:gd name="T0" fmla="*/ 64 w 91"/>
                  <a:gd name="T1" fmla="*/ 0 h 113"/>
                  <a:gd name="T2" fmla="*/ 31 w 91"/>
                  <a:gd name="T3" fmla="*/ 168 h 113"/>
                  <a:gd name="T4" fmla="*/ 147 w 91"/>
                  <a:gd name="T5" fmla="*/ 172 h 113"/>
                  <a:gd name="T6" fmla="*/ 54 w 91"/>
                  <a:gd name="T7" fmla="*/ 13 h 1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113">
                    <a:moveTo>
                      <a:pt x="33" y="0"/>
                    </a:moveTo>
                    <a:cubicBezTo>
                      <a:pt x="16" y="20"/>
                      <a:pt x="0" y="61"/>
                      <a:pt x="16" y="85"/>
                    </a:cubicBezTo>
                    <a:cubicBezTo>
                      <a:pt x="31" y="108"/>
                      <a:pt x="63" y="113"/>
                      <a:pt x="74" y="87"/>
                    </a:cubicBezTo>
                    <a:cubicBezTo>
                      <a:pt x="91" y="49"/>
                      <a:pt x="57" y="15"/>
                      <a:pt x="27" y="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6" name="Freeform 277">
                <a:extLst>
                  <a:ext uri="{FF2B5EF4-FFF2-40B4-BE49-F238E27FC236}">
                    <a16:creationId xmlns:a16="http://schemas.microsoft.com/office/drawing/2014/main" id="{6C95CEB2-6E58-4E2C-8875-1626DA211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2987"/>
                <a:ext cx="171" cy="184"/>
              </a:xfrm>
              <a:custGeom>
                <a:avLst/>
                <a:gdLst>
                  <a:gd name="T0" fmla="*/ 31 w 136"/>
                  <a:gd name="T1" fmla="*/ 112 h 146"/>
                  <a:gd name="T2" fmla="*/ 111 w 136"/>
                  <a:gd name="T3" fmla="*/ 286 h 146"/>
                  <a:gd name="T4" fmla="*/ 31 w 136"/>
                  <a:gd name="T5" fmla="*/ 96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6" h="146">
                    <a:moveTo>
                      <a:pt x="16" y="56"/>
                    </a:moveTo>
                    <a:cubicBezTo>
                      <a:pt x="41" y="0"/>
                      <a:pt x="136" y="138"/>
                      <a:pt x="56" y="143"/>
                    </a:cubicBezTo>
                    <a:cubicBezTo>
                      <a:pt x="7" y="146"/>
                      <a:pt x="0" y="85"/>
                      <a:pt x="16" y="4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7" name="Freeform 278">
                <a:extLst>
                  <a:ext uri="{FF2B5EF4-FFF2-40B4-BE49-F238E27FC236}">
                    <a16:creationId xmlns:a16="http://schemas.microsoft.com/office/drawing/2014/main" id="{D0B60194-E5D3-464E-B339-8B4B29F0B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8" y="3034"/>
                <a:ext cx="91" cy="117"/>
              </a:xfrm>
              <a:custGeom>
                <a:avLst/>
                <a:gdLst>
                  <a:gd name="T0" fmla="*/ 138 w 72"/>
                  <a:gd name="T1" fmla="*/ 49 h 93"/>
                  <a:gd name="T2" fmla="*/ 40 w 72"/>
                  <a:gd name="T3" fmla="*/ 10 h 93"/>
                  <a:gd name="T4" fmla="*/ 20 w 72"/>
                  <a:gd name="T5" fmla="*/ 140 h 93"/>
                  <a:gd name="T6" fmla="*/ 125 w 72"/>
                  <a:gd name="T7" fmla="*/ 148 h 93"/>
                  <a:gd name="T8" fmla="*/ 131 w 72"/>
                  <a:gd name="T9" fmla="*/ 55 h 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93">
                    <a:moveTo>
                      <a:pt x="68" y="25"/>
                    </a:moveTo>
                    <a:cubicBezTo>
                      <a:pt x="59" y="18"/>
                      <a:pt x="33" y="0"/>
                      <a:pt x="20" y="5"/>
                    </a:cubicBezTo>
                    <a:cubicBezTo>
                      <a:pt x="0" y="12"/>
                      <a:pt x="2" y="54"/>
                      <a:pt x="10" y="70"/>
                    </a:cubicBezTo>
                    <a:cubicBezTo>
                      <a:pt x="18" y="88"/>
                      <a:pt x="47" y="93"/>
                      <a:pt x="62" y="75"/>
                    </a:cubicBezTo>
                    <a:cubicBezTo>
                      <a:pt x="72" y="65"/>
                      <a:pt x="69" y="35"/>
                      <a:pt x="65" y="2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8" name="Freeform 279">
                <a:extLst>
                  <a:ext uri="{FF2B5EF4-FFF2-40B4-BE49-F238E27FC236}">
                    <a16:creationId xmlns:a16="http://schemas.microsoft.com/office/drawing/2014/main" id="{859B62B4-E248-4538-B0D6-CD2714BD6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144"/>
                <a:ext cx="176" cy="105"/>
              </a:xfrm>
              <a:custGeom>
                <a:avLst/>
                <a:gdLst>
                  <a:gd name="T0" fmla="*/ 14 w 140"/>
                  <a:gd name="T1" fmla="*/ 105 h 83"/>
                  <a:gd name="T2" fmla="*/ 146 w 140"/>
                  <a:gd name="T3" fmla="*/ 13 h 83"/>
                  <a:gd name="T4" fmla="*/ 231 w 140"/>
                  <a:gd name="T5" fmla="*/ 113 h 83"/>
                  <a:gd name="T6" fmla="*/ 18 w 140"/>
                  <a:gd name="T7" fmla="*/ 113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83">
                    <a:moveTo>
                      <a:pt x="7" y="52"/>
                    </a:moveTo>
                    <a:cubicBezTo>
                      <a:pt x="15" y="19"/>
                      <a:pt x="32" y="0"/>
                      <a:pt x="73" y="6"/>
                    </a:cubicBezTo>
                    <a:cubicBezTo>
                      <a:pt x="102" y="11"/>
                      <a:pt x="140" y="21"/>
                      <a:pt x="116" y="55"/>
                    </a:cubicBezTo>
                    <a:cubicBezTo>
                      <a:pt x="100" y="76"/>
                      <a:pt x="0" y="83"/>
                      <a:pt x="9" y="55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9" name="Freeform 280">
                <a:extLst>
                  <a:ext uri="{FF2B5EF4-FFF2-40B4-BE49-F238E27FC236}">
                    <a16:creationId xmlns:a16="http://schemas.microsoft.com/office/drawing/2014/main" id="{F56066DB-849D-457D-BA39-29AD16F6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3129"/>
                <a:ext cx="105" cy="106"/>
              </a:xfrm>
              <a:custGeom>
                <a:avLst/>
                <a:gdLst>
                  <a:gd name="T0" fmla="*/ 168 w 83"/>
                  <a:gd name="T1" fmla="*/ 129 h 84"/>
                  <a:gd name="T2" fmla="*/ 1 w 83"/>
                  <a:gd name="T3" fmla="*/ 90 h 84"/>
                  <a:gd name="T4" fmla="*/ 167 w 83"/>
                  <a:gd name="T5" fmla="*/ 160 h 84"/>
                  <a:gd name="T6" fmla="*/ 162 w 83"/>
                  <a:gd name="T7" fmla="*/ 114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84">
                    <a:moveTo>
                      <a:pt x="83" y="64"/>
                    </a:moveTo>
                    <a:cubicBezTo>
                      <a:pt x="81" y="22"/>
                      <a:pt x="0" y="0"/>
                      <a:pt x="1" y="44"/>
                    </a:cubicBezTo>
                    <a:cubicBezTo>
                      <a:pt x="2" y="73"/>
                      <a:pt x="60" y="84"/>
                      <a:pt x="82" y="80"/>
                    </a:cubicBezTo>
                    <a:cubicBezTo>
                      <a:pt x="83" y="72"/>
                      <a:pt x="83" y="63"/>
                      <a:pt x="80" y="5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0" name="Freeform 281">
                <a:extLst>
                  <a:ext uri="{FF2B5EF4-FFF2-40B4-BE49-F238E27FC236}">
                    <a16:creationId xmlns:a16="http://schemas.microsoft.com/office/drawing/2014/main" id="{E0C555A7-7AE9-4D1D-981D-8529BEFEF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3250"/>
                <a:ext cx="121" cy="129"/>
              </a:xfrm>
              <a:custGeom>
                <a:avLst/>
                <a:gdLst>
                  <a:gd name="T0" fmla="*/ 183 w 96"/>
                  <a:gd name="T1" fmla="*/ 61 h 103"/>
                  <a:gd name="T2" fmla="*/ 62 w 96"/>
                  <a:gd name="T3" fmla="*/ 187 h 103"/>
                  <a:gd name="T4" fmla="*/ 179 w 96"/>
                  <a:gd name="T5" fmla="*/ 133 h 103"/>
                  <a:gd name="T6" fmla="*/ 170 w 96"/>
                  <a:gd name="T7" fmla="*/ 61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103">
                    <a:moveTo>
                      <a:pt x="91" y="31"/>
                    </a:moveTo>
                    <a:cubicBezTo>
                      <a:pt x="46" y="0"/>
                      <a:pt x="0" y="82"/>
                      <a:pt x="31" y="95"/>
                    </a:cubicBezTo>
                    <a:cubicBezTo>
                      <a:pt x="50" y="103"/>
                      <a:pt x="83" y="87"/>
                      <a:pt x="90" y="68"/>
                    </a:cubicBezTo>
                    <a:cubicBezTo>
                      <a:pt x="96" y="55"/>
                      <a:pt x="89" y="43"/>
                      <a:pt x="85" y="31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1" name="Freeform 282">
                <a:extLst>
                  <a:ext uri="{FF2B5EF4-FFF2-40B4-BE49-F238E27FC236}">
                    <a16:creationId xmlns:a16="http://schemas.microsoft.com/office/drawing/2014/main" id="{BBE7FC40-028B-405B-A7B6-C9F53E698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3275"/>
                <a:ext cx="122" cy="109"/>
              </a:xfrm>
              <a:custGeom>
                <a:avLst/>
                <a:gdLst>
                  <a:gd name="T0" fmla="*/ 109 w 97"/>
                  <a:gd name="T1" fmla="*/ 30 h 87"/>
                  <a:gd name="T2" fmla="*/ 10 w 97"/>
                  <a:gd name="T3" fmla="*/ 106 h 87"/>
                  <a:gd name="T4" fmla="*/ 20 w 97"/>
                  <a:gd name="T5" fmla="*/ 159 h 87"/>
                  <a:gd name="T6" fmla="*/ 114 w 97"/>
                  <a:gd name="T7" fmla="*/ 165 h 87"/>
                  <a:gd name="T8" fmla="*/ 117 w 97"/>
                  <a:gd name="T9" fmla="*/ 2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87">
                    <a:moveTo>
                      <a:pt x="55" y="15"/>
                    </a:moveTo>
                    <a:cubicBezTo>
                      <a:pt x="25" y="0"/>
                      <a:pt x="8" y="27"/>
                      <a:pt x="5" y="54"/>
                    </a:cubicBezTo>
                    <a:cubicBezTo>
                      <a:pt x="4" y="66"/>
                      <a:pt x="0" y="74"/>
                      <a:pt x="10" y="81"/>
                    </a:cubicBezTo>
                    <a:cubicBezTo>
                      <a:pt x="17" y="87"/>
                      <a:pt x="49" y="87"/>
                      <a:pt x="57" y="84"/>
                    </a:cubicBezTo>
                    <a:cubicBezTo>
                      <a:pt x="97" y="69"/>
                      <a:pt x="75" y="29"/>
                      <a:pt x="59" y="1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2" name="Freeform 283">
                <a:extLst>
                  <a:ext uri="{FF2B5EF4-FFF2-40B4-BE49-F238E27FC236}">
                    <a16:creationId xmlns:a16="http://schemas.microsoft.com/office/drawing/2014/main" id="{60E8135B-56A4-4BC8-B7D4-42C1A6BE3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412"/>
                <a:ext cx="150" cy="77"/>
              </a:xfrm>
              <a:custGeom>
                <a:avLst/>
                <a:gdLst>
                  <a:gd name="T0" fmla="*/ 169 w 119"/>
                  <a:gd name="T1" fmla="*/ 0 h 61"/>
                  <a:gd name="T2" fmla="*/ 50 w 119"/>
                  <a:gd name="T3" fmla="*/ 54 h 61"/>
                  <a:gd name="T4" fmla="*/ 110 w 119"/>
                  <a:gd name="T5" fmla="*/ 109 h 61"/>
                  <a:gd name="T6" fmla="*/ 169 w 119"/>
                  <a:gd name="T7" fmla="*/ 0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9" h="61">
                    <a:moveTo>
                      <a:pt x="84" y="0"/>
                    </a:moveTo>
                    <a:cubicBezTo>
                      <a:pt x="63" y="0"/>
                      <a:pt x="38" y="10"/>
                      <a:pt x="25" y="27"/>
                    </a:cubicBezTo>
                    <a:cubicBezTo>
                      <a:pt x="0" y="61"/>
                      <a:pt x="27" y="61"/>
                      <a:pt x="55" y="54"/>
                    </a:cubicBezTo>
                    <a:cubicBezTo>
                      <a:pt x="79" y="49"/>
                      <a:pt x="119" y="18"/>
                      <a:pt x="84" y="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3" name="Freeform 284">
                <a:extLst>
                  <a:ext uri="{FF2B5EF4-FFF2-40B4-BE49-F238E27FC236}">
                    <a16:creationId xmlns:a16="http://schemas.microsoft.com/office/drawing/2014/main" id="{1CBAEF75-A511-4A97-9D43-3EE06AA28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3531"/>
                <a:ext cx="117" cy="179"/>
              </a:xfrm>
              <a:custGeom>
                <a:avLst/>
                <a:gdLst>
                  <a:gd name="T0" fmla="*/ 87 w 93"/>
                  <a:gd name="T1" fmla="*/ 29 h 142"/>
                  <a:gd name="T2" fmla="*/ 31 w 93"/>
                  <a:gd name="T3" fmla="*/ 221 h 142"/>
                  <a:gd name="T4" fmla="*/ 167 w 93"/>
                  <a:gd name="T5" fmla="*/ 156 h 142"/>
                  <a:gd name="T6" fmla="*/ 82 w 93"/>
                  <a:gd name="T7" fmla="*/ 32 h 1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142">
                    <a:moveTo>
                      <a:pt x="44" y="14"/>
                    </a:moveTo>
                    <a:cubicBezTo>
                      <a:pt x="5" y="16"/>
                      <a:pt x="0" y="86"/>
                      <a:pt x="16" y="110"/>
                    </a:cubicBezTo>
                    <a:cubicBezTo>
                      <a:pt x="37" y="142"/>
                      <a:pt x="74" y="102"/>
                      <a:pt x="84" y="78"/>
                    </a:cubicBezTo>
                    <a:cubicBezTo>
                      <a:pt x="93" y="54"/>
                      <a:pt x="77" y="0"/>
                      <a:pt x="41" y="1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4" name="Freeform 285">
                <a:extLst>
                  <a:ext uri="{FF2B5EF4-FFF2-40B4-BE49-F238E27FC236}">
                    <a16:creationId xmlns:a16="http://schemas.microsoft.com/office/drawing/2014/main" id="{56E188C1-8469-4D09-9458-ECB4137A6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3416"/>
                <a:ext cx="198" cy="158"/>
              </a:xfrm>
              <a:custGeom>
                <a:avLst/>
                <a:gdLst>
                  <a:gd name="T0" fmla="*/ 112 w 158"/>
                  <a:gd name="T1" fmla="*/ 38 h 126"/>
                  <a:gd name="T2" fmla="*/ 80 w 158"/>
                  <a:gd name="T3" fmla="*/ 243 h 126"/>
                  <a:gd name="T4" fmla="*/ 247 w 158"/>
                  <a:gd name="T5" fmla="*/ 197 h 126"/>
                  <a:gd name="T6" fmla="*/ 310 w 158"/>
                  <a:gd name="T7" fmla="*/ 115 h 126"/>
                  <a:gd name="T8" fmla="*/ 112 w 158"/>
                  <a:gd name="T9" fmla="*/ 44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126">
                    <a:moveTo>
                      <a:pt x="57" y="19"/>
                    </a:moveTo>
                    <a:cubicBezTo>
                      <a:pt x="23" y="16"/>
                      <a:pt x="0" y="119"/>
                      <a:pt x="41" y="124"/>
                    </a:cubicBezTo>
                    <a:cubicBezTo>
                      <a:pt x="65" y="126"/>
                      <a:pt x="103" y="109"/>
                      <a:pt x="125" y="100"/>
                    </a:cubicBezTo>
                    <a:cubicBezTo>
                      <a:pt x="146" y="92"/>
                      <a:pt x="158" y="80"/>
                      <a:pt x="157" y="58"/>
                    </a:cubicBezTo>
                    <a:cubicBezTo>
                      <a:pt x="155" y="0"/>
                      <a:pt x="90" y="14"/>
                      <a:pt x="57" y="2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32" name="Group 487">
              <a:extLst>
                <a:ext uri="{FF2B5EF4-FFF2-40B4-BE49-F238E27FC236}">
                  <a16:creationId xmlns:a16="http://schemas.microsoft.com/office/drawing/2014/main" id="{D19F6962-0E87-43E2-A829-C3A276F4C6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30" y="1573"/>
              <a:ext cx="1720" cy="2125"/>
              <a:chOff x="2030" y="1573"/>
              <a:chExt cx="1720" cy="2125"/>
            </a:xfrm>
          </p:grpSpPr>
          <p:sp>
            <p:nvSpPr>
              <p:cNvPr id="21665" name="Freeform 287">
                <a:extLst>
                  <a:ext uri="{FF2B5EF4-FFF2-40B4-BE49-F238E27FC236}">
                    <a16:creationId xmlns:a16="http://schemas.microsoft.com/office/drawing/2014/main" id="{B76AE916-9EAE-4944-B8A1-6DEDAD26D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3269"/>
                <a:ext cx="127" cy="119"/>
              </a:xfrm>
              <a:custGeom>
                <a:avLst/>
                <a:gdLst>
                  <a:gd name="T0" fmla="*/ 48 w 101"/>
                  <a:gd name="T1" fmla="*/ 25 h 95"/>
                  <a:gd name="T2" fmla="*/ 13 w 101"/>
                  <a:gd name="T3" fmla="*/ 60 h 95"/>
                  <a:gd name="T4" fmla="*/ 48 w 101"/>
                  <a:gd name="T5" fmla="*/ 145 h 95"/>
                  <a:gd name="T6" fmla="*/ 177 w 101"/>
                  <a:gd name="T7" fmla="*/ 99 h 95"/>
                  <a:gd name="T8" fmla="*/ 62 w 101"/>
                  <a:gd name="T9" fmla="*/ 18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1" h="95">
                    <a:moveTo>
                      <a:pt x="24" y="13"/>
                    </a:moveTo>
                    <a:cubicBezTo>
                      <a:pt x="15" y="8"/>
                      <a:pt x="8" y="22"/>
                      <a:pt x="6" y="30"/>
                    </a:cubicBezTo>
                    <a:cubicBezTo>
                      <a:pt x="0" y="49"/>
                      <a:pt x="8" y="63"/>
                      <a:pt x="24" y="74"/>
                    </a:cubicBezTo>
                    <a:cubicBezTo>
                      <a:pt x="54" y="95"/>
                      <a:pt x="77" y="82"/>
                      <a:pt x="89" y="50"/>
                    </a:cubicBezTo>
                    <a:cubicBezTo>
                      <a:pt x="101" y="20"/>
                      <a:pt x="56" y="0"/>
                      <a:pt x="31" y="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6" name="Freeform 288">
                <a:extLst>
                  <a:ext uri="{FF2B5EF4-FFF2-40B4-BE49-F238E27FC236}">
                    <a16:creationId xmlns:a16="http://schemas.microsoft.com/office/drawing/2014/main" id="{C9195F89-845D-4DC7-84F7-258E4BF60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3419"/>
                <a:ext cx="166" cy="135"/>
              </a:xfrm>
              <a:custGeom>
                <a:avLst/>
                <a:gdLst>
                  <a:gd name="T0" fmla="*/ 98 w 132"/>
                  <a:gd name="T1" fmla="*/ 0 h 107"/>
                  <a:gd name="T2" fmla="*/ 1 w 132"/>
                  <a:gd name="T3" fmla="*/ 144 h 107"/>
                  <a:gd name="T4" fmla="*/ 60 w 132"/>
                  <a:gd name="T5" fmla="*/ 202 h 107"/>
                  <a:gd name="T6" fmla="*/ 177 w 132"/>
                  <a:gd name="T7" fmla="*/ 167 h 107"/>
                  <a:gd name="T8" fmla="*/ 98 w 132"/>
                  <a:gd name="T9" fmla="*/ 6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107">
                    <a:moveTo>
                      <a:pt x="49" y="0"/>
                    </a:moveTo>
                    <a:cubicBezTo>
                      <a:pt x="8" y="4"/>
                      <a:pt x="0" y="28"/>
                      <a:pt x="1" y="71"/>
                    </a:cubicBezTo>
                    <a:cubicBezTo>
                      <a:pt x="2" y="94"/>
                      <a:pt x="5" y="107"/>
                      <a:pt x="30" y="101"/>
                    </a:cubicBezTo>
                    <a:cubicBezTo>
                      <a:pt x="44" y="98"/>
                      <a:pt x="78" y="92"/>
                      <a:pt x="89" y="83"/>
                    </a:cubicBezTo>
                    <a:cubicBezTo>
                      <a:pt x="132" y="52"/>
                      <a:pt x="73" y="17"/>
                      <a:pt x="49" y="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7" name="Freeform 289">
                <a:extLst>
                  <a:ext uri="{FF2B5EF4-FFF2-40B4-BE49-F238E27FC236}">
                    <a16:creationId xmlns:a16="http://schemas.microsoft.com/office/drawing/2014/main" id="{5AF820A6-D758-49E7-A9EA-66C5A9385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565"/>
                <a:ext cx="148" cy="107"/>
              </a:xfrm>
              <a:custGeom>
                <a:avLst/>
                <a:gdLst>
                  <a:gd name="T0" fmla="*/ 193 w 118"/>
                  <a:gd name="T1" fmla="*/ 1 h 85"/>
                  <a:gd name="T2" fmla="*/ 31 w 118"/>
                  <a:gd name="T3" fmla="*/ 69 h 85"/>
                  <a:gd name="T4" fmla="*/ 144 w 118"/>
                  <a:gd name="T5" fmla="*/ 167 h 85"/>
                  <a:gd name="T6" fmla="*/ 228 w 118"/>
                  <a:gd name="T7" fmla="*/ 78 h 85"/>
                  <a:gd name="T8" fmla="*/ 189 w 118"/>
                  <a:gd name="T9" fmla="*/ 1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85">
                    <a:moveTo>
                      <a:pt x="98" y="1"/>
                    </a:moveTo>
                    <a:cubicBezTo>
                      <a:pt x="73" y="0"/>
                      <a:pt x="28" y="11"/>
                      <a:pt x="16" y="35"/>
                    </a:cubicBezTo>
                    <a:cubicBezTo>
                      <a:pt x="0" y="68"/>
                      <a:pt x="47" y="85"/>
                      <a:pt x="73" y="84"/>
                    </a:cubicBezTo>
                    <a:cubicBezTo>
                      <a:pt x="93" y="83"/>
                      <a:pt x="114" y="59"/>
                      <a:pt x="116" y="39"/>
                    </a:cubicBezTo>
                    <a:cubicBezTo>
                      <a:pt x="118" y="22"/>
                      <a:pt x="109" y="14"/>
                      <a:pt x="96" y="5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8" name="Freeform 290">
                <a:extLst>
                  <a:ext uri="{FF2B5EF4-FFF2-40B4-BE49-F238E27FC236}">
                    <a16:creationId xmlns:a16="http://schemas.microsoft.com/office/drawing/2014/main" id="{3735AEA8-02BC-47DE-B173-EC8290738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3261"/>
                <a:ext cx="117" cy="109"/>
              </a:xfrm>
              <a:custGeom>
                <a:avLst/>
                <a:gdLst>
                  <a:gd name="T0" fmla="*/ 116 w 93"/>
                  <a:gd name="T1" fmla="*/ 1 h 87"/>
                  <a:gd name="T2" fmla="*/ 6 w 93"/>
                  <a:gd name="T3" fmla="*/ 93 h 87"/>
                  <a:gd name="T4" fmla="*/ 102 w 93"/>
                  <a:gd name="T5" fmla="*/ 147 h 87"/>
                  <a:gd name="T6" fmla="*/ 111 w 93"/>
                  <a:gd name="T7" fmla="*/ 13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87">
                    <a:moveTo>
                      <a:pt x="58" y="1"/>
                    </a:moveTo>
                    <a:cubicBezTo>
                      <a:pt x="34" y="9"/>
                      <a:pt x="7" y="17"/>
                      <a:pt x="3" y="47"/>
                    </a:cubicBezTo>
                    <a:cubicBezTo>
                      <a:pt x="0" y="69"/>
                      <a:pt x="29" y="87"/>
                      <a:pt x="51" y="74"/>
                    </a:cubicBezTo>
                    <a:cubicBezTo>
                      <a:pt x="63" y="66"/>
                      <a:pt x="93" y="0"/>
                      <a:pt x="56" y="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9" name="Freeform 291">
                <a:extLst>
                  <a:ext uri="{FF2B5EF4-FFF2-40B4-BE49-F238E27FC236}">
                    <a16:creationId xmlns:a16="http://schemas.microsoft.com/office/drawing/2014/main" id="{7E8DD821-37ED-4C2B-9862-2D8DEBE1D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367"/>
                <a:ext cx="182" cy="213"/>
              </a:xfrm>
              <a:custGeom>
                <a:avLst/>
                <a:gdLst>
                  <a:gd name="T0" fmla="*/ 147 w 144"/>
                  <a:gd name="T1" fmla="*/ 23 h 170"/>
                  <a:gd name="T2" fmla="*/ 51 w 144"/>
                  <a:gd name="T3" fmla="*/ 73 h 170"/>
                  <a:gd name="T4" fmla="*/ 67 w 144"/>
                  <a:gd name="T5" fmla="*/ 238 h 170"/>
                  <a:gd name="T6" fmla="*/ 155 w 144"/>
                  <a:gd name="T7" fmla="*/ 302 h 170"/>
                  <a:gd name="T8" fmla="*/ 210 w 144"/>
                  <a:gd name="T9" fmla="*/ 223 h 170"/>
                  <a:gd name="T10" fmla="*/ 248 w 144"/>
                  <a:gd name="T11" fmla="*/ 169 h 170"/>
                  <a:gd name="T12" fmla="*/ 163 w 144"/>
                  <a:gd name="T13" fmla="*/ 23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4" h="170">
                    <a:moveTo>
                      <a:pt x="73" y="11"/>
                    </a:moveTo>
                    <a:cubicBezTo>
                      <a:pt x="59" y="0"/>
                      <a:pt x="33" y="26"/>
                      <a:pt x="25" y="37"/>
                    </a:cubicBezTo>
                    <a:cubicBezTo>
                      <a:pt x="0" y="67"/>
                      <a:pt x="14" y="93"/>
                      <a:pt x="33" y="121"/>
                    </a:cubicBezTo>
                    <a:cubicBezTo>
                      <a:pt x="44" y="138"/>
                      <a:pt x="56" y="170"/>
                      <a:pt x="77" y="153"/>
                    </a:cubicBezTo>
                    <a:cubicBezTo>
                      <a:pt x="88" y="144"/>
                      <a:pt x="95" y="124"/>
                      <a:pt x="104" y="113"/>
                    </a:cubicBezTo>
                    <a:cubicBezTo>
                      <a:pt x="111" y="104"/>
                      <a:pt x="118" y="96"/>
                      <a:pt x="123" y="86"/>
                    </a:cubicBezTo>
                    <a:cubicBezTo>
                      <a:pt x="144" y="47"/>
                      <a:pt x="111" y="21"/>
                      <a:pt x="81" y="11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0" name="Freeform 292">
                <a:extLst>
                  <a:ext uri="{FF2B5EF4-FFF2-40B4-BE49-F238E27FC236}">
                    <a16:creationId xmlns:a16="http://schemas.microsoft.com/office/drawing/2014/main" id="{D1B39026-D272-4E17-B0E7-E070291FC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4" y="3555"/>
                <a:ext cx="248" cy="143"/>
              </a:xfrm>
              <a:custGeom>
                <a:avLst/>
                <a:gdLst>
                  <a:gd name="T0" fmla="*/ 210 w 197"/>
                  <a:gd name="T1" fmla="*/ 23 h 114"/>
                  <a:gd name="T2" fmla="*/ 24 w 197"/>
                  <a:gd name="T3" fmla="*/ 166 h 114"/>
                  <a:gd name="T4" fmla="*/ 79 w 197"/>
                  <a:gd name="T5" fmla="*/ 202 h 114"/>
                  <a:gd name="T6" fmla="*/ 206 w 197"/>
                  <a:gd name="T7" fmla="*/ 202 h 114"/>
                  <a:gd name="T8" fmla="*/ 335 w 197"/>
                  <a:gd name="T9" fmla="*/ 199 h 114"/>
                  <a:gd name="T10" fmla="*/ 318 w 197"/>
                  <a:gd name="T11" fmla="*/ 56 h 114"/>
                  <a:gd name="T12" fmla="*/ 263 w 197"/>
                  <a:gd name="T13" fmla="*/ 5 h 114"/>
                  <a:gd name="T14" fmla="*/ 206 w 197"/>
                  <a:gd name="T15" fmla="*/ 23 h 1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7" h="114">
                    <a:moveTo>
                      <a:pt x="106" y="11"/>
                    </a:moveTo>
                    <a:cubicBezTo>
                      <a:pt x="72" y="10"/>
                      <a:pt x="0" y="36"/>
                      <a:pt x="12" y="84"/>
                    </a:cubicBezTo>
                    <a:cubicBezTo>
                      <a:pt x="16" y="99"/>
                      <a:pt x="27" y="102"/>
                      <a:pt x="40" y="102"/>
                    </a:cubicBezTo>
                    <a:cubicBezTo>
                      <a:pt x="62" y="102"/>
                      <a:pt x="81" y="99"/>
                      <a:pt x="103" y="102"/>
                    </a:cubicBezTo>
                    <a:cubicBezTo>
                      <a:pt x="123" y="104"/>
                      <a:pt x="150" y="114"/>
                      <a:pt x="168" y="101"/>
                    </a:cubicBezTo>
                    <a:cubicBezTo>
                      <a:pt x="197" y="78"/>
                      <a:pt x="177" y="51"/>
                      <a:pt x="160" y="29"/>
                    </a:cubicBezTo>
                    <a:cubicBezTo>
                      <a:pt x="154" y="23"/>
                      <a:pt x="141" y="4"/>
                      <a:pt x="132" y="2"/>
                    </a:cubicBezTo>
                    <a:cubicBezTo>
                      <a:pt x="122" y="0"/>
                      <a:pt x="114" y="10"/>
                      <a:pt x="103" y="11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1" name="Freeform 293">
                <a:extLst>
                  <a:ext uri="{FF2B5EF4-FFF2-40B4-BE49-F238E27FC236}">
                    <a16:creationId xmlns:a16="http://schemas.microsoft.com/office/drawing/2014/main" id="{3477E5D8-6666-4579-934D-DB00A240F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172"/>
                <a:ext cx="127" cy="168"/>
              </a:xfrm>
              <a:custGeom>
                <a:avLst/>
                <a:gdLst>
                  <a:gd name="T0" fmla="*/ 122 w 101"/>
                  <a:gd name="T1" fmla="*/ 45 h 134"/>
                  <a:gd name="T2" fmla="*/ 101 w 101"/>
                  <a:gd name="T3" fmla="*/ 242 h 134"/>
                  <a:gd name="T4" fmla="*/ 101 w 101"/>
                  <a:gd name="T5" fmla="*/ 39 h 1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1" h="134">
                    <a:moveTo>
                      <a:pt x="61" y="23"/>
                    </a:moveTo>
                    <a:cubicBezTo>
                      <a:pt x="10" y="0"/>
                      <a:pt x="0" y="134"/>
                      <a:pt x="51" y="123"/>
                    </a:cubicBezTo>
                    <a:cubicBezTo>
                      <a:pt x="86" y="115"/>
                      <a:pt x="101" y="18"/>
                      <a:pt x="51" y="2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2" name="Freeform 294">
                <a:extLst>
                  <a:ext uri="{FF2B5EF4-FFF2-40B4-BE49-F238E27FC236}">
                    <a16:creationId xmlns:a16="http://schemas.microsoft.com/office/drawing/2014/main" id="{AD97D5E2-5181-4171-83F0-EE5807126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3004"/>
                <a:ext cx="77" cy="118"/>
              </a:xfrm>
              <a:custGeom>
                <a:avLst/>
                <a:gdLst>
                  <a:gd name="T0" fmla="*/ 38 w 61"/>
                  <a:gd name="T1" fmla="*/ 30 h 94"/>
                  <a:gd name="T2" fmla="*/ 91 w 61"/>
                  <a:gd name="T3" fmla="*/ 180 h 94"/>
                  <a:gd name="T4" fmla="*/ 105 w 61"/>
                  <a:gd name="T5" fmla="*/ 44 h 94"/>
                  <a:gd name="T6" fmla="*/ 38 w 61"/>
                  <a:gd name="T7" fmla="*/ 44 h 9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94">
                    <a:moveTo>
                      <a:pt x="19" y="15"/>
                    </a:moveTo>
                    <a:cubicBezTo>
                      <a:pt x="0" y="47"/>
                      <a:pt x="0" y="94"/>
                      <a:pt x="45" y="91"/>
                    </a:cubicBezTo>
                    <a:cubicBezTo>
                      <a:pt x="49" y="77"/>
                      <a:pt x="61" y="36"/>
                      <a:pt x="52" y="22"/>
                    </a:cubicBezTo>
                    <a:cubicBezTo>
                      <a:pt x="44" y="9"/>
                      <a:pt x="25" y="0"/>
                      <a:pt x="19" y="2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3" name="Freeform 295">
                <a:extLst>
                  <a:ext uri="{FF2B5EF4-FFF2-40B4-BE49-F238E27FC236}">
                    <a16:creationId xmlns:a16="http://schemas.microsoft.com/office/drawing/2014/main" id="{B542E621-4DD6-4A17-B920-2119D55B1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230"/>
                <a:ext cx="81" cy="117"/>
              </a:xfrm>
              <a:custGeom>
                <a:avLst/>
                <a:gdLst>
                  <a:gd name="T0" fmla="*/ 95 w 65"/>
                  <a:gd name="T1" fmla="*/ 48 h 93"/>
                  <a:gd name="T2" fmla="*/ 0 w 65"/>
                  <a:gd name="T3" fmla="*/ 171 h 93"/>
                  <a:gd name="T4" fmla="*/ 87 w 65"/>
                  <a:gd name="T5" fmla="*/ 39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93">
                    <a:moveTo>
                      <a:pt x="49" y="24"/>
                    </a:moveTo>
                    <a:cubicBezTo>
                      <a:pt x="22" y="0"/>
                      <a:pt x="1" y="66"/>
                      <a:pt x="0" y="86"/>
                    </a:cubicBezTo>
                    <a:cubicBezTo>
                      <a:pt x="39" y="93"/>
                      <a:pt x="65" y="55"/>
                      <a:pt x="45" y="2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4" name="Freeform 296">
                <a:extLst>
                  <a:ext uri="{FF2B5EF4-FFF2-40B4-BE49-F238E27FC236}">
                    <a16:creationId xmlns:a16="http://schemas.microsoft.com/office/drawing/2014/main" id="{F2A9A8FA-D4BC-4BBC-BEC7-C8C245C37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06"/>
                <a:ext cx="80" cy="188"/>
              </a:xfrm>
              <a:custGeom>
                <a:avLst/>
                <a:gdLst>
                  <a:gd name="T0" fmla="*/ 6 w 64"/>
                  <a:gd name="T1" fmla="*/ 138 h 149"/>
                  <a:gd name="T2" fmla="*/ 91 w 64"/>
                  <a:gd name="T3" fmla="*/ 208 h 149"/>
                  <a:gd name="T4" fmla="*/ 0 w 64"/>
                  <a:gd name="T5" fmla="*/ 124 h 1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4" h="149">
                    <a:moveTo>
                      <a:pt x="3" y="68"/>
                    </a:moveTo>
                    <a:cubicBezTo>
                      <a:pt x="1" y="0"/>
                      <a:pt x="64" y="70"/>
                      <a:pt x="46" y="104"/>
                    </a:cubicBezTo>
                    <a:cubicBezTo>
                      <a:pt x="23" y="149"/>
                      <a:pt x="3" y="79"/>
                      <a:pt x="0" y="6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5" name="Freeform 297">
                <a:extLst>
                  <a:ext uri="{FF2B5EF4-FFF2-40B4-BE49-F238E27FC236}">
                    <a16:creationId xmlns:a16="http://schemas.microsoft.com/office/drawing/2014/main" id="{0F35B9C8-029E-48F9-928A-CDCE388DE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2408"/>
                <a:ext cx="89" cy="126"/>
              </a:xfrm>
              <a:custGeom>
                <a:avLst/>
                <a:gdLst>
                  <a:gd name="T0" fmla="*/ 92 w 71"/>
                  <a:gd name="T1" fmla="*/ 14 h 100"/>
                  <a:gd name="T2" fmla="*/ 68 w 71"/>
                  <a:gd name="T3" fmla="*/ 1 h 100"/>
                  <a:gd name="T4" fmla="*/ 64 w 71"/>
                  <a:gd name="T5" fmla="*/ 200 h 100"/>
                  <a:gd name="T6" fmla="*/ 104 w 71"/>
                  <a:gd name="T7" fmla="*/ 14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100">
                    <a:moveTo>
                      <a:pt x="46" y="7"/>
                    </a:moveTo>
                    <a:cubicBezTo>
                      <a:pt x="42" y="3"/>
                      <a:pt x="40" y="0"/>
                      <a:pt x="34" y="1"/>
                    </a:cubicBezTo>
                    <a:cubicBezTo>
                      <a:pt x="26" y="18"/>
                      <a:pt x="0" y="100"/>
                      <a:pt x="33" y="100"/>
                    </a:cubicBezTo>
                    <a:cubicBezTo>
                      <a:pt x="71" y="100"/>
                      <a:pt x="60" y="24"/>
                      <a:pt x="53" y="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6" name="Freeform 298">
                <a:extLst>
                  <a:ext uri="{FF2B5EF4-FFF2-40B4-BE49-F238E27FC236}">
                    <a16:creationId xmlns:a16="http://schemas.microsoft.com/office/drawing/2014/main" id="{2708380D-4BA3-4E87-B6D1-2032D93C1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486"/>
                <a:ext cx="174" cy="121"/>
              </a:xfrm>
              <a:custGeom>
                <a:avLst/>
                <a:gdLst>
                  <a:gd name="T0" fmla="*/ 207 w 138"/>
                  <a:gd name="T1" fmla="*/ 1 h 96"/>
                  <a:gd name="T2" fmla="*/ 87 w 138"/>
                  <a:gd name="T3" fmla="*/ 183 h 96"/>
                  <a:gd name="T4" fmla="*/ 193 w 138"/>
                  <a:gd name="T5" fmla="*/ 1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96">
                    <a:moveTo>
                      <a:pt x="103" y="1"/>
                    </a:moveTo>
                    <a:cubicBezTo>
                      <a:pt x="74" y="0"/>
                      <a:pt x="0" y="82"/>
                      <a:pt x="44" y="91"/>
                    </a:cubicBezTo>
                    <a:cubicBezTo>
                      <a:pt x="72" y="96"/>
                      <a:pt x="138" y="16"/>
                      <a:pt x="96" y="5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7" name="Freeform 299">
                <a:extLst>
                  <a:ext uri="{FF2B5EF4-FFF2-40B4-BE49-F238E27FC236}">
                    <a16:creationId xmlns:a16="http://schemas.microsoft.com/office/drawing/2014/main" id="{19F93F98-BD52-4FA3-B4CA-B0328081E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2837"/>
                <a:ext cx="93" cy="157"/>
              </a:xfrm>
              <a:custGeom>
                <a:avLst/>
                <a:gdLst>
                  <a:gd name="T0" fmla="*/ 0 w 74"/>
                  <a:gd name="T1" fmla="*/ 137 h 125"/>
                  <a:gd name="T2" fmla="*/ 106 w 74"/>
                  <a:gd name="T3" fmla="*/ 247 h 125"/>
                  <a:gd name="T4" fmla="*/ 14 w 74"/>
                  <a:gd name="T5" fmla="*/ 149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4" h="125">
                    <a:moveTo>
                      <a:pt x="0" y="69"/>
                    </a:moveTo>
                    <a:cubicBezTo>
                      <a:pt x="2" y="103"/>
                      <a:pt x="21" y="122"/>
                      <a:pt x="53" y="125"/>
                    </a:cubicBezTo>
                    <a:cubicBezTo>
                      <a:pt x="74" y="79"/>
                      <a:pt x="12" y="0"/>
                      <a:pt x="7" y="7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8" name="Freeform 300">
                <a:extLst>
                  <a:ext uri="{FF2B5EF4-FFF2-40B4-BE49-F238E27FC236}">
                    <a16:creationId xmlns:a16="http://schemas.microsoft.com/office/drawing/2014/main" id="{7C3C4930-C9A9-4F79-8942-0476455D2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604"/>
                <a:ext cx="67" cy="194"/>
              </a:xfrm>
              <a:custGeom>
                <a:avLst/>
                <a:gdLst>
                  <a:gd name="T0" fmla="*/ 18 w 53"/>
                  <a:gd name="T1" fmla="*/ 0 h 154"/>
                  <a:gd name="T2" fmla="*/ 85 w 53"/>
                  <a:gd name="T3" fmla="*/ 195 h 154"/>
                  <a:gd name="T4" fmla="*/ 13 w 53"/>
                  <a:gd name="T5" fmla="*/ 20 h 154"/>
                  <a:gd name="T6" fmla="*/ 10 w 53"/>
                  <a:gd name="T7" fmla="*/ 39 h 1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154">
                    <a:moveTo>
                      <a:pt x="9" y="0"/>
                    </a:moveTo>
                    <a:cubicBezTo>
                      <a:pt x="0" y="25"/>
                      <a:pt x="13" y="154"/>
                      <a:pt x="42" y="98"/>
                    </a:cubicBezTo>
                    <a:cubicBezTo>
                      <a:pt x="53" y="76"/>
                      <a:pt x="37" y="3"/>
                      <a:pt x="6" y="10"/>
                    </a:cubicBezTo>
                    <a:cubicBezTo>
                      <a:pt x="5" y="14"/>
                      <a:pt x="6" y="16"/>
                      <a:pt x="5" y="2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9" name="Freeform 301">
                <a:extLst>
                  <a:ext uri="{FF2B5EF4-FFF2-40B4-BE49-F238E27FC236}">
                    <a16:creationId xmlns:a16="http://schemas.microsoft.com/office/drawing/2014/main" id="{C8D1E839-DF51-415F-990F-B3B280AC1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2619"/>
                <a:ext cx="107" cy="117"/>
              </a:xfrm>
              <a:custGeom>
                <a:avLst/>
                <a:gdLst>
                  <a:gd name="T0" fmla="*/ 99 w 85"/>
                  <a:gd name="T1" fmla="*/ 16 h 93"/>
                  <a:gd name="T2" fmla="*/ 74 w 85"/>
                  <a:gd name="T3" fmla="*/ 180 h 93"/>
                  <a:gd name="T4" fmla="*/ 79 w 85"/>
                  <a:gd name="T5" fmla="*/ 23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93">
                    <a:moveTo>
                      <a:pt x="50" y="8"/>
                    </a:moveTo>
                    <a:cubicBezTo>
                      <a:pt x="0" y="0"/>
                      <a:pt x="8" y="88"/>
                      <a:pt x="37" y="91"/>
                    </a:cubicBezTo>
                    <a:cubicBezTo>
                      <a:pt x="73" y="93"/>
                      <a:pt x="85" y="15"/>
                      <a:pt x="40" y="11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0" name="Freeform 302">
                <a:extLst>
                  <a:ext uri="{FF2B5EF4-FFF2-40B4-BE49-F238E27FC236}">
                    <a16:creationId xmlns:a16="http://schemas.microsoft.com/office/drawing/2014/main" id="{FF921D13-5AE1-4345-838C-605419AD7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935"/>
                <a:ext cx="121" cy="187"/>
              </a:xfrm>
              <a:custGeom>
                <a:avLst/>
                <a:gdLst>
                  <a:gd name="T0" fmla="*/ 93 w 96"/>
                  <a:gd name="T1" fmla="*/ 36 h 149"/>
                  <a:gd name="T2" fmla="*/ 102 w 96"/>
                  <a:gd name="T3" fmla="*/ 248 h 149"/>
                  <a:gd name="T4" fmla="*/ 93 w 96"/>
                  <a:gd name="T5" fmla="*/ 54 h 1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9">
                    <a:moveTo>
                      <a:pt x="47" y="18"/>
                    </a:moveTo>
                    <a:cubicBezTo>
                      <a:pt x="41" y="31"/>
                      <a:pt x="0" y="149"/>
                      <a:pt x="51" y="126"/>
                    </a:cubicBezTo>
                    <a:cubicBezTo>
                      <a:pt x="63" y="120"/>
                      <a:pt x="96" y="0"/>
                      <a:pt x="47" y="2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1" name="Freeform 303">
                <a:extLst>
                  <a:ext uri="{FF2B5EF4-FFF2-40B4-BE49-F238E27FC236}">
                    <a16:creationId xmlns:a16="http://schemas.microsoft.com/office/drawing/2014/main" id="{69603893-EA69-4F10-9D89-3CBF3ACD1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769"/>
                <a:ext cx="146" cy="113"/>
              </a:xfrm>
              <a:custGeom>
                <a:avLst/>
                <a:gdLst>
                  <a:gd name="T0" fmla="*/ 42 w 116"/>
                  <a:gd name="T1" fmla="*/ 23 h 90"/>
                  <a:gd name="T2" fmla="*/ 136 w 116"/>
                  <a:gd name="T3" fmla="*/ 172 h 90"/>
                  <a:gd name="T4" fmla="*/ 225 w 116"/>
                  <a:gd name="T5" fmla="*/ 23 h 90"/>
                  <a:gd name="T6" fmla="*/ 42 w 116"/>
                  <a:gd name="T7" fmla="*/ 29 h 9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90">
                    <a:moveTo>
                      <a:pt x="21" y="11"/>
                    </a:moveTo>
                    <a:cubicBezTo>
                      <a:pt x="0" y="33"/>
                      <a:pt x="37" y="90"/>
                      <a:pt x="68" y="87"/>
                    </a:cubicBezTo>
                    <a:cubicBezTo>
                      <a:pt x="103" y="83"/>
                      <a:pt x="116" y="41"/>
                      <a:pt x="113" y="11"/>
                    </a:cubicBezTo>
                    <a:cubicBezTo>
                      <a:pt x="78" y="1"/>
                      <a:pt x="56" y="0"/>
                      <a:pt x="21" y="1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2" name="Freeform 304">
                <a:extLst>
                  <a:ext uri="{FF2B5EF4-FFF2-40B4-BE49-F238E27FC236}">
                    <a16:creationId xmlns:a16="http://schemas.microsoft.com/office/drawing/2014/main" id="{86CFD2E9-EB46-4F27-A31E-1E674F128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3131"/>
                <a:ext cx="153" cy="138"/>
              </a:xfrm>
              <a:custGeom>
                <a:avLst/>
                <a:gdLst>
                  <a:gd name="T0" fmla="*/ 147 w 122"/>
                  <a:gd name="T1" fmla="*/ 8 h 110"/>
                  <a:gd name="T2" fmla="*/ 29 w 122"/>
                  <a:gd name="T3" fmla="*/ 163 h 110"/>
                  <a:gd name="T4" fmla="*/ 228 w 122"/>
                  <a:gd name="T5" fmla="*/ 208 h 110"/>
                  <a:gd name="T6" fmla="*/ 157 w 122"/>
                  <a:gd name="T7" fmla="*/ 8 h 110"/>
                  <a:gd name="T8" fmla="*/ 132 w 122"/>
                  <a:gd name="T9" fmla="*/ 0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110">
                    <a:moveTo>
                      <a:pt x="74" y="4"/>
                    </a:moveTo>
                    <a:cubicBezTo>
                      <a:pt x="42" y="1"/>
                      <a:pt x="0" y="49"/>
                      <a:pt x="14" y="83"/>
                    </a:cubicBezTo>
                    <a:cubicBezTo>
                      <a:pt x="26" y="110"/>
                      <a:pt x="89" y="110"/>
                      <a:pt x="116" y="105"/>
                    </a:cubicBezTo>
                    <a:cubicBezTo>
                      <a:pt x="122" y="72"/>
                      <a:pt x="99" y="29"/>
                      <a:pt x="80" y="4"/>
                    </a:cubicBezTo>
                    <a:cubicBezTo>
                      <a:pt x="74" y="5"/>
                      <a:pt x="70" y="1"/>
                      <a:pt x="67" y="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3" name="Freeform 305">
                <a:extLst>
                  <a:ext uri="{FF2B5EF4-FFF2-40B4-BE49-F238E27FC236}">
                    <a16:creationId xmlns:a16="http://schemas.microsoft.com/office/drawing/2014/main" id="{A46C92D3-87C0-48FC-81C8-9C727FD73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3296"/>
                <a:ext cx="160" cy="111"/>
              </a:xfrm>
              <a:custGeom>
                <a:avLst/>
                <a:gdLst>
                  <a:gd name="T0" fmla="*/ 53 w 127"/>
                  <a:gd name="T1" fmla="*/ 0 h 88"/>
                  <a:gd name="T2" fmla="*/ 239 w 127"/>
                  <a:gd name="T3" fmla="*/ 126 h 88"/>
                  <a:gd name="T4" fmla="*/ 105 w 127"/>
                  <a:gd name="T5" fmla="*/ 172 h 88"/>
                  <a:gd name="T6" fmla="*/ 13 w 127"/>
                  <a:gd name="T7" fmla="*/ 126 h 88"/>
                  <a:gd name="T8" fmla="*/ 53 w 127"/>
                  <a:gd name="T9" fmla="*/ 4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88">
                    <a:moveTo>
                      <a:pt x="26" y="0"/>
                    </a:moveTo>
                    <a:cubicBezTo>
                      <a:pt x="46" y="16"/>
                      <a:pt x="127" y="33"/>
                      <a:pt x="120" y="63"/>
                    </a:cubicBezTo>
                    <a:cubicBezTo>
                      <a:pt x="114" y="85"/>
                      <a:pt x="70" y="85"/>
                      <a:pt x="52" y="86"/>
                    </a:cubicBezTo>
                    <a:cubicBezTo>
                      <a:pt x="25" y="88"/>
                      <a:pt x="15" y="88"/>
                      <a:pt x="6" y="63"/>
                    </a:cubicBezTo>
                    <a:cubicBezTo>
                      <a:pt x="0" y="44"/>
                      <a:pt x="3" y="21"/>
                      <a:pt x="26" y="2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4" name="Freeform 306">
                <a:extLst>
                  <a:ext uri="{FF2B5EF4-FFF2-40B4-BE49-F238E27FC236}">
                    <a16:creationId xmlns:a16="http://schemas.microsoft.com/office/drawing/2014/main" id="{2AFBB2DB-B1EB-4C39-9396-841D0AA51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1791"/>
                <a:ext cx="106" cy="144"/>
              </a:xfrm>
              <a:custGeom>
                <a:avLst/>
                <a:gdLst>
                  <a:gd name="T0" fmla="*/ 71 w 84"/>
                  <a:gd name="T1" fmla="*/ 0 h 114"/>
                  <a:gd name="T2" fmla="*/ 97 w 84"/>
                  <a:gd name="T3" fmla="*/ 196 h 114"/>
                  <a:gd name="T4" fmla="*/ 109 w 84"/>
                  <a:gd name="T5" fmla="*/ 20 h 114"/>
                  <a:gd name="T6" fmla="*/ 71 w 84"/>
                  <a:gd name="T7" fmla="*/ 38 h 1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4" h="114">
                    <a:moveTo>
                      <a:pt x="35" y="0"/>
                    </a:moveTo>
                    <a:cubicBezTo>
                      <a:pt x="28" y="18"/>
                      <a:pt x="0" y="114"/>
                      <a:pt x="48" y="97"/>
                    </a:cubicBezTo>
                    <a:cubicBezTo>
                      <a:pt x="84" y="84"/>
                      <a:pt x="63" y="31"/>
                      <a:pt x="54" y="10"/>
                    </a:cubicBezTo>
                    <a:cubicBezTo>
                      <a:pt x="44" y="7"/>
                      <a:pt x="40" y="12"/>
                      <a:pt x="35" y="1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5" name="Freeform 307">
                <a:extLst>
                  <a:ext uri="{FF2B5EF4-FFF2-40B4-BE49-F238E27FC236}">
                    <a16:creationId xmlns:a16="http://schemas.microsoft.com/office/drawing/2014/main" id="{4D23E5EF-68E9-457D-BE5F-2CA652089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598"/>
                <a:ext cx="146" cy="151"/>
              </a:xfrm>
              <a:custGeom>
                <a:avLst/>
                <a:gdLst>
                  <a:gd name="T0" fmla="*/ 48 w 116"/>
                  <a:gd name="T1" fmla="*/ 116 h 120"/>
                  <a:gd name="T2" fmla="*/ 147 w 116"/>
                  <a:gd name="T3" fmla="*/ 5 h 120"/>
                  <a:gd name="T4" fmla="*/ 219 w 116"/>
                  <a:gd name="T5" fmla="*/ 128 h 120"/>
                  <a:gd name="T6" fmla="*/ 62 w 116"/>
                  <a:gd name="T7" fmla="*/ 96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6" h="120">
                    <a:moveTo>
                      <a:pt x="24" y="58"/>
                    </a:moveTo>
                    <a:cubicBezTo>
                      <a:pt x="33" y="40"/>
                      <a:pt x="47" y="0"/>
                      <a:pt x="74" y="2"/>
                    </a:cubicBezTo>
                    <a:cubicBezTo>
                      <a:pt x="93" y="4"/>
                      <a:pt x="116" y="44"/>
                      <a:pt x="110" y="64"/>
                    </a:cubicBezTo>
                    <a:cubicBezTo>
                      <a:pt x="93" y="120"/>
                      <a:pt x="0" y="79"/>
                      <a:pt x="31" y="4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6" name="Freeform 308">
                <a:extLst>
                  <a:ext uri="{FF2B5EF4-FFF2-40B4-BE49-F238E27FC236}">
                    <a16:creationId xmlns:a16="http://schemas.microsoft.com/office/drawing/2014/main" id="{E2B4DF9F-C45B-4B00-9D48-E3EEA3484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576"/>
                <a:ext cx="141" cy="106"/>
              </a:xfrm>
              <a:custGeom>
                <a:avLst/>
                <a:gdLst>
                  <a:gd name="T0" fmla="*/ 87 w 112"/>
                  <a:gd name="T1" fmla="*/ 30 h 84"/>
                  <a:gd name="T2" fmla="*/ 102 w 112"/>
                  <a:gd name="T3" fmla="*/ 163 h 84"/>
                  <a:gd name="T4" fmla="*/ 82 w 112"/>
                  <a:gd name="T5" fmla="*/ 30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84">
                    <a:moveTo>
                      <a:pt x="44" y="15"/>
                    </a:moveTo>
                    <a:cubicBezTo>
                      <a:pt x="0" y="0"/>
                      <a:pt x="2" y="84"/>
                      <a:pt x="51" y="81"/>
                    </a:cubicBezTo>
                    <a:cubicBezTo>
                      <a:pt x="112" y="78"/>
                      <a:pt x="57" y="35"/>
                      <a:pt x="41" y="15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7" name="Freeform 309">
                <a:extLst>
                  <a:ext uri="{FF2B5EF4-FFF2-40B4-BE49-F238E27FC236}">
                    <a16:creationId xmlns:a16="http://schemas.microsoft.com/office/drawing/2014/main" id="{7F105B4F-A464-4B32-AE12-AC8C0EA2A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1718"/>
                <a:ext cx="149" cy="166"/>
              </a:xfrm>
              <a:custGeom>
                <a:avLst/>
                <a:gdLst>
                  <a:gd name="T0" fmla="*/ 49 w 119"/>
                  <a:gd name="T1" fmla="*/ 55 h 132"/>
                  <a:gd name="T2" fmla="*/ 177 w 119"/>
                  <a:gd name="T3" fmla="*/ 214 h 132"/>
                  <a:gd name="T4" fmla="*/ 55 w 119"/>
                  <a:gd name="T5" fmla="*/ 49 h 1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132">
                    <a:moveTo>
                      <a:pt x="25" y="28"/>
                    </a:moveTo>
                    <a:cubicBezTo>
                      <a:pt x="84" y="0"/>
                      <a:pt x="119" y="58"/>
                      <a:pt x="90" y="107"/>
                    </a:cubicBezTo>
                    <a:cubicBezTo>
                      <a:pt x="57" y="132"/>
                      <a:pt x="0" y="38"/>
                      <a:pt x="28" y="25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8" name="Freeform 310">
                <a:extLst>
                  <a:ext uri="{FF2B5EF4-FFF2-40B4-BE49-F238E27FC236}">
                    <a16:creationId xmlns:a16="http://schemas.microsoft.com/office/drawing/2014/main" id="{DFE58B8A-0B46-44CA-97EE-17A0720A4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7" y="1774"/>
                <a:ext cx="60" cy="169"/>
              </a:xfrm>
              <a:custGeom>
                <a:avLst/>
                <a:gdLst>
                  <a:gd name="T0" fmla="*/ 61 w 48"/>
                  <a:gd name="T1" fmla="*/ 20 h 135"/>
                  <a:gd name="T2" fmla="*/ 10 w 48"/>
                  <a:gd name="T3" fmla="*/ 180 h 135"/>
                  <a:gd name="T4" fmla="*/ 70 w 48"/>
                  <a:gd name="T5" fmla="*/ 208 h 135"/>
                  <a:gd name="T6" fmla="*/ 61 w 48"/>
                  <a:gd name="T7" fmla="*/ 0 h 135"/>
                  <a:gd name="T8" fmla="*/ 55 w 48"/>
                  <a:gd name="T9" fmla="*/ 14 h 1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135">
                    <a:moveTo>
                      <a:pt x="31" y="10"/>
                    </a:moveTo>
                    <a:cubicBezTo>
                      <a:pt x="1" y="23"/>
                      <a:pt x="0" y="62"/>
                      <a:pt x="5" y="92"/>
                    </a:cubicBezTo>
                    <a:cubicBezTo>
                      <a:pt x="8" y="114"/>
                      <a:pt x="14" y="135"/>
                      <a:pt x="36" y="106"/>
                    </a:cubicBezTo>
                    <a:cubicBezTo>
                      <a:pt x="48" y="90"/>
                      <a:pt x="48" y="11"/>
                      <a:pt x="31" y="0"/>
                    </a:cubicBezTo>
                    <a:cubicBezTo>
                      <a:pt x="25" y="1"/>
                      <a:pt x="31" y="4"/>
                      <a:pt x="28" y="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9" name="Freeform 311">
                <a:extLst>
                  <a:ext uri="{FF2B5EF4-FFF2-40B4-BE49-F238E27FC236}">
                    <a16:creationId xmlns:a16="http://schemas.microsoft.com/office/drawing/2014/main" id="{4924301C-F774-48A0-A278-FEF836575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1869"/>
                <a:ext cx="112" cy="120"/>
              </a:xfrm>
              <a:custGeom>
                <a:avLst/>
                <a:gdLst>
                  <a:gd name="T0" fmla="*/ 84 w 89"/>
                  <a:gd name="T1" fmla="*/ 0 h 95"/>
                  <a:gd name="T2" fmla="*/ 123 w 89"/>
                  <a:gd name="T3" fmla="*/ 192 h 95"/>
                  <a:gd name="T4" fmla="*/ 78 w 89"/>
                  <a:gd name="T5" fmla="*/ 34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95">
                    <a:moveTo>
                      <a:pt x="42" y="0"/>
                    </a:moveTo>
                    <a:cubicBezTo>
                      <a:pt x="0" y="45"/>
                      <a:pt x="19" y="68"/>
                      <a:pt x="62" y="95"/>
                    </a:cubicBezTo>
                    <a:cubicBezTo>
                      <a:pt x="72" y="70"/>
                      <a:pt x="89" y="13"/>
                      <a:pt x="39" y="1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0" name="Freeform 312">
                <a:extLst>
                  <a:ext uri="{FF2B5EF4-FFF2-40B4-BE49-F238E27FC236}">
                    <a16:creationId xmlns:a16="http://schemas.microsoft.com/office/drawing/2014/main" id="{14708A8D-9444-4D0C-9E93-55BAA88F1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007"/>
                <a:ext cx="139" cy="159"/>
              </a:xfrm>
              <a:custGeom>
                <a:avLst/>
                <a:gdLst>
                  <a:gd name="T0" fmla="*/ 20 w 110"/>
                  <a:gd name="T1" fmla="*/ 92 h 126"/>
                  <a:gd name="T2" fmla="*/ 174 w 110"/>
                  <a:gd name="T3" fmla="*/ 206 h 126"/>
                  <a:gd name="T4" fmla="*/ 174 w 110"/>
                  <a:gd name="T5" fmla="*/ 101 h 126"/>
                  <a:gd name="T6" fmla="*/ 29 w 110"/>
                  <a:gd name="T7" fmla="*/ 117 h 1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" h="126">
                    <a:moveTo>
                      <a:pt x="10" y="46"/>
                    </a:moveTo>
                    <a:cubicBezTo>
                      <a:pt x="24" y="73"/>
                      <a:pt x="50" y="126"/>
                      <a:pt x="86" y="102"/>
                    </a:cubicBezTo>
                    <a:cubicBezTo>
                      <a:pt x="110" y="86"/>
                      <a:pt x="102" y="67"/>
                      <a:pt x="86" y="50"/>
                    </a:cubicBezTo>
                    <a:cubicBezTo>
                      <a:pt x="61" y="21"/>
                      <a:pt x="0" y="0"/>
                      <a:pt x="14" y="5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1" name="Freeform 313">
                <a:extLst>
                  <a:ext uri="{FF2B5EF4-FFF2-40B4-BE49-F238E27FC236}">
                    <a16:creationId xmlns:a16="http://schemas.microsoft.com/office/drawing/2014/main" id="{032851DE-0024-4F78-8DB4-577426FE8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015"/>
                <a:ext cx="89" cy="132"/>
              </a:xfrm>
              <a:custGeom>
                <a:avLst/>
                <a:gdLst>
                  <a:gd name="T0" fmla="*/ 63 w 71"/>
                  <a:gd name="T1" fmla="*/ 25 h 105"/>
                  <a:gd name="T2" fmla="*/ 69 w 71"/>
                  <a:gd name="T3" fmla="*/ 202 h 105"/>
                  <a:gd name="T4" fmla="*/ 63 w 71"/>
                  <a:gd name="T5" fmla="*/ 45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05">
                    <a:moveTo>
                      <a:pt x="32" y="13"/>
                    </a:moveTo>
                    <a:cubicBezTo>
                      <a:pt x="7" y="23"/>
                      <a:pt x="0" y="105"/>
                      <a:pt x="35" y="102"/>
                    </a:cubicBezTo>
                    <a:cubicBezTo>
                      <a:pt x="56" y="100"/>
                      <a:pt x="71" y="0"/>
                      <a:pt x="32" y="2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2" name="Freeform 314">
                <a:extLst>
                  <a:ext uri="{FF2B5EF4-FFF2-40B4-BE49-F238E27FC236}">
                    <a16:creationId xmlns:a16="http://schemas.microsoft.com/office/drawing/2014/main" id="{96145CC6-6ECC-4DB4-B03D-AD54F09A0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138"/>
                <a:ext cx="147" cy="259"/>
              </a:xfrm>
              <a:custGeom>
                <a:avLst/>
                <a:gdLst>
                  <a:gd name="T0" fmla="*/ 160 w 117"/>
                  <a:gd name="T1" fmla="*/ 16 h 206"/>
                  <a:gd name="T2" fmla="*/ 8 w 117"/>
                  <a:gd name="T3" fmla="*/ 185 h 206"/>
                  <a:gd name="T4" fmla="*/ 113 w 117"/>
                  <a:gd name="T5" fmla="*/ 362 h 206"/>
                  <a:gd name="T6" fmla="*/ 139 w 117"/>
                  <a:gd name="T7" fmla="*/ 16 h 20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7" h="206">
                    <a:moveTo>
                      <a:pt x="80" y="8"/>
                    </a:moveTo>
                    <a:cubicBezTo>
                      <a:pt x="45" y="0"/>
                      <a:pt x="8" y="63"/>
                      <a:pt x="4" y="93"/>
                    </a:cubicBezTo>
                    <a:cubicBezTo>
                      <a:pt x="0" y="121"/>
                      <a:pt x="10" y="206"/>
                      <a:pt x="57" y="182"/>
                    </a:cubicBezTo>
                    <a:cubicBezTo>
                      <a:pt x="83" y="169"/>
                      <a:pt x="117" y="5"/>
                      <a:pt x="70" y="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3" name="Freeform 315">
                <a:extLst>
                  <a:ext uri="{FF2B5EF4-FFF2-40B4-BE49-F238E27FC236}">
                    <a16:creationId xmlns:a16="http://schemas.microsoft.com/office/drawing/2014/main" id="{7CFF20DF-FFAB-492F-A599-E54CCE556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177"/>
                <a:ext cx="128" cy="136"/>
              </a:xfrm>
              <a:custGeom>
                <a:avLst/>
                <a:gdLst>
                  <a:gd name="T0" fmla="*/ 23 w 102"/>
                  <a:gd name="T1" fmla="*/ 6 h 108"/>
                  <a:gd name="T2" fmla="*/ 189 w 102"/>
                  <a:gd name="T3" fmla="*/ 92 h 108"/>
                  <a:gd name="T4" fmla="*/ 141 w 102"/>
                  <a:gd name="T5" fmla="*/ 191 h 108"/>
                  <a:gd name="T6" fmla="*/ 5 w 102"/>
                  <a:gd name="T7" fmla="*/ 14 h 108"/>
                  <a:gd name="T8" fmla="*/ 29 w 102"/>
                  <a:gd name="T9" fmla="*/ 0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2" h="108">
                    <a:moveTo>
                      <a:pt x="11" y="3"/>
                    </a:moveTo>
                    <a:cubicBezTo>
                      <a:pt x="43" y="10"/>
                      <a:pt x="86" y="6"/>
                      <a:pt x="96" y="46"/>
                    </a:cubicBezTo>
                    <a:cubicBezTo>
                      <a:pt x="102" y="67"/>
                      <a:pt x="92" y="90"/>
                      <a:pt x="71" y="96"/>
                    </a:cubicBezTo>
                    <a:cubicBezTo>
                      <a:pt x="18" y="108"/>
                      <a:pt x="0" y="45"/>
                      <a:pt x="2" y="7"/>
                    </a:cubicBezTo>
                    <a:cubicBezTo>
                      <a:pt x="7" y="5"/>
                      <a:pt x="9" y="2"/>
                      <a:pt x="14" y="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4" name="Freeform 316">
                <a:extLst>
                  <a:ext uri="{FF2B5EF4-FFF2-40B4-BE49-F238E27FC236}">
                    <a16:creationId xmlns:a16="http://schemas.microsoft.com/office/drawing/2014/main" id="{67E7E59A-2E93-4B02-8870-DCBE655B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2355"/>
                <a:ext cx="138" cy="211"/>
              </a:xfrm>
              <a:custGeom>
                <a:avLst/>
                <a:gdLst>
                  <a:gd name="T0" fmla="*/ 173 w 110"/>
                  <a:gd name="T1" fmla="*/ 0 h 168"/>
                  <a:gd name="T2" fmla="*/ 70 w 110"/>
                  <a:gd name="T3" fmla="*/ 92 h 168"/>
                  <a:gd name="T4" fmla="*/ 77 w 110"/>
                  <a:gd name="T5" fmla="*/ 327 h 168"/>
                  <a:gd name="T6" fmla="*/ 203 w 110"/>
                  <a:gd name="T7" fmla="*/ 142 h 168"/>
                  <a:gd name="T8" fmla="*/ 173 w 110"/>
                  <a:gd name="T9" fmla="*/ 13 h 1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68">
                    <a:moveTo>
                      <a:pt x="88" y="0"/>
                    </a:moveTo>
                    <a:cubicBezTo>
                      <a:pt x="52" y="17"/>
                      <a:pt x="46" y="6"/>
                      <a:pt x="36" y="46"/>
                    </a:cubicBezTo>
                    <a:cubicBezTo>
                      <a:pt x="30" y="67"/>
                      <a:pt x="0" y="161"/>
                      <a:pt x="39" y="165"/>
                    </a:cubicBezTo>
                    <a:cubicBezTo>
                      <a:pt x="61" y="168"/>
                      <a:pt x="98" y="92"/>
                      <a:pt x="103" y="72"/>
                    </a:cubicBezTo>
                    <a:cubicBezTo>
                      <a:pt x="110" y="47"/>
                      <a:pt x="101" y="26"/>
                      <a:pt x="88" y="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5" name="Freeform 317">
                <a:extLst>
                  <a:ext uri="{FF2B5EF4-FFF2-40B4-BE49-F238E27FC236}">
                    <a16:creationId xmlns:a16="http://schemas.microsoft.com/office/drawing/2014/main" id="{9F9D384F-36FF-405C-A073-C9CCE0AA7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437"/>
                <a:ext cx="90" cy="128"/>
              </a:xfrm>
              <a:custGeom>
                <a:avLst/>
                <a:gdLst>
                  <a:gd name="T0" fmla="*/ 61 w 71"/>
                  <a:gd name="T1" fmla="*/ 1 h 102"/>
                  <a:gd name="T2" fmla="*/ 101 w 71"/>
                  <a:gd name="T3" fmla="*/ 110 h 102"/>
                  <a:gd name="T4" fmla="*/ 76 w 71"/>
                  <a:gd name="T5" fmla="*/ 0 h 102"/>
                  <a:gd name="T6" fmla="*/ 61 w 71"/>
                  <a:gd name="T7" fmla="*/ 29 h 10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102">
                    <a:moveTo>
                      <a:pt x="30" y="1"/>
                    </a:moveTo>
                    <a:cubicBezTo>
                      <a:pt x="0" y="27"/>
                      <a:pt x="6" y="102"/>
                      <a:pt x="50" y="56"/>
                    </a:cubicBezTo>
                    <a:cubicBezTo>
                      <a:pt x="71" y="35"/>
                      <a:pt x="59" y="18"/>
                      <a:pt x="37" y="0"/>
                    </a:cubicBezTo>
                    <a:cubicBezTo>
                      <a:pt x="28" y="3"/>
                      <a:pt x="31" y="7"/>
                      <a:pt x="30" y="1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6" name="Freeform 318">
                <a:extLst>
                  <a:ext uri="{FF2B5EF4-FFF2-40B4-BE49-F238E27FC236}">
                    <a16:creationId xmlns:a16="http://schemas.microsoft.com/office/drawing/2014/main" id="{7AD58586-A0A1-42F0-B8EF-EE67D3B55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590"/>
                <a:ext cx="101" cy="253"/>
              </a:xfrm>
              <a:custGeom>
                <a:avLst/>
                <a:gdLst>
                  <a:gd name="T0" fmla="*/ 0 w 80"/>
                  <a:gd name="T1" fmla="*/ 133 h 201"/>
                  <a:gd name="T2" fmla="*/ 93 w 80"/>
                  <a:gd name="T3" fmla="*/ 360 h 201"/>
                  <a:gd name="T4" fmla="*/ 140 w 80"/>
                  <a:gd name="T5" fmla="*/ 179 h 201"/>
                  <a:gd name="T6" fmla="*/ 32 w 80"/>
                  <a:gd name="T7" fmla="*/ 147 h 20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201">
                    <a:moveTo>
                      <a:pt x="0" y="67"/>
                    </a:moveTo>
                    <a:cubicBezTo>
                      <a:pt x="28" y="87"/>
                      <a:pt x="16" y="160"/>
                      <a:pt x="47" y="180"/>
                    </a:cubicBezTo>
                    <a:cubicBezTo>
                      <a:pt x="80" y="201"/>
                      <a:pt x="74" y="109"/>
                      <a:pt x="70" y="90"/>
                    </a:cubicBezTo>
                    <a:cubicBezTo>
                      <a:pt x="60" y="40"/>
                      <a:pt x="17" y="0"/>
                      <a:pt x="16" y="7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7" name="Freeform 319">
                <a:extLst>
                  <a:ext uri="{FF2B5EF4-FFF2-40B4-BE49-F238E27FC236}">
                    <a16:creationId xmlns:a16="http://schemas.microsoft.com/office/drawing/2014/main" id="{C1F6CEEB-9CE9-42CC-AAC6-22CC161DB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571"/>
                <a:ext cx="63" cy="98"/>
              </a:xfrm>
              <a:custGeom>
                <a:avLst/>
                <a:gdLst>
                  <a:gd name="T0" fmla="*/ 6 w 50"/>
                  <a:gd name="T1" fmla="*/ 13 h 78"/>
                  <a:gd name="T2" fmla="*/ 78 w 50"/>
                  <a:gd name="T3" fmla="*/ 155 h 78"/>
                  <a:gd name="T4" fmla="*/ 33 w 50"/>
                  <a:gd name="T5" fmla="*/ 0 h 78"/>
                  <a:gd name="T6" fmla="*/ 25 w 50"/>
                  <a:gd name="T7" fmla="*/ 18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78">
                    <a:moveTo>
                      <a:pt x="3" y="6"/>
                    </a:moveTo>
                    <a:cubicBezTo>
                      <a:pt x="4" y="36"/>
                      <a:pt x="0" y="78"/>
                      <a:pt x="39" y="78"/>
                    </a:cubicBezTo>
                    <a:cubicBezTo>
                      <a:pt x="50" y="56"/>
                      <a:pt x="48" y="2"/>
                      <a:pt x="17" y="0"/>
                    </a:cubicBezTo>
                    <a:cubicBezTo>
                      <a:pt x="17" y="4"/>
                      <a:pt x="15" y="6"/>
                      <a:pt x="13" y="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8" name="Freeform 320">
                <a:extLst>
                  <a:ext uri="{FF2B5EF4-FFF2-40B4-BE49-F238E27FC236}">
                    <a16:creationId xmlns:a16="http://schemas.microsoft.com/office/drawing/2014/main" id="{63F6B766-8A9B-48D6-A9FE-AE7746517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676"/>
                <a:ext cx="165" cy="316"/>
              </a:xfrm>
              <a:custGeom>
                <a:avLst/>
                <a:gdLst>
                  <a:gd name="T0" fmla="*/ 122 w 131"/>
                  <a:gd name="T1" fmla="*/ 63 h 252"/>
                  <a:gd name="T2" fmla="*/ 8 w 131"/>
                  <a:gd name="T3" fmla="*/ 332 h 252"/>
                  <a:gd name="T4" fmla="*/ 169 w 131"/>
                  <a:gd name="T5" fmla="*/ 421 h 252"/>
                  <a:gd name="T6" fmla="*/ 115 w 131"/>
                  <a:gd name="T7" fmla="*/ 69 h 2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252">
                    <a:moveTo>
                      <a:pt x="61" y="32"/>
                    </a:moveTo>
                    <a:cubicBezTo>
                      <a:pt x="33" y="66"/>
                      <a:pt x="8" y="125"/>
                      <a:pt x="4" y="168"/>
                    </a:cubicBezTo>
                    <a:cubicBezTo>
                      <a:pt x="0" y="213"/>
                      <a:pt x="48" y="252"/>
                      <a:pt x="84" y="214"/>
                    </a:cubicBezTo>
                    <a:cubicBezTo>
                      <a:pt x="109" y="186"/>
                      <a:pt x="131" y="0"/>
                      <a:pt x="57" y="35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9" name="Freeform 321">
                <a:extLst>
                  <a:ext uri="{FF2B5EF4-FFF2-40B4-BE49-F238E27FC236}">
                    <a16:creationId xmlns:a16="http://schemas.microsoft.com/office/drawing/2014/main" id="{3B7C04BB-C802-4DC0-8EE3-84A522C1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881"/>
                <a:ext cx="71" cy="133"/>
              </a:xfrm>
              <a:custGeom>
                <a:avLst/>
                <a:gdLst>
                  <a:gd name="T0" fmla="*/ 25 w 56"/>
                  <a:gd name="T1" fmla="*/ 48 h 106"/>
                  <a:gd name="T2" fmla="*/ 85 w 56"/>
                  <a:gd name="T3" fmla="*/ 125 h 106"/>
                  <a:gd name="T4" fmla="*/ 32 w 56"/>
                  <a:gd name="T5" fmla="*/ 75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06">
                    <a:moveTo>
                      <a:pt x="13" y="24"/>
                    </a:moveTo>
                    <a:cubicBezTo>
                      <a:pt x="0" y="54"/>
                      <a:pt x="15" y="106"/>
                      <a:pt x="42" y="64"/>
                    </a:cubicBezTo>
                    <a:cubicBezTo>
                      <a:pt x="56" y="44"/>
                      <a:pt x="26" y="0"/>
                      <a:pt x="16" y="3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0" name="Freeform 322">
                <a:extLst>
                  <a:ext uri="{FF2B5EF4-FFF2-40B4-BE49-F238E27FC236}">
                    <a16:creationId xmlns:a16="http://schemas.microsoft.com/office/drawing/2014/main" id="{541F2135-DEC6-4784-904E-3CBF32DEB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642"/>
                <a:ext cx="53" cy="78"/>
              </a:xfrm>
              <a:custGeom>
                <a:avLst/>
                <a:gdLst>
                  <a:gd name="T0" fmla="*/ 25 w 42"/>
                  <a:gd name="T1" fmla="*/ 0 h 62"/>
                  <a:gd name="T2" fmla="*/ 6 w 42"/>
                  <a:gd name="T3" fmla="*/ 109 h 62"/>
                  <a:gd name="T4" fmla="*/ 25 w 42"/>
                  <a:gd name="T5" fmla="*/ 13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62">
                    <a:moveTo>
                      <a:pt x="13" y="0"/>
                    </a:moveTo>
                    <a:cubicBezTo>
                      <a:pt x="9" y="18"/>
                      <a:pt x="0" y="36"/>
                      <a:pt x="3" y="55"/>
                    </a:cubicBezTo>
                    <a:cubicBezTo>
                      <a:pt x="31" y="62"/>
                      <a:pt x="42" y="7"/>
                      <a:pt x="13" y="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1" name="Freeform 323">
                <a:extLst>
                  <a:ext uri="{FF2B5EF4-FFF2-40B4-BE49-F238E27FC236}">
                    <a16:creationId xmlns:a16="http://schemas.microsoft.com/office/drawing/2014/main" id="{A897FA5C-936F-47E1-A866-27410AF9D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703"/>
                <a:ext cx="102" cy="214"/>
              </a:xfrm>
              <a:custGeom>
                <a:avLst/>
                <a:gdLst>
                  <a:gd name="T0" fmla="*/ 93 w 81"/>
                  <a:gd name="T1" fmla="*/ 47 h 170"/>
                  <a:gd name="T2" fmla="*/ 82 w 81"/>
                  <a:gd name="T3" fmla="*/ 39 h 170"/>
                  <a:gd name="T4" fmla="*/ 98 w 81"/>
                  <a:gd name="T5" fmla="*/ 232 h 170"/>
                  <a:gd name="T6" fmla="*/ 86 w 81"/>
                  <a:gd name="T7" fmla="*/ 39 h 1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1" h="170">
                    <a:moveTo>
                      <a:pt x="47" y="23"/>
                    </a:moveTo>
                    <a:cubicBezTo>
                      <a:pt x="44" y="22"/>
                      <a:pt x="46" y="18"/>
                      <a:pt x="41" y="20"/>
                    </a:cubicBezTo>
                    <a:cubicBezTo>
                      <a:pt x="39" y="37"/>
                      <a:pt x="0" y="170"/>
                      <a:pt x="49" y="116"/>
                    </a:cubicBezTo>
                    <a:cubicBezTo>
                      <a:pt x="64" y="100"/>
                      <a:pt x="81" y="0"/>
                      <a:pt x="43" y="2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2" name="Freeform 324">
                <a:extLst>
                  <a:ext uri="{FF2B5EF4-FFF2-40B4-BE49-F238E27FC236}">
                    <a16:creationId xmlns:a16="http://schemas.microsoft.com/office/drawing/2014/main" id="{0491FCE4-110D-42DF-B308-1834D8D1B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893"/>
                <a:ext cx="141" cy="150"/>
              </a:xfrm>
              <a:custGeom>
                <a:avLst/>
                <a:gdLst>
                  <a:gd name="T0" fmla="*/ 48 w 112"/>
                  <a:gd name="T1" fmla="*/ 48 h 119"/>
                  <a:gd name="T2" fmla="*/ 29 w 112"/>
                  <a:gd name="T3" fmla="*/ 199 h 119"/>
                  <a:gd name="T4" fmla="*/ 136 w 112"/>
                  <a:gd name="T5" fmla="*/ 232 h 119"/>
                  <a:gd name="T6" fmla="*/ 48 w 112"/>
                  <a:gd name="T7" fmla="*/ 74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119">
                    <a:moveTo>
                      <a:pt x="24" y="24"/>
                    </a:moveTo>
                    <a:cubicBezTo>
                      <a:pt x="19" y="45"/>
                      <a:pt x="0" y="77"/>
                      <a:pt x="14" y="99"/>
                    </a:cubicBezTo>
                    <a:cubicBezTo>
                      <a:pt x="26" y="119"/>
                      <a:pt x="46" y="111"/>
                      <a:pt x="68" y="116"/>
                    </a:cubicBezTo>
                    <a:cubicBezTo>
                      <a:pt x="112" y="77"/>
                      <a:pt x="53" y="0"/>
                      <a:pt x="24" y="3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3" name="Freeform 325">
                <a:extLst>
                  <a:ext uri="{FF2B5EF4-FFF2-40B4-BE49-F238E27FC236}">
                    <a16:creationId xmlns:a16="http://schemas.microsoft.com/office/drawing/2014/main" id="{88D621FC-AEEE-4077-B063-D076BE617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2847"/>
                <a:ext cx="90" cy="137"/>
              </a:xfrm>
              <a:custGeom>
                <a:avLst/>
                <a:gdLst>
                  <a:gd name="T0" fmla="*/ 47 w 71"/>
                  <a:gd name="T1" fmla="*/ 16 h 109"/>
                  <a:gd name="T2" fmla="*/ 113 w 71"/>
                  <a:gd name="T3" fmla="*/ 141 h 109"/>
                  <a:gd name="T4" fmla="*/ 32 w 71"/>
                  <a:gd name="T5" fmla="*/ 30 h 10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109">
                    <a:moveTo>
                      <a:pt x="23" y="8"/>
                    </a:moveTo>
                    <a:cubicBezTo>
                      <a:pt x="0" y="27"/>
                      <a:pt x="28" y="109"/>
                      <a:pt x="55" y="71"/>
                    </a:cubicBezTo>
                    <a:cubicBezTo>
                      <a:pt x="71" y="49"/>
                      <a:pt x="38" y="0"/>
                      <a:pt x="16" y="15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4" name="Freeform 326">
                <a:extLst>
                  <a:ext uri="{FF2B5EF4-FFF2-40B4-BE49-F238E27FC236}">
                    <a16:creationId xmlns:a16="http://schemas.microsoft.com/office/drawing/2014/main" id="{F78ADCED-D8E3-4153-99DD-964CB0D17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3064"/>
                <a:ext cx="106" cy="77"/>
              </a:xfrm>
              <a:custGeom>
                <a:avLst/>
                <a:gdLst>
                  <a:gd name="T0" fmla="*/ 56 w 84"/>
                  <a:gd name="T1" fmla="*/ 0 h 61"/>
                  <a:gd name="T2" fmla="*/ 71 w 84"/>
                  <a:gd name="T3" fmla="*/ 122 h 61"/>
                  <a:gd name="T4" fmla="*/ 62 w 84"/>
                  <a:gd name="T5" fmla="*/ 8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61">
                    <a:moveTo>
                      <a:pt x="28" y="0"/>
                    </a:moveTo>
                    <a:cubicBezTo>
                      <a:pt x="76" y="1"/>
                      <a:pt x="84" y="60"/>
                      <a:pt x="35" y="61"/>
                    </a:cubicBezTo>
                    <a:cubicBezTo>
                      <a:pt x="0" y="61"/>
                      <a:pt x="4" y="20"/>
                      <a:pt x="31" y="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5" name="Freeform 327">
                <a:extLst>
                  <a:ext uri="{FF2B5EF4-FFF2-40B4-BE49-F238E27FC236}">
                    <a16:creationId xmlns:a16="http://schemas.microsoft.com/office/drawing/2014/main" id="{24CE9FC4-8377-4660-8110-AB85B16C0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3168"/>
                <a:ext cx="144" cy="128"/>
              </a:xfrm>
              <a:custGeom>
                <a:avLst/>
                <a:gdLst>
                  <a:gd name="T0" fmla="*/ 133 w 115"/>
                  <a:gd name="T1" fmla="*/ 64 h 102"/>
                  <a:gd name="T2" fmla="*/ 101 w 115"/>
                  <a:gd name="T3" fmla="*/ 202 h 102"/>
                  <a:gd name="T4" fmla="*/ 133 w 115"/>
                  <a:gd name="T5" fmla="*/ 31 h 10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102">
                    <a:moveTo>
                      <a:pt x="68" y="33"/>
                    </a:moveTo>
                    <a:cubicBezTo>
                      <a:pt x="51" y="0"/>
                      <a:pt x="0" y="101"/>
                      <a:pt x="52" y="102"/>
                    </a:cubicBezTo>
                    <a:cubicBezTo>
                      <a:pt x="94" y="102"/>
                      <a:pt x="115" y="17"/>
                      <a:pt x="68" y="1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6" name="Freeform 328">
                <a:extLst>
                  <a:ext uri="{FF2B5EF4-FFF2-40B4-BE49-F238E27FC236}">
                    <a16:creationId xmlns:a16="http://schemas.microsoft.com/office/drawing/2014/main" id="{CD92FD47-03BC-40A5-A92F-13608D765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3144"/>
                <a:ext cx="143" cy="144"/>
              </a:xfrm>
              <a:custGeom>
                <a:avLst/>
                <a:gdLst>
                  <a:gd name="T0" fmla="*/ 108 w 113"/>
                  <a:gd name="T1" fmla="*/ 38 h 114"/>
                  <a:gd name="T2" fmla="*/ 189 w 113"/>
                  <a:gd name="T3" fmla="*/ 158 h 114"/>
                  <a:gd name="T4" fmla="*/ 95 w 113"/>
                  <a:gd name="T5" fmla="*/ 32 h 1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14">
                    <a:moveTo>
                      <a:pt x="53" y="19"/>
                    </a:moveTo>
                    <a:cubicBezTo>
                      <a:pt x="0" y="51"/>
                      <a:pt x="60" y="114"/>
                      <a:pt x="93" y="78"/>
                    </a:cubicBezTo>
                    <a:cubicBezTo>
                      <a:pt x="113" y="55"/>
                      <a:pt x="75" y="0"/>
                      <a:pt x="47" y="16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7" name="Freeform 329">
                <a:extLst>
                  <a:ext uri="{FF2B5EF4-FFF2-40B4-BE49-F238E27FC236}">
                    <a16:creationId xmlns:a16="http://schemas.microsoft.com/office/drawing/2014/main" id="{9879DFC2-1375-4559-BA31-CF4FB2028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957"/>
                <a:ext cx="140" cy="187"/>
              </a:xfrm>
              <a:custGeom>
                <a:avLst/>
                <a:gdLst>
                  <a:gd name="T0" fmla="*/ 70 w 112"/>
                  <a:gd name="T1" fmla="*/ 110 h 149"/>
                  <a:gd name="T2" fmla="*/ 20 w 112"/>
                  <a:gd name="T3" fmla="*/ 255 h 149"/>
                  <a:gd name="T4" fmla="*/ 173 w 112"/>
                  <a:gd name="T5" fmla="*/ 285 h 149"/>
                  <a:gd name="T6" fmla="*/ 179 w 112"/>
                  <a:gd name="T7" fmla="*/ 64 h 149"/>
                  <a:gd name="T8" fmla="*/ 51 w 112"/>
                  <a:gd name="T9" fmla="*/ 117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149">
                    <a:moveTo>
                      <a:pt x="36" y="56"/>
                    </a:moveTo>
                    <a:cubicBezTo>
                      <a:pt x="17" y="50"/>
                      <a:pt x="0" y="112"/>
                      <a:pt x="10" y="129"/>
                    </a:cubicBezTo>
                    <a:cubicBezTo>
                      <a:pt x="22" y="149"/>
                      <a:pt x="68" y="141"/>
                      <a:pt x="88" y="144"/>
                    </a:cubicBezTo>
                    <a:cubicBezTo>
                      <a:pt x="100" y="118"/>
                      <a:pt x="112" y="57"/>
                      <a:pt x="91" y="33"/>
                    </a:cubicBezTo>
                    <a:cubicBezTo>
                      <a:pt x="60" y="0"/>
                      <a:pt x="38" y="39"/>
                      <a:pt x="26" y="5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8" name="Freeform 330">
                <a:extLst>
                  <a:ext uri="{FF2B5EF4-FFF2-40B4-BE49-F238E27FC236}">
                    <a16:creationId xmlns:a16="http://schemas.microsoft.com/office/drawing/2014/main" id="{A3ADF0D1-693B-4764-BE20-AD5C45080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3139"/>
                <a:ext cx="184" cy="211"/>
              </a:xfrm>
              <a:custGeom>
                <a:avLst/>
                <a:gdLst>
                  <a:gd name="T0" fmla="*/ 69 w 146"/>
                  <a:gd name="T1" fmla="*/ 85 h 168"/>
                  <a:gd name="T2" fmla="*/ 60 w 146"/>
                  <a:gd name="T3" fmla="*/ 303 h 168"/>
                  <a:gd name="T4" fmla="*/ 246 w 146"/>
                  <a:gd name="T5" fmla="*/ 260 h 168"/>
                  <a:gd name="T6" fmla="*/ 63 w 146"/>
                  <a:gd name="T7" fmla="*/ 98 h 1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168">
                    <a:moveTo>
                      <a:pt x="35" y="43"/>
                    </a:moveTo>
                    <a:cubicBezTo>
                      <a:pt x="19" y="70"/>
                      <a:pt x="0" y="136"/>
                      <a:pt x="30" y="153"/>
                    </a:cubicBezTo>
                    <a:cubicBezTo>
                      <a:pt x="58" y="168"/>
                      <a:pt x="111" y="158"/>
                      <a:pt x="123" y="131"/>
                    </a:cubicBezTo>
                    <a:cubicBezTo>
                      <a:pt x="146" y="81"/>
                      <a:pt x="68" y="0"/>
                      <a:pt x="32" y="4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9" name="Freeform 331">
                <a:extLst>
                  <a:ext uri="{FF2B5EF4-FFF2-40B4-BE49-F238E27FC236}">
                    <a16:creationId xmlns:a16="http://schemas.microsoft.com/office/drawing/2014/main" id="{A029369D-5A70-49AE-8DC7-95C59EA65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2987"/>
                <a:ext cx="103" cy="167"/>
              </a:xfrm>
              <a:custGeom>
                <a:avLst/>
                <a:gdLst>
                  <a:gd name="T0" fmla="*/ 63 w 82"/>
                  <a:gd name="T1" fmla="*/ 55 h 133"/>
                  <a:gd name="T2" fmla="*/ 38 w 82"/>
                  <a:gd name="T3" fmla="*/ 217 h 133"/>
                  <a:gd name="T4" fmla="*/ 137 w 82"/>
                  <a:gd name="T5" fmla="*/ 156 h 133"/>
                  <a:gd name="T6" fmla="*/ 139 w 82"/>
                  <a:gd name="T7" fmla="*/ 18 h 133"/>
                  <a:gd name="T8" fmla="*/ 63 w 82"/>
                  <a:gd name="T9" fmla="*/ 75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133">
                    <a:moveTo>
                      <a:pt x="32" y="28"/>
                    </a:moveTo>
                    <a:cubicBezTo>
                      <a:pt x="21" y="44"/>
                      <a:pt x="0" y="94"/>
                      <a:pt x="19" y="110"/>
                    </a:cubicBezTo>
                    <a:cubicBezTo>
                      <a:pt x="44" y="133"/>
                      <a:pt x="65" y="98"/>
                      <a:pt x="69" y="79"/>
                    </a:cubicBezTo>
                    <a:cubicBezTo>
                      <a:pt x="71" y="68"/>
                      <a:pt x="82" y="17"/>
                      <a:pt x="70" y="9"/>
                    </a:cubicBezTo>
                    <a:cubicBezTo>
                      <a:pt x="57" y="0"/>
                      <a:pt x="33" y="28"/>
                      <a:pt x="32" y="3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0" name="Freeform 332">
                <a:extLst>
                  <a:ext uri="{FF2B5EF4-FFF2-40B4-BE49-F238E27FC236}">
                    <a16:creationId xmlns:a16="http://schemas.microsoft.com/office/drawing/2014/main" id="{482DE7DE-1D4D-4FAF-8E0C-EC1FA1DFE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446"/>
                <a:ext cx="292" cy="200"/>
              </a:xfrm>
              <a:custGeom>
                <a:avLst/>
                <a:gdLst>
                  <a:gd name="T0" fmla="*/ 287 w 232"/>
                  <a:gd name="T1" fmla="*/ 14 h 159"/>
                  <a:gd name="T2" fmla="*/ 287 w 232"/>
                  <a:gd name="T3" fmla="*/ 1 h 159"/>
                  <a:gd name="T4" fmla="*/ 60 w 232"/>
                  <a:gd name="T5" fmla="*/ 176 h 159"/>
                  <a:gd name="T6" fmla="*/ 55 w 232"/>
                  <a:gd name="T7" fmla="*/ 277 h 159"/>
                  <a:gd name="T8" fmla="*/ 257 w 232"/>
                  <a:gd name="T9" fmla="*/ 281 h 159"/>
                  <a:gd name="T10" fmla="*/ 429 w 232"/>
                  <a:gd name="T11" fmla="*/ 91 h 159"/>
                  <a:gd name="T12" fmla="*/ 306 w 232"/>
                  <a:gd name="T13" fmla="*/ 0 h 1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2" h="159">
                    <a:moveTo>
                      <a:pt x="144" y="7"/>
                    </a:moveTo>
                    <a:cubicBezTo>
                      <a:pt x="144" y="3"/>
                      <a:pt x="149" y="1"/>
                      <a:pt x="144" y="1"/>
                    </a:cubicBezTo>
                    <a:cubicBezTo>
                      <a:pt x="90" y="10"/>
                      <a:pt x="60" y="46"/>
                      <a:pt x="30" y="88"/>
                    </a:cubicBezTo>
                    <a:cubicBezTo>
                      <a:pt x="11" y="114"/>
                      <a:pt x="0" y="120"/>
                      <a:pt x="28" y="139"/>
                    </a:cubicBezTo>
                    <a:cubicBezTo>
                      <a:pt x="58" y="159"/>
                      <a:pt x="96" y="149"/>
                      <a:pt x="129" y="141"/>
                    </a:cubicBezTo>
                    <a:cubicBezTo>
                      <a:pt x="181" y="129"/>
                      <a:pt x="232" y="112"/>
                      <a:pt x="215" y="45"/>
                    </a:cubicBezTo>
                    <a:cubicBezTo>
                      <a:pt x="207" y="10"/>
                      <a:pt x="178" y="13"/>
                      <a:pt x="153" y="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1" name="Freeform 333">
                <a:extLst>
                  <a:ext uri="{FF2B5EF4-FFF2-40B4-BE49-F238E27FC236}">
                    <a16:creationId xmlns:a16="http://schemas.microsoft.com/office/drawing/2014/main" id="{E87AEEEA-D17F-4AF7-8B42-CE455FF18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3327"/>
                <a:ext cx="188" cy="174"/>
              </a:xfrm>
              <a:custGeom>
                <a:avLst/>
                <a:gdLst>
                  <a:gd name="T0" fmla="*/ 140 w 150"/>
                  <a:gd name="T1" fmla="*/ 25 h 139"/>
                  <a:gd name="T2" fmla="*/ 8 w 150"/>
                  <a:gd name="T3" fmla="*/ 194 h 139"/>
                  <a:gd name="T4" fmla="*/ 184 w 150"/>
                  <a:gd name="T5" fmla="*/ 249 h 139"/>
                  <a:gd name="T6" fmla="*/ 128 w 150"/>
                  <a:gd name="T7" fmla="*/ 25 h 1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0" h="139">
                    <a:moveTo>
                      <a:pt x="71" y="13"/>
                    </a:moveTo>
                    <a:cubicBezTo>
                      <a:pt x="36" y="0"/>
                      <a:pt x="7" y="68"/>
                      <a:pt x="4" y="99"/>
                    </a:cubicBezTo>
                    <a:cubicBezTo>
                      <a:pt x="0" y="138"/>
                      <a:pt x="63" y="139"/>
                      <a:pt x="93" y="127"/>
                    </a:cubicBezTo>
                    <a:cubicBezTo>
                      <a:pt x="150" y="105"/>
                      <a:pt x="125" y="9"/>
                      <a:pt x="65" y="1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2" name="Freeform 334">
                <a:extLst>
                  <a:ext uri="{FF2B5EF4-FFF2-40B4-BE49-F238E27FC236}">
                    <a16:creationId xmlns:a16="http://schemas.microsoft.com/office/drawing/2014/main" id="{E0E7C962-458F-43C1-9B2E-BD0D542C8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3245"/>
                <a:ext cx="185" cy="195"/>
              </a:xfrm>
              <a:custGeom>
                <a:avLst/>
                <a:gdLst>
                  <a:gd name="T0" fmla="*/ 164 w 147"/>
                  <a:gd name="T1" fmla="*/ 24 h 155"/>
                  <a:gd name="T2" fmla="*/ 182 w 147"/>
                  <a:gd name="T3" fmla="*/ 263 h 155"/>
                  <a:gd name="T4" fmla="*/ 278 w 147"/>
                  <a:gd name="T5" fmla="*/ 118 h 155"/>
                  <a:gd name="T6" fmla="*/ 170 w 147"/>
                  <a:gd name="T7" fmla="*/ 24 h 1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7" h="155">
                    <a:moveTo>
                      <a:pt x="82" y="12"/>
                    </a:moveTo>
                    <a:cubicBezTo>
                      <a:pt x="30" y="0"/>
                      <a:pt x="0" y="155"/>
                      <a:pt x="91" y="132"/>
                    </a:cubicBezTo>
                    <a:cubicBezTo>
                      <a:pt x="113" y="127"/>
                      <a:pt x="147" y="86"/>
                      <a:pt x="140" y="60"/>
                    </a:cubicBezTo>
                    <a:cubicBezTo>
                      <a:pt x="133" y="37"/>
                      <a:pt x="104" y="22"/>
                      <a:pt x="85" y="1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3" name="Freeform 335">
                <a:extLst>
                  <a:ext uri="{FF2B5EF4-FFF2-40B4-BE49-F238E27FC236}">
                    <a16:creationId xmlns:a16="http://schemas.microsoft.com/office/drawing/2014/main" id="{57989520-5079-44AA-BBD9-2FDDFC35A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" y="3517"/>
                <a:ext cx="161" cy="165"/>
              </a:xfrm>
              <a:custGeom>
                <a:avLst/>
                <a:gdLst>
                  <a:gd name="T0" fmla="*/ 125 w 128"/>
                  <a:gd name="T1" fmla="*/ 0 h 131"/>
                  <a:gd name="T2" fmla="*/ 29 w 128"/>
                  <a:gd name="T3" fmla="*/ 121 h 131"/>
                  <a:gd name="T4" fmla="*/ 128 w 128"/>
                  <a:gd name="T5" fmla="*/ 228 h 131"/>
                  <a:gd name="T6" fmla="*/ 114 w 128"/>
                  <a:gd name="T7" fmla="*/ 6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8" h="131">
                    <a:moveTo>
                      <a:pt x="63" y="0"/>
                    </a:moveTo>
                    <a:cubicBezTo>
                      <a:pt x="29" y="15"/>
                      <a:pt x="24" y="20"/>
                      <a:pt x="14" y="60"/>
                    </a:cubicBezTo>
                    <a:cubicBezTo>
                      <a:pt x="0" y="113"/>
                      <a:pt x="10" y="131"/>
                      <a:pt x="64" y="114"/>
                    </a:cubicBezTo>
                    <a:cubicBezTo>
                      <a:pt x="117" y="97"/>
                      <a:pt x="128" y="0"/>
                      <a:pt x="57" y="3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4" name="Freeform 336">
                <a:extLst>
                  <a:ext uri="{FF2B5EF4-FFF2-40B4-BE49-F238E27FC236}">
                    <a16:creationId xmlns:a16="http://schemas.microsoft.com/office/drawing/2014/main" id="{29B97877-66A9-4C9B-85F7-90099E84A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3426"/>
                <a:ext cx="292" cy="245"/>
              </a:xfrm>
              <a:custGeom>
                <a:avLst/>
                <a:gdLst>
                  <a:gd name="T0" fmla="*/ 219 w 232"/>
                  <a:gd name="T1" fmla="*/ 20 h 195"/>
                  <a:gd name="T2" fmla="*/ 69 w 232"/>
                  <a:gd name="T3" fmla="*/ 346 h 195"/>
                  <a:gd name="T4" fmla="*/ 364 w 232"/>
                  <a:gd name="T5" fmla="*/ 351 h 195"/>
                  <a:gd name="T6" fmla="*/ 208 w 232"/>
                  <a:gd name="T7" fmla="*/ 20 h 1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2" h="195">
                    <a:moveTo>
                      <a:pt x="110" y="10"/>
                    </a:moveTo>
                    <a:cubicBezTo>
                      <a:pt x="70" y="24"/>
                      <a:pt x="0" y="135"/>
                      <a:pt x="35" y="174"/>
                    </a:cubicBezTo>
                    <a:cubicBezTo>
                      <a:pt x="53" y="194"/>
                      <a:pt x="159" y="195"/>
                      <a:pt x="183" y="177"/>
                    </a:cubicBezTo>
                    <a:cubicBezTo>
                      <a:pt x="232" y="140"/>
                      <a:pt x="138" y="0"/>
                      <a:pt x="104" y="1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5" name="Freeform 337">
                <a:extLst>
                  <a:ext uri="{FF2B5EF4-FFF2-40B4-BE49-F238E27FC236}">
                    <a16:creationId xmlns:a16="http://schemas.microsoft.com/office/drawing/2014/main" id="{021E2A94-0EA0-4702-A8C9-C381888DC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3365"/>
                <a:ext cx="181" cy="183"/>
              </a:xfrm>
              <a:custGeom>
                <a:avLst/>
                <a:gdLst>
                  <a:gd name="T0" fmla="*/ 146 w 144"/>
                  <a:gd name="T1" fmla="*/ 23 h 145"/>
                  <a:gd name="T2" fmla="*/ 207 w 144"/>
                  <a:gd name="T3" fmla="*/ 212 h 145"/>
                  <a:gd name="T4" fmla="*/ 131 w 144"/>
                  <a:gd name="T5" fmla="*/ 16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5">
                    <a:moveTo>
                      <a:pt x="73" y="11"/>
                    </a:moveTo>
                    <a:cubicBezTo>
                      <a:pt x="0" y="32"/>
                      <a:pt x="58" y="145"/>
                      <a:pt x="104" y="105"/>
                    </a:cubicBezTo>
                    <a:cubicBezTo>
                      <a:pt x="144" y="69"/>
                      <a:pt x="123" y="0"/>
                      <a:pt x="66" y="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6" name="Freeform 338">
                <a:extLst>
                  <a:ext uri="{FF2B5EF4-FFF2-40B4-BE49-F238E27FC236}">
                    <a16:creationId xmlns:a16="http://schemas.microsoft.com/office/drawing/2014/main" id="{83A26647-42C2-435F-97A9-B11E294E1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3396"/>
                <a:ext cx="123" cy="266"/>
              </a:xfrm>
              <a:custGeom>
                <a:avLst/>
                <a:gdLst>
                  <a:gd name="T0" fmla="*/ 94 w 98"/>
                  <a:gd name="T1" fmla="*/ 24 h 212"/>
                  <a:gd name="T2" fmla="*/ 142 w 98"/>
                  <a:gd name="T3" fmla="*/ 304 h 212"/>
                  <a:gd name="T4" fmla="*/ 94 w 98"/>
                  <a:gd name="T5" fmla="*/ 24 h 2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212">
                    <a:moveTo>
                      <a:pt x="48" y="12"/>
                    </a:moveTo>
                    <a:cubicBezTo>
                      <a:pt x="0" y="11"/>
                      <a:pt x="0" y="212"/>
                      <a:pt x="72" y="154"/>
                    </a:cubicBezTo>
                    <a:cubicBezTo>
                      <a:pt x="98" y="133"/>
                      <a:pt x="97" y="0"/>
                      <a:pt x="48" y="1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7" name="Freeform 339">
                <a:extLst>
                  <a:ext uri="{FF2B5EF4-FFF2-40B4-BE49-F238E27FC236}">
                    <a16:creationId xmlns:a16="http://schemas.microsoft.com/office/drawing/2014/main" id="{1D92D5A3-2868-4F09-A863-5D3A8BF71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3566"/>
                <a:ext cx="147" cy="111"/>
              </a:xfrm>
              <a:custGeom>
                <a:avLst/>
                <a:gdLst>
                  <a:gd name="T0" fmla="*/ 20 w 117"/>
                  <a:gd name="T1" fmla="*/ 48 h 88"/>
                  <a:gd name="T2" fmla="*/ 118 w 117"/>
                  <a:gd name="T3" fmla="*/ 156 h 88"/>
                  <a:gd name="T4" fmla="*/ 8 w 117"/>
                  <a:gd name="T5" fmla="*/ 54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88">
                    <a:moveTo>
                      <a:pt x="10" y="24"/>
                    </a:moveTo>
                    <a:cubicBezTo>
                      <a:pt x="56" y="0"/>
                      <a:pt x="117" y="60"/>
                      <a:pt x="60" y="78"/>
                    </a:cubicBezTo>
                    <a:cubicBezTo>
                      <a:pt x="26" y="88"/>
                      <a:pt x="0" y="62"/>
                      <a:pt x="4" y="2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8" name="Freeform 340">
                <a:extLst>
                  <a:ext uri="{FF2B5EF4-FFF2-40B4-BE49-F238E27FC236}">
                    <a16:creationId xmlns:a16="http://schemas.microsoft.com/office/drawing/2014/main" id="{D9BC998B-F5A8-46AE-B20E-6F2D5EB70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1668"/>
                <a:ext cx="97" cy="111"/>
              </a:xfrm>
              <a:custGeom>
                <a:avLst/>
                <a:gdLst>
                  <a:gd name="T0" fmla="*/ 115 w 77"/>
                  <a:gd name="T1" fmla="*/ 33 h 88"/>
                  <a:gd name="T2" fmla="*/ 60 w 77"/>
                  <a:gd name="T3" fmla="*/ 148 h 88"/>
                  <a:gd name="T4" fmla="*/ 102 w 77"/>
                  <a:gd name="T5" fmla="*/ 38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88">
                    <a:moveTo>
                      <a:pt x="57" y="17"/>
                    </a:moveTo>
                    <a:cubicBezTo>
                      <a:pt x="33" y="0"/>
                      <a:pt x="0" y="58"/>
                      <a:pt x="30" y="74"/>
                    </a:cubicBezTo>
                    <a:cubicBezTo>
                      <a:pt x="56" y="88"/>
                      <a:pt x="77" y="26"/>
                      <a:pt x="51" y="19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9" name="Freeform 341">
                <a:extLst>
                  <a:ext uri="{FF2B5EF4-FFF2-40B4-BE49-F238E27FC236}">
                    <a16:creationId xmlns:a16="http://schemas.microsoft.com/office/drawing/2014/main" id="{98457FDF-7C43-4AC0-901B-9AAB419BE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664"/>
                <a:ext cx="60" cy="131"/>
              </a:xfrm>
              <a:custGeom>
                <a:avLst/>
                <a:gdLst>
                  <a:gd name="T0" fmla="*/ 41 w 48"/>
                  <a:gd name="T1" fmla="*/ 72 h 104"/>
                  <a:gd name="T2" fmla="*/ 49 w 48"/>
                  <a:gd name="T3" fmla="*/ 183 h 104"/>
                  <a:gd name="T4" fmla="*/ 33 w 48"/>
                  <a:gd name="T5" fmla="*/ 79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104">
                    <a:moveTo>
                      <a:pt x="21" y="36"/>
                    </a:moveTo>
                    <a:cubicBezTo>
                      <a:pt x="4" y="45"/>
                      <a:pt x="0" y="104"/>
                      <a:pt x="25" y="91"/>
                    </a:cubicBezTo>
                    <a:cubicBezTo>
                      <a:pt x="48" y="79"/>
                      <a:pt x="43" y="0"/>
                      <a:pt x="17" y="4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0" name="Freeform 342">
                <a:extLst>
                  <a:ext uri="{FF2B5EF4-FFF2-40B4-BE49-F238E27FC236}">
                    <a16:creationId xmlns:a16="http://schemas.microsoft.com/office/drawing/2014/main" id="{76FF271C-E875-43A2-B901-F70A4848C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700"/>
                <a:ext cx="112" cy="77"/>
              </a:xfrm>
              <a:custGeom>
                <a:avLst/>
                <a:gdLst>
                  <a:gd name="T0" fmla="*/ 33 w 89"/>
                  <a:gd name="T1" fmla="*/ 0 h 62"/>
                  <a:gd name="T2" fmla="*/ 116 w 89"/>
                  <a:gd name="T3" fmla="*/ 93 h 62"/>
                  <a:gd name="T4" fmla="*/ 18 w 89"/>
                  <a:gd name="T5" fmla="*/ 7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62">
                    <a:moveTo>
                      <a:pt x="17" y="0"/>
                    </a:moveTo>
                    <a:cubicBezTo>
                      <a:pt x="31" y="4"/>
                      <a:pt x="89" y="28"/>
                      <a:pt x="58" y="48"/>
                    </a:cubicBezTo>
                    <a:cubicBezTo>
                      <a:pt x="36" y="62"/>
                      <a:pt x="0" y="22"/>
                      <a:pt x="9" y="4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1" name="Freeform 343">
                <a:extLst>
                  <a:ext uri="{FF2B5EF4-FFF2-40B4-BE49-F238E27FC236}">
                    <a16:creationId xmlns:a16="http://schemas.microsoft.com/office/drawing/2014/main" id="{A94586A4-FE45-4B36-BC25-0933F569F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1770"/>
                <a:ext cx="75" cy="83"/>
              </a:xfrm>
              <a:custGeom>
                <a:avLst/>
                <a:gdLst>
                  <a:gd name="T0" fmla="*/ 73 w 60"/>
                  <a:gd name="T1" fmla="*/ 5 h 66"/>
                  <a:gd name="T2" fmla="*/ 70 w 60"/>
                  <a:gd name="T3" fmla="*/ 131 h 66"/>
                  <a:gd name="T4" fmla="*/ 118 w 60"/>
                  <a:gd name="T5" fmla="*/ 49 h 66"/>
                  <a:gd name="T6" fmla="*/ 64 w 60"/>
                  <a:gd name="T7" fmla="*/ 5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66">
                    <a:moveTo>
                      <a:pt x="37" y="2"/>
                    </a:moveTo>
                    <a:cubicBezTo>
                      <a:pt x="0" y="0"/>
                      <a:pt x="13" y="57"/>
                      <a:pt x="36" y="66"/>
                    </a:cubicBezTo>
                    <a:cubicBezTo>
                      <a:pt x="42" y="52"/>
                      <a:pt x="60" y="42"/>
                      <a:pt x="60" y="25"/>
                    </a:cubicBezTo>
                    <a:cubicBezTo>
                      <a:pt x="60" y="11"/>
                      <a:pt x="48" y="0"/>
                      <a:pt x="33" y="2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2" name="Freeform 344">
                <a:extLst>
                  <a:ext uri="{FF2B5EF4-FFF2-40B4-BE49-F238E27FC236}">
                    <a16:creationId xmlns:a16="http://schemas.microsoft.com/office/drawing/2014/main" id="{587FF8E1-948B-4ABD-B89B-E65F2FD96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1870"/>
                <a:ext cx="47" cy="101"/>
              </a:xfrm>
              <a:custGeom>
                <a:avLst/>
                <a:gdLst>
                  <a:gd name="T0" fmla="*/ 29 w 37"/>
                  <a:gd name="T1" fmla="*/ 1 h 80"/>
                  <a:gd name="T2" fmla="*/ 48 w 37"/>
                  <a:gd name="T3" fmla="*/ 153 h 80"/>
                  <a:gd name="T4" fmla="*/ 53 w 37"/>
                  <a:gd name="T5" fmla="*/ 5 h 80"/>
                  <a:gd name="T6" fmla="*/ 24 w 37"/>
                  <a:gd name="T7" fmla="*/ 2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80">
                    <a:moveTo>
                      <a:pt x="14" y="1"/>
                    </a:moveTo>
                    <a:cubicBezTo>
                      <a:pt x="13" y="10"/>
                      <a:pt x="0" y="80"/>
                      <a:pt x="24" y="76"/>
                    </a:cubicBezTo>
                    <a:cubicBezTo>
                      <a:pt x="37" y="74"/>
                      <a:pt x="26" y="13"/>
                      <a:pt x="26" y="2"/>
                    </a:cubicBezTo>
                    <a:cubicBezTo>
                      <a:pt x="18" y="0"/>
                      <a:pt x="15" y="4"/>
                      <a:pt x="12" y="1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3" name="Freeform 345">
                <a:extLst>
                  <a:ext uri="{FF2B5EF4-FFF2-40B4-BE49-F238E27FC236}">
                    <a16:creationId xmlns:a16="http://schemas.microsoft.com/office/drawing/2014/main" id="{90CE341B-34EA-4CD1-A12D-47D4CA78C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933"/>
                <a:ext cx="76" cy="83"/>
              </a:xfrm>
              <a:custGeom>
                <a:avLst/>
                <a:gdLst>
                  <a:gd name="T0" fmla="*/ 39 w 61"/>
                  <a:gd name="T1" fmla="*/ 10 h 66"/>
                  <a:gd name="T2" fmla="*/ 101 w 61"/>
                  <a:gd name="T3" fmla="*/ 29 h 66"/>
                  <a:gd name="T4" fmla="*/ 110 w 61"/>
                  <a:gd name="T5" fmla="*/ 91 h 66"/>
                  <a:gd name="T6" fmla="*/ 46 w 61"/>
                  <a:gd name="T7" fmla="*/ 39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66">
                    <a:moveTo>
                      <a:pt x="20" y="5"/>
                    </a:moveTo>
                    <a:cubicBezTo>
                      <a:pt x="39" y="5"/>
                      <a:pt x="43" y="0"/>
                      <a:pt x="52" y="14"/>
                    </a:cubicBezTo>
                    <a:cubicBezTo>
                      <a:pt x="55" y="19"/>
                      <a:pt x="61" y="40"/>
                      <a:pt x="57" y="45"/>
                    </a:cubicBezTo>
                    <a:cubicBezTo>
                      <a:pt x="42" y="66"/>
                      <a:pt x="0" y="29"/>
                      <a:pt x="24" y="20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4" name="Freeform 346">
                <a:extLst>
                  <a:ext uri="{FF2B5EF4-FFF2-40B4-BE49-F238E27FC236}">
                    <a16:creationId xmlns:a16="http://schemas.microsoft.com/office/drawing/2014/main" id="{DB1B9BFA-EEDC-45F6-92DB-F9E6289D9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955"/>
                <a:ext cx="54" cy="74"/>
              </a:xfrm>
              <a:custGeom>
                <a:avLst/>
                <a:gdLst>
                  <a:gd name="T0" fmla="*/ 23 w 43"/>
                  <a:gd name="T1" fmla="*/ 23 h 59"/>
                  <a:gd name="T2" fmla="*/ 14 w 43"/>
                  <a:gd name="T3" fmla="*/ 100 h 59"/>
                  <a:gd name="T4" fmla="*/ 79 w 43"/>
                  <a:gd name="T5" fmla="*/ 92 h 59"/>
                  <a:gd name="T6" fmla="*/ 23 w 43"/>
                  <a:gd name="T7" fmla="*/ 36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59">
                    <a:moveTo>
                      <a:pt x="11" y="11"/>
                    </a:moveTo>
                    <a:cubicBezTo>
                      <a:pt x="5" y="18"/>
                      <a:pt x="0" y="44"/>
                      <a:pt x="7" y="51"/>
                    </a:cubicBezTo>
                    <a:cubicBezTo>
                      <a:pt x="15" y="59"/>
                      <a:pt x="32" y="51"/>
                      <a:pt x="40" y="46"/>
                    </a:cubicBezTo>
                    <a:cubicBezTo>
                      <a:pt x="43" y="31"/>
                      <a:pt x="26" y="0"/>
                      <a:pt x="11" y="18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5" name="Freeform 347">
                <a:extLst>
                  <a:ext uri="{FF2B5EF4-FFF2-40B4-BE49-F238E27FC236}">
                    <a16:creationId xmlns:a16="http://schemas.microsoft.com/office/drawing/2014/main" id="{522D04C3-FC7B-4673-9EDB-BC4C609F9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937"/>
                <a:ext cx="74" cy="108"/>
              </a:xfrm>
              <a:custGeom>
                <a:avLst/>
                <a:gdLst>
                  <a:gd name="T0" fmla="*/ 45 w 59"/>
                  <a:gd name="T1" fmla="*/ 25 h 86"/>
                  <a:gd name="T2" fmla="*/ 5 w 59"/>
                  <a:gd name="T3" fmla="*/ 129 h 86"/>
                  <a:gd name="T4" fmla="*/ 60 w 59"/>
                  <a:gd name="T5" fmla="*/ 147 h 86"/>
                  <a:gd name="T6" fmla="*/ 45 w 59"/>
                  <a:gd name="T7" fmla="*/ 33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86">
                    <a:moveTo>
                      <a:pt x="23" y="13"/>
                    </a:moveTo>
                    <a:cubicBezTo>
                      <a:pt x="19" y="28"/>
                      <a:pt x="0" y="48"/>
                      <a:pt x="2" y="65"/>
                    </a:cubicBezTo>
                    <a:cubicBezTo>
                      <a:pt x="4" y="86"/>
                      <a:pt x="19" y="86"/>
                      <a:pt x="30" y="74"/>
                    </a:cubicBezTo>
                    <a:cubicBezTo>
                      <a:pt x="41" y="61"/>
                      <a:pt x="59" y="0"/>
                      <a:pt x="23" y="17"/>
                    </a:cubicBezTo>
                  </a:path>
                </a:pathLst>
              </a:custGeom>
              <a:solidFill>
                <a:srgbClr val="BF9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6" name="Freeform 348">
                <a:extLst>
                  <a:ext uri="{FF2B5EF4-FFF2-40B4-BE49-F238E27FC236}">
                    <a16:creationId xmlns:a16="http://schemas.microsoft.com/office/drawing/2014/main" id="{4726BA7D-E471-4A6E-9C39-C741DD632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5" y="1622"/>
                <a:ext cx="41" cy="45"/>
              </a:xfrm>
              <a:custGeom>
                <a:avLst/>
                <a:gdLst>
                  <a:gd name="T0" fmla="*/ 30 w 33"/>
                  <a:gd name="T1" fmla="*/ 0 h 36"/>
                  <a:gd name="T2" fmla="*/ 2 w 33"/>
                  <a:gd name="T3" fmla="*/ 44 h 36"/>
                  <a:gd name="T4" fmla="*/ 32 w 33"/>
                  <a:gd name="T5" fmla="*/ 69 h 36"/>
                  <a:gd name="T6" fmla="*/ 53 w 33"/>
                  <a:gd name="T7" fmla="*/ 48 h 36"/>
                  <a:gd name="T8" fmla="*/ 24 w 33"/>
                  <a:gd name="T9" fmla="*/ 6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15" y="0"/>
                    </a:moveTo>
                    <a:cubicBezTo>
                      <a:pt x="10" y="5"/>
                      <a:pt x="4" y="15"/>
                      <a:pt x="2" y="22"/>
                    </a:cubicBezTo>
                    <a:cubicBezTo>
                      <a:pt x="0" y="34"/>
                      <a:pt x="6" y="34"/>
                      <a:pt x="17" y="35"/>
                    </a:cubicBezTo>
                    <a:cubicBezTo>
                      <a:pt x="27" y="36"/>
                      <a:pt x="33" y="35"/>
                      <a:pt x="28" y="24"/>
                    </a:cubicBezTo>
                    <a:cubicBezTo>
                      <a:pt x="26" y="19"/>
                      <a:pt x="17" y="6"/>
                      <a:pt x="12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7" name="Freeform 349">
                <a:extLst>
                  <a:ext uri="{FF2B5EF4-FFF2-40B4-BE49-F238E27FC236}">
                    <a16:creationId xmlns:a16="http://schemas.microsoft.com/office/drawing/2014/main" id="{8CA17BAB-02CB-495A-9A0C-6BAC5DF89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1685"/>
                <a:ext cx="25" cy="46"/>
              </a:xfrm>
              <a:custGeom>
                <a:avLst/>
                <a:gdLst>
                  <a:gd name="T0" fmla="*/ 23 w 20"/>
                  <a:gd name="T1" fmla="*/ 0 h 37"/>
                  <a:gd name="T2" fmla="*/ 39 w 20"/>
                  <a:gd name="T3" fmla="*/ 70 h 37"/>
                  <a:gd name="T4" fmla="*/ 23 w 20"/>
                  <a:gd name="T5" fmla="*/ 26 h 37"/>
                  <a:gd name="T6" fmla="*/ 20 w 20"/>
                  <a:gd name="T7" fmla="*/ 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7">
                    <a:moveTo>
                      <a:pt x="11" y="0"/>
                    </a:moveTo>
                    <a:cubicBezTo>
                      <a:pt x="5" y="10"/>
                      <a:pt x="0" y="37"/>
                      <a:pt x="20" y="36"/>
                    </a:cubicBezTo>
                    <a:cubicBezTo>
                      <a:pt x="14" y="29"/>
                      <a:pt x="11" y="24"/>
                      <a:pt x="11" y="14"/>
                    </a:cubicBezTo>
                    <a:cubicBezTo>
                      <a:pt x="11" y="9"/>
                      <a:pt x="16" y="3"/>
                      <a:pt x="10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8" name="Freeform 350">
                <a:extLst>
                  <a:ext uri="{FF2B5EF4-FFF2-40B4-BE49-F238E27FC236}">
                    <a16:creationId xmlns:a16="http://schemas.microsoft.com/office/drawing/2014/main" id="{CB0A642F-E38D-4343-9373-5DCB58EBC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652"/>
                <a:ext cx="16" cy="39"/>
              </a:xfrm>
              <a:custGeom>
                <a:avLst/>
                <a:gdLst>
                  <a:gd name="T0" fmla="*/ 21 w 13"/>
                  <a:gd name="T1" fmla="*/ 0 h 31"/>
                  <a:gd name="T2" fmla="*/ 21 w 13"/>
                  <a:gd name="T3" fmla="*/ 62 h 31"/>
                  <a:gd name="T4" fmla="*/ 18 w 13"/>
                  <a:gd name="T5" fmla="*/ 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1">
                    <a:moveTo>
                      <a:pt x="11" y="0"/>
                    </a:moveTo>
                    <a:cubicBezTo>
                      <a:pt x="4" y="4"/>
                      <a:pt x="0" y="29"/>
                      <a:pt x="11" y="31"/>
                    </a:cubicBezTo>
                    <a:cubicBezTo>
                      <a:pt x="12" y="27"/>
                      <a:pt x="13" y="4"/>
                      <a:pt x="10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9" name="Freeform 351">
                <a:extLst>
                  <a:ext uri="{FF2B5EF4-FFF2-40B4-BE49-F238E27FC236}">
                    <a16:creationId xmlns:a16="http://schemas.microsoft.com/office/drawing/2014/main" id="{79057E6B-F617-4FC8-9F53-9D4667EB7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1700"/>
                <a:ext cx="38" cy="47"/>
              </a:xfrm>
              <a:custGeom>
                <a:avLst/>
                <a:gdLst>
                  <a:gd name="T0" fmla="*/ 20 w 30"/>
                  <a:gd name="T1" fmla="*/ 0 h 38"/>
                  <a:gd name="T2" fmla="*/ 61 w 30"/>
                  <a:gd name="T3" fmla="*/ 72 h 38"/>
                  <a:gd name="T4" fmla="*/ 23 w 30"/>
                  <a:gd name="T5" fmla="*/ 0 h 38"/>
                  <a:gd name="T6" fmla="*/ 18 w 30"/>
                  <a:gd name="T7" fmla="*/ 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8">
                    <a:moveTo>
                      <a:pt x="10" y="0"/>
                    </a:moveTo>
                    <a:cubicBezTo>
                      <a:pt x="0" y="7"/>
                      <a:pt x="23" y="33"/>
                      <a:pt x="30" y="38"/>
                    </a:cubicBezTo>
                    <a:cubicBezTo>
                      <a:pt x="30" y="29"/>
                      <a:pt x="19" y="6"/>
                      <a:pt x="11" y="0"/>
                    </a:cubicBezTo>
                    <a:cubicBezTo>
                      <a:pt x="10" y="1"/>
                      <a:pt x="10" y="2"/>
                      <a:pt x="9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0" name="Freeform 352">
                <a:extLst>
                  <a:ext uri="{FF2B5EF4-FFF2-40B4-BE49-F238E27FC236}">
                    <a16:creationId xmlns:a16="http://schemas.microsoft.com/office/drawing/2014/main" id="{3C2DAB99-30D3-4E61-9496-7C1AFCC02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770"/>
                <a:ext cx="49" cy="56"/>
              </a:xfrm>
              <a:custGeom>
                <a:avLst/>
                <a:gdLst>
                  <a:gd name="T0" fmla="*/ 14 w 39"/>
                  <a:gd name="T1" fmla="*/ 0 h 45"/>
                  <a:gd name="T2" fmla="*/ 20 w 39"/>
                  <a:gd name="T3" fmla="*/ 62 h 45"/>
                  <a:gd name="T4" fmla="*/ 75 w 39"/>
                  <a:gd name="T5" fmla="*/ 87 h 45"/>
                  <a:gd name="T6" fmla="*/ 31 w 39"/>
                  <a:gd name="T7" fmla="*/ 45 h 45"/>
                  <a:gd name="T8" fmla="*/ 10 w 39"/>
                  <a:gd name="T9" fmla="*/ 1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5">
                    <a:moveTo>
                      <a:pt x="7" y="0"/>
                    </a:moveTo>
                    <a:cubicBezTo>
                      <a:pt x="0" y="8"/>
                      <a:pt x="4" y="25"/>
                      <a:pt x="10" y="32"/>
                    </a:cubicBezTo>
                    <a:cubicBezTo>
                      <a:pt x="18" y="40"/>
                      <a:pt x="28" y="42"/>
                      <a:pt x="38" y="45"/>
                    </a:cubicBezTo>
                    <a:cubicBezTo>
                      <a:pt x="39" y="36"/>
                      <a:pt x="21" y="31"/>
                      <a:pt x="16" y="23"/>
                    </a:cubicBezTo>
                    <a:cubicBezTo>
                      <a:pt x="12" y="17"/>
                      <a:pt x="13" y="2"/>
                      <a:pt x="5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1" name="Freeform 353">
                <a:extLst>
                  <a:ext uri="{FF2B5EF4-FFF2-40B4-BE49-F238E27FC236}">
                    <a16:creationId xmlns:a16="http://schemas.microsoft.com/office/drawing/2014/main" id="{2548C983-C3F9-4FBC-BB84-E939126C6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735"/>
                <a:ext cx="35" cy="60"/>
              </a:xfrm>
              <a:custGeom>
                <a:avLst/>
                <a:gdLst>
                  <a:gd name="T0" fmla="*/ 33 w 28"/>
                  <a:gd name="T1" fmla="*/ 0 h 48"/>
                  <a:gd name="T2" fmla="*/ 30 w 28"/>
                  <a:gd name="T3" fmla="*/ 85 h 48"/>
                  <a:gd name="T4" fmla="*/ 23 w 28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8">
                    <a:moveTo>
                      <a:pt x="17" y="0"/>
                    </a:moveTo>
                    <a:cubicBezTo>
                      <a:pt x="2" y="3"/>
                      <a:pt x="0" y="38"/>
                      <a:pt x="15" y="43"/>
                    </a:cubicBezTo>
                    <a:cubicBezTo>
                      <a:pt x="28" y="48"/>
                      <a:pt x="18" y="6"/>
                      <a:pt x="11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2" name="Freeform 354">
                <a:extLst>
                  <a:ext uri="{FF2B5EF4-FFF2-40B4-BE49-F238E27FC236}">
                    <a16:creationId xmlns:a16="http://schemas.microsoft.com/office/drawing/2014/main" id="{B0D424F5-D689-42F2-BAEA-0B06F75B5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726"/>
                <a:ext cx="44" cy="54"/>
              </a:xfrm>
              <a:custGeom>
                <a:avLst/>
                <a:gdLst>
                  <a:gd name="T0" fmla="*/ 29 w 35"/>
                  <a:gd name="T1" fmla="*/ 16 h 43"/>
                  <a:gd name="T2" fmla="*/ 54 w 35"/>
                  <a:gd name="T3" fmla="*/ 60 h 43"/>
                  <a:gd name="T4" fmla="*/ 20 w 35"/>
                  <a:gd name="T5" fmla="*/ 2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43">
                    <a:moveTo>
                      <a:pt x="14" y="8"/>
                    </a:moveTo>
                    <a:cubicBezTo>
                      <a:pt x="0" y="11"/>
                      <a:pt x="14" y="43"/>
                      <a:pt x="27" y="30"/>
                    </a:cubicBezTo>
                    <a:cubicBezTo>
                      <a:pt x="35" y="22"/>
                      <a:pt x="18" y="0"/>
                      <a:pt x="10" y="1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3" name="Freeform 355">
                <a:extLst>
                  <a:ext uri="{FF2B5EF4-FFF2-40B4-BE49-F238E27FC236}">
                    <a16:creationId xmlns:a16="http://schemas.microsoft.com/office/drawing/2014/main" id="{C9380B46-A063-405A-ABA5-2DCBF467C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1785"/>
                <a:ext cx="48" cy="96"/>
              </a:xfrm>
              <a:custGeom>
                <a:avLst/>
                <a:gdLst>
                  <a:gd name="T0" fmla="*/ 23 w 38"/>
                  <a:gd name="T1" fmla="*/ 0 h 76"/>
                  <a:gd name="T2" fmla="*/ 13 w 38"/>
                  <a:gd name="T3" fmla="*/ 83 h 76"/>
                  <a:gd name="T4" fmla="*/ 53 w 38"/>
                  <a:gd name="T5" fmla="*/ 145 h 76"/>
                  <a:gd name="T6" fmla="*/ 72 w 38"/>
                  <a:gd name="T7" fmla="*/ 110 h 76"/>
                  <a:gd name="T8" fmla="*/ 47 w 38"/>
                  <a:gd name="T9" fmla="*/ 77 h 76"/>
                  <a:gd name="T10" fmla="*/ 38 w 38"/>
                  <a:gd name="T11" fmla="*/ 30 h 76"/>
                  <a:gd name="T12" fmla="*/ 20 w 38"/>
                  <a:gd name="T13" fmla="*/ 5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" h="76">
                    <a:moveTo>
                      <a:pt x="11" y="0"/>
                    </a:moveTo>
                    <a:cubicBezTo>
                      <a:pt x="0" y="11"/>
                      <a:pt x="4" y="25"/>
                      <a:pt x="6" y="41"/>
                    </a:cubicBezTo>
                    <a:cubicBezTo>
                      <a:pt x="7" y="53"/>
                      <a:pt x="6" y="76"/>
                      <a:pt x="26" y="72"/>
                    </a:cubicBezTo>
                    <a:cubicBezTo>
                      <a:pt x="34" y="70"/>
                      <a:pt x="38" y="62"/>
                      <a:pt x="36" y="55"/>
                    </a:cubicBezTo>
                    <a:cubicBezTo>
                      <a:pt x="34" y="47"/>
                      <a:pt x="26" y="45"/>
                      <a:pt x="23" y="38"/>
                    </a:cubicBezTo>
                    <a:cubicBezTo>
                      <a:pt x="19" y="31"/>
                      <a:pt x="23" y="22"/>
                      <a:pt x="19" y="15"/>
                    </a:cubicBezTo>
                    <a:cubicBezTo>
                      <a:pt x="17" y="10"/>
                      <a:pt x="13" y="6"/>
                      <a:pt x="10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4" name="Freeform 356">
                <a:extLst>
                  <a:ext uri="{FF2B5EF4-FFF2-40B4-BE49-F238E27FC236}">
                    <a16:creationId xmlns:a16="http://schemas.microsoft.com/office/drawing/2014/main" id="{C97B3FD1-E159-4922-9901-B62BB05D3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830"/>
                <a:ext cx="43" cy="59"/>
              </a:xfrm>
              <a:custGeom>
                <a:avLst/>
                <a:gdLst>
                  <a:gd name="T0" fmla="*/ 14 w 34"/>
                  <a:gd name="T1" fmla="*/ 0 h 47"/>
                  <a:gd name="T2" fmla="*/ 38 w 34"/>
                  <a:gd name="T3" fmla="*/ 69 h 47"/>
                  <a:gd name="T4" fmla="*/ 56 w 34"/>
                  <a:gd name="T5" fmla="*/ 29 h 47"/>
                  <a:gd name="T6" fmla="*/ 14 w 34"/>
                  <a:gd name="T7" fmla="*/ 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7">
                    <a:moveTo>
                      <a:pt x="7" y="0"/>
                    </a:moveTo>
                    <a:cubicBezTo>
                      <a:pt x="2" y="12"/>
                      <a:pt x="0" y="47"/>
                      <a:pt x="19" y="35"/>
                    </a:cubicBezTo>
                    <a:cubicBezTo>
                      <a:pt x="27" y="31"/>
                      <a:pt x="34" y="21"/>
                      <a:pt x="28" y="14"/>
                    </a:cubicBezTo>
                    <a:cubicBezTo>
                      <a:pt x="26" y="12"/>
                      <a:pt x="9" y="4"/>
                      <a:pt x="7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5" name="Freeform 357">
                <a:extLst>
                  <a:ext uri="{FF2B5EF4-FFF2-40B4-BE49-F238E27FC236}">
                    <a16:creationId xmlns:a16="http://schemas.microsoft.com/office/drawing/2014/main" id="{B3D18635-11DF-4B5B-A126-A770CF80B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882"/>
                <a:ext cx="67" cy="84"/>
              </a:xfrm>
              <a:custGeom>
                <a:avLst/>
                <a:gdLst>
                  <a:gd name="T0" fmla="*/ 59 w 53"/>
                  <a:gd name="T1" fmla="*/ 0 h 67"/>
                  <a:gd name="T2" fmla="*/ 64 w 53"/>
                  <a:gd name="T3" fmla="*/ 123 h 67"/>
                  <a:gd name="T4" fmla="*/ 75 w 53"/>
                  <a:gd name="T5" fmla="*/ 73 h 67"/>
                  <a:gd name="T6" fmla="*/ 54 w 53"/>
                  <a:gd name="T7" fmla="*/ 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67">
                    <a:moveTo>
                      <a:pt x="29" y="0"/>
                    </a:moveTo>
                    <a:cubicBezTo>
                      <a:pt x="23" y="20"/>
                      <a:pt x="0" y="53"/>
                      <a:pt x="32" y="62"/>
                    </a:cubicBezTo>
                    <a:cubicBezTo>
                      <a:pt x="53" y="67"/>
                      <a:pt x="42" y="47"/>
                      <a:pt x="37" y="37"/>
                    </a:cubicBezTo>
                    <a:cubicBezTo>
                      <a:pt x="31" y="27"/>
                      <a:pt x="37" y="6"/>
                      <a:pt x="27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6" name="Freeform 358">
                <a:extLst>
                  <a:ext uri="{FF2B5EF4-FFF2-40B4-BE49-F238E27FC236}">
                    <a16:creationId xmlns:a16="http://schemas.microsoft.com/office/drawing/2014/main" id="{645B1C8B-171A-4C2B-9EC5-0F94ED886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804"/>
                <a:ext cx="21" cy="40"/>
              </a:xfrm>
              <a:custGeom>
                <a:avLst/>
                <a:gdLst>
                  <a:gd name="T0" fmla="*/ 6 w 17"/>
                  <a:gd name="T1" fmla="*/ 0 h 32"/>
                  <a:gd name="T2" fmla="*/ 2 w 17"/>
                  <a:gd name="T3" fmla="*/ 39 h 32"/>
                  <a:gd name="T4" fmla="*/ 32 w 17"/>
                  <a:gd name="T5" fmla="*/ 54 h 32"/>
                  <a:gd name="T6" fmla="*/ 9 w 17"/>
                  <a:gd name="T7" fmla="*/ 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3" y="0"/>
                    </a:moveTo>
                    <a:cubicBezTo>
                      <a:pt x="2" y="6"/>
                      <a:pt x="0" y="14"/>
                      <a:pt x="2" y="20"/>
                    </a:cubicBezTo>
                    <a:cubicBezTo>
                      <a:pt x="4" y="26"/>
                      <a:pt x="11" y="32"/>
                      <a:pt x="17" y="27"/>
                    </a:cubicBezTo>
                    <a:cubicBezTo>
                      <a:pt x="7" y="23"/>
                      <a:pt x="4" y="11"/>
                      <a:pt x="5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7" name="Freeform 359">
                <a:extLst>
                  <a:ext uri="{FF2B5EF4-FFF2-40B4-BE49-F238E27FC236}">
                    <a16:creationId xmlns:a16="http://schemas.microsoft.com/office/drawing/2014/main" id="{3A124D7E-7EA2-449F-B0E4-EA78B9E89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864"/>
                <a:ext cx="25" cy="60"/>
              </a:xfrm>
              <a:custGeom>
                <a:avLst/>
                <a:gdLst>
                  <a:gd name="T0" fmla="*/ 25 w 20"/>
                  <a:gd name="T1" fmla="*/ 5 h 48"/>
                  <a:gd name="T2" fmla="*/ 18 w 20"/>
                  <a:gd name="T3" fmla="*/ 85 h 48"/>
                  <a:gd name="T4" fmla="*/ 39 w 20"/>
                  <a:gd name="T5" fmla="*/ 55 h 48"/>
                  <a:gd name="T6" fmla="*/ 25 w 20"/>
                  <a:gd name="T7" fmla="*/ 0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8">
                    <a:moveTo>
                      <a:pt x="13" y="2"/>
                    </a:moveTo>
                    <a:cubicBezTo>
                      <a:pt x="11" y="8"/>
                      <a:pt x="0" y="36"/>
                      <a:pt x="9" y="43"/>
                    </a:cubicBezTo>
                    <a:cubicBezTo>
                      <a:pt x="16" y="48"/>
                      <a:pt x="20" y="34"/>
                      <a:pt x="20" y="28"/>
                    </a:cubicBezTo>
                    <a:cubicBezTo>
                      <a:pt x="18" y="19"/>
                      <a:pt x="13" y="11"/>
                      <a:pt x="13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8" name="Freeform 360">
                <a:extLst>
                  <a:ext uri="{FF2B5EF4-FFF2-40B4-BE49-F238E27FC236}">
                    <a16:creationId xmlns:a16="http://schemas.microsoft.com/office/drawing/2014/main" id="{484703F0-C621-41A9-8D93-5ED9463ED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1945"/>
                <a:ext cx="24" cy="36"/>
              </a:xfrm>
              <a:custGeom>
                <a:avLst/>
                <a:gdLst>
                  <a:gd name="T0" fmla="*/ 10 w 19"/>
                  <a:gd name="T1" fmla="*/ 0 h 29"/>
                  <a:gd name="T2" fmla="*/ 13 w 19"/>
                  <a:gd name="T3" fmla="*/ 40 h 29"/>
                  <a:gd name="T4" fmla="*/ 38 w 19"/>
                  <a:gd name="T5" fmla="*/ 37 h 29"/>
                  <a:gd name="T6" fmla="*/ 8 w 19"/>
                  <a:gd name="T7" fmla="*/ 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9">
                    <a:moveTo>
                      <a:pt x="5" y="0"/>
                    </a:moveTo>
                    <a:cubicBezTo>
                      <a:pt x="4" y="8"/>
                      <a:pt x="0" y="14"/>
                      <a:pt x="6" y="21"/>
                    </a:cubicBezTo>
                    <a:cubicBezTo>
                      <a:pt x="11" y="27"/>
                      <a:pt x="19" y="29"/>
                      <a:pt x="19" y="19"/>
                    </a:cubicBezTo>
                    <a:cubicBezTo>
                      <a:pt x="8" y="21"/>
                      <a:pt x="11" y="6"/>
                      <a:pt x="4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9" name="Freeform 361">
                <a:extLst>
                  <a:ext uri="{FF2B5EF4-FFF2-40B4-BE49-F238E27FC236}">
                    <a16:creationId xmlns:a16="http://schemas.microsoft.com/office/drawing/2014/main" id="{6FF6DE50-2202-45BF-B692-A731E1EBC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963"/>
                <a:ext cx="25" cy="34"/>
              </a:xfrm>
              <a:custGeom>
                <a:avLst/>
                <a:gdLst>
                  <a:gd name="T0" fmla="*/ 1 w 20"/>
                  <a:gd name="T1" fmla="*/ 0 h 27"/>
                  <a:gd name="T2" fmla="*/ 30 w 20"/>
                  <a:gd name="T3" fmla="*/ 54 h 27"/>
                  <a:gd name="T4" fmla="*/ 38 w 20"/>
                  <a:gd name="T5" fmla="*/ 14 h 27"/>
                  <a:gd name="T6" fmla="*/ 1 w 20"/>
                  <a:gd name="T7" fmla="*/ 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7">
                    <a:moveTo>
                      <a:pt x="1" y="0"/>
                    </a:moveTo>
                    <a:cubicBezTo>
                      <a:pt x="0" y="9"/>
                      <a:pt x="7" y="23"/>
                      <a:pt x="15" y="27"/>
                    </a:cubicBezTo>
                    <a:cubicBezTo>
                      <a:pt x="19" y="24"/>
                      <a:pt x="20" y="13"/>
                      <a:pt x="19" y="7"/>
                    </a:cubicBezTo>
                    <a:cubicBezTo>
                      <a:pt x="11" y="10"/>
                      <a:pt x="7" y="7"/>
                      <a:pt x="1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0" name="Freeform 362">
                <a:extLst>
                  <a:ext uri="{FF2B5EF4-FFF2-40B4-BE49-F238E27FC236}">
                    <a16:creationId xmlns:a16="http://schemas.microsoft.com/office/drawing/2014/main" id="{52E375D1-CF46-42A4-BB93-B2C70BC40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970"/>
                <a:ext cx="66" cy="69"/>
              </a:xfrm>
              <a:custGeom>
                <a:avLst/>
                <a:gdLst>
                  <a:gd name="T0" fmla="*/ 13 w 52"/>
                  <a:gd name="T1" fmla="*/ 8 h 55"/>
                  <a:gd name="T2" fmla="*/ 8 w 52"/>
                  <a:gd name="T3" fmla="*/ 36 h 55"/>
                  <a:gd name="T4" fmla="*/ 41 w 52"/>
                  <a:gd name="T5" fmla="*/ 60 h 55"/>
                  <a:gd name="T6" fmla="*/ 91 w 52"/>
                  <a:gd name="T7" fmla="*/ 103 h 55"/>
                  <a:gd name="T8" fmla="*/ 105 w 52"/>
                  <a:gd name="T9" fmla="*/ 73 h 55"/>
                  <a:gd name="T10" fmla="*/ 66 w 52"/>
                  <a:gd name="T11" fmla="*/ 55 h 55"/>
                  <a:gd name="T12" fmla="*/ 6 w 52"/>
                  <a:gd name="T13" fmla="*/ 0 h 55"/>
                  <a:gd name="T14" fmla="*/ 5 w 52"/>
                  <a:gd name="T15" fmla="*/ 6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2" h="55">
                    <a:moveTo>
                      <a:pt x="6" y="4"/>
                    </a:moveTo>
                    <a:cubicBezTo>
                      <a:pt x="0" y="4"/>
                      <a:pt x="2" y="15"/>
                      <a:pt x="4" y="18"/>
                    </a:cubicBezTo>
                    <a:cubicBezTo>
                      <a:pt x="8" y="23"/>
                      <a:pt x="16" y="26"/>
                      <a:pt x="20" y="30"/>
                    </a:cubicBezTo>
                    <a:cubicBezTo>
                      <a:pt x="26" y="35"/>
                      <a:pt x="37" y="55"/>
                      <a:pt x="45" y="52"/>
                    </a:cubicBezTo>
                    <a:cubicBezTo>
                      <a:pt x="48" y="51"/>
                      <a:pt x="52" y="40"/>
                      <a:pt x="51" y="37"/>
                    </a:cubicBezTo>
                    <a:cubicBezTo>
                      <a:pt x="49" y="33"/>
                      <a:pt x="35" y="30"/>
                      <a:pt x="32" y="28"/>
                    </a:cubicBezTo>
                    <a:cubicBezTo>
                      <a:pt x="24" y="22"/>
                      <a:pt x="12" y="2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1" name="Freeform 363">
                <a:extLst>
                  <a:ext uri="{FF2B5EF4-FFF2-40B4-BE49-F238E27FC236}">
                    <a16:creationId xmlns:a16="http://schemas.microsoft.com/office/drawing/2014/main" id="{2D018BFE-5019-4606-9E6C-B9F8A11D9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030"/>
                <a:ext cx="50" cy="87"/>
              </a:xfrm>
              <a:custGeom>
                <a:avLst/>
                <a:gdLst>
                  <a:gd name="T0" fmla="*/ 13 w 40"/>
                  <a:gd name="T1" fmla="*/ 0 h 69"/>
                  <a:gd name="T2" fmla="*/ 45 w 40"/>
                  <a:gd name="T3" fmla="*/ 121 h 69"/>
                  <a:gd name="T4" fmla="*/ 39 w 40"/>
                  <a:gd name="T5" fmla="*/ 63 h 69"/>
                  <a:gd name="T6" fmla="*/ 10 w 40"/>
                  <a:gd name="T7" fmla="*/ 6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69">
                    <a:moveTo>
                      <a:pt x="6" y="0"/>
                    </a:moveTo>
                    <a:cubicBezTo>
                      <a:pt x="0" y="9"/>
                      <a:pt x="1" y="69"/>
                      <a:pt x="23" y="60"/>
                    </a:cubicBezTo>
                    <a:cubicBezTo>
                      <a:pt x="40" y="53"/>
                      <a:pt x="24" y="40"/>
                      <a:pt x="20" y="32"/>
                    </a:cubicBezTo>
                    <a:cubicBezTo>
                      <a:pt x="15" y="23"/>
                      <a:pt x="16" y="7"/>
                      <a:pt x="5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2" name="Freeform 364">
                <a:extLst>
                  <a:ext uri="{FF2B5EF4-FFF2-40B4-BE49-F238E27FC236}">
                    <a16:creationId xmlns:a16="http://schemas.microsoft.com/office/drawing/2014/main" id="{A080AB09-0D41-4BBF-AD62-563C8E36C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2133"/>
                <a:ext cx="49" cy="75"/>
              </a:xfrm>
              <a:custGeom>
                <a:avLst/>
                <a:gdLst>
                  <a:gd name="T0" fmla="*/ 18 w 39"/>
                  <a:gd name="T1" fmla="*/ 10 h 60"/>
                  <a:gd name="T2" fmla="*/ 8 w 39"/>
                  <a:gd name="T3" fmla="*/ 69 h 60"/>
                  <a:gd name="T4" fmla="*/ 52 w 39"/>
                  <a:gd name="T5" fmla="*/ 116 h 60"/>
                  <a:gd name="T6" fmla="*/ 75 w 39"/>
                  <a:gd name="T7" fmla="*/ 100 h 60"/>
                  <a:gd name="T8" fmla="*/ 55 w 39"/>
                  <a:gd name="T9" fmla="*/ 64 h 60"/>
                  <a:gd name="T10" fmla="*/ 16 w 39"/>
                  <a:gd name="T11" fmla="*/ 16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60">
                    <a:moveTo>
                      <a:pt x="9" y="5"/>
                    </a:moveTo>
                    <a:cubicBezTo>
                      <a:pt x="4" y="14"/>
                      <a:pt x="0" y="25"/>
                      <a:pt x="4" y="35"/>
                    </a:cubicBezTo>
                    <a:cubicBezTo>
                      <a:pt x="7" y="43"/>
                      <a:pt x="18" y="57"/>
                      <a:pt x="26" y="59"/>
                    </a:cubicBezTo>
                    <a:cubicBezTo>
                      <a:pt x="32" y="60"/>
                      <a:pt x="38" y="58"/>
                      <a:pt x="38" y="51"/>
                    </a:cubicBezTo>
                    <a:cubicBezTo>
                      <a:pt x="39" y="45"/>
                      <a:pt x="31" y="39"/>
                      <a:pt x="28" y="33"/>
                    </a:cubicBezTo>
                    <a:cubicBezTo>
                      <a:pt x="24" y="26"/>
                      <a:pt x="23" y="0"/>
                      <a:pt x="8" y="8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3" name="Freeform 365">
                <a:extLst>
                  <a:ext uri="{FF2B5EF4-FFF2-40B4-BE49-F238E27FC236}">
                    <a16:creationId xmlns:a16="http://schemas.microsoft.com/office/drawing/2014/main" id="{BDC7D851-D319-402A-88D1-B40350946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2185"/>
                <a:ext cx="44" cy="57"/>
              </a:xfrm>
              <a:custGeom>
                <a:avLst/>
                <a:gdLst>
                  <a:gd name="T0" fmla="*/ 5 w 35"/>
                  <a:gd name="T1" fmla="*/ 0 h 46"/>
                  <a:gd name="T2" fmla="*/ 49 w 35"/>
                  <a:gd name="T3" fmla="*/ 72 h 46"/>
                  <a:gd name="T4" fmla="*/ 38 w 35"/>
                  <a:gd name="T5" fmla="*/ 33 h 46"/>
                  <a:gd name="T6" fmla="*/ 5 w 35"/>
                  <a:gd name="T7" fmla="*/ 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46">
                    <a:moveTo>
                      <a:pt x="2" y="0"/>
                    </a:moveTo>
                    <a:cubicBezTo>
                      <a:pt x="0" y="8"/>
                      <a:pt x="10" y="46"/>
                      <a:pt x="25" y="38"/>
                    </a:cubicBezTo>
                    <a:cubicBezTo>
                      <a:pt x="35" y="32"/>
                      <a:pt x="25" y="22"/>
                      <a:pt x="19" y="18"/>
                    </a:cubicBezTo>
                    <a:cubicBezTo>
                      <a:pt x="14" y="15"/>
                      <a:pt x="5" y="4"/>
                      <a:pt x="2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4" name="Freeform 366">
                <a:extLst>
                  <a:ext uri="{FF2B5EF4-FFF2-40B4-BE49-F238E27FC236}">
                    <a16:creationId xmlns:a16="http://schemas.microsoft.com/office/drawing/2014/main" id="{8760C4FD-5457-43A5-996F-0594CBBBC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2285"/>
                <a:ext cx="96" cy="137"/>
              </a:xfrm>
              <a:custGeom>
                <a:avLst/>
                <a:gdLst>
                  <a:gd name="T0" fmla="*/ 153 w 76"/>
                  <a:gd name="T1" fmla="*/ 177 h 109"/>
                  <a:gd name="T2" fmla="*/ 90 w 76"/>
                  <a:gd name="T3" fmla="*/ 207 h 109"/>
                  <a:gd name="T4" fmla="*/ 59 w 76"/>
                  <a:gd name="T5" fmla="*/ 165 h 109"/>
                  <a:gd name="T6" fmla="*/ 32 w 76"/>
                  <a:gd name="T7" fmla="*/ 94 h 109"/>
                  <a:gd name="T8" fmla="*/ 18 w 76"/>
                  <a:gd name="T9" fmla="*/ 18 h 109"/>
                  <a:gd name="T10" fmla="*/ 62 w 76"/>
                  <a:gd name="T11" fmla="*/ 101 h 109"/>
                  <a:gd name="T12" fmla="*/ 90 w 76"/>
                  <a:gd name="T13" fmla="*/ 140 h 109"/>
                  <a:gd name="T14" fmla="*/ 123 w 76"/>
                  <a:gd name="T15" fmla="*/ 141 h 109"/>
                  <a:gd name="T16" fmla="*/ 148 w 76"/>
                  <a:gd name="T17" fmla="*/ 167 h 109"/>
                  <a:gd name="T18" fmla="*/ 148 w 76"/>
                  <a:gd name="T19" fmla="*/ 180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6" h="109">
                    <a:moveTo>
                      <a:pt x="76" y="89"/>
                    </a:moveTo>
                    <a:cubicBezTo>
                      <a:pt x="76" y="106"/>
                      <a:pt x="55" y="109"/>
                      <a:pt x="44" y="104"/>
                    </a:cubicBezTo>
                    <a:cubicBezTo>
                      <a:pt x="34" y="100"/>
                      <a:pt x="32" y="91"/>
                      <a:pt x="29" y="83"/>
                    </a:cubicBezTo>
                    <a:cubicBezTo>
                      <a:pt x="24" y="71"/>
                      <a:pt x="20" y="60"/>
                      <a:pt x="16" y="48"/>
                    </a:cubicBezTo>
                    <a:cubicBezTo>
                      <a:pt x="13" y="41"/>
                      <a:pt x="0" y="15"/>
                      <a:pt x="9" y="9"/>
                    </a:cubicBezTo>
                    <a:cubicBezTo>
                      <a:pt x="20" y="0"/>
                      <a:pt x="28" y="44"/>
                      <a:pt x="31" y="51"/>
                    </a:cubicBezTo>
                    <a:cubicBezTo>
                      <a:pt x="33" y="57"/>
                      <a:pt x="37" y="67"/>
                      <a:pt x="44" y="70"/>
                    </a:cubicBezTo>
                    <a:cubicBezTo>
                      <a:pt x="50" y="74"/>
                      <a:pt x="54" y="70"/>
                      <a:pt x="61" y="71"/>
                    </a:cubicBezTo>
                    <a:cubicBezTo>
                      <a:pt x="70" y="71"/>
                      <a:pt x="73" y="76"/>
                      <a:pt x="74" y="84"/>
                    </a:cubicBezTo>
                    <a:cubicBezTo>
                      <a:pt x="74" y="86"/>
                      <a:pt x="74" y="89"/>
                      <a:pt x="74" y="9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5" name="Freeform 367">
                <a:extLst>
                  <a:ext uri="{FF2B5EF4-FFF2-40B4-BE49-F238E27FC236}">
                    <a16:creationId xmlns:a16="http://schemas.microsoft.com/office/drawing/2014/main" id="{87AA829A-FC43-4B81-9679-C196A33ED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298"/>
                <a:ext cx="18" cy="76"/>
              </a:xfrm>
              <a:custGeom>
                <a:avLst/>
                <a:gdLst>
                  <a:gd name="T0" fmla="*/ 0 w 14"/>
                  <a:gd name="T1" fmla="*/ 7 h 61"/>
                  <a:gd name="T2" fmla="*/ 6 w 14"/>
                  <a:gd name="T3" fmla="*/ 64 h 61"/>
                  <a:gd name="T4" fmla="*/ 17 w 14"/>
                  <a:gd name="T5" fmla="*/ 118 h 61"/>
                  <a:gd name="T6" fmla="*/ 24 w 14"/>
                  <a:gd name="T7" fmla="*/ 31 h 61"/>
                  <a:gd name="T8" fmla="*/ 19 w 14"/>
                  <a:gd name="T9" fmla="*/ 6 h 61"/>
                  <a:gd name="T10" fmla="*/ 5 w 14"/>
                  <a:gd name="T11" fmla="*/ 19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1">
                    <a:moveTo>
                      <a:pt x="0" y="4"/>
                    </a:moveTo>
                    <a:cubicBezTo>
                      <a:pt x="0" y="13"/>
                      <a:pt x="3" y="23"/>
                      <a:pt x="3" y="33"/>
                    </a:cubicBezTo>
                    <a:cubicBezTo>
                      <a:pt x="3" y="43"/>
                      <a:pt x="2" y="53"/>
                      <a:pt x="8" y="61"/>
                    </a:cubicBezTo>
                    <a:cubicBezTo>
                      <a:pt x="14" y="56"/>
                      <a:pt x="12" y="25"/>
                      <a:pt x="12" y="16"/>
                    </a:cubicBezTo>
                    <a:cubicBezTo>
                      <a:pt x="11" y="13"/>
                      <a:pt x="12" y="4"/>
                      <a:pt x="9" y="3"/>
                    </a:cubicBezTo>
                    <a:cubicBezTo>
                      <a:pt x="4" y="0"/>
                      <a:pt x="2" y="6"/>
                      <a:pt x="2" y="1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6" name="Freeform 368">
                <a:extLst>
                  <a:ext uri="{FF2B5EF4-FFF2-40B4-BE49-F238E27FC236}">
                    <a16:creationId xmlns:a16="http://schemas.microsoft.com/office/drawing/2014/main" id="{41ADE4A2-20AC-4C72-B273-614C1662E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2476"/>
                <a:ext cx="87" cy="88"/>
              </a:xfrm>
              <a:custGeom>
                <a:avLst/>
                <a:gdLst>
                  <a:gd name="T0" fmla="*/ 18 w 69"/>
                  <a:gd name="T1" fmla="*/ 8 h 70"/>
                  <a:gd name="T2" fmla="*/ 98 w 69"/>
                  <a:gd name="T3" fmla="*/ 109 h 70"/>
                  <a:gd name="T4" fmla="*/ 63 w 69"/>
                  <a:gd name="T5" fmla="*/ 55 h 70"/>
                  <a:gd name="T6" fmla="*/ 20 w 69"/>
                  <a:gd name="T7" fmla="*/ 5 h 70"/>
                  <a:gd name="T8" fmla="*/ 18 w 69"/>
                  <a:gd name="T9" fmla="*/ 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70">
                    <a:moveTo>
                      <a:pt x="9" y="4"/>
                    </a:moveTo>
                    <a:cubicBezTo>
                      <a:pt x="0" y="24"/>
                      <a:pt x="23" y="70"/>
                      <a:pt x="49" y="55"/>
                    </a:cubicBezTo>
                    <a:cubicBezTo>
                      <a:pt x="69" y="44"/>
                      <a:pt x="38" y="35"/>
                      <a:pt x="32" y="28"/>
                    </a:cubicBezTo>
                    <a:cubicBezTo>
                      <a:pt x="26" y="22"/>
                      <a:pt x="22" y="0"/>
                      <a:pt x="10" y="2"/>
                    </a:cubicBezTo>
                    <a:cubicBezTo>
                      <a:pt x="9" y="4"/>
                      <a:pt x="9" y="5"/>
                      <a:pt x="9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7" name="Freeform 369">
                <a:extLst>
                  <a:ext uri="{FF2B5EF4-FFF2-40B4-BE49-F238E27FC236}">
                    <a16:creationId xmlns:a16="http://schemas.microsoft.com/office/drawing/2014/main" id="{5E026B1C-4FBD-4E7E-8677-33426B37C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470"/>
                <a:ext cx="51" cy="71"/>
              </a:xfrm>
              <a:custGeom>
                <a:avLst/>
                <a:gdLst>
                  <a:gd name="T0" fmla="*/ 23 w 40"/>
                  <a:gd name="T1" fmla="*/ 0 h 57"/>
                  <a:gd name="T2" fmla="*/ 47 w 40"/>
                  <a:gd name="T3" fmla="*/ 76 h 57"/>
                  <a:gd name="T4" fmla="*/ 70 w 40"/>
                  <a:gd name="T5" fmla="*/ 11 h 57"/>
                  <a:gd name="T6" fmla="*/ 17 w 40"/>
                  <a:gd name="T7" fmla="*/ 6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57">
                    <a:moveTo>
                      <a:pt x="11" y="0"/>
                    </a:moveTo>
                    <a:cubicBezTo>
                      <a:pt x="0" y="2"/>
                      <a:pt x="3" y="57"/>
                      <a:pt x="23" y="39"/>
                    </a:cubicBezTo>
                    <a:cubicBezTo>
                      <a:pt x="28" y="34"/>
                      <a:pt x="40" y="11"/>
                      <a:pt x="34" y="6"/>
                    </a:cubicBezTo>
                    <a:cubicBezTo>
                      <a:pt x="32" y="4"/>
                      <a:pt x="8" y="3"/>
                      <a:pt x="8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8" name="Freeform 370">
                <a:extLst>
                  <a:ext uri="{FF2B5EF4-FFF2-40B4-BE49-F238E27FC236}">
                    <a16:creationId xmlns:a16="http://schemas.microsoft.com/office/drawing/2014/main" id="{D84BDD08-80E5-4A18-AA92-FEF7C120A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683"/>
                <a:ext cx="112" cy="100"/>
              </a:xfrm>
              <a:custGeom>
                <a:avLst/>
                <a:gdLst>
                  <a:gd name="T0" fmla="*/ 6 w 89"/>
                  <a:gd name="T1" fmla="*/ 41 h 79"/>
                  <a:gd name="T2" fmla="*/ 54 w 89"/>
                  <a:gd name="T3" fmla="*/ 134 h 79"/>
                  <a:gd name="T4" fmla="*/ 145 w 89"/>
                  <a:gd name="T5" fmla="*/ 109 h 79"/>
                  <a:gd name="T6" fmla="*/ 145 w 89"/>
                  <a:gd name="T7" fmla="*/ 71 h 79"/>
                  <a:gd name="T8" fmla="*/ 72 w 89"/>
                  <a:gd name="T9" fmla="*/ 32 h 79"/>
                  <a:gd name="T10" fmla="*/ 16 w 89"/>
                  <a:gd name="T11" fmla="*/ 5 h 79"/>
                  <a:gd name="T12" fmla="*/ 8 w 89"/>
                  <a:gd name="T13" fmla="*/ 41 h 7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79">
                    <a:moveTo>
                      <a:pt x="3" y="20"/>
                    </a:moveTo>
                    <a:cubicBezTo>
                      <a:pt x="10" y="34"/>
                      <a:pt x="14" y="55"/>
                      <a:pt x="27" y="66"/>
                    </a:cubicBezTo>
                    <a:cubicBezTo>
                      <a:pt x="44" y="79"/>
                      <a:pt x="59" y="68"/>
                      <a:pt x="72" y="54"/>
                    </a:cubicBezTo>
                    <a:cubicBezTo>
                      <a:pt x="80" y="46"/>
                      <a:pt x="89" y="37"/>
                      <a:pt x="72" y="35"/>
                    </a:cubicBezTo>
                    <a:cubicBezTo>
                      <a:pt x="54" y="32"/>
                      <a:pt x="50" y="27"/>
                      <a:pt x="36" y="16"/>
                    </a:cubicBezTo>
                    <a:cubicBezTo>
                      <a:pt x="30" y="11"/>
                      <a:pt x="16" y="0"/>
                      <a:pt x="8" y="2"/>
                    </a:cubicBezTo>
                    <a:cubicBezTo>
                      <a:pt x="1" y="5"/>
                      <a:pt x="0" y="14"/>
                      <a:pt x="4" y="2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9" name="Freeform 371">
                <a:extLst>
                  <a:ext uri="{FF2B5EF4-FFF2-40B4-BE49-F238E27FC236}">
                    <a16:creationId xmlns:a16="http://schemas.microsoft.com/office/drawing/2014/main" id="{086B9A99-8F88-4A6D-BF53-3AAE193F1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4" y="2868"/>
                <a:ext cx="86" cy="94"/>
              </a:xfrm>
              <a:custGeom>
                <a:avLst/>
                <a:gdLst>
                  <a:gd name="T0" fmla="*/ 13 w 68"/>
                  <a:gd name="T1" fmla="*/ 30 h 75"/>
                  <a:gd name="T2" fmla="*/ 56 w 68"/>
                  <a:gd name="T3" fmla="*/ 132 h 75"/>
                  <a:gd name="T4" fmla="*/ 128 w 68"/>
                  <a:gd name="T5" fmla="*/ 102 h 75"/>
                  <a:gd name="T6" fmla="*/ 120 w 68"/>
                  <a:gd name="T7" fmla="*/ 68 h 75"/>
                  <a:gd name="T8" fmla="*/ 95 w 68"/>
                  <a:gd name="T9" fmla="*/ 61 h 75"/>
                  <a:gd name="T10" fmla="*/ 75 w 68"/>
                  <a:gd name="T11" fmla="*/ 39 h 75"/>
                  <a:gd name="T12" fmla="*/ 6 w 68"/>
                  <a:gd name="T13" fmla="*/ 31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75">
                    <a:moveTo>
                      <a:pt x="6" y="15"/>
                    </a:moveTo>
                    <a:cubicBezTo>
                      <a:pt x="0" y="31"/>
                      <a:pt x="14" y="57"/>
                      <a:pt x="28" y="67"/>
                    </a:cubicBezTo>
                    <a:cubicBezTo>
                      <a:pt x="40" y="75"/>
                      <a:pt x="57" y="64"/>
                      <a:pt x="63" y="52"/>
                    </a:cubicBezTo>
                    <a:cubicBezTo>
                      <a:pt x="68" y="43"/>
                      <a:pt x="68" y="38"/>
                      <a:pt x="59" y="34"/>
                    </a:cubicBezTo>
                    <a:cubicBezTo>
                      <a:pt x="54" y="32"/>
                      <a:pt x="51" y="33"/>
                      <a:pt x="47" y="31"/>
                    </a:cubicBezTo>
                    <a:cubicBezTo>
                      <a:pt x="42" y="28"/>
                      <a:pt x="41" y="23"/>
                      <a:pt x="37" y="20"/>
                    </a:cubicBezTo>
                    <a:cubicBezTo>
                      <a:pt x="31" y="12"/>
                      <a:pt x="7" y="0"/>
                      <a:pt x="3" y="1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0" name="Freeform 372">
                <a:extLst>
                  <a:ext uri="{FF2B5EF4-FFF2-40B4-BE49-F238E27FC236}">
                    <a16:creationId xmlns:a16="http://schemas.microsoft.com/office/drawing/2014/main" id="{82368BE6-93E8-432D-B1CE-491EDA100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829"/>
                <a:ext cx="65" cy="69"/>
              </a:xfrm>
              <a:custGeom>
                <a:avLst/>
                <a:gdLst>
                  <a:gd name="T0" fmla="*/ 10 w 52"/>
                  <a:gd name="T1" fmla="*/ 0 h 55"/>
                  <a:gd name="T2" fmla="*/ 29 w 52"/>
                  <a:gd name="T3" fmla="*/ 70 h 55"/>
                  <a:gd name="T4" fmla="*/ 64 w 52"/>
                  <a:gd name="T5" fmla="*/ 92 h 55"/>
                  <a:gd name="T6" fmla="*/ 99 w 52"/>
                  <a:gd name="T7" fmla="*/ 109 h 55"/>
                  <a:gd name="T8" fmla="*/ 61 w 52"/>
                  <a:gd name="T9" fmla="*/ 54 h 55"/>
                  <a:gd name="T10" fmla="*/ 10 w 52"/>
                  <a:gd name="T11" fmla="*/ 5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55">
                    <a:moveTo>
                      <a:pt x="5" y="0"/>
                    </a:moveTo>
                    <a:cubicBezTo>
                      <a:pt x="0" y="13"/>
                      <a:pt x="4" y="27"/>
                      <a:pt x="14" y="36"/>
                    </a:cubicBezTo>
                    <a:cubicBezTo>
                      <a:pt x="19" y="40"/>
                      <a:pt x="27" y="43"/>
                      <a:pt x="33" y="46"/>
                    </a:cubicBezTo>
                    <a:cubicBezTo>
                      <a:pt x="39" y="48"/>
                      <a:pt x="44" y="54"/>
                      <a:pt x="50" y="55"/>
                    </a:cubicBezTo>
                    <a:cubicBezTo>
                      <a:pt x="52" y="38"/>
                      <a:pt x="43" y="37"/>
                      <a:pt x="31" y="27"/>
                    </a:cubicBezTo>
                    <a:cubicBezTo>
                      <a:pt x="24" y="22"/>
                      <a:pt x="13" y="2"/>
                      <a:pt x="5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1" name="Freeform 373">
                <a:extLst>
                  <a:ext uri="{FF2B5EF4-FFF2-40B4-BE49-F238E27FC236}">
                    <a16:creationId xmlns:a16="http://schemas.microsoft.com/office/drawing/2014/main" id="{64AC9E18-31BA-4D22-ACE4-42C40A926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991"/>
                <a:ext cx="97" cy="82"/>
              </a:xfrm>
              <a:custGeom>
                <a:avLst/>
                <a:gdLst>
                  <a:gd name="T0" fmla="*/ 24 w 77"/>
                  <a:gd name="T1" fmla="*/ 32 h 65"/>
                  <a:gd name="T2" fmla="*/ 96 w 77"/>
                  <a:gd name="T3" fmla="*/ 115 h 65"/>
                  <a:gd name="T4" fmla="*/ 29 w 77"/>
                  <a:gd name="T5" fmla="*/ 33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65">
                    <a:moveTo>
                      <a:pt x="12" y="16"/>
                    </a:moveTo>
                    <a:cubicBezTo>
                      <a:pt x="0" y="32"/>
                      <a:pt x="30" y="65"/>
                      <a:pt x="48" y="57"/>
                    </a:cubicBezTo>
                    <a:cubicBezTo>
                      <a:pt x="77" y="43"/>
                      <a:pt x="24" y="0"/>
                      <a:pt x="14" y="17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2" name="Freeform 374">
                <a:extLst>
                  <a:ext uri="{FF2B5EF4-FFF2-40B4-BE49-F238E27FC236}">
                    <a16:creationId xmlns:a16="http://schemas.microsoft.com/office/drawing/2014/main" id="{87A71DDE-1443-4DCB-B53F-138E661E6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3075"/>
                <a:ext cx="73" cy="69"/>
              </a:xfrm>
              <a:custGeom>
                <a:avLst/>
                <a:gdLst>
                  <a:gd name="T0" fmla="*/ 14 w 58"/>
                  <a:gd name="T1" fmla="*/ 13 h 55"/>
                  <a:gd name="T2" fmla="*/ 82 w 58"/>
                  <a:gd name="T3" fmla="*/ 83 h 55"/>
                  <a:gd name="T4" fmla="*/ 10 w 58"/>
                  <a:gd name="T5" fmla="*/ 13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5">
                    <a:moveTo>
                      <a:pt x="7" y="6"/>
                    </a:moveTo>
                    <a:cubicBezTo>
                      <a:pt x="0" y="24"/>
                      <a:pt x="21" y="55"/>
                      <a:pt x="41" y="42"/>
                    </a:cubicBezTo>
                    <a:cubicBezTo>
                      <a:pt x="58" y="30"/>
                      <a:pt x="18" y="0"/>
                      <a:pt x="5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3" name="Freeform 375">
                <a:extLst>
                  <a:ext uri="{FF2B5EF4-FFF2-40B4-BE49-F238E27FC236}">
                    <a16:creationId xmlns:a16="http://schemas.microsoft.com/office/drawing/2014/main" id="{6FA940A0-C6B3-4B06-A683-D89276B51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3069"/>
                <a:ext cx="90" cy="97"/>
              </a:xfrm>
              <a:custGeom>
                <a:avLst/>
                <a:gdLst>
                  <a:gd name="T0" fmla="*/ 0 w 72"/>
                  <a:gd name="T1" fmla="*/ 29 h 77"/>
                  <a:gd name="T2" fmla="*/ 24 w 72"/>
                  <a:gd name="T3" fmla="*/ 123 h 77"/>
                  <a:gd name="T4" fmla="*/ 91 w 72"/>
                  <a:gd name="T5" fmla="*/ 141 h 77"/>
                  <a:gd name="T6" fmla="*/ 6 w 72"/>
                  <a:gd name="T7" fmla="*/ 30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77">
                    <a:moveTo>
                      <a:pt x="0" y="14"/>
                    </a:moveTo>
                    <a:cubicBezTo>
                      <a:pt x="1" y="31"/>
                      <a:pt x="1" y="47"/>
                      <a:pt x="12" y="62"/>
                    </a:cubicBezTo>
                    <a:cubicBezTo>
                      <a:pt x="20" y="73"/>
                      <a:pt x="33" y="77"/>
                      <a:pt x="46" y="71"/>
                    </a:cubicBezTo>
                    <a:cubicBezTo>
                      <a:pt x="72" y="61"/>
                      <a:pt x="29" y="0"/>
                      <a:pt x="3" y="15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4" name="Freeform 376">
                <a:extLst>
                  <a:ext uri="{FF2B5EF4-FFF2-40B4-BE49-F238E27FC236}">
                    <a16:creationId xmlns:a16="http://schemas.microsoft.com/office/drawing/2014/main" id="{02784F29-9AAD-4668-B2A3-88862AE86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3176"/>
                <a:ext cx="80" cy="56"/>
              </a:xfrm>
              <a:custGeom>
                <a:avLst/>
                <a:gdLst>
                  <a:gd name="T0" fmla="*/ 18 w 63"/>
                  <a:gd name="T1" fmla="*/ 25 h 45"/>
                  <a:gd name="T2" fmla="*/ 55 w 63"/>
                  <a:gd name="T3" fmla="*/ 77 h 45"/>
                  <a:gd name="T4" fmla="*/ 130 w 63"/>
                  <a:gd name="T5" fmla="*/ 52 h 45"/>
                  <a:gd name="T6" fmla="*/ 70 w 63"/>
                  <a:gd name="T7" fmla="*/ 2 h 45"/>
                  <a:gd name="T8" fmla="*/ 17 w 63"/>
                  <a:gd name="T9" fmla="*/ 26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45">
                    <a:moveTo>
                      <a:pt x="9" y="13"/>
                    </a:moveTo>
                    <a:cubicBezTo>
                      <a:pt x="0" y="30"/>
                      <a:pt x="10" y="40"/>
                      <a:pt x="27" y="40"/>
                    </a:cubicBezTo>
                    <a:cubicBezTo>
                      <a:pt x="38" y="41"/>
                      <a:pt x="63" y="45"/>
                      <a:pt x="63" y="27"/>
                    </a:cubicBezTo>
                    <a:cubicBezTo>
                      <a:pt x="63" y="16"/>
                      <a:pt x="44" y="4"/>
                      <a:pt x="34" y="2"/>
                    </a:cubicBezTo>
                    <a:cubicBezTo>
                      <a:pt x="22" y="0"/>
                      <a:pt x="15" y="4"/>
                      <a:pt x="8" y="1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5" name="Freeform 377">
                <a:extLst>
                  <a:ext uri="{FF2B5EF4-FFF2-40B4-BE49-F238E27FC236}">
                    <a16:creationId xmlns:a16="http://schemas.microsoft.com/office/drawing/2014/main" id="{C7B5E109-2446-4865-9BC1-5877BBE7E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3169"/>
                <a:ext cx="97" cy="70"/>
              </a:xfrm>
              <a:custGeom>
                <a:avLst/>
                <a:gdLst>
                  <a:gd name="T0" fmla="*/ 20 w 77"/>
                  <a:gd name="T1" fmla="*/ 1 h 55"/>
                  <a:gd name="T2" fmla="*/ 115 w 77"/>
                  <a:gd name="T3" fmla="*/ 93 h 55"/>
                  <a:gd name="T4" fmla="*/ 20 w 77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55">
                    <a:moveTo>
                      <a:pt x="10" y="1"/>
                    </a:moveTo>
                    <a:cubicBezTo>
                      <a:pt x="0" y="20"/>
                      <a:pt x="40" y="55"/>
                      <a:pt x="57" y="45"/>
                    </a:cubicBezTo>
                    <a:cubicBezTo>
                      <a:pt x="77" y="33"/>
                      <a:pt x="21" y="4"/>
                      <a:pt x="10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6" name="Freeform 378">
                <a:extLst>
                  <a:ext uri="{FF2B5EF4-FFF2-40B4-BE49-F238E27FC236}">
                    <a16:creationId xmlns:a16="http://schemas.microsoft.com/office/drawing/2014/main" id="{E6B7CACE-BE95-4BE0-82D3-734EA0A0F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3306"/>
                <a:ext cx="63" cy="59"/>
              </a:xfrm>
              <a:custGeom>
                <a:avLst/>
                <a:gdLst>
                  <a:gd name="T0" fmla="*/ 29 w 50"/>
                  <a:gd name="T1" fmla="*/ 6 h 47"/>
                  <a:gd name="T2" fmla="*/ 0 w 50"/>
                  <a:gd name="T3" fmla="*/ 62 h 47"/>
                  <a:gd name="T4" fmla="*/ 48 w 50"/>
                  <a:gd name="T5" fmla="*/ 85 h 47"/>
                  <a:gd name="T6" fmla="*/ 84 w 50"/>
                  <a:gd name="T7" fmla="*/ 23 h 47"/>
                  <a:gd name="T8" fmla="*/ 33 w 50"/>
                  <a:gd name="T9" fmla="*/ 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7">
                    <a:moveTo>
                      <a:pt x="14" y="3"/>
                    </a:moveTo>
                    <a:cubicBezTo>
                      <a:pt x="6" y="6"/>
                      <a:pt x="0" y="23"/>
                      <a:pt x="0" y="31"/>
                    </a:cubicBezTo>
                    <a:cubicBezTo>
                      <a:pt x="0" y="45"/>
                      <a:pt x="12" y="47"/>
                      <a:pt x="24" y="43"/>
                    </a:cubicBezTo>
                    <a:cubicBezTo>
                      <a:pt x="37" y="38"/>
                      <a:pt x="50" y="25"/>
                      <a:pt x="42" y="11"/>
                    </a:cubicBezTo>
                    <a:cubicBezTo>
                      <a:pt x="35" y="0"/>
                      <a:pt x="27" y="4"/>
                      <a:pt x="17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7" name="Freeform 379">
                <a:extLst>
                  <a:ext uri="{FF2B5EF4-FFF2-40B4-BE49-F238E27FC236}">
                    <a16:creationId xmlns:a16="http://schemas.microsoft.com/office/drawing/2014/main" id="{125BE815-8D15-457A-86BB-171DAE5E9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3313"/>
                <a:ext cx="64" cy="64"/>
              </a:xfrm>
              <a:custGeom>
                <a:avLst/>
                <a:gdLst>
                  <a:gd name="T0" fmla="*/ 45 w 51"/>
                  <a:gd name="T1" fmla="*/ 5 h 51"/>
                  <a:gd name="T2" fmla="*/ 55 w 51"/>
                  <a:gd name="T3" fmla="*/ 100 h 51"/>
                  <a:gd name="T4" fmla="*/ 99 w 51"/>
                  <a:gd name="T5" fmla="*/ 69 h 51"/>
                  <a:gd name="T6" fmla="*/ 51 w 51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51">
                    <a:moveTo>
                      <a:pt x="23" y="2"/>
                    </a:moveTo>
                    <a:cubicBezTo>
                      <a:pt x="9" y="16"/>
                      <a:pt x="0" y="51"/>
                      <a:pt x="28" y="51"/>
                    </a:cubicBezTo>
                    <a:cubicBezTo>
                      <a:pt x="39" y="51"/>
                      <a:pt x="51" y="47"/>
                      <a:pt x="50" y="35"/>
                    </a:cubicBezTo>
                    <a:cubicBezTo>
                      <a:pt x="50" y="21"/>
                      <a:pt x="34" y="9"/>
                      <a:pt x="26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8" name="Freeform 380">
                <a:extLst>
                  <a:ext uri="{FF2B5EF4-FFF2-40B4-BE49-F238E27FC236}">
                    <a16:creationId xmlns:a16="http://schemas.microsoft.com/office/drawing/2014/main" id="{2BDE82A3-0FBF-4726-8152-289CB8D50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299"/>
                <a:ext cx="83" cy="63"/>
              </a:xfrm>
              <a:custGeom>
                <a:avLst/>
                <a:gdLst>
                  <a:gd name="T0" fmla="*/ 45 w 66"/>
                  <a:gd name="T1" fmla="*/ 0 h 50"/>
                  <a:gd name="T2" fmla="*/ 111 w 66"/>
                  <a:gd name="T3" fmla="*/ 98 h 50"/>
                  <a:gd name="T4" fmla="*/ 123 w 66"/>
                  <a:gd name="T5" fmla="*/ 62 h 50"/>
                  <a:gd name="T6" fmla="*/ 48 w 66"/>
                  <a:gd name="T7" fmla="*/ 8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50">
                    <a:moveTo>
                      <a:pt x="23" y="0"/>
                    </a:moveTo>
                    <a:cubicBezTo>
                      <a:pt x="0" y="11"/>
                      <a:pt x="38" y="50"/>
                      <a:pt x="56" y="49"/>
                    </a:cubicBezTo>
                    <a:cubicBezTo>
                      <a:pt x="66" y="49"/>
                      <a:pt x="66" y="40"/>
                      <a:pt x="62" y="31"/>
                    </a:cubicBezTo>
                    <a:cubicBezTo>
                      <a:pt x="56" y="18"/>
                      <a:pt x="37" y="7"/>
                      <a:pt x="24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9" name="Freeform 381">
                <a:extLst>
                  <a:ext uri="{FF2B5EF4-FFF2-40B4-BE49-F238E27FC236}">
                    <a16:creationId xmlns:a16="http://schemas.microsoft.com/office/drawing/2014/main" id="{27A3E75F-5FF4-4E72-B12B-B4868BE9B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3299"/>
                <a:ext cx="68" cy="58"/>
              </a:xfrm>
              <a:custGeom>
                <a:avLst/>
                <a:gdLst>
                  <a:gd name="T0" fmla="*/ 24 w 54"/>
                  <a:gd name="T1" fmla="*/ 0 h 46"/>
                  <a:gd name="T2" fmla="*/ 55 w 54"/>
                  <a:gd name="T3" fmla="*/ 86 h 46"/>
                  <a:gd name="T4" fmla="*/ 23 w 54"/>
                  <a:gd name="T5" fmla="*/ 6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6">
                    <a:moveTo>
                      <a:pt x="12" y="0"/>
                    </a:moveTo>
                    <a:cubicBezTo>
                      <a:pt x="0" y="12"/>
                      <a:pt x="10" y="41"/>
                      <a:pt x="28" y="43"/>
                    </a:cubicBezTo>
                    <a:cubicBezTo>
                      <a:pt x="54" y="46"/>
                      <a:pt x="16" y="8"/>
                      <a:pt x="11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0" name="Freeform 382">
                <a:extLst>
                  <a:ext uri="{FF2B5EF4-FFF2-40B4-BE49-F238E27FC236}">
                    <a16:creationId xmlns:a16="http://schemas.microsoft.com/office/drawing/2014/main" id="{CD3FB491-950E-4C82-A0FE-833DBE4A3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251"/>
                <a:ext cx="59" cy="77"/>
              </a:xfrm>
              <a:custGeom>
                <a:avLst/>
                <a:gdLst>
                  <a:gd name="T0" fmla="*/ 14 w 47"/>
                  <a:gd name="T1" fmla="*/ 0 h 61"/>
                  <a:gd name="T2" fmla="*/ 23 w 47"/>
                  <a:gd name="T3" fmla="*/ 80 h 61"/>
                  <a:gd name="T4" fmla="*/ 84 w 47"/>
                  <a:gd name="T5" fmla="*/ 92 h 61"/>
                  <a:gd name="T6" fmla="*/ 68 w 47"/>
                  <a:gd name="T7" fmla="*/ 29 h 61"/>
                  <a:gd name="T8" fmla="*/ 33 w 47"/>
                  <a:gd name="T9" fmla="*/ 6 h 61"/>
                  <a:gd name="T10" fmla="*/ 8 w 47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61">
                    <a:moveTo>
                      <a:pt x="7" y="0"/>
                    </a:moveTo>
                    <a:cubicBezTo>
                      <a:pt x="0" y="4"/>
                      <a:pt x="8" y="33"/>
                      <a:pt x="11" y="40"/>
                    </a:cubicBezTo>
                    <a:cubicBezTo>
                      <a:pt x="17" y="52"/>
                      <a:pt x="37" y="61"/>
                      <a:pt x="42" y="46"/>
                    </a:cubicBezTo>
                    <a:cubicBezTo>
                      <a:pt x="47" y="33"/>
                      <a:pt x="42" y="23"/>
                      <a:pt x="34" y="14"/>
                    </a:cubicBezTo>
                    <a:cubicBezTo>
                      <a:pt x="29" y="8"/>
                      <a:pt x="26" y="5"/>
                      <a:pt x="17" y="3"/>
                    </a:cubicBezTo>
                    <a:cubicBezTo>
                      <a:pt x="12" y="2"/>
                      <a:pt x="8" y="4"/>
                      <a:pt x="4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1" name="Freeform 383">
                <a:extLst>
                  <a:ext uri="{FF2B5EF4-FFF2-40B4-BE49-F238E27FC236}">
                    <a16:creationId xmlns:a16="http://schemas.microsoft.com/office/drawing/2014/main" id="{06DD4DBD-1C0F-484A-AC7E-A0419C009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446"/>
                <a:ext cx="67" cy="35"/>
              </a:xfrm>
              <a:custGeom>
                <a:avLst/>
                <a:gdLst>
                  <a:gd name="T0" fmla="*/ 25 w 53"/>
                  <a:gd name="T1" fmla="*/ 0 h 28"/>
                  <a:gd name="T2" fmla="*/ 20 w 53"/>
                  <a:gd name="T3" fmla="*/ 49 h 28"/>
                  <a:gd name="T4" fmla="*/ 64 w 53"/>
                  <a:gd name="T5" fmla="*/ 41 h 28"/>
                  <a:gd name="T6" fmla="*/ 107 w 53"/>
                  <a:gd name="T7" fmla="*/ 30 h 28"/>
                  <a:gd name="T8" fmla="*/ 67 w 53"/>
                  <a:gd name="T9" fmla="*/ 16 h 28"/>
                  <a:gd name="T10" fmla="*/ 29 w 53"/>
                  <a:gd name="T11" fmla="*/ 5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28">
                    <a:moveTo>
                      <a:pt x="13" y="0"/>
                    </a:moveTo>
                    <a:cubicBezTo>
                      <a:pt x="10" y="5"/>
                      <a:pt x="0" y="19"/>
                      <a:pt x="10" y="25"/>
                    </a:cubicBezTo>
                    <a:cubicBezTo>
                      <a:pt x="15" y="28"/>
                      <a:pt x="27" y="23"/>
                      <a:pt x="32" y="21"/>
                    </a:cubicBezTo>
                    <a:cubicBezTo>
                      <a:pt x="39" y="20"/>
                      <a:pt x="46" y="16"/>
                      <a:pt x="53" y="15"/>
                    </a:cubicBezTo>
                    <a:cubicBezTo>
                      <a:pt x="50" y="9"/>
                      <a:pt x="39" y="10"/>
                      <a:pt x="33" y="8"/>
                    </a:cubicBezTo>
                    <a:cubicBezTo>
                      <a:pt x="26" y="6"/>
                      <a:pt x="21" y="4"/>
                      <a:pt x="14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2" name="Freeform 384">
                <a:extLst>
                  <a:ext uri="{FF2B5EF4-FFF2-40B4-BE49-F238E27FC236}">
                    <a16:creationId xmlns:a16="http://schemas.microsoft.com/office/drawing/2014/main" id="{9DE77CFA-0EA0-4A06-8AE8-70ECA467B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3604"/>
                <a:ext cx="72" cy="89"/>
              </a:xfrm>
              <a:custGeom>
                <a:avLst/>
                <a:gdLst>
                  <a:gd name="T0" fmla="*/ 23 w 57"/>
                  <a:gd name="T1" fmla="*/ 13 h 71"/>
                  <a:gd name="T2" fmla="*/ 29 w 57"/>
                  <a:gd name="T3" fmla="*/ 108 h 71"/>
                  <a:gd name="T4" fmla="*/ 105 w 57"/>
                  <a:gd name="T5" fmla="*/ 63 h 71"/>
                  <a:gd name="T6" fmla="*/ 71 w 57"/>
                  <a:gd name="T7" fmla="*/ 30 h 71"/>
                  <a:gd name="T8" fmla="*/ 40 w 57"/>
                  <a:gd name="T9" fmla="*/ 13 h 71"/>
                  <a:gd name="T10" fmla="*/ 18 w 57"/>
                  <a:gd name="T11" fmla="*/ 10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71">
                    <a:moveTo>
                      <a:pt x="11" y="6"/>
                    </a:moveTo>
                    <a:cubicBezTo>
                      <a:pt x="0" y="8"/>
                      <a:pt x="6" y="48"/>
                      <a:pt x="14" y="55"/>
                    </a:cubicBezTo>
                    <a:cubicBezTo>
                      <a:pt x="31" y="71"/>
                      <a:pt x="46" y="49"/>
                      <a:pt x="52" y="32"/>
                    </a:cubicBezTo>
                    <a:cubicBezTo>
                      <a:pt x="57" y="12"/>
                      <a:pt x="50" y="15"/>
                      <a:pt x="35" y="15"/>
                    </a:cubicBezTo>
                    <a:cubicBezTo>
                      <a:pt x="26" y="15"/>
                      <a:pt x="27" y="11"/>
                      <a:pt x="20" y="6"/>
                    </a:cubicBezTo>
                    <a:cubicBezTo>
                      <a:pt x="16" y="4"/>
                      <a:pt x="14" y="0"/>
                      <a:pt x="9" y="5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3" name="Freeform 385">
                <a:extLst>
                  <a:ext uri="{FF2B5EF4-FFF2-40B4-BE49-F238E27FC236}">
                    <a16:creationId xmlns:a16="http://schemas.microsoft.com/office/drawing/2014/main" id="{57BD9249-04F4-4508-A027-18D663198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3453"/>
                <a:ext cx="128" cy="116"/>
              </a:xfrm>
              <a:custGeom>
                <a:avLst/>
                <a:gdLst>
                  <a:gd name="T0" fmla="*/ 25 w 102"/>
                  <a:gd name="T1" fmla="*/ 16 h 92"/>
                  <a:gd name="T2" fmla="*/ 6 w 102"/>
                  <a:gd name="T3" fmla="*/ 92 h 92"/>
                  <a:gd name="T4" fmla="*/ 18 w 102"/>
                  <a:gd name="T5" fmla="*/ 166 h 92"/>
                  <a:gd name="T6" fmla="*/ 100 w 102"/>
                  <a:gd name="T7" fmla="*/ 148 h 92"/>
                  <a:gd name="T8" fmla="*/ 137 w 102"/>
                  <a:gd name="T9" fmla="*/ 121 h 92"/>
                  <a:gd name="T10" fmla="*/ 172 w 102"/>
                  <a:gd name="T11" fmla="*/ 105 h 92"/>
                  <a:gd name="T12" fmla="*/ 172 w 102"/>
                  <a:gd name="T13" fmla="*/ 63 h 92"/>
                  <a:gd name="T14" fmla="*/ 99 w 102"/>
                  <a:gd name="T15" fmla="*/ 78 h 92"/>
                  <a:gd name="T16" fmla="*/ 54 w 102"/>
                  <a:gd name="T17" fmla="*/ 30 h 92"/>
                  <a:gd name="T18" fmla="*/ 18 w 102"/>
                  <a:gd name="T19" fmla="*/ 13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92">
                    <a:moveTo>
                      <a:pt x="13" y="8"/>
                    </a:moveTo>
                    <a:cubicBezTo>
                      <a:pt x="0" y="14"/>
                      <a:pt x="3" y="33"/>
                      <a:pt x="3" y="46"/>
                    </a:cubicBezTo>
                    <a:cubicBezTo>
                      <a:pt x="2" y="57"/>
                      <a:pt x="0" y="74"/>
                      <a:pt x="9" y="83"/>
                    </a:cubicBezTo>
                    <a:cubicBezTo>
                      <a:pt x="20" y="92"/>
                      <a:pt x="41" y="80"/>
                      <a:pt x="51" y="74"/>
                    </a:cubicBezTo>
                    <a:cubicBezTo>
                      <a:pt x="58" y="70"/>
                      <a:pt x="62" y="64"/>
                      <a:pt x="69" y="60"/>
                    </a:cubicBezTo>
                    <a:cubicBezTo>
                      <a:pt x="75" y="57"/>
                      <a:pt x="81" y="56"/>
                      <a:pt x="87" y="52"/>
                    </a:cubicBezTo>
                    <a:cubicBezTo>
                      <a:pt x="95" y="47"/>
                      <a:pt x="102" y="35"/>
                      <a:pt x="87" y="32"/>
                    </a:cubicBezTo>
                    <a:cubicBezTo>
                      <a:pt x="75" y="31"/>
                      <a:pt x="63" y="42"/>
                      <a:pt x="50" y="39"/>
                    </a:cubicBezTo>
                    <a:cubicBezTo>
                      <a:pt x="35" y="36"/>
                      <a:pt x="33" y="25"/>
                      <a:pt x="27" y="15"/>
                    </a:cubicBezTo>
                    <a:cubicBezTo>
                      <a:pt x="24" y="10"/>
                      <a:pt x="14" y="0"/>
                      <a:pt x="9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4" name="Freeform 386">
                <a:extLst>
                  <a:ext uri="{FF2B5EF4-FFF2-40B4-BE49-F238E27FC236}">
                    <a16:creationId xmlns:a16="http://schemas.microsoft.com/office/drawing/2014/main" id="{00B6DB80-E39C-48AD-B7F1-A391C9D22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600"/>
                <a:ext cx="106" cy="73"/>
              </a:xfrm>
              <a:custGeom>
                <a:avLst/>
                <a:gdLst>
                  <a:gd name="T0" fmla="*/ 40 w 84"/>
                  <a:gd name="T1" fmla="*/ 5 h 58"/>
                  <a:gd name="T2" fmla="*/ 32 w 84"/>
                  <a:gd name="T3" fmla="*/ 68 h 58"/>
                  <a:gd name="T4" fmla="*/ 146 w 84"/>
                  <a:gd name="T5" fmla="*/ 93 h 58"/>
                  <a:gd name="T6" fmla="*/ 160 w 84"/>
                  <a:gd name="T7" fmla="*/ 54 h 58"/>
                  <a:gd name="T8" fmla="*/ 115 w 84"/>
                  <a:gd name="T9" fmla="*/ 49 h 58"/>
                  <a:gd name="T10" fmla="*/ 47 w 84"/>
                  <a:gd name="T11" fmla="*/ 6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58">
                    <a:moveTo>
                      <a:pt x="20" y="2"/>
                    </a:moveTo>
                    <a:cubicBezTo>
                      <a:pt x="0" y="0"/>
                      <a:pt x="6" y="26"/>
                      <a:pt x="16" y="34"/>
                    </a:cubicBezTo>
                    <a:cubicBezTo>
                      <a:pt x="26" y="43"/>
                      <a:pt x="62" y="58"/>
                      <a:pt x="73" y="47"/>
                    </a:cubicBezTo>
                    <a:cubicBezTo>
                      <a:pt x="77" y="44"/>
                      <a:pt x="84" y="32"/>
                      <a:pt x="80" y="27"/>
                    </a:cubicBezTo>
                    <a:cubicBezTo>
                      <a:pt x="76" y="22"/>
                      <a:pt x="63" y="26"/>
                      <a:pt x="57" y="25"/>
                    </a:cubicBezTo>
                    <a:cubicBezTo>
                      <a:pt x="43" y="23"/>
                      <a:pt x="39" y="2"/>
                      <a:pt x="23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5" name="Freeform 387">
                <a:extLst>
                  <a:ext uri="{FF2B5EF4-FFF2-40B4-BE49-F238E27FC236}">
                    <a16:creationId xmlns:a16="http://schemas.microsoft.com/office/drawing/2014/main" id="{3AA759A9-90D8-4E3B-84F9-D00FC68C8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3466"/>
                <a:ext cx="102" cy="75"/>
              </a:xfrm>
              <a:custGeom>
                <a:avLst/>
                <a:gdLst>
                  <a:gd name="T0" fmla="*/ 18 w 81"/>
                  <a:gd name="T1" fmla="*/ 0 h 60"/>
                  <a:gd name="T2" fmla="*/ 13 w 81"/>
                  <a:gd name="T3" fmla="*/ 100 h 60"/>
                  <a:gd name="T4" fmla="*/ 42 w 81"/>
                  <a:gd name="T5" fmla="*/ 116 h 60"/>
                  <a:gd name="T6" fmla="*/ 76 w 81"/>
                  <a:gd name="T7" fmla="*/ 99 h 60"/>
                  <a:gd name="T8" fmla="*/ 106 w 81"/>
                  <a:gd name="T9" fmla="*/ 88 h 60"/>
                  <a:gd name="T10" fmla="*/ 87 w 81"/>
                  <a:gd name="T11" fmla="*/ 45 h 60"/>
                  <a:gd name="T12" fmla="*/ 18 w 81"/>
                  <a:gd name="T13" fmla="*/ 1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60">
                    <a:moveTo>
                      <a:pt x="9" y="0"/>
                    </a:moveTo>
                    <a:cubicBezTo>
                      <a:pt x="2" y="12"/>
                      <a:pt x="0" y="38"/>
                      <a:pt x="6" y="51"/>
                    </a:cubicBezTo>
                    <a:cubicBezTo>
                      <a:pt x="9" y="57"/>
                      <a:pt x="13" y="60"/>
                      <a:pt x="21" y="59"/>
                    </a:cubicBezTo>
                    <a:cubicBezTo>
                      <a:pt x="27" y="58"/>
                      <a:pt x="32" y="52"/>
                      <a:pt x="38" y="50"/>
                    </a:cubicBezTo>
                    <a:cubicBezTo>
                      <a:pt x="43" y="48"/>
                      <a:pt x="48" y="47"/>
                      <a:pt x="53" y="45"/>
                    </a:cubicBezTo>
                    <a:cubicBezTo>
                      <a:pt x="81" y="36"/>
                      <a:pt x="63" y="27"/>
                      <a:pt x="44" y="23"/>
                    </a:cubicBezTo>
                    <a:cubicBezTo>
                      <a:pt x="27" y="20"/>
                      <a:pt x="24" y="2"/>
                      <a:pt x="9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6" name="Freeform 388">
                <a:extLst>
                  <a:ext uri="{FF2B5EF4-FFF2-40B4-BE49-F238E27FC236}">
                    <a16:creationId xmlns:a16="http://schemas.microsoft.com/office/drawing/2014/main" id="{11EC7F2E-C038-44CB-A39B-861281FCB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3614"/>
                <a:ext cx="167" cy="69"/>
              </a:xfrm>
              <a:custGeom>
                <a:avLst/>
                <a:gdLst>
                  <a:gd name="T0" fmla="*/ 33 w 133"/>
                  <a:gd name="T1" fmla="*/ 0 h 55"/>
                  <a:gd name="T2" fmla="*/ 1 w 133"/>
                  <a:gd name="T3" fmla="*/ 51 h 55"/>
                  <a:gd name="T4" fmla="*/ 57 w 133"/>
                  <a:gd name="T5" fmla="*/ 85 h 55"/>
                  <a:gd name="T6" fmla="*/ 105 w 133"/>
                  <a:gd name="T7" fmla="*/ 85 h 55"/>
                  <a:gd name="T8" fmla="*/ 154 w 133"/>
                  <a:gd name="T9" fmla="*/ 77 h 55"/>
                  <a:gd name="T10" fmla="*/ 230 w 133"/>
                  <a:gd name="T11" fmla="*/ 97 h 55"/>
                  <a:gd name="T12" fmla="*/ 257 w 133"/>
                  <a:gd name="T13" fmla="*/ 99 h 55"/>
                  <a:gd name="T14" fmla="*/ 255 w 133"/>
                  <a:gd name="T15" fmla="*/ 69 h 55"/>
                  <a:gd name="T16" fmla="*/ 164 w 133"/>
                  <a:gd name="T17" fmla="*/ 44 h 55"/>
                  <a:gd name="T18" fmla="*/ 85 w 133"/>
                  <a:gd name="T19" fmla="*/ 10 h 55"/>
                  <a:gd name="T20" fmla="*/ 33 w 133"/>
                  <a:gd name="T21" fmla="*/ 8 h 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3" h="55">
                    <a:moveTo>
                      <a:pt x="17" y="0"/>
                    </a:moveTo>
                    <a:cubicBezTo>
                      <a:pt x="7" y="2"/>
                      <a:pt x="0" y="17"/>
                      <a:pt x="1" y="26"/>
                    </a:cubicBezTo>
                    <a:cubicBezTo>
                      <a:pt x="2" y="44"/>
                      <a:pt x="16" y="42"/>
                      <a:pt x="29" y="43"/>
                    </a:cubicBezTo>
                    <a:cubicBezTo>
                      <a:pt x="37" y="43"/>
                      <a:pt x="45" y="44"/>
                      <a:pt x="53" y="43"/>
                    </a:cubicBezTo>
                    <a:cubicBezTo>
                      <a:pt x="62" y="41"/>
                      <a:pt x="69" y="38"/>
                      <a:pt x="78" y="39"/>
                    </a:cubicBezTo>
                    <a:cubicBezTo>
                      <a:pt x="91" y="41"/>
                      <a:pt x="104" y="46"/>
                      <a:pt x="116" y="49"/>
                    </a:cubicBezTo>
                    <a:cubicBezTo>
                      <a:pt x="121" y="51"/>
                      <a:pt x="126" y="55"/>
                      <a:pt x="130" y="50"/>
                    </a:cubicBezTo>
                    <a:cubicBezTo>
                      <a:pt x="133" y="47"/>
                      <a:pt x="131" y="38"/>
                      <a:pt x="129" y="35"/>
                    </a:cubicBezTo>
                    <a:cubicBezTo>
                      <a:pt x="121" y="24"/>
                      <a:pt x="95" y="25"/>
                      <a:pt x="83" y="22"/>
                    </a:cubicBezTo>
                    <a:cubicBezTo>
                      <a:pt x="68" y="18"/>
                      <a:pt x="57" y="13"/>
                      <a:pt x="43" y="5"/>
                    </a:cubicBezTo>
                    <a:cubicBezTo>
                      <a:pt x="35" y="0"/>
                      <a:pt x="26" y="0"/>
                      <a:pt x="17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7" name="Freeform 389">
                <a:extLst>
                  <a:ext uri="{FF2B5EF4-FFF2-40B4-BE49-F238E27FC236}">
                    <a16:creationId xmlns:a16="http://schemas.microsoft.com/office/drawing/2014/main" id="{88D6EE4C-1367-42D0-83A9-67CAA5753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3437"/>
                <a:ext cx="120" cy="128"/>
              </a:xfrm>
              <a:custGeom>
                <a:avLst/>
                <a:gdLst>
                  <a:gd name="T0" fmla="*/ 18 w 95"/>
                  <a:gd name="T1" fmla="*/ 13 h 102"/>
                  <a:gd name="T2" fmla="*/ 1 w 95"/>
                  <a:gd name="T3" fmla="*/ 45 h 102"/>
                  <a:gd name="T4" fmla="*/ 43 w 95"/>
                  <a:gd name="T5" fmla="*/ 118 h 102"/>
                  <a:gd name="T6" fmla="*/ 83 w 95"/>
                  <a:gd name="T7" fmla="*/ 181 h 102"/>
                  <a:gd name="T8" fmla="*/ 131 w 95"/>
                  <a:gd name="T9" fmla="*/ 153 h 102"/>
                  <a:gd name="T10" fmla="*/ 128 w 95"/>
                  <a:gd name="T11" fmla="*/ 36 h 102"/>
                  <a:gd name="T12" fmla="*/ 61 w 95"/>
                  <a:gd name="T13" fmla="*/ 20 h 102"/>
                  <a:gd name="T14" fmla="*/ 16 w 95"/>
                  <a:gd name="T15" fmla="*/ 13 h 10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02">
                    <a:moveTo>
                      <a:pt x="9" y="6"/>
                    </a:moveTo>
                    <a:cubicBezTo>
                      <a:pt x="2" y="4"/>
                      <a:pt x="0" y="17"/>
                      <a:pt x="1" y="23"/>
                    </a:cubicBezTo>
                    <a:cubicBezTo>
                      <a:pt x="3" y="36"/>
                      <a:pt x="15" y="50"/>
                      <a:pt x="21" y="60"/>
                    </a:cubicBezTo>
                    <a:cubicBezTo>
                      <a:pt x="27" y="71"/>
                      <a:pt x="31" y="85"/>
                      <a:pt x="41" y="92"/>
                    </a:cubicBezTo>
                    <a:cubicBezTo>
                      <a:pt x="54" y="102"/>
                      <a:pt x="58" y="89"/>
                      <a:pt x="65" y="77"/>
                    </a:cubicBezTo>
                    <a:cubicBezTo>
                      <a:pt x="77" y="61"/>
                      <a:pt x="95" y="20"/>
                      <a:pt x="63" y="18"/>
                    </a:cubicBezTo>
                    <a:cubicBezTo>
                      <a:pt x="49" y="17"/>
                      <a:pt x="42" y="19"/>
                      <a:pt x="30" y="10"/>
                    </a:cubicBezTo>
                    <a:cubicBezTo>
                      <a:pt x="24" y="6"/>
                      <a:pt x="16" y="0"/>
                      <a:pt x="8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8" name="Freeform 390">
                <a:extLst>
                  <a:ext uri="{FF2B5EF4-FFF2-40B4-BE49-F238E27FC236}">
                    <a16:creationId xmlns:a16="http://schemas.microsoft.com/office/drawing/2014/main" id="{2A7B4564-708B-487E-A79B-652A7271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3511"/>
                <a:ext cx="225" cy="102"/>
              </a:xfrm>
              <a:custGeom>
                <a:avLst/>
                <a:gdLst>
                  <a:gd name="T0" fmla="*/ 84 w 179"/>
                  <a:gd name="T1" fmla="*/ 23 h 81"/>
                  <a:gd name="T2" fmla="*/ 31 w 179"/>
                  <a:gd name="T3" fmla="*/ 93 h 81"/>
                  <a:gd name="T4" fmla="*/ 44 w 179"/>
                  <a:gd name="T5" fmla="*/ 149 h 81"/>
                  <a:gd name="T6" fmla="*/ 185 w 179"/>
                  <a:gd name="T7" fmla="*/ 157 h 81"/>
                  <a:gd name="T8" fmla="*/ 256 w 179"/>
                  <a:gd name="T9" fmla="*/ 147 h 81"/>
                  <a:gd name="T10" fmla="*/ 318 w 179"/>
                  <a:gd name="T11" fmla="*/ 117 h 81"/>
                  <a:gd name="T12" fmla="*/ 354 w 179"/>
                  <a:gd name="T13" fmla="*/ 91 h 81"/>
                  <a:gd name="T14" fmla="*/ 326 w 179"/>
                  <a:gd name="T15" fmla="*/ 60 h 81"/>
                  <a:gd name="T16" fmla="*/ 201 w 179"/>
                  <a:gd name="T17" fmla="*/ 59 h 81"/>
                  <a:gd name="T18" fmla="*/ 160 w 179"/>
                  <a:gd name="T19" fmla="*/ 8 h 81"/>
                  <a:gd name="T20" fmla="*/ 107 w 179"/>
                  <a:gd name="T21" fmla="*/ 10 h 8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9" h="81">
                    <a:moveTo>
                      <a:pt x="42" y="11"/>
                    </a:moveTo>
                    <a:cubicBezTo>
                      <a:pt x="33" y="23"/>
                      <a:pt x="24" y="34"/>
                      <a:pt x="16" y="47"/>
                    </a:cubicBezTo>
                    <a:cubicBezTo>
                      <a:pt x="8" y="61"/>
                      <a:pt x="0" y="69"/>
                      <a:pt x="22" y="75"/>
                    </a:cubicBezTo>
                    <a:cubicBezTo>
                      <a:pt x="45" y="81"/>
                      <a:pt x="70" y="81"/>
                      <a:pt x="93" y="79"/>
                    </a:cubicBezTo>
                    <a:cubicBezTo>
                      <a:pt x="106" y="78"/>
                      <a:pt x="118" y="78"/>
                      <a:pt x="129" y="74"/>
                    </a:cubicBezTo>
                    <a:cubicBezTo>
                      <a:pt x="140" y="70"/>
                      <a:pt x="150" y="64"/>
                      <a:pt x="160" y="59"/>
                    </a:cubicBezTo>
                    <a:cubicBezTo>
                      <a:pt x="167" y="55"/>
                      <a:pt x="177" y="54"/>
                      <a:pt x="178" y="45"/>
                    </a:cubicBezTo>
                    <a:cubicBezTo>
                      <a:pt x="179" y="38"/>
                      <a:pt x="171" y="32"/>
                      <a:pt x="164" y="30"/>
                    </a:cubicBezTo>
                    <a:cubicBezTo>
                      <a:pt x="143" y="25"/>
                      <a:pt x="123" y="39"/>
                      <a:pt x="101" y="29"/>
                    </a:cubicBezTo>
                    <a:cubicBezTo>
                      <a:pt x="89" y="23"/>
                      <a:pt x="92" y="10"/>
                      <a:pt x="80" y="4"/>
                    </a:cubicBezTo>
                    <a:cubicBezTo>
                      <a:pt x="72" y="0"/>
                      <a:pt x="62" y="3"/>
                      <a:pt x="54" y="5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9" name="Freeform 391">
                <a:extLst>
                  <a:ext uri="{FF2B5EF4-FFF2-40B4-BE49-F238E27FC236}">
                    <a16:creationId xmlns:a16="http://schemas.microsoft.com/office/drawing/2014/main" id="{EAD07F8D-A104-408F-A823-4B476C0DC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3558"/>
                <a:ext cx="81" cy="110"/>
              </a:xfrm>
              <a:custGeom>
                <a:avLst/>
                <a:gdLst>
                  <a:gd name="T0" fmla="*/ 21 w 65"/>
                  <a:gd name="T1" fmla="*/ 5 h 88"/>
                  <a:gd name="T2" fmla="*/ 14 w 65"/>
                  <a:gd name="T3" fmla="*/ 51 h 88"/>
                  <a:gd name="T4" fmla="*/ 0 w 65"/>
                  <a:gd name="T5" fmla="*/ 116 h 88"/>
                  <a:gd name="T6" fmla="*/ 15 w 65"/>
                  <a:gd name="T7" fmla="*/ 161 h 88"/>
                  <a:gd name="T8" fmla="*/ 93 w 65"/>
                  <a:gd name="T9" fmla="*/ 138 h 88"/>
                  <a:gd name="T10" fmla="*/ 120 w 65"/>
                  <a:gd name="T11" fmla="*/ 95 h 88"/>
                  <a:gd name="T12" fmla="*/ 80 w 65"/>
                  <a:gd name="T13" fmla="*/ 64 h 88"/>
                  <a:gd name="T14" fmla="*/ 62 w 65"/>
                  <a:gd name="T15" fmla="*/ 20 h 88"/>
                  <a:gd name="T16" fmla="*/ 26 w 65"/>
                  <a:gd name="T17" fmla="*/ 0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88">
                    <a:moveTo>
                      <a:pt x="11" y="2"/>
                    </a:moveTo>
                    <a:cubicBezTo>
                      <a:pt x="14" y="8"/>
                      <a:pt x="9" y="20"/>
                      <a:pt x="7" y="26"/>
                    </a:cubicBezTo>
                    <a:cubicBezTo>
                      <a:pt x="5" y="37"/>
                      <a:pt x="0" y="48"/>
                      <a:pt x="0" y="59"/>
                    </a:cubicBezTo>
                    <a:cubicBezTo>
                      <a:pt x="0" y="66"/>
                      <a:pt x="1" y="78"/>
                      <a:pt x="8" y="82"/>
                    </a:cubicBezTo>
                    <a:cubicBezTo>
                      <a:pt x="18" y="88"/>
                      <a:pt x="41" y="75"/>
                      <a:pt x="48" y="70"/>
                    </a:cubicBezTo>
                    <a:cubicBezTo>
                      <a:pt x="53" y="66"/>
                      <a:pt x="65" y="57"/>
                      <a:pt x="62" y="49"/>
                    </a:cubicBezTo>
                    <a:cubicBezTo>
                      <a:pt x="59" y="42"/>
                      <a:pt x="45" y="42"/>
                      <a:pt x="41" y="33"/>
                    </a:cubicBezTo>
                    <a:cubicBezTo>
                      <a:pt x="37" y="24"/>
                      <a:pt x="40" y="17"/>
                      <a:pt x="32" y="10"/>
                    </a:cubicBezTo>
                    <a:cubicBezTo>
                      <a:pt x="27" y="6"/>
                      <a:pt x="20" y="1"/>
                      <a:pt x="14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0" name="Freeform 392">
                <a:extLst>
                  <a:ext uri="{FF2B5EF4-FFF2-40B4-BE49-F238E27FC236}">
                    <a16:creationId xmlns:a16="http://schemas.microsoft.com/office/drawing/2014/main" id="{E75456EF-0FF6-4B42-AAFC-FB1F1207A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3325"/>
                <a:ext cx="81" cy="72"/>
              </a:xfrm>
              <a:custGeom>
                <a:avLst/>
                <a:gdLst>
                  <a:gd name="T0" fmla="*/ 35 w 64"/>
                  <a:gd name="T1" fmla="*/ 0 h 57"/>
                  <a:gd name="T2" fmla="*/ 6 w 64"/>
                  <a:gd name="T3" fmla="*/ 16 h 57"/>
                  <a:gd name="T4" fmla="*/ 1 w 64"/>
                  <a:gd name="T5" fmla="*/ 53 h 57"/>
                  <a:gd name="T6" fmla="*/ 75 w 64"/>
                  <a:gd name="T7" fmla="*/ 105 h 57"/>
                  <a:gd name="T8" fmla="*/ 122 w 64"/>
                  <a:gd name="T9" fmla="*/ 91 h 57"/>
                  <a:gd name="T10" fmla="*/ 91 w 64"/>
                  <a:gd name="T11" fmla="*/ 64 h 57"/>
                  <a:gd name="T12" fmla="*/ 38 w 64"/>
                  <a:gd name="T13" fmla="*/ 10 h 5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57">
                    <a:moveTo>
                      <a:pt x="17" y="0"/>
                    </a:moveTo>
                    <a:cubicBezTo>
                      <a:pt x="13" y="5"/>
                      <a:pt x="6" y="4"/>
                      <a:pt x="3" y="8"/>
                    </a:cubicBezTo>
                    <a:cubicBezTo>
                      <a:pt x="0" y="12"/>
                      <a:pt x="0" y="21"/>
                      <a:pt x="1" y="26"/>
                    </a:cubicBezTo>
                    <a:cubicBezTo>
                      <a:pt x="3" y="44"/>
                      <a:pt x="19" y="57"/>
                      <a:pt x="37" y="52"/>
                    </a:cubicBezTo>
                    <a:cubicBezTo>
                      <a:pt x="40" y="51"/>
                      <a:pt x="58" y="48"/>
                      <a:pt x="60" y="45"/>
                    </a:cubicBezTo>
                    <a:cubicBezTo>
                      <a:pt x="64" y="37"/>
                      <a:pt x="50" y="34"/>
                      <a:pt x="45" y="32"/>
                    </a:cubicBezTo>
                    <a:cubicBezTo>
                      <a:pt x="29" y="26"/>
                      <a:pt x="29" y="15"/>
                      <a:pt x="19" y="5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1" name="Freeform 393">
                <a:extLst>
                  <a:ext uri="{FF2B5EF4-FFF2-40B4-BE49-F238E27FC236}">
                    <a16:creationId xmlns:a16="http://schemas.microsoft.com/office/drawing/2014/main" id="{456A60EC-9100-4188-96FC-2C3F56FCD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3389"/>
                <a:ext cx="130" cy="111"/>
              </a:xfrm>
              <a:custGeom>
                <a:avLst/>
                <a:gdLst>
                  <a:gd name="T0" fmla="*/ 43 w 103"/>
                  <a:gd name="T1" fmla="*/ 0 h 88"/>
                  <a:gd name="T2" fmla="*/ 8 w 103"/>
                  <a:gd name="T3" fmla="*/ 117 h 88"/>
                  <a:gd name="T4" fmla="*/ 135 w 103"/>
                  <a:gd name="T5" fmla="*/ 148 h 88"/>
                  <a:gd name="T6" fmla="*/ 189 w 103"/>
                  <a:gd name="T7" fmla="*/ 117 h 88"/>
                  <a:gd name="T8" fmla="*/ 157 w 103"/>
                  <a:gd name="T9" fmla="*/ 91 h 88"/>
                  <a:gd name="T10" fmla="*/ 91 w 103"/>
                  <a:gd name="T11" fmla="*/ 38 h 88"/>
                  <a:gd name="T12" fmla="*/ 47 w 103"/>
                  <a:gd name="T13" fmla="*/ 5 h 8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88">
                    <a:moveTo>
                      <a:pt x="21" y="0"/>
                    </a:moveTo>
                    <a:cubicBezTo>
                      <a:pt x="14" y="18"/>
                      <a:pt x="0" y="38"/>
                      <a:pt x="4" y="59"/>
                    </a:cubicBezTo>
                    <a:cubicBezTo>
                      <a:pt x="8" y="88"/>
                      <a:pt x="48" y="83"/>
                      <a:pt x="67" y="74"/>
                    </a:cubicBezTo>
                    <a:cubicBezTo>
                      <a:pt x="76" y="70"/>
                      <a:pt x="87" y="68"/>
                      <a:pt x="94" y="59"/>
                    </a:cubicBezTo>
                    <a:cubicBezTo>
                      <a:pt x="103" y="45"/>
                      <a:pt x="88" y="47"/>
                      <a:pt x="78" y="45"/>
                    </a:cubicBezTo>
                    <a:cubicBezTo>
                      <a:pt x="63" y="41"/>
                      <a:pt x="54" y="31"/>
                      <a:pt x="45" y="19"/>
                    </a:cubicBezTo>
                    <a:cubicBezTo>
                      <a:pt x="41" y="13"/>
                      <a:pt x="32" y="1"/>
                      <a:pt x="23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2" name="Freeform 394">
                <a:extLst>
                  <a:ext uri="{FF2B5EF4-FFF2-40B4-BE49-F238E27FC236}">
                    <a16:creationId xmlns:a16="http://schemas.microsoft.com/office/drawing/2014/main" id="{2F5BD510-0603-4733-99E6-93EC5F5D0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3499"/>
                <a:ext cx="173" cy="158"/>
              </a:xfrm>
              <a:custGeom>
                <a:avLst/>
                <a:gdLst>
                  <a:gd name="T0" fmla="*/ 62 w 137"/>
                  <a:gd name="T1" fmla="*/ 20 h 126"/>
                  <a:gd name="T2" fmla="*/ 16 w 137"/>
                  <a:gd name="T3" fmla="*/ 103 h 126"/>
                  <a:gd name="T4" fmla="*/ 8 w 137"/>
                  <a:gd name="T5" fmla="*/ 179 h 126"/>
                  <a:gd name="T6" fmla="*/ 177 w 137"/>
                  <a:gd name="T7" fmla="*/ 224 h 126"/>
                  <a:gd name="T8" fmla="*/ 263 w 137"/>
                  <a:gd name="T9" fmla="*/ 218 h 126"/>
                  <a:gd name="T10" fmla="*/ 148 w 137"/>
                  <a:gd name="T11" fmla="*/ 157 h 126"/>
                  <a:gd name="T12" fmla="*/ 107 w 137"/>
                  <a:gd name="T13" fmla="*/ 45 h 126"/>
                  <a:gd name="T14" fmla="*/ 61 w 137"/>
                  <a:gd name="T15" fmla="*/ 16 h 1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7" h="126">
                    <a:moveTo>
                      <a:pt x="31" y="10"/>
                    </a:moveTo>
                    <a:cubicBezTo>
                      <a:pt x="19" y="12"/>
                      <a:pt x="11" y="42"/>
                      <a:pt x="8" y="52"/>
                    </a:cubicBezTo>
                    <a:cubicBezTo>
                      <a:pt x="4" y="64"/>
                      <a:pt x="0" y="79"/>
                      <a:pt x="4" y="91"/>
                    </a:cubicBezTo>
                    <a:cubicBezTo>
                      <a:pt x="15" y="126"/>
                      <a:pt x="60" y="113"/>
                      <a:pt x="88" y="114"/>
                    </a:cubicBezTo>
                    <a:cubicBezTo>
                      <a:pt x="97" y="114"/>
                      <a:pt x="127" y="125"/>
                      <a:pt x="131" y="111"/>
                    </a:cubicBezTo>
                    <a:cubicBezTo>
                      <a:pt x="137" y="91"/>
                      <a:pt x="85" y="87"/>
                      <a:pt x="74" y="80"/>
                    </a:cubicBezTo>
                    <a:cubicBezTo>
                      <a:pt x="56" y="66"/>
                      <a:pt x="60" y="43"/>
                      <a:pt x="53" y="23"/>
                    </a:cubicBezTo>
                    <a:cubicBezTo>
                      <a:pt x="51" y="16"/>
                      <a:pt x="39" y="0"/>
                      <a:pt x="30" y="8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3" name="Freeform 395">
                <a:extLst>
                  <a:ext uri="{FF2B5EF4-FFF2-40B4-BE49-F238E27FC236}">
                    <a16:creationId xmlns:a16="http://schemas.microsoft.com/office/drawing/2014/main" id="{97C9E785-7A6C-4609-8BA1-EF84707D3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309"/>
                <a:ext cx="106" cy="99"/>
              </a:xfrm>
              <a:custGeom>
                <a:avLst/>
                <a:gdLst>
                  <a:gd name="T0" fmla="*/ 18 w 84"/>
                  <a:gd name="T1" fmla="*/ 16 h 79"/>
                  <a:gd name="T2" fmla="*/ 44 w 84"/>
                  <a:gd name="T3" fmla="*/ 123 h 79"/>
                  <a:gd name="T4" fmla="*/ 133 w 84"/>
                  <a:gd name="T5" fmla="*/ 132 h 79"/>
                  <a:gd name="T6" fmla="*/ 114 w 84"/>
                  <a:gd name="T7" fmla="*/ 54 h 79"/>
                  <a:gd name="T8" fmla="*/ 24 w 84"/>
                  <a:gd name="T9" fmla="*/ 25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9">
                    <a:moveTo>
                      <a:pt x="9" y="8"/>
                    </a:moveTo>
                    <a:cubicBezTo>
                      <a:pt x="0" y="22"/>
                      <a:pt x="11" y="52"/>
                      <a:pt x="22" y="62"/>
                    </a:cubicBezTo>
                    <a:cubicBezTo>
                      <a:pt x="37" y="75"/>
                      <a:pt x="51" y="79"/>
                      <a:pt x="66" y="67"/>
                    </a:cubicBezTo>
                    <a:cubicBezTo>
                      <a:pt x="84" y="53"/>
                      <a:pt x="70" y="38"/>
                      <a:pt x="56" y="27"/>
                    </a:cubicBezTo>
                    <a:cubicBezTo>
                      <a:pt x="43" y="16"/>
                      <a:pt x="30" y="0"/>
                      <a:pt x="12" y="1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4" name="Freeform 396">
                <a:extLst>
                  <a:ext uri="{FF2B5EF4-FFF2-40B4-BE49-F238E27FC236}">
                    <a16:creationId xmlns:a16="http://schemas.microsoft.com/office/drawing/2014/main" id="{51B2EBC8-0FB8-4B6C-A433-179B1A19F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3236"/>
                <a:ext cx="51" cy="69"/>
              </a:xfrm>
              <a:custGeom>
                <a:avLst/>
                <a:gdLst>
                  <a:gd name="T0" fmla="*/ 19 w 41"/>
                  <a:gd name="T1" fmla="*/ 0 h 55"/>
                  <a:gd name="T2" fmla="*/ 52 w 41"/>
                  <a:gd name="T3" fmla="*/ 83 h 55"/>
                  <a:gd name="T4" fmla="*/ 56 w 41"/>
                  <a:gd name="T5" fmla="*/ 38 h 55"/>
                  <a:gd name="T6" fmla="*/ 25 w 41"/>
                  <a:gd name="T7" fmla="*/ 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55">
                    <a:moveTo>
                      <a:pt x="10" y="0"/>
                    </a:moveTo>
                    <a:cubicBezTo>
                      <a:pt x="0" y="4"/>
                      <a:pt x="2" y="55"/>
                      <a:pt x="27" y="42"/>
                    </a:cubicBezTo>
                    <a:cubicBezTo>
                      <a:pt x="41" y="34"/>
                      <a:pt x="36" y="28"/>
                      <a:pt x="29" y="19"/>
                    </a:cubicBezTo>
                    <a:cubicBezTo>
                      <a:pt x="26" y="13"/>
                      <a:pt x="21" y="0"/>
                      <a:pt x="13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5" name="Freeform 397">
                <a:extLst>
                  <a:ext uri="{FF2B5EF4-FFF2-40B4-BE49-F238E27FC236}">
                    <a16:creationId xmlns:a16="http://schemas.microsoft.com/office/drawing/2014/main" id="{02723582-CFDB-4D73-A36A-2B0C1FE25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3181"/>
                <a:ext cx="97" cy="74"/>
              </a:xfrm>
              <a:custGeom>
                <a:avLst/>
                <a:gdLst>
                  <a:gd name="T0" fmla="*/ 13 w 77"/>
                  <a:gd name="T1" fmla="*/ 0 h 59"/>
                  <a:gd name="T2" fmla="*/ 24 w 77"/>
                  <a:gd name="T3" fmla="*/ 80 h 59"/>
                  <a:gd name="T4" fmla="*/ 74 w 77"/>
                  <a:gd name="T5" fmla="*/ 100 h 59"/>
                  <a:gd name="T6" fmla="*/ 134 w 77"/>
                  <a:gd name="T7" fmla="*/ 115 h 59"/>
                  <a:gd name="T8" fmla="*/ 146 w 77"/>
                  <a:gd name="T9" fmla="*/ 100 h 59"/>
                  <a:gd name="T10" fmla="*/ 86 w 77"/>
                  <a:gd name="T11" fmla="*/ 68 h 59"/>
                  <a:gd name="T12" fmla="*/ 53 w 77"/>
                  <a:gd name="T13" fmla="*/ 30 h 59"/>
                  <a:gd name="T14" fmla="*/ 14 w 77"/>
                  <a:gd name="T15" fmla="*/ 14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59">
                    <a:moveTo>
                      <a:pt x="6" y="0"/>
                    </a:moveTo>
                    <a:cubicBezTo>
                      <a:pt x="8" y="15"/>
                      <a:pt x="0" y="29"/>
                      <a:pt x="12" y="41"/>
                    </a:cubicBezTo>
                    <a:cubicBezTo>
                      <a:pt x="19" y="48"/>
                      <a:pt x="28" y="48"/>
                      <a:pt x="37" y="51"/>
                    </a:cubicBezTo>
                    <a:cubicBezTo>
                      <a:pt x="47" y="53"/>
                      <a:pt x="57" y="59"/>
                      <a:pt x="67" y="58"/>
                    </a:cubicBezTo>
                    <a:cubicBezTo>
                      <a:pt x="74" y="58"/>
                      <a:pt x="77" y="58"/>
                      <a:pt x="73" y="51"/>
                    </a:cubicBezTo>
                    <a:cubicBezTo>
                      <a:pt x="70" y="45"/>
                      <a:pt x="50" y="39"/>
                      <a:pt x="43" y="34"/>
                    </a:cubicBezTo>
                    <a:cubicBezTo>
                      <a:pt x="37" y="28"/>
                      <a:pt x="32" y="20"/>
                      <a:pt x="26" y="15"/>
                    </a:cubicBezTo>
                    <a:cubicBezTo>
                      <a:pt x="19" y="9"/>
                      <a:pt x="15" y="9"/>
                      <a:pt x="7" y="7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6" name="Freeform 398">
                <a:extLst>
                  <a:ext uri="{FF2B5EF4-FFF2-40B4-BE49-F238E27FC236}">
                    <a16:creationId xmlns:a16="http://schemas.microsoft.com/office/drawing/2014/main" id="{14A8A118-12E4-4055-B655-548872C5F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594"/>
                <a:ext cx="61" cy="86"/>
              </a:xfrm>
              <a:custGeom>
                <a:avLst/>
                <a:gdLst>
                  <a:gd name="T0" fmla="*/ 17 w 49"/>
                  <a:gd name="T1" fmla="*/ 24 h 68"/>
                  <a:gd name="T2" fmla="*/ 83 w 49"/>
                  <a:gd name="T3" fmla="*/ 109 h 68"/>
                  <a:gd name="T4" fmla="*/ 57 w 49"/>
                  <a:gd name="T5" fmla="*/ 47 h 68"/>
                  <a:gd name="T6" fmla="*/ 14 w 49"/>
                  <a:gd name="T7" fmla="*/ 20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8">
                    <a:moveTo>
                      <a:pt x="9" y="12"/>
                    </a:moveTo>
                    <a:cubicBezTo>
                      <a:pt x="0" y="27"/>
                      <a:pt x="28" y="68"/>
                      <a:pt x="43" y="54"/>
                    </a:cubicBezTo>
                    <a:cubicBezTo>
                      <a:pt x="49" y="47"/>
                      <a:pt x="33" y="30"/>
                      <a:pt x="30" y="23"/>
                    </a:cubicBezTo>
                    <a:cubicBezTo>
                      <a:pt x="27" y="17"/>
                      <a:pt x="14" y="0"/>
                      <a:pt x="7" y="1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7" name="Freeform 399">
                <a:extLst>
                  <a:ext uri="{FF2B5EF4-FFF2-40B4-BE49-F238E27FC236}">
                    <a16:creationId xmlns:a16="http://schemas.microsoft.com/office/drawing/2014/main" id="{75B6E375-56BF-482D-A938-E1A453DA6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3418"/>
                <a:ext cx="87" cy="106"/>
              </a:xfrm>
              <a:custGeom>
                <a:avLst/>
                <a:gdLst>
                  <a:gd name="T0" fmla="*/ 0 w 69"/>
                  <a:gd name="T1" fmla="*/ 25 h 84"/>
                  <a:gd name="T2" fmla="*/ 110 w 69"/>
                  <a:gd name="T3" fmla="*/ 109 h 84"/>
                  <a:gd name="T4" fmla="*/ 72 w 69"/>
                  <a:gd name="T5" fmla="*/ 37 h 84"/>
                  <a:gd name="T6" fmla="*/ 1 w 69"/>
                  <a:gd name="T7" fmla="*/ 24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84">
                    <a:moveTo>
                      <a:pt x="0" y="13"/>
                    </a:moveTo>
                    <a:cubicBezTo>
                      <a:pt x="0" y="35"/>
                      <a:pt x="33" y="84"/>
                      <a:pt x="55" y="54"/>
                    </a:cubicBezTo>
                    <a:cubicBezTo>
                      <a:pt x="69" y="35"/>
                      <a:pt x="53" y="26"/>
                      <a:pt x="36" y="18"/>
                    </a:cubicBezTo>
                    <a:cubicBezTo>
                      <a:pt x="30" y="15"/>
                      <a:pt x="4" y="0"/>
                      <a:pt x="1" y="1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8" name="Freeform 400">
                <a:extLst>
                  <a:ext uri="{FF2B5EF4-FFF2-40B4-BE49-F238E27FC236}">
                    <a16:creationId xmlns:a16="http://schemas.microsoft.com/office/drawing/2014/main" id="{407D36B8-EB72-49D9-AD12-D10A0903A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3520"/>
                <a:ext cx="59" cy="99"/>
              </a:xfrm>
              <a:custGeom>
                <a:avLst/>
                <a:gdLst>
                  <a:gd name="T0" fmla="*/ 0 w 47"/>
                  <a:gd name="T1" fmla="*/ 0 h 79"/>
                  <a:gd name="T2" fmla="*/ 73 w 47"/>
                  <a:gd name="T3" fmla="*/ 114 h 79"/>
                  <a:gd name="T4" fmla="*/ 70 w 47"/>
                  <a:gd name="T5" fmla="*/ 38 h 79"/>
                  <a:gd name="T6" fmla="*/ 16 w 47"/>
                  <a:gd name="T7" fmla="*/ 0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79">
                    <a:moveTo>
                      <a:pt x="0" y="0"/>
                    </a:moveTo>
                    <a:cubicBezTo>
                      <a:pt x="0" y="11"/>
                      <a:pt x="11" y="79"/>
                      <a:pt x="37" y="58"/>
                    </a:cubicBezTo>
                    <a:cubicBezTo>
                      <a:pt x="47" y="49"/>
                      <a:pt x="40" y="29"/>
                      <a:pt x="36" y="19"/>
                    </a:cubicBezTo>
                    <a:cubicBezTo>
                      <a:pt x="31" y="3"/>
                      <a:pt x="24" y="0"/>
                      <a:pt x="8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9" name="Freeform 401">
                <a:extLst>
                  <a:ext uri="{FF2B5EF4-FFF2-40B4-BE49-F238E27FC236}">
                    <a16:creationId xmlns:a16="http://schemas.microsoft.com/office/drawing/2014/main" id="{CA7D8BD9-8935-4EF5-97EB-213C7FEF0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3235"/>
                <a:ext cx="118" cy="97"/>
              </a:xfrm>
              <a:custGeom>
                <a:avLst/>
                <a:gdLst>
                  <a:gd name="T0" fmla="*/ 16 w 94"/>
                  <a:gd name="T1" fmla="*/ 20 h 77"/>
                  <a:gd name="T2" fmla="*/ 25 w 94"/>
                  <a:gd name="T3" fmla="*/ 130 h 77"/>
                  <a:gd name="T4" fmla="*/ 131 w 94"/>
                  <a:gd name="T5" fmla="*/ 145 h 77"/>
                  <a:gd name="T6" fmla="*/ 185 w 94"/>
                  <a:gd name="T7" fmla="*/ 106 h 77"/>
                  <a:gd name="T8" fmla="*/ 147 w 94"/>
                  <a:gd name="T9" fmla="*/ 83 h 77"/>
                  <a:gd name="T10" fmla="*/ 100 w 94"/>
                  <a:gd name="T11" fmla="*/ 54 h 77"/>
                  <a:gd name="T12" fmla="*/ 20 w 94"/>
                  <a:gd name="T13" fmla="*/ 24 h 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4" h="77">
                    <a:moveTo>
                      <a:pt x="8" y="10"/>
                    </a:moveTo>
                    <a:cubicBezTo>
                      <a:pt x="5" y="26"/>
                      <a:pt x="0" y="52"/>
                      <a:pt x="13" y="65"/>
                    </a:cubicBezTo>
                    <a:cubicBezTo>
                      <a:pt x="25" y="76"/>
                      <a:pt x="51" y="77"/>
                      <a:pt x="66" y="72"/>
                    </a:cubicBezTo>
                    <a:cubicBezTo>
                      <a:pt x="73" y="70"/>
                      <a:pt x="94" y="61"/>
                      <a:pt x="93" y="53"/>
                    </a:cubicBezTo>
                    <a:cubicBezTo>
                      <a:pt x="92" y="46"/>
                      <a:pt x="80" y="43"/>
                      <a:pt x="74" y="41"/>
                    </a:cubicBezTo>
                    <a:cubicBezTo>
                      <a:pt x="65" y="38"/>
                      <a:pt x="59" y="33"/>
                      <a:pt x="51" y="27"/>
                    </a:cubicBezTo>
                    <a:cubicBezTo>
                      <a:pt x="43" y="21"/>
                      <a:pt x="21" y="0"/>
                      <a:pt x="10" y="1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0" name="Freeform 402">
                <a:extLst>
                  <a:ext uri="{FF2B5EF4-FFF2-40B4-BE49-F238E27FC236}">
                    <a16:creationId xmlns:a16="http://schemas.microsoft.com/office/drawing/2014/main" id="{3A0626DC-7D39-444D-83A4-8B7FF92A9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197"/>
                <a:ext cx="80" cy="52"/>
              </a:xfrm>
              <a:custGeom>
                <a:avLst/>
                <a:gdLst>
                  <a:gd name="T0" fmla="*/ 8 w 63"/>
                  <a:gd name="T1" fmla="*/ 8 h 41"/>
                  <a:gd name="T2" fmla="*/ 43 w 63"/>
                  <a:gd name="T3" fmla="*/ 66 h 41"/>
                  <a:gd name="T4" fmla="*/ 102 w 63"/>
                  <a:gd name="T5" fmla="*/ 74 h 41"/>
                  <a:gd name="T6" fmla="*/ 14 w 63"/>
                  <a:gd name="T7" fmla="*/ 8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41">
                    <a:moveTo>
                      <a:pt x="4" y="4"/>
                    </a:moveTo>
                    <a:cubicBezTo>
                      <a:pt x="0" y="14"/>
                      <a:pt x="12" y="28"/>
                      <a:pt x="21" y="32"/>
                    </a:cubicBezTo>
                    <a:cubicBezTo>
                      <a:pt x="27" y="35"/>
                      <a:pt x="45" y="41"/>
                      <a:pt x="50" y="36"/>
                    </a:cubicBezTo>
                    <a:cubicBezTo>
                      <a:pt x="63" y="22"/>
                      <a:pt x="17" y="0"/>
                      <a:pt x="7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1" name="Freeform 403">
                <a:extLst>
                  <a:ext uri="{FF2B5EF4-FFF2-40B4-BE49-F238E27FC236}">
                    <a16:creationId xmlns:a16="http://schemas.microsoft.com/office/drawing/2014/main" id="{1F68EFC5-2282-4C92-96AB-364A7381B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3098"/>
                <a:ext cx="56" cy="34"/>
              </a:xfrm>
              <a:custGeom>
                <a:avLst/>
                <a:gdLst>
                  <a:gd name="T0" fmla="*/ 10 w 44"/>
                  <a:gd name="T1" fmla="*/ 0 h 27"/>
                  <a:gd name="T2" fmla="*/ 13 w 44"/>
                  <a:gd name="T3" fmla="*/ 38 h 27"/>
                  <a:gd name="T4" fmla="*/ 67 w 44"/>
                  <a:gd name="T5" fmla="*/ 53 h 27"/>
                  <a:gd name="T6" fmla="*/ 81 w 44"/>
                  <a:gd name="T7" fmla="*/ 29 h 27"/>
                  <a:gd name="T8" fmla="*/ 14 w 44"/>
                  <a:gd name="T9" fmla="*/ 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7">
                    <a:moveTo>
                      <a:pt x="5" y="0"/>
                    </a:moveTo>
                    <a:cubicBezTo>
                      <a:pt x="0" y="4"/>
                      <a:pt x="2" y="15"/>
                      <a:pt x="6" y="19"/>
                    </a:cubicBezTo>
                    <a:cubicBezTo>
                      <a:pt x="10" y="23"/>
                      <a:pt x="27" y="27"/>
                      <a:pt x="33" y="26"/>
                    </a:cubicBezTo>
                    <a:cubicBezTo>
                      <a:pt x="41" y="25"/>
                      <a:pt x="44" y="21"/>
                      <a:pt x="39" y="14"/>
                    </a:cubicBezTo>
                    <a:cubicBezTo>
                      <a:pt x="34" y="6"/>
                      <a:pt x="15" y="3"/>
                      <a:pt x="7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2" name="Freeform 404">
                <a:extLst>
                  <a:ext uri="{FF2B5EF4-FFF2-40B4-BE49-F238E27FC236}">
                    <a16:creationId xmlns:a16="http://schemas.microsoft.com/office/drawing/2014/main" id="{8BF60FFB-4ACC-478A-AD44-05F37EC31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3074"/>
                <a:ext cx="92" cy="64"/>
              </a:xfrm>
              <a:custGeom>
                <a:avLst/>
                <a:gdLst>
                  <a:gd name="T0" fmla="*/ 10 w 73"/>
                  <a:gd name="T1" fmla="*/ 0 h 51"/>
                  <a:gd name="T2" fmla="*/ 30 w 73"/>
                  <a:gd name="T3" fmla="*/ 85 h 51"/>
                  <a:gd name="T4" fmla="*/ 79 w 73"/>
                  <a:gd name="T5" fmla="*/ 94 h 51"/>
                  <a:gd name="T6" fmla="*/ 126 w 73"/>
                  <a:gd name="T7" fmla="*/ 99 h 51"/>
                  <a:gd name="T8" fmla="*/ 93 w 73"/>
                  <a:gd name="T9" fmla="*/ 38 h 51"/>
                  <a:gd name="T10" fmla="*/ 10 w 73"/>
                  <a:gd name="T11" fmla="*/ 1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51">
                    <a:moveTo>
                      <a:pt x="5" y="0"/>
                    </a:moveTo>
                    <a:cubicBezTo>
                      <a:pt x="5" y="15"/>
                      <a:pt x="0" y="32"/>
                      <a:pt x="15" y="43"/>
                    </a:cubicBezTo>
                    <a:cubicBezTo>
                      <a:pt x="23" y="48"/>
                      <a:pt x="32" y="47"/>
                      <a:pt x="40" y="48"/>
                    </a:cubicBezTo>
                    <a:cubicBezTo>
                      <a:pt x="44" y="48"/>
                      <a:pt x="60" y="51"/>
                      <a:pt x="63" y="50"/>
                    </a:cubicBezTo>
                    <a:cubicBezTo>
                      <a:pt x="73" y="45"/>
                      <a:pt x="53" y="24"/>
                      <a:pt x="47" y="19"/>
                    </a:cubicBezTo>
                    <a:cubicBezTo>
                      <a:pt x="36" y="12"/>
                      <a:pt x="18" y="0"/>
                      <a:pt x="5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3" name="Freeform 405">
                <a:extLst>
                  <a:ext uri="{FF2B5EF4-FFF2-40B4-BE49-F238E27FC236}">
                    <a16:creationId xmlns:a16="http://schemas.microsoft.com/office/drawing/2014/main" id="{AE768C80-6642-4919-925A-167FB9A7C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3070"/>
                <a:ext cx="57" cy="59"/>
              </a:xfrm>
              <a:custGeom>
                <a:avLst/>
                <a:gdLst>
                  <a:gd name="T0" fmla="*/ 24 w 45"/>
                  <a:gd name="T1" fmla="*/ 0 h 47"/>
                  <a:gd name="T2" fmla="*/ 53 w 45"/>
                  <a:gd name="T3" fmla="*/ 93 h 47"/>
                  <a:gd name="T4" fmla="*/ 85 w 45"/>
                  <a:gd name="T5" fmla="*/ 49 h 47"/>
                  <a:gd name="T6" fmla="*/ 30 w 45"/>
                  <a:gd name="T7" fmla="*/ 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7">
                    <a:moveTo>
                      <a:pt x="12" y="0"/>
                    </a:moveTo>
                    <a:cubicBezTo>
                      <a:pt x="0" y="13"/>
                      <a:pt x="5" y="46"/>
                      <a:pt x="26" y="47"/>
                    </a:cubicBezTo>
                    <a:cubicBezTo>
                      <a:pt x="36" y="47"/>
                      <a:pt x="45" y="35"/>
                      <a:pt x="42" y="25"/>
                    </a:cubicBezTo>
                    <a:cubicBezTo>
                      <a:pt x="39" y="15"/>
                      <a:pt x="23" y="8"/>
                      <a:pt x="15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4" name="Freeform 406">
                <a:extLst>
                  <a:ext uri="{FF2B5EF4-FFF2-40B4-BE49-F238E27FC236}">
                    <a16:creationId xmlns:a16="http://schemas.microsoft.com/office/drawing/2014/main" id="{03C8808C-65EC-4384-88FF-BCE2E9E8A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0" y="2955"/>
                <a:ext cx="70" cy="80"/>
              </a:xfrm>
              <a:custGeom>
                <a:avLst/>
                <a:gdLst>
                  <a:gd name="T0" fmla="*/ 18 w 56"/>
                  <a:gd name="T1" fmla="*/ 6 h 64"/>
                  <a:gd name="T2" fmla="*/ 13 w 56"/>
                  <a:gd name="T3" fmla="*/ 83 h 64"/>
                  <a:gd name="T4" fmla="*/ 80 w 56"/>
                  <a:gd name="T5" fmla="*/ 116 h 64"/>
                  <a:gd name="T6" fmla="*/ 110 w 56"/>
                  <a:gd name="T7" fmla="*/ 114 h 64"/>
                  <a:gd name="T8" fmla="*/ 69 w 56"/>
                  <a:gd name="T9" fmla="*/ 83 h 64"/>
                  <a:gd name="T10" fmla="*/ 24 w 56"/>
                  <a:gd name="T11" fmla="*/ 6 h 64"/>
                  <a:gd name="T12" fmla="*/ 23 w 56"/>
                  <a:gd name="T13" fmla="*/ 13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64">
                    <a:moveTo>
                      <a:pt x="9" y="3"/>
                    </a:moveTo>
                    <a:cubicBezTo>
                      <a:pt x="9" y="16"/>
                      <a:pt x="0" y="30"/>
                      <a:pt x="6" y="42"/>
                    </a:cubicBezTo>
                    <a:cubicBezTo>
                      <a:pt x="12" y="54"/>
                      <a:pt x="30" y="56"/>
                      <a:pt x="41" y="59"/>
                    </a:cubicBezTo>
                    <a:cubicBezTo>
                      <a:pt x="45" y="60"/>
                      <a:pt x="56" y="64"/>
                      <a:pt x="56" y="58"/>
                    </a:cubicBezTo>
                    <a:cubicBezTo>
                      <a:pt x="56" y="50"/>
                      <a:pt x="39" y="46"/>
                      <a:pt x="35" y="42"/>
                    </a:cubicBezTo>
                    <a:cubicBezTo>
                      <a:pt x="26" y="34"/>
                      <a:pt x="29" y="0"/>
                      <a:pt x="12" y="3"/>
                    </a:cubicBezTo>
                    <a:cubicBezTo>
                      <a:pt x="12" y="5"/>
                      <a:pt x="11" y="6"/>
                      <a:pt x="11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5" name="Freeform 407">
                <a:extLst>
                  <a:ext uri="{FF2B5EF4-FFF2-40B4-BE49-F238E27FC236}">
                    <a16:creationId xmlns:a16="http://schemas.microsoft.com/office/drawing/2014/main" id="{5547A54B-86FC-44D2-A023-B3AB9534E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896"/>
                <a:ext cx="51" cy="50"/>
              </a:xfrm>
              <a:custGeom>
                <a:avLst/>
                <a:gdLst>
                  <a:gd name="T0" fmla="*/ 0 w 41"/>
                  <a:gd name="T1" fmla="*/ 0 h 40"/>
                  <a:gd name="T2" fmla="*/ 50 w 41"/>
                  <a:gd name="T3" fmla="*/ 61 h 40"/>
                  <a:gd name="T4" fmla="*/ 2 w 4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0">
                    <a:moveTo>
                      <a:pt x="0" y="0"/>
                    </a:moveTo>
                    <a:cubicBezTo>
                      <a:pt x="0" y="8"/>
                      <a:pt x="14" y="40"/>
                      <a:pt x="26" y="31"/>
                    </a:cubicBezTo>
                    <a:cubicBezTo>
                      <a:pt x="41" y="20"/>
                      <a:pt x="11" y="2"/>
                      <a:pt x="2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6" name="Freeform 408">
                <a:extLst>
                  <a:ext uri="{FF2B5EF4-FFF2-40B4-BE49-F238E27FC236}">
                    <a16:creationId xmlns:a16="http://schemas.microsoft.com/office/drawing/2014/main" id="{6420C0B6-AC24-4ED1-AB52-BD2D85F61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818"/>
                <a:ext cx="98" cy="134"/>
              </a:xfrm>
              <a:custGeom>
                <a:avLst/>
                <a:gdLst>
                  <a:gd name="T0" fmla="*/ 25 w 78"/>
                  <a:gd name="T1" fmla="*/ 0 h 107"/>
                  <a:gd name="T2" fmla="*/ 5 w 78"/>
                  <a:gd name="T3" fmla="*/ 91 h 107"/>
                  <a:gd name="T4" fmla="*/ 10 w 78"/>
                  <a:gd name="T5" fmla="*/ 164 h 107"/>
                  <a:gd name="T6" fmla="*/ 52 w 78"/>
                  <a:gd name="T7" fmla="*/ 200 h 107"/>
                  <a:gd name="T8" fmla="*/ 107 w 78"/>
                  <a:gd name="T9" fmla="*/ 210 h 107"/>
                  <a:gd name="T10" fmla="*/ 141 w 78"/>
                  <a:gd name="T11" fmla="*/ 150 h 107"/>
                  <a:gd name="T12" fmla="*/ 146 w 78"/>
                  <a:gd name="T13" fmla="*/ 73 h 107"/>
                  <a:gd name="T14" fmla="*/ 84 w 78"/>
                  <a:gd name="T15" fmla="*/ 33 h 107"/>
                  <a:gd name="T16" fmla="*/ 29 w 78"/>
                  <a:gd name="T17" fmla="*/ 13 h 10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07">
                    <a:moveTo>
                      <a:pt x="13" y="0"/>
                    </a:moveTo>
                    <a:cubicBezTo>
                      <a:pt x="10" y="16"/>
                      <a:pt x="3" y="29"/>
                      <a:pt x="2" y="46"/>
                    </a:cubicBezTo>
                    <a:cubicBezTo>
                      <a:pt x="1" y="59"/>
                      <a:pt x="0" y="72"/>
                      <a:pt x="5" y="84"/>
                    </a:cubicBezTo>
                    <a:cubicBezTo>
                      <a:pt x="9" y="95"/>
                      <a:pt x="14" y="99"/>
                      <a:pt x="26" y="102"/>
                    </a:cubicBezTo>
                    <a:cubicBezTo>
                      <a:pt x="34" y="104"/>
                      <a:pt x="46" y="107"/>
                      <a:pt x="54" y="107"/>
                    </a:cubicBezTo>
                    <a:cubicBezTo>
                      <a:pt x="69" y="106"/>
                      <a:pt x="70" y="90"/>
                      <a:pt x="71" y="77"/>
                    </a:cubicBezTo>
                    <a:cubicBezTo>
                      <a:pt x="72" y="64"/>
                      <a:pt x="78" y="50"/>
                      <a:pt x="73" y="37"/>
                    </a:cubicBezTo>
                    <a:cubicBezTo>
                      <a:pt x="66" y="21"/>
                      <a:pt x="56" y="21"/>
                      <a:pt x="42" y="17"/>
                    </a:cubicBezTo>
                    <a:cubicBezTo>
                      <a:pt x="32" y="14"/>
                      <a:pt x="23" y="10"/>
                      <a:pt x="14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7" name="Freeform 409">
                <a:extLst>
                  <a:ext uri="{FF2B5EF4-FFF2-40B4-BE49-F238E27FC236}">
                    <a16:creationId xmlns:a16="http://schemas.microsoft.com/office/drawing/2014/main" id="{0AE20C55-F483-4255-AAA6-8380E630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707"/>
                <a:ext cx="60" cy="118"/>
              </a:xfrm>
              <a:custGeom>
                <a:avLst/>
                <a:gdLst>
                  <a:gd name="T0" fmla="*/ 0 w 48"/>
                  <a:gd name="T1" fmla="*/ 1 h 94"/>
                  <a:gd name="T2" fmla="*/ 25 w 48"/>
                  <a:gd name="T3" fmla="*/ 93 h 94"/>
                  <a:gd name="T4" fmla="*/ 51 w 48"/>
                  <a:gd name="T5" fmla="*/ 156 h 94"/>
                  <a:gd name="T6" fmla="*/ 60 w 48"/>
                  <a:gd name="T7" fmla="*/ 84 h 94"/>
                  <a:gd name="T8" fmla="*/ 5 w 48"/>
                  <a:gd name="T9" fmla="*/ 0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94">
                    <a:moveTo>
                      <a:pt x="0" y="1"/>
                    </a:moveTo>
                    <a:cubicBezTo>
                      <a:pt x="5" y="16"/>
                      <a:pt x="9" y="31"/>
                      <a:pt x="13" y="47"/>
                    </a:cubicBezTo>
                    <a:cubicBezTo>
                      <a:pt x="15" y="56"/>
                      <a:pt x="17" y="73"/>
                      <a:pt x="26" y="79"/>
                    </a:cubicBezTo>
                    <a:cubicBezTo>
                      <a:pt x="48" y="94"/>
                      <a:pt x="33" y="49"/>
                      <a:pt x="30" y="42"/>
                    </a:cubicBezTo>
                    <a:cubicBezTo>
                      <a:pt x="22" y="27"/>
                      <a:pt x="14" y="12"/>
                      <a:pt x="2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8" name="Freeform 410">
                <a:extLst>
                  <a:ext uri="{FF2B5EF4-FFF2-40B4-BE49-F238E27FC236}">
                    <a16:creationId xmlns:a16="http://schemas.microsoft.com/office/drawing/2014/main" id="{148674C3-BBF4-482B-BBC6-477C2C444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757"/>
                <a:ext cx="27" cy="102"/>
              </a:xfrm>
              <a:custGeom>
                <a:avLst/>
                <a:gdLst>
                  <a:gd name="T0" fmla="*/ 22 w 21"/>
                  <a:gd name="T1" fmla="*/ 0 h 81"/>
                  <a:gd name="T2" fmla="*/ 1 w 21"/>
                  <a:gd name="T3" fmla="*/ 161 h 81"/>
                  <a:gd name="T4" fmla="*/ 23 w 21"/>
                  <a:gd name="T5" fmla="*/ 1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81">
                    <a:moveTo>
                      <a:pt x="10" y="0"/>
                    </a:moveTo>
                    <a:cubicBezTo>
                      <a:pt x="6" y="26"/>
                      <a:pt x="0" y="54"/>
                      <a:pt x="1" y="81"/>
                    </a:cubicBezTo>
                    <a:cubicBezTo>
                      <a:pt x="14" y="76"/>
                      <a:pt x="21" y="1"/>
                      <a:pt x="11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9" name="Freeform 411">
                <a:extLst>
                  <a:ext uri="{FF2B5EF4-FFF2-40B4-BE49-F238E27FC236}">
                    <a16:creationId xmlns:a16="http://schemas.microsoft.com/office/drawing/2014/main" id="{6DF5073C-360F-42C1-A63B-F0A886E99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598"/>
                <a:ext cx="39" cy="65"/>
              </a:xfrm>
              <a:custGeom>
                <a:avLst/>
                <a:gdLst>
                  <a:gd name="T0" fmla="*/ 1 w 31"/>
                  <a:gd name="T1" fmla="*/ 0 h 52"/>
                  <a:gd name="T2" fmla="*/ 14 w 31"/>
                  <a:gd name="T3" fmla="*/ 68 h 52"/>
                  <a:gd name="T4" fmla="*/ 62 w 31"/>
                  <a:gd name="T5" fmla="*/ 101 h 52"/>
                  <a:gd name="T6" fmla="*/ 0 w 31"/>
                  <a:gd name="T7" fmla="*/ 6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52">
                    <a:moveTo>
                      <a:pt x="1" y="0"/>
                    </a:moveTo>
                    <a:cubicBezTo>
                      <a:pt x="5" y="11"/>
                      <a:pt x="3" y="24"/>
                      <a:pt x="7" y="34"/>
                    </a:cubicBezTo>
                    <a:cubicBezTo>
                      <a:pt x="11" y="46"/>
                      <a:pt x="20" y="48"/>
                      <a:pt x="31" y="52"/>
                    </a:cubicBezTo>
                    <a:cubicBezTo>
                      <a:pt x="22" y="37"/>
                      <a:pt x="14" y="14"/>
                      <a:pt x="0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0" name="Freeform 412">
                <a:extLst>
                  <a:ext uri="{FF2B5EF4-FFF2-40B4-BE49-F238E27FC236}">
                    <a16:creationId xmlns:a16="http://schemas.microsoft.com/office/drawing/2014/main" id="{CF034D73-B521-44D1-A293-AECC53B4C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4" y="2452"/>
                <a:ext cx="31" cy="78"/>
              </a:xfrm>
              <a:custGeom>
                <a:avLst/>
                <a:gdLst>
                  <a:gd name="T0" fmla="*/ 38 w 25"/>
                  <a:gd name="T1" fmla="*/ 8 h 62"/>
                  <a:gd name="T2" fmla="*/ 15 w 25"/>
                  <a:gd name="T3" fmla="*/ 94 h 62"/>
                  <a:gd name="T4" fmla="*/ 37 w 25"/>
                  <a:gd name="T5" fmla="*/ 14 h 6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62">
                    <a:moveTo>
                      <a:pt x="20" y="4"/>
                    </a:moveTo>
                    <a:cubicBezTo>
                      <a:pt x="10" y="0"/>
                      <a:pt x="0" y="42"/>
                      <a:pt x="8" y="48"/>
                    </a:cubicBezTo>
                    <a:cubicBezTo>
                      <a:pt x="25" y="62"/>
                      <a:pt x="17" y="12"/>
                      <a:pt x="19" y="7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1" name="Freeform 413">
                <a:extLst>
                  <a:ext uri="{FF2B5EF4-FFF2-40B4-BE49-F238E27FC236}">
                    <a16:creationId xmlns:a16="http://schemas.microsoft.com/office/drawing/2014/main" id="{91BAA40A-9056-4F84-A1F8-6BCAA1AC8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424"/>
                <a:ext cx="79" cy="135"/>
              </a:xfrm>
              <a:custGeom>
                <a:avLst/>
                <a:gdLst>
                  <a:gd name="T0" fmla="*/ 60 w 63"/>
                  <a:gd name="T1" fmla="*/ 20 h 107"/>
                  <a:gd name="T2" fmla="*/ 68 w 63"/>
                  <a:gd name="T3" fmla="*/ 206 h 107"/>
                  <a:gd name="T4" fmla="*/ 112 w 63"/>
                  <a:gd name="T5" fmla="*/ 153 h 107"/>
                  <a:gd name="T6" fmla="*/ 119 w 63"/>
                  <a:gd name="T7" fmla="*/ 122 h 107"/>
                  <a:gd name="T8" fmla="*/ 99 w 63"/>
                  <a:gd name="T9" fmla="*/ 100 h 107"/>
                  <a:gd name="T10" fmla="*/ 85 w 63"/>
                  <a:gd name="T11" fmla="*/ 29 h 107"/>
                  <a:gd name="T12" fmla="*/ 61 w 63"/>
                  <a:gd name="T13" fmla="*/ 23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107">
                    <a:moveTo>
                      <a:pt x="30" y="10"/>
                    </a:moveTo>
                    <a:cubicBezTo>
                      <a:pt x="27" y="20"/>
                      <a:pt x="0" y="107"/>
                      <a:pt x="34" y="102"/>
                    </a:cubicBezTo>
                    <a:cubicBezTo>
                      <a:pt x="44" y="101"/>
                      <a:pt x="53" y="85"/>
                      <a:pt x="57" y="76"/>
                    </a:cubicBezTo>
                    <a:cubicBezTo>
                      <a:pt x="59" y="72"/>
                      <a:pt x="63" y="66"/>
                      <a:pt x="61" y="61"/>
                    </a:cubicBezTo>
                    <a:cubicBezTo>
                      <a:pt x="59" y="57"/>
                      <a:pt x="53" y="55"/>
                      <a:pt x="50" y="50"/>
                    </a:cubicBezTo>
                    <a:cubicBezTo>
                      <a:pt x="43" y="40"/>
                      <a:pt x="47" y="25"/>
                      <a:pt x="43" y="14"/>
                    </a:cubicBezTo>
                    <a:cubicBezTo>
                      <a:pt x="41" y="9"/>
                      <a:pt x="31" y="0"/>
                      <a:pt x="31" y="1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2" name="Freeform 414">
                <a:extLst>
                  <a:ext uri="{FF2B5EF4-FFF2-40B4-BE49-F238E27FC236}">
                    <a16:creationId xmlns:a16="http://schemas.microsoft.com/office/drawing/2014/main" id="{DD51894F-62F5-429D-AB7E-71D5E543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188"/>
                <a:ext cx="78" cy="177"/>
              </a:xfrm>
              <a:custGeom>
                <a:avLst/>
                <a:gdLst>
                  <a:gd name="T0" fmla="*/ 23 w 62"/>
                  <a:gd name="T1" fmla="*/ 56 h 141"/>
                  <a:gd name="T2" fmla="*/ 13 w 62"/>
                  <a:gd name="T3" fmla="*/ 203 h 141"/>
                  <a:gd name="T4" fmla="*/ 72 w 62"/>
                  <a:gd name="T5" fmla="*/ 272 h 141"/>
                  <a:gd name="T6" fmla="*/ 114 w 62"/>
                  <a:gd name="T7" fmla="*/ 217 h 141"/>
                  <a:gd name="T8" fmla="*/ 84 w 62"/>
                  <a:gd name="T9" fmla="*/ 166 h 141"/>
                  <a:gd name="T10" fmla="*/ 24 w 62"/>
                  <a:gd name="T11" fmla="*/ 51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141">
                    <a:moveTo>
                      <a:pt x="11" y="29"/>
                    </a:moveTo>
                    <a:cubicBezTo>
                      <a:pt x="0" y="49"/>
                      <a:pt x="2" y="81"/>
                      <a:pt x="6" y="103"/>
                    </a:cubicBezTo>
                    <a:cubicBezTo>
                      <a:pt x="9" y="115"/>
                      <a:pt x="19" y="141"/>
                      <a:pt x="36" y="138"/>
                    </a:cubicBezTo>
                    <a:cubicBezTo>
                      <a:pt x="46" y="136"/>
                      <a:pt x="55" y="119"/>
                      <a:pt x="57" y="110"/>
                    </a:cubicBezTo>
                    <a:cubicBezTo>
                      <a:pt x="62" y="93"/>
                      <a:pt x="51" y="96"/>
                      <a:pt x="42" y="84"/>
                    </a:cubicBezTo>
                    <a:cubicBezTo>
                      <a:pt x="35" y="75"/>
                      <a:pt x="35" y="0"/>
                      <a:pt x="12" y="2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3" name="Freeform 415">
                <a:extLst>
                  <a:ext uri="{FF2B5EF4-FFF2-40B4-BE49-F238E27FC236}">
                    <a16:creationId xmlns:a16="http://schemas.microsoft.com/office/drawing/2014/main" id="{4A17425B-D628-45AD-8307-C1B9656DA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198"/>
                <a:ext cx="108" cy="92"/>
              </a:xfrm>
              <a:custGeom>
                <a:avLst/>
                <a:gdLst>
                  <a:gd name="T0" fmla="*/ 8 w 86"/>
                  <a:gd name="T1" fmla="*/ 37 h 73"/>
                  <a:gd name="T2" fmla="*/ 68 w 86"/>
                  <a:gd name="T3" fmla="*/ 130 h 73"/>
                  <a:gd name="T4" fmla="*/ 149 w 86"/>
                  <a:gd name="T5" fmla="*/ 117 h 73"/>
                  <a:gd name="T6" fmla="*/ 162 w 86"/>
                  <a:gd name="T7" fmla="*/ 72 h 73"/>
                  <a:gd name="T8" fmla="*/ 109 w 86"/>
                  <a:gd name="T9" fmla="*/ 67 h 73"/>
                  <a:gd name="T10" fmla="*/ 18 w 86"/>
                  <a:gd name="T11" fmla="*/ 33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6" h="73">
                    <a:moveTo>
                      <a:pt x="4" y="18"/>
                    </a:moveTo>
                    <a:cubicBezTo>
                      <a:pt x="0" y="33"/>
                      <a:pt x="21" y="58"/>
                      <a:pt x="34" y="65"/>
                    </a:cubicBezTo>
                    <a:cubicBezTo>
                      <a:pt x="48" y="73"/>
                      <a:pt x="66" y="73"/>
                      <a:pt x="76" y="59"/>
                    </a:cubicBezTo>
                    <a:cubicBezTo>
                      <a:pt x="79" y="54"/>
                      <a:pt x="86" y="42"/>
                      <a:pt x="82" y="36"/>
                    </a:cubicBezTo>
                    <a:cubicBezTo>
                      <a:pt x="78" y="30"/>
                      <a:pt x="62" y="34"/>
                      <a:pt x="55" y="33"/>
                    </a:cubicBezTo>
                    <a:cubicBezTo>
                      <a:pt x="46" y="31"/>
                      <a:pt x="15" y="0"/>
                      <a:pt x="9" y="17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4" name="Freeform 416">
                <a:extLst>
                  <a:ext uri="{FF2B5EF4-FFF2-40B4-BE49-F238E27FC236}">
                    <a16:creationId xmlns:a16="http://schemas.microsoft.com/office/drawing/2014/main" id="{F70AEAE7-D9D6-49D2-8A2A-BF5479757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059"/>
                <a:ext cx="36" cy="87"/>
              </a:xfrm>
              <a:custGeom>
                <a:avLst/>
                <a:gdLst>
                  <a:gd name="T0" fmla="*/ 14 w 29"/>
                  <a:gd name="T1" fmla="*/ 16 h 69"/>
                  <a:gd name="T2" fmla="*/ 40 w 29"/>
                  <a:gd name="T3" fmla="*/ 124 h 69"/>
                  <a:gd name="T4" fmla="*/ 56 w 29"/>
                  <a:gd name="T5" fmla="*/ 93 h 69"/>
                  <a:gd name="T6" fmla="*/ 38 w 29"/>
                  <a:gd name="T7" fmla="*/ 67 h 69"/>
                  <a:gd name="T8" fmla="*/ 11 w 29"/>
                  <a:gd name="T9" fmla="*/ 2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69">
                    <a:moveTo>
                      <a:pt x="7" y="8"/>
                    </a:moveTo>
                    <a:cubicBezTo>
                      <a:pt x="0" y="17"/>
                      <a:pt x="4" y="69"/>
                      <a:pt x="21" y="62"/>
                    </a:cubicBezTo>
                    <a:cubicBezTo>
                      <a:pt x="27" y="60"/>
                      <a:pt x="29" y="53"/>
                      <a:pt x="29" y="47"/>
                    </a:cubicBezTo>
                    <a:cubicBezTo>
                      <a:pt x="28" y="38"/>
                      <a:pt x="25" y="40"/>
                      <a:pt x="20" y="33"/>
                    </a:cubicBezTo>
                    <a:cubicBezTo>
                      <a:pt x="19" y="31"/>
                      <a:pt x="12" y="0"/>
                      <a:pt x="6" y="1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5" name="Freeform 417">
                <a:extLst>
                  <a:ext uri="{FF2B5EF4-FFF2-40B4-BE49-F238E27FC236}">
                    <a16:creationId xmlns:a16="http://schemas.microsoft.com/office/drawing/2014/main" id="{4488497A-DCE1-4300-8153-BF8F1AD7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2" y="2043"/>
                <a:ext cx="105" cy="95"/>
              </a:xfrm>
              <a:custGeom>
                <a:avLst/>
                <a:gdLst>
                  <a:gd name="T0" fmla="*/ 31 w 84"/>
                  <a:gd name="T1" fmla="*/ 18 h 76"/>
                  <a:gd name="T2" fmla="*/ 124 w 84"/>
                  <a:gd name="T3" fmla="*/ 148 h 76"/>
                  <a:gd name="T4" fmla="*/ 161 w 84"/>
                  <a:gd name="T5" fmla="*/ 126 h 76"/>
                  <a:gd name="T6" fmla="*/ 124 w 84"/>
                  <a:gd name="T7" fmla="*/ 88 h 76"/>
                  <a:gd name="T8" fmla="*/ 39 w 84"/>
                  <a:gd name="T9" fmla="*/ 1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4" h="76">
                    <a:moveTo>
                      <a:pt x="16" y="9"/>
                    </a:moveTo>
                    <a:cubicBezTo>
                      <a:pt x="0" y="17"/>
                      <a:pt x="43" y="76"/>
                      <a:pt x="63" y="75"/>
                    </a:cubicBezTo>
                    <a:cubicBezTo>
                      <a:pt x="69" y="75"/>
                      <a:pt x="81" y="71"/>
                      <a:pt x="82" y="65"/>
                    </a:cubicBezTo>
                    <a:cubicBezTo>
                      <a:pt x="84" y="58"/>
                      <a:pt x="67" y="50"/>
                      <a:pt x="63" y="45"/>
                    </a:cubicBezTo>
                    <a:cubicBezTo>
                      <a:pt x="55" y="38"/>
                      <a:pt x="34" y="0"/>
                      <a:pt x="20" y="9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6" name="Freeform 418">
                <a:extLst>
                  <a:ext uri="{FF2B5EF4-FFF2-40B4-BE49-F238E27FC236}">
                    <a16:creationId xmlns:a16="http://schemas.microsoft.com/office/drawing/2014/main" id="{E09CD312-028E-4CED-A65C-D8BC43416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1986"/>
                <a:ext cx="34" cy="43"/>
              </a:xfrm>
              <a:custGeom>
                <a:avLst/>
                <a:gdLst>
                  <a:gd name="T0" fmla="*/ 0 w 27"/>
                  <a:gd name="T1" fmla="*/ 0 h 34"/>
                  <a:gd name="T2" fmla="*/ 31 w 27"/>
                  <a:gd name="T3" fmla="*/ 48 h 34"/>
                  <a:gd name="T4" fmla="*/ 6 w 27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4">
                    <a:moveTo>
                      <a:pt x="0" y="0"/>
                    </a:moveTo>
                    <a:cubicBezTo>
                      <a:pt x="0" y="8"/>
                      <a:pt x="0" y="34"/>
                      <a:pt x="16" y="24"/>
                    </a:cubicBezTo>
                    <a:cubicBezTo>
                      <a:pt x="27" y="18"/>
                      <a:pt x="12" y="0"/>
                      <a:pt x="3" y="0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7" name="Freeform 419">
                <a:extLst>
                  <a:ext uri="{FF2B5EF4-FFF2-40B4-BE49-F238E27FC236}">
                    <a16:creationId xmlns:a16="http://schemas.microsoft.com/office/drawing/2014/main" id="{DB589BF9-5B15-42C6-8042-235C17A86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937"/>
                <a:ext cx="31" cy="35"/>
              </a:xfrm>
              <a:custGeom>
                <a:avLst/>
                <a:gdLst>
                  <a:gd name="T0" fmla="*/ 1 w 24"/>
                  <a:gd name="T1" fmla="*/ 8 h 28"/>
                  <a:gd name="T2" fmla="*/ 23 w 24"/>
                  <a:gd name="T3" fmla="*/ 54 h 28"/>
                  <a:gd name="T4" fmla="*/ 52 w 24"/>
                  <a:gd name="T5" fmla="*/ 18 h 28"/>
                  <a:gd name="T6" fmla="*/ 0 w 24"/>
                  <a:gd name="T7" fmla="*/ 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8">
                    <a:moveTo>
                      <a:pt x="1" y="4"/>
                    </a:moveTo>
                    <a:cubicBezTo>
                      <a:pt x="0" y="9"/>
                      <a:pt x="3" y="25"/>
                      <a:pt x="11" y="27"/>
                    </a:cubicBezTo>
                    <a:cubicBezTo>
                      <a:pt x="20" y="28"/>
                      <a:pt x="24" y="15"/>
                      <a:pt x="24" y="9"/>
                    </a:cubicBezTo>
                    <a:cubicBezTo>
                      <a:pt x="21" y="6"/>
                      <a:pt x="3" y="0"/>
                      <a:pt x="0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8" name="Freeform 420">
                <a:extLst>
                  <a:ext uri="{FF2B5EF4-FFF2-40B4-BE49-F238E27FC236}">
                    <a16:creationId xmlns:a16="http://schemas.microsoft.com/office/drawing/2014/main" id="{EB3C5FC0-3A97-4E67-95D2-2BFB840AE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1956"/>
                <a:ext cx="49" cy="38"/>
              </a:xfrm>
              <a:custGeom>
                <a:avLst/>
                <a:gdLst>
                  <a:gd name="T0" fmla="*/ 38 w 39"/>
                  <a:gd name="T1" fmla="*/ 0 h 30"/>
                  <a:gd name="T2" fmla="*/ 73 w 39"/>
                  <a:gd name="T3" fmla="*/ 54 h 30"/>
                  <a:gd name="T4" fmla="*/ 41 w 39"/>
                  <a:gd name="T5" fmla="*/ 1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0">
                    <a:moveTo>
                      <a:pt x="19" y="0"/>
                    </a:moveTo>
                    <a:cubicBezTo>
                      <a:pt x="0" y="4"/>
                      <a:pt x="23" y="30"/>
                      <a:pt x="37" y="27"/>
                    </a:cubicBezTo>
                    <a:cubicBezTo>
                      <a:pt x="39" y="19"/>
                      <a:pt x="26" y="9"/>
                      <a:pt x="21" y="5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9" name="Freeform 421">
                <a:extLst>
                  <a:ext uri="{FF2B5EF4-FFF2-40B4-BE49-F238E27FC236}">
                    <a16:creationId xmlns:a16="http://schemas.microsoft.com/office/drawing/2014/main" id="{A1E8EDD7-7433-42FF-A7EC-39E089BD6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994"/>
                <a:ext cx="32" cy="41"/>
              </a:xfrm>
              <a:custGeom>
                <a:avLst/>
                <a:gdLst>
                  <a:gd name="T0" fmla="*/ 0 w 25"/>
                  <a:gd name="T1" fmla="*/ 9 h 33"/>
                  <a:gd name="T2" fmla="*/ 10 w 25"/>
                  <a:gd name="T3" fmla="*/ 50 h 33"/>
                  <a:gd name="T4" fmla="*/ 40 w 25"/>
                  <a:gd name="T5" fmla="*/ 50 h 33"/>
                  <a:gd name="T6" fmla="*/ 40 w 25"/>
                  <a:gd name="T7" fmla="*/ 15 h 33"/>
                  <a:gd name="T8" fmla="*/ 8 w 25"/>
                  <a:gd name="T9" fmla="*/ 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3">
                    <a:moveTo>
                      <a:pt x="0" y="5"/>
                    </a:moveTo>
                    <a:cubicBezTo>
                      <a:pt x="3" y="12"/>
                      <a:pt x="0" y="19"/>
                      <a:pt x="5" y="26"/>
                    </a:cubicBezTo>
                    <a:cubicBezTo>
                      <a:pt x="11" y="33"/>
                      <a:pt x="14" y="33"/>
                      <a:pt x="19" y="26"/>
                    </a:cubicBezTo>
                    <a:cubicBezTo>
                      <a:pt x="24" y="19"/>
                      <a:pt x="25" y="14"/>
                      <a:pt x="19" y="8"/>
                    </a:cubicBezTo>
                    <a:cubicBezTo>
                      <a:pt x="16" y="4"/>
                      <a:pt x="8" y="0"/>
                      <a:pt x="4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0" name="Freeform 422">
                <a:extLst>
                  <a:ext uri="{FF2B5EF4-FFF2-40B4-BE49-F238E27FC236}">
                    <a16:creationId xmlns:a16="http://schemas.microsoft.com/office/drawing/2014/main" id="{8800B876-C1A2-452E-9A26-4B0299EFB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906"/>
                <a:ext cx="66" cy="70"/>
              </a:xfrm>
              <a:custGeom>
                <a:avLst/>
                <a:gdLst>
                  <a:gd name="T0" fmla="*/ 46 w 52"/>
                  <a:gd name="T1" fmla="*/ 0 h 56"/>
                  <a:gd name="T2" fmla="*/ 98 w 52"/>
                  <a:gd name="T3" fmla="*/ 110 h 56"/>
                  <a:gd name="T4" fmla="*/ 47 w 52"/>
                  <a:gd name="T5" fmla="*/ 6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56">
                    <a:moveTo>
                      <a:pt x="22" y="0"/>
                    </a:moveTo>
                    <a:cubicBezTo>
                      <a:pt x="0" y="10"/>
                      <a:pt x="38" y="50"/>
                      <a:pt x="48" y="56"/>
                    </a:cubicBezTo>
                    <a:cubicBezTo>
                      <a:pt x="52" y="40"/>
                      <a:pt x="34" y="14"/>
                      <a:pt x="23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1" name="Freeform 423">
                <a:extLst>
                  <a:ext uri="{FF2B5EF4-FFF2-40B4-BE49-F238E27FC236}">
                    <a16:creationId xmlns:a16="http://schemas.microsoft.com/office/drawing/2014/main" id="{17320064-7131-4F7F-B0BD-D78EFAD6B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897"/>
                <a:ext cx="23" cy="65"/>
              </a:xfrm>
              <a:custGeom>
                <a:avLst/>
                <a:gdLst>
                  <a:gd name="T0" fmla="*/ 15 w 18"/>
                  <a:gd name="T1" fmla="*/ 0 h 52"/>
                  <a:gd name="T2" fmla="*/ 28 w 18"/>
                  <a:gd name="T3" fmla="*/ 101 h 52"/>
                  <a:gd name="T4" fmla="*/ 13 w 18"/>
                  <a:gd name="T5" fmla="*/ 8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2">
                    <a:moveTo>
                      <a:pt x="7" y="0"/>
                    </a:moveTo>
                    <a:cubicBezTo>
                      <a:pt x="7" y="8"/>
                      <a:pt x="0" y="51"/>
                      <a:pt x="13" y="52"/>
                    </a:cubicBezTo>
                    <a:cubicBezTo>
                      <a:pt x="18" y="38"/>
                      <a:pt x="6" y="19"/>
                      <a:pt x="6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2" name="Freeform 424">
                <a:extLst>
                  <a:ext uri="{FF2B5EF4-FFF2-40B4-BE49-F238E27FC236}">
                    <a16:creationId xmlns:a16="http://schemas.microsoft.com/office/drawing/2014/main" id="{DB0CA861-5240-4EF0-993A-F6E1CED83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6" y="1824"/>
                <a:ext cx="35" cy="90"/>
              </a:xfrm>
              <a:custGeom>
                <a:avLst/>
                <a:gdLst>
                  <a:gd name="T0" fmla="*/ 29 w 28"/>
                  <a:gd name="T1" fmla="*/ 0 h 72"/>
                  <a:gd name="T2" fmla="*/ 36 w 28"/>
                  <a:gd name="T3" fmla="*/ 141 h 72"/>
                  <a:gd name="T4" fmla="*/ 54 w 28"/>
                  <a:gd name="T5" fmla="*/ 68 h 72"/>
                  <a:gd name="T6" fmla="*/ 33 w 28"/>
                  <a:gd name="T7" fmla="*/ 8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72">
                    <a:moveTo>
                      <a:pt x="14" y="0"/>
                    </a:moveTo>
                    <a:cubicBezTo>
                      <a:pt x="0" y="19"/>
                      <a:pt x="14" y="51"/>
                      <a:pt x="18" y="72"/>
                    </a:cubicBezTo>
                    <a:cubicBezTo>
                      <a:pt x="26" y="68"/>
                      <a:pt x="27" y="42"/>
                      <a:pt x="27" y="34"/>
                    </a:cubicBezTo>
                    <a:cubicBezTo>
                      <a:pt x="28" y="24"/>
                      <a:pt x="26" y="10"/>
                      <a:pt x="17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3" name="Freeform 425">
                <a:extLst>
                  <a:ext uri="{FF2B5EF4-FFF2-40B4-BE49-F238E27FC236}">
                    <a16:creationId xmlns:a16="http://schemas.microsoft.com/office/drawing/2014/main" id="{1C5F969D-3648-4155-A6AE-F302AA14B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1774"/>
                <a:ext cx="87" cy="75"/>
              </a:xfrm>
              <a:custGeom>
                <a:avLst/>
                <a:gdLst>
                  <a:gd name="T0" fmla="*/ 10 w 69"/>
                  <a:gd name="T1" fmla="*/ 6 h 60"/>
                  <a:gd name="T2" fmla="*/ 54 w 69"/>
                  <a:gd name="T3" fmla="*/ 91 h 60"/>
                  <a:gd name="T4" fmla="*/ 113 w 69"/>
                  <a:gd name="T5" fmla="*/ 108 h 60"/>
                  <a:gd name="T6" fmla="*/ 78 w 69"/>
                  <a:gd name="T7" fmla="*/ 23 h 60"/>
                  <a:gd name="T8" fmla="*/ 8 w 69"/>
                  <a:gd name="T9" fmla="*/ 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60">
                    <a:moveTo>
                      <a:pt x="5" y="3"/>
                    </a:moveTo>
                    <a:cubicBezTo>
                      <a:pt x="0" y="15"/>
                      <a:pt x="18" y="38"/>
                      <a:pt x="27" y="46"/>
                    </a:cubicBezTo>
                    <a:cubicBezTo>
                      <a:pt x="32" y="50"/>
                      <a:pt x="49" y="60"/>
                      <a:pt x="56" y="55"/>
                    </a:cubicBezTo>
                    <a:cubicBezTo>
                      <a:pt x="69" y="47"/>
                      <a:pt x="47" y="17"/>
                      <a:pt x="39" y="11"/>
                    </a:cubicBezTo>
                    <a:cubicBezTo>
                      <a:pt x="26" y="2"/>
                      <a:pt x="19" y="0"/>
                      <a:pt x="4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4" name="Freeform 426">
                <a:extLst>
                  <a:ext uri="{FF2B5EF4-FFF2-40B4-BE49-F238E27FC236}">
                    <a16:creationId xmlns:a16="http://schemas.microsoft.com/office/drawing/2014/main" id="{F8B27C41-BC46-41C3-BEB4-B7D8E88C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1796"/>
                <a:ext cx="31" cy="49"/>
              </a:xfrm>
              <a:custGeom>
                <a:avLst/>
                <a:gdLst>
                  <a:gd name="T0" fmla="*/ 0 w 25"/>
                  <a:gd name="T1" fmla="*/ 0 h 39"/>
                  <a:gd name="T2" fmla="*/ 26 w 25"/>
                  <a:gd name="T3" fmla="*/ 78 h 39"/>
                  <a:gd name="T4" fmla="*/ 40 w 25"/>
                  <a:gd name="T5" fmla="*/ 24 h 39"/>
                  <a:gd name="T6" fmla="*/ 1 w 25"/>
                  <a:gd name="T7" fmla="*/ 6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9">
                    <a:moveTo>
                      <a:pt x="0" y="0"/>
                    </a:moveTo>
                    <a:cubicBezTo>
                      <a:pt x="0" y="10"/>
                      <a:pt x="1" y="38"/>
                      <a:pt x="14" y="39"/>
                    </a:cubicBezTo>
                    <a:cubicBezTo>
                      <a:pt x="17" y="30"/>
                      <a:pt x="25" y="21"/>
                      <a:pt x="21" y="12"/>
                    </a:cubicBezTo>
                    <a:cubicBezTo>
                      <a:pt x="17" y="4"/>
                      <a:pt x="9" y="0"/>
                      <a:pt x="1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5" name="Freeform 427">
                <a:extLst>
                  <a:ext uri="{FF2B5EF4-FFF2-40B4-BE49-F238E27FC236}">
                    <a16:creationId xmlns:a16="http://schemas.microsoft.com/office/drawing/2014/main" id="{E949AEA0-4BE8-4195-B997-45E8BD3AE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840"/>
                <a:ext cx="64" cy="76"/>
              </a:xfrm>
              <a:custGeom>
                <a:avLst/>
                <a:gdLst>
                  <a:gd name="T0" fmla="*/ 14 w 51"/>
                  <a:gd name="T1" fmla="*/ 18 h 60"/>
                  <a:gd name="T2" fmla="*/ 55 w 51"/>
                  <a:gd name="T3" fmla="*/ 100 h 60"/>
                  <a:gd name="T4" fmla="*/ 18 w 51"/>
                  <a:gd name="T5" fmla="*/ 25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60">
                    <a:moveTo>
                      <a:pt x="7" y="9"/>
                    </a:moveTo>
                    <a:cubicBezTo>
                      <a:pt x="8" y="23"/>
                      <a:pt x="0" y="60"/>
                      <a:pt x="28" y="49"/>
                    </a:cubicBezTo>
                    <a:cubicBezTo>
                      <a:pt x="51" y="39"/>
                      <a:pt x="17" y="0"/>
                      <a:pt x="9" y="1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6" name="Freeform 428">
                <a:extLst>
                  <a:ext uri="{FF2B5EF4-FFF2-40B4-BE49-F238E27FC236}">
                    <a16:creationId xmlns:a16="http://schemas.microsoft.com/office/drawing/2014/main" id="{7C658C62-CB26-455B-A41C-D64C3E9E7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739"/>
                <a:ext cx="34" cy="45"/>
              </a:xfrm>
              <a:custGeom>
                <a:avLst/>
                <a:gdLst>
                  <a:gd name="T0" fmla="*/ 10 w 27"/>
                  <a:gd name="T1" fmla="*/ 0 h 36"/>
                  <a:gd name="T2" fmla="*/ 37 w 27"/>
                  <a:gd name="T3" fmla="*/ 38 h 36"/>
                  <a:gd name="T4" fmla="*/ 14 w 27"/>
                  <a:gd name="T5" fmla="*/ 5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6">
                    <a:moveTo>
                      <a:pt x="5" y="0"/>
                    </a:moveTo>
                    <a:cubicBezTo>
                      <a:pt x="0" y="10"/>
                      <a:pt x="7" y="36"/>
                      <a:pt x="18" y="19"/>
                    </a:cubicBezTo>
                    <a:cubicBezTo>
                      <a:pt x="27" y="4"/>
                      <a:pt x="14" y="5"/>
                      <a:pt x="7" y="2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7" name="Freeform 429">
                <a:extLst>
                  <a:ext uri="{FF2B5EF4-FFF2-40B4-BE49-F238E27FC236}">
                    <a16:creationId xmlns:a16="http://schemas.microsoft.com/office/drawing/2014/main" id="{CBB678D7-FFFB-4310-B616-C8E590AAB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1652"/>
                <a:ext cx="92" cy="51"/>
              </a:xfrm>
              <a:custGeom>
                <a:avLst/>
                <a:gdLst>
                  <a:gd name="T0" fmla="*/ 24 w 73"/>
                  <a:gd name="T1" fmla="*/ 6 h 41"/>
                  <a:gd name="T2" fmla="*/ 30 w 73"/>
                  <a:gd name="T3" fmla="*/ 70 h 41"/>
                  <a:gd name="T4" fmla="*/ 126 w 73"/>
                  <a:gd name="T5" fmla="*/ 63 h 41"/>
                  <a:gd name="T6" fmla="*/ 115 w 73"/>
                  <a:gd name="T7" fmla="*/ 15 h 41"/>
                  <a:gd name="T8" fmla="*/ 32 w 73"/>
                  <a:gd name="T9" fmla="*/ 1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41">
                    <a:moveTo>
                      <a:pt x="12" y="3"/>
                    </a:moveTo>
                    <a:cubicBezTo>
                      <a:pt x="4" y="14"/>
                      <a:pt x="0" y="29"/>
                      <a:pt x="15" y="36"/>
                    </a:cubicBezTo>
                    <a:cubicBezTo>
                      <a:pt x="24" y="41"/>
                      <a:pt x="55" y="40"/>
                      <a:pt x="63" y="33"/>
                    </a:cubicBezTo>
                    <a:cubicBezTo>
                      <a:pt x="73" y="26"/>
                      <a:pt x="66" y="14"/>
                      <a:pt x="57" y="8"/>
                    </a:cubicBezTo>
                    <a:cubicBezTo>
                      <a:pt x="47" y="0"/>
                      <a:pt x="28" y="0"/>
                      <a:pt x="16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8" name="Freeform 430">
                <a:extLst>
                  <a:ext uri="{FF2B5EF4-FFF2-40B4-BE49-F238E27FC236}">
                    <a16:creationId xmlns:a16="http://schemas.microsoft.com/office/drawing/2014/main" id="{43FD0302-A344-401A-8509-5CBD4AA2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1718"/>
                <a:ext cx="45" cy="43"/>
              </a:xfrm>
              <a:custGeom>
                <a:avLst/>
                <a:gdLst>
                  <a:gd name="T0" fmla="*/ 8 w 36"/>
                  <a:gd name="T1" fmla="*/ 1 h 34"/>
                  <a:gd name="T2" fmla="*/ 5 w 36"/>
                  <a:gd name="T3" fmla="*/ 47 h 34"/>
                  <a:gd name="T4" fmla="*/ 48 w 36"/>
                  <a:gd name="T5" fmla="*/ 51 h 34"/>
                  <a:gd name="T6" fmla="*/ 8 w 36"/>
                  <a:gd name="T7" fmla="*/ 8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4">
                    <a:moveTo>
                      <a:pt x="4" y="1"/>
                    </a:moveTo>
                    <a:cubicBezTo>
                      <a:pt x="5" y="9"/>
                      <a:pt x="0" y="16"/>
                      <a:pt x="2" y="23"/>
                    </a:cubicBezTo>
                    <a:cubicBezTo>
                      <a:pt x="6" y="34"/>
                      <a:pt x="16" y="32"/>
                      <a:pt x="24" y="25"/>
                    </a:cubicBezTo>
                    <a:cubicBezTo>
                      <a:pt x="36" y="13"/>
                      <a:pt x="18" y="0"/>
                      <a:pt x="4" y="4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9" name="Freeform 431">
                <a:extLst>
                  <a:ext uri="{FF2B5EF4-FFF2-40B4-BE49-F238E27FC236}">
                    <a16:creationId xmlns:a16="http://schemas.microsoft.com/office/drawing/2014/main" id="{2EF65749-AC81-4C8F-A464-7E8EE637D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1726"/>
                <a:ext cx="45" cy="45"/>
              </a:xfrm>
              <a:custGeom>
                <a:avLst/>
                <a:gdLst>
                  <a:gd name="T0" fmla="*/ 0 w 36"/>
                  <a:gd name="T1" fmla="*/ 0 h 36"/>
                  <a:gd name="T2" fmla="*/ 68 w 36"/>
                  <a:gd name="T3" fmla="*/ 33 h 36"/>
                  <a:gd name="T4" fmla="*/ 5 w 36"/>
                  <a:gd name="T5" fmla="*/ 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0" y="0"/>
                    </a:moveTo>
                    <a:cubicBezTo>
                      <a:pt x="3" y="8"/>
                      <a:pt x="29" y="36"/>
                      <a:pt x="34" y="17"/>
                    </a:cubicBezTo>
                    <a:cubicBezTo>
                      <a:pt x="36" y="6"/>
                      <a:pt x="10" y="1"/>
                      <a:pt x="2" y="1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0" name="Freeform 432">
                <a:extLst>
                  <a:ext uri="{FF2B5EF4-FFF2-40B4-BE49-F238E27FC236}">
                    <a16:creationId xmlns:a16="http://schemas.microsoft.com/office/drawing/2014/main" id="{C8BD4207-E304-44D8-A46D-4C86D8191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1682"/>
                <a:ext cx="22" cy="26"/>
              </a:xfrm>
              <a:custGeom>
                <a:avLst/>
                <a:gdLst>
                  <a:gd name="T0" fmla="*/ 6 w 18"/>
                  <a:gd name="T1" fmla="*/ 0 h 21"/>
                  <a:gd name="T2" fmla="*/ 18 w 18"/>
                  <a:gd name="T3" fmla="*/ 30 h 21"/>
                  <a:gd name="T4" fmla="*/ 29 w 18"/>
                  <a:gd name="T5" fmla="*/ 6 h 21"/>
                  <a:gd name="T6" fmla="*/ 2 w 18"/>
                  <a:gd name="T7" fmla="*/ 6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1">
                    <a:moveTo>
                      <a:pt x="3" y="0"/>
                    </a:moveTo>
                    <a:cubicBezTo>
                      <a:pt x="3" y="7"/>
                      <a:pt x="0" y="21"/>
                      <a:pt x="10" y="15"/>
                    </a:cubicBezTo>
                    <a:cubicBezTo>
                      <a:pt x="13" y="14"/>
                      <a:pt x="18" y="6"/>
                      <a:pt x="16" y="3"/>
                    </a:cubicBezTo>
                    <a:cubicBezTo>
                      <a:pt x="14" y="0"/>
                      <a:pt x="4" y="2"/>
                      <a:pt x="2" y="3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1" name="Freeform 433">
                <a:extLst>
                  <a:ext uri="{FF2B5EF4-FFF2-40B4-BE49-F238E27FC236}">
                    <a16:creationId xmlns:a16="http://schemas.microsoft.com/office/drawing/2014/main" id="{F17E5A38-5594-4DD4-8A4D-BCA250841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638"/>
                <a:ext cx="67" cy="50"/>
              </a:xfrm>
              <a:custGeom>
                <a:avLst/>
                <a:gdLst>
                  <a:gd name="T0" fmla="*/ 0 w 53"/>
                  <a:gd name="T1" fmla="*/ 0 h 40"/>
                  <a:gd name="T2" fmla="*/ 90 w 53"/>
                  <a:gd name="T3" fmla="*/ 44 h 40"/>
                  <a:gd name="T4" fmla="*/ 13 w 53"/>
                  <a:gd name="T5" fmla="*/ 1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0">
                    <a:moveTo>
                      <a:pt x="0" y="0"/>
                    </a:moveTo>
                    <a:cubicBezTo>
                      <a:pt x="3" y="11"/>
                      <a:pt x="35" y="40"/>
                      <a:pt x="44" y="22"/>
                    </a:cubicBezTo>
                    <a:cubicBezTo>
                      <a:pt x="53" y="3"/>
                      <a:pt x="14" y="3"/>
                      <a:pt x="6" y="6"/>
                    </a:cubicBezTo>
                  </a:path>
                </a:pathLst>
              </a:custGeom>
              <a:solidFill>
                <a:srgbClr val="895C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2" name="Freeform 434">
                <a:extLst>
                  <a:ext uri="{FF2B5EF4-FFF2-40B4-BE49-F238E27FC236}">
                    <a16:creationId xmlns:a16="http://schemas.microsoft.com/office/drawing/2014/main" id="{9012DF3B-2A9D-428A-9ADB-2DAA88BE3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659"/>
                <a:ext cx="40" cy="53"/>
              </a:xfrm>
              <a:custGeom>
                <a:avLst/>
                <a:gdLst>
                  <a:gd name="T0" fmla="*/ 0 w 32"/>
                  <a:gd name="T1" fmla="*/ 16 h 42"/>
                  <a:gd name="T2" fmla="*/ 41 w 32"/>
                  <a:gd name="T3" fmla="*/ 32 h 42"/>
                  <a:gd name="T4" fmla="*/ 51 w 32"/>
                  <a:gd name="T5" fmla="*/ 85 h 42"/>
                  <a:gd name="T6" fmla="*/ 51 w 32"/>
                  <a:gd name="T7" fmla="*/ 23 h 42"/>
                  <a:gd name="T8" fmla="*/ 6 w 32"/>
                  <a:gd name="T9" fmla="*/ 13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2">
                    <a:moveTo>
                      <a:pt x="0" y="8"/>
                    </a:moveTo>
                    <a:cubicBezTo>
                      <a:pt x="11" y="9"/>
                      <a:pt x="15" y="5"/>
                      <a:pt x="21" y="16"/>
                    </a:cubicBezTo>
                    <a:cubicBezTo>
                      <a:pt x="25" y="23"/>
                      <a:pt x="25" y="34"/>
                      <a:pt x="26" y="42"/>
                    </a:cubicBezTo>
                    <a:cubicBezTo>
                      <a:pt x="32" y="35"/>
                      <a:pt x="30" y="19"/>
                      <a:pt x="26" y="11"/>
                    </a:cubicBezTo>
                    <a:cubicBezTo>
                      <a:pt x="19" y="0"/>
                      <a:pt x="14" y="5"/>
                      <a:pt x="3" y="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" name="Freeform 435">
                <a:extLst>
                  <a:ext uri="{FF2B5EF4-FFF2-40B4-BE49-F238E27FC236}">
                    <a16:creationId xmlns:a16="http://schemas.microsoft.com/office/drawing/2014/main" id="{9EB89B10-19D2-4C50-B380-FE98A3BE1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1705"/>
                <a:ext cx="29" cy="39"/>
              </a:xfrm>
              <a:custGeom>
                <a:avLst/>
                <a:gdLst>
                  <a:gd name="T0" fmla="*/ 0 w 23"/>
                  <a:gd name="T1" fmla="*/ 8 h 31"/>
                  <a:gd name="T2" fmla="*/ 47 w 23"/>
                  <a:gd name="T3" fmla="*/ 62 h 31"/>
                  <a:gd name="T4" fmla="*/ 6 w 23"/>
                  <a:gd name="T5" fmla="*/ 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1">
                    <a:moveTo>
                      <a:pt x="0" y="4"/>
                    </a:moveTo>
                    <a:cubicBezTo>
                      <a:pt x="16" y="2"/>
                      <a:pt x="20" y="20"/>
                      <a:pt x="23" y="31"/>
                    </a:cubicBezTo>
                    <a:cubicBezTo>
                      <a:pt x="23" y="16"/>
                      <a:pt x="21" y="0"/>
                      <a:pt x="3" y="2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4" name="Freeform 436">
                <a:extLst>
                  <a:ext uri="{FF2B5EF4-FFF2-40B4-BE49-F238E27FC236}">
                    <a16:creationId xmlns:a16="http://schemas.microsoft.com/office/drawing/2014/main" id="{D09429D7-1396-4E5D-9686-E722D8922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637"/>
                <a:ext cx="34" cy="29"/>
              </a:xfrm>
              <a:custGeom>
                <a:avLst/>
                <a:gdLst>
                  <a:gd name="T0" fmla="*/ 0 w 27"/>
                  <a:gd name="T1" fmla="*/ 8 h 23"/>
                  <a:gd name="T2" fmla="*/ 53 w 27"/>
                  <a:gd name="T3" fmla="*/ 47 h 23"/>
                  <a:gd name="T4" fmla="*/ 13 w 27"/>
                  <a:gd name="T5" fmla="*/ 1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3">
                    <a:moveTo>
                      <a:pt x="0" y="4"/>
                    </a:moveTo>
                    <a:cubicBezTo>
                      <a:pt x="19" y="2"/>
                      <a:pt x="19" y="9"/>
                      <a:pt x="26" y="23"/>
                    </a:cubicBezTo>
                    <a:cubicBezTo>
                      <a:pt x="27" y="6"/>
                      <a:pt x="23" y="0"/>
                      <a:pt x="6" y="1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" name="Freeform 437">
                <a:extLst>
                  <a:ext uri="{FF2B5EF4-FFF2-40B4-BE49-F238E27FC236}">
                    <a16:creationId xmlns:a16="http://schemas.microsoft.com/office/drawing/2014/main" id="{77A87F6D-16FF-4624-9246-3E0863355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589"/>
                <a:ext cx="53" cy="50"/>
              </a:xfrm>
              <a:custGeom>
                <a:avLst/>
                <a:gdLst>
                  <a:gd name="T0" fmla="*/ 0 w 42"/>
                  <a:gd name="T1" fmla="*/ 5 h 40"/>
                  <a:gd name="T2" fmla="*/ 61 w 42"/>
                  <a:gd name="T3" fmla="*/ 79 h 40"/>
                  <a:gd name="T4" fmla="*/ 5 w 42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0">
                    <a:moveTo>
                      <a:pt x="0" y="2"/>
                    </a:moveTo>
                    <a:cubicBezTo>
                      <a:pt x="21" y="0"/>
                      <a:pt x="37" y="17"/>
                      <a:pt x="30" y="40"/>
                    </a:cubicBezTo>
                    <a:cubicBezTo>
                      <a:pt x="42" y="10"/>
                      <a:pt x="28" y="3"/>
                      <a:pt x="2" y="1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" name="Freeform 438">
                <a:extLst>
                  <a:ext uri="{FF2B5EF4-FFF2-40B4-BE49-F238E27FC236}">
                    <a16:creationId xmlns:a16="http://schemas.microsoft.com/office/drawing/2014/main" id="{AC4AD54C-79FA-4BC3-8F09-74F80F7CF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902"/>
                <a:ext cx="35" cy="60"/>
              </a:xfrm>
              <a:custGeom>
                <a:avLst/>
                <a:gdLst>
                  <a:gd name="T0" fmla="*/ 0 w 28"/>
                  <a:gd name="T1" fmla="*/ 25 h 48"/>
                  <a:gd name="T2" fmla="*/ 36 w 28"/>
                  <a:gd name="T3" fmla="*/ 94 h 48"/>
                  <a:gd name="T4" fmla="*/ 10 w 28"/>
                  <a:gd name="T5" fmla="*/ 2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48">
                    <a:moveTo>
                      <a:pt x="0" y="13"/>
                    </a:moveTo>
                    <a:cubicBezTo>
                      <a:pt x="18" y="5"/>
                      <a:pt x="20" y="38"/>
                      <a:pt x="18" y="48"/>
                    </a:cubicBezTo>
                    <a:cubicBezTo>
                      <a:pt x="28" y="38"/>
                      <a:pt x="25" y="0"/>
                      <a:pt x="5" y="1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7" name="Freeform 439">
                <a:extLst>
                  <a:ext uri="{FF2B5EF4-FFF2-40B4-BE49-F238E27FC236}">
                    <a16:creationId xmlns:a16="http://schemas.microsoft.com/office/drawing/2014/main" id="{D8F782E8-997B-4F06-B29C-7B1271D71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201"/>
                <a:ext cx="82" cy="90"/>
              </a:xfrm>
              <a:custGeom>
                <a:avLst/>
                <a:gdLst>
                  <a:gd name="T0" fmla="*/ 0 w 65"/>
                  <a:gd name="T1" fmla="*/ 39 h 72"/>
                  <a:gd name="T2" fmla="*/ 93 w 65"/>
                  <a:gd name="T3" fmla="*/ 38 h 72"/>
                  <a:gd name="T4" fmla="*/ 122 w 65"/>
                  <a:gd name="T5" fmla="*/ 141 h 72"/>
                  <a:gd name="T6" fmla="*/ 102 w 65"/>
                  <a:gd name="T7" fmla="*/ 18 h 72"/>
                  <a:gd name="T8" fmla="*/ 5 w 65"/>
                  <a:gd name="T9" fmla="*/ 36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72">
                    <a:moveTo>
                      <a:pt x="0" y="20"/>
                    </a:moveTo>
                    <a:cubicBezTo>
                      <a:pt x="12" y="6"/>
                      <a:pt x="36" y="7"/>
                      <a:pt x="47" y="19"/>
                    </a:cubicBezTo>
                    <a:cubicBezTo>
                      <a:pt x="59" y="32"/>
                      <a:pt x="61" y="54"/>
                      <a:pt x="61" y="72"/>
                    </a:cubicBezTo>
                    <a:cubicBezTo>
                      <a:pt x="65" y="59"/>
                      <a:pt x="62" y="20"/>
                      <a:pt x="51" y="9"/>
                    </a:cubicBezTo>
                    <a:cubicBezTo>
                      <a:pt x="41" y="0"/>
                      <a:pt x="6" y="4"/>
                      <a:pt x="2" y="18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" name="Freeform 440">
                <a:extLst>
                  <a:ext uri="{FF2B5EF4-FFF2-40B4-BE49-F238E27FC236}">
                    <a16:creationId xmlns:a16="http://schemas.microsoft.com/office/drawing/2014/main" id="{A38AC2F5-5E05-4AC4-BF2E-B99AC8609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0" y="1982"/>
                <a:ext cx="38" cy="113"/>
              </a:xfrm>
              <a:custGeom>
                <a:avLst/>
                <a:gdLst>
                  <a:gd name="T0" fmla="*/ 1 w 30"/>
                  <a:gd name="T1" fmla="*/ 0 h 90"/>
                  <a:gd name="T2" fmla="*/ 48 w 30"/>
                  <a:gd name="T3" fmla="*/ 79 h 90"/>
                  <a:gd name="T4" fmla="*/ 18 w 30"/>
                  <a:gd name="T5" fmla="*/ 178 h 90"/>
                  <a:gd name="T6" fmla="*/ 54 w 30"/>
                  <a:gd name="T7" fmla="*/ 69 h 90"/>
                  <a:gd name="T8" fmla="*/ 0 w 30"/>
                  <a:gd name="T9" fmla="*/ 16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90">
                    <a:moveTo>
                      <a:pt x="1" y="0"/>
                    </a:moveTo>
                    <a:cubicBezTo>
                      <a:pt x="13" y="9"/>
                      <a:pt x="22" y="26"/>
                      <a:pt x="24" y="40"/>
                    </a:cubicBezTo>
                    <a:cubicBezTo>
                      <a:pt x="27" y="60"/>
                      <a:pt x="7" y="72"/>
                      <a:pt x="9" y="90"/>
                    </a:cubicBezTo>
                    <a:cubicBezTo>
                      <a:pt x="22" y="81"/>
                      <a:pt x="30" y="51"/>
                      <a:pt x="27" y="35"/>
                    </a:cubicBezTo>
                    <a:cubicBezTo>
                      <a:pt x="24" y="20"/>
                      <a:pt x="12" y="14"/>
                      <a:pt x="0" y="8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9" name="Freeform 441">
                <a:extLst>
                  <a:ext uri="{FF2B5EF4-FFF2-40B4-BE49-F238E27FC236}">
                    <a16:creationId xmlns:a16="http://schemas.microsoft.com/office/drawing/2014/main" id="{10F74F8E-218C-46A2-9B37-CDED3A817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4" y="1587"/>
                <a:ext cx="92" cy="100"/>
              </a:xfrm>
              <a:custGeom>
                <a:avLst/>
                <a:gdLst>
                  <a:gd name="T0" fmla="*/ 0 w 73"/>
                  <a:gd name="T1" fmla="*/ 156 h 80"/>
                  <a:gd name="T2" fmla="*/ 78 w 73"/>
                  <a:gd name="T3" fmla="*/ 60 h 80"/>
                  <a:gd name="T4" fmla="*/ 146 w 73"/>
                  <a:gd name="T5" fmla="*/ 1 h 80"/>
                  <a:gd name="T6" fmla="*/ 67 w 73"/>
                  <a:gd name="T7" fmla="*/ 86 h 80"/>
                  <a:gd name="T8" fmla="*/ 0 w 73"/>
                  <a:gd name="T9" fmla="*/ 15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80">
                    <a:moveTo>
                      <a:pt x="0" y="80"/>
                    </a:moveTo>
                    <a:cubicBezTo>
                      <a:pt x="1" y="62"/>
                      <a:pt x="27" y="43"/>
                      <a:pt x="39" y="30"/>
                    </a:cubicBezTo>
                    <a:cubicBezTo>
                      <a:pt x="46" y="22"/>
                      <a:pt x="61" y="0"/>
                      <a:pt x="73" y="1"/>
                    </a:cubicBezTo>
                    <a:cubicBezTo>
                      <a:pt x="58" y="13"/>
                      <a:pt x="46" y="31"/>
                      <a:pt x="33" y="44"/>
                    </a:cubicBezTo>
                    <a:cubicBezTo>
                      <a:pt x="23" y="54"/>
                      <a:pt x="5" y="64"/>
                      <a:pt x="0" y="77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0" name="Freeform 442">
                <a:extLst>
                  <a:ext uri="{FF2B5EF4-FFF2-40B4-BE49-F238E27FC236}">
                    <a16:creationId xmlns:a16="http://schemas.microsoft.com/office/drawing/2014/main" id="{A8FE86CE-D50A-479B-8BD6-7484FBF9C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1573"/>
                <a:ext cx="73" cy="63"/>
              </a:xfrm>
              <a:custGeom>
                <a:avLst/>
                <a:gdLst>
                  <a:gd name="T0" fmla="*/ 0 w 58"/>
                  <a:gd name="T1" fmla="*/ 0 h 50"/>
                  <a:gd name="T2" fmla="*/ 76 w 58"/>
                  <a:gd name="T3" fmla="*/ 33 h 50"/>
                  <a:gd name="T4" fmla="*/ 116 w 58"/>
                  <a:gd name="T5" fmla="*/ 100 h 50"/>
                  <a:gd name="T6" fmla="*/ 60 w 58"/>
                  <a:gd name="T7" fmla="*/ 29 h 50"/>
                  <a:gd name="T8" fmla="*/ 1 w 58"/>
                  <a:gd name="T9" fmla="*/ 1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50">
                    <a:moveTo>
                      <a:pt x="0" y="0"/>
                    </a:moveTo>
                    <a:cubicBezTo>
                      <a:pt x="14" y="6"/>
                      <a:pt x="26" y="3"/>
                      <a:pt x="38" y="17"/>
                    </a:cubicBezTo>
                    <a:cubicBezTo>
                      <a:pt x="45" y="25"/>
                      <a:pt x="55" y="40"/>
                      <a:pt x="58" y="50"/>
                    </a:cubicBezTo>
                    <a:cubicBezTo>
                      <a:pt x="46" y="44"/>
                      <a:pt x="39" y="24"/>
                      <a:pt x="30" y="14"/>
                    </a:cubicBezTo>
                    <a:cubicBezTo>
                      <a:pt x="23" y="6"/>
                      <a:pt x="11" y="3"/>
                      <a:pt x="1" y="1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1" name="Freeform 443">
                <a:extLst>
                  <a:ext uri="{FF2B5EF4-FFF2-40B4-BE49-F238E27FC236}">
                    <a16:creationId xmlns:a16="http://schemas.microsoft.com/office/drawing/2014/main" id="{53C545C6-7663-489A-A5C5-2D5122E9D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1815"/>
                <a:ext cx="81" cy="304"/>
              </a:xfrm>
              <a:custGeom>
                <a:avLst/>
                <a:gdLst>
                  <a:gd name="T0" fmla="*/ 97 w 64"/>
                  <a:gd name="T1" fmla="*/ 0 h 242"/>
                  <a:gd name="T2" fmla="*/ 82 w 64"/>
                  <a:gd name="T3" fmla="*/ 215 h 242"/>
                  <a:gd name="T4" fmla="*/ 38 w 64"/>
                  <a:gd name="T5" fmla="*/ 334 h 242"/>
                  <a:gd name="T6" fmla="*/ 0 w 64"/>
                  <a:gd name="T7" fmla="*/ 480 h 242"/>
                  <a:gd name="T8" fmla="*/ 29 w 64"/>
                  <a:gd name="T9" fmla="*/ 308 h 242"/>
                  <a:gd name="T10" fmla="*/ 75 w 64"/>
                  <a:gd name="T11" fmla="*/ 192 h 242"/>
                  <a:gd name="T12" fmla="*/ 99 w 64"/>
                  <a:gd name="T13" fmla="*/ 14 h 2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242">
                    <a:moveTo>
                      <a:pt x="48" y="0"/>
                    </a:moveTo>
                    <a:cubicBezTo>
                      <a:pt x="64" y="33"/>
                      <a:pt x="50" y="75"/>
                      <a:pt x="40" y="108"/>
                    </a:cubicBezTo>
                    <a:cubicBezTo>
                      <a:pt x="34" y="128"/>
                      <a:pt x="26" y="148"/>
                      <a:pt x="19" y="169"/>
                    </a:cubicBezTo>
                    <a:cubicBezTo>
                      <a:pt x="12" y="192"/>
                      <a:pt x="10" y="221"/>
                      <a:pt x="0" y="242"/>
                    </a:cubicBezTo>
                    <a:cubicBezTo>
                      <a:pt x="6" y="214"/>
                      <a:pt x="6" y="184"/>
                      <a:pt x="14" y="155"/>
                    </a:cubicBezTo>
                    <a:cubicBezTo>
                      <a:pt x="20" y="134"/>
                      <a:pt x="32" y="117"/>
                      <a:pt x="37" y="97"/>
                    </a:cubicBezTo>
                    <a:cubicBezTo>
                      <a:pt x="46" y="66"/>
                      <a:pt x="48" y="38"/>
                      <a:pt x="49" y="7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" name="Freeform 444">
                <a:extLst>
                  <a:ext uri="{FF2B5EF4-FFF2-40B4-BE49-F238E27FC236}">
                    <a16:creationId xmlns:a16="http://schemas.microsoft.com/office/drawing/2014/main" id="{FE2014A8-E25E-46E5-AEB7-7832A6792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386"/>
                <a:ext cx="27" cy="292"/>
              </a:xfrm>
              <a:custGeom>
                <a:avLst/>
                <a:gdLst>
                  <a:gd name="T0" fmla="*/ 42 w 21"/>
                  <a:gd name="T1" fmla="*/ 0 h 233"/>
                  <a:gd name="T2" fmla="*/ 19 w 21"/>
                  <a:gd name="T3" fmla="*/ 218 h 233"/>
                  <a:gd name="T4" fmla="*/ 17 w 21"/>
                  <a:gd name="T5" fmla="*/ 459 h 233"/>
                  <a:gd name="T6" fmla="*/ 8 w 21"/>
                  <a:gd name="T7" fmla="*/ 192 h 233"/>
                  <a:gd name="T8" fmla="*/ 22 w 21"/>
                  <a:gd name="T9" fmla="*/ 91 h 233"/>
                  <a:gd name="T10" fmla="*/ 45 w 21"/>
                  <a:gd name="T11" fmla="*/ 10 h 2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33">
                    <a:moveTo>
                      <a:pt x="20" y="0"/>
                    </a:moveTo>
                    <a:cubicBezTo>
                      <a:pt x="21" y="37"/>
                      <a:pt x="11" y="75"/>
                      <a:pt x="9" y="111"/>
                    </a:cubicBezTo>
                    <a:cubicBezTo>
                      <a:pt x="7" y="151"/>
                      <a:pt x="8" y="192"/>
                      <a:pt x="8" y="233"/>
                    </a:cubicBezTo>
                    <a:cubicBezTo>
                      <a:pt x="6" y="187"/>
                      <a:pt x="0" y="142"/>
                      <a:pt x="4" y="97"/>
                    </a:cubicBezTo>
                    <a:cubicBezTo>
                      <a:pt x="5" y="80"/>
                      <a:pt x="7" y="63"/>
                      <a:pt x="10" y="46"/>
                    </a:cubicBezTo>
                    <a:cubicBezTo>
                      <a:pt x="12" y="35"/>
                      <a:pt x="14" y="15"/>
                      <a:pt x="21" y="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" name="Freeform 445">
                <a:extLst>
                  <a:ext uri="{FF2B5EF4-FFF2-40B4-BE49-F238E27FC236}">
                    <a16:creationId xmlns:a16="http://schemas.microsoft.com/office/drawing/2014/main" id="{95BAC721-F4A2-4049-81B6-C6BDA9D07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587"/>
                <a:ext cx="73" cy="75"/>
              </a:xfrm>
              <a:custGeom>
                <a:avLst/>
                <a:gdLst>
                  <a:gd name="T0" fmla="*/ 0 w 58"/>
                  <a:gd name="T1" fmla="*/ 23 h 60"/>
                  <a:gd name="T2" fmla="*/ 74 w 58"/>
                  <a:gd name="T3" fmla="*/ 30 h 60"/>
                  <a:gd name="T4" fmla="*/ 115 w 58"/>
                  <a:gd name="T5" fmla="*/ 118 h 60"/>
                  <a:gd name="T6" fmla="*/ 72 w 58"/>
                  <a:gd name="T7" fmla="*/ 16 h 60"/>
                  <a:gd name="T8" fmla="*/ 10 w 58"/>
                  <a:gd name="T9" fmla="*/ 24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0">
                    <a:moveTo>
                      <a:pt x="0" y="11"/>
                    </a:moveTo>
                    <a:cubicBezTo>
                      <a:pt x="16" y="11"/>
                      <a:pt x="23" y="1"/>
                      <a:pt x="37" y="15"/>
                    </a:cubicBezTo>
                    <a:cubicBezTo>
                      <a:pt x="48" y="27"/>
                      <a:pt x="51" y="46"/>
                      <a:pt x="57" y="60"/>
                    </a:cubicBezTo>
                    <a:cubicBezTo>
                      <a:pt x="58" y="41"/>
                      <a:pt x="54" y="18"/>
                      <a:pt x="36" y="8"/>
                    </a:cubicBezTo>
                    <a:cubicBezTo>
                      <a:pt x="27" y="3"/>
                      <a:pt x="10" y="0"/>
                      <a:pt x="5" y="12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4" name="Freeform 446">
                <a:extLst>
                  <a:ext uri="{FF2B5EF4-FFF2-40B4-BE49-F238E27FC236}">
                    <a16:creationId xmlns:a16="http://schemas.microsoft.com/office/drawing/2014/main" id="{C1E0A3C6-50D1-4CAA-A683-0DB200DE0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796"/>
                <a:ext cx="41" cy="100"/>
              </a:xfrm>
              <a:custGeom>
                <a:avLst/>
                <a:gdLst>
                  <a:gd name="T0" fmla="*/ 34 w 33"/>
                  <a:gd name="T1" fmla="*/ 0 h 79"/>
                  <a:gd name="T2" fmla="*/ 63 w 33"/>
                  <a:gd name="T3" fmla="*/ 154 h 79"/>
                  <a:gd name="T4" fmla="*/ 30 w 33"/>
                  <a:gd name="T5" fmla="*/ 5 h 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79">
                    <a:moveTo>
                      <a:pt x="18" y="0"/>
                    </a:moveTo>
                    <a:cubicBezTo>
                      <a:pt x="10" y="24"/>
                      <a:pt x="17" y="58"/>
                      <a:pt x="33" y="76"/>
                    </a:cubicBezTo>
                    <a:cubicBezTo>
                      <a:pt x="8" y="79"/>
                      <a:pt x="0" y="16"/>
                      <a:pt x="15" y="2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5" name="Freeform 447">
                <a:extLst>
                  <a:ext uri="{FF2B5EF4-FFF2-40B4-BE49-F238E27FC236}">
                    <a16:creationId xmlns:a16="http://schemas.microsoft.com/office/drawing/2014/main" id="{9E4143E6-383F-4629-A80D-DBAAB8B9B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952"/>
                <a:ext cx="55" cy="74"/>
              </a:xfrm>
              <a:custGeom>
                <a:avLst/>
                <a:gdLst>
                  <a:gd name="T0" fmla="*/ 5 w 44"/>
                  <a:gd name="T1" fmla="*/ 0 h 59"/>
                  <a:gd name="T2" fmla="*/ 49 w 44"/>
                  <a:gd name="T3" fmla="*/ 45 h 59"/>
                  <a:gd name="T4" fmla="*/ 86 w 44"/>
                  <a:gd name="T5" fmla="*/ 117 h 59"/>
                  <a:gd name="T6" fmla="*/ 55 w 44"/>
                  <a:gd name="T7" fmla="*/ 39 h 59"/>
                  <a:gd name="T8" fmla="*/ 0 w 44"/>
                  <a:gd name="T9" fmla="*/ 5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59">
                    <a:moveTo>
                      <a:pt x="2" y="0"/>
                    </a:moveTo>
                    <a:cubicBezTo>
                      <a:pt x="9" y="9"/>
                      <a:pt x="18" y="14"/>
                      <a:pt x="25" y="23"/>
                    </a:cubicBezTo>
                    <a:cubicBezTo>
                      <a:pt x="32" y="33"/>
                      <a:pt x="41" y="47"/>
                      <a:pt x="44" y="59"/>
                    </a:cubicBezTo>
                    <a:cubicBezTo>
                      <a:pt x="38" y="45"/>
                      <a:pt x="38" y="31"/>
                      <a:pt x="28" y="20"/>
                    </a:cubicBezTo>
                    <a:cubicBezTo>
                      <a:pt x="21" y="11"/>
                      <a:pt x="11" y="6"/>
                      <a:pt x="0" y="2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6" name="Freeform 448">
                <a:extLst>
                  <a:ext uri="{FF2B5EF4-FFF2-40B4-BE49-F238E27FC236}">
                    <a16:creationId xmlns:a16="http://schemas.microsoft.com/office/drawing/2014/main" id="{508822A1-E726-4E08-B489-CB103A575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066"/>
                <a:ext cx="60" cy="41"/>
              </a:xfrm>
              <a:custGeom>
                <a:avLst/>
                <a:gdLst>
                  <a:gd name="T0" fmla="*/ 30 w 48"/>
                  <a:gd name="T1" fmla="*/ 68 h 32"/>
                  <a:gd name="T2" fmla="*/ 94 w 48"/>
                  <a:gd name="T3" fmla="*/ 22 h 32"/>
                  <a:gd name="T4" fmla="*/ 24 w 48"/>
                  <a:gd name="T5" fmla="*/ 5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2">
                    <a:moveTo>
                      <a:pt x="15" y="32"/>
                    </a:moveTo>
                    <a:cubicBezTo>
                      <a:pt x="14" y="13"/>
                      <a:pt x="33" y="2"/>
                      <a:pt x="48" y="10"/>
                    </a:cubicBezTo>
                    <a:cubicBezTo>
                      <a:pt x="35" y="0"/>
                      <a:pt x="0" y="4"/>
                      <a:pt x="12" y="2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7" name="Freeform 449">
                <a:extLst>
                  <a:ext uri="{FF2B5EF4-FFF2-40B4-BE49-F238E27FC236}">
                    <a16:creationId xmlns:a16="http://schemas.microsoft.com/office/drawing/2014/main" id="{C089B129-71FF-4CCD-BDC9-412B66E67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256"/>
                <a:ext cx="33" cy="86"/>
              </a:xfrm>
              <a:custGeom>
                <a:avLst/>
                <a:gdLst>
                  <a:gd name="T0" fmla="*/ 0 w 26"/>
                  <a:gd name="T1" fmla="*/ 0 h 68"/>
                  <a:gd name="T2" fmla="*/ 37 w 26"/>
                  <a:gd name="T3" fmla="*/ 138 h 68"/>
                  <a:gd name="T4" fmla="*/ 46 w 26"/>
                  <a:gd name="T5" fmla="*/ 53 h 68"/>
                  <a:gd name="T6" fmla="*/ 1 w 26"/>
                  <a:gd name="T7" fmla="*/ 1 h 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68">
                    <a:moveTo>
                      <a:pt x="0" y="0"/>
                    </a:moveTo>
                    <a:cubicBezTo>
                      <a:pt x="13" y="19"/>
                      <a:pt x="26" y="44"/>
                      <a:pt x="18" y="68"/>
                    </a:cubicBezTo>
                    <a:cubicBezTo>
                      <a:pt x="16" y="54"/>
                      <a:pt x="26" y="41"/>
                      <a:pt x="22" y="26"/>
                    </a:cubicBezTo>
                    <a:cubicBezTo>
                      <a:pt x="19" y="14"/>
                      <a:pt x="10" y="8"/>
                      <a:pt x="1" y="1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8" name="Freeform 450">
                <a:extLst>
                  <a:ext uri="{FF2B5EF4-FFF2-40B4-BE49-F238E27FC236}">
                    <a16:creationId xmlns:a16="http://schemas.microsoft.com/office/drawing/2014/main" id="{2C67EBAE-AF2C-4C6C-95E0-D80F3EBD9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3139"/>
                <a:ext cx="77" cy="61"/>
              </a:xfrm>
              <a:custGeom>
                <a:avLst/>
                <a:gdLst>
                  <a:gd name="T0" fmla="*/ 0 w 61"/>
                  <a:gd name="T1" fmla="*/ 6 h 48"/>
                  <a:gd name="T2" fmla="*/ 77 w 61"/>
                  <a:gd name="T3" fmla="*/ 29 h 48"/>
                  <a:gd name="T4" fmla="*/ 117 w 61"/>
                  <a:gd name="T5" fmla="*/ 99 h 48"/>
                  <a:gd name="T6" fmla="*/ 14 w 61"/>
                  <a:gd name="T7" fmla="*/ 13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48">
                    <a:moveTo>
                      <a:pt x="0" y="3"/>
                    </a:moveTo>
                    <a:cubicBezTo>
                      <a:pt x="13" y="8"/>
                      <a:pt x="26" y="5"/>
                      <a:pt x="38" y="14"/>
                    </a:cubicBezTo>
                    <a:cubicBezTo>
                      <a:pt x="48" y="21"/>
                      <a:pt x="60" y="35"/>
                      <a:pt x="59" y="48"/>
                    </a:cubicBezTo>
                    <a:cubicBezTo>
                      <a:pt x="61" y="18"/>
                      <a:pt x="35" y="0"/>
                      <a:pt x="7" y="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9" name="Freeform 451">
                <a:extLst>
                  <a:ext uri="{FF2B5EF4-FFF2-40B4-BE49-F238E27FC236}">
                    <a16:creationId xmlns:a16="http://schemas.microsoft.com/office/drawing/2014/main" id="{DB9FCED5-748E-4924-936E-C99FD8857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3020"/>
                <a:ext cx="83" cy="84"/>
              </a:xfrm>
              <a:custGeom>
                <a:avLst/>
                <a:gdLst>
                  <a:gd name="T0" fmla="*/ 0 w 66"/>
                  <a:gd name="T1" fmla="*/ 24 h 67"/>
                  <a:gd name="T2" fmla="*/ 131 w 66"/>
                  <a:gd name="T3" fmla="*/ 132 h 67"/>
                  <a:gd name="T4" fmla="*/ 69 w 66"/>
                  <a:gd name="T5" fmla="*/ 16 h 67"/>
                  <a:gd name="T6" fmla="*/ 8 w 66"/>
                  <a:gd name="T7" fmla="*/ 16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67">
                    <a:moveTo>
                      <a:pt x="0" y="12"/>
                    </a:moveTo>
                    <a:cubicBezTo>
                      <a:pt x="35" y="10"/>
                      <a:pt x="54" y="37"/>
                      <a:pt x="66" y="67"/>
                    </a:cubicBezTo>
                    <a:cubicBezTo>
                      <a:pt x="53" y="50"/>
                      <a:pt x="56" y="21"/>
                      <a:pt x="35" y="8"/>
                    </a:cubicBezTo>
                    <a:cubicBezTo>
                      <a:pt x="24" y="0"/>
                      <a:pt x="16" y="10"/>
                      <a:pt x="4" y="8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0" name="Freeform 452">
                <a:extLst>
                  <a:ext uri="{FF2B5EF4-FFF2-40B4-BE49-F238E27FC236}">
                    <a16:creationId xmlns:a16="http://schemas.microsoft.com/office/drawing/2014/main" id="{99D270CE-C74A-4156-8E5E-446EC2424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3148"/>
                <a:ext cx="72" cy="60"/>
              </a:xfrm>
              <a:custGeom>
                <a:avLst/>
                <a:gdLst>
                  <a:gd name="T0" fmla="*/ 0 w 57"/>
                  <a:gd name="T1" fmla="*/ 0 h 48"/>
                  <a:gd name="T2" fmla="*/ 78 w 57"/>
                  <a:gd name="T3" fmla="*/ 33 h 48"/>
                  <a:gd name="T4" fmla="*/ 99 w 57"/>
                  <a:gd name="T5" fmla="*/ 94 h 48"/>
                  <a:gd name="T6" fmla="*/ 16 w 57"/>
                  <a:gd name="T7" fmla="*/ 8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" h="48">
                    <a:moveTo>
                      <a:pt x="0" y="0"/>
                    </a:moveTo>
                    <a:cubicBezTo>
                      <a:pt x="12" y="7"/>
                      <a:pt x="29" y="6"/>
                      <a:pt x="39" y="17"/>
                    </a:cubicBezTo>
                    <a:cubicBezTo>
                      <a:pt x="47" y="26"/>
                      <a:pt x="47" y="37"/>
                      <a:pt x="49" y="48"/>
                    </a:cubicBezTo>
                    <a:cubicBezTo>
                      <a:pt x="57" y="26"/>
                      <a:pt x="30" y="1"/>
                      <a:pt x="8" y="4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1" name="Freeform 453">
                <a:extLst>
                  <a:ext uri="{FF2B5EF4-FFF2-40B4-BE49-F238E27FC236}">
                    <a16:creationId xmlns:a16="http://schemas.microsoft.com/office/drawing/2014/main" id="{F5C7A200-BA83-4554-93B6-9FEF0DE08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917"/>
                <a:ext cx="101" cy="177"/>
              </a:xfrm>
              <a:custGeom>
                <a:avLst/>
                <a:gdLst>
                  <a:gd name="T0" fmla="*/ 8 w 80"/>
                  <a:gd name="T1" fmla="*/ 0 h 141"/>
                  <a:gd name="T2" fmla="*/ 48 w 80"/>
                  <a:gd name="T3" fmla="*/ 73 h 141"/>
                  <a:gd name="T4" fmla="*/ 98 w 80"/>
                  <a:gd name="T5" fmla="*/ 158 h 141"/>
                  <a:gd name="T6" fmla="*/ 162 w 80"/>
                  <a:gd name="T7" fmla="*/ 279 h 141"/>
                  <a:gd name="T8" fmla="*/ 114 w 80"/>
                  <a:gd name="T9" fmla="*/ 217 h 141"/>
                  <a:gd name="T10" fmla="*/ 56 w 80"/>
                  <a:gd name="T11" fmla="*/ 134 h 141"/>
                  <a:gd name="T12" fmla="*/ 0 w 80"/>
                  <a:gd name="T13" fmla="*/ 20 h 1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141">
                    <a:moveTo>
                      <a:pt x="4" y="0"/>
                    </a:moveTo>
                    <a:cubicBezTo>
                      <a:pt x="13" y="10"/>
                      <a:pt x="18" y="25"/>
                      <a:pt x="24" y="37"/>
                    </a:cubicBezTo>
                    <a:cubicBezTo>
                      <a:pt x="31" y="52"/>
                      <a:pt x="40" y="66"/>
                      <a:pt x="49" y="80"/>
                    </a:cubicBezTo>
                    <a:cubicBezTo>
                      <a:pt x="59" y="96"/>
                      <a:pt x="77" y="123"/>
                      <a:pt x="80" y="141"/>
                    </a:cubicBezTo>
                    <a:cubicBezTo>
                      <a:pt x="70" y="135"/>
                      <a:pt x="62" y="120"/>
                      <a:pt x="56" y="110"/>
                    </a:cubicBezTo>
                    <a:cubicBezTo>
                      <a:pt x="47" y="96"/>
                      <a:pt x="36" y="82"/>
                      <a:pt x="28" y="68"/>
                    </a:cubicBezTo>
                    <a:cubicBezTo>
                      <a:pt x="17" y="50"/>
                      <a:pt x="5" y="30"/>
                      <a:pt x="0" y="1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2" name="Freeform 454">
                <a:extLst>
                  <a:ext uri="{FF2B5EF4-FFF2-40B4-BE49-F238E27FC236}">
                    <a16:creationId xmlns:a16="http://schemas.microsoft.com/office/drawing/2014/main" id="{7DB0568D-5830-437E-B5AE-E10B116C0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7" y="3423"/>
                <a:ext cx="73" cy="67"/>
              </a:xfrm>
              <a:custGeom>
                <a:avLst/>
                <a:gdLst>
                  <a:gd name="T0" fmla="*/ 0 w 58"/>
                  <a:gd name="T1" fmla="*/ 1 h 53"/>
                  <a:gd name="T2" fmla="*/ 110 w 58"/>
                  <a:gd name="T3" fmla="*/ 107 h 53"/>
                  <a:gd name="T4" fmla="*/ 87 w 58"/>
                  <a:gd name="T5" fmla="*/ 16 h 53"/>
                  <a:gd name="T6" fmla="*/ 6 w 58"/>
                  <a:gd name="T7" fmla="*/ 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53">
                    <a:moveTo>
                      <a:pt x="0" y="1"/>
                    </a:moveTo>
                    <a:cubicBezTo>
                      <a:pt x="31" y="8"/>
                      <a:pt x="55" y="20"/>
                      <a:pt x="55" y="53"/>
                    </a:cubicBezTo>
                    <a:cubicBezTo>
                      <a:pt x="55" y="39"/>
                      <a:pt x="58" y="17"/>
                      <a:pt x="44" y="8"/>
                    </a:cubicBezTo>
                    <a:cubicBezTo>
                      <a:pt x="32" y="0"/>
                      <a:pt x="15" y="5"/>
                      <a:pt x="3" y="1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3" name="Freeform 455">
                <a:extLst>
                  <a:ext uri="{FF2B5EF4-FFF2-40B4-BE49-F238E27FC236}">
                    <a16:creationId xmlns:a16="http://schemas.microsoft.com/office/drawing/2014/main" id="{88B7EC53-1917-4261-B14A-32169CFC6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3267"/>
                <a:ext cx="61" cy="83"/>
              </a:xfrm>
              <a:custGeom>
                <a:avLst/>
                <a:gdLst>
                  <a:gd name="T0" fmla="*/ 0 w 49"/>
                  <a:gd name="T1" fmla="*/ 23 h 66"/>
                  <a:gd name="T2" fmla="*/ 85 w 49"/>
                  <a:gd name="T3" fmla="*/ 131 h 66"/>
                  <a:gd name="T4" fmla="*/ 68 w 49"/>
                  <a:gd name="T5" fmla="*/ 39 h 66"/>
                  <a:gd name="T6" fmla="*/ 2 w 49"/>
                  <a:gd name="T7" fmla="*/ 20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66">
                    <a:moveTo>
                      <a:pt x="0" y="11"/>
                    </a:moveTo>
                    <a:cubicBezTo>
                      <a:pt x="28" y="0"/>
                      <a:pt x="44" y="47"/>
                      <a:pt x="44" y="66"/>
                    </a:cubicBezTo>
                    <a:cubicBezTo>
                      <a:pt x="49" y="52"/>
                      <a:pt x="46" y="32"/>
                      <a:pt x="35" y="20"/>
                    </a:cubicBezTo>
                    <a:cubicBezTo>
                      <a:pt x="25" y="9"/>
                      <a:pt x="13" y="15"/>
                      <a:pt x="2" y="1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4" name="Freeform 456">
                <a:extLst>
                  <a:ext uri="{FF2B5EF4-FFF2-40B4-BE49-F238E27FC236}">
                    <a16:creationId xmlns:a16="http://schemas.microsoft.com/office/drawing/2014/main" id="{32A07E7A-42FE-4969-A28D-454A2ADAC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3533"/>
                <a:ext cx="116" cy="94"/>
              </a:xfrm>
              <a:custGeom>
                <a:avLst/>
                <a:gdLst>
                  <a:gd name="T0" fmla="*/ 0 w 92"/>
                  <a:gd name="T1" fmla="*/ 49 h 75"/>
                  <a:gd name="T2" fmla="*/ 86 w 92"/>
                  <a:gd name="T3" fmla="*/ 38 h 75"/>
                  <a:gd name="T4" fmla="*/ 184 w 92"/>
                  <a:gd name="T5" fmla="*/ 148 h 75"/>
                  <a:gd name="T6" fmla="*/ 92 w 92"/>
                  <a:gd name="T7" fmla="*/ 20 h 75"/>
                  <a:gd name="T8" fmla="*/ 16 w 92"/>
                  <a:gd name="T9" fmla="*/ 31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75">
                    <a:moveTo>
                      <a:pt x="0" y="25"/>
                    </a:moveTo>
                    <a:cubicBezTo>
                      <a:pt x="16" y="24"/>
                      <a:pt x="28" y="6"/>
                      <a:pt x="43" y="19"/>
                    </a:cubicBezTo>
                    <a:cubicBezTo>
                      <a:pt x="63" y="33"/>
                      <a:pt x="72" y="61"/>
                      <a:pt x="92" y="75"/>
                    </a:cubicBezTo>
                    <a:cubicBezTo>
                      <a:pt x="74" y="57"/>
                      <a:pt x="67" y="25"/>
                      <a:pt x="46" y="10"/>
                    </a:cubicBezTo>
                    <a:cubicBezTo>
                      <a:pt x="33" y="0"/>
                      <a:pt x="21" y="12"/>
                      <a:pt x="8" y="1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5" name="Freeform 457">
                <a:extLst>
                  <a:ext uri="{FF2B5EF4-FFF2-40B4-BE49-F238E27FC236}">
                    <a16:creationId xmlns:a16="http://schemas.microsoft.com/office/drawing/2014/main" id="{45F49825-8A07-46CC-937F-F998B502B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3577"/>
                <a:ext cx="48" cy="100"/>
              </a:xfrm>
              <a:custGeom>
                <a:avLst/>
                <a:gdLst>
                  <a:gd name="T0" fmla="*/ 43 w 38"/>
                  <a:gd name="T1" fmla="*/ 0 h 80"/>
                  <a:gd name="T2" fmla="*/ 0 w 38"/>
                  <a:gd name="T3" fmla="*/ 156 h 80"/>
                  <a:gd name="T4" fmla="*/ 62 w 38"/>
                  <a:gd name="T5" fmla="*/ 73 h 80"/>
                  <a:gd name="T6" fmla="*/ 43 w 38"/>
                  <a:gd name="T7" fmla="*/ 6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80">
                    <a:moveTo>
                      <a:pt x="21" y="0"/>
                    </a:moveTo>
                    <a:cubicBezTo>
                      <a:pt x="38" y="20"/>
                      <a:pt x="27" y="71"/>
                      <a:pt x="0" y="80"/>
                    </a:cubicBezTo>
                    <a:cubicBezTo>
                      <a:pt x="24" y="73"/>
                      <a:pt x="32" y="62"/>
                      <a:pt x="31" y="37"/>
                    </a:cubicBezTo>
                    <a:cubicBezTo>
                      <a:pt x="30" y="24"/>
                      <a:pt x="27" y="14"/>
                      <a:pt x="21" y="3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6" name="Freeform 458">
                <a:extLst>
                  <a:ext uri="{FF2B5EF4-FFF2-40B4-BE49-F238E27FC236}">
                    <a16:creationId xmlns:a16="http://schemas.microsoft.com/office/drawing/2014/main" id="{6A97817E-7986-45B2-B18E-1400398A1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3182"/>
                <a:ext cx="61" cy="112"/>
              </a:xfrm>
              <a:custGeom>
                <a:avLst/>
                <a:gdLst>
                  <a:gd name="T0" fmla="*/ 99 w 48"/>
                  <a:gd name="T1" fmla="*/ 14 h 89"/>
                  <a:gd name="T2" fmla="*/ 39 w 48"/>
                  <a:gd name="T3" fmla="*/ 67 h 89"/>
                  <a:gd name="T4" fmla="*/ 17 w 48"/>
                  <a:gd name="T5" fmla="*/ 177 h 89"/>
                  <a:gd name="T6" fmla="*/ 10 w 48"/>
                  <a:gd name="T7" fmla="*/ 63 h 89"/>
                  <a:gd name="T8" fmla="*/ 99 w 48"/>
                  <a:gd name="T9" fmla="*/ 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89">
                    <a:moveTo>
                      <a:pt x="48" y="7"/>
                    </a:moveTo>
                    <a:cubicBezTo>
                      <a:pt x="36" y="15"/>
                      <a:pt x="26" y="19"/>
                      <a:pt x="19" y="33"/>
                    </a:cubicBezTo>
                    <a:cubicBezTo>
                      <a:pt x="9" y="49"/>
                      <a:pt x="4" y="71"/>
                      <a:pt x="8" y="89"/>
                    </a:cubicBezTo>
                    <a:cubicBezTo>
                      <a:pt x="0" y="78"/>
                      <a:pt x="1" y="45"/>
                      <a:pt x="5" y="32"/>
                    </a:cubicBezTo>
                    <a:cubicBezTo>
                      <a:pt x="10" y="14"/>
                      <a:pt x="30" y="2"/>
                      <a:pt x="48" y="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7" name="Freeform 459">
                <a:extLst>
                  <a:ext uri="{FF2B5EF4-FFF2-40B4-BE49-F238E27FC236}">
                    <a16:creationId xmlns:a16="http://schemas.microsoft.com/office/drawing/2014/main" id="{EC601C85-7101-40DA-9CCD-7DFE8D25A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3012"/>
                <a:ext cx="40" cy="85"/>
              </a:xfrm>
              <a:custGeom>
                <a:avLst/>
                <a:gdLst>
                  <a:gd name="T0" fmla="*/ 63 w 32"/>
                  <a:gd name="T1" fmla="*/ 0 h 67"/>
                  <a:gd name="T2" fmla="*/ 23 w 32"/>
                  <a:gd name="T3" fmla="*/ 137 h 67"/>
                  <a:gd name="T4" fmla="*/ 55 w 32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7">
                    <a:moveTo>
                      <a:pt x="32" y="0"/>
                    </a:moveTo>
                    <a:cubicBezTo>
                      <a:pt x="15" y="14"/>
                      <a:pt x="4" y="47"/>
                      <a:pt x="11" y="67"/>
                    </a:cubicBezTo>
                    <a:cubicBezTo>
                      <a:pt x="10" y="46"/>
                      <a:pt x="0" y="9"/>
                      <a:pt x="28" y="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8" name="Freeform 460">
                <a:extLst>
                  <a:ext uri="{FF2B5EF4-FFF2-40B4-BE49-F238E27FC236}">
                    <a16:creationId xmlns:a16="http://schemas.microsoft.com/office/drawing/2014/main" id="{8F38750C-08D0-4BD0-AEB7-0E96A8641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2943"/>
                <a:ext cx="39" cy="58"/>
              </a:xfrm>
              <a:custGeom>
                <a:avLst/>
                <a:gdLst>
                  <a:gd name="T0" fmla="*/ 0 w 31"/>
                  <a:gd name="T1" fmla="*/ 8 h 46"/>
                  <a:gd name="T2" fmla="*/ 60 w 31"/>
                  <a:gd name="T3" fmla="*/ 92 h 46"/>
                  <a:gd name="T4" fmla="*/ 6 w 31"/>
                  <a:gd name="T5" fmla="*/ 1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46">
                    <a:moveTo>
                      <a:pt x="0" y="4"/>
                    </a:moveTo>
                    <a:cubicBezTo>
                      <a:pt x="19" y="3"/>
                      <a:pt x="28" y="32"/>
                      <a:pt x="30" y="46"/>
                    </a:cubicBezTo>
                    <a:cubicBezTo>
                      <a:pt x="20" y="40"/>
                      <a:pt x="31" y="0"/>
                      <a:pt x="3" y="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9" name="Freeform 461">
                <a:extLst>
                  <a:ext uri="{FF2B5EF4-FFF2-40B4-BE49-F238E27FC236}">
                    <a16:creationId xmlns:a16="http://schemas.microsoft.com/office/drawing/2014/main" id="{BFE49FE0-E497-4B81-B7E2-8B2561BF8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872"/>
                <a:ext cx="51" cy="47"/>
              </a:xfrm>
              <a:custGeom>
                <a:avLst/>
                <a:gdLst>
                  <a:gd name="T0" fmla="*/ 0 w 41"/>
                  <a:gd name="T1" fmla="*/ 30 h 38"/>
                  <a:gd name="T2" fmla="*/ 78 w 41"/>
                  <a:gd name="T3" fmla="*/ 72 h 38"/>
                  <a:gd name="T4" fmla="*/ 11 w 41"/>
                  <a:gd name="T5" fmla="*/ 21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8">
                    <a:moveTo>
                      <a:pt x="0" y="15"/>
                    </a:moveTo>
                    <a:cubicBezTo>
                      <a:pt x="17" y="5"/>
                      <a:pt x="35" y="23"/>
                      <a:pt x="41" y="38"/>
                    </a:cubicBezTo>
                    <a:cubicBezTo>
                      <a:pt x="36" y="24"/>
                      <a:pt x="24" y="0"/>
                      <a:pt x="6" y="11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0" name="Freeform 462">
                <a:extLst>
                  <a:ext uri="{FF2B5EF4-FFF2-40B4-BE49-F238E27FC236}">
                    <a16:creationId xmlns:a16="http://schemas.microsoft.com/office/drawing/2014/main" id="{99548BAF-42F3-4646-8489-35B83C1DC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762"/>
                <a:ext cx="76" cy="66"/>
              </a:xfrm>
              <a:custGeom>
                <a:avLst/>
                <a:gdLst>
                  <a:gd name="T0" fmla="*/ 0 w 61"/>
                  <a:gd name="T1" fmla="*/ 0 h 52"/>
                  <a:gd name="T2" fmla="*/ 71 w 61"/>
                  <a:gd name="T3" fmla="*/ 18 h 52"/>
                  <a:gd name="T4" fmla="*/ 86 w 61"/>
                  <a:gd name="T5" fmla="*/ 107 h 52"/>
                  <a:gd name="T6" fmla="*/ 93 w 61"/>
                  <a:gd name="T7" fmla="*/ 23 h 52"/>
                  <a:gd name="T8" fmla="*/ 24 w 61"/>
                  <a:gd name="T9" fmla="*/ 6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52">
                    <a:moveTo>
                      <a:pt x="0" y="0"/>
                    </a:moveTo>
                    <a:cubicBezTo>
                      <a:pt x="12" y="3"/>
                      <a:pt x="28" y="0"/>
                      <a:pt x="37" y="9"/>
                    </a:cubicBezTo>
                    <a:cubicBezTo>
                      <a:pt x="48" y="18"/>
                      <a:pt x="50" y="39"/>
                      <a:pt x="44" y="52"/>
                    </a:cubicBezTo>
                    <a:cubicBezTo>
                      <a:pt x="48" y="38"/>
                      <a:pt x="61" y="24"/>
                      <a:pt x="48" y="11"/>
                    </a:cubicBezTo>
                    <a:cubicBezTo>
                      <a:pt x="39" y="2"/>
                      <a:pt x="25" y="3"/>
                      <a:pt x="12" y="3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1" name="Freeform 463">
                <a:extLst>
                  <a:ext uri="{FF2B5EF4-FFF2-40B4-BE49-F238E27FC236}">
                    <a16:creationId xmlns:a16="http://schemas.microsoft.com/office/drawing/2014/main" id="{177BED82-53E0-4BFE-A707-0C2DC7186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604"/>
                <a:ext cx="46" cy="76"/>
              </a:xfrm>
              <a:custGeom>
                <a:avLst/>
                <a:gdLst>
                  <a:gd name="T0" fmla="*/ 0 w 37"/>
                  <a:gd name="T1" fmla="*/ 0 h 60"/>
                  <a:gd name="T2" fmla="*/ 40 w 37"/>
                  <a:gd name="T3" fmla="*/ 43 h 60"/>
                  <a:gd name="T4" fmla="*/ 63 w 37"/>
                  <a:gd name="T5" fmla="*/ 122 h 60"/>
                  <a:gd name="T6" fmla="*/ 57 w 37"/>
                  <a:gd name="T7" fmla="*/ 52 h 60"/>
                  <a:gd name="T8" fmla="*/ 0 w 37"/>
                  <a:gd name="T9" fmla="*/ 0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60">
                    <a:moveTo>
                      <a:pt x="0" y="0"/>
                    </a:moveTo>
                    <a:cubicBezTo>
                      <a:pt x="5" y="7"/>
                      <a:pt x="16" y="11"/>
                      <a:pt x="21" y="21"/>
                    </a:cubicBezTo>
                    <a:cubicBezTo>
                      <a:pt x="28" y="33"/>
                      <a:pt x="29" y="48"/>
                      <a:pt x="33" y="60"/>
                    </a:cubicBezTo>
                    <a:cubicBezTo>
                      <a:pt x="37" y="51"/>
                      <a:pt x="35" y="34"/>
                      <a:pt x="30" y="25"/>
                    </a:cubicBezTo>
                    <a:cubicBezTo>
                      <a:pt x="24" y="11"/>
                      <a:pt x="10" y="9"/>
                      <a:pt x="0" y="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2" name="Freeform 464">
                <a:extLst>
                  <a:ext uri="{FF2B5EF4-FFF2-40B4-BE49-F238E27FC236}">
                    <a16:creationId xmlns:a16="http://schemas.microsoft.com/office/drawing/2014/main" id="{894200E6-E646-4FEE-B1F5-6D79B41D9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401"/>
                <a:ext cx="38" cy="84"/>
              </a:xfrm>
              <a:custGeom>
                <a:avLst/>
                <a:gdLst>
                  <a:gd name="T0" fmla="*/ 0 w 30"/>
                  <a:gd name="T1" fmla="*/ 0 h 67"/>
                  <a:gd name="T2" fmla="*/ 41 w 30"/>
                  <a:gd name="T3" fmla="*/ 132 h 67"/>
                  <a:gd name="T4" fmla="*/ 52 w 30"/>
                  <a:gd name="T5" fmla="*/ 56 h 67"/>
                  <a:gd name="T6" fmla="*/ 5 w 30"/>
                  <a:gd name="T7" fmla="*/ 10 h 6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67">
                    <a:moveTo>
                      <a:pt x="0" y="0"/>
                    </a:moveTo>
                    <a:cubicBezTo>
                      <a:pt x="24" y="12"/>
                      <a:pt x="20" y="45"/>
                      <a:pt x="20" y="67"/>
                    </a:cubicBezTo>
                    <a:cubicBezTo>
                      <a:pt x="23" y="54"/>
                      <a:pt x="30" y="43"/>
                      <a:pt x="25" y="29"/>
                    </a:cubicBezTo>
                    <a:cubicBezTo>
                      <a:pt x="20" y="15"/>
                      <a:pt x="10" y="13"/>
                      <a:pt x="2" y="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3" name="Freeform 465">
                <a:extLst>
                  <a:ext uri="{FF2B5EF4-FFF2-40B4-BE49-F238E27FC236}">
                    <a16:creationId xmlns:a16="http://schemas.microsoft.com/office/drawing/2014/main" id="{5ABABD22-D120-4061-8968-A8820F841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225"/>
                <a:ext cx="101" cy="54"/>
              </a:xfrm>
              <a:custGeom>
                <a:avLst/>
                <a:gdLst>
                  <a:gd name="T0" fmla="*/ 162 w 80"/>
                  <a:gd name="T1" fmla="*/ 54 h 43"/>
                  <a:gd name="T2" fmla="*/ 86 w 80"/>
                  <a:gd name="T3" fmla="*/ 8 h 43"/>
                  <a:gd name="T4" fmla="*/ 0 w 80"/>
                  <a:gd name="T5" fmla="*/ 85 h 43"/>
                  <a:gd name="T6" fmla="*/ 81 w 80"/>
                  <a:gd name="T7" fmla="*/ 29 h 43"/>
                  <a:gd name="T8" fmla="*/ 146 w 80"/>
                  <a:gd name="T9" fmla="*/ 49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43">
                    <a:moveTo>
                      <a:pt x="80" y="27"/>
                    </a:moveTo>
                    <a:cubicBezTo>
                      <a:pt x="71" y="15"/>
                      <a:pt x="62" y="0"/>
                      <a:pt x="43" y="4"/>
                    </a:cubicBezTo>
                    <a:cubicBezTo>
                      <a:pt x="30" y="6"/>
                      <a:pt x="3" y="31"/>
                      <a:pt x="0" y="43"/>
                    </a:cubicBezTo>
                    <a:cubicBezTo>
                      <a:pt x="14" y="34"/>
                      <a:pt x="22" y="17"/>
                      <a:pt x="40" y="14"/>
                    </a:cubicBezTo>
                    <a:cubicBezTo>
                      <a:pt x="51" y="11"/>
                      <a:pt x="68" y="13"/>
                      <a:pt x="73" y="2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4" name="Freeform 466">
                <a:extLst>
                  <a:ext uri="{FF2B5EF4-FFF2-40B4-BE49-F238E27FC236}">
                    <a16:creationId xmlns:a16="http://schemas.microsoft.com/office/drawing/2014/main" id="{625B9FCD-5A2A-4A3A-9123-C62A75A87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2315"/>
                <a:ext cx="69" cy="77"/>
              </a:xfrm>
              <a:custGeom>
                <a:avLst/>
                <a:gdLst>
                  <a:gd name="T0" fmla="*/ 0 w 55"/>
                  <a:gd name="T1" fmla="*/ 72 h 61"/>
                  <a:gd name="T2" fmla="*/ 109 w 55"/>
                  <a:gd name="T3" fmla="*/ 122 h 61"/>
                  <a:gd name="T4" fmla="*/ 0 w 55"/>
                  <a:gd name="T5" fmla="*/ 67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61">
                    <a:moveTo>
                      <a:pt x="0" y="36"/>
                    </a:moveTo>
                    <a:cubicBezTo>
                      <a:pt x="25" y="0"/>
                      <a:pt x="49" y="35"/>
                      <a:pt x="55" y="61"/>
                    </a:cubicBezTo>
                    <a:cubicBezTo>
                      <a:pt x="54" y="35"/>
                      <a:pt x="22" y="21"/>
                      <a:pt x="0" y="33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5" name="Freeform 467">
                <a:extLst>
                  <a:ext uri="{FF2B5EF4-FFF2-40B4-BE49-F238E27FC236}">
                    <a16:creationId xmlns:a16="http://schemas.microsoft.com/office/drawing/2014/main" id="{FE941768-5EE9-461B-A220-6AF65CB64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588"/>
                <a:ext cx="74" cy="104"/>
              </a:xfrm>
              <a:custGeom>
                <a:avLst/>
                <a:gdLst>
                  <a:gd name="T0" fmla="*/ 6 w 59"/>
                  <a:gd name="T1" fmla="*/ 55 h 83"/>
                  <a:gd name="T2" fmla="*/ 63 w 59"/>
                  <a:gd name="T3" fmla="*/ 85 h 83"/>
                  <a:gd name="T4" fmla="*/ 83 w 59"/>
                  <a:gd name="T5" fmla="*/ 163 h 83"/>
                  <a:gd name="T6" fmla="*/ 0 w 59"/>
                  <a:gd name="T7" fmla="*/ 56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83">
                    <a:moveTo>
                      <a:pt x="3" y="28"/>
                    </a:moveTo>
                    <a:cubicBezTo>
                      <a:pt x="16" y="33"/>
                      <a:pt x="24" y="28"/>
                      <a:pt x="32" y="43"/>
                    </a:cubicBezTo>
                    <a:cubicBezTo>
                      <a:pt x="39" y="54"/>
                      <a:pt x="42" y="69"/>
                      <a:pt x="42" y="83"/>
                    </a:cubicBezTo>
                    <a:cubicBezTo>
                      <a:pt x="59" y="60"/>
                      <a:pt x="28" y="0"/>
                      <a:pt x="0" y="29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6" name="Freeform 468">
                <a:extLst>
                  <a:ext uri="{FF2B5EF4-FFF2-40B4-BE49-F238E27FC236}">
                    <a16:creationId xmlns:a16="http://schemas.microsoft.com/office/drawing/2014/main" id="{F068679A-773E-44F5-AA97-DF0A731E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3048"/>
                <a:ext cx="63" cy="213"/>
              </a:xfrm>
              <a:custGeom>
                <a:avLst/>
                <a:gdLst>
                  <a:gd name="T0" fmla="*/ 18 w 50"/>
                  <a:gd name="T1" fmla="*/ 0 h 170"/>
                  <a:gd name="T2" fmla="*/ 20 w 50"/>
                  <a:gd name="T3" fmla="*/ 54 h 170"/>
                  <a:gd name="T4" fmla="*/ 29 w 50"/>
                  <a:gd name="T5" fmla="*/ 118 h 170"/>
                  <a:gd name="T6" fmla="*/ 50 w 50"/>
                  <a:gd name="T7" fmla="*/ 204 h 170"/>
                  <a:gd name="T8" fmla="*/ 100 w 50"/>
                  <a:gd name="T9" fmla="*/ 335 h 170"/>
                  <a:gd name="T10" fmla="*/ 23 w 50"/>
                  <a:gd name="T11" fmla="*/ 147 h 170"/>
                  <a:gd name="T12" fmla="*/ 20 w 50"/>
                  <a:gd name="T13" fmla="*/ 8 h 17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70">
                    <a:moveTo>
                      <a:pt x="9" y="0"/>
                    </a:moveTo>
                    <a:cubicBezTo>
                      <a:pt x="13" y="7"/>
                      <a:pt x="10" y="19"/>
                      <a:pt x="10" y="27"/>
                    </a:cubicBezTo>
                    <a:cubicBezTo>
                      <a:pt x="11" y="38"/>
                      <a:pt x="13" y="50"/>
                      <a:pt x="14" y="60"/>
                    </a:cubicBezTo>
                    <a:cubicBezTo>
                      <a:pt x="17" y="75"/>
                      <a:pt x="21" y="90"/>
                      <a:pt x="25" y="104"/>
                    </a:cubicBezTo>
                    <a:cubicBezTo>
                      <a:pt x="31" y="127"/>
                      <a:pt x="42" y="148"/>
                      <a:pt x="50" y="170"/>
                    </a:cubicBezTo>
                    <a:cubicBezTo>
                      <a:pt x="17" y="152"/>
                      <a:pt x="15" y="106"/>
                      <a:pt x="11" y="74"/>
                    </a:cubicBezTo>
                    <a:cubicBezTo>
                      <a:pt x="8" y="52"/>
                      <a:pt x="0" y="24"/>
                      <a:pt x="10" y="4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7" name="Freeform 469">
                <a:extLst>
                  <a:ext uri="{FF2B5EF4-FFF2-40B4-BE49-F238E27FC236}">
                    <a16:creationId xmlns:a16="http://schemas.microsoft.com/office/drawing/2014/main" id="{509B97A7-CC59-4739-8023-0FD632AF6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3055"/>
                <a:ext cx="101" cy="175"/>
              </a:xfrm>
              <a:custGeom>
                <a:avLst/>
                <a:gdLst>
                  <a:gd name="T0" fmla="*/ 5 w 80"/>
                  <a:gd name="T1" fmla="*/ 264 h 139"/>
                  <a:gd name="T2" fmla="*/ 40 w 80"/>
                  <a:gd name="T3" fmla="*/ 208 h 139"/>
                  <a:gd name="T4" fmla="*/ 90 w 80"/>
                  <a:gd name="T5" fmla="*/ 130 h 139"/>
                  <a:gd name="T6" fmla="*/ 162 w 80"/>
                  <a:gd name="T7" fmla="*/ 0 h 139"/>
                  <a:gd name="T8" fmla="*/ 5 w 80"/>
                  <a:gd name="T9" fmla="*/ 277 h 139"/>
                  <a:gd name="T10" fmla="*/ 0 w 80"/>
                  <a:gd name="T11" fmla="*/ 269 h 1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139">
                    <a:moveTo>
                      <a:pt x="2" y="133"/>
                    </a:moveTo>
                    <a:cubicBezTo>
                      <a:pt x="4" y="123"/>
                      <a:pt x="15" y="112"/>
                      <a:pt x="20" y="104"/>
                    </a:cubicBezTo>
                    <a:cubicBezTo>
                      <a:pt x="28" y="91"/>
                      <a:pt x="36" y="78"/>
                      <a:pt x="44" y="65"/>
                    </a:cubicBezTo>
                    <a:cubicBezTo>
                      <a:pt x="58" y="45"/>
                      <a:pt x="70" y="23"/>
                      <a:pt x="80" y="0"/>
                    </a:cubicBezTo>
                    <a:cubicBezTo>
                      <a:pt x="62" y="47"/>
                      <a:pt x="43" y="107"/>
                      <a:pt x="2" y="139"/>
                    </a:cubicBezTo>
                    <a:cubicBezTo>
                      <a:pt x="0" y="138"/>
                      <a:pt x="1" y="137"/>
                      <a:pt x="0" y="13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8" name="Freeform 470">
                <a:extLst>
                  <a:ext uri="{FF2B5EF4-FFF2-40B4-BE49-F238E27FC236}">
                    <a16:creationId xmlns:a16="http://schemas.microsoft.com/office/drawing/2014/main" id="{2E25418A-85CC-4CCE-B40E-BEEF2CEB9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3515"/>
                <a:ext cx="69" cy="87"/>
              </a:xfrm>
              <a:custGeom>
                <a:avLst/>
                <a:gdLst>
                  <a:gd name="T0" fmla="*/ 0 w 55"/>
                  <a:gd name="T1" fmla="*/ 0 h 69"/>
                  <a:gd name="T2" fmla="*/ 87 w 55"/>
                  <a:gd name="T3" fmla="*/ 139 h 69"/>
                  <a:gd name="T4" fmla="*/ 14 w 55"/>
                  <a:gd name="T5" fmla="*/ 1 h 6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69">
                    <a:moveTo>
                      <a:pt x="0" y="0"/>
                    </a:moveTo>
                    <a:cubicBezTo>
                      <a:pt x="34" y="10"/>
                      <a:pt x="45" y="35"/>
                      <a:pt x="44" y="69"/>
                    </a:cubicBezTo>
                    <a:cubicBezTo>
                      <a:pt x="55" y="31"/>
                      <a:pt x="45" y="11"/>
                      <a:pt x="7" y="1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9" name="Freeform 471">
                <a:extLst>
                  <a:ext uri="{FF2B5EF4-FFF2-40B4-BE49-F238E27FC236}">
                    <a16:creationId xmlns:a16="http://schemas.microsoft.com/office/drawing/2014/main" id="{BC43B5B4-D318-46AD-9D04-BEE314B56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3559"/>
                <a:ext cx="91" cy="95"/>
              </a:xfrm>
              <a:custGeom>
                <a:avLst/>
                <a:gdLst>
                  <a:gd name="T0" fmla="*/ 53 w 72"/>
                  <a:gd name="T1" fmla="*/ 0 h 76"/>
                  <a:gd name="T2" fmla="*/ 145 w 72"/>
                  <a:gd name="T3" fmla="*/ 148 h 76"/>
                  <a:gd name="T4" fmla="*/ 38 w 72"/>
                  <a:gd name="T5" fmla="*/ 104 h 76"/>
                  <a:gd name="T6" fmla="*/ 30 w 72"/>
                  <a:gd name="T7" fmla="*/ 10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76">
                    <a:moveTo>
                      <a:pt x="26" y="0"/>
                    </a:moveTo>
                    <a:cubicBezTo>
                      <a:pt x="7" y="31"/>
                      <a:pt x="44" y="67"/>
                      <a:pt x="72" y="75"/>
                    </a:cubicBezTo>
                    <a:cubicBezTo>
                      <a:pt x="53" y="76"/>
                      <a:pt x="31" y="66"/>
                      <a:pt x="19" y="53"/>
                    </a:cubicBezTo>
                    <a:cubicBezTo>
                      <a:pt x="9" y="42"/>
                      <a:pt x="0" y="14"/>
                      <a:pt x="15" y="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0" name="Freeform 472">
                <a:extLst>
                  <a:ext uri="{FF2B5EF4-FFF2-40B4-BE49-F238E27FC236}">
                    <a16:creationId xmlns:a16="http://schemas.microsoft.com/office/drawing/2014/main" id="{B5881678-C0C7-4731-9DDD-0CF9BF64C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3316"/>
                <a:ext cx="96" cy="114"/>
              </a:xfrm>
              <a:custGeom>
                <a:avLst/>
                <a:gdLst>
                  <a:gd name="T0" fmla="*/ 10 w 76"/>
                  <a:gd name="T1" fmla="*/ 6 h 90"/>
                  <a:gd name="T2" fmla="*/ 32 w 76"/>
                  <a:gd name="T3" fmla="*/ 14 h 90"/>
                  <a:gd name="T4" fmla="*/ 97 w 76"/>
                  <a:gd name="T5" fmla="*/ 60 h 90"/>
                  <a:gd name="T6" fmla="*/ 125 w 76"/>
                  <a:gd name="T7" fmla="*/ 182 h 90"/>
                  <a:gd name="T8" fmla="*/ 125 w 76"/>
                  <a:gd name="T9" fmla="*/ 62 h 90"/>
                  <a:gd name="T10" fmla="*/ 25 w 76"/>
                  <a:gd name="T11" fmla="*/ 0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90">
                    <a:moveTo>
                      <a:pt x="5" y="3"/>
                    </a:moveTo>
                    <a:cubicBezTo>
                      <a:pt x="0" y="0"/>
                      <a:pt x="14" y="6"/>
                      <a:pt x="16" y="7"/>
                    </a:cubicBezTo>
                    <a:cubicBezTo>
                      <a:pt x="29" y="12"/>
                      <a:pt x="39" y="19"/>
                      <a:pt x="48" y="29"/>
                    </a:cubicBezTo>
                    <a:cubicBezTo>
                      <a:pt x="58" y="40"/>
                      <a:pt x="76" y="78"/>
                      <a:pt x="62" y="90"/>
                    </a:cubicBezTo>
                    <a:cubicBezTo>
                      <a:pt x="74" y="74"/>
                      <a:pt x="75" y="47"/>
                      <a:pt x="62" y="31"/>
                    </a:cubicBezTo>
                    <a:cubicBezTo>
                      <a:pt x="51" y="16"/>
                      <a:pt x="21" y="13"/>
                      <a:pt x="13" y="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1" name="Freeform 473">
                <a:extLst>
                  <a:ext uri="{FF2B5EF4-FFF2-40B4-BE49-F238E27FC236}">
                    <a16:creationId xmlns:a16="http://schemas.microsoft.com/office/drawing/2014/main" id="{559B9E11-7C20-4A3B-A260-1FEC99F99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3274"/>
                <a:ext cx="46" cy="100"/>
              </a:xfrm>
              <a:custGeom>
                <a:avLst/>
                <a:gdLst>
                  <a:gd name="T0" fmla="*/ 0 w 37"/>
                  <a:gd name="T1" fmla="*/ 5 h 80"/>
                  <a:gd name="T2" fmla="*/ 17 w 37"/>
                  <a:gd name="T3" fmla="*/ 156 h 80"/>
                  <a:gd name="T4" fmla="*/ 68 w 37"/>
                  <a:gd name="T5" fmla="*/ 64 h 80"/>
                  <a:gd name="T6" fmla="*/ 9 w 37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80">
                    <a:moveTo>
                      <a:pt x="0" y="2"/>
                    </a:moveTo>
                    <a:cubicBezTo>
                      <a:pt x="23" y="20"/>
                      <a:pt x="23" y="54"/>
                      <a:pt x="9" y="80"/>
                    </a:cubicBezTo>
                    <a:cubicBezTo>
                      <a:pt x="18" y="67"/>
                      <a:pt x="37" y="51"/>
                      <a:pt x="35" y="33"/>
                    </a:cubicBezTo>
                    <a:cubicBezTo>
                      <a:pt x="33" y="13"/>
                      <a:pt x="7" y="13"/>
                      <a:pt x="5" y="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2" name="Freeform 474">
                <a:extLst>
                  <a:ext uri="{FF2B5EF4-FFF2-40B4-BE49-F238E27FC236}">
                    <a16:creationId xmlns:a16="http://schemas.microsoft.com/office/drawing/2014/main" id="{62173C0F-C0E1-4189-B9F3-13CC8AE2A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3" y="3192"/>
                <a:ext cx="72" cy="153"/>
              </a:xfrm>
              <a:custGeom>
                <a:avLst/>
                <a:gdLst>
                  <a:gd name="T0" fmla="*/ 0 w 57"/>
                  <a:gd name="T1" fmla="*/ 0 h 122"/>
                  <a:gd name="T2" fmla="*/ 75 w 57"/>
                  <a:gd name="T3" fmla="*/ 132 h 122"/>
                  <a:gd name="T4" fmla="*/ 30 w 57"/>
                  <a:gd name="T5" fmla="*/ 241 h 122"/>
                  <a:gd name="T6" fmla="*/ 77 w 57"/>
                  <a:gd name="T7" fmla="*/ 202 h 122"/>
                  <a:gd name="T8" fmla="*/ 107 w 57"/>
                  <a:gd name="T9" fmla="*/ 107 h 122"/>
                  <a:gd name="T10" fmla="*/ 56 w 57"/>
                  <a:gd name="T11" fmla="*/ 41 h 122"/>
                  <a:gd name="T12" fmla="*/ 6 w 57"/>
                  <a:gd name="T13" fmla="*/ 10 h 1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22">
                    <a:moveTo>
                      <a:pt x="0" y="0"/>
                    </a:moveTo>
                    <a:cubicBezTo>
                      <a:pt x="19" y="20"/>
                      <a:pt x="37" y="36"/>
                      <a:pt x="37" y="67"/>
                    </a:cubicBezTo>
                    <a:cubicBezTo>
                      <a:pt x="36" y="92"/>
                      <a:pt x="27" y="103"/>
                      <a:pt x="15" y="122"/>
                    </a:cubicBezTo>
                    <a:cubicBezTo>
                      <a:pt x="21" y="114"/>
                      <a:pt x="31" y="110"/>
                      <a:pt x="38" y="102"/>
                    </a:cubicBezTo>
                    <a:cubicBezTo>
                      <a:pt x="48" y="89"/>
                      <a:pt x="57" y="71"/>
                      <a:pt x="53" y="54"/>
                    </a:cubicBezTo>
                    <a:cubicBezTo>
                      <a:pt x="51" y="41"/>
                      <a:pt x="39" y="29"/>
                      <a:pt x="28" y="21"/>
                    </a:cubicBezTo>
                    <a:cubicBezTo>
                      <a:pt x="20" y="16"/>
                      <a:pt x="8" y="14"/>
                      <a:pt x="3" y="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3" name="Freeform 475">
                <a:extLst>
                  <a:ext uri="{FF2B5EF4-FFF2-40B4-BE49-F238E27FC236}">
                    <a16:creationId xmlns:a16="http://schemas.microsoft.com/office/drawing/2014/main" id="{CF66CA12-39B0-4948-9D01-8E73CEEC3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2985"/>
                <a:ext cx="57" cy="108"/>
              </a:xfrm>
              <a:custGeom>
                <a:avLst/>
                <a:gdLst>
                  <a:gd name="T0" fmla="*/ 0 w 45"/>
                  <a:gd name="T1" fmla="*/ 0 h 86"/>
                  <a:gd name="T2" fmla="*/ 25 w 45"/>
                  <a:gd name="T3" fmla="*/ 171 h 86"/>
                  <a:gd name="T4" fmla="*/ 8 w 45"/>
                  <a:gd name="T5" fmla="*/ 16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86">
                    <a:moveTo>
                      <a:pt x="0" y="0"/>
                    </a:moveTo>
                    <a:cubicBezTo>
                      <a:pt x="33" y="11"/>
                      <a:pt x="13" y="60"/>
                      <a:pt x="13" y="86"/>
                    </a:cubicBezTo>
                    <a:cubicBezTo>
                      <a:pt x="16" y="71"/>
                      <a:pt x="45" y="4"/>
                      <a:pt x="4" y="8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4" name="Freeform 476">
                <a:extLst>
                  <a:ext uri="{FF2B5EF4-FFF2-40B4-BE49-F238E27FC236}">
                    <a16:creationId xmlns:a16="http://schemas.microsoft.com/office/drawing/2014/main" id="{F0AA96C1-DF62-449D-AFF4-539808F7A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3437"/>
                <a:ext cx="49" cy="178"/>
              </a:xfrm>
              <a:custGeom>
                <a:avLst/>
                <a:gdLst>
                  <a:gd name="T0" fmla="*/ 60 w 39"/>
                  <a:gd name="T1" fmla="*/ 0 h 142"/>
                  <a:gd name="T2" fmla="*/ 55 w 39"/>
                  <a:gd name="T3" fmla="*/ 30 h 142"/>
                  <a:gd name="T4" fmla="*/ 54 w 39"/>
                  <a:gd name="T5" fmla="*/ 130 h 142"/>
                  <a:gd name="T6" fmla="*/ 0 w 39"/>
                  <a:gd name="T7" fmla="*/ 280 h 142"/>
                  <a:gd name="T8" fmla="*/ 72 w 39"/>
                  <a:gd name="T9" fmla="*/ 194 h 142"/>
                  <a:gd name="T10" fmla="*/ 72 w 39"/>
                  <a:gd name="T11" fmla="*/ 73 h 142"/>
                  <a:gd name="T12" fmla="*/ 63 w 39"/>
                  <a:gd name="T13" fmla="*/ 8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42">
                    <a:moveTo>
                      <a:pt x="30" y="0"/>
                    </a:moveTo>
                    <a:cubicBezTo>
                      <a:pt x="27" y="5"/>
                      <a:pt x="28" y="9"/>
                      <a:pt x="28" y="15"/>
                    </a:cubicBezTo>
                    <a:cubicBezTo>
                      <a:pt x="27" y="33"/>
                      <a:pt x="30" y="48"/>
                      <a:pt x="27" y="66"/>
                    </a:cubicBezTo>
                    <a:cubicBezTo>
                      <a:pt x="23" y="92"/>
                      <a:pt x="22" y="126"/>
                      <a:pt x="0" y="142"/>
                    </a:cubicBezTo>
                    <a:cubicBezTo>
                      <a:pt x="15" y="125"/>
                      <a:pt x="33" y="126"/>
                      <a:pt x="36" y="99"/>
                    </a:cubicBezTo>
                    <a:cubicBezTo>
                      <a:pt x="39" y="80"/>
                      <a:pt x="37" y="57"/>
                      <a:pt x="36" y="37"/>
                    </a:cubicBezTo>
                    <a:cubicBezTo>
                      <a:pt x="36" y="28"/>
                      <a:pt x="31" y="10"/>
                      <a:pt x="32" y="4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5" name="Freeform 477">
                <a:extLst>
                  <a:ext uri="{FF2B5EF4-FFF2-40B4-BE49-F238E27FC236}">
                    <a16:creationId xmlns:a16="http://schemas.microsoft.com/office/drawing/2014/main" id="{5B088237-33A5-4D0B-88C9-5E388FAC9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51"/>
                <a:ext cx="69" cy="146"/>
              </a:xfrm>
              <a:custGeom>
                <a:avLst/>
                <a:gdLst>
                  <a:gd name="T0" fmla="*/ 0 w 55"/>
                  <a:gd name="T1" fmla="*/ 0 h 116"/>
                  <a:gd name="T2" fmla="*/ 64 w 55"/>
                  <a:gd name="T3" fmla="*/ 116 h 116"/>
                  <a:gd name="T4" fmla="*/ 99 w 55"/>
                  <a:gd name="T5" fmla="*/ 232 h 116"/>
                  <a:gd name="T6" fmla="*/ 103 w 55"/>
                  <a:gd name="T7" fmla="*/ 188 h 116"/>
                  <a:gd name="T8" fmla="*/ 92 w 55"/>
                  <a:gd name="T9" fmla="*/ 110 h 116"/>
                  <a:gd name="T10" fmla="*/ 51 w 55"/>
                  <a:gd name="T11" fmla="*/ 47 h 116"/>
                  <a:gd name="T12" fmla="*/ 18 w 55"/>
                  <a:gd name="T13" fmla="*/ 14 h 1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16">
                    <a:moveTo>
                      <a:pt x="0" y="0"/>
                    </a:moveTo>
                    <a:cubicBezTo>
                      <a:pt x="12" y="20"/>
                      <a:pt x="25" y="36"/>
                      <a:pt x="33" y="58"/>
                    </a:cubicBezTo>
                    <a:cubicBezTo>
                      <a:pt x="40" y="75"/>
                      <a:pt x="52" y="98"/>
                      <a:pt x="50" y="116"/>
                    </a:cubicBezTo>
                    <a:cubicBezTo>
                      <a:pt x="45" y="110"/>
                      <a:pt x="50" y="102"/>
                      <a:pt x="52" y="94"/>
                    </a:cubicBezTo>
                    <a:cubicBezTo>
                      <a:pt x="55" y="80"/>
                      <a:pt x="52" y="68"/>
                      <a:pt x="46" y="55"/>
                    </a:cubicBezTo>
                    <a:cubicBezTo>
                      <a:pt x="41" y="43"/>
                      <a:pt x="35" y="32"/>
                      <a:pt x="26" y="23"/>
                    </a:cubicBezTo>
                    <a:cubicBezTo>
                      <a:pt x="20" y="18"/>
                      <a:pt x="12" y="15"/>
                      <a:pt x="9" y="7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6" name="Freeform 478">
                <a:extLst>
                  <a:ext uri="{FF2B5EF4-FFF2-40B4-BE49-F238E27FC236}">
                    <a16:creationId xmlns:a16="http://schemas.microsoft.com/office/drawing/2014/main" id="{1707029D-E708-46AF-8124-96CDEE149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973"/>
                <a:ext cx="38" cy="75"/>
              </a:xfrm>
              <a:custGeom>
                <a:avLst/>
                <a:gdLst>
                  <a:gd name="T0" fmla="*/ 30 w 30"/>
                  <a:gd name="T1" fmla="*/ 0 h 59"/>
                  <a:gd name="T2" fmla="*/ 61 w 30"/>
                  <a:gd name="T3" fmla="*/ 121 h 59"/>
                  <a:gd name="T4" fmla="*/ 25 w 30"/>
                  <a:gd name="T5" fmla="*/ 6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59">
                    <a:moveTo>
                      <a:pt x="15" y="0"/>
                    </a:moveTo>
                    <a:cubicBezTo>
                      <a:pt x="13" y="17"/>
                      <a:pt x="13" y="50"/>
                      <a:pt x="30" y="59"/>
                    </a:cubicBezTo>
                    <a:cubicBezTo>
                      <a:pt x="10" y="54"/>
                      <a:pt x="0" y="18"/>
                      <a:pt x="13" y="3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7" name="Freeform 479">
                <a:extLst>
                  <a:ext uri="{FF2B5EF4-FFF2-40B4-BE49-F238E27FC236}">
                    <a16:creationId xmlns:a16="http://schemas.microsoft.com/office/drawing/2014/main" id="{61B7F195-4FEE-4591-AE3F-0B5E80208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803"/>
                <a:ext cx="49" cy="76"/>
              </a:xfrm>
              <a:custGeom>
                <a:avLst/>
                <a:gdLst>
                  <a:gd name="T0" fmla="*/ 39 w 39"/>
                  <a:gd name="T1" fmla="*/ 0 h 61"/>
                  <a:gd name="T2" fmla="*/ 44 w 39"/>
                  <a:gd name="T3" fmla="*/ 70 h 61"/>
                  <a:gd name="T4" fmla="*/ 78 w 39"/>
                  <a:gd name="T5" fmla="*/ 118 h 61"/>
                  <a:gd name="T6" fmla="*/ 36 w 39"/>
                  <a:gd name="T7" fmla="*/ 9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61">
                    <a:moveTo>
                      <a:pt x="20" y="0"/>
                    </a:moveTo>
                    <a:cubicBezTo>
                      <a:pt x="22" y="11"/>
                      <a:pt x="17" y="23"/>
                      <a:pt x="22" y="36"/>
                    </a:cubicBezTo>
                    <a:cubicBezTo>
                      <a:pt x="26" y="45"/>
                      <a:pt x="33" y="53"/>
                      <a:pt x="39" y="61"/>
                    </a:cubicBezTo>
                    <a:cubicBezTo>
                      <a:pt x="8" y="61"/>
                      <a:pt x="0" y="27"/>
                      <a:pt x="18" y="5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8" name="Freeform 480">
                <a:extLst>
                  <a:ext uri="{FF2B5EF4-FFF2-40B4-BE49-F238E27FC236}">
                    <a16:creationId xmlns:a16="http://schemas.microsoft.com/office/drawing/2014/main" id="{018F0EB0-6C84-4C8A-85CF-EB6FC417E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794"/>
                <a:ext cx="53" cy="63"/>
              </a:xfrm>
              <a:custGeom>
                <a:avLst/>
                <a:gdLst>
                  <a:gd name="T0" fmla="*/ 5 w 42"/>
                  <a:gd name="T1" fmla="*/ 0 h 50"/>
                  <a:gd name="T2" fmla="*/ 85 w 42"/>
                  <a:gd name="T3" fmla="*/ 59 h 50"/>
                  <a:gd name="T4" fmla="*/ 1 w 42"/>
                  <a:gd name="T5" fmla="*/ 13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50">
                    <a:moveTo>
                      <a:pt x="2" y="0"/>
                    </a:moveTo>
                    <a:cubicBezTo>
                      <a:pt x="9" y="18"/>
                      <a:pt x="23" y="30"/>
                      <a:pt x="42" y="29"/>
                    </a:cubicBezTo>
                    <a:cubicBezTo>
                      <a:pt x="30" y="50"/>
                      <a:pt x="0" y="23"/>
                      <a:pt x="1" y="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9" name="Freeform 481">
                <a:extLst>
                  <a:ext uri="{FF2B5EF4-FFF2-40B4-BE49-F238E27FC236}">
                    <a16:creationId xmlns:a16="http://schemas.microsoft.com/office/drawing/2014/main" id="{56FB8A45-CF58-45D5-8255-6D2FF3417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932"/>
                <a:ext cx="48" cy="47"/>
              </a:xfrm>
              <a:custGeom>
                <a:avLst/>
                <a:gdLst>
                  <a:gd name="T0" fmla="*/ 1 w 38"/>
                  <a:gd name="T1" fmla="*/ 0 h 37"/>
                  <a:gd name="T2" fmla="*/ 77 w 38"/>
                  <a:gd name="T3" fmla="*/ 46 h 37"/>
                  <a:gd name="T4" fmla="*/ 1 w 38"/>
                  <a:gd name="T5" fmla="*/ 14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7">
                    <a:moveTo>
                      <a:pt x="1" y="0"/>
                    </a:moveTo>
                    <a:cubicBezTo>
                      <a:pt x="8" y="12"/>
                      <a:pt x="23" y="27"/>
                      <a:pt x="38" y="22"/>
                    </a:cubicBezTo>
                    <a:cubicBezTo>
                      <a:pt x="27" y="37"/>
                      <a:pt x="0" y="25"/>
                      <a:pt x="1" y="7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0" name="Freeform 482">
                <a:extLst>
                  <a:ext uri="{FF2B5EF4-FFF2-40B4-BE49-F238E27FC236}">
                    <a16:creationId xmlns:a16="http://schemas.microsoft.com/office/drawing/2014/main" id="{813067E4-9E52-491F-AB94-DFE4D0E22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2538"/>
                <a:ext cx="55" cy="62"/>
              </a:xfrm>
              <a:custGeom>
                <a:avLst/>
                <a:gdLst>
                  <a:gd name="T0" fmla="*/ 0 w 44"/>
                  <a:gd name="T1" fmla="*/ 47 h 50"/>
                  <a:gd name="T2" fmla="*/ 86 w 44"/>
                  <a:gd name="T3" fmla="*/ 95 h 50"/>
                  <a:gd name="T4" fmla="*/ 14 w 44"/>
                  <a:gd name="T5" fmla="*/ 31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50">
                    <a:moveTo>
                      <a:pt x="0" y="25"/>
                    </a:moveTo>
                    <a:cubicBezTo>
                      <a:pt x="21" y="8"/>
                      <a:pt x="38" y="34"/>
                      <a:pt x="44" y="50"/>
                    </a:cubicBezTo>
                    <a:cubicBezTo>
                      <a:pt x="37" y="35"/>
                      <a:pt x="35" y="0"/>
                      <a:pt x="7" y="1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1" name="Freeform 483">
                <a:extLst>
                  <a:ext uri="{FF2B5EF4-FFF2-40B4-BE49-F238E27FC236}">
                    <a16:creationId xmlns:a16="http://schemas.microsoft.com/office/drawing/2014/main" id="{040E0609-5AEA-4AEF-8415-22348FF5C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432"/>
                <a:ext cx="32" cy="55"/>
              </a:xfrm>
              <a:custGeom>
                <a:avLst/>
                <a:gdLst>
                  <a:gd name="T0" fmla="*/ 47 w 26"/>
                  <a:gd name="T1" fmla="*/ 10 h 44"/>
                  <a:gd name="T2" fmla="*/ 0 w 26"/>
                  <a:gd name="T3" fmla="*/ 86 h 44"/>
                  <a:gd name="T4" fmla="*/ 48 w 26"/>
                  <a:gd name="T5" fmla="*/ 0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4">
                    <a:moveTo>
                      <a:pt x="25" y="5"/>
                    </a:moveTo>
                    <a:cubicBezTo>
                      <a:pt x="9" y="10"/>
                      <a:pt x="2" y="28"/>
                      <a:pt x="0" y="44"/>
                    </a:cubicBezTo>
                    <a:cubicBezTo>
                      <a:pt x="4" y="30"/>
                      <a:pt x="10" y="6"/>
                      <a:pt x="26" y="0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2" name="Freeform 484">
                <a:extLst>
                  <a:ext uri="{FF2B5EF4-FFF2-40B4-BE49-F238E27FC236}">
                    <a16:creationId xmlns:a16="http://schemas.microsoft.com/office/drawing/2014/main" id="{F3EBB2B5-1C18-4D1D-A980-1ABF5E78A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342"/>
                <a:ext cx="54" cy="98"/>
              </a:xfrm>
              <a:custGeom>
                <a:avLst/>
                <a:gdLst>
                  <a:gd name="T0" fmla="*/ 85 w 43"/>
                  <a:gd name="T1" fmla="*/ 25 h 78"/>
                  <a:gd name="T2" fmla="*/ 0 w 43"/>
                  <a:gd name="T3" fmla="*/ 155 h 78"/>
                  <a:gd name="T4" fmla="*/ 85 w 43"/>
                  <a:gd name="T5" fmla="*/ 18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78">
                    <a:moveTo>
                      <a:pt x="43" y="13"/>
                    </a:moveTo>
                    <a:cubicBezTo>
                      <a:pt x="12" y="0"/>
                      <a:pt x="4" y="61"/>
                      <a:pt x="0" y="78"/>
                    </a:cubicBezTo>
                    <a:cubicBezTo>
                      <a:pt x="0" y="53"/>
                      <a:pt x="12" y="10"/>
                      <a:pt x="43" y="9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3" name="Freeform 485">
                <a:extLst>
                  <a:ext uri="{FF2B5EF4-FFF2-40B4-BE49-F238E27FC236}">
                    <a16:creationId xmlns:a16="http://schemas.microsoft.com/office/drawing/2014/main" id="{DF3DFD94-A189-486B-B6FF-709B9CF9B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9" y="2216"/>
                <a:ext cx="36" cy="88"/>
              </a:xfrm>
              <a:custGeom>
                <a:avLst/>
                <a:gdLst>
                  <a:gd name="T0" fmla="*/ 24 w 29"/>
                  <a:gd name="T1" fmla="*/ 0 h 70"/>
                  <a:gd name="T2" fmla="*/ 0 w 29"/>
                  <a:gd name="T3" fmla="*/ 140 h 70"/>
                  <a:gd name="T4" fmla="*/ 47 w 29"/>
                  <a:gd name="T5" fmla="*/ 82 h 70"/>
                  <a:gd name="T6" fmla="*/ 30 w 29"/>
                  <a:gd name="T7" fmla="*/ 13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70">
                    <a:moveTo>
                      <a:pt x="12" y="0"/>
                    </a:moveTo>
                    <a:cubicBezTo>
                      <a:pt x="21" y="25"/>
                      <a:pt x="23" y="53"/>
                      <a:pt x="0" y="70"/>
                    </a:cubicBezTo>
                    <a:cubicBezTo>
                      <a:pt x="12" y="63"/>
                      <a:pt x="21" y="55"/>
                      <a:pt x="25" y="41"/>
                    </a:cubicBezTo>
                    <a:cubicBezTo>
                      <a:pt x="29" y="26"/>
                      <a:pt x="20" y="20"/>
                      <a:pt x="15" y="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4" name="Freeform 486">
                <a:extLst>
                  <a:ext uri="{FF2B5EF4-FFF2-40B4-BE49-F238E27FC236}">
                    <a16:creationId xmlns:a16="http://schemas.microsoft.com/office/drawing/2014/main" id="{2F896321-FDAA-4304-95A1-23240F25A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67"/>
                <a:ext cx="89" cy="157"/>
              </a:xfrm>
              <a:custGeom>
                <a:avLst/>
                <a:gdLst>
                  <a:gd name="T0" fmla="*/ 135 w 71"/>
                  <a:gd name="T1" fmla="*/ 0 h 125"/>
                  <a:gd name="T2" fmla="*/ 93 w 71"/>
                  <a:gd name="T3" fmla="*/ 154 h 125"/>
                  <a:gd name="T4" fmla="*/ 0 w 71"/>
                  <a:gd name="T5" fmla="*/ 201 h 125"/>
                  <a:gd name="T6" fmla="*/ 99 w 71"/>
                  <a:gd name="T7" fmla="*/ 202 h 125"/>
                  <a:gd name="T8" fmla="*/ 134 w 71"/>
                  <a:gd name="T9" fmla="*/ 31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25">
                    <a:moveTo>
                      <a:pt x="69" y="0"/>
                    </a:moveTo>
                    <a:cubicBezTo>
                      <a:pt x="71" y="22"/>
                      <a:pt x="57" y="58"/>
                      <a:pt x="47" y="78"/>
                    </a:cubicBezTo>
                    <a:cubicBezTo>
                      <a:pt x="42" y="88"/>
                      <a:pt x="9" y="120"/>
                      <a:pt x="0" y="101"/>
                    </a:cubicBezTo>
                    <a:cubicBezTo>
                      <a:pt x="18" y="103"/>
                      <a:pt x="31" y="125"/>
                      <a:pt x="50" y="102"/>
                    </a:cubicBezTo>
                    <a:cubicBezTo>
                      <a:pt x="67" y="82"/>
                      <a:pt x="65" y="41"/>
                      <a:pt x="68" y="16"/>
                    </a:cubicBezTo>
                  </a:path>
                </a:pathLst>
              </a:custGeom>
              <a:solidFill>
                <a:srgbClr val="F2E9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533" name="Freeform 488">
              <a:extLst>
                <a:ext uri="{FF2B5EF4-FFF2-40B4-BE49-F238E27FC236}">
                  <a16:creationId xmlns:a16="http://schemas.microsoft.com/office/drawing/2014/main" id="{BDFA890A-DB1E-4DD0-8D25-6F53F4FD0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024"/>
              <a:ext cx="60" cy="89"/>
            </a:xfrm>
            <a:custGeom>
              <a:avLst/>
              <a:gdLst>
                <a:gd name="T0" fmla="*/ 76 w 48"/>
                <a:gd name="T1" fmla="*/ 0 h 71"/>
                <a:gd name="T2" fmla="*/ 94 w 48"/>
                <a:gd name="T3" fmla="*/ 140 h 71"/>
                <a:gd name="T4" fmla="*/ 68 w 48"/>
                <a:gd name="T5" fmla="*/ 5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71">
                  <a:moveTo>
                    <a:pt x="39" y="0"/>
                  </a:moveTo>
                  <a:cubicBezTo>
                    <a:pt x="13" y="15"/>
                    <a:pt x="33" y="56"/>
                    <a:pt x="48" y="71"/>
                  </a:cubicBezTo>
                  <a:cubicBezTo>
                    <a:pt x="24" y="67"/>
                    <a:pt x="0" y="5"/>
                    <a:pt x="34" y="2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Freeform 489">
              <a:extLst>
                <a:ext uri="{FF2B5EF4-FFF2-40B4-BE49-F238E27FC236}">
                  <a16:creationId xmlns:a16="http://schemas.microsoft.com/office/drawing/2014/main" id="{97DFF018-ECFB-4128-9E6E-72D8FBD6E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937"/>
              <a:ext cx="30" cy="59"/>
            </a:xfrm>
            <a:custGeom>
              <a:avLst/>
              <a:gdLst>
                <a:gd name="T0" fmla="*/ 29 w 24"/>
                <a:gd name="T1" fmla="*/ 0 h 47"/>
                <a:gd name="T2" fmla="*/ 48 w 24"/>
                <a:gd name="T3" fmla="*/ 93 h 47"/>
                <a:gd name="T4" fmla="*/ 24 w 24"/>
                <a:gd name="T5" fmla="*/ 1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7">
                  <a:moveTo>
                    <a:pt x="14" y="0"/>
                  </a:moveTo>
                  <a:cubicBezTo>
                    <a:pt x="7" y="12"/>
                    <a:pt x="8" y="39"/>
                    <a:pt x="24" y="47"/>
                  </a:cubicBezTo>
                  <a:cubicBezTo>
                    <a:pt x="5" y="41"/>
                    <a:pt x="0" y="15"/>
                    <a:pt x="12" y="1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Freeform 490">
              <a:extLst>
                <a:ext uri="{FF2B5EF4-FFF2-40B4-BE49-F238E27FC236}">
                  <a16:creationId xmlns:a16="http://schemas.microsoft.com/office/drawing/2014/main" id="{C1B9EB47-5BFC-4A22-842A-710A51C78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2" y="1843"/>
              <a:ext cx="21" cy="70"/>
            </a:xfrm>
            <a:custGeom>
              <a:avLst/>
              <a:gdLst>
                <a:gd name="T0" fmla="*/ 9 w 17"/>
                <a:gd name="T1" fmla="*/ 0 h 56"/>
                <a:gd name="T2" fmla="*/ 17 w 17"/>
                <a:gd name="T3" fmla="*/ 48 h 56"/>
                <a:gd name="T4" fmla="*/ 0 w 17"/>
                <a:gd name="T5" fmla="*/ 110 h 56"/>
                <a:gd name="T6" fmla="*/ 9 w 17"/>
                <a:gd name="T7" fmla="*/ 5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6">
                  <a:moveTo>
                    <a:pt x="5" y="0"/>
                  </a:moveTo>
                  <a:cubicBezTo>
                    <a:pt x="4" y="7"/>
                    <a:pt x="10" y="16"/>
                    <a:pt x="9" y="24"/>
                  </a:cubicBezTo>
                  <a:cubicBezTo>
                    <a:pt x="9" y="36"/>
                    <a:pt x="1" y="45"/>
                    <a:pt x="0" y="56"/>
                  </a:cubicBezTo>
                  <a:cubicBezTo>
                    <a:pt x="8" y="35"/>
                    <a:pt x="17" y="25"/>
                    <a:pt x="5" y="2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491">
              <a:extLst>
                <a:ext uri="{FF2B5EF4-FFF2-40B4-BE49-F238E27FC236}">
                  <a16:creationId xmlns:a16="http://schemas.microsoft.com/office/drawing/2014/main" id="{782E07F1-A1E1-4CB9-9B39-278330863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1902"/>
              <a:ext cx="35" cy="49"/>
            </a:xfrm>
            <a:custGeom>
              <a:avLst/>
              <a:gdLst>
                <a:gd name="T0" fmla="*/ 6 w 28"/>
                <a:gd name="T1" fmla="*/ 10 h 39"/>
                <a:gd name="T2" fmla="*/ 24 w 28"/>
                <a:gd name="T3" fmla="*/ 25 h 39"/>
                <a:gd name="T4" fmla="*/ 31 w 28"/>
                <a:gd name="T5" fmla="*/ 78 h 39"/>
                <a:gd name="T6" fmla="*/ 0 w 28"/>
                <a:gd name="T7" fmla="*/ 6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9">
                  <a:moveTo>
                    <a:pt x="3" y="5"/>
                  </a:moveTo>
                  <a:cubicBezTo>
                    <a:pt x="1" y="0"/>
                    <a:pt x="10" y="10"/>
                    <a:pt x="12" y="13"/>
                  </a:cubicBezTo>
                  <a:cubicBezTo>
                    <a:pt x="17" y="21"/>
                    <a:pt x="16" y="30"/>
                    <a:pt x="16" y="39"/>
                  </a:cubicBezTo>
                  <a:cubicBezTo>
                    <a:pt x="28" y="18"/>
                    <a:pt x="15" y="11"/>
                    <a:pt x="0" y="3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Freeform 492">
              <a:extLst>
                <a:ext uri="{FF2B5EF4-FFF2-40B4-BE49-F238E27FC236}">
                  <a16:creationId xmlns:a16="http://schemas.microsoft.com/office/drawing/2014/main" id="{E507B5F9-3A07-4886-AD8A-1FE890A57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1826"/>
              <a:ext cx="57" cy="51"/>
            </a:xfrm>
            <a:custGeom>
              <a:avLst/>
              <a:gdLst>
                <a:gd name="T0" fmla="*/ 0 w 45"/>
                <a:gd name="T1" fmla="*/ 0 h 40"/>
                <a:gd name="T2" fmla="*/ 91 w 45"/>
                <a:gd name="T3" fmla="*/ 69 h 40"/>
                <a:gd name="T4" fmla="*/ 0 w 45"/>
                <a:gd name="T5" fmla="*/ 1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0">
                  <a:moveTo>
                    <a:pt x="0" y="0"/>
                  </a:moveTo>
                  <a:cubicBezTo>
                    <a:pt x="5" y="19"/>
                    <a:pt x="30" y="25"/>
                    <a:pt x="45" y="33"/>
                  </a:cubicBezTo>
                  <a:cubicBezTo>
                    <a:pt x="24" y="40"/>
                    <a:pt x="2" y="29"/>
                    <a:pt x="0" y="5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Freeform 493">
              <a:extLst>
                <a:ext uri="{FF2B5EF4-FFF2-40B4-BE49-F238E27FC236}">
                  <a16:creationId xmlns:a16="http://schemas.microsoft.com/office/drawing/2014/main" id="{3FEDACCA-DDF5-4D08-B094-457D4444C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1727"/>
              <a:ext cx="18" cy="49"/>
            </a:xfrm>
            <a:custGeom>
              <a:avLst/>
              <a:gdLst>
                <a:gd name="T0" fmla="*/ 19 w 14"/>
                <a:gd name="T1" fmla="*/ 6 h 39"/>
                <a:gd name="T2" fmla="*/ 17 w 14"/>
                <a:gd name="T3" fmla="*/ 78 h 39"/>
                <a:gd name="T4" fmla="*/ 30 w 14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9">
                  <a:moveTo>
                    <a:pt x="9" y="3"/>
                  </a:moveTo>
                  <a:cubicBezTo>
                    <a:pt x="6" y="14"/>
                    <a:pt x="4" y="28"/>
                    <a:pt x="8" y="39"/>
                  </a:cubicBezTo>
                  <a:cubicBezTo>
                    <a:pt x="7" y="25"/>
                    <a:pt x="0" y="10"/>
                    <a:pt x="14" y="0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494">
              <a:extLst>
                <a:ext uri="{FF2B5EF4-FFF2-40B4-BE49-F238E27FC236}">
                  <a16:creationId xmlns:a16="http://schemas.microsoft.com/office/drawing/2014/main" id="{34A0014D-C274-4283-8A31-2B1389A0D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735"/>
              <a:ext cx="44" cy="44"/>
            </a:xfrm>
            <a:custGeom>
              <a:avLst/>
              <a:gdLst>
                <a:gd name="T0" fmla="*/ 54 w 35"/>
                <a:gd name="T1" fmla="*/ 0 h 35"/>
                <a:gd name="T2" fmla="*/ 0 w 35"/>
                <a:gd name="T3" fmla="*/ 69 h 35"/>
                <a:gd name="T4" fmla="*/ 62 w 3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5">
                  <a:moveTo>
                    <a:pt x="27" y="0"/>
                  </a:moveTo>
                  <a:cubicBezTo>
                    <a:pt x="29" y="18"/>
                    <a:pt x="14" y="32"/>
                    <a:pt x="0" y="35"/>
                  </a:cubicBezTo>
                  <a:cubicBezTo>
                    <a:pt x="14" y="34"/>
                    <a:pt x="35" y="16"/>
                    <a:pt x="31" y="0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495">
              <a:extLst>
                <a:ext uri="{FF2B5EF4-FFF2-40B4-BE49-F238E27FC236}">
                  <a16:creationId xmlns:a16="http://schemas.microsoft.com/office/drawing/2014/main" id="{B5B609C2-9511-4D00-A899-D3ED9F2D0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1595"/>
              <a:ext cx="33" cy="68"/>
            </a:xfrm>
            <a:custGeom>
              <a:avLst/>
              <a:gdLst>
                <a:gd name="T0" fmla="*/ 0 w 26"/>
                <a:gd name="T1" fmla="*/ 13 h 54"/>
                <a:gd name="T2" fmla="*/ 47 w 26"/>
                <a:gd name="T3" fmla="*/ 108 h 54"/>
                <a:gd name="T4" fmla="*/ 46 w 26"/>
                <a:gd name="T5" fmla="*/ 55 h 54"/>
                <a:gd name="T6" fmla="*/ 6 w 26"/>
                <a:gd name="T7" fmla="*/ 13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54">
                  <a:moveTo>
                    <a:pt x="0" y="6"/>
                  </a:moveTo>
                  <a:cubicBezTo>
                    <a:pt x="5" y="0"/>
                    <a:pt x="22" y="46"/>
                    <a:pt x="23" y="54"/>
                  </a:cubicBezTo>
                  <a:cubicBezTo>
                    <a:pt x="22" y="44"/>
                    <a:pt x="26" y="37"/>
                    <a:pt x="22" y="28"/>
                  </a:cubicBezTo>
                  <a:cubicBezTo>
                    <a:pt x="18" y="20"/>
                    <a:pt x="8" y="13"/>
                    <a:pt x="3" y="6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496">
              <a:extLst>
                <a:ext uri="{FF2B5EF4-FFF2-40B4-BE49-F238E27FC236}">
                  <a16:creationId xmlns:a16="http://schemas.microsoft.com/office/drawing/2014/main" id="{15B2C460-2D70-4811-92F9-C836C5332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03"/>
              <a:ext cx="46" cy="69"/>
            </a:xfrm>
            <a:custGeom>
              <a:avLst/>
              <a:gdLst>
                <a:gd name="T0" fmla="*/ 0 w 36"/>
                <a:gd name="T1" fmla="*/ 0 h 55"/>
                <a:gd name="T2" fmla="*/ 65 w 36"/>
                <a:gd name="T3" fmla="*/ 109 h 55"/>
                <a:gd name="T4" fmla="*/ 8 w 36"/>
                <a:gd name="T5" fmla="*/ 1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5">
                  <a:moveTo>
                    <a:pt x="0" y="0"/>
                  </a:moveTo>
                  <a:cubicBezTo>
                    <a:pt x="15" y="15"/>
                    <a:pt x="36" y="29"/>
                    <a:pt x="31" y="55"/>
                  </a:cubicBezTo>
                  <a:cubicBezTo>
                    <a:pt x="26" y="40"/>
                    <a:pt x="32" y="1"/>
                    <a:pt x="4" y="1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Freeform 497">
              <a:extLst>
                <a:ext uri="{FF2B5EF4-FFF2-40B4-BE49-F238E27FC236}">
                  <a16:creationId xmlns:a16="http://schemas.microsoft.com/office/drawing/2014/main" id="{358D6C33-EF56-4C28-A7F0-5D7024AD9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693"/>
              <a:ext cx="27" cy="33"/>
            </a:xfrm>
            <a:custGeom>
              <a:avLst/>
              <a:gdLst>
                <a:gd name="T0" fmla="*/ 36 w 21"/>
                <a:gd name="T1" fmla="*/ 0 h 26"/>
                <a:gd name="T2" fmla="*/ 0 w 21"/>
                <a:gd name="T3" fmla="*/ 47 h 26"/>
                <a:gd name="T4" fmla="*/ 39 w 21"/>
                <a:gd name="T5" fmla="*/ 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6">
                  <a:moveTo>
                    <a:pt x="17" y="0"/>
                  </a:moveTo>
                  <a:cubicBezTo>
                    <a:pt x="20" y="9"/>
                    <a:pt x="8" y="21"/>
                    <a:pt x="0" y="23"/>
                  </a:cubicBezTo>
                  <a:cubicBezTo>
                    <a:pt x="13" y="26"/>
                    <a:pt x="21" y="18"/>
                    <a:pt x="18" y="4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Freeform 498">
              <a:extLst>
                <a:ext uri="{FF2B5EF4-FFF2-40B4-BE49-F238E27FC236}">
                  <a16:creationId xmlns:a16="http://schemas.microsoft.com/office/drawing/2014/main" id="{BB66B4AD-DD71-496E-81FE-49C6D4BFC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784"/>
              <a:ext cx="42" cy="65"/>
            </a:xfrm>
            <a:custGeom>
              <a:avLst/>
              <a:gdLst>
                <a:gd name="T0" fmla="*/ 67 w 33"/>
                <a:gd name="T1" fmla="*/ 0 h 52"/>
                <a:gd name="T2" fmla="*/ 22 w 33"/>
                <a:gd name="T3" fmla="*/ 101 h 52"/>
                <a:gd name="T4" fmla="*/ 66 w 3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52">
                  <a:moveTo>
                    <a:pt x="33" y="0"/>
                  </a:moveTo>
                  <a:cubicBezTo>
                    <a:pt x="24" y="17"/>
                    <a:pt x="15" y="32"/>
                    <a:pt x="10" y="52"/>
                  </a:cubicBezTo>
                  <a:cubicBezTo>
                    <a:pt x="0" y="35"/>
                    <a:pt x="14" y="6"/>
                    <a:pt x="32" y="0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Freeform 499">
              <a:extLst>
                <a:ext uri="{FF2B5EF4-FFF2-40B4-BE49-F238E27FC236}">
                  <a16:creationId xmlns:a16="http://schemas.microsoft.com/office/drawing/2014/main" id="{78F8D8BC-44AB-4ABE-B011-97D2069AB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555"/>
              <a:ext cx="141" cy="33"/>
            </a:xfrm>
            <a:custGeom>
              <a:avLst/>
              <a:gdLst>
                <a:gd name="T0" fmla="*/ 0 w 112"/>
                <a:gd name="T1" fmla="*/ 32 h 26"/>
                <a:gd name="T2" fmla="*/ 116 w 112"/>
                <a:gd name="T3" fmla="*/ 0 h 26"/>
                <a:gd name="T4" fmla="*/ 224 w 112"/>
                <a:gd name="T5" fmla="*/ 53 h 26"/>
                <a:gd name="T6" fmla="*/ 110 w 112"/>
                <a:gd name="T7" fmla="*/ 28 h 26"/>
                <a:gd name="T8" fmla="*/ 1 w 112"/>
                <a:gd name="T9" fmla="*/ 3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26">
                  <a:moveTo>
                    <a:pt x="0" y="16"/>
                  </a:moveTo>
                  <a:cubicBezTo>
                    <a:pt x="11" y="4"/>
                    <a:pt x="42" y="1"/>
                    <a:pt x="58" y="0"/>
                  </a:cubicBezTo>
                  <a:cubicBezTo>
                    <a:pt x="78" y="0"/>
                    <a:pt x="100" y="11"/>
                    <a:pt x="112" y="26"/>
                  </a:cubicBezTo>
                  <a:cubicBezTo>
                    <a:pt x="92" y="23"/>
                    <a:pt x="75" y="14"/>
                    <a:pt x="55" y="13"/>
                  </a:cubicBezTo>
                  <a:cubicBezTo>
                    <a:pt x="37" y="12"/>
                    <a:pt x="15" y="15"/>
                    <a:pt x="1" y="16"/>
                  </a:cubicBezTo>
                </a:path>
              </a:pathLst>
            </a:custGeom>
            <a:solidFill>
              <a:srgbClr val="F2E9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500">
              <a:extLst>
                <a:ext uri="{FF2B5EF4-FFF2-40B4-BE49-F238E27FC236}">
                  <a16:creationId xmlns:a16="http://schemas.microsoft.com/office/drawing/2014/main" id="{D070AD7A-B096-4F6A-B238-69FFF581A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470"/>
              <a:ext cx="43" cy="66"/>
            </a:xfrm>
            <a:custGeom>
              <a:avLst/>
              <a:gdLst>
                <a:gd name="T0" fmla="*/ 10 w 34"/>
                <a:gd name="T1" fmla="*/ 0 h 53"/>
                <a:gd name="T2" fmla="*/ 43 w 34"/>
                <a:gd name="T3" fmla="*/ 80 h 53"/>
                <a:gd name="T4" fmla="*/ 6 w 34"/>
                <a:gd name="T5" fmla="*/ 9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53">
                  <a:moveTo>
                    <a:pt x="5" y="0"/>
                  </a:moveTo>
                  <a:cubicBezTo>
                    <a:pt x="1" y="11"/>
                    <a:pt x="0" y="53"/>
                    <a:pt x="21" y="41"/>
                  </a:cubicBezTo>
                  <a:cubicBezTo>
                    <a:pt x="34" y="33"/>
                    <a:pt x="12" y="8"/>
                    <a:pt x="3" y="5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Freeform 501">
              <a:extLst>
                <a:ext uri="{FF2B5EF4-FFF2-40B4-BE49-F238E27FC236}">
                  <a16:creationId xmlns:a16="http://schemas.microsoft.com/office/drawing/2014/main" id="{538F6DAD-CAF7-48A5-A502-B7C2A54B6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286"/>
              <a:ext cx="44" cy="52"/>
            </a:xfrm>
            <a:custGeom>
              <a:avLst/>
              <a:gdLst>
                <a:gd name="T0" fmla="*/ 63 w 35"/>
                <a:gd name="T1" fmla="*/ 0 h 41"/>
                <a:gd name="T2" fmla="*/ 41 w 35"/>
                <a:gd name="T3" fmla="*/ 84 h 41"/>
                <a:gd name="T4" fmla="*/ 68 w 35"/>
                <a:gd name="T5" fmla="*/ 47 h 41"/>
                <a:gd name="T6" fmla="*/ 54 w 35"/>
                <a:gd name="T7" fmla="*/ 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1">
                  <a:moveTo>
                    <a:pt x="32" y="0"/>
                  </a:moveTo>
                  <a:cubicBezTo>
                    <a:pt x="26" y="3"/>
                    <a:pt x="0" y="38"/>
                    <a:pt x="21" y="41"/>
                  </a:cubicBezTo>
                  <a:cubicBezTo>
                    <a:pt x="24" y="35"/>
                    <a:pt x="33" y="30"/>
                    <a:pt x="34" y="23"/>
                  </a:cubicBezTo>
                  <a:cubicBezTo>
                    <a:pt x="35" y="17"/>
                    <a:pt x="28" y="10"/>
                    <a:pt x="27" y="3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Freeform 502">
              <a:extLst>
                <a:ext uri="{FF2B5EF4-FFF2-40B4-BE49-F238E27FC236}">
                  <a16:creationId xmlns:a16="http://schemas.microsoft.com/office/drawing/2014/main" id="{3ED6D7E3-0469-47D2-B6A5-70FB7CC1B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2402"/>
              <a:ext cx="31" cy="40"/>
            </a:xfrm>
            <a:custGeom>
              <a:avLst/>
              <a:gdLst>
                <a:gd name="T0" fmla="*/ 8 w 24"/>
                <a:gd name="T1" fmla="*/ 0 h 32"/>
                <a:gd name="T2" fmla="*/ 45 w 24"/>
                <a:gd name="T3" fmla="*/ 63 h 32"/>
                <a:gd name="T4" fmla="*/ 0 w 2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2">
                  <a:moveTo>
                    <a:pt x="4" y="0"/>
                  </a:moveTo>
                  <a:cubicBezTo>
                    <a:pt x="0" y="1"/>
                    <a:pt x="9" y="32"/>
                    <a:pt x="21" y="32"/>
                  </a:cubicBezTo>
                  <a:cubicBezTo>
                    <a:pt x="24" y="20"/>
                    <a:pt x="13" y="0"/>
                    <a:pt x="0" y="0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503">
              <a:extLst>
                <a:ext uri="{FF2B5EF4-FFF2-40B4-BE49-F238E27FC236}">
                  <a16:creationId xmlns:a16="http://schemas.microsoft.com/office/drawing/2014/main" id="{D4418424-B079-494A-991F-5783A0C13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540"/>
              <a:ext cx="49" cy="60"/>
            </a:xfrm>
            <a:custGeom>
              <a:avLst/>
              <a:gdLst>
                <a:gd name="T0" fmla="*/ 41 w 39"/>
                <a:gd name="T1" fmla="*/ 0 h 48"/>
                <a:gd name="T2" fmla="*/ 29 w 39"/>
                <a:gd name="T3" fmla="*/ 86 h 48"/>
                <a:gd name="T4" fmla="*/ 69 w 39"/>
                <a:gd name="T5" fmla="*/ 61 h 48"/>
                <a:gd name="T6" fmla="*/ 38 w 39"/>
                <a:gd name="T7" fmla="*/ 18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48">
                  <a:moveTo>
                    <a:pt x="21" y="0"/>
                  </a:moveTo>
                  <a:cubicBezTo>
                    <a:pt x="13" y="7"/>
                    <a:pt x="0" y="36"/>
                    <a:pt x="14" y="44"/>
                  </a:cubicBezTo>
                  <a:cubicBezTo>
                    <a:pt x="22" y="48"/>
                    <a:pt x="34" y="38"/>
                    <a:pt x="35" y="31"/>
                  </a:cubicBezTo>
                  <a:cubicBezTo>
                    <a:pt x="39" y="15"/>
                    <a:pt x="26" y="20"/>
                    <a:pt x="19" y="9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504">
              <a:extLst>
                <a:ext uri="{FF2B5EF4-FFF2-40B4-BE49-F238E27FC236}">
                  <a16:creationId xmlns:a16="http://schemas.microsoft.com/office/drawing/2014/main" id="{F9C86856-38B3-42EA-9550-30EF5EF1C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667"/>
              <a:ext cx="55" cy="55"/>
            </a:xfrm>
            <a:custGeom>
              <a:avLst/>
              <a:gdLst>
                <a:gd name="T0" fmla="*/ 23 w 44"/>
                <a:gd name="T1" fmla="*/ 0 h 44"/>
                <a:gd name="T2" fmla="*/ 51 w 44"/>
                <a:gd name="T3" fmla="*/ 70 h 44"/>
                <a:gd name="T4" fmla="*/ 18 w 44"/>
                <a:gd name="T5" fmla="*/ 6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4">
                  <a:moveTo>
                    <a:pt x="11" y="0"/>
                  </a:moveTo>
                  <a:cubicBezTo>
                    <a:pt x="0" y="3"/>
                    <a:pt x="13" y="44"/>
                    <a:pt x="26" y="36"/>
                  </a:cubicBezTo>
                  <a:cubicBezTo>
                    <a:pt x="44" y="25"/>
                    <a:pt x="17" y="7"/>
                    <a:pt x="9" y="3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Freeform 505">
              <a:extLst>
                <a:ext uri="{FF2B5EF4-FFF2-40B4-BE49-F238E27FC236}">
                  <a16:creationId xmlns:a16="http://schemas.microsoft.com/office/drawing/2014/main" id="{FC9F50A4-1CB1-414F-8EAC-A41D7FBFD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656"/>
              <a:ext cx="41" cy="65"/>
            </a:xfrm>
            <a:custGeom>
              <a:avLst/>
              <a:gdLst>
                <a:gd name="T0" fmla="*/ 1 w 32"/>
                <a:gd name="T1" fmla="*/ 5 h 52"/>
                <a:gd name="T2" fmla="*/ 35 w 32"/>
                <a:gd name="T3" fmla="*/ 101 h 52"/>
                <a:gd name="T4" fmla="*/ 1 w 3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2">
                  <a:moveTo>
                    <a:pt x="1" y="2"/>
                  </a:moveTo>
                  <a:cubicBezTo>
                    <a:pt x="2" y="16"/>
                    <a:pt x="0" y="45"/>
                    <a:pt x="16" y="52"/>
                  </a:cubicBezTo>
                  <a:cubicBezTo>
                    <a:pt x="32" y="30"/>
                    <a:pt x="1" y="19"/>
                    <a:pt x="1" y="0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506">
              <a:extLst>
                <a:ext uri="{FF2B5EF4-FFF2-40B4-BE49-F238E27FC236}">
                  <a16:creationId xmlns:a16="http://schemas.microsoft.com/office/drawing/2014/main" id="{7B1EC30D-1ED3-4E30-9A7E-32445ABF2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2808"/>
              <a:ext cx="60" cy="49"/>
            </a:xfrm>
            <a:custGeom>
              <a:avLst/>
              <a:gdLst>
                <a:gd name="T0" fmla="*/ 6 w 48"/>
                <a:gd name="T1" fmla="*/ 0 h 39"/>
                <a:gd name="T2" fmla="*/ 86 w 48"/>
                <a:gd name="T3" fmla="*/ 69 h 39"/>
                <a:gd name="T4" fmla="*/ 6 w 48"/>
                <a:gd name="T5" fmla="*/ 6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">
                  <a:moveTo>
                    <a:pt x="3" y="0"/>
                  </a:moveTo>
                  <a:cubicBezTo>
                    <a:pt x="0" y="21"/>
                    <a:pt x="25" y="39"/>
                    <a:pt x="44" y="35"/>
                  </a:cubicBezTo>
                  <a:cubicBezTo>
                    <a:pt x="48" y="15"/>
                    <a:pt x="19" y="6"/>
                    <a:pt x="3" y="3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Freeform 507">
              <a:extLst>
                <a:ext uri="{FF2B5EF4-FFF2-40B4-BE49-F238E27FC236}">
                  <a16:creationId xmlns:a16="http://schemas.microsoft.com/office/drawing/2014/main" id="{CF5591DA-72C8-4985-AB0E-61F180F89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" y="2930"/>
              <a:ext cx="48" cy="43"/>
            </a:xfrm>
            <a:custGeom>
              <a:avLst/>
              <a:gdLst>
                <a:gd name="T0" fmla="*/ 23 w 38"/>
                <a:gd name="T1" fmla="*/ 0 h 35"/>
                <a:gd name="T2" fmla="*/ 77 w 38"/>
                <a:gd name="T3" fmla="*/ 64 h 35"/>
                <a:gd name="T4" fmla="*/ 18 w 38"/>
                <a:gd name="T5" fmla="*/ 14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5">
                  <a:moveTo>
                    <a:pt x="11" y="0"/>
                  </a:moveTo>
                  <a:cubicBezTo>
                    <a:pt x="0" y="12"/>
                    <a:pt x="22" y="35"/>
                    <a:pt x="38" y="34"/>
                  </a:cubicBezTo>
                  <a:cubicBezTo>
                    <a:pt x="33" y="20"/>
                    <a:pt x="22" y="9"/>
                    <a:pt x="9" y="7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Freeform 508">
              <a:extLst>
                <a:ext uri="{FF2B5EF4-FFF2-40B4-BE49-F238E27FC236}">
                  <a16:creationId xmlns:a16="http://schemas.microsoft.com/office/drawing/2014/main" id="{7F0EA4CD-9E5A-4171-8758-1175C91EB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3031"/>
              <a:ext cx="27" cy="47"/>
            </a:xfrm>
            <a:custGeom>
              <a:avLst/>
              <a:gdLst>
                <a:gd name="T0" fmla="*/ 17 w 21"/>
                <a:gd name="T1" fmla="*/ 0 h 37"/>
                <a:gd name="T2" fmla="*/ 22 w 21"/>
                <a:gd name="T3" fmla="*/ 74 h 37"/>
                <a:gd name="T4" fmla="*/ 22 w 21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7">
                  <a:moveTo>
                    <a:pt x="8" y="0"/>
                  </a:moveTo>
                  <a:cubicBezTo>
                    <a:pt x="8" y="5"/>
                    <a:pt x="0" y="36"/>
                    <a:pt x="10" y="36"/>
                  </a:cubicBezTo>
                  <a:cubicBezTo>
                    <a:pt x="19" y="37"/>
                    <a:pt x="21" y="3"/>
                    <a:pt x="10" y="0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509">
              <a:extLst>
                <a:ext uri="{FF2B5EF4-FFF2-40B4-BE49-F238E27FC236}">
                  <a16:creationId xmlns:a16="http://schemas.microsoft.com/office/drawing/2014/main" id="{86F5226A-9568-421A-BFF0-62789B820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" y="3043"/>
              <a:ext cx="37" cy="66"/>
            </a:xfrm>
            <a:custGeom>
              <a:avLst/>
              <a:gdLst>
                <a:gd name="T0" fmla="*/ 24 w 29"/>
                <a:gd name="T1" fmla="*/ 0 h 53"/>
                <a:gd name="T2" fmla="*/ 52 w 29"/>
                <a:gd name="T3" fmla="*/ 102 h 53"/>
                <a:gd name="T4" fmla="*/ 33 w 29"/>
                <a:gd name="T5" fmla="*/ 21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3">
                  <a:moveTo>
                    <a:pt x="12" y="0"/>
                  </a:moveTo>
                  <a:cubicBezTo>
                    <a:pt x="0" y="20"/>
                    <a:pt x="2" y="44"/>
                    <a:pt x="25" y="53"/>
                  </a:cubicBezTo>
                  <a:cubicBezTo>
                    <a:pt x="29" y="45"/>
                    <a:pt x="22" y="15"/>
                    <a:pt x="16" y="11"/>
                  </a:cubicBezTo>
                </a:path>
              </a:pathLst>
            </a:custGeom>
            <a:solidFill>
              <a:srgbClr val="895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Freeform 510">
              <a:extLst>
                <a:ext uri="{FF2B5EF4-FFF2-40B4-BE49-F238E27FC236}">
                  <a16:creationId xmlns:a16="http://schemas.microsoft.com/office/drawing/2014/main" id="{84D2B17E-9A29-4D79-BDA5-8528D8C82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1355"/>
              <a:ext cx="385" cy="279"/>
            </a:xfrm>
            <a:custGeom>
              <a:avLst/>
              <a:gdLst>
                <a:gd name="T0" fmla="*/ 609 w 306"/>
                <a:gd name="T1" fmla="*/ 441 h 222"/>
                <a:gd name="T2" fmla="*/ 608 w 306"/>
                <a:gd name="T3" fmla="*/ 141 h 222"/>
                <a:gd name="T4" fmla="*/ 323 w 306"/>
                <a:gd name="T5" fmla="*/ 52 h 222"/>
                <a:gd name="T6" fmla="*/ 0 w 306"/>
                <a:gd name="T7" fmla="*/ 412 h 222"/>
                <a:gd name="T8" fmla="*/ 118 w 306"/>
                <a:gd name="T9" fmla="*/ 254 h 222"/>
                <a:gd name="T10" fmla="*/ 45 w 306"/>
                <a:gd name="T11" fmla="*/ 392 h 222"/>
                <a:gd name="T12" fmla="*/ 128 w 306"/>
                <a:gd name="T13" fmla="*/ 271 h 222"/>
                <a:gd name="T14" fmla="*/ 106 w 306"/>
                <a:gd name="T15" fmla="*/ 338 h 222"/>
                <a:gd name="T16" fmla="*/ 247 w 306"/>
                <a:gd name="T17" fmla="*/ 167 h 222"/>
                <a:gd name="T18" fmla="*/ 191 w 306"/>
                <a:gd name="T19" fmla="*/ 293 h 222"/>
                <a:gd name="T20" fmla="*/ 268 w 306"/>
                <a:gd name="T21" fmla="*/ 210 h 222"/>
                <a:gd name="T22" fmla="*/ 232 w 306"/>
                <a:gd name="T23" fmla="*/ 284 h 222"/>
                <a:gd name="T24" fmla="*/ 278 w 306"/>
                <a:gd name="T25" fmla="*/ 226 h 222"/>
                <a:gd name="T26" fmla="*/ 276 w 306"/>
                <a:gd name="T27" fmla="*/ 271 h 222"/>
                <a:gd name="T28" fmla="*/ 321 w 306"/>
                <a:gd name="T29" fmla="*/ 152 h 222"/>
                <a:gd name="T30" fmla="*/ 307 w 306"/>
                <a:gd name="T31" fmla="*/ 253 h 222"/>
                <a:gd name="T32" fmla="*/ 333 w 306"/>
                <a:gd name="T33" fmla="*/ 165 h 222"/>
                <a:gd name="T34" fmla="*/ 338 w 306"/>
                <a:gd name="T35" fmla="*/ 246 h 222"/>
                <a:gd name="T36" fmla="*/ 355 w 306"/>
                <a:gd name="T37" fmla="*/ 140 h 222"/>
                <a:gd name="T38" fmla="*/ 369 w 306"/>
                <a:gd name="T39" fmla="*/ 254 h 222"/>
                <a:gd name="T40" fmla="*/ 380 w 306"/>
                <a:gd name="T41" fmla="*/ 178 h 222"/>
                <a:gd name="T42" fmla="*/ 396 w 306"/>
                <a:gd name="T43" fmla="*/ 250 h 222"/>
                <a:gd name="T44" fmla="*/ 403 w 306"/>
                <a:gd name="T45" fmla="*/ 131 h 222"/>
                <a:gd name="T46" fmla="*/ 477 w 306"/>
                <a:gd name="T47" fmla="*/ 299 h 222"/>
                <a:gd name="T48" fmla="*/ 440 w 306"/>
                <a:gd name="T49" fmla="*/ 146 h 222"/>
                <a:gd name="T50" fmla="*/ 508 w 306"/>
                <a:gd name="T51" fmla="*/ 312 h 222"/>
                <a:gd name="T52" fmla="*/ 491 w 306"/>
                <a:gd name="T53" fmla="*/ 186 h 222"/>
                <a:gd name="T54" fmla="*/ 554 w 306"/>
                <a:gd name="T55" fmla="*/ 351 h 222"/>
                <a:gd name="T56" fmla="*/ 535 w 306"/>
                <a:gd name="T57" fmla="*/ 201 h 222"/>
                <a:gd name="T58" fmla="*/ 576 w 306"/>
                <a:gd name="T59" fmla="*/ 373 h 222"/>
                <a:gd name="T60" fmla="*/ 581 w 306"/>
                <a:gd name="T61" fmla="*/ 211 h 222"/>
                <a:gd name="T62" fmla="*/ 609 w 306"/>
                <a:gd name="T63" fmla="*/ 441 h 22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06" h="222">
                  <a:moveTo>
                    <a:pt x="306" y="222"/>
                  </a:moveTo>
                  <a:cubicBezTo>
                    <a:pt x="305" y="71"/>
                    <a:pt x="305" y="71"/>
                    <a:pt x="305" y="71"/>
                  </a:cubicBezTo>
                  <a:cubicBezTo>
                    <a:pt x="270" y="32"/>
                    <a:pt x="220" y="0"/>
                    <a:pt x="162" y="26"/>
                  </a:cubicBezTo>
                  <a:cubicBezTo>
                    <a:pt x="86" y="61"/>
                    <a:pt x="30" y="150"/>
                    <a:pt x="0" y="208"/>
                  </a:cubicBezTo>
                  <a:cubicBezTo>
                    <a:pt x="60" y="128"/>
                    <a:pt x="60" y="128"/>
                    <a:pt x="60" y="128"/>
                  </a:cubicBezTo>
                  <a:cubicBezTo>
                    <a:pt x="23" y="197"/>
                    <a:pt x="23" y="197"/>
                    <a:pt x="23" y="197"/>
                  </a:cubicBezTo>
                  <a:cubicBezTo>
                    <a:pt x="64" y="137"/>
                    <a:pt x="64" y="137"/>
                    <a:pt x="64" y="137"/>
                  </a:cubicBezTo>
                  <a:cubicBezTo>
                    <a:pt x="53" y="170"/>
                    <a:pt x="53" y="170"/>
                    <a:pt x="53" y="170"/>
                  </a:cubicBezTo>
                  <a:cubicBezTo>
                    <a:pt x="124" y="84"/>
                    <a:pt x="124" y="84"/>
                    <a:pt x="124" y="84"/>
                  </a:cubicBezTo>
                  <a:cubicBezTo>
                    <a:pt x="96" y="147"/>
                    <a:pt x="96" y="147"/>
                    <a:pt x="96" y="147"/>
                  </a:cubicBezTo>
                  <a:cubicBezTo>
                    <a:pt x="134" y="106"/>
                    <a:pt x="134" y="106"/>
                    <a:pt x="134" y="106"/>
                  </a:cubicBezTo>
                  <a:cubicBezTo>
                    <a:pt x="116" y="143"/>
                    <a:pt x="116" y="143"/>
                    <a:pt x="116" y="143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38" y="137"/>
                    <a:pt x="138" y="137"/>
                    <a:pt x="138" y="137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54" y="127"/>
                    <a:pt x="154" y="127"/>
                    <a:pt x="154" y="127"/>
                  </a:cubicBezTo>
                  <a:cubicBezTo>
                    <a:pt x="168" y="83"/>
                    <a:pt x="168" y="83"/>
                    <a:pt x="168" y="83"/>
                  </a:cubicBezTo>
                  <a:cubicBezTo>
                    <a:pt x="170" y="124"/>
                    <a:pt x="170" y="124"/>
                    <a:pt x="170" y="124"/>
                  </a:cubicBezTo>
                  <a:cubicBezTo>
                    <a:pt x="178" y="70"/>
                    <a:pt x="178" y="70"/>
                    <a:pt x="178" y="70"/>
                  </a:cubicBezTo>
                  <a:cubicBezTo>
                    <a:pt x="185" y="128"/>
                    <a:pt x="185" y="128"/>
                    <a:pt x="185" y="128"/>
                  </a:cubicBezTo>
                  <a:cubicBezTo>
                    <a:pt x="191" y="90"/>
                    <a:pt x="191" y="90"/>
                    <a:pt x="191" y="90"/>
                  </a:cubicBezTo>
                  <a:cubicBezTo>
                    <a:pt x="199" y="126"/>
                    <a:pt x="199" y="126"/>
                    <a:pt x="199" y="126"/>
                  </a:cubicBezTo>
                  <a:cubicBezTo>
                    <a:pt x="202" y="66"/>
                    <a:pt x="202" y="66"/>
                    <a:pt x="202" y="66"/>
                  </a:cubicBezTo>
                  <a:cubicBezTo>
                    <a:pt x="239" y="150"/>
                    <a:pt x="239" y="150"/>
                    <a:pt x="239" y="150"/>
                  </a:cubicBezTo>
                  <a:cubicBezTo>
                    <a:pt x="221" y="73"/>
                    <a:pt x="221" y="73"/>
                    <a:pt x="221" y="73"/>
                  </a:cubicBezTo>
                  <a:cubicBezTo>
                    <a:pt x="255" y="157"/>
                    <a:pt x="255" y="157"/>
                    <a:pt x="255" y="157"/>
                  </a:cubicBezTo>
                  <a:cubicBezTo>
                    <a:pt x="246" y="94"/>
                    <a:pt x="246" y="94"/>
                    <a:pt x="246" y="94"/>
                  </a:cubicBezTo>
                  <a:cubicBezTo>
                    <a:pt x="278" y="177"/>
                    <a:pt x="278" y="177"/>
                    <a:pt x="278" y="177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89" y="188"/>
                    <a:pt x="289" y="188"/>
                    <a:pt x="289" y="188"/>
                  </a:cubicBezTo>
                  <a:cubicBezTo>
                    <a:pt x="292" y="107"/>
                    <a:pt x="292" y="107"/>
                    <a:pt x="292" y="107"/>
                  </a:cubicBezTo>
                  <a:lnTo>
                    <a:pt x="306" y="222"/>
                  </a:lnTo>
                  <a:close/>
                </a:path>
              </a:pathLst>
            </a:custGeom>
            <a:solidFill>
              <a:srgbClr val="EDA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511">
              <a:extLst>
                <a:ext uri="{FF2B5EF4-FFF2-40B4-BE49-F238E27FC236}">
                  <a16:creationId xmlns:a16="http://schemas.microsoft.com/office/drawing/2014/main" id="{32BDB913-67A5-4702-B337-AFCAA8CDA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353"/>
              <a:ext cx="340" cy="339"/>
            </a:xfrm>
            <a:custGeom>
              <a:avLst/>
              <a:gdLst>
                <a:gd name="T0" fmla="*/ 0 w 270"/>
                <a:gd name="T1" fmla="*/ 535 h 270"/>
                <a:gd name="T2" fmla="*/ 0 w 270"/>
                <a:gd name="T3" fmla="*/ 220 h 270"/>
                <a:gd name="T4" fmla="*/ 200 w 270"/>
                <a:gd name="T5" fmla="*/ 72 h 270"/>
                <a:gd name="T6" fmla="*/ 539 w 270"/>
                <a:gd name="T7" fmla="*/ 308 h 270"/>
                <a:gd name="T8" fmla="*/ 424 w 270"/>
                <a:gd name="T9" fmla="*/ 193 h 270"/>
                <a:gd name="T10" fmla="*/ 471 w 270"/>
                <a:gd name="T11" fmla="*/ 264 h 270"/>
                <a:gd name="T12" fmla="*/ 371 w 270"/>
                <a:gd name="T13" fmla="*/ 153 h 270"/>
                <a:gd name="T14" fmla="*/ 393 w 270"/>
                <a:gd name="T15" fmla="*/ 222 h 270"/>
                <a:gd name="T16" fmla="*/ 349 w 270"/>
                <a:gd name="T17" fmla="*/ 153 h 270"/>
                <a:gd name="T18" fmla="*/ 371 w 270"/>
                <a:gd name="T19" fmla="*/ 267 h 270"/>
                <a:gd name="T20" fmla="*/ 329 w 270"/>
                <a:gd name="T21" fmla="*/ 147 h 270"/>
                <a:gd name="T22" fmla="*/ 324 w 270"/>
                <a:gd name="T23" fmla="*/ 259 h 270"/>
                <a:gd name="T24" fmla="*/ 283 w 270"/>
                <a:gd name="T25" fmla="*/ 134 h 270"/>
                <a:gd name="T26" fmla="*/ 275 w 270"/>
                <a:gd name="T27" fmla="*/ 211 h 270"/>
                <a:gd name="T28" fmla="*/ 263 w 270"/>
                <a:gd name="T29" fmla="*/ 142 h 270"/>
                <a:gd name="T30" fmla="*/ 194 w 270"/>
                <a:gd name="T31" fmla="*/ 294 h 270"/>
                <a:gd name="T32" fmla="*/ 232 w 270"/>
                <a:gd name="T33" fmla="*/ 149 h 270"/>
                <a:gd name="T34" fmla="*/ 146 w 270"/>
                <a:gd name="T35" fmla="*/ 279 h 270"/>
                <a:gd name="T36" fmla="*/ 179 w 270"/>
                <a:gd name="T37" fmla="*/ 156 h 270"/>
                <a:gd name="T38" fmla="*/ 79 w 270"/>
                <a:gd name="T39" fmla="*/ 344 h 270"/>
                <a:gd name="T40" fmla="*/ 121 w 270"/>
                <a:gd name="T41" fmla="*/ 203 h 270"/>
                <a:gd name="T42" fmla="*/ 38 w 270"/>
                <a:gd name="T43" fmla="*/ 363 h 270"/>
                <a:gd name="T44" fmla="*/ 44 w 270"/>
                <a:gd name="T45" fmla="*/ 251 h 270"/>
                <a:gd name="T46" fmla="*/ 13 w 270"/>
                <a:gd name="T47" fmla="*/ 397 h 270"/>
                <a:gd name="T48" fmla="*/ 8 w 270"/>
                <a:gd name="T49" fmla="*/ 335 h 270"/>
                <a:gd name="T50" fmla="*/ 0 w 270"/>
                <a:gd name="T51" fmla="*/ 535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70" h="270">
                  <a:moveTo>
                    <a:pt x="0" y="270"/>
                  </a:moveTo>
                  <a:cubicBezTo>
                    <a:pt x="0" y="111"/>
                    <a:pt x="0" y="111"/>
                    <a:pt x="0" y="111"/>
                  </a:cubicBezTo>
                  <a:cubicBezTo>
                    <a:pt x="23" y="84"/>
                    <a:pt x="56" y="55"/>
                    <a:pt x="100" y="36"/>
                  </a:cubicBezTo>
                  <a:cubicBezTo>
                    <a:pt x="180" y="0"/>
                    <a:pt x="236" y="76"/>
                    <a:pt x="270" y="155"/>
                  </a:cubicBezTo>
                  <a:cubicBezTo>
                    <a:pt x="270" y="155"/>
                    <a:pt x="228" y="105"/>
                    <a:pt x="213" y="98"/>
                  </a:cubicBezTo>
                  <a:cubicBezTo>
                    <a:pt x="236" y="133"/>
                    <a:pt x="236" y="133"/>
                    <a:pt x="236" y="133"/>
                  </a:cubicBezTo>
                  <a:cubicBezTo>
                    <a:pt x="186" y="77"/>
                    <a:pt x="186" y="77"/>
                    <a:pt x="186" y="77"/>
                  </a:cubicBezTo>
                  <a:cubicBezTo>
                    <a:pt x="197" y="112"/>
                    <a:pt x="197" y="112"/>
                    <a:pt x="197" y="112"/>
                  </a:cubicBezTo>
                  <a:cubicBezTo>
                    <a:pt x="175" y="77"/>
                    <a:pt x="175" y="77"/>
                    <a:pt x="175" y="77"/>
                  </a:cubicBezTo>
                  <a:cubicBezTo>
                    <a:pt x="186" y="135"/>
                    <a:pt x="186" y="135"/>
                    <a:pt x="186" y="135"/>
                  </a:cubicBezTo>
                  <a:cubicBezTo>
                    <a:pt x="164" y="74"/>
                    <a:pt x="164" y="74"/>
                    <a:pt x="164" y="74"/>
                  </a:cubicBezTo>
                  <a:cubicBezTo>
                    <a:pt x="162" y="131"/>
                    <a:pt x="162" y="131"/>
                    <a:pt x="162" y="131"/>
                  </a:cubicBezTo>
                  <a:cubicBezTo>
                    <a:pt x="142" y="68"/>
                    <a:pt x="142" y="68"/>
                    <a:pt x="142" y="68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2" y="72"/>
                    <a:pt x="132" y="72"/>
                    <a:pt x="132" y="72"/>
                  </a:cubicBezTo>
                  <a:cubicBezTo>
                    <a:pt x="97" y="148"/>
                    <a:pt x="97" y="148"/>
                    <a:pt x="97" y="148"/>
                  </a:cubicBezTo>
                  <a:cubicBezTo>
                    <a:pt x="116" y="76"/>
                    <a:pt x="116" y="76"/>
                    <a:pt x="116" y="76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90" y="79"/>
                    <a:pt x="90" y="79"/>
                    <a:pt x="90" y="79"/>
                  </a:cubicBezTo>
                  <a:cubicBezTo>
                    <a:pt x="40" y="174"/>
                    <a:pt x="40" y="174"/>
                    <a:pt x="40" y="174"/>
                  </a:cubicBezTo>
                  <a:cubicBezTo>
                    <a:pt x="60" y="103"/>
                    <a:pt x="60" y="103"/>
                    <a:pt x="60" y="103"/>
                  </a:cubicBezTo>
                  <a:cubicBezTo>
                    <a:pt x="19" y="183"/>
                    <a:pt x="19" y="183"/>
                    <a:pt x="19" y="183"/>
                  </a:cubicBezTo>
                  <a:cubicBezTo>
                    <a:pt x="22" y="127"/>
                    <a:pt x="22" y="127"/>
                    <a:pt x="22" y="127"/>
                  </a:cubicBezTo>
                  <a:cubicBezTo>
                    <a:pt x="6" y="201"/>
                    <a:pt x="6" y="201"/>
                    <a:pt x="6" y="201"/>
                  </a:cubicBezTo>
                  <a:cubicBezTo>
                    <a:pt x="4" y="170"/>
                    <a:pt x="4" y="170"/>
                    <a:pt x="4" y="170"/>
                  </a:cubicBezTo>
                  <a:lnTo>
                    <a:pt x="0" y="270"/>
                  </a:lnTo>
                  <a:close/>
                </a:path>
              </a:pathLst>
            </a:custGeom>
            <a:solidFill>
              <a:srgbClr val="EDA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Freeform 512">
              <a:extLst>
                <a:ext uri="{FF2B5EF4-FFF2-40B4-BE49-F238E27FC236}">
                  <a16:creationId xmlns:a16="http://schemas.microsoft.com/office/drawing/2014/main" id="{BF21A998-F968-498B-86A0-54406129B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978"/>
              <a:ext cx="1144" cy="709"/>
            </a:xfrm>
            <a:custGeom>
              <a:avLst/>
              <a:gdLst>
                <a:gd name="T0" fmla="*/ 98 w 909"/>
                <a:gd name="T1" fmla="*/ 1107 h 564"/>
                <a:gd name="T2" fmla="*/ 165 w 909"/>
                <a:gd name="T3" fmla="*/ 480 h 564"/>
                <a:gd name="T4" fmla="*/ 448 w 909"/>
                <a:gd name="T5" fmla="*/ 326 h 564"/>
                <a:gd name="T6" fmla="*/ 871 w 909"/>
                <a:gd name="T7" fmla="*/ 601 h 564"/>
                <a:gd name="T8" fmla="*/ 1266 w 909"/>
                <a:gd name="T9" fmla="*/ 349 h 564"/>
                <a:gd name="T10" fmla="*/ 1489 w 909"/>
                <a:gd name="T11" fmla="*/ 422 h 564"/>
                <a:gd name="T12" fmla="*/ 1573 w 909"/>
                <a:gd name="T13" fmla="*/ 1120 h 564"/>
                <a:gd name="T14" fmla="*/ 1501 w 909"/>
                <a:gd name="T15" fmla="*/ 191 h 564"/>
                <a:gd name="T16" fmla="*/ 1119 w 909"/>
                <a:gd name="T17" fmla="*/ 231 h 564"/>
                <a:gd name="T18" fmla="*/ 943 w 909"/>
                <a:gd name="T19" fmla="*/ 176 h 564"/>
                <a:gd name="T20" fmla="*/ 648 w 909"/>
                <a:gd name="T21" fmla="*/ 254 h 564"/>
                <a:gd name="T22" fmla="*/ 240 w 909"/>
                <a:gd name="T23" fmla="*/ 207 h 564"/>
                <a:gd name="T24" fmla="*/ 53 w 909"/>
                <a:gd name="T25" fmla="*/ 960 h 5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09" h="564">
                  <a:moveTo>
                    <a:pt x="49" y="558"/>
                  </a:moveTo>
                  <a:cubicBezTo>
                    <a:pt x="47" y="509"/>
                    <a:pt x="43" y="303"/>
                    <a:pt x="83" y="242"/>
                  </a:cubicBezTo>
                  <a:cubicBezTo>
                    <a:pt x="129" y="172"/>
                    <a:pt x="151" y="96"/>
                    <a:pt x="225" y="164"/>
                  </a:cubicBezTo>
                  <a:cubicBezTo>
                    <a:pt x="299" y="232"/>
                    <a:pt x="399" y="324"/>
                    <a:pt x="437" y="302"/>
                  </a:cubicBezTo>
                  <a:cubicBezTo>
                    <a:pt x="475" y="280"/>
                    <a:pt x="619" y="192"/>
                    <a:pt x="635" y="176"/>
                  </a:cubicBezTo>
                  <a:cubicBezTo>
                    <a:pt x="651" y="160"/>
                    <a:pt x="703" y="104"/>
                    <a:pt x="747" y="212"/>
                  </a:cubicBezTo>
                  <a:cubicBezTo>
                    <a:pt x="791" y="320"/>
                    <a:pt x="835" y="398"/>
                    <a:pt x="789" y="564"/>
                  </a:cubicBezTo>
                  <a:cubicBezTo>
                    <a:pt x="909" y="248"/>
                    <a:pt x="809" y="192"/>
                    <a:pt x="753" y="96"/>
                  </a:cubicBezTo>
                  <a:cubicBezTo>
                    <a:pt x="697" y="0"/>
                    <a:pt x="561" y="116"/>
                    <a:pt x="561" y="116"/>
                  </a:cubicBezTo>
                  <a:cubicBezTo>
                    <a:pt x="561" y="116"/>
                    <a:pt x="537" y="100"/>
                    <a:pt x="473" y="88"/>
                  </a:cubicBezTo>
                  <a:cubicBezTo>
                    <a:pt x="409" y="76"/>
                    <a:pt x="325" y="128"/>
                    <a:pt x="325" y="128"/>
                  </a:cubicBezTo>
                  <a:cubicBezTo>
                    <a:pt x="269" y="120"/>
                    <a:pt x="193" y="32"/>
                    <a:pt x="121" y="104"/>
                  </a:cubicBezTo>
                  <a:cubicBezTo>
                    <a:pt x="0" y="225"/>
                    <a:pt x="5" y="382"/>
                    <a:pt x="26" y="484"/>
                  </a:cubicBezTo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Freeform 513">
              <a:extLst>
                <a:ext uri="{FF2B5EF4-FFF2-40B4-BE49-F238E27FC236}">
                  <a16:creationId xmlns:a16="http://schemas.microsoft.com/office/drawing/2014/main" id="{9470C41C-B3D1-4D7E-8153-D0F47FF5E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123"/>
              <a:ext cx="166" cy="87"/>
            </a:xfrm>
            <a:custGeom>
              <a:avLst/>
              <a:gdLst>
                <a:gd name="T0" fmla="*/ 263 w 132"/>
                <a:gd name="T1" fmla="*/ 0 h 69"/>
                <a:gd name="T2" fmla="*/ 143 w 132"/>
                <a:gd name="T3" fmla="*/ 87 h 69"/>
                <a:gd name="T4" fmla="*/ 62 w 132"/>
                <a:gd name="T5" fmla="*/ 129 h 69"/>
                <a:gd name="T6" fmla="*/ 0 w 132"/>
                <a:gd name="T7" fmla="*/ 130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69">
                  <a:moveTo>
                    <a:pt x="132" y="0"/>
                  </a:moveTo>
                  <a:cubicBezTo>
                    <a:pt x="115" y="16"/>
                    <a:pt x="92" y="32"/>
                    <a:pt x="72" y="44"/>
                  </a:cubicBezTo>
                  <a:cubicBezTo>
                    <a:pt x="59" y="51"/>
                    <a:pt x="46" y="61"/>
                    <a:pt x="31" y="64"/>
                  </a:cubicBezTo>
                  <a:cubicBezTo>
                    <a:pt x="23" y="66"/>
                    <a:pt x="8" y="69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Freeform 514">
              <a:extLst>
                <a:ext uri="{FF2B5EF4-FFF2-40B4-BE49-F238E27FC236}">
                  <a16:creationId xmlns:a16="http://schemas.microsoft.com/office/drawing/2014/main" id="{969C3470-2D3B-438D-AD72-CCCE70335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1097"/>
              <a:ext cx="170" cy="110"/>
            </a:xfrm>
            <a:custGeom>
              <a:avLst/>
              <a:gdLst>
                <a:gd name="T0" fmla="*/ 263 w 135"/>
                <a:gd name="T1" fmla="*/ 48 h 88"/>
                <a:gd name="T2" fmla="*/ 238 w 135"/>
                <a:gd name="T3" fmla="*/ 63 h 88"/>
                <a:gd name="T4" fmla="*/ 209 w 135"/>
                <a:gd name="T5" fmla="*/ 83 h 88"/>
                <a:gd name="T6" fmla="*/ 152 w 135"/>
                <a:gd name="T7" fmla="*/ 119 h 88"/>
                <a:gd name="T8" fmla="*/ 38 w 135"/>
                <a:gd name="T9" fmla="*/ 161 h 88"/>
                <a:gd name="T10" fmla="*/ 16 w 135"/>
                <a:gd name="T11" fmla="*/ 139 h 88"/>
                <a:gd name="T12" fmla="*/ 10 w 135"/>
                <a:gd name="T13" fmla="*/ 104 h 88"/>
                <a:gd name="T14" fmla="*/ 37 w 135"/>
                <a:gd name="T15" fmla="*/ 69 h 88"/>
                <a:gd name="T16" fmla="*/ 44 w 135"/>
                <a:gd name="T17" fmla="*/ 29 h 88"/>
                <a:gd name="T18" fmla="*/ 112 w 135"/>
                <a:gd name="T19" fmla="*/ 5 h 88"/>
                <a:gd name="T20" fmla="*/ 188 w 135"/>
                <a:gd name="T21" fmla="*/ 23 h 88"/>
                <a:gd name="T22" fmla="*/ 232 w 135"/>
                <a:gd name="T23" fmla="*/ 31 h 88"/>
                <a:gd name="T24" fmla="*/ 262 w 135"/>
                <a:gd name="T25" fmla="*/ 51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5" h="88">
                  <a:moveTo>
                    <a:pt x="132" y="24"/>
                  </a:moveTo>
                  <a:cubicBezTo>
                    <a:pt x="129" y="28"/>
                    <a:pt x="123" y="30"/>
                    <a:pt x="119" y="32"/>
                  </a:cubicBezTo>
                  <a:cubicBezTo>
                    <a:pt x="114" y="36"/>
                    <a:pt x="110" y="39"/>
                    <a:pt x="105" y="42"/>
                  </a:cubicBezTo>
                  <a:cubicBezTo>
                    <a:pt x="96" y="49"/>
                    <a:pt x="85" y="54"/>
                    <a:pt x="76" y="61"/>
                  </a:cubicBezTo>
                  <a:cubicBezTo>
                    <a:pt x="61" y="73"/>
                    <a:pt x="40" y="88"/>
                    <a:pt x="19" y="82"/>
                  </a:cubicBezTo>
                  <a:cubicBezTo>
                    <a:pt x="14" y="80"/>
                    <a:pt x="11" y="75"/>
                    <a:pt x="8" y="71"/>
                  </a:cubicBezTo>
                  <a:cubicBezTo>
                    <a:pt x="3" y="66"/>
                    <a:pt x="0" y="61"/>
                    <a:pt x="5" y="53"/>
                  </a:cubicBezTo>
                  <a:cubicBezTo>
                    <a:pt x="9" y="46"/>
                    <a:pt x="15" y="42"/>
                    <a:pt x="18" y="35"/>
                  </a:cubicBezTo>
                  <a:cubicBezTo>
                    <a:pt x="20" y="28"/>
                    <a:pt x="19" y="20"/>
                    <a:pt x="22" y="14"/>
                  </a:cubicBezTo>
                  <a:cubicBezTo>
                    <a:pt x="27" y="3"/>
                    <a:pt x="45" y="0"/>
                    <a:pt x="56" y="2"/>
                  </a:cubicBezTo>
                  <a:cubicBezTo>
                    <a:pt x="69" y="3"/>
                    <a:pt x="80" y="11"/>
                    <a:pt x="94" y="11"/>
                  </a:cubicBezTo>
                  <a:cubicBezTo>
                    <a:pt x="102" y="11"/>
                    <a:pt x="109" y="12"/>
                    <a:pt x="116" y="16"/>
                  </a:cubicBezTo>
                  <a:cubicBezTo>
                    <a:pt x="119" y="17"/>
                    <a:pt x="135" y="23"/>
                    <a:pt x="131" y="26"/>
                  </a:cubicBezTo>
                </a:path>
              </a:pathLst>
            </a:custGeom>
            <a:solidFill>
              <a:srgbClr val="E9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Freeform 515">
              <a:extLst>
                <a:ext uri="{FF2B5EF4-FFF2-40B4-BE49-F238E27FC236}">
                  <a16:creationId xmlns:a16="http://schemas.microsoft.com/office/drawing/2014/main" id="{28223FE7-07CB-4F39-884F-B34A6842B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1340"/>
              <a:ext cx="39" cy="317"/>
            </a:xfrm>
            <a:custGeom>
              <a:avLst/>
              <a:gdLst>
                <a:gd name="T0" fmla="*/ 57 w 31"/>
                <a:gd name="T1" fmla="*/ 16 h 252"/>
                <a:gd name="T2" fmla="*/ 42 w 31"/>
                <a:gd name="T3" fmla="*/ 123 h 252"/>
                <a:gd name="T4" fmla="*/ 30 w 31"/>
                <a:gd name="T5" fmla="*/ 239 h 252"/>
                <a:gd name="T6" fmla="*/ 31 w 31"/>
                <a:gd name="T7" fmla="*/ 465 h 252"/>
                <a:gd name="T8" fmla="*/ 36 w 31"/>
                <a:gd name="T9" fmla="*/ 502 h 252"/>
                <a:gd name="T10" fmla="*/ 14 w 31"/>
                <a:gd name="T11" fmla="*/ 440 h 252"/>
                <a:gd name="T12" fmla="*/ 1 w 31"/>
                <a:gd name="T13" fmla="*/ 364 h 252"/>
                <a:gd name="T14" fmla="*/ 5 w 31"/>
                <a:gd name="T15" fmla="*/ 180 h 252"/>
                <a:gd name="T16" fmla="*/ 25 w 31"/>
                <a:gd name="T17" fmla="*/ 31 h 252"/>
                <a:gd name="T18" fmla="*/ 45 w 31"/>
                <a:gd name="T19" fmla="*/ 6 h 252"/>
                <a:gd name="T20" fmla="*/ 55 w 31"/>
                <a:gd name="T21" fmla="*/ 20 h 2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252">
                  <a:moveTo>
                    <a:pt x="29" y="8"/>
                  </a:moveTo>
                  <a:cubicBezTo>
                    <a:pt x="22" y="23"/>
                    <a:pt x="24" y="46"/>
                    <a:pt x="21" y="62"/>
                  </a:cubicBezTo>
                  <a:cubicBezTo>
                    <a:pt x="18" y="81"/>
                    <a:pt x="16" y="101"/>
                    <a:pt x="15" y="120"/>
                  </a:cubicBezTo>
                  <a:cubicBezTo>
                    <a:pt x="13" y="157"/>
                    <a:pt x="12" y="197"/>
                    <a:pt x="16" y="234"/>
                  </a:cubicBezTo>
                  <a:cubicBezTo>
                    <a:pt x="16" y="240"/>
                    <a:pt x="17" y="246"/>
                    <a:pt x="18" y="252"/>
                  </a:cubicBezTo>
                  <a:cubicBezTo>
                    <a:pt x="11" y="245"/>
                    <a:pt x="10" y="231"/>
                    <a:pt x="7" y="221"/>
                  </a:cubicBezTo>
                  <a:cubicBezTo>
                    <a:pt x="4" y="209"/>
                    <a:pt x="1" y="196"/>
                    <a:pt x="1" y="183"/>
                  </a:cubicBezTo>
                  <a:cubicBezTo>
                    <a:pt x="1" y="152"/>
                    <a:pt x="0" y="121"/>
                    <a:pt x="2" y="91"/>
                  </a:cubicBezTo>
                  <a:cubicBezTo>
                    <a:pt x="4" y="67"/>
                    <a:pt x="4" y="37"/>
                    <a:pt x="13" y="16"/>
                  </a:cubicBezTo>
                  <a:cubicBezTo>
                    <a:pt x="15" y="11"/>
                    <a:pt x="18" y="5"/>
                    <a:pt x="23" y="3"/>
                  </a:cubicBezTo>
                  <a:cubicBezTo>
                    <a:pt x="29" y="0"/>
                    <a:pt x="31" y="4"/>
                    <a:pt x="28" y="10"/>
                  </a:cubicBezTo>
                </a:path>
              </a:pathLst>
            </a:custGeom>
            <a:solidFill>
              <a:srgbClr val="E9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Freeform 516">
              <a:extLst>
                <a:ext uri="{FF2B5EF4-FFF2-40B4-BE49-F238E27FC236}">
                  <a16:creationId xmlns:a16="http://schemas.microsoft.com/office/drawing/2014/main" id="{4B854B65-8652-442E-AAA7-898F6E230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288"/>
              <a:ext cx="65" cy="301"/>
            </a:xfrm>
            <a:custGeom>
              <a:avLst/>
              <a:gdLst>
                <a:gd name="T0" fmla="*/ 14 w 51"/>
                <a:gd name="T1" fmla="*/ 45 h 240"/>
                <a:gd name="T2" fmla="*/ 69 w 51"/>
                <a:gd name="T3" fmla="*/ 218 h 240"/>
                <a:gd name="T4" fmla="*/ 84 w 51"/>
                <a:gd name="T5" fmla="*/ 401 h 240"/>
                <a:gd name="T6" fmla="*/ 78 w 51"/>
                <a:gd name="T7" fmla="*/ 474 h 240"/>
                <a:gd name="T8" fmla="*/ 96 w 51"/>
                <a:gd name="T9" fmla="*/ 383 h 240"/>
                <a:gd name="T10" fmla="*/ 105 w 51"/>
                <a:gd name="T11" fmla="*/ 277 h 240"/>
                <a:gd name="T12" fmla="*/ 73 w 51"/>
                <a:gd name="T13" fmla="*/ 110 h 240"/>
                <a:gd name="T14" fmla="*/ 31 w 51"/>
                <a:gd name="T15" fmla="*/ 18 h 240"/>
                <a:gd name="T16" fmla="*/ 17 w 51"/>
                <a:gd name="T17" fmla="*/ 45 h 2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240">
                  <a:moveTo>
                    <a:pt x="7" y="23"/>
                  </a:moveTo>
                  <a:cubicBezTo>
                    <a:pt x="21" y="51"/>
                    <a:pt x="28" y="79"/>
                    <a:pt x="33" y="111"/>
                  </a:cubicBezTo>
                  <a:cubicBezTo>
                    <a:pt x="38" y="142"/>
                    <a:pt x="43" y="171"/>
                    <a:pt x="41" y="203"/>
                  </a:cubicBezTo>
                  <a:cubicBezTo>
                    <a:pt x="40" y="215"/>
                    <a:pt x="39" y="227"/>
                    <a:pt x="38" y="240"/>
                  </a:cubicBezTo>
                  <a:cubicBezTo>
                    <a:pt x="43" y="226"/>
                    <a:pt x="45" y="209"/>
                    <a:pt x="46" y="194"/>
                  </a:cubicBezTo>
                  <a:cubicBezTo>
                    <a:pt x="48" y="176"/>
                    <a:pt x="51" y="158"/>
                    <a:pt x="50" y="140"/>
                  </a:cubicBezTo>
                  <a:cubicBezTo>
                    <a:pt x="48" y="111"/>
                    <a:pt x="45" y="82"/>
                    <a:pt x="35" y="56"/>
                  </a:cubicBezTo>
                  <a:cubicBezTo>
                    <a:pt x="29" y="42"/>
                    <a:pt x="26" y="19"/>
                    <a:pt x="15" y="9"/>
                  </a:cubicBezTo>
                  <a:cubicBezTo>
                    <a:pt x="4" y="0"/>
                    <a:pt x="0" y="17"/>
                    <a:pt x="8" y="23"/>
                  </a:cubicBezTo>
                </a:path>
              </a:pathLst>
            </a:custGeom>
            <a:solidFill>
              <a:srgbClr val="E9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Freeform 517">
              <a:extLst>
                <a:ext uri="{FF2B5EF4-FFF2-40B4-BE49-F238E27FC236}">
                  <a16:creationId xmlns:a16="http://schemas.microsoft.com/office/drawing/2014/main" id="{F18475CD-8598-4D1E-A621-7812BC121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193"/>
              <a:ext cx="235" cy="161"/>
            </a:xfrm>
            <a:custGeom>
              <a:avLst/>
              <a:gdLst>
                <a:gd name="T0" fmla="*/ 0 w 187"/>
                <a:gd name="T1" fmla="*/ 1 h 128"/>
                <a:gd name="T2" fmla="*/ 68 w 187"/>
                <a:gd name="T3" fmla="*/ 67 h 128"/>
                <a:gd name="T4" fmla="*/ 146 w 187"/>
                <a:gd name="T5" fmla="*/ 133 h 128"/>
                <a:gd name="T6" fmla="*/ 324 w 187"/>
                <a:gd name="T7" fmla="*/ 248 h 128"/>
                <a:gd name="T8" fmla="*/ 371 w 187"/>
                <a:gd name="T9" fmla="*/ 247 h 128"/>
                <a:gd name="T10" fmla="*/ 322 w 187"/>
                <a:gd name="T11" fmla="*/ 229 h 128"/>
                <a:gd name="T12" fmla="*/ 264 w 187"/>
                <a:gd name="T13" fmla="*/ 197 h 128"/>
                <a:gd name="T14" fmla="*/ 210 w 187"/>
                <a:gd name="T15" fmla="*/ 160 h 128"/>
                <a:gd name="T16" fmla="*/ 156 w 187"/>
                <a:gd name="T17" fmla="*/ 130 h 128"/>
                <a:gd name="T18" fmla="*/ 65 w 187"/>
                <a:gd name="T19" fmla="*/ 55 h 128"/>
                <a:gd name="T20" fmla="*/ 30 w 187"/>
                <a:gd name="T21" fmla="*/ 25 h 128"/>
                <a:gd name="T22" fmla="*/ 1 w 187"/>
                <a:gd name="T23" fmla="*/ 0 h 128"/>
                <a:gd name="T24" fmla="*/ 1 w 187"/>
                <a:gd name="T25" fmla="*/ 5 h 1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7" h="128">
                  <a:moveTo>
                    <a:pt x="0" y="1"/>
                  </a:moveTo>
                  <a:cubicBezTo>
                    <a:pt x="13" y="9"/>
                    <a:pt x="23" y="23"/>
                    <a:pt x="34" y="33"/>
                  </a:cubicBezTo>
                  <a:cubicBezTo>
                    <a:pt x="47" y="45"/>
                    <a:pt x="59" y="56"/>
                    <a:pt x="73" y="67"/>
                  </a:cubicBezTo>
                  <a:cubicBezTo>
                    <a:pt x="100" y="87"/>
                    <a:pt x="131" y="115"/>
                    <a:pt x="163" y="125"/>
                  </a:cubicBezTo>
                  <a:cubicBezTo>
                    <a:pt x="171" y="127"/>
                    <a:pt x="179" y="128"/>
                    <a:pt x="187" y="124"/>
                  </a:cubicBezTo>
                  <a:cubicBezTo>
                    <a:pt x="185" y="119"/>
                    <a:pt x="168" y="118"/>
                    <a:pt x="162" y="115"/>
                  </a:cubicBezTo>
                  <a:cubicBezTo>
                    <a:pt x="152" y="111"/>
                    <a:pt x="142" y="105"/>
                    <a:pt x="133" y="99"/>
                  </a:cubicBezTo>
                  <a:cubicBezTo>
                    <a:pt x="123" y="94"/>
                    <a:pt x="115" y="87"/>
                    <a:pt x="106" y="80"/>
                  </a:cubicBezTo>
                  <a:cubicBezTo>
                    <a:pt x="97" y="74"/>
                    <a:pt x="87" y="71"/>
                    <a:pt x="79" y="65"/>
                  </a:cubicBezTo>
                  <a:cubicBezTo>
                    <a:pt x="62" y="54"/>
                    <a:pt x="48" y="40"/>
                    <a:pt x="33" y="28"/>
                  </a:cubicBezTo>
                  <a:cubicBezTo>
                    <a:pt x="27" y="23"/>
                    <a:pt x="21" y="19"/>
                    <a:pt x="15" y="13"/>
                  </a:cubicBezTo>
                  <a:cubicBezTo>
                    <a:pt x="12" y="9"/>
                    <a:pt x="7" y="0"/>
                    <a:pt x="1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solidFill>
              <a:srgbClr val="E9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Freeform 518">
              <a:extLst>
                <a:ext uri="{FF2B5EF4-FFF2-40B4-BE49-F238E27FC236}">
                  <a16:creationId xmlns:a16="http://schemas.microsoft.com/office/drawing/2014/main" id="{388F9F08-B532-45AA-9E06-8B3B554CC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132"/>
              <a:ext cx="103" cy="93"/>
            </a:xfrm>
            <a:custGeom>
              <a:avLst/>
              <a:gdLst>
                <a:gd name="T0" fmla="*/ 13 w 82"/>
                <a:gd name="T1" fmla="*/ 33 h 74"/>
                <a:gd name="T2" fmla="*/ 90 w 82"/>
                <a:gd name="T3" fmla="*/ 57 h 74"/>
                <a:gd name="T4" fmla="*/ 123 w 82"/>
                <a:gd name="T5" fmla="*/ 93 h 74"/>
                <a:gd name="T6" fmla="*/ 156 w 82"/>
                <a:gd name="T7" fmla="*/ 147 h 74"/>
                <a:gd name="T8" fmla="*/ 141 w 82"/>
                <a:gd name="T9" fmla="*/ 99 h 74"/>
                <a:gd name="T10" fmla="*/ 117 w 82"/>
                <a:gd name="T11" fmla="*/ 57 h 74"/>
                <a:gd name="T12" fmla="*/ 60 w 82"/>
                <a:gd name="T13" fmla="*/ 10 h 74"/>
                <a:gd name="T14" fmla="*/ 16 w 82"/>
                <a:gd name="T15" fmla="*/ 6 h 74"/>
                <a:gd name="T16" fmla="*/ 14 w 82"/>
                <a:gd name="T17" fmla="*/ 3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" h="74">
                  <a:moveTo>
                    <a:pt x="6" y="17"/>
                  </a:moveTo>
                  <a:cubicBezTo>
                    <a:pt x="22" y="17"/>
                    <a:pt x="33" y="20"/>
                    <a:pt x="45" y="29"/>
                  </a:cubicBezTo>
                  <a:cubicBezTo>
                    <a:pt x="52" y="34"/>
                    <a:pt x="57" y="41"/>
                    <a:pt x="62" y="47"/>
                  </a:cubicBezTo>
                  <a:cubicBezTo>
                    <a:pt x="68" y="56"/>
                    <a:pt x="72" y="67"/>
                    <a:pt x="79" y="74"/>
                  </a:cubicBezTo>
                  <a:cubicBezTo>
                    <a:pt x="82" y="68"/>
                    <a:pt x="74" y="56"/>
                    <a:pt x="71" y="50"/>
                  </a:cubicBezTo>
                  <a:cubicBezTo>
                    <a:pt x="68" y="42"/>
                    <a:pt x="64" y="35"/>
                    <a:pt x="59" y="29"/>
                  </a:cubicBezTo>
                  <a:cubicBezTo>
                    <a:pt x="52" y="19"/>
                    <a:pt x="41" y="10"/>
                    <a:pt x="30" y="5"/>
                  </a:cubicBezTo>
                  <a:cubicBezTo>
                    <a:pt x="23" y="2"/>
                    <a:pt x="15" y="0"/>
                    <a:pt x="8" y="3"/>
                  </a:cubicBezTo>
                  <a:cubicBezTo>
                    <a:pt x="3" y="6"/>
                    <a:pt x="0" y="13"/>
                    <a:pt x="7" y="16"/>
                  </a:cubicBezTo>
                </a:path>
              </a:pathLst>
            </a:custGeom>
            <a:solidFill>
              <a:srgbClr val="E9EE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Freeform 519">
              <a:extLst>
                <a:ext uri="{FF2B5EF4-FFF2-40B4-BE49-F238E27FC236}">
                  <a16:creationId xmlns:a16="http://schemas.microsoft.com/office/drawing/2014/main" id="{3675EB42-9457-4FD1-BE78-A1D178F41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431"/>
              <a:ext cx="1078" cy="1806"/>
            </a:xfrm>
            <a:custGeom>
              <a:avLst/>
              <a:gdLst>
                <a:gd name="T0" fmla="*/ 418 w 857"/>
                <a:gd name="T1" fmla="*/ 153 h 1438"/>
                <a:gd name="T2" fmla="*/ 566 w 857"/>
                <a:gd name="T3" fmla="*/ 87 h 1438"/>
                <a:gd name="T4" fmla="*/ 1155 w 857"/>
                <a:gd name="T5" fmla="*/ 93 h 1438"/>
                <a:gd name="T6" fmla="*/ 1313 w 857"/>
                <a:gd name="T7" fmla="*/ 249 h 1438"/>
                <a:gd name="T8" fmla="*/ 1472 w 857"/>
                <a:gd name="T9" fmla="*/ 776 h 1438"/>
                <a:gd name="T10" fmla="*/ 1406 w 857"/>
                <a:gd name="T11" fmla="*/ 2557 h 1438"/>
                <a:gd name="T12" fmla="*/ 1098 w 857"/>
                <a:gd name="T13" fmla="*/ 2523 h 1438"/>
                <a:gd name="T14" fmla="*/ 857 w 857"/>
                <a:gd name="T15" fmla="*/ 936 h 1438"/>
                <a:gd name="T16" fmla="*/ 511 w 857"/>
                <a:gd name="T17" fmla="*/ 2184 h 1438"/>
                <a:gd name="T18" fmla="*/ 394 w 857"/>
                <a:gd name="T19" fmla="*/ 2646 h 1438"/>
                <a:gd name="T20" fmla="*/ 33 w 857"/>
                <a:gd name="T21" fmla="*/ 1670 h 1438"/>
                <a:gd name="T22" fmla="*/ 225 w 857"/>
                <a:gd name="T23" fmla="*/ 691 h 1438"/>
                <a:gd name="T24" fmla="*/ 418 w 857"/>
                <a:gd name="T25" fmla="*/ 153 h 14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7" h="1438">
                  <a:moveTo>
                    <a:pt x="210" y="77"/>
                  </a:moveTo>
                  <a:cubicBezTo>
                    <a:pt x="210" y="77"/>
                    <a:pt x="215" y="19"/>
                    <a:pt x="285" y="44"/>
                  </a:cubicBezTo>
                  <a:cubicBezTo>
                    <a:pt x="356" y="70"/>
                    <a:pt x="468" y="115"/>
                    <a:pt x="580" y="47"/>
                  </a:cubicBezTo>
                  <a:cubicBezTo>
                    <a:pt x="658" y="0"/>
                    <a:pt x="660" y="126"/>
                    <a:pt x="660" y="126"/>
                  </a:cubicBezTo>
                  <a:cubicBezTo>
                    <a:pt x="660" y="126"/>
                    <a:pt x="681" y="238"/>
                    <a:pt x="739" y="392"/>
                  </a:cubicBezTo>
                  <a:cubicBezTo>
                    <a:pt x="819" y="601"/>
                    <a:pt x="857" y="901"/>
                    <a:pt x="707" y="1291"/>
                  </a:cubicBezTo>
                  <a:cubicBezTo>
                    <a:pt x="675" y="1375"/>
                    <a:pt x="543" y="1438"/>
                    <a:pt x="552" y="1274"/>
                  </a:cubicBezTo>
                  <a:cubicBezTo>
                    <a:pt x="562" y="1110"/>
                    <a:pt x="665" y="478"/>
                    <a:pt x="430" y="472"/>
                  </a:cubicBezTo>
                  <a:cubicBezTo>
                    <a:pt x="254" y="467"/>
                    <a:pt x="257" y="1103"/>
                    <a:pt x="257" y="1103"/>
                  </a:cubicBezTo>
                  <a:cubicBezTo>
                    <a:pt x="257" y="1103"/>
                    <a:pt x="284" y="1324"/>
                    <a:pt x="198" y="1336"/>
                  </a:cubicBezTo>
                  <a:cubicBezTo>
                    <a:pt x="102" y="1349"/>
                    <a:pt x="0" y="1051"/>
                    <a:pt x="17" y="843"/>
                  </a:cubicBezTo>
                  <a:cubicBezTo>
                    <a:pt x="33" y="634"/>
                    <a:pt x="78" y="422"/>
                    <a:pt x="113" y="349"/>
                  </a:cubicBezTo>
                  <a:cubicBezTo>
                    <a:pt x="148" y="277"/>
                    <a:pt x="210" y="77"/>
                    <a:pt x="210" y="77"/>
                  </a:cubicBezTo>
                  <a:close/>
                </a:path>
              </a:pathLst>
            </a:custGeom>
            <a:noFill/>
            <a:ln w="4763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520">
              <a:extLst>
                <a:ext uri="{FF2B5EF4-FFF2-40B4-BE49-F238E27FC236}">
                  <a16:creationId xmlns:a16="http://schemas.microsoft.com/office/drawing/2014/main" id="{CEEEA33E-8F95-4647-89C9-6ADE00657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313"/>
              <a:ext cx="1731" cy="1934"/>
            </a:xfrm>
            <a:custGeom>
              <a:avLst/>
              <a:gdLst>
                <a:gd name="T0" fmla="*/ 0 w 1376"/>
                <a:gd name="T1" fmla="*/ 281 h 1540"/>
                <a:gd name="T2" fmla="*/ 200 w 1376"/>
                <a:gd name="T3" fmla="*/ 131 h 1540"/>
                <a:gd name="T4" fmla="*/ 624 w 1376"/>
                <a:gd name="T5" fmla="*/ 640 h 1540"/>
                <a:gd name="T6" fmla="*/ 532 w 1376"/>
                <a:gd name="T7" fmla="*/ 1571 h 1540"/>
                <a:gd name="T8" fmla="*/ 884 w 1376"/>
                <a:gd name="T9" fmla="*/ 2852 h 1540"/>
                <a:gd name="T10" fmla="*/ 1020 w 1376"/>
                <a:gd name="T11" fmla="*/ 2517 h 1540"/>
                <a:gd name="T12" fmla="*/ 1332 w 1376"/>
                <a:gd name="T13" fmla="*/ 1139 h 1540"/>
                <a:gd name="T14" fmla="*/ 1564 w 1376"/>
                <a:gd name="T15" fmla="*/ 2724 h 1540"/>
                <a:gd name="T16" fmla="*/ 2008 w 1376"/>
                <a:gd name="T17" fmla="*/ 2502 h 1540"/>
                <a:gd name="T18" fmla="*/ 2081 w 1376"/>
                <a:gd name="T19" fmla="*/ 592 h 1540"/>
                <a:gd name="T20" fmla="*/ 2454 w 1376"/>
                <a:gd name="T21" fmla="*/ 122 h 1540"/>
                <a:gd name="T22" fmla="*/ 2740 w 1376"/>
                <a:gd name="T23" fmla="*/ 210 h 15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76" h="1540">
                  <a:moveTo>
                    <a:pt x="0" y="142"/>
                  </a:moveTo>
                  <a:cubicBezTo>
                    <a:pt x="23" y="114"/>
                    <a:pt x="55" y="86"/>
                    <a:pt x="100" y="66"/>
                  </a:cubicBezTo>
                  <a:cubicBezTo>
                    <a:pt x="249" y="0"/>
                    <a:pt x="313" y="323"/>
                    <a:pt x="313" y="323"/>
                  </a:cubicBezTo>
                  <a:cubicBezTo>
                    <a:pt x="363" y="441"/>
                    <a:pt x="331" y="415"/>
                    <a:pt x="267" y="793"/>
                  </a:cubicBezTo>
                  <a:cubicBezTo>
                    <a:pt x="203" y="1171"/>
                    <a:pt x="363" y="1446"/>
                    <a:pt x="444" y="1440"/>
                  </a:cubicBezTo>
                  <a:cubicBezTo>
                    <a:pt x="524" y="1433"/>
                    <a:pt x="513" y="1271"/>
                    <a:pt x="513" y="1271"/>
                  </a:cubicBezTo>
                  <a:cubicBezTo>
                    <a:pt x="509" y="1119"/>
                    <a:pt x="528" y="575"/>
                    <a:pt x="669" y="575"/>
                  </a:cubicBezTo>
                  <a:cubicBezTo>
                    <a:pt x="905" y="575"/>
                    <a:pt x="789" y="1231"/>
                    <a:pt x="785" y="1375"/>
                  </a:cubicBezTo>
                  <a:cubicBezTo>
                    <a:pt x="781" y="1519"/>
                    <a:pt x="939" y="1540"/>
                    <a:pt x="1009" y="1263"/>
                  </a:cubicBezTo>
                  <a:cubicBezTo>
                    <a:pt x="1172" y="619"/>
                    <a:pt x="925" y="615"/>
                    <a:pt x="1045" y="299"/>
                  </a:cubicBezTo>
                  <a:cubicBezTo>
                    <a:pt x="1045" y="299"/>
                    <a:pt x="1116" y="114"/>
                    <a:pt x="1233" y="61"/>
                  </a:cubicBezTo>
                  <a:cubicBezTo>
                    <a:pt x="1291" y="35"/>
                    <a:pt x="1340" y="67"/>
                    <a:pt x="1376" y="10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Freeform 521">
              <a:extLst>
                <a:ext uri="{FF2B5EF4-FFF2-40B4-BE49-F238E27FC236}">
                  <a16:creationId xmlns:a16="http://schemas.microsoft.com/office/drawing/2014/main" id="{E6760CEB-7A83-43CE-B66B-CF32A5954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1475"/>
              <a:ext cx="1732" cy="1887"/>
            </a:xfrm>
            <a:custGeom>
              <a:avLst/>
              <a:gdLst>
                <a:gd name="T0" fmla="*/ 2741 w 1377"/>
                <a:gd name="T1" fmla="*/ 256 h 1502"/>
                <a:gd name="T2" fmla="*/ 2326 w 1377"/>
                <a:gd name="T3" fmla="*/ 172 h 1502"/>
                <a:gd name="T4" fmla="*/ 2224 w 1377"/>
                <a:gd name="T5" fmla="*/ 1506 h 1502"/>
                <a:gd name="T6" fmla="*/ 1668 w 1377"/>
                <a:gd name="T7" fmla="*/ 2863 h 1502"/>
                <a:gd name="T8" fmla="*/ 1467 w 1377"/>
                <a:gd name="T9" fmla="*/ 2096 h 1502"/>
                <a:gd name="T10" fmla="*/ 1350 w 1377"/>
                <a:gd name="T11" fmla="*/ 1171 h 1502"/>
                <a:gd name="T12" fmla="*/ 1137 w 1377"/>
                <a:gd name="T13" fmla="*/ 1990 h 1502"/>
                <a:gd name="T14" fmla="*/ 736 w 1377"/>
                <a:gd name="T15" fmla="*/ 2690 h 1502"/>
                <a:gd name="T16" fmla="*/ 548 w 1377"/>
                <a:gd name="T17" fmla="*/ 823 h 1502"/>
                <a:gd name="T18" fmla="*/ 369 w 1377"/>
                <a:gd name="T19" fmla="*/ 224 h 1502"/>
                <a:gd name="T20" fmla="*/ 0 w 1377"/>
                <a:gd name="T21" fmla="*/ 340 h 15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7" h="1502">
                  <a:moveTo>
                    <a:pt x="1377" y="129"/>
                  </a:moveTo>
                  <a:cubicBezTo>
                    <a:pt x="1360" y="110"/>
                    <a:pt x="1254" y="2"/>
                    <a:pt x="1169" y="87"/>
                  </a:cubicBezTo>
                  <a:cubicBezTo>
                    <a:pt x="984" y="272"/>
                    <a:pt x="1124" y="417"/>
                    <a:pt x="1118" y="759"/>
                  </a:cubicBezTo>
                  <a:cubicBezTo>
                    <a:pt x="1113" y="1100"/>
                    <a:pt x="980" y="1452"/>
                    <a:pt x="838" y="1444"/>
                  </a:cubicBezTo>
                  <a:cubicBezTo>
                    <a:pt x="697" y="1436"/>
                    <a:pt x="718" y="1204"/>
                    <a:pt x="737" y="1057"/>
                  </a:cubicBezTo>
                  <a:cubicBezTo>
                    <a:pt x="756" y="911"/>
                    <a:pt x="745" y="591"/>
                    <a:pt x="678" y="591"/>
                  </a:cubicBezTo>
                  <a:cubicBezTo>
                    <a:pt x="612" y="591"/>
                    <a:pt x="561" y="767"/>
                    <a:pt x="572" y="1004"/>
                  </a:cubicBezTo>
                  <a:cubicBezTo>
                    <a:pt x="582" y="1241"/>
                    <a:pt x="516" y="1502"/>
                    <a:pt x="370" y="1356"/>
                  </a:cubicBezTo>
                  <a:cubicBezTo>
                    <a:pt x="66" y="1052"/>
                    <a:pt x="220" y="591"/>
                    <a:pt x="276" y="415"/>
                  </a:cubicBezTo>
                  <a:cubicBezTo>
                    <a:pt x="332" y="239"/>
                    <a:pt x="265" y="236"/>
                    <a:pt x="185" y="113"/>
                  </a:cubicBezTo>
                  <a:cubicBezTo>
                    <a:pt x="111" y="0"/>
                    <a:pt x="15" y="148"/>
                    <a:pt x="0" y="17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Freeform 522">
              <a:extLst>
                <a:ext uri="{FF2B5EF4-FFF2-40B4-BE49-F238E27FC236}">
                  <a16:creationId xmlns:a16="http://schemas.microsoft.com/office/drawing/2014/main" id="{9C859C4B-7D4A-4447-852D-9716836E7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1571"/>
              <a:ext cx="909" cy="1601"/>
            </a:xfrm>
            <a:custGeom>
              <a:avLst/>
              <a:gdLst>
                <a:gd name="T0" fmla="*/ 672 w 722"/>
                <a:gd name="T1" fmla="*/ 156 h 1274"/>
                <a:gd name="T2" fmla="*/ 1047 w 722"/>
                <a:gd name="T3" fmla="*/ 177 h 1274"/>
                <a:gd name="T4" fmla="*/ 1197 w 722"/>
                <a:gd name="T5" fmla="*/ 773 h 1274"/>
                <a:gd name="T6" fmla="*/ 1132 w 722"/>
                <a:gd name="T7" fmla="*/ 2291 h 1274"/>
                <a:gd name="T8" fmla="*/ 1127 w 722"/>
                <a:gd name="T9" fmla="*/ 1502 h 1274"/>
                <a:gd name="T10" fmla="*/ 686 w 722"/>
                <a:gd name="T11" fmla="*/ 488 h 1274"/>
                <a:gd name="T12" fmla="*/ 262 w 722"/>
                <a:gd name="T13" fmla="*/ 1340 h 1274"/>
                <a:gd name="T14" fmla="*/ 174 w 722"/>
                <a:gd name="T15" fmla="*/ 2229 h 1274"/>
                <a:gd name="T16" fmla="*/ 167 w 722"/>
                <a:gd name="T17" fmla="*/ 873 h 1274"/>
                <a:gd name="T18" fmla="*/ 355 w 722"/>
                <a:gd name="T19" fmla="*/ 264 h 1274"/>
                <a:gd name="T20" fmla="*/ 672 w 722"/>
                <a:gd name="T21" fmla="*/ 156 h 12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2" h="1274">
                  <a:moveTo>
                    <a:pt x="337" y="79"/>
                  </a:moveTo>
                  <a:cubicBezTo>
                    <a:pt x="398" y="104"/>
                    <a:pt x="499" y="0"/>
                    <a:pt x="525" y="89"/>
                  </a:cubicBezTo>
                  <a:cubicBezTo>
                    <a:pt x="551" y="178"/>
                    <a:pt x="565" y="337"/>
                    <a:pt x="600" y="389"/>
                  </a:cubicBezTo>
                  <a:cubicBezTo>
                    <a:pt x="635" y="440"/>
                    <a:pt x="722" y="962"/>
                    <a:pt x="567" y="1155"/>
                  </a:cubicBezTo>
                  <a:cubicBezTo>
                    <a:pt x="471" y="1274"/>
                    <a:pt x="569" y="900"/>
                    <a:pt x="565" y="757"/>
                  </a:cubicBezTo>
                  <a:cubicBezTo>
                    <a:pt x="560" y="616"/>
                    <a:pt x="536" y="264"/>
                    <a:pt x="344" y="246"/>
                  </a:cubicBezTo>
                  <a:cubicBezTo>
                    <a:pt x="194" y="232"/>
                    <a:pt x="155" y="532"/>
                    <a:pt x="131" y="675"/>
                  </a:cubicBezTo>
                  <a:cubicBezTo>
                    <a:pt x="108" y="818"/>
                    <a:pt x="159" y="1192"/>
                    <a:pt x="87" y="1124"/>
                  </a:cubicBezTo>
                  <a:cubicBezTo>
                    <a:pt x="0" y="1043"/>
                    <a:pt x="28" y="569"/>
                    <a:pt x="84" y="440"/>
                  </a:cubicBezTo>
                  <a:cubicBezTo>
                    <a:pt x="138" y="317"/>
                    <a:pt x="180" y="176"/>
                    <a:pt x="178" y="133"/>
                  </a:cubicBezTo>
                  <a:cubicBezTo>
                    <a:pt x="176" y="91"/>
                    <a:pt x="176" y="14"/>
                    <a:pt x="337" y="79"/>
                  </a:cubicBezTo>
                  <a:close/>
                </a:path>
              </a:pathLst>
            </a:custGeom>
            <a:solidFill>
              <a:srgbClr val="B238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Freeform 523">
              <a:extLst>
                <a:ext uri="{FF2B5EF4-FFF2-40B4-BE49-F238E27FC236}">
                  <a16:creationId xmlns:a16="http://schemas.microsoft.com/office/drawing/2014/main" id="{77F91787-ACEE-49DF-AEF9-E391C05FD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1625"/>
              <a:ext cx="448" cy="307"/>
            </a:xfrm>
            <a:custGeom>
              <a:avLst/>
              <a:gdLst>
                <a:gd name="T0" fmla="*/ 214 w 356"/>
                <a:gd name="T1" fmla="*/ 68 h 244"/>
                <a:gd name="T2" fmla="*/ 68 w 356"/>
                <a:gd name="T3" fmla="*/ 103 h 244"/>
                <a:gd name="T4" fmla="*/ 53 w 356"/>
                <a:gd name="T5" fmla="*/ 216 h 244"/>
                <a:gd name="T6" fmla="*/ 13 w 356"/>
                <a:gd name="T7" fmla="*/ 337 h 244"/>
                <a:gd name="T8" fmla="*/ 63 w 356"/>
                <a:gd name="T9" fmla="*/ 448 h 244"/>
                <a:gd name="T10" fmla="*/ 125 w 356"/>
                <a:gd name="T11" fmla="*/ 406 h 244"/>
                <a:gd name="T12" fmla="*/ 614 w 356"/>
                <a:gd name="T13" fmla="*/ 481 h 244"/>
                <a:gd name="T14" fmla="*/ 663 w 356"/>
                <a:gd name="T15" fmla="*/ 337 h 244"/>
                <a:gd name="T16" fmla="*/ 657 w 356"/>
                <a:gd name="T17" fmla="*/ 69 h 244"/>
                <a:gd name="T18" fmla="*/ 214 w 356"/>
                <a:gd name="T19" fmla="*/ 67 h 2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6" h="244">
                  <a:moveTo>
                    <a:pt x="107" y="34"/>
                  </a:moveTo>
                  <a:cubicBezTo>
                    <a:pt x="86" y="14"/>
                    <a:pt x="41" y="23"/>
                    <a:pt x="34" y="52"/>
                  </a:cubicBezTo>
                  <a:cubicBezTo>
                    <a:pt x="29" y="71"/>
                    <a:pt x="32" y="90"/>
                    <a:pt x="26" y="109"/>
                  </a:cubicBezTo>
                  <a:cubicBezTo>
                    <a:pt x="20" y="130"/>
                    <a:pt x="11" y="148"/>
                    <a:pt x="6" y="169"/>
                  </a:cubicBezTo>
                  <a:cubicBezTo>
                    <a:pt x="1" y="191"/>
                    <a:pt x="0" y="223"/>
                    <a:pt x="32" y="225"/>
                  </a:cubicBezTo>
                  <a:cubicBezTo>
                    <a:pt x="49" y="227"/>
                    <a:pt x="50" y="213"/>
                    <a:pt x="63" y="204"/>
                  </a:cubicBezTo>
                  <a:cubicBezTo>
                    <a:pt x="168" y="134"/>
                    <a:pt x="291" y="244"/>
                    <a:pt x="308" y="242"/>
                  </a:cubicBezTo>
                  <a:cubicBezTo>
                    <a:pt x="336" y="238"/>
                    <a:pt x="307" y="183"/>
                    <a:pt x="333" y="169"/>
                  </a:cubicBezTo>
                  <a:cubicBezTo>
                    <a:pt x="356" y="157"/>
                    <a:pt x="342" y="58"/>
                    <a:pt x="330" y="35"/>
                  </a:cubicBezTo>
                  <a:cubicBezTo>
                    <a:pt x="314" y="0"/>
                    <a:pt x="195" y="103"/>
                    <a:pt x="107" y="33"/>
                  </a:cubicBezTo>
                </a:path>
              </a:pathLst>
            </a:custGeom>
            <a:solidFill>
              <a:srgbClr val="932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Freeform 524">
              <a:extLst>
                <a:ext uri="{FF2B5EF4-FFF2-40B4-BE49-F238E27FC236}">
                  <a16:creationId xmlns:a16="http://schemas.microsoft.com/office/drawing/2014/main" id="{8D6DC644-7395-4873-A1C9-9EAEDE3F3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571"/>
              <a:ext cx="909" cy="1601"/>
            </a:xfrm>
            <a:custGeom>
              <a:avLst/>
              <a:gdLst>
                <a:gd name="T0" fmla="*/ 675 w 722"/>
                <a:gd name="T1" fmla="*/ 160 h 1274"/>
                <a:gd name="T2" fmla="*/ 1047 w 722"/>
                <a:gd name="T3" fmla="*/ 177 h 1274"/>
                <a:gd name="T4" fmla="*/ 1197 w 722"/>
                <a:gd name="T5" fmla="*/ 773 h 1274"/>
                <a:gd name="T6" fmla="*/ 1132 w 722"/>
                <a:gd name="T7" fmla="*/ 2291 h 1274"/>
                <a:gd name="T8" fmla="*/ 1127 w 722"/>
                <a:gd name="T9" fmla="*/ 1502 h 1274"/>
                <a:gd name="T10" fmla="*/ 687 w 722"/>
                <a:gd name="T11" fmla="*/ 488 h 1274"/>
                <a:gd name="T12" fmla="*/ 263 w 722"/>
                <a:gd name="T13" fmla="*/ 1340 h 1274"/>
                <a:gd name="T14" fmla="*/ 174 w 722"/>
                <a:gd name="T15" fmla="*/ 2229 h 1274"/>
                <a:gd name="T16" fmla="*/ 170 w 722"/>
                <a:gd name="T17" fmla="*/ 873 h 1274"/>
                <a:gd name="T18" fmla="*/ 355 w 722"/>
                <a:gd name="T19" fmla="*/ 264 h 1274"/>
                <a:gd name="T20" fmla="*/ 675 w 722"/>
                <a:gd name="T21" fmla="*/ 160 h 12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2" h="1274">
                  <a:moveTo>
                    <a:pt x="338" y="80"/>
                  </a:moveTo>
                  <a:cubicBezTo>
                    <a:pt x="399" y="104"/>
                    <a:pt x="499" y="0"/>
                    <a:pt x="525" y="89"/>
                  </a:cubicBezTo>
                  <a:cubicBezTo>
                    <a:pt x="551" y="178"/>
                    <a:pt x="565" y="337"/>
                    <a:pt x="600" y="389"/>
                  </a:cubicBezTo>
                  <a:cubicBezTo>
                    <a:pt x="635" y="440"/>
                    <a:pt x="722" y="962"/>
                    <a:pt x="567" y="1155"/>
                  </a:cubicBezTo>
                  <a:cubicBezTo>
                    <a:pt x="471" y="1274"/>
                    <a:pt x="570" y="900"/>
                    <a:pt x="565" y="757"/>
                  </a:cubicBezTo>
                  <a:cubicBezTo>
                    <a:pt x="560" y="616"/>
                    <a:pt x="537" y="264"/>
                    <a:pt x="345" y="246"/>
                  </a:cubicBezTo>
                  <a:cubicBezTo>
                    <a:pt x="195" y="232"/>
                    <a:pt x="155" y="532"/>
                    <a:pt x="132" y="675"/>
                  </a:cubicBezTo>
                  <a:cubicBezTo>
                    <a:pt x="108" y="818"/>
                    <a:pt x="160" y="1192"/>
                    <a:pt x="87" y="1124"/>
                  </a:cubicBezTo>
                  <a:cubicBezTo>
                    <a:pt x="0" y="1043"/>
                    <a:pt x="29" y="569"/>
                    <a:pt x="85" y="440"/>
                  </a:cubicBezTo>
                  <a:cubicBezTo>
                    <a:pt x="138" y="317"/>
                    <a:pt x="181" y="176"/>
                    <a:pt x="178" y="133"/>
                  </a:cubicBezTo>
                  <a:cubicBezTo>
                    <a:pt x="176" y="91"/>
                    <a:pt x="176" y="14"/>
                    <a:pt x="338" y="80"/>
                  </a:cubicBezTo>
                  <a:close/>
                </a:path>
              </a:pathLst>
            </a:custGeom>
            <a:noFill/>
            <a:ln w="6350" cap="flat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0" name="Freeform 525">
              <a:extLst>
                <a:ext uri="{FF2B5EF4-FFF2-40B4-BE49-F238E27FC236}">
                  <a16:creationId xmlns:a16="http://schemas.microsoft.com/office/drawing/2014/main" id="{083A70F6-1E51-4AFA-B8C1-6E7FF38E6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3014"/>
              <a:ext cx="152" cy="183"/>
            </a:xfrm>
            <a:custGeom>
              <a:avLst/>
              <a:gdLst>
                <a:gd name="T0" fmla="*/ 195 w 121"/>
                <a:gd name="T1" fmla="*/ 287 h 146"/>
                <a:gd name="T2" fmla="*/ 217 w 121"/>
                <a:gd name="T3" fmla="*/ 234 h 146"/>
                <a:gd name="T4" fmla="*/ 232 w 121"/>
                <a:gd name="T5" fmla="*/ 175 h 146"/>
                <a:gd name="T6" fmla="*/ 209 w 121"/>
                <a:gd name="T7" fmla="*/ 163 h 146"/>
                <a:gd name="T8" fmla="*/ 178 w 121"/>
                <a:gd name="T9" fmla="*/ 140 h 146"/>
                <a:gd name="T10" fmla="*/ 113 w 121"/>
                <a:gd name="T11" fmla="*/ 69 h 146"/>
                <a:gd name="T12" fmla="*/ 73 w 121"/>
                <a:gd name="T13" fmla="*/ 0 h 146"/>
                <a:gd name="T14" fmla="*/ 99 w 121"/>
                <a:gd name="T15" fmla="*/ 79 h 146"/>
                <a:gd name="T16" fmla="*/ 78 w 121"/>
                <a:gd name="T17" fmla="*/ 54 h 146"/>
                <a:gd name="T18" fmla="*/ 98 w 121"/>
                <a:gd name="T19" fmla="*/ 99 h 146"/>
                <a:gd name="T20" fmla="*/ 118 w 121"/>
                <a:gd name="T21" fmla="*/ 138 h 146"/>
                <a:gd name="T22" fmla="*/ 54 w 121"/>
                <a:gd name="T23" fmla="*/ 70 h 146"/>
                <a:gd name="T24" fmla="*/ 0 w 121"/>
                <a:gd name="T25" fmla="*/ 24 h 146"/>
                <a:gd name="T26" fmla="*/ 24 w 121"/>
                <a:gd name="T27" fmla="*/ 63 h 146"/>
                <a:gd name="T28" fmla="*/ 41 w 121"/>
                <a:gd name="T29" fmla="*/ 100 h 146"/>
                <a:gd name="T30" fmla="*/ 90 w 121"/>
                <a:gd name="T31" fmla="*/ 172 h 146"/>
                <a:gd name="T32" fmla="*/ 141 w 121"/>
                <a:gd name="T33" fmla="*/ 233 h 146"/>
                <a:gd name="T34" fmla="*/ 180 w 121"/>
                <a:gd name="T35" fmla="*/ 278 h 146"/>
                <a:gd name="T36" fmla="*/ 192 w 121"/>
                <a:gd name="T37" fmla="*/ 286 h 1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146">
                  <a:moveTo>
                    <a:pt x="98" y="146"/>
                  </a:moveTo>
                  <a:cubicBezTo>
                    <a:pt x="103" y="138"/>
                    <a:pt x="106" y="128"/>
                    <a:pt x="110" y="119"/>
                  </a:cubicBezTo>
                  <a:cubicBezTo>
                    <a:pt x="113" y="112"/>
                    <a:pt x="121" y="96"/>
                    <a:pt x="117" y="89"/>
                  </a:cubicBezTo>
                  <a:cubicBezTo>
                    <a:pt x="115" y="86"/>
                    <a:pt x="108" y="84"/>
                    <a:pt x="105" y="83"/>
                  </a:cubicBezTo>
                  <a:cubicBezTo>
                    <a:pt x="100" y="80"/>
                    <a:pt x="94" y="75"/>
                    <a:pt x="90" y="71"/>
                  </a:cubicBezTo>
                  <a:cubicBezTo>
                    <a:pt x="78" y="61"/>
                    <a:pt x="66" y="48"/>
                    <a:pt x="57" y="35"/>
                  </a:cubicBezTo>
                  <a:cubicBezTo>
                    <a:pt x="50" y="24"/>
                    <a:pt x="45" y="10"/>
                    <a:pt x="37" y="0"/>
                  </a:cubicBezTo>
                  <a:cubicBezTo>
                    <a:pt x="36" y="11"/>
                    <a:pt x="45" y="30"/>
                    <a:pt x="50" y="40"/>
                  </a:cubicBezTo>
                  <a:cubicBezTo>
                    <a:pt x="45" y="39"/>
                    <a:pt x="42" y="31"/>
                    <a:pt x="39" y="27"/>
                  </a:cubicBezTo>
                  <a:cubicBezTo>
                    <a:pt x="39" y="35"/>
                    <a:pt x="46" y="43"/>
                    <a:pt x="49" y="50"/>
                  </a:cubicBezTo>
                  <a:cubicBezTo>
                    <a:pt x="53" y="56"/>
                    <a:pt x="57" y="63"/>
                    <a:pt x="60" y="70"/>
                  </a:cubicBezTo>
                  <a:cubicBezTo>
                    <a:pt x="46" y="62"/>
                    <a:pt x="36" y="49"/>
                    <a:pt x="27" y="36"/>
                  </a:cubicBezTo>
                  <a:cubicBezTo>
                    <a:pt x="19" y="27"/>
                    <a:pt x="10" y="18"/>
                    <a:pt x="0" y="12"/>
                  </a:cubicBezTo>
                  <a:cubicBezTo>
                    <a:pt x="1" y="19"/>
                    <a:pt x="8" y="26"/>
                    <a:pt x="12" y="32"/>
                  </a:cubicBezTo>
                  <a:cubicBezTo>
                    <a:pt x="15" y="38"/>
                    <a:pt x="18" y="45"/>
                    <a:pt x="21" y="51"/>
                  </a:cubicBezTo>
                  <a:cubicBezTo>
                    <a:pt x="29" y="63"/>
                    <a:pt x="36" y="76"/>
                    <a:pt x="45" y="87"/>
                  </a:cubicBezTo>
                  <a:cubicBezTo>
                    <a:pt x="53" y="98"/>
                    <a:pt x="62" y="107"/>
                    <a:pt x="71" y="118"/>
                  </a:cubicBezTo>
                  <a:cubicBezTo>
                    <a:pt x="78" y="126"/>
                    <a:pt x="83" y="134"/>
                    <a:pt x="91" y="141"/>
                  </a:cubicBezTo>
                  <a:cubicBezTo>
                    <a:pt x="93" y="142"/>
                    <a:pt x="96" y="145"/>
                    <a:pt x="97" y="145"/>
                  </a:cubicBezTo>
                </a:path>
              </a:pathLst>
            </a:custGeom>
            <a:solidFill>
              <a:srgbClr val="C16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Freeform 526">
              <a:extLst>
                <a:ext uri="{FF2B5EF4-FFF2-40B4-BE49-F238E27FC236}">
                  <a16:creationId xmlns:a16="http://schemas.microsoft.com/office/drawing/2014/main" id="{6869DC8A-4D16-4F81-ACE4-8C68258CC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3036"/>
              <a:ext cx="92" cy="186"/>
            </a:xfrm>
            <a:custGeom>
              <a:avLst/>
              <a:gdLst>
                <a:gd name="T0" fmla="*/ 1 w 73"/>
                <a:gd name="T1" fmla="*/ 134 h 148"/>
                <a:gd name="T2" fmla="*/ 6 w 73"/>
                <a:gd name="T3" fmla="*/ 177 h 148"/>
                <a:gd name="T4" fmla="*/ 6 w 73"/>
                <a:gd name="T5" fmla="*/ 224 h 148"/>
                <a:gd name="T6" fmla="*/ 1 w 73"/>
                <a:gd name="T7" fmla="*/ 294 h 148"/>
                <a:gd name="T8" fmla="*/ 29 w 73"/>
                <a:gd name="T9" fmla="*/ 271 h 148"/>
                <a:gd name="T10" fmla="*/ 60 w 73"/>
                <a:gd name="T11" fmla="*/ 253 h 148"/>
                <a:gd name="T12" fmla="*/ 98 w 73"/>
                <a:gd name="T13" fmla="*/ 199 h 148"/>
                <a:gd name="T14" fmla="*/ 140 w 73"/>
                <a:gd name="T15" fmla="*/ 0 h 148"/>
                <a:gd name="T16" fmla="*/ 115 w 73"/>
                <a:gd name="T17" fmla="*/ 93 h 148"/>
                <a:gd name="T18" fmla="*/ 96 w 73"/>
                <a:gd name="T19" fmla="*/ 137 h 148"/>
                <a:gd name="T20" fmla="*/ 84 w 73"/>
                <a:gd name="T21" fmla="*/ 156 h 148"/>
                <a:gd name="T22" fmla="*/ 98 w 73"/>
                <a:gd name="T23" fmla="*/ 78 h 148"/>
                <a:gd name="T24" fmla="*/ 68 w 73"/>
                <a:gd name="T25" fmla="*/ 133 h 148"/>
                <a:gd name="T26" fmla="*/ 83 w 73"/>
                <a:gd name="T27" fmla="*/ 74 h 148"/>
                <a:gd name="T28" fmla="*/ 44 w 73"/>
                <a:gd name="T29" fmla="*/ 117 h 148"/>
                <a:gd name="T30" fmla="*/ 6 w 73"/>
                <a:gd name="T31" fmla="*/ 14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3" h="148">
                  <a:moveTo>
                    <a:pt x="1" y="68"/>
                  </a:moveTo>
                  <a:cubicBezTo>
                    <a:pt x="4" y="74"/>
                    <a:pt x="3" y="83"/>
                    <a:pt x="3" y="89"/>
                  </a:cubicBezTo>
                  <a:cubicBezTo>
                    <a:pt x="4" y="97"/>
                    <a:pt x="4" y="105"/>
                    <a:pt x="3" y="113"/>
                  </a:cubicBezTo>
                  <a:cubicBezTo>
                    <a:pt x="2" y="125"/>
                    <a:pt x="0" y="136"/>
                    <a:pt x="1" y="148"/>
                  </a:cubicBezTo>
                  <a:cubicBezTo>
                    <a:pt x="4" y="147"/>
                    <a:pt x="10" y="140"/>
                    <a:pt x="14" y="137"/>
                  </a:cubicBezTo>
                  <a:cubicBezTo>
                    <a:pt x="19" y="134"/>
                    <a:pt x="25" y="131"/>
                    <a:pt x="30" y="127"/>
                  </a:cubicBezTo>
                  <a:cubicBezTo>
                    <a:pt x="38" y="120"/>
                    <a:pt x="44" y="110"/>
                    <a:pt x="49" y="100"/>
                  </a:cubicBezTo>
                  <a:cubicBezTo>
                    <a:pt x="64" y="71"/>
                    <a:pt x="73" y="32"/>
                    <a:pt x="70" y="0"/>
                  </a:cubicBezTo>
                  <a:cubicBezTo>
                    <a:pt x="67" y="16"/>
                    <a:pt x="62" y="32"/>
                    <a:pt x="57" y="47"/>
                  </a:cubicBezTo>
                  <a:cubicBezTo>
                    <a:pt x="55" y="55"/>
                    <a:pt x="52" y="62"/>
                    <a:pt x="48" y="69"/>
                  </a:cubicBezTo>
                  <a:cubicBezTo>
                    <a:pt x="46" y="72"/>
                    <a:pt x="43" y="75"/>
                    <a:pt x="42" y="79"/>
                  </a:cubicBezTo>
                  <a:cubicBezTo>
                    <a:pt x="45" y="66"/>
                    <a:pt x="49" y="53"/>
                    <a:pt x="49" y="39"/>
                  </a:cubicBezTo>
                  <a:cubicBezTo>
                    <a:pt x="45" y="49"/>
                    <a:pt x="41" y="59"/>
                    <a:pt x="34" y="67"/>
                  </a:cubicBezTo>
                  <a:cubicBezTo>
                    <a:pt x="34" y="57"/>
                    <a:pt x="41" y="48"/>
                    <a:pt x="41" y="37"/>
                  </a:cubicBezTo>
                  <a:cubicBezTo>
                    <a:pt x="36" y="46"/>
                    <a:pt x="30" y="54"/>
                    <a:pt x="22" y="59"/>
                  </a:cubicBezTo>
                  <a:cubicBezTo>
                    <a:pt x="16" y="63"/>
                    <a:pt x="6" y="65"/>
                    <a:pt x="3" y="70"/>
                  </a:cubicBezTo>
                </a:path>
              </a:pathLst>
            </a:custGeom>
            <a:solidFill>
              <a:srgbClr val="C16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Freeform 527">
              <a:extLst>
                <a:ext uri="{FF2B5EF4-FFF2-40B4-BE49-F238E27FC236}">
                  <a16:creationId xmlns:a16="http://schemas.microsoft.com/office/drawing/2014/main" id="{5B6CF506-71C3-43A6-94BE-4123FFA4E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3012"/>
              <a:ext cx="123" cy="268"/>
            </a:xfrm>
            <a:custGeom>
              <a:avLst/>
              <a:gdLst>
                <a:gd name="T0" fmla="*/ 171 w 98"/>
                <a:gd name="T1" fmla="*/ 424 h 213"/>
                <a:gd name="T2" fmla="*/ 181 w 98"/>
                <a:gd name="T3" fmla="*/ 331 h 213"/>
                <a:gd name="T4" fmla="*/ 179 w 98"/>
                <a:gd name="T5" fmla="*/ 263 h 213"/>
                <a:gd name="T6" fmla="*/ 134 w 98"/>
                <a:gd name="T7" fmla="*/ 226 h 213"/>
                <a:gd name="T8" fmla="*/ 88 w 98"/>
                <a:gd name="T9" fmla="*/ 170 h 213"/>
                <a:gd name="T10" fmla="*/ 51 w 98"/>
                <a:gd name="T11" fmla="*/ 0 h 213"/>
                <a:gd name="T12" fmla="*/ 63 w 98"/>
                <a:gd name="T13" fmla="*/ 147 h 213"/>
                <a:gd name="T14" fmla="*/ 87 w 98"/>
                <a:gd name="T15" fmla="*/ 216 h 213"/>
                <a:gd name="T16" fmla="*/ 105 w 98"/>
                <a:gd name="T17" fmla="*/ 259 h 213"/>
                <a:gd name="T18" fmla="*/ 48 w 98"/>
                <a:gd name="T19" fmla="*/ 177 h 213"/>
                <a:gd name="T20" fmla="*/ 70 w 98"/>
                <a:gd name="T21" fmla="*/ 263 h 213"/>
                <a:gd name="T22" fmla="*/ 1 w 98"/>
                <a:gd name="T23" fmla="*/ 148 h 213"/>
                <a:gd name="T24" fmla="*/ 31 w 98"/>
                <a:gd name="T25" fmla="*/ 292 h 213"/>
                <a:gd name="T26" fmla="*/ 68 w 98"/>
                <a:gd name="T27" fmla="*/ 370 h 213"/>
                <a:gd name="T28" fmla="*/ 164 w 98"/>
                <a:gd name="T29" fmla="*/ 424 h 2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8" h="213">
                  <a:moveTo>
                    <a:pt x="86" y="213"/>
                  </a:moveTo>
                  <a:cubicBezTo>
                    <a:pt x="89" y="198"/>
                    <a:pt x="90" y="182"/>
                    <a:pt x="92" y="166"/>
                  </a:cubicBezTo>
                  <a:cubicBezTo>
                    <a:pt x="93" y="156"/>
                    <a:pt x="98" y="140"/>
                    <a:pt x="91" y="132"/>
                  </a:cubicBezTo>
                  <a:cubicBezTo>
                    <a:pt x="84" y="125"/>
                    <a:pt x="75" y="121"/>
                    <a:pt x="68" y="114"/>
                  </a:cubicBezTo>
                  <a:cubicBezTo>
                    <a:pt x="58" y="106"/>
                    <a:pt x="50" y="97"/>
                    <a:pt x="45" y="85"/>
                  </a:cubicBezTo>
                  <a:cubicBezTo>
                    <a:pt x="34" y="59"/>
                    <a:pt x="27" y="29"/>
                    <a:pt x="26" y="0"/>
                  </a:cubicBezTo>
                  <a:cubicBezTo>
                    <a:pt x="20" y="22"/>
                    <a:pt x="26" y="52"/>
                    <a:pt x="32" y="74"/>
                  </a:cubicBezTo>
                  <a:cubicBezTo>
                    <a:pt x="35" y="86"/>
                    <a:pt x="39" y="98"/>
                    <a:pt x="44" y="109"/>
                  </a:cubicBezTo>
                  <a:cubicBezTo>
                    <a:pt x="46" y="116"/>
                    <a:pt x="51" y="123"/>
                    <a:pt x="53" y="130"/>
                  </a:cubicBezTo>
                  <a:cubicBezTo>
                    <a:pt x="39" y="124"/>
                    <a:pt x="29" y="102"/>
                    <a:pt x="24" y="89"/>
                  </a:cubicBezTo>
                  <a:cubicBezTo>
                    <a:pt x="23" y="104"/>
                    <a:pt x="36" y="117"/>
                    <a:pt x="36" y="132"/>
                  </a:cubicBezTo>
                  <a:cubicBezTo>
                    <a:pt x="18" y="127"/>
                    <a:pt x="8" y="91"/>
                    <a:pt x="1" y="75"/>
                  </a:cubicBezTo>
                  <a:cubicBezTo>
                    <a:pt x="0" y="98"/>
                    <a:pt x="10" y="124"/>
                    <a:pt x="16" y="146"/>
                  </a:cubicBezTo>
                  <a:cubicBezTo>
                    <a:pt x="20" y="160"/>
                    <a:pt x="25" y="176"/>
                    <a:pt x="34" y="186"/>
                  </a:cubicBezTo>
                  <a:cubicBezTo>
                    <a:pt x="47" y="200"/>
                    <a:pt x="67" y="206"/>
                    <a:pt x="83" y="213"/>
                  </a:cubicBezTo>
                </a:path>
              </a:pathLst>
            </a:custGeom>
            <a:solidFill>
              <a:srgbClr val="C16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Freeform 528">
              <a:extLst>
                <a:ext uri="{FF2B5EF4-FFF2-40B4-BE49-F238E27FC236}">
                  <a16:creationId xmlns:a16="http://schemas.microsoft.com/office/drawing/2014/main" id="{D6117857-BBF5-4222-B4F8-D141CE10F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070"/>
              <a:ext cx="123" cy="162"/>
            </a:xfrm>
            <a:custGeom>
              <a:avLst/>
              <a:gdLst>
                <a:gd name="T0" fmla="*/ 0 w 98"/>
                <a:gd name="T1" fmla="*/ 146 h 129"/>
                <a:gd name="T2" fmla="*/ 30 w 98"/>
                <a:gd name="T3" fmla="*/ 211 h 129"/>
                <a:gd name="T4" fmla="*/ 54 w 98"/>
                <a:gd name="T5" fmla="*/ 255 h 129"/>
                <a:gd name="T6" fmla="*/ 88 w 98"/>
                <a:gd name="T7" fmla="*/ 216 h 129"/>
                <a:gd name="T8" fmla="*/ 134 w 98"/>
                <a:gd name="T9" fmla="*/ 142 h 129"/>
                <a:gd name="T10" fmla="*/ 193 w 98"/>
                <a:gd name="T11" fmla="*/ 0 h 129"/>
                <a:gd name="T12" fmla="*/ 142 w 98"/>
                <a:gd name="T13" fmla="*/ 79 h 129"/>
                <a:gd name="T14" fmla="*/ 73 w 98"/>
                <a:gd name="T15" fmla="*/ 162 h 129"/>
                <a:gd name="T16" fmla="*/ 113 w 98"/>
                <a:gd name="T17" fmla="*/ 103 h 129"/>
                <a:gd name="T18" fmla="*/ 141 w 98"/>
                <a:gd name="T19" fmla="*/ 36 h 129"/>
                <a:gd name="T20" fmla="*/ 60 w 98"/>
                <a:gd name="T21" fmla="*/ 131 h 129"/>
                <a:gd name="T22" fmla="*/ 105 w 98"/>
                <a:gd name="T23" fmla="*/ 63 h 129"/>
                <a:gd name="T24" fmla="*/ 78 w 98"/>
                <a:gd name="T25" fmla="*/ 94 h 129"/>
                <a:gd name="T26" fmla="*/ 44 w 98"/>
                <a:gd name="T27" fmla="*/ 118 h 129"/>
                <a:gd name="T28" fmla="*/ 5 w 98"/>
                <a:gd name="T29" fmla="*/ 146 h 1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8" h="129">
                  <a:moveTo>
                    <a:pt x="0" y="73"/>
                  </a:moveTo>
                  <a:cubicBezTo>
                    <a:pt x="8" y="81"/>
                    <a:pt x="11" y="96"/>
                    <a:pt x="15" y="107"/>
                  </a:cubicBezTo>
                  <a:cubicBezTo>
                    <a:pt x="17" y="111"/>
                    <a:pt x="23" y="129"/>
                    <a:pt x="27" y="129"/>
                  </a:cubicBezTo>
                  <a:cubicBezTo>
                    <a:pt x="32" y="129"/>
                    <a:pt x="43" y="112"/>
                    <a:pt x="45" y="109"/>
                  </a:cubicBezTo>
                  <a:cubicBezTo>
                    <a:pt x="54" y="97"/>
                    <a:pt x="61" y="85"/>
                    <a:pt x="68" y="72"/>
                  </a:cubicBezTo>
                  <a:cubicBezTo>
                    <a:pt x="81" y="50"/>
                    <a:pt x="95" y="27"/>
                    <a:pt x="98" y="0"/>
                  </a:cubicBezTo>
                  <a:cubicBezTo>
                    <a:pt x="88" y="12"/>
                    <a:pt x="81" y="27"/>
                    <a:pt x="72" y="40"/>
                  </a:cubicBezTo>
                  <a:cubicBezTo>
                    <a:pt x="63" y="55"/>
                    <a:pt x="51" y="70"/>
                    <a:pt x="37" y="82"/>
                  </a:cubicBezTo>
                  <a:cubicBezTo>
                    <a:pt x="46" y="76"/>
                    <a:pt x="52" y="61"/>
                    <a:pt x="57" y="52"/>
                  </a:cubicBezTo>
                  <a:cubicBezTo>
                    <a:pt x="62" y="43"/>
                    <a:pt x="72" y="28"/>
                    <a:pt x="71" y="18"/>
                  </a:cubicBezTo>
                  <a:cubicBezTo>
                    <a:pt x="58" y="36"/>
                    <a:pt x="47" y="51"/>
                    <a:pt x="30" y="66"/>
                  </a:cubicBezTo>
                  <a:cubicBezTo>
                    <a:pt x="36" y="53"/>
                    <a:pt x="51" y="47"/>
                    <a:pt x="53" y="32"/>
                  </a:cubicBezTo>
                  <a:cubicBezTo>
                    <a:pt x="48" y="36"/>
                    <a:pt x="44" y="43"/>
                    <a:pt x="39" y="48"/>
                  </a:cubicBezTo>
                  <a:cubicBezTo>
                    <a:pt x="34" y="52"/>
                    <a:pt x="28" y="56"/>
                    <a:pt x="22" y="60"/>
                  </a:cubicBezTo>
                  <a:cubicBezTo>
                    <a:pt x="16" y="64"/>
                    <a:pt x="7" y="70"/>
                    <a:pt x="2" y="73"/>
                  </a:cubicBezTo>
                </a:path>
              </a:pathLst>
            </a:custGeom>
            <a:solidFill>
              <a:srgbClr val="C168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529">
              <a:extLst>
                <a:ext uri="{FF2B5EF4-FFF2-40B4-BE49-F238E27FC236}">
                  <a16:creationId xmlns:a16="http://schemas.microsoft.com/office/drawing/2014/main" id="{AAFF814F-3A30-498B-B365-5DB07FFFB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966"/>
              <a:ext cx="106" cy="432"/>
            </a:xfrm>
            <a:custGeom>
              <a:avLst/>
              <a:gdLst>
                <a:gd name="T0" fmla="*/ 169 w 84"/>
                <a:gd name="T1" fmla="*/ 633 h 344"/>
                <a:gd name="T2" fmla="*/ 32 w 84"/>
                <a:gd name="T3" fmla="*/ 289 h 344"/>
                <a:gd name="T4" fmla="*/ 24 w 84"/>
                <a:gd name="T5" fmla="*/ 0 h 344"/>
                <a:gd name="T6" fmla="*/ 8 w 84"/>
                <a:gd name="T7" fmla="*/ 325 h 344"/>
                <a:gd name="T8" fmla="*/ 92 w 84"/>
                <a:gd name="T9" fmla="*/ 677 h 344"/>
                <a:gd name="T10" fmla="*/ 169 w 84"/>
                <a:gd name="T11" fmla="*/ 633 h 3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44">
                  <a:moveTo>
                    <a:pt x="84" y="319"/>
                  </a:moveTo>
                  <a:cubicBezTo>
                    <a:pt x="84" y="319"/>
                    <a:pt x="19" y="204"/>
                    <a:pt x="16" y="146"/>
                  </a:cubicBezTo>
                  <a:cubicBezTo>
                    <a:pt x="13" y="90"/>
                    <a:pt x="12" y="0"/>
                    <a:pt x="12" y="0"/>
                  </a:cubicBezTo>
                  <a:cubicBezTo>
                    <a:pt x="12" y="0"/>
                    <a:pt x="0" y="108"/>
                    <a:pt x="4" y="164"/>
                  </a:cubicBezTo>
                  <a:cubicBezTo>
                    <a:pt x="6" y="190"/>
                    <a:pt x="46" y="342"/>
                    <a:pt x="46" y="342"/>
                  </a:cubicBezTo>
                  <a:cubicBezTo>
                    <a:pt x="46" y="342"/>
                    <a:pt x="77" y="344"/>
                    <a:pt x="84" y="319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Freeform 530">
              <a:extLst>
                <a:ext uri="{FF2B5EF4-FFF2-40B4-BE49-F238E27FC236}">
                  <a16:creationId xmlns:a16="http://schemas.microsoft.com/office/drawing/2014/main" id="{621E127C-37A6-4925-923D-35308A38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275"/>
              <a:ext cx="917" cy="261"/>
            </a:xfrm>
            <a:custGeom>
              <a:avLst/>
              <a:gdLst>
                <a:gd name="T0" fmla="*/ 1450 w 729"/>
                <a:gd name="T1" fmla="*/ 375 h 208"/>
                <a:gd name="T2" fmla="*/ 809 w 729"/>
                <a:gd name="T3" fmla="*/ 253 h 208"/>
                <a:gd name="T4" fmla="*/ 0 w 729"/>
                <a:gd name="T5" fmla="*/ 326 h 208"/>
                <a:gd name="T6" fmla="*/ 0 w 729"/>
                <a:gd name="T7" fmla="*/ 193 h 208"/>
                <a:gd name="T8" fmla="*/ 833 w 729"/>
                <a:gd name="T9" fmla="*/ 149 h 208"/>
                <a:gd name="T10" fmla="*/ 1404 w 729"/>
                <a:gd name="T11" fmla="*/ 261 h 2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9" h="208">
                  <a:moveTo>
                    <a:pt x="729" y="190"/>
                  </a:moveTo>
                  <a:cubicBezTo>
                    <a:pt x="595" y="208"/>
                    <a:pt x="476" y="161"/>
                    <a:pt x="406" y="128"/>
                  </a:cubicBezTo>
                  <a:cubicBezTo>
                    <a:pt x="328" y="91"/>
                    <a:pt x="60" y="109"/>
                    <a:pt x="0" y="165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98"/>
                    <a:pt x="222" y="0"/>
                    <a:pt x="418" y="76"/>
                  </a:cubicBezTo>
                  <a:cubicBezTo>
                    <a:pt x="555" y="129"/>
                    <a:pt x="626" y="145"/>
                    <a:pt x="705" y="132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6" name="Freeform 531">
              <a:extLst>
                <a:ext uri="{FF2B5EF4-FFF2-40B4-BE49-F238E27FC236}">
                  <a16:creationId xmlns:a16="http://schemas.microsoft.com/office/drawing/2014/main" id="{1B67D74F-9CF2-4036-AD87-8EF0CF17E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309"/>
              <a:ext cx="1732" cy="323"/>
            </a:xfrm>
            <a:custGeom>
              <a:avLst/>
              <a:gdLst>
                <a:gd name="T0" fmla="*/ 0 w 1377"/>
                <a:gd name="T1" fmla="*/ 426 h 257"/>
                <a:gd name="T2" fmla="*/ 888 w 1377"/>
                <a:gd name="T3" fmla="*/ 314 h 257"/>
                <a:gd name="T4" fmla="*/ 1683 w 1377"/>
                <a:gd name="T5" fmla="*/ 265 h 257"/>
                <a:gd name="T6" fmla="*/ 2738 w 1377"/>
                <a:gd name="T7" fmla="*/ 331 h 257"/>
                <a:gd name="T8" fmla="*/ 2741 w 1377"/>
                <a:gd name="T9" fmla="*/ 222 h 257"/>
                <a:gd name="T10" fmla="*/ 1729 w 1377"/>
                <a:gd name="T11" fmla="*/ 147 h 257"/>
                <a:gd name="T12" fmla="*/ 864 w 1377"/>
                <a:gd name="T13" fmla="*/ 210 h 257"/>
                <a:gd name="T14" fmla="*/ 0 w 1377"/>
                <a:gd name="T15" fmla="*/ 309 h 257"/>
                <a:gd name="T16" fmla="*/ 0 w 1377"/>
                <a:gd name="T17" fmla="*/ 426 h 2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77" h="257">
                  <a:moveTo>
                    <a:pt x="0" y="215"/>
                  </a:moveTo>
                  <a:cubicBezTo>
                    <a:pt x="0" y="215"/>
                    <a:pt x="224" y="257"/>
                    <a:pt x="446" y="158"/>
                  </a:cubicBezTo>
                  <a:cubicBezTo>
                    <a:pt x="638" y="73"/>
                    <a:pt x="702" y="82"/>
                    <a:pt x="846" y="134"/>
                  </a:cubicBezTo>
                  <a:cubicBezTo>
                    <a:pt x="990" y="186"/>
                    <a:pt x="1252" y="222"/>
                    <a:pt x="1376" y="166"/>
                  </a:cubicBezTo>
                  <a:cubicBezTo>
                    <a:pt x="1377" y="112"/>
                    <a:pt x="1377" y="112"/>
                    <a:pt x="1377" y="112"/>
                  </a:cubicBezTo>
                  <a:cubicBezTo>
                    <a:pt x="1377" y="112"/>
                    <a:pt x="1142" y="188"/>
                    <a:pt x="869" y="74"/>
                  </a:cubicBezTo>
                  <a:cubicBezTo>
                    <a:pt x="691" y="0"/>
                    <a:pt x="523" y="64"/>
                    <a:pt x="434" y="106"/>
                  </a:cubicBezTo>
                  <a:cubicBezTo>
                    <a:pt x="356" y="144"/>
                    <a:pt x="71" y="198"/>
                    <a:pt x="0" y="156"/>
                  </a:cubicBezTo>
                  <a:lnTo>
                    <a:pt x="0" y="215"/>
                  </a:lnTo>
                  <a:close/>
                </a:path>
              </a:pathLst>
            </a:custGeom>
            <a:solidFill>
              <a:srgbClr val="C3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532">
              <a:extLst>
                <a:ext uri="{FF2B5EF4-FFF2-40B4-BE49-F238E27FC236}">
                  <a16:creationId xmlns:a16="http://schemas.microsoft.com/office/drawing/2014/main" id="{DBEC088B-C390-45E5-8A08-BE7C2693A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947"/>
              <a:ext cx="110" cy="446"/>
            </a:xfrm>
            <a:custGeom>
              <a:avLst/>
              <a:gdLst>
                <a:gd name="T0" fmla="*/ 8 w 87"/>
                <a:gd name="T1" fmla="*/ 658 h 355"/>
                <a:gd name="T2" fmla="*/ 91 w 87"/>
                <a:gd name="T3" fmla="*/ 0 h 355"/>
                <a:gd name="T4" fmla="*/ 125 w 87"/>
                <a:gd name="T5" fmla="*/ 431 h 355"/>
                <a:gd name="T6" fmla="*/ 62 w 87"/>
                <a:gd name="T7" fmla="*/ 704 h 355"/>
                <a:gd name="T8" fmla="*/ 8 w 87"/>
                <a:gd name="T9" fmla="*/ 658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355">
                  <a:moveTo>
                    <a:pt x="4" y="332"/>
                  </a:moveTo>
                  <a:cubicBezTo>
                    <a:pt x="4" y="332"/>
                    <a:pt x="87" y="156"/>
                    <a:pt x="45" y="0"/>
                  </a:cubicBezTo>
                  <a:cubicBezTo>
                    <a:pt x="45" y="0"/>
                    <a:pt x="81" y="106"/>
                    <a:pt x="62" y="217"/>
                  </a:cubicBezTo>
                  <a:cubicBezTo>
                    <a:pt x="44" y="329"/>
                    <a:pt x="31" y="355"/>
                    <a:pt x="31" y="355"/>
                  </a:cubicBezTo>
                  <a:cubicBezTo>
                    <a:pt x="31" y="355"/>
                    <a:pt x="0" y="352"/>
                    <a:pt x="4" y="332"/>
                  </a:cubicBezTo>
                  <a:close/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533">
              <a:extLst>
                <a:ext uri="{FF2B5EF4-FFF2-40B4-BE49-F238E27FC236}">
                  <a16:creationId xmlns:a16="http://schemas.microsoft.com/office/drawing/2014/main" id="{DF789E62-09E8-461D-9BE4-730330327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849"/>
              <a:ext cx="111" cy="619"/>
            </a:xfrm>
            <a:custGeom>
              <a:avLst/>
              <a:gdLst>
                <a:gd name="T0" fmla="*/ 0 w 88"/>
                <a:gd name="T1" fmla="*/ 914 h 493"/>
                <a:gd name="T2" fmla="*/ 83 w 88"/>
                <a:gd name="T3" fmla="*/ 419 h 493"/>
                <a:gd name="T4" fmla="*/ 177 w 88"/>
                <a:gd name="T5" fmla="*/ 0 h 493"/>
                <a:gd name="T6" fmla="*/ 114 w 88"/>
                <a:gd name="T7" fmla="*/ 429 h 493"/>
                <a:gd name="T8" fmla="*/ 71 w 88"/>
                <a:gd name="T9" fmla="*/ 908 h 493"/>
                <a:gd name="T10" fmla="*/ 0 w 88"/>
                <a:gd name="T11" fmla="*/ 914 h 4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8" h="493">
                  <a:moveTo>
                    <a:pt x="0" y="462"/>
                  </a:moveTo>
                  <a:cubicBezTo>
                    <a:pt x="0" y="462"/>
                    <a:pt x="49" y="312"/>
                    <a:pt x="41" y="212"/>
                  </a:cubicBezTo>
                  <a:cubicBezTo>
                    <a:pt x="34" y="111"/>
                    <a:pt x="88" y="0"/>
                    <a:pt x="88" y="0"/>
                  </a:cubicBezTo>
                  <a:cubicBezTo>
                    <a:pt x="88" y="0"/>
                    <a:pt x="48" y="144"/>
                    <a:pt x="56" y="217"/>
                  </a:cubicBezTo>
                  <a:cubicBezTo>
                    <a:pt x="63" y="284"/>
                    <a:pt x="38" y="363"/>
                    <a:pt x="35" y="459"/>
                  </a:cubicBezTo>
                  <a:cubicBezTo>
                    <a:pt x="35" y="459"/>
                    <a:pt x="25" y="493"/>
                    <a:pt x="0" y="462"/>
                  </a:cubicBezTo>
                  <a:close/>
                </a:path>
              </a:pathLst>
            </a:custGeom>
            <a:solidFill>
              <a:srgbClr val="C3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Freeform 534">
              <a:extLst>
                <a:ext uri="{FF2B5EF4-FFF2-40B4-BE49-F238E27FC236}">
                  <a16:creationId xmlns:a16="http://schemas.microsoft.com/office/drawing/2014/main" id="{8A1383E3-BDD5-4D03-93FA-47CDEEB09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717"/>
              <a:ext cx="333" cy="1358"/>
            </a:xfrm>
            <a:custGeom>
              <a:avLst/>
              <a:gdLst>
                <a:gd name="T0" fmla="*/ 118 w 265"/>
                <a:gd name="T1" fmla="*/ 2143 h 1081"/>
                <a:gd name="T2" fmla="*/ 45 w 265"/>
                <a:gd name="T3" fmla="*/ 1849 h 1081"/>
                <a:gd name="T4" fmla="*/ 65 w 265"/>
                <a:gd name="T5" fmla="*/ 1707 h 1081"/>
                <a:gd name="T6" fmla="*/ 33 w 265"/>
                <a:gd name="T7" fmla="*/ 1496 h 1081"/>
                <a:gd name="T8" fmla="*/ 62 w 265"/>
                <a:gd name="T9" fmla="*/ 1245 h 1081"/>
                <a:gd name="T10" fmla="*/ 29 w 265"/>
                <a:gd name="T11" fmla="*/ 1078 h 1081"/>
                <a:gd name="T12" fmla="*/ 93 w 265"/>
                <a:gd name="T13" fmla="*/ 1067 h 1081"/>
                <a:gd name="T14" fmla="*/ 111 w 265"/>
                <a:gd name="T15" fmla="*/ 980 h 1081"/>
                <a:gd name="T16" fmla="*/ 98 w 265"/>
                <a:gd name="T17" fmla="*/ 789 h 1081"/>
                <a:gd name="T18" fmla="*/ 146 w 265"/>
                <a:gd name="T19" fmla="*/ 745 h 1081"/>
                <a:gd name="T20" fmla="*/ 124 w 265"/>
                <a:gd name="T21" fmla="*/ 658 h 1081"/>
                <a:gd name="T22" fmla="*/ 155 w 265"/>
                <a:gd name="T23" fmla="*/ 636 h 1081"/>
                <a:gd name="T24" fmla="*/ 171 w 265"/>
                <a:gd name="T25" fmla="*/ 579 h 1081"/>
                <a:gd name="T26" fmla="*/ 202 w 265"/>
                <a:gd name="T27" fmla="*/ 451 h 1081"/>
                <a:gd name="T28" fmla="*/ 309 w 265"/>
                <a:gd name="T29" fmla="*/ 235 h 1081"/>
                <a:gd name="T30" fmla="*/ 327 w 265"/>
                <a:gd name="T31" fmla="*/ 155 h 1081"/>
                <a:gd name="T32" fmla="*/ 423 w 265"/>
                <a:gd name="T33" fmla="*/ 82 h 1081"/>
                <a:gd name="T34" fmla="*/ 525 w 265"/>
                <a:gd name="T35" fmla="*/ 8 h 108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65" h="1081">
                  <a:moveTo>
                    <a:pt x="60" y="1081"/>
                  </a:moveTo>
                  <a:cubicBezTo>
                    <a:pt x="51" y="1026"/>
                    <a:pt x="51" y="992"/>
                    <a:pt x="23" y="933"/>
                  </a:cubicBezTo>
                  <a:cubicBezTo>
                    <a:pt x="11" y="909"/>
                    <a:pt x="31" y="887"/>
                    <a:pt x="33" y="861"/>
                  </a:cubicBezTo>
                  <a:cubicBezTo>
                    <a:pt x="37" y="824"/>
                    <a:pt x="17" y="791"/>
                    <a:pt x="17" y="755"/>
                  </a:cubicBezTo>
                  <a:cubicBezTo>
                    <a:pt x="17" y="712"/>
                    <a:pt x="34" y="672"/>
                    <a:pt x="31" y="628"/>
                  </a:cubicBezTo>
                  <a:cubicBezTo>
                    <a:pt x="29" y="609"/>
                    <a:pt x="0" y="561"/>
                    <a:pt x="14" y="544"/>
                  </a:cubicBezTo>
                  <a:cubicBezTo>
                    <a:pt x="22" y="535"/>
                    <a:pt x="40" y="543"/>
                    <a:pt x="47" y="538"/>
                  </a:cubicBezTo>
                  <a:cubicBezTo>
                    <a:pt x="59" y="528"/>
                    <a:pt x="58" y="508"/>
                    <a:pt x="56" y="494"/>
                  </a:cubicBezTo>
                  <a:cubicBezTo>
                    <a:pt x="54" y="464"/>
                    <a:pt x="29" y="423"/>
                    <a:pt x="49" y="398"/>
                  </a:cubicBezTo>
                  <a:cubicBezTo>
                    <a:pt x="57" y="387"/>
                    <a:pt x="69" y="394"/>
                    <a:pt x="73" y="376"/>
                  </a:cubicBezTo>
                  <a:cubicBezTo>
                    <a:pt x="76" y="362"/>
                    <a:pt x="59" y="347"/>
                    <a:pt x="63" y="332"/>
                  </a:cubicBezTo>
                  <a:cubicBezTo>
                    <a:pt x="64" y="328"/>
                    <a:pt x="75" y="326"/>
                    <a:pt x="78" y="321"/>
                  </a:cubicBezTo>
                  <a:cubicBezTo>
                    <a:pt x="82" y="312"/>
                    <a:pt x="85" y="302"/>
                    <a:pt x="86" y="292"/>
                  </a:cubicBezTo>
                  <a:cubicBezTo>
                    <a:pt x="90" y="267"/>
                    <a:pt x="85" y="249"/>
                    <a:pt x="102" y="228"/>
                  </a:cubicBezTo>
                  <a:cubicBezTo>
                    <a:pt x="134" y="188"/>
                    <a:pt x="159" y="175"/>
                    <a:pt x="156" y="119"/>
                  </a:cubicBezTo>
                  <a:cubicBezTo>
                    <a:pt x="155" y="99"/>
                    <a:pt x="150" y="93"/>
                    <a:pt x="165" y="78"/>
                  </a:cubicBezTo>
                  <a:cubicBezTo>
                    <a:pt x="181" y="63"/>
                    <a:pt x="206" y="67"/>
                    <a:pt x="213" y="41"/>
                  </a:cubicBezTo>
                  <a:cubicBezTo>
                    <a:pt x="218" y="21"/>
                    <a:pt x="216" y="0"/>
                    <a:pt x="265" y="4"/>
                  </a:cubicBezTo>
                </a:path>
              </a:pathLst>
            </a:custGeom>
            <a:noFill/>
            <a:ln w="23813" cap="rnd">
              <a:solidFill>
                <a:srgbClr val="F55C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0" name="Freeform 535">
              <a:extLst>
                <a:ext uri="{FF2B5EF4-FFF2-40B4-BE49-F238E27FC236}">
                  <a16:creationId xmlns:a16="http://schemas.microsoft.com/office/drawing/2014/main" id="{85D6FC41-C4CD-4718-903B-DB5C37A28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740"/>
              <a:ext cx="408" cy="1337"/>
            </a:xfrm>
            <a:custGeom>
              <a:avLst/>
              <a:gdLst>
                <a:gd name="T0" fmla="*/ 166 w 324"/>
                <a:gd name="T1" fmla="*/ 2111 h 1064"/>
                <a:gd name="T2" fmla="*/ 79 w 324"/>
                <a:gd name="T3" fmla="*/ 1803 h 1064"/>
                <a:gd name="T4" fmla="*/ 54 w 324"/>
                <a:gd name="T5" fmla="*/ 1745 h 1064"/>
                <a:gd name="T6" fmla="*/ 76 w 324"/>
                <a:gd name="T7" fmla="*/ 1686 h 1064"/>
                <a:gd name="T8" fmla="*/ 38 w 324"/>
                <a:gd name="T9" fmla="*/ 1549 h 1064"/>
                <a:gd name="T10" fmla="*/ 78 w 324"/>
                <a:gd name="T11" fmla="*/ 1402 h 1064"/>
                <a:gd name="T12" fmla="*/ 54 w 324"/>
                <a:gd name="T13" fmla="*/ 1258 h 1064"/>
                <a:gd name="T14" fmla="*/ 29 w 324"/>
                <a:gd name="T15" fmla="*/ 1165 h 1064"/>
                <a:gd name="T16" fmla="*/ 106 w 324"/>
                <a:gd name="T17" fmla="*/ 1067 h 1064"/>
                <a:gd name="T18" fmla="*/ 63 w 324"/>
                <a:gd name="T19" fmla="*/ 950 h 1064"/>
                <a:gd name="T20" fmla="*/ 154 w 324"/>
                <a:gd name="T21" fmla="*/ 807 h 1064"/>
                <a:gd name="T22" fmla="*/ 96 w 324"/>
                <a:gd name="T23" fmla="*/ 682 h 1064"/>
                <a:gd name="T24" fmla="*/ 194 w 324"/>
                <a:gd name="T25" fmla="*/ 530 h 1064"/>
                <a:gd name="T26" fmla="*/ 224 w 324"/>
                <a:gd name="T27" fmla="*/ 486 h 1064"/>
                <a:gd name="T28" fmla="*/ 233 w 324"/>
                <a:gd name="T29" fmla="*/ 426 h 1064"/>
                <a:gd name="T30" fmla="*/ 314 w 324"/>
                <a:gd name="T31" fmla="*/ 312 h 1064"/>
                <a:gd name="T32" fmla="*/ 417 w 324"/>
                <a:gd name="T33" fmla="*/ 209 h 1064"/>
                <a:gd name="T34" fmla="*/ 509 w 324"/>
                <a:gd name="T35" fmla="*/ 116 h 1064"/>
                <a:gd name="T36" fmla="*/ 647 w 324"/>
                <a:gd name="T37" fmla="*/ 0 h 10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24" h="1064">
                  <a:moveTo>
                    <a:pt x="83" y="1064"/>
                  </a:moveTo>
                  <a:cubicBezTo>
                    <a:pt x="75" y="962"/>
                    <a:pt x="51" y="930"/>
                    <a:pt x="40" y="909"/>
                  </a:cubicBezTo>
                  <a:cubicBezTo>
                    <a:pt x="35" y="899"/>
                    <a:pt x="27" y="892"/>
                    <a:pt x="27" y="879"/>
                  </a:cubicBezTo>
                  <a:cubicBezTo>
                    <a:pt x="25" y="861"/>
                    <a:pt x="32" y="863"/>
                    <a:pt x="38" y="850"/>
                  </a:cubicBezTo>
                  <a:cubicBezTo>
                    <a:pt x="57" y="808"/>
                    <a:pt x="36" y="812"/>
                    <a:pt x="19" y="781"/>
                  </a:cubicBezTo>
                  <a:cubicBezTo>
                    <a:pt x="2" y="752"/>
                    <a:pt x="32" y="732"/>
                    <a:pt x="39" y="707"/>
                  </a:cubicBezTo>
                  <a:cubicBezTo>
                    <a:pt x="48" y="677"/>
                    <a:pt x="44" y="656"/>
                    <a:pt x="27" y="634"/>
                  </a:cubicBezTo>
                  <a:cubicBezTo>
                    <a:pt x="13" y="617"/>
                    <a:pt x="0" y="609"/>
                    <a:pt x="14" y="587"/>
                  </a:cubicBezTo>
                  <a:cubicBezTo>
                    <a:pt x="23" y="572"/>
                    <a:pt x="53" y="562"/>
                    <a:pt x="53" y="538"/>
                  </a:cubicBezTo>
                  <a:cubicBezTo>
                    <a:pt x="53" y="515"/>
                    <a:pt x="24" y="507"/>
                    <a:pt x="32" y="479"/>
                  </a:cubicBezTo>
                  <a:cubicBezTo>
                    <a:pt x="39" y="453"/>
                    <a:pt x="77" y="435"/>
                    <a:pt x="77" y="407"/>
                  </a:cubicBezTo>
                  <a:cubicBezTo>
                    <a:pt x="78" y="382"/>
                    <a:pt x="42" y="371"/>
                    <a:pt x="48" y="344"/>
                  </a:cubicBezTo>
                  <a:cubicBezTo>
                    <a:pt x="106" y="340"/>
                    <a:pt x="83" y="306"/>
                    <a:pt x="97" y="267"/>
                  </a:cubicBezTo>
                  <a:cubicBezTo>
                    <a:pt x="100" y="258"/>
                    <a:pt x="109" y="252"/>
                    <a:pt x="112" y="245"/>
                  </a:cubicBezTo>
                  <a:cubicBezTo>
                    <a:pt x="117" y="234"/>
                    <a:pt x="116" y="227"/>
                    <a:pt x="117" y="215"/>
                  </a:cubicBezTo>
                  <a:cubicBezTo>
                    <a:pt x="122" y="182"/>
                    <a:pt x="131" y="175"/>
                    <a:pt x="157" y="157"/>
                  </a:cubicBezTo>
                  <a:cubicBezTo>
                    <a:pt x="177" y="144"/>
                    <a:pt x="194" y="128"/>
                    <a:pt x="209" y="105"/>
                  </a:cubicBezTo>
                  <a:cubicBezTo>
                    <a:pt x="226" y="79"/>
                    <a:pt x="226" y="70"/>
                    <a:pt x="255" y="58"/>
                  </a:cubicBezTo>
                  <a:cubicBezTo>
                    <a:pt x="289" y="45"/>
                    <a:pt x="287" y="24"/>
                    <a:pt x="324" y="0"/>
                  </a:cubicBezTo>
                </a:path>
              </a:pathLst>
            </a:custGeom>
            <a:noFill/>
            <a:ln w="23813" cap="flat">
              <a:solidFill>
                <a:srgbClr val="C3E4F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536">
              <a:extLst>
                <a:ext uri="{FF2B5EF4-FFF2-40B4-BE49-F238E27FC236}">
                  <a16:creationId xmlns:a16="http://schemas.microsoft.com/office/drawing/2014/main" id="{D4A0E1E1-4477-4DFF-B50C-0BC4ABBF1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1674"/>
              <a:ext cx="384" cy="1436"/>
            </a:xfrm>
            <a:custGeom>
              <a:avLst/>
              <a:gdLst>
                <a:gd name="T0" fmla="*/ 441 w 305"/>
                <a:gd name="T1" fmla="*/ 2266 h 1143"/>
                <a:gd name="T2" fmla="*/ 538 w 305"/>
                <a:gd name="T3" fmla="*/ 1864 h 1143"/>
                <a:gd name="T4" fmla="*/ 562 w 305"/>
                <a:gd name="T5" fmla="*/ 1741 h 1143"/>
                <a:gd name="T6" fmla="*/ 516 w 305"/>
                <a:gd name="T7" fmla="*/ 1632 h 1143"/>
                <a:gd name="T8" fmla="*/ 568 w 305"/>
                <a:gd name="T9" fmla="*/ 1596 h 1143"/>
                <a:gd name="T10" fmla="*/ 562 w 305"/>
                <a:gd name="T11" fmla="*/ 1509 h 1143"/>
                <a:gd name="T12" fmla="*/ 575 w 305"/>
                <a:gd name="T13" fmla="*/ 1330 h 1143"/>
                <a:gd name="T14" fmla="*/ 516 w 305"/>
                <a:gd name="T15" fmla="*/ 1244 h 1143"/>
                <a:gd name="T16" fmla="*/ 530 w 305"/>
                <a:gd name="T17" fmla="*/ 1098 h 1143"/>
                <a:gd name="T18" fmla="*/ 502 w 305"/>
                <a:gd name="T19" fmla="*/ 814 h 1143"/>
                <a:gd name="T20" fmla="*/ 393 w 305"/>
                <a:gd name="T21" fmla="*/ 543 h 1143"/>
                <a:gd name="T22" fmla="*/ 378 w 305"/>
                <a:gd name="T23" fmla="*/ 396 h 1143"/>
                <a:gd name="T24" fmla="*/ 306 w 305"/>
                <a:gd name="T25" fmla="*/ 334 h 1143"/>
                <a:gd name="T26" fmla="*/ 0 w 305"/>
                <a:gd name="T27" fmla="*/ 75 h 11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5" h="1143">
                  <a:moveTo>
                    <a:pt x="221" y="1143"/>
                  </a:moveTo>
                  <a:cubicBezTo>
                    <a:pt x="216" y="958"/>
                    <a:pt x="250" y="972"/>
                    <a:pt x="269" y="940"/>
                  </a:cubicBezTo>
                  <a:cubicBezTo>
                    <a:pt x="279" y="922"/>
                    <a:pt x="289" y="899"/>
                    <a:pt x="281" y="878"/>
                  </a:cubicBezTo>
                  <a:cubicBezTo>
                    <a:pt x="274" y="858"/>
                    <a:pt x="242" y="847"/>
                    <a:pt x="259" y="823"/>
                  </a:cubicBezTo>
                  <a:cubicBezTo>
                    <a:pt x="265" y="814"/>
                    <a:pt x="276" y="814"/>
                    <a:pt x="284" y="805"/>
                  </a:cubicBezTo>
                  <a:cubicBezTo>
                    <a:pt x="301" y="786"/>
                    <a:pt x="291" y="777"/>
                    <a:pt x="281" y="761"/>
                  </a:cubicBezTo>
                  <a:cubicBezTo>
                    <a:pt x="257" y="724"/>
                    <a:pt x="305" y="709"/>
                    <a:pt x="288" y="671"/>
                  </a:cubicBezTo>
                  <a:cubicBezTo>
                    <a:pt x="280" y="652"/>
                    <a:pt x="263" y="648"/>
                    <a:pt x="259" y="627"/>
                  </a:cubicBezTo>
                  <a:cubicBezTo>
                    <a:pt x="254" y="604"/>
                    <a:pt x="263" y="577"/>
                    <a:pt x="265" y="554"/>
                  </a:cubicBezTo>
                  <a:cubicBezTo>
                    <a:pt x="271" y="506"/>
                    <a:pt x="265" y="458"/>
                    <a:pt x="252" y="411"/>
                  </a:cubicBezTo>
                  <a:cubicBezTo>
                    <a:pt x="238" y="359"/>
                    <a:pt x="195" y="332"/>
                    <a:pt x="197" y="274"/>
                  </a:cubicBezTo>
                  <a:cubicBezTo>
                    <a:pt x="198" y="249"/>
                    <a:pt x="204" y="222"/>
                    <a:pt x="189" y="200"/>
                  </a:cubicBezTo>
                  <a:cubicBezTo>
                    <a:pt x="180" y="187"/>
                    <a:pt x="161" y="182"/>
                    <a:pt x="153" y="169"/>
                  </a:cubicBezTo>
                  <a:cubicBezTo>
                    <a:pt x="136" y="139"/>
                    <a:pt x="152" y="0"/>
                    <a:pt x="0" y="38"/>
                  </a:cubicBezTo>
                </a:path>
              </a:pathLst>
            </a:custGeom>
            <a:noFill/>
            <a:ln w="23813" cap="rnd">
              <a:solidFill>
                <a:srgbClr val="F55C3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2" name="Freeform 537">
              <a:extLst>
                <a:ext uri="{FF2B5EF4-FFF2-40B4-BE49-F238E27FC236}">
                  <a16:creationId xmlns:a16="http://schemas.microsoft.com/office/drawing/2014/main" id="{A6620A55-9FA8-4130-A15D-439C764A4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1691"/>
              <a:ext cx="343" cy="1291"/>
            </a:xfrm>
            <a:custGeom>
              <a:avLst/>
              <a:gdLst>
                <a:gd name="T0" fmla="*/ 340 w 273"/>
                <a:gd name="T1" fmla="*/ 2036 h 1028"/>
                <a:gd name="T2" fmla="*/ 460 w 273"/>
                <a:gd name="T3" fmla="*/ 1705 h 1028"/>
                <a:gd name="T4" fmla="*/ 450 w 273"/>
                <a:gd name="T5" fmla="*/ 1503 h 1028"/>
                <a:gd name="T6" fmla="*/ 498 w 273"/>
                <a:gd name="T7" fmla="*/ 1373 h 1028"/>
                <a:gd name="T8" fmla="*/ 503 w 273"/>
                <a:gd name="T9" fmla="*/ 1209 h 1028"/>
                <a:gd name="T10" fmla="*/ 466 w 273"/>
                <a:gd name="T11" fmla="*/ 1090 h 1028"/>
                <a:gd name="T12" fmla="*/ 438 w 273"/>
                <a:gd name="T13" fmla="*/ 917 h 1028"/>
                <a:gd name="T14" fmla="*/ 386 w 273"/>
                <a:gd name="T15" fmla="*/ 888 h 1028"/>
                <a:gd name="T16" fmla="*/ 425 w 273"/>
                <a:gd name="T17" fmla="*/ 808 h 1028"/>
                <a:gd name="T18" fmla="*/ 356 w 273"/>
                <a:gd name="T19" fmla="*/ 698 h 1028"/>
                <a:gd name="T20" fmla="*/ 381 w 273"/>
                <a:gd name="T21" fmla="*/ 580 h 1028"/>
                <a:gd name="T22" fmla="*/ 312 w 273"/>
                <a:gd name="T23" fmla="*/ 475 h 1028"/>
                <a:gd name="T24" fmla="*/ 312 w 273"/>
                <a:gd name="T25" fmla="*/ 340 h 1028"/>
                <a:gd name="T26" fmla="*/ 217 w 273"/>
                <a:gd name="T27" fmla="*/ 315 h 1028"/>
                <a:gd name="T28" fmla="*/ 265 w 273"/>
                <a:gd name="T29" fmla="*/ 171 h 1028"/>
                <a:gd name="T30" fmla="*/ 0 w 273"/>
                <a:gd name="T31" fmla="*/ 79 h 10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3" h="1028">
                  <a:moveTo>
                    <a:pt x="172" y="1028"/>
                  </a:moveTo>
                  <a:cubicBezTo>
                    <a:pt x="181" y="989"/>
                    <a:pt x="208" y="887"/>
                    <a:pt x="232" y="861"/>
                  </a:cubicBezTo>
                  <a:cubicBezTo>
                    <a:pt x="273" y="815"/>
                    <a:pt x="192" y="802"/>
                    <a:pt x="227" y="759"/>
                  </a:cubicBezTo>
                  <a:cubicBezTo>
                    <a:pt x="246" y="736"/>
                    <a:pt x="252" y="725"/>
                    <a:pt x="251" y="693"/>
                  </a:cubicBezTo>
                  <a:cubicBezTo>
                    <a:pt x="251" y="666"/>
                    <a:pt x="262" y="637"/>
                    <a:pt x="253" y="611"/>
                  </a:cubicBezTo>
                  <a:cubicBezTo>
                    <a:pt x="245" y="586"/>
                    <a:pt x="224" y="580"/>
                    <a:pt x="235" y="550"/>
                  </a:cubicBezTo>
                  <a:cubicBezTo>
                    <a:pt x="248" y="517"/>
                    <a:pt x="262" y="487"/>
                    <a:pt x="221" y="463"/>
                  </a:cubicBezTo>
                  <a:cubicBezTo>
                    <a:pt x="211" y="457"/>
                    <a:pt x="197" y="461"/>
                    <a:pt x="194" y="448"/>
                  </a:cubicBezTo>
                  <a:cubicBezTo>
                    <a:pt x="192" y="437"/>
                    <a:pt x="211" y="419"/>
                    <a:pt x="214" y="408"/>
                  </a:cubicBezTo>
                  <a:cubicBezTo>
                    <a:pt x="220" y="384"/>
                    <a:pt x="209" y="349"/>
                    <a:pt x="179" y="353"/>
                  </a:cubicBezTo>
                  <a:cubicBezTo>
                    <a:pt x="175" y="331"/>
                    <a:pt x="198" y="313"/>
                    <a:pt x="192" y="293"/>
                  </a:cubicBezTo>
                  <a:cubicBezTo>
                    <a:pt x="182" y="263"/>
                    <a:pt x="149" y="277"/>
                    <a:pt x="157" y="240"/>
                  </a:cubicBezTo>
                  <a:cubicBezTo>
                    <a:pt x="162" y="218"/>
                    <a:pt x="178" y="191"/>
                    <a:pt x="157" y="172"/>
                  </a:cubicBezTo>
                  <a:cubicBezTo>
                    <a:pt x="144" y="160"/>
                    <a:pt x="123" y="170"/>
                    <a:pt x="110" y="159"/>
                  </a:cubicBezTo>
                  <a:cubicBezTo>
                    <a:pt x="85" y="139"/>
                    <a:pt x="125" y="106"/>
                    <a:pt x="134" y="86"/>
                  </a:cubicBezTo>
                  <a:cubicBezTo>
                    <a:pt x="145" y="61"/>
                    <a:pt x="58" y="0"/>
                    <a:pt x="0" y="40"/>
                  </a:cubicBezTo>
                </a:path>
              </a:pathLst>
            </a:custGeom>
            <a:noFill/>
            <a:ln w="23813" cap="flat">
              <a:solidFill>
                <a:srgbClr val="C3E4F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3" name="Freeform 538">
              <a:extLst>
                <a:ext uri="{FF2B5EF4-FFF2-40B4-BE49-F238E27FC236}">
                  <a16:creationId xmlns:a16="http://schemas.microsoft.com/office/drawing/2014/main" id="{20782512-3024-4B87-895E-680C63B92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200"/>
              <a:ext cx="1731" cy="193"/>
            </a:xfrm>
            <a:custGeom>
              <a:avLst/>
              <a:gdLst>
                <a:gd name="T0" fmla="*/ 0 w 1376"/>
                <a:gd name="T1" fmla="*/ 123 h 154"/>
                <a:gd name="T2" fmla="*/ 1349 w 1376"/>
                <a:gd name="T3" fmla="*/ 160 h 154"/>
                <a:gd name="T4" fmla="*/ 2740 w 1376"/>
                <a:gd name="T5" fmla="*/ 0 h 154"/>
                <a:gd name="T6" fmla="*/ 2740 w 1376"/>
                <a:gd name="T7" fmla="*/ 51 h 154"/>
                <a:gd name="T8" fmla="*/ 1430 w 1376"/>
                <a:gd name="T9" fmla="*/ 226 h 154"/>
                <a:gd name="T10" fmla="*/ 780 w 1376"/>
                <a:gd name="T11" fmla="*/ 160 h 154"/>
                <a:gd name="T12" fmla="*/ 0 w 1376"/>
                <a:gd name="T13" fmla="*/ 173 h 154"/>
                <a:gd name="T14" fmla="*/ 0 w 1376"/>
                <a:gd name="T15" fmla="*/ 123 h 1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6" h="154">
                  <a:moveTo>
                    <a:pt x="0" y="62"/>
                  </a:moveTo>
                  <a:cubicBezTo>
                    <a:pt x="0" y="62"/>
                    <a:pt x="527" y="35"/>
                    <a:pt x="677" y="81"/>
                  </a:cubicBezTo>
                  <a:cubicBezTo>
                    <a:pt x="870" y="139"/>
                    <a:pt x="1376" y="0"/>
                    <a:pt x="1376" y="0"/>
                  </a:cubicBezTo>
                  <a:cubicBezTo>
                    <a:pt x="1376" y="26"/>
                    <a:pt x="1376" y="26"/>
                    <a:pt x="1376" y="26"/>
                  </a:cubicBezTo>
                  <a:cubicBezTo>
                    <a:pt x="1376" y="26"/>
                    <a:pt x="899" y="154"/>
                    <a:pt x="719" y="115"/>
                  </a:cubicBezTo>
                  <a:cubicBezTo>
                    <a:pt x="540" y="75"/>
                    <a:pt x="490" y="78"/>
                    <a:pt x="392" y="81"/>
                  </a:cubicBezTo>
                  <a:cubicBezTo>
                    <a:pt x="295" y="83"/>
                    <a:pt x="0" y="88"/>
                    <a:pt x="0" y="8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F9C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4" name="Freeform 539">
              <a:extLst>
                <a:ext uri="{FF2B5EF4-FFF2-40B4-BE49-F238E27FC236}">
                  <a16:creationId xmlns:a16="http://schemas.microsoft.com/office/drawing/2014/main" id="{ED7989D9-3886-484A-9BE6-860E3C439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987"/>
              <a:ext cx="134" cy="302"/>
            </a:xfrm>
            <a:custGeom>
              <a:avLst/>
              <a:gdLst>
                <a:gd name="T0" fmla="*/ 0 w 106"/>
                <a:gd name="T1" fmla="*/ 449 h 240"/>
                <a:gd name="T2" fmla="*/ 183 w 106"/>
                <a:gd name="T3" fmla="*/ 0 h 240"/>
                <a:gd name="T4" fmla="*/ 155 w 106"/>
                <a:gd name="T5" fmla="*/ 286 h 240"/>
                <a:gd name="T6" fmla="*/ 53 w 106"/>
                <a:gd name="T7" fmla="*/ 464 h 240"/>
                <a:gd name="T8" fmla="*/ 0 w 106"/>
                <a:gd name="T9" fmla="*/ 44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240">
                  <a:moveTo>
                    <a:pt x="0" y="226"/>
                  </a:moveTo>
                  <a:cubicBezTo>
                    <a:pt x="0" y="226"/>
                    <a:pt x="89" y="199"/>
                    <a:pt x="91" y="0"/>
                  </a:cubicBezTo>
                  <a:cubicBezTo>
                    <a:pt x="91" y="0"/>
                    <a:pt x="106" y="26"/>
                    <a:pt x="77" y="143"/>
                  </a:cubicBezTo>
                  <a:cubicBezTo>
                    <a:pt x="57" y="222"/>
                    <a:pt x="26" y="233"/>
                    <a:pt x="26" y="233"/>
                  </a:cubicBezTo>
                  <a:cubicBezTo>
                    <a:pt x="26" y="233"/>
                    <a:pt x="3" y="240"/>
                    <a:pt x="0" y="226"/>
                  </a:cubicBezTo>
                  <a:close/>
                </a:path>
              </a:pathLst>
            </a:custGeom>
            <a:solidFill>
              <a:srgbClr val="F9C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5" name="Freeform 540">
              <a:extLst>
                <a:ext uri="{FF2B5EF4-FFF2-40B4-BE49-F238E27FC236}">
                  <a16:creationId xmlns:a16="http://schemas.microsoft.com/office/drawing/2014/main" id="{3781A06C-81C0-4AC0-90B9-B29CB7842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012"/>
              <a:ext cx="119" cy="315"/>
            </a:xfrm>
            <a:custGeom>
              <a:avLst/>
              <a:gdLst>
                <a:gd name="T0" fmla="*/ 156 w 94"/>
                <a:gd name="T1" fmla="*/ 500 h 250"/>
                <a:gd name="T2" fmla="*/ 52 w 94"/>
                <a:gd name="T3" fmla="*/ 258 h 250"/>
                <a:gd name="T4" fmla="*/ 52 w 94"/>
                <a:gd name="T5" fmla="*/ 0 h 250"/>
                <a:gd name="T6" fmla="*/ 67 w 94"/>
                <a:gd name="T7" fmla="*/ 248 h 250"/>
                <a:gd name="T8" fmla="*/ 191 w 94"/>
                <a:gd name="T9" fmla="*/ 493 h 250"/>
                <a:gd name="T10" fmla="*/ 156 w 94"/>
                <a:gd name="T11" fmla="*/ 500 h 2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250">
                  <a:moveTo>
                    <a:pt x="77" y="250"/>
                  </a:moveTo>
                  <a:cubicBezTo>
                    <a:pt x="77" y="250"/>
                    <a:pt x="50" y="184"/>
                    <a:pt x="25" y="129"/>
                  </a:cubicBezTo>
                  <a:cubicBezTo>
                    <a:pt x="0" y="74"/>
                    <a:pt x="25" y="0"/>
                    <a:pt x="25" y="0"/>
                  </a:cubicBezTo>
                  <a:cubicBezTo>
                    <a:pt x="25" y="0"/>
                    <a:pt x="11" y="87"/>
                    <a:pt x="33" y="124"/>
                  </a:cubicBezTo>
                  <a:cubicBezTo>
                    <a:pt x="54" y="160"/>
                    <a:pt x="94" y="246"/>
                    <a:pt x="94" y="246"/>
                  </a:cubicBezTo>
                  <a:lnTo>
                    <a:pt x="77" y="250"/>
                  </a:lnTo>
                  <a:close/>
                </a:path>
              </a:pathLst>
            </a:custGeom>
            <a:solidFill>
              <a:srgbClr val="F9C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6" name="Freeform 541">
              <a:extLst>
                <a:ext uri="{FF2B5EF4-FFF2-40B4-BE49-F238E27FC236}">
                  <a16:creationId xmlns:a16="http://schemas.microsoft.com/office/drawing/2014/main" id="{607F7333-D544-49A0-89BB-585803C3B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982"/>
              <a:ext cx="128" cy="461"/>
            </a:xfrm>
            <a:custGeom>
              <a:avLst/>
              <a:gdLst>
                <a:gd name="T0" fmla="*/ 0 w 102"/>
                <a:gd name="T1" fmla="*/ 0 h 367"/>
                <a:gd name="T2" fmla="*/ 36 w 102"/>
                <a:gd name="T3" fmla="*/ 327 h 367"/>
                <a:gd name="T4" fmla="*/ 202 w 102"/>
                <a:gd name="T5" fmla="*/ 715 h 367"/>
                <a:gd name="T6" fmla="*/ 147 w 102"/>
                <a:gd name="T7" fmla="*/ 727 h 367"/>
                <a:gd name="T8" fmla="*/ 16 w 102"/>
                <a:gd name="T9" fmla="*/ 345 h 367"/>
                <a:gd name="T10" fmla="*/ 0 w 102"/>
                <a:gd name="T11" fmla="*/ 0 h 3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367">
                  <a:moveTo>
                    <a:pt x="0" y="0"/>
                  </a:moveTo>
                  <a:cubicBezTo>
                    <a:pt x="0" y="0"/>
                    <a:pt x="29" y="86"/>
                    <a:pt x="18" y="165"/>
                  </a:cubicBezTo>
                  <a:cubicBezTo>
                    <a:pt x="11" y="226"/>
                    <a:pt x="102" y="361"/>
                    <a:pt x="102" y="361"/>
                  </a:cubicBezTo>
                  <a:cubicBezTo>
                    <a:pt x="74" y="367"/>
                    <a:pt x="74" y="367"/>
                    <a:pt x="74" y="367"/>
                  </a:cubicBezTo>
                  <a:cubicBezTo>
                    <a:pt x="74" y="367"/>
                    <a:pt x="7" y="274"/>
                    <a:pt x="8" y="174"/>
                  </a:cubicBezTo>
                  <a:cubicBezTo>
                    <a:pt x="10" y="7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E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7" name="Freeform 542">
              <a:extLst>
                <a:ext uri="{FF2B5EF4-FFF2-40B4-BE49-F238E27FC236}">
                  <a16:creationId xmlns:a16="http://schemas.microsoft.com/office/drawing/2014/main" id="{404D81C8-3F80-48E5-B47D-8441DC024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687"/>
              <a:ext cx="749" cy="1452"/>
            </a:xfrm>
            <a:custGeom>
              <a:avLst/>
              <a:gdLst>
                <a:gd name="T0" fmla="*/ 116 w 595"/>
                <a:gd name="T1" fmla="*/ 2281 h 1156"/>
                <a:gd name="T2" fmla="*/ 69 w 595"/>
                <a:gd name="T3" fmla="*/ 1772 h 1156"/>
                <a:gd name="T4" fmla="*/ 42 w 595"/>
                <a:gd name="T5" fmla="*/ 1702 h 1156"/>
                <a:gd name="T6" fmla="*/ 79 w 595"/>
                <a:gd name="T7" fmla="*/ 1619 h 1156"/>
                <a:gd name="T8" fmla="*/ 48 w 595"/>
                <a:gd name="T9" fmla="*/ 1372 h 1156"/>
                <a:gd name="T10" fmla="*/ 78 w 595"/>
                <a:gd name="T11" fmla="*/ 1228 h 1156"/>
                <a:gd name="T12" fmla="*/ 14 w 595"/>
                <a:gd name="T13" fmla="*/ 1085 h 1156"/>
                <a:gd name="T14" fmla="*/ 91 w 595"/>
                <a:gd name="T15" fmla="*/ 953 h 1156"/>
                <a:gd name="T16" fmla="*/ 111 w 595"/>
                <a:gd name="T17" fmla="*/ 790 h 1156"/>
                <a:gd name="T18" fmla="*/ 128 w 595"/>
                <a:gd name="T19" fmla="*/ 653 h 1156"/>
                <a:gd name="T20" fmla="*/ 219 w 595"/>
                <a:gd name="T21" fmla="*/ 536 h 1156"/>
                <a:gd name="T22" fmla="*/ 286 w 595"/>
                <a:gd name="T23" fmla="*/ 451 h 1156"/>
                <a:gd name="T24" fmla="*/ 292 w 595"/>
                <a:gd name="T25" fmla="*/ 332 h 1156"/>
                <a:gd name="T26" fmla="*/ 351 w 595"/>
                <a:gd name="T27" fmla="*/ 172 h 1156"/>
                <a:gd name="T28" fmla="*/ 483 w 595"/>
                <a:gd name="T29" fmla="*/ 149 h 1156"/>
                <a:gd name="T30" fmla="*/ 526 w 595"/>
                <a:gd name="T31" fmla="*/ 18 h 1156"/>
                <a:gd name="T32" fmla="*/ 578 w 595"/>
                <a:gd name="T33" fmla="*/ 162 h 1156"/>
                <a:gd name="T34" fmla="*/ 670 w 595"/>
                <a:gd name="T35" fmla="*/ 116 h 1156"/>
                <a:gd name="T36" fmla="*/ 760 w 595"/>
                <a:gd name="T37" fmla="*/ 203 h 1156"/>
                <a:gd name="T38" fmla="*/ 841 w 595"/>
                <a:gd name="T39" fmla="*/ 134 h 1156"/>
                <a:gd name="T40" fmla="*/ 910 w 595"/>
                <a:gd name="T41" fmla="*/ 187 h 1156"/>
                <a:gd name="T42" fmla="*/ 947 w 595"/>
                <a:gd name="T43" fmla="*/ 501 h 1156"/>
                <a:gd name="T44" fmla="*/ 989 w 595"/>
                <a:gd name="T45" fmla="*/ 610 h 1156"/>
                <a:gd name="T46" fmla="*/ 1076 w 595"/>
                <a:gd name="T47" fmla="*/ 683 h 1156"/>
                <a:gd name="T48" fmla="*/ 1079 w 595"/>
                <a:gd name="T49" fmla="*/ 937 h 1156"/>
                <a:gd name="T50" fmla="*/ 1169 w 595"/>
                <a:gd name="T51" fmla="*/ 1099 h 1156"/>
                <a:gd name="T52" fmla="*/ 1076 w 595"/>
                <a:gd name="T53" fmla="*/ 1226 h 1156"/>
                <a:gd name="T54" fmla="*/ 1164 w 595"/>
                <a:gd name="T55" fmla="*/ 1413 h 1156"/>
                <a:gd name="T56" fmla="*/ 1157 w 595"/>
                <a:gd name="T57" fmla="*/ 1561 h 1156"/>
                <a:gd name="T58" fmla="*/ 1138 w 595"/>
                <a:gd name="T59" fmla="*/ 1688 h 1156"/>
                <a:gd name="T60" fmla="*/ 1104 w 595"/>
                <a:gd name="T61" fmla="*/ 1751 h 1156"/>
                <a:gd name="T62" fmla="*/ 1039 w 595"/>
                <a:gd name="T63" fmla="*/ 1797 h 1156"/>
                <a:gd name="T64" fmla="*/ 1039 w 595"/>
                <a:gd name="T65" fmla="*/ 1904 h 1156"/>
                <a:gd name="T66" fmla="*/ 1016 w 595"/>
                <a:gd name="T67" fmla="*/ 2291 h 115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95" h="1156">
                  <a:moveTo>
                    <a:pt x="58" y="1151"/>
                  </a:moveTo>
                  <a:cubicBezTo>
                    <a:pt x="83" y="1041"/>
                    <a:pt x="67" y="946"/>
                    <a:pt x="35" y="894"/>
                  </a:cubicBezTo>
                  <a:cubicBezTo>
                    <a:pt x="28" y="882"/>
                    <a:pt x="21" y="873"/>
                    <a:pt x="21" y="859"/>
                  </a:cubicBezTo>
                  <a:cubicBezTo>
                    <a:pt x="21" y="841"/>
                    <a:pt x="35" y="833"/>
                    <a:pt x="40" y="817"/>
                  </a:cubicBezTo>
                  <a:cubicBezTo>
                    <a:pt x="53" y="776"/>
                    <a:pt x="18" y="734"/>
                    <a:pt x="24" y="692"/>
                  </a:cubicBezTo>
                  <a:cubicBezTo>
                    <a:pt x="27" y="666"/>
                    <a:pt x="41" y="647"/>
                    <a:pt x="39" y="620"/>
                  </a:cubicBezTo>
                  <a:cubicBezTo>
                    <a:pt x="37" y="590"/>
                    <a:pt x="13" y="573"/>
                    <a:pt x="7" y="548"/>
                  </a:cubicBezTo>
                  <a:cubicBezTo>
                    <a:pt x="0" y="516"/>
                    <a:pt x="27" y="501"/>
                    <a:pt x="45" y="481"/>
                  </a:cubicBezTo>
                  <a:cubicBezTo>
                    <a:pt x="72" y="452"/>
                    <a:pt x="66" y="434"/>
                    <a:pt x="56" y="399"/>
                  </a:cubicBezTo>
                  <a:cubicBezTo>
                    <a:pt x="48" y="372"/>
                    <a:pt x="41" y="350"/>
                    <a:pt x="64" y="330"/>
                  </a:cubicBezTo>
                  <a:cubicBezTo>
                    <a:pt x="94" y="303"/>
                    <a:pt x="107" y="312"/>
                    <a:pt x="110" y="271"/>
                  </a:cubicBezTo>
                  <a:cubicBezTo>
                    <a:pt x="112" y="236"/>
                    <a:pt x="124" y="254"/>
                    <a:pt x="143" y="228"/>
                  </a:cubicBezTo>
                  <a:cubicBezTo>
                    <a:pt x="156" y="211"/>
                    <a:pt x="148" y="187"/>
                    <a:pt x="146" y="167"/>
                  </a:cubicBezTo>
                  <a:cubicBezTo>
                    <a:pt x="143" y="138"/>
                    <a:pt x="134" y="89"/>
                    <a:pt x="176" y="87"/>
                  </a:cubicBezTo>
                  <a:cubicBezTo>
                    <a:pt x="200" y="85"/>
                    <a:pt x="244" y="125"/>
                    <a:pt x="242" y="76"/>
                  </a:cubicBezTo>
                  <a:cubicBezTo>
                    <a:pt x="241" y="55"/>
                    <a:pt x="213" y="0"/>
                    <a:pt x="264" y="9"/>
                  </a:cubicBezTo>
                  <a:cubicBezTo>
                    <a:pt x="308" y="16"/>
                    <a:pt x="286" y="55"/>
                    <a:pt x="290" y="82"/>
                  </a:cubicBezTo>
                  <a:cubicBezTo>
                    <a:pt x="300" y="146"/>
                    <a:pt x="318" y="66"/>
                    <a:pt x="336" y="58"/>
                  </a:cubicBezTo>
                  <a:cubicBezTo>
                    <a:pt x="377" y="39"/>
                    <a:pt x="352" y="101"/>
                    <a:pt x="381" y="103"/>
                  </a:cubicBezTo>
                  <a:cubicBezTo>
                    <a:pt x="398" y="104"/>
                    <a:pt x="403" y="70"/>
                    <a:pt x="422" y="68"/>
                  </a:cubicBezTo>
                  <a:cubicBezTo>
                    <a:pt x="441" y="65"/>
                    <a:pt x="448" y="79"/>
                    <a:pt x="456" y="95"/>
                  </a:cubicBezTo>
                  <a:cubicBezTo>
                    <a:pt x="482" y="145"/>
                    <a:pt x="470" y="198"/>
                    <a:pt x="474" y="253"/>
                  </a:cubicBezTo>
                  <a:cubicBezTo>
                    <a:pt x="476" y="275"/>
                    <a:pt x="476" y="293"/>
                    <a:pt x="496" y="308"/>
                  </a:cubicBezTo>
                  <a:cubicBezTo>
                    <a:pt x="513" y="322"/>
                    <a:pt x="531" y="321"/>
                    <a:pt x="539" y="345"/>
                  </a:cubicBezTo>
                  <a:cubicBezTo>
                    <a:pt x="554" y="389"/>
                    <a:pt x="516" y="429"/>
                    <a:pt x="541" y="473"/>
                  </a:cubicBezTo>
                  <a:cubicBezTo>
                    <a:pt x="556" y="500"/>
                    <a:pt x="595" y="518"/>
                    <a:pt x="586" y="555"/>
                  </a:cubicBezTo>
                  <a:cubicBezTo>
                    <a:pt x="579" y="584"/>
                    <a:pt x="543" y="592"/>
                    <a:pt x="539" y="619"/>
                  </a:cubicBezTo>
                  <a:cubicBezTo>
                    <a:pt x="533" y="656"/>
                    <a:pt x="575" y="681"/>
                    <a:pt x="584" y="713"/>
                  </a:cubicBezTo>
                  <a:cubicBezTo>
                    <a:pt x="590" y="736"/>
                    <a:pt x="580" y="766"/>
                    <a:pt x="580" y="788"/>
                  </a:cubicBezTo>
                  <a:cubicBezTo>
                    <a:pt x="581" y="815"/>
                    <a:pt x="582" y="826"/>
                    <a:pt x="570" y="852"/>
                  </a:cubicBezTo>
                  <a:cubicBezTo>
                    <a:pt x="565" y="862"/>
                    <a:pt x="562" y="875"/>
                    <a:pt x="554" y="884"/>
                  </a:cubicBezTo>
                  <a:cubicBezTo>
                    <a:pt x="544" y="896"/>
                    <a:pt x="530" y="897"/>
                    <a:pt x="520" y="907"/>
                  </a:cubicBezTo>
                  <a:cubicBezTo>
                    <a:pt x="502" y="924"/>
                    <a:pt x="503" y="947"/>
                    <a:pt x="520" y="961"/>
                  </a:cubicBezTo>
                  <a:cubicBezTo>
                    <a:pt x="560" y="993"/>
                    <a:pt x="485" y="1055"/>
                    <a:pt x="509" y="1156"/>
                  </a:cubicBezTo>
                </a:path>
              </a:pathLst>
            </a:custGeom>
            <a:noFill/>
            <a:ln w="15875" cap="rnd">
              <a:solidFill>
                <a:srgbClr val="F9CB3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8" name="Freeform 543">
              <a:extLst>
                <a:ext uri="{FF2B5EF4-FFF2-40B4-BE49-F238E27FC236}">
                  <a16:creationId xmlns:a16="http://schemas.microsoft.com/office/drawing/2014/main" id="{D39CDF4A-7738-4715-B4A8-93364BA6E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3285"/>
              <a:ext cx="844" cy="229"/>
            </a:xfrm>
            <a:custGeom>
              <a:avLst/>
              <a:gdLst>
                <a:gd name="T0" fmla="*/ 0 w 671"/>
                <a:gd name="T1" fmla="*/ 247 h 182"/>
                <a:gd name="T2" fmla="*/ 225 w 671"/>
                <a:gd name="T3" fmla="*/ 184 h 182"/>
                <a:gd name="T4" fmla="*/ 1336 w 671"/>
                <a:gd name="T5" fmla="*/ 111 h 182"/>
                <a:gd name="T6" fmla="*/ 1336 w 671"/>
                <a:gd name="T7" fmla="*/ 225 h 182"/>
                <a:gd name="T8" fmla="*/ 270 w 671"/>
                <a:gd name="T9" fmla="*/ 302 h 182"/>
                <a:gd name="T10" fmla="*/ 48 w 671"/>
                <a:gd name="T11" fmla="*/ 362 h 1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1" h="182">
                  <a:moveTo>
                    <a:pt x="0" y="124"/>
                  </a:moveTo>
                  <a:cubicBezTo>
                    <a:pt x="34" y="119"/>
                    <a:pt x="70" y="108"/>
                    <a:pt x="113" y="92"/>
                  </a:cubicBezTo>
                  <a:cubicBezTo>
                    <a:pt x="257" y="40"/>
                    <a:pt x="547" y="0"/>
                    <a:pt x="671" y="56"/>
                  </a:cubicBezTo>
                  <a:cubicBezTo>
                    <a:pt x="671" y="113"/>
                    <a:pt x="671" y="113"/>
                    <a:pt x="671" y="113"/>
                  </a:cubicBezTo>
                  <a:cubicBezTo>
                    <a:pt x="671" y="113"/>
                    <a:pt x="409" y="39"/>
                    <a:pt x="136" y="152"/>
                  </a:cubicBezTo>
                  <a:cubicBezTo>
                    <a:pt x="98" y="168"/>
                    <a:pt x="61" y="177"/>
                    <a:pt x="24" y="182"/>
                  </a:cubicBezTo>
                </a:path>
              </a:pathLst>
            </a:custGeom>
            <a:solidFill>
              <a:srgbClr val="F55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9" name="Freeform 544">
              <a:extLst>
                <a:ext uri="{FF2B5EF4-FFF2-40B4-BE49-F238E27FC236}">
                  <a16:creationId xmlns:a16="http://schemas.microsoft.com/office/drawing/2014/main" id="{79BFAD7C-357F-464A-B954-A0C71CE5C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3188"/>
              <a:ext cx="464" cy="209"/>
            </a:xfrm>
            <a:custGeom>
              <a:avLst/>
              <a:gdLst>
                <a:gd name="T0" fmla="*/ 733 w 369"/>
                <a:gd name="T1" fmla="*/ 263 h 166"/>
                <a:gd name="T2" fmla="*/ 724 w 369"/>
                <a:gd name="T3" fmla="*/ 301 h 166"/>
                <a:gd name="T4" fmla="*/ 140 w 369"/>
                <a:gd name="T5" fmla="*/ 331 h 166"/>
                <a:gd name="T6" fmla="*/ 10 w 369"/>
                <a:gd name="T7" fmla="*/ 0 h 1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9" h="166">
                  <a:moveTo>
                    <a:pt x="369" y="132"/>
                  </a:moveTo>
                  <a:cubicBezTo>
                    <a:pt x="368" y="139"/>
                    <a:pt x="366" y="145"/>
                    <a:pt x="364" y="151"/>
                  </a:cubicBezTo>
                  <a:cubicBezTo>
                    <a:pt x="254" y="121"/>
                    <a:pt x="150" y="140"/>
                    <a:pt x="70" y="166"/>
                  </a:cubicBezTo>
                  <a:cubicBezTo>
                    <a:pt x="44" y="123"/>
                    <a:pt x="0" y="43"/>
                    <a:pt x="5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0" name="Freeform 545">
              <a:extLst>
                <a:ext uri="{FF2B5EF4-FFF2-40B4-BE49-F238E27FC236}">
                  <a16:creationId xmlns:a16="http://schemas.microsoft.com/office/drawing/2014/main" id="{6FBBA49A-C49F-426C-8EC8-6BDB6E12C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3114"/>
              <a:ext cx="28" cy="205"/>
            </a:xfrm>
            <a:custGeom>
              <a:avLst/>
              <a:gdLst>
                <a:gd name="T0" fmla="*/ 37 w 22"/>
                <a:gd name="T1" fmla="*/ 0 h 163"/>
                <a:gd name="T2" fmla="*/ 0 w 22"/>
                <a:gd name="T3" fmla="*/ 324 h 1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3">
                  <a:moveTo>
                    <a:pt x="18" y="0"/>
                  </a:moveTo>
                  <a:cubicBezTo>
                    <a:pt x="22" y="50"/>
                    <a:pt x="11" y="113"/>
                    <a:pt x="0" y="16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1" name="Freeform 546">
              <a:extLst>
                <a:ext uri="{FF2B5EF4-FFF2-40B4-BE49-F238E27FC236}">
                  <a16:creationId xmlns:a16="http://schemas.microsoft.com/office/drawing/2014/main" id="{B79C8E6B-4F59-4A26-A091-2AEAA428F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122"/>
              <a:ext cx="23" cy="196"/>
            </a:xfrm>
            <a:custGeom>
              <a:avLst/>
              <a:gdLst>
                <a:gd name="T0" fmla="*/ 0 w 18"/>
                <a:gd name="T1" fmla="*/ 309 h 156"/>
                <a:gd name="T2" fmla="*/ 28 w 18"/>
                <a:gd name="T3" fmla="*/ 0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6">
                  <a:moveTo>
                    <a:pt x="0" y="156"/>
                  </a:moveTo>
                  <a:cubicBezTo>
                    <a:pt x="8" y="97"/>
                    <a:pt x="18" y="45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2" name="Freeform 547">
              <a:extLst>
                <a:ext uri="{FF2B5EF4-FFF2-40B4-BE49-F238E27FC236}">
                  <a16:creationId xmlns:a16="http://schemas.microsoft.com/office/drawing/2014/main" id="{7071BFF2-5B11-421F-BFB3-5C6C29F3B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3353"/>
              <a:ext cx="4" cy="36"/>
            </a:xfrm>
            <a:custGeom>
              <a:avLst/>
              <a:gdLst>
                <a:gd name="T0" fmla="*/ 5 w 3"/>
                <a:gd name="T1" fmla="*/ 56 h 29"/>
                <a:gd name="T2" fmla="*/ 0 w 3"/>
                <a:gd name="T3" fmla="*/ 53 h 29"/>
                <a:gd name="T4" fmla="*/ 7 w 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9">
                  <a:moveTo>
                    <a:pt x="2" y="29"/>
                  </a:moveTo>
                  <a:cubicBezTo>
                    <a:pt x="1" y="29"/>
                    <a:pt x="1" y="28"/>
                    <a:pt x="0" y="28"/>
                  </a:cubicBezTo>
                  <a:cubicBezTo>
                    <a:pt x="1" y="19"/>
                    <a:pt x="1" y="9"/>
                    <a:pt x="3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3" name="Freeform 548">
              <a:extLst>
                <a:ext uri="{FF2B5EF4-FFF2-40B4-BE49-F238E27FC236}">
                  <a16:creationId xmlns:a16="http://schemas.microsoft.com/office/drawing/2014/main" id="{6BC98E8D-A386-4574-9B0D-062579364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433"/>
              <a:ext cx="550" cy="95"/>
            </a:xfrm>
            <a:custGeom>
              <a:avLst/>
              <a:gdLst>
                <a:gd name="T0" fmla="*/ 871 w 437"/>
                <a:gd name="T1" fmla="*/ 24 h 75"/>
                <a:gd name="T2" fmla="*/ 0 w 437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7" h="75">
                  <a:moveTo>
                    <a:pt x="437" y="12"/>
                  </a:moveTo>
                  <a:cubicBezTo>
                    <a:pt x="437" y="12"/>
                    <a:pt x="241" y="7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4" name="Freeform 549">
              <a:extLst>
                <a:ext uri="{FF2B5EF4-FFF2-40B4-BE49-F238E27FC236}">
                  <a16:creationId xmlns:a16="http://schemas.microsoft.com/office/drawing/2014/main" id="{6655D8F0-C63C-47F0-B27A-471D34813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3475"/>
              <a:ext cx="672" cy="112"/>
            </a:xfrm>
            <a:custGeom>
              <a:avLst/>
              <a:gdLst>
                <a:gd name="T0" fmla="*/ 0 w 534"/>
                <a:gd name="T1" fmla="*/ 0 h 89"/>
                <a:gd name="T2" fmla="*/ 8 w 534"/>
                <a:gd name="T3" fmla="*/ 5 h 89"/>
                <a:gd name="T4" fmla="*/ 1065 w 534"/>
                <a:gd name="T5" fmla="*/ 67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4" h="89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  <a:cubicBezTo>
                    <a:pt x="148" y="54"/>
                    <a:pt x="410" y="89"/>
                    <a:pt x="534" y="3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5" name="Freeform 550">
              <a:extLst>
                <a:ext uri="{FF2B5EF4-FFF2-40B4-BE49-F238E27FC236}">
                  <a16:creationId xmlns:a16="http://schemas.microsoft.com/office/drawing/2014/main" id="{D343D2C0-EA32-45C3-AE09-F4832FF43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416"/>
              <a:ext cx="920" cy="215"/>
            </a:xfrm>
            <a:custGeom>
              <a:avLst/>
              <a:gdLst>
                <a:gd name="T0" fmla="*/ 0 w 731"/>
                <a:gd name="T1" fmla="*/ 258 h 171"/>
                <a:gd name="T2" fmla="*/ 889 w 731"/>
                <a:gd name="T3" fmla="*/ 146 h 171"/>
                <a:gd name="T4" fmla="*/ 1457 w 731"/>
                <a:gd name="T5" fmla="*/ 30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1" h="171">
                  <a:moveTo>
                    <a:pt x="0" y="130"/>
                  </a:moveTo>
                  <a:cubicBezTo>
                    <a:pt x="0" y="130"/>
                    <a:pt x="224" y="171"/>
                    <a:pt x="446" y="73"/>
                  </a:cubicBezTo>
                  <a:cubicBezTo>
                    <a:pt x="580" y="13"/>
                    <a:pt x="651" y="0"/>
                    <a:pt x="731" y="1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6" name="Freeform 551">
              <a:extLst>
                <a:ext uri="{FF2B5EF4-FFF2-40B4-BE49-F238E27FC236}">
                  <a16:creationId xmlns:a16="http://schemas.microsoft.com/office/drawing/2014/main" id="{43E96D64-6CF6-4A4F-A5B8-5B78BA026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200"/>
              <a:ext cx="623" cy="356"/>
            </a:xfrm>
            <a:custGeom>
              <a:avLst/>
              <a:gdLst>
                <a:gd name="T0" fmla="*/ 889 w 495"/>
                <a:gd name="T1" fmla="*/ 0 h 284"/>
                <a:gd name="T2" fmla="*/ 987 w 495"/>
                <a:gd name="T3" fmla="*/ 328 h 284"/>
                <a:gd name="T4" fmla="*/ 865 w 495"/>
                <a:gd name="T5" fmla="*/ 380 h 284"/>
                <a:gd name="T6" fmla="*/ 0 w 495"/>
                <a:gd name="T7" fmla="*/ 476 h 2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5" h="284">
                  <a:moveTo>
                    <a:pt x="446" y="0"/>
                  </a:moveTo>
                  <a:cubicBezTo>
                    <a:pt x="445" y="67"/>
                    <a:pt x="475" y="132"/>
                    <a:pt x="495" y="167"/>
                  </a:cubicBezTo>
                  <a:cubicBezTo>
                    <a:pt x="472" y="175"/>
                    <a:pt x="451" y="184"/>
                    <a:pt x="434" y="193"/>
                  </a:cubicBezTo>
                  <a:cubicBezTo>
                    <a:pt x="356" y="230"/>
                    <a:pt x="71" y="284"/>
                    <a:pt x="0" y="242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7" name="Freeform 552">
              <a:extLst>
                <a:ext uri="{FF2B5EF4-FFF2-40B4-BE49-F238E27FC236}">
                  <a16:creationId xmlns:a16="http://schemas.microsoft.com/office/drawing/2014/main" id="{177CE62F-C7BB-4748-A0F5-ACE413823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045"/>
              <a:ext cx="1" cy="53"/>
            </a:xfrm>
            <a:custGeom>
              <a:avLst/>
              <a:gdLst>
                <a:gd name="T0" fmla="*/ 0 w 1"/>
                <a:gd name="T1" fmla="*/ 85 h 42"/>
                <a:gd name="T2" fmla="*/ 0 w 1"/>
                <a:gd name="T3" fmla="*/ 47 h 42"/>
                <a:gd name="T4" fmla="*/ 1 w 1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42">
                  <a:moveTo>
                    <a:pt x="0" y="42"/>
                  </a:moveTo>
                  <a:cubicBezTo>
                    <a:pt x="0" y="36"/>
                    <a:pt x="0" y="30"/>
                    <a:pt x="0" y="23"/>
                  </a:cubicBezTo>
                  <a:cubicBezTo>
                    <a:pt x="0" y="15"/>
                    <a:pt x="1" y="8"/>
                    <a:pt x="1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8" name="Freeform 553">
              <a:extLst>
                <a:ext uri="{FF2B5EF4-FFF2-40B4-BE49-F238E27FC236}">
                  <a16:creationId xmlns:a16="http://schemas.microsoft.com/office/drawing/2014/main" id="{1DFA3FDD-5DE9-4F26-B693-1169F2903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987"/>
              <a:ext cx="8" cy="47"/>
            </a:xfrm>
            <a:custGeom>
              <a:avLst/>
              <a:gdLst>
                <a:gd name="T0" fmla="*/ 1 w 6"/>
                <a:gd name="T1" fmla="*/ 76 h 37"/>
                <a:gd name="T2" fmla="*/ 5 w 6"/>
                <a:gd name="T3" fmla="*/ 37 h 37"/>
                <a:gd name="T4" fmla="*/ 15 w 6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7">
                  <a:moveTo>
                    <a:pt x="1" y="37"/>
                  </a:moveTo>
                  <a:cubicBezTo>
                    <a:pt x="0" y="31"/>
                    <a:pt x="2" y="24"/>
                    <a:pt x="2" y="18"/>
                  </a:cubicBezTo>
                  <a:cubicBezTo>
                    <a:pt x="3" y="12"/>
                    <a:pt x="5" y="6"/>
                    <a:pt x="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99" name="Freeform 554">
              <a:extLst>
                <a:ext uri="{FF2B5EF4-FFF2-40B4-BE49-F238E27FC236}">
                  <a16:creationId xmlns:a16="http://schemas.microsoft.com/office/drawing/2014/main" id="{77A537D2-3CD5-4F2F-BADC-05CA4BE39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051"/>
              <a:ext cx="1" cy="43"/>
            </a:xfrm>
            <a:custGeom>
              <a:avLst/>
              <a:gdLst>
                <a:gd name="T0" fmla="*/ 1 w 1"/>
                <a:gd name="T1" fmla="*/ 0 h 34"/>
                <a:gd name="T2" fmla="*/ 0 w 1"/>
                <a:gd name="T3" fmla="*/ 68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4">
                  <a:moveTo>
                    <a:pt x="1" y="0"/>
                  </a:moveTo>
                  <a:cubicBezTo>
                    <a:pt x="0" y="11"/>
                    <a:pt x="0" y="23"/>
                    <a:pt x="0" y="3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0" name="Freeform 555">
              <a:extLst>
                <a:ext uri="{FF2B5EF4-FFF2-40B4-BE49-F238E27FC236}">
                  <a16:creationId xmlns:a16="http://schemas.microsoft.com/office/drawing/2014/main" id="{86AD5963-156A-4380-AC8E-292905DD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3010"/>
              <a:ext cx="3" cy="21"/>
            </a:xfrm>
            <a:custGeom>
              <a:avLst/>
              <a:gdLst>
                <a:gd name="T0" fmla="*/ 0 w 2"/>
                <a:gd name="T1" fmla="*/ 32 h 17"/>
                <a:gd name="T2" fmla="*/ 8 w 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0" y="17"/>
                  </a:moveTo>
                  <a:cubicBezTo>
                    <a:pt x="0" y="11"/>
                    <a:pt x="0" y="4"/>
                    <a:pt x="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1" name="Freeform 556">
              <a:extLst>
                <a:ext uri="{FF2B5EF4-FFF2-40B4-BE49-F238E27FC236}">
                  <a16:creationId xmlns:a16="http://schemas.microsoft.com/office/drawing/2014/main" id="{2DB254EB-F643-4920-962C-717E42E06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3164"/>
              <a:ext cx="1" cy="26"/>
            </a:xfrm>
            <a:custGeom>
              <a:avLst/>
              <a:gdLst>
                <a:gd name="T0" fmla="*/ 0 w 1"/>
                <a:gd name="T1" fmla="*/ 0 h 20"/>
                <a:gd name="T2" fmla="*/ 1 w 1"/>
                <a:gd name="T3" fmla="*/ 4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0">
                  <a:moveTo>
                    <a:pt x="0" y="0"/>
                  </a:moveTo>
                  <a:cubicBezTo>
                    <a:pt x="0" y="7"/>
                    <a:pt x="1" y="13"/>
                    <a:pt x="1" y="2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2" name="Freeform 557">
              <a:extLst>
                <a:ext uri="{FF2B5EF4-FFF2-40B4-BE49-F238E27FC236}">
                  <a16:creationId xmlns:a16="http://schemas.microsoft.com/office/drawing/2014/main" id="{0EB43262-B220-4644-B975-39B1F960A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117"/>
              <a:ext cx="1" cy="58"/>
            </a:xfrm>
            <a:custGeom>
              <a:avLst/>
              <a:gdLst>
                <a:gd name="T0" fmla="*/ 0 w 1"/>
                <a:gd name="T1" fmla="*/ 92 h 46"/>
                <a:gd name="T2" fmla="*/ 0 w 1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6">
                  <a:moveTo>
                    <a:pt x="0" y="46"/>
                  </a:moveTo>
                  <a:cubicBezTo>
                    <a:pt x="0" y="36"/>
                    <a:pt x="1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3" name="Freeform 558">
              <a:extLst>
                <a:ext uri="{FF2B5EF4-FFF2-40B4-BE49-F238E27FC236}">
                  <a16:creationId xmlns:a16="http://schemas.microsoft.com/office/drawing/2014/main" id="{A2CE3DDC-C28E-4E80-AE55-BA91D14D7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87"/>
              <a:ext cx="4" cy="66"/>
            </a:xfrm>
            <a:custGeom>
              <a:avLst/>
              <a:gdLst>
                <a:gd name="T0" fmla="*/ 0 w 3"/>
                <a:gd name="T1" fmla="*/ 0 h 53"/>
                <a:gd name="T2" fmla="*/ 7 w 3"/>
                <a:gd name="T3" fmla="*/ 102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3">
                  <a:moveTo>
                    <a:pt x="0" y="0"/>
                  </a:moveTo>
                  <a:cubicBezTo>
                    <a:pt x="2" y="5"/>
                    <a:pt x="3" y="45"/>
                    <a:pt x="3" y="5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4" name="Freeform 559">
              <a:extLst>
                <a:ext uri="{FF2B5EF4-FFF2-40B4-BE49-F238E27FC236}">
                  <a16:creationId xmlns:a16="http://schemas.microsoft.com/office/drawing/2014/main" id="{E6D768FE-EEA1-4653-A8A0-511150C00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3084"/>
              <a:ext cx="3" cy="20"/>
            </a:xfrm>
            <a:custGeom>
              <a:avLst/>
              <a:gdLst>
                <a:gd name="T0" fmla="*/ 0 w 2"/>
                <a:gd name="T1" fmla="*/ 0 h 16"/>
                <a:gd name="T2" fmla="*/ 8 w 2"/>
                <a:gd name="T3" fmla="*/ 3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1" y="5"/>
                    <a:pt x="2" y="11"/>
                    <a:pt x="2" y="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5" name="Freeform 560">
              <a:extLst>
                <a:ext uri="{FF2B5EF4-FFF2-40B4-BE49-F238E27FC236}">
                  <a16:creationId xmlns:a16="http://schemas.microsoft.com/office/drawing/2014/main" id="{E0EA45E9-CED0-46F8-B60C-8A6551D9A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063"/>
              <a:ext cx="2" cy="10"/>
            </a:xfrm>
            <a:custGeom>
              <a:avLst/>
              <a:gdLst>
                <a:gd name="T0" fmla="*/ 2 w 2"/>
                <a:gd name="T1" fmla="*/ 16 h 8"/>
                <a:gd name="T2" fmla="*/ 0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8"/>
                  </a:moveTo>
                  <a:cubicBezTo>
                    <a:pt x="0" y="3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6" name="Freeform 561">
              <a:extLst>
                <a:ext uri="{FF2B5EF4-FFF2-40B4-BE49-F238E27FC236}">
                  <a16:creationId xmlns:a16="http://schemas.microsoft.com/office/drawing/2014/main" id="{E4360A62-5AFC-4191-897B-7CE6C021A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289"/>
              <a:ext cx="504" cy="110"/>
            </a:xfrm>
            <a:custGeom>
              <a:avLst/>
              <a:gdLst>
                <a:gd name="T0" fmla="*/ 796 w 401"/>
                <a:gd name="T1" fmla="*/ 20 h 88"/>
                <a:gd name="T2" fmla="*/ 763 w 401"/>
                <a:gd name="T3" fmla="*/ 106 h 88"/>
                <a:gd name="T4" fmla="*/ 0 w 401"/>
                <a:gd name="T5" fmla="*/ 173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1" h="88">
                  <a:moveTo>
                    <a:pt x="401" y="10"/>
                  </a:moveTo>
                  <a:cubicBezTo>
                    <a:pt x="394" y="30"/>
                    <a:pt x="387" y="45"/>
                    <a:pt x="384" y="54"/>
                  </a:cubicBezTo>
                  <a:cubicBezTo>
                    <a:pt x="197" y="0"/>
                    <a:pt x="0" y="88"/>
                    <a:pt x="0" y="88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7" name="Freeform 562">
              <a:extLst>
                <a:ext uri="{FF2B5EF4-FFF2-40B4-BE49-F238E27FC236}">
                  <a16:creationId xmlns:a16="http://schemas.microsoft.com/office/drawing/2014/main" id="{5F48F021-0C69-4DA5-A9BA-9F1AEF101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3159"/>
              <a:ext cx="24" cy="108"/>
            </a:xfrm>
            <a:custGeom>
              <a:avLst/>
              <a:gdLst>
                <a:gd name="T0" fmla="*/ 38 w 19"/>
                <a:gd name="T1" fmla="*/ 0 h 86"/>
                <a:gd name="T2" fmla="*/ 0 w 19"/>
                <a:gd name="T3" fmla="*/ 171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6">
                  <a:moveTo>
                    <a:pt x="19" y="0"/>
                  </a:moveTo>
                  <a:cubicBezTo>
                    <a:pt x="14" y="32"/>
                    <a:pt x="7" y="61"/>
                    <a:pt x="0" y="8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" name="Freeform 563">
              <a:extLst>
                <a:ext uri="{FF2B5EF4-FFF2-40B4-BE49-F238E27FC236}">
                  <a16:creationId xmlns:a16="http://schemas.microsoft.com/office/drawing/2014/main" id="{5E83C273-7AA4-46D8-9EA3-D1DC45AC7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3120"/>
              <a:ext cx="3" cy="32"/>
            </a:xfrm>
            <a:custGeom>
              <a:avLst/>
              <a:gdLst>
                <a:gd name="T0" fmla="*/ 3 w 3"/>
                <a:gd name="T1" fmla="*/ 0 h 25"/>
                <a:gd name="T2" fmla="*/ 0 w 3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5">
                  <a:moveTo>
                    <a:pt x="3" y="0"/>
                  </a:moveTo>
                  <a:cubicBezTo>
                    <a:pt x="2" y="10"/>
                    <a:pt x="2" y="14"/>
                    <a:pt x="0" y="2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" name="Freeform 564">
              <a:extLst>
                <a:ext uri="{FF2B5EF4-FFF2-40B4-BE49-F238E27FC236}">
                  <a16:creationId xmlns:a16="http://schemas.microsoft.com/office/drawing/2014/main" id="{BB974FE9-008C-4B79-86C4-593A8F066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3117"/>
              <a:ext cx="17" cy="152"/>
            </a:xfrm>
            <a:custGeom>
              <a:avLst/>
              <a:gdLst>
                <a:gd name="T0" fmla="*/ 0 w 13"/>
                <a:gd name="T1" fmla="*/ 240 h 121"/>
                <a:gd name="T2" fmla="*/ 16 w 13"/>
                <a:gd name="T3" fmla="*/ 162 h 121"/>
                <a:gd name="T4" fmla="*/ 27 w 13"/>
                <a:gd name="T5" fmla="*/ 0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21">
                  <a:moveTo>
                    <a:pt x="0" y="121"/>
                  </a:moveTo>
                  <a:cubicBezTo>
                    <a:pt x="3" y="110"/>
                    <a:pt x="5" y="97"/>
                    <a:pt x="7" y="82"/>
                  </a:cubicBezTo>
                  <a:cubicBezTo>
                    <a:pt x="12" y="54"/>
                    <a:pt x="13" y="26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0" name="Freeform 565">
              <a:extLst>
                <a:ext uri="{FF2B5EF4-FFF2-40B4-BE49-F238E27FC236}">
                  <a16:creationId xmlns:a16="http://schemas.microsoft.com/office/drawing/2014/main" id="{D5EDC0BC-B0CA-4B57-A1DD-488FC20F6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3300"/>
              <a:ext cx="102" cy="106"/>
            </a:xfrm>
            <a:custGeom>
              <a:avLst/>
              <a:gdLst>
                <a:gd name="T0" fmla="*/ 161 w 81"/>
                <a:gd name="T1" fmla="*/ 169 h 84"/>
                <a:gd name="T2" fmla="*/ 8 w 81"/>
                <a:gd name="T3" fmla="*/ 114 h 84"/>
                <a:gd name="T4" fmla="*/ 0 w 81"/>
                <a:gd name="T5" fmla="*/ 110 h 84"/>
                <a:gd name="T6" fmla="*/ 29 w 81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84">
                  <a:moveTo>
                    <a:pt x="81" y="84"/>
                  </a:moveTo>
                  <a:cubicBezTo>
                    <a:pt x="58" y="76"/>
                    <a:pt x="32" y="67"/>
                    <a:pt x="4" y="56"/>
                  </a:cubicBezTo>
                  <a:cubicBezTo>
                    <a:pt x="3" y="56"/>
                    <a:pt x="2" y="55"/>
                    <a:pt x="0" y="55"/>
                  </a:cubicBezTo>
                  <a:cubicBezTo>
                    <a:pt x="4" y="43"/>
                    <a:pt x="8" y="26"/>
                    <a:pt x="14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1" name="Freeform 566">
              <a:extLst>
                <a:ext uri="{FF2B5EF4-FFF2-40B4-BE49-F238E27FC236}">
                  <a16:creationId xmlns:a16="http://schemas.microsoft.com/office/drawing/2014/main" id="{F114E64F-4154-4F2C-81F0-FEEA35215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347"/>
              <a:ext cx="388" cy="101"/>
            </a:xfrm>
            <a:custGeom>
              <a:avLst/>
              <a:gdLst>
                <a:gd name="T0" fmla="*/ 607 w 308"/>
                <a:gd name="T1" fmla="*/ 0 h 81"/>
                <a:gd name="T2" fmla="*/ 616 w 308"/>
                <a:gd name="T3" fmla="*/ 34 h 81"/>
                <a:gd name="T4" fmla="*/ 447 w 308"/>
                <a:gd name="T5" fmla="*/ 84 h 81"/>
                <a:gd name="T6" fmla="*/ 222 w 308"/>
                <a:gd name="T7" fmla="*/ 146 h 81"/>
                <a:gd name="T8" fmla="*/ 0 w 308"/>
                <a:gd name="T9" fmla="*/ 143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8" h="81">
                  <a:moveTo>
                    <a:pt x="304" y="0"/>
                  </a:moveTo>
                  <a:cubicBezTo>
                    <a:pt x="305" y="7"/>
                    <a:pt x="307" y="13"/>
                    <a:pt x="308" y="18"/>
                  </a:cubicBezTo>
                  <a:cubicBezTo>
                    <a:pt x="277" y="26"/>
                    <a:pt x="248" y="34"/>
                    <a:pt x="224" y="43"/>
                  </a:cubicBezTo>
                  <a:cubicBezTo>
                    <a:pt x="181" y="59"/>
                    <a:pt x="145" y="70"/>
                    <a:pt x="111" y="75"/>
                  </a:cubicBezTo>
                  <a:cubicBezTo>
                    <a:pt x="75" y="81"/>
                    <a:pt x="40" y="81"/>
                    <a:pt x="0" y="7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2" name="Freeform 567">
              <a:extLst>
                <a:ext uri="{FF2B5EF4-FFF2-40B4-BE49-F238E27FC236}">
                  <a16:creationId xmlns:a16="http://schemas.microsoft.com/office/drawing/2014/main" id="{E15E6ED3-BAEE-4F6C-A3CF-58BBD8C60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3149"/>
              <a:ext cx="33" cy="165"/>
            </a:xfrm>
            <a:custGeom>
              <a:avLst/>
              <a:gdLst>
                <a:gd name="T0" fmla="*/ 0 w 26"/>
                <a:gd name="T1" fmla="*/ 0 h 131"/>
                <a:gd name="T2" fmla="*/ 1 w 26"/>
                <a:gd name="T3" fmla="*/ 37 h 131"/>
                <a:gd name="T4" fmla="*/ 53 w 26"/>
                <a:gd name="T5" fmla="*/ 262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31">
                  <a:moveTo>
                    <a:pt x="0" y="0"/>
                  </a:moveTo>
                  <a:cubicBezTo>
                    <a:pt x="0" y="6"/>
                    <a:pt x="0" y="12"/>
                    <a:pt x="1" y="18"/>
                  </a:cubicBezTo>
                  <a:cubicBezTo>
                    <a:pt x="2" y="33"/>
                    <a:pt x="15" y="86"/>
                    <a:pt x="26" y="131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3" name="Freeform 568">
              <a:extLst>
                <a:ext uri="{FF2B5EF4-FFF2-40B4-BE49-F238E27FC236}">
                  <a16:creationId xmlns:a16="http://schemas.microsoft.com/office/drawing/2014/main" id="{31A529E4-30A7-4DC9-9513-E0F8789B6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158"/>
              <a:ext cx="7" cy="29"/>
            </a:xfrm>
            <a:custGeom>
              <a:avLst/>
              <a:gdLst>
                <a:gd name="T0" fmla="*/ 14 w 5"/>
                <a:gd name="T1" fmla="*/ 47 h 23"/>
                <a:gd name="T2" fmla="*/ 0 w 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3">
                  <a:moveTo>
                    <a:pt x="5" y="23"/>
                  </a:moveTo>
                  <a:cubicBezTo>
                    <a:pt x="2" y="14"/>
                    <a:pt x="1" y="8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4" name="Freeform 569">
              <a:extLst>
                <a:ext uri="{FF2B5EF4-FFF2-40B4-BE49-F238E27FC236}">
                  <a16:creationId xmlns:a16="http://schemas.microsoft.com/office/drawing/2014/main" id="{1E3D99D6-2B7F-49AC-8FB4-B51532191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192"/>
              <a:ext cx="49" cy="118"/>
            </a:xfrm>
            <a:custGeom>
              <a:avLst/>
              <a:gdLst>
                <a:gd name="T0" fmla="*/ 78 w 39"/>
                <a:gd name="T1" fmla="*/ 186 h 94"/>
                <a:gd name="T2" fmla="*/ 0 w 39"/>
                <a:gd name="T3" fmla="*/ 0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4">
                  <a:moveTo>
                    <a:pt x="39" y="94"/>
                  </a:moveTo>
                  <a:cubicBezTo>
                    <a:pt x="25" y="67"/>
                    <a:pt x="9" y="3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5" name="Freeform 570">
              <a:extLst>
                <a:ext uri="{FF2B5EF4-FFF2-40B4-BE49-F238E27FC236}">
                  <a16:creationId xmlns:a16="http://schemas.microsoft.com/office/drawing/2014/main" id="{439D20F3-BEFE-4B0E-B7CC-8B3ADBEEC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3301"/>
              <a:ext cx="554" cy="57"/>
            </a:xfrm>
            <a:custGeom>
              <a:avLst/>
              <a:gdLst>
                <a:gd name="T0" fmla="*/ 879 w 440"/>
                <a:gd name="T1" fmla="*/ 86 h 45"/>
                <a:gd name="T2" fmla="*/ 13 w 440"/>
                <a:gd name="T3" fmla="*/ 91 h 45"/>
                <a:gd name="T4" fmla="*/ 0 w 440"/>
                <a:gd name="T5" fmla="*/ 6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0" h="45">
                  <a:moveTo>
                    <a:pt x="440" y="43"/>
                  </a:moveTo>
                  <a:cubicBezTo>
                    <a:pt x="346" y="0"/>
                    <a:pt x="155" y="13"/>
                    <a:pt x="6" y="45"/>
                  </a:cubicBezTo>
                  <a:cubicBezTo>
                    <a:pt x="4" y="42"/>
                    <a:pt x="2" y="38"/>
                    <a:pt x="0" y="33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6" name="Freeform 571">
              <a:extLst>
                <a:ext uri="{FF2B5EF4-FFF2-40B4-BE49-F238E27FC236}">
                  <a16:creationId xmlns:a16="http://schemas.microsoft.com/office/drawing/2014/main" id="{90B8A9B4-8DAF-46C8-9EF3-FC88E4631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3334"/>
              <a:ext cx="1108" cy="195"/>
            </a:xfrm>
            <a:custGeom>
              <a:avLst/>
              <a:gdLst>
                <a:gd name="T0" fmla="*/ 0 w 881"/>
                <a:gd name="T1" fmla="*/ 233 h 155"/>
                <a:gd name="T2" fmla="*/ 465 w 881"/>
                <a:gd name="T3" fmla="*/ 284 h 155"/>
                <a:gd name="T4" fmla="*/ 688 w 881"/>
                <a:gd name="T5" fmla="*/ 225 h 155"/>
                <a:gd name="T6" fmla="*/ 1752 w 881"/>
                <a:gd name="T7" fmla="*/ 148 h 1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1" h="155">
                  <a:moveTo>
                    <a:pt x="0" y="117"/>
                  </a:moveTo>
                  <a:cubicBezTo>
                    <a:pt x="65" y="139"/>
                    <a:pt x="147" y="155"/>
                    <a:pt x="234" y="143"/>
                  </a:cubicBezTo>
                  <a:cubicBezTo>
                    <a:pt x="271" y="138"/>
                    <a:pt x="308" y="129"/>
                    <a:pt x="346" y="113"/>
                  </a:cubicBezTo>
                  <a:cubicBezTo>
                    <a:pt x="619" y="0"/>
                    <a:pt x="881" y="75"/>
                    <a:pt x="881" y="7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7" name="Freeform 572">
              <a:extLst>
                <a:ext uri="{FF2B5EF4-FFF2-40B4-BE49-F238E27FC236}">
                  <a16:creationId xmlns:a16="http://schemas.microsoft.com/office/drawing/2014/main" id="{D936D653-C284-46A1-9852-46E52BEE5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389"/>
              <a:ext cx="533" cy="93"/>
            </a:xfrm>
            <a:custGeom>
              <a:avLst/>
              <a:gdLst>
                <a:gd name="T0" fmla="*/ 0 w 424"/>
                <a:gd name="T1" fmla="*/ 147 h 74"/>
                <a:gd name="T2" fmla="*/ 806 w 424"/>
                <a:gd name="T3" fmla="*/ 74 h 74"/>
                <a:gd name="T4" fmla="*/ 842 w 424"/>
                <a:gd name="T5" fmla="*/ 9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4" h="74">
                  <a:moveTo>
                    <a:pt x="0" y="74"/>
                  </a:moveTo>
                  <a:cubicBezTo>
                    <a:pt x="60" y="18"/>
                    <a:pt x="328" y="0"/>
                    <a:pt x="406" y="37"/>
                  </a:cubicBezTo>
                  <a:cubicBezTo>
                    <a:pt x="412" y="40"/>
                    <a:pt x="418" y="43"/>
                    <a:pt x="424" y="45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8" name="Freeform 573">
              <a:extLst>
                <a:ext uri="{FF2B5EF4-FFF2-40B4-BE49-F238E27FC236}">
                  <a16:creationId xmlns:a16="http://schemas.microsoft.com/office/drawing/2014/main" id="{F91CCA77-F795-4C59-833D-882EFD9E5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107"/>
              <a:ext cx="538" cy="171"/>
            </a:xfrm>
            <a:custGeom>
              <a:avLst/>
              <a:gdLst>
                <a:gd name="T0" fmla="*/ 850 w 428"/>
                <a:gd name="T1" fmla="*/ 0 h 136"/>
                <a:gd name="T2" fmla="*/ 701 w 428"/>
                <a:gd name="T3" fmla="*/ 254 h 136"/>
                <a:gd name="T4" fmla="*/ 0 w 428"/>
                <a:gd name="T5" fmla="*/ 270 h 1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8" h="136">
                  <a:moveTo>
                    <a:pt x="428" y="0"/>
                  </a:moveTo>
                  <a:cubicBezTo>
                    <a:pt x="410" y="89"/>
                    <a:pt x="369" y="120"/>
                    <a:pt x="353" y="128"/>
                  </a:cubicBezTo>
                  <a:cubicBezTo>
                    <a:pt x="176" y="127"/>
                    <a:pt x="0" y="136"/>
                    <a:pt x="0" y="13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19" name="Freeform 574">
              <a:extLst>
                <a:ext uri="{FF2B5EF4-FFF2-40B4-BE49-F238E27FC236}">
                  <a16:creationId xmlns:a16="http://schemas.microsoft.com/office/drawing/2014/main" id="{0A8D45FC-7ED8-4C41-96D6-E3D2FBD2C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105"/>
              <a:ext cx="85" cy="165"/>
            </a:xfrm>
            <a:custGeom>
              <a:avLst/>
              <a:gdLst>
                <a:gd name="T0" fmla="*/ 137 w 67"/>
                <a:gd name="T1" fmla="*/ 262 h 131"/>
                <a:gd name="T2" fmla="*/ 0 w 67"/>
                <a:gd name="T3" fmla="*/ 261 h 131"/>
                <a:gd name="T4" fmla="*/ 77 w 67"/>
                <a:gd name="T5" fmla="*/ 98 h 131"/>
                <a:gd name="T6" fmla="*/ 100 w 67"/>
                <a:gd name="T7" fmla="*/ 0 h 1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131">
                  <a:moveTo>
                    <a:pt x="67" y="131"/>
                  </a:moveTo>
                  <a:cubicBezTo>
                    <a:pt x="45" y="131"/>
                    <a:pt x="23" y="130"/>
                    <a:pt x="0" y="130"/>
                  </a:cubicBezTo>
                  <a:cubicBezTo>
                    <a:pt x="11" y="119"/>
                    <a:pt x="27" y="96"/>
                    <a:pt x="38" y="49"/>
                  </a:cubicBezTo>
                  <a:cubicBezTo>
                    <a:pt x="43" y="30"/>
                    <a:pt x="46" y="14"/>
                    <a:pt x="49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0" name="Freeform 575">
              <a:extLst>
                <a:ext uri="{FF2B5EF4-FFF2-40B4-BE49-F238E27FC236}">
                  <a16:creationId xmlns:a16="http://schemas.microsoft.com/office/drawing/2014/main" id="{CC218AED-5C09-49AC-B9EC-4743BE0BC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147"/>
              <a:ext cx="579" cy="177"/>
            </a:xfrm>
            <a:custGeom>
              <a:avLst/>
              <a:gdLst>
                <a:gd name="T0" fmla="*/ 809 w 460"/>
                <a:gd name="T1" fmla="*/ 0 h 141"/>
                <a:gd name="T2" fmla="*/ 824 w 460"/>
                <a:gd name="T3" fmla="*/ 44 h 141"/>
                <a:gd name="T4" fmla="*/ 918 w 460"/>
                <a:gd name="T5" fmla="*/ 255 h 141"/>
                <a:gd name="T6" fmla="*/ 414 w 460"/>
                <a:gd name="T7" fmla="*/ 242 h 141"/>
                <a:gd name="T8" fmla="*/ 0 w 460"/>
                <a:gd name="T9" fmla="*/ 196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0" h="141">
                  <a:moveTo>
                    <a:pt x="406" y="0"/>
                  </a:moveTo>
                  <a:cubicBezTo>
                    <a:pt x="408" y="8"/>
                    <a:pt x="410" y="15"/>
                    <a:pt x="413" y="22"/>
                  </a:cubicBezTo>
                  <a:cubicBezTo>
                    <a:pt x="431" y="62"/>
                    <a:pt x="450" y="107"/>
                    <a:pt x="460" y="129"/>
                  </a:cubicBezTo>
                  <a:cubicBezTo>
                    <a:pt x="361" y="140"/>
                    <a:pt x="268" y="141"/>
                    <a:pt x="207" y="123"/>
                  </a:cubicBezTo>
                  <a:cubicBezTo>
                    <a:pt x="163" y="109"/>
                    <a:pt x="87" y="102"/>
                    <a:pt x="0" y="99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1" name="Freeform 576">
              <a:extLst>
                <a:ext uri="{FF2B5EF4-FFF2-40B4-BE49-F238E27FC236}">
                  <a16:creationId xmlns:a16="http://schemas.microsoft.com/office/drawing/2014/main" id="{36B96AC9-E8A1-458E-9429-086CE40D2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147"/>
              <a:ext cx="619" cy="159"/>
            </a:xfrm>
            <a:custGeom>
              <a:avLst/>
              <a:gdLst>
                <a:gd name="T0" fmla="*/ 980 w 492"/>
                <a:gd name="T1" fmla="*/ 85 h 127"/>
                <a:gd name="T2" fmla="*/ 123 w 492"/>
                <a:gd name="T3" fmla="*/ 249 h 127"/>
                <a:gd name="T4" fmla="*/ 14 w 492"/>
                <a:gd name="T5" fmla="*/ 33 h 127"/>
                <a:gd name="T6" fmla="*/ 0 w 492"/>
                <a:gd name="T7" fmla="*/ 0 h 1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2" h="127">
                  <a:moveTo>
                    <a:pt x="492" y="43"/>
                  </a:moveTo>
                  <a:cubicBezTo>
                    <a:pt x="492" y="43"/>
                    <a:pt x="269" y="103"/>
                    <a:pt x="62" y="127"/>
                  </a:cubicBezTo>
                  <a:cubicBezTo>
                    <a:pt x="51" y="102"/>
                    <a:pt x="24" y="45"/>
                    <a:pt x="7" y="17"/>
                  </a:cubicBezTo>
                  <a:cubicBezTo>
                    <a:pt x="4" y="12"/>
                    <a:pt x="2" y="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2" name="Freeform 577">
              <a:extLst>
                <a:ext uri="{FF2B5EF4-FFF2-40B4-BE49-F238E27FC236}">
                  <a16:creationId xmlns:a16="http://schemas.microsoft.com/office/drawing/2014/main" id="{BB83A8AA-28A6-4A46-90EB-5A9C2EFAC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3232"/>
              <a:ext cx="1127" cy="161"/>
            </a:xfrm>
            <a:custGeom>
              <a:avLst/>
              <a:gdLst>
                <a:gd name="T0" fmla="*/ 0 w 896"/>
                <a:gd name="T1" fmla="*/ 108 h 128"/>
                <a:gd name="T2" fmla="*/ 477 w 896"/>
                <a:gd name="T3" fmla="*/ 177 h 128"/>
                <a:gd name="T4" fmla="*/ 1784 w 896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6" h="128">
                  <a:moveTo>
                    <a:pt x="0" y="54"/>
                  </a:moveTo>
                  <a:cubicBezTo>
                    <a:pt x="58" y="55"/>
                    <a:pt x="120" y="63"/>
                    <a:pt x="239" y="89"/>
                  </a:cubicBezTo>
                  <a:cubicBezTo>
                    <a:pt x="419" y="128"/>
                    <a:pt x="896" y="0"/>
                    <a:pt x="896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3" name="Freeform 578">
              <a:extLst>
                <a:ext uri="{FF2B5EF4-FFF2-40B4-BE49-F238E27FC236}">
                  <a16:creationId xmlns:a16="http://schemas.microsoft.com/office/drawing/2014/main" id="{002A8672-6119-45F1-91A7-F4AC5E477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3299"/>
              <a:ext cx="575" cy="11"/>
            </a:xfrm>
            <a:custGeom>
              <a:avLst/>
              <a:gdLst>
                <a:gd name="T0" fmla="*/ 0 w 457"/>
                <a:gd name="T1" fmla="*/ 16 h 9"/>
                <a:gd name="T2" fmla="*/ 780 w 457"/>
                <a:gd name="T3" fmla="*/ 2 h 9"/>
                <a:gd name="T4" fmla="*/ 910 w 45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7" h="9">
                  <a:moveTo>
                    <a:pt x="0" y="9"/>
                  </a:moveTo>
                  <a:cubicBezTo>
                    <a:pt x="0" y="9"/>
                    <a:pt x="295" y="4"/>
                    <a:pt x="392" y="2"/>
                  </a:cubicBezTo>
                  <a:cubicBezTo>
                    <a:pt x="416" y="1"/>
                    <a:pt x="437" y="0"/>
                    <a:pt x="457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4" name="Freeform 579">
              <a:extLst>
                <a:ext uri="{FF2B5EF4-FFF2-40B4-BE49-F238E27FC236}">
                  <a16:creationId xmlns:a16="http://schemas.microsoft.com/office/drawing/2014/main" id="{CA948489-8AD5-4FA7-B27B-13F27A43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105"/>
              <a:ext cx="2" cy="37"/>
            </a:xfrm>
            <a:custGeom>
              <a:avLst/>
              <a:gdLst>
                <a:gd name="T0" fmla="*/ 2 w 2"/>
                <a:gd name="T1" fmla="*/ 60 h 29"/>
                <a:gd name="T2" fmla="*/ 0 w 2"/>
                <a:gd name="T3" fmla="*/ 31 h 29"/>
                <a:gd name="T4" fmla="*/ 0 w 2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9">
                  <a:moveTo>
                    <a:pt x="2" y="29"/>
                  </a:moveTo>
                  <a:cubicBezTo>
                    <a:pt x="0" y="25"/>
                    <a:pt x="1" y="20"/>
                    <a:pt x="0" y="15"/>
                  </a:cubicBezTo>
                  <a:cubicBezTo>
                    <a:pt x="0" y="10"/>
                    <a:pt x="0" y="5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5" name="Freeform 580">
              <a:extLst>
                <a:ext uri="{FF2B5EF4-FFF2-40B4-BE49-F238E27FC236}">
                  <a16:creationId xmlns:a16="http://schemas.microsoft.com/office/drawing/2014/main" id="{56527A90-38F5-439C-999E-EDE4116B8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084"/>
              <a:ext cx="1" cy="8"/>
            </a:xfrm>
            <a:custGeom>
              <a:avLst/>
              <a:gdLst>
                <a:gd name="T0" fmla="*/ 1 w 1"/>
                <a:gd name="T1" fmla="*/ 0 h 6"/>
                <a:gd name="T2" fmla="*/ 1 w 1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6" name="Freeform 581">
              <a:extLst>
                <a:ext uri="{FF2B5EF4-FFF2-40B4-BE49-F238E27FC236}">
                  <a16:creationId xmlns:a16="http://schemas.microsoft.com/office/drawing/2014/main" id="{A17248DD-1C38-4402-A5DF-034EA76CD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108"/>
              <a:ext cx="5" cy="29"/>
            </a:xfrm>
            <a:custGeom>
              <a:avLst/>
              <a:gdLst>
                <a:gd name="T0" fmla="*/ 8 w 4"/>
                <a:gd name="T1" fmla="*/ 47 h 23"/>
                <a:gd name="T2" fmla="*/ 1 w 4"/>
                <a:gd name="T3" fmla="*/ 23 h 23"/>
                <a:gd name="T4" fmla="*/ 0 w 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3">
                  <a:moveTo>
                    <a:pt x="4" y="23"/>
                  </a:moveTo>
                  <a:cubicBezTo>
                    <a:pt x="3" y="19"/>
                    <a:pt x="2" y="15"/>
                    <a:pt x="1" y="11"/>
                  </a:cubicBezTo>
                  <a:cubicBezTo>
                    <a:pt x="1" y="7"/>
                    <a:pt x="0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7" name="Freeform 582">
              <a:extLst>
                <a:ext uri="{FF2B5EF4-FFF2-40B4-BE49-F238E27FC236}">
                  <a16:creationId xmlns:a16="http://schemas.microsoft.com/office/drawing/2014/main" id="{1ECA595A-130D-480E-AE14-586BF91AA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3105"/>
              <a:ext cx="4" cy="21"/>
            </a:xfrm>
            <a:custGeom>
              <a:avLst/>
              <a:gdLst>
                <a:gd name="T0" fmla="*/ 0 w 3"/>
                <a:gd name="T1" fmla="*/ 0 h 16"/>
                <a:gd name="T2" fmla="*/ 7 w 3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0" y="5"/>
                    <a:pt x="1" y="11"/>
                    <a:pt x="3" y="16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8" name="Freeform 583">
              <a:extLst>
                <a:ext uri="{FF2B5EF4-FFF2-40B4-BE49-F238E27FC236}">
                  <a16:creationId xmlns:a16="http://schemas.microsoft.com/office/drawing/2014/main" id="{C0A93EC8-728A-4927-AC08-3E89616C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136"/>
              <a:ext cx="2" cy="5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29" name="Freeform 584">
              <a:extLst>
                <a:ext uri="{FF2B5EF4-FFF2-40B4-BE49-F238E27FC236}">
                  <a16:creationId xmlns:a16="http://schemas.microsoft.com/office/drawing/2014/main" id="{7DBFABDF-6009-4751-8F43-77EE587CD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3092"/>
              <a:ext cx="1" cy="10"/>
            </a:xfrm>
            <a:custGeom>
              <a:avLst/>
              <a:gdLst>
                <a:gd name="T0" fmla="*/ 1 w 1"/>
                <a:gd name="T1" fmla="*/ 16 h 8"/>
                <a:gd name="T2" fmla="*/ 0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8"/>
                  </a:moveTo>
                  <a:cubicBezTo>
                    <a:pt x="0" y="5"/>
                    <a:pt x="1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33333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0" name="Freeform 585">
              <a:extLst>
                <a:ext uri="{FF2B5EF4-FFF2-40B4-BE49-F238E27FC236}">
                  <a16:creationId xmlns:a16="http://schemas.microsoft.com/office/drawing/2014/main" id="{0CC3DB72-D40F-401C-A4A1-1CA241244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703"/>
              <a:ext cx="46" cy="250"/>
            </a:xfrm>
            <a:custGeom>
              <a:avLst/>
              <a:gdLst>
                <a:gd name="T0" fmla="*/ 1 w 36"/>
                <a:gd name="T1" fmla="*/ 0 h 199"/>
                <a:gd name="T2" fmla="*/ 65 w 36"/>
                <a:gd name="T3" fmla="*/ 171 h 199"/>
                <a:gd name="T4" fmla="*/ 31 w 36"/>
                <a:gd name="T5" fmla="*/ 394 h 199"/>
                <a:gd name="T6" fmla="*/ 47 w 36"/>
                <a:gd name="T7" fmla="*/ 269 h 199"/>
                <a:gd name="T8" fmla="*/ 42 w 36"/>
                <a:gd name="T9" fmla="*/ 175 h 199"/>
                <a:gd name="T10" fmla="*/ 31 w 36"/>
                <a:gd name="T11" fmla="*/ 133 h 199"/>
                <a:gd name="T12" fmla="*/ 15 w 36"/>
                <a:gd name="T13" fmla="*/ 98 h 199"/>
                <a:gd name="T14" fmla="*/ 1 w 36"/>
                <a:gd name="T15" fmla="*/ 8 h 199"/>
                <a:gd name="T16" fmla="*/ 0 w 36"/>
                <a:gd name="T17" fmla="*/ 5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99">
                  <a:moveTo>
                    <a:pt x="1" y="0"/>
                  </a:moveTo>
                  <a:cubicBezTo>
                    <a:pt x="8" y="30"/>
                    <a:pt x="26" y="56"/>
                    <a:pt x="31" y="86"/>
                  </a:cubicBezTo>
                  <a:cubicBezTo>
                    <a:pt x="36" y="122"/>
                    <a:pt x="26" y="165"/>
                    <a:pt x="15" y="199"/>
                  </a:cubicBezTo>
                  <a:cubicBezTo>
                    <a:pt x="20" y="179"/>
                    <a:pt x="21" y="155"/>
                    <a:pt x="23" y="135"/>
                  </a:cubicBezTo>
                  <a:cubicBezTo>
                    <a:pt x="24" y="119"/>
                    <a:pt x="23" y="104"/>
                    <a:pt x="20" y="88"/>
                  </a:cubicBezTo>
                  <a:cubicBezTo>
                    <a:pt x="19" y="81"/>
                    <a:pt x="18" y="74"/>
                    <a:pt x="15" y="67"/>
                  </a:cubicBezTo>
                  <a:cubicBezTo>
                    <a:pt x="13" y="61"/>
                    <a:pt x="9" y="55"/>
                    <a:pt x="7" y="49"/>
                  </a:cubicBezTo>
                  <a:cubicBezTo>
                    <a:pt x="4" y="34"/>
                    <a:pt x="4" y="19"/>
                    <a:pt x="1" y="4"/>
                  </a:cubicBezTo>
                  <a:cubicBezTo>
                    <a:pt x="1" y="3"/>
                    <a:pt x="1" y="3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1" name="Oval 586">
              <a:extLst>
                <a:ext uri="{FF2B5EF4-FFF2-40B4-BE49-F238E27FC236}">
                  <a16:creationId xmlns:a16="http://schemas.microsoft.com/office/drawing/2014/main" id="{3261D0A1-4D57-4DC0-A2FA-44A1C2B60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1734"/>
              <a:ext cx="15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32" name="Oval 587">
              <a:extLst>
                <a:ext uri="{FF2B5EF4-FFF2-40B4-BE49-F238E27FC236}">
                  <a16:creationId xmlns:a16="http://schemas.microsoft.com/office/drawing/2014/main" id="{49FA322D-F561-4131-BFDA-C6713A363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1" y="1783"/>
              <a:ext cx="13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33" name="Freeform 588">
              <a:extLst>
                <a:ext uri="{FF2B5EF4-FFF2-40B4-BE49-F238E27FC236}">
                  <a16:creationId xmlns:a16="http://schemas.microsoft.com/office/drawing/2014/main" id="{5CD19BD6-73D2-467D-BE2A-2128FAFC8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715"/>
              <a:ext cx="35" cy="355"/>
            </a:xfrm>
            <a:custGeom>
              <a:avLst/>
              <a:gdLst>
                <a:gd name="T0" fmla="*/ 55 w 28"/>
                <a:gd name="T1" fmla="*/ 0 h 283"/>
                <a:gd name="T2" fmla="*/ 5 w 28"/>
                <a:gd name="T3" fmla="*/ 212 h 283"/>
                <a:gd name="T4" fmla="*/ 14 w 28"/>
                <a:gd name="T5" fmla="*/ 340 h 283"/>
                <a:gd name="T6" fmla="*/ 29 w 28"/>
                <a:gd name="T7" fmla="*/ 488 h 283"/>
                <a:gd name="T8" fmla="*/ 44 w 28"/>
                <a:gd name="T9" fmla="*/ 558 h 283"/>
                <a:gd name="T10" fmla="*/ 36 w 28"/>
                <a:gd name="T11" fmla="*/ 463 h 283"/>
                <a:gd name="T12" fmla="*/ 30 w 28"/>
                <a:gd name="T13" fmla="*/ 375 h 283"/>
                <a:gd name="T14" fmla="*/ 20 w 28"/>
                <a:gd name="T15" fmla="*/ 246 h 283"/>
                <a:gd name="T16" fmla="*/ 51 w 28"/>
                <a:gd name="T17" fmla="*/ 10 h 283"/>
                <a:gd name="T18" fmla="*/ 51 w 28"/>
                <a:gd name="T19" fmla="*/ 6 h 28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283">
                  <a:moveTo>
                    <a:pt x="28" y="0"/>
                  </a:moveTo>
                  <a:cubicBezTo>
                    <a:pt x="15" y="36"/>
                    <a:pt x="6" y="70"/>
                    <a:pt x="2" y="108"/>
                  </a:cubicBezTo>
                  <a:cubicBezTo>
                    <a:pt x="0" y="131"/>
                    <a:pt x="4" y="151"/>
                    <a:pt x="7" y="172"/>
                  </a:cubicBezTo>
                  <a:cubicBezTo>
                    <a:pt x="10" y="197"/>
                    <a:pt x="9" y="222"/>
                    <a:pt x="14" y="247"/>
                  </a:cubicBezTo>
                  <a:cubicBezTo>
                    <a:pt x="17" y="259"/>
                    <a:pt x="20" y="272"/>
                    <a:pt x="22" y="283"/>
                  </a:cubicBezTo>
                  <a:cubicBezTo>
                    <a:pt x="23" y="267"/>
                    <a:pt x="19" y="250"/>
                    <a:pt x="18" y="234"/>
                  </a:cubicBezTo>
                  <a:cubicBezTo>
                    <a:pt x="18" y="219"/>
                    <a:pt x="16" y="205"/>
                    <a:pt x="15" y="190"/>
                  </a:cubicBezTo>
                  <a:cubicBezTo>
                    <a:pt x="13" y="168"/>
                    <a:pt x="10" y="146"/>
                    <a:pt x="10" y="124"/>
                  </a:cubicBezTo>
                  <a:cubicBezTo>
                    <a:pt x="10" y="83"/>
                    <a:pt x="25" y="45"/>
                    <a:pt x="26" y="5"/>
                  </a:cubicBezTo>
                  <a:cubicBezTo>
                    <a:pt x="26" y="4"/>
                    <a:pt x="26" y="4"/>
                    <a:pt x="2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4" name="Oval 589">
              <a:extLst>
                <a:ext uri="{FF2B5EF4-FFF2-40B4-BE49-F238E27FC236}">
                  <a16:creationId xmlns:a16="http://schemas.microsoft.com/office/drawing/2014/main" id="{10BFF7CE-C060-4D02-899F-685A16C8B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1791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35" name="Oval 590">
              <a:extLst>
                <a:ext uri="{FF2B5EF4-FFF2-40B4-BE49-F238E27FC236}">
                  <a16:creationId xmlns:a16="http://schemas.microsoft.com/office/drawing/2014/main" id="{7D320F03-B75D-47A5-B00B-D77B0C382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843"/>
              <a:ext cx="21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36" name="Freeform 591">
              <a:extLst>
                <a:ext uri="{FF2B5EF4-FFF2-40B4-BE49-F238E27FC236}">
                  <a16:creationId xmlns:a16="http://schemas.microsoft.com/office/drawing/2014/main" id="{DA82A197-B997-4497-B60B-D1AFB2D15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726"/>
              <a:ext cx="94" cy="269"/>
            </a:xfrm>
            <a:custGeom>
              <a:avLst/>
              <a:gdLst>
                <a:gd name="T0" fmla="*/ 13 w 74"/>
                <a:gd name="T1" fmla="*/ 0 h 214"/>
                <a:gd name="T2" fmla="*/ 29 w 74"/>
                <a:gd name="T3" fmla="*/ 101 h 214"/>
                <a:gd name="T4" fmla="*/ 47 w 74"/>
                <a:gd name="T5" fmla="*/ 199 h 214"/>
                <a:gd name="T6" fmla="*/ 130 w 74"/>
                <a:gd name="T7" fmla="*/ 388 h 214"/>
                <a:gd name="T8" fmla="*/ 151 w 74"/>
                <a:gd name="T9" fmla="*/ 425 h 214"/>
                <a:gd name="T10" fmla="*/ 113 w 74"/>
                <a:gd name="T11" fmla="*/ 349 h 214"/>
                <a:gd name="T12" fmla="*/ 89 w 74"/>
                <a:gd name="T13" fmla="*/ 278 h 214"/>
                <a:gd name="T14" fmla="*/ 64 w 74"/>
                <a:gd name="T15" fmla="*/ 229 h 214"/>
                <a:gd name="T16" fmla="*/ 52 w 74"/>
                <a:gd name="T17" fmla="*/ 172 h 214"/>
                <a:gd name="T18" fmla="*/ 29 w 74"/>
                <a:gd name="T19" fmla="*/ 79 h 214"/>
                <a:gd name="T20" fmla="*/ 13 w 74"/>
                <a:gd name="T21" fmla="*/ 6 h 2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4" h="214">
                  <a:moveTo>
                    <a:pt x="6" y="0"/>
                  </a:moveTo>
                  <a:cubicBezTo>
                    <a:pt x="0" y="11"/>
                    <a:pt x="11" y="39"/>
                    <a:pt x="14" y="51"/>
                  </a:cubicBezTo>
                  <a:cubicBezTo>
                    <a:pt x="17" y="67"/>
                    <a:pt x="18" y="84"/>
                    <a:pt x="23" y="100"/>
                  </a:cubicBezTo>
                  <a:cubicBezTo>
                    <a:pt x="32" y="134"/>
                    <a:pt x="49" y="164"/>
                    <a:pt x="63" y="196"/>
                  </a:cubicBezTo>
                  <a:cubicBezTo>
                    <a:pt x="65" y="203"/>
                    <a:pt x="70" y="208"/>
                    <a:pt x="74" y="214"/>
                  </a:cubicBezTo>
                  <a:cubicBezTo>
                    <a:pt x="70" y="201"/>
                    <a:pt x="59" y="189"/>
                    <a:pt x="55" y="176"/>
                  </a:cubicBezTo>
                  <a:cubicBezTo>
                    <a:pt x="51" y="164"/>
                    <a:pt x="47" y="152"/>
                    <a:pt x="43" y="140"/>
                  </a:cubicBezTo>
                  <a:cubicBezTo>
                    <a:pt x="40" y="132"/>
                    <a:pt x="34" y="124"/>
                    <a:pt x="31" y="115"/>
                  </a:cubicBezTo>
                  <a:cubicBezTo>
                    <a:pt x="28" y="106"/>
                    <a:pt x="27" y="96"/>
                    <a:pt x="25" y="87"/>
                  </a:cubicBezTo>
                  <a:cubicBezTo>
                    <a:pt x="22" y="71"/>
                    <a:pt x="17" y="55"/>
                    <a:pt x="14" y="40"/>
                  </a:cubicBezTo>
                  <a:cubicBezTo>
                    <a:pt x="11" y="29"/>
                    <a:pt x="12" y="13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7" name="Freeform 592">
              <a:extLst>
                <a:ext uri="{FF2B5EF4-FFF2-40B4-BE49-F238E27FC236}">
                  <a16:creationId xmlns:a16="http://schemas.microsoft.com/office/drawing/2014/main" id="{441A8D2C-BA73-4B5F-8C4D-3F254040D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766"/>
              <a:ext cx="14" cy="231"/>
            </a:xfrm>
            <a:custGeom>
              <a:avLst/>
              <a:gdLst>
                <a:gd name="T0" fmla="*/ 8 w 11"/>
                <a:gd name="T1" fmla="*/ 0 h 184"/>
                <a:gd name="T2" fmla="*/ 1 w 11"/>
                <a:gd name="T3" fmla="*/ 85 h 184"/>
                <a:gd name="T4" fmla="*/ 1 w 11"/>
                <a:gd name="T5" fmla="*/ 178 h 184"/>
                <a:gd name="T6" fmla="*/ 6 w 11"/>
                <a:gd name="T7" fmla="*/ 270 h 184"/>
                <a:gd name="T8" fmla="*/ 1 w 11"/>
                <a:gd name="T9" fmla="*/ 364 h 184"/>
                <a:gd name="T10" fmla="*/ 14 w 11"/>
                <a:gd name="T11" fmla="*/ 154 h 184"/>
                <a:gd name="T12" fmla="*/ 6 w 11"/>
                <a:gd name="T13" fmla="*/ 68 h 184"/>
                <a:gd name="T14" fmla="*/ 8 w 11"/>
                <a:gd name="T15" fmla="*/ 13 h 1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184">
                  <a:moveTo>
                    <a:pt x="4" y="0"/>
                  </a:moveTo>
                  <a:cubicBezTo>
                    <a:pt x="5" y="14"/>
                    <a:pt x="1" y="29"/>
                    <a:pt x="1" y="43"/>
                  </a:cubicBezTo>
                  <a:cubicBezTo>
                    <a:pt x="0" y="59"/>
                    <a:pt x="1" y="75"/>
                    <a:pt x="1" y="90"/>
                  </a:cubicBezTo>
                  <a:cubicBezTo>
                    <a:pt x="1" y="106"/>
                    <a:pt x="4" y="121"/>
                    <a:pt x="3" y="136"/>
                  </a:cubicBezTo>
                  <a:cubicBezTo>
                    <a:pt x="2" y="152"/>
                    <a:pt x="1" y="168"/>
                    <a:pt x="1" y="184"/>
                  </a:cubicBezTo>
                  <a:cubicBezTo>
                    <a:pt x="4" y="148"/>
                    <a:pt x="11" y="114"/>
                    <a:pt x="7" y="78"/>
                  </a:cubicBezTo>
                  <a:cubicBezTo>
                    <a:pt x="6" y="63"/>
                    <a:pt x="3" y="49"/>
                    <a:pt x="3" y="34"/>
                  </a:cubicBezTo>
                  <a:cubicBezTo>
                    <a:pt x="4" y="26"/>
                    <a:pt x="8" y="13"/>
                    <a:pt x="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38" name="Oval 593">
              <a:extLst>
                <a:ext uri="{FF2B5EF4-FFF2-40B4-BE49-F238E27FC236}">
                  <a16:creationId xmlns:a16="http://schemas.microsoft.com/office/drawing/2014/main" id="{11F5A887-88EB-464C-BAEC-CA26D9060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2742"/>
              <a:ext cx="18" cy="4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39" name="Oval 594">
              <a:extLst>
                <a:ext uri="{FF2B5EF4-FFF2-40B4-BE49-F238E27FC236}">
                  <a16:creationId xmlns:a16="http://schemas.microsoft.com/office/drawing/2014/main" id="{A142BC29-8DB9-4206-B678-289D078DB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791"/>
              <a:ext cx="14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0" name="Oval 595">
              <a:extLst>
                <a:ext uri="{FF2B5EF4-FFF2-40B4-BE49-F238E27FC236}">
                  <a16:creationId xmlns:a16="http://schemas.microsoft.com/office/drawing/2014/main" id="{AFAD3782-7A3C-458A-860E-8807F1C8F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3" y="2863"/>
              <a:ext cx="16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1" name="Oval 596">
              <a:extLst>
                <a:ext uri="{FF2B5EF4-FFF2-40B4-BE49-F238E27FC236}">
                  <a16:creationId xmlns:a16="http://schemas.microsoft.com/office/drawing/2014/main" id="{FA66E6AE-A33E-4771-A6F5-74F80E0FD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2893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2" name="Freeform 597">
              <a:extLst>
                <a:ext uri="{FF2B5EF4-FFF2-40B4-BE49-F238E27FC236}">
                  <a16:creationId xmlns:a16="http://schemas.microsoft.com/office/drawing/2014/main" id="{9D24B4F2-EB40-491A-A641-8173DDA8A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104"/>
              <a:ext cx="80" cy="372"/>
            </a:xfrm>
            <a:custGeom>
              <a:avLst/>
              <a:gdLst>
                <a:gd name="T0" fmla="*/ 13 w 64"/>
                <a:gd name="T1" fmla="*/ 5 h 296"/>
                <a:gd name="T2" fmla="*/ 68 w 64"/>
                <a:gd name="T3" fmla="*/ 123 h 296"/>
                <a:gd name="T4" fmla="*/ 100 w 64"/>
                <a:gd name="T5" fmla="*/ 253 h 296"/>
                <a:gd name="T6" fmla="*/ 124 w 64"/>
                <a:gd name="T7" fmla="*/ 588 h 296"/>
                <a:gd name="T8" fmla="*/ 79 w 64"/>
                <a:gd name="T9" fmla="*/ 239 h 296"/>
                <a:gd name="T10" fmla="*/ 48 w 64"/>
                <a:gd name="T11" fmla="*/ 118 h 296"/>
                <a:gd name="T12" fmla="*/ 6 w 64"/>
                <a:gd name="T13" fmla="*/ 16 h 296"/>
                <a:gd name="T14" fmla="*/ 0 w 64"/>
                <a:gd name="T15" fmla="*/ 0 h 296"/>
                <a:gd name="T16" fmla="*/ 16 w 64"/>
                <a:gd name="T17" fmla="*/ 10 h 2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96">
                  <a:moveTo>
                    <a:pt x="6" y="2"/>
                  </a:moveTo>
                  <a:cubicBezTo>
                    <a:pt x="21" y="17"/>
                    <a:pt x="26" y="42"/>
                    <a:pt x="34" y="62"/>
                  </a:cubicBezTo>
                  <a:cubicBezTo>
                    <a:pt x="41" y="82"/>
                    <a:pt x="45" y="105"/>
                    <a:pt x="51" y="127"/>
                  </a:cubicBezTo>
                  <a:cubicBezTo>
                    <a:pt x="64" y="181"/>
                    <a:pt x="63" y="240"/>
                    <a:pt x="63" y="296"/>
                  </a:cubicBezTo>
                  <a:cubicBezTo>
                    <a:pt x="61" y="238"/>
                    <a:pt x="51" y="177"/>
                    <a:pt x="40" y="120"/>
                  </a:cubicBezTo>
                  <a:cubicBezTo>
                    <a:pt x="37" y="100"/>
                    <a:pt x="29" y="80"/>
                    <a:pt x="24" y="60"/>
                  </a:cubicBezTo>
                  <a:cubicBezTo>
                    <a:pt x="20" y="46"/>
                    <a:pt x="16" y="15"/>
                    <a:pt x="3" y="8"/>
                  </a:cubicBezTo>
                  <a:cubicBezTo>
                    <a:pt x="2" y="6"/>
                    <a:pt x="1" y="3"/>
                    <a:pt x="0" y="0"/>
                  </a:cubicBezTo>
                  <a:cubicBezTo>
                    <a:pt x="2" y="2"/>
                    <a:pt x="6" y="3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3" name="Oval 598">
              <a:extLst>
                <a:ext uri="{FF2B5EF4-FFF2-40B4-BE49-F238E27FC236}">
                  <a16:creationId xmlns:a16="http://schemas.microsoft.com/office/drawing/2014/main" id="{09FFA399-4119-4CC4-BCCE-C8173F0D0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159"/>
              <a:ext cx="21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4" name="Oval 599">
              <a:extLst>
                <a:ext uri="{FF2B5EF4-FFF2-40B4-BE49-F238E27FC236}">
                  <a16:creationId xmlns:a16="http://schemas.microsoft.com/office/drawing/2014/main" id="{AAFFBF25-1AE1-475D-B13F-49D837945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203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5" name="Oval 600">
              <a:extLst>
                <a:ext uri="{FF2B5EF4-FFF2-40B4-BE49-F238E27FC236}">
                  <a16:creationId xmlns:a16="http://schemas.microsoft.com/office/drawing/2014/main" id="{12273BB3-476B-4437-9642-7FEBF46FA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605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6" name="Oval 601">
              <a:extLst>
                <a:ext uri="{FF2B5EF4-FFF2-40B4-BE49-F238E27FC236}">
                  <a16:creationId xmlns:a16="http://schemas.microsoft.com/office/drawing/2014/main" id="{EDBA686B-D9A0-4A99-A39D-F390ADA55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8" y="2541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7" name="Oval 602">
              <a:extLst>
                <a:ext uri="{FF2B5EF4-FFF2-40B4-BE49-F238E27FC236}">
                  <a16:creationId xmlns:a16="http://schemas.microsoft.com/office/drawing/2014/main" id="{1846E3B0-2393-4650-A358-D53C6CA0C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950"/>
              <a:ext cx="16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1648" name="Freeform 603">
              <a:extLst>
                <a:ext uri="{FF2B5EF4-FFF2-40B4-BE49-F238E27FC236}">
                  <a16:creationId xmlns:a16="http://schemas.microsoft.com/office/drawing/2014/main" id="{03971673-FF33-424F-9ED2-B6F23D280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17"/>
              <a:ext cx="6" cy="92"/>
            </a:xfrm>
            <a:custGeom>
              <a:avLst/>
              <a:gdLst>
                <a:gd name="T0" fmla="*/ 2 w 5"/>
                <a:gd name="T1" fmla="*/ 0 h 73"/>
                <a:gd name="T2" fmla="*/ 0 w 5"/>
                <a:gd name="T3" fmla="*/ 146 h 73"/>
                <a:gd name="T4" fmla="*/ 2 w 5"/>
                <a:gd name="T5" fmla="*/ 10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3">
                  <a:moveTo>
                    <a:pt x="2" y="0"/>
                  </a:moveTo>
                  <a:cubicBezTo>
                    <a:pt x="4" y="23"/>
                    <a:pt x="0" y="49"/>
                    <a:pt x="0" y="73"/>
                  </a:cubicBezTo>
                  <a:cubicBezTo>
                    <a:pt x="4" y="51"/>
                    <a:pt x="5" y="27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49" name="Freeform 604">
              <a:extLst>
                <a:ext uri="{FF2B5EF4-FFF2-40B4-BE49-F238E27FC236}">
                  <a16:creationId xmlns:a16="http://schemas.microsoft.com/office/drawing/2014/main" id="{4F508969-2E9A-4C8A-9CD7-F9D5BFEB4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4" y="3384"/>
              <a:ext cx="400" cy="108"/>
            </a:xfrm>
            <a:custGeom>
              <a:avLst/>
              <a:gdLst>
                <a:gd name="T0" fmla="*/ 0 w 318"/>
                <a:gd name="T1" fmla="*/ 123 h 86"/>
                <a:gd name="T2" fmla="*/ 179 w 318"/>
                <a:gd name="T3" fmla="*/ 141 h 86"/>
                <a:gd name="T4" fmla="*/ 355 w 318"/>
                <a:gd name="T5" fmla="*/ 103 h 86"/>
                <a:gd name="T6" fmla="*/ 514 w 318"/>
                <a:gd name="T7" fmla="*/ 49 h 86"/>
                <a:gd name="T8" fmla="*/ 633 w 318"/>
                <a:gd name="T9" fmla="*/ 0 h 86"/>
                <a:gd name="T10" fmla="*/ 553 w 318"/>
                <a:gd name="T11" fmla="*/ 57 h 86"/>
                <a:gd name="T12" fmla="*/ 454 w 318"/>
                <a:gd name="T13" fmla="*/ 117 h 86"/>
                <a:gd name="T14" fmla="*/ 278 w 318"/>
                <a:gd name="T15" fmla="*/ 156 h 86"/>
                <a:gd name="T16" fmla="*/ 136 w 318"/>
                <a:gd name="T17" fmla="*/ 165 h 86"/>
                <a:gd name="T18" fmla="*/ 5 w 318"/>
                <a:gd name="T19" fmla="*/ 126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8" h="86">
                  <a:moveTo>
                    <a:pt x="0" y="62"/>
                  </a:moveTo>
                  <a:cubicBezTo>
                    <a:pt x="30" y="68"/>
                    <a:pt x="59" y="75"/>
                    <a:pt x="90" y="71"/>
                  </a:cubicBezTo>
                  <a:cubicBezTo>
                    <a:pt x="119" y="67"/>
                    <a:pt x="150" y="59"/>
                    <a:pt x="178" y="52"/>
                  </a:cubicBezTo>
                  <a:cubicBezTo>
                    <a:pt x="206" y="45"/>
                    <a:pt x="232" y="35"/>
                    <a:pt x="258" y="25"/>
                  </a:cubicBezTo>
                  <a:cubicBezTo>
                    <a:pt x="279" y="18"/>
                    <a:pt x="297" y="2"/>
                    <a:pt x="318" y="0"/>
                  </a:cubicBezTo>
                  <a:cubicBezTo>
                    <a:pt x="305" y="5"/>
                    <a:pt x="291" y="21"/>
                    <a:pt x="278" y="29"/>
                  </a:cubicBezTo>
                  <a:cubicBezTo>
                    <a:pt x="261" y="40"/>
                    <a:pt x="246" y="51"/>
                    <a:pt x="228" y="59"/>
                  </a:cubicBezTo>
                  <a:cubicBezTo>
                    <a:pt x="201" y="70"/>
                    <a:pt x="169" y="78"/>
                    <a:pt x="140" y="79"/>
                  </a:cubicBezTo>
                  <a:cubicBezTo>
                    <a:pt x="117" y="81"/>
                    <a:pt x="92" y="86"/>
                    <a:pt x="68" y="83"/>
                  </a:cubicBezTo>
                  <a:cubicBezTo>
                    <a:pt x="50" y="81"/>
                    <a:pt x="14" y="76"/>
                    <a:pt x="2" y="64"/>
                  </a:cubicBezTo>
                </a:path>
              </a:pathLst>
            </a:custGeom>
            <a:solidFill>
              <a:srgbClr val="F48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0" name="Freeform 605">
              <a:extLst>
                <a:ext uri="{FF2B5EF4-FFF2-40B4-BE49-F238E27FC236}">
                  <a16:creationId xmlns:a16="http://schemas.microsoft.com/office/drawing/2014/main" id="{5AC24BFB-26E2-4FE7-A880-8F78590EB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3345"/>
              <a:ext cx="390" cy="68"/>
            </a:xfrm>
            <a:custGeom>
              <a:avLst/>
              <a:gdLst>
                <a:gd name="T0" fmla="*/ 10 w 310"/>
                <a:gd name="T1" fmla="*/ 82 h 54"/>
                <a:gd name="T2" fmla="*/ 165 w 310"/>
                <a:gd name="T3" fmla="*/ 33 h 54"/>
                <a:gd name="T4" fmla="*/ 301 w 310"/>
                <a:gd name="T5" fmla="*/ 10 h 54"/>
                <a:gd name="T6" fmla="*/ 442 w 310"/>
                <a:gd name="T7" fmla="*/ 6 h 54"/>
                <a:gd name="T8" fmla="*/ 618 w 310"/>
                <a:gd name="T9" fmla="*/ 39 h 54"/>
                <a:gd name="T10" fmla="*/ 448 w 310"/>
                <a:gd name="T11" fmla="*/ 59 h 54"/>
                <a:gd name="T12" fmla="*/ 264 w 310"/>
                <a:gd name="T13" fmla="*/ 68 h 54"/>
                <a:gd name="T14" fmla="*/ 0 w 310"/>
                <a:gd name="T15" fmla="*/ 102 h 54"/>
                <a:gd name="T16" fmla="*/ 18 w 310"/>
                <a:gd name="T17" fmla="*/ 91 h 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0" h="54">
                  <a:moveTo>
                    <a:pt x="5" y="41"/>
                  </a:moveTo>
                  <a:cubicBezTo>
                    <a:pt x="27" y="28"/>
                    <a:pt x="59" y="22"/>
                    <a:pt x="83" y="17"/>
                  </a:cubicBezTo>
                  <a:cubicBezTo>
                    <a:pt x="106" y="12"/>
                    <a:pt x="129" y="8"/>
                    <a:pt x="151" y="5"/>
                  </a:cubicBezTo>
                  <a:cubicBezTo>
                    <a:pt x="174" y="1"/>
                    <a:pt x="199" y="0"/>
                    <a:pt x="222" y="3"/>
                  </a:cubicBezTo>
                  <a:cubicBezTo>
                    <a:pt x="250" y="6"/>
                    <a:pt x="282" y="24"/>
                    <a:pt x="310" y="20"/>
                  </a:cubicBezTo>
                  <a:cubicBezTo>
                    <a:pt x="290" y="33"/>
                    <a:pt x="248" y="29"/>
                    <a:pt x="225" y="29"/>
                  </a:cubicBezTo>
                  <a:cubicBezTo>
                    <a:pt x="194" y="29"/>
                    <a:pt x="164" y="30"/>
                    <a:pt x="133" y="34"/>
                  </a:cubicBezTo>
                  <a:cubicBezTo>
                    <a:pt x="90" y="40"/>
                    <a:pt x="45" y="54"/>
                    <a:pt x="0" y="51"/>
                  </a:cubicBezTo>
                  <a:cubicBezTo>
                    <a:pt x="2" y="48"/>
                    <a:pt x="5" y="46"/>
                    <a:pt x="9" y="45"/>
                  </a:cubicBezTo>
                </a:path>
              </a:pathLst>
            </a:custGeom>
            <a:solidFill>
              <a:srgbClr val="F48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1" name="Freeform 606">
              <a:extLst>
                <a:ext uri="{FF2B5EF4-FFF2-40B4-BE49-F238E27FC236}">
                  <a16:creationId xmlns:a16="http://schemas.microsoft.com/office/drawing/2014/main" id="{03E7E87A-2324-4116-8894-CA92E593A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332"/>
              <a:ext cx="325" cy="41"/>
            </a:xfrm>
            <a:custGeom>
              <a:avLst/>
              <a:gdLst>
                <a:gd name="T0" fmla="*/ 5 w 258"/>
                <a:gd name="T1" fmla="*/ 26 h 33"/>
                <a:gd name="T2" fmla="*/ 126 w 258"/>
                <a:gd name="T3" fmla="*/ 9 h 33"/>
                <a:gd name="T4" fmla="*/ 270 w 258"/>
                <a:gd name="T5" fmla="*/ 6 h 33"/>
                <a:gd name="T6" fmla="*/ 408 w 258"/>
                <a:gd name="T7" fmla="*/ 25 h 33"/>
                <a:gd name="T8" fmla="*/ 515 w 258"/>
                <a:gd name="T9" fmla="*/ 60 h 33"/>
                <a:gd name="T10" fmla="*/ 341 w 258"/>
                <a:gd name="T11" fmla="*/ 45 h 33"/>
                <a:gd name="T12" fmla="*/ 190 w 258"/>
                <a:gd name="T13" fmla="*/ 40 h 33"/>
                <a:gd name="T14" fmla="*/ 0 w 258"/>
                <a:gd name="T15" fmla="*/ 32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8" h="33">
                  <a:moveTo>
                    <a:pt x="2" y="14"/>
                  </a:moveTo>
                  <a:cubicBezTo>
                    <a:pt x="20" y="9"/>
                    <a:pt x="44" y="8"/>
                    <a:pt x="63" y="5"/>
                  </a:cubicBezTo>
                  <a:cubicBezTo>
                    <a:pt x="88" y="2"/>
                    <a:pt x="109" y="0"/>
                    <a:pt x="135" y="3"/>
                  </a:cubicBezTo>
                  <a:cubicBezTo>
                    <a:pt x="159" y="6"/>
                    <a:pt x="181" y="7"/>
                    <a:pt x="204" y="13"/>
                  </a:cubicBezTo>
                  <a:cubicBezTo>
                    <a:pt x="219" y="16"/>
                    <a:pt x="248" y="19"/>
                    <a:pt x="258" y="31"/>
                  </a:cubicBezTo>
                  <a:cubicBezTo>
                    <a:pt x="231" y="33"/>
                    <a:pt x="199" y="25"/>
                    <a:pt x="171" y="23"/>
                  </a:cubicBezTo>
                  <a:cubicBezTo>
                    <a:pt x="146" y="21"/>
                    <a:pt x="120" y="21"/>
                    <a:pt x="95" y="21"/>
                  </a:cubicBezTo>
                  <a:cubicBezTo>
                    <a:pt x="68" y="22"/>
                    <a:pt x="25" y="27"/>
                    <a:pt x="0" y="17"/>
                  </a:cubicBezTo>
                </a:path>
              </a:pathLst>
            </a:custGeom>
            <a:solidFill>
              <a:srgbClr val="F48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2" name="Freeform 607">
              <a:extLst>
                <a:ext uri="{FF2B5EF4-FFF2-40B4-BE49-F238E27FC236}">
                  <a16:creationId xmlns:a16="http://schemas.microsoft.com/office/drawing/2014/main" id="{8005E011-579C-4311-BDBD-53F868EA3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3172"/>
              <a:ext cx="46" cy="134"/>
            </a:xfrm>
            <a:custGeom>
              <a:avLst/>
              <a:gdLst>
                <a:gd name="T0" fmla="*/ 0 w 37"/>
                <a:gd name="T1" fmla="*/ 0 h 107"/>
                <a:gd name="T2" fmla="*/ 24 w 37"/>
                <a:gd name="T3" fmla="*/ 104 h 107"/>
                <a:gd name="T4" fmla="*/ 48 w 37"/>
                <a:gd name="T5" fmla="*/ 188 h 107"/>
                <a:gd name="T6" fmla="*/ 63 w 37"/>
                <a:gd name="T7" fmla="*/ 205 h 107"/>
                <a:gd name="T8" fmla="*/ 60 w 37"/>
                <a:gd name="T9" fmla="*/ 182 h 107"/>
                <a:gd name="T10" fmla="*/ 34 w 37"/>
                <a:gd name="T11" fmla="*/ 116 h 107"/>
                <a:gd name="T12" fmla="*/ 2 w 37"/>
                <a:gd name="T13" fmla="*/ 10 h 107"/>
                <a:gd name="T14" fmla="*/ 0 w 37"/>
                <a:gd name="T15" fmla="*/ 5 h 10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107">
                  <a:moveTo>
                    <a:pt x="0" y="0"/>
                  </a:moveTo>
                  <a:cubicBezTo>
                    <a:pt x="0" y="17"/>
                    <a:pt x="7" y="36"/>
                    <a:pt x="12" y="53"/>
                  </a:cubicBezTo>
                  <a:cubicBezTo>
                    <a:pt x="16" y="67"/>
                    <a:pt x="20" y="82"/>
                    <a:pt x="25" y="96"/>
                  </a:cubicBezTo>
                  <a:cubicBezTo>
                    <a:pt x="26" y="99"/>
                    <a:pt x="29" y="107"/>
                    <a:pt x="33" y="105"/>
                  </a:cubicBezTo>
                  <a:cubicBezTo>
                    <a:pt x="37" y="103"/>
                    <a:pt x="32" y="96"/>
                    <a:pt x="31" y="93"/>
                  </a:cubicBezTo>
                  <a:cubicBezTo>
                    <a:pt x="27" y="81"/>
                    <a:pt x="22" y="70"/>
                    <a:pt x="18" y="59"/>
                  </a:cubicBezTo>
                  <a:cubicBezTo>
                    <a:pt x="12" y="41"/>
                    <a:pt x="4" y="24"/>
                    <a:pt x="2" y="5"/>
                  </a:cubicBezTo>
                  <a:cubicBezTo>
                    <a:pt x="1" y="5"/>
                    <a:pt x="0" y="3"/>
                    <a:pt x="0" y="2"/>
                  </a:cubicBezTo>
                </a:path>
              </a:pathLst>
            </a:custGeom>
            <a:solidFill>
              <a:srgbClr val="F48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3" name="Freeform 608">
              <a:extLst>
                <a:ext uri="{FF2B5EF4-FFF2-40B4-BE49-F238E27FC236}">
                  <a16:creationId xmlns:a16="http://schemas.microsoft.com/office/drawing/2014/main" id="{719B09E9-3589-4A94-860A-DA6C7609B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152"/>
              <a:ext cx="22" cy="110"/>
            </a:xfrm>
            <a:custGeom>
              <a:avLst/>
              <a:gdLst>
                <a:gd name="T0" fmla="*/ 21 w 17"/>
                <a:gd name="T1" fmla="*/ 170 h 88"/>
                <a:gd name="T2" fmla="*/ 5 w 17"/>
                <a:gd name="T3" fmla="*/ 148 h 88"/>
                <a:gd name="T4" fmla="*/ 17 w 17"/>
                <a:gd name="T5" fmla="*/ 95 h 88"/>
                <a:gd name="T6" fmla="*/ 36 w 17"/>
                <a:gd name="T7" fmla="*/ 0 h 88"/>
                <a:gd name="T8" fmla="*/ 30 w 17"/>
                <a:gd name="T9" fmla="*/ 114 h 88"/>
                <a:gd name="T10" fmla="*/ 23 w 17"/>
                <a:gd name="T11" fmla="*/ 148 h 88"/>
                <a:gd name="T12" fmla="*/ 17 w 17"/>
                <a:gd name="T13" fmla="*/ 173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88">
                  <a:moveTo>
                    <a:pt x="9" y="87"/>
                  </a:moveTo>
                  <a:cubicBezTo>
                    <a:pt x="0" y="88"/>
                    <a:pt x="1" y="82"/>
                    <a:pt x="2" y="75"/>
                  </a:cubicBezTo>
                  <a:cubicBezTo>
                    <a:pt x="4" y="66"/>
                    <a:pt x="6" y="58"/>
                    <a:pt x="8" y="49"/>
                  </a:cubicBezTo>
                  <a:cubicBezTo>
                    <a:pt x="11" y="33"/>
                    <a:pt x="16" y="17"/>
                    <a:pt x="17" y="0"/>
                  </a:cubicBezTo>
                  <a:cubicBezTo>
                    <a:pt x="17" y="20"/>
                    <a:pt x="14" y="39"/>
                    <a:pt x="14" y="58"/>
                  </a:cubicBezTo>
                  <a:cubicBezTo>
                    <a:pt x="13" y="64"/>
                    <a:pt x="12" y="69"/>
                    <a:pt x="11" y="75"/>
                  </a:cubicBezTo>
                  <a:cubicBezTo>
                    <a:pt x="11" y="79"/>
                    <a:pt x="11" y="85"/>
                    <a:pt x="8" y="88"/>
                  </a:cubicBezTo>
                </a:path>
              </a:pathLst>
            </a:custGeom>
            <a:solidFill>
              <a:srgbClr val="F48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4" name="Freeform 609">
              <a:extLst>
                <a:ext uri="{FF2B5EF4-FFF2-40B4-BE49-F238E27FC236}">
                  <a16:creationId xmlns:a16="http://schemas.microsoft.com/office/drawing/2014/main" id="{B210ADB2-E6FC-4A9A-A995-E72E27BC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9" y="3408"/>
              <a:ext cx="241" cy="74"/>
            </a:xfrm>
            <a:custGeom>
              <a:avLst/>
              <a:gdLst>
                <a:gd name="T0" fmla="*/ 0 w 191"/>
                <a:gd name="T1" fmla="*/ 115 h 59"/>
                <a:gd name="T2" fmla="*/ 14 w 191"/>
                <a:gd name="T3" fmla="*/ 112 h 59"/>
                <a:gd name="T4" fmla="*/ 42 w 191"/>
                <a:gd name="T5" fmla="*/ 107 h 59"/>
                <a:gd name="T6" fmla="*/ 97 w 191"/>
                <a:gd name="T7" fmla="*/ 94 h 59"/>
                <a:gd name="T8" fmla="*/ 145 w 191"/>
                <a:gd name="T9" fmla="*/ 80 h 59"/>
                <a:gd name="T10" fmla="*/ 202 w 191"/>
                <a:gd name="T11" fmla="*/ 63 h 59"/>
                <a:gd name="T12" fmla="*/ 320 w 191"/>
                <a:gd name="T13" fmla="*/ 23 h 59"/>
                <a:gd name="T14" fmla="*/ 360 w 191"/>
                <a:gd name="T15" fmla="*/ 10 h 59"/>
                <a:gd name="T16" fmla="*/ 384 w 191"/>
                <a:gd name="T17" fmla="*/ 0 h 59"/>
                <a:gd name="T18" fmla="*/ 339 w 191"/>
                <a:gd name="T19" fmla="*/ 25 h 59"/>
                <a:gd name="T20" fmla="*/ 281 w 191"/>
                <a:gd name="T21" fmla="*/ 45 h 59"/>
                <a:gd name="T22" fmla="*/ 230 w 191"/>
                <a:gd name="T23" fmla="*/ 64 h 59"/>
                <a:gd name="T24" fmla="*/ 164 w 191"/>
                <a:gd name="T25" fmla="*/ 83 h 59"/>
                <a:gd name="T26" fmla="*/ 129 w 191"/>
                <a:gd name="T27" fmla="*/ 94 h 59"/>
                <a:gd name="T28" fmla="*/ 83 w 191"/>
                <a:gd name="T29" fmla="*/ 99 h 59"/>
                <a:gd name="T30" fmla="*/ 16 w 191"/>
                <a:gd name="T31" fmla="*/ 115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1" h="59">
                  <a:moveTo>
                    <a:pt x="0" y="58"/>
                  </a:moveTo>
                  <a:cubicBezTo>
                    <a:pt x="0" y="59"/>
                    <a:pt x="5" y="57"/>
                    <a:pt x="7" y="57"/>
                  </a:cubicBezTo>
                  <a:cubicBezTo>
                    <a:pt x="12" y="56"/>
                    <a:pt x="17" y="55"/>
                    <a:pt x="21" y="54"/>
                  </a:cubicBezTo>
                  <a:cubicBezTo>
                    <a:pt x="30" y="51"/>
                    <a:pt x="39" y="51"/>
                    <a:pt x="48" y="48"/>
                  </a:cubicBezTo>
                  <a:cubicBezTo>
                    <a:pt x="56" y="45"/>
                    <a:pt x="64" y="44"/>
                    <a:pt x="72" y="41"/>
                  </a:cubicBezTo>
                  <a:cubicBezTo>
                    <a:pt x="81" y="39"/>
                    <a:pt x="91" y="35"/>
                    <a:pt x="101" y="32"/>
                  </a:cubicBezTo>
                  <a:cubicBezTo>
                    <a:pt x="120" y="27"/>
                    <a:pt x="140" y="19"/>
                    <a:pt x="159" y="11"/>
                  </a:cubicBezTo>
                  <a:cubicBezTo>
                    <a:pt x="165" y="8"/>
                    <a:pt x="172" y="7"/>
                    <a:pt x="179" y="5"/>
                  </a:cubicBezTo>
                  <a:cubicBezTo>
                    <a:pt x="182" y="4"/>
                    <a:pt x="188" y="3"/>
                    <a:pt x="191" y="0"/>
                  </a:cubicBezTo>
                  <a:cubicBezTo>
                    <a:pt x="184" y="4"/>
                    <a:pt x="177" y="9"/>
                    <a:pt x="169" y="13"/>
                  </a:cubicBezTo>
                  <a:cubicBezTo>
                    <a:pt x="160" y="17"/>
                    <a:pt x="150" y="20"/>
                    <a:pt x="140" y="23"/>
                  </a:cubicBezTo>
                  <a:cubicBezTo>
                    <a:pt x="131" y="26"/>
                    <a:pt x="123" y="31"/>
                    <a:pt x="114" y="33"/>
                  </a:cubicBezTo>
                  <a:cubicBezTo>
                    <a:pt x="104" y="37"/>
                    <a:pt x="93" y="39"/>
                    <a:pt x="82" y="42"/>
                  </a:cubicBezTo>
                  <a:cubicBezTo>
                    <a:pt x="76" y="44"/>
                    <a:pt x="70" y="47"/>
                    <a:pt x="64" y="48"/>
                  </a:cubicBezTo>
                  <a:cubicBezTo>
                    <a:pt x="56" y="49"/>
                    <a:pt x="48" y="48"/>
                    <a:pt x="41" y="50"/>
                  </a:cubicBezTo>
                  <a:cubicBezTo>
                    <a:pt x="30" y="53"/>
                    <a:pt x="19" y="55"/>
                    <a:pt x="8" y="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5" name="Freeform 610">
              <a:extLst>
                <a:ext uri="{FF2B5EF4-FFF2-40B4-BE49-F238E27FC236}">
                  <a16:creationId xmlns:a16="http://schemas.microsoft.com/office/drawing/2014/main" id="{9D2F9D18-4C27-4DE6-829C-CAD8D6439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3350"/>
              <a:ext cx="302" cy="51"/>
            </a:xfrm>
            <a:custGeom>
              <a:avLst/>
              <a:gdLst>
                <a:gd name="T0" fmla="*/ 6 w 240"/>
                <a:gd name="T1" fmla="*/ 73 h 40"/>
                <a:gd name="T2" fmla="*/ 0 w 240"/>
                <a:gd name="T3" fmla="*/ 77 h 40"/>
                <a:gd name="T4" fmla="*/ 116 w 240"/>
                <a:gd name="T5" fmla="*/ 33 h 40"/>
                <a:gd name="T6" fmla="*/ 245 w 240"/>
                <a:gd name="T7" fmla="*/ 10 h 40"/>
                <a:gd name="T8" fmla="*/ 478 w 240"/>
                <a:gd name="T9" fmla="*/ 23 h 40"/>
                <a:gd name="T10" fmla="*/ 198 w 240"/>
                <a:gd name="T11" fmla="*/ 40 h 40"/>
                <a:gd name="T12" fmla="*/ 84 w 240"/>
                <a:gd name="T13" fmla="*/ 60 h 40"/>
                <a:gd name="T14" fmla="*/ 6 w 240"/>
                <a:gd name="T15" fmla="*/ 83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0" h="40">
                  <a:moveTo>
                    <a:pt x="3" y="35"/>
                  </a:moveTo>
                  <a:cubicBezTo>
                    <a:pt x="2" y="35"/>
                    <a:pt x="1" y="36"/>
                    <a:pt x="0" y="37"/>
                  </a:cubicBezTo>
                  <a:cubicBezTo>
                    <a:pt x="19" y="32"/>
                    <a:pt x="38" y="21"/>
                    <a:pt x="58" y="16"/>
                  </a:cubicBezTo>
                  <a:cubicBezTo>
                    <a:pt x="79" y="11"/>
                    <a:pt x="101" y="8"/>
                    <a:pt x="123" y="5"/>
                  </a:cubicBezTo>
                  <a:cubicBezTo>
                    <a:pt x="164" y="0"/>
                    <a:pt x="201" y="2"/>
                    <a:pt x="240" y="11"/>
                  </a:cubicBezTo>
                  <a:cubicBezTo>
                    <a:pt x="196" y="3"/>
                    <a:pt x="142" y="12"/>
                    <a:pt x="99" y="19"/>
                  </a:cubicBezTo>
                  <a:cubicBezTo>
                    <a:pt x="79" y="22"/>
                    <a:pt x="61" y="25"/>
                    <a:pt x="42" y="29"/>
                  </a:cubicBezTo>
                  <a:cubicBezTo>
                    <a:pt x="32" y="32"/>
                    <a:pt x="5" y="33"/>
                    <a:pt x="3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6" name="Freeform 611">
              <a:extLst>
                <a:ext uri="{FF2B5EF4-FFF2-40B4-BE49-F238E27FC236}">
                  <a16:creationId xmlns:a16="http://schemas.microsoft.com/office/drawing/2014/main" id="{DE620E09-A51A-4BC0-9928-22730B333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3188"/>
              <a:ext cx="14" cy="68"/>
            </a:xfrm>
            <a:custGeom>
              <a:avLst/>
              <a:gdLst>
                <a:gd name="T0" fmla="*/ 1 w 11"/>
                <a:gd name="T1" fmla="*/ 108 h 54"/>
                <a:gd name="T2" fmla="*/ 23 w 11"/>
                <a:gd name="T3" fmla="*/ 0 h 54"/>
                <a:gd name="T4" fmla="*/ 1 w 11"/>
                <a:gd name="T5" fmla="*/ 10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54">
                  <a:moveTo>
                    <a:pt x="1" y="54"/>
                  </a:moveTo>
                  <a:cubicBezTo>
                    <a:pt x="0" y="35"/>
                    <a:pt x="11" y="19"/>
                    <a:pt x="11" y="0"/>
                  </a:cubicBezTo>
                  <a:cubicBezTo>
                    <a:pt x="9" y="16"/>
                    <a:pt x="9" y="41"/>
                    <a:pt x="1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7" name="Freeform 612">
              <a:extLst>
                <a:ext uri="{FF2B5EF4-FFF2-40B4-BE49-F238E27FC236}">
                  <a16:creationId xmlns:a16="http://schemas.microsoft.com/office/drawing/2014/main" id="{A051EDB0-6956-4CAF-BCC5-DBA3A9238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3225"/>
              <a:ext cx="27" cy="73"/>
            </a:xfrm>
            <a:custGeom>
              <a:avLst/>
              <a:gdLst>
                <a:gd name="T0" fmla="*/ 0 w 21"/>
                <a:gd name="T1" fmla="*/ 0 h 58"/>
                <a:gd name="T2" fmla="*/ 45 w 21"/>
                <a:gd name="T3" fmla="*/ 116 h 58"/>
                <a:gd name="T4" fmla="*/ 0 w 21"/>
                <a:gd name="T5" fmla="*/ 23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8">
                  <a:moveTo>
                    <a:pt x="0" y="0"/>
                  </a:moveTo>
                  <a:cubicBezTo>
                    <a:pt x="6" y="19"/>
                    <a:pt x="17" y="38"/>
                    <a:pt x="21" y="58"/>
                  </a:cubicBezTo>
                  <a:cubicBezTo>
                    <a:pt x="13" y="43"/>
                    <a:pt x="9" y="24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8" name="Freeform 613">
              <a:extLst>
                <a:ext uri="{FF2B5EF4-FFF2-40B4-BE49-F238E27FC236}">
                  <a16:creationId xmlns:a16="http://schemas.microsoft.com/office/drawing/2014/main" id="{9387B712-DE82-4B1A-848B-DABBC2CC2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3333"/>
              <a:ext cx="249" cy="21"/>
            </a:xfrm>
            <a:custGeom>
              <a:avLst/>
              <a:gdLst>
                <a:gd name="T0" fmla="*/ 0 w 198"/>
                <a:gd name="T1" fmla="*/ 32 h 17"/>
                <a:gd name="T2" fmla="*/ 226 w 198"/>
                <a:gd name="T3" fmla="*/ 2 h 17"/>
                <a:gd name="T4" fmla="*/ 394 w 198"/>
                <a:gd name="T5" fmla="*/ 21 h 17"/>
                <a:gd name="T6" fmla="*/ 291 w 198"/>
                <a:gd name="T7" fmla="*/ 17 h 17"/>
                <a:gd name="T8" fmla="*/ 170 w 198"/>
                <a:gd name="T9" fmla="*/ 19 h 17"/>
                <a:gd name="T10" fmla="*/ 16 w 198"/>
                <a:gd name="T11" fmla="*/ 32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8" h="17">
                  <a:moveTo>
                    <a:pt x="0" y="17"/>
                  </a:moveTo>
                  <a:cubicBezTo>
                    <a:pt x="37" y="12"/>
                    <a:pt x="75" y="0"/>
                    <a:pt x="114" y="2"/>
                  </a:cubicBezTo>
                  <a:cubicBezTo>
                    <a:pt x="138" y="3"/>
                    <a:pt x="176" y="1"/>
                    <a:pt x="198" y="11"/>
                  </a:cubicBezTo>
                  <a:cubicBezTo>
                    <a:pt x="181" y="13"/>
                    <a:pt x="163" y="8"/>
                    <a:pt x="146" y="9"/>
                  </a:cubicBezTo>
                  <a:cubicBezTo>
                    <a:pt x="126" y="9"/>
                    <a:pt x="105" y="11"/>
                    <a:pt x="85" y="10"/>
                  </a:cubicBezTo>
                  <a:cubicBezTo>
                    <a:pt x="60" y="9"/>
                    <a:pt x="32" y="10"/>
                    <a:pt x="8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59" name="Freeform 614">
              <a:extLst>
                <a:ext uri="{FF2B5EF4-FFF2-40B4-BE49-F238E27FC236}">
                  <a16:creationId xmlns:a16="http://schemas.microsoft.com/office/drawing/2014/main" id="{C2AD4C1A-4341-4B27-AE11-C8A5C6B8E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3378"/>
              <a:ext cx="613" cy="214"/>
            </a:xfrm>
            <a:custGeom>
              <a:avLst/>
              <a:gdLst>
                <a:gd name="T0" fmla="*/ 955 w 487"/>
                <a:gd name="T1" fmla="*/ 10 h 170"/>
                <a:gd name="T2" fmla="*/ 758 w 487"/>
                <a:gd name="T3" fmla="*/ 14 h 170"/>
                <a:gd name="T4" fmla="*/ 540 w 487"/>
                <a:gd name="T5" fmla="*/ 69 h 170"/>
                <a:gd name="T6" fmla="*/ 295 w 487"/>
                <a:gd name="T7" fmla="*/ 184 h 170"/>
                <a:gd name="T8" fmla="*/ 157 w 487"/>
                <a:gd name="T9" fmla="*/ 232 h 170"/>
                <a:gd name="T10" fmla="*/ 0 w 487"/>
                <a:gd name="T11" fmla="*/ 264 h 170"/>
                <a:gd name="T12" fmla="*/ 286 w 487"/>
                <a:gd name="T13" fmla="*/ 232 h 170"/>
                <a:gd name="T14" fmla="*/ 576 w 487"/>
                <a:gd name="T15" fmla="*/ 111 h 170"/>
                <a:gd name="T16" fmla="*/ 838 w 487"/>
                <a:gd name="T17" fmla="*/ 42 h 170"/>
                <a:gd name="T18" fmla="*/ 926 w 487"/>
                <a:gd name="T19" fmla="*/ 37 h 170"/>
                <a:gd name="T20" fmla="*/ 962 w 487"/>
                <a:gd name="T21" fmla="*/ 31 h 170"/>
                <a:gd name="T22" fmla="*/ 950 w 487"/>
                <a:gd name="T23" fmla="*/ 10 h 17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87" h="170">
                  <a:moveTo>
                    <a:pt x="479" y="5"/>
                  </a:moveTo>
                  <a:cubicBezTo>
                    <a:pt x="446" y="8"/>
                    <a:pt x="413" y="0"/>
                    <a:pt x="380" y="7"/>
                  </a:cubicBezTo>
                  <a:cubicBezTo>
                    <a:pt x="344" y="16"/>
                    <a:pt x="306" y="20"/>
                    <a:pt x="271" y="35"/>
                  </a:cubicBezTo>
                  <a:cubicBezTo>
                    <a:pt x="230" y="53"/>
                    <a:pt x="190" y="75"/>
                    <a:pt x="148" y="92"/>
                  </a:cubicBezTo>
                  <a:cubicBezTo>
                    <a:pt x="125" y="101"/>
                    <a:pt x="102" y="110"/>
                    <a:pt x="79" y="116"/>
                  </a:cubicBezTo>
                  <a:cubicBezTo>
                    <a:pt x="54" y="121"/>
                    <a:pt x="21" y="119"/>
                    <a:pt x="0" y="133"/>
                  </a:cubicBezTo>
                  <a:cubicBezTo>
                    <a:pt x="22" y="170"/>
                    <a:pt x="115" y="127"/>
                    <a:pt x="143" y="116"/>
                  </a:cubicBezTo>
                  <a:cubicBezTo>
                    <a:pt x="192" y="98"/>
                    <a:pt x="242" y="79"/>
                    <a:pt x="289" y="56"/>
                  </a:cubicBezTo>
                  <a:cubicBezTo>
                    <a:pt x="330" y="37"/>
                    <a:pt x="376" y="27"/>
                    <a:pt x="420" y="21"/>
                  </a:cubicBezTo>
                  <a:cubicBezTo>
                    <a:pt x="435" y="19"/>
                    <a:pt x="450" y="19"/>
                    <a:pt x="465" y="18"/>
                  </a:cubicBezTo>
                  <a:cubicBezTo>
                    <a:pt x="470" y="18"/>
                    <a:pt x="478" y="20"/>
                    <a:pt x="482" y="16"/>
                  </a:cubicBezTo>
                  <a:cubicBezTo>
                    <a:pt x="487" y="10"/>
                    <a:pt x="484" y="7"/>
                    <a:pt x="477" y="5"/>
                  </a:cubicBezTo>
                </a:path>
              </a:pathLst>
            </a:custGeom>
            <a:solidFill>
              <a:srgbClr val="D7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0" name="Freeform 615">
              <a:extLst>
                <a:ext uri="{FF2B5EF4-FFF2-40B4-BE49-F238E27FC236}">
                  <a16:creationId xmlns:a16="http://schemas.microsoft.com/office/drawing/2014/main" id="{BA34AA6A-0B60-4312-B9B2-4EF6D4FA1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3458"/>
              <a:ext cx="516" cy="65"/>
            </a:xfrm>
            <a:custGeom>
              <a:avLst/>
              <a:gdLst>
                <a:gd name="T0" fmla="*/ 13 w 410"/>
                <a:gd name="T1" fmla="*/ 0 h 51"/>
                <a:gd name="T2" fmla="*/ 394 w 410"/>
                <a:gd name="T3" fmla="*/ 55 h 51"/>
                <a:gd name="T4" fmla="*/ 618 w 410"/>
                <a:gd name="T5" fmla="*/ 52 h 51"/>
                <a:gd name="T6" fmla="*/ 725 w 410"/>
                <a:gd name="T7" fmla="*/ 41 h 51"/>
                <a:gd name="T8" fmla="*/ 803 w 410"/>
                <a:gd name="T9" fmla="*/ 29 h 51"/>
                <a:gd name="T10" fmla="*/ 293 w 410"/>
                <a:gd name="T11" fmla="*/ 90 h 51"/>
                <a:gd name="T12" fmla="*/ 0 w 410"/>
                <a:gd name="T13" fmla="*/ 10 h 51"/>
                <a:gd name="T14" fmla="*/ 10 w 410"/>
                <a:gd name="T15" fmla="*/ 1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0" h="51">
                  <a:moveTo>
                    <a:pt x="6" y="0"/>
                  </a:moveTo>
                  <a:cubicBezTo>
                    <a:pt x="71" y="12"/>
                    <a:pt x="133" y="23"/>
                    <a:pt x="198" y="27"/>
                  </a:cubicBezTo>
                  <a:cubicBezTo>
                    <a:pt x="234" y="29"/>
                    <a:pt x="274" y="30"/>
                    <a:pt x="310" y="25"/>
                  </a:cubicBezTo>
                  <a:cubicBezTo>
                    <a:pt x="328" y="23"/>
                    <a:pt x="346" y="21"/>
                    <a:pt x="364" y="20"/>
                  </a:cubicBezTo>
                  <a:cubicBezTo>
                    <a:pt x="377" y="19"/>
                    <a:pt x="390" y="13"/>
                    <a:pt x="403" y="14"/>
                  </a:cubicBezTo>
                  <a:cubicBezTo>
                    <a:pt x="410" y="51"/>
                    <a:pt x="175" y="43"/>
                    <a:pt x="147" y="44"/>
                  </a:cubicBezTo>
                  <a:cubicBezTo>
                    <a:pt x="98" y="46"/>
                    <a:pt x="39" y="34"/>
                    <a:pt x="0" y="5"/>
                  </a:cubicBezTo>
                  <a:cubicBezTo>
                    <a:pt x="2" y="4"/>
                    <a:pt x="3" y="5"/>
                    <a:pt x="5" y="5"/>
                  </a:cubicBezTo>
                </a:path>
              </a:pathLst>
            </a:custGeom>
            <a:solidFill>
              <a:srgbClr val="D7EC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1" name="Freeform 616">
              <a:extLst>
                <a:ext uri="{FF2B5EF4-FFF2-40B4-BE49-F238E27FC236}">
                  <a16:creationId xmlns:a16="http://schemas.microsoft.com/office/drawing/2014/main" id="{91D312C7-EB11-4320-8470-28E893DC2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3411"/>
              <a:ext cx="380" cy="123"/>
            </a:xfrm>
            <a:custGeom>
              <a:avLst/>
              <a:gdLst>
                <a:gd name="T0" fmla="*/ 0 w 302"/>
                <a:gd name="T1" fmla="*/ 190 h 98"/>
                <a:gd name="T2" fmla="*/ 98 w 302"/>
                <a:gd name="T3" fmla="*/ 168 h 98"/>
                <a:gd name="T4" fmla="*/ 201 w 302"/>
                <a:gd name="T5" fmla="*/ 142 h 98"/>
                <a:gd name="T6" fmla="*/ 356 w 302"/>
                <a:gd name="T7" fmla="*/ 85 h 98"/>
                <a:gd name="T8" fmla="*/ 601 w 302"/>
                <a:gd name="T9" fmla="*/ 0 h 98"/>
                <a:gd name="T10" fmla="*/ 296 w 302"/>
                <a:gd name="T11" fmla="*/ 126 h 98"/>
                <a:gd name="T12" fmla="*/ 23 w 302"/>
                <a:gd name="T13" fmla="*/ 190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2" h="98">
                  <a:moveTo>
                    <a:pt x="0" y="96"/>
                  </a:moveTo>
                  <a:cubicBezTo>
                    <a:pt x="17" y="98"/>
                    <a:pt x="33" y="89"/>
                    <a:pt x="49" y="85"/>
                  </a:cubicBezTo>
                  <a:cubicBezTo>
                    <a:pt x="66" y="81"/>
                    <a:pt x="84" y="77"/>
                    <a:pt x="101" y="72"/>
                  </a:cubicBezTo>
                  <a:cubicBezTo>
                    <a:pt x="128" y="65"/>
                    <a:pt x="153" y="53"/>
                    <a:pt x="179" y="43"/>
                  </a:cubicBezTo>
                  <a:cubicBezTo>
                    <a:pt x="219" y="27"/>
                    <a:pt x="259" y="9"/>
                    <a:pt x="302" y="0"/>
                  </a:cubicBezTo>
                  <a:cubicBezTo>
                    <a:pt x="249" y="14"/>
                    <a:pt x="199" y="44"/>
                    <a:pt x="149" y="64"/>
                  </a:cubicBezTo>
                  <a:cubicBezTo>
                    <a:pt x="104" y="81"/>
                    <a:pt x="52" y="76"/>
                    <a:pt x="11" y="9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2" name="Freeform 617">
              <a:extLst>
                <a:ext uri="{FF2B5EF4-FFF2-40B4-BE49-F238E27FC236}">
                  <a16:creationId xmlns:a16="http://schemas.microsoft.com/office/drawing/2014/main" id="{FB0D1A5D-A3B7-420A-94C5-349AEB8F9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472"/>
              <a:ext cx="409" cy="51"/>
            </a:xfrm>
            <a:custGeom>
              <a:avLst/>
              <a:gdLst>
                <a:gd name="T0" fmla="*/ 0 w 325"/>
                <a:gd name="T1" fmla="*/ 0 h 40"/>
                <a:gd name="T2" fmla="*/ 165 w 325"/>
                <a:gd name="T3" fmla="*/ 23 h 40"/>
                <a:gd name="T4" fmla="*/ 298 w 325"/>
                <a:gd name="T5" fmla="*/ 40 h 40"/>
                <a:gd name="T6" fmla="*/ 471 w 325"/>
                <a:gd name="T7" fmla="*/ 40 h 40"/>
                <a:gd name="T8" fmla="*/ 648 w 325"/>
                <a:gd name="T9" fmla="*/ 22 h 40"/>
                <a:gd name="T10" fmla="*/ 286 w 325"/>
                <a:gd name="T11" fmla="*/ 55 h 40"/>
                <a:gd name="T12" fmla="*/ 121 w 325"/>
                <a:gd name="T13" fmla="*/ 43 h 40"/>
                <a:gd name="T14" fmla="*/ 5 w 325"/>
                <a:gd name="T15" fmla="*/ 1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5" h="40">
                  <a:moveTo>
                    <a:pt x="0" y="0"/>
                  </a:moveTo>
                  <a:cubicBezTo>
                    <a:pt x="7" y="17"/>
                    <a:pt x="66" y="9"/>
                    <a:pt x="83" y="11"/>
                  </a:cubicBezTo>
                  <a:cubicBezTo>
                    <a:pt x="104" y="13"/>
                    <a:pt x="127" y="17"/>
                    <a:pt x="149" y="19"/>
                  </a:cubicBezTo>
                  <a:cubicBezTo>
                    <a:pt x="178" y="22"/>
                    <a:pt x="208" y="21"/>
                    <a:pt x="236" y="19"/>
                  </a:cubicBezTo>
                  <a:cubicBezTo>
                    <a:pt x="264" y="18"/>
                    <a:pt x="297" y="5"/>
                    <a:pt x="325" y="10"/>
                  </a:cubicBezTo>
                  <a:cubicBezTo>
                    <a:pt x="276" y="40"/>
                    <a:pt x="198" y="27"/>
                    <a:pt x="143" y="27"/>
                  </a:cubicBezTo>
                  <a:cubicBezTo>
                    <a:pt x="113" y="27"/>
                    <a:pt x="89" y="27"/>
                    <a:pt x="60" y="21"/>
                  </a:cubicBezTo>
                  <a:cubicBezTo>
                    <a:pt x="42" y="17"/>
                    <a:pt x="19" y="18"/>
                    <a:pt x="2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3" name="Freeform 618">
              <a:extLst>
                <a:ext uri="{FF2B5EF4-FFF2-40B4-BE49-F238E27FC236}">
                  <a16:creationId xmlns:a16="http://schemas.microsoft.com/office/drawing/2014/main" id="{250547D4-0D0B-4635-B404-8BA8013F3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3231"/>
              <a:ext cx="44" cy="118"/>
            </a:xfrm>
            <a:custGeom>
              <a:avLst/>
              <a:gdLst>
                <a:gd name="T0" fmla="*/ 1 w 35"/>
                <a:gd name="T1" fmla="*/ 0 h 94"/>
                <a:gd name="T2" fmla="*/ 30 w 35"/>
                <a:gd name="T3" fmla="*/ 93 h 94"/>
                <a:gd name="T4" fmla="*/ 49 w 35"/>
                <a:gd name="T5" fmla="*/ 142 h 94"/>
                <a:gd name="T6" fmla="*/ 69 w 35"/>
                <a:gd name="T7" fmla="*/ 186 h 94"/>
                <a:gd name="T8" fmla="*/ 44 w 35"/>
                <a:gd name="T9" fmla="*/ 144 h 94"/>
                <a:gd name="T10" fmla="*/ 24 w 35"/>
                <a:gd name="T11" fmla="*/ 88 h 94"/>
                <a:gd name="T12" fmla="*/ 1 w 35"/>
                <a:gd name="T13" fmla="*/ 5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94">
                  <a:moveTo>
                    <a:pt x="1" y="0"/>
                  </a:moveTo>
                  <a:cubicBezTo>
                    <a:pt x="6" y="15"/>
                    <a:pt x="10" y="31"/>
                    <a:pt x="15" y="47"/>
                  </a:cubicBezTo>
                  <a:cubicBezTo>
                    <a:pt x="18" y="56"/>
                    <a:pt x="22" y="64"/>
                    <a:pt x="25" y="72"/>
                  </a:cubicBezTo>
                  <a:cubicBezTo>
                    <a:pt x="28" y="78"/>
                    <a:pt x="35" y="88"/>
                    <a:pt x="35" y="94"/>
                  </a:cubicBezTo>
                  <a:cubicBezTo>
                    <a:pt x="27" y="92"/>
                    <a:pt x="24" y="80"/>
                    <a:pt x="22" y="73"/>
                  </a:cubicBezTo>
                  <a:cubicBezTo>
                    <a:pt x="18" y="64"/>
                    <a:pt x="15" y="55"/>
                    <a:pt x="12" y="45"/>
                  </a:cubicBezTo>
                  <a:cubicBezTo>
                    <a:pt x="8" y="32"/>
                    <a:pt x="0" y="16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64" name="Freeform 619">
              <a:extLst>
                <a:ext uri="{FF2B5EF4-FFF2-40B4-BE49-F238E27FC236}">
                  <a16:creationId xmlns:a16="http://schemas.microsoft.com/office/drawing/2014/main" id="{0656DA90-60EB-49A4-A04E-16359B24E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3158"/>
              <a:ext cx="23" cy="150"/>
            </a:xfrm>
            <a:custGeom>
              <a:avLst/>
              <a:gdLst>
                <a:gd name="T0" fmla="*/ 0 w 18"/>
                <a:gd name="T1" fmla="*/ 237 h 119"/>
                <a:gd name="T2" fmla="*/ 23 w 18"/>
                <a:gd name="T3" fmla="*/ 93 h 119"/>
                <a:gd name="T4" fmla="*/ 24 w 18"/>
                <a:gd name="T5" fmla="*/ 47 h 119"/>
                <a:gd name="T6" fmla="*/ 29 w 18"/>
                <a:gd name="T7" fmla="*/ 0 h 119"/>
                <a:gd name="T8" fmla="*/ 22 w 18"/>
                <a:gd name="T9" fmla="*/ 129 h 119"/>
                <a:gd name="T10" fmla="*/ 17 w 18"/>
                <a:gd name="T11" fmla="*/ 194 h 119"/>
                <a:gd name="T12" fmla="*/ 5 w 18"/>
                <a:gd name="T13" fmla="*/ 237 h 119"/>
                <a:gd name="T14" fmla="*/ 0 w 18"/>
                <a:gd name="T15" fmla="*/ 238 h 1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19">
                  <a:moveTo>
                    <a:pt x="0" y="118"/>
                  </a:moveTo>
                  <a:cubicBezTo>
                    <a:pt x="6" y="95"/>
                    <a:pt x="10" y="71"/>
                    <a:pt x="11" y="47"/>
                  </a:cubicBezTo>
                  <a:cubicBezTo>
                    <a:pt x="11" y="39"/>
                    <a:pt x="12" y="31"/>
                    <a:pt x="12" y="23"/>
                  </a:cubicBezTo>
                  <a:cubicBezTo>
                    <a:pt x="12" y="15"/>
                    <a:pt x="15" y="8"/>
                    <a:pt x="14" y="0"/>
                  </a:cubicBezTo>
                  <a:cubicBezTo>
                    <a:pt x="18" y="21"/>
                    <a:pt x="11" y="43"/>
                    <a:pt x="10" y="64"/>
                  </a:cubicBezTo>
                  <a:cubicBezTo>
                    <a:pt x="10" y="75"/>
                    <a:pt x="9" y="86"/>
                    <a:pt x="8" y="97"/>
                  </a:cubicBezTo>
                  <a:cubicBezTo>
                    <a:pt x="7" y="102"/>
                    <a:pt x="6" y="115"/>
                    <a:pt x="2" y="118"/>
                  </a:cubicBezTo>
                  <a:cubicBezTo>
                    <a:pt x="1" y="118"/>
                    <a:pt x="1" y="119"/>
                    <a:pt x="0" y="1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580" name="Text Box 621">
            <a:extLst>
              <a:ext uri="{FF2B5EF4-FFF2-40B4-BE49-F238E27FC236}">
                <a16:creationId xmlns:a16="http://schemas.microsoft.com/office/drawing/2014/main" id="{69022990-0404-4E69-BDC5-7CAD57DC02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4125" y="1582738"/>
            <a:ext cx="8715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Enamel</a:t>
            </a:r>
          </a:p>
        </p:txBody>
      </p:sp>
      <p:sp>
        <p:nvSpPr>
          <p:cNvPr id="24581" name="Line 622">
            <a:extLst>
              <a:ext uri="{FF2B5EF4-FFF2-40B4-BE49-F238E27FC236}">
                <a16:creationId xmlns:a16="http://schemas.microsoft.com/office/drawing/2014/main" id="{4B59D3D5-7E01-42C1-9FA8-BD0BAAC4D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99250" y="1774825"/>
            <a:ext cx="941388" cy="0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82" name="Text Box 623">
            <a:extLst>
              <a:ext uri="{FF2B5EF4-FFF2-40B4-BE49-F238E27FC236}">
                <a16:creationId xmlns:a16="http://schemas.microsoft.com/office/drawing/2014/main" id="{E2505A95-1006-49D2-881E-5F07ADEE53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0475" y="1946275"/>
            <a:ext cx="7699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Dentin</a:t>
            </a:r>
          </a:p>
        </p:txBody>
      </p:sp>
      <p:sp>
        <p:nvSpPr>
          <p:cNvPr id="24583" name="Line 624">
            <a:extLst>
              <a:ext uri="{FF2B5EF4-FFF2-40B4-BE49-F238E27FC236}">
                <a16:creationId xmlns:a16="http://schemas.microsoft.com/office/drawing/2014/main" id="{9595C488-2775-438C-B5AA-04DA3D1464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78600" y="2109788"/>
            <a:ext cx="1050925" cy="0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84" name="Text Box 625">
            <a:extLst>
              <a:ext uri="{FF2B5EF4-FFF2-40B4-BE49-F238E27FC236}">
                <a16:creationId xmlns:a16="http://schemas.microsoft.com/office/drawing/2014/main" id="{FFB4B19B-1F66-47B9-9430-F7E60FD752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2538" y="2290763"/>
            <a:ext cx="6254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Gum</a:t>
            </a:r>
          </a:p>
        </p:txBody>
      </p:sp>
      <p:sp>
        <p:nvSpPr>
          <p:cNvPr id="24585" name="Text Box 627">
            <a:extLst>
              <a:ext uri="{FF2B5EF4-FFF2-40B4-BE49-F238E27FC236}">
                <a16:creationId xmlns:a16="http://schemas.microsoft.com/office/drawing/2014/main" id="{F02A1484-FC1A-4EB5-ADBA-3E321ED075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9838" y="2627313"/>
            <a:ext cx="11652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Pulp cavity</a:t>
            </a:r>
          </a:p>
        </p:txBody>
      </p:sp>
      <p:sp>
        <p:nvSpPr>
          <p:cNvPr id="24586" name="Line 628">
            <a:extLst>
              <a:ext uri="{FF2B5EF4-FFF2-40B4-BE49-F238E27FC236}">
                <a16:creationId xmlns:a16="http://schemas.microsoft.com/office/drawing/2014/main" id="{8671F5E1-A5E3-4CEC-86C3-F635AE3ECC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29375" y="2811463"/>
            <a:ext cx="1196975" cy="7937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87" name="Text Box 629">
            <a:extLst>
              <a:ext uri="{FF2B5EF4-FFF2-40B4-BE49-F238E27FC236}">
                <a16:creationId xmlns:a16="http://schemas.microsoft.com/office/drawing/2014/main" id="{60204E31-B75A-4615-BBE9-302240B2AA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9363" y="2981325"/>
            <a:ext cx="1412875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Nerves and</a:t>
            </a:r>
          </a:p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blood vessels</a:t>
            </a:r>
          </a:p>
        </p:txBody>
      </p:sp>
      <p:sp>
        <p:nvSpPr>
          <p:cNvPr id="24588" name="Line 630">
            <a:extLst>
              <a:ext uri="{FF2B5EF4-FFF2-40B4-BE49-F238E27FC236}">
                <a16:creationId xmlns:a16="http://schemas.microsoft.com/office/drawing/2014/main" id="{B53B6682-BD8F-45CB-8847-B90EBC1CD2D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26200" y="3255963"/>
            <a:ext cx="1187450" cy="7937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89" name="Text Box 631">
            <a:extLst>
              <a:ext uri="{FF2B5EF4-FFF2-40B4-BE49-F238E27FC236}">
                <a16:creationId xmlns:a16="http://schemas.microsoft.com/office/drawing/2014/main" id="{1971AF66-59CF-4209-B526-847A336AD4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2375" y="3594100"/>
            <a:ext cx="1492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Maxillary bone</a:t>
            </a:r>
          </a:p>
        </p:txBody>
      </p:sp>
      <p:sp>
        <p:nvSpPr>
          <p:cNvPr id="24590" name="Line 633">
            <a:extLst>
              <a:ext uri="{FF2B5EF4-FFF2-40B4-BE49-F238E27FC236}">
                <a16:creationId xmlns:a16="http://schemas.microsoft.com/office/drawing/2014/main" id="{28AEFB79-647C-407A-8193-A9D04E3B8A9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034213" y="2449513"/>
            <a:ext cx="576262" cy="0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1" name="Line 634">
            <a:extLst>
              <a:ext uri="{FF2B5EF4-FFF2-40B4-BE49-F238E27FC236}">
                <a16:creationId xmlns:a16="http://schemas.microsoft.com/office/drawing/2014/main" id="{22F500B4-75B0-4719-ACCE-FA13E36FB53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158038" y="3744913"/>
            <a:ext cx="466725" cy="0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2" name="Text Box 635">
            <a:extLst>
              <a:ext uri="{FF2B5EF4-FFF2-40B4-BE49-F238E27FC236}">
                <a16:creationId xmlns:a16="http://schemas.microsoft.com/office/drawing/2014/main" id="{56E25A7B-AF2B-43A3-871E-0D61AE2F7B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5075" y="3946525"/>
            <a:ext cx="11779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Cementum</a:t>
            </a:r>
          </a:p>
        </p:txBody>
      </p:sp>
      <p:sp>
        <p:nvSpPr>
          <p:cNvPr id="24593" name="Line 636">
            <a:extLst>
              <a:ext uri="{FF2B5EF4-FFF2-40B4-BE49-F238E27FC236}">
                <a16:creationId xmlns:a16="http://schemas.microsoft.com/office/drawing/2014/main" id="{63E5ED7A-94C7-4DF8-B50E-5E386348AA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1488" y="4110038"/>
            <a:ext cx="795337" cy="0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4" name="Line 637">
            <a:extLst>
              <a:ext uri="{FF2B5EF4-FFF2-40B4-BE49-F238E27FC236}">
                <a16:creationId xmlns:a16="http://schemas.microsoft.com/office/drawing/2014/main" id="{858B6156-65C6-4D91-9320-E7F65EDF4A7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32313" y="1728788"/>
            <a:ext cx="0" cy="3373437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5" name="Line 638">
            <a:extLst>
              <a:ext uri="{FF2B5EF4-FFF2-40B4-BE49-F238E27FC236}">
                <a16:creationId xmlns:a16="http://schemas.microsoft.com/office/drawing/2014/main" id="{20A4999E-EBBD-4D7C-8036-68C4B4F00038}"/>
              </a:ext>
            </a:extLst>
          </p:cNvPr>
          <p:cNvSpPr>
            <a:spLocks noChangeShapeType="1"/>
          </p:cNvSpPr>
          <p:nvPr/>
        </p:nvSpPr>
        <p:spPr bwMode="auto">
          <a:xfrm>
            <a:off x="4532313" y="1728788"/>
            <a:ext cx="13652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6" name="Line 639">
            <a:extLst>
              <a:ext uri="{FF2B5EF4-FFF2-40B4-BE49-F238E27FC236}">
                <a16:creationId xmlns:a16="http://schemas.microsoft.com/office/drawing/2014/main" id="{919A7669-FF0E-418F-B6A2-E1BDB297EC23}"/>
              </a:ext>
            </a:extLst>
          </p:cNvPr>
          <p:cNvSpPr>
            <a:spLocks noChangeShapeType="1"/>
          </p:cNvSpPr>
          <p:nvPr/>
        </p:nvSpPr>
        <p:spPr bwMode="auto">
          <a:xfrm>
            <a:off x="4529138" y="5091113"/>
            <a:ext cx="13652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7" name="Line 640">
            <a:extLst>
              <a:ext uri="{FF2B5EF4-FFF2-40B4-BE49-F238E27FC236}">
                <a16:creationId xmlns:a16="http://schemas.microsoft.com/office/drawing/2014/main" id="{1E96B487-805C-4F17-8F48-49C23192E3DA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9613" y="2795588"/>
            <a:ext cx="13652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598" name="Text Box 641">
            <a:extLst>
              <a:ext uri="{FF2B5EF4-FFF2-40B4-BE49-F238E27FC236}">
                <a16:creationId xmlns:a16="http://schemas.microsoft.com/office/drawing/2014/main" id="{75015455-7257-4C2C-9886-D55C9F1B3E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2688" y="1720850"/>
            <a:ext cx="76993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Crown</a:t>
            </a:r>
          </a:p>
        </p:txBody>
      </p:sp>
      <p:sp>
        <p:nvSpPr>
          <p:cNvPr id="24599" name="Line 642">
            <a:extLst>
              <a:ext uri="{FF2B5EF4-FFF2-40B4-BE49-F238E27FC236}">
                <a16:creationId xmlns:a16="http://schemas.microsoft.com/office/drawing/2014/main" id="{13D9210C-4AC6-4057-9AA6-C4A4FEB9EB75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2950" y="2062163"/>
            <a:ext cx="13652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4600" name="Text Box 643">
            <a:extLst>
              <a:ext uri="{FF2B5EF4-FFF2-40B4-BE49-F238E27FC236}">
                <a16:creationId xmlns:a16="http://schemas.microsoft.com/office/drawing/2014/main" id="{796C0E62-BA89-460A-BF23-71BA7BDB9E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0800" y="2239963"/>
            <a:ext cx="646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Neck</a:t>
            </a:r>
          </a:p>
        </p:txBody>
      </p:sp>
      <p:sp>
        <p:nvSpPr>
          <p:cNvPr id="24601" name="Text Box 644">
            <a:extLst>
              <a:ext uri="{FF2B5EF4-FFF2-40B4-BE49-F238E27FC236}">
                <a16:creationId xmlns:a16="http://schemas.microsoft.com/office/drawing/2014/main" id="{0CD0ED55-9DBC-4ABD-BEDB-5AEE500783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10013" y="3608388"/>
            <a:ext cx="6127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Root</a:t>
            </a:r>
          </a:p>
        </p:txBody>
      </p:sp>
      <p:sp>
        <p:nvSpPr>
          <p:cNvPr id="24602" name="Text Box 645">
            <a:extLst>
              <a:ext uri="{FF2B5EF4-FFF2-40B4-BE49-F238E27FC236}">
                <a16:creationId xmlns:a16="http://schemas.microsoft.com/office/drawing/2014/main" id="{84D731CD-F1EA-4B40-897B-4D8CF99D3F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697413"/>
            <a:ext cx="14239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Alveolar bone</a:t>
            </a:r>
          </a:p>
        </p:txBody>
      </p:sp>
      <p:sp>
        <p:nvSpPr>
          <p:cNvPr id="24603" name="Line 646">
            <a:extLst>
              <a:ext uri="{FF2B5EF4-FFF2-40B4-BE49-F238E27FC236}">
                <a16:creationId xmlns:a16="http://schemas.microsoft.com/office/drawing/2014/main" id="{46B14AA5-28D0-4AF2-9961-FBBA276675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88050" y="4857750"/>
            <a:ext cx="1608138" cy="7938"/>
          </a:xfrm>
          <a:prstGeom prst="line">
            <a:avLst/>
          </a:prstGeom>
          <a:noFill/>
          <a:ln w="19050">
            <a:solidFill>
              <a:srgbClr val="4D4D4D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D9AA7089-1406-4DBB-A539-3CDDF19D800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Stomach</a:t>
            </a:r>
          </a:p>
        </p:txBody>
      </p:sp>
      <p:grpSp>
        <p:nvGrpSpPr>
          <p:cNvPr id="22530" name="Group 3">
            <a:extLst>
              <a:ext uri="{FF2B5EF4-FFF2-40B4-BE49-F238E27FC236}">
                <a16:creationId xmlns:a16="http://schemas.microsoft.com/office/drawing/2014/main" id="{2B196705-B4E5-4BB6-8E98-0A51C2FD6BE2}"/>
              </a:ext>
            </a:extLst>
          </p:cNvPr>
          <p:cNvGrpSpPr>
            <a:grpSpLocks/>
          </p:cNvGrpSpPr>
          <p:nvPr/>
        </p:nvGrpSpPr>
        <p:grpSpPr bwMode="auto">
          <a:xfrm>
            <a:off x="4802188" y="3795713"/>
            <a:ext cx="2511425" cy="2441575"/>
            <a:chOff x="1758" y="1057"/>
            <a:chExt cx="2272" cy="2209"/>
          </a:xfrm>
        </p:grpSpPr>
        <p:sp>
          <p:nvSpPr>
            <p:cNvPr id="22572" name="Freeform 4">
              <a:extLst>
                <a:ext uri="{FF2B5EF4-FFF2-40B4-BE49-F238E27FC236}">
                  <a16:creationId xmlns:a16="http://schemas.microsoft.com/office/drawing/2014/main" id="{4A29936F-B9D8-42C6-B213-80A9CCED1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057"/>
              <a:ext cx="2272" cy="2209"/>
            </a:xfrm>
            <a:custGeom>
              <a:avLst/>
              <a:gdLst>
                <a:gd name="T0" fmla="*/ 11432 w 909"/>
                <a:gd name="T1" fmla="*/ 1707 h 828"/>
                <a:gd name="T2" fmla="*/ 8871 w 909"/>
                <a:gd name="T3" fmla="*/ 2753 h 828"/>
                <a:gd name="T4" fmla="*/ 8028 w 909"/>
                <a:gd name="T5" fmla="*/ 0 h 828"/>
                <a:gd name="T6" fmla="*/ 6759 w 909"/>
                <a:gd name="T7" fmla="*/ 0 h 828"/>
                <a:gd name="T8" fmla="*/ 7478 w 909"/>
                <a:gd name="T9" fmla="*/ 3858 h 828"/>
                <a:gd name="T10" fmla="*/ 8246 w 909"/>
                <a:gd name="T11" fmla="*/ 5603 h 828"/>
                <a:gd name="T12" fmla="*/ 7696 w 909"/>
                <a:gd name="T13" fmla="*/ 8129 h 828"/>
                <a:gd name="T14" fmla="*/ 6259 w 909"/>
                <a:gd name="T15" fmla="*/ 9914 h 828"/>
                <a:gd name="T16" fmla="*/ 5249 w 909"/>
                <a:gd name="T17" fmla="*/ 9530 h 828"/>
                <a:gd name="T18" fmla="*/ 4512 w 909"/>
                <a:gd name="T19" fmla="*/ 9516 h 828"/>
                <a:gd name="T20" fmla="*/ 1355 w 909"/>
                <a:gd name="T21" fmla="*/ 9588 h 828"/>
                <a:gd name="T22" fmla="*/ 700 w 909"/>
                <a:gd name="T23" fmla="*/ 15722 h 828"/>
                <a:gd name="T24" fmla="*/ 2279 w 909"/>
                <a:gd name="T25" fmla="*/ 14948 h 828"/>
                <a:gd name="T26" fmla="*/ 2824 w 909"/>
                <a:gd name="T27" fmla="*/ 10954 h 828"/>
                <a:gd name="T28" fmla="*/ 3842 w 909"/>
                <a:gd name="T29" fmla="*/ 11373 h 828"/>
                <a:gd name="T30" fmla="*/ 4467 w 909"/>
                <a:gd name="T31" fmla="*/ 12512 h 828"/>
                <a:gd name="T32" fmla="*/ 6059 w 909"/>
                <a:gd name="T33" fmla="*/ 13161 h 828"/>
                <a:gd name="T34" fmla="*/ 8183 w 909"/>
                <a:gd name="T35" fmla="*/ 14049 h 828"/>
                <a:gd name="T36" fmla="*/ 13525 w 909"/>
                <a:gd name="T37" fmla="*/ 8278 h 828"/>
                <a:gd name="T38" fmla="*/ 11432 w 909"/>
                <a:gd name="T39" fmla="*/ 1707 h 8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09" h="828">
                  <a:moveTo>
                    <a:pt x="732" y="90"/>
                  </a:moveTo>
                  <a:cubicBezTo>
                    <a:pt x="627" y="64"/>
                    <a:pt x="601" y="131"/>
                    <a:pt x="568" y="145"/>
                  </a:cubicBezTo>
                  <a:cubicBezTo>
                    <a:pt x="537" y="159"/>
                    <a:pt x="514" y="57"/>
                    <a:pt x="514" y="0"/>
                  </a:cubicBezTo>
                  <a:cubicBezTo>
                    <a:pt x="433" y="0"/>
                    <a:pt x="433" y="0"/>
                    <a:pt x="433" y="0"/>
                  </a:cubicBezTo>
                  <a:cubicBezTo>
                    <a:pt x="429" y="60"/>
                    <a:pt x="439" y="161"/>
                    <a:pt x="479" y="203"/>
                  </a:cubicBezTo>
                  <a:cubicBezTo>
                    <a:pt x="521" y="247"/>
                    <a:pt x="535" y="253"/>
                    <a:pt x="528" y="295"/>
                  </a:cubicBezTo>
                  <a:cubicBezTo>
                    <a:pt x="521" y="338"/>
                    <a:pt x="504" y="390"/>
                    <a:pt x="493" y="428"/>
                  </a:cubicBezTo>
                  <a:cubicBezTo>
                    <a:pt x="480" y="475"/>
                    <a:pt x="456" y="521"/>
                    <a:pt x="401" y="522"/>
                  </a:cubicBezTo>
                  <a:cubicBezTo>
                    <a:pt x="359" y="523"/>
                    <a:pt x="363" y="508"/>
                    <a:pt x="336" y="502"/>
                  </a:cubicBezTo>
                  <a:cubicBezTo>
                    <a:pt x="309" y="496"/>
                    <a:pt x="304" y="506"/>
                    <a:pt x="289" y="501"/>
                  </a:cubicBezTo>
                  <a:cubicBezTo>
                    <a:pt x="273" y="496"/>
                    <a:pt x="187" y="428"/>
                    <a:pt x="87" y="505"/>
                  </a:cubicBezTo>
                  <a:cubicBezTo>
                    <a:pt x="6" y="566"/>
                    <a:pt x="0" y="715"/>
                    <a:pt x="45" y="828"/>
                  </a:cubicBezTo>
                  <a:cubicBezTo>
                    <a:pt x="146" y="787"/>
                    <a:pt x="146" y="787"/>
                    <a:pt x="146" y="787"/>
                  </a:cubicBezTo>
                  <a:cubicBezTo>
                    <a:pt x="99" y="681"/>
                    <a:pt x="130" y="583"/>
                    <a:pt x="181" y="577"/>
                  </a:cubicBezTo>
                  <a:cubicBezTo>
                    <a:pt x="213" y="572"/>
                    <a:pt x="234" y="584"/>
                    <a:pt x="246" y="599"/>
                  </a:cubicBezTo>
                  <a:cubicBezTo>
                    <a:pt x="258" y="614"/>
                    <a:pt x="267" y="642"/>
                    <a:pt x="286" y="659"/>
                  </a:cubicBezTo>
                  <a:cubicBezTo>
                    <a:pt x="325" y="694"/>
                    <a:pt x="354" y="689"/>
                    <a:pt x="388" y="693"/>
                  </a:cubicBezTo>
                  <a:cubicBezTo>
                    <a:pt x="422" y="696"/>
                    <a:pt x="422" y="728"/>
                    <a:pt x="524" y="740"/>
                  </a:cubicBezTo>
                  <a:cubicBezTo>
                    <a:pt x="626" y="752"/>
                    <a:pt x="822" y="622"/>
                    <a:pt x="866" y="436"/>
                  </a:cubicBezTo>
                  <a:cubicBezTo>
                    <a:pt x="909" y="250"/>
                    <a:pt x="837" y="116"/>
                    <a:pt x="732" y="90"/>
                  </a:cubicBezTo>
                  <a:close/>
                </a:path>
              </a:pathLst>
            </a:custGeom>
            <a:solidFill>
              <a:srgbClr val="E5A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Freeform 5">
              <a:extLst>
                <a:ext uri="{FF2B5EF4-FFF2-40B4-BE49-F238E27FC236}">
                  <a16:creationId xmlns:a16="http://schemas.microsoft.com/office/drawing/2014/main" id="{8EAC0382-FD64-4CC8-888D-303EBE126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380"/>
              <a:ext cx="1927" cy="1654"/>
            </a:xfrm>
            <a:custGeom>
              <a:avLst/>
              <a:gdLst>
                <a:gd name="T0" fmla="*/ 0 w 771"/>
                <a:gd name="T1" fmla="*/ 9265 h 620"/>
                <a:gd name="T2" fmla="*/ 825 w 771"/>
                <a:gd name="T3" fmla="*/ 8390 h 620"/>
                <a:gd name="T4" fmla="*/ 1937 w 771"/>
                <a:gd name="T5" fmla="*/ 8902 h 620"/>
                <a:gd name="T6" fmla="*/ 2542 w 771"/>
                <a:gd name="T7" fmla="*/ 10028 h 620"/>
                <a:gd name="T8" fmla="*/ 4091 w 771"/>
                <a:gd name="T9" fmla="*/ 10655 h 620"/>
                <a:gd name="T10" fmla="*/ 6091 w 771"/>
                <a:gd name="T11" fmla="*/ 11522 h 620"/>
                <a:gd name="T12" fmla="*/ 11370 w 771"/>
                <a:gd name="T13" fmla="*/ 5637 h 620"/>
                <a:gd name="T14" fmla="*/ 10182 w 771"/>
                <a:gd name="T15" fmla="*/ 0 h 620"/>
                <a:gd name="T16" fmla="*/ 10337 w 771"/>
                <a:gd name="T17" fmla="*/ 7160 h 620"/>
                <a:gd name="T18" fmla="*/ 5808 w 771"/>
                <a:gd name="T19" fmla="*/ 10233 h 620"/>
                <a:gd name="T20" fmla="*/ 4216 w 771"/>
                <a:gd name="T21" fmla="*/ 9494 h 620"/>
                <a:gd name="T22" fmla="*/ 2279 w 771"/>
                <a:gd name="T23" fmla="*/ 8982 h 620"/>
                <a:gd name="T24" fmla="*/ 667 w 771"/>
                <a:gd name="T25" fmla="*/ 8198 h 620"/>
                <a:gd name="T26" fmla="*/ 0 w 771"/>
                <a:gd name="T27" fmla="*/ 9265 h 6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1" h="620">
                  <a:moveTo>
                    <a:pt x="0" y="488"/>
                  </a:moveTo>
                  <a:cubicBezTo>
                    <a:pt x="11" y="462"/>
                    <a:pt x="33" y="444"/>
                    <a:pt x="53" y="442"/>
                  </a:cubicBezTo>
                  <a:cubicBezTo>
                    <a:pt x="85" y="437"/>
                    <a:pt x="112" y="454"/>
                    <a:pt x="124" y="469"/>
                  </a:cubicBezTo>
                  <a:cubicBezTo>
                    <a:pt x="136" y="484"/>
                    <a:pt x="144" y="511"/>
                    <a:pt x="163" y="528"/>
                  </a:cubicBezTo>
                  <a:cubicBezTo>
                    <a:pt x="202" y="562"/>
                    <a:pt x="228" y="558"/>
                    <a:pt x="262" y="561"/>
                  </a:cubicBezTo>
                  <a:cubicBezTo>
                    <a:pt x="296" y="565"/>
                    <a:pt x="299" y="594"/>
                    <a:pt x="390" y="607"/>
                  </a:cubicBezTo>
                  <a:cubicBezTo>
                    <a:pt x="491" y="620"/>
                    <a:pt x="685" y="483"/>
                    <a:pt x="728" y="297"/>
                  </a:cubicBezTo>
                  <a:cubicBezTo>
                    <a:pt x="761" y="160"/>
                    <a:pt x="721" y="55"/>
                    <a:pt x="652" y="0"/>
                  </a:cubicBezTo>
                  <a:cubicBezTo>
                    <a:pt x="712" y="56"/>
                    <a:pt x="771" y="206"/>
                    <a:pt x="662" y="377"/>
                  </a:cubicBezTo>
                  <a:cubicBezTo>
                    <a:pt x="552" y="548"/>
                    <a:pt x="419" y="563"/>
                    <a:pt x="372" y="539"/>
                  </a:cubicBezTo>
                  <a:cubicBezTo>
                    <a:pt x="326" y="515"/>
                    <a:pt x="306" y="500"/>
                    <a:pt x="270" y="500"/>
                  </a:cubicBezTo>
                  <a:cubicBezTo>
                    <a:pt x="234" y="500"/>
                    <a:pt x="167" y="508"/>
                    <a:pt x="146" y="473"/>
                  </a:cubicBezTo>
                  <a:cubicBezTo>
                    <a:pt x="122" y="435"/>
                    <a:pt x="82" y="414"/>
                    <a:pt x="43" y="432"/>
                  </a:cubicBezTo>
                  <a:cubicBezTo>
                    <a:pt x="4" y="449"/>
                    <a:pt x="7" y="475"/>
                    <a:pt x="0" y="488"/>
                  </a:cubicBezTo>
                  <a:close/>
                </a:path>
              </a:pathLst>
            </a:custGeom>
            <a:solidFill>
              <a:srgbClr val="DF98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Freeform 6">
              <a:extLst>
                <a:ext uri="{FF2B5EF4-FFF2-40B4-BE49-F238E27FC236}">
                  <a16:creationId xmlns:a16="http://schemas.microsoft.com/office/drawing/2014/main" id="{4899FDC1-A55A-4564-ACDF-1131C82DC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092"/>
              <a:ext cx="415" cy="1381"/>
            </a:xfrm>
            <a:custGeom>
              <a:avLst/>
              <a:gdLst>
                <a:gd name="T0" fmla="*/ 0 w 166"/>
                <a:gd name="T1" fmla="*/ 9816 h 518"/>
                <a:gd name="T2" fmla="*/ 1425 w 166"/>
                <a:gd name="T3" fmla="*/ 7939 h 518"/>
                <a:gd name="T4" fmla="*/ 1970 w 166"/>
                <a:gd name="T5" fmla="*/ 5439 h 518"/>
                <a:gd name="T6" fmla="*/ 1188 w 166"/>
                <a:gd name="T7" fmla="*/ 3562 h 518"/>
                <a:gd name="T8" fmla="*/ 488 w 166"/>
                <a:gd name="T9" fmla="*/ 0 h 518"/>
                <a:gd name="T10" fmla="*/ 1313 w 166"/>
                <a:gd name="T11" fmla="*/ 3242 h 518"/>
                <a:gd name="T12" fmla="*/ 2363 w 166"/>
                <a:gd name="T13" fmla="*/ 5572 h 518"/>
                <a:gd name="T14" fmla="*/ 1313 w 166"/>
                <a:gd name="T15" fmla="*/ 9040 h 518"/>
                <a:gd name="T16" fmla="*/ 0 w 166"/>
                <a:gd name="T17" fmla="*/ 9816 h 5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6" h="518">
                  <a:moveTo>
                    <a:pt x="0" y="518"/>
                  </a:moveTo>
                  <a:cubicBezTo>
                    <a:pt x="55" y="517"/>
                    <a:pt x="78" y="467"/>
                    <a:pt x="91" y="419"/>
                  </a:cubicBezTo>
                  <a:cubicBezTo>
                    <a:pt x="102" y="382"/>
                    <a:pt x="119" y="329"/>
                    <a:pt x="126" y="287"/>
                  </a:cubicBezTo>
                  <a:cubicBezTo>
                    <a:pt x="133" y="244"/>
                    <a:pt x="119" y="230"/>
                    <a:pt x="76" y="188"/>
                  </a:cubicBezTo>
                  <a:cubicBezTo>
                    <a:pt x="35" y="146"/>
                    <a:pt x="27" y="60"/>
                    <a:pt x="31" y="0"/>
                  </a:cubicBezTo>
                  <a:cubicBezTo>
                    <a:pt x="26" y="29"/>
                    <a:pt x="48" y="130"/>
                    <a:pt x="84" y="171"/>
                  </a:cubicBezTo>
                  <a:cubicBezTo>
                    <a:pt x="121" y="212"/>
                    <a:pt x="166" y="217"/>
                    <a:pt x="151" y="294"/>
                  </a:cubicBezTo>
                  <a:cubicBezTo>
                    <a:pt x="135" y="372"/>
                    <a:pt x="105" y="445"/>
                    <a:pt x="84" y="477"/>
                  </a:cubicBezTo>
                  <a:cubicBezTo>
                    <a:pt x="62" y="512"/>
                    <a:pt x="10" y="518"/>
                    <a:pt x="0" y="518"/>
                  </a:cubicBezTo>
                  <a:close/>
                </a:path>
              </a:pathLst>
            </a:custGeom>
            <a:solidFill>
              <a:srgbClr val="EFCB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Freeform 7">
              <a:extLst>
                <a:ext uri="{FF2B5EF4-FFF2-40B4-BE49-F238E27FC236}">
                  <a16:creationId xmlns:a16="http://schemas.microsoft.com/office/drawing/2014/main" id="{1F87ADA1-373F-4427-AE18-F202BF1FF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593"/>
              <a:ext cx="163" cy="616"/>
            </a:xfrm>
            <a:custGeom>
              <a:avLst/>
              <a:gdLst>
                <a:gd name="T0" fmla="*/ 238 w 65"/>
                <a:gd name="T1" fmla="*/ 4381 h 231"/>
                <a:gd name="T2" fmla="*/ 785 w 65"/>
                <a:gd name="T3" fmla="*/ 1877 h 231"/>
                <a:gd name="T4" fmla="*/ 0 w 65"/>
                <a:gd name="T5" fmla="*/ 0 h 231"/>
                <a:gd name="T6" fmla="*/ 913 w 65"/>
                <a:gd name="T7" fmla="*/ 1933 h 231"/>
                <a:gd name="T8" fmla="*/ 238 w 65"/>
                <a:gd name="T9" fmla="*/ 4381 h 2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231">
                  <a:moveTo>
                    <a:pt x="15" y="231"/>
                  </a:moveTo>
                  <a:cubicBezTo>
                    <a:pt x="26" y="194"/>
                    <a:pt x="43" y="141"/>
                    <a:pt x="50" y="99"/>
                  </a:cubicBezTo>
                  <a:cubicBezTo>
                    <a:pt x="57" y="56"/>
                    <a:pt x="43" y="42"/>
                    <a:pt x="0" y="0"/>
                  </a:cubicBezTo>
                  <a:cubicBezTo>
                    <a:pt x="30" y="20"/>
                    <a:pt x="65" y="47"/>
                    <a:pt x="58" y="102"/>
                  </a:cubicBezTo>
                  <a:cubicBezTo>
                    <a:pt x="51" y="150"/>
                    <a:pt x="15" y="231"/>
                    <a:pt x="15" y="2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Freeform 8">
              <a:extLst>
                <a:ext uri="{FF2B5EF4-FFF2-40B4-BE49-F238E27FC236}">
                  <a16:creationId xmlns:a16="http://schemas.microsoft.com/office/drawing/2014/main" id="{612FF6B6-E968-45C2-8B18-C2F4D4544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369"/>
              <a:ext cx="277" cy="609"/>
            </a:xfrm>
            <a:custGeom>
              <a:avLst/>
              <a:gdLst>
                <a:gd name="T0" fmla="*/ 1724 w 111"/>
                <a:gd name="T1" fmla="*/ 0 h 228"/>
                <a:gd name="T2" fmla="*/ 137 w 111"/>
                <a:gd name="T3" fmla="*/ 4346 h 228"/>
                <a:gd name="T4" fmla="*/ 1724 w 111"/>
                <a:gd name="T5" fmla="*/ 0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28">
                  <a:moveTo>
                    <a:pt x="111" y="0"/>
                  </a:moveTo>
                  <a:cubicBezTo>
                    <a:pt x="79" y="12"/>
                    <a:pt x="0" y="62"/>
                    <a:pt x="9" y="228"/>
                  </a:cubicBezTo>
                  <a:cubicBezTo>
                    <a:pt x="11" y="179"/>
                    <a:pt x="30" y="47"/>
                    <a:pt x="1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Freeform 9">
              <a:extLst>
                <a:ext uri="{FF2B5EF4-FFF2-40B4-BE49-F238E27FC236}">
                  <a16:creationId xmlns:a16="http://schemas.microsoft.com/office/drawing/2014/main" id="{DBB9DA4E-E7C2-4544-9D1A-99077F458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260"/>
              <a:ext cx="338" cy="195"/>
            </a:xfrm>
            <a:custGeom>
              <a:avLst/>
              <a:gdLst>
                <a:gd name="T0" fmla="*/ 0 w 135"/>
                <a:gd name="T1" fmla="*/ 1392 h 73"/>
                <a:gd name="T2" fmla="*/ 2118 w 135"/>
                <a:gd name="T3" fmla="*/ 363 h 73"/>
                <a:gd name="T4" fmla="*/ 0 w 135"/>
                <a:gd name="T5" fmla="*/ 1392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5" h="73">
                  <a:moveTo>
                    <a:pt x="0" y="73"/>
                  </a:moveTo>
                  <a:cubicBezTo>
                    <a:pt x="15" y="51"/>
                    <a:pt x="70" y="0"/>
                    <a:pt x="135" y="19"/>
                  </a:cubicBezTo>
                  <a:cubicBezTo>
                    <a:pt x="97" y="18"/>
                    <a:pt x="65" y="18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Freeform 10">
              <a:extLst>
                <a:ext uri="{FF2B5EF4-FFF2-40B4-BE49-F238E27FC236}">
                  <a16:creationId xmlns:a16="http://schemas.microsoft.com/office/drawing/2014/main" id="{F02DC829-91BE-41C0-BAFD-6D17A535D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172"/>
              <a:ext cx="1165" cy="862"/>
            </a:xfrm>
            <a:custGeom>
              <a:avLst/>
              <a:gdLst>
                <a:gd name="T0" fmla="*/ 0 w 466"/>
                <a:gd name="T1" fmla="*/ 5020 h 323"/>
                <a:gd name="T2" fmla="*/ 2000 w 466"/>
                <a:gd name="T3" fmla="*/ 5890 h 323"/>
                <a:gd name="T4" fmla="*/ 7283 w 466"/>
                <a:gd name="T5" fmla="*/ 0 h 323"/>
                <a:gd name="T6" fmla="*/ 2095 w 466"/>
                <a:gd name="T7" fmla="*/ 5535 h 323"/>
                <a:gd name="T8" fmla="*/ 0 w 466"/>
                <a:gd name="T9" fmla="*/ 5020 h 3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6" h="323">
                  <a:moveTo>
                    <a:pt x="0" y="264"/>
                  </a:moveTo>
                  <a:cubicBezTo>
                    <a:pt x="34" y="268"/>
                    <a:pt x="37" y="297"/>
                    <a:pt x="128" y="310"/>
                  </a:cubicBezTo>
                  <a:cubicBezTo>
                    <a:pt x="229" y="323"/>
                    <a:pt x="423" y="186"/>
                    <a:pt x="466" y="0"/>
                  </a:cubicBezTo>
                  <a:cubicBezTo>
                    <a:pt x="446" y="51"/>
                    <a:pt x="348" y="284"/>
                    <a:pt x="134" y="291"/>
                  </a:cubicBezTo>
                  <a:cubicBezTo>
                    <a:pt x="86" y="291"/>
                    <a:pt x="37" y="258"/>
                    <a:pt x="0" y="264"/>
                  </a:cubicBezTo>
                  <a:close/>
                </a:path>
              </a:pathLst>
            </a:custGeom>
            <a:solidFill>
              <a:srgbClr val="D47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Freeform 11">
              <a:extLst>
                <a:ext uri="{FF2B5EF4-FFF2-40B4-BE49-F238E27FC236}">
                  <a16:creationId xmlns:a16="http://schemas.microsoft.com/office/drawing/2014/main" id="{5544987B-9898-4A5F-B22D-165501AED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484"/>
              <a:ext cx="230" cy="120"/>
            </a:xfrm>
            <a:custGeom>
              <a:avLst/>
              <a:gdLst>
                <a:gd name="T0" fmla="*/ 0 w 92"/>
                <a:gd name="T1" fmla="*/ 853 h 45"/>
                <a:gd name="T2" fmla="*/ 1438 w 92"/>
                <a:gd name="T3" fmla="*/ 797 h 45"/>
                <a:gd name="T4" fmla="*/ 0 w 92"/>
                <a:gd name="T5" fmla="*/ 853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45">
                  <a:moveTo>
                    <a:pt x="0" y="45"/>
                  </a:moveTo>
                  <a:cubicBezTo>
                    <a:pt x="16" y="29"/>
                    <a:pt x="54" y="13"/>
                    <a:pt x="92" y="42"/>
                  </a:cubicBezTo>
                  <a:cubicBezTo>
                    <a:pt x="84" y="30"/>
                    <a:pt x="36" y="0"/>
                    <a:pt x="0" y="45"/>
                  </a:cubicBezTo>
                  <a:close/>
                </a:path>
              </a:pathLst>
            </a:custGeom>
            <a:solidFill>
              <a:srgbClr val="D47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Freeform 12">
              <a:extLst>
                <a:ext uri="{FF2B5EF4-FFF2-40B4-BE49-F238E27FC236}">
                  <a16:creationId xmlns:a16="http://schemas.microsoft.com/office/drawing/2014/main" id="{93932C01-3458-4EE7-ACB4-C02D631EA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751"/>
              <a:ext cx="207" cy="123"/>
            </a:xfrm>
            <a:custGeom>
              <a:avLst/>
              <a:gdLst>
                <a:gd name="T0" fmla="*/ 0 w 83"/>
                <a:gd name="T1" fmla="*/ 0 h 46"/>
                <a:gd name="T2" fmla="*/ 1287 w 83"/>
                <a:gd name="T3" fmla="*/ 858 h 46"/>
                <a:gd name="T4" fmla="*/ 0 w 83"/>
                <a:gd name="T5" fmla="*/ 0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46">
                  <a:moveTo>
                    <a:pt x="0" y="0"/>
                  </a:moveTo>
                  <a:cubicBezTo>
                    <a:pt x="9" y="19"/>
                    <a:pt x="39" y="46"/>
                    <a:pt x="83" y="45"/>
                  </a:cubicBezTo>
                  <a:cubicBezTo>
                    <a:pt x="70" y="42"/>
                    <a:pt x="30" y="33"/>
                    <a:pt x="0" y="0"/>
                  </a:cubicBezTo>
                  <a:close/>
                </a:path>
              </a:pathLst>
            </a:custGeom>
            <a:solidFill>
              <a:srgbClr val="D47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Freeform 13">
              <a:extLst>
                <a:ext uri="{FF2B5EF4-FFF2-40B4-BE49-F238E27FC236}">
                  <a16:creationId xmlns:a16="http://schemas.microsoft.com/office/drawing/2014/main" id="{C8678A9F-9FF0-41A0-8A12-5883E3666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" y="1057"/>
              <a:ext cx="2025" cy="2099"/>
            </a:xfrm>
            <a:custGeom>
              <a:avLst/>
              <a:gdLst>
                <a:gd name="T0" fmla="*/ 738 w 810"/>
                <a:gd name="T1" fmla="*/ 14930 h 787"/>
                <a:gd name="T2" fmla="*/ 1283 w 810"/>
                <a:gd name="T3" fmla="*/ 10948 h 787"/>
                <a:gd name="T4" fmla="*/ 2300 w 810"/>
                <a:gd name="T5" fmla="*/ 11367 h 787"/>
                <a:gd name="T6" fmla="*/ 2925 w 810"/>
                <a:gd name="T7" fmla="*/ 12506 h 787"/>
                <a:gd name="T8" fmla="*/ 4520 w 810"/>
                <a:gd name="T9" fmla="*/ 13146 h 787"/>
                <a:gd name="T10" fmla="*/ 6645 w 810"/>
                <a:gd name="T11" fmla="*/ 14042 h 787"/>
                <a:gd name="T12" fmla="*/ 11988 w 810"/>
                <a:gd name="T13" fmla="*/ 8273 h 787"/>
                <a:gd name="T14" fmla="*/ 9895 w 810"/>
                <a:gd name="T15" fmla="*/ 1707 h 787"/>
                <a:gd name="T16" fmla="*/ 7333 w 810"/>
                <a:gd name="T17" fmla="*/ 2752 h 787"/>
                <a:gd name="T18" fmla="*/ 6488 w 810"/>
                <a:gd name="T19" fmla="*/ 0 h 7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0" h="787">
                  <a:moveTo>
                    <a:pt x="47" y="787"/>
                  </a:moveTo>
                  <a:cubicBezTo>
                    <a:pt x="0" y="681"/>
                    <a:pt x="31" y="583"/>
                    <a:pt x="82" y="577"/>
                  </a:cubicBezTo>
                  <a:cubicBezTo>
                    <a:pt x="114" y="572"/>
                    <a:pt x="135" y="584"/>
                    <a:pt x="147" y="599"/>
                  </a:cubicBezTo>
                  <a:cubicBezTo>
                    <a:pt x="159" y="614"/>
                    <a:pt x="168" y="642"/>
                    <a:pt x="187" y="659"/>
                  </a:cubicBezTo>
                  <a:cubicBezTo>
                    <a:pt x="226" y="694"/>
                    <a:pt x="255" y="689"/>
                    <a:pt x="289" y="693"/>
                  </a:cubicBezTo>
                  <a:cubicBezTo>
                    <a:pt x="323" y="696"/>
                    <a:pt x="323" y="728"/>
                    <a:pt x="425" y="740"/>
                  </a:cubicBezTo>
                  <a:cubicBezTo>
                    <a:pt x="527" y="752"/>
                    <a:pt x="723" y="622"/>
                    <a:pt x="767" y="436"/>
                  </a:cubicBezTo>
                  <a:cubicBezTo>
                    <a:pt x="810" y="250"/>
                    <a:pt x="738" y="116"/>
                    <a:pt x="633" y="90"/>
                  </a:cubicBezTo>
                  <a:cubicBezTo>
                    <a:pt x="528" y="64"/>
                    <a:pt x="502" y="131"/>
                    <a:pt x="469" y="145"/>
                  </a:cubicBezTo>
                  <a:cubicBezTo>
                    <a:pt x="438" y="159"/>
                    <a:pt x="415" y="57"/>
                    <a:pt x="415" y="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Freeform 14">
              <a:extLst>
                <a:ext uri="{FF2B5EF4-FFF2-40B4-BE49-F238E27FC236}">
                  <a16:creationId xmlns:a16="http://schemas.microsoft.com/office/drawing/2014/main" id="{C2F98064-2D7B-4D66-A911-82848B4A6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057"/>
              <a:ext cx="1337" cy="2209"/>
            </a:xfrm>
            <a:custGeom>
              <a:avLst/>
              <a:gdLst>
                <a:gd name="T0" fmla="*/ 6757 w 535"/>
                <a:gd name="T1" fmla="*/ 0 h 828"/>
                <a:gd name="T2" fmla="*/ 7475 w 535"/>
                <a:gd name="T3" fmla="*/ 3858 h 828"/>
                <a:gd name="T4" fmla="*/ 8244 w 535"/>
                <a:gd name="T5" fmla="*/ 5603 h 828"/>
                <a:gd name="T6" fmla="*/ 7695 w 535"/>
                <a:gd name="T7" fmla="*/ 8129 h 828"/>
                <a:gd name="T8" fmla="*/ 6258 w 535"/>
                <a:gd name="T9" fmla="*/ 9914 h 828"/>
                <a:gd name="T10" fmla="*/ 5246 w 535"/>
                <a:gd name="T11" fmla="*/ 9530 h 828"/>
                <a:gd name="T12" fmla="*/ 4508 w 535"/>
                <a:gd name="T13" fmla="*/ 9516 h 828"/>
                <a:gd name="T14" fmla="*/ 1354 w 535"/>
                <a:gd name="T15" fmla="*/ 9588 h 828"/>
                <a:gd name="T16" fmla="*/ 700 w 535"/>
                <a:gd name="T17" fmla="*/ 15722 h 8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5" h="828">
                  <a:moveTo>
                    <a:pt x="433" y="0"/>
                  </a:moveTo>
                  <a:cubicBezTo>
                    <a:pt x="429" y="60"/>
                    <a:pt x="439" y="161"/>
                    <a:pt x="479" y="203"/>
                  </a:cubicBezTo>
                  <a:cubicBezTo>
                    <a:pt x="521" y="247"/>
                    <a:pt x="535" y="253"/>
                    <a:pt x="528" y="295"/>
                  </a:cubicBezTo>
                  <a:cubicBezTo>
                    <a:pt x="521" y="338"/>
                    <a:pt x="504" y="390"/>
                    <a:pt x="493" y="428"/>
                  </a:cubicBezTo>
                  <a:cubicBezTo>
                    <a:pt x="480" y="475"/>
                    <a:pt x="456" y="521"/>
                    <a:pt x="401" y="522"/>
                  </a:cubicBezTo>
                  <a:cubicBezTo>
                    <a:pt x="359" y="523"/>
                    <a:pt x="363" y="508"/>
                    <a:pt x="336" y="502"/>
                  </a:cubicBezTo>
                  <a:cubicBezTo>
                    <a:pt x="309" y="496"/>
                    <a:pt x="304" y="506"/>
                    <a:pt x="289" y="501"/>
                  </a:cubicBezTo>
                  <a:cubicBezTo>
                    <a:pt x="273" y="496"/>
                    <a:pt x="187" y="428"/>
                    <a:pt x="87" y="505"/>
                  </a:cubicBezTo>
                  <a:cubicBezTo>
                    <a:pt x="6" y="566"/>
                    <a:pt x="0" y="715"/>
                    <a:pt x="45" y="828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1" name="Group 15">
            <a:extLst>
              <a:ext uri="{FF2B5EF4-FFF2-40B4-BE49-F238E27FC236}">
                <a16:creationId xmlns:a16="http://schemas.microsoft.com/office/drawing/2014/main" id="{26C36641-980A-42BE-BAB4-0566E4384F5E}"/>
              </a:ext>
            </a:extLst>
          </p:cNvPr>
          <p:cNvGrpSpPr>
            <a:grpSpLocks/>
          </p:cNvGrpSpPr>
          <p:nvPr/>
        </p:nvGrpSpPr>
        <p:grpSpPr bwMode="auto">
          <a:xfrm>
            <a:off x="2990850" y="1385888"/>
            <a:ext cx="2295525" cy="2479675"/>
            <a:chOff x="1083" y="1233"/>
            <a:chExt cx="1446" cy="1562"/>
          </a:xfrm>
        </p:grpSpPr>
        <p:sp>
          <p:nvSpPr>
            <p:cNvPr id="22559" name="Freeform 16">
              <a:extLst>
                <a:ext uri="{FF2B5EF4-FFF2-40B4-BE49-F238E27FC236}">
                  <a16:creationId xmlns:a16="http://schemas.microsoft.com/office/drawing/2014/main" id="{26A78AB7-92B8-47DF-B4B8-F3E5C9C25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233"/>
              <a:ext cx="1446" cy="1562"/>
            </a:xfrm>
            <a:custGeom>
              <a:avLst/>
              <a:gdLst>
                <a:gd name="T0" fmla="*/ 651 w 413"/>
                <a:gd name="T1" fmla="*/ 17062 h 418"/>
                <a:gd name="T2" fmla="*/ 1509 w 413"/>
                <a:gd name="T3" fmla="*/ 17694 h 418"/>
                <a:gd name="T4" fmla="*/ 2538 w 413"/>
                <a:gd name="T5" fmla="*/ 19409 h 418"/>
                <a:gd name="T6" fmla="*/ 5024 w 413"/>
                <a:gd name="T7" fmla="*/ 20302 h 418"/>
                <a:gd name="T8" fmla="*/ 8371 w 413"/>
                <a:gd name="T9" fmla="*/ 21547 h 418"/>
                <a:gd name="T10" fmla="*/ 16820 w 413"/>
                <a:gd name="T11" fmla="*/ 11424 h 418"/>
                <a:gd name="T12" fmla="*/ 13900 w 413"/>
                <a:gd name="T13" fmla="*/ 419 h 418"/>
                <a:gd name="T14" fmla="*/ 10175 w 413"/>
                <a:gd name="T15" fmla="*/ 1883 h 418"/>
                <a:gd name="T16" fmla="*/ 8974 w 413"/>
                <a:gd name="T17" fmla="*/ 3909 h 418"/>
                <a:gd name="T18" fmla="*/ 8630 w 413"/>
                <a:gd name="T19" fmla="*/ 3868 h 418"/>
                <a:gd name="T20" fmla="*/ 8630 w 413"/>
                <a:gd name="T21" fmla="*/ 3909 h 418"/>
                <a:gd name="T22" fmla="*/ 8630 w 413"/>
                <a:gd name="T23" fmla="*/ 3868 h 418"/>
                <a:gd name="T24" fmla="*/ 7808 w 413"/>
                <a:gd name="T25" fmla="*/ 1883 h 418"/>
                <a:gd name="T26" fmla="*/ 6866 w 413"/>
                <a:gd name="T27" fmla="*/ 2556 h 418"/>
                <a:gd name="T28" fmla="*/ 5714 w 413"/>
                <a:gd name="T29" fmla="*/ 2459 h 418"/>
                <a:gd name="T30" fmla="*/ 6656 w 413"/>
                <a:gd name="T31" fmla="*/ 5474 h 418"/>
                <a:gd name="T32" fmla="*/ 6656 w 413"/>
                <a:gd name="T33" fmla="*/ 5474 h 418"/>
                <a:gd name="T34" fmla="*/ 6656 w 413"/>
                <a:gd name="T35" fmla="*/ 5474 h 418"/>
                <a:gd name="T36" fmla="*/ 6827 w 413"/>
                <a:gd name="T37" fmla="*/ 5684 h 418"/>
                <a:gd name="T38" fmla="*/ 8116 w 413"/>
                <a:gd name="T39" fmla="*/ 8408 h 418"/>
                <a:gd name="T40" fmla="*/ 7381 w 413"/>
                <a:gd name="T41" fmla="*/ 12373 h 418"/>
                <a:gd name="T42" fmla="*/ 5199 w 413"/>
                <a:gd name="T43" fmla="*/ 15235 h 418"/>
                <a:gd name="T44" fmla="*/ 3603 w 413"/>
                <a:gd name="T45" fmla="*/ 14719 h 418"/>
                <a:gd name="T46" fmla="*/ 2451 w 413"/>
                <a:gd name="T47" fmla="*/ 14719 h 418"/>
                <a:gd name="T48" fmla="*/ 994 w 413"/>
                <a:gd name="T49" fmla="*/ 13980 h 418"/>
                <a:gd name="T50" fmla="*/ 651 w 413"/>
                <a:gd name="T51" fmla="*/ 17062 h 41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3" h="418">
                  <a:moveTo>
                    <a:pt x="15" y="327"/>
                  </a:moveTo>
                  <a:cubicBezTo>
                    <a:pt x="24" y="329"/>
                    <a:pt x="30" y="333"/>
                    <a:pt x="35" y="339"/>
                  </a:cubicBezTo>
                  <a:cubicBezTo>
                    <a:pt x="42" y="347"/>
                    <a:pt x="47" y="363"/>
                    <a:pt x="59" y="372"/>
                  </a:cubicBezTo>
                  <a:cubicBezTo>
                    <a:pt x="82" y="391"/>
                    <a:pt x="98" y="388"/>
                    <a:pt x="117" y="389"/>
                  </a:cubicBezTo>
                  <a:cubicBezTo>
                    <a:pt x="137" y="390"/>
                    <a:pt x="137" y="408"/>
                    <a:pt x="195" y="413"/>
                  </a:cubicBezTo>
                  <a:cubicBezTo>
                    <a:pt x="253" y="418"/>
                    <a:pt x="370" y="325"/>
                    <a:pt x="392" y="219"/>
                  </a:cubicBezTo>
                  <a:cubicBezTo>
                    <a:pt x="413" y="113"/>
                    <a:pt x="399" y="26"/>
                    <a:pt x="324" y="8"/>
                  </a:cubicBezTo>
                  <a:cubicBezTo>
                    <a:pt x="288" y="0"/>
                    <a:pt x="258" y="14"/>
                    <a:pt x="237" y="36"/>
                  </a:cubicBezTo>
                  <a:cubicBezTo>
                    <a:pt x="224" y="50"/>
                    <a:pt x="216" y="71"/>
                    <a:pt x="209" y="75"/>
                  </a:cubicBezTo>
                  <a:cubicBezTo>
                    <a:pt x="206" y="76"/>
                    <a:pt x="204" y="76"/>
                    <a:pt x="201" y="74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193" y="70"/>
                    <a:pt x="187" y="54"/>
                    <a:pt x="182" y="36"/>
                  </a:cubicBezTo>
                  <a:cubicBezTo>
                    <a:pt x="182" y="42"/>
                    <a:pt x="174" y="45"/>
                    <a:pt x="160" y="49"/>
                  </a:cubicBezTo>
                  <a:cubicBezTo>
                    <a:pt x="147" y="54"/>
                    <a:pt x="135" y="54"/>
                    <a:pt x="133" y="47"/>
                  </a:cubicBezTo>
                  <a:cubicBezTo>
                    <a:pt x="137" y="69"/>
                    <a:pt x="144" y="91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7" y="106"/>
                    <a:pt x="158" y="108"/>
                    <a:pt x="159" y="109"/>
                  </a:cubicBezTo>
                  <a:cubicBezTo>
                    <a:pt x="184" y="133"/>
                    <a:pt x="192" y="136"/>
                    <a:pt x="189" y="161"/>
                  </a:cubicBezTo>
                  <a:cubicBezTo>
                    <a:pt x="185" y="185"/>
                    <a:pt x="177" y="215"/>
                    <a:pt x="172" y="237"/>
                  </a:cubicBezTo>
                  <a:cubicBezTo>
                    <a:pt x="165" y="264"/>
                    <a:pt x="152" y="290"/>
                    <a:pt x="121" y="292"/>
                  </a:cubicBezTo>
                  <a:cubicBezTo>
                    <a:pt x="97" y="293"/>
                    <a:pt x="100" y="285"/>
                    <a:pt x="84" y="282"/>
                  </a:cubicBezTo>
                  <a:cubicBezTo>
                    <a:pt x="68" y="279"/>
                    <a:pt x="66" y="285"/>
                    <a:pt x="57" y="282"/>
                  </a:cubicBezTo>
                  <a:cubicBezTo>
                    <a:pt x="53" y="281"/>
                    <a:pt x="41" y="273"/>
                    <a:pt x="23" y="268"/>
                  </a:cubicBezTo>
                  <a:cubicBezTo>
                    <a:pt x="12" y="271"/>
                    <a:pt x="0" y="322"/>
                    <a:pt x="1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Freeform 17">
              <a:extLst>
                <a:ext uri="{FF2B5EF4-FFF2-40B4-BE49-F238E27FC236}">
                  <a16:creationId xmlns:a16="http://schemas.microsoft.com/office/drawing/2014/main" id="{B768049E-70CD-49D6-9D58-C2027863D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375"/>
              <a:ext cx="1314" cy="1402"/>
            </a:xfrm>
            <a:custGeom>
              <a:avLst/>
              <a:gdLst>
                <a:gd name="T0" fmla="*/ 137 w 375"/>
                <a:gd name="T1" fmla="*/ 15056 h 375"/>
                <a:gd name="T2" fmla="*/ 564 w 375"/>
                <a:gd name="T3" fmla="*/ 15515 h 375"/>
                <a:gd name="T4" fmla="*/ 1549 w 375"/>
                <a:gd name="T5" fmla="*/ 17194 h 375"/>
                <a:gd name="T6" fmla="*/ 3953 w 375"/>
                <a:gd name="T7" fmla="*/ 18088 h 375"/>
                <a:gd name="T8" fmla="*/ 7145 w 375"/>
                <a:gd name="T9" fmla="*/ 19288 h 375"/>
                <a:gd name="T10" fmla="*/ 15274 w 375"/>
                <a:gd name="T11" fmla="*/ 9616 h 375"/>
                <a:gd name="T12" fmla="*/ 14195 w 375"/>
                <a:gd name="T13" fmla="*/ 0 h 375"/>
                <a:gd name="T14" fmla="*/ 13592 w 375"/>
                <a:gd name="T15" fmla="*/ 12229 h 375"/>
                <a:gd name="T16" fmla="*/ 6668 w 375"/>
                <a:gd name="T17" fmla="*/ 17291 h 375"/>
                <a:gd name="T18" fmla="*/ 4124 w 375"/>
                <a:gd name="T19" fmla="*/ 16256 h 375"/>
                <a:gd name="T20" fmla="*/ 1079 w 375"/>
                <a:gd name="T21" fmla="*/ 15572 h 375"/>
                <a:gd name="T22" fmla="*/ 137 w 375"/>
                <a:gd name="T23" fmla="*/ 15056 h 3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5" h="375">
                  <a:moveTo>
                    <a:pt x="3" y="288"/>
                  </a:moveTo>
                  <a:cubicBezTo>
                    <a:pt x="7" y="291"/>
                    <a:pt x="10" y="294"/>
                    <a:pt x="13" y="297"/>
                  </a:cubicBezTo>
                  <a:cubicBezTo>
                    <a:pt x="20" y="305"/>
                    <a:pt x="25" y="320"/>
                    <a:pt x="36" y="329"/>
                  </a:cubicBezTo>
                  <a:cubicBezTo>
                    <a:pt x="59" y="348"/>
                    <a:pt x="73" y="345"/>
                    <a:pt x="92" y="346"/>
                  </a:cubicBezTo>
                  <a:cubicBezTo>
                    <a:pt x="112" y="348"/>
                    <a:pt x="114" y="364"/>
                    <a:pt x="166" y="369"/>
                  </a:cubicBezTo>
                  <a:cubicBezTo>
                    <a:pt x="224" y="375"/>
                    <a:pt x="334" y="291"/>
                    <a:pt x="355" y="184"/>
                  </a:cubicBezTo>
                  <a:cubicBezTo>
                    <a:pt x="371" y="106"/>
                    <a:pt x="370" y="30"/>
                    <a:pt x="330" y="0"/>
                  </a:cubicBezTo>
                  <a:cubicBezTo>
                    <a:pt x="365" y="30"/>
                    <a:pt x="375" y="135"/>
                    <a:pt x="316" y="234"/>
                  </a:cubicBezTo>
                  <a:cubicBezTo>
                    <a:pt x="257" y="333"/>
                    <a:pt x="182" y="344"/>
                    <a:pt x="155" y="331"/>
                  </a:cubicBezTo>
                  <a:cubicBezTo>
                    <a:pt x="128" y="318"/>
                    <a:pt x="116" y="310"/>
                    <a:pt x="96" y="311"/>
                  </a:cubicBezTo>
                  <a:cubicBezTo>
                    <a:pt x="75" y="312"/>
                    <a:pt x="38" y="318"/>
                    <a:pt x="25" y="298"/>
                  </a:cubicBezTo>
                  <a:cubicBezTo>
                    <a:pt x="16" y="286"/>
                    <a:pt x="0" y="287"/>
                    <a:pt x="3" y="288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Freeform 18">
              <a:extLst>
                <a:ext uri="{FF2B5EF4-FFF2-40B4-BE49-F238E27FC236}">
                  <a16:creationId xmlns:a16="http://schemas.microsoft.com/office/drawing/2014/main" id="{E522A5CA-5960-48F7-958B-D05B7064D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2328"/>
              <a:ext cx="25" cy="4"/>
            </a:xfrm>
            <a:custGeom>
              <a:avLst/>
              <a:gdLst>
                <a:gd name="T0" fmla="*/ 318 w 7"/>
                <a:gd name="T1" fmla="*/ 0 h 1"/>
                <a:gd name="T2" fmla="*/ 0 w 7"/>
                <a:gd name="T3" fmla="*/ 64 h 1"/>
                <a:gd name="T4" fmla="*/ 318 w 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2" y="1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Freeform 19">
              <a:extLst>
                <a:ext uri="{FF2B5EF4-FFF2-40B4-BE49-F238E27FC236}">
                  <a16:creationId xmlns:a16="http://schemas.microsoft.com/office/drawing/2014/main" id="{9BB475B9-D89B-404C-879D-D130CA3FB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461"/>
              <a:ext cx="269" cy="867"/>
            </a:xfrm>
            <a:custGeom>
              <a:avLst/>
              <a:gdLst>
                <a:gd name="T0" fmla="*/ 940 w 77"/>
                <a:gd name="T1" fmla="*/ 2082 h 232"/>
                <a:gd name="T2" fmla="*/ 1111 w 77"/>
                <a:gd name="T3" fmla="*/ 2291 h 232"/>
                <a:gd name="T4" fmla="*/ 2393 w 77"/>
                <a:gd name="T5" fmla="*/ 5224 h 232"/>
                <a:gd name="T6" fmla="*/ 1659 w 77"/>
                <a:gd name="T7" fmla="*/ 9133 h 232"/>
                <a:gd name="T8" fmla="*/ 0 w 77"/>
                <a:gd name="T9" fmla="*/ 12108 h 232"/>
                <a:gd name="T10" fmla="*/ 1537 w 77"/>
                <a:gd name="T11" fmla="*/ 10852 h 232"/>
                <a:gd name="T12" fmla="*/ 2990 w 77"/>
                <a:gd name="T13" fmla="*/ 5378 h 232"/>
                <a:gd name="T14" fmla="*/ 1317 w 77"/>
                <a:gd name="T15" fmla="*/ 1831 h 232"/>
                <a:gd name="T16" fmla="*/ 255 w 77"/>
                <a:gd name="T17" fmla="*/ 0 h 232"/>
                <a:gd name="T18" fmla="*/ 940 w 77"/>
                <a:gd name="T19" fmla="*/ 2082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232">
                  <a:moveTo>
                    <a:pt x="22" y="40"/>
                  </a:moveTo>
                  <a:cubicBezTo>
                    <a:pt x="23" y="42"/>
                    <a:pt x="24" y="43"/>
                    <a:pt x="26" y="44"/>
                  </a:cubicBezTo>
                  <a:cubicBezTo>
                    <a:pt x="51" y="68"/>
                    <a:pt x="59" y="75"/>
                    <a:pt x="56" y="100"/>
                  </a:cubicBezTo>
                  <a:cubicBezTo>
                    <a:pt x="53" y="124"/>
                    <a:pt x="44" y="154"/>
                    <a:pt x="39" y="175"/>
                  </a:cubicBezTo>
                  <a:cubicBezTo>
                    <a:pt x="33" y="199"/>
                    <a:pt x="23" y="225"/>
                    <a:pt x="0" y="232"/>
                  </a:cubicBezTo>
                  <a:cubicBezTo>
                    <a:pt x="11" y="229"/>
                    <a:pt x="28" y="222"/>
                    <a:pt x="36" y="208"/>
                  </a:cubicBezTo>
                  <a:cubicBezTo>
                    <a:pt x="47" y="190"/>
                    <a:pt x="63" y="148"/>
                    <a:pt x="70" y="103"/>
                  </a:cubicBezTo>
                  <a:cubicBezTo>
                    <a:pt x="77" y="59"/>
                    <a:pt x="52" y="57"/>
                    <a:pt x="31" y="35"/>
                  </a:cubicBezTo>
                  <a:cubicBezTo>
                    <a:pt x="19" y="26"/>
                    <a:pt x="9" y="13"/>
                    <a:pt x="6" y="0"/>
                  </a:cubicBezTo>
                  <a:cubicBezTo>
                    <a:pt x="7" y="9"/>
                    <a:pt x="11" y="29"/>
                    <a:pt x="22" y="4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Freeform 20">
              <a:extLst>
                <a:ext uri="{FF2B5EF4-FFF2-40B4-BE49-F238E27FC236}">
                  <a16:creationId xmlns:a16="http://schemas.microsoft.com/office/drawing/2014/main" id="{D3F6934A-16EF-4157-8B2B-08A555ADD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332"/>
              <a:ext cx="14" cy="1"/>
            </a:xfrm>
            <a:custGeom>
              <a:avLst/>
              <a:gdLst>
                <a:gd name="T0" fmla="*/ 172 w 4"/>
                <a:gd name="T1" fmla="*/ 0 h 1"/>
                <a:gd name="T2" fmla="*/ 0 w 4"/>
                <a:gd name="T3" fmla="*/ 0 h 1"/>
                <a:gd name="T4" fmla="*/ 172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Freeform 21">
              <a:extLst>
                <a:ext uri="{FF2B5EF4-FFF2-40B4-BE49-F238E27FC236}">
                  <a16:creationId xmlns:a16="http://schemas.microsoft.com/office/drawing/2014/main" id="{39F72F1F-CCA0-4FA1-AF24-ED2D464AD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1626"/>
              <a:ext cx="133" cy="489"/>
            </a:xfrm>
            <a:custGeom>
              <a:avLst/>
              <a:gdLst>
                <a:gd name="T0" fmla="*/ 564 w 38"/>
                <a:gd name="T1" fmla="*/ 6812 h 131"/>
                <a:gd name="T2" fmla="*/ 1288 w 38"/>
                <a:gd name="T3" fmla="*/ 2912 h 131"/>
                <a:gd name="T4" fmla="*/ 0 w 38"/>
                <a:gd name="T5" fmla="*/ 0 h 131"/>
                <a:gd name="T6" fmla="*/ 1509 w 38"/>
                <a:gd name="T7" fmla="*/ 2968 h 131"/>
                <a:gd name="T8" fmla="*/ 564 w 38"/>
                <a:gd name="T9" fmla="*/ 681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31">
                  <a:moveTo>
                    <a:pt x="13" y="131"/>
                  </a:moveTo>
                  <a:cubicBezTo>
                    <a:pt x="18" y="110"/>
                    <a:pt x="27" y="80"/>
                    <a:pt x="30" y="56"/>
                  </a:cubicBezTo>
                  <a:cubicBezTo>
                    <a:pt x="33" y="31"/>
                    <a:pt x="25" y="24"/>
                    <a:pt x="0" y="0"/>
                  </a:cubicBezTo>
                  <a:cubicBezTo>
                    <a:pt x="17" y="11"/>
                    <a:pt x="38" y="26"/>
                    <a:pt x="35" y="57"/>
                  </a:cubicBezTo>
                  <a:cubicBezTo>
                    <a:pt x="32" y="85"/>
                    <a:pt x="13" y="131"/>
                    <a:pt x="13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Freeform 22">
              <a:extLst>
                <a:ext uri="{FF2B5EF4-FFF2-40B4-BE49-F238E27FC236}">
                  <a16:creationId xmlns:a16="http://schemas.microsoft.com/office/drawing/2014/main" id="{D007DB8A-780B-4C60-8F2B-4134BF994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0" y="2074"/>
              <a:ext cx="921" cy="703"/>
            </a:xfrm>
            <a:custGeom>
              <a:avLst/>
              <a:gdLst>
                <a:gd name="T0" fmla="*/ 0 w 263"/>
                <a:gd name="T1" fmla="*/ 8320 h 188"/>
                <a:gd name="T2" fmla="*/ 3176 w 263"/>
                <a:gd name="T3" fmla="*/ 9524 h 188"/>
                <a:gd name="T4" fmla="*/ 11294 w 263"/>
                <a:gd name="T5" fmla="*/ 0 h 188"/>
                <a:gd name="T6" fmla="*/ 3313 w 263"/>
                <a:gd name="T7" fmla="*/ 8989 h 188"/>
                <a:gd name="T8" fmla="*/ 0 w 263"/>
                <a:gd name="T9" fmla="*/ 8320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188">
                  <a:moveTo>
                    <a:pt x="0" y="159"/>
                  </a:moveTo>
                  <a:cubicBezTo>
                    <a:pt x="20" y="161"/>
                    <a:pt x="22" y="177"/>
                    <a:pt x="74" y="182"/>
                  </a:cubicBezTo>
                  <a:cubicBezTo>
                    <a:pt x="132" y="188"/>
                    <a:pt x="241" y="106"/>
                    <a:pt x="263" y="0"/>
                  </a:cubicBezTo>
                  <a:cubicBezTo>
                    <a:pt x="252" y="29"/>
                    <a:pt x="199" y="164"/>
                    <a:pt x="77" y="172"/>
                  </a:cubicBezTo>
                  <a:cubicBezTo>
                    <a:pt x="50" y="173"/>
                    <a:pt x="21" y="155"/>
                    <a:pt x="0" y="159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Freeform 23">
              <a:extLst>
                <a:ext uri="{FF2B5EF4-FFF2-40B4-BE49-F238E27FC236}">
                  <a16:creationId xmlns:a16="http://schemas.microsoft.com/office/drawing/2014/main" id="{5DF9A383-DF15-4A52-B222-E23A20B90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237"/>
              <a:ext cx="350" cy="243"/>
            </a:xfrm>
            <a:custGeom>
              <a:avLst/>
              <a:gdLst>
                <a:gd name="T0" fmla="*/ 4288 w 100"/>
                <a:gd name="T1" fmla="*/ 725 h 65"/>
                <a:gd name="T2" fmla="*/ 0 w 100"/>
                <a:gd name="T3" fmla="*/ 3395 h 65"/>
                <a:gd name="T4" fmla="*/ 4288 w 100"/>
                <a:gd name="T5" fmla="*/ 725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5">
                  <a:moveTo>
                    <a:pt x="100" y="14"/>
                  </a:moveTo>
                  <a:cubicBezTo>
                    <a:pt x="51" y="0"/>
                    <a:pt x="9" y="39"/>
                    <a:pt x="0" y="65"/>
                  </a:cubicBezTo>
                  <a:cubicBezTo>
                    <a:pt x="13" y="46"/>
                    <a:pt x="50" y="8"/>
                    <a:pt x="10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Freeform 24">
              <a:extLst>
                <a:ext uri="{FF2B5EF4-FFF2-40B4-BE49-F238E27FC236}">
                  <a16:creationId xmlns:a16="http://schemas.microsoft.com/office/drawing/2014/main" id="{0306DB1B-6795-4467-B720-493949112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334"/>
              <a:ext cx="179" cy="101"/>
            </a:xfrm>
            <a:custGeom>
              <a:avLst/>
              <a:gdLst>
                <a:gd name="T0" fmla="*/ 49 w 51"/>
                <a:gd name="T1" fmla="*/ 995 h 27"/>
                <a:gd name="T2" fmla="*/ 1207 w 51"/>
                <a:gd name="T3" fmla="*/ 1148 h 27"/>
                <a:gd name="T4" fmla="*/ 2155 w 51"/>
                <a:gd name="T5" fmla="*/ 363 h 27"/>
                <a:gd name="T6" fmla="*/ 1035 w 51"/>
                <a:gd name="T7" fmla="*/ 307 h 27"/>
                <a:gd name="T8" fmla="*/ 49 w 51"/>
                <a:gd name="T9" fmla="*/ 99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">
                  <a:moveTo>
                    <a:pt x="1" y="19"/>
                  </a:moveTo>
                  <a:cubicBezTo>
                    <a:pt x="2" y="27"/>
                    <a:pt x="14" y="27"/>
                    <a:pt x="28" y="22"/>
                  </a:cubicBezTo>
                  <a:cubicBezTo>
                    <a:pt x="43" y="18"/>
                    <a:pt x="51" y="14"/>
                    <a:pt x="50" y="7"/>
                  </a:cubicBezTo>
                  <a:cubicBezTo>
                    <a:pt x="48" y="0"/>
                    <a:pt x="32" y="4"/>
                    <a:pt x="24" y="6"/>
                  </a:cubicBezTo>
                  <a:cubicBezTo>
                    <a:pt x="16" y="9"/>
                    <a:pt x="0" y="10"/>
                    <a:pt x="1" y="19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Freeform 25">
              <a:extLst>
                <a:ext uri="{FF2B5EF4-FFF2-40B4-BE49-F238E27FC236}">
                  <a16:creationId xmlns:a16="http://schemas.microsoft.com/office/drawing/2014/main" id="{1D005DF1-43B0-42A0-AF60-1448CF2CF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360"/>
              <a:ext cx="130" cy="53"/>
            </a:xfrm>
            <a:custGeom>
              <a:avLst/>
              <a:gdLst>
                <a:gd name="T0" fmla="*/ 88 w 37"/>
                <a:gd name="T1" fmla="*/ 644 h 14"/>
                <a:gd name="T2" fmla="*/ 344 w 37"/>
                <a:gd name="T3" fmla="*/ 704 h 14"/>
                <a:gd name="T4" fmla="*/ 481 w 37"/>
                <a:gd name="T5" fmla="*/ 644 h 14"/>
                <a:gd name="T6" fmla="*/ 520 w 37"/>
                <a:gd name="T7" fmla="*/ 644 h 14"/>
                <a:gd name="T8" fmla="*/ 864 w 37"/>
                <a:gd name="T9" fmla="*/ 545 h 14"/>
                <a:gd name="T10" fmla="*/ 1001 w 37"/>
                <a:gd name="T11" fmla="*/ 488 h 14"/>
                <a:gd name="T12" fmla="*/ 1174 w 37"/>
                <a:gd name="T13" fmla="*/ 432 h 14"/>
                <a:gd name="T14" fmla="*/ 1346 w 37"/>
                <a:gd name="T15" fmla="*/ 386 h 14"/>
                <a:gd name="T16" fmla="*/ 1434 w 37"/>
                <a:gd name="T17" fmla="*/ 273 h 14"/>
                <a:gd name="T18" fmla="*/ 1518 w 37"/>
                <a:gd name="T19" fmla="*/ 273 h 14"/>
                <a:gd name="T20" fmla="*/ 1556 w 37"/>
                <a:gd name="T21" fmla="*/ 57 h 14"/>
                <a:gd name="T22" fmla="*/ 1209 w 37"/>
                <a:gd name="T23" fmla="*/ 114 h 14"/>
                <a:gd name="T24" fmla="*/ 952 w 37"/>
                <a:gd name="T25" fmla="*/ 159 h 14"/>
                <a:gd name="T26" fmla="*/ 776 w 37"/>
                <a:gd name="T27" fmla="*/ 216 h 14"/>
                <a:gd name="T28" fmla="*/ 481 w 37"/>
                <a:gd name="T29" fmla="*/ 273 h 14"/>
                <a:gd name="T30" fmla="*/ 344 w 37"/>
                <a:gd name="T31" fmla="*/ 386 h 14"/>
                <a:gd name="T32" fmla="*/ 88 w 37"/>
                <a:gd name="T33" fmla="*/ 644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14">
                  <a:moveTo>
                    <a:pt x="2" y="12"/>
                  </a:moveTo>
                  <a:cubicBezTo>
                    <a:pt x="3" y="13"/>
                    <a:pt x="7" y="14"/>
                    <a:pt x="8" y="13"/>
                  </a:cubicBezTo>
                  <a:cubicBezTo>
                    <a:pt x="9" y="13"/>
                    <a:pt x="10" y="12"/>
                    <a:pt x="11" y="12"/>
                  </a:cubicBezTo>
                  <a:cubicBezTo>
                    <a:pt x="11" y="12"/>
                    <a:pt x="12" y="12"/>
                    <a:pt x="12" y="12"/>
                  </a:cubicBezTo>
                  <a:cubicBezTo>
                    <a:pt x="15" y="13"/>
                    <a:pt x="18" y="11"/>
                    <a:pt x="20" y="10"/>
                  </a:cubicBezTo>
                  <a:cubicBezTo>
                    <a:pt x="21" y="10"/>
                    <a:pt x="22" y="10"/>
                    <a:pt x="23" y="9"/>
                  </a:cubicBezTo>
                  <a:cubicBezTo>
                    <a:pt x="25" y="9"/>
                    <a:pt x="26" y="8"/>
                    <a:pt x="27" y="8"/>
                  </a:cubicBezTo>
                  <a:cubicBezTo>
                    <a:pt x="29" y="7"/>
                    <a:pt x="30" y="8"/>
                    <a:pt x="31" y="7"/>
                  </a:cubicBezTo>
                  <a:cubicBezTo>
                    <a:pt x="32" y="7"/>
                    <a:pt x="32" y="6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cubicBezTo>
                    <a:pt x="36" y="4"/>
                    <a:pt x="37" y="2"/>
                    <a:pt x="36" y="1"/>
                  </a:cubicBezTo>
                  <a:cubicBezTo>
                    <a:pt x="33" y="0"/>
                    <a:pt x="31" y="1"/>
                    <a:pt x="28" y="2"/>
                  </a:cubicBezTo>
                  <a:cubicBezTo>
                    <a:pt x="26" y="2"/>
                    <a:pt x="23" y="2"/>
                    <a:pt x="22" y="3"/>
                  </a:cubicBezTo>
                  <a:cubicBezTo>
                    <a:pt x="20" y="4"/>
                    <a:pt x="20" y="4"/>
                    <a:pt x="18" y="4"/>
                  </a:cubicBezTo>
                  <a:cubicBezTo>
                    <a:pt x="17" y="5"/>
                    <a:pt x="13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0" y="10"/>
                    <a:pt x="2" y="12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Freeform 26">
              <a:extLst>
                <a:ext uri="{FF2B5EF4-FFF2-40B4-BE49-F238E27FC236}">
                  <a16:creationId xmlns:a16="http://schemas.microsoft.com/office/drawing/2014/main" id="{12B2CD7D-689F-426F-A98D-D5A5835F4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334"/>
              <a:ext cx="179" cy="101"/>
            </a:xfrm>
            <a:custGeom>
              <a:avLst/>
              <a:gdLst>
                <a:gd name="T0" fmla="*/ 49 w 51"/>
                <a:gd name="T1" fmla="*/ 995 h 27"/>
                <a:gd name="T2" fmla="*/ 1207 w 51"/>
                <a:gd name="T3" fmla="*/ 1148 h 27"/>
                <a:gd name="T4" fmla="*/ 2155 w 51"/>
                <a:gd name="T5" fmla="*/ 363 h 27"/>
                <a:gd name="T6" fmla="*/ 1035 w 51"/>
                <a:gd name="T7" fmla="*/ 307 h 27"/>
                <a:gd name="T8" fmla="*/ 49 w 51"/>
                <a:gd name="T9" fmla="*/ 99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">
                  <a:moveTo>
                    <a:pt x="1" y="19"/>
                  </a:moveTo>
                  <a:cubicBezTo>
                    <a:pt x="2" y="27"/>
                    <a:pt x="14" y="27"/>
                    <a:pt x="28" y="22"/>
                  </a:cubicBezTo>
                  <a:cubicBezTo>
                    <a:pt x="43" y="18"/>
                    <a:pt x="51" y="14"/>
                    <a:pt x="50" y="7"/>
                  </a:cubicBezTo>
                  <a:cubicBezTo>
                    <a:pt x="48" y="0"/>
                    <a:pt x="32" y="4"/>
                    <a:pt x="24" y="6"/>
                  </a:cubicBezTo>
                  <a:cubicBezTo>
                    <a:pt x="16" y="9"/>
                    <a:pt x="0" y="10"/>
                    <a:pt x="1" y="19"/>
                  </a:cubicBezTo>
                  <a:close/>
                </a:path>
              </a:pathLst>
            </a:custGeom>
            <a:noFill/>
            <a:ln w="174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Freeform 27">
              <a:extLst>
                <a:ext uri="{FF2B5EF4-FFF2-40B4-BE49-F238E27FC236}">
                  <a16:creationId xmlns:a16="http://schemas.microsoft.com/office/drawing/2014/main" id="{A89B9080-802B-4D46-BB9A-8334E06AE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360"/>
              <a:ext cx="130" cy="53"/>
            </a:xfrm>
            <a:custGeom>
              <a:avLst/>
              <a:gdLst>
                <a:gd name="T0" fmla="*/ 88 w 37"/>
                <a:gd name="T1" fmla="*/ 644 h 14"/>
                <a:gd name="T2" fmla="*/ 344 w 37"/>
                <a:gd name="T3" fmla="*/ 704 h 14"/>
                <a:gd name="T4" fmla="*/ 481 w 37"/>
                <a:gd name="T5" fmla="*/ 644 h 14"/>
                <a:gd name="T6" fmla="*/ 520 w 37"/>
                <a:gd name="T7" fmla="*/ 644 h 14"/>
                <a:gd name="T8" fmla="*/ 864 w 37"/>
                <a:gd name="T9" fmla="*/ 545 h 14"/>
                <a:gd name="T10" fmla="*/ 1001 w 37"/>
                <a:gd name="T11" fmla="*/ 488 h 14"/>
                <a:gd name="T12" fmla="*/ 1174 w 37"/>
                <a:gd name="T13" fmla="*/ 432 h 14"/>
                <a:gd name="T14" fmla="*/ 1346 w 37"/>
                <a:gd name="T15" fmla="*/ 386 h 14"/>
                <a:gd name="T16" fmla="*/ 1434 w 37"/>
                <a:gd name="T17" fmla="*/ 273 h 14"/>
                <a:gd name="T18" fmla="*/ 1518 w 37"/>
                <a:gd name="T19" fmla="*/ 273 h 14"/>
                <a:gd name="T20" fmla="*/ 1556 w 37"/>
                <a:gd name="T21" fmla="*/ 57 h 14"/>
                <a:gd name="T22" fmla="*/ 1209 w 37"/>
                <a:gd name="T23" fmla="*/ 114 h 14"/>
                <a:gd name="T24" fmla="*/ 952 w 37"/>
                <a:gd name="T25" fmla="*/ 159 h 14"/>
                <a:gd name="T26" fmla="*/ 776 w 37"/>
                <a:gd name="T27" fmla="*/ 216 h 14"/>
                <a:gd name="T28" fmla="*/ 481 w 37"/>
                <a:gd name="T29" fmla="*/ 273 h 14"/>
                <a:gd name="T30" fmla="*/ 344 w 37"/>
                <a:gd name="T31" fmla="*/ 386 h 14"/>
                <a:gd name="T32" fmla="*/ 88 w 37"/>
                <a:gd name="T33" fmla="*/ 644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14">
                  <a:moveTo>
                    <a:pt x="2" y="12"/>
                  </a:moveTo>
                  <a:cubicBezTo>
                    <a:pt x="3" y="13"/>
                    <a:pt x="7" y="14"/>
                    <a:pt x="8" y="13"/>
                  </a:cubicBezTo>
                  <a:cubicBezTo>
                    <a:pt x="9" y="13"/>
                    <a:pt x="10" y="12"/>
                    <a:pt x="11" y="12"/>
                  </a:cubicBezTo>
                  <a:cubicBezTo>
                    <a:pt x="11" y="12"/>
                    <a:pt x="12" y="12"/>
                    <a:pt x="12" y="12"/>
                  </a:cubicBezTo>
                  <a:cubicBezTo>
                    <a:pt x="15" y="13"/>
                    <a:pt x="18" y="11"/>
                    <a:pt x="20" y="10"/>
                  </a:cubicBezTo>
                  <a:cubicBezTo>
                    <a:pt x="21" y="10"/>
                    <a:pt x="22" y="10"/>
                    <a:pt x="23" y="9"/>
                  </a:cubicBezTo>
                  <a:cubicBezTo>
                    <a:pt x="25" y="9"/>
                    <a:pt x="26" y="8"/>
                    <a:pt x="27" y="8"/>
                  </a:cubicBezTo>
                  <a:cubicBezTo>
                    <a:pt x="29" y="7"/>
                    <a:pt x="30" y="8"/>
                    <a:pt x="31" y="7"/>
                  </a:cubicBezTo>
                  <a:cubicBezTo>
                    <a:pt x="32" y="7"/>
                    <a:pt x="32" y="6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cubicBezTo>
                    <a:pt x="36" y="4"/>
                    <a:pt x="37" y="2"/>
                    <a:pt x="36" y="1"/>
                  </a:cubicBezTo>
                  <a:cubicBezTo>
                    <a:pt x="33" y="0"/>
                    <a:pt x="31" y="1"/>
                    <a:pt x="28" y="2"/>
                  </a:cubicBezTo>
                  <a:cubicBezTo>
                    <a:pt x="26" y="2"/>
                    <a:pt x="23" y="2"/>
                    <a:pt x="22" y="3"/>
                  </a:cubicBezTo>
                  <a:cubicBezTo>
                    <a:pt x="20" y="4"/>
                    <a:pt x="20" y="4"/>
                    <a:pt x="18" y="4"/>
                  </a:cubicBezTo>
                  <a:cubicBezTo>
                    <a:pt x="17" y="5"/>
                    <a:pt x="13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0" y="10"/>
                    <a:pt x="2" y="1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Freeform 28">
              <a:extLst>
                <a:ext uri="{FF2B5EF4-FFF2-40B4-BE49-F238E27FC236}">
                  <a16:creationId xmlns:a16="http://schemas.microsoft.com/office/drawing/2014/main" id="{C76B088F-66F0-4390-96AC-4AEACE26C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233"/>
              <a:ext cx="1446" cy="1562"/>
            </a:xfrm>
            <a:custGeom>
              <a:avLst/>
              <a:gdLst>
                <a:gd name="T0" fmla="*/ 651 w 413"/>
                <a:gd name="T1" fmla="*/ 17062 h 418"/>
                <a:gd name="T2" fmla="*/ 1509 w 413"/>
                <a:gd name="T3" fmla="*/ 17694 h 418"/>
                <a:gd name="T4" fmla="*/ 2538 w 413"/>
                <a:gd name="T5" fmla="*/ 19409 h 418"/>
                <a:gd name="T6" fmla="*/ 5024 w 413"/>
                <a:gd name="T7" fmla="*/ 20302 h 418"/>
                <a:gd name="T8" fmla="*/ 8371 w 413"/>
                <a:gd name="T9" fmla="*/ 21547 h 418"/>
                <a:gd name="T10" fmla="*/ 16820 w 413"/>
                <a:gd name="T11" fmla="*/ 11424 h 418"/>
                <a:gd name="T12" fmla="*/ 13900 w 413"/>
                <a:gd name="T13" fmla="*/ 419 h 418"/>
                <a:gd name="T14" fmla="*/ 10175 w 413"/>
                <a:gd name="T15" fmla="*/ 1883 h 418"/>
                <a:gd name="T16" fmla="*/ 8974 w 413"/>
                <a:gd name="T17" fmla="*/ 3909 h 418"/>
                <a:gd name="T18" fmla="*/ 8630 w 413"/>
                <a:gd name="T19" fmla="*/ 3868 h 418"/>
                <a:gd name="T20" fmla="*/ 8630 w 413"/>
                <a:gd name="T21" fmla="*/ 3909 h 418"/>
                <a:gd name="T22" fmla="*/ 8630 w 413"/>
                <a:gd name="T23" fmla="*/ 3868 h 418"/>
                <a:gd name="T24" fmla="*/ 7808 w 413"/>
                <a:gd name="T25" fmla="*/ 1883 h 418"/>
                <a:gd name="T26" fmla="*/ 6866 w 413"/>
                <a:gd name="T27" fmla="*/ 2556 h 418"/>
                <a:gd name="T28" fmla="*/ 5714 w 413"/>
                <a:gd name="T29" fmla="*/ 2459 h 418"/>
                <a:gd name="T30" fmla="*/ 6656 w 413"/>
                <a:gd name="T31" fmla="*/ 5474 h 418"/>
                <a:gd name="T32" fmla="*/ 6656 w 413"/>
                <a:gd name="T33" fmla="*/ 5474 h 418"/>
                <a:gd name="T34" fmla="*/ 6656 w 413"/>
                <a:gd name="T35" fmla="*/ 5474 h 418"/>
                <a:gd name="T36" fmla="*/ 6827 w 413"/>
                <a:gd name="T37" fmla="*/ 5684 h 418"/>
                <a:gd name="T38" fmla="*/ 8116 w 413"/>
                <a:gd name="T39" fmla="*/ 8408 h 418"/>
                <a:gd name="T40" fmla="*/ 7381 w 413"/>
                <a:gd name="T41" fmla="*/ 12373 h 418"/>
                <a:gd name="T42" fmla="*/ 5199 w 413"/>
                <a:gd name="T43" fmla="*/ 15235 h 418"/>
                <a:gd name="T44" fmla="*/ 3603 w 413"/>
                <a:gd name="T45" fmla="*/ 14719 h 418"/>
                <a:gd name="T46" fmla="*/ 2451 w 413"/>
                <a:gd name="T47" fmla="*/ 14719 h 418"/>
                <a:gd name="T48" fmla="*/ 994 w 413"/>
                <a:gd name="T49" fmla="*/ 13980 h 418"/>
                <a:gd name="T50" fmla="*/ 651 w 413"/>
                <a:gd name="T51" fmla="*/ 17062 h 41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3" h="418">
                  <a:moveTo>
                    <a:pt x="15" y="327"/>
                  </a:moveTo>
                  <a:cubicBezTo>
                    <a:pt x="24" y="329"/>
                    <a:pt x="30" y="333"/>
                    <a:pt x="35" y="339"/>
                  </a:cubicBezTo>
                  <a:cubicBezTo>
                    <a:pt x="42" y="347"/>
                    <a:pt x="47" y="363"/>
                    <a:pt x="59" y="372"/>
                  </a:cubicBezTo>
                  <a:cubicBezTo>
                    <a:pt x="82" y="391"/>
                    <a:pt x="98" y="388"/>
                    <a:pt x="117" y="389"/>
                  </a:cubicBezTo>
                  <a:cubicBezTo>
                    <a:pt x="137" y="390"/>
                    <a:pt x="137" y="408"/>
                    <a:pt x="195" y="413"/>
                  </a:cubicBezTo>
                  <a:cubicBezTo>
                    <a:pt x="253" y="418"/>
                    <a:pt x="370" y="325"/>
                    <a:pt x="392" y="219"/>
                  </a:cubicBezTo>
                  <a:cubicBezTo>
                    <a:pt x="413" y="113"/>
                    <a:pt x="399" y="26"/>
                    <a:pt x="324" y="8"/>
                  </a:cubicBezTo>
                  <a:cubicBezTo>
                    <a:pt x="288" y="0"/>
                    <a:pt x="258" y="14"/>
                    <a:pt x="237" y="36"/>
                  </a:cubicBezTo>
                  <a:cubicBezTo>
                    <a:pt x="224" y="50"/>
                    <a:pt x="216" y="71"/>
                    <a:pt x="209" y="75"/>
                  </a:cubicBezTo>
                  <a:cubicBezTo>
                    <a:pt x="206" y="76"/>
                    <a:pt x="204" y="76"/>
                    <a:pt x="201" y="74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193" y="70"/>
                    <a:pt x="187" y="54"/>
                    <a:pt x="182" y="36"/>
                  </a:cubicBezTo>
                  <a:cubicBezTo>
                    <a:pt x="182" y="42"/>
                    <a:pt x="174" y="45"/>
                    <a:pt x="160" y="49"/>
                  </a:cubicBezTo>
                  <a:cubicBezTo>
                    <a:pt x="147" y="54"/>
                    <a:pt x="135" y="54"/>
                    <a:pt x="133" y="47"/>
                  </a:cubicBezTo>
                  <a:cubicBezTo>
                    <a:pt x="137" y="69"/>
                    <a:pt x="144" y="91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7" y="106"/>
                    <a:pt x="158" y="108"/>
                    <a:pt x="159" y="109"/>
                  </a:cubicBezTo>
                  <a:cubicBezTo>
                    <a:pt x="184" y="133"/>
                    <a:pt x="192" y="136"/>
                    <a:pt x="189" y="161"/>
                  </a:cubicBezTo>
                  <a:cubicBezTo>
                    <a:pt x="185" y="185"/>
                    <a:pt x="177" y="215"/>
                    <a:pt x="172" y="237"/>
                  </a:cubicBezTo>
                  <a:cubicBezTo>
                    <a:pt x="165" y="264"/>
                    <a:pt x="152" y="290"/>
                    <a:pt x="121" y="292"/>
                  </a:cubicBezTo>
                  <a:cubicBezTo>
                    <a:pt x="97" y="293"/>
                    <a:pt x="100" y="285"/>
                    <a:pt x="84" y="282"/>
                  </a:cubicBezTo>
                  <a:cubicBezTo>
                    <a:pt x="68" y="279"/>
                    <a:pt x="66" y="285"/>
                    <a:pt x="57" y="282"/>
                  </a:cubicBezTo>
                  <a:cubicBezTo>
                    <a:pt x="53" y="281"/>
                    <a:pt x="41" y="273"/>
                    <a:pt x="23" y="268"/>
                  </a:cubicBezTo>
                  <a:cubicBezTo>
                    <a:pt x="12" y="271"/>
                    <a:pt x="0" y="322"/>
                    <a:pt x="15" y="327"/>
                  </a:cubicBezTo>
                  <a:close/>
                </a:path>
              </a:pathLst>
            </a:custGeom>
            <a:noFill/>
            <a:ln w="174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532" name="Group 29">
            <a:extLst>
              <a:ext uri="{FF2B5EF4-FFF2-40B4-BE49-F238E27FC236}">
                <a16:creationId xmlns:a16="http://schemas.microsoft.com/office/drawing/2014/main" id="{B77C089A-D52A-4ABC-A967-365C2182E737}"/>
              </a:ext>
            </a:extLst>
          </p:cNvPr>
          <p:cNvGrpSpPr>
            <a:grpSpLocks/>
          </p:cNvGrpSpPr>
          <p:nvPr/>
        </p:nvGrpSpPr>
        <p:grpSpPr bwMode="auto">
          <a:xfrm>
            <a:off x="2419350" y="3063875"/>
            <a:ext cx="1431925" cy="1404938"/>
            <a:chOff x="526" y="2299"/>
            <a:chExt cx="902" cy="885"/>
          </a:xfrm>
        </p:grpSpPr>
        <p:sp>
          <p:nvSpPr>
            <p:cNvPr id="22548" name="Freeform 30">
              <a:extLst>
                <a:ext uri="{FF2B5EF4-FFF2-40B4-BE49-F238E27FC236}">
                  <a16:creationId xmlns:a16="http://schemas.microsoft.com/office/drawing/2014/main" id="{1588DAE2-0BFD-4EAE-8730-262B8B145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304"/>
              <a:ext cx="95" cy="176"/>
            </a:xfrm>
            <a:custGeom>
              <a:avLst/>
              <a:gdLst>
                <a:gd name="T0" fmla="*/ 425 w 38"/>
                <a:gd name="T1" fmla="*/ 77 h 66"/>
                <a:gd name="T2" fmla="*/ 250 w 38"/>
                <a:gd name="T3" fmla="*/ 1173 h 66"/>
                <a:gd name="T4" fmla="*/ 425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7" y="4"/>
                  </a:moveTo>
                  <a:cubicBezTo>
                    <a:pt x="15" y="0"/>
                    <a:pt x="0" y="58"/>
                    <a:pt x="16" y="62"/>
                  </a:cubicBezTo>
                  <a:cubicBezTo>
                    <a:pt x="33" y="66"/>
                    <a:pt x="38" y="7"/>
                    <a:pt x="27" y="4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49" name="Freeform 31">
              <a:extLst>
                <a:ext uri="{FF2B5EF4-FFF2-40B4-BE49-F238E27FC236}">
                  <a16:creationId xmlns:a16="http://schemas.microsoft.com/office/drawing/2014/main" id="{BD86AE6F-50FE-480B-85A0-FDAD44C87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336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83 w 14"/>
                <a:gd name="T3" fmla="*/ 205 h 47"/>
                <a:gd name="T4" fmla="*/ 33 w 14"/>
                <a:gd name="T5" fmla="*/ 431 h 47"/>
                <a:gd name="T6" fmla="*/ 20 w 14"/>
                <a:gd name="T7" fmla="*/ 657 h 47"/>
                <a:gd name="T8" fmla="*/ 50 w 14"/>
                <a:gd name="T9" fmla="*/ 827 h 47"/>
                <a:gd name="T10" fmla="*/ 125 w 14"/>
                <a:gd name="T11" fmla="*/ 657 h 47"/>
                <a:gd name="T12" fmla="*/ 175 w 14"/>
                <a:gd name="T13" fmla="*/ 468 h 47"/>
                <a:gd name="T14" fmla="*/ 188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5" y="11"/>
                  </a:cubicBezTo>
                  <a:cubicBezTo>
                    <a:pt x="3" y="15"/>
                    <a:pt x="3" y="19"/>
                    <a:pt x="2" y="23"/>
                  </a:cubicBezTo>
                  <a:cubicBezTo>
                    <a:pt x="1" y="28"/>
                    <a:pt x="1" y="30"/>
                    <a:pt x="1" y="35"/>
                  </a:cubicBezTo>
                  <a:cubicBezTo>
                    <a:pt x="1" y="40"/>
                    <a:pt x="0" y="41"/>
                    <a:pt x="3" y="44"/>
                  </a:cubicBezTo>
                  <a:cubicBezTo>
                    <a:pt x="5" y="47"/>
                    <a:pt x="7" y="40"/>
                    <a:pt x="8" y="35"/>
                  </a:cubicBezTo>
                  <a:cubicBezTo>
                    <a:pt x="8" y="31"/>
                    <a:pt x="10" y="29"/>
                    <a:pt x="11" y="25"/>
                  </a:cubicBezTo>
                  <a:cubicBezTo>
                    <a:pt x="13" y="21"/>
                    <a:pt x="12" y="16"/>
                    <a:pt x="12" y="12"/>
                  </a:cubicBezTo>
                  <a:cubicBezTo>
                    <a:pt x="12" y="8"/>
                    <a:pt x="14" y="3"/>
                    <a:pt x="11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Freeform 32">
              <a:extLst>
                <a:ext uri="{FF2B5EF4-FFF2-40B4-BE49-F238E27FC236}">
                  <a16:creationId xmlns:a16="http://schemas.microsoft.com/office/drawing/2014/main" id="{BDB437DD-A7CA-4344-8631-6CF4D151B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299"/>
              <a:ext cx="902" cy="885"/>
            </a:xfrm>
            <a:custGeom>
              <a:avLst/>
              <a:gdLst>
                <a:gd name="T0" fmla="*/ 5382 w 361"/>
                <a:gd name="T1" fmla="*/ 6195 h 332"/>
                <a:gd name="T2" fmla="*/ 5382 w 361"/>
                <a:gd name="T3" fmla="*/ 6195 h 332"/>
                <a:gd name="T4" fmla="*/ 5632 w 361"/>
                <a:gd name="T5" fmla="*/ 4697 h 332"/>
                <a:gd name="T6" fmla="*/ 4787 w 361"/>
                <a:gd name="T7" fmla="*/ 3391 h 332"/>
                <a:gd name="T8" fmla="*/ 2571 w 361"/>
                <a:gd name="T9" fmla="*/ 3980 h 332"/>
                <a:gd name="T10" fmla="*/ 1199 w 361"/>
                <a:gd name="T11" fmla="*/ 3481 h 332"/>
                <a:gd name="T12" fmla="*/ 1467 w 361"/>
                <a:gd name="T13" fmla="*/ 1216 h 332"/>
                <a:gd name="T14" fmla="*/ 1729 w 361"/>
                <a:gd name="T15" fmla="*/ 1216 h 332"/>
                <a:gd name="T16" fmla="*/ 1874 w 361"/>
                <a:gd name="T17" fmla="*/ 93 h 332"/>
                <a:gd name="T18" fmla="*/ 605 w 361"/>
                <a:gd name="T19" fmla="*/ 477 h 332"/>
                <a:gd name="T20" fmla="*/ 62 w 361"/>
                <a:gd name="T21" fmla="*/ 2615 h 332"/>
                <a:gd name="T22" fmla="*/ 1749 w 361"/>
                <a:gd name="T23" fmla="*/ 5131 h 332"/>
                <a:gd name="T24" fmla="*/ 3870 w 361"/>
                <a:gd name="T25" fmla="*/ 4526 h 332"/>
                <a:gd name="T26" fmla="*/ 4600 w 361"/>
                <a:gd name="T27" fmla="*/ 5073 h 332"/>
                <a:gd name="T28" fmla="*/ 4508 w 361"/>
                <a:gd name="T29" fmla="*/ 5947 h 332"/>
                <a:gd name="T30" fmla="*/ 4508 w 361"/>
                <a:gd name="T31" fmla="*/ 5947 h 332"/>
                <a:gd name="T32" fmla="*/ 4912 w 361"/>
                <a:gd name="T33" fmla="*/ 6232 h 332"/>
                <a:gd name="T34" fmla="*/ 5382 w 361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1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59" y="299"/>
                    <a:pt x="361" y="268"/>
                    <a:pt x="361" y="248"/>
                  </a:cubicBezTo>
                  <a:cubicBezTo>
                    <a:pt x="360" y="222"/>
                    <a:pt x="349" y="191"/>
                    <a:pt x="307" y="179"/>
                  </a:cubicBezTo>
                  <a:cubicBezTo>
                    <a:pt x="264" y="167"/>
                    <a:pt x="209" y="197"/>
                    <a:pt x="165" y="210"/>
                  </a:cubicBezTo>
                  <a:cubicBezTo>
                    <a:pt x="124" y="222"/>
                    <a:pt x="101" y="228"/>
                    <a:pt x="77" y="184"/>
                  </a:cubicBezTo>
                  <a:cubicBezTo>
                    <a:pt x="48" y="123"/>
                    <a:pt x="65" y="68"/>
                    <a:pt x="94" y="64"/>
                  </a:cubicBezTo>
                  <a:cubicBezTo>
                    <a:pt x="100" y="63"/>
                    <a:pt x="106" y="63"/>
                    <a:pt x="111" y="64"/>
                  </a:cubicBezTo>
                  <a:cubicBezTo>
                    <a:pt x="96" y="59"/>
                    <a:pt x="109" y="8"/>
                    <a:pt x="120" y="5"/>
                  </a:cubicBezTo>
                  <a:cubicBezTo>
                    <a:pt x="99" y="0"/>
                    <a:pt x="69" y="0"/>
                    <a:pt x="39" y="25"/>
                  </a:cubicBezTo>
                  <a:cubicBezTo>
                    <a:pt x="10" y="49"/>
                    <a:pt x="0" y="93"/>
                    <a:pt x="4" y="138"/>
                  </a:cubicBezTo>
                  <a:cubicBezTo>
                    <a:pt x="7" y="169"/>
                    <a:pt x="36" y="269"/>
                    <a:pt x="112" y="271"/>
                  </a:cubicBezTo>
                  <a:cubicBezTo>
                    <a:pt x="155" y="274"/>
                    <a:pt x="202" y="258"/>
                    <a:pt x="248" y="239"/>
                  </a:cubicBezTo>
                  <a:cubicBezTo>
                    <a:pt x="276" y="227"/>
                    <a:pt x="298" y="229"/>
                    <a:pt x="295" y="268"/>
                  </a:cubicBezTo>
                  <a:cubicBezTo>
                    <a:pt x="294" y="286"/>
                    <a:pt x="292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89" y="321"/>
                    <a:pt x="301" y="327"/>
                    <a:pt x="315" y="329"/>
                  </a:cubicBezTo>
                  <a:cubicBezTo>
                    <a:pt x="329" y="332"/>
                    <a:pt x="341" y="332"/>
                    <a:pt x="34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Freeform 33">
              <a:extLst>
                <a:ext uri="{FF2B5EF4-FFF2-40B4-BE49-F238E27FC236}">
                  <a16:creationId xmlns:a16="http://schemas.microsoft.com/office/drawing/2014/main" id="{35C7FAB8-0452-4C16-9D1D-03F5276A7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" y="2355"/>
              <a:ext cx="140" cy="309"/>
            </a:xfrm>
            <a:custGeom>
              <a:avLst/>
              <a:gdLst>
                <a:gd name="T0" fmla="*/ 875 w 56"/>
                <a:gd name="T1" fmla="*/ 0 h 116"/>
                <a:gd name="T2" fmla="*/ 113 w 56"/>
                <a:gd name="T3" fmla="*/ 2192 h 116"/>
                <a:gd name="T4" fmla="*/ 875 w 56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16">
                  <a:moveTo>
                    <a:pt x="56" y="0"/>
                  </a:moveTo>
                  <a:cubicBezTo>
                    <a:pt x="40" y="7"/>
                    <a:pt x="0" y="31"/>
                    <a:pt x="7" y="116"/>
                  </a:cubicBezTo>
                  <a:cubicBezTo>
                    <a:pt x="7" y="91"/>
                    <a:pt x="16" y="25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Freeform 34">
              <a:extLst>
                <a:ext uri="{FF2B5EF4-FFF2-40B4-BE49-F238E27FC236}">
                  <a16:creationId xmlns:a16="http://schemas.microsoft.com/office/drawing/2014/main" id="{E13735E7-BEC7-411D-AB46-088A3E54B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2877"/>
              <a:ext cx="440" cy="134"/>
            </a:xfrm>
            <a:custGeom>
              <a:avLst/>
              <a:gdLst>
                <a:gd name="T0" fmla="*/ 0 w 176"/>
                <a:gd name="T1" fmla="*/ 906 h 50"/>
                <a:gd name="T2" fmla="*/ 1613 w 176"/>
                <a:gd name="T3" fmla="*/ 539 h 50"/>
                <a:gd name="T4" fmla="*/ 2750 w 176"/>
                <a:gd name="T5" fmla="*/ 287 h 50"/>
                <a:gd name="T6" fmla="*/ 1908 w 176"/>
                <a:gd name="T7" fmla="*/ 230 h 50"/>
                <a:gd name="T8" fmla="*/ 0 w 176"/>
                <a:gd name="T9" fmla="*/ 90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50">
                  <a:moveTo>
                    <a:pt x="0" y="47"/>
                  </a:moveTo>
                  <a:cubicBezTo>
                    <a:pt x="25" y="50"/>
                    <a:pt x="54" y="47"/>
                    <a:pt x="103" y="28"/>
                  </a:cubicBezTo>
                  <a:cubicBezTo>
                    <a:pt x="152" y="10"/>
                    <a:pt x="170" y="8"/>
                    <a:pt x="176" y="15"/>
                  </a:cubicBezTo>
                  <a:cubicBezTo>
                    <a:pt x="163" y="0"/>
                    <a:pt x="154" y="2"/>
                    <a:pt x="122" y="12"/>
                  </a:cubicBezTo>
                  <a:cubicBezTo>
                    <a:pt x="90" y="22"/>
                    <a:pt x="61" y="44"/>
                    <a:pt x="0" y="4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Freeform 35">
              <a:extLst>
                <a:ext uri="{FF2B5EF4-FFF2-40B4-BE49-F238E27FC236}">
                  <a16:creationId xmlns:a16="http://schemas.microsoft.com/office/drawing/2014/main" id="{C377A555-B70A-4EA6-932E-C7978D8D2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2752"/>
              <a:ext cx="518" cy="165"/>
            </a:xfrm>
            <a:custGeom>
              <a:avLst/>
              <a:gdLst>
                <a:gd name="T0" fmla="*/ 0 w 207"/>
                <a:gd name="T1" fmla="*/ 1019 h 62"/>
                <a:gd name="T2" fmla="*/ 1567 w 207"/>
                <a:gd name="T3" fmla="*/ 532 h 62"/>
                <a:gd name="T4" fmla="*/ 3243 w 207"/>
                <a:gd name="T5" fmla="*/ 431 h 62"/>
                <a:gd name="T6" fmla="*/ 1521 w 207"/>
                <a:gd name="T7" fmla="*/ 716 h 62"/>
                <a:gd name="T8" fmla="*/ 0 w 207"/>
                <a:gd name="T9" fmla="*/ 101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62">
                  <a:moveTo>
                    <a:pt x="0" y="54"/>
                  </a:moveTo>
                  <a:cubicBezTo>
                    <a:pt x="18" y="62"/>
                    <a:pt x="67" y="40"/>
                    <a:pt x="100" y="28"/>
                  </a:cubicBezTo>
                  <a:cubicBezTo>
                    <a:pt x="134" y="16"/>
                    <a:pt x="171" y="0"/>
                    <a:pt x="207" y="23"/>
                  </a:cubicBezTo>
                  <a:cubicBezTo>
                    <a:pt x="184" y="11"/>
                    <a:pt x="159" y="16"/>
                    <a:pt x="97" y="38"/>
                  </a:cubicBezTo>
                  <a:cubicBezTo>
                    <a:pt x="35" y="60"/>
                    <a:pt x="8" y="58"/>
                    <a:pt x="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Freeform 36">
              <a:extLst>
                <a:ext uri="{FF2B5EF4-FFF2-40B4-BE49-F238E27FC236}">
                  <a16:creationId xmlns:a16="http://schemas.microsoft.com/office/drawing/2014/main" id="{B084D497-21D9-4555-970D-B37A5FD51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888"/>
              <a:ext cx="55" cy="91"/>
            </a:xfrm>
            <a:custGeom>
              <a:avLst/>
              <a:gdLst>
                <a:gd name="T0" fmla="*/ 0 w 22"/>
                <a:gd name="T1" fmla="*/ 0 h 34"/>
                <a:gd name="T2" fmla="*/ 345 w 22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15" y="0"/>
                    <a:pt x="22" y="21"/>
                    <a:pt x="22" y="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Freeform 37">
              <a:extLst>
                <a:ext uri="{FF2B5EF4-FFF2-40B4-BE49-F238E27FC236}">
                  <a16:creationId xmlns:a16="http://schemas.microsoft.com/office/drawing/2014/main" id="{39E3D65E-54F6-484A-B768-AF731A2D5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883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Freeform 38">
              <a:extLst>
                <a:ext uri="{FF2B5EF4-FFF2-40B4-BE49-F238E27FC236}">
                  <a16:creationId xmlns:a16="http://schemas.microsoft.com/office/drawing/2014/main" id="{D8E8C4BB-5495-4055-BEE8-959BFE610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304"/>
              <a:ext cx="95" cy="176"/>
            </a:xfrm>
            <a:custGeom>
              <a:avLst/>
              <a:gdLst>
                <a:gd name="T0" fmla="*/ 425 w 38"/>
                <a:gd name="T1" fmla="*/ 77 h 66"/>
                <a:gd name="T2" fmla="*/ 250 w 38"/>
                <a:gd name="T3" fmla="*/ 1173 h 66"/>
                <a:gd name="T4" fmla="*/ 425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7" y="4"/>
                  </a:moveTo>
                  <a:cubicBezTo>
                    <a:pt x="15" y="0"/>
                    <a:pt x="0" y="58"/>
                    <a:pt x="16" y="62"/>
                  </a:cubicBezTo>
                  <a:cubicBezTo>
                    <a:pt x="33" y="66"/>
                    <a:pt x="38" y="7"/>
                    <a:pt x="27" y="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Freeform 39">
              <a:extLst>
                <a:ext uri="{FF2B5EF4-FFF2-40B4-BE49-F238E27FC236}">
                  <a16:creationId xmlns:a16="http://schemas.microsoft.com/office/drawing/2014/main" id="{9E6E47B9-717B-4B3A-BAA8-3A91EEA76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" y="2336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83 w 14"/>
                <a:gd name="T3" fmla="*/ 205 h 47"/>
                <a:gd name="T4" fmla="*/ 33 w 14"/>
                <a:gd name="T5" fmla="*/ 431 h 47"/>
                <a:gd name="T6" fmla="*/ 20 w 14"/>
                <a:gd name="T7" fmla="*/ 657 h 47"/>
                <a:gd name="T8" fmla="*/ 50 w 14"/>
                <a:gd name="T9" fmla="*/ 827 h 47"/>
                <a:gd name="T10" fmla="*/ 125 w 14"/>
                <a:gd name="T11" fmla="*/ 657 h 47"/>
                <a:gd name="T12" fmla="*/ 175 w 14"/>
                <a:gd name="T13" fmla="*/ 468 h 47"/>
                <a:gd name="T14" fmla="*/ 188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5" y="11"/>
                  </a:cubicBezTo>
                  <a:cubicBezTo>
                    <a:pt x="3" y="15"/>
                    <a:pt x="3" y="19"/>
                    <a:pt x="2" y="23"/>
                  </a:cubicBezTo>
                  <a:cubicBezTo>
                    <a:pt x="1" y="28"/>
                    <a:pt x="1" y="30"/>
                    <a:pt x="1" y="35"/>
                  </a:cubicBezTo>
                  <a:cubicBezTo>
                    <a:pt x="1" y="40"/>
                    <a:pt x="0" y="41"/>
                    <a:pt x="3" y="44"/>
                  </a:cubicBezTo>
                  <a:cubicBezTo>
                    <a:pt x="5" y="47"/>
                    <a:pt x="7" y="40"/>
                    <a:pt x="8" y="35"/>
                  </a:cubicBezTo>
                  <a:cubicBezTo>
                    <a:pt x="8" y="31"/>
                    <a:pt x="10" y="29"/>
                    <a:pt x="11" y="25"/>
                  </a:cubicBezTo>
                  <a:cubicBezTo>
                    <a:pt x="13" y="21"/>
                    <a:pt x="12" y="16"/>
                    <a:pt x="12" y="12"/>
                  </a:cubicBezTo>
                  <a:cubicBezTo>
                    <a:pt x="12" y="8"/>
                    <a:pt x="14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Freeform 40">
              <a:extLst>
                <a:ext uri="{FF2B5EF4-FFF2-40B4-BE49-F238E27FC236}">
                  <a16:creationId xmlns:a16="http://schemas.microsoft.com/office/drawing/2014/main" id="{E5B412EE-D3ED-4A14-B7E2-041C0718B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299"/>
              <a:ext cx="902" cy="885"/>
            </a:xfrm>
            <a:custGeom>
              <a:avLst/>
              <a:gdLst>
                <a:gd name="T0" fmla="*/ 5382 w 361"/>
                <a:gd name="T1" fmla="*/ 6195 h 332"/>
                <a:gd name="T2" fmla="*/ 5382 w 361"/>
                <a:gd name="T3" fmla="*/ 6195 h 332"/>
                <a:gd name="T4" fmla="*/ 5632 w 361"/>
                <a:gd name="T5" fmla="*/ 4697 h 332"/>
                <a:gd name="T6" fmla="*/ 4787 w 361"/>
                <a:gd name="T7" fmla="*/ 3391 h 332"/>
                <a:gd name="T8" fmla="*/ 2571 w 361"/>
                <a:gd name="T9" fmla="*/ 3980 h 332"/>
                <a:gd name="T10" fmla="*/ 1199 w 361"/>
                <a:gd name="T11" fmla="*/ 3481 h 332"/>
                <a:gd name="T12" fmla="*/ 1467 w 361"/>
                <a:gd name="T13" fmla="*/ 1216 h 332"/>
                <a:gd name="T14" fmla="*/ 1729 w 361"/>
                <a:gd name="T15" fmla="*/ 1216 h 332"/>
                <a:gd name="T16" fmla="*/ 1874 w 361"/>
                <a:gd name="T17" fmla="*/ 93 h 332"/>
                <a:gd name="T18" fmla="*/ 605 w 361"/>
                <a:gd name="T19" fmla="*/ 477 h 332"/>
                <a:gd name="T20" fmla="*/ 62 w 361"/>
                <a:gd name="T21" fmla="*/ 2615 h 332"/>
                <a:gd name="T22" fmla="*/ 1749 w 361"/>
                <a:gd name="T23" fmla="*/ 5131 h 332"/>
                <a:gd name="T24" fmla="*/ 3870 w 361"/>
                <a:gd name="T25" fmla="*/ 4526 h 332"/>
                <a:gd name="T26" fmla="*/ 4600 w 361"/>
                <a:gd name="T27" fmla="*/ 5073 h 332"/>
                <a:gd name="T28" fmla="*/ 4508 w 361"/>
                <a:gd name="T29" fmla="*/ 5947 h 332"/>
                <a:gd name="T30" fmla="*/ 4508 w 361"/>
                <a:gd name="T31" fmla="*/ 5947 h 332"/>
                <a:gd name="T32" fmla="*/ 4912 w 361"/>
                <a:gd name="T33" fmla="*/ 6232 h 332"/>
                <a:gd name="T34" fmla="*/ 5382 w 361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1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59" y="299"/>
                    <a:pt x="361" y="268"/>
                    <a:pt x="361" y="248"/>
                  </a:cubicBezTo>
                  <a:cubicBezTo>
                    <a:pt x="360" y="222"/>
                    <a:pt x="349" y="191"/>
                    <a:pt x="307" y="179"/>
                  </a:cubicBezTo>
                  <a:cubicBezTo>
                    <a:pt x="264" y="167"/>
                    <a:pt x="209" y="197"/>
                    <a:pt x="165" y="210"/>
                  </a:cubicBezTo>
                  <a:cubicBezTo>
                    <a:pt x="124" y="222"/>
                    <a:pt x="101" y="228"/>
                    <a:pt x="77" y="184"/>
                  </a:cubicBezTo>
                  <a:cubicBezTo>
                    <a:pt x="48" y="123"/>
                    <a:pt x="65" y="68"/>
                    <a:pt x="94" y="64"/>
                  </a:cubicBezTo>
                  <a:cubicBezTo>
                    <a:pt x="100" y="63"/>
                    <a:pt x="106" y="63"/>
                    <a:pt x="111" y="64"/>
                  </a:cubicBezTo>
                  <a:cubicBezTo>
                    <a:pt x="96" y="59"/>
                    <a:pt x="109" y="8"/>
                    <a:pt x="120" y="5"/>
                  </a:cubicBezTo>
                  <a:cubicBezTo>
                    <a:pt x="99" y="0"/>
                    <a:pt x="69" y="0"/>
                    <a:pt x="39" y="25"/>
                  </a:cubicBezTo>
                  <a:cubicBezTo>
                    <a:pt x="10" y="49"/>
                    <a:pt x="0" y="93"/>
                    <a:pt x="4" y="138"/>
                  </a:cubicBezTo>
                  <a:cubicBezTo>
                    <a:pt x="7" y="169"/>
                    <a:pt x="36" y="269"/>
                    <a:pt x="112" y="271"/>
                  </a:cubicBezTo>
                  <a:cubicBezTo>
                    <a:pt x="155" y="274"/>
                    <a:pt x="202" y="258"/>
                    <a:pt x="248" y="239"/>
                  </a:cubicBezTo>
                  <a:cubicBezTo>
                    <a:pt x="276" y="227"/>
                    <a:pt x="298" y="229"/>
                    <a:pt x="295" y="268"/>
                  </a:cubicBezTo>
                  <a:cubicBezTo>
                    <a:pt x="294" y="286"/>
                    <a:pt x="292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89" y="321"/>
                    <a:pt x="301" y="327"/>
                    <a:pt x="315" y="329"/>
                  </a:cubicBezTo>
                  <a:cubicBezTo>
                    <a:pt x="329" y="332"/>
                    <a:pt x="341" y="332"/>
                    <a:pt x="345" y="32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606" name="Text Box 41">
            <a:extLst>
              <a:ext uri="{FF2B5EF4-FFF2-40B4-BE49-F238E27FC236}">
                <a16:creationId xmlns:a16="http://schemas.microsoft.com/office/drawing/2014/main" id="{CDC3F830-C09E-4394-9515-EF35927064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14850" y="4041775"/>
            <a:ext cx="1050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Duodenum</a:t>
            </a:r>
          </a:p>
        </p:txBody>
      </p:sp>
      <p:sp>
        <p:nvSpPr>
          <p:cNvPr id="25607" name="Line 42">
            <a:extLst>
              <a:ext uri="{FF2B5EF4-FFF2-40B4-BE49-F238E27FC236}">
                <a16:creationId xmlns:a16="http://schemas.microsoft.com/office/drawing/2014/main" id="{FF78A2DC-0D0E-46AF-99BB-4BC00EFAD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3325" y="4186238"/>
            <a:ext cx="8382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8" name="Line 43">
            <a:extLst>
              <a:ext uri="{FF2B5EF4-FFF2-40B4-BE49-F238E27FC236}">
                <a16:creationId xmlns:a16="http://schemas.microsoft.com/office/drawing/2014/main" id="{C626434C-4F37-473E-A85C-5268C95F7725}"/>
              </a:ext>
            </a:extLst>
          </p:cNvPr>
          <p:cNvSpPr>
            <a:spLocks noChangeShapeType="1"/>
          </p:cNvSpPr>
          <p:nvPr/>
        </p:nvSpPr>
        <p:spPr bwMode="auto">
          <a:xfrm>
            <a:off x="4819650" y="1766888"/>
            <a:ext cx="762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09" name="Text Box 44">
            <a:extLst>
              <a:ext uri="{FF2B5EF4-FFF2-40B4-BE49-F238E27FC236}">
                <a16:creationId xmlns:a16="http://schemas.microsoft.com/office/drawing/2014/main" id="{C6C89143-5417-4C55-B098-B57F86F164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4500" y="1603375"/>
            <a:ext cx="7747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Fundus</a:t>
            </a:r>
          </a:p>
        </p:txBody>
      </p:sp>
      <p:sp>
        <p:nvSpPr>
          <p:cNvPr id="25610" name="Line 45">
            <a:extLst>
              <a:ext uri="{FF2B5EF4-FFF2-40B4-BE49-F238E27FC236}">
                <a16:creationId xmlns:a16="http://schemas.microsoft.com/office/drawing/2014/main" id="{60EF9038-CD6C-48B4-A2EF-13ED7C3647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7050" y="1766888"/>
            <a:ext cx="8382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11" name="Text Box 46">
            <a:extLst>
              <a:ext uri="{FF2B5EF4-FFF2-40B4-BE49-F238E27FC236}">
                <a16:creationId xmlns:a16="http://schemas.microsoft.com/office/drawing/2014/main" id="{7FF559F5-3DDC-467C-BC9B-020E4AEDBA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62163" y="1593850"/>
            <a:ext cx="10715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Esophagus</a:t>
            </a:r>
          </a:p>
        </p:txBody>
      </p:sp>
      <p:sp>
        <p:nvSpPr>
          <p:cNvPr id="25612" name="Line 47">
            <a:extLst>
              <a:ext uri="{FF2B5EF4-FFF2-40B4-BE49-F238E27FC236}">
                <a16:creationId xmlns:a16="http://schemas.microsoft.com/office/drawing/2014/main" id="{CB66FE62-9FBA-49E5-B094-FD27B2490C0E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4850" y="2528888"/>
            <a:ext cx="10668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13" name="Text Box 48">
            <a:extLst>
              <a:ext uri="{FF2B5EF4-FFF2-40B4-BE49-F238E27FC236}">
                <a16:creationId xmlns:a16="http://schemas.microsoft.com/office/drawing/2014/main" id="{91BC607B-2940-4A92-B715-7B0548C34A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4975" y="2374900"/>
            <a:ext cx="5889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Body</a:t>
            </a:r>
          </a:p>
        </p:txBody>
      </p:sp>
      <p:sp>
        <p:nvSpPr>
          <p:cNvPr id="25614" name="Line 49">
            <a:extLst>
              <a:ext uri="{FF2B5EF4-FFF2-40B4-BE49-F238E27FC236}">
                <a16:creationId xmlns:a16="http://schemas.microsoft.com/office/drawing/2014/main" id="{3630843D-4916-4078-B87E-F85364BDC93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8050" y="3595688"/>
            <a:ext cx="16002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15" name="Text Box 50">
            <a:extLst>
              <a:ext uri="{FF2B5EF4-FFF2-40B4-BE49-F238E27FC236}">
                <a16:creationId xmlns:a16="http://schemas.microsoft.com/office/drawing/2014/main" id="{33CCCFA7-596B-47A0-809A-3B05258D28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70463" y="3443288"/>
            <a:ext cx="10922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Pyloric Den</a:t>
            </a:r>
          </a:p>
        </p:txBody>
      </p:sp>
      <p:sp>
        <p:nvSpPr>
          <p:cNvPr id="25616" name="Line 51">
            <a:extLst>
              <a:ext uri="{FF2B5EF4-FFF2-40B4-BE49-F238E27FC236}">
                <a16:creationId xmlns:a16="http://schemas.microsoft.com/office/drawing/2014/main" id="{B4776F65-D0AD-46DF-8108-D273AB343EC2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2225" y="2709863"/>
            <a:ext cx="762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5617" name="Text Box 52">
            <a:extLst>
              <a:ext uri="{FF2B5EF4-FFF2-40B4-BE49-F238E27FC236}">
                <a16:creationId xmlns:a16="http://schemas.microsoft.com/office/drawing/2014/main" id="{2E148DBB-8B94-4911-B6B7-19FEA2CD64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0" y="2555875"/>
            <a:ext cx="7762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Pylorus</a:t>
            </a:r>
          </a:p>
        </p:txBody>
      </p:sp>
      <p:sp>
        <p:nvSpPr>
          <p:cNvPr id="25618" name="Line 53">
            <a:extLst>
              <a:ext uri="{FF2B5EF4-FFF2-40B4-BE49-F238E27FC236}">
                <a16:creationId xmlns:a16="http://schemas.microsoft.com/office/drawing/2014/main" id="{B1E8A540-3A00-4C0E-8FAD-D05E5AC4CF0B}"/>
              </a:ext>
            </a:extLst>
          </p:cNvPr>
          <p:cNvSpPr>
            <a:spLocks noChangeShapeType="1"/>
          </p:cNvSpPr>
          <p:nvPr/>
        </p:nvSpPr>
        <p:spPr bwMode="auto">
          <a:xfrm>
            <a:off x="3324225" y="2700338"/>
            <a:ext cx="0" cy="38100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pic>
        <p:nvPicPr>
          <p:cNvPr id="22546" name="Picture 54" descr="C:\Documents and Settings\asdr_cb\Bureau\cliparts\estomac_coupe.emf">
            <a:extLst>
              <a:ext uri="{FF2B5EF4-FFF2-40B4-BE49-F238E27FC236}">
                <a16:creationId xmlns:a16="http://schemas.microsoft.com/office/drawing/2014/main" id="{548C8444-468C-408E-A1BF-C5A1EFD42F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43813" y="1497013"/>
            <a:ext cx="2209800" cy="2446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547" name="Picture 55" descr="C:\Documents and Settings\asdr_cb\Bureau\cliparts\duodenum_coupe.emf">
            <a:extLst>
              <a:ext uri="{FF2B5EF4-FFF2-40B4-BE49-F238E27FC236}">
                <a16:creationId xmlns:a16="http://schemas.microsoft.com/office/drawing/2014/main" id="{9FF27C2E-BF21-4091-AE29-AD9F85A13A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58025" y="3116263"/>
            <a:ext cx="1428750" cy="1397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990E7423-C816-437E-A6DC-0CB6013E598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Lymphatic system of the stomach</a:t>
            </a:r>
          </a:p>
        </p:txBody>
      </p:sp>
      <p:grpSp>
        <p:nvGrpSpPr>
          <p:cNvPr id="23554" name="Group 3">
            <a:extLst>
              <a:ext uri="{FF2B5EF4-FFF2-40B4-BE49-F238E27FC236}">
                <a16:creationId xmlns:a16="http://schemas.microsoft.com/office/drawing/2014/main" id="{A37F71A5-5E5E-4D75-A4A0-83C9B79C39E0}"/>
              </a:ext>
            </a:extLst>
          </p:cNvPr>
          <p:cNvGrpSpPr>
            <a:grpSpLocks/>
          </p:cNvGrpSpPr>
          <p:nvPr/>
        </p:nvGrpSpPr>
        <p:grpSpPr bwMode="auto">
          <a:xfrm>
            <a:off x="4086225" y="1571625"/>
            <a:ext cx="4213225" cy="4953000"/>
            <a:chOff x="1614" y="823"/>
            <a:chExt cx="2654" cy="3120"/>
          </a:xfrm>
        </p:grpSpPr>
        <p:grpSp>
          <p:nvGrpSpPr>
            <p:cNvPr id="23555" name="Group 4">
              <a:extLst>
                <a:ext uri="{FF2B5EF4-FFF2-40B4-BE49-F238E27FC236}">
                  <a16:creationId xmlns:a16="http://schemas.microsoft.com/office/drawing/2014/main" id="{10C31E7E-A24B-42D1-A0CF-4AAA8E43B3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14" y="823"/>
              <a:ext cx="2654" cy="3120"/>
              <a:chOff x="1614" y="823"/>
              <a:chExt cx="2654" cy="3120"/>
            </a:xfrm>
          </p:grpSpPr>
          <p:sp>
            <p:nvSpPr>
              <p:cNvPr id="23632" name="Freeform 5">
                <a:extLst>
                  <a:ext uri="{FF2B5EF4-FFF2-40B4-BE49-F238E27FC236}">
                    <a16:creationId xmlns:a16="http://schemas.microsoft.com/office/drawing/2014/main" id="{41B8072D-DB64-4F68-BEB5-42B7B226D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870"/>
                <a:ext cx="2654" cy="3073"/>
              </a:xfrm>
              <a:custGeom>
                <a:avLst/>
                <a:gdLst>
                  <a:gd name="T0" fmla="*/ 5765 w 1191"/>
                  <a:gd name="T1" fmla="*/ 0 h 1293"/>
                  <a:gd name="T2" fmla="*/ 6451 w 1191"/>
                  <a:gd name="T3" fmla="*/ 3394 h 1293"/>
                  <a:gd name="T4" fmla="*/ 8840 w 1191"/>
                  <a:gd name="T5" fmla="*/ 1571 h 1293"/>
                  <a:gd name="T6" fmla="*/ 12027 w 1191"/>
                  <a:gd name="T7" fmla="*/ 8834 h 1293"/>
                  <a:gd name="T8" fmla="*/ 3461 w 1191"/>
                  <a:gd name="T9" fmla="*/ 12511 h 1293"/>
                  <a:gd name="T10" fmla="*/ 2821 w 1191"/>
                  <a:gd name="T11" fmla="*/ 11722 h 1293"/>
                  <a:gd name="T12" fmla="*/ 1406 w 1191"/>
                  <a:gd name="T13" fmla="*/ 14911 h 1293"/>
                  <a:gd name="T14" fmla="*/ 223 w 1191"/>
                  <a:gd name="T15" fmla="*/ 14911 h 1293"/>
                  <a:gd name="T16" fmla="*/ 2215 w 1191"/>
                  <a:gd name="T17" fmla="*/ 10217 h 1293"/>
                  <a:gd name="T18" fmla="*/ 3666 w 1191"/>
                  <a:gd name="T19" fmla="*/ 10122 h 1293"/>
                  <a:gd name="T20" fmla="*/ 4911 w 1191"/>
                  <a:gd name="T21" fmla="*/ 9556 h 1293"/>
                  <a:gd name="T22" fmla="*/ 6052 w 1191"/>
                  <a:gd name="T23" fmla="*/ 7722 h 1293"/>
                  <a:gd name="T24" fmla="*/ 5575 w 1191"/>
                  <a:gd name="T25" fmla="*/ 5224 h 1293"/>
                  <a:gd name="T26" fmla="*/ 4495 w 1191"/>
                  <a:gd name="T27" fmla="*/ 57 h 1293"/>
                  <a:gd name="T28" fmla="*/ 5765 w 1191"/>
                  <a:gd name="T29" fmla="*/ 0 h 1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1" h="1293">
                    <a:moveTo>
                      <a:pt x="521" y="0"/>
                    </a:moveTo>
                    <a:cubicBezTo>
                      <a:pt x="521" y="0"/>
                      <a:pt x="514" y="246"/>
                      <a:pt x="583" y="253"/>
                    </a:cubicBezTo>
                    <a:cubicBezTo>
                      <a:pt x="609" y="256"/>
                      <a:pt x="662" y="117"/>
                      <a:pt x="799" y="117"/>
                    </a:cubicBezTo>
                    <a:cubicBezTo>
                      <a:pt x="935" y="117"/>
                      <a:pt x="1191" y="262"/>
                      <a:pt x="1087" y="658"/>
                    </a:cubicBezTo>
                    <a:cubicBezTo>
                      <a:pt x="983" y="1054"/>
                      <a:pt x="571" y="1293"/>
                      <a:pt x="313" y="932"/>
                    </a:cubicBezTo>
                    <a:cubicBezTo>
                      <a:pt x="291" y="902"/>
                      <a:pt x="277" y="878"/>
                      <a:pt x="255" y="873"/>
                    </a:cubicBezTo>
                    <a:cubicBezTo>
                      <a:pt x="234" y="867"/>
                      <a:pt x="121" y="843"/>
                      <a:pt x="127" y="1111"/>
                    </a:cubicBezTo>
                    <a:cubicBezTo>
                      <a:pt x="127" y="1111"/>
                      <a:pt x="76" y="1167"/>
                      <a:pt x="20" y="1111"/>
                    </a:cubicBezTo>
                    <a:cubicBezTo>
                      <a:pt x="20" y="1111"/>
                      <a:pt x="0" y="797"/>
                      <a:pt x="200" y="761"/>
                    </a:cubicBezTo>
                    <a:cubicBezTo>
                      <a:pt x="272" y="747"/>
                      <a:pt x="290" y="778"/>
                      <a:pt x="331" y="754"/>
                    </a:cubicBezTo>
                    <a:cubicBezTo>
                      <a:pt x="372" y="730"/>
                      <a:pt x="398" y="710"/>
                      <a:pt x="444" y="712"/>
                    </a:cubicBezTo>
                    <a:cubicBezTo>
                      <a:pt x="491" y="713"/>
                      <a:pt x="557" y="695"/>
                      <a:pt x="547" y="575"/>
                    </a:cubicBezTo>
                    <a:cubicBezTo>
                      <a:pt x="536" y="455"/>
                      <a:pt x="544" y="427"/>
                      <a:pt x="504" y="389"/>
                    </a:cubicBezTo>
                    <a:cubicBezTo>
                      <a:pt x="464" y="350"/>
                      <a:pt x="393" y="236"/>
                      <a:pt x="406" y="4"/>
                    </a:cubicBezTo>
                    <a:lnTo>
                      <a:pt x="521" y="0"/>
                    </a:lnTo>
                    <a:close/>
                  </a:path>
                </a:pathLst>
              </a:custGeom>
              <a:solidFill>
                <a:srgbClr val="F7C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3" name="Freeform 6">
                <a:extLst>
                  <a:ext uri="{FF2B5EF4-FFF2-40B4-BE49-F238E27FC236}">
                    <a16:creationId xmlns:a16="http://schemas.microsoft.com/office/drawing/2014/main" id="{FC7C7527-3DAB-482F-B6F0-AB423F9F0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875"/>
                <a:ext cx="1426" cy="2699"/>
              </a:xfrm>
              <a:custGeom>
                <a:avLst/>
                <a:gdLst>
                  <a:gd name="T0" fmla="*/ 7059 w 640"/>
                  <a:gd name="T1" fmla="*/ 7270 h 1136"/>
                  <a:gd name="T2" fmla="*/ 5873 w 640"/>
                  <a:gd name="T3" fmla="*/ 4804 h 1136"/>
                  <a:gd name="T4" fmla="*/ 5078 w 640"/>
                  <a:gd name="T5" fmla="*/ 2376 h 1136"/>
                  <a:gd name="T6" fmla="*/ 5178 w 640"/>
                  <a:gd name="T7" fmla="*/ 0 h 1136"/>
                  <a:gd name="T8" fmla="*/ 4492 w 640"/>
                  <a:gd name="T9" fmla="*/ 29 h 1136"/>
                  <a:gd name="T10" fmla="*/ 5575 w 640"/>
                  <a:gd name="T11" fmla="*/ 5187 h 1136"/>
                  <a:gd name="T12" fmla="*/ 6052 w 640"/>
                  <a:gd name="T13" fmla="*/ 7684 h 1136"/>
                  <a:gd name="T14" fmla="*/ 4911 w 640"/>
                  <a:gd name="T15" fmla="*/ 9523 h 1136"/>
                  <a:gd name="T16" fmla="*/ 3663 w 640"/>
                  <a:gd name="T17" fmla="*/ 10088 h 1136"/>
                  <a:gd name="T18" fmla="*/ 2215 w 640"/>
                  <a:gd name="T19" fmla="*/ 10178 h 1136"/>
                  <a:gd name="T20" fmla="*/ 223 w 640"/>
                  <a:gd name="T21" fmla="*/ 14873 h 1136"/>
                  <a:gd name="T22" fmla="*/ 893 w 640"/>
                  <a:gd name="T23" fmla="*/ 15196 h 1136"/>
                  <a:gd name="T24" fmla="*/ 963 w 640"/>
                  <a:gd name="T25" fmla="*/ 14027 h 1136"/>
                  <a:gd name="T26" fmla="*/ 1936 w 640"/>
                  <a:gd name="T27" fmla="*/ 10984 h 1136"/>
                  <a:gd name="T28" fmla="*/ 4236 w 640"/>
                  <a:gd name="T29" fmla="*/ 10753 h 1136"/>
                  <a:gd name="T30" fmla="*/ 6493 w 640"/>
                  <a:gd name="T31" fmla="*/ 10461 h 1136"/>
                  <a:gd name="T32" fmla="*/ 6847 w 640"/>
                  <a:gd name="T33" fmla="*/ 8919 h 1136"/>
                  <a:gd name="T34" fmla="*/ 7059 w 640"/>
                  <a:gd name="T35" fmla="*/ 7270 h 11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40" h="1136">
                    <a:moveTo>
                      <a:pt x="638" y="542"/>
                    </a:moveTo>
                    <a:cubicBezTo>
                      <a:pt x="640" y="462"/>
                      <a:pt x="572" y="413"/>
                      <a:pt x="531" y="358"/>
                    </a:cubicBezTo>
                    <a:cubicBezTo>
                      <a:pt x="490" y="301"/>
                      <a:pt x="470" y="247"/>
                      <a:pt x="459" y="177"/>
                    </a:cubicBezTo>
                    <a:cubicBezTo>
                      <a:pt x="449" y="115"/>
                      <a:pt x="461" y="59"/>
                      <a:pt x="468" y="0"/>
                    </a:cubicBezTo>
                    <a:cubicBezTo>
                      <a:pt x="406" y="2"/>
                      <a:pt x="406" y="2"/>
                      <a:pt x="406" y="2"/>
                    </a:cubicBezTo>
                    <a:cubicBezTo>
                      <a:pt x="393" y="234"/>
                      <a:pt x="464" y="348"/>
                      <a:pt x="504" y="387"/>
                    </a:cubicBezTo>
                    <a:cubicBezTo>
                      <a:pt x="544" y="425"/>
                      <a:pt x="536" y="453"/>
                      <a:pt x="547" y="573"/>
                    </a:cubicBezTo>
                    <a:cubicBezTo>
                      <a:pt x="557" y="693"/>
                      <a:pt x="491" y="711"/>
                      <a:pt x="444" y="710"/>
                    </a:cubicBezTo>
                    <a:cubicBezTo>
                      <a:pt x="398" y="708"/>
                      <a:pt x="372" y="728"/>
                      <a:pt x="331" y="752"/>
                    </a:cubicBezTo>
                    <a:cubicBezTo>
                      <a:pt x="290" y="776"/>
                      <a:pt x="272" y="745"/>
                      <a:pt x="200" y="759"/>
                    </a:cubicBezTo>
                    <a:cubicBezTo>
                      <a:pt x="0" y="795"/>
                      <a:pt x="20" y="1109"/>
                      <a:pt x="20" y="1109"/>
                    </a:cubicBezTo>
                    <a:cubicBezTo>
                      <a:pt x="42" y="1131"/>
                      <a:pt x="63" y="1136"/>
                      <a:pt x="81" y="1133"/>
                    </a:cubicBezTo>
                    <a:cubicBezTo>
                      <a:pt x="86" y="1101"/>
                      <a:pt x="86" y="1066"/>
                      <a:pt x="87" y="1046"/>
                    </a:cubicBezTo>
                    <a:cubicBezTo>
                      <a:pt x="91" y="966"/>
                      <a:pt x="101" y="866"/>
                      <a:pt x="175" y="819"/>
                    </a:cubicBezTo>
                    <a:cubicBezTo>
                      <a:pt x="241" y="778"/>
                      <a:pt x="310" y="796"/>
                      <a:pt x="383" y="802"/>
                    </a:cubicBezTo>
                    <a:cubicBezTo>
                      <a:pt x="452" y="808"/>
                      <a:pt x="532" y="833"/>
                      <a:pt x="587" y="780"/>
                    </a:cubicBezTo>
                    <a:cubicBezTo>
                      <a:pt x="620" y="748"/>
                      <a:pt x="617" y="710"/>
                      <a:pt x="619" y="665"/>
                    </a:cubicBezTo>
                    <a:cubicBezTo>
                      <a:pt x="621" y="624"/>
                      <a:pt x="637" y="582"/>
                      <a:pt x="638" y="542"/>
                    </a:cubicBezTo>
                    <a:close/>
                  </a:path>
                </a:pathLst>
              </a:custGeom>
              <a:solidFill>
                <a:srgbClr val="F7DB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4" name="Freeform 7">
                <a:extLst>
                  <a:ext uri="{FF2B5EF4-FFF2-40B4-BE49-F238E27FC236}">
                    <a16:creationId xmlns:a16="http://schemas.microsoft.com/office/drawing/2014/main" id="{58A9CD3C-725C-4641-9C67-F6C7B6C81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1172"/>
                <a:ext cx="1574" cy="2547"/>
              </a:xfrm>
              <a:custGeom>
                <a:avLst/>
                <a:gdLst>
                  <a:gd name="T0" fmla="*/ 4399 w 706"/>
                  <a:gd name="T1" fmla="*/ 0 h 1072"/>
                  <a:gd name="T2" fmla="*/ 6392 w 706"/>
                  <a:gd name="T3" fmla="*/ 7028 h 1072"/>
                  <a:gd name="T4" fmla="*/ 0 w 706"/>
                  <a:gd name="T5" fmla="*/ 12690 h 1072"/>
                  <a:gd name="T6" fmla="*/ 6849 w 706"/>
                  <a:gd name="T7" fmla="*/ 7123 h 1072"/>
                  <a:gd name="T8" fmla="*/ 4399 w 706"/>
                  <a:gd name="T9" fmla="*/ 0 h 10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06" h="1072">
                    <a:moveTo>
                      <a:pt x="397" y="0"/>
                    </a:moveTo>
                    <a:cubicBezTo>
                      <a:pt x="518" y="63"/>
                      <a:pt x="652" y="236"/>
                      <a:pt x="577" y="524"/>
                    </a:cubicBezTo>
                    <a:cubicBezTo>
                      <a:pt x="499" y="821"/>
                      <a:pt x="229" y="1012"/>
                      <a:pt x="0" y="946"/>
                    </a:cubicBezTo>
                    <a:cubicBezTo>
                      <a:pt x="243" y="1072"/>
                      <a:pt x="533" y="854"/>
                      <a:pt x="618" y="531"/>
                    </a:cubicBezTo>
                    <a:cubicBezTo>
                      <a:pt x="706" y="194"/>
                      <a:pt x="535" y="39"/>
                      <a:pt x="397" y="0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5" name="Freeform 8">
                <a:extLst>
                  <a:ext uri="{FF2B5EF4-FFF2-40B4-BE49-F238E27FC236}">
                    <a16:creationId xmlns:a16="http://schemas.microsoft.com/office/drawing/2014/main" id="{19ABF5EE-B6CF-43A7-B0D8-E12F3EAF0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412"/>
                <a:ext cx="107" cy="85"/>
              </a:xfrm>
              <a:custGeom>
                <a:avLst/>
                <a:gdLst>
                  <a:gd name="T0" fmla="*/ 323 w 48"/>
                  <a:gd name="T1" fmla="*/ 423 h 36"/>
                  <a:gd name="T2" fmla="*/ 36 w 48"/>
                  <a:gd name="T3" fmla="*/ 340 h 36"/>
                  <a:gd name="T4" fmla="*/ 223 w 48"/>
                  <a:gd name="T5" fmla="*/ 50 h 36"/>
                  <a:gd name="T6" fmla="*/ 513 w 48"/>
                  <a:gd name="T7" fmla="*/ 144 h 36"/>
                  <a:gd name="T8" fmla="*/ 323 w 48"/>
                  <a:gd name="T9" fmla="*/ 42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29" y="32"/>
                    </a:moveTo>
                    <a:cubicBezTo>
                      <a:pt x="17" y="36"/>
                      <a:pt x="6" y="33"/>
                      <a:pt x="3" y="26"/>
                    </a:cubicBezTo>
                    <a:cubicBezTo>
                      <a:pt x="0" y="18"/>
                      <a:pt x="8" y="8"/>
                      <a:pt x="20" y="4"/>
                    </a:cubicBezTo>
                    <a:cubicBezTo>
                      <a:pt x="31" y="0"/>
                      <a:pt x="43" y="3"/>
                      <a:pt x="46" y="11"/>
                    </a:cubicBezTo>
                    <a:cubicBezTo>
                      <a:pt x="48" y="19"/>
                      <a:pt x="41" y="28"/>
                      <a:pt x="29" y="32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6" name="Freeform 9">
                <a:extLst>
                  <a:ext uri="{FF2B5EF4-FFF2-40B4-BE49-F238E27FC236}">
                    <a16:creationId xmlns:a16="http://schemas.microsoft.com/office/drawing/2014/main" id="{3EEAD136-176D-46D7-B746-C9DB970DC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1450"/>
                <a:ext cx="84" cy="112"/>
              </a:xfrm>
              <a:custGeom>
                <a:avLst/>
                <a:gdLst>
                  <a:gd name="T0" fmla="*/ 347 w 38"/>
                  <a:gd name="T1" fmla="*/ 419 h 47"/>
                  <a:gd name="T2" fmla="*/ 88 w 38"/>
                  <a:gd name="T3" fmla="*/ 579 h 47"/>
                  <a:gd name="T4" fmla="*/ 64 w 38"/>
                  <a:gd name="T5" fmla="*/ 217 h 47"/>
                  <a:gd name="T6" fmla="*/ 323 w 38"/>
                  <a:gd name="T7" fmla="*/ 57 h 47"/>
                  <a:gd name="T8" fmla="*/ 347 w 38"/>
                  <a:gd name="T9" fmla="*/ 41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7">
                    <a:moveTo>
                      <a:pt x="32" y="31"/>
                    </a:moveTo>
                    <a:cubicBezTo>
                      <a:pt x="25" y="42"/>
                      <a:pt x="15" y="47"/>
                      <a:pt x="8" y="43"/>
                    </a:cubicBezTo>
                    <a:cubicBezTo>
                      <a:pt x="0" y="39"/>
                      <a:pt x="0" y="27"/>
                      <a:pt x="6" y="16"/>
                    </a:cubicBezTo>
                    <a:cubicBezTo>
                      <a:pt x="13" y="5"/>
                      <a:pt x="23" y="0"/>
                      <a:pt x="30" y="4"/>
                    </a:cubicBezTo>
                    <a:cubicBezTo>
                      <a:pt x="37" y="8"/>
                      <a:pt x="38" y="20"/>
                      <a:pt x="32" y="31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7" name="Freeform 10">
                <a:extLst>
                  <a:ext uri="{FF2B5EF4-FFF2-40B4-BE49-F238E27FC236}">
                    <a16:creationId xmlns:a16="http://schemas.microsoft.com/office/drawing/2014/main" id="{92DC6EEA-5C03-4792-A6CE-6586E9D5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657"/>
                <a:ext cx="85" cy="114"/>
              </a:xfrm>
              <a:custGeom>
                <a:avLst/>
                <a:gdLst>
                  <a:gd name="T0" fmla="*/ 360 w 38"/>
                  <a:gd name="T1" fmla="*/ 430 h 48"/>
                  <a:gd name="T2" fmla="*/ 89 w 38"/>
                  <a:gd name="T3" fmla="*/ 591 h 48"/>
                  <a:gd name="T4" fmla="*/ 65 w 38"/>
                  <a:gd name="T5" fmla="*/ 226 h 48"/>
                  <a:gd name="T6" fmla="*/ 336 w 38"/>
                  <a:gd name="T7" fmla="*/ 69 h 48"/>
                  <a:gd name="T8" fmla="*/ 360 w 38"/>
                  <a:gd name="T9" fmla="*/ 43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32" y="32"/>
                    </a:moveTo>
                    <a:cubicBezTo>
                      <a:pt x="25" y="42"/>
                      <a:pt x="15" y="48"/>
                      <a:pt x="8" y="44"/>
                    </a:cubicBezTo>
                    <a:cubicBezTo>
                      <a:pt x="1" y="40"/>
                      <a:pt x="0" y="27"/>
                      <a:pt x="6" y="17"/>
                    </a:cubicBezTo>
                    <a:cubicBezTo>
                      <a:pt x="13" y="6"/>
                      <a:pt x="23" y="0"/>
                      <a:pt x="30" y="5"/>
                    </a:cubicBezTo>
                    <a:cubicBezTo>
                      <a:pt x="37" y="9"/>
                      <a:pt x="38" y="21"/>
                      <a:pt x="32" y="32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8" name="Freeform 11">
                <a:extLst>
                  <a:ext uri="{FF2B5EF4-FFF2-40B4-BE49-F238E27FC236}">
                    <a16:creationId xmlns:a16="http://schemas.microsoft.com/office/drawing/2014/main" id="{EEE9A0C0-3EEC-46AA-A54C-C2A9FCFE7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775"/>
                <a:ext cx="94" cy="107"/>
              </a:xfrm>
              <a:custGeom>
                <a:avLst/>
                <a:gdLst>
                  <a:gd name="T0" fmla="*/ 360 w 42"/>
                  <a:gd name="T1" fmla="*/ 176 h 45"/>
                  <a:gd name="T2" fmla="*/ 405 w 42"/>
                  <a:gd name="T3" fmla="*/ 537 h 45"/>
                  <a:gd name="T4" fmla="*/ 110 w 42"/>
                  <a:gd name="T5" fmla="*/ 440 h 45"/>
                  <a:gd name="T6" fmla="*/ 65 w 42"/>
                  <a:gd name="T7" fmla="*/ 78 h 45"/>
                  <a:gd name="T8" fmla="*/ 360 w 42"/>
                  <a:gd name="T9" fmla="*/ 176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5">
                    <a:moveTo>
                      <a:pt x="32" y="13"/>
                    </a:moveTo>
                    <a:cubicBezTo>
                      <a:pt x="40" y="22"/>
                      <a:pt x="42" y="34"/>
                      <a:pt x="36" y="40"/>
                    </a:cubicBezTo>
                    <a:cubicBezTo>
                      <a:pt x="30" y="45"/>
                      <a:pt x="18" y="42"/>
                      <a:pt x="10" y="33"/>
                    </a:cubicBezTo>
                    <a:cubicBezTo>
                      <a:pt x="2" y="23"/>
                      <a:pt x="0" y="11"/>
                      <a:pt x="6" y="6"/>
                    </a:cubicBezTo>
                    <a:cubicBezTo>
                      <a:pt x="12" y="0"/>
                      <a:pt x="24" y="4"/>
                      <a:pt x="32" y="13"/>
                    </a:cubicBezTo>
                    <a:close/>
                  </a:path>
                </a:pathLst>
              </a:custGeom>
              <a:solidFill>
                <a:srgbClr val="D19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9" name="Freeform 12">
                <a:extLst>
                  <a:ext uri="{FF2B5EF4-FFF2-40B4-BE49-F238E27FC236}">
                    <a16:creationId xmlns:a16="http://schemas.microsoft.com/office/drawing/2014/main" id="{98C29B0F-EECE-4F2C-96A6-4E6682F03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6" y="1630"/>
                <a:ext cx="83" cy="115"/>
              </a:xfrm>
              <a:custGeom>
                <a:avLst/>
                <a:gdLst>
                  <a:gd name="T0" fmla="*/ 56 w 37"/>
                  <a:gd name="T1" fmla="*/ 247 h 48"/>
                  <a:gd name="T2" fmla="*/ 316 w 37"/>
                  <a:gd name="T3" fmla="*/ 41 h 48"/>
                  <a:gd name="T4" fmla="*/ 363 w 37"/>
                  <a:gd name="T5" fmla="*/ 414 h 48"/>
                  <a:gd name="T6" fmla="*/ 101 w 37"/>
                  <a:gd name="T7" fmla="*/ 621 h 48"/>
                  <a:gd name="T8" fmla="*/ 56 w 37"/>
                  <a:gd name="T9" fmla="*/ 247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8">
                    <a:moveTo>
                      <a:pt x="5" y="18"/>
                    </a:moveTo>
                    <a:cubicBezTo>
                      <a:pt x="10" y="7"/>
                      <a:pt x="20" y="0"/>
                      <a:pt x="28" y="3"/>
                    </a:cubicBezTo>
                    <a:cubicBezTo>
                      <a:pt x="35" y="7"/>
                      <a:pt x="37" y="19"/>
                      <a:pt x="32" y="30"/>
                    </a:cubicBezTo>
                    <a:cubicBezTo>
                      <a:pt x="27" y="41"/>
                      <a:pt x="17" y="48"/>
                      <a:pt x="9" y="45"/>
                    </a:cubicBezTo>
                    <a:cubicBezTo>
                      <a:pt x="2" y="42"/>
                      <a:pt x="0" y="30"/>
                      <a:pt x="5" y="18"/>
                    </a:cubicBezTo>
                    <a:close/>
                  </a:path>
                </a:pathLst>
              </a:custGeom>
              <a:solidFill>
                <a:srgbClr val="D19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0" name="Freeform 13">
                <a:extLst>
                  <a:ext uri="{FF2B5EF4-FFF2-40B4-BE49-F238E27FC236}">
                    <a16:creationId xmlns:a16="http://schemas.microsoft.com/office/drawing/2014/main" id="{97FDE601-DB46-4B74-AF7F-A891B6D3A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001"/>
                <a:ext cx="72" cy="112"/>
              </a:xfrm>
              <a:custGeom>
                <a:avLst/>
                <a:gdLst>
                  <a:gd name="T0" fmla="*/ 356 w 32"/>
                  <a:gd name="T1" fmla="*/ 295 h 47"/>
                  <a:gd name="T2" fmla="*/ 218 w 32"/>
                  <a:gd name="T3" fmla="*/ 624 h 47"/>
                  <a:gd name="T4" fmla="*/ 11 w 32"/>
                  <a:gd name="T5" fmla="*/ 353 h 47"/>
                  <a:gd name="T6" fmla="*/ 146 w 32"/>
                  <a:gd name="T7" fmla="*/ 12 h 47"/>
                  <a:gd name="T8" fmla="*/ 356 w 32"/>
                  <a:gd name="T9" fmla="*/ 29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31" y="22"/>
                    </a:moveTo>
                    <a:cubicBezTo>
                      <a:pt x="32" y="34"/>
                      <a:pt x="27" y="45"/>
                      <a:pt x="19" y="46"/>
                    </a:cubicBezTo>
                    <a:cubicBezTo>
                      <a:pt x="11" y="47"/>
                      <a:pt x="3" y="38"/>
                      <a:pt x="1" y="26"/>
                    </a:cubicBezTo>
                    <a:cubicBezTo>
                      <a:pt x="0" y="13"/>
                      <a:pt x="5" y="2"/>
                      <a:pt x="13" y="1"/>
                    </a:cubicBezTo>
                    <a:cubicBezTo>
                      <a:pt x="21" y="0"/>
                      <a:pt x="29" y="9"/>
                      <a:pt x="31" y="22"/>
                    </a:cubicBezTo>
                    <a:close/>
                  </a:path>
                </a:pathLst>
              </a:custGeom>
              <a:solidFill>
                <a:srgbClr val="D19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1" name="Freeform 14">
                <a:extLst>
                  <a:ext uri="{FF2B5EF4-FFF2-40B4-BE49-F238E27FC236}">
                    <a16:creationId xmlns:a16="http://schemas.microsoft.com/office/drawing/2014/main" id="{4B2649AE-B092-4B65-91EB-721003AE0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313"/>
                <a:ext cx="83" cy="114"/>
              </a:xfrm>
              <a:custGeom>
                <a:avLst/>
                <a:gdLst>
                  <a:gd name="T0" fmla="*/ 363 w 37"/>
                  <a:gd name="T1" fmla="*/ 401 h 48"/>
                  <a:gd name="T2" fmla="*/ 110 w 37"/>
                  <a:gd name="T3" fmla="*/ 603 h 48"/>
                  <a:gd name="T4" fmla="*/ 56 w 37"/>
                  <a:gd name="T5" fmla="*/ 254 h 48"/>
                  <a:gd name="T6" fmla="*/ 307 w 37"/>
                  <a:gd name="T7" fmla="*/ 40 h 48"/>
                  <a:gd name="T8" fmla="*/ 363 w 37"/>
                  <a:gd name="T9" fmla="*/ 40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8">
                    <a:moveTo>
                      <a:pt x="32" y="30"/>
                    </a:moveTo>
                    <a:cubicBezTo>
                      <a:pt x="27" y="41"/>
                      <a:pt x="17" y="48"/>
                      <a:pt x="10" y="45"/>
                    </a:cubicBezTo>
                    <a:cubicBezTo>
                      <a:pt x="2" y="42"/>
                      <a:pt x="0" y="30"/>
                      <a:pt x="5" y="19"/>
                    </a:cubicBezTo>
                    <a:cubicBezTo>
                      <a:pt x="10" y="7"/>
                      <a:pt x="19" y="0"/>
                      <a:pt x="27" y="3"/>
                    </a:cubicBezTo>
                    <a:cubicBezTo>
                      <a:pt x="35" y="6"/>
                      <a:pt x="37" y="18"/>
                      <a:pt x="32" y="30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2" name="Freeform 15">
                <a:extLst>
                  <a:ext uri="{FF2B5EF4-FFF2-40B4-BE49-F238E27FC236}">
                    <a16:creationId xmlns:a16="http://schemas.microsoft.com/office/drawing/2014/main" id="{A95E51EA-73BD-419F-8E7B-288925803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046"/>
                <a:ext cx="69" cy="112"/>
              </a:xfrm>
              <a:custGeom>
                <a:avLst/>
                <a:gdLst>
                  <a:gd name="T0" fmla="*/ 332 w 31"/>
                  <a:gd name="T1" fmla="*/ 295 h 47"/>
                  <a:gd name="T2" fmla="*/ 189 w 31"/>
                  <a:gd name="T3" fmla="*/ 624 h 47"/>
                  <a:gd name="T4" fmla="*/ 9 w 31"/>
                  <a:gd name="T5" fmla="*/ 341 h 47"/>
                  <a:gd name="T6" fmla="*/ 154 w 31"/>
                  <a:gd name="T7" fmla="*/ 12 h 47"/>
                  <a:gd name="T8" fmla="*/ 332 w 31"/>
                  <a:gd name="T9" fmla="*/ 295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7">
                    <a:moveTo>
                      <a:pt x="30" y="22"/>
                    </a:moveTo>
                    <a:cubicBezTo>
                      <a:pt x="31" y="35"/>
                      <a:pt x="25" y="46"/>
                      <a:pt x="17" y="46"/>
                    </a:cubicBezTo>
                    <a:cubicBezTo>
                      <a:pt x="9" y="47"/>
                      <a:pt x="2" y="37"/>
                      <a:pt x="1" y="25"/>
                    </a:cubicBezTo>
                    <a:cubicBezTo>
                      <a:pt x="0" y="12"/>
                      <a:pt x="6" y="1"/>
                      <a:pt x="14" y="1"/>
                    </a:cubicBezTo>
                    <a:cubicBezTo>
                      <a:pt x="22" y="0"/>
                      <a:pt x="29" y="10"/>
                      <a:pt x="30" y="22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3" name="Freeform 16">
                <a:extLst>
                  <a:ext uri="{FF2B5EF4-FFF2-40B4-BE49-F238E27FC236}">
                    <a16:creationId xmlns:a16="http://schemas.microsoft.com/office/drawing/2014/main" id="{5B140531-9B2F-48A8-970C-27678DD95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1766"/>
                <a:ext cx="80" cy="114"/>
              </a:xfrm>
              <a:custGeom>
                <a:avLst/>
                <a:gdLst>
                  <a:gd name="T0" fmla="*/ 351 w 36"/>
                  <a:gd name="T1" fmla="*/ 254 h 48"/>
                  <a:gd name="T2" fmla="*/ 287 w 36"/>
                  <a:gd name="T3" fmla="*/ 603 h 48"/>
                  <a:gd name="T4" fmla="*/ 44 w 36"/>
                  <a:gd name="T5" fmla="*/ 390 h 48"/>
                  <a:gd name="T6" fmla="*/ 109 w 36"/>
                  <a:gd name="T7" fmla="*/ 40 h 48"/>
                  <a:gd name="T8" fmla="*/ 351 w 36"/>
                  <a:gd name="T9" fmla="*/ 25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8">
                    <a:moveTo>
                      <a:pt x="32" y="19"/>
                    </a:moveTo>
                    <a:cubicBezTo>
                      <a:pt x="36" y="30"/>
                      <a:pt x="34" y="42"/>
                      <a:pt x="26" y="45"/>
                    </a:cubicBezTo>
                    <a:cubicBezTo>
                      <a:pt x="19" y="48"/>
                      <a:pt x="9" y="41"/>
                      <a:pt x="4" y="29"/>
                    </a:cubicBezTo>
                    <a:cubicBezTo>
                      <a:pt x="0" y="17"/>
                      <a:pt x="2" y="6"/>
                      <a:pt x="10" y="3"/>
                    </a:cubicBezTo>
                    <a:cubicBezTo>
                      <a:pt x="17" y="0"/>
                      <a:pt x="27" y="7"/>
                      <a:pt x="32" y="19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4" name="Freeform 17">
                <a:extLst>
                  <a:ext uri="{FF2B5EF4-FFF2-40B4-BE49-F238E27FC236}">
                    <a16:creationId xmlns:a16="http://schemas.microsoft.com/office/drawing/2014/main" id="{DE93712C-DA2D-493A-93E0-434ABBA0B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645"/>
                <a:ext cx="82" cy="114"/>
              </a:xfrm>
              <a:custGeom>
                <a:avLst/>
                <a:gdLst>
                  <a:gd name="T0" fmla="*/ 348 w 37"/>
                  <a:gd name="T1" fmla="*/ 254 h 48"/>
                  <a:gd name="T2" fmla="*/ 295 w 37"/>
                  <a:gd name="T3" fmla="*/ 615 h 48"/>
                  <a:gd name="T4" fmla="*/ 53 w 37"/>
                  <a:gd name="T5" fmla="*/ 401 h 48"/>
                  <a:gd name="T6" fmla="*/ 109 w 37"/>
                  <a:gd name="T7" fmla="*/ 40 h 48"/>
                  <a:gd name="T8" fmla="*/ 348 w 37"/>
                  <a:gd name="T9" fmla="*/ 254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8">
                    <a:moveTo>
                      <a:pt x="32" y="19"/>
                    </a:moveTo>
                    <a:cubicBezTo>
                      <a:pt x="37" y="31"/>
                      <a:pt x="34" y="43"/>
                      <a:pt x="27" y="46"/>
                    </a:cubicBezTo>
                    <a:cubicBezTo>
                      <a:pt x="19" y="48"/>
                      <a:pt x="9" y="41"/>
                      <a:pt x="5" y="30"/>
                    </a:cubicBezTo>
                    <a:cubicBezTo>
                      <a:pt x="0" y="18"/>
                      <a:pt x="3" y="6"/>
                      <a:pt x="10" y="3"/>
                    </a:cubicBezTo>
                    <a:cubicBezTo>
                      <a:pt x="18" y="0"/>
                      <a:pt x="28" y="7"/>
                      <a:pt x="32" y="19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5" name="Freeform 18">
                <a:extLst>
                  <a:ext uri="{FF2B5EF4-FFF2-40B4-BE49-F238E27FC236}">
                    <a16:creationId xmlns:a16="http://schemas.microsoft.com/office/drawing/2014/main" id="{7941D709-81AC-4B4B-9AA9-3EFBF0A5A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3289"/>
                <a:ext cx="104" cy="91"/>
              </a:xfrm>
              <a:custGeom>
                <a:avLst/>
                <a:gdLst>
                  <a:gd name="T0" fmla="*/ 339 w 47"/>
                  <a:gd name="T1" fmla="*/ 424 h 38"/>
                  <a:gd name="T2" fmla="*/ 44 w 47"/>
                  <a:gd name="T3" fmla="*/ 424 h 38"/>
                  <a:gd name="T4" fmla="*/ 170 w 47"/>
                  <a:gd name="T5" fmla="*/ 81 h 38"/>
                  <a:gd name="T6" fmla="*/ 465 w 47"/>
                  <a:gd name="T7" fmla="*/ 98 h 38"/>
                  <a:gd name="T8" fmla="*/ 339 w 47"/>
                  <a:gd name="T9" fmla="*/ 424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8">
                    <a:moveTo>
                      <a:pt x="31" y="31"/>
                    </a:moveTo>
                    <a:cubicBezTo>
                      <a:pt x="21" y="38"/>
                      <a:pt x="9" y="38"/>
                      <a:pt x="4" y="31"/>
                    </a:cubicBezTo>
                    <a:cubicBezTo>
                      <a:pt x="0" y="24"/>
                      <a:pt x="5" y="13"/>
                      <a:pt x="16" y="6"/>
                    </a:cubicBezTo>
                    <a:cubicBezTo>
                      <a:pt x="26" y="0"/>
                      <a:pt x="38" y="0"/>
                      <a:pt x="43" y="7"/>
                    </a:cubicBezTo>
                    <a:cubicBezTo>
                      <a:pt x="47" y="14"/>
                      <a:pt x="42" y="25"/>
                      <a:pt x="31" y="31"/>
                    </a:cubicBezTo>
                    <a:close/>
                  </a:path>
                </a:pathLst>
              </a:custGeom>
              <a:solidFill>
                <a:srgbClr val="D19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6" name="Freeform 19">
                <a:extLst>
                  <a:ext uri="{FF2B5EF4-FFF2-40B4-BE49-F238E27FC236}">
                    <a16:creationId xmlns:a16="http://schemas.microsoft.com/office/drawing/2014/main" id="{CC2A474F-422E-4D7A-B414-EF01B5FC3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3410"/>
                <a:ext cx="107" cy="86"/>
              </a:xfrm>
              <a:custGeom>
                <a:avLst/>
                <a:gdLst>
                  <a:gd name="T0" fmla="*/ 308 w 48"/>
                  <a:gd name="T1" fmla="*/ 435 h 36"/>
                  <a:gd name="T2" fmla="*/ 20 w 48"/>
                  <a:gd name="T3" fmla="*/ 325 h 36"/>
                  <a:gd name="T4" fmla="*/ 223 w 48"/>
                  <a:gd name="T5" fmla="*/ 57 h 36"/>
                  <a:gd name="T6" fmla="*/ 513 w 48"/>
                  <a:gd name="T7" fmla="*/ 165 h 36"/>
                  <a:gd name="T8" fmla="*/ 308 w 48"/>
                  <a:gd name="T9" fmla="*/ 4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6">
                    <a:moveTo>
                      <a:pt x="28" y="32"/>
                    </a:moveTo>
                    <a:cubicBezTo>
                      <a:pt x="16" y="36"/>
                      <a:pt x="4" y="32"/>
                      <a:pt x="2" y="24"/>
                    </a:cubicBezTo>
                    <a:cubicBezTo>
                      <a:pt x="0" y="16"/>
                      <a:pt x="8" y="7"/>
                      <a:pt x="20" y="4"/>
                    </a:cubicBezTo>
                    <a:cubicBezTo>
                      <a:pt x="32" y="0"/>
                      <a:pt x="43" y="4"/>
                      <a:pt x="46" y="12"/>
                    </a:cubicBezTo>
                    <a:cubicBezTo>
                      <a:pt x="48" y="19"/>
                      <a:pt x="40" y="29"/>
                      <a:pt x="28" y="32"/>
                    </a:cubicBezTo>
                    <a:close/>
                  </a:path>
                </a:pathLst>
              </a:custGeom>
              <a:solidFill>
                <a:srgbClr val="D19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7" name="Freeform 20">
                <a:extLst>
                  <a:ext uri="{FF2B5EF4-FFF2-40B4-BE49-F238E27FC236}">
                    <a16:creationId xmlns:a16="http://schemas.microsoft.com/office/drawing/2014/main" id="{FC9714F7-37E7-425F-9E3E-75F6CD88F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446"/>
                <a:ext cx="105" cy="74"/>
              </a:xfrm>
              <a:custGeom>
                <a:avLst/>
                <a:gdLst>
                  <a:gd name="T0" fmla="*/ 279 w 47"/>
                  <a:gd name="T1" fmla="*/ 411 h 31"/>
                  <a:gd name="T2" fmla="*/ 9 w 47"/>
                  <a:gd name="T3" fmla="*/ 246 h 31"/>
                  <a:gd name="T4" fmla="*/ 244 w 47"/>
                  <a:gd name="T5" fmla="*/ 12 h 31"/>
                  <a:gd name="T6" fmla="*/ 514 w 47"/>
                  <a:gd name="T7" fmla="*/ 189 h 31"/>
                  <a:gd name="T8" fmla="*/ 279 w 47"/>
                  <a:gd name="T9" fmla="*/ 41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31">
                    <a:moveTo>
                      <a:pt x="25" y="30"/>
                    </a:moveTo>
                    <a:cubicBezTo>
                      <a:pt x="12" y="31"/>
                      <a:pt x="2" y="26"/>
                      <a:pt x="1" y="18"/>
                    </a:cubicBezTo>
                    <a:cubicBezTo>
                      <a:pt x="0" y="9"/>
                      <a:pt x="10" y="2"/>
                      <a:pt x="22" y="1"/>
                    </a:cubicBezTo>
                    <a:cubicBezTo>
                      <a:pt x="35" y="0"/>
                      <a:pt x="45" y="6"/>
                      <a:pt x="46" y="14"/>
                    </a:cubicBezTo>
                    <a:cubicBezTo>
                      <a:pt x="47" y="22"/>
                      <a:pt x="37" y="29"/>
                      <a:pt x="25" y="30"/>
                    </a:cubicBezTo>
                    <a:close/>
                  </a:path>
                </a:pathLst>
              </a:custGeom>
              <a:solidFill>
                <a:srgbClr val="D19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8" name="Freeform 21">
                <a:extLst>
                  <a:ext uri="{FF2B5EF4-FFF2-40B4-BE49-F238E27FC236}">
                    <a16:creationId xmlns:a16="http://schemas.microsoft.com/office/drawing/2014/main" id="{CA56B2C5-BFA8-4372-BF31-A05F221CE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3358"/>
                <a:ext cx="107" cy="83"/>
              </a:xfrm>
              <a:custGeom>
                <a:avLst/>
                <a:gdLst>
                  <a:gd name="T0" fmla="*/ 223 w 48"/>
                  <a:gd name="T1" fmla="*/ 427 h 35"/>
                  <a:gd name="T2" fmla="*/ 20 w 48"/>
                  <a:gd name="T3" fmla="*/ 147 h 35"/>
                  <a:gd name="T4" fmla="*/ 308 w 48"/>
                  <a:gd name="T5" fmla="*/ 40 h 35"/>
                  <a:gd name="T6" fmla="*/ 513 w 48"/>
                  <a:gd name="T7" fmla="*/ 308 h 35"/>
                  <a:gd name="T8" fmla="*/ 223 w 48"/>
                  <a:gd name="T9" fmla="*/ 427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5">
                    <a:moveTo>
                      <a:pt x="20" y="32"/>
                    </a:moveTo>
                    <a:cubicBezTo>
                      <a:pt x="8" y="28"/>
                      <a:pt x="0" y="19"/>
                      <a:pt x="2" y="11"/>
                    </a:cubicBezTo>
                    <a:cubicBezTo>
                      <a:pt x="4" y="4"/>
                      <a:pt x="16" y="0"/>
                      <a:pt x="28" y="3"/>
                    </a:cubicBezTo>
                    <a:cubicBezTo>
                      <a:pt x="40" y="7"/>
                      <a:pt x="48" y="16"/>
                      <a:pt x="46" y="23"/>
                    </a:cubicBezTo>
                    <a:cubicBezTo>
                      <a:pt x="44" y="31"/>
                      <a:pt x="32" y="35"/>
                      <a:pt x="20" y="32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9" name="Freeform 22">
                <a:extLst>
                  <a:ext uri="{FF2B5EF4-FFF2-40B4-BE49-F238E27FC236}">
                    <a16:creationId xmlns:a16="http://schemas.microsoft.com/office/drawing/2014/main" id="{2F50C862-03FD-46E3-ADD9-090F52203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109"/>
                <a:ext cx="107" cy="83"/>
              </a:xfrm>
              <a:custGeom>
                <a:avLst/>
                <a:gdLst>
                  <a:gd name="T0" fmla="*/ 223 w 48"/>
                  <a:gd name="T1" fmla="*/ 427 h 35"/>
                  <a:gd name="T2" fmla="*/ 20 w 48"/>
                  <a:gd name="T3" fmla="*/ 157 h 35"/>
                  <a:gd name="T4" fmla="*/ 308 w 48"/>
                  <a:gd name="T5" fmla="*/ 50 h 35"/>
                  <a:gd name="T6" fmla="*/ 513 w 48"/>
                  <a:gd name="T7" fmla="*/ 320 h 35"/>
                  <a:gd name="T8" fmla="*/ 223 w 48"/>
                  <a:gd name="T9" fmla="*/ 427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5">
                    <a:moveTo>
                      <a:pt x="20" y="32"/>
                    </a:moveTo>
                    <a:cubicBezTo>
                      <a:pt x="8" y="29"/>
                      <a:pt x="0" y="20"/>
                      <a:pt x="2" y="12"/>
                    </a:cubicBezTo>
                    <a:cubicBezTo>
                      <a:pt x="4" y="4"/>
                      <a:pt x="16" y="0"/>
                      <a:pt x="28" y="4"/>
                    </a:cubicBezTo>
                    <a:cubicBezTo>
                      <a:pt x="40" y="7"/>
                      <a:pt x="48" y="16"/>
                      <a:pt x="46" y="24"/>
                    </a:cubicBezTo>
                    <a:cubicBezTo>
                      <a:pt x="43" y="32"/>
                      <a:pt x="32" y="35"/>
                      <a:pt x="20" y="32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0" name="Freeform 23">
                <a:extLst>
                  <a:ext uri="{FF2B5EF4-FFF2-40B4-BE49-F238E27FC236}">
                    <a16:creationId xmlns:a16="http://schemas.microsoft.com/office/drawing/2014/main" id="{B64A8D94-F4C9-41C3-8011-1CC11E884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978"/>
                <a:ext cx="96" cy="102"/>
              </a:xfrm>
              <a:custGeom>
                <a:avLst/>
                <a:gdLst>
                  <a:gd name="T0" fmla="*/ 125 w 43"/>
                  <a:gd name="T1" fmla="*/ 427 h 43"/>
                  <a:gd name="T2" fmla="*/ 56 w 43"/>
                  <a:gd name="T3" fmla="*/ 66 h 43"/>
                  <a:gd name="T4" fmla="*/ 355 w 43"/>
                  <a:gd name="T5" fmla="*/ 147 h 43"/>
                  <a:gd name="T6" fmla="*/ 413 w 43"/>
                  <a:gd name="T7" fmla="*/ 496 h 43"/>
                  <a:gd name="T8" fmla="*/ 125 w 43"/>
                  <a:gd name="T9" fmla="*/ 427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11" y="32"/>
                    </a:moveTo>
                    <a:cubicBezTo>
                      <a:pt x="2" y="23"/>
                      <a:pt x="0" y="11"/>
                      <a:pt x="5" y="5"/>
                    </a:cubicBezTo>
                    <a:cubicBezTo>
                      <a:pt x="11" y="0"/>
                      <a:pt x="23" y="2"/>
                      <a:pt x="32" y="11"/>
                    </a:cubicBezTo>
                    <a:cubicBezTo>
                      <a:pt x="41" y="20"/>
                      <a:pt x="43" y="32"/>
                      <a:pt x="37" y="37"/>
                    </a:cubicBezTo>
                    <a:cubicBezTo>
                      <a:pt x="32" y="43"/>
                      <a:pt x="20" y="41"/>
                      <a:pt x="11" y="32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1" name="Freeform 24">
                <a:extLst>
                  <a:ext uri="{FF2B5EF4-FFF2-40B4-BE49-F238E27FC236}">
                    <a16:creationId xmlns:a16="http://schemas.microsoft.com/office/drawing/2014/main" id="{FBB2BCE3-D36C-428B-BFFF-10C4C1064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971"/>
                <a:ext cx="85" cy="114"/>
              </a:xfrm>
              <a:custGeom>
                <a:avLst/>
                <a:gdLst>
                  <a:gd name="T0" fmla="*/ 360 w 38"/>
                  <a:gd name="T1" fmla="*/ 418 h 48"/>
                  <a:gd name="T2" fmla="*/ 101 w 38"/>
                  <a:gd name="T3" fmla="*/ 591 h 48"/>
                  <a:gd name="T4" fmla="*/ 65 w 38"/>
                  <a:gd name="T5" fmla="*/ 226 h 48"/>
                  <a:gd name="T6" fmla="*/ 336 w 38"/>
                  <a:gd name="T7" fmla="*/ 57 h 48"/>
                  <a:gd name="T8" fmla="*/ 360 w 38"/>
                  <a:gd name="T9" fmla="*/ 41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32" y="31"/>
                    </a:moveTo>
                    <a:cubicBezTo>
                      <a:pt x="26" y="42"/>
                      <a:pt x="16" y="48"/>
                      <a:pt x="9" y="44"/>
                    </a:cubicBezTo>
                    <a:cubicBezTo>
                      <a:pt x="1" y="40"/>
                      <a:pt x="0" y="28"/>
                      <a:pt x="6" y="17"/>
                    </a:cubicBezTo>
                    <a:cubicBezTo>
                      <a:pt x="12" y="6"/>
                      <a:pt x="23" y="0"/>
                      <a:pt x="30" y="4"/>
                    </a:cubicBezTo>
                    <a:cubicBezTo>
                      <a:pt x="37" y="8"/>
                      <a:pt x="38" y="20"/>
                      <a:pt x="32" y="31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2" name="Freeform 25">
                <a:extLst>
                  <a:ext uri="{FF2B5EF4-FFF2-40B4-BE49-F238E27FC236}">
                    <a16:creationId xmlns:a16="http://schemas.microsoft.com/office/drawing/2014/main" id="{2FB57A64-6303-42FF-B347-196E60A80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3113"/>
                <a:ext cx="62" cy="107"/>
              </a:xfrm>
              <a:custGeom>
                <a:avLst/>
                <a:gdLst>
                  <a:gd name="T0" fmla="*/ 295 w 28"/>
                  <a:gd name="T1" fmla="*/ 283 h 45"/>
                  <a:gd name="T2" fmla="*/ 173 w 28"/>
                  <a:gd name="T3" fmla="*/ 594 h 45"/>
                  <a:gd name="T4" fmla="*/ 9 w 28"/>
                  <a:gd name="T5" fmla="*/ 323 h 45"/>
                  <a:gd name="T6" fmla="*/ 133 w 28"/>
                  <a:gd name="T7" fmla="*/ 12 h 45"/>
                  <a:gd name="T8" fmla="*/ 295 w 28"/>
                  <a:gd name="T9" fmla="*/ 28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45">
                    <a:moveTo>
                      <a:pt x="27" y="21"/>
                    </a:moveTo>
                    <a:cubicBezTo>
                      <a:pt x="28" y="33"/>
                      <a:pt x="23" y="43"/>
                      <a:pt x="16" y="44"/>
                    </a:cubicBezTo>
                    <a:cubicBezTo>
                      <a:pt x="9" y="45"/>
                      <a:pt x="3" y="36"/>
                      <a:pt x="1" y="24"/>
                    </a:cubicBezTo>
                    <a:cubicBezTo>
                      <a:pt x="0" y="12"/>
                      <a:pt x="5" y="2"/>
                      <a:pt x="12" y="1"/>
                    </a:cubicBezTo>
                    <a:cubicBezTo>
                      <a:pt x="19" y="0"/>
                      <a:pt x="26" y="9"/>
                      <a:pt x="27" y="21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3" name="Freeform 26">
                <a:extLst>
                  <a:ext uri="{FF2B5EF4-FFF2-40B4-BE49-F238E27FC236}">
                    <a16:creationId xmlns:a16="http://schemas.microsoft.com/office/drawing/2014/main" id="{971FB8B7-DDAC-4586-8C10-33C268301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664"/>
                <a:ext cx="98" cy="67"/>
              </a:xfrm>
              <a:custGeom>
                <a:avLst/>
                <a:gdLst>
                  <a:gd name="T0" fmla="*/ 254 w 44"/>
                  <a:gd name="T1" fmla="*/ 12 h 28"/>
                  <a:gd name="T2" fmla="*/ 486 w 44"/>
                  <a:gd name="T3" fmla="*/ 218 h 28"/>
                  <a:gd name="T4" fmla="*/ 234 w 44"/>
                  <a:gd name="T5" fmla="*/ 373 h 28"/>
                  <a:gd name="T6" fmla="*/ 0 w 44"/>
                  <a:gd name="T7" fmla="*/ 165 h 28"/>
                  <a:gd name="T8" fmla="*/ 254 w 44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8">
                    <a:moveTo>
                      <a:pt x="23" y="1"/>
                    </a:moveTo>
                    <a:cubicBezTo>
                      <a:pt x="35" y="3"/>
                      <a:pt x="44" y="9"/>
                      <a:pt x="44" y="16"/>
                    </a:cubicBezTo>
                    <a:cubicBezTo>
                      <a:pt x="43" y="23"/>
                      <a:pt x="33" y="28"/>
                      <a:pt x="21" y="27"/>
                    </a:cubicBezTo>
                    <a:cubicBezTo>
                      <a:pt x="9" y="26"/>
                      <a:pt x="0" y="19"/>
                      <a:pt x="0" y="12"/>
                    </a:cubicBezTo>
                    <a:cubicBezTo>
                      <a:pt x="1" y="5"/>
                      <a:pt x="11" y="0"/>
                      <a:pt x="23" y="1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4" name="Freeform 27">
                <a:extLst>
                  <a:ext uri="{FF2B5EF4-FFF2-40B4-BE49-F238E27FC236}">
                    <a16:creationId xmlns:a16="http://schemas.microsoft.com/office/drawing/2014/main" id="{6074E93F-37A7-4D4D-8703-B14ACFFD8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652"/>
                <a:ext cx="100" cy="69"/>
              </a:xfrm>
              <a:custGeom>
                <a:avLst/>
                <a:gdLst>
                  <a:gd name="T0" fmla="*/ 231 w 45"/>
                  <a:gd name="T1" fmla="*/ 29 h 29"/>
                  <a:gd name="T2" fmla="*/ 484 w 45"/>
                  <a:gd name="T3" fmla="*/ 164 h 29"/>
                  <a:gd name="T4" fmla="*/ 262 w 45"/>
                  <a:gd name="T5" fmla="*/ 362 h 29"/>
                  <a:gd name="T6" fmla="*/ 9 w 45"/>
                  <a:gd name="T7" fmla="*/ 226 h 29"/>
                  <a:gd name="T8" fmla="*/ 231 w 45"/>
                  <a:gd name="T9" fmla="*/ 29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9">
                    <a:moveTo>
                      <a:pt x="21" y="2"/>
                    </a:moveTo>
                    <a:cubicBezTo>
                      <a:pt x="33" y="0"/>
                      <a:pt x="43" y="5"/>
                      <a:pt x="44" y="12"/>
                    </a:cubicBezTo>
                    <a:cubicBezTo>
                      <a:pt x="45" y="19"/>
                      <a:pt x="36" y="26"/>
                      <a:pt x="24" y="27"/>
                    </a:cubicBezTo>
                    <a:cubicBezTo>
                      <a:pt x="12" y="29"/>
                      <a:pt x="2" y="24"/>
                      <a:pt x="1" y="17"/>
                    </a:cubicBezTo>
                    <a:cubicBezTo>
                      <a:pt x="0" y="10"/>
                      <a:pt x="9" y="3"/>
                      <a:pt x="21" y="2"/>
                    </a:cubicBezTo>
                    <a:close/>
                  </a:path>
                </a:pathLst>
              </a:custGeom>
              <a:solidFill>
                <a:srgbClr val="EAB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5" name="Freeform 28">
                <a:extLst>
                  <a:ext uri="{FF2B5EF4-FFF2-40B4-BE49-F238E27FC236}">
                    <a16:creationId xmlns:a16="http://schemas.microsoft.com/office/drawing/2014/main" id="{6367C22B-99F5-412F-888A-A24191670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870"/>
                <a:ext cx="2654" cy="3073"/>
              </a:xfrm>
              <a:custGeom>
                <a:avLst/>
                <a:gdLst>
                  <a:gd name="T0" fmla="*/ 5765 w 1191"/>
                  <a:gd name="T1" fmla="*/ 0 h 1293"/>
                  <a:gd name="T2" fmla="*/ 6451 w 1191"/>
                  <a:gd name="T3" fmla="*/ 3394 h 1293"/>
                  <a:gd name="T4" fmla="*/ 8840 w 1191"/>
                  <a:gd name="T5" fmla="*/ 1571 h 1293"/>
                  <a:gd name="T6" fmla="*/ 12027 w 1191"/>
                  <a:gd name="T7" fmla="*/ 8834 h 1293"/>
                  <a:gd name="T8" fmla="*/ 3461 w 1191"/>
                  <a:gd name="T9" fmla="*/ 12511 h 1293"/>
                  <a:gd name="T10" fmla="*/ 2821 w 1191"/>
                  <a:gd name="T11" fmla="*/ 11722 h 1293"/>
                  <a:gd name="T12" fmla="*/ 1406 w 1191"/>
                  <a:gd name="T13" fmla="*/ 14911 h 1293"/>
                  <a:gd name="T14" fmla="*/ 223 w 1191"/>
                  <a:gd name="T15" fmla="*/ 14911 h 1293"/>
                  <a:gd name="T16" fmla="*/ 2215 w 1191"/>
                  <a:gd name="T17" fmla="*/ 10217 h 1293"/>
                  <a:gd name="T18" fmla="*/ 3666 w 1191"/>
                  <a:gd name="T19" fmla="*/ 10122 h 1293"/>
                  <a:gd name="T20" fmla="*/ 4911 w 1191"/>
                  <a:gd name="T21" fmla="*/ 9556 h 1293"/>
                  <a:gd name="T22" fmla="*/ 6052 w 1191"/>
                  <a:gd name="T23" fmla="*/ 7722 h 1293"/>
                  <a:gd name="T24" fmla="*/ 5575 w 1191"/>
                  <a:gd name="T25" fmla="*/ 5224 h 1293"/>
                  <a:gd name="T26" fmla="*/ 4495 w 1191"/>
                  <a:gd name="T27" fmla="*/ 57 h 1293"/>
                  <a:gd name="T28" fmla="*/ 5765 w 1191"/>
                  <a:gd name="T29" fmla="*/ 0 h 12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1" h="1293">
                    <a:moveTo>
                      <a:pt x="521" y="0"/>
                    </a:moveTo>
                    <a:cubicBezTo>
                      <a:pt x="521" y="0"/>
                      <a:pt x="514" y="246"/>
                      <a:pt x="583" y="253"/>
                    </a:cubicBezTo>
                    <a:cubicBezTo>
                      <a:pt x="609" y="256"/>
                      <a:pt x="662" y="117"/>
                      <a:pt x="799" y="117"/>
                    </a:cubicBezTo>
                    <a:cubicBezTo>
                      <a:pt x="935" y="117"/>
                      <a:pt x="1191" y="262"/>
                      <a:pt x="1087" y="658"/>
                    </a:cubicBezTo>
                    <a:cubicBezTo>
                      <a:pt x="983" y="1054"/>
                      <a:pt x="571" y="1293"/>
                      <a:pt x="313" y="932"/>
                    </a:cubicBezTo>
                    <a:cubicBezTo>
                      <a:pt x="291" y="902"/>
                      <a:pt x="277" y="878"/>
                      <a:pt x="255" y="873"/>
                    </a:cubicBezTo>
                    <a:cubicBezTo>
                      <a:pt x="234" y="867"/>
                      <a:pt x="121" y="843"/>
                      <a:pt x="127" y="1111"/>
                    </a:cubicBezTo>
                    <a:cubicBezTo>
                      <a:pt x="127" y="1111"/>
                      <a:pt x="76" y="1167"/>
                      <a:pt x="20" y="1111"/>
                    </a:cubicBezTo>
                    <a:cubicBezTo>
                      <a:pt x="20" y="1111"/>
                      <a:pt x="0" y="797"/>
                      <a:pt x="200" y="761"/>
                    </a:cubicBezTo>
                    <a:cubicBezTo>
                      <a:pt x="272" y="747"/>
                      <a:pt x="290" y="778"/>
                      <a:pt x="331" y="754"/>
                    </a:cubicBezTo>
                    <a:cubicBezTo>
                      <a:pt x="372" y="730"/>
                      <a:pt x="398" y="710"/>
                      <a:pt x="444" y="712"/>
                    </a:cubicBezTo>
                    <a:cubicBezTo>
                      <a:pt x="491" y="713"/>
                      <a:pt x="557" y="695"/>
                      <a:pt x="547" y="575"/>
                    </a:cubicBezTo>
                    <a:cubicBezTo>
                      <a:pt x="536" y="455"/>
                      <a:pt x="544" y="427"/>
                      <a:pt x="504" y="389"/>
                    </a:cubicBezTo>
                    <a:cubicBezTo>
                      <a:pt x="464" y="350"/>
                      <a:pt x="393" y="236"/>
                      <a:pt x="406" y="4"/>
                    </a:cubicBezTo>
                    <a:lnTo>
                      <a:pt x="521" y="0"/>
                    </a:lnTo>
                    <a:close/>
                  </a:path>
                </a:pathLst>
              </a:custGeom>
              <a:noFill/>
              <a:ln w="142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6" name="Oval 29">
                <a:extLst>
                  <a:ext uri="{FF2B5EF4-FFF2-40B4-BE49-F238E27FC236}">
                    <a16:creationId xmlns:a16="http://schemas.microsoft.com/office/drawing/2014/main" id="{15F0D4F7-4E4B-4207-8214-452D9FFF9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823"/>
                <a:ext cx="260" cy="102"/>
              </a:xfrm>
              <a:prstGeom prst="ellipse">
                <a:avLst/>
              </a:prstGeom>
              <a:solidFill>
                <a:srgbClr val="F9E0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7" name="Freeform 30">
                <a:extLst>
                  <a:ext uri="{FF2B5EF4-FFF2-40B4-BE49-F238E27FC236}">
                    <a16:creationId xmlns:a16="http://schemas.microsoft.com/office/drawing/2014/main" id="{21226BD8-28ED-479E-830D-263C879D5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823"/>
                <a:ext cx="136" cy="102"/>
              </a:xfrm>
              <a:custGeom>
                <a:avLst/>
                <a:gdLst>
                  <a:gd name="T0" fmla="*/ 65 w 61"/>
                  <a:gd name="T1" fmla="*/ 282 h 43"/>
                  <a:gd name="T2" fmla="*/ 676 w 61"/>
                  <a:gd name="T3" fmla="*/ 0 h 43"/>
                  <a:gd name="T4" fmla="*/ 655 w 61"/>
                  <a:gd name="T5" fmla="*/ 0 h 43"/>
                  <a:gd name="T6" fmla="*/ 0 w 61"/>
                  <a:gd name="T7" fmla="*/ 282 h 43"/>
                  <a:gd name="T8" fmla="*/ 655 w 61"/>
                  <a:gd name="T9" fmla="*/ 574 h 43"/>
                  <a:gd name="T10" fmla="*/ 676 w 61"/>
                  <a:gd name="T11" fmla="*/ 574 h 43"/>
                  <a:gd name="T12" fmla="*/ 65 w 61"/>
                  <a:gd name="T13" fmla="*/ 282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43">
                    <a:moveTo>
                      <a:pt x="6" y="21"/>
                    </a:moveTo>
                    <a:cubicBezTo>
                      <a:pt x="6" y="10"/>
                      <a:pt x="30" y="1"/>
                      <a:pt x="61" y="0"/>
                    </a:cubicBezTo>
                    <a:cubicBezTo>
                      <a:pt x="61" y="0"/>
                      <a:pt x="60" y="0"/>
                      <a:pt x="59" y="0"/>
                    </a:cubicBezTo>
                    <a:cubicBezTo>
                      <a:pt x="27" y="0"/>
                      <a:pt x="0" y="10"/>
                      <a:pt x="0" y="21"/>
                    </a:cubicBezTo>
                    <a:cubicBezTo>
                      <a:pt x="0" y="33"/>
                      <a:pt x="27" y="43"/>
                      <a:pt x="59" y="43"/>
                    </a:cubicBezTo>
                    <a:cubicBezTo>
                      <a:pt x="60" y="43"/>
                      <a:pt x="61" y="43"/>
                      <a:pt x="61" y="43"/>
                    </a:cubicBezTo>
                    <a:cubicBezTo>
                      <a:pt x="30" y="42"/>
                      <a:pt x="6" y="33"/>
                      <a:pt x="6" y="21"/>
                    </a:cubicBezTo>
                    <a:close/>
                  </a:path>
                </a:pathLst>
              </a:custGeom>
              <a:solidFill>
                <a:srgbClr val="F9E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8" name="Oval 31">
                <a:extLst>
                  <a:ext uri="{FF2B5EF4-FFF2-40B4-BE49-F238E27FC236}">
                    <a16:creationId xmlns:a16="http://schemas.microsoft.com/office/drawing/2014/main" id="{FE8EA800-371E-4247-97A1-1DA03642D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823"/>
                <a:ext cx="260" cy="102"/>
              </a:xfrm>
              <a:prstGeom prst="ellipse">
                <a:avLst/>
              </a:prstGeom>
              <a:noFill/>
              <a:ln w="14288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9" name="Oval 32">
                <a:extLst>
                  <a:ext uri="{FF2B5EF4-FFF2-40B4-BE49-F238E27FC236}">
                    <a16:creationId xmlns:a16="http://schemas.microsoft.com/office/drawing/2014/main" id="{1665DBFF-A103-40AE-A67B-D8D0C3F73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5" y="837"/>
                <a:ext cx="185" cy="73"/>
              </a:xfrm>
              <a:prstGeom prst="ellipse">
                <a:avLst/>
              </a:prstGeom>
              <a:solidFill>
                <a:srgbClr val="AF7A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0" name="Freeform 33">
                <a:extLst>
                  <a:ext uri="{FF2B5EF4-FFF2-40B4-BE49-F238E27FC236}">
                    <a16:creationId xmlns:a16="http://schemas.microsoft.com/office/drawing/2014/main" id="{02974035-55FB-4A59-8075-0D63698BB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837"/>
                <a:ext cx="107" cy="73"/>
              </a:xfrm>
              <a:custGeom>
                <a:avLst/>
                <a:gdLst>
                  <a:gd name="T0" fmla="*/ 145 w 48"/>
                  <a:gd name="T1" fmla="*/ 210 h 31"/>
                  <a:gd name="T2" fmla="*/ 533 w 48"/>
                  <a:gd name="T3" fmla="*/ 12 h 31"/>
                  <a:gd name="T4" fmla="*/ 468 w 48"/>
                  <a:gd name="T5" fmla="*/ 0 h 31"/>
                  <a:gd name="T6" fmla="*/ 0 w 48"/>
                  <a:gd name="T7" fmla="*/ 210 h 31"/>
                  <a:gd name="T8" fmla="*/ 468 w 48"/>
                  <a:gd name="T9" fmla="*/ 405 h 31"/>
                  <a:gd name="T10" fmla="*/ 533 w 48"/>
                  <a:gd name="T11" fmla="*/ 405 h 31"/>
                  <a:gd name="T12" fmla="*/ 145 w 48"/>
                  <a:gd name="T13" fmla="*/ 21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31">
                    <a:moveTo>
                      <a:pt x="13" y="16"/>
                    </a:moveTo>
                    <a:cubicBezTo>
                      <a:pt x="13" y="8"/>
                      <a:pt x="29" y="2"/>
                      <a:pt x="48" y="1"/>
                    </a:cubicBezTo>
                    <a:cubicBezTo>
                      <a:pt x="46" y="0"/>
                      <a:pt x="44" y="0"/>
                      <a:pt x="42" y="0"/>
                    </a:cubicBezTo>
                    <a:cubicBezTo>
                      <a:pt x="19" y="0"/>
                      <a:pt x="0" y="7"/>
                      <a:pt x="0" y="16"/>
                    </a:cubicBezTo>
                    <a:cubicBezTo>
                      <a:pt x="0" y="24"/>
                      <a:pt x="19" y="31"/>
                      <a:pt x="42" y="31"/>
                    </a:cubicBezTo>
                    <a:cubicBezTo>
                      <a:pt x="44" y="31"/>
                      <a:pt x="46" y="31"/>
                      <a:pt x="48" y="31"/>
                    </a:cubicBezTo>
                    <a:cubicBezTo>
                      <a:pt x="29" y="30"/>
                      <a:pt x="13" y="23"/>
                      <a:pt x="13" y="16"/>
                    </a:cubicBezTo>
                    <a:close/>
                  </a:path>
                </a:pathLst>
              </a:custGeom>
              <a:solidFill>
                <a:srgbClr val="8E51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1" name="Oval 34">
                <a:extLst>
                  <a:ext uri="{FF2B5EF4-FFF2-40B4-BE49-F238E27FC236}">
                    <a16:creationId xmlns:a16="http://schemas.microsoft.com/office/drawing/2014/main" id="{CB44066C-6B7A-491B-9EE3-37F98922B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5" y="837"/>
                <a:ext cx="185" cy="73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2" name="Freeform 35">
                <a:extLst>
                  <a:ext uri="{FF2B5EF4-FFF2-40B4-BE49-F238E27FC236}">
                    <a16:creationId xmlns:a16="http://schemas.microsoft.com/office/drawing/2014/main" id="{191B5803-8743-4CFB-8150-0AC7FCAC4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386"/>
                <a:ext cx="504" cy="180"/>
              </a:xfrm>
              <a:custGeom>
                <a:avLst/>
                <a:gdLst>
                  <a:gd name="T0" fmla="*/ 0 w 226"/>
                  <a:gd name="T1" fmla="*/ 253 h 76"/>
                  <a:gd name="T2" fmla="*/ 1019 w 226"/>
                  <a:gd name="T3" fmla="*/ 225 h 76"/>
                  <a:gd name="T4" fmla="*/ 1561 w 226"/>
                  <a:gd name="T5" fmla="*/ 438 h 76"/>
                  <a:gd name="T6" fmla="*/ 2054 w 226"/>
                  <a:gd name="T7" fmla="*/ 767 h 76"/>
                  <a:gd name="T8" fmla="*/ 2507 w 226"/>
                  <a:gd name="T9" fmla="*/ 1009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6" h="76">
                    <a:moveTo>
                      <a:pt x="0" y="19"/>
                    </a:moveTo>
                    <a:cubicBezTo>
                      <a:pt x="32" y="11"/>
                      <a:pt x="61" y="0"/>
                      <a:pt x="92" y="17"/>
                    </a:cubicBezTo>
                    <a:cubicBezTo>
                      <a:pt x="109" y="27"/>
                      <a:pt x="121" y="33"/>
                      <a:pt x="141" y="33"/>
                    </a:cubicBezTo>
                    <a:cubicBezTo>
                      <a:pt x="161" y="33"/>
                      <a:pt x="171" y="47"/>
                      <a:pt x="185" y="58"/>
                    </a:cubicBezTo>
                    <a:cubicBezTo>
                      <a:pt x="199" y="69"/>
                      <a:pt x="211" y="71"/>
                      <a:pt x="226" y="76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3" name="Freeform 36">
                <a:extLst>
                  <a:ext uri="{FF2B5EF4-FFF2-40B4-BE49-F238E27FC236}">
                    <a16:creationId xmlns:a16="http://schemas.microsoft.com/office/drawing/2014/main" id="{994ECD06-0F92-4652-825D-4860AE4A4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419"/>
                <a:ext cx="122" cy="183"/>
              </a:xfrm>
              <a:custGeom>
                <a:avLst/>
                <a:gdLst>
                  <a:gd name="T0" fmla="*/ 0 w 55"/>
                  <a:gd name="T1" fmla="*/ 0 h 77"/>
                  <a:gd name="T2" fmla="*/ 271 w 55"/>
                  <a:gd name="T3" fmla="*/ 525 h 77"/>
                  <a:gd name="T4" fmla="*/ 368 w 55"/>
                  <a:gd name="T5" fmla="*/ 858 h 77"/>
                  <a:gd name="T6" fmla="*/ 601 w 55"/>
                  <a:gd name="T7" fmla="*/ 1034 h 7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77">
                    <a:moveTo>
                      <a:pt x="0" y="0"/>
                    </a:moveTo>
                    <a:cubicBezTo>
                      <a:pt x="16" y="5"/>
                      <a:pt x="24" y="24"/>
                      <a:pt x="25" y="39"/>
                    </a:cubicBezTo>
                    <a:cubicBezTo>
                      <a:pt x="26" y="48"/>
                      <a:pt x="28" y="58"/>
                      <a:pt x="34" y="64"/>
                    </a:cubicBezTo>
                    <a:cubicBezTo>
                      <a:pt x="40" y="70"/>
                      <a:pt x="49" y="70"/>
                      <a:pt x="55" y="77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4" name="Freeform 37">
                <a:extLst>
                  <a:ext uri="{FF2B5EF4-FFF2-40B4-BE49-F238E27FC236}">
                    <a16:creationId xmlns:a16="http://schemas.microsoft.com/office/drawing/2014/main" id="{7DF68A12-85F0-481F-8079-6134CCD2B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1238"/>
                <a:ext cx="370" cy="174"/>
              </a:xfrm>
              <a:custGeom>
                <a:avLst/>
                <a:gdLst>
                  <a:gd name="T0" fmla="*/ 0 w 166"/>
                  <a:gd name="T1" fmla="*/ 989 h 73"/>
                  <a:gd name="T2" fmla="*/ 854 w 166"/>
                  <a:gd name="T3" fmla="*/ 79 h 73"/>
                  <a:gd name="T4" fmla="*/ 1317 w 166"/>
                  <a:gd name="T5" fmla="*/ 472 h 73"/>
                  <a:gd name="T6" fmla="*/ 1629 w 166"/>
                  <a:gd name="T7" fmla="*/ 529 h 73"/>
                  <a:gd name="T8" fmla="*/ 1839 w 166"/>
                  <a:gd name="T9" fmla="*/ 677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6" h="73">
                    <a:moveTo>
                      <a:pt x="0" y="73"/>
                    </a:moveTo>
                    <a:cubicBezTo>
                      <a:pt x="16" y="70"/>
                      <a:pt x="45" y="0"/>
                      <a:pt x="77" y="6"/>
                    </a:cubicBezTo>
                    <a:cubicBezTo>
                      <a:pt x="95" y="9"/>
                      <a:pt x="104" y="26"/>
                      <a:pt x="119" y="35"/>
                    </a:cubicBezTo>
                    <a:cubicBezTo>
                      <a:pt x="128" y="41"/>
                      <a:pt x="137" y="38"/>
                      <a:pt x="147" y="39"/>
                    </a:cubicBezTo>
                    <a:cubicBezTo>
                      <a:pt x="153" y="40"/>
                      <a:pt x="166" y="50"/>
                      <a:pt x="166" y="5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5" name="Freeform 38">
                <a:extLst>
                  <a:ext uri="{FF2B5EF4-FFF2-40B4-BE49-F238E27FC236}">
                    <a16:creationId xmlns:a16="http://schemas.microsoft.com/office/drawing/2014/main" id="{B1020FF1-A063-4C02-85A9-51B297998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188"/>
                <a:ext cx="254" cy="65"/>
              </a:xfrm>
              <a:custGeom>
                <a:avLst/>
                <a:gdLst>
                  <a:gd name="T0" fmla="*/ 0 w 114"/>
                  <a:gd name="T1" fmla="*/ 366 h 27"/>
                  <a:gd name="T2" fmla="*/ 530 w 114"/>
                  <a:gd name="T3" fmla="*/ 58 h 27"/>
                  <a:gd name="T4" fmla="*/ 1261 w 114"/>
                  <a:gd name="T5" fmla="*/ 197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4" h="27">
                    <a:moveTo>
                      <a:pt x="0" y="26"/>
                    </a:moveTo>
                    <a:cubicBezTo>
                      <a:pt x="17" y="27"/>
                      <a:pt x="31" y="8"/>
                      <a:pt x="48" y="4"/>
                    </a:cubicBezTo>
                    <a:cubicBezTo>
                      <a:pt x="72" y="0"/>
                      <a:pt x="91" y="15"/>
                      <a:pt x="114" y="14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6" name="Freeform 39">
                <a:extLst>
                  <a:ext uri="{FF2B5EF4-FFF2-40B4-BE49-F238E27FC236}">
                    <a16:creationId xmlns:a16="http://schemas.microsoft.com/office/drawing/2014/main" id="{A5FD83C4-D37C-4CA2-BBBA-FC5B830BA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1336"/>
                <a:ext cx="345" cy="340"/>
              </a:xfrm>
              <a:custGeom>
                <a:avLst/>
                <a:gdLst>
                  <a:gd name="T0" fmla="*/ 1709 w 155"/>
                  <a:gd name="T1" fmla="*/ 1921 h 143"/>
                  <a:gd name="T2" fmla="*/ 1258 w 155"/>
                  <a:gd name="T3" fmla="*/ 751 h 143"/>
                  <a:gd name="T4" fmla="*/ 728 w 155"/>
                  <a:gd name="T5" fmla="*/ 685 h 143"/>
                  <a:gd name="T6" fmla="*/ 234 w 155"/>
                  <a:gd name="T7" fmla="*/ 119 h 143"/>
                  <a:gd name="T8" fmla="*/ 0 w 155"/>
                  <a:gd name="T9" fmla="*/ 0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143">
                    <a:moveTo>
                      <a:pt x="155" y="143"/>
                    </a:moveTo>
                    <a:cubicBezTo>
                      <a:pt x="143" y="116"/>
                      <a:pt x="145" y="72"/>
                      <a:pt x="114" y="56"/>
                    </a:cubicBezTo>
                    <a:cubicBezTo>
                      <a:pt x="98" y="48"/>
                      <a:pt x="82" y="55"/>
                      <a:pt x="66" y="51"/>
                    </a:cubicBezTo>
                    <a:cubicBezTo>
                      <a:pt x="45" y="46"/>
                      <a:pt x="37" y="20"/>
                      <a:pt x="21" y="9"/>
                    </a:cubicBezTo>
                    <a:cubicBezTo>
                      <a:pt x="16" y="6"/>
                      <a:pt x="3" y="3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7" name="Freeform 40">
                <a:extLst>
                  <a:ext uri="{FF2B5EF4-FFF2-40B4-BE49-F238E27FC236}">
                    <a16:creationId xmlns:a16="http://schemas.microsoft.com/office/drawing/2014/main" id="{9033C097-B100-4BED-8B98-89CAFC49F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424"/>
                <a:ext cx="161" cy="50"/>
              </a:xfrm>
              <a:custGeom>
                <a:avLst/>
                <a:gdLst>
                  <a:gd name="T0" fmla="*/ 805 w 72"/>
                  <a:gd name="T1" fmla="*/ 205 h 21"/>
                  <a:gd name="T2" fmla="*/ 615 w 72"/>
                  <a:gd name="T3" fmla="*/ 214 h 21"/>
                  <a:gd name="T4" fmla="*/ 416 w 72"/>
                  <a:gd name="T5" fmla="*/ 271 h 21"/>
                  <a:gd name="T6" fmla="*/ 0 w 7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21">
                    <a:moveTo>
                      <a:pt x="72" y="15"/>
                    </a:moveTo>
                    <a:cubicBezTo>
                      <a:pt x="67" y="17"/>
                      <a:pt x="61" y="14"/>
                      <a:pt x="55" y="16"/>
                    </a:cubicBezTo>
                    <a:cubicBezTo>
                      <a:pt x="48" y="17"/>
                      <a:pt x="44" y="21"/>
                      <a:pt x="37" y="20"/>
                    </a:cubicBezTo>
                    <a:cubicBezTo>
                      <a:pt x="22" y="18"/>
                      <a:pt x="11" y="9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8" name="Freeform 41">
                <a:extLst>
                  <a:ext uri="{FF2B5EF4-FFF2-40B4-BE49-F238E27FC236}">
                    <a16:creationId xmlns:a16="http://schemas.microsoft.com/office/drawing/2014/main" id="{4EF7090A-34AB-4B43-A40E-5EBD4401B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1329"/>
                <a:ext cx="346" cy="340"/>
              </a:xfrm>
              <a:custGeom>
                <a:avLst/>
                <a:gdLst>
                  <a:gd name="T0" fmla="*/ 1723 w 155"/>
                  <a:gd name="T1" fmla="*/ 1921 h 143"/>
                  <a:gd name="T2" fmla="*/ 1257 w 155"/>
                  <a:gd name="T3" fmla="*/ 751 h 143"/>
                  <a:gd name="T4" fmla="*/ 723 w 155"/>
                  <a:gd name="T5" fmla="*/ 701 h 143"/>
                  <a:gd name="T6" fmla="*/ 223 w 155"/>
                  <a:gd name="T7" fmla="*/ 119 h 143"/>
                  <a:gd name="T8" fmla="*/ 0 w 155"/>
                  <a:gd name="T9" fmla="*/ 0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143">
                    <a:moveTo>
                      <a:pt x="155" y="143"/>
                    </a:moveTo>
                    <a:cubicBezTo>
                      <a:pt x="142" y="116"/>
                      <a:pt x="145" y="72"/>
                      <a:pt x="113" y="56"/>
                    </a:cubicBezTo>
                    <a:cubicBezTo>
                      <a:pt x="98" y="49"/>
                      <a:pt x="81" y="56"/>
                      <a:pt x="65" y="52"/>
                    </a:cubicBezTo>
                    <a:cubicBezTo>
                      <a:pt x="44" y="47"/>
                      <a:pt x="37" y="20"/>
                      <a:pt x="20" y="9"/>
                    </a:cubicBezTo>
                    <a:cubicBezTo>
                      <a:pt x="15" y="6"/>
                      <a:pt x="2" y="4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9" name="Freeform 42">
                <a:extLst>
                  <a:ext uri="{FF2B5EF4-FFF2-40B4-BE49-F238E27FC236}">
                    <a16:creationId xmlns:a16="http://schemas.microsoft.com/office/drawing/2014/main" id="{DF743A60-91E5-4E7B-B67E-FCA0C97C6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1417"/>
                <a:ext cx="158" cy="50"/>
              </a:xfrm>
              <a:custGeom>
                <a:avLst/>
                <a:gdLst>
                  <a:gd name="T0" fmla="*/ 783 w 71"/>
                  <a:gd name="T1" fmla="*/ 205 h 21"/>
                  <a:gd name="T2" fmla="*/ 603 w 71"/>
                  <a:gd name="T3" fmla="*/ 214 h 21"/>
                  <a:gd name="T4" fmla="*/ 396 w 71"/>
                  <a:gd name="T5" fmla="*/ 271 h 21"/>
                  <a:gd name="T6" fmla="*/ 0 w 71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1" h="21">
                    <a:moveTo>
                      <a:pt x="71" y="15"/>
                    </a:moveTo>
                    <a:cubicBezTo>
                      <a:pt x="66" y="17"/>
                      <a:pt x="60" y="15"/>
                      <a:pt x="55" y="16"/>
                    </a:cubicBezTo>
                    <a:cubicBezTo>
                      <a:pt x="48" y="17"/>
                      <a:pt x="44" y="21"/>
                      <a:pt x="36" y="20"/>
                    </a:cubicBezTo>
                    <a:cubicBezTo>
                      <a:pt x="22" y="18"/>
                      <a:pt x="10" y="9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0" name="Freeform 43">
                <a:extLst>
                  <a:ext uri="{FF2B5EF4-FFF2-40B4-BE49-F238E27FC236}">
                    <a16:creationId xmlns:a16="http://schemas.microsoft.com/office/drawing/2014/main" id="{B85B7422-BE38-4243-900F-833FE9888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569"/>
                <a:ext cx="323" cy="230"/>
              </a:xfrm>
              <a:custGeom>
                <a:avLst/>
                <a:gdLst>
                  <a:gd name="T0" fmla="*/ 1604 w 145"/>
                  <a:gd name="T1" fmla="*/ 1292 h 97"/>
                  <a:gd name="T2" fmla="*/ 1504 w 145"/>
                  <a:gd name="T3" fmla="*/ 1136 h 97"/>
                  <a:gd name="T4" fmla="*/ 1359 w 145"/>
                  <a:gd name="T5" fmla="*/ 1012 h 97"/>
                  <a:gd name="T6" fmla="*/ 962 w 145"/>
                  <a:gd name="T7" fmla="*/ 828 h 97"/>
                  <a:gd name="T8" fmla="*/ 575 w 145"/>
                  <a:gd name="T9" fmla="*/ 389 h 97"/>
                  <a:gd name="T10" fmla="*/ 189 w 145"/>
                  <a:gd name="T11" fmla="*/ 78 h 97"/>
                  <a:gd name="T12" fmla="*/ 0 w 145"/>
                  <a:gd name="T13" fmla="*/ 0 h 9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5" h="97">
                    <a:moveTo>
                      <a:pt x="145" y="97"/>
                    </a:moveTo>
                    <a:cubicBezTo>
                      <a:pt x="142" y="95"/>
                      <a:pt x="139" y="88"/>
                      <a:pt x="136" y="85"/>
                    </a:cubicBezTo>
                    <a:cubicBezTo>
                      <a:pt x="132" y="81"/>
                      <a:pt x="127" y="78"/>
                      <a:pt x="123" y="76"/>
                    </a:cubicBezTo>
                    <a:cubicBezTo>
                      <a:pt x="112" y="69"/>
                      <a:pt x="99" y="68"/>
                      <a:pt x="87" y="62"/>
                    </a:cubicBezTo>
                    <a:cubicBezTo>
                      <a:pt x="72" y="55"/>
                      <a:pt x="62" y="40"/>
                      <a:pt x="52" y="29"/>
                    </a:cubicBezTo>
                    <a:cubicBezTo>
                      <a:pt x="42" y="18"/>
                      <a:pt x="30" y="11"/>
                      <a:pt x="17" y="6"/>
                    </a:cubicBezTo>
                    <a:cubicBezTo>
                      <a:pt x="12" y="4"/>
                      <a:pt x="3" y="3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1" name="Freeform 44">
                <a:extLst>
                  <a:ext uri="{FF2B5EF4-FFF2-40B4-BE49-F238E27FC236}">
                    <a16:creationId xmlns:a16="http://schemas.microsoft.com/office/drawing/2014/main" id="{250EF4B3-3EFB-4354-86F5-DC1F9C333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1707"/>
                <a:ext cx="220" cy="38"/>
              </a:xfrm>
              <a:custGeom>
                <a:avLst/>
                <a:gdLst>
                  <a:gd name="T0" fmla="*/ 1087 w 99"/>
                  <a:gd name="T1" fmla="*/ 40 h 16"/>
                  <a:gd name="T2" fmla="*/ 836 w 99"/>
                  <a:gd name="T3" fmla="*/ 40 h 16"/>
                  <a:gd name="T4" fmla="*/ 504 w 99"/>
                  <a:gd name="T5" fmla="*/ 164 h 16"/>
                  <a:gd name="T6" fmla="*/ 0 w 99"/>
                  <a:gd name="T7" fmla="*/ 147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9" h="16">
                    <a:moveTo>
                      <a:pt x="99" y="3"/>
                    </a:moveTo>
                    <a:cubicBezTo>
                      <a:pt x="91" y="0"/>
                      <a:pt x="84" y="0"/>
                      <a:pt x="76" y="3"/>
                    </a:cubicBezTo>
                    <a:cubicBezTo>
                      <a:pt x="66" y="8"/>
                      <a:pt x="57" y="10"/>
                      <a:pt x="46" y="12"/>
                    </a:cubicBezTo>
                    <a:cubicBezTo>
                      <a:pt x="31" y="16"/>
                      <a:pt x="16" y="9"/>
                      <a:pt x="0" y="11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2" name="Freeform 45">
                <a:extLst>
                  <a:ext uri="{FF2B5EF4-FFF2-40B4-BE49-F238E27FC236}">
                    <a16:creationId xmlns:a16="http://schemas.microsoft.com/office/drawing/2014/main" id="{5D5192A2-A295-4C3A-94C9-0AAF34C35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887"/>
                <a:ext cx="158" cy="159"/>
              </a:xfrm>
              <a:custGeom>
                <a:avLst/>
                <a:gdLst>
                  <a:gd name="T0" fmla="*/ 783 w 71"/>
                  <a:gd name="T1" fmla="*/ 885 h 67"/>
                  <a:gd name="T2" fmla="*/ 683 w 71"/>
                  <a:gd name="T3" fmla="*/ 885 h 67"/>
                  <a:gd name="T4" fmla="*/ 405 w 71"/>
                  <a:gd name="T5" fmla="*/ 776 h 67"/>
                  <a:gd name="T6" fmla="*/ 223 w 71"/>
                  <a:gd name="T7" fmla="*/ 332 h 67"/>
                  <a:gd name="T8" fmla="*/ 0 w 71"/>
                  <a:gd name="T9" fmla="*/ 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67">
                    <a:moveTo>
                      <a:pt x="71" y="66"/>
                    </a:moveTo>
                    <a:cubicBezTo>
                      <a:pt x="67" y="66"/>
                      <a:pt x="64" y="67"/>
                      <a:pt x="62" y="66"/>
                    </a:cubicBezTo>
                    <a:cubicBezTo>
                      <a:pt x="52" y="66"/>
                      <a:pt x="45" y="64"/>
                      <a:pt x="37" y="58"/>
                    </a:cubicBezTo>
                    <a:cubicBezTo>
                      <a:pt x="26" y="49"/>
                      <a:pt x="24" y="38"/>
                      <a:pt x="20" y="25"/>
                    </a:cubicBezTo>
                    <a:cubicBezTo>
                      <a:pt x="18" y="16"/>
                      <a:pt x="10" y="2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3" name="Freeform 46">
                <a:extLst>
                  <a:ext uri="{FF2B5EF4-FFF2-40B4-BE49-F238E27FC236}">
                    <a16:creationId xmlns:a16="http://schemas.microsoft.com/office/drawing/2014/main" id="{12CC5AC4-F2C2-42AE-B54B-D8D6FF4E4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906"/>
                <a:ext cx="325" cy="145"/>
              </a:xfrm>
              <a:custGeom>
                <a:avLst/>
                <a:gdLst>
                  <a:gd name="T0" fmla="*/ 1609 w 146"/>
                  <a:gd name="T1" fmla="*/ 780 h 61"/>
                  <a:gd name="T2" fmla="*/ 1367 w 146"/>
                  <a:gd name="T3" fmla="*/ 820 h 61"/>
                  <a:gd name="T4" fmla="*/ 937 w 146"/>
                  <a:gd name="T5" fmla="*/ 616 h 61"/>
                  <a:gd name="T6" fmla="*/ 505 w 146"/>
                  <a:gd name="T7" fmla="*/ 164 h 61"/>
                  <a:gd name="T8" fmla="*/ 0 w 146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6" h="61">
                    <a:moveTo>
                      <a:pt x="146" y="58"/>
                    </a:moveTo>
                    <a:cubicBezTo>
                      <a:pt x="139" y="57"/>
                      <a:pt x="132" y="60"/>
                      <a:pt x="124" y="61"/>
                    </a:cubicBezTo>
                    <a:cubicBezTo>
                      <a:pt x="110" y="61"/>
                      <a:pt x="97" y="54"/>
                      <a:pt x="85" y="46"/>
                    </a:cubicBezTo>
                    <a:cubicBezTo>
                      <a:pt x="71" y="36"/>
                      <a:pt x="62" y="20"/>
                      <a:pt x="46" y="12"/>
                    </a:cubicBezTo>
                    <a:cubicBezTo>
                      <a:pt x="33" y="5"/>
                      <a:pt x="15" y="2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4" name="Freeform 47">
                <a:extLst>
                  <a:ext uri="{FF2B5EF4-FFF2-40B4-BE49-F238E27FC236}">
                    <a16:creationId xmlns:a16="http://schemas.microsoft.com/office/drawing/2014/main" id="{DAB50585-DBFF-497A-AFB4-7BF259973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015"/>
                <a:ext cx="207" cy="48"/>
              </a:xfrm>
              <a:custGeom>
                <a:avLst/>
                <a:gdLst>
                  <a:gd name="T0" fmla="*/ 1026 w 93"/>
                  <a:gd name="T1" fmla="*/ 58 h 20"/>
                  <a:gd name="T2" fmla="*/ 630 w 93"/>
                  <a:gd name="T3" fmla="*/ 139 h 20"/>
                  <a:gd name="T4" fmla="*/ 298 w 93"/>
                  <a:gd name="T5" fmla="*/ 264 h 20"/>
                  <a:gd name="T6" fmla="*/ 0 w 93"/>
                  <a:gd name="T7" fmla="*/ 19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20">
                    <a:moveTo>
                      <a:pt x="93" y="4"/>
                    </a:moveTo>
                    <a:cubicBezTo>
                      <a:pt x="82" y="0"/>
                      <a:pt x="67" y="6"/>
                      <a:pt x="57" y="10"/>
                    </a:cubicBezTo>
                    <a:cubicBezTo>
                      <a:pt x="47" y="13"/>
                      <a:pt x="37" y="18"/>
                      <a:pt x="27" y="19"/>
                    </a:cubicBezTo>
                    <a:cubicBezTo>
                      <a:pt x="17" y="20"/>
                      <a:pt x="9" y="15"/>
                      <a:pt x="0" y="14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5" name="Freeform 48">
                <a:extLst>
                  <a:ext uri="{FF2B5EF4-FFF2-40B4-BE49-F238E27FC236}">
                    <a16:creationId xmlns:a16="http://schemas.microsoft.com/office/drawing/2014/main" id="{F4F0C1B7-BAB4-4714-928E-6DD8E8C32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1880"/>
                <a:ext cx="194" cy="166"/>
              </a:xfrm>
              <a:custGeom>
                <a:avLst/>
                <a:gdLst>
                  <a:gd name="T0" fmla="*/ 966 w 87"/>
                  <a:gd name="T1" fmla="*/ 934 h 70"/>
                  <a:gd name="T2" fmla="*/ 687 w 87"/>
                  <a:gd name="T3" fmla="*/ 894 h 70"/>
                  <a:gd name="T4" fmla="*/ 413 w 87"/>
                  <a:gd name="T5" fmla="*/ 775 h 70"/>
                  <a:gd name="T6" fmla="*/ 223 w 87"/>
                  <a:gd name="T7" fmla="*/ 332 h 70"/>
                  <a:gd name="T8" fmla="*/ 0 w 87"/>
                  <a:gd name="T9" fmla="*/ 0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70">
                    <a:moveTo>
                      <a:pt x="87" y="70"/>
                    </a:moveTo>
                    <a:cubicBezTo>
                      <a:pt x="85" y="65"/>
                      <a:pt x="67" y="67"/>
                      <a:pt x="62" y="67"/>
                    </a:cubicBezTo>
                    <a:cubicBezTo>
                      <a:pt x="52" y="66"/>
                      <a:pt x="45" y="65"/>
                      <a:pt x="37" y="58"/>
                    </a:cubicBezTo>
                    <a:cubicBezTo>
                      <a:pt x="26" y="49"/>
                      <a:pt x="24" y="38"/>
                      <a:pt x="20" y="25"/>
                    </a:cubicBezTo>
                    <a:cubicBezTo>
                      <a:pt x="18" y="16"/>
                      <a:pt x="10" y="2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6" name="Freeform 49">
                <a:extLst>
                  <a:ext uri="{FF2B5EF4-FFF2-40B4-BE49-F238E27FC236}">
                    <a16:creationId xmlns:a16="http://schemas.microsoft.com/office/drawing/2014/main" id="{7C5C8C05-8A66-4541-9C9F-67D6B5405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1899"/>
                <a:ext cx="327" cy="145"/>
              </a:xfrm>
              <a:custGeom>
                <a:avLst/>
                <a:gdLst>
                  <a:gd name="T0" fmla="*/ 1617 w 147"/>
                  <a:gd name="T1" fmla="*/ 780 h 61"/>
                  <a:gd name="T2" fmla="*/ 1375 w 147"/>
                  <a:gd name="T3" fmla="*/ 820 h 61"/>
                  <a:gd name="T4" fmla="*/ 945 w 147"/>
                  <a:gd name="T5" fmla="*/ 616 h 61"/>
                  <a:gd name="T6" fmla="*/ 521 w 147"/>
                  <a:gd name="T7" fmla="*/ 164 h 61"/>
                  <a:gd name="T8" fmla="*/ 0 w 147"/>
                  <a:gd name="T9" fmla="*/ 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7" h="61">
                    <a:moveTo>
                      <a:pt x="147" y="58"/>
                    </a:moveTo>
                    <a:cubicBezTo>
                      <a:pt x="140" y="57"/>
                      <a:pt x="133" y="60"/>
                      <a:pt x="125" y="61"/>
                    </a:cubicBezTo>
                    <a:cubicBezTo>
                      <a:pt x="111" y="61"/>
                      <a:pt x="98" y="54"/>
                      <a:pt x="86" y="46"/>
                    </a:cubicBezTo>
                    <a:cubicBezTo>
                      <a:pt x="72" y="36"/>
                      <a:pt x="62" y="20"/>
                      <a:pt x="47" y="12"/>
                    </a:cubicBezTo>
                    <a:cubicBezTo>
                      <a:pt x="33" y="5"/>
                      <a:pt x="16" y="3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7" name="Freeform 50">
                <a:extLst>
                  <a:ext uri="{FF2B5EF4-FFF2-40B4-BE49-F238E27FC236}">
                    <a16:creationId xmlns:a16="http://schemas.microsoft.com/office/drawing/2014/main" id="{C590963E-7487-4A34-A698-F48A3BC6F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" y="2008"/>
                <a:ext cx="207" cy="48"/>
              </a:xfrm>
              <a:custGeom>
                <a:avLst/>
                <a:gdLst>
                  <a:gd name="T0" fmla="*/ 1026 w 93"/>
                  <a:gd name="T1" fmla="*/ 58 h 20"/>
                  <a:gd name="T2" fmla="*/ 630 w 93"/>
                  <a:gd name="T3" fmla="*/ 139 h 20"/>
                  <a:gd name="T4" fmla="*/ 298 w 93"/>
                  <a:gd name="T5" fmla="*/ 264 h 20"/>
                  <a:gd name="T6" fmla="*/ 0 w 93"/>
                  <a:gd name="T7" fmla="*/ 19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3" h="20">
                    <a:moveTo>
                      <a:pt x="93" y="4"/>
                    </a:moveTo>
                    <a:cubicBezTo>
                      <a:pt x="82" y="0"/>
                      <a:pt x="67" y="7"/>
                      <a:pt x="57" y="10"/>
                    </a:cubicBezTo>
                    <a:cubicBezTo>
                      <a:pt x="47" y="13"/>
                      <a:pt x="37" y="18"/>
                      <a:pt x="27" y="19"/>
                    </a:cubicBezTo>
                    <a:cubicBezTo>
                      <a:pt x="17" y="20"/>
                      <a:pt x="9" y="15"/>
                      <a:pt x="0" y="14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8" name="Freeform 51">
                <a:extLst>
                  <a:ext uri="{FF2B5EF4-FFF2-40B4-BE49-F238E27FC236}">
                    <a16:creationId xmlns:a16="http://schemas.microsoft.com/office/drawing/2014/main" id="{309594F6-858C-4C28-B409-EB5721756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075"/>
                <a:ext cx="256" cy="646"/>
              </a:xfrm>
              <a:custGeom>
                <a:avLst/>
                <a:gdLst>
                  <a:gd name="T0" fmla="*/ 1269 w 115"/>
                  <a:gd name="T1" fmla="*/ 0 h 272"/>
                  <a:gd name="T2" fmla="*/ 1189 w 115"/>
                  <a:gd name="T3" fmla="*/ 214 h 272"/>
                  <a:gd name="T4" fmla="*/ 1115 w 115"/>
                  <a:gd name="T5" fmla="*/ 644 h 272"/>
                  <a:gd name="T6" fmla="*/ 808 w 115"/>
                  <a:gd name="T7" fmla="*/ 1608 h 272"/>
                  <a:gd name="T8" fmla="*/ 476 w 115"/>
                  <a:gd name="T9" fmla="*/ 2613 h 272"/>
                  <a:gd name="T10" fmla="*/ 263 w 115"/>
                  <a:gd name="T11" fmla="*/ 3137 h 272"/>
                  <a:gd name="T12" fmla="*/ 154 w 115"/>
                  <a:gd name="T13" fmla="*/ 3418 h 272"/>
                  <a:gd name="T14" fmla="*/ 0 w 115"/>
                  <a:gd name="T15" fmla="*/ 3643 h 2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5" h="272">
                    <a:moveTo>
                      <a:pt x="115" y="0"/>
                    </a:moveTo>
                    <a:cubicBezTo>
                      <a:pt x="113" y="5"/>
                      <a:pt x="110" y="11"/>
                      <a:pt x="108" y="16"/>
                    </a:cubicBezTo>
                    <a:cubicBezTo>
                      <a:pt x="105" y="27"/>
                      <a:pt x="104" y="37"/>
                      <a:pt x="101" y="48"/>
                    </a:cubicBezTo>
                    <a:cubicBezTo>
                      <a:pt x="93" y="73"/>
                      <a:pt x="77" y="94"/>
                      <a:pt x="73" y="120"/>
                    </a:cubicBezTo>
                    <a:cubicBezTo>
                      <a:pt x="68" y="148"/>
                      <a:pt x="61" y="172"/>
                      <a:pt x="43" y="195"/>
                    </a:cubicBezTo>
                    <a:cubicBezTo>
                      <a:pt x="34" y="208"/>
                      <a:pt x="30" y="219"/>
                      <a:pt x="24" y="234"/>
                    </a:cubicBezTo>
                    <a:cubicBezTo>
                      <a:pt x="21" y="241"/>
                      <a:pt x="18" y="248"/>
                      <a:pt x="14" y="255"/>
                    </a:cubicBezTo>
                    <a:cubicBezTo>
                      <a:pt x="10" y="261"/>
                      <a:pt x="4" y="266"/>
                      <a:pt x="0" y="272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9" name="Freeform 52">
                <a:extLst>
                  <a:ext uri="{FF2B5EF4-FFF2-40B4-BE49-F238E27FC236}">
                    <a16:creationId xmlns:a16="http://schemas.microsoft.com/office/drawing/2014/main" id="{A6EF84F8-5C48-4DB2-A4E0-3701085D2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2298"/>
                <a:ext cx="27" cy="333"/>
              </a:xfrm>
              <a:custGeom>
                <a:avLst/>
                <a:gdLst>
                  <a:gd name="T0" fmla="*/ 126 w 12"/>
                  <a:gd name="T1" fmla="*/ 0 h 140"/>
                  <a:gd name="T2" fmla="*/ 101 w 12"/>
                  <a:gd name="T3" fmla="*/ 538 h 140"/>
                  <a:gd name="T4" fmla="*/ 137 w 12"/>
                  <a:gd name="T5" fmla="*/ 1104 h 140"/>
                  <a:gd name="T6" fmla="*/ 92 w 12"/>
                  <a:gd name="T7" fmla="*/ 1465 h 140"/>
                  <a:gd name="T8" fmla="*/ 0 w 12"/>
                  <a:gd name="T9" fmla="*/ 1884 h 1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0">
                    <a:moveTo>
                      <a:pt x="11" y="0"/>
                    </a:moveTo>
                    <a:cubicBezTo>
                      <a:pt x="8" y="15"/>
                      <a:pt x="5" y="24"/>
                      <a:pt x="9" y="40"/>
                    </a:cubicBezTo>
                    <a:cubicBezTo>
                      <a:pt x="12" y="53"/>
                      <a:pt x="12" y="68"/>
                      <a:pt x="12" y="82"/>
                    </a:cubicBezTo>
                    <a:cubicBezTo>
                      <a:pt x="12" y="91"/>
                      <a:pt x="10" y="100"/>
                      <a:pt x="8" y="109"/>
                    </a:cubicBezTo>
                    <a:cubicBezTo>
                      <a:pt x="7" y="119"/>
                      <a:pt x="5" y="132"/>
                      <a:pt x="0" y="14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0" name="Freeform 53">
                <a:extLst>
                  <a:ext uri="{FF2B5EF4-FFF2-40B4-BE49-F238E27FC236}">
                    <a16:creationId xmlns:a16="http://schemas.microsoft.com/office/drawing/2014/main" id="{33D56E8D-52A4-4911-937F-8B88379E8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8" y="2194"/>
                <a:ext cx="241" cy="185"/>
              </a:xfrm>
              <a:custGeom>
                <a:avLst/>
                <a:gdLst>
                  <a:gd name="T0" fmla="*/ 1201 w 108"/>
                  <a:gd name="T1" fmla="*/ 0 h 78"/>
                  <a:gd name="T2" fmla="*/ 1020 w 108"/>
                  <a:gd name="T3" fmla="*/ 225 h 78"/>
                  <a:gd name="T4" fmla="*/ 801 w 108"/>
                  <a:gd name="T5" fmla="*/ 524 h 78"/>
                  <a:gd name="T6" fmla="*/ 444 w 108"/>
                  <a:gd name="T7" fmla="*/ 776 h 78"/>
                  <a:gd name="T8" fmla="*/ 223 w 108"/>
                  <a:gd name="T9" fmla="*/ 816 h 78"/>
                  <a:gd name="T10" fmla="*/ 0 w 108"/>
                  <a:gd name="T11" fmla="*/ 1041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78">
                    <a:moveTo>
                      <a:pt x="108" y="0"/>
                    </a:moveTo>
                    <a:cubicBezTo>
                      <a:pt x="105" y="8"/>
                      <a:pt x="99" y="12"/>
                      <a:pt x="92" y="17"/>
                    </a:cubicBezTo>
                    <a:cubicBezTo>
                      <a:pt x="84" y="23"/>
                      <a:pt x="78" y="31"/>
                      <a:pt x="72" y="39"/>
                    </a:cubicBezTo>
                    <a:cubicBezTo>
                      <a:pt x="65" y="49"/>
                      <a:pt x="53" y="56"/>
                      <a:pt x="40" y="58"/>
                    </a:cubicBezTo>
                    <a:cubicBezTo>
                      <a:pt x="33" y="59"/>
                      <a:pt x="26" y="58"/>
                      <a:pt x="20" y="61"/>
                    </a:cubicBezTo>
                    <a:cubicBezTo>
                      <a:pt x="11" y="65"/>
                      <a:pt x="5" y="71"/>
                      <a:pt x="0" y="78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1" name="Freeform 54">
                <a:extLst>
                  <a:ext uri="{FF2B5EF4-FFF2-40B4-BE49-F238E27FC236}">
                    <a16:creationId xmlns:a16="http://schemas.microsoft.com/office/drawing/2014/main" id="{882D1E06-7F6F-4597-B7C0-6AE59CC4D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1" y="2239"/>
                <a:ext cx="141" cy="50"/>
              </a:xfrm>
              <a:custGeom>
                <a:avLst/>
                <a:gdLst>
                  <a:gd name="T0" fmla="*/ 707 w 63"/>
                  <a:gd name="T1" fmla="*/ 164 h 21"/>
                  <a:gd name="T2" fmla="*/ 416 w 63"/>
                  <a:gd name="T3" fmla="*/ 188 h 21"/>
                  <a:gd name="T4" fmla="*/ 190 w 63"/>
                  <a:gd name="T5" fmla="*/ 40 h 21"/>
                  <a:gd name="T6" fmla="*/ 0 w 63"/>
                  <a:gd name="T7" fmla="*/ 5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3" h="21">
                    <a:moveTo>
                      <a:pt x="63" y="12"/>
                    </a:moveTo>
                    <a:cubicBezTo>
                      <a:pt x="58" y="21"/>
                      <a:pt x="44" y="18"/>
                      <a:pt x="37" y="14"/>
                    </a:cubicBezTo>
                    <a:cubicBezTo>
                      <a:pt x="30" y="10"/>
                      <a:pt x="24" y="5"/>
                      <a:pt x="17" y="3"/>
                    </a:cubicBezTo>
                    <a:cubicBezTo>
                      <a:pt x="10" y="0"/>
                      <a:pt x="7" y="3"/>
                      <a:pt x="0" y="4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2" name="Freeform 55">
                <a:extLst>
                  <a:ext uri="{FF2B5EF4-FFF2-40B4-BE49-F238E27FC236}">
                    <a16:creationId xmlns:a16="http://schemas.microsoft.com/office/drawing/2014/main" id="{B116BABF-0648-4EC8-8300-6129C385B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2443"/>
                <a:ext cx="265" cy="899"/>
              </a:xfrm>
              <a:custGeom>
                <a:avLst/>
                <a:gdLst>
                  <a:gd name="T0" fmla="*/ 1080 w 119"/>
                  <a:gd name="T1" fmla="*/ 0 h 378"/>
                  <a:gd name="T2" fmla="*/ 1225 w 119"/>
                  <a:gd name="T3" fmla="*/ 633 h 378"/>
                  <a:gd name="T4" fmla="*/ 1260 w 119"/>
                  <a:gd name="T5" fmla="*/ 1425 h 378"/>
                  <a:gd name="T6" fmla="*/ 1136 w 119"/>
                  <a:gd name="T7" fmla="*/ 2179 h 378"/>
                  <a:gd name="T8" fmla="*/ 1051 w 119"/>
                  <a:gd name="T9" fmla="*/ 2868 h 378"/>
                  <a:gd name="T10" fmla="*/ 287 w 119"/>
                  <a:gd name="T11" fmla="*/ 4117 h 378"/>
                  <a:gd name="T12" fmla="*/ 109 w 119"/>
                  <a:gd name="T13" fmla="*/ 4707 h 378"/>
                  <a:gd name="T14" fmla="*/ 0 w 119"/>
                  <a:gd name="T15" fmla="*/ 5085 h 3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9" h="378">
                    <a:moveTo>
                      <a:pt x="98" y="0"/>
                    </a:moveTo>
                    <a:cubicBezTo>
                      <a:pt x="98" y="18"/>
                      <a:pt x="105" y="31"/>
                      <a:pt x="111" y="47"/>
                    </a:cubicBezTo>
                    <a:cubicBezTo>
                      <a:pt x="119" y="65"/>
                      <a:pt x="118" y="88"/>
                      <a:pt x="114" y="106"/>
                    </a:cubicBezTo>
                    <a:cubicBezTo>
                      <a:pt x="111" y="126"/>
                      <a:pt x="104" y="143"/>
                      <a:pt x="103" y="162"/>
                    </a:cubicBezTo>
                    <a:cubicBezTo>
                      <a:pt x="102" y="180"/>
                      <a:pt x="101" y="195"/>
                      <a:pt x="95" y="213"/>
                    </a:cubicBezTo>
                    <a:cubicBezTo>
                      <a:pt x="82" y="250"/>
                      <a:pt x="45" y="273"/>
                      <a:pt x="26" y="306"/>
                    </a:cubicBezTo>
                    <a:cubicBezTo>
                      <a:pt x="18" y="320"/>
                      <a:pt x="15" y="335"/>
                      <a:pt x="10" y="350"/>
                    </a:cubicBezTo>
                    <a:cubicBezTo>
                      <a:pt x="8" y="358"/>
                      <a:pt x="5" y="373"/>
                      <a:pt x="0" y="378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3" name="Freeform 56">
                <a:extLst>
                  <a:ext uri="{FF2B5EF4-FFF2-40B4-BE49-F238E27FC236}">
                    <a16:creationId xmlns:a16="http://schemas.microsoft.com/office/drawing/2014/main" id="{B9B1762F-A911-41E8-99F7-99BEAD085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1" y="2500"/>
                <a:ext cx="80" cy="559"/>
              </a:xfrm>
              <a:custGeom>
                <a:avLst/>
                <a:gdLst>
                  <a:gd name="T0" fmla="*/ 340 w 36"/>
                  <a:gd name="T1" fmla="*/ 3164 h 235"/>
                  <a:gd name="T2" fmla="*/ 276 w 36"/>
                  <a:gd name="T3" fmla="*/ 2626 h 235"/>
                  <a:gd name="T4" fmla="*/ 142 w 36"/>
                  <a:gd name="T5" fmla="*/ 1805 h 235"/>
                  <a:gd name="T6" fmla="*/ 207 w 36"/>
                  <a:gd name="T7" fmla="*/ 1346 h 235"/>
                  <a:gd name="T8" fmla="*/ 89 w 36"/>
                  <a:gd name="T9" fmla="*/ 944 h 235"/>
                  <a:gd name="T10" fmla="*/ 187 w 36"/>
                  <a:gd name="T11" fmla="*/ 0 h 2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35">
                    <a:moveTo>
                      <a:pt x="31" y="235"/>
                    </a:moveTo>
                    <a:cubicBezTo>
                      <a:pt x="36" y="220"/>
                      <a:pt x="33" y="208"/>
                      <a:pt x="25" y="195"/>
                    </a:cubicBezTo>
                    <a:cubicBezTo>
                      <a:pt x="13" y="178"/>
                      <a:pt x="9" y="154"/>
                      <a:pt x="13" y="134"/>
                    </a:cubicBezTo>
                    <a:cubicBezTo>
                      <a:pt x="16" y="122"/>
                      <a:pt x="20" y="112"/>
                      <a:pt x="19" y="100"/>
                    </a:cubicBezTo>
                    <a:cubicBezTo>
                      <a:pt x="19" y="89"/>
                      <a:pt x="11" y="80"/>
                      <a:pt x="8" y="70"/>
                    </a:cubicBezTo>
                    <a:cubicBezTo>
                      <a:pt x="0" y="49"/>
                      <a:pt x="7" y="19"/>
                      <a:pt x="17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4" name="Freeform 57">
                <a:extLst>
                  <a:ext uri="{FF2B5EF4-FFF2-40B4-BE49-F238E27FC236}">
                    <a16:creationId xmlns:a16="http://schemas.microsoft.com/office/drawing/2014/main" id="{AAC4F439-2E5C-43B9-B369-F4EE7E5A0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524"/>
                <a:ext cx="132" cy="128"/>
              </a:xfrm>
              <a:custGeom>
                <a:avLst/>
                <a:gdLst>
                  <a:gd name="T0" fmla="*/ 660 w 59"/>
                  <a:gd name="T1" fmla="*/ 718 h 54"/>
                  <a:gd name="T2" fmla="*/ 582 w 59"/>
                  <a:gd name="T3" fmla="*/ 612 h 54"/>
                  <a:gd name="T4" fmla="*/ 425 w 59"/>
                  <a:gd name="T5" fmla="*/ 517 h 54"/>
                  <a:gd name="T6" fmla="*/ 0 w 59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54">
                    <a:moveTo>
                      <a:pt x="59" y="54"/>
                    </a:moveTo>
                    <a:cubicBezTo>
                      <a:pt x="58" y="54"/>
                      <a:pt x="55" y="48"/>
                      <a:pt x="52" y="46"/>
                    </a:cubicBezTo>
                    <a:cubicBezTo>
                      <a:pt x="48" y="42"/>
                      <a:pt x="43" y="41"/>
                      <a:pt x="38" y="39"/>
                    </a:cubicBezTo>
                    <a:cubicBezTo>
                      <a:pt x="20" y="33"/>
                      <a:pt x="5" y="19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5" name="Freeform 58">
                <a:extLst>
                  <a:ext uri="{FF2B5EF4-FFF2-40B4-BE49-F238E27FC236}">
                    <a16:creationId xmlns:a16="http://schemas.microsoft.com/office/drawing/2014/main" id="{7B7E5A5E-0B79-4656-9906-B185CCD98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441"/>
                <a:ext cx="265" cy="898"/>
              </a:xfrm>
              <a:custGeom>
                <a:avLst/>
                <a:gdLst>
                  <a:gd name="T0" fmla="*/ 1080 w 119"/>
                  <a:gd name="T1" fmla="*/ 0 h 378"/>
                  <a:gd name="T2" fmla="*/ 1234 w 119"/>
                  <a:gd name="T3" fmla="*/ 632 h 378"/>
                  <a:gd name="T4" fmla="*/ 1260 w 119"/>
                  <a:gd name="T5" fmla="*/ 1423 h 378"/>
                  <a:gd name="T6" fmla="*/ 1136 w 119"/>
                  <a:gd name="T7" fmla="*/ 2174 h 378"/>
                  <a:gd name="T8" fmla="*/ 1051 w 119"/>
                  <a:gd name="T9" fmla="*/ 2844 h 378"/>
                  <a:gd name="T10" fmla="*/ 287 w 119"/>
                  <a:gd name="T11" fmla="*/ 4103 h 378"/>
                  <a:gd name="T12" fmla="*/ 109 w 119"/>
                  <a:gd name="T13" fmla="*/ 4690 h 378"/>
                  <a:gd name="T14" fmla="*/ 0 w 119"/>
                  <a:gd name="T15" fmla="*/ 5067 h 3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9" h="378">
                    <a:moveTo>
                      <a:pt x="98" y="0"/>
                    </a:moveTo>
                    <a:cubicBezTo>
                      <a:pt x="98" y="18"/>
                      <a:pt x="105" y="31"/>
                      <a:pt x="112" y="47"/>
                    </a:cubicBezTo>
                    <a:cubicBezTo>
                      <a:pt x="119" y="65"/>
                      <a:pt x="118" y="88"/>
                      <a:pt x="114" y="106"/>
                    </a:cubicBezTo>
                    <a:cubicBezTo>
                      <a:pt x="111" y="125"/>
                      <a:pt x="104" y="143"/>
                      <a:pt x="103" y="162"/>
                    </a:cubicBezTo>
                    <a:cubicBezTo>
                      <a:pt x="102" y="180"/>
                      <a:pt x="101" y="195"/>
                      <a:pt x="95" y="212"/>
                    </a:cubicBezTo>
                    <a:cubicBezTo>
                      <a:pt x="82" y="250"/>
                      <a:pt x="45" y="272"/>
                      <a:pt x="26" y="306"/>
                    </a:cubicBezTo>
                    <a:cubicBezTo>
                      <a:pt x="18" y="320"/>
                      <a:pt x="15" y="335"/>
                      <a:pt x="10" y="350"/>
                    </a:cubicBezTo>
                    <a:cubicBezTo>
                      <a:pt x="8" y="358"/>
                      <a:pt x="5" y="373"/>
                      <a:pt x="0" y="378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6" name="Freeform 59">
                <a:extLst>
                  <a:ext uri="{FF2B5EF4-FFF2-40B4-BE49-F238E27FC236}">
                    <a16:creationId xmlns:a16="http://schemas.microsoft.com/office/drawing/2014/main" id="{2E9AA07F-EB7E-4DE2-9AB5-D7C59C9CD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2" y="2498"/>
                <a:ext cx="80" cy="558"/>
              </a:xfrm>
              <a:custGeom>
                <a:avLst/>
                <a:gdLst>
                  <a:gd name="T0" fmla="*/ 340 w 36"/>
                  <a:gd name="T1" fmla="*/ 3146 h 235"/>
                  <a:gd name="T2" fmla="*/ 276 w 36"/>
                  <a:gd name="T3" fmla="*/ 2610 h 235"/>
                  <a:gd name="T4" fmla="*/ 142 w 36"/>
                  <a:gd name="T5" fmla="*/ 1793 h 235"/>
                  <a:gd name="T6" fmla="*/ 207 w 36"/>
                  <a:gd name="T7" fmla="*/ 1337 h 235"/>
                  <a:gd name="T8" fmla="*/ 89 w 36"/>
                  <a:gd name="T9" fmla="*/ 936 h 235"/>
                  <a:gd name="T10" fmla="*/ 187 w 36"/>
                  <a:gd name="T11" fmla="*/ 0 h 2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35">
                    <a:moveTo>
                      <a:pt x="31" y="235"/>
                    </a:moveTo>
                    <a:cubicBezTo>
                      <a:pt x="36" y="219"/>
                      <a:pt x="34" y="208"/>
                      <a:pt x="25" y="195"/>
                    </a:cubicBezTo>
                    <a:cubicBezTo>
                      <a:pt x="13" y="178"/>
                      <a:pt x="9" y="154"/>
                      <a:pt x="13" y="134"/>
                    </a:cubicBezTo>
                    <a:cubicBezTo>
                      <a:pt x="16" y="122"/>
                      <a:pt x="20" y="112"/>
                      <a:pt x="19" y="100"/>
                    </a:cubicBezTo>
                    <a:cubicBezTo>
                      <a:pt x="19" y="89"/>
                      <a:pt x="12" y="80"/>
                      <a:pt x="8" y="70"/>
                    </a:cubicBezTo>
                    <a:cubicBezTo>
                      <a:pt x="0" y="48"/>
                      <a:pt x="7" y="19"/>
                      <a:pt x="17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7" name="Freeform 60">
                <a:extLst>
                  <a:ext uri="{FF2B5EF4-FFF2-40B4-BE49-F238E27FC236}">
                    <a16:creationId xmlns:a16="http://schemas.microsoft.com/office/drawing/2014/main" id="{D7BAECF2-D317-42A4-9E32-FE63E7599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522"/>
                <a:ext cx="131" cy="128"/>
              </a:xfrm>
              <a:custGeom>
                <a:avLst/>
                <a:gdLst>
                  <a:gd name="T0" fmla="*/ 646 w 59"/>
                  <a:gd name="T1" fmla="*/ 718 h 54"/>
                  <a:gd name="T2" fmla="*/ 566 w 59"/>
                  <a:gd name="T3" fmla="*/ 612 h 54"/>
                  <a:gd name="T4" fmla="*/ 415 w 59"/>
                  <a:gd name="T5" fmla="*/ 517 h 54"/>
                  <a:gd name="T6" fmla="*/ 0 w 59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9" h="54">
                    <a:moveTo>
                      <a:pt x="59" y="54"/>
                    </a:moveTo>
                    <a:cubicBezTo>
                      <a:pt x="58" y="54"/>
                      <a:pt x="55" y="48"/>
                      <a:pt x="52" y="46"/>
                    </a:cubicBezTo>
                    <a:cubicBezTo>
                      <a:pt x="48" y="42"/>
                      <a:pt x="43" y="41"/>
                      <a:pt x="38" y="39"/>
                    </a:cubicBezTo>
                    <a:cubicBezTo>
                      <a:pt x="20" y="33"/>
                      <a:pt x="5" y="19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8" name="Freeform 61">
                <a:extLst>
                  <a:ext uri="{FF2B5EF4-FFF2-40B4-BE49-F238E27FC236}">
                    <a16:creationId xmlns:a16="http://schemas.microsoft.com/office/drawing/2014/main" id="{5E79A7C2-8020-48A2-890D-8D6288941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349"/>
                <a:ext cx="203" cy="104"/>
              </a:xfrm>
              <a:custGeom>
                <a:avLst/>
                <a:gdLst>
                  <a:gd name="T0" fmla="*/ 1011 w 91"/>
                  <a:gd name="T1" fmla="*/ 0 h 44"/>
                  <a:gd name="T2" fmla="*/ 444 w 91"/>
                  <a:gd name="T3" fmla="*/ 279 h 44"/>
                  <a:gd name="T4" fmla="*/ 199 w 91"/>
                  <a:gd name="T5" fmla="*/ 397 h 44"/>
                  <a:gd name="T6" fmla="*/ 0 w 91"/>
                  <a:gd name="T7" fmla="*/ 581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44">
                    <a:moveTo>
                      <a:pt x="91" y="0"/>
                    </a:moveTo>
                    <a:cubicBezTo>
                      <a:pt x="70" y="0"/>
                      <a:pt x="58" y="11"/>
                      <a:pt x="40" y="21"/>
                    </a:cubicBezTo>
                    <a:cubicBezTo>
                      <a:pt x="33" y="25"/>
                      <a:pt x="25" y="25"/>
                      <a:pt x="18" y="30"/>
                    </a:cubicBezTo>
                    <a:cubicBezTo>
                      <a:pt x="11" y="35"/>
                      <a:pt x="7" y="40"/>
                      <a:pt x="0" y="44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9" name="Freeform 62">
                <a:extLst>
                  <a:ext uri="{FF2B5EF4-FFF2-40B4-BE49-F238E27FC236}">
                    <a16:creationId xmlns:a16="http://schemas.microsoft.com/office/drawing/2014/main" id="{2B23A9E5-D13A-47C1-9F05-66E42E9D5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3463"/>
                <a:ext cx="170" cy="42"/>
              </a:xfrm>
              <a:custGeom>
                <a:avLst/>
                <a:gdLst>
                  <a:gd name="T0" fmla="*/ 850 w 76"/>
                  <a:gd name="T1" fmla="*/ 0 h 18"/>
                  <a:gd name="T2" fmla="*/ 425 w 76"/>
                  <a:gd name="T3" fmla="*/ 49 h 18"/>
                  <a:gd name="T4" fmla="*/ 0 w 76"/>
                  <a:gd name="T5" fmla="*/ 14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18">
                    <a:moveTo>
                      <a:pt x="76" y="0"/>
                    </a:moveTo>
                    <a:cubicBezTo>
                      <a:pt x="67" y="9"/>
                      <a:pt x="49" y="2"/>
                      <a:pt x="38" y="4"/>
                    </a:cubicBezTo>
                    <a:cubicBezTo>
                      <a:pt x="25" y="7"/>
                      <a:pt x="13" y="18"/>
                      <a:pt x="0" y="11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0" name="Freeform 63">
                <a:extLst>
                  <a:ext uri="{FF2B5EF4-FFF2-40B4-BE49-F238E27FC236}">
                    <a16:creationId xmlns:a16="http://schemas.microsoft.com/office/drawing/2014/main" id="{D7BBFAE1-4441-4400-8A66-5804B212B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3425"/>
                <a:ext cx="205" cy="69"/>
              </a:xfrm>
              <a:custGeom>
                <a:avLst/>
                <a:gdLst>
                  <a:gd name="T0" fmla="*/ 1018 w 92"/>
                  <a:gd name="T1" fmla="*/ 390 h 29"/>
                  <a:gd name="T2" fmla="*/ 764 w 92"/>
                  <a:gd name="T3" fmla="*/ 271 h 29"/>
                  <a:gd name="T4" fmla="*/ 513 w 92"/>
                  <a:gd name="T5" fmla="*/ 226 h 29"/>
                  <a:gd name="T6" fmla="*/ 254 w 92"/>
                  <a:gd name="T7" fmla="*/ 95 h 29"/>
                  <a:gd name="T8" fmla="*/ 0 w 92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29">
                    <a:moveTo>
                      <a:pt x="92" y="29"/>
                    </a:moveTo>
                    <a:cubicBezTo>
                      <a:pt x="85" y="25"/>
                      <a:pt x="77" y="22"/>
                      <a:pt x="69" y="20"/>
                    </a:cubicBezTo>
                    <a:cubicBezTo>
                      <a:pt x="61" y="18"/>
                      <a:pt x="54" y="19"/>
                      <a:pt x="46" y="17"/>
                    </a:cubicBezTo>
                    <a:cubicBezTo>
                      <a:pt x="38" y="14"/>
                      <a:pt x="32" y="9"/>
                      <a:pt x="23" y="7"/>
                    </a:cubicBezTo>
                    <a:cubicBezTo>
                      <a:pt x="15" y="5"/>
                      <a:pt x="8" y="3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1" name="Freeform 64">
                <a:extLst>
                  <a:ext uri="{FF2B5EF4-FFF2-40B4-BE49-F238E27FC236}">
                    <a16:creationId xmlns:a16="http://schemas.microsoft.com/office/drawing/2014/main" id="{EFA8182C-7310-45DE-8F86-8B968DD6E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771"/>
                <a:ext cx="314" cy="670"/>
              </a:xfrm>
              <a:custGeom>
                <a:avLst/>
                <a:gdLst>
                  <a:gd name="T0" fmla="*/ 0 w 141"/>
                  <a:gd name="T1" fmla="*/ 3782 h 282"/>
                  <a:gd name="T2" fmla="*/ 154 w 141"/>
                  <a:gd name="T3" fmla="*/ 3381 h 282"/>
                  <a:gd name="T4" fmla="*/ 421 w 141"/>
                  <a:gd name="T5" fmla="*/ 2913 h 282"/>
                  <a:gd name="T6" fmla="*/ 728 w 141"/>
                  <a:gd name="T7" fmla="*/ 2400 h 282"/>
                  <a:gd name="T8" fmla="*/ 926 w 141"/>
                  <a:gd name="T9" fmla="*/ 1891 h 282"/>
                  <a:gd name="T10" fmla="*/ 1196 w 141"/>
                  <a:gd name="T11" fmla="*/ 1490 h 282"/>
                  <a:gd name="T12" fmla="*/ 1394 w 141"/>
                  <a:gd name="T13" fmla="*/ 1005 h 282"/>
                  <a:gd name="T14" fmla="*/ 1537 w 141"/>
                  <a:gd name="T15" fmla="*/ 164 h 282"/>
                  <a:gd name="T16" fmla="*/ 1492 w 141"/>
                  <a:gd name="T17" fmla="*/ 0 h 2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1" h="282">
                    <a:moveTo>
                      <a:pt x="0" y="282"/>
                    </a:moveTo>
                    <a:cubicBezTo>
                      <a:pt x="7" y="279"/>
                      <a:pt x="11" y="259"/>
                      <a:pt x="14" y="252"/>
                    </a:cubicBezTo>
                    <a:cubicBezTo>
                      <a:pt x="19" y="238"/>
                      <a:pt x="29" y="228"/>
                      <a:pt x="38" y="217"/>
                    </a:cubicBezTo>
                    <a:cubicBezTo>
                      <a:pt x="49" y="206"/>
                      <a:pt x="60" y="194"/>
                      <a:pt x="66" y="179"/>
                    </a:cubicBezTo>
                    <a:cubicBezTo>
                      <a:pt x="72" y="166"/>
                      <a:pt x="77" y="153"/>
                      <a:pt x="84" y="141"/>
                    </a:cubicBezTo>
                    <a:cubicBezTo>
                      <a:pt x="91" y="130"/>
                      <a:pt x="100" y="121"/>
                      <a:pt x="108" y="111"/>
                    </a:cubicBezTo>
                    <a:cubicBezTo>
                      <a:pt x="115" y="100"/>
                      <a:pt x="121" y="87"/>
                      <a:pt x="126" y="75"/>
                    </a:cubicBezTo>
                    <a:cubicBezTo>
                      <a:pt x="134" y="55"/>
                      <a:pt x="141" y="33"/>
                      <a:pt x="139" y="12"/>
                    </a:cubicBezTo>
                    <a:cubicBezTo>
                      <a:pt x="139" y="8"/>
                      <a:pt x="139" y="1"/>
                      <a:pt x="135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2" name="Freeform 65">
                <a:extLst>
                  <a:ext uri="{FF2B5EF4-FFF2-40B4-BE49-F238E27FC236}">
                    <a16:creationId xmlns:a16="http://schemas.microsoft.com/office/drawing/2014/main" id="{F887DA6D-122A-4198-AB12-6203C07E4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" y="2869"/>
                <a:ext cx="54" cy="166"/>
              </a:xfrm>
              <a:custGeom>
                <a:avLst/>
                <a:gdLst>
                  <a:gd name="T0" fmla="*/ 207 w 24"/>
                  <a:gd name="T1" fmla="*/ 934 h 70"/>
                  <a:gd name="T2" fmla="*/ 146 w 24"/>
                  <a:gd name="T3" fmla="*/ 496 h 70"/>
                  <a:gd name="T4" fmla="*/ 0 w 24"/>
                  <a:gd name="T5" fmla="*/ 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70">
                    <a:moveTo>
                      <a:pt x="18" y="70"/>
                    </a:moveTo>
                    <a:cubicBezTo>
                      <a:pt x="24" y="61"/>
                      <a:pt x="18" y="45"/>
                      <a:pt x="13" y="37"/>
                    </a:cubicBezTo>
                    <a:cubicBezTo>
                      <a:pt x="5" y="25"/>
                      <a:pt x="0" y="15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3" name="Freeform 66">
                <a:extLst>
                  <a:ext uri="{FF2B5EF4-FFF2-40B4-BE49-F238E27FC236}">
                    <a16:creationId xmlns:a16="http://schemas.microsoft.com/office/drawing/2014/main" id="{C2642AB8-8642-4796-9454-896C3D2B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2911"/>
                <a:ext cx="42" cy="338"/>
              </a:xfrm>
              <a:custGeom>
                <a:avLst/>
                <a:gdLst>
                  <a:gd name="T0" fmla="*/ 97 w 19"/>
                  <a:gd name="T1" fmla="*/ 1916 h 142"/>
                  <a:gd name="T2" fmla="*/ 195 w 19"/>
                  <a:gd name="T3" fmla="*/ 1404 h 142"/>
                  <a:gd name="T4" fmla="*/ 141 w 19"/>
                  <a:gd name="T5" fmla="*/ 809 h 142"/>
                  <a:gd name="T6" fmla="*/ 117 w 19"/>
                  <a:gd name="T7" fmla="*/ 324 h 142"/>
                  <a:gd name="T8" fmla="*/ 9 w 19"/>
                  <a:gd name="T9" fmla="*/ 0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42">
                    <a:moveTo>
                      <a:pt x="9" y="142"/>
                    </a:moveTo>
                    <a:cubicBezTo>
                      <a:pt x="15" y="131"/>
                      <a:pt x="17" y="116"/>
                      <a:pt x="18" y="104"/>
                    </a:cubicBezTo>
                    <a:cubicBezTo>
                      <a:pt x="19" y="89"/>
                      <a:pt x="13" y="75"/>
                      <a:pt x="13" y="60"/>
                    </a:cubicBezTo>
                    <a:cubicBezTo>
                      <a:pt x="12" y="47"/>
                      <a:pt x="15" y="36"/>
                      <a:pt x="11" y="24"/>
                    </a:cubicBezTo>
                    <a:cubicBezTo>
                      <a:pt x="8" y="16"/>
                      <a:pt x="0" y="9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4" name="Freeform 67">
                <a:extLst>
                  <a:ext uri="{FF2B5EF4-FFF2-40B4-BE49-F238E27FC236}">
                    <a16:creationId xmlns:a16="http://schemas.microsoft.com/office/drawing/2014/main" id="{B73140A7-2C8D-4152-8E39-3CA864246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785"/>
                <a:ext cx="301" cy="663"/>
              </a:xfrm>
              <a:custGeom>
                <a:avLst/>
                <a:gdLst>
                  <a:gd name="T0" fmla="*/ 0 w 135"/>
                  <a:gd name="T1" fmla="*/ 3745 h 279"/>
                  <a:gd name="T2" fmla="*/ 80 w 135"/>
                  <a:gd name="T3" fmla="*/ 3607 h 279"/>
                  <a:gd name="T4" fmla="*/ 223 w 135"/>
                  <a:gd name="T5" fmla="*/ 2954 h 279"/>
                  <a:gd name="T6" fmla="*/ 1128 w 135"/>
                  <a:gd name="T7" fmla="*/ 1825 h 279"/>
                  <a:gd name="T8" fmla="*/ 1307 w 135"/>
                  <a:gd name="T9" fmla="*/ 1276 h 279"/>
                  <a:gd name="T10" fmla="*/ 1371 w 135"/>
                  <a:gd name="T11" fmla="*/ 820 h 279"/>
                  <a:gd name="T12" fmla="*/ 1371 w 135"/>
                  <a:gd name="T13" fmla="*/ 361 h 279"/>
                  <a:gd name="T14" fmla="*/ 1476 w 135"/>
                  <a:gd name="T15" fmla="*/ 0 h 2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5" h="279">
                    <a:moveTo>
                      <a:pt x="0" y="279"/>
                    </a:moveTo>
                    <a:cubicBezTo>
                      <a:pt x="2" y="276"/>
                      <a:pt x="5" y="273"/>
                      <a:pt x="7" y="269"/>
                    </a:cubicBezTo>
                    <a:cubicBezTo>
                      <a:pt x="15" y="254"/>
                      <a:pt x="14" y="236"/>
                      <a:pt x="20" y="220"/>
                    </a:cubicBezTo>
                    <a:cubicBezTo>
                      <a:pt x="34" y="182"/>
                      <a:pt x="79" y="167"/>
                      <a:pt x="102" y="136"/>
                    </a:cubicBezTo>
                    <a:cubicBezTo>
                      <a:pt x="111" y="125"/>
                      <a:pt x="117" y="110"/>
                      <a:pt x="118" y="95"/>
                    </a:cubicBezTo>
                    <a:cubicBezTo>
                      <a:pt x="119" y="83"/>
                      <a:pt x="124" y="73"/>
                      <a:pt x="124" y="61"/>
                    </a:cubicBezTo>
                    <a:cubicBezTo>
                      <a:pt x="125" y="49"/>
                      <a:pt x="121" y="38"/>
                      <a:pt x="124" y="27"/>
                    </a:cubicBezTo>
                    <a:cubicBezTo>
                      <a:pt x="125" y="22"/>
                      <a:pt x="135" y="1"/>
                      <a:pt x="133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5" name="Freeform 68">
                <a:extLst>
                  <a:ext uri="{FF2B5EF4-FFF2-40B4-BE49-F238E27FC236}">
                    <a16:creationId xmlns:a16="http://schemas.microsoft.com/office/drawing/2014/main" id="{EFFDC0D3-7011-400B-9CCE-BBF1FB913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769"/>
                <a:ext cx="60" cy="444"/>
              </a:xfrm>
              <a:custGeom>
                <a:avLst/>
                <a:gdLst>
                  <a:gd name="T0" fmla="*/ 162 w 27"/>
                  <a:gd name="T1" fmla="*/ 2503 h 187"/>
                  <a:gd name="T2" fmla="*/ 287 w 27"/>
                  <a:gd name="T3" fmla="*/ 2087 h 187"/>
                  <a:gd name="T4" fmla="*/ 89 w 27"/>
                  <a:gd name="T5" fmla="*/ 1353 h 187"/>
                  <a:gd name="T6" fmla="*/ 133 w 27"/>
                  <a:gd name="T7" fmla="*/ 468 h 187"/>
                  <a:gd name="T8" fmla="*/ 118 w 27"/>
                  <a:gd name="T9" fmla="*/ 0 h 1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7">
                    <a:moveTo>
                      <a:pt x="15" y="187"/>
                    </a:moveTo>
                    <a:cubicBezTo>
                      <a:pt x="24" y="184"/>
                      <a:pt x="26" y="163"/>
                      <a:pt x="26" y="156"/>
                    </a:cubicBezTo>
                    <a:cubicBezTo>
                      <a:pt x="27" y="136"/>
                      <a:pt x="14" y="119"/>
                      <a:pt x="8" y="101"/>
                    </a:cubicBezTo>
                    <a:cubicBezTo>
                      <a:pt x="0" y="78"/>
                      <a:pt x="10" y="58"/>
                      <a:pt x="12" y="35"/>
                    </a:cubicBezTo>
                    <a:cubicBezTo>
                      <a:pt x="13" y="24"/>
                      <a:pt x="11" y="10"/>
                      <a:pt x="11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6" name="Freeform 69">
                <a:extLst>
                  <a:ext uri="{FF2B5EF4-FFF2-40B4-BE49-F238E27FC236}">
                    <a16:creationId xmlns:a16="http://schemas.microsoft.com/office/drawing/2014/main" id="{C71A81F5-0A97-4C19-A4BA-CA98B920C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845"/>
                <a:ext cx="105" cy="190"/>
              </a:xfrm>
              <a:custGeom>
                <a:avLst/>
                <a:gdLst>
                  <a:gd name="T0" fmla="*/ 525 w 47"/>
                  <a:gd name="T1" fmla="*/ 1071 h 80"/>
                  <a:gd name="T2" fmla="*/ 199 w 47"/>
                  <a:gd name="T3" fmla="*/ 762 h 80"/>
                  <a:gd name="T4" fmla="*/ 0 w 47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0">
                    <a:moveTo>
                      <a:pt x="47" y="80"/>
                    </a:moveTo>
                    <a:cubicBezTo>
                      <a:pt x="39" y="68"/>
                      <a:pt x="29" y="65"/>
                      <a:pt x="18" y="57"/>
                    </a:cubicBezTo>
                    <a:cubicBezTo>
                      <a:pt x="1" y="44"/>
                      <a:pt x="0" y="19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7" name="Freeform 70">
                <a:extLst>
                  <a:ext uri="{FF2B5EF4-FFF2-40B4-BE49-F238E27FC236}">
                    <a16:creationId xmlns:a16="http://schemas.microsoft.com/office/drawing/2014/main" id="{B3CDEAB1-942F-4B16-B2C7-25EDDEF49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778"/>
                <a:ext cx="323" cy="699"/>
              </a:xfrm>
              <a:custGeom>
                <a:avLst/>
                <a:gdLst>
                  <a:gd name="T0" fmla="*/ 0 w 145"/>
                  <a:gd name="T1" fmla="*/ 3951 h 294"/>
                  <a:gd name="T2" fmla="*/ 189 w 145"/>
                  <a:gd name="T3" fmla="*/ 3628 h 294"/>
                  <a:gd name="T4" fmla="*/ 332 w 145"/>
                  <a:gd name="T5" fmla="*/ 2955 h 294"/>
                  <a:gd name="T6" fmla="*/ 1236 w 145"/>
                  <a:gd name="T7" fmla="*/ 1843 h 294"/>
                  <a:gd name="T8" fmla="*/ 1415 w 145"/>
                  <a:gd name="T9" fmla="*/ 1289 h 294"/>
                  <a:gd name="T10" fmla="*/ 1479 w 145"/>
                  <a:gd name="T11" fmla="*/ 832 h 294"/>
                  <a:gd name="T12" fmla="*/ 1479 w 145"/>
                  <a:gd name="T13" fmla="*/ 378 h 294"/>
                  <a:gd name="T14" fmla="*/ 1593 w 145"/>
                  <a:gd name="T15" fmla="*/ 0 h 29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5" h="294">
                    <a:moveTo>
                      <a:pt x="0" y="294"/>
                    </a:moveTo>
                    <a:cubicBezTo>
                      <a:pt x="2" y="286"/>
                      <a:pt x="13" y="278"/>
                      <a:pt x="17" y="270"/>
                    </a:cubicBezTo>
                    <a:cubicBezTo>
                      <a:pt x="26" y="254"/>
                      <a:pt x="24" y="237"/>
                      <a:pt x="30" y="220"/>
                    </a:cubicBezTo>
                    <a:cubicBezTo>
                      <a:pt x="44" y="183"/>
                      <a:pt x="89" y="168"/>
                      <a:pt x="112" y="137"/>
                    </a:cubicBezTo>
                    <a:cubicBezTo>
                      <a:pt x="121" y="125"/>
                      <a:pt x="127" y="110"/>
                      <a:pt x="128" y="96"/>
                    </a:cubicBezTo>
                    <a:cubicBezTo>
                      <a:pt x="129" y="84"/>
                      <a:pt x="134" y="74"/>
                      <a:pt x="134" y="62"/>
                    </a:cubicBezTo>
                    <a:cubicBezTo>
                      <a:pt x="135" y="50"/>
                      <a:pt x="132" y="39"/>
                      <a:pt x="134" y="28"/>
                    </a:cubicBezTo>
                    <a:cubicBezTo>
                      <a:pt x="135" y="23"/>
                      <a:pt x="145" y="2"/>
                      <a:pt x="144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8" name="Freeform 71">
                <a:extLst>
                  <a:ext uri="{FF2B5EF4-FFF2-40B4-BE49-F238E27FC236}">
                    <a16:creationId xmlns:a16="http://schemas.microsoft.com/office/drawing/2014/main" id="{2A963260-0E67-483E-A8E1-323D59CB6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764"/>
                <a:ext cx="60" cy="442"/>
              </a:xfrm>
              <a:custGeom>
                <a:avLst/>
                <a:gdLst>
                  <a:gd name="T0" fmla="*/ 178 w 27"/>
                  <a:gd name="T1" fmla="*/ 2495 h 186"/>
                  <a:gd name="T2" fmla="*/ 296 w 27"/>
                  <a:gd name="T3" fmla="*/ 2077 h 186"/>
                  <a:gd name="T4" fmla="*/ 89 w 27"/>
                  <a:gd name="T5" fmla="*/ 1345 h 186"/>
                  <a:gd name="T6" fmla="*/ 133 w 27"/>
                  <a:gd name="T7" fmla="*/ 468 h 186"/>
                  <a:gd name="T8" fmla="*/ 133 w 27"/>
                  <a:gd name="T9" fmla="*/ 0 h 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6">
                    <a:moveTo>
                      <a:pt x="16" y="186"/>
                    </a:moveTo>
                    <a:cubicBezTo>
                      <a:pt x="24" y="183"/>
                      <a:pt x="26" y="163"/>
                      <a:pt x="27" y="155"/>
                    </a:cubicBezTo>
                    <a:cubicBezTo>
                      <a:pt x="27" y="135"/>
                      <a:pt x="15" y="118"/>
                      <a:pt x="8" y="100"/>
                    </a:cubicBezTo>
                    <a:cubicBezTo>
                      <a:pt x="0" y="77"/>
                      <a:pt x="11" y="58"/>
                      <a:pt x="12" y="35"/>
                    </a:cubicBezTo>
                    <a:cubicBezTo>
                      <a:pt x="13" y="24"/>
                      <a:pt x="12" y="9"/>
                      <a:pt x="12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9" name="Freeform 72">
                <a:extLst>
                  <a:ext uri="{FF2B5EF4-FFF2-40B4-BE49-F238E27FC236}">
                    <a16:creationId xmlns:a16="http://schemas.microsoft.com/office/drawing/2014/main" id="{EFB91329-CBE2-417E-8EA4-C6EDC9589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840"/>
                <a:ext cx="105" cy="190"/>
              </a:xfrm>
              <a:custGeom>
                <a:avLst/>
                <a:gdLst>
                  <a:gd name="T0" fmla="*/ 525 w 47"/>
                  <a:gd name="T1" fmla="*/ 1071 h 80"/>
                  <a:gd name="T2" fmla="*/ 199 w 47"/>
                  <a:gd name="T3" fmla="*/ 762 h 80"/>
                  <a:gd name="T4" fmla="*/ 0 w 47"/>
                  <a:gd name="T5" fmla="*/ 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0">
                    <a:moveTo>
                      <a:pt x="47" y="80"/>
                    </a:moveTo>
                    <a:cubicBezTo>
                      <a:pt x="40" y="68"/>
                      <a:pt x="29" y="65"/>
                      <a:pt x="18" y="57"/>
                    </a:cubicBezTo>
                    <a:cubicBezTo>
                      <a:pt x="1" y="44"/>
                      <a:pt x="0" y="19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0" name="Freeform 73">
                <a:extLst>
                  <a:ext uri="{FF2B5EF4-FFF2-40B4-BE49-F238E27FC236}">
                    <a16:creationId xmlns:a16="http://schemas.microsoft.com/office/drawing/2014/main" id="{329105B2-85D5-4E5A-9988-74ED1CA92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812"/>
                <a:ext cx="245" cy="575"/>
              </a:xfrm>
              <a:custGeom>
                <a:avLst/>
                <a:gdLst>
                  <a:gd name="T0" fmla="*/ 0 w 110"/>
                  <a:gd name="T1" fmla="*/ 3234 h 242"/>
                  <a:gd name="T2" fmla="*/ 521 w 110"/>
                  <a:gd name="T3" fmla="*/ 2806 h 242"/>
                  <a:gd name="T4" fmla="*/ 664 w 110"/>
                  <a:gd name="T5" fmla="*/ 2400 h 242"/>
                  <a:gd name="T6" fmla="*/ 893 w 110"/>
                  <a:gd name="T7" fmla="*/ 1903 h 242"/>
                  <a:gd name="T8" fmla="*/ 973 w 110"/>
                  <a:gd name="T9" fmla="*/ 1473 h 242"/>
                  <a:gd name="T10" fmla="*/ 882 w 110"/>
                  <a:gd name="T11" fmla="*/ 915 h 242"/>
                  <a:gd name="T12" fmla="*/ 1082 w 110"/>
                  <a:gd name="T13" fmla="*/ 402 h 242"/>
                  <a:gd name="T14" fmla="*/ 1216 w 110"/>
                  <a:gd name="T15" fmla="*/ 0 h 2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0" h="242">
                    <a:moveTo>
                      <a:pt x="0" y="241"/>
                    </a:moveTo>
                    <a:cubicBezTo>
                      <a:pt x="18" y="242"/>
                      <a:pt x="37" y="222"/>
                      <a:pt x="47" y="209"/>
                    </a:cubicBezTo>
                    <a:cubicBezTo>
                      <a:pt x="55" y="200"/>
                      <a:pt x="56" y="191"/>
                      <a:pt x="60" y="179"/>
                    </a:cubicBezTo>
                    <a:cubicBezTo>
                      <a:pt x="65" y="165"/>
                      <a:pt x="74" y="154"/>
                      <a:pt x="81" y="142"/>
                    </a:cubicBezTo>
                    <a:cubicBezTo>
                      <a:pt x="86" y="133"/>
                      <a:pt x="89" y="121"/>
                      <a:pt x="88" y="110"/>
                    </a:cubicBezTo>
                    <a:cubicBezTo>
                      <a:pt x="87" y="96"/>
                      <a:pt x="77" y="83"/>
                      <a:pt x="80" y="68"/>
                    </a:cubicBezTo>
                    <a:cubicBezTo>
                      <a:pt x="83" y="54"/>
                      <a:pt x="92" y="43"/>
                      <a:pt x="98" y="30"/>
                    </a:cubicBezTo>
                    <a:cubicBezTo>
                      <a:pt x="101" y="21"/>
                      <a:pt x="106" y="8"/>
                      <a:pt x="11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1" name="Freeform 74">
                <a:extLst>
                  <a:ext uri="{FF2B5EF4-FFF2-40B4-BE49-F238E27FC236}">
                    <a16:creationId xmlns:a16="http://schemas.microsoft.com/office/drawing/2014/main" id="{5222CA8D-7B84-4E97-BE54-410BF9786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797"/>
                <a:ext cx="46" cy="162"/>
              </a:xfrm>
              <a:custGeom>
                <a:avLst/>
                <a:gdLst>
                  <a:gd name="T0" fmla="*/ 210 w 21"/>
                  <a:gd name="T1" fmla="*/ 920 h 68"/>
                  <a:gd name="T2" fmla="*/ 61 w 21"/>
                  <a:gd name="T3" fmla="*/ 555 h 68"/>
                  <a:gd name="T4" fmla="*/ 134 w 21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68">
                    <a:moveTo>
                      <a:pt x="20" y="68"/>
                    </a:moveTo>
                    <a:cubicBezTo>
                      <a:pt x="21" y="55"/>
                      <a:pt x="10" y="51"/>
                      <a:pt x="6" y="41"/>
                    </a:cubicBezTo>
                    <a:cubicBezTo>
                      <a:pt x="0" y="28"/>
                      <a:pt x="6" y="11"/>
                      <a:pt x="13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2" name="Freeform 75">
                <a:extLst>
                  <a:ext uri="{FF2B5EF4-FFF2-40B4-BE49-F238E27FC236}">
                    <a16:creationId xmlns:a16="http://schemas.microsoft.com/office/drawing/2014/main" id="{FE93D906-2303-499F-BE0E-C110E30C8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3044"/>
                <a:ext cx="183" cy="210"/>
              </a:xfrm>
              <a:custGeom>
                <a:avLst/>
                <a:gdLst>
                  <a:gd name="T0" fmla="*/ 0 w 82"/>
                  <a:gd name="T1" fmla="*/ 1196 h 88"/>
                  <a:gd name="T2" fmla="*/ 567 w 82"/>
                  <a:gd name="T3" fmla="*/ 802 h 88"/>
                  <a:gd name="T4" fmla="*/ 801 w 82"/>
                  <a:gd name="T5" fmla="*/ 365 h 88"/>
                  <a:gd name="T6" fmla="*/ 911 w 82"/>
                  <a:gd name="T7" fmla="*/ 0 h 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88">
                    <a:moveTo>
                      <a:pt x="0" y="88"/>
                    </a:moveTo>
                    <a:cubicBezTo>
                      <a:pt x="9" y="67"/>
                      <a:pt x="34" y="69"/>
                      <a:pt x="51" y="59"/>
                    </a:cubicBezTo>
                    <a:cubicBezTo>
                      <a:pt x="63" y="52"/>
                      <a:pt x="69" y="40"/>
                      <a:pt x="72" y="27"/>
                    </a:cubicBezTo>
                    <a:cubicBezTo>
                      <a:pt x="74" y="18"/>
                      <a:pt x="74" y="6"/>
                      <a:pt x="82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3" name="Freeform 76">
                <a:extLst>
                  <a:ext uri="{FF2B5EF4-FFF2-40B4-BE49-F238E27FC236}">
                    <a16:creationId xmlns:a16="http://schemas.microsoft.com/office/drawing/2014/main" id="{3A925606-093B-4AE9-9B53-D26BE76DF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3025"/>
                <a:ext cx="89" cy="328"/>
              </a:xfrm>
              <a:custGeom>
                <a:avLst/>
                <a:gdLst>
                  <a:gd name="T0" fmla="*/ 360 w 40"/>
                  <a:gd name="T1" fmla="*/ 1854 h 138"/>
                  <a:gd name="T2" fmla="*/ 396 w 40"/>
                  <a:gd name="T3" fmla="*/ 1502 h 138"/>
                  <a:gd name="T4" fmla="*/ 154 w 40"/>
                  <a:gd name="T5" fmla="*/ 1153 h 138"/>
                  <a:gd name="T6" fmla="*/ 80 w 40"/>
                  <a:gd name="T7" fmla="*/ 468 h 138"/>
                  <a:gd name="T8" fmla="*/ 20 w 40"/>
                  <a:gd name="T9" fmla="*/ 0 h 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138">
                    <a:moveTo>
                      <a:pt x="33" y="138"/>
                    </a:moveTo>
                    <a:cubicBezTo>
                      <a:pt x="35" y="130"/>
                      <a:pt x="40" y="121"/>
                      <a:pt x="36" y="112"/>
                    </a:cubicBezTo>
                    <a:cubicBezTo>
                      <a:pt x="32" y="102"/>
                      <a:pt x="20" y="95"/>
                      <a:pt x="14" y="86"/>
                    </a:cubicBezTo>
                    <a:cubicBezTo>
                      <a:pt x="5" y="71"/>
                      <a:pt x="10" y="51"/>
                      <a:pt x="7" y="35"/>
                    </a:cubicBezTo>
                    <a:cubicBezTo>
                      <a:pt x="5" y="22"/>
                      <a:pt x="0" y="13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4" name="Freeform 77">
                <a:extLst>
                  <a:ext uri="{FF2B5EF4-FFF2-40B4-BE49-F238E27FC236}">
                    <a16:creationId xmlns:a16="http://schemas.microsoft.com/office/drawing/2014/main" id="{1061FA4D-BB38-4895-96B1-A62A5F73E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161"/>
                <a:ext cx="294" cy="235"/>
              </a:xfrm>
              <a:custGeom>
                <a:avLst/>
                <a:gdLst>
                  <a:gd name="T0" fmla="*/ 36 w 132"/>
                  <a:gd name="T1" fmla="*/ 0 h 99"/>
                  <a:gd name="T2" fmla="*/ 118 w 132"/>
                  <a:gd name="T3" fmla="*/ 418 h 99"/>
                  <a:gd name="T4" fmla="*/ 343 w 132"/>
                  <a:gd name="T5" fmla="*/ 681 h 99"/>
                  <a:gd name="T6" fmla="*/ 817 w 132"/>
                  <a:gd name="T7" fmla="*/ 788 h 99"/>
                  <a:gd name="T8" fmla="*/ 1172 w 132"/>
                  <a:gd name="T9" fmla="*/ 1004 h 99"/>
                  <a:gd name="T10" fmla="*/ 1314 w 132"/>
                  <a:gd name="T11" fmla="*/ 1177 h 99"/>
                  <a:gd name="T12" fmla="*/ 1459 w 132"/>
                  <a:gd name="T13" fmla="*/ 1325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2" h="99">
                    <a:moveTo>
                      <a:pt x="3" y="0"/>
                    </a:moveTo>
                    <a:cubicBezTo>
                      <a:pt x="0" y="7"/>
                      <a:pt x="8" y="25"/>
                      <a:pt x="11" y="31"/>
                    </a:cubicBezTo>
                    <a:cubicBezTo>
                      <a:pt x="16" y="40"/>
                      <a:pt x="22" y="46"/>
                      <a:pt x="31" y="51"/>
                    </a:cubicBezTo>
                    <a:cubicBezTo>
                      <a:pt x="45" y="57"/>
                      <a:pt x="59" y="57"/>
                      <a:pt x="74" y="59"/>
                    </a:cubicBezTo>
                    <a:cubicBezTo>
                      <a:pt x="86" y="60"/>
                      <a:pt x="97" y="66"/>
                      <a:pt x="106" y="75"/>
                    </a:cubicBezTo>
                    <a:cubicBezTo>
                      <a:pt x="110" y="79"/>
                      <a:pt x="114" y="84"/>
                      <a:pt x="119" y="88"/>
                    </a:cubicBezTo>
                    <a:cubicBezTo>
                      <a:pt x="122" y="91"/>
                      <a:pt x="131" y="98"/>
                      <a:pt x="132" y="99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5" name="Freeform 78">
                <a:extLst>
                  <a:ext uri="{FF2B5EF4-FFF2-40B4-BE49-F238E27FC236}">
                    <a16:creationId xmlns:a16="http://schemas.microsoft.com/office/drawing/2014/main" id="{0DABEDC5-D2DD-4335-952D-12CCF4CB8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3056"/>
                <a:ext cx="71" cy="62"/>
              </a:xfrm>
              <a:custGeom>
                <a:avLst/>
                <a:gdLst>
                  <a:gd name="T0" fmla="*/ 351 w 32"/>
                  <a:gd name="T1" fmla="*/ 353 h 26"/>
                  <a:gd name="T2" fmla="*/ 178 w 32"/>
                  <a:gd name="T3" fmla="*/ 188 h 26"/>
                  <a:gd name="T4" fmla="*/ 0 w 32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6">
                    <a:moveTo>
                      <a:pt x="32" y="26"/>
                    </a:moveTo>
                    <a:cubicBezTo>
                      <a:pt x="27" y="22"/>
                      <a:pt x="22" y="19"/>
                      <a:pt x="16" y="14"/>
                    </a:cubicBezTo>
                    <a:cubicBezTo>
                      <a:pt x="11" y="9"/>
                      <a:pt x="3" y="6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6" name="Freeform 79">
                <a:extLst>
                  <a:ext uri="{FF2B5EF4-FFF2-40B4-BE49-F238E27FC236}">
                    <a16:creationId xmlns:a16="http://schemas.microsoft.com/office/drawing/2014/main" id="{60C2CA48-400B-46AF-8819-F6D728E2F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643"/>
                <a:ext cx="223" cy="368"/>
              </a:xfrm>
              <a:custGeom>
                <a:avLst/>
                <a:gdLst>
                  <a:gd name="T0" fmla="*/ 0 w 100"/>
                  <a:gd name="T1" fmla="*/ 2075 h 155"/>
                  <a:gd name="T2" fmla="*/ 20 w 100"/>
                  <a:gd name="T3" fmla="*/ 1821 h 155"/>
                  <a:gd name="T4" fmla="*/ 0 w 100"/>
                  <a:gd name="T5" fmla="*/ 1538 h 155"/>
                  <a:gd name="T6" fmla="*/ 45 w 100"/>
                  <a:gd name="T7" fmla="*/ 1246 h 155"/>
                  <a:gd name="T8" fmla="*/ 198 w 100"/>
                  <a:gd name="T9" fmla="*/ 1004 h 155"/>
                  <a:gd name="T10" fmla="*/ 488 w 100"/>
                  <a:gd name="T11" fmla="*/ 332 h 155"/>
                  <a:gd name="T12" fmla="*/ 1108 w 100"/>
                  <a:gd name="T13" fmla="*/ 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155">
                    <a:moveTo>
                      <a:pt x="0" y="155"/>
                    </a:moveTo>
                    <a:cubicBezTo>
                      <a:pt x="0" y="154"/>
                      <a:pt x="3" y="140"/>
                      <a:pt x="2" y="136"/>
                    </a:cubicBezTo>
                    <a:cubicBezTo>
                      <a:pt x="2" y="129"/>
                      <a:pt x="0" y="122"/>
                      <a:pt x="0" y="115"/>
                    </a:cubicBezTo>
                    <a:cubicBezTo>
                      <a:pt x="0" y="108"/>
                      <a:pt x="2" y="100"/>
                      <a:pt x="4" y="93"/>
                    </a:cubicBezTo>
                    <a:cubicBezTo>
                      <a:pt x="8" y="85"/>
                      <a:pt x="13" y="81"/>
                      <a:pt x="18" y="75"/>
                    </a:cubicBezTo>
                    <a:cubicBezTo>
                      <a:pt x="30" y="60"/>
                      <a:pt x="28" y="37"/>
                      <a:pt x="44" y="25"/>
                    </a:cubicBezTo>
                    <a:cubicBezTo>
                      <a:pt x="58" y="13"/>
                      <a:pt x="92" y="17"/>
                      <a:pt x="10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7" name="Freeform 80">
                <a:extLst>
                  <a:ext uri="{FF2B5EF4-FFF2-40B4-BE49-F238E27FC236}">
                    <a16:creationId xmlns:a16="http://schemas.microsoft.com/office/drawing/2014/main" id="{DCB50498-FFA9-40D5-A0AD-44AEE265F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693"/>
                <a:ext cx="15" cy="168"/>
              </a:xfrm>
              <a:custGeom>
                <a:avLst/>
                <a:gdLst>
                  <a:gd name="T0" fmla="*/ 51 w 7"/>
                  <a:gd name="T1" fmla="*/ 942 h 71"/>
                  <a:gd name="T2" fmla="*/ 60 w 7"/>
                  <a:gd name="T3" fmla="*/ 745 h 71"/>
                  <a:gd name="T4" fmla="*/ 19 w 7"/>
                  <a:gd name="T5" fmla="*/ 532 h 71"/>
                  <a:gd name="T6" fmla="*/ 9 w 7"/>
                  <a:gd name="T7" fmla="*/ 241 h 71"/>
                  <a:gd name="T8" fmla="*/ 41 w 7"/>
                  <a:gd name="T9" fmla="*/ 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1">
                    <a:moveTo>
                      <a:pt x="5" y="71"/>
                    </a:moveTo>
                    <a:cubicBezTo>
                      <a:pt x="5" y="66"/>
                      <a:pt x="7" y="61"/>
                      <a:pt x="6" y="56"/>
                    </a:cubicBezTo>
                    <a:cubicBezTo>
                      <a:pt x="6" y="50"/>
                      <a:pt x="3" y="46"/>
                      <a:pt x="2" y="40"/>
                    </a:cubicBezTo>
                    <a:cubicBezTo>
                      <a:pt x="0" y="33"/>
                      <a:pt x="0" y="25"/>
                      <a:pt x="1" y="18"/>
                    </a:cubicBezTo>
                    <a:cubicBezTo>
                      <a:pt x="1" y="12"/>
                      <a:pt x="5" y="5"/>
                      <a:pt x="4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8" name="Freeform 81">
                <a:extLst>
                  <a:ext uri="{FF2B5EF4-FFF2-40B4-BE49-F238E27FC236}">
                    <a16:creationId xmlns:a16="http://schemas.microsoft.com/office/drawing/2014/main" id="{D26B3B04-3569-4C90-BD04-D075854B9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793"/>
                <a:ext cx="276" cy="149"/>
              </a:xfrm>
              <a:custGeom>
                <a:avLst/>
                <a:gdLst>
                  <a:gd name="T0" fmla="*/ 20 w 124"/>
                  <a:gd name="T1" fmla="*/ 833 h 63"/>
                  <a:gd name="T2" fmla="*/ 178 w 124"/>
                  <a:gd name="T3" fmla="*/ 516 h 63"/>
                  <a:gd name="T4" fmla="*/ 574 w 124"/>
                  <a:gd name="T5" fmla="*/ 357 h 63"/>
                  <a:gd name="T6" fmla="*/ 817 w 124"/>
                  <a:gd name="T7" fmla="*/ 263 h 63"/>
                  <a:gd name="T8" fmla="*/ 990 w 124"/>
                  <a:gd name="T9" fmla="*/ 78 h 63"/>
                  <a:gd name="T10" fmla="*/ 1367 w 124"/>
                  <a:gd name="T11" fmla="*/ 118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63">
                    <a:moveTo>
                      <a:pt x="2" y="63"/>
                    </a:moveTo>
                    <a:cubicBezTo>
                      <a:pt x="0" y="55"/>
                      <a:pt x="10" y="44"/>
                      <a:pt x="16" y="39"/>
                    </a:cubicBezTo>
                    <a:cubicBezTo>
                      <a:pt x="26" y="30"/>
                      <a:pt x="39" y="30"/>
                      <a:pt x="52" y="27"/>
                    </a:cubicBezTo>
                    <a:cubicBezTo>
                      <a:pt x="60" y="26"/>
                      <a:pt x="67" y="24"/>
                      <a:pt x="74" y="20"/>
                    </a:cubicBezTo>
                    <a:cubicBezTo>
                      <a:pt x="80" y="16"/>
                      <a:pt x="84" y="10"/>
                      <a:pt x="90" y="6"/>
                    </a:cubicBezTo>
                    <a:cubicBezTo>
                      <a:pt x="103" y="0"/>
                      <a:pt x="111" y="10"/>
                      <a:pt x="124" y="9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9" name="Freeform 82">
                <a:extLst>
                  <a:ext uri="{FF2B5EF4-FFF2-40B4-BE49-F238E27FC236}">
                    <a16:creationId xmlns:a16="http://schemas.microsoft.com/office/drawing/2014/main" id="{37D907E9-AC08-4450-BA9B-D4CF4DDD3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43"/>
                <a:ext cx="223" cy="368"/>
              </a:xfrm>
              <a:custGeom>
                <a:avLst/>
                <a:gdLst>
                  <a:gd name="T0" fmla="*/ 0 w 100"/>
                  <a:gd name="T1" fmla="*/ 2075 h 155"/>
                  <a:gd name="T2" fmla="*/ 20 w 100"/>
                  <a:gd name="T3" fmla="*/ 1821 h 155"/>
                  <a:gd name="T4" fmla="*/ 0 w 100"/>
                  <a:gd name="T5" fmla="*/ 1538 h 155"/>
                  <a:gd name="T6" fmla="*/ 45 w 100"/>
                  <a:gd name="T7" fmla="*/ 1246 h 155"/>
                  <a:gd name="T8" fmla="*/ 198 w 100"/>
                  <a:gd name="T9" fmla="*/ 1004 h 155"/>
                  <a:gd name="T10" fmla="*/ 477 w 100"/>
                  <a:gd name="T11" fmla="*/ 332 h 155"/>
                  <a:gd name="T12" fmla="*/ 1108 w 100"/>
                  <a:gd name="T13" fmla="*/ 0 h 15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155">
                    <a:moveTo>
                      <a:pt x="0" y="155"/>
                    </a:moveTo>
                    <a:cubicBezTo>
                      <a:pt x="0" y="154"/>
                      <a:pt x="2" y="140"/>
                      <a:pt x="2" y="136"/>
                    </a:cubicBezTo>
                    <a:cubicBezTo>
                      <a:pt x="2" y="129"/>
                      <a:pt x="0" y="122"/>
                      <a:pt x="0" y="115"/>
                    </a:cubicBezTo>
                    <a:cubicBezTo>
                      <a:pt x="0" y="108"/>
                      <a:pt x="2" y="100"/>
                      <a:pt x="4" y="93"/>
                    </a:cubicBezTo>
                    <a:cubicBezTo>
                      <a:pt x="7" y="85"/>
                      <a:pt x="13" y="81"/>
                      <a:pt x="18" y="75"/>
                    </a:cubicBezTo>
                    <a:cubicBezTo>
                      <a:pt x="30" y="60"/>
                      <a:pt x="28" y="37"/>
                      <a:pt x="43" y="25"/>
                    </a:cubicBezTo>
                    <a:cubicBezTo>
                      <a:pt x="58" y="13"/>
                      <a:pt x="92" y="17"/>
                      <a:pt x="10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0" name="Freeform 83">
                <a:extLst>
                  <a:ext uri="{FF2B5EF4-FFF2-40B4-BE49-F238E27FC236}">
                    <a16:creationId xmlns:a16="http://schemas.microsoft.com/office/drawing/2014/main" id="{48085294-FBAF-4027-B1A2-FD8E9C811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693"/>
                <a:ext cx="16" cy="168"/>
              </a:xfrm>
              <a:custGeom>
                <a:avLst/>
                <a:gdLst>
                  <a:gd name="T0" fmla="*/ 57 w 7"/>
                  <a:gd name="T1" fmla="*/ 942 h 71"/>
                  <a:gd name="T2" fmla="*/ 73 w 7"/>
                  <a:gd name="T3" fmla="*/ 745 h 71"/>
                  <a:gd name="T4" fmla="*/ 25 w 7"/>
                  <a:gd name="T5" fmla="*/ 532 h 71"/>
                  <a:gd name="T6" fmla="*/ 11 w 7"/>
                  <a:gd name="T7" fmla="*/ 241 h 71"/>
                  <a:gd name="T8" fmla="*/ 48 w 7"/>
                  <a:gd name="T9" fmla="*/ 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1">
                    <a:moveTo>
                      <a:pt x="5" y="71"/>
                    </a:moveTo>
                    <a:cubicBezTo>
                      <a:pt x="5" y="66"/>
                      <a:pt x="7" y="61"/>
                      <a:pt x="6" y="56"/>
                    </a:cubicBezTo>
                    <a:cubicBezTo>
                      <a:pt x="6" y="50"/>
                      <a:pt x="3" y="45"/>
                      <a:pt x="2" y="40"/>
                    </a:cubicBezTo>
                    <a:cubicBezTo>
                      <a:pt x="0" y="33"/>
                      <a:pt x="0" y="25"/>
                      <a:pt x="1" y="18"/>
                    </a:cubicBezTo>
                    <a:cubicBezTo>
                      <a:pt x="1" y="12"/>
                      <a:pt x="5" y="5"/>
                      <a:pt x="4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1" name="Freeform 84">
                <a:extLst>
                  <a:ext uri="{FF2B5EF4-FFF2-40B4-BE49-F238E27FC236}">
                    <a16:creationId xmlns:a16="http://schemas.microsoft.com/office/drawing/2014/main" id="{9308A20A-032E-46C1-84DA-24E640A51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793"/>
                <a:ext cx="276" cy="149"/>
              </a:xfrm>
              <a:custGeom>
                <a:avLst/>
                <a:gdLst>
                  <a:gd name="T0" fmla="*/ 20 w 124"/>
                  <a:gd name="T1" fmla="*/ 833 h 63"/>
                  <a:gd name="T2" fmla="*/ 162 w 124"/>
                  <a:gd name="T3" fmla="*/ 516 h 63"/>
                  <a:gd name="T4" fmla="*/ 574 w 124"/>
                  <a:gd name="T5" fmla="*/ 357 h 63"/>
                  <a:gd name="T6" fmla="*/ 817 w 124"/>
                  <a:gd name="T7" fmla="*/ 263 h 63"/>
                  <a:gd name="T8" fmla="*/ 990 w 124"/>
                  <a:gd name="T9" fmla="*/ 78 h 63"/>
                  <a:gd name="T10" fmla="*/ 1367 w 124"/>
                  <a:gd name="T11" fmla="*/ 118 h 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63">
                    <a:moveTo>
                      <a:pt x="2" y="63"/>
                    </a:moveTo>
                    <a:cubicBezTo>
                      <a:pt x="0" y="55"/>
                      <a:pt x="10" y="44"/>
                      <a:pt x="15" y="39"/>
                    </a:cubicBezTo>
                    <a:cubicBezTo>
                      <a:pt x="26" y="30"/>
                      <a:pt x="39" y="30"/>
                      <a:pt x="52" y="27"/>
                    </a:cubicBezTo>
                    <a:cubicBezTo>
                      <a:pt x="60" y="26"/>
                      <a:pt x="67" y="24"/>
                      <a:pt x="74" y="20"/>
                    </a:cubicBezTo>
                    <a:cubicBezTo>
                      <a:pt x="80" y="16"/>
                      <a:pt x="84" y="10"/>
                      <a:pt x="90" y="6"/>
                    </a:cubicBezTo>
                    <a:cubicBezTo>
                      <a:pt x="103" y="0"/>
                      <a:pt x="111" y="10"/>
                      <a:pt x="124" y="9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2" name="Freeform 85">
                <a:extLst>
                  <a:ext uri="{FF2B5EF4-FFF2-40B4-BE49-F238E27FC236}">
                    <a16:creationId xmlns:a16="http://schemas.microsoft.com/office/drawing/2014/main" id="{ECE26E6B-F6EF-41C5-9044-9C9EEC0E2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374"/>
                <a:ext cx="205" cy="369"/>
              </a:xfrm>
              <a:custGeom>
                <a:avLst/>
                <a:gdLst>
                  <a:gd name="T0" fmla="*/ 1018 w 92"/>
                  <a:gd name="T1" fmla="*/ 0 h 155"/>
                  <a:gd name="T2" fmla="*/ 998 w 92"/>
                  <a:gd name="T3" fmla="*/ 352 h 155"/>
                  <a:gd name="T4" fmla="*/ 998 w 92"/>
                  <a:gd name="T5" fmla="*/ 686 h 155"/>
                  <a:gd name="T6" fmla="*/ 909 w 92"/>
                  <a:gd name="T7" fmla="*/ 947 h 155"/>
                  <a:gd name="T8" fmla="*/ 840 w 92"/>
                  <a:gd name="T9" fmla="*/ 1240 h 155"/>
                  <a:gd name="T10" fmla="*/ 421 w 92"/>
                  <a:gd name="T11" fmla="*/ 1605 h 155"/>
                  <a:gd name="T12" fmla="*/ 279 w 92"/>
                  <a:gd name="T13" fmla="*/ 1916 h 155"/>
                  <a:gd name="T14" fmla="*/ 0 w 92"/>
                  <a:gd name="T15" fmla="*/ 2052 h 1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2" h="155">
                    <a:moveTo>
                      <a:pt x="92" y="0"/>
                    </a:moveTo>
                    <a:cubicBezTo>
                      <a:pt x="92" y="8"/>
                      <a:pt x="90" y="17"/>
                      <a:pt x="90" y="26"/>
                    </a:cubicBezTo>
                    <a:cubicBezTo>
                      <a:pt x="89" y="34"/>
                      <a:pt x="91" y="43"/>
                      <a:pt x="90" y="51"/>
                    </a:cubicBezTo>
                    <a:cubicBezTo>
                      <a:pt x="89" y="58"/>
                      <a:pt x="84" y="64"/>
                      <a:pt x="82" y="70"/>
                    </a:cubicBezTo>
                    <a:cubicBezTo>
                      <a:pt x="79" y="77"/>
                      <a:pt x="79" y="85"/>
                      <a:pt x="76" y="92"/>
                    </a:cubicBezTo>
                    <a:cubicBezTo>
                      <a:pt x="70" y="107"/>
                      <a:pt x="49" y="109"/>
                      <a:pt x="38" y="119"/>
                    </a:cubicBezTo>
                    <a:cubicBezTo>
                      <a:pt x="32" y="125"/>
                      <a:pt x="31" y="135"/>
                      <a:pt x="25" y="142"/>
                    </a:cubicBezTo>
                    <a:cubicBezTo>
                      <a:pt x="21" y="146"/>
                      <a:pt x="6" y="155"/>
                      <a:pt x="0" y="152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3" name="Freeform 86">
                <a:extLst>
                  <a:ext uri="{FF2B5EF4-FFF2-40B4-BE49-F238E27FC236}">
                    <a16:creationId xmlns:a16="http://schemas.microsoft.com/office/drawing/2014/main" id="{F00BD488-7166-4F8F-85B4-28A82B368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522"/>
                <a:ext cx="44" cy="233"/>
              </a:xfrm>
              <a:custGeom>
                <a:avLst/>
                <a:gdLst>
                  <a:gd name="T0" fmla="*/ 53 w 20"/>
                  <a:gd name="T1" fmla="*/ 0 h 98"/>
                  <a:gd name="T2" fmla="*/ 97 w 20"/>
                  <a:gd name="T3" fmla="*/ 295 h 98"/>
                  <a:gd name="T4" fmla="*/ 150 w 20"/>
                  <a:gd name="T5" fmla="*/ 632 h 98"/>
                  <a:gd name="T6" fmla="*/ 9 w 20"/>
                  <a:gd name="T7" fmla="*/ 968 h 98"/>
                  <a:gd name="T8" fmla="*/ 213 w 20"/>
                  <a:gd name="T9" fmla="*/ 1317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98">
                    <a:moveTo>
                      <a:pt x="5" y="0"/>
                    </a:moveTo>
                    <a:cubicBezTo>
                      <a:pt x="1" y="5"/>
                      <a:pt x="5" y="16"/>
                      <a:pt x="9" y="22"/>
                    </a:cubicBezTo>
                    <a:cubicBezTo>
                      <a:pt x="14" y="30"/>
                      <a:pt x="17" y="37"/>
                      <a:pt x="14" y="47"/>
                    </a:cubicBezTo>
                    <a:cubicBezTo>
                      <a:pt x="10" y="56"/>
                      <a:pt x="2" y="62"/>
                      <a:pt x="1" y="72"/>
                    </a:cubicBezTo>
                    <a:cubicBezTo>
                      <a:pt x="0" y="82"/>
                      <a:pt x="10" y="96"/>
                      <a:pt x="20" y="98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4" name="Freeform 87">
                <a:extLst>
                  <a:ext uri="{FF2B5EF4-FFF2-40B4-BE49-F238E27FC236}">
                    <a16:creationId xmlns:a16="http://schemas.microsoft.com/office/drawing/2014/main" id="{AB1891AF-F283-4AA5-9301-B93582F39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4" y="2683"/>
                <a:ext cx="49" cy="297"/>
              </a:xfrm>
              <a:custGeom>
                <a:avLst/>
                <a:gdLst>
                  <a:gd name="T0" fmla="*/ 243 w 22"/>
                  <a:gd name="T1" fmla="*/ 0 h 125"/>
                  <a:gd name="T2" fmla="*/ 134 w 22"/>
                  <a:gd name="T3" fmla="*/ 321 h 125"/>
                  <a:gd name="T4" fmla="*/ 118 w 22"/>
                  <a:gd name="T5" fmla="*/ 808 h 125"/>
                  <a:gd name="T6" fmla="*/ 36 w 22"/>
                  <a:gd name="T7" fmla="*/ 1181 h 125"/>
                  <a:gd name="T8" fmla="*/ 20 w 22"/>
                  <a:gd name="T9" fmla="*/ 1423 h 125"/>
                  <a:gd name="T10" fmla="*/ 109 w 22"/>
                  <a:gd name="T11" fmla="*/ 1677 h 1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25">
                    <a:moveTo>
                      <a:pt x="22" y="0"/>
                    </a:moveTo>
                    <a:cubicBezTo>
                      <a:pt x="20" y="8"/>
                      <a:pt x="15" y="16"/>
                      <a:pt x="12" y="24"/>
                    </a:cubicBezTo>
                    <a:cubicBezTo>
                      <a:pt x="9" y="37"/>
                      <a:pt x="9" y="48"/>
                      <a:pt x="11" y="60"/>
                    </a:cubicBezTo>
                    <a:cubicBezTo>
                      <a:pt x="13" y="71"/>
                      <a:pt x="6" y="79"/>
                      <a:pt x="3" y="88"/>
                    </a:cubicBezTo>
                    <a:cubicBezTo>
                      <a:pt x="1" y="95"/>
                      <a:pt x="0" y="100"/>
                      <a:pt x="2" y="106"/>
                    </a:cubicBezTo>
                    <a:cubicBezTo>
                      <a:pt x="4" y="113"/>
                      <a:pt x="10" y="120"/>
                      <a:pt x="10" y="125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5" name="Freeform 88">
                <a:extLst>
                  <a:ext uri="{FF2B5EF4-FFF2-40B4-BE49-F238E27FC236}">
                    <a16:creationId xmlns:a16="http://schemas.microsoft.com/office/drawing/2014/main" id="{B44AF164-C3E9-4FB3-A402-DDD2090C0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2688"/>
                <a:ext cx="232" cy="314"/>
              </a:xfrm>
              <a:custGeom>
                <a:avLst/>
                <a:gdLst>
                  <a:gd name="T0" fmla="*/ 1156 w 104"/>
                  <a:gd name="T1" fmla="*/ 0 h 132"/>
                  <a:gd name="T2" fmla="*/ 1019 w 104"/>
                  <a:gd name="T3" fmla="*/ 324 h 132"/>
                  <a:gd name="T4" fmla="*/ 801 w 104"/>
                  <a:gd name="T5" fmla="*/ 526 h 132"/>
                  <a:gd name="T6" fmla="*/ 598 w 104"/>
                  <a:gd name="T7" fmla="*/ 645 h 132"/>
                  <a:gd name="T8" fmla="*/ 468 w 104"/>
                  <a:gd name="T9" fmla="*/ 878 h 132"/>
                  <a:gd name="T10" fmla="*/ 134 w 104"/>
                  <a:gd name="T11" fmla="*/ 1144 h 132"/>
                  <a:gd name="T12" fmla="*/ 80 w 104"/>
                  <a:gd name="T13" fmla="*/ 1482 h 132"/>
                  <a:gd name="T14" fmla="*/ 0 w 104"/>
                  <a:gd name="T15" fmla="*/ 1777 h 1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132">
                    <a:moveTo>
                      <a:pt x="104" y="0"/>
                    </a:moveTo>
                    <a:cubicBezTo>
                      <a:pt x="104" y="0"/>
                      <a:pt x="96" y="20"/>
                      <a:pt x="92" y="24"/>
                    </a:cubicBezTo>
                    <a:cubicBezTo>
                      <a:pt x="86" y="31"/>
                      <a:pt x="81" y="35"/>
                      <a:pt x="72" y="39"/>
                    </a:cubicBezTo>
                    <a:cubicBezTo>
                      <a:pt x="66" y="41"/>
                      <a:pt x="58" y="44"/>
                      <a:pt x="54" y="48"/>
                    </a:cubicBezTo>
                    <a:cubicBezTo>
                      <a:pt x="48" y="53"/>
                      <a:pt x="47" y="60"/>
                      <a:pt x="42" y="65"/>
                    </a:cubicBezTo>
                    <a:cubicBezTo>
                      <a:pt x="32" y="74"/>
                      <a:pt x="16" y="69"/>
                      <a:pt x="12" y="85"/>
                    </a:cubicBezTo>
                    <a:cubicBezTo>
                      <a:pt x="9" y="93"/>
                      <a:pt x="9" y="102"/>
                      <a:pt x="7" y="110"/>
                    </a:cubicBezTo>
                    <a:cubicBezTo>
                      <a:pt x="5" y="118"/>
                      <a:pt x="2" y="125"/>
                      <a:pt x="0" y="132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6" name="Freeform 89">
                <a:extLst>
                  <a:ext uri="{FF2B5EF4-FFF2-40B4-BE49-F238E27FC236}">
                    <a16:creationId xmlns:a16="http://schemas.microsoft.com/office/drawing/2014/main" id="{1D89455E-155F-4D8B-AF5F-E8065AAE0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2785"/>
                <a:ext cx="225" cy="86"/>
              </a:xfrm>
              <a:custGeom>
                <a:avLst/>
                <a:gdLst>
                  <a:gd name="T0" fmla="*/ 1116 w 101"/>
                  <a:gd name="T1" fmla="*/ 79 h 36"/>
                  <a:gd name="T2" fmla="*/ 893 w 101"/>
                  <a:gd name="T3" fmla="*/ 177 h 36"/>
                  <a:gd name="T4" fmla="*/ 675 w 101"/>
                  <a:gd name="T5" fmla="*/ 57 h 36"/>
                  <a:gd name="T6" fmla="*/ 376 w 101"/>
                  <a:gd name="T7" fmla="*/ 217 h 36"/>
                  <a:gd name="T8" fmla="*/ 189 w 101"/>
                  <a:gd name="T9" fmla="*/ 370 h 36"/>
                  <a:gd name="T10" fmla="*/ 0 w 101"/>
                  <a:gd name="T11" fmla="*/ 49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1" h="36">
                    <a:moveTo>
                      <a:pt x="101" y="6"/>
                    </a:moveTo>
                    <a:cubicBezTo>
                      <a:pt x="96" y="5"/>
                      <a:pt x="87" y="13"/>
                      <a:pt x="81" y="13"/>
                    </a:cubicBezTo>
                    <a:cubicBezTo>
                      <a:pt x="73" y="13"/>
                      <a:pt x="68" y="7"/>
                      <a:pt x="61" y="4"/>
                    </a:cubicBezTo>
                    <a:cubicBezTo>
                      <a:pt x="50" y="0"/>
                      <a:pt x="40" y="7"/>
                      <a:pt x="34" y="16"/>
                    </a:cubicBezTo>
                    <a:cubicBezTo>
                      <a:pt x="28" y="24"/>
                      <a:pt x="26" y="24"/>
                      <a:pt x="17" y="27"/>
                    </a:cubicBezTo>
                    <a:cubicBezTo>
                      <a:pt x="11" y="28"/>
                      <a:pt x="4" y="32"/>
                      <a:pt x="0" y="36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7" name="Freeform 90">
                <a:extLst>
                  <a:ext uri="{FF2B5EF4-FFF2-40B4-BE49-F238E27FC236}">
                    <a16:creationId xmlns:a16="http://schemas.microsoft.com/office/drawing/2014/main" id="{B99741E7-640A-4FA0-93F9-FAB668CBD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2683"/>
                <a:ext cx="232" cy="314"/>
              </a:xfrm>
              <a:custGeom>
                <a:avLst/>
                <a:gdLst>
                  <a:gd name="T0" fmla="*/ 1156 w 104"/>
                  <a:gd name="T1" fmla="*/ 0 h 132"/>
                  <a:gd name="T2" fmla="*/ 1019 w 104"/>
                  <a:gd name="T3" fmla="*/ 324 h 132"/>
                  <a:gd name="T4" fmla="*/ 801 w 104"/>
                  <a:gd name="T5" fmla="*/ 509 h 132"/>
                  <a:gd name="T6" fmla="*/ 587 w 104"/>
                  <a:gd name="T7" fmla="*/ 645 h 132"/>
                  <a:gd name="T8" fmla="*/ 468 w 104"/>
                  <a:gd name="T9" fmla="*/ 878 h 132"/>
                  <a:gd name="T10" fmla="*/ 125 w 104"/>
                  <a:gd name="T11" fmla="*/ 1132 h 132"/>
                  <a:gd name="T12" fmla="*/ 80 w 104"/>
                  <a:gd name="T13" fmla="*/ 1482 h 132"/>
                  <a:gd name="T14" fmla="*/ 0 w 104"/>
                  <a:gd name="T15" fmla="*/ 1777 h 1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4" h="132">
                    <a:moveTo>
                      <a:pt x="104" y="0"/>
                    </a:moveTo>
                    <a:cubicBezTo>
                      <a:pt x="104" y="0"/>
                      <a:pt x="96" y="20"/>
                      <a:pt x="92" y="24"/>
                    </a:cubicBezTo>
                    <a:cubicBezTo>
                      <a:pt x="86" y="31"/>
                      <a:pt x="80" y="35"/>
                      <a:pt x="72" y="38"/>
                    </a:cubicBezTo>
                    <a:cubicBezTo>
                      <a:pt x="66" y="41"/>
                      <a:pt x="58" y="43"/>
                      <a:pt x="53" y="48"/>
                    </a:cubicBezTo>
                    <a:cubicBezTo>
                      <a:pt x="48" y="52"/>
                      <a:pt x="47" y="60"/>
                      <a:pt x="42" y="65"/>
                    </a:cubicBezTo>
                    <a:cubicBezTo>
                      <a:pt x="32" y="74"/>
                      <a:pt x="16" y="68"/>
                      <a:pt x="11" y="84"/>
                    </a:cubicBezTo>
                    <a:cubicBezTo>
                      <a:pt x="9" y="93"/>
                      <a:pt x="9" y="101"/>
                      <a:pt x="7" y="110"/>
                    </a:cubicBezTo>
                    <a:cubicBezTo>
                      <a:pt x="5" y="117"/>
                      <a:pt x="2" y="124"/>
                      <a:pt x="0" y="132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8" name="Freeform 91">
                <a:extLst>
                  <a:ext uri="{FF2B5EF4-FFF2-40B4-BE49-F238E27FC236}">
                    <a16:creationId xmlns:a16="http://schemas.microsoft.com/office/drawing/2014/main" id="{51E92ABA-6B84-4CFD-97DB-4A726D8A3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781"/>
                <a:ext cx="225" cy="85"/>
              </a:xfrm>
              <a:custGeom>
                <a:avLst/>
                <a:gdLst>
                  <a:gd name="T0" fmla="*/ 1116 w 101"/>
                  <a:gd name="T1" fmla="*/ 78 h 36"/>
                  <a:gd name="T2" fmla="*/ 893 w 101"/>
                  <a:gd name="T3" fmla="*/ 172 h 36"/>
                  <a:gd name="T4" fmla="*/ 675 w 101"/>
                  <a:gd name="T5" fmla="*/ 50 h 36"/>
                  <a:gd name="T6" fmla="*/ 376 w 101"/>
                  <a:gd name="T7" fmla="*/ 213 h 36"/>
                  <a:gd name="T8" fmla="*/ 189 w 101"/>
                  <a:gd name="T9" fmla="*/ 340 h 36"/>
                  <a:gd name="T10" fmla="*/ 0 w 101"/>
                  <a:gd name="T11" fmla="*/ 475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1" h="36">
                    <a:moveTo>
                      <a:pt x="101" y="6"/>
                    </a:moveTo>
                    <a:cubicBezTo>
                      <a:pt x="96" y="5"/>
                      <a:pt x="87" y="13"/>
                      <a:pt x="81" y="13"/>
                    </a:cubicBezTo>
                    <a:cubicBezTo>
                      <a:pt x="73" y="12"/>
                      <a:pt x="68" y="6"/>
                      <a:pt x="61" y="4"/>
                    </a:cubicBezTo>
                    <a:cubicBezTo>
                      <a:pt x="50" y="0"/>
                      <a:pt x="40" y="7"/>
                      <a:pt x="34" y="16"/>
                    </a:cubicBezTo>
                    <a:cubicBezTo>
                      <a:pt x="28" y="24"/>
                      <a:pt x="26" y="24"/>
                      <a:pt x="17" y="26"/>
                    </a:cubicBezTo>
                    <a:cubicBezTo>
                      <a:pt x="11" y="28"/>
                      <a:pt x="4" y="32"/>
                      <a:pt x="0" y="36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9" name="Freeform 92">
                <a:extLst>
                  <a:ext uri="{FF2B5EF4-FFF2-40B4-BE49-F238E27FC236}">
                    <a16:creationId xmlns:a16="http://schemas.microsoft.com/office/drawing/2014/main" id="{74DCFDAC-22E8-4B7A-B0B7-2475EA20B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698"/>
                <a:ext cx="24" cy="256"/>
              </a:xfrm>
              <a:custGeom>
                <a:avLst/>
                <a:gdLst>
                  <a:gd name="T0" fmla="*/ 0 w 11"/>
                  <a:gd name="T1" fmla="*/ 0 h 108"/>
                  <a:gd name="T2" fmla="*/ 105 w 11"/>
                  <a:gd name="T3" fmla="*/ 389 h 108"/>
                  <a:gd name="T4" fmla="*/ 33 w 11"/>
                  <a:gd name="T5" fmla="*/ 747 h 108"/>
                  <a:gd name="T6" fmla="*/ 44 w 11"/>
                  <a:gd name="T7" fmla="*/ 1439 h 108"/>
                  <a:gd name="T8" fmla="*/ 33 w 11"/>
                  <a:gd name="T9" fmla="*/ 1410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08">
                    <a:moveTo>
                      <a:pt x="0" y="0"/>
                    </a:moveTo>
                    <a:cubicBezTo>
                      <a:pt x="1" y="10"/>
                      <a:pt x="9" y="18"/>
                      <a:pt x="10" y="29"/>
                    </a:cubicBezTo>
                    <a:cubicBezTo>
                      <a:pt x="11" y="39"/>
                      <a:pt x="5" y="47"/>
                      <a:pt x="3" y="56"/>
                    </a:cubicBezTo>
                    <a:cubicBezTo>
                      <a:pt x="0" y="74"/>
                      <a:pt x="8" y="90"/>
                      <a:pt x="4" y="108"/>
                    </a:cubicBezTo>
                    <a:cubicBezTo>
                      <a:pt x="3" y="108"/>
                      <a:pt x="3" y="107"/>
                      <a:pt x="3" y="106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0" name="Freeform 93">
                <a:extLst>
                  <a:ext uri="{FF2B5EF4-FFF2-40B4-BE49-F238E27FC236}">
                    <a16:creationId xmlns:a16="http://schemas.microsoft.com/office/drawing/2014/main" id="{890F81A1-9129-4694-B38E-F94A69ECC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2769"/>
                <a:ext cx="74" cy="109"/>
              </a:xfrm>
              <a:custGeom>
                <a:avLst/>
                <a:gdLst>
                  <a:gd name="T0" fmla="*/ 372 w 33"/>
                  <a:gd name="T1" fmla="*/ 0 h 46"/>
                  <a:gd name="T2" fmla="*/ 191 w 33"/>
                  <a:gd name="T3" fmla="*/ 242 h 46"/>
                  <a:gd name="T4" fmla="*/ 65 w 33"/>
                  <a:gd name="T5" fmla="*/ 427 h 46"/>
                  <a:gd name="T6" fmla="*/ 0 w 33"/>
                  <a:gd name="T7" fmla="*/ 611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6">
                    <a:moveTo>
                      <a:pt x="33" y="0"/>
                    </a:moveTo>
                    <a:cubicBezTo>
                      <a:pt x="31" y="8"/>
                      <a:pt x="23" y="13"/>
                      <a:pt x="17" y="18"/>
                    </a:cubicBezTo>
                    <a:cubicBezTo>
                      <a:pt x="13" y="22"/>
                      <a:pt x="9" y="27"/>
                      <a:pt x="6" y="32"/>
                    </a:cubicBezTo>
                    <a:cubicBezTo>
                      <a:pt x="4" y="37"/>
                      <a:pt x="3" y="43"/>
                      <a:pt x="0" y="46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1" name="Freeform 94">
                <a:extLst>
                  <a:ext uri="{FF2B5EF4-FFF2-40B4-BE49-F238E27FC236}">
                    <a16:creationId xmlns:a16="http://schemas.microsoft.com/office/drawing/2014/main" id="{FB3B0005-B79C-40DF-94BF-5F1C3A603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3028"/>
                <a:ext cx="33" cy="114"/>
              </a:xfrm>
              <a:custGeom>
                <a:avLst/>
                <a:gdLst>
                  <a:gd name="T0" fmla="*/ 161 w 15"/>
                  <a:gd name="T1" fmla="*/ 0 h 48"/>
                  <a:gd name="T2" fmla="*/ 64 w 15"/>
                  <a:gd name="T3" fmla="*/ 361 h 48"/>
                  <a:gd name="T4" fmla="*/ 88 w 15"/>
                  <a:gd name="T5" fmla="*/ 496 h 48"/>
                  <a:gd name="T6" fmla="*/ 97 w 15"/>
                  <a:gd name="T7" fmla="*/ 64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48">
                    <a:moveTo>
                      <a:pt x="15" y="0"/>
                    </a:moveTo>
                    <a:cubicBezTo>
                      <a:pt x="6" y="9"/>
                      <a:pt x="0" y="14"/>
                      <a:pt x="6" y="27"/>
                    </a:cubicBezTo>
                    <a:cubicBezTo>
                      <a:pt x="8" y="32"/>
                      <a:pt x="8" y="31"/>
                      <a:pt x="8" y="37"/>
                    </a:cubicBezTo>
                    <a:cubicBezTo>
                      <a:pt x="7" y="41"/>
                      <a:pt x="5" y="44"/>
                      <a:pt x="9" y="48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2" name="Freeform 95">
                <a:extLst>
                  <a:ext uri="{FF2B5EF4-FFF2-40B4-BE49-F238E27FC236}">
                    <a16:creationId xmlns:a16="http://schemas.microsoft.com/office/drawing/2014/main" id="{20FD7378-261E-44E0-8D98-D81225433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3170"/>
                <a:ext cx="89" cy="340"/>
              </a:xfrm>
              <a:custGeom>
                <a:avLst/>
                <a:gdLst>
                  <a:gd name="T0" fmla="*/ 441 w 40"/>
                  <a:gd name="T1" fmla="*/ 0 h 143"/>
                  <a:gd name="T2" fmla="*/ 53 w 40"/>
                  <a:gd name="T3" fmla="*/ 808 h 143"/>
                  <a:gd name="T4" fmla="*/ 45 w 40"/>
                  <a:gd name="T5" fmla="*/ 1317 h 143"/>
                  <a:gd name="T6" fmla="*/ 80 w 40"/>
                  <a:gd name="T7" fmla="*/ 1921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43">
                    <a:moveTo>
                      <a:pt x="40" y="0"/>
                    </a:moveTo>
                    <a:cubicBezTo>
                      <a:pt x="40" y="25"/>
                      <a:pt x="13" y="39"/>
                      <a:pt x="5" y="60"/>
                    </a:cubicBezTo>
                    <a:cubicBezTo>
                      <a:pt x="0" y="73"/>
                      <a:pt x="3" y="85"/>
                      <a:pt x="4" y="98"/>
                    </a:cubicBezTo>
                    <a:cubicBezTo>
                      <a:pt x="5" y="113"/>
                      <a:pt x="3" y="129"/>
                      <a:pt x="7" y="143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3" name="Freeform 96">
                <a:extLst>
                  <a:ext uri="{FF2B5EF4-FFF2-40B4-BE49-F238E27FC236}">
                    <a16:creationId xmlns:a16="http://schemas.microsoft.com/office/drawing/2014/main" id="{051966FE-0BDF-4930-96C1-6E42CA61B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318"/>
                <a:ext cx="85" cy="206"/>
              </a:xfrm>
              <a:custGeom>
                <a:avLst/>
                <a:gdLst>
                  <a:gd name="T0" fmla="*/ 425 w 38"/>
                  <a:gd name="T1" fmla="*/ 0 h 87"/>
                  <a:gd name="T2" fmla="*/ 110 w 38"/>
                  <a:gd name="T3" fmla="*/ 516 h 87"/>
                  <a:gd name="T4" fmla="*/ 0 w 38"/>
                  <a:gd name="T5" fmla="*/ 1155 h 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87">
                    <a:moveTo>
                      <a:pt x="38" y="0"/>
                    </a:moveTo>
                    <a:cubicBezTo>
                      <a:pt x="31" y="15"/>
                      <a:pt x="20" y="25"/>
                      <a:pt x="10" y="39"/>
                    </a:cubicBezTo>
                    <a:cubicBezTo>
                      <a:pt x="0" y="53"/>
                      <a:pt x="3" y="71"/>
                      <a:pt x="0" y="87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4" name="Freeform 97">
                <a:extLst>
                  <a:ext uri="{FF2B5EF4-FFF2-40B4-BE49-F238E27FC236}">
                    <a16:creationId xmlns:a16="http://schemas.microsoft.com/office/drawing/2014/main" id="{E6A56D67-2EAF-45E1-9DF7-10F69BDA8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3178"/>
                <a:ext cx="89" cy="339"/>
              </a:xfrm>
              <a:custGeom>
                <a:avLst/>
                <a:gdLst>
                  <a:gd name="T0" fmla="*/ 441 w 40"/>
                  <a:gd name="T1" fmla="*/ 0 h 143"/>
                  <a:gd name="T2" fmla="*/ 53 w 40"/>
                  <a:gd name="T3" fmla="*/ 799 h 143"/>
                  <a:gd name="T4" fmla="*/ 45 w 40"/>
                  <a:gd name="T5" fmla="*/ 1304 h 143"/>
                  <a:gd name="T6" fmla="*/ 89 w 40"/>
                  <a:gd name="T7" fmla="*/ 1906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143">
                    <a:moveTo>
                      <a:pt x="40" y="0"/>
                    </a:moveTo>
                    <a:cubicBezTo>
                      <a:pt x="40" y="24"/>
                      <a:pt x="13" y="39"/>
                      <a:pt x="5" y="60"/>
                    </a:cubicBezTo>
                    <a:cubicBezTo>
                      <a:pt x="0" y="73"/>
                      <a:pt x="4" y="85"/>
                      <a:pt x="4" y="98"/>
                    </a:cubicBezTo>
                    <a:cubicBezTo>
                      <a:pt x="5" y="113"/>
                      <a:pt x="3" y="129"/>
                      <a:pt x="8" y="143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5" name="Freeform 98">
                <a:extLst>
                  <a:ext uri="{FF2B5EF4-FFF2-40B4-BE49-F238E27FC236}">
                    <a16:creationId xmlns:a16="http://schemas.microsoft.com/office/drawing/2014/main" id="{1CD5867B-61A5-4E18-B9A9-1B033F23E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3325"/>
                <a:ext cx="84" cy="204"/>
              </a:xfrm>
              <a:custGeom>
                <a:avLst/>
                <a:gdLst>
                  <a:gd name="T0" fmla="*/ 411 w 38"/>
                  <a:gd name="T1" fmla="*/ 0 h 86"/>
                  <a:gd name="T2" fmla="*/ 108 w 38"/>
                  <a:gd name="T3" fmla="*/ 505 h 86"/>
                  <a:gd name="T4" fmla="*/ 0 w 38"/>
                  <a:gd name="T5" fmla="*/ 1148 h 8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86">
                    <a:moveTo>
                      <a:pt x="38" y="0"/>
                    </a:moveTo>
                    <a:cubicBezTo>
                      <a:pt x="31" y="15"/>
                      <a:pt x="20" y="25"/>
                      <a:pt x="10" y="38"/>
                    </a:cubicBezTo>
                    <a:cubicBezTo>
                      <a:pt x="0" y="52"/>
                      <a:pt x="4" y="71"/>
                      <a:pt x="0" y="86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6" name="Freeform 99">
                <a:extLst>
                  <a:ext uri="{FF2B5EF4-FFF2-40B4-BE49-F238E27FC236}">
                    <a16:creationId xmlns:a16="http://schemas.microsoft.com/office/drawing/2014/main" id="{0D3AF036-36B8-4E09-887C-AD7250D79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998"/>
                <a:ext cx="254" cy="497"/>
              </a:xfrm>
              <a:custGeom>
                <a:avLst/>
                <a:gdLst>
                  <a:gd name="T0" fmla="*/ 1261 w 114"/>
                  <a:gd name="T1" fmla="*/ 2770 h 209"/>
                  <a:gd name="T2" fmla="*/ 530 w 114"/>
                  <a:gd name="T3" fmla="*/ 2623 h 209"/>
                  <a:gd name="T4" fmla="*/ 307 w 114"/>
                  <a:gd name="T5" fmla="*/ 1924 h 209"/>
                  <a:gd name="T6" fmla="*/ 198 w 114"/>
                  <a:gd name="T7" fmla="*/ 1531 h 209"/>
                  <a:gd name="T8" fmla="*/ 178 w 114"/>
                  <a:gd name="T9" fmla="*/ 956 h 209"/>
                  <a:gd name="T10" fmla="*/ 100 w 114"/>
                  <a:gd name="T11" fmla="*/ 419 h 209"/>
                  <a:gd name="T12" fmla="*/ 0 w 114"/>
                  <a:gd name="T13" fmla="*/ 0 h 20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209">
                    <a:moveTo>
                      <a:pt x="114" y="206"/>
                    </a:moveTo>
                    <a:cubicBezTo>
                      <a:pt x="91" y="205"/>
                      <a:pt x="68" y="209"/>
                      <a:pt x="48" y="195"/>
                    </a:cubicBezTo>
                    <a:cubicBezTo>
                      <a:pt x="32" y="184"/>
                      <a:pt x="31" y="160"/>
                      <a:pt x="28" y="143"/>
                    </a:cubicBezTo>
                    <a:cubicBezTo>
                      <a:pt x="27" y="133"/>
                      <a:pt x="22" y="123"/>
                      <a:pt x="18" y="114"/>
                    </a:cubicBezTo>
                    <a:cubicBezTo>
                      <a:pt x="13" y="99"/>
                      <a:pt x="15" y="85"/>
                      <a:pt x="16" y="71"/>
                    </a:cubicBezTo>
                    <a:cubicBezTo>
                      <a:pt x="18" y="57"/>
                      <a:pt x="16" y="43"/>
                      <a:pt x="9" y="31"/>
                    </a:cubicBezTo>
                    <a:cubicBezTo>
                      <a:pt x="3" y="19"/>
                      <a:pt x="0" y="13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7" name="Freeform 100">
                <a:extLst>
                  <a:ext uri="{FF2B5EF4-FFF2-40B4-BE49-F238E27FC236}">
                    <a16:creationId xmlns:a16="http://schemas.microsoft.com/office/drawing/2014/main" id="{B4AB3000-72F0-437D-97F6-E4ADB76CD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203"/>
                <a:ext cx="38" cy="256"/>
              </a:xfrm>
              <a:custGeom>
                <a:avLst/>
                <a:gdLst>
                  <a:gd name="T0" fmla="*/ 190 w 17"/>
                  <a:gd name="T1" fmla="*/ 1439 h 108"/>
                  <a:gd name="T2" fmla="*/ 154 w 17"/>
                  <a:gd name="T3" fmla="*/ 770 h 108"/>
                  <a:gd name="T4" fmla="*/ 80 w 17"/>
                  <a:gd name="T5" fmla="*/ 455 h 108"/>
                  <a:gd name="T6" fmla="*/ 125 w 17"/>
                  <a:gd name="T7" fmla="*/ 0 h 10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08">
                    <a:moveTo>
                      <a:pt x="17" y="108"/>
                    </a:moveTo>
                    <a:cubicBezTo>
                      <a:pt x="0" y="93"/>
                      <a:pt x="15" y="76"/>
                      <a:pt x="14" y="58"/>
                    </a:cubicBezTo>
                    <a:cubicBezTo>
                      <a:pt x="14" y="48"/>
                      <a:pt x="10" y="43"/>
                      <a:pt x="7" y="34"/>
                    </a:cubicBezTo>
                    <a:cubicBezTo>
                      <a:pt x="4" y="22"/>
                      <a:pt x="7" y="11"/>
                      <a:pt x="11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8" name="Freeform 101">
                <a:extLst>
                  <a:ext uri="{FF2B5EF4-FFF2-40B4-BE49-F238E27FC236}">
                    <a16:creationId xmlns:a16="http://schemas.microsoft.com/office/drawing/2014/main" id="{60BF1B78-A03E-420F-99DA-5E6017DD6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098"/>
                <a:ext cx="69" cy="162"/>
              </a:xfrm>
              <a:custGeom>
                <a:avLst/>
                <a:gdLst>
                  <a:gd name="T0" fmla="*/ 343 w 31"/>
                  <a:gd name="T1" fmla="*/ 920 h 68"/>
                  <a:gd name="T2" fmla="*/ 100 w 31"/>
                  <a:gd name="T3" fmla="*/ 648 h 68"/>
                  <a:gd name="T4" fmla="*/ 100 w 31"/>
                  <a:gd name="T5" fmla="*/ 0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68">
                    <a:moveTo>
                      <a:pt x="31" y="68"/>
                    </a:moveTo>
                    <a:cubicBezTo>
                      <a:pt x="24" y="61"/>
                      <a:pt x="14" y="57"/>
                      <a:pt x="9" y="48"/>
                    </a:cubicBezTo>
                    <a:cubicBezTo>
                      <a:pt x="0" y="33"/>
                      <a:pt x="10" y="16"/>
                      <a:pt x="9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9" name="Freeform 102">
                <a:extLst>
                  <a:ext uri="{FF2B5EF4-FFF2-40B4-BE49-F238E27FC236}">
                    <a16:creationId xmlns:a16="http://schemas.microsoft.com/office/drawing/2014/main" id="{F46F9F36-A67B-490F-B35D-89AFBAC79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991"/>
                <a:ext cx="252" cy="499"/>
              </a:xfrm>
              <a:custGeom>
                <a:avLst/>
                <a:gdLst>
                  <a:gd name="T0" fmla="*/ 1253 w 113"/>
                  <a:gd name="T1" fmla="*/ 2761 h 210"/>
                  <a:gd name="T2" fmla="*/ 533 w 113"/>
                  <a:gd name="T3" fmla="*/ 2630 h 210"/>
                  <a:gd name="T4" fmla="*/ 308 w 113"/>
                  <a:gd name="T5" fmla="*/ 1920 h 210"/>
                  <a:gd name="T6" fmla="*/ 198 w 113"/>
                  <a:gd name="T7" fmla="*/ 1530 h 210"/>
                  <a:gd name="T8" fmla="*/ 178 w 113"/>
                  <a:gd name="T9" fmla="*/ 955 h 210"/>
                  <a:gd name="T10" fmla="*/ 100 w 113"/>
                  <a:gd name="T11" fmla="*/ 430 h 210"/>
                  <a:gd name="T12" fmla="*/ 0 w 113"/>
                  <a:gd name="T13" fmla="*/ 0 h 2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3" h="210">
                    <a:moveTo>
                      <a:pt x="113" y="206"/>
                    </a:moveTo>
                    <a:cubicBezTo>
                      <a:pt x="90" y="206"/>
                      <a:pt x="68" y="210"/>
                      <a:pt x="48" y="196"/>
                    </a:cubicBezTo>
                    <a:cubicBezTo>
                      <a:pt x="32" y="184"/>
                      <a:pt x="31" y="161"/>
                      <a:pt x="28" y="143"/>
                    </a:cubicBezTo>
                    <a:cubicBezTo>
                      <a:pt x="26" y="133"/>
                      <a:pt x="21" y="123"/>
                      <a:pt x="18" y="114"/>
                    </a:cubicBezTo>
                    <a:cubicBezTo>
                      <a:pt x="12" y="100"/>
                      <a:pt x="14" y="86"/>
                      <a:pt x="16" y="71"/>
                    </a:cubicBezTo>
                    <a:cubicBezTo>
                      <a:pt x="18" y="58"/>
                      <a:pt x="15" y="44"/>
                      <a:pt x="9" y="32"/>
                    </a:cubicBezTo>
                    <a:cubicBezTo>
                      <a:pt x="2" y="20"/>
                      <a:pt x="0" y="14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0" name="Freeform 103">
                <a:extLst>
                  <a:ext uri="{FF2B5EF4-FFF2-40B4-BE49-F238E27FC236}">
                    <a16:creationId xmlns:a16="http://schemas.microsoft.com/office/drawing/2014/main" id="{9FABF8DC-FCE9-4F53-AFD4-D82FB9309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198"/>
                <a:ext cx="35" cy="254"/>
              </a:xfrm>
              <a:custGeom>
                <a:avLst/>
                <a:gdLst>
                  <a:gd name="T0" fmla="*/ 168 w 16"/>
                  <a:gd name="T1" fmla="*/ 1431 h 107"/>
                  <a:gd name="T2" fmla="*/ 149 w 16"/>
                  <a:gd name="T3" fmla="*/ 760 h 107"/>
                  <a:gd name="T4" fmla="*/ 61 w 16"/>
                  <a:gd name="T5" fmla="*/ 439 h 107"/>
                  <a:gd name="T6" fmla="*/ 105 w 16"/>
                  <a:gd name="T7" fmla="*/ 0 h 10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07">
                    <a:moveTo>
                      <a:pt x="16" y="107"/>
                    </a:moveTo>
                    <a:cubicBezTo>
                      <a:pt x="0" y="92"/>
                      <a:pt x="14" y="75"/>
                      <a:pt x="14" y="57"/>
                    </a:cubicBezTo>
                    <a:cubicBezTo>
                      <a:pt x="13" y="48"/>
                      <a:pt x="9" y="42"/>
                      <a:pt x="6" y="33"/>
                    </a:cubicBezTo>
                    <a:cubicBezTo>
                      <a:pt x="3" y="22"/>
                      <a:pt x="7" y="11"/>
                      <a:pt x="1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1" name="Freeform 104">
                <a:extLst>
                  <a:ext uri="{FF2B5EF4-FFF2-40B4-BE49-F238E27FC236}">
                    <a16:creationId xmlns:a16="http://schemas.microsoft.com/office/drawing/2014/main" id="{B3BC180D-1515-44EC-B325-6B1ED1FDD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1093"/>
                <a:ext cx="69" cy="160"/>
              </a:xfrm>
              <a:custGeom>
                <a:avLst/>
                <a:gdLst>
                  <a:gd name="T0" fmla="*/ 343 w 31"/>
                  <a:gd name="T1" fmla="*/ 912 h 67"/>
                  <a:gd name="T2" fmla="*/ 109 w 31"/>
                  <a:gd name="T3" fmla="*/ 657 h 67"/>
                  <a:gd name="T4" fmla="*/ 109 w 31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67">
                    <a:moveTo>
                      <a:pt x="31" y="67"/>
                    </a:moveTo>
                    <a:cubicBezTo>
                      <a:pt x="24" y="60"/>
                      <a:pt x="15" y="56"/>
                      <a:pt x="10" y="48"/>
                    </a:cubicBezTo>
                    <a:cubicBezTo>
                      <a:pt x="0" y="33"/>
                      <a:pt x="11" y="16"/>
                      <a:pt x="1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2" name="Freeform 105">
                <a:extLst>
                  <a:ext uri="{FF2B5EF4-FFF2-40B4-BE49-F238E27FC236}">
                    <a16:creationId xmlns:a16="http://schemas.microsoft.com/office/drawing/2014/main" id="{5EA192D1-4064-4316-B8E5-50953952B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979"/>
                <a:ext cx="138" cy="692"/>
              </a:xfrm>
              <a:custGeom>
                <a:avLst/>
                <a:gdLst>
                  <a:gd name="T0" fmla="*/ 683 w 62"/>
                  <a:gd name="T1" fmla="*/ 3914 h 291"/>
                  <a:gd name="T2" fmla="*/ 421 w 62"/>
                  <a:gd name="T3" fmla="*/ 3320 h 291"/>
                  <a:gd name="T4" fmla="*/ 452 w 62"/>
                  <a:gd name="T5" fmla="*/ 2868 h 291"/>
                  <a:gd name="T6" fmla="*/ 343 w 62"/>
                  <a:gd name="T7" fmla="*/ 2380 h 291"/>
                  <a:gd name="T8" fmla="*/ 254 w 62"/>
                  <a:gd name="T9" fmla="*/ 1805 h 291"/>
                  <a:gd name="T10" fmla="*/ 278 w 62"/>
                  <a:gd name="T11" fmla="*/ 1222 h 291"/>
                  <a:gd name="T12" fmla="*/ 80 w 62"/>
                  <a:gd name="T13" fmla="*/ 578 h 291"/>
                  <a:gd name="T14" fmla="*/ 36 w 62"/>
                  <a:gd name="T15" fmla="*/ 0 h 2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291">
                    <a:moveTo>
                      <a:pt x="62" y="291"/>
                    </a:moveTo>
                    <a:cubicBezTo>
                      <a:pt x="47" y="283"/>
                      <a:pt x="37" y="264"/>
                      <a:pt x="38" y="247"/>
                    </a:cubicBezTo>
                    <a:cubicBezTo>
                      <a:pt x="39" y="235"/>
                      <a:pt x="42" y="225"/>
                      <a:pt x="41" y="213"/>
                    </a:cubicBezTo>
                    <a:cubicBezTo>
                      <a:pt x="41" y="201"/>
                      <a:pt x="36" y="188"/>
                      <a:pt x="31" y="177"/>
                    </a:cubicBezTo>
                    <a:cubicBezTo>
                      <a:pt x="25" y="161"/>
                      <a:pt x="20" y="151"/>
                      <a:pt x="23" y="134"/>
                    </a:cubicBezTo>
                    <a:cubicBezTo>
                      <a:pt x="25" y="119"/>
                      <a:pt x="28" y="106"/>
                      <a:pt x="25" y="91"/>
                    </a:cubicBezTo>
                    <a:cubicBezTo>
                      <a:pt x="21" y="74"/>
                      <a:pt x="13" y="59"/>
                      <a:pt x="7" y="43"/>
                    </a:cubicBezTo>
                    <a:cubicBezTo>
                      <a:pt x="0" y="26"/>
                      <a:pt x="0" y="17"/>
                      <a:pt x="3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3" name="Freeform 106">
                <a:extLst>
                  <a:ext uri="{FF2B5EF4-FFF2-40B4-BE49-F238E27FC236}">
                    <a16:creationId xmlns:a16="http://schemas.microsoft.com/office/drawing/2014/main" id="{381A119B-53C9-4B64-B61F-A34562AE7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288"/>
                <a:ext cx="36" cy="179"/>
              </a:xfrm>
              <a:custGeom>
                <a:avLst/>
                <a:gdLst>
                  <a:gd name="T0" fmla="*/ 56 w 16"/>
                  <a:gd name="T1" fmla="*/ 1019 h 75"/>
                  <a:gd name="T2" fmla="*/ 162 w 16"/>
                  <a:gd name="T3" fmla="*/ 587 h 75"/>
                  <a:gd name="T4" fmla="*/ 162 w 16"/>
                  <a:gd name="T5" fmla="*/ 274 h 75"/>
                  <a:gd name="T6" fmla="*/ 137 w 16"/>
                  <a:gd name="T7" fmla="*/ 0 h 7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75">
                    <a:moveTo>
                      <a:pt x="5" y="75"/>
                    </a:moveTo>
                    <a:cubicBezTo>
                      <a:pt x="0" y="63"/>
                      <a:pt x="10" y="53"/>
                      <a:pt x="14" y="43"/>
                    </a:cubicBezTo>
                    <a:cubicBezTo>
                      <a:pt x="16" y="36"/>
                      <a:pt x="15" y="27"/>
                      <a:pt x="14" y="20"/>
                    </a:cubicBezTo>
                    <a:cubicBezTo>
                      <a:pt x="13" y="14"/>
                      <a:pt x="9" y="7"/>
                      <a:pt x="12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4" name="Freeform 107">
                <a:extLst>
                  <a:ext uri="{FF2B5EF4-FFF2-40B4-BE49-F238E27FC236}">
                    <a16:creationId xmlns:a16="http://schemas.microsoft.com/office/drawing/2014/main" id="{2AB5BB7A-EEA9-4237-9F42-99BDCC8F5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1438"/>
                <a:ext cx="58" cy="143"/>
              </a:xfrm>
              <a:custGeom>
                <a:avLst/>
                <a:gdLst>
                  <a:gd name="T0" fmla="*/ 288 w 26"/>
                  <a:gd name="T1" fmla="*/ 813 h 60"/>
                  <a:gd name="T2" fmla="*/ 134 w 26"/>
                  <a:gd name="T3" fmla="*/ 410 h 60"/>
                  <a:gd name="T4" fmla="*/ 0 w 26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0">
                    <a:moveTo>
                      <a:pt x="26" y="60"/>
                    </a:moveTo>
                    <a:cubicBezTo>
                      <a:pt x="23" y="48"/>
                      <a:pt x="20" y="40"/>
                      <a:pt x="12" y="30"/>
                    </a:cubicBezTo>
                    <a:cubicBezTo>
                      <a:pt x="6" y="21"/>
                      <a:pt x="5" y="10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5" name="Freeform 108">
                <a:extLst>
                  <a:ext uri="{FF2B5EF4-FFF2-40B4-BE49-F238E27FC236}">
                    <a16:creationId xmlns:a16="http://schemas.microsoft.com/office/drawing/2014/main" id="{0ABFBD28-B02D-4734-8F44-8E19D12C4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982"/>
                <a:ext cx="138" cy="694"/>
              </a:xfrm>
              <a:custGeom>
                <a:avLst/>
                <a:gdLst>
                  <a:gd name="T0" fmla="*/ 683 w 62"/>
                  <a:gd name="T1" fmla="*/ 3919 h 292"/>
                  <a:gd name="T2" fmla="*/ 421 w 62"/>
                  <a:gd name="T3" fmla="*/ 3316 h 292"/>
                  <a:gd name="T4" fmla="*/ 452 w 62"/>
                  <a:gd name="T5" fmla="*/ 2876 h 292"/>
                  <a:gd name="T6" fmla="*/ 343 w 62"/>
                  <a:gd name="T7" fmla="*/ 2379 h 292"/>
                  <a:gd name="T8" fmla="*/ 243 w 62"/>
                  <a:gd name="T9" fmla="*/ 1797 h 292"/>
                  <a:gd name="T10" fmla="*/ 263 w 62"/>
                  <a:gd name="T11" fmla="*/ 1238 h 292"/>
                  <a:gd name="T12" fmla="*/ 65 w 62"/>
                  <a:gd name="T13" fmla="*/ 575 h 292"/>
                  <a:gd name="T14" fmla="*/ 20 w 62"/>
                  <a:gd name="T15" fmla="*/ 0 h 2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292">
                    <a:moveTo>
                      <a:pt x="62" y="292"/>
                    </a:moveTo>
                    <a:cubicBezTo>
                      <a:pt x="46" y="284"/>
                      <a:pt x="36" y="264"/>
                      <a:pt x="38" y="247"/>
                    </a:cubicBezTo>
                    <a:cubicBezTo>
                      <a:pt x="39" y="236"/>
                      <a:pt x="41" y="225"/>
                      <a:pt x="41" y="214"/>
                    </a:cubicBezTo>
                    <a:cubicBezTo>
                      <a:pt x="41" y="201"/>
                      <a:pt x="36" y="188"/>
                      <a:pt x="31" y="177"/>
                    </a:cubicBezTo>
                    <a:cubicBezTo>
                      <a:pt x="24" y="161"/>
                      <a:pt x="20" y="151"/>
                      <a:pt x="22" y="134"/>
                    </a:cubicBezTo>
                    <a:cubicBezTo>
                      <a:pt x="25" y="119"/>
                      <a:pt x="28" y="107"/>
                      <a:pt x="24" y="92"/>
                    </a:cubicBezTo>
                    <a:cubicBezTo>
                      <a:pt x="21" y="75"/>
                      <a:pt x="13" y="59"/>
                      <a:pt x="6" y="43"/>
                    </a:cubicBezTo>
                    <a:cubicBezTo>
                      <a:pt x="0" y="27"/>
                      <a:pt x="0" y="17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6" name="Freeform 109">
                <a:extLst>
                  <a:ext uri="{FF2B5EF4-FFF2-40B4-BE49-F238E27FC236}">
                    <a16:creationId xmlns:a16="http://schemas.microsoft.com/office/drawing/2014/main" id="{89237EE6-FEBB-4CD0-BFBE-03AB7A3B1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291"/>
                <a:ext cx="33" cy="180"/>
              </a:xfrm>
              <a:custGeom>
                <a:avLst/>
                <a:gdLst>
                  <a:gd name="T0" fmla="*/ 44 w 15"/>
                  <a:gd name="T1" fmla="*/ 1009 h 76"/>
                  <a:gd name="T2" fmla="*/ 141 w 15"/>
                  <a:gd name="T3" fmla="*/ 573 h 76"/>
                  <a:gd name="T4" fmla="*/ 150 w 15"/>
                  <a:gd name="T5" fmla="*/ 279 h 76"/>
                  <a:gd name="T6" fmla="*/ 125 w 15"/>
                  <a:gd name="T7" fmla="*/ 0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76">
                    <a:moveTo>
                      <a:pt x="4" y="76"/>
                    </a:moveTo>
                    <a:cubicBezTo>
                      <a:pt x="0" y="63"/>
                      <a:pt x="10" y="54"/>
                      <a:pt x="13" y="43"/>
                    </a:cubicBezTo>
                    <a:cubicBezTo>
                      <a:pt x="15" y="37"/>
                      <a:pt x="15" y="28"/>
                      <a:pt x="14" y="21"/>
                    </a:cubicBezTo>
                    <a:cubicBezTo>
                      <a:pt x="13" y="14"/>
                      <a:pt x="8" y="7"/>
                      <a:pt x="12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7" name="Freeform 110">
                <a:extLst>
                  <a:ext uri="{FF2B5EF4-FFF2-40B4-BE49-F238E27FC236}">
                    <a16:creationId xmlns:a16="http://schemas.microsoft.com/office/drawing/2014/main" id="{10930E4A-99F5-4F5C-9503-B55177B03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443"/>
                <a:ext cx="58" cy="142"/>
              </a:xfrm>
              <a:custGeom>
                <a:avLst/>
                <a:gdLst>
                  <a:gd name="T0" fmla="*/ 288 w 26"/>
                  <a:gd name="T1" fmla="*/ 795 h 60"/>
                  <a:gd name="T2" fmla="*/ 145 w 26"/>
                  <a:gd name="T3" fmla="*/ 398 h 60"/>
                  <a:gd name="T4" fmla="*/ 0 w 26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0">
                    <a:moveTo>
                      <a:pt x="26" y="60"/>
                    </a:moveTo>
                    <a:cubicBezTo>
                      <a:pt x="24" y="48"/>
                      <a:pt x="20" y="40"/>
                      <a:pt x="13" y="30"/>
                    </a:cubicBezTo>
                    <a:cubicBezTo>
                      <a:pt x="6" y="21"/>
                      <a:pt x="5" y="9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8" name="Freeform 111">
                <a:extLst>
                  <a:ext uri="{FF2B5EF4-FFF2-40B4-BE49-F238E27FC236}">
                    <a16:creationId xmlns:a16="http://schemas.microsoft.com/office/drawing/2014/main" id="{E83B0782-7A53-4C55-A56F-E959AC403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528"/>
                <a:ext cx="80" cy="167"/>
              </a:xfrm>
              <a:custGeom>
                <a:avLst/>
                <a:gdLst>
                  <a:gd name="T0" fmla="*/ 396 w 36"/>
                  <a:gd name="T1" fmla="*/ 0 h 70"/>
                  <a:gd name="T2" fmla="*/ 80 w 36"/>
                  <a:gd name="T3" fmla="*/ 353 h 70"/>
                  <a:gd name="T4" fmla="*/ 133 w 36"/>
                  <a:gd name="T5" fmla="*/ 950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70">
                    <a:moveTo>
                      <a:pt x="36" y="0"/>
                    </a:moveTo>
                    <a:cubicBezTo>
                      <a:pt x="31" y="14"/>
                      <a:pt x="14" y="15"/>
                      <a:pt x="7" y="26"/>
                    </a:cubicBezTo>
                    <a:cubicBezTo>
                      <a:pt x="0" y="38"/>
                      <a:pt x="9" y="58"/>
                      <a:pt x="12" y="7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9" name="Freeform 112">
                <a:extLst>
                  <a:ext uri="{FF2B5EF4-FFF2-40B4-BE49-F238E27FC236}">
                    <a16:creationId xmlns:a16="http://schemas.microsoft.com/office/drawing/2014/main" id="{444FE246-B38D-42EB-9DB6-BDD4F7777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507"/>
                <a:ext cx="54" cy="107"/>
              </a:xfrm>
              <a:custGeom>
                <a:avLst/>
                <a:gdLst>
                  <a:gd name="T0" fmla="*/ 275 w 24"/>
                  <a:gd name="T1" fmla="*/ 0 h 45"/>
                  <a:gd name="T2" fmla="*/ 56 w 24"/>
                  <a:gd name="T3" fmla="*/ 311 h 45"/>
                  <a:gd name="T4" fmla="*/ 25 w 24"/>
                  <a:gd name="T5" fmla="*/ 604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5">
                    <a:moveTo>
                      <a:pt x="24" y="0"/>
                    </a:moveTo>
                    <a:cubicBezTo>
                      <a:pt x="19" y="8"/>
                      <a:pt x="8" y="14"/>
                      <a:pt x="5" y="23"/>
                    </a:cubicBezTo>
                    <a:cubicBezTo>
                      <a:pt x="3" y="29"/>
                      <a:pt x="0" y="39"/>
                      <a:pt x="2" y="45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0" name="Freeform 113">
                <a:extLst>
                  <a:ext uri="{FF2B5EF4-FFF2-40B4-BE49-F238E27FC236}">
                    <a16:creationId xmlns:a16="http://schemas.microsoft.com/office/drawing/2014/main" id="{AC08F17C-29A9-4264-8B13-329602578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728"/>
                <a:ext cx="101" cy="76"/>
              </a:xfrm>
              <a:custGeom>
                <a:avLst/>
                <a:gdLst>
                  <a:gd name="T0" fmla="*/ 0 w 45"/>
                  <a:gd name="T1" fmla="*/ 0 h 32"/>
                  <a:gd name="T2" fmla="*/ 283 w 45"/>
                  <a:gd name="T3" fmla="*/ 226 h 32"/>
                  <a:gd name="T4" fmla="*/ 509 w 45"/>
                  <a:gd name="T5" fmla="*/ 43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2">
                    <a:moveTo>
                      <a:pt x="0" y="0"/>
                    </a:moveTo>
                    <a:cubicBezTo>
                      <a:pt x="8" y="10"/>
                      <a:pt x="13" y="13"/>
                      <a:pt x="25" y="17"/>
                    </a:cubicBezTo>
                    <a:cubicBezTo>
                      <a:pt x="33" y="20"/>
                      <a:pt x="43" y="23"/>
                      <a:pt x="45" y="32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1" name="Freeform 114">
                <a:extLst>
                  <a:ext uri="{FF2B5EF4-FFF2-40B4-BE49-F238E27FC236}">
                    <a16:creationId xmlns:a16="http://schemas.microsoft.com/office/drawing/2014/main" id="{BB9B0632-DAAB-441C-AD11-CE5172129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730"/>
                <a:ext cx="20" cy="64"/>
              </a:xfrm>
              <a:custGeom>
                <a:avLst/>
                <a:gdLst>
                  <a:gd name="T0" fmla="*/ 98 w 9"/>
                  <a:gd name="T1" fmla="*/ 0 h 27"/>
                  <a:gd name="T2" fmla="*/ 9 w 9"/>
                  <a:gd name="T3" fmla="*/ 36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7">
                    <a:moveTo>
                      <a:pt x="9" y="0"/>
                    </a:moveTo>
                    <a:cubicBezTo>
                      <a:pt x="0" y="5"/>
                      <a:pt x="1" y="18"/>
                      <a:pt x="1" y="27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2" name="Freeform 115">
                <a:extLst>
                  <a:ext uri="{FF2B5EF4-FFF2-40B4-BE49-F238E27FC236}">
                    <a16:creationId xmlns:a16="http://schemas.microsoft.com/office/drawing/2014/main" id="{3421FC83-83E9-4B80-83CF-962D02BAB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856"/>
                <a:ext cx="44" cy="281"/>
              </a:xfrm>
              <a:custGeom>
                <a:avLst/>
                <a:gdLst>
                  <a:gd name="T0" fmla="*/ 9 w 20"/>
                  <a:gd name="T1" fmla="*/ 0 h 118"/>
                  <a:gd name="T2" fmla="*/ 161 w 20"/>
                  <a:gd name="T3" fmla="*/ 624 h 118"/>
                  <a:gd name="T4" fmla="*/ 194 w 20"/>
                  <a:gd name="T5" fmla="*/ 1134 h 118"/>
                  <a:gd name="T6" fmla="*/ 169 w 20"/>
                  <a:gd name="T7" fmla="*/ 1445 h 118"/>
                  <a:gd name="T8" fmla="*/ 0 w 20"/>
                  <a:gd name="T9" fmla="*/ 1553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8">
                    <a:moveTo>
                      <a:pt x="1" y="0"/>
                    </a:moveTo>
                    <a:cubicBezTo>
                      <a:pt x="7" y="13"/>
                      <a:pt x="14" y="31"/>
                      <a:pt x="15" y="46"/>
                    </a:cubicBezTo>
                    <a:cubicBezTo>
                      <a:pt x="17" y="59"/>
                      <a:pt x="16" y="72"/>
                      <a:pt x="18" y="84"/>
                    </a:cubicBezTo>
                    <a:cubicBezTo>
                      <a:pt x="19" y="92"/>
                      <a:pt x="20" y="99"/>
                      <a:pt x="16" y="107"/>
                    </a:cubicBezTo>
                    <a:cubicBezTo>
                      <a:pt x="12" y="116"/>
                      <a:pt x="9" y="118"/>
                      <a:pt x="0" y="115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3" name="Freeform 116">
                <a:extLst>
                  <a:ext uri="{FF2B5EF4-FFF2-40B4-BE49-F238E27FC236}">
                    <a16:creationId xmlns:a16="http://schemas.microsoft.com/office/drawing/2014/main" id="{A111F590-257F-4EFB-B592-FA50B164A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975"/>
                <a:ext cx="174" cy="627"/>
              </a:xfrm>
              <a:custGeom>
                <a:avLst/>
                <a:gdLst>
                  <a:gd name="T0" fmla="*/ 0 w 78"/>
                  <a:gd name="T1" fmla="*/ 0 h 264"/>
                  <a:gd name="T2" fmla="*/ 268 w 78"/>
                  <a:gd name="T3" fmla="*/ 333 h 264"/>
                  <a:gd name="T4" fmla="*/ 533 w 78"/>
                  <a:gd name="T5" fmla="*/ 575 h 264"/>
                  <a:gd name="T6" fmla="*/ 845 w 78"/>
                  <a:gd name="T7" fmla="*/ 1489 h 264"/>
                  <a:gd name="T8" fmla="*/ 785 w 78"/>
                  <a:gd name="T9" fmla="*/ 1929 h 264"/>
                  <a:gd name="T10" fmla="*/ 812 w 78"/>
                  <a:gd name="T11" fmla="*/ 2358 h 264"/>
                  <a:gd name="T12" fmla="*/ 832 w 78"/>
                  <a:gd name="T13" fmla="*/ 2855 h 264"/>
                  <a:gd name="T14" fmla="*/ 845 w 78"/>
                  <a:gd name="T15" fmla="*/ 3536 h 2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264">
                    <a:moveTo>
                      <a:pt x="0" y="0"/>
                    </a:moveTo>
                    <a:cubicBezTo>
                      <a:pt x="7" y="11"/>
                      <a:pt x="13" y="18"/>
                      <a:pt x="24" y="25"/>
                    </a:cubicBezTo>
                    <a:cubicBezTo>
                      <a:pt x="34" y="30"/>
                      <a:pt x="42" y="33"/>
                      <a:pt x="48" y="43"/>
                    </a:cubicBezTo>
                    <a:cubicBezTo>
                      <a:pt x="63" y="64"/>
                      <a:pt x="74" y="85"/>
                      <a:pt x="76" y="111"/>
                    </a:cubicBezTo>
                    <a:cubicBezTo>
                      <a:pt x="77" y="123"/>
                      <a:pt x="72" y="133"/>
                      <a:pt x="71" y="144"/>
                    </a:cubicBezTo>
                    <a:cubicBezTo>
                      <a:pt x="70" y="155"/>
                      <a:pt x="70" y="165"/>
                      <a:pt x="73" y="176"/>
                    </a:cubicBezTo>
                    <a:cubicBezTo>
                      <a:pt x="77" y="189"/>
                      <a:pt x="78" y="199"/>
                      <a:pt x="75" y="213"/>
                    </a:cubicBezTo>
                    <a:cubicBezTo>
                      <a:pt x="71" y="230"/>
                      <a:pt x="73" y="247"/>
                      <a:pt x="76" y="264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4" name="Freeform 117">
                <a:extLst>
                  <a:ext uri="{FF2B5EF4-FFF2-40B4-BE49-F238E27FC236}">
                    <a16:creationId xmlns:a16="http://schemas.microsoft.com/office/drawing/2014/main" id="{DDE4E01A-811F-485C-BEC1-711B2FF98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137"/>
                <a:ext cx="254" cy="515"/>
              </a:xfrm>
              <a:custGeom>
                <a:avLst/>
                <a:gdLst>
                  <a:gd name="T0" fmla="*/ 0 w 114"/>
                  <a:gd name="T1" fmla="*/ 0 h 217"/>
                  <a:gd name="T2" fmla="*/ 198 w 114"/>
                  <a:gd name="T3" fmla="*/ 254 h 217"/>
                  <a:gd name="T4" fmla="*/ 452 w 114"/>
                  <a:gd name="T5" fmla="*/ 524 h 217"/>
                  <a:gd name="T6" fmla="*/ 675 w 114"/>
                  <a:gd name="T7" fmla="*/ 1481 h 217"/>
                  <a:gd name="T8" fmla="*/ 1027 w 114"/>
                  <a:gd name="T9" fmla="*/ 2247 h 217"/>
                  <a:gd name="T10" fmla="*/ 1261 w 114"/>
                  <a:gd name="T11" fmla="*/ 2900 h 2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217">
                    <a:moveTo>
                      <a:pt x="0" y="0"/>
                    </a:moveTo>
                    <a:cubicBezTo>
                      <a:pt x="7" y="5"/>
                      <a:pt x="11" y="13"/>
                      <a:pt x="18" y="19"/>
                    </a:cubicBezTo>
                    <a:cubicBezTo>
                      <a:pt x="25" y="26"/>
                      <a:pt x="35" y="31"/>
                      <a:pt x="41" y="39"/>
                    </a:cubicBezTo>
                    <a:cubicBezTo>
                      <a:pt x="57" y="59"/>
                      <a:pt x="58" y="88"/>
                      <a:pt x="61" y="111"/>
                    </a:cubicBezTo>
                    <a:cubicBezTo>
                      <a:pt x="64" y="135"/>
                      <a:pt x="83" y="148"/>
                      <a:pt x="93" y="168"/>
                    </a:cubicBezTo>
                    <a:cubicBezTo>
                      <a:pt x="101" y="184"/>
                      <a:pt x="105" y="201"/>
                      <a:pt x="114" y="217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5" name="Freeform 118">
                <a:extLst>
                  <a:ext uri="{FF2B5EF4-FFF2-40B4-BE49-F238E27FC236}">
                    <a16:creationId xmlns:a16="http://schemas.microsoft.com/office/drawing/2014/main" id="{082A12AC-5D28-4D76-B3F0-D878E2472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301"/>
                <a:ext cx="196" cy="121"/>
              </a:xfrm>
              <a:custGeom>
                <a:avLst/>
                <a:gdLst>
                  <a:gd name="T0" fmla="*/ 0 w 88"/>
                  <a:gd name="T1" fmla="*/ 0 h 51"/>
                  <a:gd name="T2" fmla="*/ 421 w 88"/>
                  <a:gd name="T3" fmla="*/ 320 h 51"/>
                  <a:gd name="T4" fmla="*/ 973 w 88"/>
                  <a:gd name="T5" fmla="*/ 681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51">
                    <a:moveTo>
                      <a:pt x="0" y="0"/>
                    </a:moveTo>
                    <a:cubicBezTo>
                      <a:pt x="8" y="12"/>
                      <a:pt x="22" y="25"/>
                      <a:pt x="38" y="24"/>
                    </a:cubicBezTo>
                    <a:cubicBezTo>
                      <a:pt x="62" y="23"/>
                      <a:pt x="71" y="37"/>
                      <a:pt x="88" y="51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6" name="Freeform 119">
                <a:extLst>
                  <a:ext uri="{FF2B5EF4-FFF2-40B4-BE49-F238E27FC236}">
                    <a16:creationId xmlns:a16="http://schemas.microsoft.com/office/drawing/2014/main" id="{027150CF-F335-4E53-82E0-7B012CD1F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" y="1859"/>
                <a:ext cx="44" cy="280"/>
              </a:xfrm>
              <a:custGeom>
                <a:avLst/>
                <a:gdLst>
                  <a:gd name="T0" fmla="*/ 9 w 20"/>
                  <a:gd name="T1" fmla="*/ 0 h 118"/>
                  <a:gd name="T2" fmla="*/ 169 w 20"/>
                  <a:gd name="T3" fmla="*/ 631 h 118"/>
                  <a:gd name="T4" fmla="*/ 194 w 20"/>
                  <a:gd name="T5" fmla="*/ 1120 h 118"/>
                  <a:gd name="T6" fmla="*/ 169 w 20"/>
                  <a:gd name="T7" fmla="*/ 1431 h 118"/>
                  <a:gd name="T8" fmla="*/ 0 w 20"/>
                  <a:gd name="T9" fmla="*/ 1538 h 1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18">
                    <a:moveTo>
                      <a:pt x="1" y="0"/>
                    </a:moveTo>
                    <a:cubicBezTo>
                      <a:pt x="7" y="14"/>
                      <a:pt x="14" y="31"/>
                      <a:pt x="16" y="47"/>
                    </a:cubicBezTo>
                    <a:cubicBezTo>
                      <a:pt x="17" y="59"/>
                      <a:pt x="16" y="72"/>
                      <a:pt x="18" y="84"/>
                    </a:cubicBezTo>
                    <a:cubicBezTo>
                      <a:pt x="19" y="93"/>
                      <a:pt x="20" y="99"/>
                      <a:pt x="16" y="107"/>
                    </a:cubicBezTo>
                    <a:cubicBezTo>
                      <a:pt x="12" y="117"/>
                      <a:pt x="9" y="118"/>
                      <a:pt x="0" y="115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7" name="Freeform 120">
                <a:extLst>
                  <a:ext uri="{FF2B5EF4-FFF2-40B4-BE49-F238E27FC236}">
                    <a16:creationId xmlns:a16="http://schemas.microsoft.com/office/drawing/2014/main" id="{A6A19EB5-F7F2-4EA7-883D-A5BB1C84B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1980"/>
                <a:ext cx="174" cy="627"/>
              </a:xfrm>
              <a:custGeom>
                <a:avLst/>
                <a:gdLst>
                  <a:gd name="T0" fmla="*/ 0 w 78"/>
                  <a:gd name="T1" fmla="*/ 0 h 264"/>
                  <a:gd name="T2" fmla="*/ 279 w 78"/>
                  <a:gd name="T3" fmla="*/ 321 h 264"/>
                  <a:gd name="T4" fmla="*/ 533 w 78"/>
                  <a:gd name="T5" fmla="*/ 565 h 264"/>
                  <a:gd name="T6" fmla="*/ 845 w 78"/>
                  <a:gd name="T7" fmla="*/ 1473 h 264"/>
                  <a:gd name="T8" fmla="*/ 785 w 78"/>
                  <a:gd name="T9" fmla="*/ 1929 h 264"/>
                  <a:gd name="T10" fmla="*/ 812 w 78"/>
                  <a:gd name="T11" fmla="*/ 2347 h 264"/>
                  <a:gd name="T12" fmla="*/ 832 w 78"/>
                  <a:gd name="T13" fmla="*/ 2843 h 264"/>
                  <a:gd name="T14" fmla="*/ 845 w 78"/>
                  <a:gd name="T15" fmla="*/ 3536 h 2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264">
                    <a:moveTo>
                      <a:pt x="0" y="0"/>
                    </a:moveTo>
                    <a:cubicBezTo>
                      <a:pt x="7" y="10"/>
                      <a:pt x="14" y="18"/>
                      <a:pt x="25" y="24"/>
                    </a:cubicBezTo>
                    <a:cubicBezTo>
                      <a:pt x="34" y="30"/>
                      <a:pt x="42" y="33"/>
                      <a:pt x="48" y="42"/>
                    </a:cubicBezTo>
                    <a:cubicBezTo>
                      <a:pt x="63" y="64"/>
                      <a:pt x="74" y="84"/>
                      <a:pt x="76" y="110"/>
                    </a:cubicBezTo>
                    <a:cubicBezTo>
                      <a:pt x="77" y="122"/>
                      <a:pt x="73" y="132"/>
                      <a:pt x="71" y="144"/>
                    </a:cubicBezTo>
                    <a:cubicBezTo>
                      <a:pt x="70" y="155"/>
                      <a:pt x="70" y="164"/>
                      <a:pt x="73" y="175"/>
                    </a:cubicBezTo>
                    <a:cubicBezTo>
                      <a:pt x="77" y="189"/>
                      <a:pt x="78" y="198"/>
                      <a:pt x="75" y="212"/>
                    </a:cubicBezTo>
                    <a:cubicBezTo>
                      <a:pt x="71" y="230"/>
                      <a:pt x="73" y="246"/>
                      <a:pt x="76" y="264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8" name="Freeform 121">
                <a:extLst>
                  <a:ext uri="{FF2B5EF4-FFF2-40B4-BE49-F238E27FC236}">
                    <a16:creationId xmlns:a16="http://schemas.microsoft.com/office/drawing/2014/main" id="{CBBD921C-123E-4F68-9CF3-02B5ABABA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139"/>
                <a:ext cx="254" cy="516"/>
              </a:xfrm>
              <a:custGeom>
                <a:avLst/>
                <a:gdLst>
                  <a:gd name="T0" fmla="*/ 0 w 114"/>
                  <a:gd name="T1" fmla="*/ 0 h 217"/>
                  <a:gd name="T2" fmla="*/ 198 w 114"/>
                  <a:gd name="T3" fmla="*/ 254 h 217"/>
                  <a:gd name="T4" fmla="*/ 466 w 114"/>
                  <a:gd name="T5" fmla="*/ 526 h 217"/>
                  <a:gd name="T6" fmla="*/ 675 w 114"/>
                  <a:gd name="T7" fmla="*/ 1505 h 217"/>
                  <a:gd name="T8" fmla="*/ 1027 w 114"/>
                  <a:gd name="T9" fmla="*/ 2273 h 217"/>
                  <a:gd name="T10" fmla="*/ 1261 w 114"/>
                  <a:gd name="T11" fmla="*/ 2918 h 2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217">
                    <a:moveTo>
                      <a:pt x="0" y="0"/>
                    </a:moveTo>
                    <a:cubicBezTo>
                      <a:pt x="7" y="6"/>
                      <a:pt x="11" y="13"/>
                      <a:pt x="18" y="19"/>
                    </a:cubicBezTo>
                    <a:cubicBezTo>
                      <a:pt x="25" y="26"/>
                      <a:pt x="35" y="31"/>
                      <a:pt x="42" y="39"/>
                    </a:cubicBezTo>
                    <a:cubicBezTo>
                      <a:pt x="58" y="59"/>
                      <a:pt x="58" y="88"/>
                      <a:pt x="61" y="112"/>
                    </a:cubicBezTo>
                    <a:cubicBezTo>
                      <a:pt x="64" y="135"/>
                      <a:pt x="83" y="149"/>
                      <a:pt x="93" y="169"/>
                    </a:cubicBezTo>
                    <a:cubicBezTo>
                      <a:pt x="101" y="184"/>
                      <a:pt x="105" y="202"/>
                      <a:pt x="114" y="217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9" name="Freeform 122">
                <a:extLst>
                  <a:ext uri="{FF2B5EF4-FFF2-40B4-BE49-F238E27FC236}">
                    <a16:creationId xmlns:a16="http://schemas.microsoft.com/office/drawing/2014/main" id="{A2295244-24D8-4C1E-B929-7BD1ABD0D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303"/>
                <a:ext cx="197" cy="121"/>
              </a:xfrm>
              <a:custGeom>
                <a:avLst/>
                <a:gdLst>
                  <a:gd name="T0" fmla="*/ 0 w 88"/>
                  <a:gd name="T1" fmla="*/ 0 h 51"/>
                  <a:gd name="T2" fmla="*/ 425 w 88"/>
                  <a:gd name="T3" fmla="*/ 320 h 51"/>
                  <a:gd name="T4" fmla="*/ 987 w 88"/>
                  <a:gd name="T5" fmla="*/ 681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8" h="51">
                    <a:moveTo>
                      <a:pt x="0" y="0"/>
                    </a:moveTo>
                    <a:cubicBezTo>
                      <a:pt x="8" y="12"/>
                      <a:pt x="22" y="25"/>
                      <a:pt x="38" y="24"/>
                    </a:cubicBezTo>
                    <a:cubicBezTo>
                      <a:pt x="63" y="23"/>
                      <a:pt x="71" y="37"/>
                      <a:pt x="88" y="51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0" name="Freeform 123">
                <a:extLst>
                  <a:ext uri="{FF2B5EF4-FFF2-40B4-BE49-F238E27FC236}">
                    <a16:creationId xmlns:a16="http://schemas.microsoft.com/office/drawing/2014/main" id="{FE1F7750-38D0-4811-AA70-B9CB3D2B7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728"/>
                <a:ext cx="522" cy="684"/>
              </a:xfrm>
              <a:custGeom>
                <a:avLst/>
                <a:gdLst>
                  <a:gd name="T0" fmla="*/ 9 w 234"/>
                  <a:gd name="T1" fmla="*/ 0 h 288"/>
                  <a:gd name="T2" fmla="*/ 0 w 234"/>
                  <a:gd name="T3" fmla="*/ 12 h 288"/>
                  <a:gd name="T4" fmla="*/ 268 w 234"/>
                  <a:gd name="T5" fmla="*/ 283 h 288"/>
                  <a:gd name="T6" fmla="*/ 578 w 234"/>
                  <a:gd name="T7" fmla="*/ 886 h 288"/>
                  <a:gd name="T8" fmla="*/ 910 w 234"/>
                  <a:gd name="T9" fmla="*/ 1423 h 288"/>
                  <a:gd name="T10" fmla="*/ 975 w 234"/>
                  <a:gd name="T11" fmla="*/ 2047 h 288"/>
                  <a:gd name="T12" fmla="*/ 1354 w 234"/>
                  <a:gd name="T13" fmla="*/ 2506 h 288"/>
                  <a:gd name="T14" fmla="*/ 1840 w 234"/>
                  <a:gd name="T15" fmla="*/ 2950 h 288"/>
                  <a:gd name="T16" fmla="*/ 2200 w 234"/>
                  <a:gd name="T17" fmla="*/ 3363 h 288"/>
                  <a:gd name="T18" fmla="*/ 2474 w 234"/>
                  <a:gd name="T19" fmla="*/ 3724 h 288"/>
                  <a:gd name="T20" fmla="*/ 2597 w 234"/>
                  <a:gd name="T21" fmla="*/ 3859 h 2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4" h="288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0" y="8"/>
                      <a:pt x="18" y="8"/>
                      <a:pt x="24" y="21"/>
                    </a:cubicBezTo>
                    <a:cubicBezTo>
                      <a:pt x="31" y="38"/>
                      <a:pt x="38" y="53"/>
                      <a:pt x="52" y="66"/>
                    </a:cubicBezTo>
                    <a:cubicBezTo>
                      <a:pt x="63" y="77"/>
                      <a:pt x="77" y="91"/>
                      <a:pt x="82" y="106"/>
                    </a:cubicBezTo>
                    <a:cubicBezTo>
                      <a:pt x="87" y="121"/>
                      <a:pt x="82" y="138"/>
                      <a:pt x="88" y="153"/>
                    </a:cubicBezTo>
                    <a:cubicBezTo>
                      <a:pt x="95" y="170"/>
                      <a:pt x="106" y="177"/>
                      <a:pt x="122" y="187"/>
                    </a:cubicBezTo>
                    <a:cubicBezTo>
                      <a:pt x="139" y="196"/>
                      <a:pt x="151" y="207"/>
                      <a:pt x="166" y="220"/>
                    </a:cubicBezTo>
                    <a:cubicBezTo>
                      <a:pt x="176" y="230"/>
                      <a:pt x="187" y="241"/>
                      <a:pt x="198" y="251"/>
                    </a:cubicBezTo>
                    <a:cubicBezTo>
                      <a:pt x="209" y="259"/>
                      <a:pt x="215" y="267"/>
                      <a:pt x="223" y="278"/>
                    </a:cubicBezTo>
                    <a:cubicBezTo>
                      <a:pt x="226" y="282"/>
                      <a:pt x="230" y="286"/>
                      <a:pt x="234" y="288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1" name="Freeform 124">
                <a:extLst>
                  <a:ext uri="{FF2B5EF4-FFF2-40B4-BE49-F238E27FC236}">
                    <a16:creationId xmlns:a16="http://schemas.microsoft.com/office/drawing/2014/main" id="{3C8EC028-A211-46B0-A1DD-BFF539EBA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925"/>
                <a:ext cx="513" cy="380"/>
              </a:xfrm>
              <a:custGeom>
                <a:avLst/>
                <a:gdLst>
                  <a:gd name="T0" fmla="*/ 0 w 230"/>
                  <a:gd name="T1" fmla="*/ 0 h 160"/>
                  <a:gd name="T2" fmla="*/ 279 w 230"/>
                  <a:gd name="T3" fmla="*/ 164 h 160"/>
                  <a:gd name="T4" fmla="*/ 578 w 230"/>
                  <a:gd name="T5" fmla="*/ 439 h 160"/>
                  <a:gd name="T6" fmla="*/ 1030 w 230"/>
                  <a:gd name="T7" fmla="*/ 926 h 160"/>
                  <a:gd name="T8" fmla="*/ 1363 w 230"/>
                  <a:gd name="T9" fmla="*/ 1071 h 160"/>
                  <a:gd name="T10" fmla="*/ 1706 w 230"/>
                  <a:gd name="T11" fmla="*/ 1382 h 160"/>
                  <a:gd name="T12" fmla="*/ 2110 w 230"/>
                  <a:gd name="T13" fmla="*/ 1703 h 160"/>
                  <a:gd name="T14" fmla="*/ 2552 w 230"/>
                  <a:gd name="T15" fmla="*/ 2145 h 1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0" h="160">
                    <a:moveTo>
                      <a:pt x="0" y="0"/>
                    </a:moveTo>
                    <a:cubicBezTo>
                      <a:pt x="8" y="6"/>
                      <a:pt x="16" y="8"/>
                      <a:pt x="25" y="12"/>
                    </a:cubicBezTo>
                    <a:cubicBezTo>
                      <a:pt x="36" y="17"/>
                      <a:pt x="45" y="24"/>
                      <a:pt x="52" y="33"/>
                    </a:cubicBezTo>
                    <a:cubicBezTo>
                      <a:pt x="63" y="49"/>
                      <a:pt x="74" y="65"/>
                      <a:pt x="93" y="69"/>
                    </a:cubicBezTo>
                    <a:cubicBezTo>
                      <a:pt x="104" y="72"/>
                      <a:pt x="114" y="74"/>
                      <a:pt x="123" y="80"/>
                    </a:cubicBezTo>
                    <a:cubicBezTo>
                      <a:pt x="134" y="86"/>
                      <a:pt x="143" y="97"/>
                      <a:pt x="154" y="103"/>
                    </a:cubicBezTo>
                    <a:cubicBezTo>
                      <a:pt x="166" y="111"/>
                      <a:pt x="179" y="119"/>
                      <a:pt x="190" y="127"/>
                    </a:cubicBezTo>
                    <a:cubicBezTo>
                      <a:pt x="204" y="138"/>
                      <a:pt x="215" y="151"/>
                      <a:pt x="230" y="160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2" name="Freeform 125">
                <a:extLst>
                  <a:ext uri="{FF2B5EF4-FFF2-40B4-BE49-F238E27FC236}">
                    <a16:creationId xmlns:a16="http://schemas.microsoft.com/office/drawing/2014/main" id="{870F48EF-3D5A-42F5-BD2A-674583CC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2077"/>
                <a:ext cx="346" cy="69"/>
              </a:xfrm>
              <a:custGeom>
                <a:avLst/>
                <a:gdLst>
                  <a:gd name="T0" fmla="*/ 0 w 155"/>
                  <a:gd name="T1" fmla="*/ 119 h 29"/>
                  <a:gd name="T2" fmla="*/ 335 w 155"/>
                  <a:gd name="T3" fmla="*/ 79 h 29"/>
                  <a:gd name="T4" fmla="*/ 757 w 155"/>
                  <a:gd name="T5" fmla="*/ 40 h 29"/>
                  <a:gd name="T6" fmla="*/ 1192 w 155"/>
                  <a:gd name="T7" fmla="*/ 255 h 29"/>
                  <a:gd name="T8" fmla="*/ 1723 w 155"/>
                  <a:gd name="T9" fmla="*/ 390 h 29"/>
                  <a:gd name="T10" fmla="*/ 1714 w 155"/>
                  <a:gd name="T11" fmla="*/ 362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5" h="29">
                    <a:moveTo>
                      <a:pt x="0" y="9"/>
                    </a:moveTo>
                    <a:cubicBezTo>
                      <a:pt x="10" y="6"/>
                      <a:pt x="21" y="9"/>
                      <a:pt x="30" y="6"/>
                    </a:cubicBezTo>
                    <a:cubicBezTo>
                      <a:pt x="43" y="2"/>
                      <a:pt x="55" y="0"/>
                      <a:pt x="68" y="3"/>
                    </a:cubicBezTo>
                    <a:cubicBezTo>
                      <a:pt x="82" y="7"/>
                      <a:pt x="94" y="15"/>
                      <a:pt x="107" y="19"/>
                    </a:cubicBezTo>
                    <a:cubicBezTo>
                      <a:pt x="123" y="25"/>
                      <a:pt x="139" y="29"/>
                      <a:pt x="155" y="29"/>
                    </a:cubicBezTo>
                    <a:cubicBezTo>
                      <a:pt x="155" y="28"/>
                      <a:pt x="154" y="28"/>
                      <a:pt x="154" y="27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3" name="Freeform 126">
                <a:extLst>
                  <a:ext uri="{FF2B5EF4-FFF2-40B4-BE49-F238E27FC236}">
                    <a16:creationId xmlns:a16="http://schemas.microsoft.com/office/drawing/2014/main" id="{D41C9410-4735-4075-B662-E7C8943F6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5" y="1783"/>
                <a:ext cx="218" cy="42"/>
              </a:xfrm>
              <a:custGeom>
                <a:avLst/>
                <a:gdLst>
                  <a:gd name="T0" fmla="*/ 0 w 98"/>
                  <a:gd name="T1" fmla="*/ 65 h 18"/>
                  <a:gd name="T2" fmla="*/ 178 w 98"/>
                  <a:gd name="T3" fmla="*/ 201 h 18"/>
                  <a:gd name="T4" fmla="*/ 476 w 98"/>
                  <a:gd name="T5" fmla="*/ 191 h 18"/>
                  <a:gd name="T6" fmla="*/ 736 w 98"/>
                  <a:gd name="T7" fmla="*/ 37 h 18"/>
                  <a:gd name="T8" fmla="*/ 1079 w 98"/>
                  <a:gd name="T9" fmla="*/ 16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8" h="18">
                    <a:moveTo>
                      <a:pt x="0" y="5"/>
                    </a:moveTo>
                    <a:cubicBezTo>
                      <a:pt x="5" y="11"/>
                      <a:pt x="8" y="15"/>
                      <a:pt x="16" y="16"/>
                    </a:cubicBezTo>
                    <a:cubicBezTo>
                      <a:pt x="25" y="17"/>
                      <a:pt x="34" y="18"/>
                      <a:pt x="43" y="15"/>
                    </a:cubicBezTo>
                    <a:cubicBezTo>
                      <a:pt x="51" y="13"/>
                      <a:pt x="58" y="5"/>
                      <a:pt x="67" y="3"/>
                    </a:cubicBezTo>
                    <a:cubicBezTo>
                      <a:pt x="77" y="0"/>
                      <a:pt x="88" y="9"/>
                      <a:pt x="98" y="13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4" name="Freeform 127">
                <a:extLst>
                  <a:ext uri="{FF2B5EF4-FFF2-40B4-BE49-F238E27FC236}">
                    <a16:creationId xmlns:a16="http://schemas.microsoft.com/office/drawing/2014/main" id="{C61E3F29-CDF4-4D02-97FF-619DB08C7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507"/>
                <a:ext cx="442" cy="459"/>
              </a:xfrm>
              <a:custGeom>
                <a:avLst/>
                <a:gdLst>
                  <a:gd name="T0" fmla="*/ 0 w 198"/>
                  <a:gd name="T1" fmla="*/ 0 h 193"/>
                  <a:gd name="T2" fmla="*/ 165 w 198"/>
                  <a:gd name="T3" fmla="*/ 402 h 193"/>
                  <a:gd name="T4" fmla="*/ 469 w 198"/>
                  <a:gd name="T5" fmla="*/ 566 h 193"/>
                  <a:gd name="T6" fmla="*/ 978 w 198"/>
                  <a:gd name="T7" fmla="*/ 1115 h 193"/>
                  <a:gd name="T8" fmla="*/ 1192 w 198"/>
                  <a:gd name="T9" fmla="*/ 1425 h 193"/>
                  <a:gd name="T10" fmla="*/ 1560 w 198"/>
                  <a:gd name="T11" fmla="*/ 1601 h 193"/>
                  <a:gd name="T12" fmla="*/ 1824 w 198"/>
                  <a:gd name="T13" fmla="*/ 2069 h 193"/>
                  <a:gd name="T14" fmla="*/ 1958 w 198"/>
                  <a:gd name="T15" fmla="*/ 2369 h 193"/>
                  <a:gd name="T16" fmla="*/ 2203 w 198"/>
                  <a:gd name="T17" fmla="*/ 2597 h 1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8" h="193">
                    <a:moveTo>
                      <a:pt x="0" y="0"/>
                    </a:moveTo>
                    <a:cubicBezTo>
                      <a:pt x="3" y="11"/>
                      <a:pt x="6" y="22"/>
                      <a:pt x="15" y="30"/>
                    </a:cubicBezTo>
                    <a:cubicBezTo>
                      <a:pt x="22" y="37"/>
                      <a:pt x="33" y="40"/>
                      <a:pt x="42" y="42"/>
                    </a:cubicBezTo>
                    <a:cubicBezTo>
                      <a:pt x="66" y="48"/>
                      <a:pt x="77" y="62"/>
                      <a:pt x="88" y="83"/>
                    </a:cubicBezTo>
                    <a:cubicBezTo>
                      <a:pt x="92" y="91"/>
                      <a:pt x="99" y="101"/>
                      <a:pt x="107" y="106"/>
                    </a:cubicBezTo>
                    <a:cubicBezTo>
                      <a:pt x="118" y="112"/>
                      <a:pt x="130" y="112"/>
                      <a:pt x="140" y="119"/>
                    </a:cubicBezTo>
                    <a:cubicBezTo>
                      <a:pt x="152" y="128"/>
                      <a:pt x="158" y="141"/>
                      <a:pt x="164" y="154"/>
                    </a:cubicBezTo>
                    <a:cubicBezTo>
                      <a:pt x="167" y="162"/>
                      <a:pt x="171" y="170"/>
                      <a:pt x="176" y="176"/>
                    </a:cubicBezTo>
                    <a:cubicBezTo>
                      <a:pt x="182" y="184"/>
                      <a:pt x="191" y="187"/>
                      <a:pt x="198" y="193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5" name="Freeform 128">
                <a:extLst>
                  <a:ext uri="{FF2B5EF4-FFF2-40B4-BE49-F238E27FC236}">
                    <a16:creationId xmlns:a16="http://schemas.microsoft.com/office/drawing/2014/main" id="{8444ED03-E81F-4104-89DC-62F8593EF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607"/>
                <a:ext cx="472" cy="204"/>
              </a:xfrm>
              <a:custGeom>
                <a:avLst/>
                <a:gdLst>
                  <a:gd name="T0" fmla="*/ 0 w 212"/>
                  <a:gd name="T1" fmla="*/ 12 h 86"/>
                  <a:gd name="T2" fmla="*/ 452 w 212"/>
                  <a:gd name="T3" fmla="*/ 185 h 86"/>
                  <a:gd name="T4" fmla="*/ 982 w 212"/>
                  <a:gd name="T5" fmla="*/ 534 h 86"/>
                  <a:gd name="T6" fmla="*/ 1576 w 212"/>
                  <a:gd name="T7" fmla="*/ 856 h 86"/>
                  <a:gd name="T8" fmla="*/ 1988 w 212"/>
                  <a:gd name="T9" fmla="*/ 1070 h 86"/>
                  <a:gd name="T10" fmla="*/ 2340 w 212"/>
                  <a:gd name="T11" fmla="*/ 1148 h 86"/>
                  <a:gd name="T12" fmla="*/ 2329 w 212"/>
                  <a:gd name="T13" fmla="*/ 1120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2" h="86">
                    <a:moveTo>
                      <a:pt x="0" y="1"/>
                    </a:moveTo>
                    <a:cubicBezTo>
                      <a:pt x="16" y="0"/>
                      <a:pt x="26" y="4"/>
                      <a:pt x="41" y="14"/>
                    </a:cubicBezTo>
                    <a:cubicBezTo>
                      <a:pt x="58" y="25"/>
                      <a:pt x="68" y="39"/>
                      <a:pt x="89" y="40"/>
                    </a:cubicBezTo>
                    <a:cubicBezTo>
                      <a:pt x="112" y="41"/>
                      <a:pt x="125" y="52"/>
                      <a:pt x="143" y="64"/>
                    </a:cubicBezTo>
                    <a:cubicBezTo>
                      <a:pt x="154" y="72"/>
                      <a:pt x="166" y="77"/>
                      <a:pt x="180" y="80"/>
                    </a:cubicBezTo>
                    <a:cubicBezTo>
                      <a:pt x="190" y="83"/>
                      <a:pt x="202" y="82"/>
                      <a:pt x="212" y="86"/>
                    </a:cubicBezTo>
                    <a:cubicBezTo>
                      <a:pt x="212" y="85"/>
                      <a:pt x="211" y="85"/>
                      <a:pt x="211" y="84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6" name="Freeform 129">
                <a:extLst>
                  <a:ext uri="{FF2B5EF4-FFF2-40B4-BE49-F238E27FC236}">
                    <a16:creationId xmlns:a16="http://schemas.microsoft.com/office/drawing/2014/main" id="{EBB5FDC1-3031-4CAB-9514-200C98826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661"/>
                <a:ext cx="154" cy="65"/>
              </a:xfrm>
              <a:custGeom>
                <a:avLst/>
                <a:gdLst>
                  <a:gd name="T0" fmla="*/ 0 w 69"/>
                  <a:gd name="T1" fmla="*/ 376 h 27"/>
                  <a:gd name="T2" fmla="*/ 109 w 69"/>
                  <a:gd name="T3" fmla="*/ 376 h 27"/>
                  <a:gd name="T4" fmla="*/ 379 w 69"/>
                  <a:gd name="T5" fmla="*/ 279 h 27"/>
                  <a:gd name="T6" fmla="*/ 768 w 69"/>
                  <a:gd name="T7" fmla="*/ 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27">
                    <a:moveTo>
                      <a:pt x="0" y="27"/>
                    </a:moveTo>
                    <a:cubicBezTo>
                      <a:pt x="3" y="26"/>
                      <a:pt x="7" y="27"/>
                      <a:pt x="10" y="27"/>
                    </a:cubicBezTo>
                    <a:cubicBezTo>
                      <a:pt x="19" y="27"/>
                      <a:pt x="26" y="25"/>
                      <a:pt x="34" y="20"/>
                    </a:cubicBezTo>
                    <a:cubicBezTo>
                      <a:pt x="44" y="13"/>
                      <a:pt x="55" y="0"/>
                      <a:pt x="69" y="1"/>
                    </a:cubicBezTo>
                  </a:path>
                </a:pathLst>
              </a:custGeom>
              <a:noFill/>
              <a:ln w="14288" cap="flat">
                <a:solidFill>
                  <a:srgbClr val="EAB09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7" name="Freeform 130">
                <a:extLst>
                  <a:ext uri="{FF2B5EF4-FFF2-40B4-BE49-F238E27FC236}">
                    <a16:creationId xmlns:a16="http://schemas.microsoft.com/office/drawing/2014/main" id="{7C792EA3-E6B1-4B81-AC78-05658FE79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500"/>
                <a:ext cx="441" cy="458"/>
              </a:xfrm>
              <a:custGeom>
                <a:avLst/>
                <a:gdLst>
                  <a:gd name="T0" fmla="*/ 0 w 198"/>
                  <a:gd name="T1" fmla="*/ 0 h 193"/>
                  <a:gd name="T2" fmla="*/ 165 w 198"/>
                  <a:gd name="T3" fmla="*/ 399 h 193"/>
                  <a:gd name="T4" fmla="*/ 465 w 198"/>
                  <a:gd name="T5" fmla="*/ 562 h 193"/>
                  <a:gd name="T6" fmla="*/ 973 w 198"/>
                  <a:gd name="T7" fmla="*/ 1108 h 193"/>
                  <a:gd name="T8" fmla="*/ 1180 w 198"/>
                  <a:gd name="T9" fmla="*/ 1419 h 193"/>
                  <a:gd name="T10" fmla="*/ 1548 w 198"/>
                  <a:gd name="T11" fmla="*/ 1588 h 193"/>
                  <a:gd name="T12" fmla="*/ 1811 w 198"/>
                  <a:gd name="T13" fmla="*/ 2072 h 193"/>
                  <a:gd name="T14" fmla="*/ 1944 w 198"/>
                  <a:gd name="T15" fmla="*/ 2354 h 193"/>
                  <a:gd name="T16" fmla="*/ 2187 w 198"/>
                  <a:gd name="T17" fmla="*/ 2580 h 1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8" h="193">
                    <a:moveTo>
                      <a:pt x="0" y="0"/>
                    </a:moveTo>
                    <a:cubicBezTo>
                      <a:pt x="4" y="11"/>
                      <a:pt x="7" y="22"/>
                      <a:pt x="15" y="30"/>
                    </a:cubicBezTo>
                    <a:cubicBezTo>
                      <a:pt x="23" y="37"/>
                      <a:pt x="33" y="40"/>
                      <a:pt x="42" y="42"/>
                    </a:cubicBezTo>
                    <a:cubicBezTo>
                      <a:pt x="66" y="48"/>
                      <a:pt x="77" y="62"/>
                      <a:pt x="88" y="83"/>
                    </a:cubicBezTo>
                    <a:cubicBezTo>
                      <a:pt x="93" y="91"/>
                      <a:pt x="99" y="101"/>
                      <a:pt x="107" y="106"/>
                    </a:cubicBezTo>
                    <a:cubicBezTo>
                      <a:pt x="118" y="112"/>
                      <a:pt x="130" y="112"/>
                      <a:pt x="140" y="119"/>
                    </a:cubicBezTo>
                    <a:cubicBezTo>
                      <a:pt x="152" y="128"/>
                      <a:pt x="158" y="141"/>
                      <a:pt x="164" y="155"/>
                    </a:cubicBezTo>
                    <a:cubicBezTo>
                      <a:pt x="168" y="162"/>
                      <a:pt x="171" y="170"/>
                      <a:pt x="176" y="176"/>
                    </a:cubicBezTo>
                    <a:cubicBezTo>
                      <a:pt x="182" y="184"/>
                      <a:pt x="191" y="187"/>
                      <a:pt x="198" y="193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8" name="Freeform 131">
                <a:extLst>
                  <a:ext uri="{FF2B5EF4-FFF2-40B4-BE49-F238E27FC236}">
                    <a16:creationId xmlns:a16="http://schemas.microsoft.com/office/drawing/2014/main" id="{10F35346-C63D-4976-8774-77069B7F2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602"/>
                <a:ext cx="475" cy="202"/>
              </a:xfrm>
              <a:custGeom>
                <a:avLst/>
                <a:gdLst>
                  <a:gd name="T0" fmla="*/ 0 w 213"/>
                  <a:gd name="T1" fmla="*/ 0 h 85"/>
                  <a:gd name="T2" fmla="*/ 453 w 213"/>
                  <a:gd name="T3" fmla="*/ 176 h 85"/>
                  <a:gd name="T4" fmla="*/ 986 w 213"/>
                  <a:gd name="T5" fmla="*/ 525 h 85"/>
                  <a:gd name="T6" fmla="*/ 1586 w 213"/>
                  <a:gd name="T7" fmla="*/ 846 h 85"/>
                  <a:gd name="T8" fmla="*/ 1994 w 213"/>
                  <a:gd name="T9" fmla="*/ 1062 h 85"/>
                  <a:gd name="T10" fmla="*/ 2362 w 213"/>
                  <a:gd name="T11" fmla="*/ 1141 h 85"/>
                  <a:gd name="T12" fmla="*/ 2342 w 213"/>
                  <a:gd name="T13" fmla="*/ 1112 h 8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3" h="85">
                    <a:moveTo>
                      <a:pt x="0" y="0"/>
                    </a:moveTo>
                    <a:cubicBezTo>
                      <a:pt x="17" y="0"/>
                      <a:pt x="27" y="3"/>
                      <a:pt x="41" y="13"/>
                    </a:cubicBezTo>
                    <a:cubicBezTo>
                      <a:pt x="58" y="24"/>
                      <a:pt x="68" y="38"/>
                      <a:pt x="89" y="39"/>
                    </a:cubicBezTo>
                    <a:cubicBezTo>
                      <a:pt x="112" y="40"/>
                      <a:pt x="125" y="51"/>
                      <a:pt x="143" y="63"/>
                    </a:cubicBezTo>
                    <a:cubicBezTo>
                      <a:pt x="155" y="71"/>
                      <a:pt x="166" y="76"/>
                      <a:pt x="180" y="79"/>
                    </a:cubicBezTo>
                    <a:cubicBezTo>
                      <a:pt x="191" y="82"/>
                      <a:pt x="202" y="81"/>
                      <a:pt x="213" y="85"/>
                    </a:cubicBezTo>
                    <a:cubicBezTo>
                      <a:pt x="212" y="84"/>
                      <a:pt x="211" y="84"/>
                      <a:pt x="211" y="83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9" name="Freeform 132">
                <a:extLst>
                  <a:ext uri="{FF2B5EF4-FFF2-40B4-BE49-F238E27FC236}">
                    <a16:creationId xmlns:a16="http://schemas.microsoft.com/office/drawing/2014/main" id="{B641A13E-5CAC-40BE-95B9-5B01B1CFC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654"/>
                <a:ext cx="154" cy="64"/>
              </a:xfrm>
              <a:custGeom>
                <a:avLst/>
                <a:gdLst>
                  <a:gd name="T0" fmla="*/ 0 w 69"/>
                  <a:gd name="T1" fmla="*/ 360 h 27"/>
                  <a:gd name="T2" fmla="*/ 109 w 69"/>
                  <a:gd name="T3" fmla="*/ 360 h 27"/>
                  <a:gd name="T4" fmla="*/ 379 w 69"/>
                  <a:gd name="T5" fmla="*/ 263 h 27"/>
                  <a:gd name="T6" fmla="*/ 768 w 69"/>
                  <a:gd name="T7" fmla="*/ 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27">
                    <a:moveTo>
                      <a:pt x="0" y="27"/>
                    </a:moveTo>
                    <a:cubicBezTo>
                      <a:pt x="3" y="26"/>
                      <a:pt x="7" y="27"/>
                      <a:pt x="10" y="27"/>
                    </a:cubicBezTo>
                    <a:cubicBezTo>
                      <a:pt x="19" y="27"/>
                      <a:pt x="26" y="25"/>
                      <a:pt x="34" y="20"/>
                    </a:cubicBezTo>
                    <a:cubicBezTo>
                      <a:pt x="45" y="13"/>
                      <a:pt x="55" y="0"/>
                      <a:pt x="69" y="1"/>
                    </a:cubicBezTo>
                  </a:path>
                </a:pathLst>
              </a:custGeom>
              <a:noFill/>
              <a:ln w="14288" cap="rnd">
                <a:solidFill>
                  <a:srgbClr val="3EA52B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0" name="Freeform 133">
                <a:extLst>
                  <a:ext uri="{FF2B5EF4-FFF2-40B4-BE49-F238E27FC236}">
                    <a16:creationId xmlns:a16="http://schemas.microsoft.com/office/drawing/2014/main" id="{F448F4FB-4E66-4E91-B4C5-7F42CE031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433"/>
                <a:ext cx="74" cy="112"/>
              </a:xfrm>
              <a:custGeom>
                <a:avLst/>
                <a:gdLst>
                  <a:gd name="T0" fmla="*/ 352 w 33"/>
                  <a:gd name="T1" fmla="*/ 353 h 47"/>
                  <a:gd name="T2" fmla="*/ 146 w 33"/>
                  <a:gd name="T3" fmla="*/ 624 h 47"/>
                  <a:gd name="T4" fmla="*/ 20 w 33"/>
                  <a:gd name="T5" fmla="*/ 295 h 47"/>
                  <a:gd name="T6" fmla="*/ 215 w 33"/>
                  <a:gd name="T7" fmla="*/ 12 h 47"/>
                  <a:gd name="T8" fmla="*/ 352 w 33"/>
                  <a:gd name="T9" fmla="*/ 35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7">
                    <a:moveTo>
                      <a:pt x="31" y="26"/>
                    </a:moveTo>
                    <a:cubicBezTo>
                      <a:pt x="29" y="38"/>
                      <a:pt x="21" y="47"/>
                      <a:pt x="13" y="46"/>
                    </a:cubicBezTo>
                    <a:cubicBezTo>
                      <a:pt x="5" y="45"/>
                      <a:pt x="0" y="34"/>
                      <a:pt x="2" y="22"/>
                    </a:cubicBezTo>
                    <a:cubicBezTo>
                      <a:pt x="3" y="9"/>
                      <a:pt x="11" y="0"/>
                      <a:pt x="19" y="1"/>
                    </a:cubicBezTo>
                    <a:cubicBezTo>
                      <a:pt x="27" y="2"/>
                      <a:pt x="33" y="13"/>
                      <a:pt x="31" y="26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1" name="Freeform 134">
                <a:extLst>
                  <a:ext uri="{FF2B5EF4-FFF2-40B4-BE49-F238E27FC236}">
                    <a16:creationId xmlns:a16="http://schemas.microsoft.com/office/drawing/2014/main" id="{5E1BD389-E4C3-41ED-8AE2-83859FB05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433"/>
                <a:ext cx="74" cy="112"/>
              </a:xfrm>
              <a:custGeom>
                <a:avLst/>
                <a:gdLst>
                  <a:gd name="T0" fmla="*/ 352 w 33"/>
                  <a:gd name="T1" fmla="*/ 353 h 47"/>
                  <a:gd name="T2" fmla="*/ 146 w 33"/>
                  <a:gd name="T3" fmla="*/ 624 h 47"/>
                  <a:gd name="T4" fmla="*/ 20 w 33"/>
                  <a:gd name="T5" fmla="*/ 295 h 47"/>
                  <a:gd name="T6" fmla="*/ 215 w 33"/>
                  <a:gd name="T7" fmla="*/ 12 h 47"/>
                  <a:gd name="T8" fmla="*/ 352 w 33"/>
                  <a:gd name="T9" fmla="*/ 353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7">
                    <a:moveTo>
                      <a:pt x="31" y="26"/>
                    </a:moveTo>
                    <a:cubicBezTo>
                      <a:pt x="29" y="38"/>
                      <a:pt x="21" y="47"/>
                      <a:pt x="13" y="46"/>
                    </a:cubicBezTo>
                    <a:cubicBezTo>
                      <a:pt x="5" y="45"/>
                      <a:pt x="0" y="34"/>
                      <a:pt x="2" y="22"/>
                    </a:cubicBezTo>
                    <a:cubicBezTo>
                      <a:pt x="3" y="9"/>
                      <a:pt x="11" y="0"/>
                      <a:pt x="19" y="1"/>
                    </a:cubicBezTo>
                    <a:cubicBezTo>
                      <a:pt x="27" y="2"/>
                      <a:pt x="33" y="13"/>
                      <a:pt x="31" y="2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2" name="Freeform 135">
                <a:extLst>
                  <a:ext uri="{FF2B5EF4-FFF2-40B4-BE49-F238E27FC236}">
                    <a16:creationId xmlns:a16="http://schemas.microsoft.com/office/drawing/2014/main" id="{B990060B-66B5-41BE-92D4-1A799C28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481"/>
                <a:ext cx="49" cy="66"/>
              </a:xfrm>
              <a:custGeom>
                <a:avLst/>
                <a:gdLst>
                  <a:gd name="T0" fmla="*/ 0 w 22"/>
                  <a:gd name="T1" fmla="*/ 290 h 28"/>
                  <a:gd name="T2" fmla="*/ 134 w 22"/>
                  <a:gd name="T3" fmla="*/ 299 h 28"/>
                  <a:gd name="T4" fmla="*/ 243 w 22"/>
                  <a:gd name="T5" fmla="*/ 0 h 28"/>
                  <a:gd name="T6" fmla="*/ 0 w 22"/>
                  <a:gd name="T7" fmla="*/ 29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8">
                    <a:moveTo>
                      <a:pt x="0" y="22"/>
                    </a:moveTo>
                    <a:cubicBezTo>
                      <a:pt x="0" y="22"/>
                      <a:pt x="6" y="27"/>
                      <a:pt x="12" y="23"/>
                    </a:cubicBezTo>
                    <a:cubicBezTo>
                      <a:pt x="18" y="18"/>
                      <a:pt x="21" y="8"/>
                      <a:pt x="22" y="0"/>
                    </a:cubicBezTo>
                    <a:cubicBezTo>
                      <a:pt x="22" y="0"/>
                      <a:pt x="18" y="28"/>
                      <a:pt x="0" y="22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3" name="Freeform 136">
                <a:extLst>
                  <a:ext uri="{FF2B5EF4-FFF2-40B4-BE49-F238E27FC236}">
                    <a16:creationId xmlns:a16="http://schemas.microsoft.com/office/drawing/2014/main" id="{5138716C-EF3F-42E2-8940-2277F4F3C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438"/>
                <a:ext cx="40" cy="52"/>
              </a:xfrm>
              <a:custGeom>
                <a:avLst/>
                <a:gdLst>
                  <a:gd name="T0" fmla="*/ 162 w 18"/>
                  <a:gd name="T1" fmla="*/ 196 h 22"/>
                  <a:gd name="T2" fmla="*/ 36 w 18"/>
                  <a:gd name="T3" fmla="*/ 262 h 22"/>
                  <a:gd name="T4" fmla="*/ 36 w 18"/>
                  <a:gd name="T5" fmla="*/ 95 h 22"/>
                  <a:gd name="T6" fmla="*/ 162 w 18"/>
                  <a:gd name="T7" fmla="*/ 28 h 22"/>
                  <a:gd name="T8" fmla="*/ 162 w 18"/>
                  <a:gd name="T9" fmla="*/ 19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5" y="15"/>
                    </a:moveTo>
                    <a:cubicBezTo>
                      <a:pt x="12" y="20"/>
                      <a:pt x="6" y="22"/>
                      <a:pt x="3" y="20"/>
                    </a:cubicBezTo>
                    <a:cubicBezTo>
                      <a:pt x="0" y="18"/>
                      <a:pt x="0" y="12"/>
                      <a:pt x="3" y="7"/>
                    </a:cubicBezTo>
                    <a:cubicBezTo>
                      <a:pt x="6" y="2"/>
                      <a:pt x="11" y="0"/>
                      <a:pt x="15" y="2"/>
                    </a:cubicBezTo>
                    <a:cubicBezTo>
                      <a:pt x="18" y="5"/>
                      <a:pt x="18" y="10"/>
                      <a:pt x="15" y="15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4" name="Freeform 137">
                <a:extLst>
                  <a:ext uri="{FF2B5EF4-FFF2-40B4-BE49-F238E27FC236}">
                    <a16:creationId xmlns:a16="http://schemas.microsoft.com/office/drawing/2014/main" id="{492F8B74-68AE-4FF5-93FC-8BFA578F3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443"/>
                <a:ext cx="20" cy="24"/>
              </a:xfrm>
              <a:custGeom>
                <a:avLst/>
                <a:gdLst>
                  <a:gd name="T0" fmla="*/ 98 w 9"/>
                  <a:gd name="T1" fmla="*/ 70 h 10"/>
                  <a:gd name="T2" fmla="*/ 44 w 9"/>
                  <a:gd name="T3" fmla="*/ 127 h 10"/>
                  <a:gd name="T4" fmla="*/ 0 w 9"/>
                  <a:gd name="T5" fmla="*/ 58 h 10"/>
                  <a:gd name="T6" fmla="*/ 53 w 9"/>
                  <a:gd name="T7" fmla="*/ 0 h 10"/>
                  <a:gd name="T8" fmla="*/ 98 w 9"/>
                  <a:gd name="T9" fmla="*/ 7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5"/>
                    </a:moveTo>
                    <a:cubicBezTo>
                      <a:pt x="9" y="8"/>
                      <a:pt x="6" y="10"/>
                      <a:pt x="4" y="9"/>
                    </a:cubicBezTo>
                    <a:cubicBezTo>
                      <a:pt x="2" y="9"/>
                      <a:pt x="0" y="7"/>
                      <a:pt x="0" y="4"/>
                    </a:cubicBezTo>
                    <a:cubicBezTo>
                      <a:pt x="1" y="2"/>
                      <a:pt x="3" y="0"/>
                      <a:pt x="5" y="0"/>
                    </a:cubicBezTo>
                    <a:cubicBezTo>
                      <a:pt x="8" y="1"/>
                      <a:pt x="9" y="3"/>
                      <a:pt x="9" y="5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5" name="Freeform 138">
                <a:extLst>
                  <a:ext uri="{FF2B5EF4-FFF2-40B4-BE49-F238E27FC236}">
                    <a16:creationId xmlns:a16="http://schemas.microsoft.com/office/drawing/2014/main" id="{AB1A28FE-E980-4A0F-8144-7A776EFC9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457"/>
                <a:ext cx="11" cy="10"/>
              </a:xfrm>
              <a:custGeom>
                <a:avLst/>
                <a:gdLst>
                  <a:gd name="T0" fmla="*/ 44 w 5"/>
                  <a:gd name="T1" fmla="*/ 33 h 4"/>
                  <a:gd name="T2" fmla="*/ 20 w 5"/>
                  <a:gd name="T3" fmla="*/ 63 h 4"/>
                  <a:gd name="T4" fmla="*/ 0 w 5"/>
                  <a:gd name="T5" fmla="*/ 33 h 4"/>
                  <a:gd name="T6" fmla="*/ 33 w 5"/>
                  <a:gd name="T7" fmla="*/ 0 h 4"/>
                  <a:gd name="T8" fmla="*/ 44 w 5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2"/>
                    </a:move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4" y="0"/>
                      <a:pt x="5" y="1"/>
                      <a:pt x="4" y="2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6" name="Freeform 139">
                <a:extLst>
                  <a:ext uri="{FF2B5EF4-FFF2-40B4-BE49-F238E27FC236}">
                    <a16:creationId xmlns:a16="http://schemas.microsoft.com/office/drawing/2014/main" id="{50FE33A9-65B9-40E4-B239-A0B6B2C0A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455"/>
                <a:ext cx="4" cy="4"/>
              </a:xfrm>
              <a:custGeom>
                <a:avLst/>
                <a:gdLst>
                  <a:gd name="T0" fmla="*/ 16 w 2"/>
                  <a:gd name="T1" fmla="*/ 8 h 2"/>
                  <a:gd name="T2" fmla="*/ 8 w 2"/>
                  <a:gd name="T3" fmla="*/ 16 h 2"/>
                  <a:gd name="T4" fmla="*/ 0 w 2"/>
                  <a:gd name="T5" fmla="*/ 8 h 2"/>
                  <a:gd name="T6" fmla="*/ 8 w 2"/>
                  <a:gd name="T7" fmla="*/ 0 h 2"/>
                  <a:gd name="T8" fmla="*/ 16 w 2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7" name="Freeform 140">
                <a:extLst>
                  <a:ext uri="{FF2B5EF4-FFF2-40B4-BE49-F238E27FC236}">
                    <a16:creationId xmlns:a16="http://schemas.microsoft.com/office/drawing/2014/main" id="{1B2CF9C1-C147-4E23-99CB-C4076C40C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652"/>
                <a:ext cx="87" cy="112"/>
              </a:xfrm>
              <a:custGeom>
                <a:avLst/>
                <a:gdLst>
                  <a:gd name="T0" fmla="*/ 352 w 39"/>
                  <a:gd name="T1" fmla="*/ 419 h 47"/>
                  <a:gd name="T2" fmla="*/ 80 w 39"/>
                  <a:gd name="T3" fmla="*/ 567 h 47"/>
                  <a:gd name="T4" fmla="*/ 80 w 39"/>
                  <a:gd name="T5" fmla="*/ 205 h 47"/>
                  <a:gd name="T6" fmla="*/ 352 w 39"/>
                  <a:gd name="T7" fmla="*/ 57 h 47"/>
                  <a:gd name="T8" fmla="*/ 352 w 39"/>
                  <a:gd name="T9" fmla="*/ 41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7">
                    <a:moveTo>
                      <a:pt x="32" y="31"/>
                    </a:moveTo>
                    <a:cubicBezTo>
                      <a:pt x="25" y="42"/>
                      <a:pt x="14" y="47"/>
                      <a:pt x="7" y="42"/>
                    </a:cubicBezTo>
                    <a:cubicBezTo>
                      <a:pt x="0" y="38"/>
                      <a:pt x="0" y="26"/>
                      <a:pt x="7" y="15"/>
                    </a:cubicBezTo>
                    <a:cubicBezTo>
                      <a:pt x="14" y="5"/>
                      <a:pt x="25" y="0"/>
                      <a:pt x="32" y="4"/>
                    </a:cubicBezTo>
                    <a:cubicBezTo>
                      <a:pt x="39" y="9"/>
                      <a:pt x="39" y="21"/>
                      <a:pt x="32" y="31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8" name="Freeform 141">
                <a:extLst>
                  <a:ext uri="{FF2B5EF4-FFF2-40B4-BE49-F238E27FC236}">
                    <a16:creationId xmlns:a16="http://schemas.microsoft.com/office/drawing/2014/main" id="{63C7B992-8639-46B6-A71A-BFB50F97B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652"/>
                <a:ext cx="87" cy="112"/>
              </a:xfrm>
              <a:custGeom>
                <a:avLst/>
                <a:gdLst>
                  <a:gd name="T0" fmla="*/ 352 w 39"/>
                  <a:gd name="T1" fmla="*/ 419 h 47"/>
                  <a:gd name="T2" fmla="*/ 80 w 39"/>
                  <a:gd name="T3" fmla="*/ 567 h 47"/>
                  <a:gd name="T4" fmla="*/ 80 w 39"/>
                  <a:gd name="T5" fmla="*/ 205 h 47"/>
                  <a:gd name="T6" fmla="*/ 352 w 39"/>
                  <a:gd name="T7" fmla="*/ 57 h 47"/>
                  <a:gd name="T8" fmla="*/ 352 w 39"/>
                  <a:gd name="T9" fmla="*/ 41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47">
                    <a:moveTo>
                      <a:pt x="32" y="31"/>
                    </a:moveTo>
                    <a:cubicBezTo>
                      <a:pt x="25" y="42"/>
                      <a:pt x="14" y="47"/>
                      <a:pt x="7" y="42"/>
                    </a:cubicBezTo>
                    <a:cubicBezTo>
                      <a:pt x="0" y="38"/>
                      <a:pt x="0" y="26"/>
                      <a:pt x="7" y="15"/>
                    </a:cubicBezTo>
                    <a:cubicBezTo>
                      <a:pt x="14" y="5"/>
                      <a:pt x="25" y="0"/>
                      <a:pt x="32" y="4"/>
                    </a:cubicBezTo>
                    <a:cubicBezTo>
                      <a:pt x="39" y="9"/>
                      <a:pt x="39" y="21"/>
                      <a:pt x="32" y="3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9" name="Freeform 142">
                <a:extLst>
                  <a:ext uri="{FF2B5EF4-FFF2-40B4-BE49-F238E27FC236}">
                    <a16:creationId xmlns:a16="http://schemas.microsoft.com/office/drawing/2014/main" id="{A452F5D0-B3AA-46E1-9C5C-69D2D24D9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714"/>
                <a:ext cx="63" cy="54"/>
              </a:xfrm>
              <a:custGeom>
                <a:avLst/>
                <a:gdLst>
                  <a:gd name="T0" fmla="*/ 0 w 28"/>
                  <a:gd name="T1" fmla="*/ 127 h 23"/>
                  <a:gd name="T2" fmla="*/ 117 w 28"/>
                  <a:gd name="T3" fmla="*/ 209 h 23"/>
                  <a:gd name="T4" fmla="*/ 320 w 28"/>
                  <a:gd name="T5" fmla="*/ 0 h 23"/>
                  <a:gd name="T6" fmla="*/ 0 w 28"/>
                  <a:gd name="T7" fmla="*/ 12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3">
                    <a:moveTo>
                      <a:pt x="0" y="10"/>
                    </a:moveTo>
                    <a:cubicBezTo>
                      <a:pt x="0" y="10"/>
                      <a:pt x="2" y="18"/>
                      <a:pt x="10" y="16"/>
                    </a:cubicBezTo>
                    <a:cubicBezTo>
                      <a:pt x="18" y="15"/>
                      <a:pt x="25" y="7"/>
                      <a:pt x="28" y="0"/>
                    </a:cubicBezTo>
                    <a:cubicBezTo>
                      <a:pt x="28" y="0"/>
                      <a:pt x="13" y="23"/>
                      <a:pt x="0" y="10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0" name="Freeform 143">
                <a:extLst>
                  <a:ext uri="{FF2B5EF4-FFF2-40B4-BE49-F238E27FC236}">
                    <a16:creationId xmlns:a16="http://schemas.microsoft.com/office/drawing/2014/main" id="{056F08B0-542B-42C3-B6E5-B341383BC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1661"/>
                <a:ext cx="49" cy="43"/>
              </a:xfrm>
              <a:custGeom>
                <a:avLst/>
                <a:gdLst>
                  <a:gd name="T0" fmla="*/ 165 w 22"/>
                  <a:gd name="T1" fmla="*/ 205 h 18"/>
                  <a:gd name="T2" fmla="*/ 20 w 22"/>
                  <a:gd name="T3" fmla="*/ 189 h 18"/>
                  <a:gd name="T4" fmla="*/ 80 w 22"/>
                  <a:gd name="T5" fmla="*/ 41 h 18"/>
                  <a:gd name="T6" fmla="*/ 223 w 22"/>
                  <a:gd name="T7" fmla="*/ 41 h 18"/>
                  <a:gd name="T8" fmla="*/ 165 w 22"/>
                  <a:gd name="T9" fmla="*/ 20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5" y="15"/>
                    </a:moveTo>
                    <a:cubicBezTo>
                      <a:pt x="10" y="18"/>
                      <a:pt x="4" y="18"/>
                      <a:pt x="2" y="14"/>
                    </a:cubicBezTo>
                    <a:cubicBezTo>
                      <a:pt x="0" y="11"/>
                      <a:pt x="2" y="6"/>
                      <a:pt x="7" y="3"/>
                    </a:cubicBezTo>
                    <a:cubicBezTo>
                      <a:pt x="12" y="0"/>
                      <a:pt x="18" y="0"/>
                      <a:pt x="20" y="3"/>
                    </a:cubicBezTo>
                    <a:cubicBezTo>
                      <a:pt x="22" y="7"/>
                      <a:pt x="20" y="12"/>
                      <a:pt x="15" y="15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1" name="Freeform 144">
                <a:extLst>
                  <a:ext uri="{FF2B5EF4-FFF2-40B4-BE49-F238E27FC236}">
                    <a16:creationId xmlns:a16="http://schemas.microsoft.com/office/drawing/2014/main" id="{7006F61C-BAA3-451E-A715-DCD462645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666"/>
                <a:ext cx="22" cy="24"/>
              </a:xfrm>
              <a:custGeom>
                <a:avLst/>
                <a:gdLst>
                  <a:gd name="T0" fmla="*/ 97 w 10"/>
                  <a:gd name="T1" fmla="*/ 110 h 10"/>
                  <a:gd name="T2" fmla="*/ 33 w 10"/>
                  <a:gd name="T3" fmla="*/ 127 h 10"/>
                  <a:gd name="T4" fmla="*/ 9 w 10"/>
                  <a:gd name="T5" fmla="*/ 41 h 10"/>
                  <a:gd name="T6" fmla="*/ 73 w 10"/>
                  <a:gd name="T7" fmla="*/ 29 h 10"/>
                  <a:gd name="T8" fmla="*/ 97 w 10"/>
                  <a:gd name="T9" fmla="*/ 11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8"/>
                    </a:moveTo>
                    <a:cubicBezTo>
                      <a:pt x="7" y="10"/>
                      <a:pt x="5" y="10"/>
                      <a:pt x="3" y="9"/>
                    </a:cubicBezTo>
                    <a:cubicBezTo>
                      <a:pt x="1" y="8"/>
                      <a:pt x="0" y="5"/>
                      <a:pt x="1" y="3"/>
                    </a:cubicBezTo>
                    <a:cubicBezTo>
                      <a:pt x="3" y="1"/>
                      <a:pt x="5" y="0"/>
                      <a:pt x="7" y="2"/>
                    </a:cubicBezTo>
                    <a:cubicBezTo>
                      <a:pt x="10" y="3"/>
                      <a:pt x="10" y="6"/>
                      <a:pt x="9" y="8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2" name="Freeform 145">
                <a:extLst>
                  <a:ext uri="{FF2B5EF4-FFF2-40B4-BE49-F238E27FC236}">
                    <a16:creationId xmlns:a16="http://schemas.microsoft.com/office/drawing/2014/main" id="{D4732A6C-ACF7-48BD-9EF3-DFD84E7F7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1671"/>
                <a:ext cx="14" cy="12"/>
              </a:xfrm>
              <a:custGeom>
                <a:avLst/>
                <a:gdLst>
                  <a:gd name="T0" fmla="*/ 65 w 6"/>
                  <a:gd name="T1" fmla="*/ 58 h 5"/>
                  <a:gd name="T2" fmla="*/ 28 w 6"/>
                  <a:gd name="T3" fmla="*/ 58 h 5"/>
                  <a:gd name="T4" fmla="*/ 12 w 6"/>
                  <a:gd name="T5" fmla="*/ 12 h 5"/>
                  <a:gd name="T6" fmla="*/ 49 w 6"/>
                  <a:gd name="T7" fmla="*/ 12 h 5"/>
                  <a:gd name="T8" fmla="*/ 65 w 6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5" y="4"/>
                    </a:moveTo>
                    <a:cubicBezTo>
                      <a:pt x="4" y="5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3" name="Freeform 146">
                <a:extLst>
                  <a:ext uri="{FF2B5EF4-FFF2-40B4-BE49-F238E27FC236}">
                    <a16:creationId xmlns:a16="http://schemas.microsoft.com/office/drawing/2014/main" id="{E6B91644-B09E-4093-877A-C944AAB7A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671"/>
                <a:ext cx="7" cy="5"/>
              </a:xfrm>
              <a:custGeom>
                <a:avLst/>
                <a:gdLst>
                  <a:gd name="T0" fmla="*/ 28 w 3"/>
                  <a:gd name="T1" fmla="*/ 33 h 2"/>
                  <a:gd name="T2" fmla="*/ 12 w 3"/>
                  <a:gd name="T3" fmla="*/ 33 h 2"/>
                  <a:gd name="T4" fmla="*/ 0 w 3"/>
                  <a:gd name="T5" fmla="*/ 0 h 2"/>
                  <a:gd name="T6" fmla="*/ 28 w 3"/>
                  <a:gd name="T7" fmla="*/ 0 h 2"/>
                  <a:gd name="T8" fmla="*/ 28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4" name="Freeform 147">
                <a:extLst>
                  <a:ext uri="{FF2B5EF4-FFF2-40B4-BE49-F238E27FC236}">
                    <a16:creationId xmlns:a16="http://schemas.microsoft.com/office/drawing/2014/main" id="{53E7B407-1E45-4D93-95FB-C7DBBF310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759"/>
                <a:ext cx="78" cy="114"/>
              </a:xfrm>
              <a:custGeom>
                <a:avLst/>
                <a:gdLst>
                  <a:gd name="T0" fmla="*/ 352 w 35"/>
                  <a:gd name="T1" fmla="*/ 271 h 48"/>
                  <a:gd name="T2" fmla="*/ 254 w 35"/>
                  <a:gd name="T3" fmla="*/ 615 h 48"/>
                  <a:gd name="T4" fmla="*/ 36 w 35"/>
                  <a:gd name="T5" fmla="*/ 361 h 48"/>
                  <a:gd name="T6" fmla="*/ 134 w 35"/>
                  <a:gd name="T7" fmla="*/ 29 h 48"/>
                  <a:gd name="T8" fmla="*/ 352 w 35"/>
                  <a:gd name="T9" fmla="*/ 27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8">
                    <a:moveTo>
                      <a:pt x="32" y="20"/>
                    </a:moveTo>
                    <a:cubicBezTo>
                      <a:pt x="35" y="32"/>
                      <a:pt x="31" y="44"/>
                      <a:pt x="23" y="46"/>
                    </a:cubicBezTo>
                    <a:cubicBezTo>
                      <a:pt x="15" y="48"/>
                      <a:pt x="6" y="39"/>
                      <a:pt x="3" y="27"/>
                    </a:cubicBezTo>
                    <a:cubicBezTo>
                      <a:pt x="0" y="15"/>
                      <a:pt x="4" y="4"/>
                      <a:pt x="12" y="2"/>
                    </a:cubicBezTo>
                    <a:cubicBezTo>
                      <a:pt x="20" y="0"/>
                      <a:pt x="29" y="8"/>
                      <a:pt x="32" y="20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5" name="Freeform 148">
                <a:extLst>
                  <a:ext uri="{FF2B5EF4-FFF2-40B4-BE49-F238E27FC236}">
                    <a16:creationId xmlns:a16="http://schemas.microsoft.com/office/drawing/2014/main" id="{0E2E1820-B145-4901-A7A8-17DE0A727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759"/>
                <a:ext cx="78" cy="114"/>
              </a:xfrm>
              <a:custGeom>
                <a:avLst/>
                <a:gdLst>
                  <a:gd name="T0" fmla="*/ 352 w 35"/>
                  <a:gd name="T1" fmla="*/ 271 h 48"/>
                  <a:gd name="T2" fmla="*/ 254 w 35"/>
                  <a:gd name="T3" fmla="*/ 615 h 48"/>
                  <a:gd name="T4" fmla="*/ 36 w 35"/>
                  <a:gd name="T5" fmla="*/ 361 h 48"/>
                  <a:gd name="T6" fmla="*/ 134 w 35"/>
                  <a:gd name="T7" fmla="*/ 29 h 48"/>
                  <a:gd name="T8" fmla="*/ 352 w 35"/>
                  <a:gd name="T9" fmla="*/ 27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48">
                    <a:moveTo>
                      <a:pt x="32" y="20"/>
                    </a:moveTo>
                    <a:cubicBezTo>
                      <a:pt x="35" y="32"/>
                      <a:pt x="31" y="44"/>
                      <a:pt x="23" y="46"/>
                    </a:cubicBezTo>
                    <a:cubicBezTo>
                      <a:pt x="15" y="48"/>
                      <a:pt x="6" y="39"/>
                      <a:pt x="3" y="27"/>
                    </a:cubicBezTo>
                    <a:cubicBezTo>
                      <a:pt x="0" y="15"/>
                      <a:pt x="4" y="4"/>
                      <a:pt x="12" y="2"/>
                    </a:cubicBezTo>
                    <a:cubicBezTo>
                      <a:pt x="20" y="0"/>
                      <a:pt x="29" y="8"/>
                      <a:pt x="32" y="2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6" name="Freeform 149">
                <a:extLst>
                  <a:ext uri="{FF2B5EF4-FFF2-40B4-BE49-F238E27FC236}">
                    <a16:creationId xmlns:a16="http://schemas.microsoft.com/office/drawing/2014/main" id="{603BB08E-E517-4765-9E0A-D8C392151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797"/>
                <a:ext cx="42" cy="74"/>
              </a:xfrm>
              <a:custGeom>
                <a:avLst/>
                <a:gdLst>
                  <a:gd name="T0" fmla="*/ 0 w 19"/>
                  <a:gd name="T1" fmla="*/ 382 h 31"/>
                  <a:gd name="T2" fmla="*/ 117 w 19"/>
                  <a:gd name="T3" fmla="*/ 325 h 31"/>
                  <a:gd name="T4" fmla="*/ 133 w 19"/>
                  <a:gd name="T5" fmla="*/ 0 h 31"/>
                  <a:gd name="T6" fmla="*/ 0 w 19"/>
                  <a:gd name="T7" fmla="*/ 38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1">
                    <a:moveTo>
                      <a:pt x="0" y="28"/>
                    </a:moveTo>
                    <a:cubicBezTo>
                      <a:pt x="0" y="28"/>
                      <a:pt x="7" y="31"/>
                      <a:pt x="11" y="24"/>
                    </a:cubicBezTo>
                    <a:cubicBezTo>
                      <a:pt x="15" y="17"/>
                      <a:pt x="14" y="7"/>
                      <a:pt x="12" y="0"/>
                    </a:cubicBezTo>
                    <a:cubicBezTo>
                      <a:pt x="12" y="0"/>
                      <a:pt x="19" y="27"/>
                      <a:pt x="0" y="28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7" name="Freeform 150">
                <a:extLst>
                  <a:ext uri="{FF2B5EF4-FFF2-40B4-BE49-F238E27FC236}">
                    <a16:creationId xmlns:a16="http://schemas.microsoft.com/office/drawing/2014/main" id="{B394AF0B-B69A-419F-B3CA-99F123975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1768"/>
                <a:ext cx="38" cy="53"/>
              </a:xfrm>
              <a:custGeom>
                <a:avLst/>
                <a:gdLst>
                  <a:gd name="T0" fmla="*/ 170 w 17"/>
                  <a:gd name="T1" fmla="*/ 169 h 22"/>
                  <a:gd name="T2" fmla="*/ 65 w 17"/>
                  <a:gd name="T3" fmla="*/ 296 h 22"/>
                  <a:gd name="T4" fmla="*/ 9 w 17"/>
                  <a:gd name="T5" fmla="*/ 128 h 22"/>
                  <a:gd name="T6" fmla="*/ 125 w 17"/>
                  <a:gd name="T7" fmla="*/ 0 h 22"/>
                  <a:gd name="T8" fmla="*/ 170 w 17"/>
                  <a:gd name="T9" fmla="*/ 16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5" y="12"/>
                    </a:moveTo>
                    <a:cubicBezTo>
                      <a:pt x="14" y="18"/>
                      <a:pt x="10" y="22"/>
                      <a:pt x="6" y="21"/>
                    </a:cubicBezTo>
                    <a:cubicBezTo>
                      <a:pt x="2" y="20"/>
                      <a:pt x="0" y="15"/>
                      <a:pt x="1" y="9"/>
                    </a:cubicBezTo>
                    <a:cubicBezTo>
                      <a:pt x="3" y="4"/>
                      <a:pt x="7" y="0"/>
                      <a:pt x="11" y="0"/>
                    </a:cubicBezTo>
                    <a:cubicBezTo>
                      <a:pt x="14" y="1"/>
                      <a:pt x="17" y="7"/>
                      <a:pt x="15" y="12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8" name="Freeform 151">
                <a:extLst>
                  <a:ext uri="{FF2B5EF4-FFF2-40B4-BE49-F238E27FC236}">
                    <a16:creationId xmlns:a16="http://schemas.microsoft.com/office/drawing/2014/main" id="{4446A4E1-26DC-4985-97DB-755AF49C2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768"/>
                <a:ext cx="22" cy="24"/>
              </a:xfrm>
              <a:custGeom>
                <a:avLst/>
                <a:gdLst>
                  <a:gd name="T0" fmla="*/ 97 w 10"/>
                  <a:gd name="T1" fmla="*/ 58 h 10"/>
                  <a:gd name="T2" fmla="*/ 64 w 10"/>
                  <a:gd name="T3" fmla="*/ 127 h 10"/>
                  <a:gd name="T4" fmla="*/ 9 w 10"/>
                  <a:gd name="T5" fmla="*/ 82 h 10"/>
                  <a:gd name="T6" fmla="*/ 44 w 10"/>
                  <a:gd name="T7" fmla="*/ 0 h 10"/>
                  <a:gd name="T8" fmla="*/ 97 w 10"/>
                  <a:gd name="T9" fmla="*/ 5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4"/>
                    </a:moveTo>
                    <a:cubicBezTo>
                      <a:pt x="10" y="6"/>
                      <a:pt x="9" y="8"/>
                      <a:pt x="6" y="9"/>
                    </a:cubicBezTo>
                    <a:cubicBezTo>
                      <a:pt x="4" y="10"/>
                      <a:pt x="1" y="8"/>
                      <a:pt x="1" y="6"/>
                    </a:cubicBezTo>
                    <a:cubicBezTo>
                      <a:pt x="0" y="3"/>
                      <a:pt x="2" y="1"/>
                      <a:pt x="4" y="0"/>
                    </a:cubicBezTo>
                    <a:cubicBezTo>
                      <a:pt x="6" y="0"/>
                      <a:pt x="9" y="1"/>
                      <a:pt x="9" y="4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9" name="Freeform 152">
                <a:extLst>
                  <a:ext uri="{FF2B5EF4-FFF2-40B4-BE49-F238E27FC236}">
                    <a16:creationId xmlns:a16="http://schemas.microsoft.com/office/drawing/2014/main" id="{173024BC-BE5C-4AEC-93DA-B0882536C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787"/>
                <a:ext cx="11" cy="12"/>
              </a:xfrm>
              <a:custGeom>
                <a:avLst/>
                <a:gdLst>
                  <a:gd name="T0" fmla="*/ 53 w 5"/>
                  <a:gd name="T1" fmla="*/ 29 h 5"/>
                  <a:gd name="T2" fmla="*/ 33 w 5"/>
                  <a:gd name="T3" fmla="*/ 70 h 5"/>
                  <a:gd name="T4" fmla="*/ 0 w 5"/>
                  <a:gd name="T5" fmla="*/ 41 h 5"/>
                  <a:gd name="T6" fmla="*/ 20 w 5"/>
                  <a:gd name="T7" fmla="*/ 0 h 5"/>
                  <a:gd name="T8" fmla="*/ 53 w 5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3"/>
                      <a:pt x="4" y="5"/>
                      <a:pt x="3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0" name="Freeform 153">
                <a:extLst>
                  <a:ext uri="{FF2B5EF4-FFF2-40B4-BE49-F238E27FC236}">
                    <a16:creationId xmlns:a16="http://schemas.microsoft.com/office/drawing/2014/main" id="{19AABC4A-A35D-49EC-9663-5D1A0D265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1785"/>
                <a:ext cx="5" cy="7"/>
              </a:xfrm>
              <a:custGeom>
                <a:avLst/>
                <a:gdLst>
                  <a:gd name="T0" fmla="*/ 33 w 2"/>
                  <a:gd name="T1" fmla="*/ 12 h 3"/>
                  <a:gd name="T2" fmla="*/ 20 w 2"/>
                  <a:gd name="T3" fmla="*/ 37 h 3"/>
                  <a:gd name="T4" fmla="*/ 0 w 2"/>
                  <a:gd name="T5" fmla="*/ 28 h 3"/>
                  <a:gd name="T6" fmla="*/ 20 w 2"/>
                  <a:gd name="T7" fmla="*/ 0 h 3"/>
                  <a:gd name="T8" fmla="*/ 33 w 2"/>
                  <a:gd name="T9" fmla="*/ 1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1" name="Freeform 154">
                <a:extLst>
                  <a:ext uri="{FF2B5EF4-FFF2-40B4-BE49-F238E27FC236}">
                    <a16:creationId xmlns:a16="http://schemas.microsoft.com/office/drawing/2014/main" id="{CB25C82E-D476-43AF-8D45-583BE2E9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640"/>
                <a:ext cx="83" cy="114"/>
              </a:xfrm>
              <a:custGeom>
                <a:avLst/>
                <a:gdLst>
                  <a:gd name="T0" fmla="*/ 363 w 37"/>
                  <a:gd name="T1" fmla="*/ 226 h 48"/>
                  <a:gd name="T2" fmla="*/ 328 w 37"/>
                  <a:gd name="T3" fmla="*/ 591 h 48"/>
                  <a:gd name="T4" fmla="*/ 56 w 37"/>
                  <a:gd name="T5" fmla="*/ 401 h 48"/>
                  <a:gd name="T6" fmla="*/ 90 w 37"/>
                  <a:gd name="T7" fmla="*/ 57 h 48"/>
                  <a:gd name="T8" fmla="*/ 363 w 37"/>
                  <a:gd name="T9" fmla="*/ 22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8">
                    <a:moveTo>
                      <a:pt x="32" y="17"/>
                    </a:moveTo>
                    <a:cubicBezTo>
                      <a:pt x="37" y="28"/>
                      <a:pt x="36" y="40"/>
                      <a:pt x="29" y="44"/>
                    </a:cubicBezTo>
                    <a:cubicBezTo>
                      <a:pt x="22" y="48"/>
                      <a:pt x="11" y="42"/>
                      <a:pt x="5" y="30"/>
                    </a:cubicBezTo>
                    <a:cubicBezTo>
                      <a:pt x="0" y="19"/>
                      <a:pt x="1" y="7"/>
                      <a:pt x="8" y="4"/>
                    </a:cubicBezTo>
                    <a:cubicBezTo>
                      <a:pt x="15" y="0"/>
                      <a:pt x="26" y="6"/>
                      <a:pt x="32" y="17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2" name="Freeform 155">
                <a:extLst>
                  <a:ext uri="{FF2B5EF4-FFF2-40B4-BE49-F238E27FC236}">
                    <a16:creationId xmlns:a16="http://schemas.microsoft.com/office/drawing/2014/main" id="{C3F4DEDD-283E-41BD-A4B4-6873CAE91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640"/>
                <a:ext cx="83" cy="114"/>
              </a:xfrm>
              <a:custGeom>
                <a:avLst/>
                <a:gdLst>
                  <a:gd name="T0" fmla="*/ 363 w 37"/>
                  <a:gd name="T1" fmla="*/ 226 h 48"/>
                  <a:gd name="T2" fmla="*/ 328 w 37"/>
                  <a:gd name="T3" fmla="*/ 591 h 48"/>
                  <a:gd name="T4" fmla="*/ 56 w 37"/>
                  <a:gd name="T5" fmla="*/ 401 h 48"/>
                  <a:gd name="T6" fmla="*/ 90 w 37"/>
                  <a:gd name="T7" fmla="*/ 57 h 48"/>
                  <a:gd name="T8" fmla="*/ 363 w 37"/>
                  <a:gd name="T9" fmla="*/ 226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48">
                    <a:moveTo>
                      <a:pt x="32" y="17"/>
                    </a:moveTo>
                    <a:cubicBezTo>
                      <a:pt x="37" y="28"/>
                      <a:pt x="36" y="40"/>
                      <a:pt x="29" y="44"/>
                    </a:cubicBezTo>
                    <a:cubicBezTo>
                      <a:pt x="22" y="48"/>
                      <a:pt x="11" y="42"/>
                      <a:pt x="5" y="30"/>
                    </a:cubicBezTo>
                    <a:cubicBezTo>
                      <a:pt x="0" y="19"/>
                      <a:pt x="1" y="7"/>
                      <a:pt x="8" y="4"/>
                    </a:cubicBezTo>
                    <a:cubicBezTo>
                      <a:pt x="15" y="0"/>
                      <a:pt x="26" y="6"/>
                      <a:pt x="32" y="17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3" name="Freeform 156">
                <a:extLst>
                  <a:ext uri="{FF2B5EF4-FFF2-40B4-BE49-F238E27FC236}">
                    <a16:creationId xmlns:a16="http://schemas.microsoft.com/office/drawing/2014/main" id="{CA2ECDCF-FF93-4510-AA24-5B90CBEEB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671"/>
                <a:ext cx="43" cy="74"/>
              </a:xfrm>
              <a:custGeom>
                <a:avLst/>
                <a:gdLst>
                  <a:gd name="T0" fmla="*/ 0 w 19"/>
                  <a:gd name="T1" fmla="*/ 411 h 31"/>
                  <a:gd name="T2" fmla="*/ 129 w 19"/>
                  <a:gd name="T3" fmla="*/ 325 h 31"/>
                  <a:gd name="T4" fmla="*/ 72 w 19"/>
                  <a:gd name="T5" fmla="*/ 0 h 31"/>
                  <a:gd name="T6" fmla="*/ 0 w 19"/>
                  <a:gd name="T7" fmla="*/ 41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1">
                    <a:moveTo>
                      <a:pt x="0" y="30"/>
                    </a:moveTo>
                    <a:cubicBezTo>
                      <a:pt x="0" y="30"/>
                      <a:pt x="8" y="31"/>
                      <a:pt x="11" y="24"/>
                    </a:cubicBezTo>
                    <a:cubicBezTo>
                      <a:pt x="13" y="17"/>
                      <a:pt x="10" y="7"/>
                      <a:pt x="6" y="0"/>
                    </a:cubicBezTo>
                    <a:cubicBezTo>
                      <a:pt x="6" y="0"/>
                      <a:pt x="19" y="25"/>
                      <a:pt x="0" y="30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4" name="Freeform 157">
                <a:extLst>
                  <a:ext uri="{FF2B5EF4-FFF2-40B4-BE49-F238E27FC236}">
                    <a16:creationId xmlns:a16="http://schemas.microsoft.com/office/drawing/2014/main" id="{B1C47AE6-DCB6-4E8C-BC0A-71D41A1A6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654"/>
                <a:ext cx="34" cy="50"/>
              </a:xfrm>
              <a:custGeom>
                <a:avLst/>
                <a:gdLst>
                  <a:gd name="T0" fmla="*/ 175 w 15"/>
                  <a:gd name="T1" fmla="*/ 136 h 21"/>
                  <a:gd name="T2" fmla="*/ 93 w 15"/>
                  <a:gd name="T3" fmla="*/ 283 h 21"/>
                  <a:gd name="T4" fmla="*/ 0 w 15"/>
                  <a:gd name="T5" fmla="*/ 148 h 21"/>
                  <a:gd name="T6" fmla="*/ 82 w 15"/>
                  <a:gd name="T7" fmla="*/ 0 h 21"/>
                  <a:gd name="T8" fmla="*/ 175 w 15"/>
                  <a:gd name="T9" fmla="*/ 13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5" y="10"/>
                    </a:moveTo>
                    <a:cubicBezTo>
                      <a:pt x="15" y="16"/>
                      <a:pt x="12" y="21"/>
                      <a:pt x="8" y="21"/>
                    </a:cubicBezTo>
                    <a:cubicBezTo>
                      <a:pt x="4" y="21"/>
                      <a:pt x="1" y="16"/>
                      <a:pt x="0" y="11"/>
                    </a:cubicBezTo>
                    <a:cubicBezTo>
                      <a:pt x="0" y="5"/>
                      <a:pt x="3" y="0"/>
                      <a:pt x="7" y="0"/>
                    </a:cubicBezTo>
                    <a:cubicBezTo>
                      <a:pt x="11" y="0"/>
                      <a:pt x="15" y="4"/>
                      <a:pt x="15" y="10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5" name="Freeform 158">
                <a:extLst>
                  <a:ext uri="{FF2B5EF4-FFF2-40B4-BE49-F238E27FC236}">
                    <a16:creationId xmlns:a16="http://schemas.microsoft.com/office/drawing/2014/main" id="{5F331EC4-C6C9-42E2-B20D-38E3079CB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650"/>
                <a:ext cx="23" cy="26"/>
              </a:xfrm>
              <a:custGeom>
                <a:avLst/>
                <a:gdLst>
                  <a:gd name="T0" fmla="*/ 110 w 10"/>
                  <a:gd name="T1" fmla="*/ 50 h 11"/>
                  <a:gd name="T2" fmla="*/ 85 w 10"/>
                  <a:gd name="T3" fmla="*/ 135 h 11"/>
                  <a:gd name="T4" fmla="*/ 12 w 10"/>
                  <a:gd name="T5" fmla="*/ 106 h 11"/>
                  <a:gd name="T6" fmla="*/ 37 w 10"/>
                  <a:gd name="T7" fmla="*/ 28 h 11"/>
                  <a:gd name="T8" fmla="*/ 110 w 10"/>
                  <a:gd name="T9" fmla="*/ 5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9" y="4"/>
                    </a:moveTo>
                    <a:cubicBezTo>
                      <a:pt x="10" y="6"/>
                      <a:pt x="9" y="8"/>
                      <a:pt x="7" y="10"/>
                    </a:cubicBezTo>
                    <a:cubicBezTo>
                      <a:pt x="5" y="11"/>
                      <a:pt x="2" y="10"/>
                      <a:pt x="1" y="8"/>
                    </a:cubicBezTo>
                    <a:cubicBezTo>
                      <a:pt x="0" y="5"/>
                      <a:pt x="0" y="3"/>
                      <a:pt x="3" y="2"/>
                    </a:cubicBezTo>
                    <a:cubicBezTo>
                      <a:pt x="5" y="0"/>
                      <a:pt x="8" y="1"/>
                      <a:pt x="9" y="4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6" name="Freeform 159">
                <a:extLst>
                  <a:ext uri="{FF2B5EF4-FFF2-40B4-BE49-F238E27FC236}">
                    <a16:creationId xmlns:a16="http://schemas.microsoft.com/office/drawing/2014/main" id="{311306F9-79B2-47BB-BC2E-E398A90F2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673"/>
                <a:ext cx="11" cy="15"/>
              </a:xfrm>
              <a:custGeom>
                <a:avLst/>
                <a:gdLst>
                  <a:gd name="T0" fmla="*/ 53 w 5"/>
                  <a:gd name="T1" fmla="*/ 33 h 6"/>
                  <a:gd name="T2" fmla="*/ 44 w 5"/>
                  <a:gd name="T3" fmla="*/ 83 h 6"/>
                  <a:gd name="T4" fmla="*/ 9 w 5"/>
                  <a:gd name="T5" fmla="*/ 63 h 6"/>
                  <a:gd name="T6" fmla="*/ 20 w 5"/>
                  <a:gd name="T7" fmla="*/ 20 h 6"/>
                  <a:gd name="T8" fmla="*/ 53 w 5"/>
                  <a:gd name="T9" fmla="*/ 3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5" y="3"/>
                      <a:pt x="5" y="4"/>
                      <a:pt x="4" y="5"/>
                    </a:cubicBezTo>
                    <a:cubicBezTo>
                      <a:pt x="3" y="6"/>
                      <a:pt x="1" y="5"/>
                      <a:pt x="1" y="4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7" name="Freeform 160">
                <a:extLst>
                  <a:ext uri="{FF2B5EF4-FFF2-40B4-BE49-F238E27FC236}">
                    <a16:creationId xmlns:a16="http://schemas.microsoft.com/office/drawing/2014/main" id="{A6F47D45-203E-4319-AEED-CF5490A62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673"/>
                <a:ext cx="4" cy="5"/>
              </a:xfrm>
              <a:custGeom>
                <a:avLst/>
                <a:gdLst>
                  <a:gd name="T0" fmla="*/ 16 w 2"/>
                  <a:gd name="T1" fmla="*/ 20 h 2"/>
                  <a:gd name="T2" fmla="*/ 8 w 2"/>
                  <a:gd name="T3" fmla="*/ 33 h 2"/>
                  <a:gd name="T4" fmla="*/ 0 w 2"/>
                  <a:gd name="T5" fmla="*/ 33 h 2"/>
                  <a:gd name="T6" fmla="*/ 0 w 2"/>
                  <a:gd name="T7" fmla="*/ 0 h 2"/>
                  <a:gd name="T8" fmla="*/ 16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8" name="Freeform 161">
                <a:extLst>
                  <a:ext uri="{FF2B5EF4-FFF2-40B4-BE49-F238E27FC236}">
                    <a16:creationId xmlns:a16="http://schemas.microsoft.com/office/drawing/2014/main" id="{AF0A2E22-1D0D-49C7-9B54-C1FED14BD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046"/>
                <a:ext cx="71" cy="112"/>
              </a:xfrm>
              <a:custGeom>
                <a:avLst/>
                <a:gdLst>
                  <a:gd name="T0" fmla="*/ 339 w 32"/>
                  <a:gd name="T1" fmla="*/ 284 h 47"/>
                  <a:gd name="T2" fmla="*/ 206 w 32"/>
                  <a:gd name="T3" fmla="*/ 624 h 47"/>
                  <a:gd name="T4" fmla="*/ 9 w 32"/>
                  <a:gd name="T5" fmla="*/ 353 h 47"/>
                  <a:gd name="T6" fmla="*/ 142 w 32"/>
                  <a:gd name="T7" fmla="*/ 12 h 47"/>
                  <a:gd name="T8" fmla="*/ 339 w 32"/>
                  <a:gd name="T9" fmla="*/ 28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31" y="21"/>
                    </a:moveTo>
                    <a:cubicBezTo>
                      <a:pt x="32" y="34"/>
                      <a:pt x="27" y="45"/>
                      <a:pt x="19" y="46"/>
                    </a:cubicBezTo>
                    <a:cubicBezTo>
                      <a:pt x="11" y="47"/>
                      <a:pt x="3" y="38"/>
                      <a:pt x="1" y="26"/>
                    </a:cubicBezTo>
                    <a:cubicBezTo>
                      <a:pt x="0" y="13"/>
                      <a:pt x="5" y="2"/>
                      <a:pt x="13" y="1"/>
                    </a:cubicBezTo>
                    <a:cubicBezTo>
                      <a:pt x="21" y="0"/>
                      <a:pt x="29" y="9"/>
                      <a:pt x="31" y="21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9" name="Freeform 162">
                <a:extLst>
                  <a:ext uri="{FF2B5EF4-FFF2-40B4-BE49-F238E27FC236}">
                    <a16:creationId xmlns:a16="http://schemas.microsoft.com/office/drawing/2014/main" id="{902B0557-E70E-4647-B7C9-51E2ADC49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046"/>
                <a:ext cx="71" cy="112"/>
              </a:xfrm>
              <a:custGeom>
                <a:avLst/>
                <a:gdLst>
                  <a:gd name="T0" fmla="*/ 339 w 32"/>
                  <a:gd name="T1" fmla="*/ 284 h 47"/>
                  <a:gd name="T2" fmla="*/ 206 w 32"/>
                  <a:gd name="T3" fmla="*/ 624 h 47"/>
                  <a:gd name="T4" fmla="*/ 9 w 32"/>
                  <a:gd name="T5" fmla="*/ 353 h 47"/>
                  <a:gd name="T6" fmla="*/ 142 w 32"/>
                  <a:gd name="T7" fmla="*/ 12 h 47"/>
                  <a:gd name="T8" fmla="*/ 339 w 32"/>
                  <a:gd name="T9" fmla="*/ 28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31" y="21"/>
                    </a:moveTo>
                    <a:cubicBezTo>
                      <a:pt x="32" y="34"/>
                      <a:pt x="27" y="45"/>
                      <a:pt x="19" y="46"/>
                    </a:cubicBezTo>
                    <a:cubicBezTo>
                      <a:pt x="11" y="47"/>
                      <a:pt x="3" y="38"/>
                      <a:pt x="1" y="26"/>
                    </a:cubicBezTo>
                    <a:cubicBezTo>
                      <a:pt x="0" y="13"/>
                      <a:pt x="5" y="2"/>
                      <a:pt x="13" y="1"/>
                    </a:cubicBezTo>
                    <a:cubicBezTo>
                      <a:pt x="21" y="0"/>
                      <a:pt x="29" y="9"/>
                      <a:pt x="31" y="2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0" name="Freeform 163">
                <a:extLst>
                  <a:ext uri="{FF2B5EF4-FFF2-40B4-BE49-F238E27FC236}">
                    <a16:creationId xmlns:a16="http://schemas.microsoft.com/office/drawing/2014/main" id="{332C2A7F-115C-4A83-A5F0-DF2B8D254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087"/>
                <a:ext cx="42" cy="71"/>
              </a:xfrm>
              <a:custGeom>
                <a:avLst/>
                <a:gdLst>
                  <a:gd name="T0" fmla="*/ 0 w 19"/>
                  <a:gd name="T1" fmla="*/ 348 h 30"/>
                  <a:gd name="T2" fmla="*/ 133 w 19"/>
                  <a:gd name="T3" fmla="*/ 320 h 30"/>
                  <a:gd name="T4" fmla="*/ 161 w 19"/>
                  <a:gd name="T5" fmla="*/ 0 h 30"/>
                  <a:gd name="T6" fmla="*/ 0 w 19"/>
                  <a:gd name="T7" fmla="*/ 34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0">
                    <a:moveTo>
                      <a:pt x="0" y="26"/>
                    </a:moveTo>
                    <a:cubicBezTo>
                      <a:pt x="0" y="26"/>
                      <a:pt x="7" y="30"/>
                      <a:pt x="12" y="24"/>
                    </a:cubicBezTo>
                    <a:cubicBezTo>
                      <a:pt x="17" y="18"/>
                      <a:pt x="17" y="7"/>
                      <a:pt x="15" y="0"/>
                    </a:cubicBezTo>
                    <a:cubicBezTo>
                      <a:pt x="15" y="0"/>
                      <a:pt x="19" y="27"/>
                      <a:pt x="0" y="26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1" name="Freeform 164">
                <a:extLst>
                  <a:ext uri="{FF2B5EF4-FFF2-40B4-BE49-F238E27FC236}">
                    <a16:creationId xmlns:a16="http://schemas.microsoft.com/office/drawing/2014/main" id="{A9664CF1-FDA8-4022-ADCE-A350A4A7B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053"/>
                <a:ext cx="37" cy="53"/>
              </a:xfrm>
              <a:custGeom>
                <a:avLst/>
                <a:gdLst>
                  <a:gd name="T0" fmla="*/ 165 w 17"/>
                  <a:gd name="T1" fmla="*/ 181 h 22"/>
                  <a:gd name="T2" fmla="*/ 61 w 17"/>
                  <a:gd name="T3" fmla="*/ 296 h 22"/>
                  <a:gd name="T4" fmla="*/ 20 w 17"/>
                  <a:gd name="T5" fmla="*/ 128 h 22"/>
                  <a:gd name="T6" fmla="*/ 124 w 17"/>
                  <a:gd name="T7" fmla="*/ 12 h 22"/>
                  <a:gd name="T8" fmla="*/ 165 w 17"/>
                  <a:gd name="T9" fmla="*/ 181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16" y="13"/>
                    </a:moveTo>
                    <a:cubicBezTo>
                      <a:pt x="14" y="19"/>
                      <a:pt x="9" y="22"/>
                      <a:pt x="6" y="21"/>
                    </a:cubicBezTo>
                    <a:cubicBezTo>
                      <a:pt x="2" y="20"/>
                      <a:pt x="0" y="14"/>
                      <a:pt x="2" y="9"/>
                    </a:cubicBezTo>
                    <a:cubicBezTo>
                      <a:pt x="4" y="3"/>
                      <a:pt x="8" y="0"/>
                      <a:pt x="12" y="1"/>
                    </a:cubicBezTo>
                    <a:cubicBezTo>
                      <a:pt x="16" y="2"/>
                      <a:pt x="17" y="8"/>
                      <a:pt x="16" y="13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2" name="Freeform 165">
                <a:extLst>
                  <a:ext uri="{FF2B5EF4-FFF2-40B4-BE49-F238E27FC236}">
                    <a16:creationId xmlns:a16="http://schemas.microsoft.com/office/drawing/2014/main" id="{96EC2163-C002-407A-9ADD-9671F81B5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053"/>
                <a:ext cx="23" cy="24"/>
              </a:xfrm>
              <a:custGeom>
                <a:avLst/>
                <a:gdLst>
                  <a:gd name="T0" fmla="*/ 122 w 10"/>
                  <a:gd name="T1" fmla="*/ 70 h 10"/>
                  <a:gd name="T2" fmla="*/ 74 w 10"/>
                  <a:gd name="T3" fmla="*/ 139 h 10"/>
                  <a:gd name="T4" fmla="*/ 12 w 10"/>
                  <a:gd name="T5" fmla="*/ 82 h 10"/>
                  <a:gd name="T6" fmla="*/ 64 w 10"/>
                  <a:gd name="T7" fmla="*/ 12 h 10"/>
                  <a:gd name="T8" fmla="*/ 122 w 10"/>
                  <a:gd name="T9" fmla="*/ 7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5"/>
                    </a:moveTo>
                    <a:cubicBezTo>
                      <a:pt x="10" y="7"/>
                      <a:pt x="8" y="9"/>
                      <a:pt x="6" y="10"/>
                    </a:cubicBezTo>
                    <a:cubicBezTo>
                      <a:pt x="3" y="10"/>
                      <a:pt x="1" y="8"/>
                      <a:pt x="1" y="6"/>
                    </a:cubicBezTo>
                    <a:cubicBezTo>
                      <a:pt x="0" y="3"/>
                      <a:pt x="2" y="1"/>
                      <a:pt x="5" y="1"/>
                    </a:cubicBezTo>
                    <a:cubicBezTo>
                      <a:pt x="7" y="0"/>
                      <a:pt x="9" y="2"/>
                      <a:pt x="10" y="5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3" name="Freeform 166">
                <a:extLst>
                  <a:ext uri="{FF2B5EF4-FFF2-40B4-BE49-F238E27FC236}">
                    <a16:creationId xmlns:a16="http://schemas.microsoft.com/office/drawing/2014/main" id="{0487BB8B-BCEB-47BA-A825-0C9D51526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073"/>
                <a:ext cx="9" cy="11"/>
              </a:xfrm>
              <a:custGeom>
                <a:avLst/>
                <a:gdLst>
                  <a:gd name="T0" fmla="*/ 45 w 4"/>
                  <a:gd name="T1" fmla="*/ 20 h 5"/>
                  <a:gd name="T2" fmla="*/ 25 w 4"/>
                  <a:gd name="T3" fmla="*/ 53 h 5"/>
                  <a:gd name="T4" fmla="*/ 0 w 4"/>
                  <a:gd name="T5" fmla="*/ 33 h 5"/>
                  <a:gd name="T6" fmla="*/ 25 w 4"/>
                  <a:gd name="T7" fmla="*/ 0 h 5"/>
                  <a:gd name="T8" fmla="*/ 45 w 4"/>
                  <a:gd name="T9" fmla="*/ 2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4" name="Freeform 167">
                <a:extLst>
                  <a:ext uri="{FF2B5EF4-FFF2-40B4-BE49-F238E27FC236}">
                    <a16:creationId xmlns:a16="http://schemas.microsoft.com/office/drawing/2014/main" id="{B0D80026-3DA1-4FAE-8760-9BD9A1CA5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070"/>
                <a:ext cx="4" cy="7"/>
              </a:xfrm>
              <a:custGeom>
                <a:avLst/>
                <a:gdLst>
                  <a:gd name="T0" fmla="*/ 16 w 2"/>
                  <a:gd name="T1" fmla="*/ 12 h 3"/>
                  <a:gd name="T2" fmla="*/ 8 w 2"/>
                  <a:gd name="T3" fmla="*/ 37 h 3"/>
                  <a:gd name="T4" fmla="*/ 0 w 2"/>
                  <a:gd name="T5" fmla="*/ 28 h 3"/>
                  <a:gd name="T6" fmla="*/ 8 w 2"/>
                  <a:gd name="T7" fmla="*/ 0 h 3"/>
                  <a:gd name="T8" fmla="*/ 16 w 2"/>
                  <a:gd name="T9" fmla="*/ 1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5" name="Freeform 168">
                <a:extLst>
                  <a:ext uri="{FF2B5EF4-FFF2-40B4-BE49-F238E27FC236}">
                    <a16:creationId xmlns:a16="http://schemas.microsoft.com/office/drawing/2014/main" id="{6956DA29-5914-41E3-A58E-9F759E9D5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994"/>
                <a:ext cx="71" cy="112"/>
              </a:xfrm>
              <a:custGeom>
                <a:avLst/>
                <a:gdLst>
                  <a:gd name="T0" fmla="*/ 339 w 32"/>
                  <a:gd name="T1" fmla="*/ 284 h 47"/>
                  <a:gd name="T2" fmla="*/ 206 w 32"/>
                  <a:gd name="T3" fmla="*/ 624 h 47"/>
                  <a:gd name="T4" fmla="*/ 20 w 32"/>
                  <a:gd name="T5" fmla="*/ 341 h 47"/>
                  <a:gd name="T6" fmla="*/ 142 w 32"/>
                  <a:gd name="T7" fmla="*/ 12 h 47"/>
                  <a:gd name="T8" fmla="*/ 339 w 32"/>
                  <a:gd name="T9" fmla="*/ 28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31" y="21"/>
                    </a:moveTo>
                    <a:cubicBezTo>
                      <a:pt x="32" y="34"/>
                      <a:pt x="27" y="45"/>
                      <a:pt x="19" y="46"/>
                    </a:cubicBezTo>
                    <a:cubicBezTo>
                      <a:pt x="11" y="47"/>
                      <a:pt x="3" y="38"/>
                      <a:pt x="2" y="25"/>
                    </a:cubicBezTo>
                    <a:cubicBezTo>
                      <a:pt x="0" y="13"/>
                      <a:pt x="5" y="2"/>
                      <a:pt x="13" y="1"/>
                    </a:cubicBezTo>
                    <a:cubicBezTo>
                      <a:pt x="21" y="0"/>
                      <a:pt x="29" y="9"/>
                      <a:pt x="31" y="21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6" name="Freeform 169">
                <a:extLst>
                  <a:ext uri="{FF2B5EF4-FFF2-40B4-BE49-F238E27FC236}">
                    <a16:creationId xmlns:a16="http://schemas.microsoft.com/office/drawing/2014/main" id="{54733E12-ABFF-4CEA-9C89-6863564BB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994"/>
                <a:ext cx="71" cy="112"/>
              </a:xfrm>
              <a:custGeom>
                <a:avLst/>
                <a:gdLst>
                  <a:gd name="T0" fmla="*/ 339 w 32"/>
                  <a:gd name="T1" fmla="*/ 284 h 47"/>
                  <a:gd name="T2" fmla="*/ 206 w 32"/>
                  <a:gd name="T3" fmla="*/ 624 h 47"/>
                  <a:gd name="T4" fmla="*/ 20 w 32"/>
                  <a:gd name="T5" fmla="*/ 341 h 47"/>
                  <a:gd name="T6" fmla="*/ 142 w 32"/>
                  <a:gd name="T7" fmla="*/ 12 h 47"/>
                  <a:gd name="T8" fmla="*/ 339 w 32"/>
                  <a:gd name="T9" fmla="*/ 28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31" y="21"/>
                    </a:moveTo>
                    <a:cubicBezTo>
                      <a:pt x="32" y="34"/>
                      <a:pt x="27" y="45"/>
                      <a:pt x="19" y="46"/>
                    </a:cubicBezTo>
                    <a:cubicBezTo>
                      <a:pt x="11" y="47"/>
                      <a:pt x="3" y="38"/>
                      <a:pt x="2" y="25"/>
                    </a:cubicBezTo>
                    <a:cubicBezTo>
                      <a:pt x="0" y="13"/>
                      <a:pt x="5" y="2"/>
                      <a:pt x="13" y="1"/>
                    </a:cubicBezTo>
                    <a:cubicBezTo>
                      <a:pt x="21" y="0"/>
                      <a:pt x="29" y="9"/>
                      <a:pt x="31" y="21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7" name="Freeform 170">
                <a:extLst>
                  <a:ext uri="{FF2B5EF4-FFF2-40B4-BE49-F238E27FC236}">
                    <a16:creationId xmlns:a16="http://schemas.microsoft.com/office/drawing/2014/main" id="{DE45344B-1202-488E-9B3E-0C4C07C07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2" y="2034"/>
                <a:ext cx="40" cy="72"/>
              </a:xfrm>
              <a:custGeom>
                <a:avLst/>
                <a:gdLst>
                  <a:gd name="T0" fmla="*/ 0 w 18"/>
                  <a:gd name="T1" fmla="*/ 358 h 30"/>
                  <a:gd name="T2" fmla="*/ 118 w 18"/>
                  <a:gd name="T3" fmla="*/ 334 h 30"/>
                  <a:gd name="T4" fmla="*/ 153 w 18"/>
                  <a:gd name="T5" fmla="*/ 0 h 30"/>
                  <a:gd name="T6" fmla="*/ 0 w 18"/>
                  <a:gd name="T7" fmla="*/ 358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0">
                    <a:moveTo>
                      <a:pt x="0" y="26"/>
                    </a:moveTo>
                    <a:cubicBezTo>
                      <a:pt x="0" y="26"/>
                      <a:pt x="6" y="30"/>
                      <a:pt x="11" y="24"/>
                    </a:cubicBezTo>
                    <a:cubicBezTo>
                      <a:pt x="16" y="17"/>
                      <a:pt x="16" y="7"/>
                      <a:pt x="14" y="0"/>
                    </a:cubicBezTo>
                    <a:cubicBezTo>
                      <a:pt x="14" y="0"/>
                      <a:pt x="18" y="27"/>
                      <a:pt x="0" y="26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8" name="Freeform 171">
                <a:extLst>
                  <a:ext uri="{FF2B5EF4-FFF2-40B4-BE49-F238E27FC236}">
                    <a16:creationId xmlns:a16="http://schemas.microsoft.com/office/drawing/2014/main" id="{66AA6919-C3BE-4B99-BDE9-C5FDD2883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001"/>
                <a:ext cx="40" cy="52"/>
              </a:xfrm>
              <a:custGeom>
                <a:avLst/>
                <a:gdLst>
                  <a:gd name="T0" fmla="*/ 178 w 18"/>
                  <a:gd name="T1" fmla="*/ 173 h 22"/>
                  <a:gd name="T2" fmla="*/ 64 w 18"/>
                  <a:gd name="T3" fmla="*/ 279 h 22"/>
                  <a:gd name="T4" fmla="*/ 20 w 18"/>
                  <a:gd name="T5" fmla="*/ 118 h 22"/>
                  <a:gd name="T6" fmla="*/ 133 w 18"/>
                  <a:gd name="T7" fmla="*/ 12 h 22"/>
                  <a:gd name="T8" fmla="*/ 178 w 18"/>
                  <a:gd name="T9" fmla="*/ 17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2">
                    <a:moveTo>
                      <a:pt x="16" y="13"/>
                    </a:moveTo>
                    <a:cubicBezTo>
                      <a:pt x="14" y="19"/>
                      <a:pt x="10" y="22"/>
                      <a:pt x="6" y="21"/>
                    </a:cubicBezTo>
                    <a:cubicBezTo>
                      <a:pt x="2" y="20"/>
                      <a:pt x="0" y="14"/>
                      <a:pt x="2" y="9"/>
                    </a:cubicBezTo>
                    <a:cubicBezTo>
                      <a:pt x="4" y="3"/>
                      <a:pt x="8" y="0"/>
                      <a:pt x="12" y="1"/>
                    </a:cubicBezTo>
                    <a:cubicBezTo>
                      <a:pt x="16" y="2"/>
                      <a:pt x="18" y="8"/>
                      <a:pt x="16" y="13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9" name="Freeform 172">
                <a:extLst>
                  <a:ext uri="{FF2B5EF4-FFF2-40B4-BE49-F238E27FC236}">
                    <a16:creationId xmlns:a16="http://schemas.microsoft.com/office/drawing/2014/main" id="{F4D0653E-3CB5-4A83-B829-FFAFC1BE4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001"/>
                <a:ext cx="20" cy="24"/>
              </a:xfrm>
              <a:custGeom>
                <a:avLst/>
                <a:gdLst>
                  <a:gd name="T0" fmla="*/ 98 w 9"/>
                  <a:gd name="T1" fmla="*/ 70 h 10"/>
                  <a:gd name="T2" fmla="*/ 53 w 9"/>
                  <a:gd name="T3" fmla="*/ 139 h 10"/>
                  <a:gd name="T4" fmla="*/ 0 w 9"/>
                  <a:gd name="T5" fmla="*/ 82 h 10"/>
                  <a:gd name="T6" fmla="*/ 44 w 9"/>
                  <a:gd name="T7" fmla="*/ 12 h 10"/>
                  <a:gd name="T8" fmla="*/ 98 w 9"/>
                  <a:gd name="T9" fmla="*/ 7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9" y="5"/>
                    </a:moveTo>
                    <a:cubicBezTo>
                      <a:pt x="9" y="7"/>
                      <a:pt x="7" y="9"/>
                      <a:pt x="5" y="10"/>
                    </a:cubicBezTo>
                    <a:cubicBezTo>
                      <a:pt x="3" y="10"/>
                      <a:pt x="0" y="8"/>
                      <a:pt x="0" y="6"/>
                    </a:cubicBezTo>
                    <a:cubicBezTo>
                      <a:pt x="0" y="3"/>
                      <a:pt x="1" y="1"/>
                      <a:pt x="4" y="1"/>
                    </a:cubicBezTo>
                    <a:cubicBezTo>
                      <a:pt x="6" y="0"/>
                      <a:pt x="8" y="2"/>
                      <a:pt x="9" y="5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0" name="Freeform 173">
                <a:extLst>
                  <a:ext uri="{FF2B5EF4-FFF2-40B4-BE49-F238E27FC236}">
                    <a16:creationId xmlns:a16="http://schemas.microsoft.com/office/drawing/2014/main" id="{2A69E4FD-D44B-4F88-9641-478DF4FDB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4" y="2020"/>
                <a:ext cx="9" cy="12"/>
              </a:xfrm>
              <a:custGeom>
                <a:avLst/>
                <a:gdLst>
                  <a:gd name="T0" fmla="*/ 45 w 4"/>
                  <a:gd name="T1" fmla="*/ 29 h 5"/>
                  <a:gd name="T2" fmla="*/ 25 w 4"/>
                  <a:gd name="T3" fmla="*/ 70 h 5"/>
                  <a:gd name="T4" fmla="*/ 0 w 4"/>
                  <a:gd name="T5" fmla="*/ 41 h 5"/>
                  <a:gd name="T6" fmla="*/ 25 w 4"/>
                  <a:gd name="T7" fmla="*/ 0 h 5"/>
                  <a:gd name="T8" fmla="*/ 45 w 4"/>
                  <a:gd name="T9" fmla="*/ 2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4" y="2"/>
                    </a:moveTo>
                    <a:cubicBezTo>
                      <a:pt x="4" y="3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1" name="Freeform 174">
                <a:extLst>
                  <a:ext uri="{FF2B5EF4-FFF2-40B4-BE49-F238E27FC236}">
                    <a16:creationId xmlns:a16="http://schemas.microsoft.com/office/drawing/2014/main" id="{6C10C380-2CDE-4EF2-B8CD-BCDC5DD61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7" y="2018"/>
                <a:ext cx="4" cy="7"/>
              </a:xfrm>
              <a:custGeom>
                <a:avLst/>
                <a:gdLst>
                  <a:gd name="T0" fmla="*/ 16 w 2"/>
                  <a:gd name="T1" fmla="*/ 12 h 3"/>
                  <a:gd name="T2" fmla="*/ 8 w 2"/>
                  <a:gd name="T3" fmla="*/ 37 h 3"/>
                  <a:gd name="T4" fmla="*/ 0 w 2"/>
                  <a:gd name="T5" fmla="*/ 28 h 3"/>
                  <a:gd name="T6" fmla="*/ 8 w 2"/>
                  <a:gd name="T7" fmla="*/ 0 h 3"/>
                  <a:gd name="T8" fmla="*/ 16 w 2"/>
                  <a:gd name="T9" fmla="*/ 1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2" name="Freeform 175">
                <a:extLst>
                  <a:ext uri="{FF2B5EF4-FFF2-40B4-BE49-F238E27FC236}">
                    <a16:creationId xmlns:a16="http://schemas.microsoft.com/office/drawing/2014/main" id="{AAAEABE6-0A12-40D1-B0CC-3F4460D59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756"/>
                <a:ext cx="85" cy="112"/>
              </a:xfrm>
              <a:custGeom>
                <a:avLst/>
                <a:gdLst>
                  <a:gd name="T0" fmla="*/ 360 w 38"/>
                  <a:gd name="T1" fmla="*/ 217 h 47"/>
                  <a:gd name="T2" fmla="*/ 344 w 38"/>
                  <a:gd name="T3" fmla="*/ 579 h 47"/>
                  <a:gd name="T4" fmla="*/ 81 w 38"/>
                  <a:gd name="T5" fmla="*/ 419 h 47"/>
                  <a:gd name="T6" fmla="*/ 81 w 38"/>
                  <a:gd name="T7" fmla="*/ 57 h 47"/>
                  <a:gd name="T8" fmla="*/ 360 w 38"/>
                  <a:gd name="T9" fmla="*/ 21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7">
                    <a:moveTo>
                      <a:pt x="32" y="16"/>
                    </a:moveTo>
                    <a:cubicBezTo>
                      <a:pt x="38" y="26"/>
                      <a:pt x="38" y="38"/>
                      <a:pt x="31" y="43"/>
                    </a:cubicBezTo>
                    <a:cubicBezTo>
                      <a:pt x="24" y="47"/>
                      <a:pt x="13" y="42"/>
                      <a:pt x="7" y="31"/>
                    </a:cubicBezTo>
                    <a:cubicBezTo>
                      <a:pt x="0" y="21"/>
                      <a:pt x="0" y="9"/>
                      <a:pt x="7" y="4"/>
                    </a:cubicBezTo>
                    <a:cubicBezTo>
                      <a:pt x="14" y="0"/>
                      <a:pt x="25" y="5"/>
                      <a:pt x="32" y="16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3" name="Freeform 176">
                <a:extLst>
                  <a:ext uri="{FF2B5EF4-FFF2-40B4-BE49-F238E27FC236}">
                    <a16:creationId xmlns:a16="http://schemas.microsoft.com/office/drawing/2014/main" id="{2C5BE5A5-6C6C-48A9-A70D-AC6680143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756"/>
                <a:ext cx="85" cy="112"/>
              </a:xfrm>
              <a:custGeom>
                <a:avLst/>
                <a:gdLst>
                  <a:gd name="T0" fmla="*/ 360 w 38"/>
                  <a:gd name="T1" fmla="*/ 217 h 47"/>
                  <a:gd name="T2" fmla="*/ 344 w 38"/>
                  <a:gd name="T3" fmla="*/ 579 h 47"/>
                  <a:gd name="T4" fmla="*/ 81 w 38"/>
                  <a:gd name="T5" fmla="*/ 419 h 47"/>
                  <a:gd name="T6" fmla="*/ 81 w 38"/>
                  <a:gd name="T7" fmla="*/ 57 h 47"/>
                  <a:gd name="T8" fmla="*/ 360 w 38"/>
                  <a:gd name="T9" fmla="*/ 21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47">
                    <a:moveTo>
                      <a:pt x="32" y="16"/>
                    </a:moveTo>
                    <a:cubicBezTo>
                      <a:pt x="38" y="26"/>
                      <a:pt x="38" y="38"/>
                      <a:pt x="31" y="43"/>
                    </a:cubicBezTo>
                    <a:cubicBezTo>
                      <a:pt x="24" y="47"/>
                      <a:pt x="13" y="42"/>
                      <a:pt x="7" y="31"/>
                    </a:cubicBezTo>
                    <a:cubicBezTo>
                      <a:pt x="0" y="21"/>
                      <a:pt x="0" y="9"/>
                      <a:pt x="7" y="4"/>
                    </a:cubicBezTo>
                    <a:cubicBezTo>
                      <a:pt x="14" y="0"/>
                      <a:pt x="25" y="5"/>
                      <a:pt x="32" y="16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4" name="Freeform 177">
                <a:extLst>
                  <a:ext uri="{FF2B5EF4-FFF2-40B4-BE49-F238E27FC236}">
                    <a16:creationId xmlns:a16="http://schemas.microsoft.com/office/drawing/2014/main" id="{C511192A-5A9A-4E3D-A2CE-D481D3F31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785"/>
                <a:ext cx="38" cy="74"/>
              </a:xfrm>
              <a:custGeom>
                <a:avLst/>
                <a:gdLst>
                  <a:gd name="T0" fmla="*/ 0 w 17"/>
                  <a:gd name="T1" fmla="*/ 423 h 31"/>
                  <a:gd name="T2" fmla="*/ 101 w 17"/>
                  <a:gd name="T3" fmla="*/ 325 h 31"/>
                  <a:gd name="T4" fmla="*/ 20 w 17"/>
                  <a:gd name="T5" fmla="*/ 0 h 31"/>
                  <a:gd name="T6" fmla="*/ 0 w 17"/>
                  <a:gd name="T7" fmla="*/ 42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1">
                    <a:moveTo>
                      <a:pt x="0" y="31"/>
                    </a:moveTo>
                    <a:cubicBezTo>
                      <a:pt x="0" y="31"/>
                      <a:pt x="7" y="31"/>
                      <a:pt x="9" y="24"/>
                    </a:cubicBezTo>
                    <a:cubicBezTo>
                      <a:pt x="11" y="16"/>
                      <a:pt x="7" y="6"/>
                      <a:pt x="2" y="0"/>
                    </a:cubicBezTo>
                    <a:cubicBezTo>
                      <a:pt x="2" y="0"/>
                      <a:pt x="17" y="24"/>
                      <a:pt x="0" y="31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5" name="Freeform 178">
                <a:extLst>
                  <a:ext uri="{FF2B5EF4-FFF2-40B4-BE49-F238E27FC236}">
                    <a16:creationId xmlns:a16="http://schemas.microsoft.com/office/drawing/2014/main" id="{87D19FE9-5B30-4334-AAA2-3CD1DBF16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1771"/>
                <a:ext cx="33" cy="52"/>
              </a:xfrm>
              <a:custGeom>
                <a:avLst/>
                <a:gdLst>
                  <a:gd name="T0" fmla="*/ 161 w 15"/>
                  <a:gd name="T1" fmla="*/ 135 h 22"/>
                  <a:gd name="T2" fmla="*/ 97 w 15"/>
                  <a:gd name="T3" fmla="*/ 279 h 22"/>
                  <a:gd name="T4" fmla="*/ 0 w 15"/>
                  <a:gd name="T5" fmla="*/ 156 h 22"/>
                  <a:gd name="T6" fmla="*/ 64 w 15"/>
                  <a:gd name="T7" fmla="*/ 0 h 22"/>
                  <a:gd name="T8" fmla="*/ 161 w 15"/>
                  <a:gd name="T9" fmla="*/ 13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15" y="10"/>
                    </a:moveTo>
                    <a:cubicBezTo>
                      <a:pt x="15" y="16"/>
                      <a:pt x="13" y="21"/>
                      <a:pt x="9" y="21"/>
                    </a:cubicBezTo>
                    <a:cubicBezTo>
                      <a:pt x="5" y="22"/>
                      <a:pt x="1" y="17"/>
                      <a:pt x="0" y="12"/>
                    </a:cubicBezTo>
                    <a:cubicBezTo>
                      <a:pt x="0" y="6"/>
                      <a:pt x="2" y="1"/>
                      <a:pt x="6" y="0"/>
                    </a:cubicBezTo>
                    <a:cubicBezTo>
                      <a:pt x="10" y="0"/>
                      <a:pt x="14" y="4"/>
                      <a:pt x="15" y="10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6" name="Freeform 179">
                <a:extLst>
                  <a:ext uri="{FF2B5EF4-FFF2-40B4-BE49-F238E27FC236}">
                    <a16:creationId xmlns:a16="http://schemas.microsoft.com/office/drawing/2014/main" id="{B8198D62-6716-4AD4-B1DE-E0E83A5AB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1768"/>
                <a:ext cx="22" cy="24"/>
              </a:xfrm>
              <a:custGeom>
                <a:avLst/>
                <a:gdLst>
                  <a:gd name="T0" fmla="*/ 97 w 10"/>
                  <a:gd name="T1" fmla="*/ 29 h 10"/>
                  <a:gd name="T2" fmla="*/ 88 w 10"/>
                  <a:gd name="T3" fmla="*/ 127 h 10"/>
                  <a:gd name="T4" fmla="*/ 9 w 10"/>
                  <a:gd name="T5" fmla="*/ 98 h 10"/>
                  <a:gd name="T6" fmla="*/ 33 w 10"/>
                  <a:gd name="T7" fmla="*/ 12 h 10"/>
                  <a:gd name="T8" fmla="*/ 97 w 10"/>
                  <a:gd name="T9" fmla="*/ 2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2"/>
                    </a:moveTo>
                    <a:cubicBezTo>
                      <a:pt x="10" y="5"/>
                      <a:pt x="10" y="7"/>
                      <a:pt x="8" y="9"/>
                    </a:cubicBezTo>
                    <a:cubicBezTo>
                      <a:pt x="5" y="10"/>
                      <a:pt x="3" y="9"/>
                      <a:pt x="1" y="7"/>
                    </a:cubicBezTo>
                    <a:cubicBezTo>
                      <a:pt x="0" y="5"/>
                      <a:pt x="1" y="2"/>
                      <a:pt x="3" y="1"/>
                    </a:cubicBezTo>
                    <a:cubicBezTo>
                      <a:pt x="5" y="0"/>
                      <a:pt x="8" y="0"/>
                      <a:pt x="9" y="2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7" name="Freeform 180">
                <a:extLst>
                  <a:ext uri="{FF2B5EF4-FFF2-40B4-BE49-F238E27FC236}">
                    <a16:creationId xmlns:a16="http://schemas.microsoft.com/office/drawing/2014/main" id="{40425CD7-55FB-4FEF-9B86-7A88AFB0C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792"/>
                <a:ext cx="11" cy="12"/>
              </a:xfrm>
              <a:custGeom>
                <a:avLst/>
                <a:gdLst>
                  <a:gd name="T0" fmla="*/ 53 w 5"/>
                  <a:gd name="T1" fmla="*/ 12 h 5"/>
                  <a:gd name="T2" fmla="*/ 44 w 5"/>
                  <a:gd name="T3" fmla="*/ 70 h 5"/>
                  <a:gd name="T4" fmla="*/ 9 w 5"/>
                  <a:gd name="T5" fmla="*/ 58 h 5"/>
                  <a:gd name="T6" fmla="*/ 20 w 5"/>
                  <a:gd name="T7" fmla="*/ 12 h 5"/>
                  <a:gd name="T8" fmla="*/ 53 w 5"/>
                  <a:gd name="T9" fmla="*/ 1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5" y="3"/>
                      <a:pt x="5" y="4"/>
                      <a:pt x="4" y="5"/>
                    </a:cubicBezTo>
                    <a:cubicBezTo>
                      <a:pt x="3" y="5"/>
                      <a:pt x="1" y="5"/>
                      <a:pt x="1" y="4"/>
                    </a:cubicBez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4" y="0"/>
                      <a:pt x="5" y="1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8" name="Freeform 181">
                <a:extLst>
                  <a:ext uri="{FF2B5EF4-FFF2-40B4-BE49-F238E27FC236}">
                    <a16:creationId xmlns:a16="http://schemas.microsoft.com/office/drawing/2014/main" id="{7DE970F0-BD8F-4296-B0F6-E61D31AFE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9" y="1790"/>
                <a:ext cx="4" cy="7"/>
              </a:xfrm>
              <a:custGeom>
                <a:avLst/>
                <a:gdLst>
                  <a:gd name="T0" fmla="*/ 16 w 2"/>
                  <a:gd name="T1" fmla="*/ 12 h 3"/>
                  <a:gd name="T2" fmla="*/ 8 w 2"/>
                  <a:gd name="T3" fmla="*/ 37 h 3"/>
                  <a:gd name="T4" fmla="*/ 0 w 2"/>
                  <a:gd name="T5" fmla="*/ 28 h 3"/>
                  <a:gd name="T6" fmla="*/ 0 w 2"/>
                  <a:gd name="T7" fmla="*/ 12 h 3"/>
                  <a:gd name="T8" fmla="*/ 16 w 2"/>
                  <a:gd name="T9" fmla="*/ 1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2"/>
                      <a:pt x="2" y="2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9" name="Freeform 182">
                <a:extLst>
                  <a:ext uri="{FF2B5EF4-FFF2-40B4-BE49-F238E27FC236}">
                    <a16:creationId xmlns:a16="http://schemas.microsoft.com/office/drawing/2014/main" id="{087AFB7D-7ED1-45F6-8A21-9AAF2A125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611"/>
                <a:ext cx="92" cy="110"/>
              </a:xfrm>
              <a:custGeom>
                <a:avLst/>
                <a:gdLst>
                  <a:gd name="T0" fmla="*/ 364 w 41"/>
                  <a:gd name="T1" fmla="*/ 440 h 46"/>
                  <a:gd name="T2" fmla="*/ 81 w 41"/>
                  <a:gd name="T3" fmla="*/ 560 h 46"/>
                  <a:gd name="T4" fmla="*/ 101 w 41"/>
                  <a:gd name="T5" fmla="*/ 189 h 46"/>
                  <a:gd name="T6" fmla="*/ 397 w 41"/>
                  <a:gd name="T7" fmla="*/ 69 h 46"/>
                  <a:gd name="T8" fmla="*/ 364 w 41"/>
                  <a:gd name="T9" fmla="*/ 44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6">
                    <a:moveTo>
                      <a:pt x="32" y="32"/>
                    </a:moveTo>
                    <a:cubicBezTo>
                      <a:pt x="24" y="42"/>
                      <a:pt x="13" y="46"/>
                      <a:pt x="7" y="41"/>
                    </a:cubicBezTo>
                    <a:cubicBezTo>
                      <a:pt x="0" y="36"/>
                      <a:pt x="1" y="23"/>
                      <a:pt x="9" y="14"/>
                    </a:cubicBezTo>
                    <a:cubicBezTo>
                      <a:pt x="17" y="4"/>
                      <a:pt x="28" y="0"/>
                      <a:pt x="35" y="5"/>
                    </a:cubicBezTo>
                    <a:cubicBezTo>
                      <a:pt x="41" y="10"/>
                      <a:pt x="40" y="22"/>
                      <a:pt x="32" y="32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0" name="Freeform 183">
                <a:extLst>
                  <a:ext uri="{FF2B5EF4-FFF2-40B4-BE49-F238E27FC236}">
                    <a16:creationId xmlns:a16="http://schemas.microsoft.com/office/drawing/2014/main" id="{660155ED-A474-4D4F-90F9-3AC86A8C3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1611"/>
                <a:ext cx="92" cy="110"/>
              </a:xfrm>
              <a:custGeom>
                <a:avLst/>
                <a:gdLst>
                  <a:gd name="T0" fmla="*/ 364 w 41"/>
                  <a:gd name="T1" fmla="*/ 440 h 46"/>
                  <a:gd name="T2" fmla="*/ 81 w 41"/>
                  <a:gd name="T3" fmla="*/ 560 h 46"/>
                  <a:gd name="T4" fmla="*/ 101 w 41"/>
                  <a:gd name="T5" fmla="*/ 189 h 46"/>
                  <a:gd name="T6" fmla="*/ 397 w 41"/>
                  <a:gd name="T7" fmla="*/ 69 h 46"/>
                  <a:gd name="T8" fmla="*/ 364 w 41"/>
                  <a:gd name="T9" fmla="*/ 44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46">
                    <a:moveTo>
                      <a:pt x="32" y="32"/>
                    </a:moveTo>
                    <a:cubicBezTo>
                      <a:pt x="24" y="42"/>
                      <a:pt x="13" y="46"/>
                      <a:pt x="7" y="41"/>
                    </a:cubicBezTo>
                    <a:cubicBezTo>
                      <a:pt x="0" y="36"/>
                      <a:pt x="1" y="23"/>
                      <a:pt x="9" y="14"/>
                    </a:cubicBezTo>
                    <a:cubicBezTo>
                      <a:pt x="17" y="4"/>
                      <a:pt x="28" y="0"/>
                      <a:pt x="35" y="5"/>
                    </a:cubicBezTo>
                    <a:cubicBezTo>
                      <a:pt x="41" y="10"/>
                      <a:pt x="40" y="22"/>
                      <a:pt x="32" y="3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1" name="Freeform 184">
                <a:extLst>
                  <a:ext uri="{FF2B5EF4-FFF2-40B4-BE49-F238E27FC236}">
                    <a16:creationId xmlns:a16="http://schemas.microsoft.com/office/drawing/2014/main" id="{6C877DD7-A8B2-4E0B-B7E6-B48A7C114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" y="1676"/>
                <a:ext cx="65" cy="52"/>
              </a:xfrm>
              <a:custGeom>
                <a:avLst/>
                <a:gdLst>
                  <a:gd name="T0" fmla="*/ 0 w 29"/>
                  <a:gd name="T1" fmla="*/ 95 h 22"/>
                  <a:gd name="T2" fmla="*/ 101 w 29"/>
                  <a:gd name="T3" fmla="*/ 184 h 22"/>
                  <a:gd name="T4" fmla="*/ 327 w 29"/>
                  <a:gd name="T5" fmla="*/ 0 h 22"/>
                  <a:gd name="T6" fmla="*/ 0 w 29"/>
                  <a:gd name="T7" fmla="*/ 9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2">
                    <a:moveTo>
                      <a:pt x="0" y="7"/>
                    </a:moveTo>
                    <a:cubicBezTo>
                      <a:pt x="0" y="7"/>
                      <a:pt x="2" y="15"/>
                      <a:pt x="9" y="14"/>
                    </a:cubicBezTo>
                    <a:cubicBezTo>
                      <a:pt x="17" y="13"/>
                      <a:pt x="25" y="6"/>
                      <a:pt x="29" y="0"/>
                    </a:cubicBezTo>
                    <a:cubicBezTo>
                      <a:pt x="29" y="0"/>
                      <a:pt x="12" y="22"/>
                      <a:pt x="0" y="7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2" name="Freeform 185">
                <a:extLst>
                  <a:ext uri="{FF2B5EF4-FFF2-40B4-BE49-F238E27FC236}">
                    <a16:creationId xmlns:a16="http://schemas.microsoft.com/office/drawing/2014/main" id="{8BF5A272-4A0E-4005-AAEF-E7B4E7629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4" y="1619"/>
                <a:ext cx="49" cy="42"/>
              </a:xfrm>
              <a:custGeom>
                <a:avLst/>
                <a:gdLst>
                  <a:gd name="T0" fmla="*/ 154 w 22"/>
                  <a:gd name="T1" fmla="*/ 201 h 18"/>
                  <a:gd name="T2" fmla="*/ 9 w 22"/>
                  <a:gd name="T3" fmla="*/ 180 h 18"/>
                  <a:gd name="T4" fmla="*/ 89 w 22"/>
                  <a:gd name="T5" fmla="*/ 37 h 18"/>
                  <a:gd name="T6" fmla="*/ 223 w 22"/>
                  <a:gd name="T7" fmla="*/ 65 h 18"/>
                  <a:gd name="T8" fmla="*/ 154 w 22"/>
                  <a:gd name="T9" fmla="*/ 201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4" y="16"/>
                    </a:moveTo>
                    <a:cubicBezTo>
                      <a:pt x="9" y="18"/>
                      <a:pt x="3" y="18"/>
                      <a:pt x="1" y="14"/>
                    </a:cubicBezTo>
                    <a:cubicBezTo>
                      <a:pt x="0" y="11"/>
                      <a:pt x="2" y="6"/>
                      <a:pt x="8" y="3"/>
                    </a:cubicBezTo>
                    <a:cubicBezTo>
                      <a:pt x="13" y="0"/>
                      <a:pt x="19" y="1"/>
                      <a:pt x="20" y="5"/>
                    </a:cubicBezTo>
                    <a:cubicBezTo>
                      <a:pt x="22" y="8"/>
                      <a:pt x="19" y="13"/>
                      <a:pt x="14" y="16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3" name="Freeform 186">
                <a:extLst>
                  <a:ext uri="{FF2B5EF4-FFF2-40B4-BE49-F238E27FC236}">
                    <a16:creationId xmlns:a16="http://schemas.microsoft.com/office/drawing/2014/main" id="{DA44F82C-0C8F-473A-9EA5-988C7E59B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628"/>
                <a:ext cx="22" cy="24"/>
              </a:xfrm>
              <a:custGeom>
                <a:avLst/>
                <a:gdLst>
                  <a:gd name="T0" fmla="*/ 97 w 10"/>
                  <a:gd name="T1" fmla="*/ 98 h 10"/>
                  <a:gd name="T2" fmla="*/ 20 w 10"/>
                  <a:gd name="T3" fmla="*/ 110 h 10"/>
                  <a:gd name="T4" fmla="*/ 20 w 10"/>
                  <a:gd name="T5" fmla="*/ 29 h 10"/>
                  <a:gd name="T6" fmla="*/ 88 w 10"/>
                  <a:gd name="T7" fmla="*/ 12 h 10"/>
                  <a:gd name="T8" fmla="*/ 97 w 10"/>
                  <a:gd name="T9" fmla="*/ 9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7"/>
                    </a:moveTo>
                    <a:cubicBezTo>
                      <a:pt x="7" y="9"/>
                      <a:pt x="4" y="10"/>
                      <a:pt x="2" y="8"/>
                    </a:cubicBezTo>
                    <a:cubicBezTo>
                      <a:pt x="0" y="7"/>
                      <a:pt x="0" y="4"/>
                      <a:pt x="2" y="2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0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4" name="Freeform 187">
                <a:extLst>
                  <a:ext uri="{FF2B5EF4-FFF2-40B4-BE49-F238E27FC236}">
                    <a16:creationId xmlns:a16="http://schemas.microsoft.com/office/drawing/2014/main" id="{6DB5180C-AFA7-415E-A409-36D65E33D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628"/>
                <a:ext cx="11" cy="14"/>
              </a:xfrm>
              <a:custGeom>
                <a:avLst/>
                <a:gdLst>
                  <a:gd name="T0" fmla="*/ 44 w 5"/>
                  <a:gd name="T1" fmla="*/ 49 h 6"/>
                  <a:gd name="T2" fmla="*/ 9 w 5"/>
                  <a:gd name="T3" fmla="*/ 65 h 6"/>
                  <a:gd name="T4" fmla="*/ 0 w 5"/>
                  <a:gd name="T5" fmla="*/ 28 h 6"/>
                  <a:gd name="T6" fmla="*/ 44 w 5"/>
                  <a:gd name="T7" fmla="*/ 12 h 6"/>
                  <a:gd name="T8" fmla="*/ 44 w 5"/>
                  <a:gd name="T9" fmla="*/ 4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4"/>
                    </a:moveTo>
                    <a:cubicBezTo>
                      <a:pt x="3" y="5"/>
                      <a:pt x="2" y="6"/>
                      <a:pt x="1" y="5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4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5" name="Freeform 188">
                <a:extLst>
                  <a:ext uri="{FF2B5EF4-FFF2-40B4-BE49-F238E27FC236}">
                    <a16:creationId xmlns:a16="http://schemas.microsoft.com/office/drawing/2014/main" id="{5C491D17-8583-46AE-AAB8-A925E2A33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4" y="1628"/>
                <a:ext cx="7" cy="7"/>
              </a:xfrm>
              <a:custGeom>
                <a:avLst/>
                <a:gdLst>
                  <a:gd name="T0" fmla="*/ 28 w 3"/>
                  <a:gd name="T1" fmla="*/ 28 h 3"/>
                  <a:gd name="T2" fmla="*/ 12 w 3"/>
                  <a:gd name="T3" fmla="*/ 28 h 3"/>
                  <a:gd name="T4" fmla="*/ 12 w 3"/>
                  <a:gd name="T5" fmla="*/ 12 h 3"/>
                  <a:gd name="T6" fmla="*/ 28 w 3"/>
                  <a:gd name="T7" fmla="*/ 12 h 3"/>
                  <a:gd name="T8" fmla="*/ 28 w 3"/>
                  <a:gd name="T9" fmla="*/ 28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3"/>
                      <a:pt x="1" y="3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3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6" name="Freeform 189">
                <a:extLst>
                  <a:ext uri="{FF2B5EF4-FFF2-40B4-BE49-F238E27FC236}">
                    <a16:creationId xmlns:a16="http://schemas.microsoft.com/office/drawing/2014/main" id="{3E358830-D7D8-42C0-922E-32498769B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301"/>
                <a:ext cx="76" cy="114"/>
              </a:xfrm>
              <a:custGeom>
                <a:avLst/>
                <a:gdLst>
                  <a:gd name="T0" fmla="*/ 344 w 34"/>
                  <a:gd name="T1" fmla="*/ 378 h 48"/>
                  <a:gd name="T2" fmla="*/ 125 w 34"/>
                  <a:gd name="T3" fmla="*/ 615 h 48"/>
                  <a:gd name="T4" fmla="*/ 36 w 34"/>
                  <a:gd name="T5" fmla="*/ 283 h 48"/>
                  <a:gd name="T6" fmla="*/ 255 w 34"/>
                  <a:gd name="T7" fmla="*/ 29 h 48"/>
                  <a:gd name="T8" fmla="*/ 344 w 34"/>
                  <a:gd name="T9" fmla="*/ 37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8">
                    <a:moveTo>
                      <a:pt x="31" y="28"/>
                    </a:moveTo>
                    <a:cubicBezTo>
                      <a:pt x="28" y="40"/>
                      <a:pt x="19" y="48"/>
                      <a:pt x="11" y="46"/>
                    </a:cubicBezTo>
                    <a:cubicBezTo>
                      <a:pt x="4" y="44"/>
                      <a:pt x="0" y="33"/>
                      <a:pt x="3" y="21"/>
                    </a:cubicBezTo>
                    <a:cubicBezTo>
                      <a:pt x="6" y="9"/>
                      <a:pt x="15" y="0"/>
                      <a:pt x="23" y="2"/>
                    </a:cubicBezTo>
                    <a:cubicBezTo>
                      <a:pt x="30" y="4"/>
                      <a:pt x="34" y="16"/>
                      <a:pt x="31" y="28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7" name="Freeform 190">
                <a:extLst>
                  <a:ext uri="{FF2B5EF4-FFF2-40B4-BE49-F238E27FC236}">
                    <a16:creationId xmlns:a16="http://schemas.microsoft.com/office/drawing/2014/main" id="{FCFB2ACF-D08A-43F5-96F1-84B54B80A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1" y="2301"/>
                <a:ext cx="76" cy="114"/>
              </a:xfrm>
              <a:custGeom>
                <a:avLst/>
                <a:gdLst>
                  <a:gd name="T0" fmla="*/ 344 w 34"/>
                  <a:gd name="T1" fmla="*/ 378 h 48"/>
                  <a:gd name="T2" fmla="*/ 125 w 34"/>
                  <a:gd name="T3" fmla="*/ 615 h 48"/>
                  <a:gd name="T4" fmla="*/ 36 w 34"/>
                  <a:gd name="T5" fmla="*/ 283 h 48"/>
                  <a:gd name="T6" fmla="*/ 255 w 34"/>
                  <a:gd name="T7" fmla="*/ 29 h 48"/>
                  <a:gd name="T8" fmla="*/ 344 w 34"/>
                  <a:gd name="T9" fmla="*/ 378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8">
                    <a:moveTo>
                      <a:pt x="31" y="28"/>
                    </a:moveTo>
                    <a:cubicBezTo>
                      <a:pt x="28" y="40"/>
                      <a:pt x="19" y="48"/>
                      <a:pt x="11" y="46"/>
                    </a:cubicBezTo>
                    <a:cubicBezTo>
                      <a:pt x="4" y="44"/>
                      <a:pt x="0" y="33"/>
                      <a:pt x="3" y="21"/>
                    </a:cubicBezTo>
                    <a:cubicBezTo>
                      <a:pt x="6" y="9"/>
                      <a:pt x="15" y="0"/>
                      <a:pt x="23" y="2"/>
                    </a:cubicBezTo>
                    <a:cubicBezTo>
                      <a:pt x="30" y="4"/>
                      <a:pt x="34" y="16"/>
                      <a:pt x="31" y="28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8" name="Freeform 191">
                <a:extLst>
                  <a:ext uri="{FF2B5EF4-FFF2-40B4-BE49-F238E27FC236}">
                    <a16:creationId xmlns:a16="http://schemas.microsoft.com/office/drawing/2014/main" id="{BB01D513-72C5-4893-94C0-610F37F14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355"/>
                <a:ext cx="54" cy="64"/>
              </a:xfrm>
              <a:custGeom>
                <a:avLst/>
                <a:gdLst>
                  <a:gd name="T0" fmla="*/ 0 w 24"/>
                  <a:gd name="T1" fmla="*/ 254 h 27"/>
                  <a:gd name="T2" fmla="*/ 137 w 24"/>
                  <a:gd name="T3" fmla="*/ 282 h 27"/>
                  <a:gd name="T4" fmla="*/ 275 w 24"/>
                  <a:gd name="T5" fmla="*/ 0 h 27"/>
                  <a:gd name="T6" fmla="*/ 0 w 24"/>
                  <a:gd name="T7" fmla="*/ 25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7">
                    <a:moveTo>
                      <a:pt x="0" y="19"/>
                    </a:moveTo>
                    <a:cubicBezTo>
                      <a:pt x="0" y="19"/>
                      <a:pt x="5" y="25"/>
                      <a:pt x="12" y="21"/>
                    </a:cubicBezTo>
                    <a:cubicBezTo>
                      <a:pt x="19" y="17"/>
                      <a:pt x="23" y="7"/>
                      <a:pt x="24" y="0"/>
                    </a:cubicBezTo>
                    <a:cubicBezTo>
                      <a:pt x="24" y="0"/>
                      <a:pt x="17" y="27"/>
                      <a:pt x="0" y="19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9" name="Freeform 192">
                <a:extLst>
                  <a:ext uri="{FF2B5EF4-FFF2-40B4-BE49-F238E27FC236}">
                    <a16:creationId xmlns:a16="http://schemas.microsoft.com/office/drawing/2014/main" id="{DF92BB8A-9FF9-4BBF-BA01-A69C753CE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308"/>
                <a:ext cx="45" cy="50"/>
              </a:xfrm>
              <a:custGeom>
                <a:avLst/>
                <a:gdLst>
                  <a:gd name="T0" fmla="*/ 173 w 20"/>
                  <a:gd name="T1" fmla="*/ 205 h 21"/>
                  <a:gd name="T2" fmla="*/ 36 w 20"/>
                  <a:gd name="T3" fmla="*/ 255 h 21"/>
                  <a:gd name="T4" fmla="*/ 45 w 20"/>
                  <a:gd name="T5" fmla="*/ 79 h 21"/>
                  <a:gd name="T6" fmla="*/ 194 w 20"/>
                  <a:gd name="T7" fmla="*/ 40 h 21"/>
                  <a:gd name="T8" fmla="*/ 173 w 20"/>
                  <a:gd name="T9" fmla="*/ 20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15" y="15"/>
                    </a:moveTo>
                    <a:cubicBezTo>
                      <a:pt x="12" y="20"/>
                      <a:pt x="6" y="21"/>
                      <a:pt x="3" y="19"/>
                    </a:cubicBezTo>
                    <a:cubicBezTo>
                      <a:pt x="0" y="16"/>
                      <a:pt x="1" y="11"/>
                      <a:pt x="4" y="6"/>
                    </a:cubicBezTo>
                    <a:cubicBezTo>
                      <a:pt x="8" y="2"/>
                      <a:pt x="14" y="0"/>
                      <a:pt x="17" y="3"/>
                    </a:cubicBezTo>
                    <a:cubicBezTo>
                      <a:pt x="20" y="5"/>
                      <a:pt x="19" y="11"/>
                      <a:pt x="15" y="15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0" name="Freeform 193">
                <a:extLst>
                  <a:ext uri="{FF2B5EF4-FFF2-40B4-BE49-F238E27FC236}">
                    <a16:creationId xmlns:a16="http://schemas.microsoft.com/office/drawing/2014/main" id="{4E9DD8AD-F178-4663-8313-E6C7D4DCB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313"/>
                <a:ext cx="22" cy="23"/>
              </a:xfrm>
              <a:custGeom>
                <a:avLst/>
                <a:gdLst>
                  <a:gd name="T0" fmla="*/ 97 w 10"/>
                  <a:gd name="T1" fmla="*/ 74 h 10"/>
                  <a:gd name="T2" fmla="*/ 44 w 10"/>
                  <a:gd name="T3" fmla="*/ 110 h 10"/>
                  <a:gd name="T4" fmla="*/ 9 w 10"/>
                  <a:gd name="T5" fmla="*/ 48 h 10"/>
                  <a:gd name="T6" fmla="*/ 64 w 10"/>
                  <a:gd name="T7" fmla="*/ 12 h 10"/>
                  <a:gd name="T8" fmla="*/ 97 w 10"/>
                  <a:gd name="T9" fmla="*/ 7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6"/>
                    </a:moveTo>
                    <a:cubicBezTo>
                      <a:pt x="9" y="8"/>
                      <a:pt x="6" y="10"/>
                      <a:pt x="4" y="9"/>
                    </a:cubicBezTo>
                    <a:cubicBezTo>
                      <a:pt x="2" y="9"/>
                      <a:pt x="0" y="6"/>
                      <a:pt x="1" y="4"/>
                    </a:cubicBezTo>
                    <a:cubicBezTo>
                      <a:pt x="1" y="1"/>
                      <a:pt x="4" y="0"/>
                      <a:pt x="6" y="1"/>
                    </a:cubicBezTo>
                    <a:cubicBezTo>
                      <a:pt x="9" y="1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1" name="Freeform 194">
                <a:extLst>
                  <a:ext uri="{FF2B5EF4-FFF2-40B4-BE49-F238E27FC236}">
                    <a16:creationId xmlns:a16="http://schemas.microsoft.com/office/drawing/2014/main" id="{75830C3D-F45E-4224-9148-A5B71D8A7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324"/>
                <a:ext cx="12" cy="12"/>
              </a:xfrm>
              <a:custGeom>
                <a:avLst/>
                <a:gdLst>
                  <a:gd name="T0" fmla="*/ 58 w 5"/>
                  <a:gd name="T1" fmla="*/ 41 h 5"/>
                  <a:gd name="T2" fmla="*/ 29 w 5"/>
                  <a:gd name="T3" fmla="*/ 58 h 5"/>
                  <a:gd name="T4" fmla="*/ 0 w 5"/>
                  <a:gd name="T5" fmla="*/ 29 h 5"/>
                  <a:gd name="T6" fmla="*/ 41 w 5"/>
                  <a:gd name="T7" fmla="*/ 0 h 5"/>
                  <a:gd name="T8" fmla="*/ 58 w 5"/>
                  <a:gd name="T9" fmla="*/ 41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0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2" name="Freeform 195">
                <a:extLst>
                  <a:ext uri="{FF2B5EF4-FFF2-40B4-BE49-F238E27FC236}">
                    <a16:creationId xmlns:a16="http://schemas.microsoft.com/office/drawing/2014/main" id="{4F8C6AB1-5204-4484-978A-37B3299CE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322"/>
                <a:ext cx="4" cy="5"/>
              </a:xfrm>
              <a:custGeom>
                <a:avLst/>
                <a:gdLst>
                  <a:gd name="T0" fmla="*/ 16 w 2"/>
                  <a:gd name="T1" fmla="*/ 33 h 2"/>
                  <a:gd name="T2" fmla="*/ 8 w 2"/>
                  <a:gd name="T3" fmla="*/ 33 h 2"/>
                  <a:gd name="T4" fmla="*/ 0 w 2"/>
                  <a:gd name="T5" fmla="*/ 20 h 2"/>
                  <a:gd name="T6" fmla="*/ 8 w 2"/>
                  <a:gd name="T7" fmla="*/ 0 h 2"/>
                  <a:gd name="T8" fmla="*/ 16 w 2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3" name="Freeform 196">
                <a:extLst>
                  <a:ext uri="{FF2B5EF4-FFF2-40B4-BE49-F238E27FC236}">
                    <a16:creationId xmlns:a16="http://schemas.microsoft.com/office/drawing/2014/main" id="{25470A01-431F-4BE2-95B2-837648AF4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959"/>
                <a:ext cx="89" cy="112"/>
              </a:xfrm>
              <a:custGeom>
                <a:avLst/>
                <a:gdLst>
                  <a:gd name="T0" fmla="*/ 352 w 40"/>
                  <a:gd name="T1" fmla="*/ 431 h 47"/>
                  <a:gd name="T2" fmla="*/ 80 w 40"/>
                  <a:gd name="T3" fmla="*/ 567 h 47"/>
                  <a:gd name="T4" fmla="*/ 89 w 40"/>
                  <a:gd name="T5" fmla="*/ 205 h 47"/>
                  <a:gd name="T6" fmla="*/ 360 w 40"/>
                  <a:gd name="T7" fmla="*/ 69 h 47"/>
                  <a:gd name="T8" fmla="*/ 352 w 40"/>
                  <a:gd name="T9" fmla="*/ 43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7">
                    <a:moveTo>
                      <a:pt x="32" y="32"/>
                    </a:moveTo>
                    <a:cubicBezTo>
                      <a:pt x="25" y="42"/>
                      <a:pt x="13" y="47"/>
                      <a:pt x="7" y="42"/>
                    </a:cubicBezTo>
                    <a:cubicBezTo>
                      <a:pt x="0" y="37"/>
                      <a:pt x="1" y="25"/>
                      <a:pt x="8" y="15"/>
                    </a:cubicBezTo>
                    <a:cubicBezTo>
                      <a:pt x="16" y="5"/>
                      <a:pt x="27" y="0"/>
                      <a:pt x="33" y="5"/>
                    </a:cubicBezTo>
                    <a:cubicBezTo>
                      <a:pt x="40" y="10"/>
                      <a:pt x="39" y="22"/>
                      <a:pt x="32" y="32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4" name="Freeform 197">
                <a:extLst>
                  <a:ext uri="{FF2B5EF4-FFF2-40B4-BE49-F238E27FC236}">
                    <a16:creationId xmlns:a16="http://schemas.microsoft.com/office/drawing/2014/main" id="{344DC7B3-1B6D-41C2-A774-BB188142F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2959"/>
                <a:ext cx="89" cy="112"/>
              </a:xfrm>
              <a:custGeom>
                <a:avLst/>
                <a:gdLst>
                  <a:gd name="T0" fmla="*/ 352 w 40"/>
                  <a:gd name="T1" fmla="*/ 431 h 47"/>
                  <a:gd name="T2" fmla="*/ 80 w 40"/>
                  <a:gd name="T3" fmla="*/ 567 h 47"/>
                  <a:gd name="T4" fmla="*/ 89 w 40"/>
                  <a:gd name="T5" fmla="*/ 205 h 47"/>
                  <a:gd name="T6" fmla="*/ 360 w 40"/>
                  <a:gd name="T7" fmla="*/ 69 h 47"/>
                  <a:gd name="T8" fmla="*/ 352 w 40"/>
                  <a:gd name="T9" fmla="*/ 431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7">
                    <a:moveTo>
                      <a:pt x="32" y="32"/>
                    </a:moveTo>
                    <a:cubicBezTo>
                      <a:pt x="25" y="42"/>
                      <a:pt x="13" y="47"/>
                      <a:pt x="7" y="42"/>
                    </a:cubicBezTo>
                    <a:cubicBezTo>
                      <a:pt x="0" y="37"/>
                      <a:pt x="1" y="25"/>
                      <a:pt x="8" y="15"/>
                    </a:cubicBezTo>
                    <a:cubicBezTo>
                      <a:pt x="16" y="5"/>
                      <a:pt x="27" y="0"/>
                      <a:pt x="33" y="5"/>
                    </a:cubicBezTo>
                    <a:cubicBezTo>
                      <a:pt x="40" y="10"/>
                      <a:pt x="39" y="22"/>
                      <a:pt x="32" y="32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5" name="Freeform 198">
                <a:extLst>
                  <a:ext uri="{FF2B5EF4-FFF2-40B4-BE49-F238E27FC236}">
                    <a16:creationId xmlns:a16="http://schemas.microsoft.com/office/drawing/2014/main" id="{ED15EFB4-A8E1-47DA-9C07-40855534B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3023"/>
                <a:ext cx="65" cy="52"/>
              </a:xfrm>
              <a:custGeom>
                <a:avLst/>
                <a:gdLst>
                  <a:gd name="T0" fmla="*/ 0 w 29"/>
                  <a:gd name="T1" fmla="*/ 118 h 22"/>
                  <a:gd name="T2" fmla="*/ 110 w 29"/>
                  <a:gd name="T3" fmla="*/ 196 h 22"/>
                  <a:gd name="T4" fmla="*/ 327 w 29"/>
                  <a:gd name="T5" fmla="*/ 0 h 22"/>
                  <a:gd name="T6" fmla="*/ 0 w 29"/>
                  <a:gd name="T7" fmla="*/ 118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2">
                    <a:moveTo>
                      <a:pt x="0" y="9"/>
                    </a:moveTo>
                    <a:cubicBezTo>
                      <a:pt x="0" y="9"/>
                      <a:pt x="3" y="16"/>
                      <a:pt x="10" y="15"/>
                    </a:cubicBezTo>
                    <a:cubicBezTo>
                      <a:pt x="18" y="14"/>
                      <a:pt x="26" y="6"/>
                      <a:pt x="29" y="0"/>
                    </a:cubicBezTo>
                    <a:cubicBezTo>
                      <a:pt x="29" y="0"/>
                      <a:pt x="13" y="22"/>
                      <a:pt x="0" y="9"/>
                    </a:cubicBezTo>
                    <a:close/>
                  </a:path>
                </a:pathLst>
              </a:custGeom>
              <a:solidFill>
                <a:srgbClr val="179A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6" name="Freeform 199">
                <a:extLst>
                  <a:ext uri="{FF2B5EF4-FFF2-40B4-BE49-F238E27FC236}">
                    <a16:creationId xmlns:a16="http://schemas.microsoft.com/office/drawing/2014/main" id="{98DD10E7-E85B-4E56-B0E2-0C4456975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968"/>
                <a:ext cx="49" cy="43"/>
              </a:xfrm>
              <a:custGeom>
                <a:avLst/>
                <a:gdLst>
                  <a:gd name="T0" fmla="*/ 154 w 22"/>
                  <a:gd name="T1" fmla="*/ 205 h 18"/>
                  <a:gd name="T2" fmla="*/ 20 w 22"/>
                  <a:gd name="T3" fmla="*/ 189 h 18"/>
                  <a:gd name="T4" fmla="*/ 89 w 22"/>
                  <a:gd name="T5" fmla="*/ 41 h 18"/>
                  <a:gd name="T6" fmla="*/ 223 w 22"/>
                  <a:gd name="T7" fmla="*/ 57 h 18"/>
                  <a:gd name="T8" fmla="*/ 154 w 22"/>
                  <a:gd name="T9" fmla="*/ 20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8">
                    <a:moveTo>
                      <a:pt x="14" y="15"/>
                    </a:moveTo>
                    <a:cubicBezTo>
                      <a:pt x="9" y="18"/>
                      <a:pt x="3" y="18"/>
                      <a:pt x="2" y="14"/>
                    </a:cubicBezTo>
                    <a:cubicBezTo>
                      <a:pt x="0" y="11"/>
                      <a:pt x="2" y="5"/>
                      <a:pt x="8" y="3"/>
                    </a:cubicBezTo>
                    <a:cubicBezTo>
                      <a:pt x="13" y="0"/>
                      <a:pt x="18" y="1"/>
                      <a:pt x="20" y="4"/>
                    </a:cubicBezTo>
                    <a:cubicBezTo>
                      <a:pt x="22" y="8"/>
                      <a:pt x="20" y="13"/>
                      <a:pt x="14" y="15"/>
                    </a:cubicBezTo>
                    <a:close/>
                  </a:path>
                </a:pathLst>
              </a:custGeom>
              <a:solidFill>
                <a:srgbClr val="58A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7" name="Freeform 200">
                <a:extLst>
                  <a:ext uri="{FF2B5EF4-FFF2-40B4-BE49-F238E27FC236}">
                    <a16:creationId xmlns:a16="http://schemas.microsoft.com/office/drawing/2014/main" id="{E8C3CC42-1A6F-46D0-A48E-DC759FC1D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2976"/>
                <a:ext cx="22" cy="23"/>
              </a:xfrm>
              <a:custGeom>
                <a:avLst/>
                <a:gdLst>
                  <a:gd name="T0" fmla="*/ 97 w 10"/>
                  <a:gd name="T1" fmla="*/ 94 h 10"/>
                  <a:gd name="T2" fmla="*/ 20 w 10"/>
                  <a:gd name="T3" fmla="*/ 110 h 10"/>
                  <a:gd name="T4" fmla="*/ 20 w 10"/>
                  <a:gd name="T5" fmla="*/ 28 h 10"/>
                  <a:gd name="T6" fmla="*/ 88 w 10"/>
                  <a:gd name="T7" fmla="*/ 12 h 10"/>
                  <a:gd name="T8" fmla="*/ 97 w 10"/>
                  <a:gd name="T9" fmla="*/ 9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9" y="8"/>
                    </a:moveTo>
                    <a:cubicBezTo>
                      <a:pt x="7" y="10"/>
                      <a:pt x="4" y="10"/>
                      <a:pt x="2" y="9"/>
                    </a:cubicBezTo>
                    <a:cubicBezTo>
                      <a:pt x="0" y="7"/>
                      <a:pt x="0" y="4"/>
                      <a:pt x="2" y="2"/>
                    </a:cubicBezTo>
                    <a:cubicBezTo>
                      <a:pt x="3" y="0"/>
                      <a:pt x="6" y="0"/>
                      <a:pt x="8" y="1"/>
                    </a:cubicBezTo>
                    <a:cubicBezTo>
                      <a:pt x="10" y="3"/>
                      <a:pt x="10" y="6"/>
                      <a:pt x="9" y="8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8" name="Freeform 201">
                <a:extLst>
                  <a:ext uri="{FF2B5EF4-FFF2-40B4-BE49-F238E27FC236}">
                    <a16:creationId xmlns:a16="http://schemas.microsoft.com/office/drawing/2014/main" id="{CCF6F1C5-3459-453F-AC61-1CB8D1C2E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978"/>
                <a:ext cx="11" cy="12"/>
              </a:xfrm>
              <a:custGeom>
                <a:avLst/>
                <a:gdLst>
                  <a:gd name="T0" fmla="*/ 44 w 5"/>
                  <a:gd name="T1" fmla="*/ 58 h 5"/>
                  <a:gd name="T2" fmla="*/ 9 w 5"/>
                  <a:gd name="T3" fmla="*/ 70 h 5"/>
                  <a:gd name="T4" fmla="*/ 0 w 5"/>
                  <a:gd name="T5" fmla="*/ 12 h 5"/>
                  <a:gd name="T6" fmla="*/ 44 w 5"/>
                  <a:gd name="T7" fmla="*/ 12 h 5"/>
                  <a:gd name="T8" fmla="*/ 44 w 5"/>
                  <a:gd name="T9" fmla="*/ 5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4"/>
                    </a:moveTo>
                    <a:cubicBezTo>
                      <a:pt x="3" y="5"/>
                      <a:pt x="2" y="5"/>
                      <a:pt x="1" y="5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8CB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9" name="Freeform 202">
                <a:extLst>
                  <a:ext uri="{FF2B5EF4-FFF2-40B4-BE49-F238E27FC236}">
                    <a16:creationId xmlns:a16="http://schemas.microsoft.com/office/drawing/2014/main" id="{591054FC-8A9D-4277-AFED-E3A39D948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978"/>
                <a:ext cx="6" cy="5"/>
              </a:xfrm>
              <a:custGeom>
                <a:avLst/>
                <a:gdLst>
                  <a:gd name="T0" fmla="*/ 24 w 3"/>
                  <a:gd name="T1" fmla="*/ 33 h 2"/>
                  <a:gd name="T2" fmla="*/ 8 w 3"/>
                  <a:gd name="T3" fmla="*/ 33 h 2"/>
                  <a:gd name="T4" fmla="*/ 8 w 3"/>
                  <a:gd name="T5" fmla="*/ 0 h 2"/>
                  <a:gd name="T6" fmla="*/ 16 w 3"/>
                  <a:gd name="T7" fmla="*/ 0 h 2"/>
                  <a:gd name="T8" fmla="*/ 24 w 3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0" name="Freeform 203">
                <a:extLst>
                  <a:ext uri="{FF2B5EF4-FFF2-40B4-BE49-F238E27FC236}">
                    <a16:creationId xmlns:a16="http://schemas.microsoft.com/office/drawing/2014/main" id="{65927C3D-B503-48D2-AE90-192A6557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3111"/>
                <a:ext cx="80" cy="114"/>
              </a:xfrm>
              <a:custGeom>
                <a:avLst/>
                <a:gdLst>
                  <a:gd name="T0" fmla="*/ 351 w 36"/>
                  <a:gd name="T1" fmla="*/ 271 h 48"/>
                  <a:gd name="T2" fmla="*/ 262 w 36"/>
                  <a:gd name="T3" fmla="*/ 615 h 48"/>
                  <a:gd name="T4" fmla="*/ 44 w 36"/>
                  <a:gd name="T5" fmla="*/ 390 h 48"/>
                  <a:gd name="T6" fmla="*/ 133 w 36"/>
                  <a:gd name="T7" fmla="*/ 40 h 48"/>
                  <a:gd name="T8" fmla="*/ 351 w 36"/>
                  <a:gd name="T9" fmla="*/ 27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8">
                    <a:moveTo>
                      <a:pt x="32" y="20"/>
                    </a:moveTo>
                    <a:cubicBezTo>
                      <a:pt x="36" y="32"/>
                      <a:pt x="32" y="44"/>
                      <a:pt x="24" y="46"/>
                    </a:cubicBezTo>
                    <a:cubicBezTo>
                      <a:pt x="17" y="48"/>
                      <a:pt x="7" y="41"/>
                      <a:pt x="4" y="29"/>
                    </a:cubicBezTo>
                    <a:cubicBezTo>
                      <a:pt x="0" y="17"/>
                      <a:pt x="4" y="5"/>
                      <a:pt x="12" y="3"/>
                    </a:cubicBezTo>
                    <a:cubicBezTo>
                      <a:pt x="19" y="0"/>
                      <a:pt x="29" y="8"/>
                      <a:pt x="32" y="20"/>
                    </a:cubicBezTo>
                    <a:close/>
                  </a:path>
                </a:pathLst>
              </a:custGeom>
              <a:solidFill>
                <a:srgbClr val="3EA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1" name="Freeform 204">
                <a:extLst>
                  <a:ext uri="{FF2B5EF4-FFF2-40B4-BE49-F238E27FC236}">
                    <a16:creationId xmlns:a16="http://schemas.microsoft.com/office/drawing/2014/main" id="{61302178-465B-4FB3-9AAC-421AB255A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3111"/>
                <a:ext cx="80" cy="114"/>
              </a:xfrm>
              <a:custGeom>
                <a:avLst/>
                <a:gdLst>
                  <a:gd name="T0" fmla="*/ 351 w 36"/>
                  <a:gd name="T1" fmla="*/ 271 h 48"/>
                  <a:gd name="T2" fmla="*/ 262 w 36"/>
                  <a:gd name="T3" fmla="*/ 615 h 48"/>
                  <a:gd name="T4" fmla="*/ 44 w 36"/>
                  <a:gd name="T5" fmla="*/ 390 h 48"/>
                  <a:gd name="T6" fmla="*/ 133 w 36"/>
                  <a:gd name="T7" fmla="*/ 40 h 48"/>
                  <a:gd name="T8" fmla="*/ 351 w 36"/>
                  <a:gd name="T9" fmla="*/ 271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48">
                    <a:moveTo>
                      <a:pt x="32" y="20"/>
                    </a:moveTo>
                    <a:cubicBezTo>
                      <a:pt x="36" y="32"/>
                      <a:pt x="32" y="44"/>
                      <a:pt x="24" y="46"/>
                    </a:cubicBezTo>
                    <a:cubicBezTo>
                      <a:pt x="17" y="48"/>
                      <a:pt x="7" y="41"/>
                      <a:pt x="4" y="29"/>
                    </a:cubicBezTo>
                    <a:cubicBezTo>
                      <a:pt x="0" y="17"/>
                      <a:pt x="4" y="5"/>
                      <a:pt x="12" y="3"/>
                    </a:cubicBezTo>
                    <a:cubicBezTo>
                      <a:pt x="19" y="0"/>
                      <a:pt x="29" y="8"/>
                      <a:pt x="32" y="20"/>
                    </a:cubicBezTo>
                    <a:close/>
                  </a:path>
                </a:pathLst>
              </a:custGeom>
              <a:noFill/>
              <a:ln w="6350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556" name="Freeform 205">
              <a:extLst>
                <a:ext uri="{FF2B5EF4-FFF2-40B4-BE49-F238E27FC236}">
                  <a16:creationId xmlns:a16="http://schemas.microsoft.com/office/drawing/2014/main" id="{8008F928-BA77-47A4-BEB6-D19CA3A27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3149"/>
              <a:ext cx="43" cy="74"/>
            </a:xfrm>
            <a:custGeom>
              <a:avLst/>
              <a:gdLst>
                <a:gd name="T0" fmla="*/ 0 w 19"/>
                <a:gd name="T1" fmla="*/ 382 h 31"/>
                <a:gd name="T2" fmla="*/ 129 w 19"/>
                <a:gd name="T3" fmla="*/ 325 h 31"/>
                <a:gd name="T4" fmla="*/ 129 w 19"/>
                <a:gd name="T5" fmla="*/ 0 h 31"/>
                <a:gd name="T6" fmla="*/ 0 w 19"/>
                <a:gd name="T7" fmla="*/ 38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1">
                  <a:moveTo>
                    <a:pt x="0" y="28"/>
                  </a:moveTo>
                  <a:cubicBezTo>
                    <a:pt x="0" y="28"/>
                    <a:pt x="8" y="31"/>
                    <a:pt x="11" y="24"/>
                  </a:cubicBezTo>
                  <a:cubicBezTo>
                    <a:pt x="15" y="17"/>
                    <a:pt x="14" y="7"/>
                    <a:pt x="11" y="0"/>
                  </a:cubicBezTo>
                  <a:cubicBezTo>
                    <a:pt x="11" y="0"/>
                    <a:pt x="19" y="26"/>
                    <a:pt x="0" y="28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7" name="Freeform 206">
              <a:extLst>
                <a:ext uri="{FF2B5EF4-FFF2-40B4-BE49-F238E27FC236}">
                  <a16:creationId xmlns:a16="http://schemas.microsoft.com/office/drawing/2014/main" id="{D5977A42-EF1F-4A1E-855B-9D848BB83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123"/>
              <a:ext cx="36" cy="52"/>
            </a:xfrm>
            <a:custGeom>
              <a:avLst/>
              <a:gdLst>
                <a:gd name="T0" fmla="*/ 173 w 16"/>
                <a:gd name="T1" fmla="*/ 156 h 22"/>
                <a:gd name="T2" fmla="*/ 72 w 16"/>
                <a:gd name="T3" fmla="*/ 279 h 22"/>
                <a:gd name="T4" fmla="*/ 0 w 16"/>
                <a:gd name="T5" fmla="*/ 135 h 22"/>
                <a:gd name="T6" fmla="*/ 101 w 16"/>
                <a:gd name="T7" fmla="*/ 0 h 22"/>
                <a:gd name="T8" fmla="*/ 173 w 16"/>
                <a:gd name="T9" fmla="*/ 15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15" y="12"/>
                  </a:moveTo>
                  <a:cubicBezTo>
                    <a:pt x="14" y="18"/>
                    <a:pt x="10" y="22"/>
                    <a:pt x="6" y="21"/>
                  </a:cubicBezTo>
                  <a:cubicBezTo>
                    <a:pt x="2" y="21"/>
                    <a:pt x="0" y="15"/>
                    <a:pt x="0" y="10"/>
                  </a:cubicBezTo>
                  <a:cubicBezTo>
                    <a:pt x="1" y="4"/>
                    <a:pt x="5" y="0"/>
                    <a:pt x="9" y="0"/>
                  </a:cubicBezTo>
                  <a:cubicBezTo>
                    <a:pt x="13" y="1"/>
                    <a:pt x="16" y="6"/>
                    <a:pt x="15" y="12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8" name="Freeform 207">
              <a:extLst>
                <a:ext uri="{FF2B5EF4-FFF2-40B4-BE49-F238E27FC236}">
                  <a16:creationId xmlns:a16="http://schemas.microsoft.com/office/drawing/2014/main" id="{61316480-4999-4C69-A3A9-9B42E8CFE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3121"/>
              <a:ext cx="23" cy="23"/>
            </a:xfrm>
            <a:custGeom>
              <a:avLst/>
              <a:gdLst>
                <a:gd name="T0" fmla="*/ 110 w 10"/>
                <a:gd name="T1" fmla="*/ 48 h 10"/>
                <a:gd name="T2" fmla="*/ 74 w 10"/>
                <a:gd name="T3" fmla="*/ 122 h 10"/>
                <a:gd name="T4" fmla="*/ 12 w 10"/>
                <a:gd name="T5" fmla="*/ 85 h 10"/>
                <a:gd name="T6" fmla="*/ 48 w 10"/>
                <a:gd name="T7" fmla="*/ 12 h 10"/>
                <a:gd name="T8" fmla="*/ 110 w 10"/>
                <a:gd name="T9" fmla="*/ 4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4"/>
                  </a:moveTo>
                  <a:cubicBezTo>
                    <a:pt x="10" y="7"/>
                    <a:pt x="9" y="9"/>
                    <a:pt x="6" y="10"/>
                  </a:cubicBezTo>
                  <a:cubicBezTo>
                    <a:pt x="4" y="10"/>
                    <a:pt x="1" y="9"/>
                    <a:pt x="1" y="7"/>
                  </a:cubicBez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9" y="2"/>
                    <a:pt x="9" y="4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9" name="Freeform 208">
              <a:extLst>
                <a:ext uri="{FF2B5EF4-FFF2-40B4-BE49-F238E27FC236}">
                  <a16:creationId xmlns:a16="http://schemas.microsoft.com/office/drawing/2014/main" id="{E08C5A19-FC15-4AF5-BE9A-01181CA82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3142"/>
              <a:ext cx="11" cy="12"/>
            </a:xfrm>
            <a:custGeom>
              <a:avLst/>
              <a:gdLst>
                <a:gd name="T0" fmla="*/ 53 w 5"/>
                <a:gd name="T1" fmla="*/ 29 h 5"/>
                <a:gd name="T2" fmla="*/ 33 w 5"/>
                <a:gd name="T3" fmla="*/ 70 h 5"/>
                <a:gd name="T4" fmla="*/ 0 w 5"/>
                <a:gd name="T5" fmla="*/ 41 h 5"/>
                <a:gd name="T6" fmla="*/ 20 w 5"/>
                <a:gd name="T7" fmla="*/ 12 h 5"/>
                <a:gd name="T8" fmla="*/ 53 w 5"/>
                <a:gd name="T9" fmla="*/ 2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5" y="2"/>
                  </a:moveTo>
                  <a:cubicBezTo>
                    <a:pt x="5" y="3"/>
                    <a:pt x="4" y="5"/>
                    <a:pt x="3" y="5"/>
                  </a:cubicBezTo>
                  <a:cubicBezTo>
                    <a:pt x="2" y="5"/>
                    <a:pt x="1" y="5"/>
                    <a:pt x="0" y="3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0" name="Freeform 209">
              <a:extLst>
                <a:ext uri="{FF2B5EF4-FFF2-40B4-BE49-F238E27FC236}">
                  <a16:creationId xmlns:a16="http://schemas.microsoft.com/office/drawing/2014/main" id="{914208CD-3056-45A1-ABB4-1599099AC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3140"/>
              <a:ext cx="4" cy="7"/>
            </a:xfrm>
            <a:custGeom>
              <a:avLst/>
              <a:gdLst>
                <a:gd name="T0" fmla="*/ 16 w 2"/>
                <a:gd name="T1" fmla="*/ 12 h 3"/>
                <a:gd name="T2" fmla="*/ 16 w 2"/>
                <a:gd name="T3" fmla="*/ 37 h 3"/>
                <a:gd name="T4" fmla="*/ 0 w 2"/>
                <a:gd name="T5" fmla="*/ 28 h 3"/>
                <a:gd name="T6" fmla="*/ 8 w 2"/>
                <a:gd name="T7" fmla="*/ 12 h 3"/>
                <a:gd name="T8" fmla="*/ 16 w 2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Freeform 210">
              <a:extLst>
                <a:ext uri="{FF2B5EF4-FFF2-40B4-BE49-F238E27FC236}">
                  <a16:creationId xmlns:a16="http://schemas.microsoft.com/office/drawing/2014/main" id="{B382C846-1C5C-4C13-AB3E-533CFB831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621"/>
              <a:ext cx="105" cy="84"/>
            </a:xfrm>
            <a:custGeom>
              <a:avLst/>
              <a:gdLst>
                <a:gd name="T0" fmla="*/ 299 w 47"/>
                <a:gd name="T1" fmla="*/ 444 h 35"/>
                <a:gd name="T2" fmla="*/ 9 w 47"/>
                <a:gd name="T3" fmla="*/ 305 h 35"/>
                <a:gd name="T4" fmla="*/ 226 w 47"/>
                <a:gd name="T5" fmla="*/ 41 h 35"/>
                <a:gd name="T6" fmla="*/ 514 w 47"/>
                <a:gd name="T7" fmla="*/ 178 h 35"/>
                <a:gd name="T8" fmla="*/ 299 w 47"/>
                <a:gd name="T9" fmla="*/ 44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5">
                  <a:moveTo>
                    <a:pt x="27" y="32"/>
                  </a:moveTo>
                  <a:cubicBezTo>
                    <a:pt x="15" y="35"/>
                    <a:pt x="3" y="30"/>
                    <a:pt x="1" y="22"/>
                  </a:cubicBezTo>
                  <a:cubicBezTo>
                    <a:pt x="0" y="14"/>
                    <a:pt x="8" y="6"/>
                    <a:pt x="20" y="3"/>
                  </a:cubicBezTo>
                  <a:cubicBezTo>
                    <a:pt x="33" y="0"/>
                    <a:pt x="44" y="5"/>
                    <a:pt x="46" y="13"/>
                  </a:cubicBezTo>
                  <a:cubicBezTo>
                    <a:pt x="47" y="20"/>
                    <a:pt x="39" y="29"/>
                    <a:pt x="27" y="32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2" name="Freeform 211">
              <a:extLst>
                <a:ext uri="{FF2B5EF4-FFF2-40B4-BE49-F238E27FC236}">
                  <a16:creationId xmlns:a16="http://schemas.microsoft.com/office/drawing/2014/main" id="{B92899E3-40FC-4BF8-AAAA-75B76B46A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621"/>
              <a:ext cx="105" cy="84"/>
            </a:xfrm>
            <a:custGeom>
              <a:avLst/>
              <a:gdLst>
                <a:gd name="T0" fmla="*/ 299 w 47"/>
                <a:gd name="T1" fmla="*/ 444 h 35"/>
                <a:gd name="T2" fmla="*/ 9 w 47"/>
                <a:gd name="T3" fmla="*/ 305 h 35"/>
                <a:gd name="T4" fmla="*/ 226 w 47"/>
                <a:gd name="T5" fmla="*/ 41 h 35"/>
                <a:gd name="T6" fmla="*/ 514 w 47"/>
                <a:gd name="T7" fmla="*/ 178 h 35"/>
                <a:gd name="T8" fmla="*/ 299 w 47"/>
                <a:gd name="T9" fmla="*/ 44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5">
                  <a:moveTo>
                    <a:pt x="27" y="32"/>
                  </a:moveTo>
                  <a:cubicBezTo>
                    <a:pt x="15" y="35"/>
                    <a:pt x="3" y="30"/>
                    <a:pt x="1" y="22"/>
                  </a:cubicBezTo>
                  <a:cubicBezTo>
                    <a:pt x="0" y="14"/>
                    <a:pt x="8" y="6"/>
                    <a:pt x="20" y="3"/>
                  </a:cubicBezTo>
                  <a:cubicBezTo>
                    <a:pt x="33" y="0"/>
                    <a:pt x="44" y="5"/>
                    <a:pt x="46" y="13"/>
                  </a:cubicBezTo>
                  <a:cubicBezTo>
                    <a:pt x="47" y="20"/>
                    <a:pt x="39" y="29"/>
                    <a:pt x="27" y="3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3" name="Freeform 212">
              <a:extLst>
                <a:ext uri="{FF2B5EF4-FFF2-40B4-BE49-F238E27FC236}">
                  <a16:creationId xmlns:a16="http://schemas.microsoft.com/office/drawing/2014/main" id="{CAC912B9-55AC-457B-8FAC-2FE1C6598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659"/>
              <a:ext cx="67" cy="46"/>
            </a:xfrm>
            <a:custGeom>
              <a:avLst/>
              <a:gdLst>
                <a:gd name="T0" fmla="*/ 36 w 30"/>
                <a:gd name="T1" fmla="*/ 0 h 19"/>
                <a:gd name="T2" fmla="*/ 65 w 30"/>
                <a:gd name="T3" fmla="*/ 169 h 19"/>
                <a:gd name="T4" fmla="*/ 335 w 30"/>
                <a:gd name="T5" fmla="*/ 182 h 19"/>
                <a:gd name="T6" fmla="*/ 36 w 3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9">
                  <a:moveTo>
                    <a:pt x="3" y="0"/>
                  </a:moveTo>
                  <a:cubicBezTo>
                    <a:pt x="3" y="0"/>
                    <a:pt x="0" y="8"/>
                    <a:pt x="6" y="12"/>
                  </a:cubicBezTo>
                  <a:cubicBezTo>
                    <a:pt x="13" y="16"/>
                    <a:pt x="23" y="15"/>
                    <a:pt x="30" y="13"/>
                  </a:cubicBezTo>
                  <a:cubicBezTo>
                    <a:pt x="30" y="13"/>
                    <a:pt x="3" y="19"/>
                    <a:pt x="3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4" name="Freeform 213">
              <a:extLst>
                <a:ext uri="{FF2B5EF4-FFF2-40B4-BE49-F238E27FC236}">
                  <a16:creationId xmlns:a16="http://schemas.microsoft.com/office/drawing/2014/main" id="{B78A2C87-C046-409F-8F66-52997C633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629"/>
              <a:ext cx="51" cy="40"/>
            </a:xfrm>
            <a:custGeom>
              <a:avLst/>
              <a:gdLst>
                <a:gd name="T0" fmla="*/ 109 w 23"/>
                <a:gd name="T1" fmla="*/ 209 h 17"/>
                <a:gd name="T2" fmla="*/ 9 w 23"/>
                <a:gd name="T3" fmla="*/ 78 h 17"/>
                <a:gd name="T4" fmla="*/ 142 w 23"/>
                <a:gd name="T5" fmla="*/ 28 h 17"/>
                <a:gd name="T6" fmla="*/ 242 w 23"/>
                <a:gd name="T7" fmla="*/ 144 h 17"/>
                <a:gd name="T8" fmla="*/ 109 w 23"/>
                <a:gd name="T9" fmla="*/ 209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7">
                  <a:moveTo>
                    <a:pt x="10" y="16"/>
                  </a:moveTo>
                  <a:cubicBezTo>
                    <a:pt x="4" y="14"/>
                    <a:pt x="0" y="10"/>
                    <a:pt x="1" y="6"/>
                  </a:cubicBezTo>
                  <a:cubicBezTo>
                    <a:pt x="2" y="2"/>
                    <a:pt x="8" y="0"/>
                    <a:pt x="13" y="2"/>
                  </a:cubicBezTo>
                  <a:cubicBezTo>
                    <a:pt x="19" y="3"/>
                    <a:pt x="23" y="7"/>
                    <a:pt x="22" y="11"/>
                  </a:cubicBezTo>
                  <a:cubicBezTo>
                    <a:pt x="21" y="15"/>
                    <a:pt x="16" y="17"/>
                    <a:pt x="10" y="16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Freeform 214">
              <a:extLst>
                <a:ext uri="{FF2B5EF4-FFF2-40B4-BE49-F238E27FC236}">
                  <a16:creationId xmlns:a16="http://schemas.microsoft.com/office/drawing/2014/main" id="{5CA1BEB9-67BB-4BB2-9CBD-43BDA68AA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648"/>
              <a:ext cx="22" cy="21"/>
            </a:xfrm>
            <a:custGeom>
              <a:avLst/>
              <a:gdLst>
                <a:gd name="T0" fmla="*/ 64 w 10"/>
                <a:gd name="T1" fmla="*/ 114 h 9"/>
                <a:gd name="T2" fmla="*/ 0 w 10"/>
                <a:gd name="T3" fmla="*/ 65 h 9"/>
                <a:gd name="T4" fmla="*/ 44 w 10"/>
                <a:gd name="T5" fmla="*/ 0 h 9"/>
                <a:gd name="T6" fmla="*/ 97 w 10"/>
                <a:gd name="T7" fmla="*/ 37 h 9"/>
                <a:gd name="T8" fmla="*/ 64 w 10"/>
                <a:gd name="T9" fmla="*/ 1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6" y="9"/>
                  </a:moveTo>
                  <a:cubicBezTo>
                    <a:pt x="3" y="9"/>
                    <a:pt x="1" y="8"/>
                    <a:pt x="0" y="5"/>
                  </a:cubicBezTo>
                  <a:cubicBezTo>
                    <a:pt x="0" y="3"/>
                    <a:pt x="1" y="1"/>
                    <a:pt x="4" y="0"/>
                  </a:cubicBezTo>
                  <a:cubicBezTo>
                    <a:pt x="6" y="0"/>
                    <a:pt x="9" y="1"/>
                    <a:pt x="9" y="3"/>
                  </a:cubicBezTo>
                  <a:cubicBezTo>
                    <a:pt x="10" y="6"/>
                    <a:pt x="8" y="8"/>
                    <a:pt x="6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6" name="Freeform 215">
              <a:extLst>
                <a:ext uri="{FF2B5EF4-FFF2-40B4-BE49-F238E27FC236}">
                  <a16:creationId xmlns:a16="http://schemas.microsoft.com/office/drawing/2014/main" id="{31C1B219-38CE-4C5E-BDEA-5072A41BD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636"/>
              <a:ext cx="11" cy="12"/>
            </a:xfrm>
            <a:custGeom>
              <a:avLst/>
              <a:gdLst>
                <a:gd name="T0" fmla="*/ 33 w 5"/>
                <a:gd name="T1" fmla="*/ 70 h 5"/>
                <a:gd name="T2" fmla="*/ 9 w 5"/>
                <a:gd name="T3" fmla="*/ 41 h 5"/>
                <a:gd name="T4" fmla="*/ 20 w 5"/>
                <a:gd name="T5" fmla="*/ 0 h 5"/>
                <a:gd name="T6" fmla="*/ 53 w 5"/>
                <a:gd name="T7" fmla="*/ 29 h 5"/>
                <a:gd name="T8" fmla="*/ 33 w 5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5"/>
                  </a:moveTo>
                  <a:cubicBezTo>
                    <a:pt x="2" y="5"/>
                    <a:pt x="1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5" y="3"/>
                    <a:pt x="4" y="5"/>
                    <a:pt x="3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216">
              <a:extLst>
                <a:ext uri="{FF2B5EF4-FFF2-40B4-BE49-F238E27FC236}">
                  <a16:creationId xmlns:a16="http://schemas.microsoft.com/office/drawing/2014/main" id="{DFC8B546-6E68-4AF3-AEE8-ED43A8F90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638"/>
              <a:ext cx="5" cy="7"/>
            </a:xfrm>
            <a:custGeom>
              <a:avLst/>
              <a:gdLst>
                <a:gd name="T0" fmla="*/ 20 w 2"/>
                <a:gd name="T1" fmla="*/ 37 h 3"/>
                <a:gd name="T2" fmla="*/ 0 w 2"/>
                <a:gd name="T3" fmla="*/ 28 h 3"/>
                <a:gd name="T4" fmla="*/ 20 w 2"/>
                <a:gd name="T5" fmla="*/ 0 h 3"/>
                <a:gd name="T6" fmla="*/ 33 w 2"/>
                <a:gd name="T7" fmla="*/ 12 h 3"/>
                <a:gd name="T8" fmla="*/ 20 w 2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2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217">
              <a:extLst>
                <a:ext uri="{FF2B5EF4-FFF2-40B4-BE49-F238E27FC236}">
                  <a16:creationId xmlns:a16="http://schemas.microsoft.com/office/drawing/2014/main" id="{898B3BD7-096F-468B-B02F-ED8EB1BE6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36"/>
              <a:ext cx="105" cy="76"/>
            </a:xfrm>
            <a:custGeom>
              <a:avLst/>
              <a:gdLst>
                <a:gd name="T0" fmla="*/ 244 w 47"/>
                <a:gd name="T1" fmla="*/ 418 h 32"/>
                <a:gd name="T2" fmla="*/ 514 w 47"/>
                <a:gd name="T3" fmla="*/ 254 h 32"/>
                <a:gd name="T4" fmla="*/ 279 w 47"/>
                <a:gd name="T5" fmla="*/ 29 h 32"/>
                <a:gd name="T6" fmla="*/ 9 w 47"/>
                <a:gd name="T7" fmla="*/ 185 h 32"/>
                <a:gd name="T8" fmla="*/ 244 w 47"/>
                <a:gd name="T9" fmla="*/ 41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2">
                  <a:moveTo>
                    <a:pt x="22" y="31"/>
                  </a:moveTo>
                  <a:cubicBezTo>
                    <a:pt x="34" y="32"/>
                    <a:pt x="45" y="27"/>
                    <a:pt x="46" y="19"/>
                  </a:cubicBezTo>
                  <a:cubicBezTo>
                    <a:pt x="47" y="11"/>
                    <a:pt x="38" y="3"/>
                    <a:pt x="25" y="2"/>
                  </a:cubicBezTo>
                  <a:cubicBezTo>
                    <a:pt x="13" y="0"/>
                    <a:pt x="2" y="6"/>
                    <a:pt x="1" y="14"/>
                  </a:cubicBezTo>
                  <a:cubicBezTo>
                    <a:pt x="0" y="22"/>
                    <a:pt x="9" y="30"/>
                    <a:pt x="22" y="31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218">
              <a:extLst>
                <a:ext uri="{FF2B5EF4-FFF2-40B4-BE49-F238E27FC236}">
                  <a16:creationId xmlns:a16="http://schemas.microsoft.com/office/drawing/2014/main" id="{5B194D69-3236-48C0-AF9D-7DC976C52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36"/>
              <a:ext cx="105" cy="76"/>
            </a:xfrm>
            <a:custGeom>
              <a:avLst/>
              <a:gdLst>
                <a:gd name="T0" fmla="*/ 244 w 47"/>
                <a:gd name="T1" fmla="*/ 418 h 32"/>
                <a:gd name="T2" fmla="*/ 514 w 47"/>
                <a:gd name="T3" fmla="*/ 254 h 32"/>
                <a:gd name="T4" fmla="*/ 279 w 47"/>
                <a:gd name="T5" fmla="*/ 29 h 32"/>
                <a:gd name="T6" fmla="*/ 9 w 47"/>
                <a:gd name="T7" fmla="*/ 185 h 32"/>
                <a:gd name="T8" fmla="*/ 244 w 47"/>
                <a:gd name="T9" fmla="*/ 418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2">
                  <a:moveTo>
                    <a:pt x="22" y="31"/>
                  </a:moveTo>
                  <a:cubicBezTo>
                    <a:pt x="34" y="32"/>
                    <a:pt x="45" y="27"/>
                    <a:pt x="46" y="19"/>
                  </a:cubicBezTo>
                  <a:cubicBezTo>
                    <a:pt x="47" y="11"/>
                    <a:pt x="38" y="3"/>
                    <a:pt x="25" y="2"/>
                  </a:cubicBezTo>
                  <a:cubicBezTo>
                    <a:pt x="13" y="0"/>
                    <a:pt x="2" y="6"/>
                    <a:pt x="1" y="14"/>
                  </a:cubicBezTo>
                  <a:cubicBezTo>
                    <a:pt x="0" y="22"/>
                    <a:pt x="9" y="30"/>
                    <a:pt x="22" y="3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219">
              <a:extLst>
                <a:ext uri="{FF2B5EF4-FFF2-40B4-BE49-F238E27FC236}">
                  <a16:creationId xmlns:a16="http://schemas.microsoft.com/office/drawing/2014/main" id="{63DDC4C3-64AB-4A05-B14E-84209F35E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7" y="2667"/>
              <a:ext cx="67" cy="45"/>
            </a:xfrm>
            <a:custGeom>
              <a:avLst/>
              <a:gdLst>
                <a:gd name="T0" fmla="*/ 290 w 30"/>
                <a:gd name="T1" fmla="*/ 0 h 19"/>
                <a:gd name="T2" fmla="*/ 270 w 30"/>
                <a:gd name="T3" fmla="*/ 156 h 19"/>
                <a:gd name="T4" fmla="*/ 0 w 30"/>
                <a:gd name="T5" fmla="*/ 213 h 19"/>
                <a:gd name="T6" fmla="*/ 290 w 3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9">
                  <a:moveTo>
                    <a:pt x="26" y="0"/>
                  </a:moveTo>
                  <a:cubicBezTo>
                    <a:pt x="26" y="0"/>
                    <a:pt x="30" y="7"/>
                    <a:pt x="24" y="12"/>
                  </a:cubicBezTo>
                  <a:cubicBezTo>
                    <a:pt x="18" y="17"/>
                    <a:pt x="7" y="17"/>
                    <a:pt x="0" y="16"/>
                  </a:cubicBezTo>
                  <a:cubicBezTo>
                    <a:pt x="0" y="16"/>
                    <a:pt x="28" y="19"/>
                    <a:pt x="26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220">
              <a:extLst>
                <a:ext uri="{FF2B5EF4-FFF2-40B4-BE49-F238E27FC236}">
                  <a16:creationId xmlns:a16="http://schemas.microsoft.com/office/drawing/2014/main" id="{F3B5B578-EDB2-4C96-A190-80C8785A9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643"/>
              <a:ext cx="49" cy="40"/>
            </a:xfrm>
            <a:custGeom>
              <a:avLst/>
              <a:gdLst>
                <a:gd name="T0" fmla="*/ 145 w 22"/>
                <a:gd name="T1" fmla="*/ 193 h 17"/>
                <a:gd name="T2" fmla="*/ 234 w 22"/>
                <a:gd name="T3" fmla="*/ 66 h 17"/>
                <a:gd name="T4" fmla="*/ 89 w 22"/>
                <a:gd name="T5" fmla="*/ 28 h 17"/>
                <a:gd name="T6" fmla="*/ 9 w 22"/>
                <a:gd name="T7" fmla="*/ 155 h 17"/>
                <a:gd name="T8" fmla="*/ 145 w 22"/>
                <a:gd name="T9" fmla="*/ 19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7">
                  <a:moveTo>
                    <a:pt x="13" y="15"/>
                  </a:moveTo>
                  <a:cubicBezTo>
                    <a:pt x="19" y="13"/>
                    <a:pt x="22" y="9"/>
                    <a:pt x="21" y="5"/>
                  </a:cubicBezTo>
                  <a:cubicBezTo>
                    <a:pt x="20" y="1"/>
                    <a:pt x="14" y="0"/>
                    <a:pt x="8" y="2"/>
                  </a:cubicBezTo>
                  <a:cubicBezTo>
                    <a:pt x="3" y="4"/>
                    <a:pt x="0" y="8"/>
                    <a:pt x="1" y="12"/>
                  </a:cubicBezTo>
                  <a:cubicBezTo>
                    <a:pt x="2" y="16"/>
                    <a:pt x="8" y="17"/>
                    <a:pt x="13" y="15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221">
              <a:extLst>
                <a:ext uri="{FF2B5EF4-FFF2-40B4-BE49-F238E27FC236}">
                  <a16:creationId xmlns:a16="http://schemas.microsoft.com/office/drawing/2014/main" id="{EA2359CC-C1A4-492F-8430-97DB01FD5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662"/>
              <a:ext cx="22" cy="24"/>
            </a:xfrm>
            <a:custGeom>
              <a:avLst/>
              <a:gdLst>
                <a:gd name="T0" fmla="*/ 53 w 10"/>
                <a:gd name="T1" fmla="*/ 139 h 10"/>
                <a:gd name="T2" fmla="*/ 106 w 10"/>
                <a:gd name="T3" fmla="*/ 82 h 10"/>
                <a:gd name="T4" fmla="*/ 64 w 10"/>
                <a:gd name="T5" fmla="*/ 12 h 10"/>
                <a:gd name="T6" fmla="*/ 9 w 10"/>
                <a:gd name="T7" fmla="*/ 70 h 10"/>
                <a:gd name="T8" fmla="*/ 53 w 10"/>
                <a:gd name="T9" fmla="*/ 13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5" y="10"/>
                  </a:moveTo>
                  <a:cubicBezTo>
                    <a:pt x="7" y="10"/>
                    <a:pt x="9" y="8"/>
                    <a:pt x="10" y="6"/>
                  </a:cubicBezTo>
                  <a:cubicBezTo>
                    <a:pt x="10" y="3"/>
                    <a:pt x="8" y="1"/>
                    <a:pt x="6" y="1"/>
                  </a:cubicBezTo>
                  <a:cubicBezTo>
                    <a:pt x="3" y="0"/>
                    <a:pt x="1" y="2"/>
                    <a:pt x="1" y="5"/>
                  </a:cubicBezTo>
                  <a:cubicBezTo>
                    <a:pt x="0" y="7"/>
                    <a:pt x="2" y="9"/>
                    <a:pt x="5" y="10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Freeform 222">
              <a:extLst>
                <a:ext uri="{FF2B5EF4-FFF2-40B4-BE49-F238E27FC236}">
                  <a16:creationId xmlns:a16="http://schemas.microsoft.com/office/drawing/2014/main" id="{4DB53C66-2723-49AD-B788-9A64A0155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650"/>
              <a:ext cx="11" cy="12"/>
            </a:xfrm>
            <a:custGeom>
              <a:avLst/>
              <a:gdLst>
                <a:gd name="T0" fmla="*/ 20 w 5"/>
                <a:gd name="T1" fmla="*/ 70 h 5"/>
                <a:gd name="T2" fmla="*/ 53 w 5"/>
                <a:gd name="T3" fmla="*/ 41 h 5"/>
                <a:gd name="T4" fmla="*/ 33 w 5"/>
                <a:gd name="T5" fmla="*/ 0 h 5"/>
                <a:gd name="T6" fmla="*/ 0 w 5"/>
                <a:gd name="T7" fmla="*/ 29 h 5"/>
                <a:gd name="T8" fmla="*/ 20 w 5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3" y="5"/>
                    <a:pt x="4" y="4"/>
                    <a:pt x="5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2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Freeform 223">
              <a:extLst>
                <a:ext uri="{FF2B5EF4-FFF2-40B4-BE49-F238E27FC236}">
                  <a16:creationId xmlns:a16="http://schemas.microsoft.com/office/drawing/2014/main" id="{EFE73683-0D97-4502-B25C-6DA7DA102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652"/>
              <a:ext cx="5" cy="7"/>
            </a:xfrm>
            <a:custGeom>
              <a:avLst/>
              <a:gdLst>
                <a:gd name="T0" fmla="*/ 20 w 2"/>
                <a:gd name="T1" fmla="*/ 37 h 3"/>
                <a:gd name="T2" fmla="*/ 33 w 2"/>
                <a:gd name="T3" fmla="*/ 28 h 3"/>
                <a:gd name="T4" fmla="*/ 20 w 2"/>
                <a:gd name="T5" fmla="*/ 12 h 3"/>
                <a:gd name="T6" fmla="*/ 0 w 2"/>
                <a:gd name="T7" fmla="*/ 28 h 3"/>
                <a:gd name="T8" fmla="*/ 20 w 2"/>
                <a:gd name="T9" fmla="*/ 3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Freeform 224">
              <a:extLst>
                <a:ext uri="{FF2B5EF4-FFF2-40B4-BE49-F238E27FC236}">
                  <a16:creationId xmlns:a16="http://schemas.microsoft.com/office/drawing/2014/main" id="{BAC23996-3C5F-4476-8A07-5BA9D3229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916"/>
              <a:ext cx="107" cy="88"/>
            </a:xfrm>
            <a:custGeom>
              <a:avLst/>
              <a:gdLst>
                <a:gd name="T0" fmla="*/ 210 w 48"/>
                <a:gd name="T1" fmla="*/ 430 h 37"/>
                <a:gd name="T2" fmla="*/ 513 w 48"/>
                <a:gd name="T3" fmla="*/ 350 h 37"/>
                <a:gd name="T4" fmla="*/ 323 w 48"/>
                <a:gd name="T5" fmla="*/ 69 h 37"/>
                <a:gd name="T6" fmla="*/ 36 w 48"/>
                <a:gd name="T7" fmla="*/ 147 h 37"/>
                <a:gd name="T8" fmla="*/ 210 w 48"/>
                <a:gd name="T9" fmla="*/ 43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19" y="32"/>
                  </a:moveTo>
                  <a:cubicBezTo>
                    <a:pt x="31" y="37"/>
                    <a:pt x="43" y="34"/>
                    <a:pt x="46" y="26"/>
                  </a:cubicBezTo>
                  <a:cubicBezTo>
                    <a:pt x="48" y="18"/>
                    <a:pt x="41" y="9"/>
                    <a:pt x="29" y="5"/>
                  </a:cubicBezTo>
                  <a:cubicBezTo>
                    <a:pt x="18" y="0"/>
                    <a:pt x="6" y="3"/>
                    <a:pt x="3" y="11"/>
                  </a:cubicBezTo>
                  <a:cubicBezTo>
                    <a:pt x="0" y="19"/>
                    <a:pt x="8" y="28"/>
                    <a:pt x="19" y="32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Freeform 225">
              <a:extLst>
                <a:ext uri="{FF2B5EF4-FFF2-40B4-BE49-F238E27FC236}">
                  <a16:creationId xmlns:a16="http://schemas.microsoft.com/office/drawing/2014/main" id="{97B0DA0A-ECF3-438A-BFAF-CC34DD4AA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916"/>
              <a:ext cx="107" cy="88"/>
            </a:xfrm>
            <a:custGeom>
              <a:avLst/>
              <a:gdLst>
                <a:gd name="T0" fmla="*/ 210 w 48"/>
                <a:gd name="T1" fmla="*/ 430 h 37"/>
                <a:gd name="T2" fmla="*/ 513 w 48"/>
                <a:gd name="T3" fmla="*/ 350 h 37"/>
                <a:gd name="T4" fmla="*/ 323 w 48"/>
                <a:gd name="T5" fmla="*/ 69 h 37"/>
                <a:gd name="T6" fmla="*/ 36 w 48"/>
                <a:gd name="T7" fmla="*/ 147 h 37"/>
                <a:gd name="T8" fmla="*/ 210 w 48"/>
                <a:gd name="T9" fmla="*/ 43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19" y="32"/>
                  </a:moveTo>
                  <a:cubicBezTo>
                    <a:pt x="31" y="37"/>
                    <a:pt x="43" y="34"/>
                    <a:pt x="46" y="26"/>
                  </a:cubicBezTo>
                  <a:cubicBezTo>
                    <a:pt x="48" y="18"/>
                    <a:pt x="41" y="9"/>
                    <a:pt x="29" y="5"/>
                  </a:cubicBezTo>
                  <a:cubicBezTo>
                    <a:pt x="18" y="0"/>
                    <a:pt x="6" y="3"/>
                    <a:pt x="3" y="11"/>
                  </a:cubicBezTo>
                  <a:cubicBezTo>
                    <a:pt x="0" y="19"/>
                    <a:pt x="8" y="28"/>
                    <a:pt x="19" y="3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Freeform 226">
              <a:extLst>
                <a:ext uri="{FF2B5EF4-FFF2-40B4-BE49-F238E27FC236}">
                  <a16:creationId xmlns:a16="http://schemas.microsoft.com/office/drawing/2014/main" id="{9CFCB46E-8AFA-4DBC-BC6B-796BA065C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964"/>
              <a:ext cx="69" cy="42"/>
            </a:xfrm>
            <a:custGeom>
              <a:avLst/>
              <a:gdLst>
                <a:gd name="T0" fmla="*/ 323 w 31"/>
                <a:gd name="T1" fmla="*/ 0 h 18"/>
                <a:gd name="T2" fmla="*/ 263 w 31"/>
                <a:gd name="T3" fmla="*/ 142 h 18"/>
                <a:gd name="T4" fmla="*/ 0 w 31"/>
                <a:gd name="T5" fmla="*/ 114 h 18"/>
                <a:gd name="T6" fmla="*/ 323 w 3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8">
                  <a:moveTo>
                    <a:pt x="29" y="0"/>
                  </a:moveTo>
                  <a:cubicBezTo>
                    <a:pt x="29" y="0"/>
                    <a:pt x="31" y="7"/>
                    <a:pt x="24" y="11"/>
                  </a:cubicBezTo>
                  <a:cubicBezTo>
                    <a:pt x="17" y="14"/>
                    <a:pt x="7" y="12"/>
                    <a:pt x="0" y="9"/>
                  </a:cubicBezTo>
                  <a:cubicBezTo>
                    <a:pt x="0" y="9"/>
                    <a:pt x="26" y="18"/>
                    <a:pt x="29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Freeform 227">
              <a:extLst>
                <a:ext uri="{FF2B5EF4-FFF2-40B4-BE49-F238E27FC236}">
                  <a16:creationId xmlns:a16="http://schemas.microsoft.com/office/drawing/2014/main" id="{5DD0A01D-794B-4E5D-8BF2-FC702F7CA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926"/>
              <a:ext cx="49" cy="35"/>
            </a:xfrm>
            <a:custGeom>
              <a:avLst/>
              <a:gdLst>
                <a:gd name="T0" fmla="*/ 134 w 22"/>
                <a:gd name="T1" fmla="*/ 191 h 15"/>
                <a:gd name="T2" fmla="*/ 243 w 22"/>
                <a:gd name="T3" fmla="*/ 77 h 15"/>
                <a:gd name="T4" fmla="*/ 109 w 22"/>
                <a:gd name="T5" fmla="*/ 0 h 15"/>
                <a:gd name="T6" fmla="*/ 9 w 22"/>
                <a:gd name="T7" fmla="*/ 114 h 15"/>
                <a:gd name="T8" fmla="*/ 134 w 22"/>
                <a:gd name="T9" fmla="*/ 19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5">
                  <a:moveTo>
                    <a:pt x="12" y="15"/>
                  </a:moveTo>
                  <a:cubicBezTo>
                    <a:pt x="18" y="14"/>
                    <a:pt x="22" y="10"/>
                    <a:pt x="22" y="6"/>
                  </a:cubicBezTo>
                  <a:cubicBezTo>
                    <a:pt x="21" y="2"/>
                    <a:pt x="16" y="0"/>
                    <a:pt x="10" y="0"/>
                  </a:cubicBezTo>
                  <a:cubicBezTo>
                    <a:pt x="5" y="1"/>
                    <a:pt x="0" y="5"/>
                    <a:pt x="1" y="9"/>
                  </a:cubicBezTo>
                  <a:cubicBezTo>
                    <a:pt x="1" y="13"/>
                    <a:pt x="6" y="15"/>
                    <a:pt x="12" y="15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Freeform 228">
              <a:extLst>
                <a:ext uri="{FF2B5EF4-FFF2-40B4-BE49-F238E27FC236}">
                  <a16:creationId xmlns:a16="http://schemas.microsoft.com/office/drawing/2014/main" id="{210BA5CB-72C4-45F8-ABD3-A92705CE3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940"/>
              <a:ext cx="23" cy="24"/>
            </a:xfrm>
            <a:custGeom>
              <a:avLst/>
              <a:gdLst>
                <a:gd name="T0" fmla="*/ 37 w 10"/>
                <a:gd name="T1" fmla="*/ 127 h 10"/>
                <a:gd name="T2" fmla="*/ 110 w 10"/>
                <a:gd name="T3" fmla="*/ 82 h 10"/>
                <a:gd name="T4" fmla="*/ 74 w 10"/>
                <a:gd name="T5" fmla="*/ 0 h 10"/>
                <a:gd name="T6" fmla="*/ 0 w 10"/>
                <a:gd name="T7" fmla="*/ 41 h 10"/>
                <a:gd name="T8" fmla="*/ 37 w 10"/>
                <a:gd name="T9" fmla="*/ 12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3" y="9"/>
                  </a:moveTo>
                  <a:cubicBezTo>
                    <a:pt x="5" y="10"/>
                    <a:pt x="8" y="8"/>
                    <a:pt x="9" y="6"/>
                  </a:cubicBezTo>
                  <a:cubicBezTo>
                    <a:pt x="10" y="4"/>
                    <a:pt x="8" y="1"/>
                    <a:pt x="6" y="0"/>
                  </a:cubicBezTo>
                  <a:cubicBezTo>
                    <a:pt x="4" y="0"/>
                    <a:pt x="1" y="1"/>
                    <a:pt x="0" y="3"/>
                  </a:cubicBezTo>
                  <a:cubicBezTo>
                    <a:pt x="0" y="5"/>
                    <a:pt x="1" y="8"/>
                    <a:pt x="3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229">
              <a:extLst>
                <a:ext uri="{FF2B5EF4-FFF2-40B4-BE49-F238E27FC236}">
                  <a16:creationId xmlns:a16="http://schemas.microsoft.com/office/drawing/2014/main" id="{2281B6D0-5174-496D-9883-EA1D1488D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0" y="2930"/>
              <a:ext cx="11" cy="12"/>
            </a:xfrm>
            <a:custGeom>
              <a:avLst/>
              <a:gdLst>
                <a:gd name="T0" fmla="*/ 20 w 5"/>
                <a:gd name="T1" fmla="*/ 70 h 5"/>
                <a:gd name="T2" fmla="*/ 44 w 5"/>
                <a:gd name="T3" fmla="*/ 41 h 5"/>
                <a:gd name="T4" fmla="*/ 33 w 5"/>
                <a:gd name="T5" fmla="*/ 0 h 5"/>
                <a:gd name="T6" fmla="*/ 0 w 5"/>
                <a:gd name="T7" fmla="*/ 29 h 5"/>
                <a:gd name="T8" fmla="*/ 20 w 5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3" y="5"/>
                    <a:pt x="4" y="4"/>
                    <a:pt x="4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0" y="4"/>
                    <a:pt x="2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230">
              <a:extLst>
                <a:ext uri="{FF2B5EF4-FFF2-40B4-BE49-F238E27FC236}">
                  <a16:creationId xmlns:a16="http://schemas.microsoft.com/office/drawing/2014/main" id="{A273C546-93A7-4F61-A71E-40B90BE54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933"/>
              <a:ext cx="7" cy="5"/>
            </a:xfrm>
            <a:custGeom>
              <a:avLst/>
              <a:gdLst>
                <a:gd name="T0" fmla="*/ 12 w 3"/>
                <a:gd name="T1" fmla="*/ 33 h 2"/>
                <a:gd name="T2" fmla="*/ 28 w 3"/>
                <a:gd name="T3" fmla="*/ 20 h 2"/>
                <a:gd name="T4" fmla="*/ 28 w 3"/>
                <a:gd name="T5" fmla="*/ 0 h 2"/>
                <a:gd name="T6" fmla="*/ 0 w 3"/>
                <a:gd name="T7" fmla="*/ 20 h 2"/>
                <a:gd name="T8" fmla="*/ 12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1" y="2"/>
                    <a:pt x="2" y="2"/>
                    <a:pt x="2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231">
              <a:extLst>
                <a:ext uri="{FF2B5EF4-FFF2-40B4-BE49-F238E27FC236}">
                  <a16:creationId xmlns:a16="http://schemas.microsoft.com/office/drawing/2014/main" id="{BC2EC22C-2F64-45DA-BD7C-74C4349C0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978"/>
              <a:ext cx="93" cy="107"/>
            </a:xfrm>
            <a:custGeom>
              <a:avLst/>
              <a:gdLst>
                <a:gd name="T0" fmla="*/ 109 w 42"/>
                <a:gd name="T1" fmla="*/ 430 h 45"/>
                <a:gd name="T2" fmla="*/ 392 w 42"/>
                <a:gd name="T3" fmla="*/ 525 h 45"/>
                <a:gd name="T4" fmla="*/ 348 w 42"/>
                <a:gd name="T5" fmla="*/ 176 h 45"/>
                <a:gd name="T6" fmla="*/ 64 w 42"/>
                <a:gd name="T7" fmla="*/ 69 h 45"/>
                <a:gd name="T8" fmla="*/ 109 w 42"/>
                <a:gd name="T9" fmla="*/ 43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5">
                  <a:moveTo>
                    <a:pt x="10" y="32"/>
                  </a:moveTo>
                  <a:cubicBezTo>
                    <a:pt x="19" y="42"/>
                    <a:pt x="30" y="45"/>
                    <a:pt x="36" y="39"/>
                  </a:cubicBezTo>
                  <a:cubicBezTo>
                    <a:pt x="42" y="34"/>
                    <a:pt x="41" y="22"/>
                    <a:pt x="32" y="13"/>
                  </a:cubicBezTo>
                  <a:cubicBezTo>
                    <a:pt x="24" y="3"/>
                    <a:pt x="13" y="0"/>
                    <a:pt x="6" y="5"/>
                  </a:cubicBezTo>
                  <a:cubicBezTo>
                    <a:pt x="0" y="11"/>
                    <a:pt x="2" y="23"/>
                    <a:pt x="10" y="32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232">
              <a:extLst>
                <a:ext uri="{FF2B5EF4-FFF2-40B4-BE49-F238E27FC236}">
                  <a16:creationId xmlns:a16="http://schemas.microsoft.com/office/drawing/2014/main" id="{92FA611F-F1F2-452B-B69E-F748E981F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978"/>
              <a:ext cx="93" cy="107"/>
            </a:xfrm>
            <a:custGeom>
              <a:avLst/>
              <a:gdLst>
                <a:gd name="T0" fmla="*/ 109 w 42"/>
                <a:gd name="T1" fmla="*/ 430 h 45"/>
                <a:gd name="T2" fmla="*/ 392 w 42"/>
                <a:gd name="T3" fmla="*/ 525 h 45"/>
                <a:gd name="T4" fmla="*/ 348 w 42"/>
                <a:gd name="T5" fmla="*/ 176 h 45"/>
                <a:gd name="T6" fmla="*/ 64 w 42"/>
                <a:gd name="T7" fmla="*/ 69 h 45"/>
                <a:gd name="T8" fmla="*/ 109 w 42"/>
                <a:gd name="T9" fmla="*/ 43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5">
                  <a:moveTo>
                    <a:pt x="10" y="32"/>
                  </a:moveTo>
                  <a:cubicBezTo>
                    <a:pt x="19" y="42"/>
                    <a:pt x="30" y="45"/>
                    <a:pt x="36" y="39"/>
                  </a:cubicBezTo>
                  <a:cubicBezTo>
                    <a:pt x="42" y="34"/>
                    <a:pt x="41" y="22"/>
                    <a:pt x="32" y="13"/>
                  </a:cubicBezTo>
                  <a:cubicBezTo>
                    <a:pt x="24" y="3"/>
                    <a:pt x="13" y="0"/>
                    <a:pt x="6" y="5"/>
                  </a:cubicBezTo>
                  <a:cubicBezTo>
                    <a:pt x="0" y="11"/>
                    <a:pt x="2" y="23"/>
                    <a:pt x="10" y="3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233">
              <a:extLst>
                <a:ext uri="{FF2B5EF4-FFF2-40B4-BE49-F238E27FC236}">
                  <a16:creationId xmlns:a16="http://schemas.microsoft.com/office/drawing/2014/main" id="{A06B4E90-6009-4F35-990C-0D24FA49B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3042"/>
              <a:ext cx="66" cy="50"/>
            </a:xfrm>
            <a:custGeom>
              <a:avLst/>
              <a:gdLst>
                <a:gd name="T0" fmla="*/ 319 w 30"/>
                <a:gd name="T1" fmla="*/ 79 h 21"/>
                <a:gd name="T2" fmla="*/ 222 w 30"/>
                <a:gd name="T3" fmla="*/ 188 h 21"/>
                <a:gd name="T4" fmla="*/ 0 w 30"/>
                <a:gd name="T5" fmla="*/ 0 h 21"/>
                <a:gd name="T6" fmla="*/ 319 w 30"/>
                <a:gd name="T7" fmla="*/ 7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21">
                  <a:moveTo>
                    <a:pt x="30" y="6"/>
                  </a:moveTo>
                  <a:cubicBezTo>
                    <a:pt x="30" y="6"/>
                    <a:pt x="28" y="14"/>
                    <a:pt x="21" y="14"/>
                  </a:cubicBezTo>
                  <a:cubicBezTo>
                    <a:pt x="13" y="13"/>
                    <a:pt x="5" y="6"/>
                    <a:pt x="0" y="0"/>
                  </a:cubicBezTo>
                  <a:cubicBezTo>
                    <a:pt x="0" y="0"/>
                    <a:pt x="18" y="21"/>
                    <a:pt x="30" y="6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Freeform 234">
              <a:extLst>
                <a:ext uri="{FF2B5EF4-FFF2-40B4-BE49-F238E27FC236}">
                  <a16:creationId xmlns:a16="http://schemas.microsoft.com/office/drawing/2014/main" id="{51C735E3-0021-41B7-8AD5-C23D321E2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985"/>
              <a:ext cx="51" cy="43"/>
            </a:xfrm>
            <a:custGeom>
              <a:avLst/>
              <a:gdLst>
                <a:gd name="T0" fmla="*/ 98 w 23"/>
                <a:gd name="T1" fmla="*/ 217 h 18"/>
                <a:gd name="T2" fmla="*/ 231 w 23"/>
                <a:gd name="T3" fmla="*/ 177 h 18"/>
                <a:gd name="T4" fmla="*/ 153 w 23"/>
                <a:gd name="T5" fmla="*/ 41 h 18"/>
                <a:gd name="T6" fmla="*/ 20 w 23"/>
                <a:gd name="T7" fmla="*/ 69 h 18"/>
                <a:gd name="T8" fmla="*/ 98 w 23"/>
                <a:gd name="T9" fmla="*/ 2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9" y="16"/>
                  </a:moveTo>
                  <a:cubicBezTo>
                    <a:pt x="14" y="18"/>
                    <a:pt x="20" y="17"/>
                    <a:pt x="21" y="13"/>
                  </a:cubicBezTo>
                  <a:cubicBezTo>
                    <a:pt x="23" y="10"/>
                    <a:pt x="20" y="5"/>
                    <a:pt x="14" y="3"/>
                  </a:cubicBezTo>
                  <a:cubicBezTo>
                    <a:pt x="9" y="0"/>
                    <a:pt x="3" y="2"/>
                    <a:pt x="2" y="5"/>
                  </a:cubicBezTo>
                  <a:cubicBezTo>
                    <a:pt x="0" y="9"/>
                    <a:pt x="3" y="14"/>
                    <a:pt x="9" y="16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Freeform 235">
              <a:extLst>
                <a:ext uri="{FF2B5EF4-FFF2-40B4-BE49-F238E27FC236}">
                  <a16:creationId xmlns:a16="http://schemas.microsoft.com/office/drawing/2014/main" id="{5B9D56B0-6997-4CFB-BD88-1CE9CA65C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995"/>
              <a:ext cx="22" cy="23"/>
            </a:xfrm>
            <a:custGeom>
              <a:avLst/>
              <a:gdLst>
                <a:gd name="T0" fmla="*/ 20 w 10"/>
                <a:gd name="T1" fmla="*/ 94 h 10"/>
                <a:gd name="T2" fmla="*/ 88 w 10"/>
                <a:gd name="T3" fmla="*/ 94 h 10"/>
                <a:gd name="T4" fmla="*/ 97 w 10"/>
                <a:gd name="T5" fmla="*/ 28 h 10"/>
                <a:gd name="T6" fmla="*/ 20 w 10"/>
                <a:gd name="T7" fmla="*/ 28 h 10"/>
                <a:gd name="T8" fmla="*/ 20 w 10"/>
                <a:gd name="T9" fmla="*/ 9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2" y="8"/>
                  </a:moveTo>
                  <a:cubicBezTo>
                    <a:pt x="4" y="10"/>
                    <a:pt x="6" y="10"/>
                    <a:pt x="8" y="8"/>
                  </a:cubicBezTo>
                  <a:cubicBezTo>
                    <a:pt x="10" y="7"/>
                    <a:pt x="10" y="4"/>
                    <a:pt x="9" y="2"/>
                  </a:cubicBezTo>
                  <a:cubicBezTo>
                    <a:pt x="7" y="0"/>
                    <a:pt x="4" y="0"/>
                    <a:pt x="2" y="2"/>
                  </a:cubicBezTo>
                  <a:cubicBezTo>
                    <a:pt x="1" y="3"/>
                    <a:pt x="0" y="6"/>
                    <a:pt x="2" y="8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236">
              <a:extLst>
                <a:ext uri="{FF2B5EF4-FFF2-40B4-BE49-F238E27FC236}">
                  <a16:creationId xmlns:a16="http://schemas.microsoft.com/office/drawing/2014/main" id="{E3B4542E-BFB1-40F4-A200-752F451A1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995"/>
              <a:ext cx="11" cy="11"/>
            </a:xfrm>
            <a:custGeom>
              <a:avLst/>
              <a:gdLst>
                <a:gd name="T0" fmla="*/ 0 w 5"/>
                <a:gd name="T1" fmla="*/ 44 h 5"/>
                <a:gd name="T2" fmla="*/ 44 w 5"/>
                <a:gd name="T3" fmla="*/ 53 h 5"/>
                <a:gd name="T4" fmla="*/ 44 w 5"/>
                <a:gd name="T5" fmla="*/ 9 h 5"/>
                <a:gd name="T6" fmla="*/ 9 w 5"/>
                <a:gd name="T7" fmla="*/ 9 h 5"/>
                <a:gd name="T8" fmla="*/ 0 w 5"/>
                <a:gd name="T9" fmla="*/ 4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1" y="5"/>
                    <a:pt x="3" y="5"/>
                    <a:pt x="4" y="5"/>
                  </a:cubicBezTo>
                  <a:cubicBezTo>
                    <a:pt x="5" y="4"/>
                    <a:pt x="5" y="2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Freeform 237">
              <a:extLst>
                <a:ext uri="{FF2B5EF4-FFF2-40B4-BE49-F238E27FC236}">
                  <a16:creationId xmlns:a16="http://schemas.microsoft.com/office/drawing/2014/main" id="{66AF5FED-52BA-4912-AD82-CB37B3C08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995"/>
              <a:ext cx="7" cy="7"/>
            </a:xfrm>
            <a:custGeom>
              <a:avLst/>
              <a:gdLst>
                <a:gd name="T0" fmla="*/ 12 w 3"/>
                <a:gd name="T1" fmla="*/ 28 h 3"/>
                <a:gd name="T2" fmla="*/ 28 w 3"/>
                <a:gd name="T3" fmla="*/ 28 h 3"/>
                <a:gd name="T4" fmla="*/ 28 w 3"/>
                <a:gd name="T5" fmla="*/ 12 h 3"/>
                <a:gd name="T6" fmla="*/ 12 w 3"/>
                <a:gd name="T7" fmla="*/ 12 h 3"/>
                <a:gd name="T8" fmla="*/ 12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Freeform 238">
              <a:extLst>
                <a:ext uri="{FF2B5EF4-FFF2-40B4-BE49-F238E27FC236}">
                  <a16:creationId xmlns:a16="http://schemas.microsoft.com/office/drawing/2014/main" id="{B94C1163-9ACE-4404-8C9E-E40716C28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3104"/>
              <a:ext cx="104" cy="78"/>
            </a:xfrm>
            <a:custGeom>
              <a:avLst/>
              <a:gdLst>
                <a:gd name="T0" fmla="*/ 226 w 47"/>
                <a:gd name="T1" fmla="*/ 409 h 33"/>
                <a:gd name="T2" fmla="*/ 500 w 47"/>
                <a:gd name="T3" fmla="*/ 262 h 33"/>
                <a:gd name="T4" fmla="*/ 270 w 47"/>
                <a:gd name="T5" fmla="*/ 28 h 33"/>
                <a:gd name="T6" fmla="*/ 9 w 47"/>
                <a:gd name="T7" fmla="*/ 173 h 33"/>
                <a:gd name="T8" fmla="*/ 226 w 47"/>
                <a:gd name="T9" fmla="*/ 40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3">
                  <a:moveTo>
                    <a:pt x="21" y="31"/>
                  </a:moveTo>
                  <a:cubicBezTo>
                    <a:pt x="34" y="33"/>
                    <a:pt x="45" y="28"/>
                    <a:pt x="46" y="20"/>
                  </a:cubicBezTo>
                  <a:cubicBezTo>
                    <a:pt x="47" y="12"/>
                    <a:pt x="38" y="4"/>
                    <a:pt x="25" y="2"/>
                  </a:cubicBezTo>
                  <a:cubicBezTo>
                    <a:pt x="13" y="0"/>
                    <a:pt x="2" y="5"/>
                    <a:pt x="1" y="13"/>
                  </a:cubicBezTo>
                  <a:cubicBezTo>
                    <a:pt x="0" y="21"/>
                    <a:pt x="9" y="29"/>
                    <a:pt x="21" y="31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Freeform 239">
              <a:extLst>
                <a:ext uri="{FF2B5EF4-FFF2-40B4-BE49-F238E27FC236}">
                  <a16:creationId xmlns:a16="http://schemas.microsoft.com/office/drawing/2014/main" id="{ECD26F55-4540-462F-B16B-058349AF5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3104"/>
              <a:ext cx="104" cy="78"/>
            </a:xfrm>
            <a:custGeom>
              <a:avLst/>
              <a:gdLst>
                <a:gd name="T0" fmla="*/ 226 w 47"/>
                <a:gd name="T1" fmla="*/ 409 h 33"/>
                <a:gd name="T2" fmla="*/ 500 w 47"/>
                <a:gd name="T3" fmla="*/ 262 h 33"/>
                <a:gd name="T4" fmla="*/ 270 w 47"/>
                <a:gd name="T5" fmla="*/ 28 h 33"/>
                <a:gd name="T6" fmla="*/ 9 w 47"/>
                <a:gd name="T7" fmla="*/ 173 h 33"/>
                <a:gd name="T8" fmla="*/ 226 w 47"/>
                <a:gd name="T9" fmla="*/ 409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3">
                  <a:moveTo>
                    <a:pt x="21" y="31"/>
                  </a:moveTo>
                  <a:cubicBezTo>
                    <a:pt x="34" y="33"/>
                    <a:pt x="45" y="28"/>
                    <a:pt x="46" y="20"/>
                  </a:cubicBezTo>
                  <a:cubicBezTo>
                    <a:pt x="47" y="12"/>
                    <a:pt x="38" y="4"/>
                    <a:pt x="25" y="2"/>
                  </a:cubicBezTo>
                  <a:cubicBezTo>
                    <a:pt x="13" y="0"/>
                    <a:pt x="2" y="5"/>
                    <a:pt x="1" y="13"/>
                  </a:cubicBezTo>
                  <a:cubicBezTo>
                    <a:pt x="0" y="21"/>
                    <a:pt x="9" y="29"/>
                    <a:pt x="21" y="3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Freeform 240">
              <a:extLst>
                <a:ext uri="{FF2B5EF4-FFF2-40B4-BE49-F238E27FC236}">
                  <a16:creationId xmlns:a16="http://schemas.microsoft.com/office/drawing/2014/main" id="{206CF8EA-5FAB-4C25-8533-2067CD09D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3137"/>
              <a:ext cx="69" cy="45"/>
            </a:xfrm>
            <a:custGeom>
              <a:avLst/>
              <a:gdLst>
                <a:gd name="T0" fmla="*/ 298 w 31"/>
                <a:gd name="T1" fmla="*/ 0 h 19"/>
                <a:gd name="T2" fmla="*/ 278 w 31"/>
                <a:gd name="T3" fmla="*/ 156 h 19"/>
                <a:gd name="T4" fmla="*/ 0 w 31"/>
                <a:gd name="T5" fmla="*/ 185 h 19"/>
                <a:gd name="T6" fmla="*/ 298 w 3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27" y="0"/>
                  </a:moveTo>
                  <a:cubicBezTo>
                    <a:pt x="27" y="0"/>
                    <a:pt x="31" y="7"/>
                    <a:pt x="25" y="12"/>
                  </a:cubicBezTo>
                  <a:cubicBezTo>
                    <a:pt x="18" y="16"/>
                    <a:pt x="8" y="16"/>
                    <a:pt x="0" y="14"/>
                  </a:cubicBezTo>
                  <a:cubicBezTo>
                    <a:pt x="0" y="14"/>
                    <a:pt x="28" y="19"/>
                    <a:pt x="27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Freeform 241">
              <a:extLst>
                <a:ext uri="{FF2B5EF4-FFF2-40B4-BE49-F238E27FC236}">
                  <a16:creationId xmlns:a16="http://schemas.microsoft.com/office/drawing/2014/main" id="{118D6921-DC3D-48FF-AF36-A3C4D7302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111"/>
              <a:ext cx="49" cy="40"/>
            </a:xfrm>
            <a:custGeom>
              <a:avLst/>
              <a:gdLst>
                <a:gd name="T0" fmla="*/ 145 w 22"/>
                <a:gd name="T1" fmla="*/ 193 h 17"/>
                <a:gd name="T2" fmla="*/ 234 w 22"/>
                <a:gd name="T3" fmla="*/ 66 h 17"/>
                <a:gd name="T4" fmla="*/ 100 w 22"/>
                <a:gd name="T5" fmla="*/ 12 h 17"/>
                <a:gd name="T6" fmla="*/ 9 w 22"/>
                <a:gd name="T7" fmla="*/ 144 h 17"/>
                <a:gd name="T8" fmla="*/ 145 w 22"/>
                <a:gd name="T9" fmla="*/ 193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7">
                  <a:moveTo>
                    <a:pt x="13" y="15"/>
                  </a:moveTo>
                  <a:cubicBezTo>
                    <a:pt x="19" y="13"/>
                    <a:pt x="22" y="9"/>
                    <a:pt x="21" y="5"/>
                  </a:cubicBezTo>
                  <a:cubicBezTo>
                    <a:pt x="20" y="1"/>
                    <a:pt x="14" y="0"/>
                    <a:pt x="9" y="1"/>
                  </a:cubicBezTo>
                  <a:cubicBezTo>
                    <a:pt x="3" y="3"/>
                    <a:pt x="0" y="8"/>
                    <a:pt x="1" y="11"/>
                  </a:cubicBezTo>
                  <a:cubicBezTo>
                    <a:pt x="2" y="15"/>
                    <a:pt x="7" y="17"/>
                    <a:pt x="13" y="15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Freeform 242">
              <a:extLst>
                <a:ext uri="{FF2B5EF4-FFF2-40B4-BE49-F238E27FC236}">
                  <a16:creationId xmlns:a16="http://schemas.microsoft.com/office/drawing/2014/main" id="{48492A2C-7752-4379-9C01-2CB982AAC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3130"/>
              <a:ext cx="23" cy="21"/>
            </a:xfrm>
            <a:custGeom>
              <a:avLst/>
              <a:gdLst>
                <a:gd name="T0" fmla="*/ 48 w 10"/>
                <a:gd name="T1" fmla="*/ 114 h 9"/>
                <a:gd name="T2" fmla="*/ 122 w 10"/>
                <a:gd name="T3" fmla="*/ 65 h 9"/>
                <a:gd name="T4" fmla="*/ 74 w 10"/>
                <a:gd name="T5" fmla="*/ 0 h 9"/>
                <a:gd name="T6" fmla="*/ 12 w 10"/>
                <a:gd name="T7" fmla="*/ 49 h 9"/>
                <a:gd name="T8" fmla="*/ 48 w 10"/>
                <a:gd name="T9" fmla="*/ 1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4" y="9"/>
                  </a:moveTo>
                  <a:cubicBezTo>
                    <a:pt x="7" y="9"/>
                    <a:pt x="9" y="8"/>
                    <a:pt x="10" y="5"/>
                  </a:cubicBezTo>
                  <a:cubicBezTo>
                    <a:pt x="10" y="3"/>
                    <a:pt x="8" y="1"/>
                    <a:pt x="6" y="0"/>
                  </a:cubicBezTo>
                  <a:cubicBezTo>
                    <a:pt x="3" y="0"/>
                    <a:pt x="1" y="2"/>
                    <a:pt x="1" y="4"/>
                  </a:cubicBezTo>
                  <a:cubicBezTo>
                    <a:pt x="0" y="6"/>
                    <a:pt x="2" y="9"/>
                    <a:pt x="4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Freeform 243">
              <a:extLst>
                <a:ext uri="{FF2B5EF4-FFF2-40B4-BE49-F238E27FC236}">
                  <a16:creationId xmlns:a16="http://schemas.microsoft.com/office/drawing/2014/main" id="{E7AE7068-819A-4872-BE17-E94F92ACD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3118"/>
              <a:ext cx="11" cy="12"/>
            </a:xfrm>
            <a:custGeom>
              <a:avLst/>
              <a:gdLst>
                <a:gd name="T0" fmla="*/ 20 w 5"/>
                <a:gd name="T1" fmla="*/ 70 h 5"/>
                <a:gd name="T2" fmla="*/ 53 w 5"/>
                <a:gd name="T3" fmla="*/ 41 h 5"/>
                <a:gd name="T4" fmla="*/ 33 w 5"/>
                <a:gd name="T5" fmla="*/ 0 h 5"/>
                <a:gd name="T6" fmla="*/ 0 w 5"/>
                <a:gd name="T7" fmla="*/ 29 h 5"/>
                <a:gd name="T8" fmla="*/ 20 w 5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3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Freeform 244">
              <a:extLst>
                <a:ext uri="{FF2B5EF4-FFF2-40B4-BE49-F238E27FC236}">
                  <a16:creationId xmlns:a16="http://schemas.microsoft.com/office/drawing/2014/main" id="{9765C8D3-BDC6-41B8-AF45-10BBD1A50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3121"/>
              <a:ext cx="7" cy="7"/>
            </a:xfrm>
            <a:custGeom>
              <a:avLst/>
              <a:gdLst>
                <a:gd name="T0" fmla="*/ 12 w 3"/>
                <a:gd name="T1" fmla="*/ 28 h 3"/>
                <a:gd name="T2" fmla="*/ 37 w 3"/>
                <a:gd name="T3" fmla="*/ 12 h 3"/>
                <a:gd name="T4" fmla="*/ 28 w 3"/>
                <a:gd name="T5" fmla="*/ 0 h 3"/>
                <a:gd name="T6" fmla="*/ 0 w 3"/>
                <a:gd name="T7" fmla="*/ 12 h 3"/>
                <a:gd name="T8" fmla="*/ 12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2" y="3"/>
                    <a:pt x="2" y="2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Freeform 245">
              <a:extLst>
                <a:ext uri="{FF2B5EF4-FFF2-40B4-BE49-F238E27FC236}">
                  <a16:creationId xmlns:a16="http://schemas.microsoft.com/office/drawing/2014/main" id="{273E5048-AB6F-4B5F-910F-332D4C04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365"/>
              <a:ext cx="105" cy="91"/>
            </a:xfrm>
            <a:custGeom>
              <a:avLst/>
              <a:gdLst>
                <a:gd name="T0" fmla="*/ 179 w 47"/>
                <a:gd name="T1" fmla="*/ 441 h 38"/>
                <a:gd name="T2" fmla="*/ 478 w 47"/>
                <a:gd name="T3" fmla="*/ 424 h 38"/>
                <a:gd name="T4" fmla="*/ 344 w 47"/>
                <a:gd name="T5" fmla="*/ 98 h 38"/>
                <a:gd name="T6" fmla="*/ 45 w 47"/>
                <a:gd name="T7" fmla="*/ 110 h 38"/>
                <a:gd name="T8" fmla="*/ 179 w 47"/>
                <a:gd name="T9" fmla="*/ 44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8">
                  <a:moveTo>
                    <a:pt x="16" y="32"/>
                  </a:moveTo>
                  <a:cubicBezTo>
                    <a:pt x="27" y="38"/>
                    <a:pt x="39" y="38"/>
                    <a:pt x="43" y="31"/>
                  </a:cubicBezTo>
                  <a:cubicBezTo>
                    <a:pt x="47" y="24"/>
                    <a:pt x="42" y="13"/>
                    <a:pt x="31" y="7"/>
                  </a:cubicBezTo>
                  <a:cubicBezTo>
                    <a:pt x="20" y="0"/>
                    <a:pt x="8" y="1"/>
                    <a:pt x="4" y="8"/>
                  </a:cubicBezTo>
                  <a:cubicBezTo>
                    <a:pt x="0" y="15"/>
                    <a:pt x="5" y="26"/>
                    <a:pt x="16" y="32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Freeform 246">
              <a:extLst>
                <a:ext uri="{FF2B5EF4-FFF2-40B4-BE49-F238E27FC236}">
                  <a16:creationId xmlns:a16="http://schemas.microsoft.com/office/drawing/2014/main" id="{342161AE-057F-4806-A78F-50A10AA45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3365"/>
              <a:ext cx="105" cy="91"/>
            </a:xfrm>
            <a:custGeom>
              <a:avLst/>
              <a:gdLst>
                <a:gd name="T0" fmla="*/ 179 w 47"/>
                <a:gd name="T1" fmla="*/ 441 h 38"/>
                <a:gd name="T2" fmla="*/ 478 w 47"/>
                <a:gd name="T3" fmla="*/ 424 h 38"/>
                <a:gd name="T4" fmla="*/ 344 w 47"/>
                <a:gd name="T5" fmla="*/ 98 h 38"/>
                <a:gd name="T6" fmla="*/ 45 w 47"/>
                <a:gd name="T7" fmla="*/ 110 h 38"/>
                <a:gd name="T8" fmla="*/ 179 w 47"/>
                <a:gd name="T9" fmla="*/ 44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38">
                  <a:moveTo>
                    <a:pt x="16" y="32"/>
                  </a:moveTo>
                  <a:cubicBezTo>
                    <a:pt x="27" y="38"/>
                    <a:pt x="39" y="38"/>
                    <a:pt x="43" y="31"/>
                  </a:cubicBezTo>
                  <a:cubicBezTo>
                    <a:pt x="47" y="24"/>
                    <a:pt x="42" y="13"/>
                    <a:pt x="31" y="7"/>
                  </a:cubicBezTo>
                  <a:cubicBezTo>
                    <a:pt x="20" y="0"/>
                    <a:pt x="8" y="1"/>
                    <a:pt x="4" y="8"/>
                  </a:cubicBezTo>
                  <a:cubicBezTo>
                    <a:pt x="0" y="15"/>
                    <a:pt x="5" y="26"/>
                    <a:pt x="16" y="3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Freeform 247">
              <a:extLst>
                <a:ext uri="{FF2B5EF4-FFF2-40B4-BE49-F238E27FC236}">
                  <a16:creationId xmlns:a16="http://schemas.microsoft.com/office/drawing/2014/main" id="{3BA36233-87C3-4C48-9CB5-98CC29516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3422"/>
              <a:ext cx="71" cy="43"/>
            </a:xfrm>
            <a:custGeom>
              <a:avLst/>
              <a:gdLst>
                <a:gd name="T0" fmla="*/ 339 w 32"/>
                <a:gd name="T1" fmla="*/ 0 h 18"/>
                <a:gd name="T2" fmla="*/ 262 w 32"/>
                <a:gd name="T3" fmla="*/ 136 h 18"/>
                <a:gd name="T4" fmla="*/ 0 w 32"/>
                <a:gd name="T5" fmla="*/ 57 h 18"/>
                <a:gd name="T6" fmla="*/ 339 w 32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18">
                  <a:moveTo>
                    <a:pt x="31" y="0"/>
                  </a:moveTo>
                  <a:cubicBezTo>
                    <a:pt x="31" y="0"/>
                    <a:pt x="32" y="8"/>
                    <a:pt x="24" y="10"/>
                  </a:cubicBezTo>
                  <a:cubicBezTo>
                    <a:pt x="17" y="12"/>
                    <a:pt x="7" y="9"/>
                    <a:pt x="0" y="4"/>
                  </a:cubicBezTo>
                  <a:cubicBezTo>
                    <a:pt x="0" y="4"/>
                    <a:pt x="25" y="18"/>
                    <a:pt x="31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Freeform 248">
              <a:extLst>
                <a:ext uri="{FF2B5EF4-FFF2-40B4-BE49-F238E27FC236}">
                  <a16:creationId xmlns:a16="http://schemas.microsoft.com/office/drawing/2014/main" id="{AE06E699-E5A1-4F52-A93A-8972EFF74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3375"/>
              <a:ext cx="46" cy="35"/>
            </a:xfrm>
            <a:custGeom>
              <a:avLst/>
              <a:gdLst>
                <a:gd name="T0" fmla="*/ 105 w 21"/>
                <a:gd name="T1" fmla="*/ 180 h 15"/>
                <a:gd name="T2" fmla="*/ 221 w 21"/>
                <a:gd name="T3" fmla="*/ 103 h 15"/>
                <a:gd name="T4" fmla="*/ 116 w 21"/>
                <a:gd name="T5" fmla="*/ 0 h 15"/>
                <a:gd name="T6" fmla="*/ 0 w 21"/>
                <a:gd name="T7" fmla="*/ 77 h 15"/>
                <a:gd name="T8" fmla="*/ 105 w 21"/>
                <a:gd name="T9" fmla="*/ 18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10" y="14"/>
                  </a:moveTo>
                  <a:cubicBezTo>
                    <a:pt x="16" y="15"/>
                    <a:pt x="21" y="12"/>
                    <a:pt x="21" y="8"/>
                  </a:cubicBezTo>
                  <a:cubicBezTo>
                    <a:pt x="21" y="4"/>
                    <a:pt x="17" y="0"/>
                    <a:pt x="11" y="0"/>
                  </a:cubicBezTo>
                  <a:cubicBezTo>
                    <a:pt x="5" y="0"/>
                    <a:pt x="0" y="2"/>
                    <a:pt x="0" y="6"/>
                  </a:cubicBezTo>
                  <a:cubicBezTo>
                    <a:pt x="0" y="10"/>
                    <a:pt x="4" y="14"/>
                    <a:pt x="10" y="14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Freeform 249">
              <a:extLst>
                <a:ext uri="{FF2B5EF4-FFF2-40B4-BE49-F238E27FC236}">
                  <a16:creationId xmlns:a16="http://schemas.microsoft.com/office/drawing/2014/main" id="{95976EAC-44C7-4EE2-A7F2-6C4DE4CEE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3384"/>
              <a:ext cx="25" cy="24"/>
            </a:xfrm>
            <a:custGeom>
              <a:avLst/>
              <a:gdLst>
                <a:gd name="T0" fmla="*/ 36 w 11"/>
                <a:gd name="T1" fmla="*/ 127 h 10"/>
                <a:gd name="T2" fmla="*/ 102 w 11"/>
                <a:gd name="T3" fmla="*/ 98 h 10"/>
                <a:gd name="T4" fmla="*/ 93 w 11"/>
                <a:gd name="T5" fmla="*/ 12 h 10"/>
                <a:gd name="T6" fmla="*/ 25 w 11"/>
                <a:gd name="T7" fmla="*/ 41 h 10"/>
                <a:gd name="T8" fmla="*/ 36 w 11"/>
                <a:gd name="T9" fmla="*/ 12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3" y="9"/>
                  </a:moveTo>
                  <a:cubicBezTo>
                    <a:pt x="5" y="10"/>
                    <a:pt x="8" y="9"/>
                    <a:pt x="9" y="7"/>
                  </a:cubicBezTo>
                  <a:cubicBezTo>
                    <a:pt x="11" y="5"/>
                    <a:pt x="10" y="2"/>
                    <a:pt x="8" y="1"/>
                  </a:cubicBezTo>
                  <a:cubicBezTo>
                    <a:pt x="6" y="0"/>
                    <a:pt x="3" y="1"/>
                    <a:pt x="2" y="3"/>
                  </a:cubicBezTo>
                  <a:cubicBezTo>
                    <a:pt x="0" y="5"/>
                    <a:pt x="1" y="8"/>
                    <a:pt x="3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Freeform 250">
              <a:extLst>
                <a:ext uri="{FF2B5EF4-FFF2-40B4-BE49-F238E27FC236}">
                  <a16:creationId xmlns:a16="http://schemas.microsoft.com/office/drawing/2014/main" id="{58D0AD9D-FC0A-475D-98E7-FAB4E8625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3380"/>
              <a:ext cx="11" cy="11"/>
            </a:xfrm>
            <a:custGeom>
              <a:avLst/>
              <a:gdLst>
                <a:gd name="T0" fmla="*/ 9 w 5"/>
                <a:gd name="T1" fmla="*/ 44 h 5"/>
                <a:gd name="T2" fmla="*/ 44 w 5"/>
                <a:gd name="T3" fmla="*/ 33 h 5"/>
                <a:gd name="T4" fmla="*/ 33 w 5"/>
                <a:gd name="T5" fmla="*/ 0 h 5"/>
                <a:gd name="T6" fmla="*/ 0 w 5"/>
                <a:gd name="T7" fmla="*/ 9 h 5"/>
                <a:gd name="T8" fmla="*/ 9 w 5"/>
                <a:gd name="T9" fmla="*/ 4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2" y="5"/>
                    <a:pt x="4" y="4"/>
                    <a:pt x="4" y="3"/>
                  </a:cubicBezTo>
                  <a:cubicBezTo>
                    <a:pt x="5" y="2"/>
                    <a:pt x="4" y="1"/>
                    <a:pt x="3" y="0"/>
                  </a:cubicBezTo>
                  <a:cubicBezTo>
                    <a:pt x="2" y="0"/>
                    <a:pt x="1" y="0"/>
                    <a:pt x="0" y="1"/>
                  </a:cubicBezTo>
                  <a:cubicBezTo>
                    <a:pt x="0" y="2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Freeform 251">
              <a:extLst>
                <a:ext uri="{FF2B5EF4-FFF2-40B4-BE49-F238E27FC236}">
                  <a16:creationId xmlns:a16="http://schemas.microsoft.com/office/drawing/2014/main" id="{E6103E3A-7320-4479-91B7-12B541EBF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3380"/>
              <a:ext cx="7" cy="7"/>
            </a:xfrm>
            <a:custGeom>
              <a:avLst/>
              <a:gdLst>
                <a:gd name="T0" fmla="*/ 12 w 3"/>
                <a:gd name="T1" fmla="*/ 28 h 3"/>
                <a:gd name="T2" fmla="*/ 28 w 3"/>
                <a:gd name="T3" fmla="*/ 28 h 3"/>
                <a:gd name="T4" fmla="*/ 28 w 3"/>
                <a:gd name="T5" fmla="*/ 0 h 3"/>
                <a:gd name="T6" fmla="*/ 0 w 3"/>
                <a:gd name="T7" fmla="*/ 12 h 3"/>
                <a:gd name="T8" fmla="*/ 12 w 3"/>
                <a:gd name="T9" fmla="*/ 2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2" y="3"/>
                    <a:pt x="2" y="2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Freeform 252">
              <a:extLst>
                <a:ext uri="{FF2B5EF4-FFF2-40B4-BE49-F238E27FC236}">
                  <a16:creationId xmlns:a16="http://schemas.microsoft.com/office/drawing/2014/main" id="{42B101AC-83FC-4721-AEC5-46C167F37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460"/>
              <a:ext cx="102" cy="72"/>
            </a:xfrm>
            <a:custGeom>
              <a:avLst/>
              <a:gdLst>
                <a:gd name="T0" fmla="*/ 251 w 46"/>
                <a:gd name="T1" fmla="*/ 415 h 30"/>
                <a:gd name="T2" fmla="*/ 492 w 46"/>
                <a:gd name="T3" fmla="*/ 197 h 30"/>
                <a:gd name="T4" fmla="*/ 242 w 46"/>
                <a:gd name="T5" fmla="*/ 0 h 30"/>
                <a:gd name="T6" fmla="*/ 0 w 46"/>
                <a:gd name="T7" fmla="*/ 218 h 30"/>
                <a:gd name="T8" fmla="*/ 251 w 46"/>
                <a:gd name="T9" fmla="*/ 41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0">
                  <a:moveTo>
                    <a:pt x="23" y="30"/>
                  </a:moveTo>
                  <a:cubicBezTo>
                    <a:pt x="36" y="29"/>
                    <a:pt x="46" y="22"/>
                    <a:pt x="45" y="14"/>
                  </a:cubicBezTo>
                  <a:cubicBezTo>
                    <a:pt x="45" y="6"/>
                    <a:pt x="35" y="0"/>
                    <a:pt x="22" y="0"/>
                  </a:cubicBezTo>
                  <a:cubicBezTo>
                    <a:pt x="10" y="1"/>
                    <a:pt x="0" y="7"/>
                    <a:pt x="0" y="16"/>
                  </a:cubicBezTo>
                  <a:cubicBezTo>
                    <a:pt x="0" y="24"/>
                    <a:pt x="11" y="30"/>
                    <a:pt x="23" y="30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Freeform 253">
              <a:extLst>
                <a:ext uri="{FF2B5EF4-FFF2-40B4-BE49-F238E27FC236}">
                  <a16:creationId xmlns:a16="http://schemas.microsoft.com/office/drawing/2014/main" id="{0A7FA03D-8A17-4AB3-9764-76BC535A5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3460"/>
              <a:ext cx="102" cy="72"/>
            </a:xfrm>
            <a:custGeom>
              <a:avLst/>
              <a:gdLst>
                <a:gd name="T0" fmla="*/ 251 w 46"/>
                <a:gd name="T1" fmla="*/ 415 h 30"/>
                <a:gd name="T2" fmla="*/ 492 w 46"/>
                <a:gd name="T3" fmla="*/ 197 h 30"/>
                <a:gd name="T4" fmla="*/ 242 w 46"/>
                <a:gd name="T5" fmla="*/ 0 h 30"/>
                <a:gd name="T6" fmla="*/ 0 w 46"/>
                <a:gd name="T7" fmla="*/ 218 h 30"/>
                <a:gd name="T8" fmla="*/ 251 w 46"/>
                <a:gd name="T9" fmla="*/ 415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0">
                  <a:moveTo>
                    <a:pt x="23" y="30"/>
                  </a:moveTo>
                  <a:cubicBezTo>
                    <a:pt x="36" y="29"/>
                    <a:pt x="46" y="22"/>
                    <a:pt x="45" y="14"/>
                  </a:cubicBezTo>
                  <a:cubicBezTo>
                    <a:pt x="45" y="6"/>
                    <a:pt x="35" y="0"/>
                    <a:pt x="22" y="0"/>
                  </a:cubicBezTo>
                  <a:cubicBezTo>
                    <a:pt x="10" y="1"/>
                    <a:pt x="0" y="7"/>
                    <a:pt x="0" y="16"/>
                  </a:cubicBezTo>
                  <a:cubicBezTo>
                    <a:pt x="0" y="24"/>
                    <a:pt x="11" y="30"/>
                    <a:pt x="23" y="30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Freeform 254">
              <a:extLst>
                <a:ext uri="{FF2B5EF4-FFF2-40B4-BE49-F238E27FC236}">
                  <a16:creationId xmlns:a16="http://schemas.microsoft.com/office/drawing/2014/main" id="{4C51100D-6EC5-476A-9D17-1F87ECBC9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3482"/>
              <a:ext cx="64" cy="47"/>
            </a:xfrm>
            <a:custGeom>
              <a:avLst/>
              <a:gdLst>
                <a:gd name="T0" fmla="*/ 258 w 29"/>
                <a:gd name="T1" fmla="*/ 0 h 20"/>
                <a:gd name="T2" fmla="*/ 249 w 29"/>
                <a:gd name="T3" fmla="*/ 155 h 20"/>
                <a:gd name="T4" fmla="*/ 0 w 29"/>
                <a:gd name="T5" fmla="*/ 249 h 20"/>
                <a:gd name="T6" fmla="*/ 258 w 29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24" y="0"/>
                  </a:moveTo>
                  <a:cubicBezTo>
                    <a:pt x="24" y="0"/>
                    <a:pt x="29" y="6"/>
                    <a:pt x="23" y="12"/>
                  </a:cubicBezTo>
                  <a:cubicBezTo>
                    <a:pt x="18" y="18"/>
                    <a:pt x="8" y="20"/>
                    <a:pt x="0" y="19"/>
                  </a:cubicBezTo>
                  <a:cubicBezTo>
                    <a:pt x="0" y="19"/>
                    <a:pt x="28" y="18"/>
                    <a:pt x="24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Freeform 255">
              <a:extLst>
                <a:ext uri="{FF2B5EF4-FFF2-40B4-BE49-F238E27FC236}">
                  <a16:creationId xmlns:a16="http://schemas.microsoft.com/office/drawing/2014/main" id="{4F6D1A57-F365-4D22-B335-3772C5219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3465"/>
              <a:ext cx="51" cy="43"/>
            </a:xfrm>
            <a:custGeom>
              <a:avLst/>
              <a:gdLst>
                <a:gd name="T0" fmla="*/ 162 w 23"/>
                <a:gd name="T1" fmla="*/ 217 h 18"/>
                <a:gd name="T2" fmla="*/ 231 w 23"/>
                <a:gd name="T3" fmla="*/ 69 h 18"/>
                <a:gd name="T4" fmla="*/ 89 w 23"/>
                <a:gd name="T5" fmla="*/ 41 h 18"/>
                <a:gd name="T6" fmla="*/ 20 w 23"/>
                <a:gd name="T7" fmla="*/ 189 h 18"/>
                <a:gd name="T8" fmla="*/ 162 w 23"/>
                <a:gd name="T9" fmla="*/ 2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8">
                  <a:moveTo>
                    <a:pt x="15" y="16"/>
                  </a:moveTo>
                  <a:cubicBezTo>
                    <a:pt x="20" y="13"/>
                    <a:pt x="23" y="8"/>
                    <a:pt x="21" y="5"/>
                  </a:cubicBezTo>
                  <a:cubicBezTo>
                    <a:pt x="19" y="1"/>
                    <a:pt x="14" y="0"/>
                    <a:pt x="8" y="3"/>
                  </a:cubicBezTo>
                  <a:cubicBezTo>
                    <a:pt x="3" y="6"/>
                    <a:pt x="0" y="11"/>
                    <a:pt x="2" y="14"/>
                  </a:cubicBezTo>
                  <a:cubicBezTo>
                    <a:pt x="4" y="18"/>
                    <a:pt x="10" y="18"/>
                    <a:pt x="15" y="16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Freeform 256">
              <a:extLst>
                <a:ext uri="{FF2B5EF4-FFF2-40B4-BE49-F238E27FC236}">
                  <a16:creationId xmlns:a16="http://schemas.microsoft.com/office/drawing/2014/main" id="{B819B363-2513-4221-9B68-944A23568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3489"/>
              <a:ext cx="20" cy="21"/>
            </a:xfrm>
            <a:custGeom>
              <a:avLst/>
              <a:gdLst>
                <a:gd name="T0" fmla="*/ 53 w 9"/>
                <a:gd name="T1" fmla="*/ 114 h 9"/>
                <a:gd name="T2" fmla="*/ 98 w 9"/>
                <a:gd name="T3" fmla="*/ 65 h 9"/>
                <a:gd name="T4" fmla="*/ 44 w 9"/>
                <a:gd name="T5" fmla="*/ 0 h 9"/>
                <a:gd name="T6" fmla="*/ 0 w 9"/>
                <a:gd name="T7" fmla="*/ 65 h 9"/>
                <a:gd name="T8" fmla="*/ 53 w 9"/>
                <a:gd name="T9" fmla="*/ 1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7" y="9"/>
                    <a:pt x="9" y="7"/>
                    <a:pt x="9" y="5"/>
                  </a:cubicBezTo>
                  <a:cubicBezTo>
                    <a:pt x="9" y="2"/>
                    <a:pt x="7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Freeform 257">
              <a:extLst>
                <a:ext uri="{FF2B5EF4-FFF2-40B4-BE49-F238E27FC236}">
                  <a16:creationId xmlns:a16="http://schemas.microsoft.com/office/drawing/2014/main" id="{162D6575-CD28-4719-B577-548BE006E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475"/>
              <a:ext cx="11" cy="11"/>
            </a:xfrm>
            <a:custGeom>
              <a:avLst/>
              <a:gdLst>
                <a:gd name="T0" fmla="*/ 33 w 5"/>
                <a:gd name="T1" fmla="*/ 53 h 5"/>
                <a:gd name="T2" fmla="*/ 53 w 5"/>
                <a:gd name="T3" fmla="*/ 33 h 5"/>
                <a:gd name="T4" fmla="*/ 33 w 5"/>
                <a:gd name="T5" fmla="*/ 0 h 5"/>
                <a:gd name="T6" fmla="*/ 0 w 5"/>
                <a:gd name="T7" fmla="*/ 33 h 5"/>
                <a:gd name="T8" fmla="*/ 33 w 5"/>
                <a:gd name="T9" fmla="*/ 53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5"/>
                  </a:moveTo>
                  <a:cubicBezTo>
                    <a:pt x="4" y="5"/>
                    <a:pt x="5" y="4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2" y="5"/>
                    <a:pt x="3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Freeform 258">
              <a:extLst>
                <a:ext uri="{FF2B5EF4-FFF2-40B4-BE49-F238E27FC236}">
                  <a16:creationId xmlns:a16="http://schemas.microsoft.com/office/drawing/2014/main" id="{43818514-1054-422B-BAF0-287E7E217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479"/>
              <a:ext cx="7" cy="5"/>
            </a:xfrm>
            <a:custGeom>
              <a:avLst/>
              <a:gdLst>
                <a:gd name="T0" fmla="*/ 28 w 3"/>
                <a:gd name="T1" fmla="*/ 33 h 2"/>
                <a:gd name="T2" fmla="*/ 37 w 3"/>
                <a:gd name="T3" fmla="*/ 20 h 2"/>
                <a:gd name="T4" fmla="*/ 28 w 3"/>
                <a:gd name="T5" fmla="*/ 0 h 2"/>
                <a:gd name="T6" fmla="*/ 0 w 3"/>
                <a:gd name="T7" fmla="*/ 20 h 2"/>
                <a:gd name="T8" fmla="*/ 28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Freeform 259">
              <a:extLst>
                <a:ext uri="{FF2B5EF4-FFF2-40B4-BE49-F238E27FC236}">
                  <a16:creationId xmlns:a16="http://schemas.microsoft.com/office/drawing/2014/main" id="{51D5CE14-9540-4885-A208-B1E8EF043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3425"/>
              <a:ext cx="107" cy="80"/>
            </a:xfrm>
            <a:custGeom>
              <a:avLst/>
              <a:gdLst>
                <a:gd name="T0" fmla="*/ 299 w 48"/>
                <a:gd name="T1" fmla="*/ 405 h 34"/>
                <a:gd name="T2" fmla="*/ 513 w 48"/>
                <a:gd name="T3" fmla="*/ 172 h 34"/>
                <a:gd name="T4" fmla="*/ 234 w 48"/>
                <a:gd name="T5" fmla="*/ 28 h 34"/>
                <a:gd name="T6" fmla="*/ 20 w 48"/>
                <a:gd name="T7" fmla="*/ 271 h 34"/>
                <a:gd name="T8" fmla="*/ 299 w 48"/>
                <a:gd name="T9" fmla="*/ 40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4">
                  <a:moveTo>
                    <a:pt x="27" y="31"/>
                  </a:moveTo>
                  <a:cubicBezTo>
                    <a:pt x="39" y="29"/>
                    <a:pt x="48" y="21"/>
                    <a:pt x="46" y="13"/>
                  </a:cubicBezTo>
                  <a:cubicBezTo>
                    <a:pt x="45" y="5"/>
                    <a:pt x="33" y="0"/>
                    <a:pt x="21" y="2"/>
                  </a:cubicBezTo>
                  <a:cubicBezTo>
                    <a:pt x="9" y="5"/>
                    <a:pt x="0" y="13"/>
                    <a:pt x="2" y="21"/>
                  </a:cubicBezTo>
                  <a:cubicBezTo>
                    <a:pt x="3" y="29"/>
                    <a:pt x="14" y="34"/>
                    <a:pt x="27" y="31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Freeform 260">
              <a:extLst>
                <a:ext uri="{FF2B5EF4-FFF2-40B4-BE49-F238E27FC236}">
                  <a16:creationId xmlns:a16="http://schemas.microsoft.com/office/drawing/2014/main" id="{7501AC7B-06A7-4FDF-9B77-860EA2A94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3425"/>
              <a:ext cx="107" cy="80"/>
            </a:xfrm>
            <a:custGeom>
              <a:avLst/>
              <a:gdLst>
                <a:gd name="T0" fmla="*/ 299 w 48"/>
                <a:gd name="T1" fmla="*/ 405 h 34"/>
                <a:gd name="T2" fmla="*/ 513 w 48"/>
                <a:gd name="T3" fmla="*/ 172 h 34"/>
                <a:gd name="T4" fmla="*/ 234 w 48"/>
                <a:gd name="T5" fmla="*/ 28 h 34"/>
                <a:gd name="T6" fmla="*/ 20 w 48"/>
                <a:gd name="T7" fmla="*/ 271 h 34"/>
                <a:gd name="T8" fmla="*/ 299 w 48"/>
                <a:gd name="T9" fmla="*/ 40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4">
                  <a:moveTo>
                    <a:pt x="27" y="31"/>
                  </a:moveTo>
                  <a:cubicBezTo>
                    <a:pt x="39" y="29"/>
                    <a:pt x="48" y="21"/>
                    <a:pt x="46" y="13"/>
                  </a:cubicBezTo>
                  <a:cubicBezTo>
                    <a:pt x="45" y="5"/>
                    <a:pt x="33" y="0"/>
                    <a:pt x="21" y="2"/>
                  </a:cubicBezTo>
                  <a:cubicBezTo>
                    <a:pt x="9" y="5"/>
                    <a:pt x="0" y="13"/>
                    <a:pt x="2" y="21"/>
                  </a:cubicBezTo>
                  <a:cubicBezTo>
                    <a:pt x="3" y="29"/>
                    <a:pt x="14" y="34"/>
                    <a:pt x="27" y="31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Freeform 261">
              <a:extLst>
                <a:ext uri="{FF2B5EF4-FFF2-40B4-BE49-F238E27FC236}">
                  <a16:creationId xmlns:a16="http://schemas.microsoft.com/office/drawing/2014/main" id="{3FB163CE-9711-4D5C-92FB-AF0EAA57B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444"/>
              <a:ext cx="60" cy="54"/>
            </a:xfrm>
            <a:custGeom>
              <a:avLst/>
              <a:gdLst>
                <a:gd name="T0" fmla="*/ 231 w 27"/>
                <a:gd name="T1" fmla="*/ 0 h 23"/>
                <a:gd name="T2" fmla="*/ 242 w 27"/>
                <a:gd name="T3" fmla="*/ 155 h 23"/>
                <a:gd name="T4" fmla="*/ 0 w 27"/>
                <a:gd name="T5" fmla="*/ 298 h 23"/>
                <a:gd name="T6" fmla="*/ 231 w 27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21" y="0"/>
                  </a:moveTo>
                  <a:cubicBezTo>
                    <a:pt x="21" y="0"/>
                    <a:pt x="26" y="6"/>
                    <a:pt x="22" y="12"/>
                  </a:cubicBezTo>
                  <a:cubicBezTo>
                    <a:pt x="18" y="18"/>
                    <a:pt x="8" y="22"/>
                    <a:pt x="0" y="23"/>
                  </a:cubicBezTo>
                  <a:cubicBezTo>
                    <a:pt x="0" y="23"/>
                    <a:pt x="27" y="18"/>
                    <a:pt x="21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262">
              <a:extLst>
                <a:ext uri="{FF2B5EF4-FFF2-40B4-BE49-F238E27FC236}">
                  <a16:creationId xmlns:a16="http://schemas.microsoft.com/office/drawing/2014/main" id="{E67CBA0A-B635-4409-AD7D-114E00610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439"/>
              <a:ext cx="49" cy="45"/>
            </a:xfrm>
            <a:custGeom>
              <a:avLst/>
              <a:gdLst>
                <a:gd name="T0" fmla="*/ 165 w 22"/>
                <a:gd name="T1" fmla="*/ 201 h 19"/>
                <a:gd name="T2" fmla="*/ 223 w 22"/>
                <a:gd name="T3" fmla="*/ 40 h 19"/>
                <a:gd name="T4" fmla="*/ 80 w 22"/>
                <a:gd name="T5" fmla="*/ 40 h 19"/>
                <a:gd name="T6" fmla="*/ 36 w 22"/>
                <a:gd name="T7" fmla="*/ 201 h 19"/>
                <a:gd name="T8" fmla="*/ 165 w 22"/>
                <a:gd name="T9" fmla="*/ 20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9">
                  <a:moveTo>
                    <a:pt x="15" y="15"/>
                  </a:moveTo>
                  <a:cubicBezTo>
                    <a:pt x="20" y="11"/>
                    <a:pt x="22" y="6"/>
                    <a:pt x="20" y="3"/>
                  </a:cubicBezTo>
                  <a:cubicBezTo>
                    <a:pt x="17" y="0"/>
                    <a:pt x="12" y="0"/>
                    <a:pt x="7" y="3"/>
                  </a:cubicBezTo>
                  <a:cubicBezTo>
                    <a:pt x="2" y="7"/>
                    <a:pt x="0" y="12"/>
                    <a:pt x="3" y="15"/>
                  </a:cubicBezTo>
                  <a:cubicBezTo>
                    <a:pt x="5" y="19"/>
                    <a:pt x="11" y="18"/>
                    <a:pt x="15" y="15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4" name="Freeform 263">
              <a:extLst>
                <a:ext uri="{FF2B5EF4-FFF2-40B4-BE49-F238E27FC236}">
                  <a16:creationId xmlns:a16="http://schemas.microsoft.com/office/drawing/2014/main" id="{C5A125E7-619B-49FC-83A4-2442F5123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463"/>
              <a:ext cx="22" cy="23"/>
            </a:xfrm>
            <a:custGeom>
              <a:avLst/>
              <a:gdLst>
                <a:gd name="T0" fmla="*/ 64 w 10"/>
                <a:gd name="T1" fmla="*/ 110 h 10"/>
                <a:gd name="T2" fmla="*/ 97 w 10"/>
                <a:gd name="T3" fmla="*/ 48 h 10"/>
                <a:gd name="T4" fmla="*/ 44 w 10"/>
                <a:gd name="T5" fmla="*/ 12 h 10"/>
                <a:gd name="T6" fmla="*/ 9 w 10"/>
                <a:gd name="T7" fmla="*/ 74 h 10"/>
                <a:gd name="T8" fmla="*/ 64 w 10"/>
                <a:gd name="T9" fmla="*/ 1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6" y="9"/>
                  </a:moveTo>
                  <a:cubicBezTo>
                    <a:pt x="8" y="9"/>
                    <a:pt x="10" y="7"/>
                    <a:pt x="9" y="4"/>
                  </a:cubicBezTo>
                  <a:cubicBezTo>
                    <a:pt x="9" y="2"/>
                    <a:pt x="7" y="0"/>
                    <a:pt x="4" y="1"/>
                  </a:cubicBezTo>
                  <a:cubicBezTo>
                    <a:pt x="2" y="1"/>
                    <a:pt x="0" y="3"/>
                    <a:pt x="1" y="6"/>
                  </a:cubicBezTo>
                  <a:cubicBezTo>
                    <a:pt x="1" y="8"/>
                    <a:pt x="3" y="10"/>
                    <a:pt x="6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5" name="Freeform 264">
              <a:extLst>
                <a:ext uri="{FF2B5EF4-FFF2-40B4-BE49-F238E27FC236}">
                  <a16:creationId xmlns:a16="http://schemas.microsoft.com/office/drawing/2014/main" id="{AFDBC72B-0E1C-4495-8E86-1C333A2AF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3448"/>
              <a:ext cx="11" cy="12"/>
            </a:xfrm>
            <a:custGeom>
              <a:avLst/>
              <a:gdLst>
                <a:gd name="T0" fmla="*/ 33 w 5"/>
                <a:gd name="T1" fmla="*/ 70 h 5"/>
                <a:gd name="T2" fmla="*/ 53 w 5"/>
                <a:gd name="T3" fmla="*/ 29 h 5"/>
                <a:gd name="T4" fmla="*/ 20 w 5"/>
                <a:gd name="T5" fmla="*/ 0 h 5"/>
                <a:gd name="T6" fmla="*/ 9 w 5"/>
                <a:gd name="T7" fmla="*/ 41 h 5"/>
                <a:gd name="T8" fmla="*/ 33 w 5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3" y="5"/>
                  </a:moveTo>
                  <a:cubicBezTo>
                    <a:pt x="4" y="4"/>
                    <a:pt x="5" y="3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" y="4"/>
                    <a:pt x="2" y="5"/>
                    <a:pt x="3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6" name="Freeform 265">
              <a:extLst>
                <a:ext uri="{FF2B5EF4-FFF2-40B4-BE49-F238E27FC236}">
                  <a16:creationId xmlns:a16="http://schemas.microsoft.com/office/drawing/2014/main" id="{96C0998E-E455-49D8-A8D3-3350FDD3F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3453"/>
              <a:ext cx="4" cy="5"/>
            </a:xfrm>
            <a:custGeom>
              <a:avLst/>
              <a:gdLst>
                <a:gd name="T0" fmla="*/ 8 w 2"/>
                <a:gd name="T1" fmla="*/ 33 h 2"/>
                <a:gd name="T2" fmla="*/ 16 w 2"/>
                <a:gd name="T3" fmla="*/ 20 h 2"/>
                <a:gd name="T4" fmla="*/ 8 w 2"/>
                <a:gd name="T5" fmla="*/ 0 h 2"/>
                <a:gd name="T6" fmla="*/ 0 w 2"/>
                <a:gd name="T7" fmla="*/ 20 h 2"/>
                <a:gd name="T8" fmla="*/ 8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7" name="Freeform 266">
              <a:extLst>
                <a:ext uri="{FF2B5EF4-FFF2-40B4-BE49-F238E27FC236}">
                  <a16:creationId xmlns:a16="http://schemas.microsoft.com/office/drawing/2014/main" id="{96A3B932-0652-4C8E-B818-71497A552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3296"/>
              <a:ext cx="107" cy="88"/>
            </a:xfrm>
            <a:custGeom>
              <a:avLst/>
              <a:gdLst>
                <a:gd name="T0" fmla="*/ 332 w 48"/>
                <a:gd name="T1" fmla="*/ 442 h 37"/>
                <a:gd name="T2" fmla="*/ 497 w 48"/>
                <a:gd name="T3" fmla="*/ 136 h 37"/>
                <a:gd name="T4" fmla="*/ 198 w 48"/>
                <a:gd name="T5" fmla="*/ 69 h 37"/>
                <a:gd name="T6" fmla="*/ 36 w 48"/>
                <a:gd name="T7" fmla="*/ 378 h 37"/>
                <a:gd name="T8" fmla="*/ 332 w 48"/>
                <a:gd name="T9" fmla="*/ 44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30" y="33"/>
                  </a:moveTo>
                  <a:cubicBezTo>
                    <a:pt x="41" y="28"/>
                    <a:pt x="48" y="18"/>
                    <a:pt x="45" y="10"/>
                  </a:cubicBezTo>
                  <a:cubicBezTo>
                    <a:pt x="42" y="3"/>
                    <a:pt x="30" y="0"/>
                    <a:pt x="18" y="5"/>
                  </a:cubicBezTo>
                  <a:cubicBezTo>
                    <a:pt x="7" y="10"/>
                    <a:pt x="0" y="20"/>
                    <a:pt x="3" y="28"/>
                  </a:cubicBezTo>
                  <a:cubicBezTo>
                    <a:pt x="6" y="35"/>
                    <a:pt x="18" y="37"/>
                    <a:pt x="30" y="33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8" name="Freeform 267">
              <a:extLst>
                <a:ext uri="{FF2B5EF4-FFF2-40B4-BE49-F238E27FC236}">
                  <a16:creationId xmlns:a16="http://schemas.microsoft.com/office/drawing/2014/main" id="{A28FF403-306E-4B65-9A20-5A9BC1F52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3296"/>
              <a:ext cx="107" cy="88"/>
            </a:xfrm>
            <a:custGeom>
              <a:avLst/>
              <a:gdLst>
                <a:gd name="T0" fmla="*/ 332 w 48"/>
                <a:gd name="T1" fmla="*/ 442 h 37"/>
                <a:gd name="T2" fmla="*/ 497 w 48"/>
                <a:gd name="T3" fmla="*/ 136 h 37"/>
                <a:gd name="T4" fmla="*/ 198 w 48"/>
                <a:gd name="T5" fmla="*/ 69 h 37"/>
                <a:gd name="T6" fmla="*/ 36 w 48"/>
                <a:gd name="T7" fmla="*/ 378 h 37"/>
                <a:gd name="T8" fmla="*/ 332 w 48"/>
                <a:gd name="T9" fmla="*/ 44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7">
                  <a:moveTo>
                    <a:pt x="30" y="33"/>
                  </a:moveTo>
                  <a:cubicBezTo>
                    <a:pt x="41" y="28"/>
                    <a:pt x="48" y="18"/>
                    <a:pt x="45" y="10"/>
                  </a:cubicBezTo>
                  <a:cubicBezTo>
                    <a:pt x="42" y="3"/>
                    <a:pt x="30" y="0"/>
                    <a:pt x="18" y="5"/>
                  </a:cubicBezTo>
                  <a:cubicBezTo>
                    <a:pt x="7" y="10"/>
                    <a:pt x="0" y="20"/>
                    <a:pt x="3" y="28"/>
                  </a:cubicBezTo>
                  <a:cubicBezTo>
                    <a:pt x="6" y="35"/>
                    <a:pt x="18" y="37"/>
                    <a:pt x="30" y="33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9" name="Freeform 268">
              <a:extLst>
                <a:ext uri="{FF2B5EF4-FFF2-40B4-BE49-F238E27FC236}">
                  <a16:creationId xmlns:a16="http://schemas.microsoft.com/office/drawing/2014/main" id="{3DADD2BA-23A6-4600-87DA-331EC0AAD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3313"/>
              <a:ext cx="58" cy="62"/>
            </a:xfrm>
            <a:custGeom>
              <a:avLst/>
              <a:gdLst>
                <a:gd name="T0" fmla="*/ 165 w 26"/>
                <a:gd name="T1" fmla="*/ 0 h 26"/>
                <a:gd name="T2" fmla="*/ 210 w 26"/>
                <a:gd name="T3" fmla="*/ 148 h 26"/>
                <a:gd name="T4" fmla="*/ 0 w 26"/>
                <a:gd name="T5" fmla="*/ 353 h 26"/>
                <a:gd name="T6" fmla="*/ 165 w 26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6">
                  <a:moveTo>
                    <a:pt x="15" y="0"/>
                  </a:moveTo>
                  <a:cubicBezTo>
                    <a:pt x="15" y="0"/>
                    <a:pt x="22" y="4"/>
                    <a:pt x="19" y="11"/>
                  </a:cubicBezTo>
                  <a:cubicBezTo>
                    <a:pt x="16" y="18"/>
                    <a:pt x="7" y="24"/>
                    <a:pt x="0" y="26"/>
                  </a:cubicBezTo>
                  <a:cubicBezTo>
                    <a:pt x="0" y="26"/>
                    <a:pt x="26" y="15"/>
                    <a:pt x="15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0" name="Freeform 269">
              <a:extLst>
                <a:ext uri="{FF2B5EF4-FFF2-40B4-BE49-F238E27FC236}">
                  <a16:creationId xmlns:a16="http://schemas.microsoft.com/office/drawing/2014/main" id="{95AB0086-3500-45EA-A5BA-E7961F2BE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318"/>
              <a:ext cx="45" cy="50"/>
            </a:xfrm>
            <a:custGeom>
              <a:avLst/>
              <a:gdLst>
                <a:gd name="T0" fmla="*/ 173 w 20"/>
                <a:gd name="T1" fmla="*/ 205 h 21"/>
                <a:gd name="T2" fmla="*/ 194 w 20"/>
                <a:gd name="T3" fmla="*/ 29 h 21"/>
                <a:gd name="T4" fmla="*/ 56 w 20"/>
                <a:gd name="T5" fmla="*/ 79 h 21"/>
                <a:gd name="T6" fmla="*/ 36 w 20"/>
                <a:gd name="T7" fmla="*/ 243 h 21"/>
                <a:gd name="T8" fmla="*/ 173 w 20"/>
                <a:gd name="T9" fmla="*/ 20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1">
                  <a:moveTo>
                    <a:pt x="15" y="15"/>
                  </a:moveTo>
                  <a:cubicBezTo>
                    <a:pt x="19" y="11"/>
                    <a:pt x="20" y="5"/>
                    <a:pt x="17" y="2"/>
                  </a:cubicBezTo>
                  <a:cubicBezTo>
                    <a:pt x="14" y="0"/>
                    <a:pt x="9" y="1"/>
                    <a:pt x="5" y="6"/>
                  </a:cubicBezTo>
                  <a:cubicBezTo>
                    <a:pt x="1" y="10"/>
                    <a:pt x="0" y="16"/>
                    <a:pt x="3" y="18"/>
                  </a:cubicBezTo>
                  <a:cubicBezTo>
                    <a:pt x="6" y="21"/>
                    <a:pt x="11" y="19"/>
                    <a:pt x="15" y="15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1" name="Freeform 270">
              <a:extLst>
                <a:ext uri="{FF2B5EF4-FFF2-40B4-BE49-F238E27FC236}">
                  <a16:creationId xmlns:a16="http://schemas.microsoft.com/office/drawing/2014/main" id="{1B37A74B-C029-4073-8B84-6808E3E2E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3346"/>
              <a:ext cx="22" cy="24"/>
            </a:xfrm>
            <a:custGeom>
              <a:avLst/>
              <a:gdLst>
                <a:gd name="T0" fmla="*/ 73 w 10"/>
                <a:gd name="T1" fmla="*/ 127 h 10"/>
                <a:gd name="T2" fmla="*/ 97 w 10"/>
                <a:gd name="T3" fmla="*/ 41 h 10"/>
                <a:gd name="T4" fmla="*/ 44 w 10"/>
                <a:gd name="T5" fmla="*/ 12 h 10"/>
                <a:gd name="T6" fmla="*/ 9 w 10"/>
                <a:gd name="T7" fmla="*/ 98 h 10"/>
                <a:gd name="T8" fmla="*/ 73 w 10"/>
                <a:gd name="T9" fmla="*/ 12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7" y="9"/>
                  </a:moveTo>
                  <a:cubicBezTo>
                    <a:pt x="9" y="8"/>
                    <a:pt x="10" y="6"/>
                    <a:pt x="9" y="3"/>
                  </a:cubicBezTo>
                  <a:cubicBezTo>
                    <a:pt x="8" y="1"/>
                    <a:pt x="6" y="0"/>
                    <a:pt x="4" y="1"/>
                  </a:cubicBezTo>
                  <a:cubicBezTo>
                    <a:pt x="1" y="2"/>
                    <a:pt x="0" y="4"/>
                    <a:pt x="1" y="7"/>
                  </a:cubicBezTo>
                  <a:cubicBezTo>
                    <a:pt x="2" y="9"/>
                    <a:pt x="5" y="10"/>
                    <a:pt x="7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2" name="Freeform 271">
              <a:extLst>
                <a:ext uri="{FF2B5EF4-FFF2-40B4-BE49-F238E27FC236}">
                  <a16:creationId xmlns:a16="http://schemas.microsoft.com/office/drawing/2014/main" id="{4830A77D-9F87-43C9-A889-053DC4298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330"/>
              <a:ext cx="11" cy="14"/>
            </a:xfrm>
            <a:custGeom>
              <a:avLst/>
              <a:gdLst>
                <a:gd name="T0" fmla="*/ 33 w 5"/>
                <a:gd name="T1" fmla="*/ 65 h 6"/>
                <a:gd name="T2" fmla="*/ 44 w 5"/>
                <a:gd name="T3" fmla="*/ 28 h 6"/>
                <a:gd name="T4" fmla="*/ 9 w 5"/>
                <a:gd name="T5" fmla="*/ 12 h 6"/>
                <a:gd name="T6" fmla="*/ 0 w 5"/>
                <a:gd name="T7" fmla="*/ 49 h 6"/>
                <a:gd name="T8" fmla="*/ 33 w 5"/>
                <a:gd name="T9" fmla="*/ 6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5"/>
                  </a:moveTo>
                  <a:cubicBezTo>
                    <a:pt x="4" y="5"/>
                    <a:pt x="5" y="3"/>
                    <a:pt x="4" y="2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5"/>
                    <a:pt x="2" y="6"/>
                    <a:pt x="3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3" name="Freeform 272">
              <a:extLst>
                <a:ext uri="{FF2B5EF4-FFF2-40B4-BE49-F238E27FC236}">
                  <a16:creationId xmlns:a16="http://schemas.microsoft.com/office/drawing/2014/main" id="{E031F6A3-B360-4ABE-8E63-73F862D0E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3337"/>
              <a:ext cx="6" cy="5"/>
            </a:xfrm>
            <a:custGeom>
              <a:avLst/>
              <a:gdLst>
                <a:gd name="T0" fmla="*/ 16 w 3"/>
                <a:gd name="T1" fmla="*/ 33 h 2"/>
                <a:gd name="T2" fmla="*/ 16 w 3"/>
                <a:gd name="T3" fmla="*/ 20 h 2"/>
                <a:gd name="T4" fmla="*/ 8 w 3"/>
                <a:gd name="T5" fmla="*/ 0 h 2"/>
                <a:gd name="T6" fmla="*/ 0 w 3"/>
                <a:gd name="T7" fmla="*/ 20 h 2"/>
                <a:gd name="T8" fmla="*/ 16 w 3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2"/>
                    <a:pt x="3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2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4" name="Freeform 273">
              <a:extLst>
                <a:ext uri="{FF2B5EF4-FFF2-40B4-BE49-F238E27FC236}">
                  <a16:creationId xmlns:a16="http://schemas.microsoft.com/office/drawing/2014/main" id="{65F5F4BE-6AA0-4ECA-A629-5F05B0A11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849"/>
              <a:ext cx="44" cy="52"/>
            </a:xfrm>
            <a:custGeom>
              <a:avLst/>
              <a:gdLst>
                <a:gd name="T0" fmla="*/ 20 w 20"/>
                <a:gd name="T1" fmla="*/ 0 h 22"/>
                <a:gd name="T2" fmla="*/ 213 w 20"/>
                <a:gd name="T3" fmla="*/ 135 h 22"/>
                <a:gd name="T4" fmla="*/ 0 w 20"/>
                <a:gd name="T5" fmla="*/ 291 h 22"/>
                <a:gd name="T6" fmla="*/ 169 w 20"/>
                <a:gd name="T7" fmla="*/ 144 h 22"/>
                <a:gd name="T8" fmla="*/ 20 w 2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2" y="0"/>
                  </a:moveTo>
                  <a:cubicBezTo>
                    <a:pt x="2" y="0"/>
                    <a:pt x="19" y="3"/>
                    <a:pt x="20" y="10"/>
                  </a:cubicBezTo>
                  <a:cubicBezTo>
                    <a:pt x="20" y="18"/>
                    <a:pt x="0" y="22"/>
                    <a:pt x="0" y="22"/>
                  </a:cubicBezTo>
                  <a:cubicBezTo>
                    <a:pt x="0" y="22"/>
                    <a:pt x="16" y="18"/>
                    <a:pt x="16" y="11"/>
                  </a:cubicBezTo>
                  <a:cubicBezTo>
                    <a:pt x="16" y="3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E0A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5" name="Freeform 274">
              <a:extLst>
                <a:ext uri="{FF2B5EF4-FFF2-40B4-BE49-F238E27FC236}">
                  <a16:creationId xmlns:a16="http://schemas.microsoft.com/office/drawing/2014/main" id="{C3428679-EFA6-4A09-8983-93468D195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398"/>
              <a:ext cx="107" cy="85"/>
            </a:xfrm>
            <a:custGeom>
              <a:avLst/>
              <a:gdLst>
                <a:gd name="T0" fmla="*/ 323 w 48"/>
                <a:gd name="T1" fmla="*/ 423 h 36"/>
                <a:gd name="T2" fmla="*/ 20 w 48"/>
                <a:gd name="T3" fmla="*/ 340 h 36"/>
                <a:gd name="T4" fmla="*/ 210 w 48"/>
                <a:gd name="T5" fmla="*/ 50 h 36"/>
                <a:gd name="T6" fmla="*/ 497 w 48"/>
                <a:gd name="T7" fmla="*/ 144 h 36"/>
                <a:gd name="T8" fmla="*/ 323 w 48"/>
                <a:gd name="T9" fmla="*/ 42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6">
                  <a:moveTo>
                    <a:pt x="29" y="32"/>
                  </a:moveTo>
                  <a:cubicBezTo>
                    <a:pt x="17" y="36"/>
                    <a:pt x="5" y="33"/>
                    <a:pt x="2" y="26"/>
                  </a:cubicBezTo>
                  <a:cubicBezTo>
                    <a:pt x="0" y="18"/>
                    <a:pt x="7" y="8"/>
                    <a:pt x="19" y="4"/>
                  </a:cubicBezTo>
                  <a:cubicBezTo>
                    <a:pt x="31" y="0"/>
                    <a:pt x="43" y="3"/>
                    <a:pt x="45" y="11"/>
                  </a:cubicBezTo>
                  <a:cubicBezTo>
                    <a:pt x="48" y="19"/>
                    <a:pt x="40" y="28"/>
                    <a:pt x="29" y="32"/>
                  </a:cubicBezTo>
                  <a:close/>
                </a:path>
              </a:pathLst>
            </a:custGeom>
            <a:solidFill>
              <a:srgbClr val="3EA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6" name="Freeform 275">
              <a:extLst>
                <a:ext uri="{FF2B5EF4-FFF2-40B4-BE49-F238E27FC236}">
                  <a16:creationId xmlns:a16="http://schemas.microsoft.com/office/drawing/2014/main" id="{BCA5FD37-E16B-440F-9F9E-E92CF81DC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398"/>
              <a:ext cx="107" cy="85"/>
            </a:xfrm>
            <a:custGeom>
              <a:avLst/>
              <a:gdLst>
                <a:gd name="T0" fmla="*/ 323 w 48"/>
                <a:gd name="T1" fmla="*/ 423 h 36"/>
                <a:gd name="T2" fmla="*/ 20 w 48"/>
                <a:gd name="T3" fmla="*/ 340 h 36"/>
                <a:gd name="T4" fmla="*/ 210 w 48"/>
                <a:gd name="T5" fmla="*/ 50 h 36"/>
                <a:gd name="T6" fmla="*/ 497 w 48"/>
                <a:gd name="T7" fmla="*/ 144 h 36"/>
                <a:gd name="T8" fmla="*/ 323 w 48"/>
                <a:gd name="T9" fmla="*/ 42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36">
                  <a:moveTo>
                    <a:pt x="29" y="32"/>
                  </a:moveTo>
                  <a:cubicBezTo>
                    <a:pt x="17" y="36"/>
                    <a:pt x="5" y="33"/>
                    <a:pt x="2" y="26"/>
                  </a:cubicBezTo>
                  <a:cubicBezTo>
                    <a:pt x="0" y="18"/>
                    <a:pt x="7" y="8"/>
                    <a:pt x="19" y="4"/>
                  </a:cubicBezTo>
                  <a:cubicBezTo>
                    <a:pt x="31" y="0"/>
                    <a:pt x="43" y="3"/>
                    <a:pt x="45" y="11"/>
                  </a:cubicBezTo>
                  <a:cubicBezTo>
                    <a:pt x="48" y="19"/>
                    <a:pt x="40" y="28"/>
                    <a:pt x="29" y="32"/>
                  </a:cubicBezTo>
                  <a:close/>
                </a:path>
              </a:pathLst>
            </a:custGeom>
            <a:noFill/>
            <a:ln w="635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7" name="Freeform 276">
              <a:extLst>
                <a:ext uri="{FF2B5EF4-FFF2-40B4-BE49-F238E27FC236}">
                  <a16:creationId xmlns:a16="http://schemas.microsoft.com/office/drawing/2014/main" id="{51501187-A802-4DCA-88E8-083916225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445"/>
              <a:ext cx="69" cy="43"/>
            </a:xfrm>
            <a:custGeom>
              <a:avLst/>
              <a:gdLst>
                <a:gd name="T0" fmla="*/ 20 w 31"/>
                <a:gd name="T1" fmla="*/ 0 h 18"/>
                <a:gd name="T2" fmla="*/ 80 w 31"/>
                <a:gd name="T3" fmla="*/ 136 h 18"/>
                <a:gd name="T4" fmla="*/ 343 w 31"/>
                <a:gd name="T5" fmla="*/ 127 h 18"/>
                <a:gd name="T6" fmla="*/ 20 w 31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8">
                  <a:moveTo>
                    <a:pt x="2" y="0"/>
                  </a:moveTo>
                  <a:cubicBezTo>
                    <a:pt x="2" y="0"/>
                    <a:pt x="0" y="7"/>
                    <a:pt x="7" y="10"/>
                  </a:cubicBezTo>
                  <a:cubicBezTo>
                    <a:pt x="14" y="14"/>
                    <a:pt x="24" y="12"/>
                    <a:pt x="31" y="9"/>
                  </a:cubicBezTo>
                  <a:cubicBezTo>
                    <a:pt x="31" y="9"/>
                    <a:pt x="5" y="18"/>
                    <a:pt x="2" y="0"/>
                  </a:cubicBezTo>
                  <a:close/>
                </a:path>
              </a:pathLst>
            </a:custGeom>
            <a:solidFill>
              <a:srgbClr val="179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8" name="Freeform 277">
              <a:extLst>
                <a:ext uri="{FF2B5EF4-FFF2-40B4-BE49-F238E27FC236}">
                  <a16:creationId xmlns:a16="http://schemas.microsoft.com/office/drawing/2014/main" id="{5B5D146F-D322-4FC2-84F4-E61410DAC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7" y="1407"/>
              <a:ext cx="49" cy="36"/>
            </a:xfrm>
            <a:custGeom>
              <a:avLst/>
              <a:gdLst>
                <a:gd name="T0" fmla="*/ 109 w 22"/>
                <a:gd name="T1" fmla="*/ 206 h 15"/>
                <a:gd name="T2" fmla="*/ 9 w 22"/>
                <a:gd name="T3" fmla="*/ 82 h 15"/>
                <a:gd name="T4" fmla="*/ 134 w 22"/>
                <a:gd name="T5" fmla="*/ 0 h 15"/>
                <a:gd name="T6" fmla="*/ 243 w 22"/>
                <a:gd name="T7" fmla="*/ 127 h 15"/>
                <a:gd name="T8" fmla="*/ 109 w 22"/>
                <a:gd name="T9" fmla="*/ 2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5">
                  <a:moveTo>
                    <a:pt x="10" y="15"/>
                  </a:moveTo>
                  <a:cubicBezTo>
                    <a:pt x="5" y="14"/>
                    <a:pt x="0" y="10"/>
                    <a:pt x="1" y="6"/>
                  </a:cubicBezTo>
                  <a:cubicBezTo>
                    <a:pt x="1" y="2"/>
                    <a:pt x="6" y="0"/>
                    <a:pt x="12" y="0"/>
                  </a:cubicBezTo>
                  <a:cubicBezTo>
                    <a:pt x="18" y="1"/>
                    <a:pt x="22" y="5"/>
                    <a:pt x="22" y="9"/>
                  </a:cubicBezTo>
                  <a:cubicBezTo>
                    <a:pt x="21" y="13"/>
                    <a:pt x="16" y="15"/>
                    <a:pt x="10" y="15"/>
                  </a:cubicBezTo>
                  <a:close/>
                </a:path>
              </a:pathLst>
            </a:custGeom>
            <a:solidFill>
              <a:srgbClr val="58A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29" name="Freeform 278">
              <a:extLst>
                <a:ext uri="{FF2B5EF4-FFF2-40B4-BE49-F238E27FC236}">
                  <a16:creationId xmlns:a16="http://schemas.microsoft.com/office/drawing/2014/main" id="{82E1F04C-3347-429F-B8EB-DD84A568F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1421"/>
              <a:ext cx="22" cy="24"/>
            </a:xfrm>
            <a:custGeom>
              <a:avLst/>
              <a:gdLst>
                <a:gd name="T0" fmla="*/ 64 w 10"/>
                <a:gd name="T1" fmla="*/ 127 h 10"/>
                <a:gd name="T2" fmla="*/ 0 w 10"/>
                <a:gd name="T3" fmla="*/ 82 h 10"/>
                <a:gd name="T4" fmla="*/ 33 w 10"/>
                <a:gd name="T5" fmla="*/ 0 h 10"/>
                <a:gd name="T6" fmla="*/ 97 w 10"/>
                <a:gd name="T7" fmla="*/ 41 h 10"/>
                <a:gd name="T8" fmla="*/ 64 w 10"/>
                <a:gd name="T9" fmla="*/ 12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6" y="9"/>
                  </a:moveTo>
                  <a:cubicBezTo>
                    <a:pt x="4" y="10"/>
                    <a:pt x="1" y="8"/>
                    <a:pt x="0" y="6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6" y="0"/>
                    <a:pt x="8" y="1"/>
                    <a:pt x="9" y="3"/>
                  </a:cubicBezTo>
                  <a:cubicBezTo>
                    <a:pt x="10" y="6"/>
                    <a:pt x="8" y="8"/>
                    <a:pt x="6" y="9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0" name="Freeform 279">
              <a:extLst>
                <a:ext uri="{FF2B5EF4-FFF2-40B4-BE49-F238E27FC236}">
                  <a16:creationId xmlns:a16="http://schemas.microsoft.com/office/drawing/2014/main" id="{17BB4505-15A8-408E-94CB-0449E36EA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12"/>
              <a:ext cx="13" cy="12"/>
            </a:xfrm>
            <a:custGeom>
              <a:avLst/>
              <a:gdLst>
                <a:gd name="T0" fmla="*/ 43 w 6"/>
                <a:gd name="T1" fmla="*/ 70 h 5"/>
                <a:gd name="T2" fmla="*/ 9 w 6"/>
                <a:gd name="T3" fmla="*/ 41 h 5"/>
                <a:gd name="T4" fmla="*/ 20 w 6"/>
                <a:gd name="T5" fmla="*/ 0 h 5"/>
                <a:gd name="T6" fmla="*/ 52 w 6"/>
                <a:gd name="T7" fmla="*/ 29 h 5"/>
                <a:gd name="T8" fmla="*/ 43 w 6"/>
                <a:gd name="T9" fmla="*/ 7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4" y="5"/>
                  </a:moveTo>
                  <a:cubicBezTo>
                    <a:pt x="3" y="5"/>
                    <a:pt x="1" y="4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" y="0"/>
                    <a:pt x="5" y="1"/>
                    <a:pt x="5" y="2"/>
                  </a:cubicBezTo>
                  <a:cubicBezTo>
                    <a:pt x="6" y="3"/>
                    <a:pt x="5" y="4"/>
                    <a:pt x="4" y="5"/>
                  </a:cubicBezTo>
                  <a:close/>
                </a:path>
              </a:pathLst>
            </a:custGeom>
            <a:solidFill>
              <a:srgbClr val="8CB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31" name="Freeform 280">
              <a:extLst>
                <a:ext uri="{FF2B5EF4-FFF2-40B4-BE49-F238E27FC236}">
                  <a16:creationId xmlns:a16="http://schemas.microsoft.com/office/drawing/2014/main" id="{7C1E5F39-F614-4CF4-A1FF-D7C1F0632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4" y="1414"/>
              <a:ext cx="4" cy="5"/>
            </a:xfrm>
            <a:custGeom>
              <a:avLst/>
              <a:gdLst>
                <a:gd name="T0" fmla="*/ 8 w 2"/>
                <a:gd name="T1" fmla="*/ 33 h 2"/>
                <a:gd name="T2" fmla="*/ 0 w 2"/>
                <a:gd name="T3" fmla="*/ 20 h 2"/>
                <a:gd name="T4" fmla="*/ 8 w 2"/>
                <a:gd name="T5" fmla="*/ 0 h 2"/>
                <a:gd name="T6" fmla="*/ 16 w 2"/>
                <a:gd name="T7" fmla="*/ 20 h 2"/>
                <a:gd name="T8" fmla="*/ 8 w 2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4ADE0724-C091-4300-A806-C46C7B1EBDA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Stomach wall</a:t>
            </a:r>
          </a:p>
        </p:txBody>
      </p:sp>
      <p:grpSp>
        <p:nvGrpSpPr>
          <p:cNvPr id="24578" name="Group 3">
            <a:extLst>
              <a:ext uri="{FF2B5EF4-FFF2-40B4-BE49-F238E27FC236}">
                <a16:creationId xmlns:a16="http://schemas.microsoft.com/office/drawing/2014/main" id="{8474A6D0-6FE8-425C-9A68-8CA53DD9F874}"/>
              </a:ext>
            </a:extLst>
          </p:cNvPr>
          <p:cNvGrpSpPr>
            <a:grpSpLocks/>
          </p:cNvGrpSpPr>
          <p:nvPr/>
        </p:nvGrpSpPr>
        <p:grpSpPr bwMode="auto">
          <a:xfrm>
            <a:off x="2403475" y="1244600"/>
            <a:ext cx="1458913" cy="5146675"/>
            <a:chOff x="554" y="784"/>
            <a:chExt cx="919" cy="3242"/>
          </a:xfrm>
        </p:grpSpPr>
        <p:grpSp>
          <p:nvGrpSpPr>
            <p:cNvPr id="25249" name="Group 4">
              <a:extLst>
                <a:ext uri="{FF2B5EF4-FFF2-40B4-BE49-F238E27FC236}">
                  <a16:creationId xmlns:a16="http://schemas.microsoft.com/office/drawing/2014/main" id="{927B6005-12FF-4F57-A523-0E686B1149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4" y="784"/>
              <a:ext cx="919" cy="3242"/>
              <a:chOff x="554" y="784"/>
              <a:chExt cx="919" cy="3242"/>
            </a:xfrm>
          </p:grpSpPr>
          <p:sp>
            <p:nvSpPr>
              <p:cNvPr id="25540" name="Freeform 5">
                <a:extLst>
                  <a:ext uri="{FF2B5EF4-FFF2-40B4-BE49-F238E27FC236}">
                    <a16:creationId xmlns:a16="http://schemas.microsoft.com/office/drawing/2014/main" id="{112CC1B0-9277-4D26-ABF6-DB524119BB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" y="966"/>
                <a:ext cx="918" cy="3060"/>
              </a:xfrm>
              <a:custGeom>
                <a:avLst/>
                <a:gdLst>
                  <a:gd name="T0" fmla="*/ 2547 w 551"/>
                  <a:gd name="T1" fmla="*/ 6049 h 1845"/>
                  <a:gd name="T2" fmla="*/ 2547 w 551"/>
                  <a:gd name="T3" fmla="*/ 6049 h 1845"/>
                  <a:gd name="T4" fmla="*/ 2417 w 551"/>
                  <a:gd name="T5" fmla="*/ 6077 h 1845"/>
                  <a:gd name="T6" fmla="*/ 2216 w 551"/>
                  <a:gd name="T7" fmla="*/ 6060 h 1845"/>
                  <a:gd name="T8" fmla="*/ 2054 w 551"/>
                  <a:gd name="T9" fmla="*/ 5977 h 1845"/>
                  <a:gd name="T10" fmla="*/ 1966 w 551"/>
                  <a:gd name="T11" fmla="*/ 5793 h 1845"/>
                  <a:gd name="T12" fmla="*/ 1984 w 551"/>
                  <a:gd name="T13" fmla="*/ 5488 h 1845"/>
                  <a:gd name="T14" fmla="*/ 1999 w 551"/>
                  <a:gd name="T15" fmla="*/ 5196 h 1845"/>
                  <a:gd name="T16" fmla="*/ 2008 w 551"/>
                  <a:gd name="T17" fmla="*/ 4954 h 1845"/>
                  <a:gd name="T18" fmla="*/ 1993 w 551"/>
                  <a:gd name="T19" fmla="*/ 4836 h 1845"/>
                  <a:gd name="T20" fmla="*/ 2026 w 551"/>
                  <a:gd name="T21" fmla="*/ 4483 h 1845"/>
                  <a:gd name="T22" fmla="*/ 2096 w 551"/>
                  <a:gd name="T23" fmla="*/ 4170 h 1845"/>
                  <a:gd name="T24" fmla="*/ 2183 w 551"/>
                  <a:gd name="T25" fmla="*/ 3894 h 1845"/>
                  <a:gd name="T26" fmla="*/ 2279 w 551"/>
                  <a:gd name="T27" fmla="*/ 3614 h 1845"/>
                  <a:gd name="T28" fmla="*/ 2362 w 551"/>
                  <a:gd name="T29" fmla="*/ 3304 h 1845"/>
                  <a:gd name="T30" fmla="*/ 2451 w 551"/>
                  <a:gd name="T31" fmla="*/ 3070 h 1845"/>
                  <a:gd name="T32" fmla="*/ 2547 w 551"/>
                  <a:gd name="T33" fmla="*/ 2987 h 1845"/>
                  <a:gd name="T34" fmla="*/ 2547 w 551"/>
                  <a:gd name="T35" fmla="*/ 2987 h 1845"/>
                  <a:gd name="T36" fmla="*/ 2547 w 551"/>
                  <a:gd name="T37" fmla="*/ 0 h 1845"/>
                  <a:gd name="T38" fmla="*/ 2306 w 551"/>
                  <a:gd name="T39" fmla="*/ 159 h 1845"/>
                  <a:gd name="T40" fmla="*/ 1696 w 551"/>
                  <a:gd name="T41" fmla="*/ 3359 h 1845"/>
                  <a:gd name="T42" fmla="*/ 1230 w 551"/>
                  <a:gd name="T43" fmla="*/ 5256 h 1845"/>
                  <a:gd name="T44" fmla="*/ 1143 w 551"/>
                  <a:gd name="T45" fmla="*/ 7181 h 1845"/>
                  <a:gd name="T46" fmla="*/ 855 w 551"/>
                  <a:gd name="T47" fmla="*/ 8125 h 1845"/>
                  <a:gd name="T48" fmla="*/ 380 w 551"/>
                  <a:gd name="T49" fmla="*/ 7385 h 1845"/>
                  <a:gd name="T50" fmla="*/ 466 w 551"/>
                  <a:gd name="T51" fmla="*/ 4974 h 1845"/>
                  <a:gd name="T52" fmla="*/ 546 w 551"/>
                  <a:gd name="T53" fmla="*/ 4005 h 1845"/>
                  <a:gd name="T54" fmla="*/ 578 w 551"/>
                  <a:gd name="T55" fmla="*/ 3345 h 1845"/>
                  <a:gd name="T56" fmla="*/ 491 w 551"/>
                  <a:gd name="T57" fmla="*/ 2752 h 1845"/>
                  <a:gd name="T58" fmla="*/ 355 w 551"/>
                  <a:gd name="T59" fmla="*/ 2076 h 1845"/>
                  <a:gd name="T60" fmla="*/ 283 w 551"/>
                  <a:gd name="T61" fmla="*/ 872 h 1845"/>
                  <a:gd name="T62" fmla="*/ 50 w 551"/>
                  <a:gd name="T63" fmla="*/ 247 h 1845"/>
                  <a:gd name="T64" fmla="*/ 0 w 551"/>
                  <a:gd name="T65" fmla="*/ 247 h 1845"/>
                  <a:gd name="T66" fmla="*/ 0 w 551"/>
                  <a:gd name="T67" fmla="*/ 8417 h 1845"/>
                  <a:gd name="T68" fmla="*/ 2547 w 551"/>
                  <a:gd name="T69" fmla="*/ 8417 h 1845"/>
                  <a:gd name="T70" fmla="*/ 2547 w 551"/>
                  <a:gd name="T71" fmla="*/ 6049 h 1845"/>
                  <a:gd name="T72" fmla="*/ 1993 w 551"/>
                  <a:gd name="T73" fmla="*/ 7606 h 1845"/>
                  <a:gd name="T74" fmla="*/ 1846 w 551"/>
                  <a:gd name="T75" fmla="*/ 7689 h 1845"/>
                  <a:gd name="T76" fmla="*/ 1779 w 551"/>
                  <a:gd name="T77" fmla="*/ 7490 h 1845"/>
                  <a:gd name="T78" fmla="*/ 1724 w 551"/>
                  <a:gd name="T79" fmla="*/ 7198 h 1845"/>
                  <a:gd name="T80" fmla="*/ 1708 w 551"/>
                  <a:gd name="T81" fmla="*/ 6956 h 1845"/>
                  <a:gd name="T82" fmla="*/ 1771 w 551"/>
                  <a:gd name="T83" fmla="*/ 6795 h 1845"/>
                  <a:gd name="T84" fmla="*/ 1901 w 551"/>
                  <a:gd name="T85" fmla="*/ 6926 h 1845"/>
                  <a:gd name="T86" fmla="*/ 1958 w 551"/>
                  <a:gd name="T87" fmla="*/ 7127 h 1845"/>
                  <a:gd name="T88" fmla="*/ 1999 w 551"/>
                  <a:gd name="T89" fmla="*/ 7390 h 1845"/>
                  <a:gd name="T90" fmla="*/ 1993 w 551"/>
                  <a:gd name="T91" fmla="*/ 7606 h 184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51" h="1845">
                    <a:moveTo>
                      <a:pt x="551" y="1326"/>
                    </a:moveTo>
                    <a:cubicBezTo>
                      <a:pt x="551" y="1326"/>
                      <a:pt x="551" y="1326"/>
                      <a:pt x="551" y="1326"/>
                    </a:cubicBezTo>
                    <a:cubicBezTo>
                      <a:pt x="544" y="1327"/>
                      <a:pt x="533" y="1328"/>
                      <a:pt x="523" y="1332"/>
                    </a:cubicBezTo>
                    <a:cubicBezTo>
                      <a:pt x="517" y="1323"/>
                      <a:pt x="498" y="1320"/>
                      <a:pt x="479" y="1328"/>
                    </a:cubicBezTo>
                    <a:cubicBezTo>
                      <a:pt x="479" y="1325"/>
                      <a:pt x="452" y="1308"/>
                      <a:pt x="444" y="1310"/>
                    </a:cubicBezTo>
                    <a:cubicBezTo>
                      <a:pt x="443" y="1297"/>
                      <a:pt x="438" y="1276"/>
                      <a:pt x="425" y="1270"/>
                    </a:cubicBezTo>
                    <a:cubicBezTo>
                      <a:pt x="436" y="1263"/>
                      <a:pt x="438" y="1216"/>
                      <a:pt x="429" y="1203"/>
                    </a:cubicBezTo>
                    <a:cubicBezTo>
                      <a:pt x="436" y="1193"/>
                      <a:pt x="437" y="1156"/>
                      <a:pt x="432" y="1139"/>
                    </a:cubicBezTo>
                    <a:cubicBezTo>
                      <a:pt x="441" y="1126"/>
                      <a:pt x="434" y="1086"/>
                      <a:pt x="434" y="1086"/>
                    </a:cubicBezTo>
                    <a:cubicBezTo>
                      <a:pt x="431" y="1060"/>
                      <a:pt x="431" y="1060"/>
                      <a:pt x="431" y="1060"/>
                    </a:cubicBezTo>
                    <a:cubicBezTo>
                      <a:pt x="436" y="1051"/>
                      <a:pt x="448" y="1006"/>
                      <a:pt x="438" y="983"/>
                    </a:cubicBezTo>
                    <a:cubicBezTo>
                      <a:pt x="449" y="976"/>
                      <a:pt x="459" y="934"/>
                      <a:pt x="453" y="914"/>
                    </a:cubicBezTo>
                    <a:cubicBezTo>
                      <a:pt x="463" y="902"/>
                      <a:pt x="478" y="870"/>
                      <a:pt x="472" y="854"/>
                    </a:cubicBezTo>
                    <a:cubicBezTo>
                      <a:pt x="483" y="848"/>
                      <a:pt x="496" y="810"/>
                      <a:pt x="493" y="792"/>
                    </a:cubicBezTo>
                    <a:cubicBezTo>
                      <a:pt x="504" y="784"/>
                      <a:pt x="515" y="737"/>
                      <a:pt x="511" y="724"/>
                    </a:cubicBezTo>
                    <a:cubicBezTo>
                      <a:pt x="519" y="718"/>
                      <a:pt x="532" y="688"/>
                      <a:pt x="530" y="673"/>
                    </a:cubicBezTo>
                    <a:cubicBezTo>
                      <a:pt x="534" y="673"/>
                      <a:pt x="543" y="665"/>
                      <a:pt x="551" y="655"/>
                    </a:cubicBezTo>
                    <a:cubicBezTo>
                      <a:pt x="551" y="655"/>
                      <a:pt x="551" y="655"/>
                      <a:pt x="551" y="655"/>
                    </a:cubicBezTo>
                    <a:cubicBezTo>
                      <a:pt x="551" y="0"/>
                      <a:pt x="551" y="0"/>
                      <a:pt x="551" y="0"/>
                    </a:cubicBezTo>
                    <a:cubicBezTo>
                      <a:pt x="541" y="5"/>
                      <a:pt x="518" y="18"/>
                      <a:pt x="499" y="35"/>
                    </a:cubicBezTo>
                    <a:cubicBezTo>
                      <a:pt x="408" y="116"/>
                      <a:pt x="416" y="560"/>
                      <a:pt x="367" y="736"/>
                    </a:cubicBezTo>
                    <a:cubicBezTo>
                      <a:pt x="328" y="878"/>
                      <a:pt x="272" y="1067"/>
                      <a:pt x="266" y="1152"/>
                    </a:cubicBezTo>
                    <a:cubicBezTo>
                      <a:pt x="259" y="1268"/>
                      <a:pt x="242" y="1497"/>
                      <a:pt x="247" y="1574"/>
                    </a:cubicBezTo>
                    <a:cubicBezTo>
                      <a:pt x="253" y="1651"/>
                      <a:pt x="245" y="1776"/>
                      <a:pt x="185" y="1781"/>
                    </a:cubicBezTo>
                    <a:cubicBezTo>
                      <a:pt x="142" y="1784"/>
                      <a:pt x="90" y="1732"/>
                      <a:pt x="82" y="1619"/>
                    </a:cubicBezTo>
                    <a:cubicBezTo>
                      <a:pt x="75" y="1507"/>
                      <a:pt x="93" y="1150"/>
                      <a:pt x="101" y="1090"/>
                    </a:cubicBezTo>
                    <a:cubicBezTo>
                      <a:pt x="108" y="1030"/>
                      <a:pt x="110" y="936"/>
                      <a:pt x="118" y="878"/>
                    </a:cubicBezTo>
                    <a:cubicBezTo>
                      <a:pt x="120" y="852"/>
                      <a:pt x="125" y="790"/>
                      <a:pt x="125" y="733"/>
                    </a:cubicBezTo>
                    <a:cubicBezTo>
                      <a:pt x="125" y="705"/>
                      <a:pt x="116" y="656"/>
                      <a:pt x="106" y="603"/>
                    </a:cubicBezTo>
                    <a:cubicBezTo>
                      <a:pt x="95" y="551"/>
                      <a:pt x="83" y="495"/>
                      <a:pt x="77" y="455"/>
                    </a:cubicBezTo>
                    <a:cubicBezTo>
                      <a:pt x="63" y="374"/>
                      <a:pt x="44" y="307"/>
                      <a:pt x="61" y="191"/>
                    </a:cubicBezTo>
                    <a:cubicBezTo>
                      <a:pt x="77" y="75"/>
                      <a:pt x="41" y="54"/>
                      <a:pt x="11" y="54"/>
                    </a:cubicBezTo>
                    <a:cubicBezTo>
                      <a:pt x="7" y="54"/>
                      <a:pt x="3" y="54"/>
                      <a:pt x="0" y="54"/>
                    </a:cubicBezTo>
                    <a:cubicBezTo>
                      <a:pt x="0" y="1845"/>
                      <a:pt x="0" y="1845"/>
                      <a:pt x="0" y="1845"/>
                    </a:cubicBezTo>
                    <a:cubicBezTo>
                      <a:pt x="551" y="1845"/>
                      <a:pt x="551" y="1845"/>
                      <a:pt x="551" y="1845"/>
                    </a:cubicBezTo>
                    <a:lnTo>
                      <a:pt x="551" y="1326"/>
                    </a:lnTo>
                    <a:close/>
                    <a:moveTo>
                      <a:pt x="431" y="1667"/>
                    </a:moveTo>
                    <a:cubicBezTo>
                      <a:pt x="423" y="1671"/>
                      <a:pt x="401" y="1680"/>
                      <a:pt x="399" y="1685"/>
                    </a:cubicBezTo>
                    <a:cubicBezTo>
                      <a:pt x="400" y="1676"/>
                      <a:pt x="392" y="1646"/>
                      <a:pt x="385" y="1642"/>
                    </a:cubicBezTo>
                    <a:cubicBezTo>
                      <a:pt x="386" y="1632"/>
                      <a:pt x="381" y="1586"/>
                      <a:pt x="373" y="1578"/>
                    </a:cubicBezTo>
                    <a:cubicBezTo>
                      <a:pt x="377" y="1570"/>
                      <a:pt x="375" y="1534"/>
                      <a:pt x="369" y="1525"/>
                    </a:cubicBezTo>
                    <a:cubicBezTo>
                      <a:pt x="375" y="1519"/>
                      <a:pt x="383" y="1497"/>
                      <a:pt x="383" y="1489"/>
                    </a:cubicBezTo>
                    <a:cubicBezTo>
                      <a:pt x="385" y="1503"/>
                      <a:pt x="400" y="1515"/>
                      <a:pt x="411" y="1518"/>
                    </a:cubicBezTo>
                    <a:cubicBezTo>
                      <a:pt x="409" y="1528"/>
                      <a:pt x="414" y="1554"/>
                      <a:pt x="423" y="1562"/>
                    </a:cubicBezTo>
                    <a:cubicBezTo>
                      <a:pt x="419" y="1569"/>
                      <a:pt x="426" y="1615"/>
                      <a:pt x="432" y="1620"/>
                    </a:cubicBezTo>
                    <a:cubicBezTo>
                      <a:pt x="429" y="1628"/>
                      <a:pt x="427" y="1662"/>
                      <a:pt x="431" y="1667"/>
                    </a:cubicBezTo>
                    <a:close/>
                  </a:path>
                </a:pathLst>
              </a:custGeom>
              <a:solidFill>
                <a:srgbClr val="F8ED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1" name="Freeform 6">
                <a:extLst>
                  <a:ext uri="{FF2B5EF4-FFF2-40B4-BE49-F238E27FC236}">
                    <a16:creationId xmlns:a16="http://schemas.microsoft.com/office/drawing/2014/main" id="{B4812DCD-ED14-4FB6-AB45-9D71CDF40D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1" y="3341"/>
                <a:ext cx="290" cy="539"/>
              </a:xfrm>
              <a:custGeom>
                <a:avLst/>
                <a:gdLst>
                  <a:gd name="T0" fmla="*/ 125 w 174"/>
                  <a:gd name="T1" fmla="*/ 75 h 325"/>
                  <a:gd name="T2" fmla="*/ 28 w 174"/>
                  <a:gd name="T3" fmla="*/ 748 h 325"/>
                  <a:gd name="T4" fmla="*/ 547 w 174"/>
                  <a:gd name="T5" fmla="*/ 1446 h 325"/>
                  <a:gd name="T6" fmla="*/ 708 w 174"/>
                  <a:gd name="T7" fmla="*/ 1350 h 325"/>
                  <a:gd name="T8" fmla="*/ 805 w 174"/>
                  <a:gd name="T9" fmla="*/ 949 h 325"/>
                  <a:gd name="T10" fmla="*/ 770 w 174"/>
                  <a:gd name="T11" fmla="*/ 639 h 325"/>
                  <a:gd name="T12" fmla="*/ 278 w 174"/>
                  <a:gd name="T13" fmla="*/ 0 h 325"/>
                  <a:gd name="T14" fmla="*/ 125 w 174"/>
                  <a:gd name="T15" fmla="*/ 75 h 325"/>
                  <a:gd name="T16" fmla="*/ 83 w 174"/>
                  <a:gd name="T17" fmla="*/ 743 h 325"/>
                  <a:gd name="T18" fmla="*/ 167 w 174"/>
                  <a:gd name="T19" fmla="*/ 109 h 325"/>
                  <a:gd name="T20" fmla="*/ 278 w 174"/>
                  <a:gd name="T21" fmla="*/ 55 h 325"/>
                  <a:gd name="T22" fmla="*/ 713 w 174"/>
                  <a:gd name="T23" fmla="*/ 648 h 325"/>
                  <a:gd name="T24" fmla="*/ 662 w 174"/>
                  <a:gd name="T25" fmla="*/ 1317 h 325"/>
                  <a:gd name="T26" fmla="*/ 542 w 174"/>
                  <a:gd name="T27" fmla="*/ 1391 h 325"/>
                  <a:gd name="T28" fmla="*/ 542 w 174"/>
                  <a:gd name="T29" fmla="*/ 1391 h 325"/>
                  <a:gd name="T30" fmla="*/ 83 w 174"/>
                  <a:gd name="T31" fmla="*/ 743 h 325"/>
                  <a:gd name="T32" fmla="*/ 547 w 174"/>
                  <a:gd name="T33" fmla="*/ 1446 h 325"/>
                  <a:gd name="T34" fmla="*/ 547 w 174"/>
                  <a:gd name="T35" fmla="*/ 1446 h 325"/>
                  <a:gd name="T36" fmla="*/ 547 w 174"/>
                  <a:gd name="T37" fmla="*/ 1446 h 325"/>
                  <a:gd name="T38" fmla="*/ 547 w 174"/>
                  <a:gd name="T39" fmla="*/ 1446 h 32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74" h="325">
                    <a:moveTo>
                      <a:pt x="27" y="16"/>
                    </a:moveTo>
                    <a:cubicBezTo>
                      <a:pt x="1" y="47"/>
                      <a:pt x="0" y="115"/>
                      <a:pt x="6" y="164"/>
                    </a:cubicBezTo>
                    <a:cubicBezTo>
                      <a:pt x="21" y="273"/>
                      <a:pt x="58" y="325"/>
                      <a:pt x="118" y="317"/>
                    </a:cubicBezTo>
                    <a:cubicBezTo>
                      <a:pt x="132" y="316"/>
                      <a:pt x="144" y="309"/>
                      <a:pt x="153" y="296"/>
                    </a:cubicBezTo>
                    <a:cubicBezTo>
                      <a:pt x="168" y="275"/>
                      <a:pt x="174" y="242"/>
                      <a:pt x="174" y="208"/>
                    </a:cubicBezTo>
                    <a:cubicBezTo>
                      <a:pt x="174" y="185"/>
                      <a:pt x="171" y="160"/>
                      <a:pt x="166" y="140"/>
                    </a:cubicBezTo>
                    <a:cubicBezTo>
                      <a:pt x="143" y="44"/>
                      <a:pt x="109" y="0"/>
                      <a:pt x="60" y="0"/>
                    </a:cubicBezTo>
                    <a:cubicBezTo>
                      <a:pt x="47" y="0"/>
                      <a:pt x="36" y="6"/>
                      <a:pt x="27" y="16"/>
                    </a:cubicBezTo>
                    <a:close/>
                    <a:moveTo>
                      <a:pt x="18" y="163"/>
                    </a:moveTo>
                    <a:cubicBezTo>
                      <a:pt x="12" y="112"/>
                      <a:pt x="15" y="50"/>
                      <a:pt x="36" y="24"/>
                    </a:cubicBezTo>
                    <a:cubicBezTo>
                      <a:pt x="43" y="16"/>
                      <a:pt x="51" y="12"/>
                      <a:pt x="60" y="12"/>
                    </a:cubicBezTo>
                    <a:cubicBezTo>
                      <a:pt x="103" y="12"/>
                      <a:pt x="133" y="53"/>
                      <a:pt x="154" y="142"/>
                    </a:cubicBezTo>
                    <a:cubicBezTo>
                      <a:pt x="166" y="190"/>
                      <a:pt x="166" y="257"/>
                      <a:pt x="143" y="289"/>
                    </a:cubicBezTo>
                    <a:cubicBezTo>
                      <a:pt x="136" y="299"/>
                      <a:pt x="127" y="304"/>
                      <a:pt x="117" y="305"/>
                    </a:cubicBezTo>
                    <a:cubicBezTo>
                      <a:pt x="117" y="305"/>
                      <a:pt x="117" y="305"/>
                      <a:pt x="117" y="305"/>
                    </a:cubicBezTo>
                    <a:cubicBezTo>
                      <a:pt x="65" y="312"/>
                      <a:pt x="32" y="264"/>
                      <a:pt x="18" y="163"/>
                    </a:cubicBezTo>
                    <a:close/>
                    <a:moveTo>
                      <a:pt x="118" y="317"/>
                    </a:moveTo>
                    <a:cubicBezTo>
                      <a:pt x="118" y="317"/>
                      <a:pt x="118" y="317"/>
                      <a:pt x="118" y="317"/>
                    </a:cubicBezTo>
                    <a:cubicBezTo>
                      <a:pt x="118" y="317"/>
                      <a:pt x="118" y="317"/>
                      <a:pt x="118" y="317"/>
                    </a:cubicBezTo>
                    <a:cubicBezTo>
                      <a:pt x="118" y="317"/>
                      <a:pt x="118" y="317"/>
                      <a:pt x="118" y="317"/>
                    </a:cubicBezTo>
                    <a:close/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2" name="Freeform 7">
                <a:extLst>
                  <a:ext uri="{FF2B5EF4-FFF2-40B4-BE49-F238E27FC236}">
                    <a16:creationId xmlns:a16="http://schemas.microsoft.com/office/drawing/2014/main" id="{BC02331F-7C86-4B50-AB44-E05D787FD2A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38" y="1860"/>
                <a:ext cx="333" cy="1458"/>
              </a:xfrm>
              <a:custGeom>
                <a:avLst/>
                <a:gdLst>
                  <a:gd name="T0" fmla="*/ 596 w 200"/>
                  <a:gd name="T1" fmla="*/ 3601 h 879"/>
                  <a:gd name="T2" fmla="*/ 346 w 200"/>
                  <a:gd name="T3" fmla="*/ 3337 h 879"/>
                  <a:gd name="T4" fmla="*/ 380 w 200"/>
                  <a:gd name="T5" fmla="*/ 2737 h 879"/>
                  <a:gd name="T6" fmla="*/ 375 w 200"/>
                  <a:gd name="T7" fmla="*/ 2377 h 879"/>
                  <a:gd name="T8" fmla="*/ 475 w 200"/>
                  <a:gd name="T9" fmla="*/ 1712 h 879"/>
                  <a:gd name="T10" fmla="*/ 659 w 200"/>
                  <a:gd name="T11" fmla="*/ 1156 h 879"/>
                  <a:gd name="T12" fmla="*/ 833 w 200"/>
                  <a:gd name="T13" fmla="*/ 610 h 879"/>
                  <a:gd name="T14" fmla="*/ 922 w 200"/>
                  <a:gd name="T15" fmla="*/ 0 h 879"/>
                  <a:gd name="T16" fmla="*/ 826 w 200"/>
                  <a:gd name="T17" fmla="*/ 75 h 879"/>
                  <a:gd name="T18" fmla="*/ 263 w 200"/>
                  <a:gd name="T19" fmla="*/ 1269 h 879"/>
                  <a:gd name="T20" fmla="*/ 103 w 200"/>
                  <a:gd name="T21" fmla="*/ 2009 h 879"/>
                  <a:gd name="T22" fmla="*/ 0 w 200"/>
                  <a:gd name="T23" fmla="*/ 3346 h 879"/>
                  <a:gd name="T24" fmla="*/ 922 w 200"/>
                  <a:gd name="T25" fmla="*/ 3956 h 879"/>
                  <a:gd name="T26" fmla="*/ 799 w 200"/>
                  <a:gd name="T27" fmla="*/ 3618 h 879"/>
                  <a:gd name="T28" fmla="*/ 55 w 200"/>
                  <a:gd name="T29" fmla="*/ 3349 h 879"/>
                  <a:gd name="T30" fmla="*/ 158 w 200"/>
                  <a:gd name="T31" fmla="*/ 2012 h 879"/>
                  <a:gd name="T32" fmla="*/ 318 w 200"/>
                  <a:gd name="T33" fmla="*/ 1287 h 879"/>
                  <a:gd name="T34" fmla="*/ 862 w 200"/>
                  <a:gd name="T35" fmla="*/ 118 h 879"/>
                  <a:gd name="T36" fmla="*/ 901 w 200"/>
                  <a:gd name="T37" fmla="*/ 88 h 879"/>
                  <a:gd name="T38" fmla="*/ 826 w 200"/>
                  <a:gd name="T39" fmla="*/ 584 h 879"/>
                  <a:gd name="T40" fmla="*/ 813 w 200"/>
                  <a:gd name="T41" fmla="*/ 597 h 879"/>
                  <a:gd name="T42" fmla="*/ 729 w 200"/>
                  <a:gd name="T43" fmla="*/ 823 h 879"/>
                  <a:gd name="T44" fmla="*/ 641 w 200"/>
                  <a:gd name="T45" fmla="*/ 1131 h 879"/>
                  <a:gd name="T46" fmla="*/ 549 w 200"/>
                  <a:gd name="T47" fmla="*/ 1412 h 879"/>
                  <a:gd name="T48" fmla="*/ 451 w 200"/>
                  <a:gd name="T49" fmla="*/ 1692 h 879"/>
                  <a:gd name="T50" fmla="*/ 393 w 200"/>
                  <a:gd name="T51" fmla="*/ 2004 h 879"/>
                  <a:gd name="T52" fmla="*/ 346 w 200"/>
                  <a:gd name="T53" fmla="*/ 2364 h 879"/>
                  <a:gd name="T54" fmla="*/ 360 w 200"/>
                  <a:gd name="T55" fmla="*/ 2501 h 879"/>
                  <a:gd name="T56" fmla="*/ 351 w 200"/>
                  <a:gd name="T57" fmla="*/ 2748 h 879"/>
                  <a:gd name="T58" fmla="*/ 341 w 200"/>
                  <a:gd name="T59" fmla="*/ 3044 h 879"/>
                  <a:gd name="T60" fmla="*/ 333 w 200"/>
                  <a:gd name="T61" fmla="*/ 3312 h 879"/>
                  <a:gd name="T62" fmla="*/ 338 w 200"/>
                  <a:gd name="T63" fmla="*/ 3362 h 879"/>
                  <a:gd name="T64" fmla="*/ 421 w 200"/>
                  <a:gd name="T65" fmla="*/ 3541 h 879"/>
                  <a:gd name="T66" fmla="*/ 443 w 200"/>
                  <a:gd name="T67" fmla="*/ 3546 h 879"/>
                  <a:gd name="T68" fmla="*/ 568 w 200"/>
                  <a:gd name="T69" fmla="*/ 3601 h 879"/>
                  <a:gd name="T70" fmla="*/ 609 w 200"/>
                  <a:gd name="T71" fmla="*/ 3629 h 879"/>
                  <a:gd name="T72" fmla="*/ 808 w 200"/>
                  <a:gd name="T73" fmla="*/ 3646 h 879"/>
                  <a:gd name="T74" fmla="*/ 901 w 200"/>
                  <a:gd name="T75" fmla="*/ 3901 h 87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0" h="879">
                    <a:moveTo>
                      <a:pt x="173" y="793"/>
                    </a:moveTo>
                    <a:cubicBezTo>
                      <a:pt x="167" y="784"/>
                      <a:pt x="148" y="781"/>
                      <a:pt x="129" y="789"/>
                    </a:cubicBezTo>
                    <a:cubicBezTo>
                      <a:pt x="129" y="786"/>
                      <a:pt x="102" y="769"/>
                      <a:pt x="94" y="771"/>
                    </a:cubicBezTo>
                    <a:cubicBezTo>
                      <a:pt x="93" y="758"/>
                      <a:pt x="88" y="737"/>
                      <a:pt x="75" y="731"/>
                    </a:cubicBezTo>
                    <a:cubicBezTo>
                      <a:pt x="86" y="724"/>
                      <a:pt x="88" y="677"/>
                      <a:pt x="79" y="664"/>
                    </a:cubicBezTo>
                    <a:cubicBezTo>
                      <a:pt x="86" y="654"/>
                      <a:pt x="87" y="617"/>
                      <a:pt x="82" y="600"/>
                    </a:cubicBezTo>
                    <a:cubicBezTo>
                      <a:pt x="91" y="587"/>
                      <a:pt x="84" y="547"/>
                      <a:pt x="84" y="547"/>
                    </a:cubicBezTo>
                    <a:cubicBezTo>
                      <a:pt x="81" y="521"/>
                      <a:pt x="81" y="521"/>
                      <a:pt x="81" y="521"/>
                    </a:cubicBezTo>
                    <a:cubicBezTo>
                      <a:pt x="86" y="512"/>
                      <a:pt x="98" y="467"/>
                      <a:pt x="88" y="444"/>
                    </a:cubicBezTo>
                    <a:cubicBezTo>
                      <a:pt x="99" y="437"/>
                      <a:pt x="109" y="395"/>
                      <a:pt x="103" y="375"/>
                    </a:cubicBezTo>
                    <a:cubicBezTo>
                      <a:pt x="113" y="363"/>
                      <a:pt x="128" y="331"/>
                      <a:pt x="122" y="315"/>
                    </a:cubicBezTo>
                    <a:cubicBezTo>
                      <a:pt x="133" y="309"/>
                      <a:pt x="146" y="271"/>
                      <a:pt x="143" y="253"/>
                    </a:cubicBezTo>
                    <a:cubicBezTo>
                      <a:pt x="154" y="245"/>
                      <a:pt x="165" y="198"/>
                      <a:pt x="161" y="185"/>
                    </a:cubicBezTo>
                    <a:cubicBezTo>
                      <a:pt x="169" y="179"/>
                      <a:pt x="182" y="149"/>
                      <a:pt x="180" y="134"/>
                    </a:cubicBezTo>
                    <a:cubicBezTo>
                      <a:pt x="183" y="134"/>
                      <a:pt x="191" y="128"/>
                      <a:pt x="198" y="120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200" y="0"/>
                      <a:pt x="198" y="2"/>
                      <a:pt x="198" y="2"/>
                    </a:cubicBezTo>
                    <a:cubicBezTo>
                      <a:pt x="191" y="6"/>
                      <a:pt x="185" y="11"/>
                      <a:pt x="179" y="16"/>
                    </a:cubicBezTo>
                    <a:cubicBezTo>
                      <a:pt x="135" y="46"/>
                      <a:pt x="104" y="110"/>
                      <a:pt x="70" y="237"/>
                    </a:cubicBezTo>
                    <a:cubicBezTo>
                      <a:pt x="57" y="278"/>
                      <a:pt x="57" y="278"/>
                      <a:pt x="57" y="278"/>
                    </a:cubicBezTo>
                    <a:cubicBezTo>
                      <a:pt x="43" y="321"/>
                      <a:pt x="26" y="374"/>
                      <a:pt x="22" y="433"/>
                    </a:cubicBezTo>
                    <a:cubicBezTo>
                      <a:pt x="22" y="440"/>
                      <a:pt x="22" y="440"/>
                      <a:pt x="22" y="440"/>
                    </a:cubicBezTo>
                    <a:cubicBezTo>
                      <a:pt x="16" y="522"/>
                      <a:pt x="9" y="634"/>
                      <a:pt x="2" y="701"/>
                    </a:cubicBezTo>
                    <a:cubicBezTo>
                      <a:pt x="0" y="713"/>
                      <a:pt x="0" y="723"/>
                      <a:pt x="0" y="733"/>
                    </a:cubicBezTo>
                    <a:cubicBezTo>
                      <a:pt x="0" y="782"/>
                      <a:pt x="14" y="817"/>
                      <a:pt x="49" y="839"/>
                    </a:cubicBezTo>
                    <a:cubicBezTo>
                      <a:pt x="111" y="879"/>
                      <a:pt x="182" y="870"/>
                      <a:pt x="200" y="867"/>
                    </a:cubicBezTo>
                    <a:cubicBezTo>
                      <a:pt x="198" y="788"/>
                      <a:pt x="198" y="788"/>
                      <a:pt x="198" y="788"/>
                    </a:cubicBezTo>
                    <a:cubicBezTo>
                      <a:pt x="191" y="788"/>
                      <a:pt x="182" y="789"/>
                      <a:pt x="173" y="793"/>
                    </a:cubicBezTo>
                    <a:close/>
                    <a:moveTo>
                      <a:pt x="58" y="827"/>
                    </a:moveTo>
                    <a:cubicBezTo>
                      <a:pt x="26" y="807"/>
                      <a:pt x="12" y="778"/>
                      <a:pt x="12" y="734"/>
                    </a:cubicBezTo>
                    <a:cubicBezTo>
                      <a:pt x="12" y="724"/>
                      <a:pt x="12" y="714"/>
                      <a:pt x="14" y="703"/>
                    </a:cubicBezTo>
                    <a:cubicBezTo>
                      <a:pt x="22" y="635"/>
                      <a:pt x="29" y="523"/>
                      <a:pt x="34" y="441"/>
                    </a:cubicBezTo>
                    <a:cubicBezTo>
                      <a:pt x="34" y="434"/>
                      <a:pt x="34" y="434"/>
                      <a:pt x="34" y="434"/>
                    </a:cubicBezTo>
                    <a:cubicBezTo>
                      <a:pt x="38" y="376"/>
                      <a:pt x="55" y="324"/>
                      <a:pt x="69" y="282"/>
                    </a:cubicBezTo>
                    <a:cubicBezTo>
                      <a:pt x="82" y="240"/>
                      <a:pt x="82" y="240"/>
                      <a:pt x="82" y="240"/>
                    </a:cubicBezTo>
                    <a:cubicBezTo>
                      <a:pt x="115" y="115"/>
                      <a:pt x="145" y="53"/>
                      <a:pt x="187" y="26"/>
                    </a:cubicBezTo>
                    <a:cubicBezTo>
                      <a:pt x="187" y="25"/>
                      <a:pt x="187" y="25"/>
                      <a:pt x="188" y="25"/>
                    </a:cubicBezTo>
                    <a:cubicBezTo>
                      <a:pt x="190" y="23"/>
                      <a:pt x="192" y="21"/>
                      <a:pt x="195" y="19"/>
                    </a:cubicBezTo>
                    <a:cubicBezTo>
                      <a:pt x="195" y="114"/>
                      <a:pt x="195" y="114"/>
                      <a:pt x="195" y="114"/>
                    </a:cubicBezTo>
                    <a:cubicBezTo>
                      <a:pt x="188" y="122"/>
                      <a:pt x="181" y="128"/>
                      <a:pt x="179" y="128"/>
                    </a:cubicBezTo>
                    <a:cubicBezTo>
                      <a:pt x="180" y="128"/>
                      <a:pt x="180" y="128"/>
                      <a:pt x="180" y="128"/>
                    </a:cubicBezTo>
                    <a:cubicBezTo>
                      <a:pt x="178" y="128"/>
                      <a:pt x="177" y="129"/>
                      <a:pt x="176" y="131"/>
                    </a:cubicBezTo>
                    <a:cubicBezTo>
                      <a:pt x="175" y="132"/>
                      <a:pt x="174" y="134"/>
                      <a:pt x="174" y="135"/>
                    </a:cubicBezTo>
                    <a:cubicBezTo>
                      <a:pt x="176" y="148"/>
                      <a:pt x="163" y="176"/>
                      <a:pt x="158" y="180"/>
                    </a:cubicBezTo>
                    <a:cubicBezTo>
                      <a:pt x="156" y="182"/>
                      <a:pt x="155" y="184"/>
                      <a:pt x="155" y="187"/>
                    </a:cubicBezTo>
                    <a:cubicBezTo>
                      <a:pt x="159" y="199"/>
                      <a:pt x="147" y="242"/>
                      <a:pt x="139" y="248"/>
                    </a:cubicBezTo>
                    <a:cubicBezTo>
                      <a:pt x="137" y="249"/>
                      <a:pt x="136" y="251"/>
                      <a:pt x="137" y="254"/>
                    </a:cubicBezTo>
                    <a:cubicBezTo>
                      <a:pt x="140" y="271"/>
                      <a:pt x="127" y="305"/>
                      <a:pt x="119" y="309"/>
                    </a:cubicBezTo>
                    <a:cubicBezTo>
                      <a:pt x="116" y="310"/>
                      <a:pt x="115" y="314"/>
                      <a:pt x="116" y="316"/>
                    </a:cubicBezTo>
                    <a:cubicBezTo>
                      <a:pt x="121" y="330"/>
                      <a:pt x="107" y="360"/>
                      <a:pt x="98" y="371"/>
                    </a:cubicBezTo>
                    <a:cubicBezTo>
                      <a:pt x="97" y="372"/>
                      <a:pt x="97" y="374"/>
                      <a:pt x="97" y="376"/>
                    </a:cubicBezTo>
                    <a:cubicBezTo>
                      <a:pt x="103" y="396"/>
                      <a:pt x="93" y="434"/>
                      <a:pt x="85" y="439"/>
                    </a:cubicBezTo>
                    <a:cubicBezTo>
                      <a:pt x="82" y="441"/>
                      <a:pt x="81" y="444"/>
                      <a:pt x="82" y="446"/>
                    </a:cubicBezTo>
                    <a:cubicBezTo>
                      <a:pt x="91" y="467"/>
                      <a:pt x="80" y="509"/>
                      <a:pt x="75" y="518"/>
                    </a:cubicBezTo>
                    <a:cubicBezTo>
                      <a:pt x="75" y="519"/>
                      <a:pt x="74" y="520"/>
                      <a:pt x="75" y="522"/>
                    </a:cubicBezTo>
                    <a:cubicBezTo>
                      <a:pt x="78" y="548"/>
                      <a:pt x="78" y="548"/>
                      <a:pt x="78" y="548"/>
                    </a:cubicBezTo>
                    <a:cubicBezTo>
                      <a:pt x="81" y="563"/>
                      <a:pt x="82" y="588"/>
                      <a:pt x="77" y="596"/>
                    </a:cubicBezTo>
                    <a:cubicBezTo>
                      <a:pt x="75" y="598"/>
                      <a:pt x="75" y="600"/>
                      <a:pt x="76" y="602"/>
                    </a:cubicBezTo>
                    <a:cubicBezTo>
                      <a:pt x="81" y="618"/>
                      <a:pt x="79" y="653"/>
                      <a:pt x="74" y="660"/>
                    </a:cubicBezTo>
                    <a:cubicBezTo>
                      <a:pt x="72" y="662"/>
                      <a:pt x="72" y="665"/>
                      <a:pt x="74" y="667"/>
                    </a:cubicBezTo>
                    <a:cubicBezTo>
                      <a:pt x="79" y="674"/>
                      <a:pt x="80" y="695"/>
                      <a:pt x="77" y="712"/>
                    </a:cubicBezTo>
                    <a:cubicBezTo>
                      <a:pt x="75" y="721"/>
                      <a:pt x="73" y="725"/>
                      <a:pt x="72" y="726"/>
                    </a:cubicBezTo>
                    <a:cubicBezTo>
                      <a:pt x="70" y="727"/>
                      <a:pt x="69" y="730"/>
                      <a:pt x="69" y="732"/>
                    </a:cubicBezTo>
                    <a:cubicBezTo>
                      <a:pt x="69" y="734"/>
                      <a:pt x="71" y="736"/>
                      <a:pt x="73" y="737"/>
                    </a:cubicBezTo>
                    <a:cubicBezTo>
                      <a:pt x="78" y="739"/>
                      <a:pt x="85" y="747"/>
                      <a:pt x="88" y="772"/>
                    </a:cubicBezTo>
                    <a:cubicBezTo>
                      <a:pt x="89" y="774"/>
                      <a:pt x="90" y="775"/>
                      <a:pt x="91" y="776"/>
                    </a:cubicBezTo>
                    <a:cubicBezTo>
                      <a:pt x="93" y="777"/>
                      <a:pt x="95" y="777"/>
                      <a:pt x="96" y="777"/>
                    </a:cubicBezTo>
                    <a:cubicBezTo>
                      <a:pt x="96" y="777"/>
                      <a:pt x="96" y="777"/>
                      <a:pt x="96" y="777"/>
                    </a:cubicBezTo>
                    <a:cubicBezTo>
                      <a:pt x="101" y="777"/>
                      <a:pt x="121" y="788"/>
                      <a:pt x="124" y="792"/>
                    </a:cubicBezTo>
                    <a:cubicBezTo>
                      <a:pt x="123" y="789"/>
                      <a:pt x="123" y="789"/>
                      <a:pt x="123" y="789"/>
                    </a:cubicBezTo>
                    <a:cubicBezTo>
                      <a:pt x="124" y="791"/>
                      <a:pt x="125" y="793"/>
                      <a:pt x="127" y="794"/>
                    </a:cubicBezTo>
                    <a:cubicBezTo>
                      <a:pt x="128" y="795"/>
                      <a:pt x="130" y="796"/>
                      <a:pt x="132" y="795"/>
                    </a:cubicBezTo>
                    <a:cubicBezTo>
                      <a:pt x="148" y="787"/>
                      <a:pt x="164" y="790"/>
                      <a:pt x="167" y="796"/>
                    </a:cubicBezTo>
                    <a:cubicBezTo>
                      <a:pt x="169" y="799"/>
                      <a:pt x="172" y="800"/>
                      <a:pt x="175" y="799"/>
                    </a:cubicBezTo>
                    <a:cubicBezTo>
                      <a:pt x="182" y="796"/>
                      <a:pt x="189" y="795"/>
                      <a:pt x="195" y="794"/>
                    </a:cubicBezTo>
                    <a:cubicBezTo>
                      <a:pt x="195" y="855"/>
                      <a:pt x="195" y="855"/>
                      <a:pt x="195" y="855"/>
                    </a:cubicBezTo>
                    <a:cubicBezTo>
                      <a:pt x="176" y="858"/>
                      <a:pt x="115" y="865"/>
                      <a:pt x="58" y="827"/>
                    </a:cubicBezTo>
                    <a:close/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3" name="Freeform 8">
                <a:extLst>
                  <a:ext uri="{FF2B5EF4-FFF2-40B4-BE49-F238E27FC236}">
                    <a16:creationId xmlns:a16="http://schemas.microsoft.com/office/drawing/2014/main" id="{5F54EA8C-3D49-4F04-AFC8-AFF080F8F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" y="966"/>
                <a:ext cx="914" cy="2965"/>
              </a:xfrm>
              <a:custGeom>
                <a:avLst/>
                <a:gdLst>
                  <a:gd name="T0" fmla="*/ 2534 w 549"/>
                  <a:gd name="T1" fmla="*/ 0 h 1788"/>
                  <a:gd name="T2" fmla="*/ 2292 w 549"/>
                  <a:gd name="T3" fmla="*/ 159 h 1788"/>
                  <a:gd name="T4" fmla="*/ 1685 w 549"/>
                  <a:gd name="T5" fmla="*/ 3355 h 1788"/>
                  <a:gd name="T6" fmla="*/ 1220 w 549"/>
                  <a:gd name="T7" fmla="*/ 5252 h 1788"/>
                  <a:gd name="T8" fmla="*/ 1130 w 549"/>
                  <a:gd name="T9" fmla="*/ 7177 h 1788"/>
                  <a:gd name="T10" fmla="*/ 862 w 549"/>
                  <a:gd name="T11" fmla="*/ 8117 h 1788"/>
                  <a:gd name="T12" fmla="*/ 383 w 549"/>
                  <a:gd name="T13" fmla="*/ 7383 h 1788"/>
                  <a:gd name="T14" fmla="*/ 474 w 549"/>
                  <a:gd name="T15" fmla="*/ 4972 h 1788"/>
                  <a:gd name="T16" fmla="*/ 554 w 549"/>
                  <a:gd name="T17" fmla="*/ 3998 h 1788"/>
                  <a:gd name="T18" fmla="*/ 591 w 549"/>
                  <a:gd name="T19" fmla="*/ 3338 h 1788"/>
                  <a:gd name="T20" fmla="*/ 493 w 549"/>
                  <a:gd name="T21" fmla="*/ 2741 h 1788"/>
                  <a:gd name="T22" fmla="*/ 366 w 549"/>
                  <a:gd name="T23" fmla="*/ 2056 h 1788"/>
                  <a:gd name="T24" fmla="*/ 291 w 549"/>
                  <a:gd name="T25" fmla="*/ 866 h 1788"/>
                  <a:gd name="T26" fmla="*/ 55 w 549"/>
                  <a:gd name="T27" fmla="*/ 247 h 1788"/>
                  <a:gd name="T28" fmla="*/ 0 w 549"/>
                  <a:gd name="T29" fmla="*/ 247 h 1788"/>
                  <a:gd name="T30" fmla="*/ 0 w 549"/>
                  <a:gd name="T31" fmla="*/ 270 h 1788"/>
                  <a:gd name="T32" fmla="*/ 5 w 549"/>
                  <a:gd name="T33" fmla="*/ 272 h 1788"/>
                  <a:gd name="T34" fmla="*/ 55 w 549"/>
                  <a:gd name="T35" fmla="*/ 272 h 1788"/>
                  <a:gd name="T36" fmla="*/ 200 w 549"/>
                  <a:gd name="T37" fmla="*/ 333 h 1788"/>
                  <a:gd name="T38" fmla="*/ 258 w 549"/>
                  <a:gd name="T39" fmla="*/ 866 h 1788"/>
                  <a:gd name="T40" fmla="*/ 300 w 549"/>
                  <a:gd name="T41" fmla="*/ 1897 h 1788"/>
                  <a:gd name="T42" fmla="*/ 326 w 549"/>
                  <a:gd name="T43" fmla="*/ 2079 h 1788"/>
                  <a:gd name="T44" fmla="*/ 421 w 549"/>
                  <a:gd name="T45" fmla="*/ 2544 h 1788"/>
                  <a:gd name="T46" fmla="*/ 466 w 549"/>
                  <a:gd name="T47" fmla="*/ 2756 h 1788"/>
                  <a:gd name="T48" fmla="*/ 554 w 549"/>
                  <a:gd name="T49" fmla="*/ 3343 h 1788"/>
                  <a:gd name="T50" fmla="*/ 526 w 549"/>
                  <a:gd name="T51" fmla="*/ 3930 h 1788"/>
                  <a:gd name="T52" fmla="*/ 521 w 549"/>
                  <a:gd name="T53" fmla="*/ 4003 h 1788"/>
                  <a:gd name="T54" fmla="*/ 479 w 549"/>
                  <a:gd name="T55" fmla="*/ 4487 h 1788"/>
                  <a:gd name="T56" fmla="*/ 443 w 549"/>
                  <a:gd name="T57" fmla="*/ 4967 h 1788"/>
                  <a:gd name="T58" fmla="*/ 355 w 549"/>
                  <a:gd name="T59" fmla="*/ 7386 h 1788"/>
                  <a:gd name="T60" fmla="*/ 624 w 549"/>
                  <a:gd name="T61" fmla="*/ 8063 h 1788"/>
                  <a:gd name="T62" fmla="*/ 862 w 549"/>
                  <a:gd name="T63" fmla="*/ 8147 h 1788"/>
                  <a:gd name="T64" fmla="*/ 1187 w 549"/>
                  <a:gd name="T65" fmla="*/ 7169 h 1788"/>
                  <a:gd name="T66" fmla="*/ 1262 w 549"/>
                  <a:gd name="T67" fmla="*/ 5494 h 1788"/>
                  <a:gd name="T68" fmla="*/ 1272 w 549"/>
                  <a:gd name="T69" fmla="*/ 5258 h 1788"/>
                  <a:gd name="T70" fmla="*/ 1647 w 549"/>
                  <a:gd name="T71" fmla="*/ 3638 h 1788"/>
                  <a:gd name="T72" fmla="*/ 1726 w 549"/>
                  <a:gd name="T73" fmla="*/ 3360 h 1788"/>
                  <a:gd name="T74" fmla="*/ 1910 w 549"/>
                  <a:gd name="T75" fmla="*/ 2071 h 1788"/>
                  <a:gd name="T76" fmla="*/ 2326 w 549"/>
                  <a:gd name="T77" fmla="*/ 181 h 1788"/>
                  <a:gd name="T78" fmla="*/ 2534 w 549"/>
                  <a:gd name="T79" fmla="*/ 36 h 1788"/>
                  <a:gd name="T80" fmla="*/ 2534 w 549"/>
                  <a:gd name="T81" fmla="*/ 0 h 17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49" h="1788">
                    <a:moveTo>
                      <a:pt x="549" y="0"/>
                    </a:moveTo>
                    <a:cubicBezTo>
                      <a:pt x="539" y="5"/>
                      <a:pt x="516" y="18"/>
                      <a:pt x="497" y="35"/>
                    </a:cubicBezTo>
                    <a:cubicBezTo>
                      <a:pt x="406" y="116"/>
                      <a:pt x="414" y="560"/>
                      <a:pt x="365" y="736"/>
                    </a:cubicBezTo>
                    <a:cubicBezTo>
                      <a:pt x="326" y="878"/>
                      <a:pt x="270" y="1067"/>
                      <a:pt x="264" y="1152"/>
                    </a:cubicBezTo>
                    <a:cubicBezTo>
                      <a:pt x="257" y="1268"/>
                      <a:pt x="240" y="1497"/>
                      <a:pt x="245" y="1574"/>
                    </a:cubicBezTo>
                    <a:cubicBezTo>
                      <a:pt x="251" y="1651"/>
                      <a:pt x="246" y="1775"/>
                      <a:pt x="187" y="1780"/>
                    </a:cubicBezTo>
                    <a:cubicBezTo>
                      <a:pt x="144" y="1784"/>
                      <a:pt x="90" y="1732"/>
                      <a:pt x="83" y="1619"/>
                    </a:cubicBezTo>
                    <a:cubicBezTo>
                      <a:pt x="75" y="1507"/>
                      <a:pt x="95" y="1150"/>
                      <a:pt x="103" y="1090"/>
                    </a:cubicBezTo>
                    <a:cubicBezTo>
                      <a:pt x="110" y="1030"/>
                      <a:pt x="112" y="936"/>
                      <a:pt x="120" y="877"/>
                    </a:cubicBezTo>
                    <a:cubicBezTo>
                      <a:pt x="122" y="851"/>
                      <a:pt x="128" y="788"/>
                      <a:pt x="128" y="732"/>
                    </a:cubicBezTo>
                    <a:cubicBezTo>
                      <a:pt x="128" y="703"/>
                      <a:pt x="118" y="654"/>
                      <a:pt x="107" y="601"/>
                    </a:cubicBezTo>
                    <a:cubicBezTo>
                      <a:pt x="97" y="548"/>
                      <a:pt x="86" y="492"/>
                      <a:pt x="79" y="451"/>
                    </a:cubicBezTo>
                    <a:cubicBezTo>
                      <a:pt x="66" y="371"/>
                      <a:pt x="46" y="307"/>
                      <a:pt x="63" y="190"/>
                    </a:cubicBezTo>
                    <a:cubicBezTo>
                      <a:pt x="80" y="74"/>
                      <a:pt x="42" y="54"/>
                      <a:pt x="12" y="54"/>
                    </a:cubicBezTo>
                    <a:cubicBezTo>
                      <a:pt x="8" y="54"/>
                      <a:pt x="4" y="54"/>
                      <a:pt x="0" y="54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1" y="60"/>
                      <a:pt x="0" y="60"/>
                      <a:pt x="1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25" y="60"/>
                      <a:pt x="35" y="65"/>
                      <a:pt x="43" y="73"/>
                    </a:cubicBezTo>
                    <a:cubicBezTo>
                      <a:pt x="60" y="93"/>
                      <a:pt x="64" y="132"/>
                      <a:pt x="56" y="190"/>
                    </a:cubicBezTo>
                    <a:cubicBezTo>
                      <a:pt x="41" y="288"/>
                      <a:pt x="53" y="350"/>
                      <a:pt x="65" y="416"/>
                    </a:cubicBezTo>
                    <a:cubicBezTo>
                      <a:pt x="71" y="456"/>
                      <a:pt x="71" y="456"/>
                      <a:pt x="71" y="456"/>
                    </a:cubicBezTo>
                    <a:cubicBezTo>
                      <a:pt x="76" y="485"/>
                      <a:pt x="84" y="520"/>
                      <a:pt x="91" y="558"/>
                    </a:cubicBezTo>
                    <a:cubicBezTo>
                      <a:pt x="101" y="604"/>
                      <a:pt x="101" y="604"/>
                      <a:pt x="101" y="604"/>
                    </a:cubicBezTo>
                    <a:cubicBezTo>
                      <a:pt x="110" y="652"/>
                      <a:pt x="120" y="705"/>
                      <a:pt x="120" y="733"/>
                    </a:cubicBezTo>
                    <a:cubicBezTo>
                      <a:pt x="120" y="780"/>
                      <a:pt x="116" y="832"/>
                      <a:pt x="114" y="862"/>
                    </a:cubicBezTo>
                    <a:cubicBezTo>
                      <a:pt x="113" y="878"/>
                      <a:pt x="113" y="878"/>
                      <a:pt x="113" y="878"/>
                    </a:cubicBezTo>
                    <a:cubicBezTo>
                      <a:pt x="109" y="907"/>
                      <a:pt x="107" y="946"/>
                      <a:pt x="104" y="984"/>
                    </a:cubicBezTo>
                    <a:cubicBezTo>
                      <a:pt x="102" y="1021"/>
                      <a:pt x="100" y="1060"/>
                      <a:pt x="96" y="1089"/>
                    </a:cubicBezTo>
                    <a:cubicBezTo>
                      <a:pt x="89" y="1146"/>
                      <a:pt x="69" y="1504"/>
                      <a:pt x="77" y="1620"/>
                    </a:cubicBezTo>
                    <a:cubicBezTo>
                      <a:pt x="83" y="1710"/>
                      <a:pt x="116" y="1751"/>
                      <a:pt x="135" y="1768"/>
                    </a:cubicBezTo>
                    <a:cubicBezTo>
                      <a:pt x="151" y="1782"/>
                      <a:pt x="169" y="1788"/>
                      <a:pt x="187" y="1787"/>
                    </a:cubicBezTo>
                    <a:cubicBezTo>
                      <a:pt x="267" y="1780"/>
                      <a:pt x="259" y="1593"/>
                      <a:pt x="257" y="1572"/>
                    </a:cubicBezTo>
                    <a:cubicBezTo>
                      <a:pt x="252" y="1505"/>
                      <a:pt x="265" y="1326"/>
                      <a:pt x="273" y="1205"/>
                    </a:cubicBezTo>
                    <a:cubicBezTo>
                      <a:pt x="276" y="1153"/>
                      <a:pt x="276" y="1153"/>
                      <a:pt x="276" y="1153"/>
                    </a:cubicBezTo>
                    <a:cubicBezTo>
                      <a:pt x="281" y="1080"/>
                      <a:pt x="320" y="930"/>
                      <a:pt x="357" y="798"/>
                    </a:cubicBezTo>
                    <a:cubicBezTo>
                      <a:pt x="374" y="737"/>
                      <a:pt x="374" y="737"/>
                      <a:pt x="374" y="737"/>
                    </a:cubicBezTo>
                    <a:cubicBezTo>
                      <a:pt x="393" y="670"/>
                      <a:pt x="403" y="565"/>
                      <a:pt x="414" y="454"/>
                    </a:cubicBezTo>
                    <a:cubicBezTo>
                      <a:pt x="430" y="283"/>
                      <a:pt x="449" y="88"/>
                      <a:pt x="504" y="40"/>
                    </a:cubicBezTo>
                    <a:cubicBezTo>
                      <a:pt x="519" y="26"/>
                      <a:pt x="538" y="15"/>
                      <a:pt x="549" y="8"/>
                    </a:cubicBezTo>
                    <a:lnTo>
                      <a:pt x="549" y="0"/>
                    </a:lnTo>
                    <a:close/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4" name="Freeform 9">
                <a:extLst>
                  <a:ext uri="{FF2B5EF4-FFF2-40B4-BE49-F238E27FC236}">
                    <a16:creationId xmlns:a16="http://schemas.microsoft.com/office/drawing/2014/main" id="{3141719F-6BF6-4F06-9CBF-D58BEA9CE2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11" y="1498"/>
                <a:ext cx="130" cy="228"/>
              </a:xfrm>
              <a:custGeom>
                <a:avLst/>
                <a:gdLst>
                  <a:gd name="T0" fmla="*/ 147 w 78"/>
                  <a:gd name="T1" fmla="*/ 22 h 137"/>
                  <a:gd name="T2" fmla="*/ 13 w 78"/>
                  <a:gd name="T3" fmla="*/ 291 h 137"/>
                  <a:gd name="T4" fmla="*/ 0 w 78"/>
                  <a:gd name="T5" fmla="*/ 416 h 137"/>
                  <a:gd name="T6" fmla="*/ 63 w 78"/>
                  <a:gd name="T7" fmla="*/ 589 h 137"/>
                  <a:gd name="T8" fmla="*/ 188 w 78"/>
                  <a:gd name="T9" fmla="*/ 597 h 137"/>
                  <a:gd name="T10" fmla="*/ 353 w 78"/>
                  <a:gd name="T11" fmla="*/ 255 h 137"/>
                  <a:gd name="T12" fmla="*/ 263 w 78"/>
                  <a:gd name="T13" fmla="*/ 13 h 137"/>
                  <a:gd name="T14" fmla="*/ 147 w 78"/>
                  <a:gd name="T15" fmla="*/ 22 h 137"/>
                  <a:gd name="T16" fmla="*/ 103 w 78"/>
                  <a:gd name="T17" fmla="*/ 549 h 137"/>
                  <a:gd name="T18" fmla="*/ 70 w 78"/>
                  <a:gd name="T19" fmla="*/ 305 h 137"/>
                  <a:gd name="T20" fmla="*/ 175 w 78"/>
                  <a:gd name="T21" fmla="*/ 75 h 137"/>
                  <a:gd name="T22" fmla="*/ 175 w 78"/>
                  <a:gd name="T23" fmla="*/ 75 h 137"/>
                  <a:gd name="T24" fmla="*/ 245 w 78"/>
                  <a:gd name="T25" fmla="*/ 70 h 137"/>
                  <a:gd name="T26" fmla="*/ 292 w 78"/>
                  <a:gd name="T27" fmla="*/ 250 h 137"/>
                  <a:gd name="T28" fmla="*/ 167 w 78"/>
                  <a:gd name="T29" fmla="*/ 549 h 137"/>
                  <a:gd name="T30" fmla="*/ 103 w 78"/>
                  <a:gd name="T31" fmla="*/ 549 h 137"/>
                  <a:gd name="T32" fmla="*/ 147 w 78"/>
                  <a:gd name="T33" fmla="*/ 22 h 137"/>
                  <a:gd name="T34" fmla="*/ 147 w 78"/>
                  <a:gd name="T35" fmla="*/ 22 h 13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8" h="137">
                    <a:moveTo>
                      <a:pt x="32" y="5"/>
                    </a:moveTo>
                    <a:cubicBezTo>
                      <a:pt x="19" y="13"/>
                      <a:pt x="10" y="31"/>
                      <a:pt x="3" y="63"/>
                    </a:cubicBezTo>
                    <a:cubicBezTo>
                      <a:pt x="2" y="68"/>
                      <a:pt x="0" y="78"/>
                      <a:pt x="0" y="90"/>
                    </a:cubicBezTo>
                    <a:cubicBezTo>
                      <a:pt x="0" y="104"/>
                      <a:pt x="3" y="120"/>
                      <a:pt x="14" y="128"/>
                    </a:cubicBezTo>
                    <a:cubicBezTo>
                      <a:pt x="18" y="131"/>
                      <a:pt x="27" y="137"/>
                      <a:pt x="41" y="130"/>
                    </a:cubicBezTo>
                    <a:cubicBezTo>
                      <a:pt x="67" y="118"/>
                      <a:pt x="73" y="87"/>
                      <a:pt x="76" y="55"/>
                    </a:cubicBezTo>
                    <a:cubicBezTo>
                      <a:pt x="78" y="23"/>
                      <a:pt x="74" y="10"/>
                      <a:pt x="57" y="3"/>
                    </a:cubicBezTo>
                    <a:cubicBezTo>
                      <a:pt x="48" y="0"/>
                      <a:pt x="40" y="1"/>
                      <a:pt x="32" y="5"/>
                    </a:cubicBezTo>
                    <a:close/>
                    <a:moveTo>
                      <a:pt x="22" y="119"/>
                    </a:moveTo>
                    <a:cubicBezTo>
                      <a:pt x="11" y="111"/>
                      <a:pt x="11" y="86"/>
                      <a:pt x="15" y="66"/>
                    </a:cubicBezTo>
                    <a:cubicBezTo>
                      <a:pt x="21" y="38"/>
                      <a:pt x="28" y="21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43" y="13"/>
                      <a:pt x="48" y="13"/>
                      <a:pt x="53" y="15"/>
                    </a:cubicBezTo>
                    <a:cubicBezTo>
                      <a:pt x="60" y="18"/>
                      <a:pt x="66" y="20"/>
                      <a:pt x="63" y="54"/>
                    </a:cubicBezTo>
                    <a:cubicBezTo>
                      <a:pt x="61" y="82"/>
                      <a:pt x="56" y="110"/>
                      <a:pt x="36" y="119"/>
                    </a:cubicBezTo>
                    <a:cubicBezTo>
                      <a:pt x="29" y="122"/>
                      <a:pt x="24" y="121"/>
                      <a:pt x="22" y="119"/>
                    </a:cubicBezTo>
                    <a:close/>
                    <a:moveTo>
                      <a:pt x="32" y="5"/>
                    </a:moveTo>
                    <a:cubicBezTo>
                      <a:pt x="32" y="5"/>
                      <a:pt x="32" y="5"/>
                      <a:pt x="32" y="5"/>
                    </a:cubicBezTo>
                    <a:close/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5" name="Freeform 10">
                <a:extLst>
                  <a:ext uri="{FF2B5EF4-FFF2-40B4-BE49-F238E27FC236}">
                    <a16:creationId xmlns:a16="http://schemas.microsoft.com/office/drawing/2014/main" id="{4B0EBE09-011F-4EFE-888F-EB748FDA4E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3" y="3115"/>
                <a:ext cx="138" cy="161"/>
              </a:xfrm>
              <a:custGeom>
                <a:avLst/>
                <a:gdLst>
                  <a:gd name="T0" fmla="*/ 160 w 83"/>
                  <a:gd name="T1" fmla="*/ 0 h 97"/>
                  <a:gd name="T2" fmla="*/ 33 w 83"/>
                  <a:gd name="T3" fmla="*/ 101 h 97"/>
                  <a:gd name="T4" fmla="*/ 63 w 83"/>
                  <a:gd name="T5" fmla="*/ 367 h 97"/>
                  <a:gd name="T6" fmla="*/ 229 w 83"/>
                  <a:gd name="T7" fmla="*/ 430 h 97"/>
                  <a:gd name="T8" fmla="*/ 367 w 83"/>
                  <a:gd name="T9" fmla="*/ 279 h 97"/>
                  <a:gd name="T10" fmla="*/ 313 w 83"/>
                  <a:gd name="T11" fmla="*/ 75 h 97"/>
                  <a:gd name="T12" fmla="*/ 166 w 83"/>
                  <a:gd name="T13" fmla="*/ 0 h 97"/>
                  <a:gd name="T14" fmla="*/ 160 w 83"/>
                  <a:gd name="T15" fmla="*/ 0 h 97"/>
                  <a:gd name="T16" fmla="*/ 166 w 83"/>
                  <a:gd name="T17" fmla="*/ 55 h 97"/>
                  <a:gd name="T18" fmla="*/ 271 w 83"/>
                  <a:gd name="T19" fmla="*/ 105 h 97"/>
                  <a:gd name="T20" fmla="*/ 313 w 83"/>
                  <a:gd name="T21" fmla="*/ 234 h 97"/>
                  <a:gd name="T22" fmla="*/ 313 w 83"/>
                  <a:gd name="T23" fmla="*/ 271 h 97"/>
                  <a:gd name="T24" fmla="*/ 216 w 83"/>
                  <a:gd name="T25" fmla="*/ 375 h 97"/>
                  <a:gd name="T26" fmla="*/ 111 w 83"/>
                  <a:gd name="T27" fmla="*/ 334 h 97"/>
                  <a:gd name="T28" fmla="*/ 70 w 83"/>
                  <a:gd name="T29" fmla="*/ 206 h 97"/>
                  <a:gd name="T30" fmla="*/ 83 w 83"/>
                  <a:gd name="T31" fmla="*/ 124 h 97"/>
                  <a:gd name="T32" fmla="*/ 166 w 83"/>
                  <a:gd name="T33" fmla="*/ 55 h 97"/>
                  <a:gd name="T34" fmla="*/ 166 w 83"/>
                  <a:gd name="T35" fmla="*/ 55 h 9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3" h="97">
                    <a:moveTo>
                      <a:pt x="35" y="0"/>
                    </a:moveTo>
                    <a:cubicBezTo>
                      <a:pt x="23" y="1"/>
                      <a:pt x="13" y="9"/>
                      <a:pt x="7" y="22"/>
                    </a:cubicBezTo>
                    <a:cubicBezTo>
                      <a:pt x="0" y="38"/>
                      <a:pt x="1" y="63"/>
                      <a:pt x="14" y="80"/>
                    </a:cubicBezTo>
                    <a:cubicBezTo>
                      <a:pt x="24" y="92"/>
                      <a:pt x="37" y="97"/>
                      <a:pt x="50" y="94"/>
                    </a:cubicBezTo>
                    <a:cubicBezTo>
                      <a:pt x="64" y="90"/>
                      <a:pt x="76" y="77"/>
                      <a:pt x="80" y="61"/>
                    </a:cubicBezTo>
                    <a:cubicBezTo>
                      <a:pt x="83" y="46"/>
                      <a:pt x="78" y="28"/>
                      <a:pt x="68" y="16"/>
                    </a:cubicBezTo>
                    <a:cubicBezTo>
                      <a:pt x="60" y="6"/>
                      <a:pt x="49" y="0"/>
                      <a:pt x="36" y="0"/>
                    </a:cubicBezTo>
                    <a:cubicBezTo>
                      <a:pt x="36" y="0"/>
                      <a:pt x="35" y="0"/>
                      <a:pt x="35" y="0"/>
                    </a:cubicBezTo>
                    <a:close/>
                    <a:moveTo>
                      <a:pt x="36" y="12"/>
                    </a:moveTo>
                    <a:cubicBezTo>
                      <a:pt x="45" y="12"/>
                      <a:pt x="53" y="16"/>
                      <a:pt x="59" y="23"/>
                    </a:cubicBezTo>
                    <a:cubicBezTo>
                      <a:pt x="65" y="31"/>
                      <a:pt x="68" y="41"/>
                      <a:pt x="68" y="51"/>
                    </a:cubicBezTo>
                    <a:cubicBezTo>
                      <a:pt x="68" y="54"/>
                      <a:pt x="68" y="56"/>
                      <a:pt x="68" y="59"/>
                    </a:cubicBezTo>
                    <a:cubicBezTo>
                      <a:pt x="65" y="70"/>
                      <a:pt x="57" y="79"/>
                      <a:pt x="47" y="82"/>
                    </a:cubicBezTo>
                    <a:cubicBezTo>
                      <a:pt x="38" y="84"/>
                      <a:pt x="30" y="81"/>
                      <a:pt x="24" y="73"/>
                    </a:cubicBezTo>
                    <a:cubicBezTo>
                      <a:pt x="18" y="65"/>
                      <a:pt x="15" y="55"/>
                      <a:pt x="15" y="45"/>
                    </a:cubicBezTo>
                    <a:cubicBezTo>
                      <a:pt x="15" y="38"/>
                      <a:pt x="16" y="32"/>
                      <a:pt x="18" y="27"/>
                    </a:cubicBezTo>
                    <a:cubicBezTo>
                      <a:pt x="22" y="18"/>
                      <a:pt x="29" y="13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lose/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6" name="Freeform 11">
                <a:extLst>
                  <a:ext uri="{FF2B5EF4-FFF2-40B4-BE49-F238E27FC236}">
                    <a16:creationId xmlns:a16="http://schemas.microsoft.com/office/drawing/2014/main" id="{04D2B36A-7633-4221-99C5-5EE085AA96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7" y="3852"/>
                <a:ext cx="206" cy="146"/>
              </a:xfrm>
              <a:custGeom>
                <a:avLst/>
                <a:gdLst>
                  <a:gd name="T0" fmla="*/ 96 w 124"/>
                  <a:gd name="T1" fmla="*/ 13 h 88"/>
                  <a:gd name="T2" fmla="*/ 91 w 124"/>
                  <a:gd name="T3" fmla="*/ 20 h 88"/>
                  <a:gd name="T4" fmla="*/ 5 w 124"/>
                  <a:gd name="T5" fmla="*/ 151 h 88"/>
                  <a:gd name="T6" fmla="*/ 174 w 124"/>
                  <a:gd name="T7" fmla="*/ 333 h 88"/>
                  <a:gd name="T8" fmla="*/ 221 w 124"/>
                  <a:gd name="T9" fmla="*/ 342 h 88"/>
                  <a:gd name="T10" fmla="*/ 492 w 124"/>
                  <a:gd name="T11" fmla="*/ 360 h 88"/>
                  <a:gd name="T12" fmla="*/ 555 w 124"/>
                  <a:gd name="T13" fmla="*/ 279 h 88"/>
                  <a:gd name="T14" fmla="*/ 518 w 124"/>
                  <a:gd name="T15" fmla="*/ 110 h 88"/>
                  <a:gd name="T16" fmla="*/ 321 w 124"/>
                  <a:gd name="T17" fmla="*/ 13 h 88"/>
                  <a:gd name="T18" fmla="*/ 234 w 124"/>
                  <a:gd name="T19" fmla="*/ 8 h 88"/>
                  <a:gd name="T20" fmla="*/ 96 w 124"/>
                  <a:gd name="T21" fmla="*/ 13 h 88"/>
                  <a:gd name="T22" fmla="*/ 229 w 124"/>
                  <a:gd name="T23" fmla="*/ 63 h 88"/>
                  <a:gd name="T24" fmla="*/ 321 w 124"/>
                  <a:gd name="T25" fmla="*/ 68 h 88"/>
                  <a:gd name="T26" fmla="*/ 472 w 124"/>
                  <a:gd name="T27" fmla="*/ 141 h 88"/>
                  <a:gd name="T28" fmla="*/ 500 w 124"/>
                  <a:gd name="T29" fmla="*/ 264 h 88"/>
                  <a:gd name="T30" fmla="*/ 464 w 124"/>
                  <a:gd name="T31" fmla="*/ 314 h 88"/>
                  <a:gd name="T32" fmla="*/ 238 w 124"/>
                  <a:gd name="T33" fmla="*/ 292 h 88"/>
                  <a:gd name="T34" fmla="*/ 193 w 124"/>
                  <a:gd name="T35" fmla="*/ 279 h 88"/>
                  <a:gd name="T36" fmla="*/ 61 w 124"/>
                  <a:gd name="T37" fmla="*/ 151 h 88"/>
                  <a:gd name="T38" fmla="*/ 61 w 124"/>
                  <a:gd name="T39" fmla="*/ 146 h 88"/>
                  <a:gd name="T40" fmla="*/ 116 w 124"/>
                  <a:gd name="T41" fmla="*/ 68 h 88"/>
                  <a:gd name="T42" fmla="*/ 116 w 124"/>
                  <a:gd name="T43" fmla="*/ 68 h 88"/>
                  <a:gd name="T44" fmla="*/ 229 w 124"/>
                  <a:gd name="T45" fmla="*/ 63 h 88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24" h="88">
                    <a:moveTo>
                      <a:pt x="21" y="3"/>
                    </a:moveTo>
                    <a:cubicBezTo>
                      <a:pt x="21" y="3"/>
                      <a:pt x="20" y="4"/>
                      <a:pt x="20" y="4"/>
                    </a:cubicBezTo>
                    <a:cubicBezTo>
                      <a:pt x="7" y="9"/>
                      <a:pt x="0" y="20"/>
                      <a:pt x="1" y="33"/>
                    </a:cubicBezTo>
                    <a:cubicBezTo>
                      <a:pt x="2" y="48"/>
                      <a:pt x="14" y="66"/>
                      <a:pt x="38" y="73"/>
                    </a:cubicBezTo>
                    <a:cubicBezTo>
                      <a:pt x="48" y="75"/>
                      <a:pt x="48" y="75"/>
                      <a:pt x="48" y="75"/>
                    </a:cubicBezTo>
                    <a:cubicBezTo>
                      <a:pt x="70" y="82"/>
                      <a:pt x="92" y="88"/>
                      <a:pt x="107" y="79"/>
                    </a:cubicBezTo>
                    <a:cubicBezTo>
                      <a:pt x="114" y="75"/>
                      <a:pt x="119" y="69"/>
                      <a:pt x="121" y="61"/>
                    </a:cubicBezTo>
                    <a:cubicBezTo>
                      <a:pt x="124" y="48"/>
                      <a:pt x="121" y="35"/>
                      <a:pt x="113" y="24"/>
                    </a:cubicBezTo>
                    <a:cubicBezTo>
                      <a:pt x="103" y="11"/>
                      <a:pt x="86" y="3"/>
                      <a:pt x="70" y="3"/>
                    </a:cubicBezTo>
                    <a:cubicBezTo>
                      <a:pt x="51" y="2"/>
                      <a:pt x="51" y="2"/>
                      <a:pt x="51" y="2"/>
                    </a:cubicBezTo>
                    <a:cubicBezTo>
                      <a:pt x="40" y="1"/>
                      <a:pt x="31" y="0"/>
                      <a:pt x="21" y="3"/>
                    </a:cubicBezTo>
                    <a:close/>
                    <a:moveTo>
                      <a:pt x="50" y="14"/>
                    </a:moveTo>
                    <a:cubicBezTo>
                      <a:pt x="70" y="15"/>
                      <a:pt x="70" y="15"/>
                      <a:pt x="70" y="15"/>
                    </a:cubicBezTo>
                    <a:cubicBezTo>
                      <a:pt x="82" y="15"/>
                      <a:pt x="95" y="21"/>
                      <a:pt x="103" y="31"/>
                    </a:cubicBezTo>
                    <a:cubicBezTo>
                      <a:pt x="109" y="39"/>
                      <a:pt x="111" y="49"/>
                      <a:pt x="109" y="58"/>
                    </a:cubicBezTo>
                    <a:cubicBezTo>
                      <a:pt x="108" y="63"/>
                      <a:pt x="105" y="66"/>
                      <a:pt x="101" y="69"/>
                    </a:cubicBezTo>
                    <a:cubicBezTo>
                      <a:pt x="90" y="75"/>
                      <a:pt x="71" y="69"/>
                      <a:pt x="52" y="64"/>
                    </a:cubicBezTo>
                    <a:cubicBezTo>
                      <a:pt x="42" y="61"/>
                      <a:pt x="42" y="61"/>
                      <a:pt x="42" y="61"/>
                    </a:cubicBezTo>
                    <a:cubicBezTo>
                      <a:pt x="23" y="56"/>
                      <a:pt x="14" y="43"/>
                      <a:pt x="13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3" y="24"/>
                      <a:pt x="17" y="18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32" y="13"/>
                      <a:pt x="40" y="13"/>
                      <a:pt x="50" y="14"/>
                    </a:cubicBezTo>
                    <a:close/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7" name="Freeform 12">
                <a:extLst>
                  <a:ext uri="{FF2B5EF4-FFF2-40B4-BE49-F238E27FC236}">
                    <a16:creationId xmlns:a16="http://schemas.microsoft.com/office/drawing/2014/main" id="{1C576A9B-783F-4613-8D71-60C5C528979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" y="2069"/>
                <a:ext cx="136" cy="300"/>
              </a:xfrm>
              <a:custGeom>
                <a:avLst/>
                <a:gdLst>
                  <a:gd name="T0" fmla="*/ 63 w 82"/>
                  <a:gd name="T1" fmla="*/ 41 h 181"/>
                  <a:gd name="T2" fmla="*/ 63 w 82"/>
                  <a:gd name="T3" fmla="*/ 41 h 181"/>
                  <a:gd name="T4" fmla="*/ 33 w 82"/>
                  <a:gd name="T5" fmla="*/ 222 h 181"/>
                  <a:gd name="T6" fmla="*/ 36 w 82"/>
                  <a:gd name="T7" fmla="*/ 341 h 181"/>
                  <a:gd name="T8" fmla="*/ 100 w 82"/>
                  <a:gd name="T9" fmla="*/ 789 h 181"/>
                  <a:gd name="T10" fmla="*/ 222 w 82"/>
                  <a:gd name="T11" fmla="*/ 806 h 181"/>
                  <a:gd name="T12" fmla="*/ 333 w 82"/>
                  <a:gd name="T13" fmla="*/ 431 h 181"/>
                  <a:gd name="T14" fmla="*/ 318 w 82"/>
                  <a:gd name="T15" fmla="*/ 346 h 181"/>
                  <a:gd name="T16" fmla="*/ 313 w 82"/>
                  <a:gd name="T17" fmla="*/ 237 h 181"/>
                  <a:gd name="T18" fmla="*/ 154 w 82"/>
                  <a:gd name="T19" fmla="*/ 0 h 181"/>
                  <a:gd name="T20" fmla="*/ 63 w 82"/>
                  <a:gd name="T21" fmla="*/ 41 h 181"/>
                  <a:gd name="T22" fmla="*/ 154 w 82"/>
                  <a:gd name="T23" fmla="*/ 60 h 181"/>
                  <a:gd name="T24" fmla="*/ 262 w 82"/>
                  <a:gd name="T25" fmla="*/ 242 h 181"/>
                  <a:gd name="T26" fmla="*/ 264 w 82"/>
                  <a:gd name="T27" fmla="*/ 351 h 181"/>
                  <a:gd name="T28" fmla="*/ 279 w 82"/>
                  <a:gd name="T29" fmla="*/ 443 h 181"/>
                  <a:gd name="T30" fmla="*/ 201 w 82"/>
                  <a:gd name="T31" fmla="*/ 749 h 181"/>
                  <a:gd name="T32" fmla="*/ 138 w 82"/>
                  <a:gd name="T33" fmla="*/ 748 h 181"/>
                  <a:gd name="T34" fmla="*/ 76 w 82"/>
                  <a:gd name="T35" fmla="*/ 506 h 181"/>
                  <a:gd name="T36" fmla="*/ 91 w 82"/>
                  <a:gd name="T37" fmla="*/ 355 h 181"/>
                  <a:gd name="T38" fmla="*/ 96 w 82"/>
                  <a:gd name="T39" fmla="*/ 300 h 181"/>
                  <a:gd name="T40" fmla="*/ 91 w 82"/>
                  <a:gd name="T41" fmla="*/ 214 h 181"/>
                  <a:gd name="T42" fmla="*/ 88 w 82"/>
                  <a:gd name="T43" fmla="*/ 146 h 181"/>
                  <a:gd name="T44" fmla="*/ 104 w 82"/>
                  <a:gd name="T45" fmla="*/ 76 h 181"/>
                  <a:gd name="T46" fmla="*/ 154 w 82"/>
                  <a:gd name="T47" fmla="*/ 60 h 18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2" h="181">
                    <a:moveTo>
                      <a:pt x="14" y="9"/>
                    </a:moveTo>
                    <a:cubicBezTo>
                      <a:pt x="14" y="9"/>
                      <a:pt x="14" y="9"/>
                      <a:pt x="14" y="9"/>
                    </a:cubicBezTo>
                    <a:cubicBezTo>
                      <a:pt x="4" y="19"/>
                      <a:pt x="6" y="34"/>
                      <a:pt x="7" y="49"/>
                    </a:cubicBezTo>
                    <a:cubicBezTo>
                      <a:pt x="8" y="58"/>
                      <a:pt x="9" y="68"/>
                      <a:pt x="8" y="75"/>
                    </a:cubicBezTo>
                    <a:cubicBezTo>
                      <a:pt x="4" y="94"/>
                      <a:pt x="0" y="154"/>
                      <a:pt x="22" y="173"/>
                    </a:cubicBezTo>
                    <a:cubicBezTo>
                      <a:pt x="29" y="179"/>
                      <a:pt x="39" y="181"/>
                      <a:pt x="49" y="177"/>
                    </a:cubicBezTo>
                    <a:cubicBezTo>
                      <a:pt x="82" y="164"/>
                      <a:pt x="77" y="127"/>
                      <a:pt x="73" y="95"/>
                    </a:cubicBezTo>
                    <a:cubicBezTo>
                      <a:pt x="70" y="76"/>
                      <a:pt x="70" y="76"/>
                      <a:pt x="70" y="76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68" y="29"/>
                      <a:pt x="68" y="0"/>
                      <a:pt x="34" y="0"/>
                    </a:cubicBezTo>
                    <a:cubicBezTo>
                      <a:pt x="26" y="0"/>
                      <a:pt x="18" y="3"/>
                      <a:pt x="14" y="9"/>
                    </a:cubicBezTo>
                    <a:close/>
                    <a:moveTo>
                      <a:pt x="34" y="13"/>
                    </a:moveTo>
                    <a:cubicBezTo>
                      <a:pt x="54" y="13"/>
                      <a:pt x="56" y="24"/>
                      <a:pt x="57" y="53"/>
                    </a:cubicBezTo>
                    <a:cubicBezTo>
                      <a:pt x="58" y="77"/>
                      <a:pt x="58" y="77"/>
                      <a:pt x="58" y="77"/>
                    </a:cubicBezTo>
                    <a:cubicBezTo>
                      <a:pt x="61" y="97"/>
                      <a:pt x="61" y="97"/>
                      <a:pt x="61" y="97"/>
                    </a:cubicBezTo>
                    <a:cubicBezTo>
                      <a:pt x="65" y="132"/>
                      <a:pt x="67" y="156"/>
                      <a:pt x="44" y="165"/>
                    </a:cubicBezTo>
                    <a:cubicBezTo>
                      <a:pt x="40" y="167"/>
                      <a:pt x="35" y="168"/>
                      <a:pt x="30" y="164"/>
                    </a:cubicBezTo>
                    <a:cubicBezTo>
                      <a:pt x="20" y="155"/>
                      <a:pt x="17" y="132"/>
                      <a:pt x="17" y="111"/>
                    </a:cubicBezTo>
                    <a:cubicBezTo>
                      <a:pt x="17" y="98"/>
                      <a:pt x="18" y="85"/>
                      <a:pt x="20" y="78"/>
                    </a:cubicBezTo>
                    <a:cubicBezTo>
                      <a:pt x="21" y="74"/>
                      <a:pt x="21" y="70"/>
                      <a:pt x="21" y="66"/>
                    </a:cubicBezTo>
                    <a:cubicBezTo>
                      <a:pt x="21" y="60"/>
                      <a:pt x="20" y="54"/>
                      <a:pt x="20" y="47"/>
                    </a:cubicBezTo>
                    <a:cubicBezTo>
                      <a:pt x="19" y="42"/>
                      <a:pt x="19" y="37"/>
                      <a:pt x="19" y="32"/>
                    </a:cubicBezTo>
                    <a:cubicBezTo>
                      <a:pt x="19" y="26"/>
                      <a:pt x="20" y="20"/>
                      <a:pt x="23" y="17"/>
                    </a:cubicBezTo>
                    <a:cubicBezTo>
                      <a:pt x="25" y="14"/>
                      <a:pt x="29" y="13"/>
                      <a:pt x="34" y="13"/>
                    </a:cubicBezTo>
                    <a:close/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8" name="Freeform 13">
                <a:extLst>
                  <a:ext uri="{FF2B5EF4-FFF2-40B4-BE49-F238E27FC236}">
                    <a16:creationId xmlns:a16="http://schemas.microsoft.com/office/drawing/2014/main" id="{EC1A4DC5-2B42-4529-8A05-B8AC451C6E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80" y="3351"/>
                <a:ext cx="285" cy="522"/>
              </a:xfrm>
              <a:custGeom>
                <a:avLst/>
                <a:gdLst>
                  <a:gd name="T0" fmla="*/ 717 w 171"/>
                  <a:gd name="T1" fmla="*/ 615 h 315"/>
                  <a:gd name="T2" fmla="*/ 255 w 171"/>
                  <a:gd name="T3" fmla="*/ 0 h 315"/>
                  <a:gd name="T4" fmla="*/ 33 w 171"/>
                  <a:gd name="T5" fmla="*/ 719 h 315"/>
                  <a:gd name="T6" fmla="*/ 520 w 171"/>
                  <a:gd name="T7" fmla="*/ 1387 h 315"/>
                  <a:gd name="T8" fmla="*/ 717 w 171"/>
                  <a:gd name="T9" fmla="*/ 615 h 315"/>
                  <a:gd name="T10" fmla="*/ 537 w 171"/>
                  <a:gd name="T11" fmla="*/ 1041 h 315"/>
                  <a:gd name="T12" fmla="*/ 388 w 171"/>
                  <a:gd name="T13" fmla="*/ 1124 h 315"/>
                  <a:gd name="T14" fmla="*/ 325 w 171"/>
                  <a:gd name="T15" fmla="*/ 928 h 315"/>
                  <a:gd name="T16" fmla="*/ 270 w 171"/>
                  <a:gd name="T17" fmla="*/ 636 h 315"/>
                  <a:gd name="T18" fmla="*/ 250 w 171"/>
                  <a:gd name="T19" fmla="*/ 396 h 315"/>
                  <a:gd name="T20" fmla="*/ 313 w 171"/>
                  <a:gd name="T21" fmla="*/ 234 h 315"/>
                  <a:gd name="T22" fmla="*/ 445 w 171"/>
                  <a:gd name="T23" fmla="*/ 365 h 315"/>
                  <a:gd name="T24" fmla="*/ 500 w 171"/>
                  <a:gd name="T25" fmla="*/ 563 h 315"/>
                  <a:gd name="T26" fmla="*/ 542 w 171"/>
                  <a:gd name="T27" fmla="*/ 829 h 315"/>
                  <a:gd name="T28" fmla="*/ 537 w 171"/>
                  <a:gd name="T29" fmla="*/ 1041 h 3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1" h="315">
                    <a:moveTo>
                      <a:pt x="155" y="135"/>
                    </a:moveTo>
                    <a:cubicBezTo>
                      <a:pt x="135" y="52"/>
                      <a:pt x="105" y="0"/>
                      <a:pt x="55" y="0"/>
                    </a:cubicBezTo>
                    <a:cubicBezTo>
                      <a:pt x="2" y="2"/>
                      <a:pt x="0" y="100"/>
                      <a:pt x="7" y="158"/>
                    </a:cubicBezTo>
                    <a:cubicBezTo>
                      <a:pt x="14" y="206"/>
                      <a:pt x="32" y="315"/>
                      <a:pt x="112" y="305"/>
                    </a:cubicBezTo>
                    <a:cubicBezTo>
                      <a:pt x="165" y="300"/>
                      <a:pt x="171" y="201"/>
                      <a:pt x="155" y="135"/>
                    </a:cubicBezTo>
                    <a:close/>
                    <a:moveTo>
                      <a:pt x="116" y="229"/>
                    </a:moveTo>
                    <a:cubicBezTo>
                      <a:pt x="108" y="233"/>
                      <a:pt x="86" y="242"/>
                      <a:pt x="84" y="247"/>
                    </a:cubicBezTo>
                    <a:cubicBezTo>
                      <a:pt x="85" y="238"/>
                      <a:pt x="77" y="208"/>
                      <a:pt x="70" y="204"/>
                    </a:cubicBezTo>
                    <a:cubicBezTo>
                      <a:pt x="71" y="194"/>
                      <a:pt x="66" y="148"/>
                      <a:pt x="58" y="140"/>
                    </a:cubicBezTo>
                    <a:cubicBezTo>
                      <a:pt x="62" y="132"/>
                      <a:pt x="60" y="96"/>
                      <a:pt x="54" y="87"/>
                    </a:cubicBezTo>
                    <a:cubicBezTo>
                      <a:pt x="60" y="81"/>
                      <a:pt x="68" y="59"/>
                      <a:pt x="68" y="51"/>
                    </a:cubicBezTo>
                    <a:cubicBezTo>
                      <a:pt x="70" y="65"/>
                      <a:pt x="85" y="77"/>
                      <a:pt x="96" y="80"/>
                    </a:cubicBezTo>
                    <a:cubicBezTo>
                      <a:pt x="94" y="90"/>
                      <a:pt x="99" y="116"/>
                      <a:pt x="108" y="124"/>
                    </a:cubicBezTo>
                    <a:cubicBezTo>
                      <a:pt x="104" y="131"/>
                      <a:pt x="111" y="177"/>
                      <a:pt x="117" y="182"/>
                    </a:cubicBezTo>
                    <a:cubicBezTo>
                      <a:pt x="114" y="190"/>
                      <a:pt x="112" y="224"/>
                      <a:pt x="116" y="229"/>
                    </a:cubicBezTo>
                    <a:close/>
                  </a:path>
                </a:pathLst>
              </a:custGeom>
              <a:solidFill>
                <a:srgbClr val="F5E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9" name="Freeform 14">
                <a:extLst>
                  <a:ext uri="{FF2B5EF4-FFF2-40B4-BE49-F238E27FC236}">
                    <a16:creationId xmlns:a16="http://schemas.microsoft.com/office/drawing/2014/main" id="{75FE21F6-AF90-411C-A9CF-B007F2997B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80" y="3351"/>
                <a:ext cx="285" cy="522"/>
              </a:xfrm>
              <a:custGeom>
                <a:avLst/>
                <a:gdLst>
                  <a:gd name="T0" fmla="*/ 717 w 171"/>
                  <a:gd name="T1" fmla="*/ 615 h 315"/>
                  <a:gd name="T2" fmla="*/ 255 w 171"/>
                  <a:gd name="T3" fmla="*/ 0 h 315"/>
                  <a:gd name="T4" fmla="*/ 33 w 171"/>
                  <a:gd name="T5" fmla="*/ 719 h 315"/>
                  <a:gd name="T6" fmla="*/ 520 w 171"/>
                  <a:gd name="T7" fmla="*/ 1387 h 315"/>
                  <a:gd name="T8" fmla="*/ 717 w 171"/>
                  <a:gd name="T9" fmla="*/ 615 h 315"/>
                  <a:gd name="T10" fmla="*/ 520 w 171"/>
                  <a:gd name="T11" fmla="*/ 1359 h 315"/>
                  <a:gd name="T12" fmla="*/ 520 w 171"/>
                  <a:gd name="T13" fmla="*/ 1359 h 315"/>
                  <a:gd name="T14" fmla="*/ 62 w 171"/>
                  <a:gd name="T15" fmla="*/ 714 h 315"/>
                  <a:gd name="T16" fmla="*/ 145 w 171"/>
                  <a:gd name="T17" fmla="*/ 83 h 315"/>
                  <a:gd name="T18" fmla="*/ 255 w 171"/>
                  <a:gd name="T19" fmla="*/ 28 h 315"/>
                  <a:gd name="T20" fmla="*/ 688 w 171"/>
                  <a:gd name="T21" fmla="*/ 618 h 315"/>
                  <a:gd name="T22" fmla="*/ 638 w 171"/>
                  <a:gd name="T23" fmla="*/ 1288 h 315"/>
                  <a:gd name="T24" fmla="*/ 520 w 171"/>
                  <a:gd name="T25" fmla="*/ 1359 h 3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1" h="315">
                    <a:moveTo>
                      <a:pt x="155" y="135"/>
                    </a:moveTo>
                    <a:cubicBezTo>
                      <a:pt x="135" y="52"/>
                      <a:pt x="105" y="0"/>
                      <a:pt x="55" y="0"/>
                    </a:cubicBezTo>
                    <a:cubicBezTo>
                      <a:pt x="2" y="2"/>
                      <a:pt x="0" y="100"/>
                      <a:pt x="7" y="158"/>
                    </a:cubicBezTo>
                    <a:cubicBezTo>
                      <a:pt x="14" y="206"/>
                      <a:pt x="32" y="315"/>
                      <a:pt x="112" y="305"/>
                    </a:cubicBezTo>
                    <a:cubicBezTo>
                      <a:pt x="165" y="300"/>
                      <a:pt x="171" y="201"/>
                      <a:pt x="155" y="135"/>
                    </a:cubicBezTo>
                    <a:close/>
                    <a:moveTo>
                      <a:pt x="112" y="299"/>
                    </a:moveTo>
                    <a:cubicBezTo>
                      <a:pt x="112" y="299"/>
                      <a:pt x="112" y="299"/>
                      <a:pt x="112" y="299"/>
                    </a:cubicBezTo>
                    <a:cubicBezTo>
                      <a:pt x="60" y="306"/>
                      <a:pt x="27" y="258"/>
                      <a:pt x="13" y="157"/>
                    </a:cubicBezTo>
                    <a:cubicBezTo>
                      <a:pt x="7" y="106"/>
                      <a:pt x="10" y="44"/>
                      <a:pt x="31" y="18"/>
                    </a:cubicBezTo>
                    <a:cubicBezTo>
                      <a:pt x="38" y="10"/>
                      <a:pt x="46" y="6"/>
                      <a:pt x="55" y="6"/>
                    </a:cubicBezTo>
                    <a:cubicBezTo>
                      <a:pt x="98" y="6"/>
                      <a:pt x="128" y="47"/>
                      <a:pt x="149" y="136"/>
                    </a:cubicBezTo>
                    <a:cubicBezTo>
                      <a:pt x="161" y="184"/>
                      <a:pt x="161" y="251"/>
                      <a:pt x="138" y="283"/>
                    </a:cubicBezTo>
                    <a:cubicBezTo>
                      <a:pt x="131" y="293"/>
                      <a:pt x="122" y="298"/>
                      <a:pt x="112" y="299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0" name="Freeform 15">
                <a:extLst>
                  <a:ext uri="{FF2B5EF4-FFF2-40B4-BE49-F238E27FC236}">
                    <a16:creationId xmlns:a16="http://schemas.microsoft.com/office/drawing/2014/main" id="{42B9C4D0-CC3D-47C5-B2FB-92EB885BE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872"/>
                <a:ext cx="333" cy="1434"/>
              </a:xfrm>
              <a:custGeom>
                <a:avLst/>
                <a:gdLst>
                  <a:gd name="T0" fmla="*/ 922 w 200"/>
                  <a:gd name="T1" fmla="*/ 3554 h 865"/>
                  <a:gd name="T2" fmla="*/ 793 w 200"/>
                  <a:gd name="T3" fmla="*/ 3581 h 865"/>
                  <a:gd name="T4" fmla="*/ 591 w 200"/>
                  <a:gd name="T5" fmla="*/ 3563 h 865"/>
                  <a:gd name="T6" fmla="*/ 430 w 200"/>
                  <a:gd name="T7" fmla="*/ 3481 h 865"/>
                  <a:gd name="T8" fmla="*/ 341 w 200"/>
                  <a:gd name="T9" fmla="*/ 3297 h 865"/>
                  <a:gd name="T10" fmla="*/ 360 w 200"/>
                  <a:gd name="T11" fmla="*/ 2992 h 865"/>
                  <a:gd name="T12" fmla="*/ 375 w 200"/>
                  <a:gd name="T13" fmla="*/ 2702 h 865"/>
                  <a:gd name="T14" fmla="*/ 383 w 200"/>
                  <a:gd name="T15" fmla="*/ 2460 h 865"/>
                  <a:gd name="T16" fmla="*/ 368 w 200"/>
                  <a:gd name="T17" fmla="*/ 2341 h 865"/>
                  <a:gd name="T18" fmla="*/ 401 w 200"/>
                  <a:gd name="T19" fmla="*/ 1989 h 865"/>
                  <a:gd name="T20" fmla="*/ 471 w 200"/>
                  <a:gd name="T21" fmla="*/ 1676 h 865"/>
                  <a:gd name="T22" fmla="*/ 558 w 200"/>
                  <a:gd name="T23" fmla="*/ 1404 h 865"/>
                  <a:gd name="T24" fmla="*/ 654 w 200"/>
                  <a:gd name="T25" fmla="*/ 1121 h 865"/>
                  <a:gd name="T26" fmla="*/ 738 w 200"/>
                  <a:gd name="T27" fmla="*/ 811 h 865"/>
                  <a:gd name="T28" fmla="*/ 826 w 200"/>
                  <a:gd name="T29" fmla="*/ 580 h 865"/>
                  <a:gd name="T30" fmla="*/ 922 w 200"/>
                  <a:gd name="T31" fmla="*/ 497 h 865"/>
                  <a:gd name="T32" fmla="*/ 922 w 200"/>
                  <a:gd name="T33" fmla="*/ 0 h 865"/>
                  <a:gd name="T34" fmla="*/ 839 w 200"/>
                  <a:gd name="T35" fmla="*/ 63 h 865"/>
                  <a:gd name="T36" fmla="*/ 346 w 200"/>
                  <a:gd name="T37" fmla="*/ 1053 h 865"/>
                  <a:gd name="T38" fmla="*/ 125 w 200"/>
                  <a:gd name="T39" fmla="*/ 1940 h 865"/>
                  <a:gd name="T40" fmla="*/ 33 w 200"/>
                  <a:gd name="T41" fmla="*/ 3166 h 865"/>
                  <a:gd name="T42" fmla="*/ 245 w 200"/>
                  <a:gd name="T43" fmla="*/ 3763 h 865"/>
                  <a:gd name="T44" fmla="*/ 922 w 200"/>
                  <a:gd name="T45" fmla="*/ 3886 h 865"/>
                  <a:gd name="T46" fmla="*/ 922 w 200"/>
                  <a:gd name="T47" fmla="*/ 3554 h 8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00" h="865">
                    <a:moveTo>
                      <a:pt x="200" y="780"/>
                    </a:moveTo>
                    <a:cubicBezTo>
                      <a:pt x="193" y="781"/>
                      <a:pt x="182" y="782"/>
                      <a:pt x="172" y="786"/>
                    </a:cubicBezTo>
                    <a:cubicBezTo>
                      <a:pt x="166" y="777"/>
                      <a:pt x="147" y="774"/>
                      <a:pt x="128" y="782"/>
                    </a:cubicBezTo>
                    <a:cubicBezTo>
                      <a:pt x="128" y="779"/>
                      <a:pt x="101" y="762"/>
                      <a:pt x="93" y="764"/>
                    </a:cubicBezTo>
                    <a:cubicBezTo>
                      <a:pt x="92" y="751"/>
                      <a:pt x="87" y="730"/>
                      <a:pt x="74" y="724"/>
                    </a:cubicBezTo>
                    <a:cubicBezTo>
                      <a:pt x="85" y="717"/>
                      <a:pt x="87" y="670"/>
                      <a:pt x="78" y="657"/>
                    </a:cubicBezTo>
                    <a:cubicBezTo>
                      <a:pt x="85" y="647"/>
                      <a:pt x="86" y="610"/>
                      <a:pt x="81" y="593"/>
                    </a:cubicBezTo>
                    <a:cubicBezTo>
                      <a:pt x="90" y="580"/>
                      <a:pt x="83" y="540"/>
                      <a:pt x="83" y="540"/>
                    </a:cubicBezTo>
                    <a:cubicBezTo>
                      <a:pt x="80" y="514"/>
                      <a:pt x="80" y="514"/>
                      <a:pt x="80" y="514"/>
                    </a:cubicBezTo>
                    <a:cubicBezTo>
                      <a:pt x="85" y="505"/>
                      <a:pt x="97" y="460"/>
                      <a:pt x="87" y="437"/>
                    </a:cubicBezTo>
                    <a:cubicBezTo>
                      <a:pt x="98" y="430"/>
                      <a:pt x="108" y="388"/>
                      <a:pt x="102" y="368"/>
                    </a:cubicBezTo>
                    <a:cubicBezTo>
                      <a:pt x="112" y="356"/>
                      <a:pt x="127" y="324"/>
                      <a:pt x="121" y="308"/>
                    </a:cubicBezTo>
                    <a:cubicBezTo>
                      <a:pt x="132" y="302"/>
                      <a:pt x="145" y="264"/>
                      <a:pt x="142" y="246"/>
                    </a:cubicBezTo>
                    <a:cubicBezTo>
                      <a:pt x="153" y="238"/>
                      <a:pt x="164" y="191"/>
                      <a:pt x="160" y="178"/>
                    </a:cubicBezTo>
                    <a:cubicBezTo>
                      <a:pt x="168" y="172"/>
                      <a:pt x="181" y="142"/>
                      <a:pt x="179" y="127"/>
                    </a:cubicBezTo>
                    <a:cubicBezTo>
                      <a:pt x="183" y="127"/>
                      <a:pt x="192" y="119"/>
                      <a:pt x="200" y="109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194" y="3"/>
                      <a:pt x="188" y="8"/>
                      <a:pt x="182" y="14"/>
                    </a:cubicBezTo>
                    <a:cubicBezTo>
                      <a:pt x="135" y="45"/>
                      <a:pt x="104" y="120"/>
                      <a:pt x="75" y="231"/>
                    </a:cubicBezTo>
                    <a:cubicBezTo>
                      <a:pt x="62" y="278"/>
                      <a:pt x="32" y="346"/>
                      <a:pt x="27" y="426"/>
                    </a:cubicBezTo>
                    <a:cubicBezTo>
                      <a:pt x="22" y="506"/>
                      <a:pt x="15" y="625"/>
                      <a:pt x="7" y="695"/>
                    </a:cubicBezTo>
                    <a:cubicBezTo>
                      <a:pt x="0" y="756"/>
                      <a:pt x="11" y="798"/>
                      <a:pt x="53" y="826"/>
                    </a:cubicBezTo>
                    <a:cubicBezTo>
                      <a:pt x="114" y="865"/>
                      <a:pt x="179" y="858"/>
                      <a:pt x="200" y="853"/>
                    </a:cubicBezTo>
                    <a:lnTo>
                      <a:pt x="200" y="780"/>
                    </a:lnTo>
                    <a:close/>
                  </a:path>
                </a:pathLst>
              </a:custGeom>
              <a:solidFill>
                <a:srgbClr val="F5E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1" name="Freeform 16">
                <a:extLst>
                  <a:ext uri="{FF2B5EF4-FFF2-40B4-BE49-F238E27FC236}">
                    <a16:creationId xmlns:a16="http://schemas.microsoft.com/office/drawing/2014/main" id="{FE8E5B30-4609-4264-9D8E-76CFCF8BFB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40" y="1872"/>
                <a:ext cx="333" cy="1434"/>
              </a:xfrm>
              <a:custGeom>
                <a:avLst/>
                <a:gdLst>
                  <a:gd name="T0" fmla="*/ 430 w 200"/>
                  <a:gd name="T1" fmla="*/ 3481 h 865"/>
                  <a:gd name="T2" fmla="*/ 360 w 200"/>
                  <a:gd name="T3" fmla="*/ 2992 h 865"/>
                  <a:gd name="T4" fmla="*/ 383 w 200"/>
                  <a:gd name="T5" fmla="*/ 2460 h 865"/>
                  <a:gd name="T6" fmla="*/ 401 w 200"/>
                  <a:gd name="T7" fmla="*/ 1989 h 865"/>
                  <a:gd name="T8" fmla="*/ 558 w 200"/>
                  <a:gd name="T9" fmla="*/ 1404 h 865"/>
                  <a:gd name="T10" fmla="*/ 738 w 200"/>
                  <a:gd name="T11" fmla="*/ 811 h 865"/>
                  <a:gd name="T12" fmla="*/ 922 w 200"/>
                  <a:gd name="T13" fmla="*/ 497 h 865"/>
                  <a:gd name="T14" fmla="*/ 839 w 200"/>
                  <a:gd name="T15" fmla="*/ 63 h 865"/>
                  <a:gd name="T16" fmla="*/ 125 w 200"/>
                  <a:gd name="T17" fmla="*/ 1940 h 865"/>
                  <a:gd name="T18" fmla="*/ 245 w 200"/>
                  <a:gd name="T19" fmla="*/ 3763 h 865"/>
                  <a:gd name="T20" fmla="*/ 922 w 200"/>
                  <a:gd name="T21" fmla="*/ 3554 h 865"/>
                  <a:gd name="T22" fmla="*/ 591 w 200"/>
                  <a:gd name="T23" fmla="*/ 3563 h 865"/>
                  <a:gd name="T24" fmla="*/ 922 w 200"/>
                  <a:gd name="T25" fmla="*/ 3586 h 865"/>
                  <a:gd name="T26" fmla="*/ 263 w 200"/>
                  <a:gd name="T27" fmla="*/ 3735 h 865"/>
                  <a:gd name="T28" fmla="*/ 62 w 200"/>
                  <a:gd name="T29" fmla="*/ 3171 h 865"/>
                  <a:gd name="T30" fmla="*/ 153 w 200"/>
                  <a:gd name="T31" fmla="*/ 1946 h 865"/>
                  <a:gd name="T32" fmla="*/ 375 w 200"/>
                  <a:gd name="T33" fmla="*/ 1061 h 865"/>
                  <a:gd name="T34" fmla="*/ 862 w 200"/>
                  <a:gd name="T35" fmla="*/ 83 h 865"/>
                  <a:gd name="T36" fmla="*/ 922 w 200"/>
                  <a:gd name="T37" fmla="*/ 456 h 865"/>
                  <a:gd name="T38" fmla="*/ 826 w 200"/>
                  <a:gd name="T39" fmla="*/ 552 h 865"/>
                  <a:gd name="T40" fmla="*/ 799 w 200"/>
                  <a:gd name="T41" fmla="*/ 582 h 865"/>
                  <a:gd name="T42" fmla="*/ 709 w 200"/>
                  <a:gd name="T43" fmla="*/ 819 h 865"/>
                  <a:gd name="T44" fmla="*/ 626 w 200"/>
                  <a:gd name="T45" fmla="*/ 1124 h 865"/>
                  <a:gd name="T46" fmla="*/ 529 w 200"/>
                  <a:gd name="T47" fmla="*/ 1407 h 865"/>
                  <a:gd name="T48" fmla="*/ 443 w 200"/>
                  <a:gd name="T49" fmla="*/ 1683 h 865"/>
                  <a:gd name="T50" fmla="*/ 375 w 200"/>
                  <a:gd name="T51" fmla="*/ 2001 h 865"/>
                  <a:gd name="T52" fmla="*/ 341 w 200"/>
                  <a:gd name="T53" fmla="*/ 2347 h 865"/>
                  <a:gd name="T54" fmla="*/ 351 w 200"/>
                  <a:gd name="T55" fmla="*/ 2682 h 865"/>
                  <a:gd name="T56" fmla="*/ 338 w 200"/>
                  <a:gd name="T57" fmla="*/ 2976 h 865"/>
                  <a:gd name="T58" fmla="*/ 351 w 200"/>
                  <a:gd name="T59" fmla="*/ 3213 h 865"/>
                  <a:gd name="T60" fmla="*/ 313 w 200"/>
                  <a:gd name="T61" fmla="*/ 3304 h 865"/>
                  <a:gd name="T62" fmla="*/ 401 w 200"/>
                  <a:gd name="T63" fmla="*/ 3485 h 865"/>
                  <a:gd name="T64" fmla="*/ 438 w 200"/>
                  <a:gd name="T65" fmla="*/ 3510 h 865"/>
                  <a:gd name="T66" fmla="*/ 568 w 200"/>
                  <a:gd name="T67" fmla="*/ 3576 h 865"/>
                  <a:gd name="T68" fmla="*/ 583 w 200"/>
                  <a:gd name="T69" fmla="*/ 3586 h 865"/>
                  <a:gd name="T70" fmla="*/ 766 w 200"/>
                  <a:gd name="T71" fmla="*/ 3594 h 86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00" h="865">
                    <a:moveTo>
                      <a:pt x="128" y="782"/>
                    </a:moveTo>
                    <a:cubicBezTo>
                      <a:pt x="128" y="779"/>
                      <a:pt x="101" y="762"/>
                      <a:pt x="93" y="764"/>
                    </a:cubicBezTo>
                    <a:cubicBezTo>
                      <a:pt x="92" y="751"/>
                      <a:pt x="87" y="730"/>
                      <a:pt x="74" y="724"/>
                    </a:cubicBezTo>
                    <a:cubicBezTo>
                      <a:pt x="85" y="717"/>
                      <a:pt x="87" y="670"/>
                      <a:pt x="78" y="657"/>
                    </a:cubicBezTo>
                    <a:cubicBezTo>
                      <a:pt x="85" y="647"/>
                      <a:pt x="86" y="610"/>
                      <a:pt x="81" y="593"/>
                    </a:cubicBezTo>
                    <a:cubicBezTo>
                      <a:pt x="90" y="580"/>
                      <a:pt x="83" y="540"/>
                      <a:pt x="83" y="540"/>
                    </a:cubicBezTo>
                    <a:cubicBezTo>
                      <a:pt x="80" y="514"/>
                      <a:pt x="80" y="514"/>
                      <a:pt x="80" y="514"/>
                    </a:cubicBezTo>
                    <a:cubicBezTo>
                      <a:pt x="85" y="505"/>
                      <a:pt x="97" y="460"/>
                      <a:pt x="87" y="437"/>
                    </a:cubicBezTo>
                    <a:cubicBezTo>
                      <a:pt x="98" y="430"/>
                      <a:pt x="108" y="388"/>
                      <a:pt x="102" y="368"/>
                    </a:cubicBezTo>
                    <a:cubicBezTo>
                      <a:pt x="112" y="356"/>
                      <a:pt x="127" y="324"/>
                      <a:pt x="121" y="308"/>
                    </a:cubicBezTo>
                    <a:cubicBezTo>
                      <a:pt x="132" y="302"/>
                      <a:pt x="145" y="264"/>
                      <a:pt x="142" y="246"/>
                    </a:cubicBezTo>
                    <a:cubicBezTo>
                      <a:pt x="153" y="238"/>
                      <a:pt x="164" y="191"/>
                      <a:pt x="160" y="178"/>
                    </a:cubicBezTo>
                    <a:cubicBezTo>
                      <a:pt x="168" y="172"/>
                      <a:pt x="181" y="142"/>
                      <a:pt x="179" y="127"/>
                    </a:cubicBezTo>
                    <a:cubicBezTo>
                      <a:pt x="183" y="127"/>
                      <a:pt x="192" y="119"/>
                      <a:pt x="200" y="109"/>
                    </a:cubicBezTo>
                    <a:cubicBezTo>
                      <a:pt x="200" y="0"/>
                      <a:pt x="200" y="0"/>
                      <a:pt x="200" y="0"/>
                    </a:cubicBezTo>
                    <a:cubicBezTo>
                      <a:pt x="194" y="3"/>
                      <a:pt x="188" y="8"/>
                      <a:pt x="182" y="14"/>
                    </a:cubicBezTo>
                    <a:cubicBezTo>
                      <a:pt x="135" y="45"/>
                      <a:pt x="104" y="120"/>
                      <a:pt x="75" y="231"/>
                    </a:cubicBezTo>
                    <a:cubicBezTo>
                      <a:pt x="62" y="278"/>
                      <a:pt x="32" y="346"/>
                      <a:pt x="27" y="426"/>
                    </a:cubicBezTo>
                    <a:cubicBezTo>
                      <a:pt x="22" y="506"/>
                      <a:pt x="15" y="625"/>
                      <a:pt x="7" y="695"/>
                    </a:cubicBezTo>
                    <a:cubicBezTo>
                      <a:pt x="0" y="756"/>
                      <a:pt x="11" y="798"/>
                      <a:pt x="53" y="826"/>
                    </a:cubicBezTo>
                    <a:cubicBezTo>
                      <a:pt x="114" y="865"/>
                      <a:pt x="179" y="858"/>
                      <a:pt x="200" y="853"/>
                    </a:cubicBezTo>
                    <a:cubicBezTo>
                      <a:pt x="200" y="780"/>
                      <a:pt x="200" y="780"/>
                      <a:pt x="200" y="780"/>
                    </a:cubicBezTo>
                    <a:cubicBezTo>
                      <a:pt x="193" y="781"/>
                      <a:pt x="182" y="782"/>
                      <a:pt x="172" y="786"/>
                    </a:cubicBezTo>
                    <a:cubicBezTo>
                      <a:pt x="166" y="777"/>
                      <a:pt x="147" y="774"/>
                      <a:pt x="128" y="782"/>
                    </a:cubicBezTo>
                    <a:close/>
                    <a:moveTo>
                      <a:pt x="174" y="792"/>
                    </a:moveTo>
                    <a:cubicBezTo>
                      <a:pt x="181" y="789"/>
                      <a:pt x="194" y="788"/>
                      <a:pt x="200" y="787"/>
                    </a:cubicBezTo>
                    <a:cubicBezTo>
                      <a:pt x="200" y="846"/>
                      <a:pt x="200" y="846"/>
                      <a:pt x="200" y="846"/>
                    </a:cubicBezTo>
                    <a:cubicBezTo>
                      <a:pt x="181" y="849"/>
                      <a:pt x="114" y="858"/>
                      <a:pt x="57" y="820"/>
                    </a:cubicBezTo>
                    <a:cubicBezTo>
                      <a:pt x="25" y="800"/>
                      <a:pt x="11" y="771"/>
                      <a:pt x="11" y="727"/>
                    </a:cubicBezTo>
                    <a:cubicBezTo>
                      <a:pt x="11" y="717"/>
                      <a:pt x="11" y="707"/>
                      <a:pt x="13" y="696"/>
                    </a:cubicBezTo>
                    <a:cubicBezTo>
                      <a:pt x="21" y="628"/>
                      <a:pt x="28" y="516"/>
                      <a:pt x="33" y="434"/>
                    </a:cubicBezTo>
                    <a:cubicBezTo>
                      <a:pt x="33" y="427"/>
                      <a:pt x="33" y="427"/>
                      <a:pt x="33" y="427"/>
                    </a:cubicBezTo>
                    <a:cubicBezTo>
                      <a:pt x="37" y="369"/>
                      <a:pt x="54" y="317"/>
                      <a:pt x="68" y="275"/>
                    </a:cubicBezTo>
                    <a:cubicBezTo>
                      <a:pt x="81" y="233"/>
                      <a:pt x="81" y="233"/>
                      <a:pt x="81" y="233"/>
                    </a:cubicBezTo>
                    <a:cubicBezTo>
                      <a:pt x="114" y="108"/>
                      <a:pt x="144" y="46"/>
                      <a:pt x="186" y="19"/>
                    </a:cubicBezTo>
                    <a:cubicBezTo>
                      <a:pt x="186" y="18"/>
                      <a:pt x="186" y="18"/>
                      <a:pt x="187" y="18"/>
                    </a:cubicBezTo>
                    <a:cubicBezTo>
                      <a:pt x="189" y="16"/>
                      <a:pt x="197" y="9"/>
                      <a:pt x="200" y="7"/>
                    </a:cubicBezTo>
                    <a:cubicBezTo>
                      <a:pt x="200" y="100"/>
                      <a:pt x="200" y="100"/>
                      <a:pt x="200" y="100"/>
                    </a:cubicBezTo>
                    <a:cubicBezTo>
                      <a:pt x="193" y="108"/>
                      <a:pt x="180" y="121"/>
                      <a:pt x="178" y="121"/>
                    </a:cubicBezTo>
                    <a:cubicBezTo>
                      <a:pt x="179" y="121"/>
                      <a:pt x="179" y="121"/>
                      <a:pt x="179" y="121"/>
                    </a:cubicBezTo>
                    <a:cubicBezTo>
                      <a:pt x="177" y="121"/>
                      <a:pt x="176" y="122"/>
                      <a:pt x="175" y="124"/>
                    </a:cubicBezTo>
                    <a:cubicBezTo>
                      <a:pt x="174" y="125"/>
                      <a:pt x="173" y="127"/>
                      <a:pt x="173" y="128"/>
                    </a:cubicBezTo>
                    <a:cubicBezTo>
                      <a:pt x="175" y="141"/>
                      <a:pt x="162" y="169"/>
                      <a:pt x="157" y="173"/>
                    </a:cubicBezTo>
                    <a:cubicBezTo>
                      <a:pt x="155" y="175"/>
                      <a:pt x="154" y="177"/>
                      <a:pt x="154" y="180"/>
                    </a:cubicBezTo>
                    <a:cubicBezTo>
                      <a:pt x="158" y="192"/>
                      <a:pt x="146" y="235"/>
                      <a:pt x="138" y="241"/>
                    </a:cubicBezTo>
                    <a:cubicBezTo>
                      <a:pt x="136" y="242"/>
                      <a:pt x="135" y="244"/>
                      <a:pt x="136" y="247"/>
                    </a:cubicBezTo>
                    <a:cubicBezTo>
                      <a:pt x="139" y="264"/>
                      <a:pt x="126" y="298"/>
                      <a:pt x="118" y="302"/>
                    </a:cubicBezTo>
                    <a:cubicBezTo>
                      <a:pt x="115" y="303"/>
                      <a:pt x="114" y="307"/>
                      <a:pt x="115" y="309"/>
                    </a:cubicBezTo>
                    <a:cubicBezTo>
                      <a:pt x="120" y="323"/>
                      <a:pt x="106" y="353"/>
                      <a:pt x="97" y="364"/>
                    </a:cubicBezTo>
                    <a:cubicBezTo>
                      <a:pt x="96" y="365"/>
                      <a:pt x="96" y="367"/>
                      <a:pt x="96" y="369"/>
                    </a:cubicBezTo>
                    <a:cubicBezTo>
                      <a:pt x="102" y="389"/>
                      <a:pt x="92" y="427"/>
                      <a:pt x="84" y="432"/>
                    </a:cubicBezTo>
                    <a:cubicBezTo>
                      <a:pt x="81" y="434"/>
                      <a:pt x="80" y="437"/>
                      <a:pt x="81" y="439"/>
                    </a:cubicBezTo>
                    <a:cubicBezTo>
                      <a:pt x="90" y="460"/>
                      <a:pt x="79" y="502"/>
                      <a:pt x="74" y="511"/>
                    </a:cubicBezTo>
                    <a:cubicBezTo>
                      <a:pt x="74" y="512"/>
                      <a:pt x="73" y="513"/>
                      <a:pt x="74" y="515"/>
                    </a:cubicBezTo>
                    <a:cubicBezTo>
                      <a:pt x="77" y="541"/>
                      <a:pt x="77" y="541"/>
                      <a:pt x="77" y="541"/>
                    </a:cubicBezTo>
                    <a:cubicBezTo>
                      <a:pt x="80" y="556"/>
                      <a:pt x="81" y="581"/>
                      <a:pt x="76" y="589"/>
                    </a:cubicBezTo>
                    <a:cubicBezTo>
                      <a:pt x="74" y="591"/>
                      <a:pt x="74" y="593"/>
                      <a:pt x="75" y="595"/>
                    </a:cubicBezTo>
                    <a:cubicBezTo>
                      <a:pt x="80" y="611"/>
                      <a:pt x="78" y="646"/>
                      <a:pt x="73" y="653"/>
                    </a:cubicBezTo>
                    <a:cubicBezTo>
                      <a:pt x="71" y="655"/>
                      <a:pt x="71" y="658"/>
                      <a:pt x="73" y="660"/>
                    </a:cubicBezTo>
                    <a:cubicBezTo>
                      <a:pt x="78" y="667"/>
                      <a:pt x="79" y="688"/>
                      <a:pt x="76" y="705"/>
                    </a:cubicBezTo>
                    <a:cubicBezTo>
                      <a:pt x="74" y="714"/>
                      <a:pt x="72" y="718"/>
                      <a:pt x="71" y="719"/>
                    </a:cubicBezTo>
                    <a:cubicBezTo>
                      <a:pt x="69" y="720"/>
                      <a:pt x="68" y="723"/>
                      <a:pt x="68" y="725"/>
                    </a:cubicBezTo>
                    <a:cubicBezTo>
                      <a:pt x="68" y="727"/>
                      <a:pt x="70" y="729"/>
                      <a:pt x="72" y="730"/>
                    </a:cubicBezTo>
                    <a:cubicBezTo>
                      <a:pt x="77" y="732"/>
                      <a:pt x="84" y="740"/>
                      <a:pt x="87" y="765"/>
                    </a:cubicBezTo>
                    <a:cubicBezTo>
                      <a:pt x="88" y="767"/>
                      <a:pt x="89" y="768"/>
                      <a:pt x="90" y="769"/>
                    </a:cubicBezTo>
                    <a:cubicBezTo>
                      <a:pt x="92" y="770"/>
                      <a:pt x="94" y="770"/>
                      <a:pt x="95" y="770"/>
                    </a:cubicBezTo>
                    <a:cubicBezTo>
                      <a:pt x="95" y="770"/>
                      <a:pt x="95" y="770"/>
                      <a:pt x="95" y="770"/>
                    </a:cubicBezTo>
                    <a:cubicBezTo>
                      <a:pt x="100" y="770"/>
                      <a:pt x="120" y="781"/>
                      <a:pt x="123" y="785"/>
                    </a:cubicBezTo>
                    <a:cubicBezTo>
                      <a:pt x="122" y="782"/>
                      <a:pt x="122" y="782"/>
                      <a:pt x="122" y="782"/>
                    </a:cubicBezTo>
                    <a:cubicBezTo>
                      <a:pt x="123" y="784"/>
                      <a:pt x="124" y="786"/>
                      <a:pt x="126" y="787"/>
                    </a:cubicBezTo>
                    <a:cubicBezTo>
                      <a:pt x="127" y="788"/>
                      <a:pt x="129" y="789"/>
                      <a:pt x="131" y="788"/>
                    </a:cubicBezTo>
                    <a:cubicBezTo>
                      <a:pt x="147" y="780"/>
                      <a:pt x="163" y="783"/>
                      <a:pt x="166" y="789"/>
                    </a:cubicBezTo>
                    <a:cubicBezTo>
                      <a:pt x="168" y="792"/>
                      <a:pt x="171" y="793"/>
                      <a:pt x="174" y="792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2" name="Freeform 17">
                <a:extLst>
                  <a:ext uri="{FF2B5EF4-FFF2-40B4-BE49-F238E27FC236}">
                    <a16:creationId xmlns:a16="http://schemas.microsoft.com/office/drawing/2014/main" id="{D8F1B180-C97B-4BB7-A18F-D827570ECF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63" y="3427"/>
                <a:ext cx="118" cy="340"/>
              </a:xfrm>
              <a:custGeom>
                <a:avLst/>
                <a:gdLst>
                  <a:gd name="T0" fmla="*/ 321 w 71"/>
                  <a:gd name="T1" fmla="*/ 609 h 205"/>
                  <a:gd name="T2" fmla="*/ 279 w 71"/>
                  <a:gd name="T3" fmla="*/ 360 h 205"/>
                  <a:gd name="T4" fmla="*/ 276 w 71"/>
                  <a:gd name="T5" fmla="*/ 338 h 205"/>
                  <a:gd name="T6" fmla="*/ 229 w 71"/>
                  <a:gd name="T7" fmla="*/ 159 h 205"/>
                  <a:gd name="T8" fmla="*/ 216 w 71"/>
                  <a:gd name="T9" fmla="*/ 138 h 205"/>
                  <a:gd name="T10" fmla="*/ 101 w 71"/>
                  <a:gd name="T11" fmla="*/ 20 h 205"/>
                  <a:gd name="T12" fmla="*/ 78 w 71"/>
                  <a:gd name="T13" fmla="*/ 5 h 205"/>
                  <a:gd name="T14" fmla="*/ 63 w 71"/>
                  <a:gd name="T15" fmla="*/ 22 h 205"/>
                  <a:gd name="T16" fmla="*/ 5 w 71"/>
                  <a:gd name="T17" fmla="*/ 179 h 205"/>
                  <a:gd name="T18" fmla="*/ 5 w 71"/>
                  <a:gd name="T19" fmla="*/ 201 h 205"/>
                  <a:gd name="T20" fmla="*/ 22 w 71"/>
                  <a:gd name="T21" fmla="*/ 421 h 205"/>
                  <a:gd name="T22" fmla="*/ 22 w 71"/>
                  <a:gd name="T23" fmla="*/ 438 h 205"/>
                  <a:gd name="T24" fmla="*/ 75 w 71"/>
                  <a:gd name="T25" fmla="*/ 715 h 205"/>
                  <a:gd name="T26" fmla="*/ 83 w 71"/>
                  <a:gd name="T27" fmla="*/ 735 h 205"/>
                  <a:gd name="T28" fmla="*/ 138 w 71"/>
                  <a:gd name="T29" fmla="*/ 916 h 205"/>
                  <a:gd name="T30" fmla="*/ 151 w 71"/>
                  <a:gd name="T31" fmla="*/ 935 h 205"/>
                  <a:gd name="T32" fmla="*/ 175 w 71"/>
                  <a:gd name="T33" fmla="*/ 927 h 205"/>
                  <a:gd name="T34" fmla="*/ 306 w 71"/>
                  <a:gd name="T35" fmla="*/ 852 h 205"/>
                  <a:gd name="T36" fmla="*/ 306 w 71"/>
                  <a:gd name="T37" fmla="*/ 848 h 205"/>
                  <a:gd name="T38" fmla="*/ 317 w 71"/>
                  <a:gd name="T39" fmla="*/ 839 h 205"/>
                  <a:gd name="T40" fmla="*/ 317 w 71"/>
                  <a:gd name="T41" fmla="*/ 826 h 205"/>
                  <a:gd name="T42" fmla="*/ 326 w 71"/>
                  <a:gd name="T43" fmla="*/ 630 h 205"/>
                  <a:gd name="T44" fmla="*/ 321 w 71"/>
                  <a:gd name="T45" fmla="*/ 609 h 205"/>
                  <a:gd name="T46" fmla="*/ 101 w 71"/>
                  <a:gd name="T47" fmla="*/ 22 h 205"/>
                  <a:gd name="T48" fmla="*/ 101 w 71"/>
                  <a:gd name="T49" fmla="*/ 20 h 205"/>
                  <a:gd name="T50" fmla="*/ 101 w 71"/>
                  <a:gd name="T51" fmla="*/ 22 h 205"/>
                  <a:gd name="T52" fmla="*/ 175 w 71"/>
                  <a:gd name="T53" fmla="*/ 922 h 205"/>
                  <a:gd name="T54" fmla="*/ 175 w 71"/>
                  <a:gd name="T55" fmla="*/ 916 h 205"/>
                  <a:gd name="T56" fmla="*/ 175 w 71"/>
                  <a:gd name="T57" fmla="*/ 922 h 205"/>
                  <a:gd name="T58" fmla="*/ 304 w 71"/>
                  <a:gd name="T59" fmla="*/ 836 h 205"/>
                  <a:gd name="T60" fmla="*/ 158 w 71"/>
                  <a:gd name="T61" fmla="*/ 916 h 205"/>
                  <a:gd name="T62" fmla="*/ 91 w 71"/>
                  <a:gd name="T63" fmla="*/ 721 h 205"/>
                  <a:gd name="T64" fmla="*/ 37 w 71"/>
                  <a:gd name="T65" fmla="*/ 430 h 205"/>
                  <a:gd name="T66" fmla="*/ 20 w 71"/>
                  <a:gd name="T67" fmla="*/ 187 h 205"/>
                  <a:gd name="T68" fmla="*/ 83 w 71"/>
                  <a:gd name="T69" fmla="*/ 22 h 205"/>
                  <a:gd name="T70" fmla="*/ 209 w 71"/>
                  <a:gd name="T71" fmla="*/ 154 h 205"/>
                  <a:gd name="T72" fmla="*/ 266 w 71"/>
                  <a:gd name="T73" fmla="*/ 355 h 205"/>
                  <a:gd name="T74" fmla="*/ 306 w 71"/>
                  <a:gd name="T75" fmla="*/ 622 h 205"/>
                  <a:gd name="T76" fmla="*/ 304 w 71"/>
                  <a:gd name="T77" fmla="*/ 836 h 20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1" h="205">
                    <a:moveTo>
                      <a:pt x="70" y="133"/>
                    </a:moveTo>
                    <a:cubicBezTo>
                      <a:pt x="65" y="129"/>
                      <a:pt x="58" y="85"/>
                      <a:pt x="61" y="79"/>
                    </a:cubicBezTo>
                    <a:cubicBezTo>
                      <a:pt x="62" y="78"/>
                      <a:pt x="61" y="76"/>
                      <a:pt x="60" y="74"/>
                    </a:cubicBezTo>
                    <a:cubicBezTo>
                      <a:pt x="53" y="68"/>
                      <a:pt x="48" y="43"/>
                      <a:pt x="50" y="35"/>
                    </a:cubicBezTo>
                    <a:cubicBezTo>
                      <a:pt x="50" y="33"/>
                      <a:pt x="49" y="31"/>
                      <a:pt x="47" y="30"/>
                    </a:cubicBezTo>
                    <a:cubicBezTo>
                      <a:pt x="38" y="28"/>
                      <a:pt x="24" y="17"/>
                      <a:pt x="22" y="4"/>
                    </a:cubicBezTo>
                    <a:cubicBezTo>
                      <a:pt x="21" y="2"/>
                      <a:pt x="19" y="0"/>
                      <a:pt x="17" y="1"/>
                    </a:cubicBezTo>
                    <a:cubicBezTo>
                      <a:pt x="15" y="1"/>
                      <a:pt x="14" y="3"/>
                      <a:pt x="14" y="5"/>
                    </a:cubicBezTo>
                    <a:cubicBezTo>
                      <a:pt x="14" y="12"/>
                      <a:pt x="6" y="33"/>
                      <a:pt x="1" y="39"/>
                    </a:cubicBezTo>
                    <a:cubicBezTo>
                      <a:pt x="0" y="40"/>
                      <a:pt x="0" y="42"/>
                      <a:pt x="1" y="44"/>
                    </a:cubicBezTo>
                    <a:cubicBezTo>
                      <a:pt x="6" y="51"/>
                      <a:pt x="8" y="85"/>
                      <a:pt x="5" y="92"/>
                    </a:cubicBezTo>
                    <a:cubicBezTo>
                      <a:pt x="4" y="94"/>
                      <a:pt x="4" y="95"/>
                      <a:pt x="5" y="96"/>
                    </a:cubicBezTo>
                    <a:cubicBezTo>
                      <a:pt x="11" y="103"/>
                      <a:pt x="18" y="147"/>
                      <a:pt x="16" y="157"/>
                    </a:cubicBezTo>
                    <a:cubicBezTo>
                      <a:pt x="16" y="159"/>
                      <a:pt x="16" y="160"/>
                      <a:pt x="18" y="161"/>
                    </a:cubicBezTo>
                    <a:cubicBezTo>
                      <a:pt x="22" y="164"/>
                      <a:pt x="31" y="191"/>
                      <a:pt x="30" y="201"/>
                    </a:cubicBezTo>
                    <a:cubicBezTo>
                      <a:pt x="30" y="203"/>
                      <a:pt x="31" y="204"/>
                      <a:pt x="33" y="205"/>
                    </a:cubicBezTo>
                    <a:cubicBezTo>
                      <a:pt x="35" y="205"/>
                      <a:pt x="37" y="205"/>
                      <a:pt x="38" y="203"/>
                    </a:cubicBezTo>
                    <a:cubicBezTo>
                      <a:pt x="38" y="201"/>
                      <a:pt x="43" y="197"/>
                      <a:pt x="67" y="187"/>
                    </a:cubicBezTo>
                    <a:cubicBezTo>
                      <a:pt x="67" y="186"/>
                      <a:pt x="67" y="186"/>
                      <a:pt x="67" y="186"/>
                    </a:cubicBezTo>
                    <a:cubicBezTo>
                      <a:pt x="68" y="186"/>
                      <a:pt x="69" y="185"/>
                      <a:pt x="69" y="184"/>
                    </a:cubicBezTo>
                    <a:cubicBezTo>
                      <a:pt x="70" y="183"/>
                      <a:pt x="69" y="182"/>
                      <a:pt x="69" y="181"/>
                    </a:cubicBezTo>
                    <a:cubicBezTo>
                      <a:pt x="67" y="176"/>
                      <a:pt x="68" y="145"/>
                      <a:pt x="71" y="138"/>
                    </a:cubicBezTo>
                    <a:cubicBezTo>
                      <a:pt x="71" y="136"/>
                      <a:pt x="71" y="135"/>
                      <a:pt x="70" y="133"/>
                    </a:cubicBezTo>
                    <a:close/>
                    <a:moveTo>
                      <a:pt x="22" y="5"/>
                    </a:move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lose/>
                    <a:moveTo>
                      <a:pt x="38" y="202"/>
                    </a:moveTo>
                    <a:cubicBezTo>
                      <a:pt x="38" y="201"/>
                      <a:pt x="38" y="201"/>
                      <a:pt x="38" y="201"/>
                    </a:cubicBezTo>
                    <a:cubicBezTo>
                      <a:pt x="38" y="201"/>
                      <a:pt x="38" y="201"/>
                      <a:pt x="38" y="202"/>
                    </a:cubicBezTo>
                    <a:close/>
                    <a:moveTo>
                      <a:pt x="66" y="183"/>
                    </a:moveTo>
                    <a:cubicBezTo>
                      <a:pt x="58" y="187"/>
                      <a:pt x="36" y="196"/>
                      <a:pt x="34" y="201"/>
                    </a:cubicBezTo>
                    <a:cubicBezTo>
                      <a:pt x="35" y="192"/>
                      <a:pt x="27" y="162"/>
                      <a:pt x="20" y="158"/>
                    </a:cubicBezTo>
                    <a:cubicBezTo>
                      <a:pt x="21" y="148"/>
                      <a:pt x="16" y="102"/>
                      <a:pt x="8" y="94"/>
                    </a:cubicBezTo>
                    <a:cubicBezTo>
                      <a:pt x="12" y="86"/>
                      <a:pt x="10" y="50"/>
                      <a:pt x="4" y="41"/>
                    </a:cubicBezTo>
                    <a:cubicBezTo>
                      <a:pt x="10" y="35"/>
                      <a:pt x="18" y="13"/>
                      <a:pt x="18" y="5"/>
                    </a:cubicBezTo>
                    <a:cubicBezTo>
                      <a:pt x="20" y="19"/>
                      <a:pt x="35" y="31"/>
                      <a:pt x="46" y="34"/>
                    </a:cubicBezTo>
                    <a:cubicBezTo>
                      <a:pt x="44" y="44"/>
                      <a:pt x="49" y="70"/>
                      <a:pt x="58" y="78"/>
                    </a:cubicBezTo>
                    <a:cubicBezTo>
                      <a:pt x="54" y="85"/>
                      <a:pt x="61" y="131"/>
                      <a:pt x="67" y="136"/>
                    </a:cubicBezTo>
                    <a:cubicBezTo>
                      <a:pt x="64" y="144"/>
                      <a:pt x="62" y="178"/>
                      <a:pt x="66" y="183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3" name="Freeform 18">
                <a:extLst>
                  <a:ext uri="{FF2B5EF4-FFF2-40B4-BE49-F238E27FC236}">
                    <a16:creationId xmlns:a16="http://schemas.microsoft.com/office/drawing/2014/main" id="{82996223-B2B9-48CD-BD14-E4BB3E79D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868"/>
                <a:ext cx="333" cy="1097"/>
              </a:xfrm>
              <a:custGeom>
                <a:avLst/>
                <a:gdLst>
                  <a:gd name="T0" fmla="*/ 862 w 200"/>
                  <a:gd name="T1" fmla="*/ 2788 h 661"/>
                  <a:gd name="T2" fmla="*/ 813 w 200"/>
                  <a:gd name="T3" fmla="*/ 2627 h 661"/>
                  <a:gd name="T4" fmla="*/ 793 w 200"/>
                  <a:gd name="T5" fmla="*/ 2465 h 661"/>
                  <a:gd name="T6" fmla="*/ 763 w 200"/>
                  <a:gd name="T7" fmla="*/ 2302 h 661"/>
                  <a:gd name="T8" fmla="*/ 724 w 200"/>
                  <a:gd name="T9" fmla="*/ 2148 h 661"/>
                  <a:gd name="T10" fmla="*/ 693 w 200"/>
                  <a:gd name="T11" fmla="*/ 1942 h 661"/>
                  <a:gd name="T12" fmla="*/ 666 w 200"/>
                  <a:gd name="T13" fmla="*/ 1759 h 661"/>
                  <a:gd name="T14" fmla="*/ 654 w 200"/>
                  <a:gd name="T15" fmla="*/ 1600 h 661"/>
                  <a:gd name="T16" fmla="*/ 666 w 200"/>
                  <a:gd name="T17" fmla="*/ 1444 h 661"/>
                  <a:gd name="T18" fmla="*/ 659 w 200"/>
                  <a:gd name="T19" fmla="*/ 1261 h 661"/>
                  <a:gd name="T20" fmla="*/ 674 w 200"/>
                  <a:gd name="T21" fmla="*/ 1102 h 661"/>
                  <a:gd name="T22" fmla="*/ 693 w 200"/>
                  <a:gd name="T23" fmla="*/ 923 h 661"/>
                  <a:gd name="T24" fmla="*/ 724 w 200"/>
                  <a:gd name="T25" fmla="*/ 727 h 661"/>
                  <a:gd name="T26" fmla="*/ 716 w 200"/>
                  <a:gd name="T27" fmla="*/ 571 h 661"/>
                  <a:gd name="T28" fmla="*/ 666 w 200"/>
                  <a:gd name="T29" fmla="*/ 397 h 661"/>
                  <a:gd name="T30" fmla="*/ 558 w 200"/>
                  <a:gd name="T31" fmla="*/ 271 h 661"/>
                  <a:gd name="T32" fmla="*/ 430 w 200"/>
                  <a:gd name="T33" fmla="*/ 168 h 661"/>
                  <a:gd name="T34" fmla="*/ 318 w 200"/>
                  <a:gd name="T35" fmla="*/ 105 h 661"/>
                  <a:gd name="T36" fmla="*/ 138 w 200"/>
                  <a:gd name="T37" fmla="*/ 76 h 661"/>
                  <a:gd name="T38" fmla="*/ 0 w 200"/>
                  <a:gd name="T39" fmla="*/ 68 h 661"/>
                  <a:gd name="T40" fmla="*/ 0 w 200"/>
                  <a:gd name="T41" fmla="*/ 68 h 661"/>
                  <a:gd name="T42" fmla="*/ 0 w 200"/>
                  <a:gd name="T43" fmla="*/ 237 h 661"/>
                  <a:gd name="T44" fmla="*/ 5 w 200"/>
                  <a:gd name="T45" fmla="*/ 237 h 661"/>
                  <a:gd name="T46" fmla="*/ 133 w 200"/>
                  <a:gd name="T47" fmla="*/ 262 h 661"/>
                  <a:gd name="T48" fmla="*/ 258 w 200"/>
                  <a:gd name="T49" fmla="*/ 325 h 661"/>
                  <a:gd name="T50" fmla="*/ 355 w 200"/>
                  <a:gd name="T51" fmla="*/ 347 h 661"/>
                  <a:gd name="T52" fmla="*/ 451 w 200"/>
                  <a:gd name="T53" fmla="*/ 435 h 661"/>
                  <a:gd name="T54" fmla="*/ 500 w 200"/>
                  <a:gd name="T55" fmla="*/ 531 h 661"/>
                  <a:gd name="T56" fmla="*/ 500 w 200"/>
                  <a:gd name="T57" fmla="*/ 651 h 661"/>
                  <a:gd name="T58" fmla="*/ 501 w 200"/>
                  <a:gd name="T59" fmla="*/ 777 h 661"/>
                  <a:gd name="T60" fmla="*/ 493 w 200"/>
                  <a:gd name="T61" fmla="*/ 948 h 661"/>
                  <a:gd name="T62" fmla="*/ 485 w 200"/>
                  <a:gd name="T63" fmla="*/ 1080 h 661"/>
                  <a:gd name="T64" fmla="*/ 485 w 200"/>
                  <a:gd name="T65" fmla="*/ 1241 h 661"/>
                  <a:gd name="T66" fmla="*/ 451 w 200"/>
                  <a:gd name="T67" fmla="*/ 1449 h 661"/>
                  <a:gd name="T68" fmla="*/ 450 w 200"/>
                  <a:gd name="T69" fmla="*/ 1615 h 661"/>
                  <a:gd name="T70" fmla="*/ 471 w 200"/>
                  <a:gd name="T71" fmla="*/ 1774 h 661"/>
                  <a:gd name="T72" fmla="*/ 493 w 200"/>
                  <a:gd name="T73" fmla="*/ 1955 h 661"/>
                  <a:gd name="T74" fmla="*/ 541 w 200"/>
                  <a:gd name="T75" fmla="*/ 2154 h 661"/>
                  <a:gd name="T76" fmla="*/ 576 w 200"/>
                  <a:gd name="T77" fmla="*/ 2335 h 661"/>
                  <a:gd name="T78" fmla="*/ 624 w 200"/>
                  <a:gd name="T79" fmla="*/ 2504 h 661"/>
                  <a:gd name="T80" fmla="*/ 654 w 200"/>
                  <a:gd name="T81" fmla="*/ 2665 h 661"/>
                  <a:gd name="T82" fmla="*/ 701 w 200"/>
                  <a:gd name="T83" fmla="*/ 2835 h 661"/>
                  <a:gd name="T84" fmla="*/ 751 w 200"/>
                  <a:gd name="T85" fmla="*/ 2986 h 661"/>
                  <a:gd name="T86" fmla="*/ 901 w 200"/>
                  <a:gd name="T87" fmla="*/ 2944 h 661"/>
                  <a:gd name="T88" fmla="*/ 862 w 200"/>
                  <a:gd name="T89" fmla="*/ 2788 h 66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00" h="661">
                    <a:moveTo>
                      <a:pt x="187" y="610"/>
                    </a:moveTo>
                    <a:cubicBezTo>
                      <a:pt x="195" y="595"/>
                      <a:pt x="185" y="578"/>
                      <a:pt x="176" y="575"/>
                    </a:cubicBezTo>
                    <a:cubicBezTo>
                      <a:pt x="184" y="571"/>
                      <a:pt x="180" y="552"/>
                      <a:pt x="172" y="539"/>
                    </a:cubicBezTo>
                    <a:cubicBezTo>
                      <a:pt x="180" y="530"/>
                      <a:pt x="172" y="510"/>
                      <a:pt x="165" y="504"/>
                    </a:cubicBezTo>
                    <a:cubicBezTo>
                      <a:pt x="172" y="497"/>
                      <a:pt x="167" y="481"/>
                      <a:pt x="157" y="470"/>
                    </a:cubicBezTo>
                    <a:cubicBezTo>
                      <a:pt x="167" y="456"/>
                      <a:pt x="160" y="430"/>
                      <a:pt x="150" y="425"/>
                    </a:cubicBezTo>
                    <a:cubicBezTo>
                      <a:pt x="159" y="413"/>
                      <a:pt x="152" y="393"/>
                      <a:pt x="144" y="385"/>
                    </a:cubicBezTo>
                    <a:cubicBezTo>
                      <a:pt x="152" y="374"/>
                      <a:pt x="150" y="357"/>
                      <a:pt x="142" y="350"/>
                    </a:cubicBezTo>
                    <a:cubicBezTo>
                      <a:pt x="148" y="340"/>
                      <a:pt x="148" y="325"/>
                      <a:pt x="144" y="316"/>
                    </a:cubicBezTo>
                    <a:cubicBezTo>
                      <a:pt x="153" y="308"/>
                      <a:pt x="151" y="289"/>
                      <a:pt x="143" y="276"/>
                    </a:cubicBezTo>
                    <a:cubicBezTo>
                      <a:pt x="152" y="270"/>
                      <a:pt x="154" y="248"/>
                      <a:pt x="146" y="241"/>
                    </a:cubicBezTo>
                    <a:cubicBezTo>
                      <a:pt x="155" y="236"/>
                      <a:pt x="163" y="207"/>
                      <a:pt x="150" y="202"/>
                    </a:cubicBezTo>
                    <a:cubicBezTo>
                      <a:pt x="160" y="202"/>
                      <a:pt x="168" y="163"/>
                      <a:pt x="157" y="159"/>
                    </a:cubicBezTo>
                    <a:cubicBezTo>
                      <a:pt x="168" y="155"/>
                      <a:pt x="163" y="131"/>
                      <a:pt x="155" y="125"/>
                    </a:cubicBezTo>
                    <a:cubicBezTo>
                      <a:pt x="164" y="116"/>
                      <a:pt x="156" y="88"/>
                      <a:pt x="144" y="87"/>
                    </a:cubicBezTo>
                    <a:cubicBezTo>
                      <a:pt x="153" y="77"/>
                      <a:pt x="137" y="52"/>
                      <a:pt x="121" y="59"/>
                    </a:cubicBezTo>
                    <a:cubicBezTo>
                      <a:pt x="123" y="43"/>
                      <a:pt x="106" y="28"/>
                      <a:pt x="93" y="37"/>
                    </a:cubicBezTo>
                    <a:cubicBezTo>
                      <a:pt x="96" y="28"/>
                      <a:pt x="76" y="13"/>
                      <a:pt x="69" y="23"/>
                    </a:cubicBezTo>
                    <a:cubicBezTo>
                      <a:pt x="67" y="12"/>
                      <a:pt x="36" y="2"/>
                      <a:pt x="30" y="17"/>
                    </a:cubicBezTo>
                    <a:cubicBezTo>
                      <a:pt x="28" y="12"/>
                      <a:pt x="10" y="0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1" y="52"/>
                      <a:pt x="1" y="52"/>
                      <a:pt x="1" y="52"/>
                    </a:cubicBezTo>
                    <a:cubicBezTo>
                      <a:pt x="9" y="67"/>
                      <a:pt x="19" y="64"/>
                      <a:pt x="29" y="57"/>
                    </a:cubicBezTo>
                    <a:cubicBezTo>
                      <a:pt x="31" y="69"/>
                      <a:pt x="44" y="76"/>
                      <a:pt x="56" y="71"/>
                    </a:cubicBezTo>
                    <a:cubicBezTo>
                      <a:pt x="55" y="77"/>
                      <a:pt x="70" y="79"/>
                      <a:pt x="77" y="76"/>
                    </a:cubicBezTo>
                    <a:cubicBezTo>
                      <a:pt x="74" y="84"/>
                      <a:pt x="93" y="96"/>
                      <a:pt x="98" y="95"/>
                    </a:cubicBezTo>
                    <a:cubicBezTo>
                      <a:pt x="96" y="100"/>
                      <a:pt x="101" y="111"/>
                      <a:pt x="108" y="116"/>
                    </a:cubicBezTo>
                    <a:cubicBezTo>
                      <a:pt x="104" y="121"/>
                      <a:pt x="101" y="138"/>
                      <a:pt x="108" y="142"/>
                    </a:cubicBezTo>
                    <a:cubicBezTo>
                      <a:pt x="102" y="144"/>
                      <a:pt x="99" y="165"/>
                      <a:pt x="109" y="170"/>
                    </a:cubicBezTo>
                    <a:cubicBezTo>
                      <a:pt x="97" y="174"/>
                      <a:pt x="101" y="199"/>
                      <a:pt x="107" y="207"/>
                    </a:cubicBezTo>
                    <a:cubicBezTo>
                      <a:pt x="95" y="213"/>
                      <a:pt x="101" y="232"/>
                      <a:pt x="105" y="236"/>
                    </a:cubicBezTo>
                    <a:cubicBezTo>
                      <a:pt x="96" y="248"/>
                      <a:pt x="95" y="267"/>
                      <a:pt x="105" y="272"/>
                    </a:cubicBezTo>
                    <a:cubicBezTo>
                      <a:pt x="90" y="289"/>
                      <a:pt x="94" y="300"/>
                      <a:pt x="98" y="317"/>
                    </a:cubicBezTo>
                    <a:cubicBezTo>
                      <a:pt x="86" y="337"/>
                      <a:pt x="97" y="353"/>
                      <a:pt x="97" y="353"/>
                    </a:cubicBezTo>
                    <a:cubicBezTo>
                      <a:pt x="87" y="370"/>
                      <a:pt x="95" y="386"/>
                      <a:pt x="102" y="388"/>
                    </a:cubicBezTo>
                    <a:cubicBezTo>
                      <a:pt x="90" y="408"/>
                      <a:pt x="97" y="421"/>
                      <a:pt x="107" y="428"/>
                    </a:cubicBezTo>
                    <a:cubicBezTo>
                      <a:pt x="102" y="444"/>
                      <a:pt x="104" y="466"/>
                      <a:pt x="117" y="471"/>
                    </a:cubicBezTo>
                    <a:cubicBezTo>
                      <a:pt x="112" y="488"/>
                      <a:pt x="112" y="508"/>
                      <a:pt x="125" y="511"/>
                    </a:cubicBezTo>
                    <a:cubicBezTo>
                      <a:pt x="120" y="533"/>
                      <a:pt x="125" y="546"/>
                      <a:pt x="135" y="548"/>
                    </a:cubicBezTo>
                    <a:cubicBezTo>
                      <a:pt x="127" y="563"/>
                      <a:pt x="130" y="581"/>
                      <a:pt x="142" y="583"/>
                    </a:cubicBezTo>
                    <a:cubicBezTo>
                      <a:pt x="135" y="596"/>
                      <a:pt x="137" y="612"/>
                      <a:pt x="152" y="620"/>
                    </a:cubicBezTo>
                    <a:cubicBezTo>
                      <a:pt x="144" y="635"/>
                      <a:pt x="150" y="648"/>
                      <a:pt x="163" y="653"/>
                    </a:cubicBezTo>
                    <a:cubicBezTo>
                      <a:pt x="174" y="661"/>
                      <a:pt x="187" y="650"/>
                      <a:pt x="195" y="644"/>
                    </a:cubicBezTo>
                    <a:cubicBezTo>
                      <a:pt x="200" y="629"/>
                      <a:pt x="195" y="624"/>
                      <a:pt x="187" y="610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4" name="Freeform 19">
                <a:extLst>
                  <a:ext uri="{FF2B5EF4-FFF2-40B4-BE49-F238E27FC236}">
                    <a16:creationId xmlns:a16="http://schemas.microsoft.com/office/drawing/2014/main" id="{090CDE30-3001-4E02-9DF6-630F89025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984"/>
                <a:ext cx="193" cy="967"/>
              </a:xfrm>
              <a:custGeom>
                <a:avLst/>
                <a:gdLst>
                  <a:gd name="T0" fmla="*/ 5 w 116"/>
                  <a:gd name="T1" fmla="*/ 0 h 583"/>
                  <a:gd name="T2" fmla="*/ 133 w 116"/>
                  <a:gd name="T3" fmla="*/ 22 h 583"/>
                  <a:gd name="T4" fmla="*/ 230 w 116"/>
                  <a:gd name="T5" fmla="*/ 109 h 583"/>
                  <a:gd name="T6" fmla="*/ 276 w 116"/>
                  <a:gd name="T7" fmla="*/ 206 h 583"/>
                  <a:gd name="T8" fmla="*/ 276 w 116"/>
                  <a:gd name="T9" fmla="*/ 325 h 583"/>
                  <a:gd name="T10" fmla="*/ 280 w 116"/>
                  <a:gd name="T11" fmla="*/ 456 h 583"/>
                  <a:gd name="T12" fmla="*/ 268 w 116"/>
                  <a:gd name="T13" fmla="*/ 622 h 583"/>
                  <a:gd name="T14" fmla="*/ 258 w 116"/>
                  <a:gd name="T15" fmla="*/ 753 h 583"/>
                  <a:gd name="T16" fmla="*/ 258 w 116"/>
                  <a:gd name="T17" fmla="*/ 916 h 583"/>
                  <a:gd name="T18" fmla="*/ 230 w 116"/>
                  <a:gd name="T19" fmla="*/ 1123 h 583"/>
                  <a:gd name="T20" fmla="*/ 226 w 116"/>
                  <a:gd name="T21" fmla="*/ 1287 h 583"/>
                  <a:gd name="T22" fmla="*/ 250 w 116"/>
                  <a:gd name="T23" fmla="*/ 1450 h 583"/>
                  <a:gd name="T24" fmla="*/ 271 w 116"/>
                  <a:gd name="T25" fmla="*/ 1634 h 583"/>
                  <a:gd name="T26" fmla="*/ 318 w 116"/>
                  <a:gd name="T27" fmla="*/ 1825 h 583"/>
                  <a:gd name="T28" fmla="*/ 349 w 116"/>
                  <a:gd name="T29" fmla="*/ 2009 h 583"/>
                  <a:gd name="T30" fmla="*/ 396 w 116"/>
                  <a:gd name="T31" fmla="*/ 2181 h 583"/>
                  <a:gd name="T32" fmla="*/ 433 w 116"/>
                  <a:gd name="T33" fmla="*/ 2342 h 583"/>
                  <a:gd name="T34" fmla="*/ 474 w 116"/>
                  <a:gd name="T35" fmla="*/ 2506 h 583"/>
                  <a:gd name="T36" fmla="*/ 529 w 116"/>
                  <a:gd name="T37" fmla="*/ 2656 h 583"/>
                  <a:gd name="T38" fmla="*/ 534 w 116"/>
                  <a:gd name="T39" fmla="*/ 2660 h 58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16" h="583">
                    <a:moveTo>
                      <a:pt x="1" y="0"/>
                    </a:moveTo>
                    <a:cubicBezTo>
                      <a:pt x="0" y="6"/>
                      <a:pt x="21" y="8"/>
                      <a:pt x="29" y="5"/>
                    </a:cubicBezTo>
                    <a:cubicBezTo>
                      <a:pt x="25" y="14"/>
                      <a:pt x="45" y="25"/>
                      <a:pt x="50" y="24"/>
                    </a:cubicBezTo>
                    <a:cubicBezTo>
                      <a:pt x="48" y="29"/>
                      <a:pt x="52" y="40"/>
                      <a:pt x="60" y="45"/>
                    </a:cubicBezTo>
                    <a:cubicBezTo>
                      <a:pt x="56" y="50"/>
                      <a:pt x="52" y="67"/>
                      <a:pt x="60" y="71"/>
                    </a:cubicBezTo>
                    <a:cubicBezTo>
                      <a:pt x="54" y="73"/>
                      <a:pt x="51" y="94"/>
                      <a:pt x="61" y="100"/>
                    </a:cubicBezTo>
                    <a:cubicBezTo>
                      <a:pt x="48" y="103"/>
                      <a:pt x="52" y="128"/>
                      <a:pt x="58" y="136"/>
                    </a:cubicBezTo>
                    <a:cubicBezTo>
                      <a:pt x="46" y="143"/>
                      <a:pt x="53" y="162"/>
                      <a:pt x="56" y="165"/>
                    </a:cubicBezTo>
                    <a:cubicBezTo>
                      <a:pt x="48" y="177"/>
                      <a:pt x="46" y="196"/>
                      <a:pt x="56" y="201"/>
                    </a:cubicBezTo>
                    <a:cubicBezTo>
                      <a:pt x="41" y="219"/>
                      <a:pt x="46" y="229"/>
                      <a:pt x="50" y="246"/>
                    </a:cubicBezTo>
                    <a:cubicBezTo>
                      <a:pt x="38" y="266"/>
                      <a:pt x="49" y="282"/>
                      <a:pt x="49" y="282"/>
                    </a:cubicBezTo>
                    <a:cubicBezTo>
                      <a:pt x="39" y="299"/>
                      <a:pt x="46" y="315"/>
                      <a:pt x="54" y="318"/>
                    </a:cubicBezTo>
                    <a:cubicBezTo>
                      <a:pt x="41" y="338"/>
                      <a:pt x="49" y="350"/>
                      <a:pt x="59" y="358"/>
                    </a:cubicBezTo>
                    <a:cubicBezTo>
                      <a:pt x="54" y="374"/>
                      <a:pt x="56" y="395"/>
                      <a:pt x="69" y="400"/>
                    </a:cubicBezTo>
                    <a:cubicBezTo>
                      <a:pt x="64" y="417"/>
                      <a:pt x="64" y="438"/>
                      <a:pt x="76" y="440"/>
                    </a:cubicBezTo>
                    <a:cubicBezTo>
                      <a:pt x="71" y="463"/>
                      <a:pt x="76" y="475"/>
                      <a:pt x="86" y="478"/>
                    </a:cubicBezTo>
                    <a:cubicBezTo>
                      <a:pt x="79" y="493"/>
                      <a:pt x="81" y="510"/>
                      <a:pt x="94" y="513"/>
                    </a:cubicBezTo>
                    <a:cubicBezTo>
                      <a:pt x="86" y="525"/>
                      <a:pt x="88" y="541"/>
                      <a:pt x="103" y="549"/>
                    </a:cubicBezTo>
                    <a:cubicBezTo>
                      <a:pt x="96" y="564"/>
                      <a:pt x="102" y="577"/>
                      <a:pt x="115" y="582"/>
                    </a:cubicBezTo>
                    <a:cubicBezTo>
                      <a:pt x="115" y="582"/>
                      <a:pt x="116" y="583"/>
                      <a:pt x="116" y="583"/>
                    </a:cubicBezTo>
                  </a:path>
                </a:pathLst>
              </a:custGeom>
              <a:noFill/>
              <a:ln w="22225" cap="rnd">
                <a:solidFill>
                  <a:srgbClr val="EEF7F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5" name="Freeform 20">
                <a:extLst>
                  <a:ext uri="{FF2B5EF4-FFF2-40B4-BE49-F238E27FC236}">
                    <a16:creationId xmlns:a16="http://schemas.microsoft.com/office/drawing/2014/main" id="{F46C6F10-AF1C-459F-8858-06314E2FB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784"/>
                <a:ext cx="446" cy="1169"/>
              </a:xfrm>
              <a:custGeom>
                <a:avLst/>
                <a:gdLst>
                  <a:gd name="T0" fmla="*/ 1235 w 268"/>
                  <a:gd name="T1" fmla="*/ 28 h 705"/>
                  <a:gd name="T2" fmla="*/ 1018 w 268"/>
                  <a:gd name="T3" fmla="*/ 118 h 705"/>
                  <a:gd name="T4" fmla="*/ 859 w 268"/>
                  <a:gd name="T5" fmla="*/ 196 h 705"/>
                  <a:gd name="T6" fmla="*/ 692 w 268"/>
                  <a:gd name="T7" fmla="*/ 327 h 705"/>
                  <a:gd name="T8" fmla="*/ 562 w 268"/>
                  <a:gd name="T9" fmla="*/ 501 h 705"/>
                  <a:gd name="T10" fmla="*/ 451 w 268"/>
                  <a:gd name="T11" fmla="*/ 660 h 705"/>
                  <a:gd name="T12" fmla="*/ 363 w 268"/>
                  <a:gd name="T13" fmla="*/ 857 h 705"/>
                  <a:gd name="T14" fmla="*/ 326 w 268"/>
                  <a:gd name="T15" fmla="*/ 1048 h 705"/>
                  <a:gd name="T16" fmla="*/ 268 w 268"/>
                  <a:gd name="T17" fmla="*/ 1235 h 705"/>
                  <a:gd name="T18" fmla="*/ 235 w 268"/>
                  <a:gd name="T19" fmla="*/ 1421 h 705"/>
                  <a:gd name="T20" fmla="*/ 208 w 268"/>
                  <a:gd name="T21" fmla="*/ 1613 h 705"/>
                  <a:gd name="T22" fmla="*/ 188 w 268"/>
                  <a:gd name="T23" fmla="*/ 1821 h 705"/>
                  <a:gd name="T24" fmla="*/ 175 w 268"/>
                  <a:gd name="T25" fmla="*/ 2035 h 705"/>
                  <a:gd name="T26" fmla="*/ 158 w 268"/>
                  <a:gd name="T27" fmla="*/ 2243 h 705"/>
                  <a:gd name="T28" fmla="*/ 138 w 268"/>
                  <a:gd name="T29" fmla="*/ 2444 h 705"/>
                  <a:gd name="T30" fmla="*/ 120 w 268"/>
                  <a:gd name="T31" fmla="*/ 2603 h 705"/>
                  <a:gd name="T32" fmla="*/ 112 w 268"/>
                  <a:gd name="T33" fmla="*/ 2758 h 705"/>
                  <a:gd name="T34" fmla="*/ 97 w 268"/>
                  <a:gd name="T35" fmla="*/ 2953 h 705"/>
                  <a:gd name="T36" fmla="*/ 166 w 268"/>
                  <a:gd name="T37" fmla="*/ 3187 h 705"/>
                  <a:gd name="T38" fmla="*/ 310 w 268"/>
                  <a:gd name="T39" fmla="*/ 2995 h 705"/>
                  <a:gd name="T40" fmla="*/ 335 w 268"/>
                  <a:gd name="T41" fmla="*/ 2777 h 705"/>
                  <a:gd name="T42" fmla="*/ 346 w 268"/>
                  <a:gd name="T43" fmla="*/ 2620 h 705"/>
                  <a:gd name="T44" fmla="*/ 354 w 268"/>
                  <a:gd name="T45" fmla="*/ 2457 h 705"/>
                  <a:gd name="T46" fmla="*/ 383 w 268"/>
                  <a:gd name="T47" fmla="*/ 2260 h 705"/>
                  <a:gd name="T48" fmla="*/ 383 w 268"/>
                  <a:gd name="T49" fmla="*/ 2056 h 705"/>
                  <a:gd name="T50" fmla="*/ 396 w 268"/>
                  <a:gd name="T51" fmla="*/ 1834 h 705"/>
                  <a:gd name="T52" fmla="*/ 424 w 268"/>
                  <a:gd name="T53" fmla="*/ 1637 h 705"/>
                  <a:gd name="T54" fmla="*/ 451 w 268"/>
                  <a:gd name="T55" fmla="*/ 1441 h 705"/>
                  <a:gd name="T56" fmla="*/ 493 w 268"/>
                  <a:gd name="T57" fmla="*/ 1273 h 705"/>
                  <a:gd name="T58" fmla="*/ 534 w 268"/>
                  <a:gd name="T59" fmla="*/ 1073 h 705"/>
                  <a:gd name="T60" fmla="*/ 581 w 268"/>
                  <a:gd name="T61" fmla="*/ 894 h 705"/>
                  <a:gd name="T62" fmla="*/ 651 w 268"/>
                  <a:gd name="T63" fmla="*/ 728 h 705"/>
                  <a:gd name="T64" fmla="*/ 721 w 268"/>
                  <a:gd name="T65" fmla="*/ 569 h 705"/>
                  <a:gd name="T66" fmla="*/ 820 w 268"/>
                  <a:gd name="T67" fmla="*/ 456 h 705"/>
                  <a:gd name="T68" fmla="*/ 944 w 268"/>
                  <a:gd name="T69" fmla="*/ 368 h 705"/>
                  <a:gd name="T70" fmla="*/ 1088 w 268"/>
                  <a:gd name="T71" fmla="*/ 269 h 705"/>
                  <a:gd name="T72" fmla="*/ 1235 w 268"/>
                  <a:gd name="T73" fmla="*/ 285 h 705"/>
                  <a:gd name="T74" fmla="*/ 1235 w 268"/>
                  <a:gd name="T75" fmla="*/ 28 h 70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68" h="705">
                    <a:moveTo>
                      <a:pt x="268" y="6"/>
                    </a:moveTo>
                    <a:cubicBezTo>
                      <a:pt x="257" y="2"/>
                      <a:pt x="227" y="0"/>
                      <a:pt x="221" y="26"/>
                    </a:cubicBezTo>
                    <a:cubicBezTo>
                      <a:pt x="205" y="16"/>
                      <a:pt x="185" y="30"/>
                      <a:pt x="186" y="43"/>
                    </a:cubicBezTo>
                    <a:cubicBezTo>
                      <a:pt x="162" y="38"/>
                      <a:pt x="148" y="53"/>
                      <a:pt x="150" y="72"/>
                    </a:cubicBezTo>
                    <a:cubicBezTo>
                      <a:pt x="135" y="65"/>
                      <a:pt x="118" y="93"/>
                      <a:pt x="122" y="110"/>
                    </a:cubicBezTo>
                    <a:cubicBezTo>
                      <a:pt x="107" y="110"/>
                      <a:pt x="92" y="134"/>
                      <a:pt x="98" y="145"/>
                    </a:cubicBezTo>
                    <a:cubicBezTo>
                      <a:pt x="84" y="149"/>
                      <a:pt x="69" y="173"/>
                      <a:pt x="79" y="188"/>
                    </a:cubicBezTo>
                    <a:cubicBezTo>
                      <a:pt x="66" y="200"/>
                      <a:pt x="64" y="217"/>
                      <a:pt x="71" y="230"/>
                    </a:cubicBezTo>
                    <a:cubicBezTo>
                      <a:pt x="53" y="232"/>
                      <a:pt x="54" y="262"/>
                      <a:pt x="58" y="271"/>
                    </a:cubicBezTo>
                    <a:cubicBezTo>
                      <a:pt x="39" y="273"/>
                      <a:pt x="43" y="307"/>
                      <a:pt x="51" y="312"/>
                    </a:cubicBezTo>
                    <a:cubicBezTo>
                      <a:pt x="32" y="322"/>
                      <a:pt x="36" y="344"/>
                      <a:pt x="45" y="354"/>
                    </a:cubicBezTo>
                    <a:cubicBezTo>
                      <a:pt x="30" y="365"/>
                      <a:pt x="34" y="387"/>
                      <a:pt x="41" y="399"/>
                    </a:cubicBezTo>
                    <a:cubicBezTo>
                      <a:pt x="32" y="417"/>
                      <a:pt x="28" y="434"/>
                      <a:pt x="38" y="446"/>
                    </a:cubicBezTo>
                    <a:cubicBezTo>
                      <a:pt x="26" y="451"/>
                      <a:pt x="23" y="483"/>
                      <a:pt x="34" y="492"/>
                    </a:cubicBezTo>
                    <a:cubicBezTo>
                      <a:pt x="23" y="504"/>
                      <a:pt x="21" y="524"/>
                      <a:pt x="30" y="536"/>
                    </a:cubicBezTo>
                    <a:cubicBezTo>
                      <a:pt x="25" y="544"/>
                      <a:pt x="21" y="560"/>
                      <a:pt x="26" y="571"/>
                    </a:cubicBezTo>
                    <a:cubicBezTo>
                      <a:pt x="19" y="581"/>
                      <a:pt x="20" y="600"/>
                      <a:pt x="24" y="605"/>
                    </a:cubicBezTo>
                    <a:cubicBezTo>
                      <a:pt x="15" y="613"/>
                      <a:pt x="13" y="637"/>
                      <a:pt x="21" y="648"/>
                    </a:cubicBezTo>
                    <a:cubicBezTo>
                      <a:pt x="7" y="654"/>
                      <a:pt x="0" y="694"/>
                      <a:pt x="36" y="699"/>
                    </a:cubicBezTo>
                    <a:cubicBezTo>
                      <a:pt x="71" y="705"/>
                      <a:pt x="70" y="672"/>
                      <a:pt x="67" y="657"/>
                    </a:cubicBezTo>
                    <a:cubicBezTo>
                      <a:pt x="78" y="645"/>
                      <a:pt x="81" y="620"/>
                      <a:pt x="73" y="609"/>
                    </a:cubicBezTo>
                    <a:cubicBezTo>
                      <a:pt x="79" y="605"/>
                      <a:pt x="86" y="586"/>
                      <a:pt x="75" y="575"/>
                    </a:cubicBezTo>
                    <a:cubicBezTo>
                      <a:pt x="84" y="569"/>
                      <a:pt x="82" y="543"/>
                      <a:pt x="77" y="539"/>
                    </a:cubicBezTo>
                    <a:cubicBezTo>
                      <a:pt x="84" y="530"/>
                      <a:pt x="92" y="509"/>
                      <a:pt x="83" y="496"/>
                    </a:cubicBezTo>
                    <a:cubicBezTo>
                      <a:pt x="92" y="487"/>
                      <a:pt x="92" y="466"/>
                      <a:pt x="83" y="451"/>
                    </a:cubicBezTo>
                    <a:cubicBezTo>
                      <a:pt x="94" y="442"/>
                      <a:pt x="98" y="421"/>
                      <a:pt x="86" y="402"/>
                    </a:cubicBezTo>
                    <a:cubicBezTo>
                      <a:pt x="98" y="393"/>
                      <a:pt x="99" y="370"/>
                      <a:pt x="92" y="359"/>
                    </a:cubicBezTo>
                    <a:cubicBezTo>
                      <a:pt x="101" y="357"/>
                      <a:pt x="107" y="327"/>
                      <a:pt x="98" y="316"/>
                    </a:cubicBezTo>
                    <a:cubicBezTo>
                      <a:pt x="105" y="310"/>
                      <a:pt x="113" y="294"/>
                      <a:pt x="107" y="279"/>
                    </a:cubicBezTo>
                    <a:cubicBezTo>
                      <a:pt x="116" y="277"/>
                      <a:pt x="126" y="243"/>
                      <a:pt x="116" y="235"/>
                    </a:cubicBezTo>
                    <a:cubicBezTo>
                      <a:pt x="124" y="230"/>
                      <a:pt x="131" y="218"/>
                      <a:pt x="126" y="196"/>
                    </a:cubicBezTo>
                    <a:cubicBezTo>
                      <a:pt x="133" y="190"/>
                      <a:pt x="144" y="173"/>
                      <a:pt x="141" y="160"/>
                    </a:cubicBezTo>
                    <a:cubicBezTo>
                      <a:pt x="152" y="155"/>
                      <a:pt x="163" y="142"/>
                      <a:pt x="156" y="125"/>
                    </a:cubicBezTo>
                    <a:cubicBezTo>
                      <a:pt x="171" y="123"/>
                      <a:pt x="180" y="113"/>
                      <a:pt x="178" y="100"/>
                    </a:cubicBezTo>
                    <a:cubicBezTo>
                      <a:pt x="188" y="106"/>
                      <a:pt x="201" y="95"/>
                      <a:pt x="205" y="81"/>
                    </a:cubicBezTo>
                    <a:cubicBezTo>
                      <a:pt x="210" y="89"/>
                      <a:pt x="236" y="70"/>
                      <a:pt x="236" y="59"/>
                    </a:cubicBezTo>
                    <a:cubicBezTo>
                      <a:pt x="247" y="65"/>
                      <a:pt x="259" y="66"/>
                      <a:pt x="268" y="63"/>
                    </a:cubicBezTo>
                    <a:lnTo>
                      <a:pt x="268" y="6"/>
                    </a:ln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6" name="Freeform 21">
                <a:extLst>
                  <a:ext uri="{FF2B5EF4-FFF2-40B4-BE49-F238E27FC236}">
                    <a16:creationId xmlns:a16="http://schemas.microsoft.com/office/drawing/2014/main" id="{E56B40E3-C571-4B26-A62E-9B73D2204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882"/>
                <a:ext cx="918" cy="3043"/>
              </a:xfrm>
              <a:custGeom>
                <a:avLst/>
                <a:gdLst>
                  <a:gd name="T0" fmla="*/ 2401 w 551"/>
                  <a:gd name="T1" fmla="*/ 0 h 1835"/>
                  <a:gd name="T2" fmla="*/ 2346 w 551"/>
                  <a:gd name="T3" fmla="*/ 76 h 1835"/>
                  <a:gd name="T4" fmla="*/ 2306 w 551"/>
                  <a:gd name="T5" fmla="*/ 99 h 1835"/>
                  <a:gd name="T6" fmla="*/ 2293 w 551"/>
                  <a:gd name="T7" fmla="*/ 104 h 1835"/>
                  <a:gd name="T8" fmla="*/ 2276 w 551"/>
                  <a:gd name="T9" fmla="*/ 109 h 1835"/>
                  <a:gd name="T10" fmla="*/ 2266 w 551"/>
                  <a:gd name="T11" fmla="*/ 109 h 1835"/>
                  <a:gd name="T12" fmla="*/ 2258 w 551"/>
                  <a:gd name="T13" fmla="*/ 99 h 1835"/>
                  <a:gd name="T14" fmla="*/ 2029 w 551"/>
                  <a:gd name="T15" fmla="*/ 300 h 1835"/>
                  <a:gd name="T16" fmla="*/ 1891 w 551"/>
                  <a:gd name="T17" fmla="*/ 624 h 1835"/>
                  <a:gd name="T18" fmla="*/ 1804 w 551"/>
                  <a:gd name="T19" fmla="*/ 1003 h 1835"/>
                  <a:gd name="T20" fmla="*/ 1734 w 551"/>
                  <a:gd name="T21" fmla="*/ 1366 h 1835"/>
                  <a:gd name="T22" fmla="*/ 1693 w 551"/>
                  <a:gd name="T23" fmla="*/ 1788 h 1835"/>
                  <a:gd name="T24" fmla="*/ 1666 w 551"/>
                  <a:gd name="T25" fmla="*/ 2189 h 1835"/>
                  <a:gd name="T26" fmla="*/ 1646 w 551"/>
                  <a:gd name="T27" fmla="*/ 2507 h 1835"/>
                  <a:gd name="T28" fmla="*/ 1474 w 551"/>
                  <a:gd name="T29" fmla="*/ 2917 h 1835"/>
                  <a:gd name="T30" fmla="*/ 1438 w 551"/>
                  <a:gd name="T31" fmla="*/ 2909 h 1835"/>
                  <a:gd name="T32" fmla="*/ 1416 w 551"/>
                  <a:gd name="T33" fmla="*/ 2902 h 1835"/>
                  <a:gd name="T34" fmla="*/ 1396 w 551"/>
                  <a:gd name="T35" fmla="*/ 2890 h 1835"/>
                  <a:gd name="T36" fmla="*/ 1383 w 551"/>
                  <a:gd name="T37" fmla="*/ 2877 h 1835"/>
                  <a:gd name="T38" fmla="*/ 1375 w 551"/>
                  <a:gd name="T39" fmla="*/ 3338 h 1835"/>
                  <a:gd name="T40" fmla="*/ 1230 w 551"/>
                  <a:gd name="T41" fmla="*/ 3836 h 1835"/>
                  <a:gd name="T42" fmla="*/ 1110 w 551"/>
                  <a:gd name="T43" fmla="*/ 4383 h 1835"/>
                  <a:gd name="T44" fmla="*/ 1005 w 551"/>
                  <a:gd name="T45" fmla="*/ 4962 h 1835"/>
                  <a:gd name="T46" fmla="*/ 901 w 551"/>
                  <a:gd name="T47" fmla="*/ 5590 h 1835"/>
                  <a:gd name="T48" fmla="*/ 868 w 551"/>
                  <a:gd name="T49" fmla="*/ 6132 h 1835"/>
                  <a:gd name="T50" fmla="*/ 818 w 551"/>
                  <a:gd name="T51" fmla="*/ 6741 h 1835"/>
                  <a:gd name="T52" fmla="*/ 818 w 551"/>
                  <a:gd name="T53" fmla="*/ 7356 h 1835"/>
                  <a:gd name="T54" fmla="*/ 818 w 551"/>
                  <a:gd name="T55" fmla="*/ 7945 h 1835"/>
                  <a:gd name="T56" fmla="*/ 700 w 551"/>
                  <a:gd name="T57" fmla="*/ 7557 h 1835"/>
                  <a:gd name="T58" fmla="*/ 708 w 551"/>
                  <a:gd name="T59" fmla="*/ 7026 h 1835"/>
                  <a:gd name="T60" fmla="*/ 721 w 551"/>
                  <a:gd name="T61" fmla="*/ 6471 h 1835"/>
                  <a:gd name="T62" fmla="*/ 768 w 551"/>
                  <a:gd name="T63" fmla="*/ 5778 h 1835"/>
                  <a:gd name="T64" fmla="*/ 810 w 551"/>
                  <a:gd name="T65" fmla="*/ 5230 h 1835"/>
                  <a:gd name="T66" fmla="*/ 860 w 551"/>
                  <a:gd name="T67" fmla="*/ 4662 h 1835"/>
                  <a:gd name="T68" fmla="*/ 935 w 551"/>
                  <a:gd name="T69" fmla="*/ 4081 h 1835"/>
                  <a:gd name="T70" fmla="*/ 958 w 551"/>
                  <a:gd name="T71" fmla="*/ 3506 h 1835"/>
                  <a:gd name="T72" fmla="*/ 901 w 551"/>
                  <a:gd name="T73" fmla="*/ 2902 h 1835"/>
                  <a:gd name="T74" fmla="*/ 703 w 551"/>
                  <a:gd name="T75" fmla="*/ 2791 h 1835"/>
                  <a:gd name="T76" fmla="*/ 625 w 551"/>
                  <a:gd name="T77" fmla="*/ 2461 h 1835"/>
                  <a:gd name="T78" fmla="*/ 541 w 551"/>
                  <a:gd name="T79" fmla="*/ 2113 h 1835"/>
                  <a:gd name="T80" fmla="*/ 471 w 551"/>
                  <a:gd name="T81" fmla="*/ 1733 h 1835"/>
                  <a:gd name="T82" fmla="*/ 453 w 551"/>
                  <a:gd name="T83" fmla="*/ 1408 h 1835"/>
                  <a:gd name="T84" fmla="*/ 486 w 551"/>
                  <a:gd name="T85" fmla="*/ 1040 h 1835"/>
                  <a:gd name="T86" fmla="*/ 505 w 551"/>
                  <a:gd name="T87" fmla="*/ 740 h 1835"/>
                  <a:gd name="T88" fmla="*/ 500 w 551"/>
                  <a:gd name="T89" fmla="*/ 493 h 1835"/>
                  <a:gd name="T90" fmla="*/ 355 w 551"/>
                  <a:gd name="T91" fmla="*/ 310 h 1835"/>
                  <a:gd name="T92" fmla="*/ 133 w 551"/>
                  <a:gd name="T93" fmla="*/ 222 h 1835"/>
                  <a:gd name="T94" fmla="*/ 0 w 551"/>
                  <a:gd name="T95" fmla="*/ 181 h 1835"/>
                  <a:gd name="T96" fmla="*/ 50 w 551"/>
                  <a:gd name="T97" fmla="*/ 479 h 1835"/>
                  <a:gd name="T98" fmla="*/ 355 w 551"/>
                  <a:gd name="T99" fmla="*/ 2307 h 1835"/>
                  <a:gd name="T100" fmla="*/ 578 w 551"/>
                  <a:gd name="T101" fmla="*/ 3575 h 1835"/>
                  <a:gd name="T102" fmla="*/ 466 w 551"/>
                  <a:gd name="T103" fmla="*/ 5204 h 1835"/>
                  <a:gd name="T104" fmla="*/ 855 w 551"/>
                  <a:gd name="T105" fmla="*/ 8355 h 1835"/>
                  <a:gd name="T106" fmla="*/ 1230 w 551"/>
                  <a:gd name="T107" fmla="*/ 5486 h 1835"/>
                  <a:gd name="T108" fmla="*/ 2306 w 551"/>
                  <a:gd name="T109" fmla="*/ 393 h 1835"/>
                  <a:gd name="T110" fmla="*/ 2547 w 551"/>
                  <a:gd name="T111" fmla="*/ 20 h 1835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551" h="1835">
                    <a:moveTo>
                      <a:pt x="551" y="4"/>
                    </a:moveTo>
                    <a:cubicBezTo>
                      <a:pt x="542" y="7"/>
                      <a:pt x="530" y="6"/>
                      <a:pt x="519" y="0"/>
                    </a:cubicBezTo>
                    <a:cubicBezTo>
                      <a:pt x="519" y="3"/>
                      <a:pt x="517" y="7"/>
                      <a:pt x="514" y="11"/>
                    </a:cubicBezTo>
                    <a:cubicBezTo>
                      <a:pt x="512" y="13"/>
                      <a:pt x="510" y="15"/>
                      <a:pt x="507" y="17"/>
                    </a:cubicBezTo>
                    <a:cubicBezTo>
                      <a:pt x="507" y="17"/>
                      <a:pt x="507" y="17"/>
                      <a:pt x="507" y="17"/>
                    </a:cubicBezTo>
                    <a:cubicBezTo>
                      <a:pt x="504" y="19"/>
                      <a:pt x="502" y="21"/>
                      <a:pt x="499" y="22"/>
                    </a:cubicBezTo>
                    <a:cubicBezTo>
                      <a:pt x="499" y="22"/>
                      <a:pt x="499" y="22"/>
                      <a:pt x="499" y="22"/>
                    </a:cubicBezTo>
                    <a:cubicBezTo>
                      <a:pt x="498" y="23"/>
                      <a:pt x="497" y="23"/>
                      <a:pt x="496" y="23"/>
                    </a:cubicBezTo>
                    <a:cubicBezTo>
                      <a:pt x="496" y="23"/>
                      <a:pt x="496" y="23"/>
                      <a:pt x="495" y="24"/>
                    </a:cubicBezTo>
                    <a:cubicBezTo>
                      <a:pt x="494" y="24"/>
                      <a:pt x="493" y="24"/>
                      <a:pt x="492" y="24"/>
                    </a:cubicBezTo>
                    <a:cubicBezTo>
                      <a:pt x="492" y="24"/>
                      <a:pt x="492" y="24"/>
                      <a:pt x="492" y="24"/>
                    </a:cubicBezTo>
                    <a:cubicBezTo>
                      <a:pt x="491" y="24"/>
                      <a:pt x="490" y="24"/>
                      <a:pt x="490" y="24"/>
                    </a:cubicBezTo>
                    <a:cubicBezTo>
                      <a:pt x="490" y="24"/>
                      <a:pt x="489" y="24"/>
                      <a:pt x="489" y="24"/>
                    </a:cubicBezTo>
                    <a:cubicBezTo>
                      <a:pt x="489" y="23"/>
                      <a:pt x="488" y="23"/>
                      <a:pt x="488" y="22"/>
                    </a:cubicBezTo>
                    <a:cubicBezTo>
                      <a:pt x="484" y="36"/>
                      <a:pt x="471" y="47"/>
                      <a:pt x="461" y="41"/>
                    </a:cubicBezTo>
                    <a:cubicBezTo>
                      <a:pt x="463" y="54"/>
                      <a:pt x="454" y="64"/>
                      <a:pt x="439" y="66"/>
                    </a:cubicBezTo>
                    <a:cubicBezTo>
                      <a:pt x="446" y="83"/>
                      <a:pt x="435" y="96"/>
                      <a:pt x="424" y="101"/>
                    </a:cubicBezTo>
                    <a:cubicBezTo>
                      <a:pt x="427" y="114"/>
                      <a:pt x="416" y="131"/>
                      <a:pt x="409" y="137"/>
                    </a:cubicBezTo>
                    <a:cubicBezTo>
                      <a:pt x="414" y="159"/>
                      <a:pt x="407" y="171"/>
                      <a:pt x="399" y="176"/>
                    </a:cubicBezTo>
                    <a:cubicBezTo>
                      <a:pt x="409" y="184"/>
                      <a:pt x="399" y="218"/>
                      <a:pt x="390" y="220"/>
                    </a:cubicBezTo>
                    <a:cubicBezTo>
                      <a:pt x="396" y="235"/>
                      <a:pt x="388" y="251"/>
                      <a:pt x="381" y="257"/>
                    </a:cubicBezTo>
                    <a:cubicBezTo>
                      <a:pt x="390" y="268"/>
                      <a:pt x="384" y="298"/>
                      <a:pt x="375" y="300"/>
                    </a:cubicBezTo>
                    <a:cubicBezTo>
                      <a:pt x="382" y="311"/>
                      <a:pt x="381" y="334"/>
                      <a:pt x="369" y="343"/>
                    </a:cubicBezTo>
                    <a:cubicBezTo>
                      <a:pt x="381" y="362"/>
                      <a:pt x="377" y="383"/>
                      <a:pt x="366" y="392"/>
                    </a:cubicBezTo>
                    <a:cubicBezTo>
                      <a:pt x="375" y="407"/>
                      <a:pt x="375" y="428"/>
                      <a:pt x="366" y="437"/>
                    </a:cubicBezTo>
                    <a:cubicBezTo>
                      <a:pt x="375" y="450"/>
                      <a:pt x="367" y="471"/>
                      <a:pt x="360" y="480"/>
                    </a:cubicBezTo>
                    <a:cubicBezTo>
                      <a:pt x="365" y="484"/>
                      <a:pt x="367" y="510"/>
                      <a:pt x="358" y="516"/>
                    </a:cubicBezTo>
                    <a:cubicBezTo>
                      <a:pt x="369" y="527"/>
                      <a:pt x="362" y="546"/>
                      <a:pt x="356" y="550"/>
                    </a:cubicBezTo>
                    <a:cubicBezTo>
                      <a:pt x="364" y="561"/>
                      <a:pt x="361" y="586"/>
                      <a:pt x="350" y="598"/>
                    </a:cubicBezTo>
                    <a:cubicBezTo>
                      <a:pt x="353" y="613"/>
                      <a:pt x="354" y="646"/>
                      <a:pt x="319" y="640"/>
                    </a:cubicBezTo>
                    <a:cubicBezTo>
                      <a:pt x="316" y="640"/>
                      <a:pt x="314" y="640"/>
                      <a:pt x="312" y="639"/>
                    </a:cubicBezTo>
                    <a:cubicBezTo>
                      <a:pt x="312" y="639"/>
                      <a:pt x="312" y="639"/>
                      <a:pt x="311" y="638"/>
                    </a:cubicBezTo>
                    <a:cubicBezTo>
                      <a:pt x="310" y="638"/>
                      <a:pt x="308" y="637"/>
                      <a:pt x="307" y="637"/>
                    </a:cubicBezTo>
                    <a:cubicBezTo>
                      <a:pt x="307" y="637"/>
                      <a:pt x="306" y="636"/>
                      <a:pt x="306" y="636"/>
                    </a:cubicBezTo>
                    <a:cubicBezTo>
                      <a:pt x="305" y="635"/>
                      <a:pt x="304" y="635"/>
                      <a:pt x="302" y="634"/>
                    </a:cubicBezTo>
                    <a:cubicBezTo>
                      <a:pt x="302" y="634"/>
                      <a:pt x="302" y="634"/>
                      <a:pt x="302" y="634"/>
                    </a:cubicBezTo>
                    <a:cubicBezTo>
                      <a:pt x="301" y="632"/>
                      <a:pt x="300" y="631"/>
                      <a:pt x="299" y="630"/>
                    </a:cubicBezTo>
                    <a:cubicBezTo>
                      <a:pt x="299" y="631"/>
                      <a:pt x="299" y="631"/>
                      <a:pt x="299" y="631"/>
                    </a:cubicBezTo>
                    <a:cubicBezTo>
                      <a:pt x="296" y="641"/>
                      <a:pt x="300" y="658"/>
                      <a:pt x="307" y="672"/>
                    </a:cubicBezTo>
                    <a:cubicBezTo>
                      <a:pt x="299" y="678"/>
                      <a:pt x="284" y="718"/>
                      <a:pt x="297" y="732"/>
                    </a:cubicBezTo>
                    <a:cubicBezTo>
                      <a:pt x="287" y="737"/>
                      <a:pt x="282" y="774"/>
                      <a:pt x="285" y="789"/>
                    </a:cubicBezTo>
                    <a:cubicBezTo>
                      <a:pt x="278" y="793"/>
                      <a:pt x="267" y="814"/>
                      <a:pt x="266" y="841"/>
                    </a:cubicBezTo>
                    <a:cubicBezTo>
                      <a:pt x="257" y="860"/>
                      <a:pt x="249" y="900"/>
                      <a:pt x="252" y="907"/>
                    </a:cubicBezTo>
                    <a:cubicBezTo>
                      <a:pt x="244" y="916"/>
                      <a:pt x="234" y="946"/>
                      <a:pt x="240" y="961"/>
                    </a:cubicBezTo>
                    <a:cubicBezTo>
                      <a:pt x="230" y="967"/>
                      <a:pt x="226" y="1007"/>
                      <a:pt x="230" y="1025"/>
                    </a:cubicBezTo>
                    <a:cubicBezTo>
                      <a:pt x="217" y="1033"/>
                      <a:pt x="214" y="1067"/>
                      <a:pt x="217" y="1088"/>
                    </a:cubicBezTo>
                    <a:cubicBezTo>
                      <a:pt x="205" y="1102"/>
                      <a:pt x="210" y="1146"/>
                      <a:pt x="212" y="1165"/>
                    </a:cubicBezTo>
                    <a:cubicBezTo>
                      <a:pt x="205" y="1172"/>
                      <a:pt x="190" y="1206"/>
                      <a:pt x="195" y="1226"/>
                    </a:cubicBezTo>
                    <a:cubicBezTo>
                      <a:pt x="188" y="1237"/>
                      <a:pt x="187" y="1270"/>
                      <a:pt x="192" y="1284"/>
                    </a:cubicBezTo>
                    <a:cubicBezTo>
                      <a:pt x="187" y="1293"/>
                      <a:pt x="183" y="1337"/>
                      <a:pt x="188" y="1345"/>
                    </a:cubicBezTo>
                    <a:cubicBezTo>
                      <a:pt x="179" y="1357"/>
                      <a:pt x="196" y="1395"/>
                      <a:pt x="200" y="1409"/>
                    </a:cubicBezTo>
                    <a:cubicBezTo>
                      <a:pt x="192" y="1416"/>
                      <a:pt x="169" y="1466"/>
                      <a:pt x="177" y="1478"/>
                    </a:cubicBezTo>
                    <a:cubicBezTo>
                      <a:pt x="174" y="1491"/>
                      <a:pt x="166" y="1540"/>
                      <a:pt x="176" y="1545"/>
                    </a:cubicBezTo>
                    <a:cubicBezTo>
                      <a:pt x="171" y="1555"/>
                      <a:pt x="172" y="1603"/>
                      <a:pt x="177" y="1613"/>
                    </a:cubicBezTo>
                    <a:cubicBezTo>
                      <a:pt x="172" y="1620"/>
                      <a:pt x="185" y="1682"/>
                      <a:pt x="197" y="1687"/>
                    </a:cubicBezTo>
                    <a:cubicBezTo>
                      <a:pt x="182" y="1698"/>
                      <a:pt x="177" y="1727"/>
                      <a:pt x="177" y="1742"/>
                    </a:cubicBezTo>
                    <a:cubicBezTo>
                      <a:pt x="175" y="1732"/>
                      <a:pt x="160" y="1717"/>
                      <a:pt x="150" y="1714"/>
                    </a:cubicBezTo>
                    <a:cubicBezTo>
                      <a:pt x="157" y="1697"/>
                      <a:pt x="151" y="1657"/>
                      <a:pt x="151" y="1657"/>
                    </a:cubicBezTo>
                    <a:cubicBezTo>
                      <a:pt x="153" y="1647"/>
                      <a:pt x="163" y="1620"/>
                      <a:pt x="156" y="1605"/>
                    </a:cubicBezTo>
                    <a:cubicBezTo>
                      <a:pt x="161" y="1595"/>
                      <a:pt x="158" y="1559"/>
                      <a:pt x="153" y="1541"/>
                    </a:cubicBezTo>
                    <a:cubicBezTo>
                      <a:pt x="161" y="1529"/>
                      <a:pt x="160" y="1495"/>
                      <a:pt x="152" y="1478"/>
                    </a:cubicBezTo>
                    <a:cubicBezTo>
                      <a:pt x="160" y="1470"/>
                      <a:pt x="163" y="1429"/>
                      <a:pt x="156" y="1419"/>
                    </a:cubicBezTo>
                    <a:cubicBezTo>
                      <a:pt x="163" y="1406"/>
                      <a:pt x="162" y="1361"/>
                      <a:pt x="152" y="1346"/>
                    </a:cubicBezTo>
                    <a:cubicBezTo>
                      <a:pt x="160" y="1341"/>
                      <a:pt x="178" y="1277"/>
                      <a:pt x="166" y="1267"/>
                    </a:cubicBezTo>
                    <a:cubicBezTo>
                      <a:pt x="173" y="1257"/>
                      <a:pt x="180" y="1225"/>
                      <a:pt x="169" y="1205"/>
                    </a:cubicBezTo>
                    <a:cubicBezTo>
                      <a:pt x="181" y="1200"/>
                      <a:pt x="180" y="1165"/>
                      <a:pt x="175" y="1147"/>
                    </a:cubicBezTo>
                    <a:cubicBezTo>
                      <a:pt x="187" y="1140"/>
                      <a:pt x="189" y="1086"/>
                      <a:pt x="181" y="1081"/>
                    </a:cubicBezTo>
                    <a:cubicBezTo>
                      <a:pt x="186" y="1071"/>
                      <a:pt x="196" y="1047"/>
                      <a:pt x="186" y="1022"/>
                    </a:cubicBezTo>
                    <a:cubicBezTo>
                      <a:pt x="196" y="1015"/>
                      <a:pt x="200" y="963"/>
                      <a:pt x="195" y="951"/>
                    </a:cubicBezTo>
                    <a:cubicBezTo>
                      <a:pt x="202" y="941"/>
                      <a:pt x="210" y="912"/>
                      <a:pt x="202" y="895"/>
                    </a:cubicBezTo>
                    <a:cubicBezTo>
                      <a:pt x="210" y="885"/>
                      <a:pt x="214" y="852"/>
                      <a:pt x="206" y="834"/>
                    </a:cubicBezTo>
                    <a:cubicBezTo>
                      <a:pt x="217" y="813"/>
                      <a:pt x="210" y="782"/>
                      <a:pt x="207" y="769"/>
                    </a:cubicBezTo>
                    <a:cubicBezTo>
                      <a:pt x="212" y="762"/>
                      <a:pt x="210" y="718"/>
                      <a:pt x="200" y="701"/>
                    </a:cubicBezTo>
                    <a:cubicBezTo>
                      <a:pt x="205" y="691"/>
                      <a:pt x="205" y="658"/>
                      <a:pt x="195" y="636"/>
                    </a:cubicBezTo>
                    <a:cubicBezTo>
                      <a:pt x="187" y="642"/>
                      <a:pt x="174" y="653"/>
                      <a:pt x="163" y="645"/>
                    </a:cubicBezTo>
                    <a:cubicBezTo>
                      <a:pt x="150" y="640"/>
                      <a:pt x="144" y="627"/>
                      <a:pt x="152" y="612"/>
                    </a:cubicBezTo>
                    <a:cubicBezTo>
                      <a:pt x="137" y="604"/>
                      <a:pt x="135" y="588"/>
                      <a:pt x="142" y="575"/>
                    </a:cubicBezTo>
                    <a:cubicBezTo>
                      <a:pt x="130" y="573"/>
                      <a:pt x="127" y="555"/>
                      <a:pt x="135" y="540"/>
                    </a:cubicBezTo>
                    <a:cubicBezTo>
                      <a:pt x="125" y="538"/>
                      <a:pt x="120" y="525"/>
                      <a:pt x="125" y="503"/>
                    </a:cubicBezTo>
                    <a:cubicBezTo>
                      <a:pt x="112" y="500"/>
                      <a:pt x="112" y="480"/>
                      <a:pt x="117" y="463"/>
                    </a:cubicBezTo>
                    <a:cubicBezTo>
                      <a:pt x="104" y="458"/>
                      <a:pt x="102" y="436"/>
                      <a:pt x="107" y="420"/>
                    </a:cubicBezTo>
                    <a:cubicBezTo>
                      <a:pt x="97" y="413"/>
                      <a:pt x="90" y="400"/>
                      <a:pt x="102" y="380"/>
                    </a:cubicBezTo>
                    <a:cubicBezTo>
                      <a:pt x="95" y="378"/>
                      <a:pt x="87" y="362"/>
                      <a:pt x="97" y="345"/>
                    </a:cubicBezTo>
                    <a:cubicBezTo>
                      <a:pt x="97" y="345"/>
                      <a:pt x="86" y="329"/>
                      <a:pt x="98" y="309"/>
                    </a:cubicBezTo>
                    <a:cubicBezTo>
                      <a:pt x="94" y="292"/>
                      <a:pt x="90" y="281"/>
                      <a:pt x="105" y="264"/>
                    </a:cubicBezTo>
                    <a:cubicBezTo>
                      <a:pt x="95" y="259"/>
                      <a:pt x="96" y="240"/>
                      <a:pt x="105" y="228"/>
                    </a:cubicBezTo>
                    <a:cubicBezTo>
                      <a:pt x="101" y="224"/>
                      <a:pt x="95" y="205"/>
                      <a:pt x="107" y="199"/>
                    </a:cubicBezTo>
                    <a:cubicBezTo>
                      <a:pt x="101" y="191"/>
                      <a:pt x="97" y="166"/>
                      <a:pt x="109" y="162"/>
                    </a:cubicBezTo>
                    <a:cubicBezTo>
                      <a:pt x="99" y="157"/>
                      <a:pt x="102" y="136"/>
                      <a:pt x="108" y="134"/>
                    </a:cubicBezTo>
                    <a:cubicBezTo>
                      <a:pt x="101" y="130"/>
                      <a:pt x="104" y="113"/>
                      <a:pt x="108" y="108"/>
                    </a:cubicBezTo>
                    <a:cubicBezTo>
                      <a:pt x="101" y="103"/>
                      <a:pt x="96" y="92"/>
                      <a:pt x="98" y="87"/>
                    </a:cubicBezTo>
                    <a:cubicBezTo>
                      <a:pt x="93" y="88"/>
                      <a:pt x="74" y="76"/>
                      <a:pt x="77" y="68"/>
                    </a:cubicBezTo>
                    <a:cubicBezTo>
                      <a:pt x="70" y="71"/>
                      <a:pt x="55" y="69"/>
                      <a:pt x="56" y="63"/>
                    </a:cubicBezTo>
                    <a:cubicBezTo>
                      <a:pt x="44" y="68"/>
                      <a:pt x="31" y="61"/>
                      <a:pt x="29" y="49"/>
                    </a:cubicBezTo>
                    <a:cubicBezTo>
                      <a:pt x="19" y="56"/>
                      <a:pt x="9" y="59"/>
                      <a:pt x="1" y="44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3" y="105"/>
                      <a:pt x="7" y="105"/>
                      <a:pt x="11" y="105"/>
                    </a:cubicBezTo>
                    <a:cubicBezTo>
                      <a:pt x="41" y="105"/>
                      <a:pt x="77" y="126"/>
                      <a:pt x="61" y="242"/>
                    </a:cubicBezTo>
                    <a:cubicBezTo>
                      <a:pt x="44" y="358"/>
                      <a:pt x="63" y="425"/>
                      <a:pt x="77" y="506"/>
                    </a:cubicBezTo>
                    <a:cubicBezTo>
                      <a:pt x="83" y="546"/>
                      <a:pt x="95" y="602"/>
                      <a:pt x="106" y="654"/>
                    </a:cubicBezTo>
                    <a:cubicBezTo>
                      <a:pt x="116" y="707"/>
                      <a:pt x="125" y="756"/>
                      <a:pt x="125" y="784"/>
                    </a:cubicBezTo>
                    <a:cubicBezTo>
                      <a:pt x="125" y="841"/>
                      <a:pt x="120" y="903"/>
                      <a:pt x="118" y="929"/>
                    </a:cubicBezTo>
                    <a:cubicBezTo>
                      <a:pt x="110" y="987"/>
                      <a:pt x="108" y="1081"/>
                      <a:pt x="101" y="1141"/>
                    </a:cubicBezTo>
                    <a:cubicBezTo>
                      <a:pt x="93" y="1201"/>
                      <a:pt x="75" y="1558"/>
                      <a:pt x="82" y="1670"/>
                    </a:cubicBezTo>
                    <a:cubicBezTo>
                      <a:pt x="90" y="1783"/>
                      <a:pt x="142" y="1835"/>
                      <a:pt x="185" y="1832"/>
                    </a:cubicBezTo>
                    <a:cubicBezTo>
                      <a:pt x="245" y="1827"/>
                      <a:pt x="253" y="1702"/>
                      <a:pt x="247" y="1625"/>
                    </a:cubicBezTo>
                    <a:cubicBezTo>
                      <a:pt x="242" y="1548"/>
                      <a:pt x="259" y="1319"/>
                      <a:pt x="266" y="1203"/>
                    </a:cubicBezTo>
                    <a:cubicBezTo>
                      <a:pt x="272" y="1118"/>
                      <a:pt x="328" y="929"/>
                      <a:pt x="367" y="787"/>
                    </a:cubicBezTo>
                    <a:cubicBezTo>
                      <a:pt x="416" y="611"/>
                      <a:pt x="408" y="167"/>
                      <a:pt x="499" y="86"/>
                    </a:cubicBezTo>
                    <a:cubicBezTo>
                      <a:pt x="518" y="69"/>
                      <a:pt x="541" y="56"/>
                      <a:pt x="551" y="51"/>
                    </a:cubicBezTo>
                    <a:lnTo>
                      <a:pt x="551" y="4"/>
                    </a:lnTo>
                    <a:close/>
                  </a:path>
                </a:pathLst>
              </a:custGeom>
              <a:solidFill>
                <a:srgbClr val="F5E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7" name="Freeform 22">
                <a:extLst>
                  <a:ext uri="{FF2B5EF4-FFF2-40B4-BE49-F238E27FC236}">
                    <a16:creationId xmlns:a16="http://schemas.microsoft.com/office/drawing/2014/main" id="{730CDD06-CAA4-415D-9079-E5FCBB0603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5" y="882"/>
                <a:ext cx="918" cy="3043"/>
              </a:xfrm>
              <a:custGeom>
                <a:avLst/>
                <a:gdLst>
                  <a:gd name="T0" fmla="*/ 2346 w 551"/>
                  <a:gd name="T1" fmla="*/ 76 h 1835"/>
                  <a:gd name="T2" fmla="*/ 2266 w 551"/>
                  <a:gd name="T3" fmla="*/ 109 h 1835"/>
                  <a:gd name="T4" fmla="*/ 2029 w 551"/>
                  <a:gd name="T5" fmla="*/ 300 h 1835"/>
                  <a:gd name="T6" fmla="*/ 1743 w 551"/>
                  <a:gd name="T7" fmla="*/ 1395 h 1835"/>
                  <a:gd name="T8" fmla="*/ 1654 w 551"/>
                  <a:gd name="T9" fmla="*/ 2355 h 1835"/>
                  <a:gd name="T10" fmla="*/ 1416 w 551"/>
                  <a:gd name="T11" fmla="*/ 2902 h 1835"/>
                  <a:gd name="T12" fmla="*/ 1318 w 551"/>
                  <a:gd name="T13" fmla="*/ 3597 h 1835"/>
                  <a:gd name="T14" fmla="*/ 901 w 551"/>
                  <a:gd name="T15" fmla="*/ 5590 h 1835"/>
                  <a:gd name="T16" fmla="*/ 910 w 551"/>
                  <a:gd name="T17" fmla="*/ 7695 h 1835"/>
                  <a:gd name="T18" fmla="*/ 721 w 551"/>
                  <a:gd name="T19" fmla="*/ 6471 h 1835"/>
                  <a:gd name="T20" fmla="*/ 901 w 551"/>
                  <a:gd name="T21" fmla="*/ 4336 h 1835"/>
                  <a:gd name="T22" fmla="*/ 703 w 551"/>
                  <a:gd name="T23" fmla="*/ 2791 h 1835"/>
                  <a:gd name="T24" fmla="*/ 450 w 551"/>
                  <a:gd name="T25" fmla="*/ 1574 h 1835"/>
                  <a:gd name="T26" fmla="*/ 500 w 551"/>
                  <a:gd name="T27" fmla="*/ 493 h 1835"/>
                  <a:gd name="T28" fmla="*/ 0 w 551"/>
                  <a:gd name="T29" fmla="*/ 479 h 1835"/>
                  <a:gd name="T30" fmla="*/ 466 w 551"/>
                  <a:gd name="T31" fmla="*/ 5204 h 1835"/>
                  <a:gd name="T32" fmla="*/ 1988 w 551"/>
                  <a:gd name="T33" fmla="*/ 459 h 1835"/>
                  <a:gd name="T34" fmla="*/ 1833 w 551"/>
                  <a:gd name="T35" fmla="*/ 1003 h 1835"/>
                  <a:gd name="T36" fmla="*/ 1188 w 551"/>
                  <a:gd name="T37" fmla="*/ 5720 h 1835"/>
                  <a:gd name="T38" fmla="*/ 495 w 551"/>
                  <a:gd name="T39" fmla="*/ 5209 h 1835"/>
                  <a:gd name="T40" fmla="*/ 383 w 551"/>
                  <a:gd name="T41" fmla="*/ 2302 h 1835"/>
                  <a:gd name="T42" fmla="*/ 50 w 551"/>
                  <a:gd name="T43" fmla="*/ 272 h 1835"/>
                  <a:gd name="T44" fmla="*/ 425 w 551"/>
                  <a:gd name="T45" fmla="*/ 421 h 1835"/>
                  <a:gd name="T46" fmla="*/ 463 w 551"/>
                  <a:gd name="T47" fmla="*/ 740 h 1835"/>
                  <a:gd name="T48" fmla="*/ 425 w 551"/>
                  <a:gd name="T49" fmla="*/ 1136 h 1835"/>
                  <a:gd name="T50" fmla="*/ 417 w 551"/>
                  <a:gd name="T51" fmla="*/ 1579 h 1835"/>
                  <a:gd name="T52" fmla="*/ 508 w 551"/>
                  <a:gd name="T53" fmla="*/ 2121 h 1835"/>
                  <a:gd name="T54" fmla="*/ 588 w 551"/>
                  <a:gd name="T55" fmla="*/ 2604 h 1835"/>
                  <a:gd name="T56" fmla="*/ 736 w 551"/>
                  <a:gd name="T57" fmla="*/ 2965 h 1835"/>
                  <a:gd name="T58" fmla="*/ 896 w 551"/>
                  <a:gd name="T59" fmla="*/ 3209 h 1835"/>
                  <a:gd name="T60" fmla="*/ 930 w 551"/>
                  <a:gd name="T61" fmla="*/ 3794 h 1835"/>
                  <a:gd name="T62" fmla="*/ 921 w 551"/>
                  <a:gd name="T63" fmla="*/ 4157 h 1835"/>
                  <a:gd name="T64" fmla="*/ 833 w 551"/>
                  <a:gd name="T65" fmla="*/ 4670 h 1835"/>
                  <a:gd name="T66" fmla="*/ 796 w 551"/>
                  <a:gd name="T67" fmla="*/ 5209 h 1835"/>
                  <a:gd name="T68" fmla="*/ 758 w 551"/>
                  <a:gd name="T69" fmla="*/ 5832 h 1835"/>
                  <a:gd name="T70" fmla="*/ 686 w 551"/>
                  <a:gd name="T71" fmla="*/ 7013 h 1835"/>
                  <a:gd name="T72" fmla="*/ 666 w 551"/>
                  <a:gd name="T73" fmla="*/ 7807 h 1835"/>
                  <a:gd name="T74" fmla="*/ 938 w 551"/>
                  <a:gd name="T75" fmla="*/ 7690 h 1835"/>
                  <a:gd name="T76" fmla="*/ 818 w 551"/>
                  <a:gd name="T77" fmla="*/ 6968 h 1835"/>
                  <a:gd name="T78" fmla="*/ 951 w 551"/>
                  <a:gd name="T79" fmla="*/ 6416 h 1835"/>
                  <a:gd name="T80" fmla="*/ 916 w 551"/>
                  <a:gd name="T81" fmla="*/ 5869 h 1835"/>
                  <a:gd name="T82" fmla="*/ 930 w 551"/>
                  <a:gd name="T83" fmla="*/ 5549 h 1835"/>
                  <a:gd name="T84" fmla="*/ 1033 w 551"/>
                  <a:gd name="T85" fmla="*/ 4962 h 1835"/>
                  <a:gd name="T86" fmla="*/ 1138 w 551"/>
                  <a:gd name="T87" fmla="*/ 4383 h 1835"/>
                  <a:gd name="T88" fmla="*/ 1258 w 551"/>
                  <a:gd name="T89" fmla="*/ 3844 h 1835"/>
                  <a:gd name="T90" fmla="*/ 1401 w 551"/>
                  <a:gd name="T91" fmla="*/ 3345 h 1835"/>
                  <a:gd name="T92" fmla="*/ 1446 w 551"/>
                  <a:gd name="T93" fmla="*/ 3050 h 1835"/>
                  <a:gd name="T94" fmla="*/ 1646 w 551"/>
                  <a:gd name="T95" fmla="*/ 2731 h 1835"/>
                  <a:gd name="T96" fmla="*/ 1716 w 551"/>
                  <a:gd name="T97" fmla="*/ 2272 h 1835"/>
                  <a:gd name="T98" fmla="*/ 1738 w 551"/>
                  <a:gd name="T99" fmla="*/ 1574 h 1835"/>
                  <a:gd name="T100" fmla="*/ 1834 w 551"/>
                  <a:gd name="T101" fmla="*/ 1012 h 1835"/>
                  <a:gd name="T102" fmla="*/ 1988 w 551"/>
                  <a:gd name="T103" fmla="*/ 473 h 1835"/>
                  <a:gd name="T104" fmla="*/ 2276 w 551"/>
                  <a:gd name="T105" fmla="*/ 138 h 1835"/>
                  <a:gd name="T106" fmla="*/ 2396 w 551"/>
                  <a:gd name="T107" fmla="*/ 68 h 1835"/>
                  <a:gd name="T108" fmla="*/ 1591 w 551"/>
                  <a:gd name="T109" fmla="*/ 3852 h 183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551" h="1835">
                    <a:moveTo>
                      <a:pt x="499" y="86"/>
                    </a:moveTo>
                    <a:cubicBezTo>
                      <a:pt x="518" y="69"/>
                      <a:pt x="541" y="56"/>
                      <a:pt x="551" y="51"/>
                    </a:cubicBezTo>
                    <a:cubicBezTo>
                      <a:pt x="551" y="4"/>
                      <a:pt x="551" y="4"/>
                      <a:pt x="551" y="4"/>
                    </a:cubicBezTo>
                    <a:cubicBezTo>
                      <a:pt x="542" y="7"/>
                      <a:pt x="530" y="6"/>
                      <a:pt x="519" y="0"/>
                    </a:cubicBezTo>
                    <a:cubicBezTo>
                      <a:pt x="519" y="3"/>
                      <a:pt x="517" y="7"/>
                      <a:pt x="514" y="11"/>
                    </a:cubicBezTo>
                    <a:cubicBezTo>
                      <a:pt x="512" y="13"/>
                      <a:pt x="510" y="15"/>
                      <a:pt x="507" y="17"/>
                    </a:cubicBezTo>
                    <a:cubicBezTo>
                      <a:pt x="507" y="17"/>
                      <a:pt x="507" y="17"/>
                      <a:pt x="507" y="17"/>
                    </a:cubicBezTo>
                    <a:cubicBezTo>
                      <a:pt x="504" y="19"/>
                      <a:pt x="502" y="21"/>
                      <a:pt x="499" y="22"/>
                    </a:cubicBezTo>
                    <a:cubicBezTo>
                      <a:pt x="499" y="22"/>
                      <a:pt x="499" y="22"/>
                      <a:pt x="499" y="22"/>
                    </a:cubicBezTo>
                    <a:cubicBezTo>
                      <a:pt x="498" y="23"/>
                      <a:pt x="497" y="23"/>
                      <a:pt x="496" y="23"/>
                    </a:cubicBezTo>
                    <a:cubicBezTo>
                      <a:pt x="496" y="23"/>
                      <a:pt x="496" y="23"/>
                      <a:pt x="495" y="24"/>
                    </a:cubicBezTo>
                    <a:cubicBezTo>
                      <a:pt x="494" y="24"/>
                      <a:pt x="493" y="24"/>
                      <a:pt x="492" y="24"/>
                    </a:cubicBezTo>
                    <a:cubicBezTo>
                      <a:pt x="492" y="24"/>
                      <a:pt x="492" y="24"/>
                      <a:pt x="492" y="24"/>
                    </a:cubicBezTo>
                    <a:cubicBezTo>
                      <a:pt x="491" y="24"/>
                      <a:pt x="490" y="24"/>
                      <a:pt x="490" y="24"/>
                    </a:cubicBezTo>
                    <a:cubicBezTo>
                      <a:pt x="490" y="24"/>
                      <a:pt x="489" y="24"/>
                      <a:pt x="489" y="24"/>
                    </a:cubicBezTo>
                    <a:cubicBezTo>
                      <a:pt x="489" y="23"/>
                      <a:pt x="488" y="23"/>
                      <a:pt x="488" y="22"/>
                    </a:cubicBezTo>
                    <a:cubicBezTo>
                      <a:pt x="484" y="36"/>
                      <a:pt x="471" y="47"/>
                      <a:pt x="461" y="41"/>
                    </a:cubicBezTo>
                    <a:cubicBezTo>
                      <a:pt x="462" y="43"/>
                      <a:pt x="461" y="45"/>
                      <a:pt x="461" y="47"/>
                    </a:cubicBezTo>
                    <a:cubicBezTo>
                      <a:pt x="461" y="47"/>
                      <a:pt x="461" y="47"/>
                      <a:pt x="461" y="47"/>
                    </a:cubicBezTo>
                    <a:cubicBezTo>
                      <a:pt x="461" y="47"/>
                      <a:pt x="461" y="47"/>
                      <a:pt x="461" y="47"/>
                    </a:cubicBezTo>
                    <a:cubicBezTo>
                      <a:pt x="460" y="57"/>
                      <a:pt x="451" y="64"/>
                      <a:pt x="439" y="66"/>
                    </a:cubicBezTo>
                    <a:cubicBezTo>
                      <a:pt x="446" y="83"/>
                      <a:pt x="435" y="96"/>
                      <a:pt x="424" y="101"/>
                    </a:cubicBezTo>
                    <a:cubicBezTo>
                      <a:pt x="427" y="114"/>
                      <a:pt x="416" y="131"/>
                      <a:pt x="409" y="137"/>
                    </a:cubicBezTo>
                    <a:cubicBezTo>
                      <a:pt x="414" y="159"/>
                      <a:pt x="407" y="171"/>
                      <a:pt x="399" y="176"/>
                    </a:cubicBezTo>
                    <a:cubicBezTo>
                      <a:pt x="409" y="184"/>
                      <a:pt x="399" y="218"/>
                      <a:pt x="390" y="220"/>
                    </a:cubicBezTo>
                    <a:cubicBezTo>
                      <a:pt x="396" y="235"/>
                      <a:pt x="388" y="251"/>
                      <a:pt x="381" y="257"/>
                    </a:cubicBezTo>
                    <a:cubicBezTo>
                      <a:pt x="390" y="268"/>
                      <a:pt x="384" y="298"/>
                      <a:pt x="375" y="300"/>
                    </a:cubicBezTo>
                    <a:cubicBezTo>
                      <a:pt x="376" y="302"/>
                      <a:pt x="377" y="304"/>
                      <a:pt x="377" y="306"/>
                    </a:cubicBezTo>
                    <a:cubicBezTo>
                      <a:pt x="378" y="305"/>
                      <a:pt x="379" y="305"/>
                      <a:pt x="379" y="304"/>
                    </a:cubicBezTo>
                    <a:cubicBezTo>
                      <a:pt x="379" y="305"/>
                      <a:pt x="378" y="305"/>
                      <a:pt x="378" y="306"/>
                    </a:cubicBezTo>
                    <a:cubicBezTo>
                      <a:pt x="382" y="318"/>
                      <a:pt x="379" y="335"/>
                      <a:pt x="369" y="343"/>
                    </a:cubicBezTo>
                    <a:cubicBezTo>
                      <a:pt x="381" y="362"/>
                      <a:pt x="377" y="383"/>
                      <a:pt x="366" y="392"/>
                    </a:cubicBezTo>
                    <a:cubicBezTo>
                      <a:pt x="375" y="407"/>
                      <a:pt x="375" y="428"/>
                      <a:pt x="366" y="437"/>
                    </a:cubicBezTo>
                    <a:cubicBezTo>
                      <a:pt x="375" y="450"/>
                      <a:pt x="367" y="471"/>
                      <a:pt x="360" y="480"/>
                    </a:cubicBezTo>
                    <a:cubicBezTo>
                      <a:pt x="365" y="484"/>
                      <a:pt x="367" y="510"/>
                      <a:pt x="358" y="516"/>
                    </a:cubicBezTo>
                    <a:cubicBezTo>
                      <a:pt x="369" y="527"/>
                      <a:pt x="362" y="546"/>
                      <a:pt x="356" y="550"/>
                    </a:cubicBezTo>
                    <a:cubicBezTo>
                      <a:pt x="364" y="561"/>
                      <a:pt x="361" y="586"/>
                      <a:pt x="350" y="598"/>
                    </a:cubicBezTo>
                    <a:cubicBezTo>
                      <a:pt x="353" y="613"/>
                      <a:pt x="354" y="646"/>
                      <a:pt x="319" y="640"/>
                    </a:cubicBezTo>
                    <a:cubicBezTo>
                      <a:pt x="316" y="640"/>
                      <a:pt x="314" y="640"/>
                      <a:pt x="312" y="639"/>
                    </a:cubicBezTo>
                    <a:cubicBezTo>
                      <a:pt x="312" y="639"/>
                      <a:pt x="312" y="639"/>
                      <a:pt x="311" y="638"/>
                    </a:cubicBezTo>
                    <a:cubicBezTo>
                      <a:pt x="310" y="638"/>
                      <a:pt x="308" y="637"/>
                      <a:pt x="307" y="637"/>
                    </a:cubicBezTo>
                    <a:cubicBezTo>
                      <a:pt x="307" y="637"/>
                      <a:pt x="306" y="636"/>
                      <a:pt x="306" y="636"/>
                    </a:cubicBezTo>
                    <a:cubicBezTo>
                      <a:pt x="305" y="635"/>
                      <a:pt x="304" y="635"/>
                      <a:pt x="302" y="634"/>
                    </a:cubicBezTo>
                    <a:cubicBezTo>
                      <a:pt x="302" y="634"/>
                      <a:pt x="302" y="634"/>
                      <a:pt x="302" y="634"/>
                    </a:cubicBezTo>
                    <a:cubicBezTo>
                      <a:pt x="301" y="632"/>
                      <a:pt x="300" y="631"/>
                      <a:pt x="299" y="630"/>
                    </a:cubicBezTo>
                    <a:cubicBezTo>
                      <a:pt x="299" y="631"/>
                      <a:pt x="299" y="631"/>
                      <a:pt x="299" y="631"/>
                    </a:cubicBezTo>
                    <a:cubicBezTo>
                      <a:pt x="296" y="641"/>
                      <a:pt x="300" y="658"/>
                      <a:pt x="307" y="672"/>
                    </a:cubicBezTo>
                    <a:cubicBezTo>
                      <a:pt x="299" y="678"/>
                      <a:pt x="284" y="718"/>
                      <a:pt x="297" y="732"/>
                    </a:cubicBezTo>
                    <a:cubicBezTo>
                      <a:pt x="287" y="737"/>
                      <a:pt x="282" y="774"/>
                      <a:pt x="285" y="789"/>
                    </a:cubicBezTo>
                    <a:cubicBezTo>
                      <a:pt x="278" y="793"/>
                      <a:pt x="267" y="814"/>
                      <a:pt x="266" y="841"/>
                    </a:cubicBezTo>
                    <a:cubicBezTo>
                      <a:pt x="257" y="860"/>
                      <a:pt x="249" y="900"/>
                      <a:pt x="252" y="907"/>
                    </a:cubicBezTo>
                    <a:cubicBezTo>
                      <a:pt x="244" y="916"/>
                      <a:pt x="234" y="946"/>
                      <a:pt x="240" y="961"/>
                    </a:cubicBezTo>
                    <a:cubicBezTo>
                      <a:pt x="230" y="967"/>
                      <a:pt x="226" y="1007"/>
                      <a:pt x="230" y="1025"/>
                    </a:cubicBezTo>
                    <a:cubicBezTo>
                      <a:pt x="217" y="1033"/>
                      <a:pt x="214" y="1067"/>
                      <a:pt x="217" y="1088"/>
                    </a:cubicBezTo>
                    <a:cubicBezTo>
                      <a:pt x="205" y="1102"/>
                      <a:pt x="210" y="1146"/>
                      <a:pt x="212" y="1165"/>
                    </a:cubicBezTo>
                    <a:cubicBezTo>
                      <a:pt x="205" y="1172"/>
                      <a:pt x="190" y="1206"/>
                      <a:pt x="195" y="1226"/>
                    </a:cubicBezTo>
                    <a:cubicBezTo>
                      <a:pt x="188" y="1237"/>
                      <a:pt x="187" y="1270"/>
                      <a:pt x="192" y="1284"/>
                    </a:cubicBezTo>
                    <a:cubicBezTo>
                      <a:pt x="187" y="1293"/>
                      <a:pt x="183" y="1337"/>
                      <a:pt x="188" y="1345"/>
                    </a:cubicBezTo>
                    <a:cubicBezTo>
                      <a:pt x="179" y="1357"/>
                      <a:pt x="196" y="1395"/>
                      <a:pt x="200" y="1409"/>
                    </a:cubicBezTo>
                    <a:cubicBezTo>
                      <a:pt x="192" y="1416"/>
                      <a:pt x="169" y="1466"/>
                      <a:pt x="177" y="1478"/>
                    </a:cubicBezTo>
                    <a:cubicBezTo>
                      <a:pt x="174" y="1491"/>
                      <a:pt x="166" y="1540"/>
                      <a:pt x="176" y="1545"/>
                    </a:cubicBezTo>
                    <a:cubicBezTo>
                      <a:pt x="171" y="1555"/>
                      <a:pt x="172" y="1603"/>
                      <a:pt x="177" y="1613"/>
                    </a:cubicBezTo>
                    <a:cubicBezTo>
                      <a:pt x="172" y="1620"/>
                      <a:pt x="185" y="1682"/>
                      <a:pt x="197" y="1687"/>
                    </a:cubicBezTo>
                    <a:cubicBezTo>
                      <a:pt x="182" y="1698"/>
                      <a:pt x="177" y="1727"/>
                      <a:pt x="177" y="1742"/>
                    </a:cubicBezTo>
                    <a:cubicBezTo>
                      <a:pt x="175" y="1732"/>
                      <a:pt x="160" y="1717"/>
                      <a:pt x="150" y="1714"/>
                    </a:cubicBezTo>
                    <a:cubicBezTo>
                      <a:pt x="157" y="1697"/>
                      <a:pt x="151" y="1657"/>
                      <a:pt x="151" y="1657"/>
                    </a:cubicBezTo>
                    <a:cubicBezTo>
                      <a:pt x="153" y="1647"/>
                      <a:pt x="163" y="1620"/>
                      <a:pt x="156" y="1605"/>
                    </a:cubicBezTo>
                    <a:cubicBezTo>
                      <a:pt x="161" y="1595"/>
                      <a:pt x="158" y="1559"/>
                      <a:pt x="153" y="1541"/>
                    </a:cubicBezTo>
                    <a:cubicBezTo>
                      <a:pt x="161" y="1529"/>
                      <a:pt x="160" y="1495"/>
                      <a:pt x="152" y="1478"/>
                    </a:cubicBezTo>
                    <a:cubicBezTo>
                      <a:pt x="160" y="1470"/>
                      <a:pt x="163" y="1429"/>
                      <a:pt x="156" y="1419"/>
                    </a:cubicBezTo>
                    <a:cubicBezTo>
                      <a:pt x="163" y="1406"/>
                      <a:pt x="162" y="1361"/>
                      <a:pt x="152" y="1346"/>
                    </a:cubicBezTo>
                    <a:cubicBezTo>
                      <a:pt x="160" y="1341"/>
                      <a:pt x="178" y="1277"/>
                      <a:pt x="166" y="1267"/>
                    </a:cubicBezTo>
                    <a:cubicBezTo>
                      <a:pt x="173" y="1257"/>
                      <a:pt x="180" y="1225"/>
                      <a:pt x="169" y="1205"/>
                    </a:cubicBezTo>
                    <a:cubicBezTo>
                      <a:pt x="181" y="1200"/>
                      <a:pt x="180" y="1165"/>
                      <a:pt x="175" y="1147"/>
                    </a:cubicBezTo>
                    <a:cubicBezTo>
                      <a:pt x="187" y="1140"/>
                      <a:pt x="189" y="1086"/>
                      <a:pt x="181" y="1081"/>
                    </a:cubicBezTo>
                    <a:cubicBezTo>
                      <a:pt x="186" y="1071"/>
                      <a:pt x="196" y="1047"/>
                      <a:pt x="186" y="1022"/>
                    </a:cubicBezTo>
                    <a:cubicBezTo>
                      <a:pt x="196" y="1015"/>
                      <a:pt x="200" y="963"/>
                      <a:pt x="195" y="951"/>
                    </a:cubicBezTo>
                    <a:cubicBezTo>
                      <a:pt x="202" y="941"/>
                      <a:pt x="210" y="912"/>
                      <a:pt x="202" y="895"/>
                    </a:cubicBezTo>
                    <a:cubicBezTo>
                      <a:pt x="210" y="885"/>
                      <a:pt x="214" y="852"/>
                      <a:pt x="206" y="834"/>
                    </a:cubicBezTo>
                    <a:cubicBezTo>
                      <a:pt x="217" y="813"/>
                      <a:pt x="210" y="782"/>
                      <a:pt x="207" y="769"/>
                    </a:cubicBezTo>
                    <a:cubicBezTo>
                      <a:pt x="212" y="762"/>
                      <a:pt x="210" y="718"/>
                      <a:pt x="200" y="701"/>
                    </a:cubicBezTo>
                    <a:cubicBezTo>
                      <a:pt x="205" y="691"/>
                      <a:pt x="205" y="658"/>
                      <a:pt x="195" y="636"/>
                    </a:cubicBezTo>
                    <a:cubicBezTo>
                      <a:pt x="187" y="642"/>
                      <a:pt x="174" y="653"/>
                      <a:pt x="163" y="645"/>
                    </a:cubicBezTo>
                    <a:cubicBezTo>
                      <a:pt x="150" y="640"/>
                      <a:pt x="144" y="627"/>
                      <a:pt x="152" y="612"/>
                    </a:cubicBezTo>
                    <a:cubicBezTo>
                      <a:pt x="137" y="604"/>
                      <a:pt x="135" y="588"/>
                      <a:pt x="142" y="575"/>
                    </a:cubicBezTo>
                    <a:cubicBezTo>
                      <a:pt x="130" y="573"/>
                      <a:pt x="127" y="555"/>
                      <a:pt x="135" y="540"/>
                    </a:cubicBezTo>
                    <a:cubicBezTo>
                      <a:pt x="125" y="538"/>
                      <a:pt x="120" y="525"/>
                      <a:pt x="125" y="503"/>
                    </a:cubicBezTo>
                    <a:cubicBezTo>
                      <a:pt x="112" y="500"/>
                      <a:pt x="112" y="480"/>
                      <a:pt x="117" y="463"/>
                    </a:cubicBezTo>
                    <a:cubicBezTo>
                      <a:pt x="104" y="458"/>
                      <a:pt x="102" y="436"/>
                      <a:pt x="107" y="420"/>
                    </a:cubicBezTo>
                    <a:cubicBezTo>
                      <a:pt x="97" y="413"/>
                      <a:pt x="90" y="400"/>
                      <a:pt x="102" y="380"/>
                    </a:cubicBezTo>
                    <a:cubicBezTo>
                      <a:pt x="95" y="378"/>
                      <a:pt x="87" y="362"/>
                      <a:pt x="97" y="345"/>
                    </a:cubicBezTo>
                    <a:cubicBezTo>
                      <a:pt x="97" y="345"/>
                      <a:pt x="86" y="329"/>
                      <a:pt x="98" y="309"/>
                    </a:cubicBezTo>
                    <a:cubicBezTo>
                      <a:pt x="94" y="292"/>
                      <a:pt x="90" y="281"/>
                      <a:pt x="105" y="264"/>
                    </a:cubicBezTo>
                    <a:cubicBezTo>
                      <a:pt x="95" y="259"/>
                      <a:pt x="96" y="240"/>
                      <a:pt x="105" y="228"/>
                    </a:cubicBezTo>
                    <a:cubicBezTo>
                      <a:pt x="101" y="224"/>
                      <a:pt x="95" y="205"/>
                      <a:pt x="107" y="199"/>
                    </a:cubicBezTo>
                    <a:cubicBezTo>
                      <a:pt x="101" y="191"/>
                      <a:pt x="97" y="166"/>
                      <a:pt x="109" y="162"/>
                    </a:cubicBezTo>
                    <a:cubicBezTo>
                      <a:pt x="99" y="157"/>
                      <a:pt x="102" y="136"/>
                      <a:pt x="108" y="134"/>
                    </a:cubicBezTo>
                    <a:cubicBezTo>
                      <a:pt x="101" y="130"/>
                      <a:pt x="104" y="113"/>
                      <a:pt x="108" y="108"/>
                    </a:cubicBezTo>
                    <a:cubicBezTo>
                      <a:pt x="101" y="103"/>
                      <a:pt x="96" y="92"/>
                      <a:pt x="98" y="87"/>
                    </a:cubicBezTo>
                    <a:cubicBezTo>
                      <a:pt x="93" y="88"/>
                      <a:pt x="74" y="76"/>
                      <a:pt x="77" y="68"/>
                    </a:cubicBezTo>
                    <a:cubicBezTo>
                      <a:pt x="70" y="71"/>
                      <a:pt x="55" y="69"/>
                      <a:pt x="56" y="63"/>
                    </a:cubicBezTo>
                    <a:cubicBezTo>
                      <a:pt x="44" y="68"/>
                      <a:pt x="31" y="61"/>
                      <a:pt x="29" y="49"/>
                    </a:cubicBezTo>
                    <a:cubicBezTo>
                      <a:pt x="19" y="56"/>
                      <a:pt x="9" y="59"/>
                      <a:pt x="1" y="44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3" y="105"/>
                      <a:pt x="7" y="105"/>
                      <a:pt x="11" y="105"/>
                    </a:cubicBezTo>
                    <a:cubicBezTo>
                      <a:pt x="41" y="105"/>
                      <a:pt x="77" y="126"/>
                      <a:pt x="61" y="242"/>
                    </a:cubicBezTo>
                    <a:cubicBezTo>
                      <a:pt x="44" y="358"/>
                      <a:pt x="63" y="425"/>
                      <a:pt x="77" y="506"/>
                    </a:cubicBezTo>
                    <a:cubicBezTo>
                      <a:pt x="83" y="546"/>
                      <a:pt x="95" y="602"/>
                      <a:pt x="106" y="654"/>
                    </a:cubicBezTo>
                    <a:cubicBezTo>
                      <a:pt x="116" y="707"/>
                      <a:pt x="125" y="756"/>
                      <a:pt x="125" y="784"/>
                    </a:cubicBezTo>
                    <a:cubicBezTo>
                      <a:pt x="125" y="841"/>
                      <a:pt x="120" y="903"/>
                      <a:pt x="118" y="929"/>
                    </a:cubicBezTo>
                    <a:cubicBezTo>
                      <a:pt x="110" y="987"/>
                      <a:pt x="108" y="1081"/>
                      <a:pt x="101" y="1141"/>
                    </a:cubicBezTo>
                    <a:cubicBezTo>
                      <a:pt x="93" y="1201"/>
                      <a:pt x="75" y="1558"/>
                      <a:pt x="82" y="1670"/>
                    </a:cubicBezTo>
                    <a:cubicBezTo>
                      <a:pt x="90" y="1783"/>
                      <a:pt x="142" y="1835"/>
                      <a:pt x="185" y="1832"/>
                    </a:cubicBezTo>
                    <a:cubicBezTo>
                      <a:pt x="245" y="1827"/>
                      <a:pt x="253" y="1702"/>
                      <a:pt x="247" y="1625"/>
                    </a:cubicBezTo>
                    <a:cubicBezTo>
                      <a:pt x="242" y="1548"/>
                      <a:pt x="259" y="1319"/>
                      <a:pt x="266" y="1203"/>
                    </a:cubicBezTo>
                    <a:cubicBezTo>
                      <a:pt x="272" y="1118"/>
                      <a:pt x="328" y="929"/>
                      <a:pt x="367" y="787"/>
                    </a:cubicBezTo>
                    <a:cubicBezTo>
                      <a:pt x="416" y="611"/>
                      <a:pt x="408" y="167"/>
                      <a:pt x="499" y="86"/>
                    </a:cubicBezTo>
                    <a:close/>
                    <a:moveTo>
                      <a:pt x="430" y="101"/>
                    </a:moveTo>
                    <a:cubicBezTo>
                      <a:pt x="430" y="101"/>
                      <a:pt x="430" y="101"/>
                      <a:pt x="430" y="101"/>
                    </a:cubicBezTo>
                    <a:cubicBezTo>
                      <a:pt x="430" y="101"/>
                      <a:pt x="430" y="100"/>
                      <a:pt x="430" y="100"/>
                    </a:cubicBezTo>
                    <a:cubicBezTo>
                      <a:pt x="430" y="100"/>
                      <a:pt x="430" y="101"/>
                      <a:pt x="430" y="101"/>
                    </a:cubicBezTo>
                    <a:close/>
                    <a:moveTo>
                      <a:pt x="396" y="220"/>
                    </a:moveTo>
                    <a:cubicBezTo>
                      <a:pt x="396" y="220"/>
                      <a:pt x="396" y="220"/>
                      <a:pt x="396" y="220"/>
                    </a:cubicBezTo>
                    <a:cubicBezTo>
                      <a:pt x="396" y="219"/>
                      <a:pt x="396" y="219"/>
                      <a:pt x="396" y="219"/>
                    </a:cubicBezTo>
                    <a:cubicBezTo>
                      <a:pt x="396" y="219"/>
                      <a:pt x="396" y="219"/>
                      <a:pt x="396" y="220"/>
                    </a:cubicBezTo>
                    <a:close/>
                    <a:moveTo>
                      <a:pt x="92" y="86"/>
                    </a:moveTo>
                    <a:cubicBezTo>
                      <a:pt x="92" y="86"/>
                      <a:pt x="92" y="86"/>
                      <a:pt x="92" y="87"/>
                    </a:cubicBezTo>
                    <a:cubicBezTo>
                      <a:pt x="92" y="87"/>
                      <a:pt x="92" y="87"/>
                      <a:pt x="92" y="87"/>
                    </a:cubicBezTo>
                    <a:cubicBezTo>
                      <a:pt x="92" y="86"/>
                      <a:pt x="92" y="86"/>
                      <a:pt x="92" y="86"/>
                    </a:cubicBezTo>
                    <a:close/>
                    <a:moveTo>
                      <a:pt x="344" y="845"/>
                    </a:moveTo>
                    <a:cubicBezTo>
                      <a:pt x="307" y="978"/>
                      <a:pt x="265" y="1128"/>
                      <a:pt x="260" y="1203"/>
                    </a:cubicBezTo>
                    <a:cubicBezTo>
                      <a:pt x="257" y="1254"/>
                      <a:pt x="257" y="1254"/>
                      <a:pt x="257" y="1254"/>
                    </a:cubicBezTo>
                    <a:cubicBezTo>
                      <a:pt x="250" y="1356"/>
                      <a:pt x="240" y="1502"/>
                      <a:pt x="240" y="1585"/>
                    </a:cubicBezTo>
                    <a:cubicBezTo>
                      <a:pt x="240" y="1601"/>
                      <a:pt x="240" y="1615"/>
                      <a:pt x="241" y="1626"/>
                    </a:cubicBezTo>
                    <a:cubicBezTo>
                      <a:pt x="242" y="1638"/>
                      <a:pt x="243" y="1651"/>
                      <a:pt x="243" y="1666"/>
                    </a:cubicBezTo>
                    <a:cubicBezTo>
                      <a:pt x="243" y="1734"/>
                      <a:pt x="231" y="1822"/>
                      <a:pt x="185" y="1826"/>
                    </a:cubicBezTo>
                    <a:cubicBezTo>
                      <a:pt x="171" y="1827"/>
                      <a:pt x="156" y="1821"/>
                      <a:pt x="142" y="1809"/>
                    </a:cubicBezTo>
                    <a:cubicBezTo>
                      <a:pt x="112" y="1784"/>
                      <a:pt x="92" y="1733"/>
                      <a:pt x="88" y="1670"/>
                    </a:cubicBezTo>
                    <a:cubicBezTo>
                      <a:pt x="81" y="1555"/>
                      <a:pt x="100" y="1198"/>
                      <a:pt x="107" y="1142"/>
                    </a:cubicBezTo>
                    <a:cubicBezTo>
                      <a:pt x="111" y="1112"/>
                      <a:pt x="113" y="1073"/>
                      <a:pt x="115" y="1036"/>
                    </a:cubicBezTo>
                    <a:cubicBezTo>
                      <a:pt x="118" y="998"/>
                      <a:pt x="120" y="959"/>
                      <a:pt x="124" y="930"/>
                    </a:cubicBezTo>
                    <a:cubicBezTo>
                      <a:pt x="124" y="929"/>
                      <a:pt x="125" y="914"/>
                      <a:pt x="125" y="914"/>
                    </a:cubicBezTo>
                    <a:cubicBezTo>
                      <a:pt x="127" y="883"/>
                      <a:pt x="131" y="832"/>
                      <a:pt x="131" y="784"/>
                    </a:cubicBezTo>
                    <a:cubicBezTo>
                      <a:pt x="131" y="755"/>
                      <a:pt x="122" y="701"/>
                      <a:pt x="112" y="653"/>
                    </a:cubicBezTo>
                    <a:cubicBezTo>
                      <a:pt x="102" y="607"/>
                      <a:pt x="102" y="607"/>
                      <a:pt x="102" y="607"/>
                    </a:cubicBezTo>
                    <a:cubicBezTo>
                      <a:pt x="95" y="569"/>
                      <a:pt x="87" y="533"/>
                      <a:pt x="83" y="505"/>
                    </a:cubicBezTo>
                    <a:cubicBezTo>
                      <a:pt x="76" y="465"/>
                      <a:pt x="76" y="465"/>
                      <a:pt x="76" y="465"/>
                    </a:cubicBezTo>
                    <a:cubicBezTo>
                      <a:pt x="64" y="400"/>
                      <a:pt x="53" y="339"/>
                      <a:pt x="67" y="243"/>
                    </a:cubicBezTo>
                    <a:cubicBezTo>
                      <a:pt x="76" y="181"/>
                      <a:pt x="71" y="138"/>
                      <a:pt x="51" y="116"/>
                    </a:cubicBezTo>
                    <a:cubicBezTo>
                      <a:pt x="41" y="105"/>
                      <a:pt x="28" y="99"/>
                      <a:pt x="11" y="99"/>
                    </a:cubicBezTo>
                    <a:cubicBezTo>
                      <a:pt x="11" y="99"/>
                      <a:pt x="2" y="99"/>
                      <a:pt x="0" y="99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5"/>
                      <a:pt x="9" y="60"/>
                      <a:pt x="11" y="60"/>
                    </a:cubicBezTo>
                    <a:cubicBezTo>
                      <a:pt x="15" y="62"/>
                      <a:pt x="21" y="60"/>
                      <a:pt x="26" y="58"/>
                    </a:cubicBezTo>
                    <a:cubicBezTo>
                      <a:pt x="28" y="62"/>
                      <a:pt x="31" y="65"/>
                      <a:pt x="35" y="67"/>
                    </a:cubicBezTo>
                    <a:cubicBezTo>
                      <a:pt x="41" y="70"/>
                      <a:pt x="47" y="71"/>
                      <a:pt x="53" y="70"/>
                    </a:cubicBezTo>
                    <a:cubicBezTo>
                      <a:pt x="53" y="70"/>
                      <a:pt x="53" y="71"/>
                      <a:pt x="54" y="71"/>
                    </a:cubicBezTo>
                    <a:cubicBezTo>
                      <a:pt x="58" y="75"/>
                      <a:pt x="65" y="76"/>
                      <a:pt x="72" y="75"/>
                    </a:cubicBezTo>
                    <a:cubicBezTo>
                      <a:pt x="73" y="77"/>
                      <a:pt x="74" y="79"/>
                      <a:pt x="75" y="81"/>
                    </a:cubicBezTo>
                    <a:cubicBezTo>
                      <a:pt x="79" y="85"/>
                      <a:pt x="86" y="90"/>
                      <a:pt x="92" y="92"/>
                    </a:cubicBezTo>
                    <a:cubicBezTo>
                      <a:pt x="93" y="98"/>
                      <a:pt x="96" y="104"/>
                      <a:pt x="101" y="109"/>
                    </a:cubicBezTo>
                    <a:cubicBezTo>
                      <a:pt x="99" y="113"/>
                      <a:pt x="98" y="119"/>
                      <a:pt x="98" y="124"/>
                    </a:cubicBezTo>
                    <a:cubicBezTo>
                      <a:pt x="98" y="126"/>
                      <a:pt x="98" y="128"/>
                      <a:pt x="98" y="130"/>
                    </a:cubicBezTo>
                    <a:cubicBezTo>
                      <a:pt x="99" y="132"/>
                      <a:pt x="99" y="132"/>
                      <a:pt x="100" y="134"/>
                    </a:cubicBezTo>
                    <a:cubicBezTo>
                      <a:pt x="98" y="137"/>
                      <a:pt x="97" y="142"/>
                      <a:pt x="96" y="146"/>
                    </a:cubicBezTo>
                    <a:cubicBezTo>
                      <a:pt x="96" y="147"/>
                      <a:pt x="96" y="148"/>
                      <a:pt x="96" y="148"/>
                    </a:cubicBezTo>
                    <a:cubicBezTo>
                      <a:pt x="96" y="154"/>
                      <a:pt x="98" y="158"/>
                      <a:pt x="100" y="162"/>
                    </a:cubicBezTo>
                    <a:cubicBezTo>
                      <a:pt x="98" y="163"/>
                      <a:pt x="97" y="166"/>
                      <a:pt x="96" y="169"/>
                    </a:cubicBezTo>
                    <a:cubicBezTo>
                      <a:pt x="95" y="171"/>
                      <a:pt x="95" y="175"/>
                      <a:pt x="95" y="178"/>
                    </a:cubicBezTo>
                    <a:cubicBezTo>
                      <a:pt x="95" y="185"/>
                      <a:pt x="96" y="192"/>
                      <a:pt x="99" y="198"/>
                    </a:cubicBezTo>
                    <a:cubicBezTo>
                      <a:pt x="96" y="200"/>
                      <a:pt x="94" y="204"/>
                      <a:pt x="94" y="208"/>
                    </a:cubicBezTo>
                    <a:cubicBezTo>
                      <a:pt x="94" y="209"/>
                      <a:pt x="94" y="211"/>
                      <a:pt x="94" y="212"/>
                    </a:cubicBezTo>
                    <a:cubicBezTo>
                      <a:pt x="94" y="218"/>
                      <a:pt x="95" y="224"/>
                      <a:pt x="98" y="228"/>
                    </a:cubicBezTo>
                    <a:cubicBezTo>
                      <a:pt x="94" y="235"/>
                      <a:pt x="92" y="242"/>
                      <a:pt x="92" y="249"/>
                    </a:cubicBezTo>
                    <a:cubicBezTo>
                      <a:pt x="92" y="252"/>
                      <a:pt x="92" y="254"/>
                      <a:pt x="92" y="257"/>
                    </a:cubicBezTo>
                    <a:cubicBezTo>
                      <a:pt x="93" y="260"/>
                      <a:pt x="95" y="263"/>
                      <a:pt x="96" y="265"/>
                    </a:cubicBezTo>
                    <a:cubicBezTo>
                      <a:pt x="90" y="273"/>
                      <a:pt x="88" y="280"/>
                      <a:pt x="88" y="287"/>
                    </a:cubicBezTo>
                    <a:cubicBezTo>
                      <a:pt x="88" y="294"/>
                      <a:pt x="90" y="299"/>
                      <a:pt x="91" y="306"/>
                    </a:cubicBezTo>
                    <a:cubicBezTo>
                      <a:pt x="91" y="306"/>
                      <a:pt x="92" y="307"/>
                      <a:pt x="92" y="308"/>
                    </a:cubicBezTo>
                    <a:cubicBezTo>
                      <a:pt x="88" y="316"/>
                      <a:pt x="86" y="323"/>
                      <a:pt x="86" y="328"/>
                    </a:cubicBezTo>
                    <a:cubicBezTo>
                      <a:pt x="86" y="336"/>
                      <a:pt x="89" y="342"/>
                      <a:pt x="90" y="346"/>
                    </a:cubicBezTo>
                    <a:cubicBezTo>
                      <a:pt x="88" y="351"/>
                      <a:pt x="86" y="356"/>
                      <a:pt x="86" y="362"/>
                    </a:cubicBezTo>
                    <a:cubicBezTo>
                      <a:pt x="86" y="366"/>
                      <a:pt x="87" y="369"/>
                      <a:pt x="88" y="373"/>
                    </a:cubicBezTo>
                    <a:cubicBezTo>
                      <a:pt x="89" y="377"/>
                      <a:pt x="92" y="380"/>
                      <a:pt x="95" y="382"/>
                    </a:cubicBezTo>
                    <a:cubicBezTo>
                      <a:pt x="91" y="389"/>
                      <a:pt x="89" y="395"/>
                      <a:pt x="89" y="400"/>
                    </a:cubicBezTo>
                    <a:cubicBezTo>
                      <a:pt x="89" y="410"/>
                      <a:pt x="95" y="418"/>
                      <a:pt x="100" y="423"/>
                    </a:cubicBezTo>
                    <a:cubicBezTo>
                      <a:pt x="99" y="427"/>
                      <a:pt x="98" y="432"/>
                      <a:pt x="98" y="437"/>
                    </a:cubicBezTo>
                    <a:cubicBezTo>
                      <a:pt x="98" y="449"/>
                      <a:pt x="102" y="459"/>
                      <a:pt x="110" y="465"/>
                    </a:cubicBezTo>
                    <a:cubicBezTo>
                      <a:pt x="109" y="470"/>
                      <a:pt x="108" y="476"/>
                      <a:pt x="108" y="483"/>
                    </a:cubicBezTo>
                    <a:cubicBezTo>
                      <a:pt x="108" y="489"/>
                      <a:pt x="109" y="495"/>
                      <a:pt x="112" y="501"/>
                    </a:cubicBezTo>
                    <a:cubicBezTo>
                      <a:pt x="113" y="503"/>
                      <a:pt x="116" y="505"/>
                      <a:pt x="118" y="507"/>
                    </a:cubicBezTo>
                    <a:cubicBezTo>
                      <a:pt x="117" y="511"/>
                      <a:pt x="117" y="515"/>
                      <a:pt x="117" y="519"/>
                    </a:cubicBezTo>
                    <a:cubicBezTo>
                      <a:pt x="117" y="533"/>
                      <a:pt x="122" y="540"/>
                      <a:pt x="127" y="544"/>
                    </a:cubicBezTo>
                    <a:cubicBezTo>
                      <a:pt x="125" y="548"/>
                      <a:pt x="124" y="553"/>
                      <a:pt x="124" y="557"/>
                    </a:cubicBezTo>
                    <a:cubicBezTo>
                      <a:pt x="124" y="562"/>
                      <a:pt x="125" y="567"/>
                      <a:pt x="127" y="571"/>
                    </a:cubicBezTo>
                    <a:cubicBezTo>
                      <a:pt x="129" y="574"/>
                      <a:pt x="131" y="576"/>
                      <a:pt x="134" y="578"/>
                    </a:cubicBezTo>
                    <a:cubicBezTo>
                      <a:pt x="133" y="582"/>
                      <a:pt x="132" y="586"/>
                      <a:pt x="132" y="590"/>
                    </a:cubicBezTo>
                    <a:cubicBezTo>
                      <a:pt x="132" y="593"/>
                      <a:pt x="132" y="596"/>
                      <a:pt x="133" y="599"/>
                    </a:cubicBezTo>
                    <a:cubicBezTo>
                      <a:pt x="135" y="605"/>
                      <a:pt x="139" y="610"/>
                      <a:pt x="144" y="614"/>
                    </a:cubicBezTo>
                    <a:cubicBezTo>
                      <a:pt x="143" y="617"/>
                      <a:pt x="142" y="621"/>
                      <a:pt x="142" y="624"/>
                    </a:cubicBezTo>
                    <a:cubicBezTo>
                      <a:pt x="142" y="628"/>
                      <a:pt x="143" y="631"/>
                      <a:pt x="144" y="634"/>
                    </a:cubicBezTo>
                    <a:cubicBezTo>
                      <a:pt x="147" y="641"/>
                      <a:pt x="152" y="646"/>
                      <a:pt x="159" y="650"/>
                    </a:cubicBezTo>
                    <a:cubicBezTo>
                      <a:pt x="160" y="650"/>
                      <a:pt x="160" y="650"/>
                      <a:pt x="161" y="650"/>
                    </a:cubicBezTo>
                    <a:cubicBezTo>
                      <a:pt x="160" y="650"/>
                      <a:pt x="160" y="650"/>
                      <a:pt x="160" y="650"/>
                    </a:cubicBezTo>
                    <a:cubicBezTo>
                      <a:pt x="172" y="658"/>
                      <a:pt x="184" y="652"/>
                      <a:pt x="192" y="646"/>
                    </a:cubicBezTo>
                    <a:cubicBezTo>
                      <a:pt x="195" y="657"/>
                      <a:pt x="197" y="669"/>
                      <a:pt x="197" y="679"/>
                    </a:cubicBezTo>
                    <a:cubicBezTo>
                      <a:pt x="197" y="688"/>
                      <a:pt x="196" y="695"/>
                      <a:pt x="194" y="698"/>
                    </a:cubicBezTo>
                    <a:cubicBezTo>
                      <a:pt x="194" y="699"/>
                      <a:pt x="194" y="700"/>
                      <a:pt x="194" y="701"/>
                    </a:cubicBezTo>
                    <a:cubicBezTo>
                      <a:pt x="194" y="702"/>
                      <a:pt x="194" y="703"/>
                      <a:pt x="194" y="704"/>
                    </a:cubicBezTo>
                    <a:cubicBezTo>
                      <a:pt x="201" y="715"/>
                      <a:pt x="204" y="738"/>
                      <a:pt x="204" y="753"/>
                    </a:cubicBezTo>
                    <a:cubicBezTo>
                      <a:pt x="204" y="759"/>
                      <a:pt x="203" y="764"/>
                      <a:pt x="202" y="766"/>
                    </a:cubicBezTo>
                    <a:cubicBezTo>
                      <a:pt x="202" y="767"/>
                      <a:pt x="201" y="768"/>
                      <a:pt x="201" y="770"/>
                    </a:cubicBezTo>
                    <a:cubicBezTo>
                      <a:pt x="201" y="770"/>
                      <a:pt x="201" y="770"/>
                      <a:pt x="201" y="771"/>
                    </a:cubicBezTo>
                    <a:cubicBezTo>
                      <a:pt x="202" y="773"/>
                      <a:pt x="202" y="773"/>
                      <a:pt x="202" y="773"/>
                    </a:cubicBezTo>
                    <a:cubicBezTo>
                      <a:pt x="203" y="781"/>
                      <a:pt x="206" y="793"/>
                      <a:pt x="206" y="806"/>
                    </a:cubicBezTo>
                    <a:cubicBezTo>
                      <a:pt x="206" y="815"/>
                      <a:pt x="205" y="824"/>
                      <a:pt x="201" y="832"/>
                    </a:cubicBezTo>
                    <a:cubicBezTo>
                      <a:pt x="200" y="833"/>
                      <a:pt x="200" y="833"/>
                      <a:pt x="200" y="834"/>
                    </a:cubicBezTo>
                    <a:cubicBezTo>
                      <a:pt x="200" y="835"/>
                      <a:pt x="200" y="836"/>
                      <a:pt x="200" y="837"/>
                    </a:cubicBezTo>
                    <a:cubicBezTo>
                      <a:pt x="203" y="843"/>
                      <a:pt x="204" y="851"/>
                      <a:pt x="204" y="859"/>
                    </a:cubicBezTo>
                    <a:cubicBezTo>
                      <a:pt x="204" y="872"/>
                      <a:pt x="201" y="886"/>
                      <a:pt x="197" y="891"/>
                    </a:cubicBezTo>
                    <a:cubicBezTo>
                      <a:pt x="197" y="892"/>
                      <a:pt x="196" y="893"/>
                      <a:pt x="196" y="895"/>
                    </a:cubicBezTo>
                    <a:cubicBezTo>
                      <a:pt x="196" y="895"/>
                      <a:pt x="196" y="896"/>
                      <a:pt x="197" y="897"/>
                    </a:cubicBezTo>
                    <a:cubicBezTo>
                      <a:pt x="199" y="901"/>
                      <a:pt x="199" y="907"/>
                      <a:pt x="199" y="912"/>
                    </a:cubicBezTo>
                    <a:cubicBezTo>
                      <a:pt x="199" y="926"/>
                      <a:pt x="194" y="941"/>
                      <a:pt x="190" y="947"/>
                    </a:cubicBezTo>
                    <a:cubicBezTo>
                      <a:pt x="189" y="948"/>
                      <a:pt x="189" y="950"/>
                      <a:pt x="189" y="951"/>
                    </a:cubicBezTo>
                    <a:cubicBezTo>
                      <a:pt x="189" y="952"/>
                      <a:pt x="189" y="952"/>
                      <a:pt x="189" y="953"/>
                    </a:cubicBezTo>
                    <a:cubicBezTo>
                      <a:pt x="190" y="956"/>
                      <a:pt x="191" y="962"/>
                      <a:pt x="191" y="969"/>
                    </a:cubicBezTo>
                    <a:cubicBezTo>
                      <a:pt x="191" y="988"/>
                      <a:pt x="187" y="1014"/>
                      <a:pt x="182" y="1017"/>
                    </a:cubicBezTo>
                    <a:cubicBezTo>
                      <a:pt x="181" y="1018"/>
                      <a:pt x="180" y="1020"/>
                      <a:pt x="180" y="1022"/>
                    </a:cubicBezTo>
                    <a:cubicBezTo>
                      <a:pt x="180" y="1023"/>
                      <a:pt x="180" y="1024"/>
                      <a:pt x="180" y="1024"/>
                    </a:cubicBezTo>
                    <a:cubicBezTo>
                      <a:pt x="183" y="1031"/>
                      <a:pt x="184" y="1038"/>
                      <a:pt x="184" y="1045"/>
                    </a:cubicBezTo>
                    <a:cubicBezTo>
                      <a:pt x="184" y="1058"/>
                      <a:pt x="180" y="1069"/>
                      <a:pt x="176" y="1078"/>
                    </a:cubicBezTo>
                    <a:cubicBezTo>
                      <a:pt x="175" y="1079"/>
                      <a:pt x="175" y="1080"/>
                      <a:pt x="175" y="1080"/>
                    </a:cubicBezTo>
                    <a:cubicBezTo>
                      <a:pt x="175" y="1083"/>
                      <a:pt x="176" y="1085"/>
                      <a:pt x="178" y="1086"/>
                    </a:cubicBezTo>
                    <a:cubicBezTo>
                      <a:pt x="177" y="1086"/>
                      <a:pt x="177" y="1086"/>
                      <a:pt x="177" y="1086"/>
                    </a:cubicBezTo>
                    <a:cubicBezTo>
                      <a:pt x="179" y="1089"/>
                      <a:pt x="181" y="1111"/>
                      <a:pt x="177" y="1128"/>
                    </a:cubicBezTo>
                    <a:cubicBezTo>
                      <a:pt x="175" y="1140"/>
                      <a:pt x="172" y="1142"/>
                      <a:pt x="172" y="1142"/>
                    </a:cubicBezTo>
                    <a:cubicBezTo>
                      <a:pt x="169" y="1143"/>
                      <a:pt x="168" y="1146"/>
                      <a:pt x="169" y="1149"/>
                    </a:cubicBezTo>
                    <a:cubicBezTo>
                      <a:pt x="174" y="1168"/>
                      <a:pt x="173" y="1196"/>
                      <a:pt x="167" y="1199"/>
                    </a:cubicBezTo>
                    <a:cubicBezTo>
                      <a:pt x="165" y="1200"/>
                      <a:pt x="164" y="1201"/>
                      <a:pt x="163" y="1203"/>
                    </a:cubicBezTo>
                    <a:cubicBezTo>
                      <a:pt x="162" y="1204"/>
                      <a:pt x="163" y="1206"/>
                      <a:pt x="163" y="1208"/>
                    </a:cubicBezTo>
                    <a:cubicBezTo>
                      <a:pt x="174" y="1226"/>
                      <a:pt x="167" y="1256"/>
                      <a:pt x="161" y="1264"/>
                    </a:cubicBezTo>
                    <a:cubicBezTo>
                      <a:pt x="159" y="1266"/>
                      <a:pt x="159" y="1270"/>
                      <a:pt x="162" y="1272"/>
                    </a:cubicBezTo>
                    <a:cubicBezTo>
                      <a:pt x="162" y="1272"/>
                      <a:pt x="163" y="1273"/>
                      <a:pt x="164" y="1279"/>
                    </a:cubicBezTo>
                    <a:cubicBezTo>
                      <a:pt x="165" y="1300"/>
                      <a:pt x="153" y="1337"/>
                      <a:pt x="149" y="1341"/>
                    </a:cubicBezTo>
                    <a:cubicBezTo>
                      <a:pt x="146" y="1343"/>
                      <a:pt x="145" y="1347"/>
                      <a:pt x="147" y="1350"/>
                    </a:cubicBezTo>
                    <a:cubicBezTo>
                      <a:pt x="156" y="1363"/>
                      <a:pt x="157" y="1405"/>
                      <a:pt x="151" y="1416"/>
                    </a:cubicBezTo>
                    <a:cubicBezTo>
                      <a:pt x="149" y="1418"/>
                      <a:pt x="150" y="1421"/>
                      <a:pt x="151" y="1423"/>
                    </a:cubicBezTo>
                    <a:cubicBezTo>
                      <a:pt x="157" y="1430"/>
                      <a:pt x="153" y="1468"/>
                      <a:pt x="148" y="1473"/>
                    </a:cubicBezTo>
                    <a:cubicBezTo>
                      <a:pt x="146" y="1475"/>
                      <a:pt x="146" y="1478"/>
                      <a:pt x="147" y="1480"/>
                    </a:cubicBezTo>
                    <a:cubicBezTo>
                      <a:pt x="154" y="1496"/>
                      <a:pt x="154" y="1528"/>
                      <a:pt x="148" y="1538"/>
                    </a:cubicBezTo>
                    <a:cubicBezTo>
                      <a:pt x="147" y="1540"/>
                      <a:pt x="147" y="1541"/>
                      <a:pt x="148" y="1543"/>
                    </a:cubicBezTo>
                    <a:cubicBezTo>
                      <a:pt x="153" y="1561"/>
                      <a:pt x="154" y="1595"/>
                      <a:pt x="150" y="1602"/>
                    </a:cubicBezTo>
                    <a:cubicBezTo>
                      <a:pt x="150" y="1604"/>
                      <a:pt x="150" y="1606"/>
                      <a:pt x="150" y="1608"/>
                    </a:cubicBezTo>
                    <a:cubicBezTo>
                      <a:pt x="156" y="1618"/>
                      <a:pt x="150" y="1638"/>
                      <a:pt x="147" y="1649"/>
                    </a:cubicBezTo>
                    <a:cubicBezTo>
                      <a:pt x="145" y="1655"/>
                      <a:pt x="145" y="1655"/>
                      <a:pt x="145" y="1655"/>
                    </a:cubicBezTo>
                    <a:cubicBezTo>
                      <a:pt x="145" y="1656"/>
                      <a:pt x="145" y="1657"/>
                      <a:pt x="145" y="1657"/>
                    </a:cubicBezTo>
                    <a:cubicBezTo>
                      <a:pt x="147" y="1668"/>
                      <a:pt x="150" y="1699"/>
                      <a:pt x="144" y="1712"/>
                    </a:cubicBezTo>
                    <a:cubicBezTo>
                      <a:pt x="143" y="1713"/>
                      <a:pt x="143" y="1715"/>
                      <a:pt x="144" y="1717"/>
                    </a:cubicBezTo>
                    <a:cubicBezTo>
                      <a:pt x="145" y="1718"/>
                      <a:pt x="146" y="1720"/>
                      <a:pt x="148" y="1720"/>
                    </a:cubicBezTo>
                    <a:cubicBezTo>
                      <a:pt x="156" y="1722"/>
                      <a:pt x="169" y="1735"/>
                      <a:pt x="171" y="1743"/>
                    </a:cubicBezTo>
                    <a:cubicBezTo>
                      <a:pt x="172" y="1746"/>
                      <a:pt x="175" y="1748"/>
                      <a:pt x="178" y="1748"/>
                    </a:cubicBezTo>
                    <a:cubicBezTo>
                      <a:pt x="181" y="1747"/>
                      <a:pt x="183" y="1745"/>
                      <a:pt x="183" y="1742"/>
                    </a:cubicBezTo>
                    <a:cubicBezTo>
                      <a:pt x="183" y="1727"/>
                      <a:pt x="188" y="1701"/>
                      <a:pt x="201" y="1691"/>
                    </a:cubicBezTo>
                    <a:cubicBezTo>
                      <a:pt x="203" y="1690"/>
                      <a:pt x="203" y="1688"/>
                      <a:pt x="203" y="1686"/>
                    </a:cubicBezTo>
                    <a:cubicBezTo>
                      <a:pt x="203" y="1684"/>
                      <a:pt x="201" y="1682"/>
                      <a:pt x="200" y="1681"/>
                    </a:cubicBezTo>
                    <a:cubicBezTo>
                      <a:pt x="192" y="1677"/>
                      <a:pt x="179" y="1624"/>
                      <a:pt x="182" y="1616"/>
                    </a:cubicBezTo>
                    <a:cubicBezTo>
                      <a:pt x="183" y="1614"/>
                      <a:pt x="183" y="1612"/>
                      <a:pt x="182" y="1610"/>
                    </a:cubicBezTo>
                    <a:cubicBezTo>
                      <a:pt x="178" y="1601"/>
                      <a:pt x="177" y="1556"/>
                      <a:pt x="181" y="1548"/>
                    </a:cubicBezTo>
                    <a:cubicBezTo>
                      <a:pt x="182" y="1545"/>
                      <a:pt x="181" y="1542"/>
                      <a:pt x="178" y="1540"/>
                    </a:cubicBezTo>
                    <a:cubicBezTo>
                      <a:pt x="179" y="1540"/>
                      <a:pt x="179" y="1540"/>
                      <a:pt x="179" y="1540"/>
                    </a:cubicBezTo>
                    <a:cubicBezTo>
                      <a:pt x="178" y="1539"/>
                      <a:pt x="177" y="1534"/>
                      <a:pt x="177" y="1528"/>
                    </a:cubicBezTo>
                    <a:cubicBezTo>
                      <a:pt x="177" y="1516"/>
                      <a:pt x="179" y="1498"/>
                      <a:pt x="183" y="1479"/>
                    </a:cubicBezTo>
                    <a:cubicBezTo>
                      <a:pt x="183" y="1479"/>
                      <a:pt x="183" y="1479"/>
                      <a:pt x="183" y="1478"/>
                    </a:cubicBezTo>
                    <a:cubicBezTo>
                      <a:pt x="183" y="1477"/>
                      <a:pt x="183" y="1476"/>
                      <a:pt x="182" y="1475"/>
                    </a:cubicBezTo>
                    <a:cubicBezTo>
                      <a:pt x="181" y="1474"/>
                      <a:pt x="181" y="1473"/>
                      <a:pt x="181" y="1471"/>
                    </a:cubicBezTo>
                    <a:cubicBezTo>
                      <a:pt x="181" y="1457"/>
                      <a:pt x="197" y="1420"/>
                      <a:pt x="204" y="1413"/>
                    </a:cubicBezTo>
                    <a:cubicBezTo>
                      <a:pt x="205" y="1412"/>
                      <a:pt x="206" y="1410"/>
                      <a:pt x="206" y="1409"/>
                    </a:cubicBezTo>
                    <a:cubicBezTo>
                      <a:pt x="206" y="1408"/>
                      <a:pt x="206" y="1408"/>
                      <a:pt x="206" y="1407"/>
                    </a:cubicBezTo>
                    <a:cubicBezTo>
                      <a:pt x="201" y="1394"/>
                      <a:pt x="201" y="1394"/>
                      <a:pt x="201" y="1394"/>
                    </a:cubicBezTo>
                    <a:cubicBezTo>
                      <a:pt x="198" y="1384"/>
                      <a:pt x="191" y="1366"/>
                      <a:pt x="191" y="1355"/>
                    </a:cubicBezTo>
                    <a:cubicBezTo>
                      <a:pt x="191" y="1352"/>
                      <a:pt x="192" y="1350"/>
                      <a:pt x="193" y="1349"/>
                    </a:cubicBezTo>
                    <a:cubicBezTo>
                      <a:pt x="193" y="1348"/>
                      <a:pt x="194" y="1346"/>
                      <a:pt x="194" y="1345"/>
                    </a:cubicBezTo>
                    <a:cubicBezTo>
                      <a:pt x="194" y="1344"/>
                      <a:pt x="193" y="1343"/>
                      <a:pt x="193" y="1342"/>
                    </a:cubicBezTo>
                    <a:cubicBezTo>
                      <a:pt x="192" y="1340"/>
                      <a:pt x="192" y="1336"/>
                      <a:pt x="192" y="1331"/>
                    </a:cubicBezTo>
                    <a:cubicBezTo>
                      <a:pt x="192" y="1316"/>
                      <a:pt x="194" y="1293"/>
                      <a:pt x="198" y="1287"/>
                    </a:cubicBezTo>
                    <a:cubicBezTo>
                      <a:pt x="198" y="1286"/>
                      <a:pt x="198" y="1285"/>
                      <a:pt x="198" y="1284"/>
                    </a:cubicBezTo>
                    <a:cubicBezTo>
                      <a:pt x="198" y="1283"/>
                      <a:pt x="198" y="1283"/>
                      <a:pt x="198" y="1282"/>
                    </a:cubicBezTo>
                    <a:cubicBezTo>
                      <a:pt x="196" y="1277"/>
                      <a:pt x="195" y="1268"/>
                      <a:pt x="195" y="1259"/>
                    </a:cubicBezTo>
                    <a:cubicBezTo>
                      <a:pt x="195" y="1247"/>
                      <a:pt x="197" y="1235"/>
                      <a:pt x="201" y="1230"/>
                    </a:cubicBezTo>
                    <a:cubicBezTo>
                      <a:pt x="201" y="1229"/>
                      <a:pt x="202" y="1227"/>
                      <a:pt x="202" y="1226"/>
                    </a:cubicBezTo>
                    <a:cubicBezTo>
                      <a:pt x="202" y="1226"/>
                      <a:pt x="202" y="1225"/>
                      <a:pt x="201" y="1225"/>
                    </a:cubicBezTo>
                    <a:cubicBezTo>
                      <a:pt x="201" y="1222"/>
                      <a:pt x="201" y="1220"/>
                      <a:pt x="201" y="1217"/>
                    </a:cubicBezTo>
                    <a:cubicBezTo>
                      <a:pt x="201" y="1199"/>
                      <a:pt x="211" y="1175"/>
                      <a:pt x="217" y="1169"/>
                    </a:cubicBezTo>
                    <a:cubicBezTo>
                      <a:pt x="218" y="1168"/>
                      <a:pt x="218" y="1166"/>
                      <a:pt x="218" y="1165"/>
                    </a:cubicBezTo>
                    <a:cubicBezTo>
                      <a:pt x="218" y="1165"/>
                      <a:pt x="218" y="1164"/>
                      <a:pt x="218" y="1164"/>
                    </a:cubicBezTo>
                    <a:cubicBezTo>
                      <a:pt x="216" y="1149"/>
                      <a:pt x="215" y="1136"/>
                      <a:pt x="215" y="1125"/>
                    </a:cubicBezTo>
                    <a:cubicBezTo>
                      <a:pt x="215" y="1109"/>
                      <a:pt x="217" y="1097"/>
                      <a:pt x="221" y="1092"/>
                    </a:cubicBezTo>
                    <a:cubicBezTo>
                      <a:pt x="222" y="1091"/>
                      <a:pt x="223" y="1090"/>
                      <a:pt x="223" y="1088"/>
                    </a:cubicBezTo>
                    <a:cubicBezTo>
                      <a:pt x="223" y="1088"/>
                      <a:pt x="223" y="1088"/>
                      <a:pt x="223" y="1088"/>
                    </a:cubicBezTo>
                    <a:cubicBezTo>
                      <a:pt x="222" y="1084"/>
                      <a:pt x="222" y="1079"/>
                      <a:pt x="222" y="1074"/>
                    </a:cubicBezTo>
                    <a:cubicBezTo>
                      <a:pt x="222" y="1055"/>
                      <a:pt x="226" y="1035"/>
                      <a:pt x="233" y="1030"/>
                    </a:cubicBezTo>
                    <a:cubicBezTo>
                      <a:pt x="235" y="1029"/>
                      <a:pt x="236" y="1027"/>
                      <a:pt x="236" y="1025"/>
                    </a:cubicBezTo>
                    <a:cubicBezTo>
                      <a:pt x="236" y="1024"/>
                      <a:pt x="236" y="1024"/>
                      <a:pt x="236" y="1023"/>
                    </a:cubicBezTo>
                    <a:cubicBezTo>
                      <a:pt x="235" y="1019"/>
                      <a:pt x="234" y="1014"/>
                      <a:pt x="234" y="1008"/>
                    </a:cubicBezTo>
                    <a:cubicBezTo>
                      <a:pt x="234" y="990"/>
                      <a:pt x="239" y="969"/>
                      <a:pt x="243" y="966"/>
                    </a:cubicBezTo>
                    <a:cubicBezTo>
                      <a:pt x="245" y="965"/>
                      <a:pt x="246" y="963"/>
                      <a:pt x="246" y="961"/>
                    </a:cubicBezTo>
                    <a:cubicBezTo>
                      <a:pt x="246" y="960"/>
                      <a:pt x="246" y="959"/>
                      <a:pt x="245" y="958"/>
                    </a:cubicBezTo>
                    <a:cubicBezTo>
                      <a:pt x="244" y="956"/>
                      <a:pt x="244" y="953"/>
                      <a:pt x="244" y="949"/>
                    </a:cubicBezTo>
                    <a:cubicBezTo>
                      <a:pt x="244" y="936"/>
                      <a:pt x="251" y="917"/>
                      <a:pt x="257" y="911"/>
                    </a:cubicBezTo>
                    <a:cubicBezTo>
                      <a:pt x="258" y="910"/>
                      <a:pt x="258" y="909"/>
                      <a:pt x="258" y="907"/>
                    </a:cubicBezTo>
                    <a:cubicBezTo>
                      <a:pt x="258" y="906"/>
                      <a:pt x="258" y="905"/>
                      <a:pt x="258" y="904"/>
                    </a:cubicBezTo>
                    <a:cubicBezTo>
                      <a:pt x="258" y="904"/>
                      <a:pt x="258" y="903"/>
                      <a:pt x="258" y="901"/>
                    </a:cubicBezTo>
                    <a:cubicBezTo>
                      <a:pt x="258" y="890"/>
                      <a:pt x="264" y="860"/>
                      <a:pt x="272" y="843"/>
                    </a:cubicBezTo>
                    <a:cubicBezTo>
                      <a:pt x="272" y="843"/>
                      <a:pt x="272" y="842"/>
                      <a:pt x="272" y="841"/>
                    </a:cubicBezTo>
                    <a:cubicBezTo>
                      <a:pt x="273" y="815"/>
                      <a:pt x="285" y="797"/>
                      <a:pt x="288" y="795"/>
                    </a:cubicBezTo>
                    <a:cubicBezTo>
                      <a:pt x="290" y="794"/>
                      <a:pt x="291" y="792"/>
                      <a:pt x="291" y="789"/>
                    </a:cubicBezTo>
                    <a:cubicBezTo>
                      <a:pt x="291" y="789"/>
                      <a:pt x="291" y="789"/>
                      <a:pt x="291" y="788"/>
                    </a:cubicBezTo>
                    <a:cubicBezTo>
                      <a:pt x="290" y="786"/>
                      <a:pt x="290" y="783"/>
                      <a:pt x="290" y="780"/>
                    </a:cubicBezTo>
                    <a:cubicBezTo>
                      <a:pt x="290" y="763"/>
                      <a:pt x="296" y="740"/>
                      <a:pt x="300" y="737"/>
                    </a:cubicBezTo>
                    <a:cubicBezTo>
                      <a:pt x="302" y="736"/>
                      <a:pt x="303" y="735"/>
                      <a:pt x="303" y="733"/>
                    </a:cubicBezTo>
                    <a:cubicBezTo>
                      <a:pt x="303" y="733"/>
                      <a:pt x="303" y="732"/>
                      <a:pt x="303" y="732"/>
                    </a:cubicBezTo>
                    <a:cubicBezTo>
                      <a:pt x="303" y="730"/>
                      <a:pt x="303" y="729"/>
                      <a:pt x="302" y="728"/>
                    </a:cubicBezTo>
                    <a:cubicBezTo>
                      <a:pt x="299" y="725"/>
                      <a:pt x="298" y="721"/>
                      <a:pt x="298" y="715"/>
                    </a:cubicBezTo>
                    <a:cubicBezTo>
                      <a:pt x="298" y="713"/>
                      <a:pt x="298" y="712"/>
                      <a:pt x="298" y="711"/>
                    </a:cubicBezTo>
                    <a:cubicBezTo>
                      <a:pt x="299" y="696"/>
                      <a:pt x="307" y="679"/>
                      <a:pt x="311" y="677"/>
                    </a:cubicBezTo>
                    <a:cubicBezTo>
                      <a:pt x="313" y="676"/>
                      <a:pt x="314" y="674"/>
                      <a:pt x="314" y="672"/>
                    </a:cubicBezTo>
                    <a:cubicBezTo>
                      <a:pt x="314" y="671"/>
                      <a:pt x="313" y="670"/>
                      <a:pt x="313" y="669"/>
                    </a:cubicBezTo>
                    <a:cubicBezTo>
                      <a:pt x="308" y="661"/>
                      <a:pt x="305" y="651"/>
                      <a:pt x="304" y="642"/>
                    </a:cubicBezTo>
                    <a:cubicBezTo>
                      <a:pt x="305" y="643"/>
                      <a:pt x="309" y="644"/>
                      <a:pt x="309" y="644"/>
                    </a:cubicBezTo>
                    <a:cubicBezTo>
                      <a:pt x="309" y="644"/>
                      <a:pt x="310" y="645"/>
                      <a:pt x="310" y="645"/>
                    </a:cubicBezTo>
                    <a:cubicBezTo>
                      <a:pt x="310" y="645"/>
                      <a:pt x="318" y="646"/>
                      <a:pt x="318" y="646"/>
                    </a:cubicBezTo>
                    <a:cubicBezTo>
                      <a:pt x="332" y="648"/>
                      <a:pt x="342" y="646"/>
                      <a:pt x="349" y="638"/>
                    </a:cubicBezTo>
                    <a:cubicBezTo>
                      <a:pt x="356" y="631"/>
                      <a:pt x="357" y="621"/>
                      <a:pt x="357" y="612"/>
                    </a:cubicBezTo>
                    <a:cubicBezTo>
                      <a:pt x="357" y="607"/>
                      <a:pt x="357" y="602"/>
                      <a:pt x="356" y="599"/>
                    </a:cubicBezTo>
                    <a:cubicBezTo>
                      <a:pt x="363" y="591"/>
                      <a:pt x="367" y="579"/>
                      <a:pt x="367" y="567"/>
                    </a:cubicBezTo>
                    <a:cubicBezTo>
                      <a:pt x="367" y="561"/>
                      <a:pt x="365" y="556"/>
                      <a:pt x="363" y="551"/>
                    </a:cubicBezTo>
                    <a:cubicBezTo>
                      <a:pt x="367" y="548"/>
                      <a:pt x="369" y="542"/>
                      <a:pt x="370" y="536"/>
                    </a:cubicBezTo>
                    <a:cubicBezTo>
                      <a:pt x="370" y="534"/>
                      <a:pt x="370" y="533"/>
                      <a:pt x="370" y="531"/>
                    </a:cubicBezTo>
                    <a:cubicBezTo>
                      <a:pt x="370" y="526"/>
                      <a:pt x="368" y="521"/>
                      <a:pt x="366" y="517"/>
                    </a:cubicBezTo>
                    <a:cubicBezTo>
                      <a:pt x="368" y="513"/>
                      <a:pt x="370" y="508"/>
                      <a:pt x="370" y="502"/>
                    </a:cubicBezTo>
                    <a:cubicBezTo>
                      <a:pt x="370" y="501"/>
                      <a:pt x="371" y="499"/>
                      <a:pt x="371" y="498"/>
                    </a:cubicBezTo>
                    <a:cubicBezTo>
                      <a:pt x="371" y="493"/>
                      <a:pt x="370" y="486"/>
                      <a:pt x="367" y="480"/>
                    </a:cubicBezTo>
                    <a:cubicBezTo>
                      <a:pt x="372" y="473"/>
                      <a:pt x="376" y="463"/>
                      <a:pt x="376" y="452"/>
                    </a:cubicBezTo>
                    <a:cubicBezTo>
                      <a:pt x="376" y="447"/>
                      <a:pt x="375" y="443"/>
                      <a:pt x="373" y="438"/>
                    </a:cubicBezTo>
                    <a:cubicBezTo>
                      <a:pt x="377" y="432"/>
                      <a:pt x="379" y="425"/>
                      <a:pt x="379" y="417"/>
                    </a:cubicBezTo>
                    <a:cubicBezTo>
                      <a:pt x="379" y="409"/>
                      <a:pt x="376" y="401"/>
                      <a:pt x="373" y="393"/>
                    </a:cubicBezTo>
                    <a:cubicBezTo>
                      <a:pt x="378" y="387"/>
                      <a:pt x="382" y="378"/>
                      <a:pt x="382" y="367"/>
                    </a:cubicBezTo>
                    <a:cubicBezTo>
                      <a:pt x="382" y="360"/>
                      <a:pt x="380" y="352"/>
                      <a:pt x="376" y="345"/>
                    </a:cubicBezTo>
                    <a:cubicBezTo>
                      <a:pt x="382" y="337"/>
                      <a:pt x="386" y="327"/>
                      <a:pt x="386" y="318"/>
                    </a:cubicBezTo>
                    <a:cubicBezTo>
                      <a:pt x="386" y="312"/>
                      <a:pt x="384" y="307"/>
                      <a:pt x="382" y="302"/>
                    </a:cubicBezTo>
                    <a:cubicBezTo>
                      <a:pt x="385" y="300"/>
                      <a:pt x="387" y="297"/>
                      <a:pt x="389" y="292"/>
                    </a:cubicBezTo>
                    <a:cubicBezTo>
                      <a:pt x="390" y="287"/>
                      <a:pt x="392" y="281"/>
                      <a:pt x="392" y="274"/>
                    </a:cubicBezTo>
                    <a:cubicBezTo>
                      <a:pt x="392" y="269"/>
                      <a:pt x="390" y="263"/>
                      <a:pt x="388" y="258"/>
                    </a:cubicBezTo>
                    <a:cubicBezTo>
                      <a:pt x="393" y="252"/>
                      <a:pt x="398" y="242"/>
                      <a:pt x="398" y="231"/>
                    </a:cubicBezTo>
                    <a:cubicBezTo>
                      <a:pt x="398" y="228"/>
                      <a:pt x="397" y="225"/>
                      <a:pt x="397" y="222"/>
                    </a:cubicBezTo>
                    <a:cubicBezTo>
                      <a:pt x="403" y="217"/>
                      <a:pt x="407" y="206"/>
                      <a:pt x="408" y="201"/>
                    </a:cubicBezTo>
                    <a:cubicBezTo>
                      <a:pt x="408" y="198"/>
                      <a:pt x="409" y="193"/>
                      <a:pt x="409" y="188"/>
                    </a:cubicBezTo>
                    <a:cubicBezTo>
                      <a:pt x="409" y="184"/>
                      <a:pt x="409" y="181"/>
                      <a:pt x="407" y="177"/>
                    </a:cubicBezTo>
                    <a:cubicBezTo>
                      <a:pt x="412" y="172"/>
                      <a:pt x="417" y="164"/>
                      <a:pt x="417" y="152"/>
                    </a:cubicBezTo>
                    <a:cubicBezTo>
                      <a:pt x="417" y="148"/>
                      <a:pt x="416" y="144"/>
                      <a:pt x="415" y="139"/>
                    </a:cubicBezTo>
                    <a:cubicBezTo>
                      <a:pt x="422" y="132"/>
                      <a:pt x="431" y="120"/>
                      <a:pt x="431" y="107"/>
                    </a:cubicBezTo>
                    <a:cubicBezTo>
                      <a:pt x="431" y="106"/>
                      <a:pt x="430" y="105"/>
                      <a:pt x="430" y="104"/>
                    </a:cubicBezTo>
                    <a:cubicBezTo>
                      <a:pt x="440" y="98"/>
                      <a:pt x="447" y="88"/>
                      <a:pt x="447" y="76"/>
                    </a:cubicBezTo>
                    <a:cubicBezTo>
                      <a:pt x="447" y="74"/>
                      <a:pt x="447" y="72"/>
                      <a:pt x="447" y="70"/>
                    </a:cubicBezTo>
                    <a:cubicBezTo>
                      <a:pt x="453" y="68"/>
                      <a:pt x="459" y="65"/>
                      <a:pt x="463" y="60"/>
                    </a:cubicBezTo>
                    <a:cubicBezTo>
                      <a:pt x="465" y="57"/>
                      <a:pt x="466" y="53"/>
                      <a:pt x="467" y="49"/>
                    </a:cubicBezTo>
                    <a:cubicBezTo>
                      <a:pt x="469" y="49"/>
                      <a:pt x="472" y="48"/>
                      <a:pt x="474" y="47"/>
                    </a:cubicBezTo>
                    <a:cubicBezTo>
                      <a:pt x="481" y="45"/>
                      <a:pt x="487" y="38"/>
                      <a:pt x="491" y="30"/>
                    </a:cubicBezTo>
                    <a:cubicBezTo>
                      <a:pt x="491" y="30"/>
                      <a:pt x="492" y="30"/>
                      <a:pt x="492" y="30"/>
                    </a:cubicBezTo>
                    <a:cubicBezTo>
                      <a:pt x="493" y="30"/>
                      <a:pt x="492" y="30"/>
                      <a:pt x="493" y="30"/>
                    </a:cubicBezTo>
                    <a:cubicBezTo>
                      <a:pt x="497" y="29"/>
                      <a:pt x="497" y="29"/>
                      <a:pt x="497" y="29"/>
                    </a:cubicBezTo>
                    <a:cubicBezTo>
                      <a:pt x="497" y="29"/>
                      <a:pt x="497" y="29"/>
                      <a:pt x="498" y="29"/>
                    </a:cubicBezTo>
                    <a:cubicBezTo>
                      <a:pt x="501" y="28"/>
                      <a:pt x="501" y="28"/>
                      <a:pt x="501" y="28"/>
                    </a:cubicBezTo>
                    <a:cubicBezTo>
                      <a:pt x="502" y="28"/>
                      <a:pt x="502" y="27"/>
                      <a:pt x="502" y="27"/>
                    </a:cubicBezTo>
                    <a:cubicBezTo>
                      <a:pt x="502" y="27"/>
                      <a:pt x="510" y="22"/>
                      <a:pt x="510" y="22"/>
                    </a:cubicBezTo>
                    <a:cubicBezTo>
                      <a:pt x="511" y="22"/>
                      <a:pt x="518" y="15"/>
                      <a:pt x="518" y="15"/>
                    </a:cubicBezTo>
                    <a:cubicBezTo>
                      <a:pt x="521" y="13"/>
                      <a:pt x="522" y="10"/>
                      <a:pt x="523" y="8"/>
                    </a:cubicBezTo>
                    <a:cubicBezTo>
                      <a:pt x="530" y="11"/>
                      <a:pt x="543" y="12"/>
                      <a:pt x="551" y="10"/>
                    </a:cubicBezTo>
                    <a:cubicBezTo>
                      <a:pt x="551" y="19"/>
                      <a:pt x="551" y="39"/>
                      <a:pt x="551" y="44"/>
                    </a:cubicBezTo>
                    <a:cubicBezTo>
                      <a:pt x="540" y="50"/>
                      <a:pt x="512" y="66"/>
                      <a:pt x="495" y="82"/>
                    </a:cubicBezTo>
                    <a:cubicBezTo>
                      <a:pt x="437" y="133"/>
                      <a:pt x="418" y="322"/>
                      <a:pt x="400" y="504"/>
                    </a:cubicBezTo>
                    <a:cubicBezTo>
                      <a:pt x="390" y="614"/>
                      <a:pt x="379" y="719"/>
                      <a:pt x="361" y="785"/>
                    </a:cubicBezTo>
                    <a:lnTo>
                      <a:pt x="344" y="845"/>
                    </a:ln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8" name="Freeform 23">
                <a:extLst>
                  <a:ext uri="{FF2B5EF4-FFF2-40B4-BE49-F238E27FC236}">
                    <a16:creationId xmlns:a16="http://schemas.microsoft.com/office/drawing/2014/main" id="{24B27C81-3B87-4A52-849A-35ED28378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510"/>
                <a:ext cx="111" cy="204"/>
              </a:xfrm>
              <a:custGeom>
                <a:avLst/>
                <a:gdLst>
                  <a:gd name="T0" fmla="*/ 138 w 67"/>
                  <a:gd name="T1" fmla="*/ 13 h 123"/>
                  <a:gd name="T2" fmla="*/ 20 w 67"/>
                  <a:gd name="T3" fmla="*/ 262 h 123"/>
                  <a:gd name="T4" fmla="*/ 60 w 67"/>
                  <a:gd name="T5" fmla="*/ 527 h 123"/>
                  <a:gd name="T6" fmla="*/ 151 w 67"/>
                  <a:gd name="T7" fmla="*/ 539 h 123"/>
                  <a:gd name="T8" fmla="*/ 292 w 67"/>
                  <a:gd name="T9" fmla="*/ 214 h 123"/>
                  <a:gd name="T10" fmla="*/ 229 w 67"/>
                  <a:gd name="T11" fmla="*/ 8 h 123"/>
                  <a:gd name="T12" fmla="*/ 229 w 67"/>
                  <a:gd name="T13" fmla="*/ 8 h 123"/>
                  <a:gd name="T14" fmla="*/ 138 w 67"/>
                  <a:gd name="T15" fmla="*/ 13 h 1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123">
                    <a:moveTo>
                      <a:pt x="30" y="3"/>
                    </a:moveTo>
                    <a:cubicBezTo>
                      <a:pt x="19" y="10"/>
                      <a:pt x="10" y="27"/>
                      <a:pt x="4" y="57"/>
                    </a:cubicBezTo>
                    <a:cubicBezTo>
                      <a:pt x="0" y="79"/>
                      <a:pt x="0" y="106"/>
                      <a:pt x="13" y="116"/>
                    </a:cubicBezTo>
                    <a:cubicBezTo>
                      <a:pt x="16" y="119"/>
                      <a:pt x="23" y="123"/>
                      <a:pt x="33" y="118"/>
                    </a:cubicBezTo>
                    <a:cubicBezTo>
                      <a:pt x="56" y="107"/>
                      <a:pt x="62" y="77"/>
                      <a:pt x="64" y="47"/>
                    </a:cubicBezTo>
                    <a:cubicBezTo>
                      <a:pt x="67" y="15"/>
                      <a:pt x="62" y="7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3" y="0"/>
                      <a:pt x="36" y="0"/>
                      <a:pt x="30" y="3"/>
                    </a:cubicBezTo>
                    <a:close/>
                  </a:path>
                </a:pathLst>
              </a:custGeom>
              <a:solidFill>
                <a:srgbClr val="F5C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9" name="Freeform 24">
                <a:extLst>
                  <a:ext uri="{FF2B5EF4-FFF2-40B4-BE49-F238E27FC236}">
                    <a16:creationId xmlns:a16="http://schemas.microsoft.com/office/drawing/2014/main" id="{89269D23-9E8D-41B3-BB4B-8C292714F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3125"/>
                <a:ext cx="115" cy="140"/>
              </a:xfrm>
              <a:custGeom>
                <a:avLst/>
                <a:gdLst>
                  <a:gd name="T0" fmla="*/ 130 w 69"/>
                  <a:gd name="T1" fmla="*/ 0 h 84"/>
                  <a:gd name="T2" fmla="*/ 28 w 69"/>
                  <a:gd name="T3" fmla="*/ 88 h 84"/>
                  <a:gd name="T4" fmla="*/ 55 w 69"/>
                  <a:gd name="T5" fmla="*/ 325 h 84"/>
                  <a:gd name="T6" fmla="*/ 188 w 69"/>
                  <a:gd name="T7" fmla="*/ 380 h 84"/>
                  <a:gd name="T8" fmla="*/ 312 w 69"/>
                  <a:gd name="T9" fmla="*/ 250 h 84"/>
                  <a:gd name="T10" fmla="*/ 258 w 69"/>
                  <a:gd name="T11" fmla="*/ 62 h 84"/>
                  <a:gd name="T12" fmla="*/ 133 w 69"/>
                  <a:gd name="T13" fmla="*/ 0 h 84"/>
                  <a:gd name="T14" fmla="*/ 130 w 69"/>
                  <a:gd name="T15" fmla="*/ 0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84">
                    <a:moveTo>
                      <a:pt x="28" y="0"/>
                    </a:moveTo>
                    <a:cubicBezTo>
                      <a:pt x="19" y="1"/>
                      <a:pt x="10" y="8"/>
                      <a:pt x="6" y="19"/>
                    </a:cubicBezTo>
                    <a:cubicBezTo>
                      <a:pt x="0" y="33"/>
                      <a:pt x="0" y="55"/>
                      <a:pt x="12" y="70"/>
                    </a:cubicBezTo>
                    <a:cubicBezTo>
                      <a:pt x="20" y="80"/>
                      <a:pt x="30" y="84"/>
                      <a:pt x="41" y="82"/>
                    </a:cubicBezTo>
                    <a:cubicBezTo>
                      <a:pt x="54" y="79"/>
                      <a:pt x="64" y="68"/>
                      <a:pt x="67" y="54"/>
                    </a:cubicBezTo>
                    <a:cubicBezTo>
                      <a:pt x="69" y="40"/>
                      <a:pt x="65" y="24"/>
                      <a:pt x="56" y="13"/>
                    </a:cubicBezTo>
                    <a:cubicBezTo>
                      <a:pt x="49" y="5"/>
                      <a:pt x="40" y="0"/>
                      <a:pt x="29" y="0"/>
                    </a:cubicBezTo>
                    <a:cubicBezTo>
                      <a:pt x="29" y="0"/>
                      <a:pt x="29" y="0"/>
                      <a:pt x="28" y="0"/>
                    </a:cubicBezTo>
                    <a:close/>
                  </a:path>
                </a:pathLst>
              </a:custGeom>
              <a:solidFill>
                <a:srgbClr val="F5C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0" name="Freeform 25">
                <a:extLst>
                  <a:ext uri="{FF2B5EF4-FFF2-40B4-BE49-F238E27FC236}">
                    <a16:creationId xmlns:a16="http://schemas.microsoft.com/office/drawing/2014/main" id="{75A2D156-736B-4F56-8A56-40A81234D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" y="3862"/>
                <a:ext cx="186" cy="126"/>
              </a:xfrm>
              <a:custGeom>
                <a:avLst/>
                <a:gdLst>
                  <a:gd name="T0" fmla="*/ 78 w 112"/>
                  <a:gd name="T1" fmla="*/ 13 h 76"/>
                  <a:gd name="T2" fmla="*/ 75 w 112"/>
                  <a:gd name="T3" fmla="*/ 13 h 76"/>
                  <a:gd name="T4" fmla="*/ 5 w 112"/>
                  <a:gd name="T5" fmla="*/ 124 h 76"/>
                  <a:gd name="T6" fmla="*/ 154 w 112"/>
                  <a:gd name="T7" fmla="*/ 277 h 76"/>
                  <a:gd name="T8" fmla="*/ 201 w 112"/>
                  <a:gd name="T9" fmla="*/ 292 h 76"/>
                  <a:gd name="T10" fmla="*/ 450 w 112"/>
                  <a:gd name="T11" fmla="*/ 310 h 76"/>
                  <a:gd name="T12" fmla="*/ 500 w 112"/>
                  <a:gd name="T13" fmla="*/ 242 h 76"/>
                  <a:gd name="T14" fmla="*/ 467 w 112"/>
                  <a:gd name="T15" fmla="*/ 96 h 76"/>
                  <a:gd name="T16" fmla="*/ 292 w 112"/>
                  <a:gd name="T17" fmla="*/ 13 h 76"/>
                  <a:gd name="T18" fmla="*/ 208 w 112"/>
                  <a:gd name="T19" fmla="*/ 8 h 76"/>
                  <a:gd name="T20" fmla="*/ 78 w 112"/>
                  <a:gd name="T21" fmla="*/ 13 h 7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2" h="76">
                    <a:moveTo>
                      <a:pt x="17" y="3"/>
                    </a:moveTo>
                    <a:cubicBezTo>
                      <a:pt x="17" y="3"/>
                      <a:pt x="16" y="3"/>
                      <a:pt x="16" y="3"/>
                    </a:cubicBezTo>
                    <a:cubicBezTo>
                      <a:pt x="6" y="7"/>
                      <a:pt x="0" y="16"/>
                      <a:pt x="1" y="27"/>
                    </a:cubicBezTo>
                    <a:cubicBezTo>
                      <a:pt x="2" y="39"/>
                      <a:pt x="12" y="55"/>
                      <a:pt x="34" y="61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64" y="69"/>
                      <a:pt x="85" y="76"/>
                      <a:pt x="98" y="68"/>
                    </a:cubicBezTo>
                    <a:cubicBezTo>
                      <a:pt x="104" y="65"/>
                      <a:pt x="107" y="60"/>
                      <a:pt x="109" y="53"/>
                    </a:cubicBezTo>
                    <a:cubicBezTo>
                      <a:pt x="112" y="42"/>
                      <a:pt x="109" y="31"/>
                      <a:pt x="102" y="21"/>
                    </a:cubicBezTo>
                    <a:cubicBezTo>
                      <a:pt x="93" y="10"/>
                      <a:pt x="78" y="3"/>
                      <a:pt x="64" y="3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34" y="1"/>
                      <a:pt x="25" y="0"/>
                      <a:pt x="17" y="3"/>
                    </a:cubicBezTo>
                    <a:close/>
                  </a:path>
                </a:pathLst>
              </a:custGeom>
              <a:solidFill>
                <a:srgbClr val="F5C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1" name="Freeform 26">
                <a:extLst>
                  <a:ext uri="{FF2B5EF4-FFF2-40B4-BE49-F238E27FC236}">
                    <a16:creationId xmlns:a16="http://schemas.microsoft.com/office/drawing/2014/main" id="{F6254A5E-F5FD-41A7-B24D-E2A54A57B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" y="2079"/>
                <a:ext cx="114" cy="279"/>
              </a:xfrm>
              <a:custGeom>
                <a:avLst/>
                <a:gdLst>
                  <a:gd name="T0" fmla="*/ 50 w 68"/>
                  <a:gd name="T1" fmla="*/ 33 h 168"/>
                  <a:gd name="T2" fmla="*/ 34 w 68"/>
                  <a:gd name="T3" fmla="*/ 193 h 168"/>
                  <a:gd name="T4" fmla="*/ 34 w 68"/>
                  <a:gd name="T5" fmla="*/ 321 h 168"/>
                  <a:gd name="T6" fmla="*/ 91 w 68"/>
                  <a:gd name="T7" fmla="*/ 742 h 168"/>
                  <a:gd name="T8" fmla="*/ 188 w 68"/>
                  <a:gd name="T9" fmla="*/ 756 h 168"/>
                  <a:gd name="T10" fmla="*/ 283 w 68"/>
                  <a:gd name="T11" fmla="*/ 410 h 168"/>
                  <a:gd name="T12" fmla="*/ 270 w 68"/>
                  <a:gd name="T13" fmla="*/ 326 h 168"/>
                  <a:gd name="T14" fmla="*/ 265 w 68"/>
                  <a:gd name="T15" fmla="*/ 216 h 168"/>
                  <a:gd name="T16" fmla="*/ 126 w 68"/>
                  <a:gd name="T17" fmla="*/ 0 h 168"/>
                  <a:gd name="T18" fmla="*/ 50 w 68"/>
                  <a:gd name="T19" fmla="*/ 33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8" h="168">
                    <a:moveTo>
                      <a:pt x="11" y="7"/>
                    </a:moveTo>
                    <a:cubicBezTo>
                      <a:pt x="4" y="15"/>
                      <a:pt x="5" y="28"/>
                      <a:pt x="7" y="42"/>
                    </a:cubicBezTo>
                    <a:cubicBezTo>
                      <a:pt x="8" y="52"/>
                      <a:pt x="9" y="62"/>
                      <a:pt x="7" y="70"/>
                    </a:cubicBezTo>
                    <a:cubicBezTo>
                      <a:pt x="3" y="90"/>
                      <a:pt x="0" y="146"/>
                      <a:pt x="19" y="162"/>
                    </a:cubicBezTo>
                    <a:cubicBezTo>
                      <a:pt x="25" y="167"/>
                      <a:pt x="32" y="168"/>
                      <a:pt x="40" y="165"/>
                    </a:cubicBezTo>
                    <a:cubicBezTo>
                      <a:pt x="68" y="154"/>
                      <a:pt x="64" y="121"/>
                      <a:pt x="60" y="90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55" y="23"/>
                      <a:pt x="55" y="0"/>
                      <a:pt x="27" y="0"/>
                    </a:cubicBezTo>
                    <a:cubicBezTo>
                      <a:pt x="20" y="0"/>
                      <a:pt x="15" y="3"/>
                      <a:pt x="11" y="7"/>
                    </a:cubicBezTo>
                    <a:close/>
                  </a:path>
                </a:pathLst>
              </a:custGeom>
              <a:solidFill>
                <a:srgbClr val="F5C2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2" name="Freeform 27">
                <a:extLst>
                  <a:ext uri="{FF2B5EF4-FFF2-40B4-BE49-F238E27FC236}">
                    <a16:creationId xmlns:a16="http://schemas.microsoft.com/office/drawing/2014/main" id="{B2BACC99-7556-433B-90C7-A2AF0E1C5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530"/>
                <a:ext cx="66" cy="154"/>
              </a:xfrm>
              <a:custGeom>
                <a:avLst/>
                <a:gdLst>
                  <a:gd name="T0" fmla="*/ 13 w 40"/>
                  <a:gd name="T1" fmla="*/ 363 h 93"/>
                  <a:gd name="T2" fmla="*/ 13 w 40"/>
                  <a:gd name="T3" fmla="*/ 214 h 93"/>
                  <a:gd name="T4" fmla="*/ 112 w 40"/>
                  <a:gd name="T5" fmla="*/ 5 h 93"/>
                  <a:gd name="T6" fmla="*/ 139 w 40"/>
                  <a:gd name="T7" fmla="*/ 5 h 93"/>
                  <a:gd name="T8" fmla="*/ 172 w 40"/>
                  <a:gd name="T9" fmla="*/ 137 h 93"/>
                  <a:gd name="T10" fmla="*/ 137 w 40"/>
                  <a:gd name="T11" fmla="*/ 230 h 93"/>
                  <a:gd name="T12" fmla="*/ 117 w 40"/>
                  <a:gd name="T13" fmla="*/ 351 h 93"/>
                  <a:gd name="T14" fmla="*/ 84 w 40"/>
                  <a:gd name="T15" fmla="*/ 394 h 93"/>
                  <a:gd name="T16" fmla="*/ 13 w 40"/>
                  <a:gd name="T17" fmla="*/ 363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" h="93">
                    <a:moveTo>
                      <a:pt x="3" y="80"/>
                    </a:moveTo>
                    <a:cubicBezTo>
                      <a:pt x="2" y="73"/>
                      <a:pt x="0" y="61"/>
                      <a:pt x="3" y="47"/>
                    </a:cubicBezTo>
                    <a:cubicBezTo>
                      <a:pt x="9" y="15"/>
                      <a:pt x="20" y="4"/>
                      <a:pt x="25" y="1"/>
                    </a:cubicBezTo>
                    <a:cubicBezTo>
                      <a:pt x="27" y="0"/>
                      <a:pt x="29" y="0"/>
                      <a:pt x="31" y="1"/>
                    </a:cubicBezTo>
                    <a:cubicBezTo>
                      <a:pt x="35" y="3"/>
                      <a:pt x="40" y="4"/>
                      <a:pt x="38" y="30"/>
                    </a:cubicBezTo>
                    <a:cubicBezTo>
                      <a:pt x="37" y="36"/>
                      <a:pt x="32" y="41"/>
                      <a:pt x="30" y="51"/>
                    </a:cubicBezTo>
                    <a:cubicBezTo>
                      <a:pt x="28" y="62"/>
                      <a:pt x="29" y="70"/>
                      <a:pt x="26" y="77"/>
                    </a:cubicBezTo>
                    <a:cubicBezTo>
                      <a:pt x="24" y="81"/>
                      <a:pt x="22" y="85"/>
                      <a:pt x="19" y="87"/>
                    </a:cubicBezTo>
                    <a:cubicBezTo>
                      <a:pt x="13" y="93"/>
                      <a:pt x="4" y="87"/>
                      <a:pt x="3" y="80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3" name="Freeform 28">
                <a:extLst>
                  <a:ext uri="{FF2B5EF4-FFF2-40B4-BE49-F238E27FC236}">
                    <a16:creationId xmlns:a16="http://schemas.microsoft.com/office/drawing/2014/main" id="{D914A27D-3302-4DA8-B625-5892421FD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530"/>
                <a:ext cx="63" cy="153"/>
              </a:xfrm>
              <a:custGeom>
                <a:avLst/>
                <a:gdLst>
                  <a:gd name="T0" fmla="*/ 63 w 38"/>
                  <a:gd name="T1" fmla="*/ 251 h 92"/>
                  <a:gd name="T2" fmla="*/ 172 w 38"/>
                  <a:gd name="T3" fmla="*/ 55 h 92"/>
                  <a:gd name="T4" fmla="*/ 141 w 38"/>
                  <a:gd name="T5" fmla="*/ 5 h 92"/>
                  <a:gd name="T6" fmla="*/ 113 w 38"/>
                  <a:gd name="T7" fmla="*/ 5 h 92"/>
                  <a:gd name="T8" fmla="*/ 13 w 38"/>
                  <a:gd name="T9" fmla="*/ 216 h 92"/>
                  <a:gd name="T10" fmla="*/ 13 w 38"/>
                  <a:gd name="T11" fmla="*/ 368 h 92"/>
                  <a:gd name="T12" fmla="*/ 76 w 38"/>
                  <a:gd name="T13" fmla="*/ 409 h 92"/>
                  <a:gd name="T14" fmla="*/ 63 w 38"/>
                  <a:gd name="T15" fmla="*/ 251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92">
                    <a:moveTo>
                      <a:pt x="14" y="55"/>
                    </a:moveTo>
                    <a:cubicBezTo>
                      <a:pt x="20" y="24"/>
                      <a:pt x="32" y="3"/>
                      <a:pt x="38" y="12"/>
                    </a:cubicBezTo>
                    <a:cubicBezTo>
                      <a:pt x="37" y="3"/>
                      <a:pt x="34" y="2"/>
                      <a:pt x="31" y="1"/>
                    </a:cubicBezTo>
                    <a:cubicBezTo>
                      <a:pt x="29" y="0"/>
                      <a:pt x="27" y="0"/>
                      <a:pt x="25" y="1"/>
                    </a:cubicBezTo>
                    <a:cubicBezTo>
                      <a:pt x="20" y="4"/>
                      <a:pt x="9" y="15"/>
                      <a:pt x="3" y="47"/>
                    </a:cubicBezTo>
                    <a:cubicBezTo>
                      <a:pt x="0" y="61"/>
                      <a:pt x="2" y="73"/>
                      <a:pt x="3" y="80"/>
                    </a:cubicBezTo>
                    <a:cubicBezTo>
                      <a:pt x="4" y="86"/>
                      <a:pt x="11" y="92"/>
                      <a:pt x="17" y="89"/>
                    </a:cubicBezTo>
                    <a:cubicBezTo>
                      <a:pt x="16" y="81"/>
                      <a:pt x="9" y="83"/>
                      <a:pt x="14" y="55"/>
                    </a:cubicBezTo>
                    <a:close/>
                  </a:path>
                </a:pathLst>
              </a:custGeom>
              <a:solidFill>
                <a:srgbClr val="CC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4" name="Freeform 29">
                <a:extLst>
                  <a:ext uri="{FF2B5EF4-FFF2-40B4-BE49-F238E27FC236}">
                    <a16:creationId xmlns:a16="http://schemas.microsoft.com/office/drawing/2014/main" id="{3848FA17-468C-44A6-B4C6-147C7935C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3147"/>
                <a:ext cx="65" cy="96"/>
              </a:xfrm>
              <a:custGeom>
                <a:avLst/>
                <a:gdLst>
                  <a:gd name="T0" fmla="*/ 28 w 39"/>
                  <a:gd name="T1" fmla="*/ 222 h 58"/>
                  <a:gd name="T2" fmla="*/ 20 w 39"/>
                  <a:gd name="T3" fmla="*/ 122 h 58"/>
                  <a:gd name="T4" fmla="*/ 8 w 39"/>
                  <a:gd name="T5" fmla="*/ 55 h 58"/>
                  <a:gd name="T6" fmla="*/ 63 w 39"/>
                  <a:gd name="T7" fmla="*/ 5 h 58"/>
                  <a:gd name="T8" fmla="*/ 145 w 39"/>
                  <a:gd name="T9" fmla="*/ 33 h 58"/>
                  <a:gd name="T10" fmla="*/ 180 w 39"/>
                  <a:gd name="T11" fmla="*/ 151 h 58"/>
                  <a:gd name="T12" fmla="*/ 180 w 39"/>
                  <a:gd name="T13" fmla="*/ 179 h 58"/>
                  <a:gd name="T14" fmla="*/ 112 w 39"/>
                  <a:gd name="T15" fmla="*/ 258 h 58"/>
                  <a:gd name="T16" fmla="*/ 28 w 39"/>
                  <a:gd name="T17" fmla="*/ 222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58">
                    <a:moveTo>
                      <a:pt x="6" y="49"/>
                    </a:moveTo>
                    <a:cubicBezTo>
                      <a:pt x="1" y="43"/>
                      <a:pt x="4" y="34"/>
                      <a:pt x="4" y="27"/>
                    </a:cubicBezTo>
                    <a:cubicBezTo>
                      <a:pt x="4" y="21"/>
                      <a:pt x="0" y="16"/>
                      <a:pt x="2" y="12"/>
                    </a:cubicBezTo>
                    <a:cubicBezTo>
                      <a:pt x="4" y="8"/>
                      <a:pt x="7" y="2"/>
                      <a:pt x="14" y="1"/>
                    </a:cubicBezTo>
                    <a:cubicBezTo>
                      <a:pt x="20" y="0"/>
                      <a:pt x="27" y="2"/>
                      <a:pt x="31" y="7"/>
                    </a:cubicBezTo>
                    <a:cubicBezTo>
                      <a:pt x="36" y="13"/>
                      <a:pt x="39" y="25"/>
                      <a:pt x="39" y="33"/>
                    </a:cubicBezTo>
                    <a:cubicBezTo>
                      <a:pt x="39" y="35"/>
                      <a:pt x="39" y="37"/>
                      <a:pt x="39" y="39"/>
                    </a:cubicBezTo>
                    <a:cubicBezTo>
                      <a:pt x="37" y="46"/>
                      <a:pt x="30" y="55"/>
                      <a:pt x="24" y="57"/>
                    </a:cubicBezTo>
                    <a:cubicBezTo>
                      <a:pt x="19" y="58"/>
                      <a:pt x="10" y="54"/>
                      <a:pt x="6" y="49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5" name="Freeform 30">
                <a:extLst>
                  <a:ext uri="{FF2B5EF4-FFF2-40B4-BE49-F238E27FC236}">
                    <a16:creationId xmlns:a16="http://schemas.microsoft.com/office/drawing/2014/main" id="{ABE1D55B-8223-423F-8A6C-E0C9A9CA6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" y="3147"/>
                <a:ext cx="48" cy="96"/>
              </a:xfrm>
              <a:custGeom>
                <a:avLst/>
                <a:gdLst>
                  <a:gd name="T0" fmla="*/ 96 w 29"/>
                  <a:gd name="T1" fmla="*/ 227 h 58"/>
                  <a:gd name="T2" fmla="*/ 91 w 29"/>
                  <a:gd name="T3" fmla="*/ 122 h 58"/>
                  <a:gd name="T4" fmla="*/ 83 w 29"/>
                  <a:gd name="T5" fmla="*/ 50 h 58"/>
                  <a:gd name="T6" fmla="*/ 118 w 29"/>
                  <a:gd name="T7" fmla="*/ 13 h 58"/>
                  <a:gd name="T8" fmla="*/ 63 w 29"/>
                  <a:gd name="T9" fmla="*/ 5 h 58"/>
                  <a:gd name="T10" fmla="*/ 8 w 29"/>
                  <a:gd name="T11" fmla="*/ 55 h 58"/>
                  <a:gd name="T12" fmla="*/ 20 w 29"/>
                  <a:gd name="T13" fmla="*/ 122 h 58"/>
                  <a:gd name="T14" fmla="*/ 28 w 29"/>
                  <a:gd name="T15" fmla="*/ 222 h 58"/>
                  <a:gd name="T16" fmla="*/ 109 w 29"/>
                  <a:gd name="T17" fmla="*/ 258 h 58"/>
                  <a:gd name="T18" fmla="*/ 131 w 29"/>
                  <a:gd name="T19" fmla="*/ 243 h 58"/>
                  <a:gd name="T20" fmla="*/ 96 w 29"/>
                  <a:gd name="T21" fmla="*/ 227 h 5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58">
                    <a:moveTo>
                      <a:pt x="21" y="50"/>
                    </a:moveTo>
                    <a:cubicBezTo>
                      <a:pt x="16" y="44"/>
                      <a:pt x="20" y="35"/>
                      <a:pt x="20" y="27"/>
                    </a:cubicBezTo>
                    <a:cubicBezTo>
                      <a:pt x="20" y="22"/>
                      <a:pt x="16" y="15"/>
                      <a:pt x="18" y="11"/>
                    </a:cubicBezTo>
                    <a:cubicBezTo>
                      <a:pt x="19" y="8"/>
                      <a:pt x="20" y="3"/>
                      <a:pt x="26" y="3"/>
                    </a:cubicBezTo>
                    <a:cubicBezTo>
                      <a:pt x="22" y="1"/>
                      <a:pt x="18" y="0"/>
                      <a:pt x="14" y="1"/>
                    </a:cubicBezTo>
                    <a:cubicBezTo>
                      <a:pt x="7" y="2"/>
                      <a:pt x="4" y="8"/>
                      <a:pt x="2" y="12"/>
                    </a:cubicBezTo>
                    <a:cubicBezTo>
                      <a:pt x="0" y="16"/>
                      <a:pt x="4" y="21"/>
                      <a:pt x="4" y="27"/>
                    </a:cubicBezTo>
                    <a:cubicBezTo>
                      <a:pt x="4" y="34"/>
                      <a:pt x="1" y="43"/>
                      <a:pt x="6" y="49"/>
                    </a:cubicBezTo>
                    <a:cubicBezTo>
                      <a:pt x="10" y="54"/>
                      <a:pt x="19" y="58"/>
                      <a:pt x="24" y="57"/>
                    </a:cubicBezTo>
                    <a:cubicBezTo>
                      <a:pt x="25" y="56"/>
                      <a:pt x="27" y="56"/>
                      <a:pt x="29" y="54"/>
                    </a:cubicBezTo>
                    <a:cubicBezTo>
                      <a:pt x="26" y="53"/>
                      <a:pt x="23" y="52"/>
                      <a:pt x="21" y="50"/>
                    </a:cubicBezTo>
                    <a:close/>
                  </a:path>
                </a:pathLst>
              </a:custGeom>
              <a:solidFill>
                <a:srgbClr val="CC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6" name="Freeform 31">
                <a:extLst>
                  <a:ext uri="{FF2B5EF4-FFF2-40B4-BE49-F238E27FC236}">
                    <a16:creationId xmlns:a16="http://schemas.microsoft.com/office/drawing/2014/main" id="{FD1F2A2C-D9CC-47FA-A950-0D0B47181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3882"/>
                <a:ext cx="135" cy="78"/>
              </a:xfrm>
              <a:custGeom>
                <a:avLst/>
                <a:gdLst>
                  <a:gd name="T0" fmla="*/ 125 w 81"/>
                  <a:gd name="T1" fmla="*/ 5 h 47"/>
                  <a:gd name="T2" fmla="*/ 222 w 81"/>
                  <a:gd name="T3" fmla="*/ 8 h 47"/>
                  <a:gd name="T4" fmla="*/ 328 w 81"/>
                  <a:gd name="T5" fmla="*/ 91 h 47"/>
                  <a:gd name="T6" fmla="*/ 362 w 81"/>
                  <a:gd name="T7" fmla="*/ 174 h 47"/>
                  <a:gd name="T8" fmla="*/ 347 w 81"/>
                  <a:gd name="T9" fmla="*/ 196 h 47"/>
                  <a:gd name="T10" fmla="*/ 213 w 81"/>
                  <a:gd name="T11" fmla="*/ 168 h 47"/>
                  <a:gd name="T12" fmla="*/ 75 w 81"/>
                  <a:gd name="T13" fmla="*/ 159 h 47"/>
                  <a:gd name="T14" fmla="*/ 0 w 81"/>
                  <a:gd name="T15" fmla="*/ 63 h 47"/>
                  <a:gd name="T16" fmla="*/ 0 w 81"/>
                  <a:gd name="T17" fmla="*/ 63 h 47"/>
                  <a:gd name="T18" fmla="*/ 33 w 81"/>
                  <a:gd name="T19" fmla="*/ 13 h 47"/>
                  <a:gd name="T20" fmla="*/ 125 w 81"/>
                  <a:gd name="T21" fmla="*/ 5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1" h="47">
                    <a:moveTo>
                      <a:pt x="27" y="1"/>
                    </a:moveTo>
                    <a:cubicBezTo>
                      <a:pt x="48" y="2"/>
                      <a:pt x="48" y="2"/>
                      <a:pt x="48" y="2"/>
                    </a:cubicBezTo>
                    <a:cubicBezTo>
                      <a:pt x="58" y="2"/>
                      <a:pt x="65" y="12"/>
                      <a:pt x="71" y="20"/>
                    </a:cubicBezTo>
                    <a:cubicBezTo>
                      <a:pt x="74" y="24"/>
                      <a:pt x="81" y="29"/>
                      <a:pt x="78" y="38"/>
                    </a:cubicBezTo>
                    <a:cubicBezTo>
                      <a:pt x="78" y="41"/>
                      <a:pt x="76" y="42"/>
                      <a:pt x="75" y="43"/>
                    </a:cubicBezTo>
                    <a:cubicBezTo>
                      <a:pt x="67" y="47"/>
                      <a:pt x="56" y="40"/>
                      <a:pt x="46" y="37"/>
                    </a:cubicBezTo>
                    <a:cubicBezTo>
                      <a:pt x="36" y="34"/>
                      <a:pt x="29" y="41"/>
                      <a:pt x="16" y="35"/>
                    </a:cubicBezTo>
                    <a:cubicBezTo>
                      <a:pt x="2" y="30"/>
                      <a:pt x="0" y="21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0"/>
                      <a:pt x="3" y="5"/>
                      <a:pt x="7" y="3"/>
                    </a:cubicBezTo>
                    <a:cubicBezTo>
                      <a:pt x="12" y="1"/>
                      <a:pt x="18" y="0"/>
                      <a:pt x="27" y="1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7" name="Freeform 32">
                <a:extLst>
                  <a:ext uri="{FF2B5EF4-FFF2-40B4-BE49-F238E27FC236}">
                    <a16:creationId xmlns:a16="http://schemas.microsoft.com/office/drawing/2014/main" id="{56862D4B-8819-4AE9-92A6-8AFF6E2C3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" y="3882"/>
                <a:ext cx="124" cy="54"/>
              </a:xfrm>
              <a:custGeom>
                <a:avLst/>
                <a:gdLst>
                  <a:gd name="T0" fmla="*/ 326 w 75"/>
                  <a:gd name="T1" fmla="*/ 88 h 33"/>
                  <a:gd name="T2" fmla="*/ 222 w 75"/>
                  <a:gd name="T3" fmla="*/ 8 h 33"/>
                  <a:gd name="T4" fmla="*/ 126 w 75"/>
                  <a:gd name="T5" fmla="*/ 5 h 33"/>
                  <a:gd name="T6" fmla="*/ 35 w 75"/>
                  <a:gd name="T7" fmla="*/ 13 h 33"/>
                  <a:gd name="T8" fmla="*/ 5 w 75"/>
                  <a:gd name="T9" fmla="*/ 54 h 33"/>
                  <a:gd name="T10" fmla="*/ 55 w 75"/>
                  <a:gd name="T11" fmla="*/ 101 h 33"/>
                  <a:gd name="T12" fmla="*/ 193 w 75"/>
                  <a:gd name="T13" fmla="*/ 101 h 33"/>
                  <a:gd name="T14" fmla="*/ 326 w 75"/>
                  <a:gd name="T15" fmla="*/ 123 h 33"/>
                  <a:gd name="T16" fmla="*/ 339 w 75"/>
                  <a:gd name="T17" fmla="*/ 105 h 33"/>
                  <a:gd name="T18" fmla="*/ 326 w 75"/>
                  <a:gd name="T19" fmla="*/ 88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33">
                    <a:moveTo>
                      <a:pt x="72" y="20"/>
                    </a:moveTo>
                    <a:cubicBezTo>
                      <a:pt x="66" y="12"/>
                      <a:pt x="59" y="2"/>
                      <a:pt x="49" y="2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19" y="0"/>
                      <a:pt x="13" y="1"/>
                      <a:pt x="8" y="3"/>
                    </a:cubicBezTo>
                    <a:cubicBezTo>
                      <a:pt x="4" y="4"/>
                      <a:pt x="2" y="9"/>
                      <a:pt x="1" y="12"/>
                    </a:cubicBezTo>
                    <a:cubicBezTo>
                      <a:pt x="0" y="18"/>
                      <a:pt x="6" y="21"/>
                      <a:pt x="12" y="23"/>
                    </a:cubicBezTo>
                    <a:cubicBezTo>
                      <a:pt x="25" y="29"/>
                      <a:pt x="33" y="20"/>
                      <a:pt x="43" y="23"/>
                    </a:cubicBezTo>
                    <a:cubicBezTo>
                      <a:pt x="53" y="26"/>
                      <a:pt x="64" y="33"/>
                      <a:pt x="72" y="28"/>
                    </a:cubicBezTo>
                    <a:cubicBezTo>
                      <a:pt x="73" y="28"/>
                      <a:pt x="75" y="27"/>
                      <a:pt x="75" y="24"/>
                    </a:cubicBezTo>
                    <a:cubicBezTo>
                      <a:pt x="74" y="22"/>
                      <a:pt x="73" y="21"/>
                      <a:pt x="72" y="20"/>
                    </a:cubicBezTo>
                    <a:close/>
                  </a:path>
                </a:pathLst>
              </a:custGeom>
              <a:solidFill>
                <a:srgbClr val="CC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8" name="Freeform 33">
                <a:extLst>
                  <a:ext uri="{FF2B5EF4-FFF2-40B4-BE49-F238E27FC236}">
                    <a16:creationId xmlns:a16="http://schemas.microsoft.com/office/drawing/2014/main" id="{19FF1C4C-CA42-4B1C-92C2-CB80DC739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2099"/>
                <a:ext cx="55" cy="222"/>
              </a:xfrm>
              <a:custGeom>
                <a:avLst/>
                <a:gdLst>
                  <a:gd name="T0" fmla="*/ 28 w 33"/>
                  <a:gd name="T1" fmla="*/ 563 h 134"/>
                  <a:gd name="T2" fmla="*/ 20 w 33"/>
                  <a:gd name="T3" fmla="*/ 268 h 134"/>
                  <a:gd name="T4" fmla="*/ 33 w 33"/>
                  <a:gd name="T5" fmla="*/ 126 h 134"/>
                  <a:gd name="T6" fmla="*/ 22 w 33"/>
                  <a:gd name="T7" fmla="*/ 68 h 134"/>
                  <a:gd name="T8" fmla="*/ 62 w 33"/>
                  <a:gd name="T9" fmla="*/ 0 h 134"/>
                  <a:gd name="T10" fmla="*/ 133 w 33"/>
                  <a:gd name="T11" fmla="*/ 133 h 134"/>
                  <a:gd name="T12" fmla="*/ 125 w 33"/>
                  <a:gd name="T13" fmla="*/ 277 h 134"/>
                  <a:gd name="T14" fmla="*/ 138 w 33"/>
                  <a:gd name="T15" fmla="*/ 364 h 134"/>
                  <a:gd name="T16" fmla="*/ 125 w 33"/>
                  <a:gd name="T17" fmla="*/ 568 h 134"/>
                  <a:gd name="T18" fmla="*/ 28 w 33"/>
                  <a:gd name="T19" fmla="*/ 563 h 1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134">
                    <a:moveTo>
                      <a:pt x="6" y="124"/>
                    </a:moveTo>
                    <a:cubicBezTo>
                      <a:pt x="1" y="106"/>
                      <a:pt x="0" y="76"/>
                      <a:pt x="4" y="59"/>
                    </a:cubicBezTo>
                    <a:cubicBezTo>
                      <a:pt x="6" y="49"/>
                      <a:pt x="8" y="39"/>
                      <a:pt x="7" y="28"/>
                    </a:cubicBezTo>
                    <a:cubicBezTo>
                      <a:pt x="6" y="24"/>
                      <a:pt x="6" y="19"/>
                      <a:pt x="5" y="15"/>
                    </a:cubicBezTo>
                    <a:cubicBezTo>
                      <a:pt x="5" y="10"/>
                      <a:pt x="3" y="0"/>
                      <a:pt x="13" y="0"/>
                    </a:cubicBezTo>
                    <a:cubicBezTo>
                      <a:pt x="22" y="0"/>
                      <a:pt x="28" y="4"/>
                      <a:pt x="29" y="29"/>
                    </a:cubicBezTo>
                    <a:cubicBezTo>
                      <a:pt x="27" y="61"/>
                      <a:pt x="27" y="61"/>
                      <a:pt x="27" y="61"/>
                    </a:cubicBezTo>
                    <a:cubicBezTo>
                      <a:pt x="30" y="80"/>
                      <a:pt x="30" y="80"/>
                      <a:pt x="30" y="80"/>
                    </a:cubicBezTo>
                    <a:cubicBezTo>
                      <a:pt x="33" y="104"/>
                      <a:pt x="33" y="115"/>
                      <a:pt x="27" y="125"/>
                    </a:cubicBezTo>
                    <a:cubicBezTo>
                      <a:pt x="22" y="132"/>
                      <a:pt x="9" y="134"/>
                      <a:pt x="6" y="124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9" name="Freeform 34">
                <a:extLst>
                  <a:ext uri="{FF2B5EF4-FFF2-40B4-BE49-F238E27FC236}">
                    <a16:creationId xmlns:a16="http://schemas.microsoft.com/office/drawing/2014/main" id="{1F6A908D-C19A-4EC0-B059-2DAAD5CE4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" y="2099"/>
                <a:ext cx="37" cy="219"/>
              </a:xfrm>
              <a:custGeom>
                <a:avLst/>
                <a:gdLst>
                  <a:gd name="T0" fmla="*/ 91 w 22"/>
                  <a:gd name="T1" fmla="*/ 581 h 132"/>
                  <a:gd name="T2" fmla="*/ 62 w 22"/>
                  <a:gd name="T3" fmla="*/ 284 h 132"/>
                  <a:gd name="T4" fmla="*/ 91 w 22"/>
                  <a:gd name="T5" fmla="*/ 141 h 132"/>
                  <a:gd name="T6" fmla="*/ 84 w 22"/>
                  <a:gd name="T7" fmla="*/ 83 h 132"/>
                  <a:gd name="T8" fmla="*/ 104 w 22"/>
                  <a:gd name="T9" fmla="*/ 20 h 132"/>
                  <a:gd name="T10" fmla="*/ 62 w 22"/>
                  <a:gd name="T11" fmla="*/ 0 h 132"/>
                  <a:gd name="T12" fmla="*/ 22 w 22"/>
                  <a:gd name="T13" fmla="*/ 68 h 132"/>
                  <a:gd name="T14" fmla="*/ 34 w 22"/>
                  <a:gd name="T15" fmla="*/ 126 h 132"/>
                  <a:gd name="T16" fmla="*/ 20 w 22"/>
                  <a:gd name="T17" fmla="*/ 270 h 132"/>
                  <a:gd name="T18" fmla="*/ 29 w 22"/>
                  <a:gd name="T19" fmla="*/ 567 h 132"/>
                  <a:gd name="T20" fmla="*/ 96 w 22"/>
                  <a:gd name="T21" fmla="*/ 594 h 132"/>
                  <a:gd name="T22" fmla="*/ 91 w 22"/>
                  <a:gd name="T23" fmla="*/ 581 h 1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" h="132">
                    <a:moveTo>
                      <a:pt x="19" y="127"/>
                    </a:moveTo>
                    <a:cubicBezTo>
                      <a:pt x="9" y="123"/>
                      <a:pt x="9" y="79"/>
                      <a:pt x="13" y="62"/>
                    </a:cubicBezTo>
                    <a:cubicBezTo>
                      <a:pt x="15" y="52"/>
                      <a:pt x="21" y="42"/>
                      <a:pt x="19" y="31"/>
                    </a:cubicBezTo>
                    <a:cubicBezTo>
                      <a:pt x="19" y="27"/>
                      <a:pt x="18" y="22"/>
                      <a:pt x="18" y="18"/>
                    </a:cubicBezTo>
                    <a:cubicBezTo>
                      <a:pt x="18" y="14"/>
                      <a:pt x="17" y="6"/>
                      <a:pt x="22" y="4"/>
                    </a:cubicBezTo>
                    <a:cubicBezTo>
                      <a:pt x="20" y="1"/>
                      <a:pt x="17" y="0"/>
                      <a:pt x="13" y="0"/>
                    </a:cubicBezTo>
                    <a:cubicBezTo>
                      <a:pt x="3" y="0"/>
                      <a:pt x="5" y="10"/>
                      <a:pt x="5" y="15"/>
                    </a:cubicBezTo>
                    <a:cubicBezTo>
                      <a:pt x="6" y="19"/>
                      <a:pt x="6" y="24"/>
                      <a:pt x="7" y="28"/>
                    </a:cubicBezTo>
                    <a:cubicBezTo>
                      <a:pt x="8" y="39"/>
                      <a:pt x="6" y="49"/>
                      <a:pt x="4" y="59"/>
                    </a:cubicBezTo>
                    <a:cubicBezTo>
                      <a:pt x="0" y="76"/>
                      <a:pt x="1" y="106"/>
                      <a:pt x="6" y="124"/>
                    </a:cubicBezTo>
                    <a:cubicBezTo>
                      <a:pt x="8" y="131"/>
                      <a:pt x="15" y="132"/>
                      <a:pt x="20" y="130"/>
                    </a:cubicBezTo>
                    <a:cubicBezTo>
                      <a:pt x="20" y="129"/>
                      <a:pt x="19" y="128"/>
                      <a:pt x="19" y="127"/>
                    </a:cubicBezTo>
                    <a:close/>
                  </a:path>
                </a:pathLst>
              </a:custGeom>
              <a:solidFill>
                <a:srgbClr val="CC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0" name="Freeform 35">
                <a:extLst>
                  <a:ext uri="{FF2B5EF4-FFF2-40B4-BE49-F238E27FC236}">
                    <a16:creationId xmlns:a16="http://schemas.microsoft.com/office/drawing/2014/main" id="{44BADA6D-2E20-45E5-967A-EE2BD54E6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2" y="800"/>
                <a:ext cx="402" cy="1110"/>
              </a:xfrm>
              <a:custGeom>
                <a:avLst/>
                <a:gdLst>
                  <a:gd name="T0" fmla="*/ 1110 w 242"/>
                  <a:gd name="T1" fmla="*/ 0 h 669"/>
                  <a:gd name="T2" fmla="*/ 972 w 242"/>
                  <a:gd name="T3" fmla="*/ 101 h 669"/>
                  <a:gd name="T4" fmla="*/ 817 w 242"/>
                  <a:gd name="T5" fmla="*/ 179 h 669"/>
                  <a:gd name="T6" fmla="*/ 646 w 242"/>
                  <a:gd name="T7" fmla="*/ 310 h 669"/>
                  <a:gd name="T8" fmla="*/ 518 w 242"/>
                  <a:gd name="T9" fmla="*/ 484 h 669"/>
                  <a:gd name="T10" fmla="*/ 409 w 242"/>
                  <a:gd name="T11" fmla="*/ 644 h 669"/>
                  <a:gd name="T12" fmla="*/ 321 w 242"/>
                  <a:gd name="T13" fmla="*/ 845 h 669"/>
                  <a:gd name="T14" fmla="*/ 284 w 242"/>
                  <a:gd name="T15" fmla="*/ 1032 h 669"/>
                  <a:gd name="T16" fmla="*/ 224 w 242"/>
                  <a:gd name="T17" fmla="*/ 1220 h 669"/>
                  <a:gd name="T18" fmla="*/ 193 w 242"/>
                  <a:gd name="T19" fmla="*/ 1407 h 669"/>
                  <a:gd name="T20" fmla="*/ 166 w 242"/>
                  <a:gd name="T21" fmla="*/ 1599 h 669"/>
                  <a:gd name="T22" fmla="*/ 146 w 242"/>
                  <a:gd name="T23" fmla="*/ 1804 h 669"/>
                  <a:gd name="T24" fmla="*/ 133 w 242"/>
                  <a:gd name="T25" fmla="*/ 2018 h 669"/>
                  <a:gd name="T26" fmla="*/ 116 w 242"/>
                  <a:gd name="T27" fmla="*/ 2233 h 669"/>
                  <a:gd name="T28" fmla="*/ 96 w 242"/>
                  <a:gd name="T29" fmla="*/ 2431 h 669"/>
                  <a:gd name="T30" fmla="*/ 78 w 242"/>
                  <a:gd name="T31" fmla="*/ 2590 h 669"/>
                  <a:gd name="T32" fmla="*/ 75 w 242"/>
                  <a:gd name="T33" fmla="*/ 2744 h 669"/>
                  <a:gd name="T34" fmla="*/ 55 w 242"/>
                  <a:gd name="T35" fmla="*/ 2943 h 669"/>
                  <a:gd name="T36" fmla="*/ 5 w 242"/>
                  <a:gd name="T37" fmla="*/ 3056 h 66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42" h="669">
                    <a:moveTo>
                      <a:pt x="242" y="0"/>
                    </a:moveTo>
                    <a:cubicBezTo>
                      <a:pt x="230" y="0"/>
                      <a:pt x="216" y="5"/>
                      <a:pt x="212" y="22"/>
                    </a:cubicBezTo>
                    <a:cubicBezTo>
                      <a:pt x="196" y="13"/>
                      <a:pt x="176" y="26"/>
                      <a:pt x="178" y="39"/>
                    </a:cubicBezTo>
                    <a:cubicBezTo>
                      <a:pt x="153" y="34"/>
                      <a:pt x="139" y="49"/>
                      <a:pt x="141" y="68"/>
                    </a:cubicBezTo>
                    <a:cubicBezTo>
                      <a:pt x="126" y="61"/>
                      <a:pt x="109" y="89"/>
                      <a:pt x="113" y="106"/>
                    </a:cubicBezTo>
                    <a:cubicBezTo>
                      <a:pt x="98" y="106"/>
                      <a:pt x="83" y="130"/>
                      <a:pt x="89" y="141"/>
                    </a:cubicBezTo>
                    <a:cubicBezTo>
                      <a:pt x="76" y="145"/>
                      <a:pt x="61" y="170"/>
                      <a:pt x="70" y="185"/>
                    </a:cubicBezTo>
                    <a:cubicBezTo>
                      <a:pt x="57" y="196"/>
                      <a:pt x="55" y="213"/>
                      <a:pt x="62" y="226"/>
                    </a:cubicBezTo>
                    <a:cubicBezTo>
                      <a:pt x="44" y="228"/>
                      <a:pt x="46" y="258"/>
                      <a:pt x="49" y="267"/>
                    </a:cubicBezTo>
                    <a:cubicBezTo>
                      <a:pt x="31" y="269"/>
                      <a:pt x="34" y="303"/>
                      <a:pt x="42" y="308"/>
                    </a:cubicBezTo>
                    <a:cubicBezTo>
                      <a:pt x="23" y="318"/>
                      <a:pt x="27" y="340"/>
                      <a:pt x="36" y="350"/>
                    </a:cubicBezTo>
                    <a:cubicBezTo>
                      <a:pt x="21" y="361"/>
                      <a:pt x="25" y="384"/>
                      <a:pt x="32" y="395"/>
                    </a:cubicBezTo>
                    <a:cubicBezTo>
                      <a:pt x="23" y="414"/>
                      <a:pt x="19" y="430"/>
                      <a:pt x="29" y="442"/>
                    </a:cubicBezTo>
                    <a:cubicBezTo>
                      <a:pt x="17" y="447"/>
                      <a:pt x="14" y="479"/>
                      <a:pt x="25" y="489"/>
                    </a:cubicBezTo>
                    <a:cubicBezTo>
                      <a:pt x="14" y="500"/>
                      <a:pt x="12" y="521"/>
                      <a:pt x="21" y="532"/>
                    </a:cubicBezTo>
                    <a:cubicBezTo>
                      <a:pt x="16" y="540"/>
                      <a:pt x="12" y="556"/>
                      <a:pt x="17" y="567"/>
                    </a:cubicBezTo>
                    <a:cubicBezTo>
                      <a:pt x="10" y="577"/>
                      <a:pt x="12" y="596"/>
                      <a:pt x="16" y="601"/>
                    </a:cubicBezTo>
                    <a:cubicBezTo>
                      <a:pt x="6" y="609"/>
                      <a:pt x="4" y="633"/>
                      <a:pt x="12" y="644"/>
                    </a:cubicBezTo>
                    <a:cubicBezTo>
                      <a:pt x="5" y="647"/>
                      <a:pt x="0" y="658"/>
                      <a:pt x="1" y="669"/>
                    </a:cubicBezTo>
                  </a:path>
                </a:pathLst>
              </a:custGeom>
              <a:noFill/>
              <a:ln w="22225" cap="rnd">
                <a:solidFill>
                  <a:srgbClr val="EEF7F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1" name="Freeform 36">
                <a:extLst>
                  <a:ext uri="{FF2B5EF4-FFF2-40B4-BE49-F238E27FC236}">
                    <a16:creationId xmlns:a16="http://schemas.microsoft.com/office/drawing/2014/main" id="{E44DE122-95A3-4D3C-8670-F5C7385D1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3233"/>
                <a:ext cx="266" cy="100"/>
              </a:xfrm>
              <a:custGeom>
                <a:avLst/>
                <a:gdLst>
                  <a:gd name="T0" fmla="*/ 0 w 160"/>
                  <a:gd name="T1" fmla="*/ 0 h 60"/>
                  <a:gd name="T2" fmla="*/ 735 w 160"/>
                  <a:gd name="T3" fmla="*/ 200 h 60"/>
                  <a:gd name="T4" fmla="*/ 0 w 160"/>
                  <a:gd name="T5" fmla="*/ 0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60">
                    <a:moveTo>
                      <a:pt x="0" y="0"/>
                    </a:moveTo>
                    <a:cubicBezTo>
                      <a:pt x="13" y="19"/>
                      <a:pt x="78" y="53"/>
                      <a:pt x="160" y="43"/>
                    </a:cubicBezTo>
                    <a:cubicBezTo>
                      <a:pt x="118" y="60"/>
                      <a:pt x="20" y="4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2" name="Freeform 37">
                <a:extLst>
                  <a:ext uri="{FF2B5EF4-FFF2-40B4-BE49-F238E27FC236}">
                    <a16:creationId xmlns:a16="http://schemas.microsoft.com/office/drawing/2014/main" id="{38247DDA-074B-41B1-8430-A7164E9DC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" y="3210"/>
                <a:ext cx="96" cy="96"/>
              </a:xfrm>
              <a:custGeom>
                <a:avLst/>
                <a:gdLst>
                  <a:gd name="T0" fmla="*/ 0 w 58"/>
                  <a:gd name="T1" fmla="*/ 167 h 58"/>
                  <a:gd name="T2" fmla="*/ 243 w 58"/>
                  <a:gd name="T3" fmla="*/ 0 h 58"/>
                  <a:gd name="T4" fmla="*/ 0 w 58"/>
                  <a:gd name="T5" fmla="*/ 167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58">
                    <a:moveTo>
                      <a:pt x="0" y="37"/>
                    </a:moveTo>
                    <a:cubicBezTo>
                      <a:pt x="14" y="47"/>
                      <a:pt x="53" y="36"/>
                      <a:pt x="54" y="0"/>
                    </a:cubicBezTo>
                    <a:cubicBezTo>
                      <a:pt x="58" y="23"/>
                      <a:pt x="37" y="58"/>
                      <a:pt x="0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3" name="Freeform 38">
                <a:extLst>
                  <a:ext uri="{FF2B5EF4-FFF2-40B4-BE49-F238E27FC236}">
                    <a16:creationId xmlns:a16="http://schemas.microsoft.com/office/drawing/2014/main" id="{90C0D4C6-ECF8-4179-96A1-57AB3DBF8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3540"/>
                <a:ext cx="153" cy="337"/>
              </a:xfrm>
              <a:custGeom>
                <a:avLst/>
                <a:gdLst>
                  <a:gd name="T0" fmla="*/ 208 w 92"/>
                  <a:gd name="T1" fmla="*/ 0 h 203"/>
                  <a:gd name="T2" fmla="*/ 0 w 92"/>
                  <a:gd name="T3" fmla="*/ 928 h 203"/>
                  <a:gd name="T4" fmla="*/ 208 w 92"/>
                  <a:gd name="T5" fmla="*/ 0 h 2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03">
                    <a:moveTo>
                      <a:pt x="45" y="0"/>
                    </a:moveTo>
                    <a:cubicBezTo>
                      <a:pt x="56" y="31"/>
                      <a:pt x="80" y="190"/>
                      <a:pt x="0" y="203"/>
                    </a:cubicBezTo>
                    <a:cubicBezTo>
                      <a:pt x="45" y="202"/>
                      <a:pt x="92" y="145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4" name="Freeform 39">
                <a:extLst>
                  <a:ext uri="{FF2B5EF4-FFF2-40B4-BE49-F238E27FC236}">
                    <a16:creationId xmlns:a16="http://schemas.microsoft.com/office/drawing/2014/main" id="{3381097A-8942-41BD-AAF2-A1F098AE6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3945"/>
                <a:ext cx="116" cy="81"/>
              </a:xfrm>
              <a:custGeom>
                <a:avLst/>
                <a:gdLst>
                  <a:gd name="T0" fmla="*/ 0 w 70"/>
                  <a:gd name="T1" fmla="*/ 112 h 49"/>
                  <a:gd name="T2" fmla="*/ 310 w 70"/>
                  <a:gd name="T3" fmla="*/ 0 h 49"/>
                  <a:gd name="T4" fmla="*/ 0 w 70"/>
                  <a:gd name="T5" fmla="*/ 112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49">
                    <a:moveTo>
                      <a:pt x="0" y="25"/>
                    </a:moveTo>
                    <a:cubicBezTo>
                      <a:pt x="35" y="34"/>
                      <a:pt x="62" y="31"/>
                      <a:pt x="68" y="0"/>
                    </a:cubicBezTo>
                    <a:cubicBezTo>
                      <a:pt x="70" y="25"/>
                      <a:pt x="54" y="49"/>
                      <a:pt x="0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5" name="Freeform 40">
                <a:extLst>
                  <a:ext uri="{FF2B5EF4-FFF2-40B4-BE49-F238E27FC236}">
                    <a16:creationId xmlns:a16="http://schemas.microsoft.com/office/drawing/2014/main" id="{015E8E95-32E4-41FB-9FC0-CC5D9334A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314"/>
                <a:ext cx="150" cy="631"/>
              </a:xfrm>
              <a:custGeom>
                <a:avLst/>
                <a:gdLst>
                  <a:gd name="T0" fmla="*/ 0 w 90"/>
                  <a:gd name="T1" fmla="*/ 1704 h 380"/>
                  <a:gd name="T2" fmla="*/ 347 w 90"/>
                  <a:gd name="T3" fmla="*/ 1006 h 380"/>
                  <a:gd name="T4" fmla="*/ 347 w 90"/>
                  <a:gd name="T5" fmla="*/ 0 h 380"/>
                  <a:gd name="T6" fmla="*/ 395 w 90"/>
                  <a:gd name="T7" fmla="*/ 1018 h 380"/>
                  <a:gd name="T8" fmla="*/ 0 w 90"/>
                  <a:gd name="T9" fmla="*/ 1704 h 3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380">
                    <a:moveTo>
                      <a:pt x="0" y="372"/>
                    </a:moveTo>
                    <a:cubicBezTo>
                      <a:pt x="59" y="372"/>
                      <a:pt x="79" y="283"/>
                      <a:pt x="75" y="220"/>
                    </a:cubicBezTo>
                    <a:cubicBezTo>
                      <a:pt x="70" y="150"/>
                      <a:pt x="74" y="61"/>
                      <a:pt x="75" y="0"/>
                    </a:cubicBezTo>
                    <a:cubicBezTo>
                      <a:pt x="81" y="55"/>
                      <a:pt x="79" y="147"/>
                      <a:pt x="85" y="222"/>
                    </a:cubicBezTo>
                    <a:cubicBezTo>
                      <a:pt x="90" y="297"/>
                      <a:pt x="55" y="380"/>
                      <a:pt x="0" y="3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6" name="Freeform 41">
                <a:extLst>
                  <a:ext uri="{FF2B5EF4-FFF2-40B4-BE49-F238E27FC236}">
                    <a16:creationId xmlns:a16="http://schemas.microsoft.com/office/drawing/2014/main" id="{BE5D2C7A-9227-45B0-939A-06B32A067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" y="2482"/>
                <a:ext cx="52" cy="405"/>
              </a:xfrm>
              <a:custGeom>
                <a:avLst/>
                <a:gdLst>
                  <a:gd name="T0" fmla="*/ 70 w 31"/>
                  <a:gd name="T1" fmla="*/ 0 h 244"/>
                  <a:gd name="T2" fmla="*/ 124 w 31"/>
                  <a:gd name="T3" fmla="*/ 264 h 244"/>
                  <a:gd name="T4" fmla="*/ 65 w 31"/>
                  <a:gd name="T5" fmla="*/ 1115 h 244"/>
                  <a:gd name="T6" fmla="*/ 91 w 31"/>
                  <a:gd name="T7" fmla="*/ 305 h 244"/>
                  <a:gd name="T8" fmla="*/ 70 w 31"/>
                  <a:gd name="T9" fmla="*/ 0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4">
                    <a:moveTo>
                      <a:pt x="15" y="0"/>
                    </a:moveTo>
                    <a:cubicBezTo>
                      <a:pt x="8" y="31"/>
                      <a:pt x="21" y="50"/>
                      <a:pt x="26" y="58"/>
                    </a:cubicBezTo>
                    <a:cubicBezTo>
                      <a:pt x="31" y="66"/>
                      <a:pt x="17" y="185"/>
                      <a:pt x="14" y="244"/>
                    </a:cubicBezTo>
                    <a:cubicBezTo>
                      <a:pt x="10" y="213"/>
                      <a:pt x="21" y="79"/>
                      <a:pt x="19" y="67"/>
                    </a:cubicBezTo>
                    <a:cubicBezTo>
                      <a:pt x="17" y="55"/>
                      <a:pt x="0" y="27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7" name="Freeform 42">
                <a:extLst>
                  <a:ext uri="{FF2B5EF4-FFF2-40B4-BE49-F238E27FC236}">
                    <a16:creationId xmlns:a16="http://schemas.microsoft.com/office/drawing/2014/main" id="{8C837BFE-B9F3-43EB-9A99-68B3E647C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" y="1603"/>
                <a:ext cx="103" cy="141"/>
              </a:xfrm>
              <a:custGeom>
                <a:avLst/>
                <a:gdLst>
                  <a:gd name="T0" fmla="*/ 284 w 62"/>
                  <a:gd name="T1" fmla="*/ 0 h 85"/>
                  <a:gd name="T2" fmla="*/ 0 w 62"/>
                  <a:gd name="T3" fmla="*/ 327 h 85"/>
                  <a:gd name="T4" fmla="*/ 284 w 62"/>
                  <a:gd name="T5" fmla="*/ 0 h 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85">
                    <a:moveTo>
                      <a:pt x="62" y="0"/>
                    </a:moveTo>
                    <a:cubicBezTo>
                      <a:pt x="60" y="33"/>
                      <a:pt x="41" y="85"/>
                      <a:pt x="0" y="72"/>
                    </a:cubicBezTo>
                    <a:cubicBezTo>
                      <a:pt x="24" y="83"/>
                      <a:pt x="62" y="77"/>
                      <a:pt x="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8" name="Freeform 43">
                <a:extLst>
                  <a:ext uri="{FF2B5EF4-FFF2-40B4-BE49-F238E27FC236}">
                    <a16:creationId xmlns:a16="http://schemas.microsoft.com/office/drawing/2014/main" id="{A462FBD8-0A60-4688-818C-80F0E76BE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2178"/>
                <a:ext cx="70" cy="185"/>
              </a:xfrm>
              <a:custGeom>
                <a:avLst/>
                <a:gdLst>
                  <a:gd name="T0" fmla="*/ 92 w 42"/>
                  <a:gd name="T1" fmla="*/ 0 h 111"/>
                  <a:gd name="T2" fmla="*/ 0 w 42"/>
                  <a:gd name="T3" fmla="*/ 513 h 111"/>
                  <a:gd name="T4" fmla="*/ 153 w 42"/>
                  <a:gd name="T5" fmla="*/ 230 h 111"/>
                  <a:gd name="T6" fmla="*/ 92 w 42"/>
                  <a:gd name="T7" fmla="*/ 0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11">
                    <a:moveTo>
                      <a:pt x="20" y="0"/>
                    </a:moveTo>
                    <a:cubicBezTo>
                      <a:pt x="21" y="23"/>
                      <a:pt x="42" y="100"/>
                      <a:pt x="0" y="111"/>
                    </a:cubicBezTo>
                    <a:cubicBezTo>
                      <a:pt x="36" y="101"/>
                      <a:pt x="36" y="69"/>
                      <a:pt x="33" y="50"/>
                    </a:cubicBezTo>
                    <a:cubicBezTo>
                      <a:pt x="30" y="30"/>
                      <a:pt x="20" y="8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9" name="Freeform 44">
                <a:extLst>
                  <a:ext uri="{FF2B5EF4-FFF2-40B4-BE49-F238E27FC236}">
                    <a16:creationId xmlns:a16="http://schemas.microsoft.com/office/drawing/2014/main" id="{85FFCCC2-9F0A-4CF0-B26B-A4CCAA82A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013"/>
                <a:ext cx="155" cy="466"/>
              </a:xfrm>
              <a:custGeom>
                <a:avLst/>
                <a:gdLst>
                  <a:gd name="T0" fmla="*/ 430 w 93"/>
                  <a:gd name="T1" fmla="*/ 0 h 281"/>
                  <a:gd name="T2" fmla="*/ 0 w 93"/>
                  <a:gd name="T3" fmla="*/ 1282 h 281"/>
                  <a:gd name="T4" fmla="*/ 430 w 93"/>
                  <a:gd name="T5" fmla="*/ 0 h 2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281">
                    <a:moveTo>
                      <a:pt x="93" y="0"/>
                    </a:moveTo>
                    <a:cubicBezTo>
                      <a:pt x="75" y="12"/>
                      <a:pt x="25" y="58"/>
                      <a:pt x="0" y="281"/>
                    </a:cubicBezTo>
                    <a:cubicBezTo>
                      <a:pt x="14" y="221"/>
                      <a:pt x="46" y="45"/>
                      <a:pt x="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0" name="Freeform 45">
                <a:extLst>
                  <a:ext uri="{FF2B5EF4-FFF2-40B4-BE49-F238E27FC236}">
                    <a16:creationId xmlns:a16="http://schemas.microsoft.com/office/drawing/2014/main" id="{40988787-B0E3-462A-ACE8-8829E878C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2653"/>
                <a:ext cx="109" cy="179"/>
              </a:xfrm>
              <a:custGeom>
                <a:avLst/>
                <a:gdLst>
                  <a:gd name="T0" fmla="*/ 8 w 65"/>
                  <a:gd name="T1" fmla="*/ 492 h 108"/>
                  <a:gd name="T2" fmla="*/ 65 w 65"/>
                  <a:gd name="T3" fmla="*/ 456 h 108"/>
                  <a:gd name="T4" fmla="*/ 166 w 65"/>
                  <a:gd name="T5" fmla="*/ 446 h 108"/>
                  <a:gd name="T6" fmla="*/ 258 w 65"/>
                  <a:gd name="T7" fmla="*/ 414 h 108"/>
                  <a:gd name="T8" fmla="*/ 298 w 65"/>
                  <a:gd name="T9" fmla="*/ 477 h 108"/>
                  <a:gd name="T10" fmla="*/ 292 w 65"/>
                  <a:gd name="T11" fmla="*/ 333 h 108"/>
                  <a:gd name="T12" fmla="*/ 278 w 65"/>
                  <a:gd name="T13" fmla="*/ 220 h 108"/>
                  <a:gd name="T14" fmla="*/ 300 w 65"/>
                  <a:gd name="T15" fmla="*/ 124 h 108"/>
                  <a:gd name="T16" fmla="*/ 307 w 65"/>
                  <a:gd name="T17" fmla="*/ 33 h 108"/>
                  <a:gd name="T18" fmla="*/ 258 w 65"/>
                  <a:gd name="T19" fmla="*/ 96 h 108"/>
                  <a:gd name="T20" fmla="*/ 179 w 65"/>
                  <a:gd name="T21" fmla="*/ 75 h 108"/>
                  <a:gd name="T22" fmla="*/ 84 w 65"/>
                  <a:gd name="T23" fmla="*/ 41 h 108"/>
                  <a:gd name="T24" fmla="*/ 37 w 65"/>
                  <a:gd name="T25" fmla="*/ 0 h 108"/>
                  <a:gd name="T26" fmla="*/ 34 w 65"/>
                  <a:gd name="T27" fmla="*/ 33 h 108"/>
                  <a:gd name="T28" fmla="*/ 22 w 65"/>
                  <a:gd name="T29" fmla="*/ 96 h 108"/>
                  <a:gd name="T30" fmla="*/ 29 w 65"/>
                  <a:gd name="T31" fmla="*/ 192 h 108"/>
                  <a:gd name="T32" fmla="*/ 0 w 65"/>
                  <a:gd name="T33" fmla="*/ 396 h 10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5" h="108">
                    <a:moveTo>
                      <a:pt x="2" y="108"/>
                    </a:moveTo>
                    <a:cubicBezTo>
                      <a:pt x="2" y="102"/>
                      <a:pt x="10" y="101"/>
                      <a:pt x="14" y="100"/>
                    </a:cubicBezTo>
                    <a:cubicBezTo>
                      <a:pt x="21" y="99"/>
                      <a:pt x="28" y="99"/>
                      <a:pt x="35" y="98"/>
                    </a:cubicBezTo>
                    <a:cubicBezTo>
                      <a:pt x="41" y="96"/>
                      <a:pt x="48" y="90"/>
                      <a:pt x="55" y="91"/>
                    </a:cubicBezTo>
                    <a:cubicBezTo>
                      <a:pt x="60" y="93"/>
                      <a:pt x="62" y="100"/>
                      <a:pt x="63" y="105"/>
                    </a:cubicBezTo>
                    <a:cubicBezTo>
                      <a:pt x="64" y="95"/>
                      <a:pt x="62" y="83"/>
                      <a:pt x="62" y="73"/>
                    </a:cubicBezTo>
                    <a:cubicBezTo>
                      <a:pt x="61" y="65"/>
                      <a:pt x="59" y="56"/>
                      <a:pt x="59" y="48"/>
                    </a:cubicBezTo>
                    <a:cubicBezTo>
                      <a:pt x="59" y="40"/>
                      <a:pt x="63" y="34"/>
                      <a:pt x="64" y="27"/>
                    </a:cubicBezTo>
                    <a:cubicBezTo>
                      <a:pt x="65" y="20"/>
                      <a:pt x="65" y="14"/>
                      <a:pt x="65" y="7"/>
                    </a:cubicBezTo>
                    <a:cubicBezTo>
                      <a:pt x="62" y="12"/>
                      <a:pt x="62" y="20"/>
                      <a:pt x="55" y="21"/>
                    </a:cubicBezTo>
                    <a:cubicBezTo>
                      <a:pt x="48" y="22"/>
                      <a:pt x="44" y="19"/>
                      <a:pt x="38" y="16"/>
                    </a:cubicBezTo>
                    <a:cubicBezTo>
                      <a:pt x="32" y="13"/>
                      <a:pt x="23" y="12"/>
                      <a:pt x="18" y="9"/>
                    </a:cubicBezTo>
                    <a:cubicBezTo>
                      <a:pt x="14" y="7"/>
                      <a:pt x="11" y="3"/>
                      <a:pt x="8" y="0"/>
                    </a:cubicBezTo>
                    <a:cubicBezTo>
                      <a:pt x="7" y="2"/>
                      <a:pt x="7" y="5"/>
                      <a:pt x="7" y="7"/>
                    </a:cubicBezTo>
                    <a:cubicBezTo>
                      <a:pt x="6" y="11"/>
                      <a:pt x="5" y="16"/>
                      <a:pt x="5" y="21"/>
                    </a:cubicBezTo>
                    <a:cubicBezTo>
                      <a:pt x="4" y="28"/>
                      <a:pt x="5" y="35"/>
                      <a:pt x="6" y="42"/>
                    </a:cubicBezTo>
                    <a:cubicBezTo>
                      <a:pt x="7" y="57"/>
                      <a:pt x="4" y="73"/>
                      <a:pt x="0" y="87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1" name="Freeform 46">
                <a:extLst>
                  <a:ext uri="{FF2B5EF4-FFF2-40B4-BE49-F238E27FC236}">
                    <a16:creationId xmlns:a16="http://schemas.microsoft.com/office/drawing/2014/main" id="{B3CC6460-DE08-4B58-90D2-B9077C0B2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049"/>
                <a:ext cx="145" cy="189"/>
              </a:xfrm>
              <a:custGeom>
                <a:avLst/>
                <a:gdLst>
                  <a:gd name="T0" fmla="*/ 175 w 87"/>
                  <a:gd name="T1" fmla="*/ 0 h 114"/>
                  <a:gd name="T2" fmla="*/ 270 w 87"/>
                  <a:gd name="T3" fmla="*/ 104 h 114"/>
                  <a:gd name="T4" fmla="*/ 342 w 87"/>
                  <a:gd name="T5" fmla="*/ 167 h 114"/>
                  <a:gd name="T6" fmla="*/ 383 w 87"/>
                  <a:gd name="T7" fmla="*/ 234 h 114"/>
                  <a:gd name="T8" fmla="*/ 355 w 87"/>
                  <a:gd name="T9" fmla="*/ 351 h 114"/>
                  <a:gd name="T10" fmla="*/ 300 w 87"/>
                  <a:gd name="T11" fmla="*/ 519 h 114"/>
                  <a:gd name="T12" fmla="*/ 270 w 87"/>
                  <a:gd name="T13" fmla="*/ 484 h 114"/>
                  <a:gd name="T14" fmla="*/ 153 w 87"/>
                  <a:gd name="T15" fmla="*/ 501 h 114"/>
                  <a:gd name="T16" fmla="*/ 75 w 87"/>
                  <a:gd name="T17" fmla="*/ 484 h 114"/>
                  <a:gd name="T18" fmla="*/ 0 w 87"/>
                  <a:gd name="T19" fmla="*/ 486 h 114"/>
                  <a:gd name="T20" fmla="*/ 42 w 87"/>
                  <a:gd name="T21" fmla="*/ 269 h 114"/>
                  <a:gd name="T22" fmla="*/ 125 w 87"/>
                  <a:gd name="T23" fmla="*/ 104 h 1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114">
                    <a:moveTo>
                      <a:pt x="38" y="0"/>
                    </a:moveTo>
                    <a:cubicBezTo>
                      <a:pt x="28" y="17"/>
                      <a:pt x="48" y="18"/>
                      <a:pt x="58" y="23"/>
                    </a:cubicBezTo>
                    <a:cubicBezTo>
                      <a:pt x="64" y="27"/>
                      <a:pt x="70" y="32"/>
                      <a:pt x="74" y="37"/>
                    </a:cubicBezTo>
                    <a:cubicBezTo>
                      <a:pt x="77" y="42"/>
                      <a:pt x="81" y="47"/>
                      <a:pt x="83" y="51"/>
                    </a:cubicBezTo>
                    <a:cubicBezTo>
                      <a:pt x="87" y="60"/>
                      <a:pt x="78" y="68"/>
                      <a:pt x="77" y="77"/>
                    </a:cubicBezTo>
                    <a:cubicBezTo>
                      <a:pt x="76" y="91"/>
                      <a:pt x="69" y="102"/>
                      <a:pt x="65" y="114"/>
                    </a:cubicBezTo>
                    <a:cubicBezTo>
                      <a:pt x="67" y="105"/>
                      <a:pt x="65" y="105"/>
                      <a:pt x="58" y="106"/>
                    </a:cubicBezTo>
                    <a:cubicBezTo>
                      <a:pt x="50" y="108"/>
                      <a:pt x="41" y="110"/>
                      <a:pt x="33" y="110"/>
                    </a:cubicBezTo>
                    <a:cubicBezTo>
                      <a:pt x="25" y="109"/>
                      <a:pt x="22" y="110"/>
                      <a:pt x="16" y="106"/>
                    </a:cubicBezTo>
                    <a:cubicBezTo>
                      <a:pt x="9" y="101"/>
                      <a:pt x="5" y="100"/>
                      <a:pt x="0" y="107"/>
                    </a:cubicBezTo>
                    <a:cubicBezTo>
                      <a:pt x="3" y="91"/>
                      <a:pt x="2" y="74"/>
                      <a:pt x="9" y="59"/>
                    </a:cubicBezTo>
                    <a:cubicBezTo>
                      <a:pt x="15" y="47"/>
                      <a:pt x="22" y="35"/>
                      <a:pt x="27" y="23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2" name="Freeform 47">
                <a:extLst>
                  <a:ext uri="{FF2B5EF4-FFF2-40B4-BE49-F238E27FC236}">
                    <a16:creationId xmlns:a16="http://schemas.microsoft.com/office/drawing/2014/main" id="{0677C988-0214-4D7B-B2B6-C8B7EADFB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7" y="2217"/>
                <a:ext cx="168" cy="195"/>
              </a:xfrm>
              <a:custGeom>
                <a:avLst/>
                <a:gdLst>
                  <a:gd name="T0" fmla="*/ 120 w 101"/>
                  <a:gd name="T1" fmla="*/ 0 h 118"/>
                  <a:gd name="T2" fmla="*/ 160 w 101"/>
                  <a:gd name="T3" fmla="*/ 33 h 118"/>
                  <a:gd name="T4" fmla="*/ 279 w 101"/>
                  <a:gd name="T5" fmla="*/ 21 h 118"/>
                  <a:gd name="T6" fmla="*/ 401 w 101"/>
                  <a:gd name="T7" fmla="*/ 46 h 118"/>
                  <a:gd name="T8" fmla="*/ 451 w 101"/>
                  <a:gd name="T9" fmla="*/ 68 h 118"/>
                  <a:gd name="T10" fmla="*/ 409 w 101"/>
                  <a:gd name="T11" fmla="*/ 256 h 118"/>
                  <a:gd name="T12" fmla="*/ 368 w 101"/>
                  <a:gd name="T13" fmla="*/ 388 h 118"/>
                  <a:gd name="T14" fmla="*/ 318 w 101"/>
                  <a:gd name="T15" fmla="*/ 532 h 118"/>
                  <a:gd name="T16" fmla="*/ 251 w 101"/>
                  <a:gd name="T17" fmla="*/ 461 h 118"/>
                  <a:gd name="T18" fmla="*/ 125 w 101"/>
                  <a:gd name="T19" fmla="*/ 380 h 118"/>
                  <a:gd name="T20" fmla="*/ 63 w 101"/>
                  <a:gd name="T21" fmla="*/ 175 h 1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118">
                    <a:moveTo>
                      <a:pt x="26" y="0"/>
                    </a:moveTo>
                    <a:cubicBezTo>
                      <a:pt x="24" y="8"/>
                      <a:pt x="26" y="8"/>
                      <a:pt x="35" y="7"/>
                    </a:cubicBezTo>
                    <a:cubicBezTo>
                      <a:pt x="45" y="6"/>
                      <a:pt x="51" y="5"/>
                      <a:pt x="61" y="5"/>
                    </a:cubicBezTo>
                    <a:cubicBezTo>
                      <a:pt x="68" y="5"/>
                      <a:pt x="81" y="7"/>
                      <a:pt x="87" y="10"/>
                    </a:cubicBezTo>
                    <a:cubicBezTo>
                      <a:pt x="90" y="12"/>
                      <a:pt x="95" y="19"/>
                      <a:pt x="98" y="15"/>
                    </a:cubicBezTo>
                    <a:cubicBezTo>
                      <a:pt x="101" y="28"/>
                      <a:pt x="93" y="45"/>
                      <a:pt x="89" y="57"/>
                    </a:cubicBezTo>
                    <a:cubicBezTo>
                      <a:pt x="86" y="67"/>
                      <a:pt x="83" y="76"/>
                      <a:pt x="80" y="86"/>
                    </a:cubicBezTo>
                    <a:cubicBezTo>
                      <a:pt x="77" y="97"/>
                      <a:pt x="73" y="107"/>
                      <a:pt x="69" y="118"/>
                    </a:cubicBezTo>
                    <a:cubicBezTo>
                      <a:pt x="72" y="108"/>
                      <a:pt x="62" y="105"/>
                      <a:pt x="55" y="102"/>
                    </a:cubicBezTo>
                    <a:cubicBezTo>
                      <a:pt x="46" y="97"/>
                      <a:pt x="34" y="92"/>
                      <a:pt x="27" y="84"/>
                    </a:cubicBezTo>
                    <a:cubicBezTo>
                      <a:pt x="17" y="73"/>
                      <a:pt x="0" y="55"/>
                      <a:pt x="14" y="39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3" name="Freeform 48">
                <a:extLst>
                  <a:ext uri="{FF2B5EF4-FFF2-40B4-BE49-F238E27FC236}">
                    <a16:creationId xmlns:a16="http://schemas.microsoft.com/office/drawing/2014/main" id="{49B8D373-656E-4C8E-97D6-44A9993CE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7" y="2721"/>
                <a:ext cx="108" cy="154"/>
              </a:xfrm>
              <a:custGeom>
                <a:avLst/>
                <a:gdLst>
                  <a:gd name="T0" fmla="*/ 8 w 65"/>
                  <a:gd name="T1" fmla="*/ 33 h 93"/>
                  <a:gd name="T2" fmla="*/ 78 w 65"/>
                  <a:gd name="T3" fmla="*/ 28 h 93"/>
                  <a:gd name="T4" fmla="*/ 183 w 65"/>
                  <a:gd name="T5" fmla="*/ 5 h 93"/>
                  <a:gd name="T6" fmla="*/ 292 w 65"/>
                  <a:gd name="T7" fmla="*/ 36 h 93"/>
                  <a:gd name="T8" fmla="*/ 289 w 65"/>
                  <a:gd name="T9" fmla="*/ 71 h 93"/>
                  <a:gd name="T10" fmla="*/ 276 w 65"/>
                  <a:gd name="T11" fmla="*/ 154 h 93"/>
                  <a:gd name="T12" fmla="*/ 251 w 65"/>
                  <a:gd name="T13" fmla="*/ 263 h 93"/>
                  <a:gd name="T14" fmla="*/ 229 w 65"/>
                  <a:gd name="T15" fmla="*/ 422 h 93"/>
                  <a:gd name="T16" fmla="*/ 166 w 65"/>
                  <a:gd name="T17" fmla="*/ 409 h 93"/>
                  <a:gd name="T18" fmla="*/ 5 w 65"/>
                  <a:gd name="T19" fmla="*/ 305 h 93"/>
                  <a:gd name="T20" fmla="*/ 0 w 65"/>
                  <a:gd name="T21" fmla="*/ 272 h 93"/>
                  <a:gd name="T22" fmla="*/ 0 w 65"/>
                  <a:gd name="T23" fmla="*/ 139 h 93"/>
                  <a:gd name="T24" fmla="*/ 5 w 65"/>
                  <a:gd name="T25" fmla="*/ 60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5" h="93">
                    <a:moveTo>
                      <a:pt x="2" y="7"/>
                    </a:moveTo>
                    <a:cubicBezTo>
                      <a:pt x="4" y="14"/>
                      <a:pt x="14" y="7"/>
                      <a:pt x="17" y="6"/>
                    </a:cubicBezTo>
                    <a:cubicBezTo>
                      <a:pt x="24" y="3"/>
                      <a:pt x="32" y="1"/>
                      <a:pt x="40" y="1"/>
                    </a:cubicBezTo>
                    <a:cubicBezTo>
                      <a:pt x="46" y="1"/>
                      <a:pt x="62" y="0"/>
                      <a:pt x="64" y="8"/>
                    </a:cubicBezTo>
                    <a:cubicBezTo>
                      <a:pt x="65" y="10"/>
                      <a:pt x="63" y="14"/>
                      <a:pt x="63" y="16"/>
                    </a:cubicBezTo>
                    <a:cubicBezTo>
                      <a:pt x="61" y="22"/>
                      <a:pt x="61" y="28"/>
                      <a:pt x="60" y="34"/>
                    </a:cubicBezTo>
                    <a:cubicBezTo>
                      <a:pt x="59" y="42"/>
                      <a:pt x="57" y="50"/>
                      <a:pt x="55" y="58"/>
                    </a:cubicBezTo>
                    <a:cubicBezTo>
                      <a:pt x="53" y="69"/>
                      <a:pt x="54" y="83"/>
                      <a:pt x="50" y="93"/>
                    </a:cubicBezTo>
                    <a:cubicBezTo>
                      <a:pt x="50" y="87"/>
                      <a:pt x="40" y="91"/>
                      <a:pt x="36" y="90"/>
                    </a:cubicBezTo>
                    <a:cubicBezTo>
                      <a:pt x="26" y="88"/>
                      <a:pt x="2" y="76"/>
                      <a:pt x="1" y="67"/>
                    </a:cubicBezTo>
                    <a:cubicBezTo>
                      <a:pt x="0" y="65"/>
                      <a:pt x="0" y="63"/>
                      <a:pt x="0" y="60"/>
                    </a:cubicBezTo>
                    <a:cubicBezTo>
                      <a:pt x="1" y="50"/>
                      <a:pt x="0" y="41"/>
                      <a:pt x="0" y="31"/>
                    </a:cubicBezTo>
                    <a:cubicBezTo>
                      <a:pt x="0" y="26"/>
                      <a:pt x="0" y="18"/>
                      <a:pt x="1" y="13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4" name="Freeform 49">
                <a:extLst>
                  <a:ext uri="{FF2B5EF4-FFF2-40B4-BE49-F238E27FC236}">
                    <a16:creationId xmlns:a16="http://schemas.microsoft.com/office/drawing/2014/main" id="{CCFD974E-46F2-447A-84BF-51ACFE91D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3036"/>
                <a:ext cx="115" cy="189"/>
              </a:xfrm>
              <a:custGeom>
                <a:avLst/>
                <a:gdLst>
                  <a:gd name="T0" fmla="*/ 37 w 69"/>
                  <a:gd name="T1" fmla="*/ 0 h 114"/>
                  <a:gd name="T2" fmla="*/ 138 w 69"/>
                  <a:gd name="T3" fmla="*/ 55 h 114"/>
                  <a:gd name="T4" fmla="*/ 305 w 69"/>
                  <a:gd name="T5" fmla="*/ 164 h 114"/>
                  <a:gd name="T6" fmla="*/ 292 w 69"/>
                  <a:gd name="T7" fmla="*/ 196 h 114"/>
                  <a:gd name="T8" fmla="*/ 300 w 69"/>
                  <a:gd name="T9" fmla="*/ 277 h 114"/>
                  <a:gd name="T10" fmla="*/ 313 w 69"/>
                  <a:gd name="T11" fmla="*/ 351 h 114"/>
                  <a:gd name="T12" fmla="*/ 5 w 69"/>
                  <a:gd name="T13" fmla="*/ 443 h 114"/>
                  <a:gd name="T14" fmla="*/ 0 w 69"/>
                  <a:gd name="T15" fmla="*/ 159 h 1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114">
                    <a:moveTo>
                      <a:pt x="8" y="0"/>
                    </a:moveTo>
                    <a:cubicBezTo>
                      <a:pt x="8" y="8"/>
                      <a:pt x="19" y="8"/>
                      <a:pt x="30" y="12"/>
                    </a:cubicBezTo>
                    <a:cubicBezTo>
                      <a:pt x="41" y="15"/>
                      <a:pt x="63" y="29"/>
                      <a:pt x="66" y="36"/>
                    </a:cubicBezTo>
                    <a:cubicBezTo>
                      <a:pt x="69" y="42"/>
                      <a:pt x="63" y="43"/>
                      <a:pt x="63" y="43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8" y="77"/>
                      <a:pt x="68" y="77"/>
                      <a:pt x="68" y="77"/>
                    </a:cubicBezTo>
                    <a:cubicBezTo>
                      <a:pt x="68" y="77"/>
                      <a:pt x="26" y="114"/>
                      <a:pt x="1" y="97"/>
                    </a:cubicBezTo>
                    <a:cubicBezTo>
                      <a:pt x="0" y="35"/>
                      <a:pt x="0" y="35"/>
                      <a:pt x="0" y="35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5" name="Freeform 50">
                <a:extLst>
                  <a:ext uri="{FF2B5EF4-FFF2-40B4-BE49-F238E27FC236}">
                    <a16:creationId xmlns:a16="http://schemas.microsoft.com/office/drawing/2014/main" id="{A06A2CB7-B9DD-4DE5-AEA3-8C5790435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3582"/>
                <a:ext cx="124" cy="187"/>
              </a:xfrm>
              <a:custGeom>
                <a:avLst/>
                <a:gdLst>
                  <a:gd name="T0" fmla="*/ 41 w 75"/>
                  <a:gd name="T1" fmla="*/ 0 h 113"/>
                  <a:gd name="T2" fmla="*/ 159 w 75"/>
                  <a:gd name="T3" fmla="*/ 8 h 113"/>
                  <a:gd name="T4" fmla="*/ 331 w 75"/>
                  <a:gd name="T5" fmla="*/ 71 h 113"/>
                  <a:gd name="T6" fmla="*/ 317 w 75"/>
                  <a:gd name="T7" fmla="*/ 131 h 113"/>
                  <a:gd name="T8" fmla="*/ 331 w 75"/>
                  <a:gd name="T9" fmla="*/ 285 h 113"/>
                  <a:gd name="T10" fmla="*/ 319 w 75"/>
                  <a:gd name="T11" fmla="*/ 318 h 113"/>
                  <a:gd name="T12" fmla="*/ 83 w 75"/>
                  <a:gd name="T13" fmla="*/ 427 h 113"/>
                  <a:gd name="T14" fmla="*/ 28 w 75"/>
                  <a:gd name="T15" fmla="*/ 242 h 113"/>
                  <a:gd name="T16" fmla="*/ 33 w 75"/>
                  <a:gd name="T17" fmla="*/ 41 h 1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113">
                    <a:moveTo>
                      <a:pt x="9" y="0"/>
                    </a:moveTo>
                    <a:cubicBezTo>
                      <a:pt x="9" y="7"/>
                      <a:pt x="18" y="2"/>
                      <a:pt x="35" y="2"/>
                    </a:cubicBezTo>
                    <a:cubicBezTo>
                      <a:pt x="52" y="1"/>
                      <a:pt x="70" y="12"/>
                      <a:pt x="73" y="16"/>
                    </a:cubicBezTo>
                    <a:cubicBezTo>
                      <a:pt x="75" y="20"/>
                      <a:pt x="70" y="28"/>
                      <a:pt x="70" y="29"/>
                    </a:cubicBezTo>
                    <a:cubicBezTo>
                      <a:pt x="70" y="31"/>
                      <a:pt x="73" y="63"/>
                      <a:pt x="73" y="63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71" y="70"/>
                      <a:pt x="35" y="113"/>
                      <a:pt x="18" y="94"/>
                    </a:cubicBezTo>
                    <a:cubicBezTo>
                      <a:pt x="0" y="75"/>
                      <a:pt x="6" y="53"/>
                      <a:pt x="6" y="53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6" name="Freeform 51">
                <a:extLst>
                  <a:ext uri="{FF2B5EF4-FFF2-40B4-BE49-F238E27FC236}">
                    <a16:creationId xmlns:a16="http://schemas.microsoft.com/office/drawing/2014/main" id="{2CBD1D1D-8446-40EC-9415-27F100983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" y="3237"/>
                <a:ext cx="120" cy="102"/>
              </a:xfrm>
              <a:custGeom>
                <a:avLst/>
                <a:gdLst>
                  <a:gd name="T0" fmla="*/ 0 w 72"/>
                  <a:gd name="T1" fmla="*/ 89 h 62"/>
                  <a:gd name="T2" fmla="*/ 270 w 72"/>
                  <a:gd name="T3" fmla="*/ 201 h 62"/>
                  <a:gd name="T4" fmla="*/ 270 w 72"/>
                  <a:gd name="T5" fmla="*/ 104 h 62"/>
                  <a:gd name="T6" fmla="*/ 88 w 72"/>
                  <a:gd name="T7" fmla="*/ 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62">
                    <a:moveTo>
                      <a:pt x="0" y="20"/>
                    </a:moveTo>
                    <a:cubicBezTo>
                      <a:pt x="8" y="41"/>
                      <a:pt x="44" y="62"/>
                      <a:pt x="58" y="45"/>
                    </a:cubicBezTo>
                    <a:cubicBezTo>
                      <a:pt x="72" y="28"/>
                      <a:pt x="58" y="23"/>
                      <a:pt x="58" y="23"/>
                    </a:cubicBezTo>
                    <a:cubicBezTo>
                      <a:pt x="19" y="0"/>
                      <a:pt x="19" y="0"/>
                      <a:pt x="19" y="0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7" name="Freeform 52">
                <a:extLst>
                  <a:ext uri="{FF2B5EF4-FFF2-40B4-BE49-F238E27FC236}">
                    <a16:creationId xmlns:a16="http://schemas.microsoft.com/office/drawing/2014/main" id="{10DC7118-9FFD-4BAD-90E5-279BD2F5A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3152"/>
                <a:ext cx="100" cy="78"/>
              </a:xfrm>
              <a:custGeom>
                <a:avLst/>
                <a:gdLst>
                  <a:gd name="T0" fmla="*/ 0 w 60"/>
                  <a:gd name="T1" fmla="*/ 101 h 47"/>
                  <a:gd name="T2" fmla="*/ 250 w 60"/>
                  <a:gd name="T3" fmla="*/ 96 h 47"/>
                  <a:gd name="T4" fmla="*/ 208 w 60"/>
                  <a:gd name="T5" fmla="*/ 193 h 47"/>
                  <a:gd name="T6" fmla="*/ 70 w 60"/>
                  <a:gd name="T7" fmla="*/ 21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47">
                    <a:moveTo>
                      <a:pt x="0" y="22"/>
                    </a:moveTo>
                    <a:cubicBezTo>
                      <a:pt x="15" y="3"/>
                      <a:pt x="48" y="0"/>
                      <a:pt x="54" y="21"/>
                    </a:cubicBezTo>
                    <a:cubicBezTo>
                      <a:pt x="60" y="42"/>
                      <a:pt x="45" y="42"/>
                      <a:pt x="45" y="42"/>
                    </a:cubicBezTo>
                    <a:cubicBezTo>
                      <a:pt x="15" y="47"/>
                      <a:pt x="15" y="47"/>
                      <a:pt x="15" y="47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8" name="Freeform 53">
                <a:extLst>
                  <a:ext uri="{FF2B5EF4-FFF2-40B4-BE49-F238E27FC236}">
                    <a16:creationId xmlns:a16="http://schemas.microsoft.com/office/drawing/2014/main" id="{527E7120-2CDA-4DBE-9B41-28212C817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" y="2417"/>
                <a:ext cx="121" cy="164"/>
              </a:xfrm>
              <a:custGeom>
                <a:avLst/>
                <a:gdLst>
                  <a:gd name="T0" fmla="*/ 0 w 73"/>
                  <a:gd name="T1" fmla="*/ 444 h 99"/>
                  <a:gd name="T2" fmla="*/ 305 w 73"/>
                  <a:gd name="T3" fmla="*/ 258 h 99"/>
                  <a:gd name="T4" fmla="*/ 41 w 73"/>
                  <a:gd name="T5" fmla="*/ 20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99">
                    <a:moveTo>
                      <a:pt x="0" y="98"/>
                    </a:moveTo>
                    <a:cubicBezTo>
                      <a:pt x="19" y="99"/>
                      <a:pt x="62" y="85"/>
                      <a:pt x="67" y="57"/>
                    </a:cubicBezTo>
                    <a:cubicBezTo>
                      <a:pt x="73" y="29"/>
                      <a:pt x="31" y="0"/>
                      <a:pt x="9" y="4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9" name="Freeform 54">
                <a:extLst>
                  <a:ext uri="{FF2B5EF4-FFF2-40B4-BE49-F238E27FC236}">
                    <a16:creationId xmlns:a16="http://schemas.microsoft.com/office/drawing/2014/main" id="{6043BCA9-6CB6-4F1A-8836-3F3685B51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563"/>
                <a:ext cx="63" cy="133"/>
              </a:xfrm>
              <a:custGeom>
                <a:avLst/>
                <a:gdLst>
                  <a:gd name="T0" fmla="*/ 154 w 38"/>
                  <a:gd name="T1" fmla="*/ 0 h 80"/>
                  <a:gd name="T2" fmla="*/ 138 w 38"/>
                  <a:gd name="T3" fmla="*/ 116 h 80"/>
                  <a:gd name="T4" fmla="*/ 113 w 38"/>
                  <a:gd name="T5" fmla="*/ 234 h 80"/>
                  <a:gd name="T6" fmla="*/ 0 w 38"/>
                  <a:gd name="T7" fmla="*/ 333 h 80"/>
                  <a:gd name="T8" fmla="*/ 96 w 38"/>
                  <a:gd name="T9" fmla="*/ 321 h 80"/>
                  <a:gd name="T10" fmla="*/ 141 w 38"/>
                  <a:gd name="T11" fmla="*/ 188 h 80"/>
                  <a:gd name="T12" fmla="*/ 167 w 38"/>
                  <a:gd name="T13" fmla="*/ 83 h 80"/>
                  <a:gd name="T14" fmla="*/ 154 w 38"/>
                  <a:gd name="T15" fmla="*/ 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80">
                    <a:moveTo>
                      <a:pt x="34" y="0"/>
                    </a:moveTo>
                    <a:cubicBezTo>
                      <a:pt x="35" y="8"/>
                      <a:pt x="33" y="18"/>
                      <a:pt x="30" y="25"/>
                    </a:cubicBezTo>
                    <a:cubicBezTo>
                      <a:pt x="27" y="31"/>
                      <a:pt x="27" y="41"/>
                      <a:pt x="25" y="51"/>
                    </a:cubicBezTo>
                    <a:cubicBezTo>
                      <a:pt x="22" y="62"/>
                      <a:pt x="15" y="79"/>
                      <a:pt x="0" y="72"/>
                    </a:cubicBezTo>
                    <a:cubicBezTo>
                      <a:pt x="4" y="80"/>
                      <a:pt x="13" y="79"/>
                      <a:pt x="21" y="70"/>
                    </a:cubicBezTo>
                    <a:cubicBezTo>
                      <a:pt x="28" y="60"/>
                      <a:pt x="29" y="53"/>
                      <a:pt x="31" y="41"/>
                    </a:cubicBezTo>
                    <a:cubicBezTo>
                      <a:pt x="33" y="29"/>
                      <a:pt x="35" y="27"/>
                      <a:pt x="37" y="18"/>
                    </a:cubicBezTo>
                    <a:cubicBezTo>
                      <a:pt x="38" y="8"/>
                      <a:pt x="35" y="3"/>
                      <a:pt x="34" y="0"/>
                    </a:cubicBezTo>
                    <a:close/>
                  </a:path>
                </a:pathLst>
              </a:custGeom>
              <a:solidFill>
                <a:srgbClr val="FF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0" name="Freeform 55">
                <a:extLst>
                  <a:ext uri="{FF2B5EF4-FFF2-40B4-BE49-F238E27FC236}">
                    <a16:creationId xmlns:a16="http://schemas.microsoft.com/office/drawing/2014/main" id="{BC8ACC55-A74B-4851-843E-3C6D39119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" y="2155"/>
                <a:ext cx="56" cy="174"/>
              </a:xfrm>
              <a:custGeom>
                <a:avLst/>
                <a:gdLst>
                  <a:gd name="T0" fmla="*/ 0 w 34"/>
                  <a:gd name="T1" fmla="*/ 464 h 105"/>
                  <a:gd name="T2" fmla="*/ 97 w 34"/>
                  <a:gd name="T3" fmla="*/ 360 h 105"/>
                  <a:gd name="T4" fmla="*/ 81 w 34"/>
                  <a:gd name="T5" fmla="*/ 154 h 105"/>
                  <a:gd name="T6" fmla="*/ 84 w 34"/>
                  <a:gd name="T7" fmla="*/ 0 h 105"/>
                  <a:gd name="T8" fmla="*/ 96 w 34"/>
                  <a:gd name="T9" fmla="*/ 181 h 105"/>
                  <a:gd name="T10" fmla="*/ 0 w 34"/>
                  <a:gd name="T11" fmla="*/ 464 h 1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105">
                    <a:moveTo>
                      <a:pt x="0" y="102"/>
                    </a:moveTo>
                    <a:cubicBezTo>
                      <a:pt x="10" y="103"/>
                      <a:pt x="22" y="93"/>
                      <a:pt x="22" y="79"/>
                    </a:cubicBezTo>
                    <a:cubicBezTo>
                      <a:pt x="22" y="64"/>
                      <a:pt x="20" y="47"/>
                      <a:pt x="18" y="34"/>
                    </a:cubicBezTo>
                    <a:cubicBezTo>
                      <a:pt x="17" y="21"/>
                      <a:pt x="16" y="10"/>
                      <a:pt x="19" y="0"/>
                    </a:cubicBezTo>
                    <a:cubicBezTo>
                      <a:pt x="18" y="6"/>
                      <a:pt x="16" y="17"/>
                      <a:pt x="21" y="40"/>
                    </a:cubicBezTo>
                    <a:cubicBezTo>
                      <a:pt x="26" y="63"/>
                      <a:pt x="34" y="105"/>
                      <a:pt x="0" y="102"/>
                    </a:cubicBezTo>
                    <a:close/>
                  </a:path>
                </a:pathLst>
              </a:custGeom>
              <a:solidFill>
                <a:srgbClr val="FF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1" name="Freeform 56">
                <a:extLst>
                  <a:ext uri="{FF2B5EF4-FFF2-40B4-BE49-F238E27FC236}">
                    <a16:creationId xmlns:a16="http://schemas.microsoft.com/office/drawing/2014/main" id="{E795A0CC-D123-4415-9ED5-B6D65D62C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180"/>
                <a:ext cx="55" cy="71"/>
              </a:xfrm>
              <a:custGeom>
                <a:avLst/>
                <a:gdLst>
                  <a:gd name="T0" fmla="*/ 92 w 33"/>
                  <a:gd name="T1" fmla="*/ 0 h 43"/>
                  <a:gd name="T2" fmla="*/ 0 w 33"/>
                  <a:gd name="T3" fmla="*/ 180 h 43"/>
                  <a:gd name="T4" fmla="*/ 92 w 33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43">
                    <a:moveTo>
                      <a:pt x="20" y="0"/>
                    </a:moveTo>
                    <a:cubicBezTo>
                      <a:pt x="25" y="12"/>
                      <a:pt x="23" y="36"/>
                      <a:pt x="0" y="40"/>
                    </a:cubicBezTo>
                    <a:cubicBezTo>
                      <a:pt x="9" y="43"/>
                      <a:pt x="33" y="30"/>
                      <a:pt x="20" y="0"/>
                    </a:cubicBezTo>
                    <a:close/>
                  </a:path>
                </a:pathLst>
              </a:custGeom>
              <a:solidFill>
                <a:srgbClr val="FF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2" name="Freeform 57">
                <a:extLst>
                  <a:ext uri="{FF2B5EF4-FFF2-40B4-BE49-F238E27FC236}">
                    <a16:creationId xmlns:a16="http://schemas.microsoft.com/office/drawing/2014/main" id="{720C3E2B-521C-49AC-BF0F-155A38A60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3925"/>
                <a:ext cx="110" cy="51"/>
              </a:xfrm>
              <a:custGeom>
                <a:avLst/>
                <a:gdLst>
                  <a:gd name="T0" fmla="*/ 0 w 66"/>
                  <a:gd name="T1" fmla="*/ 71 h 31"/>
                  <a:gd name="T2" fmla="*/ 105 w 66"/>
                  <a:gd name="T3" fmla="*/ 67 h 31"/>
                  <a:gd name="T4" fmla="*/ 270 w 66"/>
                  <a:gd name="T5" fmla="*/ 81 h 31"/>
                  <a:gd name="T6" fmla="*/ 270 w 66"/>
                  <a:gd name="T7" fmla="*/ 0 h 31"/>
                  <a:gd name="T8" fmla="*/ 270 w 66"/>
                  <a:gd name="T9" fmla="*/ 104 h 31"/>
                  <a:gd name="T10" fmla="*/ 130 w 66"/>
                  <a:gd name="T11" fmla="*/ 95 h 31"/>
                  <a:gd name="T12" fmla="*/ 0 w 66"/>
                  <a:gd name="T13" fmla="*/ 7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31">
                    <a:moveTo>
                      <a:pt x="0" y="16"/>
                    </a:moveTo>
                    <a:cubicBezTo>
                      <a:pt x="7" y="18"/>
                      <a:pt x="15" y="12"/>
                      <a:pt x="23" y="15"/>
                    </a:cubicBezTo>
                    <a:cubicBezTo>
                      <a:pt x="32" y="17"/>
                      <a:pt x="51" y="29"/>
                      <a:pt x="58" y="18"/>
                    </a:cubicBezTo>
                    <a:cubicBezTo>
                      <a:pt x="65" y="7"/>
                      <a:pt x="58" y="0"/>
                      <a:pt x="58" y="0"/>
                    </a:cubicBezTo>
                    <a:cubicBezTo>
                      <a:pt x="66" y="7"/>
                      <a:pt x="66" y="15"/>
                      <a:pt x="58" y="23"/>
                    </a:cubicBezTo>
                    <a:cubicBezTo>
                      <a:pt x="51" y="31"/>
                      <a:pt x="33" y="24"/>
                      <a:pt x="28" y="21"/>
                    </a:cubicBezTo>
                    <a:cubicBezTo>
                      <a:pt x="18" y="16"/>
                      <a:pt x="6" y="21"/>
                      <a:pt x="0" y="16"/>
                    </a:cubicBezTo>
                    <a:close/>
                  </a:path>
                </a:pathLst>
              </a:custGeom>
              <a:solidFill>
                <a:srgbClr val="FFF6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3" name="Freeform 58">
                <a:extLst>
                  <a:ext uri="{FF2B5EF4-FFF2-40B4-BE49-F238E27FC236}">
                    <a16:creationId xmlns:a16="http://schemas.microsoft.com/office/drawing/2014/main" id="{C88E9CCD-0AFE-466D-AE15-1A4596D42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2397"/>
                <a:ext cx="56" cy="194"/>
              </a:xfrm>
              <a:custGeom>
                <a:avLst/>
                <a:gdLst>
                  <a:gd name="T0" fmla="*/ 119 w 34"/>
                  <a:gd name="T1" fmla="*/ 0 h 117"/>
                  <a:gd name="T2" fmla="*/ 26 w 34"/>
                  <a:gd name="T3" fmla="*/ 181 h 117"/>
                  <a:gd name="T4" fmla="*/ 13 w 34"/>
                  <a:gd name="T5" fmla="*/ 360 h 117"/>
                  <a:gd name="T6" fmla="*/ 49 w 34"/>
                  <a:gd name="T7" fmla="*/ 459 h 117"/>
                  <a:gd name="T8" fmla="*/ 109 w 34"/>
                  <a:gd name="T9" fmla="*/ 486 h 117"/>
                  <a:gd name="T10" fmla="*/ 109 w 34"/>
                  <a:gd name="T11" fmla="*/ 360 h 117"/>
                  <a:gd name="T12" fmla="*/ 138 w 34"/>
                  <a:gd name="T13" fmla="*/ 179 h 117"/>
                  <a:gd name="T14" fmla="*/ 147 w 34"/>
                  <a:gd name="T15" fmla="*/ 96 h 117"/>
                  <a:gd name="T16" fmla="*/ 152 w 34"/>
                  <a:gd name="T17" fmla="*/ 28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7">
                    <a:moveTo>
                      <a:pt x="27" y="0"/>
                    </a:moveTo>
                    <a:cubicBezTo>
                      <a:pt x="23" y="20"/>
                      <a:pt x="10" y="25"/>
                      <a:pt x="6" y="40"/>
                    </a:cubicBezTo>
                    <a:cubicBezTo>
                      <a:pt x="1" y="54"/>
                      <a:pt x="0" y="64"/>
                      <a:pt x="3" y="79"/>
                    </a:cubicBezTo>
                    <a:cubicBezTo>
                      <a:pt x="4" y="88"/>
                      <a:pt x="7" y="93"/>
                      <a:pt x="11" y="101"/>
                    </a:cubicBezTo>
                    <a:cubicBezTo>
                      <a:pt x="14" y="107"/>
                      <a:pt x="21" y="117"/>
                      <a:pt x="24" y="107"/>
                    </a:cubicBezTo>
                    <a:cubicBezTo>
                      <a:pt x="26" y="97"/>
                      <a:pt x="21" y="90"/>
                      <a:pt x="24" y="79"/>
                    </a:cubicBezTo>
                    <a:cubicBezTo>
                      <a:pt x="26" y="66"/>
                      <a:pt x="30" y="52"/>
                      <a:pt x="31" y="39"/>
                    </a:cubicBezTo>
                    <a:cubicBezTo>
                      <a:pt x="31" y="33"/>
                      <a:pt x="32" y="27"/>
                      <a:pt x="33" y="21"/>
                    </a:cubicBezTo>
                    <a:cubicBezTo>
                      <a:pt x="33" y="16"/>
                      <a:pt x="34" y="11"/>
                      <a:pt x="34" y="6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4" name="Freeform 59">
                <a:extLst>
                  <a:ext uri="{FF2B5EF4-FFF2-40B4-BE49-F238E27FC236}">
                    <a16:creationId xmlns:a16="http://schemas.microsoft.com/office/drawing/2014/main" id="{4D0B7253-3845-4953-93DE-EBD24F583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" y="2241"/>
                <a:ext cx="60" cy="178"/>
              </a:xfrm>
              <a:custGeom>
                <a:avLst/>
                <a:gdLst>
                  <a:gd name="T0" fmla="*/ 158 w 36"/>
                  <a:gd name="T1" fmla="*/ 0 h 107"/>
                  <a:gd name="T2" fmla="*/ 138 w 36"/>
                  <a:gd name="T3" fmla="*/ 276 h 107"/>
                  <a:gd name="T4" fmla="*/ 0 w 36"/>
                  <a:gd name="T5" fmla="*/ 492 h 107"/>
                  <a:gd name="T6" fmla="*/ 5 w 36"/>
                  <a:gd name="T7" fmla="*/ 471 h 107"/>
                  <a:gd name="T8" fmla="*/ 42 w 36"/>
                  <a:gd name="T9" fmla="*/ 304 h 107"/>
                  <a:gd name="T10" fmla="*/ 117 w 36"/>
                  <a:gd name="T11" fmla="*/ 62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107">
                    <a:moveTo>
                      <a:pt x="34" y="0"/>
                    </a:moveTo>
                    <a:cubicBezTo>
                      <a:pt x="32" y="21"/>
                      <a:pt x="36" y="40"/>
                      <a:pt x="30" y="60"/>
                    </a:cubicBezTo>
                    <a:cubicBezTo>
                      <a:pt x="24" y="78"/>
                      <a:pt x="16" y="97"/>
                      <a:pt x="0" y="107"/>
                    </a:cubicBezTo>
                    <a:cubicBezTo>
                      <a:pt x="1" y="105"/>
                      <a:pt x="1" y="104"/>
                      <a:pt x="1" y="102"/>
                    </a:cubicBezTo>
                    <a:cubicBezTo>
                      <a:pt x="4" y="90"/>
                      <a:pt x="4" y="77"/>
                      <a:pt x="9" y="66"/>
                    </a:cubicBezTo>
                    <a:cubicBezTo>
                      <a:pt x="16" y="48"/>
                      <a:pt x="19" y="30"/>
                      <a:pt x="25" y="13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5" name="Freeform 60">
                <a:extLst>
                  <a:ext uri="{FF2B5EF4-FFF2-40B4-BE49-F238E27FC236}">
                    <a16:creationId xmlns:a16="http://schemas.microsoft.com/office/drawing/2014/main" id="{3AD79222-267D-45B1-A123-0F5CFC7AE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066"/>
                <a:ext cx="57" cy="154"/>
              </a:xfrm>
              <a:custGeom>
                <a:avLst/>
                <a:gdLst>
                  <a:gd name="T0" fmla="*/ 153 w 34"/>
                  <a:gd name="T1" fmla="*/ 0 h 93"/>
                  <a:gd name="T2" fmla="*/ 91 w 34"/>
                  <a:gd name="T3" fmla="*/ 68 h 93"/>
                  <a:gd name="T4" fmla="*/ 29 w 34"/>
                  <a:gd name="T5" fmla="*/ 179 h 93"/>
                  <a:gd name="T6" fmla="*/ 5 w 34"/>
                  <a:gd name="T7" fmla="*/ 401 h 93"/>
                  <a:gd name="T8" fmla="*/ 13 w 34"/>
                  <a:gd name="T9" fmla="*/ 422 h 93"/>
                  <a:gd name="T10" fmla="*/ 82 w 34"/>
                  <a:gd name="T11" fmla="*/ 214 h 93"/>
                  <a:gd name="T12" fmla="*/ 132 w 34"/>
                  <a:gd name="T13" fmla="*/ 99 h 93"/>
                  <a:gd name="T14" fmla="*/ 161 w 34"/>
                  <a:gd name="T15" fmla="*/ 28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93">
                    <a:moveTo>
                      <a:pt x="32" y="0"/>
                    </a:moveTo>
                    <a:cubicBezTo>
                      <a:pt x="30" y="5"/>
                      <a:pt x="22" y="10"/>
                      <a:pt x="19" y="15"/>
                    </a:cubicBezTo>
                    <a:cubicBezTo>
                      <a:pt x="13" y="23"/>
                      <a:pt x="9" y="30"/>
                      <a:pt x="6" y="39"/>
                    </a:cubicBezTo>
                    <a:cubicBezTo>
                      <a:pt x="0" y="56"/>
                      <a:pt x="0" y="71"/>
                      <a:pt x="1" y="88"/>
                    </a:cubicBezTo>
                    <a:cubicBezTo>
                      <a:pt x="2" y="89"/>
                      <a:pt x="3" y="91"/>
                      <a:pt x="3" y="93"/>
                    </a:cubicBezTo>
                    <a:cubicBezTo>
                      <a:pt x="10" y="79"/>
                      <a:pt x="12" y="62"/>
                      <a:pt x="17" y="47"/>
                    </a:cubicBezTo>
                    <a:cubicBezTo>
                      <a:pt x="20" y="38"/>
                      <a:pt x="25" y="31"/>
                      <a:pt x="28" y="22"/>
                    </a:cubicBezTo>
                    <a:cubicBezTo>
                      <a:pt x="30" y="17"/>
                      <a:pt x="31" y="11"/>
                      <a:pt x="34" y="6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6" name="Freeform 61">
                <a:extLst>
                  <a:ext uri="{FF2B5EF4-FFF2-40B4-BE49-F238E27FC236}">
                    <a16:creationId xmlns:a16="http://schemas.microsoft.com/office/drawing/2014/main" id="{4508B4BF-F3ED-431B-AD19-B2B5040CD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2651"/>
                <a:ext cx="53" cy="183"/>
              </a:xfrm>
              <a:custGeom>
                <a:avLst/>
                <a:gdLst>
                  <a:gd name="T0" fmla="*/ 118 w 32"/>
                  <a:gd name="T1" fmla="*/ 0 h 110"/>
                  <a:gd name="T2" fmla="*/ 28 w 32"/>
                  <a:gd name="T3" fmla="*/ 145 h 110"/>
                  <a:gd name="T4" fmla="*/ 5 w 32"/>
                  <a:gd name="T5" fmla="*/ 299 h 110"/>
                  <a:gd name="T6" fmla="*/ 41 w 32"/>
                  <a:gd name="T7" fmla="*/ 438 h 110"/>
                  <a:gd name="T8" fmla="*/ 84 w 32"/>
                  <a:gd name="T9" fmla="*/ 506 h 110"/>
                  <a:gd name="T10" fmla="*/ 113 w 32"/>
                  <a:gd name="T11" fmla="*/ 266 h 110"/>
                  <a:gd name="T12" fmla="*/ 137 w 32"/>
                  <a:gd name="T13" fmla="*/ 158 h 110"/>
                  <a:gd name="T14" fmla="*/ 146 w 32"/>
                  <a:gd name="T15" fmla="*/ 20 h 1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110">
                    <a:moveTo>
                      <a:pt x="26" y="0"/>
                    </a:moveTo>
                    <a:cubicBezTo>
                      <a:pt x="24" y="11"/>
                      <a:pt x="11" y="21"/>
                      <a:pt x="6" y="31"/>
                    </a:cubicBezTo>
                    <a:cubicBezTo>
                      <a:pt x="2" y="41"/>
                      <a:pt x="0" y="54"/>
                      <a:pt x="1" y="65"/>
                    </a:cubicBezTo>
                    <a:cubicBezTo>
                      <a:pt x="1" y="77"/>
                      <a:pt x="5" y="84"/>
                      <a:pt x="9" y="95"/>
                    </a:cubicBezTo>
                    <a:cubicBezTo>
                      <a:pt x="11" y="99"/>
                      <a:pt x="14" y="109"/>
                      <a:pt x="19" y="110"/>
                    </a:cubicBezTo>
                    <a:cubicBezTo>
                      <a:pt x="19" y="93"/>
                      <a:pt x="22" y="75"/>
                      <a:pt x="25" y="58"/>
                    </a:cubicBezTo>
                    <a:cubicBezTo>
                      <a:pt x="26" y="50"/>
                      <a:pt x="28" y="42"/>
                      <a:pt x="30" y="34"/>
                    </a:cubicBezTo>
                    <a:cubicBezTo>
                      <a:pt x="32" y="24"/>
                      <a:pt x="29" y="13"/>
                      <a:pt x="32" y="4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7" name="Freeform 62">
                <a:extLst>
                  <a:ext uri="{FF2B5EF4-FFF2-40B4-BE49-F238E27FC236}">
                    <a16:creationId xmlns:a16="http://schemas.microsoft.com/office/drawing/2014/main" id="{2430C6E3-D149-4167-B138-F86795700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2" y="2741"/>
                <a:ext cx="70" cy="132"/>
              </a:xfrm>
              <a:custGeom>
                <a:avLst/>
                <a:gdLst>
                  <a:gd name="T0" fmla="*/ 175 w 42"/>
                  <a:gd name="T1" fmla="*/ 0 h 80"/>
                  <a:gd name="T2" fmla="*/ 88 w 42"/>
                  <a:gd name="T3" fmla="*/ 360 h 80"/>
                  <a:gd name="T4" fmla="*/ 33 w 42"/>
                  <a:gd name="T5" fmla="*/ 264 h 80"/>
                  <a:gd name="T6" fmla="*/ 0 w 42"/>
                  <a:gd name="T7" fmla="*/ 175 h 80"/>
                  <a:gd name="T8" fmla="*/ 8 w 42"/>
                  <a:gd name="T9" fmla="*/ 96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80">
                    <a:moveTo>
                      <a:pt x="38" y="0"/>
                    </a:moveTo>
                    <a:cubicBezTo>
                      <a:pt x="41" y="30"/>
                      <a:pt x="42" y="57"/>
                      <a:pt x="19" y="80"/>
                    </a:cubicBezTo>
                    <a:cubicBezTo>
                      <a:pt x="16" y="73"/>
                      <a:pt x="10" y="66"/>
                      <a:pt x="7" y="59"/>
                    </a:cubicBezTo>
                    <a:cubicBezTo>
                      <a:pt x="4" y="52"/>
                      <a:pt x="1" y="46"/>
                      <a:pt x="0" y="39"/>
                    </a:cubicBezTo>
                    <a:cubicBezTo>
                      <a:pt x="0" y="33"/>
                      <a:pt x="2" y="27"/>
                      <a:pt x="2" y="21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8" name="Freeform 63">
                <a:extLst>
                  <a:ext uri="{FF2B5EF4-FFF2-40B4-BE49-F238E27FC236}">
                    <a16:creationId xmlns:a16="http://schemas.microsoft.com/office/drawing/2014/main" id="{B5AE6A28-FFBD-4E5C-8CAC-53B578B9C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3205"/>
                <a:ext cx="22" cy="98"/>
              </a:xfrm>
              <a:custGeom>
                <a:avLst/>
                <a:gdLst>
                  <a:gd name="T0" fmla="*/ 42 w 13"/>
                  <a:gd name="T1" fmla="*/ 0 h 59"/>
                  <a:gd name="T2" fmla="*/ 54 w 13"/>
                  <a:gd name="T3" fmla="*/ 151 h 59"/>
                  <a:gd name="T4" fmla="*/ 0 w 13"/>
                  <a:gd name="T5" fmla="*/ 271 h 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59">
                    <a:moveTo>
                      <a:pt x="9" y="0"/>
                    </a:moveTo>
                    <a:cubicBezTo>
                      <a:pt x="13" y="10"/>
                      <a:pt x="12" y="23"/>
                      <a:pt x="11" y="33"/>
                    </a:cubicBezTo>
                    <a:cubicBezTo>
                      <a:pt x="10" y="39"/>
                      <a:pt x="6" y="59"/>
                      <a:pt x="0" y="59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9" name="Freeform 64">
                <a:extLst>
                  <a:ext uri="{FF2B5EF4-FFF2-40B4-BE49-F238E27FC236}">
                    <a16:creationId xmlns:a16="http://schemas.microsoft.com/office/drawing/2014/main" id="{6FEE252C-6FCA-41FB-ABF8-7F78F6316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3608"/>
                <a:ext cx="27" cy="124"/>
              </a:xfrm>
              <a:custGeom>
                <a:avLst/>
                <a:gdLst>
                  <a:gd name="T0" fmla="*/ 42 w 16"/>
                  <a:gd name="T1" fmla="*/ 0 h 75"/>
                  <a:gd name="T2" fmla="*/ 5 w 16"/>
                  <a:gd name="T3" fmla="*/ 154 h 75"/>
                  <a:gd name="T4" fmla="*/ 78 w 16"/>
                  <a:gd name="T5" fmla="*/ 339 h 75"/>
                  <a:gd name="T6" fmla="*/ 54 w 16"/>
                  <a:gd name="T7" fmla="*/ 193 h 75"/>
                  <a:gd name="T8" fmla="*/ 42 w 16"/>
                  <a:gd name="T9" fmla="*/ 99 h 75"/>
                  <a:gd name="T10" fmla="*/ 57 w 16"/>
                  <a:gd name="T11" fmla="*/ 33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75">
                    <a:moveTo>
                      <a:pt x="9" y="0"/>
                    </a:moveTo>
                    <a:cubicBezTo>
                      <a:pt x="3" y="13"/>
                      <a:pt x="0" y="19"/>
                      <a:pt x="1" y="34"/>
                    </a:cubicBezTo>
                    <a:cubicBezTo>
                      <a:pt x="2" y="46"/>
                      <a:pt x="5" y="68"/>
                      <a:pt x="16" y="75"/>
                    </a:cubicBezTo>
                    <a:cubicBezTo>
                      <a:pt x="15" y="64"/>
                      <a:pt x="14" y="54"/>
                      <a:pt x="11" y="43"/>
                    </a:cubicBezTo>
                    <a:cubicBezTo>
                      <a:pt x="10" y="36"/>
                      <a:pt x="8" y="30"/>
                      <a:pt x="9" y="22"/>
                    </a:cubicBezTo>
                    <a:cubicBezTo>
                      <a:pt x="10" y="17"/>
                      <a:pt x="11" y="12"/>
                      <a:pt x="12" y="7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2" name="Freeform 65">
                <a:extLst>
                  <a:ext uri="{FF2B5EF4-FFF2-40B4-BE49-F238E27FC236}">
                    <a16:creationId xmlns:a16="http://schemas.microsoft.com/office/drawing/2014/main" id="{25A81B3F-D76D-4442-9DB8-2E7DAD853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3047"/>
                <a:ext cx="48" cy="155"/>
              </a:xfrm>
              <a:custGeom>
                <a:avLst/>
                <a:gdLst>
                  <a:gd name="T0" fmla="*/ 96 w 29"/>
                  <a:gd name="T1" fmla="*/ 0 h 93"/>
                  <a:gd name="T2" fmla="*/ 33 w 29"/>
                  <a:gd name="T3" fmla="*/ 112 h 93"/>
                  <a:gd name="T4" fmla="*/ 5 w 29"/>
                  <a:gd name="T5" fmla="*/ 245 h 93"/>
                  <a:gd name="T6" fmla="*/ 84 w 29"/>
                  <a:gd name="T7" fmla="*/ 430 h 93"/>
                  <a:gd name="T8" fmla="*/ 84 w 29"/>
                  <a:gd name="T9" fmla="*/ 403 h 93"/>
                  <a:gd name="T10" fmla="*/ 84 w 29"/>
                  <a:gd name="T11" fmla="*/ 255 h 93"/>
                  <a:gd name="T12" fmla="*/ 99 w 29"/>
                  <a:gd name="T13" fmla="*/ 138 h 93"/>
                  <a:gd name="T14" fmla="*/ 131 w 29"/>
                  <a:gd name="T15" fmla="*/ 63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93">
                    <a:moveTo>
                      <a:pt x="21" y="0"/>
                    </a:moveTo>
                    <a:cubicBezTo>
                      <a:pt x="20" y="8"/>
                      <a:pt x="11" y="16"/>
                      <a:pt x="7" y="24"/>
                    </a:cubicBezTo>
                    <a:cubicBezTo>
                      <a:pt x="3" y="33"/>
                      <a:pt x="0" y="43"/>
                      <a:pt x="1" y="53"/>
                    </a:cubicBezTo>
                    <a:cubicBezTo>
                      <a:pt x="1" y="69"/>
                      <a:pt x="7" y="83"/>
                      <a:pt x="19" y="93"/>
                    </a:cubicBezTo>
                    <a:cubicBezTo>
                      <a:pt x="18" y="90"/>
                      <a:pt x="19" y="90"/>
                      <a:pt x="19" y="87"/>
                    </a:cubicBezTo>
                    <a:cubicBezTo>
                      <a:pt x="20" y="77"/>
                      <a:pt x="19" y="66"/>
                      <a:pt x="19" y="55"/>
                    </a:cubicBezTo>
                    <a:cubicBezTo>
                      <a:pt x="18" y="47"/>
                      <a:pt x="19" y="38"/>
                      <a:pt x="22" y="30"/>
                    </a:cubicBezTo>
                    <a:cubicBezTo>
                      <a:pt x="25" y="24"/>
                      <a:pt x="28" y="20"/>
                      <a:pt x="29" y="14"/>
                    </a:cubicBezTo>
                  </a:path>
                </a:pathLst>
              </a:custGeom>
              <a:solidFill>
                <a:srgbClr val="F1DD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3" name="Freeform 66">
                <a:extLst>
                  <a:ext uri="{FF2B5EF4-FFF2-40B4-BE49-F238E27FC236}">
                    <a16:creationId xmlns:a16="http://schemas.microsoft.com/office/drawing/2014/main" id="{9A76007E-0068-4E7F-B141-428CBCA6F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2295"/>
                <a:ext cx="133" cy="408"/>
              </a:xfrm>
              <a:custGeom>
                <a:avLst/>
                <a:gdLst>
                  <a:gd name="T0" fmla="*/ 346 w 80"/>
                  <a:gd name="T1" fmla="*/ 0 h 246"/>
                  <a:gd name="T2" fmla="*/ 229 w 80"/>
                  <a:gd name="T3" fmla="*/ 318 h 246"/>
                  <a:gd name="T4" fmla="*/ 103 w 80"/>
                  <a:gd name="T5" fmla="*/ 715 h 246"/>
                  <a:gd name="T6" fmla="*/ 0 w 80"/>
                  <a:gd name="T7" fmla="*/ 1123 h 246"/>
                  <a:gd name="T8" fmla="*/ 201 w 80"/>
                  <a:gd name="T9" fmla="*/ 479 h 246"/>
                  <a:gd name="T10" fmla="*/ 346 w 80"/>
                  <a:gd name="T11" fmla="*/ 0 h 2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246">
                    <a:moveTo>
                      <a:pt x="75" y="0"/>
                    </a:moveTo>
                    <a:cubicBezTo>
                      <a:pt x="75" y="28"/>
                      <a:pt x="61" y="52"/>
                      <a:pt x="50" y="70"/>
                    </a:cubicBezTo>
                    <a:cubicBezTo>
                      <a:pt x="39" y="87"/>
                      <a:pt x="36" y="108"/>
                      <a:pt x="22" y="157"/>
                    </a:cubicBezTo>
                    <a:cubicBezTo>
                      <a:pt x="9" y="206"/>
                      <a:pt x="0" y="246"/>
                      <a:pt x="0" y="246"/>
                    </a:cubicBezTo>
                    <a:cubicBezTo>
                      <a:pt x="10" y="218"/>
                      <a:pt x="39" y="129"/>
                      <a:pt x="44" y="105"/>
                    </a:cubicBezTo>
                    <a:cubicBezTo>
                      <a:pt x="49" y="80"/>
                      <a:pt x="80" y="36"/>
                      <a:pt x="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4" name="Freeform 67">
                <a:extLst>
                  <a:ext uri="{FF2B5EF4-FFF2-40B4-BE49-F238E27FC236}">
                    <a16:creationId xmlns:a16="http://schemas.microsoft.com/office/drawing/2014/main" id="{1EB8E4B3-FE1B-4405-A1F0-0285682D8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3351"/>
                <a:ext cx="285" cy="522"/>
              </a:xfrm>
              <a:custGeom>
                <a:avLst/>
                <a:gdLst>
                  <a:gd name="T0" fmla="*/ 520 w 171"/>
                  <a:gd name="T1" fmla="*/ 1387 h 315"/>
                  <a:gd name="T2" fmla="*/ 33 w 171"/>
                  <a:gd name="T3" fmla="*/ 719 h 315"/>
                  <a:gd name="T4" fmla="*/ 255 w 171"/>
                  <a:gd name="T5" fmla="*/ 0 h 315"/>
                  <a:gd name="T6" fmla="*/ 717 w 171"/>
                  <a:gd name="T7" fmla="*/ 615 h 315"/>
                  <a:gd name="T8" fmla="*/ 520 w 171"/>
                  <a:gd name="T9" fmla="*/ 1387 h 3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1" h="315">
                    <a:moveTo>
                      <a:pt x="112" y="305"/>
                    </a:moveTo>
                    <a:cubicBezTo>
                      <a:pt x="32" y="315"/>
                      <a:pt x="14" y="206"/>
                      <a:pt x="7" y="158"/>
                    </a:cubicBezTo>
                    <a:cubicBezTo>
                      <a:pt x="0" y="100"/>
                      <a:pt x="2" y="2"/>
                      <a:pt x="55" y="0"/>
                    </a:cubicBezTo>
                    <a:cubicBezTo>
                      <a:pt x="105" y="0"/>
                      <a:pt x="135" y="52"/>
                      <a:pt x="155" y="135"/>
                    </a:cubicBezTo>
                    <a:cubicBezTo>
                      <a:pt x="171" y="201"/>
                      <a:pt x="165" y="300"/>
                      <a:pt x="112" y="30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5" name="Freeform 68">
                <a:extLst>
                  <a:ext uri="{FF2B5EF4-FFF2-40B4-BE49-F238E27FC236}">
                    <a16:creationId xmlns:a16="http://schemas.microsoft.com/office/drawing/2014/main" id="{05CFEAE1-9241-4914-B2E5-3598FB80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052"/>
                <a:ext cx="210" cy="1123"/>
              </a:xfrm>
              <a:custGeom>
                <a:avLst/>
                <a:gdLst>
                  <a:gd name="T0" fmla="*/ 583 w 126"/>
                  <a:gd name="T1" fmla="*/ 3062 h 677"/>
                  <a:gd name="T2" fmla="*/ 453 w 126"/>
                  <a:gd name="T3" fmla="*/ 3090 h 677"/>
                  <a:gd name="T4" fmla="*/ 250 w 126"/>
                  <a:gd name="T5" fmla="*/ 3070 h 677"/>
                  <a:gd name="T6" fmla="*/ 88 w 126"/>
                  <a:gd name="T7" fmla="*/ 2991 h 677"/>
                  <a:gd name="T8" fmla="*/ 0 w 126"/>
                  <a:gd name="T9" fmla="*/ 2807 h 677"/>
                  <a:gd name="T10" fmla="*/ 20 w 126"/>
                  <a:gd name="T11" fmla="*/ 2501 h 677"/>
                  <a:gd name="T12" fmla="*/ 33 w 126"/>
                  <a:gd name="T13" fmla="*/ 2210 h 677"/>
                  <a:gd name="T14" fmla="*/ 42 w 126"/>
                  <a:gd name="T15" fmla="*/ 1967 h 677"/>
                  <a:gd name="T16" fmla="*/ 28 w 126"/>
                  <a:gd name="T17" fmla="*/ 1850 h 677"/>
                  <a:gd name="T18" fmla="*/ 62 w 126"/>
                  <a:gd name="T19" fmla="*/ 1496 h 677"/>
                  <a:gd name="T20" fmla="*/ 130 w 126"/>
                  <a:gd name="T21" fmla="*/ 1183 h 677"/>
                  <a:gd name="T22" fmla="*/ 217 w 126"/>
                  <a:gd name="T23" fmla="*/ 907 h 677"/>
                  <a:gd name="T24" fmla="*/ 313 w 126"/>
                  <a:gd name="T25" fmla="*/ 625 h 677"/>
                  <a:gd name="T26" fmla="*/ 397 w 126"/>
                  <a:gd name="T27" fmla="*/ 314 h 677"/>
                  <a:gd name="T28" fmla="*/ 487 w 126"/>
                  <a:gd name="T29" fmla="*/ 83 h 677"/>
                  <a:gd name="T30" fmla="*/ 583 w 126"/>
                  <a:gd name="T31" fmla="*/ 0 h 67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6" h="677">
                    <a:moveTo>
                      <a:pt x="126" y="671"/>
                    </a:moveTo>
                    <a:cubicBezTo>
                      <a:pt x="119" y="672"/>
                      <a:pt x="108" y="673"/>
                      <a:pt x="98" y="677"/>
                    </a:cubicBezTo>
                    <a:cubicBezTo>
                      <a:pt x="92" y="668"/>
                      <a:pt x="73" y="665"/>
                      <a:pt x="54" y="673"/>
                    </a:cubicBezTo>
                    <a:cubicBezTo>
                      <a:pt x="54" y="670"/>
                      <a:pt x="27" y="653"/>
                      <a:pt x="19" y="655"/>
                    </a:cubicBezTo>
                    <a:cubicBezTo>
                      <a:pt x="18" y="642"/>
                      <a:pt x="13" y="621"/>
                      <a:pt x="0" y="615"/>
                    </a:cubicBezTo>
                    <a:cubicBezTo>
                      <a:pt x="11" y="608"/>
                      <a:pt x="13" y="561"/>
                      <a:pt x="4" y="548"/>
                    </a:cubicBezTo>
                    <a:cubicBezTo>
                      <a:pt x="11" y="538"/>
                      <a:pt x="12" y="501"/>
                      <a:pt x="7" y="484"/>
                    </a:cubicBezTo>
                    <a:cubicBezTo>
                      <a:pt x="16" y="471"/>
                      <a:pt x="9" y="431"/>
                      <a:pt x="9" y="431"/>
                    </a:cubicBezTo>
                    <a:cubicBezTo>
                      <a:pt x="6" y="405"/>
                      <a:pt x="6" y="405"/>
                      <a:pt x="6" y="405"/>
                    </a:cubicBezTo>
                    <a:cubicBezTo>
                      <a:pt x="11" y="396"/>
                      <a:pt x="23" y="351"/>
                      <a:pt x="13" y="328"/>
                    </a:cubicBezTo>
                    <a:cubicBezTo>
                      <a:pt x="24" y="321"/>
                      <a:pt x="34" y="279"/>
                      <a:pt x="28" y="259"/>
                    </a:cubicBezTo>
                    <a:cubicBezTo>
                      <a:pt x="38" y="247"/>
                      <a:pt x="53" y="215"/>
                      <a:pt x="47" y="199"/>
                    </a:cubicBezTo>
                    <a:cubicBezTo>
                      <a:pt x="58" y="193"/>
                      <a:pt x="71" y="155"/>
                      <a:pt x="68" y="137"/>
                    </a:cubicBezTo>
                    <a:cubicBezTo>
                      <a:pt x="79" y="129"/>
                      <a:pt x="90" y="82"/>
                      <a:pt x="86" y="69"/>
                    </a:cubicBezTo>
                    <a:cubicBezTo>
                      <a:pt x="94" y="63"/>
                      <a:pt x="107" y="33"/>
                      <a:pt x="105" y="18"/>
                    </a:cubicBezTo>
                    <a:cubicBezTo>
                      <a:pt x="109" y="18"/>
                      <a:pt x="118" y="10"/>
                      <a:pt x="12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6" name="Freeform 69">
                <a:extLst>
                  <a:ext uri="{FF2B5EF4-FFF2-40B4-BE49-F238E27FC236}">
                    <a16:creationId xmlns:a16="http://schemas.microsoft.com/office/drawing/2014/main" id="{96CE5EAA-846B-4C0C-A926-CDDF34D97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1872"/>
                <a:ext cx="333" cy="1434"/>
              </a:xfrm>
              <a:custGeom>
                <a:avLst/>
                <a:gdLst>
                  <a:gd name="T0" fmla="*/ 922 w 200"/>
                  <a:gd name="T1" fmla="*/ 0 h 865"/>
                  <a:gd name="T2" fmla="*/ 839 w 200"/>
                  <a:gd name="T3" fmla="*/ 63 h 865"/>
                  <a:gd name="T4" fmla="*/ 346 w 200"/>
                  <a:gd name="T5" fmla="*/ 1053 h 865"/>
                  <a:gd name="T6" fmla="*/ 125 w 200"/>
                  <a:gd name="T7" fmla="*/ 1940 h 865"/>
                  <a:gd name="T8" fmla="*/ 33 w 200"/>
                  <a:gd name="T9" fmla="*/ 3166 h 865"/>
                  <a:gd name="T10" fmla="*/ 245 w 200"/>
                  <a:gd name="T11" fmla="*/ 3763 h 865"/>
                  <a:gd name="T12" fmla="*/ 922 w 200"/>
                  <a:gd name="T13" fmla="*/ 3886 h 86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0" h="865">
                    <a:moveTo>
                      <a:pt x="200" y="0"/>
                    </a:moveTo>
                    <a:cubicBezTo>
                      <a:pt x="194" y="3"/>
                      <a:pt x="188" y="8"/>
                      <a:pt x="182" y="14"/>
                    </a:cubicBezTo>
                    <a:cubicBezTo>
                      <a:pt x="135" y="45"/>
                      <a:pt x="104" y="120"/>
                      <a:pt x="75" y="231"/>
                    </a:cubicBezTo>
                    <a:cubicBezTo>
                      <a:pt x="62" y="278"/>
                      <a:pt x="32" y="346"/>
                      <a:pt x="27" y="426"/>
                    </a:cubicBezTo>
                    <a:cubicBezTo>
                      <a:pt x="22" y="506"/>
                      <a:pt x="15" y="625"/>
                      <a:pt x="7" y="695"/>
                    </a:cubicBezTo>
                    <a:cubicBezTo>
                      <a:pt x="0" y="756"/>
                      <a:pt x="11" y="798"/>
                      <a:pt x="53" y="826"/>
                    </a:cubicBezTo>
                    <a:cubicBezTo>
                      <a:pt x="114" y="865"/>
                      <a:pt x="179" y="858"/>
                      <a:pt x="200" y="85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7" name="Freeform 70">
                <a:extLst>
                  <a:ext uri="{FF2B5EF4-FFF2-40B4-BE49-F238E27FC236}">
                    <a16:creationId xmlns:a16="http://schemas.microsoft.com/office/drawing/2014/main" id="{95102B1C-06CA-495F-B7AE-E2C4A8AD8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" y="896"/>
                <a:ext cx="3" cy="67"/>
              </a:xfrm>
              <a:custGeom>
                <a:avLst/>
                <a:gdLst>
                  <a:gd name="T0" fmla="*/ 5 w 2"/>
                  <a:gd name="T1" fmla="*/ 0 h 40"/>
                  <a:gd name="T2" fmla="*/ 0 w 2"/>
                  <a:gd name="T3" fmla="*/ 1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0">
                    <a:moveTo>
                      <a:pt x="1" y="0"/>
                    </a:moveTo>
                    <a:cubicBezTo>
                      <a:pt x="2" y="11"/>
                      <a:pt x="0" y="40"/>
                      <a:pt x="0" y="4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8" name="Freeform 71">
                <a:extLst>
                  <a:ext uri="{FF2B5EF4-FFF2-40B4-BE49-F238E27FC236}">
                    <a16:creationId xmlns:a16="http://schemas.microsoft.com/office/drawing/2014/main" id="{D33B0992-5E18-49A3-B0A0-684A17197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903"/>
                <a:ext cx="19" cy="81"/>
              </a:xfrm>
              <a:custGeom>
                <a:avLst/>
                <a:gdLst>
                  <a:gd name="T0" fmla="*/ 57 w 11"/>
                  <a:gd name="T1" fmla="*/ 0 h 49"/>
                  <a:gd name="T2" fmla="*/ 0 w 11"/>
                  <a:gd name="T3" fmla="*/ 222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9">
                    <a:moveTo>
                      <a:pt x="11" y="0"/>
                    </a:moveTo>
                    <a:cubicBezTo>
                      <a:pt x="11" y="15"/>
                      <a:pt x="2" y="42"/>
                      <a:pt x="0" y="4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19" name="Freeform 72">
                <a:extLst>
                  <a:ext uri="{FF2B5EF4-FFF2-40B4-BE49-F238E27FC236}">
                    <a16:creationId xmlns:a16="http://schemas.microsoft.com/office/drawing/2014/main" id="{89C11702-F9C6-4D54-8A35-9F905D436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928"/>
                <a:ext cx="30" cy="66"/>
              </a:xfrm>
              <a:custGeom>
                <a:avLst/>
                <a:gdLst>
                  <a:gd name="T0" fmla="*/ 0 w 18"/>
                  <a:gd name="T1" fmla="*/ 180 h 40"/>
                  <a:gd name="T2" fmla="*/ 83 w 18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40">
                    <a:moveTo>
                      <a:pt x="0" y="40"/>
                    </a:moveTo>
                    <a:cubicBezTo>
                      <a:pt x="6" y="26"/>
                      <a:pt x="14" y="4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0" name="Freeform 73">
                <a:extLst>
                  <a:ext uri="{FF2B5EF4-FFF2-40B4-BE49-F238E27FC236}">
                    <a16:creationId xmlns:a16="http://schemas.microsoft.com/office/drawing/2014/main" id="{05A769CB-6FA8-40D5-88D5-0166F1825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966"/>
                <a:ext cx="40" cy="57"/>
              </a:xfrm>
              <a:custGeom>
                <a:avLst/>
                <a:gdLst>
                  <a:gd name="T0" fmla="*/ 0 w 24"/>
                  <a:gd name="T1" fmla="*/ 161 h 34"/>
                  <a:gd name="T2" fmla="*/ 112 w 24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34">
                    <a:moveTo>
                      <a:pt x="0" y="34"/>
                    </a:moveTo>
                    <a:cubicBezTo>
                      <a:pt x="7" y="29"/>
                      <a:pt x="24" y="0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1" name="Freeform 74">
                <a:extLst>
                  <a:ext uri="{FF2B5EF4-FFF2-40B4-BE49-F238E27FC236}">
                    <a16:creationId xmlns:a16="http://schemas.microsoft.com/office/drawing/2014/main" id="{9E36961E-D95B-4DEB-A2B3-F486FE90B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1014"/>
                <a:ext cx="60" cy="47"/>
              </a:xfrm>
              <a:custGeom>
                <a:avLst/>
                <a:gdLst>
                  <a:gd name="T0" fmla="*/ 0 w 36"/>
                  <a:gd name="T1" fmla="*/ 133 h 28"/>
                  <a:gd name="T2" fmla="*/ 167 w 36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8">
                    <a:moveTo>
                      <a:pt x="0" y="28"/>
                    </a:moveTo>
                    <a:cubicBezTo>
                      <a:pt x="11" y="23"/>
                      <a:pt x="36" y="0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2" name="Freeform 75">
                <a:extLst>
                  <a:ext uri="{FF2B5EF4-FFF2-40B4-BE49-F238E27FC236}">
                    <a16:creationId xmlns:a16="http://schemas.microsoft.com/office/drawing/2014/main" id="{82EDF168-9E16-49C8-9FD4-AC5B036DE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1076"/>
                <a:ext cx="78" cy="28"/>
              </a:xfrm>
              <a:custGeom>
                <a:avLst/>
                <a:gdLst>
                  <a:gd name="T0" fmla="*/ 0 w 47"/>
                  <a:gd name="T1" fmla="*/ 76 h 17"/>
                  <a:gd name="T2" fmla="*/ 214 w 4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7">
                    <a:moveTo>
                      <a:pt x="0" y="17"/>
                    </a:moveTo>
                    <a:cubicBezTo>
                      <a:pt x="6" y="16"/>
                      <a:pt x="44" y="3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3" name="Freeform 76">
                <a:extLst>
                  <a:ext uri="{FF2B5EF4-FFF2-40B4-BE49-F238E27FC236}">
                    <a16:creationId xmlns:a16="http://schemas.microsoft.com/office/drawing/2014/main" id="{CB142EC0-E04A-48BD-A2EC-10BDAFFE7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134"/>
                <a:ext cx="84" cy="18"/>
              </a:xfrm>
              <a:custGeom>
                <a:avLst/>
                <a:gdLst>
                  <a:gd name="T0" fmla="*/ 0 w 50"/>
                  <a:gd name="T1" fmla="*/ 41 h 11"/>
                  <a:gd name="T2" fmla="*/ 237 w 50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1">
                    <a:moveTo>
                      <a:pt x="0" y="9"/>
                    </a:moveTo>
                    <a:cubicBezTo>
                      <a:pt x="12" y="11"/>
                      <a:pt x="50" y="0"/>
                      <a:pt x="50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4" name="Freeform 77">
                <a:extLst>
                  <a:ext uri="{FF2B5EF4-FFF2-40B4-BE49-F238E27FC236}">
                    <a16:creationId xmlns:a16="http://schemas.microsoft.com/office/drawing/2014/main" id="{BFE65CF4-D13C-4A04-A33A-DD0932E4A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205"/>
                <a:ext cx="77" cy="7"/>
              </a:xfrm>
              <a:custGeom>
                <a:avLst/>
                <a:gdLst>
                  <a:gd name="T0" fmla="*/ 0 w 46"/>
                  <a:gd name="T1" fmla="*/ 21 h 4"/>
                  <a:gd name="T2" fmla="*/ 216 w 4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">
                    <a:moveTo>
                      <a:pt x="0" y="4"/>
                    </a:moveTo>
                    <a:cubicBezTo>
                      <a:pt x="3" y="4"/>
                      <a:pt x="46" y="0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5" name="Freeform 78">
                <a:extLst>
                  <a:ext uri="{FF2B5EF4-FFF2-40B4-BE49-F238E27FC236}">
                    <a16:creationId xmlns:a16="http://schemas.microsoft.com/office/drawing/2014/main" id="{7B5E501A-05A3-463C-A853-BB4EDC937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1260"/>
                <a:ext cx="75" cy="11"/>
              </a:xfrm>
              <a:custGeom>
                <a:avLst/>
                <a:gdLst>
                  <a:gd name="T0" fmla="*/ 0 w 45"/>
                  <a:gd name="T1" fmla="*/ 0 h 7"/>
                  <a:gd name="T2" fmla="*/ 208 w 45"/>
                  <a:gd name="T3" fmla="*/ 1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7">
                    <a:moveTo>
                      <a:pt x="0" y="0"/>
                    </a:moveTo>
                    <a:cubicBezTo>
                      <a:pt x="12" y="7"/>
                      <a:pt x="40" y="5"/>
                      <a:pt x="45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6" name="Freeform 79">
                <a:extLst>
                  <a:ext uri="{FF2B5EF4-FFF2-40B4-BE49-F238E27FC236}">
                    <a16:creationId xmlns:a16="http://schemas.microsoft.com/office/drawing/2014/main" id="{BB579D6F-566D-409F-8D9E-E9A9203B0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" y="1319"/>
                <a:ext cx="63" cy="12"/>
              </a:xfrm>
              <a:custGeom>
                <a:avLst/>
                <a:gdLst>
                  <a:gd name="T0" fmla="*/ 0 w 38"/>
                  <a:gd name="T1" fmla="*/ 0 h 7"/>
                  <a:gd name="T2" fmla="*/ 172 w 38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7">
                    <a:moveTo>
                      <a:pt x="0" y="0"/>
                    </a:moveTo>
                    <a:cubicBezTo>
                      <a:pt x="9" y="7"/>
                      <a:pt x="38" y="4"/>
                      <a:pt x="38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7" name="Freeform 80">
                <a:extLst>
                  <a:ext uri="{FF2B5EF4-FFF2-40B4-BE49-F238E27FC236}">
                    <a16:creationId xmlns:a16="http://schemas.microsoft.com/office/drawing/2014/main" id="{A12A102C-3A0A-45D2-8ABD-BABEB7148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1392"/>
                <a:ext cx="76" cy="7"/>
              </a:xfrm>
              <a:custGeom>
                <a:avLst/>
                <a:gdLst>
                  <a:gd name="T0" fmla="*/ 0 w 46"/>
                  <a:gd name="T1" fmla="*/ 7 h 4"/>
                  <a:gd name="T2" fmla="*/ 208 w 4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4">
                    <a:moveTo>
                      <a:pt x="0" y="1"/>
                    </a:moveTo>
                    <a:cubicBezTo>
                      <a:pt x="10" y="4"/>
                      <a:pt x="46" y="0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8" name="Freeform 81">
                <a:extLst>
                  <a:ext uri="{FF2B5EF4-FFF2-40B4-BE49-F238E27FC236}">
                    <a16:creationId xmlns:a16="http://schemas.microsoft.com/office/drawing/2014/main" id="{8F1C9BF1-4F69-40BA-8084-B08A12E27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449"/>
                <a:ext cx="75" cy="10"/>
              </a:xfrm>
              <a:custGeom>
                <a:avLst/>
                <a:gdLst>
                  <a:gd name="T0" fmla="*/ 0 w 45"/>
                  <a:gd name="T1" fmla="*/ 13 h 6"/>
                  <a:gd name="T2" fmla="*/ 208 w 4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">
                    <a:moveTo>
                      <a:pt x="0" y="3"/>
                    </a:moveTo>
                    <a:cubicBezTo>
                      <a:pt x="15" y="6"/>
                      <a:pt x="38" y="1"/>
                      <a:pt x="45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29" name="Freeform 82">
                <a:extLst>
                  <a:ext uri="{FF2B5EF4-FFF2-40B4-BE49-F238E27FC236}">
                    <a16:creationId xmlns:a16="http://schemas.microsoft.com/office/drawing/2014/main" id="{9E284E67-831C-40B2-B961-75B964ED6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1507"/>
                <a:ext cx="70" cy="13"/>
              </a:xfrm>
              <a:custGeom>
                <a:avLst/>
                <a:gdLst>
                  <a:gd name="T0" fmla="*/ 0 w 42"/>
                  <a:gd name="T1" fmla="*/ 13 h 8"/>
                  <a:gd name="T2" fmla="*/ 195 w 42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8">
                    <a:moveTo>
                      <a:pt x="0" y="3"/>
                    </a:moveTo>
                    <a:cubicBezTo>
                      <a:pt x="8" y="8"/>
                      <a:pt x="37" y="2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0" name="Freeform 83">
                <a:extLst>
                  <a:ext uri="{FF2B5EF4-FFF2-40B4-BE49-F238E27FC236}">
                    <a16:creationId xmlns:a16="http://schemas.microsoft.com/office/drawing/2014/main" id="{A1F46DC3-B512-40CA-A48E-16D8D37EA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1573"/>
                <a:ext cx="72" cy="10"/>
              </a:xfrm>
              <a:custGeom>
                <a:avLst/>
                <a:gdLst>
                  <a:gd name="T0" fmla="*/ 0 w 43"/>
                  <a:gd name="T1" fmla="*/ 13 h 6"/>
                  <a:gd name="T2" fmla="*/ 203 w 4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">
                    <a:moveTo>
                      <a:pt x="0" y="3"/>
                    </a:moveTo>
                    <a:cubicBezTo>
                      <a:pt x="7" y="6"/>
                      <a:pt x="34" y="2"/>
                      <a:pt x="43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1" name="Freeform 84">
                <a:extLst>
                  <a:ext uri="{FF2B5EF4-FFF2-40B4-BE49-F238E27FC236}">
                    <a16:creationId xmlns:a16="http://schemas.microsoft.com/office/drawing/2014/main" id="{03B75F5F-5453-458D-8003-1B68A9F25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1641"/>
                <a:ext cx="68" cy="13"/>
              </a:xfrm>
              <a:custGeom>
                <a:avLst/>
                <a:gdLst>
                  <a:gd name="T0" fmla="*/ 0 w 41"/>
                  <a:gd name="T1" fmla="*/ 21 h 8"/>
                  <a:gd name="T2" fmla="*/ 187 w 4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8">
                    <a:moveTo>
                      <a:pt x="0" y="5"/>
                    </a:moveTo>
                    <a:cubicBezTo>
                      <a:pt x="6" y="8"/>
                      <a:pt x="37" y="3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2" name="Freeform 85">
                <a:extLst>
                  <a:ext uri="{FF2B5EF4-FFF2-40B4-BE49-F238E27FC236}">
                    <a16:creationId xmlns:a16="http://schemas.microsoft.com/office/drawing/2014/main" id="{F6B10DBD-4C0A-4E6E-9FA0-78BD87260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" y="1704"/>
                <a:ext cx="67" cy="22"/>
              </a:xfrm>
              <a:custGeom>
                <a:avLst/>
                <a:gdLst>
                  <a:gd name="T0" fmla="*/ 0 w 40"/>
                  <a:gd name="T1" fmla="*/ 34 h 13"/>
                  <a:gd name="T2" fmla="*/ 188 w 4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3">
                    <a:moveTo>
                      <a:pt x="0" y="7"/>
                    </a:moveTo>
                    <a:cubicBezTo>
                      <a:pt x="12" y="13"/>
                      <a:pt x="35" y="6"/>
                      <a:pt x="40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3" name="Freeform 86">
                <a:extLst>
                  <a:ext uri="{FF2B5EF4-FFF2-40B4-BE49-F238E27FC236}">
                    <a16:creationId xmlns:a16="http://schemas.microsoft.com/office/drawing/2014/main" id="{C9ACC541-7639-48E3-B62D-DF4253B78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" y="1762"/>
                <a:ext cx="62" cy="18"/>
              </a:xfrm>
              <a:custGeom>
                <a:avLst/>
                <a:gdLst>
                  <a:gd name="T0" fmla="*/ 0 w 37"/>
                  <a:gd name="T1" fmla="*/ 41 h 11"/>
                  <a:gd name="T2" fmla="*/ 174 w 37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1">
                    <a:moveTo>
                      <a:pt x="0" y="9"/>
                    </a:moveTo>
                    <a:cubicBezTo>
                      <a:pt x="10" y="11"/>
                      <a:pt x="30" y="9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4" name="Freeform 87">
                <a:extLst>
                  <a:ext uri="{FF2B5EF4-FFF2-40B4-BE49-F238E27FC236}">
                    <a16:creationId xmlns:a16="http://schemas.microsoft.com/office/drawing/2014/main" id="{C936D1AD-030B-41D5-98AB-D4DC9AC22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" y="1822"/>
                <a:ext cx="56" cy="15"/>
              </a:xfrm>
              <a:custGeom>
                <a:avLst/>
                <a:gdLst>
                  <a:gd name="T0" fmla="*/ 0 w 34"/>
                  <a:gd name="T1" fmla="*/ 37 h 9"/>
                  <a:gd name="T2" fmla="*/ 152 w 3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9">
                    <a:moveTo>
                      <a:pt x="0" y="8"/>
                    </a:moveTo>
                    <a:cubicBezTo>
                      <a:pt x="11" y="9"/>
                      <a:pt x="26" y="7"/>
                      <a:pt x="34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5" name="Freeform 88">
                <a:extLst>
                  <a:ext uri="{FF2B5EF4-FFF2-40B4-BE49-F238E27FC236}">
                    <a16:creationId xmlns:a16="http://schemas.microsoft.com/office/drawing/2014/main" id="{36D7866D-C369-4FC4-BD71-01D693980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1880"/>
                <a:ext cx="59" cy="20"/>
              </a:xfrm>
              <a:custGeom>
                <a:avLst/>
                <a:gdLst>
                  <a:gd name="T0" fmla="*/ 0 w 35"/>
                  <a:gd name="T1" fmla="*/ 47 h 12"/>
                  <a:gd name="T2" fmla="*/ 167 w 35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2">
                    <a:moveTo>
                      <a:pt x="0" y="10"/>
                    </a:moveTo>
                    <a:cubicBezTo>
                      <a:pt x="12" y="12"/>
                      <a:pt x="30" y="4"/>
                      <a:pt x="35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6" name="Freeform 89">
                <a:extLst>
                  <a:ext uri="{FF2B5EF4-FFF2-40B4-BE49-F238E27FC236}">
                    <a16:creationId xmlns:a16="http://schemas.microsoft.com/office/drawing/2014/main" id="{002F726B-DF6C-42AF-98F8-DE130FD64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298"/>
                <a:ext cx="79" cy="10"/>
              </a:xfrm>
              <a:custGeom>
                <a:avLst/>
                <a:gdLst>
                  <a:gd name="T0" fmla="*/ 0 w 47"/>
                  <a:gd name="T1" fmla="*/ 8 h 6"/>
                  <a:gd name="T2" fmla="*/ 224 w 47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6">
                    <a:moveTo>
                      <a:pt x="0" y="2"/>
                    </a:moveTo>
                    <a:cubicBezTo>
                      <a:pt x="11" y="6"/>
                      <a:pt x="35" y="0"/>
                      <a:pt x="47" y="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7" name="Freeform 90">
                <a:extLst>
                  <a:ext uri="{FF2B5EF4-FFF2-40B4-BE49-F238E27FC236}">
                    <a16:creationId xmlns:a16="http://schemas.microsoft.com/office/drawing/2014/main" id="{E098A7FE-735D-438D-B9D9-580AFD78D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1230"/>
                <a:ext cx="82" cy="16"/>
              </a:xfrm>
              <a:custGeom>
                <a:avLst/>
                <a:gdLst>
                  <a:gd name="T0" fmla="*/ 0 w 49"/>
                  <a:gd name="T1" fmla="*/ 8 h 10"/>
                  <a:gd name="T2" fmla="*/ 229 w 49"/>
                  <a:gd name="T3" fmla="*/ 4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0">
                    <a:moveTo>
                      <a:pt x="0" y="2"/>
                    </a:moveTo>
                    <a:cubicBezTo>
                      <a:pt x="23" y="0"/>
                      <a:pt x="43" y="6"/>
                      <a:pt x="49" y="1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8" name="Freeform 91">
                <a:extLst>
                  <a:ext uri="{FF2B5EF4-FFF2-40B4-BE49-F238E27FC236}">
                    <a16:creationId xmlns:a16="http://schemas.microsoft.com/office/drawing/2014/main" id="{DDE1EF16-F91B-421C-A1FB-EB20C8DB0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1159"/>
                <a:ext cx="75" cy="14"/>
              </a:xfrm>
              <a:custGeom>
                <a:avLst/>
                <a:gdLst>
                  <a:gd name="T0" fmla="*/ 0 w 45"/>
                  <a:gd name="T1" fmla="*/ 14 h 9"/>
                  <a:gd name="T2" fmla="*/ 208 w 45"/>
                  <a:gd name="T3" fmla="*/ 3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9">
                    <a:moveTo>
                      <a:pt x="0" y="4"/>
                    </a:moveTo>
                    <a:cubicBezTo>
                      <a:pt x="21" y="0"/>
                      <a:pt x="36" y="2"/>
                      <a:pt x="45" y="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39" name="Freeform 92">
                <a:extLst>
                  <a:ext uri="{FF2B5EF4-FFF2-40B4-BE49-F238E27FC236}">
                    <a16:creationId xmlns:a16="http://schemas.microsoft.com/office/drawing/2014/main" id="{4A191BBF-2CF7-4B31-974F-BEB1AAFC8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091"/>
                <a:ext cx="78" cy="18"/>
              </a:xfrm>
              <a:custGeom>
                <a:avLst/>
                <a:gdLst>
                  <a:gd name="T0" fmla="*/ 0 w 47"/>
                  <a:gd name="T1" fmla="*/ 13 h 11"/>
                  <a:gd name="T2" fmla="*/ 214 w 47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1">
                    <a:moveTo>
                      <a:pt x="0" y="3"/>
                    </a:moveTo>
                    <a:cubicBezTo>
                      <a:pt x="19" y="0"/>
                      <a:pt x="35" y="5"/>
                      <a:pt x="47" y="1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0" name="Freeform 93">
                <a:extLst>
                  <a:ext uri="{FF2B5EF4-FFF2-40B4-BE49-F238E27FC236}">
                    <a16:creationId xmlns:a16="http://schemas.microsoft.com/office/drawing/2014/main" id="{3ECBE240-B2D8-47A7-985C-C11CE368A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024"/>
                <a:ext cx="75" cy="25"/>
              </a:xfrm>
              <a:custGeom>
                <a:avLst/>
                <a:gdLst>
                  <a:gd name="T0" fmla="*/ 0 w 45"/>
                  <a:gd name="T1" fmla="*/ 0 h 15"/>
                  <a:gd name="T2" fmla="*/ 208 w 45"/>
                  <a:gd name="T3" fmla="*/ 7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5">
                    <a:moveTo>
                      <a:pt x="0" y="0"/>
                    </a:moveTo>
                    <a:cubicBezTo>
                      <a:pt x="15" y="0"/>
                      <a:pt x="32" y="8"/>
                      <a:pt x="45" y="1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1" name="Freeform 94">
                <a:extLst>
                  <a:ext uri="{FF2B5EF4-FFF2-40B4-BE49-F238E27FC236}">
                    <a16:creationId xmlns:a16="http://schemas.microsoft.com/office/drawing/2014/main" id="{C155BCC4-3F03-4663-B136-494A21A46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855"/>
                <a:ext cx="32" cy="63"/>
              </a:xfrm>
              <a:custGeom>
                <a:avLst/>
                <a:gdLst>
                  <a:gd name="T0" fmla="*/ 0 w 19"/>
                  <a:gd name="T1" fmla="*/ 0 h 38"/>
                  <a:gd name="T2" fmla="*/ 91 w 19"/>
                  <a:gd name="T3" fmla="*/ 172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8">
                    <a:moveTo>
                      <a:pt x="0" y="0"/>
                    </a:moveTo>
                    <a:cubicBezTo>
                      <a:pt x="12" y="12"/>
                      <a:pt x="13" y="25"/>
                      <a:pt x="19" y="3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2" name="Freeform 95">
                <a:extLst>
                  <a:ext uri="{FF2B5EF4-FFF2-40B4-BE49-F238E27FC236}">
                    <a16:creationId xmlns:a16="http://schemas.microsoft.com/office/drawing/2014/main" id="{16BC3B70-D0A5-4AC1-9376-3E63A377D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903"/>
                <a:ext cx="47" cy="47"/>
              </a:xfrm>
              <a:custGeom>
                <a:avLst/>
                <a:gdLst>
                  <a:gd name="T0" fmla="*/ 0 w 28"/>
                  <a:gd name="T1" fmla="*/ 0 h 28"/>
                  <a:gd name="T2" fmla="*/ 133 w 28"/>
                  <a:gd name="T3" fmla="*/ 13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8">
                    <a:moveTo>
                      <a:pt x="0" y="0"/>
                    </a:moveTo>
                    <a:cubicBezTo>
                      <a:pt x="17" y="9"/>
                      <a:pt x="21" y="17"/>
                      <a:pt x="28" y="2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3" name="Freeform 96">
                <a:extLst>
                  <a:ext uri="{FF2B5EF4-FFF2-40B4-BE49-F238E27FC236}">
                    <a16:creationId xmlns:a16="http://schemas.microsoft.com/office/drawing/2014/main" id="{DEA1DE4F-96C4-41F3-B150-531AA387A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966"/>
                <a:ext cx="56" cy="25"/>
              </a:xfrm>
              <a:custGeom>
                <a:avLst/>
                <a:gdLst>
                  <a:gd name="T0" fmla="*/ 0 w 34"/>
                  <a:gd name="T1" fmla="*/ 0 h 15"/>
                  <a:gd name="T2" fmla="*/ 152 w 34"/>
                  <a:gd name="T3" fmla="*/ 7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5">
                    <a:moveTo>
                      <a:pt x="0" y="0"/>
                    </a:moveTo>
                    <a:cubicBezTo>
                      <a:pt x="15" y="0"/>
                      <a:pt x="24" y="5"/>
                      <a:pt x="34" y="1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4" name="Freeform 97">
                <a:extLst>
                  <a:ext uri="{FF2B5EF4-FFF2-40B4-BE49-F238E27FC236}">
                    <a16:creationId xmlns:a16="http://schemas.microsoft.com/office/drawing/2014/main" id="{5B776F68-C7E2-41CC-8253-3C38D5AC9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367"/>
                <a:ext cx="79" cy="15"/>
              </a:xfrm>
              <a:custGeom>
                <a:avLst/>
                <a:gdLst>
                  <a:gd name="T0" fmla="*/ 0 w 47"/>
                  <a:gd name="T1" fmla="*/ 8 h 9"/>
                  <a:gd name="T2" fmla="*/ 224 w 47"/>
                  <a:gd name="T3" fmla="*/ 3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">
                    <a:moveTo>
                      <a:pt x="0" y="2"/>
                    </a:moveTo>
                    <a:cubicBezTo>
                      <a:pt x="21" y="0"/>
                      <a:pt x="34" y="9"/>
                      <a:pt x="47" y="7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5" name="Freeform 98">
                <a:extLst>
                  <a:ext uri="{FF2B5EF4-FFF2-40B4-BE49-F238E27FC236}">
                    <a16:creationId xmlns:a16="http://schemas.microsoft.com/office/drawing/2014/main" id="{4994AC89-D861-40B6-9CC6-567424252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" y="1445"/>
                <a:ext cx="75" cy="9"/>
              </a:xfrm>
              <a:custGeom>
                <a:avLst/>
                <a:gdLst>
                  <a:gd name="T0" fmla="*/ 0 w 45"/>
                  <a:gd name="T1" fmla="*/ 0 h 5"/>
                  <a:gd name="T2" fmla="*/ 208 w 45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5">
                    <a:moveTo>
                      <a:pt x="0" y="0"/>
                    </a:moveTo>
                    <a:cubicBezTo>
                      <a:pt x="28" y="3"/>
                      <a:pt x="34" y="5"/>
                      <a:pt x="45" y="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6" name="Freeform 99">
                <a:extLst>
                  <a:ext uri="{FF2B5EF4-FFF2-40B4-BE49-F238E27FC236}">
                    <a16:creationId xmlns:a16="http://schemas.microsoft.com/office/drawing/2014/main" id="{054DDC2C-8343-4E40-86EE-88F61D8EF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523"/>
                <a:ext cx="75" cy="12"/>
              </a:xfrm>
              <a:custGeom>
                <a:avLst/>
                <a:gdLst>
                  <a:gd name="T0" fmla="*/ 0 w 45"/>
                  <a:gd name="T1" fmla="*/ 0 h 7"/>
                  <a:gd name="T2" fmla="*/ 208 w 45"/>
                  <a:gd name="T3" fmla="*/ 2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7">
                    <a:moveTo>
                      <a:pt x="0" y="0"/>
                    </a:moveTo>
                    <a:cubicBezTo>
                      <a:pt x="15" y="7"/>
                      <a:pt x="33" y="7"/>
                      <a:pt x="45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7" name="Freeform 100">
                <a:extLst>
                  <a:ext uri="{FF2B5EF4-FFF2-40B4-BE49-F238E27FC236}">
                    <a16:creationId xmlns:a16="http://schemas.microsoft.com/office/drawing/2014/main" id="{5CD7C58B-F08B-4229-BF4E-39E2234D9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1600"/>
                <a:ext cx="82" cy="16"/>
              </a:xfrm>
              <a:custGeom>
                <a:avLst/>
                <a:gdLst>
                  <a:gd name="T0" fmla="*/ 0 w 49"/>
                  <a:gd name="T1" fmla="*/ 0 h 10"/>
                  <a:gd name="T2" fmla="*/ 229 w 49"/>
                  <a:gd name="T3" fmla="*/ 1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0">
                    <a:moveTo>
                      <a:pt x="0" y="0"/>
                    </a:moveTo>
                    <a:cubicBezTo>
                      <a:pt x="19" y="8"/>
                      <a:pt x="34" y="10"/>
                      <a:pt x="49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8" name="Freeform 101">
                <a:extLst>
                  <a:ext uri="{FF2B5EF4-FFF2-40B4-BE49-F238E27FC236}">
                    <a16:creationId xmlns:a16="http://schemas.microsoft.com/office/drawing/2014/main" id="{EF24A04F-9CF2-45FF-A99D-DC6520464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1671"/>
                <a:ext cx="75" cy="18"/>
              </a:xfrm>
              <a:custGeom>
                <a:avLst/>
                <a:gdLst>
                  <a:gd name="T0" fmla="*/ 0 w 45"/>
                  <a:gd name="T1" fmla="*/ 0 h 11"/>
                  <a:gd name="T2" fmla="*/ 208 w 45"/>
                  <a:gd name="T3" fmla="*/ 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1">
                    <a:moveTo>
                      <a:pt x="0" y="0"/>
                    </a:moveTo>
                    <a:cubicBezTo>
                      <a:pt x="12" y="11"/>
                      <a:pt x="39" y="3"/>
                      <a:pt x="45" y="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9" name="Freeform 102">
                <a:extLst>
                  <a:ext uri="{FF2B5EF4-FFF2-40B4-BE49-F238E27FC236}">
                    <a16:creationId xmlns:a16="http://schemas.microsoft.com/office/drawing/2014/main" id="{D94B9354-C068-494B-9D57-C56CB4140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1787"/>
                <a:ext cx="82" cy="25"/>
              </a:xfrm>
              <a:custGeom>
                <a:avLst/>
                <a:gdLst>
                  <a:gd name="T0" fmla="*/ 0 w 49"/>
                  <a:gd name="T1" fmla="*/ 0 h 15"/>
                  <a:gd name="T2" fmla="*/ 229 w 49"/>
                  <a:gd name="T3" fmla="*/ 2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5">
                    <a:moveTo>
                      <a:pt x="0" y="0"/>
                    </a:moveTo>
                    <a:cubicBezTo>
                      <a:pt x="21" y="15"/>
                      <a:pt x="30" y="8"/>
                      <a:pt x="49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0" name="Freeform 103">
                <a:extLst>
                  <a:ext uri="{FF2B5EF4-FFF2-40B4-BE49-F238E27FC236}">
                    <a16:creationId xmlns:a16="http://schemas.microsoft.com/office/drawing/2014/main" id="{8B6EE493-DD60-4BBB-BAA6-810FD9439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858"/>
                <a:ext cx="77" cy="20"/>
              </a:xfrm>
              <a:custGeom>
                <a:avLst/>
                <a:gdLst>
                  <a:gd name="T0" fmla="*/ 0 w 46"/>
                  <a:gd name="T1" fmla="*/ 0 h 12"/>
                  <a:gd name="T2" fmla="*/ 216 w 46"/>
                  <a:gd name="T3" fmla="*/ 4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2">
                    <a:moveTo>
                      <a:pt x="0" y="0"/>
                    </a:moveTo>
                    <a:cubicBezTo>
                      <a:pt x="20" y="12"/>
                      <a:pt x="32" y="12"/>
                      <a:pt x="46" y="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1" name="Freeform 104">
                <a:extLst>
                  <a:ext uri="{FF2B5EF4-FFF2-40B4-BE49-F238E27FC236}">
                    <a16:creationId xmlns:a16="http://schemas.microsoft.com/office/drawing/2014/main" id="{1EC34106-0AEC-40D4-B8C5-A3A99B311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731"/>
                <a:ext cx="81" cy="20"/>
              </a:xfrm>
              <a:custGeom>
                <a:avLst/>
                <a:gdLst>
                  <a:gd name="T0" fmla="*/ 0 w 49"/>
                  <a:gd name="T1" fmla="*/ 0 h 12"/>
                  <a:gd name="T2" fmla="*/ 222 w 49"/>
                  <a:gd name="T3" fmla="*/ 2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2">
                    <a:moveTo>
                      <a:pt x="0" y="0"/>
                    </a:moveTo>
                    <a:cubicBezTo>
                      <a:pt x="17" y="12"/>
                      <a:pt x="34" y="12"/>
                      <a:pt x="49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2" name="Freeform 105">
                <a:extLst>
                  <a:ext uri="{FF2B5EF4-FFF2-40B4-BE49-F238E27FC236}">
                    <a16:creationId xmlns:a16="http://schemas.microsoft.com/office/drawing/2014/main" id="{53D6837F-2DD7-43A4-8A37-1C992D91A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044"/>
                <a:ext cx="138" cy="20"/>
              </a:xfrm>
              <a:custGeom>
                <a:avLst/>
                <a:gdLst>
                  <a:gd name="T0" fmla="*/ 0 w 83"/>
                  <a:gd name="T1" fmla="*/ 22 h 12"/>
                  <a:gd name="T2" fmla="*/ 381 w 8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3" h="12">
                    <a:moveTo>
                      <a:pt x="0" y="5"/>
                    </a:moveTo>
                    <a:cubicBezTo>
                      <a:pt x="20" y="12"/>
                      <a:pt x="68" y="0"/>
                      <a:pt x="83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3" name="Freeform 106">
                <a:extLst>
                  <a:ext uri="{FF2B5EF4-FFF2-40B4-BE49-F238E27FC236}">
                    <a16:creationId xmlns:a16="http://schemas.microsoft.com/office/drawing/2014/main" id="{B644D58E-3B95-4C54-9C90-B6AE1062C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2155"/>
                <a:ext cx="126" cy="10"/>
              </a:xfrm>
              <a:custGeom>
                <a:avLst/>
                <a:gdLst>
                  <a:gd name="T0" fmla="*/ 0 w 76"/>
                  <a:gd name="T1" fmla="*/ 22 h 6"/>
                  <a:gd name="T2" fmla="*/ 347 w 76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6">
                    <a:moveTo>
                      <a:pt x="0" y="5"/>
                    </a:moveTo>
                    <a:cubicBezTo>
                      <a:pt x="20" y="5"/>
                      <a:pt x="64" y="6"/>
                      <a:pt x="76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4" name="Freeform 107">
                <a:extLst>
                  <a:ext uri="{FF2B5EF4-FFF2-40B4-BE49-F238E27FC236}">
                    <a16:creationId xmlns:a16="http://schemas.microsoft.com/office/drawing/2014/main" id="{98908246-D449-4057-B7CB-DF887A475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" y="2255"/>
                <a:ext cx="128" cy="16"/>
              </a:xfrm>
              <a:custGeom>
                <a:avLst/>
                <a:gdLst>
                  <a:gd name="T0" fmla="*/ 0 w 77"/>
                  <a:gd name="T1" fmla="*/ 0 h 10"/>
                  <a:gd name="T2" fmla="*/ 354 w 77"/>
                  <a:gd name="T3" fmla="*/ 2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0">
                    <a:moveTo>
                      <a:pt x="0" y="0"/>
                    </a:moveTo>
                    <a:cubicBezTo>
                      <a:pt x="13" y="8"/>
                      <a:pt x="54" y="10"/>
                      <a:pt x="77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5" name="Freeform 108">
                <a:extLst>
                  <a:ext uri="{FF2B5EF4-FFF2-40B4-BE49-F238E27FC236}">
                    <a16:creationId xmlns:a16="http://schemas.microsoft.com/office/drawing/2014/main" id="{341AE621-60E6-460C-A023-829F05E1B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354"/>
                <a:ext cx="134" cy="17"/>
              </a:xfrm>
              <a:custGeom>
                <a:avLst/>
                <a:gdLst>
                  <a:gd name="T0" fmla="*/ 0 w 80"/>
                  <a:gd name="T1" fmla="*/ 0 h 10"/>
                  <a:gd name="T2" fmla="*/ 375 w 80"/>
                  <a:gd name="T3" fmla="*/ 4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10">
                    <a:moveTo>
                      <a:pt x="0" y="0"/>
                    </a:moveTo>
                    <a:cubicBezTo>
                      <a:pt x="15" y="10"/>
                      <a:pt x="68" y="10"/>
                      <a:pt x="80" y="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6" name="Freeform 109">
                <a:extLst>
                  <a:ext uri="{FF2B5EF4-FFF2-40B4-BE49-F238E27FC236}">
                    <a16:creationId xmlns:a16="http://schemas.microsoft.com/office/drawing/2014/main" id="{043A5968-599B-410E-8C7F-22DC186C6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" y="2434"/>
                <a:ext cx="122" cy="33"/>
              </a:xfrm>
              <a:custGeom>
                <a:avLst/>
                <a:gdLst>
                  <a:gd name="T0" fmla="*/ 0 w 73"/>
                  <a:gd name="T1" fmla="*/ 0 h 20"/>
                  <a:gd name="T2" fmla="*/ 341 w 73"/>
                  <a:gd name="T3" fmla="*/ 68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20">
                    <a:moveTo>
                      <a:pt x="0" y="0"/>
                    </a:moveTo>
                    <a:cubicBezTo>
                      <a:pt x="13" y="7"/>
                      <a:pt x="60" y="20"/>
                      <a:pt x="73" y="1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7" name="Freeform 110">
                <a:extLst>
                  <a:ext uri="{FF2B5EF4-FFF2-40B4-BE49-F238E27FC236}">
                    <a16:creationId xmlns:a16="http://schemas.microsoft.com/office/drawing/2014/main" id="{C786F0B7-FDF7-4AA4-A587-BE1C99B28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567"/>
                <a:ext cx="115" cy="19"/>
              </a:xfrm>
              <a:custGeom>
                <a:avLst/>
                <a:gdLst>
                  <a:gd name="T0" fmla="*/ 0 w 69"/>
                  <a:gd name="T1" fmla="*/ 0 h 12"/>
                  <a:gd name="T2" fmla="*/ 320 w 69"/>
                  <a:gd name="T3" fmla="*/ 2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12">
                    <a:moveTo>
                      <a:pt x="0" y="0"/>
                    </a:moveTo>
                    <a:cubicBezTo>
                      <a:pt x="20" y="12"/>
                      <a:pt x="54" y="9"/>
                      <a:pt x="69" y="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8" name="Freeform 111">
                <a:extLst>
                  <a:ext uri="{FF2B5EF4-FFF2-40B4-BE49-F238E27FC236}">
                    <a16:creationId xmlns:a16="http://schemas.microsoft.com/office/drawing/2014/main" id="{97B1CF4B-5339-442F-AD2D-7C004E6B5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2666"/>
                <a:ext cx="124" cy="17"/>
              </a:xfrm>
              <a:custGeom>
                <a:avLst/>
                <a:gdLst>
                  <a:gd name="T0" fmla="*/ 0 w 74"/>
                  <a:gd name="T1" fmla="*/ 0 h 10"/>
                  <a:gd name="T2" fmla="*/ 349 w 74"/>
                  <a:gd name="T3" fmla="*/ 2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10">
                    <a:moveTo>
                      <a:pt x="0" y="0"/>
                    </a:moveTo>
                    <a:cubicBezTo>
                      <a:pt x="20" y="10"/>
                      <a:pt x="56" y="10"/>
                      <a:pt x="74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59" name="Freeform 112">
                <a:extLst>
                  <a:ext uri="{FF2B5EF4-FFF2-40B4-BE49-F238E27FC236}">
                    <a16:creationId xmlns:a16="http://schemas.microsoft.com/office/drawing/2014/main" id="{1931F939-2DD5-4C7E-A4EF-C1DBEC6DA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2774"/>
                <a:ext cx="123" cy="15"/>
              </a:xfrm>
              <a:custGeom>
                <a:avLst/>
                <a:gdLst>
                  <a:gd name="T0" fmla="*/ 0 w 74"/>
                  <a:gd name="T1" fmla="*/ 0 h 9"/>
                  <a:gd name="T2" fmla="*/ 339 w 74"/>
                  <a:gd name="T3" fmla="*/ 28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9">
                    <a:moveTo>
                      <a:pt x="0" y="0"/>
                    </a:moveTo>
                    <a:cubicBezTo>
                      <a:pt x="24" y="5"/>
                      <a:pt x="59" y="9"/>
                      <a:pt x="74" y="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0" name="Freeform 113">
                <a:extLst>
                  <a:ext uri="{FF2B5EF4-FFF2-40B4-BE49-F238E27FC236}">
                    <a16:creationId xmlns:a16="http://schemas.microsoft.com/office/drawing/2014/main" id="{1454239F-033A-458C-94DB-D8AB2E61B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" y="2880"/>
                <a:ext cx="119" cy="12"/>
              </a:xfrm>
              <a:custGeom>
                <a:avLst/>
                <a:gdLst>
                  <a:gd name="T0" fmla="*/ 0 w 72"/>
                  <a:gd name="T1" fmla="*/ 0 h 7"/>
                  <a:gd name="T2" fmla="*/ 326 w 72"/>
                  <a:gd name="T3" fmla="*/ 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7">
                    <a:moveTo>
                      <a:pt x="0" y="0"/>
                    </a:moveTo>
                    <a:cubicBezTo>
                      <a:pt x="23" y="7"/>
                      <a:pt x="62" y="3"/>
                      <a:pt x="72" y="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1" name="Freeform 114">
                <a:extLst>
                  <a:ext uri="{FF2B5EF4-FFF2-40B4-BE49-F238E27FC236}">
                    <a16:creationId xmlns:a16="http://schemas.microsoft.com/office/drawing/2014/main" id="{C400EA45-08C0-45C9-AFD8-9700EF97B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2978"/>
                <a:ext cx="119" cy="8"/>
              </a:xfrm>
              <a:custGeom>
                <a:avLst/>
                <a:gdLst>
                  <a:gd name="T0" fmla="*/ 0 w 72"/>
                  <a:gd name="T1" fmla="*/ 0 h 5"/>
                  <a:gd name="T2" fmla="*/ 326 w 7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5">
                    <a:moveTo>
                      <a:pt x="0" y="0"/>
                    </a:moveTo>
                    <a:cubicBezTo>
                      <a:pt x="19" y="5"/>
                      <a:pt x="55" y="4"/>
                      <a:pt x="72" y="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2" name="Freeform 115">
                <a:extLst>
                  <a:ext uri="{FF2B5EF4-FFF2-40B4-BE49-F238E27FC236}">
                    <a16:creationId xmlns:a16="http://schemas.microsoft.com/office/drawing/2014/main" id="{12235C2A-0A99-4FAA-ADEC-771D92EF9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3218"/>
                <a:ext cx="118" cy="20"/>
              </a:xfrm>
              <a:custGeom>
                <a:avLst/>
                <a:gdLst>
                  <a:gd name="T0" fmla="*/ 0 w 71"/>
                  <a:gd name="T1" fmla="*/ 0 h 12"/>
                  <a:gd name="T2" fmla="*/ 326 w 71"/>
                  <a:gd name="T3" fmla="*/ 4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2">
                    <a:moveTo>
                      <a:pt x="0" y="0"/>
                    </a:moveTo>
                    <a:cubicBezTo>
                      <a:pt x="22" y="12"/>
                      <a:pt x="71" y="10"/>
                      <a:pt x="71" y="1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3" name="Freeform 116">
                <a:extLst>
                  <a:ext uri="{FF2B5EF4-FFF2-40B4-BE49-F238E27FC236}">
                    <a16:creationId xmlns:a16="http://schemas.microsoft.com/office/drawing/2014/main" id="{DA3152F6-00CC-49D2-8544-A4D1A8DA2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3329"/>
                <a:ext cx="108" cy="12"/>
              </a:xfrm>
              <a:custGeom>
                <a:avLst/>
                <a:gdLst>
                  <a:gd name="T0" fmla="*/ 0 w 65"/>
                  <a:gd name="T1" fmla="*/ 0 h 7"/>
                  <a:gd name="T2" fmla="*/ 297 w 65"/>
                  <a:gd name="T3" fmla="*/ 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7">
                    <a:moveTo>
                      <a:pt x="0" y="0"/>
                    </a:moveTo>
                    <a:cubicBezTo>
                      <a:pt x="10" y="3"/>
                      <a:pt x="55" y="7"/>
                      <a:pt x="65" y="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4" name="Freeform 117">
                <a:extLst>
                  <a:ext uri="{FF2B5EF4-FFF2-40B4-BE49-F238E27FC236}">
                    <a16:creationId xmlns:a16="http://schemas.microsoft.com/office/drawing/2014/main" id="{6938BDD9-F512-49FF-86A0-857BB1B97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" y="3436"/>
                <a:ext cx="121" cy="18"/>
              </a:xfrm>
              <a:custGeom>
                <a:avLst/>
                <a:gdLst>
                  <a:gd name="T0" fmla="*/ 0 w 73"/>
                  <a:gd name="T1" fmla="*/ 5 h 11"/>
                  <a:gd name="T2" fmla="*/ 333 w 7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1">
                    <a:moveTo>
                      <a:pt x="0" y="1"/>
                    </a:moveTo>
                    <a:cubicBezTo>
                      <a:pt x="15" y="11"/>
                      <a:pt x="63" y="5"/>
                      <a:pt x="73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5" name="Freeform 118">
                <a:extLst>
                  <a:ext uri="{FF2B5EF4-FFF2-40B4-BE49-F238E27FC236}">
                    <a16:creationId xmlns:a16="http://schemas.microsoft.com/office/drawing/2014/main" id="{AAA06FD4-3C73-4036-A4DC-AF7DCF5C3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3543"/>
                <a:ext cx="118" cy="19"/>
              </a:xfrm>
              <a:custGeom>
                <a:avLst/>
                <a:gdLst>
                  <a:gd name="T0" fmla="*/ 0 w 71"/>
                  <a:gd name="T1" fmla="*/ 5 h 11"/>
                  <a:gd name="T2" fmla="*/ 326 w 71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11">
                    <a:moveTo>
                      <a:pt x="0" y="1"/>
                    </a:moveTo>
                    <a:cubicBezTo>
                      <a:pt x="15" y="11"/>
                      <a:pt x="61" y="3"/>
                      <a:pt x="71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6" name="Freeform 119">
                <a:extLst>
                  <a:ext uri="{FF2B5EF4-FFF2-40B4-BE49-F238E27FC236}">
                    <a16:creationId xmlns:a16="http://schemas.microsoft.com/office/drawing/2014/main" id="{097A6190-E7D5-4FF9-839E-6F7D49ED2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3724"/>
                <a:ext cx="80" cy="76"/>
              </a:xfrm>
              <a:custGeom>
                <a:avLst/>
                <a:gdLst>
                  <a:gd name="T0" fmla="*/ 222 w 48"/>
                  <a:gd name="T1" fmla="*/ 0 h 46"/>
                  <a:gd name="T2" fmla="*/ 0 w 48"/>
                  <a:gd name="T3" fmla="*/ 208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6">
                    <a:moveTo>
                      <a:pt x="48" y="0"/>
                    </a:moveTo>
                    <a:cubicBezTo>
                      <a:pt x="40" y="3"/>
                      <a:pt x="0" y="36"/>
                      <a:pt x="0" y="4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7" name="Freeform 120">
                <a:extLst>
                  <a:ext uri="{FF2B5EF4-FFF2-40B4-BE49-F238E27FC236}">
                    <a16:creationId xmlns:a16="http://schemas.microsoft.com/office/drawing/2014/main" id="{3E531247-AD5C-491B-B699-FE00E4694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" y="3679"/>
                <a:ext cx="84" cy="30"/>
              </a:xfrm>
              <a:custGeom>
                <a:avLst/>
                <a:gdLst>
                  <a:gd name="T0" fmla="*/ 0 w 50"/>
                  <a:gd name="T1" fmla="*/ 0 h 18"/>
                  <a:gd name="T2" fmla="*/ 237 w 50"/>
                  <a:gd name="T3" fmla="*/ 83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18">
                    <a:moveTo>
                      <a:pt x="0" y="0"/>
                    </a:moveTo>
                    <a:cubicBezTo>
                      <a:pt x="14" y="0"/>
                      <a:pt x="47" y="11"/>
                      <a:pt x="50" y="1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8" name="Freeform 121">
                <a:extLst>
                  <a:ext uri="{FF2B5EF4-FFF2-40B4-BE49-F238E27FC236}">
                    <a16:creationId xmlns:a16="http://schemas.microsoft.com/office/drawing/2014/main" id="{FF01E7A0-0026-47BA-AEAF-00814AF86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3552"/>
                <a:ext cx="113" cy="10"/>
              </a:xfrm>
              <a:custGeom>
                <a:avLst/>
                <a:gdLst>
                  <a:gd name="T0" fmla="*/ 0 w 68"/>
                  <a:gd name="T1" fmla="*/ 13 h 6"/>
                  <a:gd name="T2" fmla="*/ 312 w 68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6">
                    <a:moveTo>
                      <a:pt x="0" y="3"/>
                    </a:moveTo>
                    <a:cubicBezTo>
                      <a:pt x="16" y="0"/>
                      <a:pt x="68" y="6"/>
                      <a:pt x="68" y="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69" name="Freeform 122">
                <a:extLst>
                  <a:ext uri="{FF2B5EF4-FFF2-40B4-BE49-F238E27FC236}">
                    <a16:creationId xmlns:a16="http://schemas.microsoft.com/office/drawing/2014/main" id="{4D6BD1BA-9ACB-440C-A72F-5EA577FB6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3441"/>
                <a:ext cx="117" cy="11"/>
              </a:xfrm>
              <a:custGeom>
                <a:avLst/>
                <a:gdLst>
                  <a:gd name="T0" fmla="*/ 0 w 70"/>
                  <a:gd name="T1" fmla="*/ 8 h 7"/>
                  <a:gd name="T2" fmla="*/ 328 w 70"/>
                  <a:gd name="T3" fmla="*/ 2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7">
                    <a:moveTo>
                      <a:pt x="0" y="2"/>
                    </a:moveTo>
                    <a:cubicBezTo>
                      <a:pt x="18" y="0"/>
                      <a:pt x="70" y="7"/>
                      <a:pt x="70" y="7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0" name="Freeform 123">
                <a:extLst>
                  <a:ext uri="{FF2B5EF4-FFF2-40B4-BE49-F238E27FC236}">
                    <a16:creationId xmlns:a16="http://schemas.microsoft.com/office/drawing/2014/main" id="{9AD3D705-9C50-42AD-9659-1B4B6CAAE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3331"/>
                <a:ext cx="120" cy="23"/>
              </a:xfrm>
              <a:custGeom>
                <a:avLst/>
                <a:gdLst>
                  <a:gd name="T0" fmla="*/ 0 w 72"/>
                  <a:gd name="T1" fmla="*/ 5 h 14"/>
                  <a:gd name="T2" fmla="*/ 333 w 72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14">
                    <a:moveTo>
                      <a:pt x="0" y="1"/>
                    </a:moveTo>
                    <a:cubicBezTo>
                      <a:pt x="8" y="0"/>
                      <a:pt x="65" y="9"/>
                      <a:pt x="72" y="1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1" name="Freeform 124">
                <a:extLst>
                  <a:ext uri="{FF2B5EF4-FFF2-40B4-BE49-F238E27FC236}">
                    <a16:creationId xmlns:a16="http://schemas.microsoft.com/office/drawing/2014/main" id="{72AE7F2E-1F9F-4A79-9762-928D94964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" y="2916"/>
                <a:ext cx="119" cy="9"/>
              </a:xfrm>
              <a:custGeom>
                <a:avLst/>
                <a:gdLst>
                  <a:gd name="T0" fmla="*/ 0 w 71"/>
                  <a:gd name="T1" fmla="*/ 0 h 5"/>
                  <a:gd name="T2" fmla="*/ 334 w 71"/>
                  <a:gd name="T3" fmla="*/ 2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5">
                    <a:moveTo>
                      <a:pt x="0" y="0"/>
                    </a:moveTo>
                    <a:cubicBezTo>
                      <a:pt x="15" y="5"/>
                      <a:pt x="65" y="5"/>
                      <a:pt x="71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2" name="Freeform 125">
                <a:extLst>
                  <a:ext uri="{FF2B5EF4-FFF2-40B4-BE49-F238E27FC236}">
                    <a16:creationId xmlns:a16="http://schemas.microsoft.com/office/drawing/2014/main" id="{EE67E5CD-255D-4978-AE92-B1C90B416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" y="3011"/>
                <a:ext cx="115" cy="12"/>
              </a:xfrm>
              <a:custGeom>
                <a:avLst/>
                <a:gdLst>
                  <a:gd name="T0" fmla="*/ 0 w 69"/>
                  <a:gd name="T1" fmla="*/ 0 h 7"/>
                  <a:gd name="T2" fmla="*/ 320 w 69"/>
                  <a:gd name="T3" fmla="*/ 29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7">
                    <a:moveTo>
                      <a:pt x="0" y="0"/>
                    </a:moveTo>
                    <a:cubicBezTo>
                      <a:pt x="14" y="6"/>
                      <a:pt x="64" y="7"/>
                      <a:pt x="69" y="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3" name="Freeform 126">
                <a:extLst>
                  <a:ext uri="{FF2B5EF4-FFF2-40B4-BE49-F238E27FC236}">
                    <a16:creationId xmlns:a16="http://schemas.microsoft.com/office/drawing/2014/main" id="{11C6C007-C2A4-475D-A52B-540820233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3112"/>
                <a:ext cx="114" cy="10"/>
              </a:xfrm>
              <a:custGeom>
                <a:avLst/>
                <a:gdLst>
                  <a:gd name="T0" fmla="*/ 0 w 68"/>
                  <a:gd name="T1" fmla="*/ 0 h 6"/>
                  <a:gd name="T2" fmla="*/ 320 w 68"/>
                  <a:gd name="T3" fmla="*/ 2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6">
                    <a:moveTo>
                      <a:pt x="0" y="0"/>
                    </a:moveTo>
                    <a:cubicBezTo>
                      <a:pt x="11" y="6"/>
                      <a:pt x="64" y="6"/>
                      <a:pt x="68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4" name="Freeform 127">
                <a:extLst>
                  <a:ext uri="{FF2B5EF4-FFF2-40B4-BE49-F238E27FC236}">
                    <a16:creationId xmlns:a16="http://schemas.microsoft.com/office/drawing/2014/main" id="{4205ACE8-F74B-4016-A70C-05AA7A6FE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" y="2684"/>
                <a:ext cx="103" cy="33"/>
              </a:xfrm>
              <a:custGeom>
                <a:avLst/>
                <a:gdLst>
                  <a:gd name="T0" fmla="*/ 0 w 62"/>
                  <a:gd name="T1" fmla="*/ 0 h 20"/>
                  <a:gd name="T2" fmla="*/ 284 w 62"/>
                  <a:gd name="T3" fmla="*/ 8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20">
                    <a:moveTo>
                      <a:pt x="0" y="0"/>
                    </a:moveTo>
                    <a:cubicBezTo>
                      <a:pt x="12" y="1"/>
                      <a:pt x="56" y="16"/>
                      <a:pt x="62" y="2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5" name="Freeform 128">
                <a:extLst>
                  <a:ext uri="{FF2B5EF4-FFF2-40B4-BE49-F238E27FC236}">
                    <a16:creationId xmlns:a16="http://schemas.microsoft.com/office/drawing/2014/main" id="{EC55E4C7-EE86-4981-A295-F09491834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" y="2581"/>
                <a:ext cx="112" cy="37"/>
              </a:xfrm>
              <a:custGeom>
                <a:avLst/>
                <a:gdLst>
                  <a:gd name="T0" fmla="*/ 0 w 67"/>
                  <a:gd name="T1" fmla="*/ 0 h 22"/>
                  <a:gd name="T2" fmla="*/ 313 w 67"/>
                  <a:gd name="T3" fmla="*/ 10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22">
                    <a:moveTo>
                      <a:pt x="0" y="0"/>
                    </a:moveTo>
                    <a:cubicBezTo>
                      <a:pt x="19" y="0"/>
                      <a:pt x="67" y="22"/>
                      <a:pt x="67" y="2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6" name="Freeform 129">
                <a:extLst>
                  <a:ext uri="{FF2B5EF4-FFF2-40B4-BE49-F238E27FC236}">
                    <a16:creationId xmlns:a16="http://schemas.microsoft.com/office/drawing/2014/main" id="{D7E4AC6D-C799-4E0F-81A3-2081D5BE2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5" y="2475"/>
                <a:ext cx="116" cy="42"/>
              </a:xfrm>
              <a:custGeom>
                <a:avLst/>
                <a:gdLst>
                  <a:gd name="T0" fmla="*/ 0 w 70"/>
                  <a:gd name="T1" fmla="*/ 0 h 25"/>
                  <a:gd name="T2" fmla="*/ 318 w 70"/>
                  <a:gd name="T3" fmla="*/ 11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25">
                    <a:moveTo>
                      <a:pt x="0" y="0"/>
                    </a:moveTo>
                    <a:cubicBezTo>
                      <a:pt x="14" y="1"/>
                      <a:pt x="70" y="25"/>
                      <a:pt x="70" y="2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7" name="Freeform 130">
                <a:extLst>
                  <a:ext uri="{FF2B5EF4-FFF2-40B4-BE49-F238E27FC236}">
                    <a16:creationId xmlns:a16="http://schemas.microsoft.com/office/drawing/2014/main" id="{E5A21689-7BA2-482F-80E7-D2BCB7611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386"/>
                <a:ext cx="123" cy="41"/>
              </a:xfrm>
              <a:custGeom>
                <a:avLst/>
                <a:gdLst>
                  <a:gd name="T0" fmla="*/ 0 w 74"/>
                  <a:gd name="T1" fmla="*/ 0 h 25"/>
                  <a:gd name="T2" fmla="*/ 339 w 74"/>
                  <a:gd name="T3" fmla="*/ 11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25">
                    <a:moveTo>
                      <a:pt x="0" y="0"/>
                    </a:moveTo>
                    <a:cubicBezTo>
                      <a:pt x="18" y="1"/>
                      <a:pt x="74" y="25"/>
                      <a:pt x="74" y="2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8" name="Freeform 131">
                <a:extLst>
                  <a:ext uri="{FF2B5EF4-FFF2-40B4-BE49-F238E27FC236}">
                    <a16:creationId xmlns:a16="http://schemas.microsoft.com/office/drawing/2014/main" id="{EF3F53F5-56A8-42F5-A62E-6A0F630DE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1998"/>
                <a:ext cx="121" cy="23"/>
              </a:xfrm>
              <a:custGeom>
                <a:avLst/>
                <a:gdLst>
                  <a:gd name="T0" fmla="*/ 0 w 73"/>
                  <a:gd name="T1" fmla="*/ 0 h 14"/>
                  <a:gd name="T2" fmla="*/ 333 w 73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14">
                    <a:moveTo>
                      <a:pt x="0" y="0"/>
                    </a:moveTo>
                    <a:cubicBezTo>
                      <a:pt x="17" y="1"/>
                      <a:pt x="71" y="10"/>
                      <a:pt x="73" y="1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79" name="Freeform 132">
                <a:extLst>
                  <a:ext uri="{FF2B5EF4-FFF2-40B4-BE49-F238E27FC236}">
                    <a16:creationId xmlns:a16="http://schemas.microsoft.com/office/drawing/2014/main" id="{DAABD890-1704-4E6B-92FD-BE0F9758D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096"/>
                <a:ext cx="133" cy="36"/>
              </a:xfrm>
              <a:custGeom>
                <a:avLst/>
                <a:gdLst>
                  <a:gd name="T0" fmla="*/ 0 w 80"/>
                  <a:gd name="T1" fmla="*/ 0 h 22"/>
                  <a:gd name="T2" fmla="*/ 367 w 80"/>
                  <a:gd name="T3" fmla="*/ 97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22">
                    <a:moveTo>
                      <a:pt x="0" y="0"/>
                    </a:moveTo>
                    <a:cubicBezTo>
                      <a:pt x="13" y="2"/>
                      <a:pt x="80" y="22"/>
                      <a:pt x="80" y="2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0" name="Freeform 133">
                <a:extLst>
                  <a:ext uri="{FF2B5EF4-FFF2-40B4-BE49-F238E27FC236}">
                    <a16:creationId xmlns:a16="http://schemas.microsoft.com/office/drawing/2014/main" id="{79C0AA62-81DB-4C41-9626-38E9E7389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" y="2195"/>
                <a:ext cx="118" cy="41"/>
              </a:xfrm>
              <a:custGeom>
                <a:avLst/>
                <a:gdLst>
                  <a:gd name="T0" fmla="*/ 0 w 71"/>
                  <a:gd name="T1" fmla="*/ 0 h 25"/>
                  <a:gd name="T2" fmla="*/ 326 w 71"/>
                  <a:gd name="T3" fmla="*/ 11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25">
                    <a:moveTo>
                      <a:pt x="0" y="0"/>
                    </a:moveTo>
                    <a:cubicBezTo>
                      <a:pt x="14" y="2"/>
                      <a:pt x="68" y="21"/>
                      <a:pt x="71" y="2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1" name="Freeform 134">
                <a:extLst>
                  <a:ext uri="{FF2B5EF4-FFF2-40B4-BE49-F238E27FC236}">
                    <a16:creationId xmlns:a16="http://schemas.microsoft.com/office/drawing/2014/main" id="{BE0A4197-973C-4758-A25E-D8071DBD1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3771"/>
                <a:ext cx="155" cy="116"/>
              </a:xfrm>
              <a:custGeom>
                <a:avLst/>
                <a:gdLst>
                  <a:gd name="T0" fmla="*/ 0 w 93"/>
                  <a:gd name="T1" fmla="*/ 318 h 70"/>
                  <a:gd name="T2" fmla="*/ 180 w 93"/>
                  <a:gd name="T3" fmla="*/ 0 h 70"/>
                  <a:gd name="T4" fmla="*/ 430 w 93"/>
                  <a:gd name="T5" fmla="*/ 192 h 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3" h="70">
                    <a:moveTo>
                      <a:pt x="0" y="70"/>
                    </a:moveTo>
                    <a:cubicBezTo>
                      <a:pt x="9" y="66"/>
                      <a:pt x="37" y="8"/>
                      <a:pt x="39" y="0"/>
                    </a:cubicBezTo>
                    <a:cubicBezTo>
                      <a:pt x="43" y="17"/>
                      <a:pt x="78" y="43"/>
                      <a:pt x="93" y="4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2" name="Freeform 135">
                <a:extLst>
                  <a:ext uri="{FF2B5EF4-FFF2-40B4-BE49-F238E27FC236}">
                    <a16:creationId xmlns:a16="http://schemas.microsoft.com/office/drawing/2014/main" id="{70CF7458-E25D-473C-8228-C3BF31AE1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2021"/>
                <a:ext cx="93" cy="61"/>
              </a:xfrm>
              <a:custGeom>
                <a:avLst/>
                <a:gdLst>
                  <a:gd name="T0" fmla="*/ 0 w 56"/>
                  <a:gd name="T1" fmla="*/ 0 h 37"/>
                  <a:gd name="T2" fmla="*/ 256 w 56"/>
                  <a:gd name="T3" fmla="*/ 167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37">
                    <a:moveTo>
                      <a:pt x="0" y="0"/>
                    </a:moveTo>
                    <a:cubicBezTo>
                      <a:pt x="7" y="15"/>
                      <a:pt x="41" y="37"/>
                      <a:pt x="56" y="37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3" name="Freeform 136">
                <a:extLst>
                  <a:ext uri="{FF2B5EF4-FFF2-40B4-BE49-F238E27FC236}">
                    <a16:creationId xmlns:a16="http://schemas.microsoft.com/office/drawing/2014/main" id="{D467590E-105E-4237-84A5-B173C35C6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2235"/>
                <a:ext cx="105" cy="43"/>
              </a:xfrm>
              <a:custGeom>
                <a:avLst/>
                <a:gdLst>
                  <a:gd name="T0" fmla="*/ 0 w 63"/>
                  <a:gd name="T1" fmla="*/ 0 h 26"/>
                  <a:gd name="T2" fmla="*/ 292 w 63"/>
                  <a:gd name="T3" fmla="*/ 10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6">
                    <a:moveTo>
                      <a:pt x="0" y="0"/>
                    </a:moveTo>
                    <a:cubicBezTo>
                      <a:pt x="15" y="6"/>
                      <a:pt x="53" y="26"/>
                      <a:pt x="63" y="2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4" name="Freeform 137">
                <a:extLst>
                  <a:ext uri="{FF2B5EF4-FFF2-40B4-BE49-F238E27FC236}">
                    <a16:creationId xmlns:a16="http://schemas.microsoft.com/office/drawing/2014/main" id="{D1F2E3F8-84F4-4A49-8328-7D3D63461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2348"/>
                <a:ext cx="105" cy="31"/>
              </a:xfrm>
              <a:custGeom>
                <a:avLst/>
                <a:gdLst>
                  <a:gd name="T0" fmla="*/ 0 w 63"/>
                  <a:gd name="T1" fmla="*/ 0 h 19"/>
                  <a:gd name="T2" fmla="*/ 292 w 63"/>
                  <a:gd name="T3" fmla="*/ 8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19">
                    <a:moveTo>
                      <a:pt x="0" y="0"/>
                    </a:moveTo>
                    <a:cubicBezTo>
                      <a:pt x="13" y="7"/>
                      <a:pt x="55" y="19"/>
                      <a:pt x="63" y="1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5" name="Freeform 138">
                <a:extLst>
                  <a:ext uri="{FF2B5EF4-FFF2-40B4-BE49-F238E27FC236}">
                    <a16:creationId xmlns:a16="http://schemas.microsoft.com/office/drawing/2014/main" id="{C48D51A4-92C4-4FDF-B054-93E44BFE6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2445"/>
                <a:ext cx="105" cy="39"/>
              </a:xfrm>
              <a:custGeom>
                <a:avLst/>
                <a:gdLst>
                  <a:gd name="T0" fmla="*/ 0 w 63"/>
                  <a:gd name="T1" fmla="*/ 0 h 23"/>
                  <a:gd name="T2" fmla="*/ 292 w 63"/>
                  <a:gd name="T3" fmla="*/ 10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23">
                    <a:moveTo>
                      <a:pt x="0" y="0"/>
                    </a:moveTo>
                    <a:cubicBezTo>
                      <a:pt x="12" y="10"/>
                      <a:pt x="56" y="23"/>
                      <a:pt x="63" y="2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6" name="Freeform 139">
                <a:extLst>
                  <a:ext uri="{FF2B5EF4-FFF2-40B4-BE49-F238E27FC236}">
                    <a16:creationId xmlns:a16="http://schemas.microsoft.com/office/drawing/2014/main" id="{33DDCF69-7895-497E-89B2-3D09D1236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2570"/>
                <a:ext cx="100" cy="26"/>
              </a:xfrm>
              <a:custGeom>
                <a:avLst/>
                <a:gdLst>
                  <a:gd name="T0" fmla="*/ 0 w 60"/>
                  <a:gd name="T1" fmla="*/ 0 h 16"/>
                  <a:gd name="T2" fmla="*/ 278 w 60"/>
                  <a:gd name="T3" fmla="*/ 6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16">
                    <a:moveTo>
                      <a:pt x="0" y="0"/>
                    </a:moveTo>
                    <a:cubicBezTo>
                      <a:pt x="13" y="8"/>
                      <a:pt x="60" y="16"/>
                      <a:pt x="60" y="1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7" name="Freeform 140">
                <a:extLst>
                  <a:ext uri="{FF2B5EF4-FFF2-40B4-BE49-F238E27FC236}">
                    <a16:creationId xmlns:a16="http://schemas.microsoft.com/office/drawing/2014/main" id="{29C4AA00-D214-40D1-84CC-FD514F72F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8" y="2850"/>
                <a:ext cx="107" cy="12"/>
              </a:xfrm>
              <a:custGeom>
                <a:avLst/>
                <a:gdLst>
                  <a:gd name="T0" fmla="*/ 0 w 64"/>
                  <a:gd name="T1" fmla="*/ 0 h 7"/>
                  <a:gd name="T2" fmla="*/ 299 w 64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7">
                    <a:moveTo>
                      <a:pt x="0" y="0"/>
                    </a:moveTo>
                    <a:cubicBezTo>
                      <a:pt x="11" y="7"/>
                      <a:pt x="56" y="3"/>
                      <a:pt x="64" y="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8" name="Freeform 141">
                <a:extLst>
                  <a:ext uri="{FF2B5EF4-FFF2-40B4-BE49-F238E27FC236}">
                    <a16:creationId xmlns:a16="http://schemas.microsoft.com/office/drawing/2014/main" id="{E0FE1F38-01B9-42F3-86C2-466AC35FA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2948"/>
                <a:ext cx="110" cy="17"/>
              </a:xfrm>
              <a:custGeom>
                <a:avLst/>
                <a:gdLst>
                  <a:gd name="T0" fmla="*/ 0 w 66"/>
                  <a:gd name="T1" fmla="*/ 0 h 10"/>
                  <a:gd name="T2" fmla="*/ 305 w 66"/>
                  <a:gd name="T3" fmla="*/ 4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6" h="10">
                    <a:moveTo>
                      <a:pt x="0" y="0"/>
                    </a:moveTo>
                    <a:cubicBezTo>
                      <a:pt x="16" y="7"/>
                      <a:pt x="59" y="10"/>
                      <a:pt x="66" y="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9" name="Freeform 142">
                <a:extLst>
                  <a:ext uri="{FF2B5EF4-FFF2-40B4-BE49-F238E27FC236}">
                    <a16:creationId xmlns:a16="http://schemas.microsoft.com/office/drawing/2014/main" id="{5B19EA6E-438C-4A35-BF3A-466A6A99B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072"/>
                <a:ext cx="115" cy="15"/>
              </a:xfrm>
              <a:custGeom>
                <a:avLst/>
                <a:gdLst>
                  <a:gd name="T0" fmla="*/ 0 w 69"/>
                  <a:gd name="T1" fmla="*/ 33 h 9"/>
                  <a:gd name="T2" fmla="*/ 320 w 6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9">
                    <a:moveTo>
                      <a:pt x="0" y="7"/>
                    </a:moveTo>
                    <a:cubicBezTo>
                      <a:pt x="16" y="9"/>
                      <a:pt x="61" y="3"/>
                      <a:pt x="69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0" name="Freeform 143">
                <a:extLst>
                  <a:ext uri="{FF2B5EF4-FFF2-40B4-BE49-F238E27FC236}">
                    <a16:creationId xmlns:a16="http://schemas.microsoft.com/office/drawing/2014/main" id="{06F755D1-4954-4C1C-A54E-0E04440F8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3436"/>
                <a:ext cx="105" cy="325"/>
              </a:xfrm>
              <a:custGeom>
                <a:avLst/>
                <a:gdLst>
                  <a:gd name="T0" fmla="*/ 20 w 63"/>
                  <a:gd name="T1" fmla="*/ 406 h 196"/>
                  <a:gd name="T2" fmla="*/ 0 w 63"/>
                  <a:gd name="T3" fmla="*/ 164 h 196"/>
                  <a:gd name="T4" fmla="*/ 63 w 63"/>
                  <a:gd name="T5" fmla="*/ 0 h 196"/>
                  <a:gd name="T6" fmla="*/ 195 w 63"/>
                  <a:gd name="T7" fmla="*/ 133 h 196"/>
                  <a:gd name="T8" fmla="*/ 250 w 63"/>
                  <a:gd name="T9" fmla="*/ 333 h 196"/>
                  <a:gd name="T10" fmla="*/ 292 w 63"/>
                  <a:gd name="T11" fmla="*/ 597 h 196"/>
                  <a:gd name="T12" fmla="*/ 287 w 63"/>
                  <a:gd name="T13" fmla="*/ 811 h 196"/>
                  <a:gd name="T14" fmla="*/ 138 w 63"/>
                  <a:gd name="T15" fmla="*/ 894 h 196"/>
                  <a:gd name="T16" fmla="*/ 75 w 63"/>
                  <a:gd name="T17" fmla="*/ 698 h 196"/>
                  <a:gd name="T18" fmla="*/ 20 w 63"/>
                  <a:gd name="T19" fmla="*/ 406 h 1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3" h="196">
                    <a:moveTo>
                      <a:pt x="4" y="89"/>
                    </a:moveTo>
                    <a:cubicBezTo>
                      <a:pt x="8" y="81"/>
                      <a:pt x="6" y="45"/>
                      <a:pt x="0" y="36"/>
                    </a:cubicBezTo>
                    <a:cubicBezTo>
                      <a:pt x="6" y="30"/>
                      <a:pt x="14" y="8"/>
                      <a:pt x="14" y="0"/>
                    </a:cubicBezTo>
                    <a:cubicBezTo>
                      <a:pt x="16" y="14"/>
                      <a:pt x="31" y="26"/>
                      <a:pt x="42" y="29"/>
                    </a:cubicBezTo>
                    <a:cubicBezTo>
                      <a:pt x="40" y="39"/>
                      <a:pt x="45" y="65"/>
                      <a:pt x="54" y="73"/>
                    </a:cubicBezTo>
                    <a:cubicBezTo>
                      <a:pt x="50" y="80"/>
                      <a:pt x="57" y="126"/>
                      <a:pt x="63" y="131"/>
                    </a:cubicBezTo>
                    <a:cubicBezTo>
                      <a:pt x="60" y="139"/>
                      <a:pt x="58" y="173"/>
                      <a:pt x="62" y="178"/>
                    </a:cubicBezTo>
                    <a:cubicBezTo>
                      <a:pt x="54" y="182"/>
                      <a:pt x="32" y="191"/>
                      <a:pt x="30" y="196"/>
                    </a:cubicBezTo>
                    <a:cubicBezTo>
                      <a:pt x="31" y="187"/>
                      <a:pt x="23" y="157"/>
                      <a:pt x="16" y="153"/>
                    </a:cubicBezTo>
                    <a:cubicBezTo>
                      <a:pt x="17" y="143"/>
                      <a:pt x="12" y="97"/>
                      <a:pt x="4" y="8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1" name="Freeform 144">
                <a:extLst>
                  <a:ext uri="{FF2B5EF4-FFF2-40B4-BE49-F238E27FC236}">
                    <a16:creationId xmlns:a16="http://schemas.microsoft.com/office/drawing/2014/main" id="{9F38FAE3-CC48-4243-9B66-82E2CC3CF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3580"/>
                <a:ext cx="85" cy="8"/>
              </a:xfrm>
              <a:custGeom>
                <a:avLst/>
                <a:gdLst>
                  <a:gd name="T0" fmla="*/ 0 w 51"/>
                  <a:gd name="T1" fmla="*/ 21 h 5"/>
                  <a:gd name="T2" fmla="*/ 237 w 51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5">
                    <a:moveTo>
                      <a:pt x="0" y="5"/>
                    </a:moveTo>
                    <a:cubicBezTo>
                      <a:pt x="13" y="0"/>
                      <a:pt x="45" y="1"/>
                      <a:pt x="51" y="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2" name="Freeform 145">
                <a:extLst>
                  <a:ext uri="{FF2B5EF4-FFF2-40B4-BE49-F238E27FC236}">
                    <a16:creationId xmlns:a16="http://schemas.microsoft.com/office/drawing/2014/main" id="{B4FFA6BC-88BF-4845-9997-4B3A4FAFC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3477"/>
                <a:ext cx="80" cy="18"/>
              </a:xfrm>
              <a:custGeom>
                <a:avLst/>
                <a:gdLst>
                  <a:gd name="T0" fmla="*/ 0 w 48"/>
                  <a:gd name="T1" fmla="*/ 0 h 11"/>
                  <a:gd name="T2" fmla="*/ 222 w 48"/>
                  <a:gd name="T3" fmla="*/ 47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1">
                    <a:moveTo>
                      <a:pt x="0" y="0"/>
                    </a:moveTo>
                    <a:cubicBezTo>
                      <a:pt x="5" y="0"/>
                      <a:pt x="44" y="6"/>
                      <a:pt x="48" y="1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3" name="Freeform 146">
                <a:extLst>
                  <a:ext uri="{FF2B5EF4-FFF2-40B4-BE49-F238E27FC236}">
                    <a16:creationId xmlns:a16="http://schemas.microsoft.com/office/drawing/2014/main" id="{013572AD-18B5-4A3F-A1A6-C2F23CDF1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3351"/>
                <a:ext cx="12" cy="85"/>
              </a:xfrm>
              <a:custGeom>
                <a:avLst/>
                <a:gdLst>
                  <a:gd name="T0" fmla="*/ 36 w 7"/>
                  <a:gd name="T1" fmla="*/ 237 h 51"/>
                  <a:gd name="T2" fmla="*/ 0 w 7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1">
                    <a:moveTo>
                      <a:pt x="7" y="51"/>
                    </a:moveTo>
                    <a:cubicBezTo>
                      <a:pt x="4" y="37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4" name="Freeform 147">
                <a:extLst>
                  <a:ext uri="{FF2B5EF4-FFF2-40B4-BE49-F238E27FC236}">
                    <a16:creationId xmlns:a16="http://schemas.microsoft.com/office/drawing/2014/main" id="{2174CB3F-5870-4C26-A2AE-2125E80F9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3460"/>
                <a:ext cx="60" cy="29"/>
              </a:xfrm>
              <a:custGeom>
                <a:avLst/>
                <a:gdLst>
                  <a:gd name="T0" fmla="*/ 0 w 36"/>
                  <a:gd name="T1" fmla="*/ 70 h 17"/>
                  <a:gd name="T2" fmla="*/ 167 w 36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14"/>
                    </a:moveTo>
                    <a:cubicBezTo>
                      <a:pt x="10" y="17"/>
                      <a:pt x="36" y="0"/>
                      <a:pt x="36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5" name="Freeform 148">
                <a:extLst>
                  <a:ext uri="{FF2B5EF4-FFF2-40B4-BE49-F238E27FC236}">
                    <a16:creationId xmlns:a16="http://schemas.microsoft.com/office/drawing/2014/main" id="{C8800820-7372-4551-AA67-DEAB79E75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3542"/>
                <a:ext cx="70" cy="15"/>
              </a:xfrm>
              <a:custGeom>
                <a:avLst/>
                <a:gdLst>
                  <a:gd name="T0" fmla="*/ 0 w 42"/>
                  <a:gd name="T1" fmla="*/ 42 h 9"/>
                  <a:gd name="T2" fmla="*/ 195 w 4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9">
                    <a:moveTo>
                      <a:pt x="0" y="9"/>
                    </a:moveTo>
                    <a:cubicBezTo>
                      <a:pt x="8" y="8"/>
                      <a:pt x="39" y="3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6" name="Freeform 149">
                <a:extLst>
                  <a:ext uri="{FF2B5EF4-FFF2-40B4-BE49-F238E27FC236}">
                    <a16:creationId xmlns:a16="http://schemas.microsoft.com/office/drawing/2014/main" id="{4B99543E-5CE3-40A6-9D1F-0E4E158BF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3643"/>
                <a:ext cx="75" cy="10"/>
              </a:xfrm>
              <a:custGeom>
                <a:avLst/>
                <a:gdLst>
                  <a:gd name="T0" fmla="*/ 0 w 45"/>
                  <a:gd name="T1" fmla="*/ 28 h 6"/>
                  <a:gd name="T2" fmla="*/ 208 w 45"/>
                  <a:gd name="T3" fmla="*/ 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">
                    <a:moveTo>
                      <a:pt x="0" y="6"/>
                    </a:moveTo>
                    <a:cubicBezTo>
                      <a:pt x="7" y="0"/>
                      <a:pt x="45" y="1"/>
                      <a:pt x="45" y="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7" name="Freeform 150">
                <a:extLst>
                  <a:ext uri="{FF2B5EF4-FFF2-40B4-BE49-F238E27FC236}">
                    <a16:creationId xmlns:a16="http://schemas.microsoft.com/office/drawing/2014/main" id="{CAA7D849-AF28-41C1-8479-B7462ABB6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3729"/>
                <a:ext cx="65" cy="47"/>
              </a:xfrm>
              <a:custGeom>
                <a:avLst/>
                <a:gdLst>
                  <a:gd name="T0" fmla="*/ 0 w 39"/>
                  <a:gd name="T1" fmla="*/ 8 h 28"/>
                  <a:gd name="T2" fmla="*/ 180 w 39"/>
                  <a:gd name="T3" fmla="*/ 133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8">
                    <a:moveTo>
                      <a:pt x="0" y="2"/>
                    </a:moveTo>
                    <a:cubicBezTo>
                      <a:pt x="7" y="0"/>
                      <a:pt x="39" y="28"/>
                      <a:pt x="39" y="2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8" name="Freeform 151">
                <a:extLst>
                  <a:ext uri="{FF2B5EF4-FFF2-40B4-BE49-F238E27FC236}">
                    <a16:creationId xmlns:a16="http://schemas.microsoft.com/office/drawing/2014/main" id="{F807AD07-AF42-40D0-8164-415788E25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3757"/>
                <a:ext cx="31" cy="82"/>
              </a:xfrm>
              <a:custGeom>
                <a:avLst/>
                <a:gdLst>
                  <a:gd name="T0" fmla="*/ 83 w 19"/>
                  <a:gd name="T1" fmla="*/ 0 h 49"/>
                  <a:gd name="T2" fmla="*/ 0 w 19"/>
                  <a:gd name="T3" fmla="*/ 229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9">
                    <a:moveTo>
                      <a:pt x="19" y="0"/>
                    </a:moveTo>
                    <a:cubicBezTo>
                      <a:pt x="14" y="10"/>
                      <a:pt x="0" y="44"/>
                      <a:pt x="0" y="4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9" name="Freeform 152">
                <a:extLst>
                  <a:ext uri="{FF2B5EF4-FFF2-40B4-BE49-F238E27FC236}">
                    <a16:creationId xmlns:a16="http://schemas.microsoft.com/office/drawing/2014/main" id="{1164B4B6-9B5D-47C7-920A-14BFF6E75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" y="3686"/>
                <a:ext cx="81" cy="23"/>
              </a:xfrm>
              <a:custGeom>
                <a:avLst/>
                <a:gdLst>
                  <a:gd name="T0" fmla="*/ 222 w 49"/>
                  <a:gd name="T1" fmla="*/ 8 h 14"/>
                  <a:gd name="T2" fmla="*/ 0 w 49"/>
                  <a:gd name="T3" fmla="*/ 6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4">
                    <a:moveTo>
                      <a:pt x="49" y="2"/>
                    </a:moveTo>
                    <a:cubicBezTo>
                      <a:pt x="38" y="0"/>
                      <a:pt x="0" y="14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0" name="Freeform 153">
                <a:extLst>
                  <a:ext uri="{FF2B5EF4-FFF2-40B4-BE49-F238E27FC236}">
                    <a16:creationId xmlns:a16="http://schemas.microsoft.com/office/drawing/2014/main" id="{A26627CA-BE06-4B39-BD4E-C385E1E35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823"/>
                <a:ext cx="30" cy="59"/>
              </a:xfrm>
              <a:custGeom>
                <a:avLst/>
                <a:gdLst>
                  <a:gd name="T0" fmla="*/ 0 w 18"/>
                  <a:gd name="T1" fmla="*/ 0 h 35"/>
                  <a:gd name="T2" fmla="*/ 83 w 18"/>
                  <a:gd name="T3" fmla="*/ 16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5">
                    <a:moveTo>
                      <a:pt x="0" y="0"/>
                    </a:moveTo>
                    <a:cubicBezTo>
                      <a:pt x="7" y="7"/>
                      <a:pt x="18" y="30"/>
                      <a:pt x="18" y="3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1" name="Freeform 154">
                <a:extLst>
                  <a:ext uri="{FF2B5EF4-FFF2-40B4-BE49-F238E27FC236}">
                    <a16:creationId xmlns:a16="http://schemas.microsoft.com/office/drawing/2014/main" id="{D7E66904-6249-40CC-A440-A417B1A9F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868"/>
                <a:ext cx="333" cy="1097"/>
              </a:xfrm>
              <a:custGeom>
                <a:avLst/>
                <a:gdLst>
                  <a:gd name="T0" fmla="*/ 0 w 200"/>
                  <a:gd name="T1" fmla="*/ 237 h 661"/>
                  <a:gd name="T2" fmla="*/ 5 w 200"/>
                  <a:gd name="T3" fmla="*/ 237 h 661"/>
                  <a:gd name="T4" fmla="*/ 133 w 200"/>
                  <a:gd name="T5" fmla="*/ 262 h 661"/>
                  <a:gd name="T6" fmla="*/ 258 w 200"/>
                  <a:gd name="T7" fmla="*/ 325 h 661"/>
                  <a:gd name="T8" fmla="*/ 355 w 200"/>
                  <a:gd name="T9" fmla="*/ 347 h 661"/>
                  <a:gd name="T10" fmla="*/ 451 w 200"/>
                  <a:gd name="T11" fmla="*/ 435 h 661"/>
                  <a:gd name="T12" fmla="*/ 500 w 200"/>
                  <a:gd name="T13" fmla="*/ 531 h 661"/>
                  <a:gd name="T14" fmla="*/ 500 w 200"/>
                  <a:gd name="T15" fmla="*/ 651 h 661"/>
                  <a:gd name="T16" fmla="*/ 501 w 200"/>
                  <a:gd name="T17" fmla="*/ 777 h 661"/>
                  <a:gd name="T18" fmla="*/ 493 w 200"/>
                  <a:gd name="T19" fmla="*/ 948 h 661"/>
                  <a:gd name="T20" fmla="*/ 485 w 200"/>
                  <a:gd name="T21" fmla="*/ 1080 h 661"/>
                  <a:gd name="T22" fmla="*/ 485 w 200"/>
                  <a:gd name="T23" fmla="*/ 1241 h 661"/>
                  <a:gd name="T24" fmla="*/ 451 w 200"/>
                  <a:gd name="T25" fmla="*/ 1449 h 661"/>
                  <a:gd name="T26" fmla="*/ 450 w 200"/>
                  <a:gd name="T27" fmla="*/ 1615 h 661"/>
                  <a:gd name="T28" fmla="*/ 471 w 200"/>
                  <a:gd name="T29" fmla="*/ 1774 h 661"/>
                  <a:gd name="T30" fmla="*/ 493 w 200"/>
                  <a:gd name="T31" fmla="*/ 1955 h 661"/>
                  <a:gd name="T32" fmla="*/ 541 w 200"/>
                  <a:gd name="T33" fmla="*/ 2154 h 661"/>
                  <a:gd name="T34" fmla="*/ 576 w 200"/>
                  <a:gd name="T35" fmla="*/ 2335 h 661"/>
                  <a:gd name="T36" fmla="*/ 624 w 200"/>
                  <a:gd name="T37" fmla="*/ 2504 h 661"/>
                  <a:gd name="T38" fmla="*/ 654 w 200"/>
                  <a:gd name="T39" fmla="*/ 2665 h 661"/>
                  <a:gd name="T40" fmla="*/ 701 w 200"/>
                  <a:gd name="T41" fmla="*/ 2835 h 661"/>
                  <a:gd name="T42" fmla="*/ 751 w 200"/>
                  <a:gd name="T43" fmla="*/ 2986 h 661"/>
                  <a:gd name="T44" fmla="*/ 901 w 200"/>
                  <a:gd name="T45" fmla="*/ 2944 h 661"/>
                  <a:gd name="T46" fmla="*/ 862 w 200"/>
                  <a:gd name="T47" fmla="*/ 2788 h 661"/>
                  <a:gd name="T48" fmla="*/ 813 w 200"/>
                  <a:gd name="T49" fmla="*/ 2627 h 661"/>
                  <a:gd name="T50" fmla="*/ 793 w 200"/>
                  <a:gd name="T51" fmla="*/ 2465 h 661"/>
                  <a:gd name="T52" fmla="*/ 763 w 200"/>
                  <a:gd name="T53" fmla="*/ 2302 h 661"/>
                  <a:gd name="T54" fmla="*/ 724 w 200"/>
                  <a:gd name="T55" fmla="*/ 2148 h 661"/>
                  <a:gd name="T56" fmla="*/ 693 w 200"/>
                  <a:gd name="T57" fmla="*/ 1942 h 661"/>
                  <a:gd name="T58" fmla="*/ 666 w 200"/>
                  <a:gd name="T59" fmla="*/ 1759 h 661"/>
                  <a:gd name="T60" fmla="*/ 654 w 200"/>
                  <a:gd name="T61" fmla="*/ 1600 h 661"/>
                  <a:gd name="T62" fmla="*/ 666 w 200"/>
                  <a:gd name="T63" fmla="*/ 1444 h 661"/>
                  <a:gd name="T64" fmla="*/ 659 w 200"/>
                  <a:gd name="T65" fmla="*/ 1261 h 661"/>
                  <a:gd name="T66" fmla="*/ 674 w 200"/>
                  <a:gd name="T67" fmla="*/ 1102 h 661"/>
                  <a:gd name="T68" fmla="*/ 693 w 200"/>
                  <a:gd name="T69" fmla="*/ 923 h 661"/>
                  <a:gd name="T70" fmla="*/ 724 w 200"/>
                  <a:gd name="T71" fmla="*/ 727 h 661"/>
                  <a:gd name="T72" fmla="*/ 716 w 200"/>
                  <a:gd name="T73" fmla="*/ 571 h 661"/>
                  <a:gd name="T74" fmla="*/ 666 w 200"/>
                  <a:gd name="T75" fmla="*/ 397 h 661"/>
                  <a:gd name="T76" fmla="*/ 558 w 200"/>
                  <a:gd name="T77" fmla="*/ 271 h 661"/>
                  <a:gd name="T78" fmla="*/ 430 w 200"/>
                  <a:gd name="T79" fmla="*/ 168 h 661"/>
                  <a:gd name="T80" fmla="*/ 318 w 200"/>
                  <a:gd name="T81" fmla="*/ 105 h 661"/>
                  <a:gd name="T82" fmla="*/ 138 w 200"/>
                  <a:gd name="T83" fmla="*/ 76 h 661"/>
                  <a:gd name="T84" fmla="*/ 0 w 200"/>
                  <a:gd name="T85" fmla="*/ 68 h 661"/>
                  <a:gd name="T86" fmla="*/ 0 w 200"/>
                  <a:gd name="T87" fmla="*/ 68 h 66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00" h="661">
                    <a:moveTo>
                      <a:pt x="0" y="52"/>
                    </a:moveTo>
                    <a:cubicBezTo>
                      <a:pt x="1" y="52"/>
                      <a:pt x="1" y="52"/>
                      <a:pt x="1" y="52"/>
                    </a:cubicBezTo>
                    <a:cubicBezTo>
                      <a:pt x="9" y="67"/>
                      <a:pt x="19" y="64"/>
                      <a:pt x="29" y="57"/>
                    </a:cubicBezTo>
                    <a:cubicBezTo>
                      <a:pt x="31" y="69"/>
                      <a:pt x="44" y="76"/>
                      <a:pt x="56" y="71"/>
                    </a:cubicBezTo>
                    <a:cubicBezTo>
                      <a:pt x="55" y="77"/>
                      <a:pt x="70" y="79"/>
                      <a:pt x="77" y="76"/>
                    </a:cubicBezTo>
                    <a:cubicBezTo>
                      <a:pt x="74" y="84"/>
                      <a:pt x="93" y="96"/>
                      <a:pt x="98" y="95"/>
                    </a:cubicBezTo>
                    <a:cubicBezTo>
                      <a:pt x="96" y="100"/>
                      <a:pt x="101" y="111"/>
                      <a:pt x="108" y="116"/>
                    </a:cubicBezTo>
                    <a:cubicBezTo>
                      <a:pt x="104" y="121"/>
                      <a:pt x="101" y="138"/>
                      <a:pt x="108" y="142"/>
                    </a:cubicBezTo>
                    <a:cubicBezTo>
                      <a:pt x="102" y="144"/>
                      <a:pt x="99" y="165"/>
                      <a:pt x="109" y="170"/>
                    </a:cubicBezTo>
                    <a:cubicBezTo>
                      <a:pt x="97" y="174"/>
                      <a:pt x="101" y="199"/>
                      <a:pt x="107" y="207"/>
                    </a:cubicBezTo>
                    <a:cubicBezTo>
                      <a:pt x="95" y="213"/>
                      <a:pt x="101" y="232"/>
                      <a:pt x="105" y="236"/>
                    </a:cubicBezTo>
                    <a:cubicBezTo>
                      <a:pt x="96" y="248"/>
                      <a:pt x="95" y="267"/>
                      <a:pt x="105" y="272"/>
                    </a:cubicBezTo>
                    <a:cubicBezTo>
                      <a:pt x="90" y="289"/>
                      <a:pt x="94" y="300"/>
                      <a:pt x="98" y="317"/>
                    </a:cubicBezTo>
                    <a:cubicBezTo>
                      <a:pt x="86" y="337"/>
                      <a:pt x="97" y="353"/>
                      <a:pt x="97" y="353"/>
                    </a:cubicBezTo>
                    <a:cubicBezTo>
                      <a:pt x="87" y="370"/>
                      <a:pt x="95" y="386"/>
                      <a:pt x="102" y="388"/>
                    </a:cubicBezTo>
                    <a:cubicBezTo>
                      <a:pt x="90" y="408"/>
                      <a:pt x="97" y="421"/>
                      <a:pt x="107" y="428"/>
                    </a:cubicBezTo>
                    <a:cubicBezTo>
                      <a:pt x="102" y="444"/>
                      <a:pt x="104" y="466"/>
                      <a:pt x="117" y="471"/>
                    </a:cubicBezTo>
                    <a:cubicBezTo>
                      <a:pt x="112" y="488"/>
                      <a:pt x="112" y="508"/>
                      <a:pt x="125" y="511"/>
                    </a:cubicBezTo>
                    <a:cubicBezTo>
                      <a:pt x="120" y="533"/>
                      <a:pt x="125" y="546"/>
                      <a:pt x="135" y="548"/>
                    </a:cubicBezTo>
                    <a:cubicBezTo>
                      <a:pt x="127" y="563"/>
                      <a:pt x="130" y="581"/>
                      <a:pt x="142" y="583"/>
                    </a:cubicBezTo>
                    <a:cubicBezTo>
                      <a:pt x="135" y="596"/>
                      <a:pt x="137" y="612"/>
                      <a:pt x="152" y="620"/>
                    </a:cubicBezTo>
                    <a:cubicBezTo>
                      <a:pt x="144" y="635"/>
                      <a:pt x="150" y="648"/>
                      <a:pt x="163" y="653"/>
                    </a:cubicBezTo>
                    <a:cubicBezTo>
                      <a:pt x="174" y="661"/>
                      <a:pt x="187" y="650"/>
                      <a:pt x="195" y="644"/>
                    </a:cubicBezTo>
                    <a:cubicBezTo>
                      <a:pt x="200" y="629"/>
                      <a:pt x="195" y="624"/>
                      <a:pt x="187" y="610"/>
                    </a:cubicBezTo>
                    <a:cubicBezTo>
                      <a:pt x="195" y="595"/>
                      <a:pt x="185" y="578"/>
                      <a:pt x="176" y="575"/>
                    </a:cubicBezTo>
                    <a:cubicBezTo>
                      <a:pt x="184" y="571"/>
                      <a:pt x="180" y="552"/>
                      <a:pt x="172" y="539"/>
                    </a:cubicBezTo>
                    <a:cubicBezTo>
                      <a:pt x="180" y="530"/>
                      <a:pt x="172" y="510"/>
                      <a:pt x="165" y="504"/>
                    </a:cubicBezTo>
                    <a:cubicBezTo>
                      <a:pt x="172" y="497"/>
                      <a:pt x="167" y="481"/>
                      <a:pt x="157" y="470"/>
                    </a:cubicBezTo>
                    <a:cubicBezTo>
                      <a:pt x="167" y="456"/>
                      <a:pt x="160" y="430"/>
                      <a:pt x="150" y="425"/>
                    </a:cubicBezTo>
                    <a:cubicBezTo>
                      <a:pt x="159" y="413"/>
                      <a:pt x="152" y="393"/>
                      <a:pt x="144" y="385"/>
                    </a:cubicBezTo>
                    <a:cubicBezTo>
                      <a:pt x="152" y="374"/>
                      <a:pt x="150" y="357"/>
                      <a:pt x="142" y="350"/>
                    </a:cubicBezTo>
                    <a:cubicBezTo>
                      <a:pt x="148" y="340"/>
                      <a:pt x="148" y="325"/>
                      <a:pt x="144" y="316"/>
                    </a:cubicBezTo>
                    <a:cubicBezTo>
                      <a:pt x="153" y="308"/>
                      <a:pt x="151" y="289"/>
                      <a:pt x="143" y="276"/>
                    </a:cubicBezTo>
                    <a:cubicBezTo>
                      <a:pt x="152" y="270"/>
                      <a:pt x="154" y="248"/>
                      <a:pt x="146" y="241"/>
                    </a:cubicBezTo>
                    <a:cubicBezTo>
                      <a:pt x="155" y="236"/>
                      <a:pt x="163" y="207"/>
                      <a:pt x="150" y="202"/>
                    </a:cubicBezTo>
                    <a:cubicBezTo>
                      <a:pt x="160" y="202"/>
                      <a:pt x="168" y="163"/>
                      <a:pt x="157" y="159"/>
                    </a:cubicBezTo>
                    <a:cubicBezTo>
                      <a:pt x="168" y="155"/>
                      <a:pt x="163" y="131"/>
                      <a:pt x="155" y="125"/>
                    </a:cubicBezTo>
                    <a:cubicBezTo>
                      <a:pt x="164" y="116"/>
                      <a:pt x="156" y="88"/>
                      <a:pt x="144" y="87"/>
                    </a:cubicBezTo>
                    <a:cubicBezTo>
                      <a:pt x="153" y="77"/>
                      <a:pt x="137" y="52"/>
                      <a:pt x="121" y="59"/>
                    </a:cubicBezTo>
                    <a:cubicBezTo>
                      <a:pt x="123" y="43"/>
                      <a:pt x="106" y="28"/>
                      <a:pt x="93" y="37"/>
                    </a:cubicBezTo>
                    <a:cubicBezTo>
                      <a:pt x="96" y="28"/>
                      <a:pt x="76" y="13"/>
                      <a:pt x="69" y="23"/>
                    </a:cubicBezTo>
                    <a:cubicBezTo>
                      <a:pt x="67" y="12"/>
                      <a:pt x="36" y="2"/>
                      <a:pt x="30" y="17"/>
                    </a:cubicBezTo>
                    <a:cubicBezTo>
                      <a:pt x="28" y="12"/>
                      <a:pt x="10" y="0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2" name="Freeform 155">
                <a:extLst>
                  <a:ext uri="{FF2B5EF4-FFF2-40B4-BE49-F238E27FC236}">
                    <a16:creationId xmlns:a16="http://schemas.microsoft.com/office/drawing/2014/main" id="{0E6C2D3F-C955-4450-987A-233130CA7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784"/>
                <a:ext cx="446" cy="1169"/>
              </a:xfrm>
              <a:custGeom>
                <a:avLst/>
                <a:gdLst>
                  <a:gd name="T0" fmla="*/ 1235 w 268"/>
                  <a:gd name="T1" fmla="*/ 28 h 705"/>
                  <a:gd name="T2" fmla="*/ 1018 w 268"/>
                  <a:gd name="T3" fmla="*/ 118 h 705"/>
                  <a:gd name="T4" fmla="*/ 859 w 268"/>
                  <a:gd name="T5" fmla="*/ 196 h 705"/>
                  <a:gd name="T6" fmla="*/ 692 w 268"/>
                  <a:gd name="T7" fmla="*/ 327 h 705"/>
                  <a:gd name="T8" fmla="*/ 562 w 268"/>
                  <a:gd name="T9" fmla="*/ 501 h 705"/>
                  <a:gd name="T10" fmla="*/ 451 w 268"/>
                  <a:gd name="T11" fmla="*/ 660 h 705"/>
                  <a:gd name="T12" fmla="*/ 363 w 268"/>
                  <a:gd name="T13" fmla="*/ 857 h 705"/>
                  <a:gd name="T14" fmla="*/ 326 w 268"/>
                  <a:gd name="T15" fmla="*/ 1048 h 705"/>
                  <a:gd name="T16" fmla="*/ 268 w 268"/>
                  <a:gd name="T17" fmla="*/ 1235 h 705"/>
                  <a:gd name="T18" fmla="*/ 235 w 268"/>
                  <a:gd name="T19" fmla="*/ 1421 h 705"/>
                  <a:gd name="T20" fmla="*/ 208 w 268"/>
                  <a:gd name="T21" fmla="*/ 1613 h 705"/>
                  <a:gd name="T22" fmla="*/ 188 w 268"/>
                  <a:gd name="T23" fmla="*/ 1821 h 705"/>
                  <a:gd name="T24" fmla="*/ 175 w 268"/>
                  <a:gd name="T25" fmla="*/ 2035 h 705"/>
                  <a:gd name="T26" fmla="*/ 158 w 268"/>
                  <a:gd name="T27" fmla="*/ 2243 h 705"/>
                  <a:gd name="T28" fmla="*/ 138 w 268"/>
                  <a:gd name="T29" fmla="*/ 2444 h 705"/>
                  <a:gd name="T30" fmla="*/ 120 w 268"/>
                  <a:gd name="T31" fmla="*/ 2603 h 705"/>
                  <a:gd name="T32" fmla="*/ 112 w 268"/>
                  <a:gd name="T33" fmla="*/ 2758 h 705"/>
                  <a:gd name="T34" fmla="*/ 97 w 268"/>
                  <a:gd name="T35" fmla="*/ 2953 h 705"/>
                  <a:gd name="T36" fmla="*/ 166 w 268"/>
                  <a:gd name="T37" fmla="*/ 3187 h 705"/>
                  <a:gd name="T38" fmla="*/ 310 w 268"/>
                  <a:gd name="T39" fmla="*/ 2995 h 705"/>
                  <a:gd name="T40" fmla="*/ 335 w 268"/>
                  <a:gd name="T41" fmla="*/ 2777 h 705"/>
                  <a:gd name="T42" fmla="*/ 346 w 268"/>
                  <a:gd name="T43" fmla="*/ 2620 h 705"/>
                  <a:gd name="T44" fmla="*/ 354 w 268"/>
                  <a:gd name="T45" fmla="*/ 2457 h 705"/>
                  <a:gd name="T46" fmla="*/ 383 w 268"/>
                  <a:gd name="T47" fmla="*/ 2260 h 705"/>
                  <a:gd name="T48" fmla="*/ 383 w 268"/>
                  <a:gd name="T49" fmla="*/ 2056 h 705"/>
                  <a:gd name="T50" fmla="*/ 396 w 268"/>
                  <a:gd name="T51" fmla="*/ 1834 h 705"/>
                  <a:gd name="T52" fmla="*/ 424 w 268"/>
                  <a:gd name="T53" fmla="*/ 1637 h 705"/>
                  <a:gd name="T54" fmla="*/ 451 w 268"/>
                  <a:gd name="T55" fmla="*/ 1441 h 705"/>
                  <a:gd name="T56" fmla="*/ 493 w 268"/>
                  <a:gd name="T57" fmla="*/ 1273 h 705"/>
                  <a:gd name="T58" fmla="*/ 534 w 268"/>
                  <a:gd name="T59" fmla="*/ 1073 h 705"/>
                  <a:gd name="T60" fmla="*/ 581 w 268"/>
                  <a:gd name="T61" fmla="*/ 894 h 705"/>
                  <a:gd name="T62" fmla="*/ 651 w 268"/>
                  <a:gd name="T63" fmla="*/ 728 h 705"/>
                  <a:gd name="T64" fmla="*/ 721 w 268"/>
                  <a:gd name="T65" fmla="*/ 569 h 705"/>
                  <a:gd name="T66" fmla="*/ 820 w 268"/>
                  <a:gd name="T67" fmla="*/ 456 h 705"/>
                  <a:gd name="T68" fmla="*/ 944 w 268"/>
                  <a:gd name="T69" fmla="*/ 368 h 705"/>
                  <a:gd name="T70" fmla="*/ 1088 w 268"/>
                  <a:gd name="T71" fmla="*/ 269 h 705"/>
                  <a:gd name="T72" fmla="*/ 1235 w 268"/>
                  <a:gd name="T73" fmla="*/ 285 h 70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68" h="705">
                    <a:moveTo>
                      <a:pt x="268" y="6"/>
                    </a:moveTo>
                    <a:cubicBezTo>
                      <a:pt x="257" y="2"/>
                      <a:pt x="227" y="0"/>
                      <a:pt x="221" y="26"/>
                    </a:cubicBezTo>
                    <a:cubicBezTo>
                      <a:pt x="205" y="16"/>
                      <a:pt x="185" y="30"/>
                      <a:pt x="186" y="43"/>
                    </a:cubicBezTo>
                    <a:cubicBezTo>
                      <a:pt x="162" y="38"/>
                      <a:pt x="148" y="53"/>
                      <a:pt x="150" y="72"/>
                    </a:cubicBezTo>
                    <a:cubicBezTo>
                      <a:pt x="135" y="65"/>
                      <a:pt x="118" y="93"/>
                      <a:pt x="122" y="110"/>
                    </a:cubicBezTo>
                    <a:cubicBezTo>
                      <a:pt x="107" y="110"/>
                      <a:pt x="92" y="134"/>
                      <a:pt x="98" y="145"/>
                    </a:cubicBezTo>
                    <a:cubicBezTo>
                      <a:pt x="84" y="149"/>
                      <a:pt x="69" y="173"/>
                      <a:pt x="79" y="188"/>
                    </a:cubicBezTo>
                    <a:cubicBezTo>
                      <a:pt x="66" y="200"/>
                      <a:pt x="64" y="217"/>
                      <a:pt x="71" y="230"/>
                    </a:cubicBezTo>
                    <a:cubicBezTo>
                      <a:pt x="53" y="232"/>
                      <a:pt x="54" y="262"/>
                      <a:pt x="58" y="271"/>
                    </a:cubicBezTo>
                    <a:cubicBezTo>
                      <a:pt x="39" y="273"/>
                      <a:pt x="43" y="307"/>
                      <a:pt x="51" y="312"/>
                    </a:cubicBezTo>
                    <a:cubicBezTo>
                      <a:pt x="32" y="322"/>
                      <a:pt x="36" y="344"/>
                      <a:pt x="45" y="354"/>
                    </a:cubicBezTo>
                    <a:cubicBezTo>
                      <a:pt x="30" y="365"/>
                      <a:pt x="34" y="387"/>
                      <a:pt x="41" y="399"/>
                    </a:cubicBezTo>
                    <a:cubicBezTo>
                      <a:pt x="32" y="417"/>
                      <a:pt x="28" y="434"/>
                      <a:pt x="38" y="446"/>
                    </a:cubicBezTo>
                    <a:cubicBezTo>
                      <a:pt x="26" y="451"/>
                      <a:pt x="23" y="483"/>
                      <a:pt x="34" y="492"/>
                    </a:cubicBezTo>
                    <a:cubicBezTo>
                      <a:pt x="23" y="504"/>
                      <a:pt x="21" y="524"/>
                      <a:pt x="30" y="536"/>
                    </a:cubicBezTo>
                    <a:cubicBezTo>
                      <a:pt x="25" y="544"/>
                      <a:pt x="21" y="560"/>
                      <a:pt x="26" y="571"/>
                    </a:cubicBezTo>
                    <a:cubicBezTo>
                      <a:pt x="19" y="581"/>
                      <a:pt x="20" y="600"/>
                      <a:pt x="24" y="605"/>
                    </a:cubicBezTo>
                    <a:cubicBezTo>
                      <a:pt x="15" y="613"/>
                      <a:pt x="13" y="637"/>
                      <a:pt x="21" y="648"/>
                    </a:cubicBezTo>
                    <a:cubicBezTo>
                      <a:pt x="7" y="654"/>
                      <a:pt x="0" y="694"/>
                      <a:pt x="36" y="699"/>
                    </a:cubicBezTo>
                    <a:cubicBezTo>
                      <a:pt x="71" y="705"/>
                      <a:pt x="70" y="672"/>
                      <a:pt x="67" y="657"/>
                    </a:cubicBezTo>
                    <a:cubicBezTo>
                      <a:pt x="78" y="645"/>
                      <a:pt x="81" y="620"/>
                      <a:pt x="73" y="609"/>
                    </a:cubicBezTo>
                    <a:cubicBezTo>
                      <a:pt x="79" y="605"/>
                      <a:pt x="86" y="586"/>
                      <a:pt x="75" y="575"/>
                    </a:cubicBezTo>
                    <a:cubicBezTo>
                      <a:pt x="84" y="569"/>
                      <a:pt x="82" y="543"/>
                      <a:pt x="77" y="539"/>
                    </a:cubicBezTo>
                    <a:cubicBezTo>
                      <a:pt x="84" y="530"/>
                      <a:pt x="92" y="509"/>
                      <a:pt x="83" y="496"/>
                    </a:cubicBezTo>
                    <a:cubicBezTo>
                      <a:pt x="92" y="487"/>
                      <a:pt x="92" y="466"/>
                      <a:pt x="83" y="451"/>
                    </a:cubicBezTo>
                    <a:cubicBezTo>
                      <a:pt x="94" y="442"/>
                      <a:pt x="98" y="421"/>
                      <a:pt x="86" y="402"/>
                    </a:cubicBezTo>
                    <a:cubicBezTo>
                      <a:pt x="98" y="393"/>
                      <a:pt x="99" y="370"/>
                      <a:pt x="92" y="359"/>
                    </a:cubicBezTo>
                    <a:cubicBezTo>
                      <a:pt x="101" y="357"/>
                      <a:pt x="107" y="327"/>
                      <a:pt x="98" y="316"/>
                    </a:cubicBezTo>
                    <a:cubicBezTo>
                      <a:pt x="105" y="310"/>
                      <a:pt x="113" y="294"/>
                      <a:pt x="107" y="279"/>
                    </a:cubicBezTo>
                    <a:cubicBezTo>
                      <a:pt x="116" y="277"/>
                      <a:pt x="126" y="243"/>
                      <a:pt x="116" y="235"/>
                    </a:cubicBezTo>
                    <a:cubicBezTo>
                      <a:pt x="124" y="230"/>
                      <a:pt x="131" y="218"/>
                      <a:pt x="126" y="196"/>
                    </a:cubicBezTo>
                    <a:cubicBezTo>
                      <a:pt x="133" y="190"/>
                      <a:pt x="144" y="173"/>
                      <a:pt x="141" y="160"/>
                    </a:cubicBezTo>
                    <a:cubicBezTo>
                      <a:pt x="152" y="155"/>
                      <a:pt x="163" y="142"/>
                      <a:pt x="156" y="125"/>
                    </a:cubicBezTo>
                    <a:cubicBezTo>
                      <a:pt x="171" y="123"/>
                      <a:pt x="180" y="113"/>
                      <a:pt x="178" y="100"/>
                    </a:cubicBezTo>
                    <a:cubicBezTo>
                      <a:pt x="188" y="106"/>
                      <a:pt x="201" y="95"/>
                      <a:pt x="205" y="81"/>
                    </a:cubicBezTo>
                    <a:cubicBezTo>
                      <a:pt x="210" y="89"/>
                      <a:pt x="236" y="70"/>
                      <a:pt x="236" y="59"/>
                    </a:cubicBezTo>
                    <a:cubicBezTo>
                      <a:pt x="247" y="65"/>
                      <a:pt x="259" y="66"/>
                      <a:pt x="268" y="6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3" name="Freeform 156">
                <a:extLst>
                  <a:ext uri="{FF2B5EF4-FFF2-40B4-BE49-F238E27FC236}">
                    <a16:creationId xmlns:a16="http://schemas.microsoft.com/office/drawing/2014/main" id="{5CBB13F0-887F-4234-8649-A9CCA52E4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882"/>
                <a:ext cx="918" cy="2889"/>
              </a:xfrm>
              <a:custGeom>
                <a:avLst/>
                <a:gdLst>
                  <a:gd name="T0" fmla="*/ 2401 w 551"/>
                  <a:gd name="T1" fmla="*/ 0 h 1742"/>
                  <a:gd name="T2" fmla="*/ 2346 w 551"/>
                  <a:gd name="T3" fmla="*/ 76 h 1742"/>
                  <a:gd name="T4" fmla="*/ 2306 w 551"/>
                  <a:gd name="T5" fmla="*/ 100 h 1742"/>
                  <a:gd name="T6" fmla="*/ 2293 w 551"/>
                  <a:gd name="T7" fmla="*/ 104 h 1742"/>
                  <a:gd name="T8" fmla="*/ 2276 w 551"/>
                  <a:gd name="T9" fmla="*/ 109 h 1742"/>
                  <a:gd name="T10" fmla="*/ 2266 w 551"/>
                  <a:gd name="T11" fmla="*/ 109 h 1742"/>
                  <a:gd name="T12" fmla="*/ 2258 w 551"/>
                  <a:gd name="T13" fmla="*/ 100 h 1742"/>
                  <a:gd name="T14" fmla="*/ 2029 w 551"/>
                  <a:gd name="T15" fmla="*/ 300 h 1742"/>
                  <a:gd name="T16" fmla="*/ 1891 w 551"/>
                  <a:gd name="T17" fmla="*/ 624 h 1742"/>
                  <a:gd name="T18" fmla="*/ 1804 w 551"/>
                  <a:gd name="T19" fmla="*/ 1003 h 1742"/>
                  <a:gd name="T20" fmla="*/ 1734 w 551"/>
                  <a:gd name="T21" fmla="*/ 1370 h 1742"/>
                  <a:gd name="T22" fmla="*/ 1693 w 551"/>
                  <a:gd name="T23" fmla="*/ 1788 h 1742"/>
                  <a:gd name="T24" fmla="*/ 1666 w 551"/>
                  <a:gd name="T25" fmla="*/ 2189 h 1742"/>
                  <a:gd name="T26" fmla="*/ 1646 w 551"/>
                  <a:gd name="T27" fmla="*/ 2508 h 1742"/>
                  <a:gd name="T28" fmla="*/ 1474 w 551"/>
                  <a:gd name="T29" fmla="*/ 2919 h 1742"/>
                  <a:gd name="T30" fmla="*/ 1438 w 551"/>
                  <a:gd name="T31" fmla="*/ 2911 h 1742"/>
                  <a:gd name="T32" fmla="*/ 1416 w 551"/>
                  <a:gd name="T33" fmla="*/ 2902 h 1742"/>
                  <a:gd name="T34" fmla="*/ 1396 w 551"/>
                  <a:gd name="T35" fmla="*/ 2891 h 1742"/>
                  <a:gd name="T36" fmla="*/ 1383 w 551"/>
                  <a:gd name="T37" fmla="*/ 2877 h 1742"/>
                  <a:gd name="T38" fmla="*/ 1375 w 551"/>
                  <a:gd name="T39" fmla="*/ 3338 h 1742"/>
                  <a:gd name="T40" fmla="*/ 1230 w 551"/>
                  <a:gd name="T41" fmla="*/ 3838 h 1742"/>
                  <a:gd name="T42" fmla="*/ 1110 w 551"/>
                  <a:gd name="T43" fmla="*/ 4385 h 1742"/>
                  <a:gd name="T44" fmla="*/ 1005 w 551"/>
                  <a:gd name="T45" fmla="*/ 4962 h 1742"/>
                  <a:gd name="T46" fmla="*/ 901 w 551"/>
                  <a:gd name="T47" fmla="*/ 5592 h 1742"/>
                  <a:gd name="T48" fmla="*/ 868 w 551"/>
                  <a:gd name="T49" fmla="*/ 6136 h 1742"/>
                  <a:gd name="T50" fmla="*/ 818 w 551"/>
                  <a:gd name="T51" fmla="*/ 6742 h 1742"/>
                  <a:gd name="T52" fmla="*/ 818 w 551"/>
                  <a:gd name="T53" fmla="*/ 7357 h 1742"/>
                  <a:gd name="T54" fmla="*/ 818 w 551"/>
                  <a:gd name="T55" fmla="*/ 7946 h 1742"/>
                  <a:gd name="T56" fmla="*/ 700 w 551"/>
                  <a:gd name="T57" fmla="*/ 7558 h 1742"/>
                  <a:gd name="T58" fmla="*/ 708 w 551"/>
                  <a:gd name="T59" fmla="*/ 7030 h 1742"/>
                  <a:gd name="T60" fmla="*/ 721 w 551"/>
                  <a:gd name="T61" fmla="*/ 6471 h 1742"/>
                  <a:gd name="T62" fmla="*/ 768 w 551"/>
                  <a:gd name="T63" fmla="*/ 5778 h 1742"/>
                  <a:gd name="T64" fmla="*/ 810 w 551"/>
                  <a:gd name="T65" fmla="*/ 5231 h 1742"/>
                  <a:gd name="T66" fmla="*/ 860 w 551"/>
                  <a:gd name="T67" fmla="*/ 4662 h 1742"/>
                  <a:gd name="T68" fmla="*/ 935 w 551"/>
                  <a:gd name="T69" fmla="*/ 4081 h 1742"/>
                  <a:gd name="T70" fmla="*/ 958 w 551"/>
                  <a:gd name="T71" fmla="*/ 3508 h 1742"/>
                  <a:gd name="T72" fmla="*/ 901 w 551"/>
                  <a:gd name="T73" fmla="*/ 2902 h 1742"/>
                  <a:gd name="T74" fmla="*/ 703 w 551"/>
                  <a:gd name="T75" fmla="*/ 2791 h 1742"/>
                  <a:gd name="T76" fmla="*/ 625 w 551"/>
                  <a:gd name="T77" fmla="*/ 2464 h 1742"/>
                  <a:gd name="T78" fmla="*/ 541 w 551"/>
                  <a:gd name="T79" fmla="*/ 2113 h 1742"/>
                  <a:gd name="T80" fmla="*/ 471 w 551"/>
                  <a:gd name="T81" fmla="*/ 1733 h 1742"/>
                  <a:gd name="T82" fmla="*/ 453 w 551"/>
                  <a:gd name="T83" fmla="*/ 1408 h 1742"/>
                  <a:gd name="T84" fmla="*/ 486 w 551"/>
                  <a:gd name="T85" fmla="*/ 1040 h 1742"/>
                  <a:gd name="T86" fmla="*/ 505 w 551"/>
                  <a:gd name="T87" fmla="*/ 740 h 1742"/>
                  <a:gd name="T88" fmla="*/ 500 w 551"/>
                  <a:gd name="T89" fmla="*/ 493 h 1742"/>
                  <a:gd name="T90" fmla="*/ 355 w 551"/>
                  <a:gd name="T91" fmla="*/ 310 h 1742"/>
                  <a:gd name="T92" fmla="*/ 133 w 551"/>
                  <a:gd name="T93" fmla="*/ 222 h 1742"/>
                  <a:gd name="T94" fmla="*/ 0 w 551"/>
                  <a:gd name="T95" fmla="*/ 181 h 174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51" h="1742">
                    <a:moveTo>
                      <a:pt x="551" y="4"/>
                    </a:moveTo>
                    <a:cubicBezTo>
                      <a:pt x="542" y="7"/>
                      <a:pt x="530" y="6"/>
                      <a:pt x="519" y="0"/>
                    </a:cubicBezTo>
                    <a:cubicBezTo>
                      <a:pt x="519" y="3"/>
                      <a:pt x="517" y="7"/>
                      <a:pt x="514" y="11"/>
                    </a:cubicBezTo>
                    <a:cubicBezTo>
                      <a:pt x="512" y="13"/>
                      <a:pt x="510" y="15"/>
                      <a:pt x="507" y="17"/>
                    </a:cubicBezTo>
                    <a:cubicBezTo>
                      <a:pt x="507" y="17"/>
                      <a:pt x="507" y="17"/>
                      <a:pt x="507" y="17"/>
                    </a:cubicBezTo>
                    <a:cubicBezTo>
                      <a:pt x="504" y="19"/>
                      <a:pt x="502" y="21"/>
                      <a:pt x="499" y="22"/>
                    </a:cubicBezTo>
                    <a:cubicBezTo>
                      <a:pt x="499" y="22"/>
                      <a:pt x="499" y="22"/>
                      <a:pt x="499" y="22"/>
                    </a:cubicBezTo>
                    <a:cubicBezTo>
                      <a:pt x="498" y="23"/>
                      <a:pt x="497" y="23"/>
                      <a:pt x="496" y="23"/>
                    </a:cubicBezTo>
                    <a:cubicBezTo>
                      <a:pt x="496" y="23"/>
                      <a:pt x="496" y="23"/>
                      <a:pt x="495" y="24"/>
                    </a:cubicBezTo>
                    <a:cubicBezTo>
                      <a:pt x="494" y="24"/>
                      <a:pt x="493" y="24"/>
                      <a:pt x="492" y="24"/>
                    </a:cubicBezTo>
                    <a:cubicBezTo>
                      <a:pt x="492" y="24"/>
                      <a:pt x="492" y="24"/>
                      <a:pt x="492" y="24"/>
                    </a:cubicBezTo>
                    <a:cubicBezTo>
                      <a:pt x="491" y="24"/>
                      <a:pt x="490" y="24"/>
                      <a:pt x="490" y="24"/>
                    </a:cubicBezTo>
                    <a:cubicBezTo>
                      <a:pt x="490" y="24"/>
                      <a:pt x="489" y="24"/>
                      <a:pt x="489" y="24"/>
                    </a:cubicBezTo>
                    <a:cubicBezTo>
                      <a:pt x="489" y="23"/>
                      <a:pt x="488" y="23"/>
                      <a:pt x="488" y="22"/>
                    </a:cubicBezTo>
                    <a:cubicBezTo>
                      <a:pt x="484" y="36"/>
                      <a:pt x="471" y="47"/>
                      <a:pt x="461" y="41"/>
                    </a:cubicBezTo>
                    <a:cubicBezTo>
                      <a:pt x="463" y="54"/>
                      <a:pt x="454" y="64"/>
                      <a:pt x="439" y="66"/>
                    </a:cubicBezTo>
                    <a:cubicBezTo>
                      <a:pt x="446" y="83"/>
                      <a:pt x="435" y="96"/>
                      <a:pt x="424" y="101"/>
                    </a:cubicBezTo>
                    <a:cubicBezTo>
                      <a:pt x="427" y="114"/>
                      <a:pt x="416" y="131"/>
                      <a:pt x="409" y="137"/>
                    </a:cubicBezTo>
                    <a:cubicBezTo>
                      <a:pt x="414" y="159"/>
                      <a:pt x="407" y="171"/>
                      <a:pt x="399" y="176"/>
                    </a:cubicBezTo>
                    <a:cubicBezTo>
                      <a:pt x="409" y="184"/>
                      <a:pt x="399" y="218"/>
                      <a:pt x="390" y="220"/>
                    </a:cubicBezTo>
                    <a:cubicBezTo>
                      <a:pt x="396" y="235"/>
                      <a:pt x="388" y="251"/>
                      <a:pt x="381" y="257"/>
                    </a:cubicBezTo>
                    <a:cubicBezTo>
                      <a:pt x="390" y="268"/>
                      <a:pt x="384" y="298"/>
                      <a:pt x="375" y="300"/>
                    </a:cubicBezTo>
                    <a:cubicBezTo>
                      <a:pt x="382" y="311"/>
                      <a:pt x="381" y="334"/>
                      <a:pt x="369" y="343"/>
                    </a:cubicBezTo>
                    <a:cubicBezTo>
                      <a:pt x="381" y="362"/>
                      <a:pt x="377" y="383"/>
                      <a:pt x="366" y="392"/>
                    </a:cubicBezTo>
                    <a:cubicBezTo>
                      <a:pt x="375" y="407"/>
                      <a:pt x="375" y="428"/>
                      <a:pt x="366" y="437"/>
                    </a:cubicBezTo>
                    <a:cubicBezTo>
                      <a:pt x="375" y="450"/>
                      <a:pt x="367" y="471"/>
                      <a:pt x="360" y="480"/>
                    </a:cubicBezTo>
                    <a:cubicBezTo>
                      <a:pt x="365" y="484"/>
                      <a:pt x="367" y="510"/>
                      <a:pt x="358" y="516"/>
                    </a:cubicBezTo>
                    <a:cubicBezTo>
                      <a:pt x="369" y="527"/>
                      <a:pt x="362" y="546"/>
                      <a:pt x="356" y="550"/>
                    </a:cubicBezTo>
                    <a:cubicBezTo>
                      <a:pt x="364" y="561"/>
                      <a:pt x="361" y="586"/>
                      <a:pt x="350" y="598"/>
                    </a:cubicBezTo>
                    <a:cubicBezTo>
                      <a:pt x="353" y="613"/>
                      <a:pt x="354" y="646"/>
                      <a:pt x="319" y="640"/>
                    </a:cubicBezTo>
                    <a:cubicBezTo>
                      <a:pt x="316" y="640"/>
                      <a:pt x="314" y="640"/>
                      <a:pt x="312" y="639"/>
                    </a:cubicBezTo>
                    <a:cubicBezTo>
                      <a:pt x="312" y="639"/>
                      <a:pt x="312" y="639"/>
                      <a:pt x="311" y="638"/>
                    </a:cubicBezTo>
                    <a:cubicBezTo>
                      <a:pt x="310" y="638"/>
                      <a:pt x="308" y="637"/>
                      <a:pt x="307" y="637"/>
                    </a:cubicBezTo>
                    <a:cubicBezTo>
                      <a:pt x="307" y="637"/>
                      <a:pt x="306" y="636"/>
                      <a:pt x="306" y="636"/>
                    </a:cubicBezTo>
                    <a:cubicBezTo>
                      <a:pt x="305" y="635"/>
                      <a:pt x="304" y="635"/>
                      <a:pt x="302" y="634"/>
                    </a:cubicBezTo>
                    <a:cubicBezTo>
                      <a:pt x="302" y="634"/>
                      <a:pt x="302" y="634"/>
                      <a:pt x="302" y="634"/>
                    </a:cubicBezTo>
                    <a:cubicBezTo>
                      <a:pt x="301" y="632"/>
                      <a:pt x="300" y="631"/>
                      <a:pt x="299" y="630"/>
                    </a:cubicBezTo>
                    <a:cubicBezTo>
                      <a:pt x="299" y="631"/>
                      <a:pt x="299" y="631"/>
                      <a:pt x="299" y="631"/>
                    </a:cubicBezTo>
                    <a:cubicBezTo>
                      <a:pt x="296" y="641"/>
                      <a:pt x="300" y="658"/>
                      <a:pt x="307" y="672"/>
                    </a:cubicBezTo>
                    <a:cubicBezTo>
                      <a:pt x="299" y="678"/>
                      <a:pt x="284" y="718"/>
                      <a:pt x="297" y="732"/>
                    </a:cubicBezTo>
                    <a:cubicBezTo>
                      <a:pt x="287" y="737"/>
                      <a:pt x="282" y="774"/>
                      <a:pt x="285" y="789"/>
                    </a:cubicBezTo>
                    <a:cubicBezTo>
                      <a:pt x="278" y="793"/>
                      <a:pt x="267" y="814"/>
                      <a:pt x="266" y="841"/>
                    </a:cubicBezTo>
                    <a:cubicBezTo>
                      <a:pt x="257" y="860"/>
                      <a:pt x="249" y="900"/>
                      <a:pt x="252" y="907"/>
                    </a:cubicBezTo>
                    <a:cubicBezTo>
                      <a:pt x="244" y="916"/>
                      <a:pt x="234" y="946"/>
                      <a:pt x="240" y="961"/>
                    </a:cubicBezTo>
                    <a:cubicBezTo>
                      <a:pt x="230" y="967"/>
                      <a:pt x="226" y="1007"/>
                      <a:pt x="230" y="1025"/>
                    </a:cubicBezTo>
                    <a:cubicBezTo>
                      <a:pt x="217" y="1033"/>
                      <a:pt x="214" y="1067"/>
                      <a:pt x="217" y="1088"/>
                    </a:cubicBezTo>
                    <a:cubicBezTo>
                      <a:pt x="205" y="1102"/>
                      <a:pt x="210" y="1146"/>
                      <a:pt x="212" y="1165"/>
                    </a:cubicBezTo>
                    <a:cubicBezTo>
                      <a:pt x="205" y="1172"/>
                      <a:pt x="190" y="1206"/>
                      <a:pt x="195" y="1226"/>
                    </a:cubicBezTo>
                    <a:cubicBezTo>
                      <a:pt x="188" y="1237"/>
                      <a:pt x="187" y="1270"/>
                      <a:pt x="192" y="1284"/>
                    </a:cubicBezTo>
                    <a:cubicBezTo>
                      <a:pt x="187" y="1293"/>
                      <a:pt x="183" y="1337"/>
                      <a:pt x="188" y="1345"/>
                    </a:cubicBezTo>
                    <a:cubicBezTo>
                      <a:pt x="179" y="1357"/>
                      <a:pt x="196" y="1395"/>
                      <a:pt x="200" y="1409"/>
                    </a:cubicBezTo>
                    <a:cubicBezTo>
                      <a:pt x="192" y="1416"/>
                      <a:pt x="169" y="1466"/>
                      <a:pt x="177" y="1478"/>
                    </a:cubicBezTo>
                    <a:cubicBezTo>
                      <a:pt x="174" y="1491"/>
                      <a:pt x="166" y="1540"/>
                      <a:pt x="176" y="1545"/>
                    </a:cubicBezTo>
                    <a:cubicBezTo>
                      <a:pt x="171" y="1555"/>
                      <a:pt x="172" y="1603"/>
                      <a:pt x="177" y="1613"/>
                    </a:cubicBezTo>
                    <a:cubicBezTo>
                      <a:pt x="172" y="1620"/>
                      <a:pt x="185" y="1682"/>
                      <a:pt x="197" y="1687"/>
                    </a:cubicBezTo>
                    <a:cubicBezTo>
                      <a:pt x="182" y="1698"/>
                      <a:pt x="177" y="1727"/>
                      <a:pt x="177" y="1742"/>
                    </a:cubicBezTo>
                    <a:cubicBezTo>
                      <a:pt x="175" y="1732"/>
                      <a:pt x="160" y="1717"/>
                      <a:pt x="150" y="1714"/>
                    </a:cubicBezTo>
                    <a:cubicBezTo>
                      <a:pt x="157" y="1697"/>
                      <a:pt x="151" y="1657"/>
                      <a:pt x="151" y="1657"/>
                    </a:cubicBezTo>
                    <a:cubicBezTo>
                      <a:pt x="153" y="1647"/>
                      <a:pt x="163" y="1620"/>
                      <a:pt x="156" y="1605"/>
                    </a:cubicBezTo>
                    <a:cubicBezTo>
                      <a:pt x="161" y="1595"/>
                      <a:pt x="158" y="1559"/>
                      <a:pt x="153" y="1541"/>
                    </a:cubicBezTo>
                    <a:cubicBezTo>
                      <a:pt x="161" y="1529"/>
                      <a:pt x="160" y="1495"/>
                      <a:pt x="152" y="1478"/>
                    </a:cubicBezTo>
                    <a:cubicBezTo>
                      <a:pt x="160" y="1470"/>
                      <a:pt x="163" y="1429"/>
                      <a:pt x="156" y="1419"/>
                    </a:cubicBezTo>
                    <a:cubicBezTo>
                      <a:pt x="163" y="1406"/>
                      <a:pt x="162" y="1361"/>
                      <a:pt x="152" y="1346"/>
                    </a:cubicBezTo>
                    <a:cubicBezTo>
                      <a:pt x="160" y="1341"/>
                      <a:pt x="178" y="1277"/>
                      <a:pt x="166" y="1267"/>
                    </a:cubicBezTo>
                    <a:cubicBezTo>
                      <a:pt x="173" y="1257"/>
                      <a:pt x="180" y="1225"/>
                      <a:pt x="169" y="1205"/>
                    </a:cubicBezTo>
                    <a:cubicBezTo>
                      <a:pt x="181" y="1200"/>
                      <a:pt x="180" y="1165"/>
                      <a:pt x="175" y="1147"/>
                    </a:cubicBezTo>
                    <a:cubicBezTo>
                      <a:pt x="187" y="1140"/>
                      <a:pt x="189" y="1086"/>
                      <a:pt x="181" y="1081"/>
                    </a:cubicBezTo>
                    <a:cubicBezTo>
                      <a:pt x="186" y="1071"/>
                      <a:pt x="196" y="1047"/>
                      <a:pt x="186" y="1022"/>
                    </a:cubicBezTo>
                    <a:cubicBezTo>
                      <a:pt x="196" y="1015"/>
                      <a:pt x="200" y="963"/>
                      <a:pt x="195" y="951"/>
                    </a:cubicBezTo>
                    <a:cubicBezTo>
                      <a:pt x="202" y="941"/>
                      <a:pt x="210" y="912"/>
                      <a:pt x="202" y="895"/>
                    </a:cubicBezTo>
                    <a:cubicBezTo>
                      <a:pt x="210" y="885"/>
                      <a:pt x="214" y="852"/>
                      <a:pt x="206" y="834"/>
                    </a:cubicBezTo>
                    <a:cubicBezTo>
                      <a:pt x="217" y="813"/>
                      <a:pt x="210" y="782"/>
                      <a:pt x="207" y="769"/>
                    </a:cubicBezTo>
                    <a:cubicBezTo>
                      <a:pt x="212" y="762"/>
                      <a:pt x="210" y="718"/>
                      <a:pt x="200" y="701"/>
                    </a:cubicBezTo>
                    <a:cubicBezTo>
                      <a:pt x="205" y="691"/>
                      <a:pt x="205" y="658"/>
                      <a:pt x="195" y="636"/>
                    </a:cubicBezTo>
                    <a:cubicBezTo>
                      <a:pt x="187" y="642"/>
                      <a:pt x="174" y="653"/>
                      <a:pt x="163" y="645"/>
                    </a:cubicBezTo>
                    <a:cubicBezTo>
                      <a:pt x="150" y="640"/>
                      <a:pt x="144" y="627"/>
                      <a:pt x="152" y="612"/>
                    </a:cubicBezTo>
                    <a:cubicBezTo>
                      <a:pt x="137" y="604"/>
                      <a:pt x="135" y="588"/>
                      <a:pt x="142" y="575"/>
                    </a:cubicBezTo>
                    <a:cubicBezTo>
                      <a:pt x="130" y="573"/>
                      <a:pt x="127" y="555"/>
                      <a:pt x="135" y="540"/>
                    </a:cubicBezTo>
                    <a:cubicBezTo>
                      <a:pt x="125" y="538"/>
                      <a:pt x="120" y="525"/>
                      <a:pt x="125" y="503"/>
                    </a:cubicBezTo>
                    <a:cubicBezTo>
                      <a:pt x="112" y="500"/>
                      <a:pt x="112" y="480"/>
                      <a:pt x="117" y="463"/>
                    </a:cubicBezTo>
                    <a:cubicBezTo>
                      <a:pt x="104" y="458"/>
                      <a:pt x="102" y="436"/>
                      <a:pt x="107" y="420"/>
                    </a:cubicBezTo>
                    <a:cubicBezTo>
                      <a:pt x="97" y="413"/>
                      <a:pt x="90" y="400"/>
                      <a:pt x="102" y="380"/>
                    </a:cubicBezTo>
                    <a:cubicBezTo>
                      <a:pt x="95" y="378"/>
                      <a:pt x="87" y="362"/>
                      <a:pt x="97" y="345"/>
                    </a:cubicBezTo>
                    <a:cubicBezTo>
                      <a:pt x="97" y="345"/>
                      <a:pt x="86" y="329"/>
                      <a:pt x="98" y="309"/>
                    </a:cubicBezTo>
                    <a:cubicBezTo>
                      <a:pt x="94" y="292"/>
                      <a:pt x="90" y="281"/>
                      <a:pt x="105" y="264"/>
                    </a:cubicBezTo>
                    <a:cubicBezTo>
                      <a:pt x="95" y="259"/>
                      <a:pt x="96" y="240"/>
                      <a:pt x="105" y="228"/>
                    </a:cubicBezTo>
                    <a:cubicBezTo>
                      <a:pt x="101" y="224"/>
                      <a:pt x="95" y="205"/>
                      <a:pt x="107" y="199"/>
                    </a:cubicBezTo>
                    <a:cubicBezTo>
                      <a:pt x="101" y="191"/>
                      <a:pt x="97" y="166"/>
                      <a:pt x="109" y="162"/>
                    </a:cubicBezTo>
                    <a:cubicBezTo>
                      <a:pt x="99" y="157"/>
                      <a:pt x="102" y="136"/>
                      <a:pt x="108" y="134"/>
                    </a:cubicBezTo>
                    <a:cubicBezTo>
                      <a:pt x="101" y="130"/>
                      <a:pt x="104" y="113"/>
                      <a:pt x="108" y="108"/>
                    </a:cubicBezTo>
                    <a:cubicBezTo>
                      <a:pt x="101" y="103"/>
                      <a:pt x="96" y="92"/>
                      <a:pt x="98" y="87"/>
                    </a:cubicBezTo>
                    <a:cubicBezTo>
                      <a:pt x="93" y="88"/>
                      <a:pt x="74" y="76"/>
                      <a:pt x="77" y="68"/>
                    </a:cubicBezTo>
                    <a:cubicBezTo>
                      <a:pt x="70" y="71"/>
                      <a:pt x="55" y="69"/>
                      <a:pt x="56" y="63"/>
                    </a:cubicBezTo>
                    <a:cubicBezTo>
                      <a:pt x="44" y="68"/>
                      <a:pt x="31" y="61"/>
                      <a:pt x="29" y="49"/>
                    </a:cubicBezTo>
                    <a:cubicBezTo>
                      <a:pt x="19" y="56"/>
                      <a:pt x="9" y="59"/>
                      <a:pt x="1" y="44"/>
                    </a:cubicBezTo>
                    <a:cubicBezTo>
                      <a:pt x="0" y="40"/>
                      <a:pt x="0" y="40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4" name="Freeform 157">
                <a:extLst>
                  <a:ext uri="{FF2B5EF4-FFF2-40B4-BE49-F238E27FC236}">
                    <a16:creationId xmlns:a16="http://schemas.microsoft.com/office/drawing/2014/main" id="{B2095DAC-2933-4061-8137-EB8374A45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" y="966"/>
                <a:ext cx="918" cy="2959"/>
              </a:xfrm>
              <a:custGeom>
                <a:avLst/>
                <a:gdLst>
                  <a:gd name="T0" fmla="*/ 0 w 551"/>
                  <a:gd name="T1" fmla="*/ 247 h 1784"/>
                  <a:gd name="T2" fmla="*/ 50 w 551"/>
                  <a:gd name="T3" fmla="*/ 247 h 1784"/>
                  <a:gd name="T4" fmla="*/ 283 w 551"/>
                  <a:gd name="T5" fmla="*/ 872 h 1784"/>
                  <a:gd name="T6" fmla="*/ 355 w 551"/>
                  <a:gd name="T7" fmla="*/ 2077 h 1784"/>
                  <a:gd name="T8" fmla="*/ 491 w 551"/>
                  <a:gd name="T9" fmla="*/ 2752 h 1784"/>
                  <a:gd name="T10" fmla="*/ 578 w 551"/>
                  <a:gd name="T11" fmla="*/ 3345 h 1784"/>
                  <a:gd name="T12" fmla="*/ 546 w 551"/>
                  <a:gd name="T13" fmla="*/ 4006 h 1784"/>
                  <a:gd name="T14" fmla="*/ 466 w 551"/>
                  <a:gd name="T15" fmla="*/ 4974 h 1784"/>
                  <a:gd name="T16" fmla="*/ 380 w 551"/>
                  <a:gd name="T17" fmla="*/ 7386 h 1784"/>
                  <a:gd name="T18" fmla="*/ 855 w 551"/>
                  <a:gd name="T19" fmla="*/ 8127 h 1784"/>
                  <a:gd name="T20" fmla="*/ 1143 w 551"/>
                  <a:gd name="T21" fmla="*/ 7184 h 1784"/>
                  <a:gd name="T22" fmla="*/ 1230 w 551"/>
                  <a:gd name="T23" fmla="*/ 5258 h 1784"/>
                  <a:gd name="T24" fmla="*/ 1696 w 551"/>
                  <a:gd name="T25" fmla="*/ 3359 h 1784"/>
                  <a:gd name="T26" fmla="*/ 2306 w 551"/>
                  <a:gd name="T27" fmla="*/ 159 h 1784"/>
                  <a:gd name="T28" fmla="*/ 2547 w 551"/>
                  <a:gd name="T29" fmla="*/ 0 h 178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51" h="1784">
                    <a:moveTo>
                      <a:pt x="0" y="54"/>
                    </a:moveTo>
                    <a:cubicBezTo>
                      <a:pt x="3" y="54"/>
                      <a:pt x="7" y="54"/>
                      <a:pt x="11" y="54"/>
                    </a:cubicBezTo>
                    <a:cubicBezTo>
                      <a:pt x="41" y="54"/>
                      <a:pt x="77" y="75"/>
                      <a:pt x="61" y="191"/>
                    </a:cubicBezTo>
                    <a:cubicBezTo>
                      <a:pt x="44" y="307"/>
                      <a:pt x="63" y="374"/>
                      <a:pt x="77" y="455"/>
                    </a:cubicBezTo>
                    <a:cubicBezTo>
                      <a:pt x="83" y="495"/>
                      <a:pt x="95" y="551"/>
                      <a:pt x="106" y="603"/>
                    </a:cubicBezTo>
                    <a:cubicBezTo>
                      <a:pt x="116" y="656"/>
                      <a:pt x="125" y="705"/>
                      <a:pt x="125" y="733"/>
                    </a:cubicBezTo>
                    <a:cubicBezTo>
                      <a:pt x="125" y="790"/>
                      <a:pt x="120" y="852"/>
                      <a:pt x="118" y="878"/>
                    </a:cubicBezTo>
                    <a:cubicBezTo>
                      <a:pt x="110" y="936"/>
                      <a:pt x="108" y="1030"/>
                      <a:pt x="101" y="1090"/>
                    </a:cubicBezTo>
                    <a:cubicBezTo>
                      <a:pt x="93" y="1150"/>
                      <a:pt x="75" y="1507"/>
                      <a:pt x="82" y="1619"/>
                    </a:cubicBezTo>
                    <a:cubicBezTo>
                      <a:pt x="90" y="1732"/>
                      <a:pt x="142" y="1784"/>
                      <a:pt x="185" y="1781"/>
                    </a:cubicBezTo>
                    <a:cubicBezTo>
                      <a:pt x="245" y="1776"/>
                      <a:pt x="253" y="1651"/>
                      <a:pt x="247" y="1574"/>
                    </a:cubicBezTo>
                    <a:cubicBezTo>
                      <a:pt x="242" y="1497"/>
                      <a:pt x="259" y="1268"/>
                      <a:pt x="266" y="1152"/>
                    </a:cubicBezTo>
                    <a:cubicBezTo>
                      <a:pt x="272" y="1067"/>
                      <a:pt x="328" y="878"/>
                      <a:pt x="367" y="736"/>
                    </a:cubicBezTo>
                    <a:cubicBezTo>
                      <a:pt x="416" y="560"/>
                      <a:pt x="408" y="116"/>
                      <a:pt x="499" y="35"/>
                    </a:cubicBezTo>
                    <a:cubicBezTo>
                      <a:pt x="518" y="18"/>
                      <a:pt x="541" y="5"/>
                      <a:pt x="55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5" name="Freeform 158">
                <a:extLst>
                  <a:ext uri="{FF2B5EF4-FFF2-40B4-BE49-F238E27FC236}">
                    <a16:creationId xmlns:a16="http://schemas.microsoft.com/office/drawing/2014/main" id="{05E2A5EB-3601-4BA0-9CC4-0D35DBB86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2051"/>
                <a:ext cx="210" cy="1124"/>
              </a:xfrm>
              <a:custGeom>
                <a:avLst/>
                <a:gdLst>
                  <a:gd name="T0" fmla="*/ 583 w 126"/>
                  <a:gd name="T1" fmla="*/ 0 h 678"/>
                  <a:gd name="T2" fmla="*/ 583 w 126"/>
                  <a:gd name="T3" fmla="*/ 5 h 678"/>
                  <a:gd name="T4" fmla="*/ 487 w 126"/>
                  <a:gd name="T5" fmla="*/ 85 h 678"/>
                  <a:gd name="T6" fmla="*/ 397 w 126"/>
                  <a:gd name="T7" fmla="*/ 318 h 678"/>
                  <a:gd name="T8" fmla="*/ 313 w 126"/>
                  <a:gd name="T9" fmla="*/ 630 h 678"/>
                  <a:gd name="T10" fmla="*/ 217 w 126"/>
                  <a:gd name="T11" fmla="*/ 912 h 678"/>
                  <a:gd name="T12" fmla="*/ 130 w 126"/>
                  <a:gd name="T13" fmla="*/ 1185 h 678"/>
                  <a:gd name="T14" fmla="*/ 62 w 126"/>
                  <a:gd name="T15" fmla="*/ 1499 h 678"/>
                  <a:gd name="T16" fmla="*/ 28 w 126"/>
                  <a:gd name="T17" fmla="*/ 1850 h 678"/>
                  <a:gd name="T18" fmla="*/ 42 w 126"/>
                  <a:gd name="T19" fmla="*/ 1968 h 678"/>
                  <a:gd name="T20" fmla="*/ 33 w 126"/>
                  <a:gd name="T21" fmla="*/ 2210 h 678"/>
                  <a:gd name="T22" fmla="*/ 20 w 126"/>
                  <a:gd name="T23" fmla="*/ 2502 h 678"/>
                  <a:gd name="T24" fmla="*/ 0 w 126"/>
                  <a:gd name="T25" fmla="*/ 2807 h 678"/>
                  <a:gd name="T26" fmla="*/ 88 w 126"/>
                  <a:gd name="T27" fmla="*/ 2991 h 678"/>
                  <a:gd name="T28" fmla="*/ 250 w 126"/>
                  <a:gd name="T29" fmla="*/ 3070 h 678"/>
                  <a:gd name="T30" fmla="*/ 453 w 126"/>
                  <a:gd name="T31" fmla="*/ 3089 h 678"/>
                  <a:gd name="T32" fmla="*/ 583 w 126"/>
                  <a:gd name="T33" fmla="*/ 3062 h 678"/>
                  <a:gd name="T34" fmla="*/ 583 w 126"/>
                  <a:gd name="T35" fmla="*/ 3062 h 67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26" h="678">
                    <a:moveTo>
                      <a:pt x="126" y="0"/>
                    </a:moveTo>
                    <a:cubicBezTo>
                      <a:pt x="126" y="1"/>
                      <a:pt x="126" y="1"/>
                      <a:pt x="126" y="1"/>
                    </a:cubicBezTo>
                    <a:cubicBezTo>
                      <a:pt x="118" y="11"/>
                      <a:pt x="109" y="19"/>
                      <a:pt x="105" y="19"/>
                    </a:cubicBezTo>
                    <a:cubicBezTo>
                      <a:pt x="107" y="34"/>
                      <a:pt x="94" y="64"/>
                      <a:pt x="86" y="70"/>
                    </a:cubicBezTo>
                    <a:cubicBezTo>
                      <a:pt x="90" y="83"/>
                      <a:pt x="79" y="130"/>
                      <a:pt x="68" y="138"/>
                    </a:cubicBezTo>
                    <a:cubicBezTo>
                      <a:pt x="71" y="156"/>
                      <a:pt x="58" y="194"/>
                      <a:pt x="47" y="200"/>
                    </a:cubicBezTo>
                    <a:cubicBezTo>
                      <a:pt x="53" y="216"/>
                      <a:pt x="38" y="248"/>
                      <a:pt x="28" y="260"/>
                    </a:cubicBezTo>
                    <a:cubicBezTo>
                      <a:pt x="34" y="280"/>
                      <a:pt x="24" y="322"/>
                      <a:pt x="13" y="329"/>
                    </a:cubicBezTo>
                    <a:cubicBezTo>
                      <a:pt x="23" y="352"/>
                      <a:pt x="11" y="397"/>
                      <a:pt x="6" y="406"/>
                    </a:cubicBezTo>
                    <a:cubicBezTo>
                      <a:pt x="9" y="432"/>
                      <a:pt x="9" y="432"/>
                      <a:pt x="9" y="432"/>
                    </a:cubicBezTo>
                    <a:cubicBezTo>
                      <a:pt x="9" y="432"/>
                      <a:pt x="16" y="472"/>
                      <a:pt x="7" y="485"/>
                    </a:cubicBezTo>
                    <a:cubicBezTo>
                      <a:pt x="12" y="502"/>
                      <a:pt x="11" y="539"/>
                      <a:pt x="4" y="549"/>
                    </a:cubicBezTo>
                    <a:cubicBezTo>
                      <a:pt x="13" y="562"/>
                      <a:pt x="11" y="609"/>
                      <a:pt x="0" y="616"/>
                    </a:cubicBezTo>
                    <a:cubicBezTo>
                      <a:pt x="13" y="622"/>
                      <a:pt x="18" y="643"/>
                      <a:pt x="19" y="656"/>
                    </a:cubicBezTo>
                    <a:cubicBezTo>
                      <a:pt x="27" y="654"/>
                      <a:pt x="54" y="671"/>
                      <a:pt x="54" y="674"/>
                    </a:cubicBezTo>
                    <a:cubicBezTo>
                      <a:pt x="73" y="666"/>
                      <a:pt x="92" y="669"/>
                      <a:pt x="98" y="678"/>
                    </a:cubicBezTo>
                    <a:cubicBezTo>
                      <a:pt x="108" y="674"/>
                      <a:pt x="119" y="673"/>
                      <a:pt x="126" y="672"/>
                    </a:cubicBezTo>
                    <a:cubicBezTo>
                      <a:pt x="126" y="672"/>
                      <a:pt x="126" y="672"/>
                      <a:pt x="126" y="67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6" name="Freeform 159">
                <a:extLst>
                  <a:ext uri="{FF2B5EF4-FFF2-40B4-BE49-F238E27FC236}">
                    <a16:creationId xmlns:a16="http://schemas.microsoft.com/office/drawing/2014/main" id="{49EA8958-571B-420A-ACC5-144AB472F3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20" y="1510"/>
                <a:ext cx="111" cy="204"/>
              </a:xfrm>
              <a:custGeom>
                <a:avLst/>
                <a:gdLst>
                  <a:gd name="T0" fmla="*/ 138 w 67"/>
                  <a:gd name="T1" fmla="*/ 13 h 123"/>
                  <a:gd name="T2" fmla="*/ 20 w 67"/>
                  <a:gd name="T3" fmla="*/ 262 h 123"/>
                  <a:gd name="T4" fmla="*/ 60 w 67"/>
                  <a:gd name="T5" fmla="*/ 527 h 123"/>
                  <a:gd name="T6" fmla="*/ 151 w 67"/>
                  <a:gd name="T7" fmla="*/ 539 h 123"/>
                  <a:gd name="T8" fmla="*/ 292 w 67"/>
                  <a:gd name="T9" fmla="*/ 214 h 123"/>
                  <a:gd name="T10" fmla="*/ 229 w 67"/>
                  <a:gd name="T11" fmla="*/ 8 h 123"/>
                  <a:gd name="T12" fmla="*/ 229 w 67"/>
                  <a:gd name="T13" fmla="*/ 8 h 123"/>
                  <a:gd name="T14" fmla="*/ 138 w 67"/>
                  <a:gd name="T15" fmla="*/ 13 h 123"/>
                  <a:gd name="T16" fmla="*/ 76 w 67"/>
                  <a:gd name="T17" fmla="*/ 421 h 123"/>
                  <a:gd name="T18" fmla="*/ 76 w 67"/>
                  <a:gd name="T19" fmla="*/ 270 h 123"/>
                  <a:gd name="T20" fmla="*/ 179 w 67"/>
                  <a:gd name="T21" fmla="*/ 60 h 123"/>
                  <a:gd name="T22" fmla="*/ 205 w 67"/>
                  <a:gd name="T23" fmla="*/ 60 h 123"/>
                  <a:gd name="T24" fmla="*/ 235 w 67"/>
                  <a:gd name="T25" fmla="*/ 192 h 123"/>
                  <a:gd name="T26" fmla="*/ 200 w 67"/>
                  <a:gd name="T27" fmla="*/ 285 h 123"/>
                  <a:gd name="T28" fmla="*/ 181 w 67"/>
                  <a:gd name="T29" fmla="*/ 406 h 123"/>
                  <a:gd name="T30" fmla="*/ 151 w 67"/>
                  <a:gd name="T31" fmla="*/ 451 h 123"/>
                  <a:gd name="T32" fmla="*/ 76 w 67"/>
                  <a:gd name="T33" fmla="*/ 421 h 1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123">
                    <a:moveTo>
                      <a:pt x="30" y="3"/>
                    </a:moveTo>
                    <a:cubicBezTo>
                      <a:pt x="19" y="10"/>
                      <a:pt x="10" y="27"/>
                      <a:pt x="4" y="57"/>
                    </a:cubicBezTo>
                    <a:cubicBezTo>
                      <a:pt x="0" y="79"/>
                      <a:pt x="0" y="106"/>
                      <a:pt x="13" y="116"/>
                    </a:cubicBezTo>
                    <a:cubicBezTo>
                      <a:pt x="16" y="119"/>
                      <a:pt x="23" y="123"/>
                      <a:pt x="33" y="118"/>
                    </a:cubicBezTo>
                    <a:cubicBezTo>
                      <a:pt x="56" y="107"/>
                      <a:pt x="62" y="77"/>
                      <a:pt x="64" y="47"/>
                    </a:cubicBezTo>
                    <a:cubicBezTo>
                      <a:pt x="67" y="15"/>
                      <a:pt x="62" y="7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3" y="0"/>
                      <a:pt x="36" y="0"/>
                      <a:pt x="30" y="3"/>
                    </a:cubicBezTo>
                    <a:close/>
                    <a:moveTo>
                      <a:pt x="17" y="92"/>
                    </a:moveTo>
                    <a:cubicBezTo>
                      <a:pt x="16" y="85"/>
                      <a:pt x="14" y="73"/>
                      <a:pt x="17" y="59"/>
                    </a:cubicBezTo>
                    <a:cubicBezTo>
                      <a:pt x="23" y="27"/>
                      <a:pt x="34" y="16"/>
                      <a:pt x="39" y="13"/>
                    </a:cubicBezTo>
                    <a:cubicBezTo>
                      <a:pt x="41" y="12"/>
                      <a:pt x="43" y="12"/>
                      <a:pt x="45" y="13"/>
                    </a:cubicBezTo>
                    <a:cubicBezTo>
                      <a:pt x="49" y="15"/>
                      <a:pt x="54" y="16"/>
                      <a:pt x="52" y="42"/>
                    </a:cubicBezTo>
                    <a:cubicBezTo>
                      <a:pt x="51" y="48"/>
                      <a:pt x="46" y="53"/>
                      <a:pt x="44" y="63"/>
                    </a:cubicBezTo>
                    <a:cubicBezTo>
                      <a:pt x="42" y="74"/>
                      <a:pt x="43" y="82"/>
                      <a:pt x="40" y="89"/>
                    </a:cubicBezTo>
                    <a:cubicBezTo>
                      <a:pt x="38" y="93"/>
                      <a:pt x="36" y="97"/>
                      <a:pt x="33" y="99"/>
                    </a:cubicBezTo>
                    <a:cubicBezTo>
                      <a:pt x="27" y="105"/>
                      <a:pt x="18" y="99"/>
                      <a:pt x="17" y="9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7" name="Freeform 160">
                <a:extLst>
                  <a:ext uri="{FF2B5EF4-FFF2-40B4-BE49-F238E27FC236}">
                    <a16:creationId xmlns:a16="http://schemas.microsoft.com/office/drawing/2014/main" id="{B8D78AF7-A72E-4647-BA90-16F0F43104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5" y="3125"/>
                <a:ext cx="115" cy="140"/>
              </a:xfrm>
              <a:custGeom>
                <a:avLst/>
                <a:gdLst>
                  <a:gd name="T0" fmla="*/ 130 w 69"/>
                  <a:gd name="T1" fmla="*/ 0 h 84"/>
                  <a:gd name="T2" fmla="*/ 28 w 69"/>
                  <a:gd name="T3" fmla="*/ 88 h 84"/>
                  <a:gd name="T4" fmla="*/ 55 w 69"/>
                  <a:gd name="T5" fmla="*/ 325 h 84"/>
                  <a:gd name="T6" fmla="*/ 188 w 69"/>
                  <a:gd name="T7" fmla="*/ 380 h 84"/>
                  <a:gd name="T8" fmla="*/ 312 w 69"/>
                  <a:gd name="T9" fmla="*/ 250 h 84"/>
                  <a:gd name="T10" fmla="*/ 258 w 69"/>
                  <a:gd name="T11" fmla="*/ 62 h 84"/>
                  <a:gd name="T12" fmla="*/ 133 w 69"/>
                  <a:gd name="T13" fmla="*/ 0 h 84"/>
                  <a:gd name="T14" fmla="*/ 130 w 69"/>
                  <a:gd name="T15" fmla="*/ 0 h 84"/>
                  <a:gd name="T16" fmla="*/ 97 w 69"/>
                  <a:gd name="T17" fmla="*/ 287 h 84"/>
                  <a:gd name="T18" fmla="*/ 88 w 69"/>
                  <a:gd name="T19" fmla="*/ 187 h 84"/>
                  <a:gd name="T20" fmla="*/ 78 w 69"/>
                  <a:gd name="T21" fmla="*/ 117 h 84"/>
                  <a:gd name="T22" fmla="*/ 133 w 69"/>
                  <a:gd name="T23" fmla="*/ 63 h 84"/>
                  <a:gd name="T24" fmla="*/ 213 w 69"/>
                  <a:gd name="T25" fmla="*/ 92 h 84"/>
                  <a:gd name="T26" fmla="*/ 250 w 69"/>
                  <a:gd name="T27" fmla="*/ 213 h 84"/>
                  <a:gd name="T28" fmla="*/ 250 w 69"/>
                  <a:gd name="T29" fmla="*/ 242 h 84"/>
                  <a:gd name="T30" fmla="*/ 180 w 69"/>
                  <a:gd name="T31" fmla="*/ 325 h 84"/>
                  <a:gd name="T32" fmla="*/ 97 w 69"/>
                  <a:gd name="T33" fmla="*/ 287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9" h="84">
                    <a:moveTo>
                      <a:pt x="28" y="0"/>
                    </a:moveTo>
                    <a:cubicBezTo>
                      <a:pt x="19" y="1"/>
                      <a:pt x="10" y="8"/>
                      <a:pt x="6" y="19"/>
                    </a:cubicBezTo>
                    <a:cubicBezTo>
                      <a:pt x="0" y="33"/>
                      <a:pt x="0" y="55"/>
                      <a:pt x="12" y="70"/>
                    </a:cubicBezTo>
                    <a:cubicBezTo>
                      <a:pt x="20" y="80"/>
                      <a:pt x="30" y="84"/>
                      <a:pt x="41" y="82"/>
                    </a:cubicBezTo>
                    <a:cubicBezTo>
                      <a:pt x="54" y="79"/>
                      <a:pt x="64" y="68"/>
                      <a:pt x="67" y="54"/>
                    </a:cubicBezTo>
                    <a:cubicBezTo>
                      <a:pt x="69" y="40"/>
                      <a:pt x="65" y="24"/>
                      <a:pt x="56" y="13"/>
                    </a:cubicBezTo>
                    <a:cubicBezTo>
                      <a:pt x="49" y="5"/>
                      <a:pt x="40" y="0"/>
                      <a:pt x="29" y="0"/>
                    </a:cubicBezTo>
                    <a:cubicBezTo>
                      <a:pt x="29" y="0"/>
                      <a:pt x="29" y="0"/>
                      <a:pt x="28" y="0"/>
                    </a:cubicBezTo>
                    <a:close/>
                    <a:moveTo>
                      <a:pt x="21" y="62"/>
                    </a:moveTo>
                    <a:cubicBezTo>
                      <a:pt x="16" y="56"/>
                      <a:pt x="19" y="47"/>
                      <a:pt x="19" y="40"/>
                    </a:cubicBezTo>
                    <a:cubicBezTo>
                      <a:pt x="19" y="34"/>
                      <a:pt x="15" y="29"/>
                      <a:pt x="17" y="25"/>
                    </a:cubicBezTo>
                    <a:cubicBezTo>
                      <a:pt x="19" y="21"/>
                      <a:pt x="22" y="15"/>
                      <a:pt x="29" y="14"/>
                    </a:cubicBezTo>
                    <a:cubicBezTo>
                      <a:pt x="35" y="13"/>
                      <a:pt x="42" y="15"/>
                      <a:pt x="46" y="20"/>
                    </a:cubicBezTo>
                    <a:cubicBezTo>
                      <a:pt x="51" y="26"/>
                      <a:pt x="54" y="38"/>
                      <a:pt x="54" y="46"/>
                    </a:cubicBezTo>
                    <a:cubicBezTo>
                      <a:pt x="54" y="48"/>
                      <a:pt x="54" y="50"/>
                      <a:pt x="54" y="52"/>
                    </a:cubicBezTo>
                    <a:cubicBezTo>
                      <a:pt x="52" y="59"/>
                      <a:pt x="45" y="68"/>
                      <a:pt x="39" y="70"/>
                    </a:cubicBezTo>
                    <a:cubicBezTo>
                      <a:pt x="34" y="71"/>
                      <a:pt x="25" y="67"/>
                      <a:pt x="21" y="6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8" name="Freeform 161">
                <a:extLst>
                  <a:ext uri="{FF2B5EF4-FFF2-40B4-BE49-F238E27FC236}">
                    <a16:creationId xmlns:a16="http://schemas.microsoft.com/office/drawing/2014/main" id="{28EAC23D-6818-4F1A-8BAF-898699482F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7" y="3862"/>
                <a:ext cx="186" cy="126"/>
              </a:xfrm>
              <a:custGeom>
                <a:avLst/>
                <a:gdLst>
                  <a:gd name="T0" fmla="*/ 78 w 112"/>
                  <a:gd name="T1" fmla="*/ 13 h 76"/>
                  <a:gd name="T2" fmla="*/ 75 w 112"/>
                  <a:gd name="T3" fmla="*/ 13 h 76"/>
                  <a:gd name="T4" fmla="*/ 5 w 112"/>
                  <a:gd name="T5" fmla="*/ 124 h 76"/>
                  <a:gd name="T6" fmla="*/ 154 w 112"/>
                  <a:gd name="T7" fmla="*/ 277 h 76"/>
                  <a:gd name="T8" fmla="*/ 201 w 112"/>
                  <a:gd name="T9" fmla="*/ 292 h 76"/>
                  <a:gd name="T10" fmla="*/ 450 w 112"/>
                  <a:gd name="T11" fmla="*/ 310 h 76"/>
                  <a:gd name="T12" fmla="*/ 500 w 112"/>
                  <a:gd name="T13" fmla="*/ 242 h 76"/>
                  <a:gd name="T14" fmla="*/ 467 w 112"/>
                  <a:gd name="T15" fmla="*/ 96 h 76"/>
                  <a:gd name="T16" fmla="*/ 292 w 112"/>
                  <a:gd name="T17" fmla="*/ 13 h 76"/>
                  <a:gd name="T18" fmla="*/ 208 w 112"/>
                  <a:gd name="T19" fmla="*/ 8 h 76"/>
                  <a:gd name="T20" fmla="*/ 78 w 112"/>
                  <a:gd name="T21" fmla="*/ 13 h 76"/>
                  <a:gd name="T22" fmla="*/ 196 w 112"/>
                  <a:gd name="T23" fmla="*/ 60 h 76"/>
                  <a:gd name="T24" fmla="*/ 292 w 112"/>
                  <a:gd name="T25" fmla="*/ 63 h 76"/>
                  <a:gd name="T26" fmla="*/ 397 w 112"/>
                  <a:gd name="T27" fmla="*/ 146 h 76"/>
                  <a:gd name="T28" fmla="*/ 430 w 112"/>
                  <a:gd name="T29" fmla="*/ 229 h 76"/>
                  <a:gd name="T30" fmla="*/ 417 w 112"/>
                  <a:gd name="T31" fmla="*/ 250 h 76"/>
                  <a:gd name="T32" fmla="*/ 284 w 112"/>
                  <a:gd name="T33" fmla="*/ 222 h 76"/>
                  <a:gd name="T34" fmla="*/ 146 w 112"/>
                  <a:gd name="T35" fmla="*/ 214 h 76"/>
                  <a:gd name="T36" fmla="*/ 75 w 112"/>
                  <a:gd name="T37" fmla="*/ 118 h 76"/>
                  <a:gd name="T38" fmla="*/ 75 w 112"/>
                  <a:gd name="T39" fmla="*/ 118 h 76"/>
                  <a:gd name="T40" fmla="*/ 105 w 112"/>
                  <a:gd name="T41" fmla="*/ 68 h 76"/>
                  <a:gd name="T42" fmla="*/ 196 w 112"/>
                  <a:gd name="T43" fmla="*/ 60 h 7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12" h="76">
                    <a:moveTo>
                      <a:pt x="17" y="3"/>
                    </a:moveTo>
                    <a:cubicBezTo>
                      <a:pt x="17" y="3"/>
                      <a:pt x="16" y="3"/>
                      <a:pt x="16" y="3"/>
                    </a:cubicBezTo>
                    <a:cubicBezTo>
                      <a:pt x="6" y="7"/>
                      <a:pt x="0" y="16"/>
                      <a:pt x="1" y="27"/>
                    </a:cubicBezTo>
                    <a:cubicBezTo>
                      <a:pt x="2" y="39"/>
                      <a:pt x="12" y="55"/>
                      <a:pt x="34" y="61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64" y="69"/>
                      <a:pt x="85" y="76"/>
                      <a:pt x="98" y="68"/>
                    </a:cubicBezTo>
                    <a:cubicBezTo>
                      <a:pt x="104" y="65"/>
                      <a:pt x="107" y="60"/>
                      <a:pt x="109" y="53"/>
                    </a:cubicBezTo>
                    <a:cubicBezTo>
                      <a:pt x="112" y="42"/>
                      <a:pt x="109" y="31"/>
                      <a:pt x="102" y="21"/>
                    </a:cubicBezTo>
                    <a:cubicBezTo>
                      <a:pt x="93" y="10"/>
                      <a:pt x="78" y="3"/>
                      <a:pt x="64" y="3"/>
                    </a:cubicBezTo>
                    <a:cubicBezTo>
                      <a:pt x="45" y="2"/>
                      <a:pt x="45" y="2"/>
                      <a:pt x="45" y="2"/>
                    </a:cubicBezTo>
                    <a:cubicBezTo>
                      <a:pt x="34" y="1"/>
                      <a:pt x="25" y="0"/>
                      <a:pt x="17" y="3"/>
                    </a:cubicBezTo>
                    <a:close/>
                    <a:moveTo>
                      <a:pt x="43" y="13"/>
                    </a:moveTo>
                    <a:cubicBezTo>
                      <a:pt x="64" y="14"/>
                      <a:pt x="64" y="14"/>
                      <a:pt x="64" y="14"/>
                    </a:cubicBezTo>
                    <a:cubicBezTo>
                      <a:pt x="74" y="14"/>
                      <a:pt x="81" y="24"/>
                      <a:pt x="87" y="32"/>
                    </a:cubicBezTo>
                    <a:cubicBezTo>
                      <a:pt x="90" y="36"/>
                      <a:pt x="97" y="41"/>
                      <a:pt x="94" y="50"/>
                    </a:cubicBezTo>
                    <a:cubicBezTo>
                      <a:pt x="94" y="53"/>
                      <a:pt x="92" y="54"/>
                      <a:pt x="91" y="55"/>
                    </a:cubicBezTo>
                    <a:cubicBezTo>
                      <a:pt x="83" y="59"/>
                      <a:pt x="72" y="52"/>
                      <a:pt x="62" y="49"/>
                    </a:cubicBezTo>
                    <a:cubicBezTo>
                      <a:pt x="52" y="46"/>
                      <a:pt x="45" y="53"/>
                      <a:pt x="32" y="47"/>
                    </a:cubicBezTo>
                    <a:cubicBezTo>
                      <a:pt x="18" y="42"/>
                      <a:pt x="16" y="33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2"/>
                      <a:pt x="19" y="17"/>
                      <a:pt x="23" y="15"/>
                    </a:cubicBezTo>
                    <a:cubicBezTo>
                      <a:pt x="28" y="13"/>
                      <a:pt x="34" y="12"/>
                      <a:pt x="43" y="1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9" name="Freeform 162">
                <a:extLst>
                  <a:ext uri="{FF2B5EF4-FFF2-40B4-BE49-F238E27FC236}">
                    <a16:creationId xmlns:a16="http://schemas.microsoft.com/office/drawing/2014/main" id="{DD492792-A790-4939-97E3-E89B7D89C0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0" y="2079"/>
                <a:ext cx="114" cy="279"/>
              </a:xfrm>
              <a:custGeom>
                <a:avLst/>
                <a:gdLst>
                  <a:gd name="T0" fmla="*/ 50 w 68"/>
                  <a:gd name="T1" fmla="*/ 33 h 168"/>
                  <a:gd name="T2" fmla="*/ 34 w 68"/>
                  <a:gd name="T3" fmla="*/ 193 h 168"/>
                  <a:gd name="T4" fmla="*/ 34 w 68"/>
                  <a:gd name="T5" fmla="*/ 321 h 168"/>
                  <a:gd name="T6" fmla="*/ 91 w 68"/>
                  <a:gd name="T7" fmla="*/ 742 h 168"/>
                  <a:gd name="T8" fmla="*/ 188 w 68"/>
                  <a:gd name="T9" fmla="*/ 756 h 168"/>
                  <a:gd name="T10" fmla="*/ 283 w 68"/>
                  <a:gd name="T11" fmla="*/ 410 h 168"/>
                  <a:gd name="T12" fmla="*/ 270 w 68"/>
                  <a:gd name="T13" fmla="*/ 326 h 168"/>
                  <a:gd name="T14" fmla="*/ 265 w 68"/>
                  <a:gd name="T15" fmla="*/ 216 h 168"/>
                  <a:gd name="T16" fmla="*/ 126 w 68"/>
                  <a:gd name="T17" fmla="*/ 0 h 168"/>
                  <a:gd name="T18" fmla="*/ 50 w 68"/>
                  <a:gd name="T19" fmla="*/ 33 h 168"/>
                  <a:gd name="T20" fmla="*/ 99 w 68"/>
                  <a:gd name="T21" fmla="*/ 623 h 168"/>
                  <a:gd name="T22" fmla="*/ 91 w 68"/>
                  <a:gd name="T23" fmla="*/ 326 h 168"/>
                  <a:gd name="T24" fmla="*/ 104 w 68"/>
                  <a:gd name="T25" fmla="*/ 183 h 168"/>
                  <a:gd name="T26" fmla="*/ 96 w 68"/>
                  <a:gd name="T27" fmla="*/ 125 h 168"/>
                  <a:gd name="T28" fmla="*/ 132 w 68"/>
                  <a:gd name="T29" fmla="*/ 55 h 168"/>
                  <a:gd name="T30" fmla="*/ 208 w 68"/>
                  <a:gd name="T31" fmla="*/ 188 h 168"/>
                  <a:gd name="T32" fmla="*/ 196 w 68"/>
                  <a:gd name="T33" fmla="*/ 334 h 168"/>
                  <a:gd name="T34" fmla="*/ 211 w 68"/>
                  <a:gd name="T35" fmla="*/ 422 h 168"/>
                  <a:gd name="T36" fmla="*/ 196 w 68"/>
                  <a:gd name="T37" fmla="*/ 629 h 168"/>
                  <a:gd name="T38" fmla="*/ 99 w 68"/>
                  <a:gd name="T39" fmla="*/ 623 h 16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8" h="168">
                    <a:moveTo>
                      <a:pt x="11" y="7"/>
                    </a:moveTo>
                    <a:cubicBezTo>
                      <a:pt x="4" y="15"/>
                      <a:pt x="5" y="28"/>
                      <a:pt x="7" y="42"/>
                    </a:cubicBezTo>
                    <a:cubicBezTo>
                      <a:pt x="8" y="52"/>
                      <a:pt x="9" y="62"/>
                      <a:pt x="7" y="70"/>
                    </a:cubicBezTo>
                    <a:cubicBezTo>
                      <a:pt x="3" y="90"/>
                      <a:pt x="0" y="146"/>
                      <a:pt x="19" y="162"/>
                    </a:cubicBezTo>
                    <a:cubicBezTo>
                      <a:pt x="25" y="167"/>
                      <a:pt x="32" y="168"/>
                      <a:pt x="40" y="165"/>
                    </a:cubicBezTo>
                    <a:cubicBezTo>
                      <a:pt x="68" y="154"/>
                      <a:pt x="64" y="121"/>
                      <a:pt x="60" y="90"/>
                    </a:cubicBezTo>
                    <a:cubicBezTo>
                      <a:pt x="57" y="71"/>
                      <a:pt x="57" y="71"/>
                      <a:pt x="57" y="71"/>
                    </a:cubicBezTo>
                    <a:cubicBezTo>
                      <a:pt x="56" y="47"/>
                      <a:pt x="56" y="47"/>
                      <a:pt x="56" y="47"/>
                    </a:cubicBezTo>
                    <a:cubicBezTo>
                      <a:pt x="55" y="23"/>
                      <a:pt x="55" y="0"/>
                      <a:pt x="27" y="0"/>
                    </a:cubicBezTo>
                    <a:cubicBezTo>
                      <a:pt x="20" y="0"/>
                      <a:pt x="15" y="3"/>
                      <a:pt x="11" y="7"/>
                    </a:cubicBezTo>
                    <a:close/>
                    <a:moveTo>
                      <a:pt x="21" y="136"/>
                    </a:moveTo>
                    <a:cubicBezTo>
                      <a:pt x="16" y="118"/>
                      <a:pt x="15" y="88"/>
                      <a:pt x="19" y="71"/>
                    </a:cubicBezTo>
                    <a:cubicBezTo>
                      <a:pt x="21" y="61"/>
                      <a:pt x="23" y="51"/>
                      <a:pt x="22" y="40"/>
                    </a:cubicBezTo>
                    <a:cubicBezTo>
                      <a:pt x="21" y="36"/>
                      <a:pt x="21" y="31"/>
                      <a:pt x="20" y="27"/>
                    </a:cubicBezTo>
                    <a:cubicBezTo>
                      <a:pt x="20" y="22"/>
                      <a:pt x="18" y="12"/>
                      <a:pt x="28" y="12"/>
                    </a:cubicBezTo>
                    <a:cubicBezTo>
                      <a:pt x="37" y="12"/>
                      <a:pt x="43" y="16"/>
                      <a:pt x="44" y="41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5" y="92"/>
                      <a:pt x="45" y="92"/>
                      <a:pt x="45" y="92"/>
                    </a:cubicBezTo>
                    <a:cubicBezTo>
                      <a:pt x="48" y="116"/>
                      <a:pt x="48" y="127"/>
                      <a:pt x="42" y="137"/>
                    </a:cubicBezTo>
                    <a:cubicBezTo>
                      <a:pt x="37" y="144"/>
                      <a:pt x="24" y="146"/>
                      <a:pt x="21" y="13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0" name="Freeform 163">
                <a:extLst>
                  <a:ext uri="{FF2B5EF4-FFF2-40B4-BE49-F238E27FC236}">
                    <a16:creationId xmlns:a16="http://schemas.microsoft.com/office/drawing/2014/main" id="{3E0166ED-7ACC-48D2-A1D6-9D86B5EBC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920"/>
                <a:ext cx="33" cy="76"/>
              </a:xfrm>
              <a:custGeom>
                <a:avLst/>
                <a:gdLst>
                  <a:gd name="T0" fmla="*/ 0 w 20"/>
                  <a:gd name="T1" fmla="*/ 0 h 46"/>
                  <a:gd name="T2" fmla="*/ 89 w 20"/>
                  <a:gd name="T3" fmla="*/ 208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6">
                    <a:moveTo>
                      <a:pt x="0" y="0"/>
                    </a:moveTo>
                    <a:cubicBezTo>
                      <a:pt x="1" y="7"/>
                      <a:pt x="18" y="45"/>
                      <a:pt x="20" y="4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1" name="Freeform 164">
                <a:extLst>
                  <a:ext uri="{FF2B5EF4-FFF2-40B4-BE49-F238E27FC236}">
                    <a16:creationId xmlns:a16="http://schemas.microsoft.com/office/drawing/2014/main" id="{B7B4F26C-51AA-45AF-87C6-8D208A27E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888"/>
                <a:ext cx="17" cy="93"/>
              </a:xfrm>
              <a:custGeom>
                <a:avLst/>
                <a:gdLst>
                  <a:gd name="T0" fmla="*/ 0 w 10"/>
                  <a:gd name="T1" fmla="*/ 0 h 56"/>
                  <a:gd name="T2" fmla="*/ 49 w 10"/>
                  <a:gd name="T3" fmla="*/ 256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6">
                    <a:moveTo>
                      <a:pt x="0" y="0"/>
                    </a:moveTo>
                    <a:cubicBezTo>
                      <a:pt x="5" y="7"/>
                      <a:pt x="10" y="56"/>
                      <a:pt x="10" y="5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2" name="Freeform 165">
                <a:extLst>
                  <a:ext uri="{FF2B5EF4-FFF2-40B4-BE49-F238E27FC236}">
                    <a16:creationId xmlns:a16="http://schemas.microsoft.com/office/drawing/2014/main" id="{B8FB3A29-B948-4AEE-8BA1-301A602B6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948"/>
                <a:ext cx="50" cy="68"/>
              </a:xfrm>
              <a:custGeom>
                <a:avLst/>
                <a:gdLst>
                  <a:gd name="T0" fmla="*/ 0 w 30"/>
                  <a:gd name="T1" fmla="*/ 0 h 41"/>
                  <a:gd name="T2" fmla="*/ 138 w 30"/>
                  <a:gd name="T3" fmla="*/ 187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1">
                    <a:moveTo>
                      <a:pt x="0" y="0"/>
                    </a:moveTo>
                    <a:cubicBezTo>
                      <a:pt x="3" y="8"/>
                      <a:pt x="28" y="40"/>
                      <a:pt x="30" y="4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3" name="Freeform 166">
                <a:extLst>
                  <a:ext uri="{FF2B5EF4-FFF2-40B4-BE49-F238E27FC236}">
                    <a16:creationId xmlns:a16="http://schemas.microsoft.com/office/drawing/2014/main" id="{E935F173-561F-429B-87AB-24F7B0FD1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984"/>
                <a:ext cx="64" cy="55"/>
              </a:xfrm>
              <a:custGeom>
                <a:avLst/>
                <a:gdLst>
                  <a:gd name="T0" fmla="*/ 0 w 38"/>
                  <a:gd name="T1" fmla="*/ 0 h 33"/>
                  <a:gd name="T2" fmla="*/ 182 w 38"/>
                  <a:gd name="T3" fmla="*/ 153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3">
                    <a:moveTo>
                      <a:pt x="0" y="0"/>
                    </a:moveTo>
                    <a:cubicBezTo>
                      <a:pt x="3" y="7"/>
                      <a:pt x="34" y="32"/>
                      <a:pt x="38" y="3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4" name="Freeform 167">
                <a:extLst>
                  <a:ext uri="{FF2B5EF4-FFF2-40B4-BE49-F238E27FC236}">
                    <a16:creationId xmlns:a16="http://schemas.microsoft.com/office/drawing/2014/main" id="{06BB9EB0-8849-4066-92C5-45A0895CB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3" y="1032"/>
                <a:ext cx="67" cy="39"/>
              </a:xfrm>
              <a:custGeom>
                <a:avLst/>
                <a:gdLst>
                  <a:gd name="T0" fmla="*/ 0 w 40"/>
                  <a:gd name="T1" fmla="*/ 0 h 23"/>
                  <a:gd name="T2" fmla="*/ 188 w 40"/>
                  <a:gd name="T3" fmla="*/ 112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3">
                    <a:moveTo>
                      <a:pt x="0" y="0"/>
                    </a:moveTo>
                    <a:cubicBezTo>
                      <a:pt x="6" y="7"/>
                      <a:pt x="37" y="23"/>
                      <a:pt x="40" y="2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5" name="Freeform 168">
                <a:extLst>
                  <a:ext uri="{FF2B5EF4-FFF2-40B4-BE49-F238E27FC236}">
                    <a16:creationId xmlns:a16="http://schemas.microsoft.com/office/drawing/2014/main" id="{CC69A35D-2C8F-4B59-8B03-B99271E74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0" y="1077"/>
                <a:ext cx="75" cy="27"/>
              </a:xfrm>
              <a:custGeom>
                <a:avLst/>
                <a:gdLst>
                  <a:gd name="T0" fmla="*/ 0 w 45"/>
                  <a:gd name="T1" fmla="*/ 0 h 16"/>
                  <a:gd name="T2" fmla="*/ 208 w 45"/>
                  <a:gd name="T3" fmla="*/ 7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6">
                    <a:moveTo>
                      <a:pt x="0" y="0"/>
                    </a:moveTo>
                    <a:cubicBezTo>
                      <a:pt x="3" y="5"/>
                      <a:pt x="41" y="16"/>
                      <a:pt x="45" y="1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6" name="Freeform 169">
                <a:extLst>
                  <a:ext uri="{FF2B5EF4-FFF2-40B4-BE49-F238E27FC236}">
                    <a16:creationId xmlns:a16="http://schemas.microsoft.com/office/drawing/2014/main" id="{29D6BDA8-5156-4078-9708-92A86D2F4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125"/>
                <a:ext cx="80" cy="17"/>
              </a:xfrm>
              <a:custGeom>
                <a:avLst/>
                <a:gdLst>
                  <a:gd name="T0" fmla="*/ 0 w 48"/>
                  <a:gd name="T1" fmla="*/ 0 h 10"/>
                  <a:gd name="T2" fmla="*/ 222 w 48"/>
                  <a:gd name="T3" fmla="*/ 44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0">
                    <a:moveTo>
                      <a:pt x="0" y="0"/>
                    </a:moveTo>
                    <a:cubicBezTo>
                      <a:pt x="5" y="4"/>
                      <a:pt x="43" y="10"/>
                      <a:pt x="48" y="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7" name="Freeform 170">
                <a:extLst>
                  <a:ext uri="{FF2B5EF4-FFF2-40B4-BE49-F238E27FC236}">
                    <a16:creationId xmlns:a16="http://schemas.microsoft.com/office/drawing/2014/main" id="{5AED9D10-F20E-40E4-8297-45EB07E92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8" y="1170"/>
                <a:ext cx="78" cy="15"/>
              </a:xfrm>
              <a:custGeom>
                <a:avLst/>
                <a:gdLst>
                  <a:gd name="T0" fmla="*/ 0 w 47"/>
                  <a:gd name="T1" fmla="*/ 0 h 9"/>
                  <a:gd name="T2" fmla="*/ 214 w 47"/>
                  <a:gd name="T3" fmla="*/ 3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9">
                    <a:moveTo>
                      <a:pt x="0" y="0"/>
                    </a:moveTo>
                    <a:cubicBezTo>
                      <a:pt x="3" y="4"/>
                      <a:pt x="41" y="9"/>
                      <a:pt x="47" y="7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8" name="Freeform 171">
                <a:extLst>
                  <a:ext uri="{FF2B5EF4-FFF2-40B4-BE49-F238E27FC236}">
                    <a16:creationId xmlns:a16="http://schemas.microsoft.com/office/drawing/2014/main" id="{13A1062E-1C4A-4CDE-8458-9FFE81C45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213"/>
                <a:ext cx="72" cy="10"/>
              </a:xfrm>
              <a:custGeom>
                <a:avLst/>
                <a:gdLst>
                  <a:gd name="T0" fmla="*/ 0 w 43"/>
                  <a:gd name="T1" fmla="*/ 0 h 6"/>
                  <a:gd name="T2" fmla="*/ 203 w 43"/>
                  <a:gd name="T3" fmla="*/ 2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6">
                    <a:moveTo>
                      <a:pt x="0" y="0"/>
                    </a:moveTo>
                    <a:cubicBezTo>
                      <a:pt x="9" y="4"/>
                      <a:pt x="38" y="6"/>
                      <a:pt x="43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19" name="Freeform 172">
                <a:extLst>
                  <a:ext uri="{FF2B5EF4-FFF2-40B4-BE49-F238E27FC236}">
                    <a16:creationId xmlns:a16="http://schemas.microsoft.com/office/drawing/2014/main" id="{CB620623-2840-4E82-B16A-D1D991375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258"/>
                <a:ext cx="80" cy="12"/>
              </a:xfrm>
              <a:custGeom>
                <a:avLst/>
                <a:gdLst>
                  <a:gd name="T0" fmla="*/ 0 w 48"/>
                  <a:gd name="T1" fmla="*/ 0 h 7"/>
                  <a:gd name="T2" fmla="*/ 222 w 48"/>
                  <a:gd name="T3" fmla="*/ 2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7">
                    <a:moveTo>
                      <a:pt x="0" y="0"/>
                    </a:moveTo>
                    <a:cubicBezTo>
                      <a:pt x="9" y="4"/>
                      <a:pt x="43" y="7"/>
                      <a:pt x="48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0" name="Freeform 173">
                <a:extLst>
                  <a:ext uri="{FF2B5EF4-FFF2-40B4-BE49-F238E27FC236}">
                    <a16:creationId xmlns:a16="http://schemas.microsoft.com/office/drawing/2014/main" id="{D40F2AE5-235B-4D30-BA71-55C373846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301"/>
                <a:ext cx="85" cy="10"/>
              </a:xfrm>
              <a:custGeom>
                <a:avLst/>
                <a:gdLst>
                  <a:gd name="T0" fmla="*/ 0 w 51"/>
                  <a:gd name="T1" fmla="*/ 0 h 6"/>
                  <a:gd name="T2" fmla="*/ 237 w 51"/>
                  <a:gd name="T3" fmla="*/ 2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6">
                    <a:moveTo>
                      <a:pt x="0" y="0"/>
                    </a:moveTo>
                    <a:cubicBezTo>
                      <a:pt x="7" y="3"/>
                      <a:pt x="45" y="6"/>
                      <a:pt x="51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1" name="Freeform 174">
                <a:extLst>
                  <a:ext uri="{FF2B5EF4-FFF2-40B4-BE49-F238E27FC236}">
                    <a16:creationId xmlns:a16="http://schemas.microsoft.com/office/drawing/2014/main" id="{29EA6BB0-4CC4-4457-90EC-5D51A7B5C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348"/>
                <a:ext cx="73" cy="6"/>
              </a:xfrm>
              <a:custGeom>
                <a:avLst/>
                <a:gdLst>
                  <a:gd name="T0" fmla="*/ 0 w 44"/>
                  <a:gd name="T1" fmla="*/ 0 h 4"/>
                  <a:gd name="T2" fmla="*/ 201 w 44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4">
                    <a:moveTo>
                      <a:pt x="0" y="0"/>
                    </a:moveTo>
                    <a:cubicBezTo>
                      <a:pt x="12" y="2"/>
                      <a:pt x="41" y="4"/>
                      <a:pt x="44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2" name="Freeform 175">
                <a:extLst>
                  <a:ext uri="{FF2B5EF4-FFF2-40B4-BE49-F238E27FC236}">
                    <a16:creationId xmlns:a16="http://schemas.microsoft.com/office/drawing/2014/main" id="{486963F2-34AB-4751-BA24-3119EAF08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389"/>
                <a:ext cx="80" cy="10"/>
              </a:xfrm>
              <a:custGeom>
                <a:avLst/>
                <a:gdLst>
                  <a:gd name="T0" fmla="*/ 0 w 48"/>
                  <a:gd name="T1" fmla="*/ 0 h 6"/>
                  <a:gd name="T2" fmla="*/ 222 w 48"/>
                  <a:gd name="T3" fmla="*/ 2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6">
                    <a:moveTo>
                      <a:pt x="0" y="0"/>
                    </a:moveTo>
                    <a:cubicBezTo>
                      <a:pt x="13" y="3"/>
                      <a:pt x="42" y="6"/>
                      <a:pt x="48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3" name="Freeform 176">
                <a:extLst>
                  <a:ext uri="{FF2B5EF4-FFF2-40B4-BE49-F238E27FC236}">
                    <a16:creationId xmlns:a16="http://schemas.microsoft.com/office/drawing/2014/main" id="{942AFE13-9746-485D-B466-18A9AD9BF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430"/>
                <a:ext cx="75" cy="10"/>
              </a:xfrm>
              <a:custGeom>
                <a:avLst/>
                <a:gdLst>
                  <a:gd name="T0" fmla="*/ 0 w 45"/>
                  <a:gd name="T1" fmla="*/ 0 h 6"/>
                  <a:gd name="T2" fmla="*/ 208 w 45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">
                    <a:moveTo>
                      <a:pt x="0" y="0"/>
                    </a:moveTo>
                    <a:cubicBezTo>
                      <a:pt x="8" y="6"/>
                      <a:pt x="38" y="5"/>
                      <a:pt x="45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4" name="Freeform 177">
                <a:extLst>
                  <a:ext uri="{FF2B5EF4-FFF2-40B4-BE49-F238E27FC236}">
                    <a16:creationId xmlns:a16="http://schemas.microsoft.com/office/drawing/2014/main" id="{8C739146-4F8E-454C-99B5-A95F13499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475"/>
                <a:ext cx="75" cy="9"/>
              </a:xfrm>
              <a:custGeom>
                <a:avLst/>
                <a:gdLst>
                  <a:gd name="T0" fmla="*/ 0 w 45"/>
                  <a:gd name="T1" fmla="*/ 0 h 5"/>
                  <a:gd name="T2" fmla="*/ 208 w 45"/>
                  <a:gd name="T3" fmla="*/ 2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5">
                    <a:moveTo>
                      <a:pt x="0" y="0"/>
                    </a:moveTo>
                    <a:cubicBezTo>
                      <a:pt x="15" y="5"/>
                      <a:pt x="39" y="5"/>
                      <a:pt x="45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5" name="Freeform 178">
                <a:extLst>
                  <a:ext uri="{FF2B5EF4-FFF2-40B4-BE49-F238E27FC236}">
                    <a16:creationId xmlns:a16="http://schemas.microsoft.com/office/drawing/2014/main" id="{2E86A144-49E6-4D80-A331-B9C0746BD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518"/>
                <a:ext cx="73" cy="10"/>
              </a:xfrm>
              <a:custGeom>
                <a:avLst/>
                <a:gdLst>
                  <a:gd name="T0" fmla="*/ 0 w 44"/>
                  <a:gd name="T1" fmla="*/ 0 h 6"/>
                  <a:gd name="T2" fmla="*/ 201 w 44"/>
                  <a:gd name="T3" fmla="*/ 1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6">
                    <a:moveTo>
                      <a:pt x="0" y="0"/>
                    </a:moveTo>
                    <a:cubicBezTo>
                      <a:pt x="8" y="3"/>
                      <a:pt x="36" y="6"/>
                      <a:pt x="44" y="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6" name="Freeform 179">
                <a:extLst>
                  <a:ext uri="{FF2B5EF4-FFF2-40B4-BE49-F238E27FC236}">
                    <a16:creationId xmlns:a16="http://schemas.microsoft.com/office/drawing/2014/main" id="{D682AC39-5B7B-4543-B66A-929CC2075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1562"/>
                <a:ext cx="70" cy="9"/>
              </a:xfrm>
              <a:custGeom>
                <a:avLst/>
                <a:gdLst>
                  <a:gd name="T0" fmla="*/ 0 w 42"/>
                  <a:gd name="T1" fmla="*/ 0 h 6"/>
                  <a:gd name="T2" fmla="*/ 195 w 42"/>
                  <a:gd name="T3" fmla="*/ 2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">
                    <a:moveTo>
                      <a:pt x="0" y="0"/>
                    </a:moveTo>
                    <a:cubicBezTo>
                      <a:pt x="12" y="0"/>
                      <a:pt x="38" y="5"/>
                      <a:pt x="42" y="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7" name="Freeform 180">
                <a:extLst>
                  <a:ext uri="{FF2B5EF4-FFF2-40B4-BE49-F238E27FC236}">
                    <a16:creationId xmlns:a16="http://schemas.microsoft.com/office/drawing/2014/main" id="{C99E9957-16BE-4E79-8C75-9C1839EE5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1598"/>
                <a:ext cx="71" cy="17"/>
              </a:xfrm>
              <a:custGeom>
                <a:avLst/>
                <a:gdLst>
                  <a:gd name="T0" fmla="*/ 0 w 43"/>
                  <a:gd name="T1" fmla="*/ 26 h 10"/>
                  <a:gd name="T2" fmla="*/ 193 w 43"/>
                  <a:gd name="T3" fmla="*/ 4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10">
                    <a:moveTo>
                      <a:pt x="0" y="5"/>
                    </a:moveTo>
                    <a:cubicBezTo>
                      <a:pt x="13" y="0"/>
                      <a:pt x="43" y="10"/>
                      <a:pt x="43" y="1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8" name="Freeform 181">
                <a:extLst>
                  <a:ext uri="{FF2B5EF4-FFF2-40B4-BE49-F238E27FC236}">
                    <a16:creationId xmlns:a16="http://schemas.microsoft.com/office/drawing/2014/main" id="{293FF093-F771-4D70-A7CF-20C65709F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1644"/>
                <a:ext cx="63" cy="9"/>
              </a:xfrm>
              <a:custGeom>
                <a:avLst/>
                <a:gdLst>
                  <a:gd name="T0" fmla="*/ 0 w 38"/>
                  <a:gd name="T1" fmla="*/ 0 h 5"/>
                  <a:gd name="T2" fmla="*/ 172 w 38"/>
                  <a:gd name="T3" fmla="*/ 16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">
                    <a:moveTo>
                      <a:pt x="0" y="0"/>
                    </a:moveTo>
                    <a:cubicBezTo>
                      <a:pt x="12" y="5"/>
                      <a:pt x="35" y="4"/>
                      <a:pt x="38" y="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29" name="Freeform 182">
                <a:extLst>
                  <a:ext uri="{FF2B5EF4-FFF2-40B4-BE49-F238E27FC236}">
                    <a16:creationId xmlns:a16="http://schemas.microsoft.com/office/drawing/2014/main" id="{05F11594-6457-4996-B401-EECB9A5CB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" y="1689"/>
                <a:ext cx="72" cy="7"/>
              </a:xfrm>
              <a:custGeom>
                <a:avLst/>
                <a:gdLst>
                  <a:gd name="T0" fmla="*/ 0 w 43"/>
                  <a:gd name="T1" fmla="*/ 0 h 4"/>
                  <a:gd name="T2" fmla="*/ 203 w 43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" h="4">
                    <a:moveTo>
                      <a:pt x="0" y="0"/>
                    </a:moveTo>
                    <a:cubicBezTo>
                      <a:pt x="15" y="0"/>
                      <a:pt x="35" y="2"/>
                      <a:pt x="43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0" name="Freeform 183">
                <a:extLst>
                  <a:ext uri="{FF2B5EF4-FFF2-40B4-BE49-F238E27FC236}">
                    <a16:creationId xmlns:a16="http://schemas.microsoft.com/office/drawing/2014/main" id="{EE7F6C24-ECD5-4AF0-A3B9-3C6EEB457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731"/>
                <a:ext cx="70" cy="3"/>
              </a:xfrm>
              <a:custGeom>
                <a:avLst/>
                <a:gdLst>
                  <a:gd name="T0" fmla="*/ 0 w 42"/>
                  <a:gd name="T1" fmla="*/ 0 h 2"/>
                  <a:gd name="T2" fmla="*/ 195 w 4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2">
                    <a:moveTo>
                      <a:pt x="0" y="0"/>
                    </a:moveTo>
                    <a:cubicBezTo>
                      <a:pt x="9" y="2"/>
                      <a:pt x="40" y="2"/>
                      <a:pt x="42" y="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1" name="Freeform 184">
                <a:extLst>
                  <a:ext uri="{FF2B5EF4-FFF2-40B4-BE49-F238E27FC236}">
                    <a16:creationId xmlns:a16="http://schemas.microsoft.com/office/drawing/2014/main" id="{ADB4D76F-50EB-4876-B906-D616ECFD4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772"/>
                <a:ext cx="65" cy="5"/>
              </a:xfrm>
              <a:custGeom>
                <a:avLst/>
                <a:gdLst>
                  <a:gd name="T0" fmla="*/ 0 w 39"/>
                  <a:gd name="T1" fmla="*/ 0 h 3"/>
                  <a:gd name="T2" fmla="*/ 180 w 39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">
                    <a:moveTo>
                      <a:pt x="0" y="0"/>
                    </a:moveTo>
                    <a:cubicBezTo>
                      <a:pt x="13" y="3"/>
                      <a:pt x="35" y="3"/>
                      <a:pt x="39" y="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2" name="Freeform 185">
                <a:extLst>
                  <a:ext uri="{FF2B5EF4-FFF2-40B4-BE49-F238E27FC236}">
                    <a16:creationId xmlns:a16="http://schemas.microsoft.com/office/drawing/2014/main" id="{4600BEE9-2A0B-40C6-B69E-C08B29F1D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819"/>
                <a:ext cx="60" cy="8"/>
              </a:xfrm>
              <a:custGeom>
                <a:avLst/>
                <a:gdLst>
                  <a:gd name="T0" fmla="*/ 0 w 36"/>
                  <a:gd name="T1" fmla="*/ 0 h 5"/>
                  <a:gd name="T2" fmla="*/ 167 w 36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5">
                    <a:moveTo>
                      <a:pt x="0" y="0"/>
                    </a:moveTo>
                    <a:cubicBezTo>
                      <a:pt x="7" y="0"/>
                      <a:pt x="31" y="2"/>
                      <a:pt x="36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3" name="Freeform 186">
                <a:extLst>
                  <a:ext uri="{FF2B5EF4-FFF2-40B4-BE49-F238E27FC236}">
                    <a16:creationId xmlns:a16="http://schemas.microsoft.com/office/drawing/2014/main" id="{32744A1C-0C44-4C43-93E6-72C9B1771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857"/>
                <a:ext cx="65" cy="10"/>
              </a:xfrm>
              <a:custGeom>
                <a:avLst/>
                <a:gdLst>
                  <a:gd name="T0" fmla="*/ 0 w 39"/>
                  <a:gd name="T1" fmla="*/ 0 h 6"/>
                  <a:gd name="T2" fmla="*/ 180 w 39"/>
                  <a:gd name="T3" fmla="*/ 2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">
                    <a:moveTo>
                      <a:pt x="0" y="0"/>
                    </a:moveTo>
                    <a:cubicBezTo>
                      <a:pt x="9" y="6"/>
                      <a:pt x="37" y="6"/>
                      <a:pt x="39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4" name="Freeform 187">
                <a:extLst>
                  <a:ext uri="{FF2B5EF4-FFF2-40B4-BE49-F238E27FC236}">
                    <a16:creationId xmlns:a16="http://schemas.microsoft.com/office/drawing/2014/main" id="{48354F04-87F6-4074-B74B-4AD837F41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" y="1901"/>
                <a:ext cx="70" cy="10"/>
              </a:xfrm>
              <a:custGeom>
                <a:avLst/>
                <a:gdLst>
                  <a:gd name="T0" fmla="*/ 0 w 42"/>
                  <a:gd name="T1" fmla="*/ 0 h 6"/>
                  <a:gd name="T2" fmla="*/ 195 w 42"/>
                  <a:gd name="T3" fmla="*/ 28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">
                    <a:moveTo>
                      <a:pt x="0" y="0"/>
                    </a:moveTo>
                    <a:cubicBezTo>
                      <a:pt x="12" y="4"/>
                      <a:pt x="38" y="6"/>
                      <a:pt x="42" y="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5" name="Freeform 188">
                <a:extLst>
                  <a:ext uri="{FF2B5EF4-FFF2-40B4-BE49-F238E27FC236}">
                    <a16:creationId xmlns:a16="http://schemas.microsoft.com/office/drawing/2014/main" id="{CF694BF2-14AD-4AFC-878E-515623959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946"/>
                <a:ext cx="92" cy="14"/>
              </a:xfrm>
              <a:custGeom>
                <a:avLst/>
                <a:gdLst>
                  <a:gd name="T0" fmla="*/ 0 w 55"/>
                  <a:gd name="T1" fmla="*/ 0 h 8"/>
                  <a:gd name="T2" fmla="*/ 258 w 55"/>
                  <a:gd name="T3" fmla="*/ 3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8">
                    <a:moveTo>
                      <a:pt x="0" y="0"/>
                    </a:moveTo>
                    <a:cubicBezTo>
                      <a:pt x="13" y="7"/>
                      <a:pt x="49" y="8"/>
                      <a:pt x="55" y="7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6" name="Freeform 189">
                <a:extLst>
                  <a:ext uri="{FF2B5EF4-FFF2-40B4-BE49-F238E27FC236}">
                    <a16:creationId xmlns:a16="http://schemas.microsoft.com/office/drawing/2014/main" id="{FFFC42AC-9D7F-4DAE-A5BE-8BD18F155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" y="1953"/>
                <a:ext cx="96" cy="21"/>
              </a:xfrm>
              <a:custGeom>
                <a:avLst/>
                <a:gdLst>
                  <a:gd name="T0" fmla="*/ 0 w 58"/>
                  <a:gd name="T1" fmla="*/ 47 h 13"/>
                  <a:gd name="T2" fmla="*/ 263 w 5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3">
                    <a:moveTo>
                      <a:pt x="0" y="11"/>
                    </a:moveTo>
                    <a:cubicBezTo>
                      <a:pt x="14" y="13"/>
                      <a:pt x="55" y="2"/>
                      <a:pt x="58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7" name="Freeform 190">
                <a:extLst>
                  <a:ext uri="{FF2B5EF4-FFF2-40B4-BE49-F238E27FC236}">
                    <a16:creationId xmlns:a16="http://schemas.microsoft.com/office/drawing/2014/main" id="{CFF154DD-D1EC-46B2-8D2D-6333274A0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913"/>
                <a:ext cx="76" cy="15"/>
              </a:xfrm>
              <a:custGeom>
                <a:avLst/>
                <a:gdLst>
                  <a:gd name="T0" fmla="*/ 0 w 46"/>
                  <a:gd name="T1" fmla="*/ 42 h 9"/>
                  <a:gd name="T2" fmla="*/ 208 w 4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9">
                    <a:moveTo>
                      <a:pt x="0" y="9"/>
                    </a:moveTo>
                    <a:cubicBezTo>
                      <a:pt x="7" y="4"/>
                      <a:pt x="42" y="0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8" name="Freeform 191">
                <a:extLst>
                  <a:ext uri="{FF2B5EF4-FFF2-40B4-BE49-F238E27FC236}">
                    <a16:creationId xmlns:a16="http://schemas.microsoft.com/office/drawing/2014/main" id="{FA7AB133-A1EB-4671-A5B3-B34FD5DFA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1873"/>
                <a:ext cx="68" cy="14"/>
              </a:xfrm>
              <a:custGeom>
                <a:avLst/>
                <a:gdLst>
                  <a:gd name="T0" fmla="*/ 0 w 41"/>
                  <a:gd name="T1" fmla="*/ 44 h 8"/>
                  <a:gd name="T2" fmla="*/ 187 w 4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8">
                    <a:moveTo>
                      <a:pt x="0" y="8"/>
                    </a:moveTo>
                    <a:cubicBezTo>
                      <a:pt x="10" y="3"/>
                      <a:pt x="38" y="0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39" name="Freeform 192">
                <a:extLst>
                  <a:ext uri="{FF2B5EF4-FFF2-40B4-BE49-F238E27FC236}">
                    <a16:creationId xmlns:a16="http://schemas.microsoft.com/office/drawing/2014/main" id="{979AEE9B-88DB-4862-8953-630C480BD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1832"/>
                <a:ext cx="68" cy="15"/>
              </a:xfrm>
              <a:custGeom>
                <a:avLst/>
                <a:gdLst>
                  <a:gd name="T0" fmla="*/ 0 w 41"/>
                  <a:gd name="T1" fmla="*/ 42 h 9"/>
                  <a:gd name="T2" fmla="*/ 187 w 4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9">
                    <a:moveTo>
                      <a:pt x="0" y="9"/>
                    </a:moveTo>
                    <a:cubicBezTo>
                      <a:pt x="7" y="5"/>
                      <a:pt x="36" y="0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0" name="Freeform 193">
                <a:extLst>
                  <a:ext uri="{FF2B5EF4-FFF2-40B4-BE49-F238E27FC236}">
                    <a16:creationId xmlns:a16="http://schemas.microsoft.com/office/drawing/2014/main" id="{76C50F70-97BE-47F7-B06C-528932C47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1789"/>
                <a:ext cx="76" cy="13"/>
              </a:xfrm>
              <a:custGeom>
                <a:avLst/>
                <a:gdLst>
                  <a:gd name="T0" fmla="*/ 0 w 46"/>
                  <a:gd name="T1" fmla="*/ 34 h 8"/>
                  <a:gd name="T2" fmla="*/ 208 w 4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8">
                    <a:moveTo>
                      <a:pt x="0" y="8"/>
                    </a:moveTo>
                    <a:cubicBezTo>
                      <a:pt x="7" y="6"/>
                      <a:pt x="43" y="0"/>
                      <a:pt x="46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1" name="Freeform 194">
                <a:extLst>
                  <a:ext uri="{FF2B5EF4-FFF2-40B4-BE49-F238E27FC236}">
                    <a16:creationId xmlns:a16="http://schemas.microsoft.com/office/drawing/2014/main" id="{6AB5D2F6-B93C-41AF-9A89-166418279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746"/>
                <a:ext cx="65" cy="10"/>
              </a:xfrm>
              <a:custGeom>
                <a:avLst/>
                <a:gdLst>
                  <a:gd name="T0" fmla="*/ 0 w 39"/>
                  <a:gd name="T1" fmla="*/ 28 h 6"/>
                  <a:gd name="T2" fmla="*/ 180 w 3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">
                    <a:moveTo>
                      <a:pt x="0" y="6"/>
                    </a:moveTo>
                    <a:cubicBezTo>
                      <a:pt x="9" y="3"/>
                      <a:pt x="39" y="0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2" name="Freeform 195">
                <a:extLst>
                  <a:ext uri="{FF2B5EF4-FFF2-40B4-BE49-F238E27FC236}">
                    <a16:creationId xmlns:a16="http://schemas.microsoft.com/office/drawing/2014/main" id="{5C6D08B3-0BF1-44E3-A7C6-D228D90DD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1706"/>
                <a:ext cx="66" cy="10"/>
              </a:xfrm>
              <a:custGeom>
                <a:avLst/>
                <a:gdLst>
                  <a:gd name="T0" fmla="*/ 0 w 40"/>
                  <a:gd name="T1" fmla="*/ 28 h 6"/>
                  <a:gd name="T2" fmla="*/ 180 w 4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6">
                    <a:moveTo>
                      <a:pt x="0" y="6"/>
                    </a:moveTo>
                    <a:cubicBezTo>
                      <a:pt x="7" y="3"/>
                      <a:pt x="40" y="0"/>
                      <a:pt x="40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3" name="Freeform 196">
                <a:extLst>
                  <a:ext uri="{FF2B5EF4-FFF2-40B4-BE49-F238E27FC236}">
                    <a16:creationId xmlns:a16="http://schemas.microsoft.com/office/drawing/2014/main" id="{AE2BE612-A817-403D-85A7-3C11BD74C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1663"/>
                <a:ext cx="70" cy="10"/>
              </a:xfrm>
              <a:custGeom>
                <a:avLst/>
                <a:gdLst>
                  <a:gd name="T0" fmla="*/ 0 w 42"/>
                  <a:gd name="T1" fmla="*/ 28 h 6"/>
                  <a:gd name="T2" fmla="*/ 195 w 4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">
                    <a:moveTo>
                      <a:pt x="0" y="6"/>
                    </a:moveTo>
                    <a:cubicBezTo>
                      <a:pt x="9" y="1"/>
                      <a:pt x="38" y="0"/>
                      <a:pt x="42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4" name="Freeform 197">
                <a:extLst>
                  <a:ext uri="{FF2B5EF4-FFF2-40B4-BE49-F238E27FC236}">
                    <a16:creationId xmlns:a16="http://schemas.microsoft.com/office/drawing/2014/main" id="{8224FB42-CACB-44E5-9D8F-88B1ACE63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621"/>
                <a:ext cx="63" cy="10"/>
              </a:xfrm>
              <a:custGeom>
                <a:avLst/>
                <a:gdLst>
                  <a:gd name="T0" fmla="*/ 0 w 38"/>
                  <a:gd name="T1" fmla="*/ 28 h 6"/>
                  <a:gd name="T2" fmla="*/ 172 w 3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">
                    <a:moveTo>
                      <a:pt x="0" y="6"/>
                    </a:moveTo>
                    <a:cubicBezTo>
                      <a:pt x="6" y="3"/>
                      <a:pt x="35" y="0"/>
                      <a:pt x="38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5" name="Freeform 198">
                <a:extLst>
                  <a:ext uri="{FF2B5EF4-FFF2-40B4-BE49-F238E27FC236}">
                    <a16:creationId xmlns:a16="http://schemas.microsoft.com/office/drawing/2014/main" id="{948364E7-3584-4651-BB55-35980F31E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1581"/>
                <a:ext cx="68" cy="10"/>
              </a:xfrm>
              <a:custGeom>
                <a:avLst/>
                <a:gdLst>
                  <a:gd name="T0" fmla="*/ 0 w 41"/>
                  <a:gd name="T1" fmla="*/ 28 h 6"/>
                  <a:gd name="T2" fmla="*/ 187 w 4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6"/>
                    </a:moveTo>
                    <a:cubicBezTo>
                      <a:pt x="8" y="3"/>
                      <a:pt x="35" y="0"/>
                      <a:pt x="41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6" name="Freeform 199">
                <a:extLst>
                  <a:ext uri="{FF2B5EF4-FFF2-40B4-BE49-F238E27FC236}">
                    <a16:creationId xmlns:a16="http://schemas.microsoft.com/office/drawing/2014/main" id="{F31F6A89-B325-4862-9524-FD1A6DBDA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1543"/>
                <a:ext cx="55" cy="7"/>
              </a:xfrm>
              <a:custGeom>
                <a:avLst/>
                <a:gdLst>
                  <a:gd name="T0" fmla="*/ 0 w 33"/>
                  <a:gd name="T1" fmla="*/ 21 h 4"/>
                  <a:gd name="T2" fmla="*/ 153 w 3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">
                    <a:moveTo>
                      <a:pt x="0" y="4"/>
                    </a:moveTo>
                    <a:cubicBezTo>
                      <a:pt x="11" y="0"/>
                      <a:pt x="31" y="0"/>
                      <a:pt x="33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7" name="Freeform 200">
                <a:extLst>
                  <a:ext uri="{FF2B5EF4-FFF2-40B4-BE49-F238E27FC236}">
                    <a16:creationId xmlns:a16="http://schemas.microsoft.com/office/drawing/2014/main" id="{1CD0A089-20B8-44F0-B1A7-6088A1989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" y="1498"/>
                <a:ext cx="61" cy="7"/>
              </a:xfrm>
              <a:custGeom>
                <a:avLst/>
                <a:gdLst>
                  <a:gd name="T0" fmla="*/ 0 w 37"/>
                  <a:gd name="T1" fmla="*/ 21 h 4"/>
                  <a:gd name="T2" fmla="*/ 167 w 3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">
                    <a:moveTo>
                      <a:pt x="0" y="4"/>
                    </a:moveTo>
                    <a:cubicBezTo>
                      <a:pt x="10" y="1"/>
                      <a:pt x="33" y="0"/>
                      <a:pt x="37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8" name="Freeform 201">
                <a:extLst>
                  <a:ext uri="{FF2B5EF4-FFF2-40B4-BE49-F238E27FC236}">
                    <a16:creationId xmlns:a16="http://schemas.microsoft.com/office/drawing/2014/main" id="{FF24C936-E6CB-414B-A5A6-4E94B48C8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" y="1455"/>
                <a:ext cx="63" cy="7"/>
              </a:xfrm>
              <a:custGeom>
                <a:avLst/>
                <a:gdLst>
                  <a:gd name="T0" fmla="*/ 0 w 38"/>
                  <a:gd name="T1" fmla="*/ 12 h 4"/>
                  <a:gd name="T2" fmla="*/ 172 w 38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">
                    <a:moveTo>
                      <a:pt x="0" y="2"/>
                    </a:moveTo>
                    <a:cubicBezTo>
                      <a:pt x="7" y="0"/>
                      <a:pt x="36" y="3"/>
                      <a:pt x="38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49" name="Freeform 202">
                <a:extLst>
                  <a:ext uri="{FF2B5EF4-FFF2-40B4-BE49-F238E27FC236}">
                    <a16:creationId xmlns:a16="http://schemas.microsoft.com/office/drawing/2014/main" id="{9F0E30F0-D255-450D-9560-DE5EEFB3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1417"/>
                <a:ext cx="64" cy="4"/>
              </a:xfrm>
              <a:custGeom>
                <a:avLst/>
                <a:gdLst>
                  <a:gd name="T0" fmla="*/ 0 w 38"/>
                  <a:gd name="T1" fmla="*/ 16 h 2"/>
                  <a:gd name="T2" fmla="*/ 182 w 38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2"/>
                    </a:moveTo>
                    <a:cubicBezTo>
                      <a:pt x="9" y="0"/>
                      <a:pt x="38" y="2"/>
                      <a:pt x="38" y="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50" name="Freeform 203">
                <a:extLst>
                  <a:ext uri="{FF2B5EF4-FFF2-40B4-BE49-F238E27FC236}">
                    <a16:creationId xmlns:a16="http://schemas.microsoft.com/office/drawing/2014/main" id="{315C68E5-1DD8-4467-AB6C-68900290D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" y="1374"/>
                <a:ext cx="64" cy="7"/>
              </a:xfrm>
              <a:custGeom>
                <a:avLst/>
                <a:gdLst>
                  <a:gd name="T0" fmla="*/ 0 w 38"/>
                  <a:gd name="T1" fmla="*/ 7 h 4"/>
                  <a:gd name="T2" fmla="*/ 182 w 38"/>
                  <a:gd name="T3" fmla="*/ 2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4">
                    <a:moveTo>
                      <a:pt x="0" y="1"/>
                    </a:moveTo>
                    <a:cubicBezTo>
                      <a:pt x="10" y="0"/>
                      <a:pt x="38" y="4"/>
                      <a:pt x="38" y="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51" name="Freeform 204">
                <a:extLst>
                  <a:ext uri="{FF2B5EF4-FFF2-40B4-BE49-F238E27FC236}">
                    <a16:creationId xmlns:a16="http://schemas.microsoft.com/office/drawing/2014/main" id="{C2CF5A1F-D129-405D-BCF6-0E5BABF3F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1331"/>
                <a:ext cx="63" cy="13"/>
              </a:xfrm>
              <a:custGeom>
                <a:avLst/>
                <a:gdLst>
                  <a:gd name="T0" fmla="*/ 0 w 38"/>
                  <a:gd name="T1" fmla="*/ 5 h 8"/>
                  <a:gd name="T2" fmla="*/ 172 w 38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8">
                    <a:moveTo>
                      <a:pt x="0" y="1"/>
                    </a:moveTo>
                    <a:cubicBezTo>
                      <a:pt x="8" y="0"/>
                      <a:pt x="35" y="7"/>
                      <a:pt x="38" y="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50" name="Group 205">
              <a:extLst>
                <a:ext uri="{FF2B5EF4-FFF2-40B4-BE49-F238E27FC236}">
                  <a16:creationId xmlns:a16="http://schemas.microsoft.com/office/drawing/2014/main" id="{0F961501-11AF-49D9-A01A-D0B7D85D1A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4" y="903"/>
              <a:ext cx="895" cy="2989"/>
              <a:chOff x="574" y="903"/>
              <a:chExt cx="895" cy="2989"/>
            </a:xfrm>
          </p:grpSpPr>
          <p:sp>
            <p:nvSpPr>
              <p:cNvPr id="25340" name="Freeform 206">
                <a:extLst>
                  <a:ext uri="{FF2B5EF4-FFF2-40B4-BE49-F238E27FC236}">
                    <a16:creationId xmlns:a16="http://schemas.microsoft.com/office/drawing/2014/main" id="{23BDA20F-4A44-4BA7-B185-95A607035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" y="1286"/>
                <a:ext cx="60" cy="15"/>
              </a:xfrm>
              <a:custGeom>
                <a:avLst/>
                <a:gdLst>
                  <a:gd name="T0" fmla="*/ 0 w 36"/>
                  <a:gd name="T1" fmla="*/ 13 h 9"/>
                  <a:gd name="T2" fmla="*/ 167 w 36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9">
                    <a:moveTo>
                      <a:pt x="0" y="3"/>
                    </a:moveTo>
                    <a:cubicBezTo>
                      <a:pt x="11" y="0"/>
                      <a:pt x="34" y="8"/>
                      <a:pt x="36" y="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1" name="Freeform 207">
                <a:extLst>
                  <a:ext uri="{FF2B5EF4-FFF2-40B4-BE49-F238E27FC236}">
                    <a16:creationId xmlns:a16="http://schemas.microsoft.com/office/drawing/2014/main" id="{55F4FDAF-D166-4835-901A-2F22FC235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1246"/>
                <a:ext cx="61" cy="14"/>
              </a:xfrm>
              <a:custGeom>
                <a:avLst/>
                <a:gdLst>
                  <a:gd name="T0" fmla="*/ 0 w 37"/>
                  <a:gd name="T1" fmla="*/ 7 h 8"/>
                  <a:gd name="T2" fmla="*/ 167 w 37"/>
                  <a:gd name="T3" fmla="*/ 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8">
                    <a:moveTo>
                      <a:pt x="0" y="1"/>
                    </a:moveTo>
                    <a:cubicBezTo>
                      <a:pt x="11" y="0"/>
                      <a:pt x="33" y="6"/>
                      <a:pt x="37" y="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2" name="Freeform 208">
                <a:extLst>
                  <a:ext uri="{FF2B5EF4-FFF2-40B4-BE49-F238E27FC236}">
                    <a16:creationId xmlns:a16="http://schemas.microsoft.com/office/drawing/2014/main" id="{0DC72DF8-2D83-4652-B925-DF82C4526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205"/>
                <a:ext cx="60" cy="8"/>
              </a:xfrm>
              <a:custGeom>
                <a:avLst/>
                <a:gdLst>
                  <a:gd name="T0" fmla="*/ 0 w 36"/>
                  <a:gd name="T1" fmla="*/ 8 h 5"/>
                  <a:gd name="T2" fmla="*/ 167 w 36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5">
                    <a:moveTo>
                      <a:pt x="0" y="2"/>
                    </a:moveTo>
                    <a:cubicBezTo>
                      <a:pt x="11" y="0"/>
                      <a:pt x="33" y="5"/>
                      <a:pt x="36" y="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3" name="Freeform 209">
                <a:extLst>
                  <a:ext uri="{FF2B5EF4-FFF2-40B4-BE49-F238E27FC236}">
                    <a16:creationId xmlns:a16="http://schemas.microsoft.com/office/drawing/2014/main" id="{CB01C732-343A-4180-812B-E1F923BFF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168"/>
                <a:ext cx="55" cy="2"/>
              </a:xfrm>
              <a:custGeom>
                <a:avLst/>
                <a:gdLst>
                  <a:gd name="T0" fmla="*/ 0 w 33"/>
                  <a:gd name="T1" fmla="*/ 8 h 1"/>
                  <a:gd name="T2" fmla="*/ 153 w 3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">
                    <a:moveTo>
                      <a:pt x="0" y="1"/>
                    </a:moveTo>
                    <a:cubicBezTo>
                      <a:pt x="9" y="0"/>
                      <a:pt x="32" y="0"/>
                      <a:pt x="33" y="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4" name="Freeform 210">
                <a:extLst>
                  <a:ext uri="{FF2B5EF4-FFF2-40B4-BE49-F238E27FC236}">
                    <a16:creationId xmlns:a16="http://schemas.microsoft.com/office/drawing/2014/main" id="{B67FF590-F413-4563-8976-D9EA21EF0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1125"/>
                <a:ext cx="64" cy="9"/>
              </a:xfrm>
              <a:custGeom>
                <a:avLst/>
                <a:gdLst>
                  <a:gd name="T0" fmla="*/ 0 w 38"/>
                  <a:gd name="T1" fmla="*/ 29 h 5"/>
                  <a:gd name="T2" fmla="*/ 182 w 38"/>
                  <a:gd name="T3" fmla="*/ 7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5">
                    <a:moveTo>
                      <a:pt x="0" y="5"/>
                    </a:moveTo>
                    <a:cubicBezTo>
                      <a:pt x="11" y="1"/>
                      <a:pt x="35" y="0"/>
                      <a:pt x="38" y="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5" name="Freeform 211">
                <a:extLst>
                  <a:ext uri="{FF2B5EF4-FFF2-40B4-BE49-F238E27FC236}">
                    <a16:creationId xmlns:a16="http://schemas.microsoft.com/office/drawing/2014/main" id="{C1E80FA7-9B88-45FB-85BB-30D125C59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1079"/>
                <a:ext cx="75" cy="26"/>
              </a:xfrm>
              <a:custGeom>
                <a:avLst/>
                <a:gdLst>
                  <a:gd name="T0" fmla="*/ 0 w 45"/>
                  <a:gd name="T1" fmla="*/ 68 h 16"/>
                  <a:gd name="T2" fmla="*/ 208 w 45"/>
                  <a:gd name="T3" fmla="*/ 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6">
                    <a:moveTo>
                      <a:pt x="0" y="16"/>
                    </a:moveTo>
                    <a:cubicBezTo>
                      <a:pt x="16" y="6"/>
                      <a:pt x="41" y="0"/>
                      <a:pt x="45" y="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6" name="Freeform 212">
                <a:extLst>
                  <a:ext uri="{FF2B5EF4-FFF2-40B4-BE49-F238E27FC236}">
                    <a16:creationId xmlns:a16="http://schemas.microsoft.com/office/drawing/2014/main" id="{992DC263-82BD-4C8F-8D62-1650DC044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" y="1027"/>
                <a:ext cx="65" cy="62"/>
              </a:xfrm>
              <a:custGeom>
                <a:avLst/>
                <a:gdLst>
                  <a:gd name="T0" fmla="*/ 0 w 39"/>
                  <a:gd name="T1" fmla="*/ 174 h 37"/>
                  <a:gd name="T2" fmla="*/ 180 w 39"/>
                  <a:gd name="T3" fmla="*/ 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7">
                    <a:moveTo>
                      <a:pt x="0" y="37"/>
                    </a:moveTo>
                    <a:cubicBezTo>
                      <a:pt x="9" y="26"/>
                      <a:pt x="33" y="2"/>
                      <a:pt x="39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7" name="Freeform 213">
                <a:extLst>
                  <a:ext uri="{FF2B5EF4-FFF2-40B4-BE49-F238E27FC236}">
                    <a16:creationId xmlns:a16="http://schemas.microsoft.com/office/drawing/2014/main" id="{264C7EDF-EDDC-469C-A627-C28D1B8B0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" y="996"/>
                <a:ext cx="40" cy="73"/>
              </a:xfrm>
              <a:custGeom>
                <a:avLst/>
                <a:gdLst>
                  <a:gd name="T0" fmla="*/ 112 w 24"/>
                  <a:gd name="T1" fmla="*/ 0 h 44"/>
                  <a:gd name="T2" fmla="*/ 0 w 24"/>
                  <a:gd name="T3" fmla="*/ 201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44">
                    <a:moveTo>
                      <a:pt x="24" y="0"/>
                    </a:moveTo>
                    <a:cubicBezTo>
                      <a:pt x="17" y="5"/>
                      <a:pt x="1" y="40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8" name="Freeform 214">
                <a:extLst>
                  <a:ext uri="{FF2B5EF4-FFF2-40B4-BE49-F238E27FC236}">
                    <a16:creationId xmlns:a16="http://schemas.microsoft.com/office/drawing/2014/main" id="{ECCB602E-2965-479E-8D56-A954DC57E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" y="984"/>
                <a:ext cx="23" cy="73"/>
              </a:xfrm>
              <a:custGeom>
                <a:avLst/>
                <a:gdLst>
                  <a:gd name="T0" fmla="*/ 62 w 14"/>
                  <a:gd name="T1" fmla="*/ 0 h 44"/>
                  <a:gd name="T2" fmla="*/ 0 w 14"/>
                  <a:gd name="T3" fmla="*/ 201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4">
                    <a:moveTo>
                      <a:pt x="14" y="0"/>
                    </a:moveTo>
                    <a:cubicBezTo>
                      <a:pt x="9" y="13"/>
                      <a:pt x="0" y="39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9" name="Freeform 215">
                <a:extLst>
                  <a:ext uri="{FF2B5EF4-FFF2-40B4-BE49-F238E27FC236}">
                    <a16:creationId xmlns:a16="http://schemas.microsoft.com/office/drawing/2014/main" id="{C2B7F058-5B71-447D-B977-168B77D1B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3135"/>
                <a:ext cx="108" cy="73"/>
              </a:xfrm>
              <a:custGeom>
                <a:avLst/>
                <a:gdLst>
                  <a:gd name="T0" fmla="*/ 297 w 65"/>
                  <a:gd name="T1" fmla="*/ 0 h 44"/>
                  <a:gd name="T2" fmla="*/ 0 w 65"/>
                  <a:gd name="T3" fmla="*/ 201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44">
                    <a:moveTo>
                      <a:pt x="65" y="0"/>
                    </a:moveTo>
                    <a:cubicBezTo>
                      <a:pt x="61" y="15"/>
                      <a:pt x="0" y="44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0" name="Freeform 216">
                <a:extLst>
                  <a:ext uri="{FF2B5EF4-FFF2-40B4-BE49-F238E27FC236}">
                    <a16:creationId xmlns:a16="http://schemas.microsoft.com/office/drawing/2014/main" id="{3D402B97-FE8C-4200-AB91-E4B725D72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5" y="3169"/>
                <a:ext cx="28" cy="112"/>
              </a:xfrm>
              <a:custGeom>
                <a:avLst/>
                <a:gdLst>
                  <a:gd name="T0" fmla="*/ 76 w 17"/>
                  <a:gd name="T1" fmla="*/ 0 h 68"/>
                  <a:gd name="T2" fmla="*/ 0 w 17"/>
                  <a:gd name="T3" fmla="*/ 303 h 6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68">
                    <a:moveTo>
                      <a:pt x="17" y="0"/>
                    </a:moveTo>
                    <a:cubicBezTo>
                      <a:pt x="12" y="23"/>
                      <a:pt x="0" y="68"/>
                      <a:pt x="0" y="6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1" name="Freeform 217">
                <a:extLst>
                  <a:ext uri="{FF2B5EF4-FFF2-40B4-BE49-F238E27FC236}">
                    <a16:creationId xmlns:a16="http://schemas.microsoft.com/office/drawing/2014/main" id="{064E1CCF-6ECB-4417-AE2F-242DA1408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3175"/>
                <a:ext cx="17" cy="111"/>
              </a:xfrm>
              <a:custGeom>
                <a:avLst/>
                <a:gdLst>
                  <a:gd name="T0" fmla="*/ 0 w 10"/>
                  <a:gd name="T1" fmla="*/ 0 h 67"/>
                  <a:gd name="T2" fmla="*/ 49 w 10"/>
                  <a:gd name="T3" fmla="*/ 305 h 6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7">
                    <a:moveTo>
                      <a:pt x="0" y="0"/>
                    </a:moveTo>
                    <a:cubicBezTo>
                      <a:pt x="7" y="19"/>
                      <a:pt x="10" y="67"/>
                      <a:pt x="10" y="67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2" name="Freeform 218">
                <a:extLst>
                  <a:ext uri="{FF2B5EF4-FFF2-40B4-BE49-F238E27FC236}">
                    <a16:creationId xmlns:a16="http://schemas.microsoft.com/office/drawing/2014/main" id="{B0A36253-CBEE-4A59-BE7C-1971D22CF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2376"/>
                <a:ext cx="150" cy="240"/>
              </a:xfrm>
              <a:custGeom>
                <a:avLst/>
                <a:gdLst>
                  <a:gd name="T0" fmla="*/ 37 w 90"/>
                  <a:gd name="T1" fmla="*/ 326 h 145"/>
                  <a:gd name="T2" fmla="*/ 395 w 90"/>
                  <a:gd name="T3" fmla="*/ 361 h 145"/>
                  <a:gd name="T4" fmla="*/ 37 w 90"/>
                  <a:gd name="T5" fmla="*/ 326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45">
                    <a:moveTo>
                      <a:pt x="8" y="72"/>
                    </a:moveTo>
                    <a:cubicBezTo>
                      <a:pt x="0" y="145"/>
                      <a:pt x="80" y="107"/>
                      <a:pt x="85" y="80"/>
                    </a:cubicBezTo>
                    <a:cubicBezTo>
                      <a:pt x="90" y="52"/>
                      <a:pt x="15" y="0"/>
                      <a:pt x="8" y="72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3" name="Freeform 219">
                <a:extLst>
                  <a:ext uri="{FF2B5EF4-FFF2-40B4-BE49-F238E27FC236}">
                    <a16:creationId xmlns:a16="http://schemas.microsoft.com/office/drawing/2014/main" id="{5683CCC9-722B-41BB-9D4B-4C9C09581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125"/>
                <a:ext cx="125" cy="243"/>
              </a:xfrm>
              <a:custGeom>
                <a:avLst/>
                <a:gdLst>
                  <a:gd name="T0" fmla="*/ 338 w 75"/>
                  <a:gd name="T1" fmla="*/ 338 h 146"/>
                  <a:gd name="T2" fmla="*/ 13 w 75"/>
                  <a:gd name="T3" fmla="*/ 305 h 146"/>
                  <a:gd name="T4" fmla="*/ 338 w 75"/>
                  <a:gd name="T5" fmla="*/ 338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46">
                    <a:moveTo>
                      <a:pt x="73" y="73"/>
                    </a:moveTo>
                    <a:cubicBezTo>
                      <a:pt x="75" y="0"/>
                      <a:pt x="6" y="38"/>
                      <a:pt x="3" y="66"/>
                    </a:cubicBezTo>
                    <a:cubicBezTo>
                      <a:pt x="0" y="94"/>
                      <a:pt x="71" y="146"/>
                      <a:pt x="73" y="73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4" name="Freeform 220">
                <a:extLst>
                  <a:ext uri="{FF2B5EF4-FFF2-40B4-BE49-F238E27FC236}">
                    <a16:creationId xmlns:a16="http://schemas.microsoft.com/office/drawing/2014/main" id="{528B9DBF-9458-4795-A8B6-AB2F7AD51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3001"/>
                <a:ext cx="158" cy="241"/>
              </a:xfrm>
              <a:custGeom>
                <a:avLst/>
                <a:gdLst>
                  <a:gd name="T0" fmla="*/ 37 w 95"/>
                  <a:gd name="T1" fmla="*/ 331 h 145"/>
                  <a:gd name="T2" fmla="*/ 414 w 95"/>
                  <a:gd name="T3" fmla="*/ 376 h 145"/>
                  <a:gd name="T4" fmla="*/ 37 w 95"/>
                  <a:gd name="T5" fmla="*/ 331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45">
                    <a:moveTo>
                      <a:pt x="8" y="72"/>
                    </a:moveTo>
                    <a:cubicBezTo>
                      <a:pt x="0" y="145"/>
                      <a:pt x="85" y="110"/>
                      <a:pt x="90" y="82"/>
                    </a:cubicBezTo>
                    <a:cubicBezTo>
                      <a:pt x="95" y="55"/>
                      <a:pt x="15" y="0"/>
                      <a:pt x="8" y="72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5" name="Freeform 221">
                <a:extLst>
                  <a:ext uri="{FF2B5EF4-FFF2-40B4-BE49-F238E27FC236}">
                    <a16:creationId xmlns:a16="http://schemas.microsoft.com/office/drawing/2014/main" id="{8DD52D2D-F3F8-4F88-8879-E68DD9471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625"/>
                <a:ext cx="141" cy="242"/>
              </a:xfrm>
              <a:custGeom>
                <a:avLst/>
                <a:gdLst>
                  <a:gd name="T0" fmla="*/ 0 w 85"/>
                  <a:gd name="T1" fmla="*/ 333 h 146"/>
                  <a:gd name="T2" fmla="*/ 380 w 85"/>
                  <a:gd name="T3" fmla="*/ 325 h 146"/>
                  <a:gd name="T4" fmla="*/ 0 w 85"/>
                  <a:gd name="T5" fmla="*/ 333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46">
                    <a:moveTo>
                      <a:pt x="0" y="73"/>
                    </a:moveTo>
                    <a:cubicBezTo>
                      <a:pt x="0" y="0"/>
                      <a:pt x="81" y="43"/>
                      <a:pt x="83" y="71"/>
                    </a:cubicBezTo>
                    <a:cubicBezTo>
                      <a:pt x="85" y="99"/>
                      <a:pt x="0" y="146"/>
                      <a:pt x="0" y="73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6" name="Freeform 222">
                <a:extLst>
                  <a:ext uri="{FF2B5EF4-FFF2-40B4-BE49-F238E27FC236}">
                    <a16:creationId xmlns:a16="http://schemas.microsoft.com/office/drawing/2014/main" id="{4BB4936F-D240-4BDA-84C0-E572F8B97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3558"/>
                <a:ext cx="163" cy="239"/>
              </a:xfrm>
              <a:custGeom>
                <a:avLst/>
                <a:gdLst>
                  <a:gd name="T0" fmla="*/ 63 w 98"/>
                  <a:gd name="T1" fmla="*/ 330 h 144"/>
                  <a:gd name="T2" fmla="*/ 422 w 98"/>
                  <a:gd name="T3" fmla="*/ 214 h 144"/>
                  <a:gd name="T4" fmla="*/ 63 w 98"/>
                  <a:gd name="T5" fmla="*/ 33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144">
                    <a:moveTo>
                      <a:pt x="14" y="72"/>
                    </a:moveTo>
                    <a:cubicBezTo>
                      <a:pt x="28" y="144"/>
                      <a:pt x="98" y="72"/>
                      <a:pt x="92" y="47"/>
                    </a:cubicBezTo>
                    <a:cubicBezTo>
                      <a:pt x="87" y="22"/>
                      <a:pt x="0" y="0"/>
                      <a:pt x="14" y="72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7" name="Freeform 223">
                <a:extLst>
                  <a:ext uri="{FF2B5EF4-FFF2-40B4-BE49-F238E27FC236}">
                    <a16:creationId xmlns:a16="http://schemas.microsoft.com/office/drawing/2014/main" id="{B60A382C-3C7D-41A4-AFC1-B0B25C29A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707"/>
                <a:ext cx="153" cy="198"/>
              </a:xfrm>
              <a:custGeom>
                <a:avLst/>
                <a:gdLst>
                  <a:gd name="T0" fmla="*/ 8 w 92"/>
                  <a:gd name="T1" fmla="*/ 226 h 119"/>
                  <a:gd name="T2" fmla="*/ 359 w 92"/>
                  <a:gd name="T3" fmla="*/ 271 h 119"/>
                  <a:gd name="T4" fmla="*/ 8 w 92"/>
                  <a:gd name="T5" fmla="*/ 226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19">
                    <a:moveTo>
                      <a:pt x="2" y="49"/>
                    </a:moveTo>
                    <a:cubicBezTo>
                      <a:pt x="0" y="76"/>
                      <a:pt x="65" y="119"/>
                      <a:pt x="78" y="59"/>
                    </a:cubicBezTo>
                    <a:cubicBezTo>
                      <a:pt x="92" y="0"/>
                      <a:pt x="16" y="5"/>
                      <a:pt x="2" y="49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8" name="Freeform 224">
                <a:extLst>
                  <a:ext uri="{FF2B5EF4-FFF2-40B4-BE49-F238E27FC236}">
                    <a16:creationId xmlns:a16="http://schemas.microsoft.com/office/drawing/2014/main" id="{4D770F48-AF5E-4F5C-829F-186307385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5" y="2215"/>
                <a:ext cx="210" cy="234"/>
              </a:xfrm>
              <a:custGeom>
                <a:avLst/>
                <a:gdLst>
                  <a:gd name="T0" fmla="*/ 47 w 126"/>
                  <a:gd name="T1" fmla="*/ 138 h 141"/>
                  <a:gd name="T2" fmla="*/ 463 w 126"/>
                  <a:gd name="T3" fmla="*/ 320 h 141"/>
                  <a:gd name="T4" fmla="*/ 47 w 126"/>
                  <a:gd name="T5" fmla="*/ 138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6" h="141">
                    <a:moveTo>
                      <a:pt x="10" y="30"/>
                    </a:moveTo>
                    <a:cubicBezTo>
                      <a:pt x="0" y="52"/>
                      <a:pt x="74" y="141"/>
                      <a:pt x="100" y="70"/>
                    </a:cubicBezTo>
                    <a:cubicBezTo>
                      <a:pt x="126" y="0"/>
                      <a:pt x="20" y="8"/>
                      <a:pt x="10" y="30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9" name="Freeform 225">
                <a:extLst>
                  <a:ext uri="{FF2B5EF4-FFF2-40B4-BE49-F238E27FC236}">
                    <a16:creationId xmlns:a16="http://schemas.microsoft.com/office/drawing/2014/main" id="{4D5C18E7-21B0-4B64-AF22-8CBD9326D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2019"/>
                <a:ext cx="188" cy="232"/>
              </a:xfrm>
              <a:custGeom>
                <a:avLst/>
                <a:gdLst>
                  <a:gd name="T0" fmla="*/ 472 w 113"/>
                  <a:gd name="T1" fmla="*/ 456 h 140"/>
                  <a:gd name="T2" fmla="*/ 125 w 113"/>
                  <a:gd name="T3" fmla="*/ 318 h 140"/>
                  <a:gd name="T4" fmla="*/ 472 w 113"/>
                  <a:gd name="T5" fmla="*/ 456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40">
                    <a:moveTo>
                      <a:pt x="103" y="100"/>
                    </a:moveTo>
                    <a:cubicBezTo>
                      <a:pt x="113" y="78"/>
                      <a:pt x="53" y="0"/>
                      <a:pt x="27" y="70"/>
                    </a:cubicBezTo>
                    <a:cubicBezTo>
                      <a:pt x="0" y="140"/>
                      <a:pt x="93" y="122"/>
                      <a:pt x="103" y="100"/>
                    </a:cubicBezTo>
                    <a:close/>
                  </a:path>
                </a:pathLst>
              </a:custGeom>
              <a:solidFill>
                <a:srgbClr val="A29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0" name="Oval 226">
                <a:extLst>
                  <a:ext uri="{FF2B5EF4-FFF2-40B4-BE49-F238E27FC236}">
                    <a16:creationId xmlns:a16="http://schemas.microsoft.com/office/drawing/2014/main" id="{FB6EC2EC-64F3-4D6A-8AF8-18F16B10F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" y="2479"/>
                <a:ext cx="50" cy="49"/>
              </a:xfrm>
              <a:prstGeom prst="ellipse">
                <a:avLst/>
              </a:pr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361" name="Oval 227">
                <a:extLst>
                  <a:ext uri="{FF2B5EF4-FFF2-40B4-BE49-F238E27FC236}">
                    <a16:creationId xmlns:a16="http://schemas.microsoft.com/office/drawing/2014/main" id="{E3CA79D6-6E7C-4F1C-AFFB-6471937F5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6" y="2273"/>
                <a:ext cx="55" cy="53"/>
              </a:xfrm>
              <a:prstGeom prst="ellipse">
                <a:avLst/>
              </a:pr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362" name="Freeform 228">
                <a:extLst>
                  <a:ext uri="{FF2B5EF4-FFF2-40B4-BE49-F238E27FC236}">
                    <a16:creationId xmlns:a16="http://schemas.microsoft.com/office/drawing/2014/main" id="{573CDBA2-BAD3-463C-9295-17BBD09B8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3217"/>
                <a:ext cx="52" cy="51"/>
              </a:xfrm>
              <a:custGeom>
                <a:avLst/>
                <a:gdLst>
                  <a:gd name="T0" fmla="*/ 141 w 31"/>
                  <a:gd name="T1" fmla="*/ 63 h 31"/>
                  <a:gd name="T2" fmla="*/ 75 w 31"/>
                  <a:gd name="T3" fmla="*/ 133 h 31"/>
                  <a:gd name="T4" fmla="*/ 0 w 31"/>
                  <a:gd name="T5" fmla="*/ 71 h 31"/>
                  <a:gd name="T6" fmla="*/ 65 w 31"/>
                  <a:gd name="T7" fmla="*/ 0 h 31"/>
                  <a:gd name="T8" fmla="*/ 141 w 31"/>
                  <a:gd name="T9" fmla="*/ 6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30" y="14"/>
                    </a:moveTo>
                    <a:cubicBezTo>
                      <a:pt x="31" y="22"/>
                      <a:pt x="25" y="30"/>
                      <a:pt x="16" y="30"/>
                    </a:cubicBezTo>
                    <a:cubicBezTo>
                      <a:pt x="8" y="31"/>
                      <a:pt x="1" y="25"/>
                      <a:pt x="0" y="16"/>
                    </a:cubicBezTo>
                    <a:cubicBezTo>
                      <a:pt x="0" y="8"/>
                      <a:pt x="6" y="1"/>
                      <a:pt x="14" y="0"/>
                    </a:cubicBezTo>
                    <a:cubicBezTo>
                      <a:pt x="22" y="0"/>
                      <a:pt x="29" y="6"/>
                      <a:pt x="30" y="14"/>
                    </a:cubicBezTo>
                    <a:close/>
                  </a:path>
                </a:pathLst>
              </a:cu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3" name="Freeform 229">
                <a:extLst>
                  <a:ext uri="{FF2B5EF4-FFF2-40B4-BE49-F238E27FC236}">
                    <a16:creationId xmlns:a16="http://schemas.microsoft.com/office/drawing/2014/main" id="{7CDE1F0A-E190-4959-8A06-827A2C39E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764"/>
                <a:ext cx="57" cy="56"/>
              </a:xfrm>
              <a:custGeom>
                <a:avLst/>
                <a:gdLst>
                  <a:gd name="T0" fmla="*/ 154 w 34"/>
                  <a:gd name="T1" fmla="*/ 71 h 34"/>
                  <a:gd name="T2" fmla="*/ 84 w 34"/>
                  <a:gd name="T3" fmla="*/ 147 h 34"/>
                  <a:gd name="T4" fmla="*/ 0 w 34"/>
                  <a:gd name="T5" fmla="*/ 81 h 34"/>
                  <a:gd name="T6" fmla="*/ 70 w 34"/>
                  <a:gd name="T7" fmla="*/ 5 h 34"/>
                  <a:gd name="T8" fmla="*/ 154 w 34"/>
                  <a:gd name="T9" fmla="*/ 71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3" y="16"/>
                    </a:moveTo>
                    <a:cubicBezTo>
                      <a:pt x="34" y="25"/>
                      <a:pt x="27" y="32"/>
                      <a:pt x="18" y="33"/>
                    </a:cubicBezTo>
                    <a:cubicBezTo>
                      <a:pt x="9" y="34"/>
                      <a:pt x="1" y="27"/>
                      <a:pt x="0" y="18"/>
                    </a:cubicBezTo>
                    <a:cubicBezTo>
                      <a:pt x="0" y="9"/>
                      <a:pt x="6" y="1"/>
                      <a:pt x="15" y="1"/>
                    </a:cubicBezTo>
                    <a:cubicBezTo>
                      <a:pt x="24" y="0"/>
                      <a:pt x="32" y="7"/>
                      <a:pt x="33" y="16"/>
                    </a:cubicBezTo>
                    <a:close/>
                  </a:path>
                </a:pathLst>
              </a:cu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4" name="Oval 230">
                <a:extLst>
                  <a:ext uri="{FF2B5EF4-FFF2-40B4-BE49-F238E27FC236}">
                    <a16:creationId xmlns:a16="http://schemas.microsoft.com/office/drawing/2014/main" id="{A0568B74-1995-4F84-8BD9-084E24E1E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3104"/>
                <a:ext cx="49" cy="50"/>
              </a:xfrm>
              <a:prstGeom prst="ellipse">
                <a:avLst/>
              </a:pr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365" name="Freeform 231">
                <a:extLst>
                  <a:ext uri="{FF2B5EF4-FFF2-40B4-BE49-F238E27FC236}">
                    <a16:creationId xmlns:a16="http://schemas.microsoft.com/office/drawing/2014/main" id="{2ED570AB-BA38-4722-91F5-A81F5D084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719"/>
                <a:ext cx="53" cy="53"/>
              </a:xfrm>
              <a:custGeom>
                <a:avLst/>
                <a:gdLst>
                  <a:gd name="T0" fmla="*/ 5 w 32"/>
                  <a:gd name="T1" fmla="*/ 68 h 32"/>
                  <a:gd name="T2" fmla="*/ 63 w 32"/>
                  <a:gd name="T3" fmla="*/ 139 h 32"/>
                  <a:gd name="T4" fmla="*/ 139 w 32"/>
                  <a:gd name="T5" fmla="*/ 83 h 32"/>
                  <a:gd name="T6" fmla="*/ 76 w 32"/>
                  <a:gd name="T7" fmla="*/ 5 h 32"/>
                  <a:gd name="T8" fmla="*/ 5 w 32"/>
                  <a:gd name="T9" fmla="*/ 6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5"/>
                    </a:moveTo>
                    <a:cubicBezTo>
                      <a:pt x="0" y="23"/>
                      <a:pt x="6" y="30"/>
                      <a:pt x="14" y="31"/>
                    </a:cubicBezTo>
                    <a:cubicBezTo>
                      <a:pt x="23" y="32"/>
                      <a:pt x="30" y="26"/>
                      <a:pt x="31" y="18"/>
                    </a:cubicBezTo>
                    <a:cubicBezTo>
                      <a:pt x="32" y="9"/>
                      <a:pt x="26" y="2"/>
                      <a:pt x="17" y="1"/>
                    </a:cubicBezTo>
                    <a:cubicBezTo>
                      <a:pt x="9" y="0"/>
                      <a:pt x="2" y="6"/>
                      <a:pt x="1" y="15"/>
                    </a:cubicBezTo>
                    <a:close/>
                  </a:path>
                </a:pathLst>
              </a:cu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6" name="Oval 232">
                <a:extLst>
                  <a:ext uri="{FF2B5EF4-FFF2-40B4-BE49-F238E27FC236}">
                    <a16:creationId xmlns:a16="http://schemas.microsoft.com/office/drawing/2014/main" id="{61472B8B-63A2-471F-9D3B-E73248917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3636"/>
                <a:ext cx="56" cy="57"/>
              </a:xfrm>
              <a:prstGeom prst="ellipse">
                <a:avLst/>
              </a:pr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367" name="Oval 233">
                <a:extLst>
                  <a:ext uri="{FF2B5EF4-FFF2-40B4-BE49-F238E27FC236}">
                    <a16:creationId xmlns:a16="http://schemas.microsoft.com/office/drawing/2014/main" id="{424237A5-603B-4E8E-90F3-5E7CBAAFB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4" y="994"/>
                <a:ext cx="23" cy="43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368" name="Freeform 234">
                <a:extLst>
                  <a:ext uri="{FF2B5EF4-FFF2-40B4-BE49-F238E27FC236}">
                    <a16:creationId xmlns:a16="http://schemas.microsoft.com/office/drawing/2014/main" id="{45DF44A2-ECF9-4224-8030-F4AA8AF84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1003"/>
                <a:ext cx="28" cy="44"/>
              </a:xfrm>
              <a:custGeom>
                <a:avLst/>
                <a:gdLst>
                  <a:gd name="T0" fmla="*/ 68 w 17"/>
                  <a:gd name="T1" fmla="*/ 68 h 27"/>
                  <a:gd name="T2" fmla="*/ 21 w 17"/>
                  <a:gd name="T3" fmla="*/ 111 h 27"/>
                  <a:gd name="T4" fmla="*/ 8 w 17"/>
                  <a:gd name="T5" fmla="*/ 54 h 27"/>
                  <a:gd name="T6" fmla="*/ 54 w 17"/>
                  <a:gd name="T7" fmla="*/ 5 h 27"/>
                  <a:gd name="T8" fmla="*/ 68 w 17"/>
                  <a:gd name="T9" fmla="*/ 6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7">
                    <a:moveTo>
                      <a:pt x="15" y="16"/>
                    </a:moveTo>
                    <a:cubicBezTo>
                      <a:pt x="13" y="22"/>
                      <a:pt x="9" y="27"/>
                      <a:pt x="5" y="26"/>
                    </a:cubicBezTo>
                    <a:cubicBezTo>
                      <a:pt x="1" y="25"/>
                      <a:pt x="0" y="19"/>
                      <a:pt x="2" y="12"/>
                    </a:cubicBezTo>
                    <a:cubicBezTo>
                      <a:pt x="3" y="5"/>
                      <a:pt x="8" y="0"/>
                      <a:pt x="12" y="1"/>
                    </a:cubicBezTo>
                    <a:cubicBezTo>
                      <a:pt x="15" y="2"/>
                      <a:pt x="17" y="9"/>
                      <a:pt x="15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9" name="Freeform 235">
                <a:extLst>
                  <a:ext uri="{FF2B5EF4-FFF2-40B4-BE49-F238E27FC236}">
                    <a16:creationId xmlns:a16="http://schemas.microsoft.com/office/drawing/2014/main" id="{C54AFD1F-8B14-48F3-867F-470D3C4CA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1023"/>
                <a:ext cx="33" cy="43"/>
              </a:xfrm>
              <a:custGeom>
                <a:avLst/>
                <a:gdLst>
                  <a:gd name="T0" fmla="*/ 71 w 20"/>
                  <a:gd name="T1" fmla="*/ 76 h 26"/>
                  <a:gd name="T2" fmla="*/ 13 w 20"/>
                  <a:gd name="T3" fmla="*/ 109 h 26"/>
                  <a:gd name="T4" fmla="*/ 20 w 20"/>
                  <a:gd name="T5" fmla="*/ 41 h 26"/>
                  <a:gd name="T6" fmla="*/ 76 w 20"/>
                  <a:gd name="T7" fmla="*/ 8 h 26"/>
                  <a:gd name="T8" fmla="*/ 71 w 20"/>
                  <a:gd name="T9" fmla="*/ 7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16" y="17"/>
                    </a:moveTo>
                    <a:cubicBezTo>
                      <a:pt x="12" y="23"/>
                      <a:pt x="6" y="26"/>
                      <a:pt x="3" y="24"/>
                    </a:cubicBezTo>
                    <a:cubicBezTo>
                      <a:pt x="0" y="22"/>
                      <a:pt x="0" y="15"/>
                      <a:pt x="4" y="9"/>
                    </a:cubicBezTo>
                    <a:cubicBezTo>
                      <a:pt x="8" y="3"/>
                      <a:pt x="14" y="0"/>
                      <a:pt x="17" y="2"/>
                    </a:cubicBezTo>
                    <a:cubicBezTo>
                      <a:pt x="20" y="4"/>
                      <a:pt x="20" y="11"/>
                      <a:pt x="16" y="17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0" name="Freeform 236">
                <a:extLst>
                  <a:ext uri="{FF2B5EF4-FFF2-40B4-BE49-F238E27FC236}">
                    <a16:creationId xmlns:a16="http://schemas.microsoft.com/office/drawing/2014/main" id="{8E668B24-9351-4C59-8D21-3980E766C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1056"/>
                <a:ext cx="43" cy="31"/>
              </a:xfrm>
              <a:custGeom>
                <a:avLst/>
                <a:gdLst>
                  <a:gd name="T0" fmla="*/ 71 w 26"/>
                  <a:gd name="T1" fmla="*/ 69 h 19"/>
                  <a:gd name="T2" fmla="*/ 8 w 26"/>
                  <a:gd name="T3" fmla="*/ 69 h 19"/>
                  <a:gd name="T4" fmla="*/ 46 w 26"/>
                  <a:gd name="T5" fmla="*/ 18 h 19"/>
                  <a:gd name="T6" fmla="*/ 109 w 26"/>
                  <a:gd name="T7" fmla="*/ 18 h 19"/>
                  <a:gd name="T8" fmla="*/ 71 w 26"/>
                  <a:gd name="T9" fmla="*/ 6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6" y="16"/>
                    </a:moveTo>
                    <a:cubicBezTo>
                      <a:pt x="10" y="19"/>
                      <a:pt x="3" y="19"/>
                      <a:pt x="2" y="16"/>
                    </a:cubicBezTo>
                    <a:cubicBezTo>
                      <a:pt x="0" y="12"/>
                      <a:pt x="4" y="7"/>
                      <a:pt x="10" y="4"/>
                    </a:cubicBezTo>
                    <a:cubicBezTo>
                      <a:pt x="16" y="0"/>
                      <a:pt x="22" y="1"/>
                      <a:pt x="24" y="4"/>
                    </a:cubicBezTo>
                    <a:cubicBezTo>
                      <a:pt x="26" y="8"/>
                      <a:pt x="22" y="13"/>
                      <a:pt x="16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1" name="Freeform 237">
                <a:extLst>
                  <a:ext uri="{FF2B5EF4-FFF2-40B4-BE49-F238E27FC236}">
                    <a16:creationId xmlns:a16="http://schemas.microsoft.com/office/drawing/2014/main" id="{9BC0E727-2960-4E09-B5E4-A9D0BDA28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099"/>
                <a:ext cx="43" cy="26"/>
              </a:xfrm>
              <a:custGeom>
                <a:avLst/>
                <a:gdLst>
                  <a:gd name="T0" fmla="*/ 63 w 26"/>
                  <a:gd name="T1" fmla="*/ 63 h 16"/>
                  <a:gd name="T2" fmla="*/ 0 w 26"/>
                  <a:gd name="T3" fmla="*/ 42 h 16"/>
                  <a:gd name="T4" fmla="*/ 55 w 26"/>
                  <a:gd name="T5" fmla="*/ 5 h 16"/>
                  <a:gd name="T6" fmla="*/ 112 w 26"/>
                  <a:gd name="T7" fmla="*/ 29 h 16"/>
                  <a:gd name="T8" fmla="*/ 63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4" y="15"/>
                    </a:moveTo>
                    <a:cubicBezTo>
                      <a:pt x="7" y="16"/>
                      <a:pt x="1" y="14"/>
                      <a:pt x="0" y="10"/>
                    </a:cubicBezTo>
                    <a:cubicBezTo>
                      <a:pt x="0" y="6"/>
                      <a:pt x="5" y="2"/>
                      <a:pt x="12" y="1"/>
                    </a:cubicBezTo>
                    <a:cubicBezTo>
                      <a:pt x="19" y="0"/>
                      <a:pt x="25" y="3"/>
                      <a:pt x="25" y="7"/>
                    </a:cubicBezTo>
                    <a:cubicBezTo>
                      <a:pt x="26" y="11"/>
                      <a:pt x="21" y="14"/>
                      <a:pt x="14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2" name="Freeform 238">
                <a:extLst>
                  <a:ext uri="{FF2B5EF4-FFF2-40B4-BE49-F238E27FC236}">
                    <a16:creationId xmlns:a16="http://schemas.microsoft.com/office/drawing/2014/main" id="{67F4CDFD-7A1A-413A-BB4B-A189B6154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1137"/>
                <a:ext cx="44" cy="26"/>
              </a:xfrm>
              <a:custGeom>
                <a:avLst/>
                <a:gdLst>
                  <a:gd name="T0" fmla="*/ 69 w 26"/>
                  <a:gd name="T1" fmla="*/ 63 h 16"/>
                  <a:gd name="T2" fmla="*/ 5 w 26"/>
                  <a:gd name="T3" fmla="*/ 39 h 16"/>
                  <a:gd name="T4" fmla="*/ 58 w 26"/>
                  <a:gd name="T5" fmla="*/ 5 h 16"/>
                  <a:gd name="T6" fmla="*/ 125 w 26"/>
                  <a:gd name="T7" fmla="*/ 26 h 16"/>
                  <a:gd name="T8" fmla="*/ 69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4" y="15"/>
                    </a:moveTo>
                    <a:cubicBezTo>
                      <a:pt x="7" y="16"/>
                      <a:pt x="1" y="13"/>
                      <a:pt x="1" y="9"/>
                    </a:cubicBezTo>
                    <a:cubicBezTo>
                      <a:pt x="0" y="6"/>
                      <a:pt x="6" y="2"/>
                      <a:pt x="12" y="1"/>
                    </a:cubicBezTo>
                    <a:cubicBezTo>
                      <a:pt x="19" y="0"/>
                      <a:pt x="25" y="2"/>
                      <a:pt x="26" y="6"/>
                    </a:cubicBezTo>
                    <a:cubicBezTo>
                      <a:pt x="26" y="10"/>
                      <a:pt x="21" y="14"/>
                      <a:pt x="14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3" name="Freeform 239">
                <a:extLst>
                  <a:ext uri="{FF2B5EF4-FFF2-40B4-BE49-F238E27FC236}">
                    <a16:creationId xmlns:a16="http://schemas.microsoft.com/office/drawing/2014/main" id="{8D4D38E5-7BA1-4E3F-8893-B2A3E8F81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177"/>
                <a:ext cx="42" cy="23"/>
              </a:xfrm>
              <a:custGeom>
                <a:avLst/>
                <a:gdLst>
                  <a:gd name="T0" fmla="*/ 62 w 25"/>
                  <a:gd name="T1" fmla="*/ 62 h 14"/>
                  <a:gd name="T2" fmla="*/ 0 w 25"/>
                  <a:gd name="T3" fmla="*/ 33 h 14"/>
                  <a:gd name="T4" fmla="*/ 57 w 25"/>
                  <a:gd name="T5" fmla="*/ 0 h 14"/>
                  <a:gd name="T6" fmla="*/ 119 w 25"/>
                  <a:gd name="T7" fmla="*/ 33 h 14"/>
                  <a:gd name="T8" fmla="*/ 62 w 25"/>
                  <a:gd name="T9" fmla="*/ 6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13" y="14"/>
                    </a:moveTo>
                    <a:cubicBezTo>
                      <a:pt x="6" y="14"/>
                      <a:pt x="0" y="11"/>
                      <a:pt x="0" y="7"/>
                    </a:cubicBezTo>
                    <a:cubicBezTo>
                      <a:pt x="0" y="3"/>
                      <a:pt x="5" y="0"/>
                      <a:pt x="12" y="0"/>
                    </a:cubicBezTo>
                    <a:cubicBezTo>
                      <a:pt x="19" y="0"/>
                      <a:pt x="25" y="3"/>
                      <a:pt x="25" y="7"/>
                    </a:cubicBezTo>
                    <a:cubicBezTo>
                      <a:pt x="25" y="11"/>
                      <a:pt x="20" y="14"/>
                      <a:pt x="13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4" name="Freeform 240">
                <a:extLst>
                  <a:ext uri="{FF2B5EF4-FFF2-40B4-BE49-F238E27FC236}">
                    <a16:creationId xmlns:a16="http://schemas.microsoft.com/office/drawing/2014/main" id="{5BEF5586-F2B2-4129-9D5F-D202DB87D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215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2 w 26"/>
                  <a:gd name="T7" fmla="*/ 42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3"/>
                      <a:pt x="7" y="0"/>
                      <a:pt x="14" y="1"/>
                    </a:cubicBezTo>
                    <a:cubicBezTo>
                      <a:pt x="21" y="2"/>
                      <a:pt x="26" y="6"/>
                      <a:pt x="25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5" name="Freeform 241">
                <a:extLst>
                  <a:ext uri="{FF2B5EF4-FFF2-40B4-BE49-F238E27FC236}">
                    <a16:creationId xmlns:a16="http://schemas.microsoft.com/office/drawing/2014/main" id="{CD5BFC52-E331-4D2B-A74E-D8B8BD830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260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2 w 26"/>
                  <a:gd name="T7" fmla="*/ 39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1"/>
                    </a:cubicBezTo>
                    <a:cubicBezTo>
                      <a:pt x="21" y="2"/>
                      <a:pt x="26" y="6"/>
                      <a:pt x="25" y="9"/>
                    </a:cubicBezTo>
                    <a:cubicBezTo>
                      <a:pt x="25" y="13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6" name="Freeform 242">
                <a:extLst>
                  <a:ext uri="{FF2B5EF4-FFF2-40B4-BE49-F238E27FC236}">
                    <a16:creationId xmlns:a16="http://schemas.microsoft.com/office/drawing/2014/main" id="{1D97E7D5-A6FA-43BB-9381-A81B52F1E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1303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7 w 26"/>
                  <a:gd name="T7" fmla="*/ 42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1"/>
                    </a:cubicBezTo>
                    <a:cubicBezTo>
                      <a:pt x="21" y="2"/>
                      <a:pt x="26" y="6"/>
                      <a:pt x="26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7" name="Freeform 243">
                <a:extLst>
                  <a:ext uri="{FF2B5EF4-FFF2-40B4-BE49-F238E27FC236}">
                    <a16:creationId xmlns:a16="http://schemas.microsoft.com/office/drawing/2014/main" id="{550014AF-8717-4FED-AAA3-B44C4A38E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344"/>
                <a:ext cx="44" cy="27"/>
              </a:xfrm>
              <a:custGeom>
                <a:avLst/>
                <a:gdLst>
                  <a:gd name="T0" fmla="*/ 58 w 26"/>
                  <a:gd name="T1" fmla="*/ 71 h 16"/>
                  <a:gd name="T2" fmla="*/ 5 w 26"/>
                  <a:gd name="T3" fmla="*/ 29 h 16"/>
                  <a:gd name="T4" fmla="*/ 69 w 26"/>
                  <a:gd name="T5" fmla="*/ 5 h 16"/>
                  <a:gd name="T6" fmla="*/ 125 w 26"/>
                  <a:gd name="T7" fmla="*/ 42 h 16"/>
                  <a:gd name="T8" fmla="*/ 58 w 26"/>
                  <a:gd name="T9" fmla="*/ 7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1" y="6"/>
                    </a:cubicBezTo>
                    <a:cubicBezTo>
                      <a:pt x="1" y="3"/>
                      <a:pt x="7" y="0"/>
                      <a:pt x="14" y="1"/>
                    </a:cubicBezTo>
                    <a:cubicBezTo>
                      <a:pt x="21" y="2"/>
                      <a:pt x="26" y="5"/>
                      <a:pt x="26" y="9"/>
                    </a:cubicBezTo>
                    <a:cubicBezTo>
                      <a:pt x="25" y="13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8" name="Freeform 244">
                <a:extLst>
                  <a:ext uri="{FF2B5EF4-FFF2-40B4-BE49-F238E27FC236}">
                    <a16:creationId xmlns:a16="http://schemas.microsoft.com/office/drawing/2014/main" id="{84A2400D-96FB-4699-974A-183E15C47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387"/>
                <a:ext cx="44" cy="24"/>
              </a:xfrm>
              <a:custGeom>
                <a:avLst/>
                <a:gdLst>
                  <a:gd name="T0" fmla="*/ 63 w 26"/>
                  <a:gd name="T1" fmla="*/ 70 h 14"/>
                  <a:gd name="T2" fmla="*/ 0 w 26"/>
                  <a:gd name="T3" fmla="*/ 36 h 14"/>
                  <a:gd name="T4" fmla="*/ 63 w 26"/>
                  <a:gd name="T5" fmla="*/ 0 h 14"/>
                  <a:gd name="T6" fmla="*/ 125 w 26"/>
                  <a:gd name="T7" fmla="*/ 36 h 14"/>
                  <a:gd name="T8" fmla="*/ 63 w 26"/>
                  <a:gd name="T9" fmla="*/ 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13" y="14"/>
                    </a:moveTo>
                    <a:cubicBezTo>
                      <a:pt x="6" y="14"/>
                      <a:pt x="0" y="10"/>
                      <a:pt x="0" y="7"/>
                    </a:cubicBezTo>
                    <a:cubicBezTo>
                      <a:pt x="0" y="3"/>
                      <a:pt x="6" y="0"/>
                      <a:pt x="13" y="0"/>
                    </a:cubicBezTo>
                    <a:cubicBezTo>
                      <a:pt x="20" y="0"/>
                      <a:pt x="26" y="3"/>
                      <a:pt x="26" y="7"/>
                    </a:cubicBezTo>
                    <a:cubicBezTo>
                      <a:pt x="26" y="11"/>
                      <a:pt x="20" y="14"/>
                      <a:pt x="13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9" name="Freeform 245">
                <a:extLst>
                  <a:ext uri="{FF2B5EF4-FFF2-40B4-BE49-F238E27FC236}">
                    <a16:creationId xmlns:a16="http://schemas.microsoft.com/office/drawing/2014/main" id="{2322D9B1-DBA3-4137-8D9E-9A67101E5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427"/>
                <a:ext cx="44" cy="23"/>
              </a:xfrm>
              <a:custGeom>
                <a:avLst/>
                <a:gdLst>
                  <a:gd name="T0" fmla="*/ 63 w 26"/>
                  <a:gd name="T1" fmla="*/ 62 h 14"/>
                  <a:gd name="T2" fmla="*/ 0 w 26"/>
                  <a:gd name="T3" fmla="*/ 33 h 14"/>
                  <a:gd name="T4" fmla="*/ 63 w 26"/>
                  <a:gd name="T5" fmla="*/ 0 h 14"/>
                  <a:gd name="T6" fmla="*/ 125 w 26"/>
                  <a:gd name="T7" fmla="*/ 33 h 14"/>
                  <a:gd name="T8" fmla="*/ 63 w 26"/>
                  <a:gd name="T9" fmla="*/ 6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13" y="14"/>
                    </a:moveTo>
                    <a:cubicBezTo>
                      <a:pt x="6" y="14"/>
                      <a:pt x="1" y="11"/>
                      <a:pt x="0" y="7"/>
                    </a:cubicBezTo>
                    <a:cubicBezTo>
                      <a:pt x="0" y="3"/>
                      <a:pt x="6" y="0"/>
                      <a:pt x="13" y="0"/>
                    </a:cubicBezTo>
                    <a:cubicBezTo>
                      <a:pt x="20" y="0"/>
                      <a:pt x="26" y="3"/>
                      <a:pt x="26" y="7"/>
                    </a:cubicBezTo>
                    <a:cubicBezTo>
                      <a:pt x="26" y="11"/>
                      <a:pt x="20" y="14"/>
                      <a:pt x="13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0" name="Freeform 246">
                <a:extLst>
                  <a:ext uri="{FF2B5EF4-FFF2-40B4-BE49-F238E27FC236}">
                    <a16:creationId xmlns:a16="http://schemas.microsoft.com/office/drawing/2014/main" id="{024C77F0-18C0-4FC9-93DE-B8F8DA94F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275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2 w 26"/>
                  <a:gd name="T7" fmla="*/ 42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1"/>
                    </a:cubicBezTo>
                    <a:cubicBezTo>
                      <a:pt x="21" y="3"/>
                      <a:pt x="26" y="7"/>
                      <a:pt x="25" y="10"/>
                    </a:cubicBezTo>
                    <a:cubicBezTo>
                      <a:pt x="25" y="14"/>
                      <a:pt x="18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1" name="Freeform 247">
                <a:extLst>
                  <a:ext uri="{FF2B5EF4-FFF2-40B4-BE49-F238E27FC236}">
                    <a16:creationId xmlns:a16="http://schemas.microsoft.com/office/drawing/2014/main" id="{F9860055-17E6-4A75-9B18-42FAB415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318"/>
                <a:ext cx="44" cy="26"/>
              </a:xfrm>
              <a:custGeom>
                <a:avLst/>
                <a:gdLst>
                  <a:gd name="T0" fmla="*/ 58 w 26"/>
                  <a:gd name="T1" fmla="*/ 63 h 16"/>
                  <a:gd name="T2" fmla="*/ 5 w 26"/>
                  <a:gd name="T3" fmla="*/ 21 h 16"/>
                  <a:gd name="T4" fmla="*/ 71 w 26"/>
                  <a:gd name="T5" fmla="*/ 5 h 16"/>
                  <a:gd name="T6" fmla="*/ 125 w 26"/>
                  <a:gd name="T7" fmla="*/ 42 h 16"/>
                  <a:gd name="T8" fmla="*/ 58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3"/>
                      <a:pt x="0" y="9"/>
                      <a:pt x="1" y="5"/>
                    </a:cubicBezTo>
                    <a:cubicBezTo>
                      <a:pt x="2" y="2"/>
                      <a:pt x="8" y="0"/>
                      <a:pt x="15" y="1"/>
                    </a:cubicBezTo>
                    <a:cubicBezTo>
                      <a:pt x="21" y="2"/>
                      <a:pt x="26" y="6"/>
                      <a:pt x="26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2" name="Freeform 248">
                <a:extLst>
                  <a:ext uri="{FF2B5EF4-FFF2-40B4-BE49-F238E27FC236}">
                    <a16:creationId xmlns:a16="http://schemas.microsoft.com/office/drawing/2014/main" id="{DA72E3EA-80FC-4434-A0DB-5541F45F8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187"/>
                <a:ext cx="45" cy="26"/>
              </a:xfrm>
              <a:custGeom>
                <a:avLst/>
                <a:gdLst>
                  <a:gd name="T0" fmla="*/ 55 w 27"/>
                  <a:gd name="T1" fmla="*/ 63 h 16"/>
                  <a:gd name="T2" fmla="*/ 5 w 27"/>
                  <a:gd name="T3" fmla="*/ 26 h 16"/>
                  <a:gd name="T4" fmla="*/ 70 w 27"/>
                  <a:gd name="T5" fmla="*/ 5 h 16"/>
                  <a:gd name="T6" fmla="*/ 120 w 27"/>
                  <a:gd name="T7" fmla="*/ 42 h 16"/>
                  <a:gd name="T8" fmla="*/ 55 w 27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2" y="15"/>
                    </a:moveTo>
                    <a:cubicBezTo>
                      <a:pt x="5" y="14"/>
                      <a:pt x="0" y="10"/>
                      <a:pt x="1" y="6"/>
                    </a:cubicBezTo>
                    <a:cubicBezTo>
                      <a:pt x="2" y="2"/>
                      <a:pt x="8" y="0"/>
                      <a:pt x="15" y="1"/>
                    </a:cubicBezTo>
                    <a:cubicBezTo>
                      <a:pt x="22" y="2"/>
                      <a:pt x="27" y="6"/>
                      <a:pt x="26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3" name="Freeform 249">
                <a:extLst>
                  <a:ext uri="{FF2B5EF4-FFF2-40B4-BE49-F238E27FC236}">
                    <a16:creationId xmlns:a16="http://schemas.microsoft.com/office/drawing/2014/main" id="{2AE2C8F3-3408-4490-BCD7-DCED54344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142"/>
                <a:ext cx="45" cy="28"/>
              </a:xfrm>
              <a:custGeom>
                <a:avLst/>
                <a:gdLst>
                  <a:gd name="T0" fmla="*/ 55 w 27"/>
                  <a:gd name="T1" fmla="*/ 71 h 17"/>
                  <a:gd name="T2" fmla="*/ 5 w 27"/>
                  <a:gd name="T3" fmla="*/ 26 h 17"/>
                  <a:gd name="T4" fmla="*/ 70 w 27"/>
                  <a:gd name="T5" fmla="*/ 8 h 17"/>
                  <a:gd name="T6" fmla="*/ 120 w 27"/>
                  <a:gd name="T7" fmla="*/ 49 h 17"/>
                  <a:gd name="T8" fmla="*/ 55 w 27"/>
                  <a:gd name="T9" fmla="*/ 7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7">
                    <a:moveTo>
                      <a:pt x="12" y="16"/>
                    </a:moveTo>
                    <a:cubicBezTo>
                      <a:pt x="5" y="14"/>
                      <a:pt x="0" y="10"/>
                      <a:pt x="1" y="6"/>
                    </a:cubicBezTo>
                    <a:cubicBezTo>
                      <a:pt x="2" y="2"/>
                      <a:pt x="8" y="0"/>
                      <a:pt x="15" y="2"/>
                    </a:cubicBezTo>
                    <a:cubicBezTo>
                      <a:pt x="22" y="3"/>
                      <a:pt x="27" y="7"/>
                      <a:pt x="26" y="11"/>
                    </a:cubicBezTo>
                    <a:cubicBezTo>
                      <a:pt x="25" y="15"/>
                      <a:pt x="19" y="17"/>
                      <a:pt x="12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4" name="Freeform 250">
                <a:extLst>
                  <a:ext uri="{FF2B5EF4-FFF2-40B4-BE49-F238E27FC236}">
                    <a16:creationId xmlns:a16="http://schemas.microsoft.com/office/drawing/2014/main" id="{0843F7F9-308E-498C-97C3-9E6567CEC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100"/>
                <a:ext cx="45" cy="30"/>
              </a:xfrm>
              <a:custGeom>
                <a:avLst/>
                <a:gdLst>
                  <a:gd name="T0" fmla="*/ 50 w 27"/>
                  <a:gd name="T1" fmla="*/ 75 h 18"/>
                  <a:gd name="T2" fmla="*/ 8 w 27"/>
                  <a:gd name="T3" fmla="*/ 22 h 18"/>
                  <a:gd name="T4" fmla="*/ 75 w 27"/>
                  <a:gd name="T5" fmla="*/ 8 h 18"/>
                  <a:gd name="T6" fmla="*/ 120 w 27"/>
                  <a:gd name="T7" fmla="*/ 62 h 18"/>
                  <a:gd name="T8" fmla="*/ 50 w 27"/>
                  <a:gd name="T9" fmla="*/ 7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11" y="16"/>
                    </a:moveTo>
                    <a:cubicBezTo>
                      <a:pt x="5" y="13"/>
                      <a:pt x="0" y="8"/>
                      <a:pt x="2" y="5"/>
                    </a:cubicBezTo>
                    <a:cubicBezTo>
                      <a:pt x="3" y="1"/>
                      <a:pt x="9" y="0"/>
                      <a:pt x="16" y="2"/>
                    </a:cubicBezTo>
                    <a:cubicBezTo>
                      <a:pt x="23" y="5"/>
                      <a:pt x="27" y="9"/>
                      <a:pt x="26" y="13"/>
                    </a:cubicBezTo>
                    <a:cubicBezTo>
                      <a:pt x="24" y="17"/>
                      <a:pt x="18" y="18"/>
                      <a:pt x="11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5" name="Freeform 251">
                <a:extLst>
                  <a:ext uri="{FF2B5EF4-FFF2-40B4-BE49-F238E27FC236}">
                    <a16:creationId xmlns:a16="http://schemas.microsoft.com/office/drawing/2014/main" id="{95B0D3BC-41F8-4CDA-9A02-45F85EC30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059"/>
                <a:ext cx="43" cy="32"/>
              </a:xfrm>
              <a:custGeom>
                <a:avLst/>
                <a:gdLst>
                  <a:gd name="T0" fmla="*/ 46 w 26"/>
                  <a:gd name="T1" fmla="*/ 76 h 19"/>
                  <a:gd name="T2" fmla="*/ 5 w 26"/>
                  <a:gd name="T3" fmla="*/ 20 h 19"/>
                  <a:gd name="T4" fmla="*/ 71 w 26"/>
                  <a:gd name="T5" fmla="*/ 13 h 19"/>
                  <a:gd name="T6" fmla="*/ 109 w 26"/>
                  <a:gd name="T7" fmla="*/ 71 h 19"/>
                  <a:gd name="T8" fmla="*/ 46 w 26"/>
                  <a:gd name="T9" fmla="*/ 7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0" y="16"/>
                    </a:moveTo>
                    <a:cubicBezTo>
                      <a:pt x="3" y="13"/>
                      <a:pt x="0" y="8"/>
                      <a:pt x="1" y="4"/>
                    </a:cubicBezTo>
                    <a:cubicBezTo>
                      <a:pt x="3" y="1"/>
                      <a:pt x="10" y="0"/>
                      <a:pt x="16" y="3"/>
                    </a:cubicBezTo>
                    <a:cubicBezTo>
                      <a:pt x="22" y="6"/>
                      <a:pt x="26" y="12"/>
                      <a:pt x="24" y="15"/>
                    </a:cubicBezTo>
                    <a:cubicBezTo>
                      <a:pt x="22" y="19"/>
                      <a:pt x="16" y="19"/>
                      <a:pt x="10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6" name="Freeform 252">
                <a:extLst>
                  <a:ext uri="{FF2B5EF4-FFF2-40B4-BE49-F238E27FC236}">
                    <a16:creationId xmlns:a16="http://schemas.microsoft.com/office/drawing/2014/main" id="{6DC0B46C-52D7-462E-A27B-DC8594FB0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019"/>
                <a:ext cx="43" cy="35"/>
              </a:xfrm>
              <a:custGeom>
                <a:avLst/>
                <a:gdLst>
                  <a:gd name="T0" fmla="*/ 41 w 26"/>
                  <a:gd name="T1" fmla="*/ 75 h 21"/>
                  <a:gd name="T2" fmla="*/ 13 w 26"/>
                  <a:gd name="T3" fmla="*/ 13 h 21"/>
                  <a:gd name="T4" fmla="*/ 76 w 26"/>
                  <a:gd name="T5" fmla="*/ 20 h 21"/>
                  <a:gd name="T6" fmla="*/ 104 w 26"/>
                  <a:gd name="T7" fmla="*/ 78 h 21"/>
                  <a:gd name="T8" fmla="*/ 41 w 26"/>
                  <a:gd name="T9" fmla="*/ 7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9" y="16"/>
                    </a:moveTo>
                    <a:cubicBezTo>
                      <a:pt x="3" y="12"/>
                      <a:pt x="0" y="6"/>
                      <a:pt x="3" y="3"/>
                    </a:cubicBezTo>
                    <a:cubicBezTo>
                      <a:pt x="5" y="0"/>
                      <a:pt x="11" y="0"/>
                      <a:pt x="17" y="4"/>
                    </a:cubicBezTo>
                    <a:cubicBezTo>
                      <a:pt x="23" y="8"/>
                      <a:pt x="26" y="14"/>
                      <a:pt x="23" y="17"/>
                    </a:cubicBezTo>
                    <a:cubicBezTo>
                      <a:pt x="21" y="21"/>
                      <a:pt x="15" y="20"/>
                      <a:pt x="9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7" name="Freeform 253">
                <a:extLst>
                  <a:ext uri="{FF2B5EF4-FFF2-40B4-BE49-F238E27FC236}">
                    <a16:creationId xmlns:a16="http://schemas.microsoft.com/office/drawing/2014/main" id="{FB627FD8-BD98-4C90-9F14-08287A132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" y="978"/>
                <a:ext cx="35" cy="41"/>
              </a:xfrm>
              <a:custGeom>
                <a:avLst/>
                <a:gdLst>
                  <a:gd name="T0" fmla="*/ 20 w 21"/>
                  <a:gd name="T1" fmla="*/ 75 h 25"/>
                  <a:gd name="T2" fmla="*/ 13 w 21"/>
                  <a:gd name="T3" fmla="*/ 8 h 25"/>
                  <a:gd name="T4" fmla="*/ 75 w 21"/>
                  <a:gd name="T5" fmla="*/ 41 h 25"/>
                  <a:gd name="T6" fmla="*/ 83 w 21"/>
                  <a:gd name="T7" fmla="*/ 102 h 25"/>
                  <a:gd name="T8" fmla="*/ 20 w 21"/>
                  <a:gd name="T9" fmla="*/ 7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4" y="17"/>
                    </a:moveTo>
                    <a:cubicBezTo>
                      <a:pt x="0" y="11"/>
                      <a:pt x="0" y="5"/>
                      <a:pt x="3" y="2"/>
                    </a:cubicBezTo>
                    <a:cubicBezTo>
                      <a:pt x="6" y="0"/>
                      <a:pt x="12" y="3"/>
                      <a:pt x="16" y="9"/>
                    </a:cubicBezTo>
                    <a:cubicBezTo>
                      <a:pt x="20" y="14"/>
                      <a:pt x="21" y="21"/>
                      <a:pt x="18" y="23"/>
                    </a:cubicBezTo>
                    <a:cubicBezTo>
                      <a:pt x="14" y="25"/>
                      <a:pt x="8" y="22"/>
                      <a:pt x="4" y="17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8" name="Freeform 254">
                <a:extLst>
                  <a:ext uri="{FF2B5EF4-FFF2-40B4-BE49-F238E27FC236}">
                    <a16:creationId xmlns:a16="http://schemas.microsoft.com/office/drawing/2014/main" id="{BABFF001-3CEB-40E7-AF89-6D9EE436E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943"/>
                <a:ext cx="29" cy="45"/>
              </a:xfrm>
              <a:custGeom>
                <a:avLst/>
                <a:gdLst>
                  <a:gd name="T0" fmla="*/ 8 w 18"/>
                  <a:gd name="T1" fmla="*/ 75 h 27"/>
                  <a:gd name="T2" fmla="*/ 16 w 18"/>
                  <a:gd name="T3" fmla="*/ 8 h 27"/>
                  <a:gd name="T4" fmla="*/ 63 w 18"/>
                  <a:gd name="T5" fmla="*/ 50 h 27"/>
                  <a:gd name="T6" fmla="*/ 55 w 18"/>
                  <a:gd name="T7" fmla="*/ 117 h 27"/>
                  <a:gd name="T8" fmla="*/ 8 w 18"/>
                  <a:gd name="T9" fmla="*/ 7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7">
                    <a:moveTo>
                      <a:pt x="2" y="16"/>
                    </a:moveTo>
                    <a:cubicBezTo>
                      <a:pt x="0" y="9"/>
                      <a:pt x="1" y="3"/>
                      <a:pt x="4" y="2"/>
                    </a:cubicBezTo>
                    <a:cubicBezTo>
                      <a:pt x="8" y="0"/>
                      <a:pt x="13" y="4"/>
                      <a:pt x="15" y="11"/>
                    </a:cubicBezTo>
                    <a:cubicBezTo>
                      <a:pt x="18" y="18"/>
                      <a:pt x="17" y="24"/>
                      <a:pt x="13" y="25"/>
                    </a:cubicBezTo>
                    <a:cubicBezTo>
                      <a:pt x="10" y="27"/>
                      <a:pt x="5" y="23"/>
                      <a:pt x="2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9" name="Freeform 255">
                <a:extLst>
                  <a:ext uri="{FF2B5EF4-FFF2-40B4-BE49-F238E27FC236}">
                    <a16:creationId xmlns:a16="http://schemas.microsoft.com/office/drawing/2014/main" id="{9D4652E9-EB99-45BD-A43F-99B6DF0BA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921"/>
                <a:ext cx="29" cy="45"/>
              </a:xfrm>
              <a:custGeom>
                <a:avLst/>
                <a:gdLst>
                  <a:gd name="T0" fmla="*/ 9 w 17"/>
                  <a:gd name="T1" fmla="*/ 70 h 27"/>
                  <a:gd name="T2" fmla="*/ 29 w 17"/>
                  <a:gd name="T3" fmla="*/ 5 h 27"/>
                  <a:gd name="T4" fmla="*/ 75 w 17"/>
                  <a:gd name="T5" fmla="*/ 55 h 27"/>
                  <a:gd name="T6" fmla="*/ 58 w 17"/>
                  <a:gd name="T7" fmla="*/ 120 h 27"/>
                  <a:gd name="T8" fmla="*/ 9 w 17"/>
                  <a:gd name="T9" fmla="*/ 7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7">
                    <a:moveTo>
                      <a:pt x="2" y="15"/>
                    </a:moveTo>
                    <a:cubicBezTo>
                      <a:pt x="0" y="8"/>
                      <a:pt x="2" y="2"/>
                      <a:pt x="6" y="1"/>
                    </a:cubicBezTo>
                    <a:cubicBezTo>
                      <a:pt x="9" y="0"/>
                      <a:pt x="14" y="5"/>
                      <a:pt x="15" y="12"/>
                    </a:cubicBezTo>
                    <a:cubicBezTo>
                      <a:pt x="17" y="18"/>
                      <a:pt x="15" y="25"/>
                      <a:pt x="12" y="26"/>
                    </a:cubicBezTo>
                    <a:cubicBezTo>
                      <a:pt x="8" y="27"/>
                      <a:pt x="3" y="22"/>
                      <a:pt x="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0" name="Freeform 256">
                <a:extLst>
                  <a:ext uri="{FF2B5EF4-FFF2-40B4-BE49-F238E27FC236}">
                    <a16:creationId xmlns:a16="http://schemas.microsoft.com/office/drawing/2014/main" id="{6665E51D-50F9-4932-A077-E3E8486FC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903"/>
                <a:ext cx="23" cy="43"/>
              </a:xfrm>
              <a:custGeom>
                <a:avLst/>
                <a:gdLst>
                  <a:gd name="T0" fmla="*/ 0 w 14"/>
                  <a:gd name="T1" fmla="*/ 60 h 26"/>
                  <a:gd name="T2" fmla="*/ 33 w 14"/>
                  <a:gd name="T3" fmla="*/ 0 h 26"/>
                  <a:gd name="T4" fmla="*/ 62 w 14"/>
                  <a:gd name="T5" fmla="*/ 60 h 26"/>
                  <a:gd name="T6" fmla="*/ 33 w 14"/>
                  <a:gd name="T7" fmla="*/ 117 h 26"/>
                  <a:gd name="T8" fmla="*/ 0 w 14"/>
                  <a:gd name="T9" fmla="*/ 6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6">
                    <a:moveTo>
                      <a:pt x="0" y="13"/>
                    </a:moveTo>
                    <a:cubicBezTo>
                      <a:pt x="0" y="6"/>
                      <a:pt x="3" y="0"/>
                      <a:pt x="7" y="0"/>
                    </a:cubicBezTo>
                    <a:cubicBezTo>
                      <a:pt x="10" y="0"/>
                      <a:pt x="14" y="6"/>
                      <a:pt x="14" y="13"/>
                    </a:cubicBezTo>
                    <a:cubicBezTo>
                      <a:pt x="14" y="20"/>
                      <a:pt x="11" y="25"/>
                      <a:pt x="7" y="26"/>
                    </a:cubicBezTo>
                    <a:cubicBezTo>
                      <a:pt x="3" y="26"/>
                      <a:pt x="0" y="20"/>
                      <a:pt x="0" y="13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1" name="Freeform 257">
                <a:extLst>
                  <a:ext uri="{FF2B5EF4-FFF2-40B4-BE49-F238E27FC236}">
                    <a16:creationId xmlns:a16="http://schemas.microsoft.com/office/drawing/2014/main" id="{4AE7BA51-D1D2-4176-83EE-6215372E1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230"/>
                <a:ext cx="43" cy="25"/>
              </a:xfrm>
              <a:custGeom>
                <a:avLst/>
                <a:gdLst>
                  <a:gd name="T0" fmla="*/ 55 w 26"/>
                  <a:gd name="T1" fmla="*/ 63 h 15"/>
                  <a:gd name="T2" fmla="*/ 0 w 26"/>
                  <a:gd name="T3" fmla="*/ 28 h 15"/>
                  <a:gd name="T4" fmla="*/ 63 w 26"/>
                  <a:gd name="T5" fmla="*/ 0 h 15"/>
                  <a:gd name="T6" fmla="*/ 112 w 26"/>
                  <a:gd name="T7" fmla="*/ 42 h 15"/>
                  <a:gd name="T8" fmla="*/ 55 w 26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2" y="14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0"/>
                    </a:cubicBezTo>
                    <a:cubicBezTo>
                      <a:pt x="21" y="1"/>
                      <a:pt x="26" y="5"/>
                      <a:pt x="25" y="9"/>
                    </a:cubicBezTo>
                    <a:cubicBezTo>
                      <a:pt x="25" y="13"/>
                      <a:pt x="19" y="15"/>
                      <a:pt x="12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2" name="Freeform 258">
                <a:extLst>
                  <a:ext uri="{FF2B5EF4-FFF2-40B4-BE49-F238E27FC236}">
                    <a16:creationId xmlns:a16="http://schemas.microsoft.com/office/drawing/2014/main" id="{AE97C210-7123-4C0C-A6B1-753719BC0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1361"/>
                <a:ext cx="45" cy="26"/>
              </a:xfrm>
              <a:custGeom>
                <a:avLst/>
                <a:gdLst>
                  <a:gd name="T0" fmla="*/ 55 w 27"/>
                  <a:gd name="T1" fmla="*/ 63 h 16"/>
                  <a:gd name="T2" fmla="*/ 5 w 27"/>
                  <a:gd name="T3" fmla="*/ 26 h 16"/>
                  <a:gd name="T4" fmla="*/ 70 w 27"/>
                  <a:gd name="T5" fmla="*/ 5 h 16"/>
                  <a:gd name="T6" fmla="*/ 120 w 27"/>
                  <a:gd name="T7" fmla="*/ 42 h 16"/>
                  <a:gd name="T8" fmla="*/ 55 w 27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2" y="15"/>
                    </a:moveTo>
                    <a:cubicBezTo>
                      <a:pt x="5" y="14"/>
                      <a:pt x="0" y="9"/>
                      <a:pt x="1" y="6"/>
                    </a:cubicBezTo>
                    <a:cubicBezTo>
                      <a:pt x="2" y="2"/>
                      <a:pt x="8" y="0"/>
                      <a:pt x="15" y="1"/>
                    </a:cubicBezTo>
                    <a:cubicBezTo>
                      <a:pt x="22" y="2"/>
                      <a:pt x="27" y="6"/>
                      <a:pt x="26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3" name="Freeform 259">
                <a:extLst>
                  <a:ext uri="{FF2B5EF4-FFF2-40B4-BE49-F238E27FC236}">
                    <a16:creationId xmlns:a16="http://schemas.microsoft.com/office/drawing/2014/main" id="{ACC0212C-9827-4DBE-950B-B643E11FD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402"/>
                <a:ext cx="45" cy="27"/>
              </a:xfrm>
              <a:custGeom>
                <a:avLst/>
                <a:gdLst>
                  <a:gd name="T0" fmla="*/ 62 w 27"/>
                  <a:gd name="T1" fmla="*/ 71 h 16"/>
                  <a:gd name="T2" fmla="*/ 5 w 27"/>
                  <a:gd name="T3" fmla="*/ 29 h 16"/>
                  <a:gd name="T4" fmla="*/ 70 w 27"/>
                  <a:gd name="T5" fmla="*/ 5 h 16"/>
                  <a:gd name="T6" fmla="*/ 120 w 27"/>
                  <a:gd name="T7" fmla="*/ 49 h 16"/>
                  <a:gd name="T8" fmla="*/ 62 w 27"/>
                  <a:gd name="T9" fmla="*/ 7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3" y="15"/>
                    </a:moveTo>
                    <a:cubicBezTo>
                      <a:pt x="6" y="14"/>
                      <a:pt x="0" y="10"/>
                      <a:pt x="1" y="6"/>
                    </a:cubicBezTo>
                    <a:cubicBezTo>
                      <a:pt x="2" y="3"/>
                      <a:pt x="8" y="0"/>
                      <a:pt x="15" y="1"/>
                    </a:cubicBezTo>
                    <a:cubicBezTo>
                      <a:pt x="21" y="2"/>
                      <a:pt x="27" y="6"/>
                      <a:pt x="26" y="10"/>
                    </a:cubicBezTo>
                    <a:cubicBezTo>
                      <a:pt x="26" y="14"/>
                      <a:pt x="19" y="16"/>
                      <a:pt x="13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4" name="Freeform 260">
                <a:extLst>
                  <a:ext uri="{FF2B5EF4-FFF2-40B4-BE49-F238E27FC236}">
                    <a16:creationId xmlns:a16="http://schemas.microsoft.com/office/drawing/2014/main" id="{B2043D4A-7862-41C8-B930-AC6BC9C26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1447"/>
                <a:ext cx="43" cy="25"/>
              </a:xfrm>
              <a:custGeom>
                <a:avLst/>
                <a:gdLst>
                  <a:gd name="T0" fmla="*/ 60 w 26"/>
                  <a:gd name="T1" fmla="*/ 70 h 15"/>
                  <a:gd name="T2" fmla="*/ 0 w 26"/>
                  <a:gd name="T3" fmla="*/ 33 h 15"/>
                  <a:gd name="T4" fmla="*/ 60 w 26"/>
                  <a:gd name="T5" fmla="*/ 5 h 15"/>
                  <a:gd name="T6" fmla="*/ 117 w 26"/>
                  <a:gd name="T7" fmla="*/ 37 h 15"/>
                  <a:gd name="T8" fmla="*/ 60 w 26"/>
                  <a:gd name="T9" fmla="*/ 7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3" y="15"/>
                    </a:moveTo>
                    <a:cubicBezTo>
                      <a:pt x="6" y="14"/>
                      <a:pt x="0" y="11"/>
                      <a:pt x="0" y="7"/>
                    </a:cubicBezTo>
                    <a:cubicBezTo>
                      <a:pt x="1" y="3"/>
                      <a:pt x="6" y="0"/>
                      <a:pt x="13" y="1"/>
                    </a:cubicBezTo>
                    <a:cubicBezTo>
                      <a:pt x="20" y="1"/>
                      <a:pt x="26" y="4"/>
                      <a:pt x="26" y="8"/>
                    </a:cubicBezTo>
                    <a:cubicBezTo>
                      <a:pt x="25" y="12"/>
                      <a:pt x="20" y="15"/>
                      <a:pt x="13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5" name="Freeform 261">
                <a:extLst>
                  <a:ext uri="{FF2B5EF4-FFF2-40B4-BE49-F238E27FC236}">
                    <a16:creationId xmlns:a16="http://schemas.microsoft.com/office/drawing/2014/main" id="{3890D5AA-4E8C-4767-97C3-09F870CEB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1492"/>
                <a:ext cx="43" cy="25"/>
              </a:xfrm>
              <a:custGeom>
                <a:avLst/>
                <a:gdLst>
                  <a:gd name="T0" fmla="*/ 55 w 26"/>
                  <a:gd name="T1" fmla="*/ 63 h 15"/>
                  <a:gd name="T2" fmla="*/ 0 w 26"/>
                  <a:gd name="T3" fmla="*/ 28 h 15"/>
                  <a:gd name="T4" fmla="*/ 60 w 26"/>
                  <a:gd name="T5" fmla="*/ 0 h 15"/>
                  <a:gd name="T6" fmla="*/ 112 w 26"/>
                  <a:gd name="T7" fmla="*/ 37 h 15"/>
                  <a:gd name="T8" fmla="*/ 55 w 26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2" y="14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0" y="2"/>
                      <a:pt x="6" y="0"/>
                      <a:pt x="13" y="0"/>
                    </a:cubicBezTo>
                    <a:cubicBezTo>
                      <a:pt x="20" y="1"/>
                      <a:pt x="26" y="4"/>
                      <a:pt x="25" y="8"/>
                    </a:cubicBezTo>
                    <a:cubicBezTo>
                      <a:pt x="25" y="12"/>
                      <a:pt x="19" y="15"/>
                      <a:pt x="12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6" name="Freeform 262">
                <a:extLst>
                  <a:ext uri="{FF2B5EF4-FFF2-40B4-BE49-F238E27FC236}">
                    <a16:creationId xmlns:a16="http://schemas.microsoft.com/office/drawing/2014/main" id="{82F3B3CA-398B-4FB7-805F-E53DC941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1533"/>
                <a:ext cx="43" cy="25"/>
              </a:xfrm>
              <a:custGeom>
                <a:avLst/>
                <a:gdLst>
                  <a:gd name="T0" fmla="*/ 55 w 26"/>
                  <a:gd name="T1" fmla="*/ 63 h 15"/>
                  <a:gd name="T2" fmla="*/ 0 w 26"/>
                  <a:gd name="T3" fmla="*/ 28 h 15"/>
                  <a:gd name="T4" fmla="*/ 60 w 26"/>
                  <a:gd name="T5" fmla="*/ 0 h 15"/>
                  <a:gd name="T6" fmla="*/ 112 w 26"/>
                  <a:gd name="T7" fmla="*/ 42 h 15"/>
                  <a:gd name="T8" fmla="*/ 55 w 26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2" y="14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3" y="0"/>
                    </a:cubicBezTo>
                    <a:cubicBezTo>
                      <a:pt x="20" y="1"/>
                      <a:pt x="26" y="5"/>
                      <a:pt x="25" y="9"/>
                    </a:cubicBezTo>
                    <a:cubicBezTo>
                      <a:pt x="25" y="12"/>
                      <a:pt x="19" y="15"/>
                      <a:pt x="12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7" name="Freeform 263">
                <a:extLst>
                  <a:ext uri="{FF2B5EF4-FFF2-40B4-BE49-F238E27FC236}">
                    <a16:creationId xmlns:a16="http://schemas.microsoft.com/office/drawing/2014/main" id="{5AD9FC1B-A26C-473A-AC72-6E61A3885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" y="1573"/>
                <a:ext cx="43" cy="25"/>
              </a:xfrm>
              <a:custGeom>
                <a:avLst/>
                <a:gdLst>
                  <a:gd name="T0" fmla="*/ 55 w 26"/>
                  <a:gd name="T1" fmla="*/ 70 h 15"/>
                  <a:gd name="T2" fmla="*/ 0 w 26"/>
                  <a:gd name="T3" fmla="*/ 33 h 15"/>
                  <a:gd name="T4" fmla="*/ 63 w 26"/>
                  <a:gd name="T5" fmla="*/ 5 h 15"/>
                  <a:gd name="T6" fmla="*/ 117 w 26"/>
                  <a:gd name="T7" fmla="*/ 42 h 15"/>
                  <a:gd name="T8" fmla="*/ 55 w 26"/>
                  <a:gd name="T9" fmla="*/ 7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2" y="15"/>
                    </a:moveTo>
                    <a:cubicBezTo>
                      <a:pt x="5" y="14"/>
                      <a:pt x="0" y="11"/>
                      <a:pt x="0" y="7"/>
                    </a:cubicBezTo>
                    <a:cubicBezTo>
                      <a:pt x="1" y="3"/>
                      <a:pt x="7" y="0"/>
                      <a:pt x="14" y="1"/>
                    </a:cubicBezTo>
                    <a:cubicBezTo>
                      <a:pt x="21" y="1"/>
                      <a:pt x="26" y="5"/>
                      <a:pt x="26" y="9"/>
                    </a:cubicBezTo>
                    <a:cubicBezTo>
                      <a:pt x="25" y="13"/>
                      <a:pt x="19" y="15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" name="Freeform 264">
                <a:extLst>
                  <a:ext uri="{FF2B5EF4-FFF2-40B4-BE49-F238E27FC236}">
                    <a16:creationId xmlns:a16="http://schemas.microsoft.com/office/drawing/2014/main" id="{C485A6CA-5A78-4E36-8A36-CFE41D4B7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1" y="1616"/>
                <a:ext cx="44" cy="25"/>
              </a:xfrm>
              <a:custGeom>
                <a:avLst/>
                <a:gdLst>
                  <a:gd name="T0" fmla="*/ 63 w 26"/>
                  <a:gd name="T1" fmla="*/ 63 h 15"/>
                  <a:gd name="T2" fmla="*/ 5 w 26"/>
                  <a:gd name="T3" fmla="*/ 28 h 15"/>
                  <a:gd name="T4" fmla="*/ 69 w 26"/>
                  <a:gd name="T5" fmla="*/ 0 h 15"/>
                  <a:gd name="T6" fmla="*/ 125 w 26"/>
                  <a:gd name="T7" fmla="*/ 37 h 15"/>
                  <a:gd name="T8" fmla="*/ 63 w 26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3" y="14"/>
                    </a:moveTo>
                    <a:cubicBezTo>
                      <a:pt x="6" y="14"/>
                      <a:pt x="0" y="10"/>
                      <a:pt x="1" y="6"/>
                    </a:cubicBezTo>
                    <a:cubicBezTo>
                      <a:pt x="1" y="2"/>
                      <a:pt x="7" y="0"/>
                      <a:pt x="14" y="0"/>
                    </a:cubicBezTo>
                    <a:cubicBezTo>
                      <a:pt x="21" y="1"/>
                      <a:pt x="26" y="4"/>
                      <a:pt x="26" y="8"/>
                    </a:cubicBezTo>
                    <a:cubicBezTo>
                      <a:pt x="25" y="12"/>
                      <a:pt x="20" y="15"/>
                      <a:pt x="13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" name="Freeform 265">
                <a:extLst>
                  <a:ext uri="{FF2B5EF4-FFF2-40B4-BE49-F238E27FC236}">
                    <a16:creationId xmlns:a16="http://schemas.microsoft.com/office/drawing/2014/main" id="{CEFEADF2-F74D-4EEA-8A13-C432C71AB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658"/>
                <a:ext cx="44" cy="25"/>
              </a:xfrm>
              <a:custGeom>
                <a:avLst/>
                <a:gdLst>
                  <a:gd name="T0" fmla="*/ 63 w 26"/>
                  <a:gd name="T1" fmla="*/ 70 h 15"/>
                  <a:gd name="T2" fmla="*/ 5 w 26"/>
                  <a:gd name="T3" fmla="*/ 28 h 15"/>
                  <a:gd name="T4" fmla="*/ 69 w 26"/>
                  <a:gd name="T5" fmla="*/ 5 h 15"/>
                  <a:gd name="T6" fmla="*/ 125 w 26"/>
                  <a:gd name="T7" fmla="*/ 42 h 15"/>
                  <a:gd name="T8" fmla="*/ 63 w 26"/>
                  <a:gd name="T9" fmla="*/ 7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3" y="15"/>
                    </a:moveTo>
                    <a:cubicBezTo>
                      <a:pt x="6" y="14"/>
                      <a:pt x="0" y="10"/>
                      <a:pt x="1" y="6"/>
                    </a:cubicBezTo>
                    <a:cubicBezTo>
                      <a:pt x="1" y="3"/>
                      <a:pt x="7" y="0"/>
                      <a:pt x="14" y="1"/>
                    </a:cubicBezTo>
                    <a:cubicBezTo>
                      <a:pt x="21" y="1"/>
                      <a:pt x="26" y="5"/>
                      <a:pt x="26" y="9"/>
                    </a:cubicBezTo>
                    <a:cubicBezTo>
                      <a:pt x="26" y="13"/>
                      <a:pt x="20" y="15"/>
                      <a:pt x="13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0" name="Freeform 266">
                <a:extLst>
                  <a:ext uri="{FF2B5EF4-FFF2-40B4-BE49-F238E27FC236}">
                    <a16:creationId xmlns:a16="http://schemas.microsoft.com/office/drawing/2014/main" id="{92228AC0-2835-4C0D-B2F2-9DB0FAB4C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" y="1699"/>
                <a:ext cx="41" cy="27"/>
              </a:xfrm>
              <a:custGeom>
                <a:avLst/>
                <a:gdLst>
                  <a:gd name="T0" fmla="*/ 54 w 25"/>
                  <a:gd name="T1" fmla="*/ 71 h 16"/>
                  <a:gd name="T2" fmla="*/ 0 w 25"/>
                  <a:gd name="T3" fmla="*/ 34 h 16"/>
                  <a:gd name="T4" fmla="*/ 56 w 25"/>
                  <a:gd name="T5" fmla="*/ 5 h 16"/>
                  <a:gd name="T6" fmla="*/ 110 w 25"/>
                  <a:gd name="T7" fmla="*/ 42 h 16"/>
                  <a:gd name="T8" fmla="*/ 54 w 25"/>
                  <a:gd name="T9" fmla="*/ 7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6">
                    <a:moveTo>
                      <a:pt x="12" y="15"/>
                    </a:moveTo>
                    <a:cubicBezTo>
                      <a:pt x="5" y="14"/>
                      <a:pt x="0" y="11"/>
                      <a:pt x="0" y="7"/>
                    </a:cubicBezTo>
                    <a:cubicBezTo>
                      <a:pt x="0" y="3"/>
                      <a:pt x="6" y="0"/>
                      <a:pt x="13" y="1"/>
                    </a:cubicBezTo>
                    <a:cubicBezTo>
                      <a:pt x="20" y="1"/>
                      <a:pt x="25" y="5"/>
                      <a:pt x="25" y="9"/>
                    </a:cubicBezTo>
                    <a:cubicBezTo>
                      <a:pt x="25" y="13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" name="Freeform 267">
                <a:extLst>
                  <a:ext uri="{FF2B5EF4-FFF2-40B4-BE49-F238E27FC236}">
                    <a16:creationId xmlns:a16="http://schemas.microsoft.com/office/drawing/2014/main" id="{88473A45-555E-493A-87BE-7800FAE8C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1744"/>
                <a:ext cx="42" cy="25"/>
              </a:xfrm>
              <a:custGeom>
                <a:avLst/>
                <a:gdLst>
                  <a:gd name="T0" fmla="*/ 57 w 25"/>
                  <a:gd name="T1" fmla="*/ 63 h 15"/>
                  <a:gd name="T2" fmla="*/ 0 w 25"/>
                  <a:gd name="T3" fmla="*/ 28 h 15"/>
                  <a:gd name="T4" fmla="*/ 62 w 25"/>
                  <a:gd name="T5" fmla="*/ 0 h 15"/>
                  <a:gd name="T6" fmla="*/ 119 w 25"/>
                  <a:gd name="T7" fmla="*/ 37 h 15"/>
                  <a:gd name="T8" fmla="*/ 57 w 25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5">
                    <a:moveTo>
                      <a:pt x="12" y="14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0" y="3"/>
                      <a:pt x="6" y="0"/>
                      <a:pt x="13" y="0"/>
                    </a:cubicBezTo>
                    <a:cubicBezTo>
                      <a:pt x="20" y="1"/>
                      <a:pt x="25" y="4"/>
                      <a:pt x="25" y="8"/>
                    </a:cubicBezTo>
                    <a:cubicBezTo>
                      <a:pt x="25" y="12"/>
                      <a:pt x="19" y="15"/>
                      <a:pt x="12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2" name="Freeform 268">
                <a:extLst>
                  <a:ext uri="{FF2B5EF4-FFF2-40B4-BE49-F238E27FC236}">
                    <a16:creationId xmlns:a16="http://schemas.microsoft.com/office/drawing/2014/main" id="{5DF18A67-BB44-4DC1-80BD-C0EB0EEC4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" y="1787"/>
                <a:ext cx="43" cy="25"/>
              </a:xfrm>
              <a:custGeom>
                <a:avLst/>
                <a:gdLst>
                  <a:gd name="T0" fmla="*/ 55 w 26"/>
                  <a:gd name="T1" fmla="*/ 63 h 15"/>
                  <a:gd name="T2" fmla="*/ 0 w 26"/>
                  <a:gd name="T3" fmla="*/ 33 h 15"/>
                  <a:gd name="T4" fmla="*/ 60 w 26"/>
                  <a:gd name="T5" fmla="*/ 0 h 15"/>
                  <a:gd name="T6" fmla="*/ 112 w 26"/>
                  <a:gd name="T7" fmla="*/ 37 h 15"/>
                  <a:gd name="T8" fmla="*/ 55 w 26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2" y="14"/>
                    </a:moveTo>
                    <a:cubicBezTo>
                      <a:pt x="5" y="14"/>
                      <a:pt x="0" y="11"/>
                      <a:pt x="0" y="7"/>
                    </a:cubicBezTo>
                    <a:cubicBezTo>
                      <a:pt x="0" y="3"/>
                      <a:pt x="6" y="0"/>
                      <a:pt x="13" y="0"/>
                    </a:cubicBezTo>
                    <a:cubicBezTo>
                      <a:pt x="20" y="1"/>
                      <a:pt x="26" y="4"/>
                      <a:pt x="25" y="8"/>
                    </a:cubicBezTo>
                    <a:cubicBezTo>
                      <a:pt x="25" y="12"/>
                      <a:pt x="19" y="15"/>
                      <a:pt x="12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3" name="Freeform 269">
                <a:extLst>
                  <a:ext uri="{FF2B5EF4-FFF2-40B4-BE49-F238E27FC236}">
                    <a16:creationId xmlns:a16="http://schemas.microsoft.com/office/drawing/2014/main" id="{4DA4D12E-72E1-475A-9077-5E3412B10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1832"/>
                <a:ext cx="43" cy="25"/>
              </a:xfrm>
              <a:custGeom>
                <a:avLst/>
                <a:gdLst>
                  <a:gd name="T0" fmla="*/ 60 w 26"/>
                  <a:gd name="T1" fmla="*/ 63 h 15"/>
                  <a:gd name="T2" fmla="*/ 0 w 26"/>
                  <a:gd name="T3" fmla="*/ 33 h 15"/>
                  <a:gd name="T4" fmla="*/ 63 w 26"/>
                  <a:gd name="T5" fmla="*/ 0 h 15"/>
                  <a:gd name="T6" fmla="*/ 117 w 26"/>
                  <a:gd name="T7" fmla="*/ 37 h 15"/>
                  <a:gd name="T8" fmla="*/ 60 w 26"/>
                  <a:gd name="T9" fmla="*/ 63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3" y="14"/>
                    </a:moveTo>
                    <a:cubicBezTo>
                      <a:pt x="6" y="14"/>
                      <a:pt x="0" y="10"/>
                      <a:pt x="0" y="7"/>
                    </a:cubicBezTo>
                    <a:cubicBezTo>
                      <a:pt x="1" y="3"/>
                      <a:pt x="7" y="0"/>
                      <a:pt x="14" y="0"/>
                    </a:cubicBezTo>
                    <a:cubicBezTo>
                      <a:pt x="21" y="1"/>
                      <a:pt x="26" y="4"/>
                      <a:pt x="26" y="8"/>
                    </a:cubicBezTo>
                    <a:cubicBezTo>
                      <a:pt x="26" y="12"/>
                      <a:pt x="20" y="15"/>
                      <a:pt x="13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4" name="Freeform 270">
                <a:extLst>
                  <a:ext uri="{FF2B5EF4-FFF2-40B4-BE49-F238E27FC236}">
                    <a16:creationId xmlns:a16="http://schemas.microsoft.com/office/drawing/2014/main" id="{3981BF04-4705-4237-BFDA-52485D492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" y="1877"/>
                <a:ext cx="43" cy="24"/>
              </a:xfrm>
              <a:custGeom>
                <a:avLst/>
                <a:gdLst>
                  <a:gd name="T0" fmla="*/ 60 w 26"/>
                  <a:gd name="T1" fmla="*/ 56 h 15"/>
                  <a:gd name="T2" fmla="*/ 5 w 26"/>
                  <a:gd name="T3" fmla="*/ 26 h 15"/>
                  <a:gd name="T4" fmla="*/ 63 w 26"/>
                  <a:gd name="T5" fmla="*/ 0 h 15"/>
                  <a:gd name="T6" fmla="*/ 117 w 26"/>
                  <a:gd name="T7" fmla="*/ 34 h 15"/>
                  <a:gd name="T8" fmla="*/ 60 w 26"/>
                  <a:gd name="T9" fmla="*/ 5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3" y="14"/>
                    </a:moveTo>
                    <a:cubicBezTo>
                      <a:pt x="6" y="14"/>
                      <a:pt x="0" y="10"/>
                      <a:pt x="1" y="6"/>
                    </a:cubicBezTo>
                    <a:cubicBezTo>
                      <a:pt x="1" y="3"/>
                      <a:pt x="7" y="0"/>
                      <a:pt x="14" y="0"/>
                    </a:cubicBezTo>
                    <a:cubicBezTo>
                      <a:pt x="21" y="1"/>
                      <a:pt x="26" y="4"/>
                      <a:pt x="26" y="8"/>
                    </a:cubicBezTo>
                    <a:cubicBezTo>
                      <a:pt x="26" y="12"/>
                      <a:pt x="20" y="15"/>
                      <a:pt x="13" y="14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5" name="Freeform 271">
                <a:extLst>
                  <a:ext uri="{FF2B5EF4-FFF2-40B4-BE49-F238E27FC236}">
                    <a16:creationId xmlns:a16="http://schemas.microsoft.com/office/drawing/2014/main" id="{F201028A-09ED-4F9A-A69B-117FD8CF3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923"/>
                <a:ext cx="43" cy="27"/>
              </a:xfrm>
              <a:custGeom>
                <a:avLst/>
                <a:gdLst>
                  <a:gd name="T0" fmla="*/ 55 w 26"/>
                  <a:gd name="T1" fmla="*/ 71 h 16"/>
                  <a:gd name="T2" fmla="*/ 0 w 26"/>
                  <a:gd name="T3" fmla="*/ 29 h 16"/>
                  <a:gd name="T4" fmla="*/ 63 w 26"/>
                  <a:gd name="T5" fmla="*/ 5 h 16"/>
                  <a:gd name="T6" fmla="*/ 112 w 26"/>
                  <a:gd name="T7" fmla="*/ 49 h 16"/>
                  <a:gd name="T8" fmla="*/ 55 w 26"/>
                  <a:gd name="T9" fmla="*/ 7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1"/>
                    </a:cubicBezTo>
                    <a:cubicBezTo>
                      <a:pt x="21" y="2"/>
                      <a:pt x="26" y="6"/>
                      <a:pt x="25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6" name="Freeform 272">
                <a:extLst>
                  <a:ext uri="{FF2B5EF4-FFF2-40B4-BE49-F238E27FC236}">
                    <a16:creationId xmlns:a16="http://schemas.microsoft.com/office/drawing/2014/main" id="{EB97FC71-4E66-4929-9D3A-E4079439F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469"/>
                <a:ext cx="44" cy="25"/>
              </a:xfrm>
              <a:custGeom>
                <a:avLst/>
                <a:gdLst>
                  <a:gd name="T0" fmla="*/ 69 w 26"/>
                  <a:gd name="T1" fmla="*/ 70 h 15"/>
                  <a:gd name="T2" fmla="*/ 0 w 26"/>
                  <a:gd name="T3" fmla="*/ 42 h 15"/>
                  <a:gd name="T4" fmla="*/ 58 w 26"/>
                  <a:gd name="T5" fmla="*/ 5 h 15"/>
                  <a:gd name="T6" fmla="*/ 125 w 26"/>
                  <a:gd name="T7" fmla="*/ 33 h 15"/>
                  <a:gd name="T8" fmla="*/ 69 w 26"/>
                  <a:gd name="T9" fmla="*/ 7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4" y="15"/>
                    </a:moveTo>
                    <a:cubicBezTo>
                      <a:pt x="7" y="15"/>
                      <a:pt x="1" y="13"/>
                      <a:pt x="0" y="9"/>
                    </a:cubicBezTo>
                    <a:cubicBezTo>
                      <a:pt x="0" y="5"/>
                      <a:pt x="6" y="1"/>
                      <a:pt x="12" y="1"/>
                    </a:cubicBezTo>
                    <a:cubicBezTo>
                      <a:pt x="19" y="0"/>
                      <a:pt x="25" y="3"/>
                      <a:pt x="26" y="7"/>
                    </a:cubicBezTo>
                    <a:cubicBezTo>
                      <a:pt x="26" y="10"/>
                      <a:pt x="21" y="14"/>
                      <a:pt x="14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7" name="Freeform 273">
                <a:extLst>
                  <a:ext uri="{FF2B5EF4-FFF2-40B4-BE49-F238E27FC236}">
                    <a16:creationId xmlns:a16="http://schemas.microsoft.com/office/drawing/2014/main" id="{72CF825B-3A5B-44B7-9238-CFE8D1F3F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1512"/>
                <a:ext cx="44" cy="25"/>
              </a:xfrm>
              <a:custGeom>
                <a:avLst/>
                <a:gdLst>
                  <a:gd name="T0" fmla="*/ 69 w 26"/>
                  <a:gd name="T1" fmla="*/ 70 h 15"/>
                  <a:gd name="T2" fmla="*/ 5 w 26"/>
                  <a:gd name="T3" fmla="*/ 42 h 15"/>
                  <a:gd name="T4" fmla="*/ 63 w 26"/>
                  <a:gd name="T5" fmla="*/ 5 h 15"/>
                  <a:gd name="T6" fmla="*/ 125 w 26"/>
                  <a:gd name="T7" fmla="*/ 33 h 15"/>
                  <a:gd name="T8" fmla="*/ 69 w 26"/>
                  <a:gd name="T9" fmla="*/ 7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5">
                    <a:moveTo>
                      <a:pt x="14" y="15"/>
                    </a:moveTo>
                    <a:cubicBezTo>
                      <a:pt x="7" y="15"/>
                      <a:pt x="1" y="13"/>
                      <a:pt x="1" y="9"/>
                    </a:cubicBezTo>
                    <a:cubicBezTo>
                      <a:pt x="0" y="5"/>
                      <a:pt x="6" y="1"/>
                      <a:pt x="13" y="1"/>
                    </a:cubicBezTo>
                    <a:cubicBezTo>
                      <a:pt x="20" y="0"/>
                      <a:pt x="26" y="3"/>
                      <a:pt x="26" y="7"/>
                    </a:cubicBezTo>
                    <a:cubicBezTo>
                      <a:pt x="26" y="11"/>
                      <a:pt x="21" y="14"/>
                      <a:pt x="14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8" name="Freeform 274">
                <a:extLst>
                  <a:ext uri="{FF2B5EF4-FFF2-40B4-BE49-F238E27FC236}">
                    <a16:creationId xmlns:a16="http://schemas.microsoft.com/office/drawing/2014/main" id="{C96F3236-BB58-421F-AA88-3D540241C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1553"/>
                <a:ext cx="45" cy="27"/>
              </a:xfrm>
              <a:custGeom>
                <a:avLst/>
                <a:gdLst>
                  <a:gd name="T0" fmla="*/ 63 w 27"/>
                  <a:gd name="T1" fmla="*/ 71 h 16"/>
                  <a:gd name="T2" fmla="*/ 5 w 27"/>
                  <a:gd name="T3" fmla="*/ 49 h 16"/>
                  <a:gd name="T4" fmla="*/ 62 w 27"/>
                  <a:gd name="T5" fmla="*/ 5 h 16"/>
                  <a:gd name="T6" fmla="*/ 120 w 27"/>
                  <a:gd name="T7" fmla="*/ 29 h 16"/>
                  <a:gd name="T8" fmla="*/ 63 w 27"/>
                  <a:gd name="T9" fmla="*/ 7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4" y="15"/>
                    </a:moveTo>
                    <a:cubicBezTo>
                      <a:pt x="7" y="16"/>
                      <a:pt x="1" y="13"/>
                      <a:pt x="1" y="10"/>
                    </a:cubicBezTo>
                    <a:cubicBezTo>
                      <a:pt x="0" y="6"/>
                      <a:pt x="6" y="2"/>
                      <a:pt x="13" y="1"/>
                    </a:cubicBezTo>
                    <a:cubicBezTo>
                      <a:pt x="19" y="0"/>
                      <a:pt x="26" y="2"/>
                      <a:pt x="26" y="6"/>
                    </a:cubicBezTo>
                    <a:cubicBezTo>
                      <a:pt x="27" y="10"/>
                      <a:pt x="21" y="14"/>
                      <a:pt x="14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9" name="Freeform 275">
                <a:extLst>
                  <a:ext uri="{FF2B5EF4-FFF2-40B4-BE49-F238E27FC236}">
                    <a16:creationId xmlns:a16="http://schemas.microsoft.com/office/drawing/2014/main" id="{87C65BE3-3A61-4A9E-B2F7-FF1E508CB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" y="1593"/>
                <a:ext cx="43" cy="28"/>
              </a:xfrm>
              <a:custGeom>
                <a:avLst/>
                <a:gdLst>
                  <a:gd name="T0" fmla="*/ 68 w 26"/>
                  <a:gd name="T1" fmla="*/ 68 h 17"/>
                  <a:gd name="T2" fmla="*/ 5 w 26"/>
                  <a:gd name="T3" fmla="*/ 49 h 17"/>
                  <a:gd name="T4" fmla="*/ 55 w 26"/>
                  <a:gd name="T5" fmla="*/ 5 h 17"/>
                  <a:gd name="T6" fmla="*/ 112 w 26"/>
                  <a:gd name="T7" fmla="*/ 21 h 17"/>
                  <a:gd name="T8" fmla="*/ 68 w 26"/>
                  <a:gd name="T9" fmla="*/ 6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15" y="15"/>
                    </a:moveTo>
                    <a:cubicBezTo>
                      <a:pt x="8" y="17"/>
                      <a:pt x="2" y="15"/>
                      <a:pt x="1" y="11"/>
                    </a:cubicBezTo>
                    <a:cubicBezTo>
                      <a:pt x="0" y="7"/>
                      <a:pt x="5" y="3"/>
                      <a:pt x="12" y="1"/>
                    </a:cubicBezTo>
                    <a:cubicBezTo>
                      <a:pt x="18" y="0"/>
                      <a:pt x="25" y="1"/>
                      <a:pt x="25" y="5"/>
                    </a:cubicBezTo>
                    <a:cubicBezTo>
                      <a:pt x="26" y="9"/>
                      <a:pt x="21" y="13"/>
                      <a:pt x="15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0" name="Freeform 276">
                <a:extLst>
                  <a:ext uri="{FF2B5EF4-FFF2-40B4-BE49-F238E27FC236}">
                    <a16:creationId xmlns:a16="http://schemas.microsoft.com/office/drawing/2014/main" id="{062E3BF5-7E99-49B5-B882-AEAEB2C40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" y="1631"/>
                <a:ext cx="43" cy="28"/>
              </a:xfrm>
              <a:custGeom>
                <a:avLst/>
                <a:gdLst>
                  <a:gd name="T0" fmla="*/ 63 w 26"/>
                  <a:gd name="T1" fmla="*/ 71 h 17"/>
                  <a:gd name="T2" fmla="*/ 0 w 26"/>
                  <a:gd name="T3" fmla="*/ 54 h 17"/>
                  <a:gd name="T4" fmla="*/ 50 w 26"/>
                  <a:gd name="T5" fmla="*/ 8 h 17"/>
                  <a:gd name="T6" fmla="*/ 112 w 26"/>
                  <a:gd name="T7" fmla="*/ 26 h 17"/>
                  <a:gd name="T8" fmla="*/ 63 w 26"/>
                  <a:gd name="T9" fmla="*/ 7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14" y="16"/>
                    </a:moveTo>
                    <a:cubicBezTo>
                      <a:pt x="8" y="17"/>
                      <a:pt x="1" y="16"/>
                      <a:pt x="0" y="12"/>
                    </a:cubicBezTo>
                    <a:cubicBezTo>
                      <a:pt x="0" y="8"/>
                      <a:pt x="4" y="4"/>
                      <a:pt x="11" y="2"/>
                    </a:cubicBezTo>
                    <a:cubicBezTo>
                      <a:pt x="18" y="0"/>
                      <a:pt x="24" y="2"/>
                      <a:pt x="25" y="6"/>
                    </a:cubicBezTo>
                    <a:cubicBezTo>
                      <a:pt x="26" y="10"/>
                      <a:pt x="21" y="14"/>
                      <a:pt x="14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1" name="Freeform 277">
                <a:extLst>
                  <a:ext uri="{FF2B5EF4-FFF2-40B4-BE49-F238E27FC236}">
                    <a16:creationId xmlns:a16="http://schemas.microsoft.com/office/drawing/2014/main" id="{A6A58226-DAA2-4534-A183-8285330E0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" y="1674"/>
                <a:ext cx="43" cy="28"/>
              </a:xfrm>
              <a:custGeom>
                <a:avLst/>
                <a:gdLst>
                  <a:gd name="T0" fmla="*/ 63 w 26"/>
                  <a:gd name="T1" fmla="*/ 68 h 17"/>
                  <a:gd name="T2" fmla="*/ 5 w 26"/>
                  <a:gd name="T3" fmla="*/ 49 h 17"/>
                  <a:gd name="T4" fmla="*/ 55 w 26"/>
                  <a:gd name="T5" fmla="*/ 8 h 17"/>
                  <a:gd name="T6" fmla="*/ 112 w 26"/>
                  <a:gd name="T7" fmla="*/ 26 h 17"/>
                  <a:gd name="T8" fmla="*/ 63 w 26"/>
                  <a:gd name="T9" fmla="*/ 6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14" y="15"/>
                    </a:moveTo>
                    <a:cubicBezTo>
                      <a:pt x="8" y="17"/>
                      <a:pt x="1" y="15"/>
                      <a:pt x="1" y="11"/>
                    </a:cubicBezTo>
                    <a:cubicBezTo>
                      <a:pt x="0" y="7"/>
                      <a:pt x="5" y="3"/>
                      <a:pt x="12" y="2"/>
                    </a:cubicBezTo>
                    <a:cubicBezTo>
                      <a:pt x="18" y="0"/>
                      <a:pt x="25" y="2"/>
                      <a:pt x="25" y="6"/>
                    </a:cubicBezTo>
                    <a:cubicBezTo>
                      <a:pt x="26" y="10"/>
                      <a:pt x="21" y="14"/>
                      <a:pt x="14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2" name="Freeform 278">
                <a:extLst>
                  <a:ext uri="{FF2B5EF4-FFF2-40B4-BE49-F238E27FC236}">
                    <a16:creationId xmlns:a16="http://schemas.microsoft.com/office/drawing/2014/main" id="{E49EAB9D-3B09-48FE-94CF-32D0BE247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" y="1717"/>
                <a:ext cx="44" cy="27"/>
              </a:xfrm>
              <a:custGeom>
                <a:avLst/>
                <a:gdLst>
                  <a:gd name="T0" fmla="*/ 64 w 27"/>
                  <a:gd name="T1" fmla="*/ 71 h 16"/>
                  <a:gd name="T2" fmla="*/ 5 w 27"/>
                  <a:gd name="T3" fmla="*/ 49 h 16"/>
                  <a:gd name="T4" fmla="*/ 54 w 27"/>
                  <a:gd name="T5" fmla="*/ 5 h 16"/>
                  <a:gd name="T6" fmla="*/ 111 w 27"/>
                  <a:gd name="T7" fmla="*/ 29 h 16"/>
                  <a:gd name="T8" fmla="*/ 64 w 27"/>
                  <a:gd name="T9" fmla="*/ 7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5" y="15"/>
                    </a:moveTo>
                    <a:cubicBezTo>
                      <a:pt x="8" y="16"/>
                      <a:pt x="2" y="14"/>
                      <a:pt x="1" y="10"/>
                    </a:cubicBezTo>
                    <a:cubicBezTo>
                      <a:pt x="0" y="6"/>
                      <a:pt x="5" y="2"/>
                      <a:pt x="12" y="1"/>
                    </a:cubicBezTo>
                    <a:cubicBezTo>
                      <a:pt x="19" y="0"/>
                      <a:pt x="25" y="2"/>
                      <a:pt x="26" y="6"/>
                    </a:cubicBezTo>
                    <a:cubicBezTo>
                      <a:pt x="27" y="9"/>
                      <a:pt x="22" y="14"/>
                      <a:pt x="15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3" name="Freeform 279">
                <a:extLst>
                  <a:ext uri="{FF2B5EF4-FFF2-40B4-BE49-F238E27FC236}">
                    <a16:creationId xmlns:a16="http://schemas.microsoft.com/office/drawing/2014/main" id="{CBFD13A8-026E-447A-835F-84DE73903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" y="1764"/>
                <a:ext cx="45" cy="26"/>
              </a:xfrm>
              <a:custGeom>
                <a:avLst/>
                <a:gdLst>
                  <a:gd name="T0" fmla="*/ 70 w 27"/>
                  <a:gd name="T1" fmla="*/ 63 h 16"/>
                  <a:gd name="T2" fmla="*/ 5 w 27"/>
                  <a:gd name="T3" fmla="*/ 42 h 16"/>
                  <a:gd name="T4" fmla="*/ 55 w 27"/>
                  <a:gd name="T5" fmla="*/ 5 h 16"/>
                  <a:gd name="T6" fmla="*/ 120 w 27"/>
                  <a:gd name="T7" fmla="*/ 26 h 16"/>
                  <a:gd name="T8" fmla="*/ 70 w 27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5" y="15"/>
                    </a:moveTo>
                    <a:cubicBezTo>
                      <a:pt x="8" y="16"/>
                      <a:pt x="2" y="14"/>
                      <a:pt x="1" y="10"/>
                    </a:cubicBezTo>
                    <a:cubicBezTo>
                      <a:pt x="0" y="7"/>
                      <a:pt x="5" y="3"/>
                      <a:pt x="12" y="1"/>
                    </a:cubicBezTo>
                    <a:cubicBezTo>
                      <a:pt x="19" y="0"/>
                      <a:pt x="25" y="2"/>
                      <a:pt x="26" y="6"/>
                    </a:cubicBezTo>
                    <a:cubicBezTo>
                      <a:pt x="27" y="10"/>
                      <a:pt x="22" y="14"/>
                      <a:pt x="15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4" name="Freeform 280">
                <a:extLst>
                  <a:ext uri="{FF2B5EF4-FFF2-40B4-BE49-F238E27FC236}">
                    <a16:creationId xmlns:a16="http://schemas.microsoft.com/office/drawing/2014/main" id="{692F7484-E5F9-4CE3-BD76-7C4EFBE2A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" y="1804"/>
                <a:ext cx="43" cy="28"/>
              </a:xfrm>
              <a:custGeom>
                <a:avLst/>
                <a:gdLst>
                  <a:gd name="T0" fmla="*/ 68 w 26"/>
                  <a:gd name="T1" fmla="*/ 71 h 17"/>
                  <a:gd name="T2" fmla="*/ 5 w 26"/>
                  <a:gd name="T3" fmla="*/ 54 h 17"/>
                  <a:gd name="T4" fmla="*/ 55 w 26"/>
                  <a:gd name="T5" fmla="*/ 8 h 17"/>
                  <a:gd name="T6" fmla="*/ 117 w 26"/>
                  <a:gd name="T7" fmla="*/ 26 h 17"/>
                  <a:gd name="T8" fmla="*/ 68 w 26"/>
                  <a:gd name="T9" fmla="*/ 7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15" y="16"/>
                    </a:moveTo>
                    <a:cubicBezTo>
                      <a:pt x="8" y="17"/>
                      <a:pt x="2" y="16"/>
                      <a:pt x="1" y="12"/>
                    </a:cubicBezTo>
                    <a:cubicBezTo>
                      <a:pt x="0" y="8"/>
                      <a:pt x="5" y="4"/>
                      <a:pt x="12" y="2"/>
                    </a:cubicBezTo>
                    <a:cubicBezTo>
                      <a:pt x="18" y="0"/>
                      <a:pt x="25" y="2"/>
                      <a:pt x="26" y="6"/>
                    </a:cubicBezTo>
                    <a:cubicBezTo>
                      <a:pt x="26" y="10"/>
                      <a:pt x="22" y="14"/>
                      <a:pt x="15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5" name="Freeform 281">
                <a:extLst>
                  <a:ext uri="{FF2B5EF4-FFF2-40B4-BE49-F238E27FC236}">
                    <a16:creationId xmlns:a16="http://schemas.microsoft.com/office/drawing/2014/main" id="{29208DC3-45B8-4AB3-84BC-40BE396F4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" y="1845"/>
                <a:ext cx="44" cy="28"/>
              </a:xfrm>
              <a:custGeom>
                <a:avLst/>
                <a:gdLst>
                  <a:gd name="T0" fmla="*/ 68 w 27"/>
                  <a:gd name="T1" fmla="*/ 68 h 17"/>
                  <a:gd name="T2" fmla="*/ 5 w 27"/>
                  <a:gd name="T3" fmla="*/ 54 h 17"/>
                  <a:gd name="T4" fmla="*/ 54 w 27"/>
                  <a:gd name="T5" fmla="*/ 8 h 17"/>
                  <a:gd name="T6" fmla="*/ 111 w 27"/>
                  <a:gd name="T7" fmla="*/ 21 h 17"/>
                  <a:gd name="T8" fmla="*/ 68 w 27"/>
                  <a:gd name="T9" fmla="*/ 68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7">
                    <a:moveTo>
                      <a:pt x="16" y="15"/>
                    </a:moveTo>
                    <a:cubicBezTo>
                      <a:pt x="9" y="17"/>
                      <a:pt x="3" y="16"/>
                      <a:pt x="1" y="12"/>
                    </a:cubicBezTo>
                    <a:cubicBezTo>
                      <a:pt x="0" y="8"/>
                      <a:pt x="5" y="4"/>
                      <a:pt x="12" y="2"/>
                    </a:cubicBezTo>
                    <a:cubicBezTo>
                      <a:pt x="18" y="0"/>
                      <a:pt x="25" y="1"/>
                      <a:pt x="26" y="5"/>
                    </a:cubicBezTo>
                    <a:cubicBezTo>
                      <a:pt x="27" y="9"/>
                      <a:pt x="22" y="13"/>
                      <a:pt x="16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6" name="Freeform 282">
                <a:extLst>
                  <a:ext uri="{FF2B5EF4-FFF2-40B4-BE49-F238E27FC236}">
                    <a16:creationId xmlns:a16="http://schemas.microsoft.com/office/drawing/2014/main" id="{10AF1665-3209-4658-A8EF-D5E6DC3FF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" y="1883"/>
                <a:ext cx="45" cy="30"/>
              </a:xfrm>
              <a:custGeom>
                <a:avLst/>
                <a:gdLst>
                  <a:gd name="T0" fmla="*/ 75 w 27"/>
                  <a:gd name="T1" fmla="*/ 75 h 18"/>
                  <a:gd name="T2" fmla="*/ 5 w 27"/>
                  <a:gd name="T3" fmla="*/ 62 h 18"/>
                  <a:gd name="T4" fmla="*/ 55 w 27"/>
                  <a:gd name="T5" fmla="*/ 8 h 18"/>
                  <a:gd name="T6" fmla="*/ 120 w 27"/>
                  <a:gd name="T7" fmla="*/ 22 h 18"/>
                  <a:gd name="T8" fmla="*/ 75 w 27"/>
                  <a:gd name="T9" fmla="*/ 7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16" y="16"/>
                    </a:moveTo>
                    <a:cubicBezTo>
                      <a:pt x="9" y="18"/>
                      <a:pt x="3" y="16"/>
                      <a:pt x="1" y="13"/>
                    </a:cubicBezTo>
                    <a:cubicBezTo>
                      <a:pt x="0" y="9"/>
                      <a:pt x="5" y="4"/>
                      <a:pt x="12" y="2"/>
                    </a:cubicBezTo>
                    <a:cubicBezTo>
                      <a:pt x="18" y="0"/>
                      <a:pt x="25" y="2"/>
                      <a:pt x="26" y="5"/>
                    </a:cubicBezTo>
                    <a:cubicBezTo>
                      <a:pt x="27" y="9"/>
                      <a:pt x="22" y="14"/>
                      <a:pt x="16" y="16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7" name="Freeform 283">
                <a:extLst>
                  <a:ext uri="{FF2B5EF4-FFF2-40B4-BE49-F238E27FC236}">
                    <a16:creationId xmlns:a16="http://schemas.microsoft.com/office/drawing/2014/main" id="{9798AA76-CEFA-4AC7-9F80-8A13D79AF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" y="1926"/>
                <a:ext cx="43" cy="29"/>
              </a:xfrm>
              <a:custGeom>
                <a:avLst/>
                <a:gdLst>
                  <a:gd name="T0" fmla="*/ 68 w 26"/>
                  <a:gd name="T1" fmla="*/ 75 h 17"/>
                  <a:gd name="T2" fmla="*/ 5 w 26"/>
                  <a:gd name="T3" fmla="*/ 58 h 17"/>
                  <a:gd name="T4" fmla="*/ 50 w 26"/>
                  <a:gd name="T5" fmla="*/ 9 h 17"/>
                  <a:gd name="T6" fmla="*/ 112 w 26"/>
                  <a:gd name="T7" fmla="*/ 26 h 17"/>
                  <a:gd name="T8" fmla="*/ 68 w 26"/>
                  <a:gd name="T9" fmla="*/ 7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7">
                    <a:moveTo>
                      <a:pt x="15" y="15"/>
                    </a:moveTo>
                    <a:cubicBezTo>
                      <a:pt x="8" y="17"/>
                      <a:pt x="2" y="16"/>
                      <a:pt x="1" y="12"/>
                    </a:cubicBezTo>
                    <a:cubicBezTo>
                      <a:pt x="0" y="9"/>
                      <a:pt x="4" y="4"/>
                      <a:pt x="11" y="2"/>
                    </a:cubicBezTo>
                    <a:cubicBezTo>
                      <a:pt x="18" y="0"/>
                      <a:pt x="24" y="1"/>
                      <a:pt x="25" y="5"/>
                    </a:cubicBezTo>
                    <a:cubicBezTo>
                      <a:pt x="26" y="9"/>
                      <a:pt x="22" y="13"/>
                      <a:pt x="15" y="15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8" name="Oval 284">
                <a:extLst>
                  <a:ext uri="{FF2B5EF4-FFF2-40B4-BE49-F238E27FC236}">
                    <a16:creationId xmlns:a16="http://schemas.microsoft.com/office/drawing/2014/main" id="{89594BE1-1257-4080-BD70-464929077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3" y="2124"/>
                <a:ext cx="53" cy="53"/>
              </a:xfrm>
              <a:prstGeom prst="ellipse">
                <a:avLst/>
              </a:prstGeom>
              <a:solidFill>
                <a:srgbClr val="E0DB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19" name="Oval 285">
                <a:extLst>
                  <a:ext uri="{FF2B5EF4-FFF2-40B4-BE49-F238E27FC236}">
                    <a16:creationId xmlns:a16="http://schemas.microsoft.com/office/drawing/2014/main" id="{10261D43-1B24-424C-99BE-7A92FF05E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" y="1983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0" name="Oval 286">
                <a:extLst>
                  <a:ext uri="{FF2B5EF4-FFF2-40B4-BE49-F238E27FC236}">
                    <a16:creationId xmlns:a16="http://schemas.microsoft.com/office/drawing/2014/main" id="{E1193F9F-0010-4CC7-B665-F3BD7BB3B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" y="2087"/>
                <a:ext cx="41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1" name="Oval 287">
                <a:extLst>
                  <a:ext uri="{FF2B5EF4-FFF2-40B4-BE49-F238E27FC236}">
                    <a16:creationId xmlns:a16="http://schemas.microsoft.com/office/drawing/2014/main" id="{CF9AE4A7-1350-4CD2-9BB6-7FE074E4D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" y="2039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2" name="Oval 288">
                <a:extLst>
                  <a:ext uri="{FF2B5EF4-FFF2-40B4-BE49-F238E27FC236}">
                    <a16:creationId xmlns:a16="http://schemas.microsoft.com/office/drawing/2014/main" id="{638689CD-60EB-451B-9B2A-032A674F6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" y="2047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3" name="Oval 289">
                <a:extLst>
                  <a:ext uri="{FF2B5EF4-FFF2-40B4-BE49-F238E27FC236}">
                    <a16:creationId xmlns:a16="http://schemas.microsoft.com/office/drawing/2014/main" id="{D36BDE34-924D-4381-BDDE-90019E55B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978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4" name="Oval 290">
                <a:extLst>
                  <a:ext uri="{FF2B5EF4-FFF2-40B4-BE49-F238E27FC236}">
                    <a16:creationId xmlns:a16="http://schemas.microsoft.com/office/drawing/2014/main" id="{7D279ABB-AE0E-4D7E-874D-48BBEE3EF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2288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5" name="Oval 291">
                <a:extLst>
                  <a:ext uri="{FF2B5EF4-FFF2-40B4-BE49-F238E27FC236}">
                    <a16:creationId xmlns:a16="http://schemas.microsoft.com/office/drawing/2014/main" id="{D3525A7F-B74A-4534-BD28-D6640DCDA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1" y="2401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6" name="Oval 292">
                <a:extLst>
                  <a:ext uri="{FF2B5EF4-FFF2-40B4-BE49-F238E27FC236}">
                    <a16:creationId xmlns:a16="http://schemas.microsoft.com/office/drawing/2014/main" id="{3D8D7A15-D0AF-4AD7-9180-237954F0A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6" y="2515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7" name="Oval 293">
                <a:extLst>
                  <a:ext uri="{FF2B5EF4-FFF2-40B4-BE49-F238E27FC236}">
                    <a16:creationId xmlns:a16="http://schemas.microsoft.com/office/drawing/2014/main" id="{DAC3117D-8096-4D16-9B4D-270646BEB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1" y="2625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8" name="Oval 294">
                <a:extLst>
                  <a:ext uri="{FF2B5EF4-FFF2-40B4-BE49-F238E27FC236}">
                    <a16:creationId xmlns:a16="http://schemas.microsoft.com/office/drawing/2014/main" id="{FA57AC97-3208-4253-9626-93B4AA36F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2883"/>
                <a:ext cx="41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29" name="Oval 295">
                <a:extLst>
                  <a:ext uri="{FF2B5EF4-FFF2-40B4-BE49-F238E27FC236}">
                    <a16:creationId xmlns:a16="http://schemas.microsoft.com/office/drawing/2014/main" id="{27FFCF5F-49C3-48F2-9B85-18F294E2E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" y="3003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0" name="Oval 296">
                <a:extLst>
                  <a:ext uri="{FF2B5EF4-FFF2-40B4-BE49-F238E27FC236}">
                    <a16:creationId xmlns:a16="http://schemas.microsoft.com/office/drawing/2014/main" id="{40163931-6E8D-4D9D-9629-1393D1C4C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3" y="3107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1" name="Oval 297">
                <a:extLst>
                  <a:ext uri="{FF2B5EF4-FFF2-40B4-BE49-F238E27FC236}">
                    <a16:creationId xmlns:a16="http://schemas.microsoft.com/office/drawing/2014/main" id="{5209C667-CB7C-436C-9B4C-52A90AB48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3187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2" name="Oval 298">
                <a:extLst>
                  <a:ext uri="{FF2B5EF4-FFF2-40B4-BE49-F238E27FC236}">
                    <a16:creationId xmlns:a16="http://schemas.microsoft.com/office/drawing/2014/main" id="{3F5AB224-5505-471F-A9EA-01A5DFDE3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" y="3215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3" name="Oval 299">
                <a:extLst>
                  <a:ext uri="{FF2B5EF4-FFF2-40B4-BE49-F238E27FC236}">
                    <a16:creationId xmlns:a16="http://schemas.microsoft.com/office/drawing/2014/main" id="{0B993CF9-CF0D-4DAC-B6E1-BD40BE1822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3" y="2137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4" name="Oval 300">
                <a:extLst>
                  <a:ext uri="{FF2B5EF4-FFF2-40B4-BE49-F238E27FC236}">
                    <a16:creationId xmlns:a16="http://schemas.microsoft.com/office/drawing/2014/main" id="{8CFC5168-8C62-4D93-ADA3-F9EF0AF7D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3" y="2197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5" name="Oval 301">
                <a:extLst>
                  <a:ext uri="{FF2B5EF4-FFF2-40B4-BE49-F238E27FC236}">
                    <a16:creationId xmlns:a16="http://schemas.microsoft.com/office/drawing/2014/main" id="{0CEE9900-70B8-4A01-9C73-BDDAF551D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5" y="2300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6" name="Oval 302">
                <a:extLst>
                  <a:ext uri="{FF2B5EF4-FFF2-40B4-BE49-F238E27FC236}">
                    <a16:creationId xmlns:a16="http://schemas.microsoft.com/office/drawing/2014/main" id="{C553D472-B579-4132-B3F1-7B3DA4390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" y="2387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7" name="Oval 303">
                <a:extLst>
                  <a:ext uri="{FF2B5EF4-FFF2-40B4-BE49-F238E27FC236}">
                    <a16:creationId xmlns:a16="http://schemas.microsoft.com/office/drawing/2014/main" id="{2244D6B7-5962-4B2B-9A22-4FB1D1FF8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3" y="2610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8" name="Oval 304">
                <a:extLst>
                  <a:ext uri="{FF2B5EF4-FFF2-40B4-BE49-F238E27FC236}">
                    <a16:creationId xmlns:a16="http://schemas.microsoft.com/office/drawing/2014/main" id="{2ACC8154-351E-4144-8B35-1D7B59FB4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8" y="2714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39" name="Oval 305">
                <a:extLst>
                  <a:ext uri="{FF2B5EF4-FFF2-40B4-BE49-F238E27FC236}">
                    <a16:creationId xmlns:a16="http://schemas.microsoft.com/office/drawing/2014/main" id="{23EE8639-F60E-41B0-BEB3-99A42A6A3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7" y="2817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0" name="Oval 306">
                <a:extLst>
                  <a:ext uri="{FF2B5EF4-FFF2-40B4-BE49-F238E27FC236}">
                    <a16:creationId xmlns:a16="http://schemas.microsoft.com/office/drawing/2014/main" id="{99694E41-4543-4175-BB2A-F81C51602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2920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1" name="Oval 307">
                <a:extLst>
                  <a:ext uri="{FF2B5EF4-FFF2-40B4-BE49-F238E27FC236}">
                    <a16:creationId xmlns:a16="http://schemas.microsoft.com/office/drawing/2014/main" id="{D76EA25D-008F-4E31-9F60-DD738B109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" y="3006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2" name="Oval 308">
                <a:extLst>
                  <a:ext uri="{FF2B5EF4-FFF2-40B4-BE49-F238E27FC236}">
                    <a16:creationId xmlns:a16="http://schemas.microsoft.com/office/drawing/2014/main" id="{3ED75757-3928-4C03-8023-C678442F3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3" y="3268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3" name="Oval 309">
                <a:extLst>
                  <a:ext uri="{FF2B5EF4-FFF2-40B4-BE49-F238E27FC236}">
                    <a16:creationId xmlns:a16="http://schemas.microsoft.com/office/drawing/2014/main" id="{87B6052B-CFF2-4C24-B54D-A16524C4D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0" y="3366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4" name="Oval 310">
                <a:extLst>
                  <a:ext uri="{FF2B5EF4-FFF2-40B4-BE49-F238E27FC236}">
                    <a16:creationId xmlns:a16="http://schemas.microsoft.com/office/drawing/2014/main" id="{E261DEC4-3BD0-4401-AE34-DCA95E464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" y="3477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5" name="Oval 311">
                <a:extLst>
                  <a:ext uri="{FF2B5EF4-FFF2-40B4-BE49-F238E27FC236}">
                    <a16:creationId xmlns:a16="http://schemas.microsoft.com/office/drawing/2014/main" id="{E24FC0A4-D85B-4F35-BE88-28980716D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5" y="3482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6" name="Oval 312">
                <a:extLst>
                  <a:ext uri="{FF2B5EF4-FFF2-40B4-BE49-F238E27FC236}">
                    <a16:creationId xmlns:a16="http://schemas.microsoft.com/office/drawing/2014/main" id="{019448E9-5F4C-491A-A1AF-DA56C76B3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3407"/>
                <a:ext cx="41" cy="43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7" name="Oval 313">
                <a:extLst>
                  <a:ext uri="{FF2B5EF4-FFF2-40B4-BE49-F238E27FC236}">
                    <a16:creationId xmlns:a16="http://schemas.microsoft.com/office/drawing/2014/main" id="{4E8A0CE7-7E64-4ECF-927E-A7C5B130F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8" y="3407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8" name="Oval 314">
                <a:extLst>
                  <a:ext uri="{FF2B5EF4-FFF2-40B4-BE49-F238E27FC236}">
                    <a16:creationId xmlns:a16="http://schemas.microsoft.com/office/drawing/2014/main" id="{B2798A91-1BC3-40BE-9143-08B88F74A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1" y="3512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49" name="Oval 315">
                <a:extLst>
                  <a:ext uri="{FF2B5EF4-FFF2-40B4-BE49-F238E27FC236}">
                    <a16:creationId xmlns:a16="http://schemas.microsoft.com/office/drawing/2014/main" id="{CEF22DF9-FCCB-41DF-B603-2456424D6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8" y="3621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0" name="Oval 316">
                <a:extLst>
                  <a:ext uri="{FF2B5EF4-FFF2-40B4-BE49-F238E27FC236}">
                    <a16:creationId xmlns:a16="http://schemas.microsoft.com/office/drawing/2014/main" id="{66F4A845-25AA-4CB4-83EA-6CB0242483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3726"/>
                <a:ext cx="43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1" name="Oval 317">
                <a:extLst>
                  <a:ext uri="{FF2B5EF4-FFF2-40B4-BE49-F238E27FC236}">
                    <a16:creationId xmlns:a16="http://schemas.microsoft.com/office/drawing/2014/main" id="{9D8A0C73-8D2E-4273-91A2-B56DC87A6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3774"/>
                <a:ext cx="41" cy="43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2" name="Oval 318">
                <a:extLst>
                  <a:ext uri="{FF2B5EF4-FFF2-40B4-BE49-F238E27FC236}">
                    <a16:creationId xmlns:a16="http://schemas.microsoft.com/office/drawing/2014/main" id="{A91CCF26-AAAF-4062-A242-A268B3EC9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5" y="3673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3" name="Oval 319">
                <a:extLst>
                  <a:ext uri="{FF2B5EF4-FFF2-40B4-BE49-F238E27FC236}">
                    <a16:creationId xmlns:a16="http://schemas.microsoft.com/office/drawing/2014/main" id="{7453D237-960D-44B7-AB34-9FF6C75DE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6" y="3578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4" name="Oval 320">
                <a:extLst>
                  <a:ext uri="{FF2B5EF4-FFF2-40B4-BE49-F238E27FC236}">
                    <a16:creationId xmlns:a16="http://schemas.microsoft.com/office/drawing/2014/main" id="{74DD9BF0-7372-4FB0-A5AB-385409132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3492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5" name="Oval 321">
                <a:extLst>
                  <a:ext uri="{FF2B5EF4-FFF2-40B4-BE49-F238E27FC236}">
                    <a16:creationId xmlns:a16="http://schemas.microsoft.com/office/drawing/2014/main" id="{EDD41377-B3E7-4C0E-AF97-F39EE0DF1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5" y="3777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6" name="Oval 322">
                <a:extLst>
                  <a:ext uri="{FF2B5EF4-FFF2-40B4-BE49-F238E27FC236}">
                    <a16:creationId xmlns:a16="http://schemas.microsoft.com/office/drawing/2014/main" id="{BEACF93B-0970-4C7F-B98D-570B4EDDF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5" y="3378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7" name="Oval 323">
                <a:extLst>
                  <a:ext uri="{FF2B5EF4-FFF2-40B4-BE49-F238E27FC236}">
                    <a16:creationId xmlns:a16="http://schemas.microsoft.com/office/drawing/2014/main" id="{BBE35A1D-B70D-4167-8EAB-718D01572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5" y="3049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8" name="Oval 324">
                <a:extLst>
                  <a:ext uri="{FF2B5EF4-FFF2-40B4-BE49-F238E27FC236}">
                    <a16:creationId xmlns:a16="http://schemas.microsoft.com/office/drawing/2014/main" id="{71B014A5-6DD0-479F-A977-32055C541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7" y="2958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59" name="Oval 325">
                <a:extLst>
                  <a:ext uri="{FF2B5EF4-FFF2-40B4-BE49-F238E27FC236}">
                    <a16:creationId xmlns:a16="http://schemas.microsoft.com/office/drawing/2014/main" id="{7CA2D09B-0232-4F9A-BA92-9818CC625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3" y="2633"/>
                <a:ext cx="42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0" name="Oval 326">
                <a:extLst>
                  <a:ext uri="{FF2B5EF4-FFF2-40B4-BE49-F238E27FC236}">
                    <a16:creationId xmlns:a16="http://schemas.microsoft.com/office/drawing/2014/main" id="{4E7CCBF7-74AD-49BD-96B5-D4010357C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7" y="2527"/>
                <a:ext cx="41" cy="41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1" name="Oval 327">
                <a:extLst>
                  <a:ext uri="{FF2B5EF4-FFF2-40B4-BE49-F238E27FC236}">
                    <a16:creationId xmlns:a16="http://schemas.microsoft.com/office/drawing/2014/main" id="{BC0CDA0F-DAF7-4707-9721-4AFC77A07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3" y="2432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2" name="Oval 328">
                <a:extLst>
                  <a:ext uri="{FF2B5EF4-FFF2-40B4-BE49-F238E27FC236}">
                    <a16:creationId xmlns:a16="http://schemas.microsoft.com/office/drawing/2014/main" id="{F6EB10B2-6088-49F7-996A-7F718CF70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5" y="3601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3" name="Oval 329">
                <a:extLst>
                  <a:ext uri="{FF2B5EF4-FFF2-40B4-BE49-F238E27FC236}">
                    <a16:creationId xmlns:a16="http://schemas.microsoft.com/office/drawing/2014/main" id="{FE349F8D-5349-4A10-983E-BEA3458ED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5" y="3742"/>
                <a:ext cx="42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4" name="Oval 330">
                <a:extLst>
                  <a:ext uri="{FF2B5EF4-FFF2-40B4-BE49-F238E27FC236}">
                    <a16:creationId xmlns:a16="http://schemas.microsoft.com/office/drawing/2014/main" id="{290FB972-2441-40CB-B28A-9C2EA393A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" y="3850"/>
                <a:ext cx="41" cy="42"/>
              </a:xfrm>
              <a:prstGeom prst="ellipse">
                <a:avLst/>
              </a:pr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5" name="Oval 331">
                <a:extLst>
                  <a:ext uri="{FF2B5EF4-FFF2-40B4-BE49-F238E27FC236}">
                    <a16:creationId xmlns:a16="http://schemas.microsoft.com/office/drawing/2014/main" id="{45538C15-DEC9-4A96-A416-8E6C0C495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3" y="2145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6" name="Oval 332">
                <a:extLst>
                  <a:ext uri="{FF2B5EF4-FFF2-40B4-BE49-F238E27FC236}">
                    <a16:creationId xmlns:a16="http://schemas.microsoft.com/office/drawing/2014/main" id="{635E6000-97E2-4046-A405-2762ED473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3" y="2440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7" name="Oval 333">
                <a:extLst>
                  <a:ext uri="{FF2B5EF4-FFF2-40B4-BE49-F238E27FC236}">
                    <a16:creationId xmlns:a16="http://schemas.microsoft.com/office/drawing/2014/main" id="{824AA180-1CB8-4BE3-9622-951E62452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0" y="2396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8" name="Oval 334">
                <a:extLst>
                  <a:ext uri="{FF2B5EF4-FFF2-40B4-BE49-F238E27FC236}">
                    <a16:creationId xmlns:a16="http://schemas.microsoft.com/office/drawing/2014/main" id="{AA7247C2-6D01-48F8-9ADE-DED4284EC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3" y="2311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69" name="Oval 335">
                <a:extLst>
                  <a:ext uri="{FF2B5EF4-FFF2-40B4-BE49-F238E27FC236}">
                    <a16:creationId xmlns:a16="http://schemas.microsoft.com/office/drawing/2014/main" id="{757830F4-18AB-4C27-A7CF-063D9E219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2" y="220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0" name="Oval 336">
                <a:extLst>
                  <a:ext uri="{FF2B5EF4-FFF2-40B4-BE49-F238E27FC236}">
                    <a16:creationId xmlns:a16="http://schemas.microsoft.com/office/drawing/2014/main" id="{E8E3F0E4-C320-4ED6-BFEC-AA93FBED3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" y="2097"/>
                <a:ext cx="17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1" name="Oval 337">
                <a:extLst>
                  <a:ext uri="{FF2B5EF4-FFF2-40B4-BE49-F238E27FC236}">
                    <a16:creationId xmlns:a16="http://schemas.microsoft.com/office/drawing/2014/main" id="{145E6C17-3457-4F4A-9037-06DF22970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5" y="1993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2" name="Oval 338">
                <a:extLst>
                  <a:ext uri="{FF2B5EF4-FFF2-40B4-BE49-F238E27FC236}">
                    <a16:creationId xmlns:a16="http://schemas.microsoft.com/office/drawing/2014/main" id="{9A0C22F1-13A9-4F9E-8BAA-EDB477B77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2" y="2618"/>
                <a:ext cx="16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3" name="Oval 339">
                <a:extLst>
                  <a:ext uri="{FF2B5EF4-FFF2-40B4-BE49-F238E27FC236}">
                    <a16:creationId xmlns:a16="http://schemas.microsoft.com/office/drawing/2014/main" id="{9D093E6E-136E-4976-A0D5-FD6E88B57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5" y="2537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4" name="Oval 340">
                <a:extLst>
                  <a:ext uri="{FF2B5EF4-FFF2-40B4-BE49-F238E27FC236}">
                    <a16:creationId xmlns:a16="http://schemas.microsoft.com/office/drawing/2014/main" id="{3046EBFE-DB17-4186-906E-C68B60FAFC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2" y="2641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5" name="Oval 341">
                <a:extLst>
                  <a:ext uri="{FF2B5EF4-FFF2-40B4-BE49-F238E27FC236}">
                    <a16:creationId xmlns:a16="http://schemas.microsoft.com/office/drawing/2014/main" id="{F8BEB736-5D8D-4C4E-951C-D1C4754DF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0" y="2633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6" name="Oval 342">
                <a:extLst>
                  <a:ext uri="{FF2B5EF4-FFF2-40B4-BE49-F238E27FC236}">
                    <a16:creationId xmlns:a16="http://schemas.microsoft.com/office/drawing/2014/main" id="{9535F5DD-A14C-4F91-A167-97DFCBD69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525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7" name="Oval 343">
                <a:extLst>
                  <a:ext uri="{FF2B5EF4-FFF2-40B4-BE49-F238E27FC236}">
                    <a16:creationId xmlns:a16="http://schemas.microsoft.com/office/drawing/2014/main" id="{EA6BE8AB-9913-4E8A-82A7-14DF98A90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7" y="2724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8" name="Oval 344">
                <a:extLst>
                  <a:ext uri="{FF2B5EF4-FFF2-40B4-BE49-F238E27FC236}">
                    <a16:creationId xmlns:a16="http://schemas.microsoft.com/office/drawing/2014/main" id="{A1CBC86F-0456-4DEB-8557-5CE51836E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7" y="2827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79" name="Oval 345">
                <a:extLst>
                  <a:ext uri="{FF2B5EF4-FFF2-40B4-BE49-F238E27FC236}">
                    <a16:creationId xmlns:a16="http://schemas.microsoft.com/office/drawing/2014/main" id="{9536CFF5-CAF4-4F85-823C-E9AEB536C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0" y="2930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0" name="Oval 346">
                <a:extLst>
                  <a:ext uri="{FF2B5EF4-FFF2-40B4-BE49-F238E27FC236}">
                    <a16:creationId xmlns:a16="http://schemas.microsoft.com/office/drawing/2014/main" id="{ED113BB6-FAA0-44C0-AEBA-F69F227B5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2" y="3014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1" name="Oval 347">
                <a:extLst>
                  <a:ext uri="{FF2B5EF4-FFF2-40B4-BE49-F238E27FC236}">
                    <a16:creationId xmlns:a16="http://schemas.microsoft.com/office/drawing/2014/main" id="{70A7B454-84E8-4885-9E00-F7AF02416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2968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2" name="Oval 348">
                <a:extLst>
                  <a:ext uri="{FF2B5EF4-FFF2-40B4-BE49-F238E27FC236}">
                    <a16:creationId xmlns:a16="http://schemas.microsoft.com/office/drawing/2014/main" id="{3301D6CF-F8D3-449D-8EB1-37A216699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3059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3" name="Oval 349">
                <a:extLst>
                  <a:ext uri="{FF2B5EF4-FFF2-40B4-BE49-F238E27FC236}">
                    <a16:creationId xmlns:a16="http://schemas.microsoft.com/office/drawing/2014/main" id="{FB1F39A9-41DD-49FE-9B40-2E74BAA95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0" y="2892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4" name="Oval 350">
                <a:extLst>
                  <a:ext uri="{FF2B5EF4-FFF2-40B4-BE49-F238E27FC236}">
                    <a16:creationId xmlns:a16="http://schemas.microsoft.com/office/drawing/2014/main" id="{95D6B72D-E002-477E-9ED9-CF24D9061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5" y="3009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5" name="Oval 351">
                <a:extLst>
                  <a:ext uri="{FF2B5EF4-FFF2-40B4-BE49-F238E27FC236}">
                    <a16:creationId xmlns:a16="http://schemas.microsoft.com/office/drawing/2014/main" id="{5D36B730-0811-4906-A845-ECF286719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3117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6" name="Oval 352">
                <a:extLst>
                  <a:ext uri="{FF2B5EF4-FFF2-40B4-BE49-F238E27FC236}">
                    <a16:creationId xmlns:a16="http://schemas.microsoft.com/office/drawing/2014/main" id="{1AE8E4F7-19AE-4C18-8EB9-85C3417F3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3195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7" name="Oval 353">
                <a:extLst>
                  <a:ext uri="{FF2B5EF4-FFF2-40B4-BE49-F238E27FC236}">
                    <a16:creationId xmlns:a16="http://schemas.microsoft.com/office/drawing/2014/main" id="{FE1E559D-5460-4EA1-8B0C-012FB0EED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6" y="3225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8" name="Oval 354">
                <a:extLst>
                  <a:ext uri="{FF2B5EF4-FFF2-40B4-BE49-F238E27FC236}">
                    <a16:creationId xmlns:a16="http://schemas.microsoft.com/office/drawing/2014/main" id="{25D258AB-E0B0-4208-886B-E9A9262F8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8" y="3419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89" name="Oval 355">
                <a:extLst>
                  <a:ext uri="{FF2B5EF4-FFF2-40B4-BE49-F238E27FC236}">
                    <a16:creationId xmlns:a16="http://schemas.microsoft.com/office/drawing/2014/main" id="{520CC562-E2EA-4D15-B1D2-84007F907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3" y="3387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0" name="Oval 356">
                <a:extLst>
                  <a:ext uri="{FF2B5EF4-FFF2-40B4-BE49-F238E27FC236}">
                    <a16:creationId xmlns:a16="http://schemas.microsoft.com/office/drawing/2014/main" id="{68C791AB-C5E5-4FE1-B01B-8E70B1D6B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3" y="3492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1" name="Oval 357">
                <a:extLst>
                  <a:ext uri="{FF2B5EF4-FFF2-40B4-BE49-F238E27FC236}">
                    <a16:creationId xmlns:a16="http://schemas.microsoft.com/office/drawing/2014/main" id="{578B4440-C4C2-4BC5-9681-4627C7632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3520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2" name="Oval 358">
                <a:extLst>
                  <a:ext uri="{FF2B5EF4-FFF2-40B4-BE49-F238E27FC236}">
                    <a16:creationId xmlns:a16="http://schemas.microsoft.com/office/drawing/2014/main" id="{367C6A09-63BD-4C13-A56B-3002AF536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6" y="3419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3" name="Oval 359">
                <a:extLst>
                  <a:ext uri="{FF2B5EF4-FFF2-40B4-BE49-F238E27FC236}">
                    <a16:creationId xmlns:a16="http://schemas.microsoft.com/office/drawing/2014/main" id="{8DFC5BCD-BEED-498B-A2B1-85E8BBF45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3499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4" name="Oval 360">
                <a:extLst>
                  <a:ext uri="{FF2B5EF4-FFF2-40B4-BE49-F238E27FC236}">
                    <a16:creationId xmlns:a16="http://schemas.microsoft.com/office/drawing/2014/main" id="{944054FF-2C9B-4FE9-A64E-4921E77CA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5" y="3586"/>
                <a:ext cx="16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5" name="Oval 361">
                <a:extLst>
                  <a:ext uri="{FF2B5EF4-FFF2-40B4-BE49-F238E27FC236}">
                    <a16:creationId xmlns:a16="http://schemas.microsoft.com/office/drawing/2014/main" id="{7A517870-0D0B-48F6-A7AB-0FA838220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3628"/>
                <a:ext cx="15" cy="1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6" name="Oval 362">
                <a:extLst>
                  <a:ext uri="{FF2B5EF4-FFF2-40B4-BE49-F238E27FC236}">
                    <a16:creationId xmlns:a16="http://schemas.microsoft.com/office/drawing/2014/main" id="{95EBCDE8-2D36-499A-8D96-029BD2A83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8" y="3734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7" name="Oval 363">
                <a:extLst>
                  <a:ext uri="{FF2B5EF4-FFF2-40B4-BE49-F238E27FC236}">
                    <a16:creationId xmlns:a16="http://schemas.microsoft.com/office/drawing/2014/main" id="{8E626831-805E-4F6D-BB8A-F463D5F4F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1" y="3785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8" name="Oval 364">
                <a:extLst>
                  <a:ext uri="{FF2B5EF4-FFF2-40B4-BE49-F238E27FC236}">
                    <a16:creationId xmlns:a16="http://schemas.microsoft.com/office/drawing/2014/main" id="{4F065531-FCFB-4343-81A9-CB46944FD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3" y="3684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499" name="Oval 365">
                <a:extLst>
                  <a:ext uri="{FF2B5EF4-FFF2-40B4-BE49-F238E27FC236}">
                    <a16:creationId xmlns:a16="http://schemas.microsoft.com/office/drawing/2014/main" id="{F11680D2-B675-4C0D-B804-37BE4E766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" y="3611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0" name="Oval 366">
                <a:extLst>
                  <a:ext uri="{FF2B5EF4-FFF2-40B4-BE49-F238E27FC236}">
                    <a16:creationId xmlns:a16="http://schemas.microsoft.com/office/drawing/2014/main" id="{2266E84D-DC15-49BF-8F78-7F1AE28EE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5" y="375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1" name="Oval 367">
                <a:extLst>
                  <a:ext uri="{FF2B5EF4-FFF2-40B4-BE49-F238E27FC236}">
                    <a16:creationId xmlns:a16="http://schemas.microsoft.com/office/drawing/2014/main" id="{8A74EC9A-4412-44E0-9BE6-F0ADB0AA9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3" y="3785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2" name="Oval 368">
                <a:extLst>
                  <a:ext uri="{FF2B5EF4-FFF2-40B4-BE49-F238E27FC236}">
                    <a16:creationId xmlns:a16="http://schemas.microsoft.com/office/drawing/2014/main" id="{22F5D5A2-9964-4941-9BF1-6EBE583FD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0" y="3858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3" name="Oval 369">
                <a:extLst>
                  <a:ext uri="{FF2B5EF4-FFF2-40B4-BE49-F238E27FC236}">
                    <a16:creationId xmlns:a16="http://schemas.microsoft.com/office/drawing/2014/main" id="{77E03B2E-655A-4E11-8CD0-05367790C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485"/>
                <a:ext cx="17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4" name="Oval 370">
                <a:extLst>
                  <a:ext uri="{FF2B5EF4-FFF2-40B4-BE49-F238E27FC236}">
                    <a16:creationId xmlns:a16="http://schemas.microsoft.com/office/drawing/2014/main" id="{A7F68143-DA03-4B89-901E-0D5208A23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" y="337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5" name="Oval 371">
                <a:extLst>
                  <a:ext uri="{FF2B5EF4-FFF2-40B4-BE49-F238E27FC236}">
                    <a16:creationId xmlns:a16="http://schemas.microsoft.com/office/drawing/2014/main" id="{7323D899-657A-428A-8336-18A9F3C5E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" y="327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6" name="Oval 372">
                <a:extLst>
                  <a:ext uri="{FF2B5EF4-FFF2-40B4-BE49-F238E27FC236}">
                    <a16:creationId xmlns:a16="http://schemas.microsoft.com/office/drawing/2014/main" id="{B68F0E5B-189A-4574-898C-EBC41A0B7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1" y="1986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7" name="Oval 373">
                <a:extLst>
                  <a:ext uri="{FF2B5EF4-FFF2-40B4-BE49-F238E27FC236}">
                    <a16:creationId xmlns:a16="http://schemas.microsoft.com/office/drawing/2014/main" id="{46F73629-B2EF-4A94-AB4B-66BB809F7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5" y="2298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8" name="Oval 374">
                <a:extLst>
                  <a:ext uri="{FF2B5EF4-FFF2-40B4-BE49-F238E27FC236}">
                    <a16:creationId xmlns:a16="http://schemas.microsoft.com/office/drawing/2014/main" id="{831233BE-A2F4-47AF-AA01-4417533A1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3" y="2409"/>
                <a:ext cx="15" cy="1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09" name="Freeform 375">
                <a:extLst>
                  <a:ext uri="{FF2B5EF4-FFF2-40B4-BE49-F238E27FC236}">
                    <a16:creationId xmlns:a16="http://schemas.microsoft.com/office/drawing/2014/main" id="{D4E4B341-6255-4946-815B-71B44FB48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" y="2376"/>
                <a:ext cx="150" cy="240"/>
              </a:xfrm>
              <a:custGeom>
                <a:avLst/>
                <a:gdLst>
                  <a:gd name="T0" fmla="*/ 37 w 90"/>
                  <a:gd name="T1" fmla="*/ 326 h 145"/>
                  <a:gd name="T2" fmla="*/ 395 w 90"/>
                  <a:gd name="T3" fmla="*/ 361 h 145"/>
                  <a:gd name="T4" fmla="*/ 37 w 90"/>
                  <a:gd name="T5" fmla="*/ 326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0" h="145">
                    <a:moveTo>
                      <a:pt x="8" y="72"/>
                    </a:moveTo>
                    <a:cubicBezTo>
                      <a:pt x="0" y="145"/>
                      <a:pt x="80" y="107"/>
                      <a:pt x="85" y="80"/>
                    </a:cubicBezTo>
                    <a:cubicBezTo>
                      <a:pt x="90" y="52"/>
                      <a:pt x="15" y="0"/>
                      <a:pt x="8" y="7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0" name="Oval 376">
                <a:extLst>
                  <a:ext uri="{FF2B5EF4-FFF2-40B4-BE49-F238E27FC236}">
                    <a16:creationId xmlns:a16="http://schemas.microsoft.com/office/drawing/2014/main" id="{9108BEE2-ED91-4217-B67C-9D2D874EC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" y="2479"/>
                <a:ext cx="50" cy="49"/>
              </a:xfrm>
              <a:prstGeom prst="ellipse">
                <a:avLst/>
              </a:prstGeom>
              <a:noFill/>
              <a:ln w="6350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11" name="Oval 377">
                <a:extLst>
                  <a:ext uri="{FF2B5EF4-FFF2-40B4-BE49-F238E27FC236}">
                    <a16:creationId xmlns:a16="http://schemas.microsoft.com/office/drawing/2014/main" id="{437BE7ED-A48D-44B2-A18E-F3C1EC32E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6" y="2273"/>
                <a:ext cx="55" cy="53"/>
              </a:xfrm>
              <a:prstGeom prst="ellipse">
                <a:avLst/>
              </a:prstGeom>
              <a:noFill/>
              <a:ln w="6350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12" name="Freeform 378">
                <a:extLst>
                  <a:ext uri="{FF2B5EF4-FFF2-40B4-BE49-F238E27FC236}">
                    <a16:creationId xmlns:a16="http://schemas.microsoft.com/office/drawing/2014/main" id="{64C59506-4A33-4EBD-A4A1-7A882C5D0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" y="3125"/>
                <a:ext cx="125" cy="243"/>
              </a:xfrm>
              <a:custGeom>
                <a:avLst/>
                <a:gdLst>
                  <a:gd name="T0" fmla="*/ 338 w 75"/>
                  <a:gd name="T1" fmla="*/ 338 h 146"/>
                  <a:gd name="T2" fmla="*/ 13 w 75"/>
                  <a:gd name="T3" fmla="*/ 305 h 146"/>
                  <a:gd name="T4" fmla="*/ 338 w 75"/>
                  <a:gd name="T5" fmla="*/ 338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46">
                    <a:moveTo>
                      <a:pt x="73" y="73"/>
                    </a:moveTo>
                    <a:cubicBezTo>
                      <a:pt x="75" y="0"/>
                      <a:pt x="6" y="38"/>
                      <a:pt x="3" y="66"/>
                    </a:cubicBezTo>
                    <a:cubicBezTo>
                      <a:pt x="0" y="94"/>
                      <a:pt x="71" y="146"/>
                      <a:pt x="73" y="7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3" name="Freeform 379">
                <a:extLst>
                  <a:ext uri="{FF2B5EF4-FFF2-40B4-BE49-F238E27FC236}">
                    <a16:creationId xmlns:a16="http://schemas.microsoft.com/office/drawing/2014/main" id="{C4AC465E-8A0D-4AB3-974E-683751CF9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" y="3217"/>
                <a:ext cx="52" cy="51"/>
              </a:xfrm>
              <a:custGeom>
                <a:avLst/>
                <a:gdLst>
                  <a:gd name="T0" fmla="*/ 141 w 31"/>
                  <a:gd name="T1" fmla="*/ 63 h 31"/>
                  <a:gd name="T2" fmla="*/ 75 w 31"/>
                  <a:gd name="T3" fmla="*/ 133 h 31"/>
                  <a:gd name="T4" fmla="*/ 0 w 31"/>
                  <a:gd name="T5" fmla="*/ 71 h 31"/>
                  <a:gd name="T6" fmla="*/ 65 w 31"/>
                  <a:gd name="T7" fmla="*/ 0 h 31"/>
                  <a:gd name="T8" fmla="*/ 141 w 31"/>
                  <a:gd name="T9" fmla="*/ 6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1">
                    <a:moveTo>
                      <a:pt x="30" y="14"/>
                    </a:moveTo>
                    <a:cubicBezTo>
                      <a:pt x="31" y="22"/>
                      <a:pt x="25" y="30"/>
                      <a:pt x="16" y="30"/>
                    </a:cubicBezTo>
                    <a:cubicBezTo>
                      <a:pt x="8" y="31"/>
                      <a:pt x="1" y="25"/>
                      <a:pt x="0" y="16"/>
                    </a:cubicBezTo>
                    <a:cubicBezTo>
                      <a:pt x="0" y="8"/>
                      <a:pt x="6" y="1"/>
                      <a:pt x="14" y="0"/>
                    </a:cubicBezTo>
                    <a:cubicBezTo>
                      <a:pt x="22" y="0"/>
                      <a:pt x="29" y="6"/>
                      <a:pt x="30" y="1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4" name="Freeform 380">
                <a:extLst>
                  <a:ext uri="{FF2B5EF4-FFF2-40B4-BE49-F238E27FC236}">
                    <a16:creationId xmlns:a16="http://schemas.microsoft.com/office/drawing/2014/main" id="{47802B63-43EC-443B-B484-39747CD11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" y="2764"/>
                <a:ext cx="57" cy="56"/>
              </a:xfrm>
              <a:custGeom>
                <a:avLst/>
                <a:gdLst>
                  <a:gd name="T0" fmla="*/ 154 w 34"/>
                  <a:gd name="T1" fmla="*/ 71 h 34"/>
                  <a:gd name="T2" fmla="*/ 84 w 34"/>
                  <a:gd name="T3" fmla="*/ 147 h 34"/>
                  <a:gd name="T4" fmla="*/ 0 w 34"/>
                  <a:gd name="T5" fmla="*/ 81 h 34"/>
                  <a:gd name="T6" fmla="*/ 70 w 34"/>
                  <a:gd name="T7" fmla="*/ 5 h 34"/>
                  <a:gd name="T8" fmla="*/ 154 w 34"/>
                  <a:gd name="T9" fmla="*/ 71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3" y="16"/>
                    </a:moveTo>
                    <a:cubicBezTo>
                      <a:pt x="34" y="25"/>
                      <a:pt x="27" y="32"/>
                      <a:pt x="18" y="33"/>
                    </a:cubicBezTo>
                    <a:cubicBezTo>
                      <a:pt x="9" y="34"/>
                      <a:pt x="1" y="27"/>
                      <a:pt x="0" y="18"/>
                    </a:cubicBezTo>
                    <a:cubicBezTo>
                      <a:pt x="0" y="9"/>
                      <a:pt x="6" y="1"/>
                      <a:pt x="15" y="1"/>
                    </a:cubicBezTo>
                    <a:cubicBezTo>
                      <a:pt x="24" y="0"/>
                      <a:pt x="32" y="7"/>
                      <a:pt x="33" y="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5" name="Freeform 381">
                <a:extLst>
                  <a:ext uri="{FF2B5EF4-FFF2-40B4-BE49-F238E27FC236}">
                    <a16:creationId xmlns:a16="http://schemas.microsoft.com/office/drawing/2014/main" id="{110050B3-F1F9-4988-8867-5B255AC24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3001"/>
                <a:ext cx="158" cy="241"/>
              </a:xfrm>
              <a:custGeom>
                <a:avLst/>
                <a:gdLst>
                  <a:gd name="T0" fmla="*/ 37 w 95"/>
                  <a:gd name="T1" fmla="*/ 331 h 145"/>
                  <a:gd name="T2" fmla="*/ 414 w 95"/>
                  <a:gd name="T3" fmla="*/ 376 h 145"/>
                  <a:gd name="T4" fmla="*/ 37 w 95"/>
                  <a:gd name="T5" fmla="*/ 331 h 1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5" h="145">
                    <a:moveTo>
                      <a:pt x="8" y="72"/>
                    </a:moveTo>
                    <a:cubicBezTo>
                      <a:pt x="0" y="145"/>
                      <a:pt x="85" y="110"/>
                      <a:pt x="90" y="82"/>
                    </a:cubicBezTo>
                    <a:cubicBezTo>
                      <a:pt x="95" y="55"/>
                      <a:pt x="15" y="0"/>
                      <a:pt x="8" y="7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6" name="Oval 382">
                <a:extLst>
                  <a:ext uri="{FF2B5EF4-FFF2-40B4-BE49-F238E27FC236}">
                    <a16:creationId xmlns:a16="http://schemas.microsoft.com/office/drawing/2014/main" id="{CEDD4982-1D84-446B-BBB8-BD883F7D4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3104"/>
                <a:ext cx="49" cy="50"/>
              </a:xfrm>
              <a:prstGeom prst="ellipse">
                <a:avLst/>
              </a:prstGeom>
              <a:noFill/>
              <a:ln w="6350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17" name="Freeform 383">
                <a:extLst>
                  <a:ext uri="{FF2B5EF4-FFF2-40B4-BE49-F238E27FC236}">
                    <a16:creationId xmlns:a16="http://schemas.microsoft.com/office/drawing/2014/main" id="{899632F2-A537-4FEE-AD25-1F116ABD0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625"/>
                <a:ext cx="141" cy="242"/>
              </a:xfrm>
              <a:custGeom>
                <a:avLst/>
                <a:gdLst>
                  <a:gd name="T0" fmla="*/ 0 w 85"/>
                  <a:gd name="T1" fmla="*/ 333 h 146"/>
                  <a:gd name="T2" fmla="*/ 380 w 85"/>
                  <a:gd name="T3" fmla="*/ 325 h 146"/>
                  <a:gd name="T4" fmla="*/ 0 w 85"/>
                  <a:gd name="T5" fmla="*/ 333 h 1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46">
                    <a:moveTo>
                      <a:pt x="0" y="73"/>
                    </a:moveTo>
                    <a:cubicBezTo>
                      <a:pt x="0" y="0"/>
                      <a:pt x="81" y="43"/>
                      <a:pt x="83" y="71"/>
                    </a:cubicBezTo>
                    <a:cubicBezTo>
                      <a:pt x="85" y="99"/>
                      <a:pt x="0" y="146"/>
                      <a:pt x="0" y="7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8" name="Freeform 384">
                <a:extLst>
                  <a:ext uri="{FF2B5EF4-FFF2-40B4-BE49-F238E27FC236}">
                    <a16:creationId xmlns:a16="http://schemas.microsoft.com/office/drawing/2014/main" id="{1B23E9B0-E9BC-43C1-B4DC-742B74EE6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2719"/>
                <a:ext cx="53" cy="53"/>
              </a:xfrm>
              <a:custGeom>
                <a:avLst/>
                <a:gdLst>
                  <a:gd name="T0" fmla="*/ 5 w 32"/>
                  <a:gd name="T1" fmla="*/ 68 h 32"/>
                  <a:gd name="T2" fmla="*/ 63 w 32"/>
                  <a:gd name="T3" fmla="*/ 139 h 32"/>
                  <a:gd name="T4" fmla="*/ 139 w 32"/>
                  <a:gd name="T5" fmla="*/ 83 h 32"/>
                  <a:gd name="T6" fmla="*/ 76 w 32"/>
                  <a:gd name="T7" fmla="*/ 5 h 32"/>
                  <a:gd name="T8" fmla="*/ 5 w 32"/>
                  <a:gd name="T9" fmla="*/ 68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" y="15"/>
                    </a:moveTo>
                    <a:cubicBezTo>
                      <a:pt x="0" y="23"/>
                      <a:pt x="6" y="30"/>
                      <a:pt x="14" y="31"/>
                    </a:cubicBezTo>
                    <a:cubicBezTo>
                      <a:pt x="23" y="32"/>
                      <a:pt x="30" y="26"/>
                      <a:pt x="31" y="18"/>
                    </a:cubicBezTo>
                    <a:cubicBezTo>
                      <a:pt x="32" y="9"/>
                      <a:pt x="26" y="2"/>
                      <a:pt x="17" y="1"/>
                    </a:cubicBezTo>
                    <a:cubicBezTo>
                      <a:pt x="9" y="0"/>
                      <a:pt x="2" y="6"/>
                      <a:pt x="1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9" name="Oval 385">
                <a:extLst>
                  <a:ext uri="{FF2B5EF4-FFF2-40B4-BE49-F238E27FC236}">
                    <a16:creationId xmlns:a16="http://schemas.microsoft.com/office/drawing/2014/main" id="{52857D10-5AE3-4208-909C-E72698715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" y="3636"/>
                <a:ext cx="56" cy="57"/>
              </a:xfrm>
              <a:prstGeom prst="ellipse">
                <a:avLst/>
              </a:prstGeom>
              <a:noFill/>
              <a:ln w="6350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20" name="Freeform 386">
                <a:extLst>
                  <a:ext uri="{FF2B5EF4-FFF2-40B4-BE49-F238E27FC236}">
                    <a16:creationId xmlns:a16="http://schemas.microsoft.com/office/drawing/2014/main" id="{F6A04F33-1473-4849-AB17-BEA375042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3558"/>
                <a:ext cx="163" cy="239"/>
              </a:xfrm>
              <a:custGeom>
                <a:avLst/>
                <a:gdLst>
                  <a:gd name="T0" fmla="*/ 63 w 98"/>
                  <a:gd name="T1" fmla="*/ 330 h 144"/>
                  <a:gd name="T2" fmla="*/ 422 w 98"/>
                  <a:gd name="T3" fmla="*/ 214 h 144"/>
                  <a:gd name="T4" fmla="*/ 63 w 98"/>
                  <a:gd name="T5" fmla="*/ 33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8" h="144">
                    <a:moveTo>
                      <a:pt x="14" y="72"/>
                    </a:moveTo>
                    <a:cubicBezTo>
                      <a:pt x="28" y="144"/>
                      <a:pt x="98" y="72"/>
                      <a:pt x="92" y="47"/>
                    </a:cubicBezTo>
                    <a:cubicBezTo>
                      <a:pt x="87" y="22"/>
                      <a:pt x="0" y="0"/>
                      <a:pt x="14" y="7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1" name="Freeform 387">
                <a:extLst>
                  <a:ext uri="{FF2B5EF4-FFF2-40B4-BE49-F238E27FC236}">
                    <a16:creationId xmlns:a16="http://schemas.microsoft.com/office/drawing/2014/main" id="{AC5617F7-F625-49D9-8554-EFFD2A8C6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2707"/>
                <a:ext cx="153" cy="198"/>
              </a:xfrm>
              <a:custGeom>
                <a:avLst/>
                <a:gdLst>
                  <a:gd name="T0" fmla="*/ 8 w 92"/>
                  <a:gd name="T1" fmla="*/ 226 h 119"/>
                  <a:gd name="T2" fmla="*/ 359 w 92"/>
                  <a:gd name="T3" fmla="*/ 271 h 119"/>
                  <a:gd name="T4" fmla="*/ 8 w 92"/>
                  <a:gd name="T5" fmla="*/ 226 h 1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119">
                    <a:moveTo>
                      <a:pt x="2" y="49"/>
                    </a:moveTo>
                    <a:cubicBezTo>
                      <a:pt x="0" y="76"/>
                      <a:pt x="65" y="119"/>
                      <a:pt x="78" y="59"/>
                    </a:cubicBezTo>
                    <a:cubicBezTo>
                      <a:pt x="92" y="0"/>
                      <a:pt x="16" y="5"/>
                      <a:pt x="2" y="49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2" name="Oval 388">
                <a:extLst>
                  <a:ext uri="{FF2B5EF4-FFF2-40B4-BE49-F238E27FC236}">
                    <a16:creationId xmlns:a16="http://schemas.microsoft.com/office/drawing/2014/main" id="{8B2C3686-FA07-4451-B95B-EF67239C8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4" y="994"/>
                <a:ext cx="23" cy="43"/>
              </a:xfrm>
              <a:prstGeom prst="ellipse">
                <a:avLst/>
              </a:prstGeom>
              <a:noFill/>
              <a:ln w="6350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523" name="Freeform 389">
                <a:extLst>
                  <a:ext uri="{FF2B5EF4-FFF2-40B4-BE49-F238E27FC236}">
                    <a16:creationId xmlns:a16="http://schemas.microsoft.com/office/drawing/2014/main" id="{E951CB6C-2DAD-4D15-A5B3-D61D46644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" y="1003"/>
                <a:ext cx="28" cy="44"/>
              </a:xfrm>
              <a:custGeom>
                <a:avLst/>
                <a:gdLst>
                  <a:gd name="T0" fmla="*/ 68 w 17"/>
                  <a:gd name="T1" fmla="*/ 68 h 27"/>
                  <a:gd name="T2" fmla="*/ 21 w 17"/>
                  <a:gd name="T3" fmla="*/ 111 h 27"/>
                  <a:gd name="T4" fmla="*/ 8 w 17"/>
                  <a:gd name="T5" fmla="*/ 54 h 27"/>
                  <a:gd name="T6" fmla="*/ 54 w 17"/>
                  <a:gd name="T7" fmla="*/ 5 h 27"/>
                  <a:gd name="T8" fmla="*/ 68 w 17"/>
                  <a:gd name="T9" fmla="*/ 6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7">
                    <a:moveTo>
                      <a:pt x="15" y="16"/>
                    </a:moveTo>
                    <a:cubicBezTo>
                      <a:pt x="13" y="22"/>
                      <a:pt x="9" y="27"/>
                      <a:pt x="5" y="26"/>
                    </a:cubicBezTo>
                    <a:cubicBezTo>
                      <a:pt x="1" y="25"/>
                      <a:pt x="0" y="19"/>
                      <a:pt x="2" y="12"/>
                    </a:cubicBezTo>
                    <a:cubicBezTo>
                      <a:pt x="3" y="5"/>
                      <a:pt x="8" y="0"/>
                      <a:pt x="12" y="1"/>
                    </a:cubicBezTo>
                    <a:cubicBezTo>
                      <a:pt x="15" y="2"/>
                      <a:pt x="17" y="9"/>
                      <a:pt x="15" y="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4" name="Freeform 390">
                <a:extLst>
                  <a:ext uri="{FF2B5EF4-FFF2-40B4-BE49-F238E27FC236}">
                    <a16:creationId xmlns:a16="http://schemas.microsoft.com/office/drawing/2014/main" id="{378BD854-8DD5-4764-9235-0CA91B966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1023"/>
                <a:ext cx="33" cy="43"/>
              </a:xfrm>
              <a:custGeom>
                <a:avLst/>
                <a:gdLst>
                  <a:gd name="T0" fmla="*/ 71 w 20"/>
                  <a:gd name="T1" fmla="*/ 76 h 26"/>
                  <a:gd name="T2" fmla="*/ 13 w 20"/>
                  <a:gd name="T3" fmla="*/ 109 h 26"/>
                  <a:gd name="T4" fmla="*/ 20 w 20"/>
                  <a:gd name="T5" fmla="*/ 41 h 26"/>
                  <a:gd name="T6" fmla="*/ 76 w 20"/>
                  <a:gd name="T7" fmla="*/ 8 h 26"/>
                  <a:gd name="T8" fmla="*/ 71 w 20"/>
                  <a:gd name="T9" fmla="*/ 7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6">
                    <a:moveTo>
                      <a:pt x="16" y="17"/>
                    </a:moveTo>
                    <a:cubicBezTo>
                      <a:pt x="12" y="23"/>
                      <a:pt x="6" y="26"/>
                      <a:pt x="3" y="24"/>
                    </a:cubicBezTo>
                    <a:cubicBezTo>
                      <a:pt x="0" y="22"/>
                      <a:pt x="0" y="15"/>
                      <a:pt x="4" y="9"/>
                    </a:cubicBezTo>
                    <a:cubicBezTo>
                      <a:pt x="8" y="3"/>
                      <a:pt x="14" y="0"/>
                      <a:pt x="17" y="2"/>
                    </a:cubicBezTo>
                    <a:cubicBezTo>
                      <a:pt x="20" y="4"/>
                      <a:pt x="20" y="11"/>
                      <a:pt x="16" y="17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5" name="Freeform 391">
                <a:extLst>
                  <a:ext uri="{FF2B5EF4-FFF2-40B4-BE49-F238E27FC236}">
                    <a16:creationId xmlns:a16="http://schemas.microsoft.com/office/drawing/2014/main" id="{1F0A9F78-5828-4565-AAB0-9831E8E0B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" y="1056"/>
                <a:ext cx="43" cy="31"/>
              </a:xfrm>
              <a:custGeom>
                <a:avLst/>
                <a:gdLst>
                  <a:gd name="T0" fmla="*/ 71 w 26"/>
                  <a:gd name="T1" fmla="*/ 69 h 19"/>
                  <a:gd name="T2" fmla="*/ 8 w 26"/>
                  <a:gd name="T3" fmla="*/ 69 h 19"/>
                  <a:gd name="T4" fmla="*/ 46 w 26"/>
                  <a:gd name="T5" fmla="*/ 18 h 19"/>
                  <a:gd name="T6" fmla="*/ 109 w 26"/>
                  <a:gd name="T7" fmla="*/ 18 h 19"/>
                  <a:gd name="T8" fmla="*/ 71 w 26"/>
                  <a:gd name="T9" fmla="*/ 6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6" y="16"/>
                    </a:moveTo>
                    <a:cubicBezTo>
                      <a:pt x="10" y="19"/>
                      <a:pt x="3" y="19"/>
                      <a:pt x="2" y="16"/>
                    </a:cubicBezTo>
                    <a:cubicBezTo>
                      <a:pt x="0" y="12"/>
                      <a:pt x="4" y="7"/>
                      <a:pt x="10" y="4"/>
                    </a:cubicBezTo>
                    <a:cubicBezTo>
                      <a:pt x="16" y="0"/>
                      <a:pt x="22" y="1"/>
                      <a:pt x="24" y="4"/>
                    </a:cubicBezTo>
                    <a:cubicBezTo>
                      <a:pt x="26" y="8"/>
                      <a:pt x="22" y="13"/>
                      <a:pt x="16" y="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6" name="Freeform 392">
                <a:extLst>
                  <a:ext uri="{FF2B5EF4-FFF2-40B4-BE49-F238E27FC236}">
                    <a16:creationId xmlns:a16="http://schemas.microsoft.com/office/drawing/2014/main" id="{4A92B71C-2988-4454-AAE1-CFD4B3D8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099"/>
                <a:ext cx="43" cy="26"/>
              </a:xfrm>
              <a:custGeom>
                <a:avLst/>
                <a:gdLst>
                  <a:gd name="T0" fmla="*/ 63 w 26"/>
                  <a:gd name="T1" fmla="*/ 63 h 16"/>
                  <a:gd name="T2" fmla="*/ 0 w 26"/>
                  <a:gd name="T3" fmla="*/ 42 h 16"/>
                  <a:gd name="T4" fmla="*/ 55 w 26"/>
                  <a:gd name="T5" fmla="*/ 5 h 16"/>
                  <a:gd name="T6" fmla="*/ 112 w 26"/>
                  <a:gd name="T7" fmla="*/ 29 h 16"/>
                  <a:gd name="T8" fmla="*/ 63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4" y="15"/>
                    </a:moveTo>
                    <a:cubicBezTo>
                      <a:pt x="7" y="16"/>
                      <a:pt x="1" y="14"/>
                      <a:pt x="0" y="10"/>
                    </a:cubicBezTo>
                    <a:cubicBezTo>
                      <a:pt x="0" y="6"/>
                      <a:pt x="5" y="2"/>
                      <a:pt x="12" y="1"/>
                    </a:cubicBezTo>
                    <a:cubicBezTo>
                      <a:pt x="19" y="0"/>
                      <a:pt x="25" y="3"/>
                      <a:pt x="25" y="7"/>
                    </a:cubicBezTo>
                    <a:cubicBezTo>
                      <a:pt x="26" y="11"/>
                      <a:pt x="21" y="14"/>
                      <a:pt x="14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7" name="Freeform 393">
                <a:extLst>
                  <a:ext uri="{FF2B5EF4-FFF2-40B4-BE49-F238E27FC236}">
                    <a16:creationId xmlns:a16="http://schemas.microsoft.com/office/drawing/2014/main" id="{FE5F163A-88D7-4BE1-A946-7D7A6C410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" y="1137"/>
                <a:ext cx="44" cy="26"/>
              </a:xfrm>
              <a:custGeom>
                <a:avLst/>
                <a:gdLst>
                  <a:gd name="T0" fmla="*/ 69 w 26"/>
                  <a:gd name="T1" fmla="*/ 63 h 16"/>
                  <a:gd name="T2" fmla="*/ 5 w 26"/>
                  <a:gd name="T3" fmla="*/ 39 h 16"/>
                  <a:gd name="T4" fmla="*/ 58 w 26"/>
                  <a:gd name="T5" fmla="*/ 5 h 16"/>
                  <a:gd name="T6" fmla="*/ 125 w 26"/>
                  <a:gd name="T7" fmla="*/ 26 h 16"/>
                  <a:gd name="T8" fmla="*/ 69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4" y="15"/>
                    </a:moveTo>
                    <a:cubicBezTo>
                      <a:pt x="7" y="16"/>
                      <a:pt x="1" y="13"/>
                      <a:pt x="1" y="9"/>
                    </a:cubicBezTo>
                    <a:cubicBezTo>
                      <a:pt x="0" y="6"/>
                      <a:pt x="6" y="2"/>
                      <a:pt x="12" y="1"/>
                    </a:cubicBezTo>
                    <a:cubicBezTo>
                      <a:pt x="19" y="0"/>
                      <a:pt x="25" y="2"/>
                      <a:pt x="26" y="6"/>
                    </a:cubicBezTo>
                    <a:cubicBezTo>
                      <a:pt x="26" y="10"/>
                      <a:pt x="21" y="14"/>
                      <a:pt x="14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8" name="Freeform 394">
                <a:extLst>
                  <a:ext uri="{FF2B5EF4-FFF2-40B4-BE49-F238E27FC236}">
                    <a16:creationId xmlns:a16="http://schemas.microsoft.com/office/drawing/2014/main" id="{94EEFF40-AA6A-40EF-B419-8D6630E1C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1177"/>
                <a:ext cx="42" cy="23"/>
              </a:xfrm>
              <a:custGeom>
                <a:avLst/>
                <a:gdLst>
                  <a:gd name="T0" fmla="*/ 62 w 25"/>
                  <a:gd name="T1" fmla="*/ 62 h 14"/>
                  <a:gd name="T2" fmla="*/ 0 w 25"/>
                  <a:gd name="T3" fmla="*/ 33 h 14"/>
                  <a:gd name="T4" fmla="*/ 57 w 25"/>
                  <a:gd name="T5" fmla="*/ 0 h 14"/>
                  <a:gd name="T6" fmla="*/ 119 w 25"/>
                  <a:gd name="T7" fmla="*/ 33 h 14"/>
                  <a:gd name="T8" fmla="*/ 62 w 25"/>
                  <a:gd name="T9" fmla="*/ 6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4">
                    <a:moveTo>
                      <a:pt x="13" y="14"/>
                    </a:moveTo>
                    <a:cubicBezTo>
                      <a:pt x="6" y="14"/>
                      <a:pt x="0" y="11"/>
                      <a:pt x="0" y="7"/>
                    </a:cubicBezTo>
                    <a:cubicBezTo>
                      <a:pt x="0" y="3"/>
                      <a:pt x="5" y="0"/>
                      <a:pt x="12" y="0"/>
                    </a:cubicBezTo>
                    <a:cubicBezTo>
                      <a:pt x="19" y="0"/>
                      <a:pt x="25" y="3"/>
                      <a:pt x="25" y="7"/>
                    </a:cubicBezTo>
                    <a:cubicBezTo>
                      <a:pt x="25" y="11"/>
                      <a:pt x="20" y="14"/>
                      <a:pt x="13" y="1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9" name="Freeform 395">
                <a:extLst>
                  <a:ext uri="{FF2B5EF4-FFF2-40B4-BE49-F238E27FC236}">
                    <a16:creationId xmlns:a16="http://schemas.microsoft.com/office/drawing/2014/main" id="{B8DDF6D5-CFF2-45C9-AACB-EC4FABD59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" y="1215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2 w 26"/>
                  <a:gd name="T7" fmla="*/ 42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3"/>
                      <a:pt x="7" y="0"/>
                      <a:pt x="14" y="1"/>
                    </a:cubicBezTo>
                    <a:cubicBezTo>
                      <a:pt x="21" y="2"/>
                      <a:pt x="26" y="6"/>
                      <a:pt x="25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0" name="Freeform 396">
                <a:extLst>
                  <a:ext uri="{FF2B5EF4-FFF2-40B4-BE49-F238E27FC236}">
                    <a16:creationId xmlns:a16="http://schemas.microsoft.com/office/drawing/2014/main" id="{6EEDB7D0-A85F-42D2-A74F-1399EF601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" y="1260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2 w 26"/>
                  <a:gd name="T7" fmla="*/ 39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1"/>
                    </a:cubicBezTo>
                    <a:cubicBezTo>
                      <a:pt x="21" y="2"/>
                      <a:pt x="26" y="6"/>
                      <a:pt x="25" y="9"/>
                    </a:cubicBezTo>
                    <a:cubicBezTo>
                      <a:pt x="25" y="13"/>
                      <a:pt x="19" y="16"/>
                      <a:pt x="12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1" name="Freeform 397">
                <a:extLst>
                  <a:ext uri="{FF2B5EF4-FFF2-40B4-BE49-F238E27FC236}">
                    <a16:creationId xmlns:a16="http://schemas.microsoft.com/office/drawing/2014/main" id="{6D240019-1CF2-4E60-9CE6-8D436C46F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" y="1303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7 w 26"/>
                  <a:gd name="T7" fmla="*/ 42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1"/>
                    </a:cubicBezTo>
                    <a:cubicBezTo>
                      <a:pt x="21" y="2"/>
                      <a:pt x="26" y="6"/>
                      <a:pt x="26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2" name="Freeform 398">
                <a:extLst>
                  <a:ext uri="{FF2B5EF4-FFF2-40B4-BE49-F238E27FC236}">
                    <a16:creationId xmlns:a16="http://schemas.microsoft.com/office/drawing/2014/main" id="{1A4397B8-CDB5-42D1-A54A-C4630476A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344"/>
                <a:ext cx="44" cy="27"/>
              </a:xfrm>
              <a:custGeom>
                <a:avLst/>
                <a:gdLst>
                  <a:gd name="T0" fmla="*/ 58 w 26"/>
                  <a:gd name="T1" fmla="*/ 71 h 16"/>
                  <a:gd name="T2" fmla="*/ 5 w 26"/>
                  <a:gd name="T3" fmla="*/ 29 h 16"/>
                  <a:gd name="T4" fmla="*/ 69 w 26"/>
                  <a:gd name="T5" fmla="*/ 5 h 16"/>
                  <a:gd name="T6" fmla="*/ 125 w 26"/>
                  <a:gd name="T7" fmla="*/ 42 h 16"/>
                  <a:gd name="T8" fmla="*/ 58 w 26"/>
                  <a:gd name="T9" fmla="*/ 71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1" y="6"/>
                    </a:cubicBezTo>
                    <a:cubicBezTo>
                      <a:pt x="1" y="3"/>
                      <a:pt x="7" y="0"/>
                      <a:pt x="14" y="1"/>
                    </a:cubicBezTo>
                    <a:cubicBezTo>
                      <a:pt x="21" y="2"/>
                      <a:pt x="26" y="5"/>
                      <a:pt x="26" y="9"/>
                    </a:cubicBezTo>
                    <a:cubicBezTo>
                      <a:pt x="25" y="13"/>
                      <a:pt x="19" y="16"/>
                      <a:pt x="12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3" name="Freeform 399">
                <a:extLst>
                  <a:ext uri="{FF2B5EF4-FFF2-40B4-BE49-F238E27FC236}">
                    <a16:creationId xmlns:a16="http://schemas.microsoft.com/office/drawing/2014/main" id="{8FECE9D4-0D3F-4FF1-8988-12C451111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387"/>
                <a:ext cx="44" cy="24"/>
              </a:xfrm>
              <a:custGeom>
                <a:avLst/>
                <a:gdLst>
                  <a:gd name="T0" fmla="*/ 63 w 26"/>
                  <a:gd name="T1" fmla="*/ 70 h 14"/>
                  <a:gd name="T2" fmla="*/ 0 w 26"/>
                  <a:gd name="T3" fmla="*/ 36 h 14"/>
                  <a:gd name="T4" fmla="*/ 63 w 26"/>
                  <a:gd name="T5" fmla="*/ 0 h 14"/>
                  <a:gd name="T6" fmla="*/ 125 w 26"/>
                  <a:gd name="T7" fmla="*/ 36 h 14"/>
                  <a:gd name="T8" fmla="*/ 63 w 26"/>
                  <a:gd name="T9" fmla="*/ 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13" y="14"/>
                    </a:moveTo>
                    <a:cubicBezTo>
                      <a:pt x="6" y="14"/>
                      <a:pt x="0" y="10"/>
                      <a:pt x="0" y="7"/>
                    </a:cubicBezTo>
                    <a:cubicBezTo>
                      <a:pt x="0" y="3"/>
                      <a:pt x="6" y="0"/>
                      <a:pt x="13" y="0"/>
                    </a:cubicBezTo>
                    <a:cubicBezTo>
                      <a:pt x="20" y="0"/>
                      <a:pt x="26" y="3"/>
                      <a:pt x="26" y="7"/>
                    </a:cubicBezTo>
                    <a:cubicBezTo>
                      <a:pt x="26" y="11"/>
                      <a:pt x="20" y="14"/>
                      <a:pt x="13" y="1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4" name="Freeform 400">
                <a:extLst>
                  <a:ext uri="{FF2B5EF4-FFF2-40B4-BE49-F238E27FC236}">
                    <a16:creationId xmlns:a16="http://schemas.microsoft.com/office/drawing/2014/main" id="{CEF95729-12C0-4D00-8348-9DEEFA1D7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" y="1427"/>
                <a:ext cx="44" cy="23"/>
              </a:xfrm>
              <a:custGeom>
                <a:avLst/>
                <a:gdLst>
                  <a:gd name="T0" fmla="*/ 63 w 26"/>
                  <a:gd name="T1" fmla="*/ 62 h 14"/>
                  <a:gd name="T2" fmla="*/ 0 w 26"/>
                  <a:gd name="T3" fmla="*/ 33 h 14"/>
                  <a:gd name="T4" fmla="*/ 63 w 26"/>
                  <a:gd name="T5" fmla="*/ 0 h 14"/>
                  <a:gd name="T6" fmla="*/ 125 w 26"/>
                  <a:gd name="T7" fmla="*/ 33 h 14"/>
                  <a:gd name="T8" fmla="*/ 63 w 26"/>
                  <a:gd name="T9" fmla="*/ 6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13" y="14"/>
                    </a:moveTo>
                    <a:cubicBezTo>
                      <a:pt x="6" y="14"/>
                      <a:pt x="1" y="11"/>
                      <a:pt x="0" y="7"/>
                    </a:cubicBezTo>
                    <a:cubicBezTo>
                      <a:pt x="0" y="3"/>
                      <a:pt x="6" y="0"/>
                      <a:pt x="13" y="0"/>
                    </a:cubicBezTo>
                    <a:cubicBezTo>
                      <a:pt x="20" y="0"/>
                      <a:pt x="26" y="3"/>
                      <a:pt x="26" y="7"/>
                    </a:cubicBezTo>
                    <a:cubicBezTo>
                      <a:pt x="26" y="11"/>
                      <a:pt x="20" y="14"/>
                      <a:pt x="13" y="14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5" name="Freeform 401">
                <a:extLst>
                  <a:ext uri="{FF2B5EF4-FFF2-40B4-BE49-F238E27FC236}">
                    <a16:creationId xmlns:a16="http://schemas.microsoft.com/office/drawing/2014/main" id="{BDC9DCCA-D2C7-452B-933B-EAE8CC8E8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275"/>
                <a:ext cx="43" cy="26"/>
              </a:xfrm>
              <a:custGeom>
                <a:avLst/>
                <a:gdLst>
                  <a:gd name="T0" fmla="*/ 55 w 26"/>
                  <a:gd name="T1" fmla="*/ 63 h 16"/>
                  <a:gd name="T2" fmla="*/ 0 w 26"/>
                  <a:gd name="T3" fmla="*/ 26 h 16"/>
                  <a:gd name="T4" fmla="*/ 63 w 26"/>
                  <a:gd name="T5" fmla="*/ 5 h 16"/>
                  <a:gd name="T6" fmla="*/ 112 w 26"/>
                  <a:gd name="T7" fmla="*/ 42 h 16"/>
                  <a:gd name="T8" fmla="*/ 55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4"/>
                      <a:pt x="0" y="10"/>
                      <a:pt x="0" y="6"/>
                    </a:cubicBezTo>
                    <a:cubicBezTo>
                      <a:pt x="1" y="2"/>
                      <a:pt x="7" y="0"/>
                      <a:pt x="14" y="1"/>
                    </a:cubicBezTo>
                    <a:cubicBezTo>
                      <a:pt x="21" y="3"/>
                      <a:pt x="26" y="7"/>
                      <a:pt x="25" y="10"/>
                    </a:cubicBezTo>
                    <a:cubicBezTo>
                      <a:pt x="25" y="14"/>
                      <a:pt x="18" y="16"/>
                      <a:pt x="12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6" name="Freeform 402">
                <a:extLst>
                  <a:ext uri="{FF2B5EF4-FFF2-40B4-BE49-F238E27FC236}">
                    <a16:creationId xmlns:a16="http://schemas.microsoft.com/office/drawing/2014/main" id="{9279E67D-2E48-482C-8AB2-A46348793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6" y="1318"/>
                <a:ext cx="44" cy="26"/>
              </a:xfrm>
              <a:custGeom>
                <a:avLst/>
                <a:gdLst>
                  <a:gd name="T0" fmla="*/ 58 w 26"/>
                  <a:gd name="T1" fmla="*/ 63 h 16"/>
                  <a:gd name="T2" fmla="*/ 5 w 26"/>
                  <a:gd name="T3" fmla="*/ 21 h 16"/>
                  <a:gd name="T4" fmla="*/ 71 w 26"/>
                  <a:gd name="T5" fmla="*/ 5 h 16"/>
                  <a:gd name="T6" fmla="*/ 125 w 26"/>
                  <a:gd name="T7" fmla="*/ 42 h 16"/>
                  <a:gd name="T8" fmla="*/ 58 w 26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6">
                    <a:moveTo>
                      <a:pt x="12" y="15"/>
                    </a:moveTo>
                    <a:cubicBezTo>
                      <a:pt x="5" y="13"/>
                      <a:pt x="0" y="9"/>
                      <a:pt x="1" y="5"/>
                    </a:cubicBezTo>
                    <a:cubicBezTo>
                      <a:pt x="2" y="2"/>
                      <a:pt x="8" y="0"/>
                      <a:pt x="15" y="1"/>
                    </a:cubicBezTo>
                    <a:cubicBezTo>
                      <a:pt x="21" y="2"/>
                      <a:pt x="26" y="6"/>
                      <a:pt x="26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7" name="Freeform 403">
                <a:extLst>
                  <a:ext uri="{FF2B5EF4-FFF2-40B4-BE49-F238E27FC236}">
                    <a16:creationId xmlns:a16="http://schemas.microsoft.com/office/drawing/2014/main" id="{B7B932B4-5232-457B-A0E1-EBA95360B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1" y="1187"/>
                <a:ext cx="45" cy="26"/>
              </a:xfrm>
              <a:custGeom>
                <a:avLst/>
                <a:gdLst>
                  <a:gd name="T0" fmla="*/ 55 w 27"/>
                  <a:gd name="T1" fmla="*/ 63 h 16"/>
                  <a:gd name="T2" fmla="*/ 5 w 27"/>
                  <a:gd name="T3" fmla="*/ 26 h 16"/>
                  <a:gd name="T4" fmla="*/ 70 w 27"/>
                  <a:gd name="T5" fmla="*/ 5 h 16"/>
                  <a:gd name="T6" fmla="*/ 120 w 27"/>
                  <a:gd name="T7" fmla="*/ 42 h 16"/>
                  <a:gd name="T8" fmla="*/ 55 w 27"/>
                  <a:gd name="T9" fmla="*/ 63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6">
                    <a:moveTo>
                      <a:pt x="12" y="15"/>
                    </a:moveTo>
                    <a:cubicBezTo>
                      <a:pt x="5" y="14"/>
                      <a:pt x="0" y="10"/>
                      <a:pt x="1" y="6"/>
                    </a:cubicBezTo>
                    <a:cubicBezTo>
                      <a:pt x="2" y="2"/>
                      <a:pt x="8" y="0"/>
                      <a:pt x="15" y="1"/>
                    </a:cubicBezTo>
                    <a:cubicBezTo>
                      <a:pt x="22" y="2"/>
                      <a:pt x="27" y="6"/>
                      <a:pt x="26" y="10"/>
                    </a:cubicBezTo>
                    <a:cubicBezTo>
                      <a:pt x="25" y="14"/>
                      <a:pt x="19" y="16"/>
                      <a:pt x="12" y="1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8" name="Freeform 404">
                <a:extLst>
                  <a:ext uri="{FF2B5EF4-FFF2-40B4-BE49-F238E27FC236}">
                    <a16:creationId xmlns:a16="http://schemas.microsoft.com/office/drawing/2014/main" id="{9CB4C4EE-68F5-4EB0-BEA2-8CFF432F7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142"/>
                <a:ext cx="45" cy="28"/>
              </a:xfrm>
              <a:custGeom>
                <a:avLst/>
                <a:gdLst>
                  <a:gd name="T0" fmla="*/ 55 w 27"/>
                  <a:gd name="T1" fmla="*/ 71 h 17"/>
                  <a:gd name="T2" fmla="*/ 5 w 27"/>
                  <a:gd name="T3" fmla="*/ 26 h 17"/>
                  <a:gd name="T4" fmla="*/ 70 w 27"/>
                  <a:gd name="T5" fmla="*/ 8 h 17"/>
                  <a:gd name="T6" fmla="*/ 120 w 27"/>
                  <a:gd name="T7" fmla="*/ 49 h 17"/>
                  <a:gd name="T8" fmla="*/ 55 w 27"/>
                  <a:gd name="T9" fmla="*/ 71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7">
                    <a:moveTo>
                      <a:pt x="12" y="16"/>
                    </a:moveTo>
                    <a:cubicBezTo>
                      <a:pt x="5" y="14"/>
                      <a:pt x="0" y="10"/>
                      <a:pt x="1" y="6"/>
                    </a:cubicBezTo>
                    <a:cubicBezTo>
                      <a:pt x="2" y="2"/>
                      <a:pt x="8" y="0"/>
                      <a:pt x="15" y="2"/>
                    </a:cubicBezTo>
                    <a:cubicBezTo>
                      <a:pt x="22" y="3"/>
                      <a:pt x="27" y="7"/>
                      <a:pt x="26" y="11"/>
                    </a:cubicBezTo>
                    <a:cubicBezTo>
                      <a:pt x="25" y="15"/>
                      <a:pt x="19" y="17"/>
                      <a:pt x="12" y="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9" name="Freeform 405">
                <a:extLst>
                  <a:ext uri="{FF2B5EF4-FFF2-40B4-BE49-F238E27FC236}">
                    <a16:creationId xmlns:a16="http://schemas.microsoft.com/office/drawing/2014/main" id="{AB926D58-939D-4325-A9E3-DFB2E49F8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100"/>
                <a:ext cx="45" cy="30"/>
              </a:xfrm>
              <a:custGeom>
                <a:avLst/>
                <a:gdLst>
                  <a:gd name="T0" fmla="*/ 50 w 27"/>
                  <a:gd name="T1" fmla="*/ 75 h 18"/>
                  <a:gd name="T2" fmla="*/ 8 w 27"/>
                  <a:gd name="T3" fmla="*/ 22 h 18"/>
                  <a:gd name="T4" fmla="*/ 75 w 27"/>
                  <a:gd name="T5" fmla="*/ 8 h 18"/>
                  <a:gd name="T6" fmla="*/ 120 w 27"/>
                  <a:gd name="T7" fmla="*/ 62 h 18"/>
                  <a:gd name="T8" fmla="*/ 50 w 27"/>
                  <a:gd name="T9" fmla="*/ 7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8">
                    <a:moveTo>
                      <a:pt x="11" y="16"/>
                    </a:moveTo>
                    <a:cubicBezTo>
                      <a:pt x="5" y="13"/>
                      <a:pt x="0" y="8"/>
                      <a:pt x="2" y="5"/>
                    </a:cubicBezTo>
                    <a:cubicBezTo>
                      <a:pt x="3" y="1"/>
                      <a:pt x="9" y="0"/>
                      <a:pt x="16" y="2"/>
                    </a:cubicBezTo>
                    <a:cubicBezTo>
                      <a:pt x="23" y="5"/>
                      <a:pt x="27" y="9"/>
                      <a:pt x="26" y="13"/>
                    </a:cubicBezTo>
                    <a:cubicBezTo>
                      <a:pt x="24" y="17"/>
                      <a:pt x="18" y="18"/>
                      <a:pt x="11" y="1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251" name="Freeform 406">
              <a:extLst>
                <a:ext uri="{FF2B5EF4-FFF2-40B4-BE49-F238E27FC236}">
                  <a16:creationId xmlns:a16="http://schemas.microsoft.com/office/drawing/2014/main" id="{4754EE4B-9EDC-468C-A369-804FC58C1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1059"/>
              <a:ext cx="43" cy="32"/>
            </a:xfrm>
            <a:custGeom>
              <a:avLst/>
              <a:gdLst>
                <a:gd name="T0" fmla="*/ 46 w 26"/>
                <a:gd name="T1" fmla="*/ 76 h 19"/>
                <a:gd name="T2" fmla="*/ 5 w 26"/>
                <a:gd name="T3" fmla="*/ 20 h 19"/>
                <a:gd name="T4" fmla="*/ 71 w 26"/>
                <a:gd name="T5" fmla="*/ 13 h 19"/>
                <a:gd name="T6" fmla="*/ 109 w 26"/>
                <a:gd name="T7" fmla="*/ 71 h 19"/>
                <a:gd name="T8" fmla="*/ 46 w 26"/>
                <a:gd name="T9" fmla="*/ 7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9">
                  <a:moveTo>
                    <a:pt x="10" y="16"/>
                  </a:moveTo>
                  <a:cubicBezTo>
                    <a:pt x="3" y="13"/>
                    <a:pt x="0" y="8"/>
                    <a:pt x="1" y="4"/>
                  </a:cubicBezTo>
                  <a:cubicBezTo>
                    <a:pt x="3" y="1"/>
                    <a:pt x="10" y="0"/>
                    <a:pt x="16" y="3"/>
                  </a:cubicBezTo>
                  <a:cubicBezTo>
                    <a:pt x="22" y="6"/>
                    <a:pt x="26" y="12"/>
                    <a:pt x="24" y="15"/>
                  </a:cubicBezTo>
                  <a:cubicBezTo>
                    <a:pt x="22" y="19"/>
                    <a:pt x="16" y="19"/>
                    <a:pt x="10" y="16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2" name="Freeform 407">
              <a:extLst>
                <a:ext uri="{FF2B5EF4-FFF2-40B4-BE49-F238E27FC236}">
                  <a16:creationId xmlns:a16="http://schemas.microsoft.com/office/drawing/2014/main" id="{32536ED3-9AC9-4AC7-894A-1ACDE3BB9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019"/>
              <a:ext cx="43" cy="35"/>
            </a:xfrm>
            <a:custGeom>
              <a:avLst/>
              <a:gdLst>
                <a:gd name="T0" fmla="*/ 41 w 26"/>
                <a:gd name="T1" fmla="*/ 75 h 21"/>
                <a:gd name="T2" fmla="*/ 13 w 26"/>
                <a:gd name="T3" fmla="*/ 13 h 21"/>
                <a:gd name="T4" fmla="*/ 76 w 26"/>
                <a:gd name="T5" fmla="*/ 20 h 21"/>
                <a:gd name="T6" fmla="*/ 104 w 26"/>
                <a:gd name="T7" fmla="*/ 78 h 21"/>
                <a:gd name="T8" fmla="*/ 41 w 26"/>
                <a:gd name="T9" fmla="*/ 7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1">
                  <a:moveTo>
                    <a:pt x="9" y="16"/>
                  </a:moveTo>
                  <a:cubicBezTo>
                    <a:pt x="3" y="12"/>
                    <a:pt x="0" y="6"/>
                    <a:pt x="3" y="3"/>
                  </a:cubicBezTo>
                  <a:cubicBezTo>
                    <a:pt x="5" y="0"/>
                    <a:pt x="11" y="0"/>
                    <a:pt x="17" y="4"/>
                  </a:cubicBezTo>
                  <a:cubicBezTo>
                    <a:pt x="23" y="8"/>
                    <a:pt x="26" y="14"/>
                    <a:pt x="23" y="17"/>
                  </a:cubicBezTo>
                  <a:cubicBezTo>
                    <a:pt x="21" y="21"/>
                    <a:pt x="15" y="20"/>
                    <a:pt x="9" y="16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3" name="Freeform 408">
              <a:extLst>
                <a:ext uri="{FF2B5EF4-FFF2-40B4-BE49-F238E27FC236}">
                  <a16:creationId xmlns:a16="http://schemas.microsoft.com/office/drawing/2014/main" id="{FC676517-0AAF-4936-AAA4-3D15731F0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978"/>
              <a:ext cx="35" cy="41"/>
            </a:xfrm>
            <a:custGeom>
              <a:avLst/>
              <a:gdLst>
                <a:gd name="T0" fmla="*/ 20 w 21"/>
                <a:gd name="T1" fmla="*/ 75 h 25"/>
                <a:gd name="T2" fmla="*/ 13 w 21"/>
                <a:gd name="T3" fmla="*/ 8 h 25"/>
                <a:gd name="T4" fmla="*/ 75 w 21"/>
                <a:gd name="T5" fmla="*/ 41 h 25"/>
                <a:gd name="T6" fmla="*/ 83 w 21"/>
                <a:gd name="T7" fmla="*/ 102 h 25"/>
                <a:gd name="T8" fmla="*/ 20 w 21"/>
                <a:gd name="T9" fmla="*/ 7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4" y="17"/>
                  </a:moveTo>
                  <a:cubicBezTo>
                    <a:pt x="0" y="11"/>
                    <a:pt x="0" y="5"/>
                    <a:pt x="3" y="2"/>
                  </a:cubicBezTo>
                  <a:cubicBezTo>
                    <a:pt x="6" y="0"/>
                    <a:pt x="12" y="3"/>
                    <a:pt x="16" y="9"/>
                  </a:cubicBezTo>
                  <a:cubicBezTo>
                    <a:pt x="20" y="14"/>
                    <a:pt x="21" y="21"/>
                    <a:pt x="18" y="23"/>
                  </a:cubicBezTo>
                  <a:cubicBezTo>
                    <a:pt x="14" y="25"/>
                    <a:pt x="8" y="22"/>
                    <a:pt x="4" y="17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4" name="Freeform 409">
              <a:extLst>
                <a:ext uri="{FF2B5EF4-FFF2-40B4-BE49-F238E27FC236}">
                  <a16:creationId xmlns:a16="http://schemas.microsoft.com/office/drawing/2014/main" id="{8D64E3D1-0E7C-4CB5-8C13-2B7E68C4D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943"/>
              <a:ext cx="29" cy="45"/>
            </a:xfrm>
            <a:custGeom>
              <a:avLst/>
              <a:gdLst>
                <a:gd name="T0" fmla="*/ 8 w 18"/>
                <a:gd name="T1" fmla="*/ 75 h 27"/>
                <a:gd name="T2" fmla="*/ 16 w 18"/>
                <a:gd name="T3" fmla="*/ 8 h 27"/>
                <a:gd name="T4" fmla="*/ 63 w 18"/>
                <a:gd name="T5" fmla="*/ 50 h 27"/>
                <a:gd name="T6" fmla="*/ 55 w 18"/>
                <a:gd name="T7" fmla="*/ 117 h 27"/>
                <a:gd name="T8" fmla="*/ 8 w 18"/>
                <a:gd name="T9" fmla="*/ 7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7">
                  <a:moveTo>
                    <a:pt x="2" y="16"/>
                  </a:moveTo>
                  <a:cubicBezTo>
                    <a:pt x="0" y="9"/>
                    <a:pt x="1" y="3"/>
                    <a:pt x="4" y="2"/>
                  </a:cubicBezTo>
                  <a:cubicBezTo>
                    <a:pt x="8" y="0"/>
                    <a:pt x="13" y="4"/>
                    <a:pt x="15" y="11"/>
                  </a:cubicBezTo>
                  <a:cubicBezTo>
                    <a:pt x="18" y="18"/>
                    <a:pt x="17" y="24"/>
                    <a:pt x="13" y="25"/>
                  </a:cubicBezTo>
                  <a:cubicBezTo>
                    <a:pt x="10" y="27"/>
                    <a:pt x="5" y="23"/>
                    <a:pt x="2" y="16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5" name="Freeform 410">
              <a:extLst>
                <a:ext uri="{FF2B5EF4-FFF2-40B4-BE49-F238E27FC236}">
                  <a16:creationId xmlns:a16="http://schemas.microsoft.com/office/drawing/2014/main" id="{6996C352-D4E4-4532-8EE7-59AC96B70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921"/>
              <a:ext cx="29" cy="45"/>
            </a:xfrm>
            <a:custGeom>
              <a:avLst/>
              <a:gdLst>
                <a:gd name="T0" fmla="*/ 9 w 17"/>
                <a:gd name="T1" fmla="*/ 70 h 27"/>
                <a:gd name="T2" fmla="*/ 29 w 17"/>
                <a:gd name="T3" fmla="*/ 5 h 27"/>
                <a:gd name="T4" fmla="*/ 75 w 17"/>
                <a:gd name="T5" fmla="*/ 55 h 27"/>
                <a:gd name="T6" fmla="*/ 58 w 17"/>
                <a:gd name="T7" fmla="*/ 120 h 27"/>
                <a:gd name="T8" fmla="*/ 9 w 17"/>
                <a:gd name="T9" fmla="*/ 7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7">
                  <a:moveTo>
                    <a:pt x="2" y="15"/>
                  </a:moveTo>
                  <a:cubicBezTo>
                    <a:pt x="0" y="8"/>
                    <a:pt x="2" y="2"/>
                    <a:pt x="6" y="1"/>
                  </a:cubicBezTo>
                  <a:cubicBezTo>
                    <a:pt x="9" y="0"/>
                    <a:pt x="14" y="5"/>
                    <a:pt x="15" y="12"/>
                  </a:cubicBezTo>
                  <a:cubicBezTo>
                    <a:pt x="17" y="18"/>
                    <a:pt x="15" y="25"/>
                    <a:pt x="12" y="26"/>
                  </a:cubicBezTo>
                  <a:cubicBezTo>
                    <a:pt x="8" y="27"/>
                    <a:pt x="3" y="22"/>
                    <a:pt x="2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6" name="Freeform 411">
              <a:extLst>
                <a:ext uri="{FF2B5EF4-FFF2-40B4-BE49-F238E27FC236}">
                  <a16:creationId xmlns:a16="http://schemas.microsoft.com/office/drawing/2014/main" id="{37E6D02F-0C95-4993-96FA-C52E03E9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903"/>
              <a:ext cx="23" cy="43"/>
            </a:xfrm>
            <a:custGeom>
              <a:avLst/>
              <a:gdLst>
                <a:gd name="T0" fmla="*/ 0 w 14"/>
                <a:gd name="T1" fmla="*/ 60 h 26"/>
                <a:gd name="T2" fmla="*/ 33 w 14"/>
                <a:gd name="T3" fmla="*/ 0 h 26"/>
                <a:gd name="T4" fmla="*/ 62 w 14"/>
                <a:gd name="T5" fmla="*/ 60 h 26"/>
                <a:gd name="T6" fmla="*/ 33 w 14"/>
                <a:gd name="T7" fmla="*/ 117 h 26"/>
                <a:gd name="T8" fmla="*/ 0 w 14"/>
                <a:gd name="T9" fmla="*/ 6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6">
                  <a:moveTo>
                    <a:pt x="0" y="13"/>
                  </a:moveTo>
                  <a:cubicBezTo>
                    <a:pt x="0" y="6"/>
                    <a:pt x="3" y="0"/>
                    <a:pt x="7" y="0"/>
                  </a:cubicBezTo>
                  <a:cubicBezTo>
                    <a:pt x="10" y="0"/>
                    <a:pt x="14" y="6"/>
                    <a:pt x="14" y="13"/>
                  </a:cubicBezTo>
                  <a:cubicBezTo>
                    <a:pt x="14" y="20"/>
                    <a:pt x="11" y="25"/>
                    <a:pt x="7" y="26"/>
                  </a:cubicBezTo>
                  <a:cubicBezTo>
                    <a:pt x="3" y="26"/>
                    <a:pt x="0" y="20"/>
                    <a:pt x="0" y="13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7" name="Freeform 412">
              <a:extLst>
                <a:ext uri="{FF2B5EF4-FFF2-40B4-BE49-F238E27FC236}">
                  <a16:creationId xmlns:a16="http://schemas.microsoft.com/office/drawing/2014/main" id="{D7CE6134-D1D0-407D-B555-E8E6D94E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230"/>
              <a:ext cx="43" cy="25"/>
            </a:xfrm>
            <a:custGeom>
              <a:avLst/>
              <a:gdLst>
                <a:gd name="T0" fmla="*/ 55 w 26"/>
                <a:gd name="T1" fmla="*/ 63 h 15"/>
                <a:gd name="T2" fmla="*/ 0 w 26"/>
                <a:gd name="T3" fmla="*/ 28 h 15"/>
                <a:gd name="T4" fmla="*/ 63 w 26"/>
                <a:gd name="T5" fmla="*/ 0 h 15"/>
                <a:gd name="T6" fmla="*/ 112 w 26"/>
                <a:gd name="T7" fmla="*/ 42 h 15"/>
                <a:gd name="T8" fmla="*/ 55 w 26"/>
                <a:gd name="T9" fmla="*/ 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2" y="14"/>
                  </a:moveTo>
                  <a:cubicBezTo>
                    <a:pt x="5" y="14"/>
                    <a:pt x="0" y="10"/>
                    <a:pt x="0" y="6"/>
                  </a:cubicBezTo>
                  <a:cubicBezTo>
                    <a:pt x="1" y="2"/>
                    <a:pt x="7" y="0"/>
                    <a:pt x="14" y="0"/>
                  </a:cubicBezTo>
                  <a:cubicBezTo>
                    <a:pt x="21" y="1"/>
                    <a:pt x="26" y="5"/>
                    <a:pt x="25" y="9"/>
                  </a:cubicBezTo>
                  <a:cubicBezTo>
                    <a:pt x="25" y="13"/>
                    <a:pt x="19" y="15"/>
                    <a:pt x="12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8" name="Freeform 413">
              <a:extLst>
                <a:ext uri="{FF2B5EF4-FFF2-40B4-BE49-F238E27FC236}">
                  <a16:creationId xmlns:a16="http://schemas.microsoft.com/office/drawing/2014/main" id="{96F5AE52-1DA5-4B44-972E-1B6D1FC5D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361"/>
              <a:ext cx="45" cy="26"/>
            </a:xfrm>
            <a:custGeom>
              <a:avLst/>
              <a:gdLst>
                <a:gd name="T0" fmla="*/ 55 w 27"/>
                <a:gd name="T1" fmla="*/ 63 h 16"/>
                <a:gd name="T2" fmla="*/ 5 w 27"/>
                <a:gd name="T3" fmla="*/ 26 h 16"/>
                <a:gd name="T4" fmla="*/ 70 w 27"/>
                <a:gd name="T5" fmla="*/ 5 h 16"/>
                <a:gd name="T6" fmla="*/ 120 w 27"/>
                <a:gd name="T7" fmla="*/ 42 h 16"/>
                <a:gd name="T8" fmla="*/ 55 w 27"/>
                <a:gd name="T9" fmla="*/ 6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">
                  <a:moveTo>
                    <a:pt x="12" y="15"/>
                  </a:moveTo>
                  <a:cubicBezTo>
                    <a:pt x="5" y="14"/>
                    <a:pt x="0" y="9"/>
                    <a:pt x="1" y="6"/>
                  </a:cubicBezTo>
                  <a:cubicBezTo>
                    <a:pt x="2" y="2"/>
                    <a:pt x="8" y="0"/>
                    <a:pt x="15" y="1"/>
                  </a:cubicBezTo>
                  <a:cubicBezTo>
                    <a:pt x="22" y="2"/>
                    <a:pt x="27" y="6"/>
                    <a:pt x="26" y="10"/>
                  </a:cubicBezTo>
                  <a:cubicBezTo>
                    <a:pt x="25" y="14"/>
                    <a:pt x="19" y="16"/>
                    <a:pt x="12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59" name="Freeform 414">
              <a:extLst>
                <a:ext uri="{FF2B5EF4-FFF2-40B4-BE49-F238E27FC236}">
                  <a16:creationId xmlns:a16="http://schemas.microsoft.com/office/drawing/2014/main" id="{AD9D2B7E-623A-4E88-BC4C-8A4ABB061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402"/>
              <a:ext cx="45" cy="27"/>
            </a:xfrm>
            <a:custGeom>
              <a:avLst/>
              <a:gdLst>
                <a:gd name="T0" fmla="*/ 62 w 27"/>
                <a:gd name="T1" fmla="*/ 71 h 16"/>
                <a:gd name="T2" fmla="*/ 5 w 27"/>
                <a:gd name="T3" fmla="*/ 29 h 16"/>
                <a:gd name="T4" fmla="*/ 70 w 27"/>
                <a:gd name="T5" fmla="*/ 5 h 16"/>
                <a:gd name="T6" fmla="*/ 120 w 27"/>
                <a:gd name="T7" fmla="*/ 49 h 16"/>
                <a:gd name="T8" fmla="*/ 62 w 27"/>
                <a:gd name="T9" fmla="*/ 7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">
                  <a:moveTo>
                    <a:pt x="13" y="15"/>
                  </a:moveTo>
                  <a:cubicBezTo>
                    <a:pt x="6" y="14"/>
                    <a:pt x="0" y="10"/>
                    <a:pt x="1" y="6"/>
                  </a:cubicBezTo>
                  <a:cubicBezTo>
                    <a:pt x="2" y="3"/>
                    <a:pt x="8" y="0"/>
                    <a:pt x="15" y="1"/>
                  </a:cubicBezTo>
                  <a:cubicBezTo>
                    <a:pt x="21" y="2"/>
                    <a:pt x="27" y="6"/>
                    <a:pt x="26" y="10"/>
                  </a:cubicBezTo>
                  <a:cubicBezTo>
                    <a:pt x="26" y="14"/>
                    <a:pt x="19" y="16"/>
                    <a:pt x="13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0" name="Freeform 415">
              <a:extLst>
                <a:ext uri="{FF2B5EF4-FFF2-40B4-BE49-F238E27FC236}">
                  <a16:creationId xmlns:a16="http://schemas.microsoft.com/office/drawing/2014/main" id="{3F42E548-51C8-4F3D-BAB2-C59383D5F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1447"/>
              <a:ext cx="43" cy="25"/>
            </a:xfrm>
            <a:custGeom>
              <a:avLst/>
              <a:gdLst>
                <a:gd name="T0" fmla="*/ 60 w 26"/>
                <a:gd name="T1" fmla="*/ 70 h 15"/>
                <a:gd name="T2" fmla="*/ 0 w 26"/>
                <a:gd name="T3" fmla="*/ 33 h 15"/>
                <a:gd name="T4" fmla="*/ 60 w 26"/>
                <a:gd name="T5" fmla="*/ 5 h 15"/>
                <a:gd name="T6" fmla="*/ 117 w 26"/>
                <a:gd name="T7" fmla="*/ 37 h 15"/>
                <a:gd name="T8" fmla="*/ 60 w 26"/>
                <a:gd name="T9" fmla="*/ 7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3" y="15"/>
                  </a:moveTo>
                  <a:cubicBezTo>
                    <a:pt x="6" y="14"/>
                    <a:pt x="0" y="11"/>
                    <a:pt x="0" y="7"/>
                  </a:cubicBezTo>
                  <a:cubicBezTo>
                    <a:pt x="1" y="3"/>
                    <a:pt x="6" y="0"/>
                    <a:pt x="13" y="1"/>
                  </a:cubicBezTo>
                  <a:cubicBezTo>
                    <a:pt x="20" y="1"/>
                    <a:pt x="26" y="4"/>
                    <a:pt x="26" y="8"/>
                  </a:cubicBezTo>
                  <a:cubicBezTo>
                    <a:pt x="25" y="12"/>
                    <a:pt x="20" y="15"/>
                    <a:pt x="13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1" name="Freeform 416">
              <a:extLst>
                <a:ext uri="{FF2B5EF4-FFF2-40B4-BE49-F238E27FC236}">
                  <a16:creationId xmlns:a16="http://schemas.microsoft.com/office/drawing/2014/main" id="{2A0F118B-0E1C-4ED7-99B1-0E16A8FF7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492"/>
              <a:ext cx="43" cy="25"/>
            </a:xfrm>
            <a:custGeom>
              <a:avLst/>
              <a:gdLst>
                <a:gd name="T0" fmla="*/ 55 w 26"/>
                <a:gd name="T1" fmla="*/ 63 h 15"/>
                <a:gd name="T2" fmla="*/ 0 w 26"/>
                <a:gd name="T3" fmla="*/ 28 h 15"/>
                <a:gd name="T4" fmla="*/ 60 w 26"/>
                <a:gd name="T5" fmla="*/ 0 h 15"/>
                <a:gd name="T6" fmla="*/ 112 w 26"/>
                <a:gd name="T7" fmla="*/ 37 h 15"/>
                <a:gd name="T8" fmla="*/ 55 w 26"/>
                <a:gd name="T9" fmla="*/ 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2" y="14"/>
                  </a:moveTo>
                  <a:cubicBezTo>
                    <a:pt x="5" y="14"/>
                    <a:pt x="0" y="10"/>
                    <a:pt x="0" y="6"/>
                  </a:cubicBezTo>
                  <a:cubicBezTo>
                    <a:pt x="0" y="2"/>
                    <a:pt x="6" y="0"/>
                    <a:pt x="13" y="0"/>
                  </a:cubicBezTo>
                  <a:cubicBezTo>
                    <a:pt x="20" y="1"/>
                    <a:pt x="26" y="4"/>
                    <a:pt x="25" y="8"/>
                  </a:cubicBezTo>
                  <a:cubicBezTo>
                    <a:pt x="25" y="12"/>
                    <a:pt x="19" y="15"/>
                    <a:pt x="12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2" name="Freeform 417">
              <a:extLst>
                <a:ext uri="{FF2B5EF4-FFF2-40B4-BE49-F238E27FC236}">
                  <a16:creationId xmlns:a16="http://schemas.microsoft.com/office/drawing/2014/main" id="{3EE79DEE-C73C-4C25-9D92-412B5F658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533"/>
              <a:ext cx="43" cy="25"/>
            </a:xfrm>
            <a:custGeom>
              <a:avLst/>
              <a:gdLst>
                <a:gd name="T0" fmla="*/ 55 w 26"/>
                <a:gd name="T1" fmla="*/ 63 h 15"/>
                <a:gd name="T2" fmla="*/ 0 w 26"/>
                <a:gd name="T3" fmla="*/ 28 h 15"/>
                <a:gd name="T4" fmla="*/ 60 w 26"/>
                <a:gd name="T5" fmla="*/ 0 h 15"/>
                <a:gd name="T6" fmla="*/ 112 w 26"/>
                <a:gd name="T7" fmla="*/ 42 h 15"/>
                <a:gd name="T8" fmla="*/ 55 w 26"/>
                <a:gd name="T9" fmla="*/ 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2" y="14"/>
                  </a:moveTo>
                  <a:cubicBezTo>
                    <a:pt x="5" y="14"/>
                    <a:pt x="0" y="10"/>
                    <a:pt x="0" y="6"/>
                  </a:cubicBezTo>
                  <a:cubicBezTo>
                    <a:pt x="1" y="2"/>
                    <a:pt x="7" y="0"/>
                    <a:pt x="13" y="0"/>
                  </a:cubicBezTo>
                  <a:cubicBezTo>
                    <a:pt x="20" y="1"/>
                    <a:pt x="26" y="5"/>
                    <a:pt x="25" y="9"/>
                  </a:cubicBezTo>
                  <a:cubicBezTo>
                    <a:pt x="25" y="12"/>
                    <a:pt x="19" y="15"/>
                    <a:pt x="12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3" name="Freeform 418">
              <a:extLst>
                <a:ext uri="{FF2B5EF4-FFF2-40B4-BE49-F238E27FC236}">
                  <a16:creationId xmlns:a16="http://schemas.microsoft.com/office/drawing/2014/main" id="{47E724C4-71C2-4B42-AF99-7BFC7E1DF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573"/>
              <a:ext cx="43" cy="25"/>
            </a:xfrm>
            <a:custGeom>
              <a:avLst/>
              <a:gdLst>
                <a:gd name="T0" fmla="*/ 55 w 26"/>
                <a:gd name="T1" fmla="*/ 70 h 15"/>
                <a:gd name="T2" fmla="*/ 0 w 26"/>
                <a:gd name="T3" fmla="*/ 33 h 15"/>
                <a:gd name="T4" fmla="*/ 63 w 26"/>
                <a:gd name="T5" fmla="*/ 5 h 15"/>
                <a:gd name="T6" fmla="*/ 117 w 26"/>
                <a:gd name="T7" fmla="*/ 42 h 15"/>
                <a:gd name="T8" fmla="*/ 55 w 26"/>
                <a:gd name="T9" fmla="*/ 7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2" y="15"/>
                  </a:moveTo>
                  <a:cubicBezTo>
                    <a:pt x="5" y="14"/>
                    <a:pt x="0" y="11"/>
                    <a:pt x="0" y="7"/>
                  </a:cubicBezTo>
                  <a:cubicBezTo>
                    <a:pt x="1" y="3"/>
                    <a:pt x="7" y="0"/>
                    <a:pt x="14" y="1"/>
                  </a:cubicBezTo>
                  <a:cubicBezTo>
                    <a:pt x="21" y="1"/>
                    <a:pt x="26" y="5"/>
                    <a:pt x="26" y="9"/>
                  </a:cubicBezTo>
                  <a:cubicBezTo>
                    <a:pt x="25" y="13"/>
                    <a:pt x="19" y="15"/>
                    <a:pt x="12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4" name="Freeform 419">
              <a:extLst>
                <a:ext uri="{FF2B5EF4-FFF2-40B4-BE49-F238E27FC236}">
                  <a16:creationId xmlns:a16="http://schemas.microsoft.com/office/drawing/2014/main" id="{0D7849A0-96B4-459E-8CEF-0F81D2CD6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1616"/>
              <a:ext cx="44" cy="25"/>
            </a:xfrm>
            <a:custGeom>
              <a:avLst/>
              <a:gdLst>
                <a:gd name="T0" fmla="*/ 63 w 26"/>
                <a:gd name="T1" fmla="*/ 63 h 15"/>
                <a:gd name="T2" fmla="*/ 5 w 26"/>
                <a:gd name="T3" fmla="*/ 28 h 15"/>
                <a:gd name="T4" fmla="*/ 69 w 26"/>
                <a:gd name="T5" fmla="*/ 0 h 15"/>
                <a:gd name="T6" fmla="*/ 125 w 26"/>
                <a:gd name="T7" fmla="*/ 37 h 15"/>
                <a:gd name="T8" fmla="*/ 63 w 26"/>
                <a:gd name="T9" fmla="*/ 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3" y="14"/>
                  </a:moveTo>
                  <a:cubicBezTo>
                    <a:pt x="6" y="14"/>
                    <a:pt x="0" y="10"/>
                    <a:pt x="1" y="6"/>
                  </a:cubicBezTo>
                  <a:cubicBezTo>
                    <a:pt x="1" y="2"/>
                    <a:pt x="7" y="0"/>
                    <a:pt x="14" y="0"/>
                  </a:cubicBezTo>
                  <a:cubicBezTo>
                    <a:pt x="21" y="1"/>
                    <a:pt x="26" y="4"/>
                    <a:pt x="26" y="8"/>
                  </a:cubicBezTo>
                  <a:cubicBezTo>
                    <a:pt x="25" y="12"/>
                    <a:pt x="20" y="15"/>
                    <a:pt x="13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5" name="Freeform 420">
              <a:extLst>
                <a:ext uri="{FF2B5EF4-FFF2-40B4-BE49-F238E27FC236}">
                  <a16:creationId xmlns:a16="http://schemas.microsoft.com/office/drawing/2014/main" id="{BBEE3836-C990-4105-BA3C-E3A7C5FE9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658"/>
              <a:ext cx="44" cy="25"/>
            </a:xfrm>
            <a:custGeom>
              <a:avLst/>
              <a:gdLst>
                <a:gd name="T0" fmla="*/ 63 w 26"/>
                <a:gd name="T1" fmla="*/ 70 h 15"/>
                <a:gd name="T2" fmla="*/ 5 w 26"/>
                <a:gd name="T3" fmla="*/ 28 h 15"/>
                <a:gd name="T4" fmla="*/ 69 w 26"/>
                <a:gd name="T5" fmla="*/ 5 h 15"/>
                <a:gd name="T6" fmla="*/ 125 w 26"/>
                <a:gd name="T7" fmla="*/ 42 h 15"/>
                <a:gd name="T8" fmla="*/ 63 w 26"/>
                <a:gd name="T9" fmla="*/ 7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3" y="15"/>
                  </a:moveTo>
                  <a:cubicBezTo>
                    <a:pt x="6" y="14"/>
                    <a:pt x="0" y="10"/>
                    <a:pt x="1" y="6"/>
                  </a:cubicBezTo>
                  <a:cubicBezTo>
                    <a:pt x="1" y="3"/>
                    <a:pt x="7" y="0"/>
                    <a:pt x="14" y="1"/>
                  </a:cubicBezTo>
                  <a:cubicBezTo>
                    <a:pt x="21" y="1"/>
                    <a:pt x="26" y="5"/>
                    <a:pt x="26" y="9"/>
                  </a:cubicBezTo>
                  <a:cubicBezTo>
                    <a:pt x="26" y="13"/>
                    <a:pt x="20" y="15"/>
                    <a:pt x="13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6" name="Freeform 421">
              <a:extLst>
                <a:ext uri="{FF2B5EF4-FFF2-40B4-BE49-F238E27FC236}">
                  <a16:creationId xmlns:a16="http://schemas.microsoft.com/office/drawing/2014/main" id="{FCFE315E-DD45-4DAC-A120-1E82661CB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1699"/>
              <a:ext cx="41" cy="27"/>
            </a:xfrm>
            <a:custGeom>
              <a:avLst/>
              <a:gdLst>
                <a:gd name="T0" fmla="*/ 54 w 25"/>
                <a:gd name="T1" fmla="*/ 71 h 16"/>
                <a:gd name="T2" fmla="*/ 0 w 25"/>
                <a:gd name="T3" fmla="*/ 34 h 16"/>
                <a:gd name="T4" fmla="*/ 56 w 25"/>
                <a:gd name="T5" fmla="*/ 5 h 16"/>
                <a:gd name="T6" fmla="*/ 110 w 25"/>
                <a:gd name="T7" fmla="*/ 42 h 16"/>
                <a:gd name="T8" fmla="*/ 54 w 25"/>
                <a:gd name="T9" fmla="*/ 7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6">
                  <a:moveTo>
                    <a:pt x="12" y="15"/>
                  </a:moveTo>
                  <a:cubicBezTo>
                    <a:pt x="5" y="14"/>
                    <a:pt x="0" y="11"/>
                    <a:pt x="0" y="7"/>
                  </a:cubicBezTo>
                  <a:cubicBezTo>
                    <a:pt x="0" y="3"/>
                    <a:pt x="6" y="0"/>
                    <a:pt x="13" y="1"/>
                  </a:cubicBezTo>
                  <a:cubicBezTo>
                    <a:pt x="20" y="1"/>
                    <a:pt x="25" y="5"/>
                    <a:pt x="25" y="9"/>
                  </a:cubicBezTo>
                  <a:cubicBezTo>
                    <a:pt x="25" y="13"/>
                    <a:pt x="19" y="16"/>
                    <a:pt x="12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7" name="Freeform 422">
              <a:extLst>
                <a:ext uri="{FF2B5EF4-FFF2-40B4-BE49-F238E27FC236}">
                  <a16:creationId xmlns:a16="http://schemas.microsoft.com/office/drawing/2014/main" id="{D9583875-BDD8-45D3-B350-9B9E1F213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1744"/>
              <a:ext cx="42" cy="25"/>
            </a:xfrm>
            <a:custGeom>
              <a:avLst/>
              <a:gdLst>
                <a:gd name="T0" fmla="*/ 57 w 25"/>
                <a:gd name="T1" fmla="*/ 63 h 15"/>
                <a:gd name="T2" fmla="*/ 0 w 25"/>
                <a:gd name="T3" fmla="*/ 28 h 15"/>
                <a:gd name="T4" fmla="*/ 62 w 25"/>
                <a:gd name="T5" fmla="*/ 0 h 15"/>
                <a:gd name="T6" fmla="*/ 119 w 25"/>
                <a:gd name="T7" fmla="*/ 37 h 15"/>
                <a:gd name="T8" fmla="*/ 57 w 25"/>
                <a:gd name="T9" fmla="*/ 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5">
                  <a:moveTo>
                    <a:pt x="12" y="14"/>
                  </a:moveTo>
                  <a:cubicBezTo>
                    <a:pt x="5" y="14"/>
                    <a:pt x="0" y="10"/>
                    <a:pt x="0" y="6"/>
                  </a:cubicBezTo>
                  <a:cubicBezTo>
                    <a:pt x="0" y="3"/>
                    <a:pt x="6" y="0"/>
                    <a:pt x="13" y="0"/>
                  </a:cubicBezTo>
                  <a:cubicBezTo>
                    <a:pt x="20" y="1"/>
                    <a:pt x="25" y="4"/>
                    <a:pt x="25" y="8"/>
                  </a:cubicBezTo>
                  <a:cubicBezTo>
                    <a:pt x="25" y="12"/>
                    <a:pt x="19" y="15"/>
                    <a:pt x="12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8" name="Freeform 423">
              <a:extLst>
                <a:ext uri="{FF2B5EF4-FFF2-40B4-BE49-F238E27FC236}">
                  <a16:creationId xmlns:a16="http://schemas.microsoft.com/office/drawing/2014/main" id="{97DC35EB-B01E-4529-8E90-383A313B3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787"/>
              <a:ext cx="43" cy="25"/>
            </a:xfrm>
            <a:custGeom>
              <a:avLst/>
              <a:gdLst>
                <a:gd name="T0" fmla="*/ 55 w 26"/>
                <a:gd name="T1" fmla="*/ 63 h 15"/>
                <a:gd name="T2" fmla="*/ 0 w 26"/>
                <a:gd name="T3" fmla="*/ 33 h 15"/>
                <a:gd name="T4" fmla="*/ 60 w 26"/>
                <a:gd name="T5" fmla="*/ 0 h 15"/>
                <a:gd name="T6" fmla="*/ 112 w 26"/>
                <a:gd name="T7" fmla="*/ 37 h 15"/>
                <a:gd name="T8" fmla="*/ 55 w 26"/>
                <a:gd name="T9" fmla="*/ 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2" y="14"/>
                  </a:moveTo>
                  <a:cubicBezTo>
                    <a:pt x="5" y="14"/>
                    <a:pt x="0" y="11"/>
                    <a:pt x="0" y="7"/>
                  </a:cubicBezTo>
                  <a:cubicBezTo>
                    <a:pt x="0" y="3"/>
                    <a:pt x="6" y="0"/>
                    <a:pt x="13" y="0"/>
                  </a:cubicBezTo>
                  <a:cubicBezTo>
                    <a:pt x="20" y="1"/>
                    <a:pt x="26" y="4"/>
                    <a:pt x="25" y="8"/>
                  </a:cubicBezTo>
                  <a:cubicBezTo>
                    <a:pt x="25" y="12"/>
                    <a:pt x="19" y="15"/>
                    <a:pt x="12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69" name="Freeform 424">
              <a:extLst>
                <a:ext uri="{FF2B5EF4-FFF2-40B4-BE49-F238E27FC236}">
                  <a16:creationId xmlns:a16="http://schemas.microsoft.com/office/drawing/2014/main" id="{375E68BB-7CAE-4CB6-A2FC-877DB4A16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832"/>
              <a:ext cx="43" cy="25"/>
            </a:xfrm>
            <a:custGeom>
              <a:avLst/>
              <a:gdLst>
                <a:gd name="T0" fmla="*/ 60 w 26"/>
                <a:gd name="T1" fmla="*/ 63 h 15"/>
                <a:gd name="T2" fmla="*/ 0 w 26"/>
                <a:gd name="T3" fmla="*/ 33 h 15"/>
                <a:gd name="T4" fmla="*/ 63 w 26"/>
                <a:gd name="T5" fmla="*/ 0 h 15"/>
                <a:gd name="T6" fmla="*/ 117 w 26"/>
                <a:gd name="T7" fmla="*/ 37 h 15"/>
                <a:gd name="T8" fmla="*/ 60 w 26"/>
                <a:gd name="T9" fmla="*/ 6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3" y="14"/>
                  </a:moveTo>
                  <a:cubicBezTo>
                    <a:pt x="6" y="14"/>
                    <a:pt x="0" y="10"/>
                    <a:pt x="0" y="7"/>
                  </a:cubicBezTo>
                  <a:cubicBezTo>
                    <a:pt x="1" y="3"/>
                    <a:pt x="7" y="0"/>
                    <a:pt x="14" y="0"/>
                  </a:cubicBezTo>
                  <a:cubicBezTo>
                    <a:pt x="21" y="1"/>
                    <a:pt x="26" y="4"/>
                    <a:pt x="26" y="8"/>
                  </a:cubicBezTo>
                  <a:cubicBezTo>
                    <a:pt x="26" y="12"/>
                    <a:pt x="20" y="15"/>
                    <a:pt x="13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0" name="Freeform 425">
              <a:extLst>
                <a:ext uri="{FF2B5EF4-FFF2-40B4-BE49-F238E27FC236}">
                  <a16:creationId xmlns:a16="http://schemas.microsoft.com/office/drawing/2014/main" id="{83C83683-4110-4A5E-BBF2-2AAC9F381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877"/>
              <a:ext cx="43" cy="24"/>
            </a:xfrm>
            <a:custGeom>
              <a:avLst/>
              <a:gdLst>
                <a:gd name="T0" fmla="*/ 60 w 26"/>
                <a:gd name="T1" fmla="*/ 56 h 15"/>
                <a:gd name="T2" fmla="*/ 5 w 26"/>
                <a:gd name="T3" fmla="*/ 26 h 15"/>
                <a:gd name="T4" fmla="*/ 63 w 26"/>
                <a:gd name="T5" fmla="*/ 0 h 15"/>
                <a:gd name="T6" fmla="*/ 117 w 26"/>
                <a:gd name="T7" fmla="*/ 34 h 15"/>
                <a:gd name="T8" fmla="*/ 60 w 26"/>
                <a:gd name="T9" fmla="*/ 5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3" y="14"/>
                  </a:moveTo>
                  <a:cubicBezTo>
                    <a:pt x="6" y="14"/>
                    <a:pt x="0" y="10"/>
                    <a:pt x="1" y="6"/>
                  </a:cubicBezTo>
                  <a:cubicBezTo>
                    <a:pt x="1" y="3"/>
                    <a:pt x="7" y="0"/>
                    <a:pt x="14" y="0"/>
                  </a:cubicBezTo>
                  <a:cubicBezTo>
                    <a:pt x="21" y="1"/>
                    <a:pt x="26" y="4"/>
                    <a:pt x="26" y="8"/>
                  </a:cubicBezTo>
                  <a:cubicBezTo>
                    <a:pt x="26" y="12"/>
                    <a:pt x="20" y="15"/>
                    <a:pt x="13" y="1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1" name="Freeform 426">
              <a:extLst>
                <a:ext uri="{FF2B5EF4-FFF2-40B4-BE49-F238E27FC236}">
                  <a16:creationId xmlns:a16="http://schemas.microsoft.com/office/drawing/2014/main" id="{A0D292B6-EC75-4C6F-9511-F0F4F4023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" y="1923"/>
              <a:ext cx="43" cy="27"/>
            </a:xfrm>
            <a:custGeom>
              <a:avLst/>
              <a:gdLst>
                <a:gd name="T0" fmla="*/ 55 w 26"/>
                <a:gd name="T1" fmla="*/ 71 h 16"/>
                <a:gd name="T2" fmla="*/ 0 w 26"/>
                <a:gd name="T3" fmla="*/ 29 h 16"/>
                <a:gd name="T4" fmla="*/ 63 w 26"/>
                <a:gd name="T5" fmla="*/ 5 h 16"/>
                <a:gd name="T6" fmla="*/ 112 w 26"/>
                <a:gd name="T7" fmla="*/ 49 h 16"/>
                <a:gd name="T8" fmla="*/ 55 w 26"/>
                <a:gd name="T9" fmla="*/ 7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6">
                  <a:moveTo>
                    <a:pt x="12" y="15"/>
                  </a:moveTo>
                  <a:cubicBezTo>
                    <a:pt x="5" y="14"/>
                    <a:pt x="0" y="10"/>
                    <a:pt x="0" y="6"/>
                  </a:cubicBezTo>
                  <a:cubicBezTo>
                    <a:pt x="1" y="2"/>
                    <a:pt x="7" y="0"/>
                    <a:pt x="14" y="1"/>
                  </a:cubicBezTo>
                  <a:cubicBezTo>
                    <a:pt x="21" y="2"/>
                    <a:pt x="26" y="6"/>
                    <a:pt x="25" y="10"/>
                  </a:cubicBezTo>
                  <a:cubicBezTo>
                    <a:pt x="25" y="14"/>
                    <a:pt x="19" y="16"/>
                    <a:pt x="12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2" name="Freeform 427">
              <a:extLst>
                <a:ext uri="{FF2B5EF4-FFF2-40B4-BE49-F238E27FC236}">
                  <a16:creationId xmlns:a16="http://schemas.microsoft.com/office/drawing/2014/main" id="{094B32FD-9BDB-4CCE-AD5E-9CD5982C4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469"/>
              <a:ext cx="44" cy="25"/>
            </a:xfrm>
            <a:custGeom>
              <a:avLst/>
              <a:gdLst>
                <a:gd name="T0" fmla="*/ 69 w 26"/>
                <a:gd name="T1" fmla="*/ 70 h 15"/>
                <a:gd name="T2" fmla="*/ 0 w 26"/>
                <a:gd name="T3" fmla="*/ 42 h 15"/>
                <a:gd name="T4" fmla="*/ 58 w 26"/>
                <a:gd name="T5" fmla="*/ 5 h 15"/>
                <a:gd name="T6" fmla="*/ 125 w 26"/>
                <a:gd name="T7" fmla="*/ 33 h 15"/>
                <a:gd name="T8" fmla="*/ 69 w 26"/>
                <a:gd name="T9" fmla="*/ 7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4" y="15"/>
                  </a:moveTo>
                  <a:cubicBezTo>
                    <a:pt x="7" y="15"/>
                    <a:pt x="1" y="13"/>
                    <a:pt x="0" y="9"/>
                  </a:cubicBezTo>
                  <a:cubicBezTo>
                    <a:pt x="0" y="5"/>
                    <a:pt x="6" y="1"/>
                    <a:pt x="12" y="1"/>
                  </a:cubicBezTo>
                  <a:cubicBezTo>
                    <a:pt x="19" y="0"/>
                    <a:pt x="25" y="3"/>
                    <a:pt x="26" y="7"/>
                  </a:cubicBezTo>
                  <a:cubicBezTo>
                    <a:pt x="26" y="10"/>
                    <a:pt x="21" y="14"/>
                    <a:pt x="14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3" name="Freeform 428">
              <a:extLst>
                <a:ext uri="{FF2B5EF4-FFF2-40B4-BE49-F238E27FC236}">
                  <a16:creationId xmlns:a16="http://schemas.microsoft.com/office/drawing/2014/main" id="{253F987B-5A6B-468A-8BEA-E8FCC05F7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1512"/>
              <a:ext cx="44" cy="25"/>
            </a:xfrm>
            <a:custGeom>
              <a:avLst/>
              <a:gdLst>
                <a:gd name="T0" fmla="*/ 69 w 26"/>
                <a:gd name="T1" fmla="*/ 70 h 15"/>
                <a:gd name="T2" fmla="*/ 5 w 26"/>
                <a:gd name="T3" fmla="*/ 42 h 15"/>
                <a:gd name="T4" fmla="*/ 63 w 26"/>
                <a:gd name="T5" fmla="*/ 5 h 15"/>
                <a:gd name="T6" fmla="*/ 125 w 26"/>
                <a:gd name="T7" fmla="*/ 33 h 15"/>
                <a:gd name="T8" fmla="*/ 69 w 26"/>
                <a:gd name="T9" fmla="*/ 7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14" y="15"/>
                  </a:moveTo>
                  <a:cubicBezTo>
                    <a:pt x="7" y="15"/>
                    <a:pt x="1" y="13"/>
                    <a:pt x="1" y="9"/>
                  </a:cubicBezTo>
                  <a:cubicBezTo>
                    <a:pt x="0" y="5"/>
                    <a:pt x="6" y="1"/>
                    <a:pt x="13" y="1"/>
                  </a:cubicBezTo>
                  <a:cubicBezTo>
                    <a:pt x="20" y="0"/>
                    <a:pt x="26" y="3"/>
                    <a:pt x="26" y="7"/>
                  </a:cubicBezTo>
                  <a:cubicBezTo>
                    <a:pt x="26" y="11"/>
                    <a:pt x="21" y="14"/>
                    <a:pt x="14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4" name="Freeform 429">
              <a:extLst>
                <a:ext uri="{FF2B5EF4-FFF2-40B4-BE49-F238E27FC236}">
                  <a16:creationId xmlns:a16="http://schemas.microsoft.com/office/drawing/2014/main" id="{34BD20C5-17EA-4ACF-8312-6AB074B2F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1553"/>
              <a:ext cx="45" cy="27"/>
            </a:xfrm>
            <a:custGeom>
              <a:avLst/>
              <a:gdLst>
                <a:gd name="T0" fmla="*/ 63 w 27"/>
                <a:gd name="T1" fmla="*/ 71 h 16"/>
                <a:gd name="T2" fmla="*/ 5 w 27"/>
                <a:gd name="T3" fmla="*/ 49 h 16"/>
                <a:gd name="T4" fmla="*/ 62 w 27"/>
                <a:gd name="T5" fmla="*/ 5 h 16"/>
                <a:gd name="T6" fmla="*/ 120 w 27"/>
                <a:gd name="T7" fmla="*/ 29 h 16"/>
                <a:gd name="T8" fmla="*/ 63 w 27"/>
                <a:gd name="T9" fmla="*/ 7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">
                  <a:moveTo>
                    <a:pt x="14" y="15"/>
                  </a:moveTo>
                  <a:cubicBezTo>
                    <a:pt x="7" y="16"/>
                    <a:pt x="1" y="13"/>
                    <a:pt x="1" y="10"/>
                  </a:cubicBezTo>
                  <a:cubicBezTo>
                    <a:pt x="0" y="6"/>
                    <a:pt x="6" y="2"/>
                    <a:pt x="13" y="1"/>
                  </a:cubicBezTo>
                  <a:cubicBezTo>
                    <a:pt x="19" y="0"/>
                    <a:pt x="26" y="2"/>
                    <a:pt x="26" y="6"/>
                  </a:cubicBezTo>
                  <a:cubicBezTo>
                    <a:pt x="27" y="10"/>
                    <a:pt x="21" y="14"/>
                    <a:pt x="14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5" name="Freeform 430">
              <a:extLst>
                <a:ext uri="{FF2B5EF4-FFF2-40B4-BE49-F238E27FC236}">
                  <a16:creationId xmlns:a16="http://schemas.microsoft.com/office/drawing/2014/main" id="{54EE931A-F843-4824-ACCF-B74850B46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1593"/>
              <a:ext cx="43" cy="28"/>
            </a:xfrm>
            <a:custGeom>
              <a:avLst/>
              <a:gdLst>
                <a:gd name="T0" fmla="*/ 68 w 26"/>
                <a:gd name="T1" fmla="*/ 68 h 17"/>
                <a:gd name="T2" fmla="*/ 5 w 26"/>
                <a:gd name="T3" fmla="*/ 49 h 17"/>
                <a:gd name="T4" fmla="*/ 55 w 26"/>
                <a:gd name="T5" fmla="*/ 5 h 17"/>
                <a:gd name="T6" fmla="*/ 112 w 26"/>
                <a:gd name="T7" fmla="*/ 21 h 17"/>
                <a:gd name="T8" fmla="*/ 68 w 26"/>
                <a:gd name="T9" fmla="*/ 6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15" y="15"/>
                  </a:moveTo>
                  <a:cubicBezTo>
                    <a:pt x="8" y="17"/>
                    <a:pt x="2" y="15"/>
                    <a:pt x="1" y="11"/>
                  </a:cubicBezTo>
                  <a:cubicBezTo>
                    <a:pt x="0" y="7"/>
                    <a:pt x="5" y="3"/>
                    <a:pt x="12" y="1"/>
                  </a:cubicBezTo>
                  <a:cubicBezTo>
                    <a:pt x="18" y="0"/>
                    <a:pt x="25" y="1"/>
                    <a:pt x="25" y="5"/>
                  </a:cubicBezTo>
                  <a:cubicBezTo>
                    <a:pt x="26" y="9"/>
                    <a:pt x="21" y="13"/>
                    <a:pt x="15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6" name="Freeform 431">
              <a:extLst>
                <a:ext uri="{FF2B5EF4-FFF2-40B4-BE49-F238E27FC236}">
                  <a16:creationId xmlns:a16="http://schemas.microsoft.com/office/drawing/2014/main" id="{DF568B78-3D8B-4F2A-9A37-E6C3B3C48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631"/>
              <a:ext cx="43" cy="28"/>
            </a:xfrm>
            <a:custGeom>
              <a:avLst/>
              <a:gdLst>
                <a:gd name="T0" fmla="*/ 63 w 26"/>
                <a:gd name="T1" fmla="*/ 71 h 17"/>
                <a:gd name="T2" fmla="*/ 0 w 26"/>
                <a:gd name="T3" fmla="*/ 54 h 17"/>
                <a:gd name="T4" fmla="*/ 50 w 26"/>
                <a:gd name="T5" fmla="*/ 8 h 17"/>
                <a:gd name="T6" fmla="*/ 112 w 26"/>
                <a:gd name="T7" fmla="*/ 26 h 17"/>
                <a:gd name="T8" fmla="*/ 63 w 26"/>
                <a:gd name="T9" fmla="*/ 7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14" y="16"/>
                  </a:moveTo>
                  <a:cubicBezTo>
                    <a:pt x="8" y="17"/>
                    <a:pt x="1" y="16"/>
                    <a:pt x="0" y="12"/>
                  </a:cubicBezTo>
                  <a:cubicBezTo>
                    <a:pt x="0" y="8"/>
                    <a:pt x="4" y="4"/>
                    <a:pt x="11" y="2"/>
                  </a:cubicBezTo>
                  <a:cubicBezTo>
                    <a:pt x="18" y="0"/>
                    <a:pt x="24" y="2"/>
                    <a:pt x="25" y="6"/>
                  </a:cubicBezTo>
                  <a:cubicBezTo>
                    <a:pt x="26" y="10"/>
                    <a:pt x="21" y="14"/>
                    <a:pt x="14" y="16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7" name="Freeform 432">
              <a:extLst>
                <a:ext uri="{FF2B5EF4-FFF2-40B4-BE49-F238E27FC236}">
                  <a16:creationId xmlns:a16="http://schemas.microsoft.com/office/drawing/2014/main" id="{ABFBDC69-0BF5-4E63-A310-3C5359D39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1674"/>
              <a:ext cx="43" cy="28"/>
            </a:xfrm>
            <a:custGeom>
              <a:avLst/>
              <a:gdLst>
                <a:gd name="T0" fmla="*/ 63 w 26"/>
                <a:gd name="T1" fmla="*/ 68 h 17"/>
                <a:gd name="T2" fmla="*/ 5 w 26"/>
                <a:gd name="T3" fmla="*/ 49 h 17"/>
                <a:gd name="T4" fmla="*/ 55 w 26"/>
                <a:gd name="T5" fmla="*/ 8 h 17"/>
                <a:gd name="T6" fmla="*/ 112 w 26"/>
                <a:gd name="T7" fmla="*/ 26 h 17"/>
                <a:gd name="T8" fmla="*/ 63 w 26"/>
                <a:gd name="T9" fmla="*/ 6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14" y="15"/>
                  </a:moveTo>
                  <a:cubicBezTo>
                    <a:pt x="8" y="17"/>
                    <a:pt x="1" y="15"/>
                    <a:pt x="1" y="11"/>
                  </a:cubicBezTo>
                  <a:cubicBezTo>
                    <a:pt x="0" y="7"/>
                    <a:pt x="5" y="3"/>
                    <a:pt x="12" y="2"/>
                  </a:cubicBezTo>
                  <a:cubicBezTo>
                    <a:pt x="18" y="0"/>
                    <a:pt x="25" y="2"/>
                    <a:pt x="25" y="6"/>
                  </a:cubicBezTo>
                  <a:cubicBezTo>
                    <a:pt x="26" y="10"/>
                    <a:pt x="21" y="14"/>
                    <a:pt x="14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8" name="Freeform 433">
              <a:extLst>
                <a:ext uri="{FF2B5EF4-FFF2-40B4-BE49-F238E27FC236}">
                  <a16:creationId xmlns:a16="http://schemas.microsoft.com/office/drawing/2014/main" id="{C00A1534-D7DC-4C8D-97C2-6F965950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717"/>
              <a:ext cx="44" cy="27"/>
            </a:xfrm>
            <a:custGeom>
              <a:avLst/>
              <a:gdLst>
                <a:gd name="T0" fmla="*/ 64 w 27"/>
                <a:gd name="T1" fmla="*/ 71 h 16"/>
                <a:gd name="T2" fmla="*/ 5 w 27"/>
                <a:gd name="T3" fmla="*/ 49 h 16"/>
                <a:gd name="T4" fmla="*/ 54 w 27"/>
                <a:gd name="T5" fmla="*/ 5 h 16"/>
                <a:gd name="T6" fmla="*/ 111 w 27"/>
                <a:gd name="T7" fmla="*/ 29 h 16"/>
                <a:gd name="T8" fmla="*/ 64 w 27"/>
                <a:gd name="T9" fmla="*/ 7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">
                  <a:moveTo>
                    <a:pt x="15" y="15"/>
                  </a:moveTo>
                  <a:cubicBezTo>
                    <a:pt x="8" y="16"/>
                    <a:pt x="2" y="14"/>
                    <a:pt x="1" y="10"/>
                  </a:cubicBezTo>
                  <a:cubicBezTo>
                    <a:pt x="0" y="6"/>
                    <a:pt x="5" y="2"/>
                    <a:pt x="12" y="1"/>
                  </a:cubicBezTo>
                  <a:cubicBezTo>
                    <a:pt x="19" y="0"/>
                    <a:pt x="25" y="2"/>
                    <a:pt x="26" y="6"/>
                  </a:cubicBezTo>
                  <a:cubicBezTo>
                    <a:pt x="27" y="9"/>
                    <a:pt x="22" y="14"/>
                    <a:pt x="15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79" name="Freeform 434">
              <a:extLst>
                <a:ext uri="{FF2B5EF4-FFF2-40B4-BE49-F238E27FC236}">
                  <a16:creationId xmlns:a16="http://schemas.microsoft.com/office/drawing/2014/main" id="{3F273D9E-90A5-49EF-9DF1-3130EF044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764"/>
              <a:ext cx="45" cy="26"/>
            </a:xfrm>
            <a:custGeom>
              <a:avLst/>
              <a:gdLst>
                <a:gd name="T0" fmla="*/ 70 w 27"/>
                <a:gd name="T1" fmla="*/ 63 h 16"/>
                <a:gd name="T2" fmla="*/ 5 w 27"/>
                <a:gd name="T3" fmla="*/ 42 h 16"/>
                <a:gd name="T4" fmla="*/ 55 w 27"/>
                <a:gd name="T5" fmla="*/ 5 h 16"/>
                <a:gd name="T6" fmla="*/ 120 w 27"/>
                <a:gd name="T7" fmla="*/ 26 h 16"/>
                <a:gd name="T8" fmla="*/ 70 w 27"/>
                <a:gd name="T9" fmla="*/ 63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">
                  <a:moveTo>
                    <a:pt x="15" y="15"/>
                  </a:moveTo>
                  <a:cubicBezTo>
                    <a:pt x="8" y="16"/>
                    <a:pt x="2" y="14"/>
                    <a:pt x="1" y="10"/>
                  </a:cubicBezTo>
                  <a:cubicBezTo>
                    <a:pt x="0" y="7"/>
                    <a:pt x="5" y="3"/>
                    <a:pt x="12" y="1"/>
                  </a:cubicBezTo>
                  <a:cubicBezTo>
                    <a:pt x="19" y="0"/>
                    <a:pt x="25" y="2"/>
                    <a:pt x="26" y="6"/>
                  </a:cubicBezTo>
                  <a:cubicBezTo>
                    <a:pt x="27" y="10"/>
                    <a:pt x="22" y="14"/>
                    <a:pt x="15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0" name="Freeform 435">
              <a:extLst>
                <a:ext uri="{FF2B5EF4-FFF2-40B4-BE49-F238E27FC236}">
                  <a16:creationId xmlns:a16="http://schemas.microsoft.com/office/drawing/2014/main" id="{7DC8504C-92A0-4AA1-8E6B-3AA114A9C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1804"/>
              <a:ext cx="43" cy="28"/>
            </a:xfrm>
            <a:custGeom>
              <a:avLst/>
              <a:gdLst>
                <a:gd name="T0" fmla="*/ 68 w 26"/>
                <a:gd name="T1" fmla="*/ 71 h 17"/>
                <a:gd name="T2" fmla="*/ 5 w 26"/>
                <a:gd name="T3" fmla="*/ 54 h 17"/>
                <a:gd name="T4" fmla="*/ 55 w 26"/>
                <a:gd name="T5" fmla="*/ 8 h 17"/>
                <a:gd name="T6" fmla="*/ 117 w 26"/>
                <a:gd name="T7" fmla="*/ 26 h 17"/>
                <a:gd name="T8" fmla="*/ 68 w 26"/>
                <a:gd name="T9" fmla="*/ 7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15" y="16"/>
                  </a:moveTo>
                  <a:cubicBezTo>
                    <a:pt x="8" y="17"/>
                    <a:pt x="2" y="16"/>
                    <a:pt x="1" y="12"/>
                  </a:cubicBezTo>
                  <a:cubicBezTo>
                    <a:pt x="0" y="8"/>
                    <a:pt x="5" y="4"/>
                    <a:pt x="12" y="2"/>
                  </a:cubicBezTo>
                  <a:cubicBezTo>
                    <a:pt x="18" y="0"/>
                    <a:pt x="25" y="2"/>
                    <a:pt x="26" y="6"/>
                  </a:cubicBezTo>
                  <a:cubicBezTo>
                    <a:pt x="26" y="10"/>
                    <a:pt x="22" y="14"/>
                    <a:pt x="15" y="16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1" name="Freeform 436">
              <a:extLst>
                <a:ext uri="{FF2B5EF4-FFF2-40B4-BE49-F238E27FC236}">
                  <a16:creationId xmlns:a16="http://schemas.microsoft.com/office/drawing/2014/main" id="{034B01E1-EC20-4F10-90CA-B181F02D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1845"/>
              <a:ext cx="44" cy="28"/>
            </a:xfrm>
            <a:custGeom>
              <a:avLst/>
              <a:gdLst>
                <a:gd name="T0" fmla="*/ 68 w 27"/>
                <a:gd name="T1" fmla="*/ 68 h 17"/>
                <a:gd name="T2" fmla="*/ 5 w 27"/>
                <a:gd name="T3" fmla="*/ 54 h 17"/>
                <a:gd name="T4" fmla="*/ 54 w 27"/>
                <a:gd name="T5" fmla="*/ 8 h 17"/>
                <a:gd name="T6" fmla="*/ 111 w 27"/>
                <a:gd name="T7" fmla="*/ 21 h 17"/>
                <a:gd name="T8" fmla="*/ 68 w 27"/>
                <a:gd name="T9" fmla="*/ 68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7">
                  <a:moveTo>
                    <a:pt x="16" y="15"/>
                  </a:moveTo>
                  <a:cubicBezTo>
                    <a:pt x="9" y="17"/>
                    <a:pt x="3" y="16"/>
                    <a:pt x="1" y="12"/>
                  </a:cubicBezTo>
                  <a:cubicBezTo>
                    <a:pt x="0" y="8"/>
                    <a:pt x="5" y="4"/>
                    <a:pt x="12" y="2"/>
                  </a:cubicBezTo>
                  <a:cubicBezTo>
                    <a:pt x="18" y="0"/>
                    <a:pt x="25" y="1"/>
                    <a:pt x="26" y="5"/>
                  </a:cubicBezTo>
                  <a:cubicBezTo>
                    <a:pt x="27" y="9"/>
                    <a:pt x="22" y="13"/>
                    <a:pt x="16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2" name="Freeform 437">
              <a:extLst>
                <a:ext uri="{FF2B5EF4-FFF2-40B4-BE49-F238E27FC236}">
                  <a16:creationId xmlns:a16="http://schemas.microsoft.com/office/drawing/2014/main" id="{F386F661-E783-47EB-A5AF-5D4D1DB9F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1883"/>
              <a:ext cx="45" cy="30"/>
            </a:xfrm>
            <a:custGeom>
              <a:avLst/>
              <a:gdLst>
                <a:gd name="T0" fmla="*/ 75 w 27"/>
                <a:gd name="T1" fmla="*/ 75 h 18"/>
                <a:gd name="T2" fmla="*/ 5 w 27"/>
                <a:gd name="T3" fmla="*/ 62 h 18"/>
                <a:gd name="T4" fmla="*/ 55 w 27"/>
                <a:gd name="T5" fmla="*/ 8 h 18"/>
                <a:gd name="T6" fmla="*/ 120 w 27"/>
                <a:gd name="T7" fmla="*/ 22 h 18"/>
                <a:gd name="T8" fmla="*/ 75 w 27"/>
                <a:gd name="T9" fmla="*/ 7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8">
                  <a:moveTo>
                    <a:pt x="16" y="16"/>
                  </a:moveTo>
                  <a:cubicBezTo>
                    <a:pt x="9" y="18"/>
                    <a:pt x="3" y="16"/>
                    <a:pt x="1" y="13"/>
                  </a:cubicBezTo>
                  <a:cubicBezTo>
                    <a:pt x="0" y="9"/>
                    <a:pt x="5" y="4"/>
                    <a:pt x="12" y="2"/>
                  </a:cubicBezTo>
                  <a:cubicBezTo>
                    <a:pt x="18" y="0"/>
                    <a:pt x="25" y="2"/>
                    <a:pt x="26" y="5"/>
                  </a:cubicBezTo>
                  <a:cubicBezTo>
                    <a:pt x="27" y="9"/>
                    <a:pt x="22" y="14"/>
                    <a:pt x="16" y="16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3" name="Freeform 438">
              <a:extLst>
                <a:ext uri="{FF2B5EF4-FFF2-40B4-BE49-F238E27FC236}">
                  <a16:creationId xmlns:a16="http://schemas.microsoft.com/office/drawing/2014/main" id="{D43673F7-E500-4450-B549-7FB42E6BF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926"/>
              <a:ext cx="43" cy="29"/>
            </a:xfrm>
            <a:custGeom>
              <a:avLst/>
              <a:gdLst>
                <a:gd name="T0" fmla="*/ 68 w 26"/>
                <a:gd name="T1" fmla="*/ 75 h 17"/>
                <a:gd name="T2" fmla="*/ 5 w 26"/>
                <a:gd name="T3" fmla="*/ 58 h 17"/>
                <a:gd name="T4" fmla="*/ 50 w 26"/>
                <a:gd name="T5" fmla="*/ 9 h 17"/>
                <a:gd name="T6" fmla="*/ 112 w 26"/>
                <a:gd name="T7" fmla="*/ 26 h 17"/>
                <a:gd name="T8" fmla="*/ 68 w 26"/>
                <a:gd name="T9" fmla="*/ 75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7">
                  <a:moveTo>
                    <a:pt x="15" y="15"/>
                  </a:moveTo>
                  <a:cubicBezTo>
                    <a:pt x="8" y="17"/>
                    <a:pt x="2" y="16"/>
                    <a:pt x="1" y="12"/>
                  </a:cubicBezTo>
                  <a:cubicBezTo>
                    <a:pt x="0" y="9"/>
                    <a:pt x="4" y="4"/>
                    <a:pt x="11" y="2"/>
                  </a:cubicBezTo>
                  <a:cubicBezTo>
                    <a:pt x="18" y="0"/>
                    <a:pt x="24" y="1"/>
                    <a:pt x="25" y="5"/>
                  </a:cubicBezTo>
                  <a:cubicBezTo>
                    <a:pt x="26" y="9"/>
                    <a:pt x="22" y="13"/>
                    <a:pt x="15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4" name="Freeform 439">
              <a:extLst>
                <a:ext uri="{FF2B5EF4-FFF2-40B4-BE49-F238E27FC236}">
                  <a16:creationId xmlns:a16="http://schemas.microsoft.com/office/drawing/2014/main" id="{36DE41F5-42A8-4B61-9B90-6D73F970D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215"/>
              <a:ext cx="210" cy="234"/>
            </a:xfrm>
            <a:custGeom>
              <a:avLst/>
              <a:gdLst>
                <a:gd name="T0" fmla="*/ 47 w 126"/>
                <a:gd name="T1" fmla="*/ 138 h 141"/>
                <a:gd name="T2" fmla="*/ 463 w 126"/>
                <a:gd name="T3" fmla="*/ 320 h 141"/>
                <a:gd name="T4" fmla="*/ 47 w 126"/>
                <a:gd name="T5" fmla="*/ 138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41">
                  <a:moveTo>
                    <a:pt x="10" y="30"/>
                  </a:moveTo>
                  <a:cubicBezTo>
                    <a:pt x="0" y="52"/>
                    <a:pt x="74" y="141"/>
                    <a:pt x="100" y="70"/>
                  </a:cubicBezTo>
                  <a:cubicBezTo>
                    <a:pt x="126" y="0"/>
                    <a:pt x="20" y="8"/>
                    <a:pt x="10" y="30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5" name="Oval 440">
              <a:extLst>
                <a:ext uri="{FF2B5EF4-FFF2-40B4-BE49-F238E27FC236}">
                  <a16:creationId xmlns:a16="http://schemas.microsoft.com/office/drawing/2014/main" id="{7DDE63A6-01B7-4015-B129-3840D2116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3" y="2124"/>
              <a:ext cx="53" cy="53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86" name="Freeform 441">
              <a:extLst>
                <a:ext uri="{FF2B5EF4-FFF2-40B4-BE49-F238E27FC236}">
                  <a16:creationId xmlns:a16="http://schemas.microsoft.com/office/drawing/2014/main" id="{E7D19ADF-C731-4484-AD66-668ABA638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2019"/>
              <a:ext cx="188" cy="232"/>
            </a:xfrm>
            <a:custGeom>
              <a:avLst/>
              <a:gdLst>
                <a:gd name="T0" fmla="*/ 472 w 113"/>
                <a:gd name="T1" fmla="*/ 456 h 140"/>
                <a:gd name="T2" fmla="*/ 125 w 113"/>
                <a:gd name="T3" fmla="*/ 318 h 140"/>
                <a:gd name="T4" fmla="*/ 472 w 113"/>
                <a:gd name="T5" fmla="*/ 456 h 1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140">
                  <a:moveTo>
                    <a:pt x="103" y="100"/>
                  </a:moveTo>
                  <a:cubicBezTo>
                    <a:pt x="113" y="78"/>
                    <a:pt x="53" y="0"/>
                    <a:pt x="27" y="70"/>
                  </a:cubicBezTo>
                  <a:cubicBezTo>
                    <a:pt x="0" y="140"/>
                    <a:pt x="93" y="122"/>
                    <a:pt x="103" y="100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87" name="Oval 442">
              <a:extLst>
                <a:ext uri="{FF2B5EF4-FFF2-40B4-BE49-F238E27FC236}">
                  <a16:creationId xmlns:a16="http://schemas.microsoft.com/office/drawing/2014/main" id="{B32ABF6F-D1AA-4FE4-A6D8-77240C7F3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" y="1983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88" name="Oval 443">
              <a:extLst>
                <a:ext uri="{FF2B5EF4-FFF2-40B4-BE49-F238E27FC236}">
                  <a16:creationId xmlns:a16="http://schemas.microsoft.com/office/drawing/2014/main" id="{829F8C9C-AF0B-4C58-AC1B-B6C09C6B4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" y="2087"/>
              <a:ext cx="41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89" name="Oval 444">
              <a:extLst>
                <a:ext uri="{FF2B5EF4-FFF2-40B4-BE49-F238E27FC236}">
                  <a16:creationId xmlns:a16="http://schemas.microsoft.com/office/drawing/2014/main" id="{BFFCC161-5A11-493C-8F83-B1F22495A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8" y="2039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0" name="Oval 445">
              <a:extLst>
                <a:ext uri="{FF2B5EF4-FFF2-40B4-BE49-F238E27FC236}">
                  <a16:creationId xmlns:a16="http://schemas.microsoft.com/office/drawing/2014/main" id="{1EE44AEB-7EC8-4AC7-82A8-BCA416303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3" y="1978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1" name="Oval 446">
              <a:extLst>
                <a:ext uri="{FF2B5EF4-FFF2-40B4-BE49-F238E27FC236}">
                  <a16:creationId xmlns:a16="http://schemas.microsoft.com/office/drawing/2014/main" id="{4B2883F7-64F9-4A2F-A3FD-6DF495E22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5" y="2288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2" name="Oval 447">
              <a:extLst>
                <a:ext uri="{FF2B5EF4-FFF2-40B4-BE49-F238E27FC236}">
                  <a16:creationId xmlns:a16="http://schemas.microsoft.com/office/drawing/2014/main" id="{CEC5FFAF-265D-4AFF-9FCE-09154BC07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2401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3" name="Oval 448">
              <a:extLst>
                <a:ext uri="{FF2B5EF4-FFF2-40B4-BE49-F238E27FC236}">
                  <a16:creationId xmlns:a16="http://schemas.microsoft.com/office/drawing/2014/main" id="{9B103D98-5297-449A-8733-ED6EAEEE5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6" y="2515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4" name="Oval 449">
              <a:extLst>
                <a:ext uri="{FF2B5EF4-FFF2-40B4-BE49-F238E27FC236}">
                  <a16:creationId xmlns:a16="http://schemas.microsoft.com/office/drawing/2014/main" id="{D2096A8C-1B70-4991-B630-E649E6F19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" y="2625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5" name="Oval 450">
              <a:extLst>
                <a:ext uri="{FF2B5EF4-FFF2-40B4-BE49-F238E27FC236}">
                  <a16:creationId xmlns:a16="http://schemas.microsoft.com/office/drawing/2014/main" id="{69534E89-97AA-4AD7-B248-0CAFDD4CE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2883"/>
              <a:ext cx="41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6" name="Oval 451">
              <a:extLst>
                <a:ext uri="{FF2B5EF4-FFF2-40B4-BE49-F238E27FC236}">
                  <a16:creationId xmlns:a16="http://schemas.microsoft.com/office/drawing/2014/main" id="{A11B2013-E737-4A38-A85F-2700EA8B9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" y="3003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7" name="Oval 452">
              <a:extLst>
                <a:ext uri="{FF2B5EF4-FFF2-40B4-BE49-F238E27FC236}">
                  <a16:creationId xmlns:a16="http://schemas.microsoft.com/office/drawing/2014/main" id="{8C9E55F0-AE23-49D7-8BE7-F260A70B5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" y="3107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8" name="Oval 453">
              <a:extLst>
                <a:ext uri="{FF2B5EF4-FFF2-40B4-BE49-F238E27FC236}">
                  <a16:creationId xmlns:a16="http://schemas.microsoft.com/office/drawing/2014/main" id="{2C851080-0C67-4C59-9F73-12834B370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0" y="3187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299" name="Oval 454">
              <a:extLst>
                <a:ext uri="{FF2B5EF4-FFF2-40B4-BE49-F238E27FC236}">
                  <a16:creationId xmlns:a16="http://schemas.microsoft.com/office/drawing/2014/main" id="{DFC327F3-AC23-4174-87A2-088119A9C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" y="3215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0" name="Oval 455">
              <a:extLst>
                <a:ext uri="{FF2B5EF4-FFF2-40B4-BE49-F238E27FC236}">
                  <a16:creationId xmlns:a16="http://schemas.microsoft.com/office/drawing/2014/main" id="{828E17B8-BFFB-4AE9-8866-B14BEC650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3" y="2137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1" name="Oval 456">
              <a:extLst>
                <a:ext uri="{FF2B5EF4-FFF2-40B4-BE49-F238E27FC236}">
                  <a16:creationId xmlns:a16="http://schemas.microsoft.com/office/drawing/2014/main" id="{D4058515-6CA5-48D8-8891-C65382053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3" y="2197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2" name="Oval 457">
              <a:extLst>
                <a:ext uri="{FF2B5EF4-FFF2-40B4-BE49-F238E27FC236}">
                  <a16:creationId xmlns:a16="http://schemas.microsoft.com/office/drawing/2014/main" id="{9BC4B31C-1EC4-483F-A4E8-8E3BE21BE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" y="2300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3" name="Oval 458">
              <a:extLst>
                <a:ext uri="{FF2B5EF4-FFF2-40B4-BE49-F238E27FC236}">
                  <a16:creationId xmlns:a16="http://schemas.microsoft.com/office/drawing/2014/main" id="{7C1C4A30-74C8-473A-B902-E1ED13B13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" y="2387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4" name="Oval 459">
              <a:extLst>
                <a:ext uri="{FF2B5EF4-FFF2-40B4-BE49-F238E27FC236}">
                  <a16:creationId xmlns:a16="http://schemas.microsoft.com/office/drawing/2014/main" id="{C824E62D-0747-40C3-8B53-5631234EA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3" y="2610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5" name="Oval 460">
              <a:extLst>
                <a:ext uri="{FF2B5EF4-FFF2-40B4-BE49-F238E27FC236}">
                  <a16:creationId xmlns:a16="http://schemas.microsoft.com/office/drawing/2014/main" id="{E5DBF616-1051-4C0E-92CF-156BD4D69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2714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6" name="Oval 461">
              <a:extLst>
                <a:ext uri="{FF2B5EF4-FFF2-40B4-BE49-F238E27FC236}">
                  <a16:creationId xmlns:a16="http://schemas.microsoft.com/office/drawing/2014/main" id="{8847E257-5A07-4D0A-BA8C-2842407A4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" y="2817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7" name="Oval 462">
              <a:extLst>
                <a:ext uri="{FF2B5EF4-FFF2-40B4-BE49-F238E27FC236}">
                  <a16:creationId xmlns:a16="http://schemas.microsoft.com/office/drawing/2014/main" id="{1CE613D6-B37E-408B-B52B-EA749D724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2920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8" name="Oval 463">
              <a:extLst>
                <a:ext uri="{FF2B5EF4-FFF2-40B4-BE49-F238E27FC236}">
                  <a16:creationId xmlns:a16="http://schemas.microsoft.com/office/drawing/2014/main" id="{26559474-2B1D-430E-AA1E-DD17F34E4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3006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09" name="Oval 464">
              <a:extLst>
                <a:ext uri="{FF2B5EF4-FFF2-40B4-BE49-F238E27FC236}">
                  <a16:creationId xmlns:a16="http://schemas.microsoft.com/office/drawing/2014/main" id="{5D14BD3B-5B8F-40E3-BDB3-0871BC3AD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3" y="3268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0" name="Oval 465">
              <a:extLst>
                <a:ext uri="{FF2B5EF4-FFF2-40B4-BE49-F238E27FC236}">
                  <a16:creationId xmlns:a16="http://schemas.microsoft.com/office/drawing/2014/main" id="{5C2943FA-E4A4-43BD-83D0-5B71C7E39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0" y="3366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1" name="Oval 466">
              <a:extLst>
                <a:ext uri="{FF2B5EF4-FFF2-40B4-BE49-F238E27FC236}">
                  <a16:creationId xmlns:a16="http://schemas.microsoft.com/office/drawing/2014/main" id="{26AF28AE-08B1-41B5-94EA-D49B87E14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" y="3477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2" name="Oval 467">
              <a:extLst>
                <a:ext uri="{FF2B5EF4-FFF2-40B4-BE49-F238E27FC236}">
                  <a16:creationId xmlns:a16="http://schemas.microsoft.com/office/drawing/2014/main" id="{17051BB2-87BE-4DC4-9253-5CB183D52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3482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3" name="Oval 468">
              <a:extLst>
                <a:ext uri="{FF2B5EF4-FFF2-40B4-BE49-F238E27FC236}">
                  <a16:creationId xmlns:a16="http://schemas.microsoft.com/office/drawing/2014/main" id="{F98A4634-42C5-43BA-AB5F-877A6C888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0" y="3407"/>
              <a:ext cx="41" cy="43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4" name="Oval 469">
              <a:extLst>
                <a:ext uri="{FF2B5EF4-FFF2-40B4-BE49-F238E27FC236}">
                  <a16:creationId xmlns:a16="http://schemas.microsoft.com/office/drawing/2014/main" id="{C7FB9F71-AB9B-4906-B31A-360921DD2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8" y="3407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5" name="Oval 470">
              <a:extLst>
                <a:ext uri="{FF2B5EF4-FFF2-40B4-BE49-F238E27FC236}">
                  <a16:creationId xmlns:a16="http://schemas.microsoft.com/office/drawing/2014/main" id="{442F8A34-0A73-4DBD-B761-60FA2A39F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3512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6" name="Oval 471">
              <a:extLst>
                <a:ext uri="{FF2B5EF4-FFF2-40B4-BE49-F238E27FC236}">
                  <a16:creationId xmlns:a16="http://schemas.microsoft.com/office/drawing/2014/main" id="{D23AF480-C88A-4CE7-A7CD-93E5C0BDF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8" y="3621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7" name="Oval 472">
              <a:extLst>
                <a:ext uri="{FF2B5EF4-FFF2-40B4-BE49-F238E27FC236}">
                  <a16:creationId xmlns:a16="http://schemas.microsoft.com/office/drawing/2014/main" id="{3C84ADF9-1162-4925-989E-5594D9B05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" y="3726"/>
              <a:ext cx="43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8" name="Oval 473">
              <a:extLst>
                <a:ext uri="{FF2B5EF4-FFF2-40B4-BE49-F238E27FC236}">
                  <a16:creationId xmlns:a16="http://schemas.microsoft.com/office/drawing/2014/main" id="{2588BB4C-7294-4CD4-9C75-2142BCB46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" y="3774"/>
              <a:ext cx="41" cy="43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19" name="Oval 474">
              <a:extLst>
                <a:ext uri="{FF2B5EF4-FFF2-40B4-BE49-F238E27FC236}">
                  <a16:creationId xmlns:a16="http://schemas.microsoft.com/office/drawing/2014/main" id="{A578BADB-8CF9-49E1-B605-617C466CA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3673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0" name="Oval 475">
              <a:extLst>
                <a:ext uri="{FF2B5EF4-FFF2-40B4-BE49-F238E27FC236}">
                  <a16:creationId xmlns:a16="http://schemas.microsoft.com/office/drawing/2014/main" id="{CB84DD78-9317-408C-A714-014F86B57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3578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1" name="Oval 476">
              <a:extLst>
                <a:ext uri="{FF2B5EF4-FFF2-40B4-BE49-F238E27FC236}">
                  <a16:creationId xmlns:a16="http://schemas.microsoft.com/office/drawing/2014/main" id="{1732DC8F-8BD2-4747-BAC7-63F77FC92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3492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2" name="Oval 477">
              <a:extLst>
                <a:ext uri="{FF2B5EF4-FFF2-40B4-BE49-F238E27FC236}">
                  <a16:creationId xmlns:a16="http://schemas.microsoft.com/office/drawing/2014/main" id="{C2CE6B54-854D-476D-A6EC-2E4E08265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" y="3777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3" name="Oval 478">
              <a:extLst>
                <a:ext uri="{FF2B5EF4-FFF2-40B4-BE49-F238E27FC236}">
                  <a16:creationId xmlns:a16="http://schemas.microsoft.com/office/drawing/2014/main" id="{F36D1A16-AEB1-4C09-978A-3D9D0B78E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3378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4" name="Oval 479">
              <a:extLst>
                <a:ext uri="{FF2B5EF4-FFF2-40B4-BE49-F238E27FC236}">
                  <a16:creationId xmlns:a16="http://schemas.microsoft.com/office/drawing/2014/main" id="{A11132B6-AC3D-4A86-8E03-5924F7F66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5" y="3049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5" name="Oval 480">
              <a:extLst>
                <a:ext uri="{FF2B5EF4-FFF2-40B4-BE49-F238E27FC236}">
                  <a16:creationId xmlns:a16="http://schemas.microsoft.com/office/drawing/2014/main" id="{C05A1B76-8F32-4F9E-8B41-3D2BC8CBD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" y="2958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6" name="Oval 481">
              <a:extLst>
                <a:ext uri="{FF2B5EF4-FFF2-40B4-BE49-F238E27FC236}">
                  <a16:creationId xmlns:a16="http://schemas.microsoft.com/office/drawing/2014/main" id="{7F392557-8B3E-49AB-B45A-EE3CD44D0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3" y="2633"/>
              <a:ext cx="42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7" name="Oval 482">
              <a:extLst>
                <a:ext uri="{FF2B5EF4-FFF2-40B4-BE49-F238E27FC236}">
                  <a16:creationId xmlns:a16="http://schemas.microsoft.com/office/drawing/2014/main" id="{3A061980-83AD-4556-97BD-5DEBDDA3C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7" y="2527"/>
              <a:ext cx="41" cy="41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8" name="Oval 483">
              <a:extLst>
                <a:ext uri="{FF2B5EF4-FFF2-40B4-BE49-F238E27FC236}">
                  <a16:creationId xmlns:a16="http://schemas.microsoft.com/office/drawing/2014/main" id="{1E30246F-EA7A-4AF9-9399-124A9ED08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" y="2432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29" name="Oval 484">
              <a:extLst>
                <a:ext uri="{FF2B5EF4-FFF2-40B4-BE49-F238E27FC236}">
                  <a16:creationId xmlns:a16="http://schemas.microsoft.com/office/drawing/2014/main" id="{9C26CFC4-E016-4596-986D-9FAE13423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3601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0" name="Oval 485">
              <a:extLst>
                <a:ext uri="{FF2B5EF4-FFF2-40B4-BE49-F238E27FC236}">
                  <a16:creationId xmlns:a16="http://schemas.microsoft.com/office/drawing/2014/main" id="{5B860823-F8AD-4689-B36B-3137E8977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" y="3742"/>
              <a:ext cx="42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1" name="Oval 486">
              <a:extLst>
                <a:ext uri="{FF2B5EF4-FFF2-40B4-BE49-F238E27FC236}">
                  <a16:creationId xmlns:a16="http://schemas.microsoft.com/office/drawing/2014/main" id="{B0DCDBF6-6630-4125-81D0-9B07F949D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" y="3850"/>
              <a:ext cx="41" cy="42"/>
            </a:xfrm>
            <a:prstGeom prst="ellipse">
              <a:avLst/>
            </a:prstGeom>
            <a:noFill/>
            <a:ln w="6350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2" name="Oval 487">
              <a:extLst>
                <a:ext uri="{FF2B5EF4-FFF2-40B4-BE49-F238E27FC236}">
                  <a16:creationId xmlns:a16="http://schemas.microsoft.com/office/drawing/2014/main" id="{221FB017-3510-4CD7-A614-2C0F4285F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1" y="2119"/>
              <a:ext cx="32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3" name="Oval 488">
              <a:extLst>
                <a:ext uri="{FF2B5EF4-FFF2-40B4-BE49-F238E27FC236}">
                  <a16:creationId xmlns:a16="http://schemas.microsoft.com/office/drawing/2014/main" id="{72EB0385-11E5-4708-BC2F-28B102C99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" y="2265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4" name="Oval 489">
              <a:extLst>
                <a:ext uri="{FF2B5EF4-FFF2-40B4-BE49-F238E27FC236}">
                  <a16:creationId xmlns:a16="http://schemas.microsoft.com/office/drawing/2014/main" id="{DDF38F37-180B-439B-9D8F-056E1DC2D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" y="2469"/>
              <a:ext cx="31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5" name="Oval 490">
              <a:extLst>
                <a:ext uri="{FF2B5EF4-FFF2-40B4-BE49-F238E27FC236}">
                  <a16:creationId xmlns:a16="http://schemas.microsoft.com/office/drawing/2014/main" id="{113A033B-9DDB-4044-96C7-F6E041171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" y="3099"/>
              <a:ext cx="31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6" name="Oval 491">
              <a:extLst>
                <a:ext uri="{FF2B5EF4-FFF2-40B4-BE49-F238E27FC236}">
                  <a16:creationId xmlns:a16="http://schemas.microsoft.com/office/drawing/2014/main" id="{67908287-7A1F-49D6-B2D2-DD941EA98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7" y="3210"/>
              <a:ext cx="31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7" name="Oval 492">
              <a:extLst>
                <a:ext uri="{FF2B5EF4-FFF2-40B4-BE49-F238E27FC236}">
                  <a16:creationId xmlns:a16="http://schemas.microsoft.com/office/drawing/2014/main" id="{3DA5326C-BEC5-4B4C-9462-212CBA2A6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3626"/>
              <a:ext cx="32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8" name="Oval 493">
              <a:extLst>
                <a:ext uri="{FF2B5EF4-FFF2-40B4-BE49-F238E27FC236}">
                  <a16:creationId xmlns:a16="http://schemas.microsoft.com/office/drawing/2014/main" id="{4BC21EB3-2826-4042-8108-F3419EC62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" y="2766"/>
              <a:ext cx="32" cy="3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339" name="Oval 494">
              <a:extLst>
                <a:ext uri="{FF2B5EF4-FFF2-40B4-BE49-F238E27FC236}">
                  <a16:creationId xmlns:a16="http://schemas.microsoft.com/office/drawing/2014/main" id="{AB1F45CD-4BBD-4BA3-AC1C-22CEFD8BF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2717"/>
              <a:ext cx="33" cy="3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4579" name="Group 495">
            <a:extLst>
              <a:ext uri="{FF2B5EF4-FFF2-40B4-BE49-F238E27FC236}">
                <a16:creationId xmlns:a16="http://schemas.microsoft.com/office/drawing/2014/main" id="{547E5430-DF73-4DD5-BCEA-08E5EA82EBA4}"/>
              </a:ext>
            </a:extLst>
          </p:cNvPr>
          <p:cNvGrpSpPr>
            <a:grpSpLocks/>
          </p:cNvGrpSpPr>
          <p:nvPr/>
        </p:nvGrpSpPr>
        <p:grpSpPr bwMode="auto">
          <a:xfrm>
            <a:off x="6208713" y="2408238"/>
            <a:ext cx="2076450" cy="2003425"/>
            <a:chOff x="2026" y="1343"/>
            <a:chExt cx="1693" cy="1634"/>
          </a:xfrm>
        </p:grpSpPr>
        <p:sp>
          <p:nvSpPr>
            <p:cNvPr id="25062" name="Freeform 496">
              <a:extLst>
                <a:ext uri="{FF2B5EF4-FFF2-40B4-BE49-F238E27FC236}">
                  <a16:creationId xmlns:a16="http://schemas.microsoft.com/office/drawing/2014/main" id="{FCC9DEA2-E438-4260-A16D-3D28BFE1D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343"/>
              <a:ext cx="1693" cy="1634"/>
            </a:xfrm>
            <a:custGeom>
              <a:avLst/>
              <a:gdLst>
                <a:gd name="T0" fmla="*/ 7285 w 677"/>
                <a:gd name="T1" fmla="*/ 5187 h 613"/>
                <a:gd name="T2" fmla="*/ 7367 w 677"/>
                <a:gd name="T3" fmla="*/ 6118 h 613"/>
                <a:gd name="T4" fmla="*/ 7647 w 677"/>
                <a:gd name="T5" fmla="*/ 6707 h 613"/>
                <a:gd name="T6" fmla="*/ 7942 w 677"/>
                <a:gd name="T7" fmla="*/ 7426 h 613"/>
                <a:gd name="T8" fmla="*/ 8255 w 677"/>
                <a:gd name="T9" fmla="*/ 7994 h 613"/>
                <a:gd name="T10" fmla="*/ 8160 w 677"/>
                <a:gd name="T11" fmla="*/ 8639 h 613"/>
                <a:gd name="T12" fmla="*/ 8160 w 677"/>
                <a:gd name="T13" fmla="*/ 9258 h 613"/>
                <a:gd name="T14" fmla="*/ 8130 w 677"/>
                <a:gd name="T15" fmla="*/ 9791 h 613"/>
                <a:gd name="T16" fmla="*/ 7742 w 677"/>
                <a:gd name="T17" fmla="*/ 9996 h 613"/>
                <a:gd name="T18" fmla="*/ 7617 w 677"/>
                <a:gd name="T19" fmla="*/ 9756 h 613"/>
                <a:gd name="T20" fmla="*/ 7880 w 677"/>
                <a:gd name="T21" fmla="*/ 9202 h 613"/>
                <a:gd name="T22" fmla="*/ 7680 w 677"/>
                <a:gd name="T23" fmla="*/ 8506 h 613"/>
                <a:gd name="T24" fmla="*/ 7492 w 677"/>
                <a:gd name="T25" fmla="*/ 7845 h 613"/>
                <a:gd name="T26" fmla="*/ 7255 w 677"/>
                <a:gd name="T27" fmla="*/ 7218 h 613"/>
                <a:gd name="T28" fmla="*/ 7067 w 677"/>
                <a:gd name="T29" fmla="*/ 6288 h 613"/>
                <a:gd name="T30" fmla="*/ 6942 w 677"/>
                <a:gd name="T31" fmla="*/ 5414 h 613"/>
                <a:gd name="T32" fmla="*/ 6522 w 677"/>
                <a:gd name="T33" fmla="*/ 4753 h 613"/>
                <a:gd name="T34" fmla="*/ 5972 w 677"/>
                <a:gd name="T35" fmla="*/ 4241 h 613"/>
                <a:gd name="T36" fmla="*/ 5459 w 677"/>
                <a:gd name="T37" fmla="*/ 3750 h 613"/>
                <a:gd name="T38" fmla="*/ 4646 w 677"/>
                <a:gd name="T39" fmla="*/ 3503 h 613"/>
                <a:gd name="T40" fmla="*/ 3939 w 677"/>
                <a:gd name="T41" fmla="*/ 4241 h 613"/>
                <a:gd name="T42" fmla="*/ 3521 w 677"/>
                <a:gd name="T43" fmla="*/ 5073 h 613"/>
                <a:gd name="T44" fmla="*/ 3271 w 677"/>
                <a:gd name="T45" fmla="*/ 5926 h 613"/>
                <a:gd name="T46" fmla="*/ 3301 w 677"/>
                <a:gd name="T47" fmla="*/ 6835 h 613"/>
                <a:gd name="T48" fmla="*/ 3001 w 677"/>
                <a:gd name="T49" fmla="*/ 7730 h 613"/>
                <a:gd name="T50" fmla="*/ 2813 w 677"/>
                <a:gd name="T51" fmla="*/ 8506 h 613"/>
                <a:gd name="T52" fmla="*/ 2876 w 677"/>
                <a:gd name="T53" fmla="*/ 9300 h 613"/>
                <a:gd name="T54" fmla="*/ 2488 w 677"/>
                <a:gd name="T55" fmla="*/ 9300 h 613"/>
                <a:gd name="T56" fmla="*/ 2063 w 677"/>
                <a:gd name="T57" fmla="*/ 8938 h 613"/>
                <a:gd name="T58" fmla="*/ 1938 w 677"/>
                <a:gd name="T59" fmla="*/ 8426 h 613"/>
                <a:gd name="T60" fmla="*/ 2271 w 677"/>
                <a:gd name="T61" fmla="*/ 7730 h 613"/>
                <a:gd name="T62" fmla="*/ 2583 w 677"/>
                <a:gd name="T63" fmla="*/ 7141 h 613"/>
                <a:gd name="T64" fmla="*/ 3063 w 677"/>
                <a:gd name="T65" fmla="*/ 6515 h 613"/>
                <a:gd name="T66" fmla="*/ 2908 w 677"/>
                <a:gd name="T67" fmla="*/ 5811 h 613"/>
                <a:gd name="T68" fmla="*/ 2908 w 677"/>
                <a:gd name="T69" fmla="*/ 5187 h 613"/>
                <a:gd name="T70" fmla="*/ 3271 w 677"/>
                <a:gd name="T71" fmla="*/ 4641 h 613"/>
                <a:gd name="T72" fmla="*/ 3646 w 677"/>
                <a:gd name="T73" fmla="*/ 4129 h 613"/>
                <a:gd name="T74" fmla="*/ 3709 w 677"/>
                <a:gd name="T75" fmla="*/ 3503 h 613"/>
                <a:gd name="T76" fmla="*/ 3676 w 677"/>
                <a:gd name="T77" fmla="*/ 2956 h 613"/>
                <a:gd name="T78" fmla="*/ 3876 w 677"/>
                <a:gd name="T79" fmla="*/ 2466 h 613"/>
                <a:gd name="T80" fmla="*/ 4064 w 677"/>
                <a:gd name="T81" fmla="*/ 1877 h 613"/>
                <a:gd name="T82" fmla="*/ 4001 w 677"/>
                <a:gd name="T83" fmla="*/ 1285 h 613"/>
                <a:gd name="T84" fmla="*/ 4271 w 677"/>
                <a:gd name="T85" fmla="*/ 853 h 613"/>
                <a:gd name="T86" fmla="*/ 4189 w 677"/>
                <a:gd name="T87" fmla="*/ 376 h 613"/>
                <a:gd name="T88" fmla="*/ 2396 w 677"/>
                <a:gd name="T89" fmla="*/ 1114 h 613"/>
                <a:gd name="T90" fmla="*/ 1971 w 677"/>
                <a:gd name="T91" fmla="*/ 11270 h 613"/>
                <a:gd name="T92" fmla="*/ 7680 w 677"/>
                <a:gd name="T93" fmla="*/ 11553 h 613"/>
                <a:gd name="T94" fmla="*/ 10443 w 677"/>
                <a:gd name="T95" fmla="*/ 7218 h 613"/>
                <a:gd name="T96" fmla="*/ 5879 w 677"/>
                <a:gd name="T97" fmla="*/ 115 h 613"/>
                <a:gd name="T98" fmla="*/ 5817 w 677"/>
                <a:gd name="T99" fmla="*/ 738 h 613"/>
                <a:gd name="T100" fmla="*/ 6367 w 677"/>
                <a:gd name="T101" fmla="*/ 1045 h 613"/>
                <a:gd name="T102" fmla="*/ 6709 w 677"/>
                <a:gd name="T103" fmla="*/ 1557 h 613"/>
                <a:gd name="T104" fmla="*/ 7005 w 677"/>
                <a:gd name="T105" fmla="*/ 2103 h 613"/>
                <a:gd name="T106" fmla="*/ 7335 w 677"/>
                <a:gd name="T107" fmla="*/ 2580 h 613"/>
                <a:gd name="T108" fmla="*/ 7430 w 677"/>
                <a:gd name="T109" fmla="*/ 3311 h 613"/>
                <a:gd name="T110" fmla="*/ 7335 w 677"/>
                <a:gd name="T111" fmla="*/ 3937 h 613"/>
                <a:gd name="T112" fmla="*/ 7880 w 677"/>
                <a:gd name="T113" fmla="*/ 4603 h 6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77" h="613">
                  <a:moveTo>
                    <a:pt x="504" y="243"/>
                  </a:moveTo>
                  <a:cubicBezTo>
                    <a:pt x="512" y="255"/>
                    <a:pt x="454" y="257"/>
                    <a:pt x="466" y="274"/>
                  </a:cubicBezTo>
                  <a:cubicBezTo>
                    <a:pt x="479" y="290"/>
                    <a:pt x="491" y="272"/>
                    <a:pt x="497" y="286"/>
                  </a:cubicBezTo>
                  <a:cubicBezTo>
                    <a:pt x="504" y="301"/>
                    <a:pt x="460" y="301"/>
                    <a:pt x="471" y="323"/>
                  </a:cubicBezTo>
                  <a:cubicBezTo>
                    <a:pt x="481" y="346"/>
                    <a:pt x="499" y="311"/>
                    <a:pt x="516" y="326"/>
                  </a:cubicBezTo>
                  <a:cubicBezTo>
                    <a:pt x="532" y="340"/>
                    <a:pt x="479" y="338"/>
                    <a:pt x="489" y="354"/>
                  </a:cubicBezTo>
                  <a:cubicBezTo>
                    <a:pt x="499" y="371"/>
                    <a:pt x="520" y="342"/>
                    <a:pt x="530" y="356"/>
                  </a:cubicBezTo>
                  <a:cubicBezTo>
                    <a:pt x="541" y="371"/>
                    <a:pt x="504" y="381"/>
                    <a:pt x="508" y="392"/>
                  </a:cubicBezTo>
                  <a:cubicBezTo>
                    <a:pt x="512" y="402"/>
                    <a:pt x="535" y="377"/>
                    <a:pt x="549" y="392"/>
                  </a:cubicBezTo>
                  <a:cubicBezTo>
                    <a:pt x="563" y="406"/>
                    <a:pt x="526" y="408"/>
                    <a:pt x="528" y="422"/>
                  </a:cubicBezTo>
                  <a:cubicBezTo>
                    <a:pt x="530" y="437"/>
                    <a:pt x="555" y="404"/>
                    <a:pt x="559" y="427"/>
                  </a:cubicBezTo>
                  <a:cubicBezTo>
                    <a:pt x="563" y="449"/>
                    <a:pt x="522" y="441"/>
                    <a:pt x="522" y="456"/>
                  </a:cubicBezTo>
                  <a:cubicBezTo>
                    <a:pt x="522" y="470"/>
                    <a:pt x="559" y="445"/>
                    <a:pt x="559" y="468"/>
                  </a:cubicBezTo>
                  <a:cubicBezTo>
                    <a:pt x="559" y="491"/>
                    <a:pt x="528" y="474"/>
                    <a:pt x="522" y="489"/>
                  </a:cubicBezTo>
                  <a:cubicBezTo>
                    <a:pt x="516" y="503"/>
                    <a:pt x="566" y="515"/>
                    <a:pt x="557" y="532"/>
                  </a:cubicBezTo>
                  <a:cubicBezTo>
                    <a:pt x="549" y="548"/>
                    <a:pt x="526" y="511"/>
                    <a:pt x="520" y="517"/>
                  </a:cubicBezTo>
                  <a:cubicBezTo>
                    <a:pt x="514" y="524"/>
                    <a:pt x="539" y="552"/>
                    <a:pt x="522" y="557"/>
                  </a:cubicBezTo>
                  <a:cubicBezTo>
                    <a:pt x="506" y="561"/>
                    <a:pt x="506" y="522"/>
                    <a:pt x="495" y="528"/>
                  </a:cubicBezTo>
                  <a:cubicBezTo>
                    <a:pt x="485" y="534"/>
                    <a:pt x="462" y="544"/>
                    <a:pt x="456" y="532"/>
                  </a:cubicBezTo>
                  <a:cubicBezTo>
                    <a:pt x="450" y="519"/>
                    <a:pt x="487" y="530"/>
                    <a:pt x="487" y="515"/>
                  </a:cubicBezTo>
                  <a:cubicBezTo>
                    <a:pt x="487" y="501"/>
                    <a:pt x="448" y="509"/>
                    <a:pt x="448" y="497"/>
                  </a:cubicBezTo>
                  <a:cubicBezTo>
                    <a:pt x="448" y="484"/>
                    <a:pt x="502" y="507"/>
                    <a:pt x="504" y="486"/>
                  </a:cubicBezTo>
                  <a:cubicBezTo>
                    <a:pt x="506" y="466"/>
                    <a:pt x="460" y="480"/>
                    <a:pt x="462" y="466"/>
                  </a:cubicBezTo>
                  <a:cubicBezTo>
                    <a:pt x="464" y="451"/>
                    <a:pt x="491" y="468"/>
                    <a:pt x="491" y="449"/>
                  </a:cubicBezTo>
                  <a:cubicBezTo>
                    <a:pt x="491" y="431"/>
                    <a:pt x="448" y="445"/>
                    <a:pt x="450" y="433"/>
                  </a:cubicBezTo>
                  <a:cubicBezTo>
                    <a:pt x="452" y="420"/>
                    <a:pt x="479" y="437"/>
                    <a:pt x="479" y="414"/>
                  </a:cubicBezTo>
                  <a:cubicBezTo>
                    <a:pt x="479" y="392"/>
                    <a:pt x="433" y="414"/>
                    <a:pt x="438" y="396"/>
                  </a:cubicBezTo>
                  <a:cubicBezTo>
                    <a:pt x="442" y="377"/>
                    <a:pt x="462" y="402"/>
                    <a:pt x="464" y="381"/>
                  </a:cubicBezTo>
                  <a:cubicBezTo>
                    <a:pt x="466" y="361"/>
                    <a:pt x="425" y="375"/>
                    <a:pt x="423" y="359"/>
                  </a:cubicBezTo>
                  <a:cubicBezTo>
                    <a:pt x="421" y="342"/>
                    <a:pt x="450" y="354"/>
                    <a:pt x="452" y="332"/>
                  </a:cubicBezTo>
                  <a:cubicBezTo>
                    <a:pt x="454" y="309"/>
                    <a:pt x="403" y="350"/>
                    <a:pt x="398" y="334"/>
                  </a:cubicBezTo>
                  <a:cubicBezTo>
                    <a:pt x="394" y="317"/>
                    <a:pt x="454" y="305"/>
                    <a:pt x="444" y="286"/>
                  </a:cubicBezTo>
                  <a:cubicBezTo>
                    <a:pt x="433" y="268"/>
                    <a:pt x="413" y="317"/>
                    <a:pt x="400" y="299"/>
                  </a:cubicBezTo>
                  <a:cubicBezTo>
                    <a:pt x="388" y="280"/>
                    <a:pt x="431" y="259"/>
                    <a:pt x="417" y="251"/>
                  </a:cubicBezTo>
                  <a:cubicBezTo>
                    <a:pt x="403" y="243"/>
                    <a:pt x="396" y="276"/>
                    <a:pt x="384" y="266"/>
                  </a:cubicBezTo>
                  <a:cubicBezTo>
                    <a:pt x="372" y="255"/>
                    <a:pt x="392" y="233"/>
                    <a:pt x="382" y="224"/>
                  </a:cubicBezTo>
                  <a:cubicBezTo>
                    <a:pt x="372" y="216"/>
                    <a:pt x="380" y="251"/>
                    <a:pt x="359" y="243"/>
                  </a:cubicBezTo>
                  <a:cubicBezTo>
                    <a:pt x="339" y="235"/>
                    <a:pt x="369" y="204"/>
                    <a:pt x="349" y="198"/>
                  </a:cubicBezTo>
                  <a:cubicBezTo>
                    <a:pt x="328" y="191"/>
                    <a:pt x="341" y="235"/>
                    <a:pt x="320" y="231"/>
                  </a:cubicBezTo>
                  <a:cubicBezTo>
                    <a:pt x="299" y="226"/>
                    <a:pt x="320" y="181"/>
                    <a:pt x="297" y="185"/>
                  </a:cubicBezTo>
                  <a:cubicBezTo>
                    <a:pt x="275" y="189"/>
                    <a:pt x="299" y="206"/>
                    <a:pt x="285" y="226"/>
                  </a:cubicBezTo>
                  <a:cubicBezTo>
                    <a:pt x="270" y="247"/>
                    <a:pt x="266" y="208"/>
                    <a:pt x="252" y="224"/>
                  </a:cubicBezTo>
                  <a:cubicBezTo>
                    <a:pt x="237" y="241"/>
                    <a:pt x="277" y="255"/>
                    <a:pt x="262" y="268"/>
                  </a:cubicBezTo>
                  <a:cubicBezTo>
                    <a:pt x="248" y="280"/>
                    <a:pt x="235" y="255"/>
                    <a:pt x="225" y="268"/>
                  </a:cubicBezTo>
                  <a:cubicBezTo>
                    <a:pt x="215" y="280"/>
                    <a:pt x="260" y="288"/>
                    <a:pt x="250" y="309"/>
                  </a:cubicBezTo>
                  <a:cubicBezTo>
                    <a:pt x="240" y="330"/>
                    <a:pt x="217" y="293"/>
                    <a:pt x="209" y="313"/>
                  </a:cubicBezTo>
                  <a:cubicBezTo>
                    <a:pt x="200" y="334"/>
                    <a:pt x="246" y="334"/>
                    <a:pt x="240" y="350"/>
                  </a:cubicBezTo>
                  <a:cubicBezTo>
                    <a:pt x="233" y="367"/>
                    <a:pt x="217" y="344"/>
                    <a:pt x="211" y="361"/>
                  </a:cubicBezTo>
                  <a:cubicBezTo>
                    <a:pt x="204" y="377"/>
                    <a:pt x="237" y="377"/>
                    <a:pt x="231" y="400"/>
                  </a:cubicBezTo>
                  <a:cubicBezTo>
                    <a:pt x="225" y="422"/>
                    <a:pt x="198" y="387"/>
                    <a:pt x="192" y="408"/>
                  </a:cubicBezTo>
                  <a:cubicBezTo>
                    <a:pt x="186" y="429"/>
                    <a:pt x="237" y="427"/>
                    <a:pt x="235" y="445"/>
                  </a:cubicBezTo>
                  <a:cubicBezTo>
                    <a:pt x="233" y="464"/>
                    <a:pt x="178" y="427"/>
                    <a:pt x="180" y="449"/>
                  </a:cubicBezTo>
                  <a:cubicBezTo>
                    <a:pt x="182" y="472"/>
                    <a:pt x="221" y="453"/>
                    <a:pt x="219" y="480"/>
                  </a:cubicBezTo>
                  <a:cubicBezTo>
                    <a:pt x="217" y="507"/>
                    <a:pt x="190" y="480"/>
                    <a:pt x="184" y="491"/>
                  </a:cubicBezTo>
                  <a:cubicBezTo>
                    <a:pt x="178" y="501"/>
                    <a:pt x="204" y="524"/>
                    <a:pt x="188" y="530"/>
                  </a:cubicBezTo>
                  <a:cubicBezTo>
                    <a:pt x="171" y="536"/>
                    <a:pt x="171" y="489"/>
                    <a:pt x="159" y="491"/>
                  </a:cubicBezTo>
                  <a:cubicBezTo>
                    <a:pt x="147" y="493"/>
                    <a:pt x="161" y="530"/>
                    <a:pt x="145" y="526"/>
                  </a:cubicBezTo>
                  <a:cubicBezTo>
                    <a:pt x="128" y="522"/>
                    <a:pt x="147" y="474"/>
                    <a:pt x="132" y="472"/>
                  </a:cubicBezTo>
                  <a:cubicBezTo>
                    <a:pt x="118" y="470"/>
                    <a:pt x="116" y="505"/>
                    <a:pt x="99" y="499"/>
                  </a:cubicBezTo>
                  <a:cubicBezTo>
                    <a:pt x="83" y="493"/>
                    <a:pt x="136" y="453"/>
                    <a:pt x="124" y="445"/>
                  </a:cubicBezTo>
                  <a:cubicBezTo>
                    <a:pt x="112" y="437"/>
                    <a:pt x="95" y="464"/>
                    <a:pt x="87" y="449"/>
                  </a:cubicBezTo>
                  <a:cubicBezTo>
                    <a:pt x="79" y="435"/>
                    <a:pt x="149" y="425"/>
                    <a:pt x="145" y="408"/>
                  </a:cubicBezTo>
                  <a:cubicBezTo>
                    <a:pt x="140" y="392"/>
                    <a:pt x="114" y="414"/>
                    <a:pt x="114" y="394"/>
                  </a:cubicBezTo>
                  <a:cubicBezTo>
                    <a:pt x="114" y="373"/>
                    <a:pt x="165" y="387"/>
                    <a:pt x="165" y="377"/>
                  </a:cubicBezTo>
                  <a:cubicBezTo>
                    <a:pt x="165" y="367"/>
                    <a:pt x="132" y="369"/>
                    <a:pt x="134" y="354"/>
                  </a:cubicBezTo>
                  <a:cubicBezTo>
                    <a:pt x="136" y="340"/>
                    <a:pt x="192" y="363"/>
                    <a:pt x="196" y="344"/>
                  </a:cubicBezTo>
                  <a:cubicBezTo>
                    <a:pt x="200" y="326"/>
                    <a:pt x="147" y="336"/>
                    <a:pt x="149" y="317"/>
                  </a:cubicBezTo>
                  <a:cubicBezTo>
                    <a:pt x="151" y="299"/>
                    <a:pt x="184" y="328"/>
                    <a:pt x="186" y="307"/>
                  </a:cubicBezTo>
                  <a:cubicBezTo>
                    <a:pt x="188" y="286"/>
                    <a:pt x="138" y="307"/>
                    <a:pt x="136" y="288"/>
                  </a:cubicBezTo>
                  <a:cubicBezTo>
                    <a:pt x="134" y="270"/>
                    <a:pt x="184" y="290"/>
                    <a:pt x="186" y="274"/>
                  </a:cubicBezTo>
                  <a:cubicBezTo>
                    <a:pt x="188" y="257"/>
                    <a:pt x="153" y="272"/>
                    <a:pt x="155" y="253"/>
                  </a:cubicBezTo>
                  <a:cubicBezTo>
                    <a:pt x="157" y="235"/>
                    <a:pt x="206" y="262"/>
                    <a:pt x="209" y="245"/>
                  </a:cubicBezTo>
                  <a:cubicBezTo>
                    <a:pt x="211" y="229"/>
                    <a:pt x="171" y="239"/>
                    <a:pt x="173" y="222"/>
                  </a:cubicBezTo>
                  <a:cubicBezTo>
                    <a:pt x="176" y="206"/>
                    <a:pt x="229" y="243"/>
                    <a:pt x="233" y="218"/>
                  </a:cubicBezTo>
                  <a:cubicBezTo>
                    <a:pt x="237" y="193"/>
                    <a:pt x="198" y="210"/>
                    <a:pt x="200" y="198"/>
                  </a:cubicBezTo>
                  <a:cubicBezTo>
                    <a:pt x="202" y="185"/>
                    <a:pt x="240" y="202"/>
                    <a:pt x="237" y="185"/>
                  </a:cubicBezTo>
                  <a:cubicBezTo>
                    <a:pt x="235" y="169"/>
                    <a:pt x="194" y="185"/>
                    <a:pt x="198" y="169"/>
                  </a:cubicBezTo>
                  <a:cubicBezTo>
                    <a:pt x="202" y="152"/>
                    <a:pt x="231" y="171"/>
                    <a:pt x="235" y="156"/>
                  </a:cubicBezTo>
                  <a:cubicBezTo>
                    <a:pt x="240" y="142"/>
                    <a:pt x="206" y="150"/>
                    <a:pt x="209" y="138"/>
                  </a:cubicBezTo>
                  <a:cubicBezTo>
                    <a:pt x="211" y="125"/>
                    <a:pt x="248" y="142"/>
                    <a:pt x="248" y="130"/>
                  </a:cubicBezTo>
                  <a:cubicBezTo>
                    <a:pt x="248" y="117"/>
                    <a:pt x="223" y="119"/>
                    <a:pt x="227" y="107"/>
                  </a:cubicBezTo>
                  <a:cubicBezTo>
                    <a:pt x="231" y="94"/>
                    <a:pt x="258" y="115"/>
                    <a:pt x="260" y="99"/>
                  </a:cubicBezTo>
                  <a:cubicBezTo>
                    <a:pt x="262" y="82"/>
                    <a:pt x="225" y="90"/>
                    <a:pt x="225" y="80"/>
                  </a:cubicBezTo>
                  <a:cubicBezTo>
                    <a:pt x="225" y="70"/>
                    <a:pt x="256" y="80"/>
                    <a:pt x="256" y="68"/>
                  </a:cubicBezTo>
                  <a:cubicBezTo>
                    <a:pt x="256" y="55"/>
                    <a:pt x="227" y="57"/>
                    <a:pt x="229" y="49"/>
                  </a:cubicBezTo>
                  <a:cubicBezTo>
                    <a:pt x="231" y="41"/>
                    <a:pt x="268" y="55"/>
                    <a:pt x="273" y="45"/>
                  </a:cubicBezTo>
                  <a:cubicBezTo>
                    <a:pt x="277" y="35"/>
                    <a:pt x="242" y="35"/>
                    <a:pt x="240" y="28"/>
                  </a:cubicBezTo>
                  <a:cubicBezTo>
                    <a:pt x="237" y="22"/>
                    <a:pt x="270" y="26"/>
                    <a:pt x="268" y="20"/>
                  </a:cubicBezTo>
                  <a:cubicBezTo>
                    <a:pt x="266" y="14"/>
                    <a:pt x="266" y="6"/>
                    <a:pt x="240" y="4"/>
                  </a:cubicBezTo>
                  <a:cubicBezTo>
                    <a:pt x="206" y="2"/>
                    <a:pt x="173" y="24"/>
                    <a:pt x="153" y="59"/>
                  </a:cubicBezTo>
                  <a:cubicBezTo>
                    <a:pt x="132" y="86"/>
                    <a:pt x="0" y="346"/>
                    <a:pt x="11" y="479"/>
                  </a:cubicBezTo>
                  <a:cubicBezTo>
                    <a:pt x="17" y="546"/>
                    <a:pt x="60" y="588"/>
                    <a:pt x="126" y="595"/>
                  </a:cubicBezTo>
                  <a:cubicBezTo>
                    <a:pt x="191" y="603"/>
                    <a:pt x="257" y="604"/>
                    <a:pt x="322" y="604"/>
                  </a:cubicBezTo>
                  <a:cubicBezTo>
                    <a:pt x="379" y="604"/>
                    <a:pt x="434" y="613"/>
                    <a:pt x="491" y="610"/>
                  </a:cubicBezTo>
                  <a:cubicBezTo>
                    <a:pt x="554" y="608"/>
                    <a:pt x="615" y="592"/>
                    <a:pt x="644" y="530"/>
                  </a:cubicBezTo>
                  <a:cubicBezTo>
                    <a:pt x="664" y="486"/>
                    <a:pt x="677" y="430"/>
                    <a:pt x="668" y="381"/>
                  </a:cubicBezTo>
                  <a:cubicBezTo>
                    <a:pt x="662" y="345"/>
                    <a:pt x="569" y="187"/>
                    <a:pt x="545" y="142"/>
                  </a:cubicBezTo>
                  <a:cubicBezTo>
                    <a:pt x="530" y="114"/>
                    <a:pt x="454" y="0"/>
                    <a:pt x="376" y="6"/>
                  </a:cubicBezTo>
                  <a:cubicBezTo>
                    <a:pt x="339" y="8"/>
                    <a:pt x="336" y="20"/>
                    <a:pt x="336" y="30"/>
                  </a:cubicBezTo>
                  <a:cubicBezTo>
                    <a:pt x="336" y="41"/>
                    <a:pt x="369" y="28"/>
                    <a:pt x="372" y="39"/>
                  </a:cubicBezTo>
                  <a:cubicBezTo>
                    <a:pt x="374" y="49"/>
                    <a:pt x="355" y="41"/>
                    <a:pt x="355" y="53"/>
                  </a:cubicBezTo>
                  <a:cubicBezTo>
                    <a:pt x="355" y="66"/>
                    <a:pt x="407" y="41"/>
                    <a:pt x="407" y="55"/>
                  </a:cubicBezTo>
                  <a:cubicBezTo>
                    <a:pt x="407" y="70"/>
                    <a:pt x="376" y="61"/>
                    <a:pt x="378" y="74"/>
                  </a:cubicBezTo>
                  <a:cubicBezTo>
                    <a:pt x="380" y="86"/>
                    <a:pt x="427" y="68"/>
                    <a:pt x="429" y="82"/>
                  </a:cubicBezTo>
                  <a:cubicBezTo>
                    <a:pt x="431" y="96"/>
                    <a:pt x="405" y="82"/>
                    <a:pt x="407" y="99"/>
                  </a:cubicBezTo>
                  <a:cubicBezTo>
                    <a:pt x="409" y="115"/>
                    <a:pt x="444" y="96"/>
                    <a:pt x="448" y="111"/>
                  </a:cubicBezTo>
                  <a:cubicBezTo>
                    <a:pt x="452" y="125"/>
                    <a:pt x="425" y="115"/>
                    <a:pt x="427" y="127"/>
                  </a:cubicBezTo>
                  <a:cubicBezTo>
                    <a:pt x="429" y="140"/>
                    <a:pt x="466" y="119"/>
                    <a:pt x="469" y="136"/>
                  </a:cubicBezTo>
                  <a:cubicBezTo>
                    <a:pt x="471" y="152"/>
                    <a:pt x="436" y="144"/>
                    <a:pt x="442" y="156"/>
                  </a:cubicBezTo>
                  <a:cubicBezTo>
                    <a:pt x="448" y="169"/>
                    <a:pt x="471" y="158"/>
                    <a:pt x="475" y="175"/>
                  </a:cubicBezTo>
                  <a:cubicBezTo>
                    <a:pt x="479" y="191"/>
                    <a:pt x="433" y="183"/>
                    <a:pt x="433" y="196"/>
                  </a:cubicBezTo>
                  <a:cubicBezTo>
                    <a:pt x="433" y="208"/>
                    <a:pt x="464" y="200"/>
                    <a:pt x="469" y="208"/>
                  </a:cubicBezTo>
                  <a:cubicBezTo>
                    <a:pt x="473" y="216"/>
                    <a:pt x="440" y="210"/>
                    <a:pt x="444" y="224"/>
                  </a:cubicBezTo>
                  <a:cubicBezTo>
                    <a:pt x="448" y="239"/>
                    <a:pt x="495" y="231"/>
                    <a:pt x="504" y="243"/>
                  </a:cubicBezTo>
                  <a:close/>
                </a:path>
              </a:pathLst>
            </a:custGeom>
            <a:solidFill>
              <a:srgbClr val="B6AB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3" name="Freeform 497">
              <a:extLst>
                <a:ext uri="{FF2B5EF4-FFF2-40B4-BE49-F238E27FC236}">
                  <a16:creationId xmlns:a16="http://schemas.microsoft.com/office/drawing/2014/main" id="{50DFFB36-D535-4943-A32C-3487411BCC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6" y="1343"/>
              <a:ext cx="1693" cy="1634"/>
            </a:xfrm>
            <a:custGeom>
              <a:avLst/>
              <a:gdLst>
                <a:gd name="T0" fmla="*/ 5554 w 677"/>
                <a:gd name="T1" fmla="*/ 1002 h 613"/>
                <a:gd name="T2" fmla="*/ 7335 w 677"/>
                <a:gd name="T3" fmla="*/ 2580 h 613"/>
                <a:gd name="T4" fmla="*/ 7285 w 677"/>
                <a:gd name="T5" fmla="*/ 5187 h 613"/>
                <a:gd name="T6" fmla="*/ 8588 w 677"/>
                <a:gd name="T7" fmla="*/ 7426 h 613"/>
                <a:gd name="T8" fmla="*/ 8130 w 677"/>
                <a:gd name="T9" fmla="*/ 9791 h 613"/>
                <a:gd name="T10" fmla="*/ 7222 w 677"/>
                <a:gd name="T11" fmla="*/ 8826 h 613"/>
                <a:gd name="T12" fmla="*/ 7067 w 677"/>
                <a:gd name="T13" fmla="*/ 6288 h 613"/>
                <a:gd name="T14" fmla="*/ 5617 w 677"/>
                <a:gd name="T15" fmla="*/ 4603 h 613"/>
                <a:gd name="T16" fmla="*/ 3521 w 677"/>
                <a:gd name="T17" fmla="*/ 5073 h 613"/>
                <a:gd name="T18" fmla="*/ 3676 w 677"/>
                <a:gd name="T19" fmla="*/ 8426 h 613"/>
                <a:gd name="T20" fmla="*/ 2063 w 677"/>
                <a:gd name="T21" fmla="*/ 8938 h 613"/>
                <a:gd name="T22" fmla="*/ 2096 w 677"/>
                <a:gd name="T23" fmla="*/ 6707 h 613"/>
                <a:gd name="T24" fmla="*/ 3271 w 677"/>
                <a:gd name="T25" fmla="*/ 4641 h 613"/>
                <a:gd name="T26" fmla="*/ 3271 w 677"/>
                <a:gd name="T27" fmla="*/ 2615 h 613"/>
                <a:gd name="T28" fmla="*/ 4271 w 677"/>
                <a:gd name="T29" fmla="*/ 853 h 613"/>
                <a:gd name="T30" fmla="*/ 5034 w 677"/>
                <a:gd name="T31" fmla="*/ 11441 h 613"/>
                <a:gd name="T32" fmla="*/ 270 w 677"/>
                <a:gd name="T33" fmla="*/ 9052 h 613"/>
                <a:gd name="T34" fmla="*/ 3646 w 677"/>
                <a:gd name="T35" fmla="*/ 533 h 613"/>
                <a:gd name="T36" fmla="*/ 3909 w 677"/>
                <a:gd name="T37" fmla="*/ 1285 h 613"/>
                <a:gd name="T38" fmla="*/ 3459 w 677"/>
                <a:gd name="T39" fmla="*/ 1989 h 613"/>
                <a:gd name="T40" fmla="*/ 3596 w 677"/>
                <a:gd name="T41" fmla="*/ 2935 h 613"/>
                <a:gd name="T42" fmla="*/ 3426 w 677"/>
                <a:gd name="T43" fmla="*/ 3537 h 613"/>
                <a:gd name="T44" fmla="*/ 3126 w 677"/>
                <a:gd name="T45" fmla="*/ 4092 h 613"/>
                <a:gd name="T46" fmla="*/ 2333 w 677"/>
                <a:gd name="T47" fmla="*/ 4790 h 613"/>
                <a:gd name="T48" fmla="*/ 2083 w 677"/>
                <a:gd name="T49" fmla="*/ 5286 h 613"/>
                <a:gd name="T50" fmla="*/ 2313 w 677"/>
                <a:gd name="T51" fmla="*/ 5811 h 613"/>
                <a:gd name="T52" fmla="*/ 2001 w 677"/>
                <a:gd name="T53" fmla="*/ 6744 h 613"/>
                <a:gd name="T54" fmla="*/ 2176 w 677"/>
                <a:gd name="T55" fmla="*/ 7765 h 613"/>
                <a:gd name="T56" fmla="*/ 1658 w 677"/>
                <a:gd name="T57" fmla="*/ 8860 h 613"/>
                <a:gd name="T58" fmla="*/ 2238 w 677"/>
                <a:gd name="T59" fmla="*/ 10076 h 613"/>
                <a:gd name="T60" fmla="*/ 2971 w 677"/>
                <a:gd name="T61" fmla="*/ 10153 h 613"/>
                <a:gd name="T62" fmla="*/ 3409 w 677"/>
                <a:gd name="T63" fmla="*/ 9394 h 613"/>
                <a:gd name="T64" fmla="*/ 3689 w 677"/>
                <a:gd name="T65" fmla="*/ 8596 h 613"/>
                <a:gd name="T66" fmla="*/ 3709 w 677"/>
                <a:gd name="T67" fmla="*/ 7597 h 613"/>
                <a:gd name="T68" fmla="*/ 3376 w 677"/>
                <a:gd name="T69" fmla="*/ 5926 h 613"/>
                <a:gd name="T70" fmla="*/ 3739 w 677"/>
                <a:gd name="T71" fmla="*/ 5174 h 613"/>
                <a:gd name="T72" fmla="*/ 4334 w 677"/>
                <a:gd name="T73" fmla="*/ 4526 h 613"/>
                <a:gd name="T74" fmla="*/ 4991 w 677"/>
                <a:gd name="T75" fmla="*/ 4492 h 613"/>
                <a:gd name="T76" fmla="*/ 5867 w 677"/>
                <a:gd name="T77" fmla="*/ 4662 h 613"/>
                <a:gd name="T78" fmla="*/ 6129 w 677"/>
                <a:gd name="T79" fmla="*/ 5528 h 613"/>
                <a:gd name="T80" fmla="*/ 6867 w 677"/>
                <a:gd name="T81" fmla="*/ 5512 h 613"/>
                <a:gd name="T82" fmla="*/ 6972 w 677"/>
                <a:gd name="T83" fmla="*/ 6267 h 613"/>
                <a:gd name="T84" fmla="*/ 7160 w 677"/>
                <a:gd name="T85" fmla="*/ 7218 h 613"/>
                <a:gd name="T86" fmla="*/ 7397 w 677"/>
                <a:gd name="T87" fmla="*/ 7845 h 613"/>
                <a:gd name="T88" fmla="*/ 7442 w 677"/>
                <a:gd name="T89" fmla="*/ 8583 h 613"/>
                <a:gd name="T90" fmla="*/ 7347 w 677"/>
                <a:gd name="T91" fmla="*/ 9244 h 613"/>
                <a:gd name="T92" fmla="*/ 7055 w 677"/>
                <a:gd name="T93" fmla="*/ 10132 h 613"/>
                <a:gd name="T94" fmla="*/ 8272 w 677"/>
                <a:gd name="T95" fmla="*/ 10055 h 613"/>
                <a:gd name="T96" fmla="*/ 8442 w 677"/>
                <a:gd name="T97" fmla="*/ 9244 h 613"/>
                <a:gd name="T98" fmla="*/ 8838 w 677"/>
                <a:gd name="T99" fmla="*/ 8071 h 613"/>
                <a:gd name="T100" fmla="*/ 8117 w 677"/>
                <a:gd name="T101" fmla="*/ 7312 h 613"/>
                <a:gd name="T102" fmla="*/ 7722 w 677"/>
                <a:gd name="T103" fmla="*/ 6629 h 613"/>
                <a:gd name="T104" fmla="*/ 7630 w 677"/>
                <a:gd name="T105" fmla="*/ 5798 h 613"/>
                <a:gd name="T106" fmla="*/ 7992 w 677"/>
                <a:gd name="T107" fmla="*/ 4641 h 613"/>
                <a:gd name="T108" fmla="*/ 7410 w 677"/>
                <a:gd name="T109" fmla="*/ 3878 h 613"/>
                <a:gd name="T110" fmla="*/ 7160 w 677"/>
                <a:gd name="T111" fmla="*/ 2991 h 613"/>
                <a:gd name="T112" fmla="*/ 7085 w 677"/>
                <a:gd name="T113" fmla="*/ 2274 h 613"/>
                <a:gd name="T114" fmla="*/ 6772 w 677"/>
                <a:gd name="T115" fmla="*/ 1727 h 613"/>
                <a:gd name="T116" fmla="*/ 5909 w 677"/>
                <a:gd name="T117" fmla="*/ 909 h 613"/>
                <a:gd name="T118" fmla="*/ 5879 w 677"/>
                <a:gd name="T119" fmla="*/ 227 h 61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677" h="613">
                  <a:moveTo>
                    <a:pt x="644" y="530"/>
                  </a:moveTo>
                  <a:cubicBezTo>
                    <a:pt x="664" y="486"/>
                    <a:pt x="677" y="430"/>
                    <a:pt x="668" y="381"/>
                  </a:cubicBezTo>
                  <a:cubicBezTo>
                    <a:pt x="662" y="345"/>
                    <a:pt x="569" y="187"/>
                    <a:pt x="545" y="142"/>
                  </a:cubicBezTo>
                  <a:cubicBezTo>
                    <a:pt x="530" y="114"/>
                    <a:pt x="454" y="0"/>
                    <a:pt x="376" y="6"/>
                  </a:cubicBezTo>
                  <a:cubicBezTo>
                    <a:pt x="339" y="8"/>
                    <a:pt x="336" y="20"/>
                    <a:pt x="336" y="30"/>
                  </a:cubicBezTo>
                  <a:cubicBezTo>
                    <a:pt x="336" y="41"/>
                    <a:pt x="369" y="28"/>
                    <a:pt x="372" y="39"/>
                  </a:cubicBezTo>
                  <a:cubicBezTo>
                    <a:pt x="374" y="49"/>
                    <a:pt x="355" y="41"/>
                    <a:pt x="355" y="53"/>
                  </a:cubicBezTo>
                  <a:cubicBezTo>
                    <a:pt x="355" y="66"/>
                    <a:pt x="407" y="41"/>
                    <a:pt x="407" y="55"/>
                  </a:cubicBezTo>
                  <a:cubicBezTo>
                    <a:pt x="407" y="70"/>
                    <a:pt x="376" y="61"/>
                    <a:pt x="378" y="74"/>
                  </a:cubicBezTo>
                  <a:cubicBezTo>
                    <a:pt x="380" y="86"/>
                    <a:pt x="427" y="68"/>
                    <a:pt x="429" y="82"/>
                  </a:cubicBezTo>
                  <a:cubicBezTo>
                    <a:pt x="431" y="96"/>
                    <a:pt x="405" y="82"/>
                    <a:pt x="407" y="99"/>
                  </a:cubicBezTo>
                  <a:cubicBezTo>
                    <a:pt x="409" y="115"/>
                    <a:pt x="444" y="96"/>
                    <a:pt x="448" y="111"/>
                  </a:cubicBezTo>
                  <a:cubicBezTo>
                    <a:pt x="452" y="125"/>
                    <a:pt x="425" y="115"/>
                    <a:pt x="427" y="127"/>
                  </a:cubicBezTo>
                  <a:cubicBezTo>
                    <a:pt x="429" y="140"/>
                    <a:pt x="466" y="119"/>
                    <a:pt x="469" y="136"/>
                  </a:cubicBezTo>
                  <a:cubicBezTo>
                    <a:pt x="471" y="152"/>
                    <a:pt x="436" y="144"/>
                    <a:pt x="442" y="156"/>
                  </a:cubicBezTo>
                  <a:cubicBezTo>
                    <a:pt x="448" y="169"/>
                    <a:pt x="471" y="158"/>
                    <a:pt x="475" y="175"/>
                  </a:cubicBezTo>
                  <a:cubicBezTo>
                    <a:pt x="479" y="191"/>
                    <a:pt x="433" y="183"/>
                    <a:pt x="433" y="196"/>
                  </a:cubicBezTo>
                  <a:cubicBezTo>
                    <a:pt x="433" y="208"/>
                    <a:pt x="464" y="200"/>
                    <a:pt x="469" y="208"/>
                  </a:cubicBezTo>
                  <a:cubicBezTo>
                    <a:pt x="473" y="216"/>
                    <a:pt x="440" y="210"/>
                    <a:pt x="444" y="224"/>
                  </a:cubicBezTo>
                  <a:cubicBezTo>
                    <a:pt x="448" y="239"/>
                    <a:pt x="495" y="231"/>
                    <a:pt x="504" y="243"/>
                  </a:cubicBezTo>
                  <a:cubicBezTo>
                    <a:pt x="512" y="255"/>
                    <a:pt x="454" y="257"/>
                    <a:pt x="466" y="274"/>
                  </a:cubicBezTo>
                  <a:cubicBezTo>
                    <a:pt x="479" y="290"/>
                    <a:pt x="491" y="272"/>
                    <a:pt x="497" y="286"/>
                  </a:cubicBezTo>
                  <a:cubicBezTo>
                    <a:pt x="504" y="301"/>
                    <a:pt x="460" y="301"/>
                    <a:pt x="471" y="323"/>
                  </a:cubicBezTo>
                  <a:cubicBezTo>
                    <a:pt x="481" y="346"/>
                    <a:pt x="499" y="311"/>
                    <a:pt x="516" y="326"/>
                  </a:cubicBezTo>
                  <a:cubicBezTo>
                    <a:pt x="532" y="340"/>
                    <a:pt x="479" y="338"/>
                    <a:pt x="489" y="354"/>
                  </a:cubicBezTo>
                  <a:cubicBezTo>
                    <a:pt x="499" y="371"/>
                    <a:pt x="520" y="342"/>
                    <a:pt x="530" y="356"/>
                  </a:cubicBezTo>
                  <a:cubicBezTo>
                    <a:pt x="541" y="371"/>
                    <a:pt x="504" y="381"/>
                    <a:pt x="508" y="392"/>
                  </a:cubicBezTo>
                  <a:cubicBezTo>
                    <a:pt x="512" y="402"/>
                    <a:pt x="535" y="377"/>
                    <a:pt x="549" y="392"/>
                  </a:cubicBezTo>
                  <a:cubicBezTo>
                    <a:pt x="563" y="406"/>
                    <a:pt x="526" y="408"/>
                    <a:pt x="528" y="422"/>
                  </a:cubicBezTo>
                  <a:cubicBezTo>
                    <a:pt x="530" y="437"/>
                    <a:pt x="555" y="404"/>
                    <a:pt x="559" y="427"/>
                  </a:cubicBezTo>
                  <a:cubicBezTo>
                    <a:pt x="563" y="449"/>
                    <a:pt x="522" y="441"/>
                    <a:pt x="522" y="456"/>
                  </a:cubicBezTo>
                  <a:cubicBezTo>
                    <a:pt x="522" y="470"/>
                    <a:pt x="559" y="445"/>
                    <a:pt x="559" y="468"/>
                  </a:cubicBezTo>
                  <a:cubicBezTo>
                    <a:pt x="559" y="491"/>
                    <a:pt x="528" y="474"/>
                    <a:pt x="522" y="489"/>
                  </a:cubicBezTo>
                  <a:cubicBezTo>
                    <a:pt x="516" y="503"/>
                    <a:pt x="566" y="515"/>
                    <a:pt x="557" y="532"/>
                  </a:cubicBezTo>
                  <a:cubicBezTo>
                    <a:pt x="549" y="548"/>
                    <a:pt x="526" y="511"/>
                    <a:pt x="520" y="517"/>
                  </a:cubicBezTo>
                  <a:cubicBezTo>
                    <a:pt x="514" y="524"/>
                    <a:pt x="539" y="552"/>
                    <a:pt x="522" y="557"/>
                  </a:cubicBezTo>
                  <a:cubicBezTo>
                    <a:pt x="506" y="561"/>
                    <a:pt x="506" y="522"/>
                    <a:pt x="495" y="528"/>
                  </a:cubicBezTo>
                  <a:cubicBezTo>
                    <a:pt x="485" y="534"/>
                    <a:pt x="462" y="544"/>
                    <a:pt x="456" y="532"/>
                  </a:cubicBezTo>
                  <a:cubicBezTo>
                    <a:pt x="450" y="519"/>
                    <a:pt x="487" y="530"/>
                    <a:pt x="487" y="515"/>
                  </a:cubicBezTo>
                  <a:cubicBezTo>
                    <a:pt x="487" y="501"/>
                    <a:pt x="448" y="509"/>
                    <a:pt x="448" y="497"/>
                  </a:cubicBezTo>
                  <a:cubicBezTo>
                    <a:pt x="448" y="484"/>
                    <a:pt x="502" y="507"/>
                    <a:pt x="504" y="486"/>
                  </a:cubicBezTo>
                  <a:cubicBezTo>
                    <a:pt x="506" y="466"/>
                    <a:pt x="460" y="480"/>
                    <a:pt x="462" y="466"/>
                  </a:cubicBezTo>
                  <a:cubicBezTo>
                    <a:pt x="464" y="451"/>
                    <a:pt x="491" y="468"/>
                    <a:pt x="491" y="449"/>
                  </a:cubicBezTo>
                  <a:cubicBezTo>
                    <a:pt x="491" y="431"/>
                    <a:pt x="448" y="445"/>
                    <a:pt x="450" y="433"/>
                  </a:cubicBezTo>
                  <a:cubicBezTo>
                    <a:pt x="452" y="420"/>
                    <a:pt x="479" y="437"/>
                    <a:pt x="479" y="414"/>
                  </a:cubicBezTo>
                  <a:cubicBezTo>
                    <a:pt x="479" y="392"/>
                    <a:pt x="433" y="414"/>
                    <a:pt x="438" y="396"/>
                  </a:cubicBezTo>
                  <a:cubicBezTo>
                    <a:pt x="442" y="377"/>
                    <a:pt x="462" y="402"/>
                    <a:pt x="464" y="381"/>
                  </a:cubicBezTo>
                  <a:cubicBezTo>
                    <a:pt x="466" y="361"/>
                    <a:pt x="425" y="375"/>
                    <a:pt x="423" y="359"/>
                  </a:cubicBezTo>
                  <a:cubicBezTo>
                    <a:pt x="421" y="342"/>
                    <a:pt x="450" y="354"/>
                    <a:pt x="452" y="332"/>
                  </a:cubicBezTo>
                  <a:cubicBezTo>
                    <a:pt x="454" y="309"/>
                    <a:pt x="403" y="350"/>
                    <a:pt x="398" y="334"/>
                  </a:cubicBezTo>
                  <a:cubicBezTo>
                    <a:pt x="394" y="317"/>
                    <a:pt x="454" y="305"/>
                    <a:pt x="444" y="286"/>
                  </a:cubicBezTo>
                  <a:cubicBezTo>
                    <a:pt x="433" y="268"/>
                    <a:pt x="413" y="317"/>
                    <a:pt x="400" y="299"/>
                  </a:cubicBezTo>
                  <a:cubicBezTo>
                    <a:pt x="388" y="280"/>
                    <a:pt x="431" y="259"/>
                    <a:pt x="417" y="251"/>
                  </a:cubicBezTo>
                  <a:cubicBezTo>
                    <a:pt x="403" y="243"/>
                    <a:pt x="396" y="276"/>
                    <a:pt x="384" y="266"/>
                  </a:cubicBezTo>
                  <a:cubicBezTo>
                    <a:pt x="372" y="255"/>
                    <a:pt x="392" y="233"/>
                    <a:pt x="382" y="224"/>
                  </a:cubicBezTo>
                  <a:cubicBezTo>
                    <a:pt x="372" y="216"/>
                    <a:pt x="380" y="251"/>
                    <a:pt x="359" y="243"/>
                  </a:cubicBezTo>
                  <a:cubicBezTo>
                    <a:pt x="339" y="235"/>
                    <a:pt x="369" y="204"/>
                    <a:pt x="349" y="198"/>
                  </a:cubicBezTo>
                  <a:cubicBezTo>
                    <a:pt x="328" y="191"/>
                    <a:pt x="341" y="235"/>
                    <a:pt x="320" y="231"/>
                  </a:cubicBezTo>
                  <a:cubicBezTo>
                    <a:pt x="299" y="226"/>
                    <a:pt x="320" y="181"/>
                    <a:pt x="297" y="185"/>
                  </a:cubicBezTo>
                  <a:cubicBezTo>
                    <a:pt x="275" y="189"/>
                    <a:pt x="299" y="206"/>
                    <a:pt x="285" y="226"/>
                  </a:cubicBezTo>
                  <a:cubicBezTo>
                    <a:pt x="270" y="247"/>
                    <a:pt x="266" y="208"/>
                    <a:pt x="252" y="224"/>
                  </a:cubicBezTo>
                  <a:cubicBezTo>
                    <a:pt x="237" y="241"/>
                    <a:pt x="277" y="255"/>
                    <a:pt x="262" y="268"/>
                  </a:cubicBezTo>
                  <a:cubicBezTo>
                    <a:pt x="248" y="280"/>
                    <a:pt x="235" y="255"/>
                    <a:pt x="225" y="268"/>
                  </a:cubicBezTo>
                  <a:cubicBezTo>
                    <a:pt x="215" y="280"/>
                    <a:pt x="260" y="288"/>
                    <a:pt x="250" y="309"/>
                  </a:cubicBezTo>
                  <a:cubicBezTo>
                    <a:pt x="240" y="330"/>
                    <a:pt x="217" y="293"/>
                    <a:pt x="209" y="313"/>
                  </a:cubicBezTo>
                  <a:cubicBezTo>
                    <a:pt x="200" y="334"/>
                    <a:pt x="246" y="334"/>
                    <a:pt x="240" y="350"/>
                  </a:cubicBezTo>
                  <a:cubicBezTo>
                    <a:pt x="233" y="367"/>
                    <a:pt x="217" y="344"/>
                    <a:pt x="211" y="361"/>
                  </a:cubicBezTo>
                  <a:cubicBezTo>
                    <a:pt x="204" y="377"/>
                    <a:pt x="237" y="377"/>
                    <a:pt x="231" y="400"/>
                  </a:cubicBezTo>
                  <a:cubicBezTo>
                    <a:pt x="225" y="422"/>
                    <a:pt x="198" y="387"/>
                    <a:pt x="192" y="408"/>
                  </a:cubicBezTo>
                  <a:cubicBezTo>
                    <a:pt x="186" y="429"/>
                    <a:pt x="237" y="427"/>
                    <a:pt x="235" y="445"/>
                  </a:cubicBezTo>
                  <a:cubicBezTo>
                    <a:pt x="233" y="464"/>
                    <a:pt x="178" y="427"/>
                    <a:pt x="180" y="449"/>
                  </a:cubicBezTo>
                  <a:cubicBezTo>
                    <a:pt x="182" y="472"/>
                    <a:pt x="221" y="453"/>
                    <a:pt x="219" y="480"/>
                  </a:cubicBezTo>
                  <a:cubicBezTo>
                    <a:pt x="217" y="507"/>
                    <a:pt x="190" y="480"/>
                    <a:pt x="184" y="491"/>
                  </a:cubicBezTo>
                  <a:cubicBezTo>
                    <a:pt x="178" y="501"/>
                    <a:pt x="204" y="524"/>
                    <a:pt x="188" y="530"/>
                  </a:cubicBezTo>
                  <a:cubicBezTo>
                    <a:pt x="171" y="536"/>
                    <a:pt x="171" y="489"/>
                    <a:pt x="159" y="491"/>
                  </a:cubicBezTo>
                  <a:cubicBezTo>
                    <a:pt x="147" y="493"/>
                    <a:pt x="161" y="530"/>
                    <a:pt x="145" y="526"/>
                  </a:cubicBezTo>
                  <a:cubicBezTo>
                    <a:pt x="128" y="522"/>
                    <a:pt x="147" y="474"/>
                    <a:pt x="132" y="472"/>
                  </a:cubicBezTo>
                  <a:cubicBezTo>
                    <a:pt x="118" y="470"/>
                    <a:pt x="116" y="505"/>
                    <a:pt x="99" y="499"/>
                  </a:cubicBezTo>
                  <a:cubicBezTo>
                    <a:pt x="83" y="493"/>
                    <a:pt x="136" y="453"/>
                    <a:pt x="124" y="445"/>
                  </a:cubicBezTo>
                  <a:cubicBezTo>
                    <a:pt x="112" y="437"/>
                    <a:pt x="95" y="464"/>
                    <a:pt x="87" y="449"/>
                  </a:cubicBezTo>
                  <a:cubicBezTo>
                    <a:pt x="79" y="435"/>
                    <a:pt x="149" y="425"/>
                    <a:pt x="145" y="408"/>
                  </a:cubicBezTo>
                  <a:cubicBezTo>
                    <a:pt x="140" y="392"/>
                    <a:pt x="114" y="414"/>
                    <a:pt x="114" y="394"/>
                  </a:cubicBezTo>
                  <a:cubicBezTo>
                    <a:pt x="114" y="373"/>
                    <a:pt x="165" y="387"/>
                    <a:pt x="165" y="377"/>
                  </a:cubicBezTo>
                  <a:cubicBezTo>
                    <a:pt x="165" y="367"/>
                    <a:pt x="132" y="369"/>
                    <a:pt x="134" y="354"/>
                  </a:cubicBezTo>
                  <a:cubicBezTo>
                    <a:pt x="136" y="340"/>
                    <a:pt x="192" y="363"/>
                    <a:pt x="196" y="344"/>
                  </a:cubicBezTo>
                  <a:cubicBezTo>
                    <a:pt x="200" y="326"/>
                    <a:pt x="147" y="336"/>
                    <a:pt x="149" y="317"/>
                  </a:cubicBezTo>
                  <a:cubicBezTo>
                    <a:pt x="151" y="299"/>
                    <a:pt x="184" y="328"/>
                    <a:pt x="186" y="307"/>
                  </a:cubicBezTo>
                  <a:cubicBezTo>
                    <a:pt x="188" y="286"/>
                    <a:pt x="138" y="307"/>
                    <a:pt x="136" y="288"/>
                  </a:cubicBezTo>
                  <a:cubicBezTo>
                    <a:pt x="134" y="270"/>
                    <a:pt x="184" y="290"/>
                    <a:pt x="186" y="274"/>
                  </a:cubicBezTo>
                  <a:cubicBezTo>
                    <a:pt x="188" y="257"/>
                    <a:pt x="153" y="272"/>
                    <a:pt x="155" y="253"/>
                  </a:cubicBezTo>
                  <a:cubicBezTo>
                    <a:pt x="157" y="235"/>
                    <a:pt x="206" y="262"/>
                    <a:pt x="209" y="245"/>
                  </a:cubicBezTo>
                  <a:cubicBezTo>
                    <a:pt x="211" y="229"/>
                    <a:pt x="171" y="239"/>
                    <a:pt x="173" y="222"/>
                  </a:cubicBezTo>
                  <a:cubicBezTo>
                    <a:pt x="176" y="206"/>
                    <a:pt x="229" y="243"/>
                    <a:pt x="233" y="218"/>
                  </a:cubicBezTo>
                  <a:cubicBezTo>
                    <a:pt x="237" y="193"/>
                    <a:pt x="198" y="210"/>
                    <a:pt x="200" y="198"/>
                  </a:cubicBezTo>
                  <a:cubicBezTo>
                    <a:pt x="202" y="185"/>
                    <a:pt x="240" y="202"/>
                    <a:pt x="237" y="185"/>
                  </a:cubicBezTo>
                  <a:cubicBezTo>
                    <a:pt x="235" y="169"/>
                    <a:pt x="194" y="185"/>
                    <a:pt x="198" y="169"/>
                  </a:cubicBezTo>
                  <a:cubicBezTo>
                    <a:pt x="202" y="152"/>
                    <a:pt x="231" y="171"/>
                    <a:pt x="235" y="156"/>
                  </a:cubicBezTo>
                  <a:cubicBezTo>
                    <a:pt x="240" y="142"/>
                    <a:pt x="206" y="150"/>
                    <a:pt x="209" y="138"/>
                  </a:cubicBezTo>
                  <a:cubicBezTo>
                    <a:pt x="211" y="125"/>
                    <a:pt x="248" y="142"/>
                    <a:pt x="248" y="130"/>
                  </a:cubicBezTo>
                  <a:cubicBezTo>
                    <a:pt x="248" y="117"/>
                    <a:pt x="223" y="119"/>
                    <a:pt x="227" y="107"/>
                  </a:cubicBezTo>
                  <a:cubicBezTo>
                    <a:pt x="231" y="94"/>
                    <a:pt x="258" y="115"/>
                    <a:pt x="260" y="99"/>
                  </a:cubicBezTo>
                  <a:cubicBezTo>
                    <a:pt x="262" y="82"/>
                    <a:pt x="225" y="90"/>
                    <a:pt x="225" y="80"/>
                  </a:cubicBezTo>
                  <a:cubicBezTo>
                    <a:pt x="225" y="70"/>
                    <a:pt x="256" y="80"/>
                    <a:pt x="256" y="68"/>
                  </a:cubicBezTo>
                  <a:cubicBezTo>
                    <a:pt x="256" y="55"/>
                    <a:pt x="227" y="57"/>
                    <a:pt x="229" y="49"/>
                  </a:cubicBezTo>
                  <a:cubicBezTo>
                    <a:pt x="231" y="41"/>
                    <a:pt x="268" y="55"/>
                    <a:pt x="273" y="45"/>
                  </a:cubicBezTo>
                  <a:cubicBezTo>
                    <a:pt x="277" y="35"/>
                    <a:pt x="242" y="35"/>
                    <a:pt x="240" y="28"/>
                  </a:cubicBezTo>
                  <a:cubicBezTo>
                    <a:pt x="237" y="22"/>
                    <a:pt x="270" y="26"/>
                    <a:pt x="268" y="20"/>
                  </a:cubicBezTo>
                  <a:cubicBezTo>
                    <a:pt x="266" y="14"/>
                    <a:pt x="266" y="6"/>
                    <a:pt x="240" y="4"/>
                  </a:cubicBezTo>
                  <a:cubicBezTo>
                    <a:pt x="206" y="2"/>
                    <a:pt x="173" y="24"/>
                    <a:pt x="153" y="59"/>
                  </a:cubicBezTo>
                  <a:cubicBezTo>
                    <a:pt x="132" y="86"/>
                    <a:pt x="0" y="346"/>
                    <a:pt x="11" y="479"/>
                  </a:cubicBezTo>
                  <a:cubicBezTo>
                    <a:pt x="17" y="546"/>
                    <a:pt x="60" y="588"/>
                    <a:pt x="126" y="595"/>
                  </a:cubicBezTo>
                  <a:cubicBezTo>
                    <a:pt x="191" y="603"/>
                    <a:pt x="257" y="604"/>
                    <a:pt x="322" y="604"/>
                  </a:cubicBezTo>
                  <a:cubicBezTo>
                    <a:pt x="379" y="604"/>
                    <a:pt x="434" y="613"/>
                    <a:pt x="491" y="610"/>
                  </a:cubicBezTo>
                  <a:cubicBezTo>
                    <a:pt x="554" y="608"/>
                    <a:pt x="615" y="592"/>
                    <a:pt x="644" y="530"/>
                  </a:cubicBezTo>
                  <a:close/>
                  <a:moveTo>
                    <a:pt x="491" y="604"/>
                  </a:moveTo>
                  <a:cubicBezTo>
                    <a:pt x="459" y="606"/>
                    <a:pt x="427" y="603"/>
                    <a:pt x="396" y="601"/>
                  </a:cubicBezTo>
                  <a:cubicBezTo>
                    <a:pt x="372" y="600"/>
                    <a:pt x="347" y="598"/>
                    <a:pt x="322" y="598"/>
                  </a:cubicBezTo>
                  <a:cubicBezTo>
                    <a:pt x="259" y="598"/>
                    <a:pt x="192" y="596"/>
                    <a:pt x="127" y="589"/>
                  </a:cubicBezTo>
                  <a:cubicBezTo>
                    <a:pt x="63" y="582"/>
                    <a:pt x="23" y="542"/>
                    <a:pt x="17" y="478"/>
                  </a:cubicBezTo>
                  <a:cubicBezTo>
                    <a:pt x="6" y="348"/>
                    <a:pt x="137" y="91"/>
                    <a:pt x="158" y="63"/>
                  </a:cubicBezTo>
                  <a:cubicBezTo>
                    <a:pt x="158" y="63"/>
                    <a:pt x="158" y="63"/>
                    <a:pt x="158" y="62"/>
                  </a:cubicBezTo>
                  <a:cubicBezTo>
                    <a:pt x="178" y="28"/>
                    <a:pt x="209" y="8"/>
                    <a:pt x="239" y="10"/>
                  </a:cubicBezTo>
                  <a:cubicBezTo>
                    <a:pt x="255" y="11"/>
                    <a:pt x="259" y="14"/>
                    <a:pt x="261" y="18"/>
                  </a:cubicBezTo>
                  <a:cubicBezTo>
                    <a:pt x="259" y="18"/>
                    <a:pt x="256" y="18"/>
                    <a:pt x="254" y="18"/>
                  </a:cubicBezTo>
                  <a:cubicBezTo>
                    <a:pt x="244" y="19"/>
                    <a:pt x="238" y="19"/>
                    <a:pt x="235" y="24"/>
                  </a:cubicBezTo>
                  <a:cubicBezTo>
                    <a:pt x="234" y="25"/>
                    <a:pt x="233" y="26"/>
                    <a:pt x="233" y="28"/>
                  </a:cubicBezTo>
                  <a:cubicBezTo>
                    <a:pt x="233" y="29"/>
                    <a:pt x="233" y="30"/>
                    <a:pt x="234" y="30"/>
                  </a:cubicBezTo>
                  <a:cubicBezTo>
                    <a:pt x="236" y="36"/>
                    <a:pt x="243" y="38"/>
                    <a:pt x="253" y="40"/>
                  </a:cubicBezTo>
                  <a:cubicBezTo>
                    <a:pt x="255" y="41"/>
                    <a:pt x="259" y="42"/>
                    <a:pt x="262" y="43"/>
                  </a:cubicBezTo>
                  <a:cubicBezTo>
                    <a:pt x="258" y="43"/>
                    <a:pt x="253" y="42"/>
                    <a:pt x="249" y="41"/>
                  </a:cubicBezTo>
                  <a:cubicBezTo>
                    <a:pt x="237" y="40"/>
                    <a:pt x="226" y="38"/>
                    <a:pt x="223" y="48"/>
                  </a:cubicBezTo>
                  <a:cubicBezTo>
                    <a:pt x="221" y="57"/>
                    <a:pt x="231" y="60"/>
                    <a:pt x="238" y="62"/>
                  </a:cubicBezTo>
                  <a:cubicBezTo>
                    <a:pt x="242" y="63"/>
                    <a:pt x="250" y="66"/>
                    <a:pt x="250" y="68"/>
                  </a:cubicBezTo>
                  <a:cubicBezTo>
                    <a:pt x="249" y="68"/>
                    <a:pt x="243" y="68"/>
                    <a:pt x="239" y="68"/>
                  </a:cubicBezTo>
                  <a:cubicBezTo>
                    <a:pt x="231" y="69"/>
                    <a:pt x="219" y="69"/>
                    <a:pt x="219" y="80"/>
                  </a:cubicBezTo>
                  <a:cubicBezTo>
                    <a:pt x="219" y="90"/>
                    <a:pt x="230" y="91"/>
                    <a:pt x="239" y="93"/>
                  </a:cubicBezTo>
                  <a:cubicBezTo>
                    <a:pt x="249" y="94"/>
                    <a:pt x="254" y="95"/>
                    <a:pt x="254" y="98"/>
                  </a:cubicBezTo>
                  <a:cubicBezTo>
                    <a:pt x="254" y="99"/>
                    <a:pt x="254" y="99"/>
                    <a:pt x="254" y="99"/>
                  </a:cubicBezTo>
                  <a:cubicBezTo>
                    <a:pt x="253" y="100"/>
                    <a:pt x="247" y="99"/>
                    <a:pt x="244" y="98"/>
                  </a:cubicBezTo>
                  <a:cubicBezTo>
                    <a:pt x="237" y="96"/>
                    <a:pt x="225" y="94"/>
                    <a:pt x="221" y="105"/>
                  </a:cubicBezTo>
                  <a:cubicBezTo>
                    <a:pt x="221" y="107"/>
                    <a:pt x="220" y="108"/>
                    <a:pt x="220" y="110"/>
                  </a:cubicBezTo>
                  <a:cubicBezTo>
                    <a:pt x="220" y="118"/>
                    <a:pt x="229" y="122"/>
                    <a:pt x="234" y="124"/>
                  </a:cubicBezTo>
                  <a:cubicBezTo>
                    <a:pt x="237" y="126"/>
                    <a:pt x="239" y="127"/>
                    <a:pt x="241" y="128"/>
                  </a:cubicBezTo>
                  <a:cubicBezTo>
                    <a:pt x="238" y="128"/>
                    <a:pt x="233" y="128"/>
                    <a:pt x="230" y="128"/>
                  </a:cubicBezTo>
                  <a:cubicBezTo>
                    <a:pt x="219" y="126"/>
                    <a:pt x="204" y="125"/>
                    <a:pt x="202" y="137"/>
                  </a:cubicBezTo>
                  <a:cubicBezTo>
                    <a:pt x="201" y="149"/>
                    <a:pt x="214" y="151"/>
                    <a:pt x="221" y="152"/>
                  </a:cubicBezTo>
                  <a:cubicBezTo>
                    <a:pt x="224" y="153"/>
                    <a:pt x="229" y="154"/>
                    <a:pt x="230" y="155"/>
                  </a:cubicBezTo>
                  <a:cubicBezTo>
                    <a:pt x="229" y="156"/>
                    <a:pt x="225" y="156"/>
                    <a:pt x="218" y="156"/>
                  </a:cubicBezTo>
                  <a:cubicBezTo>
                    <a:pt x="210" y="155"/>
                    <a:pt x="196" y="154"/>
                    <a:pt x="192" y="167"/>
                  </a:cubicBezTo>
                  <a:cubicBezTo>
                    <a:pt x="191" y="172"/>
                    <a:pt x="193" y="176"/>
                    <a:pt x="194" y="178"/>
                  </a:cubicBezTo>
                  <a:cubicBezTo>
                    <a:pt x="198" y="183"/>
                    <a:pt x="207" y="183"/>
                    <a:pt x="216" y="183"/>
                  </a:cubicBezTo>
                  <a:cubicBezTo>
                    <a:pt x="221" y="183"/>
                    <a:pt x="231" y="183"/>
                    <a:pt x="231" y="186"/>
                  </a:cubicBezTo>
                  <a:cubicBezTo>
                    <a:pt x="231" y="187"/>
                    <a:pt x="231" y="187"/>
                    <a:pt x="231" y="187"/>
                  </a:cubicBezTo>
                  <a:cubicBezTo>
                    <a:pt x="230" y="187"/>
                    <a:pt x="223" y="187"/>
                    <a:pt x="219" y="187"/>
                  </a:cubicBezTo>
                  <a:cubicBezTo>
                    <a:pt x="209" y="186"/>
                    <a:pt x="196" y="185"/>
                    <a:pt x="194" y="197"/>
                  </a:cubicBezTo>
                  <a:cubicBezTo>
                    <a:pt x="196" y="205"/>
                    <a:pt x="196" y="205"/>
                    <a:pt x="196" y="205"/>
                  </a:cubicBezTo>
                  <a:cubicBezTo>
                    <a:pt x="200" y="209"/>
                    <a:pt x="206" y="209"/>
                    <a:pt x="213" y="209"/>
                  </a:cubicBezTo>
                  <a:cubicBezTo>
                    <a:pt x="218" y="209"/>
                    <a:pt x="225" y="210"/>
                    <a:pt x="227" y="212"/>
                  </a:cubicBezTo>
                  <a:cubicBezTo>
                    <a:pt x="228" y="213"/>
                    <a:pt x="228" y="215"/>
                    <a:pt x="227" y="217"/>
                  </a:cubicBezTo>
                  <a:cubicBezTo>
                    <a:pt x="227" y="219"/>
                    <a:pt x="226" y="220"/>
                    <a:pt x="226" y="220"/>
                  </a:cubicBezTo>
                  <a:cubicBezTo>
                    <a:pt x="222" y="223"/>
                    <a:pt x="209" y="219"/>
                    <a:pt x="200" y="216"/>
                  </a:cubicBezTo>
                  <a:cubicBezTo>
                    <a:pt x="188" y="213"/>
                    <a:pt x="178" y="210"/>
                    <a:pt x="172" y="214"/>
                  </a:cubicBezTo>
                  <a:cubicBezTo>
                    <a:pt x="170" y="215"/>
                    <a:pt x="168" y="217"/>
                    <a:pt x="167" y="222"/>
                  </a:cubicBezTo>
                  <a:cubicBezTo>
                    <a:pt x="166" y="236"/>
                    <a:pt x="181" y="238"/>
                    <a:pt x="190" y="240"/>
                  </a:cubicBezTo>
                  <a:cubicBezTo>
                    <a:pt x="198" y="241"/>
                    <a:pt x="203" y="242"/>
                    <a:pt x="202" y="244"/>
                  </a:cubicBezTo>
                  <a:cubicBezTo>
                    <a:pt x="200" y="246"/>
                    <a:pt x="190" y="244"/>
                    <a:pt x="184" y="243"/>
                  </a:cubicBezTo>
                  <a:cubicBezTo>
                    <a:pt x="172" y="240"/>
                    <a:pt x="161" y="238"/>
                    <a:pt x="154" y="244"/>
                  </a:cubicBezTo>
                  <a:cubicBezTo>
                    <a:pt x="151" y="246"/>
                    <a:pt x="149" y="249"/>
                    <a:pt x="149" y="253"/>
                  </a:cubicBezTo>
                  <a:cubicBezTo>
                    <a:pt x="149" y="253"/>
                    <a:pt x="149" y="254"/>
                    <a:pt x="149" y="255"/>
                  </a:cubicBezTo>
                  <a:cubicBezTo>
                    <a:pt x="149" y="258"/>
                    <a:pt x="150" y="261"/>
                    <a:pt x="152" y="264"/>
                  </a:cubicBezTo>
                  <a:cubicBezTo>
                    <a:pt x="156" y="269"/>
                    <a:pt x="164" y="270"/>
                    <a:pt x="171" y="271"/>
                  </a:cubicBezTo>
                  <a:cubicBezTo>
                    <a:pt x="173" y="271"/>
                    <a:pt x="179" y="271"/>
                    <a:pt x="180" y="272"/>
                  </a:cubicBezTo>
                  <a:cubicBezTo>
                    <a:pt x="180" y="272"/>
                    <a:pt x="180" y="273"/>
                    <a:pt x="180" y="273"/>
                  </a:cubicBezTo>
                  <a:cubicBezTo>
                    <a:pt x="178" y="275"/>
                    <a:pt x="166" y="275"/>
                    <a:pt x="161" y="274"/>
                  </a:cubicBezTo>
                  <a:cubicBezTo>
                    <a:pt x="150" y="274"/>
                    <a:pt x="139" y="273"/>
                    <a:pt x="133" y="279"/>
                  </a:cubicBezTo>
                  <a:cubicBezTo>
                    <a:pt x="132" y="281"/>
                    <a:pt x="130" y="284"/>
                    <a:pt x="130" y="289"/>
                  </a:cubicBezTo>
                  <a:cubicBezTo>
                    <a:pt x="132" y="304"/>
                    <a:pt x="149" y="303"/>
                    <a:pt x="162" y="303"/>
                  </a:cubicBezTo>
                  <a:cubicBezTo>
                    <a:pt x="168" y="303"/>
                    <a:pt x="178" y="303"/>
                    <a:pt x="180" y="305"/>
                  </a:cubicBezTo>
                  <a:cubicBezTo>
                    <a:pt x="180" y="305"/>
                    <a:pt x="180" y="306"/>
                    <a:pt x="180" y="306"/>
                  </a:cubicBezTo>
                  <a:cubicBezTo>
                    <a:pt x="180" y="308"/>
                    <a:pt x="179" y="308"/>
                    <a:pt x="179" y="308"/>
                  </a:cubicBezTo>
                  <a:cubicBezTo>
                    <a:pt x="178" y="309"/>
                    <a:pt x="171" y="308"/>
                    <a:pt x="168" y="307"/>
                  </a:cubicBezTo>
                  <a:cubicBezTo>
                    <a:pt x="161" y="305"/>
                    <a:pt x="154" y="303"/>
                    <a:pt x="148" y="307"/>
                  </a:cubicBezTo>
                  <a:cubicBezTo>
                    <a:pt x="146" y="308"/>
                    <a:pt x="143" y="311"/>
                    <a:pt x="143" y="317"/>
                  </a:cubicBezTo>
                  <a:cubicBezTo>
                    <a:pt x="141" y="332"/>
                    <a:pt x="159" y="335"/>
                    <a:pt x="172" y="337"/>
                  </a:cubicBezTo>
                  <a:cubicBezTo>
                    <a:pt x="178" y="338"/>
                    <a:pt x="189" y="339"/>
                    <a:pt x="190" y="342"/>
                  </a:cubicBezTo>
                  <a:cubicBezTo>
                    <a:pt x="190" y="342"/>
                    <a:pt x="190" y="342"/>
                    <a:pt x="190" y="343"/>
                  </a:cubicBezTo>
                  <a:cubicBezTo>
                    <a:pt x="189" y="347"/>
                    <a:pt x="172" y="345"/>
                    <a:pt x="162" y="344"/>
                  </a:cubicBezTo>
                  <a:cubicBezTo>
                    <a:pt x="146" y="343"/>
                    <a:pt x="130" y="341"/>
                    <a:pt x="128" y="354"/>
                  </a:cubicBezTo>
                  <a:cubicBezTo>
                    <a:pt x="128" y="354"/>
                    <a:pt x="128" y="355"/>
                    <a:pt x="128" y="356"/>
                  </a:cubicBezTo>
                  <a:cubicBezTo>
                    <a:pt x="128" y="367"/>
                    <a:pt x="141" y="371"/>
                    <a:pt x="149" y="374"/>
                  </a:cubicBezTo>
                  <a:cubicBezTo>
                    <a:pt x="151" y="374"/>
                    <a:pt x="152" y="375"/>
                    <a:pt x="153" y="375"/>
                  </a:cubicBezTo>
                  <a:cubicBezTo>
                    <a:pt x="151" y="375"/>
                    <a:pt x="148" y="375"/>
                    <a:pt x="146" y="375"/>
                  </a:cubicBezTo>
                  <a:cubicBezTo>
                    <a:pt x="131" y="375"/>
                    <a:pt x="108" y="375"/>
                    <a:pt x="108" y="394"/>
                  </a:cubicBezTo>
                  <a:cubicBezTo>
                    <a:pt x="108" y="399"/>
                    <a:pt x="109" y="403"/>
                    <a:pt x="112" y="406"/>
                  </a:cubicBezTo>
                  <a:cubicBezTo>
                    <a:pt x="117" y="410"/>
                    <a:pt x="124" y="409"/>
                    <a:pt x="129" y="408"/>
                  </a:cubicBezTo>
                  <a:cubicBezTo>
                    <a:pt x="138" y="407"/>
                    <a:pt x="138" y="408"/>
                    <a:pt x="139" y="410"/>
                  </a:cubicBezTo>
                  <a:cubicBezTo>
                    <a:pt x="138" y="413"/>
                    <a:pt x="120" y="420"/>
                    <a:pt x="112" y="424"/>
                  </a:cubicBezTo>
                  <a:cubicBezTo>
                    <a:pt x="94" y="431"/>
                    <a:pt x="83" y="436"/>
                    <a:pt x="81" y="443"/>
                  </a:cubicBezTo>
                  <a:cubicBezTo>
                    <a:pt x="80" y="446"/>
                    <a:pt x="80" y="450"/>
                    <a:pt x="81" y="452"/>
                  </a:cubicBezTo>
                  <a:cubicBezTo>
                    <a:pt x="84" y="456"/>
                    <a:pt x="86" y="458"/>
                    <a:pt x="90" y="459"/>
                  </a:cubicBezTo>
                  <a:cubicBezTo>
                    <a:pt x="96" y="461"/>
                    <a:pt x="102" y="458"/>
                    <a:pt x="108" y="454"/>
                  </a:cubicBezTo>
                  <a:cubicBezTo>
                    <a:pt x="113" y="451"/>
                    <a:pt x="117" y="449"/>
                    <a:pt x="119" y="450"/>
                  </a:cubicBezTo>
                  <a:cubicBezTo>
                    <a:pt x="118" y="454"/>
                    <a:pt x="111" y="462"/>
                    <a:pt x="106" y="468"/>
                  </a:cubicBezTo>
                  <a:cubicBezTo>
                    <a:pt x="96" y="480"/>
                    <a:pt x="90" y="488"/>
                    <a:pt x="90" y="495"/>
                  </a:cubicBezTo>
                  <a:cubicBezTo>
                    <a:pt x="90" y="496"/>
                    <a:pt x="90" y="496"/>
                    <a:pt x="90" y="497"/>
                  </a:cubicBezTo>
                  <a:cubicBezTo>
                    <a:pt x="91" y="501"/>
                    <a:pt x="94" y="503"/>
                    <a:pt x="97" y="505"/>
                  </a:cubicBezTo>
                  <a:cubicBezTo>
                    <a:pt x="111" y="510"/>
                    <a:pt x="118" y="497"/>
                    <a:pt x="123" y="489"/>
                  </a:cubicBezTo>
                  <a:cubicBezTo>
                    <a:pt x="125" y="484"/>
                    <a:pt x="129" y="478"/>
                    <a:pt x="131" y="478"/>
                  </a:cubicBezTo>
                  <a:cubicBezTo>
                    <a:pt x="133" y="480"/>
                    <a:pt x="132" y="490"/>
                    <a:pt x="132" y="496"/>
                  </a:cubicBezTo>
                  <a:cubicBezTo>
                    <a:pt x="131" y="511"/>
                    <a:pt x="130" y="528"/>
                    <a:pt x="143" y="532"/>
                  </a:cubicBezTo>
                  <a:cubicBezTo>
                    <a:pt x="148" y="533"/>
                    <a:pt x="152" y="531"/>
                    <a:pt x="154" y="530"/>
                  </a:cubicBezTo>
                  <a:cubicBezTo>
                    <a:pt x="159" y="526"/>
                    <a:pt x="159" y="518"/>
                    <a:pt x="159" y="510"/>
                  </a:cubicBezTo>
                  <a:cubicBezTo>
                    <a:pt x="159" y="510"/>
                    <a:pt x="159" y="508"/>
                    <a:pt x="159" y="507"/>
                  </a:cubicBezTo>
                  <a:cubicBezTo>
                    <a:pt x="159" y="504"/>
                    <a:pt x="160" y="500"/>
                    <a:pt x="160" y="498"/>
                  </a:cubicBezTo>
                  <a:cubicBezTo>
                    <a:pt x="162" y="501"/>
                    <a:pt x="164" y="507"/>
                    <a:pt x="165" y="511"/>
                  </a:cubicBezTo>
                  <a:cubicBezTo>
                    <a:pt x="169" y="521"/>
                    <a:pt x="172" y="532"/>
                    <a:pt x="180" y="535"/>
                  </a:cubicBezTo>
                  <a:cubicBezTo>
                    <a:pt x="183" y="537"/>
                    <a:pt x="186" y="537"/>
                    <a:pt x="190" y="536"/>
                  </a:cubicBezTo>
                  <a:cubicBezTo>
                    <a:pt x="195" y="534"/>
                    <a:pt x="198" y="530"/>
                    <a:pt x="199" y="528"/>
                  </a:cubicBezTo>
                  <a:cubicBezTo>
                    <a:pt x="199" y="526"/>
                    <a:pt x="200" y="524"/>
                    <a:pt x="200" y="523"/>
                  </a:cubicBezTo>
                  <a:cubicBezTo>
                    <a:pt x="200" y="517"/>
                    <a:pt x="197" y="511"/>
                    <a:pt x="194" y="506"/>
                  </a:cubicBezTo>
                  <a:cubicBezTo>
                    <a:pt x="192" y="503"/>
                    <a:pt x="189" y="497"/>
                    <a:pt x="189" y="494"/>
                  </a:cubicBezTo>
                  <a:cubicBezTo>
                    <a:pt x="189" y="494"/>
                    <a:pt x="189" y="494"/>
                    <a:pt x="189" y="494"/>
                  </a:cubicBezTo>
                  <a:cubicBezTo>
                    <a:pt x="191" y="494"/>
                    <a:pt x="194" y="495"/>
                    <a:pt x="196" y="496"/>
                  </a:cubicBezTo>
                  <a:cubicBezTo>
                    <a:pt x="203" y="498"/>
                    <a:pt x="211" y="501"/>
                    <a:pt x="218" y="496"/>
                  </a:cubicBezTo>
                  <a:cubicBezTo>
                    <a:pt x="222" y="493"/>
                    <a:pt x="224" y="488"/>
                    <a:pt x="225" y="481"/>
                  </a:cubicBezTo>
                  <a:cubicBezTo>
                    <a:pt x="225" y="480"/>
                    <a:pt x="225" y="479"/>
                    <a:pt x="225" y="478"/>
                  </a:cubicBezTo>
                  <a:cubicBezTo>
                    <a:pt x="225" y="461"/>
                    <a:pt x="210" y="458"/>
                    <a:pt x="200" y="457"/>
                  </a:cubicBezTo>
                  <a:cubicBezTo>
                    <a:pt x="189" y="455"/>
                    <a:pt x="186" y="454"/>
                    <a:pt x="186" y="449"/>
                  </a:cubicBezTo>
                  <a:cubicBezTo>
                    <a:pt x="186" y="449"/>
                    <a:pt x="186" y="448"/>
                    <a:pt x="186" y="448"/>
                  </a:cubicBezTo>
                  <a:cubicBezTo>
                    <a:pt x="189" y="447"/>
                    <a:pt x="200" y="450"/>
                    <a:pt x="206" y="452"/>
                  </a:cubicBezTo>
                  <a:cubicBezTo>
                    <a:pt x="218" y="456"/>
                    <a:pt x="229" y="459"/>
                    <a:pt x="236" y="454"/>
                  </a:cubicBezTo>
                  <a:cubicBezTo>
                    <a:pt x="238" y="453"/>
                    <a:pt x="241" y="451"/>
                    <a:pt x="241" y="446"/>
                  </a:cubicBezTo>
                  <a:cubicBezTo>
                    <a:pt x="243" y="432"/>
                    <a:pt x="228" y="427"/>
                    <a:pt x="216" y="422"/>
                  </a:cubicBezTo>
                  <a:cubicBezTo>
                    <a:pt x="202" y="417"/>
                    <a:pt x="197" y="414"/>
                    <a:pt x="198" y="410"/>
                  </a:cubicBezTo>
                  <a:cubicBezTo>
                    <a:pt x="198" y="408"/>
                    <a:pt x="199" y="408"/>
                    <a:pt x="199" y="407"/>
                  </a:cubicBezTo>
                  <a:cubicBezTo>
                    <a:pt x="201" y="407"/>
                    <a:pt x="206" y="409"/>
                    <a:pt x="209" y="410"/>
                  </a:cubicBezTo>
                  <a:cubicBezTo>
                    <a:pt x="215" y="413"/>
                    <a:pt x="223" y="416"/>
                    <a:pt x="229" y="413"/>
                  </a:cubicBezTo>
                  <a:cubicBezTo>
                    <a:pt x="233" y="411"/>
                    <a:pt x="236" y="407"/>
                    <a:pt x="237" y="401"/>
                  </a:cubicBezTo>
                  <a:cubicBezTo>
                    <a:pt x="242" y="385"/>
                    <a:pt x="231" y="377"/>
                    <a:pt x="223" y="372"/>
                  </a:cubicBezTo>
                  <a:cubicBezTo>
                    <a:pt x="216" y="367"/>
                    <a:pt x="215" y="365"/>
                    <a:pt x="216" y="363"/>
                  </a:cubicBezTo>
                  <a:cubicBezTo>
                    <a:pt x="217" y="360"/>
                    <a:pt x="217" y="360"/>
                    <a:pt x="223" y="361"/>
                  </a:cubicBezTo>
                  <a:cubicBezTo>
                    <a:pt x="229" y="363"/>
                    <a:pt x="240" y="366"/>
                    <a:pt x="245" y="352"/>
                  </a:cubicBezTo>
                  <a:cubicBezTo>
                    <a:pt x="250" y="339"/>
                    <a:pt x="237" y="333"/>
                    <a:pt x="228" y="329"/>
                  </a:cubicBezTo>
                  <a:cubicBezTo>
                    <a:pt x="215" y="322"/>
                    <a:pt x="212" y="320"/>
                    <a:pt x="214" y="315"/>
                  </a:cubicBezTo>
                  <a:cubicBezTo>
                    <a:pt x="215" y="314"/>
                    <a:pt x="216" y="313"/>
                    <a:pt x="216" y="313"/>
                  </a:cubicBezTo>
                  <a:cubicBezTo>
                    <a:pt x="217" y="312"/>
                    <a:pt x="222" y="315"/>
                    <a:pt x="225" y="316"/>
                  </a:cubicBezTo>
                  <a:cubicBezTo>
                    <a:pt x="232" y="320"/>
                    <a:pt x="239" y="323"/>
                    <a:pt x="246" y="321"/>
                  </a:cubicBezTo>
                  <a:cubicBezTo>
                    <a:pt x="250" y="320"/>
                    <a:pt x="253" y="316"/>
                    <a:pt x="255" y="312"/>
                  </a:cubicBezTo>
                  <a:cubicBezTo>
                    <a:pt x="257" y="309"/>
                    <a:pt x="258" y="306"/>
                    <a:pt x="258" y="303"/>
                  </a:cubicBezTo>
                  <a:cubicBezTo>
                    <a:pt x="258" y="292"/>
                    <a:pt x="247" y="284"/>
                    <a:pt x="239" y="279"/>
                  </a:cubicBezTo>
                  <a:cubicBezTo>
                    <a:pt x="236" y="277"/>
                    <a:pt x="231" y="273"/>
                    <a:pt x="230" y="272"/>
                  </a:cubicBezTo>
                  <a:cubicBezTo>
                    <a:pt x="231" y="270"/>
                    <a:pt x="232" y="270"/>
                    <a:pt x="239" y="273"/>
                  </a:cubicBezTo>
                  <a:cubicBezTo>
                    <a:pt x="246" y="276"/>
                    <a:pt x="256" y="281"/>
                    <a:pt x="266" y="272"/>
                  </a:cubicBezTo>
                  <a:cubicBezTo>
                    <a:pt x="269" y="270"/>
                    <a:pt x="271" y="266"/>
                    <a:pt x="272" y="263"/>
                  </a:cubicBezTo>
                  <a:cubicBezTo>
                    <a:pt x="272" y="256"/>
                    <a:pt x="267" y="250"/>
                    <a:pt x="262" y="244"/>
                  </a:cubicBezTo>
                  <a:cubicBezTo>
                    <a:pt x="254" y="235"/>
                    <a:pt x="253" y="232"/>
                    <a:pt x="257" y="228"/>
                  </a:cubicBezTo>
                  <a:cubicBezTo>
                    <a:pt x="258" y="227"/>
                    <a:pt x="259" y="226"/>
                    <a:pt x="259" y="226"/>
                  </a:cubicBezTo>
                  <a:cubicBezTo>
                    <a:pt x="260" y="227"/>
                    <a:pt x="262" y="229"/>
                    <a:pt x="263" y="231"/>
                  </a:cubicBezTo>
                  <a:cubicBezTo>
                    <a:pt x="267" y="234"/>
                    <a:pt x="271" y="239"/>
                    <a:pt x="277" y="239"/>
                  </a:cubicBezTo>
                  <a:cubicBezTo>
                    <a:pt x="282" y="238"/>
                    <a:pt x="286" y="236"/>
                    <a:pt x="290" y="230"/>
                  </a:cubicBezTo>
                  <a:cubicBezTo>
                    <a:pt x="298" y="218"/>
                    <a:pt x="296" y="207"/>
                    <a:pt x="294" y="200"/>
                  </a:cubicBezTo>
                  <a:cubicBezTo>
                    <a:pt x="294" y="197"/>
                    <a:pt x="293" y="194"/>
                    <a:pt x="293" y="193"/>
                  </a:cubicBezTo>
                  <a:cubicBezTo>
                    <a:pt x="293" y="193"/>
                    <a:pt x="294" y="192"/>
                    <a:pt x="298" y="191"/>
                  </a:cubicBezTo>
                  <a:cubicBezTo>
                    <a:pt x="300" y="191"/>
                    <a:pt x="301" y="191"/>
                    <a:pt x="301" y="191"/>
                  </a:cubicBezTo>
                  <a:cubicBezTo>
                    <a:pt x="303" y="193"/>
                    <a:pt x="303" y="201"/>
                    <a:pt x="303" y="206"/>
                  </a:cubicBezTo>
                  <a:cubicBezTo>
                    <a:pt x="304" y="218"/>
                    <a:pt x="304" y="234"/>
                    <a:pt x="319" y="237"/>
                  </a:cubicBezTo>
                  <a:cubicBezTo>
                    <a:pt x="335" y="240"/>
                    <a:pt x="338" y="224"/>
                    <a:pt x="340" y="215"/>
                  </a:cubicBezTo>
                  <a:cubicBezTo>
                    <a:pt x="341" y="211"/>
                    <a:pt x="343" y="204"/>
                    <a:pt x="344" y="203"/>
                  </a:cubicBezTo>
                  <a:cubicBezTo>
                    <a:pt x="345" y="203"/>
                    <a:pt x="346" y="203"/>
                    <a:pt x="347" y="203"/>
                  </a:cubicBezTo>
                  <a:cubicBezTo>
                    <a:pt x="350" y="204"/>
                    <a:pt x="351" y="205"/>
                    <a:pt x="348" y="218"/>
                  </a:cubicBezTo>
                  <a:cubicBezTo>
                    <a:pt x="346" y="227"/>
                    <a:pt x="341" y="243"/>
                    <a:pt x="357" y="249"/>
                  </a:cubicBezTo>
                  <a:cubicBezTo>
                    <a:pt x="362" y="251"/>
                    <a:pt x="367" y="251"/>
                    <a:pt x="371" y="249"/>
                  </a:cubicBezTo>
                  <a:cubicBezTo>
                    <a:pt x="373" y="248"/>
                    <a:pt x="374" y="247"/>
                    <a:pt x="375" y="246"/>
                  </a:cubicBezTo>
                  <a:cubicBezTo>
                    <a:pt x="375" y="249"/>
                    <a:pt x="374" y="253"/>
                    <a:pt x="374" y="256"/>
                  </a:cubicBezTo>
                  <a:cubicBezTo>
                    <a:pt x="374" y="261"/>
                    <a:pt x="375" y="266"/>
                    <a:pt x="380" y="270"/>
                  </a:cubicBezTo>
                  <a:cubicBezTo>
                    <a:pt x="383" y="273"/>
                    <a:pt x="386" y="274"/>
                    <a:pt x="390" y="274"/>
                  </a:cubicBezTo>
                  <a:cubicBezTo>
                    <a:pt x="396" y="273"/>
                    <a:pt x="400" y="268"/>
                    <a:pt x="404" y="263"/>
                  </a:cubicBezTo>
                  <a:cubicBezTo>
                    <a:pt x="410" y="257"/>
                    <a:pt x="411" y="256"/>
                    <a:pt x="413" y="256"/>
                  </a:cubicBezTo>
                  <a:cubicBezTo>
                    <a:pt x="412" y="259"/>
                    <a:pt x="409" y="262"/>
                    <a:pt x="406" y="265"/>
                  </a:cubicBezTo>
                  <a:cubicBezTo>
                    <a:pt x="400" y="272"/>
                    <a:pt x="392" y="282"/>
                    <a:pt x="392" y="292"/>
                  </a:cubicBezTo>
                  <a:cubicBezTo>
                    <a:pt x="392" y="295"/>
                    <a:pt x="393" y="299"/>
                    <a:pt x="395" y="302"/>
                  </a:cubicBezTo>
                  <a:cubicBezTo>
                    <a:pt x="399" y="307"/>
                    <a:pt x="403" y="309"/>
                    <a:pt x="406" y="309"/>
                  </a:cubicBezTo>
                  <a:cubicBezTo>
                    <a:pt x="414" y="310"/>
                    <a:pt x="421" y="303"/>
                    <a:pt x="428" y="297"/>
                  </a:cubicBezTo>
                  <a:cubicBezTo>
                    <a:pt x="431" y="294"/>
                    <a:pt x="436" y="289"/>
                    <a:pt x="438" y="288"/>
                  </a:cubicBezTo>
                  <a:cubicBezTo>
                    <a:pt x="438" y="288"/>
                    <a:pt x="438" y="288"/>
                    <a:pt x="438" y="288"/>
                  </a:cubicBezTo>
                  <a:cubicBezTo>
                    <a:pt x="438" y="289"/>
                    <a:pt x="438" y="289"/>
                    <a:pt x="438" y="289"/>
                  </a:cubicBezTo>
                  <a:cubicBezTo>
                    <a:pt x="439" y="290"/>
                    <a:pt x="439" y="290"/>
                    <a:pt x="439" y="291"/>
                  </a:cubicBezTo>
                  <a:cubicBezTo>
                    <a:pt x="439" y="295"/>
                    <a:pt x="427" y="302"/>
                    <a:pt x="418" y="307"/>
                  </a:cubicBezTo>
                  <a:cubicBezTo>
                    <a:pt x="405" y="314"/>
                    <a:pt x="392" y="322"/>
                    <a:pt x="392" y="332"/>
                  </a:cubicBezTo>
                  <a:cubicBezTo>
                    <a:pt x="392" y="333"/>
                    <a:pt x="392" y="334"/>
                    <a:pt x="392" y="335"/>
                  </a:cubicBezTo>
                  <a:cubicBezTo>
                    <a:pt x="393" y="339"/>
                    <a:pt x="395" y="341"/>
                    <a:pt x="398" y="343"/>
                  </a:cubicBezTo>
                  <a:cubicBezTo>
                    <a:pt x="405" y="346"/>
                    <a:pt x="416" y="342"/>
                    <a:pt x="428" y="337"/>
                  </a:cubicBezTo>
                  <a:cubicBezTo>
                    <a:pt x="434" y="335"/>
                    <a:pt x="442" y="331"/>
                    <a:pt x="446" y="331"/>
                  </a:cubicBezTo>
                  <a:cubicBezTo>
                    <a:pt x="446" y="331"/>
                    <a:pt x="446" y="331"/>
                    <a:pt x="446" y="331"/>
                  </a:cubicBezTo>
                  <a:cubicBezTo>
                    <a:pt x="445" y="339"/>
                    <a:pt x="441" y="340"/>
                    <a:pt x="433" y="342"/>
                  </a:cubicBezTo>
                  <a:cubicBezTo>
                    <a:pt x="427" y="343"/>
                    <a:pt x="417" y="346"/>
                    <a:pt x="417" y="357"/>
                  </a:cubicBezTo>
                  <a:cubicBezTo>
                    <a:pt x="417" y="358"/>
                    <a:pt x="417" y="358"/>
                    <a:pt x="417" y="359"/>
                  </a:cubicBezTo>
                  <a:cubicBezTo>
                    <a:pt x="419" y="372"/>
                    <a:pt x="433" y="373"/>
                    <a:pt x="443" y="374"/>
                  </a:cubicBezTo>
                  <a:cubicBezTo>
                    <a:pt x="448" y="375"/>
                    <a:pt x="456" y="376"/>
                    <a:pt x="458" y="378"/>
                  </a:cubicBezTo>
                  <a:cubicBezTo>
                    <a:pt x="458" y="378"/>
                    <a:pt x="458" y="378"/>
                    <a:pt x="458" y="380"/>
                  </a:cubicBezTo>
                  <a:cubicBezTo>
                    <a:pt x="458" y="380"/>
                    <a:pt x="458" y="380"/>
                    <a:pt x="458" y="381"/>
                  </a:cubicBezTo>
                  <a:cubicBezTo>
                    <a:pt x="458" y="383"/>
                    <a:pt x="457" y="384"/>
                    <a:pt x="457" y="384"/>
                  </a:cubicBezTo>
                  <a:cubicBezTo>
                    <a:pt x="457" y="384"/>
                    <a:pt x="454" y="383"/>
                    <a:pt x="453" y="383"/>
                  </a:cubicBezTo>
                  <a:cubicBezTo>
                    <a:pt x="447" y="382"/>
                    <a:pt x="435" y="379"/>
                    <a:pt x="432" y="394"/>
                  </a:cubicBezTo>
                  <a:cubicBezTo>
                    <a:pt x="430" y="400"/>
                    <a:pt x="432" y="403"/>
                    <a:pt x="434" y="405"/>
                  </a:cubicBezTo>
                  <a:cubicBezTo>
                    <a:pt x="438" y="410"/>
                    <a:pt x="447" y="410"/>
                    <a:pt x="455" y="410"/>
                  </a:cubicBezTo>
                  <a:cubicBezTo>
                    <a:pt x="461" y="409"/>
                    <a:pt x="469" y="409"/>
                    <a:pt x="472" y="411"/>
                  </a:cubicBezTo>
                  <a:cubicBezTo>
                    <a:pt x="472" y="411"/>
                    <a:pt x="473" y="412"/>
                    <a:pt x="473" y="414"/>
                  </a:cubicBezTo>
                  <a:cubicBezTo>
                    <a:pt x="473" y="421"/>
                    <a:pt x="471" y="421"/>
                    <a:pt x="462" y="421"/>
                  </a:cubicBezTo>
                  <a:cubicBezTo>
                    <a:pt x="456" y="421"/>
                    <a:pt x="446" y="421"/>
                    <a:pt x="444" y="432"/>
                  </a:cubicBezTo>
                  <a:cubicBezTo>
                    <a:pt x="446" y="440"/>
                    <a:pt x="446" y="440"/>
                    <a:pt x="446" y="440"/>
                  </a:cubicBezTo>
                  <a:cubicBezTo>
                    <a:pt x="450" y="445"/>
                    <a:pt x="458" y="445"/>
                    <a:pt x="467" y="445"/>
                  </a:cubicBezTo>
                  <a:cubicBezTo>
                    <a:pt x="477" y="445"/>
                    <a:pt x="485" y="445"/>
                    <a:pt x="485" y="449"/>
                  </a:cubicBezTo>
                  <a:cubicBezTo>
                    <a:pt x="485" y="451"/>
                    <a:pt x="485" y="452"/>
                    <a:pt x="485" y="452"/>
                  </a:cubicBezTo>
                  <a:cubicBezTo>
                    <a:pt x="484" y="453"/>
                    <a:pt x="479" y="453"/>
                    <a:pt x="476" y="453"/>
                  </a:cubicBezTo>
                  <a:cubicBezTo>
                    <a:pt x="470" y="453"/>
                    <a:pt x="458" y="453"/>
                    <a:pt x="456" y="465"/>
                  </a:cubicBezTo>
                  <a:cubicBezTo>
                    <a:pt x="456" y="469"/>
                    <a:pt x="457" y="472"/>
                    <a:pt x="458" y="473"/>
                  </a:cubicBezTo>
                  <a:cubicBezTo>
                    <a:pt x="463" y="479"/>
                    <a:pt x="471" y="479"/>
                    <a:pt x="480" y="480"/>
                  </a:cubicBezTo>
                  <a:cubicBezTo>
                    <a:pt x="486" y="480"/>
                    <a:pt x="495" y="481"/>
                    <a:pt x="497" y="483"/>
                  </a:cubicBezTo>
                  <a:cubicBezTo>
                    <a:pt x="497" y="484"/>
                    <a:pt x="498" y="484"/>
                    <a:pt x="497" y="486"/>
                  </a:cubicBezTo>
                  <a:cubicBezTo>
                    <a:pt x="497" y="487"/>
                    <a:pt x="497" y="487"/>
                    <a:pt x="497" y="488"/>
                  </a:cubicBezTo>
                  <a:cubicBezTo>
                    <a:pt x="493" y="491"/>
                    <a:pt x="479" y="489"/>
                    <a:pt x="470" y="488"/>
                  </a:cubicBezTo>
                  <a:cubicBezTo>
                    <a:pt x="458" y="487"/>
                    <a:pt x="450" y="485"/>
                    <a:pt x="445" y="490"/>
                  </a:cubicBezTo>
                  <a:cubicBezTo>
                    <a:pt x="442" y="497"/>
                    <a:pt x="442" y="497"/>
                    <a:pt x="442" y="497"/>
                  </a:cubicBezTo>
                  <a:cubicBezTo>
                    <a:pt x="442" y="508"/>
                    <a:pt x="455" y="510"/>
                    <a:pt x="466" y="511"/>
                  </a:cubicBezTo>
                  <a:cubicBezTo>
                    <a:pt x="470" y="512"/>
                    <a:pt x="480" y="513"/>
                    <a:pt x="481" y="515"/>
                  </a:cubicBezTo>
                  <a:cubicBezTo>
                    <a:pt x="480" y="517"/>
                    <a:pt x="472" y="518"/>
                    <a:pt x="468" y="518"/>
                  </a:cubicBezTo>
                  <a:cubicBezTo>
                    <a:pt x="460" y="519"/>
                    <a:pt x="453" y="520"/>
                    <a:pt x="450" y="525"/>
                  </a:cubicBezTo>
                  <a:cubicBezTo>
                    <a:pt x="449" y="527"/>
                    <a:pt x="448" y="530"/>
                    <a:pt x="451" y="535"/>
                  </a:cubicBezTo>
                  <a:cubicBezTo>
                    <a:pt x="453" y="539"/>
                    <a:pt x="456" y="542"/>
                    <a:pt x="461" y="543"/>
                  </a:cubicBezTo>
                  <a:cubicBezTo>
                    <a:pt x="473" y="546"/>
                    <a:pt x="490" y="538"/>
                    <a:pt x="497" y="534"/>
                  </a:cubicBezTo>
                  <a:cubicBezTo>
                    <a:pt x="498" y="536"/>
                    <a:pt x="499" y="539"/>
                    <a:pt x="500" y="541"/>
                  </a:cubicBezTo>
                  <a:cubicBezTo>
                    <a:pt x="503" y="551"/>
                    <a:pt x="509" y="566"/>
                    <a:pt x="524" y="563"/>
                  </a:cubicBezTo>
                  <a:cubicBezTo>
                    <a:pt x="529" y="561"/>
                    <a:pt x="531" y="558"/>
                    <a:pt x="533" y="556"/>
                  </a:cubicBezTo>
                  <a:cubicBezTo>
                    <a:pt x="534" y="554"/>
                    <a:pt x="534" y="552"/>
                    <a:pt x="534" y="549"/>
                  </a:cubicBezTo>
                  <a:cubicBezTo>
                    <a:pt x="534" y="543"/>
                    <a:pt x="531" y="537"/>
                    <a:pt x="529" y="531"/>
                  </a:cubicBezTo>
                  <a:cubicBezTo>
                    <a:pt x="528" y="530"/>
                    <a:pt x="528" y="529"/>
                    <a:pt x="527" y="527"/>
                  </a:cubicBezTo>
                  <a:cubicBezTo>
                    <a:pt x="528" y="528"/>
                    <a:pt x="529" y="529"/>
                    <a:pt x="530" y="530"/>
                  </a:cubicBezTo>
                  <a:cubicBezTo>
                    <a:pt x="538" y="536"/>
                    <a:pt x="545" y="544"/>
                    <a:pt x="554" y="542"/>
                  </a:cubicBezTo>
                  <a:cubicBezTo>
                    <a:pt x="556" y="542"/>
                    <a:pt x="560" y="540"/>
                    <a:pt x="563" y="535"/>
                  </a:cubicBezTo>
                  <a:cubicBezTo>
                    <a:pt x="569" y="521"/>
                    <a:pt x="555" y="511"/>
                    <a:pt x="543" y="503"/>
                  </a:cubicBezTo>
                  <a:cubicBezTo>
                    <a:pt x="539" y="501"/>
                    <a:pt x="527" y="493"/>
                    <a:pt x="528" y="491"/>
                  </a:cubicBezTo>
                  <a:cubicBezTo>
                    <a:pt x="529" y="488"/>
                    <a:pt x="534" y="488"/>
                    <a:pt x="540" y="488"/>
                  </a:cubicBezTo>
                  <a:cubicBezTo>
                    <a:pt x="550" y="487"/>
                    <a:pt x="565" y="486"/>
                    <a:pt x="565" y="468"/>
                  </a:cubicBezTo>
                  <a:cubicBezTo>
                    <a:pt x="565" y="462"/>
                    <a:pt x="564" y="458"/>
                    <a:pt x="560" y="455"/>
                  </a:cubicBezTo>
                  <a:cubicBezTo>
                    <a:pt x="554" y="450"/>
                    <a:pt x="545" y="452"/>
                    <a:pt x="537" y="453"/>
                  </a:cubicBezTo>
                  <a:cubicBezTo>
                    <a:pt x="535" y="453"/>
                    <a:pt x="533" y="454"/>
                    <a:pt x="531" y="454"/>
                  </a:cubicBezTo>
                  <a:cubicBezTo>
                    <a:pt x="533" y="453"/>
                    <a:pt x="537" y="452"/>
                    <a:pt x="540" y="451"/>
                  </a:cubicBezTo>
                  <a:cubicBezTo>
                    <a:pt x="550" y="449"/>
                    <a:pt x="566" y="445"/>
                    <a:pt x="566" y="430"/>
                  </a:cubicBezTo>
                  <a:cubicBezTo>
                    <a:pt x="566" y="429"/>
                    <a:pt x="566" y="427"/>
                    <a:pt x="565" y="426"/>
                  </a:cubicBezTo>
                  <a:cubicBezTo>
                    <a:pt x="564" y="419"/>
                    <a:pt x="562" y="415"/>
                    <a:pt x="558" y="413"/>
                  </a:cubicBezTo>
                  <a:cubicBezTo>
                    <a:pt x="551" y="410"/>
                    <a:pt x="545" y="414"/>
                    <a:pt x="539" y="417"/>
                  </a:cubicBezTo>
                  <a:cubicBezTo>
                    <a:pt x="541" y="416"/>
                    <a:pt x="543" y="414"/>
                    <a:pt x="544" y="414"/>
                  </a:cubicBezTo>
                  <a:cubicBezTo>
                    <a:pt x="551" y="410"/>
                    <a:pt x="557" y="406"/>
                    <a:pt x="558" y="399"/>
                  </a:cubicBezTo>
                  <a:cubicBezTo>
                    <a:pt x="558" y="399"/>
                    <a:pt x="558" y="398"/>
                    <a:pt x="558" y="398"/>
                  </a:cubicBezTo>
                  <a:cubicBezTo>
                    <a:pt x="558" y="394"/>
                    <a:pt x="557" y="391"/>
                    <a:pt x="553" y="387"/>
                  </a:cubicBezTo>
                  <a:cubicBezTo>
                    <a:pt x="542" y="376"/>
                    <a:pt x="528" y="382"/>
                    <a:pt x="519" y="386"/>
                  </a:cubicBezTo>
                  <a:cubicBezTo>
                    <a:pt x="519" y="386"/>
                    <a:pt x="518" y="386"/>
                    <a:pt x="518" y="386"/>
                  </a:cubicBezTo>
                  <a:cubicBezTo>
                    <a:pt x="519" y="385"/>
                    <a:pt x="521" y="384"/>
                    <a:pt x="522" y="383"/>
                  </a:cubicBezTo>
                  <a:cubicBezTo>
                    <a:pt x="529" y="378"/>
                    <a:pt x="538" y="371"/>
                    <a:pt x="538" y="362"/>
                  </a:cubicBezTo>
                  <a:cubicBezTo>
                    <a:pt x="538" y="359"/>
                    <a:pt x="538" y="356"/>
                    <a:pt x="535" y="353"/>
                  </a:cubicBezTo>
                  <a:cubicBezTo>
                    <a:pt x="528" y="342"/>
                    <a:pt x="516" y="347"/>
                    <a:pt x="508" y="350"/>
                  </a:cubicBezTo>
                  <a:cubicBezTo>
                    <a:pt x="498" y="355"/>
                    <a:pt x="496" y="354"/>
                    <a:pt x="494" y="351"/>
                  </a:cubicBezTo>
                  <a:cubicBezTo>
                    <a:pt x="494" y="351"/>
                    <a:pt x="494" y="350"/>
                    <a:pt x="494" y="350"/>
                  </a:cubicBezTo>
                  <a:cubicBezTo>
                    <a:pt x="495" y="349"/>
                    <a:pt x="503" y="346"/>
                    <a:pt x="507" y="345"/>
                  </a:cubicBezTo>
                  <a:cubicBezTo>
                    <a:pt x="516" y="342"/>
                    <a:pt x="524" y="339"/>
                    <a:pt x="525" y="332"/>
                  </a:cubicBezTo>
                  <a:cubicBezTo>
                    <a:pt x="526" y="328"/>
                    <a:pt x="524" y="325"/>
                    <a:pt x="520" y="321"/>
                  </a:cubicBezTo>
                  <a:cubicBezTo>
                    <a:pt x="509" y="311"/>
                    <a:pt x="497" y="317"/>
                    <a:pt x="489" y="322"/>
                  </a:cubicBezTo>
                  <a:cubicBezTo>
                    <a:pt x="486" y="323"/>
                    <a:pt x="481" y="326"/>
                    <a:pt x="479" y="325"/>
                  </a:cubicBezTo>
                  <a:cubicBezTo>
                    <a:pt x="478" y="325"/>
                    <a:pt x="477" y="323"/>
                    <a:pt x="476" y="321"/>
                  </a:cubicBezTo>
                  <a:cubicBezTo>
                    <a:pt x="473" y="315"/>
                    <a:pt x="476" y="312"/>
                    <a:pt x="488" y="306"/>
                  </a:cubicBezTo>
                  <a:cubicBezTo>
                    <a:pt x="496" y="302"/>
                    <a:pt x="508" y="296"/>
                    <a:pt x="503" y="284"/>
                  </a:cubicBezTo>
                  <a:cubicBezTo>
                    <a:pt x="498" y="273"/>
                    <a:pt x="489" y="274"/>
                    <a:pt x="484" y="275"/>
                  </a:cubicBezTo>
                  <a:cubicBezTo>
                    <a:pt x="479" y="275"/>
                    <a:pt x="476" y="276"/>
                    <a:pt x="471" y="270"/>
                  </a:cubicBezTo>
                  <a:cubicBezTo>
                    <a:pt x="471" y="269"/>
                    <a:pt x="471" y="269"/>
                    <a:pt x="471" y="269"/>
                  </a:cubicBezTo>
                  <a:cubicBezTo>
                    <a:pt x="472" y="267"/>
                    <a:pt x="483" y="264"/>
                    <a:pt x="488" y="262"/>
                  </a:cubicBezTo>
                  <a:cubicBezTo>
                    <a:pt x="499" y="258"/>
                    <a:pt x="508" y="255"/>
                    <a:pt x="510" y="248"/>
                  </a:cubicBezTo>
                  <a:cubicBezTo>
                    <a:pt x="510" y="247"/>
                    <a:pt x="511" y="246"/>
                    <a:pt x="511" y="245"/>
                  </a:cubicBezTo>
                  <a:cubicBezTo>
                    <a:pt x="511" y="243"/>
                    <a:pt x="510" y="241"/>
                    <a:pt x="509" y="240"/>
                  </a:cubicBezTo>
                  <a:cubicBezTo>
                    <a:pt x="503" y="231"/>
                    <a:pt x="489" y="230"/>
                    <a:pt x="475" y="229"/>
                  </a:cubicBezTo>
                  <a:cubicBezTo>
                    <a:pt x="467" y="228"/>
                    <a:pt x="451" y="226"/>
                    <a:pt x="450" y="223"/>
                  </a:cubicBezTo>
                  <a:cubicBezTo>
                    <a:pt x="451" y="221"/>
                    <a:pt x="457" y="220"/>
                    <a:pt x="460" y="219"/>
                  </a:cubicBezTo>
                  <a:cubicBezTo>
                    <a:pt x="466" y="218"/>
                    <a:pt x="472" y="217"/>
                    <a:pt x="474" y="213"/>
                  </a:cubicBezTo>
                  <a:cubicBezTo>
                    <a:pt x="475" y="212"/>
                    <a:pt x="475" y="211"/>
                    <a:pt x="475" y="209"/>
                  </a:cubicBezTo>
                  <a:cubicBezTo>
                    <a:pt x="475" y="208"/>
                    <a:pt x="475" y="207"/>
                    <a:pt x="474" y="205"/>
                  </a:cubicBezTo>
                  <a:cubicBezTo>
                    <a:pt x="471" y="198"/>
                    <a:pt x="461" y="198"/>
                    <a:pt x="452" y="197"/>
                  </a:cubicBezTo>
                  <a:cubicBezTo>
                    <a:pt x="449" y="197"/>
                    <a:pt x="443" y="197"/>
                    <a:pt x="441" y="196"/>
                  </a:cubicBezTo>
                  <a:cubicBezTo>
                    <a:pt x="444" y="195"/>
                    <a:pt x="450" y="194"/>
                    <a:pt x="454" y="193"/>
                  </a:cubicBezTo>
                  <a:cubicBezTo>
                    <a:pt x="465" y="192"/>
                    <a:pt x="475" y="190"/>
                    <a:pt x="479" y="184"/>
                  </a:cubicBezTo>
                  <a:cubicBezTo>
                    <a:pt x="480" y="182"/>
                    <a:pt x="481" y="180"/>
                    <a:pt x="481" y="177"/>
                  </a:cubicBezTo>
                  <a:cubicBezTo>
                    <a:pt x="481" y="176"/>
                    <a:pt x="481" y="175"/>
                    <a:pt x="481" y="173"/>
                  </a:cubicBezTo>
                  <a:cubicBezTo>
                    <a:pt x="477" y="160"/>
                    <a:pt x="466" y="159"/>
                    <a:pt x="458" y="158"/>
                  </a:cubicBezTo>
                  <a:cubicBezTo>
                    <a:pt x="453" y="157"/>
                    <a:pt x="451" y="156"/>
                    <a:pt x="449" y="155"/>
                  </a:cubicBezTo>
                  <a:cubicBezTo>
                    <a:pt x="450" y="154"/>
                    <a:pt x="452" y="154"/>
                    <a:pt x="454" y="154"/>
                  </a:cubicBezTo>
                  <a:cubicBezTo>
                    <a:pt x="461" y="152"/>
                    <a:pt x="475" y="150"/>
                    <a:pt x="475" y="137"/>
                  </a:cubicBezTo>
                  <a:cubicBezTo>
                    <a:pt x="475" y="137"/>
                    <a:pt x="475" y="136"/>
                    <a:pt x="475" y="135"/>
                  </a:cubicBezTo>
                  <a:cubicBezTo>
                    <a:pt x="474" y="131"/>
                    <a:pt x="472" y="128"/>
                    <a:pt x="470" y="126"/>
                  </a:cubicBezTo>
                  <a:cubicBezTo>
                    <a:pt x="464" y="122"/>
                    <a:pt x="456" y="123"/>
                    <a:pt x="447" y="124"/>
                  </a:cubicBezTo>
                  <a:cubicBezTo>
                    <a:pt x="449" y="123"/>
                    <a:pt x="451" y="122"/>
                    <a:pt x="453" y="120"/>
                  </a:cubicBezTo>
                  <a:cubicBezTo>
                    <a:pt x="454" y="118"/>
                    <a:pt x="454" y="116"/>
                    <a:pt x="454" y="114"/>
                  </a:cubicBezTo>
                  <a:cubicBezTo>
                    <a:pt x="454" y="112"/>
                    <a:pt x="454" y="111"/>
                    <a:pt x="454" y="109"/>
                  </a:cubicBezTo>
                  <a:cubicBezTo>
                    <a:pt x="450" y="97"/>
                    <a:pt x="437" y="99"/>
                    <a:pt x="427" y="99"/>
                  </a:cubicBezTo>
                  <a:cubicBezTo>
                    <a:pt x="418" y="100"/>
                    <a:pt x="413" y="100"/>
                    <a:pt x="413" y="98"/>
                  </a:cubicBezTo>
                  <a:cubicBezTo>
                    <a:pt x="413" y="96"/>
                    <a:pt x="413" y="96"/>
                    <a:pt x="413" y="96"/>
                  </a:cubicBezTo>
                  <a:cubicBezTo>
                    <a:pt x="413" y="96"/>
                    <a:pt x="417" y="96"/>
                    <a:pt x="419" y="96"/>
                  </a:cubicBezTo>
                  <a:cubicBezTo>
                    <a:pt x="424" y="95"/>
                    <a:pt x="430" y="95"/>
                    <a:pt x="433" y="91"/>
                  </a:cubicBezTo>
                  <a:cubicBezTo>
                    <a:pt x="435" y="88"/>
                    <a:pt x="436" y="85"/>
                    <a:pt x="435" y="81"/>
                  </a:cubicBezTo>
                  <a:cubicBezTo>
                    <a:pt x="433" y="68"/>
                    <a:pt x="416" y="70"/>
                    <a:pt x="401" y="71"/>
                  </a:cubicBezTo>
                  <a:cubicBezTo>
                    <a:pt x="398" y="72"/>
                    <a:pt x="392" y="72"/>
                    <a:pt x="388" y="72"/>
                  </a:cubicBezTo>
                  <a:cubicBezTo>
                    <a:pt x="389" y="72"/>
                    <a:pt x="391" y="72"/>
                    <a:pt x="392" y="71"/>
                  </a:cubicBezTo>
                  <a:cubicBezTo>
                    <a:pt x="400" y="70"/>
                    <a:pt x="413" y="68"/>
                    <a:pt x="413" y="55"/>
                  </a:cubicBezTo>
                  <a:cubicBezTo>
                    <a:pt x="413" y="52"/>
                    <a:pt x="411" y="49"/>
                    <a:pt x="409" y="47"/>
                  </a:cubicBezTo>
                  <a:cubicBezTo>
                    <a:pt x="403" y="42"/>
                    <a:pt x="391" y="45"/>
                    <a:pt x="378" y="48"/>
                  </a:cubicBezTo>
                  <a:cubicBezTo>
                    <a:pt x="376" y="48"/>
                    <a:pt x="374" y="49"/>
                    <a:pt x="372" y="49"/>
                  </a:cubicBezTo>
                  <a:cubicBezTo>
                    <a:pt x="374" y="48"/>
                    <a:pt x="375" y="47"/>
                    <a:pt x="376" y="46"/>
                  </a:cubicBezTo>
                  <a:cubicBezTo>
                    <a:pt x="377" y="44"/>
                    <a:pt x="378" y="42"/>
                    <a:pt x="378" y="40"/>
                  </a:cubicBezTo>
                  <a:cubicBezTo>
                    <a:pt x="378" y="39"/>
                    <a:pt x="378" y="38"/>
                    <a:pt x="378" y="38"/>
                  </a:cubicBezTo>
                  <a:cubicBezTo>
                    <a:pt x="375" y="27"/>
                    <a:pt x="363" y="28"/>
                    <a:pt x="353" y="28"/>
                  </a:cubicBezTo>
                  <a:cubicBezTo>
                    <a:pt x="350" y="29"/>
                    <a:pt x="345" y="29"/>
                    <a:pt x="343" y="28"/>
                  </a:cubicBezTo>
                  <a:cubicBezTo>
                    <a:pt x="343" y="22"/>
                    <a:pt x="346" y="14"/>
                    <a:pt x="376" y="12"/>
                  </a:cubicBezTo>
                  <a:cubicBezTo>
                    <a:pt x="449" y="6"/>
                    <a:pt x="524" y="115"/>
                    <a:pt x="539" y="145"/>
                  </a:cubicBezTo>
                  <a:cubicBezTo>
                    <a:pt x="563" y="188"/>
                    <a:pt x="563" y="188"/>
                    <a:pt x="563" y="188"/>
                  </a:cubicBezTo>
                  <a:cubicBezTo>
                    <a:pt x="599" y="250"/>
                    <a:pt x="657" y="355"/>
                    <a:pt x="662" y="382"/>
                  </a:cubicBezTo>
                  <a:cubicBezTo>
                    <a:pt x="670" y="425"/>
                    <a:pt x="661" y="478"/>
                    <a:pt x="638" y="527"/>
                  </a:cubicBezTo>
                  <a:cubicBezTo>
                    <a:pt x="616" y="576"/>
                    <a:pt x="569" y="601"/>
                    <a:pt x="491" y="604"/>
                  </a:cubicBezTo>
                  <a:close/>
                </a:path>
              </a:pathLst>
            </a:custGeom>
            <a:solidFill>
              <a:srgbClr val="827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4" name="Freeform 498">
              <a:extLst>
                <a:ext uri="{FF2B5EF4-FFF2-40B4-BE49-F238E27FC236}">
                  <a16:creationId xmlns:a16="http://schemas.microsoft.com/office/drawing/2014/main" id="{5E7E0307-10A0-483C-BA99-717727DDB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375"/>
              <a:ext cx="552" cy="1248"/>
            </a:xfrm>
            <a:custGeom>
              <a:avLst/>
              <a:gdLst>
                <a:gd name="T0" fmla="*/ 155 w 221"/>
                <a:gd name="T1" fmla="*/ 8875 h 468"/>
                <a:gd name="T2" fmla="*/ 2353 w 221"/>
                <a:gd name="T3" fmla="*/ 1003 h 468"/>
                <a:gd name="T4" fmla="*/ 2353 w 221"/>
                <a:gd name="T5" fmla="*/ 989 h 468"/>
                <a:gd name="T6" fmla="*/ 3444 w 221"/>
                <a:gd name="T7" fmla="*/ 0 h 468"/>
                <a:gd name="T8" fmla="*/ 1728 w 221"/>
                <a:gd name="T9" fmla="*/ 2731 h 468"/>
                <a:gd name="T10" fmla="*/ 155 w 221"/>
                <a:gd name="T11" fmla="*/ 8875 h 4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1" h="468">
                  <a:moveTo>
                    <a:pt x="10" y="468"/>
                  </a:moveTo>
                  <a:cubicBezTo>
                    <a:pt x="0" y="337"/>
                    <a:pt x="130" y="80"/>
                    <a:pt x="151" y="53"/>
                  </a:cubicBezTo>
                  <a:cubicBezTo>
                    <a:pt x="151" y="52"/>
                    <a:pt x="151" y="52"/>
                    <a:pt x="151" y="52"/>
                  </a:cubicBezTo>
                  <a:cubicBezTo>
                    <a:pt x="169" y="21"/>
                    <a:pt x="201" y="0"/>
                    <a:pt x="221" y="0"/>
                  </a:cubicBezTo>
                  <a:cubicBezTo>
                    <a:pt x="195" y="6"/>
                    <a:pt x="152" y="48"/>
                    <a:pt x="111" y="144"/>
                  </a:cubicBezTo>
                  <a:cubicBezTo>
                    <a:pt x="70" y="239"/>
                    <a:pt x="9" y="369"/>
                    <a:pt x="10" y="468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5" name="Freeform 499">
              <a:extLst>
                <a:ext uri="{FF2B5EF4-FFF2-40B4-BE49-F238E27FC236}">
                  <a16:creationId xmlns:a16="http://schemas.microsoft.com/office/drawing/2014/main" id="{8F1FABAE-C889-407B-AA87-964ECD398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087"/>
              <a:ext cx="85" cy="80"/>
            </a:xfrm>
            <a:custGeom>
              <a:avLst/>
              <a:gdLst>
                <a:gd name="T0" fmla="*/ 300 w 34"/>
                <a:gd name="T1" fmla="*/ 0 h 30"/>
                <a:gd name="T2" fmla="*/ 0 w 34"/>
                <a:gd name="T3" fmla="*/ 568 h 30"/>
                <a:gd name="T4" fmla="*/ 300 w 34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0">
                  <a:moveTo>
                    <a:pt x="19" y="0"/>
                  </a:moveTo>
                  <a:cubicBezTo>
                    <a:pt x="24" y="10"/>
                    <a:pt x="27" y="19"/>
                    <a:pt x="0" y="30"/>
                  </a:cubicBezTo>
                  <a:cubicBezTo>
                    <a:pt x="22" y="27"/>
                    <a:pt x="34" y="14"/>
                    <a:pt x="19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6" name="Freeform 500">
              <a:extLst>
                <a:ext uri="{FF2B5EF4-FFF2-40B4-BE49-F238E27FC236}">
                  <a16:creationId xmlns:a16="http://schemas.microsoft.com/office/drawing/2014/main" id="{650EF108-FB26-4B6E-8A97-C99D196D3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2279"/>
              <a:ext cx="47" cy="74"/>
            </a:xfrm>
            <a:custGeom>
              <a:avLst/>
              <a:gdLst>
                <a:gd name="T0" fmla="*/ 134 w 19"/>
                <a:gd name="T1" fmla="*/ 0 h 28"/>
                <a:gd name="T2" fmla="*/ 0 w 19"/>
                <a:gd name="T3" fmla="*/ 518 h 28"/>
                <a:gd name="T4" fmla="*/ 134 w 1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8">
                  <a:moveTo>
                    <a:pt x="9" y="0"/>
                  </a:moveTo>
                  <a:cubicBezTo>
                    <a:pt x="15" y="7"/>
                    <a:pt x="14" y="19"/>
                    <a:pt x="0" y="28"/>
                  </a:cubicBezTo>
                  <a:cubicBezTo>
                    <a:pt x="18" y="21"/>
                    <a:pt x="19" y="10"/>
                    <a:pt x="9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7" name="Freeform 501">
              <a:extLst>
                <a:ext uri="{FF2B5EF4-FFF2-40B4-BE49-F238E27FC236}">
                  <a16:creationId xmlns:a16="http://schemas.microsoft.com/office/drawing/2014/main" id="{E22D5F4D-C577-45EB-830A-DB3F9F7D8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457"/>
              <a:ext cx="75" cy="86"/>
            </a:xfrm>
            <a:custGeom>
              <a:avLst/>
              <a:gdLst>
                <a:gd name="T0" fmla="*/ 250 w 30"/>
                <a:gd name="T1" fmla="*/ 0 h 32"/>
                <a:gd name="T2" fmla="*/ 0 w 30"/>
                <a:gd name="T3" fmla="*/ 621 h 32"/>
                <a:gd name="T4" fmla="*/ 250 w 30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2">
                  <a:moveTo>
                    <a:pt x="16" y="0"/>
                  </a:moveTo>
                  <a:cubicBezTo>
                    <a:pt x="22" y="7"/>
                    <a:pt x="20" y="27"/>
                    <a:pt x="0" y="32"/>
                  </a:cubicBezTo>
                  <a:cubicBezTo>
                    <a:pt x="17" y="30"/>
                    <a:pt x="30" y="13"/>
                    <a:pt x="16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8" name="Freeform 502">
              <a:extLst>
                <a:ext uri="{FF2B5EF4-FFF2-40B4-BE49-F238E27FC236}">
                  <a16:creationId xmlns:a16="http://schemas.microsoft.com/office/drawing/2014/main" id="{5C052538-A52A-4831-9E4C-7BCB45ABC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4" y="2575"/>
              <a:ext cx="50" cy="66"/>
            </a:xfrm>
            <a:custGeom>
              <a:avLst/>
              <a:gdLst>
                <a:gd name="T0" fmla="*/ 0 w 20"/>
                <a:gd name="T1" fmla="*/ 459 h 25"/>
                <a:gd name="T2" fmla="*/ 220 w 20"/>
                <a:gd name="T3" fmla="*/ 0 h 25"/>
                <a:gd name="T4" fmla="*/ 0 w 20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0" y="25"/>
                  </a:moveTo>
                  <a:cubicBezTo>
                    <a:pt x="12" y="24"/>
                    <a:pt x="17" y="14"/>
                    <a:pt x="14" y="0"/>
                  </a:cubicBezTo>
                  <a:cubicBezTo>
                    <a:pt x="20" y="11"/>
                    <a:pt x="19" y="25"/>
                    <a:pt x="0" y="25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69" name="Freeform 503">
              <a:extLst>
                <a:ext uri="{FF2B5EF4-FFF2-40B4-BE49-F238E27FC236}">
                  <a16:creationId xmlns:a16="http://schemas.microsoft.com/office/drawing/2014/main" id="{D4CFEAA4-418E-4898-ACC8-1F49FD484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2121"/>
              <a:ext cx="90" cy="102"/>
            </a:xfrm>
            <a:custGeom>
              <a:avLst/>
              <a:gdLst>
                <a:gd name="T0" fmla="*/ 300 w 36"/>
                <a:gd name="T1" fmla="*/ 0 h 38"/>
                <a:gd name="T2" fmla="*/ 0 w 36"/>
                <a:gd name="T3" fmla="*/ 582 h 38"/>
                <a:gd name="T4" fmla="*/ 300 w 36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8">
                  <a:moveTo>
                    <a:pt x="19" y="0"/>
                  </a:moveTo>
                  <a:cubicBezTo>
                    <a:pt x="26" y="7"/>
                    <a:pt x="22" y="34"/>
                    <a:pt x="0" y="30"/>
                  </a:cubicBezTo>
                  <a:cubicBezTo>
                    <a:pt x="17" y="38"/>
                    <a:pt x="36" y="18"/>
                    <a:pt x="19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0" name="Freeform 504">
              <a:extLst>
                <a:ext uri="{FF2B5EF4-FFF2-40B4-BE49-F238E27FC236}">
                  <a16:creationId xmlns:a16="http://schemas.microsoft.com/office/drawing/2014/main" id="{20C0E8DB-04DA-4999-93B8-5E427755A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383"/>
              <a:ext cx="98" cy="88"/>
            </a:xfrm>
            <a:custGeom>
              <a:avLst/>
              <a:gdLst>
                <a:gd name="T0" fmla="*/ 538 w 39"/>
                <a:gd name="T1" fmla="*/ 0 h 33"/>
                <a:gd name="T2" fmla="*/ 254 w 39"/>
                <a:gd name="T3" fmla="*/ 477 h 33"/>
                <a:gd name="T4" fmla="*/ 0 w 39"/>
                <a:gd name="T5" fmla="*/ 397 h 33"/>
                <a:gd name="T6" fmla="*/ 430 w 39"/>
                <a:gd name="T7" fmla="*/ 547 h 33"/>
                <a:gd name="T8" fmla="*/ 538 w 39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3">
                  <a:moveTo>
                    <a:pt x="34" y="0"/>
                  </a:moveTo>
                  <a:cubicBezTo>
                    <a:pt x="35" y="10"/>
                    <a:pt x="29" y="28"/>
                    <a:pt x="16" y="25"/>
                  </a:cubicBezTo>
                  <a:cubicBezTo>
                    <a:pt x="9" y="24"/>
                    <a:pt x="0" y="21"/>
                    <a:pt x="0" y="21"/>
                  </a:cubicBezTo>
                  <a:cubicBezTo>
                    <a:pt x="11" y="28"/>
                    <a:pt x="16" y="33"/>
                    <a:pt x="27" y="29"/>
                  </a:cubicBezTo>
                  <a:cubicBezTo>
                    <a:pt x="34" y="26"/>
                    <a:pt x="39" y="10"/>
                    <a:pt x="34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1" name="Freeform 505">
              <a:extLst>
                <a:ext uri="{FF2B5EF4-FFF2-40B4-BE49-F238E27FC236}">
                  <a16:creationId xmlns:a16="http://schemas.microsoft.com/office/drawing/2014/main" id="{0A86C321-0F65-47B5-824F-346271A44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713"/>
              <a:ext cx="78" cy="88"/>
            </a:xfrm>
            <a:custGeom>
              <a:avLst/>
              <a:gdLst>
                <a:gd name="T0" fmla="*/ 0 w 31"/>
                <a:gd name="T1" fmla="*/ 456 h 33"/>
                <a:gd name="T2" fmla="*/ 380 w 31"/>
                <a:gd name="T3" fmla="*/ 363 h 33"/>
                <a:gd name="T4" fmla="*/ 254 w 31"/>
                <a:gd name="T5" fmla="*/ 0 h 33"/>
                <a:gd name="T6" fmla="*/ 400 w 31"/>
                <a:gd name="T7" fmla="*/ 456 h 33"/>
                <a:gd name="T8" fmla="*/ 0 w 31"/>
                <a:gd name="T9" fmla="*/ 45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3">
                  <a:moveTo>
                    <a:pt x="0" y="24"/>
                  </a:moveTo>
                  <a:cubicBezTo>
                    <a:pt x="9" y="31"/>
                    <a:pt x="20" y="29"/>
                    <a:pt x="24" y="19"/>
                  </a:cubicBezTo>
                  <a:cubicBezTo>
                    <a:pt x="27" y="8"/>
                    <a:pt x="21" y="3"/>
                    <a:pt x="16" y="0"/>
                  </a:cubicBezTo>
                  <a:cubicBezTo>
                    <a:pt x="28" y="5"/>
                    <a:pt x="31" y="16"/>
                    <a:pt x="25" y="24"/>
                  </a:cubicBezTo>
                  <a:cubicBezTo>
                    <a:pt x="20" y="33"/>
                    <a:pt x="8" y="32"/>
                    <a:pt x="0" y="24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2" name="Freeform 506">
              <a:extLst>
                <a:ext uri="{FF2B5EF4-FFF2-40B4-BE49-F238E27FC236}">
                  <a16:creationId xmlns:a16="http://schemas.microsoft.com/office/drawing/2014/main" id="{249ED344-7757-4661-8C67-9B8352AEF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425"/>
              <a:ext cx="63" cy="142"/>
            </a:xfrm>
            <a:custGeom>
              <a:avLst/>
              <a:gdLst>
                <a:gd name="T0" fmla="*/ 401 w 25"/>
                <a:gd name="T1" fmla="*/ 0 h 53"/>
                <a:gd name="T2" fmla="*/ 96 w 25"/>
                <a:gd name="T3" fmla="*/ 1018 h 53"/>
                <a:gd name="T4" fmla="*/ 401 w 25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3">
                  <a:moveTo>
                    <a:pt x="25" y="0"/>
                  </a:moveTo>
                  <a:cubicBezTo>
                    <a:pt x="10" y="16"/>
                    <a:pt x="1" y="37"/>
                    <a:pt x="6" y="53"/>
                  </a:cubicBezTo>
                  <a:cubicBezTo>
                    <a:pt x="0" y="44"/>
                    <a:pt x="0" y="14"/>
                    <a:pt x="25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3" name="Freeform 507">
              <a:extLst>
                <a:ext uri="{FF2B5EF4-FFF2-40B4-BE49-F238E27FC236}">
                  <a16:creationId xmlns:a16="http://schemas.microsoft.com/office/drawing/2014/main" id="{2B74CF27-8EB8-41B8-A790-55A9EA25C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2097"/>
              <a:ext cx="65" cy="150"/>
            </a:xfrm>
            <a:custGeom>
              <a:avLst/>
              <a:gdLst>
                <a:gd name="T0" fmla="*/ 408 w 26"/>
                <a:gd name="T1" fmla="*/ 1077 h 56"/>
                <a:gd name="T2" fmla="*/ 283 w 26"/>
                <a:gd name="T3" fmla="*/ 0 h 56"/>
                <a:gd name="T4" fmla="*/ 408 w 26"/>
                <a:gd name="T5" fmla="*/ 107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6">
                  <a:moveTo>
                    <a:pt x="26" y="56"/>
                  </a:moveTo>
                  <a:cubicBezTo>
                    <a:pt x="8" y="38"/>
                    <a:pt x="11" y="11"/>
                    <a:pt x="18" y="0"/>
                  </a:cubicBezTo>
                  <a:cubicBezTo>
                    <a:pt x="9" y="11"/>
                    <a:pt x="0" y="36"/>
                    <a:pt x="26" y="56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4" name="Freeform 508">
              <a:extLst>
                <a:ext uri="{FF2B5EF4-FFF2-40B4-BE49-F238E27FC236}">
                  <a16:creationId xmlns:a16="http://schemas.microsoft.com/office/drawing/2014/main" id="{DF256ED4-F602-48B0-A4B6-4546E288D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1745"/>
              <a:ext cx="47" cy="131"/>
            </a:xfrm>
            <a:custGeom>
              <a:avLst/>
              <a:gdLst>
                <a:gd name="T0" fmla="*/ 287 w 19"/>
                <a:gd name="T1" fmla="*/ 0 h 49"/>
                <a:gd name="T2" fmla="*/ 183 w 19"/>
                <a:gd name="T3" fmla="*/ 936 h 49"/>
                <a:gd name="T4" fmla="*/ 287 w 19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9">
                  <a:moveTo>
                    <a:pt x="19" y="0"/>
                  </a:moveTo>
                  <a:cubicBezTo>
                    <a:pt x="11" y="8"/>
                    <a:pt x="4" y="30"/>
                    <a:pt x="12" y="49"/>
                  </a:cubicBezTo>
                  <a:cubicBezTo>
                    <a:pt x="5" y="37"/>
                    <a:pt x="0" y="15"/>
                    <a:pt x="19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5" name="Freeform 509">
              <a:extLst>
                <a:ext uri="{FF2B5EF4-FFF2-40B4-BE49-F238E27FC236}">
                  <a16:creationId xmlns:a16="http://schemas.microsoft.com/office/drawing/2014/main" id="{A27194D7-2A72-4A7D-90B8-45127B6D5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1780"/>
              <a:ext cx="98" cy="64"/>
            </a:xfrm>
            <a:custGeom>
              <a:avLst/>
              <a:gdLst>
                <a:gd name="T0" fmla="*/ 618 w 39"/>
                <a:gd name="T1" fmla="*/ 397 h 24"/>
                <a:gd name="T2" fmla="*/ 0 w 39"/>
                <a:gd name="T3" fmla="*/ 456 h 24"/>
                <a:gd name="T4" fmla="*/ 618 w 39"/>
                <a:gd name="T5" fmla="*/ 397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4">
                  <a:moveTo>
                    <a:pt x="39" y="21"/>
                  </a:moveTo>
                  <a:cubicBezTo>
                    <a:pt x="29" y="10"/>
                    <a:pt x="11" y="10"/>
                    <a:pt x="0" y="24"/>
                  </a:cubicBezTo>
                  <a:cubicBezTo>
                    <a:pt x="6" y="12"/>
                    <a:pt x="26" y="0"/>
                    <a:pt x="39" y="21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6" name="Freeform 510">
              <a:extLst>
                <a:ext uri="{FF2B5EF4-FFF2-40B4-BE49-F238E27FC236}">
                  <a16:creationId xmlns:a16="http://schemas.microsoft.com/office/drawing/2014/main" id="{14124A63-F2E4-46B7-ADE2-C859FAC47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729"/>
              <a:ext cx="105" cy="64"/>
            </a:xfrm>
            <a:custGeom>
              <a:avLst/>
              <a:gdLst>
                <a:gd name="T0" fmla="*/ 658 w 42"/>
                <a:gd name="T1" fmla="*/ 205 h 24"/>
                <a:gd name="T2" fmla="*/ 0 w 42"/>
                <a:gd name="T3" fmla="*/ 456 h 24"/>
                <a:gd name="T4" fmla="*/ 658 w 42"/>
                <a:gd name="T5" fmla="*/ 20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4">
                  <a:moveTo>
                    <a:pt x="42" y="11"/>
                  </a:moveTo>
                  <a:cubicBezTo>
                    <a:pt x="28" y="6"/>
                    <a:pt x="14" y="10"/>
                    <a:pt x="0" y="24"/>
                  </a:cubicBezTo>
                  <a:cubicBezTo>
                    <a:pt x="6" y="10"/>
                    <a:pt x="24" y="0"/>
                    <a:pt x="42" y="11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7" name="Freeform 511">
              <a:extLst>
                <a:ext uri="{FF2B5EF4-FFF2-40B4-BE49-F238E27FC236}">
                  <a16:creationId xmlns:a16="http://schemas.microsoft.com/office/drawing/2014/main" id="{4D4C9E63-9C9B-444D-B1F9-B2D77F09B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780"/>
              <a:ext cx="118" cy="61"/>
            </a:xfrm>
            <a:custGeom>
              <a:avLst/>
              <a:gdLst>
                <a:gd name="T0" fmla="*/ 0 w 47"/>
                <a:gd name="T1" fmla="*/ 430 h 23"/>
                <a:gd name="T2" fmla="*/ 743 w 47"/>
                <a:gd name="T3" fmla="*/ 204 h 23"/>
                <a:gd name="T4" fmla="*/ 0 w 47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3">
                  <a:moveTo>
                    <a:pt x="0" y="23"/>
                  </a:moveTo>
                  <a:cubicBezTo>
                    <a:pt x="6" y="9"/>
                    <a:pt x="29" y="4"/>
                    <a:pt x="47" y="11"/>
                  </a:cubicBezTo>
                  <a:cubicBezTo>
                    <a:pt x="32" y="5"/>
                    <a:pt x="8" y="0"/>
                    <a:pt x="0" y="23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8" name="Freeform 512">
              <a:extLst>
                <a:ext uri="{FF2B5EF4-FFF2-40B4-BE49-F238E27FC236}">
                  <a16:creationId xmlns:a16="http://schemas.microsoft.com/office/drawing/2014/main" id="{E853F110-15EF-4B2D-865C-1E5BCD647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881"/>
              <a:ext cx="90" cy="59"/>
            </a:xfrm>
            <a:custGeom>
              <a:avLst/>
              <a:gdLst>
                <a:gd name="T0" fmla="*/ 563 w 36"/>
                <a:gd name="T1" fmla="*/ 0 h 22"/>
                <a:gd name="T2" fmla="*/ 0 w 36"/>
                <a:gd name="T3" fmla="*/ 330 h 22"/>
                <a:gd name="T4" fmla="*/ 563 w 3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2">
                  <a:moveTo>
                    <a:pt x="36" y="0"/>
                  </a:moveTo>
                  <a:cubicBezTo>
                    <a:pt x="34" y="13"/>
                    <a:pt x="14" y="20"/>
                    <a:pt x="0" y="17"/>
                  </a:cubicBezTo>
                  <a:cubicBezTo>
                    <a:pt x="16" y="22"/>
                    <a:pt x="35" y="16"/>
                    <a:pt x="36" y="0"/>
                  </a:cubicBezTo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79" name="Freeform 513">
              <a:extLst>
                <a:ext uri="{FF2B5EF4-FFF2-40B4-BE49-F238E27FC236}">
                  <a16:creationId xmlns:a16="http://schemas.microsoft.com/office/drawing/2014/main" id="{71B481B4-1F13-471F-ACA3-A10F1E771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839"/>
              <a:ext cx="110" cy="72"/>
            </a:xfrm>
            <a:custGeom>
              <a:avLst/>
              <a:gdLst>
                <a:gd name="T0" fmla="*/ 688 w 44"/>
                <a:gd name="T1" fmla="*/ 0 h 27"/>
                <a:gd name="T2" fmla="*/ 0 w 44"/>
                <a:gd name="T3" fmla="*/ 376 h 27"/>
                <a:gd name="T4" fmla="*/ 688 w 44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7">
                  <a:moveTo>
                    <a:pt x="44" y="0"/>
                  </a:moveTo>
                  <a:cubicBezTo>
                    <a:pt x="32" y="22"/>
                    <a:pt x="10" y="25"/>
                    <a:pt x="0" y="20"/>
                  </a:cubicBezTo>
                  <a:cubicBezTo>
                    <a:pt x="9" y="27"/>
                    <a:pt x="39" y="25"/>
                    <a:pt x="44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0" name="Freeform 514">
              <a:extLst>
                <a:ext uri="{FF2B5EF4-FFF2-40B4-BE49-F238E27FC236}">
                  <a16:creationId xmlns:a16="http://schemas.microsoft.com/office/drawing/2014/main" id="{90576285-9B57-412B-A40E-D873E801D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679"/>
              <a:ext cx="48" cy="120"/>
            </a:xfrm>
            <a:custGeom>
              <a:avLst/>
              <a:gdLst>
                <a:gd name="T0" fmla="*/ 0 w 19"/>
                <a:gd name="T1" fmla="*/ 0 h 45"/>
                <a:gd name="T2" fmla="*/ 0 w 19"/>
                <a:gd name="T3" fmla="*/ 853 h 45"/>
                <a:gd name="T4" fmla="*/ 0 w 19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5">
                  <a:moveTo>
                    <a:pt x="0" y="0"/>
                  </a:moveTo>
                  <a:cubicBezTo>
                    <a:pt x="9" y="19"/>
                    <a:pt x="12" y="44"/>
                    <a:pt x="0" y="45"/>
                  </a:cubicBezTo>
                  <a:cubicBezTo>
                    <a:pt x="15" y="43"/>
                    <a:pt x="19" y="24"/>
                    <a:pt x="0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1" name="Freeform 515">
              <a:extLst>
                <a:ext uri="{FF2B5EF4-FFF2-40B4-BE49-F238E27FC236}">
                  <a16:creationId xmlns:a16="http://schemas.microsoft.com/office/drawing/2014/main" id="{1258F625-690B-462C-972B-7F32BDA8E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233"/>
              <a:ext cx="83" cy="120"/>
            </a:xfrm>
            <a:custGeom>
              <a:avLst/>
              <a:gdLst>
                <a:gd name="T0" fmla="*/ 475 w 33"/>
                <a:gd name="T1" fmla="*/ 0 h 45"/>
                <a:gd name="T2" fmla="*/ 0 w 33"/>
                <a:gd name="T3" fmla="*/ 760 h 45"/>
                <a:gd name="T4" fmla="*/ 475 w 33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5">
                  <a:moveTo>
                    <a:pt x="30" y="0"/>
                  </a:moveTo>
                  <a:cubicBezTo>
                    <a:pt x="30" y="23"/>
                    <a:pt x="10" y="45"/>
                    <a:pt x="0" y="40"/>
                  </a:cubicBezTo>
                  <a:cubicBezTo>
                    <a:pt x="16" y="44"/>
                    <a:pt x="33" y="30"/>
                    <a:pt x="30" y="0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2" name="Freeform 516">
              <a:extLst>
                <a:ext uri="{FF2B5EF4-FFF2-40B4-BE49-F238E27FC236}">
                  <a16:creationId xmlns:a16="http://schemas.microsoft.com/office/drawing/2014/main" id="{E0BC8C84-4318-48D5-A1E4-F0659A34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159"/>
              <a:ext cx="118" cy="66"/>
            </a:xfrm>
            <a:custGeom>
              <a:avLst/>
              <a:gdLst>
                <a:gd name="T0" fmla="*/ 0 w 47"/>
                <a:gd name="T1" fmla="*/ 55 h 25"/>
                <a:gd name="T2" fmla="*/ 743 w 47"/>
                <a:gd name="T3" fmla="*/ 0 h 25"/>
                <a:gd name="T4" fmla="*/ 0 w 47"/>
                <a:gd name="T5" fmla="*/ 5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5">
                  <a:moveTo>
                    <a:pt x="0" y="3"/>
                  </a:moveTo>
                  <a:cubicBezTo>
                    <a:pt x="13" y="14"/>
                    <a:pt x="39" y="20"/>
                    <a:pt x="47" y="0"/>
                  </a:cubicBezTo>
                  <a:cubicBezTo>
                    <a:pt x="44" y="18"/>
                    <a:pt x="16" y="25"/>
                    <a:pt x="0" y="3"/>
                  </a:cubicBezTo>
                  <a:close/>
                </a:path>
              </a:pathLst>
            </a:custGeom>
            <a:solidFill>
              <a:srgbClr val="E2DD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3" name="Freeform 517">
              <a:extLst>
                <a:ext uri="{FF2B5EF4-FFF2-40B4-BE49-F238E27FC236}">
                  <a16:creationId xmlns:a16="http://schemas.microsoft.com/office/drawing/2014/main" id="{B7DB50BD-9B09-47CB-85CE-C0F7592BA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193"/>
              <a:ext cx="175" cy="216"/>
            </a:xfrm>
            <a:custGeom>
              <a:avLst/>
              <a:gdLst>
                <a:gd name="T0" fmla="*/ 83 w 70"/>
                <a:gd name="T1" fmla="*/ 1059 h 81"/>
                <a:gd name="T2" fmla="*/ 938 w 70"/>
                <a:gd name="T3" fmla="*/ 435 h 81"/>
                <a:gd name="T4" fmla="*/ 83 w 70"/>
                <a:gd name="T5" fmla="*/ 1059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1">
                  <a:moveTo>
                    <a:pt x="5" y="56"/>
                  </a:moveTo>
                  <a:cubicBezTo>
                    <a:pt x="12" y="81"/>
                    <a:pt x="70" y="45"/>
                    <a:pt x="60" y="23"/>
                  </a:cubicBezTo>
                  <a:cubicBezTo>
                    <a:pt x="50" y="0"/>
                    <a:pt x="0" y="24"/>
                    <a:pt x="5" y="56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4" name="Freeform 518">
              <a:extLst>
                <a:ext uri="{FF2B5EF4-FFF2-40B4-BE49-F238E27FC236}">
                  <a16:creationId xmlns:a16="http://schemas.microsoft.com/office/drawing/2014/main" id="{3797B8F7-FBB2-437A-AF66-164BCC230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623"/>
              <a:ext cx="182" cy="176"/>
            </a:xfrm>
            <a:custGeom>
              <a:avLst/>
              <a:gdLst>
                <a:gd name="T0" fmla="*/ 716 w 73"/>
                <a:gd name="T1" fmla="*/ 1251 h 66"/>
                <a:gd name="T2" fmla="*/ 374 w 73"/>
                <a:gd name="T3" fmla="*/ 115 h 66"/>
                <a:gd name="T4" fmla="*/ 716 w 73"/>
                <a:gd name="T5" fmla="*/ 125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6">
                  <a:moveTo>
                    <a:pt x="46" y="66"/>
                  </a:moveTo>
                  <a:cubicBezTo>
                    <a:pt x="73" y="64"/>
                    <a:pt x="47" y="0"/>
                    <a:pt x="24" y="6"/>
                  </a:cubicBezTo>
                  <a:cubicBezTo>
                    <a:pt x="0" y="12"/>
                    <a:pt x="15" y="65"/>
                    <a:pt x="46" y="66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5" name="Freeform 519">
              <a:extLst>
                <a:ext uri="{FF2B5EF4-FFF2-40B4-BE49-F238E27FC236}">
                  <a16:creationId xmlns:a16="http://schemas.microsoft.com/office/drawing/2014/main" id="{40C38D23-8541-4E7F-8341-F601E2C2D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732"/>
              <a:ext cx="152" cy="219"/>
            </a:xfrm>
            <a:custGeom>
              <a:avLst/>
              <a:gdLst>
                <a:gd name="T0" fmla="*/ 416 w 61"/>
                <a:gd name="T1" fmla="*/ 1333 h 82"/>
                <a:gd name="T2" fmla="*/ 571 w 61"/>
                <a:gd name="T3" fmla="*/ 136 h 82"/>
                <a:gd name="T4" fmla="*/ 416 w 61"/>
                <a:gd name="T5" fmla="*/ 1333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2">
                  <a:moveTo>
                    <a:pt x="27" y="70"/>
                  </a:moveTo>
                  <a:cubicBezTo>
                    <a:pt x="51" y="82"/>
                    <a:pt x="61" y="13"/>
                    <a:pt x="37" y="7"/>
                  </a:cubicBezTo>
                  <a:cubicBezTo>
                    <a:pt x="14" y="0"/>
                    <a:pt x="0" y="54"/>
                    <a:pt x="27" y="70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6" name="Freeform 520">
              <a:extLst>
                <a:ext uri="{FF2B5EF4-FFF2-40B4-BE49-F238E27FC236}">
                  <a16:creationId xmlns:a16="http://schemas.microsoft.com/office/drawing/2014/main" id="{E308FC89-A414-4848-B45F-C2B704671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519"/>
              <a:ext cx="185" cy="256"/>
            </a:xfrm>
            <a:custGeom>
              <a:avLst/>
              <a:gdLst>
                <a:gd name="T0" fmla="*/ 863 w 74"/>
                <a:gd name="T1" fmla="*/ 320 h 96"/>
                <a:gd name="T2" fmla="*/ 333 w 74"/>
                <a:gd name="T3" fmla="*/ 1421 h 96"/>
                <a:gd name="T4" fmla="*/ 863 w 74"/>
                <a:gd name="T5" fmla="*/ 32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96">
                  <a:moveTo>
                    <a:pt x="55" y="17"/>
                  </a:moveTo>
                  <a:cubicBezTo>
                    <a:pt x="74" y="32"/>
                    <a:pt x="51" y="96"/>
                    <a:pt x="21" y="75"/>
                  </a:cubicBezTo>
                  <a:cubicBezTo>
                    <a:pt x="0" y="56"/>
                    <a:pt x="32" y="0"/>
                    <a:pt x="55" y="17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7" name="Freeform 521">
              <a:extLst>
                <a:ext uri="{FF2B5EF4-FFF2-40B4-BE49-F238E27FC236}">
                  <a16:creationId xmlns:a16="http://schemas.microsoft.com/office/drawing/2014/main" id="{8C8E4313-AA42-4360-905E-55557D8BA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132"/>
              <a:ext cx="182" cy="253"/>
            </a:xfrm>
            <a:custGeom>
              <a:avLst/>
              <a:gdLst>
                <a:gd name="T0" fmla="*/ 853 w 73"/>
                <a:gd name="T1" fmla="*/ 320 h 95"/>
                <a:gd name="T2" fmla="*/ 324 w 73"/>
                <a:gd name="T3" fmla="*/ 1377 h 95"/>
                <a:gd name="T4" fmla="*/ 853 w 73"/>
                <a:gd name="T5" fmla="*/ 32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95">
                  <a:moveTo>
                    <a:pt x="55" y="17"/>
                  </a:moveTo>
                  <a:cubicBezTo>
                    <a:pt x="73" y="31"/>
                    <a:pt x="50" y="95"/>
                    <a:pt x="21" y="73"/>
                  </a:cubicBezTo>
                  <a:cubicBezTo>
                    <a:pt x="0" y="55"/>
                    <a:pt x="32" y="0"/>
                    <a:pt x="55" y="17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8" name="Freeform 522">
              <a:extLst>
                <a:ext uri="{FF2B5EF4-FFF2-40B4-BE49-F238E27FC236}">
                  <a16:creationId xmlns:a16="http://schemas.microsoft.com/office/drawing/2014/main" id="{5BEB85D4-D5D3-450D-97BD-5C6D2634D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740"/>
              <a:ext cx="162" cy="208"/>
            </a:xfrm>
            <a:custGeom>
              <a:avLst/>
              <a:gdLst>
                <a:gd name="T0" fmla="*/ 912 w 65"/>
                <a:gd name="T1" fmla="*/ 456 h 78"/>
                <a:gd name="T2" fmla="*/ 92 w 65"/>
                <a:gd name="T3" fmla="*/ 909 h 78"/>
                <a:gd name="T4" fmla="*/ 912 w 65"/>
                <a:gd name="T5" fmla="*/ 456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78">
                  <a:moveTo>
                    <a:pt x="59" y="24"/>
                  </a:moveTo>
                  <a:cubicBezTo>
                    <a:pt x="65" y="44"/>
                    <a:pt x="16" y="78"/>
                    <a:pt x="6" y="48"/>
                  </a:cubicBezTo>
                  <a:cubicBezTo>
                    <a:pt x="0" y="23"/>
                    <a:pt x="51" y="0"/>
                    <a:pt x="59" y="24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89" name="Freeform 523">
              <a:extLst>
                <a:ext uri="{FF2B5EF4-FFF2-40B4-BE49-F238E27FC236}">
                  <a16:creationId xmlns:a16="http://schemas.microsoft.com/office/drawing/2014/main" id="{959CA1AF-2C5B-41FA-B43B-63E26BCF2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799"/>
              <a:ext cx="183" cy="144"/>
            </a:xfrm>
            <a:custGeom>
              <a:avLst/>
              <a:gdLst>
                <a:gd name="T0" fmla="*/ 1038 w 73"/>
                <a:gd name="T1" fmla="*/ 648 h 54"/>
                <a:gd name="T2" fmla="*/ 145 w 73"/>
                <a:gd name="T3" fmla="*/ 435 h 54"/>
                <a:gd name="T4" fmla="*/ 1038 w 73"/>
                <a:gd name="T5" fmla="*/ 64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4">
                  <a:moveTo>
                    <a:pt x="66" y="34"/>
                  </a:moveTo>
                  <a:cubicBezTo>
                    <a:pt x="59" y="54"/>
                    <a:pt x="0" y="53"/>
                    <a:pt x="9" y="23"/>
                  </a:cubicBezTo>
                  <a:cubicBezTo>
                    <a:pt x="18" y="0"/>
                    <a:pt x="73" y="10"/>
                    <a:pt x="66" y="34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0" name="Freeform 524">
              <a:extLst>
                <a:ext uri="{FF2B5EF4-FFF2-40B4-BE49-F238E27FC236}">
                  <a16:creationId xmlns:a16="http://schemas.microsoft.com/office/drawing/2014/main" id="{D443E32B-72DE-4219-9D49-AB31148B8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2060"/>
              <a:ext cx="222" cy="253"/>
            </a:xfrm>
            <a:custGeom>
              <a:avLst/>
              <a:gdLst>
                <a:gd name="T0" fmla="*/ 511 w 89"/>
                <a:gd name="T1" fmla="*/ 226 h 95"/>
                <a:gd name="T2" fmla="*/ 903 w 89"/>
                <a:gd name="T3" fmla="*/ 1603 h 95"/>
                <a:gd name="T4" fmla="*/ 511 w 89"/>
                <a:gd name="T5" fmla="*/ 226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95">
                  <a:moveTo>
                    <a:pt x="33" y="12"/>
                  </a:moveTo>
                  <a:cubicBezTo>
                    <a:pt x="0" y="25"/>
                    <a:pt x="27" y="95"/>
                    <a:pt x="58" y="85"/>
                  </a:cubicBezTo>
                  <a:cubicBezTo>
                    <a:pt x="89" y="74"/>
                    <a:pt x="63" y="0"/>
                    <a:pt x="33" y="12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1" name="Freeform 525">
              <a:extLst>
                <a:ext uri="{FF2B5EF4-FFF2-40B4-BE49-F238E27FC236}">
                  <a16:creationId xmlns:a16="http://schemas.microsoft.com/office/drawing/2014/main" id="{78D2CC0D-EE27-4E6B-88F9-7771429FD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2404"/>
              <a:ext cx="232" cy="261"/>
            </a:xfrm>
            <a:custGeom>
              <a:avLst/>
              <a:gdLst>
                <a:gd name="T0" fmla="*/ 978 w 93"/>
                <a:gd name="T1" fmla="*/ 264 h 98"/>
                <a:gd name="T2" fmla="*/ 449 w 93"/>
                <a:gd name="T3" fmla="*/ 1569 h 98"/>
                <a:gd name="T4" fmla="*/ 978 w 93"/>
                <a:gd name="T5" fmla="*/ 264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98">
                  <a:moveTo>
                    <a:pt x="63" y="14"/>
                  </a:moveTo>
                  <a:cubicBezTo>
                    <a:pt x="31" y="0"/>
                    <a:pt x="0" y="68"/>
                    <a:pt x="29" y="83"/>
                  </a:cubicBezTo>
                  <a:cubicBezTo>
                    <a:pt x="58" y="98"/>
                    <a:pt x="93" y="27"/>
                    <a:pt x="63" y="14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2" name="Freeform 526">
              <a:extLst>
                <a:ext uri="{FF2B5EF4-FFF2-40B4-BE49-F238E27FC236}">
                  <a16:creationId xmlns:a16="http://schemas.microsoft.com/office/drawing/2014/main" id="{DBD4FD6F-C684-411B-9223-64E80BE5B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2007"/>
              <a:ext cx="182" cy="232"/>
            </a:xfrm>
            <a:custGeom>
              <a:avLst/>
              <a:gdLst>
                <a:gd name="T0" fmla="*/ 1025 w 73"/>
                <a:gd name="T1" fmla="*/ 1045 h 87"/>
                <a:gd name="T2" fmla="*/ 137 w 73"/>
                <a:gd name="T3" fmla="*/ 568 h 87"/>
                <a:gd name="T4" fmla="*/ 1025 w 73"/>
                <a:gd name="T5" fmla="*/ 1045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7">
                  <a:moveTo>
                    <a:pt x="66" y="55"/>
                  </a:moveTo>
                  <a:cubicBezTo>
                    <a:pt x="73" y="22"/>
                    <a:pt x="17" y="0"/>
                    <a:pt x="9" y="30"/>
                  </a:cubicBezTo>
                  <a:cubicBezTo>
                    <a:pt x="0" y="61"/>
                    <a:pt x="58" y="87"/>
                    <a:pt x="66" y="55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3" name="Freeform 527">
              <a:extLst>
                <a:ext uri="{FF2B5EF4-FFF2-40B4-BE49-F238E27FC236}">
                  <a16:creationId xmlns:a16="http://schemas.microsoft.com/office/drawing/2014/main" id="{2D76527B-9A1C-4FF8-A5FF-C7B256314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815"/>
              <a:ext cx="167" cy="152"/>
            </a:xfrm>
            <a:custGeom>
              <a:avLst/>
              <a:gdLst>
                <a:gd name="T0" fmla="*/ 715 w 67"/>
                <a:gd name="T1" fmla="*/ 192 h 57"/>
                <a:gd name="T2" fmla="*/ 324 w 67"/>
                <a:gd name="T3" fmla="*/ 909 h 57"/>
                <a:gd name="T4" fmla="*/ 715 w 67"/>
                <a:gd name="T5" fmla="*/ 192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7">
                  <a:moveTo>
                    <a:pt x="46" y="10"/>
                  </a:moveTo>
                  <a:cubicBezTo>
                    <a:pt x="23" y="0"/>
                    <a:pt x="0" y="38"/>
                    <a:pt x="21" y="48"/>
                  </a:cubicBezTo>
                  <a:cubicBezTo>
                    <a:pt x="42" y="57"/>
                    <a:pt x="67" y="19"/>
                    <a:pt x="46" y="10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4" name="Freeform 528">
              <a:extLst>
                <a:ext uri="{FF2B5EF4-FFF2-40B4-BE49-F238E27FC236}">
                  <a16:creationId xmlns:a16="http://schemas.microsoft.com/office/drawing/2014/main" id="{21C15039-B805-4CE5-8D2C-C44FF837B1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9" y="2375"/>
              <a:ext cx="417" cy="440"/>
            </a:xfrm>
            <a:custGeom>
              <a:avLst/>
              <a:gdLst>
                <a:gd name="T0" fmla="*/ 1371 w 167"/>
                <a:gd name="T1" fmla="*/ 21 h 165"/>
                <a:gd name="T2" fmla="*/ 1371 w 167"/>
                <a:gd name="T3" fmla="*/ 21 h 165"/>
                <a:gd name="T4" fmla="*/ 1371 w 167"/>
                <a:gd name="T5" fmla="*/ 21 h 165"/>
                <a:gd name="T6" fmla="*/ 1371 w 167"/>
                <a:gd name="T7" fmla="*/ 21 h 165"/>
                <a:gd name="T8" fmla="*/ 2320 w 167"/>
                <a:gd name="T9" fmla="*/ 1685 h 165"/>
                <a:gd name="T10" fmla="*/ 2008 w 167"/>
                <a:gd name="T11" fmla="*/ 2560 h 165"/>
                <a:gd name="T12" fmla="*/ 2132 w 167"/>
                <a:gd name="T13" fmla="*/ 2867 h 165"/>
                <a:gd name="T14" fmla="*/ 2587 w 167"/>
                <a:gd name="T15" fmla="*/ 1728 h 165"/>
                <a:gd name="T16" fmla="*/ 2320 w 167"/>
                <a:gd name="T17" fmla="*/ 1685 h 165"/>
                <a:gd name="T18" fmla="*/ 1134 w 167"/>
                <a:gd name="T19" fmla="*/ 341 h 165"/>
                <a:gd name="T20" fmla="*/ 1134 w 167"/>
                <a:gd name="T21" fmla="*/ 341 h 165"/>
                <a:gd name="T22" fmla="*/ 1353 w 167"/>
                <a:gd name="T23" fmla="*/ 341 h 165"/>
                <a:gd name="T24" fmla="*/ 1353 w 167"/>
                <a:gd name="T25" fmla="*/ 341 h 165"/>
                <a:gd name="T26" fmla="*/ 2087 w 167"/>
                <a:gd name="T27" fmla="*/ 717 h 165"/>
                <a:gd name="T28" fmla="*/ 2257 w 167"/>
                <a:gd name="T29" fmla="*/ 1160 h 165"/>
                <a:gd name="T30" fmla="*/ 2524 w 167"/>
                <a:gd name="T31" fmla="*/ 1080 h 165"/>
                <a:gd name="T32" fmla="*/ 2287 w 167"/>
                <a:gd name="T33" fmla="*/ 512 h 165"/>
                <a:gd name="T34" fmla="*/ 1371 w 167"/>
                <a:gd name="T35" fmla="*/ 21 h 165"/>
                <a:gd name="T36" fmla="*/ 1104 w 167"/>
                <a:gd name="T37" fmla="*/ 21 h 165"/>
                <a:gd name="T38" fmla="*/ 1134 w 167"/>
                <a:gd name="T39" fmla="*/ 341 h 165"/>
                <a:gd name="T40" fmla="*/ 449 w 167"/>
                <a:gd name="T41" fmla="*/ 341 h 165"/>
                <a:gd name="T42" fmla="*/ 449 w 167"/>
                <a:gd name="T43" fmla="*/ 341 h 165"/>
                <a:gd name="T44" fmla="*/ 375 w 167"/>
                <a:gd name="T45" fmla="*/ 419 h 165"/>
                <a:gd name="T46" fmla="*/ 0 w 167"/>
                <a:gd name="T47" fmla="*/ 1421 h 165"/>
                <a:gd name="T48" fmla="*/ 292 w 167"/>
                <a:gd name="T49" fmla="*/ 2560 h 165"/>
                <a:gd name="T50" fmla="*/ 312 w 167"/>
                <a:gd name="T51" fmla="*/ 2560 h 165"/>
                <a:gd name="T52" fmla="*/ 512 w 167"/>
                <a:gd name="T53" fmla="*/ 2368 h 165"/>
                <a:gd name="T54" fmla="*/ 262 w 167"/>
                <a:gd name="T55" fmla="*/ 1421 h 165"/>
                <a:gd name="T56" fmla="*/ 562 w 167"/>
                <a:gd name="T57" fmla="*/ 661 h 165"/>
                <a:gd name="T58" fmla="*/ 637 w 167"/>
                <a:gd name="T59" fmla="*/ 589 h 165"/>
                <a:gd name="T60" fmla="*/ 449 w 167"/>
                <a:gd name="T61" fmla="*/ 341 h 165"/>
                <a:gd name="T62" fmla="*/ 1790 w 167"/>
                <a:gd name="T63" fmla="*/ 2731 h 165"/>
                <a:gd name="T64" fmla="*/ 1278 w 167"/>
                <a:gd name="T65" fmla="*/ 2787 h 165"/>
                <a:gd name="T66" fmla="*/ 841 w 167"/>
                <a:gd name="T67" fmla="*/ 2653 h 165"/>
                <a:gd name="T68" fmla="*/ 687 w 167"/>
                <a:gd name="T69" fmla="*/ 2936 h 165"/>
                <a:gd name="T70" fmla="*/ 687 w 167"/>
                <a:gd name="T71" fmla="*/ 2936 h 165"/>
                <a:gd name="T72" fmla="*/ 1258 w 167"/>
                <a:gd name="T73" fmla="*/ 3107 h 165"/>
                <a:gd name="T74" fmla="*/ 1870 w 167"/>
                <a:gd name="T75" fmla="*/ 3037 h 165"/>
                <a:gd name="T76" fmla="*/ 1790 w 167"/>
                <a:gd name="T77" fmla="*/ 2731 h 16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7" h="165">
                  <a:moveTo>
                    <a:pt x="88" y="1"/>
                  </a:moveTo>
                  <a:cubicBezTo>
                    <a:pt x="88" y="1"/>
                    <a:pt x="88" y="1"/>
                    <a:pt x="88" y="1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88" y="1"/>
                    <a:pt x="88" y="1"/>
                    <a:pt x="88" y="1"/>
                  </a:cubicBezTo>
                  <a:close/>
                  <a:moveTo>
                    <a:pt x="149" y="89"/>
                  </a:moveTo>
                  <a:cubicBezTo>
                    <a:pt x="146" y="111"/>
                    <a:pt x="140" y="126"/>
                    <a:pt x="129" y="135"/>
                  </a:cubicBezTo>
                  <a:cubicBezTo>
                    <a:pt x="122" y="140"/>
                    <a:pt x="129" y="156"/>
                    <a:pt x="137" y="151"/>
                  </a:cubicBezTo>
                  <a:cubicBezTo>
                    <a:pt x="153" y="138"/>
                    <a:pt x="163" y="118"/>
                    <a:pt x="166" y="91"/>
                  </a:cubicBezTo>
                  <a:cubicBezTo>
                    <a:pt x="167" y="75"/>
                    <a:pt x="149" y="75"/>
                    <a:pt x="149" y="89"/>
                  </a:cubicBezTo>
                  <a:close/>
                  <a:moveTo>
                    <a:pt x="73" y="18"/>
                  </a:moveTo>
                  <a:cubicBezTo>
                    <a:pt x="73" y="18"/>
                    <a:pt x="73" y="18"/>
                    <a:pt x="73" y="18"/>
                  </a:cubicBezTo>
                  <a:cubicBezTo>
                    <a:pt x="78" y="18"/>
                    <a:pt x="82" y="18"/>
                    <a:pt x="87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107" y="19"/>
                    <a:pt x="123" y="26"/>
                    <a:pt x="134" y="38"/>
                  </a:cubicBezTo>
                  <a:cubicBezTo>
                    <a:pt x="141" y="49"/>
                    <a:pt x="143" y="52"/>
                    <a:pt x="145" y="61"/>
                  </a:cubicBezTo>
                  <a:cubicBezTo>
                    <a:pt x="147" y="74"/>
                    <a:pt x="165" y="70"/>
                    <a:pt x="162" y="57"/>
                  </a:cubicBezTo>
                  <a:cubicBezTo>
                    <a:pt x="159" y="46"/>
                    <a:pt x="153" y="34"/>
                    <a:pt x="147" y="27"/>
                  </a:cubicBezTo>
                  <a:cubicBezTo>
                    <a:pt x="133" y="11"/>
                    <a:pt x="112" y="2"/>
                    <a:pt x="88" y="1"/>
                  </a:cubicBezTo>
                  <a:cubicBezTo>
                    <a:pt x="82" y="0"/>
                    <a:pt x="77" y="0"/>
                    <a:pt x="71" y="1"/>
                  </a:cubicBezTo>
                  <a:cubicBezTo>
                    <a:pt x="60" y="2"/>
                    <a:pt x="63" y="20"/>
                    <a:pt x="73" y="18"/>
                  </a:cubicBezTo>
                  <a:close/>
                  <a:moveTo>
                    <a:pt x="29" y="18"/>
                  </a:moveTo>
                  <a:cubicBezTo>
                    <a:pt x="29" y="18"/>
                    <a:pt x="29" y="18"/>
                    <a:pt x="29" y="18"/>
                  </a:cubicBezTo>
                  <a:cubicBezTo>
                    <a:pt x="27" y="20"/>
                    <a:pt x="25" y="21"/>
                    <a:pt x="24" y="22"/>
                  </a:cubicBezTo>
                  <a:cubicBezTo>
                    <a:pt x="8" y="37"/>
                    <a:pt x="0" y="55"/>
                    <a:pt x="0" y="75"/>
                  </a:cubicBezTo>
                  <a:cubicBezTo>
                    <a:pt x="0" y="96"/>
                    <a:pt x="5" y="118"/>
                    <a:pt x="19" y="135"/>
                  </a:cubicBezTo>
                  <a:cubicBezTo>
                    <a:pt x="19" y="135"/>
                    <a:pt x="20" y="135"/>
                    <a:pt x="20" y="135"/>
                  </a:cubicBezTo>
                  <a:cubicBezTo>
                    <a:pt x="27" y="143"/>
                    <a:pt x="40" y="133"/>
                    <a:pt x="33" y="125"/>
                  </a:cubicBezTo>
                  <a:cubicBezTo>
                    <a:pt x="19" y="108"/>
                    <a:pt x="17" y="87"/>
                    <a:pt x="17" y="75"/>
                  </a:cubicBezTo>
                  <a:cubicBezTo>
                    <a:pt x="17" y="60"/>
                    <a:pt x="24" y="46"/>
                    <a:pt x="36" y="35"/>
                  </a:cubicBezTo>
                  <a:cubicBezTo>
                    <a:pt x="37" y="34"/>
                    <a:pt x="39" y="32"/>
                    <a:pt x="41" y="31"/>
                  </a:cubicBezTo>
                  <a:cubicBezTo>
                    <a:pt x="49" y="25"/>
                    <a:pt x="42" y="7"/>
                    <a:pt x="29" y="18"/>
                  </a:cubicBezTo>
                  <a:close/>
                  <a:moveTo>
                    <a:pt x="115" y="144"/>
                  </a:moveTo>
                  <a:cubicBezTo>
                    <a:pt x="106" y="147"/>
                    <a:pt x="95" y="148"/>
                    <a:pt x="82" y="147"/>
                  </a:cubicBezTo>
                  <a:cubicBezTo>
                    <a:pt x="71" y="146"/>
                    <a:pt x="62" y="144"/>
                    <a:pt x="54" y="140"/>
                  </a:cubicBezTo>
                  <a:cubicBezTo>
                    <a:pt x="44" y="136"/>
                    <a:pt x="38" y="150"/>
                    <a:pt x="44" y="155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55" y="160"/>
                    <a:pt x="67" y="163"/>
                    <a:pt x="81" y="164"/>
                  </a:cubicBezTo>
                  <a:cubicBezTo>
                    <a:pt x="96" y="165"/>
                    <a:pt x="109" y="164"/>
                    <a:pt x="120" y="160"/>
                  </a:cubicBezTo>
                  <a:cubicBezTo>
                    <a:pt x="128" y="157"/>
                    <a:pt x="120" y="141"/>
                    <a:pt x="115" y="144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5" name="Freeform 529">
              <a:extLst>
                <a:ext uri="{FF2B5EF4-FFF2-40B4-BE49-F238E27FC236}">
                  <a16:creationId xmlns:a16="http://schemas.microsoft.com/office/drawing/2014/main" id="{BAAC3A03-B9C2-4F17-B71F-6BB28F83A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404"/>
              <a:ext cx="353" cy="381"/>
            </a:xfrm>
            <a:custGeom>
              <a:avLst/>
              <a:gdLst>
                <a:gd name="T0" fmla="*/ 1755 w 141"/>
                <a:gd name="T1" fmla="*/ 2342 h 143"/>
                <a:gd name="T2" fmla="*/ 2068 w 141"/>
                <a:gd name="T3" fmla="*/ 1476 h 143"/>
                <a:gd name="T4" fmla="*/ 2213 w 141"/>
                <a:gd name="T5" fmla="*/ 1284 h 143"/>
                <a:gd name="T6" fmla="*/ 2193 w 141"/>
                <a:gd name="T7" fmla="*/ 1079 h 143"/>
                <a:gd name="T8" fmla="*/ 2193 w 141"/>
                <a:gd name="T9" fmla="*/ 1079 h 143"/>
                <a:gd name="T10" fmla="*/ 2005 w 141"/>
                <a:gd name="T11" fmla="*/ 943 h 143"/>
                <a:gd name="T12" fmla="*/ 1838 w 141"/>
                <a:gd name="T13" fmla="*/ 512 h 143"/>
                <a:gd name="T14" fmla="*/ 1097 w 141"/>
                <a:gd name="T15" fmla="*/ 136 h 143"/>
                <a:gd name="T16" fmla="*/ 1097 w 141"/>
                <a:gd name="T17" fmla="*/ 136 h 143"/>
                <a:gd name="T18" fmla="*/ 876 w 141"/>
                <a:gd name="T19" fmla="*/ 136 h 143"/>
                <a:gd name="T20" fmla="*/ 876 w 141"/>
                <a:gd name="T21" fmla="*/ 136 h 143"/>
                <a:gd name="T22" fmla="*/ 739 w 141"/>
                <a:gd name="T23" fmla="*/ 0 h 143"/>
                <a:gd name="T24" fmla="*/ 408 w 141"/>
                <a:gd name="T25" fmla="*/ 149 h 143"/>
                <a:gd name="T26" fmla="*/ 376 w 141"/>
                <a:gd name="T27" fmla="*/ 376 h 143"/>
                <a:gd name="T28" fmla="*/ 300 w 141"/>
                <a:gd name="T29" fmla="*/ 456 h 143"/>
                <a:gd name="T30" fmla="*/ 0 w 141"/>
                <a:gd name="T31" fmla="*/ 1215 h 143"/>
                <a:gd name="T32" fmla="*/ 250 w 141"/>
                <a:gd name="T33" fmla="*/ 2158 h 143"/>
                <a:gd name="T34" fmla="*/ 208 w 141"/>
                <a:gd name="T35" fmla="*/ 2385 h 143"/>
                <a:gd name="T36" fmla="*/ 396 w 141"/>
                <a:gd name="T37" fmla="*/ 2568 h 143"/>
                <a:gd name="T38" fmla="*/ 583 w 141"/>
                <a:gd name="T39" fmla="*/ 2443 h 143"/>
                <a:gd name="T40" fmla="*/ 1021 w 141"/>
                <a:gd name="T41" fmla="*/ 2568 h 143"/>
                <a:gd name="T42" fmla="*/ 1535 w 141"/>
                <a:gd name="T43" fmla="*/ 2512 h 143"/>
                <a:gd name="T44" fmla="*/ 1660 w 141"/>
                <a:gd name="T45" fmla="*/ 2704 h 143"/>
                <a:gd name="T46" fmla="*/ 1680 w 141"/>
                <a:gd name="T47" fmla="*/ 2704 h 143"/>
                <a:gd name="T48" fmla="*/ 1788 w 141"/>
                <a:gd name="T49" fmla="*/ 2627 h 143"/>
                <a:gd name="T50" fmla="*/ 1755 w 141"/>
                <a:gd name="T51" fmla="*/ 2342 h 1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1" h="143">
                  <a:moveTo>
                    <a:pt x="112" y="124"/>
                  </a:moveTo>
                  <a:cubicBezTo>
                    <a:pt x="123" y="115"/>
                    <a:pt x="129" y="100"/>
                    <a:pt x="132" y="78"/>
                  </a:cubicBezTo>
                  <a:cubicBezTo>
                    <a:pt x="132" y="71"/>
                    <a:pt x="137" y="67"/>
                    <a:pt x="141" y="68"/>
                  </a:cubicBezTo>
                  <a:cubicBezTo>
                    <a:pt x="138" y="66"/>
                    <a:pt x="137" y="61"/>
                    <a:pt x="140" y="57"/>
                  </a:cubicBezTo>
                  <a:cubicBezTo>
                    <a:pt x="140" y="57"/>
                    <a:pt x="140" y="57"/>
                    <a:pt x="140" y="57"/>
                  </a:cubicBezTo>
                  <a:cubicBezTo>
                    <a:pt x="135" y="59"/>
                    <a:pt x="129" y="57"/>
                    <a:pt x="128" y="50"/>
                  </a:cubicBezTo>
                  <a:cubicBezTo>
                    <a:pt x="126" y="41"/>
                    <a:pt x="124" y="38"/>
                    <a:pt x="117" y="27"/>
                  </a:cubicBezTo>
                  <a:cubicBezTo>
                    <a:pt x="106" y="15"/>
                    <a:pt x="90" y="8"/>
                    <a:pt x="70" y="7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5" y="7"/>
                    <a:pt x="61" y="7"/>
                    <a:pt x="56" y="7"/>
                  </a:cubicBezTo>
                  <a:cubicBezTo>
                    <a:pt x="56" y="7"/>
                    <a:pt x="56" y="7"/>
                    <a:pt x="56" y="7"/>
                  </a:cubicBezTo>
                  <a:cubicBezTo>
                    <a:pt x="51" y="8"/>
                    <a:pt x="48" y="4"/>
                    <a:pt x="47" y="0"/>
                  </a:cubicBezTo>
                  <a:cubicBezTo>
                    <a:pt x="45" y="7"/>
                    <a:pt x="32" y="13"/>
                    <a:pt x="26" y="8"/>
                  </a:cubicBezTo>
                  <a:cubicBezTo>
                    <a:pt x="28" y="12"/>
                    <a:pt x="28" y="17"/>
                    <a:pt x="24" y="20"/>
                  </a:cubicBezTo>
                  <a:cubicBezTo>
                    <a:pt x="22" y="21"/>
                    <a:pt x="20" y="23"/>
                    <a:pt x="19" y="24"/>
                  </a:cubicBezTo>
                  <a:cubicBezTo>
                    <a:pt x="7" y="35"/>
                    <a:pt x="0" y="49"/>
                    <a:pt x="0" y="64"/>
                  </a:cubicBezTo>
                  <a:cubicBezTo>
                    <a:pt x="0" y="76"/>
                    <a:pt x="2" y="97"/>
                    <a:pt x="16" y="114"/>
                  </a:cubicBezTo>
                  <a:cubicBezTo>
                    <a:pt x="20" y="119"/>
                    <a:pt x="17" y="124"/>
                    <a:pt x="13" y="126"/>
                  </a:cubicBezTo>
                  <a:cubicBezTo>
                    <a:pt x="19" y="125"/>
                    <a:pt x="26" y="128"/>
                    <a:pt x="25" y="136"/>
                  </a:cubicBezTo>
                  <a:cubicBezTo>
                    <a:pt x="26" y="131"/>
                    <a:pt x="31" y="127"/>
                    <a:pt x="37" y="129"/>
                  </a:cubicBezTo>
                  <a:cubicBezTo>
                    <a:pt x="45" y="133"/>
                    <a:pt x="54" y="135"/>
                    <a:pt x="65" y="136"/>
                  </a:cubicBezTo>
                  <a:cubicBezTo>
                    <a:pt x="78" y="137"/>
                    <a:pt x="89" y="136"/>
                    <a:pt x="98" y="133"/>
                  </a:cubicBezTo>
                  <a:cubicBezTo>
                    <a:pt x="101" y="131"/>
                    <a:pt x="106" y="138"/>
                    <a:pt x="106" y="143"/>
                  </a:cubicBezTo>
                  <a:cubicBezTo>
                    <a:pt x="106" y="143"/>
                    <a:pt x="107" y="143"/>
                    <a:pt x="107" y="143"/>
                  </a:cubicBezTo>
                  <a:cubicBezTo>
                    <a:pt x="106" y="139"/>
                    <a:pt x="109" y="138"/>
                    <a:pt x="114" y="139"/>
                  </a:cubicBezTo>
                  <a:cubicBezTo>
                    <a:pt x="109" y="136"/>
                    <a:pt x="107" y="128"/>
                    <a:pt x="112" y="124"/>
                  </a:cubicBezTo>
                  <a:close/>
                </a:path>
              </a:pathLst>
            </a:custGeom>
            <a:solidFill>
              <a:srgbClr val="746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6" name="Freeform 530">
              <a:extLst>
                <a:ext uri="{FF2B5EF4-FFF2-40B4-BE49-F238E27FC236}">
                  <a16:creationId xmlns:a16="http://schemas.microsoft.com/office/drawing/2014/main" id="{0463F287-1964-46A5-B2A8-DAE59B600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343"/>
              <a:ext cx="1693" cy="1634"/>
            </a:xfrm>
            <a:custGeom>
              <a:avLst/>
              <a:gdLst>
                <a:gd name="T0" fmla="*/ 7285 w 677"/>
                <a:gd name="T1" fmla="*/ 5187 h 613"/>
                <a:gd name="T2" fmla="*/ 7367 w 677"/>
                <a:gd name="T3" fmla="*/ 6118 h 613"/>
                <a:gd name="T4" fmla="*/ 7647 w 677"/>
                <a:gd name="T5" fmla="*/ 6707 h 613"/>
                <a:gd name="T6" fmla="*/ 7942 w 677"/>
                <a:gd name="T7" fmla="*/ 7426 h 613"/>
                <a:gd name="T8" fmla="*/ 8255 w 677"/>
                <a:gd name="T9" fmla="*/ 7994 h 613"/>
                <a:gd name="T10" fmla="*/ 8160 w 677"/>
                <a:gd name="T11" fmla="*/ 8639 h 613"/>
                <a:gd name="T12" fmla="*/ 8160 w 677"/>
                <a:gd name="T13" fmla="*/ 9258 h 613"/>
                <a:gd name="T14" fmla="*/ 8130 w 677"/>
                <a:gd name="T15" fmla="*/ 9791 h 613"/>
                <a:gd name="T16" fmla="*/ 7742 w 677"/>
                <a:gd name="T17" fmla="*/ 9996 h 613"/>
                <a:gd name="T18" fmla="*/ 7617 w 677"/>
                <a:gd name="T19" fmla="*/ 9756 h 613"/>
                <a:gd name="T20" fmla="*/ 7880 w 677"/>
                <a:gd name="T21" fmla="*/ 9202 h 613"/>
                <a:gd name="T22" fmla="*/ 7680 w 677"/>
                <a:gd name="T23" fmla="*/ 8506 h 613"/>
                <a:gd name="T24" fmla="*/ 7492 w 677"/>
                <a:gd name="T25" fmla="*/ 7845 h 613"/>
                <a:gd name="T26" fmla="*/ 7255 w 677"/>
                <a:gd name="T27" fmla="*/ 7218 h 613"/>
                <a:gd name="T28" fmla="*/ 7067 w 677"/>
                <a:gd name="T29" fmla="*/ 6288 h 613"/>
                <a:gd name="T30" fmla="*/ 6942 w 677"/>
                <a:gd name="T31" fmla="*/ 5414 h 613"/>
                <a:gd name="T32" fmla="*/ 6522 w 677"/>
                <a:gd name="T33" fmla="*/ 4753 h 613"/>
                <a:gd name="T34" fmla="*/ 5972 w 677"/>
                <a:gd name="T35" fmla="*/ 4241 h 613"/>
                <a:gd name="T36" fmla="*/ 5459 w 677"/>
                <a:gd name="T37" fmla="*/ 3750 h 613"/>
                <a:gd name="T38" fmla="*/ 4646 w 677"/>
                <a:gd name="T39" fmla="*/ 3503 h 613"/>
                <a:gd name="T40" fmla="*/ 3939 w 677"/>
                <a:gd name="T41" fmla="*/ 4241 h 613"/>
                <a:gd name="T42" fmla="*/ 3521 w 677"/>
                <a:gd name="T43" fmla="*/ 5073 h 613"/>
                <a:gd name="T44" fmla="*/ 3271 w 677"/>
                <a:gd name="T45" fmla="*/ 5926 h 613"/>
                <a:gd name="T46" fmla="*/ 3301 w 677"/>
                <a:gd name="T47" fmla="*/ 6835 h 613"/>
                <a:gd name="T48" fmla="*/ 3001 w 677"/>
                <a:gd name="T49" fmla="*/ 7730 h 613"/>
                <a:gd name="T50" fmla="*/ 2813 w 677"/>
                <a:gd name="T51" fmla="*/ 8506 h 613"/>
                <a:gd name="T52" fmla="*/ 2876 w 677"/>
                <a:gd name="T53" fmla="*/ 9300 h 613"/>
                <a:gd name="T54" fmla="*/ 2488 w 677"/>
                <a:gd name="T55" fmla="*/ 9300 h 613"/>
                <a:gd name="T56" fmla="*/ 2063 w 677"/>
                <a:gd name="T57" fmla="*/ 8938 h 613"/>
                <a:gd name="T58" fmla="*/ 1938 w 677"/>
                <a:gd name="T59" fmla="*/ 8426 h 613"/>
                <a:gd name="T60" fmla="*/ 2271 w 677"/>
                <a:gd name="T61" fmla="*/ 7730 h 613"/>
                <a:gd name="T62" fmla="*/ 2583 w 677"/>
                <a:gd name="T63" fmla="*/ 7141 h 613"/>
                <a:gd name="T64" fmla="*/ 3063 w 677"/>
                <a:gd name="T65" fmla="*/ 6515 h 613"/>
                <a:gd name="T66" fmla="*/ 2908 w 677"/>
                <a:gd name="T67" fmla="*/ 5811 h 613"/>
                <a:gd name="T68" fmla="*/ 2908 w 677"/>
                <a:gd name="T69" fmla="*/ 5187 h 613"/>
                <a:gd name="T70" fmla="*/ 3271 w 677"/>
                <a:gd name="T71" fmla="*/ 4641 h 613"/>
                <a:gd name="T72" fmla="*/ 3646 w 677"/>
                <a:gd name="T73" fmla="*/ 4129 h 613"/>
                <a:gd name="T74" fmla="*/ 3709 w 677"/>
                <a:gd name="T75" fmla="*/ 3503 h 613"/>
                <a:gd name="T76" fmla="*/ 3676 w 677"/>
                <a:gd name="T77" fmla="*/ 2956 h 613"/>
                <a:gd name="T78" fmla="*/ 3876 w 677"/>
                <a:gd name="T79" fmla="*/ 2466 h 613"/>
                <a:gd name="T80" fmla="*/ 4064 w 677"/>
                <a:gd name="T81" fmla="*/ 1877 h 613"/>
                <a:gd name="T82" fmla="*/ 4001 w 677"/>
                <a:gd name="T83" fmla="*/ 1285 h 613"/>
                <a:gd name="T84" fmla="*/ 4271 w 677"/>
                <a:gd name="T85" fmla="*/ 853 h 613"/>
                <a:gd name="T86" fmla="*/ 4189 w 677"/>
                <a:gd name="T87" fmla="*/ 376 h 613"/>
                <a:gd name="T88" fmla="*/ 2396 w 677"/>
                <a:gd name="T89" fmla="*/ 1114 h 613"/>
                <a:gd name="T90" fmla="*/ 1971 w 677"/>
                <a:gd name="T91" fmla="*/ 11270 h 613"/>
                <a:gd name="T92" fmla="*/ 7680 w 677"/>
                <a:gd name="T93" fmla="*/ 11553 h 613"/>
                <a:gd name="T94" fmla="*/ 10443 w 677"/>
                <a:gd name="T95" fmla="*/ 7218 h 613"/>
                <a:gd name="T96" fmla="*/ 5879 w 677"/>
                <a:gd name="T97" fmla="*/ 115 h 613"/>
                <a:gd name="T98" fmla="*/ 5817 w 677"/>
                <a:gd name="T99" fmla="*/ 738 h 613"/>
                <a:gd name="T100" fmla="*/ 6367 w 677"/>
                <a:gd name="T101" fmla="*/ 1045 h 613"/>
                <a:gd name="T102" fmla="*/ 6709 w 677"/>
                <a:gd name="T103" fmla="*/ 1557 h 613"/>
                <a:gd name="T104" fmla="*/ 7005 w 677"/>
                <a:gd name="T105" fmla="*/ 2103 h 613"/>
                <a:gd name="T106" fmla="*/ 7335 w 677"/>
                <a:gd name="T107" fmla="*/ 2580 h 613"/>
                <a:gd name="T108" fmla="*/ 7430 w 677"/>
                <a:gd name="T109" fmla="*/ 3311 h 613"/>
                <a:gd name="T110" fmla="*/ 7335 w 677"/>
                <a:gd name="T111" fmla="*/ 3937 h 613"/>
                <a:gd name="T112" fmla="*/ 7880 w 677"/>
                <a:gd name="T113" fmla="*/ 4603 h 6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77" h="613">
                  <a:moveTo>
                    <a:pt x="504" y="243"/>
                  </a:moveTo>
                  <a:cubicBezTo>
                    <a:pt x="512" y="255"/>
                    <a:pt x="454" y="257"/>
                    <a:pt x="466" y="274"/>
                  </a:cubicBezTo>
                  <a:cubicBezTo>
                    <a:pt x="479" y="290"/>
                    <a:pt x="491" y="272"/>
                    <a:pt x="497" y="286"/>
                  </a:cubicBezTo>
                  <a:cubicBezTo>
                    <a:pt x="504" y="301"/>
                    <a:pt x="460" y="301"/>
                    <a:pt x="471" y="323"/>
                  </a:cubicBezTo>
                  <a:cubicBezTo>
                    <a:pt x="481" y="346"/>
                    <a:pt x="499" y="311"/>
                    <a:pt x="516" y="326"/>
                  </a:cubicBezTo>
                  <a:cubicBezTo>
                    <a:pt x="532" y="340"/>
                    <a:pt x="479" y="338"/>
                    <a:pt x="489" y="354"/>
                  </a:cubicBezTo>
                  <a:cubicBezTo>
                    <a:pt x="499" y="371"/>
                    <a:pt x="520" y="342"/>
                    <a:pt x="530" y="356"/>
                  </a:cubicBezTo>
                  <a:cubicBezTo>
                    <a:pt x="541" y="371"/>
                    <a:pt x="504" y="381"/>
                    <a:pt x="508" y="392"/>
                  </a:cubicBezTo>
                  <a:cubicBezTo>
                    <a:pt x="512" y="402"/>
                    <a:pt x="535" y="377"/>
                    <a:pt x="549" y="392"/>
                  </a:cubicBezTo>
                  <a:cubicBezTo>
                    <a:pt x="563" y="406"/>
                    <a:pt x="526" y="408"/>
                    <a:pt x="528" y="422"/>
                  </a:cubicBezTo>
                  <a:cubicBezTo>
                    <a:pt x="530" y="437"/>
                    <a:pt x="555" y="404"/>
                    <a:pt x="559" y="427"/>
                  </a:cubicBezTo>
                  <a:cubicBezTo>
                    <a:pt x="563" y="449"/>
                    <a:pt x="522" y="441"/>
                    <a:pt x="522" y="456"/>
                  </a:cubicBezTo>
                  <a:cubicBezTo>
                    <a:pt x="522" y="470"/>
                    <a:pt x="559" y="445"/>
                    <a:pt x="559" y="468"/>
                  </a:cubicBezTo>
                  <a:cubicBezTo>
                    <a:pt x="559" y="491"/>
                    <a:pt x="528" y="474"/>
                    <a:pt x="522" y="489"/>
                  </a:cubicBezTo>
                  <a:cubicBezTo>
                    <a:pt x="516" y="503"/>
                    <a:pt x="566" y="515"/>
                    <a:pt x="557" y="532"/>
                  </a:cubicBezTo>
                  <a:cubicBezTo>
                    <a:pt x="549" y="548"/>
                    <a:pt x="526" y="511"/>
                    <a:pt x="520" y="517"/>
                  </a:cubicBezTo>
                  <a:cubicBezTo>
                    <a:pt x="514" y="524"/>
                    <a:pt x="539" y="552"/>
                    <a:pt x="522" y="557"/>
                  </a:cubicBezTo>
                  <a:cubicBezTo>
                    <a:pt x="506" y="561"/>
                    <a:pt x="506" y="522"/>
                    <a:pt x="495" y="528"/>
                  </a:cubicBezTo>
                  <a:cubicBezTo>
                    <a:pt x="485" y="534"/>
                    <a:pt x="462" y="544"/>
                    <a:pt x="456" y="532"/>
                  </a:cubicBezTo>
                  <a:cubicBezTo>
                    <a:pt x="450" y="519"/>
                    <a:pt x="487" y="530"/>
                    <a:pt x="487" y="515"/>
                  </a:cubicBezTo>
                  <a:cubicBezTo>
                    <a:pt x="487" y="501"/>
                    <a:pt x="448" y="509"/>
                    <a:pt x="448" y="497"/>
                  </a:cubicBezTo>
                  <a:cubicBezTo>
                    <a:pt x="448" y="484"/>
                    <a:pt x="502" y="507"/>
                    <a:pt x="504" y="486"/>
                  </a:cubicBezTo>
                  <a:cubicBezTo>
                    <a:pt x="506" y="466"/>
                    <a:pt x="460" y="480"/>
                    <a:pt x="462" y="466"/>
                  </a:cubicBezTo>
                  <a:cubicBezTo>
                    <a:pt x="464" y="451"/>
                    <a:pt x="491" y="468"/>
                    <a:pt x="491" y="449"/>
                  </a:cubicBezTo>
                  <a:cubicBezTo>
                    <a:pt x="491" y="431"/>
                    <a:pt x="448" y="445"/>
                    <a:pt x="450" y="433"/>
                  </a:cubicBezTo>
                  <a:cubicBezTo>
                    <a:pt x="452" y="420"/>
                    <a:pt x="479" y="437"/>
                    <a:pt x="479" y="414"/>
                  </a:cubicBezTo>
                  <a:cubicBezTo>
                    <a:pt x="479" y="392"/>
                    <a:pt x="433" y="414"/>
                    <a:pt x="438" y="396"/>
                  </a:cubicBezTo>
                  <a:cubicBezTo>
                    <a:pt x="442" y="377"/>
                    <a:pt x="462" y="402"/>
                    <a:pt x="464" y="381"/>
                  </a:cubicBezTo>
                  <a:cubicBezTo>
                    <a:pt x="466" y="361"/>
                    <a:pt x="425" y="375"/>
                    <a:pt x="423" y="359"/>
                  </a:cubicBezTo>
                  <a:cubicBezTo>
                    <a:pt x="421" y="342"/>
                    <a:pt x="450" y="354"/>
                    <a:pt x="452" y="332"/>
                  </a:cubicBezTo>
                  <a:cubicBezTo>
                    <a:pt x="454" y="309"/>
                    <a:pt x="403" y="350"/>
                    <a:pt x="398" y="334"/>
                  </a:cubicBezTo>
                  <a:cubicBezTo>
                    <a:pt x="394" y="317"/>
                    <a:pt x="454" y="305"/>
                    <a:pt x="444" y="286"/>
                  </a:cubicBezTo>
                  <a:cubicBezTo>
                    <a:pt x="433" y="268"/>
                    <a:pt x="413" y="317"/>
                    <a:pt x="400" y="299"/>
                  </a:cubicBezTo>
                  <a:cubicBezTo>
                    <a:pt x="388" y="280"/>
                    <a:pt x="431" y="259"/>
                    <a:pt x="417" y="251"/>
                  </a:cubicBezTo>
                  <a:cubicBezTo>
                    <a:pt x="403" y="243"/>
                    <a:pt x="396" y="276"/>
                    <a:pt x="384" y="266"/>
                  </a:cubicBezTo>
                  <a:cubicBezTo>
                    <a:pt x="372" y="255"/>
                    <a:pt x="392" y="233"/>
                    <a:pt x="382" y="224"/>
                  </a:cubicBezTo>
                  <a:cubicBezTo>
                    <a:pt x="372" y="216"/>
                    <a:pt x="380" y="251"/>
                    <a:pt x="359" y="243"/>
                  </a:cubicBezTo>
                  <a:cubicBezTo>
                    <a:pt x="339" y="235"/>
                    <a:pt x="369" y="204"/>
                    <a:pt x="349" y="198"/>
                  </a:cubicBezTo>
                  <a:cubicBezTo>
                    <a:pt x="328" y="191"/>
                    <a:pt x="341" y="235"/>
                    <a:pt x="320" y="231"/>
                  </a:cubicBezTo>
                  <a:cubicBezTo>
                    <a:pt x="299" y="226"/>
                    <a:pt x="320" y="181"/>
                    <a:pt x="297" y="185"/>
                  </a:cubicBezTo>
                  <a:cubicBezTo>
                    <a:pt x="275" y="189"/>
                    <a:pt x="299" y="206"/>
                    <a:pt x="285" y="226"/>
                  </a:cubicBezTo>
                  <a:cubicBezTo>
                    <a:pt x="270" y="247"/>
                    <a:pt x="266" y="208"/>
                    <a:pt x="252" y="224"/>
                  </a:cubicBezTo>
                  <a:cubicBezTo>
                    <a:pt x="237" y="241"/>
                    <a:pt x="277" y="255"/>
                    <a:pt x="262" y="268"/>
                  </a:cubicBezTo>
                  <a:cubicBezTo>
                    <a:pt x="248" y="280"/>
                    <a:pt x="235" y="255"/>
                    <a:pt x="225" y="268"/>
                  </a:cubicBezTo>
                  <a:cubicBezTo>
                    <a:pt x="215" y="280"/>
                    <a:pt x="260" y="288"/>
                    <a:pt x="250" y="309"/>
                  </a:cubicBezTo>
                  <a:cubicBezTo>
                    <a:pt x="240" y="330"/>
                    <a:pt x="217" y="293"/>
                    <a:pt x="209" y="313"/>
                  </a:cubicBezTo>
                  <a:cubicBezTo>
                    <a:pt x="200" y="334"/>
                    <a:pt x="246" y="334"/>
                    <a:pt x="240" y="350"/>
                  </a:cubicBezTo>
                  <a:cubicBezTo>
                    <a:pt x="233" y="367"/>
                    <a:pt x="217" y="344"/>
                    <a:pt x="211" y="361"/>
                  </a:cubicBezTo>
                  <a:cubicBezTo>
                    <a:pt x="204" y="377"/>
                    <a:pt x="237" y="377"/>
                    <a:pt x="231" y="400"/>
                  </a:cubicBezTo>
                  <a:cubicBezTo>
                    <a:pt x="225" y="422"/>
                    <a:pt x="198" y="387"/>
                    <a:pt x="192" y="408"/>
                  </a:cubicBezTo>
                  <a:cubicBezTo>
                    <a:pt x="186" y="429"/>
                    <a:pt x="237" y="427"/>
                    <a:pt x="235" y="445"/>
                  </a:cubicBezTo>
                  <a:cubicBezTo>
                    <a:pt x="233" y="464"/>
                    <a:pt x="178" y="427"/>
                    <a:pt x="180" y="449"/>
                  </a:cubicBezTo>
                  <a:cubicBezTo>
                    <a:pt x="182" y="472"/>
                    <a:pt x="221" y="453"/>
                    <a:pt x="219" y="480"/>
                  </a:cubicBezTo>
                  <a:cubicBezTo>
                    <a:pt x="217" y="507"/>
                    <a:pt x="190" y="480"/>
                    <a:pt x="184" y="491"/>
                  </a:cubicBezTo>
                  <a:cubicBezTo>
                    <a:pt x="178" y="501"/>
                    <a:pt x="204" y="524"/>
                    <a:pt x="188" y="530"/>
                  </a:cubicBezTo>
                  <a:cubicBezTo>
                    <a:pt x="171" y="536"/>
                    <a:pt x="171" y="489"/>
                    <a:pt x="159" y="491"/>
                  </a:cubicBezTo>
                  <a:cubicBezTo>
                    <a:pt x="147" y="493"/>
                    <a:pt x="161" y="530"/>
                    <a:pt x="145" y="526"/>
                  </a:cubicBezTo>
                  <a:cubicBezTo>
                    <a:pt x="128" y="522"/>
                    <a:pt x="147" y="474"/>
                    <a:pt x="132" y="472"/>
                  </a:cubicBezTo>
                  <a:cubicBezTo>
                    <a:pt x="118" y="470"/>
                    <a:pt x="116" y="505"/>
                    <a:pt x="99" y="499"/>
                  </a:cubicBezTo>
                  <a:cubicBezTo>
                    <a:pt x="83" y="493"/>
                    <a:pt x="136" y="453"/>
                    <a:pt x="124" y="445"/>
                  </a:cubicBezTo>
                  <a:cubicBezTo>
                    <a:pt x="112" y="437"/>
                    <a:pt x="95" y="464"/>
                    <a:pt x="87" y="449"/>
                  </a:cubicBezTo>
                  <a:cubicBezTo>
                    <a:pt x="79" y="435"/>
                    <a:pt x="149" y="425"/>
                    <a:pt x="145" y="408"/>
                  </a:cubicBezTo>
                  <a:cubicBezTo>
                    <a:pt x="140" y="392"/>
                    <a:pt x="114" y="414"/>
                    <a:pt x="114" y="394"/>
                  </a:cubicBezTo>
                  <a:cubicBezTo>
                    <a:pt x="114" y="373"/>
                    <a:pt x="165" y="387"/>
                    <a:pt x="165" y="377"/>
                  </a:cubicBezTo>
                  <a:cubicBezTo>
                    <a:pt x="165" y="367"/>
                    <a:pt x="132" y="369"/>
                    <a:pt x="134" y="354"/>
                  </a:cubicBezTo>
                  <a:cubicBezTo>
                    <a:pt x="136" y="340"/>
                    <a:pt x="192" y="363"/>
                    <a:pt x="196" y="344"/>
                  </a:cubicBezTo>
                  <a:cubicBezTo>
                    <a:pt x="200" y="326"/>
                    <a:pt x="147" y="336"/>
                    <a:pt x="149" y="317"/>
                  </a:cubicBezTo>
                  <a:cubicBezTo>
                    <a:pt x="151" y="299"/>
                    <a:pt x="184" y="328"/>
                    <a:pt x="186" y="307"/>
                  </a:cubicBezTo>
                  <a:cubicBezTo>
                    <a:pt x="188" y="286"/>
                    <a:pt x="138" y="307"/>
                    <a:pt x="136" y="288"/>
                  </a:cubicBezTo>
                  <a:cubicBezTo>
                    <a:pt x="134" y="270"/>
                    <a:pt x="184" y="290"/>
                    <a:pt x="186" y="274"/>
                  </a:cubicBezTo>
                  <a:cubicBezTo>
                    <a:pt x="188" y="257"/>
                    <a:pt x="153" y="272"/>
                    <a:pt x="155" y="253"/>
                  </a:cubicBezTo>
                  <a:cubicBezTo>
                    <a:pt x="157" y="235"/>
                    <a:pt x="206" y="262"/>
                    <a:pt x="209" y="245"/>
                  </a:cubicBezTo>
                  <a:cubicBezTo>
                    <a:pt x="211" y="229"/>
                    <a:pt x="171" y="239"/>
                    <a:pt x="173" y="222"/>
                  </a:cubicBezTo>
                  <a:cubicBezTo>
                    <a:pt x="176" y="206"/>
                    <a:pt x="229" y="243"/>
                    <a:pt x="233" y="218"/>
                  </a:cubicBezTo>
                  <a:cubicBezTo>
                    <a:pt x="237" y="193"/>
                    <a:pt x="198" y="210"/>
                    <a:pt x="200" y="198"/>
                  </a:cubicBezTo>
                  <a:cubicBezTo>
                    <a:pt x="202" y="185"/>
                    <a:pt x="240" y="202"/>
                    <a:pt x="237" y="185"/>
                  </a:cubicBezTo>
                  <a:cubicBezTo>
                    <a:pt x="235" y="169"/>
                    <a:pt x="194" y="185"/>
                    <a:pt x="198" y="169"/>
                  </a:cubicBezTo>
                  <a:cubicBezTo>
                    <a:pt x="202" y="152"/>
                    <a:pt x="231" y="171"/>
                    <a:pt x="235" y="156"/>
                  </a:cubicBezTo>
                  <a:cubicBezTo>
                    <a:pt x="240" y="142"/>
                    <a:pt x="206" y="150"/>
                    <a:pt x="209" y="138"/>
                  </a:cubicBezTo>
                  <a:cubicBezTo>
                    <a:pt x="211" y="125"/>
                    <a:pt x="248" y="142"/>
                    <a:pt x="248" y="130"/>
                  </a:cubicBezTo>
                  <a:cubicBezTo>
                    <a:pt x="248" y="117"/>
                    <a:pt x="223" y="119"/>
                    <a:pt x="227" y="107"/>
                  </a:cubicBezTo>
                  <a:cubicBezTo>
                    <a:pt x="231" y="94"/>
                    <a:pt x="258" y="115"/>
                    <a:pt x="260" y="99"/>
                  </a:cubicBezTo>
                  <a:cubicBezTo>
                    <a:pt x="262" y="82"/>
                    <a:pt x="225" y="90"/>
                    <a:pt x="225" y="80"/>
                  </a:cubicBezTo>
                  <a:cubicBezTo>
                    <a:pt x="225" y="70"/>
                    <a:pt x="256" y="80"/>
                    <a:pt x="256" y="68"/>
                  </a:cubicBezTo>
                  <a:cubicBezTo>
                    <a:pt x="256" y="55"/>
                    <a:pt x="227" y="57"/>
                    <a:pt x="229" y="49"/>
                  </a:cubicBezTo>
                  <a:cubicBezTo>
                    <a:pt x="231" y="41"/>
                    <a:pt x="268" y="55"/>
                    <a:pt x="273" y="45"/>
                  </a:cubicBezTo>
                  <a:cubicBezTo>
                    <a:pt x="277" y="35"/>
                    <a:pt x="242" y="35"/>
                    <a:pt x="240" y="28"/>
                  </a:cubicBezTo>
                  <a:cubicBezTo>
                    <a:pt x="237" y="22"/>
                    <a:pt x="270" y="26"/>
                    <a:pt x="268" y="20"/>
                  </a:cubicBezTo>
                  <a:cubicBezTo>
                    <a:pt x="266" y="14"/>
                    <a:pt x="266" y="6"/>
                    <a:pt x="240" y="4"/>
                  </a:cubicBezTo>
                  <a:cubicBezTo>
                    <a:pt x="206" y="2"/>
                    <a:pt x="173" y="24"/>
                    <a:pt x="153" y="59"/>
                  </a:cubicBezTo>
                  <a:cubicBezTo>
                    <a:pt x="132" y="86"/>
                    <a:pt x="0" y="346"/>
                    <a:pt x="11" y="479"/>
                  </a:cubicBezTo>
                  <a:cubicBezTo>
                    <a:pt x="17" y="546"/>
                    <a:pt x="60" y="588"/>
                    <a:pt x="126" y="595"/>
                  </a:cubicBezTo>
                  <a:cubicBezTo>
                    <a:pt x="191" y="603"/>
                    <a:pt x="257" y="604"/>
                    <a:pt x="322" y="604"/>
                  </a:cubicBezTo>
                  <a:cubicBezTo>
                    <a:pt x="379" y="604"/>
                    <a:pt x="434" y="613"/>
                    <a:pt x="491" y="610"/>
                  </a:cubicBezTo>
                  <a:cubicBezTo>
                    <a:pt x="554" y="608"/>
                    <a:pt x="615" y="592"/>
                    <a:pt x="644" y="530"/>
                  </a:cubicBezTo>
                  <a:cubicBezTo>
                    <a:pt x="664" y="486"/>
                    <a:pt x="677" y="430"/>
                    <a:pt x="668" y="381"/>
                  </a:cubicBezTo>
                  <a:cubicBezTo>
                    <a:pt x="662" y="345"/>
                    <a:pt x="569" y="187"/>
                    <a:pt x="545" y="142"/>
                  </a:cubicBezTo>
                  <a:cubicBezTo>
                    <a:pt x="530" y="114"/>
                    <a:pt x="454" y="0"/>
                    <a:pt x="376" y="6"/>
                  </a:cubicBezTo>
                  <a:cubicBezTo>
                    <a:pt x="339" y="8"/>
                    <a:pt x="336" y="20"/>
                    <a:pt x="336" y="30"/>
                  </a:cubicBezTo>
                  <a:cubicBezTo>
                    <a:pt x="336" y="41"/>
                    <a:pt x="369" y="28"/>
                    <a:pt x="372" y="39"/>
                  </a:cubicBezTo>
                  <a:cubicBezTo>
                    <a:pt x="374" y="49"/>
                    <a:pt x="355" y="41"/>
                    <a:pt x="355" y="53"/>
                  </a:cubicBezTo>
                  <a:cubicBezTo>
                    <a:pt x="355" y="66"/>
                    <a:pt x="407" y="41"/>
                    <a:pt x="407" y="55"/>
                  </a:cubicBezTo>
                  <a:cubicBezTo>
                    <a:pt x="407" y="70"/>
                    <a:pt x="376" y="61"/>
                    <a:pt x="378" y="74"/>
                  </a:cubicBezTo>
                  <a:cubicBezTo>
                    <a:pt x="380" y="86"/>
                    <a:pt x="427" y="68"/>
                    <a:pt x="429" y="82"/>
                  </a:cubicBezTo>
                  <a:cubicBezTo>
                    <a:pt x="431" y="96"/>
                    <a:pt x="405" y="82"/>
                    <a:pt x="407" y="99"/>
                  </a:cubicBezTo>
                  <a:cubicBezTo>
                    <a:pt x="409" y="115"/>
                    <a:pt x="444" y="96"/>
                    <a:pt x="448" y="111"/>
                  </a:cubicBezTo>
                  <a:cubicBezTo>
                    <a:pt x="452" y="125"/>
                    <a:pt x="425" y="115"/>
                    <a:pt x="427" y="127"/>
                  </a:cubicBezTo>
                  <a:cubicBezTo>
                    <a:pt x="429" y="140"/>
                    <a:pt x="466" y="119"/>
                    <a:pt x="469" y="136"/>
                  </a:cubicBezTo>
                  <a:cubicBezTo>
                    <a:pt x="471" y="152"/>
                    <a:pt x="436" y="144"/>
                    <a:pt x="442" y="156"/>
                  </a:cubicBezTo>
                  <a:cubicBezTo>
                    <a:pt x="448" y="169"/>
                    <a:pt x="471" y="158"/>
                    <a:pt x="475" y="175"/>
                  </a:cubicBezTo>
                  <a:cubicBezTo>
                    <a:pt x="479" y="191"/>
                    <a:pt x="433" y="183"/>
                    <a:pt x="433" y="196"/>
                  </a:cubicBezTo>
                  <a:cubicBezTo>
                    <a:pt x="433" y="208"/>
                    <a:pt x="464" y="200"/>
                    <a:pt x="469" y="208"/>
                  </a:cubicBezTo>
                  <a:cubicBezTo>
                    <a:pt x="473" y="216"/>
                    <a:pt x="440" y="210"/>
                    <a:pt x="444" y="224"/>
                  </a:cubicBezTo>
                  <a:cubicBezTo>
                    <a:pt x="448" y="239"/>
                    <a:pt x="495" y="231"/>
                    <a:pt x="504" y="24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7" name="Freeform 531">
              <a:extLst>
                <a:ext uri="{FF2B5EF4-FFF2-40B4-BE49-F238E27FC236}">
                  <a16:creationId xmlns:a16="http://schemas.microsoft.com/office/drawing/2014/main" id="{7686A380-2E1B-48E7-B93C-6248750C7F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1" y="2361"/>
              <a:ext cx="420" cy="440"/>
            </a:xfrm>
            <a:custGeom>
              <a:avLst/>
              <a:gdLst>
                <a:gd name="T0" fmla="*/ 1395 w 168"/>
                <a:gd name="T1" fmla="*/ 0 h 165"/>
                <a:gd name="T2" fmla="*/ 1395 w 168"/>
                <a:gd name="T3" fmla="*/ 0 h 165"/>
                <a:gd name="T4" fmla="*/ 1395 w 168"/>
                <a:gd name="T5" fmla="*/ 0 h 165"/>
                <a:gd name="T6" fmla="*/ 1395 w 168"/>
                <a:gd name="T7" fmla="*/ 0 h 165"/>
                <a:gd name="T8" fmla="*/ 2333 w 168"/>
                <a:gd name="T9" fmla="*/ 1672 h 165"/>
                <a:gd name="T10" fmla="*/ 2020 w 168"/>
                <a:gd name="T11" fmla="*/ 2560 h 165"/>
                <a:gd name="T12" fmla="*/ 2158 w 168"/>
                <a:gd name="T13" fmla="*/ 2845 h 165"/>
                <a:gd name="T14" fmla="*/ 2613 w 168"/>
                <a:gd name="T15" fmla="*/ 1707 h 165"/>
                <a:gd name="T16" fmla="*/ 2333 w 168"/>
                <a:gd name="T17" fmla="*/ 1672 h 165"/>
                <a:gd name="T18" fmla="*/ 1158 w 168"/>
                <a:gd name="T19" fmla="*/ 341 h 165"/>
                <a:gd name="T20" fmla="*/ 1158 w 168"/>
                <a:gd name="T21" fmla="*/ 341 h 165"/>
                <a:gd name="T22" fmla="*/ 1363 w 168"/>
                <a:gd name="T23" fmla="*/ 320 h 165"/>
                <a:gd name="T24" fmla="*/ 1375 w 168"/>
                <a:gd name="T25" fmla="*/ 320 h 165"/>
                <a:gd name="T26" fmla="*/ 2095 w 168"/>
                <a:gd name="T27" fmla="*/ 717 h 165"/>
                <a:gd name="T28" fmla="*/ 2283 w 168"/>
                <a:gd name="T29" fmla="*/ 1139 h 165"/>
                <a:gd name="T30" fmla="*/ 2533 w 168"/>
                <a:gd name="T31" fmla="*/ 1080 h 165"/>
                <a:gd name="T32" fmla="*/ 2300 w 168"/>
                <a:gd name="T33" fmla="*/ 491 h 165"/>
                <a:gd name="T34" fmla="*/ 1395 w 168"/>
                <a:gd name="T35" fmla="*/ 0 h 165"/>
                <a:gd name="T36" fmla="*/ 1125 w 168"/>
                <a:gd name="T37" fmla="*/ 0 h 165"/>
                <a:gd name="T38" fmla="*/ 1158 w 168"/>
                <a:gd name="T39" fmla="*/ 341 h 165"/>
                <a:gd name="T40" fmla="*/ 470 w 168"/>
                <a:gd name="T41" fmla="*/ 341 h 165"/>
                <a:gd name="T42" fmla="*/ 470 w 168"/>
                <a:gd name="T43" fmla="*/ 341 h 165"/>
                <a:gd name="T44" fmla="*/ 395 w 168"/>
                <a:gd name="T45" fmla="*/ 419 h 165"/>
                <a:gd name="T46" fmla="*/ 0 w 168"/>
                <a:gd name="T47" fmla="*/ 1400 h 165"/>
                <a:gd name="T48" fmla="*/ 313 w 168"/>
                <a:gd name="T49" fmla="*/ 2539 h 165"/>
                <a:gd name="T50" fmla="*/ 313 w 168"/>
                <a:gd name="T51" fmla="*/ 2560 h 165"/>
                <a:gd name="T52" fmla="*/ 533 w 168"/>
                <a:gd name="T53" fmla="*/ 2355 h 165"/>
                <a:gd name="T54" fmla="*/ 283 w 168"/>
                <a:gd name="T55" fmla="*/ 1400 h 165"/>
                <a:gd name="T56" fmla="*/ 563 w 168"/>
                <a:gd name="T57" fmla="*/ 661 h 165"/>
                <a:gd name="T58" fmla="*/ 658 w 168"/>
                <a:gd name="T59" fmla="*/ 568 h 165"/>
                <a:gd name="T60" fmla="*/ 470 w 168"/>
                <a:gd name="T61" fmla="*/ 341 h 165"/>
                <a:gd name="T62" fmla="*/ 1800 w 168"/>
                <a:gd name="T63" fmla="*/ 2709 h 165"/>
                <a:gd name="T64" fmla="*/ 1300 w 168"/>
                <a:gd name="T65" fmla="*/ 2787 h 165"/>
                <a:gd name="T66" fmla="*/ 863 w 168"/>
                <a:gd name="T67" fmla="*/ 2653 h 165"/>
                <a:gd name="T68" fmla="*/ 708 w 168"/>
                <a:gd name="T69" fmla="*/ 2923 h 165"/>
                <a:gd name="T70" fmla="*/ 708 w 168"/>
                <a:gd name="T71" fmla="*/ 2923 h 165"/>
                <a:gd name="T72" fmla="*/ 1283 w 168"/>
                <a:gd name="T73" fmla="*/ 3107 h 165"/>
                <a:gd name="T74" fmla="*/ 1875 w 168"/>
                <a:gd name="T75" fmla="*/ 3016 h 165"/>
                <a:gd name="T76" fmla="*/ 1800 w 168"/>
                <a:gd name="T77" fmla="*/ 2709 h 16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8" h="165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lose/>
                  <a:moveTo>
                    <a:pt x="149" y="88"/>
                  </a:moveTo>
                  <a:cubicBezTo>
                    <a:pt x="147" y="110"/>
                    <a:pt x="140" y="125"/>
                    <a:pt x="129" y="135"/>
                  </a:cubicBezTo>
                  <a:cubicBezTo>
                    <a:pt x="123" y="140"/>
                    <a:pt x="130" y="155"/>
                    <a:pt x="138" y="150"/>
                  </a:cubicBezTo>
                  <a:cubicBezTo>
                    <a:pt x="154" y="138"/>
                    <a:pt x="164" y="118"/>
                    <a:pt x="167" y="90"/>
                  </a:cubicBezTo>
                  <a:cubicBezTo>
                    <a:pt x="168" y="75"/>
                    <a:pt x="150" y="74"/>
                    <a:pt x="149" y="88"/>
                  </a:cubicBezTo>
                  <a:close/>
                  <a:moveTo>
                    <a:pt x="74" y="18"/>
                  </a:moveTo>
                  <a:cubicBezTo>
                    <a:pt x="74" y="18"/>
                    <a:pt x="74" y="18"/>
                    <a:pt x="74" y="18"/>
                  </a:cubicBezTo>
                  <a:cubicBezTo>
                    <a:pt x="78" y="17"/>
                    <a:pt x="83" y="17"/>
                    <a:pt x="87" y="17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107" y="18"/>
                    <a:pt x="123" y="25"/>
                    <a:pt x="134" y="38"/>
                  </a:cubicBezTo>
                  <a:cubicBezTo>
                    <a:pt x="142" y="48"/>
                    <a:pt x="143" y="52"/>
                    <a:pt x="146" y="60"/>
                  </a:cubicBezTo>
                  <a:cubicBezTo>
                    <a:pt x="148" y="73"/>
                    <a:pt x="165" y="69"/>
                    <a:pt x="162" y="57"/>
                  </a:cubicBezTo>
                  <a:cubicBezTo>
                    <a:pt x="160" y="45"/>
                    <a:pt x="154" y="34"/>
                    <a:pt x="147" y="26"/>
                  </a:cubicBezTo>
                  <a:cubicBezTo>
                    <a:pt x="133" y="10"/>
                    <a:pt x="113" y="1"/>
                    <a:pt x="89" y="0"/>
                  </a:cubicBezTo>
                  <a:cubicBezTo>
                    <a:pt x="83" y="0"/>
                    <a:pt x="77" y="0"/>
                    <a:pt x="72" y="0"/>
                  </a:cubicBezTo>
                  <a:cubicBezTo>
                    <a:pt x="61" y="1"/>
                    <a:pt x="64" y="19"/>
                    <a:pt x="74" y="18"/>
                  </a:cubicBezTo>
                  <a:close/>
                  <a:moveTo>
                    <a:pt x="30" y="18"/>
                  </a:moveTo>
                  <a:cubicBezTo>
                    <a:pt x="30" y="18"/>
                    <a:pt x="30" y="18"/>
                    <a:pt x="30" y="18"/>
                  </a:cubicBezTo>
                  <a:cubicBezTo>
                    <a:pt x="28" y="19"/>
                    <a:pt x="26" y="20"/>
                    <a:pt x="25" y="22"/>
                  </a:cubicBezTo>
                  <a:cubicBezTo>
                    <a:pt x="9" y="36"/>
                    <a:pt x="0" y="55"/>
                    <a:pt x="0" y="74"/>
                  </a:cubicBezTo>
                  <a:cubicBezTo>
                    <a:pt x="0" y="95"/>
                    <a:pt x="6" y="117"/>
                    <a:pt x="20" y="134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28" y="142"/>
                    <a:pt x="41" y="133"/>
                    <a:pt x="34" y="124"/>
                  </a:cubicBezTo>
                  <a:cubicBezTo>
                    <a:pt x="20" y="108"/>
                    <a:pt x="18" y="86"/>
                    <a:pt x="18" y="74"/>
                  </a:cubicBezTo>
                  <a:cubicBezTo>
                    <a:pt x="18" y="60"/>
                    <a:pt x="24" y="46"/>
                    <a:pt x="36" y="35"/>
                  </a:cubicBezTo>
                  <a:cubicBezTo>
                    <a:pt x="38" y="33"/>
                    <a:pt x="40" y="32"/>
                    <a:pt x="42" y="30"/>
                  </a:cubicBezTo>
                  <a:cubicBezTo>
                    <a:pt x="50" y="24"/>
                    <a:pt x="42" y="7"/>
                    <a:pt x="30" y="18"/>
                  </a:cubicBezTo>
                  <a:close/>
                  <a:moveTo>
                    <a:pt x="115" y="143"/>
                  </a:moveTo>
                  <a:cubicBezTo>
                    <a:pt x="106" y="146"/>
                    <a:pt x="96" y="147"/>
                    <a:pt x="83" y="147"/>
                  </a:cubicBezTo>
                  <a:cubicBezTo>
                    <a:pt x="72" y="146"/>
                    <a:pt x="63" y="143"/>
                    <a:pt x="55" y="140"/>
                  </a:cubicBezTo>
                  <a:cubicBezTo>
                    <a:pt x="45" y="136"/>
                    <a:pt x="39" y="149"/>
                    <a:pt x="45" y="154"/>
                  </a:cubicBezTo>
                  <a:cubicBezTo>
                    <a:pt x="45" y="154"/>
                    <a:pt x="45" y="154"/>
                    <a:pt x="45" y="154"/>
                  </a:cubicBezTo>
                  <a:cubicBezTo>
                    <a:pt x="55" y="160"/>
                    <a:pt x="67" y="163"/>
                    <a:pt x="82" y="164"/>
                  </a:cubicBezTo>
                  <a:cubicBezTo>
                    <a:pt x="97" y="165"/>
                    <a:pt x="109" y="163"/>
                    <a:pt x="120" y="159"/>
                  </a:cubicBezTo>
                  <a:cubicBezTo>
                    <a:pt x="129" y="156"/>
                    <a:pt x="121" y="141"/>
                    <a:pt x="115" y="143"/>
                  </a:cubicBezTo>
                  <a:close/>
                </a:path>
              </a:pathLst>
            </a:custGeom>
            <a:solidFill>
              <a:srgbClr val="8BA9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8" name="Freeform 532">
              <a:extLst>
                <a:ext uri="{FF2B5EF4-FFF2-40B4-BE49-F238E27FC236}">
                  <a16:creationId xmlns:a16="http://schemas.microsoft.com/office/drawing/2014/main" id="{A8D0DA24-7D1C-41A4-8B06-10AF345E9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388"/>
              <a:ext cx="353" cy="384"/>
            </a:xfrm>
            <a:custGeom>
              <a:avLst/>
              <a:gdLst>
                <a:gd name="T0" fmla="*/ 1742 w 141"/>
                <a:gd name="T1" fmla="*/ 2368 h 144"/>
                <a:gd name="T2" fmla="*/ 2055 w 141"/>
                <a:gd name="T3" fmla="*/ 1480 h 144"/>
                <a:gd name="T4" fmla="*/ 2213 w 141"/>
                <a:gd name="T5" fmla="*/ 1288 h 144"/>
                <a:gd name="T6" fmla="*/ 2193 w 141"/>
                <a:gd name="T7" fmla="*/ 1101 h 144"/>
                <a:gd name="T8" fmla="*/ 2181 w 141"/>
                <a:gd name="T9" fmla="*/ 1101 h 144"/>
                <a:gd name="T10" fmla="*/ 2005 w 141"/>
                <a:gd name="T11" fmla="*/ 947 h 144"/>
                <a:gd name="T12" fmla="*/ 1818 w 141"/>
                <a:gd name="T13" fmla="*/ 533 h 144"/>
                <a:gd name="T14" fmla="*/ 1097 w 141"/>
                <a:gd name="T15" fmla="*/ 136 h 144"/>
                <a:gd name="T16" fmla="*/ 1084 w 141"/>
                <a:gd name="T17" fmla="*/ 136 h 144"/>
                <a:gd name="T18" fmla="*/ 876 w 141"/>
                <a:gd name="T19" fmla="*/ 149 h 144"/>
                <a:gd name="T20" fmla="*/ 876 w 141"/>
                <a:gd name="T21" fmla="*/ 149 h 144"/>
                <a:gd name="T22" fmla="*/ 739 w 141"/>
                <a:gd name="T23" fmla="*/ 0 h 144"/>
                <a:gd name="T24" fmla="*/ 408 w 141"/>
                <a:gd name="T25" fmla="*/ 149 h 144"/>
                <a:gd name="T26" fmla="*/ 376 w 141"/>
                <a:gd name="T27" fmla="*/ 376 h 144"/>
                <a:gd name="T28" fmla="*/ 283 w 141"/>
                <a:gd name="T29" fmla="*/ 477 h 144"/>
                <a:gd name="T30" fmla="*/ 0 w 141"/>
                <a:gd name="T31" fmla="*/ 1216 h 144"/>
                <a:gd name="T32" fmla="*/ 250 w 141"/>
                <a:gd name="T33" fmla="*/ 2163 h 144"/>
                <a:gd name="T34" fmla="*/ 208 w 141"/>
                <a:gd name="T35" fmla="*/ 2411 h 144"/>
                <a:gd name="T36" fmla="*/ 396 w 141"/>
                <a:gd name="T37" fmla="*/ 2581 h 144"/>
                <a:gd name="T38" fmla="*/ 583 w 141"/>
                <a:gd name="T39" fmla="*/ 2467 h 144"/>
                <a:gd name="T40" fmla="*/ 1021 w 141"/>
                <a:gd name="T41" fmla="*/ 2595 h 144"/>
                <a:gd name="T42" fmla="*/ 1522 w 141"/>
                <a:gd name="T43" fmla="*/ 2525 h 144"/>
                <a:gd name="T44" fmla="*/ 1660 w 141"/>
                <a:gd name="T45" fmla="*/ 2731 h 144"/>
                <a:gd name="T46" fmla="*/ 1660 w 141"/>
                <a:gd name="T47" fmla="*/ 2731 h 144"/>
                <a:gd name="T48" fmla="*/ 1775 w 141"/>
                <a:gd name="T49" fmla="*/ 2653 h 144"/>
                <a:gd name="T50" fmla="*/ 1742 w 141"/>
                <a:gd name="T51" fmla="*/ 2368 h 1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1" h="144">
                  <a:moveTo>
                    <a:pt x="111" y="125"/>
                  </a:moveTo>
                  <a:cubicBezTo>
                    <a:pt x="122" y="115"/>
                    <a:pt x="129" y="100"/>
                    <a:pt x="131" y="78"/>
                  </a:cubicBezTo>
                  <a:cubicBezTo>
                    <a:pt x="132" y="71"/>
                    <a:pt x="137" y="68"/>
                    <a:pt x="141" y="68"/>
                  </a:cubicBezTo>
                  <a:cubicBezTo>
                    <a:pt x="137" y="66"/>
                    <a:pt x="136" y="61"/>
                    <a:pt x="140" y="58"/>
                  </a:cubicBezTo>
                  <a:cubicBezTo>
                    <a:pt x="139" y="58"/>
                    <a:pt x="139" y="58"/>
                    <a:pt x="139" y="58"/>
                  </a:cubicBezTo>
                  <a:cubicBezTo>
                    <a:pt x="135" y="59"/>
                    <a:pt x="129" y="58"/>
                    <a:pt x="128" y="50"/>
                  </a:cubicBezTo>
                  <a:cubicBezTo>
                    <a:pt x="125" y="42"/>
                    <a:pt x="124" y="38"/>
                    <a:pt x="116" y="28"/>
                  </a:cubicBezTo>
                  <a:cubicBezTo>
                    <a:pt x="105" y="15"/>
                    <a:pt x="89" y="8"/>
                    <a:pt x="70" y="7"/>
                  </a:cubicBezTo>
                  <a:cubicBezTo>
                    <a:pt x="70" y="7"/>
                    <a:pt x="70" y="7"/>
                    <a:pt x="69" y="7"/>
                  </a:cubicBezTo>
                  <a:cubicBezTo>
                    <a:pt x="65" y="7"/>
                    <a:pt x="60" y="7"/>
                    <a:pt x="56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1" y="8"/>
                    <a:pt x="48" y="5"/>
                    <a:pt x="47" y="0"/>
                  </a:cubicBezTo>
                  <a:cubicBezTo>
                    <a:pt x="45" y="8"/>
                    <a:pt x="32" y="14"/>
                    <a:pt x="26" y="8"/>
                  </a:cubicBezTo>
                  <a:cubicBezTo>
                    <a:pt x="28" y="12"/>
                    <a:pt x="27" y="18"/>
                    <a:pt x="24" y="20"/>
                  </a:cubicBezTo>
                  <a:cubicBezTo>
                    <a:pt x="22" y="22"/>
                    <a:pt x="20" y="23"/>
                    <a:pt x="18" y="25"/>
                  </a:cubicBezTo>
                  <a:cubicBezTo>
                    <a:pt x="6" y="36"/>
                    <a:pt x="0" y="50"/>
                    <a:pt x="0" y="64"/>
                  </a:cubicBezTo>
                  <a:cubicBezTo>
                    <a:pt x="0" y="76"/>
                    <a:pt x="2" y="98"/>
                    <a:pt x="16" y="114"/>
                  </a:cubicBezTo>
                  <a:cubicBezTo>
                    <a:pt x="20" y="119"/>
                    <a:pt x="17" y="124"/>
                    <a:pt x="13" y="127"/>
                  </a:cubicBezTo>
                  <a:cubicBezTo>
                    <a:pt x="19" y="125"/>
                    <a:pt x="25" y="129"/>
                    <a:pt x="25" y="136"/>
                  </a:cubicBezTo>
                  <a:cubicBezTo>
                    <a:pt x="26" y="132"/>
                    <a:pt x="31" y="127"/>
                    <a:pt x="37" y="130"/>
                  </a:cubicBezTo>
                  <a:cubicBezTo>
                    <a:pt x="45" y="133"/>
                    <a:pt x="54" y="136"/>
                    <a:pt x="65" y="137"/>
                  </a:cubicBezTo>
                  <a:cubicBezTo>
                    <a:pt x="78" y="137"/>
                    <a:pt x="88" y="136"/>
                    <a:pt x="97" y="133"/>
                  </a:cubicBezTo>
                  <a:cubicBezTo>
                    <a:pt x="101" y="131"/>
                    <a:pt x="106" y="138"/>
                    <a:pt x="106" y="144"/>
                  </a:cubicBezTo>
                  <a:cubicBezTo>
                    <a:pt x="106" y="144"/>
                    <a:pt x="106" y="144"/>
                    <a:pt x="106" y="144"/>
                  </a:cubicBezTo>
                  <a:cubicBezTo>
                    <a:pt x="106" y="140"/>
                    <a:pt x="109" y="138"/>
                    <a:pt x="113" y="140"/>
                  </a:cubicBezTo>
                  <a:cubicBezTo>
                    <a:pt x="109" y="137"/>
                    <a:pt x="107" y="128"/>
                    <a:pt x="111" y="125"/>
                  </a:cubicBezTo>
                  <a:close/>
                </a:path>
              </a:pathLst>
            </a:custGeom>
            <a:solidFill>
              <a:srgbClr val="EEEB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9" name="Freeform 533">
              <a:extLst>
                <a:ext uri="{FF2B5EF4-FFF2-40B4-BE49-F238E27FC236}">
                  <a16:creationId xmlns:a16="http://schemas.microsoft.com/office/drawing/2014/main" id="{2A744FDE-CCE4-454D-A777-94BAF3659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388"/>
              <a:ext cx="223" cy="365"/>
            </a:xfrm>
            <a:custGeom>
              <a:avLst/>
              <a:gdLst>
                <a:gd name="T0" fmla="*/ 1085 w 89"/>
                <a:gd name="T1" fmla="*/ 136 h 137"/>
                <a:gd name="T2" fmla="*/ 879 w 89"/>
                <a:gd name="T3" fmla="*/ 149 h 137"/>
                <a:gd name="T4" fmla="*/ 879 w 89"/>
                <a:gd name="T5" fmla="*/ 149 h 137"/>
                <a:gd name="T6" fmla="*/ 742 w 89"/>
                <a:gd name="T7" fmla="*/ 0 h 137"/>
                <a:gd name="T8" fmla="*/ 408 w 89"/>
                <a:gd name="T9" fmla="*/ 149 h 137"/>
                <a:gd name="T10" fmla="*/ 376 w 89"/>
                <a:gd name="T11" fmla="*/ 376 h 137"/>
                <a:gd name="T12" fmla="*/ 283 w 89"/>
                <a:gd name="T13" fmla="*/ 477 h 137"/>
                <a:gd name="T14" fmla="*/ 0 w 89"/>
                <a:gd name="T15" fmla="*/ 1215 h 137"/>
                <a:gd name="T16" fmla="*/ 251 w 89"/>
                <a:gd name="T17" fmla="*/ 2158 h 137"/>
                <a:gd name="T18" fmla="*/ 208 w 89"/>
                <a:gd name="T19" fmla="*/ 2400 h 137"/>
                <a:gd name="T20" fmla="*/ 396 w 89"/>
                <a:gd name="T21" fmla="*/ 2568 h 137"/>
                <a:gd name="T22" fmla="*/ 584 w 89"/>
                <a:gd name="T23" fmla="*/ 2456 h 137"/>
                <a:gd name="T24" fmla="*/ 1022 w 89"/>
                <a:gd name="T25" fmla="*/ 2590 h 137"/>
                <a:gd name="T26" fmla="*/ 879 w 89"/>
                <a:gd name="T27" fmla="*/ 2555 h 137"/>
                <a:gd name="T28" fmla="*/ 459 w 89"/>
                <a:gd name="T29" fmla="*/ 1433 h 137"/>
                <a:gd name="T30" fmla="*/ 1401 w 89"/>
                <a:gd name="T31" fmla="*/ 205 h 137"/>
                <a:gd name="T32" fmla="*/ 1097 w 89"/>
                <a:gd name="T33" fmla="*/ 136 h 137"/>
                <a:gd name="T34" fmla="*/ 1085 w 89"/>
                <a:gd name="T35" fmla="*/ 136 h 1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9" h="137">
                  <a:moveTo>
                    <a:pt x="69" y="7"/>
                  </a:moveTo>
                  <a:cubicBezTo>
                    <a:pt x="65" y="7"/>
                    <a:pt x="60" y="7"/>
                    <a:pt x="56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1" y="8"/>
                    <a:pt x="48" y="5"/>
                    <a:pt x="47" y="0"/>
                  </a:cubicBezTo>
                  <a:cubicBezTo>
                    <a:pt x="45" y="8"/>
                    <a:pt x="32" y="14"/>
                    <a:pt x="26" y="8"/>
                  </a:cubicBezTo>
                  <a:cubicBezTo>
                    <a:pt x="28" y="12"/>
                    <a:pt x="27" y="18"/>
                    <a:pt x="24" y="20"/>
                  </a:cubicBezTo>
                  <a:cubicBezTo>
                    <a:pt x="22" y="22"/>
                    <a:pt x="20" y="23"/>
                    <a:pt x="18" y="25"/>
                  </a:cubicBezTo>
                  <a:cubicBezTo>
                    <a:pt x="6" y="36"/>
                    <a:pt x="0" y="50"/>
                    <a:pt x="0" y="64"/>
                  </a:cubicBezTo>
                  <a:cubicBezTo>
                    <a:pt x="0" y="76"/>
                    <a:pt x="2" y="98"/>
                    <a:pt x="16" y="114"/>
                  </a:cubicBezTo>
                  <a:cubicBezTo>
                    <a:pt x="20" y="119"/>
                    <a:pt x="17" y="124"/>
                    <a:pt x="13" y="127"/>
                  </a:cubicBezTo>
                  <a:cubicBezTo>
                    <a:pt x="19" y="125"/>
                    <a:pt x="25" y="129"/>
                    <a:pt x="25" y="136"/>
                  </a:cubicBezTo>
                  <a:cubicBezTo>
                    <a:pt x="26" y="132"/>
                    <a:pt x="31" y="127"/>
                    <a:pt x="37" y="130"/>
                  </a:cubicBezTo>
                  <a:cubicBezTo>
                    <a:pt x="44" y="133"/>
                    <a:pt x="54" y="136"/>
                    <a:pt x="65" y="137"/>
                  </a:cubicBezTo>
                  <a:cubicBezTo>
                    <a:pt x="62" y="135"/>
                    <a:pt x="59" y="134"/>
                    <a:pt x="56" y="135"/>
                  </a:cubicBezTo>
                  <a:cubicBezTo>
                    <a:pt x="46" y="121"/>
                    <a:pt x="29" y="124"/>
                    <a:pt x="29" y="76"/>
                  </a:cubicBezTo>
                  <a:cubicBezTo>
                    <a:pt x="29" y="27"/>
                    <a:pt x="74" y="11"/>
                    <a:pt x="89" y="11"/>
                  </a:cubicBezTo>
                  <a:cubicBezTo>
                    <a:pt x="83" y="9"/>
                    <a:pt x="77" y="8"/>
                    <a:pt x="70" y="7"/>
                  </a:cubicBezTo>
                  <a:cubicBezTo>
                    <a:pt x="70" y="7"/>
                    <a:pt x="70" y="7"/>
                    <a:pt x="69" y="7"/>
                  </a:cubicBezTo>
                  <a:close/>
                </a:path>
              </a:pathLst>
            </a:custGeom>
            <a:solidFill>
              <a:srgbClr val="E0D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0" name="Freeform 534">
              <a:extLst>
                <a:ext uri="{FF2B5EF4-FFF2-40B4-BE49-F238E27FC236}">
                  <a16:creationId xmlns:a16="http://schemas.microsoft.com/office/drawing/2014/main" id="{9BF198D6-8BE9-4535-B0B8-8FED55159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508"/>
              <a:ext cx="185" cy="256"/>
            </a:xfrm>
            <a:custGeom>
              <a:avLst/>
              <a:gdLst>
                <a:gd name="T0" fmla="*/ 863 w 74"/>
                <a:gd name="T1" fmla="*/ 320 h 96"/>
                <a:gd name="T2" fmla="*/ 333 w 74"/>
                <a:gd name="T3" fmla="*/ 1400 h 96"/>
                <a:gd name="T4" fmla="*/ 863 w 74"/>
                <a:gd name="T5" fmla="*/ 32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96">
                  <a:moveTo>
                    <a:pt x="55" y="17"/>
                  </a:moveTo>
                  <a:cubicBezTo>
                    <a:pt x="74" y="32"/>
                    <a:pt x="51" y="96"/>
                    <a:pt x="21" y="74"/>
                  </a:cubicBezTo>
                  <a:cubicBezTo>
                    <a:pt x="0" y="56"/>
                    <a:pt x="32" y="0"/>
                    <a:pt x="55" y="17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1" name="Freeform 535">
              <a:extLst>
                <a:ext uri="{FF2B5EF4-FFF2-40B4-BE49-F238E27FC236}">
                  <a16:creationId xmlns:a16="http://schemas.microsoft.com/office/drawing/2014/main" id="{68935BE6-E6A9-4E00-B90A-55C11F369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532"/>
              <a:ext cx="150" cy="205"/>
            </a:xfrm>
            <a:custGeom>
              <a:avLst/>
              <a:gdLst>
                <a:gd name="T0" fmla="*/ 708 w 60"/>
                <a:gd name="T1" fmla="*/ 264 h 77"/>
                <a:gd name="T2" fmla="*/ 283 w 60"/>
                <a:gd name="T3" fmla="*/ 1134 h 77"/>
                <a:gd name="T4" fmla="*/ 708 w 60"/>
                <a:gd name="T5" fmla="*/ 264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7">
                  <a:moveTo>
                    <a:pt x="45" y="14"/>
                  </a:moveTo>
                  <a:cubicBezTo>
                    <a:pt x="60" y="25"/>
                    <a:pt x="41" y="77"/>
                    <a:pt x="18" y="60"/>
                  </a:cubicBezTo>
                  <a:cubicBezTo>
                    <a:pt x="0" y="45"/>
                    <a:pt x="26" y="0"/>
                    <a:pt x="45" y="14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2" name="Freeform 536">
              <a:extLst>
                <a:ext uri="{FF2B5EF4-FFF2-40B4-BE49-F238E27FC236}">
                  <a16:creationId xmlns:a16="http://schemas.microsoft.com/office/drawing/2014/main" id="{86ECC98B-7FB5-4326-B83E-27B168260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532"/>
              <a:ext cx="123" cy="163"/>
            </a:xfrm>
            <a:custGeom>
              <a:avLst/>
              <a:gdLst>
                <a:gd name="T0" fmla="*/ 776 w 49"/>
                <a:gd name="T1" fmla="*/ 401 h 61"/>
                <a:gd name="T2" fmla="*/ 713 w 49"/>
                <a:gd name="T3" fmla="*/ 265 h 61"/>
                <a:gd name="T4" fmla="*/ 284 w 49"/>
                <a:gd name="T5" fmla="*/ 1144 h 61"/>
                <a:gd name="T6" fmla="*/ 301 w 49"/>
                <a:gd name="T7" fmla="*/ 1165 h 61"/>
                <a:gd name="T8" fmla="*/ 776 w 49"/>
                <a:gd name="T9" fmla="*/ 401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1">
                  <a:moveTo>
                    <a:pt x="49" y="21"/>
                  </a:moveTo>
                  <a:cubicBezTo>
                    <a:pt x="49" y="18"/>
                    <a:pt x="47" y="15"/>
                    <a:pt x="45" y="14"/>
                  </a:cubicBezTo>
                  <a:cubicBezTo>
                    <a:pt x="26" y="0"/>
                    <a:pt x="0" y="45"/>
                    <a:pt x="18" y="60"/>
                  </a:cubicBezTo>
                  <a:cubicBezTo>
                    <a:pt x="18" y="60"/>
                    <a:pt x="19" y="60"/>
                    <a:pt x="19" y="61"/>
                  </a:cubicBezTo>
                  <a:cubicBezTo>
                    <a:pt x="14" y="43"/>
                    <a:pt x="34" y="14"/>
                    <a:pt x="49" y="21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3" name="Freeform 537">
              <a:extLst>
                <a:ext uri="{FF2B5EF4-FFF2-40B4-BE49-F238E27FC236}">
                  <a16:creationId xmlns:a16="http://schemas.microsoft.com/office/drawing/2014/main" id="{556058B7-F5F2-4872-9FDE-03F80776E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1607"/>
              <a:ext cx="20" cy="26"/>
            </a:xfrm>
            <a:custGeom>
              <a:avLst/>
              <a:gdLst>
                <a:gd name="T0" fmla="*/ 125 w 8"/>
                <a:gd name="T1" fmla="*/ 0 h 10"/>
                <a:gd name="T2" fmla="*/ 83 w 8"/>
                <a:gd name="T3" fmla="*/ 109 h 10"/>
                <a:gd name="T4" fmla="*/ 125 w 8"/>
                <a:gd name="T5" fmla="*/ 177 h 10"/>
                <a:gd name="T6" fmla="*/ 83 w 8"/>
                <a:gd name="T7" fmla="*/ 156 h 10"/>
                <a:gd name="T8" fmla="*/ 0 w 8"/>
                <a:gd name="T9" fmla="*/ 8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7" y="2"/>
                    <a:pt x="5" y="4"/>
                    <a:pt x="5" y="6"/>
                  </a:cubicBezTo>
                  <a:cubicBezTo>
                    <a:pt x="6" y="8"/>
                    <a:pt x="7" y="9"/>
                    <a:pt x="8" y="10"/>
                  </a:cubicBezTo>
                  <a:cubicBezTo>
                    <a:pt x="7" y="10"/>
                    <a:pt x="6" y="10"/>
                    <a:pt x="5" y="9"/>
                  </a:cubicBezTo>
                  <a:cubicBezTo>
                    <a:pt x="2" y="9"/>
                    <a:pt x="1" y="8"/>
                    <a:pt x="0" y="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4" name="Freeform 538">
              <a:extLst>
                <a:ext uri="{FF2B5EF4-FFF2-40B4-BE49-F238E27FC236}">
                  <a16:creationId xmlns:a16="http://schemas.microsoft.com/office/drawing/2014/main" id="{923AB458-AA3E-4EF6-A127-A84518EDC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1585"/>
              <a:ext cx="22" cy="35"/>
            </a:xfrm>
            <a:custGeom>
              <a:avLst/>
              <a:gdLst>
                <a:gd name="T0" fmla="*/ 59 w 9"/>
                <a:gd name="T1" fmla="*/ 0 h 13"/>
                <a:gd name="T2" fmla="*/ 90 w 9"/>
                <a:gd name="T3" fmla="*/ 116 h 13"/>
                <a:gd name="T4" fmla="*/ 0 w 9"/>
                <a:gd name="T5" fmla="*/ 175 h 13"/>
                <a:gd name="T6" fmla="*/ 59 w 9"/>
                <a:gd name="T7" fmla="*/ 218 h 13"/>
                <a:gd name="T8" fmla="*/ 120 w 9"/>
                <a:gd name="T9" fmla="*/ 232 h 13"/>
                <a:gd name="T10" fmla="*/ 132 w 9"/>
                <a:gd name="T11" fmla="*/ 137 h 13"/>
                <a:gd name="T12" fmla="*/ 120 w 9"/>
                <a:gd name="T13" fmla="*/ 35 h 13"/>
                <a:gd name="T14" fmla="*/ 103 w 9"/>
                <a:gd name="T15" fmla="*/ 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3">
                  <a:moveTo>
                    <a:pt x="4" y="0"/>
                  </a:moveTo>
                  <a:cubicBezTo>
                    <a:pt x="6" y="1"/>
                    <a:pt x="7" y="4"/>
                    <a:pt x="6" y="6"/>
                  </a:cubicBezTo>
                  <a:cubicBezTo>
                    <a:pt x="5" y="9"/>
                    <a:pt x="3" y="9"/>
                    <a:pt x="0" y="9"/>
                  </a:cubicBezTo>
                  <a:cubicBezTo>
                    <a:pt x="1" y="9"/>
                    <a:pt x="3" y="10"/>
                    <a:pt x="4" y="11"/>
                  </a:cubicBezTo>
                  <a:cubicBezTo>
                    <a:pt x="5" y="11"/>
                    <a:pt x="7" y="13"/>
                    <a:pt x="8" y="12"/>
                  </a:cubicBezTo>
                  <a:cubicBezTo>
                    <a:pt x="9" y="12"/>
                    <a:pt x="9" y="8"/>
                    <a:pt x="9" y="7"/>
                  </a:cubicBezTo>
                  <a:cubicBezTo>
                    <a:pt x="9" y="5"/>
                    <a:pt x="8" y="4"/>
                    <a:pt x="8" y="2"/>
                  </a:cubicBezTo>
                  <a:cubicBezTo>
                    <a:pt x="8" y="1"/>
                    <a:pt x="8" y="0"/>
                    <a:pt x="7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5" name="Freeform 539">
              <a:extLst>
                <a:ext uri="{FF2B5EF4-FFF2-40B4-BE49-F238E27FC236}">
                  <a16:creationId xmlns:a16="http://schemas.microsoft.com/office/drawing/2014/main" id="{287725FA-4C56-429B-9BAC-84B62FA68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1673"/>
              <a:ext cx="50" cy="27"/>
            </a:xfrm>
            <a:custGeom>
              <a:avLst/>
              <a:gdLst>
                <a:gd name="T0" fmla="*/ 188 w 20"/>
                <a:gd name="T1" fmla="*/ 38 h 10"/>
                <a:gd name="T2" fmla="*/ 188 w 20"/>
                <a:gd name="T3" fmla="*/ 103 h 10"/>
                <a:gd name="T4" fmla="*/ 125 w 20"/>
                <a:gd name="T5" fmla="*/ 116 h 10"/>
                <a:gd name="T6" fmla="*/ 33 w 20"/>
                <a:gd name="T7" fmla="*/ 38 h 10"/>
                <a:gd name="T8" fmla="*/ 20 w 20"/>
                <a:gd name="T9" fmla="*/ 0 h 10"/>
                <a:gd name="T10" fmla="*/ 33 w 20"/>
                <a:gd name="T11" fmla="*/ 138 h 10"/>
                <a:gd name="T12" fmla="*/ 125 w 20"/>
                <a:gd name="T13" fmla="*/ 176 h 10"/>
                <a:gd name="T14" fmla="*/ 313 w 20"/>
                <a:gd name="T15" fmla="*/ 81 h 10"/>
                <a:gd name="T16" fmla="*/ 270 w 20"/>
                <a:gd name="T17" fmla="*/ 81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0">
                  <a:moveTo>
                    <a:pt x="12" y="2"/>
                  </a:moveTo>
                  <a:cubicBezTo>
                    <a:pt x="13" y="3"/>
                    <a:pt x="13" y="4"/>
                    <a:pt x="12" y="5"/>
                  </a:cubicBezTo>
                  <a:cubicBezTo>
                    <a:pt x="12" y="6"/>
                    <a:pt x="9" y="6"/>
                    <a:pt x="8" y="6"/>
                  </a:cubicBezTo>
                  <a:cubicBezTo>
                    <a:pt x="5" y="5"/>
                    <a:pt x="3" y="4"/>
                    <a:pt x="2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2"/>
                    <a:pt x="0" y="5"/>
                    <a:pt x="2" y="7"/>
                  </a:cubicBezTo>
                  <a:cubicBezTo>
                    <a:pt x="3" y="8"/>
                    <a:pt x="6" y="9"/>
                    <a:pt x="8" y="9"/>
                  </a:cubicBezTo>
                  <a:cubicBezTo>
                    <a:pt x="12" y="10"/>
                    <a:pt x="18" y="9"/>
                    <a:pt x="20" y="4"/>
                  </a:cubicBezTo>
                  <a:cubicBezTo>
                    <a:pt x="19" y="5"/>
                    <a:pt x="18" y="4"/>
                    <a:pt x="17" y="4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6" name="Freeform 540">
              <a:extLst>
                <a:ext uri="{FF2B5EF4-FFF2-40B4-BE49-F238E27FC236}">
                  <a16:creationId xmlns:a16="http://schemas.microsoft.com/office/drawing/2014/main" id="{83586C30-F4BE-416A-9D4E-6ADD25013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119"/>
              <a:ext cx="182" cy="253"/>
            </a:xfrm>
            <a:custGeom>
              <a:avLst/>
              <a:gdLst>
                <a:gd name="T0" fmla="*/ 853 w 73"/>
                <a:gd name="T1" fmla="*/ 320 h 95"/>
                <a:gd name="T2" fmla="*/ 324 w 73"/>
                <a:gd name="T3" fmla="*/ 1398 h 95"/>
                <a:gd name="T4" fmla="*/ 853 w 73"/>
                <a:gd name="T5" fmla="*/ 32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95">
                  <a:moveTo>
                    <a:pt x="55" y="17"/>
                  </a:moveTo>
                  <a:cubicBezTo>
                    <a:pt x="73" y="32"/>
                    <a:pt x="50" y="95"/>
                    <a:pt x="21" y="74"/>
                  </a:cubicBezTo>
                  <a:cubicBezTo>
                    <a:pt x="0" y="56"/>
                    <a:pt x="32" y="0"/>
                    <a:pt x="55" y="17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7" name="Freeform 541">
              <a:extLst>
                <a:ext uri="{FF2B5EF4-FFF2-40B4-BE49-F238E27FC236}">
                  <a16:creationId xmlns:a16="http://schemas.microsoft.com/office/drawing/2014/main" id="{07A62CA2-32D1-44BA-8218-D714D1CAA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143"/>
              <a:ext cx="148" cy="202"/>
            </a:xfrm>
            <a:custGeom>
              <a:avLst/>
              <a:gdLst>
                <a:gd name="T0" fmla="*/ 692 w 59"/>
                <a:gd name="T1" fmla="*/ 260 h 76"/>
                <a:gd name="T2" fmla="*/ 271 w 59"/>
                <a:gd name="T3" fmla="*/ 1108 h 76"/>
                <a:gd name="T4" fmla="*/ 692 w 59"/>
                <a:gd name="T5" fmla="*/ 26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76">
                  <a:moveTo>
                    <a:pt x="44" y="14"/>
                  </a:moveTo>
                  <a:cubicBezTo>
                    <a:pt x="59" y="26"/>
                    <a:pt x="41" y="76"/>
                    <a:pt x="17" y="59"/>
                  </a:cubicBezTo>
                  <a:cubicBezTo>
                    <a:pt x="0" y="45"/>
                    <a:pt x="26" y="0"/>
                    <a:pt x="44" y="14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8" name="Freeform 542">
              <a:extLst>
                <a:ext uri="{FF2B5EF4-FFF2-40B4-BE49-F238E27FC236}">
                  <a16:creationId xmlns:a16="http://schemas.microsoft.com/office/drawing/2014/main" id="{8E3DCCA8-28B3-48F0-B699-55A52822C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143"/>
              <a:ext cx="123" cy="162"/>
            </a:xfrm>
            <a:custGeom>
              <a:avLst/>
              <a:gdLst>
                <a:gd name="T0" fmla="*/ 776 w 49"/>
                <a:gd name="T1" fmla="*/ 409 h 61"/>
                <a:gd name="T2" fmla="*/ 693 w 49"/>
                <a:gd name="T3" fmla="*/ 260 h 61"/>
                <a:gd name="T4" fmla="*/ 271 w 49"/>
                <a:gd name="T5" fmla="*/ 1107 h 61"/>
                <a:gd name="T6" fmla="*/ 301 w 49"/>
                <a:gd name="T7" fmla="*/ 1142 h 61"/>
                <a:gd name="T8" fmla="*/ 776 w 49"/>
                <a:gd name="T9" fmla="*/ 40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1">
                  <a:moveTo>
                    <a:pt x="49" y="22"/>
                  </a:moveTo>
                  <a:cubicBezTo>
                    <a:pt x="48" y="18"/>
                    <a:pt x="47" y="16"/>
                    <a:pt x="44" y="14"/>
                  </a:cubicBezTo>
                  <a:cubicBezTo>
                    <a:pt x="26" y="0"/>
                    <a:pt x="0" y="45"/>
                    <a:pt x="17" y="59"/>
                  </a:cubicBezTo>
                  <a:cubicBezTo>
                    <a:pt x="18" y="60"/>
                    <a:pt x="19" y="60"/>
                    <a:pt x="19" y="61"/>
                  </a:cubicBezTo>
                  <a:cubicBezTo>
                    <a:pt x="14" y="43"/>
                    <a:pt x="33" y="14"/>
                    <a:pt x="49" y="22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9" name="Freeform 543">
              <a:extLst>
                <a:ext uri="{FF2B5EF4-FFF2-40B4-BE49-F238E27FC236}">
                  <a16:creationId xmlns:a16="http://schemas.microsoft.com/office/drawing/2014/main" id="{39257635-2972-4698-9AC9-30EB596F1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220"/>
              <a:ext cx="20" cy="24"/>
            </a:xfrm>
            <a:custGeom>
              <a:avLst/>
              <a:gdLst>
                <a:gd name="T0" fmla="*/ 113 w 8"/>
                <a:gd name="T1" fmla="*/ 0 h 9"/>
                <a:gd name="T2" fmla="*/ 83 w 8"/>
                <a:gd name="T3" fmla="*/ 93 h 9"/>
                <a:gd name="T4" fmla="*/ 125 w 8"/>
                <a:gd name="T5" fmla="*/ 171 h 9"/>
                <a:gd name="T6" fmla="*/ 83 w 8"/>
                <a:gd name="T7" fmla="*/ 149 h 9"/>
                <a:gd name="T8" fmla="*/ 0 w 8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7" y="0"/>
                  </a:moveTo>
                  <a:cubicBezTo>
                    <a:pt x="6" y="1"/>
                    <a:pt x="5" y="3"/>
                    <a:pt x="5" y="5"/>
                  </a:cubicBezTo>
                  <a:cubicBezTo>
                    <a:pt x="5" y="7"/>
                    <a:pt x="6" y="8"/>
                    <a:pt x="8" y="9"/>
                  </a:cubicBezTo>
                  <a:cubicBezTo>
                    <a:pt x="7" y="9"/>
                    <a:pt x="6" y="9"/>
                    <a:pt x="5" y="8"/>
                  </a:cubicBezTo>
                  <a:cubicBezTo>
                    <a:pt x="2" y="8"/>
                    <a:pt x="1" y="7"/>
                    <a:pt x="0" y="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0" name="Freeform 544">
              <a:extLst>
                <a:ext uri="{FF2B5EF4-FFF2-40B4-BE49-F238E27FC236}">
                  <a16:creationId xmlns:a16="http://schemas.microsoft.com/office/drawing/2014/main" id="{5A8AD4D9-F0AC-4F09-BD21-37D39C95F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196"/>
              <a:ext cx="25" cy="35"/>
            </a:xfrm>
            <a:custGeom>
              <a:avLst/>
              <a:gdLst>
                <a:gd name="T0" fmla="*/ 83 w 10"/>
                <a:gd name="T1" fmla="*/ 0 h 13"/>
                <a:gd name="T2" fmla="*/ 95 w 10"/>
                <a:gd name="T3" fmla="*/ 116 h 13"/>
                <a:gd name="T4" fmla="*/ 0 w 10"/>
                <a:gd name="T5" fmla="*/ 175 h 13"/>
                <a:gd name="T6" fmla="*/ 63 w 10"/>
                <a:gd name="T7" fmla="*/ 218 h 13"/>
                <a:gd name="T8" fmla="*/ 125 w 10"/>
                <a:gd name="T9" fmla="*/ 253 h 13"/>
                <a:gd name="T10" fmla="*/ 145 w 10"/>
                <a:gd name="T11" fmla="*/ 137 h 13"/>
                <a:gd name="T12" fmla="*/ 125 w 10"/>
                <a:gd name="T13" fmla="*/ 35 h 13"/>
                <a:gd name="T14" fmla="*/ 125 w 10"/>
                <a:gd name="T15" fmla="*/ 0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3">
                  <a:moveTo>
                    <a:pt x="5" y="0"/>
                  </a:moveTo>
                  <a:cubicBezTo>
                    <a:pt x="7" y="1"/>
                    <a:pt x="7" y="4"/>
                    <a:pt x="6" y="6"/>
                  </a:cubicBezTo>
                  <a:cubicBezTo>
                    <a:pt x="5" y="9"/>
                    <a:pt x="3" y="9"/>
                    <a:pt x="0" y="9"/>
                  </a:cubicBezTo>
                  <a:cubicBezTo>
                    <a:pt x="2" y="10"/>
                    <a:pt x="3" y="10"/>
                    <a:pt x="4" y="11"/>
                  </a:cubicBezTo>
                  <a:cubicBezTo>
                    <a:pt x="5" y="12"/>
                    <a:pt x="7" y="13"/>
                    <a:pt x="8" y="13"/>
                  </a:cubicBezTo>
                  <a:cubicBezTo>
                    <a:pt x="10" y="12"/>
                    <a:pt x="9" y="8"/>
                    <a:pt x="9" y="7"/>
                  </a:cubicBezTo>
                  <a:cubicBezTo>
                    <a:pt x="9" y="5"/>
                    <a:pt x="9" y="4"/>
                    <a:pt x="8" y="2"/>
                  </a:cubicBezTo>
                  <a:cubicBezTo>
                    <a:pt x="8" y="1"/>
                    <a:pt x="9" y="1"/>
                    <a:pt x="8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1" name="Freeform 545">
              <a:extLst>
                <a:ext uri="{FF2B5EF4-FFF2-40B4-BE49-F238E27FC236}">
                  <a16:creationId xmlns:a16="http://schemas.microsoft.com/office/drawing/2014/main" id="{C88C88DF-3700-4035-8ABD-4ABA98A6B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284"/>
              <a:ext cx="50" cy="27"/>
            </a:xfrm>
            <a:custGeom>
              <a:avLst/>
              <a:gdLst>
                <a:gd name="T0" fmla="*/ 188 w 20"/>
                <a:gd name="T1" fmla="*/ 38 h 10"/>
                <a:gd name="T2" fmla="*/ 188 w 20"/>
                <a:gd name="T3" fmla="*/ 103 h 10"/>
                <a:gd name="T4" fmla="*/ 113 w 20"/>
                <a:gd name="T5" fmla="*/ 116 h 10"/>
                <a:gd name="T6" fmla="*/ 33 w 20"/>
                <a:gd name="T7" fmla="*/ 38 h 10"/>
                <a:gd name="T8" fmla="*/ 20 w 20"/>
                <a:gd name="T9" fmla="*/ 0 h 10"/>
                <a:gd name="T10" fmla="*/ 33 w 20"/>
                <a:gd name="T11" fmla="*/ 116 h 10"/>
                <a:gd name="T12" fmla="*/ 113 w 20"/>
                <a:gd name="T13" fmla="*/ 176 h 10"/>
                <a:gd name="T14" fmla="*/ 313 w 20"/>
                <a:gd name="T15" fmla="*/ 81 h 10"/>
                <a:gd name="T16" fmla="*/ 270 w 20"/>
                <a:gd name="T17" fmla="*/ 81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0">
                  <a:moveTo>
                    <a:pt x="12" y="2"/>
                  </a:moveTo>
                  <a:cubicBezTo>
                    <a:pt x="13" y="3"/>
                    <a:pt x="13" y="4"/>
                    <a:pt x="12" y="5"/>
                  </a:cubicBezTo>
                  <a:cubicBezTo>
                    <a:pt x="11" y="6"/>
                    <a:pt x="9" y="6"/>
                    <a:pt x="7" y="6"/>
                  </a:cubicBezTo>
                  <a:cubicBezTo>
                    <a:pt x="5" y="5"/>
                    <a:pt x="3" y="4"/>
                    <a:pt x="2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0" y="2"/>
                    <a:pt x="0" y="5"/>
                    <a:pt x="2" y="6"/>
                  </a:cubicBezTo>
                  <a:cubicBezTo>
                    <a:pt x="3" y="8"/>
                    <a:pt x="6" y="9"/>
                    <a:pt x="7" y="9"/>
                  </a:cubicBezTo>
                  <a:cubicBezTo>
                    <a:pt x="12" y="10"/>
                    <a:pt x="17" y="9"/>
                    <a:pt x="20" y="4"/>
                  </a:cubicBezTo>
                  <a:cubicBezTo>
                    <a:pt x="19" y="5"/>
                    <a:pt x="18" y="4"/>
                    <a:pt x="17" y="4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2" name="Freeform 546">
              <a:extLst>
                <a:ext uri="{FF2B5EF4-FFF2-40B4-BE49-F238E27FC236}">
                  <a16:creationId xmlns:a16="http://schemas.microsoft.com/office/drawing/2014/main" id="{03582563-F410-47FB-B84F-B128366E6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727"/>
              <a:ext cx="163" cy="208"/>
            </a:xfrm>
            <a:custGeom>
              <a:avLst/>
              <a:gdLst>
                <a:gd name="T0" fmla="*/ 930 w 65"/>
                <a:gd name="T1" fmla="*/ 456 h 78"/>
                <a:gd name="T2" fmla="*/ 95 w 65"/>
                <a:gd name="T3" fmla="*/ 888 h 78"/>
                <a:gd name="T4" fmla="*/ 930 w 65"/>
                <a:gd name="T5" fmla="*/ 456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78">
                  <a:moveTo>
                    <a:pt x="59" y="24"/>
                  </a:moveTo>
                  <a:cubicBezTo>
                    <a:pt x="65" y="44"/>
                    <a:pt x="16" y="78"/>
                    <a:pt x="6" y="47"/>
                  </a:cubicBezTo>
                  <a:cubicBezTo>
                    <a:pt x="0" y="23"/>
                    <a:pt x="51" y="0"/>
                    <a:pt x="59" y="24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3" name="Freeform 547">
              <a:extLst>
                <a:ext uri="{FF2B5EF4-FFF2-40B4-BE49-F238E27FC236}">
                  <a16:creationId xmlns:a16="http://schemas.microsoft.com/office/drawing/2014/main" id="{1DF91747-C2B8-4FD8-9033-E1C6EBCBA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745"/>
              <a:ext cx="127" cy="166"/>
            </a:xfrm>
            <a:custGeom>
              <a:avLst/>
              <a:gdLst>
                <a:gd name="T0" fmla="*/ 725 w 51"/>
                <a:gd name="T1" fmla="*/ 367 h 62"/>
                <a:gd name="T2" fmla="*/ 62 w 51"/>
                <a:gd name="T3" fmla="*/ 731 h 62"/>
                <a:gd name="T4" fmla="*/ 725 w 51"/>
                <a:gd name="T5" fmla="*/ 367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2">
                  <a:moveTo>
                    <a:pt x="47" y="19"/>
                  </a:moveTo>
                  <a:cubicBezTo>
                    <a:pt x="51" y="35"/>
                    <a:pt x="13" y="62"/>
                    <a:pt x="4" y="38"/>
                  </a:cubicBezTo>
                  <a:cubicBezTo>
                    <a:pt x="0" y="19"/>
                    <a:pt x="40" y="0"/>
                    <a:pt x="47" y="19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4" name="Freeform 548">
              <a:extLst>
                <a:ext uri="{FF2B5EF4-FFF2-40B4-BE49-F238E27FC236}">
                  <a16:creationId xmlns:a16="http://schemas.microsoft.com/office/drawing/2014/main" id="{B31014B2-C951-400A-B5AB-45C3F04E6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745"/>
              <a:ext cx="120" cy="107"/>
            </a:xfrm>
            <a:custGeom>
              <a:avLst/>
              <a:gdLst>
                <a:gd name="T0" fmla="*/ 720 w 48"/>
                <a:gd name="T1" fmla="*/ 516 h 40"/>
                <a:gd name="T2" fmla="*/ 738 w 48"/>
                <a:gd name="T3" fmla="*/ 364 h 40"/>
                <a:gd name="T4" fmla="*/ 63 w 48"/>
                <a:gd name="T5" fmla="*/ 730 h 40"/>
                <a:gd name="T6" fmla="*/ 83 w 48"/>
                <a:gd name="T7" fmla="*/ 765 h 40"/>
                <a:gd name="T8" fmla="*/ 720 w 48"/>
                <a:gd name="T9" fmla="*/ 51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0">
                  <a:moveTo>
                    <a:pt x="46" y="27"/>
                  </a:moveTo>
                  <a:cubicBezTo>
                    <a:pt x="47" y="24"/>
                    <a:pt x="48" y="22"/>
                    <a:pt x="47" y="19"/>
                  </a:cubicBezTo>
                  <a:cubicBezTo>
                    <a:pt x="40" y="0"/>
                    <a:pt x="0" y="19"/>
                    <a:pt x="4" y="38"/>
                  </a:cubicBezTo>
                  <a:cubicBezTo>
                    <a:pt x="5" y="39"/>
                    <a:pt x="5" y="39"/>
                    <a:pt x="5" y="40"/>
                  </a:cubicBezTo>
                  <a:cubicBezTo>
                    <a:pt x="10" y="25"/>
                    <a:pt x="39" y="14"/>
                    <a:pt x="46" y="27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5" name="Freeform 549">
              <a:extLst>
                <a:ext uri="{FF2B5EF4-FFF2-40B4-BE49-F238E27FC236}">
                  <a16:creationId xmlns:a16="http://schemas.microsoft.com/office/drawing/2014/main" id="{7DB554FA-1AD8-43A6-A64D-BF92954C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804"/>
              <a:ext cx="20" cy="19"/>
            </a:xfrm>
            <a:custGeom>
              <a:avLst/>
              <a:gdLst>
                <a:gd name="T0" fmla="*/ 125 w 8"/>
                <a:gd name="T1" fmla="*/ 0 h 7"/>
                <a:gd name="T2" fmla="*/ 63 w 8"/>
                <a:gd name="T3" fmla="*/ 38 h 7"/>
                <a:gd name="T4" fmla="*/ 50 w 8"/>
                <a:gd name="T5" fmla="*/ 141 h 7"/>
                <a:gd name="T6" fmla="*/ 20 w 8"/>
                <a:gd name="T7" fmla="*/ 81 h 7"/>
                <a:gd name="T8" fmla="*/ 0 w 8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6" y="0"/>
                    <a:pt x="5" y="1"/>
                    <a:pt x="4" y="2"/>
                  </a:cubicBezTo>
                  <a:cubicBezTo>
                    <a:pt x="3" y="4"/>
                    <a:pt x="3" y="6"/>
                    <a:pt x="3" y="7"/>
                  </a:cubicBezTo>
                  <a:cubicBezTo>
                    <a:pt x="2" y="6"/>
                    <a:pt x="2" y="5"/>
                    <a:pt x="1" y="4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6" name="Freeform 550">
              <a:extLst>
                <a:ext uri="{FF2B5EF4-FFF2-40B4-BE49-F238E27FC236}">
                  <a16:creationId xmlns:a16="http://schemas.microsoft.com/office/drawing/2014/main" id="{3CF14A2C-F8F8-445B-A345-1FA04FAF5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809"/>
              <a:ext cx="25" cy="30"/>
            </a:xfrm>
            <a:custGeom>
              <a:avLst/>
              <a:gdLst>
                <a:gd name="T0" fmla="*/ 125 w 10"/>
                <a:gd name="T1" fmla="*/ 0 h 11"/>
                <a:gd name="T2" fmla="*/ 95 w 10"/>
                <a:gd name="T3" fmla="*/ 104 h 11"/>
                <a:gd name="T4" fmla="*/ 0 w 10"/>
                <a:gd name="T5" fmla="*/ 82 h 11"/>
                <a:gd name="T6" fmla="*/ 33 w 10"/>
                <a:gd name="T7" fmla="*/ 164 h 11"/>
                <a:gd name="T8" fmla="*/ 63 w 10"/>
                <a:gd name="T9" fmla="*/ 224 h 11"/>
                <a:gd name="T10" fmla="*/ 125 w 10"/>
                <a:gd name="T11" fmla="*/ 142 h 11"/>
                <a:gd name="T12" fmla="*/ 158 w 10"/>
                <a:gd name="T13" fmla="*/ 60 h 11"/>
                <a:gd name="T14" fmla="*/ 158 w 10"/>
                <a:gd name="T15" fmla="*/ 22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11">
                  <a:moveTo>
                    <a:pt x="8" y="0"/>
                  </a:moveTo>
                  <a:cubicBezTo>
                    <a:pt x="9" y="2"/>
                    <a:pt x="8" y="4"/>
                    <a:pt x="6" y="5"/>
                  </a:cubicBezTo>
                  <a:cubicBezTo>
                    <a:pt x="4" y="6"/>
                    <a:pt x="2" y="6"/>
                    <a:pt x="0" y="4"/>
                  </a:cubicBezTo>
                  <a:cubicBezTo>
                    <a:pt x="1" y="5"/>
                    <a:pt x="2" y="6"/>
                    <a:pt x="2" y="8"/>
                  </a:cubicBezTo>
                  <a:cubicBezTo>
                    <a:pt x="3" y="8"/>
                    <a:pt x="3" y="10"/>
                    <a:pt x="4" y="11"/>
                  </a:cubicBezTo>
                  <a:cubicBezTo>
                    <a:pt x="6" y="11"/>
                    <a:pt x="7" y="8"/>
                    <a:pt x="8" y="7"/>
                  </a:cubicBezTo>
                  <a:cubicBezTo>
                    <a:pt x="9" y="6"/>
                    <a:pt x="9" y="4"/>
                    <a:pt x="10" y="3"/>
                  </a:cubicBezTo>
                  <a:cubicBezTo>
                    <a:pt x="10" y="3"/>
                    <a:pt x="10" y="2"/>
                    <a:pt x="10" y="1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7" name="Freeform 551">
              <a:extLst>
                <a:ext uri="{FF2B5EF4-FFF2-40B4-BE49-F238E27FC236}">
                  <a16:creationId xmlns:a16="http://schemas.microsoft.com/office/drawing/2014/main" id="{E27E846B-7E68-430E-8C9E-B926614BB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836"/>
              <a:ext cx="35" cy="37"/>
            </a:xfrm>
            <a:custGeom>
              <a:avLst/>
              <a:gdLst>
                <a:gd name="T0" fmla="*/ 158 w 14"/>
                <a:gd name="T1" fmla="*/ 132 h 14"/>
                <a:gd name="T2" fmla="*/ 145 w 14"/>
                <a:gd name="T3" fmla="*/ 167 h 14"/>
                <a:gd name="T4" fmla="*/ 83 w 14"/>
                <a:gd name="T5" fmla="*/ 132 h 14"/>
                <a:gd name="T6" fmla="*/ 33 w 14"/>
                <a:gd name="T7" fmla="*/ 34 h 14"/>
                <a:gd name="T8" fmla="*/ 50 w 14"/>
                <a:gd name="T9" fmla="*/ 0 h 14"/>
                <a:gd name="T10" fmla="*/ 0 w 14"/>
                <a:gd name="T11" fmla="*/ 90 h 14"/>
                <a:gd name="T12" fmla="*/ 50 w 14"/>
                <a:gd name="T13" fmla="*/ 182 h 14"/>
                <a:gd name="T14" fmla="*/ 220 w 14"/>
                <a:gd name="T15" fmla="*/ 238 h 14"/>
                <a:gd name="T16" fmla="*/ 188 w 14"/>
                <a:gd name="T17" fmla="*/ 204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14">
                  <a:moveTo>
                    <a:pt x="10" y="7"/>
                  </a:moveTo>
                  <a:cubicBezTo>
                    <a:pt x="10" y="8"/>
                    <a:pt x="9" y="9"/>
                    <a:pt x="9" y="9"/>
                  </a:cubicBezTo>
                  <a:cubicBezTo>
                    <a:pt x="7" y="10"/>
                    <a:pt x="6" y="8"/>
                    <a:pt x="5" y="7"/>
                  </a:cubicBezTo>
                  <a:cubicBezTo>
                    <a:pt x="3" y="6"/>
                    <a:pt x="2" y="4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8"/>
                    <a:pt x="3" y="10"/>
                  </a:cubicBezTo>
                  <a:cubicBezTo>
                    <a:pt x="6" y="12"/>
                    <a:pt x="11" y="14"/>
                    <a:pt x="14" y="13"/>
                  </a:cubicBezTo>
                  <a:cubicBezTo>
                    <a:pt x="13" y="13"/>
                    <a:pt x="13" y="12"/>
                    <a:pt x="12" y="11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8" name="Freeform 552">
              <a:extLst>
                <a:ext uri="{FF2B5EF4-FFF2-40B4-BE49-F238E27FC236}">
                  <a16:creationId xmlns:a16="http://schemas.microsoft.com/office/drawing/2014/main" id="{1C27EFFB-C4B1-45F4-8319-3453C859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788"/>
              <a:ext cx="182" cy="144"/>
            </a:xfrm>
            <a:custGeom>
              <a:avLst/>
              <a:gdLst>
                <a:gd name="T0" fmla="*/ 1025 w 73"/>
                <a:gd name="T1" fmla="*/ 648 h 54"/>
                <a:gd name="T2" fmla="*/ 137 w 73"/>
                <a:gd name="T3" fmla="*/ 435 h 54"/>
                <a:gd name="T4" fmla="*/ 1025 w 73"/>
                <a:gd name="T5" fmla="*/ 64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4">
                  <a:moveTo>
                    <a:pt x="66" y="34"/>
                  </a:moveTo>
                  <a:cubicBezTo>
                    <a:pt x="59" y="54"/>
                    <a:pt x="0" y="54"/>
                    <a:pt x="9" y="23"/>
                  </a:cubicBezTo>
                  <a:cubicBezTo>
                    <a:pt x="18" y="0"/>
                    <a:pt x="73" y="10"/>
                    <a:pt x="66" y="34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19" name="Freeform 553">
              <a:extLst>
                <a:ext uri="{FF2B5EF4-FFF2-40B4-BE49-F238E27FC236}">
                  <a16:creationId xmlns:a16="http://schemas.microsoft.com/office/drawing/2014/main" id="{E77DFE96-2F06-4D9B-ADDB-2AFDE9FD4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801"/>
              <a:ext cx="145" cy="118"/>
            </a:xfrm>
            <a:custGeom>
              <a:avLst/>
              <a:gdLst>
                <a:gd name="T0" fmla="*/ 813 w 58"/>
                <a:gd name="T1" fmla="*/ 539 h 44"/>
                <a:gd name="T2" fmla="*/ 113 w 58"/>
                <a:gd name="T3" fmla="*/ 367 h 44"/>
                <a:gd name="T4" fmla="*/ 813 w 58"/>
                <a:gd name="T5" fmla="*/ 539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4">
                  <a:moveTo>
                    <a:pt x="52" y="28"/>
                  </a:moveTo>
                  <a:cubicBezTo>
                    <a:pt x="47" y="44"/>
                    <a:pt x="0" y="43"/>
                    <a:pt x="7" y="19"/>
                  </a:cubicBezTo>
                  <a:cubicBezTo>
                    <a:pt x="14" y="0"/>
                    <a:pt x="58" y="9"/>
                    <a:pt x="52" y="28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0" name="Freeform 554">
              <a:extLst>
                <a:ext uri="{FF2B5EF4-FFF2-40B4-BE49-F238E27FC236}">
                  <a16:creationId xmlns:a16="http://schemas.microsoft.com/office/drawing/2014/main" id="{1BC4A66E-6402-4291-8F27-B60C9294F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801"/>
              <a:ext cx="130" cy="91"/>
            </a:xfrm>
            <a:custGeom>
              <a:avLst/>
              <a:gdLst>
                <a:gd name="T0" fmla="*/ 645 w 52"/>
                <a:gd name="T1" fmla="*/ 653 h 34"/>
                <a:gd name="T2" fmla="*/ 720 w 52"/>
                <a:gd name="T3" fmla="*/ 538 h 34"/>
                <a:gd name="T4" fmla="*/ 20 w 52"/>
                <a:gd name="T5" fmla="*/ 367 h 34"/>
                <a:gd name="T6" fmla="*/ 0 w 52"/>
                <a:gd name="T7" fmla="*/ 401 h 34"/>
                <a:gd name="T8" fmla="*/ 645 w 52"/>
                <a:gd name="T9" fmla="*/ 653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34">
                  <a:moveTo>
                    <a:pt x="41" y="34"/>
                  </a:moveTo>
                  <a:cubicBezTo>
                    <a:pt x="44" y="32"/>
                    <a:pt x="46" y="30"/>
                    <a:pt x="46" y="28"/>
                  </a:cubicBezTo>
                  <a:cubicBezTo>
                    <a:pt x="52" y="9"/>
                    <a:pt x="8" y="0"/>
                    <a:pt x="1" y="19"/>
                  </a:cubicBezTo>
                  <a:cubicBezTo>
                    <a:pt x="1" y="20"/>
                    <a:pt x="1" y="20"/>
                    <a:pt x="0" y="21"/>
                  </a:cubicBezTo>
                  <a:cubicBezTo>
                    <a:pt x="13" y="12"/>
                    <a:pt x="43" y="19"/>
                    <a:pt x="41" y="34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1" name="Freeform 555">
              <a:extLst>
                <a:ext uri="{FF2B5EF4-FFF2-40B4-BE49-F238E27FC236}">
                  <a16:creationId xmlns:a16="http://schemas.microsoft.com/office/drawing/2014/main" id="{497FB720-6EFB-43EE-8D33-D5E7A1964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841"/>
              <a:ext cx="23" cy="19"/>
            </a:xfrm>
            <a:custGeom>
              <a:avLst/>
              <a:gdLst>
                <a:gd name="T0" fmla="*/ 151 w 9"/>
                <a:gd name="T1" fmla="*/ 81 h 7"/>
                <a:gd name="T2" fmla="*/ 51 w 9"/>
                <a:gd name="T3" fmla="*/ 81 h 7"/>
                <a:gd name="T4" fmla="*/ 20 w 9"/>
                <a:gd name="T5" fmla="*/ 141 h 7"/>
                <a:gd name="T6" fmla="*/ 20 w 9"/>
                <a:gd name="T7" fmla="*/ 81 h 7"/>
                <a:gd name="T8" fmla="*/ 33 w 9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7" y="4"/>
                    <a:pt x="5" y="3"/>
                    <a:pt x="3" y="4"/>
                  </a:cubicBezTo>
                  <a:cubicBezTo>
                    <a:pt x="2" y="4"/>
                    <a:pt x="1" y="6"/>
                    <a:pt x="1" y="7"/>
                  </a:cubicBezTo>
                  <a:cubicBezTo>
                    <a:pt x="0" y="6"/>
                    <a:pt x="1" y="5"/>
                    <a:pt x="1" y="4"/>
                  </a:cubicBez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2" name="Freeform 556">
              <a:extLst>
                <a:ext uri="{FF2B5EF4-FFF2-40B4-BE49-F238E27FC236}">
                  <a16:creationId xmlns:a16="http://schemas.microsoft.com/office/drawing/2014/main" id="{51246755-D0B5-4C9D-AF2A-505DE63C3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879"/>
              <a:ext cx="28" cy="24"/>
            </a:xfrm>
            <a:custGeom>
              <a:avLst/>
              <a:gdLst>
                <a:gd name="T0" fmla="*/ 163 w 11"/>
                <a:gd name="T1" fmla="*/ 21 h 9"/>
                <a:gd name="T2" fmla="*/ 97 w 11"/>
                <a:gd name="T3" fmla="*/ 77 h 9"/>
                <a:gd name="T4" fmla="*/ 33 w 11"/>
                <a:gd name="T5" fmla="*/ 0 h 9"/>
                <a:gd name="T6" fmla="*/ 20 w 11"/>
                <a:gd name="T7" fmla="*/ 77 h 9"/>
                <a:gd name="T8" fmla="*/ 20 w 11"/>
                <a:gd name="T9" fmla="*/ 149 h 9"/>
                <a:gd name="T10" fmla="*/ 97 w 11"/>
                <a:gd name="T11" fmla="*/ 136 h 9"/>
                <a:gd name="T12" fmla="*/ 163 w 11"/>
                <a:gd name="T13" fmla="*/ 93 h 9"/>
                <a:gd name="T14" fmla="*/ 181 w 11"/>
                <a:gd name="T15" fmla="*/ 77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9">
                  <a:moveTo>
                    <a:pt x="10" y="1"/>
                  </a:moveTo>
                  <a:cubicBezTo>
                    <a:pt x="10" y="3"/>
                    <a:pt x="8" y="4"/>
                    <a:pt x="6" y="4"/>
                  </a:cubicBezTo>
                  <a:cubicBezTo>
                    <a:pt x="3" y="4"/>
                    <a:pt x="2" y="2"/>
                    <a:pt x="2" y="0"/>
                  </a:cubicBezTo>
                  <a:cubicBezTo>
                    <a:pt x="2" y="1"/>
                    <a:pt x="2" y="3"/>
                    <a:pt x="1" y="4"/>
                  </a:cubicBezTo>
                  <a:cubicBezTo>
                    <a:pt x="1" y="5"/>
                    <a:pt x="0" y="7"/>
                    <a:pt x="1" y="8"/>
                  </a:cubicBezTo>
                  <a:cubicBezTo>
                    <a:pt x="2" y="9"/>
                    <a:pt x="5" y="7"/>
                    <a:pt x="6" y="7"/>
                  </a:cubicBezTo>
                  <a:cubicBezTo>
                    <a:pt x="8" y="6"/>
                    <a:pt x="9" y="5"/>
                    <a:pt x="10" y="5"/>
                  </a:cubicBezTo>
                  <a:cubicBezTo>
                    <a:pt x="10" y="4"/>
                    <a:pt x="11" y="4"/>
                    <a:pt x="11" y="4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3" name="Freeform 557">
              <a:extLst>
                <a:ext uri="{FF2B5EF4-FFF2-40B4-BE49-F238E27FC236}">
                  <a16:creationId xmlns:a16="http://schemas.microsoft.com/office/drawing/2014/main" id="{EDD9827F-DA90-437B-82BC-0EFDC3E96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847"/>
              <a:ext cx="20" cy="45"/>
            </a:xfrm>
            <a:custGeom>
              <a:avLst/>
              <a:gdLst>
                <a:gd name="T0" fmla="*/ 125 w 8"/>
                <a:gd name="T1" fmla="*/ 183 h 17"/>
                <a:gd name="T2" fmla="*/ 95 w 8"/>
                <a:gd name="T3" fmla="*/ 204 h 17"/>
                <a:gd name="T4" fmla="*/ 63 w 8"/>
                <a:gd name="T5" fmla="*/ 148 h 17"/>
                <a:gd name="T6" fmla="*/ 83 w 8"/>
                <a:gd name="T7" fmla="*/ 34 h 17"/>
                <a:gd name="T8" fmla="*/ 95 w 8"/>
                <a:gd name="T9" fmla="*/ 21 h 17"/>
                <a:gd name="T10" fmla="*/ 20 w 8"/>
                <a:gd name="T11" fmla="*/ 56 h 17"/>
                <a:gd name="T12" fmla="*/ 20 w 8"/>
                <a:gd name="T13" fmla="*/ 169 h 17"/>
                <a:gd name="T14" fmla="*/ 125 w 8"/>
                <a:gd name="T15" fmla="*/ 315 h 17"/>
                <a:gd name="T16" fmla="*/ 125 w 8"/>
                <a:gd name="T17" fmla="*/ 281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17">
                  <a:moveTo>
                    <a:pt x="8" y="10"/>
                  </a:moveTo>
                  <a:cubicBezTo>
                    <a:pt x="7" y="11"/>
                    <a:pt x="6" y="11"/>
                    <a:pt x="6" y="11"/>
                  </a:cubicBezTo>
                  <a:cubicBezTo>
                    <a:pt x="4" y="11"/>
                    <a:pt x="4" y="9"/>
                    <a:pt x="4" y="8"/>
                  </a:cubicBezTo>
                  <a:cubicBezTo>
                    <a:pt x="3" y="6"/>
                    <a:pt x="3" y="3"/>
                    <a:pt x="5" y="2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1" y="12"/>
                    <a:pt x="4" y="17"/>
                    <a:pt x="8" y="17"/>
                  </a:cubicBezTo>
                  <a:cubicBezTo>
                    <a:pt x="7" y="17"/>
                    <a:pt x="8" y="16"/>
                    <a:pt x="8" y="1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4" name="Freeform 558">
              <a:extLst>
                <a:ext uri="{FF2B5EF4-FFF2-40B4-BE49-F238E27FC236}">
                  <a16:creationId xmlns:a16="http://schemas.microsoft.com/office/drawing/2014/main" id="{EA53326D-1D06-4689-B376-3F5AEAE7A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052"/>
              <a:ext cx="220" cy="253"/>
            </a:xfrm>
            <a:custGeom>
              <a:avLst/>
              <a:gdLst>
                <a:gd name="T0" fmla="*/ 500 w 88"/>
                <a:gd name="T1" fmla="*/ 226 h 95"/>
                <a:gd name="T2" fmla="*/ 895 w 88"/>
                <a:gd name="T3" fmla="*/ 1603 h 95"/>
                <a:gd name="T4" fmla="*/ 500 w 88"/>
                <a:gd name="T5" fmla="*/ 226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95">
                  <a:moveTo>
                    <a:pt x="32" y="12"/>
                  </a:moveTo>
                  <a:cubicBezTo>
                    <a:pt x="0" y="25"/>
                    <a:pt x="26" y="95"/>
                    <a:pt x="57" y="85"/>
                  </a:cubicBezTo>
                  <a:cubicBezTo>
                    <a:pt x="88" y="74"/>
                    <a:pt x="62" y="0"/>
                    <a:pt x="32" y="12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5" name="Freeform 559">
              <a:extLst>
                <a:ext uri="{FF2B5EF4-FFF2-40B4-BE49-F238E27FC236}">
                  <a16:creationId xmlns:a16="http://schemas.microsoft.com/office/drawing/2014/main" id="{0A1FE2C0-7B5C-4F63-A594-A8310B62E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076"/>
              <a:ext cx="172" cy="208"/>
            </a:xfrm>
            <a:custGeom>
              <a:avLst/>
              <a:gdLst>
                <a:gd name="T0" fmla="*/ 342 w 69"/>
                <a:gd name="T1" fmla="*/ 192 h 78"/>
                <a:gd name="T2" fmla="*/ 683 w 69"/>
                <a:gd name="T3" fmla="*/ 1331 h 78"/>
                <a:gd name="T4" fmla="*/ 342 w 69"/>
                <a:gd name="T5" fmla="*/ 192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8">
                  <a:moveTo>
                    <a:pt x="22" y="10"/>
                  </a:moveTo>
                  <a:cubicBezTo>
                    <a:pt x="0" y="18"/>
                    <a:pt x="20" y="78"/>
                    <a:pt x="44" y="70"/>
                  </a:cubicBezTo>
                  <a:cubicBezTo>
                    <a:pt x="69" y="61"/>
                    <a:pt x="46" y="0"/>
                    <a:pt x="22" y="10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6" name="Freeform 560">
              <a:extLst>
                <a:ext uri="{FF2B5EF4-FFF2-40B4-BE49-F238E27FC236}">
                  <a16:creationId xmlns:a16="http://schemas.microsoft.com/office/drawing/2014/main" id="{B3755DFF-9902-4A7E-96E1-466E2FD7E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095"/>
              <a:ext cx="105" cy="178"/>
            </a:xfrm>
            <a:custGeom>
              <a:avLst/>
              <a:gdLst>
                <a:gd name="T0" fmla="*/ 533 w 42"/>
                <a:gd name="T1" fmla="*/ 114 h 67"/>
                <a:gd name="T2" fmla="*/ 583 w 42"/>
                <a:gd name="T3" fmla="*/ 93 h 67"/>
                <a:gd name="T4" fmla="*/ 345 w 42"/>
                <a:gd name="T5" fmla="*/ 56 h 67"/>
                <a:gd name="T6" fmla="*/ 658 w 42"/>
                <a:gd name="T7" fmla="*/ 1180 h 67"/>
                <a:gd name="T8" fmla="*/ 533 w 42"/>
                <a:gd name="T9" fmla="*/ 114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67">
                  <a:moveTo>
                    <a:pt x="34" y="6"/>
                  </a:moveTo>
                  <a:cubicBezTo>
                    <a:pt x="35" y="6"/>
                    <a:pt x="36" y="5"/>
                    <a:pt x="37" y="5"/>
                  </a:cubicBezTo>
                  <a:cubicBezTo>
                    <a:pt x="32" y="2"/>
                    <a:pt x="27" y="0"/>
                    <a:pt x="22" y="3"/>
                  </a:cubicBezTo>
                  <a:cubicBezTo>
                    <a:pt x="0" y="11"/>
                    <a:pt x="18" y="67"/>
                    <a:pt x="42" y="63"/>
                  </a:cubicBezTo>
                  <a:cubicBezTo>
                    <a:pt x="26" y="51"/>
                    <a:pt x="17" y="13"/>
                    <a:pt x="34" y="6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7" name="Freeform 561">
              <a:extLst>
                <a:ext uri="{FF2B5EF4-FFF2-40B4-BE49-F238E27FC236}">
                  <a16:creationId xmlns:a16="http://schemas.microsoft.com/office/drawing/2014/main" id="{01213AC8-F1AF-468D-A222-931387422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105"/>
              <a:ext cx="58" cy="43"/>
            </a:xfrm>
            <a:custGeom>
              <a:avLst/>
              <a:gdLst>
                <a:gd name="T0" fmla="*/ 159 w 23"/>
                <a:gd name="T1" fmla="*/ 0 h 16"/>
                <a:gd name="T2" fmla="*/ 285 w 23"/>
                <a:gd name="T3" fmla="*/ 137 h 16"/>
                <a:gd name="T4" fmla="*/ 179 w 23"/>
                <a:gd name="T5" fmla="*/ 312 h 16"/>
                <a:gd name="T6" fmla="*/ 192 w 23"/>
                <a:gd name="T7" fmla="*/ 116 h 16"/>
                <a:gd name="T8" fmla="*/ 0 w 23"/>
                <a:gd name="T9" fmla="*/ 9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10" y="0"/>
                  </a:moveTo>
                  <a:cubicBezTo>
                    <a:pt x="13" y="2"/>
                    <a:pt x="16" y="4"/>
                    <a:pt x="18" y="7"/>
                  </a:cubicBezTo>
                  <a:cubicBezTo>
                    <a:pt x="23" y="13"/>
                    <a:pt x="16" y="13"/>
                    <a:pt x="11" y="16"/>
                  </a:cubicBezTo>
                  <a:cubicBezTo>
                    <a:pt x="16" y="13"/>
                    <a:pt x="16" y="9"/>
                    <a:pt x="12" y="6"/>
                  </a:cubicBezTo>
                  <a:cubicBezTo>
                    <a:pt x="7" y="2"/>
                    <a:pt x="5" y="4"/>
                    <a:pt x="0" y="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8" name="Freeform 562">
              <a:extLst>
                <a:ext uri="{FF2B5EF4-FFF2-40B4-BE49-F238E27FC236}">
                  <a16:creationId xmlns:a16="http://schemas.microsoft.com/office/drawing/2014/main" id="{1254B74C-05D1-4E3B-85E5-0080BAE20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53"/>
              <a:ext cx="57" cy="43"/>
            </a:xfrm>
            <a:custGeom>
              <a:avLst/>
              <a:gdLst>
                <a:gd name="T0" fmla="*/ 104 w 23"/>
                <a:gd name="T1" fmla="*/ 0 h 16"/>
                <a:gd name="T2" fmla="*/ 349 w 23"/>
                <a:gd name="T3" fmla="*/ 196 h 16"/>
                <a:gd name="T4" fmla="*/ 216 w 23"/>
                <a:gd name="T5" fmla="*/ 274 h 16"/>
                <a:gd name="T6" fmla="*/ 104 w 23"/>
                <a:gd name="T7" fmla="*/ 290 h 16"/>
                <a:gd name="T8" fmla="*/ 0 w 23"/>
                <a:gd name="T9" fmla="*/ 29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6">
                  <a:moveTo>
                    <a:pt x="7" y="0"/>
                  </a:moveTo>
                  <a:cubicBezTo>
                    <a:pt x="7" y="10"/>
                    <a:pt x="15" y="10"/>
                    <a:pt x="23" y="10"/>
                  </a:cubicBezTo>
                  <a:cubicBezTo>
                    <a:pt x="20" y="11"/>
                    <a:pt x="17" y="13"/>
                    <a:pt x="14" y="14"/>
                  </a:cubicBezTo>
                  <a:cubicBezTo>
                    <a:pt x="11" y="15"/>
                    <a:pt x="9" y="15"/>
                    <a:pt x="7" y="15"/>
                  </a:cubicBezTo>
                  <a:cubicBezTo>
                    <a:pt x="4" y="16"/>
                    <a:pt x="2" y="14"/>
                    <a:pt x="0" y="1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29" name="Freeform 563">
              <a:extLst>
                <a:ext uri="{FF2B5EF4-FFF2-40B4-BE49-F238E27FC236}">
                  <a16:creationId xmlns:a16="http://schemas.microsoft.com/office/drawing/2014/main" id="{8FA092C7-0231-4F0A-85BF-6C27B33D6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201"/>
              <a:ext cx="73" cy="62"/>
            </a:xfrm>
            <a:custGeom>
              <a:avLst/>
              <a:gdLst>
                <a:gd name="T0" fmla="*/ 50 w 29"/>
                <a:gd name="T1" fmla="*/ 0 h 23"/>
                <a:gd name="T2" fmla="*/ 443 w 29"/>
                <a:gd name="T3" fmla="*/ 94 h 23"/>
                <a:gd name="T4" fmla="*/ 305 w 29"/>
                <a:gd name="T5" fmla="*/ 197 h 23"/>
                <a:gd name="T6" fmla="*/ 305 w 29"/>
                <a:gd name="T7" fmla="*/ 291 h 23"/>
                <a:gd name="T8" fmla="*/ 463 w 29"/>
                <a:gd name="T9" fmla="*/ 275 h 23"/>
                <a:gd name="T10" fmla="*/ 347 w 29"/>
                <a:gd name="T11" fmla="*/ 415 h 23"/>
                <a:gd name="T12" fmla="*/ 222 w 29"/>
                <a:gd name="T13" fmla="*/ 429 h 23"/>
                <a:gd name="T14" fmla="*/ 113 w 29"/>
                <a:gd name="T15" fmla="*/ 313 h 23"/>
                <a:gd name="T16" fmla="*/ 0 w 29"/>
                <a:gd name="T17" fmla="*/ 81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23">
                  <a:moveTo>
                    <a:pt x="3" y="0"/>
                  </a:moveTo>
                  <a:cubicBezTo>
                    <a:pt x="5" y="12"/>
                    <a:pt x="21" y="6"/>
                    <a:pt x="28" y="5"/>
                  </a:cubicBezTo>
                  <a:cubicBezTo>
                    <a:pt x="26" y="7"/>
                    <a:pt x="21" y="7"/>
                    <a:pt x="19" y="10"/>
                  </a:cubicBezTo>
                  <a:cubicBezTo>
                    <a:pt x="18" y="11"/>
                    <a:pt x="18" y="14"/>
                    <a:pt x="19" y="15"/>
                  </a:cubicBezTo>
                  <a:cubicBezTo>
                    <a:pt x="22" y="18"/>
                    <a:pt x="26" y="15"/>
                    <a:pt x="29" y="14"/>
                  </a:cubicBezTo>
                  <a:cubicBezTo>
                    <a:pt x="28" y="18"/>
                    <a:pt x="25" y="19"/>
                    <a:pt x="22" y="21"/>
                  </a:cubicBezTo>
                  <a:cubicBezTo>
                    <a:pt x="20" y="23"/>
                    <a:pt x="17" y="23"/>
                    <a:pt x="14" y="22"/>
                  </a:cubicBezTo>
                  <a:cubicBezTo>
                    <a:pt x="11" y="21"/>
                    <a:pt x="9" y="18"/>
                    <a:pt x="7" y="16"/>
                  </a:cubicBezTo>
                  <a:cubicBezTo>
                    <a:pt x="5" y="12"/>
                    <a:pt x="4" y="5"/>
                    <a:pt x="0" y="4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0" name="Freeform 564">
              <a:extLst>
                <a:ext uri="{FF2B5EF4-FFF2-40B4-BE49-F238E27FC236}">
                  <a16:creationId xmlns:a16="http://schemas.microsoft.com/office/drawing/2014/main" id="{BE11B89D-AB35-4237-89EA-38B0D3BAB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388"/>
              <a:ext cx="232" cy="259"/>
            </a:xfrm>
            <a:custGeom>
              <a:avLst/>
              <a:gdLst>
                <a:gd name="T0" fmla="*/ 978 w 93"/>
                <a:gd name="T1" fmla="*/ 264 h 97"/>
                <a:gd name="T2" fmla="*/ 449 w 93"/>
                <a:gd name="T3" fmla="*/ 1583 h 97"/>
                <a:gd name="T4" fmla="*/ 978 w 93"/>
                <a:gd name="T5" fmla="*/ 264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97">
                  <a:moveTo>
                    <a:pt x="63" y="14"/>
                  </a:moveTo>
                  <a:cubicBezTo>
                    <a:pt x="31" y="0"/>
                    <a:pt x="0" y="68"/>
                    <a:pt x="29" y="83"/>
                  </a:cubicBezTo>
                  <a:cubicBezTo>
                    <a:pt x="58" y="97"/>
                    <a:pt x="93" y="27"/>
                    <a:pt x="63" y="14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1" name="Freeform 565">
              <a:extLst>
                <a:ext uri="{FF2B5EF4-FFF2-40B4-BE49-F238E27FC236}">
                  <a16:creationId xmlns:a16="http://schemas.microsoft.com/office/drawing/2014/main" id="{66C1F223-8DCE-4976-AE30-FFCDCD682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415"/>
              <a:ext cx="185" cy="210"/>
            </a:xfrm>
            <a:custGeom>
              <a:avLst/>
              <a:gdLst>
                <a:gd name="T0" fmla="*/ 783 w 74"/>
                <a:gd name="T1" fmla="*/ 170 h 79"/>
                <a:gd name="T2" fmla="*/ 363 w 74"/>
                <a:gd name="T3" fmla="*/ 1257 h 79"/>
                <a:gd name="T4" fmla="*/ 783 w 74"/>
                <a:gd name="T5" fmla="*/ 17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79">
                  <a:moveTo>
                    <a:pt x="50" y="9"/>
                  </a:moveTo>
                  <a:cubicBezTo>
                    <a:pt x="28" y="0"/>
                    <a:pt x="0" y="56"/>
                    <a:pt x="23" y="67"/>
                  </a:cubicBezTo>
                  <a:cubicBezTo>
                    <a:pt x="47" y="79"/>
                    <a:pt x="74" y="19"/>
                    <a:pt x="50" y="9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2" name="Freeform 566">
              <a:extLst>
                <a:ext uri="{FF2B5EF4-FFF2-40B4-BE49-F238E27FC236}">
                  <a16:creationId xmlns:a16="http://schemas.microsoft.com/office/drawing/2014/main" id="{F3D0FFCA-96A8-4946-971A-F48DC3737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2415"/>
              <a:ext cx="143" cy="176"/>
            </a:xfrm>
            <a:custGeom>
              <a:avLst/>
              <a:gdLst>
                <a:gd name="T0" fmla="*/ 850 w 57"/>
                <a:gd name="T1" fmla="*/ 376 h 66"/>
                <a:gd name="T2" fmla="*/ 901 w 57"/>
                <a:gd name="T3" fmla="*/ 419 h 66"/>
                <a:gd name="T4" fmla="*/ 755 w 57"/>
                <a:gd name="T5" fmla="*/ 171 h 66"/>
                <a:gd name="T6" fmla="*/ 301 w 57"/>
                <a:gd name="T7" fmla="*/ 1251 h 66"/>
                <a:gd name="T8" fmla="*/ 850 w 57"/>
                <a:gd name="T9" fmla="*/ 376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66">
                  <a:moveTo>
                    <a:pt x="54" y="20"/>
                  </a:moveTo>
                  <a:cubicBezTo>
                    <a:pt x="55" y="21"/>
                    <a:pt x="56" y="21"/>
                    <a:pt x="57" y="22"/>
                  </a:cubicBezTo>
                  <a:cubicBezTo>
                    <a:pt x="56" y="16"/>
                    <a:pt x="53" y="11"/>
                    <a:pt x="48" y="9"/>
                  </a:cubicBezTo>
                  <a:cubicBezTo>
                    <a:pt x="27" y="0"/>
                    <a:pt x="0" y="52"/>
                    <a:pt x="19" y="66"/>
                  </a:cubicBezTo>
                  <a:cubicBezTo>
                    <a:pt x="16" y="46"/>
                    <a:pt x="37" y="13"/>
                    <a:pt x="54" y="20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3" name="Freeform 567">
              <a:extLst>
                <a:ext uri="{FF2B5EF4-FFF2-40B4-BE49-F238E27FC236}">
                  <a16:creationId xmlns:a16="http://schemas.microsoft.com/office/drawing/2014/main" id="{4A76BFE0-0C05-4410-8C85-D77A574C5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" y="2457"/>
              <a:ext cx="28" cy="59"/>
            </a:xfrm>
            <a:custGeom>
              <a:avLst/>
              <a:gdLst>
                <a:gd name="T0" fmla="*/ 163 w 11"/>
                <a:gd name="T1" fmla="*/ 56 h 22"/>
                <a:gd name="T2" fmla="*/ 181 w 11"/>
                <a:gd name="T3" fmla="*/ 274 h 22"/>
                <a:gd name="T4" fmla="*/ 0 w 11"/>
                <a:gd name="T5" fmla="*/ 287 h 22"/>
                <a:gd name="T6" fmla="*/ 117 w 11"/>
                <a:gd name="T7" fmla="*/ 172 h 22"/>
                <a:gd name="T8" fmla="*/ 0 w 11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2">
                  <a:moveTo>
                    <a:pt x="10" y="3"/>
                  </a:moveTo>
                  <a:cubicBezTo>
                    <a:pt x="11" y="7"/>
                    <a:pt x="11" y="11"/>
                    <a:pt x="11" y="14"/>
                  </a:cubicBezTo>
                  <a:cubicBezTo>
                    <a:pt x="10" y="22"/>
                    <a:pt x="5" y="17"/>
                    <a:pt x="0" y="15"/>
                  </a:cubicBezTo>
                  <a:cubicBezTo>
                    <a:pt x="5" y="17"/>
                    <a:pt x="8" y="14"/>
                    <a:pt x="7" y="9"/>
                  </a:cubicBezTo>
                  <a:cubicBezTo>
                    <a:pt x="7" y="3"/>
                    <a:pt x="3" y="3"/>
                    <a:pt x="0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4" name="Freeform 568">
              <a:extLst>
                <a:ext uri="{FF2B5EF4-FFF2-40B4-BE49-F238E27FC236}">
                  <a16:creationId xmlns:a16="http://schemas.microsoft.com/office/drawing/2014/main" id="{23C84405-DB20-4A69-98A7-9F9EB0B59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479"/>
              <a:ext cx="48" cy="45"/>
            </a:xfrm>
            <a:custGeom>
              <a:avLst/>
              <a:gdLst>
                <a:gd name="T0" fmla="*/ 243 w 19"/>
                <a:gd name="T1" fmla="*/ 0 h 17"/>
                <a:gd name="T2" fmla="*/ 306 w 19"/>
                <a:gd name="T3" fmla="*/ 315 h 17"/>
                <a:gd name="T4" fmla="*/ 159 w 19"/>
                <a:gd name="T5" fmla="*/ 259 h 17"/>
                <a:gd name="T6" fmla="*/ 63 w 19"/>
                <a:gd name="T7" fmla="*/ 183 h 17"/>
                <a:gd name="T8" fmla="*/ 0 w 19"/>
                <a:gd name="T9" fmla="*/ 9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7">
                  <a:moveTo>
                    <a:pt x="15" y="0"/>
                  </a:moveTo>
                  <a:cubicBezTo>
                    <a:pt x="8" y="7"/>
                    <a:pt x="14" y="12"/>
                    <a:pt x="19" y="17"/>
                  </a:cubicBezTo>
                  <a:cubicBezTo>
                    <a:pt x="16" y="16"/>
                    <a:pt x="13" y="15"/>
                    <a:pt x="10" y="14"/>
                  </a:cubicBezTo>
                  <a:cubicBezTo>
                    <a:pt x="8" y="13"/>
                    <a:pt x="6" y="12"/>
                    <a:pt x="4" y="10"/>
                  </a:cubicBezTo>
                  <a:cubicBezTo>
                    <a:pt x="2" y="9"/>
                    <a:pt x="1" y="6"/>
                    <a:pt x="0" y="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5" name="Freeform 569">
              <a:extLst>
                <a:ext uri="{FF2B5EF4-FFF2-40B4-BE49-F238E27FC236}">
                  <a16:creationId xmlns:a16="http://schemas.microsoft.com/office/drawing/2014/main" id="{75F25A1E-2DE3-42D4-AA15-C7B1F4F4C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519"/>
              <a:ext cx="60" cy="80"/>
            </a:xfrm>
            <a:custGeom>
              <a:avLst/>
              <a:gdLst>
                <a:gd name="T0" fmla="*/ 158 w 24"/>
                <a:gd name="T1" fmla="*/ 0 h 30"/>
                <a:gd name="T2" fmla="*/ 375 w 24"/>
                <a:gd name="T3" fmla="*/ 397 h 30"/>
                <a:gd name="T4" fmla="*/ 220 w 24"/>
                <a:gd name="T5" fmla="*/ 320 h 30"/>
                <a:gd name="T6" fmla="*/ 175 w 24"/>
                <a:gd name="T7" fmla="*/ 397 h 30"/>
                <a:gd name="T8" fmla="*/ 283 w 24"/>
                <a:gd name="T9" fmla="*/ 512 h 30"/>
                <a:gd name="T10" fmla="*/ 125 w 24"/>
                <a:gd name="T11" fmla="*/ 533 h 30"/>
                <a:gd name="T12" fmla="*/ 33 w 24"/>
                <a:gd name="T13" fmla="*/ 419 h 30"/>
                <a:gd name="T14" fmla="*/ 20 w 24"/>
                <a:gd name="T15" fmla="*/ 248 h 30"/>
                <a:gd name="T16" fmla="*/ 83 w 24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30">
                  <a:moveTo>
                    <a:pt x="10" y="0"/>
                  </a:moveTo>
                  <a:cubicBezTo>
                    <a:pt x="2" y="10"/>
                    <a:pt x="18" y="16"/>
                    <a:pt x="24" y="21"/>
                  </a:cubicBezTo>
                  <a:cubicBezTo>
                    <a:pt x="21" y="21"/>
                    <a:pt x="17" y="17"/>
                    <a:pt x="14" y="17"/>
                  </a:cubicBezTo>
                  <a:cubicBezTo>
                    <a:pt x="12" y="18"/>
                    <a:pt x="11" y="20"/>
                    <a:pt x="11" y="21"/>
                  </a:cubicBezTo>
                  <a:cubicBezTo>
                    <a:pt x="10" y="25"/>
                    <a:pt x="15" y="26"/>
                    <a:pt x="18" y="27"/>
                  </a:cubicBezTo>
                  <a:cubicBezTo>
                    <a:pt x="14" y="30"/>
                    <a:pt x="12" y="29"/>
                    <a:pt x="8" y="28"/>
                  </a:cubicBezTo>
                  <a:cubicBezTo>
                    <a:pt x="5" y="27"/>
                    <a:pt x="3" y="26"/>
                    <a:pt x="2" y="22"/>
                  </a:cubicBezTo>
                  <a:cubicBezTo>
                    <a:pt x="0" y="20"/>
                    <a:pt x="1" y="16"/>
                    <a:pt x="1" y="13"/>
                  </a:cubicBezTo>
                  <a:cubicBezTo>
                    <a:pt x="2" y="10"/>
                    <a:pt x="7" y="4"/>
                    <a:pt x="5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6" name="Freeform 570">
              <a:extLst>
                <a:ext uri="{FF2B5EF4-FFF2-40B4-BE49-F238E27FC236}">
                  <a16:creationId xmlns:a16="http://schemas.microsoft.com/office/drawing/2014/main" id="{E0E84E0F-4355-4D83-BFBD-0A5DB63C3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991"/>
              <a:ext cx="182" cy="234"/>
            </a:xfrm>
            <a:custGeom>
              <a:avLst/>
              <a:gdLst>
                <a:gd name="T0" fmla="*/ 1007 w 73"/>
                <a:gd name="T1" fmla="*/ 1053 h 88"/>
                <a:gd name="T2" fmla="*/ 125 w 73"/>
                <a:gd name="T3" fmla="*/ 580 h 88"/>
                <a:gd name="T4" fmla="*/ 1007 w 73"/>
                <a:gd name="T5" fmla="*/ 1053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8">
                  <a:moveTo>
                    <a:pt x="65" y="56"/>
                  </a:moveTo>
                  <a:cubicBezTo>
                    <a:pt x="73" y="23"/>
                    <a:pt x="17" y="0"/>
                    <a:pt x="8" y="31"/>
                  </a:cubicBezTo>
                  <a:cubicBezTo>
                    <a:pt x="0" y="62"/>
                    <a:pt x="58" y="88"/>
                    <a:pt x="65" y="56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7" name="Freeform 571">
              <a:extLst>
                <a:ext uri="{FF2B5EF4-FFF2-40B4-BE49-F238E27FC236}">
                  <a16:creationId xmlns:a16="http://schemas.microsoft.com/office/drawing/2014/main" id="{BAFFC600-7EA4-4E85-9FB5-ADE4E812E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015"/>
              <a:ext cx="150" cy="184"/>
            </a:xfrm>
            <a:custGeom>
              <a:avLst/>
              <a:gdLst>
                <a:gd name="T0" fmla="*/ 863 w 60"/>
                <a:gd name="T1" fmla="*/ 832 h 69"/>
                <a:gd name="T2" fmla="*/ 113 w 60"/>
                <a:gd name="T3" fmla="*/ 477 h 69"/>
                <a:gd name="T4" fmla="*/ 863 w 60"/>
                <a:gd name="T5" fmla="*/ 832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9">
                  <a:moveTo>
                    <a:pt x="55" y="44"/>
                  </a:moveTo>
                  <a:cubicBezTo>
                    <a:pt x="60" y="21"/>
                    <a:pt x="14" y="0"/>
                    <a:pt x="7" y="25"/>
                  </a:cubicBezTo>
                  <a:cubicBezTo>
                    <a:pt x="0" y="49"/>
                    <a:pt x="49" y="69"/>
                    <a:pt x="55" y="44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8" name="Freeform 572">
              <a:extLst>
                <a:ext uri="{FF2B5EF4-FFF2-40B4-BE49-F238E27FC236}">
                  <a16:creationId xmlns:a16="http://schemas.microsoft.com/office/drawing/2014/main" id="{62E5CFB4-B12C-4E5D-B0DF-23156E87B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2017"/>
              <a:ext cx="130" cy="144"/>
            </a:xfrm>
            <a:custGeom>
              <a:avLst/>
              <a:gdLst>
                <a:gd name="T0" fmla="*/ 613 w 52"/>
                <a:gd name="T1" fmla="*/ 968 h 54"/>
                <a:gd name="T2" fmla="*/ 595 w 52"/>
                <a:gd name="T3" fmla="*/ 1024 h 54"/>
                <a:gd name="T4" fmla="*/ 738 w 52"/>
                <a:gd name="T5" fmla="*/ 819 h 54"/>
                <a:gd name="T6" fmla="*/ 0 w 52"/>
                <a:gd name="T7" fmla="*/ 419 h 54"/>
                <a:gd name="T8" fmla="*/ 613 w 52"/>
                <a:gd name="T9" fmla="*/ 96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54">
                  <a:moveTo>
                    <a:pt x="39" y="51"/>
                  </a:moveTo>
                  <a:cubicBezTo>
                    <a:pt x="39" y="52"/>
                    <a:pt x="38" y="53"/>
                    <a:pt x="38" y="54"/>
                  </a:cubicBezTo>
                  <a:cubicBezTo>
                    <a:pt x="42" y="52"/>
                    <a:pt x="46" y="49"/>
                    <a:pt x="47" y="43"/>
                  </a:cubicBezTo>
                  <a:cubicBezTo>
                    <a:pt x="52" y="21"/>
                    <a:pt x="8" y="0"/>
                    <a:pt x="0" y="22"/>
                  </a:cubicBezTo>
                  <a:cubicBezTo>
                    <a:pt x="15" y="16"/>
                    <a:pt x="43" y="33"/>
                    <a:pt x="39" y="51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39" name="Freeform 573">
              <a:extLst>
                <a:ext uri="{FF2B5EF4-FFF2-40B4-BE49-F238E27FC236}">
                  <a16:creationId xmlns:a16="http://schemas.microsoft.com/office/drawing/2014/main" id="{05B1EC19-7813-4762-AACF-EE749E005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129"/>
              <a:ext cx="43" cy="35"/>
            </a:xfrm>
            <a:custGeom>
              <a:avLst/>
              <a:gdLst>
                <a:gd name="T0" fmla="*/ 243 w 17"/>
                <a:gd name="T1" fmla="*/ 197 h 13"/>
                <a:gd name="T2" fmla="*/ 96 w 17"/>
                <a:gd name="T3" fmla="*/ 253 h 13"/>
                <a:gd name="T4" fmla="*/ 63 w 17"/>
                <a:gd name="T5" fmla="*/ 35 h 13"/>
                <a:gd name="T6" fmla="*/ 159 w 17"/>
                <a:gd name="T7" fmla="*/ 159 h 13"/>
                <a:gd name="T8" fmla="*/ 276 w 1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5" y="10"/>
                  </a:moveTo>
                  <a:cubicBezTo>
                    <a:pt x="12" y="11"/>
                    <a:pt x="9" y="12"/>
                    <a:pt x="6" y="13"/>
                  </a:cubicBezTo>
                  <a:cubicBezTo>
                    <a:pt x="0" y="13"/>
                    <a:pt x="4" y="7"/>
                    <a:pt x="4" y="2"/>
                  </a:cubicBezTo>
                  <a:cubicBezTo>
                    <a:pt x="3" y="7"/>
                    <a:pt x="6" y="9"/>
                    <a:pt x="10" y="8"/>
                  </a:cubicBezTo>
                  <a:cubicBezTo>
                    <a:pt x="15" y="7"/>
                    <a:pt x="15" y="4"/>
                    <a:pt x="17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0" name="Freeform 574">
              <a:extLst>
                <a:ext uri="{FF2B5EF4-FFF2-40B4-BE49-F238E27FC236}">
                  <a16:creationId xmlns:a16="http://schemas.microsoft.com/office/drawing/2014/main" id="{B80B7A03-75C2-4F71-AE55-24FCB821B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63"/>
              <a:ext cx="33" cy="56"/>
            </a:xfrm>
            <a:custGeom>
              <a:avLst/>
              <a:gdLst>
                <a:gd name="T0" fmla="*/ 213 w 13"/>
                <a:gd name="T1" fmla="*/ 285 h 21"/>
                <a:gd name="T2" fmla="*/ 0 w 13"/>
                <a:gd name="T3" fmla="*/ 397 h 21"/>
                <a:gd name="T4" fmla="*/ 33 w 13"/>
                <a:gd name="T5" fmla="*/ 227 h 21"/>
                <a:gd name="T6" fmla="*/ 63 w 13"/>
                <a:gd name="T7" fmla="*/ 93 h 21"/>
                <a:gd name="T8" fmla="*/ 129 w 13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13" y="15"/>
                  </a:moveTo>
                  <a:cubicBezTo>
                    <a:pt x="7" y="9"/>
                    <a:pt x="3" y="16"/>
                    <a:pt x="0" y="21"/>
                  </a:cubicBezTo>
                  <a:cubicBezTo>
                    <a:pt x="0" y="18"/>
                    <a:pt x="1" y="15"/>
                    <a:pt x="2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5" y="3"/>
                    <a:pt x="7" y="2"/>
                    <a:pt x="8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1" name="Freeform 575">
              <a:extLst>
                <a:ext uri="{FF2B5EF4-FFF2-40B4-BE49-F238E27FC236}">
                  <a16:creationId xmlns:a16="http://schemas.microsoft.com/office/drawing/2014/main" id="{F414DED9-99FC-4752-9C26-2FDA7F669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063"/>
              <a:ext cx="58" cy="61"/>
            </a:xfrm>
            <a:custGeom>
              <a:avLst/>
              <a:gdLst>
                <a:gd name="T0" fmla="*/ 368 w 23"/>
                <a:gd name="T1" fmla="*/ 111 h 23"/>
                <a:gd name="T2" fmla="*/ 113 w 23"/>
                <a:gd name="T3" fmla="*/ 430 h 23"/>
                <a:gd name="T4" fmla="*/ 146 w 23"/>
                <a:gd name="T5" fmla="*/ 239 h 23"/>
                <a:gd name="T6" fmla="*/ 96 w 23"/>
                <a:gd name="T7" fmla="*/ 191 h 23"/>
                <a:gd name="T8" fmla="*/ 33 w 23"/>
                <a:gd name="T9" fmla="*/ 337 h 23"/>
                <a:gd name="T10" fmla="*/ 0 w 23"/>
                <a:gd name="T11" fmla="*/ 149 h 23"/>
                <a:gd name="T12" fmla="*/ 63 w 23"/>
                <a:gd name="T13" fmla="*/ 21 h 23"/>
                <a:gd name="T14" fmla="*/ 179 w 23"/>
                <a:gd name="T15" fmla="*/ 0 h 23"/>
                <a:gd name="T16" fmla="*/ 351 w 23"/>
                <a:gd name="T17" fmla="*/ 34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23">
                  <a:moveTo>
                    <a:pt x="23" y="6"/>
                  </a:moveTo>
                  <a:cubicBezTo>
                    <a:pt x="14" y="1"/>
                    <a:pt x="10" y="16"/>
                    <a:pt x="7" y="23"/>
                  </a:cubicBezTo>
                  <a:cubicBezTo>
                    <a:pt x="7" y="20"/>
                    <a:pt x="10" y="16"/>
                    <a:pt x="9" y="13"/>
                  </a:cubicBezTo>
                  <a:cubicBezTo>
                    <a:pt x="9" y="12"/>
                    <a:pt x="7" y="10"/>
                    <a:pt x="6" y="10"/>
                  </a:cubicBezTo>
                  <a:cubicBezTo>
                    <a:pt x="3" y="10"/>
                    <a:pt x="2" y="15"/>
                    <a:pt x="2" y="18"/>
                  </a:cubicBezTo>
                  <a:cubicBezTo>
                    <a:pt x="0" y="15"/>
                    <a:pt x="0" y="12"/>
                    <a:pt x="0" y="8"/>
                  </a:cubicBezTo>
                  <a:cubicBezTo>
                    <a:pt x="1" y="5"/>
                    <a:pt x="2" y="3"/>
                    <a:pt x="4" y="1"/>
                  </a:cubicBezTo>
                  <a:cubicBezTo>
                    <a:pt x="6" y="0"/>
                    <a:pt x="9" y="0"/>
                    <a:pt x="11" y="0"/>
                  </a:cubicBezTo>
                  <a:cubicBezTo>
                    <a:pt x="14" y="1"/>
                    <a:pt x="19" y="4"/>
                    <a:pt x="22" y="2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2" name="Freeform 576">
              <a:extLst>
                <a:ext uri="{FF2B5EF4-FFF2-40B4-BE49-F238E27FC236}">
                  <a16:creationId xmlns:a16="http://schemas.microsoft.com/office/drawing/2014/main" id="{F15E0B26-3E15-484A-8810-87BA3D5F0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804"/>
              <a:ext cx="170" cy="155"/>
            </a:xfrm>
            <a:custGeom>
              <a:avLst/>
              <a:gdLst>
                <a:gd name="T0" fmla="*/ 720 w 68"/>
                <a:gd name="T1" fmla="*/ 192 h 58"/>
                <a:gd name="T2" fmla="*/ 333 w 68"/>
                <a:gd name="T3" fmla="*/ 914 h 58"/>
                <a:gd name="T4" fmla="*/ 720 w 68"/>
                <a:gd name="T5" fmla="*/ 19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58">
                  <a:moveTo>
                    <a:pt x="46" y="10"/>
                  </a:moveTo>
                  <a:cubicBezTo>
                    <a:pt x="23" y="0"/>
                    <a:pt x="0" y="38"/>
                    <a:pt x="21" y="48"/>
                  </a:cubicBezTo>
                  <a:cubicBezTo>
                    <a:pt x="42" y="58"/>
                    <a:pt x="68" y="19"/>
                    <a:pt x="46" y="10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3" name="Freeform 577">
              <a:extLst>
                <a:ext uri="{FF2B5EF4-FFF2-40B4-BE49-F238E27FC236}">
                  <a16:creationId xmlns:a16="http://schemas.microsoft.com/office/drawing/2014/main" id="{4FD689EC-1029-4508-BD5A-E36AF276A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820"/>
              <a:ext cx="135" cy="125"/>
            </a:xfrm>
            <a:custGeom>
              <a:avLst/>
              <a:gdLst>
                <a:gd name="T0" fmla="*/ 563 w 54"/>
                <a:gd name="T1" fmla="*/ 136 h 47"/>
                <a:gd name="T2" fmla="*/ 270 w 54"/>
                <a:gd name="T3" fmla="*/ 737 h 47"/>
                <a:gd name="T4" fmla="*/ 563 w 54"/>
                <a:gd name="T5" fmla="*/ 13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7">
                  <a:moveTo>
                    <a:pt x="36" y="7"/>
                  </a:moveTo>
                  <a:cubicBezTo>
                    <a:pt x="20" y="0"/>
                    <a:pt x="0" y="31"/>
                    <a:pt x="17" y="39"/>
                  </a:cubicBezTo>
                  <a:cubicBezTo>
                    <a:pt x="33" y="47"/>
                    <a:pt x="54" y="14"/>
                    <a:pt x="36" y="7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4" name="Freeform 578">
              <a:extLst>
                <a:ext uri="{FF2B5EF4-FFF2-40B4-BE49-F238E27FC236}">
                  <a16:creationId xmlns:a16="http://schemas.microsoft.com/office/drawing/2014/main" id="{F40EA039-357C-4C06-B16F-7C7DBA2E6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1823"/>
              <a:ext cx="105" cy="98"/>
            </a:xfrm>
            <a:custGeom>
              <a:avLst/>
              <a:gdLst>
                <a:gd name="T0" fmla="*/ 625 w 42"/>
                <a:gd name="T1" fmla="*/ 238 h 37"/>
                <a:gd name="T2" fmla="*/ 658 w 42"/>
                <a:gd name="T3" fmla="*/ 260 h 37"/>
                <a:gd name="T4" fmla="*/ 550 w 42"/>
                <a:gd name="T5" fmla="*/ 111 h 37"/>
                <a:gd name="T6" fmla="*/ 220 w 42"/>
                <a:gd name="T7" fmla="*/ 689 h 37"/>
                <a:gd name="T8" fmla="*/ 625 w 42"/>
                <a:gd name="T9" fmla="*/ 23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7">
                  <a:moveTo>
                    <a:pt x="40" y="13"/>
                  </a:moveTo>
                  <a:cubicBezTo>
                    <a:pt x="41" y="13"/>
                    <a:pt x="41" y="13"/>
                    <a:pt x="42" y="14"/>
                  </a:cubicBezTo>
                  <a:cubicBezTo>
                    <a:pt x="41" y="10"/>
                    <a:pt x="39" y="7"/>
                    <a:pt x="35" y="6"/>
                  </a:cubicBezTo>
                  <a:cubicBezTo>
                    <a:pt x="20" y="0"/>
                    <a:pt x="0" y="28"/>
                    <a:pt x="14" y="37"/>
                  </a:cubicBezTo>
                  <a:cubicBezTo>
                    <a:pt x="12" y="26"/>
                    <a:pt x="27" y="7"/>
                    <a:pt x="40" y="13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5" name="Freeform 579">
              <a:extLst>
                <a:ext uri="{FF2B5EF4-FFF2-40B4-BE49-F238E27FC236}">
                  <a16:creationId xmlns:a16="http://schemas.microsoft.com/office/drawing/2014/main" id="{91A0EA9C-9FD4-48CD-8C6D-5216650BC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1847"/>
              <a:ext cx="20" cy="37"/>
            </a:xfrm>
            <a:custGeom>
              <a:avLst/>
              <a:gdLst>
                <a:gd name="T0" fmla="*/ 113 w 8"/>
                <a:gd name="T1" fmla="*/ 56 h 14"/>
                <a:gd name="T2" fmla="*/ 125 w 8"/>
                <a:gd name="T3" fmla="*/ 167 h 14"/>
                <a:gd name="T4" fmla="*/ 0 w 8"/>
                <a:gd name="T5" fmla="*/ 182 h 14"/>
                <a:gd name="T6" fmla="*/ 83 w 8"/>
                <a:gd name="T7" fmla="*/ 111 h 14"/>
                <a:gd name="T8" fmla="*/ 0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7" y="3"/>
                  </a:moveTo>
                  <a:cubicBezTo>
                    <a:pt x="8" y="5"/>
                    <a:pt x="8" y="7"/>
                    <a:pt x="8" y="9"/>
                  </a:cubicBezTo>
                  <a:cubicBezTo>
                    <a:pt x="7" y="14"/>
                    <a:pt x="3" y="11"/>
                    <a:pt x="0" y="10"/>
                  </a:cubicBezTo>
                  <a:cubicBezTo>
                    <a:pt x="4" y="11"/>
                    <a:pt x="5" y="9"/>
                    <a:pt x="5" y="6"/>
                  </a:cubicBez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6" name="Freeform 580">
              <a:extLst>
                <a:ext uri="{FF2B5EF4-FFF2-40B4-BE49-F238E27FC236}">
                  <a16:creationId xmlns:a16="http://schemas.microsoft.com/office/drawing/2014/main" id="{1C444814-FFD7-44A3-9AFD-B79C5F683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860"/>
              <a:ext cx="35" cy="27"/>
            </a:xfrm>
            <a:custGeom>
              <a:avLst/>
              <a:gdLst>
                <a:gd name="T0" fmla="*/ 175 w 14"/>
                <a:gd name="T1" fmla="*/ 0 h 10"/>
                <a:gd name="T2" fmla="*/ 220 w 14"/>
                <a:gd name="T3" fmla="*/ 197 h 10"/>
                <a:gd name="T4" fmla="*/ 113 w 14"/>
                <a:gd name="T5" fmla="*/ 159 h 10"/>
                <a:gd name="T6" fmla="*/ 50 w 14"/>
                <a:gd name="T7" fmla="*/ 103 h 10"/>
                <a:gd name="T8" fmla="*/ 0 w 14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0">
                  <a:moveTo>
                    <a:pt x="11" y="0"/>
                  </a:moveTo>
                  <a:cubicBezTo>
                    <a:pt x="6" y="3"/>
                    <a:pt x="10" y="7"/>
                    <a:pt x="14" y="10"/>
                  </a:cubicBezTo>
                  <a:cubicBezTo>
                    <a:pt x="11" y="9"/>
                    <a:pt x="9" y="8"/>
                    <a:pt x="7" y="8"/>
                  </a:cubicBezTo>
                  <a:cubicBezTo>
                    <a:pt x="5" y="7"/>
                    <a:pt x="4" y="6"/>
                    <a:pt x="3" y="5"/>
                  </a:cubicBezTo>
                  <a:cubicBezTo>
                    <a:pt x="1" y="4"/>
                    <a:pt x="1" y="3"/>
                    <a:pt x="0" y="2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7" name="Freeform 581">
              <a:extLst>
                <a:ext uri="{FF2B5EF4-FFF2-40B4-BE49-F238E27FC236}">
                  <a16:creationId xmlns:a16="http://schemas.microsoft.com/office/drawing/2014/main" id="{0A1F4A42-9FE5-4B1F-938A-51018B947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1881"/>
              <a:ext cx="43" cy="46"/>
            </a:xfrm>
            <a:custGeom>
              <a:avLst/>
              <a:gdLst>
                <a:gd name="T0" fmla="*/ 116 w 17"/>
                <a:gd name="T1" fmla="*/ 0 h 17"/>
                <a:gd name="T2" fmla="*/ 276 w 17"/>
                <a:gd name="T3" fmla="*/ 257 h 17"/>
                <a:gd name="T4" fmla="*/ 159 w 17"/>
                <a:gd name="T5" fmla="*/ 198 h 17"/>
                <a:gd name="T6" fmla="*/ 129 w 17"/>
                <a:gd name="T7" fmla="*/ 235 h 17"/>
                <a:gd name="T8" fmla="*/ 210 w 17"/>
                <a:gd name="T9" fmla="*/ 314 h 17"/>
                <a:gd name="T10" fmla="*/ 96 w 17"/>
                <a:gd name="T11" fmla="*/ 314 h 17"/>
                <a:gd name="T12" fmla="*/ 20 w 17"/>
                <a:gd name="T13" fmla="*/ 235 h 17"/>
                <a:gd name="T14" fmla="*/ 20 w 17"/>
                <a:gd name="T15" fmla="*/ 138 h 17"/>
                <a:gd name="T16" fmla="*/ 63 w 17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17">
                  <a:moveTo>
                    <a:pt x="7" y="0"/>
                  </a:moveTo>
                  <a:cubicBezTo>
                    <a:pt x="2" y="5"/>
                    <a:pt x="13" y="10"/>
                    <a:pt x="17" y="13"/>
                  </a:cubicBezTo>
                  <a:cubicBezTo>
                    <a:pt x="15" y="12"/>
                    <a:pt x="12" y="10"/>
                    <a:pt x="10" y="10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11" y="15"/>
                    <a:pt x="13" y="16"/>
                  </a:cubicBezTo>
                  <a:cubicBezTo>
                    <a:pt x="10" y="17"/>
                    <a:pt x="8" y="17"/>
                    <a:pt x="6" y="16"/>
                  </a:cubicBezTo>
                  <a:cubicBezTo>
                    <a:pt x="4" y="15"/>
                    <a:pt x="2" y="14"/>
                    <a:pt x="1" y="12"/>
                  </a:cubicBezTo>
                  <a:cubicBezTo>
                    <a:pt x="0" y="11"/>
                    <a:pt x="1" y="9"/>
                    <a:pt x="1" y="7"/>
                  </a:cubicBezTo>
                  <a:cubicBezTo>
                    <a:pt x="2" y="5"/>
                    <a:pt x="5" y="2"/>
                    <a:pt x="4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8" name="Freeform 582">
              <a:extLst>
                <a:ext uri="{FF2B5EF4-FFF2-40B4-BE49-F238E27FC236}">
                  <a16:creationId xmlns:a16="http://schemas.microsoft.com/office/drawing/2014/main" id="{7CF9125F-14F2-46EC-A78F-23AE9DC0B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183"/>
              <a:ext cx="175" cy="218"/>
            </a:xfrm>
            <a:custGeom>
              <a:avLst/>
              <a:gdLst>
                <a:gd name="T0" fmla="*/ 83 w 70"/>
                <a:gd name="T1" fmla="*/ 1053 h 82"/>
                <a:gd name="T2" fmla="*/ 938 w 70"/>
                <a:gd name="T3" fmla="*/ 431 h 82"/>
                <a:gd name="T4" fmla="*/ 83 w 70"/>
                <a:gd name="T5" fmla="*/ 1053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2">
                  <a:moveTo>
                    <a:pt x="5" y="56"/>
                  </a:moveTo>
                  <a:cubicBezTo>
                    <a:pt x="12" y="82"/>
                    <a:pt x="70" y="45"/>
                    <a:pt x="60" y="23"/>
                  </a:cubicBezTo>
                  <a:cubicBezTo>
                    <a:pt x="50" y="0"/>
                    <a:pt x="0" y="25"/>
                    <a:pt x="5" y="56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9" name="Freeform 583">
              <a:extLst>
                <a:ext uri="{FF2B5EF4-FFF2-40B4-BE49-F238E27FC236}">
                  <a16:creationId xmlns:a16="http://schemas.microsoft.com/office/drawing/2014/main" id="{B3F61133-86FB-4C30-9EDE-E19D95B2F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201"/>
              <a:ext cx="145" cy="182"/>
            </a:xfrm>
            <a:custGeom>
              <a:avLst/>
              <a:gdLst>
                <a:gd name="T0" fmla="*/ 50 w 58"/>
                <a:gd name="T1" fmla="*/ 902 h 68"/>
                <a:gd name="T2" fmla="*/ 783 w 58"/>
                <a:gd name="T3" fmla="*/ 343 h 68"/>
                <a:gd name="T4" fmla="*/ 50 w 58"/>
                <a:gd name="T5" fmla="*/ 902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8">
                  <a:moveTo>
                    <a:pt x="3" y="47"/>
                  </a:moveTo>
                  <a:cubicBezTo>
                    <a:pt x="9" y="68"/>
                    <a:pt x="58" y="36"/>
                    <a:pt x="50" y="18"/>
                  </a:cubicBezTo>
                  <a:cubicBezTo>
                    <a:pt x="42" y="0"/>
                    <a:pt x="0" y="22"/>
                    <a:pt x="3" y="47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0" name="Freeform 584">
              <a:extLst>
                <a:ext uri="{FF2B5EF4-FFF2-40B4-BE49-F238E27FC236}">
                  <a16:creationId xmlns:a16="http://schemas.microsoft.com/office/drawing/2014/main" id="{C128CA7F-7814-4D9A-9E72-A1B9DECD1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204"/>
              <a:ext cx="125" cy="141"/>
            </a:xfrm>
            <a:custGeom>
              <a:avLst/>
              <a:gdLst>
                <a:gd name="T0" fmla="*/ 208 w 50"/>
                <a:gd name="T1" fmla="*/ 976 h 53"/>
                <a:gd name="T2" fmla="*/ 783 w 50"/>
                <a:gd name="T3" fmla="*/ 303 h 53"/>
                <a:gd name="T4" fmla="*/ 50 w 50"/>
                <a:gd name="T5" fmla="*/ 865 h 53"/>
                <a:gd name="T6" fmla="*/ 220 w 50"/>
                <a:gd name="T7" fmla="*/ 998 h 53"/>
                <a:gd name="T8" fmla="*/ 208 w 50"/>
                <a:gd name="T9" fmla="*/ 976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3">
                  <a:moveTo>
                    <a:pt x="13" y="52"/>
                  </a:moveTo>
                  <a:cubicBezTo>
                    <a:pt x="11" y="33"/>
                    <a:pt x="35" y="16"/>
                    <a:pt x="50" y="16"/>
                  </a:cubicBezTo>
                  <a:cubicBezTo>
                    <a:pt x="41" y="0"/>
                    <a:pt x="0" y="21"/>
                    <a:pt x="3" y="46"/>
                  </a:cubicBezTo>
                  <a:cubicBezTo>
                    <a:pt x="4" y="51"/>
                    <a:pt x="9" y="53"/>
                    <a:pt x="14" y="53"/>
                  </a:cubicBezTo>
                  <a:cubicBezTo>
                    <a:pt x="14" y="52"/>
                    <a:pt x="13" y="52"/>
                    <a:pt x="13" y="52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1" name="Freeform 585">
              <a:extLst>
                <a:ext uri="{FF2B5EF4-FFF2-40B4-BE49-F238E27FC236}">
                  <a16:creationId xmlns:a16="http://schemas.microsoft.com/office/drawing/2014/main" id="{51747F54-6036-40BC-8828-40FA87A04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271"/>
              <a:ext cx="25" cy="18"/>
            </a:xfrm>
            <a:custGeom>
              <a:avLst/>
              <a:gdLst>
                <a:gd name="T0" fmla="*/ 113 w 10"/>
                <a:gd name="T1" fmla="*/ 0 h 7"/>
                <a:gd name="T2" fmla="*/ 158 w 10"/>
                <a:gd name="T3" fmla="*/ 100 h 7"/>
                <a:gd name="T4" fmla="*/ 63 w 10"/>
                <a:gd name="T5" fmla="*/ 67 h 7"/>
                <a:gd name="T6" fmla="*/ 33 w 10"/>
                <a:gd name="T7" fmla="*/ 118 h 7"/>
                <a:gd name="T8" fmla="*/ 0 w 1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7" y="0"/>
                  </a:moveTo>
                  <a:cubicBezTo>
                    <a:pt x="8" y="2"/>
                    <a:pt x="9" y="3"/>
                    <a:pt x="10" y="6"/>
                  </a:cubicBezTo>
                  <a:cubicBezTo>
                    <a:pt x="8" y="3"/>
                    <a:pt x="6" y="2"/>
                    <a:pt x="4" y="4"/>
                  </a:cubicBezTo>
                  <a:cubicBezTo>
                    <a:pt x="3" y="4"/>
                    <a:pt x="2" y="5"/>
                    <a:pt x="2" y="7"/>
                  </a:cubicBezTo>
                  <a:cubicBezTo>
                    <a:pt x="2" y="4"/>
                    <a:pt x="0" y="3"/>
                    <a:pt x="0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2" name="Freeform 586">
              <a:extLst>
                <a:ext uri="{FF2B5EF4-FFF2-40B4-BE49-F238E27FC236}">
                  <a16:creationId xmlns:a16="http://schemas.microsoft.com/office/drawing/2014/main" id="{B86BCC6D-F157-40CD-B8A1-9DAE6BDF8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239"/>
              <a:ext cx="35" cy="50"/>
            </a:xfrm>
            <a:custGeom>
              <a:avLst/>
              <a:gdLst>
                <a:gd name="T0" fmla="*/ 0 w 14"/>
                <a:gd name="T1" fmla="*/ 89 h 19"/>
                <a:gd name="T2" fmla="*/ 145 w 14"/>
                <a:gd name="T3" fmla="*/ 145 h 19"/>
                <a:gd name="T4" fmla="*/ 125 w 14"/>
                <a:gd name="T5" fmla="*/ 347 h 19"/>
                <a:gd name="T6" fmla="*/ 208 w 14"/>
                <a:gd name="T7" fmla="*/ 145 h 19"/>
                <a:gd name="T8" fmla="*/ 188 w 14"/>
                <a:gd name="T9" fmla="*/ 55 h 19"/>
                <a:gd name="T10" fmla="*/ 83 w 14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9">
                  <a:moveTo>
                    <a:pt x="0" y="5"/>
                  </a:moveTo>
                  <a:cubicBezTo>
                    <a:pt x="2" y="4"/>
                    <a:pt x="7" y="4"/>
                    <a:pt x="9" y="8"/>
                  </a:cubicBezTo>
                  <a:cubicBezTo>
                    <a:pt x="10" y="11"/>
                    <a:pt x="10" y="16"/>
                    <a:pt x="8" y="19"/>
                  </a:cubicBezTo>
                  <a:cubicBezTo>
                    <a:pt x="11" y="17"/>
                    <a:pt x="13" y="12"/>
                    <a:pt x="13" y="8"/>
                  </a:cubicBezTo>
                  <a:cubicBezTo>
                    <a:pt x="14" y="6"/>
                    <a:pt x="13" y="5"/>
                    <a:pt x="12" y="3"/>
                  </a:cubicBezTo>
                  <a:cubicBezTo>
                    <a:pt x="10" y="0"/>
                    <a:pt x="8" y="0"/>
                    <a:pt x="5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3" name="Freeform 587">
              <a:extLst>
                <a:ext uri="{FF2B5EF4-FFF2-40B4-BE49-F238E27FC236}">
                  <a16:creationId xmlns:a16="http://schemas.microsoft.com/office/drawing/2014/main" id="{B65EB0E3-5CC8-4D07-9855-8E4066756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305"/>
              <a:ext cx="55" cy="38"/>
            </a:xfrm>
            <a:custGeom>
              <a:avLst/>
              <a:gdLst>
                <a:gd name="T0" fmla="*/ 95 w 22"/>
                <a:gd name="T1" fmla="*/ 81 h 14"/>
                <a:gd name="T2" fmla="*/ 175 w 22"/>
                <a:gd name="T3" fmla="*/ 220 h 14"/>
                <a:gd name="T4" fmla="*/ 250 w 22"/>
                <a:gd name="T5" fmla="*/ 117 h 14"/>
                <a:gd name="T6" fmla="*/ 250 w 22"/>
                <a:gd name="T7" fmla="*/ 0 h 14"/>
                <a:gd name="T8" fmla="*/ 283 w 22"/>
                <a:gd name="T9" fmla="*/ 81 h 14"/>
                <a:gd name="T10" fmla="*/ 313 w 22"/>
                <a:gd name="T11" fmla="*/ 163 h 14"/>
                <a:gd name="T12" fmla="*/ 333 w 22"/>
                <a:gd name="T13" fmla="*/ 176 h 14"/>
                <a:gd name="T14" fmla="*/ 283 w 22"/>
                <a:gd name="T15" fmla="*/ 220 h 14"/>
                <a:gd name="T16" fmla="*/ 188 w 22"/>
                <a:gd name="T17" fmla="*/ 258 h 14"/>
                <a:gd name="T18" fmla="*/ 95 w 22"/>
                <a:gd name="T19" fmla="*/ 280 h 14"/>
                <a:gd name="T20" fmla="*/ 0 w 22"/>
                <a:gd name="T21" fmla="*/ 220 h 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14">
                  <a:moveTo>
                    <a:pt x="6" y="4"/>
                  </a:moveTo>
                  <a:cubicBezTo>
                    <a:pt x="5" y="8"/>
                    <a:pt x="7" y="12"/>
                    <a:pt x="11" y="11"/>
                  </a:cubicBezTo>
                  <a:cubicBezTo>
                    <a:pt x="13" y="10"/>
                    <a:pt x="16" y="8"/>
                    <a:pt x="16" y="6"/>
                  </a:cubicBezTo>
                  <a:cubicBezTo>
                    <a:pt x="17" y="4"/>
                    <a:pt x="16" y="2"/>
                    <a:pt x="16" y="0"/>
                  </a:cubicBezTo>
                  <a:cubicBezTo>
                    <a:pt x="17" y="2"/>
                    <a:pt x="17" y="3"/>
                    <a:pt x="18" y="4"/>
                  </a:cubicBezTo>
                  <a:cubicBezTo>
                    <a:pt x="18" y="6"/>
                    <a:pt x="20" y="6"/>
                    <a:pt x="20" y="8"/>
                  </a:cubicBezTo>
                  <a:cubicBezTo>
                    <a:pt x="20" y="8"/>
                    <a:pt x="22" y="8"/>
                    <a:pt x="21" y="9"/>
                  </a:cubicBezTo>
                  <a:cubicBezTo>
                    <a:pt x="20" y="10"/>
                    <a:pt x="19" y="11"/>
                    <a:pt x="18" y="11"/>
                  </a:cubicBezTo>
                  <a:cubicBezTo>
                    <a:pt x="16" y="12"/>
                    <a:pt x="14" y="12"/>
                    <a:pt x="12" y="13"/>
                  </a:cubicBezTo>
                  <a:cubicBezTo>
                    <a:pt x="10" y="14"/>
                    <a:pt x="7" y="14"/>
                    <a:pt x="6" y="14"/>
                  </a:cubicBezTo>
                  <a:cubicBezTo>
                    <a:pt x="3" y="14"/>
                    <a:pt x="2" y="13"/>
                    <a:pt x="0" y="11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4" name="Freeform 588">
              <a:extLst>
                <a:ext uri="{FF2B5EF4-FFF2-40B4-BE49-F238E27FC236}">
                  <a16:creationId xmlns:a16="http://schemas.microsoft.com/office/drawing/2014/main" id="{CBDDF45B-C463-45A8-A5CD-71912E8CC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620"/>
              <a:ext cx="182" cy="176"/>
            </a:xfrm>
            <a:custGeom>
              <a:avLst/>
              <a:gdLst>
                <a:gd name="T0" fmla="*/ 728 w 73"/>
                <a:gd name="T1" fmla="*/ 1251 h 66"/>
                <a:gd name="T2" fmla="*/ 374 w 73"/>
                <a:gd name="T3" fmla="*/ 115 h 66"/>
                <a:gd name="T4" fmla="*/ 728 w 73"/>
                <a:gd name="T5" fmla="*/ 125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6">
                  <a:moveTo>
                    <a:pt x="47" y="66"/>
                  </a:moveTo>
                  <a:cubicBezTo>
                    <a:pt x="73" y="63"/>
                    <a:pt x="48" y="0"/>
                    <a:pt x="24" y="6"/>
                  </a:cubicBezTo>
                  <a:cubicBezTo>
                    <a:pt x="0" y="12"/>
                    <a:pt x="15" y="65"/>
                    <a:pt x="47" y="66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5" name="Freeform 589">
              <a:extLst>
                <a:ext uri="{FF2B5EF4-FFF2-40B4-BE49-F238E27FC236}">
                  <a16:creationId xmlns:a16="http://schemas.microsoft.com/office/drawing/2014/main" id="{5CD3F15D-86A3-4B4D-89DB-6D385CB5D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633"/>
              <a:ext cx="152" cy="150"/>
            </a:xfrm>
            <a:custGeom>
              <a:avLst/>
              <a:gdLst>
                <a:gd name="T0" fmla="*/ 603 w 61"/>
                <a:gd name="T1" fmla="*/ 1077 h 56"/>
                <a:gd name="T2" fmla="*/ 292 w 61"/>
                <a:gd name="T3" fmla="*/ 94 h 56"/>
                <a:gd name="T4" fmla="*/ 603 w 61"/>
                <a:gd name="T5" fmla="*/ 107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6">
                  <a:moveTo>
                    <a:pt x="39" y="56"/>
                  </a:moveTo>
                  <a:cubicBezTo>
                    <a:pt x="61" y="54"/>
                    <a:pt x="38" y="0"/>
                    <a:pt x="19" y="5"/>
                  </a:cubicBezTo>
                  <a:cubicBezTo>
                    <a:pt x="0" y="10"/>
                    <a:pt x="14" y="56"/>
                    <a:pt x="39" y="56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6" name="Freeform 590">
              <a:extLst>
                <a:ext uri="{FF2B5EF4-FFF2-40B4-BE49-F238E27FC236}">
                  <a16:creationId xmlns:a16="http://schemas.microsoft.com/office/drawing/2014/main" id="{F6CF5CC5-8B50-464C-A045-80B12CE1A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2647"/>
              <a:ext cx="118" cy="136"/>
            </a:xfrm>
            <a:custGeom>
              <a:avLst/>
              <a:gdLst>
                <a:gd name="T0" fmla="*/ 726 w 47"/>
                <a:gd name="T1" fmla="*/ 797 h 51"/>
                <a:gd name="T2" fmla="*/ 271 w 47"/>
                <a:gd name="T3" fmla="*/ 0 h 51"/>
                <a:gd name="T4" fmla="*/ 600 w 47"/>
                <a:gd name="T5" fmla="*/ 968 h 51"/>
                <a:gd name="T6" fmla="*/ 743 w 47"/>
                <a:gd name="T7" fmla="*/ 797 h 51"/>
                <a:gd name="T8" fmla="*/ 726 w 47"/>
                <a:gd name="T9" fmla="*/ 797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1">
                  <a:moveTo>
                    <a:pt x="46" y="42"/>
                  </a:moveTo>
                  <a:cubicBezTo>
                    <a:pt x="27" y="42"/>
                    <a:pt x="14" y="15"/>
                    <a:pt x="17" y="0"/>
                  </a:cubicBezTo>
                  <a:cubicBezTo>
                    <a:pt x="0" y="6"/>
                    <a:pt x="14" y="51"/>
                    <a:pt x="38" y="51"/>
                  </a:cubicBezTo>
                  <a:cubicBezTo>
                    <a:pt x="44" y="51"/>
                    <a:pt x="46" y="47"/>
                    <a:pt x="47" y="42"/>
                  </a:cubicBezTo>
                  <a:cubicBezTo>
                    <a:pt x="47" y="42"/>
                    <a:pt x="46" y="42"/>
                    <a:pt x="46" y="42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7" name="Freeform 591">
              <a:extLst>
                <a:ext uri="{FF2B5EF4-FFF2-40B4-BE49-F238E27FC236}">
                  <a16:creationId xmlns:a16="http://schemas.microsoft.com/office/drawing/2014/main" id="{117997F3-18F7-407A-A8B9-2000741D6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711"/>
              <a:ext cx="17" cy="21"/>
            </a:xfrm>
            <a:custGeom>
              <a:avLst/>
              <a:gdLst>
                <a:gd name="T0" fmla="*/ 12 w 7"/>
                <a:gd name="T1" fmla="*/ 21 h 8"/>
                <a:gd name="T2" fmla="*/ 100 w 7"/>
                <a:gd name="T3" fmla="*/ 0 h 8"/>
                <a:gd name="T4" fmla="*/ 58 w 7"/>
                <a:gd name="T5" fmla="*/ 89 h 8"/>
                <a:gd name="T6" fmla="*/ 87 w 7"/>
                <a:gd name="T7" fmla="*/ 123 h 8"/>
                <a:gd name="T8" fmla="*/ 0 w 7"/>
                <a:gd name="T9" fmla="*/ 14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1"/>
                  </a:moveTo>
                  <a:cubicBezTo>
                    <a:pt x="3" y="1"/>
                    <a:pt x="5" y="0"/>
                    <a:pt x="7" y="0"/>
                  </a:cubicBezTo>
                  <a:cubicBezTo>
                    <a:pt x="4" y="1"/>
                    <a:pt x="3" y="3"/>
                    <a:pt x="4" y="5"/>
                  </a:cubicBezTo>
                  <a:cubicBezTo>
                    <a:pt x="4" y="6"/>
                    <a:pt x="5" y="7"/>
                    <a:pt x="6" y="7"/>
                  </a:cubicBezTo>
                  <a:cubicBezTo>
                    <a:pt x="4" y="7"/>
                    <a:pt x="2" y="8"/>
                    <a:pt x="0" y="8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8" name="Freeform 592">
              <a:extLst>
                <a:ext uri="{FF2B5EF4-FFF2-40B4-BE49-F238E27FC236}">
                  <a16:creationId xmlns:a16="http://schemas.microsoft.com/office/drawing/2014/main" id="{E16C2060-FF02-44F8-A4F8-A1D1E8F3E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644"/>
              <a:ext cx="47" cy="37"/>
            </a:xfrm>
            <a:custGeom>
              <a:avLst/>
              <a:gdLst>
                <a:gd name="T0" fmla="*/ 62 w 19"/>
                <a:gd name="T1" fmla="*/ 259 h 14"/>
                <a:gd name="T2" fmla="*/ 121 w 19"/>
                <a:gd name="T3" fmla="*/ 90 h 14"/>
                <a:gd name="T4" fmla="*/ 287 w 19"/>
                <a:gd name="T5" fmla="*/ 148 h 14"/>
                <a:gd name="T6" fmla="*/ 153 w 19"/>
                <a:gd name="T7" fmla="*/ 21 h 14"/>
                <a:gd name="T8" fmla="*/ 62 w 19"/>
                <a:gd name="T9" fmla="*/ 21 h 14"/>
                <a:gd name="T10" fmla="*/ 0 w 19"/>
                <a:gd name="T11" fmla="*/ 132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4">
                  <a:moveTo>
                    <a:pt x="4" y="14"/>
                  </a:moveTo>
                  <a:cubicBezTo>
                    <a:pt x="3" y="11"/>
                    <a:pt x="4" y="6"/>
                    <a:pt x="8" y="5"/>
                  </a:cubicBezTo>
                  <a:cubicBezTo>
                    <a:pt x="12" y="4"/>
                    <a:pt x="16" y="6"/>
                    <a:pt x="19" y="8"/>
                  </a:cubicBezTo>
                  <a:cubicBezTo>
                    <a:pt x="18" y="4"/>
                    <a:pt x="13" y="2"/>
                    <a:pt x="10" y="1"/>
                  </a:cubicBezTo>
                  <a:cubicBezTo>
                    <a:pt x="8" y="0"/>
                    <a:pt x="6" y="0"/>
                    <a:pt x="4" y="1"/>
                  </a:cubicBez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9" name="Freeform 593">
              <a:extLst>
                <a:ext uri="{FF2B5EF4-FFF2-40B4-BE49-F238E27FC236}">
                  <a16:creationId xmlns:a16="http://schemas.microsoft.com/office/drawing/2014/main" id="{431B9974-7A70-4345-8929-6251E6F4F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713"/>
              <a:ext cx="30" cy="59"/>
            </a:xfrm>
            <a:custGeom>
              <a:avLst/>
              <a:gdLst>
                <a:gd name="T0" fmla="*/ 20 w 12"/>
                <a:gd name="T1" fmla="*/ 287 h 22"/>
                <a:gd name="T2" fmla="*/ 145 w 12"/>
                <a:gd name="T3" fmla="*/ 215 h 22"/>
                <a:gd name="T4" fmla="*/ 83 w 12"/>
                <a:gd name="T5" fmla="*/ 94 h 22"/>
                <a:gd name="T6" fmla="*/ 0 w 12"/>
                <a:gd name="T7" fmla="*/ 80 h 22"/>
                <a:gd name="T8" fmla="*/ 63 w 12"/>
                <a:gd name="T9" fmla="*/ 56 h 22"/>
                <a:gd name="T10" fmla="*/ 113 w 12"/>
                <a:gd name="T11" fmla="*/ 35 h 22"/>
                <a:gd name="T12" fmla="*/ 145 w 12"/>
                <a:gd name="T13" fmla="*/ 21 h 22"/>
                <a:gd name="T14" fmla="*/ 175 w 12"/>
                <a:gd name="T15" fmla="*/ 80 h 22"/>
                <a:gd name="T16" fmla="*/ 188 w 12"/>
                <a:gd name="T17" fmla="*/ 215 h 22"/>
                <a:gd name="T18" fmla="*/ 175 w 12"/>
                <a:gd name="T19" fmla="*/ 330 h 22"/>
                <a:gd name="T20" fmla="*/ 113 w 12"/>
                <a:gd name="T21" fmla="*/ 424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22">
                  <a:moveTo>
                    <a:pt x="1" y="15"/>
                  </a:moveTo>
                  <a:cubicBezTo>
                    <a:pt x="6" y="17"/>
                    <a:pt x="9" y="15"/>
                    <a:pt x="9" y="11"/>
                  </a:cubicBezTo>
                  <a:cubicBezTo>
                    <a:pt x="9" y="9"/>
                    <a:pt x="7" y="6"/>
                    <a:pt x="5" y="5"/>
                  </a:cubicBezTo>
                  <a:cubicBezTo>
                    <a:pt x="3" y="5"/>
                    <a:pt x="1" y="4"/>
                    <a:pt x="0" y="4"/>
                  </a:cubicBezTo>
                  <a:cubicBezTo>
                    <a:pt x="1" y="4"/>
                    <a:pt x="2" y="4"/>
                    <a:pt x="4" y="3"/>
                  </a:cubicBezTo>
                  <a:cubicBezTo>
                    <a:pt x="5" y="3"/>
                    <a:pt x="6" y="2"/>
                    <a:pt x="7" y="2"/>
                  </a:cubicBezTo>
                  <a:cubicBezTo>
                    <a:pt x="8" y="2"/>
                    <a:pt x="9" y="0"/>
                    <a:pt x="9" y="1"/>
                  </a:cubicBezTo>
                  <a:cubicBezTo>
                    <a:pt x="10" y="2"/>
                    <a:pt x="10" y="3"/>
                    <a:pt x="11" y="4"/>
                  </a:cubicBezTo>
                  <a:cubicBezTo>
                    <a:pt x="11" y="7"/>
                    <a:pt x="11" y="9"/>
                    <a:pt x="12" y="11"/>
                  </a:cubicBezTo>
                  <a:cubicBezTo>
                    <a:pt x="12" y="13"/>
                    <a:pt x="11" y="15"/>
                    <a:pt x="11" y="17"/>
                  </a:cubicBezTo>
                  <a:cubicBezTo>
                    <a:pt x="11" y="19"/>
                    <a:pt x="9" y="20"/>
                    <a:pt x="7" y="22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0" name="Freeform 594">
              <a:extLst>
                <a:ext uri="{FF2B5EF4-FFF2-40B4-BE49-F238E27FC236}">
                  <a16:creationId xmlns:a16="http://schemas.microsoft.com/office/drawing/2014/main" id="{7D395B3F-F63C-4A48-89FB-18A28F9D4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724"/>
              <a:ext cx="153" cy="216"/>
            </a:xfrm>
            <a:custGeom>
              <a:avLst/>
              <a:gdLst>
                <a:gd name="T0" fmla="*/ 409 w 61"/>
                <a:gd name="T1" fmla="*/ 1331 h 81"/>
                <a:gd name="T2" fmla="*/ 584 w 61"/>
                <a:gd name="T3" fmla="*/ 115 h 81"/>
                <a:gd name="T4" fmla="*/ 409 w 61"/>
                <a:gd name="T5" fmla="*/ 1331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1">
                  <a:moveTo>
                    <a:pt x="26" y="70"/>
                  </a:moveTo>
                  <a:cubicBezTo>
                    <a:pt x="51" y="81"/>
                    <a:pt x="61" y="13"/>
                    <a:pt x="37" y="6"/>
                  </a:cubicBezTo>
                  <a:cubicBezTo>
                    <a:pt x="13" y="0"/>
                    <a:pt x="0" y="53"/>
                    <a:pt x="26" y="70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1" name="Freeform 595">
              <a:extLst>
                <a:ext uri="{FF2B5EF4-FFF2-40B4-BE49-F238E27FC236}">
                  <a16:creationId xmlns:a16="http://schemas.microsoft.com/office/drawing/2014/main" id="{6D32766C-48DB-43F9-B23F-5A5CB0004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740"/>
              <a:ext cx="123" cy="184"/>
            </a:xfrm>
            <a:custGeom>
              <a:avLst/>
              <a:gdLst>
                <a:gd name="T0" fmla="*/ 346 w 49"/>
                <a:gd name="T1" fmla="*/ 1139 h 69"/>
                <a:gd name="T2" fmla="*/ 472 w 49"/>
                <a:gd name="T3" fmla="*/ 93 h 69"/>
                <a:gd name="T4" fmla="*/ 346 w 49"/>
                <a:gd name="T5" fmla="*/ 113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9">
                  <a:moveTo>
                    <a:pt x="22" y="60"/>
                  </a:moveTo>
                  <a:cubicBezTo>
                    <a:pt x="41" y="69"/>
                    <a:pt x="49" y="10"/>
                    <a:pt x="30" y="5"/>
                  </a:cubicBezTo>
                  <a:cubicBezTo>
                    <a:pt x="11" y="0"/>
                    <a:pt x="0" y="46"/>
                    <a:pt x="22" y="60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2" name="Freeform 596">
              <a:extLst>
                <a:ext uri="{FF2B5EF4-FFF2-40B4-BE49-F238E27FC236}">
                  <a16:creationId xmlns:a16="http://schemas.microsoft.com/office/drawing/2014/main" id="{B4FB9DC7-08F8-4440-BC4E-6CA755328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743"/>
              <a:ext cx="82" cy="162"/>
            </a:xfrm>
            <a:custGeom>
              <a:avLst/>
              <a:gdLst>
                <a:gd name="T0" fmla="*/ 494 w 33"/>
                <a:gd name="T1" fmla="*/ 1009 h 61"/>
                <a:gd name="T2" fmla="*/ 432 w 33"/>
                <a:gd name="T3" fmla="*/ 77 h 61"/>
                <a:gd name="T4" fmla="*/ 321 w 33"/>
                <a:gd name="T5" fmla="*/ 1107 h 61"/>
                <a:gd name="T6" fmla="*/ 507 w 33"/>
                <a:gd name="T7" fmla="*/ 1030 h 61"/>
                <a:gd name="T8" fmla="*/ 494 w 33"/>
                <a:gd name="T9" fmla="*/ 100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1">
                  <a:moveTo>
                    <a:pt x="32" y="54"/>
                  </a:moveTo>
                  <a:cubicBezTo>
                    <a:pt x="16" y="44"/>
                    <a:pt x="18" y="15"/>
                    <a:pt x="28" y="4"/>
                  </a:cubicBezTo>
                  <a:cubicBezTo>
                    <a:pt x="10" y="0"/>
                    <a:pt x="0" y="45"/>
                    <a:pt x="21" y="59"/>
                  </a:cubicBezTo>
                  <a:cubicBezTo>
                    <a:pt x="26" y="61"/>
                    <a:pt x="30" y="59"/>
                    <a:pt x="33" y="55"/>
                  </a:cubicBezTo>
                  <a:cubicBezTo>
                    <a:pt x="32" y="55"/>
                    <a:pt x="32" y="55"/>
                    <a:pt x="32" y="54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3" name="Freeform 597">
              <a:extLst>
                <a:ext uri="{FF2B5EF4-FFF2-40B4-BE49-F238E27FC236}">
                  <a16:creationId xmlns:a16="http://schemas.microsoft.com/office/drawing/2014/main" id="{4C73C714-9528-486D-8B43-4E1288DB2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1815"/>
              <a:ext cx="25" cy="24"/>
            </a:xfrm>
            <a:custGeom>
              <a:avLst/>
              <a:gdLst>
                <a:gd name="T0" fmla="*/ 63 w 10"/>
                <a:gd name="T1" fmla="*/ 0 h 9"/>
                <a:gd name="T2" fmla="*/ 158 w 10"/>
                <a:gd name="T3" fmla="*/ 35 h 9"/>
                <a:gd name="T4" fmla="*/ 83 w 10"/>
                <a:gd name="T5" fmla="*/ 93 h 9"/>
                <a:gd name="T6" fmla="*/ 95 w 10"/>
                <a:gd name="T7" fmla="*/ 171 h 9"/>
                <a:gd name="T8" fmla="*/ 0 w 10"/>
                <a:gd name="T9" fmla="*/ 1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4" y="0"/>
                  </a:moveTo>
                  <a:cubicBezTo>
                    <a:pt x="6" y="1"/>
                    <a:pt x="8" y="1"/>
                    <a:pt x="10" y="2"/>
                  </a:cubicBezTo>
                  <a:cubicBezTo>
                    <a:pt x="8" y="2"/>
                    <a:pt x="6" y="3"/>
                    <a:pt x="5" y="5"/>
                  </a:cubicBezTo>
                  <a:cubicBezTo>
                    <a:pt x="5" y="6"/>
                    <a:pt x="5" y="8"/>
                    <a:pt x="6" y="9"/>
                  </a:cubicBezTo>
                  <a:cubicBezTo>
                    <a:pt x="5" y="7"/>
                    <a:pt x="2" y="7"/>
                    <a:pt x="0" y="6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4" name="Freeform 598">
              <a:extLst>
                <a:ext uri="{FF2B5EF4-FFF2-40B4-BE49-F238E27FC236}">
                  <a16:creationId xmlns:a16="http://schemas.microsoft.com/office/drawing/2014/main" id="{3CBEA57C-D872-481E-BEC7-0A5A3B8B1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751"/>
              <a:ext cx="43" cy="37"/>
            </a:xfrm>
            <a:custGeom>
              <a:avLst/>
              <a:gdLst>
                <a:gd name="T0" fmla="*/ 20 w 17"/>
                <a:gd name="T1" fmla="*/ 204 h 14"/>
                <a:gd name="T2" fmla="*/ 147 w 17"/>
                <a:gd name="T3" fmla="*/ 111 h 14"/>
                <a:gd name="T4" fmla="*/ 276 w 17"/>
                <a:gd name="T5" fmla="*/ 259 h 14"/>
                <a:gd name="T6" fmla="*/ 192 w 17"/>
                <a:gd name="T7" fmla="*/ 56 h 14"/>
                <a:gd name="T8" fmla="*/ 116 w 17"/>
                <a:gd name="T9" fmla="*/ 0 h 14"/>
                <a:gd name="T10" fmla="*/ 0 w 17"/>
                <a:gd name="T11" fmla="*/ 7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4">
                  <a:moveTo>
                    <a:pt x="1" y="11"/>
                  </a:moveTo>
                  <a:cubicBezTo>
                    <a:pt x="1" y="8"/>
                    <a:pt x="5" y="5"/>
                    <a:pt x="9" y="6"/>
                  </a:cubicBezTo>
                  <a:cubicBezTo>
                    <a:pt x="12" y="7"/>
                    <a:pt x="15" y="11"/>
                    <a:pt x="17" y="14"/>
                  </a:cubicBezTo>
                  <a:cubicBezTo>
                    <a:pt x="17" y="10"/>
                    <a:pt x="15" y="6"/>
                    <a:pt x="12" y="3"/>
                  </a:cubicBezTo>
                  <a:cubicBezTo>
                    <a:pt x="11" y="1"/>
                    <a:pt x="9" y="0"/>
                    <a:pt x="7" y="0"/>
                  </a:cubicBezTo>
                  <a:cubicBezTo>
                    <a:pt x="4" y="0"/>
                    <a:pt x="2" y="2"/>
                    <a:pt x="0" y="4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5" name="Freeform 599">
              <a:extLst>
                <a:ext uri="{FF2B5EF4-FFF2-40B4-BE49-F238E27FC236}">
                  <a16:creationId xmlns:a16="http://schemas.microsoft.com/office/drawing/2014/main" id="{DECD783C-FB47-471F-805A-34B9CAA6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841"/>
              <a:ext cx="35" cy="54"/>
            </a:xfrm>
            <a:custGeom>
              <a:avLst/>
              <a:gdLst>
                <a:gd name="T0" fmla="*/ 0 w 14"/>
                <a:gd name="T1" fmla="*/ 219 h 20"/>
                <a:gd name="T2" fmla="*/ 125 w 14"/>
                <a:gd name="T3" fmla="*/ 219 h 20"/>
                <a:gd name="T4" fmla="*/ 125 w 14"/>
                <a:gd name="T5" fmla="*/ 81 h 20"/>
                <a:gd name="T6" fmla="*/ 50 w 14"/>
                <a:gd name="T7" fmla="*/ 0 h 20"/>
                <a:gd name="T8" fmla="*/ 125 w 14"/>
                <a:gd name="T9" fmla="*/ 38 h 20"/>
                <a:gd name="T10" fmla="*/ 188 w 14"/>
                <a:gd name="T11" fmla="*/ 38 h 20"/>
                <a:gd name="T12" fmla="*/ 208 w 14"/>
                <a:gd name="T13" fmla="*/ 59 h 20"/>
                <a:gd name="T14" fmla="*/ 208 w 14"/>
                <a:gd name="T15" fmla="*/ 116 h 20"/>
                <a:gd name="T16" fmla="*/ 158 w 14"/>
                <a:gd name="T17" fmla="*/ 257 h 20"/>
                <a:gd name="T18" fmla="*/ 113 w 14"/>
                <a:gd name="T19" fmla="*/ 335 h 20"/>
                <a:gd name="T20" fmla="*/ 20 w 14"/>
                <a:gd name="T21" fmla="*/ 394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" h="20">
                  <a:moveTo>
                    <a:pt x="0" y="11"/>
                  </a:moveTo>
                  <a:cubicBezTo>
                    <a:pt x="2" y="14"/>
                    <a:pt x="7" y="15"/>
                    <a:pt x="8" y="11"/>
                  </a:cubicBezTo>
                  <a:cubicBezTo>
                    <a:pt x="9" y="9"/>
                    <a:pt x="9" y="6"/>
                    <a:pt x="8" y="4"/>
                  </a:cubicBezTo>
                  <a:cubicBezTo>
                    <a:pt x="7" y="3"/>
                    <a:pt x="5" y="1"/>
                    <a:pt x="3" y="0"/>
                  </a:cubicBezTo>
                  <a:cubicBezTo>
                    <a:pt x="5" y="1"/>
                    <a:pt x="6" y="2"/>
                    <a:pt x="8" y="2"/>
                  </a:cubicBezTo>
                  <a:cubicBezTo>
                    <a:pt x="9" y="2"/>
                    <a:pt x="10" y="2"/>
                    <a:pt x="12" y="2"/>
                  </a:cubicBezTo>
                  <a:cubicBezTo>
                    <a:pt x="12" y="3"/>
                    <a:pt x="13" y="2"/>
                    <a:pt x="13" y="3"/>
                  </a:cubicBezTo>
                  <a:cubicBezTo>
                    <a:pt x="14" y="4"/>
                    <a:pt x="13" y="5"/>
                    <a:pt x="13" y="6"/>
                  </a:cubicBezTo>
                  <a:cubicBezTo>
                    <a:pt x="12" y="8"/>
                    <a:pt x="11" y="10"/>
                    <a:pt x="10" y="13"/>
                  </a:cubicBezTo>
                  <a:cubicBezTo>
                    <a:pt x="10" y="14"/>
                    <a:pt x="8" y="16"/>
                    <a:pt x="7" y="17"/>
                  </a:cubicBezTo>
                  <a:cubicBezTo>
                    <a:pt x="6" y="19"/>
                    <a:pt x="4" y="19"/>
                    <a:pt x="1" y="2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6" name="Freeform 600">
              <a:extLst>
                <a:ext uri="{FF2B5EF4-FFF2-40B4-BE49-F238E27FC236}">
                  <a16:creationId xmlns:a16="http://schemas.microsoft.com/office/drawing/2014/main" id="{52304676-9038-4975-9118-DB63A4119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385"/>
              <a:ext cx="235" cy="144"/>
            </a:xfrm>
            <a:custGeom>
              <a:avLst/>
              <a:gdLst>
                <a:gd name="T0" fmla="*/ 0 w 94"/>
                <a:gd name="T1" fmla="*/ 989 h 54"/>
                <a:gd name="T2" fmla="*/ 1470 w 94"/>
                <a:gd name="T3" fmla="*/ 1024 h 54"/>
                <a:gd name="T4" fmla="*/ 720 w 94"/>
                <a:gd name="T5" fmla="*/ 205 h 54"/>
                <a:gd name="T6" fmla="*/ 175 w 94"/>
                <a:gd name="T7" fmla="*/ 376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4" h="54">
                  <a:moveTo>
                    <a:pt x="0" y="52"/>
                  </a:moveTo>
                  <a:cubicBezTo>
                    <a:pt x="10" y="19"/>
                    <a:pt x="73" y="18"/>
                    <a:pt x="94" y="54"/>
                  </a:cubicBezTo>
                  <a:cubicBezTo>
                    <a:pt x="87" y="37"/>
                    <a:pt x="91" y="22"/>
                    <a:pt x="46" y="11"/>
                  </a:cubicBezTo>
                  <a:cubicBezTo>
                    <a:pt x="2" y="0"/>
                    <a:pt x="11" y="20"/>
                    <a:pt x="11" y="20"/>
                  </a:cubicBezTo>
                </a:path>
              </a:pathLst>
            </a:custGeom>
            <a:solidFill>
              <a:srgbClr val="E0D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7" name="Freeform 601">
              <a:extLst>
                <a:ext uri="{FF2B5EF4-FFF2-40B4-BE49-F238E27FC236}">
                  <a16:creationId xmlns:a16="http://schemas.microsoft.com/office/drawing/2014/main" id="{92DF3D2D-99E0-40BF-AA52-0DB4CA79D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585"/>
              <a:ext cx="62" cy="139"/>
            </a:xfrm>
            <a:custGeom>
              <a:avLst/>
              <a:gdLst>
                <a:gd name="T0" fmla="*/ 382 w 25"/>
                <a:gd name="T1" fmla="*/ 21 h 52"/>
                <a:gd name="T2" fmla="*/ 278 w 25"/>
                <a:gd name="T3" fmla="*/ 307 h 52"/>
                <a:gd name="T4" fmla="*/ 0 w 25"/>
                <a:gd name="T5" fmla="*/ 994 h 52"/>
                <a:gd name="T6" fmla="*/ 308 w 25"/>
                <a:gd name="T7" fmla="*/ 401 h 52"/>
                <a:gd name="T8" fmla="*/ 382 w 25"/>
                <a:gd name="T9" fmla="*/ 21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52">
                  <a:moveTo>
                    <a:pt x="25" y="1"/>
                  </a:moveTo>
                  <a:cubicBezTo>
                    <a:pt x="21" y="0"/>
                    <a:pt x="21" y="3"/>
                    <a:pt x="18" y="16"/>
                  </a:cubicBezTo>
                  <a:cubicBezTo>
                    <a:pt x="15" y="29"/>
                    <a:pt x="5" y="48"/>
                    <a:pt x="0" y="52"/>
                  </a:cubicBezTo>
                  <a:cubicBezTo>
                    <a:pt x="11" y="46"/>
                    <a:pt x="16" y="33"/>
                    <a:pt x="20" y="21"/>
                  </a:cubicBezTo>
                  <a:cubicBezTo>
                    <a:pt x="24" y="9"/>
                    <a:pt x="22" y="2"/>
                    <a:pt x="25" y="1"/>
                  </a:cubicBezTo>
                  <a:close/>
                </a:path>
              </a:pathLst>
            </a:custGeom>
            <a:solidFill>
              <a:srgbClr val="F7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8" name="Freeform 602">
              <a:extLst>
                <a:ext uri="{FF2B5EF4-FFF2-40B4-BE49-F238E27FC236}">
                  <a16:creationId xmlns:a16="http://schemas.microsoft.com/office/drawing/2014/main" id="{644E3B8B-4B41-447C-B220-9CCAF067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372"/>
              <a:ext cx="193" cy="120"/>
            </a:xfrm>
            <a:custGeom>
              <a:avLst/>
              <a:gdLst>
                <a:gd name="T0" fmla="*/ 0 w 77"/>
                <a:gd name="T1" fmla="*/ 21 h 45"/>
                <a:gd name="T2" fmla="*/ 1213 w 77"/>
                <a:gd name="T3" fmla="*/ 853 h 45"/>
                <a:gd name="T4" fmla="*/ 0 w 77"/>
                <a:gd name="T5" fmla="*/ 21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45">
                  <a:moveTo>
                    <a:pt x="0" y="1"/>
                  </a:moveTo>
                  <a:cubicBezTo>
                    <a:pt x="14" y="0"/>
                    <a:pt x="62" y="2"/>
                    <a:pt x="77" y="45"/>
                  </a:cubicBezTo>
                  <a:cubicBezTo>
                    <a:pt x="71" y="35"/>
                    <a:pt x="55" y="9"/>
                    <a:pt x="0" y="1"/>
                  </a:cubicBezTo>
                  <a:close/>
                </a:path>
              </a:pathLst>
            </a:custGeom>
            <a:solidFill>
              <a:srgbClr val="F7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69" name="Freeform 603">
              <a:extLst>
                <a:ext uri="{FF2B5EF4-FFF2-40B4-BE49-F238E27FC236}">
                  <a16:creationId xmlns:a16="http://schemas.microsoft.com/office/drawing/2014/main" id="{DE3A5BD8-5569-4F2B-ACE3-A524C874B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423"/>
              <a:ext cx="85" cy="194"/>
            </a:xfrm>
            <a:custGeom>
              <a:avLst/>
              <a:gdLst>
                <a:gd name="T0" fmla="*/ 125 w 34"/>
                <a:gd name="T1" fmla="*/ 1371 h 73"/>
                <a:gd name="T2" fmla="*/ 533 w 34"/>
                <a:gd name="T3" fmla="*/ 0 h 73"/>
                <a:gd name="T4" fmla="*/ 125 w 34"/>
                <a:gd name="T5" fmla="*/ 1371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73">
                  <a:moveTo>
                    <a:pt x="8" y="73"/>
                  </a:moveTo>
                  <a:cubicBezTo>
                    <a:pt x="0" y="38"/>
                    <a:pt x="14" y="13"/>
                    <a:pt x="34" y="0"/>
                  </a:cubicBezTo>
                  <a:cubicBezTo>
                    <a:pt x="27" y="7"/>
                    <a:pt x="5" y="27"/>
                    <a:pt x="8" y="73"/>
                  </a:cubicBezTo>
                  <a:close/>
                </a:path>
              </a:pathLst>
            </a:custGeom>
            <a:solidFill>
              <a:srgbClr val="F7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0" name="Freeform 604">
              <a:extLst>
                <a:ext uri="{FF2B5EF4-FFF2-40B4-BE49-F238E27FC236}">
                  <a16:creationId xmlns:a16="http://schemas.microsoft.com/office/drawing/2014/main" id="{8195D844-34AC-4445-BAE0-C2A76177CB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1" y="2361"/>
              <a:ext cx="420" cy="440"/>
            </a:xfrm>
            <a:custGeom>
              <a:avLst/>
              <a:gdLst>
                <a:gd name="T0" fmla="*/ 1395 w 168"/>
                <a:gd name="T1" fmla="*/ 0 h 165"/>
                <a:gd name="T2" fmla="*/ 1395 w 168"/>
                <a:gd name="T3" fmla="*/ 0 h 165"/>
                <a:gd name="T4" fmla="*/ 1395 w 168"/>
                <a:gd name="T5" fmla="*/ 0 h 165"/>
                <a:gd name="T6" fmla="*/ 1395 w 168"/>
                <a:gd name="T7" fmla="*/ 0 h 165"/>
                <a:gd name="T8" fmla="*/ 2333 w 168"/>
                <a:gd name="T9" fmla="*/ 1672 h 165"/>
                <a:gd name="T10" fmla="*/ 2020 w 168"/>
                <a:gd name="T11" fmla="*/ 2560 h 165"/>
                <a:gd name="T12" fmla="*/ 2158 w 168"/>
                <a:gd name="T13" fmla="*/ 2845 h 165"/>
                <a:gd name="T14" fmla="*/ 2613 w 168"/>
                <a:gd name="T15" fmla="*/ 1707 h 165"/>
                <a:gd name="T16" fmla="*/ 2333 w 168"/>
                <a:gd name="T17" fmla="*/ 1672 h 165"/>
                <a:gd name="T18" fmla="*/ 1158 w 168"/>
                <a:gd name="T19" fmla="*/ 341 h 165"/>
                <a:gd name="T20" fmla="*/ 1158 w 168"/>
                <a:gd name="T21" fmla="*/ 341 h 165"/>
                <a:gd name="T22" fmla="*/ 1363 w 168"/>
                <a:gd name="T23" fmla="*/ 320 h 165"/>
                <a:gd name="T24" fmla="*/ 1375 w 168"/>
                <a:gd name="T25" fmla="*/ 320 h 165"/>
                <a:gd name="T26" fmla="*/ 2095 w 168"/>
                <a:gd name="T27" fmla="*/ 717 h 165"/>
                <a:gd name="T28" fmla="*/ 2283 w 168"/>
                <a:gd name="T29" fmla="*/ 1139 h 165"/>
                <a:gd name="T30" fmla="*/ 2533 w 168"/>
                <a:gd name="T31" fmla="*/ 1080 h 165"/>
                <a:gd name="T32" fmla="*/ 2300 w 168"/>
                <a:gd name="T33" fmla="*/ 491 h 165"/>
                <a:gd name="T34" fmla="*/ 1395 w 168"/>
                <a:gd name="T35" fmla="*/ 0 h 165"/>
                <a:gd name="T36" fmla="*/ 1125 w 168"/>
                <a:gd name="T37" fmla="*/ 0 h 165"/>
                <a:gd name="T38" fmla="*/ 1158 w 168"/>
                <a:gd name="T39" fmla="*/ 341 h 165"/>
                <a:gd name="T40" fmla="*/ 470 w 168"/>
                <a:gd name="T41" fmla="*/ 341 h 165"/>
                <a:gd name="T42" fmla="*/ 470 w 168"/>
                <a:gd name="T43" fmla="*/ 341 h 165"/>
                <a:gd name="T44" fmla="*/ 395 w 168"/>
                <a:gd name="T45" fmla="*/ 419 h 165"/>
                <a:gd name="T46" fmla="*/ 0 w 168"/>
                <a:gd name="T47" fmla="*/ 1400 h 165"/>
                <a:gd name="T48" fmla="*/ 313 w 168"/>
                <a:gd name="T49" fmla="*/ 2539 h 165"/>
                <a:gd name="T50" fmla="*/ 313 w 168"/>
                <a:gd name="T51" fmla="*/ 2560 h 165"/>
                <a:gd name="T52" fmla="*/ 533 w 168"/>
                <a:gd name="T53" fmla="*/ 2355 h 165"/>
                <a:gd name="T54" fmla="*/ 283 w 168"/>
                <a:gd name="T55" fmla="*/ 1400 h 165"/>
                <a:gd name="T56" fmla="*/ 563 w 168"/>
                <a:gd name="T57" fmla="*/ 661 h 165"/>
                <a:gd name="T58" fmla="*/ 658 w 168"/>
                <a:gd name="T59" fmla="*/ 568 h 165"/>
                <a:gd name="T60" fmla="*/ 470 w 168"/>
                <a:gd name="T61" fmla="*/ 341 h 165"/>
                <a:gd name="T62" fmla="*/ 1800 w 168"/>
                <a:gd name="T63" fmla="*/ 2709 h 165"/>
                <a:gd name="T64" fmla="*/ 1300 w 168"/>
                <a:gd name="T65" fmla="*/ 2787 h 165"/>
                <a:gd name="T66" fmla="*/ 863 w 168"/>
                <a:gd name="T67" fmla="*/ 2653 h 165"/>
                <a:gd name="T68" fmla="*/ 708 w 168"/>
                <a:gd name="T69" fmla="*/ 2923 h 165"/>
                <a:gd name="T70" fmla="*/ 708 w 168"/>
                <a:gd name="T71" fmla="*/ 2923 h 165"/>
                <a:gd name="T72" fmla="*/ 1283 w 168"/>
                <a:gd name="T73" fmla="*/ 3107 h 165"/>
                <a:gd name="T74" fmla="*/ 1875 w 168"/>
                <a:gd name="T75" fmla="*/ 3016 h 165"/>
                <a:gd name="T76" fmla="*/ 1800 w 168"/>
                <a:gd name="T77" fmla="*/ 2709 h 16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8" h="165">
                  <a:moveTo>
                    <a:pt x="89" y="0"/>
                  </a:move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lose/>
                  <a:moveTo>
                    <a:pt x="149" y="88"/>
                  </a:moveTo>
                  <a:cubicBezTo>
                    <a:pt x="147" y="110"/>
                    <a:pt x="140" y="125"/>
                    <a:pt x="129" y="135"/>
                  </a:cubicBezTo>
                  <a:cubicBezTo>
                    <a:pt x="123" y="140"/>
                    <a:pt x="130" y="155"/>
                    <a:pt x="138" y="150"/>
                  </a:cubicBezTo>
                  <a:cubicBezTo>
                    <a:pt x="154" y="138"/>
                    <a:pt x="164" y="118"/>
                    <a:pt x="167" y="90"/>
                  </a:cubicBezTo>
                  <a:cubicBezTo>
                    <a:pt x="168" y="75"/>
                    <a:pt x="150" y="74"/>
                    <a:pt x="149" y="88"/>
                  </a:cubicBezTo>
                  <a:close/>
                  <a:moveTo>
                    <a:pt x="74" y="18"/>
                  </a:moveTo>
                  <a:cubicBezTo>
                    <a:pt x="74" y="18"/>
                    <a:pt x="74" y="18"/>
                    <a:pt x="74" y="18"/>
                  </a:cubicBezTo>
                  <a:cubicBezTo>
                    <a:pt x="78" y="17"/>
                    <a:pt x="83" y="17"/>
                    <a:pt x="87" y="17"/>
                  </a:cubicBezTo>
                  <a:cubicBezTo>
                    <a:pt x="88" y="17"/>
                    <a:pt x="88" y="17"/>
                    <a:pt x="88" y="17"/>
                  </a:cubicBezTo>
                  <a:cubicBezTo>
                    <a:pt x="107" y="18"/>
                    <a:pt x="123" y="25"/>
                    <a:pt x="134" y="38"/>
                  </a:cubicBezTo>
                  <a:cubicBezTo>
                    <a:pt x="142" y="48"/>
                    <a:pt x="143" y="52"/>
                    <a:pt x="146" y="60"/>
                  </a:cubicBezTo>
                  <a:cubicBezTo>
                    <a:pt x="148" y="73"/>
                    <a:pt x="165" y="69"/>
                    <a:pt x="162" y="57"/>
                  </a:cubicBezTo>
                  <a:cubicBezTo>
                    <a:pt x="160" y="45"/>
                    <a:pt x="154" y="34"/>
                    <a:pt x="147" y="26"/>
                  </a:cubicBezTo>
                  <a:cubicBezTo>
                    <a:pt x="133" y="10"/>
                    <a:pt x="113" y="1"/>
                    <a:pt x="89" y="0"/>
                  </a:cubicBezTo>
                  <a:cubicBezTo>
                    <a:pt x="83" y="0"/>
                    <a:pt x="77" y="0"/>
                    <a:pt x="72" y="0"/>
                  </a:cubicBezTo>
                  <a:cubicBezTo>
                    <a:pt x="61" y="1"/>
                    <a:pt x="64" y="19"/>
                    <a:pt x="74" y="18"/>
                  </a:cubicBezTo>
                  <a:close/>
                  <a:moveTo>
                    <a:pt x="30" y="18"/>
                  </a:moveTo>
                  <a:cubicBezTo>
                    <a:pt x="30" y="18"/>
                    <a:pt x="30" y="18"/>
                    <a:pt x="30" y="18"/>
                  </a:cubicBezTo>
                  <a:cubicBezTo>
                    <a:pt x="28" y="19"/>
                    <a:pt x="26" y="20"/>
                    <a:pt x="25" y="22"/>
                  </a:cubicBezTo>
                  <a:cubicBezTo>
                    <a:pt x="9" y="36"/>
                    <a:pt x="0" y="55"/>
                    <a:pt x="0" y="74"/>
                  </a:cubicBezTo>
                  <a:cubicBezTo>
                    <a:pt x="0" y="95"/>
                    <a:pt x="6" y="117"/>
                    <a:pt x="20" y="134"/>
                  </a:cubicBezTo>
                  <a:cubicBezTo>
                    <a:pt x="20" y="135"/>
                    <a:pt x="20" y="135"/>
                    <a:pt x="20" y="135"/>
                  </a:cubicBezTo>
                  <a:cubicBezTo>
                    <a:pt x="28" y="142"/>
                    <a:pt x="41" y="133"/>
                    <a:pt x="34" y="124"/>
                  </a:cubicBezTo>
                  <a:cubicBezTo>
                    <a:pt x="20" y="108"/>
                    <a:pt x="18" y="86"/>
                    <a:pt x="18" y="74"/>
                  </a:cubicBezTo>
                  <a:cubicBezTo>
                    <a:pt x="18" y="60"/>
                    <a:pt x="24" y="46"/>
                    <a:pt x="36" y="35"/>
                  </a:cubicBezTo>
                  <a:cubicBezTo>
                    <a:pt x="38" y="33"/>
                    <a:pt x="40" y="32"/>
                    <a:pt x="42" y="30"/>
                  </a:cubicBezTo>
                  <a:cubicBezTo>
                    <a:pt x="50" y="24"/>
                    <a:pt x="42" y="7"/>
                    <a:pt x="30" y="18"/>
                  </a:cubicBezTo>
                  <a:close/>
                  <a:moveTo>
                    <a:pt x="115" y="143"/>
                  </a:moveTo>
                  <a:cubicBezTo>
                    <a:pt x="106" y="146"/>
                    <a:pt x="96" y="147"/>
                    <a:pt x="83" y="147"/>
                  </a:cubicBezTo>
                  <a:cubicBezTo>
                    <a:pt x="72" y="146"/>
                    <a:pt x="63" y="143"/>
                    <a:pt x="55" y="140"/>
                  </a:cubicBezTo>
                  <a:cubicBezTo>
                    <a:pt x="45" y="136"/>
                    <a:pt x="39" y="149"/>
                    <a:pt x="45" y="154"/>
                  </a:cubicBezTo>
                  <a:cubicBezTo>
                    <a:pt x="45" y="154"/>
                    <a:pt x="45" y="154"/>
                    <a:pt x="45" y="154"/>
                  </a:cubicBezTo>
                  <a:cubicBezTo>
                    <a:pt x="55" y="160"/>
                    <a:pt x="67" y="163"/>
                    <a:pt x="82" y="164"/>
                  </a:cubicBezTo>
                  <a:cubicBezTo>
                    <a:pt x="97" y="165"/>
                    <a:pt x="109" y="163"/>
                    <a:pt x="120" y="159"/>
                  </a:cubicBezTo>
                  <a:cubicBezTo>
                    <a:pt x="129" y="156"/>
                    <a:pt x="121" y="141"/>
                    <a:pt x="115" y="14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1" name="Freeform 605">
              <a:extLst>
                <a:ext uri="{FF2B5EF4-FFF2-40B4-BE49-F238E27FC236}">
                  <a16:creationId xmlns:a16="http://schemas.microsoft.com/office/drawing/2014/main" id="{3BB39804-9ED3-4518-B620-E3F786377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388"/>
              <a:ext cx="353" cy="384"/>
            </a:xfrm>
            <a:custGeom>
              <a:avLst/>
              <a:gdLst>
                <a:gd name="T0" fmla="*/ 1742 w 141"/>
                <a:gd name="T1" fmla="*/ 2368 h 144"/>
                <a:gd name="T2" fmla="*/ 2055 w 141"/>
                <a:gd name="T3" fmla="*/ 1480 h 144"/>
                <a:gd name="T4" fmla="*/ 2213 w 141"/>
                <a:gd name="T5" fmla="*/ 1288 h 144"/>
                <a:gd name="T6" fmla="*/ 2193 w 141"/>
                <a:gd name="T7" fmla="*/ 1101 h 144"/>
                <a:gd name="T8" fmla="*/ 2181 w 141"/>
                <a:gd name="T9" fmla="*/ 1101 h 144"/>
                <a:gd name="T10" fmla="*/ 2005 w 141"/>
                <a:gd name="T11" fmla="*/ 947 h 144"/>
                <a:gd name="T12" fmla="*/ 1818 w 141"/>
                <a:gd name="T13" fmla="*/ 533 h 144"/>
                <a:gd name="T14" fmla="*/ 1097 w 141"/>
                <a:gd name="T15" fmla="*/ 136 h 144"/>
                <a:gd name="T16" fmla="*/ 1084 w 141"/>
                <a:gd name="T17" fmla="*/ 136 h 144"/>
                <a:gd name="T18" fmla="*/ 876 w 141"/>
                <a:gd name="T19" fmla="*/ 149 h 144"/>
                <a:gd name="T20" fmla="*/ 876 w 141"/>
                <a:gd name="T21" fmla="*/ 149 h 144"/>
                <a:gd name="T22" fmla="*/ 739 w 141"/>
                <a:gd name="T23" fmla="*/ 0 h 144"/>
                <a:gd name="T24" fmla="*/ 408 w 141"/>
                <a:gd name="T25" fmla="*/ 149 h 144"/>
                <a:gd name="T26" fmla="*/ 376 w 141"/>
                <a:gd name="T27" fmla="*/ 376 h 144"/>
                <a:gd name="T28" fmla="*/ 283 w 141"/>
                <a:gd name="T29" fmla="*/ 477 h 144"/>
                <a:gd name="T30" fmla="*/ 0 w 141"/>
                <a:gd name="T31" fmla="*/ 1216 h 144"/>
                <a:gd name="T32" fmla="*/ 250 w 141"/>
                <a:gd name="T33" fmla="*/ 2163 h 144"/>
                <a:gd name="T34" fmla="*/ 208 w 141"/>
                <a:gd name="T35" fmla="*/ 2411 h 144"/>
                <a:gd name="T36" fmla="*/ 396 w 141"/>
                <a:gd name="T37" fmla="*/ 2581 h 144"/>
                <a:gd name="T38" fmla="*/ 583 w 141"/>
                <a:gd name="T39" fmla="*/ 2467 h 144"/>
                <a:gd name="T40" fmla="*/ 1021 w 141"/>
                <a:gd name="T41" fmla="*/ 2595 h 144"/>
                <a:gd name="T42" fmla="*/ 1522 w 141"/>
                <a:gd name="T43" fmla="*/ 2525 h 144"/>
                <a:gd name="T44" fmla="*/ 1660 w 141"/>
                <a:gd name="T45" fmla="*/ 2731 h 144"/>
                <a:gd name="T46" fmla="*/ 1660 w 141"/>
                <a:gd name="T47" fmla="*/ 2731 h 144"/>
                <a:gd name="T48" fmla="*/ 1775 w 141"/>
                <a:gd name="T49" fmla="*/ 2653 h 144"/>
                <a:gd name="T50" fmla="*/ 1742 w 141"/>
                <a:gd name="T51" fmla="*/ 2368 h 1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1" h="144">
                  <a:moveTo>
                    <a:pt x="111" y="125"/>
                  </a:moveTo>
                  <a:cubicBezTo>
                    <a:pt x="122" y="115"/>
                    <a:pt x="129" y="100"/>
                    <a:pt x="131" y="78"/>
                  </a:cubicBezTo>
                  <a:cubicBezTo>
                    <a:pt x="132" y="71"/>
                    <a:pt x="137" y="68"/>
                    <a:pt x="141" y="68"/>
                  </a:cubicBezTo>
                  <a:cubicBezTo>
                    <a:pt x="137" y="66"/>
                    <a:pt x="136" y="61"/>
                    <a:pt x="140" y="58"/>
                  </a:cubicBezTo>
                  <a:cubicBezTo>
                    <a:pt x="139" y="58"/>
                    <a:pt x="139" y="58"/>
                    <a:pt x="139" y="58"/>
                  </a:cubicBezTo>
                  <a:cubicBezTo>
                    <a:pt x="135" y="59"/>
                    <a:pt x="129" y="58"/>
                    <a:pt x="128" y="50"/>
                  </a:cubicBezTo>
                  <a:cubicBezTo>
                    <a:pt x="125" y="42"/>
                    <a:pt x="124" y="38"/>
                    <a:pt x="116" y="28"/>
                  </a:cubicBezTo>
                  <a:cubicBezTo>
                    <a:pt x="105" y="15"/>
                    <a:pt x="89" y="8"/>
                    <a:pt x="70" y="7"/>
                  </a:cubicBezTo>
                  <a:cubicBezTo>
                    <a:pt x="70" y="7"/>
                    <a:pt x="70" y="7"/>
                    <a:pt x="69" y="7"/>
                  </a:cubicBezTo>
                  <a:cubicBezTo>
                    <a:pt x="65" y="7"/>
                    <a:pt x="60" y="7"/>
                    <a:pt x="56" y="8"/>
                  </a:cubicBezTo>
                  <a:cubicBezTo>
                    <a:pt x="56" y="8"/>
                    <a:pt x="56" y="8"/>
                    <a:pt x="56" y="8"/>
                  </a:cubicBezTo>
                  <a:cubicBezTo>
                    <a:pt x="51" y="8"/>
                    <a:pt x="48" y="5"/>
                    <a:pt x="47" y="0"/>
                  </a:cubicBezTo>
                  <a:cubicBezTo>
                    <a:pt x="45" y="8"/>
                    <a:pt x="32" y="14"/>
                    <a:pt x="26" y="8"/>
                  </a:cubicBezTo>
                  <a:cubicBezTo>
                    <a:pt x="28" y="12"/>
                    <a:pt x="27" y="18"/>
                    <a:pt x="24" y="20"/>
                  </a:cubicBezTo>
                  <a:cubicBezTo>
                    <a:pt x="22" y="22"/>
                    <a:pt x="20" y="23"/>
                    <a:pt x="18" y="25"/>
                  </a:cubicBezTo>
                  <a:cubicBezTo>
                    <a:pt x="6" y="36"/>
                    <a:pt x="0" y="50"/>
                    <a:pt x="0" y="64"/>
                  </a:cubicBezTo>
                  <a:cubicBezTo>
                    <a:pt x="0" y="76"/>
                    <a:pt x="2" y="98"/>
                    <a:pt x="16" y="114"/>
                  </a:cubicBezTo>
                  <a:cubicBezTo>
                    <a:pt x="20" y="119"/>
                    <a:pt x="17" y="124"/>
                    <a:pt x="13" y="127"/>
                  </a:cubicBezTo>
                  <a:cubicBezTo>
                    <a:pt x="19" y="125"/>
                    <a:pt x="25" y="129"/>
                    <a:pt x="25" y="136"/>
                  </a:cubicBezTo>
                  <a:cubicBezTo>
                    <a:pt x="26" y="132"/>
                    <a:pt x="31" y="127"/>
                    <a:pt x="37" y="130"/>
                  </a:cubicBezTo>
                  <a:cubicBezTo>
                    <a:pt x="45" y="133"/>
                    <a:pt x="54" y="136"/>
                    <a:pt x="65" y="137"/>
                  </a:cubicBezTo>
                  <a:cubicBezTo>
                    <a:pt x="78" y="137"/>
                    <a:pt x="88" y="136"/>
                    <a:pt x="97" y="133"/>
                  </a:cubicBezTo>
                  <a:cubicBezTo>
                    <a:pt x="101" y="131"/>
                    <a:pt x="106" y="138"/>
                    <a:pt x="106" y="144"/>
                  </a:cubicBezTo>
                  <a:cubicBezTo>
                    <a:pt x="106" y="144"/>
                    <a:pt x="106" y="144"/>
                    <a:pt x="106" y="144"/>
                  </a:cubicBezTo>
                  <a:cubicBezTo>
                    <a:pt x="106" y="140"/>
                    <a:pt x="109" y="138"/>
                    <a:pt x="113" y="140"/>
                  </a:cubicBezTo>
                  <a:cubicBezTo>
                    <a:pt x="109" y="137"/>
                    <a:pt x="107" y="128"/>
                    <a:pt x="111" y="12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2" name="Freeform 606">
              <a:extLst>
                <a:ext uri="{FF2B5EF4-FFF2-40B4-BE49-F238E27FC236}">
                  <a16:creationId xmlns:a16="http://schemas.microsoft.com/office/drawing/2014/main" id="{10EBA4A7-258F-43CA-B0EB-B2810839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183"/>
              <a:ext cx="175" cy="218"/>
            </a:xfrm>
            <a:custGeom>
              <a:avLst/>
              <a:gdLst>
                <a:gd name="T0" fmla="*/ 83 w 70"/>
                <a:gd name="T1" fmla="*/ 1053 h 82"/>
                <a:gd name="T2" fmla="*/ 938 w 70"/>
                <a:gd name="T3" fmla="*/ 431 h 82"/>
                <a:gd name="T4" fmla="*/ 83 w 70"/>
                <a:gd name="T5" fmla="*/ 1053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2">
                  <a:moveTo>
                    <a:pt x="5" y="56"/>
                  </a:moveTo>
                  <a:cubicBezTo>
                    <a:pt x="12" y="82"/>
                    <a:pt x="70" y="45"/>
                    <a:pt x="60" y="23"/>
                  </a:cubicBezTo>
                  <a:cubicBezTo>
                    <a:pt x="50" y="0"/>
                    <a:pt x="0" y="25"/>
                    <a:pt x="5" y="5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3" name="Freeform 607">
              <a:extLst>
                <a:ext uri="{FF2B5EF4-FFF2-40B4-BE49-F238E27FC236}">
                  <a16:creationId xmlns:a16="http://schemas.microsoft.com/office/drawing/2014/main" id="{F581D9C0-525D-449F-96EA-908740755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201"/>
              <a:ext cx="145" cy="182"/>
            </a:xfrm>
            <a:custGeom>
              <a:avLst/>
              <a:gdLst>
                <a:gd name="T0" fmla="*/ 50 w 58"/>
                <a:gd name="T1" fmla="*/ 902 h 68"/>
                <a:gd name="T2" fmla="*/ 783 w 58"/>
                <a:gd name="T3" fmla="*/ 343 h 68"/>
                <a:gd name="T4" fmla="*/ 50 w 58"/>
                <a:gd name="T5" fmla="*/ 902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68">
                  <a:moveTo>
                    <a:pt x="3" y="47"/>
                  </a:moveTo>
                  <a:cubicBezTo>
                    <a:pt x="9" y="68"/>
                    <a:pt x="58" y="36"/>
                    <a:pt x="50" y="18"/>
                  </a:cubicBezTo>
                  <a:cubicBezTo>
                    <a:pt x="42" y="0"/>
                    <a:pt x="0" y="22"/>
                    <a:pt x="3" y="4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4" name="Freeform 608">
              <a:extLst>
                <a:ext uri="{FF2B5EF4-FFF2-40B4-BE49-F238E27FC236}">
                  <a16:creationId xmlns:a16="http://schemas.microsoft.com/office/drawing/2014/main" id="{EB21AC74-53BF-42CD-BEDA-FA0E15383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620"/>
              <a:ext cx="182" cy="176"/>
            </a:xfrm>
            <a:custGeom>
              <a:avLst/>
              <a:gdLst>
                <a:gd name="T0" fmla="*/ 728 w 73"/>
                <a:gd name="T1" fmla="*/ 1251 h 66"/>
                <a:gd name="T2" fmla="*/ 374 w 73"/>
                <a:gd name="T3" fmla="*/ 115 h 66"/>
                <a:gd name="T4" fmla="*/ 728 w 73"/>
                <a:gd name="T5" fmla="*/ 125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66">
                  <a:moveTo>
                    <a:pt x="47" y="66"/>
                  </a:moveTo>
                  <a:cubicBezTo>
                    <a:pt x="73" y="63"/>
                    <a:pt x="48" y="0"/>
                    <a:pt x="24" y="6"/>
                  </a:cubicBezTo>
                  <a:cubicBezTo>
                    <a:pt x="0" y="12"/>
                    <a:pt x="15" y="65"/>
                    <a:pt x="47" y="6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5" name="Freeform 609">
              <a:extLst>
                <a:ext uri="{FF2B5EF4-FFF2-40B4-BE49-F238E27FC236}">
                  <a16:creationId xmlns:a16="http://schemas.microsoft.com/office/drawing/2014/main" id="{6D4E8480-1509-454F-8BD9-BE1C56F5E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751"/>
              <a:ext cx="35" cy="13"/>
            </a:xfrm>
            <a:custGeom>
              <a:avLst/>
              <a:gdLst>
                <a:gd name="T0" fmla="*/ 0 w 14"/>
                <a:gd name="T1" fmla="*/ 88 h 5"/>
                <a:gd name="T2" fmla="*/ 22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2" y="1"/>
                    <a:pt x="10" y="1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6" name="Freeform 610">
              <a:extLst>
                <a:ext uri="{FF2B5EF4-FFF2-40B4-BE49-F238E27FC236}">
                  <a16:creationId xmlns:a16="http://schemas.microsoft.com/office/drawing/2014/main" id="{9B5D7120-E0B9-4922-8298-765EDC036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708"/>
              <a:ext cx="37" cy="11"/>
            </a:xfrm>
            <a:custGeom>
              <a:avLst/>
              <a:gdLst>
                <a:gd name="T0" fmla="*/ 224 w 15"/>
                <a:gd name="T1" fmla="*/ 0 h 4"/>
                <a:gd name="T2" fmla="*/ 0 w 1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0" y="1"/>
                    <a:pt x="4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7" name="Freeform 611">
              <a:extLst>
                <a:ext uri="{FF2B5EF4-FFF2-40B4-BE49-F238E27FC236}">
                  <a16:creationId xmlns:a16="http://schemas.microsoft.com/office/drawing/2014/main" id="{72AA34E1-1A5C-473F-8A9C-32F8CE1F6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716"/>
              <a:ext cx="48" cy="16"/>
            </a:xfrm>
            <a:custGeom>
              <a:avLst/>
              <a:gdLst>
                <a:gd name="T0" fmla="*/ 0 w 19"/>
                <a:gd name="T1" fmla="*/ 115 h 6"/>
                <a:gd name="T2" fmla="*/ 306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6" y="4"/>
                    <a:pt x="14" y="3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8" name="Freeform 612">
              <a:extLst>
                <a:ext uri="{FF2B5EF4-FFF2-40B4-BE49-F238E27FC236}">
                  <a16:creationId xmlns:a16="http://schemas.microsoft.com/office/drawing/2014/main" id="{CFC679F7-7EB3-4260-87A2-C3FDB237F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665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3"/>
                    <a:pt x="10" y="1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79" name="Freeform 613">
              <a:extLst>
                <a:ext uri="{FF2B5EF4-FFF2-40B4-BE49-F238E27FC236}">
                  <a16:creationId xmlns:a16="http://schemas.microsoft.com/office/drawing/2014/main" id="{A56B9B1D-1554-443A-982D-F593B1A52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633"/>
              <a:ext cx="152" cy="150"/>
            </a:xfrm>
            <a:custGeom>
              <a:avLst/>
              <a:gdLst>
                <a:gd name="T0" fmla="*/ 603 w 61"/>
                <a:gd name="T1" fmla="*/ 1077 h 56"/>
                <a:gd name="T2" fmla="*/ 292 w 61"/>
                <a:gd name="T3" fmla="*/ 94 h 56"/>
                <a:gd name="T4" fmla="*/ 603 w 61"/>
                <a:gd name="T5" fmla="*/ 107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56">
                  <a:moveTo>
                    <a:pt x="39" y="56"/>
                  </a:moveTo>
                  <a:cubicBezTo>
                    <a:pt x="61" y="54"/>
                    <a:pt x="38" y="0"/>
                    <a:pt x="19" y="5"/>
                  </a:cubicBezTo>
                  <a:cubicBezTo>
                    <a:pt x="0" y="10"/>
                    <a:pt x="14" y="56"/>
                    <a:pt x="39" y="56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0" name="Freeform 614">
              <a:extLst>
                <a:ext uri="{FF2B5EF4-FFF2-40B4-BE49-F238E27FC236}">
                  <a16:creationId xmlns:a16="http://schemas.microsoft.com/office/drawing/2014/main" id="{AF8F3F1F-4C8E-426F-BE3C-4626331F1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724"/>
              <a:ext cx="153" cy="216"/>
            </a:xfrm>
            <a:custGeom>
              <a:avLst/>
              <a:gdLst>
                <a:gd name="T0" fmla="*/ 409 w 61"/>
                <a:gd name="T1" fmla="*/ 1331 h 81"/>
                <a:gd name="T2" fmla="*/ 584 w 61"/>
                <a:gd name="T3" fmla="*/ 115 h 81"/>
                <a:gd name="T4" fmla="*/ 409 w 61"/>
                <a:gd name="T5" fmla="*/ 1331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81">
                  <a:moveTo>
                    <a:pt x="26" y="70"/>
                  </a:moveTo>
                  <a:cubicBezTo>
                    <a:pt x="51" y="81"/>
                    <a:pt x="61" y="13"/>
                    <a:pt x="37" y="6"/>
                  </a:cubicBezTo>
                  <a:cubicBezTo>
                    <a:pt x="13" y="0"/>
                    <a:pt x="0" y="53"/>
                    <a:pt x="26" y="7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1" name="Freeform 615">
              <a:extLst>
                <a:ext uri="{FF2B5EF4-FFF2-40B4-BE49-F238E27FC236}">
                  <a16:creationId xmlns:a16="http://schemas.microsoft.com/office/drawing/2014/main" id="{64C397CB-DC76-4818-AAB1-26CE90D20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855"/>
              <a:ext cx="35" cy="13"/>
            </a:xfrm>
            <a:custGeom>
              <a:avLst/>
              <a:gdLst>
                <a:gd name="T0" fmla="*/ 0 w 14"/>
                <a:gd name="T1" fmla="*/ 34 h 5"/>
                <a:gd name="T2" fmla="*/ 220 w 1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2"/>
                  </a:moveTo>
                  <a:cubicBezTo>
                    <a:pt x="4" y="0"/>
                    <a:pt x="10" y="4"/>
                    <a:pt x="14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2" name="Freeform 616">
              <a:extLst>
                <a:ext uri="{FF2B5EF4-FFF2-40B4-BE49-F238E27FC236}">
                  <a16:creationId xmlns:a16="http://schemas.microsoft.com/office/drawing/2014/main" id="{8C4B719A-BD20-4467-8A05-0BD662BEA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807"/>
              <a:ext cx="38" cy="13"/>
            </a:xfrm>
            <a:custGeom>
              <a:avLst/>
              <a:gdLst>
                <a:gd name="T0" fmla="*/ 243 w 15"/>
                <a:gd name="T1" fmla="*/ 88 h 5"/>
                <a:gd name="T2" fmla="*/ 0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15" y="5"/>
                  </a:moveTo>
                  <a:cubicBezTo>
                    <a:pt x="10" y="3"/>
                    <a:pt x="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3" name="Freeform 617">
              <a:extLst>
                <a:ext uri="{FF2B5EF4-FFF2-40B4-BE49-F238E27FC236}">
                  <a16:creationId xmlns:a16="http://schemas.microsoft.com/office/drawing/2014/main" id="{7BD42CB4-0998-4811-901A-EC4D487FE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833"/>
              <a:ext cx="50" cy="14"/>
            </a:xfrm>
            <a:custGeom>
              <a:avLst/>
              <a:gdLst>
                <a:gd name="T0" fmla="*/ 0 w 20"/>
                <a:gd name="T1" fmla="*/ 0 h 5"/>
                <a:gd name="T2" fmla="*/ 313 w 20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6" y="2"/>
                    <a:pt x="14" y="5"/>
                    <a:pt x="20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4" name="Freeform 618">
              <a:extLst>
                <a:ext uri="{FF2B5EF4-FFF2-40B4-BE49-F238E27FC236}">
                  <a16:creationId xmlns:a16="http://schemas.microsoft.com/office/drawing/2014/main" id="{605D54FD-63A3-4ED6-8245-058828E38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6" y="1783"/>
              <a:ext cx="28" cy="8"/>
            </a:xfrm>
            <a:custGeom>
              <a:avLst/>
              <a:gdLst>
                <a:gd name="T0" fmla="*/ 0 w 11"/>
                <a:gd name="T1" fmla="*/ 0 h 3"/>
                <a:gd name="T2" fmla="*/ 181 w 1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0"/>
                  </a:moveTo>
                  <a:cubicBezTo>
                    <a:pt x="3" y="1"/>
                    <a:pt x="9" y="3"/>
                    <a:pt x="11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5" name="Freeform 619">
              <a:extLst>
                <a:ext uri="{FF2B5EF4-FFF2-40B4-BE49-F238E27FC236}">
                  <a16:creationId xmlns:a16="http://schemas.microsoft.com/office/drawing/2014/main" id="{382332C2-80F5-49B4-B332-462B35CB3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740"/>
              <a:ext cx="123" cy="184"/>
            </a:xfrm>
            <a:custGeom>
              <a:avLst/>
              <a:gdLst>
                <a:gd name="T0" fmla="*/ 346 w 49"/>
                <a:gd name="T1" fmla="*/ 1139 h 69"/>
                <a:gd name="T2" fmla="*/ 472 w 49"/>
                <a:gd name="T3" fmla="*/ 93 h 69"/>
                <a:gd name="T4" fmla="*/ 346 w 49"/>
                <a:gd name="T5" fmla="*/ 113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69">
                  <a:moveTo>
                    <a:pt x="22" y="60"/>
                  </a:moveTo>
                  <a:cubicBezTo>
                    <a:pt x="41" y="69"/>
                    <a:pt x="49" y="10"/>
                    <a:pt x="30" y="5"/>
                  </a:cubicBezTo>
                  <a:cubicBezTo>
                    <a:pt x="11" y="0"/>
                    <a:pt x="0" y="46"/>
                    <a:pt x="22" y="6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6" name="Freeform 620">
              <a:extLst>
                <a:ext uri="{FF2B5EF4-FFF2-40B4-BE49-F238E27FC236}">
                  <a16:creationId xmlns:a16="http://schemas.microsoft.com/office/drawing/2014/main" id="{56D9AF9C-AD87-4EE3-B3CE-F2C23B6E6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508"/>
              <a:ext cx="185" cy="256"/>
            </a:xfrm>
            <a:custGeom>
              <a:avLst/>
              <a:gdLst>
                <a:gd name="T0" fmla="*/ 863 w 74"/>
                <a:gd name="T1" fmla="*/ 320 h 96"/>
                <a:gd name="T2" fmla="*/ 333 w 74"/>
                <a:gd name="T3" fmla="*/ 1400 h 96"/>
                <a:gd name="T4" fmla="*/ 863 w 74"/>
                <a:gd name="T5" fmla="*/ 32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96">
                  <a:moveTo>
                    <a:pt x="55" y="17"/>
                  </a:moveTo>
                  <a:cubicBezTo>
                    <a:pt x="74" y="32"/>
                    <a:pt x="51" y="96"/>
                    <a:pt x="21" y="74"/>
                  </a:cubicBezTo>
                  <a:cubicBezTo>
                    <a:pt x="0" y="56"/>
                    <a:pt x="32" y="0"/>
                    <a:pt x="55" y="1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7" name="Freeform 621">
              <a:extLst>
                <a:ext uri="{FF2B5EF4-FFF2-40B4-BE49-F238E27FC236}">
                  <a16:creationId xmlns:a16="http://schemas.microsoft.com/office/drawing/2014/main" id="{405CAC91-C1DE-4199-93AC-84EBAE3FC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569"/>
              <a:ext cx="25" cy="22"/>
            </a:xfrm>
            <a:custGeom>
              <a:avLst/>
              <a:gdLst>
                <a:gd name="T0" fmla="*/ 0 w 10"/>
                <a:gd name="T1" fmla="*/ 0 h 8"/>
                <a:gd name="T2" fmla="*/ 158 w 10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cubicBezTo>
                    <a:pt x="3" y="3"/>
                    <a:pt x="6" y="6"/>
                    <a:pt x="10" y="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8" name="Freeform 622">
              <a:extLst>
                <a:ext uri="{FF2B5EF4-FFF2-40B4-BE49-F238E27FC236}">
                  <a16:creationId xmlns:a16="http://schemas.microsoft.com/office/drawing/2014/main" id="{33508F7D-3240-4825-AF38-682C6D6E3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615"/>
              <a:ext cx="48" cy="26"/>
            </a:xfrm>
            <a:custGeom>
              <a:avLst/>
              <a:gdLst>
                <a:gd name="T0" fmla="*/ 0 w 19"/>
                <a:gd name="T1" fmla="*/ 0 h 10"/>
                <a:gd name="T2" fmla="*/ 306 w 19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4" y="4"/>
                    <a:pt x="13" y="8"/>
                    <a:pt x="19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89" name="Freeform 623">
              <a:extLst>
                <a:ext uri="{FF2B5EF4-FFF2-40B4-BE49-F238E27FC236}">
                  <a16:creationId xmlns:a16="http://schemas.microsoft.com/office/drawing/2014/main" id="{FD275AED-682B-4EFA-BFE0-89CCB01B1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1601"/>
              <a:ext cx="43" cy="19"/>
            </a:xfrm>
            <a:custGeom>
              <a:avLst/>
              <a:gdLst>
                <a:gd name="T0" fmla="*/ 0 w 17"/>
                <a:gd name="T1" fmla="*/ 0 h 7"/>
                <a:gd name="T2" fmla="*/ 276 w 1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7">
                  <a:moveTo>
                    <a:pt x="0" y="0"/>
                  </a:moveTo>
                  <a:cubicBezTo>
                    <a:pt x="5" y="1"/>
                    <a:pt x="12" y="5"/>
                    <a:pt x="17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0" name="Freeform 624">
              <a:extLst>
                <a:ext uri="{FF2B5EF4-FFF2-40B4-BE49-F238E27FC236}">
                  <a16:creationId xmlns:a16="http://schemas.microsoft.com/office/drawing/2014/main" id="{2BDDC5ED-84CE-4DAD-9221-A86CF8FFA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668"/>
              <a:ext cx="45" cy="19"/>
            </a:xfrm>
            <a:custGeom>
              <a:avLst/>
              <a:gdLst>
                <a:gd name="T0" fmla="*/ 0 w 18"/>
                <a:gd name="T1" fmla="*/ 0 h 7"/>
                <a:gd name="T2" fmla="*/ 283 w 18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0"/>
                  </a:moveTo>
                  <a:cubicBezTo>
                    <a:pt x="5" y="3"/>
                    <a:pt x="12" y="7"/>
                    <a:pt x="18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1" name="Freeform 625">
              <a:extLst>
                <a:ext uri="{FF2B5EF4-FFF2-40B4-BE49-F238E27FC236}">
                  <a16:creationId xmlns:a16="http://schemas.microsoft.com/office/drawing/2014/main" id="{A1DA4BC4-44D3-47DF-AEAF-037274E26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1532"/>
              <a:ext cx="150" cy="205"/>
            </a:xfrm>
            <a:custGeom>
              <a:avLst/>
              <a:gdLst>
                <a:gd name="T0" fmla="*/ 708 w 60"/>
                <a:gd name="T1" fmla="*/ 264 h 77"/>
                <a:gd name="T2" fmla="*/ 283 w 60"/>
                <a:gd name="T3" fmla="*/ 1134 h 77"/>
                <a:gd name="T4" fmla="*/ 708 w 60"/>
                <a:gd name="T5" fmla="*/ 264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7">
                  <a:moveTo>
                    <a:pt x="45" y="14"/>
                  </a:moveTo>
                  <a:cubicBezTo>
                    <a:pt x="60" y="25"/>
                    <a:pt x="41" y="77"/>
                    <a:pt x="18" y="60"/>
                  </a:cubicBezTo>
                  <a:cubicBezTo>
                    <a:pt x="0" y="45"/>
                    <a:pt x="26" y="0"/>
                    <a:pt x="45" y="14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2" name="Freeform 626">
              <a:extLst>
                <a:ext uri="{FF2B5EF4-FFF2-40B4-BE49-F238E27FC236}">
                  <a16:creationId xmlns:a16="http://schemas.microsoft.com/office/drawing/2014/main" id="{AF8A415B-5186-4130-9B4C-8290F7553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2119"/>
              <a:ext cx="182" cy="253"/>
            </a:xfrm>
            <a:custGeom>
              <a:avLst/>
              <a:gdLst>
                <a:gd name="T0" fmla="*/ 853 w 73"/>
                <a:gd name="T1" fmla="*/ 320 h 95"/>
                <a:gd name="T2" fmla="*/ 324 w 73"/>
                <a:gd name="T3" fmla="*/ 1398 h 95"/>
                <a:gd name="T4" fmla="*/ 853 w 73"/>
                <a:gd name="T5" fmla="*/ 32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95">
                  <a:moveTo>
                    <a:pt x="55" y="17"/>
                  </a:moveTo>
                  <a:cubicBezTo>
                    <a:pt x="73" y="32"/>
                    <a:pt x="50" y="95"/>
                    <a:pt x="21" y="74"/>
                  </a:cubicBezTo>
                  <a:cubicBezTo>
                    <a:pt x="0" y="56"/>
                    <a:pt x="32" y="0"/>
                    <a:pt x="55" y="1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3" name="Freeform 627">
              <a:extLst>
                <a:ext uri="{FF2B5EF4-FFF2-40B4-BE49-F238E27FC236}">
                  <a16:creationId xmlns:a16="http://schemas.microsoft.com/office/drawing/2014/main" id="{308B4E85-199F-4385-A28D-732712D48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183"/>
              <a:ext cx="25" cy="18"/>
            </a:xfrm>
            <a:custGeom>
              <a:avLst/>
              <a:gdLst>
                <a:gd name="T0" fmla="*/ 0 w 10"/>
                <a:gd name="T1" fmla="*/ 0 h 7"/>
                <a:gd name="T2" fmla="*/ 158 w 10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3" y="2"/>
                    <a:pt x="6" y="5"/>
                    <a:pt x="10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4" name="Freeform 628">
              <a:extLst>
                <a:ext uri="{FF2B5EF4-FFF2-40B4-BE49-F238E27FC236}">
                  <a16:creationId xmlns:a16="http://schemas.microsoft.com/office/drawing/2014/main" id="{DDB6D204-3D09-49E5-AB71-516EDD6BF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225"/>
              <a:ext cx="48" cy="27"/>
            </a:xfrm>
            <a:custGeom>
              <a:avLst/>
              <a:gdLst>
                <a:gd name="T0" fmla="*/ 0 w 19"/>
                <a:gd name="T1" fmla="*/ 0 h 10"/>
                <a:gd name="T2" fmla="*/ 306 w 19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4" y="5"/>
                    <a:pt x="13" y="8"/>
                    <a:pt x="19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5" name="Freeform 629">
              <a:extLst>
                <a:ext uri="{FF2B5EF4-FFF2-40B4-BE49-F238E27FC236}">
                  <a16:creationId xmlns:a16="http://schemas.microsoft.com/office/drawing/2014/main" id="{D58BBE11-1AE4-444C-8063-B54199988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2143"/>
              <a:ext cx="148" cy="202"/>
            </a:xfrm>
            <a:custGeom>
              <a:avLst/>
              <a:gdLst>
                <a:gd name="T0" fmla="*/ 692 w 59"/>
                <a:gd name="T1" fmla="*/ 260 h 76"/>
                <a:gd name="T2" fmla="*/ 271 w 59"/>
                <a:gd name="T3" fmla="*/ 1108 h 76"/>
                <a:gd name="T4" fmla="*/ 692 w 59"/>
                <a:gd name="T5" fmla="*/ 26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76">
                  <a:moveTo>
                    <a:pt x="44" y="14"/>
                  </a:moveTo>
                  <a:cubicBezTo>
                    <a:pt x="59" y="26"/>
                    <a:pt x="41" y="76"/>
                    <a:pt x="17" y="59"/>
                  </a:cubicBezTo>
                  <a:cubicBezTo>
                    <a:pt x="0" y="45"/>
                    <a:pt x="26" y="0"/>
                    <a:pt x="44" y="14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6" name="Freeform 630">
              <a:extLst>
                <a:ext uri="{FF2B5EF4-FFF2-40B4-BE49-F238E27FC236}">
                  <a16:creationId xmlns:a16="http://schemas.microsoft.com/office/drawing/2014/main" id="{400F2BA2-5B47-4C5F-9311-2508C4EAA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727"/>
              <a:ext cx="163" cy="208"/>
            </a:xfrm>
            <a:custGeom>
              <a:avLst/>
              <a:gdLst>
                <a:gd name="T0" fmla="*/ 930 w 65"/>
                <a:gd name="T1" fmla="*/ 456 h 78"/>
                <a:gd name="T2" fmla="*/ 95 w 65"/>
                <a:gd name="T3" fmla="*/ 888 h 78"/>
                <a:gd name="T4" fmla="*/ 930 w 65"/>
                <a:gd name="T5" fmla="*/ 456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78">
                  <a:moveTo>
                    <a:pt x="59" y="24"/>
                  </a:moveTo>
                  <a:cubicBezTo>
                    <a:pt x="65" y="44"/>
                    <a:pt x="16" y="78"/>
                    <a:pt x="6" y="47"/>
                  </a:cubicBezTo>
                  <a:cubicBezTo>
                    <a:pt x="0" y="23"/>
                    <a:pt x="51" y="0"/>
                    <a:pt x="59" y="2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7" name="Freeform 631">
              <a:extLst>
                <a:ext uri="{FF2B5EF4-FFF2-40B4-BE49-F238E27FC236}">
                  <a16:creationId xmlns:a16="http://schemas.microsoft.com/office/drawing/2014/main" id="{66B41803-E931-4F0A-8875-A6F42F2BF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775"/>
              <a:ext cx="8" cy="29"/>
            </a:xfrm>
            <a:custGeom>
              <a:avLst/>
              <a:gdLst>
                <a:gd name="T0" fmla="*/ 0 w 3"/>
                <a:gd name="T1" fmla="*/ 0 h 11"/>
                <a:gd name="T2" fmla="*/ 56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0" y="4"/>
                    <a:pt x="1" y="8"/>
                    <a:pt x="3" y="1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8" name="Freeform 632">
              <a:extLst>
                <a:ext uri="{FF2B5EF4-FFF2-40B4-BE49-F238E27FC236}">
                  <a16:creationId xmlns:a16="http://schemas.microsoft.com/office/drawing/2014/main" id="{268853E8-4D52-45CC-A59E-97F2BA998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801"/>
              <a:ext cx="23" cy="38"/>
            </a:xfrm>
            <a:custGeom>
              <a:avLst/>
              <a:gdLst>
                <a:gd name="T0" fmla="*/ 0 w 9"/>
                <a:gd name="T1" fmla="*/ 0 h 14"/>
                <a:gd name="T2" fmla="*/ 151 w 9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4" y="4"/>
                    <a:pt x="6" y="10"/>
                    <a:pt x="9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99" name="Freeform 633">
              <a:extLst>
                <a:ext uri="{FF2B5EF4-FFF2-40B4-BE49-F238E27FC236}">
                  <a16:creationId xmlns:a16="http://schemas.microsoft.com/office/drawing/2014/main" id="{730D80FB-9D13-4007-AF74-9598F7A25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833"/>
              <a:ext cx="23" cy="38"/>
            </a:xfrm>
            <a:custGeom>
              <a:avLst/>
              <a:gdLst>
                <a:gd name="T0" fmla="*/ 0 w 9"/>
                <a:gd name="T1" fmla="*/ 0 h 14"/>
                <a:gd name="T2" fmla="*/ 151 w 9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2" y="5"/>
                    <a:pt x="5" y="11"/>
                    <a:pt x="9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0" name="Freeform 634">
              <a:extLst>
                <a:ext uri="{FF2B5EF4-FFF2-40B4-BE49-F238E27FC236}">
                  <a16:creationId xmlns:a16="http://schemas.microsoft.com/office/drawing/2014/main" id="{C4C7A5A2-454D-4276-B216-EB694EE31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745"/>
              <a:ext cx="127" cy="166"/>
            </a:xfrm>
            <a:custGeom>
              <a:avLst/>
              <a:gdLst>
                <a:gd name="T0" fmla="*/ 725 w 51"/>
                <a:gd name="T1" fmla="*/ 367 h 62"/>
                <a:gd name="T2" fmla="*/ 62 w 51"/>
                <a:gd name="T3" fmla="*/ 731 h 62"/>
                <a:gd name="T4" fmla="*/ 725 w 51"/>
                <a:gd name="T5" fmla="*/ 367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2">
                  <a:moveTo>
                    <a:pt x="47" y="19"/>
                  </a:moveTo>
                  <a:cubicBezTo>
                    <a:pt x="51" y="35"/>
                    <a:pt x="13" y="62"/>
                    <a:pt x="4" y="38"/>
                  </a:cubicBezTo>
                  <a:cubicBezTo>
                    <a:pt x="0" y="19"/>
                    <a:pt x="40" y="0"/>
                    <a:pt x="47" y="19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1" name="Freeform 635">
              <a:extLst>
                <a:ext uri="{FF2B5EF4-FFF2-40B4-BE49-F238E27FC236}">
                  <a16:creationId xmlns:a16="http://schemas.microsoft.com/office/drawing/2014/main" id="{B3F03B64-C529-4594-946F-5739E4932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788"/>
              <a:ext cx="182" cy="144"/>
            </a:xfrm>
            <a:custGeom>
              <a:avLst/>
              <a:gdLst>
                <a:gd name="T0" fmla="*/ 1025 w 73"/>
                <a:gd name="T1" fmla="*/ 648 h 54"/>
                <a:gd name="T2" fmla="*/ 137 w 73"/>
                <a:gd name="T3" fmla="*/ 435 h 54"/>
                <a:gd name="T4" fmla="*/ 1025 w 73"/>
                <a:gd name="T5" fmla="*/ 648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4">
                  <a:moveTo>
                    <a:pt x="66" y="34"/>
                  </a:moveTo>
                  <a:cubicBezTo>
                    <a:pt x="59" y="54"/>
                    <a:pt x="0" y="54"/>
                    <a:pt x="9" y="23"/>
                  </a:cubicBezTo>
                  <a:cubicBezTo>
                    <a:pt x="18" y="0"/>
                    <a:pt x="73" y="10"/>
                    <a:pt x="66" y="3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2" name="Freeform 636">
              <a:extLst>
                <a:ext uri="{FF2B5EF4-FFF2-40B4-BE49-F238E27FC236}">
                  <a16:creationId xmlns:a16="http://schemas.microsoft.com/office/drawing/2014/main" id="{3D8BF188-7936-4C7D-9E24-13C94BCE0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841"/>
              <a:ext cx="7" cy="27"/>
            </a:xfrm>
            <a:custGeom>
              <a:avLst/>
              <a:gdLst>
                <a:gd name="T0" fmla="*/ 37 w 3"/>
                <a:gd name="T1" fmla="*/ 0 h 10"/>
                <a:gd name="T2" fmla="*/ 0 w 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3" y="0"/>
                  </a:moveTo>
                  <a:cubicBezTo>
                    <a:pt x="2" y="3"/>
                    <a:pt x="0" y="6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3" name="Freeform 637">
              <a:extLst>
                <a:ext uri="{FF2B5EF4-FFF2-40B4-BE49-F238E27FC236}">
                  <a16:creationId xmlns:a16="http://schemas.microsoft.com/office/drawing/2014/main" id="{C63D0D03-AEAC-4180-86A6-56985F713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825"/>
              <a:ext cx="8" cy="51"/>
            </a:xfrm>
            <a:custGeom>
              <a:avLst/>
              <a:gdLst>
                <a:gd name="T0" fmla="*/ 56 w 3"/>
                <a:gd name="T1" fmla="*/ 0 h 19"/>
                <a:gd name="T2" fmla="*/ 0 w 3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3" y="0"/>
                  </a:moveTo>
                  <a:cubicBezTo>
                    <a:pt x="0" y="5"/>
                    <a:pt x="0" y="13"/>
                    <a:pt x="0" y="1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4" name="Freeform 638">
              <a:extLst>
                <a:ext uri="{FF2B5EF4-FFF2-40B4-BE49-F238E27FC236}">
                  <a16:creationId xmlns:a16="http://schemas.microsoft.com/office/drawing/2014/main" id="{E24F140B-744C-4B8C-8B9F-5175D917A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2857"/>
              <a:ext cx="2" cy="43"/>
            </a:xfrm>
            <a:custGeom>
              <a:avLst/>
              <a:gdLst>
                <a:gd name="T0" fmla="*/ 0 w 1"/>
                <a:gd name="T1" fmla="*/ 0 h 16"/>
                <a:gd name="T2" fmla="*/ 0 w 1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0" y="0"/>
                  </a:moveTo>
                  <a:cubicBezTo>
                    <a:pt x="1" y="5"/>
                    <a:pt x="0" y="11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5" name="Freeform 639">
              <a:extLst>
                <a:ext uri="{FF2B5EF4-FFF2-40B4-BE49-F238E27FC236}">
                  <a16:creationId xmlns:a16="http://schemas.microsoft.com/office/drawing/2014/main" id="{812978B9-886B-49FE-9B49-F25DF527C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2849"/>
              <a:ext cx="5" cy="46"/>
            </a:xfrm>
            <a:custGeom>
              <a:avLst/>
              <a:gdLst>
                <a:gd name="T0" fmla="*/ 33 w 2"/>
                <a:gd name="T1" fmla="*/ 0 h 17"/>
                <a:gd name="T2" fmla="*/ 20 w 2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7">
                  <a:moveTo>
                    <a:pt x="2" y="0"/>
                  </a:moveTo>
                  <a:cubicBezTo>
                    <a:pt x="1" y="6"/>
                    <a:pt x="0" y="12"/>
                    <a:pt x="1" y="1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6" name="Freeform 640">
              <a:extLst>
                <a:ext uri="{FF2B5EF4-FFF2-40B4-BE49-F238E27FC236}">
                  <a16:creationId xmlns:a16="http://schemas.microsoft.com/office/drawing/2014/main" id="{A3DEE47B-8AF9-4329-8998-FAB93AB02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2801"/>
              <a:ext cx="145" cy="118"/>
            </a:xfrm>
            <a:custGeom>
              <a:avLst/>
              <a:gdLst>
                <a:gd name="T0" fmla="*/ 813 w 58"/>
                <a:gd name="T1" fmla="*/ 539 h 44"/>
                <a:gd name="T2" fmla="*/ 113 w 58"/>
                <a:gd name="T3" fmla="*/ 367 h 44"/>
                <a:gd name="T4" fmla="*/ 813 w 58"/>
                <a:gd name="T5" fmla="*/ 539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4">
                  <a:moveTo>
                    <a:pt x="52" y="28"/>
                  </a:moveTo>
                  <a:cubicBezTo>
                    <a:pt x="47" y="44"/>
                    <a:pt x="0" y="43"/>
                    <a:pt x="7" y="19"/>
                  </a:cubicBezTo>
                  <a:cubicBezTo>
                    <a:pt x="14" y="0"/>
                    <a:pt x="58" y="9"/>
                    <a:pt x="52" y="28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7" name="Freeform 641">
              <a:extLst>
                <a:ext uri="{FF2B5EF4-FFF2-40B4-BE49-F238E27FC236}">
                  <a16:creationId xmlns:a16="http://schemas.microsoft.com/office/drawing/2014/main" id="{589B65FF-CA2C-4FB5-9B80-F6244679B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052"/>
              <a:ext cx="220" cy="253"/>
            </a:xfrm>
            <a:custGeom>
              <a:avLst/>
              <a:gdLst>
                <a:gd name="T0" fmla="*/ 500 w 88"/>
                <a:gd name="T1" fmla="*/ 226 h 95"/>
                <a:gd name="T2" fmla="*/ 895 w 88"/>
                <a:gd name="T3" fmla="*/ 1603 h 95"/>
                <a:gd name="T4" fmla="*/ 500 w 88"/>
                <a:gd name="T5" fmla="*/ 226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95">
                  <a:moveTo>
                    <a:pt x="32" y="12"/>
                  </a:moveTo>
                  <a:cubicBezTo>
                    <a:pt x="0" y="25"/>
                    <a:pt x="26" y="95"/>
                    <a:pt x="57" y="85"/>
                  </a:cubicBezTo>
                  <a:cubicBezTo>
                    <a:pt x="88" y="74"/>
                    <a:pt x="62" y="0"/>
                    <a:pt x="32" y="1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8" name="Freeform 642">
              <a:extLst>
                <a:ext uri="{FF2B5EF4-FFF2-40B4-BE49-F238E27FC236}">
                  <a16:creationId xmlns:a16="http://schemas.microsoft.com/office/drawing/2014/main" id="{57B5D256-AD36-4634-841E-EB0F168D2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180"/>
              <a:ext cx="62" cy="21"/>
            </a:xfrm>
            <a:custGeom>
              <a:avLst/>
              <a:gdLst>
                <a:gd name="T0" fmla="*/ 0 w 25"/>
                <a:gd name="T1" fmla="*/ 123 h 8"/>
                <a:gd name="T2" fmla="*/ 382 w 2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7"/>
                  </a:moveTo>
                  <a:cubicBezTo>
                    <a:pt x="9" y="8"/>
                    <a:pt x="17" y="1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9" name="Freeform 643">
              <a:extLst>
                <a:ext uri="{FF2B5EF4-FFF2-40B4-BE49-F238E27FC236}">
                  <a16:creationId xmlns:a16="http://schemas.microsoft.com/office/drawing/2014/main" id="{1D611989-9D35-4191-A710-196A20009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140"/>
              <a:ext cx="27" cy="8"/>
            </a:xfrm>
            <a:custGeom>
              <a:avLst/>
              <a:gdLst>
                <a:gd name="T0" fmla="*/ 0 w 11"/>
                <a:gd name="T1" fmla="*/ 56 h 3"/>
                <a:gd name="T2" fmla="*/ 162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3" y="3"/>
                    <a:pt x="8" y="2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0" name="Freeform 644">
              <a:extLst>
                <a:ext uri="{FF2B5EF4-FFF2-40B4-BE49-F238E27FC236}">
                  <a16:creationId xmlns:a16="http://schemas.microsoft.com/office/drawing/2014/main" id="{54C5B9DD-E4E3-4746-A90D-6D2CFDCEE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2140"/>
              <a:ext cx="45" cy="19"/>
            </a:xfrm>
            <a:custGeom>
              <a:avLst/>
              <a:gdLst>
                <a:gd name="T0" fmla="*/ 0 w 18"/>
                <a:gd name="T1" fmla="*/ 103 h 7"/>
                <a:gd name="T2" fmla="*/ 283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5" y="7"/>
                    <a:pt x="14" y="3"/>
                    <a:pt x="1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1" name="Freeform 645">
              <a:extLst>
                <a:ext uri="{FF2B5EF4-FFF2-40B4-BE49-F238E27FC236}">
                  <a16:creationId xmlns:a16="http://schemas.microsoft.com/office/drawing/2014/main" id="{3A6225DE-9A98-4CAA-9E4C-0FB29794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2212"/>
              <a:ext cx="50" cy="24"/>
            </a:xfrm>
            <a:custGeom>
              <a:avLst/>
              <a:gdLst>
                <a:gd name="T0" fmla="*/ 0 w 20"/>
                <a:gd name="T1" fmla="*/ 171 h 9"/>
                <a:gd name="T2" fmla="*/ 313 w 2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cubicBezTo>
                    <a:pt x="7" y="7"/>
                    <a:pt x="13" y="3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2" name="Freeform 646">
              <a:extLst>
                <a:ext uri="{FF2B5EF4-FFF2-40B4-BE49-F238E27FC236}">
                  <a16:creationId xmlns:a16="http://schemas.microsoft.com/office/drawing/2014/main" id="{5A94E183-E5B6-4CDE-B985-F226B05AB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076"/>
              <a:ext cx="172" cy="208"/>
            </a:xfrm>
            <a:custGeom>
              <a:avLst/>
              <a:gdLst>
                <a:gd name="T0" fmla="*/ 342 w 69"/>
                <a:gd name="T1" fmla="*/ 192 h 78"/>
                <a:gd name="T2" fmla="*/ 683 w 69"/>
                <a:gd name="T3" fmla="*/ 1331 h 78"/>
                <a:gd name="T4" fmla="*/ 342 w 69"/>
                <a:gd name="T5" fmla="*/ 192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8">
                  <a:moveTo>
                    <a:pt x="22" y="10"/>
                  </a:moveTo>
                  <a:cubicBezTo>
                    <a:pt x="0" y="18"/>
                    <a:pt x="20" y="78"/>
                    <a:pt x="44" y="70"/>
                  </a:cubicBezTo>
                  <a:cubicBezTo>
                    <a:pt x="69" y="61"/>
                    <a:pt x="46" y="0"/>
                    <a:pt x="22" y="1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3" name="Freeform 647">
              <a:extLst>
                <a:ext uri="{FF2B5EF4-FFF2-40B4-BE49-F238E27FC236}">
                  <a16:creationId xmlns:a16="http://schemas.microsoft.com/office/drawing/2014/main" id="{C3F4FBC9-2D01-4515-8BBE-AF0186AA7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388"/>
              <a:ext cx="232" cy="259"/>
            </a:xfrm>
            <a:custGeom>
              <a:avLst/>
              <a:gdLst>
                <a:gd name="T0" fmla="*/ 978 w 93"/>
                <a:gd name="T1" fmla="*/ 264 h 97"/>
                <a:gd name="T2" fmla="*/ 449 w 93"/>
                <a:gd name="T3" fmla="*/ 1583 h 97"/>
                <a:gd name="T4" fmla="*/ 978 w 93"/>
                <a:gd name="T5" fmla="*/ 264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97">
                  <a:moveTo>
                    <a:pt x="63" y="14"/>
                  </a:moveTo>
                  <a:cubicBezTo>
                    <a:pt x="31" y="0"/>
                    <a:pt x="0" y="68"/>
                    <a:pt x="29" y="83"/>
                  </a:cubicBezTo>
                  <a:cubicBezTo>
                    <a:pt x="58" y="97"/>
                    <a:pt x="93" y="27"/>
                    <a:pt x="63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4" name="Freeform 648">
              <a:extLst>
                <a:ext uri="{FF2B5EF4-FFF2-40B4-BE49-F238E27FC236}">
                  <a16:creationId xmlns:a16="http://schemas.microsoft.com/office/drawing/2014/main" id="{DF1D3229-7BB3-4ACE-B417-A44621D24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2497"/>
              <a:ext cx="58" cy="35"/>
            </a:xfrm>
            <a:custGeom>
              <a:avLst/>
              <a:gdLst>
                <a:gd name="T0" fmla="*/ 0 w 23"/>
                <a:gd name="T1" fmla="*/ 0 h 13"/>
                <a:gd name="T2" fmla="*/ 368 w 23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3">
                  <a:moveTo>
                    <a:pt x="0" y="0"/>
                  </a:moveTo>
                  <a:cubicBezTo>
                    <a:pt x="6" y="6"/>
                    <a:pt x="16" y="8"/>
                    <a:pt x="23" y="1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5" name="Freeform 649">
              <a:extLst>
                <a:ext uri="{FF2B5EF4-FFF2-40B4-BE49-F238E27FC236}">
                  <a16:creationId xmlns:a16="http://schemas.microsoft.com/office/drawing/2014/main" id="{51751254-3262-498F-BCD4-32672C349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2457"/>
              <a:ext cx="25" cy="14"/>
            </a:xfrm>
            <a:custGeom>
              <a:avLst/>
              <a:gdLst>
                <a:gd name="T0" fmla="*/ 0 w 10"/>
                <a:gd name="T1" fmla="*/ 0 h 5"/>
                <a:gd name="T2" fmla="*/ 158 w 10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3" y="2"/>
                    <a:pt x="7" y="5"/>
                    <a:pt x="10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6" name="Freeform 650">
              <a:extLst>
                <a:ext uri="{FF2B5EF4-FFF2-40B4-BE49-F238E27FC236}">
                  <a16:creationId xmlns:a16="http://schemas.microsoft.com/office/drawing/2014/main" id="{1B174449-138B-4BF2-8418-65B840A49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2484"/>
              <a:ext cx="42" cy="27"/>
            </a:xfrm>
            <a:custGeom>
              <a:avLst/>
              <a:gdLst>
                <a:gd name="T0" fmla="*/ 0 w 17"/>
                <a:gd name="T1" fmla="*/ 0 h 10"/>
                <a:gd name="T2" fmla="*/ 257 w 17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3" y="5"/>
                    <a:pt x="12" y="9"/>
                    <a:pt x="17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7" name="Freeform 651">
              <a:extLst>
                <a:ext uri="{FF2B5EF4-FFF2-40B4-BE49-F238E27FC236}">
                  <a16:creationId xmlns:a16="http://schemas.microsoft.com/office/drawing/2014/main" id="{E34C9C7C-DAF0-4EBF-A982-15037D476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2553"/>
              <a:ext cx="53" cy="24"/>
            </a:xfrm>
            <a:custGeom>
              <a:avLst/>
              <a:gdLst>
                <a:gd name="T0" fmla="*/ 0 w 21"/>
                <a:gd name="T1" fmla="*/ 0 h 9"/>
                <a:gd name="T2" fmla="*/ 338 w 2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0"/>
                  </a:moveTo>
                  <a:cubicBezTo>
                    <a:pt x="7" y="4"/>
                    <a:pt x="14" y="6"/>
                    <a:pt x="21" y="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8" name="Freeform 652">
              <a:extLst>
                <a:ext uri="{FF2B5EF4-FFF2-40B4-BE49-F238E27FC236}">
                  <a16:creationId xmlns:a16="http://schemas.microsoft.com/office/drawing/2014/main" id="{4BDEBED6-4882-4AE4-9098-02E4A1CF1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415"/>
              <a:ext cx="185" cy="210"/>
            </a:xfrm>
            <a:custGeom>
              <a:avLst/>
              <a:gdLst>
                <a:gd name="T0" fmla="*/ 783 w 74"/>
                <a:gd name="T1" fmla="*/ 170 h 79"/>
                <a:gd name="T2" fmla="*/ 363 w 74"/>
                <a:gd name="T3" fmla="*/ 1257 h 79"/>
                <a:gd name="T4" fmla="*/ 783 w 74"/>
                <a:gd name="T5" fmla="*/ 17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79">
                  <a:moveTo>
                    <a:pt x="50" y="9"/>
                  </a:moveTo>
                  <a:cubicBezTo>
                    <a:pt x="28" y="0"/>
                    <a:pt x="0" y="56"/>
                    <a:pt x="23" y="67"/>
                  </a:cubicBezTo>
                  <a:cubicBezTo>
                    <a:pt x="47" y="79"/>
                    <a:pt x="74" y="19"/>
                    <a:pt x="50" y="9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19" name="Freeform 653">
              <a:extLst>
                <a:ext uri="{FF2B5EF4-FFF2-40B4-BE49-F238E27FC236}">
                  <a16:creationId xmlns:a16="http://schemas.microsoft.com/office/drawing/2014/main" id="{29FBE64E-ABBA-4D7A-9EBC-1EFF7C117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991"/>
              <a:ext cx="182" cy="234"/>
            </a:xfrm>
            <a:custGeom>
              <a:avLst/>
              <a:gdLst>
                <a:gd name="T0" fmla="*/ 1007 w 73"/>
                <a:gd name="T1" fmla="*/ 1053 h 88"/>
                <a:gd name="T2" fmla="*/ 125 w 73"/>
                <a:gd name="T3" fmla="*/ 580 h 88"/>
                <a:gd name="T4" fmla="*/ 1007 w 73"/>
                <a:gd name="T5" fmla="*/ 1053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88">
                  <a:moveTo>
                    <a:pt x="65" y="56"/>
                  </a:moveTo>
                  <a:cubicBezTo>
                    <a:pt x="73" y="23"/>
                    <a:pt x="17" y="0"/>
                    <a:pt x="8" y="31"/>
                  </a:cubicBezTo>
                  <a:cubicBezTo>
                    <a:pt x="0" y="62"/>
                    <a:pt x="58" y="88"/>
                    <a:pt x="65" y="5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0" name="Freeform 654">
              <a:extLst>
                <a:ext uri="{FF2B5EF4-FFF2-40B4-BE49-F238E27FC236}">
                  <a16:creationId xmlns:a16="http://schemas.microsoft.com/office/drawing/2014/main" id="{243F4597-4CF4-4706-894C-294086547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2015"/>
              <a:ext cx="150" cy="184"/>
            </a:xfrm>
            <a:custGeom>
              <a:avLst/>
              <a:gdLst>
                <a:gd name="T0" fmla="*/ 863 w 60"/>
                <a:gd name="T1" fmla="*/ 832 h 69"/>
                <a:gd name="T2" fmla="*/ 113 w 60"/>
                <a:gd name="T3" fmla="*/ 477 h 69"/>
                <a:gd name="T4" fmla="*/ 863 w 60"/>
                <a:gd name="T5" fmla="*/ 832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9">
                  <a:moveTo>
                    <a:pt x="55" y="44"/>
                  </a:moveTo>
                  <a:cubicBezTo>
                    <a:pt x="60" y="21"/>
                    <a:pt x="14" y="0"/>
                    <a:pt x="7" y="25"/>
                  </a:cubicBezTo>
                  <a:cubicBezTo>
                    <a:pt x="0" y="49"/>
                    <a:pt x="49" y="69"/>
                    <a:pt x="55" y="44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1" name="Freeform 655">
              <a:extLst>
                <a:ext uri="{FF2B5EF4-FFF2-40B4-BE49-F238E27FC236}">
                  <a16:creationId xmlns:a16="http://schemas.microsoft.com/office/drawing/2014/main" id="{B1924A0C-BBA8-41DC-8F64-716648124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804"/>
              <a:ext cx="170" cy="155"/>
            </a:xfrm>
            <a:custGeom>
              <a:avLst/>
              <a:gdLst>
                <a:gd name="T0" fmla="*/ 720 w 68"/>
                <a:gd name="T1" fmla="*/ 192 h 58"/>
                <a:gd name="T2" fmla="*/ 333 w 68"/>
                <a:gd name="T3" fmla="*/ 914 h 58"/>
                <a:gd name="T4" fmla="*/ 720 w 68"/>
                <a:gd name="T5" fmla="*/ 19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58">
                  <a:moveTo>
                    <a:pt x="46" y="10"/>
                  </a:moveTo>
                  <a:cubicBezTo>
                    <a:pt x="23" y="0"/>
                    <a:pt x="0" y="38"/>
                    <a:pt x="21" y="48"/>
                  </a:cubicBezTo>
                  <a:cubicBezTo>
                    <a:pt x="42" y="58"/>
                    <a:pt x="68" y="19"/>
                    <a:pt x="46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2" name="Freeform 656">
              <a:extLst>
                <a:ext uri="{FF2B5EF4-FFF2-40B4-BE49-F238E27FC236}">
                  <a16:creationId xmlns:a16="http://schemas.microsoft.com/office/drawing/2014/main" id="{4B5412D2-64CE-4F0D-B7A7-FB82BCD55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868"/>
              <a:ext cx="43" cy="21"/>
            </a:xfrm>
            <a:custGeom>
              <a:avLst/>
              <a:gdLst>
                <a:gd name="T0" fmla="*/ 0 w 17"/>
                <a:gd name="T1" fmla="*/ 0 h 8"/>
                <a:gd name="T2" fmla="*/ 276 w 1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5" y="4"/>
                    <a:pt x="12" y="5"/>
                    <a:pt x="17" y="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3" name="Freeform 657">
              <a:extLst>
                <a:ext uri="{FF2B5EF4-FFF2-40B4-BE49-F238E27FC236}">
                  <a16:creationId xmlns:a16="http://schemas.microsoft.com/office/drawing/2014/main" id="{55542A97-F603-4C5F-9A8B-98DADD117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1847"/>
              <a:ext cx="17" cy="8"/>
            </a:xfrm>
            <a:custGeom>
              <a:avLst/>
              <a:gdLst>
                <a:gd name="T0" fmla="*/ 0 w 7"/>
                <a:gd name="T1" fmla="*/ 0 h 3"/>
                <a:gd name="T2" fmla="*/ 100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5" y="3"/>
                    <a:pt x="7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4" name="Freeform 658">
              <a:extLst>
                <a:ext uri="{FF2B5EF4-FFF2-40B4-BE49-F238E27FC236}">
                  <a16:creationId xmlns:a16="http://schemas.microsoft.com/office/drawing/2014/main" id="{3174514A-2A38-4076-919C-0A90C12BB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900"/>
              <a:ext cx="38" cy="16"/>
            </a:xfrm>
            <a:custGeom>
              <a:avLst/>
              <a:gdLst>
                <a:gd name="T0" fmla="*/ 0 w 15"/>
                <a:gd name="T1" fmla="*/ 0 h 6"/>
                <a:gd name="T2" fmla="*/ 243 w 15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5" y="3"/>
                    <a:pt x="10" y="4"/>
                    <a:pt x="15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5" name="Freeform 659">
              <a:extLst>
                <a:ext uri="{FF2B5EF4-FFF2-40B4-BE49-F238E27FC236}">
                  <a16:creationId xmlns:a16="http://schemas.microsoft.com/office/drawing/2014/main" id="{E6314D22-63DC-49EB-A4E9-1C6E26961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820"/>
              <a:ext cx="135" cy="125"/>
            </a:xfrm>
            <a:custGeom>
              <a:avLst/>
              <a:gdLst>
                <a:gd name="T0" fmla="*/ 563 w 54"/>
                <a:gd name="T1" fmla="*/ 136 h 47"/>
                <a:gd name="T2" fmla="*/ 270 w 54"/>
                <a:gd name="T3" fmla="*/ 737 h 47"/>
                <a:gd name="T4" fmla="*/ 563 w 54"/>
                <a:gd name="T5" fmla="*/ 13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7">
                  <a:moveTo>
                    <a:pt x="36" y="7"/>
                  </a:moveTo>
                  <a:cubicBezTo>
                    <a:pt x="20" y="0"/>
                    <a:pt x="0" y="31"/>
                    <a:pt x="17" y="39"/>
                  </a:cubicBezTo>
                  <a:cubicBezTo>
                    <a:pt x="33" y="47"/>
                    <a:pt x="54" y="14"/>
                    <a:pt x="36" y="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6" name="Freeform 660">
              <a:extLst>
                <a:ext uri="{FF2B5EF4-FFF2-40B4-BE49-F238E27FC236}">
                  <a16:creationId xmlns:a16="http://schemas.microsoft.com/office/drawing/2014/main" id="{037A53E0-831A-4C93-B6E3-BBF9F8FE9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625"/>
              <a:ext cx="30" cy="16"/>
            </a:xfrm>
            <a:custGeom>
              <a:avLst/>
              <a:gdLst>
                <a:gd name="T0" fmla="*/ 0 w 12"/>
                <a:gd name="T1" fmla="*/ 0 h 6"/>
                <a:gd name="T2" fmla="*/ 188 w 1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5" y="2"/>
                    <a:pt x="9" y="3"/>
                    <a:pt x="12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7" name="Freeform 661">
              <a:extLst>
                <a:ext uri="{FF2B5EF4-FFF2-40B4-BE49-F238E27FC236}">
                  <a16:creationId xmlns:a16="http://schemas.microsoft.com/office/drawing/2014/main" id="{FE60405F-3741-441D-8A1F-5D0C7E6B6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865"/>
              <a:ext cx="43" cy="22"/>
            </a:xfrm>
            <a:custGeom>
              <a:avLst/>
              <a:gdLst>
                <a:gd name="T0" fmla="*/ 0 w 17"/>
                <a:gd name="T1" fmla="*/ 0 h 8"/>
                <a:gd name="T2" fmla="*/ 210 w 17"/>
                <a:gd name="T3" fmla="*/ 129 h 8"/>
                <a:gd name="T4" fmla="*/ 276 w 17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0" y="0"/>
                  </a:moveTo>
                  <a:cubicBezTo>
                    <a:pt x="4" y="2"/>
                    <a:pt x="8" y="4"/>
                    <a:pt x="13" y="6"/>
                  </a:cubicBezTo>
                  <a:cubicBezTo>
                    <a:pt x="14" y="6"/>
                    <a:pt x="17" y="8"/>
                    <a:pt x="17" y="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8" name="Freeform 662">
              <a:extLst>
                <a:ext uri="{FF2B5EF4-FFF2-40B4-BE49-F238E27FC236}">
                  <a16:creationId xmlns:a16="http://schemas.microsoft.com/office/drawing/2014/main" id="{13B6BDD2-F551-4077-8F54-4468ACC1B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2223"/>
              <a:ext cx="50" cy="26"/>
            </a:xfrm>
            <a:custGeom>
              <a:avLst/>
              <a:gdLst>
                <a:gd name="T0" fmla="*/ 0 w 20"/>
                <a:gd name="T1" fmla="*/ 0 h 10"/>
                <a:gd name="T2" fmla="*/ 238 w 20"/>
                <a:gd name="T3" fmla="*/ 122 h 10"/>
                <a:gd name="T4" fmla="*/ 313 w 20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">
                  <a:moveTo>
                    <a:pt x="0" y="0"/>
                  </a:moveTo>
                  <a:cubicBezTo>
                    <a:pt x="5" y="2"/>
                    <a:pt x="10" y="5"/>
                    <a:pt x="15" y="7"/>
                  </a:cubicBezTo>
                  <a:cubicBezTo>
                    <a:pt x="17" y="7"/>
                    <a:pt x="20" y="9"/>
                    <a:pt x="20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29" name="Freeform 663">
              <a:extLst>
                <a:ext uri="{FF2B5EF4-FFF2-40B4-BE49-F238E27FC236}">
                  <a16:creationId xmlns:a16="http://schemas.microsoft.com/office/drawing/2014/main" id="{5FF138DD-6910-4B0A-B951-298A0B65F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2271"/>
              <a:ext cx="35" cy="21"/>
            </a:xfrm>
            <a:custGeom>
              <a:avLst/>
              <a:gdLst>
                <a:gd name="T0" fmla="*/ 0 w 14"/>
                <a:gd name="T1" fmla="*/ 0 h 8"/>
                <a:gd name="T2" fmla="*/ 220 w 14"/>
                <a:gd name="T3" fmla="*/ 12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3" y="4"/>
                    <a:pt x="9" y="8"/>
                    <a:pt x="14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0" name="Freeform 664">
              <a:extLst>
                <a:ext uri="{FF2B5EF4-FFF2-40B4-BE49-F238E27FC236}">
                  <a16:creationId xmlns:a16="http://schemas.microsoft.com/office/drawing/2014/main" id="{B4744C61-19E6-4DD9-9838-8FFE960C1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2265"/>
              <a:ext cx="33" cy="27"/>
            </a:xfrm>
            <a:custGeom>
              <a:avLst/>
              <a:gdLst>
                <a:gd name="T0" fmla="*/ 0 w 13"/>
                <a:gd name="T1" fmla="*/ 0 h 10"/>
                <a:gd name="T2" fmla="*/ 213 w 13"/>
                <a:gd name="T3" fmla="*/ 17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3" y="4"/>
                    <a:pt x="7" y="10"/>
                    <a:pt x="13" y="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1" name="Freeform 665">
              <a:extLst>
                <a:ext uri="{FF2B5EF4-FFF2-40B4-BE49-F238E27FC236}">
                  <a16:creationId xmlns:a16="http://schemas.microsoft.com/office/drawing/2014/main" id="{4EC137A5-D26B-4F8E-B5A4-1AA084EE3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247"/>
              <a:ext cx="25" cy="42"/>
            </a:xfrm>
            <a:custGeom>
              <a:avLst/>
              <a:gdLst>
                <a:gd name="T0" fmla="*/ 0 w 10"/>
                <a:gd name="T1" fmla="*/ 0 h 16"/>
                <a:gd name="T2" fmla="*/ 158 w 10"/>
                <a:gd name="T3" fmla="*/ 268 h 16"/>
                <a:gd name="T4" fmla="*/ 158 w 10"/>
                <a:gd name="T5" fmla="*/ 26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4" y="4"/>
                    <a:pt x="7" y="10"/>
                    <a:pt x="10" y="15"/>
                  </a:cubicBezTo>
                  <a:cubicBezTo>
                    <a:pt x="10" y="16"/>
                    <a:pt x="10" y="15"/>
                    <a:pt x="10" y="1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2" name="Freeform 666">
              <a:extLst>
                <a:ext uri="{FF2B5EF4-FFF2-40B4-BE49-F238E27FC236}">
                  <a16:creationId xmlns:a16="http://schemas.microsoft.com/office/drawing/2014/main" id="{B184D680-A9E5-4AC0-9E4B-25D105A01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233"/>
              <a:ext cx="12" cy="27"/>
            </a:xfrm>
            <a:custGeom>
              <a:avLst/>
              <a:gdLst>
                <a:gd name="T0" fmla="*/ 0 w 5"/>
                <a:gd name="T1" fmla="*/ 0 h 10"/>
                <a:gd name="T2" fmla="*/ 70 w 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1" y="3"/>
                    <a:pt x="3" y="7"/>
                    <a:pt x="5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3" name="Freeform 667">
              <a:extLst>
                <a:ext uri="{FF2B5EF4-FFF2-40B4-BE49-F238E27FC236}">
                  <a16:creationId xmlns:a16="http://schemas.microsoft.com/office/drawing/2014/main" id="{D2D093BB-045D-41BF-914F-35480E885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268"/>
              <a:ext cx="15" cy="35"/>
            </a:xfrm>
            <a:custGeom>
              <a:avLst/>
              <a:gdLst>
                <a:gd name="T0" fmla="*/ 0 w 6"/>
                <a:gd name="T1" fmla="*/ 0 h 13"/>
                <a:gd name="T2" fmla="*/ 95 w 6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2" y="4"/>
                    <a:pt x="5" y="10"/>
                    <a:pt x="6" y="1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4" name="Freeform 668">
              <a:extLst>
                <a:ext uri="{FF2B5EF4-FFF2-40B4-BE49-F238E27FC236}">
                  <a16:creationId xmlns:a16="http://schemas.microsoft.com/office/drawing/2014/main" id="{E2097AB8-4B44-4ABF-A67B-CAFA284D2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295"/>
              <a:ext cx="15" cy="34"/>
            </a:xfrm>
            <a:custGeom>
              <a:avLst/>
              <a:gdLst>
                <a:gd name="T0" fmla="*/ 0 w 6"/>
                <a:gd name="T1" fmla="*/ 0 h 13"/>
                <a:gd name="T2" fmla="*/ 83 w 6"/>
                <a:gd name="T3" fmla="*/ 178 h 13"/>
                <a:gd name="T4" fmla="*/ 95 w 6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0" y="0"/>
                  </a:moveTo>
                  <a:cubicBezTo>
                    <a:pt x="2" y="3"/>
                    <a:pt x="3" y="7"/>
                    <a:pt x="5" y="10"/>
                  </a:cubicBezTo>
                  <a:cubicBezTo>
                    <a:pt x="5" y="11"/>
                    <a:pt x="6" y="12"/>
                    <a:pt x="6" y="1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5" name="Freeform 669">
              <a:extLst>
                <a:ext uri="{FF2B5EF4-FFF2-40B4-BE49-F238E27FC236}">
                  <a16:creationId xmlns:a16="http://schemas.microsoft.com/office/drawing/2014/main" id="{C5D74572-A7C8-42AF-830D-CE87DACE5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279"/>
              <a:ext cx="17" cy="32"/>
            </a:xfrm>
            <a:custGeom>
              <a:avLst/>
              <a:gdLst>
                <a:gd name="T0" fmla="*/ 0 w 7"/>
                <a:gd name="T1" fmla="*/ 0 h 12"/>
                <a:gd name="T2" fmla="*/ 100 w 7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1" y="5"/>
                    <a:pt x="4" y="9"/>
                    <a:pt x="7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6" name="Freeform 670">
              <a:extLst>
                <a:ext uri="{FF2B5EF4-FFF2-40B4-BE49-F238E27FC236}">
                  <a16:creationId xmlns:a16="http://schemas.microsoft.com/office/drawing/2014/main" id="{DDC69E57-7B95-4C2D-9917-C503BAB67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060"/>
              <a:ext cx="18" cy="53"/>
            </a:xfrm>
            <a:custGeom>
              <a:avLst/>
              <a:gdLst>
                <a:gd name="T0" fmla="*/ 118 w 7"/>
                <a:gd name="T1" fmla="*/ 0 h 20"/>
                <a:gd name="T2" fmla="*/ 0 w 7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3" y="6"/>
                    <a:pt x="2" y="13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7" name="Freeform 671">
              <a:extLst>
                <a:ext uri="{FF2B5EF4-FFF2-40B4-BE49-F238E27FC236}">
                  <a16:creationId xmlns:a16="http://schemas.microsoft.com/office/drawing/2014/main" id="{05847F6E-E0E9-4D72-95A5-EE45D8B24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2124"/>
              <a:ext cx="8" cy="37"/>
            </a:xfrm>
            <a:custGeom>
              <a:avLst/>
              <a:gdLst>
                <a:gd name="T0" fmla="*/ 56 w 3"/>
                <a:gd name="T1" fmla="*/ 0 h 14"/>
                <a:gd name="T2" fmla="*/ 0 w 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2" y="5"/>
                    <a:pt x="1" y="10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8" name="Freeform 672">
              <a:extLst>
                <a:ext uri="{FF2B5EF4-FFF2-40B4-BE49-F238E27FC236}">
                  <a16:creationId xmlns:a16="http://schemas.microsoft.com/office/drawing/2014/main" id="{31230C9C-84FB-4333-8C5D-AB0F22888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092"/>
              <a:ext cx="17" cy="43"/>
            </a:xfrm>
            <a:custGeom>
              <a:avLst/>
              <a:gdLst>
                <a:gd name="T0" fmla="*/ 0 w 7"/>
                <a:gd name="T1" fmla="*/ 312 h 16"/>
                <a:gd name="T2" fmla="*/ 100 w 7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16"/>
                  </a:moveTo>
                  <a:cubicBezTo>
                    <a:pt x="5" y="13"/>
                    <a:pt x="6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39" name="Freeform 673">
              <a:extLst>
                <a:ext uri="{FF2B5EF4-FFF2-40B4-BE49-F238E27FC236}">
                  <a16:creationId xmlns:a16="http://schemas.microsoft.com/office/drawing/2014/main" id="{28E57CF4-D94E-4600-BF42-9D4CCE922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052"/>
              <a:ext cx="25" cy="69"/>
            </a:xfrm>
            <a:custGeom>
              <a:avLst/>
              <a:gdLst>
                <a:gd name="T0" fmla="*/ 0 w 10"/>
                <a:gd name="T1" fmla="*/ 486 h 26"/>
                <a:gd name="T2" fmla="*/ 158 w 10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0" y="26"/>
                  </a:moveTo>
                  <a:cubicBezTo>
                    <a:pt x="3" y="17"/>
                    <a:pt x="3" y="7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0" name="Freeform 674">
              <a:extLst>
                <a:ext uri="{FF2B5EF4-FFF2-40B4-BE49-F238E27FC236}">
                  <a16:creationId xmlns:a16="http://schemas.microsoft.com/office/drawing/2014/main" id="{0A6EC3B2-5C33-495C-A5DE-2CE322553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103"/>
              <a:ext cx="15" cy="40"/>
            </a:xfrm>
            <a:custGeom>
              <a:avLst/>
              <a:gdLst>
                <a:gd name="T0" fmla="*/ 95 w 6"/>
                <a:gd name="T1" fmla="*/ 0 h 15"/>
                <a:gd name="T2" fmla="*/ 0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3" y="5"/>
                    <a:pt x="2" y="11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1" name="Freeform 675">
              <a:extLst>
                <a:ext uri="{FF2B5EF4-FFF2-40B4-BE49-F238E27FC236}">
                  <a16:creationId xmlns:a16="http://schemas.microsoft.com/office/drawing/2014/main" id="{6F3DEA90-DFCE-4BEC-8916-9E0F30E1C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087"/>
              <a:ext cx="10" cy="26"/>
            </a:xfrm>
            <a:custGeom>
              <a:avLst/>
              <a:gdLst>
                <a:gd name="T0" fmla="*/ 63 w 4"/>
                <a:gd name="T1" fmla="*/ 0 h 10"/>
                <a:gd name="T2" fmla="*/ 0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2" y="3"/>
                    <a:pt x="1" y="7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2" name="Freeform 676">
              <a:extLst>
                <a:ext uri="{FF2B5EF4-FFF2-40B4-BE49-F238E27FC236}">
                  <a16:creationId xmlns:a16="http://schemas.microsoft.com/office/drawing/2014/main" id="{B9BB6DAD-C7B1-4901-B06B-741B5A375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809"/>
              <a:ext cx="22" cy="6"/>
            </a:xfrm>
            <a:custGeom>
              <a:avLst/>
              <a:gdLst>
                <a:gd name="T0" fmla="*/ 0 w 9"/>
                <a:gd name="T1" fmla="*/ 0 h 2"/>
                <a:gd name="T2" fmla="*/ 132 w 9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3" y="0"/>
                    <a:pt x="8" y="2"/>
                    <a:pt x="9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3" name="Freeform 677">
              <a:extLst>
                <a:ext uri="{FF2B5EF4-FFF2-40B4-BE49-F238E27FC236}">
                  <a16:creationId xmlns:a16="http://schemas.microsoft.com/office/drawing/2014/main" id="{4F9A706D-C536-40E1-A439-825C1D2E2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191"/>
              <a:ext cx="25" cy="10"/>
            </a:xfrm>
            <a:custGeom>
              <a:avLst/>
              <a:gdLst>
                <a:gd name="T0" fmla="*/ 0 w 10"/>
                <a:gd name="T1" fmla="*/ 63 h 4"/>
                <a:gd name="T2" fmla="*/ 158 w 10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3"/>
                    <a:pt x="9" y="0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4" name="Freeform 678">
              <a:extLst>
                <a:ext uri="{FF2B5EF4-FFF2-40B4-BE49-F238E27FC236}">
                  <a16:creationId xmlns:a16="http://schemas.microsoft.com/office/drawing/2014/main" id="{843A4089-600E-4DAE-8B1B-CEA9D1921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2548"/>
              <a:ext cx="28" cy="13"/>
            </a:xfrm>
            <a:custGeom>
              <a:avLst/>
              <a:gdLst>
                <a:gd name="T0" fmla="*/ 0 w 11"/>
                <a:gd name="T1" fmla="*/ 0 h 5"/>
                <a:gd name="T2" fmla="*/ 181 w 1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3" y="2"/>
                    <a:pt x="8" y="3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5" name="Freeform 679">
              <a:extLst>
                <a:ext uri="{FF2B5EF4-FFF2-40B4-BE49-F238E27FC236}">
                  <a16:creationId xmlns:a16="http://schemas.microsoft.com/office/drawing/2014/main" id="{FEE65F70-BE2D-4552-B7A8-A20804647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868"/>
              <a:ext cx="5" cy="32"/>
            </a:xfrm>
            <a:custGeom>
              <a:avLst/>
              <a:gdLst>
                <a:gd name="T0" fmla="*/ 33 w 2"/>
                <a:gd name="T1" fmla="*/ 0 h 12"/>
                <a:gd name="T2" fmla="*/ 0 w 2"/>
                <a:gd name="T3" fmla="*/ 192 h 12"/>
                <a:gd name="T4" fmla="*/ 0 w 2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3"/>
                    <a:pt x="1" y="7"/>
                    <a:pt x="0" y="10"/>
                  </a:cubicBezTo>
                  <a:cubicBezTo>
                    <a:pt x="0" y="11"/>
                    <a:pt x="1" y="12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6" name="Freeform 680">
              <a:extLst>
                <a:ext uri="{FF2B5EF4-FFF2-40B4-BE49-F238E27FC236}">
                  <a16:creationId xmlns:a16="http://schemas.microsoft.com/office/drawing/2014/main" id="{A9EBE829-826F-479A-AFE5-3A7756550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2793"/>
              <a:ext cx="20" cy="32"/>
            </a:xfrm>
            <a:custGeom>
              <a:avLst/>
              <a:gdLst>
                <a:gd name="T0" fmla="*/ 0 w 8"/>
                <a:gd name="T1" fmla="*/ 0 h 12"/>
                <a:gd name="T2" fmla="*/ 113 w 8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2" y="2"/>
                    <a:pt x="8" y="11"/>
                    <a:pt x="7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7" name="Freeform 681">
              <a:extLst>
                <a:ext uri="{FF2B5EF4-FFF2-40B4-BE49-F238E27FC236}">
                  <a16:creationId xmlns:a16="http://schemas.microsoft.com/office/drawing/2014/main" id="{ADD7DB4B-35AD-40F3-83FF-1CAE119F4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841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3"/>
                    <a:pt x="3" y="6"/>
                    <a:pt x="4" y="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48" name="Freeform 682">
              <a:extLst>
                <a:ext uri="{FF2B5EF4-FFF2-40B4-BE49-F238E27FC236}">
                  <a16:creationId xmlns:a16="http://schemas.microsoft.com/office/drawing/2014/main" id="{1D3B2A85-5EBC-4960-920C-D09D19DC5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687"/>
              <a:ext cx="20" cy="5"/>
            </a:xfrm>
            <a:custGeom>
              <a:avLst/>
              <a:gdLst>
                <a:gd name="T0" fmla="*/ 0 w 8"/>
                <a:gd name="T1" fmla="*/ 33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3" y="2"/>
                    <a:pt x="6" y="1"/>
                    <a:pt x="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0" name="Group 683">
            <a:extLst>
              <a:ext uri="{FF2B5EF4-FFF2-40B4-BE49-F238E27FC236}">
                <a16:creationId xmlns:a16="http://schemas.microsoft.com/office/drawing/2014/main" id="{0DEC9F39-D480-4F10-A422-0E97B9DE3807}"/>
              </a:ext>
            </a:extLst>
          </p:cNvPr>
          <p:cNvGrpSpPr>
            <a:grpSpLocks/>
          </p:cNvGrpSpPr>
          <p:nvPr/>
        </p:nvGrpSpPr>
        <p:grpSpPr bwMode="auto">
          <a:xfrm>
            <a:off x="8636000" y="1125538"/>
            <a:ext cx="1449388" cy="2565400"/>
            <a:chOff x="2345" y="1219"/>
            <a:chExt cx="1062" cy="1880"/>
          </a:xfrm>
        </p:grpSpPr>
        <p:grpSp>
          <p:nvGrpSpPr>
            <p:cNvPr id="24810" name="Group 684">
              <a:extLst>
                <a:ext uri="{FF2B5EF4-FFF2-40B4-BE49-F238E27FC236}">
                  <a16:creationId xmlns:a16="http://schemas.microsoft.com/office/drawing/2014/main" id="{F6EE2B92-1E78-47E8-9A9E-3AE54CE03D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45" y="1219"/>
              <a:ext cx="1062" cy="1880"/>
              <a:chOff x="2345" y="1219"/>
              <a:chExt cx="1062" cy="1880"/>
            </a:xfrm>
          </p:grpSpPr>
          <p:sp>
            <p:nvSpPr>
              <p:cNvPr id="24862" name="Freeform 685">
                <a:extLst>
                  <a:ext uri="{FF2B5EF4-FFF2-40B4-BE49-F238E27FC236}">
                    <a16:creationId xmlns:a16="http://schemas.microsoft.com/office/drawing/2014/main" id="{7B969334-A542-4715-AA6B-375EB2274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219"/>
                <a:ext cx="1062" cy="1880"/>
              </a:xfrm>
              <a:custGeom>
                <a:avLst/>
                <a:gdLst>
                  <a:gd name="T0" fmla="*/ 2249 w 425"/>
                  <a:gd name="T1" fmla="*/ 909 h 705"/>
                  <a:gd name="T2" fmla="*/ 1030 w 425"/>
                  <a:gd name="T3" fmla="*/ 93 h 705"/>
                  <a:gd name="T4" fmla="*/ 562 w 425"/>
                  <a:gd name="T5" fmla="*/ 1459 h 705"/>
                  <a:gd name="T6" fmla="*/ 687 w 425"/>
                  <a:gd name="T7" fmla="*/ 2296 h 705"/>
                  <a:gd name="T8" fmla="*/ 325 w 425"/>
                  <a:gd name="T9" fmla="*/ 3264 h 705"/>
                  <a:gd name="T10" fmla="*/ 655 w 425"/>
                  <a:gd name="T11" fmla="*/ 4779 h 705"/>
                  <a:gd name="T12" fmla="*/ 262 w 425"/>
                  <a:gd name="T13" fmla="*/ 5725 h 705"/>
                  <a:gd name="T14" fmla="*/ 355 w 425"/>
                  <a:gd name="T15" fmla="*/ 6771 h 705"/>
                  <a:gd name="T16" fmla="*/ 200 w 425"/>
                  <a:gd name="T17" fmla="*/ 7645 h 705"/>
                  <a:gd name="T18" fmla="*/ 605 w 425"/>
                  <a:gd name="T19" fmla="*/ 9024 h 705"/>
                  <a:gd name="T20" fmla="*/ 387 w 425"/>
                  <a:gd name="T21" fmla="*/ 9728 h 705"/>
                  <a:gd name="T22" fmla="*/ 312 w 425"/>
                  <a:gd name="T23" fmla="*/ 10504 h 705"/>
                  <a:gd name="T24" fmla="*/ 387 w 425"/>
                  <a:gd name="T25" fmla="*/ 11229 h 705"/>
                  <a:gd name="T26" fmla="*/ 280 w 425"/>
                  <a:gd name="T27" fmla="*/ 11853 h 705"/>
                  <a:gd name="T28" fmla="*/ 1404 w 425"/>
                  <a:gd name="T29" fmla="*/ 13277 h 705"/>
                  <a:gd name="T30" fmla="*/ 2062 w 425"/>
                  <a:gd name="T31" fmla="*/ 13141 h 705"/>
                  <a:gd name="T32" fmla="*/ 3154 w 425"/>
                  <a:gd name="T33" fmla="*/ 13141 h 705"/>
                  <a:gd name="T34" fmla="*/ 3353 w 425"/>
                  <a:gd name="T35" fmla="*/ 12651 h 705"/>
                  <a:gd name="T36" fmla="*/ 3978 w 425"/>
                  <a:gd name="T37" fmla="*/ 13176 h 705"/>
                  <a:gd name="T38" fmla="*/ 4570 w 425"/>
                  <a:gd name="T39" fmla="*/ 12707 h 705"/>
                  <a:gd name="T40" fmla="*/ 5103 w 425"/>
                  <a:gd name="T41" fmla="*/ 13064 h 705"/>
                  <a:gd name="T42" fmla="*/ 6245 w 425"/>
                  <a:gd name="T43" fmla="*/ 12992 h 705"/>
                  <a:gd name="T44" fmla="*/ 6212 w 425"/>
                  <a:gd name="T45" fmla="*/ 12195 h 705"/>
                  <a:gd name="T46" fmla="*/ 6307 w 425"/>
                  <a:gd name="T47" fmla="*/ 11528 h 705"/>
                  <a:gd name="T48" fmla="*/ 6245 w 425"/>
                  <a:gd name="T49" fmla="*/ 9920 h 705"/>
                  <a:gd name="T50" fmla="*/ 6132 w 425"/>
                  <a:gd name="T51" fmla="*/ 9464 h 705"/>
                  <a:gd name="T52" fmla="*/ 6162 w 425"/>
                  <a:gd name="T53" fmla="*/ 8363 h 705"/>
                  <a:gd name="T54" fmla="*/ 6275 w 425"/>
                  <a:gd name="T55" fmla="*/ 7339 h 705"/>
                  <a:gd name="T56" fmla="*/ 6212 w 425"/>
                  <a:gd name="T57" fmla="*/ 6520 h 705"/>
                  <a:gd name="T58" fmla="*/ 6474 w 425"/>
                  <a:gd name="T59" fmla="*/ 5043 h 705"/>
                  <a:gd name="T60" fmla="*/ 6494 w 425"/>
                  <a:gd name="T61" fmla="*/ 4323 h 705"/>
                  <a:gd name="T62" fmla="*/ 6307 w 425"/>
                  <a:gd name="T63" fmla="*/ 3149 h 705"/>
                  <a:gd name="T64" fmla="*/ 6287 w 425"/>
                  <a:gd name="T65" fmla="*/ 1800 h 705"/>
                  <a:gd name="T66" fmla="*/ 6337 w 425"/>
                  <a:gd name="T67" fmla="*/ 1139 h 705"/>
                  <a:gd name="T68" fmla="*/ 5725 w 425"/>
                  <a:gd name="T69" fmla="*/ 307 h 705"/>
                  <a:gd name="T70" fmla="*/ 4915 w 425"/>
                  <a:gd name="T71" fmla="*/ 376 h 705"/>
                  <a:gd name="T72" fmla="*/ 4133 w 425"/>
                  <a:gd name="T73" fmla="*/ 627 h 705"/>
                  <a:gd name="T74" fmla="*/ 3728 w 425"/>
                  <a:gd name="T75" fmla="*/ 931 h 705"/>
                  <a:gd name="T76" fmla="*/ 3291 w 425"/>
                  <a:gd name="T77" fmla="*/ 648 h 70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25" h="705">
                    <a:moveTo>
                      <a:pt x="211" y="34"/>
                    </a:moveTo>
                    <a:cubicBezTo>
                      <a:pt x="195" y="56"/>
                      <a:pt x="166" y="50"/>
                      <a:pt x="144" y="48"/>
                    </a:cubicBezTo>
                    <a:cubicBezTo>
                      <a:pt x="130" y="47"/>
                      <a:pt x="112" y="53"/>
                      <a:pt x="100" y="47"/>
                    </a:cubicBezTo>
                    <a:cubicBezTo>
                      <a:pt x="86" y="40"/>
                      <a:pt x="86" y="0"/>
                      <a:pt x="66" y="5"/>
                    </a:cubicBezTo>
                    <a:cubicBezTo>
                      <a:pt x="39" y="12"/>
                      <a:pt x="56" y="31"/>
                      <a:pt x="59" y="40"/>
                    </a:cubicBezTo>
                    <a:cubicBezTo>
                      <a:pt x="67" y="62"/>
                      <a:pt x="49" y="68"/>
                      <a:pt x="36" y="77"/>
                    </a:cubicBezTo>
                    <a:cubicBezTo>
                      <a:pt x="29" y="82"/>
                      <a:pt x="19" y="80"/>
                      <a:pt x="23" y="95"/>
                    </a:cubicBezTo>
                    <a:cubicBezTo>
                      <a:pt x="26" y="105"/>
                      <a:pt x="40" y="108"/>
                      <a:pt x="44" y="121"/>
                    </a:cubicBezTo>
                    <a:cubicBezTo>
                      <a:pt x="45" y="123"/>
                      <a:pt x="45" y="142"/>
                      <a:pt x="44" y="146"/>
                    </a:cubicBezTo>
                    <a:cubicBezTo>
                      <a:pt x="41" y="163"/>
                      <a:pt x="12" y="159"/>
                      <a:pt x="21" y="172"/>
                    </a:cubicBezTo>
                    <a:cubicBezTo>
                      <a:pt x="25" y="177"/>
                      <a:pt x="35" y="182"/>
                      <a:pt x="39" y="187"/>
                    </a:cubicBezTo>
                    <a:cubicBezTo>
                      <a:pt x="52" y="204"/>
                      <a:pt x="43" y="235"/>
                      <a:pt x="42" y="252"/>
                    </a:cubicBezTo>
                    <a:cubicBezTo>
                      <a:pt x="41" y="268"/>
                      <a:pt x="48" y="272"/>
                      <a:pt x="36" y="285"/>
                    </a:cubicBezTo>
                    <a:cubicBezTo>
                      <a:pt x="28" y="294"/>
                      <a:pt x="18" y="290"/>
                      <a:pt x="17" y="302"/>
                    </a:cubicBezTo>
                    <a:cubicBezTo>
                      <a:pt x="16" y="315"/>
                      <a:pt x="43" y="308"/>
                      <a:pt x="44" y="333"/>
                    </a:cubicBezTo>
                    <a:cubicBezTo>
                      <a:pt x="45" y="345"/>
                      <a:pt x="23" y="343"/>
                      <a:pt x="23" y="357"/>
                    </a:cubicBezTo>
                    <a:cubicBezTo>
                      <a:pt x="23" y="362"/>
                      <a:pt x="37" y="370"/>
                      <a:pt x="34" y="377"/>
                    </a:cubicBezTo>
                    <a:cubicBezTo>
                      <a:pt x="29" y="388"/>
                      <a:pt x="13" y="390"/>
                      <a:pt x="13" y="403"/>
                    </a:cubicBezTo>
                    <a:cubicBezTo>
                      <a:pt x="14" y="417"/>
                      <a:pt x="35" y="415"/>
                      <a:pt x="37" y="434"/>
                    </a:cubicBezTo>
                    <a:cubicBezTo>
                      <a:pt x="38" y="446"/>
                      <a:pt x="39" y="461"/>
                      <a:pt x="39" y="476"/>
                    </a:cubicBezTo>
                    <a:cubicBezTo>
                      <a:pt x="39" y="483"/>
                      <a:pt x="36" y="494"/>
                      <a:pt x="26" y="497"/>
                    </a:cubicBezTo>
                    <a:cubicBezTo>
                      <a:pt x="17" y="498"/>
                      <a:pt x="9" y="503"/>
                      <a:pt x="25" y="513"/>
                    </a:cubicBezTo>
                    <a:cubicBezTo>
                      <a:pt x="32" y="518"/>
                      <a:pt x="32" y="531"/>
                      <a:pt x="30" y="542"/>
                    </a:cubicBezTo>
                    <a:cubicBezTo>
                      <a:pt x="29" y="547"/>
                      <a:pt x="22" y="554"/>
                      <a:pt x="20" y="554"/>
                    </a:cubicBezTo>
                    <a:cubicBezTo>
                      <a:pt x="12" y="555"/>
                      <a:pt x="12" y="563"/>
                      <a:pt x="11" y="572"/>
                    </a:cubicBezTo>
                    <a:cubicBezTo>
                      <a:pt x="11" y="577"/>
                      <a:pt x="25" y="585"/>
                      <a:pt x="25" y="592"/>
                    </a:cubicBezTo>
                    <a:cubicBezTo>
                      <a:pt x="25" y="596"/>
                      <a:pt x="22" y="601"/>
                      <a:pt x="18" y="606"/>
                    </a:cubicBezTo>
                    <a:cubicBezTo>
                      <a:pt x="14" y="611"/>
                      <a:pt x="12" y="618"/>
                      <a:pt x="18" y="625"/>
                    </a:cubicBezTo>
                    <a:cubicBezTo>
                      <a:pt x="34" y="646"/>
                      <a:pt x="0" y="677"/>
                      <a:pt x="20" y="687"/>
                    </a:cubicBezTo>
                    <a:cubicBezTo>
                      <a:pt x="40" y="697"/>
                      <a:pt x="64" y="704"/>
                      <a:pt x="90" y="700"/>
                    </a:cubicBezTo>
                    <a:cubicBezTo>
                      <a:pt x="110" y="698"/>
                      <a:pt x="107" y="670"/>
                      <a:pt x="123" y="668"/>
                    </a:cubicBezTo>
                    <a:cubicBezTo>
                      <a:pt x="125" y="686"/>
                      <a:pt x="117" y="684"/>
                      <a:pt x="132" y="693"/>
                    </a:cubicBezTo>
                    <a:cubicBezTo>
                      <a:pt x="140" y="697"/>
                      <a:pt x="157" y="698"/>
                      <a:pt x="166" y="699"/>
                    </a:cubicBezTo>
                    <a:cubicBezTo>
                      <a:pt x="178" y="701"/>
                      <a:pt x="194" y="705"/>
                      <a:pt x="202" y="693"/>
                    </a:cubicBezTo>
                    <a:cubicBezTo>
                      <a:pt x="208" y="686"/>
                      <a:pt x="195" y="657"/>
                      <a:pt x="208" y="655"/>
                    </a:cubicBezTo>
                    <a:cubicBezTo>
                      <a:pt x="215" y="654"/>
                      <a:pt x="215" y="660"/>
                      <a:pt x="215" y="667"/>
                    </a:cubicBezTo>
                    <a:cubicBezTo>
                      <a:pt x="214" y="680"/>
                      <a:pt x="223" y="687"/>
                      <a:pt x="229" y="689"/>
                    </a:cubicBezTo>
                    <a:cubicBezTo>
                      <a:pt x="239" y="691"/>
                      <a:pt x="252" y="694"/>
                      <a:pt x="255" y="695"/>
                    </a:cubicBezTo>
                    <a:cubicBezTo>
                      <a:pt x="267" y="697"/>
                      <a:pt x="277" y="695"/>
                      <a:pt x="285" y="686"/>
                    </a:cubicBezTo>
                    <a:cubicBezTo>
                      <a:pt x="288" y="683"/>
                      <a:pt x="292" y="671"/>
                      <a:pt x="293" y="670"/>
                    </a:cubicBezTo>
                    <a:cubicBezTo>
                      <a:pt x="296" y="652"/>
                      <a:pt x="303" y="664"/>
                      <a:pt x="308" y="676"/>
                    </a:cubicBezTo>
                    <a:cubicBezTo>
                      <a:pt x="313" y="690"/>
                      <a:pt x="322" y="689"/>
                      <a:pt x="327" y="689"/>
                    </a:cubicBezTo>
                    <a:cubicBezTo>
                      <a:pt x="339" y="689"/>
                      <a:pt x="351" y="689"/>
                      <a:pt x="362" y="689"/>
                    </a:cubicBezTo>
                    <a:cubicBezTo>
                      <a:pt x="376" y="688"/>
                      <a:pt x="388" y="687"/>
                      <a:pt x="400" y="685"/>
                    </a:cubicBezTo>
                    <a:cubicBezTo>
                      <a:pt x="417" y="679"/>
                      <a:pt x="414" y="667"/>
                      <a:pt x="408" y="661"/>
                    </a:cubicBezTo>
                    <a:cubicBezTo>
                      <a:pt x="404" y="656"/>
                      <a:pt x="399" y="651"/>
                      <a:pt x="398" y="643"/>
                    </a:cubicBezTo>
                    <a:cubicBezTo>
                      <a:pt x="397" y="630"/>
                      <a:pt x="405" y="625"/>
                      <a:pt x="409" y="616"/>
                    </a:cubicBezTo>
                    <a:cubicBezTo>
                      <a:pt x="411" y="613"/>
                      <a:pt x="412" y="606"/>
                      <a:pt x="404" y="608"/>
                    </a:cubicBezTo>
                    <a:cubicBezTo>
                      <a:pt x="379" y="612"/>
                      <a:pt x="403" y="580"/>
                      <a:pt x="404" y="570"/>
                    </a:cubicBezTo>
                    <a:cubicBezTo>
                      <a:pt x="407" y="550"/>
                      <a:pt x="389" y="540"/>
                      <a:pt x="400" y="523"/>
                    </a:cubicBezTo>
                    <a:cubicBezTo>
                      <a:pt x="401" y="522"/>
                      <a:pt x="403" y="518"/>
                      <a:pt x="396" y="516"/>
                    </a:cubicBezTo>
                    <a:cubicBezTo>
                      <a:pt x="394" y="514"/>
                      <a:pt x="386" y="508"/>
                      <a:pt x="393" y="499"/>
                    </a:cubicBezTo>
                    <a:cubicBezTo>
                      <a:pt x="403" y="483"/>
                      <a:pt x="425" y="463"/>
                      <a:pt x="402" y="461"/>
                    </a:cubicBezTo>
                    <a:cubicBezTo>
                      <a:pt x="393" y="458"/>
                      <a:pt x="397" y="447"/>
                      <a:pt x="395" y="441"/>
                    </a:cubicBezTo>
                    <a:cubicBezTo>
                      <a:pt x="392" y="431"/>
                      <a:pt x="387" y="420"/>
                      <a:pt x="388" y="411"/>
                    </a:cubicBezTo>
                    <a:cubicBezTo>
                      <a:pt x="390" y="396"/>
                      <a:pt x="394" y="394"/>
                      <a:pt x="402" y="387"/>
                    </a:cubicBezTo>
                    <a:cubicBezTo>
                      <a:pt x="412" y="376"/>
                      <a:pt x="404" y="374"/>
                      <a:pt x="401" y="373"/>
                    </a:cubicBezTo>
                    <a:cubicBezTo>
                      <a:pt x="389" y="371"/>
                      <a:pt x="398" y="362"/>
                      <a:pt x="398" y="344"/>
                    </a:cubicBezTo>
                    <a:cubicBezTo>
                      <a:pt x="398" y="322"/>
                      <a:pt x="414" y="332"/>
                      <a:pt x="415" y="312"/>
                    </a:cubicBezTo>
                    <a:cubicBezTo>
                      <a:pt x="416" y="293"/>
                      <a:pt x="415" y="283"/>
                      <a:pt x="415" y="266"/>
                    </a:cubicBezTo>
                    <a:cubicBezTo>
                      <a:pt x="415" y="249"/>
                      <a:pt x="400" y="262"/>
                      <a:pt x="400" y="247"/>
                    </a:cubicBezTo>
                    <a:cubicBezTo>
                      <a:pt x="400" y="231"/>
                      <a:pt x="416" y="237"/>
                      <a:pt x="416" y="228"/>
                    </a:cubicBezTo>
                    <a:cubicBezTo>
                      <a:pt x="417" y="217"/>
                      <a:pt x="408" y="211"/>
                      <a:pt x="406" y="197"/>
                    </a:cubicBezTo>
                    <a:cubicBezTo>
                      <a:pt x="405" y="185"/>
                      <a:pt x="407" y="177"/>
                      <a:pt x="404" y="166"/>
                    </a:cubicBezTo>
                    <a:cubicBezTo>
                      <a:pt x="400" y="154"/>
                      <a:pt x="390" y="150"/>
                      <a:pt x="396" y="131"/>
                    </a:cubicBezTo>
                    <a:cubicBezTo>
                      <a:pt x="401" y="114"/>
                      <a:pt x="407" y="114"/>
                      <a:pt x="403" y="95"/>
                    </a:cubicBezTo>
                    <a:cubicBezTo>
                      <a:pt x="402" y="85"/>
                      <a:pt x="399" y="88"/>
                      <a:pt x="400" y="79"/>
                    </a:cubicBezTo>
                    <a:cubicBezTo>
                      <a:pt x="400" y="72"/>
                      <a:pt x="406" y="67"/>
                      <a:pt x="406" y="60"/>
                    </a:cubicBezTo>
                    <a:cubicBezTo>
                      <a:pt x="407" y="42"/>
                      <a:pt x="402" y="49"/>
                      <a:pt x="388" y="39"/>
                    </a:cubicBezTo>
                    <a:cubicBezTo>
                      <a:pt x="379" y="33"/>
                      <a:pt x="376" y="19"/>
                      <a:pt x="367" y="16"/>
                    </a:cubicBezTo>
                    <a:cubicBezTo>
                      <a:pt x="358" y="13"/>
                      <a:pt x="343" y="49"/>
                      <a:pt x="332" y="44"/>
                    </a:cubicBezTo>
                    <a:cubicBezTo>
                      <a:pt x="321" y="39"/>
                      <a:pt x="322" y="23"/>
                      <a:pt x="315" y="20"/>
                    </a:cubicBezTo>
                    <a:cubicBezTo>
                      <a:pt x="308" y="17"/>
                      <a:pt x="311" y="37"/>
                      <a:pt x="302" y="45"/>
                    </a:cubicBezTo>
                    <a:cubicBezTo>
                      <a:pt x="288" y="59"/>
                      <a:pt x="276" y="45"/>
                      <a:pt x="265" y="33"/>
                    </a:cubicBezTo>
                    <a:cubicBezTo>
                      <a:pt x="257" y="25"/>
                      <a:pt x="250" y="11"/>
                      <a:pt x="241" y="24"/>
                    </a:cubicBezTo>
                    <a:cubicBezTo>
                      <a:pt x="238" y="28"/>
                      <a:pt x="246" y="42"/>
                      <a:pt x="239" y="49"/>
                    </a:cubicBezTo>
                    <a:cubicBezTo>
                      <a:pt x="225" y="66"/>
                      <a:pt x="228" y="13"/>
                      <a:pt x="211" y="34"/>
                    </a:cubicBezTo>
                    <a:cubicBezTo>
                      <a:pt x="211" y="36"/>
                      <a:pt x="210" y="32"/>
                      <a:pt x="211" y="34"/>
                    </a:cubicBezTo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3" name="Freeform 686">
                <a:extLst>
                  <a:ext uri="{FF2B5EF4-FFF2-40B4-BE49-F238E27FC236}">
                    <a16:creationId xmlns:a16="http://schemas.microsoft.com/office/drawing/2014/main" id="{E7E2F2AC-A24F-473E-8121-799C7FE4F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245"/>
                <a:ext cx="980" cy="1830"/>
              </a:xfrm>
              <a:custGeom>
                <a:avLst/>
                <a:gdLst>
                  <a:gd name="T0" fmla="*/ 520 w 392"/>
                  <a:gd name="T1" fmla="*/ 2369 h 686"/>
                  <a:gd name="T2" fmla="*/ 188 w 392"/>
                  <a:gd name="T3" fmla="*/ 1574 h 686"/>
                  <a:gd name="T4" fmla="*/ 345 w 392"/>
                  <a:gd name="T5" fmla="*/ 1366 h 686"/>
                  <a:gd name="T6" fmla="*/ 738 w 392"/>
                  <a:gd name="T7" fmla="*/ 512 h 686"/>
                  <a:gd name="T8" fmla="*/ 625 w 392"/>
                  <a:gd name="T9" fmla="*/ 136 h 686"/>
                  <a:gd name="T10" fmla="*/ 1238 w 392"/>
                  <a:gd name="T11" fmla="*/ 819 h 686"/>
                  <a:gd name="T12" fmla="*/ 2083 w 392"/>
                  <a:gd name="T13" fmla="*/ 875 h 686"/>
                  <a:gd name="T14" fmla="*/ 3113 w 392"/>
                  <a:gd name="T15" fmla="*/ 512 h 686"/>
                  <a:gd name="T16" fmla="*/ 3533 w 392"/>
                  <a:gd name="T17" fmla="*/ 819 h 686"/>
                  <a:gd name="T18" fmla="*/ 3583 w 392"/>
                  <a:gd name="T19" fmla="*/ 320 h 686"/>
                  <a:gd name="T20" fmla="*/ 3783 w 392"/>
                  <a:gd name="T21" fmla="*/ 534 h 686"/>
                  <a:gd name="T22" fmla="*/ 4520 w 392"/>
                  <a:gd name="T23" fmla="*/ 760 h 686"/>
                  <a:gd name="T24" fmla="*/ 5300 w 392"/>
                  <a:gd name="T25" fmla="*/ 435 h 686"/>
                  <a:gd name="T26" fmla="*/ 5720 w 392"/>
                  <a:gd name="T27" fmla="*/ 662 h 686"/>
                  <a:gd name="T28" fmla="*/ 5970 w 392"/>
                  <a:gd name="T29" fmla="*/ 798 h 686"/>
                  <a:gd name="T30" fmla="*/ 5925 w 392"/>
                  <a:gd name="T31" fmla="*/ 1059 h 686"/>
                  <a:gd name="T32" fmla="*/ 5895 w 392"/>
                  <a:gd name="T33" fmla="*/ 1515 h 686"/>
                  <a:gd name="T34" fmla="*/ 5895 w 392"/>
                  <a:gd name="T35" fmla="*/ 2014 h 686"/>
                  <a:gd name="T36" fmla="*/ 5875 w 392"/>
                  <a:gd name="T37" fmla="*/ 2846 h 686"/>
                  <a:gd name="T38" fmla="*/ 5958 w 392"/>
                  <a:gd name="T39" fmla="*/ 3324 h 686"/>
                  <a:gd name="T40" fmla="*/ 6125 w 392"/>
                  <a:gd name="T41" fmla="*/ 4122 h 686"/>
                  <a:gd name="T42" fmla="*/ 6063 w 392"/>
                  <a:gd name="T43" fmla="*/ 4783 h 686"/>
                  <a:gd name="T44" fmla="*/ 6113 w 392"/>
                  <a:gd name="T45" fmla="*/ 4860 h 686"/>
                  <a:gd name="T46" fmla="*/ 6020 w 392"/>
                  <a:gd name="T47" fmla="*/ 5906 h 686"/>
                  <a:gd name="T48" fmla="*/ 5800 w 392"/>
                  <a:gd name="T49" fmla="*/ 6626 h 686"/>
                  <a:gd name="T50" fmla="*/ 5958 w 392"/>
                  <a:gd name="T51" fmla="*/ 7024 h 686"/>
                  <a:gd name="T52" fmla="*/ 5908 w 392"/>
                  <a:gd name="T53" fmla="*/ 7080 h 686"/>
                  <a:gd name="T54" fmla="*/ 5770 w 392"/>
                  <a:gd name="T55" fmla="*/ 8104 h 686"/>
                  <a:gd name="T56" fmla="*/ 5800 w 392"/>
                  <a:gd name="T57" fmla="*/ 8355 h 686"/>
                  <a:gd name="T58" fmla="*/ 6050 w 392"/>
                  <a:gd name="T59" fmla="*/ 8710 h 686"/>
                  <a:gd name="T60" fmla="*/ 5783 w 392"/>
                  <a:gd name="T61" fmla="*/ 9209 h 686"/>
                  <a:gd name="T62" fmla="*/ 5863 w 392"/>
                  <a:gd name="T63" fmla="*/ 9700 h 686"/>
                  <a:gd name="T64" fmla="*/ 5875 w 392"/>
                  <a:gd name="T65" fmla="*/ 10254 h 686"/>
                  <a:gd name="T66" fmla="*/ 5863 w 392"/>
                  <a:gd name="T67" fmla="*/ 10801 h 686"/>
                  <a:gd name="T68" fmla="*/ 6000 w 392"/>
                  <a:gd name="T69" fmla="*/ 11487 h 686"/>
                  <a:gd name="T70" fmla="*/ 5845 w 392"/>
                  <a:gd name="T71" fmla="*/ 12034 h 686"/>
                  <a:gd name="T72" fmla="*/ 6063 w 392"/>
                  <a:gd name="T73" fmla="*/ 12567 h 686"/>
                  <a:gd name="T74" fmla="*/ 5083 w 392"/>
                  <a:gd name="T75" fmla="*/ 12759 h 686"/>
                  <a:gd name="T76" fmla="*/ 4363 w 392"/>
                  <a:gd name="T77" fmla="*/ 12226 h 686"/>
                  <a:gd name="T78" fmla="*/ 4095 w 392"/>
                  <a:gd name="T79" fmla="*/ 12759 h 686"/>
                  <a:gd name="T80" fmla="*/ 3188 w 392"/>
                  <a:gd name="T81" fmla="*/ 12490 h 686"/>
                  <a:gd name="T82" fmla="*/ 2783 w 392"/>
                  <a:gd name="T83" fmla="*/ 12682 h 686"/>
                  <a:gd name="T84" fmla="*/ 2333 w 392"/>
                  <a:gd name="T85" fmla="*/ 12965 h 686"/>
                  <a:gd name="T86" fmla="*/ 1750 w 392"/>
                  <a:gd name="T87" fmla="*/ 12773 h 686"/>
                  <a:gd name="T88" fmla="*/ 1750 w 392"/>
                  <a:gd name="T89" fmla="*/ 12474 h 686"/>
                  <a:gd name="T90" fmla="*/ 1333 w 392"/>
                  <a:gd name="T91" fmla="*/ 12717 h 686"/>
                  <a:gd name="T92" fmla="*/ 33 w 392"/>
                  <a:gd name="T93" fmla="*/ 12645 h 686"/>
                  <a:gd name="T94" fmla="*/ 95 w 392"/>
                  <a:gd name="T95" fmla="*/ 11599 h 686"/>
                  <a:gd name="T96" fmla="*/ 220 w 392"/>
                  <a:gd name="T97" fmla="*/ 11052 h 686"/>
                  <a:gd name="T98" fmla="*/ 0 w 392"/>
                  <a:gd name="T99" fmla="*/ 10652 h 686"/>
                  <a:gd name="T100" fmla="*/ 283 w 392"/>
                  <a:gd name="T101" fmla="*/ 10118 h 686"/>
                  <a:gd name="T102" fmla="*/ 95 w 392"/>
                  <a:gd name="T103" fmla="*/ 9379 h 686"/>
                  <a:gd name="T104" fmla="*/ 438 w 392"/>
                  <a:gd name="T105" fmla="*/ 8846 h 686"/>
                  <a:gd name="T106" fmla="*/ 145 w 392"/>
                  <a:gd name="T107" fmla="*/ 7592 h 686"/>
                  <a:gd name="T108" fmla="*/ 145 w 392"/>
                  <a:gd name="T109" fmla="*/ 7272 h 686"/>
                  <a:gd name="T110" fmla="*/ 238 w 392"/>
                  <a:gd name="T111" fmla="*/ 6648 h 686"/>
                  <a:gd name="T112" fmla="*/ 520 w 392"/>
                  <a:gd name="T113" fmla="*/ 6149 h 686"/>
                  <a:gd name="T114" fmla="*/ 95 w 392"/>
                  <a:gd name="T115" fmla="*/ 5543 h 686"/>
                  <a:gd name="T116" fmla="*/ 500 w 392"/>
                  <a:gd name="T117" fmla="*/ 4938 h 686"/>
                  <a:gd name="T118" fmla="*/ 500 w 392"/>
                  <a:gd name="T119" fmla="*/ 4327 h 686"/>
                  <a:gd name="T120" fmla="*/ 270 w 392"/>
                  <a:gd name="T121" fmla="*/ 3132 h 68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392" h="686">
                    <a:moveTo>
                      <a:pt x="13" y="156"/>
                    </a:moveTo>
                    <a:cubicBezTo>
                      <a:pt x="20" y="153"/>
                      <a:pt x="31" y="149"/>
                      <a:pt x="33" y="137"/>
                    </a:cubicBezTo>
                    <a:cubicBezTo>
                      <a:pt x="33" y="135"/>
                      <a:pt x="33" y="130"/>
                      <a:pt x="33" y="125"/>
                    </a:cubicBezTo>
                    <a:cubicBezTo>
                      <a:pt x="33" y="118"/>
                      <a:pt x="33" y="111"/>
                      <a:pt x="32" y="108"/>
                    </a:cubicBezTo>
                    <a:cubicBezTo>
                      <a:pt x="29" y="100"/>
                      <a:pt x="24" y="95"/>
                      <a:pt x="19" y="91"/>
                    </a:cubicBezTo>
                    <a:cubicBezTo>
                      <a:pt x="15" y="89"/>
                      <a:pt x="13" y="86"/>
                      <a:pt x="12" y="83"/>
                    </a:cubicBezTo>
                    <a:cubicBezTo>
                      <a:pt x="11" y="81"/>
                      <a:pt x="11" y="80"/>
                      <a:pt x="11" y="79"/>
                    </a:cubicBezTo>
                    <a:cubicBezTo>
                      <a:pt x="11" y="78"/>
                      <a:pt x="12" y="77"/>
                      <a:pt x="15" y="76"/>
                    </a:cubicBezTo>
                    <a:cubicBezTo>
                      <a:pt x="22" y="72"/>
                      <a:pt x="22" y="72"/>
                      <a:pt x="22" y="72"/>
                    </a:cubicBezTo>
                    <a:cubicBezTo>
                      <a:pt x="29" y="68"/>
                      <a:pt x="29" y="68"/>
                      <a:pt x="29" y="68"/>
                    </a:cubicBezTo>
                    <a:cubicBezTo>
                      <a:pt x="38" y="62"/>
                      <a:pt x="50" y="54"/>
                      <a:pt x="50" y="40"/>
                    </a:cubicBezTo>
                    <a:cubicBezTo>
                      <a:pt x="50" y="36"/>
                      <a:pt x="49" y="32"/>
                      <a:pt x="47" y="27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43" y="17"/>
                      <a:pt x="40" y="12"/>
                      <a:pt x="40" y="9"/>
                    </a:cubicBezTo>
                    <a:cubicBezTo>
                      <a:pt x="40" y="8"/>
                      <a:pt x="40" y="7"/>
                      <a:pt x="40" y="7"/>
                    </a:cubicBezTo>
                    <a:cubicBezTo>
                      <a:pt x="41" y="5"/>
                      <a:pt x="44" y="3"/>
                      <a:pt x="49" y="1"/>
                    </a:cubicBezTo>
                    <a:cubicBezTo>
                      <a:pt x="55" y="0"/>
                      <a:pt x="58" y="5"/>
                      <a:pt x="63" y="19"/>
                    </a:cubicBezTo>
                    <a:cubicBezTo>
                      <a:pt x="67" y="29"/>
                      <a:pt x="71" y="39"/>
                      <a:pt x="79" y="43"/>
                    </a:cubicBezTo>
                    <a:cubicBezTo>
                      <a:pt x="88" y="48"/>
                      <a:pt x="100" y="47"/>
                      <a:pt x="110" y="46"/>
                    </a:cubicBezTo>
                    <a:cubicBezTo>
                      <a:pt x="116" y="45"/>
                      <a:pt x="121" y="45"/>
                      <a:pt x="126" y="45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55" y="48"/>
                      <a:pt x="181" y="50"/>
                      <a:pt x="198" y="28"/>
                    </a:cubicBezTo>
                    <a:cubicBezTo>
                      <a:pt x="198" y="28"/>
                      <a:pt x="198" y="28"/>
                      <a:pt x="198" y="28"/>
                    </a:cubicBezTo>
                    <a:cubicBezTo>
                      <a:pt x="198" y="28"/>
                      <a:pt x="199" y="27"/>
                      <a:pt x="199" y="27"/>
                    </a:cubicBezTo>
                    <a:cubicBezTo>
                      <a:pt x="200" y="29"/>
                      <a:pt x="201" y="32"/>
                      <a:pt x="202" y="34"/>
                    </a:cubicBezTo>
                    <a:cubicBezTo>
                      <a:pt x="205" y="41"/>
                      <a:pt x="208" y="48"/>
                      <a:pt x="214" y="49"/>
                    </a:cubicBezTo>
                    <a:cubicBezTo>
                      <a:pt x="219" y="50"/>
                      <a:pt x="223" y="48"/>
                      <a:pt x="226" y="43"/>
                    </a:cubicBezTo>
                    <a:cubicBezTo>
                      <a:pt x="230" y="39"/>
                      <a:pt x="231" y="35"/>
                      <a:pt x="231" y="31"/>
                    </a:cubicBezTo>
                    <a:cubicBezTo>
                      <a:pt x="231" y="28"/>
                      <a:pt x="230" y="25"/>
                      <a:pt x="230" y="22"/>
                    </a:cubicBezTo>
                    <a:cubicBezTo>
                      <a:pt x="230" y="22"/>
                      <a:pt x="229" y="18"/>
                      <a:pt x="229" y="17"/>
                    </a:cubicBezTo>
                    <a:cubicBezTo>
                      <a:pt x="230" y="16"/>
                      <a:pt x="231" y="15"/>
                      <a:pt x="231" y="15"/>
                    </a:cubicBezTo>
                    <a:cubicBezTo>
                      <a:pt x="232" y="16"/>
                      <a:pt x="236" y="20"/>
                      <a:pt x="238" y="23"/>
                    </a:cubicBezTo>
                    <a:cubicBezTo>
                      <a:pt x="242" y="28"/>
                      <a:pt x="242" y="28"/>
                      <a:pt x="242" y="28"/>
                    </a:cubicBezTo>
                    <a:cubicBezTo>
                      <a:pt x="243" y="29"/>
                      <a:pt x="243" y="29"/>
                      <a:pt x="243" y="29"/>
                    </a:cubicBezTo>
                    <a:cubicBezTo>
                      <a:pt x="251" y="38"/>
                      <a:pt x="260" y="47"/>
                      <a:pt x="272" y="47"/>
                    </a:cubicBezTo>
                    <a:cubicBezTo>
                      <a:pt x="278" y="48"/>
                      <a:pt x="284" y="45"/>
                      <a:pt x="289" y="40"/>
                    </a:cubicBezTo>
                    <a:cubicBezTo>
                      <a:pt x="294" y="35"/>
                      <a:pt x="296" y="28"/>
                      <a:pt x="297" y="22"/>
                    </a:cubicBezTo>
                    <a:cubicBezTo>
                      <a:pt x="300" y="28"/>
                      <a:pt x="303" y="36"/>
                      <a:pt x="312" y="40"/>
                    </a:cubicBezTo>
                    <a:cubicBezTo>
                      <a:pt x="322" y="45"/>
                      <a:pt x="331" y="33"/>
                      <a:pt x="339" y="23"/>
                    </a:cubicBezTo>
                    <a:cubicBezTo>
                      <a:pt x="342" y="20"/>
                      <a:pt x="345" y="15"/>
                      <a:pt x="348" y="13"/>
                    </a:cubicBezTo>
                    <a:cubicBezTo>
                      <a:pt x="350" y="14"/>
                      <a:pt x="352" y="18"/>
                      <a:pt x="355" y="21"/>
                    </a:cubicBezTo>
                    <a:cubicBezTo>
                      <a:pt x="358" y="26"/>
                      <a:pt x="361" y="31"/>
                      <a:pt x="366" y="35"/>
                    </a:cubicBezTo>
                    <a:cubicBezTo>
                      <a:pt x="371" y="38"/>
                      <a:pt x="376" y="40"/>
                      <a:pt x="379" y="41"/>
                    </a:cubicBezTo>
                    <a:cubicBezTo>
                      <a:pt x="382" y="42"/>
                      <a:pt x="382" y="42"/>
                      <a:pt x="382" y="42"/>
                    </a:cubicBezTo>
                    <a:cubicBezTo>
                      <a:pt x="382" y="42"/>
                      <a:pt x="382" y="42"/>
                      <a:pt x="382" y="42"/>
                    </a:cubicBezTo>
                    <a:cubicBezTo>
                      <a:pt x="382" y="42"/>
                      <a:pt x="382" y="43"/>
                      <a:pt x="382" y="47"/>
                    </a:cubicBezTo>
                    <a:cubicBezTo>
                      <a:pt x="382" y="48"/>
                      <a:pt x="382" y="49"/>
                      <a:pt x="382" y="50"/>
                    </a:cubicBezTo>
                    <a:cubicBezTo>
                      <a:pt x="382" y="52"/>
                      <a:pt x="381" y="54"/>
                      <a:pt x="379" y="56"/>
                    </a:cubicBezTo>
                    <a:cubicBezTo>
                      <a:pt x="377" y="60"/>
                      <a:pt x="375" y="64"/>
                      <a:pt x="375" y="68"/>
                    </a:cubicBezTo>
                    <a:cubicBezTo>
                      <a:pt x="375" y="69"/>
                      <a:pt x="375" y="70"/>
                      <a:pt x="375" y="71"/>
                    </a:cubicBezTo>
                    <a:cubicBezTo>
                      <a:pt x="375" y="75"/>
                      <a:pt x="376" y="78"/>
                      <a:pt x="377" y="80"/>
                    </a:cubicBezTo>
                    <a:cubicBezTo>
                      <a:pt x="379" y="86"/>
                      <a:pt x="379" y="86"/>
                      <a:pt x="379" y="86"/>
                    </a:cubicBezTo>
                    <a:cubicBezTo>
                      <a:pt x="379" y="89"/>
                      <a:pt x="380" y="92"/>
                      <a:pt x="380" y="94"/>
                    </a:cubicBezTo>
                    <a:cubicBezTo>
                      <a:pt x="380" y="99"/>
                      <a:pt x="378" y="102"/>
                      <a:pt x="377" y="106"/>
                    </a:cubicBezTo>
                    <a:cubicBezTo>
                      <a:pt x="372" y="119"/>
                      <a:pt x="372" y="119"/>
                      <a:pt x="372" y="119"/>
                    </a:cubicBezTo>
                    <a:cubicBezTo>
                      <a:pt x="370" y="124"/>
                      <a:pt x="370" y="128"/>
                      <a:pt x="370" y="131"/>
                    </a:cubicBezTo>
                    <a:cubicBezTo>
                      <a:pt x="370" y="140"/>
                      <a:pt x="373" y="145"/>
                      <a:pt x="376" y="150"/>
                    </a:cubicBezTo>
                    <a:cubicBezTo>
                      <a:pt x="380" y="159"/>
                      <a:pt x="380" y="159"/>
                      <a:pt x="380" y="159"/>
                    </a:cubicBezTo>
                    <a:cubicBezTo>
                      <a:pt x="381" y="163"/>
                      <a:pt x="381" y="167"/>
                      <a:pt x="381" y="172"/>
                    </a:cubicBezTo>
                    <a:cubicBezTo>
                      <a:pt x="381" y="173"/>
                      <a:pt x="381" y="174"/>
                      <a:pt x="381" y="175"/>
                    </a:cubicBezTo>
                    <a:cubicBezTo>
                      <a:pt x="382" y="188"/>
                      <a:pt x="382" y="188"/>
                      <a:pt x="382" y="188"/>
                    </a:cubicBezTo>
                    <a:cubicBezTo>
                      <a:pt x="383" y="195"/>
                      <a:pt x="385" y="201"/>
                      <a:pt x="388" y="206"/>
                    </a:cubicBezTo>
                    <a:cubicBezTo>
                      <a:pt x="390" y="210"/>
                      <a:pt x="392" y="213"/>
                      <a:pt x="392" y="217"/>
                    </a:cubicBezTo>
                    <a:cubicBezTo>
                      <a:pt x="391" y="217"/>
                      <a:pt x="390" y="218"/>
                      <a:pt x="390" y="218"/>
                    </a:cubicBezTo>
                    <a:cubicBezTo>
                      <a:pt x="385" y="219"/>
                      <a:pt x="376" y="223"/>
                      <a:pt x="376" y="237"/>
                    </a:cubicBezTo>
                    <a:cubicBezTo>
                      <a:pt x="376" y="250"/>
                      <a:pt x="384" y="251"/>
                      <a:pt x="388" y="252"/>
                    </a:cubicBezTo>
                    <a:cubicBezTo>
                      <a:pt x="388" y="252"/>
                      <a:pt x="390" y="253"/>
                      <a:pt x="390" y="253"/>
                    </a:cubicBezTo>
                    <a:cubicBezTo>
                      <a:pt x="390" y="253"/>
                      <a:pt x="390" y="253"/>
                      <a:pt x="390" y="253"/>
                    </a:cubicBezTo>
                    <a:cubicBezTo>
                      <a:pt x="390" y="253"/>
                      <a:pt x="391" y="254"/>
                      <a:pt x="391" y="256"/>
                    </a:cubicBezTo>
                    <a:cubicBezTo>
                      <a:pt x="391" y="269"/>
                      <a:pt x="391" y="269"/>
                      <a:pt x="391" y="269"/>
                    </a:cubicBezTo>
                    <a:cubicBezTo>
                      <a:pt x="390" y="302"/>
                      <a:pt x="390" y="302"/>
                      <a:pt x="390" y="302"/>
                    </a:cubicBezTo>
                    <a:cubicBezTo>
                      <a:pt x="390" y="308"/>
                      <a:pt x="389" y="309"/>
                      <a:pt x="385" y="311"/>
                    </a:cubicBezTo>
                    <a:cubicBezTo>
                      <a:pt x="380" y="314"/>
                      <a:pt x="373" y="319"/>
                      <a:pt x="373" y="334"/>
                    </a:cubicBezTo>
                    <a:cubicBezTo>
                      <a:pt x="373" y="334"/>
                      <a:pt x="373" y="335"/>
                      <a:pt x="373" y="335"/>
                    </a:cubicBezTo>
                    <a:cubicBezTo>
                      <a:pt x="373" y="340"/>
                      <a:pt x="372" y="345"/>
                      <a:pt x="371" y="349"/>
                    </a:cubicBezTo>
                    <a:cubicBezTo>
                      <a:pt x="370" y="352"/>
                      <a:pt x="370" y="355"/>
                      <a:pt x="370" y="357"/>
                    </a:cubicBezTo>
                    <a:cubicBezTo>
                      <a:pt x="370" y="360"/>
                      <a:pt x="370" y="362"/>
                      <a:pt x="372" y="364"/>
                    </a:cubicBezTo>
                    <a:cubicBezTo>
                      <a:pt x="374" y="367"/>
                      <a:pt x="377" y="369"/>
                      <a:pt x="381" y="370"/>
                    </a:cubicBezTo>
                    <a:cubicBezTo>
                      <a:pt x="381" y="370"/>
                      <a:pt x="382" y="370"/>
                      <a:pt x="382" y="370"/>
                    </a:cubicBezTo>
                    <a:cubicBezTo>
                      <a:pt x="381" y="371"/>
                      <a:pt x="381" y="371"/>
                      <a:pt x="380" y="373"/>
                    </a:cubicBezTo>
                    <a:cubicBezTo>
                      <a:pt x="379" y="373"/>
                      <a:pt x="378" y="373"/>
                      <a:pt x="378" y="373"/>
                    </a:cubicBezTo>
                    <a:cubicBezTo>
                      <a:pt x="370" y="380"/>
                      <a:pt x="365" y="384"/>
                      <a:pt x="363" y="400"/>
                    </a:cubicBezTo>
                    <a:cubicBezTo>
                      <a:pt x="363" y="401"/>
                      <a:pt x="363" y="403"/>
                      <a:pt x="363" y="404"/>
                    </a:cubicBezTo>
                    <a:cubicBezTo>
                      <a:pt x="363" y="412"/>
                      <a:pt x="366" y="420"/>
                      <a:pt x="369" y="427"/>
                    </a:cubicBezTo>
                    <a:cubicBezTo>
                      <a:pt x="371" y="433"/>
                      <a:pt x="371" y="433"/>
                      <a:pt x="371" y="433"/>
                    </a:cubicBezTo>
                    <a:cubicBezTo>
                      <a:pt x="371" y="433"/>
                      <a:pt x="371" y="438"/>
                      <a:pt x="371" y="438"/>
                    </a:cubicBezTo>
                    <a:cubicBezTo>
                      <a:pt x="371" y="439"/>
                      <a:pt x="371" y="439"/>
                      <a:pt x="371" y="440"/>
                    </a:cubicBezTo>
                    <a:cubicBezTo>
                      <a:pt x="371" y="445"/>
                      <a:pt x="372" y="454"/>
                      <a:pt x="382" y="457"/>
                    </a:cubicBezTo>
                    <a:cubicBezTo>
                      <a:pt x="382" y="458"/>
                      <a:pt x="383" y="458"/>
                      <a:pt x="384" y="458"/>
                    </a:cubicBezTo>
                    <a:cubicBezTo>
                      <a:pt x="386" y="458"/>
                      <a:pt x="387" y="458"/>
                      <a:pt x="387" y="459"/>
                    </a:cubicBezTo>
                    <a:cubicBezTo>
                      <a:pt x="387" y="462"/>
                      <a:pt x="381" y="469"/>
                      <a:pt x="378" y="474"/>
                    </a:cubicBezTo>
                    <a:cubicBezTo>
                      <a:pt x="369" y="486"/>
                      <a:pt x="369" y="486"/>
                      <a:pt x="369" y="486"/>
                    </a:cubicBezTo>
                    <a:cubicBezTo>
                      <a:pt x="369" y="486"/>
                      <a:pt x="370" y="485"/>
                      <a:pt x="370" y="485"/>
                    </a:cubicBezTo>
                    <a:cubicBezTo>
                      <a:pt x="367" y="489"/>
                      <a:pt x="366" y="493"/>
                      <a:pt x="366" y="496"/>
                    </a:cubicBezTo>
                    <a:cubicBezTo>
                      <a:pt x="366" y="497"/>
                      <a:pt x="366" y="498"/>
                      <a:pt x="366" y="499"/>
                    </a:cubicBezTo>
                    <a:cubicBezTo>
                      <a:pt x="367" y="506"/>
                      <a:pt x="374" y="511"/>
                      <a:pt x="375" y="511"/>
                    </a:cubicBezTo>
                    <a:cubicBezTo>
                      <a:pt x="375" y="511"/>
                      <a:pt x="375" y="511"/>
                      <a:pt x="375" y="512"/>
                    </a:cubicBezTo>
                    <a:cubicBezTo>
                      <a:pt x="373" y="516"/>
                      <a:pt x="372" y="520"/>
                      <a:pt x="372" y="524"/>
                    </a:cubicBezTo>
                    <a:cubicBezTo>
                      <a:pt x="372" y="530"/>
                      <a:pt x="374" y="535"/>
                      <a:pt x="376" y="540"/>
                    </a:cubicBezTo>
                    <a:cubicBezTo>
                      <a:pt x="378" y="545"/>
                      <a:pt x="380" y="550"/>
                      <a:pt x="380" y="555"/>
                    </a:cubicBezTo>
                    <a:cubicBezTo>
                      <a:pt x="380" y="556"/>
                      <a:pt x="380" y="558"/>
                      <a:pt x="379" y="559"/>
                    </a:cubicBezTo>
                    <a:cubicBezTo>
                      <a:pt x="379" y="561"/>
                      <a:pt x="377" y="565"/>
                      <a:pt x="375" y="569"/>
                    </a:cubicBezTo>
                    <a:cubicBezTo>
                      <a:pt x="372" y="577"/>
                      <a:pt x="368" y="585"/>
                      <a:pt x="368" y="592"/>
                    </a:cubicBezTo>
                    <a:cubicBezTo>
                      <a:pt x="368" y="595"/>
                      <a:pt x="369" y="598"/>
                      <a:pt x="371" y="600"/>
                    </a:cubicBezTo>
                    <a:cubicBezTo>
                      <a:pt x="374" y="604"/>
                      <a:pt x="378" y="605"/>
                      <a:pt x="384" y="605"/>
                    </a:cubicBezTo>
                    <a:cubicBezTo>
                      <a:pt x="383" y="606"/>
                      <a:pt x="382" y="609"/>
                      <a:pt x="382" y="609"/>
                    </a:cubicBezTo>
                    <a:cubicBezTo>
                      <a:pt x="378" y="614"/>
                      <a:pt x="373" y="621"/>
                      <a:pt x="373" y="630"/>
                    </a:cubicBezTo>
                    <a:cubicBezTo>
                      <a:pt x="373" y="631"/>
                      <a:pt x="373" y="633"/>
                      <a:pt x="374" y="634"/>
                    </a:cubicBezTo>
                    <a:cubicBezTo>
                      <a:pt x="375" y="644"/>
                      <a:pt x="380" y="650"/>
                      <a:pt x="386" y="656"/>
                    </a:cubicBezTo>
                    <a:cubicBezTo>
                      <a:pt x="387" y="657"/>
                      <a:pt x="388" y="659"/>
                      <a:pt x="388" y="661"/>
                    </a:cubicBezTo>
                    <a:cubicBezTo>
                      <a:pt x="388" y="661"/>
                      <a:pt x="388" y="662"/>
                      <a:pt x="388" y="662"/>
                    </a:cubicBezTo>
                    <a:cubicBezTo>
                      <a:pt x="387" y="665"/>
                      <a:pt x="383" y="667"/>
                      <a:pt x="380" y="668"/>
                    </a:cubicBezTo>
                    <a:cubicBezTo>
                      <a:pt x="369" y="670"/>
                      <a:pt x="358" y="671"/>
                      <a:pt x="344" y="672"/>
                    </a:cubicBezTo>
                    <a:cubicBezTo>
                      <a:pt x="344" y="672"/>
                      <a:pt x="325" y="672"/>
                      <a:pt x="325" y="672"/>
                    </a:cubicBezTo>
                    <a:cubicBezTo>
                      <a:pt x="309" y="672"/>
                      <a:pt x="309" y="672"/>
                      <a:pt x="309" y="672"/>
                    </a:cubicBezTo>
                    <a:cubicBezTo>
                      <a:pt x="304" y="673"/>
                      <a:pt x="300" y="673"/>
                      <a:pt x="297" y="664"/>
                    </a:cubicBezTo>
                    <a:cubicBezTo>
                      <a:pt x="291" y="649"/>
                      <a:pt x="285" y="643"/>
                      <a:pt x="279" y="644"/>
                    </a:cubicBezTo>
                    <a:cubicBezTo>
                      <a:pt x="271" y="645"/>
                      <a:pt x="269" y="655"/>
                      <a:pt x="269" y="658"/>
                    </a:cubicBezTo>
                    <a:cubicBezTo>
                      <a:pt x="268" y="660"/>
                      <a:pt x="267" y="662"/>
                      <a:pt x="267" y="662"/>
                    </a:cubicBezTo>
                    <a:cubicBezTo>
                      <a:pt x="266" y="665"/>
                      <a:pt x="264" y="671"/>
                      <a:pt x="262" y="672"/>
                    </a:cubicBezTo>
                    <a:cubicBezTo>
                      <a:pt x="256" y="678"/>
                      <a:pt x="249" y="680"/>
                      <a:pt x="238" y="678"/>
                    </a:cubicBezTo>
                    <a:cubicBezTo>
                      <a:pt x="238" y="678"/>
                      <a:pt x="213" y="672"/>
                      <a:pt x="213" y="672"/>
                    </a:cubicBezTo>
                    <a:cubicBezTo>
                      <a:pt x="212" y="672"/>
                      <a:pt x="203" y="670"/>
                      <a:pt x="204" y="658"/>
                    </a:cubicBezTo>
                    <a:cubicBezTo>
                      <a:pt x="204" y="651"/>
                      <a:pt x="204" y="645"/>
                      <a:pt x="199" y="641"/>
                    </a:cubicBezTo>
                    <a:cubicBezTo>
                      <a:pt x="198" y="639"/>
                      <a:pt x="194" y="638"/>
                      <a:pt x="190" y="638"/>
                    </a:cubicBezTo>
                    <a:cubicBezTo>
                      <a:pt x="175" y="640"/>
                      <a:pt x="177" y="657"/>
                      <a:pt x="178" y="668"/>
                    </a:cubicBezTo>
                    <a:cubicBezTo>
                      <a:pt x="179" y="671"/>
                      <a:pt x="180" y="678"/>
                      <a:pt x="179" y="679"/>
                    </a:cubicBezTo>
                    <a:cubicBezTo>
                      <a:pt x="174" y="686"/>
                      <a:pt x="165" y="685"/>
                      <a:pt x="153" y="683"/>
                    </a:cubicBezTo>
                    <a:cubicBezTo>
                      <a:pt x="149" y="683"/>
                      <a:pt x="149" y="683"/>
                      <a:pt x="149" y="683"/>
                    </a:cubicBezTo>
                    <a:cubicBezTo>
                      <a:pt x="142" y="682"/>
                      <a:pt x="142" y="682"/>
                      <a:pt x="142" y="682"/>
                    </a:cubicBezTo>
                    <a:cubicBezTo>
                      <a:pt x="134" y="681"/>
                      <a:pt x="122" y="680"/>
                      <a:pt x="117" y="677"/>
                    </a:cubicBezTo>
                    <a:cubicBezTo>
                      <a:pt x="113" y="675"/>
                      <a:pt x="112" y="674"/>
                      <a:pt x="112" y="673"/>
                    </a:cubicBezTo>
                    <a:cubicBezTo>
                      <a:pt x="112" y="673"/>
                      <a:pt x="112" y="672"/>
                      <a:pt x="112" y="672"/>
                    </a:cubicBezTo>
                    <a:cubicBezTo>
                      <a:pt x="112" y="670"/>
                      <a:pt x="112" y="668"/>
                      <a:pt x="112" y="665"/>
                    </a:cubicBezTo>
                    <a:cubicBezTo>
                      <a:pt x="112" y="663"/>
                      <a:pt x="112" y="660"/>
                      <a:pt x="112" y="657"/>
                    </a:cubicBezTo>
                    <a:cubicBezTo>
                      <a:pt x="111" y="655"/>
                      <a:pt x="110" y="653"/>
                      <a:pt x="109" y="652"/>
                    </a:cubicBezTo>
                    <a:cubicBezTo>
                      <a:pt x="108" y="651"/>
                      <a:pt x="106" y="651"/>
                      <a:pt x="104" y="651"/>
                    </a:cubicBezTo>
                    <a:cubicBezTo>
                      <a:pt x="93" y="653"/>
                      <a:pt x="88" y="662"/>
                      <a:pt x="85" y="670"/>
                    </a:cubicBezTo>
                    <a:cubicBezTo>
                      <a:pt x="81" y="678"/>
                      <a:pt x="78" y="683"/>
                      <a:pt x="71" y="684"/>
                    </a:cubicBezTo>
                    <a:cubicBezTo>
                      <a:pt x="50" y="686"/>
                      <a:pt x="28" y="682"/>
                      <a:pt x="5" y="671"/>
                    </a:cubicBezTo>
                    <a:cubicBezTo>
                      <a:pt x="3" y="670"/>
                      <a:pt x="2" y="669"/>
                      <a:pt x="2" y="666"/>
                    </a:cubicBezTo>
                    <a:cubicBezTo>
                      <a:pt x="2" y="664"/>
                      <a:pt x="3" y="659"/>
                      <a:pt x="6" y="652"/>
                    </a:cubicBezTo>
                    <a:cubicBezTo>
                      <a:pt x="8" y="645"/>
                      <a:pt x="11" y="636"/>
                      <a:pt x="11" y="628"/>
                    </a:cubicBezTo>
                    <a:cubicBezTo>
                      <a:pt x="11" y="622"/>
                      <a:pt x="10" y="617"/>
                      <a:pt x="6" y="611"/>
                    </a:cubicBezTo>
                    <a:cubicBezTo>
                      <a:pt x="4" y="609"/>
                      <a:pt x="3" y="608"/>
                      <a:pt x="3" y="606"/>
                    </a:cubicBezTo>
                    <a:cubicBezTo>
                      <a:pt x="3" y="604"/>
                      <a:pt x="4" y="602"/>
                      <a:pt x="5" y="600"/>
                    </a:cubicBezTo>
                    <a:cubicBezTo>
                      <a:pt x="10" y="594"/>
                      <a:pt x="14" y="588"/>
                      <a:pt x="14" y="582"/>
                    </a:cubicBezTo>
                    <a:cubicBezTo>
                      <a:pt x="14" y="582"/>
                      <a:pt x="14" y="582"/>
                      <a:pt x="14" y="582"/>
                    </a:cubicBezTo>
                    <a:cubicBezTo>
                      <a:pt x="14" y="576"/>
                      <a:pt x="9" y="570"/>
                      <a:pt x="4" y="566"/>
                    </a:cubicBezTo>
                    <a:cubicBezTo>
                      <a:pt x="4" y="566"/>
                      <a:pt x="1" y="562"/>
                      <a:pt x="0" y="561"/>
                    </a:cubicBezTo>
                    <a:cubicBezTo>
                      <a:pt x="0" y="561"/>
                      <a:pt x="0" y="561"/>
                      <a:pt x="0" y="561"/>
                    </a:cubicBezTo>
                    <a:cubicBezTo>
                      <a:pt x="1" y="551"/>
                      <a:pt x="2" y="551"/>
                      <a:pt x="3" y="551"/>
                    </a:cubicBezTo>
                    <a:cubicBezTo>
                      <a:pt x="9" y="550"/>
                      <a:pt x="17" y="540"/>
                      <a:pt x="18" y="533"/>
                    </a:cubicBezTo>
                    <a:cubicBezTo>
                      <a:pt x="19" y="529"/>
                      <a:pt x="20" y="524"/>
                      <a:pt x="20" y="519"/>
                    </a:cubicBezTo>
                    <a:cubicBezTo>
                      <a:pt x="20" y="510"/>
                      <a:pt x="18" y="503"/>
                      <a:pt x="11" y="498"/>
                    </a:cubicBezTo>
                    <a:cubicBezTo>
                      <a:pt x="9" y="496"/>
                      <a:pt x="7" y="495"/>
                      <a:pt x="6" y="494"/>
                    </a:cubicBezTo>
                    <a:cubicBezTo>
                      <a:pt x="7" y="494"/>
                      <a:pt x="8" y="494"/>
                      <a:pt x="9" y="494"/>
                    </a:cubicBezTo>
                    <a:cubicBezTo>
                      <a:pt x="9" y="494"/>
                      <a:pt x="9" y="494"/>
                      <a:pt x="9" y="493"/>
                    </a:cubicBezTo>
                    <a:cubicBezTo>
                      <a:pt x="23" y="489"/>
                      <a:pt x="28" y="476"/>
                      <a:pt x="28" y="466"/>
                    </a:cubicBezTo>
                    <a:cubicBezTo>
                      <a:pt x="28" y="466"/>
                      <a:pt x="28" y="465"/>
                      <a:pt x="28" y="464"/>
                    </a:cubicBezTo>
                    <a:cubicBezTo>
                      <a:pt x="28" y="449"/>
                      <a:pt x="26" y="434"/>
                      <a:pt x="25" y="423"/>
                    </a:cubicBezTo>
                    <a:cubicBezTo>
                      <a:pt x="24" y="410"/>
                      <a:pt x="15" y="404"/>
                      <a:pt x="9" y="400"/>
                    </a:cubicBezTo>
                    <a:cubicBezTo>
                      <a:pt x="4" y="397"/>
                      <a:pt x="2" y="395"/>
                      <a:pt x="2" y="393"/>
                    </a:cubicBezTo>
                    <a:cubicBezTo>
                      <a:pt x="2" y="393"/>
                      <a:pt x="2" y="393"/>
                      <a:pt x="2" y="393"/>
                    </a:cubicBezTo>
                    <a:cubicBezTo>
                      <a:pt x="2" y="389"/>
                      <a:pt x="4" y="387"/>
                      <a:pt x="9" y="383"/>
                    </a:cubicBezTo>
                    <a:cubicBezTo>
                      <a:pt x="14" y="380"/>
                      <a:pt x="19" y="376"/>
                      <a:pt x="22" y="370"/>
                    </a:cubicBezTo>
                    <a:cubicBezTo>
                      <a:pt x="22" y="368"/>
                      <a:pt x="23" y="366"/>
                      <a:pt x="23" y="365"/>
                    </a:cubicBezTo>
                    <a:cubicBezTo>
                      <a:pt x="23" y="359"/>
                      <a:pt x="18" y="354"/>
                      <a:pt x="15" y="350"/>
                    </a:cubicBezTo>
                    <a:cubicBezTo>
                      <a:pt x="15" y="350"/>
                      <a:pt x="12" y="347"/>
                      <a:pt x="12" y="346"/>
                    </a:cubicBezTo>
                    <a:cubicBezTo>
                      <a:pt x="12" y="344"/>
                      <a:pt x="13" y="343"/>
                      <a:pt x="19" y="340"/>
                    </a:cubicBezTo>
                    <a:cubicBezTo>
                      <a:pt x="25" y="337"/>
                      <a:pt x="33" y="333"/>
                      <a:pt x="33" y="324"/>
                    </a:cubicBezTo>
                    <a:cubicBezTo>
                      <a:pt x="33" y="323"/>
                      <a:pt x="33" y="323"/>
                      <a:pt x="33" y="322"/>
                    </a:cubicBezTo>
                    <a:cubicBezTo>
                      <a:pt x="32" y="304"/>
                      <a:pt x="19" y="299"/>
                      <a:pt x="11" y="295"/>
                    </a:cubicBezTo>
                    <a:cubicBezTo>
                      <a:pt x="9" y="295"/>
                      <a:pt x="6" y="293"/>
                      <a:pt x="6" y="292"/>
                    </a:cubicBezTo>
                    <a:cubicBezTo>
                      <a:pt x="6" y="289"/>
                      <a:pt x="6" y="289"/>
                      <a:pt x="10" y="288"/>
                    </a:cubicBezTo>
                    <a:cubicBezTo>
                      <a:pt x="14" y="286"/>
                      <a:pt x="19" y="284"/>
                      <a:pt x="23" y="280"/>
                    </a:cubicBezTo>
                    <a:cubicBezTo>
                      <a:pt x="30" y="272"/>
                      <a:pt x="32" y="266"/>
                      <a:pt x="32" y="260"/>
                    </a:cubicBezTo>
                    <a:cubicBezTo>
                      <a:pt x="32" y="258"/>
                      <a:pt x="32" y="256"/>
                      <a:pt x="31" y="253"/>
                    </a:cubicBezTo>
                    <a:cubicBezTo>
                      <a:pt x="31" y="242"/>
                      <a:pt x="31" y="242"/>
                      <a:pt x="31" y="242"/>
                    </a:cubicBezTo>
                    <a:cubicBezTo>
                      <a:pt x="31" y="242"/>
                      <a:pt x="32" y="228"/>
                      <a:pt x="32" y="228"/>
                    </a:cubicBezTo>
                    <a:cubicBezTo>
                      <a:pt x="34" y="221"/>
                      <a:pt x="35" y="212"/>
                      <a:pt x="35" y="203"/>
                    </a:cubicBezTo>
                    <a:cubicBezTo>
                      <a:pt x="35" y="192"/>
                      <a:pt x="33" y="181"/>
                      <a:pt x="26" y="172"/>
                    </a:cubicBezTo>
                    <a:cubicBezTo>
                      <a:pt x="26" y="172"/>
                      <a:pt x="17" y="165"/>
                      <a:pt x="17" y="165"/>
                    </a:cubicBezTo>
                    <a:cubicBezTo>
                      <a:pt x="14" y="163"/>
                      <a:pt x="10" y="160"/>
                      <a:pt x="9" y="158"/>
                    </a:cubicBezTo>
                    <a:cubicBezTo>
                      <a:pt x="10" y="158"/>
                      <a:pt x="12" y="157"/>
                      <a:pt x="13" y="156"/>
                    </a:cubicBezTo>
                    <a:close/>
                  </a:path>
                </a:pathLst>
              </a:custGeom>
              <a:solidFill>
                <a:srgbClr val="F5E7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4" name="Freeform 687">
                <a:extLst>
                  <a:ext uri="{FF2B5EF4-FFF2-40B4-BE49-F238E27FC236}">
                    <a16:creationId xmlns:a16="http://schemas.microsoft.com/office/drawing/2014/main" id="{7335E988-2417-4A54-9453-859043DA2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776"/>
                <a:ext cx="55" cy="240"/>
              </a:xfrm>
              <a:custGeom>
                <a:avLst/>
                <a:gdLst>
                  <a:gd name="T0" fmla="*/ 313 w 22"/>
                  <a:gd name="T1" fmla="*/ 0 h 90"/>
                  <a:gd name="T2" fmla="*/ 238 w 22"/>
                  <a:gd name="T3" fmla="*/ 888 h 90"/>
                  <a:gd name="T4" fmla="*/ 0 w 22"/>
                  <a:gd name="T5" fmla="*/ 1707 h 90"/>
                  <a:gd name="T6" fmla="*/ 313 w 22"/>
                  <a:gd name="T7" fmla="*/ 909 h 90"/>
                  <a:gd name="T8" fmla="*/ 313 w 22"/>
                  <a:gd name="T9" fmla="*/ 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90">
                    <a:moveTo>
                      <a:pt x="20" y="0"/>
                    </a:moveTo>
                    <a:cubicBezTo>
                      <a:pt x="21" y="16"/>
                      <a:pt x="15" y="35"/>
                      <a:pt x="15" y="47"/>
                    </a:cubicBezTo>
                    <a:cubicBezTo>
                      <a:pt x="16" y="59"/>
                      <a:pt x="18" y="80"/>
                      <a:pt x="0" y="90"/>
                    </a:cubicBezTo>
                    <a:cubicBezTo>
                      <a:pt x="21" y="86"/>
                      <a:pt x="21" y="76"/>
                      <a:pt x="20" y="48"/>
                    </a:cubicBezTo>
                    <a:cubicBezTo>
                      <a:pt x="18" y="23"/>
                      <a:pt x="22" y="9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5" name="Freeform 688">
                <a:extLst>
                  <a:ext uri="{FF2B5EF4-FFF2-40B4-BE49-F238E27FC236}">
                    <a16:creationId xmlns:a16="http://schemas.microsoft.com/office/drawing/2014/main" id="{ED147C48-5731-434D-9735-E6B3A2C78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307"/>
                <a:ext cx="75" cy="256"/>
              </a:xfrm>
              <a:custGeom>
                <a:avLst/>
                <a:gdLst>
                  <a:gd name="T0" fmla="*/ 0 w 30"/>
                  <a:gd name="T1" fmla="*/ 0 h 96"/>
                  <a:gd name="T2" fmla="*/ 300 w 30"/>
                  <a:gd name="T3" fmla="*/ 683 h 96"/>
                  <a:gd name="T4" fmla="*/ 145 w 30"/>
                  <a:gd name="T5" fmla="*/ 1821 h 96"/>
                  <a:gd name="T6" fmla="*/ 408 w 30"/>
                  <a:gd name="T7" fmla="*/ 661 h 96"/>
                  <a:gd name="T8" fmla="*/ 0 w 30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96">
                    <a:moveTo>
                      <a:pt x="0" y="0"/>
                    </a:moveTo>
                    <a:cubicBezTo>
                      <a:pt x="15" y="6"/>
                      <a:pt x="16" y="10"/>
                      <a:pt x="19" y="36"/>
                    </a:cubicBezTo>
                    <a:cubicBezTo>
                      <a:pt x="22" y="62"/>
                      <a:pt x="20" y="92"/>
                      <a:pt x="9" y="96"/>
                    </a:cubicBezTo>
                    <a:cubicBezTo>
                      <a:pt x="24" y="86"/>
                      <a:pt x="30" y="60"/>
                      <a:pt x="26" y="35"/>
                    </a:cubicBezTo>
                    <a:cubicBezTo>
                      <a:pt x="22" y="10"/>
                      <a:pt x="14" y="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6" name="Freeform 689">
                <a:extLst>
                  <a:ext uri="{FF2B5EF4-FFF2-40B4-BE49-F238E27FC236}">
                    <a16:creationId xmlns:a16="http://schemas.microsoft.com/office/drawing/2014/main" id="{49832474-19FB-4500-B7C1-6C2CF4806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277"/>
                <a:ext cx="50" cy="254"/>
              </a:xfrm>
              <a:custGeom>
                <a:avLst/>
                <a:gdLst>
                  <a:gd name="T0" fmla="*/ 238 w 20"/>
                  <a:gd name="T1" fmla="*/ 0 h 95"/>
                  <a:gd name="T2" fmla="*/ 95 w 20"/>
                  <a:gd name="T3" fmla="*/ 1815 h 95"/>
                  <a:gd name="T4" fmla="*/ 63 w 20"/>
                  <a:gd name="T5" fmla="*/ 901 h 95"/>
                  <a:gd name="T6" fmla="*/ 238 w 20"/>
                  <a:gd name="T7" fmla="*/ 0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95">
                    <a:moveTo>
                      <a:pt x="15" y="0"/>
                    </a:moveTo>
                    <a:cubicBezTo>
                      <a:pt x="20" y="13"/>
                      <a:pt x="0" y="57"/>
                      <a:pt x="6" y="95"/>
                    </a:cubicBezTo>
                    <a:cubicBezTo>
                      <a:pt x="1" y="72"/>
                      <a:pt x="1" y="67"/>
                      <a:pt x="4" y="47"/>
                    </a:cubicBezTo>
                    <a:cubicBezTo>
                      <a:pt x="6" y="26"/>
                      <a:pt x="13" y="17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7" name="Freeform 690">
                <a:extLst>
                  <a:ext uri="{FF2B5EF4-FFF2-40B4-BE49-F238E27FC236}">
                    <a16:creationId xmlns:a16="http://schemas.microsoft.com/office/drawing/2014/main" id="{7B9ACB3D-8A89-4B99-AE30-F6ACB7163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960"/>
                <a:ext cx="175" cy="80"/>
              </a:xfrm>
              <a:custGeom>
                <a:avLst/>
                <a:gdLst>
                  <a:gd name="T0" fmla="*/ 0 w 70"/>
                  <a:gd name="T1" fmla="*/ 568 h 30"/>
                  <a:gd name="T2" fmla="*/ 1095 w 70"/>
                  <a:gd name="T3" fmla="*/ 320 h 30"/>
                  <a:gd name="T4" fmla="*/ 0 w 70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30">
                    <a:moveTo>
                      <a:pt x="0" y="30"/>
                    </a:moveTo>
                    <a:cubicBezTo>
                      <a:pt x="24" y="8"/>
                      <a:pt x="54" y="5"/>
                      <a:pt x="70" y="17"/>
                    </a:cubicBezTo>
                    <a:cubicBezTo>
                      <a:pt x="60" y="0"/>
                      <a:pt x="18" y="3"/>
                      <a:pt x="0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8" name="Freeform 691">
                <a:extLst>
                  <a:ext uri="{FF2B5EF4-FFF2-40B4-BE49-F238E27FC236}">
                    <a16:creationId xmlns:a16="http://schemas.microsoft.com/office/drawing/2014/main" id="{242479E9-F703-42A9-8A91-56B3F0618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68"/>
                <a:ext cx="255" cy="261"/>
              </a:xfrm>
              <a:custGeom>
                <a:avLst/>
                <a:gdLst>
                  <a:gd name="T0" fmla="*/ 95 w 102"/>
                  <a:gd name="T1" fmla="*/ 1262 h 98"/>
                  <a:gd name="T2" fmla="*/ 1363 w 102"/>
                  <a:gd name="T3" fmla="*/ 511 h 98"/>
                  <a:gd name="T4" fmla="*/ 95 w 102"/>
                  <a:gd name="T5" fmla="*/ 1262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98">
                    <a:moveTo>
                      <a:pt x="6" y="67"/>
                    </a:moveTo>
                    <a:cubicBezTo>
                      <a:pt x="17" y="98"/>
                      <a:pt x="102" y="54"/>
                      <a:pt x="87" y="27"/>
                    </a:cubicBezTo>
                    <a:cubicBezTo>
                      <a:pt x="73" y="0"/>
                      <a:pt x="0" y="29"/>
                      <a:pt x="6" y="67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9" name="Freeform 692">
                <a:extLst>
                  <a:ext uri="{FF2B5EF4-FFF2-40B4-BE49-F238E27FC236}">
                    <a16:creationId xmlns:a16="http://schemas.microsoft.com/office/drawing/2014/main" id="{013E02E1-6A05-4198-B5DC-204AD007C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5" y="2683"/>
                <a:ext cx="212" cy="301"/>
              </a:xfrm>
              <a:custGeom>
                <a:avLst/>
                <a:gdLst>
                  <a:gd name="T0" fmla="*/ 933 w 85"/>
                  <a:gd name="T1" fmla="*/ 320 h 113"/>
                  <a:gd name="T2" fmla="*/ 449 w 85"/>
                  <a:gd name="T3" fmla="*/ 1739 h 113"/>
                  <a:gd name="T4" fmla="*/ 933 w 85"/>
                  <a:gd name="T5" fmla="*/ 320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13">
                    <a:moveTo>
                      <a:pt x="60" y="17"/>
                    </a:moveTo>
                    <a:cubicBezTo>
                      <a:pt x="85" y="32"/>
                      <a:pt x="68" y="113"/>
                      <a:pt x="29" y="92"/>
                    </a:cubicBezTo>
                    <a:cubicBezTo>
                      <a:pt x="0" y="73"/>
                      <a:pt x="29" y="0"/>
                      <a:pt x="60" y="17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0" name="Freeform 693">
                <a:extLst>
                  <a:ext uri="{FF2B5EF4-FFF2-40B4-BE49-F238E27FC236}">
                    <a16:creationId xmlns:a16="http://schemas.microsoft.com/office/drawing/2014/main" id="{11B432B5-74CE-4E4A-A883-395ECDF24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677"/>
                <a:ext cx="210" cy="251"/>
              </a:xfrm>
              <a:custGeom>
                <a:avLst/>
                <a:gdLst>
                  <a:gd name="T0" fmla="*/ 595 w 84"/>
                  <a:gd name="T1" fmla="*/ 136 h 94"/>
                  <a:gd name="T2" fmla="*/ 750 w 84"/>
                  <a:gd name="T3" fmla="*/ 1712 h 94"/>
                  <a:gd name="T4" fmla="*/ 595 w 84"/>
                  <a:gd name="T5" fmla="*/ 136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94">
                    <a:moveTo>
                      <a:pt x="38" y="7"/>
                    </a:moveTo>
                    <a:cubicBezTo>
                      <a:pt x="0" y="13"/>
                      <a:pt x="13" y="94"/>
                      <a:pt x="48" y="90"/>
                    </a:cubicBezTo>
                    <a:cubicBezTo>
                      <a:pt x="84" y="86"/>
                      <a:pt x="73" y="0"/>
                      <a:pt x="38" y="7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1" name="Oval 694">
                <a:extLst>
                  <a:ext uri="{FF2B5EF4-FFF2-40B4-BE49-F238E27FC236}">
                    <a16:creationId xmlns:a16="http://schemas.microsoft.com/office/drawing/2014/main" id="{BC8F74CC-CE4D-4B30-9A15-B9FBD144F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1411"/>
                <a:ext cx="87" cy="93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2" name="Oval 695">
                <a:extLst>
                  <a:ext uri="{FF2B5EF4-FFF2-40B4-BE49-F238E27FC236}">
                    <a16:creationId xmlns:a16="http://schemas.microsoft.com/office/drawing/2014/main" id="{0BA508AC-C739-4C7D-B4DE-FF84F8745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5" y="1501"/>
                <a:ext cx="65" cy="70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3" name="Oval 696">
                <a:extLst>
                  <a:ext uri="{FF2B5EF4-FFF2-40B4-BE49-F238E27FC236}">
                    <a16:creationId xmlns:a16="http://schemas.microsoft.com/office/drawing/2014/main" id="{6026722C-3868-4DEA-827B-B0517C5F7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5" y="1672"/>
                <a:ext cx="67" cy="7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4" name="Oval 697">
                <a:extLst>
                  <a:ext uri="{FF2B5EF4-FFF2-40B4-BE49-F238E27FC236}">
                    <a16:creationId xmlns:a16="http://schemas.microsoft.com/office/drawing/2014/main" id="{454CAE00-425F-4682-A749-CB7B37C0C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357"/>
                <a:ext cx="68" cy="70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5" name="Oval 698">
                <a:extLst>
                  <a:ext uri="{FF2B5EF4-FFF2-40B4-BE49-F238E27FC236}">
                    <a16:creationId xmlns:a16="http://schemas.microsoft.com/office/drawing/2014/main" id="{9AB36732-B3D0-4995-9F98-D5380F731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379"/>
                <a:ext cx="68" cy="6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6" name="Oval 699">
                <a:extLst>
                  <a:ext uri="{FF2B5EF4-FFF2-40B4-BE49-F238E27FC236}">
                    <a16:creationId xmlns:a16="http://schemas.microsoft.com/office/drawing/2014/main" id="{588288B4-CCCA-4C20-8853-5C45FC95C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1707"/>
                <a:ext cx="68" cy="6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7" name="Oval 700">
                <a:extLst>
                  <a:ext uri="{FF2B5EF4-FFF2-40B4-BE49-F238E27FC236}">
                    <a16:creationId xmlns:a16="http://schemas.microsoft.com/office/drawing/2014/main" id="{73CD14FF-9571-438C-810F-A4BB4B8DA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867"/>
                <a:ext cx="65" cy="6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8" name="Oval 701">
                <a:extLst>
                  <a:ext uri="{FF2B5EF4-FFF2-40B4-BE49-F238E27FC236}">
                    <a16:creationId xmlns:a16="http://schemas.microsoft.com/office/drawing/2014/main" id="{28540D91-767E-4754-ABE9-D05E23332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1928"/>
                <a:ext cx="65" cy="6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79" name="Oval 702">
                <a:extLst>
                  <a:ext uri="{FF2B5EF4-FFF2-40B4-BE49-F238E27FC236}">
                    <a16:creationId xmlns:a16="http://schemas.microsoft.com/office/drawing/2014/main" id="{E858BEFB-11B1-4413-8EE6-E29D1A957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845"/>
                <a:ext cx="68" cy="70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0" name="Oval 703">
                <a:extLst>
                  <a:ext uri="{FF2B5EF4-FFF2-40B4-BE49-F238E27FC236}">
                    <a16:creationId xmlns:a16="http://schemas.microsoft.com/office/drawing/2014/main" id="{C6FC5172-AE7C-49FD-A4D3-8946D2870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1832"/>
                <a:ext cx="68" cy="7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1" name="Oval 704">
                <a:extLst>
                  <a:ext uri="{FF2B5EF4-FFF2-40B4-BE49-F238E27FC236}">
                    <a16:creationId xmlns:a16="http://schemas.microsoft.com/office/drawing/2014/main" id="{7DC3A670-B654-4EE8-A2A0-1C7F5B2B7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1699"/>
                <a:ext cx="65" cy="7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2" name="Oval 705">
                <a:extLst>
                  <a:ext uri="{FF2B5EF4-FFF2-40B4-BE49-F238E27FC236}">
                    <a16:creationId xmlns:a16="http://schemas.microsoft.com/office/drawing/2014/main" id="{C4B81AEC-A699-49FA-B1A2-AFB0C321E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1739"/>
                <a:ext cx="65" cy="7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3" name="Oval 706">
                <a:extLst>
                  <a:ext uri="{FF2B5EF4-FFF2-40B4-BE49-F238E27FC236}">
                    <a16:creationId xmlns:a16="http://schemas.microsoft.com/office/drawing/2014/main" id="{24DAEDA9-80CB-4E80-B508-E5E3A6F12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7" y="1597"/>
                <a:ext cx="98" cy="104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4" name="Oval 707">
                <a:extLst>
                  <a:ext uri="{FF2B5EF4-FFF2-40B4-BE49-F238E27FC236}">
                    <a16:creationId xmlns:a16="http://schemas.microsoft.com/office/drawing/2014/main" id="{CF8A07D2-6AE3-44CC-84A9-D89A053AD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1661"/>
                <a:ext cx="73" cy="80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5" name="Oval 708">
                <a:extLst>
                  <a:ext uri="{FF2B5EF4-FFF2-40B4-BE49-F238E27FC236}">
                    <a16:creationId xmlns:a16="http://schemas.microsoft.com/office/drawing/2014/main" id="{4FD7EEA7-DB57-434A-A2E0-30B41E03F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2" y="1411"/>
                <a:ext cx="90" cy="93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6" name="Oval 709">
                <a:extLst>
                  <a:ext uri="{FF2B5EF4-FFF2-40B4-BE49-F238E27FC236}">
                    <a16:creationId xmlns:a16="http://schemas.microsoft.com/office/drawing/2014/main" id="{BE8EE88B-A81B-420A-91A8-EA547DB08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1539"/>
                <a:ext cx="75" cy="8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7" name="Oval 710">
                <a:extLst>
                  <a:ext uri="{FF2B5EF4-FFF2-40B4-BE49-F238E27FC236}">
                    <a16:creationId xmlns:a16="http://schemas.microsoft.com/office/drawing/2014/main" id="{E4105FC7-7952-4027-B516-12388079B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605"/>
                <a:ext cx="87" cy="94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8" name="Oval 711">
                <a:extLst>
                  <a:ext uri="{FF2B5EF4-FFF2-40B4-BE49-F238E27FC236}">
                    <a16:creationId xmlns:a16="http://schemas.microsoft.com/office/drawing/2014/main" id="{252EEA6E-CD90-414B-80EB-47E19935B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7" y="1800"/>
                <a:ext cx="88" cy="93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89" name="Oval 712">
                <a:extLst>
                  <a:ext uri="{FF2B5EF4-FFF2-40B4-BE49-F238E27FC236}">
                    <a16:creationId xmlns:a16="http://schemas.microsoft.com/office/drawing/2014/main" id="{5CDC875A-F278-4B7D-B5EC-72E4A2698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1549"/>
                <a:ext cx="87" cy="94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0" name="Oval 713">
                <a:extLst>
                  <a:ext uri="{FF2B5EF4-FFF2-40B4-BE49-F238E27FC236}">
                    <a16:creationId xmlns:a16="http://schemas.microsoft.com/office/drawing/2014/main" id="{D5726985-77C1-43C5-AB1B-F6604D80F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0" y="1845"/>
                <a:ext cx="87" cy="91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1" name="Oval 714">
                <a:extLst>
                  <a:ext uri="{FF2B5EF4-FFF2-40B4-BE49-F238E27FC236}">
                    <a16:creationId xmlns:a16="http://schemas.microsoft.com/office/drawing/2014/main" id="{783B8E37-BB56-4F53-BB13-6D4C209FD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2" y="1629"/>
                <a:ext cx="85" cy="91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2" name="Oval 715">
                <a:extLst>
                  <a:ext uri="{FF2B5EF4-FFF2-40B4-BE49-F238E27FC236}">
                    <a16:creationId xmlns:a16="http://schemas.microsoft.com/office/drawing/2014/main" id="{AA32E1CF-6367-4E67-8F87-6873E28D1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469"/>
                <a:ext cx="75" cy="78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3" name="Oval 716">
                <a:extLst>
                  <a:ext uri="{FF2B5EF4-FFF2-40B4-BE49-F238E27FC236}">
                    <a16:creationId xmlns:a16="http://schemas.microsoft.com/office/drawing/2014/main" id="{449C27E1-8C94-4710-818B-2B8FCA9F2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1536"/>
                <a:ext cx="97" cy="104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4" name="Oval 717">
                <a:extLst>
                  <a:ext uri="{FF2B5EF4-FFF2-40B4-BE49-F238E27FC236}">
                    <a16:creationId xmlns:a16="http://schemas.microsoft.com/office/drawing/2014/main" id="{5DC44C4C-1568-4379-B62B-BB169AF30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7" y="1723"/>
                <a:ext cx="100" cy="106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5" name="Oval 718">
                <a:extLst>
                  <a:ext uri="{FF2B5EF4-FFF2-40B4-BE49-F238E27FC236}">
                    <a16:creationId xmlns:a16="http://schemas.microsoft.com/office/drawing/2014/main" id="{F122A37A-D2F0-4BB0-B5D0-BB7F72E4A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1408"/>
                <a:ext cx="98" cy="104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6" name="Oval 719">
                <a:extLst>
                  <a:ext uri="{FF2B5EF4-FFF2-40B4-BE49-F238E27FC236}">
                    <a16:creationId xmlns:a16="http://schemas.microsoft.com/office/drawing/2014/main" id="{5A759746-BD95-4B5C-BA52-E15DAC93F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1451"/>
                <a:ext cx="73" cy="80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897" name="Freeform 720">
                <a:extLst>
                  <a:ext uri="{FF2B5EF4-FFF2-40B4-BE49-F238E27FC236}">
                    <a16:creationId xmlns:a16="http://schemas.microsoft.com/office/drawing/2014/main" id="{EF8C02E8-444C-4CA7-AA72-D6BE5AC33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2112"/>
                <a:ext cx="130" cy="469"/>
              </a:xfrm>
              <a:custGeom>
                <a:avLst/>
                <a:gdLst>
                  <a:gd name="T0" fmla="*/ 220 w 52"/>
                  <a:gd name="T1" fmla="*/ 285 h 176"/>
                  <a:gd name="T2" fmla="*/ 395 w 52"/>
                  <a:gd name="T3" fmla="*/ 1476 h 176"/>
                  <a:gd name="T4" fmla="*/ 300 w 52"/>
                  <a:gd name="T5" fmla="*/ 3216 h 176"/>
                  <a:gd name="T6" fmla="*/ 738 w 52"/>
                  <a:gd name="T7" fmla="*/ 2001 h 176"/>
                  <a:gd name="T8" fmla="*/ 220 w 52"/>
                  <a:gd name="T9" fmla="*/ 285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176">
                    <a:moveTo>
                      <a:pt x="14" y="15"/>
                    </a:moveTo>
                    <a:cubicBezTo>
                      <a:pt x="0" y="28"/>
                      <a:pt x="28" y="42"/>
                      <a:pt x="25" y="78"/>
                    </a:cubicBezTo>
                    <a:cubicBezTo>
                      <a:pt x="22" y="114"/>
                      <a:pt x="11" y="163"/>
                      <a:pt x="19" y="170"/>
                    </a:cubicBezTo>
                    <a:cubicBezTo>
                      <a:pt x="27" y="176"/>
                      <a:pt x="42" y="157"/>
                      <a:pt x="47" y="106"/>
                    </a:cubicBezTo>
                    <a:cubicBezTo>
                      <a:pt x="52" y="54"/>
                      <a:pt x="33" y="0"/>
                      <a:pt x="14" y="15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8" name="Freeform 721">
                <a:extLst>
                  <a:ext uri="{FF2B5EF4-FFF2-40B4-BE49-F238E27FC236}">
                    <a16:creationId xmlns:a16="http://schemas.microsoft.com/office/drawing/2014/main" id="{17BE8503-63A7-4A14-BF43-367E35962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16"/>
                <a:ext cx="110" cy="373"/>
              </a:xfrm>
              <a:custGeom>
                <a:avLst/>
                <a:gdLst>
                  <a:gd name="T0" fmla="*/ 395 w 44"/>
                  <a:gd name="T1" fmla="*/ 21 h 140"/>
                  <a:gd name="T2" fmla="*/ 220 w 44"/>
                  <a:gd name="T3" fmla="*/ 2001 h 140"/>
                  <a:gd name="T4" fmla="*/ 520 w 44"/>
                  <a:gd name="T5" fmla="*/ 1945 h 140"/>
                  <a:gd name="T6" fmla="*/ 395 w 44"/>
                  <a:gd name="T7" fmla="*/ 21 h 1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40">
                    <a:moveTo>
                      <a:pt x="25" y="1"/>
                    </a:moveTo>
                    <a:cubicBezTo>
                      <a:pt x="9" y="4"/>
                      <a:pt x="28" y="71"/>
                      <a:pt x="14" y="106"/>
                    </a:cubicBezTo>
                    <a:cubicBezTo>
                      <a:pt x="0" y="140"/>
                      <a:pt x="29" y="123"/>
                      <a:pt x="33" y="103"/>
                    </a:cubicBezTo>
                    <a:cubicBezTo>
                      <a:pt x="37" y="78"/>
                      <a:pt x="44" y="0"/>
                      <a:pt x="25" y="1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9" name="Freeform 722">
                <a:extLst>
                  <a:ext uri="{FF2B5EF4-FFF2-40B4-BE49-F238E27FC236}">
                    <a16:creationId xmlns:a16="http://schemas.microsoft.com/office/drawing/2014/main" id="{215F17B9-C98C-47D3-9931-19875398D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256"/>
                <a:ext cx="95" cy="379"/>
              </a:xfrm>
              <a:custGeom>
                <a:avLst/>
                <a:gdLst>
                  <a:gd name="T0" fmla="*/ 520 w 38"/>
                  <a:gd name="T1" fmla="*/ 534 h 142"/>
                  <a:gd name="T2" fmla="*/ 220 w 38"/>
                  <a:gd name="T3" fmla="*/ 2279 h 142"/>
                  <a:gd name="T4" fmla="*/ 0 w 38"/>
                  <a:gd name="T5" fmla="*/ 2165 h 142"/>
                  <a:gd name="T6" fmla="*/ 300 w 38"/>
                  <a:gd name="T7" fmla="*/ 456 h 142"/>
                  <a:gd name="T8" fmla="*/ 520 w 38"/>
                  <a:gd name="T9" fmla="*/ 534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42">
                    <a:moveTo>
                      <a:pt x="33" y="28"/>
                    </a:moveTo>
                    <a:cubicBezTo>
                      <a:pt x="16" y="64"/>
                      <a:pt x="13" y="99"/>
                      <a:pt x="14" y="120"/>
                    </a:cubicBezTo>
                    <a:cubicBezTo>
                      <a:pt x="16" y="142"/>
                      <a:pt x="0" y="141"/>
                      <a:pt x="0" y="114"/>
                    </a:cubicBezTo>
                    <a:cubicBezTo>
                      <a:pt x="0" y="88"/>
                      <a:pt x="3" y="47"/>
                      <a:pt x="19" y="24"/>
                    </a:cubicBezTo>
                    <a:cubicBezTo>
                      <a:pt x="34" y="0"/>
                      <a:pt x="38" y="16"/>
                      <a:pt x="33" y="28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0" name="Freeform 723">
                <a:extLst>
                  <a:ext uri="{FF2B5EF4-FFF2-40B4-BE49-F238E27FC236}">
                    <a16:creationId xmlns:a16="http://schemas.microsoft.com/office/drawing/2014/main" id="{74ADD16B-F313-4CC2-84BE-70F29F1E7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285"/>
                <a:ext cx="77" cy="254"/>
              </a:xfrm>
              <a:custGeom>
                <a:avLst/>
                <a:gdLst>
                  <a:gd name="T0" fmla="*/ 353 w 31"/>
                  <a:gd name="T1" fmla="*/ 572 h 95"/>
                  <a:gd name="T2" fmla="*/ 186 w 31"/>
                  <a:gd name="T3" fmla="*/ 1529 h 95"/>
                  <a:gd name="T4" fmla="*/ 12 w 31"/>
                  <a:gd name="T5" fmla="*/ 1200 h 95"/>
                  <a:gd name="T6" fmla="*/ 353 w 31"/>
                  <a:gd name="T7" fmla="*/ 572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95">
                    <a:moveTo>
                      <a:pt x="23" y="30"/>
                    </a:moveTo>
                    <a:cubicBezTo>
                      <a:pt x="14" y="50"/>
                      <a:pt x="11" y="64"/>
                      <a:pt x="12" y="80"/>
                    </a:cubicBezTo>
                    <a:cubicBezTo>
                      <a:pt x="14" y="95"/>
                      <a:pt x="3" y="94"/>
                      <a:pt x="1" y="63"/>
                    </a:cubicBezTo>
                    <a:cubicBezTo>
                      <a:pt x="0" y="31"/>
                      <a:pt x="31" y="0"/>
                      <a:pt x="23" y="30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1" name="Freeform 724">
                <a:extLst>
                  <a:ext uri="{FF2B5EF4-FFF2-40B4-BE49-F238E27FC236}">
                    <a16:creationId xmlns:a16="http://schemas.microsoft.com/office/drawing/2014/main" id="{1DFDDA4D-B464-47C0-9343-4B4E8B6FBC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95" y="2243"/>
                <a:ext cx="377" cy="568"/>
              </a:xfrm>
              <a:custGeom>
                <a:avLst/>
                <a:gdLst>
                  <a:gd name="T0" fmla="*/ 2274 w 151"/>
                  <a:gd name="T1" fmla="*/ 2312 h 213"/>
                  <a:gd name="T2" fmla="*/ 2225 w 151"/>
                  <a:gd name="T3" fmla="*/ 888 h 213"/>
                  <a:gd name="T4" fmla="*/ 1478 w 151"/>
                  <a:gd name="T5" fmla="*/ 35 h 213"/>
                  <a:gd name="T6" fmla="*/ 1416 w 151"/>
                  <a:gd name="T7" fmla="*/ 21 h 213"/>
                  <a:gd name="T8" fmla="*/ 1433 w 151"/>
                  <a:gd name="T9" fmla="*/ 320 h 213"/>
                  <a:gd name="T10" fmla="*/ 1975 w 151"/>
                  <a:gd name="T11" fmla="*/ 989 h 213"/>
                  <a:gd name="T12" fmla="*/ 2025 w 151"/>
                  <a:gd name="T13" fmla="*/ 2253 h 213"/>
                  <a:gd name="T14" fmla="*/ 2274 w 151"/>
                  <a:gd name="T15" fmla="*/ 2312 h 213"/>
                  <a:gd name="T16" fmla="*/ 417 w 151"/>
                  <a:gd name="T17" fmla="*/ 1480 h 213"/>
                  <a:gd name="T18" fmla="*/ 1104 w 151"/>
                  <a:gd name="T19" fmla="*/ 363 h 213"/>
                  <a:gd name="T20" fmla="*/ 946 w 151"/>
                  <a:gd name="T21" fmla="*/ 115 h 213"/>
                  <a:gd name="T22" fmla="*/ 946 w 151"/>
                  <a:gd name="T23" fmla="*/ 115 h 213"/>
                  <a:gd name="T24" fmla="*/ 230 w 151"/>
                  <a:gd name="T25" fmla="*/ 1173 h 213"/>
                  <a:gd name="T26" fmla="*/ 187 w 151"/>
                  <a:gd name="T27" fmla="*/ 1400 h 213"/>
                  <a:gd name="T28" fmla="*/ 417 w 151"/>
                  <a:gd name="T29" fmla="*/ 1480 h 213"/>
                  <a:gd name="T30" fmla="*/ 342 w 151"/>
                  <a:gd name="T31" fmla="*/ 1971 h 213"/>
                  <a:gd name="T32" fmla="*/ 92 w 151"/>
                  <a:gd name="T33" fmla="*/ 1899 h 213"/>
                  <a:gd name="T34" fmla="*/ 667 w 151"/>
                  <a:gd name="T35" fmla="*/ 3925 h 213"/>
                  <a:gd name="T36" fmla="*/ 779 w 151"/>
                  <a:gd name="T37" fmla="*/ 3640 h 213"/>
                  <a:gd name="T38" fmla="*/ 342 w 151"/>
                  <a:gd name="T39" fmla="*/ 1971 h 213"/>
                  <a:gd name="T40" fmla="*/ 1912 w 151"/>
                  <a:gd name="T41" fmla="*/ 2808 h 213"/>
                  <a:gd name="T42" fmla="*/ 1900 w 151"/>
                  <a:gd name="T43" fmla="*/ 2808 h 213"/>
                  <a:gd name="T44" fmla="*/ 1590 w 151"/>
                  <a:gd name="T45" fmla="*/ 3448 h 213"/>
                  <a:gd name="T46" fmla="*/ 1133 w 151"/>
                  <a:gd name="T47" fmla="*/ 3733 h 213"/>
                  <a:gd name="T48" fmla="*/ 1121 w 151"/>
                  <a:gd name="T49" fmla="*/ 4040 h 213"/>
                  <a:gd name="T50" fmla="*/ 1778 w 151"/>
                  <a:gd name="T51" fmla="*/ 3661 h 213"/>
                  <a:gd name="T52" fmla="*/ 2162 w 151"/>
                  <a:gd name="T53" fmla="*/ 2845 h 213"/>
                  <a:gd name="T54" fmla="*/ 1912 w 151"/>
                  <a:gd name="T55" fmla="*/ 2808 h 21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51" h="213">
                    <a:moveTo>
                      <a:pt x="146" y="122"/>
                    </a:moveTo>
                    <a:cubicBezTo>
                      <a:pt x="151" y="96"/>
                      <a:pt x="150" y="69"/>
                      <a:pt x="143" y="47"/>
                    </a:cubicBezTo>
                    <a:cubicBezTo>
                      <a:pt x="134" y="22"/>
                      <a:pt x="117" y="5"/>
                      <a:pt x="95" y="2"/>
                    </a:cubicBezTo>
                    <a:cubicBezTo>
                      <a:pt x="94" y="1"/>
                      <a:pt x="92" y="1"/>
                      <a:pt x="91" y="1"/>
                    </a:cubicBezTo>
                    <a:cubicBezTo>
                      <a:pt x="82" y="0"/>
                      <a:pt x="82" y="15"/>
                      <a:pt x="92" y="17"/>
                    </a:cubicBezTo>
                    <a:cubicBezTo>
                      <a:pt x="113" y="21"/>
                      <a:pt x="123" y="38"/>
                      <a:pt x="127" y="52"/>
                    </a:cubicBezTo>
                    <a:cubicBezTo>
                      <a:pt x="134" y="72"/>
                      <a:pt x="134" y="96"/>
                      <a:pt x="130" y="119"/>
                    </a:cubicBezTo>
                    <a:cubicBezTo>
                      <a:pt x="129" y="128"/>
                      <a:pt x="144" y="130"/>
                      <a:pt x="146" y="122"/>
                    </a:cubicBezTo>
                    <a:close/>
                    <a:moveTo>
                      <a:pt x="27" y="78"/>
                    </a:moveTo>
                    <a:cubicBezTo>
                      <a:pt x="35" y="51"/>
                      <a:pt x="50" y="27"/>
                      <a:pt x="71" y="19"/>
                    </a:cubicBezTo>
                    <a:cubicBezTo>
                      <a:pt x="76" y="16"/>
                      <a:pt x="71" y="1"/>
                      <a:pt x="61" y="6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41" y="16"/>
                      <a:pt x="25" y="37"/>
                      <a:pt x="15" y="62"/>
                    </a:cubicBezTo>
                    <a:cubicBezTo>
                      <a:pt x="13" y="68"/>
                      <a:pt x="12" y="74"/>
                      <a:pt x="12" y="74"/>
                    </a:cubicBezTo>
                    <a:cubicBezTo>
                      <a:pt x="10" y="82"/>
                      <a:pt x="21" y="87"/>
                      <a:pt x="27" y="78"/>
                    </a:cubicBezTo>
                    <a:close/>
                    <a:moveTo>
                      <a:pt x="22" y="104"/>
                    </a:moveTo>
                    <a:cubicBezTo>
                      <a:pt x="24" y="95"/>
                      <a:pt x="8" y="90"/>
                      <a:pt x="6" y="100"/>
                    </a:cubicBezTo>
                    <a:cubicBezTo>
                      <a:pt x="0" y="145"/>
                      <a:pt x="11" y="191"/>
                      <a:pt x="43" y="207"/>
                    </a:cubicBezTo>
                    <a:cubicBezTo>
                      <a:pt x="55" y="211"/>
                      <a:pt x="58" y="197"/>
                      <a:pt x="50" y="192"/>
                    </a:cubicBezTo>
                    <a:cubicBezTo>
                      <a:pt x="25" y="179"/>
                      <a:pt x="17" y="141"/>
                      <a:pt x="22" y="104"/>
                    </a:cubicBezTo>
                    <a:close/>
                    <a:moveTo>
                      <a:pt x="123" y="148"/>
                    </a:moveTo>
                    <a:cubicBezTo>
                      <a:pt x="122" y="148"/>
                      <a:pt x="122" y="148"/>
                      <a:pt x="122" y="148"/>
                    </a:cubicBezTo>
                    <a:cubicBezTo>
                      <a:pt x="117" y="161"/>
                      <a:pt x="110" y="173"/>
                      <a:pt x="102" y="182"/>
                    </a:cubicBezTo>
                    <a:cubicBezTo>
                      <a:pt x="93" y="191"/>
                      <a:pt x="84" y="196"/>
                      <a:pt x="73" y="197"/>
                    </a:cubicBezTo>
                    <a:cubicBezTo>
                      <a:pt x="63" y="198"/>
                      <a:pt x="62" y="213"/>
                      <a:pt x="72" y="213"/>
                    </a:cubicBezTo>
                    <a:cubicBezTo>
                      <a:pt x="87" y="213"/>
                      <a:pt x="101" y="206"/>
                      <a:pt x="114" y="193"/>
                    </a:cubicBezTo>
                    <a:cubicBezTo>
                      <a:pt x="124" y="182"/>
                      <a:pt x="133" y="167"/>
                      <a:pt x="139" y="150"/>
                    </a:cubicBezTo>
                    <a:cubicBezTo>
                      <a:pt x="142" y="139"/>
                      <a:pt x="127" y="134"/>
                      <a:pt x="123" y="148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2" name="Freeform 725">
                <a:extLst>
                  <a:ext uri="{FF2B5EF4-FFF2-40B4-BE49-F238E27FC236}">
                    <a16:creationId xmlns:a16="http://schemas.microsoft.com/office/drawing/2014/main" id="{845F79FF-0F8B-4612-9B66-CBC94CC3C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272"/>
                <a:ext cx="315" cy="520"/>
              </a:xfrm>
              <a:custGeom>
                <a:avLst/>
                <a:gdLst>
                  <a:gd name="T0" fmla="*/ 1800 w 126"/>
                  <a:gd name="T1" fmla="*/ 2048 h 195"/>
                  <a:gd name="T2" fmla="*/ 1750 w 126"/>
                  <a:gd name="T3" fmla="*/ 776 h 195"/>
                  <a:gd name="T4" fmla="*/ 1208 w 126"/>
                  <a:gd name="T5" fmla="*/ 115 h 195"/>
                  <a:gd name="T6" fmla="*/ 1095 w 126"/>
                  <a:gd name="T7" fmla="*/ 0 h 195"/>
                  <a:gd name="T8" fmla="*/ 908 w 126"/>
                  <a:gd name="T9" fmla="*/ 56 h 195"/>
                  <a:gd name="T10" fmla="*/ 875 w 126"/>
                  <a:gd name="T11" fmla="*/ 149 h 195"/>
                  <a:gd name="T12" fmla="*/ 188 w 126"/>
                  <a:gd name="T13" fmla="*/ 1272 h 195"/>
                  <a:gd name="T14" fmla="*/ 63 w 126"/>
                  <a:gd name="T15" fmla="*/ 1365 h 195"/>
                  <a:gd name="T16" fmla="*/ 0 w 126"/>
                  <a:gd name="T17" fmla="*/ 1592 h 195"/>
                  <a:gd name="T18" fmla="*/ 113 w 126"/>
                  <a:gd name="T19" fmla="*/ 1763 h 195"/>
                  <a:gd name="T20" fmla="*/ 550 w 126"/>
                  <a:gd name="T21" fmla="*/ 3435 h 195"/>
                  <a:gd name="T22" fmla="*/ 613 w 126"/>
                  <a:gd name="T23" fmla="*/ 3640 h 195"/>
                  <a:gd name="T24" fmla="*/ 783 w 126"/>
                  <a:gd name="T25" fmla="*/ 3699 h 195"/>
                  <a:gd name="T26" fmla="*/ 908 w 126"/>
                  <a:gd name="T27" fmla="*/ 3528 h 195"/>
                  <a:gd name="T28" fmla="*/ 1363 w 126"/>
                  <a:gd name="T29" fmla="*/ 3243 h 195"/>
                  <a:gd name="T30" fmla="*/ 1675 w 126"/>
                  <a:gd name="T31" fmla="*/ 2595 h 195"/>
                  <a:gd name="T32" fmla="*/ 1688 w 126"/>
                  <a:gd name="T33" fmla="*/ 2595 h 195"/>
                  <a:gd name="T34" fmla="*/ 1908 w 126"/>
                  <a:gd name="T35" fmla="*/ 2483 h 195"/>
                  <a:gd name="T36" fmla="*/ 1895 w 126"/>
                  <a:gd name="T37" fmla="*/ 2467 h 195"/>
                  <a:gd name="T38" fmla="*/ 1970 w 126"/>
                  <a:gd name="T39" fmla="*/ 2197 h 195"/>
                  <a:gd name="T40" fmla="*/ 1970 w 126"/>
                  <a:gd name="T41" fmla="*/ 2184 h 195"/>
                  <a:gd name="T42" fmla="*/ 1800 w 126"/>
                  <a:gd name="T43" fmla="*/ 2048 h 1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6" h="195">
                    <a:moveTo>
                      <a:pt x="115" y="108"/>
                    </a:moveTo>
                    <a:cubicBezTo>
                      <a:pt x="119" y="85"/>
                      <a:pt x="119" y="61"/>
                      <a:pt x="112" y="41"/>
                    </a:cubicBezTo>
                    <a:cubicBezTo>
                      <a:pt x="108" y="27"/>
                      <a:pt x="98" y="10"/>
                      <a:pt x="77" y="6"/>
                    </a:cubicBezTo>
                    <a:cubicBezTo>
                      <a:pt x="74" y="6"/>
                      <a:pt x="71" y="3"/>
                      <a:pt x="70" y="0"/>
                    </a:cubicBezTo>
                    <a:cubicBezTo>
                      <a:pt x="67" y="5"/>
                      <a:pt x="62" y="6"/>
                      <a:pt x="58" y="3"/>
                    </a:cubicBezTo>
                    <a:cubicBezTo>
                      <a:pt x="58" y="5"/>
                      <a:pt x="57" y="7"/>
                      <a:pt x="56" y="8"/>
                    </a:cubicBezTo>
                    <a:cubicBezTo>
                      <a:pt x="35" y="16"/>
                      <a:pt x="20" y="40"/>
                      <a:pt x="12" y="67"/>
                    </a:cubicBezTo>
                    <a:cubicBezTo>
                      <a:pt x="10" y="70"/>
                      <a:pt x="7" y="72"/>
                      <a:pt x="4" y="72"/>
                    </a:cubicBezTo>
                    <a:cubicBezTo>
                      <a:pt x="6" y="76"/>
                      <a:pt x="5" y="82"/>
                      <a:pt x="0" y="84"/>
                    </a:cubicBezTo>
                    <a:cubicBezTo>
                      <a:pt x="4" y="85"/>
                      <a:pt x="8" y="88"/>
                      <a:pt x="7" y="93"/>
                    </a:cubicBezTo>
                    <a:cubicBezTo>
                      <a:pt x="2" y="130"/>
                      <a:pt x="10" y="168"/>
                      <a:pt x="35" y="181"/>
                    </a:cubicBezTo>
                    <a:cubicBezTo>
                      <a:pt x="39" y="184"/>
                      <a:pt x="40" y="188"/>
                      <a:pt x="39" y="192"/>
                    </a:cubicBezTo>
                    <a:cubicBezTo>
                      <a:pt x="42" y="191"/>
                      <a:pt x="48" y="192"/>
                      <a:pt x="50" y="195"/>
                    </a:cubicBezTo>
                    <a:cubicBezTo>
                      <a:pt x="50" y="191"/>
                      <a:pt x="53" y="187"/>
                      <a:pt x="58" y="186"/>
                    </a:cubicBezTo>
                    <a:cubicBezTo>
                      <a:pt x="69" y="185"/>
                      <a:pt x="78" y="180"/>
                      <a:pt x="87" y="171"/>
                    </a:cubicBezTo>
                    <a:cubicBezTo>
                      <a:pt x="95" y="162"/>
                      <a:pt x="102" y="150"/>
                      <a:pt x="107" y="137"/>
                    </a:cubicBezTo>
                    <a:cubicBezTo>
                      <a:pt x="108" y="137"/>
                      <a:pt x="108" y="137"/>
                      <a:pt x="108" y="137"/>
                    </a:cubicBezTo>
                    <a:cubicBezTo>
                      <a:pt x="110" y="127"/>
                      <a:pt x="118" y="127"/>
                      <a:pt x="122" y="131"/>
                    </a:cubicBezTo>
                    <a:cubicBezTo>
                      <a:pt x="122" y="130"/>
                      <a:pt x="122" y="130"/>
                      <a:pt x="121" y="130"/>
                    </a:cubicBezTo>
                    <a:cubicBezTo>
                      <a:pt x="118" y="125"/>
                      <a:pt x="121" y="118"/>
                      <a:pt x="126" y="116"/>
                    </a:cubicBezTo>
                    <a:cubicBezTo>
                      <a:pt x="126" y="115"/>
                      <a:pt x="126" y="115"/>
                      <a:pt x="126" y="115"/>
                    </a:cubicBezTo>
                    <a:cubicBezTo>
                      <a:pt x="121" y="117"/>
                      <a:pt x="114" y="114"/>
                      <a:pt x="115" y="108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3" name="Oval 726">
                <a:extLst>
                  <a:ext uri="{FF2B5EF4-FFF2-40B4-BE49-F238E27FC236}">
                    <a16:creationId xmlns:a16="http://schemas.microsoft.com/office/drawing/2014/main" id="{322DA6DD-6245-4CD9-8FD4-BCC290AB5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" y="2965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04" name="Oval 727">
                <a:extLst>
                  <a:ext uri="{FF2B5EF4-FFF2-40B4-BE49-F238E27FC236}">
                    <a16:creationId xmlns:a16="http://schemas.microsoft.com/office/drawing/2014/main" id="{75A71328-1393-47B4-B354-B08BF0669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2899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05" name="Oval 728">
                <a:extLst>
                  <a:ext uri="{FF2B5EF4-FFF2-40B4-BE49-F238E27FC236}">
                    <a16:creationId xmlns:a16="http://schemas.microsoft.com/office/drawing/2014/main" id="{C7038B50-1B6D-4D0E-8D63-DBAAADF0D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955"/>
                <a:ext cx="30" cy="2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06" name="Oval 729">
                <a:extLst>
                  <a:ext uri="{FF2B5EF4-FFF2-40B4-BE49-F238E27FC236}">
                    <a16:creationId xmlns:a16="http://schemas.microsoft.com/office/drawing/2014/main" id="{3E4AFF27-CACB-4755-8C84-B4A85A783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2" y="2869"/>
                <a:ext cx="28" cy="30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07" name="Oval 730">
                <a:extLst>
                  <a:ext uri="{FF2B5EF4-FFF2-40B4-BE49-F238E27FC236}">
                    <a16:creationId xmlns:a16="http://schemas.microsoft.com/office/drawing/2014/main" id="{3A6636FC-61D4-432D-A878-A23F3F708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2856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08" name="Oval 731">
                <a:extLst>
                  <a:ext uri="{FF2B5EF4-FFF2-40B4-BE49-F238E27FC236}">
                    <a16:creationId xmlns:a16="http://schemas.microsoft.com/office/drawing/2014/main" id="{375D13E3-616C-4D74-A54C-A838C3D57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2888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09" name="Oval 732">
                <a:extLst>
                  <a:ext uri="{FF2B5EF4-FFF2-40B4-BE49-F238E27FC236}">
                    <a16:creationId xmlns:a16="http://schemas.microsoft.com/office/drawing/2014/main" id="{4A7594FD-D6A6-4141-A2AC-4AA4695D4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2611"/>
                <a:ext cx="30" cy="2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0" name="Oval 733">
                <a:extLst>
                  <a:ext uri="{FF2B5EF4-FFF2-40B4-BE49-F238E27FC236}">
                    <a16:creationId xmlns:a16="http://schemas.microsoft.com/office/drawing/2014/main" id="{72F3B8F8-6359-40E7-9A92-DB52B3948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7" y="2656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1" name="Oval 734">
                <a:extLst>
                  <a:ext uri="{FF2B5EF4-FFF2-40B4-BE49-F238E27FC236}">
                    <a16:creationId xmlns:a16="http://schemas.microsoft.com/office/drawing/2014/main" id="{476D63CE-724E-473F-830C-7F542B295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949"/>
                <a:ext cx="27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2" name="Oval 735">
                <a:extLst>
                  <a:ext uri="{FF2B5EF4-FFF2-40B4-BE49-F238E27FC236}">
                    <a16:creationId xmlns:a16="http://schemas.microsoft.com/office/drawing/2014/main" id="{AA2308E3-2FDD-422D-8B29-AE1AD2260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2976"/>
                <a:ext cx="27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3" name="Oval 736">
                <a:extLst>
                  <a:ext uri="{FF2B5EF4-FFF2-40B4-BE49-F238E27FC236}">
                    <a16:creationId xmlns:a16="http://schemas.microsoft.com/office/drawing/2014/main" id="{7CDAB7CC-E3AA-4049-BB85-F4CFD8BE0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7" y="2984"/>
                <a:ext cx="28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4" name="Oval 737">
                <a:extLst>
                  <a:ext uri="{FF2B5EF4-FFF2-40B4-BE49-F238E27FC236}">
                    <a16:creationId xmlns:a16="http://schemas.microsoft.com/office/drawing/2014/main" id="{54EABCF0-1A8D-4C1C-B3D1-CCD86E3B2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2904"/>
                <a:ext cx="27" cy="2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5" name="Oval 738">
                <a:extLst>
                  <a:ext uri="{FF2B5EF4-FFF2-40B4-BE49-F238E27FC236}">
                    <a16:creationId xmlns:a16="http://schemas.microsoft.com/office/drawing/2014/main" id="{544F4C72-7C55-4026-86A2-92F898A01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971"/>
                <a:ext cx="30" cy="2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6" name="Oval 739">
                <a:extLst>
                  <a:ext uri="{FF2B5EF4-FFF2-40B4-BE49-F238E27FC236}">
                    <a16:creationId xmlns:a16="http://schemas.microsoft.com/office/drawing/2014/main" id="{743305B6-6BA6-4CAC-8CD9-393618FF4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3019"/>
                <a:ext cx="28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7" name="Oval 740">
                <a:extLst>
                  <a:ext uri="{FF2B5EF4-FFF2-40B4-BE49-F238E27FC236}">
                    <a16:creationId xmlns:a16="http://schemas.microsoft.com/office/drawing/2014/main" id="{F2CC2C77-85E9-48EE-9DAC-8E97B6EE1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2973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8" name="Oval 741">
                <a:extLst>
                  <a:ext uri="{FF2B5EF4-FFF2-40B4-BE49-F238E27FC236}">
                    <a16:creationId xmlns:a16="http://schemas.microsoft.com/office/drawing/2014/main" id="{5B823F5C-181E-4BC6-BD8F-3BE3132D3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7" y="2941"/>
                <a:ext cx="28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19" name="Oval 742">
                <a:extLst>
                  <a:ext uri="{FF2B5EF4-FFF2-40B4-BE49-F238E27FC236}">
                    <a16:creationId xmlns:a16="http://schemas.microsoft.com/office/drawing/2014/main" id="{ECA2BC46-F4F5-43A7-9DF2-344C90545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0" y="2707"/>
                <a:ext cx="30" cy="2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0" name="Oval 743">
                <a:extLst>
                  <a:ext uri="{FF2B5EF4-FFF2-40B4-BE49-F238E27FC236}">
                    <a16:creationId xmlns:a16="http://schemas.microsoft.com/office/drawing/2014/main" id="{52F0D163-3A37-422C-9A29-D8BC8CF0F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2624"/>
                <a:ext cx="28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1" name="Oval 744">
                <a:extLst>
                  <a:ext uri="{FF2B5EF4-FFF2-40B4-BE49-F238E27FC236}">
                    <a16:creationId xmlns:a16="http://schemas.microsoft.com/office/drawing/2014/main" id="{3FDE22C4-B5B3-493D-9736-026775D0F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7" y="2624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2" name="Oval 745">
                <a:extLst>
                  <a:ext uri="{FF2B5EF4-FFF2-40B4-BE49-F238E27FC236}">
                    <a16:creationId xmlns:a16="http://schemas.microsoft.com/office/drawing/2014/main" id="{4DC9DA0A-CAF7-4CDA-A17E-3A9C4D935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0" y="2691"/>
                <a:ext cx="27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3" name="Oval 746">
                <a:extLst>
                  <a:ext uri="{FF2B5EF4-FFF2-40B4-BE49-F238E27FC236}">
                    <a16:creationId xmlns:a16="http://schemas.microsoft.com/office/drawing/2014/main" id="{0D6C12CE-02D4-4156-80A3-ECFB78E97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2784"/>
                <a:ext cx="30" cy="2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4" name="Oval 747">
                <a:extLst>
                  <a:ext uri="{FF2B5EF4-FFF2-40B4-BE49-F238E27FC236}">
                    <a16:creationId xmlns:a16="http://schemas.microsoft.com/office/drawing/2014/main" id="{469F3979-292C-4790-9BC3-5E5A5B257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211"/>
                <a:ext cx="27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5" name="Oval 748">
                <a:extLst>
                  <a:ext uri="{FF2B5EF4-FFF2-40B4-BE49-F238E27FC236}">
                    <a16:creationId xmlns:a16="http://schemas.microsoft.com/office/drawing/2014/main" id="{E0499FC3-38D8-4EAE-8A78-0BF6DBF73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173"/>
                <a:ext cx="30" cy="30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6" name="Oval 749">
                <a:extLst>
                  <a:ext uri="{FF2B5EF4-FFF2-40B4-BE49-F238E27FC236}">
                    <a16:creationId xmlns:a16="http://schemas.microsoft.com/office/drawing/2014/main" id="{8677AC6E-489A-48A2-A4ED-EE2A17AE8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" y="2099"/>
                <a:ext cx="30" cy="32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7" name="Oval 750">
                <a:extLst>
                  <a:ext uri="{FF2B5EF4-FFF2-40B4-BE49-F238E27FC236}">
                    <a16:creationId xmlns:a16="http://schemas.microsoft.com/office/drawing/2014/main" id="{051B8152-CFC5-4A29-9D48-FCDB3F5F7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2208"/>
                <a:ext cx="30" cy="29"/>
              </a:xfrm>
              <a:prstGeom prst="ellipse">
                <a:avLst/>
              </a:pr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28" name="Freeform 751">
                <a:extLst>
                  <a:ext uri="{FF2B5EF4-FFF2-40B4-BE49-F238E27FC236}">
                    <a16:creationId xmlns:a16="http://schemas.microsoft.com/office/drawing/2014/main" id="{EABDB491-5E17-4713-A43D-1AC020EE2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1219"/>
                <a:ext cx="1062" cy="1880"/>
              </a:xfrm>
              <a:custGeom>
                <a:avLst/>
                <a:gdLst>
                  <a:gd name="T0" fmla="*/ 2249 w 425"/>
                  <a:gd name="T1" fmla="*/ 909 h 705"/>
                  <a:gd name="T2" fmla="*/ 1030 w 425"/>
                  <a:gd name="T3" fmla="*/ 93 h 705"/>
                  <a:gd name="T4" fmla="*/ 562 w 425"/>
                  <a:gd name="T5" fmla="*/ 1459 h 705"/>
                  <a:gd name="T6" fmla="*/ 687 w 425"/>
                  <a:gd name="T7" fmla="*/ 2296 h 705"/>
                  <a:gd name="T8" fmla="*/ 325 w 425"/>
                  <a:gd name="T9" fmla="*/ 3264 h 705"/>
                  <a:gd name="T10" fmla="*/ 655 w 425"/>
                  <a:gd name="T11" fmla="*/ 4779 h 705"/>
                  <a:gd name="T12" fmla="*/ 262 w 425"/>
                  <a:gd name="T13" fmla="*/ 5725 h 705"/>
                  <a:gd name="T14" fmla="*/ 355 w 425"/>
                  <a:gd name="T15" fmla="*/ 6771 h 705"/>
                  <a:gd name="T16" fmla="*/ 200 w 425"/>
                  <a:gd name="T17" fmla="*/ 7645 h 705"/>
                  <a:gd name="T18" fmla="*/ 605 w 425"/>
                  <a:gd name="T19" fmla="*/ 9024 h 705"/>
                  <a:gd name="T20" fmla="*/ 387 w 425"/>
                  <a:gd name="T21" fmla="*/ 9728 h 705"/>
                  <a:gd name="T22" fmla="*/ 312 w 425"/>
                  <a:gd name="T23" fmla="*/ 10504 h 705"/>
                  <a:gd name="T24" fmla="*/ 387 w 425"/>
                  <a:gd name="T25" fmla="*/ 11229 h 705"/>
                  <a:gd name="T26" fmla="*/ 280 w 425"/>
                  <a:gd name="T27" fmla="*/ 11853 h 705"/>
                  <a:gd name="T28" fmla="*/ 1404 w 425"/>
                  <a:gd name="T29" fmla="*/ 13277 h 705"/>
                  <a:gd name="T30" fmla="*/ 2062 w 425"/>
                  <a:gd name="T31" fmla="*/ 13141 h 705"/>
                  <a:gd name="T32" fmla="*/ 3154 w 425"/>
                  <a:gd name="T33" fmla="*/ 13141 h 705"/>
                  <a:gd name="T34" fmla="*/ 3353 w 425"/>
                  <a:gd name="T35" fmla="*/ 12651 h 705"/>
                  <a:gd name="T36" fmla="*/ 3978 w 425"/>
                  <a:gd name="T37" fmla="*/ 13176 h 705"/>
                  <a:gd name="T38" fmla="*/ 4570 w 425"/>
                  <a:gd name="T39" fmla="*/ 12707 h 705"/>
                  <a:gd name="T40" fmla="*/ 5103 w 425"/>
                  <a:gd name="T41" fmla="*/ 13064 h 705"/>
                  <a:gd name="T42" fmla="*/ 6245 w 425"/>
                  <a:gd name="T43" fmla="*/ 12992 h 705"/>
                  <a:gd name="T44" fmla="*/ 6212 w 425"/>
                  <a:gd name="T45" fmla="*/ 12195 h 705"/>
                  <a:gd name="T46" fmla="*/ 6307 w 425"/>
                  <a:gd name="T47" fmla="*/ 11528 h 705"/>
                  <a:gd name="T48" fmla="*/ 6245 w 425"/>
                  <a:gd name="T49" fmla="*/ 9920 h 705"/>
                  <a:gd name="T50" fmla="*/ 6132 w 425"/>
                  <a:gd name="T51" fmla="*/ 9464 h 705"/>
                  <a:gd name="T52" fmla="*/ 6162 w 425"/>
                  <a:gd name="T53" fmla="*/ 8363 h 705"/>
                  <a:gd name="T54" fmla="*/ 6275 w 425"/>
                  <a:gd name="T55" fmla="*/ 7339 h 705"/>
                  <a:gd name="T56" fmla="*/ 6212 w 425"/>
                  <a:gd name="T57" fmla="*/ 6520 h 705"/>
                  <a:gd name="T58" fmla="*/ 6474 w 425"/>
                  <a:gd name="T59" fmla="*/ 5043 h 705"/>
                  <a:gd name="T60" fmla="*/ 6494 w 425"/>
                  <a:gd name="T61" fmla="*/ 4323 h 705"/>
                  <a:gd name="T62" fmla="*/ 6307 w 425"/>
                  <a:gd name="T63" fmla="*/ 3149 h 705"/>
                  <a:gd name="T64" fmla="*/ 6287 w 425"/>
                  <a:gd name="T65" fmla="*/ 1800 h 705"/>
                  <a:gd name="T66" fmla="*/ 6337 w 425"/>
                  <a:gd name="T67" fmla="*/ 1139 h 705"/>
                  <a:gd name="T68" fmla="*/ 5725 w 425"/>
                  <a:gd name="T69" fmla="*/ 307 h 705"/>
                  <a:gd name="T70" fmla="*/ 4915 w 425"/>
                  <a:gd name="T71" fmla="*/ 376 h 705"/>
                  <a:gd name="T72" fmla="*/ 4133 w 425"/>
                  <a:gd name="T73" fmla="*/ 627 h 705"/>
                  <a:gd name="T74" fmla="*/ 3728 w 425"/>
                  <a:gd name="T75" fmla="*/ 931 h 705"/>
                  <a:gd name="T76" fmla="*/ 3291 w 425"/>
                  <a:gd name="T77" fmla="*/ 648 h 70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25" h="705">
                    <a:moveTo>
                      <a:pt x="211" y="34"/>
                    </a:moveTo>
                    <a:cubicBezTo>
                      <a:pt x="195" y="56"/>
                      <a:pt x="166" y="50"/>
                      <a:pt x="144" y="48"/>
                    </a:cubicBezTo>
                    <a:cubicBezTo>
                      <a:pt x="130" y="47"/>
                      <a:pt x="112" y="53"/>
                      <a:pt x="100" y="47"/>
                    </a:cubicBezTo>
                    <a:cubicBezTo>
                      <a:pt x="86" y="40"/>
                      <a:pt x="86" y="0"/>
                      <a:pt x="66" y="5"/>
                    </a:cubicBezTo>
                    <a:cubicBezTo>
                      <a:pt x="39" y="12"/>
                      <a:pt x="56" y="31"/>
                      <a:pt x="59" y="40"/>
                    </a:cubicBezTo>
                    <a:cubicBezTo>
                      <a:pt x="67" y="62"/>
                      <a:pt x="49" y="68"/>
                      <a:pt x="36" y="77"/>
                    </a:cubicBezTo>
                    <a:cubicBezTo>
                      <a:pt x="29" y="82"/>
                      <a:pt x="19" y="80"/>
                      <a:pt x="23" y="95"/>
                    </a:cubicBezTo>
                    <a:cubicBezTo>
                      <a:pt x="26" y="105"/>
                      <a:pt x="40" y="108"/>
                      <a:pt x="44" y="121"/>
                    </a:cubicBezTo>
                    <a:cubicBezTo>
                      <a:pt x="45" y="123"/>
                      <a:pt x="45" y="142"/>
                      <a:pt x="44" y="146"/>
                    </a:cubicBezTo>
                    <a:cubicBezTo>
                      <a:pt x="41" y="163"/>
                      <a:pt x="12" y="159"/>
                      <a:pt x="21" y="172"/>
                    </a:cubicBezTo>
                    <a:cubicBezTo>
                      <a:pt x="25" y="177"/>
                      <a:pt x="35" y="182"/>
                      <a:pt x="39" y="187"/>
                    </a:cubicBezTo>
                    <a:cubicBezTo>
                      <a:pt x="52" y="204"/>
                      <a:pt x="43" y="235"/>
                      <a:pt x="42" y="252"/>
                    </a:cubicBezTo>
                    <a:cubicBezTo>
                      <a:pt x="41" y="268"/>
                      <a:pt x="48" y="272"/>
                      <a:pt x="36" y="285"/>
                    </a:cubicBezTo>
                    <a:cubicBezTo>
                      <a:pt x="28" y="294"/>
                      <a:pt x="18" y="290"/>
                      <a:pt x="17" y="302"/>
                    </a:cubicBezTo>
                    <a:cubicBezTo>
                      <a:pt x="16" y="315"/>
                      <a:pt x="43" y="308"/>
                      <a:pt x="44" y="333"/>
                    </a:cubicBezTo>
                    <a:cubicBezTo>
                      <a:pt x="45" y="345"/>
                      <a:pt x="23" y="343"/>
                      <a:pt x="23" y="357"/>
                    </a:cubicBezTo>
                    <a:cubicBezTo>
                      <a:pt x="23" y="362"/>
                      <a:pt x="37" y="370"/>
                      <a:pt x="34" y="377"/>
                    </a:cubicBezTo>
                    <a:cubicBezTo>
                      <a:pt x="29" y="388"/>
                      <a:pt x="13" y="390"/>
                      <a:pt x="13" y="403"/>
                    </a:cubicBezTo>
                    <a:cubicBezTo>
                      <a:pt x="14" y="417"/>
                      <a:pt x="35" y="415"/>
                      <a:pt x="37" y="434"/>
                    </a:cubicBezTo>
                    <a:cubicBezTo>
                      <a:pt x="38" y="446"/>
                      <a:pt x="39" y="461"/>
                      <a:pt x="39" y="476"/>
                    </a:cubicBezTo>
                    <a:cubicBezTo>
                      <a:pt x="39" y="483"/>
                      <a:pt x="36" y="494"/>
                      <a:pt x="26" y="497"/>
                    </a:cubicBezTo>
                    <a:cubicBezTo>
                      <a:pt x="17" y="498"/>
                      <a:pt x="9" y="503"/>
                      <a:pt x="25" y="513"/>
                    </a:cubicBezTo>
                    <a:cubicBezTo>
                      <a:pt x="32" y="518"/>
                      <a:pt x="32" y="531"/>
                      <a:pt x="30" y="542"/>
                    </a:cubicBezTo>
                    <a:cubicBezTo>
                      <a:pt x="29" y="547"/>
                      <a:pt x="22" y="554"/>
                      <a:pt x="20" y="554"/>
                    </a:cubicBezTo>
                    <a:cubicBezTo>
                      <a:pt x="12" y="555"/>
                      <a:pt x="12" y="563"/>
                      <a:pt x="11" y="572"/>
                    </a:cubicBezTo>
                    <a:cubicBezTo>
                      <a:pt x="11" y="577"/>
                      <a:pt x="25" y="585"/>
                      <a:pt x="25" y="592"/>
                    </a:cubicBezTo>
                    <a:cubicBezTo>
                      <a:pt x="25" y="596"/>
                      <a:pt x="22" y="601"/>
                      <a:pt x="18" y="606"/>
                    </a:cubicBezTo>
                    <a:cubicBezTo>
                      <a:pt x="14" y="611"/>
                      <a:pt x="12" y="618"/>
                      <a:pt x="18" y="625"/>
                    </a:cubicBezTo>
                    <a:cubicBezTo>
                      <a:pt x="34" y="646"/>
                      <a:pt x="0" y="677"/>
                      <a:pt x="20" y="687"/>
                    </a:cubicBezTo>
                    <a:cubicBezTo>
                      <a:pt x="40" y="697"/>
                      <a:pt x="64" y="704"/>
                      <a:pt x="90" y="700"/>
                    </a:cubicBezTo>
                    <a:cubicBezTo>
                      <a:pt x="110" y="698"/>
                      <a:pt x="107" y="670"/>
                      <a:pt x="123" y="668"/>
                    </a:cubicBezTo>
                    <a:cubicBezTo>
                      <a:pt x="125" y="686"/>
                      <a:pt x="117" y="684"/>
                      <a:pt x="132" y="693"/>
                    </a:cubicBezTo>
                    <a:cubicBezTo>
                      <a:pt x="140" y="697"/>
                      <a:pt x="157" y="698"/>
                      <a:pt x="166" y="699"/>
                    </a:cubicBezTo>
                    <a:cubicBezTo>
                      <a:pt x="178" y="701"/>
                      <a:pt x="194" y="705"/>
                      <a:pt x="202" y="693"/>
                    </a:cubicBezTo>
                    <a:cubicBezTo>
                      <a:pt x="208" y="686"/>
                      <a:pt x="195" y="657"/>
                      <a:pt x="208" y="655"/>
                    </a:cubicBezTo>
                    <a:cubicBezTo>
                      <a:pt x="215" y="654"/>
                      <a:pt x="215" y="660"/>
                      <a:pt x="215" y="667"/>
                    </a:cubicBezTo>
                    <a:cubicBezTo>
                      <a:pt x="214" y="680"/>
                      <a:pt x="223" y="687"/>
                      <a:pt x="229" y="689"/>
                    </a:cubicBezTo>
                    <a:cubicBezTo>
                      <a:pt x="239" y="691"/>
                      <a:pt x="252" y="694"/>
                      <a:pt x="255" y="695"/>
                    </a:cubicBezTo>
                    <a:cubicBezTo>
                      <a:pt x="267" y="697"/>
                      <a:pt x="277" y="695"/>
                      <a:pt x="285" y="686"/>
                    </a:cubicBezTo>
                    <a:cubicBezTo>
                      <a:pt x="288" y="683"/>
                      <a:pt x="292" y="671"/>
                      <a:pt x="293" y="670"/>
                    </a:cubicBezTo>
                    <a:cubicBezTo>
                      <a:pt x="296" y="652"/>
                      <a:pt x="303" y="664"/>
                      <a:pt x="308" y="676"/>
                    </a:cubicBezTo>
                    <a:cubicBezTo>
                      <a:pt x="313" y="690"/>
                      <a:pt x="322" y="689"/>
                      <a:pt x="327" y="689"/>
                    </a:cubicBezTo>
                    <a:cubicBezTo>
                      <a:pt x="339" y="689"/>
                      <a:pt x="351" y="689"/>
                      <a:pt x="362" y="689"/>
                    </a:cubicBezTo>
                    <a:cubicBezTo>
                      <a:pt x="376" y="688"/>
                      <a:pt x="388" y="687"/>
                      <a:pt x="400" y="685"/>
                    </a:cubicBezTo>
                    <a:cubicBezTo>
                      <a:pt x="417" y="679"/>
                      <a:pt x="414" y="667"/>
                      <a:pt x="408" y="661"/>
                    </a:cubicBezTo>
                    <a:cubicBezTo>
                      <a:pt x="404" y="656"/>
                      <a:pt x="399" y="651"/>
                      <a:pt x="398" y="643"/>
                    </a:cubicBezTo>
                    <a:cubicBezTo>
                      <a:pt x="397" y="630"/>
                      <a:pt x="405" y="625"/>
                      <a:pt x="409" y="616"/>
                    </a:cubicBezTo>
                    <a:cubicBezTo>
                      <a:pt x="411" y="613"/>
                      <a:pt x="412" y="606"/>
                      <a:pt x="404" y="608"/>
                    </a:cubicBezTo>
                    <a:cubicBezTo>
                      <a:pt x="379" y="612"/>
                      <a:pt x="403" y="580"/>
                      <a:pt x="404" y="570"/>
                    </a:cubicBezTo>
                    <a:cubicBezTo>
                      <a:pt x="407" y="550"/>
                      <a:pt x="389" y="540"/>
                      <a:pt x="400" y="523"/>
                    </a:cubicBezTo>
                    <a:cubicBezTo>
                      <a:pt x="401" y="522"/>
                      <a:pt x="403" y="518"/>
                      <a:pt x="396" y="516"/>
                    </a:cubicBezTo>
                    <a:cubicBezTo>
                      <a:pt x="394" y="514"/>
                      <a:pt x="386" y="508"/>
                      <a:pt x="393" y="499"/>
                    </a:cubicBezTo>
                    <a:cubicBezTo>
                      <a:pt x="403" y="483"/>
                      <a:pt x="425" y="463"/>
                      <a:pt x="402" y="461"/>
                    </a:cubicBezTo>
                    <a:cubicBezTo>
                      <a:pt x="393" y="458"/>
                      <a:pt x="397" y="447"/>
                      <a:pt x="395" y="441"/>
                    </a:cubicBezTo>
                    <a:cubicBezTo>
                      <a:pt x="392" y="431"/>
                      <a:pt x="387" y="420"/>
                      <a:pt x="388" y="411"/>
                    </a:cubicBezTo>
                    <a:cubicBezTo>
                      <a:pt x="390" y="396"/>
                      <a:pt x="394" y="394"/>
                      <a:pt x="402" y="387"/>
                    </a:cubicBezTo>
                    <a:cubicBezTo>
                      <a:pt x="412" y="376"/>
                      <a:pt x="404" y="374"/>
                      <a:pt x="401" y="373"/>
                    </a:cubicBezTo>
                    <a:cubicBezTo>
                      <a:pt x="389" y="371"/>
                      <a:pt x="398" y="362"/>
                      <a:pt x="398" y="344"/>
                    </a:cubicBezTo>
                    <a:cubicBezTo>
                      <a:pt x="398" y="322"/>
                      <a:pt x="414" y="332"/>
                      <a:pt x="415" y="312"/>
                    </a:cubicBezTo>
                    <a:cubicBezTo>
                      <a:pt x="416" y="293"/>
                      <a:pt x="415" y="283"/>
                      <a:pt x="415" y="266"/>
                    </a:cubicBezTo>
                    <a:cubicBezTo>
                      <a:pt x="415" y="249"/>
                      <a:pt x="400" y="262"/>
                      <a:pt x="400" y="247"/>
                    </a:cubicBezTo>
                    <a:cubicBezTo>
                      <a:pt x="400" y="231"/>
                      <a:pt x="416" y="237"/>
                      <a:pt x="416" y="228"/>
                    </a:cubicBezTo>
                    <a:cubicBezTo>
                      <a:pt x="417" y="217"/>
                      <a:pt x="408" y="211"/>
                      <a:pt x="406" y="197"/>
                    </a:cubicBezTo>
                    <a:cubicBezTo>
                      <a:pt x="405" y="185"/>
                      <a:pt x="407" y="177"/>
                      <a:pt x="404" y="166"/>
                    </a:cubicBezTo>
                    <a:cubicBezTo>
                      <a:pt x="400" y="154"/>
                      <a:pt x="390" y="150"/>
                      <a:pt x="396" y="131"/>
                    </a:cubicBezTo>
                    <a:cubicBezTo>
                      <a:pt x="401" y="114"/>
                      <a:pt x="407" y="114"/>
                      <a:pt x="403" y="95"/>
                    </a:cubicBezTo>
                    <a:cubicBezTo>
                      <a:pt x="402" y="85"/>
                      <a:pt x="399" y="88"/>
                      <a:pt x="400" y="79"/>
                    </a:cubicBezTo>
                    <a:cubicBezTo>
                      <a:pt x="400" y="72"/>
                      <a:pt x="406" y="67"/>
                      <a:pt x="406" y="60"/>
                    </a:cubicBezTo>
                    <a:cubicBezTo>
                      <a:pt x="407" y="42"/>
                      <a:pt x="402" y="49"/>
                      <a:pt x="388" y="39"/>
                    </a:cubicBezTo>
                    <a:cubicBezTo>
                      <a:pt x="379" y="33"/>
                      <a:pt x="376" y="19"/>
                      <a:pt x="367" y="16"/>
                    </a:cubicBezTo>
                    <a:cubicBezTo>
                      <a:pt x="358" y="13"/>
                      <a:pt x="343" y="49"/>
                      <a:pt x="332" y="44"/>
                    </a:cubicBezTo>
                    <a:cubicBezTo>
                      <a:pt x="321" y="39"/>
                      <a:pt x="322" y="23"/>
                      <a:pt x="315" y="20"/>
                    </a:cubicBezTo>
                    <a:cubicBezTo>
                      <a:pt x="308" y="17"/>
                      <a:pt x="311" y="37"/>
                      <a:pt x="302" y="45"/>
                    </a:cubicBezTo>
                    <a:cubicBezTo>
                      <a:pt x="288" y="59"/>
                      <a:pt x="276" y="45"/>
                      <a:pt x="265" y="33"/>
                    </a:cubicBezTo>
                    <a:cubicBezTo>
                      <a:pt x="257" y="25"/>
                      <a:pt x="250" y="11"/>
                      <a:pt x="241" y="24"/>
                    </a:cubicBezTo>
                    <a:cubicBezTo>
                      <a:pt x="238" y="28"/>
                      <a:pt x="246" y="42"/>
                      <a:pt x="239" y="49"/>
                    </a:cubicBezTo>
                    <a:cubicBezTo>
                      <a:pt x="225" y="66"/>
                      <a:pt x="228" y="13"/>
                      <a:pt x="211" y="34"/>
                    </a:cubicBezTo>
                    <a:cubicBezTo>
                      <a:pt x="211" y="36"/>
                      <a:pt x="210" y="32"/>
                      <a:pt x="211" y="34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9" name="Freeform 752">
                <a:extLst>
                  <a:ext uri="{FF2B5EF4-FFF2-40B4-BE49-F238E27FC236}">
                    <a16:creationId xmlns:a16="http://schemas.microsoft.com/office/drawing/2014/main" id="{6FD5D41A-25BA-4590-A651-3A76C94F0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957"/>
                <a:ext cx="255" cy="259"/>
              </a:xfrm>
              <a:custGeom>
                <a:avLst/>
                <a:gdLst>
                  <a:gd name="T0" fmla="*/ 113 w 102"/>
                  <a:gd name="T1" fmla="*/ 1255 h 97"/>
                  <a:gd name="T2" fmla="*/ 1375 w 102"/>
                  <a:gd name="T3" fmla="*/ 513 h 97"/>
                  <a:gd name="T4" fmla="*/ 113 w 102"/>
                  <a:gd name="T5" fmla="*/ 1255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97">
                    <a:moveTo>
                      <a:pt x="7" y="66"/>
                    </a:moveTo>
                    <a:cubicBezTo>
                      <a:pt x="17" y="97"/>
                      <a:pt x="102" y="54"/>
                      <a:pt x="88" y="27"/>
                    </a:cubicBezTo>
                    <a:cubicBezTo>
                      <a:pt x="73" y="0"/>
                      <a:pt x="0" y="29"/>
                      <a:pt x="7" y="66"/>
                    </a:cubicBezTo>
                    <a:close/>
                  </a:path>
                </a:pathLst>
              </a:custGeom>
              <a:solidFill>
                <a:srgbClr val="FD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0" name="Freeform 753">
                <a:extLst>
                  <a:ext uri="{FF2B5EF4-FFF2-40B4-BE49-F238E27FC236}">
                    <a16:creationId xmlns:a16="http://schemas.microsoft.com/office/drawing/2014/main" id="{D86AC4B0-BE81-4391-A063-59545B445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979"/>
                <a:ext cx="212" cy="216"/>
              </a:xfrm>
              <a:custGeom>
                <a:avLst/>
                <a:gdLst>
                  <a:gd name="T0" fmla="*/ 75 w 85"/>
                  <a:gd name="T1" fmla="*/ 1059 h 81"/>
                  <a:gd name="T2" fmla="*/ 1150 w 85"/>
                  <a:gd name="T3" fmla="*/ 419 h 81"/>
                  <a:gd name="T4" fmla="*/ 75 w 85"/>
                  <a:gd name="T5" fmla="*/ 1059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81">
                    <a:moveTo>
                      <a:pt x="5" y="56"/>
                    </a:moveTo>
                    <a:cubicBezTo>
                      <a:pt x="13" y="81"/>
                      <a:pt x="85" y="43"/>
                      <a:pt x="74" y="22"/>
                    </a:cubicBezTo>
                    <a:cubicBezTo>
                      <a:pt x="62" y="0"/>
                      <a:pt x="0" y="26"/>
                      <a:pt x="5" y="56"/>
                    </a:cubicBezTo>
                    <a:close/>
                  </a:path>
                </a:pathLst>
              </a:custGeom>
              <a:solidFill>
                <a:srgbClr val="EB9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1" name="Freeform 754">
                <a:extLst>
                  <a:ext uri="{FF2B5EF4-FFF2-40B4-BE49-F238E27FC236}">
                    <a16:creationId xmlns:a16="http://schemas.microsoft.com/office/drawing/2014/main" id="{E7167156-D3C8-421B-9940-6AC6CE646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981"/>
                <a:ext cx="182" cy="168"/>
              </a:xfrm>
              <a:custGeom>
                <a:avLst/>
                <a:gdLst>
                  <a:gd name="T0" fmla="*/ 312 w 73"/>
                  <a:gd name="T1" fmla="*/ 1173 h 63"/>
                  <a:gd name="T2" fmla="*/ 1132 w 73"/>
                  <a:gd name="T3" fmla="*/ 376 h 63"/>
                  <a:gd name="T4" fmla="*/ 75 w 73"/>
                  <a:gd name="T5" fmla="*/ 1045 h 63"/>
                  <a:gd name="T6" fmla="*/ 312 w 73"/>
                  <a:gd name="T7" fmla="*/ 1195 h 63"/>
                  <a:gd name="T8" fmla="*/ 312 w 73"/>
                  <a:gd name="T9" fmla="*/ 117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63">
                    <a:moveTo>
                      <a:pt x="20" y="62"/>
                    </a:moveTo>
                    <a:cubicBezTo>
                      <a:pt x="16" y="39"/>
                      <a:pt x="51" y="19"/>
                      <a:pt x="73" y="20"/>
                    </a:cubicBezTo>
                    <a:cubicBezTo>
                      <a:pt x="60" y="0"/>
                      <a:pt x="0" y="26"/>
                      <a:pt x="5" y="55"/>
                    </a:cubicBezTo>
                    <a:cubicBezTo>
                      <a:pt x="7" y="61"/>
                      <a:pt x="13" y="63"/>
                      <a:pt x="20" y="63"/>
                    </a:cubicBezTo>
                    <a:cubicBezTo>
                      <a:pt x="20" y="63"/>
                      <a:pt x="20" y="62"/>
                      <a:pt x="20" y="62"/>
                    </a:cubicBezTo>
                    <a:close/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2" name="Freeform 755">
                <a:extLst>
                  <a:ext uri="{FF2B5EF4-FFF2-40B4-BE49-F238E27FC236}">
                    <a16:creationId xmlns:a16="http://schemas.microsoft.com/office/drawing/2014/main" id="{C6F4C448-180A-4E81-8942-4C9261677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672"/>
                <a:ext cx="212" cy="299"/>
              </a:xfrm>
              <a:custGeom>
                <a:avLst/>
                <a:gdLst>
                  <a:gd name="T0" fmla="*/ 933 w 85"/>
                  <a:gd name="T1" fmla="*/ 320 h 112"/>
                  <a:gd name="T2" fmla="*/ 449 w 85"/>
                  <a:gd name="T3" fmla="*/ 1733 h 112"/>
                  <a:gd name="T4" fmla="*/ 933 w 85"/>
                  <a:gd name="T5" fmla="*/ 32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12">
                    <a:moveTo>
                      <a:pt x="60" y="17"/>
                    </a:moveTo>
                    <a:cubicBezTo>
                      <a:pt x="85" y="31"/>
                      <a:pt x="69" y="112"/>
                      <a:pt x="29" y="91"/>
                    </a:cubicBezTo>
                    <a:cubicBezTo>
                      <a:pt x="0" y="73"/>
                      <a:pt x="29" y="0"/>
                      <a:pt x="60" y="17"/>
                    </a:cubicBezTo>
                    <a:close/>
                  </a:path>
                </a:pathLst>
              </a:custGeom>
              <a:solidFill>
                <a:srgbClr val="FD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3" name="Freeform 756">
                <a:extLst>
                  <a:ext uri="{FF2B5EF4-FFF2-40B4-BE49-F238E27FC236}">
                    <a16:creationId xmlns:a16="http://schemas.microsoft.com/office/drawing/2014/main" id="{600DB2D2-284C-4D34-84F0-BE3120913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701"/>
                <a:ext cx="170" cy="240"/>
              </a:xfrm>
              <a:custGeom>
                <a:avLst/>
                <a:gdLst>
                  <a:gd name="T0" fmla="*/ 750 w 68"/>
                  <a:gd name="T1" fmla="*/ 248 h 90"/>
                  <a:gd name="T2" fmla="*/ 363 w 68"/>
                  <a:gd name="T3" fmla="*/ 1387 h 90"/>
                  <a:gd name="T4" fmla="*/ 750 w 68"/>
                  <a:gd name="T5" fmla="*/ 248 h 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90">
                    <a:moveTo>
                      <a:pt x="48" y="13"/>
                    </a:moveTo>
                    <a:cubicBezTo>
                      <a:pt x="68" y="25"/>
                      <a:pt x="55" y="90"/>
                      <a:pt x="23" y="73"/>
                    </a:cubicBezTo>
                    <a:cubicBezTo>
                      <a:pt x="0" y="58"/>
                      <a:pt x="23" y="0"/>
                      <a:pt x="48" y="13"/>
                    </a:cubicBezTo>
                    <a:close/>
                  </a:path>
                </a:pathLst>
              </a:custGeom>
              <a:solidFill>
                <a:srgbClr val="EB9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4" name="Freeform 757">
                <a:extLst>
                  <a:ext uri="{FF2B5EF4-FFF2-40B4-BE49-F238E27FC236}">
                    <a16:creationId xmlns:a16="http://schemas.microsoft.com/office/drawing/2014/main" id="{1483CB6A-39D4-4E20-A73A-A4538E972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2701"/>
                <a:ext cx="138" cy="198"/>
              </a:xfrm>
              <a:custGeom>
                <a:avLst/>
                <a:gdLst>
                  <a:gd name="T0" fmla="*/ 868 w 55"/>
                  <a:gd name="T1" fmla="*/ 423 h 74"/>
                  <a:gd name="T2" fmla="*/ 755 w 55"/>
                  <a:gd name="T3" fmla="*/ 252 h 74"/>
                  <a:gd name="T4" fmla="*/ 366 w 55"/>
                  <a:gd name="T5" fmla="*/ 1397 h 74"/>
                  <a:gd name="T6" fmla="*/ 409 w 55"/>
                  <a:gd name="T7" fmla="*/ 1418 h 74"/>
                  <a:gd name="T8" fmla="*/ 868 w 55"/>
                  <a:gd name="T9" fmla="*/ 42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74">
                    <a:moveTo>
                      <a:pt x="55" y="22"/>
                    </a:moveTo>
                    <a:cubicBezTo>
                      <a:pt x="54" y="18"/>
                      <a:pt x="51" y="15"/>
                      <a:pt x="48" y="13"/>
                    </a:cubicBezTo>
                    <a:cubicBezTo>
                      <a:pt x="23" y="0"/>
                      <a:pt x="0" y="58"/>
                      <a:pt x="23" y="73"/>
                    </a:cubicBezTo>
                    <a:cubicBezTo>
                      <a:pt x="24" y="73"/>
                      <a:pt x="25" y="74"/>
                      <a:pt x="26" y="74"/>
                    </a:cubicBezTo>
                    <a:cubicBezTo>
                      <a:pt x="17" y="54"/>
                      <a:pt x="35" y="15"/>
                      <a:pt x="55" y="22"/>
                    </a:cubicBezTo>
                    <a:close/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5" name="Freeform 758">
                <a:extLst>
                  <a:ext uri="{FF2B5EF4-FFF2-40B4-BE49-F238E27FC236}">
                    <a16:creationId xmlns:a16="http://schemas.microsoft.com/office/drawing/2014/main" id="{019B3840-9635-4639-9403-7BBF76181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667"/>
                <a:ext cx="207" cy="248"/>
              </a:xfrm>
              <a:custGeom>
                <a:avLst/>
                <a:gdLst>
                  <a:gd name="T0" fmla="*/ 571 w 83"/>
                  <a:gd name="T1" fmla="*/ 115 h 93"/>
                  <a:gd name="T2" fmla="*/ 746 w 83"/>
                  <a:gd name="T3" fmla="*/ 1685 h 93"/>
                  <a:gd name="T4" fmla="*/ 571 w 83"/>
                  <a:gd name="T5" fmla="*/ 115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93">
                    <a:moveTo>
                      <a:pt x="37" y="6"/>
                    </a:moveTo>
                    <a:cubicBezTo>
                      <a:pt x="0" y="12"/>
                      <a:pt x="12" y="93"/>
                      <a:pt x="48" y="89"/>
                    </a:cubicBezTo>
                    <a:cubicBezTo>
                      <a:pt x="83" y="85"/>
                      <a:pt x="73" y="0"/>
                      <a:pt x="37" y="6"/>
                    </a:cubicBezTo>
                    <a:close/>
                  </a:path>
                </a:pathLst>
              </a:custGeom>
              <a:solidFill>
                <a:srgbClr val="FD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6" name="Freeform 759">
                <a:extLst>
                  <a:ext uri="{FF2B5EF4-FFF2-40B4-BE49-F238E27FC236}">
                    <a16:creationId xmlns:a16="http://schemas.microsoft.com/office/drawing/2014/main" id="{22820A9A-A18A-4DC7-B373-05D55EE7B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688"/>
                <a:ext cx="163" cy="208"/>
              </a:xfrm>
              <a:custGeom>
                <a:avLst/>
                <a:gdLst>
                  <a:gd name="T0" fmla="*/ 409 w 65"/>
                  <a:gd name="T1" fmla="*/ 93 h 78"/>
                  <a:gd name="T2" fmla="*/ 567 w 65"/>
                  <a:gd name="T3" fmla="*/ 1400 h 78"/>
                  <a:gd name="T4" fmla="*/ 409 w 65"/>
                  <a:gd name="T5" fmla="*/ 93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78">
                    <a:moveTo>
                      <a:pt x="26" y="5"/>
                    </a:moveTo>
                    <a:cubicBezTo>
                      <a:pt x="0" y="10"/>
                      <a:pt x="8" y="78"/>
                      <a:pt x="36" y="74"/>
                    </a:cubicBezTo>
                    <a:cubicBezTo>
                      <a:pt x="65" y="71"/>
                      <a:pt x="54" y="0"/>
                      <a:pt x="26" y="5"/>
                    </a:cubicBezTo>
                    <a:close/>
                  </a:path>
                </a:pathLst>
              </a:custGeom>
              <a:solidFill>
                <a:srgbClr val="EB9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7" name="Freeform 760">
                <a:extLst>
                  <a:ext uri="{FF2B5EF4-FFF2-40B4-BE49-F238E27FC236}">
                    <a16:creationId xmlns:a16="http://schemas.microsoft.com/office/drawing/2014/main" id="{99DD855D-DAA3-4840-8EBE-3E1D315F7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699"/>
                <a:ext cx="102" cy="189"/>
              </a:xfrm>
              <a:custGeom>
                <a:avLst/>
                <a:gdLst>
                  <a:gd name="T0" fmla="*/ 570 w 41"/>
                  <a:gd name="T1" fmla="*/ 136 h 71"/>
                  <a:gd name="T2" fmla="*/ 632 w 41"/>
                  <a:gd name="T3" fmla="*/ 136 h 71"/>
                  <a:gd name="T4" fmla="*/ 383 w 41"/>
                  <a:gd name="T5" fmla="*/ 21 h 71"/>
                  <a:gd name="T6" fmla="*/ 508 w 41"/>
                  <a:gd name="T7" fmla="*/ 1339 h 71"/>
                  <a:gd name="T8" fmla="*/ 570 w 41"/>
                  <a:gd name="T9" fmla="*/ 136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1">
                    <a:moveTo>
                      <a:pt x="37" y="7"/>
                    </a:moveTo>
                    <a:cubicBezTo>
                      <a:pt x="38" y="7"/>
                      <a:pt x="39" y="7"/>
                      <a:pt x="41" y="7"/>
                    </a:cubicBezTo>
                    <a:cubicBezTo>
                      <a:pt x="36" y="3"/>
                      <a:pt x="31" y="0"/>
                      <a:pt x="25" y="1"/>
                    </a:cubicBezTo>
                    <a:cubicBezTo>
                      <a:pt x="0" y="6"/>
                      <a:pt x="7" y="70"/>
                      <a:pt x="33" y="71"/>
                    </a:cubicBezTo>
                    <a:cubicBezTo>
                      <a:pt x="18" y="54"/>
                      <a:pt x="17" y="11"/>
                      <a:pt x="37" y="7"/>
                    </a:cubicBezTo>
                    <a:close/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8" name="Oval 761">
                <a:extLst>
                  <a:ext uri="{FF2B5EF4-FFF2-40B4-BE49-F238E27FC236}">
                    <a16:creationId xmlns:a16="http://schemas.microsoft.com/office/drawing/2014/main" id="{F3CB7FE6-168F-4567-9A23-D859C1B90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400"/>
                <a:ext cx="87" cy="93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39" name="Oval 762">
                <a:extLst>
                  <a:ext uri="{FF2B5EF4-FFF2-40B4-BE49-F238E27FC236}">
                    <a16:creationId xmlns:a16="http://schemas.microsoft.com/office/drawing/2014/main" id="{A0A19D73-DF7D-4303-9D81-66E48393C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1488"/>
                <a:ext cx="67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0" name="Oval 763">
                <a:extLst>
                  <a:ext uri="{FF2B5EF4-FFF2-40B4-BE49-F238E27FC236}">
                    <a16:creationId xmlns:a16="http://schemas.microsoft.com/office/drawing/2014/main" id="{09CA469F-6E30-415D-8018-73BA45CCB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1661"/>
                <a:ext cx="67" cy="7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1" name="Oval 764">
                <a:extLst>
                  <a:ext uri="{FF2B5EF4-FFF2-40B4-BE49-F238E27FC236}">
                    <a16:creationId xmlns:a16="http://schemas.microsoft.com/office/drawing/2014/main" id="{4D626910-8FBF-4C2D-A709-6540487FA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344"/>
                <a:ext cx="65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2" name="Oval 765">
                <a:extLst>
                  <a:ext uri="{FF2B5EF4-FFF2-40B4-BE49-F238E27FC236}">
                    <a16:creationId xmlns:a16="http://schemas.microsoft.com/office/drawing/2014/main" id="{63460AB5-1F29-4CC7-BD2F-13AFBB18A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365"/>
                <a:ext cx="65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3" name="Oval 766">
                <a:extLst>
                  <a:ext uri="{FF2B5EF4-FFF2-40B4-BE49-F238E27FC236}">
                    <a16:creationId xmlns:a16="http://schemas.microsoft.com/office/drawing/2014/main" id="{012E9BA0-B1A2-4E44-9E0C-D437CF9B0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1693"/>
                <a:ext cx="65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4" name="Oval 767">
                <a:extLst>
                  <a:ext uri="{FF2B5EF4-FFF2-40B4-BE49-F238E27FC236}">
                    <a16:creationId xmlns:a16="http://schemas.microsoft.com/office/drawing/2014/main" id="{28F7EC27-4344-46D4-AABC-700895EF2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853"/>
                <a:ext cx="68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5" name="Oval 768">
                <a:extLst>
                  <a:ext uri="{FF2B5EF4-FFF2-40B4-BE49-F238E27FC236}">
                    <a16:creationId xmlns:a16="http://schemas.microsoft.com/office/drawing/2014/main" id="{0755EE11-6F2A-4F1C-A8FE-7A73B4E26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915"/>
                <a:ext cx="68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6" name="Oval 769">
                <a:extLst>
                  <a:ext uri="{FF2B5EF4-FFF2-40B4-BE49-F238E27FC236}">
                    <a16:creationId xmlns:a16="http://schemas.microsoft.com/office/drawing/2014/main" id="{A49CBA75-4B93-47AB-81E8-69B609888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1832"/>
                <a:ext cx="68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7" name="Oval 770">
                <a:extLst>
                  <a:ext uri="{FF2B5EF4-FFF2-40B4-BE49-F238E27FC236}">
                    <a16:creationId xmlns:a16="http://schemas.microsoft.com/office/drawing/2014/main" id="{D97BA7F5-BBEB-41CA-8142-597B54E8A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821"/>
                <a:ext cx="65" cy="7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8" name="Oval 771">
                <a:extLst>
                  <a:ext uri="{FF2B5EF4-FFF2-40B4-BE49-F238E27FC236}">
                    <a16:creationId xmlns:a16="http://schemas.microsoft.com/office/drawing/2014/main" id="{880AF8AC-858C-4BC2-8C39-8A6485D8E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688"/>
                <a:ext cx="67" cy="7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49" name="Oval 772">
                <a:extLst>
                  <a:ext uri="{FF2B5EF4-FFF2-40B4-BE49-F238E27FC236}">
                    <a16:creationId xmlns:a16="http://schemas.microsoft.com/office/drawing/2014/main" id="{169CFA38-2D44-46C6-9933-2CDDDBCFF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" y="1728"/>
                <a:ext cx="67" cy="6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0" name="Oval 773">
                <a:extLst>
                  <a:ext uri="{FF2B5EF4-FFF2-40B4-BE49-F238E27FC236}">
                    <a16:creationId xmlns:a16="http://schemas.microsoft.com/office/drawing/2014/main" id="{A09AA346-3CA9-48FB-A8B8-1D41B91DD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1584"/>
                <a:ext cx="100" cy="107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1" name="Oval 774">
                <a:extLst>
                  <a:ext uri="{FF2B5EF4-FFF2-40B4-BE49-F238E27FC236}">
                    <a16:creationId xmlns:a16="http://schemas.microsoft.com/office/drawing/2014/main" id="{C08C26A4-ECDB-4328-8273-3E5279BC9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1651"/>
                <a:ext cx="75" cy="77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2" name="Oval 775">
                <a:extLst>
                  <a:ext uri="{FF2B5EF4-FFF2-40B4-BE49-F238E27FC236}">
                    <a16:creationId xmlns:a16="http://schemas.microsoft.com/office/drawing/2014/main" id="{F04C2851-45CC-402D-8EC8-879CEC9A0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400"/>
                <a:ext cx="87" cy="93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3" name="Oval 776">
                <a:extLst>
                  <a:ext uri="{FF2B5EF4-FFF2-40B4-BE49-F238E27FC236}">
                    <a16:creationId xmlns:a16="http://schemas.microsoft.com/office/drawing/2014/main" id="{075504F2-89E3-42B1-8990-A3C1578AC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0" y="1528"/>
                <a:ext cx="77" cy="8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4" name="Oval 777">
                <a:extLst>
                  <a:ext uri="{FF2B5EF4-FFF2-40B4-BE49-F238E27FC236}">
                    <a16:creationId xmlns:a16="http://schemas.microsoft.com/office/drawing/2014/main" id="{55DCE4E6-2B2E-40B2-8AD7-F59495573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595"/>
                <a:ext cx="85" cy="9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5" name="Oval 778">
                <a:extLst>
                  <a:ext uri="{FF2B5EF4-FFF2-40B4-BE49-F238E27FC236}">
                    <a16:creationId xmlns:a16="http://schemas.microsoft.com/office/drawing/2014/main" id="{1D2181FE-C9F1-4D78-8C8A-35965920E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789"/>
                <a:ext cx="88" cy="91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6" name="Oval 779">
                <a:extLst>
                  <a:ext uri="{FF2B5EF4-FFF2-40B4-BE49-F238E27FC236}">
                    <a16:creationId xmlns:a16="http://schemas.microsoft.com/office/drawing/2014/main" id="{FCFF75E4-7772-49FC-AF33-48FE84311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1539"/>
                <a:ext cx="85" cy="93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7" name="Oval 780">
                <a:extLst>
                  <a:ext uri="{FF2B5EF4-FFF2-40B4-BE49-F238E27FC236}">
                    <a16:creationId xmlns:a16="http://schemas.microsoft.com/office/drawing/2014/main" id="{F37EA6ED-DC04-4B06-A708-1FC35A3BC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832"/>
                <a:ext cx="85" cy="93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8" name="Oval 781">
                <a:extLst>
                  <a:ext uri="{FF2B5EF4-FFF2-40B4-BE49-F238E27FC236}">
                    <a16:creationId xmlns:a16="http://schemas.microsoft.com/office/drawing/2014/main" id="{EE9E1A11-D411-4AF5-BABB-4395C9B60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616"/>
                <a:ext cx="88" cy="93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59" name="Oval 782">
                <a:extLst>
                  <a:ext uri="{FF2B5EF4-FFF2-40B4-BE49-F238E27FC236}">
                    <a16:creationId xmlns:a16="http://schemas.microsoft.com/office/drawing/2014/main" id="{343BD7EF-A7BF-4892-AFB3-6F35A0CBE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2" y="1456"/>
                <a:ext cx="73" cy="8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60" name="Oval 783">
                <a:extLst>
                  <a:ext uri="{FF2B5EF4-FFF2-40B4-BE49-F238E27FC236}">
                    <a16:creationId xmlns:a16="http://schemas.microsoft.com/office/drawing/2014/main" id="{7F843D92-0F74-44C5-8F0F-966F6B2D5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0" y="1523"/>
                <a:ext cx="100" cy="106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61" name="Oval 784">
                <a:extLst>
                  <a:ext uri="{FF2B5EF4-FFF2-40B4-BE49-F238E27FC236}">
                    <a16:creationId xmlns:a16="http://schemas.microsoft.com/office/drawing/2014/main" id="{B7C7DD4F-3150-4DCA-97D0-00F20BEDB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712"/>
                <a:ext cx="97" cy="104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62" name="Oval 785">
                <a:extLst>
                  <a:ext uri="{FF2B5EF4-FFF2-40B4-BE49-F238E27FC236}">
                    <a16:creationId xmlns:a16="http://schemas.microsoft.com/office/drawing/2014/main" id="{F6B5CD6B-BAD7-40B2-98C6-390084608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7" y="1395"/>
                <a:ext cx="100" cy="106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63" name="Oval 786">
                <a:extLst>
                  <a:ext uri="{FF2B5EF4-FFF2-40B4-BE49-F238E27FC236}">
                    <a16:creationId xmlns:a16="http://schemas.microsoft.com/office/drawing/2014/main" id="{FBCE6DFC-38C8-4FCC-8EFE-8BD49795E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" y="1440"/>
                <a:ext cx="75" cy="8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64" name="Freeform 787">
                <a:extLst>
                  <a:ext uri="{FF2B5EF4-FFF2-40B4-BE49-F238E27FC236}">
                    <a16:creationId xmlns:a16="http://schemas.microsoft.com/office/drawing/2014/main" id="{4C9D5829-0439-4E2A-A079-963B73BA0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099"/>
                <a:ext cx="127" cy="469"/>
              </a:xfrm>
              <a:custGeom>
                <a:avLst/>
                <a:gdLst>
                  <a:gd name="T0" fmla="*/ 217 w 51"/>
                  <a:gd name="T1" fmla="*/ 306 h 176"/>
                  <a:gd name="T2" fmla="*/ 383 w 51"/>
                  <a:gd name="T3" fmla="*/ 1476 h 176"/>
                  <a:gd name="T4" fmla="*/ 279 w 51"/>
                  <a:gd name="T5" fmla="*/ 3216 h 176"/>
                  <a:gd name="T6" fmla="*/ 725 w 51"/>
                  <a:gd name="T7" fmla="*/ 2001 h 176"/>
                  <a:gd name="T8" fmla="*/ 217 w 51"/>
                  <a:gd name="T9" fmla="*/ 306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176">
                    <a:moveTo>
                      <a:pt x="14" y="16"/>
                    </a:moveTo>
                    <a:cubicBezTo>
                      <a:pt x="0" y="28"/>
                      <a:pt x="28" y="42"/>
                      <a:pt x="25" y="78"/>
                    </a:cubicBezTo>
                    <a:cubicBezTo>
                      <a:pt x="22" y="114"/>
                      <a:pt x="11" y="164"/>
                      <a:pt x="18" y="170"/>
                    </a:cubicBezTo>
                    <a:cubicBezTo>
                      <a:pt x="26" y="176"/>
                      <a:pt x="42" y="158"/>
                      <a:pt x="47" y="106"/>
                    </a:cubicBezTo>
                    <a:cubicBezTo>
                      <a:pt x="51" y="55"/>
                      <a:pt x="32" y="0"/>
                      <a:pt x="14" y="16"/>
                    </a:cubicBezTo>
                    <a:close/>
                  </a:path>
                </a:pathLst>
              </a:custGeom>
              <a:solidFill>
                <a:srgbClr val="BED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5" name="Freeform 788">
                <a:extLst>
                  <a:ext uri="{FF2B5EF4-FFF2-40B4-BE49-F238E27FC236}">
                    <a16:creationId xmlns:a16="http://schemas.microsoft.com/office/drawing/2014/main" id="{9C4E6178-B208-45E4-8FBA-CFC053194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2" y="2203"/>
                <a:ext cx="110" cy="376"/>
              </a:xfrm>
              <a:custGeom>
                <a:avLst/>
                <a:gdLst>
                  <a:gd name="T0" fmla="*/ 395 w 44"/>
                  <a:gd name="T1" fmla="*/ 35 h 141"/>
                  <a:gd name="T2" fmla="*/ 220 w 44"/>
                  <a:gd name="T3" fmla="*/ 2013 h 141"/>
                  <a:gd name="T4" fmla="*/ 520 w 44"/>
                  <a:gd name="T5" fmla="*/ 1955 h 141"/>
                  <a:gd name="T6" fmla="*/ 395 w 44"/>
                  <a:gd name="T7" fmla="*/ 35 h 1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41">
                    <a:moveTo>
                      <a:pt x="25" y="2"/>
                    </a:moveTo>
                    <a:cubicBezTo>
                      <a:pt x="10" y="5"/>
                      <a:pt x="28" y="72"/>
                      <a:pt x="14" y="106"/>
                    </a:cubicBezTo>
                    <a:cubicBezTo>
                      <a:pt x="0" y="141"/>
                      <a:pt x="29" y="123"/>
                      <a:pt x="33" y="103"/>
                    </a:cubicBezTo>
                    <a:cubicBezTo>
                      <a:pt x="38" y="78"/>
                      <a:pt x="44" y="0"/>
                      <a:pt x="25" y="2"/>
                    </a:cubicBezTo>
                    <a:close/>
                  </a:path>
                </a:pathLst>
              </a:custGeom>
              <a:solidFill>
                <a:srgbClr val="BED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6" name="Freeform 789">
                <a:extLst>
                  <a:ext uri="{FF2B5EF4-FFF2-40B4-BE49-F238E27FC236}">
                    <a16:creationId xmlns:a16="http://schemas.microsoft.com/office/drawing/2014/main" id="{04E68A1E-81CF-40ED-9DD8-D59BB3FFC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2245"/>
                <a:ext cx="93" cy="379"/>
              </a:xfrm>
              <a:custGeom>
                <a:avLst/>
                <a:gdLst>
                  <a:gd name="T0" fmla="*/ 505 w 37"/>
                  <a:gd name="T1" fmla="*/ 534 h 142"/>
                  <a:gd name="T2" fmla="*/ 221 w 37"/>
                  <a:gd name="T3" fmla="*/ 2279 h 142"/>
                  <a:gd name="T4" fmla="*/ 0 w 37"/>
                  <a:gd name="T5" fmla="*/ 2165 h 142"/>
                  <a:gd name="T6" fmla="*/ 284 w 37"/>
                  <a:gd name="T7" fmla="*/ 435 h 142"/>
                  <a:gd name="T8" fmla="*/ 505 w 37"/>
                  <a:gd name="T9" fmla="*/ 534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42">
                    <a:moveTo>
                      <a:pt x="32" y="28"/>
                    </a:moveTo>
                    <a:cubicBezTo>
                      <a:pt x="15" y="64"/>
                      <a:pt x="12" y="98"/>
                      <a:pt x="14" y="120"/>
                    </a:cubicBezTo>
                    <a:cubicBezTo>
                      <a:pt x="15" y="142"/>
                      <a:pt x="0" y="140"/>
                      <a:pt x="0" y="114"/>
                    </a:cubicBezTo>
                    <a:cubicBezTo>
                      <a:pt x="0" y="87"/>
                      <a:pt x="3" y="47"/>
                      <a:pt x="18" y="23"/>
                    </a:cubicBezTo>
                    <a:cubicBezTo>
                      <a:pt x="34" y="0"/>
                      <a:pt x="37" y="15"/>
                      <a:pt x="32" y="28"/>
                    </a:cubicBezTo>
                    <a:close/>
                  </a:path>
                </a:pathLst>
              </a:custGeom>
              <a:solidFill>
                <a:srgbClr val="BED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7" name="Freeform 790">
                <a:extLst>
                  <a:ext uri="{FF2B5EF4-FFF2-40B4-BE49-F238E27FC236}">
                    <a16:creationId xmlns:a16="http://schemas.microsoft.com/office/drawing/2014/main" id="{6F513D84-4DAE-4BC5-9290-2D2D75335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2275"/>
                <a:ext cx="77" cy="253"/>
              </a:xfrm>
              <a:custGeom>
                <a:avLst/>
                <a:gdLst>
                  <a:gd name="T0" fmla="*/ 353 w 31"/>
                  <a:gd name="T1" fmla="*/ 546 h 95"/>
                  <a:gd name="T2" fmla="*/ 196 w 31"/>
                  <a:gd name="T3" fmla="*/ 1489 h 95"/>
                  <a:gd name="T4" fmla="*/ 30 w 31"/>
                  <a:gd name="T5" fmla="*/ 1169 h 95"/>
                  <a:gd name="T6" fmla="*/ 353 w 31"/>
                  <a:gd name="T7" fmla="*/ 546 h 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95">
                    <a:moveTo>
                      <a:pt x="23" y="29"/>
                    </a:moveTo>
                    <a:cubicBezTo>
                      <a:pt x="14" y="50"/>
                      <a:pt x="11" y="64"/>
                      <a:pt x="13" y="79"/>
                    </a:cubicBezTo>
                    <a:cubicBezTo>
                      <a:pt x="14" y="95"/>
                      <a:pt x="3" y="93"/>
                      <a:pt x="2" y="62"/>
                    </a:cubicBezTo>
                    <a:cubicBezTo>
                      <a:pt x="0" y="31"/>
                      <a:pt x="31" y="0"/>
                      <a:pt x="23" y="29"/>
                    </a:cubicBezTo>
                    <a:close/>
                  </a:path>
                </a:pathLst>
              </a:custGeom>
              <a:solidFill>
                <a:srgbClr val="BED2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8" name="Freeform 791">
                <a:extLst>
                  <a:ext uri="{FF2B5EF4-FFF2-40B4-BE49-F238E27FC236}">
                    <a16:creationId xmlns:a16="http://schemas.microsoft.com/office/drawing/2014/main" id="{3E1326E3-37C1-4EB6-888E-5D0F7BBD8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344"/>
                <a:ext cx="30" cy="112"/>
              </a:xfrm>
              <a:custGeom>
                <a:avLst/>
                <a:gdLst>
                  <a:gd name="T0" fmla="*/ 0 w 12"/>
                  <a:gd name="T1" fmla="*/ 683 h 42"/>
                  <a:gd name="T2" fmla="*/ 0 w 12"/>
                  <a:gd name="T3" fmla="*/ 648 h 42"/>
                  <a:gd name="T4" fmla="*/ 188 w 12"/>
                  <a:gd name="T5" fmla="*/ 0 h 42"/>
                  <a:gd name="T6" fmla="*/ 188 w 12"/>
                  <a:gd name="T7" fmla="*/ 35 h 42"/>
                  <a:gd name="T8" fmla="*/ 0 w 12"/>
                  <a:gd name="T9" fmla="*/ 797 h 42"/>
                  <a:gd name="T10" fmla="*/ 0 w 12"/>
                  <a:gd name="T11" fmla="*/ 683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2">
                    <a:moveTo>
                      <a:pt x="0" y="36"/>
                    </a:moveTo>
                    <a:cubicBezTo>
                      <a:pt x="0" y="35"/>
                      <a:pt x="0" y="34"/>
                      <a:pt x="0" y="34"/>
                    </a:cubicBezTo>
                    <a:cubicBezTo>
                      <a:pt x="0" y="19"/>
                      <a:pt x="7" y="6"/>
                      <a:pt x="12" y="0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4" y="17"/>
                      <a:pt x="1" y="30"/>
                      <a:pt x="0" y="42"/>
                    </a:cubicBezTo>
                    <a:cubicBezTo>
                      <a:pt x="0" y="40"/>
                      <a:pt x="0" y="38"/>
                      <a:pt x="0" y="36"/>
                    </a:cubicBezTo>
                    <a:close/>
                  </a:path>
                </a:pathLst>
              </a:custGeom>
              <a:solidFill>
                <a:srgbClr val="72A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9" name="Freeform 792">
                <a:extLst>
                  <a:ext uri="{FF2B5EF4-FFF2-40B4-BE49-F238E27FC236}">
                    <a16:creationId xmlns:a16="http://schemas.microsoft.com/office/drawing/2014/main" id="{1D884E40-C0C0-4F1F-BDDD-F4D41EC88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2149"/>
                <a:ext cx="60" cy="379"/>
              </a:xfrm>
              <a:custGeom>
                <a:avLst/>
                <a:gdLst>
                  <a:gd name="T0" fmla="*/ 83 w 24"/>
                  <a:gd name="T1" fmla="*/ 21 h 142"/>
                  <a:gd name="T2" fmla="*/ 375 w 24"/>
                  <a:gd name="T3" fmla="*/ 1353 h 142"/>
                  <a:gd name="T4" fmla="*/ 363 w 24"/>
                  <a:gd name="T5" fmla="*/ 1652 h 142"/>
                  <a:gd name="T6" fmla="*/ 158 w 24"/>
                  <a:gd name="T7" fmla="*/ 2642 h 142"/>
                  <a:gd name="T8" fmla="*/ 83 w 24"/>
                  <a:gd name="T9" fmla="*/ 2664 h 142"/>
                  <a:gd name="T10" fmla="*/ 158 w 24"/>
                  <a:gd name="T11" fmla="*/ 1844 h 142"/>
                  <a:gd name="T12" fmla="*/ 220 w 24"/>
                  <a:gd name="T13" fmla="*/ 1140 h 142"/>
                  <a:gd name="T14" fmla="*/ 238 w 24"/>
                  <a:gd name="T15" fmla="*/ 1025 h 142"/>
                  <a:gd name="T16" fmla="*/ 63 w 24"/>
                  <a:gd name="T17" fmla="*/ 307 h 142"/>
                  <a:gd name="T18" fmla="*/ 0 w 24"/>
                  <a:gd name="T19" fmla="*/ 93 h 142"/>
                  <a:gd name="T20" fmla="*/ 20 w 24"/>
                  <a:gd name="T21" fmla="*/ 35 h 142"/>
                  <a:gd name="T22" fmla="*/ 83 w 24"/>
                  <a:gd name="T23" fmla="*/ 21 h 14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142">
                    <a:moveTo>
                      <a:pt x="5" y="1"/>
                    </a:moveTo>
                    <a:cubicBezTo>
                      <a:pt x="13" y="6"/>
                      <a:pt x="24" y="35"/>
                      <a:pt x="24" y="71"/>
                    </a:cubicBezTo>
                    <a:cubicBezTo>
                      <a:pt x="24" y="76"/>
                      <a:pt x="23" y="81"/>
                      <a:pt x="23" y="87"/>
                    </a:cubicBezTo>
                    <a:cubicBezTo>
                      <a:pt x="20" y="115"/>
                      <a:pt x="14" y="131"/>
                      <a:pt x="10" y="139"/>
                    </a:cubicBezTo>
                    <a:cubicBezTo>
                      <a:pt x="8" y="142"/>
                      <a:pt x="5" y="142"/>
                      <a:pt x="5" y="140"/>
                    </a:cubicBezTo>
                    <a:cubicBezTo>
                      <a:pt x="5" y="129"/>
                      <a:pt x="8" y="110"/>
                      <a:pt x="10" y="97"/>
                    </a:cubicBezTo>
                    <a:cubicBezTo>
                      <a:pt x="14" y="60"/>
                      <a:pt x="14" y="60"/>
                      <a:pt x="14" y="60"/>
                    </a:cubicBezTo>
                    <a:cubicBezTo>
                      <a:pt x="15" y="58"/>
                      <a:pt x="15" y="56"/>
                      <a:pt x="15" y="54"/>
                    </a:cubicBezTo>
                    <a:cubicBezTo>
                      <a:pt x="15" y="37"/>
                      <a:pt x="9" y="25"/>
                      <a:pt x="4" y="16"/>
                    </a:cubicBezTo>
                    <a:cubicBezTo>
                      <a:pt x="1" y="10"/>
                      <a:pt x="0" y="7"/>
                      <a:pt x="0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3" y="0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72A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0" name="Freeform 793">
                <a:extLst>
                  <a:ext uri="{FF2B5EF4-FFF2-40B4-BE49-F238E27FC236}">
                    <a16:creationId xmlns:a16="http://schemas.microsoft.com/office/drawing/2014/main" id="{9CB5E549-0285-4D86-B78D-E676E75FB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2237"/>
                <a:ext cx="30" cy="272"/>
              </a:xfrm>
              <a:custGeom>
                <a:avLst/>
                <a:gdLst>
                  <a:gd name="T0" fmla="*/ 33 w 12"/>
                  <a:gd name="T1" fmla="*/ 1821 h 102"/>
                  <a:gd name="T2" fmla="*/ 125 w 12"/>
                  <a:gd name="T3" fmla="*/ 1024 h 102"/>
                  <a:gd name="T4" fmla="*/ 113 w 12"/>
                  <a:gd name="T5" fmla="*/ 547 h 102"/>
                  <a:gd name="T6" fmla="*/ 95 w 12"/>
                  <a:gd name="T7" fmla="*/ 192 h 102"/>
                  <a:gd name="T8" fmla="*/ 113 w 12"/>
                  <a:gd name="T9" fmla="*/ 56 h 102"/>
                  <a:gd name="T10" fmla="*/ 158 w 12"/>
                  <a:gd name="T11" fmla="*/ 35 h 102"/>
                  <a:gd name="T12" fmla="*/ 188 w 12"/>
                  <a:gd name="T13" fmla="*/ 627 h 102"/>
                  <a:gd name="T14" fmla="*/ 125 w 12"/>
                  <a:gd name="T15" fmla="*/ 1685 h 102"/>
                  <a:gd name="T16" fmla="*/ 33 w 12"/>
                  <a:gd name="T17" fmla="*/ 1912 h 102"/>
                  <a:gd name="T18" fmla="*/ 33 w 12"/>
                  <a:gd name="T19" fmla="*/ 1821 h 10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102">
                    <a:moveTo>
                      <a:pt x="2" y="96"/>
                    </a:moveTo>
                    <a:cubicBezTo>
                      <a:pt x="7" y="84"/>
                      <a:pt x="8" y="69"/>
                      <a:pt x="8" y="54"/>
                    </a:cubicBezTo>
                    <a:cubicBezTo>
                      <a:pt x="8" y="46"/>
                      <a:pt x="7" y="37"/>
                      <a:pt x="7" y="29"/>
                    </a:cubicBezTo>
                    <a:cubicBezTo>
                      <a:pt x="7" y="23"/>
                      <a:pt x="6" y="16"/>
                      <a:pt x="6" y="10"/>
                    </a:cubicBezTo>
                    <a:cubicBezTo>
                      <a:pt x="6" y="8"/>
                      <a:pt x="6" y="5"/>
                      <a:pt x="7" y="3"/>
                    </a:cubicBezTo>
                    <a:cubicBezTo>
                      <a:pt x="7" y="0"/>
                      <a:pt x="9" y="0"/>
                      <a:pt x="10" y="2"/>
                    </a:cubicBezTo>
                    <a:cubicBezTo>
                      <a:pt x="11" y="8"/>
                      <a:pt x="12" y="20"/>
                      <a:pt x="12" y="33"/>
                    </a:cubicBezTo>
                    <a:cubicBezTo>
                      <a:pt x="12" y="51"/>
                      <a:pt x="11" y="73"/>
                      <a:pt x="8" y="89"/>
                    </a:cubicBezTo>
                    <a:cubicBezTo>
                      <a:pt x="7" y="94"/>
                      <a:pt x="4" y="98"/>
                      <a:pt x="2" y="101"/>
                    </a:cubicBezTo>
                    <a:cubicBezTo>
                      <a:pt x="1" y="102"/>
                      <a:pt x="0" y="99"/>
                      <a:pt x="2" y="96"/>
                    </a:cubicBezTo>
                    <a:close/>
                  </a:path>
                </a:pathLst>
              </a:custGeom>
              <a:solidFill>
                <a:srgbClr val="72A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1" name="Freeform 794">
                <a:extLst>
                  <a:ext uri="{FF2B5EF4-FFF2-40B4-BE49-F238E27FC236}">
                    <a16:creationId xmlns:a16="http://schemas.microsoft.com/office/drawing/2014/main" id="{B22617D1-A8E0-4880-8022-711217EBC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304"/>
                <a:ext cx="57" cy="264"/>
              </a:xfrm>
              <a:custGeom>
                <a:avLst/>
                <a:gdLst>
                  <a:gd name="T0" fmla="*/ 0 w 23"/>
                  <a:gd name="T1" fmla="*/ 1741 h 99"/>
                  <a:gd name="T2" fmla="*/ 278 w 23"/>
                  <a:gd name="T3" fmla="*/ 77 h 99"/>
                  <a:gd name="T4" fmla="*/ 320 w 23"/>
                  <a:gd name="T5" fmla="*/ 93 h 99"/>
                  <a:gd name="T6" fmla="*/ 42 w 23"/>
                  <a:gd name="T7" fmla="*/ 1672 h 99"/>
                  <a:gd name="T8" fmla="*/ 30 w 23"/>
                  <a:gd name="T9" fmla="*/ 1856 h 99"/>
                  <a:gd name="T10" fmla="*/ 0 w 23"/>
                  <a:gd name="T11" fmla="*/ 174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99">
                    <a:moveTo>
                      <a:pt x="0" y="92"/>
                    </a:moveTo>
                    <a:cubicBezTo>
                      <a:pt x="0" y="69"/>
                      <a:pt x="3" y="27"/>
                      <a:pt x="18" y="4"/>
                    </a:cubicBezTo>
                    <a:cubicBezTo>
                      <a:pt x="20" y="0"/>
                      <a:pt x="23" y="1"/>
                      <a:pt x="21" y="5"/>
                    </a:cubicBezTo>
                    <a:cubicBezTo>
                      <a:pt x="5" y="40"/>
                      <a:pt x="3" y="70"/>
                      <a:pt x="3" y="88"/>
                    </a:cubicBezTo>
                    <a:cubicBezTo>
                      <a:pt x="3" y="93"/>
                      <a:pt x="3" y="98"/>
                      <a:pt x="2" y="98"/>
                    </a:cubicBezTo>
                    <a:cubicBezTo>
                      <a:pt x="1" y="99"/>
                      <a:pt x="0" y="95"/>
                      <a:pt x="0" y="92"/>
                    </a:cubicBezTo>
                    <a:close/>
                  </a:path>
                </a:pathLst>
              </a:custGeom>
              <a:solidFill>
                <a:srgbClr val="72A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2" name="Freeform 795">
                <a:extLst>
                  <a:ext uri="{FF2B5EF4-FFF2-40B4-BE49-F238E27FC236}">
                    <a16:creationId xmlns:a16="http://schemas.microsoft.com/office/drawing/2014/main" id="{B17E74E0-9BE4-4A30-B12A-FD7E7B4AEF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80" y="2229"/>
                <a:ext cx="377" cy="571"/>
              </a:xfrm>
              <a:custGeom>
                <a:avLst/>
                <a:gdLst>
                  <a:gd name="T0" fmla="*/ 2287 w 151"/>
                  <a:gd name="T1" fmla="*/ 2321 h 214"/>
                  <a:gd name="T2" fmla="*/ 2225 w 151"/>
                  <a:gd name="T3" fmla="*/ 913 h 214"/>
                  <a:gd name="T4" fmla="*/ 1496 w 151"/>
                  <a:gd name="T5" fmla="*/ 35 h 214"/>
                  <a:gd name="T6" fmla="*/ 1416 w 151"/>
                  <a:gd name="T7" fmla="*/ 35 h 214"/>
                  <a:gd name="T8" fmla="*/ 1446 w 151"/>
                  <a:gd name="T9" fmla="*/ 342 h 214"/>
                  <a:gd name="T10" fmla="*/ 1995 w 151"/>
                  <a:gd name="T11" fmla="*/ 1003 h 214"/>
                  <a:gd name="T12" fmla="*/ 2037 w 151"/>
                  <a:gd name="T13" fmla="*/ 2263 h 214"/>
                  <a:gd name="T14" fmla="*/ 2287 w 151"/>
                  <a:gd name="T15" fmla="*/ 2321 h 214"/>
                  <a:gd name="T16" fmla="*/ 437 w 151"/>
                  <a:gd name="T17" fmla="*/ 1481 h 214"/>
                  <a:gd name="T18" fmla="*/ 1104 w 151"/>
                  <a:gd name="T19" fmla="*/ 376 h 214"/>
                  <a:gd name="T20" fmla="*/ 946 w 151"/>
                  <a:gd name="T21" fmla="*/ 136 h 214"/>
                  <a:gd name="T22" fmla="*/ 946 w 151"/>
                  <a:gd name="T23" fmla="*/ 136 h 214"/>
                  <a:gd name="T24" fmla="*/ 250 w 151"/>
                  <a:gd name="T25" fmla="*/ 1195 h 214"/>
                  <a:gd name="T26" fmla="*/ 187 w 151"/>
                  <a:gd name="T27" fmla="*/ 1425 h 214"/>
                  <a:gd name="T28" fmla="*/ 437 w 151"/>
                  <a:gd name="T29" fmla="*/ 1481 h 214"/>
                  <a:gd name="T30" fmla="*/ 342 w 151"/>
                  <a:gd name="T31" fmla="*/ 1972 h 214"/>
                  <a:gd name="T32" fmla="*/ 92 w 151"/>
                  <a:gd name="T33" fmla="*/ 1916 h 214"/>
                  <a:gd name="T34" fmla="*/ 687 w 151"/>
                  <a:gd name="T35" fmla="*/ 3930 h 214"/>
                  <a:gd name="T36" fmla="*/ 791 w 151"/>
                  <a:gd name="T37" fmla="*/ 3666 h 214"/>
                  <a:gd name="T38" fmla="*/ 342 w 151"/>
                  <a:gd name="T39" fmla="*/ 1972 h 214"/>
                  <a:gd name="T40" fmla="*/ 1912 w 151"/>
                  <a:gd name="T41" fmla="*/ 2812 h 214"/>
                  <a:gd name="T42" fmla="*/ 1912 w 151"/>
                  <a:gd name="T43" fmla="*/ 2812 h 214"/>
                  <a:gd name="T44" fmla="*/ 1603 w 151"/>
                  <a:gd name="T45" fmla="*/ 3461 h 214"/>
                  <a:gd name="T46" fmla="*/ 1153 w 151"/>
                  <a:gd name="T47" fmla="*/ 3744 h 214"/>
                  <a:gd name="T48" fmla="*/ 1121 w 151"/>
                  <a:gd name="T49" fmla="*/ 4066 h 214"/>
                  <a:gd name="T50" fmla="*/ 1778 w 151"/>
                  <a:gd name="T51" fmla="*/ 3666 h 214"/>
                  <a:gd name="T52" fmla="*/ 2162 w 151"/>
                  <a:gd name="T53" fmla="*/ 2868 h 214"/>
                  <a:gd name="T54" fmla="*/ 1912 w 151"/>
                  <a:gd name="T55" fmla="*/ 2812 h 21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51" h="214">
                    <a:moveTo>
                      <a:pt x="147" y="122"/>
                    </a:moveTo>
                    <a:cubicBezTo>
                      <a:pt x="151" y="97"/>
                      <a:pt x="150" y="70"/>
                      <a:pt x="143" y="48"/>
                    </a:cubicBezTo>
                    <a:cubicBezTo>
                      <a:pt x="134" y="22"/>
                      <a:pt x="118" y="6"/>
                      <a:pt x="96" y="2"/>
                    </a:cubicBezTo>
                    <a:cubicBezTo>
                      <a:pt x="94" y="2"/>
                      <a:pt x="93" y="2"/>
                      <a:pt x="91" y="2"/>
                    </a:cubicBezTo>
                    <a:cubicBezTo>
                      <a:pt x="82" y="0"/>
                      <a:pt x="82" y="16"/>
                      <a:pt x="93" y="18"/>
                    </a:cubicBezTo>
                    <a:cubicBezTo>
                      <a:pt x="113" y="21"/>
                      <a:pt x="123" y="39"/>
                      <a:pt x="128" y="53"/>
                    </a:cubicBezTo>
                    <a:cubicBezTo>
                      <a:pt x="134" y="72"/>
                      <a:pt x="135" y="96"/>
                      <a:pt x="131" y="119"/>
                    </a:cubicBezTo>
                    <a:cubicBezTo>
                      <a:pt x="129" y="128"/>
                      <a:pt x="145" y="131"/>
                      <a:pt x="147" y="122"/>
                    </a:cubicBezTo>
                    <a:close/>
                    <a:moveTo>
                      <a:pt x="28" y="78"/>
                    </a:moveTo>
                    <a:cubicBezTo>
                      <a:pt x="36" y="51"/>
                      <a:pt x="51" y="28"/>
                      <a:pt x="71" y="20"/>
                    </a:cubicBezTo>
                    <a:cubicBezTo>
                      <a:pt x="77" y="17"/>
                      <a:pt x="71" y="2"/>
                      <a:pt x="61" y="7"/>
                    </a:cubicBezTo>
                    <a:cubicBezTo>
                      <a:pt x="61" y="7"/>
                      <a:pt x="61" y="7"/>
                      <a:pt x="61" y="7"/>
                    </a:cubicBezTo>
                    <a:cubicBezTo>
                      <a:pt x="41" y="16"/>
                      <a:pt x="25" y="38"/>
                      <a:pt x="16" y="63"/>
                    </a:cubicBezTo>
                    <a:cubicBezTo>
                      <a:pt x="13" y="69"/>
                      <a:pt x="12" y="75"/>
                      <a:pt x="12" y="75"/>
                    </a:cubicBezTo>
                    <a:cubicBezTo>
                      <a:pt x="10" y="82"/>
                      <a:pt x="22" y="88"/>
                      <a:pt x="28" y="78"/>
                    </a:cubicBezTo>
                    <a:close/>
                    <a:moveTo>
                      <a:pt x="22" y="104"/>
                    </a:moveTo>
                    <a:cubicBezTo>
                      <a:pt x="24" y="95"/>
                      <a:pt x="8" y="90"/>
                      <a:pt x="6" y="101"/>
                    </a:cubicBezTo>
                    <a:cubicBezTo>
                      <a:pt x="0" y="145"/>
                      <a:pt x="11" y="191"/>
                      <a:pt x="44" y="207"/>
                    </a:cubicBezTo>
                    <a:cubicBezTo>
                      <a:pt x="55" y="212"/>
                      <a:pt x="59" y="198"/>
                      <a:pt x="51" y="193"/>
                    </a:cubicBezTo>
                    <a:cubicBezTo>
                      <a:pt x="25" y="180"/>
                      <a:pt x="17" y="142"/>
                      <a:pt x="22" y="104"/>
                    </a:cubicBezTo>
                    <a:close/>
                    <a:moveTo>
                      <a:pt x="123" y="148"/>
                    </a:moveTo>
                    <a:cubicBezTo>
                      <a:pt x="123" y="148"/>
                      <a:pt x="123" y="148"/>
                      <a:pt x="123" y="148"/>
                    </a:cubicBezTo>
                    <a:cubicBezTo>
                      <a:pt x="118" y="162"/>
                      <a:pt x="111" y="174"/>
                      <a:pt x="103" y="182"/>
                    </a:cubicBezTo>
                    <a:cubicBezTo>
                      <a:pt x="94" y="192"/>
                      <a:pt x="84" y="197"/>
                      <a:pt x="74" y="197"/>
                    </a:cubicBezTo>
                    <a:cubicBezTo>
                      <a:pt x="63" y="199"/>
                      <a:pt x="62" y="213"/>
                      <a:pt x="72" y="214"/>
                    </a:cubicBezTo>
                    <a:cubicBezTo>
                      <a:pt x="87" y="213"/>
                      <a:pt x="102" y="207"/>
                      <a:pt x="114" y="193"/>
                    </a:cubicBezTo>
                    <a:cubicBezTo>
                      <a:pt x="125" y="182"/>
                      <a:pt x="133" y="167"/>
                      <a:pt x="139" y="151"/>
                    </a:cubicBezTo>
                    <a:cubicBezTo>
                      <a:pt x="142" y="140"/>
                      <a:pt x="127" y="134"/>
                      <a:pt x="123" y="148"/>
                    </a:cubicBezTo>
                    <a:close/>
                  </a:path>
                </a:pathLst>
              </a:custGeom>
              <a:solidFill>
                <a:srgbClr val="0060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3" name="Freeform 796">
                <a:extLst>
                  <a:ext uri="{FF2B5EF4-FFF2-40B4-BE49-F238E27FC236}">
                    <a16:creationId xmlns:a16="http://schemas.microsoft.com/office/drawing/2014/main" id="{6010E061-1FDC-4DD2-9282-06650589F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261"/>
                <a:ext cx="315" cy="518"/>
              </a:xfrm>
              <a:custGeom>
                <a:avLst/>
                <a:gdLst>
                  <a:gd name="T0" fmla="*/ 1800 w 126"/>
                  <a:gd name="T1" fmla="*/ 2040 h 194"/>
                  <a:gd name="T2" fmla="*/ 1750 w 126"/>
                  <a:gd name="T3" fmla="*/ 777 h 194"/>
                  <a:gd name="T4" fmla="*/ 1208 w 126"/>
                  <a:gd name="T5" fmla="*/ 115 h 194"/>
                  <a:gd name="T6" fmla="*/ 1083 w 126"/>
                  <a:gd name="T7" fmla="*/ 0 h 194"/>
                  <a:gd name="T8" fmla="*/ 895 w 126"/>
                  <a:gd name="T9" fmla="*/ 56 h 194"/>
                  <a:gd name="T10" fmla="*/ 863 w 126"/>
                  <a:gd name="T11" fmla="*/ 150 h 194"/>
                  <a:gd name="T12" fmla="*/ 188 w 126"/>
                  <a:gd name="T13" fmla="*/ 1255 h 194"/>
                  <a:gd name="T14" fmla="*/ 63 w 126"/>
                  <a:gd name="T15" fmla="*/ 1354 h 194"/>
                  <a:gd name="T16" fmla="*/ 0 w 126"/>
                  <a:gd name="T17" fmla="*/ 1583 h 194"/>
                  <a:gd name="T18" fmla="*/ 95 w 126"/>
                  <a:gd name="T19" fmla="*/ 1754 h 194"/>
                  <a:gd name="T20" fmla="*/ 550 w 126"/>
                  <a:gd name="T21" fmla="*/ 3444 h 194"/>
                  <a:gd name="T22" fmla="*/ 613 w 126"/>
                  <a:gd name="T23" fmla="*/ 3637 h 194"/>
                  <a:gd name="T24" fmla="*/ 770 w 126"/>
                  <a:gd name="T25" fmla="*/ 3693 h 194"/>
                  <a:gd name="T26" fmla="*/ 908 w 126"/>
                  <a:gd name="T27" fmla="*/ 3522 h 194"/>
                  <a:gd name="T28" fmla="*/ 1363 w 126"/>
                  <a:gd name="T29" fmla="*/ 3236 h 194"/>
                  <a:gd name="T30" fmla="*/ 1675 w 126"/>
                  <a:gd name="T31" fmla="*/ 2587 h 194"/>
                  <a:gd name="T32" fmla="*/ 1675 w 126"/>
                  <a:gd name="T33" fmla="*/ 2587 h 194"/>
                  <a:gd name="T34" fmla="*/ 1895 w 126"/>
                  <a:gd name="T35" fmla="*/ 2475 h 194"/>
                  <a:gd name="T36" fmla="*/ 1895 w 126"/>
                  <a:gd name="T37" fmla="*/ 2454 h 194"/>
                  <a:gd name="T38" fmla="*/ 1970 w 126"/>
                  <a:gd name="T39" fmla="*/ 2211 h 194"/>
                  <a:gd name="T40" fmla="*/ 1958 w 126"/>
                  <a:gd name="T41" fmla="*/ 2189 h 194"/>
                  <a:gd name="T42" fmla="*/ 1800 w 126"/>
                  <a:gd name="T43" fmla="*/ 2040 h 19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26" h="194">
                    <a:moveTo>
                      <a:pt x="115" y="107"/>
                    </a:moveTo>
                    <a:cubicBezTo>
                      <a:pt x="119" y="84"/>
                      <a:pt x="118" y="60"/>
                      <a:pt x="112" y="41"/>
                    </a:cubicBezTo>
                    <a:cubicBezTo>
                      <a:pt x="107" y="27"/>
                      <a:pt x="97" y="9"/>
                      <a:pt x="77" y="6"/>
                    </a:cubicBezTo>
                    <a:cubicBezTo>
                      <a:pt x="73" y="5"/>
                      <a:pt x="71" y="3"/>
                      <a:pt x="69" y="0"/>
                    </a:cubicBezTo>
                    <a:cubicBezTo>
                      <a:pt x="67" y="4"/>
                      <a:pt x="61" y="6"/>
                      <a:pt x="57" y="3"/>
                    </a:cubicBezTo>
                    <a:cubicBezTo>
                      <a:pt x="57" y="5"/>
                      <a:pt x="57" y="7"/>
                      <a:pt x="55" y="8"/>
                    </a:cubicBezTo>
                    <a:cubicBezTo>
                      <a:pt x="35" y="16"/>
                      <a:pt x="20" y="39"/>
                      <a:pt x="12" y="66"/>
                    </a:cubicBezTo>
                    <a:cubicBezTo>
                      <a:pt x="10" y="70"/>
                      <a:pt x="7" y="71"/>
                      <a:pt x="4" y="71"/>
                    </a:cubicBezTo>
                    <a:cubicBezTo>
                      <a:pt x="6" y="75"/>
                      <a:pt x="5" y="81"/>
                      <a:pt x="0" y="83"/>
                    </a:cubicBezTo>
                    <a:cubicBezTo>
                      <a:pt x="4" y="84"/>
                      <a:pt x="7" y="88"/>
                      <a:pt x="6" y="92"/>
                    </a:cubicBezTo>
                    <a:cubicBezTo>
                      <a:pt x="1" y="130"/>
                      <a:pt x="9" y="168"/>
                      <a:pt x="35" y="181"/>
                    </a:cubicBezTo>
                    <a:cubicBezTo>
                      <a:pt x="39" y="183"/>
                      <a:pt x="40" y="188"/>
                      <a:pt x="39" y="191"/>
                    </a:cubicBezTo>
                    <a:cubicBezTo>
                      <a:pt x="42" y="190"/>
                      <a:pt x="48" y="191"/>
                      <a:pt x="49" y="194"/>
                    </a:cubicBezTo>
                    <a:cubicBezTo>
                      <a:pt x="49" y="190"/>
                      <a:pt x="52" y="186"/>
                      <a:pt x="58" y="185"/>
                    </a:cubicBezTo>
                    <a:cubicBezTo>
                      <a:pt x="68" y="185"/>
                      <a:pt x="78" y="180"/>
                      <a:pt x="87" y="170"/>
                    </a:cubicBezTo>
                    <a:cubicBezTo>
                      <a:pt x="95" y="162"/>
                      <a:pt x="102" y="150"/>
                      <a:pt x="107" y="136"/>
                    </a:cubicBezTo>
                    <a:cubicBezTo>
                      <a:pt x="107" y="136"/>
                      <a:pt x="107" y="136"/>
                      <a:pt x="107" y="136"/>
                    </a:cubicBezTo>
                    <a:cubicBezTo>
                      <a:pt x="110" y="127"/>
                      <a:pt x="117" y="126"/>
                      <a:pt x="121" y="130"/>
                    </a:cubicBezTo>
                    <a:cubicBezTo>
                      <a:pt x="121" y="130"/>
                      <a:pt x="121" y="130"/>
                      <a:pt x="121" y="129"/>
                    </a:cubicBezTo>
                    <a:cubicBezTo>
                      <a:pt x="117" y="125"/>
                      <a:pt x="120" y="118"/>
                      <a:pt x="126" y="116"/>
                    </a:cubicBezTo>
                    <a:cubicBezTo>
                      <a:pt x="125" y="115"/>
                      <a:pt x="125" y="115"/>
                      <a:pt x="125" y="115"/>
                    </a:cubicBezTo>
                    <a:cubicBezTo>
                      <a:pt x="120" y="116"/>
                      <a:pt x="114" y="113"/>
                      <a:pt x="115" y="107"/>
                    </a:cubicBezTo>
                    <a:close/>
                  </a:path>
                </a:pathLst>
              </a:custGeom>
              <a:solidFill>
                <a:srgbClr val="85A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4" name="Oval 797">
                <a:extLst>
                  <a:ext uri="{FF2B5EF4-FFF2-40B4-BE49-F238E27FC236}">
                    <a16:creationId xmlns:a16="http://schemas.microsoft.com/office/drawing/2014/main" id="{39920126-7F8E-4F4A-AA10-C67EED8F9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2955"/>
                <a:ext cx="27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75" name="Oval 798">
                <a:extLst>
                  <a:ext uri="{FF2B5EF4-FFF2-40B4-BE49-F238E27FC236}">
                    <a16:creationId xmlns:a16="http://schemas.microsoft.com/office/drawing/2014/main" id="{3FEA4C9F-670F-4076-9CE1-F8FDBCB4D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5" y="2888"/>
                <a:ext cx="27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76" name="Oval 799">
                <a:extLst>
                  <a:ext uri="{FF2B5EF4-FFF2-40B4-BE49-F238E27FC236}">
                    <a16:creationId xmlns:a16="http://schemas.microsoft.com/office/drawing/2014/main" id="{F0328EA0-5A0C-4F9D-B01C-F9C6E681C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2941"/>
                <a:ext cx="28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77" name="Oval 800">
                <a:extLst>
                  <a:ext uri="{FF2B5EF4-FFF2-40B4-BE49-F238E27FC236}">
                    <a16:creationId xmlns:a16="http://schemas.microsoft.com/office/drawing/2014/main" id="{7A7BC958-62D5-4305-92DA-E7F0911D8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2856"/>
                <a:ext cx="30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78" name="Oval 801">
                <a:extLst>
                  <a:ext uri="{FF2B5EF4-FFF2-40B4-BE49-F238E27FC236}">
                    <a16:creationId xmlns:a16="http://schemas.microsoft.com/office/drawing/2014/main" id="{594D6FA1-6D9B-45C3-98E3-923B6AD77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2845"/>
                <a:ext cx="28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79" name="Oval 802">
                <a:extLst>
                  <a:ext uri="{FF2B5EF4-FFF2-40B4-BE49-F238E27FC236}">
                    <a16:creationId xmlns:a16="http://schemas.microsoft.com/office/drawing/2014/main" id="{34D38CEB-2D83-490A-B046-C7645E9C4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2877"/>
                <a:ext cx="28" cy="3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0" name="Oval 803">
                <a:extLst>
                  <a:ext uri="{FF2B5EF4-FFF2-40B4-BE49-F238E27FC236}">
                    <a16:creationId xmlns:a16="http://schemas.microsoft.com/office/drawing/2014/main" id="{303F160E-4CD8-4478-9DB6-C482888C7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2597"/>
                <a:ext cx="30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1" name="Oval 804">
                <a:extLst>
                  <a:ext uri="{FF2B5EF4-FFF2-40B4-BE49-F238E27FC236}">
                    <a16:creationId xmlns:a16="http://schemas.microsoft.com/office/drawing/2014/main" id="{237DF744-3A2A-46D4-B732-891F6F957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2645"/>
                <a:ext cx="27" cy="3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2" name="Oval 805">
                <a:extLst>
                  <a:ext uri="{FF2B5EF4-FFF2-40B4-BE49-F238E27FC236}">
                    <a16:creationId xmlns:a16="http://schemas.microsoft.com/office/drawing/2014/main" id="{0AEDBA4E-C046-428A-95C3-3AB139ECA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2939"/>
                <a:ext cx="30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3" name="Oval 806">
                <a:extLst>
                  <a:ext uri="{FF2B5EF4-FFF2-40B4-BE49-F238E27FC236}">
                    <a16:creationId xmlns:a16="http://schemas.microsoft.com/office/drawing/2014/main" id="{42027F99-2507-4CE6-AEB2-2A7782C0C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5" y="2965"/>
                <a:ext cx="27" cy="3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4" name="Oval 807">
                <a:extLst>
                  <a:ext uri="{FF2B5EF4-FFF2-40B4-BE49-F238E27FC236}">
                    <a16:creationId xmlns:a16="http://schemas.microsoft.com/office/drawing/2014/main" id="{5291F1A7-4AAE-4E59-B4FC-BD3CDF061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2973"/>
                <a:ext cx="28" cy="30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5" name="Oval 808">
                <a:extLst>
                  <a:ext uri="{FF2B5EF4-FFF2-40B4-BE49-F238E27FC236}">
                    <a16:creationId xmlns:a16="http://schemas.microsoft.com/office/drawing/2014/main" id="{5F4CA793-CEED-4CBB-9C07-259600CBA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0" y="2891"/>
                <a:ext cx="30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6" name="Oval 809">
                <a:extLst>
                  <a:ext uri="{FF2B5EF4-FFF2-40B4-BE49-F238E27FC236}">
                    <a16:creationId xmlns:a16="http://schemas.microsoft.com/office/drawing/2014/main" id="{0D532327-2724-43A4-AD59-8FFA0EC12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957"/>
                <a:ext cx="28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7" name="Oval 810">
                <a:extLst>
                  <a:ext uri="{FF2B5EF4-FFF2-40B4-BE49-F238E27FC236}">
                    <a16:creationId xmlns:a16="http://schemas.microsoft.com/office/drawing/2014/main" id="{6380F2BA-9E4A-4BBD-97F1-707F055D4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2" y="3008"/>
                <a:ext cx="30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8" name="Oval 811">
                <a:extLst>
                  <a:ext uri="{FF2B5EF4-FFF2-40B4-BE49-F238E27FC236}">
                    <a16:creationId xmlns:a16="http://schemas.microsoft.com/office/drawing/2014/main" id="{CF235A82-1572-4E04-921A-97F2F27A3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963"/>
                <a:ext cx="28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89" name="Oval 812">
                <a:extLst>
                  <a:ext uri="{FF2B5EF4-FFF2-40B4-BE49-F238E27FC236}">
                    <a16:creationId xmlns:a16="http://schemas.microsoft.com/office/drawing/2014/main" id="{6A081574-CDB3-48DA-944B-D27771424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" y="2931"/>
                <a:ext cx="30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0" name="Oval 813">
                <a:extLst>
                  <a:ext uri="{FF2B5EF4-FFF2-40B4-BE49-F238E27FC236}">
                    <a16:creationId xmlns:a16="http://schemas.microsoft.com/office/drawing/2014/main" id="{3E6FA452-56C2-4099-9DF3-FF6EB83DD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693"/>
                <a:ext cx="28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1" name="Oval 814">
                <a:extLst>
                  <a:ext uri="{FF2B5EF4-FFF2-40B4-BE49-F238E27FC236}">
                    <a16:creationId xmlns:a16="http://schemas.microsoft.com/office/drawing/2014/main" id="{A93AA4D5-D555-4150-9823-5C0FBB283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613"/>
                <a:ext cx="30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2" name="Oval 815">
                <a:extLst>
                  <a:ext uri="{FF2B5EF4-FFF2-40B4-BE49-F238E27FC236}">
                    <a16:creationId xmlns:a16="http://schemas.microsoft.com/office/drawing/2014/main" id="{A0F6EC8F-3526-4731-B60F-356A421B1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2613"/>
                <a:ext cx="27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3" name="Oval 816">
                <a:extLst>
                  <a:ext uri="{FF2B5EF4-FFF2-40B4-BE49-F238E27FC236}">
                    <a16:creationId xmlns:a16="http://schemas.microsoft.com/office/drawing/2014/main" id="{60E52F79-B57E-4F4D-BC30-468EA9CEB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5" y="2680"/>
                <a:ext cx="30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4" name="Oval 817">
                <a:extLst>
                  <a:ext uri="{FF2B5EF4-FFF2-40B4-BE49-F238E27FC236}">
                    <a16:creationId xmlns:a16="http://schemas.microsoft.com/office/drawing/2014/main" id="{B48897EF-C090-40BC-9C73-6B19EE4A6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2771"/>
                <a:ext cx="30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5" name="Oval 818">
                <a:extLst>
                  <a:ext uri="{FF2B5EF4-FFF2-40B4-BE49-F238E27FC236}">
                    <a16:creationId xmlns:a16="http://schemas.microsoft.com/office/drawing/2014/main" id="{E20484C7-E431-40B7-A9BE-7E81C486A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2200"/>
                <a:ext cx="30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6" name="Oval 819">
                <a:extLst>
                  <a:ext uri="{FF2B5EF4-FFF2-40B4-BE49-F238E27FC236}">
                    <a16:creationId xmlns:a16="http://schemas.microsoft.com/office/drawing/2014/main" id="{EA742733-B102-4824-94BF-14AED62AD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0" y="2160"/>
                <a:ext cx="27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7" name="Oval 820">
                <a:extLst>
                  <a:ext uri="{FF2B5EF4-FFF2-40B4-BE49-F238E27FC236}">
                    <a16:creationId xmlns:a16="http://schemas.microsoft.com/office/drawing/2014/main" id="{BA6134C0-173C-4514-B3DD-864B21272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2088"/>
                <a:ext cx="28" cy="29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8" name="Oval 821">
                <a:extLst>
                  <a:ext uri="{FF2B5EF4-FFF2-40B4-BE49-F238E27FC236}">
                    <a16:creationId xmlns:a16="http://schemas.microsoft.com/office/drawing/2014/main" id="{213504E1-FCD5-4024-BDB7-11DD9CD31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5" y="2195"/>
                <a:ext cx="27" cy="32"/>
              </a:xfrm>
              <a:prstGeom prst="ellipse">
                <a:avLst/>
              </a:prstGeom>
              <a:solidFill>
                <a:srgbClr val="A5D8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4999" name="Oval 822">
                <a:extLst>
                  <a:ext uri="{FF2B5EF4-FFF2-40B4-BE49-F238E27FC236}">
                    <a16:creationId xmlns:a16="http://schemas.microsoft.com/office/drawing/2014/main" id="{95FD4411-8E09-4328-A776-43DBA4981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1379"/>
                <a:ext cx="30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0" name="Oval 823">
                <a:extLst>
                  <a:ext uri="{FF2B5EF4-FFF2-40B4-BE49-F238E27FC236}">
                    <a16:creationId xmlns:a16="http://schemas.microsoft.com/office/drawing/2014/main" id="{6CCF25DC-431F-45B3-A72A-5C3B01AC7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" y="1357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1" name="Oval 824">
                <a:extLst>
                  <a:ext uri="{FF2B5EF4-FFF2-40B4-BE49-F238E27FC236}">
                    <a16:creationId xmlns:a16="http://schemas.microsoft.com/office/drawing/2014/main" id="{BCFB21DD-64A8-4CB0-9EB6-6CE9760CA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0" y="1704"/>
                <a:ext cx="30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2" name="Oval 825">
                <a:extLst>
                  <a:ext uri="{FF2B5EF4-FFF2-40B4-BE49-F238E27FC236}">
                    <a16:creationId xmlns:a16="http://schemas.microsoft.com/office/drawing/2014/main" id="{28BD5EF0-0F3B-483F-89F5-3F954B69E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869"/>
                <a:ext cx="30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3" name="Oval 826">
                <a:extLst>
                  <a:ext uri="{FF2B5EF4-FFF2-40B4-BE49-F238E27FC236}">
                    <a16:creationId xmlns:a16="http://schemas.microsoft.com/office/drawing/2014/main" id="{BF550308-D4C3-45DF-B0F4-AAE8BBA70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1835"/>
                <a:ext cx="27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4" name="Oval 827">
                <a:extLst>
                  <a:ext uri="{FF2B5EF4-FFF2-40B4-BE49-F238E27FC236}">
                    <a16:creationId xmlns:a16="http://schemas.microsoft.com/office/drawing/2014/main" id="{19B823F2-630B-4A68-95B2-CACB5B2CD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5" y="1701"/>
                <a:ext cx="30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5" name="Oval 828">
                <a:extLst>
                  <a:ext uri="{FF2B5EF4-FFF2-40B4-BE49-F238E27FC236}">
                    <a16:creationId xmlns:a16="http://schemas.microsoft.com/office/drawing/2014/main" id="{EE2D0186-841A-40D0-A478-DB17B3C68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5" y="1501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6" name="Oval 829">
                <a:extLst>
                  <a:ext uri="{FF2B5EF4-FFF2-40B4-BE49-F238E27FC236}">
                    <a16:creationId xmlns:a16="http://schemas.microsoft.com/office/drawing/2014/main" id="{C43A86D1-FE30-4C46-AD32-481B191F3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5" y="1672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7" name="Oval 830">
                <a:extLst>
                  <a:ext uri="{FF2B5EF4-FFF2-40B4-BE49-F238E27FC236}">
                    <a16:creationId xmlns:a16="http://schemas.microsoft.com/office/drawing/2014/main" id="{DBC0CF73-3078-44F1-9B37-A3630D869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1741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8" name="Oval 831">
                <a:extLst>
                  <a:ext uri="{FF2B5EF4-FFF2-40B4-BE49-F238E27FC236}">
                    <a16:creationId xmlns:a16="http://schemas.microsoft.com/office/drawing/2014/main" id="{A92DFEC1-0072-43AA-9779-85B1DE659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843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09" name="Oval 832">
                <a:extLst>
                  <a:ext uri="{FF2B5EF4-FFF2-40B4-BE49-F238E27FC236}">
                    <a16:creationId xmlns:a16="http://schemas.microsoft.com/office/drawing/2014/main" id="{82DCFFED-951C-48BB-B331-15BD6594E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0" y="1456"/>
                <a:ext cx="27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0" name="Oval 833">
                <a:extLst>
                  <a:ext uri="{FF2B5EF4-FFF2-40B4-BE49-F238E27FC236}">
                    <a16:creationId xmlns:a16="http://schemas.microsoft.com/office/drawing/2014/main" id="{DE9D7412-55FE-456C-8FF1-DC035CF21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1475"/>
                <a:ext cx="30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1" name="Oval 834">
                <a:extLst>
                  <a:ext uri="{FF2B5EF4-FFF2-40B4-BE49-F238E27FC236}">
                    <a16:creationId xmlns:a16="http://schemas.microsoft.com/office/drawing/2014/main" id="{C63199D1-5E21-4E5A-BB63-4A6917F54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7" y="1541"/>
                <a:ext cx="30" cy="3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2" name="Oval 835">
                <a:extLst>
                  <a:ext uri="{FF2B5EF4-FFF2-40B4-BE49-F238E27FC236}">
                    <a16:creationId xmlns:a16="http://schemas.microsoft.com/office/drawing/2014/main" id="{32B36766-B227-4C28-936A-DE80D65E3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1664"/>
                <a:ext cx="27" cy="2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3" name="Oval 836">
                <a:extLst>
                  <a:ext uri="{FF2B5EF4-FFF2-40B4-BE49-F238E27FC236}">
                    <a16:creationId xmlns:a16="http://schemas.microsoft.com/office/drawing/2014/main" id="{C448ACFF-B2A5-4CE5-B5E6-7430CC72A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1931"/>
                <a:ext cx="30" cy="3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4" name="Oval 837">
                <a:extLst>
                  <a:ext uri="{FF2B5EF4-FFF2-40B4-BE49-F238E27FC236}">
                    <a16:creationId xmlns:a16="http://schemas.microsoft.com/office/drawing/2014/main" id="{3CC40A3B-05B8-4C1E-B802-FFD7167C2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0" y="1605"/>
                <a:ext cx="35" cy="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5" name="Oval 838">
                <a:extLst>
                  <a:ext uri="{FF2B5EF4-FFF2-40B4-BE49-F238E27FC236}">
                    <a16:creationId xmlns:a16="http://schemas.microsoft.com/office/drawing/2014/main" id="{D474F8E8-EAE6-4D85-9E16-4514BFFFA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1547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6" name="Oval 839">
                <a:extLst>
                  <a:ext uri="{FF2B5EF4-FFF2-40B4-BE49-F238E27FC236}">
                    <a16:creationId xmlns:a16="http://schemas.microsoft.com/office/drawing/2014/main" id="{27A3C58F-E781-4EF8-9827-BBC55F479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0" y="1808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7" name="Oval 840">
                <a:extLst>
                  <a:ext uri="{FF2B5EF4-FFF2-40B4-BE49-F238E27FC236}">
                    <a16:creationId xmlns:a16="http://schemas.microsoft.com/office/drawing/2014/main" id="{046EEEB6-A175-4525-A4B2-8FEC8ACFB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7" y="1419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8" name="Oval 841">
                <a:extLst>
                  <a:ext uri="{FF2B5EF4-FFF2-40B4-BE49-F238E27FC236}">
                    <a16:creationId xmlns:a16="http://schemas.microsoft.com/office/drawing/2014/main" id="{0603C2FF-6985-4229-9D6B-25D987D33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5" y="1632"/>
                <a:ext cx="35" cy="4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19" name="Oval 842">
                <a:extLst>
                  <a:ext uri="{FF2B5EF4-FFF2-40B4-BE49-F238E27FC236}">
                    <a16:creationId xmlns:a16="http://schemas.microsoft.com/office/drawing/2014/main" id="{6D5FECF9-C1F1-4E85-B53C-75EB478DA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" y="1416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20" name="Oval 843">
                <a:extLst>
                  <a:ext uri="{FF2B5EF4-FFF2-40B4-BE49-F238E27FC236}">
                    <a16:creationId xmlns:a16="http://schemas.microsoft.com/office/drawing/2014/main" id="{DB479A29-A050-4401-B9EE-13C84E87E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1419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21" name="Oval 844">
                <a:extLst>
                  <a:ext uri="{FF2B5EF4-FFF2-40B4-BE49-F238E27FC236}">
                    <a16:creationId xmlns:a16="http://schemas.microsoft.com/office/drawing/2014/main" id="{7BD2394C-4140-4CDE-8B30-5C281FC05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0" y="1739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22" name="Oval 845">
                <a:extLst>
                  <a:ext uri="{FF2B5EF4-FFF2-40B4-BE49-F238E27FC236}">
                    <a16:creationId xmlns:a16="http://schemas.microsoft.com/office/drawing/2014/main" id="{7B13FEE7-8F76-4702-95B3-FC686BBA7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0" y="1616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23" name="Oval 846">
                <a:extLst>
                  <a:ext uri="{FF2B5EF4-FFF2-40B4-BE49-F238E27FC236}">
                    <a16:creationId xmlns:a16="http://schemas.microsoft.com/office/drawing/2014/main" id="{0F4F345B-DF90-45CD-9187-5F7A5BCB4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0" y="1555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24" name="Oval 847">
                <a:extLst>
                  <a:ext uri="{FF2B5EF4-FFF2-40B4-BE49-F238E27FC236}">
                    <a16:creationId xmlns:a16="http://schemas.microsoft.com/office/drawing/2014/main" id="{1FF9EDB8-094F-4013-88EB-C9CEDDF0B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851"/>
                <a:ext cx="35" cy="3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25" name="Freeform 848">
                <a:extLst>
                  <a:ext uri="{FF2B5EF4-FFF2-40B4-BE49-F238E27FC236}">
                    <a16:creationId xmlns:a16="http://schemas.microsoft.com/office/drawing/2014/main" id="{192B7C29-DAB2-494A-B8D7-C73378319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261"/>
                <a:ext cx="290" cy="518"/>
              </a:xfrm>
              <a:custGeom>
                <a:avLst/>
                <a:gdLst>
                  <a:gd name="T0" fmla="*/ 1813 w 116"/>
                  <a:gd name="T1" fmla="*/ 1084 h 194"/>
                  <a:gd name="T2" fmla="*/ 1750 w 116"/>
                  <a:gd name="T3" fmla="*/ 777 h 194"/>
                  <a:gd name="T4" fmla="*/ 1208 w 116"/>
                  <a:gd name="T5" fmla="*/ 115 h 194"/>
                  <a:gd name="T6" fmla="*/ 1083 w 116"/>
                  <a:gd name="T7" fmla="*/ 0 h 194"/>
                  <a:gd name="T8" fmla="*/ 895 w 116"/>
                  <a:gd name="T9" fmla="*/ 56 h 194"/>
                  <a:gd name="T10" fmla="*/ 863 w 116"/>
                  <a:gd name="T11" fmla="*/ 150 h 194"/>
                  <a:gd name="T12" fmla="*/ 188 w 116"/>
                  <a:gd name="T13" fmla="*/ 1255 h 194"/>
                  <a:gd name="T14" fmla="*/ 63 w 116"/>
                  <a:gd name="T15" fmla="*/ 1354 h 194"/>
                  <a:gd name="T16" fmla="*/ 0 w 116"/>
                  <a:gd name="T17" fmla="*/ 1583 h 194"/>
                  <a:gd name="T18" fmla="*/ 95 w 116"/>
                  <a:gd name="T19" fmla="*/ 1754 h 194"/>
                  <a:gd name="T20" fmla="*/ 550 w 116"/>
                  <a:gd name="T21" fmla="*/ 3444 h 194"/>
                  <a:gd name="T22" fmla="*/ 613 w 116"/>
                  <a:gd name="T23" fmla="*/ 3637 h 194"/>
                  <a:gd name="T24" fmla="*/ 770 w 116"/>
                  <a:gd name="T25" fmla="*/ 3693 h 194"/>
                  <a:gd name="T26" fmla="*/ 770 w 116"/>
                  <a:gd name="T27" fmla="*/ 3693 h 194"/>
                  <a:gd name="T28" fmla="*/ 908 w 116"/>
                  <a:gd name="T29" fmla="*/ 3522 h 194"/>
                  <a:gd name="T30" fmla="*/ 1333 w 116"/>
                  <a:gd name="T31" fmla="*/ 3274 h 194"/>
                  <a:gd name="T32" fmla="*/ 675 w 116"/>
                  <a:gd name="T33" fmla="*/ 2702 h 194"/>
                  <a:gd name="T34" fmla="*/ 1033 w 116"/>
                  <a:gd name="T35" fmla="*/ 876 h 194"/>
                  <a:gd name="T36" fmla="*/ 1813 w 116"/>
                  <a:gd name="T37" fmla="*/ 1084 h 19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16" h="194">
                    <a:moveTo>
                      <a:pt x="116" y="57"/>
                    </a:moveTo>
                    <a:cubicBezTo>
                      <a:pt x="115" y="51"/>
                      <a:pt x="113" y="46"/>
                      <a:pt x="112" y="41"/>
                    </a:cubicBezTo>
                    <a:cubicBezTo>
                      <a:pt x="107" y="27"/>
                      <a:pt x="97" y="9"/>
                      <a:pt x="77" y="6"/>
                    </a:cubicBezTo>
                    <a:cubicBezTo>
                      <a:pt x="73" y="5"/>
                      <a:pt x="71" y="3"/>
                      <a:pt x="69" y="0"/>
                    </a:cubicBezTo>
                    <a:cubicBezTo>
                      <a:pt x="67" y="4"/>
                      <a:pt x="61" y="6"/>
                      <a:pt x="57" y="3"/>
                    </a:cubicBezTo>
                    <a:cubicBezTo>
                      <a:pt x="57" y="5"/>
                      <a:pt x="57" y="7"/>
                      <a:pt x="55" y="8"/>
                    </a:cubicBezTo>
                    <a:cubicBezTo>
                      <a:pt x="35" y="16"/>
                      <a:pt x="20" y="39"/>
                      <a:pt x="12" y="66"/>
                    </a:cubicBezTo>
                    <a:cubicBezTo>
                      <a:pt x="10" y="70"/>
                      <a:pt x="7" y="71"/>
                      <a:pt x="4" y="71"/>
                    </a:cubicBezTo>
                    <a:cubicBezTo>
                      <a:pt x="6" y="75"/>
                      <a:pt x="5" y="81"/>
                      <a:pt x="0" y="83"/>
                    </a:cubicBezTo>
                    <a:cubicBezTo>
                      <a:pt x="4" y="84"/>
                      <a:pt x="7" y="88"/>
                      <a:pt x="6" y="92"/>
                    </a:cubicBezTo>
                    <a:cubicBezTo>
                      <a:pt x="1" y="130"/>
                      <a:pt x="9" y="168"/>
                      <a:pt x="35" y="181"/>
                    </a:cubicBezTo>
                    <a:cubicBezTo>
                      <a:pt x="39" y="183"/>
                      <a:pt x="40" y="188"/>
                      <a:pt x="39" y="191"/>
                    </a:cubicBezTo>
                    <a:cubicBezTo>
                      <a:pt x="42" y="190"/>
                      <a:pt x="47" y="191"/>
                      <a:pt x="49" y="194"/>
                    </a:cubicBezTo>
                    <a:cubicBezTo>
                      <a:pt x="49" y="194"/>
                      <a:pt x="49" y="194"/>
                      <a:pt x="49" y="194"/>
                    </a:cubicBezTo>
                    <a:cubicBezTo>
                      <a:pt x="50" y="190"/>
                      <a:pt x="52" y="186"/>
                      <a:pt x="58" y="185"/>
                    </a:cubicBezTo>
                    <a:cubicBezTo>
                      <a:pt x="68" y="185"/>
                      <a:pt x="77" y="180"/>
                      <a:pt x="85" y="172"/>
                    </a:cubicBezTo>
                    <a:cubicBezTo>
                      <a:pt x="74" y="172"/>
                      <a:pt x="57" y="173"/>
                      <a:pt x="43" y="142"/>
                    </a:cubicBezTo>
                    <a:cubicBezTo>
                      <a:pt x="29" y="112"/>
                      <a:pt x="46" y="60"/>
                      <a:pt x="66" y="46"/>
                    </a:cubicBezTo>
                    <a:cubicBezTo>
                      <a:pt x="86" y="31"/>
                      <a:pt x="108" y="45"/>
                      <a:pt x="116" y="57"/>
                    </a:cubicBezTo>
                    <a:close/>
                  </a:path>
                </a:pathLst>
              </a:custGeom>
              <a:solidFill>
                <a:srgbClr val="639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6" name="Freeform 849">
                <a:extLst>
                  <a:ext uri="{FF2B5EF4-FFF2-40B4-BE49-F238E27FC236}">
                    <a16:creationId xmlns:a16="http://schemas.microsoft.com/office/drawing/2014/main" id="{E6E22F7A-1355-41FE-81F8-32F062375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2792"/>
                <a:ext cx="27" cy="32"/>
              </a:xfrm>
              <a:custGeom>
                <a:avLst/>
                <a:gdLst>
                  <a:gd name="T0" fmla="*/ 120 w 11"/>
                  <a:gd name="T1" fmla="*/ 0 h 12"/>
                  <a:gd name="T2" fmla="*/ 103 w 11"/>
                  <a:gd name="T3" fmla="*/ 136 h 12"/>
                  <a:gd name="T4" fmla="*/ 162 w 11"/>
                  <a:gd name="T5" fmla="*/ 205 h 12"/>
                  <a:gd name="T6" fmla="*/ 91 w 11"/>
                  <a:gd name="T7" fmla="*/ 205 h 12"/>
                  <a:gd name="T8" fmla="*/ 0 w 11"/>
                  <a:gd name="T9" fmla="*/ 13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cubicBezTo>
                      <a:pt x="8" y="2"/>
                      <a:pt x="6" y="4"/>
                      <a:pt x="7" y="7"/>
                    </a:cubicBezTo>
                    <a:cubicBezTo>
                      <a:pt x="7" y="9"/>
                      <a:pt x="9" y="11"/>
                      <a:pt x="11" y="11"/>
                    </a:cubicBezTo>
                    <a:cubicBezTo>
                      <a:pt x="9" y="12"/>
                      <a:pt x="8" y="11"/>
                      <a:pt x="6" y="11"/>
                    </a:cubicBezTo>
                    <a:cubicBezTo>
                      <a:pt x="4" y="10"/>
                      <a:pt x="2" y="10"/>
                      <a:pt x="0" y="7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7" name="Freeform 850">
                <a:extLst>
                  <a:ext uri="{FF2B5EF4-FFF2-40B4-BE49-F238E27FC236}">
                    <a16:creationId xmlns:a16="http://schemas.microsoft.com/office/drawing/2014/main" id="{EDAA3002-5E8D-405B-80DC-D5B16D395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2755"/>
                <a:ext cx="30" cy="42"/>
              </a:xfrm>
              <a:custGeom>
                <a:avLst/>
                <a:gdLst>
                  <a:gd name="T0" fmla="*/ 63 w 12"/>
                  <a:gd name="T1" fmla="*/ 21 h 16"/>
                  <a:gd name="T2" fmla="*/ 113 w 12"/>
                  <a:gd name="T3" fmla="*/ 123 h 16"/>
                  <a:gd name="T4" fmla="*/ 0 w 12"/>
                  <a:gd name="T5" fmla="*/ 221 h 16"/>
                  <a:gd name="T6" fmla="*/ 83 w 12"/>
                  <a:gd name="T7" fmla="*/ 255 h 16"/>
                  <a:gd name="T8" fmla="*/ 158 w 12"/>
                  <a:gd name="T9" fmla="*/ 268 h 16"/>
                  <a:gd name="T10" fmla="*/ 158 w 12"/>
                  <a:gd name="T11" fmla="*/ 144 h 16"/>
                  <a:gd name="T12" fmla="*/ 125 w 12"/>
                  <a:gd name="T13" fmla="*/ 34 h 16"/>
                  <a:gd name="T14" fmla="*/ 125 w 12"/>
                  <a:gd name="T15" fmla="*/ 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1"/>
                    </a:moveTo>
                    <a:cubicBezTo>
                      <a:pt x="6" y="1"/>
                      <a:pt x="8" y="5"/>
                      <a:pt x="7" y="7"/>
                    </a:cubicBezTo>
                    <a:cubicBezTo>
                      <a:pt x="6" y="11"/>
                      <a:pt x="3" y="12"/>
                      <a:pt x="0" y="12"/>
                    </a:cubicBezTo>
                    <a:cubicBezTo>
                      <a:pt x="2" y="12"/>
                      <a:pt x="4" y="13"/>
                      <a:pt x="5" y="14"/>
                    </a:cubicBezTo>
                    <a:cubicBezTo>
                      <a:pt x="6" y="14"/>
                      <a:pt x="9" y="16"/>
                      <a:pt x="10" y="15"/>
                    </a:cubicBezTo>
                    <a:cubicBezTo>
                      <a:pt x="12" y="14"/>
                      <a:pt x="11" y="9"/>
                      <a:pt x="10" y="8"/>
                    </a:cubicBezTo>
                    <a:cubicBezTo>
                      <a:pt x="10" y="6"/>
                      <a:pt x="9" y="4"/>
                      <a:pt x="8" y="2"/>
                    </a:cubicBezTo>
                    <a:cubicBezTo>
                      <a:pt x="8" y="1"/>
                      <a:pt x="8" y="0"/>
                      <a:pt x="8" y="0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8" name="Freeform 851">
                <a:extLst>
                  <a:ext uri="{FF2B5EF4-FFF2-40B4-BE49-F238E27FC236}">
                    <a16:creationId xmlns:a16="http://schemas.microsoft.com/office/drawing/2014/main" id="{8C7DF453-6311-4F16-A9DB-107072F6D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2875"/>
                <a:ext cx="63" cy="26"/>
              </a:xfrm>
              <a:custGeom>
                <a:avLst/>
                <a:gdLst>
                  <a:gd name="T0" fmla="*/ 242 w 25"/>
                  <a:gd name="T1" fmla="*/ 21 h 10"/>
                  <a:gd name="T2" fmla="*/ 242 w 25"/>
                  <a:gd name="T3" fmla="*/ 68 h 10"/>
                  <a:gd name="T4" fmla="*/ 159 w 25"/>
                  <a:gd name="T5" fmla="*/ 109 h 10"/>
                  <a:gd name="T6" fmla="*/ 33 w 25"/>
                  <a:gd name="T7" fmla="*/ 55 h 10"/>
                  <a:gd name="T8" fmla="*/ 20 w 25"/>
                  <a:gd name="T9" fmla="*/ 0 h 10"/>
                  <a:gd name="T10" fmla="*/ 50 w 25"/>
                  <a:gd name="T11" fmla="*/ 143 h 10"/>
                  <a:gd name="T12" fmla="*/ 159 w 25"/>
                  <a:gd name="T13" fmla="*/ 177 h 10"/>
                  <a:gd name="T14" fmla="*/ 401 w 25"/>
                  <a:gd name="T15" fmla="*/ 34 h 10"/>
                  <a:gd name="T16" fmla="*/ 338 w 25"/>
                  <a:gd name="T17" fmla="*/ 34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10">
                    <a:moveTo>
                      <a:pt x="15" y="1"/>
                    </a:moveTo>
                    <a:cubicBezTo>
                      <a:pt x="16" y="1"/>
                      <a:pt x="16" y="3"/>
                      <a:pt x="15" y="4"/>
                    </a:cubicBezTo>
                    <a:cubicBezTo>
                      <a:pt x="15" y="6"/>
                      <a:pt x="11" y="6"/>
                      <a:pt x="10" y="6"/>
                    </a:cubicBezTo>
                    <a:cubicBezTo>
                      <a:pt x="7" y="6"/>
                      <a:pt x="4" y="5"/>
                      <a:pt x="2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3"/>
                      <a:pt x="1" y="6"/>
                      <a:pt x="3" y="8"/>
                    </a:cubicBezTo>
                    <a:cubicBezTo>
                      <a:pt x="5" y="9"/>
                      <a:pt x="8" y="10"/>
                      <a:pt x="10" y="10"/>
                    </a:cubicBezTo>
                    <a:cubicBezTo>
                      <a:pt x="16" y="10"/>
                      <a:pt x="23" y="8"/>
                      <a:pt x="25" y="2"/>
                    </a:cubicBezTo>
                    <a:cubicBezTo>
                      <a:pt x="24" y="3"/>
                      <a:pt x="22" y="2"/>
                      <a:pt x="21" y="2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9" name="Freeform 852">
                <a:extLst>
                  <a:ext uri="{FF2B5EF4-FFF2-40B4-BE49-F238E27FC236}">
                    <a16:creationId xmlns:a16="http://schemas.microsoft.com/office/drawing/2014/main" id="{8DEB1B09-DE34-4D80-80CD-01EA20E0A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715"/>
                <a:ext cx="58" cy="45"/>
              </a:xfrm>
              <a:custGeom>
                <a:avLst/>
                <a:gdLst>
                  <a:gd name="T0" fmla="*/ 179 w 23"/>
                  <a:gd name="T1" fmla="*/ 0 h 17"/>
                  <a:gd name="T2" fmla="*/ 305 w 23"/>
                  <a:gd name="T3" fmla="*/ 169 h 17"/>
                  <a:gd name="T4" fmla="*/ 146 w 23"/>
                  <a:gd name="T5" fmla="*/ 315 h 17"/>
                  <a:gd name="T6" fmla="*/ 192 w 23"/>
                  <a:gd name="T7" fmla="*/ 111 h 17"/>
                  <a:gd name="T8" fmla="*/ 0 w 23"/>
                  <a:gd name="T9" fmla="*/ 3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7">
                    <a:moveTo>
                      <a:pt x="11" y="0"/>
                    </a:moveTo>
                    <a:cubicBezTo>
                      <a:pt x="14" y="3"/>
                      <a:pt x="17" y="6"/>
                      <a:pt x="19" y="9"/>
                    </a:cubicBezTo>
                    <a:cubicBezTo>
                      <a:pt x="23" y="17"/>
                      <a:pt x="15" y="15"/>
                      <a:pt x="9" y="17"/>
                    </a:cubicBezTo>
                    <a:cubicBezTo>
                      <a:pt x="15" y="15"/>
                      <a:pt x="15" y="11"/>
                      <a:pt x="12" y="6"/>
                    </a:cubicBezTo>
                    <a:cubicBezTo>
                      <a:pt x="8" y="1"/>
                      <a:pt x="5" y="3"/>
                      <a:pt x="0" y="2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0" name="Freeform 853">
                <a:extLst>
                  <a:ext uri="{FF2B5EF4-FFF2-40B4-BE49-F238E27FC236}">
                    <a16:creationId xmlns:a16="http://schemas.microsoft.com/office/drawing/2014/main" id="{C469FA4E-F2FD-4065-8376-7C59CE3F0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2757"/>
                <a:ext cx="63" cy="46"/>
              </a:xfrm>
              <a:custGeom>
                <a:avLst/>
                <a:gdLst>
                  <a:gd name="T0" fmla="*/ 179 w 25"/>
                  <a:gd name="T1" fmla="*/ 0 h 17"/>
                  <a:gd name="T2" fmla="*/ 401 w 25"/>
                  <a:gd name="T3" fmla="*/ 279 h 17"/>
                  <a:gd name="T4" fmla="*/ 242 w 25"/>
                  <a:gd name="T5" fmla="*/ 336 h 17"/>
                  <a:gd name="T6" fmla="*/ 113 w 25"/>
                  <a:gd name="T7" fmla="*/ 336 h 17"/>
                  <a:gd name="T8" fmla="*/ 0 w 25"/>
                  <a:gd name="T9" fmla="*/ 27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7">
                    <a:moveTo>
                      <a:pt x="11" y="0"/>
                    </a:moveTo>
                    <a:cubicBezTo>
                      <a:pt x="9" y="11"/>
                      <a:pt x="17" y="12"/>
                      <a:pt x="25" y="14"/>
                    </a:cubicBezTo>
                    <a:cubicBezTo>
                      <a:pt x="22" y="15"/>
                      <a:pt x="18" y="16"/>
                      <a:pt x="15" y="17"/>
                    </a:cubicBezTo>
                    <a:cubicBezTo>
                      <a:pt x="12" y="17"/>
                      <a:pt x="10" y="17"/>
                      <a:pt x="7" y="17"/>
                    </a:cubicBezTo>
                    <a:cubicBezTo>
                      <a:pt x="4" y="16"/>
                      <a:pt x="2" y="14"/>
                      <a:pt x="0" y="14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1" name="Freeform 854">
                <a:extLst>
                  <a:ext uri="{FF2B5EF4-FFF2-40B4-BE49-F238E27FC236}">
                    <a16:creationId xmlns:a16="http://schemas.microsoft.com/office/drawing/2014/main" id="{2F5DA26E-F839-4A49-9B36-C65A3143C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2" y="2811"/>
                <a:ext cx="75" cy="74"/>
              </a:xfrm>
              <a:custGeom>
                <a:avLst/>
                <a:gdLst>
                  <a:gd name="T0" fmla="*/ 63 w 30"/>
                  <a:gd name="T1" fmla="*/ 0 h 28"/>
                  <a:gd name="T2" fmla="*/ 470 w 30"/>
                  <a:gd name="T3" fmla="*/ 204 h 28"/>
                  <a:gd name="T4" fmla="*/ 300 w 30"/>
                  <a:gd name="T5" fmla="*/ 259 h 28"/>
                  <a:gd name="T6" fmla="*/ 283 w 30"/>
                  <a:gd name="T7" fmla="*/ 349 h 28"/>
                  <a:gd name="T8" fmla="*/ 438 w 30"/>
                  <a:gd name="T9" fmla="*/ 391 h 28"/>
                  <a:gd name="T10" fmla="*/ 313 w 30"/>
                  <a:gd name="T11" fmla="*/ 497 h 28"/>
                  <a:gd name="T12" fmla="*/ 175 w 30"/>
                  <a:gd name="T13" fmla="*/ 481 h 28"/>
                  <a:gd name="T14" fmla="*/ 83 w 30"/>
                  <a:gd name="T15" fmla="*/ 336 h 28"/>
                  <a:gd name="T16" fmla="*/ 0 w 30"/>
                  <a:gd name="T17" fmla="*/ 77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28">
                    <a:moveTo>
                      <a:pt x="4" y="0"/>
                    </a:moveTo>
                    <a:cubicBezTo>
                      <a:pt x="4" y="14"/>
                      <a:pt x="21" y="11"/>
                      <a:pt x="30" y="11"/>
                    </a:cubicBezTo>
                    <a:cubicBezTo>
                      <a:pt x="27" y="13"/>
                      <a:pt x="21" y="12"/>
                      <a:pt x="19" y="14"/>
                    </a:cubicBezTo>
                    <a:cubicBezTo>
                      <a:pt x="18" y="15"/>
                      <a:pt x="17" y="18"/>
                      <a:pt x="18" y="19"/>
                    </a:cubicBezTo>
                    <a:cubicBezTo>
                      <a:pt x="20" y="23"/>
                      <a:pt x="25" y="21"/>
                      <a:pt x="28" y="21"/>
                    </a:cubicBezTo>
                    <a:cubicBezTo>
                      <a:pt x="26" y="25"/>
                      <a:pt x="24" y="26"/>
                      <a:pt x="20" y="27"/>
                    </a:cubicBezTo>
                    <a:cubicBezTo>
                      <a:pt x="16" y="28"/>
                      <a:pt x="13" y="28"/>
                      <a:pt x="11" y="26"/>
                    </a:cubicBezTo>
                    <a:cubicBezTo>
                      <a:pt x="8" y="24"/>
                      <a:pt x="6" y="21"/>
                      <a:pt x="5" y="18"/>
                    </a:cubicBezTo>
                    <a:cubicBezTo>
                      <a:pt x="4" y="14"/>
                      <a:pt x="4" y="6"/>
                      <a:pt x="0" y="4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2" name="Freeform 855">
                <a:extLst>
                  <a:ext uri="{FF2B5EF4-FFF2-40B4-BE49-F238E27FC236}">
                    <a16:creationId xmlns:a16="http://schemas.microsoft.com/office/drawing/2014/main" id="{2D8C594A-8575-48E1-A14A-2FDA2F694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2059"/>
                <a:ext cx="33" cy="24"/>
              </a:xfrm>
              <a:custGeom>
                <a:avLst/>
                <a:gdLst>
                  <a:gd name="T0" fmla="*/ 160 w 13"/>
                  <a:gd name="T1" fmla="*/ 0 h 9"/>
                  <a:gd name="T2" fmla="*/ 213 w 13"/>
                  <a:gd name="T3" fmla="*/ 149 h 9"/>
                  <a:gd name="T4" fmla="*/ 84 w 13"/>
                  <a:gd name="T5" fmla="*/ 93 h 9"/>
                  <a:gd name="T6" fmla="*/ 33 w 13"/>
                  <a:gd name="T7" fmla="*/ 171 h 9"/>
                  <a:gd name="T8" fmla="*/ 0 w 13"/>
                  <a:gd name="T9" fmla="*/ 2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0" y="0"/>
                    </a:moveTo>
                    <a:cubicBezTo>
                      <a:pt x="11" y="3"/>
                      <a:pt x="13" y="5"/>
                      <a:pt x="13" y="8"/>
                    </a:cubicBezTo>
                    <a:cubicBezTo>
                      <a:pt x="11" y="5"/>
                      <a:pt x="8" y="4"/>
                      <a:pt x="5" y="5"/>
                    </a:cubicBezTo>
                    <a:cubicBezTo>
                      <a:pt x="4" y="6"/>
                      <a:pt x="2" y="7"/>
                      <a:pt x="2" y="9"/>
                    </a:cubicBezTo>
                    <a:cubicBezTo>
                      <a:pt x="2" y="6"/>
                      <a:pt x="0" y="4"/>
                      <a:pt x="0" y="1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3" name="Freeform 856">
                <a:extLst>
                  <a:ext uri="{FF2B5EF4-FFF2-40B4-BE49-F238E27FC236}">
                    <a16:creationId xmlns:a16="http://schemas.microsoft.com/office/drawing/2014/main" id="{532603B5-DBED-45EA-82B0-5F2CBEC8C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024"/>
                <a:ext cx="53" cy="59"/>
              </a:xfrm>
              <a:custGeom>
                <a:avLst/>
                <a:gdLst>
                  <a:gd name="T0" fmla="*/ 0 w 21"/>
                  <a:gd name="T1" fmla="*/ 115 h 22"/>
                  <a:gd name="T2" fmla="*/ 222 w 21"/>
                  <a:gd name="T3" fmla="*/ 172 h 22"/>
                  <a:gd name="T4" fmla="*/ 192 w 21"/>
                  <a:gd name="T5" fmla="*/ 424 h 22"/>
                  <a:gd name="T6" fmla="*/ 318 w 21"/>
                  <a:gd name="T7" fmla="*/ 193 h 22"/>
                  <a:gd name="T8" fmla="*/ 305 w 21"/>
                  <a:gd name="T9" fmla="*/ 56 h 22"/>
                  <a:gd name="T10" fmla="*/ 126 w 21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0" y="6"/>
                    </a:moveTo>
                    <a:cubicBezTo>
                      <a:pt x="4" y="4"/>
                      <a:pt x="12" y="4"/>
                      <a:pt x="14" y="9"/>
                    </a:cubicBezTo>
                    <a:cubicBezTo>
                      <a:pt x="16" y="13"/>
                      <a:pt x="15" y="18"/>
                      <a:pt x="12" y="22"/>
                    </a:cubicBezTo>
                    <a:cubicBezTo>
                      <a:pt x="17" y="20"/>
                      <a:pt x="19" y="14"/>
                      <a:pt x="20" y="10"/>
                    </a:cubicBezTo>
                    <a:cubicBezTo>
                      <a:pt x="21" y="7"/>
                      <a:pt x="20" y="5"/>
                      <a:pt x="19" y="3"/>
                    </a:cubicBezTo>
                    <a:cubicBezTo>
                      <a:pt x="16" y="0"/>
                      <a:pt x="12" y="0"/>
                      <a:pt x="8" y="0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4" name="Freeform 857">
                <a:extLst>
                  <a:ext uri="{FF2B5EF4-FFF2-40B4-BE49-F238E27FC236}">
                    <a16:creationId xmlns:a16="http://schemas.microsoft.com/office/drawing/2014/main" id="{A8A93BA1-8238-442C-947C-2E36BE024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2104"/>
                <a:ext cx="80" cy="45"/>
              </a:xfrm>
              <a:custGeom>
                <a:avLst/>
                <a:gdLst>
                  <a:gd name="T0" fmla="*/ 125 w 32"/>
                  <a:gd name="T1" fmla="*/ 77 h 17"/>
                  <a:gd name="T2" fmla="*/ 270 w 32"/>
                  <a:gd name="T3" fmla="*/ 225 h 17"/>
                  <a:gd name="T4" fmla="*/ 375 w 32"/>
                  <a:gd name="T5" fmla="*/ 111 h 17"/>
                  <a:gd name="T6" fmla="*/ 375 w 32"/>
                  <a:gd name="T7" fmla="*/ 0 h 17"/>
                  <a:gd name="T8" fmla="*/ 408 w 32"/>
                  <a:gd name="T9" fmla="*/ 90 h 17"/>
                  <a:gd name="T10" fmla="*/ 458 w 32"/>
                  <a:gd name="T11" fmla="*/ 169 h 17"/>
                  <a:gd name="T12" fmla="*/ 488 w 32"/>
                  <a:gd name="T13" fmla="*/ 204 h 17"/>
                  <a:gd name="T14" fmla="*/ 425 w 32"/>
                  <a:gd name="T15" fmla="*/ 238 h 17"/>
                  <a:gd name="T16" fmla="*/ 270 w 32"/>
                  <a:gd name="T17" fmla="*/ 294 h 17"/>
                  <a:gd name="T18" fmla="*/ 145 w 32"/>
                  <a:gd name="T19" fmla="*/ 294 h 17"/>
                  <a:gd name="T20" fmla="*/ 0 w 32"/>
                  <a:gd name="T21" fmla="*/ 238 h 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17">
                    <a:moveTo>
                      <a:pt x="8" y="4"/>
                    </a:moveTo>
                    <a:cubicBezTo>
                      <a:pt x="7" y="9"/>
                      <a:pt x="11" y="14"/>
                      <a:pt x="17" y="12"/>
                    </a:cubicBezTo>
                    <a:cubicBezTo>
                      <a:pt x="20" y="12"/>
                      <a:pt x="23" y="9"/>
                      <a:pt x="24" y="6"/>
                    </a:cubicBezTo>
                    <a:cubicBezTo>
                      <a:pt x="24" y="4"/>
                      <a:pt x="24" y="2"/>
                      <a:pt x="24" y="0"/>
                    </a:cubicBezTo>
                    <a:cubicBezTo>
                      <a:pt x="24" y="1"/>
                      <a:pt x="25" y="3"/>
                      <a:pt x="26" y="5"/>
                    </a:cubicBezTo>
                    <a:cubicBezTo>
                      <a:pt x="27" y="6"/>
                      <a:pt x="29" y="7"/>
                      <a:pt x="29" y="9"/>
                    </a:cubicBezTo>
                    <a:cubicBezTo>
                      <a:pt x="30" y="10"/>
                      <a:pt x="32" y="10"/>
                      <a:pt x="31" y="11"/>
                    </a:cubicBezTo>
                    <a:cubicBezTo>
                      <a:pt x="30" y="11"/>
                      <a:pt x="28" y="12"/>
                      <a:pt x="27" y="13"/>
                    </a:cubicBezTo>
                    <a:cubicBezTo>
                      <a:pt x="23" y="14"/>
                      <a:pt x="20" y="14"/>
                      <a:pt x="17" y="16"/>
                    </a:cubicBezTo>
                    <a:cubicBezTo>
                      <a:pt x="15" y="16"/>
                      <a:pt x="11" y="16"/>
                      <a:pt x="9" y="16"/>
                    </a:cubicBezTo>
                    <a:cubicBezTo>
                      <a:pt x="5" y="17"/>
                      <a:pt x="4" y="15"/>
                      <a:pt x="0" y="13"/>
                    </a:cubicBezTo>
                  </a:path>
                </a:pathLst>
              </a:custGeom>
              <a:solidFill>
                <a:srgbClr val="DD7A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5" name="Freeform 858">
                <a:extLst>
                  <a:ext uri="{FF2B5EF4-FFF2-40B4-BE49-F238E27FC236}">
                    <a16:creationId xmlns:a16="http://schemas.microsoft.com/office/drawing/2014/main" id="{076EFBEB-7B2B-43A3-B6C7-90F1476B0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269"/>
                <a:ext cx="113" cy="264"/>
              </a:xfrm>
              <a:custGeom>
                <a:avLst/>
                <a:gdLst>
                  <a:gd name="T0" fmla="*/ 0 w 45"/>
                  <a:gd name="T1" fmla="*/ 0 h 99"/>
                  <a:gd name="T2" fmla="*/ 535 w 45"/>
                  <a:gd name="T3" fmla="*/ 1877 h 99"/>
                  <a:gd name="T4" fmla="*/ 0 w 45"/>
                  <a:gd name="T5" fmla="*/ 0 h 9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99">
                    <a:moveTo>
                      <a:pt x="0" y="0"/>
                    </a:moveTo>
                    <a:cubicBezTo>
                      <a:pt x="14" y="3"/>
                      <a:pt x="44" y="27"/>
                      <a:pt x="34" y="99"/>
                    </a:cubicBezTo>
                    <a:cubicBezTo>
                      <a:pt x="41" y="72"/>
                      <a:pt x="45" y="5"/>
                      <a:pt x="0" y="0"/>
                    </a:cubicBezTo>
                    <a:close/>
                  </a:path>
                </a:pathLst>
              </a:custGeom>
              <a:solidFill>
                <a:srgbClr val="DEE6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6" name="Freeform 859">
                <a:extLst>
                  <a:ext uri="{FF2B5EF4-FFF2-40B4-BE49-F238E27FC236}">
                    <a16:creationId xmlns:a16="http://schemas.microsoft.com/office/drawing/2014/main" id="{E00C8649-7561-44F2-BED8-DEFD8DAA0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2643"/>
                <a:ext cx="132" cy="130"/>
              </a:xfrm>
              <a:custGeom>
                <a:avLst/>
                <a:gdLst>
                  <a:gd name="T0" fmla="*/ 819 w 53"/>
                  <a:gd name="T1" fmla="*/ 0 h 49"/>
                  <a:gd name="T2" fmla="*/ 0 w 53"/>
                  <a:gd name="T3" fmla="*/ 915 h 49"/>
                  <a:gd name="T4" fmla="*/ 819 w 53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9">
                    <a:moveTo>
                      <a:pt x="53" y="0"/>
                    </a:moveTo>
                    <a:cubicBezTo>
                      <a:pt x="50" y="14"/>
                      <a:pt x="35" y="46"/>
                      <a:pt x="0" y="49"/>
                    </a:cubicBezTo>
                    <a:cubicBezTo>
                      <a:pt x="8" y="48"/>
                      <a:pt x="33" y="44"/>
                      <a:pt x="53" y="0"/>
                    </a:cubicBezTo>
                    <a:close/>
                  </a:path>
                </a:pathLst>
              </a:custGeom>
              <a:solidFill>
                <a:srgbClr val="DEE6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7" name="Freeform 860">
                <a:extLst>
                  <a:ext uri="{FF2B5EF4-FFF2-40B4-BE49-F238E27FC236}">
                    <a16:creationId xmlns:a16="http://schemas.microsoft.com/office/drawing/2014/main" id="{2E9ECBC1-25F2-485C-AEDE-86D8D47A3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253"/>
                <a:ext cx="115" cy="168"/>
              </a:xfrm>
              <a:custGeom>
                <a:avLst/>
                <a:gdLst>
                  <a:gd name="T0" fmla="*/ 720 w 46"/>
                  <a:gd name="T1" fmla="*/ 0 h 63"/>
                  <a:gd name="T2" fmla="*/ 0 w 46"/>
                  <a:gd name="T3" fmla="*/ 1195 h 63"/>
                  <a:gd name="T4" fmla="*/ 720 w 46"/>
                  <a:gd name="T5" fmla="*/ 0 h 6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63">
                    <a:moveTo>
                      <a:pt x="46" y="0"/>
                    </a:moveTo>
                    <a:cubicBezTo>
                      <a:pt x="32" y="6"/>
                      <a:pt x="11" y="28"/>
                      <a:pt x="0" y="63"/>
                    </a:cubicBezTo>
                    <a:cubicBezTo>
                      <a:pt x="5" y="50"/>
                      <a:pt x="28" y="16"/>
                      <a:pt x="46" y="0"/>
                    </a:cubicBezTo>
                    <a:close/>
                  </a:path>
                </a:pathLst>
              </a:custGeom>
              <a:solidFill>
                <a:srgbClr val="DEE6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8" name="Freeform 861">
                <a:extLst>
                  <a:ext uri="{FF2B5EF4-FFF2-40B4-BE49-F238E27FC236}">
                    <a16:creationId xmlns:a16="http://schemas.microsoft.com/office/drawing/2014/main" id="{0499E383-C16D-450E-9F6B-93A362C04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0" y="1957"/>
                <a:ext cx="255" cy="259"/>
              </a:xfrm>
              <a:custGeom>
                <a:avLst/>
                <a:gdLst>
                  <a:gd name="T0" fmla="*/ 113 w 102"/>
                  <a:gd name="T1" fmla="*/ 1255 h 97"/>
                  <a:gd name="T2" fmla="*/ 1375 w 102"/>
                  <a:gd name="T3" fmla="*/ 513 h 97"/>
                  <a:gd name="T4" fmla="*/ 113 w 102"/>
                  <a:gd name="T5" fmla="*/ 1255 h 9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97">
                    <a:moveTo>
                      <a:pt x="7" y="66"/>
                    </a:moveTo>
                    <a:cubicBezTo>
                      <a:pt x="17" y="97"/>
                      <a:pt x="102" y="54"/>
                      <a:pt x="88" y="27"/>
                    </a:cubicBezTo>
                    <a:cubicBezTo>
                      <a:pt x="73" y="0"/>
                      <a:pt x="0" y="29"/>
                      <a:pt x="7" y="6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9" name="Freeform 862">
                <a:extLst>
                  <a:ext uri="{FF2B5EF4-FFF2-40B4-BE49-F238E27FC236}">
                    <a16:creationId xmlns:a16="http://schemas.microsoft.com/office/drawing/2014/main" id="{59A45F1B-B42E-4C58-8519-5114D8084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672"/>
                <a:ext cx="212" cy="299"/>
              </a:xfrm>
              <a:custGeom>
                <a:avLst/>
                <a:gdLst>
                  <a:gd name="T0" fmla="*/ 933 w 85"/>
                  <a:gd name="T1" fmla="*/ 320 h 112"/>
                  <a:gd name="T2" fmla="*/ 449 w 85"/>
                  <a:gd name="T3" fmla="*/ 1733 h 112"/>
                  <a:gd name="T4" fmla="*/ 933 w 85"/>
                  <a:gd name="T5" fmla="*/ 32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5" h="112">
                    <a:moveTo>
                      <a:pt x="60" y="17"/>
                    </a:moveTo>
                    <a:cubicBezTo>
                      <a:pt x="85" y="31"/>
                      <a:pt x="69" y="112"/>
                      <a:pt x="29" y="91"/>
                    </a:cubicBezTo>
                    <a:cubicBezTo>
                      <a:pt x="0" y="73"/>
                      <a:pt x="29" y="0"/>
                      <a:pt x="6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0" name="Freeform 863">
                <a:extLst>
                  <a:ext uri="{FF2B5EF4-FFF2-40B4-BE49-F238E27FC236}">
                    <a16:creationId xmlns:a16="http://schemas.microsoft.com/office/drawing/2014/main" id="{7A410F27-47B1-4420-B0BE-E020733AA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2667"/>
                <a:ext cx="207" cy="248"/>
              </a:xfrm>
              <a:custGeom>
                <a:avLst/>
                <a:gdLst>
                  <a:gd name="T0" fmla="*/ 571 w 83"/>
                  <a:gd name="T1" fmla="*/ 115 h 93"/>
                  <a:gd name="T2" fmla="*/ 746 w 83"/>
                  <a:gd name="T3" fmla="*/ 1685 h 93"/>
                  <a:gd name="T4" fmla="*/ 571 w 83"/>
                  <a:gd name="T5" fmla="*/ 115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93">
                    <a:moveTo>
                      <a:pt x="37" y="6"/>
                    </a:moveTo>
                    <a:cubicBezTo>
                      <a:pt x="0" y="12"/>
                      <a:pt x="12" y="93"/>
                      <a:pt x="48" y="89"/>
                    </a:cubicBezTo>
                    <a:cubicBezTo>
                      <a:pt x="83" y="85"/>
                      <a:pt x="73" y="0"/>
                      <a:pt x="37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1" name="Oval 864">
                <a:extLst>
                  <a:ext uri="{FF2B5EF4-FFF2-40B4-BE49-F238E27FC236}">
                    <a16:creationId xmlns:a16="http://schemas.microsoft.com/office/drawing/2014/main" id="{7114766B-C503-4E87-BCC6-3255F6F39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400"/>
                <a:ext cx="87" cy="93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2" name="Oval 865">
                <a:extLst>
                  <a:ext uri="{FF2B5EF4-FFF2-40B4-BE49-F238E27FC236}">
                    <a16:creationId xmlns:a16="http://schemas.microsoft.com/office/drawing/2014/main" id="{F7DFE678-BE17-4DC9-8E9E-0241038C0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1488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3" name="Oval 866">
                <a:extLst>
                  <a:ext uri="{FF2B5EF4-FFF2-40B4-BE49-F238E27FC236}">
                    <a16:creationId xmlns:a16="http://schemas.microsoft.com/office/drawing/2014/main" id="{0888EAAB-29F0-4E30-916D-AFD9E1BA5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1661"/>
                <a:ext cx="67" cy="7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4" name="Oval 867">
                <a:extLst>
                  <a:ext uri="{FF2B5EF4-FFF2-40B4-BE49-F238E27FC236}">
                    <a16:creationId xmlns:a16="http://schemas.microsoft.com/office/drawing/2014/main" id="{B7FAE047-315B-41F6-A72E-82306C222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5" y="1344"/>
                <a:ext cx="65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5" name="Oval 868">
                <a:extLst>
                  <a:ext uri="{FF2B5EF4-FFF2-40B4-BE49-F238E27FC236}">
                    <a16:creationId xmlns:a16="http://schemas.microsoft.com/office/drawing/2014/main" id="{965C2A35-D62B-4695-853E-0D8FAE9BE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365"/>
                <a:ext cx="65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6" name="Oval 869">
                <a:extLst>
                  <a:ext uri="{FF2B5EF4-FFF2-40B4-BE49-F238E27FC236}">
                    <a16:creationId xmlns:a16="http://schemas.microsoft.com/office/drawing/2014/main" id="{1C6A30A3-D486-4965-8801-8DC572A35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0" y="1693"/>
                <a:ext cx="65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7" name="Oval 870">
                <a:extLst>
                  <a:ext uri="{FF2B5EF4-FFF2-40B4-BE49-F238E27FC236}">
                    <a16:creationId xmlns:a16="http://schemas.microsoft.com/office/drawing/2014/main" id="{E18F1E2C-CAF0-4C53-897D-74C49B536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1853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8" name="Oval 871">
                <a:extLst>
                  <a:ext uri="{FF2B5EF4-FFF2-40B4-BE49-F238E27FC236}">
                    <a16:creationId xmlns:a16="http://schemas.microsoft.com/office/drawing/2014/main" id="{8D8FADB1-54D1-4474-84AB-507EB3795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915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49" name="Oval 872">
                <a:extLst>
                  <a:ext uri="{FF2B5EF4-FFF2-40B4-BE49-F238E27FC236}">
                    <a16:creationId xmlns:a16="http://schemas.microsoft.com/office/drawing/2014/main" id="{86CEB05F-AFC6-42AB-BAAB-C096D57D4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2" y="1832"/>
                <a:ext cx="68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0" name="Oval 873">
                <a:extLst>
                  <a:ext uri="{FF2B5EF4-FFF2-40B4-BE49-F238E27FC236}">
                    <a16:creationId xmlns:a16="http://schemas.microsoft.com/office/drawing/2014/main" id="{D37C1EEE-00C1-4DEA-8FCF-C0CA8D273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" y="1821"/>
                <a:ext cx="65" cy="7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1" name="Oval 874">
                <a:extLst>
                  <a:ext uri="{FF2B5EF4-FFF2-40B4-BE49-F238E27FC236}">
                    <a16:creationId xmlns:a16="http://schemas.microsoft.com/office/drawing/2014/main" id="{1C34FF81-9733-49E6-9AB1-9E6D1FE4B3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688"/>
                <a:ext cx="67" cy="7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2" name="Oval 875">
                <a:extLst>
                  <a:ext uri="{FF2B5EF4-FFF2-40B4-BE49-F238E27FC236}">
                    <a16:creationId xmlns:a16="http://schemas.microsoft.com/office/drawing/2014/main" id="{543CB765-1905-4FA1-8351-1026194B2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" y="1728"/>
                <a:ext cx="67" cy="69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3" name="Oval 876">
                <a:extLst>
                  <a:ext uri="{FF2B5EF4-FFF2-40B4-BE49-F238E27FC236}">
                    <a16:creationId xmlns:a16="http://schemas.microsoft.com/office/drawing/2014/main" id="{B015BE98-7452-4340-B5D5-5FAE1ACE7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1584"/>
                <a:ext cx="100" cy="107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4" name="Oval 877">
                <a:extLst>
                  <a:ext uri="{FF2B5EF4-FFF2-40B4-BE49-F238E27FC236}">
                    <a16:creationId xmlns:a16="http://schemas.microsoft.com/office/drawing/2014/main" id="{B76EF482-09E8-481D-BFA6-CE640C3BB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2" y="1651"/>
                <a:ext cx="75" cy="77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5" name="Oval 878">
                <a:extLst>
                  <a:ext uri="{FF2B5EF4-FFF2-40B4-BE49-F238E27FC236}">
                    <a16:creationId xmlns:a16="http://schemas.microsoft.com/office/drawing/2014/main" id="{97ADE9DC-CBC5-4DBB-B22A-871A3A154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400"/>
                <a:ext cx="87" cy="93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6" name="Oval 879">
                <a:extLst>
                  <a:ext uri="{FF2B5EF4-FFF2-40B4-BE49-F238E27FC236}">
                    <a16:creationId xmlns:a16="http://schemas.microsoft.com/office/drawing/2014/main" id="{43FB2A10-F001-438E-A8FF-7956B74FF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0" y="1528"/>
                <a:ext cx="77" cy="8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7" name="Oval 880">
                <a:extLst>
                  <a:ext uri="{FF2B5EF4-FFF2-40B4-BE49-F238E27FC236}">
                    <a16:creationId xmlns:a16="http://schemas.microsoft.com/office/drawing/2014/main" id="{A2BFF177-95D0-44C1-81EB-957F13DD9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595"/>
                <a:ext cx="85" cy="9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8" name="Oval 881">
                <a:extLst>
                  <a:ext uri="{FF2B5EF4-FFF2-40B4-BE49-F238E27FC236}">
                    <a16:creationId xmlns:a16="http://schemas.microsoft.com/office/drawing/2014/main" id="{A2B8E8BF-5549-4DA9-B806-173492B3E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789"/>
                <a:ext cx="88" cy="91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59" name="Oval 882">
                <a:extLst>
                  <a:ext uri="{FF2B5EF4-FFF2-40B4-BE49-F238E27FC236}">
                    <a16:creationId xmlns:a16="http://schemas.microsoft.com/office/drawing/2014/main" id="{08C138E1-C8B5-445F-B4F4-66D142CBF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1539"/>
                <a:ext cx="85" cy="93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60" name="Oval 883">
                <a:extLst>
                  <a:ext uri="{FF2B5EF4-FFF2-40B4-BE49-F238E27FC236}">
                    <a16:creationId xmlns:a16="http://schemas.microsoft.com/office/drawing/2014/main" id="{CD1B7FB2-EDAC-45E7-8CB0-2FD83559E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832"/>
                <a:ext cx="85" cy="93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5061" name="Oval 884">
                <a:extLst>
                  <a:ext uri="{FF2B5EF4-FFF2-40B4-BE49-F238E27FC236}">
                    <a16:creationId xmlns:a16="http://schemas.microsoft.com/office/drawing/2014/main" id="{7278872E-70C4-47DD-9E25-32D1B31DD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616"/>
                <a:ext cx="88" cy="93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24811" name="Oval 885">
              <a:extLst>
                <a:ext uri="{FF2B5EF4-FFF2-40B4-BE49-F238E27FC236}">
                  <a16:creationId xmlns:a16="http://schemas.microsoft.com/office/drawing/2014/main" id="{D8544F69-AEA9-48CB-B82A-37DD36549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" y="1456"/>
              <a:ext cx="73" cy="8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2" name="Oval 886">
              <a:extLst>
                <a:ext uri="{FF2B5EF4-FFF2-40B4-BE49-F238E27FC236}">
                  <a16:creationId xmlns:a16="http://schemas.microsoft.com/office/drawing/2014/main" id="{895B8BD2-E4F1-4488-966A-64D460260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1523"/>
              <a:ext cx="100" cy="10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3" name="Oval 887">
              <a:extLst>
                <a:ext uri="{FF2B5EF4-FFF2-40B4-BE49-F238E27FC236}">
                  <a16:creationId xmlns:a16="http://schemas.microsoft.com/office/drawing/2014/main" id="{31FEA38B-4773-44F8-9D53-7A5C71279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712"/>
              <a:ext cx="97" cy="104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4" name="Oval 888">
              <a:extLst>
                <a:ext uri="{FF2B5EF4-FFF2-40B4-BE49-F238E27FC236}">
                  <a16:creationId xmlns:a16="http://schemas.microsoft.com/office/drawing/2014/main" id="{E7134B84-704E-4989-8946-B0C21B8F7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1395"/>
              <a:ext cx="100" cy="10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5" name="Oval 889">
              <a:extLst>
                <a:ext uri="{FF2B5EF4-FFF2-40B4-BE49-F238E27FC236}">
                  <a16:creationId xmlns:a16="http://schemas.microsoft.com/office/drawing/2014/main" id="{3227411A-91AA-4283-916C-CD1DDAC51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" y="1440"/>
              <a:ext cx="75" cy="8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16" name="Freeform 890">
              <a:extLst>
                <a:ext uri="{FF2B5EF4-FFF2-40B4-BE49-F238E27FC236}">
                  <a16:creationId xmlns:a16="http://schemas.microsoft.com/office/drawing/2014/main" id="{E5C53A5F-C2D8-4AD3-8EA9-2D95E003E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099"/>
              <a:ext cx="127" cy="469"/>
            </a:xfrm>
            <a:custGeom>
              <a:avLst/>
              <a:gdLst>
                <a:gd name="T0" fmla="*/ 217 w 51"/>
                <a:gd name="T1" fmla="*/ 306 h 176"/>
                <a:gd name="T2" fmla="*/ 383 w 51"/>
                <a:gd name="T3" fmla="*/ 1476 h 176"/>
                <a:gd name="T4" fmla="*/ 279 w 51"/>
                <a:gd name="T5" fmla="*/ 3216 h 176"/>
                <a:gd name="T6" fmla="*/ 725 w 51"/>
                <a:gd name="T7" fmla="*/ 2001 h 176"/>
                <a:gd name="T8" fmla="*/ 217 w 51"/>
                <a:gd name="T9" fmla="*/ 306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176">
                  <a:moveTo>
                    <a:pt x="14" y="16"/>
                  </a:moveTo>
                  <a:cubicBezTo>
                    <a:pt x="0" y="28"/>
                    <a:pt x="28" y="42"/>
                    <a:pt x="25" y="78"/>
                  </a:cubicBezTo>
                  <a:cubicBezTo>
                    <a:pt x="22" y="114"/>
                    <a:pt x="11" y="164"/>
                    <a:pt x="18" y="170"/>
                  </a:cubicBezTo>
                  <a:cubicBezTo>
                    <a:pt x="26" y="176"/>
                    <a:pt x="42" y="158"/>
                    <a:pt x="47" y="106"/>
                  </a:cubicBezTo>
                  <a:cubicBezTo>
                    <a:pt x="51" y="55"/>
                    <a:pt x="32" y="0"/>
                    <a:pt x="14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7" name="Freeform 891">
              <a:extLst>
                <a:ext uri="{FF2B5EF4-FFF2-40B4-BE49-F238E27FC236}">
                  <a16:creationId xmlns:a16="http://schemas.microsoft.com/office/drawing/2014/main" id="{B32F818A-DAC7-4D26-BC95-CBF506C91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2203"/>
              <a:ext cx="110" cy="376"/>
            </a:xfrm>
            <a:custGeom>
              <a:avLst/>
              <a:gdLst>
                <a:gd name="T0" fmla="*/ 395 w 44"/>
                <a:gd name="T1" fmla="*/ 35 h 141"/>
                <a:gd name="T2" fmla="*/ 220 w 44"/>
                <a:gd name="T3" fmla="*/ 2013 h 141"/>
                <a:gd name="T4" fmla="*/ 520 w 44"/>
                <a:gd name="T5" fmla="*/ 1955 h 141"/>
                <a:gd name="T6" fmla="*/ 395 w 44"/>
                <a:gd name="T7" fmla="*/ 35 h 1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141">
                  <a:moveTo>
                    <a:pt x="25" y="2"/>
                  </a:moveTo>
                  <a:cubicBezTo>
                    <a:pt x="10" y="5"/>
                    <a:pt x="28" y="72"/>
                    <a:pt x="14" y="106"/>
                  </a:cubicBezTo>
                  <a:cubicBezTo>
                    <a:pt x="0" y="141"/>
                    <a:pt x="29" y="123"/>
                    <a:pt x="33" y="103"/>
                  </a:cubicBezTo>
                  <a:cubicBezTo>
                    <a:pt x="38" y="78"/>
                    <a:pt x="44" y="0"/>
                    <a:pt x="25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8" name="Freeform 892">
              <a:extLst>
                <a:ext uri="{FF2B5EF4-FFF2-40B4-BE49-F238E27FC236}">
                  <a16:creationId xmlns:a16="http://schemas.microsoft.com/office/drawing/2014/main" id="{88051EF9-5538-40D4-A904-954309C0C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245"/>
              <a:ext cx="93" cy="379"/>
            </a:xfrm>
            <a:custGeom>
              <a:avLst/>
              <a:gdLst>
                <a:gd name="T0" fmla="*/ 505 w 37"/>
                <a:gd name="T1" fmla="*/ 534 h 142"/>
                <a:gd name="T2" fmla="*/ 221 w 37"/>
                <a:gd name="T3" fmla="*/ 2279 h 142"/>
                <a:gd name="T4" fmla="*/ 0 w 37"/>
                <a:gd name="T5" fmla="*/ 2165 h 142"/>
                <a:gd name="T6" fmla="*/ 284 w 37"/>
                <a:gd name="T7" fmla="*/ 435 h 142"/>
                <a:gd name="T8" fmla="*/ 505 w 37"/>
                <a:gd name="T9" fmla="*/ 534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142">
                  <a:moveTo>
                    <a:pt x="32" y="28"/>
                  </a:moveTo>
                  <a:cubicBezTo>
                    <a:pt x="15" y="64"/>
                    <a:pt x="12" y="98"/>
                    <a:pt x="14" y="120"/>
                  </a:cubicBezTo>
                  <a:cubicBezTo>
                    <a:pt x="15" y="142"/>
                    <a:pt x="0" y="140"/>
                    <a:pt x="0" y="114"/>
                  </a:cubicBezTo>
                  <a:cubicBezTo>
                    <a:pt x="0" y="87"/>
                    <a:pt x="3" y="47"/>
                    <a:pt x="18" y="23"/>
                  </a:cubicBezTo>
                  <a:cubicBezTo>
                    <a:pt x="34" y="0"/>
                    <a:pt x="37" y="15"/>
                    <a:pt x="32" y="2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19" name="Freeform 893">
              <a:extLst>
                <a:ext uri="{FF2B5EF4-FFF2-40B4-BE49-F238E27FC236}">
                  <a16:creationId xmlns:a16="http://schemas.microsoft.com/office/drawing/2014/main" id="{9DAEE821-3458-4D05-885C-3D794D2F7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275"/>
              <a:ext cx="77" cy="253"/>
            </a:xfrm>
            <a:custGeom>
              <a:avLst/>
              <a:gdLst>
                <a:gd name="T0" fmla="*/ 353 w 31"/>
                <a:gd name="T1" fmla="*/ 546 h 95"/>
                <a:gd name="T2" fmla="*/ 196 w 31"/>
                <a:gd name="T3" fmla="*/ 1489 h 95"/>
                <a:gd name="T4" fmla="*/ 30 w 31"/>
                <a:gd name="T5" fmla="*/ 1169 h 95"/>
                <a:gd name="T6" fmla="*/ 353 w 31"/>
                <a:gd name="T7" fmla="*/ 546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95">
                  <a:moveTo>
                    <a:pt x="23" y="29"/>
                  </a:moveTo>
                  <a:cubicBezTo>
                    <a:pt x="14" y="50"/>
                    <a:pt x="11" y="64"/>
                    <a:pt x="13" y="79"/>
                  </a:cubicBezTo>
                  <a:cubicBezTo>
                    <a:pt x="14" y="95"/>
                    <a:pt x="3" y="93"/>
                    <a:pt x="2" y="62"/>
                  </a:cubicBezTo>
                  <a:cubicBezTo>
                    <a:pt x="0" y="31"/>
                    <a:pt x="31" y="0"/>
                    <a:pt x="23" y="2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0" name="Freeform 894">
              <a:extLst>
                <a:ext uri="{FF2B5EF4-FFF2-40B4-BE49-F238E27FC236}">
                  <a16:creationId xmlns:a16="http://schemas.microsoft.com/office/drawing/2014/main" id="{2E1232A7-B859-49EF-85D4-F8C4C92782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0" y="2229"/>
              <a:ext cx="377" cy="571"/>
            </a:xfrm>
            <a:custGeom>
              <a:avLst/>
              <a:gdLst>
                <a:gd name="T0" fmla="*/ 2287 w 151"/>
                <a:gd name="T1" fmla="*/ 2321 h 214"/>
                <a:gd name="T2" fmla="*/ 2225 w 151"/>
                <a:gd name="T3" fmla="*/ 913 h 214"/>
                <a:gd name="T4" fmla="*/ 1496 w 151"/>
                <a:gd name="T5" fmla="*/ 35 h 214"/>
                <a:gd name="T6" fmla="*/ 1416 w 151"/>
                <a:gd name="T7" fmla="*/ 35 h 214"/>
                <a:gd name="T8" fmla="*/ 1446 w 151"/>
                <a:gd name="T9" fmla="*/ 342 h 214"/>
                <a:gd name="T10" fmla="*/ 1995 w 151"/>
                <a:gd name="T11" fmla="*/ 1003 h 214"/>
                <a:gd name="T12" fmla="*/ 2037 w 151"/>
                <a:gd name="T13" fmla="*/ 2263 h 214"/>
                <a:gd name="T14" fmla="*/ 2287 w 151"/>
                <a:gd name="T15" fmla="*/ 2321 h 214"/>
                <a:gd name="T16" fmla="*/ 437 w 151"/>
                <a:gd name="T17" fmla="*/ 1481 h 214"/>
                <a:gd name="T18" fmla="*/ 1104 w 151"/>
                <a:gd name="T19" fmla="*/ 376 h 214"/>
                <a:gd name="T20" fmla="*/ 946 w 151"/>
                <a:gd name="T21" fmla="*/ 136 h 214"/>
                <a:gd name="T22" fmla="*/ 946 w 151"/>
                <a:gd name="T23" fmla="*/ 136 h 214"/>
                <a:gd name="T24" fmla="*/ 250 w 151"/>
                <a:gd name="T25" fmla="*/ 1195 h 214"/>
                <a:gd name="T26" fmla="*/ 187 w 151"/>
                <a:gd name="T27" fmla="*/ 1425 h 214"/>
                <a:gd name="T28" fmla="*/ 437 w 151"/>
                <a:gd name="T29" fmla="*/ 1481 h 214"/>
                <a:gd name="T30" fmla="*/ 342 w 151"/>
                <a:gd name="T31" fmla="*/ 1972 h 214"/>
                <a:gd name="T32" fmla="*/ 92 w 151"/>
                <a:gd name="T33" fmla="*/ 1916 h 214"/>
                <a:gd name="T34" fmla="*/ 687 w 151"/>
                <a:gd name="T35" fmla="*/ 3930 h 214"/>
                <a:gd name="T36" fmla="*/ 791 w 151"/>
                <a:gd name="T37" fmla="*/ 3666 h 214"/>
                <a:gd name="T38" fmla="*/ 342 w 151"/>
                <a:gd name="T39" fmla="*/ 1972 h 214"/>
                <a:gd name="T40" fmla="*/ 1912 w 151"/>
                <a:gd name="T41" fmla="*/ 2812 h 214"/>
                <a:gd name="T42" fmla="*/ 1912 w 151"/>
                <a:gd name="T43" fmla="*/ 2812 h 214"/>
                <a:gd name="T44" fmla="*/ 1603 w 151"/>
                <a:gd name="T45" fmla="*/ 3461 h 214"/>
                <a:gd name="T46" fmla="*/ 1153 w 151"/>
                <a:gd name="T47" fmla="*/ 3744 h 214"/>
                <a:gd name="T48" fmla="*/ 1121 w 151"/>
                <a:gd name="T49" fmla="*/ 4066 h 214"/>
                <a:gd name="T50" fmla="*/ 1778 w 151"/>
                <a:gd name="T51" fmla="*/ 3666 h 214"/>
                <a:gd name="T52" fmla="*/ 2162 w 151"/>
                <a:gd name="T53" fmla="*/ 2868 h 214"/>
                <a:gd name="T54" fmla="*/ 1912 w 151"/>
                <a:gd name="T55" fmla="*/ 2812 h 21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1" h="214">
                  <a:moveTo>
                    <a:pt x="147" y="122"/>
                  </a:moveTo>
                  <a:cubicBezTo>
                    <a:pt x="151" y="97"/>
                    <a:pt x="150" y="70"/>
                    <a:pt x="143" y="48"/>
                  </a:cubicBezTo>
                  <a:cubicBezTo>
                    <a:pt x="134" y="22"/>
                    <a:pt x="118" y="6"/>
                    <a:pt x="96" y="2"/>
                  </a:cubicBezTo>
                  <a:cubicBezTo>
                    <a:pt x="94" y="2"/>
                    <a:pt x="93" y="2"/>
                    <a:pt x="91" y="2"/>
                  </a:cubicBezTo>
                  <a:cubicBezTo>
                    <a:pt x="82" y="0"/>
                    <a:pt x="82" y="16"/>
                    <a:pt x="93" y="18"/>
                  </a:cubicBezTo>
                  <a:cubicBezTo>
                    <a:pt x="113" y="21"/>
                    <a:pt x="123" y="39"/>
                    <a:pt x="128" y="53"/>
                  </a:cubicBezTo>
                  <a:cubicBezTo>
                    <a:pt x="134" y="72"/>
                    <a:pt x="135" y="96"/>
                    <a:pt x="131" y="119"/>
                  </a:cubicBezTo>
                  <a:cubicBezTo>
                    <a:pt x="129" y="128"/>
                    <a:pt x="145" y="131"/>
                    <a:pt x="147" y="122"/>
                  </a:cubicBezTo>
                  <a:close/>
                  <a:moveTo>
                    <a:pt x="28" y="78"/>
                  </a:moveTo>
                  <a:cubicBezTo>
                    <a:pt x="36" y="51"/>
                    <a:pt x="51" y="28"/>
                    <a:pt x="71" y="20"/>
                  </a:cubicBezTo>
                  <a:cubicBezTo>
                    <a:pt x="77" y="17"/>
                    <a:pt x="71" y="2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41" y="16"/>
                    <a:pt x="25" y="38"/>
                    <a:pt x="16" y="63"/>
                  </a:cubicBezTo>
                  <a:cubicBezTo>
                    <a:pt x="13" y="69"/>
                    <a:pt x="12" y="75"/>
                    <a:pt x="12" y="75"/>
                  </a:cubicBezTo>
                  <a:cubicBezTo>
                    <a:pt x="10" y="82"/>
                    <a:pt x="22" y="88"/>
                    <a:pt x="28" y="78"/>
                  </a:cubicBezTo>
                  <a:close/>
                  <a:moveTo>
                    <a:pt x="22" y="104"/>
                  </a:moveTo>
                  <a:cubicBezTo>
                    <a:pt x="24" y="95"/>
                    <a:pt x="8" y="90"/>
                    <a:pt x="6" y="101"/>
                  </a:cubicBezTo>
                  <a:cubicBezTo>
                    <a:pt x="0" y="145"/>
                    <a:pt x="11" y="191"/>
                    <a:pt x="44" y="207"/>
                  </a:cubicBezTo>
                  <a:cubicBezTo>
                    <a:pt x="55" y="212"/>
                    <a:pt x="59" y="198"/>
                    <a:pt x="51" y="193"/>
                  </a:cubicBezTo>
                  <a:cubicBezTo>
                    <a:pt x="25" y="180"/>
                    <a:pt x="17" y="142"/>
                    <a:pt x="22" y="104"/>
                  </a:cubicBezTo>
                  <a:close/>
                  <a:moveTo>
                    <a:pt x="123" y="148"/>
                  </a:moveTo>
                  <a:cubicBezTo>
                    <a:pt x="123" y="148"/>
                    <a:pt x="123" y="148"/>
                    <a:pt x="123" y="148"/>
                  </a:cubicBezTo>
                  <a:cubicBezTo>
                    <a:pt x="118" y="162"/>
                    <a:pt x="111" y="174"/>
                    <a:pt x="103" y="182"/>
                  </a:cubicBezTo>
                  <a:cubicBezTo>
                    <a:pt x="94" y="192"/>
                    <a:pt x="84" y="197"/>
                    <a:pt x="74" y="197"/>
                  </a:cubicBezTo>
                  <a:cubicBezTo>
                    <a:pt x="63" y="199"/>
                    <a:pt x="62" y="213"/>
                    <a:pt x="72" y="214"/>
                  </a:cubicBezTo>
                  <a:cubicBezTo>
                    <a:pt x="87" y="213"/>
                    <a:pt x="102" y="207"/>
                    <a:pt x="114" y="193"/>
                  </a:cubicBezTo>
                  <a:cubicBezTo>
                    <a:pt x="125" y="182"/>
                    <a:pt x="133" y="167"/>
                    <a:pt x="139" y="151"/>
                  </a:cubicBezTo>
                  <a:cubicBezTo>
                    <a:pt x="142" y="140"/>
                    <a:pt x="127" y="134"/>
                    <a:pt x="123" y="14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1" name="Freeform 895">
              <a:extLst>
                <a:ext uri="{FF2B5EF4-FFF2-40B4-BE49-F238E27FC236}">
                  <a16:creationId xmlns:a16="http://schemas.microsoft.com/office/drawing/2014/main" id="{434DF333-8095-4E73-89C8-2DD714F2F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261"/>
              <a:ext cx="315" cy="518"/>
            </a:xfrm>
            <a:custGeom>
              <a:avLst/>
              <a:gdLst>
                <a:gd name="T0" fmla="*/ 1800 w 126"/>
                <a:gd name="T1" fmla="*/ 2040 h 194"/>
                <a:gd name="T2" fmla="*/ 1750 w 126"/>
                <a:gd name="T3" fmla="*/ 777 h 194"/>
                <a:gd name="T4" fmla="*/ 1208 w 126"/>
                <a:gd name="T5" fmla="*/ 115 h 194"/>
                <a:gd name="T6" fmla="*/ 1083 w 126"/>
                <a:gd name="T7" fmla="*/ 0 h 194"/>
                <a:gd name="T8" fmla="*/ 895 w 126"/>
                <a:gd name="T9" fmla="*/ 56 h 194"/>
                <a:gd name="T10" fmla="*/ 863 w 126"/>
                <a:gd name="T11" fmla="*/ 150 h 194"/>
                <a:gd name="T12" fmla="*/ 188 w 126"/>
                <a:gd name="T13" fmla="*/ 1255 h 194"/>
                <a:gd name="T14" fmla="*/ 63 w 126"/>
                <a:gd name="T15" fmla="*/ 1354 h 194"/>
                <a:gd name="T16" fmla="*/ 0 w 126"/>
                <a:gd name="T17" fmla="*/ 1583 h 194"/>
                <a:gd name="T18" fmla="*/ 95 w 126"/>
                <a:gd name="T19" fmla="*/ 1754 h 194"/>
                <a:gd name="T20" fmla="*/ 550 w 126"/>
                <a:gd name="T21" fmla="*/ 3444 h 194"/>
                <a:gd name="T22" fmla="*/ 613 w 126"/>
                <a:gd name="T23" fmla="*/ 3637 h 194"/>
                <a:gd name="T24" fmla="*/ 770 w 126"/>
                <a:gd name="T25" fmla="*/ 3693 h 194"/>
                <a:gd name="T26" fmla="*/ 908 w 126"/>
                <a:gd name="T27" fmla="*/ 3522 h 194"/>
                <a:gd name="T28" fmla="*/ 1363 w 126"/>
                <a:gd name="T29" fmla="*/ 3236 h 194"/>
                <a:gd name="T30" fmla="*/ 1675 w 126"/>
                <a:gd name="T31" fmla="*/ 2587 h 194"/>
                <a:gd name="T32" fmla="*/ 1675 w 126"/>
                <a:gd name="T33" fmla="*/ 2587 h 194"/>
                <a:gd name="T34" fmla="*/ 1895 w 126"/>
                <a:gd name="T35" fmla="*/ 2475 h 194"/>
                <a:gd name="T36" fmla="*/ 1895 w 126"/>
                <a:gd name="T37" fmla="*/ 2454 h 194"/>
                <a:gd name="T38" fmla="*/ 1970 w 126"/>
                <a:gd name="T39" fmla="*/ 2211 h 194"/>
                <a:gd name="T40" fmla="*/ 1958 w 126"/>
                <a:gd name="T41" fmla="*/ 2189 h 194"/>
                <a:gd name="T42" fmla="*/ 1800 w 126"/>
                <a:gd name="T43" fmla="*/ 2040 h 19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6" h="194">
                  <a:moveTo>
                    <a:pt x="115" y="107"/>
                  </a:moveTo>
                  <a:cubicBezTo>
                    <a:pt x="119" y="84"/>
                    <a:pt x="118" y="60"/>
                    <a:pt x="112" y="41"/>
                  </a:cubicBezTo>
                  <a:cubicBezTo>
                    <a:pt x="107" y="27"/>
                    <a:pt x="97" y="9"/>
                    <a:pt x="77" y="6"/>
                  </a:cubicBezTo>
                  <a:cubicBezTo>
                    <a:pt x="73" y="5"/>
                    <a:pt x="71" y="3"/>
                    <a:pt x="69" y="0"/>
                  </a:cubicBezTo>
                  <a:cubicBezTo>
                    <a:pt x="67" y="4"/>
                    <a:pt x="61" y="6"/>
                    <a:pt x="57" y="3"/>
                  </a:cubicBezTo>
                  <a:cubicBezTo>
                    <a:pt x="57" y="5"/>
                    <a:pt x="57" y="7"/>
                    <a:pt x="55" y="8"/>
                  </a:cubicBezTo>
                  <a:cubicBezTo>
                    <a:pt x="35" y="16"/>
                    <a:pt x="20" y="39"/>
                    <a:pt x="12" y="66"/>
                  </a:cubicBezTo>
                  <a:cubicBezTo>
                    <a:pt x="10" y="70"/>
                    <a:pt x="7" y="71"/>
                    <a:pt x="4" y="71"/>
                  </a:cubicBezTo>
                  <a:cubicBezTo>
                    <a:pt x="6" y="75"/>
                    <a:pt x="5" y="81"/>
                    <a:pt x="0" y="83"/>
                  </a:cubicBezTo>
                  <a:cubicBezTo>
                    <a:pt x="4" y="84"/>
                    <a:pt x="7" y="88"/>
                    <a:pt x="6" y="92"/>
                  </a:cubicBezTo>
                  <a:cubicBezTo>
                    <a:pt x="1" y="130"/>
                    <a:pt x="9" y="168"/>
                    <a:pt x="35" y="181"/>
                  </a:cubicBezTo>
                  <a:cubicBezTo>
                    <a:pt x="39" y="183"/>
                    <a:pt x="40" y="188"/>
                    <a:pt x="39" y="191"/>
                  </a:cubicBezTo>
                  <a:cubicBezTo>
                    <a:pt x="42" y="190"/>
                    <a:pt x="48" y="191"/>
                    <a:pt x="49" y="194"/>
                  </a:cubicBezTo>
                  <a:cubicBezTo>
                    <a:pt x="49" y="190"/>
                    <a:pt x="52" y="186"/>
                    <a:pt x="58" y="185"/>
                  </a:cubicBezTo>
                  <a:cubicBezTo>
                    <a:pt x="68" y="185"/>
                    <a:pt x="78" y="180"/>
                    <a:pt x="87" y="170"/>
                  </a:cubicBezTo>
                  <a:cubicBezTo>
                    <a:pt x="95" y="162"/>
                    <a:pt x="102" y="150"/>
                    <a:pt x="107" y="136"/>
                  </a:cubicBezTo>
                  <a:cubicBezTo>
                    <a:pt x="107" y="136"/>
                    <a:pt x="107" y="136"/>
                    <a:pt x="107" y="136"/>
                  </a:cubicBezTo>
                  <a:cubicBezTo>
                    <a:pt x="110" y="127"/>
                    <a:pt x="117" y="126"/>
                    <a:pt x="121" y="130"/>
                  </a:cubicBezTo>
                  <a:cubicBezTo>
                    <a:pt x="121" y="130"/>
                    <a:pt x="121" y="130"/>
                    <a:pt x="121" y="129"/>
                  </a:cubicBezTo>
                  <a:cubicBezTo>
                    <a:pt x="117" y="125"/>
                    <a:pt x="120" y="118"/>
                    <a:pt x="126" y="116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20" y="116"/>
                    <a:pt x="114" y="113"/>
                    <a:pt x="115" y="10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22" name="Oval 896">
              <a:extLst>
                <a:ext uri="{FF2B5EF4-FFF2-40B4-BE49-F238E27FC236}">
                  <a16:creationId xmlns:a16="http://schemas.microsoft.com/office/drawing/2014/main" id="{5E73A66B-3544-4AA8-968C-D5E8FD9F3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2955"/>
              <a:ext cx="27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3" name="Oval 897">
              <a:extLst>
                <a:ext uri="{FF2B5EF4-FFF2-40B4-BE49-F238E27FC236}">
                  <a16:creationId xmlns:a16="http://schemas.microsoft.com/office/drawing/2014/main" id="{3ABB5FF6-C3A7-416F-9B1D-3FAB0EB3E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5" y="2888"/>
              <a:ext cx="27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4" name="Oval 898">
              <a:extLst>
                <a:ext uri="{FF2B5EF4-FFF2-40B4-BE49-F238E27FC236}">
                  <a16:creationId xmlns:a16="http://schemas.microsoft.com/office/drawing/2014/main" id="{CE28FF64-85E1-4560-93F2-D5F1793CD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" y="2941"/>
              <a:ext cx="28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5" name="Oval 899">
              <a:extLst>
                <a:ext uri="{FF2B5EF4-FFF2-40B4-BE49-F238E27FC236}">
                  <a16:creationId xmlns:a16="http://schemas.microsoft.com/office/drawing/2014/main" id="{C8C3EADE-669B-46C9-A2B3-8CCBAB990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856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6" name="Oval 900">
              <a:extLst>
                <a:ext uri="{FF2B5EF4-FFF2-40B4-BE49-F238E27FC236}">
                  <a16:creationId xmlns:a16="http://schemas.microsoft.com/office/drawing/2014/main" id="{FECB0C29-B3E4-4BE6-96C8-9E1AB4712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2845"/>
              <a:ext cx="28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7" name="Oval 901">
              <a:extLst>
                <a:ext uri="{FF2B5EF4-FFF2-40B4-BE49-F238E27FC236}">
                  <a16:creationId xmlns:a16="http://schemas.microsoft.com/office/drawing/2014/main" id="{38CF6576-063D-4AE6-9494-6291BE1C5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2" y="2877"/>
              <a:ext cx="28" cy="3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8" name="Oval 902">
              <a:extLst>
                <a:ext uri="{FF2B5EF4-FFF2-40B4-BE49-F238E27FC236}">
                  <a16:creationId xmlns:a16="http://schemas.microsoft.com/office/drawing/2014/main" id="{DA11B0A7-CB36-4A5B-84C6-D337EDFAD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7" y="2597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29" name="Oval 903">
              <a:extLst>
                <a:ext uri="{FF2B5EF4-FFF2-40B4-BE49-F238E27FC236}">
                  <a16:creationId xmlns:a16="http://schemas.microsoft.com/office/drawing/2014/main" id="{A458202E-AB5A-466F-A9D2-074BDB775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5" y="2645"/>
              <a:ext cx="27" cy="3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0" name="Oval 904">
              <a:extLst>
                <a:ext uri="{FF2B5EF4-FFF2-40B4-BE49-F238E27FC236}">
                  <a16:creationId xmlns:a16="http://schemas.microsoft.com/office/drawing/2014/main" id="{9E7E04CA-51FB-4539-B615-F109C4B3B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2939"/>
              <a:ext cx="30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1" name="Oval 905">
              <a:extLst>
                <a:ext uri="{FF2B5EF4-FFF2-40B4-BE49-F238E27FC236}">
                  <a16:creationId xmlns:a16="http://schemas.microsoft.com/office/drawing/2014/main" id="{C29F3620-1572-4CF9-B508-AA9043302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5" y="2965"/>
              <a:ext cx="27" cy="3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2" name="Oval 906">
              <a:extLst>
                <a:ext uri="{FF2B5EF4-FFF2-40B4-BE49-F238E27FC236}">
                  <a16:creationId xmlns:a16="http://schemas.microsoft.com/office/drawing/2014/main" id="{67741F05-33D9-423C-BE60-E482D9DC2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2" y="2973"/>
              <a:ext cx="28" cy="3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3" name="Oval 907">
              <a:extLst>
                <a:ext uri="{FF2B5EF4-FFF2-40B4-BE49-F238E27FC236}">
                  <a16:creationId xmlns:a16="http://schemas.microsoft.com/office/drawing/2014/main" id="{04E6AA22-A85E-44AC-85F6-731FAD30D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891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4" name="Oval 908">
              <a:extLst>
                <a:ext uri="{FF2B5EF4-FFF2-40B4-BE49-F238E27FC236}">
                  <a16:creationId xmlns:a16="http://schemas.microsoft.com/office/drawing/2014/main" id="{73BEA793-69BF-46B1-A354-2692A6B6B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2957"/>
              <a:ext cx="28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5" name="Oval 909">
              <a:extLst>
                <a:ext uri="{FF2B5EF4-FFF2-40B4-BE49-F238E27FC236}">
                  <a16:creationId xmlns:a16="http://schemas.microsoft.com/office/drawing/2014/main" id="{E0306404-C37F-4DFA-87E0-95F1B8486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2" y="3008"/>
              <a:ext cx="30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6" name="Oval 910">
              <a:extLst>
                <a:ext uri="{FF2B5EF4-FFF2-40B4-BE49-F238E27FC236}">
                  <a16:creationId xmlns:a16="http://schemas.microsoft.com/office/drawing/2014/main" id="{71E995A8-97B4-4C99-9969-81A2B20AE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963"/>
              <a:ext cx="28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7" name="Oval 911">
              <a:extLst>
                <a:ext uri="{FF2B5EF4-FFF2-40B4-BE49-F238E27FC236}">
                  <a16:creationId xmlns:a16="http://schemas.microsoft.com/office/drawing/2014/main" id="{820875EC-F5DA-41ED-9DD5-275B84787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2" y="2931"/>
              <a:ext cx="30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8" name="Oval 912">
              <a:extLst>
                <a:ext uri="{FF2B5EF4-FFF2-40B4-BE49-F238E27FC236}">
                  <a16:creationId xmlns:a16="http://schemas.microsoft.com/office/drawing/2014/main" id="{7A5863B5-C44B-4BA9-8231-7785698A7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2693"/>
              <a:ext cx="28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39" name="Oval 913">
              <a:extLst>
                <a:ext uri="{FF2B5EF4-FFF2-40B4-BE49-F238E27FC236}">
                  <a16:creationId xmlns:a16="http://schemas.microsoft.com/office/drawing/2014/main" id="{EDCD97D5-ED41-4E7A-B3EA-CAFD8834F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7" y="2613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0" name="Oval 914">
              <a:extLst>
                <a:ext uri="{FF2B5EF4-FFF2-40B4-BE49-F238E27FC236}">
                  <a16:creationId xmlns:a16="http://schemas.microsoft.com/office/drawing/2014/main" id="{3BD410D9-272D-4CAB-9209-C28F6487C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5" y="2613"/>
              <a:ext cx="27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1" name="Oval 915">
              <a:extLst>
                <a:ext uri="{FF2B5EF4-FFF2-40B4-BE49-F238E27FC236}">
                  <a16:creationId xmlns:a16="http://schemas.microsoft.com/office/drawing/2014/main" id="{16DF2120-051D-47CC-98D5-A2D9F8D3C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2680"/>
              <a:ext cx="30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2" name="Oval 916">
              <a:extLst>
                <a:ext uri="{FF2B5EF4-FFF2-40B4-BE49-F238E27FC236}">
                  <a16:creationId xmlns:a16="http://schemas.microsoft.com/office/drawing/2014/main" id="{2D8E9B0F-9653-4590-A19A-082EB72A9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0" y="2771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3" name="Oval 917">
              <a:extLst>
                <a:ext uri="{FF2B5EF4-FFF2-40B4-BE49-F238E27FC236}">
                  <a16:creationId xmlns:a16="http://schemas.microsoft.com/office/drawing/2014/main" id="{AA8A0396-5DA8-4604-9C1A-73AE2A5D8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2200"/>
              <a:ext cx="30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4" name="Oval 918">
              <a:extLst>
                <a:ext uri="{FF2B5EF4-FFF2-40B4-BE49-F238E27FC236}">
                  <a16:creationId xmlns:a16="http://schemas.microsoft.com/office/drawing/2014/main" id="{7D654746-843F-48F7-8C5C-5A26F373A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160"/>
              <a:ext cx="27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5" name="Oval 919">
              <a:extLst>
                <a:ext uri="{FF2B5EF4-FFF2-40B4-BE49-F238E27FC236}">
                  <a16:creationId xmlns:a16="http://schemas.microsoft.com/office/drawing/2014/main" id="{3B86FD99-B5F5-4714-BEB3-495980AFF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088"/>
              <a:ext cx="28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6" name="Oval 920">
              <a:extLst>
                <a:ext uri="{FF2B5EF4-FFF2-40B4-BE49-F238E27FC236}">
                  <a16:creationId xmlns:a16="http://schemas.microsoft.com/office/drawing/2014/main" id="{639DB9F0-94EA-4979-8F29-9CD2A3CF0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2195"/>
              <a:ext cx="27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847" name="Freeform 921">
              <a:extLst>
                <a:ext uri="{FF2B5EF4-FFF2-40B4-BE49-F238E27FC236}">
                  <a16:creationId xmlns:a16="http://schemas.microsoft.com/office/drawing/2014/main" id="{8B55E457-DE65-4217-B0D9-9E8B0D60F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075"/>
              <a:ext cx="25" cy="40"/>
            </a:xfrm>
            <a:custGeom>
              <a:avLst/>
              <a:gdLst>
                <a:gd name="T0" fmla="*/ 0 w 10"/>
                <a:gd name="T1" fmla="*/ 0 h 15"/>
                <a:gd name="T2" fmla="*/ 158 w 10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5">
                  <a:moveTo>
                    <a:pt x="0" y="0"/>
                  </a:moveTo>
                  <a:cubicBezTo>
                    <a:pt x="6" y="2"/>
                    <a:pt x="7" y="11"/>
                    <a:pt x="10" y="1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8" name="Freeform 922">
              <a:extLst>
                <a:ext uri="{FF2B5EF4-FFF2-40B4-BE49-F238E27FC236}">
                  <a16:creationId xmlns:a16="http://schemas.microsoft.com/office/drawing/2014/main" id="{2F477222-36B4-4A83-A2A9-2ABB52BD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032"/>
              <a:ext cx="22" cy="45"/>
            </a:xfrm>
            <a:custGeom>
              <a:avLst/>
              <a:gdLst>
                <a:gd name="T0" fmla="*/ 132 w 9"/>
                <a:gd name="T1" fmla="*/ 315 h 17"/>
                <a:gd name="T2" fmla="*/ 0 w 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">
                  <a:moveTo>
                    <a:pt x="9" y="17"/>
                  </a:moveTo>
                  <a:cubicBezTo>
                    <a:pt x="6" y="12"/>
                    <a:pt x="3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49" name="Freeform 923">
              <a:extLst>
                <a:ext uri="{FF2B5EF4-FFF2-40B4-BE49-F238E27FC236}">
                  <a16:creationId xmlns:a16="http://schemas.microsoft.com/office/drawing/2014/main" id="{1BA79BF2-1E80-4301-AEA1-9DAEE33FE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2069"/>
              <a:ext cx="35" cy="62"/>
            </a:xfrm>
            <a:custGeom>
              <a:avLst/>
              <a:gdLst>
                <a:gd name="T0" fmla="*/ 0 w 14"/>
                <a:gd name="T1" fmla="*/ 0 h 23"/>
                <a:gd name="T2" fmla="*/ 220 w 14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4" y="7"/>
                    <a:pt x="8" y="17"/>
                    <a:pt x="14" y="2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0" name="Freeform 924">
              <a:extLst>
                <a:ext uri="{FF2B5EF4-FFF2-40B4-BE49-F238E27FC236}">
                  <a16:creationId xmlns:a16="http://schemas.microsoft.com/office/drawing/2014/main" id="{D473B9F1-6D2E-4A28-AE0A-76B832CCD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051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12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3" y="4"/>
                    <a:pt x="6" y="11"/>
                    <a:pt x="8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1" name="Freeform 925">
              <a:extLst>
                <a:ext uri="{FF2B5EF4-FFF2-40B4-BE49-F238E27FC236}">
                  <a16:creationId xmlns:a16="http://schemas.microsoft.com/office/drawing/2014/main" id="{4D779C35-4AF4-40F4-8594-FCA1FEC36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1979"/>
              <a:ext cx="212" cy="216"/>
            </a:xfrm>
            <a:custGeom>
              <a:avLst/>
              <a:gdLst>
                <a:gd name="T0" fmla="*/ 75 w 85"/>
                <a:gd name="T1" fmla="*/ 1059 h 81"/>
                <a:gd name="T2" fmla="*/ 1150 w 85"/>
                <a:gd name="T3" fmla="*/ 419 h 81"/>
                <a:gd name="T4" fmla="*/ 75 w 85"/>
                <a:gd name="T5" fmla="*/ 1059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81">
                  <a:moveTo>
                    <a:pt x="5" y="56"/>
                  </a:moveTo>
                  <a:cubicBezTo>
                    <a:pt x="13" y="81"/>
                    <a:pt x="85" y="43"/>
                    <a:pt x="74" y="22"/>
                  </a:cubicBezTo>
                  <a:cubicBezTo>
                    <a:pt x="62" y="0"/>
                    <a:pt x="0" y="26"/>
                    <a:pt x="5" y="56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2" name="Freeform 926">
              <a:extLst>
                <a:ext uri="{FF2B5EF4-FFF2-40B4-BE49-F238E27FC236}">
                  <a16:creationId xmlns:a16="http://schemas.microsoft.com/office/drawing/2014/main" id="{4AC8EB6A-17EA-46D8-9F50-F2AA21183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747"/>
              <a:ext cx="35" cy="18"/>
            </a:xfrm>
            <a:custGeom>
              <a:avLst/>
              <a:gdLst>
                <a:gd name="T0" fmla="*/ 0 w 14"/>
                <a:gd name="T1" fmla="*/ 0 h 7"/>
                <a:gd name="T2" fmla="*/ 220 w 1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4" y="3"/>
                    <a:pt x="9" y="6"/>
                    <a:pt x="14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3" name="Freeform 927">
              <a:extLst>
                <a:ext uri="{FF2B5EF4-FFF2-40B4-BE49-F238E27FC236}">
                  <a16:creationId xmlns:a16="http://schemas.microsoft.com/office/drawing/2014/main" id="{DEBBD088-DBAD-4886-8E8E-4D5E6BDC4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803"/>
              <a:ext cx="65" cy="24"/>
            </a:xfrm>
            <a:custGeom>
              <a:avLst/>
              <a:gdLst>
                <a:gd name="T0" fmla="*/ 0 w 26"/>
                <a:gd name="T1" fmla="*/ 0 h 9"/>
                <a:gd name="T2" fmla="*/ 408 w 2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cubicBezTo>
                    <a:pt x="6" y="5"/>
                    <a:pt x="18" y="8"/>
                    <a:pt x="26" y="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4" name="Freeform 928">
              <a:extLst>
                <a:ext uri="{FF2B5EF4-FFF2-40B4-BE49-F238E27FC236}">
                  <a16:creationId xmlns:a16="http://schemas.microsoft.com/office/drawing/2014/main" id="{B2AC24E9-57E7-497B-9153-FDA9F66B2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781"/>
              <a:ext cx="55" cy="14"/>
            </a:xfrm>
            <a:custGeom>
              <a:avLst/>
              <a:gdLst>
                <a:gd name="T0" fmla="*/ 0 w 22"/>
                <a:gd name="T1" fmla="*/ 0 h 5"/>
                <a:gd name="T2" fmla="*/ 345 w 2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">
                  <a:moveTo>
                    <a:pt x="0" y="0"/>
                  </a:moveTo>
                  <a:cubicBezTo>
                    <a:pt x="6" y="1"/>
                    <a:pt x="15" y="4"/>
                    <a:pt x="22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5" name="Freeform 929">
              <a:extLst>
                <a:ext uri="{FF2B5EF4-FFF2-40B4-BE49-F238E27FC236}">
                  <a16:creationId xmlns:a16="http://schemas.microsoft.com/office/drawing/2014/main" id="{14C78827-9BFC-4C24-A81A-9E3BF28E1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867"/>
              <a:ext cx="57" cy="16"/>
            </a:xfrm>
            <a:custGeom>
              <a:avLst/>
              <a:gdLst>
                <a:gd name="T0" fmla="*/ 0 w 23"/>
                <a:gd name="T1" fmla="*/ 0 h 6"/>
                <a:gd name="T2" fmla="*/ 349 w 2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">
                  <a:moveTo>
                    <a:pt x="0" y="0"/>
                  </a:moveTo>
                  <a:cubicBezTo>
                    <a:pt x="7" y="3"/>
                    <a:pt x="15" y="6"/>
                    <a:pt x="23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6" name="Freeform 930">
              <a:extLst>
                <a:ext uri="{FF2B5EF4-FFF2-40B4-BE49-F238E27FC236}">
                  <a16:creationId xmlns:a16="http://schemas.microsoft.com/office/drawing/2014/main" id="{1AB3E798-6418-4326-9681-C1467E575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797"/>
              <a:ext cx="72" cy="14"/>
            </a:xfrm>
            <a:custGeom>
              <a:avLst/>
              <a:gdLst>
                <a:gd name="T0" fmla="*/ 0 w 29"/>
                <a:gd name="T1" fmla="*/ 48 h 5"/>
                <a:gd name="T2" fmla="*/ 444 w 2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5">
                  <a:moveTo>
                    <a:pt x="0" y="2"/>
                  </a:moveTo>
                  <a:cubicBezTo>
                    <a:pt x="10" y="5"/>
                    <a:pt x="20" y="0"/>
                    <a:pt x="29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7" name="Freeform 931">
              <a:extLst>
                <a:ext uri="{FF2B5EF4-FFF2-40B4-BE49-F238E27FC236}">
                  <a16:creationId xmlns:a16="http://schemas.microsoft.com/office/drawing/2014/main" id="{1CD62D6C-FC50-442C-B59A-003D604E5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744"/>
              <a:ext cx="30" cy="5"/>
            </a:xfrm>
            <a:custGeom>
              <a:avLst/>
              <a:gdLst>
                <a:gd name="T0" fmla="*/ 0 w 12"/>
                <a:gd name="T1" fmla="*/ 20 h 2"/>
                <a:gd name="T2" fmla="*/ 188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1"/>
                  </a:moveTo>
                  <a:cubicBezTo>
                    <a:pt x="4" y="1"/>
                    <a:pt x="9" y="2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8" name="Freeform 932">
              <a:extLst>
                <a:ext uri="{FF2B5EF4-FFF2-40B4-BE49-F238E27FC236}">
                  <a16:creationId xmlns:a16="http://schemas.microsoft.com/office/drawing/2014/main" id="{7A0E35A1-6E66-4BCE-9D48-D9872E678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757"/>
              <a:ext cx="55" cy="11"/>
            </a:xfrm>
            <a:custGeom>
              <a:avLst/>
              <a:gdLst>
                <a:gd name="T0" fmla="*/ 0 w 22"/>
                <a:gd name="T1" fmla="*/ 47 h 4"/>
                <a:gd name="T2" fmla="*/ 345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2"/>
                  </a:moveTo>
                  <a:cubicBezTo>
                    <a:pt x="6" y="4"/>
                    <a:pt x="16" y="2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59" name="Freeform 933">
              <a:extLst>
                <a:ext uri="{FF2B5EF4-FFF2-40B4-BE49-F238E27FC236}">
                  <a16:creationId xmlns:a16="http://schemas.microsoft.com/office/drawing/2014/main" id="{AA27EEC0-EA65-4BF6-B0AD-9CD4DC995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840"/>
              <a:ext cx="60" cy="11"/>
            </a:xfrm>
            <a:custGeom>
              <a:avLst/>
              <a:gdLst>
                <a:gd name="T0" fmla="*/ 0 w 24"/>
                <a:gd name="T1" fmla="*/ 83 h 4"/>
                <a:gd name="T2" fmla="*/ 375 w 2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4"/>
                  </a:moveTo>
                  <a:cubicBezTo>
                    <a:pt x="9" y="4"/>
                    <a:pt x="16" y="1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0" name="Freeform 934">
              <a:extLst>
                <a:ext uri="{FF2B5EF4-FFF2-40B4-BE49-F238E27FC236}">
                  <a16:creationId xmlns:a16="http://schemas.microsoft.com/office/drawing/2014/main" id="{82421EA1-CD3D-43B4-8A1F-59E277065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701"/>
              <a:ext cx="170" cy="240"/>
            </a:xfrm>
            <a:custGeom>
              <a:avLst/>
              <a:gdLst>
                <a:gd name="T0" fmla="*/ 750 w 68"/>
                <a:gd name="T1" fmla="*/ 248 h 90"/>
                <a:gd name="T2" fmla="*/ 363 w 68"/>
                <a:gd name="T3" fmla="*/ 1387 h 90"/>
                <a:gd name="T4" fmla="*/ 750 w 68"/>
                <a:gd name="T5" fmla="*/ 248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90">
                  <a:moveTo>
                    <a:pt x="48" y="13"/>
                  </a:moveTo>
                  <a:cubicBezTo>
                    <a:pt x="68" y="25"/>
                    <a:pt x="55" y="90"/>
                    <a:pt x="23" y="73"/>
                  </a:cubicBezTo>
                  <a:cubicBezTo>
                    <a:pt x="0" y="58"/>
                    <a:pt x="23" y="0"/>
                    <a:pt x="48" y="13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61" name="Freeform 935">
              <a:extLst>
                <a:ext uri="{FF2B5EF4-FFF2-40B4-BE49-F238E27FC236}">
                  <a16:creationId xmlns:a16="http://schemas.microsoft.com/office/drawing/2014/main" id="{ABD4D944-2ECB-4603-9810-FB12DCAFF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2688"/>
              <a:ext cx="163" cy="208"/>
            </a:xfrm>
            <a:custGeom>
              <a:avLst/>
              <a:gdLst>
                <a:gd name="T0" fmla="*/ 409 w 65"/>
                <a:gd name="T1" fmla="*/ 93 h 78"/>
                <a:gd name="T2" fmla="*/ 567 w 65"/>
                <a:gd name="T3" fmla="*/ 1400 h 78"/>
                <a:gd name="T4" fmla="*/ 409 w 65"/>
                <a:gd name="T5" fmla="*/ 93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78">
                  <a:moveTo>
                    <a:pt x="26" y="5"/>
                  </a:moveTo>
                  <a:cubicBezTo>
                    <a:pt x="0" y="10"/>
                    <a:pt x="8" y="78"/>
                    <a:pt x="36" y="74"/>
                  </a:cubicBezTo>
                  <a:cubicBezTo>
                    <a:pt x="65" y="71"/>
                    <a:pt x="54" y="0"/>
                    <a:pt x="26" y="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581" name="Group 936">
            <a:extLst>
              <a:ext uri="{FF2B5EF4-FFF2-40B4-BE49-F238E27FC236}">
                <a16:creationId xmlns:a16="http://schemas.microsoft.com/office/drawing/2014/main" id="{231A4DEE-C6FF-4623-BEB0-795DC36CCE6D}"/>
              </a:ext>
            </a:extLst>
          </p:cNvPr>
          <p:cNvGrpSpPr>
            <a:grpSpLocks/>
          </p:cNvGrpSpPr>
          <p:nvPr/>
        </p:nvGrpSpPr>
        <p:grpSpPr bwMode="auto">
          <a:xfrm>
            <a:off x="4300538" y="3319463"/>
            <a:ext cx="1649412" cy="1984375"/>
            <a:chOff x="2493" y="2348"/>
            <a:chExt cx="1219" cy="1467"/>
          </a:xfrm>
        </p:grpSpPr>
        <p:sp>
          <p:nvSpPr>
            <p:cNvPr id="24589" name="Freeform 937">
              <a:extLst>
                <a:ext uri="{FF2B5EF4-FFF2-40B4-BE49-F238E27FC236}">
                  <a16:creationId xmlns:a16="http://schemas.microsoft.com/office/drawing/2014/main" id="{C8A65C1E-B85A-44D5-A1A0-3641A994D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348"/>
              <a:ext cx="1219" cy="1467"/>
            </a:xfrm>
            <a:custGeom>
              <a:avLst/>
              <a:gdLst>
                <a:gd name="T0" fmla="*/ 1066 w 487"/>
                <a:gd name="T1" fmla="*/ 947 h 550"/>
                <a:gd name="T2" fmla="*/ 471 w 487"/>
                <a:gd name="T3" fmla="*/ 6986 h 550"/>
                <a:gd name="T4" fmla="*/ 1209 w 487"/>
                <a:gd name="T5" fmla="*/ 10210 h 550"/>
                <a:gd name="T6" fmla="*/ 2618 w 487"/>
                <a:gd name="T7" fmla="*/ 10189 h 550"/>
                <a:gd name="T8" fmla="*/ 4123 w 487"/>
                <a:gd name="T9" fmla="*/ 10173 h 550"/>
                <a:gd name="T10" fmla="*/ 5882 w 487"/>
                <a:gd name="T11" fmla="*/ 10322 h 550"/>
                <a:gd name="T12" fmla="*/ 7306 w 487"/>
                <a:gd name="T13" fmla="*/ 9490 h 550"/>
                <a:gd name="T14" fmla="*/ 7419 w 487"/>
                <a:gd name="T15" fmla="*/ 7306 h 550"/>
                <a:gd name="T16" fmla="*/ 7294 w 487"/>
                <a:gd name="T17" fmla="*/ 4894 h 550"/>
                <a:gd name="T18" fmla="*/ 7149 w 487"/>
                <a:gd name="T19" fmla="*/ 1443 h 550"/>
                <a:gd name="T20" fmla="*/ 7054 w 487"/>
                <a:gd name="T21" fmla="*/ 0 h 550"/>
                <a:gd name="T22" fmla="*/ 6711 w 487"/>
                <a:gd name="T23" fmla="*/ 1344 h 550"/>
                <a:gd name="T24" fmla="*/ 6290 w 487"/>
                <a:gd name="T25" fmla="*/ 341 h 550"/>
                <a:gd name="T26" fmla="*/ 5945 w 487"/>
                <a:gd name="T27" fmla="*/ 1230 h 550"/>
                <a:gd name="T28" fmla="*/ 5569 w 487"/>
                <a:gd name="T29" fmla="*/ 397 h 550"/>
                <a:gd name="T30" fmla="*/ 5226 w 487"/>
                <a:gd name="T31" fmla="*/ 1195 h 550"/>
                <a:gd name="T32" fmla="*/ 4894 w 487"/>
                <a:gd name="T33" fmla="*/ 661 h 550"/>
                <a:gd name="T34" fmla="*/ 4593 w 487"/>
                <a:gd name="T35" fmla="*/ 1080 h 550"/>
                <a:gd name="T36" fmla="*/ 4205 w 487"/>
                <a:gd name="T37" fmla="*/ 285 h 550"/>
                <a:gd name="T38" fmla="*/ 3872 w 487"/>
                <a:gd name="T39" fmla="*/ 1160 h 550"/>
                <a:gd name="T40" fmla="*/ 3484 w 487"/>
                <a:gd name="T41" fmla="*/ 605 h 550"/>
                <a:gd name="T42" fmla="*/ 2951 w 487"/>
                <a:gd name="T43" fmla="*/ 1251 h 550"/>
                <a:gd name="T44" fmla="*/ 2368 w 487"/>
                <a:gd name="T45" fmla="*/ 149 h 550"/>
                <a:gd name="T46" fmla="*/ 1805 w 487"/>
                <a:gd name="T47" fmla="*/ 1251 h 550"/>
                <a:gd name="T48" fmla="*/ 1492 w 487"/>
                <a:gd name="T49" fmla="*/ 307 h 550"/>
                <a:gd name="T50" fmla="*/ 1066 w 487"/>
                <a:gd name="T51" fmla="*/ 947 h 55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7" h="550">
                  <a:moveTo>
                    <a:pt x="68" y="50"/>
                  </a:moveTo>
                  <a:cubicBezTo>
                    <a:pt x="41" y="152"/>
                    <a:pt x="39" y="264"/>
                    <a:pt x="30" y="368"/>
                  </a:cubicBezTo>
                  <a:cubicBezTo>
                    <a:pt x="25" y="428"/>
                    <a:pt x="0" y="514"/>
                    <a:pt x="77" y="538"/>
                  </a:cubicBezTo>
                  <a:cubicBezTo>
                    <a:pt x="107" y="548"/>
                    <a:pt x="136" y="541"/>
                    <a:pt x="167" y="537"/>
                  </a:cubicBezTo>
                  <a:cubicBezTo>
                    <a:pt x="202" y="532"/>
                    <a:pt x="229" y="531"/>
                    <a:pt x="263" y="536"/>
                  </a:cubicBezTo>
                  <a:cubicBezTo>
                    <a:pt x="297" y="540"/>
                    <a:pt x="342" y="550"/>
                    <a:pt x="375" y="544"/>
                  </a:cubicBezTo>
                  <a:cubicBezTo>
                    <a:pt x="402" y="538"/>
                    <a:pt x="451" y="521"/>
                    <a:pt x="466" y="500"/>
                  </a:cubicBezTo>
                  <a:cubicBezTo>
                    <a:pt x="487" y="471"/>
                    <a:pt x="477" y="417"/>
                    <a:pt x="473" y="385"/>
                  </a:cubicBezTo>
                  <a:cubicBezTo>
                    <a:pt x="466" y="343"/>
                    <a:pt x="468" y="301"/>
                    <a:pt x="465" y="258"/>
                  </a:cubicBezTo>
                  <a:cubicBezTo>
                    <a:pt x="460" y="197"/>
                    <a:pt x="456" y="137"/>
                    <a:pt x="456" y="76"/>
                  </a:cubicBezTo>
                  <a:cubicBezTo>
                    <a:pt x="456" y="60"/>
                    <a:pt x="466" y="0"/>
                    <a:pt x="450" y="0"/>
                  </a:cubicBezTo>
                  <a:cubicBezTo>
                    <a:pt x="434" y="0"/>
                    <a:pt x="444" y="71"/>
                    <a:pt x="428" y="71"/>
                  </a:cubicBezTo>
                  <a:cubicBezTo>
                    <a:pt x="411" y="71"/>
                    <a:pt x="417" y="18"/>
                    <a:pt x="401" y="18"/>
                  </a:cubicBezTo>
                  <a:cubicBezTo>
                    <a:pt x="385" y="19"/>
                    <a:pt x="394" y="65"/>
                    <a:pt x="379" y="65"/>
                  </a:cubicBezTo>
                  <a:cubicBezTo>
                    <a:pt x="365" y="65"/>
                    <a:pt x="370" y="22"/>
                    <a:pt x="355" y="21"/>
                  </a:cubicBezTo>
                  <a:cubicBezTo>
                    <a:pt x="341" y="20"/>
                    <a:pt x="349" y="63"/>
                    <a:pt x="333" y="63"/>
                  </a:cubicBezTo>
                  <a:cubicBezTo>
                    <a:pt x="317" y="63"/>
                    <a:pt x="323" y="37"/>
                    <a:pt x="312" y="35"/>
                  </a:cubicBezTo>
                  <a:cubicBezTo>
                    <a:pt x="301" y="33"/>
                    <a:pt x="305" y="56"/>
                    <a:pt x="293" y="57"/>
                  </a:cubicBezTo>
                  <a:cubicBezTo>
                    <a:pt x="281" y="59"/>
                    <a:pt x="286" y="16"/>
                    <a:pt x="268" y="15"/>
                  </a:cubicBezTo>
                  <a:cubicBezTo>
                    <a:pt x="251" y="14"/>
                    <a:pt x="261" y="61"/>
                    <a:pt x="247" y="61"/>
                  </a:cubicBezTo>
                  <a:cubicBezTo>
                    <a:pt x="234" y="61"/>
                    <a:pt x="240" y="32"/>
                    <a:pt x="222" y="32"/>
                  </a:cubicBezTo>
                  <a:cubicBezTo>
                    <a:pt x="204" y="31"/>
                    <a:pt x="211" y="65"/>
                    <a:pt x="188" y="66"/>
                  </a:cubicBezTo>
                  <a:cubicBezTo>
                    <a:pt x="165" y="67"/>
                    <a:pt x="171" y="9"/>
                    <a:pt x="151" y="8"/>
                  </a:cubicBezTo>
                  <a:cubicBezTo>
                    <a:pt x="130" y="6"/>
                    <a:pt x="132" y="67"/>
                    <a:pt x="115" y="66"/>
                  </a:cubicBezTo>
                  <a:cubicBezTo>
                    <a:pt x="97" y="65"/>
                    <a:pt x="111" y="24"/>
                    <a:pt x="95" y="16"/>
                  </a:cubicBezTo>
                  <a:cubicBezTo>
                    <a:pt x="77" y="8"/>
                    <a:pt x="71" y="31"/>
                    <a:pt x="68" y="50"/>
                  </a:cubicBezTo>
                  <a:close/>
                </a:path>
              </a:pathLst>
            </a:custGeom>
            <a:solidFill>
              <a:srgbClr val="F5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938">
              <a:extLst>
                <a:ext uri="{FF2B5EF4-FFF2-40B4-BE49-F238E27FC236}">
                  <a16:creationId xmlns:a16="http://schemas.microsoft.com/office/drawing/2014/main" id="{D7B7DA17-5C3D-4915-84DC-12E241A274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3" y="2348"/>
              <a:ext cx="1219" cy="1467"/>
            </a:xfrm>
            <a:custGeom>
              <a:avLst/>
              <a:gdLst>
                <a:gd name="T0" fmla="*/ 7294 w 487"/>
                <a:gd name="T1" fmla="*/ 4894 h 550"/>
                <a:gd name="T2" fmla="*/ 7054 w 487"/>
                <a:gd name="T3" fmla="*/ 0 h 550"/>
                <a:gd name="T4" fmla="*/ 6290 w 487"/>
                <a:gd name="T5" fmla="*/ 341 h 550"/>
                <a:gd name="T6" fmla="*/ 5569 w 487"/>
                <a:gd name="T7" fmla="*/ 397 h 550"/>
                <a:gd name="T8" fmla="*/ 4894 w 487"/>
                <a:gd name="T9" fmla="*/ 661 h 550"/>
                <a:gd name="T10" fmla="*/ 4205 w 487"/>
                <a:gd name="T11" fmla="*/ 285 h 550"/>
                <a:gd name="T12" fmla="*/ 3484 w 487"/>
                <a:gd name="T13" fmla="*/ 605 h 550"/>
                <a:gd name="T14" fmla="*/ 2368 w 487"/>
                <a:gd name="T15" fmla="*/ 149 h 550"/>
                <a:gd name="T16" fmla="*/ 1492 w 487"/>
                <a:gd name="T17" fmla="*/ 307 h 550"/>
                <a:gd name="T18" fmla="*/ 471 w 487"/>
                <a:gd name="T19" fmla="*/ 6986 h 550"/>
                <a:gd name="T20" fmla="*/ 2618 w 487"/>
                <a:gd name="T21" fmla="*/ 10189 h 550"/>
                <a:gd name="T22" fmla="*/ 5882 w 487"/>
                <a:gd name="T23" fmla="*/ 10322 h 550"/>
                <a:gd name="T24" fmla="*/ 7419 w 487"/>
                <a:gd name="T25" fmla="*/ 7306 h 550"/>
                <a:gd name="T26" fmla="*/ 5865 w 487"/>
                <a:gd name="T27" fmla="*/ 10210 h 550"/>
                <a:gd name="T28" fmla="*/ 4143 w 487"/>
                <a:gd name="T29" fmla="*/ 10040 h 550"/>
                <a:gd name="T30" fmla="*/ 2400 w 487"/>
                <a:gd name="T31" fmla="*/ 10096 h 550"/>
                <a:gd name="T32" fmla="*/ 521 w 487"/>
                <a:gd name="T33" fmla="*/ 7535 h 550"/>
                <a:gd name="T34" fmla="*/ 646 w 487"/>
                <a:gd name="T35" fmla="*/ 5676 h 550"/>
                <a:gd name="T36" fmla="*/ 1159 w 487"/>
                <a:gd name="T37" fmla="*/ 968 h 550"/>
                <a:gd name="T38" fmla="*/ 1442 w 487"/>
                <a:gd name="T39" fmla="*/ 419 h 550"/>
                <a:gd name="T40" fmla="*/ 1805 w 487"/>
                <a:gd name="T41" fmla="*/ 1366 h 550"/>
                <a:gd name="T42" fmla="*/ 2350 w 487"/>
                <a:gd name="T43" fmla="*/ 264 h 550"/>
                <a:gd name="T44" fmla="*/ 2951 w 487"/>
                <a:gd name="T45" fmla="*/ 1366 h 550"/>
                <a:gd name="T46" fmla="*/ 3484 w 487"/>
                <a:gd name="T47" fmla="*/ 717 h 550"/>
                <a:gd name="T48" fmla="*/ 3872 w 487"/>
                <a:gd name="T49" fmla="*/ 1272 h 550"/>
                <a:gd name="T50" fmla="*/ 4205 w 487"/>
                <a:gd name="T51" fmla="*/ 397 h 550"/>
                <a:gd name="T52" fmla="*/ 4611 w 487"/>
                <a:gd name="T53" fmla="*/ 1195 h 550"/>
                <a:gd name="T54" fmla="*/ 4873 w 487"/>
                <a:gd name="T55" fmla="*/ 798 h 550"/>
                <a:gd name="T56" fmla="*/ 5206 w 487"/>
                <a:gd name="T57" fmla="*/ 1310 h 550"/>
                <a:gd name="T58" fmla="*/ 5569 w 487"/>
                <a:gd name="T59" fmla="*/ 512 h 550"/>
                <a:gd name="T60" fmla="*/ 5945 w 487"/>
                <a:gd name="T61" fmla="*/ 1344 h 550"/>
                <a:gd name="T62" fmla="*/ 6290 w 487"/>
                <a:gd name="T63" fmla="*/ 456 h 550"/>
                <a:gd name="T64" fmla="*/ 6711 w 487"/>
                <a:gd name="T65" fmla="*/ 1480 h 550"/>
                <a:gd name="T66" fmla="*/ 7074 w 487"/>
                <a:gd name="T67" fmla="*/ 115 h 550"/>
                <a:gd name="T68" fmla="*/ 7074 w 487"/>
                <a:gd name="T69" fmla="*/ 1102 h 550"/>
                <a:gd name="T70" fmla="*/ 7199 w 487"/>
                <a:gd name="T71" fmla="*/ 4916 h 550"/>
                <a:gd name="T72" fmla="*/ 7306 w 487"/>
                <a:gd name="T73" fmla="*/ 7327 h 550"/>
                <a:gd name="T74" fmla="*/ 7419 w 487"/>
                <a:gd name="T75" fmla="*/ 8501 h 55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87" h="550">
                  <a:moveTo>
                    <a:pt x="473" y="385"/>
                  </a:moveTo>
                  <a:cubicBezTo>
                    <a:pt x="466" y="343"/>
                    <a:pt x="468" y="301"/>
                    <a:pt x="465" y="258"/>
                  </a:cubicBezTo>
                  <a:cubicBezTo>
                    <a:pt x="460" y="197"/>
                    <a:pt x="456" y="137"/>
                    <a:pt x="456" y="76"/>
                  </a:cubicBezTo>
                  <a:cubicBezTo>
                    <a:pt x="456" y="60"/>
                    <a:pt x="466" y="0"/>
                    <a:pt x="450" y="0"/>
                  </a:cubicBezTo>
                  <a:cubicBezTo>
                    <a:pt x="434" y="0"/>
                    <a:pt x="444" y="71"/>
                    <a:pt x="428" y="71"/>
                  </a:cubicBezTo>
                  <a:cubicBezTo>
                    <a:pt x="411" y="71"/>
                    <a:pt x="417" y="18"/>
                    <a:pt x="401" y="18"/>
                  </a:cubicBezTo>
                  <a:cubicBezTo>
                    <a:pt x="385" y="19"/>
                    <a:pt x="394" y="65"/>
                    <a:pt x="379" y="65"/>
                  </a:cubicBezTo>
                  <a:cubicBezTo>
                    <a:pt x="365" y="65"/>
                    <a:pt x="370" y="22"/>
                    <a:pt x="355" y="21"/>
                  </a:cubicBezTo>
                  <a:cubicBezTo>
                    <a:pt x="341" y="20"/>
                    <a:pt x="349" y="63"/>
                    <a:pt x="333" y="63"/>
                  </a:cubicBezTo>
                  <a:cubicBezTo>
                    <a:pt x="317" y="63"/>
                    <a:pt x="323" y="37"/>
                    <a:pt x="312" y="35"/>
                  </a:cubicBezTo>
                  <a:cubicBezTo>
                    <a:pt x="301" y="33"/>
                    <a:pt x="305" y="56"/>
                    <a:pt x="293" y="57"/>
                  </a:cubicBezTo>
                  <a:cubicBezTo>
                    <a:pt x="281" y="59"/>
                    <a:pt x="286" y="16"/>
                    <a:pt x="268" y="15"/>
                  </a:cubicBezTo>
                  <a:cubicBezTo>
                    <a:pt x="251" y="14"/>
                    <a:pt x="261" y="61"/>
                    <a:pt x="247" y="61"/>
                  </a:cubicBezTo>
                  <a:cubicBezTo>
                    <a:pt x="234" y="61"/>
                    <a:pt x="240" y="32"/>
                    <a:pt x="222" y="32"/>
                  </a:cubicBezTo>
                  <a:cubicBezTo>
                    <a:pt x="204" y="31"/>
                    <a:pt x="211" y="65"/>
                    <a:pt x="188" y="66"/>
                  </a:cubicBezTo>
                  <a:cubicBezTo>
                    <a:pt x="165" y="67"/>
                    <a:pt x="171" y="9"/>
                    <a:pt x="151" y="8"/>
                  </a:cubicBezTo>
                  <a:cubicBezTo>
                    <a:pt x="130" y="6"/>
                    <a:pt x="132" y="67"/>
                    <a:pt x="115" y="66"/>
                  </a:cubicBezTo>
                  <a:cubicBezTo>
                    <a:pt x="97" y="65"/>
                    <a:pt x="111" y="24"/>
                    <a:pt x="95" y="16"/>
                  </a:cubicBezTo>
                  <a:cubicBezTo>
                    <a:pt x="77" y="8"/>
                    <a:pt x="71" y="31"/>
                    <a:pt x="68" y="50"/>
                  </a:cubicBezTo>
                  <a:cubicBezTo>
                    <a:pt x="41" y="152"/>
                    <a:pt x="39" y="264"/>
                    <a:pt x="30" y="368"/>
                  </a:cubicBezTo>
                  <a:cubicBezTo>
                    <a:pt x="25" y="428"/>
                    <a:pt x="0" y="514"/>
                    <a:pt x="77" y="538"/>
                  </a:cubicBezTo>
                  <a:cubicBezTo>
                    <a:pt x="107" y="548"/>
                    <a:pt x="136" y="541"/>
                    <a:pt x="167" y="537"/>
                  </a:cubicBezTo>
                  <a:cubicBezTo>
                    <a:pt x="202" y="532"/>
                    <a:pt x="229" y="531"/>
                    <a:pt x="263" y="536"/>
                  </a:cubicBezTo>
                  <a:cubicBezTo>
                    <a:pt x="297" y="540"/>
                    <a:pt x="342" y="550"/>
                    <a:pt x="375" y="544"/>
                  </a:cubicBezTo>
                  <a:cubicBezTo>
                    <a:pt x="402" y="538"/>
                    <a:pt x="451" y="521"/>
                    <a:pt x="466" y="500"/>
                  </a:cubicBezTo>
                  <a:cubicBezTo>
                    <a:pt x="487" y="471"/>
                    <a:pt x="477" y="417"/>
                    <a:pt x="473" y="385"/>
                  </a:cubicBezTo>
                  <a:close/>
                  <a:moveTo>
                    <a:pt x="461" y="496"/>
                  </a:moveTo>
                  <a:cubicBezTo>
                    <a:pt x="448" y="514"/>
                    <a:pt x="402" y="532"/>
                    <a:pt x="374" y="538"/>
                  </a:cubicBezTo>
                  <a:cubicBezTo>
                    <a:pt x="348" y="543"/>
                    <a:pt x="315" y="537"/>
                    <a:pt x="285" y="533"/>
                  </a:cubicBezTo>
                  <a:cubicBezTo>
                    <a:pt x="264" y="529"/>
                    <a:pt x="264" y="529"/>
                    <a:pt x="264" y="529"/>
                  </a:cubicBezTo>
                  <a:cubicBezTo>
                    <a:pt x="231" y="525"/>
                    <a:pt x="204" y="525"/>
                    <a:pt x="166" y="531"/>
                  </a:cubicBezTo>
                  <a:cubicBezTo>
                    <a:pt x="153" y="532"/>
                    <a:pt x="153" y="532"/>
                    <a:pt x="153" y="532"/>
                  </a:cubicBezTo>
                  <a:cubicBezTo>
                    <a:pt x="127" y="536"/>
                    <a:pt x="103" y="540"/>
                    <a:pt x="78" y="532"/>
                  </a:cubicBezTo>
                  <a:cubicBezTo>
                    <a:pt x="18" y="513"/>
                    <a:pt x="26" y="452"/>
                    <a:pt x="33" y="397"/>
                  </a:cubicBezTo>
                  <a:cubicBezTo>
                    <a:pt x="36" y="369"/>
                    <a:pt x="36" y="369"/>
                    <a:pt x="36" y="369"/>
                  </a:cubicBezTo>
                  <a:cubicBezTo>
                    <a:pt x="41" y="299"/>
                    <a:pt x="41" y="299"/>
                    <a:pt x="41" y="299"/>
                  </a:cubicBezTo>
                  <a:cubicBezTo>
                    <a:pt x="47" y="216"/>
                    <a:pt x="53" y="131"/>
                    <a:pt x="74" y="51"/>
                  </a:cubicBezTo>
                  <a:cubicBezTo>
                    <a:pt x="74" y="51"/>
                    <a:pt x="74" y="51"/>
                    <a:pt x="74" y="51"/>
                  </a:cubicBezTo>
                  <a:cubicBezTo>
                    <a:pt x="77" y="34"/>
                    <a:pt x="81" y="24"/>
                    <a:pt x="85" y="21"/>
                  </a:cubicBezTo>
                  <a:cubicBezTo>
                    <a:pt x="86" y="21"/>
                    <a:pt x="88" y="20"/>
                    <a:pt x="92" y="22"/>
                  </a:cubicBezTo>
                  <a:cubicBezTo>
                    <a:pt x="97" y="24"/>
                    <a:pt x="97" y="34"/>
                    <a:pt x="98" y="42"/>
                  </a:cubicBezTo>
                  <a:cubicBezTo>
                    <a:pt x="99" y="55"/>
                    <a:pt x="100" y="71"/>
                    <a:pt x="115" y="72"/>
                  </a:cubicBezTo>
                  <a:cubicBezTo>
                    <a:pt x="128" y="73"/>
                    <a:pt x="133" y="57"/>
                    <a:pt x="137" y="41"/>
                  </a:cubicBezTo>
                  <a:cubicBezTo>
                    <a:pt x="140" y="29"/>
                    <a:pt x="145" y="13"/>
                    <a:pt x="150" y="14"/>
                  </a:cubicBezTo>
                  <a:cubicBezTo>
                    <a:pt x="156" y="14"/>
                    <a:pt x="160" y="27"/>
                    <a:pt x="162" y="38"/>
                  </a:cubicBezTo>
                  <a:cubicBezTo>
                    <a:pt x="167" y="54"/>
                    <a:pt x="172" y="73"/>
                    <a:pt x="188" y="72"/>
                  </a:cubicBezTo>
                  <a:cubicBezTo>
                    <a:pt x="204" y="72"/>
                    <a:pt x="209" y="59"/>
                    <a:pt x="213" y="49"/>
                  </a:cubicBezTo>
                  <a:cubicBezTo>
                    <a:pt x="217" y="40"/>
                    <a:pt x="218" y="38"/>
                    <a:pt x="222" y="38"/>
                  </a:cubicBezTo>
                  <a:cubicBezTo>
                    <a:pt x="226" y="38"/>
                    <a:pt x="228" y="41"/>
                    <a:pt x="231" y="50"/>
                  </a:cubicBezTo>
                  <a:cubicBezTo>
                    <a:pt x="233" y="57"/>
                    <a:pt x="237" y="67"/>
                    <a:pt x="247" y="67"/>
                  </a:cubicBezTo>
                  <a:cubicBezTo>
                    <a:pt x="259" y="67"/>
                    <a:pt x="261" y="53"/>
                    <a:pt x="262" y="41"/>
                  </a:cubicBezTo>
                  <a:cubicBezTo>
                    <a:pt x="263" y="33"/>
                    <a:pt x="264" y="21"/>
                    <a:pt x="268" y="21"/>
                  </a:cubicBezTo>
                  <a:cubicBezTo>
                    <a:pt x="273" y="22"/>
                    <a:pt x="275" y="33"/>
                    <a:pt x="277" y="41"/>
                  </a:cubicBezTo>
                  <a:cubicBezTo>
                    <a:pt x="280" y="52"/>
                    <a:pt x="282" y="65"/>
                    <a:pt x="294" y="63"/>
                  </a:cubicBezTo>
                  <a:cubicBezTo>
                    <a:pt x="304" y="62"/>
                    <a:pt x="307" y="53"/>
                    <a:pt x="309" y="47"/>
                  </a:cubicBezTo>
                  <a:cubicBezTo>
                    <a:pt x="309" y="45"/>
                    <a:pt x="310" y="43"/>
                    <a:pt x="311" y="42"/>
                  </a:cubicBezTo>
                  <a:cubicBezTo>
                    <a:pt x="312" y="43"/>
                    <a:pt x="313" y="47"/>
                    <a:pt x="314" y="49"/>
                  </a:cubicBezTo>
                  <a:cubicBezTo>
                    <a:pt x="316" y="57"/>
                    <a:pt x="319" y="69"/>
                    <a:pt x="332" y="69"/>
                  </a:cubicBezTo>
                  <a:cubicBezTo>
                    <a:pt x="346" y="69"/>
                    <a:pt x="348" y="54"/>
                    <a:pt x="351" y="42"/>
                  </a:cubicBezTo>
                  <a:cubicBezTo>
                    <a:pt x="351" y="37"/>
                    <a:pt x="353" y="28"/>
                    <a:pt x="355" y="27"/>
                  </a:cubicBezTo>
                  <a:cubicBezTo>
                    <a:pt x="358" y="27"/>
                    <a:pt x="360" y="39"/>
                    <a:pt x="361" y="44"/>
                  </a:cubicBezTo>
                  <a:cubicBezTo>
                    <a:pt x="364" y="57"/>
                    <a:pt x="367" y="71"/>
                    <a:pt x="379" y="71"/>
                  </a:cubicBezTo>
                  <a:cubicBezTo>
                    <a:pt x="392" y="71"/>
                    <a:pt x="394" y="56"/>
                    <a:pt x="396" y="43"/>
                  </a:cubicBezTo>
                  <a:cubicBezTo>
                    <a:pt x="397" y="38"/>
                    <a:pt x="399" y="24"/>
                    <a:pt x="401" y="24"/>
                  </a:cubicBezTo>
                  <a:cubicBezTo>
                    <a:pt x="404" y="26"/>
                    <a:pt x="407" y="39"/>
                    <a:pt x="408" y="45"/>
                  </a:cubicBezTo>
                  <a:cubicBezTo>
                    <a:pt x="411" y="60"/>
                    <a:pt x="414" y="78"/>
                    <a:pt x="428" y="78"/>
                  </a:cubicBezTo>
                  <a:cubicBezTo>
                    <a:pt x="442" y="77"/>
                    <a:pt x="444" y="57"/>
                    <a:pt x="446" y="35"/>
                  </a:cubicBezTo>
                  <a:cubicBezTo>
                    <a:pt x="446" y="26"/>
                    <a:pt x="448" y="10"/>
                    <a:pt x="451" y="6"/>
                  </a:cubicBezTo>
                  <a:cubicBezTo>
                    <a:pt x="452" y="9"/>
                    <a:pt x="453" y="15"/>
                    <a:pt x="453" y="23"/>
                  </a:cubicBezTo>
                  <a:cubicBezTo>
                    <a:pt x="453" y="35"/>
                    <a:pt x="452" y="51"/>
                    <a:pt x="451" y="58"/>
                  </a:cubicBezTo>
                  <a:cubicBezTo>
                    <a:pt x="450" y="76"/>
                    <a:pt x="450" y="76"/>
                    <a:pt x="450" y="76"/>
                  </a:cubicBezTo>
                  <a:cubicBezTo>
                    <a:pt x="450" y="135"/>
                    <a:pt x="454" y="191"/>
                    <a:pt x="459" y="259"/>
                  </a:cubicBezTo>
                  <a:cubicBezTo>
                    <a:pt x="461" y="307"/>
                    <a:pt x="461" y="307"/>
                    <a:pt x="461" y="307"/>
                  </a:cubicBezTo>
                  <a:cubicBezTo>
                    <a:pt x="462" y="333"/>
                    <a:pt x="462" y="360"/>
                    <a:pt x="466" y="386"/>
                  </a:cubicBezTo>
                  <a:cubicBezTo>
                    <a:pt x="467" y="391"/>
                    <a:pt x="467" y="391"/>
                    <a:pt x="467" y="391"/>
                  </a:cubicBezTo>
                  <a:cubicBezTo>
                    <a:pt x="470" y="408"/>
                    <a:pt x="473" y="428"/>
                    <a:pt x="473" y="448"/>
                  </a:cubicBezTo>
                  <a:cubicBezTo>
                    <a:pt x="473" y="466"/>
                    <a:pt x="470" y="484"/>
                    <a:pt x="461" y="496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939">
              <a:extLst>
                <a:ext uri="{FF2B5EF4-FFF2-40B4-BE49-F238E27FC236}">
                  <a16:creationId xmlns:a16="http://schemas.microsoft.com/office/drawing/2014/main" id="{3BBD35C0-9273-405E-AFE1-047C6EE95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084"/>
              <a:ext cx="55" cy="128"/>
            </a:xfrm>
            <a:custGeom>
              <a:avLst/>
              <a:gdLst>
                <a:gd name="T0" fmla="*/ 345 w 22"/>
                <a:gd name="T1" fmla="*/ 909 h 48"/>
                <a:gd name="T2" fmla="*/ 238 w 22"/>
                <a:gd name="T3" fmla="*/ 0 h 48"/>
                <a:gd name="T4" fmla="*/ 345 w 22"/>
                <a:gd name="T5" fmla="*/ 909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8">
                  <a:moveTo>
                    <a:pt x="22" y="48"/>
                  </a:moveTo>
                  <a:cubicBezTo>
                    <a:pt x="7" y="33"/>
                    <a:pt x="9" y="9"/>
                    <a:pt x="15" y="0"/>
                  </a:cubicBezTo>
                  <a:cubicBezTo>
                    <a:pt x="8" y="9"/>
                    <a:pt x="0" y="31"/>
                    <a:pt x="22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940">
              <a:extLst>
                <a:ext uri="{FF2B5EF4-FFF2-40B4-BE49-F238E27FC236}">
                  <a16:creationId xmlns:a16="http://schemas.microsoft.com/office/drawing/2014/main" id="{9C8A9DBD-6E51-40C0-9010-60FF4E95C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087"/>
              <a:ext cx="113" cy="66"/>
            </a:xfrm>
            <a:custGeom>
              <a:avLst/>
              <a:gdLst>
                <a:gd name="T0" fmla="*/ 0 w 45"/>
                <a:gd name="T1" fmla="*/ 459 h 25"/>
                <a:gd name="T2" fmla="*/ 713 w 45"/>
                <a:gd name="T3" fmla="*/ 145 h 25"/>
                <a:gd name="T4" fmla="*/ 0 w 45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25">
                  <a:moveTo>
                    <a:pt x="0" y="25"/>
                  </a:moveTo>
                  <a:cubicBezTo>
                    <a:pt x="11" y="7"/>
                    <a:pt x="35" y="5"/>
                    <a:pt x="45" y="8"/>
                  </a:cubicBezTo>
                  <a:cubicBezTo>
                    <a:pt x="34" y="3"/>
                    <a:pt x="11" y="0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941">
              <a:extLst>
                <a:ext uri="{FF2B5EF4-FFF2-40B4-BE49-F238E27FC236}">
                  <a16:creationId xmlns:a16="http://schemas.microsoft.com/office/drawing/2014/main" id="{B72D219B-8390-45EB-8D22-CC070DE33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3407"/>
              <a:ext cx="55" cy="112"/>
            </a:xfrm>
            <a:custGeom>
              <a:avLst/>
              <a:gdLst>
                <a:gd name="T0" fmla="*/ 208 w 22"/>
                <a:gd name="T1" fmla="*/ 797 h 42"/>
                <a:gd name="T2" fmla="*/ 345 w 22"/>
                <a:gd name="T3" fmla="*/ 0 h 42"/>
                <a:gd name="T4" fmla="*/ 208 w 22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2">
                  <a:moveTo>
                    <a:pt x="13" y="42"/>
                  </a:moveTo>
                  <a:cubicBezTo>
                    <a:pt x="6" y="22"/>
                    <a:pt x="13" y="7"/>
                    <a:pt x="22" y="0"/>
                  </a:cubicBezTo>
                  <a:cubicBezTo>
                    <a:pt x="12" y="6"/>
                    <a:pt x="0" y="18"/>
                    <a:pt x="13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942">
              <a:extLst>
                <a:ext uri="{FF2B5EF4-FFF2-40B4-BE49-F238E27FC236}">
                  <a16:creationId xmlns:a16="http://schemas.microsoft.com/office/drawing/2014/main" id="{4D1D9DD2-7883-4C9F-A54D-DB18902AB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484"/>
              <a:ext cx="115" cy="1045"/>
            </a:xfrm>
            <a:custGeom>
              <a:avLst/>
              <a:gdLst>
                <a:gd name="T0" fmla="*/ 533 w 46"/>
                <a:gd name="T1" fmla="*/ 1536 h 392"/>
                <a:gd name="T2" fmla="*/ 270 w 46"/>
                <a:gd name="T3" fmla="*/ 5686 h 392"/>
                <a:gd name="T4" fmla="*/ 0 w 46"/>
                <a:gd name="T5" fmla="*/ 7427 h 392"/>
                <a:gd name="T6" fmla="*/ 83 w 46"/>
                <a:gd name="T7" fmla="*/ 6553 h 392"/>
                <a:gd name="T8" fmla="*/ 125 w 46"/>
                <a:gd name="T9" fmla="*/ 6027 h 392"/>
                <a:gd name="T10" fmla="*/ 208 w 46"/>
                <a:gd name="T11" fmla="*/ 4697 h 392"/>
                <a:gd name="T12" fmla="*/ 720 w 46"/>
                <a:gd name="T13" fmla="*/ 0 h 392"/>
                <a:gd name="T14" fmla="*/ 720 w 46"/>
                <a:gd name="T15" fmla="*/ 0 h 3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6" h="392">
                  <a:moveTo>
                    <a:pt x="34" y="81"/>
                  </a:moveTo>
                  <a:cubicBezTo>
                    <a:pt x="31" y="103"/>
                    <a:pt x="19" y="276"/>
                    <a:pt x="17" y="300"/>
                  </a:cubicBezTo>
                  <a:cubicBezTo>
                    <a:pt x="15" y="325"/>
                    <a:pt x="7" y="365"/>
                    <a:pt x="0" y="392"/>
                  </a:cubicBezTo>
                  <a:cubicBezTo>
                    <a:pt x="1" y="377"/>
                    <a:pt x="3" y="361"/>
                    <a:pt x="5" y="346"/>
                  </a:cubicBezTo>
                  <a:cubicBezTo>
                    <a:pt x="8" y="318"/>
                    <a:pt x="8" y="318"/>
                    <a:pt x="8" y="318"/>
                  </a:cubicBezTo>
                  <a:cubicBezTo>
                    <a:pt x="13" y="248"/>
                    <a:pt x="13" y="248"/>
                    <a:pt x="13" y="248"/>
                  </a:cubicBezTo>
                  <a:cubicBezTo>
                    <a:pt x="19" y="165"/>
                    <a:pt x="25" y="80"/>
                    <a:pt x="46" y="0"/>
                  </a:cubicBezTo>
                  <a:cubicBezTo>
                    <a:pt x="46" y="0"/>
                    <a:pt x="46" y="0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943">
              <a:extLst>
                <a:ext uri="{FF2B5EF4-FFF2-40B4-BE49-F238E27FC236}">
                  <a16:creationId xmlns:a16="http://schemas.microsoft.com/office/drawing/2014/main" id="{886A7CA2-7F84-471E-A2C8-EDD730A0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873"/>
              <a:ext cx="103" cy="96"/>
            </a:xfrm>
            <a:custGeom>
              <a:avLst/>
              <a:gdLst>
                <a:gd name="T0" fmla="*/ 113 w 41"/>
                <a:gd name="T1" fmla="*/ 683 h 36"/>
                <a:gd name="T2" fmla="*/ 651 w 41"/>
                <a:gd name="T3" fmla="*/ 171 h 36"/>
                <a:gd name="T4" fmla="*/ 113 w 41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6">
                  <a:moveTo>
                    <a:pt x="7" y="36"/>
                  </a:moveTo>
                  <a:cubicBezTo>
                    <a:pt x="7" y="15"/>
                    <a:pt x="26" y="4"/>
                    <a:pt x="41" y="9"/>
                  </a:cubicBezTo>
                  <a:cubicBezTo>
                    <a:pt x="31" y="0"/>
                    <a:pt x="0" y="10"/>
                    <a:pt x="7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944">
              <a:extLst>
                <a:ext uri="{FF2B5EF4-FFF2-40B4-BE49-F238E27FC236}">
                  <a16:creationId xmlns:a16="http://schemas.microsoft.com/office/drawing/2014/main" id="{AEC7E8E2-444C-48AE-8F22-3412323B6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572"/>
              <a:ext cx="100" cy="96"/>
            </a:xfrm>
            <a:custGeom>
              <a:avLst/>
              <a:gdLst>
                <a:gd name="T0" fmla="*/ 95 w 40"/>
                <a:gd name="T1" fmla="*/ 683 h 36"/>
                <a:gd name="T2" fmla="*/ 625 w 40"/>
                <a:gd name="T3" fmla="*/ 192 h 36"/>
                <a:gd name="T4" fmla="*/ 95 w 40"/>
                <a:gd name="T5" fmla="*/ 683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6">
                  <a:moveTo>
                    <a:pt x="6" y="36"/>
                  </a:moveTo>
                  <a:cubicBezTo>
                    <a:pt x="7" y="16"/>
                    <a:pt x="25" y="5"/>
                    <a:pt x="40" y="10"/>
                  </a:cubicBezTo>
                  <a:cubicBezTo>
                    <a:pt x="30" y="0"/>
                    <a:pt x="0" y="10"/>
                    <a:pt x="6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Freeform 945">
              <a:extLst>
                <a:ext uri="{FF2B5EF4-FFF2-40B4-BE49-F238E27FC236}">
                  <a16:creationId xmlns:a16="http://schemas.microsoft.com/office/drawing/2014/main" id="{C459BDAD-5426-4CEF-BA7F-415A7A08F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641"/>
              <a:ext cx="90" cy="86"/>
            </a:xfrm>
            <a:custGeom>
              <a:avLst/>
              <a:gdLst>
                <a:gd name="T0" fmla="*/ 95 w 36"/>
                <a:gd name="T1" fmla="*/ 621 h 32"/>
                <a:gd name="T2" fmla="*/ 563 w 36"/>
                <a:gd name="T3" fmla="*/ 159 h 32"/>
                <a:gd name="T4" fmla="*/ 95 w 36"/>
                <a:gd name="T5" fmla="*/ 62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2">
                  <a:moveTo>
                    <a:pt x="6" y="32"/>
                  </a:moveTo>
                  <a:cubicBezTo>
                    <a:pt x="7" y="14"/>
                    <a:pt x="23" y="4"/>
                    <a:pt x="36" y="8"/>
                  </a:cubicBezTo>
                  <a:cubicBezTo>
                    <a:pt x="27" y="0"/>
                    <a:pt x="0" y="9"/>
                    <a:pt x="6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Freeform 946">
              <a:extLst>
                <a:ext uri="{FF2B5EF4-FFF2-40B4-BE49-F238E27FC236}">
                  <a16:creationId xmlns:a16="http://schemas.microsoft.com/office/drawing/2014/main" id="{EF9745D5-2256-4F82-AC72-E1D4E589F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2593"/>
              <a:ext cx="70" cy="67"/>
            </a:xfrm>
            <a:custGeom>
              <a:avLst/>
              <a:gdLst>
                <a:gd name="T0" fmla="*/ 83 w 28"/>
                <a:gd name="T1" fmla="*/ 482 h 25"/>
                <a:gd name="T2" fmla="*/ 438 w 28"/>
                <a:gd name="T3" fmla="*/ 115 h 25"/>
                <a:gd name="T4" fmla="*/ 83 w 2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5">
                  <a:moveTo>
                    <a:pt x="5" y="25"/>
                  </a:moveTo>
                  <a:cubicBezTo>
                    <a:pt x="5" y="10"/>
                    <a:pt x="18" y="3"/>
                    <a:pt x="28" y="6"/>
                  </a:cubicBezTo>
                  <a:cubicBezTo>
                    <a:pt x="22" y="0"/>
                    <a:pt x="0" y="6"/>
                    <a:pt x="5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Freeform 947">
              <a:extLst>
                <a:ext uri="{FF2B5EF4-FFF2-40B4-BE49-F238E27FC236}">
                  <a16:creationId xmlns:a16="http://schemas.microsoft.com/office/drawing/2014/main" id="{A6B7ACDE-D3CA-4CF1-ABCD-0A05ABFA2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673"/>
              <a:ext cx="71" cy="67"/>
            </a:xfrm>
            <a:custGeom>
              <a:avLst/>
              <a:gdLst>
                <a:gd name="T0" fmla="*/ 84 w 28"/>
                <a:gd name="T1" fmla="*/ 482 h 25"/>
                <a:gd name="T2" fmla="*/ 456 w 28"/>
                <a:gd name="T3" fmla="*/ 137 h 25"/>
                <a:gd name="T4" fmla="*/ 84 w 2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5">
                  <a:moveTo>
                    <a:pt x="5" y="25"/>
                  </a:moveTo>
                  <a:cubicBezTo>
                    <a:pt x="5" y="11"/>
                    <a:pt x="18" y="4"/>
                    <a:pt x="28" y="7"/>
                  </a:cubicBezTo>
                  <a:cubicBezTo>
                    <a:pt x="21" y="0"/>
                    <a:pt x="0" y="7"/>
                    <a:pt x="5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0" name="Freeform 948">
              <a:extLst>
                <a:ext uri="{FF2B5EF4-FFF2-40B4-BE49-F238E27FC236}">
                  <a16:creationId xmlns:a16="http://schemas.microsoft.com/office/drawing/2014/main" id="{F5381A28-A1AB-446C-B530-B0F5E2FF8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780"/>
              <a:ext cx="63" cy="59"/>
            </a:xfrm>
            <a:custGeom>
              <a:avLst/>
              <a:gdLst>
                <a:gd name="T0" fmla="*/ 63 w 25"/>
                <a:gd name="T1" fmla="*/ 424 h 22"/>
                <a:gd name="T2" fmla="*/ 401 w 25"/>
                <a:gd name="T3" fmla="*/ 115 h 22"/>
                <a:gd name="T4" fmla="*/ 63 w 25"/>
                <a:gd name="T5" fmla="*/ 42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2">
                  <a:moveTo>
                    <a:pt x="4" y="22"/>
                  </a:moveTo>
                  <a:cubicBezTo>
                    <a:pt x="4" y="9"/>
                    <a:pt x="16" y="3"/>
                    <a:pt x="25" y="6"/>
                  </a:cubicBezTo>
                  <a:cubicBezTo>
                    <a:pt x="19" y="0"/>
                    <a:pt x="0" y="6"/>
                    <a:pt x="4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Freeform 949">
              <a:extLst>
                <a:ext uri="{FF2B5EF4-FFF2-40B4-BE49-F238E27FC236}">
                  <a16:creationId xmlns:a16="http://schemas.microsoft.com/office/drawing/2014/main" id="{AEE4A25F-8E3B-4DAC-9BC9-E2E2B2837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785"/>
              <a:ext cx="85" cy="62"/>
            </a:xfrm>
            <a:custGeom>
              <a:avLst/>
              <a:gdLst>
                <a:gd name="T0" fmla="*/ 0 w 34"/>
                <a:gd name="T1" fmla="*/ 450 h 23"/>
                <a:gd name="T2" fmla="*/ 533 w 34"/>
                <a:gd name="T3" fmla="*/ 81 h 23"/>
                <a:gd name="T4" fmla="*/ 0 w 34"/>
                <a:gd name="T5" fmla="*/ 45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3">
                  <a:moveTo>
                    <a:pt x="0" y="23"/>
                  </a:moveTo>
                  <a:cubicBezTo>
                    <a:pt x="4" y="10"/>
                    <a:pt x="20" y="3"/>
                    <a:pt x="34" y="4"/>
                  </a:cubicBezTo>
                  <a:cubicBezTo>
                    <a:pt x="16" y="0"/>
                    <a:pt x="3" y="8"/>
                    <a:pt x="0" y="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Freeform 950">
              <a:extLst>
                <a:ext uri="{FF2B5EF4-FFF2-40B4-BE49-F238E27FC236}">
                  <a16:creationId xmlns:a16="http://schemas.microsoft.com/office/drawing/2014/main" id="{A11FEC33-63C1-4B1D-B8E1-F7E58E529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2783"/>
              <a:ext cx="32" cy="93"/>
            </a:xfrm>
            <a:custGeom>
              <a:avLst/>
              <a:gdLst>
                <a:gd name="T0" fmla="*/ 194 w 13"/>
                <a:gd name="T1" fmla="*/ 0 h 35"/>
                <a:gd name="T2" fmla="*/ 121 w 13"/>
                <a:gd name="T3" fmla="*/ 656 h 35"/>
                <a:gd name="T4" fmla="*/ 194 w 13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5">
                  <a:moveTo>
                    <a:pt x="13" y="0"/>
                  </a:moveTo>
                  <a:cubicBezTo>
                    <a:pt x="5" y="9"/>
                    <a:pt x="5" y="26"/>
                    <a:pt x="8" y="35"/>
                  </a:cubicBezTo>
                  <a:cubicBezTo>
                    <a:pt x="0" y="27"/>
                    <a:pt x="3" y="3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Freeform 951">
              <a:extLst>
                <a:ext uri="{FF2B5EF4-FFF2-40B4-BE49-F238E27FC236}">
                  <a16:creationId xmlns:a16="http://schemas.microsoft.com/office/drawing/2014/main" id="{FF848307-4149-4BA3-BDF5-F760C04F5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052"/>
              <a:ext cx="190" cy="219"/>
            </a:xfrm>
            <a:custGeom>
              <a:avLst/>
              <a:gdLst>
                <a:gd name="T0" fmla="*/ 438 w 76"/>
                <a:gd name="T1" fmla="*/ 192 h 82"/>
                <a:gd name="T2" fmla="*/ 770 w 76"/>
                <a:gd name="T3" fmla="*/ 1391 h 82"/>
                <a:gd name="T4" fmla="*/ 438 w 76"/>
                <a:gd name="T5" fmla="*/ 192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82">
                  <a:moveTo>
                    <a:pt x="28" y="10"/>
                  </a:moveTo>
                  <a:cubicBezTo>
                    <a:pt x="0" y="21"/>
                    <a:pt x="23" y="82"/>
                    <a:pt x="49" y="73"/>
                  </a:cubicBezTo>
                  <a:cubicBezTo>
                    <a:pt x="76" y="64"/>
                    <a:pt x="54" y="0"/>
                    <a:pt x="28" y="1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952">
              <a:extLst>
                <a:ext uri="{FF2B5EF4-FFF2-40B4-BE49-F238E27FC236}">
                  <a16:creationId xmlns:a16="http://schemas.microsoft.com/office/drawing/2014/main" id="{E1AD93D7-1B08-4645-9175-76D90A51F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3175"/>
              <a:ext cx="162" cy="346"/>
            </a:xfrm>
            <a:custGeom>
              <a:avLst/>
              <a:gdLst>
                <a:gd name="T0" fmla="*/ 850 w 65"/>
                <a:gd name="T1" fmla="*/ 205 h 130"/>
                <a:gd name="T2" fmla="*/ 312 w 65"/>
                <a:gd name="T3" fmla="*/ 1735 h 130"/>
                <a:gd name="T4" fmla="*/ 42 w 65"/>
                <a:gd name="T5" fmla="*/ 1658 h 130"/>
                <a:gd name="T6" fmla="*/ 850 w 65"/>
                <a:gd name="T7" fmla="*/ 205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30">
                  <a:moveTo>
                    <a:pt x="55" y="11"/>
                  </a:moveTo>
                  <a:cubicBezTo>
                    <a:pt x="65" y="20"/>
                    <a:pt x="19" y="53"/>
                    <a:pt x="20" y="92"/>
                  </a:cubicBezTo>
                  <a:cubicBezTo>
                    <a:pt x="21" y="130"/>
                    <a:pt x="0" y="118"/>
                    <a:pt x="3" y="88"/>
                  </a:cubicBezTo>
                  <a:cubicBezTo>
                    <a:pt x="5" y="57"/>
                    <a:pt x="42" y="0"/>
                    <a:pt x="55" y="1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953">
              <a:extLst>
                <a:ext uri="{FF2B5EF4-FFF2-40B4-BE49-F238E27FC236}">
                  <a16:creationId xmlns:a16="http://schemas.microsoft.com/office/drawing/2014/main" id="{0C738D5E-8A7A-4702-92B0-85FD3B36C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3108"/>
              <a:ext cx="250" cy="187"/>
            </a:xfrm>
            <a:custGeom>
              <a:avLst/>
              <a:gdLst>
                <a:gd name="T0" fmla="*/ 313 w 100"/>
                <a:gd name="T1" fmla="*/ 1071 h 70"/>
                <a:gd name="T2" fmla="*/ 1270 w 100"/>
                <a:gd name="T3" fmla="*/ 321 h 70"/>
                <a:gd name="T4" fmla="*/ 1113 w 100"/>
                <a:gd name="T5" fmla="*/ 56 h 70"/>
                <a:gd name="T6" fmla="*/ 175 w 100"/>
                <a:gd name="T7" fmla="*/ 743 h 70"/>
                <a:gd name="T8" fmla="*/ 313 w 100"/>
                <a:gd name="T9" fmla="*/ 1071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0">
                  <a:moveTo>
                    <a:pt x="20" y="56"/>
                  </a:moveTo>
                  <a:cubicBezTo>
                    <a:pt x="36" y="24"/>
                    <a:pt x="63" y="19"/>
                    <a:pt x="81" y="17"/>
                  </a:cubicBezTo>
                  <a:cubicBezTo>
                    <a:pt x="99" y="14"/>
                    <a:pt x="100" y="0"/>
                    <a:pt x="71" y="3"/>
                  </a:cubicBezTo>
                  <a:cubicBezTo>
                    <a:pt x="55" y="6"/>
                    <a:pt x="22" y="18"/>
                    <a:pt x="11" y="39"/>
                  </a:cubicBezTo>
                  <a:cubicBezTo>
                    <a:pt x="0" y="59"/>
                    <a:pt x="11" y="70"/>
                    <a:pt x="20" y="56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954">
              <a:extLst>
                <a:ext uri="{FF2B5EF4-FFF2-40B4-BE49-F238E27FC236}">
                  <a16:creationId xmlns:a16="http://schemas.microsoft.com/office/drawing/2014/main" id="{9D86ACCF-1C32-4C06-B658-AAE9B165D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281"/>
              <a:ext cx="113" cy="339"/>
            </a:xfrm>
            <a:custGeom>
              <a:avLst/>
              <a:gdLst>
                <a:gd name="T0" fmla="*/ 146 w 45"/>
                <a:gd name="T1" fmla="*/ 363 h 127"/>
                <a:gd name="T2" fmla="*/ 95 w 45"/>
                <a:gd name="T3" fmla="*/ 2037 h 127"/>
                <a:gd name="T4" fmla="*/ 334 w 45"/>
                <a:gd name="T5" fmla="*/ 2095 h 127"/>
                <a:gd name="T6" fmla="*/ 316 w 45"/>
                <a:gd name="T7" fmla="*/ 206 h 127"/>
                <a:gd name="T8" fmla="*/ 146 w 45"/>
                <a:gd name="T9" fmla="*/ 363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27">
                  <a:moveTo>
                    <a:pt x="9" y="19"/>
                  </a:moveTo>
                  <a:cubicBezTo>
                    <a:pt x="27" y="43"/>
                    <a:pt x="16" y="92"/>
                    <a:pt x="6" y="107"/>
                  </a:cubicBezTo>
                  <a:cubicBezTo>
                    <a:pt x="0" y="118"/>
                    <a:pt x="9" y="127"/>
                    <a:pt x="21" y="110"/>
                  </a:cubicBezTo>
                  <a:cubicBezTo>
                    <a:pt x="33" y="93"/>
                    <a:pt x="45" y="35"/>
                    <a:pt x="20" y="11"/>
                  </a:cubicBezTo>
                  <a:cubicBezTo>
                    <a:pt x="10" y="0"/>
                    <a:pt x="1" y="10"/>
                    <a:pt x="9" y="1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955">
              <a:extLst>
                <a:ext uri="{FF2B5EF4-FFF2-40B4-BE49-F238E27FC236}">
                  <a16:creationId xmlns:a16="http://schemas.microsoft.com/office/drawing/2014/main" id="{70E3B51B-AB3E-4F2B-8718-1A9F71E05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249"/>
              <a:ext cx="88" cy="331"/>
            </a:xfrm>
            <a:custGeom>
              <a:avLst/>
              <a:gdLst>
                <a:gd name="T0" fmla="*/ 158 w 35"/>
                <a:gd name="T1" fmla="*/ 606 h 124"/>
                <a:gd name="T2" fmla="*/ 158 w 35"/>
                <a:gd name="T3" fmla="*/ 1925 h 124"/>
                <a:gd name="T4" fmla="*/ 347 w 35"/>
                <a:gd name="T5" fmla="*/ 1938 h 124"/>
                <a:gd name="T6" fmla="*/ 334 w 35"/>
                <a:gd name="T7" fmla="*/ 534 h 124"/>
                <a:gd name="T8" fmla="*/ 158 w 35"/>
                <a:gd name="T9" fmla="*/ 606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4">
                  <a:moveTo>
                    <a:pt x="10" y="32"/>
                  </a:moveTo>
                  <a:cubicBezTo>
                    <a:pt x="17" y="50"/>
                    <a:pt x="17" y="78"/>
                    <a:pt x="10" y="101"/>
                  </a:cubicBezTo>
                  <a:cubicBezTo>
                    <a:pt x="2" y="124"/>
                    <a:pt x="18" y="116"/>
                    <a:pt x="22" y="102"/>
                  </a:cubicBezTo>
                  <a:cubicBezTo>
                    <a:pt x="25" y="89"/>
                    <a:pt x="35" y="56"/>
                    <a:pt x="21" y="28"/>
                  </a:cubicBezTo>
                  <a:cubicBezTo>
                    <a:pt x="6" y="0"/>
                    <a:pt x="0" y="12"/>
                    <a:pt x="10" y="32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956">
              <a:extLst>
                <a:ext uri="{FF2B5EF4-FFF2-40B4-BE49-F238E27FC236}">
                  <a16:creationId xmlns:a16="http://schemas.microsoft.com/office/drawing/2014/main" id="{80F7797F-AA67-465C-819C-319E39A53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3217"/>
              <a:ext cx="100" cy="168"/>
            </a:xfrm>
            <a:custGeom>
              <a:avLst/>
              <a:gdLst>
                <a:gd name="T0" fmla="*/ 95 w 40"/>
                <a:gd name="T1" fmla="*/ 205 h 63"/>
                <a:gd name="T2" fmla="*/ 408 w 40"/>
                <a:gd name="T3" fmla="*/ 1045 h 63"/>
                <a:gd name="T4" fmla="*/ 583 w 40"/>
                <a:gd name="T5" fmla="*/ 875 h 63"/>
                <a:gd name="T6" fmla="*/ 283 w 40"/>
                <a:gd name="T7" fmla="*/ 136 h 63"/>
                <a:gd name="T8" fmla="*/ 95 w 40"/>
                <a:gd name="T9" fmla="*/ 20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3">
                  <a:moveTo>
                    <a:pt x="6" y="11"/>
                  </a:moveTo>
                  <a:cubicBezTo>
                    <a:pt x="20" y="28"/>
                    <a:pt x="25" y="48"/>
                    <a:pt x="26" y="55"/>
                  </a:cubicBezTo>
                  <a:cubicBezTo>
                    <a:pt x="27" y="62"/>
                    <a:pt x="40" y="63"/>
                    <a:pt x="37" y="46"/>
                  </a:cubicBezTo>
                  <a:cubicBezTo>
                    <a:pt x="33" y="29"/>
                    <a:pt x="26" y="15"/>
                    <a:pt x="18" y="7"/>
                  </a:cubicBezTo>
                  <a:cubicBezTo>
                    <a:pt x="11" y="0"/>
                    <a:pt x="0" y="1"/>
                    <a:pt x="6" y="1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957">
              <a:extLst>
                <a:ext uri="{FF2B5EF4-FFF2-40B4-BE49-F238E27FC236}">
                  <a16:creationId xmlns:a16="http://schemas.microsoft.com/office/drawing/2014/main" id="{CE568998-51A9-4AD9-A54D-2B43966C86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6" y="3255"/>
              <a:ext cx="420" cy="413"/>
            </a:xfrm>
            <a:custGeom>
              <a:avLst/>
              <a:gdLst>
                <a:gd name="T0" fmla="*/ 250 w 168"/>
                <a:gd name="T1" fmla="*/ 1228 h 155"/>
                <a:gd name="T2" fmla="*/ 1283 w 168"/>
                <a:gd name="T3" fmla="*/ 264 h 155"/>
                <a:gd name="T4" fmla="*/ 1408 w 168"/>
                <a:gd name="T5" fmla="*/ 264 h 155"/>
                <a:gd name="T6" fmla="*/ 1375 w 168"/>
                <a:gd name="T7" fmla="*/ 0 h 155"/>
                <a:gd name="T8" fmla="*/ 1283 w 168"/>
                <a:gd name="T9" fmla="*/ 0 h 155"/>
                <a:gd name="T10" fmla="*/ 33 w 168"/>
                <a:gd name="T11" fmla="*/ 1194 h 155"/>
                <a:gd name="T12" fmla="*/ 50 w 168"/>
                <a:gd name="T13" fmla="*/ 1194 h 155"/>
                <a:gd name="T14" fmla="*/ 250 w 168"/>
                <a:gd name="T15" fmla="*/ 1228 h 155"/>
                <a:gd name="T16" fmla="*/ 1800 w 168"/>
                <a:gd name="T17" fmla="*/ 77 h 155"/>
                <a:gd name="T18" fmla="*/ 1783 w 168"/>
                <a:gd name="T19" fmla="*/ 77 h 155"/>
                <a:gd name="T20" fmla="*/ 1738 w 168"/>
                <a:gd name="T21" fmla="*/ 320 h 155"/>
                <a:gd name="T22" fmla="*/ 1738 w 168"/>
                <a:gd name="T23" fmla="*/ 320 h 155"/>
                <a:gd name="T24" fmla="*/ 2408 w 168"/>
                <a:gd name="T25" fmla="*/ 1455 h 155"/>
                <a:gd name="T26" fmla="*/ 2363 w 168"/>
                <a:gd name="T27" fmla="*/ 1796 h 155"/>
                <a:gd name="T28" fmla="*/ 2363 w 168"/>
                <a:gd name="T29" fmla="*/ 1796 h 155"/>
                <a:gd name="T30" fmla="*/ 2438 w 168"/>
                <a:gd name="T31" fmla="*/ 1945 h 155"/>
                <a:gd name="T32" fmla="*/ 2583 w 168"/>
                <a:gd name="T33" fmla="*/ 1889 h 155"/>
                <a:gd name="T34" fmla="*/ 2625 w 168"/>
                <a:gd name="T35" fmla="*/ 1455 h 155"/>
                <a:gd name="T36" fmla="*/ 1800 w 168"/>
                <a:gd name="T37" fmla="*/ 77 h 155"/>
                <a:gd name="T38" fmla="*/ 238 w 168"/>
                <a:gd name="T39" fmla="*/ 1569 h 155"/>
                <a:gd name="T40" fmla="*/ 20 w 168"/>
                <a:gd name="T41" fmla="*/ 1535 h 155"/>
                <a:gd name="T42" fmla="*/ 408 w 168"/>
                <a:gd name="T43" fmla="*/ 2499 h 155"/>
                <a:gd name="T44" fmla="*/ 550 w 168"/>
                <a:gd name="T45" fmla="*/ 2478 h 155"/>
                <a:gd name="T46" fmla="*/ 563 w 168"/>
                <a:gd name="T47" fmla="*/ 2307 h 155"/>
                <a:gd name="T48" fmla="*/ 238 w 168"/>
                <a:gd name="T49" fmla="*/ 1569 h 155"/>
                <a:gd name="T50" fmla="*/ 2425 w 168"/>
                <a:gd name="T51" fmla="*/ 1988 h 155"/>
                <a:gd name="T52" fmla="*/ 2283 w 168"/>
                <a:gd name="T53" fmla="*/ 2022 h 155"/>
                <a:gd name="T54" fmla="*/ 1300 w 168"/>
                <a:gd name="T55" fmla="*/ 2683 h 155"/>
                <a:gd name="T56" fmla="*/ 800 w 168"/>
                <a:gd name="T57" fmla="*/ 2513 h 155"/>
                <a:gd name="T58" fmla="*/ 658 w 168"/>
                <a:gd name="T59" fmla="*/ 2555 h 155"/>
                <a:gd name="T60" fmla="*/ 708 w 168"/>
                <a:gd name="T61" fmla="*/ 2742 h 155"/>
                <a:gd name="T62" fmla="*/ 1300 w 168"/>
                <a:gd name="T63" fmla="*/ 2931 h 155"/>
                <a:gd name="T64" fmla="*/ 2470 w 168"/>
                <a:gd name="T65" fmla="*/ 2172 h 155"/>
                <a:gd name="T66" fmla="*/ 2425 w 168"/>
                <a:gd name="T67" fmla="*/ 1988 h 15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68" h="155">
                  <a:moveTo>
                    <a:pt x="16" y="65"/>
                  </a:moveTo>
                  <a:cubicBezTo>
                    <a:pt x="22" y="38"/>
                    <a:pt x="45" y="14"/>
                    <a:pt x="82" y="14"/>
                  </a:cubicBezTo>
                  <a:cubicBezTo>
                    <a:pt x="85" y="14"/>
                    <a:pt x="87" y="14"/>
                    <a:pt x="90" y="14"/>
                  </a:cubicBezTo>
                  <a:cubicBezTo>
                    <a:pt x="98" y="13"/>
                    <a:pt x="100" y="1"/>
                    <a:pt x="88" y="0"/>
                  </a:cubicBezTo>
                  <a:cubicBezTo>
                    <a:pt x="86" y="0"/>
                    <a:pt x="84" y="0"/>
                    <a:pt x="82" y="0"/>
                  </a:cubicBezTo>
                  <a:cubicBezTo>
                    <a:pt x="38" y="0"/>
                    <a:pt x="10" y="30"/>
                    <a:pt x="2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1" y="70"/>
                    <a:pt x="14" y="74"/>
                    <a:pt x="16" y="65"/>
                  </a:cubicBezTo>
                  <a:close/>
                  <a:moveTo>
                    <a:pt x="115" y="4"/>
                  </a:moveTo>
                  <a:cubicBezTo>
                    <a:pt x="114" y="4"/>
                    <a:pt x="114" y="4"/>
                    <a:pt x="114" y="4"/>
                  </a:cubicBezTo>
                  <a:cubicBezTo>
                    <a:pt x="105" y="3"/>
                    <a:pt x="103" y="15"/>
                    <a:pt x="111" y="17"/>
                  </a:cubicBezTo>
                  <a:cubicBezTo>
                    <a:pt x="111" y="17"/>
                    <a:pt x="111" y="17"/>
                    <a:pt x="111" y="17"/>
                  </a:cubicBezTo>
                  <a:cubicBezTo>
                    <a:pt x="138" y="25"/>
                    <a:pt x="154" y="46"/>
                    <a:pt x="154" y="77"/>
                  </a:cubicBezTo>
                  <a:cubicBezTo>
                    <a:pt x="154" y="84"/>
                    <a:pt x="153" y="90"/>
                    <a:pt x="151" y="95"/>
                  </a:cubicBezTo>
                  <a:cubicBezTo>
                    <a:pt x="151" y="95"/>
                    <a:pt x="151" y="95"/>
                    <a:pt x="151" y="95"/>
                  </a:cubicBezTo>
                  <a:cubicBezTo>
                    <a:pt x="150" y="100"/>
                    <a:pt x="154" y="102"/>
                    <a:pt x="156" y="103"/>
                  </a:cubicBezTo>
                  <a:cubicBezTo>
                    <a:pt x="158" y="103"/>
                    <a:pt x="163" y="104"/>
                    <a:pt x="165" y="100"/>
                  </a:cubicBezTo>
                  <a:cubicBezTo>
                    <a:pt x="167" y="93"/>
                    <a:pt x="168" y="85"/>
                    <a:pt x="168" y="77"/>
                  </a:cubicBezTo>
                  <a:cubicBezTo>
                    <a:pt x="168" y="40"/>
                    <a:pt x="148" y="14"/>
                    <a:pt x="115" y="4"/>
                  </a:cubicBezTo>
                  <a:close/>
                  <a:moveTo>
                    <a:pt x="15" y="83"/>
                  </a:moveTo>
                  <a:cubicBezTo>
                    <a:pt x="14" y="75"/>
                    <a:pt x="0" y="72"/>
                    <a:pt x="1" y="81"/>
                  </a:cubicBezTo>
                  <a:cubicBezTo>
                    <a:pt x="1" y="100"/>
                    <a:pt x="11" y="118"/>
                    <a:pt x="26" y="132"/>
                  </a:cubicBezTo>
                  <a:cubicBezTo>
                    <a:pt x="30" y="135"/>
                    <a:pt x="34" y="132"/>
                    <a:pt x="35" y="131"/>
                  </a:cubicBezTo>
                  <a:cubicBezTo>
                    <a:pt x="37" y="129"/>
                    <a:pt x="38" y="125"/>
                    <a:pt x="36" y="122"/>
                  </a:cubicBezTo>
                  <a:cubicBezTo>
                    <a:pt x="24" y="111"/>
                    <a:pt x="16" y="97"/>
                    <a:pt x="15" y="83"/>
                  </a:cubicBezTo>
                  <a:close/>
                  <a:moveTo>
                    <a:pt x="155" y="105"/>
                  </a:moveTo>
                  <a:cubicBezTo>
                    <a:pt x="152" y="104"/>
                    <a:pt x="148" y="104"/>
                    <a:pt x="146" y="107"/>
                  </a:cubicBezTo>
                  <a:cubicBezTo>
                    <a:pt x="134" y="130"/>
                    <a:pt x="108" y="142"/>
                    <a:pt x="83" y="142"/>
                  </a:cubicBezTo>
                  <a:cubicBezTo>
                    <a:pt x="72" y="142"/>
                    <a:pt x="61" y="138"/>
                    <a:pt x="51" y="133"/>
                  </a:cubicBezTo>
                  <a:cubicBezTo>
                    <a:pt x="49" y="132"/>
                    <a:pt x="45" y="131"/>
                    <a:pt x="42" y="135"/>
                  </a:cubicBezTo>
                  <a:cubicBezTo>
                    <a:pt x="40" y="139"/>
                    <a:pt x="42" y="144"/>
                    <a:pt x="45" y="145"/>
                  </a:cubicBezTo>
                  <a:cubicBezTo>
                    <a:pt x="57" y="152"/>
                    <a:pt x="70" y="155"/>
                    <a:pt x="83" y="155"/>
                  </a:cubicBezTo>
                  <a:cubicBezTo>
                    <a:pt x="113" y="155"/>
                    <a:pt x="143" y="141"/>
                    <a:pt x="158" y="115"/>
                  </a:cubicBezTo>
                  <a:cubicBezTo>
                    <a:pt x="160" y="110"/>
                    <a:pt x="158" y="107"/>
                    <a:pt x="155" y="105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958">
              <a:extLst>
                <a:ext uri="{FF2B5EF4-FFF2-40B4-BE49-F238E27FC236}">
                  <a16:creationId xmlns:a16="http://schemas.microsoft.com/office/drawing/2014/main" id="{1BBAC4C1-603A-4273-8762-F2F6AF1CE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3276"/>
              <a:ext cx="375" cy="357"/>
            </a:xfrm>
            <a:custGeom>
              <a:avLst/>
              <a:gdLst>
                <a:gd name="T0" fmla="*/ 2313 w 150"/>
                <a:gd name="T1" fmla="*/ 1796 h 134"/>
                <a:gd name="T2" fmla="*/ 2238 w 150"/>
                <a:gd name="T3" fmla="*/ 1646 h 134"/>
                <a:gd name="T4" fmla="*/ 2283 w 150"/>
                <a:gd name="T5" fmla="*/ 1305 h 134"/>
                <a:gd name="T6" fmla="*/ 1613 w 150"/>
                <a:gd name="T7" fmla="*/ 171 h 134"/>
                <a:gd name="T8" fmla="*/ 1613 w 150"/>
                <a:gd name="T9" fmla="*/ 171 h 134"/>
                <a:gd name="T10" fmla="*/ 1533 w 150"/>
                <a:gd name="T11" fmla="*/ 77 h 134"/>
                <a:gd name="T12" fmla="*/ 1375 w 150"/>
                <a:gd name="T13" fmla="*/ 0 h 134"/>
                <a:gd name="T14" fmla="*/ 1375 w 150"/>
                <a:gd name="T15" fmla="*/ 0 h 134"/>
                <a:gd name="T16" fmla="*/ 1283 w 150"/>
                <a:gd name="T17" fmla="*/ 115 h 134"/>
                <a:gd name="T18" fmla="*/ 1158 w 150"/>
                <a:gd name="T19" fmla="*/ 115 h 134"/>
                <a:gd name="T20" fmla="*/ 125 w 150"/>
                <a:gd name="T21" fmla="*/ 1079 h 134"/>
                <a:gd name="T22" fmla="*/ 50 w 150"/>
                <a:gd name="T23" fmla="*/ 1172 h 134"/>
                <a:gd name="T24" fmla="*/ 0 w 150"/>
                <a:gd name="T25" fmla="*/ 1284 h 134"/>
                <a:gd name="T26" fmla="*/ 0 w 150"/>
                <a:gd name="T27" fmla="*/ 1284 h 134"/>
                <a:gd name="T28" fmla="*/ 113 w 150"/>
                <a:gd name="T29" fmla="*/ 1420 h 134"/>
                <a:gd name="T30" fmla="*/ 438 w 150"/>
                <a:gd name="T31" fmla="*/ 2158 h 134"/>
                <a:gd name="T32" fmla="*/ 425 w 150"/>
                <a:gd name="T33" fmla="*/ 2328 h 134"/>
                <a:gd name="T34" fmla="*/ 395 w 150"/>
                <a:gd name="T35" fmla="*/ 2342 h 134"/>
                <a:gd name="T36" fmla="*/ 395 w 150"/>
                <a:gd name="T37" fmla="*/ 2363 h 134"/>
                <a:gd name="T38" fmla="*/ 533 w 150"/>
                <a:gd name="T39" fmla="*/ 2419 h 134"/>
                <a:gd name="T40" fmla="*/ 533 w 150"/>
                <a:gd name="T41" fmla="*/ 2398 h 134"/>
                <a:gd name="T42" fmla="*/ 675 w 150"/>
                <a:gd name="T43" fmla="*/ 2363 h 134"/>
                <a:gd name="T44" fmla="*/ 1175 w 150"/>
                <a:gd name="T45" fmla="*/ 2534 h 134"/>
                <a:gd name="T46" fmla="*/ 2158 w 150"/>
                <a:gd name="T47" fmla="*/ 1873 h 134"/>
                <a:gd name="T48" fmla="*/ 2300 w 150"/>
                <a:gd name="T49" fmla="*/ 1830 h 134"/>
                <a:gd name="T50" fmla="*/ 2300 w 150"/>
                <a:gd name="T51" fmla="*/ 1830 h 134"/>
                <a:gd name="T52" fmla="*/ 2345 w 150"/>
                <a:gd name="T53" fmla="*/ 1796 h 134"/>
                <a:gd name="T54" fmla="*/ 2313 w 150"/>
                <a:gd name="T55" fmla="*/ 1796 h 13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50" h="134">
                  <a:moveTo>
                    <a:pt x="148" y="95"/>
                  </a:moveTo>
                  <a:cubicBezTo>
                    <a:pt x="146" y="94"/>
                    <a:pt x="142" y="92"/>
                    <a:pt x="143" y="87"/>
                  </a:cubicBezTo>
                  <a:cubicBezTo>
                    <a:pt x="145" y="82"/>
                    <a:pt x="146" y="76"/>
                    <a:pt x="146" y="69"/>
                  </a:cubicBezTo>
                  <a:cubicBezTo>
                    <a:pt x="146" y="38"/>
                    <a:pt x="130" y="17"/>
                    <a:pt x="103" y="9"/>
                  </a:cubicBezTo>
                  <a:cubicBezTo>
                    <a:pt x="103" y="9"/>
                    <a:pt x="103" y="9"/>
                    <a:pt x="103" y="9"/>
                  </a:cubicBezTo>
                  <a:cubicBezTo>
                    <a:pt x="100" y="9"/>
                    <a:pt x="98" y="6"/>
                    <a:pt x="98" y="4"/>
                  </a:cubicBezTo>
                  <a:cubicBezTo>
                    <a:pt x="96" y="5"/>
                    <a:pt x="89" y="8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8" y="3"/>
                    <a:pt x="85" y="6"/>
                    <a:pt x="82" y="6"/>
                  </a:cubicBezTo>
                  <a:cubicBezTo>
                    <a:pt x="79" y="6"/>
                    <a:pt x="77" y="6"/>
                    <a:pt x="74" y="6"/>
                  </a:cubicBezTo>
                  <a:cubicBezTo>
                    <a:pt x="37" y="6"/>
                    <a:pt x="14" y="30"/>
                    <a:pt x="8" y="57"/>
                  </a:cubicBezTo>
                  <a:cubicBezTo>
                    <a:pt x="7" y="60"/>
                    <a:pt x="5" y="62"/>
                    <a:pt x="3" y="62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3" y="68"/>
                    <a:pt x="7" y="71"/>
                    <a:pt x="7" y="75"/>
                  </a:cubicBezTo>
                  <a:cubicBezTo>
                    <a:pt x="8" y="89"/>
                    <a:pt x="16" y="103"/>
                    <a:pt x="28" y="114"/>
                  </a:cubicBezTo>
                  <a:cubicBezTo>
                    <a:pt x="30" y="117"/>
                    <a:pt x="29" y="121"/>
                    <a:pt x="27" y="123"/>
                  </a:cubicBezTo>
                  <a:cubicBezTo>
                    <a:pt x="27" y="123"/>
                    <a:pt x="26" y="124"/>
                    <a:pt x="25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5"/>
                    <a:pt x="33" y="125"/>
                    <a:pt x="34" y="128"/>
                  </a:cubicBezTo>
                  <a:cubicBezTo>
                    <a:pt x="34" y="128"/>
                    <a:pt x="34" y="128"/>
                    <a:pt x="34" y="127"/>
                  </a:cubicBezTo>
                  <a:cubicBezTo>
                    <a:pt x="37" y="123"/>
                    <a:pt x="41" y="124"/>
                    <a:pt x="43" y="125"/>
                  </a:cubicBezTo>
                  <a:cubicBezTo>
                    <a:pt x="53" y="130"/>
                    <a:pt x="64" y="134"/>
                    <a:pt x="75" y="134"/>
                  </a:cubicBezTo>
                  <a:cubicBezTo>
                    <a:pt x="100" y="134"/>
                    <a:pt x="126" y="122"/>
                    <a:pt x="138" y="99"/>
                  </a:cubicBezTo>
                  <a:cubicBezTo>
                    <a:pt x="140" y="96"/>
                    <a:pt x="144" y="96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8" y="96"/>
                    <a:pt x="149" y="96"/>
                    <a:pt x="150" y="95"/>
                  </a:cubicBezTo>
                  <a:cubicBezTo>
                    <a:pt x="149" y="95"/>
                    <a:pt x="149" y="95"/>
                    <a:pt x="148" y="95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959">
              <a:extLst>
                <a:ext uri="{FF2B5EF4-FFF2-40B4-BE49-F238E27FC236}">
                  <a16:creationId xmlns:a16="http://schemas.microsoft.com/office/drawing/2014/main" id="{13FFBCF0-C76A-4D9F-A7BC-F6A61A530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105"/>
              <a:ext cx="152" cy="166"/>
            </a:xfrm>
            <a:custGeom>
              <a:avLst/>
              <a:gdLst>
                <a:gd name="T0" fmla="*/ 0 w 61"/>
                <a:gd name="T1" fmla="*/ 710 h 62"/>
                <a:gd name="T2" fmla="*/ 882 w 61"/>
                <a:gd name="T3" fmla="*/ 423 h 62"/>
                <a:gd name="T4" fmla="*/ 0 w 61"/>
                <a:gd name="T5" fmla="*/ 71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62">
                  <a:moveTo>
                    <a:pt x="0" y="37"/>
                  </a:moveTo>
                  <a:cubicBezTo>
                    <a:pt x="1" y="62"/>
                    <a:pt x="61" y="44"/>
                    <a:pt x="57" y="22"/>
                  </a:cubicBezTo>
                  <a:cubicBezTo>
                    <a:pt x="53" y="0"/>
                    <a:pt x="3" y="9"/>
                    <a:pt x="0" y="3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960">
              <a:extLst>
                <a:ext uri="{FF2B5EF4-FFF2-40B4-BE49-F238E27FC236}">
                  <a16:creationId xmlns:a16="http://schemas.microsoft.com/office/drawing/2014/main" id="{A7CA6BF6-0826-4BF4-9186-FA681BBF0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9" y="3396"/>
              <a:ext cx="160" cy="224"/>
            </a:xfrm>
            <a:custGeom>
              <a:avLst/>
              <a:gdLst>
                <a:gd name="T0" fmla="*/ 720 w 64"/>
                <a:gd name="T1" fmla="*/ 227 h 84"/>
                <a:gd name="T2" fmla="*/ 345 w 64"/>
                <a:gd name="T3" fmla="*/ 1288 h 84"/>
                <a:gd name="T4" fmla="*/ 720 w 64"/>
                <a:gd name="T5" fmla="*/ 227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84">
                  <a:moveTo>
                    <a:pt x="46" y="12"/>
                  </a:moveTo>
                  <a:cubicBezTo>
                    <a:pt x="64" y="23"/>
                    <a:pt x="52" y="84"/>
                    <a:pt x="22" y="68"/>
                  </a:cubicBezTo>
                  <a:cubicBezTo>
                    <a:pt x="0" y="54"/>
                    <a:pt x="22" y="0"/>
                    <a:pt x="46" y="12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961">
              <a:extLst>
                <a:ext uri="{FF2B5EF4-FFF2-40B4-BE49-F238E27FC236}">
                  <a16:creationId xmlns:a16="http://schemas.microsoft.com/office/drawing/2014/main" id="{B2193BF2-C64A-465A-8455-040FEC537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3417"/>
              <a:ext cx="140" cy="171"/>
            </a:xfrm>
            <a:custGeom>
              <a:avLst/>
              <a:gdLst>
                <a:gd name="T0" fmla="*/ 395 w 56"/>
                <a:gd name="T1" fmla="*/ 94 h 64"/>
                <a:gd name="T2" fmla="*/ 500 w 56"/>
                <a:gd name="T3" fmla="*/ 1165 h 64"/>
                <a:gd name="T4" fmla="*/ 395 w 56"/>
                <a:gd name="T5" fmla="*/ 94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4">
                  <a:moveTo>
                    <a:pt x="25" y="5"/>
                  </a:moveTo>
                  <a:cubicBezTo>
                    <a:pt x="0" y="9"/>
                    <a:pt x="8" y="64"/>
                    <a:pt x="32" y="61"/>
                  </a:cubicBezTo>
                  <a:cubicBezTo>
                    <a:pt x="56" y="58"/>
                    <a:pt x="49" y="0"/>
                    <a:pt x="25" y="5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Oval 962">
              <a:extLst>
                <a:ext uri="{FF2B5EF4-FFF2-40B4-BE49-F238E27FC236}">
                  <a16:creationId xmlns:a16="http://schemas.microsoft.com/office/drawing/2014/main" id="{6AB009C6-C1D9-49BF-8E9E-30589B781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6" y="2620"/>
              <a:ext cx="123" cy="131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5" name="Oval 963">
              <a:extLst>
                <a:ext uri="{FF2B5EF4-FFF2-40B4-BE49-F238E27FC236}">
                  <a16:creationId xmlns:a16="http://schemas.microsoft.com/office/drawing/2014/main" id="{0C31A216-3269-46AE-AA10-B5E88208F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1" y="2921"/>
              <a:ext cx="120" cy="131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6" name="Oval 964">
              <a:extLst>
                <a:ext uri="{FF2B5EF4-FFF2-40B4-BE49-F238E27FC236}">
                  <a16:creationId xmlns:a16="http://schemas.microsoft.com/office/drawing/2014/main" id="{2FBE19D6-2B58-49C0-957D-592757852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2796"/>
              <a:ext cx="63" cy="115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7" name="Freeform 965">
              <a:extLst>
                <a:ext uri="{FF2B5EF4-FFF2-40B4-BE49-F238E27FC236}">
                  <a16:creationId xmlns:a16="http://schemas.microsoft.com/office/drawing/2014/main" id="{ED797855-DD32-4EF6-8DD4-46CC91DE1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2815"/>
              <a:ext cx="115" cy="82"/>
            </a:xfrm>
            <a:custGeom>
              <a:avLst/>
              <a:gdLst>
                <a:gd name="T0" fmla="*/ 313 w 46"/>
                <a:gd name="T1" fmla="*/ 77 h 31"/>
                <a:gd name="T2" fmla="*/ 688 w 46"/>
                <a:gd name="T3" fmla="*/ 167 h 31"/>
                <a:gd name="T4" fmla="*/ 408 w 46"/>
                <a:gd name="T5" fmla="*/ 497 h 31"/>
                <a:gd name="T6" fmla="*/ 33 w 46"/>
                <a:gd name="T7" fmla="*/ 405 h 31"/>
                <a:gd name="T8" fmla="*/ 313 w 46"/>
                <a:gd name="T9" fmla="*/ 7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1">
                  <a:moveTo>
                    <a:pt x="20" y="4"/>
                  </a:moveTo>
                  <a:cubicBezTo>
                    <a:pt x="31" y="0"/>
                    <a:pt x="42" y="3"/>
                    <a:pt x="44" y="9"/>
                  </a:cubicBezTo>
                  <a:cubicBezTo>
                    <a:pt x="46" y="16"/>
                    <a:pt x="38" y="24"/>
                    <a:pt x="26" y="27"/>
                  </a:cubicBezTo>
                  <a:cubicBezTo>
                    <a:pt x="15" y="31"/>
                    <a:pt x="4" y="28"/>
                    <a:pt x="2" y="22"/>
                  </a:cubicBezTo>
                  <a:cubicBezTo>
                    <a:pt x="0" y="15"/>
                    <a:pt x="8" y="7"/>
                    <a:pt x="20" y="4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Oval 966">
              <a:extLst>
                <a:ext uri="{FF2B5EF4-FFF2-40B4-BE49-F238E27FC236}">
                  <a16:creationId xmlns:a16="http://schemas.microsoft.com/office/drawing/2014/main" id="{FD2F5180-3861-4991-B919-C1133989C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2820"/>
              <a:ext cx="65" cy="72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19" name="Oval 967">
              <a:extLst>
                <a:ext uri="{FF2B5EF4-FFF2-40B4-BE49-F238E27FC236}">
                  <a16:creationId xmlns:a16="http://schemas.microsoft.com/office/drawing/2014/main" id="{D609FF77-6982-404B-A8AF-695FCC20C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6" y="2711"/>
              <a:ext cx="68" cy="72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0" name="Oval 968">
              <a:extLst>
                <a:ext uri="{FF2B5EF4-FFF2-40B4-BE49-F238E27FC236}">
                  <a16:creationId xmlns:a16="http://schemas.microsoft.com/office/drawing/2014/main" id="{9276A7E1-D836-46FA-9B8A-AAE1E10B3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3663"/>
              <a:ext cx="15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1" name="Oval 969">
              <a:extLst>
                <a:ext uri="{FF2B5EF4-FFF2-40B4-BE49-F238E27FC236}">
                  <a16:creationId xmlns:a16="http://schemas.microsoft.com/office/drawing/2014/main" id="{6EC54AC8-11E1-42AB-9D62-6540B253B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3705"/>
              <a:ext cx="15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2" name="Oval 970">
              <a:extLst>
                <a:ext uri="{FF2B5EF4-FFF2-40B4-BE49-F238E27FC236}">
                  <a16:creationId xmlns:a16="http://schemas.microsoft.com/office/drawing/2014/main" id="{7DCA84AE-F93F-451C-B91B-A59D6050D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4" y="3607"/>
              <a:ext cx="17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3" name="Oval 971">
              <a:extLst>
                <a:ext uri="{FF2B5EF4-FFF2-40B4-BE49-F238E27FC236}">
                  <a16:creationId xmlns:a16="http://schemas.microsoft.com/office/drawing/2014/main" id="{5C88A20F-9161-406B-A6C2-E6C655F50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3271"/>
              <a:ext cx="15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4" name="Oval 972">
              <a:extLst>
                <a:ext uri="{FF2B5EF4-FFF2-40B4-BE49-F238E27FC236}">
                  <a16:creationId xmlns:a16="http://schemas.microsoft.com/office/drawing/2014/main" id="{C029B0E7-2008-4215-BBC9-EBBD7409F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3377"/>
              <a:ext cx="15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5" name="Oval 973">
              <a:extLst>
                <a:ext uri="{FF2B5EF4-FFF2-40B4-BE49-F238E27FC236}">
                  <a16:creationId xmlns:a16="http://schemas.microsoft.com/office/drawing/2014/main" id="{33C51CF9-B77C-46FE-9850-A704C466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3295"/>
              <a:ext cx="18" cy="18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6" name="Oval 974">
              <a:extLst>
                <a:ext uri="{FF2B5EF4-FFF2-40B4-BE49-F238E27FC236}">
                  <a16:creationId xmlns:a16="http://schemas.microsoft.com/office/drawing/2014/main" id="{B01F789F-79C9-4840-AA58-257374566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3364"/>
              <a:ext cx="18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7" name="Oval 975">
              <a:extLst>
                <a:ext uri="{FF2B5EF4-FFF2-40B4-BE49-F238E27FC236}">
                  <a16:creationId xmlns:a16="http://schemas.microsoft.com/office/drawing/2014/main" id="{0EDC5D8F-DAE7-4C60-B33D-B0944E718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3489"/>
              <a:ext cx="15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8" name="Oval 976">
              <a:extLst>
                <a:ext uri="{FF2B5EF4-FFF2-40B4-BE49-F238E27FC236}">
                  <a16:creationId xmlns:a16="http://schemas.microsoft.com/office/drawing/2014/main" id="{CDD5B8E4-6EA9-4E3D-8265-FA64505CC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9" y="3601"/>
              <a:ext cx="17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29" name="Oval 977">
              <a:extLst>
                <a:ext uri="{FF2B5EF4-FFF2-40B4-BE49-F238E27FC236}">
                  <a16:creationId xmlns:a16="http://schemas.microsoft.com/office/drawing/2014/main" id="{395F143B-F01C-423A-BA20-D45DFD532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6" y="3047"/>
              <a:ext cx="18" cy="18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0" name="Oval 978">
              <a:extLst>
                <a:ext uri="{FF2B5EF4-FFF2-40B4-BE49-F238E27FC236}">
                  <a16:creationId xmlns:a16="http://schemas.microsoft.com/office/drawing/2014/main" id="{04D60109-A352-4E42-9BCC-054CFF5DE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4" y="3135"/>
              <a:ext cx="17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1" name="Oval 979">
              <a:extLst>
                <a:ext uri="{FF2B5EF4-FFF2-40B4-BE49-F238E27FC236}">
                  <a16:creationId xmlns:a16="http://schemas.microsoft.com/office/drawing/2014/main" id="{4B9B91C9-FBB3-4AE7-AE6D-F3BD33185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1" y="3140"/>
              <a:ext cx="18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2" name="Oval 980">
              <a:extLst>
                <a:ext uri="{FF2B5EF4-FFF2-40B4-BE49-F238E27FC236}">
                  <a16:creationId xmlns:a16="http://schemas.microsoft.com/office/drawing/2014/main" id="{3996C6DB-802F-43C8-A398-9F9B95544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1" y="3140"/>
              <a:ext cx="18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3" name="Oval 981">
              <a:extLst>
                <a:ext uri="{FF2B5EF4-FFF2-40B4-BE49-F238E27FC236}">
                  <a16:creationId xmlns:a16="http://schemas.microsoft.com/office/drawing/2014/main" id="{9B280822-5397-47E8-853F-1D7AFB9D0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4" y="3615"/>
              <a:ext cx="15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4" name="Oval 982">
              <a:extLst>
                <a:ext uri="{FF2B5EF4-FFF2-40B4-BE49-F238E27FC236}">
                  <a16:creationId xmlns:a16="http://schemas.microsoft.com/office/drawing/2014/main" id="{3ADB46B2-D6BF-4DC7-81FD-6C02E0D7B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1" y="3692"/>
              <a:ext cx="15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5" name="Oval 983">
              <a:extLst>
                <a:ext uri="{FF2B5EF4-FFF2-40B4-BE49-F238E27FC236}">
                  <a16:creationId xmlns:a16="http://schemas.microsoft.com/office/drawing/2014/main" id="{C78C0D99-359B-4A94-A253-52B9BAA77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3724"/>
              <a:ext cx="15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6" name="Oval 984">
              <a:extLst>
                <a:ext uri="{FF2B5EF4-FFF2-40B4-BE49-F238E27FC236}">
                  <a16:creationId xmlns:a16="http://schemas.microsoft.com/office/drawing/2014/main" id="{DB389F2D-9E85-47F4-9C7E-24BF1461D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3665"/>
              <a:ext cx="18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7" name="Oval 985">
              <a:extLst>
                <a:ext uri="{FF2B5EF4-FFF2-40B4-BE49-F238E27FC236}">
                  <a16:creationId xmlns:a16="http://schemas.microsoft.com/office/drawing/2014/main" id="{4B2FCB9B-328E-4832-803C-13A186034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6" y="3649"/>
              <a:ext cx="15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8" name="Oval 986">
              <a:extLst>
                <a:ext uri="{FF2B5EF4-FFF2-40B4-BE49-F238E27FC236}">
                  <a16:creationId xmlns:a16="http://schemas.microsoft.com/office/drawing/2014/main" id="{FD5DAFA1-040E-4D08-9A76-E120B4975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713"/>
              <a:ext cx="15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39" name="Oval 987">
              <a:extLst>
                <a:ext uri="{FF2B5EF4-FFF2-40B4-BE49-F238E27FC236}">
                  <a16:creationId xmlns:a16="http://schemas.microsoft.com/office/drawing/2014/main" id="{DF4F9EFA-A15D-42CC-B39B-6D535EFAB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3617"/>
              <a:ext cx="15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0" name="Oval 988">
              <a:extLst>
                <a:ext uri="{FF2B5EF4-FFF2-40B4-BE49-F238E27FC236}">
                  <a16:creationId xmlns:a16="http://schemas.microsoft.com/office/drawing/2014/main" id="{5948BD06-9FC3-4342-AC8F-4EEE42461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3700"/>
              <a:ext cx="18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1" name="Oval 989">
              <a:extLst>
                <a:ext uri="{FF2B5EF4-FFF2-40B4-BE49-F238E27FC236}">
                  <a16:creationId xmlns:a16="http://schemas.microsoft.com/office/drawing/2014/main" id="{55DBDDE7-9281-4B08-AC74-03556307F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" y="3663"/>
              <a:ext cx="15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2" name="Oval 990">
              <a:extLst>
                <a:ext uri="{FF2B5EF4-FFF2-40B4-BE49-F238E27FC236}">
                  <a16:creationId xmlns:a16="http://schemas.microsoft.com/office/drawing/2014/main" id="{15406DCD-CC0F-4908-92F1-992556BA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4" y="3711"/>
              <a:ext cx="17" cy="18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3" name="Oval 991">
              <a:extLst>
                <a:ext uri="{FF2B5EF4-FFF2-40B4-BE49-F238E27FC236}">
                  <a16:creationId xmlns:a16="http://schemas.microsoft.com/office/drawing/2014/main" id="{1335440C-BE91-484F-B91A-F44478F48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3657"/>
              <a:ext cx="15" cy="19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4" name="Oval 992">
              <a:extLst>
                <a:ext uri="{FF2B5EF4-FFF2-40B4-BE49-F238E27FC236}">
                  <a16:creationId xmlns:a16="http://schemas.microsoft.com/office/drawing/2014/main" id="{80126C54-E5A8-42D7-B572-AC4BD1356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3623"/>
              <a:ext cx="18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5" name="Oval 993">
              <a:extLst>
                <a:ext uri="{FF2B5EF4-FFF2-40B4-BE49-F238E27FC236}">
                  <a16:creationId xmlns:a16="http://schemas.microsoft.com/office/drawing/2014/main" id="{F5A0E27B-9458-4970-B6B7-A42392828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9" y="3631"/>
              <a:ext cx="17" cy="18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6" name="Oval 994">
              <a:extLst>
                <a:ext uri="{FF2B5EF4-FFF2-40B4-BE49-F238E27FC236}">
                  <a16:creationId xmlns:a16="http://schemas.microsoft.com/office/drawing/2014/main" id="{710B941E-E570-4478-97B5-F8B330CF8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671"/>
              <a:ext cx="15" cy="18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7" name="Oval 995">
              <a:extLst>
                <a:ext uri="{FF2B5EF4-FFF2-40B4-BE49-F238E27FC236}">
                  <a16:creationId xmlns:a16="http://schemas.microsoft.com/office/drawing/2014/main" id="{F0BCE6F4-E457-457E-B262-9682A34E2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3695"/>
              <a:ext cx="15" cy="16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8" name="Oval 996">
              <a:extLst>
                <a:ext uri="{FF2B5EF4-FFF2-40B4-BE49-F238E27FC236}">
                  <a16:creationId xmlns:a16="http://schemas.microsoft.com/office/drawing/2014/main" id="{31A80434-92EB-4268-BA14-E14112CEF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4" y="2628"/>
              <a:ext cx="67" cy="72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49" name="Oval 997">
              <a:extLst>
                <a:ext uri="{FF2B5EF4-FFF2-40B4-BE49-F238E27FC236}">
                  <a16:creationId xmlns:a16="http://schemas.microsoft.com/office/drawing/2014/main" id="{F0EF1603-A3F8-4181-8348-C8B7AD22A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1" y="2684"/>
              <a:ext cx="98" cy="104"/>
            </a:xfrm>
            <a:prstGeom prst="ellipse">
              <a:avLst/>
            </a:pr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0" name="Freeform 998">
              <a:extLst>
                <a:ext uri="{FF2B5EF4-FFF2-40B4-BE49-F238E27FC236}">
                  <a16:creationId xmlns:a16="http://schemas.microsoft.com/office/drawing/2014/main" id="{50105C70-EF1F-4AC0-9F52-2BCCA0240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348"/>
              <a:ext cx="1219" cy="1467"/>
            </a:xfrm>
            <a:custGeom>
              <a:avLst/>
              <a:gdLst>
                <a:gd name="T0" fmla="*/ 1066 w 487"/>
                <a:gd name="T1" fmla="*/ 947 h 550"/>
                <a:gd name="T2" fmla="*/ 471 w 487"/>
                <a:gd name="T3" fmla="*/ 6986 h 550"/>
                <a:gd name="T4" fmla="*/ 1209 w 487"/>
                <a:gd name="T5" fmla="*/ 10210 h 550"/>
                <a:gd name="T6" fmla="*/ 2618 w 487"/>
                <a:gd name="T7" fmla="*/ 10189 h 550"/>
                <a:gd name="T8" fmla="*/ 4123 w 487"/>
                <a:gd name="T9" fmla="*/ 10173 h 550"/>
                <a:gd name="T10" fmla="*/ 5882 w 487"/>
                <a:gd name="T11" fmla="*/ 10322 h 550"/>
                <a:gd name="T12" fmla="*/ 7306 w 487"/>
                <a:gd name="T13" fmla="*/ 9490 h 550"/>
                <a:gd name="T14" fmla="*/ 7419 w 487"/>
                <a:gd name="T15" fmla="*/ 7306 h 550"/>
                <a:gd name="T16" fmla="*/ 7294 w 487"/>
                <a:gd name="T17" fmla="*/ 4894 h 550"/>
                <a:gd name="T18" fmla="*/ 7149 w 487"/>
                <a:gd name="T19" fmla="*/ 1443 h 550"/>
                <a:gd name="T20" fmla="*/ 7054 w 487"/>
                <a:gd name="T21" fmla="*/ 0 h 550"/>
                <a:gd name="T22" fmla="*/ 6711 w 487"/>
                <a:gd name="T23" fmla="*/ 1344 h 550"/>
                <a:gd name="T24" fmla="*/ 6290 w 487"/>
                <a:gd name="T25" fmla="*/ 341 h 550"/>
                <a:gd name="T26" fmla="*/ 5945 w 487"/>
                <a:gd name="T27" fmla="*/ 1230 h 550"/>
                <a:gd name="T28" fmla="*/ 5569 w 487"/>
                <a:gd name="T29" fmla="*/ 397 h 550"/>
                <a:gd name="T30" fmla="*/ 5226 w 487"/>
                <a:gd name="T31" fmla="*/ 1195 h 550"/>
                <a:gd name="T32" fmla="*/ 4894 w 487"/>
                <a:gd name="T33" fmla="*/ 661 h 550"/>
                <a:gd name="T34" fmla="*/ 4593 w 487"/>
                <a:gd name="T35" fmla="*/ 1080 h 550"/>
                <a:gd name="T36" fmla="*/ 4205 w 487"/>
                <a:gd name="T37" fmla="*/ 285 h 550"/>
                <a:gd name="T38" fmla="*/ 3872 w 487"/>
                <a:gd name="T39" fmla="*/ 1160 h 550"/>
                <a:gd name="T40" fmla="*/ 3484 w 487"/>
                <a:gd name="T41" fmla="*/ 605 h 550"/>
                <a:gd name="T42" fmla="*/ 2951 w 487"/>
                <a:gd name="T43" fmla="*/ 1251 h 550"/>
                <a:gd name="T44" fmla="*/ 2368 w 487"/>
                <a:gd name="T45" fmla="*/ 149 h 550"/>
                <a:gd name="T46" fmla="*/ 1805 w 487"/>
                <a:gd name="T47" fmla="*/ 1251 h 550"/>
                <a:gd name="T48" fmla="*/ 1492 w 487"/>
                <a:gd name="T49" fmla="*/ 307 h 550"/>
                <a:gd name="T50" fmla="*/ 1066 w 487"/>
                <a:gd name="T51" fmla="*/ 947 h 55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87" h="550">
                  <a:moveTo>
                    <a:pt x="68" y="50"/>
                  </a:moveTo>
                  <a:cubicBezTo>
                    <a:pt x="41" y="152"/>
                    <a:pt x="39" y="264"/>
                    <a:pt x="30" y="368"/>
                  </a:cubicBezTo>
                  <a:cubicBezTo>
                    <a:pt x="25" y="428"/>
                    <a:pt x="0" y="514"/>
                    <a:pt x="77" y="538"/>
                  </a:cubicBezTo>
                  <a:cubicBezTo>
                    <a:pt x="107" y="548"/>
                    <a:pt x="136" y="541"/>
                    <a:pt x="167" y="537"/>
                  </a:cubicBezTo>
                  <a:cubicBezTo>
                    <a:pt x="202" y="532"/>
                    <a:pt x="229" y="531"/>
                    <a:pt x="263" y="536"/>
                  </a:cubicBezTo>
                  <a:cubicBezTo>
                    <a:pt x="297" y="540"/>
                    <a:pt x="342" y="550"/>
                    <a:pt x="375" y="544"/>
                  </a:cubicBezTo>
                  <a:cubicBezTo>
                    <a:pt x="402" y="538"/>
                    <a:pt x="451" y="521"/>
                    <a:pt x="466" y="500"/>
                  </a:cubicBezTo>
                  <a:cubicBezTo>
                    <a:pt x="487" y="471"/>
                    <a:pt x="477" y="417"/>
                    <a:pt x="473" y="385"/>
                  </a:cubicBezTo>
                  <a:cubicBezTo>
                    <a:pt x="466" y="343"/>
                    <a:pt x="468" y="301"/>
                    <a:pt x="465" y="258"/>
                  </a:cubicBezTo>
                  <a:cubicBezTo>
                    <a:pt x="460" y="197"/>
                    <a:pt x="456" y="137"/>
                    <a:pt x="456" y="76"/>
                  </a:cubicBezTo>
                  <a:cubicBezTo>
                    <a:pt x="456" y="60"/>
                    <a:pt x="466" y="0"/>
                    <a:pt x="450" y="0"/>
                  </a:cubicBezTo>
                  <a:cubicBezTo>
                    <a:pt x="434" y="0"/>
                    <a:pt x="444" y="71"/>
                    <a:pt x="428" y="71"/>
                  </a:cubicBezTo>
                  <a:cubicBezTo>
                    <a:pt x="411" y="71"/>
                    <a:pt x="417" y="18"/>
                    <a:pt x="401" y="18"/>
                  </a:cubicBezTo>
                  <a:cubicBezTo>
                    <a:pt x="385" y="19"/>
                    <a:pt x="394" y="65"/>
                    <a:pt x="379" y="65"/>
                  </a:cubicBezTo>
                  <a:cubicBezTo>
                    <a:pt x="365" y="65"/>
                    <a:pt x="370" y="22"/>
                    <a:pt x="355" y="21"/>
                  </a:cubicBezTo>
                  <a:cubicBezTo>
                    <a:pt x="341" y="20"/>
                    <a:pt x="349" y="63"/>
                    <a:pt x="333" y="63"/>
                  </a:cubicBezTo>
                  <a:cubicBezTo>
                    <a:pt x="317" y="63"/>
                    <a:pt x="323" y="37"/>
                    <a:pt x="312" y="35"/>
                  </a:cubicBezTo>
                  <a:cubicBezTo>
                    <a:pt x="301" y="33"/>
                    <a:pt x="305" y="56"/>
                    <a:pt x="293" y="57"/>
                  </a:cubicBezTo>
                  <a:cubicBezTo>
                    <a:pt x="281" y="59"/>
                    <a:pt x="286" y="16"/>
                    <a:pt x="268" y="15"/>
                  </a:cubicBezTo>
                  <a:cubicBezTo>
                    <a:pt x="251" y="14"/>
                    <a:pt x="261" y="61"/>
                    <a:pt x="247" y="61"/>
                  </a:cubicBezTo>
                  <a:cubicBezTo>
                    <a:pt x="234" y="61"/>
                    <a:pt x="240" y="32"/>
                    <a:pt x="222" y="32"/>
                  </a:cubicBezTo>
                  <a:cubicBezTo>
                    <a:pt x="204" y="31"/>
                    <a:pt x="211" y="65"/>
                    <a:pt x="188" y="66"/>
                  </a:cubicBezTo>
                  <a:cubicBezTo>
                    <a:pt x="165" y="67"/>
                    <a:pt x="171" y="9"/>
                    <a:pt x="151" y="8"/>
                  </a:cubicBezTo>
                  <a:cubicBezTo>
                    <a:pt x="130" y="6"/>
                    <a:pt x="132" y="67"/>
                    <a:pt x="115" y="66"/>
                  </a:cubicBezTo>
                  <a:cubicBezTo>
                    <a:pt x="97" y="65"/>
                    <a:pt x="111" y="24"/>
                    <a:pt x="95" y="16"/>
                  </a:cubicBezTo>
                  <a:cubicBezTo>
                    <a:pt x="77" y="8"/>
                    <a:pt x="71" y="31"/>
                    <a:pt x="68" y="5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Oval 999">
              <a:extLst>
                <a:ext uri="{FF2B5EF4-FFF2-40B4-BE49-F238E27FC236}">
                  <a16:creationId xmlns:a16="http://schemas.microsoft.com/office/drawing/2014/main" id="{4F88570F-EAF3-457A-BAFC-23FE1A48D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1" y="2607"/>
              <a:ext cx="123" cy="130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2" name="Oval 1000">
              <a:extLst>
                <a:ext uri="{FF2B5EF4-FFF2-40B4-BE49-F238E27FC236}">
                  <a16:creationId xmlns:a16="http://schemas.microsoft.com/office/drawing/2014/main" id="{EBBD9FC3-8665-488A-B67C-FD0590B6D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2908"/>
              <a:ext cx="122" cy="128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3" name="Oval 1001">
              <a:extLst>
                <a:ext uri="{FF2B5EF4-FFF2-40B4-BE49-F238E27FC236}">
                  <a16:creationId xmlns:a16="http://schemas.microsoft.com/office/drawing/2014/main" id="{354A9A47-1741-43AB-B72C-6103FB6A1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4" y="2927"/>
              <a:ext cx="82" cy="90"/>
            </a:xfrm>
            <a:prstGeom prst="ellipse">
              <a:avLst/>
            </a:prstGeom>
            <a:solidFill>
              <a:srgbClr val="A6B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4" name="Oval 1002">
              <a:extLst>
                <a:ext uri="{FF2B5EF4-FFF2-40B4-BE49-F238E27FC236}">
                  <a16:creationId xmlns:a16="http://schemas.microsoft.com/office/drawing/2014/main" id="{B5069910-B46E-432E-929F-4136DF529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2785"/>
              <a:ext cx="60" cy="118"/>
            </a:xfrm>
            <a:prstGeom prst="ellipse">
              <a:avLst/>
            </a:prstGeom>
            <a:solidFill>
              <a:srgbClr val="A8C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5" name="Freeform 1003">
              <a:extLst>
                <a:ext uri="{FF2B5EF4-FFF2-40B4-BE49-F238E27FC236}">
                  <a16:creationId xmlns:a16="http://schemas.microsoft.com/office/drawing/2014/main" id="{D979C35B-E0D5-416C-B593-1D266DE5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801"/>
              <a:ext cx="115" cy="80"/>
            </a:xfrm>
            <a:custGeom>
              <a:avLst/>
              <a:gdLst>
                <a:gd name="T0" fmla="*/ 313 w 46"/>
                <a:gd name="T1" fmla="*/ 77 h 30"/>
                <a:gd name="T2" fmla="*/ 688 w 46"/>
                <a:gd name="T3" fmla="*/ 171 h 30"/>
                <a:gd name="T4" fmla="*/ 425 w 46"/>
                <a:gd name="T5" fmla="*/ 512 h 30"/>
                <a:gd name="T6" fmla="*/ 33 w 46"/>
                <a:gd name="T7" fmla="*/ 419 h 30"/>
                <a:gd name="T8" fmla="*/ 313 w 46"/>
                <a:gd name="T9" fmla="*/ 7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0">
                  <a:moveTo>
                    <a:pt x="20" y="4"/>
                  </a:moveTo>
                  <a:cubicBezTo>
                    <a:pt x="31" y="0"/>
                    <a:pt x="42" y="3"/>
                    <a:pt x="44" y="9"/>
                  </a:cubicBezTo>
                  <a:cubicBezTo>
                    <a:pt x="46" y="16"/>
                    <a:pt x="38" y="24"/>
                    <a:pt x="27" y="27"/>
                  </a:cubicBezTo>
                  <a:cubicBezTo>
                    <a:pt x="15" y="30"/>
                    <a:pt x="4" y="28"/>
                    <a:pt x="2" y="22"/>
                  </a:cubicBezTo>
                  <a:cubicBezTo>
                    <a:pt x="0" y="15"/>
                    <a:pt x="8" y="7"/>
                    <a:pt x="20" y="4"/>
                  </a:cubicBezTo>
                  <a:close/>
                </a:path>
              </a:pathLst>
            </a:custGeom>
            <a:solidFill>
              <a:srgbClr val="A8CA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Oval 1004">
              <a:extLst>
                <a:ext uri="{FF2B5EF4-FFF2-40B4-BE49-F238E27FC236}">
                  <a16:creationId xmlns:a16="http://schemas.microsoft.com/office/drawing/2014/main" id="{E348ADEB-46F9-4D5D-A4AB-290B60B98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2804"/>
              <a:ext cx="68" cy="72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7" name="Oval 1005">
              <a:extLst>
                <a:ext uri="{FF2B5EF4-FFF2-40B4-BE49-F238E27FC236}">
                  <a16:creationId xmlns:a16="http://schemas.microsoft.com/office/drawing/2014/main" id="{078531A8-DAD7-4744-8997-E65B839A1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6" y="2700"/>
              <a:ext cx="68" cy="72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8" name="Oval 1006">
              <a:extLst>
                <a:ext uri="{FF2B5EF4-FFF2-40B4-BE49-F238E27FC236}">
                  <a16:creationId xmlns:a16="http://schemas.microsoft.com/office/drawing/2014/main" id="{2D209D99-AE0D-4DD3-98FB-4DFCFD294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9" y="3657"/>
              <a:ext cx="17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59" name="Oval 1007">
              <a:extLst>
                <a:ext uri="{FF2B5EF4-FFF2-40B4-BE49-F238E27FC236}">
                  <a16:creationId xmlns:a16="http://schemas.microsoft.com/office/drawing/2014/main" id="{757E868A-CCFE-4120-833F-897753018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3700"/>
              <a:ext cx="15" cy="19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0" name="Oval 1008">
              <a:extLst>
                <a:ext uri="{FF2B5EF4-FFF2-40B4-BE49-F238E27FC236}">
                  <a16:creationId xmlns:a16="http://schemas.microsoft.com/office/drawing/2014/main" id="{0498FA23-0D22-4D0C-9D0E-632FC6535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3601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1" name="Oval 1009">
              <a:extLst>
                <a:ext uri="{FF2B5EF4-FFF2-40B4-BE49-F238E27FC236}">
                  <a16:creationId xmlns:a16="http://schemas.microsoft.com/office/drawing/2014/main" id="{C0E42B15-8133-47AD-8D66-A6B8E2528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3265"/>
              <a:ext cx="18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2" name="Oval 1010">
              <a:extLst>
                <a:ext uri="{FF2B5EF4-FFF2-40B4-BE49-F238E27FC236}">
                  <a16:creationId xmlns:a16="http://schemas.microsoft.com/office/drawing/2014/main" id="{D1608611-033C-49C9-8714-C8F4C3DC5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3372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3" name="Oval 1011">
              <a:extLst>
                <a:ext uri="{FF2B5EF4-FFF2-40B4-BE49-F238E27FC236}">
                  <a16:creationId xmlns:a16="http://schemas.microsoft.com/office/drawing/2014/main" id="{BAFE71E5-8B3F-4133-8781-0E8AB5A26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3289"/>
              <a:ext cx="17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4" name="Oval 1012">
              <a:extLst>
                <a:ext uri="{FF2B5EF4-FFF2-40B4-BE49-F238E27FC236}">
                  <a16:creationId xmlns:a16="http://schemas.microsoft.com/office/drawing/2014/main" id="{72D8E0FB-DBB1-46A2-9B23-81FB0F421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3356"/>
              <a:ext cx="15" cy="19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5" name="Oval 1013">
              <a:extLst>
                <a:ext uri="{FF2B5EF4-FFF2-40B4-BE49-F238E27FC236}">
                  <a16:creationId xmlns:a16="http://schemas.microsoft.com/office/drawing/2014/main" id="{9197408E-CA25-48CE-98DF-B4F9A52BD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4" y="3484"/>
              <a:ext cx="17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6" name="Oval 1014">
              <a:extLst>
                <a:ext uri="{FF2B5EF4-FFF2-40B4-BE49-F238E27FC236}">
                  <a16:creationId xmlns:a16="http://schemas.microsoft.com/office/drawing/2014/main" id="{3022856E-14EF-477C-8B5A-F9201DE43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596"/>
              <a:ext cx="18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7" name="Oval 1015">
              <a:extLst>
                <a:ext uri="{FF2B5EF4-FFF2-40B4-BE49-F238E27FC236}">
                  <a16:creationId xmlns:a16="http://schemas.microsoft.com/office/drawing/2014/main" id="{5A148072-92F5-4889-B3EA-D0C627D5D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3041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8" name="Oval 1016">
              <a:extLst>
                <a:ext uri="{FF2B5EF4-FFF2-40B4-BE49-F238E27FC236}">
                  <a16:creationId xmlns:a16="http://schemas.microsoft.com/office/drawing/2014/main" id="{89D1B98D-99BC-4278-A31F-117288CB4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3129"/>
              <a:ext cx="18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69" name="Oval 1017">
              <a:extLst>
                <a:ext uri="{FF2B5EF4-FFF2-40B4-BE49-F238E27FC236}">
                  <a16:creationId xmlns:a16="http://schemas.microsoft.com/office/drawing/2014/main" id="{7FAA6CF3-7F21-4DE9-9775-C07EC0222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3135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0" name="Oval 1018">
              <a:extLst>
                <a:ext uri="{FF2B5EF4-FFF2-40B4-BE49-F238E27FC236}">
                  <a16:creationId xmlns:a16="http://schemas.microsoft.com/office/drawing/2014/main" id="{B7A3EA09-72FF-475D-9CA4-8FD4DA0F2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35"/>
              <a:ext cx="17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1" name="Oval 1019">
              <a:extLst>
                <a:ext uri="{FF2B5EF4-FFF2-40B4-BE49-F238E27FC236}">
                  <a16:creationId xmlns:a16="http://schemas.microsoft.com/office/drawing/2014/main" id="{A36797B2-C9F7-42D6-B2E8-D5BF593B5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6" y="3607"/>
              <a:ext cx="15" cy="18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2" name="Oval 1020">
              <a:extLst>
                <a:ext uri="{FF2B5EF4-FFF2-40B4-BE49-F238E27FC236}">
                  <a16:creationId xmlns:a16="http://schemas.microsoft.com/office/drawing/2014/main" id="{53FC2C8F-5ACF-44EF-BEA6-94EA3E59C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3687"/>
              <a:ext cx="18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3" name="Oval 1021">
              <a:extLst>
                <a:ext uri="{FF2B5EF4-FFF2-40B4-BE49-F238E27FC236}">
                  <a16:creationId xmlns:a16="http://schemas.microsoft.com/office/drawing/2014/main" id="{F6529425-DA15-4C3C-90CC-223F4A5E8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3716"/>
              <a:ext cx="15" cy="19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4" name="Oval 1022">
              <a:extLst>
                <a:ext uri="{FF2B5EF4-FFF2-40B4-BE49-F238E27FC236}">
                  <a16:creationId xmlns:a16="http://schemas.microsoft.com/office/drawing/2014/main" id="{4356B1F4-8827-48C6-934B-A95271327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3660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5" name="Oval 1023">
              <a:extLst>
                <a:ext uri="{FF2B5EF4-FFF2-40B4-BE49-F238E27FC236}">
                  <a16:creationId xmlns:a16="http://schemas.microsoft.com/office/drawing/2014/main" id="{FA1FFEEC-4009-47EF-9DC5-66B17E3FB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" y="3644"/>
              <a:ext cx="15" cy="19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6" name="Oval 1024">
              <a:extLst>
                <a:ext uri="{FF2B5EF4-FFF2-40B4-BE49-F238E27FC236}">
                  <a16:creationId xmlns:a16="http://schemas.microsoft.com/office/drawing/2014/main" id="{A324A122-C51E-4F31-B6F0-91314644A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3708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7" name="Oval 1025">
              <a:extLst>
                <a:ext uri="{FF2B5EF4-FFF2-40B4-BE49-F238E27FC236}">
                  <a16:creationId xmlns:a16="http://schemas.microsoft.com/office/drawing/2014/main" id="{D85A3644-E890-4365-9A14-740CB2D35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3612"/>
              <a:ext cx="15" cy="19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8" name="Oval 1026">
              <a:extLst>
                <a:ext uri="{FF2B5EF4-FFF2-40B4-BE49-F238E27FC236}">
                  <a16:creationId xmlns:a16="http://schemas.microsoft.com/office/drawing/2014/main" id="{7B4C6199-88DD-4AB0-A696-E5C60CECA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3695"/>
              <a:ext cx="17" cy="18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79" name="Oval 1027">
              <a:extLst>
                <a:ext uri="{FF2B5EF4-FFF2-40B4-BE49-F238E27FC236}">
                  <a16:creationId xmlns:a16="http://schemas.microsoft.com/office/drawing/2014/main" id="{4CBE673F-3100-41DD-AA42-FFBD21B19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3657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0" name="Oval 1028">
              <a:extLst>
                <a:ext uri="{FF2B5EF4-FFF2-40B4-BE49-F238E27FC236}">
                  <a16:creationId xmlns:a16="http://schemas.microsoft.com/office/drawing/2014/main" id="{474CD5DB-1524-4760-8AB9-2C38F92FD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3705"/>
              <a:ext cx="18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1" name="Oval 1029">
              <a:extLst>
                <a:ext uri="{FF2B5EF4-FFF2-40B4-BE49-F238E27FC236}">
                  <a16:creationId xmlns:a16="http://schemas.microsoft.com/office/drawing/2014/main" id="{C10559C3-219E-44AD-8A02-8D8E8A8A6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652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2" name="Oval 1030">
              <a:extLst>
                <a:ext uri="{FF2B5EF4-FFF2-40B4-BE49-F238E27FC236}">
                  <a16:creationId xmlns:a16="http://schemas.microsoft.com/office/drawing/2014/main" id="{59B07FB2-FDA7-450B-AD11-6AD3496C5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3617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3" name="Oval 1031">
              <a:extLst>
                <a:ext uri="{FF2B5EF4-FFF2-40B4-BE49-F238E27FC236}">
                  <a16:creationId xmlns:a16="http://schemas.microsoft.com/office/drawing/2014/main" id="{A76B9225-86F9-4D7B-A886-2AD5947C7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3625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4" name="Oval 1032">
              <a:extLst>
                <a:ext uri="{FF2B5EF4-FFF2-40B4-BE49-F238E27FC236}">
                  <a16:creationId xmlns:a16="http://schemas.microsoft.com/office/drawing/2014/main" id="{514B2C51-34C4-43E4-A4AA-F58707EF6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3665"/>
              <a:ext cx="15" cy="16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5" name="Oval 1033">
              <a:extLst>
                <a:ext uri="{FF2B5EF4-FFF2-40B4-BE49-F238E27FC236}">
                  <a16:creationId xmlns:a16="http://schemas.microsoft.com/office/drawing/2014/main" id="{E4A41407-7642-463F-B570-4563EFADC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3687"/>
              <a:ext cx="15" cy="18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6" name="Oval 1034">
              <a:extLst>
                <a:ext uri="{FF2B5EF4-FFF2-40B4-BE49-F238E27FC236}">
                  <a16:creationId xmlns:a16="http://schemas.microsoft.com/office/drawing/2014/main" id="{EF9E299E-886D-4FFA-BCEC-C208E53C8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620"/>
              <a:ext cx="65" cy="69"/>
            </a:xfrm>
            <a:prstGeom prst="ellipse">
              <a:avLst/>
            </a:prstGeom>
            <a:solidFill>
              <a:srgbClr val="A5D8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7" name="Oval 1035">
              <a:extLst>
                <a:ext uri="{FF2B5EF4-FFF2-40B4-BE49-F238E27FC236}">
                  <a16:creationId xmlns:a16="http://schemas.microsoft.com/office/drawing/2014/main" id="{585D98FE-7305-4679-AADC-D395FF3D7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6" y="2671"/>
              <a:ext cx="98" cy="104"/>
            </a:xfrm>
            <a:prstGeom prst="ellipse">
              <a:avLst/>
            </a:prstGeom>
            <a:solidFill>
              <a:srgbClr val="CCB7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688" name="Freeform 1036">
              <a:extLst>
                <a:ext uri="{FF2B5EF4-FFF2-40B4-BE49-F238E27FC236}">
                  <a16:creationId xmlns:a16="http://schemas.microsoft.com/office/drawing/2014/main" id="{A92B61CF-6A09-4264-AF5E-6F1B51C02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3161"/>
              <a:ext cx="163" cy="347"/>
            </a:xfrm>
            <a:custGeom>
              <a:avLst/>
              <a:gdLst>
                <a:gd name="T0" fmla="*/ 868 w 65"/>
                <a:gd name="T1" fmla="*/ 206 h 130"/>
                <a:gd name="T2" fmla="*/ 313 w 65"/>
                <a:gd name="T3" fmla="*/ 1732 h 130"/>
                <a:gd name="T4" fmla="*/ 33 w 65"/>
                <a:gd name="T5" fmla="*/ 1674 h 130"/>
                <a:gd name="T6" fmla="*/ 868 w 65"/>
                <a:gd name="T7" fmla="*/ 206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30">
                  <a:moveTo>
                    <a:pt x="55" y="11"/>
                  </a:moveTo>
                  <a:cubicBezTo>
                    <a:pt x="65" y="19"/>
                    <a:pt x="18" y="52"/>
                    <a:pt x="20" y="91"/>
                  </a:cubicBezTo>
                  <a:cubicBezTo>
                    <a:pt x="21" y="130"/>
                    <a:pt x="0" y="118"/>
                    <a:pt x="2" y="88"/>
                  </a:cubicBezTo>
                  <a:cubicBezTo>
                    <a:pt x="5" y="57"/>
                    <a:pt x="41" y="0"/>
                    <a:pt x="55" y="11"/>
                  </a:cubicBezTo>
                  <a:close/>
                </a:path>
              </a:pathLst>
            </a:custGeom>
            <a:solidFill>
              <a:srgbClr val="BED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1037">
              <a:extLst>
                <a:ext uri="{FF2B5EF4-FFF2-40B4-BE49-F238E27FC236}">
                  <a16:creationId xmlns:a16="http://schemas.microsoft.com/office/drawing/2014/main" id="{19FDB048-5495-48D1-B55C-4D3837E99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3092"/>
              <a:ext cx="250" cy="189"/>
            </a:xfrm>
            <a:custGeom>
              <a:avLst/>
              <a:gdLst>
                <a:gd name="T0" fmla="*/ 313 w 100"/>
                <a:gd name="T1" fmla="*/ 1057 h 71"/>
                <a:gd name="T2" fmla="*/ 1250 w 100"/>
                <a:gd name="T3" fmla="*/ 319 h 71"/>
                <a:gd name="T4" fmla="*/ 1113 w 100"/>
                <a:gd name="T5" fmla="*/ 77 h 71"/>
                <a:gd name="T6" fmla="*/ 175 w 100"/>
                <a:gd name="T7" fmla="*/ 737 h 71"/>
                <a:gd name="T8" fmla="*/ 313 w 100"/>
                <a:gd name="T9" fmla="*/ 105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1">
                  <a:moveTo>
                    <a:pt x="20" y="56"/>
                  </a:moveTo>
                  <a:cubicBezTo>
                    <a:pt x="35" y="25"/>
                    <a:pt x="62" y="20"/>
                    <a:pt x="80" y="17"/>
                  </a:cubicBezTo>
                  <a:cubicBezTo>
                    <a:pt x="99" y="15"/>
                    <a:pt x="100" y="0"/>
                    <a:pt x="71" y="4"/>
                  </a:cubicBezTo>
                  <a:cubicBezTo>
                    <a:pt x="55" y="6"/>
                    <a:pt x="22" y="19"/>
                    <a:pt x="11" y="39"/>
                  </a:cubicBezTo>
                  <a:cubicBezTo>
                    <a:pt x="0" y="60"/>
                    <a:pt x="11" y="71"/>
                    <a:pt x="20" y="56"/>
                  </a:cubicBezTo>
                  <a:close/>
                </a:path>
              </a:pathLst>
            </a:custGeom>
            <a:solidFill>
              <a:srgbClr val="BED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1038">
              <a:extLst>
                <a:ext uri="{FF2B5EF4-FFF2-40B4-BE49-F238E27FC236}">
                  <a16:creationId xmlns:a16="http://schemas.microsoft.com/office/drawing/2014/main" id="{CC16C751-06E2-44DA-8140-44EF1B5F6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3268"/>
              <a:ext cx="112" cy="339"/>
            </a:xfrm>
            <a:custGeom>
              <a:avLst/>
              <a:gdLst>
                <a:gd name="T0" fmla="*/ 124 w 45"/>
                <a:gd name="T1" fmla="*/ 342 h 127"/>
                <a:gd name="T2" fmla="*/ 92 w 45"/>
                <a:gd name="T3" fmla="*/ 2037 h 127"/>
                <a:gd name="T4" fmla="*/ 321 w 45"/>
                <a:gd name="T5" fmla="*/ 2095 h 127"/>
                <a:gd name="T6" fmla="*/ 291 w 45"/>
                <a:gd name="T7" fmla="*/ 206 h 127"/>
                <a:gd name="T8" fmla="*/ 124 w 45"/>
                <a:gd name="T9" fmla="*/ 342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27">
                  <a:moveTo>
                    <a:pt x="8" y="18"/>
                  </a:moveTo>
                  <a:cubicBezTo>
                    <a:pt x="27" y="43"/>
                    <a:pt x="16" y="91"/>
                    <a:pt x="6" y="107"/>
                  </a:cubicBezTo>
                  <a:cubicBezTo>
                    <a:pt x="0" y="118"/>
                    <a:pt x="8" y="127"/>
                    <a:pt x="21" y="110"/>
                  </a:cubicBezTo>
                  <a:cubicBezTo>
                    <a:pt x="33" y="93"/>
                    <a:pt x="45" y="34"/>
                    <a:pt x="19" y="11"/>
                  </a:cubicBezTo>
                  <a:cubicBezTo>
                    <a:pt x="10" y="0"/>
                    <a:pt x="1" y="10"/>
                    <a:pt x="8" y="18"/>
                  </a:cubicBezTo>
                  <a:close/>
                </a:path>
              </a:pathLst>
            </a:custGeom>
            <a:solidFill>
              <a:srgbClr val="BED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1039">
              <a:extLst>
                <a:ext uri="{FF2B5EF4-FFF2-40B4-BE49-F238E27FC236}">
                  <a16:creationId xmlns:a16="http://schemas.microsoft.com/office/drawing/2014/main" id="{D57095D2-E179-4536-B30A-C4687BD50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236"/>
              <a:ext cx="87" cy="331"/>
            </a:xfrm>
            <a:custGeom>
              <a:avLst/>
              <a:gdLst>
                <a:gd name="T0" fmla="*/ 154 w 35"/>
                <a:gd name="T1" fmla="*/ 593 h 124"/>
                <a:gd name="T2" fmla="*/ 137 w 35"/>
                <a:gd name="T3" fmla="*/ 1925 h 124"/>
                <a:gd name="T4" fmla="*/ 321 w 35"/>
                <a:gd name="T5" fmla="*/ 1938 h 124"/>
                <a:gd name="T6" fmla="*/ 308 w 35"/>
                <a:gd name="T7" fmla="*/ 534 h 124"/>
                <a:gd name="T8" fmla="*/ 154 w 35"/>
                <a:gd name="T9" fmla="*/ 59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4">
                  <a:moveTo>
                    <a:pt x="10" y="31"/>
                  </a:moveTo>
                  <a:cubicBezTo>
                    <a:pt x="17" y="49"/>
                    <a:pt x="16" y="78"/>
                    <a:pt x="9" y="101"/>
                  </a:cubicBezTo>
                  <a:cubicBezTo>
                    <a:pt x="2" y="124"/>
                    <a:pt x="18" y="115"/>
                    <a:pt x="21" y="102"/>
                  </a:cubicBezTo>
                  <a:cubicBezTo>
                    <a:pt x="25" y="89"/>
                    <a:pt x="35" y="56"/>
                    <a:pt x="20" y="28"/>
                  </a:cubicBezTo>
                  <a:cubicBezTo>
                    <a:pt x="6" y="0"/>
                    <a:pt x="0" y="11"/>
                    <a:pt x="10" y="31"/>
                  </a:cubicBezTo>
                  <a:close/>
                </a:path>
              </a:pathLst>
            </a:custGeom>
            <a:solidFill>
              <a:srgbClr val="BED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1040">
              <a:extLst>
                <a:ext uri="{FF2B5EF4-FFF2-40B4-BE49-F238E27FC236}">
                  <a16:creationId xmlns:a16="http://schemas.microsoft.com/office/drawing/2014/main" id="{B79BA02E-1BE6-4340-AD3B-50F84EF2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204"/>
              <a:ext cx="101" cy="168"/>
            </a:xfrm>
            <a:custGeom>
              <a:avLst/>
              <a:gdLst>
                <a:gd name="T0" fmla="*/ 96 w 40"/>
                <a:gd name="T1" fmla="*/ 205 h 63"/>
                <a:gd name="T2" fmla="*/ 401 w 40"/>
                <a:gd name="T3" fmla="*/ 1024 h 63"/>
                <a:gd name="T4" fmla="*/ 581 w 40"/>
                <a:gd name="T5" fmla="*/ 875 h 63"/>
                <a:gd name="T6" fmla="*/ 288 w 40"/>
                <a:gd name="T7" fmla="*/ 136 h 63"/>
                <a:gd name="T8" fmla="*/ 96 w 40"/>
                <a:gd name="T9" fmla="*/ 20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3">
                  <a:moveTo>
                    <a:pt x="6" y="11"/>
                  </a:moveTo>
                  <a:cubicBezTo>
                    <a:pt x="19" y="28"/>
                    <a:pt x="24" y="47"/>
                    <a:pt x="25" y="54"/>
                  </a:cubicBezTo>
                  <a:cubicBezTo>
                    <a:pt x="27" y="62"/>
                    <a:pt x="40" y="63"/>
                    <a:pt x="36" y="46"/>
                  </a:cubicBezTo>
                  <a:cubicBezTo>
                    <a:pt x="33" y="29"/>
                    <a:pt x="25" y="14"/>
                    <a:pt x="18" y="7"/>
                  </a:cubicBezTo>
                  <a:cubicBezTo>
                    <a:pt x="11" y="0"/>
                    <a:pt x="0" y="1"/>
                    <a:pt x="6" y="11"/>
                  </a:cubicBezTo>
                  <a:close/>
                </a:path>
              </a:pathLst>
            </a:custGeom>
            <a:solidFill>
              <a:srgbClr val="BED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1041">
              <a:extLst>
                <a:ext uri="{FF2B5EF4-FFF2-40B4-BE49-F238E27FC236}">
                  <a16:creationId xmlns:a16="http://schemas.microsoft.com/office/drawing/2014/main" id="{5BE078B8-4747-4733-AD73-3AA2B31C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3207"/>
              <a:ext cx="100" cy="240"/>
            </a:xfrm>
            <a:custGeom>
              <a:avLst/>
              <a:gdLst>
                <a:gd name="T0" fmla="*/ 50 w 40"/>
                <a:gd name="T1" fmla="*/ 1685 h 90"/>
                <a:gd name="T2" fmla="*/ 0 w 40"/>
                <a:gd name="T3" fmla="*/ 1421 h 90"/>
                <a:gd name="T4" fmla="*/ 20 w 40"/>
                <a:gd name="T5" fmla="*/ 1344 h 90"/>
                <a:gd name="T6" fmla="*/ 595 w 40"/>
                <a:gd name="T7" fmla="*/ 21 h 90"/>
                <a:gd name="T8" fmla="*/ 613 w 40"/>
                <a:gd name="T9" fmla="*/ 21 h 90"/>
                <a:gd name="T10" fmla="*/ 625 w 40"/>
                <a:gd name="T11" fmla="*/ 35 h 90"/>
                <a:gd name="T12" fmla="*/ 500 w 40"/>
                <a:gd name="T13" fmla="*/ 248 h 90"/>
                <a:gd name="T14" fmla="*/ 83 w 40"/>
                <a:gd name="T15" fmla="*/ 1387 h 90"/>
                <a:gd name="T16" fmla="*/ 83 w 40"/>
                <a:gd name="T17" fmla="*/ 1400 h 90"/>
                <a:gd name="T18" fmla="*/ 83 w 40"/>
                <a:gd name="T19" fmla="*/ 1459 h 90"/>
                <a:gd name="T20" fmla="*/ 83 w 40"/>
                <a:gd name="T21" fmla="*/ 1672 h 90"/>
                <a:gd name="T22" fmla="*/ 50 w 40"/>
                <a:gd name="T23" fmla="*/ 1685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90">
                  <a:moveTo>
                    <a:pt x="3" y="89"/>
                  </a:moveTo>
                  <a:cubicBezTo>
                    <a:pt x="2" y="86"/>
                    <a:pt x="0" y="81"/>
                    <a:pt x="0" y="75"/>
                  </a:cubicBezTo>
                  <a:cubicBezTo>
                    <a:pt x="0" y="74"/>
                    <a:pt x="0" y="73"/>
                    <a:pt x="1" y="71"/>
                  </a:cubicBezTo>
                  <a:cubicBezTo>
                    <a:pt x="2" y="49"/>
                    <a:pt x="23" y="12"/>
                    <a:pt x="38" y="1"/>
                  </a:cubicBezTo>
                  <a:cubicBezTo>
                    <a:pt x="38" y="1"/>
                    <a:pt x="38" y="1"/>
                    <a:pt x="39" y="1"/>
                  </a:cubicBezTo>
                  <a:cubicBezTo>
                    <a:pt x="40" y="0"/>
                    <a:pt x="40" y="1"/>
                    <a:pt x="40" y="2"/>
                  </a:cubicBezTo>
                  <a:cubicBezTo>
                    <a:pt x="38" y="5"/>
                    <a:pt x="35" y="9"/>
                    <a:pt x="32" y="13"/>
                  </a:cubicBezTo>
                  <a:cubicBezTo>
                    <a:pt x="21" y="28"/>
                    <a:pt x="5" y="49"/>
                    <a:pt x="5" y="73"/>
                  </a:cubicBezTo>
                  <a:cubicBezTo>
                    <a:pt x="5" y="73"/>
                    <a:pt x="5" y="74"/>
                    <a:pt x="5" y="74"/>
                  </a:cubicBezTo>
                  <a:cubicBezTo>
                    <a:pt x="5" y="75"/>
                    <a:pt x="5" y="76"/>
                    <a:pt x="5" y="77"/>
                  </a:cubicBezTo>
                  <a:cubicBezTo>
                    <a:pt x="5" y="82"/>
                    <a:pt x="5" y="86"/>
                    <a:pt x="5" y="88"/>
                  </a:cubicBezTo>
                  <a:cubicBezTo>
                    <a:pt x="4" y="89"/>
                    <a:pt x="3" y="90"/>
                    <a:pt x="3" y="89"/>
                  </a:cubicBezTo>
                  <a:close/>
                </a:path>
              </a:pathLst>
            </a:custGeom>
            <a:solidFill>
              <a:srgbClr val="90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4" name="Freeform 1042">
              <a:extLst>
                <a:ext uri="{FF2B5EF4-FFF2-40B4-BE49-F238E27FC236}">
                  <a16:creationId xmlns:a16="http://schemas.microsoft.com/office/drawing/2014/main" id="{71D11043-E9C7-4EA0-898B-4FBA19820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3113"/>
              <a:ext cx="183" cy="123"/>
            </a:xfrm>
            <a:custGeom>
              <a:avLst/>
              <a:gdLst>
                <a:gd name="T0" fmla="*/ 0 w 73"/>
                <a:gd name="T1" fmla="*/ 858 h 46"/>
                <a:gd name="T2" fmla="*/ 50 w 73"/>
                <a:gd name="T3" fmla="*/ 650 h 46"/>
                <a:gd name="T4" fmla="*/ 930 w 73"/>
                <a:gd name="T5" fmla="*/ 21 h 46"/>
                <a:gd name="T6" fmla="*/ 1151 w 73"/>
                <a:gd name="T7" fmla="*/ 35 h 46"/>
                <a:gd name="T8" fmla="*/ 1038 w 73"/>
                <a:gd name="T9" fmla="*/ 78 h 46"/>
                <a:gd name="T10" fmla="*/ 20 w 73"/>
                <a:gd name="T11" fmla="*/ 880 h 46"/>
                <a:gd name="T12" fmla="*/ 20 w 73"/>
                <a:gd name="T13" fmla="*/ 858 h 46"/>
                <a:gd name="T14" fmla="*/ 0 w 73"/>
                <a:gd name="T15" fmla="*/ 858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46">
                  <a:moveTo>
                    <a:pt x="0" y="45"/>
                  </a:moveTo>
                  <a:cubicBezTo>
                    <a:pt x="0" y="42"/>
                    <a:pt x="1" y="38"/>
                    <a:pt x="3" y="34"/>
                  </a:cubicBezTo>
                  <a:cubicBezTo>
                    <a:pt x="12" y="16"/>
                    <a:pt x="42" y="4"/>
                    <a:pt x="59" y="1"/>
                  </a:cubicBezTo>
                  <a:cubicBezTo>
                    <a:pt x="66" y="0"/>
                    <a:pt x="72" y="0"/>
                    <a:pt x="73" y="2"/>
                  </a:cubicBezTo>
                  <a:cubicBezTo>
                    <a:pt x="73" y="3"/>
                    <a:pt x="68" y="4"/>
                    <a:pt x="66" y="4"/>
                  </a:cubicBezTo>
                  <a:cubicBezTo>
                    <a:pt x="51" y="6"/>
                    <a:pt x="19" y="10"/>
                    <a:pt x="1" y="46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1" y="46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90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5" name="Freeform 1043">
              <a:extLst>
                <a:ext uri="{FF2B5EF4-FFF2-40B4-BE49-F238E27FC236}">
                  <a16:creationId xmlns:a16="http://schemas.microsoft.com/office/drawing/2014/main" id="{5A1C02C5-1B8A-4AB1-BC06-079BE969F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3305"/>
              <a:ext cx="40" cy="256"/>
            </a:xfrm>
            <a:custGeom>
              <a:avLst/>
              <a:gdLst>
                <a:gd name="T0" fmla="*/ 0 w 16"/>
                <a:gd name="T1" fmla="*/ 1784 h 96"/>
                <a:gd name="T2" fmla="*/ 188 w 16"/>
                <a:gd name="T3" fmla="*/ 776 h 96"/>
                <a:gd name="T4" fmla="*/ 33 w 16"/>
                <a:gd name="T5" fmla="*/ 56 h 96"/>
                <a:gd name="T6" fmla="*/ 83 w 16"/>
                <a:gd name="T7" fmla="*/ 35 h 96"/>
                <a:gd name="T8" fmla="*/ 250 w 16"/>
                <a:gd name="T9" fmla="*/ 776 h 96"/>
                <a:gd name="T10" fmla="*/ 63 w 16"/>
                <a:gd name="T11" fmla="*/ 1763 h 96"/>
                <a:gd name="T12" fmla="*/ 33 w 16"/>
                <a:gd name="T13" fmla="*/ 1800 h 96"/>
                <a:gd name="T14" fmla="*/ 0 w 16"/>
                <a:gd name="T15" fmla="*/ 1784 h 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96">
                  <a:moveTo>
                    <a:pt x="0" y="94"/>
                  </a:moveTo>
                  <a:cubicBezTo>
                    <a:pt x="6" y="83"/>
                    <a:pt x="12" y="62"/>
                    <a:pt x="12" y="41"/>
                  </a:cubicBezTo>
                  <a:cubicBezTo>
                    <a:pt x="12" y="27"/>
                    <a:pt x="9" y="14"/>
                    <a:pt x="2" y="3"/>
                  </a:cubicBezTo>
                  <a:cubicBezTo>
                    <a:pt x="1" y="1"/>
                    <a:pt x="2" y="0"/>
                    <a:pt x="5" y="2"/>
                  </a:cubicBezTo>
                  <a:cubicBezTo>
                    <a:pt x="14" y="11"/>
                    <a:pt x="16" y="26"/>
                    <a:pt x="16" y="41"/>
                  </a:cubicBezTo>
                  <a:cubicBezTo>
                    <a:pt x="16" y="62"/>
                    <a:pt x="10" y="84"/>
                    <a:pt x="4" y="93"/>
                  </a:cubicBezTo>
                  <a:cubicBezTo>
                    <a:pt x="3" y="94"/>
                    <a:pt x="3" y="94"/>
                    <a:pt x="2" y="95"/>
                  </a:cubicBezTo>
                  <a:cubicBezTo>
                    <a:pt x="1" y="96"/>
                    <a:pt x="0" y="95"/>
                    <a:pt x="0" y="94"/>
                  </a:cubicBezTo>
                  <a:close/>
                </a:path>
              </a:pathLst>
            </a:custGeom>
            <a:solidFill>
              <a:srgbClr val="90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Freeform 1044">
              <a:extLst>
                <a:ext uri="{FF2B5EF4-FFF2-40B4-BE49-F238E27FC236}">
                  <a16:creationId xmlns:a16="http://schemas.microsoft.com/office/drawing/2014/main" id="{A20A27AA-D9DC-4802-AFA7-4DED29AF0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319"/>
              <a:ext cx="20" cy="192"/>
            </a:xfrm>
            <a:custGeom>
              <a:avLst/>
              <a:gdLst>
                <a:gd name="T0" fmla="*/ 20 w 8"/>
                <a:gd name="T1" fmla="*/ 1216 h 72"/>
                <a:gd name="T2" fmla="*/ 63 w 8"/>
                <a:gd name="T3" fmla="*/ 968 h 72"/>
                <a:gd name="T4" fmla="*/ 83 w 8"/>
                <a:gd name="T5" fmla="*/ 605 h 72"/>
                <a:gd name="T6" fmla="*/ 63 w 8"/>
                <a:gd name="T7" fmla="*/ 307 h 72"/>
                <a:gd name="T8" fmla="*/ 20 w 8"/>
                <a:gd name="T9" fmla="*/ 77 h 72"/>
                <a:gd name="T10" fmla="*/ 95 w 8"/>
                <a:gd name="T11" fmla="*/ 307 h 72"/>
                <a:gd name="T12" fmla="*/ 125 w 8"/>
                <a:gd name="T13" fmla="*/ 589 h 72"/>
                <a:gd name="T14" fmla="*/ 50 w 8"/>
                <a:gd name="T15" fmla="*/ 1216 h 72"/>
                <a:gd name="T16" fmla="*/ 20 w 8"/>
                <a:gd name="T17" fmla="*/ 1216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72">
                  <a:moveTo>
                    <a:pt x="1" y="64"/>
                  </a:moveTo>
                  <a:cubicBezTo>
                    <a:pt x="2" y="61"/>
                    <a:pt x="3" y="57"/>
                    <a:pt x="4" y="51"/>
                  </a:cubicBezTo>
                  <a:cubicBezTo>
                    <a:pt x="5" y="44"/>
                    <a:pt x="5" y="36"/>
                    <a:pt x="5" y="32"/>
                  </a:cubicBezTo>
                  <a:cubicBezTo>
                    <a:pt x="5" y="27"/>
                    <a:pt x="4" y="21"/>
                    <a:pt x="4" y="16"/>
                  </a:cubicBezTo>
                  <a:cubicBezTo>
                    <a:pt x="3" y="11"/>
                    <a:pt x="1" y="5"/>
                    <a:pt x="1" y="4"/>
                  </a:cubicBezTo>
                  <a:cubicBezTo>
                    <a:pt x="2" y="0"/>
                    <a:pt x="5" y="10"/>
                    <a:pt x="6" y="16"/>
                  </a:cubicBezTo>
                  <a:cubicBezTo>
                    <a:pt x="7" y="21"/>
                    <a:pt x="8" y="27"/>
                    <a:pt x="8" y="31"/>
                  </a:cubicBezTo>
                  <a:cubicBezTo>
                    <a:pt x="8" y="40"/>
                    <a:pt x="5" y="56"/>
                    <a:pt x="3" y="64"/>
                  </a:cubicBezTo>
                  <a:cubicBezTo>
                    <a:pt x="1" y="72"/>
                    <a:pt x="0" y="68"/>
                    <a:pt x="1" y="64"/>
                  </a:cubicBezTo>
                  <a:close/>
                </a:path>
              </a:pathLst>
            </a:custGeom>
            <a:solidFill>
              <a:srgbClr val="90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7" name="Freeform 1045">
              <a:extLst>
                <a:ext uri="{FF2B5EF4-FFF2-40B4-BE49-F238E27FC236}">
                  <a16:creationId xmlns:a16="http://schemas.microsoft.com/office/drawing/2014/main" id="{8002E1E7-8C21-49DA-A19A-6A5021783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225"/>
              <a:ext cx="58" cy="128"/>
            </a:xfrm>
            <a:custGeom>
              <a:avLst/>
              <a:gdLst>
                <a:gd name="T0" fmla="*/ 33 w 23"/>
                <a:gd name="T1" fmla="*/ 0 h 48"/>
                <a:gd name="T2" fmla="*/ 83 w 23"/>
                <a:gd name="T3" fmla="*/ 35 h 48"/>
                <a:gd name="T4" fmla="*/ 351 w 23"/>
                <a:gd name="T5" fmla="*/ 739 h 48"/>
                <a:gd name="T6" fmla="*/ 351 w 23"/>
                <a:gd name="T7" fmla="*/ 819 h 48"/>
                <a:gd name="T8" fmla="*/ 318 w 23"/>
                <a:gd name="T9" fmla="*/ 832 h 48"/>
                <a:gd name="T10" fmla="*/ 20 w 23"/>
                <a:gd name="T11" fmla="*/ 21 h 48"/>
                <a:gd name="T12" fmla="*/ 33 w 23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8">
                  <a:moveTo>
                    <a:pt x="2" y="0"/>
                  </a:moveTo>
                  <a:cubicBezTo>
                    <a:pt x="3" y="1"/>
                    <a:pt x="4" y="1"/>
                    <a:pt x="5" y="2"/>
                  </a:cubicBezTo>
                  <a:cubicBezTo>
                    <a:pt x="12" y="9"/>
                    <a:pt x="19" y="24"/>
                    <a:pt x="22" y="39"/>
                  </a:cubicBezTo>
                  <a:cubicBezTo>
                    <a:pt x="22" y="41"/>
                    <a:pt x="22" y="42"/>
                    <a:pt x="22" y="43"/>
                  </a:cubicBezTo>
                  <a:cubicBezTo>
                    <a:pt x="23" y="47"/>
                    <a:pt x="20" y="48"/>
                    <a:pt x="20" y="44"/>
                  </a:cubicBezTo>
                  <a:cubicBezTo>
                    <a:pt x="18" y="38"/>
                    <a:pt x="14" y="19"/>
                    <a:pt x="1" y="1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90B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8" name="Freeform 1046">
              <a:extLst>
                <a:ext uri="{FF2B5EF4-FFF2-40B4-BE49-F238E27FC236}">
                  <a16:creationId xmlns:a16="http://schemas.microsoft.com/office/drawing/2014/main" id="{984E000B-3F23-41A4-A328-76835AEF1D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4" y="3239"/>
              <a:ext cx="417" cy="416"/>
            </a:xfrm>
            <a:custGeom>
              <a:avLst/>
              <a:gdLst>
                <a:gd name="T0" fmla="*/ 250 w 167"/>
                <a:gd name="T1" fmla="*/ 1251 h 156"/>
                <a:gd name="T2" fmla="*/ 1278 w 167"/>
                <a:gd name="T3" fmla="*/ 264 h 156"/>
                <a:gd name="T4" fmla="*/ 1383 w 167"/>
                <a:gd name="T5" fmla="*/ 285 h 156"/>
                <a:gd name="T6" fmla="*/ 1353 w 167"/>
                <a:gd name="T7" fmla="*/ 21 h 156"/>
                <a:gd name="T8" fmla="*/ 1278 w 167"/>
                <a:gd name="T9" fmla="*/ 0 h 156"/>
                <a:gd name="T10" fmla="*/ 30 w 167"/>
                <a:gd name="T11" fmla="*/ 1195 h 156"/>
                <a:gd name="T12" fmla="*/ 30 w 167"/>
                <a:gd name="T13" fmla="*/ 1195 h 156"/>
                <a:gd name="T14" fmla="*/ 250 w 167"/>
                <a:gd name="T15" fmla="*/ 1251 h 156"/>
                <a:gd name="T16" fmla="*/ 1778 w 167"/>
                <a:gd name="T17" fmla="*/ 93 h 156"/>
                <a:gd name="T18" fmla="*/ 1758 w 167"/>
                <a:gd name="T19" fmla="*/ 93 h 156"/>
                <a:gd name="T20" fmla="*/ 1715 w 167"/>
                <a:gd name="T21" fmla="*/ 341 h 156"/>
                <a:gd name="T22" fmla="*/ 1715 w 167"/>
                <a:gd name="T23" fmla="*/ 341 h 156"/>
                <a:gd name="T24" fmla="*/ 2400 w 167"/>
                <a:gd name="T25" fmla="*/ 1480 h 156"/>
                <a:gd name="T26" fmla="*/ 2350 w 167"/>
                <a:gd name="T27" fmla="*/ 1821 h 156"/>
                <a:gd name="T28" fmla="*/ 2350 w 167"/>
                <a:gd name="T29" fmla="*/ 1821 h 156"/>
                <a:gd name="T30" fmla="*/ 2432 w 167"/>
                <a:gd name="T31" fmla="*/ 1955 h 156"/>
                <a:gd name="T32" fmla="*/ 2557 w 167"/>
                <a:gd name="T33" fmla="*/ 1899 h 156"/>
                <a:gd name="T34" fmla="*/ 2599 w 167"/>
                <a:gd name="T35" fmla="*/ 1480 h 156"/>
                <a:gd name="T36" fmla="*/ 1778 w 167"/>
                <a:gd name="T37" fmla="*/ 93 h 156"/>
                <a:gd name="T38" fmla="*/ 217 w 167"/>
                <a:gd name="T39" fmla="*/ 1571 h 156"/>
                <a:gd name="T40" fmla="*/ 0 w 167"/>
                <a:gd name="T41" fmla="*/ 1557 h 156"/>
                <a:gd name="T42" fmla="*/ 405 w 167"/>
                <a:gd name="T43" fmla="*/ 2504 h 156"/>
                <a:gd name="T44" fmla="*/ 542 w 167"/>
                <a:gd name="T45" fmla="*/ 2483 h 156"/>
                <a:gd name="T46" fmla="*/ 542 w 167"/>
                <a:gd name="T47" fmla="*/ 2312 h 156"/>
                <a:gd name="T48" fmla="*/ 217 w 167"/>
                <a:gd name="T49" fmla="*/ 1571 h 156"/>
                <a:gd name="T50" fmla="*/ 2412 w 167"/>
                <a:gd name="T51" fmla="*/ 2013 h 156"/>
                <a:gd name="T52" fmla="*/ 2275 w 167"/>
                <a:gd name="T53" fmla="*/ 2048 h 156"/>
                <a:gd name="T54" fmla="*/ 1291 w 167"/>
                <a:gd name="T55" fmla="*/ 2696 h 156"/>
                <a:gd name="T56" fmla="*/ 792 w 167"/>
                <a:gd name="T57" fmla="*/ 2539 h 156"/>
                <a:gd name="T58" fmla="*/ 654 w 167"/>
                <a:gd name="T59" fmla="*/ 2581 h 156"/>
                <a:gd name="T60" fmla="*/ 687 w 167"/>
                <a:gd name="T61" fmla="*/ 2765 h 156"/>
                <a:gd name="T62" fmla="*/ 1291 w 167"/>
                <a:gd name="T63" fmla="*/ 2957 h 156"/>
                <a:gd name="T64" fmla="*/ 2462 w 167"/>
                <a:gd name="T65" fmla="*/ 2184 h 156"/>
                <a:gd name="T66" fmla="*/ 2412 w 167"/>
                <a:gd name="T67" fmla="*/ 2013 h 15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67" h="156">
                  <a:moveTo>
                    <a:pt x="16" y="66"/>
                  </a:moveTo>
                  <a:cubicBezTo>
                    <a:pt x="22" y="39"/>
                    <a:pt x="44" y="14"/>
                    <a:pt x="82" y="14"/>
                  </a:cubicBezTo>
                  <a:cubicBezTo>
                    <a:pt x="84" y="14"/>
                    <a:pt x="87" y="14"/>
                    <a:pt x="89" y="15"/>
                  </a:cubicBezTo>
                  <a:cubicBezTo>
                    <a:pt x="98" y="14"/>
                    <a:pt x="99" y="1"/>
                    <a:pt x="87" y="1"/>
                  </a:cubicBezTo>
                  <a:cubicBezTo>
                    <a:pt x="85" y="1"/>
                    <a:pt x="84" y="0"/>
                    <a:pt x="82" y="0"/>
                  </a:cubicBezTo>
                  <a:cubicBezTo>
                    <a:pt x="38" y="0"/>
                    <a:pt x="9" y="30"/>
                    <a:pt x="2" y="63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1" y="71"/>
                    <a:pt x="14" y="75"/>
                    <a:pt x="16" y="66"/>
                  </a:cubicBezTo>
                  <a:close/>
                  <a:moveTo>
                    <a:pt x="114" y="5"/>
                  </a:moveTo>
                  <a:cubicBezTo>
                    <a:pt x="114" y="5"/>
                    <a:pt x="114" y="5"/>
                    <a:pt x="113" y="5"/>
                  </a:cubicBezTo>
                  <a:cubicBezTo>
                    <a:pt x="105" y="3"/>
                    <a:pt x="103" y="16"/>
                    <a:pt x="110" y="18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38" y="26"/>
                    <a:pt x="154" y="47"/>
                    <a:pt x="154" y="78"/>
                  </a:cubicBezTo>
                  <a:cubicBezTo>
                    <a:pt x="154" y="84"/>
                    <a:pt x="153" y="90"/>
                    <a:pt x="151" y="96"/>
                  </a:cubicBezTo>
                  <a:cubicBezTo>
                    <a:pt x="151" y="96"/>
                    <a:pt x="151" y="96"/>
                    <a:pt x="151" y="96"/>
                  </a:cubicBezTo>
                  <a:cubicBezTo>
                    <a:pt x="150" y="100"/>
                    <a:pt x="153" y="103"/>
                    <a:pt x="156" y="103"/>
                  </a:cubicBezTo>
                  <a:cubicBezTo>
                    <a:pt x="158" y="104"/>
                    <a:pt x="163" y="104"/>
                    <a:pt x="164" y="100"/>
                  </a:cubicBezTo>
                  <a:cubicBezTo>
                    <a:pt x="166" y="93"/>
                    <a:pt x="167" y="86"/>
                    <a:pt x="167" y="78"/>
                  </a:cubicBezTo>
                  <a:cubicBezTo>
                    <a:pt x="167" y="40"/>
                    <a:pt x="148" y="14"/>
                    <a:pt x="114" y="5"/>
                  </a:cubicBezTo>
                  <a:close/>
                  <a:moveTo>
                    <a:pt x="14" y="83"/>
                  </a:moveTo>
                  <a:cubicBezTo>
                    <a:pt x="14" y="75"/>
                    <a:pt x="0" y="73"/>
                    <a:pt x="0" y="82"/>
                  </a:cubicBezTo>
                  <a:cubicBezTo>
                    <a:pt x="1" y="101"/>
                    <a:pt x="11" y="119"/>
                    <a:pt x="26" y="132"/>
                  </a:cubicBezTo>
                  <a:cubicBezTo>
                    <a:pt x="29" y="136"/>
                    <a:pt x="34" y="132"/>
                    <a:pt x="35" y="131"/>
                  </a:cubicBezTo>
                  <a:cubicBezTo>
                    <a:pt x="36" y="130"/>
                    <a:pt x="38" y="126"/>
                    <a:pt x="35" y="122"/>
                  </a:cubicBezTo>
                  <a:cubicBezTo>
                    <a:pt x="23" y="112"/>
                    <a:pt x="15" y="98"/>
                    <a:pt x="14" y="83"/>
                  </a:cubicBezTo>
                  <a:close/>
                  <a:moveTo>
                    <a:pt x="155" y="106"/>
                  </a:moveTo>
                  <a:cubicBezTo>
                    <a:pt x="152" y="104"/>
                    <a:pt x="148" y="105"/>
                    <a:pt x="146" y="108"/>
                  </a:cubicBezTo>
                  <a:cubicBezTo>
                    <a:pt x="133" y="130"/>
                    <a:pt x="108" y="142"/>
                    <a:pt x="83" y="142"/>
                  </a:cubicBezTo>
                  <a:cubicBezTo>
                    <a:pt x="72" y="142"/>
                    <a:pt x="61" y="139"/>
                    <a:pt x="51" y="134"/>
                  </a:cubicBezTo>
                  <a:cubicBezTo>
                    <a:pt x="49" y="133"/>
                    <a:pt x="45" y="132"/>
                    <a:pt x="42" y="136"/>
                  </a:cubicBezTo>
                  <a:cubicBezTo>
                    <a:pt x="39" y="140"/>
                    <a:pt x="42" y="144"/>
                    <a:pt x="44" y="146"/>
                  </a:cubicBezTo>
                  <a:cubicBezTo>
                    <a:pt x="56" y="152"/>
                    <a:pt x="69" y="156"/>
                    <a:pt x="83" y="156"/>
                  </a:cubicBezTo>
                  <a:cubicBezTo>
                    <a:pt x="112" y="156"/>
                    <a:pt x="143" y="142"/>
                    <a:pt x="158" y="115"/>
                  </a:cubicBezTo>
                  <a:cubicBezTo>
                    <a:pt x="160" y="111"/>
                    <a:pt x="158" y="107"/>
                    <a:pt x="155" y="106"/>
                  </a:cubicBezTo>
                  <a:close/>
                </a:path>
              </a:pathLst>
            </a:custGeom>
            <a:solidFill>
              <a:srgbClr val="0060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1047">
              <a:extLst>
                <a:ext uri="{FF2B5EF4-FFF2-40B4-BE49-F238E27FC236}">
                  <a16:creationId xmlns:a16="http://schemas.microsoft.com/office/drawing/2014/main" id="{F4AE9D07-91BA-4996-B30D-8699C66AC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263"/>
              <a:ext cx="372" cy="354"/>
            </a:xfrm>
            <a:custGeom>
              <a:avLst/>
              <a:gdLst>
                <a:gd name="T0" fmla="*/ 2307 w 149"/>
                <a:gd name="T1" fmla="*/ 1770 h 133"/>
                <a:gd name="T2" fmla="*/ 2225 w 149"/>
                <a:gd name="T3" fmla="*/ 1645 h 133"/>
                <a:gd name="T4" fmla="*/ 2274 w 149"/>
                <a:gd name="T5" fmla="*/ 1304 h 133"/>
                <a:gd name="T6" fmla="*/ 1590 w 149"/>
                <a:gd name="T7" fmla="*/ 170 h 133"/>
                <a:gd name="T8" fmla="*/ 1590 w 149"/>
                <a:gd name="T9" fmla="*/ 170 h 133"/>
                <a:gd name="T10" fmla="*/ 1528 w 149"/>
                <a:gd name="T11" fmla="*/ 56 h 133"/>
                <a:gd name="T12" fmla="*/ 1371 w 149"/>
                <a:gd name="T13" fmla="*/ 0 h 133"/>
                <a:gd name="T14" fmla="*/ 1371 w 149"/>
                <a:gd name="T15" fmla="*/ 0 h 133"/>
                <a:gd name="T16" fmla="*/ 1258 w 149"/>
                <a:gd name="T17" fmla="*/ 114 h 133"/>
                <a:gd name="T18" fmla="*/ 1153 w 149"/>
                <a:gd name="T19" fmla="*/ 93 h 133"/>
                <a:gd name="T20" fmla="*/ 125 w 149"/>
                <a:gd name="T21" fmla="*/ 1078 h 133"/>
                <a:gd name="T22" fmla="*/ 30 w 149"/>
                <a:gd name="T23" fmla="*/ 1168 h 133"/>
                <a:gd name="T24" fmla="*/ 0 w 149"/>
                <a:gd name="T25" fmla="*/ 1262 h 133"/>
                <a:gd name="T26" fmla="*/ 0 w 149"/>
                <a:gd name="T27" fmla="*/ 1262 h 133"/>
                <a:gd name="T28" fmla="*/ 92 w 149"/>
                <a:gd name="T29" fmla="*/ 1395 h 133"/>
                <a:gd name="T30" fmla="*/ 417 w 149"/>
                <a:gd name="T31" fmla="*/ 2132 h 133"/>
                <a:gd name="T32" fmla="*/ 417 w 149"/>
                <a:gd name="T33" fmla="*/ 2302 h 133"/>
                <a:gd name="T34" fmla="*/ 374 w 149"/>
                <a:gd name="T35" fmla="*/ 2337 h 133"/>
                <a:gd name="T36" fmla="*/ 387 w 149"/>
                <a:gd name="T37" fmla="*/ 2358 h 133"/>
                <a:gd name="T38" fmla="*/ 529 w 149"/>
                <a:gd name="T39" fmla="*/ 2417 h 133"/>
                <a:gd name="T40" fmla="*/ 529 w 149"/>
                <a:gd name="T41" fmla="*/ 2395 h 133"/>
                <a:gd name="T42" fmla="*/ 667 w 149"/>
                <a:gd name="T43" fmla="*/ 2358 h 133"/>
                <a:gd name="T44" fmla="*/ 1166 w 149"/>
                <a:gd name="T45" fmla="*/ 2507 h 133"/>
                <a:gd name="T46" fmla="*/ 2150 w 149"/>
                <a:gd name="T47" fmla="*/ 1871 h 133"/>
                <a:gd name="T48" fmla="*/ 2287 w 149"/>
                <a:gd name="T49" fmla="*/ 1829 h 133"/>
                <a:gd name="T50" fmla="*/ 2287 w 149"/>
                <a:gd name="T51" fmla="*/ 1829 h 133"/>
                <a:gd name="T52" fmla="*/ 2319 w 149"/>
                <a:gd name="T53" fmla="*/ 1770 h 133"/>
                <a:gd name="T54" fmla="*/ 2307 w 149"/>
                <a:gd name="T55" fmla="*/ 1770 h 13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9" h="133">
                  <a:moveTo>
                    <a:pt x="148" y="94"/>
                  </a:moveTo>
                  <a:cubicBezTo>
                    <a:pt x="145" y="94"/>
                    <a:pt x="142" y="91"/>
                    <a:pt x="143" y="87"/>
                  </a:cubicBezTo>
                  <a:cubicBezTo>
                    <a:pt x="145" y="81"/>
                    <a:pt x="146" y="75"/>
                    <a:pt x="146" y="69"/>
                  </a:cubicBezTo>
                  <a:cubicBezTo>
                    <a:pt x="146" y="38"/>
                    <a:pt x="130" y="17"/>
                    <a:pt x="102" y="9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99" y="8"/>
                    <a:pt x="98" y="6"/>
                    <a:pt x="98" y="3"/>
                  </a:cubicBezTo>
                  <a:cubicBezTo>
                    <a:pt x="95" y="5"/>
                    <a:pt x="89" y="8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7" y="3"/>
                    <a:pt x="85" y="5"/>
                    <a:pt x="81" y="6"/>
                  </a:cubicBezTo>
                  <a:cubicBezTo>
                    <a:pt x="79" y="5"/>
                    <a:pt x="76" y="5"/>
                    <a:pt x="74" y="5"/>
                  </a:cubicBezTo>
                  <a:cubicBezTo>
                    <a:pt x="36" y="5"/>
                    <a:pt x="14" y="30"/>
                    <a:pt x="8" y="57"/>
                  </a:cubicBezTo>
                  <a:cubicBezTo>
                    <a:pt x="7" y="60"/>
                    <a:pt x="5" y="62"/>
                    <a:pt x="2" y="62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3" y="68"/>
                    <a:pt x="6" y="71"/>
                    <a:pt x="6" y="74"/>
                  </a:cubicBezTo>
                  <a:cubicBezTo>
                    <a:pt x="7" y="89"/>
                    <a:pt x="15" y="103"/>
                    <a:pt x="27" y="113"/>
                  </a:cubicBezTo>
                  <a:cubicBezTo>
                    <a:pt x="30" y="117"/>
                    <a:pt x="28" y="121"/>
                    <a:pt x="27" y="122"/>
                  </a:cubicBezTo>
                  <a:cubicBezTo>
                    <a:pt x="26" y="123"/>
                    <a:pt x="26" y="123"/>
                    <a:pt x="24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5"/>
                    <a:pt x="33" y="125"/>
                    <a:pt x="34" y="128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7" y="123"/>
                    <a:pt x="41" y="124"/>
                    <a:pt x="43" y="125"/>
                  </a:cubicBezTo>
                  <a:cubicBezTo>
                    <a:pt x="53" y="130"/>
                    <a:pt x="64" y="133"/>
                    <a:pt x="75" y="133"/>
                  </a:cubicBezTo>
                  <a:cubicBezTo>
                    <a:pt x="100" y="133"/>
                    <a:pt x="125" y="121"/>
                    <a:pt x="138" y="99"/>
                  </a:cubicBezTo>
                  <a:cubicBezTo>
                    <a:pt x="140" y="96"/>
                    <a:pt x="144" y="95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8" y="96"/>
                    <a:pt x="149" y="95"/>
                    <a:pt x="149" y="94"/>
                  </a:cubicBezTo>
                  <a:cubicBezTo>
                    <a:pt x="149" y="94"/>
                    <a:pt x="148" y="94"/>
                    <a:pt x="148" y="94"/>
                  </a:cubicBezTo>
                  <a:close/>
                </a:path>
              </a:pathLst>
            </a:custGeom>
            <a:solidFill>
              <a:srgbClr val="85A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Freeform 1048">
              <a:extLst>
                <a:ext uri="{FF2B5EF4-FFF2-40B4-BE49-F238E27FC236}">
                  <a16:creationId xmlns:a16="http://schemas.microsoft.com/office/drawing/2014/main" id="{FEEB52AF-035E-4085-9B78-324E82B2A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263"/>
              <a:ext cx="352" cy="341"/>
            </a:xfrm>
            <a:custGeom>
              <a:avLst/>
              <a:gdLst>
                <a:gd name="T0" fmla="*/ 687 w 141"/>
                <a:gd name="T1" fmla="*/ 1489 h 128"/>
                <a:gd name="T2" fmla="*/ 1620 w 141"/>
                <a:gd name="T3" fmla="*/ 567 h 128"/>
                <a:gd name="T4" fmla="*/ 2182 w 141"/>
                <a:gd name="T5" fmla="*/ 794 h 128"/>
                <a:gd name="T6" fmla="*/ 2182 w 141"/>
                <a:gd name="T7" fmla="*/ 794 h 128"/>
                <a:gd name="T8" fmla="*/ 2194 w 141"/>
                <a:gd name="T9" fmla="*/ 815 h 128"/>
                <a:gd name="T10" fmla="*/ 1590 w 141"/>
                <a:gd name="T11" fmla="*/ 171 h 128"/>
                <a:gd name="T12" fmla="*/ 1590 w 141"/>
                <a:gd name="T13" fmla="*/ 171 h 128"/>
                <a:gd name="T14" fmla="*/ 1528 w 141"/>
                <a:gd name="T15" fmla="*/ 56 h 128"/>
                <a:gd name="T16" fmla="*/ 1371 w 141"/>
                <a:gd name="T17" fmla="*/ 0 h 128"/>
                <a:gd name="T18" fmla="*/ 1371 w 141"/>
                <a:gd name="T19" fmla="*/ 0 h 128"/>
                <a:gd name="T20" fmla="*/ 1258 w 141"/>
                <a:gd name="T21" fmla="*/ 115 h 128"/>
                <a:gd name="T22" fmla="*/ 1153 w 141"/>
                <a:gd name="T23" fmla="*/ 93 h 128"/>
                <a:gd name="T24" fmla="*/ 125 w 141"/>
                <a:gd name="T25" fmla="*/ 1079 h 128"/>
                <a:gd name="T26" fmla="*/ 30 w 141"/>
                <a:gd name="T27" fmla="*/ 1172 h 128"/>
                <a:gd name="T28" fmla="*/ 0 w 141"/>
                <a:gd name="T29" fmla="*/ 1263 h 128"/>
                <a:gd name="T30" fmla="*/ 0 w 141"/>
                <a:gd name="T31" fmla="*/ 1263 h 128"/>
                <a:gd name="T32" fmla="*/ 92 w 141"/>
                <a:gd name="T33" fmla="*/ 1399 h 128"/>
                <a:gd name="T34" fmla="*/ 417 w 141"/>
                <a:gd name="T35" fmla="*/ 2137 h 128"/>
                <a:gd name="T36" fmla="*/ 417 w 141"/>
                <a:gd name="T37" fmla="*/ 2307 h 128"/>
                <a:gd name="T38" fmla="*/ 374 w 141"/>
                <a:gd name="T39" fmla="*/ 2342 h 128"/>
                <a:gd name="T40" fmla="*/ 387 w 141"/>
                <a:gd name="T41" fmla="*/ 2363 h 128"/>
                <a:gd name="T42" fmla="*/ 529 w 141"/>
                <a:gd name="T43" fmla="*/ 2419 h 128"/>
                <a:gd name="T44" fmla="*/ 529 w 141"/>
                <a:gd name="T45" fmla="*/ 2398 h 128"/>
                <a:gd name="T46" fmla="*/ 667 w 141"/>
                <a:gd name="T47" fmla="*/ 2363 h 128"/>
                <a:gd name="T48" fmla="*/ 779 w 141"/>
                <a:gd name="T49" fmla="*/ 2419 h 128"/>
                <a:gd name="T50" fmla="*/ 687 w 141"/>
                <a:gd name="T51" fmla="*/ 1489 h 12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1" h="128">
                  <a:moveTo>
                    <a:pt x="44" y="79"/>
                  </a:moveTo>
                  <a:cubicBezTo>
                    <a:pt x="50" y="52"/>
                    <a:pt x="66" y="30"/>
                    <a:pt x="104" y="30"/>
                  </a:cubicBezTo>
                  <a:cubicBezTo>
                    <a:pt x="132" y="30"/>
                    <a:pt x="137" y="41"/>
                    <a:pt x="140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40" y="42"/>
                    <a:pt x="141" y="43"/>
                    <a:pt x="141" y="43"/>
                  </a:cubicBezTo>
                  <a:cubicBezTo>
                    <a:pt x="135" y="26"/>
                    <a:pt x="121" y="15"/>
                    <a:pt x="102" y="9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99" y="8"/>
                    <a:pt x="98" y="6"/>
                    <a:pt x="98" y="3"/>
                  </a:cubicBezTo>
                  <a:cubicBezTo>
                    <a:pt x="95" y="5"/>
                    <a:pt x="89" y="8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7" y="3"/>
                    <a:pt x="85" y="5"/>
                    <a:pt x="81" y="6"/>
                  </a:cubicBezTo>
                  <a:cubicBezTo>
                    <a:pt x="79" y="5"/>
                    <a:pt x="76" y="5"/>
                    <a:pt x="74" y="5"/>
                  </a:cubicBezTo>
                  <a:cubicBezTo>
                    <a:pt x="36" y="5"/>
                    <a:pt x="14" y="30"/>
                    <a:pt x="8" y="57"/>
                  </a:cubicBezTo>
                  <a:cubicBezTo>
                    <a:pt x="7" y="60"/>
                    <a:pt x="5" y="62"/>
                    <a:pt x="2" y="62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3" y="68"/>
                    <a:pt x="6" y="71"/>
                    <a:pt x="6" y="74"/>
                  </a:cubicBezTo>
                  <a:cubicBezTo>
                    <a:pt x="7" y="89"/>
                    <a:pt x="15" y="103"/>
                    <a:pt x="27" y="113"/>
                  </a:cubicBezTo>
                  <a:cubicBezTo>
                    <a:pt x="30" y="117"/>
                    <a:pt x="28" y="121"/>
                    <a:pt x="27" y="122"/>
                  </a:cubicBezTo>
                  <a:cubicBezTo>
                    <a:pt x="26" y="123"/>
                    <a:pt x="26" y="123"/>
                    <a:pt x="24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5"/>
                    <a:pt x="33" y="125"/>
                    <a:pt x="34" y="128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7" y="123"/>
                    <a:pt x="41" y="124"/>
                    <a:pt x="43" y="125"/>
                  </a:cubicBezTo>
                  <a:cubicBezTo>
                    <a:pt x="45" y="126"/>
                    <a:pt x="48" y="127"/>
                    <a:pt x="50" y="128"/>
                  </a:cubicBezTo>
                  <a:cubicBezTo>
                    <a:pt x="47" y="122"/>
                    <a:pt x="42" y="98"/>
                    <a:pt x="44" y="79"/>
                  </a:cubicBezTo>
                  <a:close/>
                </a:path>
              </a:pathLst>
            </a:custGeom>
            <a:solidFill>
              <a:srgbClr val="6396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1" name="Freeform 1049">
              <a:extLst>
                <a:ext uri="{FF2B5EF4-FFF2-40B4-BE49-F238E27FC236}">
                  <a16:creationId xmlns:a16="http://schemas.microsoft.com/office/drawing/2014/main" id="{78E1E529-D31B-49A2-9574-972FC8141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044"/>
              <a:ext cx="190" cy="219"/>
            </a:xfrm>
            <a:custGeom>
              <a:avLst/>
              <a:gdLst>
                <a:gd name="T0" fmla="*/ 438 w 76"/>
                <a:gd name="T1" fmla="*/ 206 h 82"/>
                <a:gd name="T2" fmla="*/ 770 w 76"/>
                <a:gd name="T3" fmla="*/ 1391 h 82"/>
                <a:gd name="T4" fmla="*/ 438 w 76"/>
                <a:gd name="T5" fmla="*/ 206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82">
                  <a:moveTo>
                    <a:pt x="28" y="11"/>
                  </a:moveTo>
                  <a:cubicBezTo>
                    <a:pt x="0" y="22"/>
                    <a:pt x="23" y="82"/>
                    <a:pt x="49" y="73"/>
                  </a:cubicBezTo>
                  <a:cubicBezTo>
                    <a:pt x="76" y="64"/>
                    <a:pt x="54" y="0"/>
                    <a:pt x="28" y="11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1050">
              <a:extLst>
                <a:ext uri="{FF2B5EF4-FFF2-40B4-BE49-F238E27FC236}">
                  <a16:creationId xmlns:a16="http://schemas.microsoft.com/office/drawing/2014/main" id="{38EBBF00-619E-404E-9207-78D6B42C9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065"/>
              <a:ext cx="147" cy="179"/>
            </a:xfrm>
            <a:custGeom>
              <a:avLst/>
              <a:gdLst>
                <a:gd name="T0" fmla="*/ 292 w 59"/>
                <a:gd name="T1" fmla="*/ 150 h 67"/>
                <a:gd name="T2" fmla="*/ 590 w 59"/>
                <a:gd name="T3" fmla="*/ 1141 h 67"/>
                <a:gd name="T4" fmla="*/ 292 w 59"/>
                <a:gd name="T5" fmla="*/ 15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7">
                  <a:moveTo>
                    <a:pt x="19" y="8"/>
                  </a:moveTo>
                  <a:cubicBezTo>
                    <a:pt x="0" y="16"/>
                    <a:pt x="17" y="67"/>
                    <a:pt x="38" y="60"/>
                  </a:cubicBezTo>
                  <a:cubicBezTo>
                    <a:pt x="59" y="53"/>
                    <a:pt x="40" y="0"/>
                    <a:pt x="19" y="8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1051">
              <a:extLst>
                <a:ext uri="{FF2B5EF4-FFF2-40B4-BE49-F238E27FC236}">
                  <a16:creationId xmlns:a16="http://schemas.microsoft.com/office/drawing/2014/main" id="{E0C38125-47F1-4769-B1F6-8590EFF8F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084"/>
              <a:ext cx="90" cy="152"/>
            </a:xfrm>
            <a:custGeom>
              <a:avLst/>
              <a:gdLst>
                <a:gd name="T0" fmla="*/ 458 w 36"/>
                <a:gd name="T1" fmla="*/ 77 h 57"/>
                <a:gd name="T2" fmla="*/ 500 w 36"/>
                <a:gd name="T3" fmla="*/ 77 h 57"/>
                <a:gd name="T4" fmla="*/ 300 w 36"/>
                <a:gd name="T5" fmla="*/ 21 h 57"/>
                <a:gd name="T6" fmla="*/ 563 w 36"/>
                <a:gd name="T7" fmla="*/ 1024 h 57"/>
                <a:gd name="T8" fmla="*/ 458 w 36"/>
                <a:gd name="T9" fmla="*/ 7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7">
                  <a:moveTo>
                    <a:pt x="29" y="4"/>
                  </a:moveTo>
                  <a:cubicBezTo>
                    <a:pt x="30" y="4"/>
                    <a:pt x="31" y="4"/>
                    <a:pt x="32" y="4"/>
                  </a:cubicBezTo>
                  <a:cubicBezTo>
                    <a:pt x="28" y="1"/>
                    <a:pt x="23" y="0"/>
                    <a:pt x="19" y="1"/>
                  </a:cubicBezTo>
                  <a:cubicBezTo>
                    <a:pt x="0" y="9"/>
                    <a:pt x="16" y="57"/>
                    <a:pt x="36" y="54"/>
                  </a:cubicBezTo>
                  <a:cubicBezTo>
                    <a:pt x="22" y="43"/>
                    <a:pt x="14" y="10"/>
                    <a:pt x="29" y="4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1052">
              <a:extLst>
                <a:ext uri="{FF2B5EF4-FFF2-40B4-BE49-F238E27FC236}">
                  <a16:creationId xmlns:a16="http://schemas.microsoft.com/office/drawing/2014/main" id="{EE47A4BB-CED9-453E-B99B-D8A7DD8C4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092"/>
              <a:ext cx="50" cy="35"/>
            </a:xfrm>
            <a:custGeom>
              <a:avLst/>
              <a:gdLst>
                <a:gd name="T0" fmla="*/ 145 w 20"/>
                <a:gd name="T1" fmla="*/ 0 h 13"/>
                <a:gd name="T2" fmla="*/ 250 w 20"/>
                <a:gd name="T3" fmla="*/ 116 h 13"/>
                <a:gd name="T4" fmla="*/ 158 w 20"/>
                <a:gd name="T5" fmla="*/ 253 h 13"/>
                <a:gd name="T6" fmla="*/ 158 w 20"/>
                <a:gd name="T7" fmla="*/ 94 h 13"/>
                <a:gd name="T8" fmla="*/ 0 w 20"/>
                <a:gd name="T9" fmla="*/ 81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9" y="0"/>
                  </a:moveTo>
                  <a:cubicBezTo>
                    <a:pt x="11" y="2"/>
                    <a:pt x="14" y="4"/>
                    <a:pt x="16" y="6"/>
                  </a:cubicBezTo>
                  <a:cubicBezTo>
                    <a:pt x="20" y="11"/>
                    <a:pt x="14" y="11"/>
                    <a:pt x="10" y="13"/>
                  </a:cubicBezTo>
                  <a:cubicBezTo>
                    <a:pt x="14" y="11"/>
                    <a:pt x="14" y="8"/>
                    <a:pt x="10" y="5"/>
                  </a:cubicBezTo>
                  <a:cubicBezTo>
                    <a:pt x="7" y="1"/>
                    <a:pt x="4" y="3"/>
                    <a:pt x="0" y="4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1053">
              <a:extLst>
                <a:ext uri="{FF2B5EF4-FFF2-40B4-BE49-F238E27FC236}">
                  <a16:creationId xmlns:a16="http://schemas.microsoft.com/office/drawing/2014/main" id="{F115339C-863D-4142-A2D8-13E5C2CD5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3132"/>
              <a:ext cx="50" cy="35"/>
            </a:xfrm>
            <a:custGeom>
              <a:avLst/>
              <a:gdLst>
                <a:gd name="T0" fmla="*/ 113 w 20"/>
                <a:gd name="T1" fmla="*/ 0 h 13"/>
                <a:gd name="T2" fmla="*/ 313 w 20"/>
                <a:gd name="T3" fmla="*/ 159 h 13"/>
                <a:gd name="T4" fmla="*/ 188 w 20"/>
                <a:gd name="T5" fmla="*/ 232 h 13"/>
                <a:gd name="T6" fmla="*/ 95 w 20"/>
                <a:gd name="T7" fmla="*/ 253 h 13"/>
                <a:gd name="T8" fmla="*/ 0 w 20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3">
                  <a:moveTo>
                    <a:pt x="7" y="0"/>
                  </a:moveTo>
                  <a:cubicBezTo>
                    <a:pt x="7" y="8"/>
                    <a:pt x="14" y="8"/>
                    <a:pt x="20" y="8"/>
                  </a:cubicBezTo>
                  <a:cubicBezTo>
                    <a:pt x="17" y="10"/>
                    <a:pt x="15" y="11"/>
                    <a:pt x="12" y="12"/>
                  </a:cubicBezTo>
                  <a:cubicBezTo>
                    <a:pt x="10" y="13"/>
                    <a:pt x="8" y="13"/>
                    <a:pt x="6" y="13"/>
                  </a:cubicBezTo>
                  <a:cubicBezTo>
                    <a:pt x="4" y="13"/>
                    <a:pt x="2" y="12"/>
                    <a:pt x="0" y="13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1054">
              <a:extLst>
                <a:ext uri="{FF2B5EF4-FFF2-40B4-BE49-F238E27FC236}">
                  <a16:creationId xmlns:a16="http://schemas.microsoft.com/office/drawing/2014/main" id="{429F61CF-243E-4EFD-AB3C-DB79E5AE0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4" y="3175"/>
              <a:ext cx="60" cy="50"/>
            </a:xfrm>
            <a:custGeom>
              <a:avLst/>
              <a:gdLst>
                <a:gd name="T0" fmla="*/ 33 w 24"/>
                <a:gd name="T1" fmla="*/ 0 h 19"/>
                <a:gd name="T2" fmla="*/ 375 w 24"/>
                <a:gd name="T3" fmla="*/ 76 h 19"/>
                <a:gd name="T4" fmla="*/ 250 w 24"/>
                <a:gd name="T5" fmla="*/ 145 h 19"/>
                <a:gd name="T6" fmla="*/ 250 w 24"/>
                <a:gd name="T7" fmla="*/ 221 h 19"/>
                <a:gd name="T8" fmla="*/ 375 w 24"/>
                <a:gd name="T9" fmla="*/ 221 h 19"/>
                <a:gd name="T10" fmla="*/ 300 w 24"/>
                <a:gd name="T11" fmla="*/ 326 h 19"/>
                <a:gd name="T12" fmla="*/ 175 w 24"/>
                <a:gd name="T13" fmla="*/ 326 h 19"/>
                <a:gd name="T14" fmla="*/ 95 w 24"/>
                <a:gd name="T15" fmla="*/ 234 h 19"/>
                <a:gd name="T16" fmla="*/ 0 w 24"/>
                <a:gd name="T17" fmla="*/ 55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9">
                  <a:moveTo>
                    <a:pt x="2" y="0"/>
                  </a:moveTo>
                  <a:cubicBezTo>
                    <a:pt x="4" y="10"/>
                    <a:pt x="17" y="5"/>
                    <a:pt x="24" y="4"/>
                  </a:cubicBezTo>
                  <a:cubicBezTo>
                    <a:pt x="22" y="6"/>
                    <a:pt x="17" y="6"/>
                    <a:pt x="16" y="8"/>
                  </a:cubicBezTo>
                  <a:cubicBezTo>
                    <a:pt x="15" y="9"/>
                    <a:pt x="15" y="11"/>
                    <a:pt x="16" y="12"/>
                  </a:cubicBezTo>
                  <a:cubicBezTo>
                    <a:pt x="18" y="15"/>
                    <a:pt x="22" y="13"/>
                    <a:pt x="24" y="12"/>
                  </a:cubicBezTo>
                  <a:cubicBezTo>
                    <a:pt x="24" y="15"/>
                    <a:pt x="21" y="16"/>
                    <a:pt x="19" y="18"/>
                  </a:cubicBezTo>
                  <a:cubicBezTo>
                    <a:pt x="16" y="19"/>
                    <a:pt x="14" y="19"/>
                    <a:pt x="11" y="18"/>
                  </a:cubicBezTo>
                  <a:cubicBezTo>
                    <a:pt x="9" y="17"/>
                    <a:pt x="7" y="15"/>
                    <a:pt x="6" y="13"/>
                  </a:cubicBezTo>
                  <a:cubicBezTo>
                    <a:pt x="4" y="10"/>
                    <a:pt x="3" y="4"/>
                    <a:pt x="0" y="3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Oval 1055">
              <a:extLst>
                <a:ext uri="{FF2B5EF4-FFF2-40B4-BE49-F238E27FC236}">
                  <a16:creationId xmlns:a16="http://schemas.microsoft.com/office/drawing/2014/main" id="{1D6117A5-2CE9-4AE9-88CF-0792DA744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6" y="2633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08" name="Oval 1056">
              <a:extLst>
                <a:ext uri="{FF2B5EF4-FFF2-40B4-BE49-F238E27FC236}">
                  <a16:creationId xmlns:a16="http://schemas.microsoft.com/office/drawing/2014/main" id="{A5A2ACA8-F16A-4730-B9DB-BACA8FA21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9" y="2716"/>
              <a:ext cx="25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09" name="Oval 1057">
              <a:extLst>
                <a:ext uri="{FF2B5EF4-FFF2-40B4-BE49-F238E27FC236}">
                  <a16:creationId xmlns:a16="http://schemas.microsoft.com/office/drawing/2014/main" id="{5791BC26-2112-4962-B7AE-8B11C9C28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820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10" name="Oval 1058">
              <a:extLst>
                <a:ext uri="{FF2B5EF4-FFF2-40B4-BE49-F238E27FC236}">
                  <a16:creationId xmlns:a16="http://schemas.microsoft.com/office/drawing/2014/main" id="{7ABCE634-C6B9-49F5-8E3B-C9C275E7B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2831"/>
              <a:ext cx="25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11" name="Oval 1059">
              <a:extLst>
                <a:ext uri="{FF2B5EF4-FFF2-40B4-BE49-F238E27FC236}">
                  <a16:creationId xmlns:a16="http://schemas.microsoft.com/office/drawing/2014/main" id="{D74158B7-40F5-442B-8A78-EA6611972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9" y="2807"/>
              <a:ext cx="27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12" name="Oval 1060">
              <a:extLst>
                <a:ext uri="{FF2B5EF4-FFF2-40B4-BE49-F238E27FC236}">
                  <a16:creationId xmlns:a16="http://schemas.microsoft.com/office/drawing/2014/main" id="{43BF18F9-EEF9-4AE8-8FE1-AAAD8E6F1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2695"/>
              <a:ext cx="32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13" name="Oval 1061">
              <a:extLst>
                <a:ext uri="{FF2B5EF4-FFF2-40B4-BE49-F238E27FC236}">
                  <a16:creationId xmlns:a16="http://schemas.microsoft.com/office/drawing/2014/main" id="{D3CEB76B-4DD9-4835-8A38-D62006434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2633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14" name="Freeform 1062">
              <a:extLst>
                <a:ext uri="{FF2B5EF4-FFF2-40B4-BE49-F238E27FC236}">
                  <a16:creationId xmlns:a16="http://schemas.microsoft.com/office/drawing/2014/main" id="{0BF04EA9-39E5-457E-98D3-C09CEBAD5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380"/>
              <a:ext cx="161" cy="224"/>
            </a:xfrm>
            <a:custGeom>
              <a:avLst/>
              <a:gdLst>
                <a:gd name="T0" fmla="*/ 714 w 64"/>
                <a:gd name="T1" fmla="*/ 248 h 84"/>
                <a:gd name="T2" fmla="*/ 347 w 64"/>
                <a:gd name="T3" fmla="*/ 1309 h 84"/>
                <a:gd name="T4" fmla="*/ 714 w 64"/>
                <a:gd name="T5" fmla="*/ 248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84">
                  <a:moveTo>
                    <a:pt x="45" y="13"/>
                  </a:moveTo>
                  <a:cubicBezTo>
                    <a:pt x="64" y="24"/>
                    <a:pt x="52" y="84"/>
                    <a:pt x="22" y="69"/>
                  </a:cubicBezTo>
                  <a:cubicBezTo>
                    <a:pt x="0" y="55"/>
                    <a:pt x="22" y="0"/>
                    <a:pt x="45" y="13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5" name="Freeform 1063">
              <a:extLst>
                <a:ext uri="{FF2B5EF4-FFF2-40B4-BE49-F238E27FC236}">
                  <a16:creationId xmlns:a16="http://schemas.microsoft.com/office/drawing/2014/main" id="{4962C878-2626-47EC-A404-8AF505670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401"/>
              <a:ext cx="128" cy="182"/>
            </a:xfrm>
            <a:custGeom>
              <a:avLst/>
              <a:gdLst>
                <a:gd name="T0" fmla="*/ 567 w 51"/>
                <a:gd name="T1" fmla="*/ 193 h 68"/>
                <a:gd name="T2" fmla="*/ 271 w 51"/>
                <a:gd name="T3" fmla="*/ 1052 h 68"/>
                <a:gd name="T4" fmla="*/ 567 w 51"/>
                <a:gd name="T5" fmla="*/ 19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8">
                  <a:moveTo>
                    <a:pt x="36" y="10"/>
                  </a:moveTo>
                  <a:cubicBezTo>
                    <a:pt x="51" y="19"/>
                    <a:pt x="41" y="68"/>
                    <a:pt x="17" y="55"/>
                  </a:cubicBezTo>
                  <a:cubicBezTo>
                    <a:pt x="0" y="44"/>
                    <a:pt x="17" y="0"/>
                    <a:pt x="36" y="10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6" name="Freeform 1064">
              <a:extLst>
                <a:ext uri="{FF2B5EF4-FFF2-40B4-BE49-F238E27FC236}">
                  <a16:creationId xmlns:a16="http://schemas.microsoft.com/office/drawing/2014/main" id="{757BBEFF-0BB4-4412-9C03-2C7B933AE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401"/>
              <a:ext cx="103" cy="150"/>
            </a:xfrm>
            <a:custGeom>
              <a:avLst/>
              <a:gdLst>
                <a:gd name="T0" fmla="*/ 651 w 41"/>
                <a:gd name="T1" fmla="*/ 329 h 56"/>
                <a:gd name="T2" fmla="*/ 568 w 41"/>
                <a:gd name="T3" fmla="*/ 193 h 56"/>
                <a:gd name="T4" fmla="*/ 271 w 41"/>
                <a:gd name="T5" fmla="*/ 1055 h 56"/>
                <a:gd name="T6" fmla="*/ 304 w 41"/>
                <a:gd name="T7" fmla="*/ 1077 h 56"/>
                <a:gd name="T8" fmla="*/ 651 w 41"/>
                <a:gd name="T9" fmla="*/ 329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6">
                  <a:moveTo>
                    <a:pt x="41" y="17"/>
                  </a:moveTo>
                  <a:cubicBezTo>
                    <a:pt x="40" y="14"/>
                    <a:pt x="38" y="12"/>
                    <a:pt x="36" y="10"/>
                  </a:cubicBezTo>
                  <a:cubicBezTo>
                    <a:pt x="17" y="0"/>
                    <a:pt x="0" y="44"/>
                    <a:pt x="17" y="55"/>
                  </a:cubicBezTo>
                  <a:cubicBezTo>
                    <a:pt x="18" y="56"/>
                    <a:pt x="18" y="56"/>
                    <a:pt x="19" y="56"/>
                  </a:cubicBezTo>
                  <a:cubicBezTo>
                    <a:pt x="12" y="41"/>
                    <a:pt x="26" y="12"/>
                    <a:pt x="41" y="17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1065">
              <a:extLst>
                <a:ext uri="{FF2B5EF4-FFF2-40B4-BE49-F238E27FC236}">
                  <a16:creationId xmlns:a16="http://schemas.microsoft.com/office/drawing/2014/main" id="{0A779848-6179-4867-ABED-637B401ED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3471"/>
              <a:ext cx="21" cy="24"/>
            </a:xfrm>
            <a:custGeom>
              <a:avLst/>
              <a:gdLst>
                <a:gd name="T0" fmla="*/ 110 w 8"/>
                <a:gd name="T1" fmla="*/ 0 h 9"/>
                <a:gd name="T2" fmla="*/ 89 w 8"/>
                <a:gd name="T3" fmla="*/ 93 h 9"/>
                <a:gd name="T4" fmla="*/ 144 w 8"/>
                <a:gd name="T5" fmla="*/ 171 h 9"/>
                <a:gd name="T6" fmla="*/ 89 w 8"/>
                <a:gd name="T7" fmla="*/ 149 h 9"/>
                <a:gd name="T8" fmla="*/ 0 w 8"/>
                <a:gd name="T9" fmla="*/ 9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6" y="1"/>
                    <a:pt x="5" y="3"/>
                    <a:pt x="5" y="5"/>
                  </a:cubicBezTo>
                  <a:cubicBezTo>
                    <a:pt x="5" y="7"/>
                    <a:pt x="7" y="8"/>
                    <a:pt x="8" y="9"/>
                  </a:cubicBezTo>
                  <a:cubicBezTo>
                    <a:pt x="7" y="9"/>
                    <a:pt x="6" y="8"/>
                    <a:pt x="5" y="8"/>
                  </a:cubicBezTo>
                  <a:cubicBezTo>
                    <a:pt x="3" y="8"/>
                    <a:pt x="1" y="7"/>
                    <a:pt x="0" y="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1066">
              <a:extLst>
                <a:ext uri="{FF2B5EF4-FFF2-40B4-BE49-F238E27FC236}">
                  <a16:creationId xmlns:a16="http://schemas.microsoft.com/office/drawing/2014/main" id="{05F3D752-0FA3-40A2-B7DE-91D594896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3441"/>
              <a:ext cx="23" cy="32"/>
            </a:xfrm>
            <a:custGeom>
              <a:avLst/>
              <a:gdLst>
                <a:gd name="T0" fmla="*/ 51 w 9"/>
                <a:gd name="T1" fmla="*/ 21 h 12"/>
                <a:gd name="T2" fmla="*/ 84 w 9"/>
                <a:gd name="T3" fmla="*/ 115 h 12"/>
                <a:gd name="T4" fmla="*/ 0 w 9"/>
                <a:gd name="T5" fmla="*/ 192 h 12"/>
                <a:gd name="T6" fmla="*/ 66 w 9"/>
                <a:gd name="T7" fmla="*/ 205 h 12"/>
                <a:gd name="T8" fmla="*/ 130 w 9"/>
                <a:gd name="T9" fmla="*/ 227 h 12"/>
                <a:gd name="T10" fmla="*/ 130 w 9"/>
                <a:gd name="T11" fmla="*/ 115 h 12"/>
                <a:gd name="T12" fmla="*/ 97 w 9"/>
                <a:gd name="T13" fmla="*/ 35 h 12"/>
                <a:gd name="T14" fmla="*/ 97 w 9"/>
                <a:gd name="T15" fmla="*/ 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2">
                  <a:moveTo>
                    <a:pt x="3" y="1"/>
                  </a:moveTo>
                  <a:cubicBezTo>
                    <a:pt x="5" y="2"/>
                    <a:pt x="6" y="4"/>
                    <a:pt x="5" y="6"/>
                  </a:cubicBezTo>
                  <a:cubicBezTo>
                    <a:pt x="5" y="9"/>
                    <a:pt x="3" y="10"/>
                    <a:pt x="0" y="10"/>
                  </a:cubicBezTo>
                  <a:cubicBezTo>
                    <a:pt x="1" y="10"/>
                    <a:pt x="3" y="10"/>
                    <a:pt x="4" y="11"/>
                  </a:cubicBezTo>
                  <a:cubicBezTo>
                    <a:pt x="5" y="11"/>
                    <a:pt x="7" y="12"/>
                    <a:pt x="8" y="12"/>
                  </a:cubicBezTo>
                  <a:cubicBezTo>
                    <a:pt x="9" y="11"/>
                    <a:pt x="8" y="7"/>
                    <a:pt x="8" y="6"/>
                  </a:cubicBezTo>
                  <a:cubicBezTo>
                    <a:pt x="8" y="5"/>
                    <a:pt x="7" y="4"/>
                    <a:pt x="6" y="2"/>
                  </a:cubicBezTo>
                  <a:cubicBezTo>
                    <a:pt x="6" y="2"/>
                    <a:pt x="6" y="1"/>
                    <a:pt x="6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9" name="Freeform 1067">
              <a:extLst>
                <a:ext uri="{FF2B5EF4-FFF2-40B4-BE49-F238E27FC236}">
                  <a16:creationId xmlns:a16="http://schemas.microsoft.com/office/drawing/2014/main" id="{DA34E255-02F0-46D8-BB5E-401FA7891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3535"/>
              <a:ext cx="48" cy="18"/>
            </a:xfrm>
            <a:custGeom>
              <a:avLst/>
              <a:gdLst>
                <a:gd name="T0" fmla="*/ 179 w 19"/>
                <a:gd name="T1" fmla="*/ 0 h 7"/>
                <a:gd name="T2" fmla="*/ 192 w 19"/>
                <a:gd name="T3" fmla="*/ 33 h 7"/>
                <a:gd name="T4" fmla="*/ 129 w 19"/>
                <a:gd name="T5" fmla="*/ 67 h 7"/>
                <a:gd name="T6" fmla="*/ 33 w 19"/>
                <a:gd name="T7" fmla="*/ 21 h 7"/>
                <a:gd name="T8" fmla="*/ 20 w 19"/>
                <a:gd name="T9" fmla="*/ 0 h 7"/>
                <a:gd name="T10" fmla="*/ 33 w 19"/>
                <a:gd name="T11" fmla="*/ 85 h 7"/>
                <a:gd name="T12" fmla="*/ 129 w 19"/>
                <a:gd name="T13" fmla="*/ 118 h 7"/>
                <a:gd name="T14" fmla="*/ 306 w 19"/>
                <a:gd name="T15" fmla="*/ 21 h 7"/>
                <a:gd name="T16" fmla="*/ 255 w 19"/>
                <a:gd name="T17" fmla="*/ 21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7">
                  <a:moveTo>
                    <a:pt x="11" y="0"/>
                  </a:moveTo>
                  <a:cubicBezTo>
                    <a:pt x="12" y="0"/>
                    <a:pt x="12" y="2"/>
                    <a:pt x="12" y="2"/>
                  </a:cubicBezTo>
                  <a:cubicBezTo>
                    <a:pt x="11" y="4"/>
                    <a:pt x="9" y="4"/>
                    <a:pt x="8" y="4"/>
                  </a:cubicBezTo>
                  <a:cubicBezTo>
                    <a:pt x="6" y="4"/>
                    <a:pt x="3" y="3"/>
                    <a:pt x="2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1"/>
                    <a:pt x="1" y="4"/>
                    <a:pt x="2" y="5"/>
                  </a:cubicBezTo>
                  <a:cubicBezTo>
                    <a:pt x="4" y="6"/>
                    <a:pt x="6" y="7"/>
                    <a:pt x="8" y="7"/>
                  </a:cubicBezTo>
                  <a:cubicBezTo>
                    <a:pt x="12" y="7"/>
                    <a:pt x="17" y="5"/>
                    <a:pt x="19" y="1"/>
                  </a:cubicBezTo>
                  <a:cubicBezTo>
                    <a:pt x="18" y="2"/>
                    <a:pt x="17" y="1"/>
                    <a:pt x="16" y="1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0" name="Freeform 1068">
              <a:extLst>
                <a:ext uri="{FF2B5EF4-FFF2-40B4-BE49-F238E27FC236}">
                  <a16:creationId xmlns:a16="http://schemas.microsoft.com/office/drawing/2014/main" id="{D4F0590E-737A-4E8D-80D4-695AB4EF6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404"/>
              <a:ext cx="140" cy="171"/>
            </a:xfrm>
            <a:custGeom>
              <a:avLst/>
              <a:gdLst>
                <a:gd name="T0" fmla="*/ 395 w 56"/>
                <a:gd name="T1" fmla="*/ 77 h 64"/>
                <a:gd name="T2" fmla="*/ 500 w 56"/>
                <a:gd name="T3" fmla="*/ 1165 h 64"/>
                <a:gd name="T4" fmla="*/ 395 w 56"/>
                <a:gd name="T5" fmla="*/ 77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4">
                  <a:moveTo>
                    <a:pt x="25" y="4"/>
                  </a:moveTo>
                  <a:cubicBezTo>
                    <a:pt x="0" y="9"/>
                    <a:pt x="8" y="64"/>
                    <a:pt x="32" y="61"/>
                  </a:cubicBezTo>
                  <a:cubicBezTo>
                    <a:pt x="56" y="58"/>
                    <a:pt x="49" y="0"/>
                    <a:pt x="25" y="4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1" name="Freeform 1069">
              <a:extLst>
                <a:ext uri="{FF2B5EF4-FFF2-40B4-BE49-F238E27FC236}">
                  <a16:creationId xmlns:a16="http://schemas.microsoft.com/office/drawing/2014/main" id="{1D9FFD20-78F0-4578-B2F5-B41EBAA52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420"/>
              <a:ext cx="110" cy="139"/>
            </a:xfrm>
            <a:custGeom>
              <a:avLst/>
              <a:gdLst>
                <a:gd name="T0" fmla="*/ 283 w 44"/>
                <a:gd name="T1" fmla="*/ 56 h 52"/>
                <a:gd name="T2" fmla="*/ 395 w 44"/>
                <a:gd name="T3" fmla="*/ 957 h 52"/>
                <a:gd name="T4" fmla="*/ 283 w 44"/>
                <a:gd name="T5" fmla="*/ 5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2">
                  <a:moveTo>
                    <a:pt x="18" y="3"/>
                  </a:moveTo>
                  <a:cubicBezTo>
                    <a:pt x="0" y="6"/>
                    <a:pt x="6" y="52"/>
                    <a:pt x="25" y="50"/>
                  </a:cubicBezTo>
                  <a:cubicBezTo>
                    <a:pt x="44" y="48"/>
                    <a:pt x="37" y="0"/>
                    <a:pt x="18" y="3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1070">
              <a:extLst>
                <a:ext uri="{FF2B5EF4-FFF2-40B4-BE49-F238E27FC236}">
                  <a16:creationId xmlns:a16="http://schemas.microsoft.com/office/drawing/2014/main" id="{AE72CC84-D47F-4A5E-805D-CACF40806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3425"/>
              <a:ext cx="67" cy="128"/>
            </a:xfrm>
            <a:custGeom>
              <a:avLst/>
              <a:gdLst>
                <a:gd name="T0" fmla="*/ 382 w 27"/>
                <a:gd name="T1" fmla="*/ 93 h 48"/>
                <a:gd name="T2" fmla="*/ 412 w 27"/>
                <a:gd name="T3" fmla="*/ 93 h 48"/>
                <a:gd name="T4" fmla="*/ 258 w 27"/>
                <a:gd name="T5" fmla="*/ 21 h 48"/>
                <a:gd name="T6" fmla="*/ 337 w 27"/>
                <a:gd name="T7" fmla="*/ 909 h 48"/>
                <a:gd name="T8" fmla="*/ 382 w 27"/>
                <a:gd name="T9" fmla="*/ 93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8">
                  <a:moveTo>
                    <a:pt x="25" y="5"/>
                  </a:moveTo>
                  <a:cubicBezTo>
                    <a:pt x="26" y="5"/>
                    <a:pt x="27" y="5"/>
                    <a:pt x="27" y="5"/>
                  </a:cubicBezTo>
                  <a:cubicBezTo>
                    <a:pt x="24" y="2"/>
                    <a:pt x="21" y="0"/>
                    <a:pt x="17" y="1"/>
                  </a:cubicBezTo>
                  <a:cubicBezTo>
                    <a:pt x="0" y="4"/>
                    <a:pt x="4" y="48"/>
                    <a:pt x="22" y="48"/>
                  </a:cubicBezTo>
                  <a:cubicBezTo>
                    <a:pt x="12" y="37"/>
                    <a:pt x="11" y="8"/>
                    <a:pt x="25" y="5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3" name="Freeform 1071">
              <a:extLst>
                <a:ext uri="{FF2B5EF4-FFF2-40B4-BE49-F238E27FC236}">
                  <a16:creationId xmlns:a16="http://schemas.microsoft.com/office/drawing/2014/main" id="{1F95C257-E262-472E-8D8D-9C48661F8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9" y="3436"/>
              <a:ext cx="37" cy="32"/>
            </a:xfrm>
            <a:custGeom>
              <a:avLst/>
              <a:gdLst>
                <a:gd name="T0" fmla="*/ 121 w 15"/>
                <a:gd name="T1" fmla="*/ 0 h 12"/>
                <a:gd name="T2" fmla="*/ 195 w 15"/>
                <a:gd name="T3" fmla="*/ 136 h 12"/>
                <a:gd name="T4" fmla="*/ 91 w 15"/>
                <a:gd name="T5" fmla="*/ 227 h 12"/>
                <a:gd name="T6" fmla="*/ 121 w 15"/>
                <a:gd name="T7" fmla="*/ 77 h 12"/>
                <a:gd name="T8" fmla="*/ 0 w 15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8" y="0"/>
                  </a:moveTo>
                  <a:cubicBezTo>
                    <a:pt x="10" y="2"/>
                    <a:pt x="12" y="4"/>
                    <a:pt x="13" y="7"/>
                  </a:cubicBezTo>
                  <a:cubicBezTo>
                    <a:pt x="15" y="12"/>
                    <a:pt x="10" y="11"/>
                    <a:pt x="6" y="12"/>
                  </a:cubicBezTo>
                  <a:cubicBezTo>
                    <a:pt x="10" y="11"/>
                    <a:pt x="11" y="8"/>
                    <a:pt x="8" y="4"/>
                  </a:cubicBezTo>
                  <a:cubicBezTo>
                    <a:pt x="6" y="1"/>
                    <a:pt x="3" y="3"/>
                    <a:pt x="0" y="2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Freeform 1072">
              <a:extLst>
                <a:ext uri="{FF2B5EF4-FFF2-40B4-BE49-F238E27FC236}">
                  <a16:creationId xmlns:a16="http://schemas.microsoft.com/office/drawing/2014/main" id="{0C67DB1A-8E1A-4229-9EF3-102687023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3468"/>
              <a:ext cx="43" cy="29"/>
            </a:xfrm>
            <a:custGeom>
              <a:avLst/>
              <a:gdLst>
                <a:gd name="T0" fmla="*/ 129 w 17"/>
                <a:gd name="T1" fmla="*/ 0 h 11"/>
                <a:gd name="T2" fmla="*/ 276 w 17"/>
                <a:gd name="T3" fmla="*/ 166 h 11"/>
                <a:gd name="T4" fmla="*/ 159 w 17"/>
                <a:gd name="T5" fmla="*/ 182 h 11"/>
                <a:gd name="T6" fmla="*/ 83 w 17"/>
                <a:gd name="T7" fmla="*/ 182 h 11"/>
                <a:gd name="T8" fmla="*/ 0 w 17"/>
                <a:gd name="T9" fmla="*/ 166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8" y="0"/>
                  </a:moveTo>
                  <a:cubicBezTo>
                    <a:pt x="6" y="6"/>
                    <a:pt x="12" y="8"/>
                    <a:pt x="17" y="9"/>
                  </a:cubicBezTo>
                  <a:cubicBezTo>
                    <a:pt x="15" y="9"/>
                    <a:pt x="13" y="10"/>
                    <a:pt x="10" y="10"/>
                  </a:cubicBezTo>
                  <a:cubicBezTo>
                    <a:pt x="8" y="11"/>
                    <a:pt x="7" y="11"/>
                    <a:pt x="5" y="10"/>
                  </a:cubicBezTo>
                  <a:cubicBezTo>
                    <a:pt x="3" y="10"/>
                    <a:pt x="2" y="9"/>
                    <a:pt x="0" y="9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5" name="Freeform 1073">
              <a:extLst>
                <a:ext uri="{FF2B5EF4-FFF2-40B4-BE49-F238E27FC236}">
                  <a16:creationId xmlns:a16="http://schemas.microsoft.com/office/drawing/2014/main" id="{5C06A8F2-0215-46D1-ABBB-05002D4F9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3503"/>
              <a:ext cx="53" cy="50"/>
            </a:xfrm>
            <a:custGeom>
              <a:avLst/>
              <a:gdLst>
                <a:gd name="T0" fmla="*/ 50 w 21"/>
                <a:gd name="T1" fmla="*/ 0 h 19"/>
                <a:gd name="T2" fmla="*/ 338 w 21"/>
                <a:gd name="T3" fmla="*/ 145 h 19"/>
                <a:gd name="T4" fmla="*/ 209 w 21"/>
                <a:gd name="T5" fmla="*/ 166 h 19"/>
                <a:gd name="T6" fmla="*/ 209 w 21"/>
                <a:gd name="T7" fmla="*/ 234 h 19"/>
                <a:gd name="T8" fmla="*/ 305 w 21"/>
                <a:gd name="T9" fmla="*/ 255 h 19"/>
                <a:gd name="T10" fmla="*/ 222 w 21"/>
                <a:gd name="T11" fmla="*/ 326 h 19"/>
                <a:gd name="T12" fmla="*/ 114 w 21"/>
                <a:gd name="T13" fmla="*/ 311 h 19"/>
                <a:gd name="T14" fmla="*/ 63 w 21"/>
                <a:gd name="T15" fmla="*/ 221 h 19"/>
                <a:gd name="T16" fmla="*/ 0 w 21"/>
                <a:gd name="T17" fmla="*/ 34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9">
                  <a:moveTo>
                    <a:pt x="3" y="0"/>
                  </a:moveTo>
                  <a:cubicBezTo>
                    <a:pt x="3" y="9"/>
                    <a:pt x="15" y="7"/>
                    <a:pt x="21" y="8"/>
                  </a:cubicBezTo>
                  <a:cubicBezTo>
                    <a:pt x="19" y="8"/>
                    <a:pt x="15" y="8"/>
                    <a:pt x="13" y="9"/>
                  </a:cubicBezTo>
                  <a:cubicBezTo>
                    <a:pt x="12" y="10"/>
                    <a:pt x="12" y="12"/>
                    <a:pt x="13" y="13"/>
                  </a:cubicBezTo>
                  <a:cubicBezTo>
                    <a:pt x="14" y="15"/>
                    <a:pt x="17" y="14"/>
                    <a:pt x="19" y="14"/>
                  </a:cubicBezTo>
                  <a:cubicBezTo>
                    <a:pt x="18" y="17"/>
                    <a:pt x="16" y="17"/>
                    <a:pt x="14" y="18"/>
                  </a:cubicBezTo>
                  <a:cubicBezTo>
                    <a:pt x="12" y="19"/>
                    <a:pt x="9" y="19"/>
                    <a:pt x="7" y="17"/>
                  </a:cubicBezTo>
                  <a:cubicBezTo>
                    <a:pt x="6" y="16"/>
                    <a:pt x="4" y="14"/>
                    <a:pt x="4" y="12"/>
                  </a:cubicBezTo>
                  <a:cubicBezTo>
                    <a:pt x="3" y="9"/>
                    <a:pt x="3" y="4"/>
                    <a:pt x="0" y="2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6" name="Freeform 1074">
              <a:extLst>
                <a:ext uri="{FF2B5EF4-FFF2-40B4-BE49-F238E27FC236}">
                  <a16:creationId xmlns:a16="http://schemas.microsoft.com/office/drawing/2014/main" id="{7D53B12E-A0CA-4868-BADE-849600A30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092"/>
              <a:ext cx="150" cy="163"/>
            </a:xfrm>
            <a:custGeom>
              <a:avLst/>
              <a:gdLst>
                <a:gd name="T0" fmla="*/ 0 w 60"/>
                <a:gd name="T1" fmla="*/ 708 h 61"/>
                <a:gd name="T2" fmla="*/ 895 w 60"/>
                <a:gd name="T3" fmla="*/ 401 h 61"/>
                <a:gd name="T4" fmla="*/ 0 w 60"/>
                <a:gd name="T5" fmla="*/ 708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1">
                  <a:moveTo>
                    <a:pt x="0" y="37"/>
                  </a:moveTo>
                  <a:cubicBezTo>
                    <a:pt x="0" y="61"/>
                    <a:pt x="60" y="43"/>
                    <a:pt x="57" y="21"/>
                  </a:cubicBezTo>
                  <a:cubicBezTo>
                    <a:pt x="53" y="0"/>
                    <a:pt x="3" y="9"/>
                    <a:pt x="0" y="37"/>
                  </a:cubicBezTo>
                  <a:close/>
                </a:path>
              </a:pathLst>
            </a:custGeom>
            <a:solidFill>
              <a:srgbClr val="FD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7" name="Freeform 1075">
              <a:extLst>
                <a:ext uri="{FF2B5EF4-FFF2-40B4-BE49-F238E27FC236}">
                  <a16:creationId xmlns:a16="http://schemas.microsoft.com/office/drawing/2014/main" id="{15AE6FDF-2B84-40BF-9871-AF1684AB4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105"/>
              <a:ext cx="130" cy="136"/>
            </a:xfrm>
            <a:custGeom>
              <a:avLst/>
              <a:gdLst>
                <a:gd name="T0" fmla="*/ 0 w 52"/>
                <a:gd name="T1" fmla="*/ 589 h 51"/>
                <a:gd name="T2" fmla="*/ 750 w 52"/>
                <a:gd name="T3" fmla="*/ 320 h 51"/>
                <a:gd name="T4" fmla="*/ 0 w 52"/>
                <a:gd name="T5" fmla="*/ 589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1">
                  <a:moveTo>
                    <a:pt x="0" y="31"/>
                  </a:moveTo>
                  <a:cubicBezTo>
                    <a:pt x="0" y="51"/>
                    <a:pt x="52" y="35"/>
                    <a:pt x="48" y="17"/>
                  </a:cubicBezTo>
                  <a:cubicBezTo>
                    <a:pt x="45" y="0"/>
                    <a:pt x="2" y="9"/>
                    <a:pt x="0" y="31"/>
                  </a:cubicBezTo>
                  <a:close/>
                </a:path>
              </a:pathLst>
            </a:custGeom>
            <a:solidFill>
              <a:srgbClr val="EB9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8" name="Freeform 1076">
              <a:extLst>
                <a:ext uri="{FF2B5EF4-FFF2-40B4-BE49-F238E27FC236}">
                  <a16:creationId xmlns:a16="http://schemas.microsoft.com/office/drawing/2014/main" id="{89F355D4-2721-4D79-B7CE-5B26F9885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105"/>
              <a:ext cx="120" cy="107"/>
            </a:xfrm>
            <a:custGeom>
              <a:avLst/>
              <a:gdLst>
                <a:gd name="T0" fmla="*/ 125 w 48"/>
                <a:gd name="T1" fmla="*/ 744 h 40"/>
                <a:gd name="T2" fmla="*/ 750 w 48"/>
                <a:gd name="T3" fmla="*/ 321 h 40"/>
                <a:gd name="T4" fmla="*/ 0 w 48"/>
                <a:gd name="T5" fmla="*/ 594 h 40"/>
                <a:gd name="T6" fmla="*/ 125 w 48"/>
                <a:gd name="T7" fmla="*/ 765 h 40"/>
                <a:gd name="T8" fmla="*/ 125 w 48"/>
                <a:gd name="T9" fmla="*/ 744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40">
                  <a:moveTo>
                    <a:pt x="8" y="39"/>
                  </a:moveTo>
                  <a:cubicBezTo>
                    <a:pt x="10" y="22"/>
                    <a:pt x="35" y="13"/>
                    <a:pt x="48" y="17"/>
                  </a:cubicBezTo>
                  <a:cubicBezTo>
                    <a:pt x="44" y="0"/>
                    <a:pt x="2" y="9"/>
                    <a:pt x="0" y="31"/>
                  </a:cubicBezTo>
                  <a:cubicBezTo>
                    <a:pt x="0" y="36"/>
                    <a:pt x="3" y="39"/>
                    <a:pt x="8" y="40"/>
                  </a:cubicBezTo>
                  <a:cubicBezTo>
                    <a:pt x="8" y="40"/>
                    <a:pt x="8" y="39"/>
                    <a:pt x="8" y="39"/>
                  </a:cubicBezTo>
                  <a:close/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9" name="Freeform 1077">
              <a:extLst>
                <a:ext uri="{FF2B5EF4-FFF2-40B4-BE49-F238E27FC236}">
                  <a16:creationId xmlns:a16="http://schemas.microsoft.com/office/drawing/2014/main" id="{87BAE1E6-5316-44AE-87F3-DBF45A77D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151"/>
              <a:ext cx="17" cy="18"/>
            </a:xfrm>
            <a:custGeom>
              <a:avLst/>
              <a:gdLst>
                <a:gd name="T0" fmla="*/ 87 w 7"/>
                <a:gd name="T1" fmla="*/ 21 h 7"/>
                <a:gd name="T2" fmla="*/ 100 w 7"/>
                <a:gd name="T3" fmla="*/ 118 h 7"/>
                <a:gd name="T4" fmla="*/ 29 w 7"/>
                <a:gd name="T5" fmla="*/ 67 h 7"/>
                <a:gd name="T6" fmla="*/ 0 w 7"/>
                <a:gd name="T7" fmla="*/ 100 h 7"/>
                <a:gd name="T8" fmla="*/ 0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1"/>
                  </a:moveTo>
                  <a:cubicBezTo>
                    <a:pt x="7" y="3"/>
                    <a:pt x="7" y="5"/>
                    <a:pt x="7" y="7"/>
                  </a:cubicBezTo>
                  <a:cubicBezTo>
                    <a:pt x="6" y="5"/>
                    <a:pt x="5" y="3"/>
                    <a:pt x="2" y="4"/>
                  </a:cubicBezTo>
                  <a:cubicBezTo>
                    <a:pt x="2" y="4"/>
                    <a:pt x="0" y="5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0" name="Freeform 1078">
              <a:extLst>
                <a:ext uri="{FF2B5EF4-FFF2-40B4-BE49-F238E27FC236}">
                  <a16:creationId xmlns:a16="http://schemas.microsoft.com/office/drawing/2014/main" id="{FA896AED-6B86-42F5-BD5C-349C72FFE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137"/>
              <a:ext cx="30" cy="46"/>
            </a:xfrm>
            <a:custGeom>
              <a:avLst/>
              <a:gdLst>
                <a:gd name="T0" fmla="*/ 0 w 12"/>
                <a:gd name="T1" fmla="*/ 81 h 17"/>
                <a:gd name="T2" fmla="*/ 125 w 12"/>
                <a:gd name="T3" fmla="*/ 162 h 17"/>
                <a:gd name="T4" fmla="*/ 63 w 12"/>
                <a:gd name="T5" fmla="*/ 336 h 17"/>
                <a:gd name="T6" fmla="*/ 175 w 12"/>
                <a:gd name="T7" fmla="*/ 176 h 17"/>
                <a:gd name="T8" fmla="*/ 188 w 12"/>
                <a:gd name="T9" fmla="*/ 103 h 17"/>
                <a:gd name="T10" fmla="*/ 95 w 12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0" y="4"/>
                  </a:moveTo>
                  <a:cubicBezTo>
                    <a:pt x="3" y="3"/>
                    <a:pt x="7" y="4"/>
                    <a:pt x="8" y="8"/>
                  </a:cubicBezTo>
                  <a:cubicBezTo>
                    <a:pt x="8" y="11"/>
                    <a:pt x="6" y="15"/>
                    <a:pt x="4" y="17"/>
                  </a:cubicBezTo>
                  <a:cubicBezTo>
                    <a:pt x="7" y="17"/>
                    <a:pt x="10" y="13"/>
                    <a:pt x="11" y="9"/>
                  </a:cubicBezTo>
                  <a:cubicBezTo>
                    <a:pt x="12" y="8"/>
                    <a:pt x="12" y="6"/>
                    <a:pt x="12" y="5"/>
                  </a:cubicBezTo>
                  <a:cubicBezTo>
                    <a:pt x="10" y="2"/>
                    <a:pt x="8" y="1"/>
                    <a:pt x="6" y="0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1" name="Freeform 1079">
              <a:extLst>
                <a:ext uri="{FF2B5EF4-FFF2-40B4-BE49-F238E27FC236}">
                  <a16:creationId xmlns:a16="http://schemas.microsoft.com/office/drawing/2014/main" id="{C1BAA250-D737-461B-A93F-A8158F533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185"/>
              <a:ext cx="48" cy="27"/>
            </a:xfrm>
            <a:custGeom>
              <a:avLst/>
              <a:gdLst>
                <a:gd name="T0" fmla="*/ 96 w 19"/>
                <a:gd name="T1" fmla="*/ 0 h 10"/>
                <a:gd name="T2" fmla="*/ 159 w 19"/>
                <a:gd name="T3" fmla="*/ 159 h 10"/>
                <a:gd name="T4" fmla="*/ 243 w 19"/>
                <a:gd name="T5" fmla="*/ 81 h 10"/>
                <a:gd name="T6" fmla="*/ 255 w 19"/>
                <a:gd name="T7" fmla="*/ 0 h 10"/>
                <a:gd name="T8" fmla="*/ 275 w 19"/>
                <a:gd name="T9" fmla="*/ 81 h 10"/>
                <a:gd name="T10" fmla="*/ 288 w 19"/>
                <a:gd name="T11" fmla="*/ 138 h 10"/>
                <a:gd name="T12" fmla="*/ 306 w 19"/>
                <a:gd name="T13" fmla="*/ 176 h 10"/>
                <a:gd name="T14" fmla="*/ 255 w 19"/>
                <a:gd name="T15" fmla="*/ 197 h 10"/>
                <a:gd name="T16" fmla="*/ 147 w 19"/>
                <a:gd name="T17" fmla="*/ 197 h 10"/>
                <a:gd name="T18" fmla="*/ 63 w 19"/>
                <a:gd name="T19" fmla="*/ 176 h 10"/>
                <a:gd name="T20" fmla="*/ 0 w 19"/>
                <a:gd name="T21" fmla="*/ 103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10">
                  <a:moveTo>
                    <a:pt x="6" y="0"/>
                  </a:moveTo>
                  <a:cubicBezTo>
                    <a:pt x="5" y="4"/>
                    <a:pt x="6" y="8"/>
                    <a:pt x="10" y="8"/>
                  </a:cubicBezTo>
                  <a:cubicBezTo>
                    <a:pt x="12" y="8"/>
                    <a:pt x="14" y="7"/>
                    <a:pt x="15" y="4"/>
                  </a:cubicBezTo>
                  <a:cubicBezTo>
                    <a:pt x="16" y="3"/>
                    <a:pt x="16" y="1"/>
                    <a:pt x="16" y="0"/>
                  </a:cubicBezTo>
                  <a:cubicBezTo>
                    <a:pt x="17" y="1"/>
                    <a:pt x="17" y="2"/>
                    <a:pt x="17" y="4"/>
                  </a:cubicBezTo>
                  <a:cubicBezTo>
                    <a:pt x="17" y="5"/>
                    <a:pt x="18" y="6"/>
                    <a:pt x="18" y="7"/>
                  </a:cubicBezTo>
                  <a:cubicBezTo>
                    <a:pt x="18" y="8"/>
                    <a:pt x="19" y="8"/>
                    <a:pt x="19" y="9"/>
                  </a:cubicBezTo>
                  <a:cubicBezTo>
                    <a:pt x="18" y="9"/>
                    <a:pt x="17" y="10"/>
                    <a:pt x="16" y="10"/>
                  </a:cubicBezTo>
                  <a:cubicBezTo>
                    <a:pt x="14" y="10"/>
                    <a:pt x="12" y="10"/>
                    <a:pt x="9" y="10"/>
                  </a:cubicBezTo>
                  <a:cubicBezTo>
                    <a:pt x="8" y="10"/>
                    <a:pt x="6" y="9"/>
                    <a:pt x="4" y="9"/>
                  </a:cubicBezTo>
                  <a:cubicBezTo>
                    <a:pt x="2" y="9"/>
                    <a:pt x="1" y="7"/>
                    <a:pt x="0" y="5"/>
                  </a:cubicBezTo>
                </a:path>
              </a:pathLst>
            </a:custGeom>
            <a:solidFill>
              <a:srgbClr val="DD7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Freeform 1080">
              <a:extLst>
                <a:ext uri="{FF2B5EF4-FFF2-40B4-BE49-F238E27FC236}">
                  <a16:creationId xmlns:a16="http://schemas.microsoft.com/office/drawing/2014/main" id="{9FE92C38-B77A-4E4B-A092-452C084C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247"/>
              <a:ext cx="192" cy="138"/>
            </a:xfrm>
            <a:custGeom>
              <a:avLst/>
              <a:gdLst>
                <a:gd name="T0" fmla="*/ 0 w 77"/>
                <a:gd name="T1" fmla="*/ 971 h 52"/>
                <a:gd name="T2" fmla="*/ 1194 w 77"/>
                <a:gd name="T3" fmla="*/ 0 h 52"/>
                <a:gd name="T4" fmla="*/ 0 w 77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52">
                  <a:moveTo>
                    <a:pt x="0" y="52"/>
                  </a:moveTo>
                  <a:cubicBezTo>
                    <a:pt x="6" y="31"/>
                    <a:pt x="29" y="0"/>
                    <a:pt x="77" y="0"/>
                  </a:cubicBezTo>
                  <a:cubicBezTo>
                    <a:pt x="55" y="4"/>
                    <a:pt x="22" y="11"/>
                    <a:pt x="0" y="52"/>
                  </a:cubicBezTo>
                  <a:close/>
                </a:path>
              </a:pathLst>
            </a:custGeom>
            <a:solidFill>
              <a:srgbClr val="DE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Freeform 1081">
              <a:extLst>
                <a:ext uri="{FF2B5EF4-FFF2-40B4-BE49-F238E27FC236}">
                  <a16:creationId xmlns:a16="http://schemas.microsoft.com/office/drawing/2014/main" id="{3B1FC929-DD46-4535-9D34-062FC0F65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3289"/>
              <a:ext cx="115" cy="216"/>
            </a:xfrm>
            <a:custGeom>
              <a:avLst/>
              <a:gdLst>
                <a:gd name="T0" fmla="*/ 0 w 46"/>
                <a:gd name="T1" fmla="*/ 0 h 81"/>
                <a:gd name="T2" fmla="*/ 488 w 46"/>
                <a:gd name="T3" fmla="*/ 1536 h 81"/>
                <a:gd name="T4" fmla="*/ 0 w 46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81">
                  <a:moveTo>
                    <a:pt x="0" y="0"/>
                  </a:moveTo>
                  <a:cubicBezTo>
                    <a:pt x="16" y="7"/>
                    <a:pt x="42" y="28"/>
                    <a:pt x="31" y="81"/>
                  </a:cubicBezTo>
                  <a:cubicBezTo>
                    <a:pt x="38" y="63"/>
                    <a:pt x="46" y="16"/>
                    <a:pt x="0" y="0"/>
                  </a:cubicBezTo>
                  <a:close/>
                </a:path>
              </a:pathLst>
            </a:custGeom>
            <a:solidFill>
              <a:srgbClr val="DE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4" name="Freeform 1082">
              <a:extLst>
                <a:ext uri="{FF2B5EF4-FFF2-40B4-BE49-F238E27FC236}">
                  <a16:creationId xmlns:a16="http://schemas.microsoft.com/office/drawing/2014/main" id="{08B41DD2-E96F-442B-822A-71540D1F8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545"/>
              <a:ext cx="203" cy="120"/>
            </a:xfrm>
            <a:custGeom>
              <a:avLst/>
              <a:gdLst>
                <a:gd name="T0" fmla="*/ 0 w 81"/>
                <a:gd name="T1" fmla="*/ 547 h 45"/>
                <a:gd name="T2" fmla="*/ 1276 w 81"/>
                <a:gd name="T3" fmla="*/ 0 h 45"/>
                <a:gd name="T4" fmla="*/ 0 w 81"/>
                <a:gd name="T5" fmla="*/ 547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45">
                  <a:moveTo>
                    <a:pt x="0" y="29"/>
                  </a:moveTo>
                  <a:cubicBezTo>
                    <a:pt x="21" y="36"/>
                    <a:pt x="65" y="29"/>
                    <a:pt x="81" y="0"/>
                  </a:cubicBezTo>
                  <a:cubicBezTo>
                    <a:pt x="73" y="21"/>
                    <a:pt x="38" y="45"/>
                    <a:pt x="0" y="29"/>
                  </a:cubicBezTo>
                  <a:close/>
                </a:path>
              </a:pathLst>
            </a:custGeom>
            <a:solidFill>
              <a:srgbClr val="DEE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Oval 1083">
              <a:extLst>
                <a:ext uri="{FF2B5EF4-FFF2-40B4-BE49-F238E27FC236}">
                  <a16:creationId xmlns:a16="http://schemas.microsoft.com/office/drawing/2014/main" id="{7BA52073-65BD-48D0-9223-15C005DB4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1" y="2607"/>
              <a:ext cx="123" cy="13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36" name="Oval 1084">
              <a:extLst>
                <a:ext uri="{FF2B5EF4-FFF2-40B4-BE49-F238E27FC236}">
                  <a16:creationId xmlns:a16="http://schemas.microsoft.com/office/drawing/2014/main" id="{AC6C0E8A-CFDF-41FB-9795-24B65522F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4" y="2908"/>
              <a:ext cx="122" cy="128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37" name="Oval 1085">
              <a:extLst>
                <a:ext uri="{FF2B5EF4-FFF2-40B4-BE49-F238E27FC236}">
                  <a16:creationId xmlns:a16="http://schemas.microsoft.com/office/drawing/2014/main" id="{16E1D769-7D4D-47A9-9EA5-A1A1733F2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2929"/>
              <a:ext cx="40" cy="4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38" name="Oval 1086">
              <a:extLst>
                <a:ext uri="{FF2B5EF4-FFF2-40B4-BE49-F238E27FC236}">
                  <a16:creationId xmlns:a16="http://schemas.microsoft.com/office/drawing/2014/main" id="{E69DF2D7-8E50-4890-8F84-B88E62A0A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2785"/>
              <a:ext cx="60" cy="118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39" name="Freeform 1087">
              <a:extLst>
                <a:ext uri="{FF2B5EF4-FFF2-40B4-BE49-F238E27FC236}">
                  <a16:creationId xmlns:a16="http://schemas.microsoft.com/office/drawing/2014/main" id="{1E1617AB-574B-4F1F-99F8-385868F15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801"/>
              <a:ext cx="115" cy="80"/>
            </a:xfrm>
            <a:custGeom>
              <a:avLst/>
              <a:gdLst>
                <a:gd name="T0" fmla="*/ 313 w 46"/>
                <a:gd name="T1" fmla="*/ 77 h 30"/>
                <a:gd name="T2" fmla="*/ 688 w 46"/>
                <a:gd name="T3" fmla="*/ 171 h 30"/>
                <a:gd name="T4" fmla="*/ 425 w 46"/>
                <a:gd name="T5" fmla="*/ 512 h 30"/>
                <a:gd name="T6" fmla="*/ 33 w 46"/>
                <a:gd name="T7" fmla="*/ 419 h 30"/>
                <a:gd name="T8" fmla="*/ 313 w 46"/>
                <a:gd name="T9" fmla="*/ 77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0">
                  <a:moveTo>
                    <a:pt x="20" y="4"/>
                  </a:moveTo>
                  <a:cubicBezTo>
                    <a:pt x="31" y="0"/>
                    <a:pt x="42" y="3"/>
                    <a:pt x="44" y="9"/>
                  </a:cubicBezTo>
                  <a:cubicBezTo>
                    <a:pt x="46" y="16"/>
                    <a:pt x="38" y="24"/>
                    <a:pt x="27" y="27"/>
                  </a:cubicBezTo>
                  <a:cubicBezTo>
                    <a:pt x="15" y="30"/>
                    <a:pt x="4" y="28"/>
                    <a:pt x="2" y="22"/>
                  </a:cubicBezTo>
                  <a:cubicBezTo>
                    <a:pt x="0" y="15"/>
                    <a:pt x="8" y="7"/>
                    <a:pt x="20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40" name="Oval 1088">
              <a:extLst>
                <a:ext uri="{FF2B5EF4-FFF2-40B4-BE49-F238E27FC236}">
                  <a16:creationId xmlns:a16="http://schemas.microsoft.com/office/drawing/2014/main" id="{0E0A7A31-2453-486D-B519-222927102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2804"/>
              <a:ext cx="68" cy="7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1" name="Oval 1089">
              <a:extLst>
                <a:ext uri="{FF2B5EF4-FFF2-40B4-BE49-F238E27FC236}">
                  <a16:creationId xmlns:a16="http://schemas.microsoft.com/office/drawing/2014/main" id="{5FFE3198-1652-4893-B930-B8EB44F9A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6" y="2700"/>
              <a:ext cx="68" cy="7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2" name="Oval 1090">
              <a:extLst>
                <a:ext uri="{FF2B5EF4-FFF2-40B4-BE49-F238E27FC236}">
                  <a16:creationId xmlns:a16="http://schemas.microsoft.com/office/drawing/2014/main" id="{03585625-65D1-4C5C-B59B-61216196E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9" y="3657"/>
              <a:ext cx="17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3" name="Oval 1091">
              <a:extLst>
                <a:ext uri="{FF2B5EF4-FFF2-40B4-BE49-F238E27FC236}">
                  <a16:creationId xmlns:a16="http://schemas.microsoft.com/office/drawing/2014/main" id="{A7510B8F-2D83-4CD0-B4DC-EC73338E4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9" y="3700"/>
              <a:ext cx="15" cy="19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4" name="Oval 1092">
              <a:extLst>
                <a:ext uri="{FF2B5EF4-FFF2-40B4-BE49-F238E27FC236}">
                  <a16:creationId xmlns:a16="http://schemas.microsoft.com/office/drawing/2014/main" id="{7FF947DD-9579-4D92-A27E-84D593E2C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3601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5" name="Oval 1093">
              <a:extLst>
                <a:ext uri="{FF2B5EF4-FFF2-40B4-BE49-F238E27FC236}">
                  <a16:creationId xmlns:a16="http://schemas.microsoft.com/office/drawing/2014/main" id="{1C6BB048-64FD-44E1-9352-089680DAD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3265"/>
              <a:ext cx="18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6" name="Oval 1094">
              <a:extLst>
                <a:ext uri="{FF2B5EF4-FFF2-40B4-BE49-F238E27FC236}">
                  <a16:creationId xmlns:a16="http://schemas.microsoft.com/office/drawing/2014/main" id="{2C978612-7762-409C-BD51-BE166A27C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4" y="3372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7" name="Oval 1095">
              <a:extLst>
                <a:ext uri="{FF2B5EF4-FFF2-40B4-BE49-F238E27FC236}">
                  <a16:creationId xmlns:a16="http://schemas.microsoft.com/office/drawing/2014/main" id="{2F34D709-6F70-430F-91B9-02247B7CD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3289"/>
              <a:ext cx="17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8" name="Oval 1096">
              <a:extLst>
                <a:ext uri="{FF2B5EF4-FFF2-40B4-BE49-F238E27FC236}">
                  <a16:creationId xmlns:a16="http://schemas.microsoft.com/office/drawing/2014/main" id="{097AD6FC-DCD4-441F-8FCE-4B5CBF948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9" y="3356"/>
              <a:ext cx="15" cy="19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49" name="Oval 1097">
              <a:extLst>
                <a:ext uri="{FF2B5EF4-FFF2-40B4-BE49-F238E27FC236}">
                  <a16:creationId xmlns:a16="http://schemas.microsoft.com/office/drawing/2014/main" id="{B6924BC6-DC66-4E4B-B3ED-50D405258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4" y="3484"/>
              <a:ext cx="17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0" name="Oval 1098">
              <a:extLst>
                <a:ext uri="{FF2B5EF4-FFF2-40B4-BE49-F238E27FC236}">
                  <a16:creationId xmlns:a16="http://schemas.microsoft.com/office/drawing/2014/main" id="{438066C8-F183-42A6-BEC1-33E62707E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3596"/>
              <a:ext cx="18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1" name="Oval 1099">
              <a:extLst>
                <a:ext uri="{FF2B5EF4-FFF2-40B4-BE49-F238E27FC236}">
                  <a16:creationId xmlns:a16="http://schemas.microsoft.com/office/drawing/2014/main" id="{878629F5-7ECA-4864-B365-513B2931B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9" y="3041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2" name="Oval 1100">
              <a:extLst>
                <a:ext uri="{FF2B5EF4-FFF2-40B4-BE49-F238E27FC236}">
                  <a16:creationId xmlns:a16="http://schemas.microsoft.com/office/drawing/2014/main" id="{73F68D41-F144-4E58-818B-B6455D655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3129"/>
              <a:ext cx="18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3" name="Oval 1101">
              <a:extLst>
                <a:ext uri="{FF2B5EF4-FFF2-40B4-BE49-F238E27FC236}">
                  <a16:creationId xmlns:a16="http://schemas.microsoft.com/office/drawing/2014/main" id="{D23EF6DC-7A67-4F10-9F50-C31C9C8D1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" y="3135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4" name="Oval 1102">
              <a:extLst>
                <a:ext uri="{FF2B5EF4-FFF2-40B4-BE49-F238E27FC236}">
                  <a16:creationId xmlns:a16="http://schemas.microsoft.com/office/drawing/2014/main" id="{2A3DBC4A-2C93-4546-B479-ED6CC0D6F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35"/>
              <a:ext cx="17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5" name="Oval 1103">
              <a:extLst>
                <a:ext uri="{FF2B5EF4-FFF2-40B4-BE49-F238E27FC236}">
                  <a16:creationId xmlns:a16="http://schemas.microsoft.com/office/drawing/2014/main" id="{EB833E9C-D9D0-4DEC-B32C-390DD0B12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6" y="3607"/>
              <a:ext cx="15" cy="18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6" name="Oval 1104">
              <a:extLst>
                <a:ext uri="{FF2B5EF4-FFF2-40B4-BE49-F238E27FC236}">
                  <a16:creationId xmlns:a16="http://schemas.microsoft.com/office/drawing/2014/main" id="{417159B0-C2BD-4606-9BDA-82AB80EBB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1" y="3687"/>
              <a:ext cx="18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7" name="Oval 1105">
              <a:extLst>
                <a:ext uri="{FF2B5EF4-FFF2-40B4-BE49-F238E27FC236}">
                  <a16:creationId xmlns:a16="http://schemas.microsoft.com/office/drawing/2014/main" id="{186EA25D-D1F5-44EC-92F2-74D8FEFA1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3716"/>
              <a:ext cx="15" cy="19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8" name="Oval 1106">
              <a:extLst>
                <a:ext uri="{FF2B5EF4-FFF2-40B4-BE49-F238E27FC236}">
                  <a16:creationId xmlns:a16="http://schemas.microsoft.com/office/drawing/2014/main" id="{A4D3526B-7AB3-4CEB-BACD-6E0ED2AB5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3660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59" name="Oval 1107">
              <a:extLst>
                <a:ext uri="{FF2B5EF4-FFF2-40B4-BE49-F238E27FC236}">
                  <a16:creationId xmlns:a16="http://schemas.microsoft.com/office/drawing/2014/main" id="{67FB53AA-BA90-4BF4-96A4-356BA9593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9" y="3644"/>
              <a:ext cx="15" cy="19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0" name="Oval 1108">
              <a:extLst>
                <a:ext uri="{FF2B5EF4-FFF2-40B4-BE49-F238E27FC236}">
                  <a16:creationId xmlns:a16="http://schemas.microsoft.com/office/drawing/2014/main" id="{1A421AB7-DB5C-46BA-8BAF-2B80D6C93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3708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1" name="Oval 1109">
              <a:extLst>
                <a:ext uri="{FF2B5EF4-FFF2-40B4-BE49-F238E27FC236}">
                  <a16:creationId xmlns:a16="http://schemas.microsoft.com/office/drawing/2014/main" id="{889F8B9C-AC97-4C33-A075-9CC9D12D3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3612"/>
              <a:ext cx="15" cy="19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2" name="Oval 1110">
              <a:extLst>
                <a:ext uri="{FF2B5EF4-FFF2-40B4-BE49-F238E27FC236}">
                  <a16:creationId xmlns:a16="http://schemas.microsoft.com/office/drawing/2014/main" id="{A74CA3C8-D835-4682-884E-4EB2EA069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3695"/>
              <a:ext cx="17" cy="18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3" name="Oval 1111">
              <a:extLst>
                <a:ext uri="{FF2B5EF4-FFF2-40B4-BE49-F238E27FC236}">
                  <a16:creationId xmlns:a16="http://schemas.microsoft.com/office/drawing/2014/main" id="{071A3F15-D999-43E2-8FA2-0BDC34660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3657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4" name="Oval 1112">
              <a:extLst>
                <a:ext uri="{FF2B5EF4-FFF2-40B4-BE49-F238E27FC236}">
                  <a16:creationId xmlns:a16="http://schemas.microsoft.com/office/drawing/2014/main" id="{07058152-D09F-4CE8-BBE2-959C96697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3705"/>
              <a:ext cx="18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5" name="Oval 1113">
              <a:extLst>
                <a:ext uri="{FF2B5EF4-FFF2-40B4-BE49-F238E27FC236}">
                  <a16:creationId xmlns:a16="http://schemas.microsoft.com/office/drawing/2014/main" id="{E4550758-43E6-445E-A447-89E8E345B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652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6" name="Oval 1114">
              <a:extLst>
                <a:ext uri="{FF2B5EF4-FFF2-40B4-BE49-F238E27FC236}">
                  <a16:creationId xmlns:a16="http://schemas.microsoft.com/office/drawing/2014/main" id="{78B42196-F862-43D7-AC84-2DEF649D1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" y="3617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7" name="Oval 1115">
              <a:extLst>
                <a:ext uri="{FF2B5EF4-FFF2-40B4-BE49-F238E27FC236}">
                  <a16:creationId xmlns:a16="http://schemas.microsoft.com/office/drawing/2014/main" id="{73F61845-1892-477D-AFA6-96C3A2A02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3625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8" name="Oval 1116">
              <a:extLst>
                <a:ext uri="{FF2B5EF4-FFF2-40B4-BE49-F238E27FC236}">
                  <a16:creationId xmlns:a16="http://schemas.microsoft.com/office/drawing/2014/main" id="{7B837248-4EF3-4C41-AD2D-C9265A83B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3665"/>
              <a:ext cx="15" cy="16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69" name="Oval 1117">
              <a:extLst>
                <a:ext uri="{FF2B5EF4-FFF2-40B4-BE49-F238E27FC236}">
                  <a16:creationId xmlns:a16="http://schemas.microsoft.com/office/drawing/2014/main" id="{A8652CCD-7920-4666-925F-203A069AF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3687"/>
              <a:ext cx="15" cy="18"/>
            </a:xfrm>
            <a:prstGeom prst="ellipse">
              <a:avLst/>
            </a:prstGeom>
            <a:noFill/>
            <a:ln w="31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70" name="Oval 1118">
              <a:extLst>
                <a:ext uri="{FF2B5EF4-FFF2-40B4-BE49-F238E27FC236}">
                  <a16:creationId xmlns:a16="http://schemas.microsoft.com/office/drawing/2014/main" id="{6C6C7EA0-F868-437A-9235-A6D81AC7F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" y="2620"/>
              <a:ext cx="65" cy="6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71" name="Oval 1119">
              <a:extLst>
                <a:ext uri="{FF2B5EF4-FFF2-40B4-BE49-F238E27FC236}">
                  <a16:creationId xmlns:a16="http://schemas.microsoft.com/office/drawing/2014/main" id="{9EA0F38E-F029-4218-B46A-4A84DD377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6" y="2671"/>
              <a:ext cx="98" cy="104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4772" name="Freeform 1120">
              <a:extLst>
                <a:ext uri="{FF2B5EF4-FFF2-40B4-BE49-F238E27FC236}">
                  <a16:creationId xmlns:a16="http://schemas.microsoft.com/office/drawing/2014/main" id="{F280EB11-23F2-4B37-8163-79246F968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3161"/>
              <a:ext cx="163" cy="347"/>
            </a:xfrm>
            <a:custGeom>
              <a:avLst/>
              <a:gdLst>
                <a:gd name="T0" fmla="*/ 868 w 65"/>
                <a:gd name="T1" fmla="*/ 206 h 130"/>
                <a:gd name="T2" fmla="*/ 313 w 65"/>
                <a:gd name="T3" fmla="*/ 1732 h 130"/>
                <a:gd name="T4" fmla="*/ 33 w 65"/>
                <a:gd name="T5" fmla="*/ 1674 h 130"/>
                <a:gd name="T6" fmla="*/ 868 w 65"/>
                <a:gd name="T7" fmla="*/ 206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130">
                  <a:moveTo>
                    <a:pt x="55" y="11"/>
                  </a:moveTo>
                  <a:cubicBezTo>
                    <a:pt x="65" y="19"/>
                    <a:pt x="18" y="52"/>
                    <a:pt x="20" y="91"/>
                  </a:cubicBezTo>
                  <a:cubicBezTo>
                    <a:pt x="21" y="130"/>
                    <a:pt x="0" y="118"/>
                    <a:pt x="2" y="88"/>
                  </a:cubicBezTo>
                  <a:cubicBezTo>
                    <a:pt x="5" y="57"/>
                    <a:pt x="41" y="0"/>
                    <a:pt x="55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3" name="Freeform 1121">
              <a:extLst>
                <a:ext uri="{FF2B5EF4-FFF2-40B4-BE49-F238E27FC236}">
                  <a16:creationId xmlns:a16="http://schemas.microsoft.com/office/drawing/2014/main" id="{9A6E452B-2C8F-480B-A3E9-AD0CAF760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3092"/>
              <a:ext cx="250" cy="189"/>
            </a:xfrm>
            <a:custGeom>
              <a:avLst/>
              <a:gdLst>
                <a:gd name="T0" fmla="*/ 313 w 100"/>
                <a:gd name="T1" fmla="*/ 1057 h 71"/>
                <a:gd name="T2" fmla="*/ 1250 w 100"/>
                <a:gd name="T3" fmla="*/ 319 h 71"/>
                <a:gd name="T4" fmla="*/ 1113 w 100"/>
                <a:gd name="T5" fmla="*/ 77 h 71"/>
                <a:gd name="T6" fmla="*/ 175 w 100"/>
                <a:gd name="T7" fmla="*/ 737 h 71"/>
                <a:gd name="T8" fmla="*/ 313 w 100"/>
                <a:gd name="T9" fmla="*/ 105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71">
                  <a:moveTo>
                    <a:pt x="20" y="56"/>
                  </a:moveTo>
                  <a:cubicBezTo>
                    <a:pt x="35" y="25"/>
                    <a:pt x="62" y="20"/>
                    <a:pt x="80" y="17"/>
                  </a:cubicBezTo>
                  <a:cubicBezTo>
                    <a:pt x="99" y="15"/>
                    <a:pt x="100" y="0"/>
                    <a:pt x="71" y="4"/>
                  </a:cubicBezTo>
                  <a:cubicBezTo>
                    <a:pt x="55" y="6"/>
                    <a:pt x="22" y="19"/>
                    <a:pt x="11" y="39"/>
                  </a:cubicBezTo>
                  <a:cubicBezTo>
                    <a:pt x="0" y="60"/>
                    <a:pt x="11" y="71"/>
                    <a:pt x="20" y="5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4" name="Freeform 1122">
              <a:extLst>
                <a:ext uri="{FF2B5EF4-FFF2-40B4-BE49-F238E27FC236}">
                  <a16:creationId xmlns:a16="http://schemas.microsoft.com/office/drawing/2014/main" id="{2CAF4010-D6DB-49AD-A993-70655408B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3268"/>
              <a:ext cx="112" cy="339"/>
            </a:xfrm>
            <a:custGeom>
              <a:avLst/>
              <a:gdLst>
                <a:gd name="T0" fmla="*/ 124 w 45"/>
                <a:gd name="T1" fmla="*/ 342 h 127"/>
                <a:gd name="T2" fmla="*/ 92 w 45"/>
                <a:gd name="T3" fmla="*/ 2037 h 127"/>
                <a:gd name="T4" fmla="*/ 321 w 45"/>
                <a:gd name="T5" fmla="*/ 2095 h 127"/>
                <a:gd name="T6" fmla="*/ 291 w 45"/>
                <a:gd name="T7" fmla="*/ 206 h 127"/>
                <a:gd name="T8" fmla="*/ 124 w 45"/>
                <a:gd name="T9" fmla="*/ 342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27">
                  <a:moveTo>
                    <a:pt x="8" y="18"/>
                  </a:moveTo>
                  <a:cubicBezTo>
                    <a:pt x="27" y="43"/>
                    <a:pt x="16" y="91"/>
                    <a:pt x="6" y="107"/>
                  </a:cubicBezTo>
                  <a:cubicBezTo>
                    <a:pt x="0" y="118"/>
                    <a:pt x="8" y="127"/>
                    <a:pt x="21" y="110"/>
                  </a:cubicBezTo>
                  <a:cubicBezTo>
                    <a:pt x="33" y="93"/>
                    <a:pt x="45" y="34"/>
                    <a:pt x="19" y="11"/>
                  </a:cubicBezTo>
                  <a:cubicBezTo>
                    <a:pt x="10" y="0"/>
                    <a:pt x="1" y="10"/>
                    <a:pt x="8" y="1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5" name="Freeform 1123">
              <a:extLst>
                <a:ext uri="{FF2B5EF4-FFF2-40B4-BE49-F238E27FC236}">
                  <a16:creationId xmlns:a16="http://schemas.microsoft.com/office/drawing/2014/main" id="{526138EF-671E-412A-8871-F343A8B35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9" y="3236"/>
              <a:ext cx="87" cy="331"/>
            </a:xfrm>
            <a:custGeom>
              <a:avLst/>
              <a:gdLst>
                <a:gd name="T0" fmla="*/ 154 w 35"/>
                <a:gd name="T1" fmla="*/ 593 h 124"/>
                <a:gd name="T2" fmla="*/ 137 w 35"/>
                <a:gd name="T3" fmla="*/ 1925 h 124"/>
                <a:gd name="T4" fmla="*/ 321 w 35"/>
                <a:gd name="T5" fmla="*/ 1938 h 124"/>
                <a:gd name="T6" fmla="*/ 308 w 35"/>
                <a:gd name="T7" fmla="*/ 534 h 124"/>
                <a:gd name="T8" fmla="*/ 154 w 35"/>
                <a:gd name="T9" fmla="*/ 59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24">
                  <a:moveTo>
                    <a:pt x="10" y="31"/>
                  </a:moveTo>
                  <a:cubicBezTo>
                    <a:pt x="17" y="49"/>
                    <a:pt x="16" y="78"/>
                    <a:pt x="9" y="101"/>
                  </a:cubicBezTo>
                  <a:cubicBezTo>
                    <a:pt x="2" y="124"/>
                    <a:pt x="18" y="115"/>
                    <a:pt x="21" y="102"/>
                  </a:cubicBezTo>
                  <a:cubicBezTo>
                    <a:pt x="25" y="89"/>
                    <a:pt x="35" y="56"/>
                    <a:pt x="20" y="28"/>
                  </a:cubicBezTo>
                  <a:cubicBezTo>
                    <a:pt x="6" y="0"/>
                    <a:pt x="0" y="11"/>
                    <a:pt x="10" y="3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6" name="Freeform 1124">
              <a:extLst>
                <a:ext uri="{FF2B5EF4-FFF2-40B4-BE49-F238E27FC236}">
                  <a16:creationId xmlns:a16="http://schemas.microsoft.com/office/drawing/2014/main" id="{21A2CBAA-9F72-4939-AF28-D11272B8A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204"/>
              <a:ext cx="101" cy="168"/>
            </a:xfrm>
            <a:custGeom>
              <a:avLst/>
              <a:gdLst>
                <a:gd name="T0" fmla="*/ 96 w 40"/>
                <a:gd name="T1" fmla="*/ 205 h 63"/>
                <a:gd name="T2" fmla="*/ 401 w 40"/>
                <a:gd name="T3" fmla="*/ 1024 h 63"/>
                <a:gd name="T4" fmla="*/ 581 w 40"/>
                <a:gd name="T5" fmla="*/ 875 h 63"/>
                <a:gd name="T6" fmla="*/ 288 w 40"/>
                <a:gd name="T7" fmla="*/ 136 h 63"/>
                <a:gd name="T8" fmla="*/ 96 w 40"/>
                <a:gd name="T9" fmla="*/ 205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63">
                  <a:moveTo>
                    <a:pt x="6" y="11"/>
                  </a:moveTo>
                  <a:cubicBezTo>
                    <a:pt x="19" y="28"/>
                    <a:pt x="24" y="47"/>
                    <a:pt x="25" y="54"/>
                  </a:cubicBezTo>
                  <a:cubicBezTo>
                    <a:pt x="27" y="62"/>
                    <a:pt x="40" y="63"/>
                    <a:pt x="36" y="46"/>
                  </a:cubicBezTo>
                  <a:cubicBezTo>
                    <a:pt x="33" y="29"/>
                    <a:pt x="25" y="14"/>
                    <a:pt x="18" y="7"/>
                  </a:cubicBezTo>
                  <a:cubicBezTo>
                    <a:pt x="11" y="0"/>
                    <a:pt x="0" y="1"/>
                    <a:pt x="6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7" name="Freeform 1125">
              <a:extLst>
                <a:ext uri="{FF2B5EF4-FFF2-40B4-BE49-F238E27FC236}">
                  <a16:creationId xmlns:a16="http://schemas.microsoft.com/office/drawing/2014/main" id="{02B5B4FC-4F45-4E08-8235-9106BD1C28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4" y="3239"/>
              <a:ext cx="417" cy="416"/>
            </a:xfrm>
            <a:custGeom>
              <a:avLst/>
              <a:gdLst>
                <a:gd name="T0" fmla="*/ 250 w 167"/>
                <a:gd name="T1" fmla="*/ 1251 h 156"/>
                <a:gd name="T2" fmla="*/ 1278 w 167"/>
                <a:gd name="T3" fmla="*/ 264 h 156"/>
                <a:gd name="T4" fmla="*/ 1383 w 167"/>
                <a:gd name="T5" fmla="*/ 285 h 156"/>
                <a:gd name="T6" fmla="*/ 1353 w 167"/>
                <a:gd name="T7" fmla="*/ 21 h 156"/>
                <a:gd name="T8" fmla="*/ 1278 w 167"/>
                <a:gd name="T9" fmla="*/ 0 h 156"/>
                <a:gd name="T10" fmla="*/ 30 w 167"/>
                <a:gd name="T11" fmla="*/ 1195 h 156"/>
                <a:gd name="T12" fmla="*/ 30 w 167"/>
                <a:gd name="T13" fmla="*/ 1195 h 156"/>
                <a:gd name="T14" fmla="*/ 250 w 167"/>
                <a:gd name="T15" fmla="*/ 1251 h 156"/>
                <a:gd name="T16" fmla="*/ 1778 w 167"/>
                <a:gd name="T17" fmla="*/ 93 h 156"/>
                <a:gd name="T18" fmla="*/ 1758 w 167"/>
                <a:gd name="T19" fmla="*/ 93 h 156"/>
                <a:gd name="T20" fmla="*/ 1715 w 167"/>
                <a:gd name="T21" fmla="*/ 341 h 156"/>
                <a:gd name="T22" fmla="*/ 1715 w 167"/>
                <a:gd name="T23" fmla="*/ 341 h 156"/>
                <a:gd name="T24" fmla="*/ 2400 w 167"/>
                <a:gd name="T25" fmla="*/ 1480 h 156"/>
                <a:gd name="T26" fmla="*/ 2350 w 167"/>
                <a:gd name="T27" fmla="*/ 1821 h 156"/>
                <a:gd name="T28" fmla="*/ 2350 w 167"/>
                <a:gd name="T29" fmla="*/ 1821 h 156"/>
                <a:gd name="T30" fmla="*/ 2432 w 167"/>
                <a:gd name="T31" fmla="*/ 1955 h 156"/>
                <a:gd name="T32" fmla="*/ 2557 w 167"/>
                <a:gd name="T33" fmla="*/ 1899 h 156"/>
                <a:gd name="T34" fmla="*/ 2599 w 167"/>
                <a:gd name="T35" fmla="*/ 1480 h 156"/>
                <a:gd name="T36" fmla="*/ 1778 w 167"/>
                <a:gd name="T37" fmla="*/ 93 h 156"/>
                <a:gd name="T38" fmla="*/ 217 w 167"/>
                <a:gd name="T39" fmla="*/ 1571 h 156"/>
                <a:gd name="T40" fmla="*/ 0 w 167"/>
                <a:gd name="T41" fmla="*/ 1557 h 156"/>
                <a:gd name="T42" fmla="*/ 405 w 167"/>
                <a:gd name="T43" fmla="*/ 2504 h 156"/>
                <a:gd name="T44" fmla="*/ 542 w 167"/>
                <a:gd name="T45" fmla="*/ 2483 h 156"/>
                <a:gd name="T46" fmla="*/ 542 w 167"/>
                <a:gd name="T47" fmla="*/ 2312 h 156"/>
                <a:gd name="T48" fmla="*/ 217 w 167"/>
                <a:gd name="T49" fmla="*/ 1571 h 156"/>
                <a:gd name="T50" fmla="*/ 2412 w 167"/>
                <a:gd name="T51" fmla="*/ 2013 h 156"/>
                <a:gd name="T52" fmla="*/ 2275 w 167"/>
                <a:gd name="T53" fmla="*/ 2048 h 156"/>
                <a:gd name="T54" fmla="*/ 1291 w 167"/>
                <a:gd name="T55" fmla="*/ 2696 h 156"/>
                <a:gd name="T56" fmla="*/ 792 w 167"/>
                <a:gd name="T57" fmla="*/ 2539 h 156"/>
                <a:gd name="T58" fmla="*/ 654 w 167"/>
                <a:gd name="T59" fmla="*/ 2581 h 156"/>
                <a:gd name="T60" fmla="*/ 687 w 167"/>
                <a:gd name="T61" fmla="*/ 2765 h 156"/>
                <a:gd name="T62" fmla="*/ 1291 w 167"/>
                <a:gd name="T63" fmla="*/ 2957 h 156"/>
                <a:gd name="T64" fmla="*/ 2462 w 167"/>
                <a:gd name="T65" fmla="*/ 2184 h 156"/>
                <a:gd name="T66" fmla="*/ 2412 w 167"/>
                <a:gd name="T67" fmla="*/ 2013 h 15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67" h="156">
                  <a:moveTo>
                    <a:pt x="16" y="66"/>
                  </a:moveTo>
                  <a:cubicBezTo>
                    <a:pt x="22" y="39"/>
                    <a:pt x="44" y="14"/>
                    <a:pt x="82" y="14"/>
                  </a:cubicBezTo>
                  <a:cubicBezTo>
                    <a:pt x="84" y="14"/>
                    <a:pt x="87" y="14"/>
                    <a:pt x="89" y="15"/>
                  </a:cubicBezTo>
                  <a:cubicBezTo>
                    <a:pt x="98" y="14"/>
                    <a:pt x="99" y="1"/>
                    <a:pt x="87" y="1"/>
                  </a:cubicBezTo>
                  <a:cubicBezTo>
                    <a:pt x="85" y="1"/>
                    <a:pt x="84" y="0"/>
                    <a:pt x="82" y="0"/>
                  </a:cubicBezTo>
                  <a:cubicBezTo>
                    <a:pt x="38" y="0"/>
                    <a:pt x="9" y="30"/>
                    <a:pt x="2" y="63"/>
                  </a:cubicBezTo>
                  <a:cubicBezTo>
                    <a:pt x="2" y="63"/>
                    <a:pt x="2" y="63"/>
                    <a:pt x="2" y="63"/>
                  </a:cubicBezTo>
                  <a:cubicBezTo>
                    <a:pt x="1" y="71"/>
                    <a:pt x="14" y="75"/>
                    <a:pt x="16" y="66"/>
                  </a:cubicBezTo>
                  <a:close/>
                  <a:moveTo>
                    <a:pt x="114" y="5"/>
                  </a:moveTo>
                  <a:cubicBezTo>
                    <a:pt x="114" y="5"/>
                    <a:pt x="114" y="5"/>
                    <a:pt x="113" y="5"/>
                  </a:cubicBezTo>
                  <a:cubicBezTo>
                    <a:pt x="105" y="3"/>
                    <a:pt x="103" y="16"/>
                    <a:pt x="110" y="18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38" y="26"/>
                    <a:pt x="154" y="47"/>
                    <a:pt x="154" y="78"/>
                  </a:cubicBezTo>
                  <a:cubicBezTo>
                    <a:pt x="154" y="84"/>
                    <a:pt x="153" y="90"/>
                    <a:pt x="151" y="96"/>
                  </a:cubicBezTo>
                  <a:cubicBezTo>
                    <a:pt x="151" y="96"/>
                    <a:pt x="151" y="96"/>
                    <a:pt x="151" y="96"/>
                  </a:cubicBezTo>
                  <a:cubicBezTo>
                    <a:pt x="150" y="100"/>
                    <a:pt x="153" y="103"/>
                    <a:pt x="156" y="103"/>
                  </a:cubicBezTo>
                  <a:cubicBezTo>
                    <a:pt x="158" y="104"/>
                    <a:pt x="163" y="104"/>
                    <a:pt x="164" y="100"/>
                  </a:cubicBezTo>
                  <a:cubicBezTo>
                    <a:pt x="166" y="93"/>
                    <a:pt x="167" y="86"/>
                    <a:pt x="167" y="78"/>
                  </a:cubicBezTo>
                  <a:cubicBezTo>
                    <a:pt x="167" y="40"/>
                    <a:pt x="148" y="14"/>
                    <a:pt x="114" y="5"/>
                  </a:cubicBezTo>
                  <a:close/>
                  <a:moveTo>
                    <a:pt x="14" y="83"/>
                  </a:moveTo>
                  <a:cubicBezTo>
                    <a:pt x="14" y="75"/>
                    <a:pt x="0" y="73"/>
                    <a:pt x="0" y="82"/>
                  </a:cubicBezTo>
                  <a:cubicBezTo>
                    <a:pt x="1" y="101"/>
                    <a:pt x="11" y="119"/>
                    <a:pt x="26" y="132"/>
                  </a:cubicBezTo>
                  <a:cubicBezTo>
                    <a:pt x="29" y="136"/>
                    <a:pt x="34" y="132"/>
                    <a:pt x="35" y="131"/>
                  </a:cubicBezTo>
                  <a:cubicBezTo>
                    <a:pt x="36" y="130"/>
                    <a:pt x="38" y="126"/>
                    <a:pt x="35" y="122"/>
                  </a:cubicBezTo>
                  <a:cubicBezTo>
                    <a:pt x="23" y="112"/>
                    <a:pt x="15" y="98"/>
                    <a:pt x="14" y="83"/>
                  </a:cubicBezTo>
                  <a:close/>
                  <a:moveTo>
                    <a:pt x="155" y="106"/>
                  </a:moveTo>
                  <a:cubicBezTo>
                    <a:pt x="152" y="104"/>
                    <a:pt x="148" y="105"/>
                    <a:pt x="146" y="108"/>
                  </a:cubicBezTo>
                  <a:cubicBezTo>
                    <a:pt x="133" y="130"/>
                    <a:pt x="108" y="142"/>
                    <a:pt x="83" y="142"/>
                  </a:cubicBezTo>
                  <a:cubicBezTo>
                    <a:pt x="72" y="142"/>
                    <a:pt x="61" y="139"/>
                    <a:pt x="51" y="134"/>
                  </a:cubicBezTo>
                  <a:cubicBezTo>
                    <a:pt x="49" y="133"/>
                    <a:pt x="45" y="132"/>
                    <a:pt x="42" y="136"/>
                  </a:cubicBezTo>
                  <a:cubicBezTo>
                    <a:pt x="39" y="140"/>
                    <a:pt x="42" y="144"/>
                    <a:pt x="44" y="146"/>
                  </a:cubicBezTo>
                  <a:cubicBezTo>
                    <a:pt x="56" y="152"/>
                    <a:pt x="69" y="156"/>
                    <a:pt x="83" y="156"/>
                  </a:cubicBezTo>
                  <a:cubicBezTo>
                    <a:pt x="112" y="156"/>
                    <a:pt x="143" y="142"/>
                    <a:pt x="158" y="115"/>
                  </a:cubicBezTo>
                  <a:cubicBezTo>
                    <a:pt x="160" y="111"/>
                    <a:pt x="158" y="107"/>
                    <a:pt x="155" y="10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8" name="Freeform 1126">
              <a:extLst>
                <a:ext uri="{FF2B5EF4-FFF2-40B4-BE49-F238E27FC236}">
                  <a16:creationId xmlns:a16="http://schemas.microsoft.com/office/drawing/2014/main" id="{702C49AA-8A60-421A-B629-B31CEC70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3263"/>
              <a:ext cx="372" cy="354"/>
            </a:xfrm>
            <a:custGeom>
              <a:avLst/>
              <a:gdLst>
                <a:gd name="T0" fmla="*/ 2307 w 149"/>
                <a:gd name="T1" fmla="*/ 1770 h 133"/>
                <a:gd name="T2" fmla="*/ 2225 w 149"/>
                <a:gd name="T3" fmla="*/ 1645 h 133"/>
                <a:gd name="T4" fmla="*/ 2274 w 149"/>
                <a:gd name="T5" fmla="*/ 1304 h 133"/>
                <a:gd name="T6" fmla="*/ 1590 w 149"/>
                <a:gd name="T7" fmla="*/ 170 h 133"/>
                <a:gd name="T8" fmla="*/ 1590 w 149"/>
                <a:gd name="T9" fmla="*/ 170 h 133"/>
                <a:gd name="T10" fmla="*/ 1528 w 149"/>
                <a:gd name="T11" fmla="*/ 56 h 133"/>
                <a:gd name="T12" fmla="*/ 1371 w 149"/>
                <a:gd name="T13" fmla="*/ 0 h 133"/>
                <a:gd name="T14" fmla="*/ 1371 w 149"/>
                <a:gd name="T15" fmla="*/ 0 h 133"/>
                <a:gd name="T16" fmla="*/ 1258 w 149"/>
                <a:gd name="T17" fmla="*/ 114 h 133"/>
                <a:gd name="T18" fmla="*/ 1153 w 149"/>
                <a:gd name="T19" fmla="*/ 93 h 133"/>
                <a:gd name="T20" fmla="*/ 125 w 149"/>
                <a:gd name="T21" fmla="*/ 1078 h 133"/>
                <a:gd name="T22" fmla="*/ 30 w 149"/>
                <a:gd name="T23" fmla="*/ 1168 h 133"/>
                <a:gd name="T24" fmla="*/ 0 w 149"/>
                <a:gd name="T25" fmla="*/ 1262 h 133"/>
                <a:gd name="T26" fmla="*/ 0 w 149"/>
                <a:gd name="T27" fmla="*/ 1262 h 133"/>
                <a:gd name="T28" fmla="*/ 92 w 149"/>
                <a:gd name="T29" fmla="*/ 1395 h 133"/>
                <a:gd name="T30" fmla="*/ 417 w 149"/>
                <a:gd name="T31" fmla="*/ 2132 h 133"/>
                <a:gd name="T32" fmla="*/ 417 w 149"/>
                <a:gd name="T33" fmla="*/ 2302 h 133"/>
                <a:gd name="T34" fmla="*/ 374 w 149"/>
                <a:gd name="T35" fmla="*/ 2337 h 133"/>
                <a:gd name="T36" fmla="*/ 387 w 149"/>
                <a:gd name="T37" fmla="*/ 2358 h 133"/>
                <a:gd name="T38" fmla="*/ 529 w 149"/>
                <a:gd name="T39" fmla="*/ 2417 h 133"/>
                <a:gd name="T40" fmla="*/ 529 w 149"/>
                <a:gd name="T41" fmla="*/ 2395 h 133"/>
                <a:gd name="T42" fmla="*/ 667 w 149"/>
                <a:gd name="T43" fmla="*/ 2358 h 133"/>
                <a:gd name="T44" fmla="*/ 1166 w 149"/>
                <a:gd name="T45" fmla="*/ 2507 h 133"/>
                <a:gd name="T46" fmla="*/ 2150 w 149"/>
                <a:gd name="T47" fmla="*/ 1871 h 133"/>
                <a:gd name="T48" fmla="*/ 2287 w 149"/>
                <a:gd name="T49" fmla="*/ 1829 h 133"/>
                <a:gd name="T50" fmla="*/ 2287 w 149"/>
                <a:gd name="T51" fmla="*/ 1829 h 133"/>
                <a:gd name="T52" fmla="*/ 2319 w 149"/>
                <a:gd name="T53" fmla="*/ 1770 h 133"/>
                <a:gd name="T54" fmla="*/ 2307 w 149"/>
                <a:gd name="T55" fmla="*/ 1770 h 13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49" h="133">
                  <a:moveTo>
                    <a:pt x="148" y="94"/>
                  </a:moveTo>
                  <a:cubicBezTo>
                    <a:pt x="145" y="94"/>
                    <a:pt x="142" y="91"/>
                    <a:pt x="143" y="87"/>
                  </a:cubicBezTo>
                  <a:cubicBezTo>
                    <a:pt x="145" y="81"/>
                    <a:pt x="146" y="75"/>
                    <a:pt x="146" y="69"/>
                  </a:cubicBezTo>
                  <a:cubicBezTo>
                    <a:pt x="146" y="38"/>
                    <a:pt x="130" y="17"/>
                    <a:pt x="102" y="9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99" y="8"/>
                    <a:pt x="98" y="6"/>
                    <a:pt x="98" y="3"/>
                  </a:cubicBezTo>
                  <a:cubicBezTo>
                    <a:pt x="95" y="5"/>
                    <a:pt x="89" y="8"/>
                    <a:pt x="88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7" y="3"/>
                    <a:pt x="85" y="5"/>
                    <a:pt x="81" y="6"/>
                  </a:cubicBezTo>
                  <a:cubicBezTo>
                    <a:pt x="79" y="5"/>
                    <a:pt x="76" y="5"/>
                    <a:pt x="74" y="5"/>
                  </a:cubicBezTo>
                  <a:cubicBezTo>
                    <a:pt x="36" y="5"/>
                    <a:pt x="14" y="30"/>
                    <a:pt x="8" y="57"/>
                  </a:cubicBezTo>
                  <a:cubicBezTo>
                    <a:pt x="7" y="60"/>
                    <a:pt x="5" y="62"/>
                    <a:pt x="2" y="62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3" y="68"/>
                    <a:pt x="6" y="71"/>
                    <a:pt x="6" y="74"/>
                  </a:cubicBezTo>
                  <a:cubicBezTo>
                    <a:pt x="7" y="89"/>
                    <a:pt x="15" y="103"/>
                    <a:pt x="27" y="113"/>
                  </a:cubicBezTo>
                  <a:cubicBezTo>
                    <a:pt x="30" y="117"/>
                    <a:pt x="28" y="121"/>
                    <a:pt x="27" y="122"/>
                  </a:cubicBezTo>
                  <a:cubicBezTo>
                    <a:pt x="26" y="123"/>
                    <a:pt x="26" y="123"/>
                    <a:pt x="24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5" y="125"/>
                    <a:pt x="33" y="125"/>
                    <a:pt x="34" y="128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7" y="123"/>
                    <a:pt x="41" y="124"/>
                    <a:pt x="43" y="125"/>
                  </a:cubicBezTo>
                  <a:cubicBezTo>
                    <a:pt x="53" y="130"/>
                    <a:pt x="64" y="133"/>
                    <a:pt x="75" y="133"/>
                  </a:cubicBezTo>
                  <a:cubicBezTo>
                    <a:pt x="100" y="133"/>
                    <a:pt x="125" y="121"/>
                    <a:pt x="138" y="99"/>
                  </a:cubicBezTo>
                  <a:cubicBezTo>
                    <a:pt x="140" y="96"/>
                    <a:pt x="144" y="95"/>
                    <a:pt x="147" y="97"/>
                  </a:cubicBezTo>
                  <a:cubicBezTo>
                    <a:pt x="147" y="97"/>
                    <a:pt x="147" y="97"/>
                    <a:pt x="147" y="97"/>
                  </a:cubicBezTo>
                  <a:cubicBezTo>
                    <a:pt x="148" y="96"/>
                    <a:pt x="149" y="95"/>
                    <a:pt x="149" y="94"/>
                  </a:cubicBezTo>
                  <a:cubicBezTo>
                    <a:pt x="149" y="94"/>
                    <a:pt x="148" y="94"/>
                    <a:pt x="148" y="9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79" name="Freeform 1127">
              <a:extLst>
                <a:ext uri="{FF2B5EF4-FFF2-40B4-BE49-F238E27FC236}">
                  <a16:creationId xmlns:a16="http://schemas.microsoft.com/office/drawing/2014/main" id="{634F83FC-0F98-47FB-B3F4-3E0CBF4CA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3092"/>
              <a:ext cx="150" cy="163"/>
            </a:xfrm>
            <a:custGeom>
              <a:avLst/>
              <a:gdLst>
                <a:gd name="T0" fmla="*/ 0 w 60"/>
                <a:gd name="T1" fmla="*/ 708 h 61"/>
                <a:gd name="T2" fmla="*/ 895 w 60"/>
                <a:gd name="T3" fmla="*/ 401 h 61"/>
                <a:gd name="T4" fmla="*/ 0 w 60"/>
                <a:gd name="T5" fmla="*/ 708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61">
                  <a:moveTo>
                    <a:pt x="0" y="37"/>
                  </a:moveTo>
                  <a:cubicBezTo>
                    <a:pt x="0" y="61"/>
                    <a:pt x="60" y="43"/>
                    <a:pt x="57" y="21"/>
                  </a:cubicBezTo>
                  <a:cubicBezTo>
                    <a:pt x="53" y="0"/>
                    <a:pt x="3" y="9"/>
                    <a:pt x="0" y="3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0" name="Freeform 1128">
              <a:extLst>
                <a:ext uri="{FF2B5EF4-FFF2-40B4-BE49-F238E27FC236}">
                  <a16:creationId xmlns:a16="http://schemas.microsoft.com/office/drawing/2014/main" id="{ACF8AA77-C23F-4A47-866B-04B88DB71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3153"/>
              <a:ext cx="8" cy="35"/>
            </a:xfrm>
            <a:custGeom>
              <a:avLst/>
              <a:gdLst>
                <a:gd name="T0" fmla="*/ 0 w 3"/>
                <a:gd name="T1" fmla="*/ 0 h 13"/>
                <a:gd name="T2" fmla="*/ 56 w 3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3" y="2"/>
                    <a:pt x="3" y="9"/>
                    <a:pt x="3" y="13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1" name="Freeform 1129">
              <a:extLst>
                <a:ext uri="{FF2B5EF4-FFF2-40B4-BE49-F238E27FC236}">
                  <a16:creationId xmlns:a16="http://schemas.microsoft.com/office/drawing/2014/main" id="{643B4946-BE06-4B1F-892F-13E863714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3132"/>
              <a:ext cx="5" cy="37"/>
            </a:xfrm>
            <a:custGeom>
              <a:avLst/>
              <a:gdLst>
                <a:gd name="T0" fmla="*/ 33 w 2"/>
                <a:gd name="T1" fmla="*/ 259 h 14"/>
                <a:gd name="T2" fmla="*/ 0 w 2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14"/>
                  </a:moveTo>
                  <a:cubicBezTo>
                    <a:pt x="2" y="9"/>
                    <a:pt x="1" y="5"/>
                    <a:pt x="0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2" name="Freeform 1130">
              <a:extLst>
                <a:ext uri="{FF2B5EF4-FFF2-40B4-BE49-F238E27FC236}">
                  <a16:creationId xmlns:a16="http://schemas.microsoft.com/office/drawing/2014/main" id="{5D7DDE6B-F07F-4986-9170-5F01BAD60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9" y="3159"/>
              <a:ext cx="10" cy="48"/>
            </a:xfrm>
            <a:custGeom>
              <a:avLst/>
              <a:gdLst>
                <a:gd name="T0" fmla="*/ 0 w 4"/>
                <a:gd name="T1" fmla="*/ 0 h 18"/>
                <a:gd name="T2" fmla="*/ 63 w 4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1" y="5"/>
                    <a:pt x="2" y="13"/>
                    <a:pt x="4" y="18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3" name="Freeform 1131">
              <a:extLst>
                <a:ext uri="{FF2B5EF4-FFF2-40B4-BE49-F238E27FC236}">
                  <a16:creationId xmlns:a16="http://schemas.microsoft.com/office/drawing/2014/main" id="{E3BF9EC0-9F85-4FC5-94F9-DB452CB44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156"/>
              <a:ext cx="5" cy="29"/>
            </a:xfrm>
            <a:custGeom>
              <a:avLst/>
              <a:gdLst>
                <a:gd name="T0" fmla="*/ 0 w 2"/>
                <a:gd name="T1" fmla="*/ 0 h 11"/>
                <a:gd name="T2" fmla="*/ 33 w 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0" y="4"/>
                    <a:pt x="1" y="9"/>
                    <a:pt x="2" y="1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4" name="Freeform 1132">
              <a:extLst>
                <a:ext uri="{FF2B5EF4-FFF2-40B4-BE49-F238E27FC236}">
                  <a16:creationId xmlns:a16="http://schemas.microsoft.com/office/drawing/2014/main" id="{AE8AD280-A8F7-40B5-B119-4C8DF7157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3105"/>
              <a:ext cx="130" cy="136"/>
            </a:xfrm>
            <a:custGeom>
              <a:avLst/>
              <a:gdLst>
                <a:gd name="T0" fmla="*/ 0 w 52"/>
                <a:gd name="T1" fmla="*/ 589 h 51"/>
                <a:gd name="T2" fmla="*/ 750 w 52"/>
                <a:gd name="T3" fmla="*/ 320 h 51"/>
                <a:gd name="T4" fmla="*/ 0 w 52"/>
                <a:gd name="T5" fmla="*/ 589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51">
                  <a:moveTo>
                    <a:pt x="0" y="31"/>
                  </a:moveTo>
                  <a:cubicBezTo>
                    <a:pt x="0" y="51"/>
                    <a:pt x="52" y="35"/>
                    <a:pt x="48" y="17"/>
                  </a:cubicBezTo>
                  <a:cubicBezTo>
                    <a:pt x="45" y="0"/>
                    <a:pt x="2" y="9"/>
                    <a:pt x="0" y="31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5" name="Freeform 1133">
              <a:extLst>
                <a:ext uri="{FF2B5EF4-FFF2-40B4-BE49-F238E27FC236}">
                  <a16:creationId xmlns:a16="http://schemas.microsoft.com/office/drawing/2014/main" id="{9FEA6035-4B45-416B-B119-120DB09AD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3380"/>
              <a:ext cx="161" cy="224"/>
            </a:xfrm>
            <a:custGeom>
              <a:avLst/>
              <a:gdLst>
                <a:gd name="T0" fmla="*/ 714 w 64"/>
                <a:gd name="T1" fmla="*/ 248 h 84"/>
                <a:gd name="T2" fmla="*/ 347 w 64"/>
                <a:gd name="T3" fmla="*/ 1309 h 84"/>
                <a:gd name="T4" fmla="*/ 714 w 64"/>
                <a:gd name="T5" fmla="*/ 248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84">
                  <a:moveTo>
                    <a:pt x="45" y="13"/>
                  </a:moveTo>
                  <a:cubicBezTo>
                    <a:pt x="64" y="24"/>
                    <a:pt x="52" y="84"/>
                    <a:pt x="22" y="69"/>
                  </a:cubicBezTo>
                  <a:cubicBezTo>
                    <a:pt x="0" y="55"/>
                    <a:pt x="22" y="0"/>
                    <a:pt x="45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6" name="Freeform 1134">
              <a:extLst>
                <a:ext uri="{FF2B5EF4-FFF2-40B4-BE49-F238E27FC236}">
                  <a16:creationId xmlns:a16="http://schemas.microsoft.com/office/drawing/2014/main" id="{67CF8A5A-C6D9-4C6C-BA75-F2D283363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7" y="3436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58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3" y="2"/>
                    <a:pt x="6" y="4"/>
                    <a:pt x="10" y="6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" name="Freeform 1135">
              <a:extLst>
                <a:ext uri="{FF2B5EF4-FFF2-40B4-BE49-F238E27FC236}">
                  <a16:creationId xmlns:a16="http://schemas.microsoft.com/office/drawing/2014/main" id="{5FAF565C-EF47-40B4-AB44-2708AAE85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4" y="3479"/>
              <a:ext cx="48" cy="18"/>
            </a:xfrm>
            <a:custGeom>
              <a:avLst/>
              <a:gdLst>
                <a:gd name="T0" fmla="*/ 0 w 19"/>
                <a:gd name="T1" fmla="*/ 0 h 7"/>
                <a:gd name="T2" fmla="*/ 306 w 19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4" y="4"/>
                    <a:pt x="13" y="6"/>
                    <a:pt x="19" y="7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" name="Freeform 1136">
              <a:extLst>
                <a:ext uri="{FF2B5EF4-FFF2-40B4-BE49-F238E27FC236}">
                  <a16:creationId xmlns:a16="http://schemas.microsoft.com/office/drawing/2014/main" id="{F6FF802C-1588-41F4-BC4D-1CD45E111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463"/>
              <a:ext cx="40" cy="10"/>
            </a:xfrm>
            <a:custGeom>
              <a:avLst/>
              <a:gdLst>
                <a:gd name="T0" fmla="*/ 0 w 16"/>
                <a:gd name="T1" fmla="*/ 0 h 4"/>
                <a:gd name="T2" fmla="*/ 250 w 1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0"/>
                  </a:moveTo>
                  <a:cubicBezTo>
                    <a:pt x="5" y="1"/>
                    <a:pt x="11" y="3"/>
                    <a:pt x="16" y="4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9" name="Freeform 1137">
              <a:extLst>
                <a:ext uri="{FF2B5EF4-FFF2-40B4-BE49-F238E27FC236}">
                  <a16:creationId xmlns:a16="http://schemas.microsoft.com/office/drawing/2014/main" id="{19EF8944-C5D1-4F38-BBE2-4862B5578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3527"/>
              <a:ext cx="45" cy="13"/>
            </a:xfrm>
            <a:custGeom>
              <a:avLst/>
              <a:gdLst>
                <a:gd name="T0" fmla="*/ 0 w 18"/>
                <a:gd name="T1" fmla="*/ 0 h 5"/>
                <a:gd name="T2" fmla="*/ 283 w 18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0"/>
                  </a:moveTo>
                  <a:cubicBezTo>
                    <a:pt x="5" y="2"/>
                    <a:pt x="12" y="5"/>
                    <a:pt x="18" y="4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0" name="Freeform 1138">
              <a:extLst>
                <a:ext uri="{FF2B5EF4-FFF2-40B4-BE49-F238E27FC236}">
                  <a16:creationId xmlns:a16="http://schemas.microsoft.com/office/drawing/2014/main" id="{2FC8DFCE-F513-4BAB-AF8E-C06BB59C9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3401"/>
              <a:ext cx="128" cy="182"/>
            </a:xfrm>
            <a:custGeom>
              <a:avLst/>
              <a:gdLst>
                <a:gd name="T0" fmla="*/ 567 w 51"/>
                <a:gd name="T1" fmla="*/ 193 h 68"/>
                <a:gd name="T2" fmla="*/ 271 w 51"/>
                <a:gd name="T3" fmla="*/ 1052 h 68"/>
                <a:gd name="T4" fmla="*/ 567 w 51"/>
                <a:gd name="T5" fmla="*/ 19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68">
                  <a:moveTo>
                    <a:pt x="36" y="10"/>
                  </a:moveTo>
                  <a:cubicBezTo>
                    <a:pt x="51" y="19"/>
                    <a:pt x="41" y="68"/>
                    <a:pt x="17" y="55"/>
                  </a:cubicBezTo>
                  <a:cubicBezTo>
                    <a:pt x="0" y="44"/>
                    <a:pt x="17" y="0"/>
                    <a:pt x="36" y="10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1" name="Freeform 1139">
              <a:extLst>
                <a:ext uri="{FF2B5EF4-FFF2-40B4-BE49-F238E27FC236}">
                  <a16:creationId xmlns:a16="http://schemas.microsoft.com/office/drawing/2014/main" id="{76BE5BAD-2993-4C52-92DF-B64DEAE34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3404"/>
              <a:ext cx="140" cy="171"/>
            </a:xfrm>
            <a:custGeom>
              <a:avLst/>
              <a:gdLst>
                <a:gd name="T0" fmla="*/ 395 w 56"/>
                <a:gd name="T1" fmla="*/ 77 h 64"/>
                <a:gd name="T2" fmla="*/ 500 w 56"/>
                <a:gd name="T3" fmla="*/ 1165 h 64"/>
                <a:gd name="T4" fmla="*/ 395 w 56"/>
                <a:gd name="T5" fmla="*/ 77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4">
                  <a:moveTo>
                    <a:pt x="25" y="4"/>
                  </a:moveTo>
                  <a:cubicBezTo>
                    <a:pt x="0" y="9"/>
                    <a:pt x="8" y="64"/>
                    <a:pt x="32" y="61"/>
                  </a:cubicBezTo>
                  <a:cubicBezTo>
                    <a:pt x="56" y="58"/>
                    <a:pt x="49" y="0"/>
                    <a:pt x="25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2" name="Freeform 1140">
              <a:extLst>
                <a:ext uri="{FF2B5EF4-FFF2-40B4-BE49-F238E27FC236}">
                  <a16:creationId xmlns:a16="http://schemas.microsoft.com/office/drawing/2014/main" id="{A8388D59-7DAE-4FD8-BC3A-3E523CEA4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3492"/>
              <a:ext cx="48" cy="11"/>
            </a:xfrm>
            <a:custGeom>
              <a:avLst/>
              <a:gdLst>
                <a:gd name="T0" fmla="*/ 0 w 19"/>
                <a:gd name="T1" fmla="*/ 47 h 4"/>
                <a:gd name="T2" fmla="*/ 306 w 19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2"/>
                  </a:moveTo>
                  <a:cubicBezTo>
                    <a:pt x="6" y="4"/>
                    <a:pt x="13" y="0"/>
                    <a:pt x="19" y="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3" name="Freeform 1141">
              <a:extLst>
                <a:ext uri="{FF2B5EF4-FFF2-40B4-BE49-F238E27FC236}">
                  <a16:creationId xmlns:a16="http://schemas.microsoft.com/office/drawing/2014/main" id="{339BD4B1-DE63-437D-BA2D-A1045A80E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3457"/>
              <a:ext cx="20" cy="3"/>
            </a:xfrm>
            <a:custGeom>
              <a:avLst/>
              <a:gdLst>
                <a:gd name="T0" fmla="*/ 0 w 8"/>
                <a:gd name="T1" fmla="*/ 27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6" y="1"/>
                    <a:pt x="8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4" name="Freeform 1142">
              <a:extLst>
                <a:ext uri="{FF2B5EF4-FFF2-40B4-BE49-F238E27FC236}">
                  <a16:creationId xmlns:a16="http://schemas.microsoft.com/office/drawing/2014/main" id="{7EAC04B4-0499-47F4-ABB1-C64ECD020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465"/>
              <a:ext cx="38" cy="8"/>
            </a:xfrm>
            <a:custGeom>
              <a:avLst/>
              <a:gdLst>
                <a:gd name="T0" fmla="*/ 0 w 15"/>
                <a:gd name="T1" fmla="*/ 21 h 3"/>
                <a:gd name="T2" fmla="*/ 243 w 1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1"/>
                  </a:moveTo>
                  <a:cubicBezTo>
                    <a:pt x="4" y="3"/>
                    <a:pt x="11" y="1"/>
                    <a:pt x="15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5" name="Freeform 1143">
              <a:extLst>
                <a:ext uri="{FF2B5EF4-FFF2-40B4-BE49-F238E27FC236}">
                  <a16:creationId xmlns:a16="http://schemas.microsoft.com/office/drawing/2014/main" id="{90F4CF3F-BA41-471B-8856-B6E0DAFA2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3521"/>
              <a:ext cx="40" cy="8"/>
            </a:xfrm>
            <a:custGeom>
              <a:avLst/>
              <a:gdLst>
                <a:gd name="T0" fmla="*/ 0 w 16"/>
                <a:gd name="T1" fmla="*/ 56 h 3"/>
                <a:gd name="T2" fmla="*/ 250 w 1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">
                  <a:moveTo>
                    <a:pt x="0" y="3"/>
                  </a:moveTo>
                  <a:cubicBezTo>
                    <a:pt x="6" y="3"/>
                    <a:pt x="11" y="1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6" name="Freeform 1144">
              <a:extLst>
                <a:ext uri="{FF2B5EF4-FFF2-40B4-BE49-F238E27FC236}">
                  <a16:creationId xmlns:a16="http://schemas.microsoft.com/office/drawing/2014/main" id="{77B3E4B5-45F1-4E8C-B7CA-344DF9D13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3420"/>
              <a:ext cx="110" cy="139"/>
            </a:xfrm>
            <a:custGeom>
              <a:avLst/>
              <a:gdLst>
                <a:gd name="T0" fmla="*/ 283 w 44"/>
                <a:gd name="T1" fmla="*/ 56 h 52"/>
                <a:gd name="T2" fmla="*/ 395 w 44"/>
                <a:gd name="T3" fmla="*/ 957 h 52"/>
                <a:gd name="T4" fmla="*/ 283 w 44"/>
                <a:gd name="T5" fmla="*/ 5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52">
                  <a:moveTo>
                    <a:pt x="18" y="3"/>
                  </a:moveTo>
                  <a:cubicBezTo>
                    <a:pt x="0" y="6"/>
                    <a:pt x="6" y="52"/>
                    <a:pt x="25" y="50"/>
                  </a:cubicBezTo>
                  <a:cubicBezTo>
                    <a:pt x="44" y="48"/>
                    <a:pt x="37" y="0"/>
                    <a:pt x="18" y="3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7" name="Freeform 1145">
              <a:extLst>
                <a:ext uri="{FF2B5EF4-FFF2-40B4-BE49-F238E27FC236}">
                  <a16:creationId xmlns:a16="http://schemas.microsoft.com/office/drawing/2014/main" id="{A22B70C8-C07E-48CB-BC72-8F3CC56D3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044"/>
              <a:ext cx="190" cy="219"/>
            </a:xfrm>
            <a:custGeom>
              <a:avLst/>
              <a:gdLst>
                <a:gd name="T0" fmla="*/ 438 w 76"/>
                <a:gd name="T1" fmla="*/ 206 h 82"/>
                <a:gd name="T2" fmla="*/ 770 w 76"/>
                <a:gd name="T3" fmla="*/ 1391 h 82"/>
                <a:gd name="T4" fmla="*/ 438 w 76"/>
                <a:gd name="T5" fmla="*/ 206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82">
                  <a:moveTo>
                    <a:pt x="28" y="11"/>
                  </a:moveTo>
                  <a:cubicBezTo>
                    <a:pt x="0" y="22"/>
                    <a:pt x="23" y="82"/>
                    <a:pt x="49" y="73"/>
                  </a:cubicBezTo>
                  <a:cubicBezTo>
                    <a:pt x="76" y="64"/>
                    <a:pt x="54" y="0"/>
                    <a:pt x="28" y="1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8" name="Freeform 1146">
              <a:extLst>
                <a:ext uri="{FF2B5EF4-FFF2-40B4-BE49-F238E27FC236}">
                  <a16:creationId xmlns:a16="http://schemas.microsoft.com/office/drawing/2014/main" id="{ABA8B3EA-7957-4B68-B856-38AB1D129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3156"/>
              <a:ext cx="52" cy="16"/>
            </a:xfrm>
            <a:custGeom>
              <a:avLst/>
              <a:gdLst>
                <a:gd name="T0" fmla="*/ 0 w 21"/>
                <a:gd name="T1" fmla="*/ 115 h 6"/>
                <a:gd name="T2" fmla="*/ 319 w 2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6"/>
                  </a:moveTo>
                  <a:cubicBezTo>
                    <a:pt x="7" y="6"/>
                    <a:pt x="14" y="1"/>
                    <a:pt x="21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99" name="Freeform 1147">
              <a:extLst>
                <a:ext uri="{FF2B5EF4-FFF2-40B4-BE49-F238E27FC236}">
                  <a16:creationId xmlns:a16="http://schemas.microsoft.com/office/drawing/2014/main" id="{C50891CE-46B9-4F2C-8F6D-486F1D4E8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3121"/>
              <a:ext cx="22" cy="8"/>
            </a:xfrm>
            <a:custGeom>
              <a:avLst/>
              <a:gdLst>
                <a:gd name="T0" fmla="*/ 0 w 9"/>
                <a:gd name="T1" fmla="*/ 56 h 3"/>
                <a:gd name="T2" fmla="*/ 132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2"/>
                    <a:pt x="7" y="2"/>
                    <a:pt x="9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0" name="Freeform 1148">
              <a:extLst>
                <a:ext uri="{FF2B5EF4-FFF2-40B4-BE49-F238E27FC236}">
                  <a16:creationId xmlns:a16="http://schemas.microsoft.com/office/drawing/2014/main" id="{208A2282-6DD9-4CC9-848E-8A521DEAB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121"/>
              <a:ext cx="40" cy="14"/>
            </a:xfrm>
            <a:custGeom>
              <a:avLst/>
              <a:gdLst>
                <a:gd name="T0" fmla="*/ 0 w 16"/>
                <a:gd name="T1" fmla="*/ 109 h 5"/>
                <a:gd name="T2" fmla="*/ 25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4" y="5"/>
                    <a:pt x="12" y="2"/>
                    <a:pt x="16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1" name="Freeform 1149">
              <a:extLst>
                <a:ext uri="{FF2B5EF4-FFF2-40B4-BE49-F238E27FC236}">
                  <a16:creationId xmlns:a16="http://schemas.microsoft.com/office/drawing/2014/main" id="{410C2037-98B9-45FB-9B7B-5EB695059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3183"/>
              <a:ext cx="45" cy="18"/>
            </a:xfrm>
            <a:custGeom>
              <a:avLst/>
              <a:gdLst>
                <a:gd name="T0" fmla="*/ 0 w 18"/>
                <a:gd name="T1" fmla="*/ 118 h 7"/>
                <a:gd name="T2" fmla="*/ 283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7"/>
                  </a:moveTo>
                  <a:cubicBezTo>
                    <a:pt x="6" y="6"/>
                    <a:pt x="12" y="2"/>
                    <a:pt x="18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2" name="Freeform 1150">
              <a:extLst>
                <a:ext uri="{FF2B5EF4-FFF2-40B4-BE49-F238E27FC236}">
                  <a16:creationId xmlns:a16="http://schemas.microsoft.com/office/drawing/2014/main" id="{D765C30A-A489-4FF8-8737-07E2BD9C7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065"/>
              <a:ext cx="147" cy="179"/>
            </a:xfrm>
            <a:custGeom>
              <a:avLst/>
              <a:gdLst>
                <a:gd name="T0" fmla="*/ 292 w 59"/>
                <a:gd name="T1" fmla="*/ 150 h 67"/>
                <a:gd name="T2" fmla="*/ 590 w 59"/>
                <a:gd name="T3" fmla="*/ 1141 h 67"/>
                <a:gd name="T4" fmla="*/ 292 w 59"/>
                <a:gd name="T5" fmla="*/ 15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67">
                  <a:moveTo>
                    <a:pt x="19" y="8"/>
                  </a:moveTo>
                  <a:cubicBezTo>
                    <a:pt x="0" y="16"/>
                    <a:pt x="17" y="67"/>
                    <a:pt x="38" y="60"/>
                  </a:cubicBezTo>
                  <a:cubicBezTo>
                    <a:pt x="59" y="53"/>
                    <a:pt x="40" y="0"/>
                    <a:pt x="19" y="8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3" name="Freeform 1151">
              <a:extLst>
                <a:ext uri="{FF2B5EF4-FFF2-40B4-BE49-F238E27FC236}">
                  <a16:creationId xmlns:a16="http://schemas.microsoft.com/office/drawing/2014/main" id="{C805F718-2504-477D-B3CA-319292AD8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3164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3"/>
                    <a:pt x="8" y="0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4" name="Freeform 1152">
              <a:extLst>
                <a:ext uri="{FF2B5EF4-FFF2-40B4-BE49-F238E27FC236}">
                  <a16:creationId xmlns:a16="http://schemas.microsoft.com/office/drawing/2014/main" id="{D6BE6377-1C4B-4D18-9044-7E947A070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3097"/>
              <a:ext cx="30" cy="11"/>
            </a:xfrm>
            <a:custGeom>
              <a:avLst/>
              <a:gdLst>
                <a:gd name="T0" fmla="*/ 0 w 12"/>
                <a:gd name="T1" fmla="*/ 61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3"/>
                  </a:moveTo>
                  <a:cubicBezTo>
                    <a:pt x="4" y="4"/>
                    <a:pt x="9" y="1"/>
                    <a:pt x="12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5" name="Freeform 1153">
              <a:extLst>
                <a:ext uri="{FF2B5EF4-FFF2-40B4-BE49-F238E27FC236}">
                  <a16:creationId xmlns:a16="http://schemas.microsoft.com/office/drawing/2014/main" id="{3F98BB88-0901-4C30-925C-1C6BB7021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318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6" name="Freeform 1154">
              <a:extLst>
                <a:ext uri="{FF2B5EF4-FFF2-40B4-BE49-F238E27FC236}">
                  <a16:creationId xmlns:a16="http://schemas.microsoft.com/office/drawing/2014/main" id="{296185AE-3736-4F3F-BAB0-A26912D04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3513"/>
              <a:ext cx="25" cy="6"/>
            </a:xfrm>
            <a:custGeom>
              <a:avLst/>
              <a:gdLst>
                <a:gd name="T0" fmla="*/ 0 w 10"/>
                <a:gd name="T1" fmla="*/ 54 h 2"/>
                <a:gd name="T2" fmla="*/ 158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4" y="2"/>
                    <a:pt x="7" y="1"/>
                    <a:pt x="10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7" name="Freeform 1155">
              <a:extLst>
                <a:ext uri="{FF2B5EF4-FFF2-40B4-BE49-F238E27FC236}">
                  <a16:creationId xmlns:a16="http://schemas.microsoft.com/office/drawing/2014/main" id="{D91492C1-CBB7-4463-96E4-37F675C67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3177"/>
              <a:ext cx="5" cy="19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2"/>
                    <a:pt x="1" y="5"/>
                    <a:pt x="2" y="7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8" name="Freeform 1156">
              <a:extLst>
                <a:ext uri="{FF2B5EF4-FFF2-40B4-BE49-F238E27FC236}">
                  <a16:creationId xmlns:a16="http://schemas.microsoft.com/office/drawing/2014/main" id="{42B8F744-C8E3-48F1-9548-F6B4029E4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3511"/>
              <a:ext cx="35" cy="10"/>
            </a:xfrm>
            <a:custGeom>
              <a:avLst/>
              <a:gdLst>
                <a:gd name="T0" fmla="*/ 0 w 14"/>
                <a:gd name="T1" fmla="*/ 0 h 4"/>
                <a:gd name="T2" fmla="*/ 220 w 14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cubicBezTo>
                    <a:pt x="4" y="1"/>
                    <a:pt x="9" y="4"/>
                    <a:pt x="14" y="4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09" name="Freeform 1157">
              <a:extLst>
                <a:ext uri="{FF2B5EF4-FFF2-40B4-BE49-F238E27FC236}">
                  <a16:creationId xmlns:a16="http://schemas.microsoft.com/office/drawing/2014/main" id="{C2C24D01-EB90-4DA3-BDD2-D40F7F1A7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487"/>
              <a:ext cx="15" cy="2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0"/>
                    <a:pt x="6" y="1"/>
                    <a:pt x="6" y="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655" name="Text Box 1158">
            <a:extLst>
              <a:ext uri="{FF2B5EF4-FFF2-40B4-BE49-F238E27FC236}">
                <a16:creationId xmlns:a16="http://schemas.microsoft.com/office/drawing/2014/main" id="{A2891CF5-4F8F-4C4A-B6CF-DC6E3585AA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2325" y="5308600"/>
            <a:ext cx="9842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Main cell</a:t>
            </a:r>
          </a:p>
        </p:txBody>
      </p:sp>
      <p:sp>
        <p:nvSpPr>
          <p:cNvPr id="27656" name="Text Box 1159">
            <a:extLst>
              <a:ext uri="{FF2B5EF4-FFF2-40B4-BE49-F238E27FC236}">
                <a16:creationId xmlns:a16="http://schemas.microsoft.com/office/drawing/2014/main" id="{79B7837E-8B69-43B1-9207-E975B426BA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9250" y="4422775"/>
            <a:ext cx="11541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Border cell</a:t>
            </a:r>
          </a:p>
        </p:txBody>
      </p:sp>
      <p:sp>
        <p:nvSpPr>
          <p:cNvPr id="27657" name="Text Box 1160">
            <a:extLst>
              <a:ext uri="{FF2B5EF4-FFF2-40B4-BE49-F238E27FC236}">
                <a16:creationId xmlns:a16="http://schemas.microsoft.com/office/drawing/2014/main" id="{B4698F3F-E1FC-4D91-9D72-1C38827779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3763" y="3660775"/>
            <a:ext cx="17414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Mucous neck cell</a:t>
            </a:r>
          </a:p>
        </p:txBody>
      </p:sp>
      <p:sp>
        <p:nvSpPr>
          <p:cNvPr id="27658" name="Line 1161">
            <a:extLst>
              <a:ext uri="{FF2B5EF4-FFF2-40B4-BE49-F238E27FC236}">
                <a16:creationId xmlns:a16="http://schemas.microsoft.com/office/drawing/2014/main" id="{90EB379A-ABB9-4BB7-92AD-1D19CDB6D0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4275" y="2990850"/>
            <a:ext cx="2762250" cy="447675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7659" name="Line 1162">
            <a:extLst>
              <a:ext uri="{FF2B5EF4-FFF2-40B4-BE49-F238E27FC236}">
                <a16:creationId xmlns:a16="http://schemas.microsoft.com/office/drawing/2014/main" id="{D3E18D2D-7E1A-4325-9D56-F054BF01CD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14725" y="4467225"/>
            <a:ext cx="885825" cy="13335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7660" name="Line 1163">
            <a:extLst>
              <a:ext uri="{FF2B5EF4-FFF2-40B4-BE49-F238E27FC236}">
                <a16:creationId xmlns:a16="http://schemas.microsoft.com/office/drawing/2014/main" id="{083809E3-7030-49BF-A6EF-6D277ABF51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09950" y="1495425"/>
            <a:ext cx="5334000" cy="85725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7661" name="Text Box 1164">
            <a:extLst>
              <a:ext uri="{FF2B5EF4-FFF2-40B4-BE49-F238E27FC236}">
                <a16:creationId xmlns:a16="http://schemas.microsoft.com/office/drawing/2014/main" id="{A95DB16B-55D2-441C-A305-62ACEB7A02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1750" y="1222375"/>
            <a:ext cx="18891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Fundus membrane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31D0355B-28A2-4C1A-B564-B3CAA52713C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Peristalsis</a:t>
            </a:r>
          </a:p>
        </p:txBody>
      </p:sp>
      <p:grpSp>
        <p:nvGrpSpPr>
          <p:cNvPr id="25602" name="Group 3">
            <a:extLst>
              <a:ext uri="{FF2B5EF4-FFF2-40B4-BE49-F238E27FC236}">
                <a16:creationId xmlns:a16="http://schemas.microsoft.com/office/drawing/2014/main" id="{D3BFBF6C-CD3E-4691-A131-118ED31C6EF7}"/>
              </a:ext>
            </a:extLst>
          </p:cNvPr>
          <p:cNvGrpSpPr>
            <a:grpSpLocks/>
          </p:cNvGrpSpPr>
          <p:nvPr/>
        </p:nvGrpSpPr>
        <p:grpSpPr bwMode="auto">
          <a:xfrm>
            <a:off x="2840038" y="1482725"/>
            <a:ext cx="1855787" cy="4735513"/>
            <a:chOff x="829" y="718"/>
            <a:chExt cx="1169" cy="2983"/>
          </a:xfrm>
        </p:grpSpPr>
        <p:sp>
          <p:nvSpPr>
            <p:cNvPr id="25806" name="Freeform 4">
              <a:extLst>
                <a:ext uri="{FF2B5EF4-FFF2-40B4-BE49-F238E27FC236}">
                  <a16:creationId xmlns:a16="http://schemas.microsoft.com/office/drawing/2014/main" id="{E59461EC-700A-4289-B964-1110F0B32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786"/>
              <a:ext cx="1026" cy="2915"/>
            </a:xfrm>
            <a:custGeom>
              <a:avLst/>
              <a:gdLst>
                <a:gd name="T0" fmla="*/ 10416 w 322"/>
                <a:gd name="T1" fmla="*/ 33648 h 858"/>
                <a:gd name="T2" fmla="*/ 8020 w 322"/>
                <a:gd name="T3" fmla="*/ 30621 h 858"/>
                <a:gd name="T4" fmla="*/ 4722 w 322"/>
                <a:gd name="T5" fmla="*/ 31212 h 858"/>
                <a:gd name="T6" fmla="*/ 4040 w 322"/>
                <a:gd name="T7" fmla="*/ 31732 h 858"/>
                <a:gd name="T8" fmla="*/ 3237 w 322"/>
                <a:gd name="T9" fmla="*/ 31732 h 858"/>
                <a:gd name="T10" fmla="*/ 1940 w 322"/>
                <a:gd name="T11" fmla="*/ 27920 h 858"/>
                <a:gd name="T12" fmla="*/ 1714 w 322"/>
                <a:gd name="T13" fmla="*/ 17371 h 858"/>
                <a:gd name="T14" fmla="*/ 2039 w 322"/>
                <a:gd name="T15" fmla="*/ 14670 h 858"/>
                <a:gd name="T16" fmla="*/ 2396 w 322"/>
                <a:gd name="T17" fmla="*/ 11809 h 858"/>
                <a:gd name="T18" fmla="*/ 2039 w 322"/>
                <a:gd name="T19" fmla="*/ 9730 h 858"/>
                <a:gd name="T20" fmla="*/ 1778 w 322"/>
                <a:gd name="T21" fmla="*/ 6350 h 858"/>
                <a:gd name="T22" fmla="*/ 2326 w 322"/>
                <a:gd name="T23" fmla="*/ 669 h 858"/>
                <a:gd name="T24" fmla="*/ 2294 w 322"/>
                <a:gd name="T25" fmla="*/ 554 h 858"/>
                <a:gd name="T26" fmla="*/ 2132 w 322"/>
                <a:gd name="T27" fmla="*/ 428 h 858"/>
                <a:gd name="T28" fmla="*/ 1969 w 322"/>
                <a:gd name="T29" fmla="*/ 231 h 858"/>
                <a:gd name="T30" fmla="*/ 1714 w 322"/>
                <a:gd name="T31" fmla="*/ 231 h 858"/>
                <a:gd name="T32" fmla="*/ 1523 w 322"/>
                <a:gd name="T33" fmla="*/ 34 h 858"/>
                <a:gd name="T34" fmla="*/ 1230 w 322"/>
                <a:gd name="T35" fmla="*/ 163 h 858"/>
                <a:gd name="T36" fmla="*/ 905 w 322"/>
                <a:gd name="T37" fmla="*/ 82 h 858"/>
                <a:gd name="T38" fmla="*/ 679 w 322"/>
                <a:gd name="T39" fmla="*/ 231 h 858"/>
                <a:gd name="T40" fmla="*/ 417 w 322"/>
                <a:gd name="T41" fmla="*/ 231 h 858"/>
                <a:gd name="T42" fmla="*/ 255 w 322"/>
                <a:gd name="T43" fmla="*/ 472 h 858"/>
                <a:gd name="T44" fmla="*/ 102 w 322"/>
                <a:gd name="T45" fmla="*/ 554 h 858"/>
                <a:gd name="T46" fmla="*/ 61 w 322"/>
                <a:gd name="T47" fmla="*/ 669 h 858"/>
                <a:gd name="T48" fmla="*/ 618 w 322"/>
                <a:gd name="T49" fmla="*/ 6350 h 858"/>
                <a:gd name="T50" fmla="*/ 357 w 322"/>
                <a:gd name="T51" fmla="*/ 9730 h 858"/>
                <a:gd name="T52" fmla="*/ 0 w 322"/>
                <a:gd name="T53" fmla="*/ 11809 h 858"/>
                <a:gd name="T54" fmla="*/ 357 w 322"/>
                <a:gd name="T55" fmla="*/ 14670 h 858"/>
                <a:gd name="T56" fmla="*/ 679 w 322"/>
                <a:gd name="T57" fmla="*/ 17371 h 858"/>
                <a:gd name="T58" fmla="*/ 650 w 322"/>
                <a:gd name="T59" fmla="*/ 27958 h 858"/>
                <a:gd name="T60" fmla="*/ 1877 w 322"/>
                <a:gd name="T61" fmla="*/ 32782 h 858"/>
                <a:gd name="T62" fmla="*/ 2489 w 322"/>
                <a:gd name="T63" fmla="*/ 33648 h 85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22" h="858">
                  <a:moveTo>
                    <a:pt x="322" y="858"/>
                  </a:moveTo>
                  <a:cubicBezTo>
                    <a:pt x="307" y="818"/>
                    <a:pt x="282" y="791"/>
                    <a:pt x="248" y="781"/>
                  </a:cubicBezTo>
                  <a:cubicBezTo>
                    <a:pt x="191" y="765"/>
                    <a:pt x="166" y="782"/>
                    <a:pt x="146" y="796"/>
                  </a:cubicBezTo>
                  <a:cubicBezTo>
                    <a:pt x="139" y="801"/>
                    <a:pt x="132" y="806"/>
                    <a:pt x="125" y="809"/>
                  </a:cubicBezTo>
                  <a:cubicBezTo>
                    <a:pt x="117" y="812"/>
                    <a:pt x="108" y="813"/>
                    <a:pt x="100" y="809"/>
                  </a:cubicBezTo>
                  <a:cubicBezTo>
                    <a:pt x="78" y="795"/>
                    <a:pt x="60" y="768"/>
                    <a:pt x="60" y="712"/>
                  </a:cubicBezTo>
                  <a:cubicBezTo>
                    <a:pt x="60" y="712"/>
                    <a:pt x="53" y="546"/>
                    <a:pt x="53" y="443"/>
                  </a:cubicBezTo>
                  <a:cubicBezTo>
                    <a:pt x="53" y="416"/>
                    <a:pt x="58" y="398"/>
                    <a:pt x="63" y="374"/>
                  </a:cubicBezTo>
                  <a:cubicBezTo>
                    <a:pt x="68" y="350"/>
                    <a:pt x="74" y="326"/>
                    <a:pt x="74" y="301"/>
                  </a:cubicBezTo>
                  <a:cubicBezTo>
                    <a:pt x="74" y="282"/>
                    <a:pt x="69" y="265"/>
                    <a:pt x="63" y="248"/>
                  </a:cubicBezTo>
                  <a:cubicBezTo>
                    <a:pt x="55" y="222"/>
                    <a:pt x="47" y="196"/>
                    <a:pt x="55" y="162"/>
                  </a:cubicBezTo>
                  <a:cubicBezTo>
                    <a:pt x="68" y="107"/>
                    <a:pt x="72" y="74"/>
                    <a:pt x="72" y="17"/>
                  </a:cubicBezTo>
                  <a:cubicBezTo>
                    <a:pt x="72" y="16"/>
                    <a:pt x="72" y="15"/>
                    <a:pt x="71" y="14"/>
                  </a:cubicBezTo>
                  <a:cubicBezTo>
                    <a:pt x="71" y="10"/>
                    <a:pt x="68" y="13"/>
                    <a:pt x="66" y="11"/>
                  </a:cubicBezTo>
                  <a:cubicBezTo>
                    <a:pt x="63" y="8"/>
                    <a:pt x="64" y="7"/>
                    <a:pt x="61" y="6"/>
                  </a:cubicBezTo>
                  <a:cubicBezTo>
                    <a:pt x="58" y="5"/>
                    <a:pt x="56" y="8"/>
                    <a:pt x="53" y="6"/>
                  </a:cubicBezTo>
                  <a:cubicBezTo>
                    <a:pt x="50" y="5"/>
                    <a:pt x="52" y="2"/>
                    <a:pt x="47" y="1"/>
                  </a:cubicBezTo>
                  <a:cubicBezTo>
                    <a:pt x="42" y="0"/>
                    <a:pt x="42" y="4"/>
                    <a:pt x="38" y="4"/>
                  </a:cubicBezTo>
                  <a:cubicBezTo>
                    <a:pt x="34" y="4"/>
                    <a:pt x="33" y="1"/>
                    <a:pt x="28" y="2"/>
                  </a:cubicBezTo>
                  <a:cubicBezTo>
                    <a:pt x="24" y="2"/>
                    <a:pt x="25" y="5"/>
                    <a:pt x="21" y="6"/>
                  </a:cubicBezTo>
                  <a:cubicBezTo>
                    <a:pt x="17" y="8"/>
                    <a:pt x="16" y="5"/>
                    <a:pt x="13" y="6"/>
                  </a:cubicBezTo>
                  <a:cubicBezTo>
                    <a:pt x="10" y="7"/>
                    <a:pt x="10" y="10"/>
                    <a:pt x="8" y="12"/>
                  </a:cubicBezTo>
                  <a:cubicBezTo>
                    <a:pt x="6" y="13"/>
                    <a:pt x="4" y="13"/>
                    <a:pt x="3" y="14"/>
                  </a:cubicBezTo>
                  <a:cubicBezTo>
                    <a:pt x="3" y="15"/>
                    <a:pt x="2" y="16"/>
                    <a:pt x="2" y="17"/>
                  </a:cubicBezTo>
                  <a:cubicBezTo>
                    <a:pt x="2" y="74"/>
                    <a:pt x="6" y="107"/>
                    <a:pt x="19" y="162"/>
                  </a:cubicBezTo>
                  <a:cubicBezTo>
                    <a:pt x="27" y="196"/>
                    <a:pt x="19" y="222"/>
                    <a:pt x="11" y="248"/>
                  </a:cubicBezTo>
                  <a:cubicBezTo>
                    <a:pt x="5" y="265"/>
                    <a:pt x="0" y="282"/>
                    <a:pt x="0" y="301"/>
                  </a:cubicBezTo>
                  <a:cubicBezTo>
                    <a:pt x="0" y="326"/>
                    <a:pt x="6" y="350"/>
                    <a:pt x="11" y="374"/>
                  </a:cubicBezTo>
                  <a:cubicBezTo>
                    <a:pt x="16" y="398"/>
                    <a:pt x="21" y="415"/>
                    <a:pt x="21" y="443"/>
                  </a:cubicBezTo>
                  <a:cubicBezTo>
                    <a:pt x="21" y="571"/>
                    <a:pt x="20" y="713"/>
                    <a:pt x="20" y="713"/>
                  </a:cubicBezTo>
                  <a:cubicBezTo>
                    <a:pt x="20" y="756"/>
                    <a:pt x="23" y="798"/>
                    <a:pt x="58" y="836"/>
                  </a:cubicBezTo>
                  <a:cubicBezTo>
                    <a:pt x="65" y="844"/>
                    <a:pt x="72" y="851"/>
                    <a:pt x="77" y="858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7" name="Freeform 5">
              <a:extLst>
                <a:ext uri="{FF2B5EF4-FFF2-40B4-BE49-F238E27FC236}">
                  <a16:creationId xmlns:a16="http://schemas.microsoft.com/office/drawing/2014/main" id="{16558DC4-C520-46B5-8721-C71E3B190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710"/>
              <a:ext cx="236" cy="860"/>
            </a:xfrm>
            <a:custGeom>
              <a:avLst/>
              <a:gdLst>
                <a:gd name="T0" fmla="*/ 682 w 74"/>
                <a:gd name="T1" fmla="*/ 6713 h 253"/>
                <a:gd name="T2" fmla="*/ 682 w 74"/>
                <a:gd name="T3" fmla="*/ 9936 h 253"/>
                <a:gd name="T4" fmla="*/ 934 w 74"/>
                <a:gd name="T5" fmla="*/ 7026 h 253"/>
                <a:gd name="T6" fmla="*/ 1394 w 74"/>
                <a:gd name="T7" fmla="*/ 5894 h 253"/>
                <a:gd name="T8" fmla="*/ 1719 w 74"/>
                <a:gd name="T9" fmla="*/ 6367 h 253"/>
                <a:gd name="T10" fmla="*/ 2044 w 74"/>
                <a:gd name="T11" fmla="*/ 4011 h 253"/>
                <a:gd name="T12" fmla="*/ 2401 w 74"/>
                <a:gd name="T13" fmla="*/ 1146 h 253"/>
                <a:gd name="T14" fmla="*/ 2268 w 74"/>
                <a:gd name="T15" fmla="*/ 0 h 253"/>
                <a:gd name="T16" fmla="*/ 1464 w 74"/>
                <a:gd name="T17" fmla="*/ 231 h 253"/>
                <a:gd name="T18" fmla="*/ 580 w 74"/>
                <a:gd name="T19" fmla="*/ 279 h 253"/>
                <a:gd name="T20" fmla="*/ 102 w 74"/>
                <a:gd name="T21" fmla="*/ 163 h 253"/>
                <a:gd name="T22" fmla="*/ 0 w 74"/>
                <a:gd name="T23" fmla="*/ 1146 h 253"/>
                <a:gd name="T24" fmla="*/ 357 w 74"/>
                <a:gd name="T25" fmla="*/ 4011 h 253"/>
                <a:gd name="T26" fmla="*/ 682 w 74"/>
                <a:gd name="T27" fmla="*/ 6713 h 2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253">
                  <a:moveTo>
                    <a:pt x="21" y="171"/>
                  </a:moveTo>
                  <a:cubicBezTo>
                    <a:pt x="21" y="198"/>
                    <a:pt x="21" y="226"/>
                    <a:pt x="21" y="253"/>
                  </a:cubicBezTo>
                  <a:cubicBezTo>
                    <a:pt x="29" y="230"/>
                    <a:pt x="25" y="202"/>
                    <a:pt x="29" y="179"/>
                  </a:cubicBezTo>
                  <a:cubicBezTo>
                    <a:pt x="31" y="171"/>
                    <a:pt x="32" y="152"/>
                    <a:pt x="43" y="150"/>
                  </a:cubicBezTo>
                  <a:cubicBezTo>
                    <a:pt x="49" y="150"/>
                    <a:pt x="52" y="156"/>
                    <a:pt x="53" y="162"/>
                  </a:cubicBezTo>
                  <a:cubicBezTo>
                    <a:pt x="54" y="139"/>
                    <a:pt x="58" y="123"/>
                    <a:pt x="63" y="102"/>
                  </a:cubicBezTo>
                  <a:cubicBezTo>
                    <a:pt x="68" y="78"/>
                    <a:pt x="74" y="54"/>
                    <a:pt x="74" y="29"/>
                  </a:cubicBezTo>
                  <a:cubicBezTo>
                    <a:pt x="74" y="19"/>
                    <a:pt x="72" y="10"/>
                    <a:pt x="70" y="0"/>
                  </a:cubicBezTo>
                  <a:cubicBezTo>
                    <a:pt x="61" y="1"/>
                    <a:pt x="52" y="4"/>
                    <a:pt x="45" y="6"/>
                  </a:cubicBezTo>
                  <a:cubicBezTo>
                    <a:pt x="35" y="7"/>
                    <a:pt x="27" y="9"/>
                    <a:pt x="18" y="7"/>
                  </a:cubicBezTo>
                  <a:cubicBezTo>
                    <a:pt x="13" y="6"/>
                    <a:pt x="8" y="4"/>
                    <a:pt x="3" y="4"/>
                  </a:cubicBezTo>
                  <a:cubicBezTo>
                    <a:pt x="1" y="12"/>
                    <a:pt x="0" y="21"/>
                    <a:pt x="0" y="29"/>
                  </a:cubicBezTo>
                  <a:cubicBezTo>
                    <a:pt x="0" y="54"/>
                    <a:pt x="6" y="78"/>
                    <a:pt x="11" y="102"/>
                  </a:cubicBezTo>
                  <a:cubicBezTo>
                    <a:pt x="16" y="126"/>
                    <a:pt x="21" y="143"/>
                    <a:pt x="21" y="171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8" name="Freeform 6">
              <a:extLst>
                <a:ext uri="{FF2B5EF4-FFF2-40B4-BE49-F238E27FC236}">
                  <a16:creationId xmlns:a16="http://schemas.microsoft.com/office/drawing/2014/main" id="{14DEC843-3361-4725-BC7B-160106117C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8" y="830"/>
              <a:ext cx="191" cy="832"/>
            </a:xfrm>
            <a:custGeom>
              <a:avLst/>
              <a:gdLst>
                <a:gd name="T0" fmla="*/ 162 w 60"/>
                <a:gd name="T1" fmla="*/ 0 h 245"/>
                <a:gd name="T2" fmla="*/ 60 w 60"/>
                <a:gd name="T3" fmla="*/ 0 h 245"/>
                <a:gd name="T4" fmla="*/ 102 w 60"/>
                <a:gd name="T5" fmla="*/ 34 h 245"/>
                <a:gd name="T6" fmla="*/ 191 w 60"/>
                <a:gd name="T7" fmla="*/ 0 h 245"/>
                <a:gd name="T8" fmla="*/ 162 w 60"/>
                <a:gd name="T9" fmla="*/ 0 h 245"/>
                <a:gd name="T10" fmla="*/ 1681 w 60"/>
                <a:gd name="T11" fmla="*/ 7912 h 245"/>
                <a:gd name="T12" fmla="*/ 1518 w 60"/>
                <a:gd name="T13" fmla="*/ 7912 h 245"/>
                <a:gd name="T14" fmla="*/ 1197 w 60"/>
                <a:gd name="T15" fmla="*/ 7634 h 245"/>
                <a:gd name="T16" fmla="*/ 974 w 60"/>
                <a:gd name="T17" fmla="*/ 7206 h 245"/>
                <a:gd name="T18" fmla="*/ 812 w 60"/>
                <a:gd name="T19" fmla="*/ 5950 h 245"/>
                <a:gd name="T20" fmla="*/ 516 w 60"/>
                <a:gd name="T21" fmla="*/ 4625 h 245"/>
                <a:gd name="T22" fmla="*/ 385 w 60"/>
                <a:gd name="T23" fmla="*/ 3009 h 245"/>
                <a:gd name="T24" fmla="*/ 102 w 60"/>
                <a:gd name="T25" fmla="*/ 34 h 245"/>
                <a:gd name="T26" fmla="*/ 32 w 60"/>
                <a:gd name="T27" fmla="*/ 34 h 245"/>
                <a:gd name="T28" fmla="*/ 0 w 60"/>
                <a:gd name="T29" fmla="*/ 163 h 245"/>
                <a:gd name="T30" fmla="*/ 548 w 60"/>
                <a:gd name="T31" fmla="*/ 5834 h 245"/>
                <a:gd name="T32" fmla="*/ 293 w 60"/>
                <a:gd name="T33" fmla="*/ 9203 h 245"/>
                <a:gd name="T34" fmla="*/ 255 w 60"/>
                <a:gd name="T35" fmla="*/ 9284 h 245"/>
                <a:gd name="T36" fmla="*/ 487 w 60"/>
                <a:gd name="T37" fmla="*/ 9284 h 245"/>
                <a:gd name="T38" fmla="*/ 872 w 60"/>
                <a:gd name="T39" fmla="*/ 8731 h 245"/>
                <a:gd name="T40" fmla="*/ 1420 w 60"/>
                <a:gd name="T41" fmla="*/ 8809 h 245"/>
                <a:gd name="T42" fmla="*/ 1875 w 60"/>
                <a:gd name="T43" fmla="*/ 9006 h 245"/>
                <a:gd name="T44" fmla="*/ 1935 w 60"/>
                <a:gd name="T45" fmla="*/ 9040 h 245"/>
                <a:gd name="T46" fmla="*/ 1681 w 60"/>
                <a:gd name="T47" fmla="*/ 7912 h 2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" h="245">
                  <a:moveTo>
                    <a:pt x="5" y="0"/>
                  </a:moveTo>
                  <a:cubicBezTo>
                    <a:pt x="4" y="0"/>
                    <a:pt x="3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lnTo>
                    <a:pt x="5" y="0"/>
                  </a:lnTo>
                  <a:close/>
                  <a:moveTo>
                    <a:pt x="52" y="202"/>
                  </a:moveTo>
                  <a:cubicBezTo>
                    <a:pt x="51" y="202"/>
                    <a:pt x="50" y="202"/>
                    <a:pt x="47" y="202"/>
                  </a:cubicBezTo>
                  <a:cubicBezTo>
                    <a:pt x="42" y="201"/>
                    <a:pt x="40" y="199"/>
                    <a:pt x="37" y="195"/>
                  </a:cubicBezTo>
                  <a:cubicBezTo>
                    <a:pt x="32" y="189"/>
                    <a:pt x="32" y="191"/>
                    <a:pt x="30" y="184"/>
                  </a:cubicBezTo>
                  <a:cubicBezTo>
                    <a:pt x="28" y="176"/>
                    <a:pt x="26" y="159"/>
                    <a:pt x="25" y="152"/>
                  </a:cubicBezTo>
                  <a:cubicBezTo>
                    <a:pt x="23" y="141"/>
                    <a:pt x="18" y="128"/>
                    <a:pt x="16" y="118"/>
                  </a:cubicBezTo>
                  <a:cubicBezTo>
                    <a:pt x="13" y="104"/>
                    <a:pt x="14" y="92"/>
                    <a:pt x="12" y="77"/>
                  </a:cubicBezTo>
                  <a:cubicBezTo>
                    <a:pt x="9" y="51"/>
                    <a:pt x="10" y="25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61"/>
                    <a:pt x="4" y="94"/>
                    <a:pt x="17" y="149"/>
                  </a:cubicBezTo>
                  <a:cubicBezTo>
                    <a:pt x="25" y="183"/>
                    <a:pt x="17" y="209"/>
                    <a:pt x="9" y="235"/>
                  </a:cubicBezTo>
                  <a:cubicBezTo>
                    <a:pt x="9" y="236"/>
                    <a:pt x="8" y="236"/>
                    <a:pt x="8" y="237"/>
                  </a:cubicBezTo>
                  <a:cubicBezTo>
                    <a:pt x="8" y="242"/>
                    <a:pt x="10" y="245"/>
                    <a:pt x="15" y="237"/>
                  </a:cubicBezTo>
                  <a:cubicBezTo>
                    <a:pt x="19" y="232"/>
                    <a:pt x="20" y="225"/>
                    <a:pt x="27" y="223"/>
                  </a:cubicBezTo>
                  <a:cubicBezTo>
                    <a:pt x="33" y="220"/>
                    <a:pt x="38" y="223"/>
                    <a:pt x="44" y="225"/>
                  </a:cubicBezTo>
                  <a:cubicBezTo>
                    <a:pt x="48" y="226"/>
                    <a:pt x="53" y="227"/>
                    <a:pt x="58" y="230"/>
                  </a:cubicBezTo>
                  <a:cubicBezTo>
                    <a:pt x="58" y="230"/>
                    <a:pt x="59" y="230"/>
                    <a:pt x="60" y="231"/>
                  </a:cubicBezTo>
                  <a:cubicBezTo>
                    <a:pt x="57" y="221"/>
                    <a:pt x="54" y="212"/>
                    <a:pt x="52" y="202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9" name="Freeform 7">
              <a:extLst>
                <a:ext uri="{FF2B5EF4-FFF2-40B4-BE49-F238E27FC236}">
                  <a16:creationId xmlns:a16="http://schemas.microsoft.com/office/drawing/2014/main" id="{39631DDE-6987-4261-9A6F-28DB0B2FA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7" y="1411"/>
              <a:ext cx="172" cy="228"/>
            </a:xfrm>
            <a:custGeom>
              <a:avLst/>
              <a:gdLst>
                <a:gd name="T0" fmla="*/ 354 w 54"/>
                <a:gd name="T1" fmla="*/ 1065 h 67"/>
                <a:gd name="T2" fmla="*/ 194 w 54"/>
                <a:gd name="T3" fmla="*/ 1657 h 67"/>
                <a:gd name="T4" fmla="*/ 32 w 54"/>
                <a:gd name="T5" fmla="*/ 2328 h 67"/>
                <a:gd name="T6" fmla="*/ 325 w 54"/>
                <a:gd name="T7" fmla="*/ 1889 h 67"/>
                <a:gd name="T8" fmla="*/ 901 w 54"/>
                <a:gd name="T9" fmla="*/ 1889 h 67"/>
                <a:gd name="T10" fmla="*/ 1644 w 54"/>
                <a:gd name="T11" fmla="*/ 2409 h 67"/>
                <a:gd name="T12" fmla="*/ 1523 w 54"/>
                <a:gd name="T13" fmla="*/ 1657 h 67"/>
                <a:gd name="T14" fmla="*/ 1328 w 54"/>
                <a:gd name="T15" fmla="*/ 670 h 67"/>
                <a:gd name="T16" fmla="*/ 1166 w 54"/>
                <a:gd name="T17" fmla="*/ 1297 h 67"/>
                <a:gd name="T18" fmla="*/ 710 w 54"/>
                <a:gd name="T19" fmla="*/ 1181 h 67"/>
                <a:gd name="T20" fmla="*/ 516 w 54"/>
                <a:gd name="T21" fmla="*/ 476 h 67"/>
                <a:gd name="T22" fmla="*/ 354 w 54"/>
                <a:gd name="T23" fmla="*/ 0 h 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4" h="67">
                  <a:moveTo>
                    <a:pt x="11" y="27"/>
                  </a:moveTo>
                  <a:cubicBezTo>
                    <a:pt x="8" y="31"/>
                    <a:pt x="7" y="37"/>
                    <a:pt x="6" y="42"/>
                  </a:cubicBezTo>
                  <a:cubicBezTo>
                    <a:pt x="4" y="47"/>
                    <a:pt x="0" y="54"/>
                    <a:pt x="1" y="59"/>
                  </a:cubicBezTo>
                  <a:cubicBezTo>
                    <a:pt x="5" y="56"/>
                    <a:pt x="6" y="51"/>
                    <a:pt x="10" y="48"/>
                  </a:cubicBezTo>
                  <a:cubicBezTo>
                    <a:pt x="16" y="43"/>
                    <a:pt x="21" y="45"/>
                    <a:pt x="28" y="48"/>
                  </a:cubicBezTo>
                  <a:cubicBezTo>
                    <a:pt x="32" y="50"/>
                    <a:pt x="45" y="67"/>
                    <a:pt x="51" y="61"/>
                  </a:cubicBezTo>
                  <a:cubicBezTo>
                    <a:pt x="54" y="57"/>
                    <a:pt x="48" y="46"/>
                    <a:pt x="47" y="42"/>
                  </a:cubicBezTo>
                  <a:cubicBezTo>
                    <a:pt x="43" y="34"/>
                    <a:pt x="43" y="25"/>
                    <a:pt x="41" y="17"/>
                  </a:cubicBezTo>
                  <a:cubicBezTo>
                    <a:pt x="41" y="23"/>
                    <a:pt x="44" y="32"/>
                    <a:pt x="36" y="33"/>
                  </a:cubicBezTo>
                  <a:cubicBezTo>
                    <a:pt x="32" y="33"/>
                    <a:pt x="25" y="32"/>
                    <a:pt x="22" y="30"/>
                  </a:cubicBezTo>
                  <a:cubicBezTo>
                    <a:pt x="18" y="26"/>
                    <a:pt x="18" y="17"/>
                    <a:pt x="16" y="12"/>
                  </a:cubicBezTo>
                  <a:cubicBezTo>
                    <a:pt x="15" y="8"/>
                    <a:pt x="12" y="4"/>
                    <a:pt x="11" y="0"/>
                  </a:cubicBezTo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0" name="Freeform 8">
              <a:extLst>
                <a:ext uri="{FF2B5EF4-FFF2-40B4-BE49-F238E27FC236}">
                  <a16:creationId xmlns:a16="http://schemas.microsoft.com/office/drawing/2014/main" id="{749D3112-B449-44DB-B6CD-A33E0B9AF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718"/>
              <a:ext cx="363" cy="115"/>
            </a:xfrm>
            <a:custGeom>
              <a:avLst/>
              <a:gdLst>
                <a:gd name="T0" fmla="*/ 1847 w 114"/>
                <a:gd name="T1" fmla="*/ 0 h 34"/>
                <a:gd name="T2" fmla="*/ 0 w 114"/>
                <a:gd name="T3" fmla="*/ 1316 h 34"/>
                <a:gd name="T4" fmla="*/ 739 w 114"/>
                <a:gd name="T5" fmla="*/ 1316 h 34"/>
                <a:gd name="T6" fmla="*/ 901 w 114"/>
                <a:gd name="T7" fmla="*/ 1235 h 34"/>
                <a:gd name="T8" fmla="*/ 1064 w 114"/>
                <a:gd name="T9" fmla="*/ 1008 h 34"/>
                <a:gd name="T10" fmla="*/ 1328 w 114"/>
                <a:gd name="T11" fmla="*/ 1008 h 34"/>
                <a:gd name="T12" fmla="*/ 1551 w 114"/>
                <a:gd name="T13" fmla="*/ 846 h 34"/>
                <a:gd name="T14" fmla="*/ 1876 w 114"/>
                <a:gd name="T15" fmla="*/ 927 h 34"/>
                <a:gd name="T16" fmla="*/ 2159 w 114"/>
                <a:gd name="T17" fmla="*/ 812 h 34"/>
                <a:gd name="T18" fmla="*/ 2353 w 114"/>
                <a:gd name="T19" fmla="*/ 1008 h 34"/>
                <a:gd name="T20" fmla="*/ 2617 w 114"/>
                <a:gd name="T21" fmla="*/ 1008 h 34"/>
                <a:gd name="T22" fmla="*/ 2777 w 114"/>
                <a:gd name="T23" fmla="*/ 1201 h 34"/>
                <a:gd name="T24" fmla="*/ 2939 w 114"/>
                <a:gd name="T25" fmla="*/ 1316 h 34"/>
                <a:gd name="T26" fmla="*/ 3681 w 114"/>
                <a:gd name="T27" fmla="*/ 1316 h 34"/>
                <a:gd name="T28" fmla="*/ 1847 w 114"/>
                <a:gd name="T29" fmla="*/ 0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4" h="34">
                  <a:moveTo>
                    <a:pt x="57" y="0"/>
                  </a:moveTo>
                  <a:cubicBezTo>
                    <a:pt x="25" y="0"/>
                    <a:pt x="1" y="14"/>
                    <a:pt x="0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3"/>
                    <a:pt x="26" y="33"/>
                    <a:pt x="28" y="32"/>
                  </a:cubicBezTo>
                  <a:cubicBezTo>
                    <a:pt x="30" y="30"/>
                    <a:pt x="30" y="27"/>
                    <a:pt x="33" y="26"/>
                  </a:cubicBezTo>
                  <a:cubicBezTo>
                    <a:pt x="36" y="25"/>
                    <a:pt x="37" y="28"/>
                    <a:pt x="41" y="26"/>
                  </a:cubicBezTo>
                  <a:cubicBezTo>
                    <a:pt x="45" y="25"/>
                    <a:pt x="44" y="22"/>
                    <a:pt x="48" y="22"/>
                  </a:cubicBezTo>
                  <a:cubicBezTo>
                    <a:pt x="53" y="21"/>
                    <a:pt x="54" y="24"/>
                    <a:pt x="58" y="24"/>
                  </a:cubicBezTo>
                  <a:cubicBezTo>
                    <a:pt x="62" y="24"/>
                    <a:pt x="62" y="20"/>
                    <a:pt x="67" y="21"/>
                  </a:cubicBezTo>
                  <a:cubicBezTo>
                    <a:pt x="72" y="22"/>
                    <a:pt x="70" y="25"/>
                    <a:pt x="73" y="26"/>
                  </a:cubicBezTo>
                  <a:cubicBezTo>
                    <a:pt x="76" y="28"/>
                    <a:pt x="78" y="25"/>
                    <a:pt x="81" y="26"/>
                  </a:cubicBezTo>
                  <a:cubicBezTo>
                    <a:pt x="84" y="27"/>
                    <a:pt x="83" y="28"/>
                    <a:pt x="86" y="31"/>
                  </a:cubicBezTo>
                  <a:cubicBezTo>
                    <a:pt x="88" y="33"/>
                    <a:pt x="91" y="30"/>
                    <a:pt x="91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3" y="14"/>
                    <a:pt x="90" y="0"/>
                    <a:pt x="57" y="0"/>
                  </a:cubicBezTo>
                  <a:close/>
                </a:path>
              </a:pathLst>
            </a:custGeom>
            <a:solidFill>
              <a:srgbClr val="F8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1" name="Freeform 9">
              <a:extLst>
                <a:ext uri="{FF2B5EF4-FFF2-40B4-BE49-F238E27FC236}">
                  <a16:creationId xmlns:a16="http://schemas.microsoft.com/office/drawing/2014/main" id="{E7EF46D3-D2F9-4EE9-AF05-FB7C20FD9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833"/>
              <a:ext cx="159" cy="2376"/>
            </a:xfrm>
            <a:custGeom>
              <a:avLst/>
              <a:gdLst>
                <a:gd name="T0" fmla="*/ 1030 w 50"/>
                <a:gd name="T1" fmla="*/ 27451 h 699"/>
                <a:gd name="T2" fmla="*/ 932 w 50"/>
                <a:gd name="T3" fmla="*/ 16846 h 699"/>
                <a:gd name="T4" fmla="*/ 1224 w 50"/>
                <a:gd name="T5" fmla="*/ 14338 h 699"/>
                <a:gd name="T6" fmla="*/ 1609 w 50"/>
                <a:gd name="T7" fmla="*/ 11278 h 699"/>
                <a:gd name="T8" fmla="*/ 1224 w 50"/>
                <a:gd name="T9" fmla="*/ 8919 h 699"/>
                <a:gd name="T10" fmla="*/ 1002 w 50"/>
                <a:gd name="T11" fmla="*/ 6010 h 699"/>
                <a:gd name="T12" fmla="*/ 1507 w 50"/>
                <a:gd name="T13" fmla="*/ 116 h 699"/>
                <a:gd name="T14" fmla="*/ 1507 w 50"/>
                <a:gd name="T15" fmla="*/ 0 h 699"/>
                <a:gd name="T16" fmla="*/ 770 w 50"/>
                <a:gd name="T17" fmla="*/ 0 h 699"/>
                <a:gd name="T18" fmla="*/ 808 w 50"/>
                <a:gd name="T19" fmla="*/ 116 h 699"/>
                <a:gd name="T20" fmla="*/ 254 w 50"/>
                <a:gd name="T21" fmla="*/ 5813 h 699"/>
                <a:gd name="T22" fmla="*/ 515 w 50"/>
                <a:gd name="T23" fmla="*/ 9184 h 699"/>
                <a:gd name="T24" fmla="*/ 868 w 50"/>
                <a:gd name="T25" fmla="*/ 11278 h 699"/>
                <a:gd name="T26" fmla="*/ 515 w 50"/>
                <a:gd name="T27" fmla="*/ 14144 h 699"/>
                <a:gd name="T28" fmla="*/ 191 w 50"/>
                <a:gd name="T29" fmla="*/ 16846 h 699"/>
                <a:gd name="T30" fmla="*/ 413 w 50"/>
                <a:gd name="T31" fmla="*/ 27417 h 6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" h="699">
                  <a:moveTo>
                    <a:pt x="32" y="699"/>
                  </a:moveTo>
                  <a:cubicBezTo>
                    <a:pt x="32" y="699"/>
                    <a:pt x="29" y="525"/>
                    <a:pt x="29" y="429"/>
                  </a:cubicBezTo>
                  <a:cubicBezTo>
                    <a:pt x="29" y="419"/>
                    <a:pt x="33" y="388"/>
                    <a:pt x="38" y="365"/>
                  </a:cubicBezTo>
                  <a:cubicBezTo>
                    <a:pt x="44" y="340"/>
                    <a:pt x="50" y="314"/>
                    <a:pt x="50" y="287"/>
                  </a:cubicBezTo>
                  <a:cubicBezTo>
                    <a:pt x="50" y="265"/>
                    <a:pt x="44" y="246"/>
                    <a:pt x="38" y="227"/>
                  </a:cubicBezTo>
                  <a:cubicBezTo>
                    <a:pt x="31" y="204"/>
                    <a:pt x="24" y="181"/>
                    <a:pt x="31" y="153"/>
                  </a:cubicBezTo>
                  <a:cubicBezTo>
                    <a:pt x="44" y="96"/>
                    <a:pt x="47" y="62"/>
                    <a:pt x="47" y="3"/>
                  </a:cubicBezTo>
                  <a:cubicBezTo>
                    <a:pt x="47" y="2"/>
                    <a:pt x="47" y="1"/>
                    <a:pt x="4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1"/>
                    <a:pt x="25" y="2"/>
                    <a:pt x="25" y="3"/>
                  </a:cubicBezTo>
                  <a:cubicBezTo>
                    <a:pt x="25" y="60"/>
                    <a:pt x="21" y="93"/>
                    <a:pt x="8" y="148"/>
                  </a:cubicBezTo>
                  <a:cubicBezTo>
                    <a:pt x="0" y="182"/>
                    <a:pt x="8" y="208"/>
                    <a:pt x="16" y="234"/>
                  </a:cubicBezTo>
                  <a:cubicBezTo>
                    <a:pt x="22" y="251"/>
                    <a:pt x="27" y="268"/>
                    <a:pt x="27" y="287"/>
                  </a:cubicBezTo>
                  <a:cubicBezTo>
                    <a:pt x="27" y="312"/>
                    <a:pt x="21" y="336"/>
                    <a:pt x="16" y="360"/>
                  </a:cubicBezTo>
                  <a:cubicBezTo>
                    <a:pt x="11" y="384"/>
                    <a:pt x="6" y="402"/>
                    <a:pt x="6" y="429"/>
                  </a:cubicBezTo>
                  <a:cubicBezTo>
                    <a:pt x="6" y="532"/>
                    <a:pt x="13" y="698"/>
                    <a:pt x="13" y="698"/>
                  </a:cubicBezTo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2" name="Freeform 10">
              <a:extLst>
                <a:ext uri="{FF2B5EF4-FFF2-40B4-BE49-F238E27FC236}">
                  <a16:creationId xmlns:a16="http://schemas.microsoft.com/office/drawing/2014/main" id="{8388368F-915A-4AFE-AE9E-9D104D64F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098"/>
              <a:ext cx="79" cy="690"/>
            </a:xfrm>
            <a:custGeom>
              <a:avLst/>
              <a:gdLst>
                <a:gd name="T0" fmla="*/ 0 w 25"/>
                <a:gd name="T1" fmla="*/ 7971 h 203"/>
                <a:gd name="T2" fmla="*/ 351 w 25"/>
                <a:gd name="T3" fmla="*/ 5846 h 203"/>
                <a:gd name="T4" fmla="*/ 569 w 25"/>
                <a:gd name="T5" fmla="*/ 2947 h 203"/>
                <a:gd name="T6" fmla="*/ 161 w 25"/>
                <a:gd name="T7" fmla="*/ 0 h 203"/>
                <a:gd name="T8" fmla="*/ 411 w 25"/>
                <a:gd name="T9" fmla="*/ 3848 h 203"/>
                <a:gd name="T10" fmla="*/ 0 w 25"/>
                <a:gd name="T11" fmla="*/ 7971 h 2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3">
                  <a:moveTo>
                    <a:pt x="0" y="203"/>
                  </a:moveTo>
                  <a:cubicBezTo>
                    <a:pt x="1" y="183"/>
                    <a:pt x="6" y="166"/>
                    <a:pt x="11" y="149"/>
                  </a:cubicBezTo>
                  <a:cubicBezTo>
                    <a:pt x="18" y="126"/>
                    <a:pt x="25" y="103"/>
                    <a:pt x="18" y="75"/>
                  </a:cubicBezTo>
                  <a:cubicBezTo>
                    <a:pt x="12" y="46"/>
                    <a:pt x="7" y="23"/>
                    <a:pt x="5" y="0"/>
                  </a:cubicBezTo>
                  <a:cubicBezTo>
                    <a:pt x="5" y="26"/>
                    <a:pt x="16" y="74"/>
                    <a:pt x="13" y="98"/>
                  </a:cubicBezTo>
                  <a:cubicBezTo>
                    <a:pt x="10" y="123"/>
                    <a:pt x="0" y="165"/>
                    <a:pt x="0" y="203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3" name="Freeform 11">
              <a:extLst>
                <a:ext uri="{FF2B5EF4-FFF2-40B4-BE49-F238E27FC236}">
                  <a16:creationId xmlns:a16="http://schemas.microsoft.com/office/drawing/2014/main" id="{532DA3C5-E22F-461C-A300-383F5851B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098"/>
              <a:ext cx="80" cy="683"/>
            </a:xfrm>
            <a:custGeom>
              <a:avLst/>
              <a:gdLst>
                <a:gd name="T0" fmla="*/ 224 w 25"/>
                <a:gd name="T1" fmla="*/ 2943 h 201"/>
                <a:gd name="T2" fmla="*/ 461 w 25"/>
                <a:gd name="T3" fmla="*/ 5841 h 201"/>
                <a:gd name="T4" fmla="*/ 819 w 25"/>
                <a:gd name="T5" fmla="*/ 7887 h 201"/>
                <a:gd name="T6" fmla="*/ 326 w 25"/>
                <a:gd name="T7" fmla="*/ 4040 h 201"/>
                <a:gd name="T8" fmla="*/ 656 w 25"/>
                <a:gd name="T9" fmla="*/ 0 h 201"/>
                <a:gd name="T10" fmla="*/ 224 w 25"/>
                <a:gd name="T11" fmla="*/ 2943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1">
                  <a:moveTo>
                    <a:pt x="7" y="75"/>
                  </a:moveTo>
                  <a:cubicBezTo>
                    <a:pt x="0" y="103"/>
                    <a:pt x="7" y="126"/>
                    <a:pt x="14" y="149"/>
                  </a:cubicBezTo>
                  <a:cubicBezTo>
                    <a:pt x="19" y="165"/>
                    <a:pt x="24" y="182"/>
                    <a:pt x="25" y="201"/>
                  </a:cubicBezTo>
                  <a:cubicBezTo>
                    <a:pt x="25" y="163"/>
                    <a:pt x="13" y="128"/>
                    <a:pt x="10" y="103"/>
                  </a:cubicBezTo>
                  <a:cubicBezTo>
                    <a:pt x="7" y="79"/>
                    <a:pt x="20" y="27"/>
                    <a:pt x="20" y="0"/>
                  </a:cubicBezTo>
                  <a:cubicBezTo>
                    <a:pt x="17" y="24"/>
                    <a:pt x="13" y="46"/>
                    <a:pt x="7" y="75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4" name="Freeform 12">
              <a:extLst>
                <a:ext uri="{FF2B5EF4-FFF2-40B4-BE49-F238E27FC236}">
                  <a16:creationId xmlns:a16="http://schemas.microsoft.com/office/drawing/2014/main" id="{04B624C8-BB3E-47D0-AE3F-DE4ABE0A3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3205"/>
              <a:ext cx="905" cy="496"/>
            </a:xfrm>
            <a:custGeom>
              <a:avLst/>
              <a:gdLst>
                <a:gd name="T0" fmla="*/ 0 w 284"/>
                <a:gd name="T1" fmla="*/ 0 h 146"/>
                <a:gd name="T2" fmla="*/ 1291 w 284"/>
                <a:gd name="T3" fmla="*/ 3808 h 146"/>
                <a:gd name="T4" fmla="*/ 2103 w 284"/>
                <a:gd name="T5" fmla="*/ 3808 h 146"/>
                <a:gd name="T6" fmla="*/ 2782 w 284"/>
                <a:gd name="T7" fmla="*/ 3289 h 146"/>
                <a:gd name="T8" fmla="*/ 6083 w 284"/>
                <a:gd name="T9" fmla="*/ 2701 h 146"/>
                <a:gd name="T10" fmla="*/ 8480 w 284"/>
                <a:gd name="T11" fmla="*/ 5724 h 146"/>
                <a:gd name="T12" fmla="*/ 9190 w 284"/>
                <a:gd name="T13" fmla="*/ 5724 h 146"/>
                <a:gd name="T14" fmla="*/ 6246 w 284"/>
                <a:gd name="T15" fmla="*/ 1964 h 146"/>
                <a:gd name="T16" fmla="*/ 2428 w 284"/>
                <a:gd name="T17" fmla="*/ 2667 h 146"/>
                <a:gd name="T18" fmla="*/ 2043 w 284"/>
                <a:gd name="T19" fmla="*/ 2976 h 146"/>
                <a:gd name="T20" fmla="*/ 1259 w 284"/>
                <a:gd name="T21" fmla="*/ 2748 h 146"/>
                <a:gd name="T22" fmla="*/ 618 w 284"/>
                <a:gd name="T23" fmla="*/ 34 h 1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4" h="146">
                  <a:moveTo>
                    <a:pt x="0" y="0"/>
                  </a:moveTo>
                  <a:cubicBezTo>
                    <a:pt x="0" y="56"/>
                    <a:pt x="18" y="83"/>
                    <a:pt x="40" y="97"/>
                  </a:cubicBezTo>
                  <a:cubicBezTo>
                    <a:pt x="48" y="101"/>
                    <a:pt x="57" y="100"/>
                    <a:pt x="65" y="97"/>
                  </a:cubicBezTo>
                  <a:cubicBezTo>
                    <a:pt x="72" y="94"/>
                    <a:pt x="79" y="89"/>
                    <a:pt x="86" y="84"/>
                  </a:cubicBezTo>
                  <a:cubicBezTo>
                    <a:pt x="106" y="70"/>
                    <a:pt x="131" y="53"/>
                    <a:pt x="188" y="69"/>
                  </a:cubicBezTo>
                  <a:cubicBezTo>
                    <a:pt x="222" y="79"/>
                    <a:pt x="247" y="106"/>
                    <a:pt x="262" y="146"/>
                  </a:cubicBezTo>
                  <a:cubicBezTo>
                    <a:pt x="284" y="146"/>
                    <a:pt x="284" y="146"/>
                    <a:pt x="284" y="146"/>
                  </a:cubicBezTo>
                  <a:cubicBezTo>
                    <a:pt x="268" y="97"/>
                    <a:pt x="237" y="62"/>
                    <a:pt x="193" y="50"/>
                  </a:cubicBezTo>
                  <a:cubicBezTo>
                    <a:pt x="127" y="31"/>
                    <a:pt x="97" y="52"/>
                    <a:pt x="75" y="68"/>
                  </a:cubicBezTo>
                  <a:cubicBezTo>
                    <a:pt x="70" y="71"/>
                    <a:pt x="66" y="74"/>
                    <a:pt x="63" y="76"/>
                  </a:cubicBezTo>
                  <a:cubicBezTo>
                    <a:pt x="57" y="78"/>
                    <a:pt x="48" y="79"/>
                    <a:pt x="39" y="70"/>
                  </a:cubicBezTo>
                  <a:cubicBezTo>
                    <a:pt x="28" y="56"/>
                    <a:pt x="19" y="40"/>
                    <a:pt x="19" y="1"/>
                  </a:cubicBezTo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5" name="Freeform 13">
              <a:extLst>
                <a:ext uri="{FF2B5EF4-FFF2-40B4-BE49-F238E27FC236}">
                  <a16:creationId xmlns:a16="http://schemas.microsoft.com/office/drawing/2014/main" id="{57849B2D-407A-4D55-9DCC-B398E1DCE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3253"/>
              <a:ext cx="698" cy="221"/>
            </a:xfrm>
            <a:custGeom>
              <a:avLst/>
              <a:gdLst>
                <a:gd name="T0" fmla="*/ 580 w 219"/>
                <a:gd name="T1" fmla="*/ 2196 h 65"/>
                <a:gd name="T2" fmla="*/ 1361 w 219"/>
                <a:gd name="T3" fmla="*/ 2438 h 65"/>
                <a:gd name="T4" fmla="*/ 1747 w 219"/>
                <a:gd name="T5" fmla="*/ 2128 h 65"/>
                <a:gd name="T6" fmla="*/ 5568 w 219"/>
                <a:gd name="T7" fmla="*/ 1411 h 65"/>
                <a:gd name="T8" fmla="*/ 7060 w 219"/>
                <a:gd name="T9" fmla="*/ 2394 h 65"/>
                <a:gd name="T10" fmla="*/ 7092 w 219"/>
                <a:gd name="T11" fmla="*/ 2394 h 65"/>
                <a:gd name="T12" fmla="*/ 7092 w 219"/>
                <a:gd name="T13" fmla="*/ 2394 h 65"/>
                <a:gd name="T14" fmla="*/ 1584 w 219"/>
                <a:gd name="T15" fmla="*/ 1652 h 65"/>
                <a:gd name="T16" fmla="*/ 0 w 219"/>
                <a:gd name="T17" fmla="*/ 588 h 65"/>
                <a:gd name="T18" fmla="*/ 580 w 219"/>
                <a:gd name="T19" fmla="*/ 2196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9" h="65">
                  <a:moveTo>
                    <a:pt x="18" y="56"/>
                  </a:moveTo>
                  <a:cubicBezTo>
                    <a:pt x="27" y="65"/>
                    <a:pt x="36" y="64"/>
                    <a:pt x="42" y="62"/>
                  </a:cubicBezTo>
                  <a:cubicBezTo>
                    <a:pt x="45" y="60"/>
                    <a:pt x="49" y="57"/>
                    <a:pt x="54" y="54"/>
                  </a:cubicBezTo>
                  <a:cubicBezTo>
                    <a:pt x="76" y="38"/>
                    <a:pt x="106" y="17"/>
                    <a:pt x="172" y="36"/>
                  </a:cubicBezTo>
                  <a:cubicBezTo>
                    <a:pt x="190" y="40"/>
                    <a:pt x="205" y="49"/>
                    <a:pt x="218" y="61"/>
                  </a:cubicBezTo>
                  <a:cubicBezTo>
                    <a:pt x="218" y="61"/>
                    <a:pt x="219" y="61"/>
                    <a:pt x="219" y="61"/>
                  </a:cubicBezTo>
                  <a:cubicBezTo>
                    <a:pt x="219" y="61"/>
                    <a:pt x="219" y="61"/>
                    <a:pt x="219" y="61"/>
                  </a:cubicBezTo>
                  <a:cubicBezTo>
                    <a:pt x="144" y="0"/>
                    <a:pt x="80" y="20"/>
                    <a:pt x="49" y="42"/>
                  </a:cubicBezTo>
                  <a:cubicBezTo>
                    <a:pt x="25" y="58"/>
                    <a:pt x="10" y="45"/>
                    <a:pt x="0" y="15"/>
                  </a:cubicBezTo>
                  <a:cubicBezTo>
                    <a:pt x="3" y="35"/>
                    <a:pt x="10" y="46"/>
                    <a:pt x="18" y="56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6" name="Freeform 14">
              <a:extLst>
                <a:ext uri="{FF2B5EF4-FFF2-40B4-BE49-F238E27FC236}">
                  <a16:creationId xmlns:a16="http://schemas.microsoft.com/office/drawing/2014/main" id="{DDF9603C-109B-43A3-B419-5E4DC4C38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833"/>
              <a:ext cx="318" cy="2868"/>
            </a:xfrm>
            <a:custGeom>
              <a:avLst/>
              <a:gdLst>
                <a:gd name="T0" fmla="*/ 1386 w 100"/>
                <a:gd name="T1" fmla="*/ 27423 h 844"/>
                <a:gd name="T2" fmla="*/ 1415 w 100"/>
                <a:gd name="T3" fmla="*/ 16834 h 844"/>
                <a:gd name="T4" fmla="*/ 1091 w 100"/>
                <a:gd name="T5" fmla="*/ 14123 h 844"/>
                <a:gd name="T6" fmla="*/ 738 w 100"/>
                <a:gd name="T7" fmla="*/ 11258 h 844"/>
                <a:gd name="T8" fmla="*/ 1091 w 100"/>
                <a:gd name="T9" fmla="*/ 9178 h 844"/>
                <a:gd name="T10" fmla="*/ 1355 w 100"/>
                <a:gd name="T11" fmla="*/ 5807 h 844"/>
                <a:gd name="T12" fmla="*/ 808 w 100"/>
                <a:gd name="T13" fmla="*/ 116 h 844"/>
                <a:gd name="T14" fmla="*/ 840 w 100"/>
                <a:gd name="T15" fmla="*/ 0 h 844"/>
                <a:gd name="T16" fmla="*/ 102 w 100"/>
                <a:gd name="T17" fmla="*/ 0 h 844"/>
                <a:gd name="T18" fmla="*/ 102 w 100"/>
                <a:gd name="T19" fmla="*/ 116 h 844"/>
                <a:gd name="T20" fmla="*/ 607 w 100"/>
                <a:gd name="T21" fmla="*/ 6004 h 844"/>
                <a:gd name="T22" fmla="*/ 385 w 100"/>
                <a:gd name="T23" fmla="*/ 8903 h 844"/>
                <a:gd name="T24" fmla="*/ 0 w 100"/>
                <a:gd name="T25" fmla="*/ 11258 h 844"/>
                <a:gd name="T26" fmla="*/ 385 w 100"/>
                <a:gd name="T27" fmla="*/ 14320 h 844"/>
                <a:gd name="T28" fmla="*/ 677 w 100"/>
                <a:gd name="T29" fmla="*/ 16834 h 844"/>
                <a:gd name="T30" fmla="*/ 738 w 100"/>
                <a:gd name="T31" fmla="*/ 27423 h 844"/>
                <a:gd name="T32" fmla="*/ 2153 w 100"/>
                <a:gd name="T33" fmla="*/ 32805 h 844"/>
                <a:gd name="T34" fmla="*/ 2375 w 100"/>
                <a:gd name="T35" fmla="*/ 33118 h 844"/>
                <a:gd name="T36" fmla="*/ 3215 w 100"/>
                <a:gd name="T37" fmla="*/ 33118 h 844"/>
                <a:gd name="T38" fmla="*/ 2608 w 100"/>
                <a:gd name="T39" fmla="*/ 32251 h 844"/>
                <a:gd name="T40" fmla="*/ 1386 w 100"/>
                <a:gd name="T41" fmla="*/ 27423 h 84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0" h="844">
                  <a:moveTo>
                    <a:pt x="43" y="699"/>
                  </a:moveTo>
                  <a:cubicBezTo>
                    <a:pt x="43" y="699"/>
                    <a:pt x="44" y="557"/>
                    <a:pt x="44" y="429"/>
                  </a:cubicBezTo>
                  <a:cubicBezTo>
                    <a:pt x="44" y="401"/>
                    <a:pt x="39" y="384"/>
                    <a:pt x="34" y="360"/>
                  </a:cubicBezTo>
                  <a:cubicBezTo>
                    <a:pt x="29" y="336"/>
                    <a:pt x="23" y="312"/>
                    <a:pt x="23" y="287"/>
                  </a:cubicBezTo>
                  <a:cubicBezTo>
                    <a:pt x="23" y="268"/>
                    <a:pt x="28" y="251"/>
                    <a:pt x="34" y="234"/>
                  </a:cubicBezTo>
                  <a:cubicBezTo>
                    <a:pt x="42" y="208"/>
                    <a:pt x="50" y="182"/>
                    <a:pt x="42" y="148"/>
                  </a:cubicBezTo>
                  <a:cubicBezTo>
                    <a:pt x="29" y="93"/>
                    <a:pt x="25" y="60"/>
                    <a:pt x="25" y="3"/>
                  </a:cubicBezTo>
                  <a:cubicBezTo>
                    <a:pt x="25" y="2"/>
                    <a:pt x="26" y="1"/>
                    <a:pt x="26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62"/>
                    <a:pt x="6" y="96"/>
                    <a:pt x="19" y="153"/>
                  </a:cubicBezTo>
                  <a:cubicBezTo>
                    <a:pt x="26" y="181"/>
                    <a:pt x="19" y="204"/>
                    <a:pt x="12" y="227"/>
                  </a:cubicBezTo>
                  <a:cubicBezTo>
                    <a:pt x="6" y="246"/>
                    <a:pt x="0" y="265"/>
                    <a:pt x="0" y="287"/>
                  </a:cubicBezTo>
                  <a:cubicBezTo>
                    <a:pt x="0" y="314"/>
                    <a:pt x="6" y="340"/>
                    <a:pt x="12" y="365"/>
                  </a:cubicBezTo>
                  <a:cubicBezTo>
                    <a:pt x="17" y="388"/>
                    <a:pt x="21" y="398"/>
                    <a:pt x="21" y="429"/>
                  </a:cubicBezTo>
                  <a:cubicBezTo>
                    <a:pt x="21" y="536"/>
                    <a:pt x="23" y="699"/>
                    <a:pt x="23" y="699"/>
                  </a:cubicBezTo>
                  <a:cubicBezTo>
                    <a:pt x="24" y="745"/>
                    <a:pt x="28" y="793"/>
                    <a:pt x="67" y="836"/>
                  </a:cubicBezTo>
                  <a:cubicBezTo>
                    <a:pt x="69" y="838"/>
                    <a:pt x="72" y="841"/>
                    <a:pt x="74" y="844"/>
                  </a:cubicBezTo>
                  <a:cubicBezTo>
                    <a:pt x="100" y="844"/>
                    <a:pt x="100" y="844"/>
                    <a:pt x="100" y="844"/>
                  </a:cubicBezTo>
                  <a:cubicBezTo>
                    <a:pt x="95" y="837"/>
                    <a:pt x="88" y="830"/>
                    <a:pt x="81" y="822"/>
                  </a:cubicBezTo>
                  <a:cubicBezTo>
                    <a:pt x="46" y="784"/>
                    <a:pt x="43" y="742"/>
                    <a:pt x="43" y="699"/>
                  </a:cubicBezTo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7" name="Freeform 15">
              <a:extLst>
                <a:ext uri="{FF2B5EF4-FFF2-40B4-BE49-F238E27FC236}">
                  <a16:creationId xmlns:a16="http://schemas.microsoft.com/office/drawing/2014/main" id="{62137774-CB76-4E2A-8A5E-BFD4BF445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793"/>
              <a:ext cx="188" cy="621"/>
            </a:xfrm>
            <a:custGeom>
              <a:avLst/>
              <a:gdLst>
                <a:gd name="T0" fmla="*/ 519 w 59"/>
                <a:gd name="T1" fmla="*/ 2348 h 183"/>
                <a:gd name="T2" fmla="*/ 618 w 59"/>
                <a:gd name="T3" fmla="*/ 3950 h 183"/>
                <a:gd name="T4" fmla="*/ 711 w 59"/>
                <a:gd name="T5" fmla="*/ 4999 h 183"/>
                <a:gd name="T6" fmla="*/ 1096 w 59"/>
                <a:gd name="T7" fmla="*/ 7150 h 183"/>
                <a:gd name="T8" fmla="*/ 1584 w 59"/>
                <a:gd name="T9" fmla="*/ 4181 h 183"/>
                <a:gd name="T10" fmla="*/ 1654 w 59"/>
                <a:gd name="T11" fmla="*/ 2694 h 183"/>
                <a:gd name="T12" fmla="*/ 1778 w 59"/>
                <a:gd name="T13" fmla="*/ 1208 h 183"/>
                <a:gd name="T14" fmla="*/ 1807 w 59"/>
                <a:gd name="T15" fmla="*/ 553 h 183"/>
                <a:gd name="T16" fmla="*/ 1877 w 59"/>
                <a:gd name="T17" fmla="*/ 231 h 183"/>
                <a:gd name="T18" fmla="*/ 1616 w 59"/>
                <a:gd name="T19" fmla="*/ 736 h 183"/>
                <a:gd name="T20" fmla="*/ 1361 w 59"/>
                <a:gd name="T21" fmla="*/ 3950 h 183"/>
                <a:gd name="T22" fmla="*/ 1329 w 59"/>
                <a:gd name="T23" fmla="*/ 2613 h 183"/>
                <a:gd name="T24" fmla="*/ 1421 w 59"/>
                <a:gd name="T25" fmla="*/ 1290 h 183"/>
                <a:gd name="T26" fmla="*/ 1291 w 59"/>
                <a:gd name="T27" fmla="*/ 115 h 183"/>
                <a:gd name="T28" fmla="*/ 1230 w 59"/>
                <a:gd name="T29" fmla="*/ 669 h 183"/>
                <a:gd name="T30" fmla="*/ 1166 w 59"/>
                <a:gd name="T31" fmla="*/ 1717 h 183"/>
                <a:gd name="T32" fmla="*/ 1138 w 59"/>
                <a:gd name="T33" fmla="*/ 3200 h 183"/>
                <a:gd name="T34" fmla="*/ 1004 w 59"/>
                <a:gd name="T35" fmla="*/ 4605 h 183"/>
                <a:gd name="T36" fmla="*/ 905 w 59"/>
                <a:gd name="T37" fmla="*/ 3248 h 183"/>
                <a:gd name="T38" fmla="*/ 905 w 59"/>
                <a:gd name="T39" fmla="*/ 1646 h 183"/>
                <a:gd name="T40" fmla="*/ 841 w 59"/>
                <a:gd name="T41" fmla="*/ 621 h 183"/>
                <a:gd name="T42" fmla="*/ 711 w 59"/>
                <a:gd name="T43" fmla="*/ 81 h 183"/>
                <a:gd name="T44" fmla="*/ 742 w 59"/>
                <a:gd name="T45" fmla="*/ 1717 h 183"/>
                <a:gd name="T46" fmla="*/ 742 w 59"/>
                <a:gd name="T47" fmla="*/ 4065 h 183"/>
                <a:gd name="T48" fmla="*/ 580 w 59"/>
                <a:gd name="T49" fmla="*/ 1832 h 183"/>
                <a:gd name="T50" fmla="*/ 488 w 59"/>
                <a:gd name="T51" fmla="*/ 1130 h 183"/>
                <a:gd name="T52" fmla="*/ 255 w 59"/>
                <a:gd name="T53" fmla="*/ 356 h 183"/>
                <a:gd name="T54" fmla="*/ 357 w 59"/>
                <a:gd name="T55" fmla="*/ 1323 h 183"/>
                <a:gd name="T56" fmla="*/ 488 w 59"/>
                <a:gd name="T57" fmla="*/ 2189 h 18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9" h="183">
                  <a:moveTo>
                    <a:pt x="16" y="60"/>
                  </a:moveTo>
                  <a:cubicBezTo>
                    <a:pt x="19" y="74"/>
                    <a:pt x="19" y="86"/>
                    <a:pt x="19" y="101"/>
                  </a:cubicBezTo>
                  <a:cubicBezTo>
                    <a:pt x="20" y="109"/>
                    <a:pt x="20" y="119"/>
                    <a:pt x="22" y="128"/>
                  </a:cubicBezTo>
                  <a:cubicBezTo>
                    <a:pt x="27" y="146"/>
                    <a:pt x="30" y="164"/>
                    <a:pt x="34" y="183"/>
                  </a:cubicBezTo>
                  <a:cubicBezTo>
                    <a:pt x="41" y="157"/>
                    <a:pt x="47" y="134"/>
                    <a:pt x="49" y="107"/>
                  </a:cubicBezTo>
                  <a:cubicBezTo>
                    <a:pt x="50" y="95"/>
                    <a:pt x="51" y="82"/>
                    <a:pt x="51" y="69"/>
                  </a:cubicBezTo>
                  <a:cubicBezTo>
                    <a:pt x="52" y="55"/>
                    <a:pt x="52" y="44"/>
                    <a:pt x="55" y="31"/>
                  </a:cubicBezTo>
                  <a:cubicBezTo>
                    <a:pt x="56" y="28"/>
                    <a:pt x="55" y="20"/>
                    <a:pt x="56" y="14"/>
                  </a:cubicBezTo>
                  <a:cubicBezTo>
                    <a:pt x="57" y="10"/>
                    <a:pt x="59" y="7"/>
                    <a:pt x="58" y="6"/>
                  </a:cubicBezTo>
                  <a:cubicBezTo>
                    <a:pt x="51" y="0"/>
                    <a:pt x="50" y="16"/>
                    <a:pt x="50" y="19"/>
                  </a:cubicBezTo>
                  <a:cubicBezTo>
                    <a:pt x="48" y="47"/>
                    <a:pt x="46" y="74"/>
                    <a:pt x="42" y="101"/>
                  </a:cubicBezTo>
                  <a:cubicBezTo>
                    <a:pt x="35" y="98"/>
                    <a:pt x="41" y="73"/>
                    <a:pt x="41" y="67"/>
                  </a:cubicBezTo>
                  <a:cubicBezTo>
                    <a:pt x="42" y="55"/>
                    <a:pt x="43" y="44"/>
                    <a:pt x="44" y="33"/>
                  </a:cubicBezTo>
                  <a:cubicBezTo>
                    <a:pt x="44" y="22"/>
                    <a:pt x="44" y="13"/>
                    <a:pt x="40" y="3"/>
                  </a:cubicBezTo>
                  <a:cubicBezTo>
                    <a:pt x="36" y="3"/>
                    <a:pt x="38" y="8"/>
                    <a:pt x="38" y="17"/>
                  </a:cubicBezTo>
                  <a:cubicBezTo>
                    <a:pt x="38" y="27"/>
                    <a:pt x="36" y="41"/>
                    <a:pt x="36" y="44"/>
                  </a:cubicBezTo>
                  <a:cubicBezTo>
                    <a:pt x="37" y="57"/>
                    <a:pt x="36" y="70"/>
                    <a:pt x="35" y="82"/>
                  </a:cubicBezTo>
                  <a:cubicBezTo>
                    <a:pt x="34" y="93"/>
                    <a:pt x="35" y="108"/>
                    <a:pt x="31" y="118"/>
                  </a:cubicBezTo>
                  <a:cubicBezTo>
                    <a:pt x="24" y="112"/>
                    <a:pt x="28" y="91"/>
                    <a:pt x="28" y="83"/>
                  </a:cubicBezTo>
                  <a:cubicBezTo>
                    <a:pt x="29" y="69"/>
                    <a:pt x="29" y="56"/>
                    <a:pt x="28" y="42"/>
                  </a:cubicBezTo>
                  <a:cubicBezTo>
                    <a:pt x="28" y="33"/>
                    <a:pt x="27" y="25"/>
                    <a:pt x="26" y="16"/>
                  </a:cubicBezTo>
                  <a:cubicBezTo>
                    <a:pt x="25" y="11"/>
                    <a:pt x="26" y="5"/>
                    <a:pt x="22" y="2"/>
                  </a:cubicBezTo>
                  <a:cubicBezTo>
                    <a:pt x="14" y="5"/>
                    <a:pt x="23" y="37"/>
                    <a:pt x="23" y="44"/>
                  </a:cubicBezTo>
                  <a:cubicBezTo>
                    <a:pt x="24" y="63"/>
                    <a:pt x="27" y="86"/>
                    <a:pt x="23" y="104"/>
                  </a:cubicBezTo>
                  <a:cubicBezTo>
                    <a:pt x="19" y="85"/>
                    <a:pt x="23" y="66"/>
                    <a:pt x="18" y="47"/>
                  </a:cubicBezTo>
                  <a:cubicBezTo>
                    <a:pt x="17" y="40"/>
                    <a:pt x="15" y="36"/>
                    <a:pt x="15" y="29"/>
                  </a:cubicBezTo>
                  <a:cubicBezTo>
                    <a:pt x="14" y="25"/>
                    <a:pt x="12" y="12"/>
                    <a:pt x="8" y="9"/>
                  </a:cubicBezTo>
                  <a:cubicBezTo>
                    <a:pt x="0" y="3"/>
                    <a:pt x="11" y="31"/>
                    <a:pt x="11" y="34"/>
                  </a:cubicBezTo>
                  <a:cubicBezTo>
                    <a:pt x="13" y="45"/>
                    <a:pt x="14" y="37"/>
                    <a:pt x="15" y="56"/>
                  </a:cubicBezTo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8" name="Freeform 16">
              <a:extLst>
                <a:ext uri="{FF2B5EF4-FFF2-40B4-BE49-F238E27FC236}">
                  <a16:creationId xmlns:a16="http://schemas.microsoft.com/office/drawing/2014/main" id="{657E65EE-DAAE-448E-8591-0EA7C9432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292"/>
              <a:ext cx="70" cy="238"/>
            </a:xfrm>
            <a:custGeom>
              <a:avLst/>
              <a:gdLst>
                <a:gd name="T0" fmla="*/ 0 w 22"/>
                <a:gd name="T1" fmla="*/ 2322 h 70"/>
                <a:gd name="T2" fmla="*/ 353 w 22"/>
                <a:gd name="T3" fmla="*/ 1261 h 70"/>
                <a:gd name="T4" fmla="*/ 710 w 22"/>
                <a:gd name="T5" fmla="*/ 0 h 70"/>
                <a:gd name="T6" fmla="*/ 515 w 22"/>
                <a:gd name="T7" fmla="*/ 1768 h 70"/>
                <a:gd name="T8" fmla="*/ 608 w 22"/>
                <a:gd name="T9" fmla="*/ 2751 h 70"/>
                <a:gd name="T10" fmla="*/ 60 w 22"/>
                <a:gd name="T11" fmla="*/ 2591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0">
                  <a:moveTo>
                    <a:pt x="0" y="59"/>
                  </a:moveTo>
                  <a:cubicBezTo>
                    <a:pt x="8" y="59"/>
                    <a:pt x="8" y="50"/>
                    <a:pt x="11" y="32"/>
                  </a:cubicBezTo>
                  <a:cubicBezTo>
                    <a:pt x="15" y="15"/>
                    <a:pt x="22" y="0"/>
                    <a:pt x="22" y="0"/>
                  </a:cubicBezTo>
                  <a:cubicBezTo>
                    <a:pt x="22" y="0"/>
                    <a:pt x="15" y="33"/>
                    <a:pt x="16" y="45"/>
                  </a:cubicBezTo>
                  <a:cubicBezTo>
                    <a:pt x="18" y="57"/>
                    <a:pt x="19" y="70"/>
                    <a:pt x="19" y="70"/>
                  </a:cubicBezTo>
                  <a:cubicBezTo>
                    <a:pt x="2" y="66"/>
                    <a:pt x="2" y="66"/>
                    <a:pt x="2" y="66"/>
                  </a:cubicBezTo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9" name="Freeform 17">
              <a:extLst>
                <a:ext uri="{FF2B5EF4-FFF2-40B4-BE49-F238E27FC236}">
                  <a16:creationId xmlns:a16="http://schemas.microsoft.com/office/drawing/2014/main" id="{2CD4E074-FF24-43D8-916A-54E1212F8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857"/>
              <a:ext cx="29" cy="221"/>
            </a:xfrm>
            <a:custGeom>
              <a:avLst/>
              <a:gdLst>
                <a:gd name="T0" fmla="*/ 238 w 9"/>
                <a:gd name="T1" fmla="*/ 163 h 65"/>
                <a:gd name="T2" fmla="*/ 61 w 9"/>
                <a:gd name="T3" fmla="*/ 1455 h 65"/>
                <a:gd name="T4" fmla="*/ 61 w 9"/>
                <a:gd name="T5" fmla="*/ 2128 h 65"/>
                <a:gd name="T6" fmla="*/ 61 w 9"/>
                <a:gd name="T7" fmla="*/ 2553 h 65"/>
                <a:gd name="T8" fmla="*/ 103 w 9"/>
                <a:gd name="T9" fmla="*/ 1850 h 65"/>
                <a:gd name="T10" fmla="*/ 238 w 9"/>
                <a:gd name="T11" fmla="*/ 1064 h 65"/>
                <a:gd name="T12" fmla="*/ 197 w 9"/>
                <a:gd name="T13" fmla="*/ 0 h 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65">
                  <a:moveTo>
                    <a:pt x="7" y="4"/>
                  </a:moveTo>
                  <a:cubicBezTo>
                    <a:pt x="7" y="15"/>
                    <a:pt x="2" y="26"/>
                    <a:pt x="2" y="37"/>
                  </a:cubicBezTo>
                  <a:cubicBezTo>
                    <a:pt x="2" y="43"/>
                    <a:pt x="3" y="49"/>
                    <a:pt x="2" y="54"/>
                  </a:cubicBezTo>
                  <a:cubicBezTo>
                    <a:pt x="2" y="58"/>
                    <a:pt x="1" y="61"/>
                    <a:pt x="2" y="65"/>
                  </a:cubicBezTo>
                  <a:cubicBezTo>
                    <a:pt x="0" y="60"/>
                    <a:pt x="2" y="52"/>
                    <a:pt x="3" y="47"/>
                  </a:cubicBezTo>
                  <a:cubicBezTo>
                    <a:pt x="5" y="40"/>
                    <a:pt x="6" y="33"/>
                    <a:pt x="7" y="27"/>
                  </a:cubicBezTo>
                  <a:cubicBezTo>
                    <a:pt x="7" y="18"/>
                    <a:pt x="9" y="8"/>
                    <a:pt x="6" y="0"/>
                  </a:cubicBezTo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0" name="Freeform 18">
              <a:extLst>
                <a:ext uri="{FF2B5EF4-FFF2-40B4-BE49-F238E27FC236}">
                  <a16:creationId xmlns:a16="http://schemas.microsoft.com/office/drawing/2014/main" id="{B2BE9CFB-2A8A-4611-BB28-8ADC77499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816"/>
              <a:ext cx="23" cy="245"/>
            </a:xfrm>
            <a:custGeom>
              <a:avLst/>
              <a:gdLst>
                <a:gd name="T0" fmla="*/ 76 w 7"/>
                <a:gd name="T1" fmla="*/ 476 h 72"/>
                <a:gd name="T2" fmla="*/ 174 w 7"/>
                <a:gd name="T3" fmla="*/ 1657 h 72"/>
                <a:gd name="T4" fmla="*/ 141 w 7"/>
                <a:gd name="T5" fmla="*/ 2838 h 72"/>
                <a:gd name="T6" fmla="*/ 217 w 7"/>
                <a:gd name="T7" fmla="*/ 1065 h 72"/>
                <a:gd name="T8" fmla="*/ 108 w 7"/>
                <a:gd name="T9" fmla="*/ 313 h 72"/>
                <a:gd name="T10" fmla="*/ 33 w 7"/>
                <a:gd name="T11" fmla="*/ 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72">
                  <a:moveTo>
                    <a:pt x="2" y="12"/>
                  </a:moveTo>
                  <a:cubicBezTo>
                    <a:pt x="2" y="23"/>
                    <a:pt x="4" y="31"/>
                    <a:pt x="5" y="42"/>
                  </a:cubicBezTo>
                  <a:cubicBezTo>
                    <a:pt x="5" y="50"/>
                    <a:pt x="4" y="60"/>
                    <a:pt x="4" y="72"/>
                  </a:cubicBezTo>
                  <a:cubicBezTo>
                    <a:pt x="7" y="57"/>
                    <a:pt x="7" y="42"/>
                    <a:pt x="6" y="27"/>
                  </a:cubicBezTo>
                  <a:cubicBezTo>
                    <a:pt x="6" y="21"/>
                    <a:pt x="5" y="14"/>
                    <a:pt x="3" y="8"/>
                  </a:cubicBezTo>
                  <a:cubicBezTo>
                    <a:pt x="2" y="5"/>
                    <a:pt x="0" y="3"/>
                    <a:pt x="1" y="0"/>
                  </a:cubicBezTo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1" name="Freeform 19">
              <a:extLst>
                <a:ext uri="{FF2B5EF4-FFF2-40B4-BE49-F238E27FC236}">
                  <a16:creationId xmlns:a16="http://schemas.microsoft.com/office/drawing/2014/main" id="{77EB6CAE-BAAF-456B-BC39-6E9DAF23E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952"/>
              <a:ext cx="57" cy="435"/>
            </a:xfrm>
            <a:custGeom>
              <a:avLst/>
              <a:gdLst>
                <a:gd name="T0" fmla="*/ 412 w 18"/>
                <a:gd name="T1" fmla="*/ 625 h 128"/>
                <a:gd name="T2" fmla="*/ 291 w 18"/>
                <a:gd name="T3" fmla="*/ 3222 h 128"/>
                <a:gd name="T4" fmla="*/ 0 w 18"/>
                <a:gd name="T5" fmla="*/ 5023 h 128"/>
                <a:gd name="T6" fmla="*/ 513 w 18"/>
                <a:gd name="T7" fmla="*/ 2124 h 128"/>
                <a:gd name="T8" fmla="*/ 542 w 18"/>
                <a:gd name="T9" fmla="*/ 948 h 128"/>
                <a:gd name="T10" fmla="*/ 513 w 18"/>
                <a:gd name="T11" fmla="*/ 0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8">
                  <a:moveTo>
                    <a:pt x="13" y="16"/>
                  </a:moveTo>
                  <a:cubicBezTo>
                    <a:pt x="14" y="33"/>
                    <a:pt x="12" y="65"/>
                    <a:pt x="9" y="82"/>
                  </a:cubicBezTo>
                  <a:cubicBezTo>
                    <a:pt x="6" y="102"/>
                    <a:pt x="1" y="108"/>
                    <a:pt x="0" y="128"/>
                  </a:cubicBezTo>
                  <a:cubicBezTo>
                    <a:pt x="3" y="103"/>
                    <a:pt x="16" y="80"/>
                    <a:pt x="16" y="54"/>
                  </a:cubicBezTo>
                  <a:cubicBezTo>
                    <a:pt x="16" y="44"/>
                    <a:pt x="18" y="34"/>
                    <a:pt x="17" y="24"/>
                  </a:cubicBezTo>
                  <a:cubicBezTo>
                    <a:pt x="16" y="16"/>
                    <a:pt x="14" y="7"/>
                    <a:pt x="16" y="0"/>
                  </a:cubicBezTo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2" name="Freeform 20">
              <a:extLst>
                <a:ext uri="{FF2B5EF4-FFF2-40B4-BE49-F238E27FC236}">
                  <a16:creationId xmlns:a16="http://schemas.microsoft.com/office/drawing/2014/main" id="{8C336743-8A70-4ACC-86CE-EC7DF8168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034"/>
              <a:ext cx="16" cy="71"/>
            </a:xfrm>
            <a:custGeom>
              <a:avLst/>
              <a:gdLst>
                <a:gd name="T0" fmla="*/ 61 w 5"/>
                <a:gd name="T1" fmla="*/ 115 h 21"/>
                <a:gd name="T2" fmla="*/ 0 w 5"/>
                <a:gd name="T3" fmla="*/ 811 h 21"/>
                <a:gd name="T4" fmla="*/ 102 w 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1">
                  <a:moveTo>
                    <a:pt x="2" y="3"/>
                  </a:moveTo>
                  <a:cubicBezTo>
                    <a:pt x="0" y="8"/>
                    <a:pt x="0" y="15"/>
                    <a:pt x="0" y="21"/>
                  </a:cubicBezTo>
                  <a:cubicBezTo>
                    <a:pt x="5" y="16"/>
                    <a:pt x="3" y="6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3" name="Freeform 21">
              <a:extLst>
                <a:ext uri="{FF2B5EF4-FFF2-40B4-BE49-F238E27FC236}">
                  <a16:creationId xmlns:a16="http://schemas.microsoft.com/office/drawing/2014/main" id="{9B9A7F36-39EE-4DFD-97C1-64A0F086F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1136"/>
              <a:ext cx="7" cy="34"/>
            </a:xfrm>
            <a:custGeom>
              <a:avLst/>
              <a:gdLst>
                <a:gd name="T0" fmla="*/ 0 w 2"/>
                <a:gd name="T1" fmla="*/ 0 h 10"/>
                <a:gd name="T2" fmla="*/ 49 w 2"/>
                <a:gd name="T3" fmla="*/ 394 h 10"/>
                <a:gd name="T4" fmla="*/ 88 w 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0" y="6"/>
                    <a:pt x="1" y="10"/>
                  </a:cubicBezTo>
                  <a:cubicBezTo>
                    <a:pt x="2" y="7"/>
                    <a:pt x="2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4" name="Freeform 22">
              <a:extLst>
                <a:ext uri="{FF2B5EF4-FFF2-40B4-BE49-F238E27FC236}">
                  <a16:creationId xmlns:a16="http://schemas.microsoft.com/office/drawing/2014/main" id="{78F4A854-C741-4478-A0EE-716EA1EF1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993"/>
              <a:ext cx="7" cy="24"/>
            </a:xfrm>
            <a:custGeom>
              <a:avLst/>
              <a:gdLst>
                <a:gd name="T0" fmla="*/ 0 w 2"/>
                <a:gd name="T1" fmla="*/ 0 h 7"/>
                <a:gd name="T2" fmla="*/ 49 w 2"/>
                <a:gd name="T3" fmla="*/ 281 h 7"/>
                <a:gd name="T4" fmla="*/ 88 w 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2" y="5"/>
                    <a:pt x="2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5" name="Freeform 23">
              <a:extLst>
                <a:ext uri="{FF2B5EF4-FFF2-40B4-BE49-F238E27FC236}">
                  <a16:creationId xmlns:a16="http://schemas.microsoft.com/office/drawing/2014/main" id="{A4F9ABDB-B6A1-47C8-A695-D75F7BFBC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915"/>
              <a:ext cx="13" cy="34"/>
            </a:xfrm>
            <a:custGeom>
              <a:avLst/>
              <a:gdLst>
                <a:gd name="T0" fmla="*/ 0 w 4"/>
                <a:gd name="T1" fmla="*/ 0 h 10"/>
                <a:gd name="T2" fmla="*/ 33 w 4"/>
                <a:gd name="T3" fmla="*/ 394 h 10"/>
                <a:gd name="T4" fmla="*/ 33 w 4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3"/>
                    <a:pt x="0" y="7"/>
                    <a:pt x="1" y="10"/>
                  </a:cubicBezTo>
                  <a:cubicBezTo>
                    <a:pt x="4" y="8"/>
                    <a:pt x="2" y="4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6" name="Freeform 24">
              <a:extLst>
                <a:ext uri="{FF2B5EF4-FFF2-40B4-BE49-F238E27FC236}">
                  <a16:creationId xmlns:a16="http://schemas.microsoft.com/office/drawing/2014/main" id="{25DA0D34-002B-4E4B-92A0-FB4DFBBE2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959"/>
              <a:ext cx="7" cy="20"/>
            </a:xfrm>
            <a:custGeom>
              <a:avLst/>
              <a:gdLst>
                <a:gd name="T0" fmla="*/ 0 w 2"/>
                <a:gd name="T1" fmla="*/ 33 h 6"/>
                <a:gd name="T2" fmla="*/ 49 w 2"/>
                <a:gd name="T3" fmla="*/ 223 h 6"/>
                <a:gd name="T4" fmla="*/ 49 w 2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0" y="1"/>
                  </a:moveTo>
                  <a:cubicBezTo>
                    <a:pt x="0" y="3"/>
                    <a:pt x="0" y="4"/>
                    <a:pt x="1" y="6"/>
                  </a:cubicBezTo>
                  <a:cubicBezTo>
                    <a:pt x="2" y="5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7" name="Freeform 25">
              <a:extLst>
                <a:ext uri="{FF2B5EF4-FFF2-40B4-BE49-F238E27FC236}">
                  <a16:creationId xmlns:a16="http://schemas.microsoft.com/office/drawing/2014/main" id="{AF69C347-57F2-4F1A-ADBE-6A10C1B54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1211"/>
              <a:ext cx="70" cy="210"/>
            </a:xfrm>
            <a:custGeom>
              <a:avLst/>
              <a:gdLst>
                <a:gd name="T0" fmla="*/ 102 w 22"/>
                <a:gd name="T1" fmla="*/ 664 h 62"/>
                <a:gd name="T2" fmla="*/ 255 w 22"/>
                <a:gd name="T3" fmla="*/ 1595 h 62"/>
                <a:gd name="T4" fmla="*/ 353 w 22"/>
                <a:gd name="T5" fmla="*/ 2408 h 62"/>
                <a:gd name="T6" fmla="*/ 455 w 22"/>
                <a:gd name="T7" fmla="*/ 1744 h 62"/>
                <a:gd name="T8" fmla="*/ 710 w 22"/>
                <a:gd name="T9" fmla="*/ 1043 h 62"/>
                <a:gd name="T10" fmla="*/ 515 w 22"/>
                <a:gd name="T11" fmla="*/ 1321 h 62"/>
                <a:gd name="T12" fmla="*/ 223 w 22"/>
                <a:gd name="T13" fmla="*/ 735 h 62"/>
                <a:gd name="T14" fmla="*/ 32 w 22"/>
                <a:gd name="T15" fmla="*/ 0 h 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62">
                  <a:moveTo>
                    <a:pt x="3" y="17"/>
                  </a:moveTo>
                  <a:cubicBezTo>
                    <a:pt x="7" y="23"/>
                    <a:pt x="7" y="34"/>
                    <a:pt x="8" y="41"/>
                  </a:cubicBezTo>
                  <a:cubicBezTo>
                    <a:pt x="10" y="47"/>
                    <a:pt x="12" y="55"/>
                    <a:pt x="11" y="62"/>
                  </a:cubicBezTo>
                  <a:cubicBezTo>
                    <a:pt x="13" y="56"/>
                    <a:pt x="12" y="50"/>
                    <a:pt x="14" y="45"/>
                  </a:cubicBezTo>
                  <a:cubicBezTo>
                    <a:pt x="16" y="39"/>
                    <a:pt x="20" y="33"/>
                    <a:pt x="22" y="27"/>
                  </a:cubicBezTo>
                  <a:cubicBezTo>
                    <a:pt x="20" y="29"/>
                    <a:pt x="18" y="32"/>
                    <a:pt x="16" y="34"/>
                  </a:cubicBezTo>
                  <a:cubicBezTo>
                    <a:pt x="12" y="31"/>
                    <a:pt x="9" y="23"/>
                    <a:pt x="7" y="19"/>
                  </a:cubicBezTo>
                  <a:cubicBezTo>
                    <a:pt x="5" y="15"/>
                    <a:pt x="0" y="4"/>
                    <a:pt x="1" y="0"/>
                  </a:cubicBezTo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8" name="Freeform 26">
              <a:extLst>
                <a:ext uri="{FF2B5EF4-FFF2-40B4-BE49-F238E27FC236}">
                  <a16:creationId xmlns:a16="http://schemas.microsoft.com/office/drawing/2014/main" id="{66687745-19D9-4EB8-837D-AC21B0E9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220"/>
              <a:ext cx="73" cy="1311"/>
            </a:xfrm>
            <a:custGeom>
              <a:avLst/>
              <a:gdLst>
                <a:gd name="T0" fmla="*/ 574 w 23"/>
                <a:gd name="T1" fmla="*/ 15124 h 386"/>
                <a:gd name="T2" fmla="*/ 251 w 23"/>
                <a:gd name="T3" fmla="*/ 11592 h 386"/>
                <a:gd name="T4" fmla="*/ 352 w 23"/>
                <a:gd name="T5" fmla="*/ 3451 h 386"/>
                <a:gd name="T6" fmla="*/ 736 w 23"/>
                <a:gd name="T7" fmla="*/ 0 h 386"/>
                <a:gd name="T8" fmla="*/ 0 w 23"/>
                <a:gd name="T9" fmla="*/ 197 h 386"/>
                <a:gd name="T10" fmla="*/ 32 w 23"/>
                <a:gd name="T11" fmla="*/ 819 h 386"/>
                <a:gd name="T12" fmla="*/ 0 w 23"/>
                <a:gd name="T13" fmla="*/ 11398 h 386"/>
                <a:gd name="T14" fmla="*/ 574 w 23"/>
                <a:gd name="T15" fmla="*/ 15124 h 3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86">
                  <a:moveTo>
                    <a:pt x="18" y="386"/>
                  </a:moveTo>
                  <a:cubicBezTo>
                    <a:pt x="12" y="364"/>
                    <a:pt x="9" y="327"/>
                    <a:pt x="8" y="296"/>
                  </a:cubicBezTo>
                  <a:cubicBezTo>
                    <a:pt x="7" y="257"/>
                    <a:pt x="11" y="143"/>
                    <a:pt x="11" y="88"/>
                  </a:cubicBezTo>
                  <a:cubicBezTo>
                    <a:pt x="11" y="33"/>
                    <a:pt x="8" y="7"/>
                    <a:pt x="23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0"/>
                    <a:pt x="1" y="15"/>
                    <a:pt x="1" y="21"/>
                  </a:cubicBezTo>
                  <a:cubicBezTo>
                    <a:pt x="1" y="149"/>
                    <a:pt x="0" y="291"/>
                    <a:pt x="0" y="291"/>
                  </a:cubicBezTo>
                  <a:cubicBezTo>
                    <a:pt x="0" y="324"/>
                    <a:pt x="2" y="356"/>
                    <a:pt x="18" y="386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9" name="Freeform 27">
              <a:extLst>
                <a:ext uri="{FF2B5EF4-FFF2-40B4-BE49-F238E27FC236}">
                  <a16:creationId xmlns:a16="http://schemas.microsoft.com/office/drawing/2014/main" id="{0E1A1A34-59E7-487B-8E7B-C01FA23A5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013"/>
              <a:ext cx="165" cy="339"/>
            </a:xfrm>
            <a:custGeom>
              <a:avLst/>
              <a:gdLst>
                <a:gd name="T0" fmla="*/ 60 w 52"/>
                <a:gd name="T1" fmla="*/ 1288 h 100"/>
                <a:gd name="T2" fmla="*/ 102 w 52"/>
                <a:gd name="T3" fmla="*/ 1987 h 100"/>
                <a:gd name="T4" fmla="*/ 190 w 52"/>
                <a:gd name="T5" fmla="*/ 2573 h 100"/>
                <a:gd name="T6" fmla="*/ 162 w 52"/>
                <a:gd name="T7" fmla="*/ 3895 h 100"/>
                <a:gd name="T8" fmla="*/ 251 w 52"/>
                <a:gd name="T9" fmla="*/ 3424 h 100"/>
                <a:gd name="T10" fmla="*/ 352 w 52"/>
                <a:gd name="T11" fmla="*/ 2804 h 100"/>
                <a:gd name="T12" fmla="*/ 603 w 52"/>
                <a:gd name="T13" fmla="*/ 2068 h 100"/>
                <a:gd name="T14" fmla="*/ 987 w 52"/>
                <a:gd name="T15" fmla="*/ 1875 h 100"/>
                <a:gd name="T16" fmla="*/ 1247 w 52"/>
                <a:gd name="T17" fmla="*/ 2024 h 100"/>
                <a:gd name="T18" fmla="*/ 1469 w 52"/>
                <a:gd name="T19" fmla="*/ 702 h 100"/>
                <a:gd name="T20" fmla="*/ 1529 w 52"/>
                <a:gd name="T21" fmla="*/ 81 h 100"/>
                <a:gd name="T22" fmla="*/ 1149 w 52"/>
                <a:gd name="T23" fmla="*/ 231 h 100"/>
                <a:gd name="T24" fmla="*/ 514 w 52"/>
                <a:gd name="T25" fmla="*/ 702 h 100"/>
                <a:gd name="T26" fmla="*/ 102 w 52"/>
                <a:gd name="T27" fmla="*/ 668 h 10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100">
                  <a:moveTo>
                    <a:pt x="2" y="33"/>
                  </a:moveTo>
                  <a:cubicBezTo>
                    <a:pt x="0" y="38"/>
                    <a:pt x="2" y="47"/>
                    <a:pt x="3" y="51"/>
                  </a:cubicBezTo>
                  <a:cubicBezTo>
                    <a:pt x="5" y="56"/>
                    <a:pt x="6" y="61"/>
                    <a:pt x="6" y="66"/>
                  </a:cubicBezTo>
                  <a:cubicBezTo>
                    <a:pt x="6" y="77"/>
                    <a:pt x="7" y="89"/>
                    <a:pt x="5" y="100"/>
                  </a:cubicBezTo>
                  <a:cubicBezTo>
                    <a:pt x="7" y="97"/>
                    <a:pt x="7" y="92"/>
                    <a:pt x="8" y="88"/>
                  </a:cubicBezTo>
                  <a:cubicBezTo>
                    <a:pt x="9" y="83"/>
                    <a:pt x="10" y="78"/>
                    <a:pt x="11" y="72"/>
                  </a:cubicBezTo>
                  <a:cubicBezTo>
                    <a:pt x="12" y="66"/>
                    <a:pt x="13" y="57"/>
                    <a:pt x="19" y="53"/>
                  </a:cubicBezTo>
                  <a:cubicBezTo>
                    <a:pt x="22" y="51"/>
                    <a:pt x="27" y="49"/>
                    <a:pt x="31" y="48"/>
                  </a:cubicBezTo>
                  <a:cubicBezTo>
                    <a:pt x="35" y="47"/>
                    <a:pt x="36" y="50"/>
                    <a:pt x="39" y="52"/>
                  </a:cubicBezTo>
                  <a:cubicBezTo>
                    <a:pt x="43" y="42"/>
                    <a:pt x="46" y="30"/>
                    <a:pt x="46" y="18"/>
                  </a:cubicBezTo>
                  <a:cubicBezTo>
                    <a:pt x="47" y="15"/>
                    <a:pt x="52" y="5"/>
                    <a:pt x="48" y="2"/>
                  </a:cubicBezTo>
                  <a:cubicBezTo>
                    <a:pt x="46" y="0"/>
                    <a:pt x="37" y="5"/>
                    <a:pt x="36" y="6"/>
                  </a:cubicBezTo>
                  <a:cubicBezTo>
                    <a:pt x="28" y="9"/>
                    <a:pt x="22" y="13"/>
                    <a:pt x="16" y="18"/>
                  </a:cubicBezTo>
                  <a:cubicBezTo>
                    <a:pt x="12" y="21"/>
                    <a:pt x="7" y="21"/>
                    <a:pt x="3" y="17"/>
                  </a:cubicBezTo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0" name="Freeform 28">
              <a:extLst>
                <a:ext uri="{FF2B5EF4-FFF2-40B4-BE49-F238E27FC236}">
                  <a16:creationId xmlns:a16="http://schemas.microsoft.com/office/drawing/2014/main" id="{E995C274-515C-4295-96A7-07A48ADD5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3385"/>
              <a:ext cx="743" cy="228"/>
            </a:xfrm>
            <a:custGeom>
              <a:avLst/>
              <a:gdLst>
                <a:gd name="T0" fmla="*/ 5542 w 233"/>
                <a:gd name="T1" fmla="*/ 626 h 67"/>
                <a:gd name="T2" fmla="*/ 2239 w 233"/>
                <a:gd name="T3" fmla="*/ 1215 h 67"/>
                <a:gd name="T4" fmla="*/ 1556 w 233"/>
                <a:gd name="T5" fmla="*/ 1736 h 67"/>
                <a:gd name="T6" fmla="*/ 743 w 233"/>
                <a:gd name="T7" fmla="*/ 1736 h 67"/>
                <a:gd name="T8" fmla="*/ 32 w 233"/>
                <a:gd name="T9" fmla="*/ 868 h 67"/>
                <a:gd name="T10" fmla="*/ 0 w 233"/>
                <a:gd name="T11" fmla="*/ 902 h 67"/>
                <a:gd name="T12" fmla="*/ 2207 w 233"/>
                <a:gd name="T13" fmla="*/ 2086 h 67"/>
                <a:gd name="T14" fmla="*/ 4343 w 233"/>
                <a:gd name="T15" fmla="*/ 1147 h 67"/>
                <a:gd name="T16" fmla="*/ 7554 w 233"/>
                <a:gd name="T17" fmla="*/ 2641 h 67"/>
                <a:gd name="T18" fmla="*/ 5542 w 233"/>
                <a:gd name="T19" fmla="*/ 626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3" h="67">
                  <a:moveTo>
                    <a:pt x="171" y="16"/>
                  </a:moveTo>
                  <a:cubicBezTo>
                    <a:pt x="114" y="0"/>
                    <a:pt x="89" y="17"/>
                    <a:pt x="69" y="31"/>
                  </a:cubicBezTo>
                  <a:cubicBezTo>
                    <a:pt x="62" y="36"/>
                    <a:pt x="55" y="41"/>
                    <a:pt x="48" y="44"/>
                  </a:cubicBezTo>
                  <a:cubicBezTo>
                    <a:pt x="40" y="47"/>
                    <a:pt x="31" y="48"/>
                    <a:pt x="23" y="44"/>
                  </a:cubicBezTo>
                  <a:cubicBezTo>
                    <a:pt x="15" y="39"/>
                    <a:pt x="7" y="32"/>
                    <a:pt x="1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8" y="54"/>
                    <a:pt x="38" y="66"/>
                    <a:pt x="68" y="53"/>
                  </a:cubicBezTo>
                  <a:cubicBezTo>
                    <a:pt x="82" y="47"/>
                    <a:pt x="103" y="32"/>
                    <a:pt x="134" y="29"/>
                  </a:cubicBezTo>
                  <a:cubicBezTo>
                    <a:pt x="171" y="25"/>
                    <a:pt x="208" y="37"/>
                    <a:pt x="233" y="67"/>
                  </a:cubicBezTo>
                  <a:cubicBezTo>
                    <a:pt x="218" y="41"/>
                    <a:pt x="197" y="23"/>
                    <a:pt x="171" y="16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1" name="Freeform 29">
              <a:extLst>
                <a:ext uri="{FF2B5EF4-FFF2-40B4-BE49-F238E27FC236}">
                  <a16:creationId xmlns:a16="http://schemas.microsoft.com/office/drawing/2014/main" id="{1D269D11-8CE8-49E3-BE15-E0175F1AD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318"/>
              <a:ext cx="38" cy="901"/>
            </a:xfrm>
            <a:custGeom>
              <a:avLst/>
              <a:gdLst>
                <a:gd name="T0" fmla="*/ 101 w 12"/>
                <a:gd name="T1" fmla="*/ 4287 h 265"/>
                <a:gd name="T2" fmla="*/ 250 w 12"/>
                <a:gd name="T3" fmla="*/ 10414 h 265"/>
                <a:gd name="T4" fmla="*/ 130 w 12"/>
                <a:gd name="T5" fmla="*/ 0 h 265"/>
                <a:gd name="T6" fmla="*/ 101 w 12"/>
                <a:gd name="T7" fmla="*/ 4287 h 2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5">
                  <a:moveTo>
                    <a:pt x="3" y="109"/>
                  </a:moveTo>
                  <a:cubicBezTo>
                    <a:pt x="4" y="172"/>
                    <a:pt x="4" y="244"/>
                    <a:pt x="8" y="265"/>
                  </a:cubicBezTo>
                  <a:cubicBezTo>
                    <a:pt x="12" y="223"/>
                    <a:pt x="2" y="35"/>
                    <a:pt x="4" y="0"/>
                  </a:cubicBezTo>
                  <a:cubicBezTo>
                    <a:pt x="0" y="17"/>
                    <a:pt x="3" y="60"/>
                    <a:pt x="3" y="109"/>
                  </a:cubicBezTo>
                  <a:close/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2" name="Freeform 30">
              <a:extLst>
                <a:ext uri="{FF2B5EF4-FFF2-40B4-BE49-F238E27FC236}">
                  <a16:creationId xmlns:a16="http://schemas.microsoft.com/office/drawing/2014/main" id="{29D0BB01-7486-44A2-91DC-E4959B589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723"/>
              <a:ext cx="25" cy="98"/>
            </a:xfrm>
            <a:custGeom>
              <a:avLst/>
              <a:gdLst>
                <a:gd name="T0" fmla="*/ 128 w 8"/>
                <a:gd name="T1" fmla="*/ 0 h 29"/>
                <a:gd name="T2" fmla="*/ 184 w 8"/>
                <a:gd name="T3" fmla="*/ 1119 h 29"/>
                <a:gd name="T4" fmla="*/ 184 w 8"/>
                <a:gd name="T5" fmla="*/ 19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4" y="0"/>
                  </a:moveTo>
                  <a:cubicBezTo>
                    <a:pt x="5" y="8"/>
                    <a:pt x="0" y="23"/>
                    <a:pt x="6" y="29"/>
                  </a:cubicBezTo>
                  <a:cubicBezTo>
                    <a:pt x="8" y="22"/>
                    <a:pt x="8" y="12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3" name="Freeform 31">
              <a:extLst>
                <a:ext uri="{FF2B5EF4-FFF2-40B4-BE49-F238E27FC236}">
                  <a16:creationId xmlns:a16="http://schemas.microsoft.com/office/drawing/2014/main" id="{ED04F16F-D4B9-4BB7-9656-2B5FE33ED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672"/>
              <a:ext cx="13" cy="30"/>
            </a:xfrm>
            <a:custGeom>
              <a:avLst/>
              <a:gdLst>
                <a:gd name="T0" fmla="*/ 33 w 4"/>
                <a:gd name="T1" fmla="*/ 0 h 9"/>
                <a:gd name="T2" fmla="*/ 33 w 4"/>
                <a:gd name="T3" fmla="*/ 333 h 9"/>
                <a:gd name="T4" fmla="*/ 75 w 4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3"/>
                    <a:pt x="0" y="7"/>
                    <a:pt x="1" y="9"/>
                  </a:cubicBezTo>
                  <a:cubicBezTo>
                    <a:pt x="3" y="6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4" name="Freeform 32">
              <a:extLst>
                <a:ext uri="{FF2B5EF4-FFF2-40B4-BE49-F238E27FC236}">
                  <a16:creationId xmlns:a16="http://schemas.microsoft.com/office/drawing/2014/main" id="{F72DF97F-FE1D-45DB-8AC5-42D2B1F35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852"/>
              <a:ext cx="13" cy="34"/>
            </a:xfrm>
            <a:custGeom>
              <a:avLst/>
              <a:gdLst>
                <a:gd name="T0" fmla="*/ 0 w 4"/>
                <a:gd name="T1" fmla="*/ 82 h 10"/>
                <a:gd name="T2" fmla="*/ 75 w 4"/>
                <a:gd name="T3" fmla="*/ 394 h 10"/>
                <a:gd name="T4" fmla="*/ 107 w 4"/>
                <a:gd name="T5" fmla="*/ 0 h 10"/>
                <a:gd name="T6" fmla="*/ 75 w 4"/>
                <a:gd name="T7" fmla="*/ 8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0">
                  <a:moveTo>
                    <a:pt x="0" y="2"/>
                  </a:moveTo>
                  <a:cubicBezTo>
                    <a:pt x="0" y="4"/>
                    <a:pt x="1" y="8"/>
                    <a:pt x="2" y="10"/>
                  </a:cubicBezTo>
                  <a:cubicBezTo>
                    <a:pt x="4" y="7"/>
                    <a:pt x="4" y="3"/>
                    <a:pt x="3" y="0"/>
                  </a:cubicBezTo>
                  <a:cubicBezTo>
                    <a:pt x="2" y="0"/>
                    <a:pt x="3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5" name="Freeform 33">
              <a:extLst>
                <a:ext uri="{FF2B5EF4-FFF2-40B4-BE49-F238E27FC236}">
                  <a16:creationId xmlns:a16="http://schemas.microsoft.com/office/drawing/2014/main" id="{C02A887D-371A-446D-8B45-201ACFB57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3402"/>
              <a:ext cx="332" cy="282"/>
            </a:xfrm>
            <a:custGeom>
              <a:avLst/>
              <a:gdLst>
                <a:gd name="T0" fmla="*/ 326 w 104"/>
                <a:gd name="T1" fmla="*/ 0 h 83"/>
                <a:gd name="T2" fmla="*/ 520 w 104"/>
                <a:gd name="T3" fmla="*/ 1604 h 83"/>
                <a:gd name="T4" fmla="*/ 1232 w 104"/>
                <a:gd name="T5" fmla="*/ 2586 h 83"/>
                <a:gd name="T6" fmla="*/ 3384 w 104"/>
                <a:gd name="T7" fmla="*/ 2783 h 83"/>
                <a:gd name="T8" fmla="*/ 2701 w 104"/>
                <a:gd name="T9" fmla="*/ 2701 h 83"/>
                <a:gd name="T10" fmla="*/ 1558 w 104"/>
                <a:gd name="T11" fmla="*/ 2042 h 83"/>
                <a:gd name="T12" fmla="*/ 358 w 104"/>
                <a:gd name="T13" fmla="*/ 34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83">
                  <a:moveTo>
                    <a:pt x="10" y="0"/>
                  </a:moveTo>
                  <a:cubicBezTo>
                    <a:pt x="0" y="9"/>
                    <a:pt x="12" y="32"/>
                    <a:pt x="16" y="41"/>
                  </a:cubicBezTo>
                  <a:cubicBezTo>
                    <a:pt x="21" y="53"/>
                    <a:pt x="29" y="59"/>
                    <a:pt x="38" y="66"/>
                  </a:cubicBezTo>
                  <a:cubicBezTo>
                    <a:pt x="57" y="80"/>
                    <a:pt x="82" y="83"/>
                    <a:pt x="104" y="71"/>
                  </a:cubicBezTo>
                  <a:cubicBezTo>
                    <a:pt x="98" y="68"/>
                    <a:pt x="90" y="70"/>
                    <a:pt x="83" y="69"/>
                  </a:cubicBezTo>
                  <a:cubicBezTo>
                    <a:pt x="70" y="68"/>
                    <a:pt x="59" y="60"/>
                    <a:pt x="48" y="52"/>
                  </a:cubicBezTo>
                  <a:cubicBezTo>
                    <a:pt x="33" y="40"/>
                    <a:pt x="15" y="20"/>
                    <a:pt x="11" y="1"/>
                  </a:cubicBezTo>
                </a:path>
              </a:pathLst>
            </a:custGeom>
            <a:solidFill>
              <a:srgbClr val="DEA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6" name="Freeform 34">
              <a:extLst>
                <a:ext uri="{FF2B5EF4-FFF2-40B4-BE49-F238E27FC236}">
                  <a16:creationId xmlns:a16="http://schemas.microsoft.com/office/drawing/2014/main" id="{DA7E4118-05F6-481C-939D-DEE0E7758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3514"/>
              <a:ext cx="144" cy="150"/>
            </a:xfrm>
            <a:custGeom>
              <a:avLst/>
              <a:gdLst>
                <a:gd name="T0" fmla="*/ 0 w 45"/>
                <a:gd name="T1" fmla="*/ 82 h 44"/>
                <a:gd name="T2" fmla="*/ 1475 w 45"/>
                <a:gd name="T3" fmla="*/ 1626 h 44"/>
                <a:gd name="T4" fmla="*/ 61 w 45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4">
                  <a:moveTo>
                    <a:pt x="0" y="2"/>
                  </a:moveTo>
                  <a:cubicBezTo>
                    <a:pt x="9" y="15"/>
                    <a:pt x="26" y="44"/>
                    <a:pt x="45" y="41"/>
                  </a:cubicBezTo>
                  <a:cubicBezTo>
                    <a:pt x="34" y="38"/>
                    <a:pt x="4" y="12"/>
                    <a:pt x="2" y="0"/>
                  </a:cubicBezTo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7" name="Freeform 35">
              <a:extLst>
                <a:ext uri="{FF2B5EF4-FFF2-40B4-BE49-F238E27FC236}">
                  <a16:creationId xmlns:a16="http://schemas.microsoft.com/office/drawing/2014/main" id="{880760F2-D6E4-4352-8B0D-E213BE795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3562"/>
              <a:ext cx="32" cy="44"/>
            </a:xfrm>
            <a:custGeom>
              <a:avLst/>
              <a:gdLst>
                <a:gd name="T0" fmla="*/ 61 w 10"/>
                <a:gd name="T1" fmla="*/ 0 h 13"/>
                <a:gd name="T2" fmla="*/ 326 w 10"/>
                <a:gd name="T3" fmla="*/ 470 h 13"/>
                <a:gd name="T4" fmla="*/ 102 w 10"/>
                <a:gd name="T5" fmla="*/ 19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0" y="6"/>
                    <a:pt x="3" y="13"/>
                    <a:pt x="10" y="12"/>
                  </a:cubicBezTo>
                  <a:cubicBezTo>
                    <a:pt x="9" y="8"/>
                    <a:pt x="7" y="5"/>
                    <a:pt x="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8" name="Freeform 36">
              <a:extLst>
                <a:ext uri="{FF2B5EF4-FFF2-40B4-BE49-F238E27FC236}">
                  <a16:creationId xmlns:a16="http://schemas.microsoft.com/office/drawing/2014/main" id="{9FD4DB96-5D40-4D67-B898-60F4AF23E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3627"/>
              <a:ext cx="13" cy="17"/>
            </a:xfrm>
            <a:custGeom>
              <a:avLst/>
              <a:gdLst>
                <a:gd name="T0" fmla="*/ 75 w 4"/>
                <a:gd name="T1" fmla="*/ 0 h 5"/>
                <a:gd name="T2" fmla="*/ 0 w 4"/>
                <a:gd name="T3" fmla="*/ 197 h 5"/>
                <a:gd name="T4" fmla="*/ 75 w 4"/>
                <a:gd name="T5" fmla="*/ 197 h 5"/>
                <a:gd name="T6" fmla="*/ 75 w 4"/>
                <a:gd name="T7" fmla="*/ 8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2"/>
                    <a:pt x="0" y="2"/>
                    <a:pt x="0" y="5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4" y="3"/>
                    <a:pt x="2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9" name="Freeform 37">
              <a:extLst>
                <a:ext uri="{FF2B5EF4-FFF2-40B4-BE49-F238E27FC236}">
                  <a16:creationId xmlns:a16="http://schemas.microsoft.com/office/drawing/2014/main" id="{1B70D71B-6A10-49E2-86E8-47F7F9653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3518"/>
              <a:ext cx="26" cy="30"/>
            </a:xfrm>
            <a:custGeom>
              <a:avLst/>
              <a:gdLst>
                <a:gd name="T0" fmla="*/ 107 w 8"/>
                <a:gd name="T1" fmla="*/ 143 h 9"/>
                <a:gd name="T2" fmla="*/ 0 w 8"/>
                <a:gd name="T3" fmla="*/ 223 h 9"/>
                <a:gd name="T4" fmla="*/ 75 w 8"/>
                <a:gd name="T5" fmla="*/ 333 h 9"/>
                <a:gd name="T6" fmla="*/ 0 w 8"/>
                <a:gd name="T7" fmla="*/ 14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4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1" y="7"/>
                    <a:pt x="1" y="8"/>
                    <a:pt x="2" y="9"/>
                  </a:cubicBezTo>
                  <a:cubicBezTo>
                    <a:pt x="8" y="6"/>
                    <a:pt x="3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0" name="Freeform 38">
              <a:extLst>
                <a:ext uri="{FF2B5EF4-FFF2-40B4-BE49-F238E27FC236}">
                  <a16:creationId xmlns:a16="http://schemas.microsoft.com/office/drawing/2014/main" id="{A8187951-4472-4A27-904D-50278B79B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" y="3379"/>
              <a:ext cx="500" cy="169"/>
            </a:xfrm>
            <a:custGeom>
              <a:avLst/>
              <a:gdLst>
                <a:gd name="T0" fmla="*/ 2038 w 157"/>
                <a:gd name="T1" fmla="*/ 34 h 50"/>
                <a:gd name="T2" fmla="*/ 0 w 157"/>
                <a:gd name="T3" fmla="*/ 1041 h 50"/>
                <a:gd name="T4" fmla="*/ 2131 w 157"/>
                <a:gd name="T5" fmla="*/ 274 h 50"/>
                <a:gd name="T6" fmla="*/ 5070 w 157"/>
                <a:gd name="T7" fmla="*/ 1930 h 50"/>
                <a:gd name="T8" fmla="*/ 2038 w 157"/>
                <a:gd name="T9" fmla="*/ 3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50">
                  <a:moveTo>
                    <a:pt x="63" y="1"/>
                  </a:moveTo>
                  <a:cubicBezTo>
                    <a:pt x="42" y="0"/>
                    <a:pt x="25" y="9"/>
                    <a:pt x="0" y="27"/>
                  </a:cubicBezTo>
                  <a:cubicBezTo>
                    <a:pt x="12" y="17"/>
                    <a:pt x="34" y="5"/>
                    <a:pt x="66" y="7"/>
                  </a:cubicBezTo>
                  <a:cubicBezTo>
                    <a:pt x="94" y="8"/>
                    <a:pt x="131" y="19"/>
                    <a:pt x="157" y="50"/>
                  </a:cubicBezTo>
                  <a:cubicBezTo>
                    <a:pt x="148" y="25"/>
                    <a:pt x="102" y="2"/>
                    <a:pt x="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1" name="Freeform 39">
              <a:extLst>
                <a:ext uri="{FF2B5EF4-FFF2-40B4-BE49-F238E27FC236}">
                  <a16:creationId xmlns:a16="http://schemas.microsoft.com/office/drawing/2014/main" id="{0CDD39DF-5E7F-4538-A191-1D7B96228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676"/>
              <a:ext cx="92" cy="544"/>
            </a:xfrm>
            <a:custGeom>
              <a:avLst/>
              <a:gdLst>
                <a:gd name="T0" fmla="*/ 444 w 29"/>
                <a:gd name="T1" fmla="*/ 0 h 160"/>
                <a:gd name="T2" fmla="*/ 514 w 29"/>
                <a:gd name="T3" fmla="*/ 3227 h 160"/>
                <a:gd name="T4" fmla="*/ 0 w 29"/>
                <a:gd name="T5" fmla="*/ 6290 h 160"/>
                <a:gd name="T6" fmla="*/ 825 w 29"/>
                <a:gd name="T7" fmla="*/ 2244 h 160"/>
                <a:gd name="T8" fmla="*/ 444 w 2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60">
                  <a:moveTo>
                    <a:pt x="14" y="0"/>
                  </a:moveTo>
                  <a:cubicBezTo>
                    <a:pt x="22" y="24"/>
                    <a:pt x="26" y="51"/>
                    <a:pt x="16" y="82"/>
                  </a:cubicBezTo>
                  <a:cubicBezTo>
                    <a:pt x="7" y="114"/>
                    <a:pt x="2" y="142"/>
                    <a:pt x="0" y="160"/>
                  </a:cubicBezTo>
                  <a:cubicBezTo>
                    <a:pt x="6" y="134"/>
                    <a:pt x="24" y="90"/>
                    <a:pt x="26" y="57"/>
                  </a:cubicBezTo>
                  <a:cubicBezTo>
                    <a:pt x="29" y="24"/>
                    <a:pt x="14" y="0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2" name="Freeform 40">
              <a:extLst>
                <a:ext uri="{FF2B5EF4-FFF2-40B4-BE49-F238E27FC236}">
                  <a16:creationId xmlns:a16="http://schemas.microsoft.com/office/drawing/2014/main" id="{BA329CE7-4376-45B9-987A-5804A630B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561"/>
              <a:ext cx="54" cy="210"/>
            </a:xfrm>
            <a:custGeom>
              <a:avLst/>
              <a:gdLst>
                <a:gd name="T0" fmla="*/ 546 w 17"/>
                <a:gd name="T1" fmla="*/ 0 h 62"/>
                <a:gd name="T2" fmla="*/ 0 w 17"/>
                <a:gd name="T3" fmla="*/ 240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2">
                  <a:moveTo>
                    <a:pt x="17" y="0"/>
                  </a:moveTo>
                  <a:cubicBezTo>
                    <a:pt x="6" y="19"/>
                    <a:pt x="0" y="52"/>
                    <a:pt x="0" y="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3" name="Freeform 41">
              <a:extLst>
                <a:ext uri="{FF2B5EF4-FFF2-40B4-BE49-F238E27FC236}">
                  <a16:creationId xmlns:a16="http://schemas.microsoft.com/office/drawing/2014/main" id="{B8B279F9-CD21-4FD5-809A-4D4D759B4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738"/>
              <a:ext cx="179" cy="72"/>
            </a:xfrm>
            <a:custGeom>
              <a:avLst/>
              <a:gdLst>
                <a:gd name="T0" fmla="*/ 0 w 56"/>
                <a:gd name="T1" fmla="*/ 813 h 21"/>
                <a:gd name="T2" fmla="*/ 1828 w 56"/>
                <a:gd name="T3" fmla="*/ 82 h 21"/>
                <a:gd name="T4" fmla="*/ 326 w 56"/>
                <a:gd name="T5" fmla="*/ 84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1">
                  <a:moveTo>
                    <a:pt x="0" y="20"/>
                  </a:moveTo>
                  <a:cubicBezTo>
                    <a:pt x="10" y="3"/>
                    <a:pt x="39" y="0"/>
                    <a:pt x="56" y="2"/>
                  </a:cubicBezTo>
                  <a:cubicBezTo>
                    <a:pt x="42" y="2"/>
                    <a:pt x="12" y="10"/>
                    <a:pt x="1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4" name="Freeform 42">
              <a:extLst>
                <a:ext uri="{FF2B5EF4-FFF2-40B4-BE49-F238E27FC236}">
                  <a16:creationId xmlns:a16="http://schemas.microsoft.com/office/drawing/2014/main" id="{CDB6EA9D-7049-43B7-A864-3A7D50242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530"/>
              <a:ext cx="236" cy="642"/>
            </a:xfrm>
            <a:custGeom>
              <a:avLst/>
              <a:gdLst>
                <a:gd name="T0" fmla="*/ 1984 w 74"/>
                <a:gd name="T1" fmla="*/ 866 h 189"/>
                <a:gd name="T2" fmla="*/ 1687 w 74"/>
                <a:gd name="T3" fmla="*/ 428 h 189"/>
                <a:gd name="T4" fmla="*/ 1464 w 74"/>
                <a:gd name="T5" fmla="*/ 163 h 189"/>
                <a:gd name="T6" fmla="*/ 1068 w 74"/>
                <a:gd name="T7" fmla="*/ 231 h 189"/>
                <a:gd name="T8" fmla="*/ 651 w 74"/>
                <a:gd name="T9" fmla="*/ 472 h 189"/>
                <a:gd name="T10" fmla="*/ 223 w 74"/>
                <a:gd name="T11" fmla="*/ 1685 h 189"/>
                <a:gd name="T12" fmla="*/ 131 w 74"/>
                <a:gd name="T13" fmla="*/ 2436 h 189"/>
                <a:gd name="T14" fmla="*/ 32 w 74"/>
                <a:gd name="T15" fmla="*/ 3336 h 189"/>
                <a:gd name="T16" fmla="*/ 163 w 74"/>
                <a:gd name="T17" fmla="*/ 4270 h 189"/>
                <a:gd name="T18" fmla="*/ 265 w 74"/>
                <a:gd name="T19" fmla="*/ 5642 h 189"/>
                <a:gd name="T20" fmla="*/ 459 w 74"/>
                <a:gd name="T21" fmla="*/ 6542 h 189"/>
                <a:gd name="T22" fmla="*/ 682 w 74"/>
                <a:gd name="T23" fmla="*/ 7177 h 189"/>
                <a:gd name="T24" fmla="*/ 1068 w 74"/>
                <a:gd name="T25" fmla="*/ 7293 h 189"/>
                <a:gd name="T26" fmla="*/ 1780 w 74"/>
                <a:gd name="T27" fmla="*/ 6705 h 189"/>
                <a:gd name="T28" fmla="*/ 2137 w 74"/>
                <a:gd name="T29" fmla="*/ 5411 h 189"/>
                <a:gd name="T30" fmla="*/ 2268 w 74"/>
                <a:gd name="T31" fmla="*/ 4154 h 189"/>
                <a:gd name="T32" fmla="*/ 2175 w 74"/>
                <a:gd name="T33" fmla="*/ 1882 h 189"/>
                <a:gd name="T34" fmla="*/ 1984 w 74"/>
                <a:gd name="T35" fmla="*/ 866 h 1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4" h="189">
                  <a:moveTo>
                    <a:pt x="61" y="22"/>
                  </a:moveTo>
                  <a:cubicBezTo>
                    <a:pt x="59" y="18"/>
                    <a:pt x="55" y="15"/>
                    <a:pt x="52" y="11"/>
                  </a:cubicBezTo>
                  <a:cubicBezTo>
                    <a:pt x="50" y="9"/>
                    <a:pt x="48" y="6"/>
                    <a:pt x="45" y="4"/>
                  </a:cubicBezTo>
                  <a:cubicBezTo>
                    <a:pt x="41" y="0"/>
                    <a:pt x="37" y="3"/>
                    <a:pt x="33" y="6"/>
                  </a:cubicBezTo>
                  <a:cubicBezTo>
                    <a:pt x="28" y="8"/>
                    <a:pt x="25" y="7"/>
                    <a:pt x="20" y="12"/>
                  </a:cubicBezTo>
                  <a:cubicBezTo>
                    <a:pt x="12" y="21"/>
                    <a:pt x="10" y="29"/>
                    <a:pt x="7" y="43"/>
                  </a:cubicBezTo>
                  <a:cubicBezTo>
                    <a:pt x="5" y="52"/>
                    <a:pt x="5" y="57"/>
                    <a:pt x="4" y="62"/>
                  </a:cubicBezTo>
                  <a:cubicBezTo>
                    <a:pt x="3" y="69"/>
                    <a:pt x="0" y="79"/>
                    <a:pt x="1" y="85"/>
                  </a:cubicBezTo>
                  <a:cubicBezTo>
                    <a:pt x="1" y="94"/>
                    <a:pt x="4" y="99"/>
                    <a:pt x="5" y="109"/>
                  </a:cubicBezTo>
                  <a:cubicBezTo>
                    <a:pt x="6" y="120"/>
                    <a:pt x="6" y="133"/>
                    <a:pt x="8" y="144"/>
                  </a:cubicBezTo>
                  <a:cubicBezTo>
                    <a:pt x="10" y="152"/>
                    <a:pt x="12" y="159"/>
                    <a:pt x="14" y="167"/>
                  </a:cubicBezTo>
                  <a:cubicBezTo>
                    <a:pt x="17" y="173"/>
                    <a:pt x="17" y="178"/>
                    <a:pt x="21" y="183"/>
                  </a:cubicBezTo>
                  <a:cubicBezTo>
                    <a:pt x="25" y="189"/>
                    <a:pt x="30" y="185"/>
                    <a:pt x="33" y="186"/>
                  </a:cubicBezTo>
                  <a:cubicBezTo>
                    <a:pt x="46" y="187"/>
                    <a:pt x="54" y="178"/>
                    <a:pt x="55" y="171"/>
                  </a:cubicBezTo>
                  <a:cubicBezTo>
                    <a:pt x="58" y="160"/>
                    <a:pt x="64" y="149"/>
                    <a:pt x="66" y="138"/>
                  </a:cubicBezTo>
                  <a:cubicBezTo>
                    <a:pt x="68" y="125"/>
                    <a:pt x="67" y="119"/>
                    <a:pt x="70" y="106"/>
                  </a:cubicBezTo>
                  <a:cubicBezTo>
                    <a:pt x="74" y="85"/>
                    <a:pt x="73" y="67"/>
                    <a:pt x="67" y="48"/>
                  </a:cubicBezTo>
                  <a:cubicBezTo>
                    <a:pt x="64" y="41"/>
                    <a:pt x="64" y="31"/>
                    <a:pt x="61" y="22"/>
                  </a:cubicBezTo>
                  <a:close/>
                </a:path>
              </a:pathLst>
            </a:custGeom>
            <a:solidFill>
              <a:srgbClr val="F9C8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5" name="Freeform 43">
              <a:extLst>
                <a:ext uri="{FF2B5EF4-FFF2-40B4-BE49-F238E27FC236}">
                  <a16:creationId xmlns:a16="http://schemas.microsoft.com/office/drawing/2014/main" id="{CA120BE2-033F-4D3F-B12B-E4B80308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385"/>
              <a:ext cx="449" cy="140"/>
            </a:xfrm>
            <a:custGeom>
              <a:avLst/>
              <a:gdLst>
                <a:gd name="T0" fmla="*/ 516 w 141"/>
                <a:gd name="T1" fmla="*/ 1236 h 41"/>
                <a:gd name="T2" fmla="*/ 0 w 141"/>
                <a:gd name="T3" fmla="*/ 1632 h 41"/>
                <a:gd name="T4" fmla="*/ 1286 w 141"/>
                <a:gd name="T5" fmla="*/ 840 h 41"/>
                <a:gd name="T6" fmla="*/ 4554 w 141"/>
                <a:gd name="T7" fmla="*/ 1038 h 41"/>
                <a:gd name="T8" fmla="*/ 3812 w 141"/>
                <a:gd name="T9" fmla="*/ 642 h 41"/>
                <a:gd name="T10" fmla="*/ 516 w 141"/>
                <a:gd name="T11" fmla="*/ 1236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41">
                  <a:moveTo>
                    <a:pt x="16" y="31"/>
                  </a:moveTo>
                  <a:cubicBezTo>
                    <a:pt x="11" y="35"/>
                    <a:pt x="6" y="38"/>
                    <a:pt x="0" y="41"/>
                  </a:cubicBezTo>
                  <a:cubicBezTo>
                    <a:pt x="14" y="39"/>
                    <a:pt x="26" y="26"/>
                    <a:pt x="40" y="21"/>
                  </a:cubicBezTo>
                  <a:cubicBezTo>
                    <a:pt x="53" y="16"/>
                    <a:pt x="101" y="4"/>
                    <a:pt x="141" y="26"/>
                  </a:cubicBezTo>
                  <a:cubicBezTo>
                    <a:pt x="134" y="22"/>
                    <a:pt x="126" y="18"/>
                    <a:pt x="118" y="16"/>
                  </a:cubicBezTo>
                  <a:cubicBezTo>
                    <a:pt x="61" y="0"/>
                    <a:pt x="36" y="17"/>
                    <a:pt x="16" y="31"/>
                  </a:cubicBezTo>
                  <a:close/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6" name="Freeform 44">
              <a:extLst>
                <a:ext uri="{FF2B5EF4-FFF2-40B4-BE49-F238E27FC236}">
                  <a16:creationId xmlns:a16="http://schemas.microsoft.com/office/drawing/2014/main" id="{A73E0BCD-AB80-4585-B93B-CF00477C6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399"/>
              <a:ext cx="108" cy="58"/>
            </a:xfrm>
            <a:custGeom>
              <a:avLst/>
              <a:gdLst>
                <a:gd name="T0" fmla="*/ 0 w 34"/>
                <a:gd name="T1" fmla="*/ 232 h 17"/>
                <a:gd name="T2" fmla="*/ 575 w 34"/>
                <a:gd name="T3" fmla="*/ 641 h 17"/>
                <a:gd name="T4" fmla="*/ 1090 w 34"/>
                <a:gd name="T5" fmla="*/ 34 h 17"/>
                <a:gd name="T6" fmla="*/ 32 w 34"/>
                <a:gd name="T7" fmla="*/ 23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7">
                  <a:moveTo>
                    <a:pt x="0" y="6"/>
                  </a:moveTo>
                  <a:cubicBezTo>
                    <a:pt x="2" y="13"/>
                    <a:pt x="10" y="17"/>
                    <a:pt x="18" y="16"/>
                  </a:cubicBezTo>
                  <a:cubicBezTo>
                    <a:pt x="24" y="15"/>
                    <a:pt x="34" y="7"/>
                    <a:pt x="34" y="1"/>
                  </a:cubicBezTo>
                  <a:cubicBezTo>
                    <a:pt x="29" y="0"/>
                    <a:pt x="15" y="14"/>
                    <a:pt x="1" y="6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7" name="Freeform 45">
              <a:extLst>
                <a:ext uri="{FF2B5EF4-FFF2-40B4-BE49-F238E27FC236}">
                  <a16:creationId xmlns:a16="http://schemas.microsoft.com/office/drawing/2014/main" id="{240F2F03-5989-4329-A9F8-584329100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564"/>
              <a:ext cx="127" cy="136"/>
            </a:xfrm>
            <a:custGeom>
              <a:avLst/>
              <a:gdLst>
                <a:gd name="T0" fmla="*/ 676 w 40"/>
                <a:gd name="T1" fmla="*/ 116 h 40"/>
                <a:gd name="T2" fmla="*/ 130 w 40"/>
                <a:gd name="T3" fmla="*/ 901 h 40"/>
                <a:gd name="T4" fmla="*/ 60 w 40"/>
                <a:gd name="T5" fmla="*/ 1340 h 40"/>
                <a:gd name="T6" fmla="*/ 162 w 40"/>
                <a:gd name="T7" fmla="*/ 1340 h 40"/>
                <a:gd name="T8" fmla="*/ 251 w 40"/>
                <a:gd name="T9" fmla="*/ 1571 h 40"/>
                <a:gd name="T10" fmla="*/ 384 w 40"/>
                <a:gd name="T11" fmla="*/ 983 h 40"/>
                <a:gd name="T12" fmla="*/ 737 w 40"/>
                <a:gd name="T13" fmla="*/ 1493 h 40"/>
                <a:gd name="T14" fmla="*/ 867 w 40"/>
                <a:gd name="T15" fmla="*/ 1261 h 40"/>
                <a:gd name="T16" fmla="*/ 987 w 40"/>
                <a:gd name="T17" fmla="*/ 1180 h 40"/>
                <a:gd name="T18" fmla="*/ 797 w 40"/>
                <a:gd name="T19" fmla="*/ 751 h 40"/>
                <a:gd name="T20" fmla="*/ 927 w 40"/>
                <a:gd name="T21" fmla="*/ 231 h 40"/>
                <a:gd name="T22" fmla="*/ 1280 w 40"/>
                <a:gd name="T23" fmla="*/ 313 h 40"/>
                <a:gd name="T24" fmla="*/ 797 w 40"/>
                <a:gd name="T25" fmla="*/ 82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40">
                  <a:moveTo>
                    <a:pt x="21" y="3"/>
                  </a:moveTo>
                  <a:cubicBezTo>
                    <a:pt x="11" y="4"/>
                    <a:pt x="6" y="15"/>
                    <a:pt x="4" y="23"/>
                  </a:cubicBezTo>
                  <a:cubicBezTo>
                    <a:pt x="3" y="26"/>
                    <a:pt x="0" y="32"/>
                    <a:pt x="2" y="34"/>
                  </a:cubicBezTo>
                  <a:cubicBezTo>
                    <a:pt x="3" y="35"/>
                    <a:pt x="5" y="33"/>
                    <a:pt x="5" y="34"/>
                  </a:cubicBezTo>
                  <a:cubicBezTo>
                    <a:pt x="7" y="35"/>
                    <a:pt x="8" y="38"/>
                    <a:pt x="8" y="40"/>
                  </a:cubicBezTo>
                  <a:cubicBezTo>
                    <a:pt x="8" y="35"/>
                    <a:pt x="4" y="25"/>
                    <a:pt x="12" y="25"/>
                  </a:cubicBezTo>
                  <a:cubicBezTo>
                    <a:pt x="19" y="25"/>
                    <a:pt x="21" y="34"/>
                    <a:pt x="23" y="38"/>
                  </a:cubicBezTo>
                  <a:cubicBezTo>
                    <a:pt x="24" y="36"/>
                    <a:pt x="25" y="34"/>
                    <a:pt x="27" y="32"/>
                  </a:cubicBezTo>
                  <a:cubicBezTo>
                    <a:pt x="28" y="31"/>
                    <a:pt x="31" y="31"/>
                    <a:pt x="31" y="30"/>
                  </a:cubicBezTo>
                  <a:cubicBezTo>
                    <a:pt x="33" y="26"/>
                    <a:pt x="26" y="22"/>
                    <a:pt x="25" y="19"/>
                  </a:cubicBezTo>
                  <a:cubicBezTo>
                    <a:pt x="24" y="15"/>
                    <a:pt x="27" y="9"/>
                    <a:pt x="29" y="6"/>
                  </a:cubicBezTo>
                  <a:cubicBezTo>
                    <a:pt x="33" y="2"/>
                    <a:pt x="36" y="5"/>
                    <a:pt x="40" y="8"/>
                  </a:cubicBezTo>
                  <a:cubicBezTo>
                    <a:pt x="38" y="0"/>
                    <a:pt x="30" y="2"/>
                    <a:pt x="25" y="2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8" name="Freeform 46">
              <a:extLst>
                <a:ext uri="{FF2B5EF4-FFF2-40B4-BE49-F238E27FC236}">
                  <a16:creationId xmlns:a16="http://schemas.microsoft.com/office/drawing/2014/main" id="{1067046D-B67A-4D8E-BD0E-0EDEBC896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737"/>
              <a:ext cx="99" cy="191"/>
            </a:xfrm>
            <a:custGeom>
              <a:avLst/>
              <a:gdLst>
                <a:gd name="T0" fmla="*/ 386 w 31"/>
                <a:gd name="T1" fmla="*/ 0 h 56"/>
                <a:gd name="T2" fmla="*/ 0 w 31"/>
                <a:gd name="T3" fmla="*/ 839 h 56"/>
                <a:gd name="T4" fmla="*/ 134 w 31"/>
                <a:gd name="T5" fmla="*/ 1548 h 56"/>
                <a:gd name="T6" fmla="*/ 265 w 31"/>
                <a:gd name="T7" fmla="*/ 2220 h 56"/>
                <a:gd name="T8" fmla="*/ 297 w 31"/>
                <a:gd name="T9" fmla="*/ 1235 h 56"/>
                <a:gd name="T10" fmla="*/ 744 w 31"/>
                <a:gd name="T11" fmla="*/ 1235 h 56"/>
                <a:gd name="T12" fmla="*/ 715 w 31"/>
                <a:gd name="T13" fmla="*/ 839 h 56"/>
                <a:gd name="T14" fmla="*/ 948 w 31"/>
                <a:gd name="T15" fmla="*/ 512 h 56"/>
                <a:gd name="T16" fmla="*/ 1009 w 31"/>
                <a:gd name="T17" fmla="*/ 116 h 56"/>
                <a:gd name="T18" fmla="*/ 878 w 31"/>
                <a:gd name="T19" fmla="*/ 116 h 56"/>
                <a:gd name="T20" fmla="*/ 715 w 31"/>
                <a:gd name="T21" fmla="*/ 314 h 56"/>
                <a:gd name="T22" fmla="*/ 460 w 31"/>
                <a:gd name="T23" fmla="*/ 82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56">
                  <a:moveTo>
                    <a:pt x="12" y="0"/>
                  </a:moveTo>
                  <a:cubicBezTo>
                    <a:pt x="6" y="4"/>
                    <a:pt x="0" y="13"/>
                    <a:pt x="0" y="21"/>
                  </a:cubicBezTo>
                  <a:cubicBezTo>
                    <a:pt x="1" y="27"/>
                    <a:pt x="3" y="33"/>
                    <a:pt x="4" y="39"/>
                  </a:cubicBezTo>
                  <a:cubicBezTo>
                    <a:pt x="5" y="45"/>
                    <a:pt x="6" y="51"/>
                    <a:pt x="8" y="56"/>
                  </a:cubicBezTo>
                  <a:cubicBezTo>
                    <a:pt x="10" y="48"/>
                    <a:pt x="5" y="39"/>
                    <a:pt x="9" y="31"/>
                  </a:cubicBezTo>
                  <a:cubicBezTo>
                    <a:pt x="12" y="26"/>
                    <a:pt x="20" y="25"/>
                    <a:pt x="23" y="31"/>
                  </a:cubicBezTo>
                  <a:cubicBezTo>
                    <a:pt x="23" y="27"/>
                    <a:pt x="21" y="24"/>
                    <a:pt x="22" y="21"/>
                  </a:cubicBezTo>
                  <a:cubicBezTo>
                    <a:pt x="22" y="17"/>
                    <a:pt x="26" y="15"/>
                    <a:pt x="29" y="13"/>
                  </a:cubicBezTo>
                  <a:cubicBezTo>
                    <a:pt x="25" y="9"/>
                    <a:pt x="28" y="6"/>
                    <a:pt x="31" y="3"/>
                  </a:cubicBezTo>
                  <a:cubicBezTo>
                    <a:pt x="30" y="3"/>
                    <a:pt x="28" y="3"/>
                    <a:pt x="27" y="3"/>
                  </a:cubicBezTo>
                  <a:cubicBezTo>
                    <a:pt x="24" y="4"/>
                    <a:pt x="24" y="7"/>
                    <a:pt x="22" y="8"/>
                  </a:cubicBezTo>
                  <a:cubicBezTo>
                    <a:pt x="19" y="9"/>
                    <a:pt x="18" y="3"/>
                    <a:pt x="14" y="2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9" name="Freeform 47">
              <a:extLst>
                <a:ext uri="{FF2B5EF4-FFF2-40B4-BE49-F238E27FC236}">
                  <a16:creationId xmlns:a16="http://schemas.microsoft.com/office/drawing/2014/main" id="{B26284BE-4F2C-45CA-9BA7-3A51E16EB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853"/>
              <a:ext cx="51" cy="146"/>
            </a:xfrm>
            <a:custGeom>
              <a:avLst/>
              <a:gdLst>
                <a:gd name="T0" fmla="*/ 488 w 16"/>
                <a:gd name="T1" fmla="*/ 197 h 43"/>
                <a:gd name="T2" fmla="*/ 131 w 16"/>
                <a:gd name="T3" fmla="*/ 750 h 43"/>
                <a:gd name="T4" fmla="*/ 223 w 16"/>
                <a:gd name="T5" fmla="*/ 1684 h 43"/>
                <a:gd name="T6" fmla="*/ 357 w 16"/>
                <a:gd name="T7" fmla="*/ 669 h 43"/>
                <a:gd name="T8" fmla="*/ 488 w 16"/>
                <a:gd name="T9" fmla="*/ 553 h 43"/>
                <a:gd name="T10" fmla="*/ 488 w 16"/>
                <a:gd name="T11" fmla="*/ 31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3">
                  <a:moveTo>
                    <a:pt x="15" y="5"/>
                  </a:moveTo>
                  <a:cubicBezTo>
                    <a:pt x="8" y="0"/>
                    <a:pt x="4" y="15"/>
                    <a:pt x="4" y="19"/>
                  </a:cubicBezTo>
                  <a:cubicBezTo>
                    <a:pt x="4" y="27"/>
                    <a:pt x="0" y="35"/>
                    <a:pt x="7" y="43"/>
                  </a:cubicBezTo>
                  <a:cubicBezTo>
                    <a:pt x="6" y="36"/>
                    <a:pt x="3" y="21"/>
                    <a:pt x="11" y="17"/>
                  </a:cubicBezTo>
                  <a:cubicBezTo>
                    <a:pt x="13" y="16"/>
                    <a:pt x="14" y="17"/>
                    <a:pt x="15" y="14"/>
                  </a:cubicBezTo>
                  <a:cubicBezTo>
                    <a:pt x="16" y="12"/>
                    <a:pt x="13" y="11"/>
                    <a:pt x="15" y="8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0" name="Freeform 48">
              <a:extLst>
                <a:ext uri="{FF2B5EF4-FFF2-40B4-BE49-F238E27FC236}">
                  <a16:creationId xmlns:a16="http://schemas.microsoft.com/office/drawing/2014/main" id="{6BF9A537-46B6-4FAF-8822-51CF83616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1588"/>
              <a:ext cx="38" cy="44"/>
            </a:xfrm>
            <a:custGeom>
              <a:avLst/>
              <a:gdLst>
                <a:gd name="T0" fmla="*/ 250 w 12"/>
                <a:gd name="T1" fmla="*/ 81 h 13"/>
                <a:gd name="T2" fmla="*/ 32 w 12"/>
                <a:gd name="T3" fmla="*/ 504 h 13"/>
                <a:gd name="T4" fmla="*/ 250 w 12"/>
                <a:gd name="T5" fmla="*/ 389 h 13"/>
                <a:gd name="T6" fmla="*/ 380 w 1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8" y="2"/>
                  </a:moveTo>
                  <a:cubicBezTo>
                    <a:pt x="5" y="3"/>
                    <a:pt x="0" y="9"/>
                    <a:pt x="1" y="13"/>
                  </a:cubicBezTo>
                  <a:cubicBezTo>
                    <a:pt x="3" y="11"/>
                    <a:pt x="6" y="7"/>
                    <a:pt x="8" y="10"/>
                  </a:cubicBezTo>
                  <a:cubicBezTo>
                    <a:pt x="8" y="5"/>
                    <a:pt x="7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1" name="Freeform 49">
              <a:extLst>
                <a:ext uri="{FF2B5EF4-FFF2-40B4-BE49-F238E27FC236}">
                  <a16:creationId xmlns:a16="http://schemas.microsoft.com/office/drawing/2014/main" id="{F5AC58F9-597A-4BF2-9FD9-5312046A8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761"/>
              <a:ext cx="64" cy="58"/>
            </a:xfrm>
            <a:custGeom>
              <a:avLst/>
              <a:gdLst>
                <a:gd name="T0" fmla="*/ 326 w 20"/>
                <a:gd name="T1" fmla="*/ 0 h 17"/>
                <a:gd name="T2" fmla="*/ 61 w 20"/>
                <a:gd name="T3" fmla="*/ 676 h 17"/>
                <a:gd name="T4" fmla="*/ 195 w 20"/>
                <a:gd name="T5" fmla="*/ 232 h 17"/>
                <a:gd name="T6" fmla="*/ 358 w 20"/>
                <a:gd name="T7" fmla="*/ 362 h 17"/>
                <a:gd name="T8" fmla="*/ 461 w 20"/>
                <a:gd name="T9" fmla="*/ 198 h 17"/>
                <a:gd name="T10" fmla="*/ 656 w 20"/>
                <a:gd name="T11" fmla="*/ 198 h 17"/>
                <a:gd name="T12" fmla="*/ 429 w 20"/>
                <a:gd name="T13" fmla="*/ 3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7">
                  <a:moveTo>
                    <a:pt x="10" y="0"/>
                  </a:moveTo>
                  <a:cubicBezTo>
                    <a:pt x="0" y="0"/>
                    <a:pt x="1" y="11"/>
                    <a:pt x="2" y="17"/>
                  </a:cubicBezTo>
                  <a:cubicBezTo>
                    <a:pt x="3" y="14"/>
                    <a:pt x="3" y="7"/>
                    <a:pt x="6" y="6"/>
                  </a:cubicBezTo>
                  <a:cubicBezTo>
                    <a:pt x="9" y="5"/>
                    <a:pt x="10" y="7"/>
                    <a:pt x="11" y="9"/>
                  </a:cubicBezTo>
                  <a:cubicBezTo>
                    <a:pt x="11" y="8"/>
                    <a:pt x="12" y="5"/>
                    <a:pt x="14" y="5"/>
                  </a:cubicBezTo>
                  <a:cubicBezTo>
                    <a:pt x="15" y="5"/>
                    <a:pt x="20" y="10"/>
                    <a:pt x="20" y="5"/>
                  </a:cubicBezTo>
                  <a:cubicBezTo>
                    <a:pt x="17" y="6"/>
                    <a:pt x="13" y="5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2" name="Freeform 50">
              <a:extLst>
                <a:ext uri="{FF2B5EF4-FFF2-40B4-BE49-F238E27FC236}">
                  <a16:creationId xmlns:a16="http://schemas.microsoft.com/office/drawing/2014/main" id="{2B08A9E9-2E0A-4F1C-9F5A-5819A6363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1880"/>
              <a:ext cx="22" cy="34"/>
            </a:xfrm>
            <a:custGeom>
              <a:avLst/>
              <a:gdLst>
                <a:gd name="T0" fmla="*/ 189 w 7"/>
                <a:gd name="T1" fmla="*/ 0 h 10"/>
                <a:gd name="T2" fmla="*/ 0 w 7"/>
                <a:gd name="T3" fmla="*/ 394 h 10"/>
                <a:gd name="T4" fmla="*/ 217 w 7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2" y="0"/>
                    <a:pt x="0" y="7"/>
                    <a:pt x="0" y="10"/>
                  </a:cubicBezTo>
                  <a:cubicBezTo>
                    <a:pt x="3" y="7"/>
                    <a:pt x="4" y="5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3" name="Freeform 51">
              <a:extLst>
                <a:ext uri="{FF2B5EF4-FFF2-40B4-BE49-F238E27FC236}">
                  <a16:creationId xmlns:a16="http://schemas.microsoft.com/office/drawing/2014/main" id="{4410BEDF-D32A-4373-8831-5F985C1A9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727"/>
              <a:ext cx="146" cy="415"/>
            </a:xfrm>
            <a:custGeom>
              <a:avLst/>
              <a:gdLst>
                <a:gd name="T0" fmla="*/ 1279 w 46"/>
                <a:gd name="T1" fmla="*/ 2129 h 122"/>
                <a:gd name="T2" fmla="*/ 1178 w 46"/>
                <a:gd name="T3" fmla="*/ 2915 h 122"/>
                <a:gd name="T4" fmla="*/ 1089 w 46"/>
                <a:gd name="T5" fmla="*/ 3507 h 122"/>
                <a:gd name="T6" fmla="*/ 635 w 46"/>
                <a:gd name="T7" fmla="*/ 4640 h 122"/>
                <a:gd name="T8" fmla="*/ 352 w 46"/>
                <a:gd name="T9" fmla="*/ 4766 h 122"/>
                <a:gd name="T10" fmla="*/ 60 w 46"/>
                <a:gd name="T11" fmla="*/ 4490 h 122"/>
                <a:gd name="T12" fmla="*/ 222 w 46"/>
                <a:gd name="T13" fmla="*/ 4293 h 122"/>
                <a:gd name="T14" fmla="*/ 130 w 46"/>
                <a:gd name="T15" fmla="*/ 3657 h 122"/>
                <a:gd name="T16" fmla="*/ 292 w 46"/>
                <a:gd name="T17" fmla="*/ 3589 h 122"/>
                <a:gd name="T18" fmla="*/ 574 w 46"/>
                <a:gd name="T19" fmla="*/ 4245 h 122"/>
                <a:gd name="T20" fmla="*/ 635 w 46"/>
                <a:gd name="T21" fmla="*/ 3936 h 122"/>
                <a:gd name="T22" fmla="*/ 797 w 46"/>
                <a:gd name="T23" fmla="*/ 3704 h 122"/>
                <a:gd name="T24" fmla="*/ 895 w 46"/>
                <a:gd name="T25" fmla="*/ 2674 h 122"/>
                <a:gd name="T26" fmla="*/ 797 w 46"/>
                <a:gd name="T27" fmla="*/ 2476 h 122"/>
                <a:gd name="T28" fmla="*/ 835 w 46"/>
                <a:gd name="T29" fmla="*/ 2245 h 122"/>
                <a:gd name="T30" fmla="*/ 1178 w 46"/>
                <a:gd name="T31" fmla="*/ 1769 h 122"/>
                <a:gd name="T32" fmla="*/ 765 w 46"/>
                <a:gd name="T33" fmla="*/ 983 h 122"/>
                <a:gd name="T34" fmla="*/ 959 w 46"/>
                <a:gd name="T35" fmla="*/ 823 h 122"/>
                <a:gd name="T36" fmla="*/ 1311 w 46"/>
                <a:gd name="T37" fmla="*/ 901 h 122"/>
                <a:gd name="T38" fmla="*/ 1178 w 46"/>
                <a:gd name="T39" fmla="*/ 473 h 122"/>
                <a:gd name="T40" fmla="*/ 1279 w 46"/>
                <a:gd name="T41" fmla="*/ 0 h 122"/>
                <a:gd name="T42" fmla="*/ 1371 w 46"/>
                <a:gd name="T43" fmla="*/ 395 h 122"/>
                <a:gd name="T44" fmla="*/ 1441 w 46"/>
                <a:gd name="T45" fmla="*/ 949 h 122"/>
                <a:gd name="T46" fmla="*/ 1279 w 46"/>
                <a:gd name="T47" fmla="*/ 2048 h 12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6" h="122">
                  <a:moveTo>
                    <a:pt x="40" y="54"/>
                  </a:moveTo>
                  <a:cubicBezTo>
                    <a:pt x="38" y="60"/>
                    <a:pt x="38" y="67"/>
                    <a:pt x="37" y="74"/>
                  </a:cubicBezTo>
                  <a:cubicBezTo>
                    <a:pt x="37" y="79"/>
                    <a:pt x="36" y="83"/>
                    <a:pt x="34" y="89"/>
                  </a:cubicBezTo>
                  <a:cubicBezTo>
                    <a:pt x="29" y="99"/>
                    <a:pt x="29" y="111"/>
                    <a:pt x="20" y="118"/>
                  </a:cubicBezTo>
                  <a:cubicBezTo>
                    <a:pt x="17" y="121"/>
                    <a:pt x="15" y="122"/>
                    <a:pt x="11" y="121"/>
                  </a:cubicBezTo>
                  <a:cubicBezTo>
                    <a:pt x="6" y="121"/>
                    <a:pt x="3" y="120"/>
                    <a:pt x="2" y="114"/>
                  </a:cubicBezTo>
                  <a:cubicBezTo>
                    <a:pt x="0" y="107"/>
                    <a:pt x="4" y="112"/>
                    <a:pt x="7" y="109"/>
                  </a:cubicBezTo>
                  <a:cubicBezTo>
                    <a:pt x="13" y="106"/>
                    <a:pt x="4" y="98"/>
                    <a:pt x="4" y="93"/>
                  </a:cubicBezTo>
                  <a:cubicBezTo>
                    <a:pt x="6" y="93"/>
                    <a:pt x="8" y="92"/>
                    <a:pt x="9" y="91"/>
                  </a:cubicBezTo>
                  <a:cubicBezTo>
                    <a:pt x="8" y="96"/>
                    <a:pt x="11" y="111"/>
                    <a:pt x="18" y="108"/>
                  </a:cubicBezTo>
                  <a:cubicBezTo>
                    <a:pt x="23" y="106"/>
                    <a:pt x="21" y="103"/>
                    <a:pt x="20" y="100"/>
                  </a:cubicBezTo>
                  <a:cubicBezTo>
                    <a:pt x="19" y="96"/>
                    <a:pt x="22" y="96"/>
                    <a:pt x="25" y="94"/>
                  </a:cubicBezTo>
                  <a:cubicBezTo>
                    <a:pt x="31" y="88"/>
                    <a:pt x="32" y="76"/>
                    <a:pt x="28" y="68"/>
                  </a:cubicBezTo>
                  <a:cubicBezTo>
                    <a:pt x="27" y="67"/>
                    <a:pt x="25" y="65"/>
                    <a:pt x="25" y="63"/>
                  </a:cubicBezTo>
                  <a:cubicBezTo>
                    <a:pt x="24" y="61"/>
                    <a:pt x="26" y="59"/>
                    <a:pt x="26" y="57"/>
                  </a:cubicBezTo>
                  <a:cubicBezTo>
                    <a:pt x="31" y="64"/>
                    <a:pt x="36" y="48"/>
                    <a:pt x="37" y="45"/>
                  </a:cubicBezTo>
                  <a:cubicBezTo>
                    <a:pt x="38" y="37"/>
                    <a:pt x="35" y="23"/>
                    <a:pt x="24" y="25"/>
                  </a:cubicBezTo>
                  <a:cubicBezTo>
                    <a:pt x="24" y="20"/>
                    <a:pt x="27" y="22"/>
                    <a:pt x="30" y="21"/>
                  </a:cubicBezTo>
                  <a:cubicBezTo>
                    <a:pt x="31" y="25"/>
                    <a:pt x="40" y="27"/>
                    <a:pt x="41" y="23"/>
                  </a:cubicBezTo>
                  <a:cubicBezTo>
                    <a:pt x="42" y="20"/>
                    <a:pt x="37" y="16"/>
                    <a:pt x="37" y="12"/>
                  </a:cubicBezTo>
                  <a:cubicBezTo>
                    <a:pt x="37" y="8"/>
                    <a:pt x="41" y="5"/>
                    <a:pt x="40" y="0"/>
                  </a:cubicBezTo>
                  <a:cubicBezTo>
                    <a:pt x="40" y="3"/>
                    <a:pt x="42" y="8"/>
                    <a:pt x="43" y="10"/>
                  </a:cubicBezTo>
                  <a:cubicBezTo>
                    <a:pt x="44" y="15"/>
                    <a:pt x="45" y="19"/>
                    <a:pt x="45" y="24"/>
                  </a:cubicBezTo>
                  <a:cubicBezTo>
                    <a:pt x="46" y="32"/>
                    <a:pt x="42" y="43"/>
                    <a:pt x="40" y="52"/>
                  </a:cubicBezTo>
                </a:path>
              </a:pathLst>
            </a:custGeom>
            <a:solidFill>
              <a:srgbClr val="F4AB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4" name="Freeform 52">
              <a:extLst>
                <a:ext uri="{FF2B5EF4-FFF2-40B4-BE49-F238E27FC236}">
                  <a16:creationId xmlns:a16="http://schemas.microsoft.com/office/drawing/2014/main" id="{6F6D36D3-A2C8-4EAA-B00A-149D9085D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917"/>
              <a:ext cx="32" cy="109"/>
            </a:xfrm>
            <a:custGeom>
              <a:avLst/>
              <a:gdLst>
                <a:gd name="T0" fmla="*/ 326 w 10"/>
                <a:gd name="T1" fmla="*/ 0 h 32"/>
                <a:gd name="T2" fmla="*/ 266 w 10"/>
                <a:gd name="T3" fmla="*/ 637 h 32"/>
                <a:gd name="T4" fmla="*/ 163 w 10"/>
                <a:gd name="T5" fmla="*/ 1264 h 32"/>
                <a:gd name="T6" fmla="*/ 134 w 10"/>
                <a:gd name="T7" fmla="*/ 429 h 32"/>
                <a:gd name="T8" fmla="*/ 102 w 10"/>
                <a:gd name="T9" fmla="*/ 279 h 32"/>
                <a:gd name="T10" fmla="*/ 163 w 10"/>
                <a:gd name="T11" fmla="*/ 279 h 32"/>
                <a:gd name="T12" fmla="*/ 224 w 10"/>
                <a:gd name="T13" fmla="*/ 8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8" y="5"/>
                    <a:pt x="8" y="11"/>
                    <a:pt x="8" y="16"/>
                  </a:cubicBezTo>
                  <a:cubicBezTo>
                    <a:pt x="7" y="21"/>
                    <a:pt x="8" y="28"/>
                    <a:pt x="5" y="32"/>
                  </a:cubicBezTo>
                  <a:cubicBezTo>
                    <a:pt x="8" y="25"/>
                    <a:pt x="8" y="17"/>
                    <a:pt x="4" y="11"/>
                  </a:cubicBezTo>
                  <a:cubicBezTo>
                    <a:pt x="2" y="9"/>
                    <a:pt x="0" y="9"/>
                    <a:pt x="3" y="7"/>
                  </a:cubicBezTo>
                  <a:cubicBezTo>
                    <a:pt x="3" y="6"/>
                    <a:pt x="4" y="7"/>
                    <a:pt x="5" y="7"/>
                  </a:cubicBezTo>
                  <a:cubicBezTo>
                    <a:pt x="6" y="6"/>
                    <a:pt x="7" y="4"/>
                    <a:pt x="7" y="2"/>
                  </a:cubicBezTo>
                </a:path>
              </a:pathLst>
            </a:custGeom>
            <a:solidFill>
              <a:srgbClr val="CD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5" name="Freeform 53">
              <a:extLst>
                <a:ext uri="{FF2B5EF4-FFF2-40B4-BE49-F238E27FC236}">
                  <a16:creationId xmlns:a16="http://schemas.microsoft.com/office/drawing/2014/main" id="{9E39299B-34CB-4B1B-8822-33A5EB85F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2043"/>
              <a:ext cx="19" cy="61"/>
            </a:xfrm>
            <a:custGeom>
              <a:avLst/>
              <a:gdLst>
                <a:gd name="T0" fmla="*/ 32 w 6"/>
                <a:gd name="T1" fmla="*/ 275 h 18"/>
                <a:gd name="T2" fmla="*/ 0 w 6"/>
                <a:gd name="T3" fmla="*/ 702 h 18"/>
                <a:gd name="T4" fmla="*/ 190 w 6"/>
                <a:gd name="T5" fmla="*/ 0 h 18"/>
                <a:gd name="T6" fmla="*/ 130 w 6"/>
                <a:gd name="T7" fmla="*/ 11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8">
                  <a:moveTo>
                    <a:pt x="1" y="7"/>
                  </a:moveTo>
                  <a:cubicBezTo>
                    <a:pt x="2" y="11"/>
                    <a:pt x="0" y="14"/>
                    <a:pt x="0" y="18"/>
                  </a:cubicBezTo>
                  <a:cubicBezTo>
                    <a:pt x="4" y="13"/>
                    <a:pt x="4" y="6"/>
                    <a:pt x="6" y="0"/>
                  </a:cubicBezTo>
                  <a:cubicBezTo>
                    <a:pt x="5" y="1"/>
                    <a:pt x="4" y="2"/>
                    <a:pt x="4" y="3"/>
                  </a:cubicBezTo>
                </a:path>
              </a:pathLst>
            </a:custGeom>
            <a:solidFill>
              <a:srgbClr val="CD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6" name="Freeform 54">
              <a:extLst>
                <a:ext uri="{FF2B5EF4-FFF2-40B4-BE49-F238E27FC236}">
                  <a16:creationId xmlns:a16="http://schemas.microsoft.com/office/drawing/2014/main" id="{0FAE474A-D510-45AF-8793-CF29128C3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915"/>
              <a:ext cx="39" cy="313"/>
            </a:xfrm>
            <a:custGeom>
              <a:avLst/>
              <a:gdLst>
                <a:gd name="T0" fmla="*/ 348 w 12"/>
                <a:gd name="T1" fmla="*/ 0 h 92"/>
                <a:gd name="T2" fmla="*/ 0 w 12"/>
                <a:gd name="T3" fmla="*/ 3623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92">
                  <a:moveTo>
                    <a:pt x="10" y="0"/>
                  </a:moveTo>
                  <a:cubicBezTo>
                    <a:pt x="12" y="14"/>
                    <a:pt x="7" y="79"/>
                    <a:pt x="0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7" name="Freeform 55">
              <a:extLst>
                <a:ext uri="{FF2B5EF4-FFF2-40B4-BE49-F238E27FC236}">
                  <a16:creationId xmlns:a16="http://schemas.microsoft.com/office/drawing/2014/main" id="{17591974-616D-4025-ABDE-7E20968C5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" y="718"/>
              <a:ext cx="363" cy="115"/>
            </a:xfrm>
            <a:custGeom>
              <a:avLst/>
              <a:gdLst>
                <a:gd name="T0" fmla="*/ 1847 w 114"/>
                <a:gd name="T1" fmla="*/ 0 h 34"/>
                <a:gd name="T2" fmla="*/ 0 w 114"/>
                <a:gd name="T3" fmla="*/ 1316 h 34"/>
                <a:gd name="T4" fmla="*/ 739 w 114"/>
                <a:gd name="T5" fmla="*/ 1316 h 34"/>
                <a:gd name="T6" fmla="*/ 901 w 114"/>
                <a:gd name="T7" fmla="*/ 1235 h 34"/>
                <a:gd name="T8" fmla="*/ 1064 w 114"/>
                <a:gd name="T9" fmla="*/ 1008 h 34"/>
                <a:gd name="T10" fmla="*/ 1328 w 114"/>
                <a:gd name="T11" fmla="*/ 1008 h 34"/>
                <a:gd name="T12" fmla="*/ 1551 w 114"/>
                <a:gd name="T13" fmla="*/ 846 h 34"/>
                <a:gd name="T14" fmla="*/ 1876 w 114"/>
                <a:gd name="T15" fmla="*/ 927 h 34"/>
                <a:gd name="T16" fmla="*/ 2159 w 114"/>
                <a:gd name="T17" fmla="*/ 812 h 34"/>
                <a:gd name="T18" fmla="*/ 2353 w 114"/>
                <a:gd name="T19" fmla="*/ 1008 h 34"/>
                <a:gd name="T20" fmla="*/ 2617 w 114"/>
                <a:gd name="T21" fmla="*/ 1008 h 34"/>
                <a:gd name="T22" fmla="*/ 2777 w 114"/>
                <a:gd name="T23" fmla="*/ 1201 h 34"/>
                <a:gd name="T24" fmla="*/ 2939 w 114"/>
                <a:gd name="T25" fmla="*/ 1316 h 34"/>
                <a:gd name="T26" fmla="*/ 3681 w 114"/>
                <a:gd name="T27" fmla="*/ 1316 h 34"/>
                <a:gd name="T28" fmla="*/ 1847 w 114"/>
                <a:gd name="T29" fmla="*/ 0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4" h="34">
                  <a:moveTo>
                    <a:pt x="57" y="0"/>
                  </a:moveTo>
                  <a:cubicBezTo>
                    <a:pt x="25" y="0"/>
                    <a:pt x="1" y="14"/>
                    <a:pt x="0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3"/>
                    <a:pt x="26" y="33"/>
                    <a:pt x="28" y="32"/>
                  </a:cubicBezTo>
                  <a:cubicBezTo>
                    <a:pt x="30" y="30"/>
                    <a:pt x="30" y="27"/>
                    <a:pt x="33" y="26"/>
                  </a:cubicBezTo>
                  <a:cubicBezTo>
                    <a:pt x="36" y="25"/>
                    <a:pt x="37" y="28"/>
                    <a:pt x="41" y="26"/>
                  </a:cubicBezTo>
                  <a:cubicBezTo>
                    <a:pt x="45" y="25"/>
                    <a:pt x="44" y="22"/>
                    <a:pt x="48" y="22"/>
                  </a:cubicBezTo>
                  <a:cubicBezTo>
                    <a:pt x="53" y="21"/>
                    <a:pt x="54" y="24"/>
                    <a:pt x="58" y="24"/>
                  </a:cubicBezTo>
                  <a:cubicBezTo>
                    <a:pt x="62" y="24"/>
                    <a:pt x="62" y="20"/>
                    <a:pt x="67" y="21"/>
                  </a:cubicBezTo>
                  <a:cubicBezTo>
                    <a:pt x="72" y="22"/>
                    <a:pt x="70" y="25"/>
                    <a:pt x="73" y="26"/>
                  </a:cubicBezTo>
                  <a:cubicBezTo>
                    <a:pt x="76" y="28"/>
                    <a:pt x="78" y="25"/>
                    <a:pt x="81" y="26"/>
                  </a:cubicBezTo>
                  <a:cubicBezTo>
                    <a:pt x="84" y="27"/>
                    <a:pt x="83" y="28"/>
                    <a:pt x="86" y="31"/>
                  </a:cubicBezTo>
                  <a:cubicBezTo>
                    <a:pt x="88" y="33"/>
                    <a:pt x="91" y="30"/>
                    <a:pt x="91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3" y="14"/>
                    <a:pt x="90" y="0"/>
                    <a:pt x="57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8" name="Freeform 56">
              <a:extLst>
                <a:ext uri="{FF2B5EF4-FFF2-40B4-BE49-F238E27FC236}">
                  <a16:creationId xmlns:a16="http://schemas.microsoft.com/office/drawing/2014/main" id="{1898C06E-8E1C-489E-AB2C-7AFFED8CA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833"/>
              <a:ext cx="159" cy="2376"/>
            </a:xfrm>
            <a:custGeom>
              <a:avLst/>
              <a:gdLst>
                <a:gd name="T0" fmla="*/ 1030 w 50"/>
                <a:gd name="T1" fmla="*/ 27451 h 699"/>
                <a:gd name="T2" fmla="*/ 932 w 50"/>
                <a:gd name="T3" fmla="*/ 16846 h 699"/>
                <a:gd name="T4" fmla="*/ 1224 w 50"/>
                <a:gd name="T5" fmla="*/ 14338 h 699"/>
                <a:gd name="T6" fmla="*/ 1609 w 50"/>
                <a:gd name="T7" fmla="*/ 11278 h 699"/>
                <a:gd name="T8" fmla="*/ 1224 w 50"/>
                <a:gd name="T9" fmla="*/ 8919 h 699"/>
                <a:gd name="T10" fmla="*/ 1002 w 50"/>
                <a:gd name="T11" fmla="*/ 6010 h 699"/>
                <a:gd name="T12" fmla="*/ 1507 w 50"/>
                <a:gd name="T13" fmla="*/ 116 h 699"/>
                <a:gd name="T14" fmla="*/ 1507 w 50"/>
                <a:gd name="T15" fmla="*/ 0 h 699"/>
                <a:gd name="T16" fmla="*/ 770 w 50"/>
                <a:gd name="T17" fmla="*/ 0 h 699"/>
                <a:gd name="T18" fmla="*/ 808 w 50"/>
                <a:gd name="T19" fmla="*/ 116 h 699"/>
                <a:gd name="T20" fmla="*/ 254 w 50"/>
                <a:gd name="T21" fmla="*/ 5813 h 699"/>
                <a:gd name="T22" fmla="*/ 515 w 50"/>
                <a:gd name="T23" fmla="*/ 9184 h 699"/>
                <a:gd name="T24" fmla="*/ 868 w 50"/>
                <a:gd name="T25" fmla="*/ 11278 h 699"/>
                <a:gd name="T26" fmla="*/ 515 w 50"/>
                <a:gd name="T27" fmla="*/ 14144 h 699"/>
                <a:gd name="T28" fmla="*/ 191 w 50"/>
                <a:gd name="T29" fmla="*/ 16846 h 699"/>
                <a:gd name="T30" fmla="*/ 413 w 50"/>
                <a:gd name="T31" fmla="*/ 27417 h 6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0" h="699">
                  <a:moveTo>
                    <a:pt x="32" y="699"/>
                  </a:moveTo>
                  <a:cubicBezTo>
                    <a:pt x="32" y="699"/>
                    <a:pt x="29" y="525"/>
                    <a:pt x="29" y="429"/>
                  </a:cubicBezTo>
                  <a:cubicBezTo>
                    <a:pt x="29" y="419"/>
                    <a:pt x="33" y="388"/>
                    <a:pt x="38" y="365"/>
                  </a:cubicBezTo>
                  <a:cubicBezTo>
                    <a:pt x="44" y="340"/>
                    <a:pt x="50" y="314"/>
                    <a:pt x="50" y="287"/>
                  </a:cubicBezTo>
                  <a:cubicBezTo>
                    <a:pt x="50" y="265"/>
                    <a:pt x="44" y="246"/>
                    <a:pt x="38" y="227"/>
                  </a:cubicBezTo>
                  <a:cubicBezTo>
                    <a:pt x="31" y="204"/>
                    <a:pt x="24" y="181"/>
                    <a:pt x="31" y="153"/>
                  </a:cubicBezTo>
                  <a:cubicBezTo>
                    <a:pt x="44" y="96"/>
                    <a:pt x="47" y="62"/>
                    <a:pt x="47" y="3"/>
                  </a:cubicBezTo>
                  <a:cubicBezTo>
                    <a:pt x="47" y="2"/>
                    <a:pt x="47" y="1"/>
                    <a:pt x="4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5" y="1"/>
                    <a:pt x="25" y="2"/>
                    <a:pt x="25" y="3"/>
                  </a:cubicBezTo>
                  <a:cubicBezTo>
                    <a:pt x="25" y="60"/>
                    <a:pt x="21" y="93"/>
                    <a:pt x="8" y="148"/>
                  </a:cubicBezTo>
                  <a:cubicBezTo>
                    <a:pt x="0" y="182"/>
                    <a:pt x="8" y="208"/>
                    <a:pt x="16" y="234"/>
                  </a:cubicBezTo>
                  <a:cubicBezTo>
                    <a:pt x="22" y="251"/>
                    <a:pt x="27" y="268"/>
                    <a:pt x="27" y="287"/>
                  </a:cubicBezTo>
                  <a:cubicBezTo>
                    <a:pt x="27" y="312"/>
                    <a:pt x="21" y="336"/>
                    <a:pt x="16" y="360"/>
                  </a:cubicBezTo>
                  <a:cubicBezTo>
                    <a:pt x="11" y="384"/>
                    <a:pt x="6" y="402"/>
                    <a:pt x="6" y="429"/>
                  </a:cubicBezTo>
                  <a:cubicBezTo>
                    <a:pt x="6" y="532"/>
                    <a:pt x="13" y="698"/>
                    <a:pt x="13" y="69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9" name="Freeform 57">
              <a:extLst>
                <a:ext uri="{FF2B5EF4-FFF2-40B4-BE49-F238E27FC236}">
                  <a16:creationId xmlns:a16="http://schemas.microsoft.com/office/drawing/2014/main" id="{CBC6765E-F672-4D8C-9C46-FD842A219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1530"/>
              <a:ext cx="236" cy="642"/>
            </a:xfrm>
            <a:custGeom>
              <a:avLst/>
              <a:gdLst>
                <a:gd name="T0" fmla="*/ 1984 w 74"/>
                <a:gd name="T1" fmla="*/ 866 h 189"/>
                <a:gd name="T2" fmla="*/ 1687 w 74"/>
                <a:gd name="T3" fmla="*/ 428 h 189"/>
                <a:gd name="T4" fmla="*/ 1464 w 74"/>
                <a:gd name="T5" fmla="*/ 163 h 189"/>
                <a:gd name="T6" fmla="*/ 1068 w 74"/>
                <a:gd name="T7" fmla="*/ 231 h 189"/>
                <a:gd name="T8" fmla="*/ 651 w 74"/>
                <a:gd name="T9" fmla="*/ 472 h 189"/>
                <a:gd name="T10" fmla="*/ 223 w 74"/>
                <a:gd name="T11" fmla="*/ 1685 h 189"/>
                <a:gd name="T12" fmla="*/ 131 w 74"/>
                <a:gd name="T13" fmla="*/ 2436 h 189"/>
                <a:gd name="T14" fmla="*/ 32 w 74"/>
                <a:gd name="T15" fmla="*/ 3336 h 189"/>
                <a:gd name="T16" fmla="*/ 163 w 74"/>
                <a:gd name="T17" fmla="*/ 4270 h 189"/>
                <a:gd name="T18" fmla="*/ 265 w 74"/>
                <a:gd name="T19" fmla="*/ 5642 h 189"/>
                <a:gd name="T20" fmla="*/ 459 w 74"/>
                <a:gd name="T21" fmla="*/ 6542 h 189"/>
                <a:gd name="T22" fmla="*/ 682 w 74"/>
                <a:gd name="T23" fmla="*/ 7177 h 189"/>
                <a:gd name="T24" fmla="*/ 1068 w 74"/>
                <a:gd name="T25" fmla="*/ 7293 h 189"/>
                <a:gd name="T26" fmla="*/ 1780 w 74"/>
                <a:gd name="T27" fmla="*/ 6705 h 189"/>
                <a:gd name="T28" fmla="*/ 2137 w 74"/>
                <a:gd name="T29" fmla="*/ 5411 h 189"/>
                <a:gd name="T30" fmla="*/ 2268 w 74"/>
                <a:gd name="T31" fmla="*/ 4154 h 189"/>
                <a:gd name="T32" fmla="*/ 2175 w 74"/>
                <a:gd name="T33" fmla="*/ 1882 h 189"/>
                <a:gd name="T34" fmla="*/ 1984 w 74"/>
                <a:gd name="T35" fmla="*/ 866 h 1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4" h="189">
                  <a:moveTo>
                    <a:pt x="61" y="22"/>
                  </a:moveTo>
                  <a:cubicBezTo>
                    <a:pt x="59" y="18"/>
                    <a:pt x="55" y="15"/>
                    <a:pt x="52" y="11"/>
                  </a:cubicBezTo>
                  <a:cubicBezTo>
                    <a:pt x="50" y="9"/>
                    <a:pt x="48" y="6"/>
                    <a:pt x="45" y="4"/>
                  </a:cubicBezTo>
                  <a:cubicBezTo>
                    <a:pt x="41" y="0"/>
                    <a:pt x="37" y="3"/>
                    <a:pt x="33" y="6"/>
                  </a:cubicBezTo>
                  <a:cubicBezTo>
                    <a:pt x="28" y="8"/>
                    <a:pt x="25" y="7"/>
                    <a:pt x="20" y="12"/>
                  </a:cubicBezTo>
                  <a:cubicBezTo>
                    <a:pt x="12" y="21"/>
                    <a:pt x="10" y="29"/>
                    <a:pt x="7" y="43"/>
                  </a:cubicBezTo>
                  <a:cubicBezTo>
                    <a:pt x="5" y="52"/>
                    <a:pt x="5" y="57"/>
                    <a:pt x="4" y="62"/>
                  </a:cubicBezTo>
                  <a:cubicBezTo>
                    <a:pt x="3" y="69"/>
                    <a:pt x="0" y="79"/>
                    <a:pt x="1" y="85"/>
                  </a:cubicBezTo>
                  <a:cubicBezTo>
                    <a:pt x="1" y="94"/>
                    <a:pt x="4" y="99"/>
                    <a:pt x="5" y="109"/>
                  </a:cubicBezTo>
                  <a:cubicBezTo>
                    <a:pt x="6" y="120"/>
                    <a:pt x="6" y="133"/>
                    <a:pt x="8" y="144"/>
                  </a:cubicBezTo>
                  <a:cubicBezTo>
                    <a:pt x="10" y="152"/>
                    <a:pt x="12" y="159"/>
                    <a:pt x="14" y="167"/>
                  </a:cubicBezTo>
                  <a:cubicBezTo>
                    <a:pt x="17" y="173"/>
                    <a:pt x="17" y="178"/>
                    <a:pt x="21" y="183"/>
                  </a:cubicBezTo>
                  <a:cubicBezTo>
                    <a:pt x="25" y="189"/>
                    <a:pt x="30" y="185"/>
                    <a:pt x="33" y="186"/>
                  </a:cubicBezTo>
                  <a:cubicBezTo>
                    <a:pt x="46" y="187"/>
                    <a:pt x="54" y="178"/>
                    <a:pt x="55" y="171"/>
                  </a:cubicBezTo>
                  <a:cubicBezTo>
                    <a:pt x="58" y="160"/>
                    <a:pt x="64" y="149"/>
                    <a:pt x="66" y="138"/>
                  </a:cubicBezTo>
                  <a:cubicBezTo>
                    <a:pt x="68" y="125"/>
                    <a:pt x="67" y="119"/>
                    <a:pt x="70" y="106"/>
                  </a:cubicBezTo>
                  <a:cubicBezTo>
                    <a:pt x="74" y="85"/>
                    <a:pt x="73" y="67"/>
                    <a:pt x="67" y="48"/>
                  </a:cubicBezTo>
                  <a:cubicBezTo>
                    <a:pt x="64" y="41"/>
                    <a:pt x="64" y="31"/>
                    <a:pt x="61" y="2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0" name="Freeform 58">
              <a:extLst>
                <a:ext uri="{FF2B5EF4-FFF2-40B4-BE49-F238E27FC236}">
                  <a16:creationId xmlns:a16="http://schemas.microsoft.com/office/drawing/2014/main" id="{3D14D755-0AAD-4688-9C55-C8D7688F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1703"/>
              <a:ext cx="26" cy="68"/>
            </a:xfrm>
            <a:custGeom>
              <a:avLst/>
              <a:gdLst>
                <a:gd name="T0" fmla="*/ 276 w 8"/>
                <a:gd name="T1" fmla="*/ 0 h 20"/>
                <a:gd name="T2" fmla="*/ 0 w 8"/>
                <a:gd name="T3" fmla="*/ 7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6" y="7"/>
                    <a:pt x="2" y="13"/>
                    <a:pt x="0" y="2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1" name="Freeform 59">
              <a:extLst>
                <a:ext uri="{FF2B5EF4-FFF2-40B4-BE49-F238E27FC236}">
                  <a16:creationId xmlns:a16="http://schemas.microsoft.com/office/drawing/2014/main" id="{89B6AF9B-B4FD-490B-B622-EDD80DAF9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982"/>
              <a:ext cx="38" cy="47"/>
            </a:xfrm>
            <a:custGeom>
              <a:avLst/>
              <a:gdLst>
                <a:gd name="T0" fmla="*/ 32 w 12"/>
                <a:gd name="T1" fmla="*/ 0 h 14"/>
                <a:gd name="T2" fmla="*/ 380 w 12"/>
                <a:gd name="T3" fmla="*/ 5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" y="0"/>
                  </a:moveTo>
                  <a:cubicBezTo>
                    <a:pt x="0" y="7"/>
                    <a:pt x="5" y="12"/>
                    <a:pt x="12" y="1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2" name="Freeform 60">
              <a:extLst>
                <a:ext uri="{FF2B5EF4-FFF2-40B4-BE49-F238E27FC236}">
                  <a16:creationId xmlns:a16="http://schemas.microsoft.com/office/drawing/2014/main" id="{4E7107FA-DE71-4EE7-80C9-355E33DA0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2002"/>
              <a:ext cx="29" cy="82"/>
            </a:xfrm>
            <a:custGeom>
              <a:avLst/>
              <a:gdLst>
                <a:gd name="T0" fmla="*/ 168 w 9"/>
                <a:gd name="T1" fmla="*/ 0 h 24"/>
                <a:gd name="T2" fmla="*/ 300 w 9"/>
                <a:gd name="T3" fmla="*/ 95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5" y="0"/>
                  </a:moveTo>
                  <a:cubicBezTo>
                    <a:pt x="5" y="9"/>
                    <a:pt x="0" y="18"/>
                    <a:pt x="9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3" name="Freeform 61">
              <a:extLst>
                <a:ext uri="{FF2B5EF4-FFF2-40B4-BE49-F238E27FC236}">
                  <a16:creationId xmlns:a16="http://schemas.microsoft.com/office/drawing/2014/main" id="{0C651169-F333-46DD-88FA-D098ACE08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1941"/>
              <a:ext cx="26" cy="82"/>
            </a:xfrm>
            <a:custGeom>
              <a:avLst/>
              <a:gdLst>
                <a:gd name="T0" fmla="*/ 0 w 8"/>
                <a:gd name="T1" fmla="*/ 0 h 24"/>
                <a:gd name="T2" fmla="*/ 137 w 8"/>
                <a:gd name="T3" fmla="*/ 95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cubicBezTo>
                    <a:pt x="6" y="5"/>
                    <a:pt x="8" y="16"/>
                    <a:pt x="4" y="2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4" name="Freeform 62">
              <a:extLst>
                <a:ext uri="{FF2B5EF4-FFF2-40B4-BE49-F238E27FC236}">
                  <a16:creationId xmlns:a16="http://schemas.microsoft.com/office/drawing/2014/main" id="{CFA8DCC2-0442-43E8-8E21-2CD52232A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897"/>
              <a:ext cx="26" cy="54"/>
            </a:xfrm>
            <a:custGeom>
              <a:avLst/>
              <a:gdLst>
                <a:gd name="T0" fmla="*/ 0 w 8"/>
                <a:gd name="T1" fmla="*/ 614 h 16"/>
                <a:gd name="T2" fmla="*/ 276 w 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16"/>
                  </a:moveTo>
                  <a:cubicBezTo>
                    <a:pt x="6" y="15"/>
                    <a:pt x="7" y="5"/>
                    <a:pt x="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5" name="Freeform 63">
              <a:extLst>
                <a:ext uri="{FF2B5EF4-FFF2-40B4-BE49-F238E27FC236}">
                  <a16:creationId xmlns:a16="http://schemas.microsoft.com/office/drawing/2014/main" id="{7C7B2F84-FEFC-45ED-B12F-B1BDB2338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1877"/>
              <a:ext cx="29" cy="27"/>
            </a:xfrm>
            <a:custGeom>
              <a:avLst/>
              <a:gdLst>
                <a:gd name="T0" fmla="*/ 0 w 9"/>
                <a:gd name="T1" fmla="*/ 0 h 8"/>
                <a:gd name="T2" fmla="*/ 300 w 9"/>
                <a:gd name="T3" fmla="*/ 3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2" y="3"/>
                    <a:pt x="5" y="8"/>
                    <a:pt x="9" y="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6" name="Freeform 64">
              <a:extLst>
                <a:ext uri="{FF2B5EF4-FFF2-40B4-BE49-F238E27FC236}">
                  <a16:creationId xmlns:a16="http://schemas.microsoft.com/office/drawing/2014/main" id="{47C35678-C0AF-4D4A-B413-686C47E62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074"/>
              <a:ext cx="22" cy="13"/>
            </a:xfrm>
            <a:custGeom>
              <a:avLst/>
              <a:gdLst>
                <a:gd name="T0" fmla="*/ 0 w 7"/>
                <a:gd name="T1" fmla="*/ 0 h 4"/>
                <a:gd name="T2" fmla="*/ 217 w 7"/>
                <a:gd name="T3" fmla="*/ 13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3"/>
                    <a:pt x="4" y="3"/>
                    <a:pt x="7" y="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7" name="Freeform 65">
              <a:extLst>
                <a:ext uri="{FF2B5EF4-FFF2-40B4-BE49-F238E27FC236}">
                  <a16:creationId xmlns:a16="http://schemas.microsoft.com/office/drawing/2014/main" id="{7A148CA1-1A75-44A9-9CC0-82FD435C3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084"/>
              <a:ext cx="3" cy="10"/>
            </a:xfrm>
            <a:custGeom>
              <a:avLst/>
              <a:gdLst>
                <a:gd name="T0" fmla="*/ 27 w 1"/>
                <a:gd name="T1" fmla="*/ 0 h 3"/>
                <a:gd name="T2" fmla="*/ 27 w 1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8" name="Freeform 66">
              <a:extLst>
                <a:ext uri="{FF2B5EF4-FFF2-40B4-BE49-F238E27FC236}">
                  <a16:creationId xmlns:a16="http://schemas.microsoft.com/office/drawing/2014/main" id="{B379E231-DB9B-42C9-935E-597432310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863"/>
              <a:ext cx="23" cy="41"/>
            </a:xfrm>
            <a:custGeom>
              <a:avLst/>
              <a:gdLst>
                <a:gd name="T0" fmla="*/ 0 w 7"/>
                <a:gd name="T1" fmla="*/ 0 h 12"/>
                <a:gd name="T2" fmla="*/ 250 w 7"/>
                <a:gd name="T3" fmla="*/ 47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5" y="2"/>
                    <a:pt x="6" y="7"/>
                    <a:pt x="7" y="1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9" name="Freeform 67">
              <a:extLst>
                <a:ext uri="{FF2B5EF4-FFF2-40B4-BE49-F238E27FC236}">
                  <a16:creationId xmlns:a16="http://schemas.microsoft.com/office/drawing/2014/main" id="{DF93A5FF-56C2-4C6E-A65D-53A2D7838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873"/>
              <a:ext cx="12" cy="14"/>
            </a:xfrm>
            <a:custGeom>
              <a:avLst/>
              <a:gdLst>
                <a:gd name="T0" fmla="*/ 0 w 4"/>
                <a:gd name="T1" fmla="*/ 172 h 4"/>
                <a:gd name="T2" fmla="*/ 108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0" name="Freeform 68">
              <a:extLst>
                <a:ext uri="{FF2B5EF4-FFF2-40B4-BE49-F238E27FC236}">
                  <a16:creationId xmlns:a16="http://schemas.microsoft.com/office/drawing/2014/main" id="{F4C8E909-9410-4AC2-9F17-2F8BDCB4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550"/>
              <a:ext cx="26" cy="4"/>
            </a:xfrm>
            <a:custGeom>
              <a:avLst/>
              <a:gdLst>
                <a:gd name="T0" fmla="*/ 0 w 8"/>
                <a:gd name="T1" fmla="*/ 64 h 1"/>
                <a:gd name="T2" fmla="*/ 276 w 8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0"/>
                    <a:pt x="6" y="0"/>
                    <a:pt x="8" y="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1" name="Freeform 69">
              <a:extLst>
                <a:ext uri="{FF2B5EF4-FFF2-40B4-BE49-F238E27FC236}">
                  <a16:creationId xmlns:a16="http://schemas.microsoft.com/office/drawing/2014/main" id="{579F4C20-5AE6-4ADD-BFF6-44BB42FAD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662"/>
              <a:ext cx="31" cy="62"/>
            </a:xfrm>
            <a:custGeom>
              <a:avLst/>
              <a:gdLst>
                <a:gd name="T0" fmla="*/ 0 w 10"/>
                <a:gd name="T1" fmla="*/ 0 h 18"/>
                <a:gd name="T2" fmla="*/ 270 w 10"/>
                <a:gd name="T3" fmla="*/ 73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8" y="3"/>
                    <a:pt x="10" y="10"/>
                    <a:pt x="9" y="1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2" name="Freeform 70">
              <a:extLst>
                <a:ext uri="{FF2B5EF4-FFF2-40B4-BE49-F238E27FC236}">
                  <a16:creationId xmlns:a16="http://schemas.microsoft.com/office/drawing/2014/main" id="{32E1DD37-6590-478B-ACC9-11E599194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1713"/>
              <a:ext cx="57" cy="21"/>
            </a:xfrm>
            <a:custGeom>
              <a:avLst/>
              <a:gdLst>
                <a:gd name="T0" fmla="*/ 0 w 18"/>
                <a:gd name="T1" fmla="*/ 259 h 6"/>
                <a:gd name="T2" fmla="*/ 573 w 18"/>
                <a:gd name="T3" fmla="*/ 1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4" y="0"/>
                    <a:pt x="12" y="2"/>
                    <a:pt x="18" y="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3" name="Freeform 71">
              <a:extLst>
                <a:ext uri="{FF2B5EF4-FFF2-40B4-BE49-F238E27FC236}">
                  <a16:creationId xmlns:a16="http://schemas.microsoft.com/office/drawing/2014/main" id="{2A728165-0FEB-46AC-8E4B-2EF577567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707"/>
              <a:ext cx="16" cy="54"/>
            </a:xfrm>
            <a:custGeom>
              <a:avLst/>
              <a:gdLst>
                <a:gd name="T0" fmla="*/ 163 w 5"/>
                <a:gd name="T1" fmla="*/ 0 h 16"/>
                <a:gd name="T2" fmla="*/ 32 w 5"/>
                <a:gd name="T3" fmla="*/ 6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2" y="4"/>
                    <a:pt x="0" y="12"/>
                    <a:pt x="1" y="1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4" name="Freeform 72">
              <a:extLst>
                <a:ext uri="{FF2B5EF4-FFF2-40B4-BE49-F238E27FC236}">
                  <a16:creationId xmlns:a16="http://schemas.microsoft.com/office/drawing/2014/main" id="{9F0F833D-7641-45B1-8706-A1073DCA4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785"/>
              <a:ext cx="29" cy="30"/>
            </a:xfrm>
            <a:custGeom>
              <a:avLst/>
              <a:gdLst>
                <a:gd name="T0" fmla="*/ 0 w 9"/>
                <a:gd name="T1" fmla="*/ 300 h 9"/>
                <a:gd name="T2" fmla="*/ 300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8"/>
                  </a:moveTo>
                  <a:cubicBezTo>
                    <a:pt x="4" y="9"/>
                    <a:pt x="9" y="3"/>
                    <a:pt x="9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5" name="Freeform 73">
              <a:extLst>
                <a:ext uri="{FF2B5EF4-FFF2-40B4-BE49-F238E27FC236}">
                  <a16:creationId xmlns:a16="http://schemas.microsoft.com/office/drawing/2014/main" id="{FE014527-EFA8-47A4-AFE8-551CD6E11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771"/>
              <a:ext cx="35" cy="21"/>
            </a:xfrm>
            <a:custGeom>
              <a:avLst/>
              <a:gdLst>
                <a:gd name="T0" fmla="*/ 0 w 11"/>
                <a:gd name="T1" fmla="*/ 0 h 6"/>
                <a:gd name="T2" fmla="*/ 353 w 11"/>
                <a:gd name="T3" fmla="*/ 1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5"/>
                    <a:pt x="7" y="6"/>
                    <a:pt x="11" y="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6" name="Freeform 74">
              <a:extLst>
                <a:ext uri="{FF2B5EF4-FFF2-40B4-BE49-F238E27FC236}">
                  <a16:creationId xmlns:a16="http://schemas.microsoft.com/office/drawing/2014/main" id="{49B3DB7D-0AFB-4129-8E25-095B46401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764"/>
              <a:ext cx="20" cy="34"/>
            </a:xfrm>
            <a:custGeom>
              <a:avLst/>
              <a:gdLst>
                <a:gd name="T0" fmla="*/ 0 w 6"/>
                <a:gd name="T1" fmla="*/ 0 h 10"/>
                <a:gd name="T2" fmla="*/ 223 w 6"/>
                <a:gd name="T3" fmla="*/ 39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0" y="4"/>
                    <a:pt x="2" y="9"/>
                    <a:pt x="6" y="1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7" name="Freeform 75">
              <a:extLst>
                <a:ext uri="{FF2B5EF4-FFF2-40B4-BE49-F238E27FC236}">
                  <a16:creationId xmlns:a16="http://schemas.microsoft.com/office/drawing/2014/main" id="{F3589C84-4C33-4467-B679-B0A7F50B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652"/>
              <a:ext cx="25" cy="31"/>
            </a:xfrm>
            <a:custGeom>
              <a:avLst/>
              <a:gdLst>
                <a:gd name="T0" fmla="*/ 0 w 8"/>
                <a:gd name="T1" fmla="*/ 0 h 9"/>
                <a:gd name="T2" fmla="*/ 244 w 8"/>
                <a:gd name="T3" fmla="*/ 36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3" y="1"/>
                    <a:pt x="7" y="6"/>
                    <a:pt x="8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8" name="Freeform 76">
              <a:extLst>
                <a:ext uri="{FF2B5EF4-FFF2-40B4-BE49-F238E27FC236}">
                  <a16:creationId xmlns:a16="http://schemas.microsoft.com/office/drawing/2014/main" id="{7631BEBB-6C2C-48C3-AA59-FEEA76A2A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601"/>
              <a:ext cx="19" cy="31"/>
            </a:xfrm>
            <a:custGeom>
              <a:avLst/>
              <a:gdLst>
                <a:gd name="T0" fmla="*/ 0 w 6"/>
                <a:gd name="T1" fmla="*/ 0 h 9"/>
                <a:gd name="T2" fmla="*/ 190 w 6"/>
                <a:gd name="T3" fmla="*/ 36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0" y="4"/>
                    <a:pt x="3" y="8"/>
                    <a:pt x="6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9" name="Freeform 77">
              <a:extLst>
                <a:ext uri="{FF2B5EF4-FFF2-40B4-BE49-F238E27FC236}">
                  <a16:creationId xmlns:a16="http://schemas.microsoft.com/office/drawing/2014/main" id="{BC1DA86E-80D2-46A3-8FCE-D457D6E17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15"/>
              <a:ext cx="13" cy="44"/>
            </a:xfrm>
            <a:custGeom>
              <a:avLst/>
              <a:gdLst>
                <a:gd name="T0" fmla="*/ 137 w 4"/>
                <a:gd name="T1" fmla="*/ 0 h 13"/>
                <a:gd name="T2" fmla="*/ 75 w 4"/>
                <a:gd name="T3" fmla="*/ 5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2" y="4"/>
                    <a:pt x="0" y="9"/>
                    <a:pt x="2" y="1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0" name="Freeform 78">
              <a:extLst>
                <a:ext uri="{FF2B5EF4-FFF2-40B4-BE49-F238E27FC236}">
                  <a16:creationId xmlns:a16="http://schemas.microsoft.com/office/drawing/2014/main" id="{F1F01E75-A1D0-4F00-B88A-A4C0B65A2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2145"/>
              <a:ext cx="25" cy="17"/>
            </a:xfrm>
            <a:custGeom>
              <a:avLst/>
              <a:gdLst>
                <a:gd name="T0" fmla="*/ 0 w 8"/>
                <a:gd name="T1" fmla="*/ 0 h 5"/>
                <a:gd name="T2" fmla="*/ 244 w 8"/>
                <a:gd name="T3" fmla="*/ 16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2" y="5"/>
                    <a:pt x="5" y="4"/>
                    <a:pt x="8" y="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1" name="Freeform 79">
              <a:extLst>
                <a:ext uri="{FF2B5EF4-FFF2-40B4-BE49-F238E27FC236}">
                  <a16:creationId xmlns:a16="http://schemas.microsoft.com/office/drawing/2014/main" id="{A75EB9FA-7813-4B57-BC6A-6A8D680E6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129"/>
              <a:ext cx="48" cy="350"/>
            </a:xfrm>
            <a:custGeom>
              <a:avLst/>
              <a:gdLst>
                <a:gd name="T0" fmla="*/ 0 w 15"/>
                <a:gd name="T1" fmla="*/ 0 h 103"/>
                <a:gd name="T2" fmla="*/ 493 w 15"/>
                <a:gd name="T3" fmla="*/ 4040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3">
                  <a:moveTo>
                    <a:pt x="0" y="0"/>
                  </a:moveTo>
                  <a:cubicBezTo>
                    <a:pt x="0" y="49"/>
                    <a:pt x="15" y="53"/>
                    <a:pt x="15" y="10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2" name="Freeform 80">
              <a:extLst>
                <a:ext uri="{FF2B5EF4-FFF2-40B4-BE49-F238E27FC236}">
                  <a16:creationId xmlns:a16="http://schemas.microsoft.com/office/drawing/2014/main" id="{5D8D1127-F62E-44A8-9675-9DCEFF227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190"/>
              <a:ext cx="51" cy="326"/>
            </a:xfrm>
            <a:custGeom>
              <a:avLst/>
              <a:gdLst>
                <a:gd name="T0" fmla="*/ 520 w 16"/>
                <a:gd name="T1" fmla="*/ 0 h 96"/>
                <a:gd name="T2" fmla="*/ 61 w 16"/>
                <a:gd name="T3" fmla="*/ 3331 h 96"/>
                <a:gd name="T4" fmla="*/ 0 w 16"/>
                <a:gd name="T5" fmla="*/ 3759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6">
                  <a:moveTo>
                    <a:pt x="16" y="0"/>
                  </a:moveTo>
                  <a:cubicBezTo>
                    <a:pt x="13" y="33"/>
                    <a:pt x="2" y="42"/>
                    <a:pt x="2" y="85"/>
                  </a:cubicBezTo>
                  <a:cubicBezTo>
                    <a:pt x="2" y="90"/>
                    <a:pt x="0" y="94"/>
                    <a:pt x="0" y="9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3" name="Freeform 81">
              <a:extLst>
                <a:ext uri="{FF2B5EF4-FFF2-40B4-BE49-F238E27FC236}">
                  <a16:creationId xmlns:a16="http://schemas.microsoft.com/office/drawing/2014/main" id="{FB8F1561-1525-418E-B619-E13584A9B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098"/>
              <a:ext cx="79" cy="690"/>
            </a:xfrm>
            <a:custGeom>
              <a:avLst/>
              <a:gdLst>
                <a:gd name="T0" fmla="*/ 0 w 25"/>
                <a:gd name="T1" fmla="*/ 7971 h 203"/>
                <a:gd name="T2" fmla="*/ 351 w 25"/>
                <a:gd name="T3" fmla="*/ 5846 h 203"/>
                <a:gd name="T4" fmla="*/ 569 w 25"/>
                <a:gd name="T5" fmla="*/ 2947 h 203"/>
                <a:gd name="T6" fmla="*/ 161 w 25"/>
                <a:gd name="T7" fmla="*/ 0 h 203"/>
                <a:gd name="T8" fmla="*/ 411 w 25"/>
                <a:gd name="T9" fmla="*/ 3848 h 203"/>
                <a:gd name="T10" fmla="*/ 0 w 25"/>
                <a:gd name="T11" fmla="*/ 7971 h 2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3">
                  <a:moveTo>
                    <a:pt x="0" y="203"/>
                  </a:moveTo>
                  <a:cubicBezTo>
                    <a:pt x="1" y="183"/>
                    <a:pt x="6" y="166"/>
                    <a:pt x="11" y="149"/>
                  </a:cubicBezTo>
                  <a:cubicBezTo>
                    <a:pt x="18" y="126"/>
                    <a:pt x="25" y="103"/>
                    <a:pt x="18" y="75"/>
                  </a:cubicBezTo>
                  <a:cubicBezTo>
                    <a:pt x="12" y="46"/>
                    <a:pt x="7" y="23"/>
                    <a:pt x="5" y="0"/>
                  </a:cubicBezTo>
                  <a:cubicBezTo>
                    <a:pt x="5" y="26"/>
                    <a:pt x="16" y="74"/>
                    <a:pt x="13" y="98"/>
                  </a:cubicBezTo>
                  <a:cubicBezTo>
                    <a:pt x="10" y="123"/>
                    <a:pt x="0" y="165"/>
                    <a:pt x="0" y="20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4" name="Freeform 82">
              <a:extLst>
                <a:ext uri="{FF2B5EF4-FFF2-40B4-BE49-F238E27FC236}">
                  <a16:creationId xmlns:a16="http://schemas.microsoft.com/office/drawing/2014/main" id="{CE8E2354-D0E0-40D0-AD97-4DE24C03A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1098"/>
              <a:ext cx="80" cy="683"/>
            </a:xfrm>
            <a:custGeom>
              <a:avLst/>
              <a:gdLst>
                <a:gd name="T0" fmla="*/ 224 w 25"/>
                <a:gd name="T1" fmla="*/ 2943 h 201"/>
                <a:gd name="T2" fmla="*/ 461 w 25"/>
                <a:gd name="T3" fmla="*/ 5841 h 201"/>
                <a:gd name="T4" fmla="*/ 819 w 25"/>
                <a:gd name="T5" fmla="*/ 7887 h 201"/>
                <a:gd name="T6" fmla="*/ 326 w 25"/>
                <a:gd name="T7" fmla="*/ 4040 h 201"/>
                <a:gd name="T8" fmla="*/ 656 w 25"/>
                <a:gd name="T9" fmla="*/ 0 h 201"/>
                <a:gd name="T10" fmla="*/ 224 w 25"/>
                <a:gd name="T11" fmla="*/ 2943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1">
                  <a:moveTo>
                    <a:pt x="7" y="75"/>
                  </a:moveTo>
                  <a:cubicBezTo>
                    <a:pt x="0" y="103"/>
                    <a:pt x="7" y="126"/>
                    <a:pt x="14" y="149"/>
                  </a:cubicBezTo>
                  <a:cubicBezTo>
                    <a:pt x="19" y="165"/>
                    <a:pt x="24" y="182"/>
                    <a:pt x="25" y="201"/>
                  </a:cubicBezTo>
                  <a:cubicBezTo>
                    <a:pt x="25" y="163"/>
                    <a:pt x="13" y="128"/>
                    <a:pt x="10" y="103"/>
                  </a:cubicBezTo>
                  <a:cubicBezTo>
                    <a:pt x="7" y="79"/>
                    <a:pt x="20" y="27"/>
                    <a:pt x="20" y="0"/>
                  </a:cubicBezTo>
                  <a:cubicBezTo>
                    <a:pt x="17" y="24"/>
                    <a:pt x="13" y="46"/>
                    <a:pt x="7" y="75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5" name="Freeform 83">
              <a:extLst>
                <a:ext uri="{FF2B5EF4-FFF2-40B4-BE49-F238E27FC236}">
                  <a16:creationId xmlns:a16="http://schemas.microsoft.com/office/drawing/2014/main" id="{3D05FFA8-776C-4D2B-9764-B13996179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" y="3209"/>
              <a:ext cx="844" cy="492"/>
            </a:xfrm>
            <a:custGeom>
              <a:avLst/>
              <a:gdLst>
                <a:gd name="T0" fmla="*/ 8561 w 265"/>
                <a:gd name="T1" fmla="*/ 5663 h 145"/>
                <a:gd name="T2" fmla="*/ 5618 w 265"/>
                <a:gd name="T3" fmla="*/ 1910 h 145"/>
                <a:gd name="T4" fmla="*/ 1806 w 265"/>
                <a:gd name="T5" fmla="*/ 2613 h 145"/>
                <a:gd name="T6" fmla="*/ 1420 w 265"/>
                <a:gd name="T7" fmla="*/ 2925 h 145"/>
                <a:gd name="T8" fmla="*/ 650 w 265"/>
                <a:gd name="T9" fmla="*/ 2694 h 145"/>
                <a:gd name="T10" fmla="*/ 0 w 265"/>
                <a:gd name="T11" fmla="*/ 0 h 1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5" h="145">
                  <a:moveTo>
                    <a:pt x="265" y="145"/>
                  </a:moveTo>
                  <a:cubicBezTo>
                    <a:pt x="249" y="96"/>
                    <a:pt x="218" y="61"/>
                    <a:pt x="174" y="49"/>
                  </a:cubicBezTo>
                  <a:cubicBezTo>
                    <a:pt x="108" y="30"/>
                    <a:pt x="78" y="51"/>
                    <a:pt x="56" y="67"/>
                  </a:cubicBezTo>
                  <a:cubicBezTo>
                    <a:pt x="51" y="70"/>
                    <a:pt x="47" y="73"/>
                    <a:pt x="44" y="75"/>
                  </a:cubicBezTo>
                  <a:cubicBezTo>
                    <a:pt x="38" y="77"/>
                    <a:pt x="29" y="78"/>
                    <a:pt x="20" y="69"/>
                  </a:cubicBezTo>
                  <a:cubicBezTo>
                    <a:pt x="9" y="55"/>
                    <a:pt x="0" y="39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6" name="Freeform 84">
              <a:extLst>
                <a:ext uri="{FF2B5EF4-FFF2-40B4-BE49-F238E27FC236}">
                  <a16:creationId xmlns:a16="http://schemas.microsoft.com/office/drawing/2014/main" id="{C72E898E-36E3-4594-9F2D-C6AC66C99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3205"/>
              <a:ext cx="835" cy="496"/>
            </a:xfrm>
            <a:custGeom>
              <a:avLst/>
              <a:gdLst>
                <a:gd name="T0" fmla="*/ 0 w 262"/>
                <a:gd name="T1" fmla="*/ 0 h 146"/>
                <a:gd name="T2" fmla="*/ 1291 w 262"/>
                <a:gd name="T3" fmla="*/ 3808 h 146"/>
                <a:gd name="T4" fmla="*/ 2103 w 262"/>
                <a:gd name="T5" fmla="*/ 3808 h 146"/>
                <a:gd name="T6" fmla="*/ 2782 w 262"/>
                <a:gd name="T7" fmla="*/ 3289 h 146"/>
                <a:gd name="T8" fmla="*/ 6084 w 262"/>
                <a:gd name="T9" fmla="*/ 2701 h 146"/>
                <a:gd name="T10" fmla="*/ 8481 w 262"/>
                <a:gd name="T11" fmla="*/ 5724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2" h="146">
                  <a:moveTo>
                    <a:pt x="0" y="0"/>
                  </a:moveTo>
                  <a:cubicBezTo>
                    <a:pt x="0" y="56"/>
                    <a:pt x="18" y="83"/>
                    <a:pt x="40" y="97"/>
                  </a:cubicBezTo>
                  <a:cubicBezTo>
                    <a:pt x="48" y="101"/>
                    <a:pt x="57" y="100"/>
                    <a:pt x="65" y="97"/>
                  </a:cubicBezTo>
                  <a:cubicBezTo>
                    <a:pt x="72" y="94"/>
                    <a:pt x="79" y="89"/>
                    <a:pt x="86" y="84"/>
                  </a:cubicBezTo>
                  <a:cubicBezTo>
                    <a:pt x="106" y="70"/>
                    <a:pt x="131" y="53"/>
                    <a:pt x="188" y="69"/>
                  </a:cubicBezTo>
                  <a:cubicBezTo>
                    <a:pt x="222" y="79"/>
                    <a:pt x="247" y="106"/>
                    <a:pt x="262" y="14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7" name="Freeform 85">
              <a:extLst>
                <a:ext uri="{FF2B5EF4-FFF2-40B4-BE49-F238E27FC236}">
                  <a16:creationId xmlns:a16="http://schemas.microsoft.com/office/drawing/2014/main" id="{C15733E8-B348-402C-A5C3-4F687CC7A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3209"/>
              <a:ext cx="181" cy="492"/>
            </a:xfrm>
            <a:custGeom>
              <a:avLst/>
              <a:gdLst>
                <a:gd name="T0" fmla="*/ 1826 w 57"/>
                <a:gd name="T1" fmla="*/ 5663 h 145"/>
                <a:gd name="T2" fmla="*/ 1219 w 57"/>
                <a:gd name="T3" fmla="*/ 4801 h 145"/>
                <a:gd name="T4" fmla="*/ 0 w 57"/>
                <a:gd name="T5" fmla="*/ 0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45">
                  <a:moveTo>
                    <a:pt x="57" y="145"/>
                  </a:moveTo>
                  <a:cubicBezTo>
                    <a:pt x="52" y="138"/>
                    <a:pt x="45" y="131"/>
                    <a:pt x="38" y="123"/>
                  </a:cubicBezTo>
                  <a:cubicBezTo>
                    <a:pt x="3" y="85"/>
                    <a:pt x="0" y="43"/>
                    <a:pt x="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8" name="Freeform 86">
              <a:extLst>
                <a:ext uri="{FF2B5EF4-FFF2-40B4-BE49-F238E27FC236}">
                  <a16:creationId xmlns:a16="http://schemas.microsoft.com/office/drawing/2014/main" id="{26F113FB-E1C5-40A5-B7D0-93C32F2DA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833"/>
              <a:ext cx="235" cy="2868"/>
            </a:xfrm>
            <a:custGeom>
              <a:avLst/>
              <a:gdLst>
                <a:gd name="T0" fmla="*/ 1381 w 74"/>
                <a:gd name="T1" fmla="*/ 27423 h 844"/>
                <a:gd name="T2" fmla="*/ 1413 w 74"/>
                <a:gd name="T3" fmla="*/ 16834 h 844"/>
                <a:gd name="T4" fmla="*/ 1089 w 74"/>
                <a:gd name="T5" fmla="*/ 14123 h 844"/>
                <a:gd name="T6" fmla="*/ 737 w 74"/>
                <a:gd name="T7" fmla="*/ 11258 h 844"/>
                <a:gd name="T8" fmla="*/ 1089 w 74"/>
                <a:gd name="T9" fmla="*/ 9178 h 844"/>
                <a:gd name="T10" fmla="*/ 1340 w 74"/>
                <a:gd name="T11" fmla="*/ 5807 h 844"/>
                <a:gd name="T12" fmla="*/ 797 w 74"/>
                <a:gd name="T13" fmla="*/ 116 h 844"/>
                <a:gd name="T14" fmla="*/ 838 w 74"/>
                <a:gd name="T15" fmla="*/ 0 h 844"/>
                <a:gd name="T16" fmla="*/ 102 w 74"/>
                <a:gd name="T17" fmla="*/ 0 h 844"/>
                <a:gd name="T18" fmla="*/ 102 w 74"/>
                <a:gd name="T19" fmla="*/ 116 h 844"/>
                <a:gd name="T20" fmla="*/ 607 w 74"/>
                <a:gd name="T21" fmla="*/ 6004 h 844"/>
                <a:gd name="T22" fmla="*/ 384 w 74"/>
                <a:gd name="T23" fmla="*/ 8903 h 844"/>
                <a:gd name="T24" fmla="*/ 0 w 74"/>
                <a:gd name="T25" fmla="*/ 11258 h 844"/>
                <a:gd name="T26" fmla="*/ 384 w 74"/>
                <a:gd name="T27" fmla="*/ 14320 h 844"/>
                <a:gd name="T28" fmla="*/ 676 w 74"/>
                <a:gd name="T29" fmla="*/ 16834 h 844"/>
                <a:gd name="T30" fmla="*/ 737 w 74"/>
                <a:gd name="T31" fmla="*/ 27423 h 844"/>
                <a:gd name="T32" fmla="*/ 2147 w 74"/>
                <a:gd name="T33" fmla="*/ 32805 h 844"/>
                <a:gd name="T34" fmla="*/ 2369 w 74"/>
                <a:gd name="T35" fmla="*/ 33118 h 8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4" h="844">
                  <a:moveTo>
                    <a:pt x="43" y="699"/>
                  </a:moveTo>
                  <a:cubicBezTo>
                    <a:pt x="43" y="699"/>
                    <a:pt x="44" y="557"/>
                    <a:pt x="44" y="429"/>
                  </a:cubicBezTo>
                  <a:cubicBezTo>
                    <a:pt x="44" y="401"/>
                    <a:pt x="39" y="384"/>
                    <a:pt x="34" y="360"/>
                  </a:cubicBezTo>
                  <a:cubicBezTo>
                    <a:pt x="29" y="336"/>
                    <a:pt x="23" y="312"/>
                    <a:pt x="23" y="287"/>
                  </a:cubicBezTo>
                  <a:cubicBezTo>
                    <a:pt x="23" y="268"/>
                    <a:pt x="28" y="251"/>
                    <a:pt x="34" y="234"/>
                  </a:cubicBezTo>
                  <a:cubicBezTo>
                    <a:pt x="42" y="208"/>
                    <a:pt x="50" y="182"/>
                    <a:pt x="42" y="148"/>
                  </a:cubicBezTo>
                  <a:cubicBezTo>
                    <a:pt x="29" y="93"/>
                    <a:pt x="25" y="60"/>
                    <a:pt x="25" y="3"/>
                  </a:cubicBezTo>
                  <a:cubicBezTo>
                    <a:pt x="25" y="2"/>
                    <a:pt x="26" y="1"/>
                    <a:pt x="26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2"/>
                    <a:pt x="3" y="3"/>
                  </a:cubicBezTo>
                  <a:cubicBezTo>
                    <a:pt x="3" y="62"/>
                    <a:pt x="6" y="96"/>
                    <a:pt x="19" y="153"/>
                  </a:cubicBezTo>
                  <a:cubicBezTo>
                    <a:pt x="26" y="181"/>
                    <a:pt x="19" y="204"/>
                    <a:pt x="12" y="227"/>
                  </a:cubicBezTo>
                  <a:cubicBezTo>
                    <a:pt x="6" y="246"/>
                    <a:pt x="0" y="265"/>
                    <a:pt x="0" y="287"/>
                  </a:cubicBezTo>
                  <a:cubicBezTo>
                    <a:pt x="0" y="314"/>
                    <a:pt x="6" y="340"/>
                    <a:pt x="12" y="365"/>
                  </a:cubicBezTo>
                  <a:cubicBezTo>
                    <a:pt x="17" y="388"/>
                    <a:pt x="21" y="398"/>
                    <a:pt x="21" y="429"/>
                  </a:cubicBezTo>
                  <a:cubicBezTo>
                    <a:pt x="21" y="536"/>
                    <a:pt x="23" y="699"/>
                    <a:pt x="23" y="699"/>
                  </a:cubicBezTo>
                  <a:cubicBezTo>
                    <a:pt x="24" y="745"/>
                    <a:pt x="28" y="793"/>
                    <a:pt x="67" y="836"/>
                  </a:cubicBezTo>
                  <a:cubicBezTo>
                    <a:pt x="69" y="838"/>
                    <a:pt x="72" y="841"/>
                    <a:pt x="74" y="84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9" name="Freeform 87">
              <a:extLst>
                <a:ext uri="{FF2B5EF4-FFF2-40B4-BE49-F238E27FC236}">
                  <a16:creationId xmlns:a16="http://schemas.microsoft.com/office/drawing/2014/main" id="{82173E1B-94A2-4BF5-90D8-5307D7F7E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786"/>
              <a:ext cx="1026" cy="2915"/>
            </a:xfrm>
            <a:custGeom>
              <a:avLst/>
              <a:gdLst>
                <a:gd name="T0" fmla="*/ 10416 w 322"/>
                <a:gd name="T1" fmla="*/ 33648 h 858"/>
                <a:gd name="T2" fmla="*/ 8020 w 322"/>
                <a:gd name="T3" fmla="*/ 30621 h 858"/>
                <a:gd name="T4" fmla="*/ 4722 w 322"/>
                <a:gd name="T5" fmla="*/ 31212 h 858"/>
                <a:gd name="T6" fmla="*/ 4040 w 322"/>
                <a:gd name="T7" fmla="*/ 31732 h 858"/>
                <a:gd name="T8" fmla="*/ 3237 w 322"/>
                <a:gd name="T9" fmla="*/ 31732 h 858"/>
                <a:gd name="T10" fmla="*/ 1940 w 322"/>
                <a:gd name="T11" fmla="*/ 27920 h 858"/>
                <a:gd name="T12" fmla="*/ 1714 w 322"/>
                <a:gd name="T13" fmla="*/ 17371 h 858"/>
                <a:gd name="T14" fmla="*/ 2039 w 322"/>
                <a:gd name="T15" fmla="*/ 14670 h 858"/>
                <a:gd name="T16" fmla="*/ 2396 w 322"/>
                <a:gd name="T17" fmla="*/ 11809 h 858"/>
                <a:gd name="T18" fmla="*/ 2039 w 322"/>
                <a:gd name="T19" fmla="*/ 9730 h 858"/>
                <a:gd name="T20" fmla="*/ 1778 w 322"/>
                <a:gd name="T21" fmla="*/ 6350 h 858"/>
                <a:gd name="T22" fmla="*/ 2326 w 322"/>
                <a:gd name="T23" fmla="*/ 669 h 858"/>
                <a:gd name="T24" fmla="*/ 2294 w 322"/>
                <a:gd name="T25" fmla="*/ 554 h 858"/>
                <a:gd name="T26" fmla="*/ 2132 w 322"/>
                <a:gd name="T27" fmla="*/ 428 h 858"/>
                <a:gd name="T28" fmla="*/ 1969 w 322"/>
                <a:gd name="T29" fmla="*/ 231 h 858"/>
                <a:gd name="T30" fmla="*/ 1714 w 322"/>
                <a:gd name="T31" fmla="*/ 231 h 858"/>
                <a:gd name="T32" fmla="*/ 1523 w 322"/>
                <a:gd name="T33" fmla="*/ 34 h 858"/>
                <a:gd name="T34" fmla="*/ 1230 w 322"/>
                <a:gd name="T35" fmla="*/ 163 h 858"/>
                <a:gd name="T36" fmla="*/ 905 w 322"/>
                <a:gd name="T37" fmla="*/ 82 h 858"/>
                <a:gd name="T38" fmla="*/ 679 w 322"/>
                <a:gd name="T39" fmla="*/ 231 h 858"/>
                <a:gd name="T40" fmla="*/ 417 w 322"/>
                <a:gd name="T41" fmla="*/ 231 h 858"/>
                <a:gd name="T42" fmla="*/ 255 w 322"/>
                <a:gd name="T43" fmla="*/ 472 h 858"/>
                <a:gd name="T44" fmla="*/ 102 w 322"/>
                <a:gd name="T45" fmla="*/ 554 h 858"/>
                <a:gd name="T46" fmla="*/ 61 w 322"/>
                <a:gd name="T47" fmla="*/ 669 h 858"/>
                <a:gd name="T48" fmla="*/ 618 w 322"/>
                <a:gd name="T49" fmla="*/ 6350 h 858"/>
                <a:gd name="T50" fmla="*/ 357 w 322"/>
                <a:gd name="T51" fmla="*/ 9730 h 858"/>
                <a:gd name="T52" fmla="*/ 0 w 322"/>
                <a:gd name="T53" fmla="*/ 11809 h 858"/>
                <a:gd name="T54" fmla="*/ 357 w 322"/>
                <a:gd name="T55" fmla="*/ 14670 h 858"/>
                <a:gd name="T56" fmla="*/ 679 w 322"/>
                <a:gd name="T57" fmla="*/ 17371 h 858"/>
                <a:gd name="T58" fmla="*/ 650 w 322"/>
                <a:gd name="T59" fmla="*/ 27958 h 858"/>
                <a:gd name="T60" fmla="*/ 1877 w 322"/>
                <a:gd name="T61" fmla="*/ 32782 h 858"/>
                <a:gd name="T62" fmla="*/ 2489 w 322"/>
                <a:gd name="T63" fmla="*/ 33648 h 85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22" h="858">
                  <a:moveTo>
                    <a:pt x="322" y="858"/>
                  </a:moveTo>
                  <a:cubicBezTo>
                    <a:pt x="307" y="818"/>
                    <a:pt x="282" y="791"/>
                    <a:pt x="248" y="781"/>
                  </a:cubicBezTo>
                  <a:cubicBezTo>
                    <a:pt x="191" y="765"/>
                    <a:pt x="166" y="782"/>
                    <a:pt x="146" y="796"/>
                  </a:cubicBezTo>
                  <a:cubicBezTo>
                    <a:pt x="139" y="801"/>
                    <a:pt x="132" y="806"/>
                    <a:pt x="125" y="809"/>
                  </a:cubicBezTo>
                  <a:cubicBezTo>
                    <a:pt x="117" y="812"/>
                    <a:pt x="108" y="813"/>
                    <a:pt x="100" y="809"/>
                  </a:cubicBezTo>
                  <a:cubicBezTo>
                    <a:pt x="78" y="795"/>
                    <a:pt x="60" y="768"/>
                    <a:pt x="60" y="712"/>
                  </a:cubicBezTo>
                  <a:cubicBezTo>
                    <a:pt x="60" y="712"/>
                    <a:pt x="53" y="546"/>
                    <a:pt x="53" y="443"/>
                  </a:cubicBezTo>
                  <a:cubicBezTo>
                    <a:pt x="53" y="416"/>
                    <a:pt x="58" y="398"/>
                    <a:pt x="63" y="374"/>
                  </a:cubicBezTo>
                  <a:cubicBezTo>
                    <a:pt x="68" y="350"/>
                    <a:pt x="74" y="326"/>
                    <a:pt x="74" y="301"/>
                  </a:cubicBezTo>
                  <a:cubicBezTo>
                    <a:pt x="74" y="282"/>
                    <a:pt x="69" y="265"/>
                    <a:pt x="63" y="248"/>
                  </a:cubicBezTo>
                  <a:cubicBezTo>
                    <a:pt x="55" y="222"/>
                    <a:pt x="47" y="196"/>
                    <a:pt x="55" y="162"/>
                  </a:cubicBezTo>
                  <a:cubicBezTo>
                    <a:pt x="68" y="107"/>
                    <a:pt x="72" y="74"/>
                    <a:pt x="72" y="17"/>
                  </a:cubicBezTo>
                  <a:cubicBezTo>
                    <a:pt x="72" y="16"/>
                    <a:pt x="72" y="15"/>
                    <a:pt x="71" y="14"/>
                  </a:cubicBezTo>
                  <a:cubicBezTo>
                    <a:pt x="71" y="10"/>
                    <a:pt x="68" y="13"/>
                    <a:pt x="66" y="11"/>
                  </a:cubicBezTo>
                  <a:cubicBezTo>
                    <a:pt x="63" y="8"/>
                    <a:pt x="64" y="7"/>
                    <a:pt x="61" y="6"/>
                  </a:cubicBezTo>
                  <a:cubicBezTo>
                    <a:pt x="58" y="5"/>
                    <a:pt x="56" y="8"/>
                    <a:pt x="53" y="6"/>
                  </a:cubicBezTo>
                  <a:cubicBezTo>
                    <a:pt x="50" y="5"/>
                    <a:pt x="52" y="2"/>
                    <a:pt x="47" y="1"/>
                  </a:cubicBezTo>
                  <a:cubicBezTo>
                    <a:pt x="42" y="0"/>
                    <a:pt x="42" y="4"/>
                    <a:pt x="38" y="4"/>
                  </a:cubicBezTo>
                  <a:cubicBezTo>
                    <a:pt x="34" y="4"/>
                    <a:pt x="33" y="1"/>
                    <a:pt x="28" y="2"/>
                  </a:cubicBezTo>
                  <a:cubicBezTo>
                    <a:pt x="24" y="2"/>
                    <a:pt x="25" y="5"/>
                    <a:pt x="21" y="6"/>
                  </a:cubicBezTo>
                  <a:cubicBezTo>
                    <a:pt x="17" y="8"/>
                    <a:pt x="16" y="5"/>
                    <a:pt x="13" y="6"/>
                  </a:cubicBezTo>
                  <a:cubicBezTo>
                    <a:pt x="10" y="7"/>
                    <a:pt x="10" y="10"/>
                    <a:pt x="8" y="12"/>
                  </a:cubicBezTo>
                  <a:cubicBezTo>
                    <a:pt x="6" y="13"/>
                    <a:pt x="4" y="13"/>
                    <a:pt x="3" y="14"/>
                  </a:cubicBezTo>
                  <a:cubicBezTo>
                    <a:pt x="3" y="15"/>
                    <a:pt x="2" y="16"/>
                    <a:pt x="2" y="17"/>
                  </a:cubicBezTo>
                  <a:cubicBezTo>
                    <a:pt x="2" y="74"/>
                    <a:pt x="6" y="107"/>
                    <a:pt x="19" y="162"/>
                  </a:cubicBezTo>
                  <a:cubicBezTo>
                    <a:pt x="27" y="196"/>
                    <a:pt x="19" y="222"/>
                    <a:pt x="11" y="248"/>
                  </a:cubicBezTo>
                  <a:cubicBezTo>
                    <a:pt x="5" y="265"/>
                    <a:pt x="0" y="282"/>
                    <a:pt x="0" y="301"/>
                  </a:cubicBezTo>
                  <a:cubicBezTo>
                    <a:pt x="0" y="326"/>
                    <a:pt x="6" y="350"/>
                    <a:pt x="11" y="374"/>
                  </a:cubicBezTo>
                  <a:cubicBezTo>
                    <a:pt x="16" y="398"/>
                    <a:pt x="21" y="415"/>
                    <a:pt x="21" y="443"/>
                  </a:cubicBezTo>
                  <a:cubicBezTo>
                    <a:pt x="21" y="571"/>
                    <a:pt x="20" y="713"/>
                    <a:pt x="20" y="713"/>
                  </a:cubicBezTo>
                  <a:cubicBezTo>
                    <a:pt x="20" y="756"/>
                    <a:pt x="23" y="798"/>
                    <a:pt x="58" y="836"/>
                  </a:cubicBezTo>
                  <a:cubicBezTo>
                    <a:pt x="65" y="844"/>
                    <a:pt x="72" y="851"/>
                    <a:pt x="77" y="85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0" name="Freeform 88">
              <a:extLst>
                <a:ext uri="{FF2B5EF4-FFF2-40B4-BE49-F238E27FC236}">
                  <a16:creationId xmlns:a16="http://schemas.microsoft.com/office/drawing/2014/main" id="{15540BF4-E6A5-475B-913A-551DE55F3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3253"/>
              <a:ext cx="698" cy="221"/>
            </a:xfrm>
            <a:custGeom>
              <a:avLst/>
              <a:gdLst>
                <a:gd name="T0" fmla="*/ 580 w 219"/>
                <a:gd name="T1" fmla="*/ 2196 h 65"/>
                <a:gd name="T2" fmla="*/ 1361 w 219"/>
                <a:gd name="T3" fmla="*/ 2438 h 65"/>
                <a:gd name="T4" fmla="*/ 1747 w 219"/>
                <a:gd name="T5" fmla="*/ 2128 h 65"/>
                <a:gd name="T6" fmla="*/ 5568 w 219"/>
                <a:gd name="T7" fmla="*/ 1411 h 65"/>
                <a:gd name="T8" fmla="*/ 7060 w 219"/>
                <a:gd name="T9" fmla="*/ 2394 h 65"/>
                <a:gd name="T10" fmla="*/ 7092 w 219"/>
                <a:gd name="T11" fmla="*/ 2394 h 65"/>
                <a:gd name="T12" fmla="*/ 7092 w 219"/>
                <a:gd name="T13" fmla="*/ 2394 h 65"/>
                <a:gd name="T14" fmla="*/ 1584 w 219"/>
                <a:gd name="T15" fmla="*/ 1652 h 65"/>
                <a:gd name="T16" fmla="*/ 0 w 219"/>
                <a:gd name="T17" fmla="*/ 588 h 65"/>
                <a:gd name="T18" fmla="*/ 580 w 219"/>
                <a:gd name="T19" fmla="*/ 2196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9" h="65">
                  <a:moveTo>
                    <a:pt x="18" y="56"/>
                  </a:moveTo>
                  <a:cubicBezTo>
                    <a:pt x="27" y="65"/>
                    <a:pt x="36" y="64"/>
                    <a:pt x="42" y="62"/>
                  </a:cubicBezTo>
                  <a:cubicBezTo>
                    <a:pt x="45" y="60"/>
                    <a:pt x="49" y="57"/>
                    <a:pt x="54" y="54"/>
                  </a:cubicBezTo>
                  <a:cubicBezTo>
                    <a:pt x="76" y="38"/>
                    <a:pt x="106" y="17"/>
                    <a:pt x="172" y="36"/>
                  </a:cubicBezTo>
                  <a:cubicBezTo>
                    <a:pt x="190" y="40"/>
                    <a:pt x="205" y="49"/>
                    <a:pt x="218" y="61"/>
                  </a:cubicBezTo>
                  <a:cubicBezTo>
                    <a:pt x="218" y="61"/>
                    <a:pt x="219" y="61"/>
                    <a:pt x="219" y="61"/>
                  </a:cubicBezTo>
                  <a:cubicBezTo>
                    <a:pt x="219" y="61"/>
                    <a:pt x="219" y="61"/>
                    <a:pt x="219" y="61"/>
                  </a:cubicBezTo>
                  <a:cubicBezTo>
                    <a:pt x="144" y="0"/>
                    <a:pt x="80" y="20"/>
                    <a:pt x="49" y="42"/>
                  </a:cubicBezTo>
                  <a:cubicBezTo>
                    <a:pt x="25" y="58"/>
                    <a:pt x="10" y="45"/>
                    <a:pt x="0" y="15"/>
                  </a:cubicBezTo>
                  <a:cubicBezTo>
                    <a:pt x="3" y="35"/>
                    <a:pt x="10" y="46"/>
                    <a:pt x="18" y="5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1" name="Freeform 89">
              <a:extLst>
                <a:ext uri="{FF2B5EF4-FFF2-40B4-BE49-F238E27FC236}">
                  <a16:creationId xmlns:a16="http://schemas.microsoft.com/office/drawing/2014/main" id="{86ACCDDC-F8C4-48E7-B90E-9ED09EA73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856"/>
              <a:ext cx="26" cy="31"/>
            </a:xfrm>
            <a:custGeom>
              <a:avLst/>
              <a:gdLst>
                <a:gd name="T0" fmla="*/ 0 w 8"/>
                <a:gd name="T1" fmla="*/ 203 h 9"/>
                <a:gd name="T2" fmla="*/ 244 w 8"/>
                <a:gd name="T3" fmla="*/ 0 h 9"/>
                <a:gd name="T4" fmla="*/ 107 w 8"/>
                <a:gd name="T5" fmla="*/ 36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1" y="3"/>
                    <a:pt x="4" y="0"/>
                    <a:pt x="7" y="0"/>
                  </a:cubicBezTo>
                  <a:cubicBezTo>
                    <a:pt x="8" y="3"/>
                    <a:pt x="5" y="6"/>
                    <a:pt x="3" y="9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2" name="Freeform 90">
              <a:extLst>
                <a:ext uri="{FF2B5EF4-FFF2-40B4-BE49-F238E27FC236}">
                  <a16:creationId xmlns:a16="http://schemas.microsoft.com/office/drawing/2014/main" id="{620AAAF7-A9BB-476E-828F-CE6662943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781"/>
              <a:ext cx="26" cy="45"/>
            </a:xfrm>
            <a:custGeom>
              <a:avLst/>
              <a:gdLst>
                <a:gd name="T0" fmla="*/ 0 w 8"/>
                <a:gd name="T1" fmla="*/ 253 h 13"/>
                <a:gd name="T2" fmla="*/ 169 w 8"/>
                <a:gd name="T3" fmla="*/ 419 h 13"/>
                <a:gd name="T4" fmla="*/ 75 w 8"/>
                <a:gd name="T5" fmla="*/ 166 h 13"/>
                <a:gd name="T6" fmla="*/ 276 w 8"/>
                <a:gd name="T7" fmla="*/ 41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6"/>
                  </a:moveTo>
                  <a:cubicBezTo>
                    <a:pt x="0" y="7"/>
                    <a:pt x="2" y="13"/>
                    <a:pt x="5" y="10"/>
                  </a:cubicBezTo>
                  <a:cubicBezTo>
                    <a:pt x="6" y="8"/>
                    <a:pt x="2" y="5"/>
                    <a:pt x="2" y="4"/>
                  </a:cubicBezTo>
                  <a:cubicBezTo>
                    <a:pt x="4" y="0"/>
                    <a:pt x="8" y="9"/>
                    <a:pt x="8" y="1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3" name="Freeform 91">
              <a:extLst>
                <a:ext uri="{FF2B5EF4-FFF2-40B4-BE49-F238E27FC236}">
                  <a16:creationId xmlns:a16="http://schemas.microsoft.com/office/drawing/2014/main" id="{03BD7AA1-4513-4E51-ACB4-669D36FB8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764"/>
              <a:ext cx="16" cy="7"/>
            </a:xfrm>
            <a:custGeom>
              <a:avLst/>
              <a:gdLst>
                <a:gd name="T0" fmla="*/ 0 w 5"/>
                <a:gd name="T1" fmla="*/ 88 h 2"/>
                <a:gd name="T2" fmla="*/ 163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4" name="Freeform 92">
              <a:extLst>
                <a:ext uri="{FF2B5EF4-FFF2-40B4-BE49-F238E27FC236}">
                  <a16:creationId xmlns:a16="http://schemas.microsoft.com/office/drawing/2014/main" id="{C13317F7-4ED2-48FF-8DE8-AE7A9C5A4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1625"/>
              <a:ext cx="35" cy="27"/>
            </a:xfrm>
            <a:custGeom>
              <a:avLst/>
              <a:gdLst>
                <a:gd name="T0" fmla="*/ 102 w 11"/>
                <a:gd name="T1" fmla="*/ 307 h 8"/>
                <a:gd name="T2" fmla="*/ 0 w 11"/>
                <a:gd name="T3" fmla="*/ 192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3" y="8"/>
                  </a:moveTo>
                  <a:cubicBezTo>
                    <a:pt x="11" y="8"/>
                    <a:pt x="6" y="0"/>
                    <a:pt x="0" y="5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5" name="Freeform 93">
              <a:extLst>
                <a:ext uri="{FF2B5EF4-FFF2-40B4-BE49-F238E27FC236}">
                  <a16:creationId xmlns:a16="http://schemas.microsoft.com/office/drawing/2014/main" id="{6F7704D1-0596-415C-8B45-F8A0037A2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1642"/>
              <a:ext cx="6" cy="27"/>
            </a:xfrm>
            <a:custGeom>
              <a:avLst/>
              <a:gdLst>
                <a:gd name="T0" fmla="*/ 54 w 2"/>
                <a:gd name="T1" fmla="*/ 0 h 8"/>
                <a:gd name="T2" fmla="*/ 0 w 2"/>
                <a:gd name="T3" fmla="*/ 3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3"/>
                    <a:pt x="1" y="5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6" name="Freeform 94">
              <a:extLst>
                <a:ext uri="{FF2B5EF4-FFF2-40B4-BE49-F238E27FC236}">
                  <a16:creationId xmlns:a16="http://schemas.microsoft.com/office/drawing/2014/main" id="{3478B0BC-9E51-4577-B513-2EF260F61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601"/>
              <a:ext cx="23" cy="17"/>
            </a:xfrm>
            <a:custGeom>
              <a:avLst/>
              <a:gdLst>
                <a:gd name="T0" fmla="*/ 0 w 7"/>
                <a:gd name="T1" fmla="*/ 197 h 5"/>
                <a:gd name="T2" fmla="*/ 25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4"/>
                    <a:pt x="6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7" name="Freeform 95">
              <a:extLst>
                <a:ext uri="{FF2B5EF4-FFF2-40B4-BE49-F238E27FC236}">
                  <a16:creationId xmlns:a16="http://schemas.microsoft.com/office/drawing/2014/main" id="{27528A22-609E-479A-A735-40F807A11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1656"/>
              <a:ext cx="20" cy="27"/>
            </a:xfrm>
            <a:custGeom>
              <a:avLst/>
              <a:gdLst>
                <a:gd name="T0" fmla="*/ 143 w 6"/>
                <a:gd name="T1" fmla="*/ 0 h 8"/>
                <a:gd name="T2" fmla="*/ 223 w 6"/>
                <a:gd name="T3" fmla="*/ 1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0" y="4"/>
                    <a:pt x="4" y="8"/>
                    <a:pt x="6" y="3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8" name="Freeform 96">
              <a:extLst>
                <a:ext uri="{FF2B5EF4-FFF2-40B4-BE49-F238E27FC236}">
                  <a16:creationId xmlns:a16="http://schemas.microsoft.com/office/drawing/2014/main" id="{DEFB3402-3F87-40A2-826E-5E0762094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724"/>
              <a:ext cx="13" cy="17"/>
            </a:xfrm>
            <a:custGeom>
              <a:avLst/>
              <a:gdLst>
                <a:gd name="T0" fmla="*/ 0 w 4"/>
                <a:gd name="T1" fmla="*/ 0 h 5"/>
                <a:gd name="T2" fmla="*/ 137 w 4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3" y="3"/>
                    <a:pt x="4" y="5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9" name="Freeform 97">
              <a:extLst>
                <a:ext uri="{FF2B5EF4-FFF2-40B4-BE49-F238E27FC236}">
                  <a16:creationId xmlns:a16="http://schemas.microsoft.com/office/drawing/2014/main" id="{C1A91C13-5AC5-4318-889F-5FBBB1E34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710"/>
              <a:ext cx="16" cy="7"/>
            </a:xfrm>
            <a:custGeom>
              <a:avLst/>
              <a:gdLst>
                <a:gd name="T0" fmla="*/ 0 w 5"/>
                <a:gd name="T1" fmla="*/ 0 h 2"/>
                <a:gd name="T2" fmla="*/ 163 w 5"/>
                <a:gd name="T3" fmla="*/ 8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2"/>
                    <a:pt x="3" y="2"/>
                    <a:pt x="5" y="2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0" name="Freeform 98">
              <a:extLst>
                <a:ext uri="{FF2B5EF4-FFF2-40B4-BE49-F238E27FC236}">
                  <a16:creationId xmlns:a16="http://schemas.microsoft.com/office/drawing/2014/main" id="{AAD6046B-14A4-42D5-9393-3B98C4818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744"/>
              <a:ext cx="19" cy="17"/>
            </a:xfrm>
            <a:custGeom>
              <a:avLst/>
              <a:gdLst>
                <a:gd name="T0" fmla="*/ 0 w 6"/>
                <a:gd name="T1" fmla="*/ 163 h 5"/>
                <a:gd name="T2" fmla="*/ 190 w 6"/>
                <a:gd name="T3" fmla="*/ 82 h 5"/>
                <a:gd name="T4" fmla="*/ 0 w 6"/>
                <a:gd name="T5" fmla="*/ 8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2" y="5"/>
                    <a:pt x="5" y="4"/>
                    <a:pt x="6" y="2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1" name="Freeform 99">
              <a:extLst>
                <a:ext uri="{FF2B5EF4-FFF2-40B4-BE49-F238E27FC236}">
                  <a16:creationId xmlns:a16="http://schemas.microsoft.com/office/drawing/2014/main" id="{30D3A83D-D0BF-45EC-AF1D-947CFB185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873"/>
              <a:ext cx="16" cy="17"/>
            </a:xfrm>
            <a:custGeom>
              <a:avLst/>
              <a:gdLst>
                <a:gd name="T0" fmla="*/ 0 w 5"/>
                <a:gd name="T1" fmla="*/ 197 h 5"/>
                <a:gd name="T2" fmla="*/ 163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2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2" name="Freeform 100">
              <a:extLst>
                <a:ext uri="{FF2B5EF4-FFF2-40B4-BE49-F238E27FC236}">
                  <a16:creationId xmlns:a16="http://schemas.microsoft.com/office/drawing/2014/main" id="{B72F827C-80C4-42D3-BC46-A586AB68F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1941"/>
              <a:ext cx="10" cy="24"/>
            </a:xfrm>
            <a:custGeom>
              <a:avLst/>
              <a:gdLst>
                <a:gd name="T0" fmla="*/ 0 w 3"/>
                <a:gd name="T1" fmla="*/ 0 h 7"/>
                <a:gd name="T2" fmla="*/ 110 w 3"/>
                <a:gd name="T3" fmla="*/ 28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3" name="Freeform 101">
              <a:extLst>
                <a:ext uri="{FF2B5EF4-FFF2-40B4-BE49-F238E27FC236}">
                  <a16:creationId xmlns:a16="http://schemas.microsoft.com/office/drawing/2014/main" id="{B09B0BC8-6456-4FB8-9FA8-B64A1319A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1985"/>
              <a:ext cx="35" cy="38"/>
            </a:xfrm>
            <a:custGeom>
              <a:avLst/>
              <a:gdLst>
                <a:gd name="T0" fmla="*/ 191 w 11"/>
                <a:gd name="T1" fmla="*/ 35 h 11"/>
                <a:gd name="T2" fmla="*/ 60 w 11"/>
                <a:gd name="T3" fmla="*/ 83 h 11"/>
                <a:gd name="T4" fmla="*/ 162 w 11"/>
                <a:gd name="T5" fmla="*/ 166 h 11"/>
                <a:gd name="T6" fmla="*/ 102 w 11"/>
                <a:gd name="T7" fmla="*/ 45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6" y="1"/>
                  </a:moveTo>
                  <a:cubicBezTo>
                    <a:pt x="4" y="0"/>
                    <a:pt x="2" y="1"/>
                    <a:pt x="2" y="2"/>
                  </a:cubicBezTo>
                  <a:cubicBezTo>
                    <a:pt x="0" y="5"/>
                    <a:pt x="3" y="4"/>
                    <a:pt x="5" y="4"/>
                  </a:cubicBezTo>
                  <a:cubicBezTo>
                    <a:pt x="11" y="4"/>
                    <a:pt x="7" y="8"/>
                    <a:pt x="3" y="11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4" name="Freeform 102">
              <a:extLst>
                <a:ext uri="{FF2B5EF4-FFF2-40B4-BE49-F238E27FC236}">
                  <a16:creationId xmlns:a16="http://schemas.microsoft.com/office/drawing/2014/main" id="{0C14D6DA-FEEA-42CC-A6DB-096120A12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006"/>
              <a:ext cx="23" cy="7"/>
            </a:xfrm>
            <a:custGeom>
              <a:avLst/>
              <a:gdLst>
                <a:gd name="T0" fmla="*/ 0 w 7"/>
                <a:gd name="T1" fmla="*/ 49 h 2"/>
                <a:gd name="T2" fmla="*/ 25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3" y="2"/>
                    <a:pt x="5" y="0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5" name="Freeform 103">
              <a:extLst>
                <a:ext uri="{FF2B5EF4-FFF2-40B4-BE49-F238E27FC236}">
                  <a16:creationId xmlns:a16="http://schemas.microsoft.com/office/drawing/2014/main" id="{FD61C5DC-C7C4-4801-A30C-EE537C8D9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1999"/>
              <a:ext cx="23" cy="17"/>
            </a:xfrm>
            <a:custGeom>
              <a:avLst/>
              <a:gdLst>
                <a:gd name="T0" fmla="*/ 217 w 7"/>
                <a:gd name="T1" fmla="*/ 197 h 5"/>
                <a:gd name="T2" fmla="*/ 76 w 7"/>
                <a:gd name="T3" fmla="*/ 34 h 5"/>
                <a:gd name="T4" fmla="*/ 25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6" y="5"/>
                  </a:moveTo>
                  <a:cubicBezTo>
                    <a:pt x="5" y="5"/>
                    <a:pt x="0" y="4"/>
                    <a:pt x="2" y="1"/>
                  </a:cubicBezTo>
                  <a:cubicBezTo>
                    <a:pt x="3" y="0"/>
                    <a:pt x="6" y="1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6" name="Freeform 104">
              <a:extLst>
                <a:ext uri="{FF2B5EF4-FFF2-40B4-BE49-F238E27FC236}">
                  <a16:creationId xmlns:a16="http://schemas.microsoft.com/office/drawing/2014/main" id="{C450507B-B910-4D41-A2A7-0FA29B2C5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074"/>
              <a:ext cx="10" cy="13"/>
            </a:xfrm>
            <a:custGeom>
              <a:avLst/>
              <a:gdLst>
                <a:gd name="T0" fmla="*/ 0 w 3"/>
                <a:gd name="T1" fmla="*/ 137 h 4"/>
                <a:gd name="T2" fmla="*/ 11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2" y="3"/>
                    <a:pt x="3" y="1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7" name="Freeform 105">
              <a:extLst>
                <a:ext uri="{FF2B5EF4-FFF2-40B4-BE49-F238E27FC236}">
                  <a16:creationId xmlns:a16="http://schemas.microsoft.com/office/drawing/2014/main" id="{0F19191F-BA97-4BB7-B838-72CF98AD7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070"/>
              <a:ext cx="9" cy="14"/>
            </a:xfrm>
            <a:custGeom>
              <a:avLst/>
              <a:gdLst>
                <a:gd name="T0" fmla="*/ 0 w 3"/>
                <a:gd name="T1" fmla="*/ 172 h 4"/>
                <a:gd name="T2" fmla="*/ 81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8" name="Freeform 106">
              <a:extLst>
                <a:ext uri="{FF2B5EF4-FFF2-40B4-BE49-F238E27FC236}">
                  <a16:creationId xmlns:a16="http://schemas.microsoft.com/office/drawing/2014/main" id="{7FF71491-3FA4-49E2-8183-3AF249732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" y="1707"/>
              <a:ext cx="22" cy="17"/>
            </a:xfrm>
            <a:custGeom>
              <a:avLst/>
              <a:gdLst>
                <a:gd name="T0" fmla="*/ 60 w 7"/>
                <a:gd name="T1" fmla="*/ 0 h 5"/>
                <a:gd name="T2" fmla="*/ 157 w 7"/>
                <a:gd name="T3" fmla="*/ 163 h 5"/>
                <a:gd name="T4" fmla="*/ 0 w 7"/>
                <a:gd name="T5" fmla="*/ 1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2" y="0"/>
                  </a:moveTo>
                  <a:cubicBezTo>
                    <a:pt x="4" y="0"/>
                    <a:pt x="7" y="3"/>
                    <a:pt x="5" y="4"/>
                  </a:cubicBezTo>
                  <a:cubicBezTo>
                    <a:pt x="3" y="5"/>
                    <a:pt x="1" y="3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9" name="Freeform 107">
              <a:extLst>
                <a:ext uri="{FF2B5EF4-FFF2-40B4-BE49-F238E27FC236}">
                  <a16:creationId xmlns:a16="http://schemas.microsoft.com/office/drawing/2014/main" id="{A8920A80-BBDF-42E5-BEBF-DA581E27F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139"/>
              <a:ext cx="19" cy="24"/>
            </a:xfrm>
            <a:custGeom>
              <a:avLst/>
              <a:gdLst>
                <a:gd name="T0" fmla="*/ 0 w 6"/>
                <a:gd name="T1" fmla="*/ 34 h 7"/>
                <a:gd name="T2" fmla="*/ 190 w 6"/>
                <a:gd name="T3" fmla="*/ 117 h 7"/>
                <a:gd name="T4" fmla="*/ 0 w 6"/>
                <a:gd name="T5" fmla="*/ 2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1"/>
                  </a:moveTo>
                  <a:cubicBezTo>
                    <a:pt x="2" y="1"/>
                    <a:pt x="6" y="0"/>
                    <a:pt x="6" y="3"/>
                  </a:cubicBezTo>
                  <a:cubicBezTo>
                    <a:pt x="6" y="5"/>
                    <a:pt x="3" y="7"/>
                    <a:pt x="0" y="7"/>
                  </a:cubicBezTo>
                </a:path>
              </a:pathLst>
            </a:custGeom>
            <a:noFill/>
            <a:ln w="19050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0" name="Freeform 108">
              <a:extLst>
                <a:ext uri="{FF2B5EF4-FFF2-40B4-BE49-F238E27FC236}">
                  <a16:creationId xmlns:a16="http://schemas.microsoft.com/office/drawing/2014/main" id="{5EE3B918-D201-4F72-BCC0-02C916B2E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200"/>
              <a:ext cx="13" cy="4"/>
            </a:xfrm>
            <a:custGeom>
              <a:avLst/>
              <a:gdLst>
                <a:gd name="T0" fmla="*/ 0 w 4"/>
                <a:gd name="T1" fmla="*/ 0 h 1"/>
                <a:gd name="T2" fmla="*/ 137 w 4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1"/>
                    <a:pt x="4" y="1"/>
                  </a:cubicBezTo>
                </a:path>
              </a:pathLst>
            </a:custGeom>
            <a:noFill/>
            <a:ln w="19050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1" name="Freeform 109">
              <a:extLst>
                <a:ext uri="{FF2B5EF4-FFF2-40B4-BE49-F238E27FC236}">
                  <a16:creationId xmlns:a16="http://schemas.microsoft.com/office/drawing/2014/main" id="{5D7CB2D1-B576-489A-A25E-AFE6984B1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503"/>
              <a:ext cx="19" cy="3"/>
            </a:xfrm>
            <a:custGeom>
              <a:avLst/>
              <a:gdLst>
                <a:gd name="T0" fmla="*/ 0 w 6"/>
                <a:gd name="T1" fmla="*/ 0 h 1"/>
                <a:gd name="T2" fmla="*/ 19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1"/>
                  </a:cubicBezTo>
                </a:path>
              </a:pathLst>
            </a:custGeom>
            <a:noFill/>
            <a:ln w="19050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3" name="Group 110">
            <a:extLst>
              <a:ext uri="{FF2B5EF4-FFF2-40B4-BE49-F238E27FC236}">
                <a16:creationId xmlns:a16="http://schemas.microsoft.com/office/drawing/2014/main" id="{29504A48-BAD3-4465-A0C8-E4FA7C4BA92F}"/>
              </a:ext>
            </a:extLst>
          </p:cNvPr>
          <p:cNvGrpSpPr>
            <a:grpSpLocks/>
          </p:cNvGrpSpPr>
          <p:nvPr/>
        </p:nvGrpSpPr>
        <p:grpSpPr bwMode="auto">
          <a:xfrm>
            <a:off x="5226050" y="1503363"/>
            <a:ext cx="1836738" cy="4733925"/>
            <a:chOff x="2332" y="731"/>
            <a:chExt cx="1157" cy="2982"/>
          </a:xfrm>
        </p:grpSpPr>
        <p:sp>
          <p:nvSpPr>
            <p:cNvPr id="25706" name="Freeform 111">
              <a:extLst>
                <a:ext uri="{FF2B5EF4-FFF2-40B4-BE49-F238E27FC236}">
                  <a16:creationId xmlns:a16="http://schemas.microsoft.com/office/drawing/2014/main" id="{255D0626-88AE-462B-B0CA-68BCFC75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799"/>
              <a:ext cx="1019" cy="2914"/>
            </a:xfrm>
            <a:custGeom>
              <a:avLst/>
              <a:gdLst>
                <a:gd name="T0" fmla="*/ 7939 w 320"/>
                <a:gd name="T1" fmla="*/ 30590 h 858"/>
                <a:gd name="T2" fmla="*/ 4656 w 320"/>
                <a:gd name="T3" fmla="*/ 31178 h 858"/>
                <a:gd name="T4" fmla="*/ 3936 w 320"/>
                <a:gd name="T5" fmla="*/ 31697 h 858"/>
                <a:gd name="T6" fmla="*/ 3165 w 320"/>
                <a:gd name="T7" fmla="*/ 31697 h 858"/>
                <a:gd name="T8" fmla="*/ 1847 w 320"/>
                <a:gd name="T9" fmla="*/ 27938 h 858"/>
                <a:gd name="T10" fmla="*/ 1847 w 320"/>
                <a:gd name="T11" fmla="*/ 27938 h 858"/>
                <a:gd name="T12" fmla="*/ 1713 w 320"/>
                <a:gd name="T13" fmla="*/ 21777 h 858"/>
                <a:gd name="T14" fmla="*/ 2038 w 320"/>
                <a:gd name="T15" fmla="*/ 19114 h 858"/>
                <a:gd name="T16" fmla="*/ 2395 w 320"/>
                <a:gd name="T17" fmla="*/ 16251 h 858"/>
                <a:gd name="T18" fmla="*/ 2038 w 320"/>
                <a:gd name="T19" fmla="*/ 14142 h 858"/>
                <a:gd name="T20" fmla="*/ 1774 w 320"/>
                <a:gd name="T21" fmla="*/ 10773 h 858"/>
                <a:gd name="T22" fmla="*/ 2321 w 320"/>
                <a:gd name="T23" fmla="*/ 669 h 858"/>
                <a:gd name="T24" fmla="*/ 2321 w 320"/>
                <a:gd name="T25" fmla="*/ 554 h 858"/>
                <a:gd name="T26" fmla="*/ 2130 w 320"/>
                <a:gd name="T27" fmla="*/ 428 h 858"/>
                <a:gd name="T28" fmla="*/ 1968 w 320"/>
                <a:gd name="T29" fmla="*/ 231 h 858"/>
                <a:gd name="T30" fmla="*/ 1713 w 320"/>
                <a:gd name="T31" fmla="*/ 231 h 858"/>
                <a:gd name="T32" fmla="*/ 1522 w 320"/>
                <a:gd name="T33" fmla="*/ 34 h 858"/>
                <a:gd name="T34" fmla="*/ 1226 w 320"/>
                <a:gd name="T35" fmla="*/ 163 h 858"/>
                <a:gd name="T36" fmla="*/ 901 w 320"/>
                <a:gd name="T37" fmla="*/ 82 h 858"/>
                <a:gd name="T38" fmla="*/ 678 w 320"/>
                <a:gd name="T39" fmla="*/ 231 h 858"/>
                <a:gd name="T40" fmla="*/ 417 w 320"/>
                <a:gd name="T41" fmla="*/ 231 h 858"/>
                <a:gd name="T42" fmla="*/ 255 w 320"/>
                <a:gd name="T43" fmla="*/ 472 h 858"/>
                <a:gd name="T44" fmla="*/ 102 w 320"/>
                <a:gd name="T45" fmla="*/ 554 h 858"/>
                <a:gd name="T46" fmla="*/ 61 w 320"/>
                <a:gd name="T47" fmla="*/ 669 h 858"/>
                <a:gd name="T48" fmla="*/ 618 w 320"/>
                <a:gd name="T49" fmla="*/ 10773 h 858"/>
                <a:gd name="T50" fmla="*/ 353 w 320"/>
                <a:gd name="T51" fmla="*/ 14142 h 858"/>
                <a:gd name="T52" fmla="*/ 0 w 320"/>
                <a:gd name="T53" fmla="*/ 16251 h 858"/>
                <a:gd name="T54" fmla="*/ 353 w 320"/>
                <a:gd name="T55" fmla="*/ 19114 h 858"/>
                <a:gd name="T56" fmla="*/ 650 w 320"/>
                <a:gd name="T57" fmla="*/ 21155 h 858"/>
                <a:gd name="T58" fmla="*/ 580 w 320"/>
                <a:gd name="T59" fmla="*/ 27938 h 858"/>
                <a:gd name="T60" fmla="*/ 580 w 320"/>
                <a:gd name="T61" fmla="*/ 27972 h 858"/>
                <a:gd name="T62" fmla="*/ 1806 w 320"/>
                <a:gd name="T63" fmla="*/ 32747 h 858"/>
                <a:gd name="T64" fmla="*/ 2423 w 320"/>
                <a:gd name="T65" fmla="*/ 33613 h 858"/>
                <a:gd name="T66" fmla="*/ 10333 w 320"/>
                <a:gd name="T67" fmla="*/ 33613 h 858"/>
                <a:gd name="T68" fmla="*/ 7939 w 320"/>
                <a:gd name="T69" fmla="*/ 30590 h 85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20" h="858">
                  <a:moveTo>
                    <a:pt x="246" y="781"/>
                  </a:moveTo>
                  <a:cubicBezTo>
                    <a:pt x="189" y="765"/>
                    <a:pt x="164" y="782"/>
                    <a:pt x="144" y="796"/>
                  </a:cubicBezTo>
                  <a:cubicBezTo>
                    <a:pt x="137" y="801"/>
                    <a:pt x="130" y="806"/>
                    <a:pt x="122" y="809"/>
                  </a:cubicBezTo>
                  <a:cubicBezTo>
                    <a:pt x="115" y="812"/>
                    <a:pt x="105" y="813"/>
                    <a:pt x="98" y="809"/>
                  </a:cubicBezTo>
                  <a:cubicBezTo>
                    <a:pt x="76" y="795"/>
                    <a:pt x="57" y="768"/>
                    <a:pt x="57" y="713"/>
                  </a:cubicBezTo>
                  <a:cubicBezTo>
                    <a:pt x="57" y="713"/>
                    <a:pt x="57" y="713"/>
                    <a:pt x="57" y="713"/>
                  </a:cubicBezTo>
                  <a:cubicBezTo>
                    <a:pt x="57" y="713"/>
                    <a:pt x="54" y="588"/>
                    <a:pt x="53" y="556"/>
                  </a:cubicBezTo>
                  <a:cubicBezTo>
                    <a:pt x="53" y="542"/>
                    <a:pt x="58" y="511"/>
                    <a:pt x="63" y="488"/>
                  </a:cubicBezTo>
                  <a:cubicBezTo>
                    <a:pt x="68" y="464"/>
                    <a:pt x="74" y="439"/>
                    <a:pt x="74" y="415"/>
                  </a:cubicBezTo>
                  <a:cubicBezTo>
                    <a:pt x="74" y="395"/>
                    <a:pt x="69" y="379"/>
                    <a:pt x="63" y="361"/>
                  </a:cubicBezTo>
                  <a:cubicBezTo>
                    <a:pt x="56" y="336"/>
                    <a:pt x="47" y="309"/>
                    <a:pt x="55" y="275"/>
                  </a:cubicBezTo>
                  <a:cubicBezTo>
                    <a:pt x="68" y="220"/>
                    <a:pt x="72" y="74"/>
                    <a:pt x="72" y="17"/>
                  </a:cubicBezTo>
                  <a:cubicBezTo>
                    <a:pt x="72" y="16"/>
                    <a:pt x="72" y="15"/>
                    <a:pt x="72" y="14"/>
                  </a:cubicBezTo>
                  <a:cubicBezTo>
                    <a:pt x="71" y="10"/>
                    <a:pt x="69" y="13"/>
                    <a:pt x="66" y="11"/>
                  </a:cubicBezTo>
                  <a:cubicBezTo>
                    <a:pt x="63" y="8"/>
                    <a:pt x="64" y="7"/>
                    <a:pt x="61" y="6"/>
                  </a:cubicBezTo>
                  <a:cubicBezTo>
                    <a:pt x="58" y="5"/>
                    <a:pt x="56" y="8"/>
                    <a:pt x="53" y="6"/>
                  </a:cubicBezTo>
                  <a:cubicBezTo>
                    <a:pt x="50" y="5"/>
                    <a:pt x="52" y="2"/>
                    <a:pt x="47" y="1"/>
                  </a:cubicBezTo>
                  <a:cubicBezTo>
                    <a:pt x="42" y="0"/>
                    <a:pt x="42" y="4"/>
                    <a:pt x="38" y="4"/>
                  </a:cubicBezTo>
                  <a:cubicBezTo>
                    <a:pt x="34" y="4"/>
                    <a:pt x="33" y="1"/>
                    <a:pt x="28" y="2"/>
                  </a:cubicBezTo>
                  <a:cubicBezTo>
                    <a:pt x="24" y="2"/>
                    <a:pt x="25" y="5"/>
                    <a:pt x="21" y="6"/>
                  </a:cubicBezTo>
                  <a:cubicBezTo>
                    <a:pt x="18" y="7"/>
                    <a:pt x="17" y="5"/>
                    <a:pt x="13" y="6"/>
                  </a:cubicBezTo>
                  <a:cubicBezTo>
                    <a:pt x="10" y="7"/>
                    <a:pt x="10" y="10"/>
                    <a:pt x="8" y="12"/>
                  </a:cubicBezTo>
                  <a:cubicBezTo>
                    <a:pt x="6" y="13"/>
                    <a:pt x="4" y="13"/>
                    <a:pt x="3" y="14"/>
                  </a:cubicBezTo>
                  <a:cubicBezTo>
                    <a:pt x="3" y="15"/>
                    <a:pt x="2" y="16"/>
                    <a:pt x="2" y="17"/>
                  </a:cubicBezTo>
                  <a:cubicBezTo>
                    <a:pt x="2" y="74"/>
                    <a:pt x="6" y="220"/>
                    <a:pt x="19" y="275"/>
                  </a:cubicBezTo>
                  <a:cubicBezTo>
                    <a:pt x="27" y="309"/>
                    <a:pt x="19" y="336"/>
                    <a:pt x="11" y="361"/>
                  </a:cubicBezTo>
                  <a:cubicBezTo>
                    <a:pt x="5" y="379"/>
                    <a:pt x="0" y="395"/>
                    <a:pt x="0" y="415"/>
                  </a:cubicBezTo>
                  <a:cubicBezTo>
                    <a:pt x="0" y="439"/>
                    <a:pt x="6" y="464"/>
                    <a:pt x="11" y="488"/>
                  </a:cubicBezTo>
                  <a:cubicBezTo>
                    <a:pt x="15" y="506"/>
                    <a:pt x="19" y="523"/>
                    <a:pt x="20" y="540"/>
                  </a:cubicBezTo>
                  <a:cubicBezTo>
                    <a:pt x="24" y="563"/>
                    <a:pt x="18" y="713"/>
                    <a:pt x="18" y="713"/>
                  </a:cubicBezTo>
                  <a:cubicBezTo>
                    <a:pt x="18" y="714"/>
                    <a:pt x="18" y="714"/>
                    <a:pt x="18" y="714"/>
                  </a:cubicBezTo>
                  <a:cubicBezTo>
                    <a:pt x="18" y="756"/>
                    <a:pt x="21" y="798"/>
                    <a:pt x="56" y="836"/>
                  </a:cubicBezTo>
                  <a:cubicBezTo>
                    <a:pt x="63" y="844"/>
                    <a:pt x="69" y="851"/>
                    <a:pt x="75" y="858"/>
                  </a:cubicBezTo>
                  <a:cubicBezTo>
                    <a:pt x="320" y="858"/>
                    <a:pt x="320" y="858"/>
                    <a:pt x="320" y="858"/>
                  </a:cubicBezTo>
                  <a:cubicBezTo>
                    <a:pt x="305" y="818"/>
                    <a:pt x="280" y="791"/>
                    <a:pt x="246" y="781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7" name="Freeform 112">
              <a:extLst>
                <a:ext uri="{FF2B5EF4-FFF2-40B4-BE49-F238E27FC236}">
                  <a16:creationId xmlns:a16="http://schemas.microsoft.com/office/drawing/2014/main" id="{8B93402A-F0E7-4D1F-9961-AA3AB7023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575"/>
              <a:ext cx="105" cy="201"/>
            </a:xfrm>
            <a:custGeom>
              <a:avLst/>
              <a:gdLst>
                <a:gd name="T0" fmla="*/ 0 w 33"/>
                <a:gd name="T1" fmla="*/ 429 h 59"/>
                <a:gd name="T2" fmla="*/ 191 w 33"/>
                <a:gd name="T3" fmla="*/ 2334 h 59"/>
                <a:gd name="T4" fmla="*/ 1034 w 33"/>
                <a:gd name="T5" fmla="*/ 675 h 59"/>
                <a:gd name="T6" fmla="*/ 1034 w 33"/>
                <a:gd name="T7" fmla="*/ 675 h 59"/>
                <a:gd name="T8" fmla="*/ 1063 w 33"/>
                <a:gd name="T9" fmla="*/ 279 h 59"/>
                <a:gd name="T10" fmla="*/ 961 w 33"/>
                <a:gd name="T11" fmla="*/ 34 h 59"/>
                <a:gd name="T12" fmla="*/ 223 w 33"/>
                <a:gd name="T13" fmla="*/ 0 h 59"/>
                <a:gd name="T14" fmla="*/ 0 w 33"/>
                <a:gd name="T15" fmla="*/ 429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59">
                  <a:moveTo>
                    <a:pt x="0" y="11"/>
                  </a:moveTo>
                  <a:cubicBezTo>
                    <a:pt x="6" y="59"/>
                    <a:pt x="6" y="59"/>
                    <a:pt x="6" y="59"/>
                  </a:cubicBezTo>
                  <a:cubicBezTo>
                    <a:pt x="8" y="36"/>
                    <a:pt x="16" y="9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4"/>
                    <a:pt x="33" y="10"/>
                    <a:pt x="33" y="7"/>
                  </a:cubicBezTo>
                  <a:cubicBezTo>
                    <a:pt x="31" y="4"/>
                    <a:pt x="30" y="1"/>
                    <a:pt x="30" y="1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Freeform 113">
              <a:extLst>
                <a:ext uri="{FF2B5EF4-FFF2-40B4-BE49-F238E27FC236}">
                  <a16:creationId xmlns:a16="http://schemas.microsoft.com/office/drawing/2014/main" id="{50A88CA0-0D5C-43CF-9E89-98337A60B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799"/>
              <a:ext cx="166" cy="1243"/>
            </a:xfrm>
            <a:custGeom>
              <a:avLst/>
              <a:gdLst>
                <a:gd name="T0" fmla="*/ 878 w 52"/>
                <a:gd name="T1" fmla="*/ 13714 h 366"/>
                <a:gd name="T2" fmla="*/ 1497 w 52"/>
                <a:gd name="T3" fmla="*/ 13979 h 366"/>
                <a:gd name="T4" fmla="*/ 1468 w 52"/>
                <a:gd name="T5" fmla="*/ 13391 h 366"/>
                <a:gd name="T6" fmla="*/ 1366 w 52"/>
                <a:gd name="T7" fmla="*/ 10773 h 366"/>
                <a:gd name="T8" fmla="*/ 1558 w 52"/>
                <a:gd name="T9" fmla="*/ 9319 h 366"/>
                <a:gd name="T10" fmla="*/ 1069 w 52"/>
                <a:gd name="T11" fmla="*/ 11201 h 366"/>
                <a:gd name="T12" fmla="*/ 846 w 52"/>
                <a:gd name="T13" fmla="*/ 11510 h 366"/>
                <a:gd name="T14" fmla="*/ 907 w 52"/>
                <a:gd name="T15" fmla="*/ 10610 h 366"/>
                <a:gd name="T16" fmla="*/ 1069 w 52"/>
                <a:gd name="T17" fmla="*/ 9829 h 366"/>
                <a:gd name="T18" fmla="*/ 1204 w 52"/>
                <a:gd name="T19" fmla="*/ 8582 h 366"/>
                <a:gd name="T20" fmla="*/ 1468 w 52"/>
                <a:gd name="T21" fmla="*/ 3957 h 366"/>
                <a:gd name="T22" fmla="*/ 1660 w 52"/>
                <a:gd name="T23" fmla="*/ 506 h 366"/>
                <a:gd name="T24" fmla="*/ 1468 w 52"/>
                <a:gd name="T25" fmla="*/ 357 h 366"/>
                <a:gd name="T26" fmla="*/ 1366 w 52"/>
                <a:gd name="T27" fmla="*/ 2041 h 366"/>
                <a:gd name="T28" fmla="*/ 1204 w 52"/>
                <a:gd name="T29" fmla="*/ 5132 h 366"/>
                <a:gd name="T30" fmla="*/ 1041 w 52"/>
                <a:gd name="T31" fmla="*/ 8144 h 366"/>
                <a:gd name="T32" fmla="*/ 1041 w 52"/>
                <a:gd name="T33" fmla="*/ 5281 h 366"/>
                <a:gd name="T34" fmla="*/ 1172 w 52"/>
                <a:gd name="T35" fmla="*/ 312 h 366"/>
                <a:gd name="T36" fmla="*/ 1143 w 52"/>
                <a:gd name="T37" fmla="*/ 82 h 366"/>
                <a:gd name="T38" fmla="*/ 1111 w 52"/>
                <a:gd name="T39" fmla="*/ 34 h 366"/>
                <a:gd name="T40" fmla="*/ 1111 w 52"/>
                <a:gd name="T41" fmla="*/ 34 h 366"/>
                <a:gd name="T42" fmla="*/ 977 w 52"/>
                <a:gd name="T43" fmla="*/ 197 h 366"/>
                <a:gd name="T44" fmla="*/ 948 w 52"/>
                <a:gd name="T45" fmla="*/ 2860 h 366"/>
                <a:gd name="T46" fmla="*/ 846 w 52"/>
                <a:gd name="T47" fmla="*/ 5641 h 366"/>
                <a:gd name="T48" fmla="*/ 785 w 52"/>
                <a:gd name="T49" fmla="*/ 7995 h 366"/>
                <a:gd name="T50" fmla="*/ 651 w 52"/>
                <a:gd name="T51" fmla="*/ 7360 h 366"/>
                <a:gd name="T52" fmla="*/ 623 w 52"/>
                <a:gd name="T53" fmla="*/ 312 h 366"/>
                <a:gd name="T54" fmla="*/ 460 w 52"/>
                <a:gd name="T55" fmla="*/ 231 h 366"/>
                <a:gd name="T56" fmla="*/ 386 w 52"/>
                <a:gd name="T57" fmla="*/ 3138 h 366"/>
                <a:gd name="T58" fmla="*/ 488 w 52"/>
                <a:gd name="T59" fmla="*/ 7360 h 366"/>
                <a:gd name="T60" fmla="*/ 326 w 52"/>
                <a:gd name="T61" fmla="*/ 3991 h 366"/>
                <a:gd name="T62" fmla="*/ 223 w 52"/>
                <a:gd name="T63" fmla="*/ 391 h 366"/>
                <a:gd name="T64" fmla="*/ 163 w 52"/>
                <a:gd name="T65" fmla="*/ 312 h 366"/>
                <a:gd name="T66" fmla="*/ 61 w 52"/>
                <a:gd name="T67" fmla="*/ 1257 h 366"/>
                <a:gd name="T68" fmla="*/ 134 w 52"/>
                <a:gd name="T69" fmla="*/ 5950 h 366"/>
                <a:gd name="T70" fmla="*/ 386 w 52"/>
                <a:gd name="T71" fmla="*/ 8857 h 366"/>
                <a:gd name="T72" fmla="*/ 651 w 52"/>
                <a:gd name="T73" fmla="*/ 10739 h 366"/>
                <a:gd name="T74" fmla="*/ 651 w 52"/>
                <a:gd name="T75" fmla="*/ 12457 h 366"/>
                <a:gd name="T76" fmla="*/ 61 w 52"/>
                <a:gd name="T77" fmla="*/ 13911 h 366"/>
                <a:gd name="T78" fmla="*/ 878 w 52"/>
                <a:gd name="T79" fmla="*/ 13714 h 36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52" h="366">
                  <a:moveTo>
                    <a:pt x="27" y="350"/>
                  </a:moveTo>
                  <a:cubicBezTo>
                    <a:pt x="46" y="357"/>
                    <a:pt x="46" y="357"/>
                    <a:pt x="46" y="357"/>
                  </a:cubicBezTo>
                  <a:cubicBezTo>
                    <a:pt x="46" y="357"/>
                    <a:pt x="46" y="350"/>
                    <a:pt x="45" y="342"/>
                  </a:cubicBezTo>
                  <a:cubicBezTo>
                    <a:pt x="40" y="322"/>
                    <a:pt x="36" y="301"/>
                    <a:pt x="42" y="275"/>
                  </a:cubicBezTo>
                  <a:cubicBezTo>
                    <a:pt x="45" y="265"/>
                    <a:pt x="47" y="252"/>
                    <a:pt x="48" y="238"/>
                  </a:cubicBezTo>
                  <a:cubicBezTo>
                    <a:pt x="44" y="252"/>
                    <a:pt x="34" y="274"/>
                    <a:pt x="33" y="286"/>
                  </a:cubicBezTo>
                  <a:cubicBezTo>
                    <a:pt x="32" y="298"/>
                    <a:pt x="26" y="294"/>
                    <a:pt x="26" y="294"/>
                  </a:cubicBezTo>
                  <a:cubicBezTo>
                    <a:pt x="26" y="294"/>
                    <a:pt x="25" y="283"/>
                    <a:pt x="28" y="271"/>
                  </a:cubicBezTo>
                  <a:cubicBezTo>
                    <a:pt x="29" y="264"/>
                    <a:pt x="33" y="255"/>
                    <a:pt x="33" y="251"/>
                  </a:cubicBezTo>
                  <a:cubicBezTo>
                    <a:pt x="35" y="239"/>
                    <a:pt x="37" y="226"/>
                    <a:pt x="37" y="219"/>
                  </a:cubicBezTo>
                  <a:cubicBezTo>
                    <a:pt x="37" y="212"/>
                    <a:pt x="43" y="136"/>
                    <a:pt x="45" y="101"/>
                  </a:cubicBezTo>
                  <a:cubicBezTo>
                    <a:pt x="47" y="66"/>
                    <a:pt x="50" y="18"/>
                    <a:pt x="51" y="13"/>
                  </a:cubicBezTo>
                  <a:cubicBezTo>
                    <a:pt x="52" y="8"/>
                    <a:pt x="46" y="6"/>
                    <a:pt x="45" y="9"/>
                  </a:cubicBezTo>
                  <a:cubicBezTo>
                    <a:pt x="44" y="12"/>
                    <a:pt x="44" y="27"/>
                    <a:pt x="42" y="52"/>
                  </a:cubicBezTo>
                  <a:cubicBezTo>
                    <a:pt x="40" y="78"/>
                    <a:pt x="37" y="119"/>
                    <a:pt x="37" y="131"/>
                  </a:cubicBezTo>
                  <a:cubicBezTo>
                    <a:pt x="37" y="143"/>
                    <a:pt x="38" y="198"/>
                    <a:pt x="32" y="208"/>
                  </a:cubicBezTo>
                  <a:cubicBezTo>
                    <a:pt x="26" y="219"/>
                    <a:pt x="30" y="153"/>
                    <a:pt x="32" y="135"/>
                  </a:cubicBezTo>
                  <a:cubicBezTo>
                    <a:pt x="33" y="115"/>
                    <a:pt x="35" y="20"/>
                    <a:pt x="36" y="8"/>
                  </a:cubicBezTo>
                  <a:cubicBezTo>
                    <a:pt x="37" y="4"/>
                    <a:pt x="36" y="2"/>
                    <a:pt x="35" y="2"/>
                  </a:cubicBezTo>
                  <a:cubicBezTo>
                    <a:pt x="35" y="1"/>
                    <a:pt x="35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2" y="1"/>
                    <a:pt x="30" y="3"/>
                    <a:pt x="30" y="5"/>
                  </a:cubicBezTo>
                  <a:cubicBezTo>
                    <a:pt x="28" y="8"/>
                    <a:pt x="28" y="49"/>
                    <a:pt x="29" y="73"/>
                  </a:cubicBezTo>
                  <a:cubicBezTo>
                    <a:pt x="30" y="97"/>
                    <a:pt x="27" y="127"/>
                    <a:pt x="26" y="144"/>
                  </a:cubicBezTo>
                  <a:cubicBezTo>
                    <a:pt x="26" y="162"/>
                    <a:pt x="25" y="192"/>
                    <a:pt x="24" y="204"/>
                  </a:cubicBezTo>
                  <a:cubicBezTo>
                    <a:pt x="22" y="216"/>
                    <a:pt x="21" y="195"/>
                    <a:pt x="20" y="188"/>
                  </a:cubicBezTo>
                  <a:cubicBezTo>
                    <a:pt x="20" y="182"/>
                    <a:pt x="18" y="16"/>
                    <a:pt x="19" y="8"/>
                  </a:cubicBezTo>
                  <a:cubicBezTo>
                    <a:pt x="20" y="1"/>
                    <a:pt x="16" y="1"/>
                    <a:pt x="14" y="6"/>
                  </a:cubicBezTo>
                  <a:cubicBezTo>
                    <a:pt x="13" y="12"/>
                    <a:pt x="12" y="59"/>
                    <a:pt x="12" y="80"/>
                  </a:cubicBezTo>
                  <a:cubicBezTo>
                    <a:pt x="12" y="100"/>
                    <a:pt x="18" y="180"/>
                    <a:pt x="15" y="188"/>
                  </a:cubicBezTo>
                  <a:cubicBezTo>
                    <a:pt x="12" y="197"/>
                    <a:pt x="10" y="117"/>
                    <a:pt x="10" y="102"/>
                  </a:cubicBezTo>
                  <a:cubicBezTo>
                    <a:pt x="10" y="86"/>
                    <a:pt x="7" y="10"/>
                    <a:pt x="7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0" y="8"/>
                    <a:pt x="2" y="0"/>
                    <a:pt x="2" y="32"/>
                  </a:cubicBezTo>
                  <a:cubicBezTo>
                    <a:pt x="2" y="65"/>
                    <a:pt x="4" y="133"/>
                    <a:pt x="4" y="152"/>
                  </a:cubicBezTo>
                  <a:cubicBezTo>
                    <a:pt x="4" y="172"/>
                    <a:pt x="11" y="210"/>
                    <a:pt x="12" y="226"/>
                  </a:cubicBezTo>
                  <a:cubicBezTo>
                    <a:pt x="14" y="243"/>
                    <a:pt x="16" y="260"/>
                    <a:pt x="20" y="274"/>
                  </a:cubicBezTo>
                  <a:cubicBezTo>
                    <a:pt x="24" y="288"/>
                    <a:pt x="22" y="307"/>
                    <a:pt x="20" y="318"/>
                  </a:cubicBezTo>
                  <a:cubicBezTo>
                    <a:pt x="18" y="328"/>
                    <a:pt x="4" y="344"/>
                    <a:pt x="2" y="355"/>
                  </a:cubicBezTo>
                  <a:cubicBezTo>
                    <a:pt x="0" y="366"/>
                    <a:pt x="27" y="350"/>
                    <a:pt x="27" y="350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9" name="Freeform 114">
              <a:extLst>
                <a:ext uri="{FF2B5EF4-FFF2-40B4-BE49-F238E27FC236}">
                  <a16:creationId xmlns:a16="http://schemas.microsoft.com/office/drawing/2014/main" id="{8A93D206-7844-47B6-BB4C-864B39DDC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1529"/>
              <a:ext cx="159" cy="482"/>
            </a:xfrm>
            <a:custGeom>
              <a:avLst/>
              <a:gdLst>
                <a:gd name="T0" fmla="*/ 868 w 50"/>
                <a:gd name="T1" fmla="*/ 5322 h 142"/>
                <a:gd name="T2" fmla="*/ 1355 w 50"/>
                <a:gd name="T3" fmla="*/ 5394 h 142"/>
                <a:gd name="T4" fmla="*/ 1609 w 50"/>
                <a:gd name="T5" fmla="*/ 5472 h 142"/>
                <a:gd name="T6" fmla="*/ 1507 w 50"/>
                <a:gd name="T7" fmla="*/ 5081 h 142"/>
                <a:gd name="T8" fmla="*/ 1224 w 50"/>
                <a:gd name="T9" fmla="*/ 4620 h 142"/>
                <a:gd name="T10" fmla="*/ 1002 w 50"/>
                <a:gd name="T11" fmla="*/ 4263 h 142"/>
                <a:gd name="T12" fmla="*/ 900 w 50"/>
                <a:gd name="T13" fmla="*/ 3907 h 142"/>
                <a:gd name="T14" fmla="*/ 868 w 50"/>
                <a:gd name="T15" fmla="*/ 3204 h 142"/>
                <a:gd name="T16" fmla="*/ 1193 w 50"/>
                <a:gd name="T17" fmla="*/ 933 h 142"/>
                <a:gd name="T18" fmla="*/ 1193 w 50"/>
                <a:gd name="T19" fmla="*/ 621 h 142"/>
                <a:gd name="T20" fmla="*/ 1193 w 50"/>
                <a:gd name="T21" fmla="*/ 275 h 142"/>
                <a:gd name="T22" fmla="*/ 960 w 50"/>
                <a:gd name="T23" fmla="*/ 981 h 142"/>
                <a:gd name="T24" fmla="*/ 677 w 50"/>
                <a:gd name="T25" fmla="*/ 866 h 142"/>
                <a:gd name="T26" fmla="*/ 515 w 50"/>
                <a:gd name="T27" fmla="*/ 390 h 142"/>
                <a:gd name="T28" fmla="*/ 413 w 50"/>
                <a:gd name="T29" fmla="*/ 0 h 142"/>
                <a:gd name="T30" fmla="*/ 487 w 50"/>
                <a:gd name="T31" fmla="*/ 1174 h 142"/>
                <a:gd name="T32" fmla="*/ 649 w 50"/>
                <a:gd name="T33" fmla="*/ 2223 h 142"/>
                <a:gd name="T34" fmla="*/ 709 w 50"/>
                <a:gd name="T35" fmla="*/ 3248 h 142"/>
                <a:gd name="T36" fmla="*/ 576 w 50"/>
                <a:gd name="T37" fmla="*/ 4538 h 142"/>
                <a:gd name="T38" fmla="*/ 254 w 50"/>
                <a:gd name="T39" fmla="*/ 4932 h 142"/>
                <a:gd name="T40" fmla="*/ 130 w 50"/>
                <a:gd name="T41" fmla="*/ 5000 h 142"/>
                <a:gd name="T42" fmla="*/ 0 w 50"/>
                <a:gd name="T43" fmla="*/ 5553 h 142"/>
                <a:gd name="T44" fmla="*/ 191 w 50"/>
                <a:gd name="T45" fmla="*/ 5438 h 142"/>
                <a:gd name="T46" fmla="*/ 868 w 50"/>
                <a:gd name="T47" fmla="*/ 5322 h 14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50" h="142">
                  <a:moveTo>
                    <a:pt x="27" y="136"/>
                  </a:moveTo>
                  <a:cubicBezTo>
                    <a:pt x="32" y="136"/>
                    <a:pt x="37" y="137"/>
                    <a:pt x="42" y="138"/>
                  </a:cubicBezTo>
                  <a:cubicBezTo>
                    <a:pt x="44" y="139"/>
                    <a:pt x="47" y="141"/>
                    <a:pt x="50" y="140"/>
                  </a:cubicBezTo>
                  <a:cubicBezTo>
                    <a:pt x="49" y="137"/>
                    <a:pt x="48" y="133"/>
                    <a:pt x="47" y="130"/>
                  </a:cubicBezTo>
                  <a:cubicBezTo>
                    <a:pt x="44" y="126"/>
                    <a:pt x="41" y="121"/>
                    <a:pt x="38" y="118"/>
                  </a:cubicBezTo>
                  <a:cubicBezTo>
                    <a:pt x="35" y="115"/>
                    <a:pt x="33" y="113"/>
                    <a:pt x="31" y="109"/>
                  </a:cubicBezTo>
                  <a:cubicBezTo>
                    <a:pt x="30" y="106"/>
                    <a:pt x="29" y="103"/>
                    <a:pt x="28" y="100"/>
                  </a:cubicBezTo>
                  <a:cubicBezTo>
                    <a:pt x="27" y="94"/>
                    <a:pt x="27" y="88"/>
                    <a:pt x="27" y="82"/>
                  </a:cubicBezTo>
                  <a:cubicBezTo>
                    <a:pt x="27" y="62"/>
                    <a:pt x="34" y="43"/>
                    <a:pt x="37" y="24"/>
                  </a:cubicBezTo>
                  <a:cubicBezTo>
                    <a:pt x="37" y="21"/>
                    <a:pt x="36" y="19"/>
                    <a:pt x="37" y="16"/>
                  </a:cubicBezTo>
                  <a:cubicBezTo>
                    <a:pt x="37" y="15"/>
                    <a:pt x="37" y="8"/>
                    <a:pt x="37" y="7"/>
                  </a:cubicBezTo>
                  <a:cubicBezTo>
                    <a:pt x="36" y="10"/>
                    <a:pt x="33" y="22"/>
                    <a:pt x="30" y="25"/>
                  </a:cubicBezTo>
                  <a:cubicBezTo>
                    <a:pt x="27" y="28"/>
                    <a:pt x="24" y="26"/>
                    <a:pt x="21" y="22"/>
                  </a:cubicBezTo>
                  <a:cubicBezTo>
                    <a:pt x="19" y="18"/>
                    <a:pt x="17" y="14"/>
                    <a:pt x="16" y="10"/>
                  </a:cubicBezTo>
                  <a:cubicBezTo>
                    <a:pt x="14" y="7"/>
                    <a:pt x="14" y="3"/>
                    <a:pt x="13" y="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9"/>
                    <a:pt x="18" y="48"/>
                    <a:pt x="20" y="57"/>
                  </a:cubicBezTo>
                  <a:cubicBezTo>
                    <a:pt x="23" y="65"/>
                    <a:pt x="23" y="74"/>
                    <a:pt x="22" y="83"/>
                  </a:cubicBezTo>
                  <a:cubicBezTo>
                    <a:pt x="21" y="92"/>
                    <a:pt x="20" y="107"/>
                    <a:pt x="18" y="116"/>
                  </a:cubicBezTo>
                  <a:cubicBezTo>
                    <a:pt x="17" y="123"/>
                    <a:pt x="12" y="122"/>
                    <a:pt x="8" y="126"/>
                  </a:cubicBezTo>
                  <a:cubicBezTo>
                    <a:pt x="6" y="128"/>
                    <a:pt x="5" y="128"/>
                    <a:pt x="4" y="128"/>
                  </a:cubicBezTo>
                  <a:cubicBezTo>
                    <a:pt x="3" y="133"/>
                    <a:pt x="2" y="137"/>
                    <a:pt x="0" y="142"/>
                  </a:cubicBezTo>
                  <a:cubicBezTo>
                    <a:pt x="2" y="141"/>
                    <a:pt x="4" y="140"/>
                    <a:pt x="6" y="139"/>
                  </a:cubicBezTo>
                  <a:cubicBezTo>
                    <a:pt x="13" y="137"/>
                    <a:pt x="20" y="135"/>
                    <a:pt x="27" y="136"/>
                  </a:cubicBezTo>
                  <a:close/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Freeform 115">
              <a:extLst>
                <a:ext uri="{FF2B5EF4-FFF2-40B4-BE49-F238E27FC236}">
                  <a16:creationId xmlns:a16="http://schemas.microsoft.com/office/drawing/2014/main" id="{645A605C-DA8E-448D-A4DF-1FD1C0641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232"/>
              <a:ext cx="73" cy="1311"/>
            </a:xfrm>
            <a:custGeom>
              <a:avLst/>
              <a:gdLst>
                <a:gd name="T0" fmla="*/ 60 w 23"/>
                <a:gd name="T1" fmla="*/ 4626 h 386"/>
                <a:gd name="T2" fmla="*/ 0 w 23"/>
                <a:gd name="T3" fmla="*/ 11283 h 386"/>
                <a:gd name="T4" fmla="*/ 0 w 23"/>
                <a:gd name="T5" fmla="*/ 11398 h 386"/>
                <a:gd name="T6" fmla="*/ 574 w 23"/>
                <a:gd name="T7" fmla="*/ 15124 h 386"/>
                <a:gd name="T8" fmla="*/ 251 w 23"/>
                <a:gd name="T9" fmla="*/ 11592 h 386"/>
                <a:gd name="T10" fmla="*/ 324 w 23"/>
                <a:gd name="T11" fmla="*/ 6113 h 386"/>
                <a:gd name="T12" fmla="*/ 352 w 23"/>
                <a:gd name="T13" fmla="*/ 3451 h 386"/>
                <a:gd name="T14" fmla="*/ 736 w 23"/>
                <a:gd name="T15" fmla="*/ 0 h 386"/>
                <a:gd name="T16" fmla="*/ 0 w 23"/>
                <a:gd name="T17" fmla="*/ 197 h 386"/>
                <a:gd name="T18" fmla="*/ 32 w 23"/>
                <a:gd name="T19" fmla="*/ 819 h 386"/>
                <a:gd name="T20" fmla="*/ 32 w 23"/>
                <a:gd name="T21" fmla="*/ 4120 h 386"/>
                <a:gd name="T22" fmla="*/ 60 w 23"/>
                <a:gd name="T23" fmla="*/ 4626 h 3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" h="386">
                  <a:moveTo>
                    <a:pt x="2" y="118"/>
                  </a:moveTo>
                  <a:cubicBezTo>
                    <a:pt x="5" y="139"/>
                    <a:pt x="1" y="266"/>
                    <a:pt x="0" y="288"/>
                  </a:cubicBezTo>
                  <a:cubicBezTo>
                    <a:pt x="0" y="290"/>
                    <a:pt x="0" y="291"/>
                    <a:pt x="0" y="291"/>
                  </a:cubicBezTo>
                  <a:cubicBezTo>
                    <a:pt x="0" y="324"/>
                    <a:pt x="2" y="356"/>
                    <a:pt x="18" y="386"/>
                  </a:cubicBezTo>
                  <a:cubicBezTo>
                    <a:pt x="12" y="364"/>
                    <a:pt x="9" y="327"/>
                    <a:pt x="8" y="296"/>
                  </a:cubicBezTo>
                  <a:cubicBezTo>
                    <a:pt x="7" y="269"/>
                    <a:pt x="9" y="209"/>
                    <a:pt x="10" y="156"/>
                  </a:cubicBezTo>
                  <a:cubicBezTo>
                    <a:pt x="11" y="130"/>
                    <a:pt x="11" y="106"/>
                    <a:pt x="11" y="88"/>
                  </a:cubicBezTo>
                  <a:cubicBezTo>
                    <a:pt x="11" y="33"/>
                    <a:pt x="8" y="7"/>
                    <a:pt x="23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0"/>
                    <a:pt x="1" y="15"/>
                    <a:pt x="1" y="21"/>
                  </a:cubicBezTo>
                  <a:cubicBezTo>
                    <a:pt x="1" y="49"/>
                    <a:pt x="1" y="77"/>
                    <a:pt x="1" y="105"/>
                  </a:cubicBezTo>
                  <a:cubicBezTo>
                    <a:pt x="1" y="109"/>
                    <a:pt x="2" y="114"/>
                    <a:pt x="2" y="118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1" name="Freeform 116">
              <a:extLst>
                <a:ext uri="{FF2B5EF4-FFF2-40B4-BE49-F238E27FC236}">
                  <a16:creationId xmlns:a16="http://schemas.microsoft.com/office/drawing/2014/main" id="{96A788FD-2D55-4D50-86C6-E9890DE08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2453"/>
              <a:ext cx="150" cy="282"/>
            </a:xfrm>
            <a:custGeom>
              <a:avLst/>
              <a:gdLst>
                <a:gd name="T0" fmla="*/ 163 w 47"/>
                <a:gd name="T1" fmla="*/ 2079 h 83"/>
                <a:gd name="T2" fmla="*/ 195 w 47"/>
                <a:gd name="T3" fmla="*/ 3255 h 83"/>
                <a:gd name="T4" fmla="*/ 297 w 47"/>
                <a:gd name="T5" fmla="*/ 2827 h 83"/>
                <a:gd name="T6" fmla="*/ 744 w 47"/>
                <a:gd name="T7" fmla="*/ 1767 h 83"/>
                <a:gd name="T8" fmla="*/ 1264 w 47"/>
                <a:gd name="T9" fmla="*/ 2079 h 83"/>
                <a:gd name="T10" fmla="*/ 1334 w 47"/>
                <a:gd name="T11" fmla="*/ 1410 h 83"/>
                <a:gd name="T12" fmla="*/ 1427 w 47"/>
                <a:gd name="T13" fmla="*/ 866 h 83"/>
                <a:gd name="T14" fmla="*/ 1427 w 47"/>
                <a:gd name="T15" fmla="*/ 703 h 83"/>
                <a:gd name="T16" fmla="*/ 1497 w 47"/>
                <a:gd name="T17" fmla="*/ 506 h 83"/>
                <a:gd name="T18" fmla="*/ 1529 w 47"/>
                <a:gd name="T19" fmla="*/ 163 h 83"/>
                <a:gd name="T20" fmla="*/ 1497 w 47"/>
                <a:gd name="T21" fmla="*/ 34 h 83"/>
                <a:gd name="T22" fmla="*/ 1111 w 47"/>
                <a:gd name="T23" fmla="*/ 197 h 83"/>
                <a:gd name="T24" fmla="*/ 460 w 47"/>
                <a:gd name="T25" fmla="*/ 669 h 83"/>
                <a:gd name="T26" fmla="*/ 32 w 47"/>
                <a:gd name="T27" fmla="*/ 669 h 83"/>
                <a:gd name="T28" fmla="*/ 0 w 47"/>
                <a:gd name="T29" fmla="*/ 819 h 83"/>
                <a:gd name="T30" fmla="*/ 163 w 47"/>
                <a:gd name="T31" fmla="*/ 2079 h 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7" h="83">
                  <a:moveTo>
                    <a:pt x="5" y="53"/>
                  </a:moveTo>
                  <a:cubicBezTo>
                    <a:pt x="6" y="58"/>
                    <a:pt x="6" y="69"/>
                    <a:pt x="6" y="83"/>
                  </a:cubicBezTo>
                  <a:cubicBezTo>
                    <a:pt x="7" y="79"/>
                    <a:pt x="8" y="75"/>
                    <a:pt x="9" y="72"/>
                  </a:cubicBezTo>
                  <a:cubicBezTo>
                    <a:pt x="10" y="65"/>
                    <a:pt x="13" y="46"/>
                    <a:pt x="23" y="45"/>
                  </a:cubicBezTo>
                  <a:cubicBezTo>
                    <a:pt x="34" y="43"/>
                    <a:pt x="36" y="51"/>
                    <a:pt x="39" y="53"/>
                  </a:cubicBezTo>
                  <a:cubicBezTo>
                    <a:pt x="41" y="48"/>
                    <a:pt x="40" y="41"/>
                    <a:pt x="41" y="36"/>
                  </a:cubicBezTo>
                  <a:cubicBezTo>
                    <a:pt x="42" y="31"/>
                    <a:pt x="43" y="27"/>
                    <a:pt x="44" y="22"/>
                  </a:cubicBezTo>
                  <a:cubicBezTo>
                    <a:pt x="44" y="21"/>
                    <a:pt x="44" y="19"/>
                    <a:pt x="44" y="18"/>
                  </a:cubicBezTo>
                  <a:cubicBezTo>
                    <a:pt x="44" y="17"/>
                    <a:pt x="45" y="15"/>
                    <a:pt x="46" y="13"/>
                  </a:cubicBezTo>
                  <a:cubicBezTo>
                    <a:pt x="46" y="10"/>
                    <a:pt x="47" y="7"/>
                    <a:pt x="47" y="4"/>
                  </a:cubicBezTo>
                  <a:cubicBezTo>
                    <a:pt x="47" y="3"/>
                    <a:pt x="47" y="2"/>
                    <a:pt x="46" y="1"/>
                  </a:cubicBezTo>
                  <a:cubicBezTo>
                    <a:pt x="44" y="0"/>
                    <a:pt x="35" y="4"/>
                    <a:pt x="34" y="5"/>
                  </a:cubicBezTo>
                  <a:cubicBezTo>
                    <a:pt x="26" y="8"/>
                    <a:pt x="20" y="12"/>
                    <a:pt x="14" y="17"/>
                  </a:cubicBezTo>
                  <a:cubicBezTo>
                    <a:pt x="10" y="20"/>
                    <a:pt x="5" y="20"/>
                    <a:pt x="1" y="17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3" y="32"/>
                    <a:pt x="4" y="43"/>
                    <a:pt x="5" y="53"/>
                  </a:cubicBezTo>
                  <a:close/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Freeform 117">
              <a:extLst>
                <a:ext uri="{FF2B5EF4-FFF2-40B4-BE49-F238E27FC236}">
                  <a16:creationId xmlns:a16="http://schemas.microsoft.com/office/drawing/2014/main" id="{BAD5B584-EEE6-42A8-AD98-92A608906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731"/>
              <a:ext cx="363" cy="115"/>
            </a:xfrm>
            <a:custGeom>
              <a:avLst/>
              <a:gdLst>
                <a:gd name="T0" fmla="*/ 1847 w 114"/>
                <a:gd name="T1" fmla="*/ 0 h 34"/>
                <a:gd name="T2" fmla="*/ 0 w 114"/>
                <a:gd name="T3" fmla="*/ 1316 h 34"/>
                <a:gd name="T4" fmla="*/ 739 w 114"/>
                <a:gd name="T5" fmla="*/ 1316 h 34"/>
                <a:gd name="T6" fmla="*/ 901 w 114"/>
                <a:gd name="T7" fmla="*/ 1235 h 34"/>
                <a:gd name="T8" fmla="*/ 1064 w 114"/>
                <a:gd name="T9" fmla="*/ 1008 h 34"/>
                <a:gd name="T10" fmla="*/ 1328 w 114"/>
                <a:gd name="T11" fmla="*/ 1008 h 34"/>
                <a:gd name="T12" fmla="*/ 1551 w 114"/>
                <a:gd name="T13" fmla="*/ 846 h 34"/>
                <a:gd name="T14" fmla="*/ 1876 w 114"/>
                <a:gd name="T15" fmla="*/ 927 h 34"/>
                <a:gd name="T16" fmla="*/ 2159 w 114"/>
                <a:gd name="T17" fmla="*/ 812 h 34"/>
                <a:gd name="T18" fmla="*/ 2353 w 114"/>
                <a:gd name="T19" fmla="*/ 1008 h 34"/>
                <a:gd name="T20" fmla="*/ 2617 w 114"/>
                <a:gd name="T21" fmla="*/ 1008 h 34"/>
                <a:gd name="T22" fmla="*/ 2777 w 114"/>
                <a:gd name="T23" fmla="*/ 1201 h 34"/>
                <a:gd name="T24" fmla="*/ 2971 w 114"/>
                <a:gd name="T25" fmla="*/ 1316 h 34"/>
                <a:gd name="T26" fmla="*/ 3681 w 114"/>
                <a:gd name="T27" fmla="*/ 1316 h 34"/>
                <a:gd name="T28" fmla="*/ 1847 w 114"/>
                <a:gd name="T29" fmla="*/ 0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4" h="34">
                  <a:moveTo>
                    <a:pt x="57" y="0"/>
                  </a:moveTo>
                  <a:cubicBezTo>
                    <a:pt x="25" y="0"/>
                    <a:pt x="2" y="14"/>
                    <a:pt x="0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3"/>
                    <a:pt x="26" y="33"/>
                    <a:pt x="28" y="32"/>
                  </a:cubicBezTo>
                  <a:cubicBezTo>
                    <a:pt x="30" y="30"/>
                    <a:pt x="30" y="27"/>
                    <a:pt x="33" y="26"/>
                  </a:cubicBezTo>
                  <a:cubicBezTo>
                    <a:pt x="37" y="25"/>
                    <a:pt x="38" y="27"/>
                    <a:pt x="41" y="26"/>
                  </a:cubicBezTo>
                  <a:cubicBezTo>
                    <a:pt x="45" y="25"/>
                    <a:pt x="44" y="22"/>
                    <a:pt x="48" y="22"/>
                  </a:cubicBezTo>
                  <a:cubicBezTo>
                    <a:pt x="53" y="21"/>
                    <a:pt x="54" y="24"/>
                    <a:pt x="58" y="24"/>
                  </a:cubicBezTo>
                  <a:cubicBezTo>
                    <a:pt x="62" y="24"/>
                    <a:pt x="62" y="20"/>
                    <a:pt x="67" y="21"/>
                  </a:cubicBezTo>
                  <a:cubicBezTo>
                    <a:pt x="72" y="22"/>
                    <a:pt x="70" y="25"/>
                    <a:pt x="73" y="26"/>
                  </a:cubicBezTo>
                  <a:cubicBezTo>
                    <a:pt x="76" y="28"/>
                    <a:pt x="78" y="25"/>
                    <a:pt x="81" y="26"/>
                  </a:cubicBezTo>
                  <a:cubicBezTo>
                    <a:pt x="84" y="27"/>
                    <a:pt x="83" y="28"/>
                    <a:pt x="86" y="31"/>
                  </a:cubicBezTo>
                  <a:cubicBezTo>
                    <a:pt x="89" y="33"/>
                    <a:pt x="91" y="30"/>
                    <a:pt x="92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3" y="14"/>
                    <a:pt x="90" y="0"/>
                    <a:pt x="57" y="0"/>
                  </a:cubicBezTo>
                  <a:close/>
                </a:path>
              </a:pathLst>
            </a:custGeom>
            <a:solidFill>
              <a:srgbClr val="F8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3" name="Freeform 118">
              <a:extLst>
                <a:ext uri="{FF2B5EF4-FFF2-40B4-BE49-F238E27FC236}">
                  <a16:creationId xmlns:a16="http://schemas.microsoft.com/office/drawing/2014/main" id="{857589C9-000E-4385-A2CB-722D253A0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930"/>
              <a:ext cx="235" cy="639"/>
            </a:xfrm>
            <a:custGeom>
              <a:avLst/>
              <a:gdLst>
                <a:gd name="T0" fmla="*/ 1928 w 74"/>
                <a:gd name="T1" fmla="*/ 867 h 188"/>
                <a:gd name="T2" fmla="*/ 1632 w 74"/>
                <a:gd name="T3" fmla="*/ 428 h 188"/>
                <a:gd name="T4" fmla="*/ 1413 w 74"/>
                <a:gd name="T5" fmla="*/ 163 h 188"/>
                <a:gd name="T6" fmla="*/ 1029 w 74"/>
                <a:gd name="T7" fmla="*/ 197 h 188"/>
                <a:gd name="T8" fmla="*/ 607 w 74"/>
                <a:gd name="T9" fmla="*/ 428 h 188"/>
                <a:gd name="T10" fmla="*/ 191 w 74"/>
                <a:gd name="T11" fmla="*/ 1652 h 188"/>
                <a:gd name="T12" fmla="*/ 102 w 74"/>
                <a:gd name="T13" fmla="*/ 2437 h 188"/>
                <a:gd name="T14" fmla="*/ 0 w 74"/>
                <a:gd name="T15" fmla="*/ 3304 h 188"/>
                <a:gd name="T16" fmla="*/ 130 w 74"/>
                <a:gd name="T17" fmla="*/ 4276 h 188"/>
                <a:gd name="T18" fmla="*/ 222 w 74"/>
                <a:gd name="T19" fmla="*/ 5615 h 188"/>
                <a:gd name="T20" fmla="*/ 445 w 74"/>
                <a:gd name="T21" fmla="*/ 6516 h 188"/>
                <a:gd name="T22" fmla="*/ 645 w 74"/>
                <a:gd name="T23" fmla="*/ 7185 h 188"/>
                <a:gd name="T24" fmla="*/ 1029 w 74"/>
                <a:gd name="T25" fmla="*/ 7267 h 188"/>
                <a:gd name="T26" fmla="*/ 1724 w 74"/>
                <a:gd name="T27" fmla="*/ 6679 h 188"/>
                <a:gd name="T28" fmla="*/ 2077 w 74"/>
                <a:gd name="T29" fmla="*/ 5384 h 188"/>
                <a:gd name="T30" fmla="*/ 2207 w 74"/>
                <a:gd name="T31" fmla="*/ 4123 h 188"/>
                <a:gd name="T32" fmla="*/ 2118 w 74"/>
                <a:gd name="T33" fmla="*/ 1849 h 188"/>
                <a:gd name="T34" fmla="*/ 1928 w 74"/>
                <a:gd name="T35" fmla="*/ 867 h 1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4" h="188">
                  <a:moveTo>
                    <a:pt x="60" y="22"/>
                  </a:moveTo>
                  <a:cubicBezTo>
                    <a:pt x="58" y="17"/>
                    <a:pt x="54" y="14"/>
                    <a:pt x="51" y="11"/>
                  </a:cubicBezTo>
                  <a:cubicBezTo>
                    <a:pt x="49" y="8"/>
                    <a:pt x="47" y="6"/>
                    <a:pt x="44" y="4"/>
                  </a:cubicBezTo>
                  <a:cubicBezTo>
                    <a:pt x="40" y="0"/>
                    <a:pt x="36" y="3"/>
                    <a:pt x="32" y="5"/>
                  </a:cubicBezTo>
                  <a:cubicBezTo>
                    <a:pt x="27" y="7"/>
                    <a:pt x="24" y="6"/>
                    <a:pt x="19" y="11"/>
                  </a:cubicBezTo>
                  <a:cubicBezTo>
                    <a:pt x="11" y="21"/>
                    <a:pt x="10" y="29"/>
                    <a:pt x="6" y="42"/>
                  </a:cubicBezTo>
                  <a:cubicBezTo>
                    <a:pt x="5" y="51"/>
                    <a:pt x="4" y="57"/>
                    <a:pt x="3" y="62"/>
                  </a:cubicBezTo>
                  <a:cubicBezTo>
                    <a:pt x="2" y="69"/>
                    <a:pt x="0" y="78"/>
                    <a:pt x="0" y="84"/>
                  </a:cubicBezTo>
                  <a:cubicBezTo>
                    <a:pt x="0" y="94"/>
                    <a:pt x="3" y="98"/>
                    <a:pt x="4" y="109"/>
                  </a:cubicBezTo>
                  <a:cubicBezTo>
                    <a:pt x="5" y="119"/>
                    <a:pt x="5" y="132"/>
                    <a:pt x="7" y="143"/>
                  </a:cubicBezTo>
                  <a:cubicBezTo>
                    <a:pt x="9" y="151"/>
                    <a:pt x="11" y="159"/>
                    <a:pt x="14" y="166"/>
                  </a:cubicBezTo>
                  <a:cubicBezTo>
                    <a:pt x="16" y="172"/>
                    <a:pt x="16" y="177"/>
                    <a:pt x="20" y="183"/>
                  </a:cubicBezTo>
                  <a:cubicBezTo>
                    <a:pt x="24" y="188"/>
                    <a:pt x="29" y="184"/>
                    <a:pt x="32" y="185"/>
                  </a:cubicBezTo>
                  <a:cubicBezTo>
                    <a:pt x="45" y="187"/>
                    <a:pt x="53" y="177"/>
                    <a:pt x="54" y="170"/>
                  </a:cubicBezTo>
                  <a:cubicBezTo>
                    <a:pt x="57" y="159"/>
                    <a:pt x="64" y="148"/>
                    <a:pt x="65" y="137"/>
                  </a:cubicBezTo>
                  <a:cubicBezTo>
                    <a:pt x="67" y="125"/>
                    <a:pt x="66" y="118"/>
                    <a:pt x="69" y="105"/>
                  </a:cubicBezTo>
                  <a:cubicBezTo>
                    <a:pt x="74" y="85"/>
                    <a:pt x="72" y="66"/>
                    <a:pt x="66" y="47"/>
                  </a:cubicBezTo>
                  <a:cubicBezTo>
                    <a:pt x="64" y="40"/>
                    <a:pt x="64" y="30"/>
                    <a:pt x="60" y="22"/>
                  </a:cubicBezTo>
                  <a:close/>
                </a:path>
              </a:pathLst>
            </a:custGeom>
            <a:solidFill>
              <a:srgbClr val="F9C8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Freeform 119">
              <a:extLst>
                <a:ext uri="{FF2B5EF4-FFF2-40B4-BE49-F238E27FC236}">
                  <a16:creationId xmlns:a16="http://schemas.microsoft.com/office/drawing/2014/main" id="{C3F7DA64-7DA3-4513-95AB-1E54F467B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488"/>
              <a:ext cx="80" cy="697"/>
            </a:xfrm>
            <a:custGeom>
              <a:avLst/>
              <a:gdLst>
                <a:gd name="T0" fmla="*/ 358 w 25"/>
                <a:gd name="T1" fmla="*/ 5930 h 205"/>
                <a:gd name="T2" fmla="*/ 624 w 25"/>
                <a:gd name="T3" fmla="*/ 3029 h 205"/>
                <a:gd name="T4" fmla="*/ 266 w 25"/>
                <a:gd name="T5" fmla="*/ 0 h 205"/>
                <a:gd name="T6" fmla="*/ 429 w 25"/>
                <a:gd name="T7" fmla="*/ 3063 h 205"/>
                <a:gd name="T8" fmla="*/ 326 w 25"/>
                <a:gd name="T9" fmla="*/ 5270 h 205"/>
                <a:gd name="T10" fmla="*/ 0 w 25"/>
                <a:gd name="T11" fmla="*/ 8058 h 205"/>
                <a:gd name="T12" fmla="*/ 0 w 25"/>
                <a:gd name="T13" fmla="*/ 8058 h 205"/>
                <a:gd name="T14" fmla="*/ 358 w 25"/>
                <a:gd name="T15" fmla="*/ 5930 h 2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05">
                  <a:moveTo>
                    <a:pt x="11" y="151"/>
                  </a:moveTo>
                  <a:cubicBezTo>
                    <a:pt x="18" y="128"/>
                    <a:pt x="25" y="105"/>
                    <a:pt x="19" y="77"/>
                  </a:cubicBezTo>
                  <a:cubicBezTo>
                    <a:pt x="14" y="58"/>
                    <a:pt x="11" y="30"/>
                    <a:pt x="8" y="0"/>
                  </a:cubicBezTo>
                  <a:cubicBezTo>
                    <a:pt x="8" y="20"/>
                    <a:pt x="12" y="53"/>
                    <a:pt x="13" y="78"/>
                  </a:cubicBezTo>
                  <a:cubicBezTo>
                    <a:pt x="14" y="87"/>
                    <a:pt x="16" y="109"/>
                    <a:pt x="10" y="134"/>
                  </a:cubicBezTo>
                  <a:cubicBezTo>
                    <a:pt x="7" y="155"/>
                    <a:pt x="0" y="182"/>
                    <a:pt x="0" y="205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1" y="185"/>
                    <a:pt x="6" y="168"/>
                    <a:pt x="11" y="151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5" name="Freeform 120">
              <a:extLst>
                <a:ext uri="{FF2B5EF4-FFF2-40B4-BE49-F238E27FC236}">
                  <a16:creationId xmlns:a16="http://schemas.microsoft.com/office/drawing/2014/main" id="{45F00775-2EF1-4B7D-A381-5AB50B918D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2" y="846"/>
              <a:ext cx="1157" cy="2867"/>
            </a:xfrm>
            <a:custGeom>
              <a:avLst/>
              <a:gdLst>
                <a:gd name="T0" fmla="*/ 8838 w 363"/>
                <a:gd name="T1" fmla="*/ 29322 h 844"/>
                <a:gd name="T2" fmla="*/ 4988 w 363"/>
                <a:gd name="T3" fmla="*/ 30025 h 844"/>
                <a:gd name="T4" fmla="*/ 4603 w 363"/>
                <a:gd name="T5" fmla="*/ 30338 h 844"/>
                <a:gd name="T6" fmla="*/ 3850 w 363"/>
                <a:gd name="T7" fmla="*/ 30107 h 844"/>
                <a:gd name="T8" fmla="*/ 3210 w 363"/>
                <a:gd name="T9" fmla="*/ 27359 h 844"/>
                <a:gd name="T10" fmla="*/ 3210 w 363"/>
                <a:gd name="T11" fmla="*/ 27359 h 844"/>
                <a:gd name="T12" fmla="*/ 3168 w 363"/>
                <a:gd name="T13" fmla="*/ 21244 h 844"/>
                <a:gd name="T14" fmla="*/ 3465 w 363"/>
                <a:gd name="T15" fmla="*/ 18741 h 844"/>
                <a:gd name="T16" fmla="*/ 3850 w 363"/>
                <a:gd name="T17" fmla="*/ 15718 h 844"/>
                <a:gd name="T18" fmla="*/ 3465 w 363"/>
                <a:gd name="T19" fmla="*/ 13326 h 844"/>
                <a:gd name="T20" fmla="*/ 3242 w 363"/>
                <a:gd name="T21" fmla="*/ 10432 h 844"/>
                <a:gd name="T22" fmla="*/ 3790 w 363"/>
                <a:gd name="T23" fmla="*/ 115 h 844"/>
                <a:gd name="T24" fmla="*/ 3758 w 363"/>
                <a:gd name="T25" fmla="*/ 0 h 844"/>
                <a:gd name="T26" fmla="*/ 3047 w 363"/>
                <a:gd name="T27" fmla="*/ 0 h 844"/>
                <a:gd name="T28" fmla="*/ 3047 w 363"/>
                <a:gd name="T29" fmla="*/ 115 h 844"/>
                <a:gd name="T30" fmla="*/ 2489 w 363"/>
                <a:gd name="T31" fmla="*/ 10235 h 844"/>
                <a:gd name="T32" fmla="*/ 2754 w 363"/>
                <a:gd name="T33" fmla="*/ 13605 h 844"/>
                <a:gd name="T34" fmla="*/ 3108 w 363"/>
                <a:gd name="T35" fmla="*/ 15718 h 844"/>
                <a:gd name="T36" fmla="*/ 2754 w 363"/>
                <a:gd name="T37" fmla="*/ 18578 h 844"/>
                <a:gd name="T38" fmla="*/ 2429 w 363"/>
                <a:gd name="T39" fmla="*/ 21244 h 844"/>
                <a:gd name="T40" fmla="*/ 2559 w 363"/>
                <a:gd name="T41" fmla="*/ 27393 h 844"/>
                <a:gd name="T42" fmla="*/ 2559 w 363"/>
                <a:gd name="T43" fmla="*/ 27393 h 844"/>
                <a:gd name="T44" fmla="*/ 3882 w 363"/>
                <a:gd name="T45" fmla="*/ 31167 h 844"/>
                <a:gd name="T46" fmla="*/ 4663 w 363"/>
                <a:gd name="T47" fmla="*/ 31167 h 844"/>
                <a:gd name="T48" fmla="*/ 5374 w 363"/>
                <a:gd name="T49" fmla="*/ 30647 h 844"/>
                <a:gd name="T50" fmla="*/ 8676 w 363"/>
                <a:gd name="T51" fmla="*/ 30059 h 844"/>
                <a:gd name="T52" fmla="*/ 11073 w 363"/>
                <a:gd name="T53" fmla="*/ 33083 h 844"/>
                <a:gd name="T54" fmla="*/ 11755 w 363"/>
                <a:gd name="T55" fmla="*/ 33083 h 844"/>
                <a:gd name="T56" fmla="*/ 8838 w 363"/>
                <a:gd name="T57" fmla="*/ 29322 h 844"/>
                <a:gd name="T58" fmla="*/ 1291 w 363"/>
                <a:gd name="T59" fmla="*/ 27440 h 844"/>
                <a:gd name="T60" fmla="*/ 1291 w 363"/>
                <a:gd name="T61" fmla="*/ 27393 h 844"/>
                <a:gd name="T62" fmla="*/ 1361 w 363"/>
                <a:gd name="T63" fmla="*/ 20619 h 844"/>
                <a:gd name="T64" fmla="*/ 1068 w 363"/>
                <a:gd name="T65" fmla="*/ 18578 h 844"/>
                <a:gd name="T66" fmla="*/ 711 w 363"/>
                <a:gd name="T67" fmla="*/ 15718 h 844"/>
                <a:gd name="T68" fmla="*/ 1068 w 363"/>
                <a:gd name="T69" fmla="*/ 13605 h 844"/>
                <a:gd name="T70" fmla="*/ 1332 w 363"/>
                <a:gd name="T71" fmla="*/ 10235 h 844"/>
                <a:gd name="T72" fmla="*/ 771 w 363"/>
                <a:gd name="T73" fmla="*/ 115 h 844"/>
                <a:gd name="T74" fmla="*/ 813 w 363"/>
                <a:gd name="T75" fmla="*/ 0 h 844"/>
                <a:gd name="T76" fmla="*/ 61 w 363"/>
                <a:gd name="T77" fmla="*/ 0 h 844"/>
                <a:gd name="T78" fmla="*/ 61 w 363"/>
                <a:gd name="T79" fmla="*/ 115 h 844"/>
                <a:gd name="T80" fmla="*/ 618 w 363"/>
                <a:gd name="T81" fmla="*/ 10432 h 844"/>
                <a:gd name="T82" fmla="*/ 357 w 363"/>
                <a:gd name="T83" fmla="*/ 13326 h 844"/>
                <a:gd name="T84" fmla="*/ 0 w 363"/>
                <a:gd name="T85" fmla="*/ 15718 h 844"/>
                <a:gd name="T86" fmla="*/ 357 w 363"/>
                <a:gd name="T87" fmla="*/ 18741 h 844"/>
                <a:gd name="T88" fmla="*/ 650 w 363"/>
                <a:gd name="T89" fmla="*/ 21244 h 844"/>
                <a:gd name="T90" fmla="*/ 650 w 363"/>
                <a:gd name="T91" fmla="*/ 26656 h 844"/>
                <a:gd name="T92" fmla="*/ 682 w 363"/>
                <a:gd name="T93" fmla="*/ 28340 h 844"/>
                <a:gd name="T94" fmla="*/ 2043 w 363"/>
                <a:gd name="T95" fmla="*/ 32770 h 844"/>
                <a:gd name="T96" fmla="*/ 2295 w 363"/>
                <a:gd name="T97" fmla="*/ 33083 h 844"/>
                <a:gd name="T98" fmla="*/ 3140 w 363"/>
                <a:gd name="T99" fmla="*/ 33083 h 844"/>
                <a:gd name="T100" fmla="*/ 2531 w 363"/>
                <a:gd name="T101" fmla="*/ 32216 h 844"/>
                <a:gd name="T102" fmla="*/ 1291 w 363"/>
                <a:gd name="T103" fmla="*/ 27440 h 84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63" h="844">
                  <a:moveTo>
                    <a:pt x="273" y="748"/>
                  </a:moveTo>
                  <a:cubicBezTo>
                    <a:pt x="207" y="729"/>
                    <a:pt x="177" y="750"/>
                    <a:pt x="154" y="766"/>
                  </a:cubicBezTo>
                  <a:cubicBezTo>
                    <a:pt x="150" y="769"/>
                    <a:pt x="146" y="772"/>
                    <a:pt x="142" y="774"/>
                  </a:cubicBezTo>
                  <a:cubicBezTo>
                    <a:pt x="137" y="776"/>
                    <a:pt x="127" y="777"/>
                    <a:pt x="119" y="768"/>
                  </a:cubicBezTo>
                  <a:cubicBezTo>
                    <a:pt x="108" y="754"/>
                    <a:pt x="99" y="738"/>
                    <a:pt x="99" y="698"/>
                  </a:cubicBezTo>
                  <a:cubicBezTo>
                    <a:pt x="99" y="698"/>
                    <a:pt x="99" y="698"/>
                    <a:pt x="99" y="698"/>
                  </a:cubicBezTo>
                  <a:cubicBezTo>
                    <a:pt x="99" y="689"/>
                    <a:pt x="98" y="573"/>
                    <a:pt x="98" y="542"/>
                  </a:cubicBezTo>
                  <a:cubicBezTo>
                    <a:pt x="98" y="531"/>
                    <a:pt x="103" y="501"/>
                    <a:pt x="107" y="478"/>
                  </a:cubicBezTo>
                  <a:cubicBezTo>
                    <a:pt x="113" y="453"/>
                    <a:pt x="119" y="428"/>
                    <a:pt x="119" y="401"/>
                  </a:cubicBezTo>
                  <a:cubicBezTo>
                    <a:pt x="119" y="378"/>
                    <a:pt x="113" y="359"/>
                    <a:pt x="107" y="340"/>
                  </a:cubicBezTo>
                  <a:cubicBezTo>
                    <a:pt x="100" y="317"/>
                    <a:pt x="93" y="294"/>
                    <a:pt x="100" y="266"/>
                  </a:cubicBezTo>
                  <a:cubicBezTo>
                    <a:pt x="113" y="209"/>
                    <a:pt x="117" y="62"/>
                    <a:pt x="117" y="3"/>
                  </a:cubicBezTo>
                  <a:cubicBezTo>
                    <a:pt x="117" y="2"/>
                    <a:pt x="117" y="1"/>
                    <a:pt x="116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1"/>
                    <a:pt x="94" y="2"/>
                    <a:pt x="94" y="3"/>
                  </a:cubicBezTo>
                  <a:cubicBezTo>
                    <a:pt x="94" y="60"/>
                    <a:pt x="90" y="206"/>
                    <a:pt x="77" y="261"/>
                  </a:cubicBezTo>
                  <a:cubicBezTo>
                    <a:pt x="69" y="295"/>
                    <a:pt x="78" y="322"/>
                    <a:pt x="85" y="347"/>
                  </a:cubicBezTo>
                  <a:cubicBezTo>
                    <a:pt x="91" y="365"/>
                    <a:pt x="96" y="381"/>
                    <a:pt x="96" y="401"/>
                  </a:cubicBezTo>
                  <a:cubicBezTo>
                    <a:pt x="96" y="425"/>
                    <a:pt x="90" y="450"/>
                    <a:pt x="85" y="474"/>
                  </a:cubicBezTo>
                  <a:cubicBezTo>
                    <a:pt x="80" y="497"/>
                    <a:pt x="75" y="528"/>
                    <a:pt x="75" y="542"/>
                  </a:cubicBezTo>
                  <a:cubicBezTo>
                    <a:pt x="76" y="574"/>
                    <a:pt x="79" y="699"/>
                    <a:pt x="79" y="699"/>
                  </a:cubicBezTo>
                  <a:cubicBezTo>
                    <a:pt x="79" y="699"/>
                    <a:pt x="79" y="699"/>
                    <a:pt x="79" y="699"/>
                  </a:cubicBezTo>
                  <a:cubicBezTo>
                    <a:pt x="79" y="754"/>
                    <a:pt x="98" y="781"/>
                    <a:pt x="120" y="795"/>
                  </a:cubicBezTo>
                  <a:cubicBezTo>
                    <a:pt x="127" y="799"/>
                    <a:pt x="137" y="798"/>
                    <a:pt x="144" y="795"/>
                  </a:cubicBezTo>
                  <a:cubicBezTo>
                    <a:pt x="152" y="792"/>
                    <a:pt x="159" y="787"/>
                    <a:pt x="166" y="782"/>
                  </a:cubicBezTo>
                  <a:cubicBezTo>
                    <a:pt x="186" y="768"/>
                    <a:pt x="211" y="751"/>
                    <a:pt x="268" y="767"/>
                  </a:cubicBezTo>
                  <a:cubicBezTo>
                    <a:pt x="302" y="777"/>
                    <a:pt x="327" y="804"/>
                    <a:pt x="342" y="844"/>
                  </a:cubicBezTo>
                  <a:cubicBezTo>
                    <a:pt x="363" y="844"/>
                    <a:pt x="363" y="844"/>
                    <a:pt x="363" y="844"/>
                  </a:cubicBezTo>
                  <a:cubicBezTo>
                    <a:pt x="347" y="795"/>
                    <a:pt x="316" y="760"/>
                    <a:pt x="273" y="748"/>
                  </a:cubicBezTo>
                  <a:close/>
                  <a:moveTo>
                    <a:pt x="40" y="700"/>
                  </a:moveTo>
                  <a:cubicBezTo>
                    <a:pt x="40" y="699"/>
                    <a:pt x="40" y="699"/>
                    <a:pt x="40" y="699"/>
                  </a:cubicBezTo>
                  <a:cubicBezTo>
                    <a:pt x="40" y="699"/>
                    <a:pt x="46" y="549"/>
                    <a:pt x="42" y="526"/>
                  </a:cubicBezTo>
                  <a:cubicBezTo>
                    <a:pt x="41" y="509"/>
                    <a:pt x="37" y="492"/>
                    <a:pt x="33" y="474"/>
                  </a:cubicBezTo>
                  <a:cubicBezTo>
                    <a:pt x="28" y="450"/>
                    <a:pt x="22" y="425"/>
                    <a:pt x="22" y="401"/>
                  </a:cubicBezTo>
                  <a:cubicBezTo>
                    <a:pt x="22" y="381"/>
                    <a:pt x="27" y="365"/>
                    <a:pt x="33" y="347"/>
                  </a:cubicBezTo>
                  <a:cubicBezTo>
                    <a:pt x="41" y="322"/>
                    <a:pt x="49" y="295"/>
                    <a:pt x="41" y="261"/>
                  </a:cubicBezTo>
                  <a:cubicBezTo>
                    <a:pt x="28" y="206"/>
                    <a:pt x="24" y="60"/>
                    <a:pt x="24" y="3"/>
                  </a:cubicBezTo>
                  <a:cubicBezTo>
                    <a:pt x="24" y="2"/>
                    <a:pt x="25" y="1"/>
                    <a:pt x="2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2" y="62"/>
                    <a:pt x="5" y="209"/>
                    <a:pt x="19" y="266"/>
                  </a:cubicBezTo>
                  <a:cubicBezTo>
                    <a:pt x="25" y="294"/>
                    <a:pt x="18" y="317"/>
                    <a:pt x="11" y="340"/>
                  </a:cubicBezTo>
                  <a:cubicBezTo>
                    <a:pt x="5" y="359"/>
                    <a:pt x="0" y="378"/>
                    <a:pt x="0" y="401"/>
                  </a:cubicBezTo>
                  <a:cubicBezTo>
                    <a:pt x="0" y="428"/>
                    <a:pt x="5" y="453"/>
                    <a:pt x="11" y="478"/>
                  </a:cubicBezTo>
                  <a:cubicBezTo>
                    <a:pt x="16" y="501"/>
                    <a:pt x="22" y="522"/>
                    <a:pt x="20" y="542"/>
                  </a:cubicBezTo>
                  <a:cubicBezTo>
                    <a:pt x="19" y="557"/>
                    <a:pt x="20" y="641"/>
                    <a:pt x="20" y="680"/>
                  </a:cubicBezTo>
                  <a:cubicBezTo>
                    <a:pt x="20" y="692"/>
                    <a:pt x="20" y="715"/>
                    <a:pt x="21" y="723"/>
                  </a:cubicBezTo>
                  <a:cubicBezTo>
                    <a:pt x="23" y="762"/>
                    <a:pt x="31" y="801"/>
                    <a:pt x="63" y="836"/>
                  </a:cubicBezTo>
                  <a:cubicBezTo>
                    <a:pt x="66" y="838"/>
                    <a:pt x="68" y="841"/>
                    <a:pt x="71" y="844"/>
                  </a:cubicBezTo>
                  <a:cubicBezTo>
                    <a:pt x="97" y="844"/>
                    <a:pt x="97" y="844"/>
                    <a:pt x="97" y="844"/>
                  </a:cubicBezTo>
                  <a:cubicBezTo>
                    <a:pt x="91" y="837"/>
                    <a:pt x="85" y="830"/>
                    <a:pt x="78" y="822"/>
                  </a:cubicBezTo>
                  <a:cubicBezTo>
                    <a:pt x="43" y="784"/>
                    <a:pt x="40" y="742"/>
                    <a:pt x="40" y="700"/>
                  </a:cubicBezTo>
                  <a:close/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Freeform 121">
              <a:extLst>
                <a:ext uri="{FF2B5EF4-FFF2-40B4-BE49-F238E27FC236}">
                  <a16:creationId xmlns:a16="http://schemas.microsoft.com/office/drawing/2014/main" id="{6FFAFE2F-1C5C-4FD4-A96C-3EDB06C00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265"/>
              <a:ext cx="698" cy="221"/>
            </a:xfrm>
            <a:custGeom>
              <a:avLst/>
              <a:gdLst>
                <a:gd name="T0" fmla="*/ 580 w 219"/>
                <a:gd name="T1" fmla="*/ 2196 h 65"/>
                <a:gd name="T2" fmla="*/ 1332 w 219"/>
                <a:gd name="T3" fmla="*/ 2438 h 65"/>
                <a:gd name="T4" fmla="*/ 1718 w 219"/>
                <a:gd name="T5" fmla="*/ 2128 h 65"/>
                <a:gd name="T6" fmla="*/ 5568 w 219"/>
                <a:gd name="T7" fmla="*/ 1411 h 65"/>
                <a:gd name="T8" fmla="*/ 7060 w 219"/>
                <a:gd name="T9" fmla="*/ 2360 h 65"/>
                <a:gd name="T10" fmla="*/ 7092 w 219"/>
                <a:gd name="T11" fmla="*/ 2394 h 65"/>
                <a:gd name="T12" fmla="*/ 7092 w 219"/>
                <a:gd name="T13" fmla="*/ 2394 h 65"/>
                <a:gd name="T14" fmla="*/ 1584 w 219"/>
                <a:gd name="T15" fmla="*/ 1652 h 65"/>
                <a:gd name="T16" fmla="*/ 0 w 219"/>
                <a:gd name="T17" fmla="*/ 588 h 65"/>
                <a:gd name="T18" fmla="*/ 580 w 219"/>
                <a:gd name="T19" fmla="*/ 2196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9" h="65">
                  <a:moveTo>
                    <a:pt x="18" y="56"/>
                  </a:moveTo>
                  <a:cubicBezTo>
                    <a:pt x="26" y="65"/>
                    <a:pt x="36" y="64"/>
                    <a:pt x="41" y="62"/>
                  </a:cubicBezTo>
                  <a:cubicBezTo>
                    <a:pt x="45" y="60"/>
                    <a:pt x="49" y="57"/>
                    <a:pt x="53" y="54"/>
                  </a:cubicBezTo>
                  <a:cubicBezTo>
                    <a:pt x="76" y="38"/>
                    <a:pt x="106" y="17"/>
                    <a:pt x="172" y="36"/>
                  </a:cubicBezTo>
                  <a:cubicBezTo>
                    <a:pt x="189" y="40"/>
                    <a:pt x="205" y="49"/>
                    <a:pt x="218" y="60"/>
                  </a:cubicBezTo>
                  <a:cubicBezTo>
                    <a:pt x="218" y="61"/>
                    <a:pt x="218" y="61"/>
                    <a:pt x="219" y="61"/>
                  </a:cubicBezTo>
                  <a:cubicBezTo>
                    <a:pt x="219" y="61"/>
                    <a:pt x="219" y="61"/>
                    <a:pt x="219" y="61"/>
                  </a:cubicBezTo>
                  <a:cubicBezTo>
                    <a:pt x="144" y="0"/>
                    <a:pt x="80" y="20"/>
                    <a:pt x="49" y="42"/>
                  </a:cubicBezTo>
                  <a:cubicBezTo>
                    <a:pt x="25" y="58"/>
                    <a:pt x="9" y="45"/>
                    <a:pt x="0" y="15"/>
                  </a:cubicBezTo>
                  <a:cubicBezTo>
                    <a:pt x="3" y="35"/>
                    <a:pt x="10" y="46"/>
                    <a:pt x="18" y="56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7" name="Freeform 122">
              <a:extLst>
                <a:ext uri="{FF2B5EF4-FFF2-40B4-BE49-F238E27FC236}">
                  <a16:creationId xmlns:a16="http://schemas.microsoft.com/office/drawing/2014/main" id="{CE0EB865-E5E9-491E-838D-D3CE0A657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498"/>
              <a:ext cx="79" cy="683"/>
            </a:xfrm>
            <a:custGeom>
              <a:avLst/>
              <a:gdLst>
                <a:gd name="T0" fmla="*/ 221 w 25"/>
                <a:gd name="T1" fmla="*/ 2899 h 201"/>
                <a:gd name="T2" fmla="*/ 439 w 25"/>
                <a:gd name="T3" fmla="*/ 5807 h 201"/>
                <a:gd name="T4" fmla="*/ 790 w 25"/>
                <a:gd name="T5" fmla="*/ 7887 h 201"/>
                <a:gd name="T6" fmla="*/ 351 w 25"/>
                <a:gd name="T7" fmla="*/ 4074 h 201"/>
                <a:gd name="T8" fmla="*/ 540 w 25"/>
                <a:gd name="T9" fmla="*/ 0 h 201"/>
                <a:gd name="T10" fmla="*/ 221 w 25"/>
                <a:gd name="T11" fmla="*/ 2899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1">
                  <a:moveTo>
                    <a:pt x="7" y="74"/>
                  </a:moveTo>
                  <a:cubicBezTo>
                    <a:pt x="0" y="102"/>
                    <a:pt x="7" y="125"/>
                    <a:pt x="14" y="148"/>
                  </a:cubicBezTo>
                  <a:cubicBezTo>
                    <a:pt x="19" y="165"/>
                    <a:pt x="24" y="181"/>
                    <a:pt x="25" y="201"/>
                  </a:cubicBezTo>
                  <a:cubicBezTo>
                    <a:pt x="25" y="163"/>
                    <a:pt x="14" y="129"/>
                    <a:pt x="11" y="104"/>
                  </a:cubicBezTo>
                  <a:cubicBezTo>
                    <a:pt x="8" y="80"/>
                    <a:pt x="16" y="27"/>
                    <a:pt x="17" y="0"/>
                  </a:cubicBezTo>
                  <a:cubicBezTo>
                    <a:pt x="14" y="29"/>
                    <a:pt x="11" y="55"/>
                    <a:pt x="7" y="74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Freeform 123">
              <a:extLst>
                <a:ext uri="{FF2B5EF4-FFF2-40B4-BE49-F238E27FC236}">
                  <a16:creationId xmlns:a16="http://schemas.microsoft.com/office/drawing/2014/main" id="{79FBEA1F-5BCA-45E1-9909-05E372481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751"/>
              <a:ext cx="179" cy="71"/>
            </a:xfrm>
            <a:custGeom>
              <a:avLst/>
              <a:gdLst>
                <a:gd name="T0" fmla="*/ 0 w 56"/>
                <a:gd name="T1" fmla="*/ 778 h 21"/>
                <a:gd name="T2" fmla="*/ 1828 w 56"/>
                <a:gd name="T3" fmla="*/ 81 h 21"/>
                <a:gd name="T4" fmla="*/ 326 w 56"/>
                <a:gd name="T5" fmla="*/ 81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1">
                  <a:moveTo>
                    <a:pt x="0" y="20"/>
                  </a:moveTo>
                  <a:cubicBezTo>
                    <a:pt x="10" y="3"/>
                    <a:pt x="39" y="0"/>
                    <a:pt x="56" y="2"/>
                  </a:cubicBezTo>
                  <a:cubicBezTo>
                    <a:pt x="42" y="2"/>
                    <a:pt x="12" y="10"/>
                    <a:pt x="1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9" name="Freeform 124">
              <a:extLst>
                <a:ext uri="{FF2B5EF4-FFF2-40B4-BE49-F238E27FC236}">
                  <a16:creationId xmlns:a16="http://schemas.microsoft.com/office/drawing/2014/main" id="{AAAFB49E-865C-4427-A19A-FC1308630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839"/>
              <a:ext cx="13" cy="7"/>
            </a:xfrm>
            <a:custGeom>
              <a:avLst/>
              <a:gdLst>
                <a:gd name="T0" fmla="*/ 107 w 4"/>
                <a:gd name="T1" fmla="*/ 0 h 2"/>
                <a:gd name="T2" fmla="*/ 0 w 4"/>
                <a:gd name="T3" fmla="*/ 49 h 2"/>
                <a:gd name="T4" fmla="*/ 33 w 4"/>
                <a:gd name="T5" fmla="*/ 88 h 2"/>
                <a:gd name="T6" fmla="*/ 137 w 4"/>
                <a:gd name="T7" fmla="*/ 49 h 2"/>
                <a:gd name="T8" fmla="*/ 107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2" y="1"/>
                    <a:pt x="4" y="1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Freeform 125">
              <a:extLst>
                <a:ext uri="{FF2B5EF4-FFF2-40B4-BE49-F238E27FC236}">
                  <a16:creationId xmlns:a16="http://schemas.microsoft.com/office/drawing/2014/main" id="{04FE3220-CEC6-44F4-A4E1-58DEBC268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" y="3397"/>
              <a:ext cx="743" cy="228"/>
            </a:xfrm>
            <a:custGeom>
              <a:avLst/>
              <a:gdLst>
                <a:gd name="T0" fmla="*/ 5542 w 233"/>
                <a:gd name="T1" fmla="*/ 626 h 67"/>
                <a:gd name="T2" fmla="*/ 2239 w 233"/>
                <a:gd name="T3" fmla="*/ 1215 h 67"/>
                <a:gd name="T4" fmla="*/ 1524 w 233"/>
                <a:gd name="T5" fmla="*/ 1736 h 67"/>
                <a:gd name="T6" fmla="*/ 743 w 233"/>
                <a:gd name="T7" fmla="*/ 1736 h 67"/>
                <a:gd name="T8" fmla="*/ 32 w 233"/>
                <a:gd name="T9" fmla="*/ 868 h 67"/>
                <a:gd name="T10" fmla="*/ 0 w 233"/>
                <a:gd name="T11" fmla="*/ 902 h 67"/>
                <a:gd name="T12" fmla="*/ 2207 w 233"/>
                <a:gd name="T13" fmla="*/ 2086 h 67"/>
                <a:gd name="T14" fmla="*/ 4343 w 233"/>
                <a:gd name="T15" fmla="*/ 1147 h 67"/>
                <a:gd name="T16" fmla="*/ 7554 w 233"/>
                <a:gd name="T17" fmla="*/ 2641 h 67"/>
                <a:gd name="T18" fmla="*/ 5542 w 233"/>
                <a:gd name="T19" fmla="*/ 626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3" h="67">
                  <a:moveTo>
                    <a:pt x="171" y="16"/>
                  </a:moveTo>
                  <a:cubicBezTo>
                    <a:pt x="114" y="0"/>
                    <a:pt x="89" y="17"/>
                    <a:pt x="69" y="31"/>
                  </a:cubicBezTo>
                  <a:cubicBezTo>
                    <a:pt x="62" y="36"/>
                    <a:pt x="55" y="41"/>
                    <a:pt x="47" y="44"/>
                  </a:cubicBezTo>
                  <a:cubicBezTo>
                    <a:pt x="40" y="47"/>
                    <a:pt x="30" y="48"/>
                    <a:pt x="23" y="44"/>
                  </a:cubicBezTo>
                  <a:cubicBezTo>
                    <a:pt x="15" y="39"/>
                    <a:pt x="7" y="32"/>
                    <a:pt x="1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8" y="54"/>
                    <a:pt x="38" y="65"/>
                    <a:pt x="68" y="53"/>
                  </a:cubicBezTo>
                  <a:cubicBezTo>
                    <a:pt x="82" y="47"/>
                    <a:pt x="103" y="32"/>
                    <a:pt x="134" y="29"/>
                  </a:cubicBezTo>
                  <a:cubicBezTo>
                    <a:pt x="171" y="25"/>
                    <a:pt x="208" y="37"/>
                    <a:pt x="233" y="67"/>
                  </a:cubicBezTo>
                  <a:cubicBezTo>
                    <a:pt x="218" y="41"/>
                    <a:pt x="197" y="23"/>
                    <a:pt x="171" y="16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1" name="Freeform 126">
              <a:extLst>
                <a:ext uri="{FF2B5EF4-FFF2-40B4-BE49-F238E27FC236}">
                  <a16:creationId xmlns:a16="http://schemas.microsoft.com/office/drawing/2014/main" id="{A8CAD9C1-3207-4A41-B5C3-062F2930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653"/>
              <a:ext cx="35" cy="629"/>
            </a:xfrm>
            <a:custGeom>
              <a:avLst/>
              <a:gdLst>
                <a:gd name="T0" fmla="*/ 32 w 11"/>
                <a:gd name="T1" fmla="*/ 2475 h 185"/>
                <a:gd name="T2" fmla="*/ 223 w 11"/>
                <a:gd name="T3" fmla="*/ 7273 h 185"/>
                <a:gd name="T4" fmla="*/ 191 w 11"/>
                <a:gd name="T5" fmla="*/ 0 h 185"/>
                <a:gd name="T6" fmla="*/ 32 w 11"/>
                <a:gd name="T7" fmla="*/ 2475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85">
                  <a:moveTo>
                    <a:pt x="1" y="63"/>
                  </a:moveTo>
                  <a:cubicBezTo>
                    <a:pt x="2" y="126"/>
                    <a:pt x="3" y="164"/>
                    <a:pt x="7" y="185"/>
                  </a:cubicBezTo>
                  <a:cubicBezTo>
                    <a:pt x="11" y="143"/>
                    <a:pt x="4" y="35"/>
                    <a:pt x="6" y="0"/>
                  </a:cubicBezTo>
                  <a:cubicBezTo>
                    <a:pt x="2" y="17"/>
                    <a:pt x="0" y="14"/>
                    <a:pt x="1" y="63"/>
                  </a:cubicBezTo>
                  <a:close/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Freeform 127">
              <a:extLst>
                <a:ext uri="{FF2B5EF4-FFF2-40B4-BE49-F238E27FC236}">
                  <a16:creationId xmlns:a16="http://schemas.microsoft.com/office/drawing/2014/main" id="{793CFCA2-9BA1-4A2F-ADA7-888EB2801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901"/>
              <a:ext cx="26" cy="99"/>
            </a:xfrm>
            <a:custGeom>
              <a:avLst/>
              <a:gdLst>
                <a:gd name="T0" fmla="*/ 137 w 8"/>
                <a:gd name="T1" fmla="*/ 0 h 29"/>
                <a:gd name="T2" fmla="*/ 211 w 8"/>
                <a:gd name="T3" fmla="*/ 1154 h 29"/>
                <a:gd name="T4" fmla="*/ 211 w 8"/>
                <a:gd name="T5" fmla="*/ 19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4" y="0"/>
                  </a:moveTo>
                  <a:cubicBezTo>
                    <a:pt x="5" y="8"/>
                    <a:pt x="0" y="23"/>
                    <a:pt x="6" y="29"/>
                  </a:cubicBezTo>
                  <a:cubicBezTo>
                    <a:pt x="8" y="22"/>
                    <a:pt x="8" y="12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3" name="Freeform 128">
              <a:extLst>
                <a:ext uri="{FF2B5EF4-FFF2-40B4-BE49-F238E27FC236}">
                  <a16:creationId xmlns:a16="http://schemas.microsoft.com/office/drawing/2014/main" id="{CD43D691-2BF4-47A2-B1E2-3D863644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850"/>
              <a:ext cx="12" cy="31"/>
            </a:xfrm>
            <a:custGeom>
              <a:avLst/>
              <a:gdLst>
                <a:gd name="T0" fmla="*/ 27 w 4"/>
                <a:gd name="T1" fmla="*/ 0 h 9"/>
                <a:gd name="T2" fmla="*/ 27 w 4"/>
                <a:gd name="T3" fmla="*/ 369 h 9"/>
                <a:gd name="T4" fmla="*/ 54 w 4"/>
                <a:gd name="T5" fmla="*/ 8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3" y="6"/>
                    <a:pt x="4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4" name="Freeform 129">
              <a:extLst>
                <a:ext uri="{FF2B5EF4-FFF2-40B4-BE49-F238E27FC236}">
                  <a16:creationId xmlns:a16="http://schemas.microsoft.com/office/drawing/2014/main" id="{E60B653D-61D0-46A2-AD11-46C49B27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031"/>
              <a:ext cx="12" cy="33"/>
            </a:xfrm>
            <a:custGeom>
              <a:avLst/>
              <a:gdLst>
                <a:gd name="T0" fmla="*/ 0 w 4"/>
                <a:gd name="T1" fmla="*/ 76 h 10"/>
                <a:gd name="T2" fmla="*/ 54 w 4"/>
                <a:gd name="T3" fmla="*/ 360 h 10"/>
                <a:gd name="T4" fmla="*/ 81 w 4"/>
                <a:gd name="T5" fmla="*/ 0 h 10"/>
                <a:gd name="T6" fmla="*/ 54 w 4"/>
                <a:gd name="T7" fmla="*/ 7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0">
                  <a:moveTo>
                    <a:pt x="0" y="2"/>
                  </a:moveTo>
                  <a:cubicBezTo>
                    <a:pt x="0" y="4"/>
                    <a:pt x="1" y="8"/>
                    <a:pt x="2" y="10"/>
                  </a:cubicBezTo>
                  <a:cubicBezTo>
                    <a:pt x="4" y="7"/>
                    <a:pt x="4" y="3"/>
                    <a:pt x="3" y="0"/>
                  </a:cubicBezTo>
                  <a:cubicBezTo>
                    <a:pt x="1" y="0"/>
                    <a:pt x="3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5" name="Freeform 130">
              <a:extLst>
                <a:ext uri="{FF2B5EF4-FFF2-40B4-BE49-F238E27FC236}">
                  <a16:creationId xmlns:a16="http://schemas.microsoft.com/office/drawing/2014/main" id="{2EC5B27B-5F27-4889-B656-B88D92106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3414"/>
              <a:ext cx="332" cy="282"/>
            </a:xfrm>
            <a:custGeom>
              <a:avLst/>
              <a:gdLst>
                <a:gd name="T0" fmla="*/ 326 w 104"/>
                <a:gd name="T1" fmla="*/ 0 h 83"/>
                <a:gd name="T2" fmla="*/ 520 w 104"/>
                <a:gd name="T3" fmla="*/ 1604 h 83"/>
                <a:gd name="T4" fmla="*/ 1232 w 104"/>
                <a:gd name="T5" fmla="*/ 2586 h 83"/>
                <a:gd name="T6" fmla="*/ 3384 w 104"/>
                <a:gd name="T7" fmla="*/ 2783 h 83"/>
                <a:gd name="T8" fmla="*/ 2701 w 104"/>
                <a:gd name="T9" fmla="*/ 2701 h 83"/>
                <a:gd name="T10" fmla="*/ 1558 w 104"/>
                <a:gd name="T11" fmla="*/ 2042 h 83"/>
                <a:gd name="T12" fmla="*/ 358 w 104"/>
                <a:gd name="T13" fmla="*/ 34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83">
                  <a:moveTo>
                    <a:pt x="10" y="0"/>
                  </a:moveTo>
                  <a:cubicBezTo>
                    <a:pt x="0" y="9"/>
                    <a:pt x="12" y="32"/>
                    <a:pt x="16" y="41"/>
                  </a:cubicBezTo>
                  <a:cubicBezTo>
                    <a:pt x="21" y="53"/>
                    <a:pt x="28" y="59"/>
                    <a:pt x="38" y="66"/>
                  </a:cubicBezTo>
                  <a:cubicBezTo>
                    <a:pt x="56" y="80"/>
                    <a:pt x="82" y="83"/>
                    <a:pt x="104" y="71"/>
                  </a:cubicBezTo>
                  <a:cubicBezTo>
                    <a:pt x="98" y="68"/>
                    <a:pt x="90" y="70"/>
                    <a:pt x="83" y="69"/>
                  </a:cubicBezTo>
                  <a:cubicBezTo>
                    <a:pt x="70" y="68"/>
                    <a:pt x="59" y="60"/>
                    <a:pt x="48" y="52"/>
                  </a:cubicBezTo>
                  <a:cubicBezTo>
                    <a:pt x="33" y="40"/>
                    <a:pt x="15" y="20"/>
                    <a:pt x="11" y="1"/>
                  </a:cubicBezTo>
                </a:path>
              </a:pathLst>
            </a:custGeom>
            <a:solidFill>
              <a:srgbClr val="DEA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6" name="Freeform 131">
              <a:extLst>
                <a:ext uri="{FF2B5EF4-FFF2-40B4-BE49-F238E27FC236}">
                  <a16:creationId xmlns:a16="http://schemas.microsoft.com/office/drawing/2014/main" id="{D6A03556-860A-4B81-BE12-5E3600DDB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526"/>
              <a:ext cx="143" cy="150"/>
            </a:xfrm>
            <a:custGeom>
              <a:avLst/>
              <a:gdLst>
                <a:gd name="T0" fmla="*/ 0 w 45"/>
                <a:gd name="T1" fmla="*/ 82 h 44"/>
                <a:gd name="T2" fmla="*/ 1443 w 45"/>
                <a:gd name="T3" fmla="*/ 1626 h 44"/>
                <a:gd name="T4" fmla="*/ 60 w 45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4">
                  <a:moveTo>
                    <a:pt x="0" y="2"/>
                  </a:moveTo>
                  <a:cubicBezTo>
                    <a:pt x="9" y="14"/>
                    <a:pt x="26" y="44"/>
                    <a:pt x="45" y="41"/>
                  </a:cubicBezTo>
                  <a:cubicBezTo>
                    <a:pt x="34" y="38"/>
                    <a:pt x="4" y="12"/>
                    <a:pt x="2" y="0"/>
                  </a:cubicBezTo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7" name="Freeform 132">
              <a:extLst>
                <a:ext uri="{FF2B5EF4-FFF2-40B4-BE49-F238E27FC236}">
                  <a16:creationId xmlns:a16="http://schemas.microsoft.com/office/drawing/2014/main" id="{9CE956A3-6307-4D75-8B9F-BEC9508EC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3574"/>
              <a:ext cx="35" cy="44"/>
            </a:xfrm>
            <a:custGeom>
              <a:avLst/>
              <a:gdLst>
                <a:gd name="T0" fmla="*/ 102 w 11"/>
                <a:gd name="T1" fmla="*/ 0 h 13"/>
                <a:gd name="T2" fmla="*/ 353 w 11"/>
                <a:gd name="T3" fmla="*/ 423 h 13"/>
                <a:gd name="T4" fmla="*/ 130 w 11"/>
                <a:gd name="T5" fmla="*/ 19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3" y="0"/>
                  </a:moveTo>
                  <a:cubicBezTo>
                    <a:pt x="0" y="6"/>
                    <a:pt x="4" y="13"/>
                    <a:pt x="11" y="11"/>
                  </a:cubicBezTo>
                  <a:cubicBezTo>
                    <a:pt x="10" y="8"/>
                    <a:pt x="7" y="5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8" name="Freeform 133">
              <a:extLst>
                <a:ext uri="{FF2B5EF4-FFF2-40B4-BE49-F238E27FC236}">
                  <a16:creationId xmlns:a16="http://schemas.microsoft.com/office/drawing/2014/main" id="{9CFE7081-D211-4B08-A8A4-974291A8D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3639"/>
              <a:ext cx="16" cy="17"/>
            </a:xfrm>
            <a:custGeom>
              <a:avLst/>
              <a:gdLst>
                <a:gd name="T0" fmla="*/ 102 w 5"/>
                <a:gd name="T1" fmla="*/ 0 h 5"/>
                <a:gd name="T2" fmla="*/ 32 w 5"/>
                <a:gd name="T3" fmla="*/ 197 h 5"/>
                <a:gd name="T4" fmla="*/ 102 w 5"/>
                <a:gd name="T5" fmla="*/ 197 h 5"/>
                <a:gd name="T6" fmla="*/ 102 w 5"/>
                <a:gd name="T7" fmla="*/ 8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2"/>
                    <a:pt x="0" y="2"/>
                    <a:pt x="1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5" y="3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9" name="Freeform 134">
              <a:extLst>
                <a:ext uri="{FF2B5EF4-FFF2-40B4-BE49-F238E27FC236}">
                  <a16:creationId xmlns:a16="http://schemas.microsoft.com/office/drawing/2014/main" id="{0D65D0B1-E77A-4E1D-B4AC-D9B982243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530"/>
              <a:ext cx="25" cy="30"/>
            </a:xfrm>
            <a:custGeom>
              <a:avLst/>
              <a:gdLst>
                <a:gd name="T0" fmla="*/ 88 w 8"/>
                <a:gd name="T1" fmla="*/ 143 h 9"/>
                <a:gd name="T2" fmla="*/ 0 w 8"/>
                <a:gd name="T3" fmla="*/ 223 h 9"/>
                <a:gd name="T4" fmla="*/ 59 w 8"/>
                <a:gd name="T5" fmla="*/ 333 h 9"/>
                <a:gd name="T6" fmla="*/ 0 w 8"/>
                <a:gd name="T7" fmla="*/ 14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4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8" y="6"/>
                    <a:pt x="3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0" name="Freeform 135">
              <a:extLst>
                <a:ext uri="{FF2B5EF4-FFF2-40B4-BE49-F238E27FC236}">
                  <a16:creationId xmlns:a16="http://schemas.microsoft.com/office/drawing/2014/main" id="{BCA6A72D-0A19-46B1-AD1C-19E0D0472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391"/>
              <a:ext cx="500" cy="169"/>
            </a:xfrm>
            <a:custGeom>
              <a:avLst/>
              <a:gdLst>
                <a:gd name="T0" fmla="*/ 2038 w 157"/>
                <a:gd name="T1" fmla="*/ 34 h 50"/>
                <a:gd name="T2" fmla="*/ 0 w 157"/>
                <a:gd name="T3" fmla="*/ 1041 h 50"/>
                <a:gd name="T4" fmla="*/ 2131 w 157"/>
                <a:gd name="T5" fmla="*/ 274 h 50"/>
                <a:gd name="T6" fmla="*/ 5070 w 157"/>
                <a:gd name="T7" fmla="*/ 1930 h 50"/>
                <a:gd name="T8" fmla="*/ 2038 w 157"/>
                <a:gd name="T9" fmla="*/ 3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50">
                  <a:moveTo>
                    <a:pt x="63" y="1"/>
                  </a:moveTo>
                  <a:cubicBezTo>
                    <a:pt x="42" y="0"/>
                    <a:pt x="24" y="9"/>
                    <a:pt x="0" y="27"/>
                  </a:cubicBezTo>
                  <a:cubicBezTo>
                    <a:pt x="12" y="17"/>
                    <a:pt x="34" y="5"/>
                    <a:pt x="66" y="7"/>
                  </a:cubicBezTo>
                  <a:cubicBezTo>
                    <a:pt x="94" y="8"/>
                    <a:pt x="131" y="19"/>
                    <a:pt x="157" y="50"/>
                  </a:cubicBezTo>
                  <a:cubicBezTo>
                    <a:pt x="148" y="25"/>
                    <a:pt x="102" y="2"/>
                    <a:pt x="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1" name="Freeform 136">
              <a:extLst>
                <a:ext uri="{FF2B5EF4-FFF2-40B4-BE49-F238E27FC236}">
                  <a16:creationId xmlns:a16="http://schemas.microsoft.com/office/drawing/2014/main" id="{9EFED610-934C-4B69-B3CD-A843CA03E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066"/>
              <a:ext cx="86" cy="543"/>
            </a:xfrm>
            <a:custGeom>
              <a:avLst/>
              <a:gdLst>
                <a:gd name="T0" fmla="*/ 385 w 27"/>
                <a:gd name="T1" fmla="*/ 0 h 160"/>
                <a:gd name="T2" fmla="*/ 455 w 27"/>
                <a:gd name="T3" fmla="*/ 3397 h 160"/>
                <a:gd name="T4" fmla="*/ 0 w 27"/>
                <a:gd name="T5" fmla="*/ 6255 h 160"/>
                <a:gd name="T6" fmla="*/ 771 w 27"/>
                <a:gd name="T7" fmla="*/ 2223 h 160"/>
                <a:gd name="T8" fmla="*/ 385 w 27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0">
                  <a:moveTo>
                    <a:pt x="12" y="0"/>
                  </a:moveTo>
                  <a:cubicBezTo>
                    <a:pt x="19" y="25"/>
                    <a:pt x="21" y="52"/>
                    <a:pt x="14" y="87"/>
                  </a:cubicBezTo>
                  <a:cubicBezTo>
                    <a:pt x="8" y="119"/>
                    <a:pt x="3" y="142"/>
                    <a:pt x="0" y="160"/>
                  </a:cubicBezTo>
                  <a:cubicBezTo>
                    <a:pt x="7" y="134"/>
                    <a:pt x="21" y="90"/>
                    <a:pt x="24" y="57"/>
                  </a:cubicBezTo>
                  <a:cubicBezTo>
                    <a:pt x="27" y="25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2" name="Freeform 137">
              <a:extLst>
                <a:ext uri="{FF2B5EF4-FFF2-40B4-BE49-F238E27FC236}">
                  <a16:creationId xmlns:a16="http://schemas.microsoft.com/office/drawing/2014/main" id="{3849D24C-9AA7-4DA5-BF24-E340B45C4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971"/>
              <a:ext cx="54" cy="210"/>
            </a:xfrm>
            <a:custGeom>
              <a:avLst/>
              <a:gdLst>
                <a:gd name="T0" fmla="*/ 546 w 17"/>
                <a:gd name="T1" fmla="*/ 0 h 62"/>
                <a:gd name="T2" fmla="*/ 0 w 17"/>
                <a:gd name="T3" fmla="*/ 240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2">
                  <a:moveTo>
                    <a:pt x="17" y="0"/>
                  </a:moveTo>
                  <a:cubicBezTo>
                    <a:pt x="6" y="19"/>
                    <a:pt x="0" y="52"/>
                    <a:pt x="0" y="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3" name="Freeform 138">
              <a:extLst>
                <a:ext uri="{FF2B5EF4-FFF2-40B4-BE49-F238E27FC236}">
                  <a16:creationId xmlns:a16="http://schemas.microsoft.com/office/drawing/2014/main" id="{789A6AF2-F88C-4C4C-9C4E-BD68BD196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3397"/>
              <a:ext cx="449" cy="140"/>
            </a:xfrm>
            <a:custGeom>
              <a:avLst/>
              <a:gdLst>
                <a:gd name="T0" fmla="*/ 516 w 141"/>
                <a:gd name="T1" fmla="*/ 1236 h 41"/>
                <a:gd name="T2" fmla="*/ 0 w 141"/>
                <a:gd name="T3" fmla="*/ 1632 h 41"/>
                <a:gd name="T4" fmla="*/ 1286 w 141"/>
                <a:gd name="T5" fmla="*/ 840 h 41"/>
                <a:gd name="T6" fmla="*/ 4554 w 141"/>
                <a:gd name="T7" fmla="*/ 1038 h 41"/>
                <a:gd name="T8" fmla="*/ 3812 w 141"/>
                <a:gd name="T9" fmla="*/ 642 h 41"/>
                <a:gd name="T10" fmla="*/ 516 w 141"/>
                <a:gd name="T11" fmla="*/ 1236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41">
                  <a:moveTo>
                    <a:pt x="16" y="31"/>
                  </a:moveTo>
                  <a:cubicBezTo>
                    <a:pt x="11" y="35"/>
                    <a:pt x="6" y="38"/>
                    <a:pt x="0" y="41"/>
                  </a:cubicBezTo>
                  <a:cubicBezTo>
                    <a:pt x="14" y="39"/>
                    <a:pt x="26" y="26"/>
                    <a:pt x="40" y="21"/>
                  </a:cubicBezTo>
                  <a:cubicBezTo>
                    <a:pt x="53" y="16"/>
                    <a:pt x="101" y="4"/>
                    <a:pt x="141" y="26"/>
                  </a:cubicBezTo>
                  <a:cubicBezTo>
                    <a:pt x="134" y="21"/>
                    <a:pt x="126" y="18"/>
                    <a:pt x="118" y="16"/>
                  </a:cubicBezTo>
                  <a:cubicBezTo>
                    <a:pt x="61" y="0"/>
                    <a:pt x="36" y="17"/>
                    <a:pt x="16" y="31"/>
                  </a:cubicBezTo>
                  <a:close/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4" name="Freeform 139">
              <a:extLst>
                <a:ext uri="{FF2B5EF4-FFF2-40B4-BE49-F238E27FC236}">
                  <a16:creationId xmlns:a16="http://schemas.microsoft.com/office/drawing/2014/main" id="{CB2421D5-C0CA-44C3-BE05-D5C68417D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3411"/>
              <a:ext cx="108" cy="58"/>
            </a:xfrm>
            <a:custGeom>
              <a:avLst/>
              <a:gdLst>
                <a:gd name="T0" fmla="*/ 0 w 34"/>
                <a:gd name="T1" fmla="*/ 232 h 17"/>
                <a:gd name="T2" fmla="*/ 546 w 34"/>
                <a:gd name="T3" fmla="*/ 641 h 17"/>
                <a:gd name="T4" fmla="*/ 1090 w 34"/>
                <a:gd name="T5" fmla="*/ 34 h 17"/>
                <a:gd name="T6" fmla="*/ 32 w 34"/>
                <a:gd name="T7" fmla="*/ 23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7">
                  <a:moveTo>
                    <a:pt x="0" y="6"/>
                  </a:moveTo>
                  <a:cubicBezTo>
                    <a:pt x="2" y="13"/>
                    <a:pt x="10" y="17"/>
                    <a:pt x="17" y="16"/>
                  </a:cubicBezTo>
                  <a:cubicBezTo>
                    <a:pt x="24" y="15"/>
                    <a:pt x="34" y="7"/>
                    <a:pt x="34" y="1"/>
                  </a:cubicBezTo>
                  <a:cubicBezTo>
                    <a:pt x="28" y="0"/>
                    <a:pt x="15" y="14"/>
                    <a:pt x="1" y="6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5" name="Freeform 140">
              <a:extLst>
                <a:ext uri="{FF2B5EF4-FFF2-40B4-BE49-F238E27FC236}">
                  <a16:creationId xmlns:a16="http://schemas.microsoft.com/office/drawing/2014/main" id="{24571EE1-0C0D-42C6-B4B4-4939D6607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964"/>
              <a:ext cx="128" cy="132"/>
            </a:xfrm>
            <a:custGeom>
              <a:avLst/>
              <a:gdLst>
                <a:gd name="T0" fmla="*/ 685 w 40"/>
                <a:gd name="T1" fmla="*/ 81 h 39"/>
                <a:gd name="T2" fmla="*/ 134 w 40"/>
                <a:gd name="T3" fmla="*/ 846 h 39"/>
                <a:gd name="T4" fmla="*/ 61 w 40"/>
                <a:gd name="T5" fmla="*/ 1283 h 39"/>
                <a:gd name="T6" fmla="*/ 163 w 40"/>
                <a:gd name="T7" fmla="*/ 1283 h 39"/>
                <a:gd name="T8" fmla="*/ 266 w 40"/>
                <a:gd name="T9" fmla="*/ 1513 h 39"/>
                <a:gd name="T10" fmla="*/ 390 w 40"/>
                <a:gd name="T11" fmla="*/ 927 h 39"/>
                <a:gd name="T12" fmla="*/ 758 w 40"/>
                <a:gd name="T13" fmla="*/ 1432 h 39"/>
                <a:gd name="T14" fmla="*/ 880 w 40"/>
                <a:gd name="T15" fmla="*/ 1239 h 39"/>
                <a:gd name="T16" fmla="*/ 1014 w 40"/>
                <a:gd name="T17" fmla="*/ 1124 h 39"/>
                <a:gd name="T18" fmla="*/ 819 w 40"/>
                <a:gd name="T19" fmla="*/ 697 h 39"/>
                <a:gd name="T20" fmla="*/ 954 w 40"/>
                <a:gd name="T21" fmla="*/ 230 h 39"/>
                <a:gd name="T22" fmla="*/ 1312 w 40"/>
                <a:gd name="T23" fmla="*/ 274 h 39"/>
                <a:gd name="T24" fmla="*/ 819 w 40"/>
                <a:gd name="T25" fmla="*/ 34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39">
                  <a:moveTo>
                    <a:pt x="21" y="2"/>
                  </a:moveTo>
                  <a:cubicBezTo>
                    <a:pt x="11" y="3"/>
                    <a:pt x="6" y="14"/>
                    <a:pt x="4" y="22"/>
                  </a:cubicBezTo>
                  <a:cubicBezTo>
                    <a:pt x="3" y="25"/>
                    <a:pt x="0" y="31"/>
                    <a:pt x="2" y="33"/>
                  </a:cubicBezTo>
                  <a:cubicBezTo>
                    <a:pt x="3" y="34"/>
                    <a:pt x="4" y="33"/>
                    <a:pt x="5" y="33"/>
                  </a:cubicBezTo>
                  <a:cubicBezTo>
                    <a:pt x="7" y="35"/>
                    <a:pt x="7" y="37"/>
                    <a:pt x="8" y="39"/>
                  </a:cubicBezTo>
                  <a:cubicBezTo>
                    <a:pt x="8" y="35"/>
                    <a:pt x="4" y="25"/>
                    <a:pt x="12" y="24"/>
                  </a:cubicBezTo>
                  <a:cubicBezTo>
                    <a:pt x="18" y="24"/>
                    <a:pt x="21" y="33"/>
                    <a:pt x="23" y="37"/>
                  </a:cubicBezTo>
                  <a:cubicBezTo>
                    <a:pt x="24" y="35"/>
                    <a:pt x="25" y="33"/>
                    <a:pt x="27" y="32"/>
                  </a:cubicBezTo>
                  <a:cubicBezTo>
                    <a:pt x="28" y="31"/>
                    <a:pt x="31" y="30"/>
                    <a:pt x="31" y="29"/>
                  </a:cubicBezTo>
                  <a:cubicBezTo>
                    <a:pt x="33" y="25"/>
                    <a:pt x="26" y="21"/>
                    <a:pt x="25" y="18"/>
                  </a:cubicBezTo>
                  <a:cubicBezTo>
                    <a:pt x="23" y="14"/>
                    <a:pt x="26" y="8"/>
                    <a:pt x="29" y="6"/>
                  </a:cubicBezTo>
                  <a:cubicBezTo>
                    <a:pt x="33" y="2"/>
                    <a:pt x="36" y="5"/>
                    <a:pt x="40" y="7"/>
                  </a:cubicBezTo>
                  <a:cubicBezTo>
                    <a:pt x="38" y="0"/>
                    <a:pt x="30" y="1"/>
                    <a:pt x="25" y="1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6" name="Freeform 141">
              <a:extLst>
                <a:ext uri="{FF2B5EF4-FFF2-40B4-BE49-F238E27FC236}">
                  <a16:creationId xmlns:a16="http://schemas.microsoft.com/office/drawing/2014/main" id="{C2D5C869-9249-4458-8145-E311EE97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134"/>
              <a:ext cx="99" cy="190"/>
            </a:xfrm>
            <a:custGeom>
              <a:avLst/>
              <a:gdLst>
                <a:gd name="T0" fmla="*/ 386 w 31"/>
                <a:gd name="T1" fmla="*/ 0 h 56"/>
                <a:gd name="T2" fmla="*/ 0 w 31"/>
                <a:gd name="T3" fmla="*/ 818 h 56"/>
                <a:gd name="T4" fmla="*/ 134 w 31"/>
                <a:gd name="T5" fmla="*/ 1564 h 56"/>
                <a:gd name="T6" fmla="*/ 265 w 31"/>
                <a:gd name="T7" fmla="*/ 2188 h 56"/>
                <a:gd name="T8" fmla="*/ 297 w 31"/>
                <a:gd name="T9" fmla="*/ 1208 h 56"/>
                <a:gd name="T10" fmla="*/ 744 w 31"/>
                <a:gd name="T11" fmla="*/ 1208 h 56"/>
                <a:gd name="T12" fmla="*/ 715 w 31"/>
                <a:gd name="T13" fmla="*/ 818 h 56"/>
                <a:gd name="T14" fmla="*/ 948 w 31"/>
                <a:gd name="T15" fmla="*/ 553 h 56"/>
                <a:gd name="T16" fmla="*/ 1009 w 31"/>
                <a:gd name="T17" fmla="*/ 115 h 56"/>
                <a:gd name="T18" fmla="*/ 878 w 31"/>
                <a:gd name="T19" fmla="*/ 115 h 56"/>
                <a:gd name="T20" fmla="*/ 715 w 31"/>
                <a:gd name="T21" fmla="*/ 356 h 56"/>
                <a:gd name="T22" fmla="*/ 460 w 31"/>
                <a:gd name="T23" fmla="*/ 81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56">
                  <a:moveTo>
                    <a:pt x="12" y="0"/>
                  </a:moveTo>
                  <a:cubicBezTo>
                    <a:pt x="6" y="5"/>
                    <a:pt x="0" y="13"/>
                    <a:pt x="0" y="21"/>
                  </a:cubicBezTo>
                  <a:cubicBezTo>
                    <a:pt x="1" y="27"/>
                    <a:pt x="3" y="34"/>
                    <a:pt x="4" y="40"/>
                  </a:cubicBezTo>
                  <a:cubicBezTo>
                    <a:pt x="5" y="45"/>
                    <a:pt x="6" y="51"/>
                    <a:pt x="8" y="56"/>
                  </a:cubicBezTo>
                  <a:cubicBezTo>
                    <a:pt x="10" y="48"/>
                    <a:pt x="4" y="39"/>
                    <a:pt x="9" y="31"/>
                  </a:cubicBezTo>
                  <a:cubicBezTo>
                    <a:pt x="12" y="26"/>
                    <a:pt x="20" y="25"/>
                    <a:pt x="23" y="31"/>
                  </a:cubicBezTo>
                  <a:cubicBezTo>
                    <a:pt x="23" y="28"/>
                    <a:pt x="21" y="24"/>
                    <a:pt x="22" y="21"/>
                  </a:cubicBezTo>
                  <a:cubicBezTo>
                    <a:pt x="22" y="17"/>
                    <a:pt x="26" y="16"/>
                    <a:pt x="29" y="14"/>
                  </a:cubicBezTo>
                  <a:cubicBezTo>
                    <a:pt x="25" y="10"/>
                    <a:pt x="28" y="6"/>
                    <a:pt x="31" y="3"/>
                  </a:cubicBezTo>
                  <a:cubicBezTo>
                    <a:pt x="30" y="3"/>
                    <a:pt x="28" y="3"/>
                    <a:pt x="27" y="3"/>
                  </a:cubicBezTo>
                  <a:cubicBezTo>
                    <a:pt x="24" y="4"/>
                    <a:pt x="24" y="8"/>
                    <a:pt x="22" y="9"/>
                  </a:cubicBezTo>
                  <a:cubicBezTo>
                    <a:pt x="18" y="10"/>
                    <a:pt x="18" y="3"/>
                    <a:pt x="14" y="2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7" name="Freeform 142">
              <a:extLst>
                <a:ext uri="{FF2B5EF4-FFF2-40B4-BE49-F238E27FC236}">
                  <a16:creationId xmlns:a16="http://schemas.microsoft.com/office/drawing/2014/main" id="{93E54290-9764-40E8-8C1C-D99ACF929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253"/>
              <a:ext cx="51" cy="142"/>
            </a:xfrm>
            <a:custGeom>
              <a:avLst/>
              <a:gdLst>
                <a:gd name="T0" fmla="*/ 488 w 16"/>
                <a:gd name="T1" fmla="*/ 193 h 42"/>
                <a:gd name="T2" fmla="*/ 131 w 16"/>
                <a:gd name="T3" fmla="*/ 696 h 42"/>
                <a:gd name="T4" fmla="*/ 223 w 16"/>
                <a:gd name="T5" fmla="*/ 1623 h 42"/>
                <a:gd name="T6" fmla="*/ 357 w 16"/>
                <a:gd name="T7" fmla="*/ 619 h 42"/>
                <a:gd name="T8" fmla="*/ 488 w 16"/>
                <a:gd name="T9" fmla="*/ 538 h 42"/>
                <a:gd name="T10" fmla="*/ 488 w 16"/>
                <a:gd name="T11" fmla="*/ 308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2">
                  <a:moveTo>
                    <a:pt x="15" y="5"/>
                  </a:moveTo>
                  <a:cubicBezTo>
                    <a:pt x="8" y="0"/>
                    <a:pt x="4" y="14"/>
                    <a:pt x="4" y="18"/>
                  </a:cubicBezTo>
                  <a:cubicBezTo>
                    <a:pt x="4" y="27"/>
                    <a:pt x="0" y="35"/>
                    <a:pt x="7" y="42"/>
                  </a:cubicBezTo>
                  <a:cubicBezTo>
                    <a:pt x="6" y="35"/>
                    <a:pt x="3" y="21"/>
                    <a:pt x="11" y="16"/>
                  </a:cubicBezTo>
                  <a:cubicBezTo>
                    <a:pt x="13" y="15"/>
                    <a:pt x="14" y="16"/>
                    <a:pt x="15" y="14"/>
                  </a:cubicBezTo>
                  <a:cubicBezTo>
                    <a:pt x="16" y="11"/>
                    <a:pt x="13" y="10"/>
                    <a:pt x="15" y="8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8" name="Freeform 143">
              <a:extLst>
                <a:ext uri="{FF2B5EF4-FFF2-40B4-BE49-F238E27FC236}">
                  <a16:creationId xmlns:a16="http://schemas.microsoft.com/office/drawing/2014/main" id="{5A748BD4-7179-4539-9D50-CBD37BD4E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1988"/>
              <a:ext cx="38" cy="40"/>
            </a:xfrm>
            <a:custGeom>
              <a:avLst/>
              <a:gdLst>
                <a:gd name="T0" fmla="*/ 250 w 12"/>
                <a:gd name="T1" fmla="*/ 33 h 12"/>
                <a:gd name="T2" fmla="*/ 32 w 12"/>
                <a:gd name="T3" fmla="*/ 443 h 12"/>
                <a:gd name="T4" fmla="*/ 250 w 12"/>
                <a:gd name="T5" fmla="*/ 333 h 12"/>
                <a:gd name="T6" fmla="*/ 380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8" y="1"/>
                  </a:moveTo>
                  <a:cubicBezTo>
                    <a:pt x="5" y="3"/>
                    <a:pt x="0" y="8"/>
                    <a:pt x="1" y="12"/>
                  </a:cubicBezTo>
                  <a:cubicBezTo>
                    <a:pt x="3" y="11"/>
                    <a:pt x="6" y="7"/>
                    <a:pt x="8" y="9"/>
                  </a:cubicBezTo>
                  <a:cubicBezTo>
                    <a:pt x="8" y="4"/>
                    <a:pt x="7" y="2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9" name="Freeform 144">
              <a:extLst>
                <a:ext uri="{FF2B5EF4-FFF2-40B4-BE49-F238E27FC236}">
                  <a16:creationId xmlns:a16="http://schemas.microsoft.com/office/drawing/2014/main" id="{3BF412C7-B9AE-48FE-9206-08A46D216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2157"/>
              <a:ext cx="63" cy="62"/>
            </a:xfrm>
            <a:custGeom>
              <a:avLst/>
              <a:gdLst>
                <a:gd name="T0" fmla="*/ 318 w 20"/>
                <a:gd name="T1" fmla="*/ 0 h 18"/>
                <a:gd name="T2" fmla="*/ 60 w 20"/>
                <a:gd name="T3" fmla="*/ 737 h 18"/>
                <a:gd name="T4" fmla="*/ 189 w 20"/>
                <a:gd name="T5" fmla="*/ 248 h 18"/>
                <a:gd name="T6" fmla="*/ 318 w 20"/>
                <a:gd name="T7" fmla="*/ 369 h 18"/>
                <a:gd name="T8" fmla="*/ 406 w 20"/>
                <a:gd name="T9" fmla="*/ 248 h 18"/>
                <a:gd name="T10" fmla="*/ 624 w 20"/>
                <a:gd name="T11" fmla="*/ 203 h 18"/>
                <a:gd name="T12" fmla="*/ 406 w 20"/>
                <a:gd name="T13" fmla="*/ 3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8">
                  <a:moveTo>
                    <a:pt x="10" y="0"/>
                  </a:moveTo>
                  <a:cubicBezTo>
                    <a:pt x="0" y="1"/>
                    <a:pt x="0" y="11"/>
                    <a:pt x="2" y="18"/>
                  </a:cubicBezTo>
                  <a:cubicBezTo>
                    <a:pt x="3" y="15"/>
                    <a:pt x="2" y="7"/>
                    <a:pt x="6" y="6"/>
                  </a:cubicBezTo>
                  <a:cubicBezTo>
                    <a:pt x="9" y="5"/>
                    <a:pt x="10" y="7"/>
                    <a:pt x="10" y="9"/>
                  </a:cubicBezTo>
                  <a:cubicBezTo>
                    <a:pt x="11" y="8"/>
                    <a:pt x="12" y="6"/>
                    <a:pt x="13" y="6"/>
                  </a:cubicBezTo>
                  <a:cubicBezTo>
                    <a:pt x="15" y="5"/>
                    <a:pt x="20" y="10"/>
                    <a:pt x="20" y="5"/>
                  </a:cubicBezTo>
                  <a:cubicBezTo>
                    <a:pt x="17" y="7"/>
                    <a:pt x="13" y="5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0" name="Freeform 145">
              <a:extLst>
                <a:ext uri="{FF2B5EF4-FFF2-40B4-BE49-F238E27FC236}">
                  <a16:creationId xmlns:a16="http://schemas.microsoft.com/office/drawing/2014/main" id="{27D64CE7-1852-4025-9A8A-BDC4D3B84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276"/>
              <a:ext cx="22" cy="34"/>
            </a:xfrm>
            <a:custGeom>
              <a:avLst/>
              <a:gdLst>
                <a:gd name="T0" fmla="*/ 189 w 7"/>
                <a:gd name="T1" fmla="*/ 0 h 10"/>
                <a:gd name="T2" fmla="*/ 0 w 7"/>
                <a:gd name="T3" fmla="*/ 394 h 10"/>
                <a:gd name="T4" fmla="*/ 217 w 7"/>
                <a:gd name="T5" fmla="*/ 16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2" y="0"/>
                    <a:pt x="0" y="7"/>
                    <a:pt x="0" y="10"/>
                  </a:cubicBezTo>
                  <a:cubicBezTo>
                    <a:pt x="3" y="7"/>
                    <a:pt x="4" y="6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1" name="Freeform 146">
              <a:extLst>
                <a:ext uri="{FF2B5EF4-FFF2-40B4-BE49-F238E27FC236}">
                  <a16:creationId xmlns:a16="http://schemas.microsoft.com/office/drawing/2014/main" id="{C991D232-18EB-4D7B-97B2-6FF12649C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127"/>
              <a:ext cx="147" cy="411"/>
            </a:xfrm>
            <a:custGeom>
              <a:avLst/>
              <a:gdLst>
                <a:gd name="T0" fmla="*/ 1307 w 46"/>
                <a:gd name="T1" fmla="*/ 2075 h 121"/>
                <a:gd name="T2" fmla="*/ 1205 w 46"/>
                <a:gd name="T3" fmla="*/ 2860 h 121"/>
                <a:gd name="T4" fmla="*/ 1112 w 46"/>
                <a:gd name="T5" fmla="*/ 3451 h 121"/>
                <a:gd name="T6" fmla="*/ 655 w 46"/>
                <a:gd name="T7" fmla="*/ 4626 h 121"/>
                <a:gd name="T8" fmla="*/ 358 w 46"/>
                <a:gd name="T9" fmla="*/ 4742 h 121"/>
                <a:gd name="T10" fmla="*/ 32 w 46"/>
                <a:gd name="T11" fmla="*/ 4467 h 121"/>
                <a:gd name="T12" fmla="*/ 224 w 46"/>
                <a:gd name="T13" fmla="*/ 4270 h 121"/>
                <a:gd name="T14" fmla="*/ 134 w 46"/>
                <a:gd name="T15" fmla="*/ 3645 h 121"/>
                <a:gd name="T16" fmla="*/ 297 w 46"/>
                <a:gd name="T17" fmla="*/ 3567 h 121"/>
                <a:gd name="T18" fmla="*/ 591 w 46"/>
                <a:gd name="T19" fmla="*/ 4188 h 121"/>
                <a:gd name="T20" fmla="*/ 655 w 46"/>
                <a:gd name="T21" fmla="*/ 3923 h 121"/>
                <a:gd name="T22" fmla="*/ 818 w 46"/>
                <a:gd name="T23" fmla="*/ 3645 h 121"/>
                <a:gd name="T24" fmla="*/ 908 w 46"/>
                <a:gd name="T25" fmla="*/ 2666 h 121"/>
                <a:gd name="T26" fmla="*/ 818 w 46"/>
                <a:gd name="T27" fmla="*/ 2469 h 121"/>
                <a:gd name="T28" fmla="*/ 847 w 46"/>
                <a:gd name="T29" fmla="*/ 2191 h 121"/>
                <a:gd name="T30" fmla="*/ 1205 w 46"/>
                <a:gd name="T31" fmla="*/ 1719 h 121"/>
                <a:gd name="T32" fmla="*/ 786 w 46"/>
                <a:gd name="T33" fmla="*/ 948 h 121"/>
                <a:gd name="T34" fmla="*/ 981 w 46"/>
                <a:gd name="T35" fmla="*/ 819 h 121"/>
                <a:gd name="T36" fmla="*/ 1339 w 46"/>
                <a:gd name="T37" fmla="*/ 866 h 121"/>
                <a:gd name="T38" fmla="*/ 1205 w 46"/>
                <a:gd name="T39" fmla="*/ 472 h 121"/>
                <a:gd name="T40" fmla="*/ 1307 w 46"/>
                <a:gd name="T41" fmla="*/ 0 h 121"/>
                <a:gd name="T42" fmla="*/ 1400 w 46"/>
                <a:gd name="T43" fmla="*/ 391 h 121"/>
                <a:gd name="T44" fmla="*/ 1470 w 46"/>
                <a:gd name="T45" fmla="*/ 900 h 121"/>
                <a:gd name="T46" fmla="*/ 1307 w 46"/>
                <a:gd name="T47" fmla="*/ 1997 h 12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6" h="121">
                  <a:moveTo>
                    <a:pt x="40" y="53"/>
                  </a:moveTo>
                  <a:cubicBezTo>
                    <a:pt x="38" y="60"/>
                    <a:pt x="38" y="66"/>
                    <a:pt x="37" y="73"/>
                  </a:cubicBezTo>
                  <a:cubicBezTo>
                    <a:pt x="37" y="79"/>
                    <a:pt x="36" y="83"/>
                    <a:pt x="34" y="88"/>
                  </a:cubicBezTo>
                  <a:cubicBezTo>
                    <a:pt x="29" y="98"/>
                    <a:pt x="29" y="110"/>
                    <a:pt x="20" y="118"/>
                  </a:cubicBezTo>
                  <a:cubicBezTo>
                    <a:pt x="17" y="120"/>
                    <a:pt x="15" y="121"/>
                    <a:pt x="11" y="121"/>
                  </a:cubicBezTo>
                  <a:cubicBezTo>
                    <a:pt x="6" y="120"/>
                    <a:pt x="3" y="119"/>
                    <a:pt x="1" y="114"/>
                  </a:cubicBezTo>
                  <a:cubicBezTo>
                    <a:pt x="0" y="107"/>
                    <a:pt x="4" y="111"/>
                    <a:pt x="7" y="109"/>
                  </a:cubicBezTo>
                  <a:cubicBezTo>
                    <a:pt x="13" y="105"/>
                    <a:pt x="4" y="97"/>
                    <a:pt x="4" y="93"/>
                  </a:cubicBezTo>
                  <a:cubicBezTo>
                    <a:pt x="6" y="92"/>
                    <a:pt x="8" y="91"/>
                    <a:pt x="9" y="91"/>
                  </a:cubicBezTo>
                  <a:cubicBezTo>
                    <a:pt x="8" y="96"/>
                    <a:pt x="11" y="110"/>
                    <a:pt x="18" y="107"/>
                  </a:cubicBezTo>
                  <a:cubicBezTo>
                    <a:pt x="23" y="105"/>
                    <a:pt x="21" y="103"/>
                    <a:pt x="20" y="100"/>
                  </a:cubicBezTo>
                  <a:cubicBezTo>
                    <a:pt x="18" y="96"/>
                    <a:pt x="22" y="96"/>
                    <a:pt x="25" y="93"/>
                  </a:cubicBezTo>
                  <a:cubicBezTo>
                    <a:pt x="31" y="87"/>
                    <a:pt x="31" y="75"/>
                    <a:pt x="28" y="68"/>
                  </a:cubicBezTo>
                  <a:cubicBezTo>
                    <a:pt x="27" y="66"/>
                    <a:pt x="25" y="64"/>
                    <a:pt x="25" y="63"/>
                  </a:cubicBezTo>
                  <a:cubicBezTo>
                    <a:pt x="24" y="61"/>
                    <a:pt x="26" y="58"/>
                    <a:pt x="26" y="56"/>
                  </a:cubicBezTo>
                  <a:cubicBezTo>
                    <a:pt x="31" y="63"/>
                    <a:pt x="36" y="48"/>
                    <a:pt x="37" y="44"/>
                  </a:cubicBezTo>
                  <a:cubicBezTo>
                    <a:pt x="38" y="36"/>
                    <a:pt x="35" y="23"/>
                    <a:pt x="24" y="24"/>
                  </a:cubicBezTo>
                  <a:cubicBezTo>
                    <a:pt x="24" y="19"/>
                    <a:pt x="27" y="21"/>
                    <a:pt x="30" y="21"/>
                  </a:cubicBezTo>
                  <a:cubicBezTo>
                    <a:pt x="31" y="24"/>
                    <a:pt x="40" y="27"/>
                    <a:pt x="41" y="22"/>
                  </a:cubicBezTo>
                  <a:cubicBezTo>
                    <a:pt x="42" y="19"/>
                    <a:pt x="37" y="15"/>
                    <a:pt x="37" y="12"/>
                  </a:cubicBezTo>
                  <a:cubicBezTo>
                    <a:pt x="37" y="7"/>
                    <a:pt x="40" y="4"/>
                    <a:pt x="40" y="0"/>
                  </a:cubicBezTo>
                  <a:cubicBezTo>
                    <a:pt x="40" y="2"/>
                    <a:pt x="42" y="7"/>
                    <a:pt x="43" y="10"/>
                  </a:cubicBezTo>
                  <a:cubicBezTo>
                    <a:pt x="44" y="14"/>
                    <a:pt x="45" y="19"/>
                    <a:pt x="45" y="23"/>
                  </a:cubicBezTo>
                  <a:cubicBezTo>
                    <a:pt x="46" y="32"/>
                    <a:pt x="42" y="43"/>
                    <a:pt x="40" y="51"/>
                  </a:cubicBezTo>
                </a:path>
              </a:pathLst>
            </a:custGeom>
            <a:solidFill>
              <a:srgbClr val="F4AB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2" name="Freeform 147">
              <a:extLst>
                <a:ext uri="{FF2B5EF4-FFF2-40B4-BE49-F238E27FC236}">
                  <a16:creationId xmlns:a16="http://schemas.microsoft.com/office/drawing/2014/main" id="{F5362DFC-3C92-4CE1-BA4C-082198AAD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2314"/>
              <a:ext cx="31" cy="108"/>
            </a:xfrm>
            <a:custGeom>
              <a:avLst/>
              <a:gdLst>
                <a:gd name="T0" fmla="*/ 298 w 10"/>
                <a:gd name="T1" fmla="*/ 0 h 32"/>
                <a:gd name="T2" fmla="*/ 242 w 10"/>
                <a:gd name="T3" fmla="*/ 648 h 32"/>
                <a:gd name="T4" fmla="*/ 155 w 10"/>
                <a:gd name="T5" fmla="*/ 1232 h 32"/>
                <a:gd name="T6" fmla="*/ 87 w 10"/>
                <a:gd name="T7" fmla="*/ 466 h 32"/>
                <a:gd name="T8" fmla="*/ 59 w 10"/>
                <a:gd name="T9" fmla="*/ 273 h 32"/>
                <a:gd name="T10" fmla="*/ 155 w 10"/>
                <a:gd name="T11" fmla="*/ 273 h 32"/>
                <a:gd name="T12" fmla="*/ 211 w 10"/>
                <a:gd name="T13" fmla="*/ 115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8" y="6"/>
                    <a:pt x="8" y="11"/>
                    <a:pt x="8" y="17"/>
                  </a:cubicBezTo>
                  <a:cubicBezTo>
                    <a:pt x="7" y="21"/>
                    <a:pt x="7" y="28"/>
                    <a:pt x="5" y="32"/>
                  </a:cubicBezTo>
                  <a:cubicBezTo>
                    <a:pt x="7" y="26"/>
                    <a:pt x="8" y="18"/>
                    <a:pt x="3" y="12"/>
                  </a:cubicBezTo>
                  <a:cubicBezTo>
                    <a:pt x="2" y="10"/>
                    <a:pt x="0" y="10"/>
                    <a:pt x="2" y="7"/>
                  </a:cubicBezTo>
                  <a:cubicBezTo>
                    <a:pt x="3" y="7"/>
                    <a:pt x="4" y="8"/>
                    <a:pt x="5" y="7"/>
                  </a:cubicBezTo>
                  <a:cubicBezTo>
                    <a:pt x="6" y="6"/>
                    <a:pt x="7" y="5"/>
                    <a:pt x="7" y="3"/>
                  </a:cubicBezTo>
                </a:path>
              </a:pathLst>
            </a:custGeom>
            <a:solidFill>
              <a:srgbClr val="CD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3" name="Freeform 148">
              <a:extLst>
                <a:ext uri="{FF2B5EF4-FFF2-40B4-BE49-F238E27FC236}">
                  <a16:creationId xmlns:a16="http://schemas.microsoft.com/office/drawing/2014/main" id="{EFE6AF23-80AD-4B90-B005-411A4D0DE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443"/>
              <a:ext cx="19" cy="61"/>
            </a:xfrm>
            <a:custGeom>
              <a:avLst/>
              <a:gdLst>
                <a:gd name="T0" fmla="*/ 32 w 6"/>
                <a:gd name="T1" fmla="*/ 230 h 18"/>
                <a:gd name="T2" fmla="*/ 0 w 6"/>
                <a:gd name="T3" fmla="*/ 702 h 18"/>
                <a:gd name="T4" fmla="*/ 190 w 6"/>
                <a:gd name="T5" fmla="*/ 0 h 18"/>
                <a:gd name="T6" fmla="*/ 130 w 6"/>
                <a:gd name="T7" fmla="*/ 8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8">
                  <a:moveTo>
                    <a:pt x="1" y="6"/>
                  </a:moveTo>
                  <a:cubicBezTo>
                    <a:pt x="2" y="10"/>
                    <a:pt x="0" y="13"/>
                    <a:pt x="0" y="18"/>
                  </a:cubicBezTo>
                  <a:cubicBezTo>
                    <a:pt x="4" y="13"/>
                    <a:pt x="4" y="5"/>
                    <a:pt x="6" y="0"/>
                  </a:cubicBezTo>
                  <a:cubicBezTo>
                    <a:pt x="5" y="0"/>
                    <a:pt x="4" y="1"/>
                    <a:pt x="4" y="2"/>
                  </a:cubicBezTo>
                </a:path>
              </a:pathLst>
            </a:custGeom>
            <a:solidFill>
              <a:srgbClr val="CD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4" name="Freeform 149">
              <a:extLst>
                <a:ext uri="{FF2B5EF4-FFF2-40B4-BE49-F238E27FC236}">
                  <a16:creationId xmlns:a16="http://schemas.microsoft.com/office/drawing/2014/main" id="{02078F3F-CEC4-4302-998B-439537092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952"/>
              <a:ext cx="35" cy="434"/>
            </a:xfrm>
            <a:custGeom>
              <a:avLst/>
              <a:gdLst>
                <a:gd name="T0" fmla="*/ 191 w 11"/>
                <a:gd name="T1" fmla="*/ 0 h 128"/>
                <a:gd name="T2" fmla="*/ 0 w 11"/>
                <a:gd name="T3" fmla="*/ 4991 h 1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8">
                  <a:moveTo>
                    <a:pt x="6" y="0"/>
                  </a:moveTo>
                  <a:cubicBezTo>
                    <a:pt x="11" y="21"/>
                    <a:pt x="5" y="95"/>
                    <a:pt x="0" y="128"/>
                  </a:cubicBezTo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5" name="Freeform 150">
              <a:extLst>
                <a:ext uri="{FF2B5EF4-FFF2-40B4-BE49-F238E27FC236}">
                  <a16:creationId xmlns:a16="http://schemas.microsoft.com/office/drawing/2014/main" id="{01CC7979-82A9-45D9-903C-18A6FBE3F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894"/>
              <a:ext cx="22" cy="339"/>
            </a:xfrm>
            <a:custGeom>
              <a:avLst/>
              <a:gdLst>
                <a:gd name="T0" fmla="*/ 88 w 7"/>
                <a:gd name="T1" fmla="*/ 0 h 100"/>
                <a:gd name="T2" fmla="*/ 88 w 7"/>
                <a:gd name="T3" fmla="*/ 3895 h 100"/>
                <a:gd name="T4" fmla="*/ 88 w 7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0">
                  <a:moveTo>
                    <a:pt x="3" y="0"/>
                  </a:moveTo>
                  <a:cubicBezTo>
                    <a:pt x="6" y="17"/>
                    <a:pt x="7" y="77"/>
                    <a:pt x="3" y="100"/>
                  </a:cubicBezTo>
                  <a:cubicBezTo>
                    <a:pt x="2" y="90"/>
                    <a:pt x="0" y="10"/>
                    <a:pt x="3" y="0"/>
                  </a:cubicBezTo>
                  <a:close/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6" name="Freeform 151">
              <a:extLst>
                <a:ext uri="{FF2B5EF4-FFF2-40B4-BE49-F238E27FC236}">
                  <a16:creationId xmlns:a16="http://schemas.microsoft.com/office/drawing/2014/main" id="{F4A6B870-D26B-48CA-8FC9-BEAAAC798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826"/>
              <a:ext cx="92" cy="1179"/>
            </a:xfrm>
            <a:custGeom>
              <a:avLst/>
              <a:gdLst>
                <a:gd name="T0" fmla="*/ 514 w 29"/>
                <a:gd name="T1" fmla="*/ 13414 h 347"/>
                <a:gd name="T2" fmla="*/ 796 w 29"/>
                <a:gd name="T3" fmla="*/ 12942 h 347"/>
                <a:gd name="T4" fmla="*/ 926 w 29"/>
                <a:gd name="T5" fmla="*/ 11763 h 347"/>
                <a:gd name="T6" fmla="*/ 634 w 29"/>
                <a:gd name="T7" fmla="*/ 9490 h 347"/>
                <a:gd name="T8" fmla="*/ 412 w 29"/>
                <a:gd name="T9" fmla="*/ 6904 h 347"/>
                <a:gd name="T10" fmla="*/ 292 w 29"/>
                <a:gd name="T11" fmla="*/ 2827 h 347"/>
                <a:gd name="T12" fmla="*/ 292 w 29"/>
                <a:gd name="T13" fmla="*/ 0 h 347"/>
                <a:gd name="T14" fmla="*/ 190 w 29"/>
                <a:gd name="T15" fmla="*/ 163 h 347"/>
                <a:gd name="T16" fmla="*/ 32 w 29"/>
                <a:gd name="T17" fmla="*/ 231 h 347"/>
                <a:gd name="T18" fmla="*/ 0 w 29"/>
                <a:gd name="T19" fmla="*/ 357 h 347"/>
                <a:gd name="T20" fmla="*/ 542 w 29"/>
                <a:gd name="T21" fmla="*/ 10472 h 347"/>
                <a:gd name="T22" fmla="*/ 352 w 29"/>
                <a:gd name="T23" fmla="*/ 13611 h 347"/>
                <a:gd name="T24" fmla="*/ 514 w 29"/>
                <a:gd name="T25" fmla="*/ 13414 h 3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" h="347">
                  <a:moveTo>
                    <a:pt x="16" y="342"/>
                  </a:moveTo>
                  <a:cubicBezTo>
                    <a:pt x="17" y="340"/>
                    <a:pt x="25" y="330"/>
                    <a:pt x="25" y="330"/>
                  </a:cubicBezTo>
                  <a:cubicBezTo>
                    <a:pt x="25" y="330"/>
                    <a:pt x="29" y="315"/>
                    <a:pt x="29" y="300"/>
                  </a:cubicBezTo>
                  <a:cubicBezTo>
                    <a:pt x="29" y="286"/>
                    <a:pt x="24" y="265"/>
                    <a:pt x="20" y="242"/>
                  </a:cubicBezTo>
                  <a:cubicBezTo>
                    <a:pt x="16" y="219"/>
                    <a:pt x="15" y="194"/>
                    <a:pt x="13" y="176"/>
                  </a:cubicBezTo>
                  <a:cubicBezTo>
                    <a:pt x="11" y="157"/>
                    <a:pt x="10" y="94"/>
                    <a:pt x="9" y="72"/>
                  </a:cubicBezTo>
                  <a:cubicBezTo>
                    <a:pt x="9" y="51"/>
                    <a:pt x="6" y="21"/>
                    <a:pt x="9" y="0"/>
                  </a:cubicBezTo>
                  <a:cubicBezTo>
                    <a:pt x="8" y="2"/>
                    <a:pt x="7" y="3"/>
                    <a:pt x="6" y="4"/>
                  </a:cubicBezTo>
                  <a:cubicBezTo>
                    <a:pt x="4" y="5"/>
                    <a:pt x="2" y="5"/>
                    <a:pt x="1" y="6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0" y="66"/>
                    <a:pt x="4" y="212"/>
                    <a:pt x="17" y="267"/>
                  </a:cubicBezTo>
                  <a:cubicBezTo>
                    <a:pt x="24" y="298"/>
                    <a:pt x="18" y="323"/>
                    <a:pt x="11" y="347"/>
                  </a:cubicBezTo>
                  <a:cubicBezTo>
                    <a:pt x="14" y="344"/>
                    <a:pt x="16" y="342"/>
                    <a:pt x="16" y="342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7" name="Freeform 152">
              <a:extLst>
                <a:ext uri="{FF2B5EF4-FFF2-40B4-BE49-F238E27FC236}">
                  <a16:creationId xmlns:a16="http://schemas.microsoft.com/office/drawing/2014/main" id="{9098D3C8-237D-48B2-9F22-CA5A99408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019"/>
              <a:ext cx="22" cy="68"/>
            </a:xfrm>
            <a:custGeom>
              <a:avLst/>
              <a:gdLst>
                <a:gd name="T0" fmla="*/ 60 w 7"/>
                <a:gd name="T1" fmla="*/ 0 h 20"/>
                <a:gd name="T2" fmla="*/ 60 w 7"/>
                <a:gd name="T3" fmla="*/ 785 h 20"/>
                <a:gd name="T4" fmla="*/ 129 w 7"/>
                <a:gd name="T5" fmla="*/ 11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2" y="0"/>
                  </a:moveTo>
                  <a:cubicBezTo>
                    <a:pt x="1" y="5"/>
                    <a:pt x="0" y="14"/>
                    <a:pt x="2" y="20"/>
                  </a:cubicBezTo>
                  <a:cubicBezTo>
                    <a:pt x="7" y="19"/>
                    <a:pt x="4" y="7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8" name="Freeform 153">
              <a:extLst>
                <a:ext uri="{FF2B5EF4-FFF2-40B4-BE49-F238E27FC236}">
                  <a16:creationId xmlns:a16="http://schemas.microsoft.com/office/drawing/2014/main" id="{23A7403A-FD23-43C3-81D4-5AC0EB0B2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975"/>
              <a:ext cx="16" cy="17"/>
            </a:xfrm>
            <a:custGeom>
              <a:avLst/>
              <a:gdLst>
                <a:gd name="T0" fmla="*/ 32 w 5"/>
                <a:gd name="T1" fmla="*/ 0 h 5"/>
                <a:gd name="T2" fmla="*/ 32 w 5"/>
                <a:gd name="T3" fmla="*/ 197 h 5"/>
                <a:gd name="T4" fmla="*/ 102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5"/>
                    <a:pt x="5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9" name="Freeform 154">
              <a:extLst>
                <a:ext uri="{FF2B5EF4-FFF2-40B4-BE49-F238E27FC236}">
                  <a16:creationId xmlns:a16="http://schemas.microsoft.com/office/drawing/2014/main" id="{47B05DEA-EC36-42F5-8163-37A37AF01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1104"/>
              <a:ext cx="13" cy="21"/>
            </a:xfrm>
            <a:custGeom>
              <a:avLst/>
              <a:gdLst>
                <a:gd name="T0" fmla="*/ 33 w 4"/>
                <a:gd name="T1" fmla="*/ 0 h 6"/>
                <a:gd name="T2" fmla="*/ 33 w 4"/>
                <a:gd name="T3" fmla="*/ 259 h 6"/>
                <a:gd name="T4" fmla="*/ 137 w 4"/>
                <a:gd name="T5" fmla="*/ 8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5"/>
                    <a:pt x="3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0" name="Freeform 155">
              <a:extLst>
                <a:ext uri="{FF2B5EF4-FFF2-40B4-BE49-F238E27FC236}">
                  <a16:creationId xmlns:a16="http://schemas.microsoft.com/office/drawing/2014/main" id="{623BADB1-5621-40BE-A2CB-B55376F22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142"/>
              <a:ext cx="22" cy="47"/>
            </a:xfrm>
            <a:custGeom>
              <a:avLst/>
              <a:gdLst>
                <a:gd name="T0" fmla="*/ 60 w 7"/>
                <a:gd name="T1" fmla="*/ 0 h 14"/>
                <a:gd name="T2" fmla="*/ 60 w 7"/>
                <a:gd name="T3" fmla="*/ 530 h 14"/>
                <a:gd name="T4" fmla="*/ 129 w 7"/>
                <a:gd name="T5" fmla="*/ 8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2" y="0"/>
                  </a:moveTo>
                  <a:cubicBezTo>
                    <a:pt x="3" y="5"/>
                    <a:pt x="0" y="10"/>
                    <a:pt x="2" y="14"/>
                  </a:cubicBezTo>
                  <a:cubicBezTo>
                    <a:pt x="7" y="13"/>
                    <a:pt x="2" y="5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1" name="Freeform 156">
              <a:extLst>
                <a:ext uri="{FF2B5EF4-FFF2-40B4-BE49-F238E27FC236}">
                  <a16:creationId xmlns:a16="http://schemas.microsoft.com/office/drawing/2014/main" id="{99AECE61-F45C-4C7D-87FE-4FD1C684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118"/>
              <a:ext cx="13" cy="17"/>
            </a:xfrm>
            <a:custGeom>
              <a:avLst/>
              <a:gdLst>
                <a:gd name="T0" fmla="*/ 75 w 4"/>
                <a:gd name="T1" fmla="*/ 0 h 5"/>
                <a:gd name="T2" fmla="*/ 33 w 4"/>
                <a:gd name="T3" fmla="*/ 197 h 5"/>
                <a:gd name="T4" fmla="*/ 107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3"/>
                    <a:pt x="1" y="5"/>
                  </a:cubicBezTo>
                  <a:cubicBezTo>
                    <a:pt x="4" y="5"/>
                    <a:pt x="4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2" name="Freeform 157">
              <a:extLst>
                <a:ext uri="{FF2B5EF4-FFF2-40B4-BE49-F238E27FC236}">
                  <a16:creationId xmlns:a16="http://schemas.microsoft.com/office/drawing/2014/main" id="{A1345BDD-4B09-46D0-8566-9AEBC5F99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1203"/>
              <a:ext cx="9" cy="14"/>
            </a:xfrm>
            <a:custGeom>
              <a:avLst/>
              <a:gdLst>
                <a:gd name="T0" fmla="*/ 0 w 3"/>
                <a:gd name="T1" fmla="*/ 0 h 4"/>
                <a:gd name="T2" fmla="*/ 54 w 3"/>
                <a:gd name="T3" fmla="*/ 172 h 4"/>
                <a:gd name="T4" fmla="*/ 8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1" y="3"/>
                    <a:pt x="2" y="4"/>
                  </a:cubicBezTo>
                  <a:cubicBezTo>
                    <a:pt x="3" y="3"/>
                    <a:pt x="3" y="2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3" name="Freeform 158">
              <a:extLst>
                <a:ext uri="{FF2B5EF4-FFF2-40B4-BE49-F238E27FC236}">
                  <a16:creationId xmlns:a16="http://schemas.microsoft.com/office/drawing/2014/main" id="{D52D2ED8-DDEB-4510-8ADA-B6DF292E6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115"/>
              <a:ext cx="51" cy="523"/>
            </a:xfrm>
            <a:custGeom>
              <a:avLst/>
              <a:gdLst>
                <a:gd name="T0" fmla="*/ 386 w 16"/>
                <a:gd name="T1" fmla="*/ 0 h 154"/>
                <a:gd name="T2" fmla="*/ 0 w 16"/>
                <a:gd name="T3" fmla="*/ 6031 h 1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54">
                  <a:moveTo>
                    <a:pt x="12" y="0"/>
                  </a:moveTo>
                  <a:cubicBezTo>
                    <a:pt x="16" y="24"/>
                    <a:pt x="11" y="126"/>
                    <a:pt x="0" y="1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4" name="Freeform 159">
              <a:extLst>
                <a:ext uri="{FF2B5EF4-FFF2-40B4-BE49-F238E27FC236}">
                  <a16:creationId xmlns:a16="http://schemas.microsoft.com/office/drawing/2014/main" id="{3381EF87-EC93-48C5-859D-2FAC98C59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731"/>
              <a:ext cx="363" cy="115"/>
            </a:xfrm>
            <a:custGeom>
              <a:avLst/>
              <a:gdLst>
                <a:gd name="T0" fmla="*/ 1847 w 114"/>
                <a:gd name="T1" fmla="*/ 0 h 34"/>
                <a:gd name="T2" fmla="*/ 0 w 114"/>
                <a:gd name="T3" fmla="*/ 1316 h 34"/>
                <a:gd name="T4" fmla="*/ 739 w 114"/>
                <a:gd name="T5" fmla="*/ 1316 h 34"/>
                <a:gd name="T6" fmla="*/ 901 w 114"/>
                <a:gd name="T7" fmla="*/ 1235 h 34"/>
                <a:gd name="T8" fmla="*/ 1064 w 114"/>
                <a:gd name="T9" fmla="*/ 1008 h 34"/>
                <a:gd name="T10" fmla="*/ 1328 w 114"/>
                <a:gd name="T11" fmla="*/ 1008 h 34"/>
                <a:gd name="T12" fmla="*/ 1551 w 114"/>
                <a:gd name="T13" fmla="*/ 846 h 34"/>
                <a:gd name="T14" fmla="*/ 1876 w 114"/>
                <a:gd name="T15" fmla="*/ 927 h 34"/>
                <a:gd name="T16" fmla="*/ 2159 w 114"/>
                <a:gd name="T17" fmla="*/ 812 h 34"/>
                <a:gd name="T18" fmla="*/ 2353 w 114"/>
                <a:gd name="T19" fmla="*/ 1008 h 34"/>
                <a:gd name="T20" fmla="*/ 2617 w 114"/>
                <a:gd name="T21" fmla="*/ 1008 h 34"/>
                <a:gd name="T22" fmla="*/ 2777 w 114"/>
                <a:gd name="T23" fmla="*/ 1201 h 34"/>
                <a:gd name="T24" fmla="*/ 2971 w 114"/>
                <a:gd name="T25" fmla="*/ 1316 h 34"/>
                <a:gd name="T26" fmla="*/ 3681 w 114"/>
                <a:gd name="T27" fmla="*/ 1316 h 34"/>
                <a:gd name="T28" fmla="*/ 1847 w 114"/>
                <a:gd name="T29" fmla="*/ 0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4" h="34">
                  <a:moveTo>
                    <a:pt x="57" y="0"/>
                  </a:moveTo>
                  <a:cubicBezTo>
                    <a:pt x="25" y="0"/>
                    <a:pt x="2" y="14"/>
                    <a:pt x="0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3"/>
                    <a:pt x="26" y="33"/>
                    <a:pt x="28" y="32"/>
                  </a:cubicBezTo>
                  <a:cubicBezTo>
                    <a:pt x="30" y="30"/>
                    <a:pt x="30" y="27"/>
                    <a:pt x="33" y="26"/>
                  </a:cubicBezTo>
                  <a:cubicBezTo>
                    <a:pt x="37" y="25"/>
                    <a:pt x="38" y="27"/>
                    <a:pt x="41" y="26"/>
                  </a:cubicBezTo>
                  <a:cubicBezTo>
                    <a:pt x="45" y="25"/>
                    <a:pt x="44" y="22"/>
                    <a:pt x="48" y="22"/>
                  </a:cubicBezTo>
                  <a:cubicBezTo>
                    <a:pt x="53" y="21"/>
                    <a:pt x="54" y="24"/>
                    <a:pt x="58" y="24"/>
                  </a:cubicBezTo>
                  <a:cubicBezTo>
                    <a:pt x="62" y="24"/>
                    <a:pt x="62" y="20"/>
                    <a:pt x="67" y="21"/>
                  </a:cubicBezTo>
                  <a:cubicBezTo>
                    <a:pt x="72" y="22"/>
                    <a:pt x="70" y="25"/>
                    <a:pt x="73" y="26"/>
                  </a:cubicBezTo>
                  <a:cubicBezTo>
                    <a:pt x="76" y="28"/>
                    <a:pt x="78" y="25"/>
                    <a:pt x="81" y="26"/>
                  </a:cubicBezTo>
                  <a:cubicBezTo>
                    <a:pt x="84" y="27"/>
                    <a:pt x="83" y="28"/>
                    <a:pt x="86" y="31"/>
                  </a:cubicBezTo>
                  <a:cubicBezTo>
                    <a:pt x="89" y="33"/>
                    <a:pt x="91" y="30"/>
                    <a:pt x="92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3" y="14"/>
                    <a:pt x="90" y="0"/>
                    <a:pt x="57" y="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5" name="Freeform 160">
              <a:extLst>
                <a:ext uri="{FF2B5EF4-FFF2-40B4-BE49-F238E27FC236}">
                  <a16:creationId xmlns:a16="http://schemas.microsoft.com/office/drawing/2014/main" id="{746E1042-4177-494C-A7B9-16869C6CA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930"/>
              <a:ext cx="235" cy="639"/>
            </a:xfrm>
            <a:custGeom>
              <a:avLst/>
              <a:gdLst>
                <a:gd name="T0" fmla="*/ 1928 w 74"/>
                <a:gd name="T1" fmla="*/ 867 h 188"/>
                <a:gd name="T2" fmla="*/ 1632 w 74"/>
                <a:gd name="T3" fmla="*/ 428 h 188"/>
                <a:gd name="T4" fmla="*/ 1413 w 74"/>
                <a:gd name="T5" fmla="*/ 163 h 188"/>
                <a:gd name="T6" fmla="*/ 1029 w 74"/>
                <a:gd name="T7" fmla="*/ 197 h 188"/>
                <a:gd name="T8" fmla="*/ 607 w 74"/>
                <a:gd name="T9" fmla="*/ 428 h 188"/>
                <a:gd name="T10" fmla="*/ 191 w 74"/>
                <a:gd name="T11" fmla="*/ 1652 h 188"/>
                <a:gd name="T12" fmla="*/ 102 w 74"/>
                <a:gd name="T13" fmla="*/ 2437 h 188"/>
                <a:gd name="T14" fmla="*/ 0 w 74"/>
                <a:gd name="T15" fmla="*/ 3304 h 188"/>
                <a:gd name="T16" fmla="*/ 130 w 74"/>
                <a:gd name="T17" fmla="*/ 4276 h 188"/>
                <a:gd name="T18" fmla="*/ 222 w 74"/>
                <a:gd name="T19" fmla="*/ 5615 h 188"/>
                <a:gd name="T20" fmla="*/ 445 w 74"/>
                <a:gd name="T21" fmla="*/ 6516 h 188"/>
                <a:gd name="T22" fmla="*/ 645 w 74"/>
                <a:gd name="T23" fmla="*/ 7185 h 188"/>
                <a:gd name="T24" fmla="*/ 1029 w 74"/>
                <a:gd name="T25" fmla="*/ 7267 h 188"/>
                <a:gd name="T26" fmla="*/ 1724 w 74"/>
                <a:gd name="T27" fmla="*/ 6679 h 188"/>
                <a:gd name="T28" fmla="*/ 2077 w 74"/>
                <a:gd name="T29" fmla="*/ 5384 h 188"/>
                <a:gd name="T30" fmla="*/ 2207 w 74"/>
                <a:gd name="T31" fmla="*/ 4123 h 188"/>
                <a:gd name="T32" fmla="*/ 2118 w 74"/>
                <a:gd name="T33" fmla="*/ 1849 h 188"/>
                <a:gd name="T34" fmla="*/ 1928 w 74"/>
                <a:gd name="T35" fmla="*/ 867 h 1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4" h="188">
                  <a:moveTo>
                    <a:pt x="60" y="22"/>
                  </a:moveTo>
                  <a:cubicBezTo>
                    <a:pt x="58" y="17"/>
                    <a:pt x="54" y="14"/>
                    <a:pt x="51" y="11"/>
                  </a:cubicBezTo>
                  <a:cubicBezTo>
                    <a:pt x="49" y="8"/>
                    <a:pt x="47" y="6"/>
                    <a:pt x="44" y="4"/>
                  </a:cubicBezTo>
                  <a:cubicBezTo>
                    <a:pt x="40" y="0"/>
                    <a:pt x="36" y="3"/>
                    <a:pt x="32" y="5"/>
                  </a:cubicBezTo>
                  <a:cubicBezTo>
                    <a:pt x="27" y="7"/>
                    <a:pt x="24" y="6"/>
                    <a:pt x="19" y="11"/>
                  </a:cubicBezTo>
                  <a:cubicBezTo>
                    <a:pt x="11" y="21"/>
                    <a:pt x="10" y="29"/>
                    <a:pt x="6" y="42"/>
                  </a:cubicBezTo>
                  <a:cubicBezTo>
                    <a:pt x="5" y="51"/>
                    <a:pt x="4" y="57"/>
                    <a:pt x="3" y="62"/>
                  </a:cubicBezTo>
                  <a:cubicBezTo>
                    <a:pt x="2" y="69"/>
                    <a:pt x="0" y="78"/>
                    <a:pt x="0" y="84"/>
                  </a:cubicBezTo>
                  <a:cubicBezTo>
                    <a:pt x="0" y="94"/>
                    <a:pt x="3" y="98"/>
                    <a:pt x="4" y="109"/>
                  </a:cubicBezTo>
                  <a:cubicBezTo>
                    <a:pt x="5" y="119"/>
                    <a:pt x="5" y="132"/>
                    <a:pt x="7" y="143"/>
                  </a:cubicBezTo>
                  <a:cubicBezTo>
                    <a:pt x="9" y="151"/>
                    <a:pt x="11" y="159"/>
                    <a:pt x="14" y="166"/>
                  </a:cubicBezTo>
                  <a:cubicBezTo>
                    <a:pt x="16" y="172"/>
                    <a:pt x="16" y="177"/>
                    <a:pt x="20" y="183"/>
                  </a:cubicBezTo>
                  <a:cubicBezTo>
                    <a:pt x="24" y="188"/>
                    <a:pt x="29" y="184"/>
                    <a:pt x="32" y="185"/>
                  </a:cubicBezTo>
                  <a:cubicBezTo>
                    <a:pt x="45" y="187"/>
                    <a:pt x="53" y="177"/>
                    <a:pt x="54" y="170"/>
                  </a:cubicBezTo>
                  <a:cubicBezTo>
                    <a:pt x="57" y="159"/>
                    <a:pt x="64" y="148"/>
                    <a:pt x="65" y="137"/>
                  </a:cubicBezTo>
                  <a:cubicBezTo>
                    <a:pt x="67" y="125"/>
                    <a:pt x="66" y="118"/>
                    <a:pt x="69" y="105"/>
                  </a:cubicBezTo>
                  <a:cubicBezTo>
                    <a:pt x="74" y="85"/>
                    <a:pt x="72" y="66"/>
                    <a:pt x="66" y="47"/>
                  </a:cubicBezTo>
                  <a:cubicBezTo>
                    <a:pt x="64" y="40"/>
                    <a:pt x="64" y="30"/>
                    <a:pt x="60" y="22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6" name="Freeform 161">
              <a:extLst>
                <a:ext uri="{FF2B5EF4-FFF2-40B4-BE49-F238E27FC236}">
                  <a16:creationId xmlns:a16="http://schemas.microsoft.com/office/drawing/2014/main" id="{8D256AFE-51EE-4800-939E-6D5B3DE1D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1526"/>
              <a:ext cx="48" cy="411"/>
            </a:xfrm>
            <a:custGeom>
              <a:avLst/>
              <a:gdLst>
                <a:gd name="T0" fmla="*/ 0 w 15"/>
                <a:gd name="T1" fmla="*/ 0 h 121"/>
                <a:gd name="T2" fmla="*/ 298 w 15"/>
                <a:gd name="T3" fmla="*/ 4120 h 121"/>
                <a:gd name="T4" fmla="*/ 163 w 15"/>
                <a:gd name="T5" fmla="*/ 4742 h 1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1">
                  <a:moveTo>
                    <a:pt x="0" y="0"/>
                  </a:moveTo>
                  <a:cubicBezTo>
                    <a:pt x="0" y="49"/>
                    <a:pt x="15" y="58"/>
                    <a:pt x="9" y="105"/>
                  </a:cubicBezTo>
                  <a:cubicBezTo>
                    <a:pt x="7" y="115"/>
                    <a:pt x="6" y="119"/>
                    <a:pt x="5" y="12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7" name="Freeform 162">
              <a:extLst>
                <a:ext uri="{FF2B5EF4-FFF2-40B4-BE49-F238E27FC236}">
                  <a16:creationId xmlns:a16="http://schemas.microsoft.com/office/drawing/2014/main" id="{BFDF3753-E70E-44AB-8395-C0BB13E56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532"/>
              <a:ext cx="54" cy="367"/>
            </a:xfrm>
            <a:custGeom>
              <a:avLst/>
              <a:gdLst>
                <a:gd name="T0" fmla="*/ 546 w 17"/>
                <a:gd name="T1" fmla="*/ 0 h 108"/>
                <a:gd name="T2" fmla="*/ 324 w 17"/>
                <a:gd name="T3" fmla="*/ 4237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8">
                  <a:moveTo>
                    <a:pt x="17" y="0"/>
                  </a:moveTo>
                  <a:cubicBezTo>
                    <a:pt x="17" y="48"/>
                    <a:pt x="0" y="58"/>
                    <a:pt x="10" y="10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8" name="Freeform 163">
              <a:extLst>
                <a:ext uri="{FF2B5EF4-FFF2-40B4-BE49-F238E27FC236}">
                  <a16:creationId xmlns:a16="http://schemas.microsoft.com/office/drawing/2014/main" id="{05E9B85B-87B2-4B50-BE82-4C431A4F6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488"/>
              <a:ext cx="80" cy="697"/>
            </a:xfrm>
            <a:custGeom>
              <a:avLst/>
              <a:gdLst>
                <a:gd name="T0" fmla="*/ 358 w 25"/>
                <a:gd name="T1" fmla="*/ 5930 h 205"/>
                <a:gd name="T2" fmla="*/ 624 w 25"/>
                <a:gd name="T3" fmla="*/ 3029 h 205"/>
                <a:gd name="T4" fmla="*/ 266 w 25"/>
                <a:gd name="T5" fmla="*/ 0 h 205"/>
                <a:gd name="T6" fmla="*/ 429 w 25"/>
                <a:gd name="T7" fmla="*/ 3063 h 205"/>
                <a:gd name="T8" fmla="*/ 326 w 25"/>
                <a:gd name="T9" fmla="*/ 5270 h 205"/>
                <a:gd name="T10" fmla="*/ 0 w 25"/>
                <a:gd name="T11" fmla="*/ 8058 h 205"/>
                <a:gd name="T12" fmla="*/ 0 w 25"/>
                <a:gd name="T13" fmla="*/ 8058 h 205"/>
                <a:gd name="T14" fmla="*/ 358 w 25"/>
                <a:gd name="T15" fmla="*/ 5930 h 2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05">
                  <a:moveTo>
                    <a:pt x="11" y="151"/>
                  </a:moveTo>
                  <a:cubicBezTo>
                    <a:pt x="18" y="128"/>
                    <a:pt x="25" y="105"/>
                    <a:pt x="19" y="77"/>
                  </a:cubicBezTo>
                  <a:cubicBezTo>
                    <a:pt x="14" y="58"/>
                    <a:pt x="11" y="30"/>
                    <a:pt x="8" y="0"/>
                  </a:cubicBezTo>
                  <a:cubicBezTo>
                    <a:pt x="8" y="20"/>
                    <a:pt x="12" y="53"/>
                    <a:pt x="13" y="78"/>
                  </a:cubicBezTo>
                  <a:cubicBezTo>
                    <a:pt x="14" y="87"/>
                    <a:pt x="16" y="109"/>
                    <a:pt x="10" y="134"/>
                  </a:cubicBezTo>
                  <a:cubicBezTo>
                    <a:pt x="7" y="155"/>
                    <a:pt x="0" y="182"/>
                    <a:pt x="0" y="205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1" y="185"/>
                    <a:pt x="6" y="168"/>
                    <a:pt x="11" y="15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9" name="Freeform 164">
              <a:extLst>
                <a:ext uri="{FF2B5EF4-FFF2-40B4-BE49-F238E27FC236}">
                  <a16:creationId xmlns:a16="http://schemas.microsoft.com/office/drawing/2014/main" id="{5A98A5D4-6BE0-499B-A2FE-7A94CDEE2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498"/>
              <a:ext cx="79" cy="683"/>
            </a:xfrm>
            <a:custGeom>
              <a:avLst/>
              <a:gdLst>
                <a:gd name="T0" fmla="*/ 221 w 25"/>
                <a:gd name="T1" fmla="*/ 2899 h 201"/>
                <a:gd name="T2" fmla="*/ 439 w 25"/>
                <a:gd name="T3" fmla="*/ 5807 h 201"/>
                <a:gd name="T4" fmla="*/ 790 w 25"/>
                <a:gd name="T5" fmla="*/ 7887 h 201"/>
                <a:gd name="T6" fmla="*/ 351 w 25"/>
                <a:gd name="T7" fmla="*/ 4074 h 201"/>
                <a:gd name="T8" fmla="*/ 540 w 25"/>
                <a:gd name="T9" fmla="*/ 0 h 201"/>
                <a:gd name="T10" fmla="*/ 221 w 25"/>
                <a:gd name="T11" fmla="*/ 2899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01">
                  <a:moveTo>
                    <a:pt x="7" y="74"/>
                  </a:moveTo>
                  <a:cubicBezTo>
                    <a:pt x="0" y="102"/>
                    <a:pt x="7" y="125"/>
                    <a:pt x="14" y="148"/>
                  </a:cubicBezTo>
                  <a:cubicBezTo>
                    <a:pt x="19" y="165"/>
                    <a:pt x="24" y="181"/>
                    <a:pt x="25" y="201"/>
                  </a:cubicBezTo>
                  <a:cubicBezTo>
                    <a:pt x="25" y="163"/>
                    <a:pt x="14" y="129"/>
                    <a:pt x="11" y="104"/>
                  </a:cubicBezTo>
                  <a:cubicBezTo>
                    <a:pt x="8" y="80"/>
                    <a:pt x="16" y="27"/>
                    <a:pt x="17" y="0"/>
                  </a:cubicBezTo>
                  <a:cubicBezTo>
                    <a:pt x="14" y="29"/>
                    <a:pt x="11" y="55"/>
                    <a:pt x="7" y="74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0" name="Freeform 165">
              <a:extLst>
                <a:ext uri="{FF2B5EF4-FFF2-40B4-BE49-F238E27FC236}">
                  <a16:creationId xmlns:a16="http://schemas.microsoft.com/office/drawing/2014/main" id="{860B7F37-1403-4D7A-814A-F34EC5BC7C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2" y="846"/>
              <a:ext cx="1157" cy="2867"/>
            </a:xfrm>
            <a:custGeom>
              <a:avLst/>
              <a:gdLst>
                <a:gd name="T0" fmla="*/ 11755 w 363"/>
                <a:gd name="T1" fmla="*/ 33083 h 844"/>
                <a:gd name="T2" fmla="*/ 8838 w 363"/>
                <a:gd name="T3" fmla="*/ 29322 h 844"/>
                <a:gd name="T4" fmla="*/ 4988 w 363"/>
                <a:gd name="T5" fmla="*/ 30025 h 844"/>
                <a:gd name="T6" fmla="*/ 4603 w 363"/>
                <a:gd name="T7" fmla="*/ 30338 h 844"/>
                <a:gd name="T8" fmla="*/ 3850 w 363"/>
                <a:gd name="T9" fmla="*/ 30107 h 844"/>
                <a:gd name="T10" fmla="*/ 3210 w 363"/>
                <a:gd name="T11" fmla="*/ 27359 h 844"/>
                <a:gd name="T12" fmla="*/ 3210 w 363"/>
                <a:gd name="T13" fmla="*/ 27359 h 844"/>
                <a:gd name="T14" fmla="*/ 3168 w 363"/>
                <a:gd name="T15" fmla="*/ 21244 h 844"/>
                <a:gd name="T16" fmla="*/ 3465 w 363"/>
                <a:gd name="T17" fmla="*/ 18741 h 844"/>
                <a:gd name="T18" fmla="*/ 3850 w 363"/>
                <a:gd name="T19" fmla="*/ 15718 h 844"/>
                <a:gd name="T20" fmla="*/ 3465 w 363"/>
                <a:gd name="T21" fmla="*/ 13326 h 844"/>
                <a:gd name="T22" fmla="*/ 3242 w 363"/>
                <a:gd name="T23" fmla="*/ 10432 h 844"/>
                <a:gd name="T24" fmla="*/ 3790 w 363"/>
                <a:gd name="T25" fmla="*/ 115 h 844"/>
                <a:gd name="T26" fmla="*/ 3758 w 363"/>
                <a:gd name="T27" fmla="*/ 0 h 844"/>
                <a:gd name="T28" fmla="*/ 3047 w 363"/>
                <a:gd name="T29" fmla="*/ 0 h 844"/>
                <a:gd name="T30" fmla="*/ 3047 w 363"/>
                <a:gd name="T31" fmla="*/ 115 h 844"/>
                <a:gd name="T32" fmla="*/ 2489 w 363"/>
                <a:gd name="T33" fmla="*/ 10235 h 844"/>
                <a:gd name="T34" fmla="*/ 2754 w 363"/>
                <a:gd name="T35" fmla="*/ 13605 h 844"/>
                <a:gd name="T36" fmla="*/ 3108 w 363"/>
                <a:gd name="T37" fmla="*/ 15718 h 844"/>
                <a:gd name="T38" fmla="*/ 2754 w 363"/>
                <a:gd name="T39" fmla="*/ 18578 h 844"/>
                <a:gd name="T40" fmla="*/ 2429 w 363"/>
                <a:gd name="T41" fmla="*/ 21244 h 844"/>
                <a:gd name="T42" fmla="*/ 2559 w 363"/>
                <a:gd name="T43" fmla="*/ 27393 h 844"/>
                <a:gd name="T44" fmla="*/ 2559 w 363"/>
                <a:gd name="T45" fmla="*/ 27393 h 844"/>
                <a:gd name="T46" fmla="*/ 3882 w 363"/>
                <a:gd name="T47" fmla="*/ 31167 h 844"/>
                <a:gd name="T48" fmla="*/ 4663 w 363"/>
                <a:gd name="T49" fmla="*/ 31167 h 844"/>
                <a:gd name="T50" fmla="*/ 5374 w 363"/>
                <a:gd name="T51" fmla="*/ 30647 h 844"/>
                <a:gd name="T52" fmla="*/ 8676 w 363"/>
                <a:gd name="T53" fmla="*/ 30059 h 844"/>
                <a:gd name="T54" fmla="*/ 11073 w 363"/>
                <a:gd name="T55" fmla="*/ 33083 h 844"/>
                <a:gd name="T56" fmla="*/ 3140 w 363"/>
                <a:gd name="T57" fmla="*/ 33083 h 844"/>
                <a:gd name="T58" fmla="*/ 2531 w 363"/>
                <a:gd name="T59" fmla="*/ 32216 h 844"/>
                <a:gd name="T60" fmla="*/ 1291 w 363"/>
                <a:gd name="T61" fmla="*/ 27440 h 844"/>
                <a:gd name="T62" fmla="*/ 1291 w 363"/>
                <a:gd name="T63" fmla="*/ 27393 h 844"/>
                <a:gd name="T64" fmla="*/ 1361 w 363"/>
                <a:gd name="T65" fmla="*/ 20619 h 844"/>
                <a:gd name="T66" fmla="*/ 1068 w 363"/>
                <a:gd name="T67" fmla="*/ 18578 h 844"/>
                <a:gd name="T68" fmla="*/ 711 w 363"/>
                <a:gd name="T69" fmla="*/ 15718 h 844"/>
                <a:gd name="T70" fmla="*/ 1068 w 363"/>
                <a:gd name="T71" fmla="*/ 13605 h 844"/>
                <a:gd name="T72" fmla="*/ 1332 w 363"/>
                <a:gd name="T73" fmla="*/ 10235 h 844"/>
                <a:gd name="T74" fmla="*/ 771 w 363"/>
                <a:gd name="T75" fmla="*/ 115 h 844"/>
                <a:gd name="T76" fmla="*/ 813 w 363"/>
                <a:gd name="T77" fmla="*/ 0 h 844"/>
                <a:gd name="T78" fmla="*/ 61 w 363"/>
                <a:gd name="T79" fmla="*/ 0 h 844"/>
                <a:gd name="T80" fmla="*/ 61 w 363"/>
                <a:gd name="T81" fmla="*/ 115 h 844"/>
                <a:gd name="T82" fmla="*/ 618 w 363"/>
                <a:gd name="T83" fmla="*/ 10432 h 844"/>
                <a:gd name="T84" fmla="*/ 357 w 363"/>
                <a:gd name="T85" fmla="*/ 13326 h 844"/>
                <a:gd name="T86" fmla="*/ 0 w 363"/>
                <a:gd name="T87" fmla="*/ 15718 h 844"/>
                <a:gd name="T88" fmla="*/ 357 w 363"/>
                <a:gd name="T89" fmla="*/ 18741 h 844"/>
                <a:gd name="T90" fmla="*/ 650 w 363"/>
                <a:gd name="T91" fmla="*/ 21244 h 844"/>
                <a:gd name="T92" fmla="*/ 650 w 363"/>
                <a:gd name="T93" fmla="*/ 26656 h 844"/>
                <a:gd name="T94" fmla="*/ 682 w 363"/>
                <a:gd name="T95" fmla="*/ 28340 h 844"/>
                <a:gd name="T96" fmla="*/ 2043 w 363"/>
                <a:gd name="T97" fmla="*/ 32770 h 844"/>
                <a:gd name="T98" fmla="*/ 2295 w 363"/>
                <a:gd name="T99" fmla="*/ 33083 h 8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363" h="844">
                  <a:moveTo>
                    <a:pt x="363" y="844"/>
                  </a:moveTo>
                  <a:cubicBezTo>
                    <a:pt x="347" y="795"/>
                    <a:pt x="316" y="760"/>
                    <a:pt x="273" y="748"/>
                  </a:cubicBezTo>
                  <a:cubicBezTo>
                    <a:pt x="207" y="729"/>
                    <a:pt x="177" y="750"/>
                    <a:pt x="154" y="766"/>
                  </a:cubicBezTo>
                  <a:cubicBezTo>
                    <a:pt x="150" y="769"/>
                    <a:pt x="146" y="772"/>
                    <a:pt x="142" y="774"/>
                  </a:cubicBezTo>
                  <a:cubicBezTo>
                    <a:pt x="137" y="776"/>
                    <a:pt x="127" y="777"/>
                    <a:pt x="119" y="768"/>
                  </a:cubicBezTo>
                  <a:cubicBezTo>
                    <a:pt x="108" y="754"/>
                    <a:pt x="99" y="738"/>
                    <a:pt x="99" y="698"/>
                  </a:cubicBezTo>
                  <a:cubicBezTo>
                    <a:pt x="99" y="698"/>
                    <a:pt x="99" y="698"/>
                    <a:pt x="99" y="698"/>
                  </a:cubicBezTo>
                  <a:cubicBezTo>
                    <a:pt x="99" y="689"/>
                    <a:pt x="98" y="573"/>
                    <a:pt x="98" y="542"/>
                  </a:cubicBezTo>
                  <a:cubicBezTo>
                    <a:pt x="98" y="531"/>
                    <a:pt x="103" y="501"/>
                    <a:pt x="107" y="478"/>
                  </a:cubicBezTo>
                  <a:cubicBezTo>
                    <a:pt x="113" y="453"/>
                    <a:pt x="119" y="428"/>
                    <a:pt x="119" y="401"/>
                  </a:cubicBezTo>
                  <a:cubicBezTo>
                    <a:pt x="119" y="378"/>
                    <a:pt x="113" y="359"/>
                    <a:pt x="107" y="340"/>
                  </a:cubicBezTo>
                  <a:cubicBezTo>
                    <a:pt x="100" y="317"/>
                    <a:pt x="93" y="294"/>
                    <a:pt x="100" y="266"/>
                  </a:cubicBezTo>
                  <a:cubicBezTo>
                    <a:pt x="113" y="209"/>
                    <a:pt x="117" y="62"/>
                    <a:pt x="117" y="3"/>
                  </a:cubicBezTo>
                  <a:cubicBezTo>
                    <a:pt x="117" y="2"/>
                    <a:pt x="117" y="1"/>
                    <a:pt x="116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1"/>
                    <a:pt x="94" y="2"/>
                    <a:pt x="94" y="3"/>
                  </a:cubicBezTo>
                  <a:cubicBezTo>
                    <a:pt x="94" y="60"/>
                    <a:pt x="90" y="206"/>
                    <a:pt x="77" y="261"/>
                  </a:cubicBezTo>
                  <a:cubicBezTo>
                    <a:pt x="69" y="295"/>
                    <a:pt x="78" y="322"/>
                    <a:pt x="85" y="347"/>
                  </a:cubicBezTo>
                  <a:cubicBezTo>
                    <a:pt x="91" y="365"/>
                    <a:pt x="96" y="381"/>
                    <a:pt x="96" y="401"/>
                  </a:cubicBezTo>
                  <a:cubicBezTo>
                    <a:pt x="96" y="425"/>
                    <a:pt x="90" y="450"/>
                    <a:pt x="85" y="474"/>
                  </a:cubicBezTo>
                  <a:cubicBezTo>
                    <a:pt x="80" y="497"/>
                    <a:pt x="75" y="528"/>
                    <a:pt x="75" y="542"/>
                  </a:cubicBezTo>
                  <a:cubicBezTo>
                    <a:pt x="76" y="574"/>
                    <a:pt x="79" y="699"/>
                    <a:pt x="79" y="699"/>
                  </a:cubicBezTo>
                  <a:cubicBezTo>
                    <a:pt x="79" y="699"/>
                    <a:pt x="79" y="699"/>
                    <a:pt x="79" y="699"/>
                  </a:cubicBezTo>
                  <a:cubicBezTo>
                    <a:pt x="79" y="754"/>
                    <a:pt x="98" y="781"/>
                    <a:pt x="120" y="795"/>
                  </a:cubicBezTo>
                  <a:cubicBezTo>
                    <a:pt x="127" y="799"/>
                    <a:pt x="137" y="798"/>
                    <a:pt x="144" y="795"/>
                  </a:cubicBezTo>
                  <a:cubicBezTo>
                    <a:pt x="152" y="792"/>
                    <a:pt x="159" y="787"/>
                    <a:pt x="166" y="782"/>
                  </a:cubicBezTo>
                  <a:cubicBezTo>
                    <a:pt x="186" y="768"/>
                    <a:pt x="211" y="751"/>
                    <a:pt x="268" y="767"/>
                  </a:cubicBezTo>
                  <a:cubicBezTo>
                    <a:pt x="302" y="777"/>
                    <a:pt x="327" y="804"/>
                    <a:pt x="342" y="844"/>
                  </a:cubicBezTo>
                  <a:moveTo>
                    <a:pt x="97" y="844"/>
                  </a:moveTo>
                  <a:cubicBezTo>
                    <a:pt x="91" y="837"/>
                    <a:pt x="85" y="830"/>
                    <a:pt x="78" y="822"/>
                  </a:cubicBezTo>
                  <a:cubicBezTo>
                    <a:pt x="43" y="784"/>
                    <a:pt x="40" y="742"/>
                    <a:pt x="40" y="700"/>
                  </a:cubicBezTo>
                  <a:cubicBezTo>
                    <a:pt x="40" y="699"/>
                    <a:pt x="40" y="699"/>
                    <a:pt x="40" y="699"/>
                  </a:cubicBezTo>
                  <a:cubicBezTo>
                    <a:pt x="40" y="699"/>
                    <a:pt x="46" y="549"/>
                    <a:pt x="42" y="526"/>
                  </a:cubicBezTo>
                  <a:cubicBezTo>
                    <a:pt x="41" y="509"/>
                    <a:pt x="37" y="492"/>
                    <a:pt x="33" y="474"/>
                  </a:cubicBezTo>
                  <a:cubicBezTo>
                    <a:pt x="28" y="450"/>
                    <a:pt x="22" y="425"/>
                    <a:pt x="22" y="401"/>
                  </a:cubicBezTo>
                  <a:cubicBezTo>
                    <a:pt x="22" y="381"/>
                    <a:pt x="27" y="365"/>
                    <a:pt x="33" y="347"/>
                  </a:cubicBezTo>
                  <a:cubicBezTo>
                    <a:pt x="41" y="322"/>
                    <a:pt x="49" y="295"/>
                    <a:pt x="41" y="261"/>
                  </a:cubicBezTo>
                  <a:cubicBezTo>
                    <a:pt x="28" y="206"/>
                    <a:pt x="24" y="60"/>
                    <a:pt x="24" y="3"/>
                  </a:cubicBezTo>
                  <a:cubicBezTo>
                    <a:pt x="24" y="2"/>
                    <a:pt x="25" y="1"/>
                    <a:pt x="2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2" y="62"/>
                    <a:pt x="5" y="209"/>
                    <a:pt x="19" y="266"/>
                  </a:cubicBezTo>
                  <a:cubicBezTo>
                    <a:pt x="25" y="294"/>
                    <a:pt x="18" y="317"/>
                    <a:pt x="11" y="340"/>
                  </a:cubicBezTo>
                  <a:cubicBezTo>
                    <a:pt x="5" y="359"/>
                    <a:pt x="0" y="378"/>
                    <a:pt x="0" y="401"/>
                  </a:cubicBezTo>
                  <a:cubicBezTo>
                    <a:pt x="0" y="428"/>
                    <a:pt x="5" y="453"/>
                    <a:pt x="11" y="478"/>
                  </a:cubicBezTo>
                  <a:cubicBezTo>
                    <a:pt x="16" y="501"/>
                    <a:pt x="22" y="522"/>
                    <a:pt x="20" y="542"/>
                  </a:cubicBezTo>
                  <a:cubicBezTo>
                    <a:pt x="19" y="557"/>
                    <a:pt x="20" y="641"/>
                    <a:pt x="20" y="680"/>
                  </a:cubicBezTo>
                  <a:cubicBezTo>
                    <a:pt x="20" y="692"/>
                    <a:pt x="20" y="715"/>
                    <a:pt x="21" y="723"/>
                  </a:cubicBezTo>
                  <a:cubicBezTo>
                    <a:pt x="23" y="762"/>
                    <a:pt x="31" y="801"/>
                    <a:pt x="63" y="836"/>
                  </a:cubicBezTo>
                  <a:cubicBezTo>
                    <a:pt x="66" y="838"/>
                    <a:pt x="68" y="841"/>
                    <a:pt x="71" y="84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1" name="Freeform 166">
              <a:extLst>
                <a:ext uri="{FF2B5EF4-FFF2-40B4-BE49-F238E27FC236}">
                  <a16:creationId xmlns:a16="http://schemas.microsoft.com/office/drawing/2014/main" id="{1D764D32-D91D-4B28-94D4-5B1551EEB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3217"/>
              <a:ext cx="838" cy="496"/>
            </a:xfrm>
            <a:custGeom>
              <a:avLst/>
              <a:gdLst>
                <a:gd name="T0" fmla="*/ 8507 w 263"/>
                <a:gd name="T1" fmla="*/ 5724 h 146"/>
                <a:gd name="T2" fmla="*/ 6111 w 263"/>
                <a:gd name="T3" fmla="*/ 2701 h 146"/>
                <a:gd name="T4" fmla="*/ 2814 w 263"/>
                <a:gd name="T5" fmla="*/ 3289 h 146"/>
                <a:gd name="T6" fmla="*/ 2103 w 263"/>
                <a:gd name="T7" fmla="*/ 3808 h 146"/>
                <a:gd name="T8" fmla="*/ 1329 w 263"/>
                <a:gd name="T9" fmla="*/ 3808 h 146"/>
                <a:gd name="T10" fmla="*/ 0 w 263"/>
                <a:gd name="T11" fmla="*/ 0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3" h="146">
                  <a:moveTo>
                    <a:pt x="263" y="146"/>
                  </a:moveTo>
                  <a:cubicBezTo>
                    <a:pt x="248" y="106"/>
                    <a:pt x="223" y="79"/>
                    <a:pt x="189" y="69"/>
                  </a:cubicBezTo>
                  <a:cubicBezTo>
                    <a:pt x="132" y="53"/>
                    <a:pt x="107" y="70"/>
                    <a:pt x="87" y="84"/>
                  </a:cubicBezTo>
                  <a:cubicBezTo>
                    <a:pt x="80" y="89"/>
                    <a:pt x="73" y="94"/>
                    <a:pt x="65" y="97"/>
                  </a:cubicBezTo>
                  <a:cubicBezTo>
                    <a:pt x="58" y="100"/>
                    <a:pt x="48" y="101"/>
                    <a:pt x="41" y="97"/>
                  </a:cubicBezTo>
                  <a:cubicBezTo>
                    <a:pt x="19" y="83"/>
                    <a:pt x="0" y="56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2" name="Freeform 167">
              <a:extLst>
                <a:ext uri="{FF2B5EF4-FFF2-40B4-BE49-F238E27FC236}">
                  <a16:creationId xmlns:a16="http://schemas.microsoft.com/office/drawing/2014/main" id="{4FDEC6C6-6BD0-494F-BBC9-39A43CAC2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3221"/>
              <a:ext cx="181" cy="492"/>
            </a:xfrm>
            <a:custGeom>
              <a:avLst/>
              <a:gdLst>
                <a:gd name="T0" fmla="*/ 0 w 57"/>
                <a:gd name="T1" fmla="*/ 0 h 145"/>
                <a:gd name="T2" fmla="*/ 1219 w 57"/>
                <a:gd name="T3" fmla="*/ 4801 h 145"/>
                <a:gd name="T4" fmla="*/ 1826 w 57"/>
                <a:gd name="T5" fmla="*/ 5663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45">
                  <a:moveTo>
                    <a:pt x="0" y="0"/>
                  </a:moveTo>
                  <a:cubicBezTo>
                    <a:pt x="0" y="43"/>
                    <a:pt x="3" y="85"/>
                    <a:pt x="38" y="123"/>
                  </a:cubicBezTo>
                  <a:cubicBezTo>
                    <a:pt x="45" y="131"/>
                    <a:pt x="51" y="138"/>
                    <a:pt x="57" y="14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3" name="Freeform 168">
              <a:extLst>
                <a:ext uri="{FF2B5EF4-FFF2-40B4-BE49-F238E27FC236}">
                  <a16:creationId xmlns:a16="http://schemas.microsoft.com/office/drawing/2014/main" id="{B542474A-7118-4773-9221-C2B1F1983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3265"/>
              <a:ext cx="698" cy="221"/>
            </a:xfrm>
            <a:custGeom>
              <a:avLst/>
              <a:gdLst>
                <a:gd name="T0" fmla="*/ 580 w 219"/>
                <a:gd name="T1" fmla="*/ 2196 h 65"/>
                <a:gd name="T2" fmla="*/ 1332 w 219"/>
                <a:gd name="T3" fmla="*/ 2438 h 65"/>
                <a:gd name="T4" fmla="*/ 1718 w 219"/>
                <a:gd name="T5" fmla="*/ 2128 h 65"/>
                <a:gd name="T6" fmla="*/ 5568 w 219"/>
                <a:gd name="T7" fmla="*/ 1411 h 65"/>
                <a:gd name="T8" fmla="*/ 7060 w 219"/>
                <a:gd name="T9" fmla="*/ 2360 h 65"/>
                <a:gd name="T10" fmla="*/ 7092 w 219"/>
                <a:gd name="T11" fmla="*/ 2394 h 65"/>
                <a:gd name="T12" fmla="*/ 7092 w 219"/>
                <a:gd name="T13" fmla="*/ 2394 h 65"/>
                <a:gd name="T14" fmla="*/ 1584 w 219"/>
                <a:gd name="T15" fmla="*/ 1652 h 65"/>
                <a:gd name="T16" fmla="*/ 0 w 219"/>
                <a:gd name="T17" fmla="*/ 588 h 65"/>
                <a:gd name="T18" fmla="*/ 580 w 219"/>
                <a:gd name="T19" fmla="*/ 2196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9" h="65">
                  <a:moveTo>
                    <a:pt x="18" y="56"/>
                  </a:moveTo>
                  <a:cubicBezTo>
                    <a:pt x="26" y="65"/>
                    <a:pt x="36" y="64"/>
                    <a:pt x="41" y="62"/>
                  </a:cubicBezTo>
                  <a:cubicBezTo>
                    <a:pt x="45" y="60"/>
                    <a:pt x="49" y="57"/>
                    <a:pt x="53" y="54"/>
                  </a:cubicBezTo>
                  <a:cubicBezTo>
                    <a:pt x="76" y="38"/>
                    <a:pt x="106" y="17"/>
                    <a:pt x="172" y="36"/>
                  </a:cubicBezTo>
                  <a:cubicBezTo>
                    <a:pt x="189" y="40"/>
                    <a:pt x="205" y="49"/>
                    <a:pt x="218" y="60"/>
                  </a:cubicBezTo>
                  <a:cubicBezTo>
                    <a:pt x="218" y="61"/>
                    <a:pt x="218" y="61"/>
                    <a:pt x="219" y="61"/>
                  </a:cubicBezTo>
                  <a:cubicBezTo>
                    <a:pt x="219" y="61"/>
                    <a:pt x="219" y="61"/>
                    <a:pt x="219" y="61"/>
                  </a:cubicBezTo>
                  <a:cubicBezTo>
                    <a:pt x="144" y="0"/>
                    <a:pt x="80" y="20"/>
                    <a:pt x="49" y="42"/>
                  </a:cubicBezTo>
                  <a:cubicBezTo>
                    <a:pt x="25" y="58"/>
                    <a:pt x="9" y="45"/>
                    <a:pt x="0" y="15"/>
                  </a:cubicBezTo>
                  <a:cubicBezTo>
                    <a:pt x="3" y="35"/>
                    <a:pt x="10" y="46"/>
                    <a:pt x="18" y="5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4" name="Freeform 169">
              <a:extLst>
                <a:ext uri="{FF2B5EF4-FFF2-40B4-BE49-F238E27FC236}">
                  <a16:creationId xmlns:a16="http://schemas.microsoft.com/office/drawing/2014/main" id="{8352E58C-972F-4FF7-81CE-18695745A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100"/>
              <a:ext cx="26" cy="68"/>
            </a:xfrm>
            <a:custGeom>
              <a:avLst/>
              <a:gdLst>
                <a:gd name="T0" fmla="*/ 276 w 8"/>
                <a:gd name="T1" fmla="*/ 0 h 20"/>
                <a:gd name="T2" fmla="*/ 0 w 8"/>
                <a:gd name="T3" fmla="*/ 785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6" y="7"/>
                    <a:pt x="2" y="13"/>
                    <a:pt x="0" y="2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5" name="Freeform 170">
              <a:extLst>
                <a:ext uri="{FF2B5EF4-FFF2-40B4-BE49-F238E27FC236}">
                  <a16:creationId xmlns:a16="http://schemas.microsoft.com/office/drawing/2014/main" id="{95A6D394-125E-43C9-A438-1C8659B3B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378"/>
              <a:ext cx="39" cy="48"/>
            </a:xfrm>
            <a:custGeom>
              <a:avLst/>
              <a:gdLst>
                <a:gd name="T0" fmla="*/ 33 w 12"/>
                <a:gd name="T1" fmla="*/ 0 h 14"/>
                <a:gd name="T2" fmla="*/ 413 w 12"/>
                <a:gd name="T3" fmla="*/ 5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" y="0"/>
                  </a:moveTo>
                  <a:cubicBezTo>
                    <a:pt x="0" y="7"/>
                    <a:pt x="5" y="12"/>
                    <a:pt x="12" y="1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6" name="Freeform 171">
              <a:extLst>
                <a:ext uri="{FF2B5EF4-FFF2-40B4-BE49-F238E27FC236}">
                  <a16:creationId xmlns:a16="http://schemas.microsoft.com/office/drawing/2014/main" id="{A2970A34-B358-42FD-A76C-2951769D9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402"/>
              <a:ext cx="26" cy="78"/>
            </a:xfrm>
            <a:custGeom>
              <a:avLst/>
              <a:gdLst>
                <a:gd name="T0" fmla="*/ 137 w 8"/>
                <a:gd name="T1" fmla="*/ 0 h 23"/>
                <a:gd name="T2" fmla="*/ 276 w 8"/>
                <a:gd name="T3" fmla="*/ 89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4" y="0"/>
                  </a:moveTo>
                  <a:cubicBezTo>
                    <a:pt x="4" y="8"/>
                    <a:pt x="0" y="17"/>
                    <a:pt x="8" y="2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7" name="Freeform 172">
              <a:extLst>
                <a:ext uri="{FF2B5EF4-FFF2-40B4-BE49-F238E27FC236}">
                  <a16:creationId xmlns:a16="http://schemas.microsoft.com/office/drawing/2014/main" id="{938AAAA3-C6FD-4A63-86AD-2CB8C178E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341"/>
              <a:ext cx="25" cy="78"/>
            </a:xfrm>
            <a:custGeom>
              <a:avLst/>
              <a:gdLst>
                <a:gd name="T0" fmla="*/ 0 w 8"/>
                <a:gd name="T1" fmla="*/ 0 h 23"/>
                <a:gd name="T2" fmla="*/ 156 w 8"/>
                <a:gd name="T3" fmla="*/ 89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0" y="0"/>
                  </a:moveTo>
                  <a:cubicBezTo>
                    <a:pt x="7" y="4"/>
                    <a:pt x="8" y="16"/>
                    <a:pt x="5" y="2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8" name="Freeform 173">
              <a:extLst>
                <a:ext uri="{FF2B5EF4-FFF2-40B4-BE49-F238E27FC236}">
                  <a16:creationId xmlns:a16="http://schemas.microsoft.com/office/drawing/2014/main" id="{B6AB8A51-1E01-4325-A79A-41F7A0CE5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293"/>
              <a:ext cx="26" cy="55"/>
            </a:xfrm>
            <a:custGeom>
              <a:avLst/>
              <a:gdLst>
                <a:gd name="T0" fmla="*/ 0 w 8"/>
                <a:gd name="T1" fmla="*/ 650 h 16"/>
                <a:gd name="T2" fmla="*/ 276 w 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16"/>
                  </a:moveTo>
                  <a:cubicBezTo>
                    <a:pt x="6" y="15"/>
                    <a:pt x="8" y="5"/>
                    <a:pt x="8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9" name="Freeform 174">
              <a:extLst>
                <a:ext uri="{FF2B5EF4-FFF2-40B4-BE49-F238E27FC236}">
                  <a16:creationId xmlns:a16="http://schemas.microsoft.com/office/drawing/2014/main" id="{5B88AA3F-013E-4C98-B5A2-4293AC3D1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273"/>
              <a:ext cx="29" cy="31"/>
            </a:xfrm>
            <a:custGeom>
              <a:avLst/>
              <a:gdLst>
                <a:gd name="T0" fmla="*/ 0 w 9"/>
                <a:gd name="T1" fmla="*/ 0 h 9"/>
                <a:gd name="T2" fmla="*/ 300 w 9"/>
                <a:gd name="T3" fmla="*/ 36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2" y="3"/>
                    <a:pt x="5" y="8"/>
                    <a:pt x="9" y="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0" name="Freeform 175">
              <a:extLst>
                <a:ext uri="{FF2B5EF4-FFF2-40B4-BE49-F238E27FC236}">
                  <a16:creationId xmlns:a16="http://schemas.microsoft.com/office/drawing/2014/main" id="{2B964719-8528-4C21-A787-357E21BE6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470"/>
              <a:ext cx="23" cy="14"/>
            </a:xfrm>
            <a:custGeom>
              <a:avLst/>
              <a:gdLst>
                <a:gd name="T0" fmla="*/ 0 w 7"/>
                <a:gd name="T1" fmla="*/ 0 h 4"/>
                <a:gd name="T2" fmla="*/ 250 w 7"/>
                <a:gd name="T3" fmla="*/ 17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3"/>
                    <a:pt x="4" y="3"/>
                    <a:pt x="7" y="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1" name="Freeform 176">
              <a:extLst>
                <a:ext uri="{FF2B5EF4-FFF2-40B4-BE49-F238E27FC236}">
                  <a16:creationId xmlns:a16="http://schemas.microsoft.com/office/drawing/2014/main" id="{B6B377AF-5D65-4834-8ED4-3E4B4CE93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480"/>
              <a:ext cx="1" cy="14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17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2" name="Freeform 177">
              <a:extLst>
                <a:ext uri="{FF2B5EF4-FFF2-40B4-BE49-F238E27FC236}">
                  <a16:creationId xmlns:a16="http://schemas.microsoft.com/office/drawing/2014/main" id="{3613F6C7-5C6D-43AC-8B50-3975B25F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259"/>
              <a:ext cx="22" cy="41"/>
            </a:xfrm>
            <a:custGeom>
              <a:avLst/>
              <a:gdLst>
                <a:gd name="T0" fmla="*/ 0 w 7"/>
                <a:gd name="T1" fmla="*/ 0 h 12"/>
                <a:gd name="T2" fmla="*/ 217 w 7"/>
                <a:gd name="T3" fmla="*/ 47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5" y="2"/>
                    <a:pt x="6" y="7"/>
                    <a:pt x="7" y="12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3" name="Freeform 178">
              <a:extLst>
                <a:ext uri="{FF2B5EF4-FFF2-40B4-BE49-F238E27FC236}">
                  <a16:creationId xmlns:a16="http://schemas.microsoft.com/office/drawing/2014/main" id="{DAD0E2F5-5FD1-4F27-A8A9-7BC0A47AB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273"/>
              <a:ext cx="13" cy="10"/>
            </a:xfrm>
            <a:custGeom>
              <a:avLst/>
              <a:gdLst>
                <a:gd name="T0" fmla="*/ 0 w 4"/>
                <a:gd name="T1" fmla="*/ 110 h 3"/>
                <a:gd name="T2" fmla="*/ 137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4" name="Freeform 179">
              <a:extLst>
                <a:ext uri="{FF2B5EF4-FFF2-40B4-BE49-F238E27FC236}">
                  <a16:creationId xmlns:a16="http://schemas.microsoft.com/office/drawing/2014/main" id="{62FA2D77-E6D8-47EC-9F25-2BB20E9A7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947"/>
              <a:ext cx="23" cy="3"/>
            </a:xfrm>
            <a:custGeom>
              <a:avLst/>
              <a:gdLst>
                <a:gd name="T0" fmla="*/ 0 w 7"/>
                <a:gd name="T1" fmla="*/ 27 h 1"/>
                <a:gd name="T2" fmla="*/ 25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5" name="Freeform 180">
              <a:extLst>
                <a:ext uri="{FF2B5EF4-FFF2-40B4-BE49-F238E27FC236}">
                  <a16:creationId xmlns:a16="http://schemas.microsoft.com/office/drawing/2014/main" id="{90383FE9-1CA5-43EC-A0FA-A4BD08C12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059"/>
              <a:ext cx="32" cy="61"/>
            </a:xfrm>
            <a:custGeom>
              <a:avLst/>
              <a:gdLst>
                <a:gd name="T0" fmla="*/ 0 w 10"/>
                <a:gd name="T1" fmla="*/ 0 h 18"/>
                <a:gd name="T2" fmla="*/ 298 w 10"/>
                <a:gd name="T3" fmla="*/ 70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8" y="3"/>
                    <a:pt x="10" y="10"/>
                    <a:pt x="9" y="18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6" name="Freeform 181">
              <a:extLst>
                <a:ext uri="{FF2B5EF4-FFF2-40B4-BE49-F238E27FC236}">
                  <a16:creationId xmlns:a16="http://schemas.microsoft.com/office/drawing/2014/main" id="{A0B73EFA-F7E9-4EC4-BD6A-94F15CED3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110"/>
              <a:ext cx="57" cy="20"/>
            </a:xfrm>
            <a:custGeom>
              <a:avLst/>
              <a:gdLst>
                <a:gd name="T0" fmla="*/ 0 w 18"/>
                <a:gd name="T1" fmla="*/ 223 h 6"/>
                <a:gd name="T2" fmla="*/ 573 w 18"/>
                <a:gd name="T3" fmla="*/ 1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5" y="0"/>
                    <a:pt x="12" y="3"/>
                    <a:pt x="18" y="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7" name="Freeform 182">
              <a:extLst>
                <a:ext uri="{FF2B5EF4-FFF2-40B4-BE49-F238E27FC236}">
                  <a16:creationId xmlns:a16="http://schemas.microsoft.com/office/drawing/2014/main" id="{43D3F08E-92D1-406A-8206-8D7AB805D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7" y="2103"/>
              <a:ext cx="16" cy="54"/>
            </a:xfrm>
            <a:custGeom>
              <a:avLst/>
              <a:gdLst>
                <a:gd name="T0" fmla="*/ 163 w 5"/>
                <a:gd name="T1" fmla="*/ 0 h 16"/>
                <a:gd name="T2" fmla="*/ 32 w 5"/>
                <a:gd name="T3" fmla="*/ 6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2" y="4"/>
                    <a:pt x="0" y="12"/>
                    <a:pt x="1" y="16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8" name="Freeform 183">
              <a:extLst>
                <a:ext uri="{FF2B5EF4-FFF2-40B4-BE49-F238E27FC236}">
                  <a16:creationId xmlns:a16="http://schemas.microsoft.com/office/drawing/2014/main" id="{F4C212C8-1EAD-4071-8F3B-1090B9C7F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181"/>
              <a:ext cx="32" cy="31"/>
            </a:xfrm>
            <a:custGeom>
              <a:avLst/>
              <a:gdLst>
                <a:gd name="T0" fmla="*/ 0 w 10"/>
                <a:gd name="T1" fmla="*/ 369 h 9"/>
                <a:gd name="T2" fmla="*/ 326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4" y="9"/>
                    <a:pt x="9" y="3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9" name="Freeform 184">
              <a:extLst>
                <a:ext uri="{FF2B5EF4-FFF2-40B4-BE49-F238E27FC236}">
                  <a16:creationId xmlns:a16="http://schemas.microsoft.com/office/drawing/2014/main" id="{16BFC38B-993C-439D-A780-3E6ADE156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168"/>
              <a:ext cx="39" cy="20"/>
            </a:xfrm>
            <a:custGeom>
              <a:avLst/>
              <a:gdLst>
                <a:gd name="T0" fmla="*/ 0 w 12"/>
                <a:gd name="T1" fmla="*/ 0 h 6"/>
                <a:gd name="T2" fmla="*/ 413 w 12"/>
                <a:gd name="T3" fmla="*/ 11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5"/>
                    <a:pt x="7" y="6"/>
                    <a:pt x="12" y="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0" name="Freeform 185">
              <a:extLst>
                <a:ext uri="{FF2B5EF4-FFF2-40B4-BE49-F238E27FC236}">
                  <a16:creationId xmlns:a16="http://schemas.microsoft.com/office/drawing/2014/main" id="{F82FA24B-025E-4C68-8307-91ED9E06C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161"/>
              <a:ext cx="19" cy="34"/>
            </a:xfrm>
            <a:custGeom>
              <a:avLst/>
              <a:gdLst>
                <a:gd name="T0" fmla="*/ 32 w 6"/>
                <a:gd name="T1" fmla="*/ 0 h 10"/>
                <a:gd name="T2" fmla="*/ 190 w 6"/>
                <a:gd name="T3" fmla="*/ 39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1" y="0"/>
                  </a:moveTo>
                  <a:cubicBezTo>
                    <a:pt x="0" y="4"/>
                    <a:pt x="2" y="9"/>
                    <a:pt x="6" y="1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1" name="Freeform 186">
              <a:extLst>
                <a:ext uri="{FF2B5EF4-FFF2-40B4-BE49-F238E27FC236}">
                  <a16:creationId xmlns:a16="http://schemas.microsoft.com/office/drawing/2014/main" id="{D9791C8F-AF46-4A56-AD65-981B7EBDD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049"/>
              <a:ext cx="26" cy="30"/>
            </a:xfrm>
            <a:custGeom>
              <a:avLst/>
              <a:gdLst>
                <a:gd name="T0" fmla="*/ 0 w 8"/>
                <a:gd name="T1" fmla="*/ 0 h 9"/>
                <a:gd name="T2" fmla="*/ 276 w 8"/>
                <a:gd name="T3" fmla="*/ 33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3" y="1"/>
                    <a:pt x="7" y="6"/>
                    <a:pt x="8" y="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2" name="Freeform 187">
              <a:extLst>
                <a:ext uri="{FF2B5EF4-FFF2-40B4-BE49-F238E27FC236}">
                  <a16:creationId xmlns:a16="http://schemas.microsoft.com/office/drawing/2014/main" id="{3B1C52BA-0EFD-4212-A7F3-37D428BAF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001"/>
              <a:ext cx="19" cy="31"/>
            </a:xfrm>
            <a:custGeom>
              <a:avLst/>
              <a:gdLst>
                <a:gd name="T0" fmla="*/ 0 w 6"/>
                <a:gd name="T1" fmla="*/ 0 h 9"/>
                <a:gd name="T2" fmla="*/ 190 w 6"/>
                <a:gd name="T3" fmla="*/ 36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0" y="3"/>
                    <a:pt x="3" y="7"/>
                    <a:pt x="6" y="9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3" name="Freeform 188">
              <a:extLst>
                <a:ext uri="{FF2B5EF4-FFF2-40B4-BE49-F238E27FC236}">
                  <a16:creationId xmlns:a16="http://schemas.microsoft.com/office/drawing/2014/main" id="{6E062904-06E1-4234-8B0F-39A0ED936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011"/>
              <a:ext cx="13" cy="45"/>
            </a:xfrm>
            <a:custGeom>
              <a:avLst/>
              <a:gdLst>
                <a:gd name="T0" fmla="*/ 137 w 4"/>
                <a:gd name="T1" fmla="*/ 0 h 13"/>
                <a:gd name="T2" fmla="*/ 107 w 4"/>
                <a:gd name="T3" fmla="*/ 54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2" y="4"/>
                    <a:pt x="0" y="9"/>
                    <a:pt x="3" y="13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4" name="Freeform 189">
              <a:extLst>
                <a:ext uri="{FF2B5EF4-FFF2-40B4-BE49-F238E27FC236}">
                  <a16:creationId xmlns:a16="http://schemas.microsoft.com/office/drawing/2014/main" id="{EF645B58-F170-439D-91A4-C2D84CB16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541"/>
              <a:ext cx="26" cy="17"/>
            </a:xfrm>
            <a:custGeom>
              <a:avLst/>
              <a:gdLst>
                <a:gd name="T0" fmla="*/ 0 w 8"/>
                <a:gd name="T1" fmla="*/ 0 h 5"/>
                <a:gd name="T2" fmla="*/ 276 w 8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5"/>
                    <a:pt x="5" y="4"/>
                    <a:pt x="8" y="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5" name="Freeform 190">
              <a:extLst>
                <a:ext uri="{FF2B5EF4-FFF2-40B4-BE49-F238E27FC236}">
                  <a16:creationId xmlns:a16="http://schemas.microsoft.com/office/drawing/2014/main" id="{13C59BD2-2EDF-4EBA-95A9-9F4245D00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253"/>
              <a:ext cx="22" cy="30"/>
            </a:xfrm>
            <a:custGeom>
              <a:avLst/>
              <a:gdLst>
                <a:gd name="T0" fmla="*/ 0 w 7"/>
                <a:gd name="T1" fmla="*/ 190 h 9"/>
                <a:gd name="T2" fmla="*/ 189 w 7"/>
                <a:gd name="T3" fmla="*/ 0 h 9"/>
                <a:gd name="T4" fmla="*/ 60 w 7"/>
                <a:gd name="T5" fmla="*/ 33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0" y="3"/>
                    <a:pt x="4" y="0"/>
                    <a:pt x="6" y="0"/>
                  </a:cubicBezTo>
                  <a:cubicBezTo>
                    <a:pt x="7" y="4"/>
                    <a:pt x="4" y="7"/>
                    <a:pt x="2" y="9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6" name="Freeform 191">
              <a:extLst>
                <a:ext uri="{FF2B5EF4-FFF2-40B4-BE49-F238E27FC236}">
                  <a16:creationId xmlns:a16="http://schemas.microsoft.com/office/drawing/2014/main" id="{5EBE1E75-C807-44E6-A2FF-494E481EF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178"/>
              <a:ext cx="25" cy="44"/>
            </a:xfrm>
            <a:custGeom>
              <a:avLst/>
              <a:gdLst>
                <a:gd name="T0" fmla="*/ 0 w 8"/>
                <a:gd name="T1" fmla="*/ 230 h 13"/>
                <a:gd name="T2" fmla="*/ 156 w 8"/>
                <a:gd name="T3" fmla="*/ 423 h 13"/>
                <a:gd name="T4" fmla="*/ 88 w 8"/>
                <a:gd name="T5" fmla="*/ 159 h 13"/>
                <a:gd name="T6" fmla="*/ 244 w 8"/>
                <a:gd name="T7" fmla="*/ 3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6"/>
                  </a:moveTo>
                  <a:cubicBezTo>
                    <a:pt x="0" y="8"/>
                    <a:pt x="3" y="13"/>
                    <a:pt x="5" y="11"/>
                  </a:cubicBezTo>
                  <a:cubicBezTo>
                    <a:pt x="7" y="8"/>
                    <a:pt x="2" y="6"/>
                    <a:pt x="3" y="4"/>
                  </a:cubicBezTo>
                  <a:cubicBezTo>
                    <a:pt x="4" y="0"/>
                    <a:pt x="8" y="9"/>
                    <a:pt x="8" y="1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7" name="Freeform 192">
              <a:extLst>
                <a:ext uri="{FF2B5EF4-FFF2-40B4-BE49-F238E27FC236}">
                  <a16:creationId xmlns:a16="http://schemas.microsoft.com/office/drawing/2014/main" id="{EA0F95A4-43E8-47AC-AF7B-E2D72D2BC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164"/>
              <a:ext cx="16" cy="4"/>
            </a:xfrm>
            <a:custGeom>
              <a:avLst/>
              <a:gdLst>
                <a:gd name="T0" fmla="*/ 0 w 5"/>
                <a:gd name="T1" fmla="*/ 64 h 1"/>
                <a:gd name="T2" fmla="*/ 163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8" name="Freeform 193">
              <a:extLst>
                <a:ext uri="{FF2B5EF4-FFF2-40B4-BE49-F238E27FC236}">
                  <a16:creationId xmlns:a16="http://schemas.microsoft.com/office/drawing/2014/main" id="{479DDB04-BE99-4CC4-8797-C53F3CAD6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022"/>
              <a:ext cx="35" cy="27"/>
            </a:xfrm>
            <a:custGeom>
              <a:avLst/>
              <a:gdLst>
                <a:gd name="T0" fmla="*/ 102 w 11"/>
                <a:gd name="T1" fmla="*/ 307 h 8"/>
                <a:gd name="T2" fmla="*/ 0 w 11"/>
                <a:gd name="T3" fmla="*/ 23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3" y="8"/>
                  </a:moveTo>
                  <a:cubicBezTo>
                    <a:pt x="11" y="8"/>
                    <a:pt x="6" y="0"/>
                    <a:pt x="0" y="6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9" name="Freeform 194">
              <a:extLst>
                <a:ext uri="{FF2B5EF4-FFF2-40B4-BE49-F238E27FC236}">
                  <a16:creationId xmlns:a16="http://schemas.microsoft.com/office/drawing/2014/main" id="{0A29CE8C-EFAB-4A0D-BA39-3E1FCB018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039"/>
              <a:ext cx="7" cy="27"/>
            </a:xfrm>
            <a:custGeom>
              <a:avLst/>
              <a:gdLst>
                <a:gd name="T0" fmla="*/ 88 w 2"/>
                <a:gd name="T1" fmla="*/ 0 h 8"/>
                <a:gd name="T2" fmla="*/ 0 w 2"/>
                <a:gd name="T3" fmla="*/ 3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1" y="3"/>
                    <a:pt x="1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0" name="Freeform 195">
              <a:extLst>
                <a:ext uri="{FF2B5EF4-FFF2-40B4-BE49-F238E27FC236}">
                  <a16:creationId xmlns:a16="http://schemas.microsoft.com/office/drawing/2014/main" id="{1184CDB1-78E6-4365-B917-035ECCA07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001"/>
              <a:ext cx="19" cy="14"/>
            </a:xfrm>
            <a:custGeom>
              <a:avLst/>
              <a:gdLst>
                <a:gd name="T0" fmla="*/ 0 w 6"/>
                <a:gd name="T1" fmla="*/ 172 h 4"/>
                <a:gd name="T2" fmla="*/ 19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5" y="2"/>
                    <a:pt x="6" y="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1" name="Freeform 196">
              <a:extLst>
                <a:ext uri="{FF2B5EF4-FFF2-40B4-BE49-F238E27FC236}">
                  <a16:creationId xmlns:a16="http://schemas.microsoft.com/office/drawing/2014/main" id="{BA8E7EAC-47D6-42A3-A2EA-7234B0955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052"/>
              <a:ext cx="19" cy="27"/>
            </a:xfrm>
            <a:custGeom>
              <a:avLst/>
              <a:gdLst>
                <a:gd name="T0" fmla="*/ 130 w 6"/>
                <a:gd name="T1" fmla="*/ 0 h 8"/>
                <a:gd name="T2" fmla="*/ 190 w 6"/>
                <a:gd name="T3" fmla="*/ 15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0" y="5"/>
                    <a:pt x="4" y="8"/>
                    <a:pt x="6" y="4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2" name="Freeform 197">
              <a:extLst>
                <a:ext uri="{FF2B5EF4-FFF2-40B4-BE49-F238E27FC236}">
                  <a16:creationId xmlns:a16="http://schemas.microsoft.com/office/drawing/2014/main" id="{C98E6138-FAF0-43AA-9314-FE82D15ED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120"/>
              <a:ext cx="12" cy="17"/>
            </a:xfrm>
            <a:custGeom>
              <a:avLst/>
              <a:gdLst>
                <a:gd name="T0" fmla="*/ 0 w 4"/>
                <a:gd name="T1" fmla="*/ 0 h 5"/>
                <a:gd name="T2" fmla="*/ 108 w 4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3" y="3"/>
                    <a:pt x="4" y="5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3" name="Freeform 198">
              <a:extLst>
                <a:ext uri="{FF2B5EF4-FFF2-40B4-BE49-F238E27FC236}">
                  <a16:creationId xmlns:a16="http://schemas.microsoft.com/office/drawing/2014/main" id="{552CB098-E460-4928-A313-E13B2A545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07"/>
              <a:ext cx="16" cy="10"/>
            </a:xfrm>
            <a:custGeom>
              <a:avLst/>
              <a:gdLst>
                <a:gd name="T0" fmla="*/ 0 w 5"/>
                <a:gd name="T1" fmla="*/ 0 h 3"/>
                <a:gd name="T2" fmla="*/ 163 w 5"/>
                <a:gd name="T3" fmla="*/ 11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2"/>
                    <a:pt x="5" y="3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4" name="Freeform 199">
              <a:extLst>
                <a:ext uri="{FF2B5EF4-FFF2-40B4-BE49-F238E27FC236}">
                  <a16:creationId xmlns:a16="http://schemas.microsoft.com/office/drawing/2014/main" id="{A200C933-A57F-4239-AD36-C25B4A2F4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2144"/>
              <a:ext cx="20" cy="13"/>
            </a:xfrm>
            <a:custGeom>
              <a:avLst/>
              <a:gdLst>
                <a:gd name="T0" fmla="*/ 0 w 6"/>
                <a:gd name="T1" fmla="*/ 137 h 4"/>
                <a:gd name="T2" fmla="*/ 223 w 6"/>
                <a:gd name="T3" fmla="*/ 33 h 4"/>
                <a:gd name="T4" fmla="*/ 0 w 6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3" y="4"/>
                    <a:pt x="6" y="3"/>
                    <a:pt x="6" y="1"/>
                  </a:cubicBezTo>
                  <a:cubicBezTo>
                    <a:pt x="5" y="0"/>
                    <a:pt x="2" y="0"/>
                    <a:pt x="0" y="1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5" name="Freeform 200">
              <a:extLst>
                <a:ext uri="{FF2B5EF4-FFF2-40B4-BE49-F238E27FC236}">
                  <a16:creationId xmlns:a16="http://schemas.microsoft.com/office/drawing/2014/main" id="{CD4C5AFB-09CD-4A7E-A827-C618523F9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70"/>
              <a:ext cx="16" cy="17"/>
            </a:xfrm>
            <a:custGeom>
              <a:avLst/>
              <a:gdLst>
                <a:gd name="T0" fmla="*/ 0 w 5"/>
                <a:gd name="T1" fmla="*/ 197 h 5"/>
                <a:gd name="T2" fmla="*/ 163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6" name="Freeform 201">
              <a:extLst>
                <a:ext uri="{FF2B5EF4-FFF2-40B4-BE49-F238E27FC236}">
                  <a16:creationId xmlns:a16="http://schemas.microsoft.com/office/drawing/2014/main" id="{D0EA6422-7126-4E39-8993-86AED8A7F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338"/>
              <a:ext cx="7" cy="23"/>
            </a:xfrm>
            <a:custGeom>
              <a:avLst/>
              <a:gdLst>
                <a:gd name="T0" fmla="*/ 0 w 2"/>
                <a:gd name="T1" fmla="*/ 0 h 7"/>
                <a:gd name="T2" fmla="*/ 88 w 2"/>
                <a:gd name="T3" fmla="*/ 25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7" name="Freeform 202">
              <a:extLst>
                <a:ext uri="{FF2B5EF4-FFF2-40B4-BE49-F238E27FC236}">
                  <a16:creationId xmlns:a16="http://schemas.microsoft.com/office/drawing/2014/main" id="{D843E24A-878D-43F0-B28E-28328D1DE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85"/>
              <a:ext cx="35" cy="34"/>
            </a:xfrm>
            <a:custGeom>
              <a:avLst/>
              <a:gdLst>
                <a:gd name="T0" fmla="*/ 191 w 11"/>
                <a:gd name="T1" fmla="*/ 0 h 10"/>
                <a:gd name="T2" fmla="*/ 60 w 11"/>
                <a:gd name="T3" fmla="*/ 34 h 10"/>
                <a:gd name="T4" fmla="*/ 162 w 11"/>
                <a:gd name="T5" fmla="*/ 116 h 10"/>
                <a:gd name="T6" fmla="*/ 102 w 11"/>
                <a:gd name="T7" fmla="*/ 39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5" y="0"/>
                    <a:pt x="2" y="0"/>
                    <a:pt x="2" y="1"/>
                  </a:cubicBezTo>
                  <a:cubicBezTo>
                    <a:pt x="0" y="4"/>
                    <a:pt x="3" y="3"/>
                    <a:pt x="5" y="3"/>
                  </a:cubicBezTo>
                  <a:cubicBezTo>
                    <a:pt x="11" y="3"/>
                    <a:pt x="7" y="8"/>
                    <a:pt x="3" y="1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8" name="Freeform 203">
              <a:extLst>
                <a:ext uri="{FF2B5EF4-FFF2-40B4-BE49-F238E27FC236}">
                  <a16:creationId xmlns:a16="http://schemas.microsoft.com/office/drawing/2014/main" id="{F4C5012F-76AC-415F-AB76-F0A990BE2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402"/>
              <a:ext cx="22" cy="7"/>
            </a:xfrm>
            <a:custGeom>
              <a:avLst/>
              <a:gdLst>
                <a:gd name="T0" fmla="*/ 0 w 7"/>
                <a:gd name="T1" fmla="*/ 49 h 2"/>
                <a:gd name="T2" fmla="*/ 217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3" y="2"/>
                    <a:pt x="5" y="1"/>
                    <a:pt x="7" y="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9" name="Freeform 204">
              <a:extLst>
                <a:ext uri="{FF2B5EF4-FFF2-40B4-BE49-F238E27FC236}">
                  <a16:creationId xmlns:a16="http://schemas.microsoft.com/office/drawing/2014/main" id="{D01DD42F-EA9E-4280-AC77-D8F1C91F3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395"/>
              <a:ext cx="25" cy="17"/>
            </a:xfrm>
            <a:custGeom>
              <a:avLst/>
              <a:gdLst>
                <a:gd name="T0" fmla="*/ 216 w 8"/>
                <a:gd name="T1" fmla="*/ 197 h 5"/>
                <a:gd name="T2" fmla="*/ 59 w 8"/>
                <a:gd name="T3" fmla="*/ 82 h 5"/>
                <a:gd name="T4" fmla="*/ 244 w 8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7" y="5"/>
                  </a:moveTo>
                  <a:cubicBezTo>
                    <a:pt x="5" y="5"/>
                    <a:pt x="0" y="4"/>
                    <a:pt x="2" y="2"/>
                  </a:cubicBezTo>
                  <a:cubicBezTo>
                    <a:pt x="3" y="0"/>
                    <a:pt x="6" y="1"/>
                    <a:pt x="8" y="1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0" name="Freeform 205">
              <a:extLst>
                <a:ext uri="{FF2B5EF4-FFF2-40B4-BE49-F238E27FC236}">
                  <a16:creationId xmlns:a16="http://schemas.microsoft.com/office/drawing/2014/main" id="{5C91CA3B-965B-4B93-9EA4-2526FA49D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470"/>
              <a:ext cx="7" cy="14"/>
            </a:xfrm>
            <a:custGeom>
              <a:avLst/>
              <a:gdLst>
                <a:gd name="T0" fmla="*/ 0 w 2"/>
                <a:gd name="T1" fmla="*/ 172 h 4"/>
                <a:gd name="T2" fmla="*/ 88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1"/>
                    <a:pt x="2" y="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1" name="Freeform 206">
              <a:extLst>
                <a:ext uri="{FF2B5EF4-FFF2-40B4-BE49-F238E27FC236}">
                  <a16:creationId xmlns:a16="http://schemas.microsoft.com/office/drawing/2014/main" id="{179DB013-67FF-4B59-B872-2D1926A8B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467"/>
              <a:ext cx="10" cy="13"/>
            </a:xfrm>
            <a:custGeom>
              <a:avLst/>
              <a:gdLst>
                <a:gd name="T0" fmla="*/ 0 w 3"/>
                <a:gd name="T1" fmla="*/ 137 h 4"/>
                <a:gd name="T2" fmla="*/ 11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2" name="Freeform 207">
              <a:extLst>
                <a:ext uri="{FF2B5EF4-FFF2-40B4-BE49-F238E27FC236}">
                  <a16:creationId xmlns:a16="http://schemas.microsoft.com/office/drawing/2014/main" id="{5623EC90-EA23-45CF-A39B-AE4B5A006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103"/>
              <a:ext cx="22" cy="17"/>
            </a:xfrm>
            <a:custGeom>
              <a:avLst/>
              <a:gdLst>
                <a:gd name="T0" fmla="*/ 28 w 7"/>
                <a:gd name="T1" fmla="*/ 0 h 5"/>
                <a:gd name="T2" fmla="*/ 129 w 7"/>
                <a:gd name="T3" fmla="*/ 163 h 5"/>
                <a:gd name="T4" fmla="*/ 0 w 7"/>
                <a:gd name="T5" fmla="*/ 1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3" y="0"/>
                    <a:pt x="7" y="3"/>
                    <a:pt x="4" y="4"/>
                  </a:cubicBezTo>
                  <a:cubicBezTo>
                    <a:pt x="2" y="5"/>
                    <a:pt x="0" y="3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3" name="Freeform 208">
              <a:extLst>
                <a:ext uri="{FF2B5EF4-FFF2-40B4-BE49-F238E27FC236}">
                  <a16:creationId xmlns:a16="http://schemas.microsoft.com/office/drawing/2014/main" id="{ECA58D90-C2C0-47AF-B44C-27F091942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539"/>
              <a:ext cx="19" cy="24"/>
            </a:xfrm>
            <a:custGeom>
              <a:avLst/>
              <a:gdLst>
                <a:gd name="T0" fmla="*/ 0 w 6"/>
                <a:gd name="T1" fmla="*/ 0 h 7"/>
                <a:gd name="T2" fmla="*/ 190 w 6"/>
                <a:gd name="T3" fmla="*/ 117 h 7"/>
                <a:gd name="T4" fmla="*/ 0 w 6"/>
                <a:gd name="T5" fmla="*/ 24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2" y="0"/>
                    <a:pt x="6" y="0"/>
                    <a:pt x="6" y="3"/>
                  </a:cubicBezTo>
                  <a:cubicBezTo>
                    <a:pt x="6" y="5"/>
                    <a:pt x="3" y="7"/>
                    <a:pt x="0" y="6"/>
                  </a:cubicBezTo>
                </a:path>
              </a:pathLst>
            </a:custGeom>
            <a:noFill/>
            <a:ln w="20638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4" name="Freeform 209">
              <a:extLst>
                <a:ext uri="{FF2B5EF4-FFF2-40B4-BE49-F238E27FC236}">
                  <a16:creationId xmlns:a16="http://schemas.microsoft.com/office/drawing/2014/main" id="{37C91BD3-D545-473E-BC18-BF9F32788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543"/>
              <a:ext cx="10" cy="1"/>
            </a:xfrm>
            <a:custGeom>
              <a:avLst/>
              <a:gdLst>
                <a:gd name="T0" fmla="*/ 0 w 3"/>
                <a:gd name="T1" fmla="*/ 0 h 1"/>
                <a:gd name="T2" fmla="*/ 11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20638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5" name="Freeform 210">
              <a:extLst>
                <a:ext uri="{FF2B5EF4-FFF2-40B4-BE49-F238E27FC236}">
                  <a16:creationId xmlns:a16="http://schemas.microsoft.com/office/drawing/2014/main" id="{28A65DD4-1A67-40D4-B99B-ED21E77A4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1560"/>
              <a:ext cx="10" cy="1"/>
            </a:xfrm>
            <a:custGeom>
              <a:avLst/>
              <a:gdLst>
                <a:gd name="T0" fmla="*/ 0 w 3"/>
                <a:gd name="T1" fmla="*/ 0 h 1"/>
                <a:gd name="T2" fmla="*/ 11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20638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4" name="Group 211">
            <a:extLst>
              <a:ext uri="{FF2B5EF4-FFF2-40B4-BE49-F238E27FC236}">
                <a16:creationId xmlns:a16="http://schemas.microsoft.com/office/drawing/2014/main" id="{6A0463A4-0320-47C0-ACBA-32612B2760AF}"/>
              </a:ext>
            </a:extLst>
          </p:cNvPr>
          <p:cNvGrpSpPr>
            <a:grpSpLocks/>
          </p:cNvGrpSpPr>
          <p:nvPr/>
        </p:nvGrpSpPr>
        <p:grpSpPr bwMode="auto">
          <a:xfrm>
            <a:off x="7661275" y="1482725"/>
            <a:ext cx="1831975" cy="4735513"/>
            <a:chOff x="3866" y="718"/>
            <a:chExt cx="1154" cy="2983"/>
          </a:xfrm>
        </p:grpSpPr>
        <p:sp>
          <p:nvSpPr>
            <p:cNvPr id="25605" name="Freeform 212">
              <a:extLst>
                <a:ext uri="{FF2B5EF4-FFF2-40B4-BE49-F238E27FC236}">
                  <a16:creationId xmlns:a16="http://schemas.microsoft.com/office/drawing/2014/main" id="{EE59E7FB-E704-48B5-A649-70D0BF4E6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786"/>
              <a:ext cx="1014" cy="2915"/>
            </a:xfrm>
            <a:custGeom>
              <a:avLst/>
              <a:gdLst>
                <a:gd name="T0" fmla="*/ 10309 w 318"/>
                <a:gd name="T1" fmla="*/ 33648 h 858"/>
                <a:gd name="T2" fmla="*/ 7911 w 318"/>
                <a:gd name="T3" fmla="*/ 30621 h 858"/>
                <a:gd name="T4" fmla="*/ 4604 w 318"/>
                <a:gd name="T5" fmla="*/ 31212 h 858"/>
                <a:gd name="T6" fmla="*/ 3893 w 318"/>
                <a:gd name="T7" fmla="*/ 31732 h 858"/>
                <a:gd name="T8" fmla="*/ 3112 w 318"/>
                <a:gd name="T9" fmla="*/ 31732 h 858"/>
                <a:gd name="T10" fmla="*/ 1779 w 318"/>
                <a:gd name="T11" fmla="*/ 27920 h 858"/>
                <a:gd name="T12" fmla="*/ 1779 w 318"/>
                <a:gd name="T13" fmla="*/ 27920 h 858"/>
                <a:gd name="T14" fmla="*/ 1747 w 318"/>
                <a:gd name="T15" fmla="*/ 26582 h 858"/>
                <a:gd name="T16" fmla="*/ 2044 w 318"/>
                <a:gd name="T17" fmla="*/ 24159 h 858"/>
                <a:gd name="T18" fmla="*/ 2401 w 318"/>
                <a:gd name="T19" fmla="*/ 21329 h 858"/>
                <a:gd name="T20" fmla="*/ 2044 w 318"/>
                <a:gd name="T21" fmla="*/ 19219 h 858"/>
                <a:gd name="T22" fmla="*/ 1617 w 318"/>
                <a:gd name="T23" fmla="*/ 15849 h 858"/>
                <a:gd name="T24" fmla="*/ 2073 w 318"/>
                <a:gd name="T25" fmla="*/ 13770 h 858"/>
                <a:gd name="T26" fmla="*/ 2337 w 318"/>
                <a:gd name="T27" fmla="*/ 669 h 858"/>
                <a:gd name="T28" fmla="*/ 2299 w 318"/>
                <a:gd name="T29" fmla="*/ 554 h 858"/>
                <a:gd name="T30" fmla="*/ 2136 w 318"/>
                <a:gd name="T31" fmla="*/ 428 h 858"/>
                <a:gd name="T32" fmla="*/ 1983 w 318"/>
                <a:gd name="T33" fmla="*/ 231 h 858"/>
                <a:gd name="T34" fmla="*/ 1719 w 318"/>
                <a:gd name="T35" fmla="*/ 231 h 858"/>
                <a:gd name="T36" fmla="*/ 1524 w 318"/>
                <a:gd name="T37" fmla="*/ 34 h 858"/>
                <a:gd name="T38" fmla="*/ 1231 w 318"/>
                <a:gd name="T39" fmla="*/ 163 h 858"/>
                <a:gd name="T40" fmla="*/ 906 w 318"/>
                <a:gd name="T41" fmla="*/ 82 h 858"/>
                <a:gd name="T42" fmla="*/ 682 w 318"/>
                <a:gd name="T43" fmla="*/ 231 h 858"/>
                <a:gd name="T44" fmla="*/ 418 w 318"/>
                <a:gd name="T45" fmla="*/ 231 h 858"/>
                <a:gd name="T46" fmla="*/ 265 w 318"/>
                <a:gd name="T47" fmla="*/ 472 h 858"/>
                <a:gd name="T48" fmla="*/ 102 w 318"/>
                <a:gd name="T49" fmla="*/ 554 h 858"/>
                <a:gd name="T50" fmla="*/ 61 w 318"/>
                <a:gd name="T51" fmla="*/ 669 h 858"/>
                <a:gd name="T52" fmla="*/ 325 w 318"/>
                <a:gd name="T53" fmla="*/ 13726 h 858"/>
                <a:gd name="T54" fmla="*/ 743 w 318"/>
                <a:gd name="T55" fmla="*/ 15849 h 858"/>
                <a:gd name="T56" fmla="*/ 357 w 318"/>
                <a:gd name="T57" fmla="*/ 19219 h 858"/>
                <a:gd name="T58" fmla="*/ 0 w 318"/>
                <a:gd name="T59" fmla="*/ 21329 h 858"/>
                <a:gd name="T60" fmla="*/ 357 w 318"/>
                <a:gd name="T61" fmla="*/ 24159 h 858"/>
                <a:gd name="T62" fmla="*/ 580 w 318"/>
                <a:gd name="T63" fmla="*/ 26548 h 858"/>
                <a:gd name="T64" fmla="*/ 520 w 318"/>
                <a:gd name="T65" fmla="*/ 27958 h 858"/>
                <a:gd name="T66" fmla="*/ 520 w 318"/>
                <a:gd name="T67" fmla="*/ 27958 h 858"/>
                <a:gd name="T68" fmla="*/ 1747 w 318"/>
                <a:gd name="T69" fmla="*/ 32782 h 858"/>
                <a:gd name="T70" fmla="*/ 2337 w 318"/>
                <a:gd name="T71" fmla="*/ 33648 h 85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8" h="858">
                  <a:moveTo>
                    <a:pt x="318" y="858"/>
                  </a:moveTo>
                  <a:cubicBezTo>
                    <a:pt x="303" y="818"/>
                    <a:pt x="278" y="791"/>
                    <a:pt x="244" y="781"/>
                  </a:cubicBezTo>
                  <a:cubicBezTo>
                    <a:pt x="187" y="765"/>
                    <a:pt x="162" y="782"/>
                    <a:pt x="142" y="796"/>
                  </a:cubicBezTo>
                  <a:cubicBezTo>
                    <a:pt x="135" y="801"/>
                    <a:pt x="128" y="806"/>
                    <a:pt x="120" y="809"/>
                  </a:cubicBezTo>
                  <a:cubicBezTo>
                    <a:pt x="113" y="812"/>
                    <a:pt x="103" y="813"/>
                    <a:pt x="96" y="809"/>
                  </a:cubicBezTo>
                  <a:cubicBezTo>
                    <a:pt x="74" y="795"/>
                    <a:pt x="55" y="768"/>
                    <a:pt x="55" y="712"/>
                  </a:cubicBezTo>
                  <a:cubicBezTo>
                    <a:pt x="55" y="712"/>
                    <a:pt x="55" y="712"/>
                    <a:pt x="55" y="712"/>
                  </a:cubicBezTo>
                  <a:cubicBezTo>
                    <a:pt x="54" y="678"/>
                    <a:pt x="54" y="678"/>
                    <a:pt x="54" y="678"/>
                  </a:cubicBezTo>
                  <a:cubicBezTo>
                    <a:pt x="54" y="663"/>
                    <a:pt x="58" y="640"/>
                    <a:pt x="63" y="616"/>
                  </a:cubicBezTo>
                  <a:cubicBezTo>
                    <a:pt x="68" y="593"/>
                    <a:pt x="74" y="568"/>
                    <a:pt x="74" y="544"/>
                  </a:cubicBezTo>
                  <a:cubicBezTo>
                    <a:pt x="74" y="524"/>
                    <a:pt x="69" y="508"/>
                    <a:pt x="63" y="490"/>
                  </a:cubicBezTo>
                  <a:cubicBezTo>
                    <a:pt x="55" y="465"/>
                    <a:pt x="42" y="438"/>
                    <a:pt x="50" y="404"/>
                  </a:cubicBezTo>
                  <a:cubicBezTo>
                    <a:pt x="53" y="393"/>
                    <a:pt x="62" y="375"/>
                    <a:pt x="64" y="351"/>
                  </a:cubicBezTo>
                  <a:cubicBezTo>
                    <a:pt x="73" y="252"/>
                    <a:pt x="72" y="63"/>
                    <a:pt x="72" y="17"/>
                  </a:cubicBezTo>
                  <a:cubicBezTo>
                    <a:pt x="72" y="16"/>
                    <a:pt x="71" y="15"/>
                    <a:pt x="71" y="14"/>
                  </a:cubicBezTo>
                  <a:cubicBezTo>
                    <a:pt x="71" y="10"/>
                    <a:pt x="68" y="13"/>
                    <a:pt x="66" y="11"/>
                  </a:cubicBezTo>
                  <a:cubicBezTo>
                    <a:pt x="62" y="8"/>
                    <a:pt x="64" y="7"/>
                    <a:pt x="61" y="6"/>
                  </a:cubicBezTo>
                  <a:cubicBezTo>
                    <a:pt x="58" y="5"/>
                    <a:pt x="56" y="8"/>
                    <a:pt x="53" y="6"/>
                  </a:cubicBezTo>
                  <a:cubicBezTo>
                    <a:pt x="50" y="5"/>
                    <a:pt x="52" y="2"/>
                    <a:pt x="47" y="1"/>
                  </a:cubicBezTo>
                  <a:cubicBezTo>
                    <a:pt x="42" y="0"/>
                    <a:pt x="42" y="4"/>
                    <a:pt x="38" y="4"/>
                  </a:cubicBezTo>
                  <a:cubicBezTo>
                    <a:pt x="33" y="4"/>
                    <a:pt x="33" y="1"/>
                    <a:pt x="28" y="2"/>
                  </a:cubicBezTo>
                  <a:cubicBezTo>
                    <a:pt x="24" y="2"/>
                    <a:pt x="25" y="5"/>
                    <a:pt x="21" y="6"/>
                  </a:cubicBezTo>
                  <a:cubicBezTo>
                    <a:pt x="17" y="7"/>
                    <a:pt x="16" y="5"/>
                    <a:pt x="13" y="6"/>
                  </a:cubicBezTo>
                  <a:cubicBezTo>
                    <a:pt x="10" y="7"/>
                    <a:pt x="10" y="10"/>
                    <a:pt x="8" y="12"/>
                  </a:cubicBezTo>
                  <a:cubicBezTo>
                    <a:pt x="6" y="13"/>
                    <a:pt x="4" y="13"/>
                    <a:pt x="3" y="14"/>
                  </a:cubicBezTo>
                  <a:cubicBezTo>
                    <a:pt x="2" y="15"/>
                    <a:pt x="2" y="16"/>
                    <a:pt x="2" y="17"/>
                  </a:cubicBezTo>
                  <a:cubicBezTo>
                    <a:pt x="2" y="63"/>
                    <a:pt x="2" y="250"/>
                    <a:pt x="10" y="350"/>
                  </a:cubicBezTo>
                  <a:cubicBezTo>
                    <a:pt x="12" y="374"/>
                    <a:pt x="21" y="393"/>
                    <a:pt x="23" y="404"/>
                  </a:cubicBezTo>
                  <a:cubicBezTo>
                    <a:pt x="31" y="438"/>
                    <a:pt x="18" y="465"/>
                    <a:pt x="11" y="490"/>
                  </a:cubicBezTo>
                  <a:cubicBezTo>
                    <a:pt x="5" y="508"/>
                    <a:pt x="0" y="524"/>
                    <a:pt x="0" y="544"/>
                  </a:cubicBezTo>
                  <a:cubicBezTo>
                    <a:pt x="0" y="568"/>
                    <a:pt x="6" y="593"/>
                    <a:pt x="11" y="616"/>
                  </a:cubicBezTo>
                  <a:cubicBezTo>
                    <a:pt x="16" y="640"/>
                    <a:pt x="18" y="667"/>
                    <a:pt x="18" y="677"/>
                  </a:cubicBezTo>
                  <a:cubicBezTo>
                    <a:pt x="17" y="686"/>
                    <a:pt x="16" y="713"/>
                    <a:pt x="16" y="713"/>
                  </a:cubicBezTo>
                  <a:cubicBezTo>
                    <a:pt x="16" y="713"/>
                    <a:pt x="16" y="713"/>
                    <a:pt x="16" y="713"/>
                  </a:cubicBezTo>
                  <a:cubicBezTo>
                    <a:pt x="16" y="756"/>
                    <a:pt x="19" y="798"/>
                    <a:pt x="54" y="836"/>
                  </a:cubicBezTo>
                  <a:cubicBezTo>
                    <a:pt x="61" y="844"/>
                    <a:pt x="67" y="851"/>
                    <a:pt x="72" y="858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6" name="Freeform 213">
              <a:extLst>
                <a:ext uri="{FF2B5EF4-FFF2-40B4-BE49-F238E27FC236}">
                  <a16:creationId xmlns:a16="http://schemas.microsoft.com/office/drawing/2014/main" id="{8C004948-184B-4B9E-AE10-CE0282612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" y="1455"/>
              <a:ext cx="182" cy="1009"/>
            </a:xfrm>
            <a:custGeom>
              <a:avLst/>
              <a:gdLst>
                <a:gd name="T0" fmla="*/ 1692 w 57"/>
                <a:gd name="T1" fmla="*/ 11612 h 297"/>
                <a:gd name="T2" fmla="*/ 1855 w 57"/>
                <a:gd name="T3" fmla="*/ 11252 h 297"/>
                <a:gd name="T4" fmla="*/ 1498 w 57"/>
                <a:gd name="T5" fmla="*/ 9798 h 297"/>
                <a:gd name="T6" fmla="*/ 1469 w 57"/>
                <a:gd name="T7" fmla="*/ 9798 h 297"/>
                <a:gd name="T8" fmla="*/ 1111 w 57"/>
                <a:gd name="T9" fmla="*/ 10076 h 297"/>
                <a:gd name="T10" fmla="*/ 846 w 57"/>
                <a:gd name="T11" fmla="*/ 9533 h 297"/>
                <a:gd name="T12" fmla="*/ 715 w 57"/>
                <a:gd name="T13" fmla="*/ 7804 h 297"/>
                <a:gd name="T14" fmla="*/ 358 w 57"/>
                <a:gd name="T15" fmla="*/ 6081 h 297"/>
                <a:gd name="T16" fmla="*/ 0 w 57"/>
                <a:gd name="T17" fmla="*/ 0 h 297"/>
                <a:gd name="T18" fmla="*/ 195 w 57"/>
                <a:gd name="T19" fmla="*/ 6003 h 297"/>
                <a:gd name="T20" fmla="*/ 623 w 57"/>
                <a:gd name="T21" fmla="*/ 8113 h 297"/>
                <a:gd name="T22" fmla="*/ 265 w 57"/>
                <a:gd name="T23" fmla="*/ 11289 h 297"/>
                <a:gd name="T24" fmla="*/ 1692 w 57"/>
                <a:gd name="T25" fmla="*/ 11612 h 2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297">
                  <a:moveTo>
                    <a:pt x="52" y="296"/>
                  </a:moveTo>
                  <a:cubicBezTo>
                    <a:pt x="54" y="297"/>
                    <a:pt x="57" y="292"/>
                    <a:pt x="57" y="287"/>
                  </a:cubicBezTo>
                  <a:cubicBezTo>
                    <a:pt x="53" y="275"/>
                    <a:pt x="49" y="263"/>
                    <a:pt x="46" y="250"/>
                  </a:cubicBezTo>
                  <a:cubicBezTo>
                    <a:pt x="46" y="250"/>
                    <a:pt x="45" y="250"/>
                    <a:pt x="45" y="250"/>
                  </a:cubicBezTo>
                  <a:cubicBezTo>
                    <a:pt x="45" y="250"/>
                    <a:pt x="42" y="257"/>
                    <a:pt x="34" y="257"/>
                  </a:cubicBezTo>
                  <a:cubicBezTo>
                    <a:pt x="25" y="257"/>
                    <a:pt x="25" y="256"/>
                    <a:pt x="26" y="243"/>
                  </a:cubicBezTo>
                  <a:cubicBezTo>
                    <a:pt x="28" y="231"/>
                    <a:pt x="27" y="214"/>
                    <a:pt x="22" y="199"/>
                  </a:cubicBezTo>
                  <a:cubicBezTo>
                    <a:pt x="18" y="185"/>
                    <a:pt x="12" y="179"/>
                    <a:pt x="11" y="155"/>
                  </a:cubicBezTo>
                  <a:cubicBezTo>
                    <a:pt x="10" y="138"/>
                    <a:pt x="3" y="55"/>
                    <a:pt x="0" y="0"/>
                  </a:cubicBezTo>
                  <a:cubicBezTo>
                    <a:pt x="1" y="55"/>
                    <a:pt x="3" y="112"/>
                    <a:pt x="6" y="153"/>
                  </a:cubicBezTo>
                  <a:cubicBezTo>
                    <a:pt x="8" y="177"/>
                    <a:pt x="17" y="196"/>
                    <a:pt x="19" y="207"/>
                  </a:cubicBezTo>
                  <a:cubicBezTo>
                    <a:pt x="27" y="239"/>
                    <a:pt x="16" y="264"/>
                    <a:pt x="8" y="288"/>
                  </a:cubicBezTo>
                  <a:cubicBezTo>
                    <a:pt x="27" y="291"/>
                    <a:pt x="51" y="295"/>
                    <a:pt x="52" y="296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7" name="Freeform 214">
              <a:extLst>
                <a:ext uri="{FF2B5EF4-FFF2-40B4-BE49-F238E27FC236}">
                  <a16:creationId xmlns:a16="http://schemas.microsoft.com/office/drawing/2014/main" id="{7D8216EB-9FD4-49D8-9869-8D321A912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2311"/>
              <a:ext cx="156" cy="130"/>
            </a:xfrm>
            <a:custGeom>
              <a:avLst/>
              <a:gdLst>
                <a:gd name="T0" fmla="*/ 1582 w 49"/>
                <a:gd name="T1" fmla="*/ 1406 h 38"/>
                <a:gd name="T2" fmla="*/ 1359 w 49"/>
                <a:gd name="T3" fmla="*/ 561 h 38"/>
                <a:gd name="T4" fmla="*/ 1063 w 49"/>
                <a:gd name="T5" fmla="*/ 479 h 38"/>
                <a:gd name="T6" fmla="*/ 516 w 49"/>
                <a:gd name="T7" fmla="*/ 517 h 38"/>
                <a:gd name="T8" fmla="*/ 353 w 49"/>
                <a:gd name="T9" fmla="*/ 0 h 38"/>
                <a:gd name="T10" fmla="*/ 0 w 49"/>
                <a:gd name="T11" fmla="*/ 1440 h 38"/>
                <a:gd name="T12" fmla="*/ 191 w 49"/>
                <a:gd name="T13" fmla="*/ 1485 h 38"/>
                <a:gd name="T14" fmla="*/ 1003 w 49"/>
                <a:gd name="T15" fmla="*/ 1204 h 38"/>
                <a:gd name="T16" fmla="*/ 1550 w 49"/>
                <a:gd name="T17" fmla="*/ 1522 h 38"/>
                <a:gd name="T18" fmla="*/ 1582 w 49"/>
                <a:gd name="T19" fmla="*/ 1406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38">
                  <a:moveTo>
                    <a:pt x="49" y="35"/>
                  </a:moveTo>
                  <a:cubicBezTo>
                    <a:pt x="47" y="28"/>
                    <a:pt x="44" y="21"/>
                    <a:pt x="42" y="14"/>
                  </a:cubicBezTo>
                  <a:cubicBezTo>
                    <a:pt x="39" y="13"/>
                    <a:pt x="34" y="12"/>
                    <a:pt x="33" y="12"/>
                  </a:cubicBezTo>
                  <a:cubicBezTo>
                    <a:pt x="28" y="11"/>
                    <a:pt x="20" y="14"/>
                    <a:pt x="16" y="13"/>
                  </a:cubicBezTo>
                  <a:cubicBezTo>
                    <a:pt x="15" y="12"/>
                    <a:pt x="12" y="5"/>
                    <a:pt x="11" y="0"/>
                  </a:cubicBezTo>
                  <a:cubicBezTo>
                    <a:pt x="8" y="13"/>
                    <a:pt x="4" y="24"/>
                    <a:pt x="0" y="36"/>
                  </a:cubicBezTo>
                  <a:cubicBezTo>
                    <a:pt x="2" y="36"/>
                    <a:pt x="4" y="36"/>
                    <a:pt x="6" y="37"/>
                  </a:cubicBezTo>
                  <a:cubicBezTo>
                    <a:pt x="13" y="30"/>
                    <a:pt x="19" y="26"/>
                    <a:pt x="31" y="30"/>
                  </a:cubicBezTo>
                  <a:cubicBezTo>
                    <a:pt x="37" y="32"/>
                    <a:pt x="42" y="37"/>
                    <a:pt x="48" y="38"/>
                  </a:cubicBezTo>
                  <a:cubicBezTo>
                    <a:pt x="48" y="37"/>
                    <a:pt x="49" y="36"/>
                    <a:pt x="49" y="35"/>
                  </a:cubicBezTo>
                  <a:close/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8" name="Freeform 215">
              <a:extLst>
                <a:ext uri="{FF2B5EF4-FFF2-40B4-BE49-F238E27FC236}">
                  <a16:creationId xmlns:a16="http://schemas.microsoft.com/office/drawing/2014/main" id="{B5C944BE-E890-4AE8-A3A4-F3943F3B6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3028"/>
              <a:ext cx="143" cy="218"/>
            </a:xfrm>
            <a:custGeom>
              <a:avLst/>
              <a:gdLst>
                <a:gd name="T0" fmla="*/ 353 w 45"/>
                <a:gd name="T1" fmla="*/ 511 h 64"/>
                <a:gd name="T2" fmla="*/ 0 w 45"/>
                <a:gd name="T3" fmla="*/ 2102 h 64"/>
                <a:gd name="T4" fmla="*/ 413 w 45"/>
                <a:gd name="T5" fmla="*/ 2531 h 64"/>
                <a:gd name="T6" fmla="*/ 1443 w 45"/>
                <a:gd name="T7" fmla="*/ 753 h 64"/>
                <a:gd name="T8" fmla="*/ 1443 w 45"/>
                <a:gd name="T9" fmla="*/ 835 h 64"/>
                <a:gd name="T10" fmla="*/ 1414 w 45"/>
                <a:gd name="T11" fmla="*/ 313 h 64"/>
                <a:gd name="T12" fmla="*/ 1284 w 45"/>
                <a:gd name="T13" fmla="*/ 116 h 64"/>
                <a:gd name="T14" fmla="*/ 575 w 45"/>
                <a:gd name="T15" fmla="*/ 82 h 64"/>
                <a:gd name="T16" fmla="*/ 353 w 45"/>
                <a:gd name="T17" fmla="*/ 511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64">
                  <a:moveTo>
                    <a:pt x="11" y="13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4" y="42"/>
                    <a:pt x="23" y="0"/>
                    <a:pt x="45" y="19"/>
                  </a:cubicBezTo>
                  <a:cubicBezTo>
                    <a:pt x="45" y="19"/>
                    <a:pt x="45" y="20"/>
                    <a:pt x="45" y="21"/>
                  </a:cubicBezTo>
                  <a:cubicBezTo>
                    <a:pt x="45" y="17"/>
                    <a:pt x="44" y="12"/>
                    <a:pt x="44" y="8"/>
                  </a:cubicBezTo>
                  <a:cubicBezTo>
                    <a:pt x="42" y="5"/>
                    <a:pt x="40" y="3"/>
                    <a:pt x="40" y="3"/>
                  </a:cubicBezTo>
                  <a:cubicBezTo>
                    <a:pt x="18" y="2"/>
                    <a:pt x="18" y="2"/>
                    <a:pt x="18" y="2"/>
                  </a:cubicBezTo>
                  <a:lnTo>
                    <a:pt x="11" y="13"/>
                  </a:ln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Freeform 216">
              <a:extLst>
                <a:ext uri="{FF2B5EF4-FFF2-40B4-BE49-F238E27FC236}">
                  <a16:creationId xmlns:a16="http://schemas.microsoft.com/office/drawing/2014/main" id="{4812EE3C-EAB4-4979-9440-5618E0434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3158"/>
              <a:ext cx="156" cy="509"/>
            </a:xfrm>
            <a:custGeom>
              <a:avLst/>
              <a:gdLst>
                <a:gd name="T0" fmla="*/ 1582 w 49"/>
                <a:gd name="T1" fmla="*/ 5860 h 150"/>
                <a:gd name="T2" fmla="*/ 455 w 49"/>
                <a:gd name="T3" fmla="*/ 3166 h 150"/>
                <a:gd name="T4" fmla="*/ 353 w 49"/>
                <a:gd name="T5" fmla="*/ 0 h 150"/>
                <a:gd name="T6" fmla="*/ 32 w 49"/>
                <a:gd name="T7" fmla="*/ 0 h 150"/>
                <a:gd name="T8" fmla="*/ 0 w 49"/>
                <a:gd name="T9" fmla="*/ 587 h 150"/>
                <a:gd name="T10" fmla="*/ 0 w 49"/>
                <a:gd name="T11" fmla="*/ 587 h 150"/>
                <a:gd name="T12" fmla="*/ 1226 w 49"/>
                <a:gd name="T13" fmla="*/ 5389 h 150"/>
                <a:gd name="T14" fmla="*/ 1582 w 49"/>
                <a:gd name="T15" fmla="*/ 5860 h 1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150">
                  <a:moveTo>
                    <a:pt x="49" y="150"/>
                  </a:moveTo>
                  <a:cubicBezTo>
                    <a:pt x="38" y="131"/>
                    <a:pt x="20" y="104"/>
                    <a:pt x="14" y="81"/>
                  </a:cubicBezTo>
                  <a:cubicBezTo>
                    <a:pt x="6" y="49"/>
                    <a:pt x="4" y="15"/>
                    <a:pt x="1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8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58"/>
                    <a:pt x="3" y="100"/>
                    <a:pt x="38" y="138"/>
                  </a:cubicBezTo>
                  <a:cubicBezTo>
                    <a:pt x="42" y="142"/>
                    <a:pt x="46" y="146"/>
                    <a:pt x="49" y="150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0" name="Freeform 217">
              <a:extLst>
                <a:ext uri="{FF2B5EF4-FFF2-40B4-BE49-F238E27FC236}">
                  <a16:creationId xmlns:a16="http://schemas.microsoft.com/office/drawing/2014/main" id="{71C50C0A-1B8B-4DAB-AE39-333EACF07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852"/>
              <a:ext cx="169" cy="374"/>
            </a:xfrm>
            <a:custGeom>
              <a:avLst/>
              <a:gdLst>
                <a:gd name="T0" fmla="*/ 163 w 53"/>
                <a:gd name="T1" fmla="*/ 2785 h 110"/>
                <a:gd name="T2" fmla="*/ 61 w 53"/>
                <a:gd name="T3" fmla="*/ 4325 h 110"/>
                <a:gd name="T4" fmla="*/ 223 w 53"/>
                <a:gd name="T5" fmla="*/ 3342 h 110"/>
                <a:gd name="T6" fmla="*/ 743 w 53"/>
                <a:gd name="T7" fmla="*/ 2196 h 110"/>
                <a:gd name="T8" fmla="*/ 1333 w 53"/>
                <a:gd name="T9" fmla="*/ 2360 h 110"/>
                <a:gd name="T10" fmla="*/ 1333 w 53"/>
                <a:gd name="T11" fmla="*/ 2128 h 110"/>
                <a:gd name="T12" fmla="*/ 1422 w 53"/>
                <a:gd name="T13" fmla="*/ 1571 h 110"/>
                <a:gd name="T14" fmla="*/ 1422 w 53"/>
                <a:gd name="T15" fmla="*/ 1411 h 110"/>
                <a:gd name="T16" fmla="*/ 1454 w 53"/>
                <a:gd name="T17" fmla="*/ 1214 h 110"/>
                <a:gd name="T18" fmla="*/ 1524 w 53"/>
                <a:gd name="T19" fmla="*/ 867 h 110"/>
                <a:gd name="T20" fmla="*/ 1687 w 53"/>
                <a:gd name="T21" fmla="*/ 82 h 110"/>
                <a:gd name="T22" fmla="*/ 1068 w 53"/>
                <a:gd name="T23" fmla="*/ 901 h 110"/>
                <a:gd name="T24" fmla="*/ 456 w 53"/>
                <a:gd name="T25" fmla="*/ 1377 h 110"/>
                <a:gd name="T26" fmla="*/ 32 w 53"/>
                <a:gd name="T27" fmla="*/ 670 h 110"/>
                <a:gd name="T28" fmla="*/ 0 w 53"/>
                <a:gd name="T29" fmla="*/ 1537 h 110"/>
                <a:gd name="T30" fmla="*/ 163 w 53"/>
                <a:gd name="T31" fmla="*/ 2785 h 11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110">
                  <a:moveTo>
                    <a:pt x="5" y="71"/>
                  </a:moveTo>
                  <a:cubicBezTo>
                    <a:pt x="6" y="76"/>
                    <a:pt x="2" y="96"/>
                    <a:pt x="2" y="110"/>
                  </a:cubicBezTo>
                  <a:cubicBezTo>
                    <a:pt x="3" y="107"/>
                    <a:pt x="7" y="89"/>
                    <a:pt x="7" y="85"/>
                  </a:cubicBezTo>
                  <a:cubicBezTo>
                    <a:pt x="9" y="79"/>
                    <a:pt x="12" y="57"/>
                    <a:pt x="23" y="56"/>
                  </a:cubicBezTo>
                  <a:cubicBezTo>
                    <a:pt x="33" y="54"/>
                    <a:pt x="38" y="58"/>
                    <a:pt x="41" y="60"/>
                  </a:cubicBezTo>
                  <a:cubicBezTo>
                    <a:pt x="43" y="55"/>
                    <a:pt x="40" y="59"/>
                    <a:pt x="41" y="54"/>
                  </a:cubicBezTo>
                  <a:cubicBezTo>
                    <a:pt x="42" y="49"/>
                    <a:pt x="43" y="45"/>
                    <a:pt x="44" y="40"/>
                  </a:cubicBezTo>
                  <a:cubicBezTo>
                    <a:pt x="44" y="39"/>
                    <a:pt x="44" y="37"/>
                    <a:pt x="44" y="36"/>
                  </a:cubicBezTo>
                  <a:cubicBezTo>
                    <a:pt x="44" y="35"/>
                    <a:pt x="45" y="33"/>
                    <a:pt x="45" y="31"/>
                  </a:cubicBezTo>
                  <a:cubicBezTo>
                    <a:pt x="46" y="28"/>
                    <a:pt x="47" y="25"/>
                    <a:pt x="47" y="22"/>
                  </a:cubicBezTo>
                  <a:cubicBezTo>
                    <a:pt x="47" y="21"/>
                    <a:pt x="53" y="2"/>
                    <a:pt x="52" y="2"/>
                  </a:cubicBezTo>
                  <a:cubicBezTo>
                    <a:pt x="50" y="0"/>
                    <a:pt x="35" y="22"/>
                    <a:pt x="33" y="23"/>
                  </a:cubicBezTo>
                  <a:cubicBezTo>
                    <a:pt x="26" y="26"/>
                    <a:pt x="20" y="30"/>
                    <a:pt x="14" y="35"/>
                  </a:cubicBezTo>
                  <a:cubicBezTo>
                    <a:pt x="9" y="38"/>
                    <a:pt x="5" y="21"/>
                    <a:pt x="1" y="17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" y="50"/>
                    <a:pt x="4" y="61"/>
                    <a:pt x="5" y="71"/>
                  </a:cubicBezTo>
                  <a:close/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1" name="Freeform 218">
              <a:extLst>
                <a:ext uri="{FF2B5EF4-FFF2-40B4-BE49-F238E27FC236}">
                  <a16:creationId xmlns:a16="http://schemas.microsoft.com/office/drawing/2014/main" id="{5FCDD551-DE8E-4014-BF73-B674515E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718"/>
              <a:ext cx="364" cy="115"/>
            </a:xfrm>
            <a:custGeom>
              <a:avLst/>
              <a:gdLst>
                <a:gd name="T0" fmla="*/ 1855 w 114"/>
                <a:gd name="T1" fmla="*/ 0 h 34"/>
                <a:gd name="T2" fmla="*/ 0 w 114"/>
                <a:gd name="T3" fmla="*/ 1316 h 34"/>
                <a:gd name="T4" fmla="*/ 744 w 114"/>
                <a:gd name="T5" fmla="*/ 1316 h 34"/>
                <a:gd name="T6" fmla="*/ 907 w 114"/>
                <a:gd name="T7" fmla="*/ 1235 h 34"/>
                <a:gd name="T8" fmla="*/ 1070 w 114"/>
                <a:gd name="T9" fmla="*/ 1008 h 34"/>
                <a:gd name="T10" fmla="*/ 1335 w 114"/>
                <a:gd name="T11" fmla="*/ 1008 h 34"/>
                <a:gd name="T12" fmla="*/ 1561 w 114"/>
                <a:gd name="T13" fmla="*/ 846 h 34"/>
                <a:gd name="T14" fmla="*/ 1887 w 114"/>
                <a:gd name="T15" fmla="*/ 927 h 34"/>
                <a:gd name="T16" fmla="*/ 2181 w 114"/>
                <a:gd name="T17" fmla="*/ 812 h 34"/>
                <a:gd name="T18" fmla="*/ 2376 w 114"/>
                <a:gd name="T19" fmla="*/ 1008 h 34"/>
                <a:gd name="T20" fmla="*/ 2641 w 114"/>
                <a:gd name="T21" fmla="*/ 1008 h 34"/>
                <a:gd name="T22" fmla="*/ 2803 w 114"/>
                <a:gd name="T23" fmla="*/ 1201 h 34"/>
                <a:gd name="T24" fmla="*/ 2966 w 114"/>
                <a:gd name="T25" fmla="*/ 1316 h 34"/>
                <a:gd name="T26" fmla="*/ 3710 w 114"/>
                <a:gd name="T27" fmla="*/ 1316 h 34"/>
                <a:gd name="T28" fmla="*/ 1855 w 114"/>
                <a:gd name="T29" fmla="*/ 0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4" h="34">
                  <a:moveTo>
                    <a:pt x="57" y="0"/>
                  </a:moveTo>
                  <a:cubicBezTo>
                    <a:pt x="24" y="0"/>
                    <a:pt x="1" y="14"/>
                    <a:pt x="0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3"/>
                    <a:pt x="26" y="33"/>
                    <a:pt x="28" y="32"/>
                  </a:cubicBezTo>
                  <a:cubicBezTo>
                    <a:pt x="30" y="30"/>
                    <a:pt x="30" y="27"/>
                    <a:pt x="33" y="26"/>
                  </a:cubicBezTo>
                  <a:cubicBezTo>
                    <a:pt x="36" y="25"/>
                    <a:pt x="37" y="27"/>
                    <a:pt x="41" y="26"/>
                  </a:cubicBezTo>
                  <a:cubicBezTo>
                    <a:pt x="45" y="25"/>
                    <a:pt x="44" y="22"/>
                    <a:pt x="48" y="22"/>
                  </a:cubicBezTo>
                  <a:cubicBezTo>
                    <a:pt x="53" y="21"/>
                    <a:pt x="53" y="24"/>
                    <a:pt x="58" y="24"/>
                  </a:cubicBezTo>
                  <a:cubicBezTo>
                    <a:pt x="62" y="24"/>
                    <a:pt x="62" y="20"/>
                    <a:pt x="67" y="21"/>
                  </a:cubicBezTo>
                  <a:cubicBezTo>
                    <a:pt x="72" y="22"/>
                    <a:pt x="70" y="25"/>
                    <a:pt x="73" y="26"/>
                  </a:cubicBezTo>
                  <a:cubicBezTo>
                    <a:pt x="76" y="28"/>
                    <a:pt x="78" y="25"/>
                    <a:pt x="81" y="26"/>
                  </a:cubicBezTo>
                  <a:cubicBezTo>
                    <a:pt x="84" y="27"/>
                    <a:pt x="82" y="28"/>
                    <a:pt x="86" y="31"/>
                  </a:cubicBezTo>
                  <a:cubicBezTo>
                    <a:pt x="88" y="33"/>
                    <a:pt x="91" y="30"/>
                    <a:pt x="91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3" y="14"/>
                    <a:pt x="90" y="0"/>
                    <a:pt x="57" y="0"/>
                  </a:cubicBezTo>
                  <a:close/>
                </a:path>
              </a:pathLst>
            </a:custGeom>
            <a:solidFill>
              <a:srgbClr val="F8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219">
              <a:extLst>
                <a:ext uri="{FF2B5EF4-FFF2-40B4-BE49-F238E27FC236}">
                  <a16:creationId xmlns:a16="http://schemas.microsoft.com/office/drawing/2014/main" id="{618D9800-B11D-4A0B-8B21-0DFEC55B3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356"/>
              <a:ext cx="236" cy="638"/>
            </a:xfrm>
            <a:custGeom>
              <a:avLst/>
              <a:gdLst>
                <a:gd name="T0" fmla="*/ 1984 w 74"/>
                <a:gd name="T1" fmla="*/ 865 h 188"/>
                <a:gd name="T2" fmla="*/ 1687 w 74"/>
                <a:gd name="T3" fmla="*/ 390 h 188"/>
                <a:gd name="T4" fmla="*/ 1464 w 74"/>
                <a:gd name="T5" fmla="*/ 163 h 188"/>
                <a:gd name="T6" fmla="*/ 1068 w 74"/>
                <a:gd name="T7" fmla="*/ 197 h 188"/>
                <a:gd name="T8" fmla="*/ 651 w 74"/>
                <a:gd name="T9" fmla="*/ 428 h 188"/>
                <a:gd name="T10" fmla="*/ 223 w 74"/>
                <a:gd name="T11" fmla="*/ 1646 h 188"/>
                <a:gd name="T12" fmla="*/ 131 w 74"/>
                <a:gd name="T13" fmla="*/ 2420 h 188"/>
                <a:gd name="T14" fmla="*/ 32 w 74"/>
                <a:gd name="T15" fmla="*/ 3282 h 188"/>
                <a:gd name="T16" fmla="*/ 163 w 74"/>
                <a:gd name="T17" fmla="*/ 4262 h 188"/>
                <a:gd name="T18" fmla="*/ 265 w 74"/>
                <a:gd name="T19" fmla="*/ 5586 h 188"/>
                <a:gd name="T20" fmla="*/ 459 w 74"/>
                <a:gd name="T21" fmla="*/ 6485 h 188"/>
                <a:gd name="T22" fmla="*/ 682 w 74"/>
                <a:gd name="T23" fmla="*/ 7150 h 188"/>
                <a:gd name="T24" fmla="*/ 1068 w 74"/>
                <a:gd name="T25" fmla="*/ 7232 h 188"/>
                <a:gd name="T26" fmla="*/ 1780 w 74"/>
                <a:gd name="T27" fmla="*/ 6645 h 188"/>
                <a:gd name="T28" fmla="*/ 2137 w 74"/>
                <a:gd name="T29" fmla="*/ 5355 h 188"/>
                <a:gd name="T30" fmla="*/ 2268 w 74"/>
                <a:gd name="T31" fmla="*/ 4099 h 188"/>
                <a:gd name="T32" fmla="*/ 2175 w 74"/>
                <a:gd name="T33" fmla="*/ 1843 h 188"/>
                <a:gd name="T34" fmla="*/ 1984 w 74"/>
                <a:gd name="T35" fmla="*/ 865 h 1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4" h="188">
                  <a:moveTo>
                    <a:pt x="61" y="22"/>
                  </a:moveTo>
                  <a:cubicBezTo>
                    <a:pt x="59" y="17"/>
                    <a:pt x="55" y="14"/>
                    <a:pt x="52" y="10"/>
                  </a:cubicBezTo>
                  <a:cubicBezTo>
                    <a:pt x="50" y="8"/>
                    <a:pt x="48" y="6"/>
                    <a:pt x="45" y="4"/>
                  </a:cubicBezTo>
                  <a:cubicBezTo>
                    <a:pt x="41" y="0"/>
                    <a:pt x="37" y="3"/>
                    <a:pt x="33" y="5"/>
                  </a:cubicBezTo>
                  <a:cubicBezTo>
                    <a:pt x="28" y="7"/>
                    <a:pt x="25" y="6"/>
                    <a:pt x="20" y="11"/>
                  </a:cubicBezTo>
                  <a:cubicBezTo>
                    <a:pt x="11" y="20"/>
                    <a:pt x="10" y="29"/>
                    <a:pt x="7" y="42"/>
                  </a:cubicBezTo>
                  <a:cubicBezTo>
                    <a:pt x="5" y="51"/>
                    <a:pt x="5" y="57"/>
                    <a:pt x="4" y="62"/>
                  </a:cubicBezTo>
                  <a:cubicBezTo>
                    <a:pt x="3" y="69"/>
                    <a:pt x="0" y="78"/>
                    <a:pt x="1" y="84"/>
                  </a:cubicBezTo>
                  <a:cubicBezTo>
                    <a:pt x="1" y="93"/>
                    <a:pt x="4" y="98"/>
                    <a:pt x="5" y="109"/>
                  </a:cubicBezTo>
                  <a:cubicBezTo>
                    <a:pt x="6" y="119"/>
                    <a:pt x="6" y="132"/>
                    <a:pt x="8" y="143"/>
                  </a:cubicBezTo>
                  <a:cubicBezTo>
                    <a:pt x="10" y="151"/>
                    <a:pt x="11" y="158"/>
                    <a:pt x="14" y="166"/>
                  </a:cubicBezTo>
                  <a:cubicBezTo>
                    <a:pt x="17" y="172"/>
                    <a:pt x="17" y="177"/>
                    <a:pt x="21" y="183"/>
                  </a:cubicBezTo>
                  <a:cubicBezTo>
                    <a:pt x="25" y="188"/>
                    <a:pt x="30" y="184"/>
                    <a:pt x="33" y="185"/>
                  </a:cubicBezTo>
                  <a:cubicBezTo>
                    <a:pt x="46" y="186"/>
                    <a:pt x="54" y="177"/>
                    <a:pt x="55" y="170"/>
                  </a:cubicBezTo>
                  <a:cubicBezTo>
                    <a:pt x="58" y="159"/>
                    <a:pt x="64" y="148"/>
                    <a:pt x="66" y="137"/>
                  </a:cubicBezTo>
                  <a:cubicBezTo>
                    <a:pt x="68" y="124"/>
                    <a:pt x="67" y="118"/>
                    <a:pt x="70" y="105"/>
                  </a:cubicBezTo>
                  <a:cubicBezTo>
                    <a:pt x="74" y="85"/>
                    <a:pt x="73" y="66"/>
                    <a:pt x="67" y="47"/>
                  </a:cubicBezTo>
                  <a:cubicBezTo>
                    <a:pt x="64" y="40"/>
                    <a:pt x="64" y="30"/>
                    <a:pt x="61" y="22"/>
                  </a:cubicBezTo>
                  <a:close/>
                </a:path>
              </a:pathLst>
            </a:custGeom>
            <a:solidFill>
              <a:srgbClr val="F9C8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Freeform 220">
              <a:extLst>
                <a:ext uri="{FF2B5EF4-FFF2-40B4-BE49-F238E27FC236}">
                  <a16:creationId xmlns:a16="http://schemas.microsoft.com/office/drawing/2014/main" id="{DD820478-4A5D-42E3-90CA-AE587E426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978"/>
              <a:ext cx="95" cy="619"/>
            </a:xfrm>
            <a:custGeom>
              <a:avLst/>
              <a:gdLst>
                <a:gd name="T0" fmla="*/ 953 w 30"/>
                <a:gd name="T1" fmla="*/ 7159 h 182"/>
                <a:gd name="T2" fmla="*/ 380 w 30"/>
                <a:gd name="T3" fmla="*/ 3228 h 182"/>
                <a:gd name="T4" fmla="*/ 671 w 30"/>
                <a:gd name="T5" fmla="*/ 0 h 182"/>
                <a:gd name="T6" fmla="*/ 222 w 30"/>
                <a:gd name="T7" fmla="*/ 2279 h 182"/>
                <a:gd name="T8" fmla="*/ 602 w 30"/>
                <a:gd name="T9" fmla="*/ 5193 h 182"/>
                <a:gd name="T10" fmla="*/ 953 w 30"/>
                <a:gd name="T11" fmla="*/ 7159 h 1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82">
                  <a:moveTo>
                    <a:pt x="30" y="182"/>
                  </a:moveTo>
                  <a:cubicBezTo>
                    <a:pt x="30" y="164"/>
                    <a:pt x="13" y="93"/>
                    <a:pt x="12" y="82"/>
                  </a:cubicBezTo>
                  <a:cubicBezTo>
                    <a:pt x="10" y="53"/>
                    <a:pt x="19" y="26"/>
                    <a:pt x="21" y="0"/>
                  </a:cubicBezTo>
                  <a:cubicBezTo>
                    <a:pt x="19" y="26"/>
                    <a:pt x="9" y="47"/>
                    <a:pt x="7" y="58"/>
                  </a:cubicBezTo>
                  <a:cubicBezTo>
                    <a:pt x="0" y="86"/>
                    <a:pt x="12" y="109"/>
                    <a:pt x="19" y="132"/>
                  </a:cubicBezTo>
                  <a:cubicBezTo>
                    <a:pt x="24" y="148"/>
                    <a:pt x="29" y="164"/>
                    <a:pt x="30" y="182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Freeform 221">
              <a:extLst>
                <a:ext uri="{FF2B5EF4-FFF2-40B4-BE49-F238E27FC236}">
                  <a16:creationId xmlns:a16="http://schemas.microsoft.com/office/drawing/2014/main" id="{915C3409-1792-47E7-9740-86564DF94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972"/>
              <a:ext cx="93" cy="581"/>
            </a:xfrm>
            <a:custGeom>
              <a:avLst/>
              <a:gdLst>
                <a:gd name="T0" fmla="*/ 359 w 29"/>
                <a:gd name="T1" fmla="*/ 4434 h 171"/>
                <a:gd name="T2" fmla="*/ 0 w 29"/>
                <a:gd name="T3" fmla="*/ 6707 h 171"/>
                <a:gd name="T4" fmla="*/ 330 w 29"/>
                <a:gd name="T5" fmla="*/ 5253 h 171"/>
                <a:gd name="T6" fmla="*/ 731 w 29"/>
                <a:gd name="T7" fmla="*/ 2355 h 171"/>
                <a:gd name="T8" fmla="*/ 266 w 29"/>
                <a:gd name="T9" fmla="*/ 0 h 171"/>
                <a:gd name="T10" fmla="*/ 359 w 29"/>
                <a:gd name="T11" fmla="*/ 4434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71">
                  <a:moveTo>
                    <a:pt x="11" y="113"/>
                  </a:moveTo>
                  <a:cubicBezTo>
                    <a:pt x="7" y="132"/>
                    <a:pt x="2" y="155"/>
                    <a:pt x="0" y="171"/>
                  </a:cubicBezTo>
                  <a:cubicBezTo>
                    <a:pt x="3" y="158"/>
                    <a:pt x="6" y="146"/>
                    <a:pt x="10" y="134"/>
                  </a:cubicBezTo>
                  <a:cubicBezTo>
                    <a:pt x="17" y="111"/>
                    <a:pt x="29" y="88"/>
                    <a:pt x="22" y="60"/>
                  </a:cubicBezTo>
                  <a:cubicBezTo>
                    <a:pt x="19" y="48"/>
                    <a:pt x="11" y="27"/>
                    <a:pt x="8" y="0"/>
                  </a:cubicBezTo>
                  <a:cubicBezTo>
                    <a:pt x="10" y="29"/>
                    <a:pt x="22" y="61"/>
                    <a:pt x="11" y="113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5" name="Freeform 222">
              <a:extLst>
                <a:ext uri="{FF2B5EF4-FFF2-40B4-BE49-F238E27FC236}">
                  <a16:creationId xmlns:a16="http://schemas.microsoft.com/office/drawing/2014/main" id="{32780500-B439-4C93-8835-69A3439B7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3253"/>
              <a:ext cx="698" cy="221"/>
            </a:xfrm>
            <a:custGeom>
              <a:avLst/>
              <a:gdLst>
                <a:gd name="T0" fmla="*/ 580 w 219"/>
                <a:gd name="T1" fmla="*/ 2196 h 65"/>
                <a:gd name="T2" fmla="*/ 1332 w 219"/>
                <a:gd name="T3" fmla="*/ 2438 h 65"/>
                <a:gd name="T4" fmla="*/ 1718 w 219"/>
                <a:gd name="T5" fmla="*/ 2128 h 65"/>
                <a:gd name="T6" fmla="*/ 5568 w 219"/>
                <a:gd name="T7" fmla="*/ 1411 h 65"/>
                <a:gd name="T8" fmla="*/ 7060 w 219"/>
                <a:gd name="T9" fmla="*/ 2360 h 65"/>
                <a:gd name="T10" fmla="*/ 7060 w 219"/>
                <a:gd name="T11" fmla="*/ 2394 h 65"/>
                <a:gd name="T12" fmla="*/ 7092 w 219"/>
                <a:gd name="T13" fmla="*/ 2394 h 65"/>
                <a:gd name="T14" fmla="*/ 1584 w 219"/>
                <a:gd name="T15" fmla="*/ 1652 h 65"/>
                <a:gd name="T16" fmla="*/ 0 w 219"/>
                <a:gd name="T17" fmla="*/ 588 h 65"/>
                <a:gd name="T18" fmla="*/ 580 w 219"/>
                <a:gd name="T19" fmla="*/ 2196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9" h="65">
                  <a:moveTo>
                    <a:pt x="18" y="56"/>
                  </a:moveTo>
                  <a:cubicBezTo>
                    <a:pt x="26" y="65"/>
                    <a:pt x="36" y="64"/>
                    <a:pt x="41" y="62"/>
                  </a:cubicBezTo>
                  <a:cubicBezTo>
                    <a:pt x="45" y="60"/>
                    <a:pt x="49" y="57"/>
                    <a:pt x="53" y="54"/>
                  </a:cubicBezTo>
                  <a:cubicBezTo>
                    <a:pt x="75" y="38"/>
                    <a:pt x="106" y="17"/>
                    <a:pt x="172" y="36"/>
                  </a:cubicBezTo>
                  <a:cubicBezTo>
                    <a:pt x="189" y="40"/>
                    <a:pt x="204" y="49"/>
                    <a:pt x="218" y="60"/>
                  </a:cubicBezTo>
                  <a:cubicBezTo>
                    <a:pt x="218" y="61"/>
                    <a:pt x="218" y="61"/>
                    <a:pt x="218" y="61"/>
                  </a:cubicBezTo>
                  <a:cubicBezTo>
                    <a:pt x="219" y="61"/>
                    <a:pt x="219" y="61"/>
                    <a:pt x="219" y="61"/>
                  </a:cubicBezTo>
                  <a:cubicBezTo>
                    <a:pt x="144" y="0"/>
                    <a:pt x="80" y="20"/>
                    <a:pt x="49" y="42"/>
                  </a:cubicBezTo>
                  <a:cubicBezTo>
                    <a:pt x="25" y="58"/>
                    <a:pt x="9" y="45"/>
                    <a:pt x="0" y="15"/>
                  </a:cubicBezTo>
                  <a:cubicBezTo>
                    <a:pt x="3" y="35"/>
                    <a:pt x="10" y="46"/>
                    <a:pt x="18" y="56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223">
              <a:extLst>
                <a:ext uri="{FF2B5EF4-FFF2-40B4-BE49-F238E27FC236}">
                  <a16:creationId xmlns:a16="http://schemas.microsoft.com/office/drawing/2014/main" id="{A3DE4459-7051-4278-9872-5CF33933F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833"/>
              <a:ext cx="303" cy="2868"/>
            </a:xfrm>
            <a:custGeom>
              <a:avLst/>
              <a:gdLst>
                <a:gd name="T0" fmla="*/ 1260 w 95"/>
                <a:gd name="T1" fmla="*/ 27423 h 844"/>
                <a:gd name="T2" fmla="*/ 1260 w 95"/>
                <a:gd name="T3" fmla="*/ 27423 h 844"/>
                <a:gd name="T4" fmla="*/ 1333 w 95"/>
                <a:gd name="T5" fmla="*/ 26016 h 844"/>
                <a:gd name="T6" fmla="*/ 1097 w 95"/>
                <a:gd name="T7" fmla="*/ 23627 h 844"/>
                <a:gd name="T8" fmla="*/ 743 w 95"/>
                <a:gd name="T9" fmla="*/ 20796 h 844"/>
                <a:gd name="T10" fmla="*/ 1097 w 95"/>
                <a:gd name="T11" fmla="*/ 18673 h 844"/>
                <a:gd name="T12" fmla="*/ 1496 w 95"/>
                <a:gd name="T13" fmla="*/ 15298 h 844"/>
                <a:gd name="T14" fmla="*/ 1068 w 95"/>
                <a:gd name="T15" fmla="*/ 13188 h 844"/>
                <a:gd name="T16" fmla="*/ 813 w 95"/>
                <a:gd name="T17" fmla="*/ 116 h 844"/>
                <a:gd name="T18" fmla="*/ 845 w 95"/>
                <a:gd name="T19" fmla="*/ 0 h 844"/>
                <a:gd name="T20" fmla="*/ 102 w 95"/>
                <a:gd name="T21" fmla="*/ 0 h 844"/>
                <a:gd name="T22" fmla="*/ 61 w 95"/>
                <a:gd name="T23" fmla="*/ 116 h 844"/>
                <a:gd name="T24" fmla="*/ 325 w 95"/>
                <a:gd name="T25" fmla="*/ 13140 h 844"/>
                <a:gd name="T26" fmla="*/ 785 w 95"/>
                <a:gd name="T27" fmla="*/ 15495 h 844"/>
                <a:gd name="T28" fmla="*/ 386 w 95"/>
                <a:gd name="T29" fmla="*/ 18408 h 844"/>
                <a:gd name="T30" fmla="*/ 0 w 95"/>
                <a:gd name="T31" fmla="*/ 20796 h 844"/>
                <a:gd name="T32" fmla="*/ 386 w 95"/>
                <a:gd name="T33" fmla="*/ 23821 h 844"/>
                <a:gd name="T34" fmla="*/ 651 w 95"/>
                <a:gd name="T35" fmla="*/ 25703 h 844"/>
                <a:gd name="T36" fmla="*/ 622 w 95"/>
                <a:gd name="T37" fmla="*/ 27423 h 844"/>
                <a:gd name="T38" fmla="*/ 622 w 95"/>
                <a:gd name="T39" fmla="*/ 27423 h 844"/>
                <a:gd name="T40" fmla="*/ 622 w 95"/>
                <a:gd name="T41" fmla="*/ 27423 h 844"/>
                <a:gd name="T42" fmla="*/ 2016 w 95"/>
                <a:gd name="T43" fmla="*/ 32805 h 844"/>
                <a:gd name="T44" fmla="*/ 2268 w 95"/>
                <a:gd name="T45" fmla="*/ 33118 h 844"/>
                <a:gd name="T46" fmla="*/ 3081 w 95"/>
                <a:gd name="T47" fmla="*/ 33118 h 844"/>
                <a:gd name="T48" fmla="*/ 2504 w 95"/>
                <a:gd name="T49" fmla="*/ 32251 h 844"/>
                <a:gd name="T50" fmla="*/ 1260 w 95"/>
                <a:gd name="T51" fmla="*/ 27423 h 84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5" h="844">
                  <a:moveTo>
                    <a:pt x="39" y="699"/>
                  </a:moveTo>
                  <a:cubicBezTo>
                    <a:pt x="39" y="699"/>
                    <a:pt x="39" y="699"/>
                    <a:pt x="39" y="699"/>
                  </a:cubicBezTo>
                  <a:cubicBezTo>
                    <a:pt x="39" y="697"/>
                    <a:pt x="40" y="672"/>
                    <a:pt x="41" y="663"/>
                  </a:cubicBezTo>
                  <a:cubicBezTo>
                    <a:pt x="41" y="653"/>
                    <a:pt x="39" y="626"/>
                    <a:pt x="34" y="602"/>
                  </a:cubicBezTo>
                  <a:cubicBezTo>
                    <a:pt x="29" y="579"/>
                    <a:pt x="23" y="554"/>
                    <a:pt x="23" y="530"/>
                  </a:cubicBezTo>
                  <a:cubicBezTo>
                    <a:pt x="23" y="510"/>
                    <a:pt x="28" y="494"/>
                    <a:pt x="34" y="476"/>
                  </a:cubicBezTo>
                  <a:cubicBezTo>
                    <a:pt x="41" y="451"/>
                    <a:pt x="54" y="424"/>
                    <a:pt x="46" y="390"/>
                  </a:cubicBezTo>
                  <a:cubicBezTo>
                    <a:pt x="44" y="379"/>
                    <a:pt x="35" y="360"/>
                    <a:pt x="33" y="336"/>
                  </a:cubicBezTo>
                  <a:cubicBezTo>
                    <a:pt x="25" y="236"/>
                    <a:pt x="25" y="49"/>
                    <a:pt x="25" y="3"/>
                  </a:cubicBezTo>
                  <a:cubicBezTo>
                    <a:pt x="25" y="2"/>
                    <a:pt x="25" y="1"/>
                    <a:pt x="26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2" y="50"/>
                    <a:pt x="2" y="233"/>
                    <a:pt x="10" y="335"/>
                  </a:cubicBezTo>
                  <a:cubicBezTo>
                    <a:pt x="13" y="362"/>
                    <a:pt x="21" y="383"/>
                    <a:pt x="24" y="395"/>
                  </a:cubicBezTo>
                  <a:cubicBezTo>
                    <a:pt x="31" y="423"/>
                    <a:pt x="19" y="446"/>
                    <a:pt x="12" y="469"/>
                  </a:cubicBezTo>
                  <a:cubicBezTo>
                    <a:pt x="6" y="488"/>
                    <a:pt x="0" y="507"/>
                    <a:pt x="0" y="530"/>
                  </a:cubicBezTo>
                  <a:cubicBezTo>
                    <a:pt x="0" y="557"/>
                    <a:pt x="6" y="582"/>
                    <a:pt x="12" y="607"/>
                  </a:cubicBezTo>
                  <a:cubicBezTo>
                    <a:pt x="14" y="618"/>
                    <a:pt x="19" y="635"/>
                    <a:pt x="20" y="655"/>
                  </a:cubicBezTo>
                  <a:cubicBezTo>
                    <a:pt x="21" y="664"/>
                    <a:pt x="19" y="699"/>
                    <a:pt x="19" y="699"/>
                  </a:cubicBezTo>
                  <a:cubicBezTo>
                    <a:pt x="19" y="699"/>
                    <a:pt x="19" y="699"/>
                    <a:pt x="19" y="699"/>
                  </a:cubicBezTo>
                  <a:cubicBezTo>
                    <a:pt x="19" y="699"/>
                    <a:pt x="19" y="699"/>
                    <a:pt x="19" y="699"/>
                  </a:cubicBezTo>
                  <a:cubicBezTo>
                    <a:pt x="19" y="745"/>
                    <a:pt x="23" y="793"/>
                    <a:pt x="62" y="836"/>
                  </a:cubicBezTo>
                  <a:cubicBezTo>
                    <a:pt x="65" y="838"/>
                    <a:pt x="67" y="841"/>
                    <a:pt x="70" y="844"/>
                  </a:cubicBezTo>
                  <a:cubicBezTo>
                    <a:pt x="95" y="844"/>
                    <a:pt x="95" y="844"/>
                    <a:pt x="95" y="844"/>
                  </a:cubicBezTo>
                  <a:cubicBezTo>
                    <a:pt x="90" y="837"/>
                    <a:pt x="84" y="830"/>
                    <a:pt x="77" y="822"/>
                  </a:cubicBezTo>
                  <a:cubicBezTo>
                    <a:pt x="42" y="784"/>
                    <a:pt x="39" y="742"/>
                    <a:pt x="39" y="699"/>
                  </a:cubicBezTo>
                  <a:close/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Freeform 224">
              <a:extLst>
                <a:ext uri="{FF2B5EF4-FFF2-40B4-BE49-F238E27FC236}">
                  <a16:creationId xmlns:a16="http://schemas.microsoft.com/office/drawing/2014/main" id="{7B15E742-5F5A-4C7B-B30E-C9186FEC8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833"/>
              <a:ext cx="947" cy="2868"/>
            </a:xfrm>
            <a:custGeom>
              <a:avLst/>
              <a:gdLst>
                <a:gd name="T0" fmla="*/ 6709 w 297"/>
                <a:gd name="T1" fmla="*/ 29353 h 844"/>
                <a:gd name="T2" fmla="*/ 2857 w 297"/>
                <a:gd name="T3" fmla="*/ 30056 h 844"/>
                <a:gd name="T4" fmla="*/ 2462 w 297"/>
                <a:gd name="T5" fmla="*/ 30369 h 844"/>
                <a:gd name="T6" fmla="*/ 1719 w 297"/>
                <a:gd name="T7" fmla="*/ 30138 h 844"/>
                <a:gd name="T8" fmla="*/ 1068 w 297"/>
                <a:gd name="T9" fmla="*/ 27423 h 844"/>
                <a:gd name="T10" fmla="*/ 1068 w 297"/>
                <a:gd name="T11" fmla="*/ 27423 h 844"/>
                <a:gd name="T12" fmla="*/ 1036 w 297"/>
                <a:gd name="T13" fmla="*/ 26097 h 844"/>
                <a:gd name="T14" fmla="*/ 1393 w 297"/>
                <a:gd name="T15" fmla="*/ 23821 h 844"/>
                <a:gd name="T16" fmla="*/ 1747 w 297"/>
                <a:gd name="T17" fmla="*/ 20796 h 844"/>
                <a:gd name="T18" fmla="*/ 1393 w 297"/>
                <a:gd name="T19" fmla="*/ 18408 h 844"/>
                <a:gd name="T20" fmla="*/ 1008 w 297"/>
                <a:gd name="T21" fmla="*/ 15495 h 844"/>
                <a:gd name="T22" fmla="*/ 1454 w 297"/>
                <a:gd name="T23" fmla="*/ 13222 h 844"/>
                <a:gd name="T24" fmla="*/ 1687 w 297"/>
                <a:gd name="T25" fmla="*/ 116 h 844"/>
                <a:gd name="T26" fmla="*/ 1687 w 297"/>
                <a:gd name="T27" fmla="*/ 0 h 844"/>
                <a:gd name="T28" fmla="*/ 934 w 297"/>
                <a:gd name="T29" fmla="*/ 0 h 844"/>
                <a:gd name="T30" fmla="*/ 976 w 297"/>
                <a:gd name="T31" fmla="*/ 116 h 844"/>
                <a:gd name="T32" fmla="*/ 711 w 297"/>
                <a:gd name="T33" fmla="*/ 13222 h 844"/>
                <a:gd name="T34" fmla="*/ 265 w 297"/>
                <a:gd name="T35" fmla="*/ 15298 h 844"/>
                <a:gd name="T36" fmla="*/ 682 w 297"/>
                <a:gd name="T37" fmla="*/ 18673 h 844"/>
                <a:gd name="T38" fmla="*/ 1036 w 297"/>
                <a:gd name="T39" fmla="*/ 20796 h 844"/>
                <a:gd name="T40" fmla="*/ 682 w 297"/>
                <a:gd name="T41" fmla="*/ 23627 h 844"/>
                <a:gd name="T42" fmla="*/ 386 w 297"/>
                <a:gd name="T43" fmla="*/ 26050 h 844"/>
                <a:gd name="T44" fmla="*/ 418 w 297"/>
                <a:gd name="T45" fmla="*/ 27389 h 844"/>
                <a:gd name="T46" fmla="*/ 418 w 297"/>
                <a:gd name="T47" fmla="*/ 27389 h 844"/>
                <a:gd name="T48" fmla="*/ 1747 w 297"/>
                <a:gd name="T49" fmla="*/ 31188 h 844"/>
                <a:gd name="T50" fmla="*/ 2532 w 297"/>
                <a:gd name="T51" fmla="*/ 31188 h 844"/>
                <a:gd name="T52" fmla="*/ 3243 w 297"/>
                <a:gd name="T53" fmla="*/ 30681 h 844"/>
                <a:gd name="T54" fmla="*/ 6546 w 297"/>
                <a:gd name="T55" fmla="*/ 30090 h 844"/>
                <a:gd name="T56" fmla="*/ 8947 w 297"/>
                <a:gd name="T57" fmla="*/ 33118 h 844"/>
                <a:gd name="T58" fmla="*/ 9629 w 297"/>
                <a:gd name="T59" fmla="*/ 33118 h 844"/>
                <a:gd name="T60" fmla="*/ 6709 w 297"/>
                <a:gd name="T61" fmla="*/ 29353 h 84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97" h="844">
                  <a:moveTo>
                    <a:pt x="207" y="748"/>
                  </a:moveTo>
                  <a:cubicBezTo>
                    <a:pt x="141" y="729"/>
                    <a:pt x="110" y="750"/>
                    <a:pt x="88" y="766"/>
                  </a:cubicBezTo>
                  <a:cubicBezTo>
                    <a:pt x="84" y="769"/>
                    <a:pt x="80" y="772"/>
                    <a:pt x="76" y="774"/>
                  </a:cubicBezTo>
                  <a:cubicBezTo>
                    <a:pt x="71" y="776"/>
                    <a:pt x="61" y="777"/>
                    <a:pt x="53" y="768"/>
                  </a:cubicBezTo>
                  <a:cubicBezTo>
                    <a:pt x="42" y="754"/>
                    <a:pt x="33" y="738"/>
                    <a:pt x="33" y="699"/>
                  </a:cubicBezTo>
                  <a:cubicBezTo>
                    <a:pt x="33" y="699"/>
                    <a:pt x="33" y="699"/>
                    <a:pt x="33" y="699"/>
                  </a:cubicBezTo>
                  <a:cubicBezTo>
                    <a:pt x="32" y="665"/>
                    <a:pt x="32" y="665"/>
                    <a:pt x="32" y="665"/>
                  </a:cubicBezTo>
                  <a:cubicBezTo>
                    <a:pt x="32" y="652"/>
                    <a:pt x="38" y="630"/>
                    <a:pt x="43" y="607"/>
                  </a:cubicBezTo>
                  <a:cubicBezTo>
                    <a:pt x="49" y="582"/>
                    <a:pt x="54" y="557"/>
                    <a:pt x="54" y="530"/>
                  </a:cubicBezTo>
                  <a:cubicBezTo>
                    <a:pt x="54" y="507"/>
                    <a:pt x="49" y="488"/>
                    <a:pt x="43" y="469"/>
                  </a:cubicBezTo>
                  <a:cubicBezTo>
                    <a:pt x="36" y="446"/>
                    <a:pt x="24" y="423"/>
                    <a:pt x="31" y="395"/>
                  </a:cubicBezTo>
                  <a:cubicBezTo>
                    <a:pt x="33" y="384"/>
                    <a:pt x="43" y="363"/>
                    <a:pt x="45" y="337"/>
                  </a:cubicBezTo>
                  <a:cubicBezTo>
                    <a:pt x="54" y="235"/>
                    <a:pt x="52" y="50"/>
                    <a:pt x="52" y="3"/>
                  </a:cubicBezTo>
                  <a:cubicBezTo>
                    <a:pt x="52" y="2"/>
                    <a:pt x="52" y="1"/>
                    <a:pt x="52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1"/>
                    <a:pt x="30" y="2"/>
                    <a:pt x="30" y="3"/>
                  </a:cubicBezTo>
                  <a:cubicBezTo>
                    <a:pt x="30" y="49"/>
                    <a:pt x="31" y="238"/>
                    <a:pt x="22" y="337"/>
                  </a:cubicBezTo>
                  <a:cubicBezTo>
                    <a:pt x="20" y="361"/>
                    <a:pt x="11" y="379"/>
                    <a:pt x="8" y="390"/>
                  </a:cubicBezTo>
                  <a:cubicBezTo>
                    <a:pt x="0" y="424"/>
                    <a:pt x="13" y="451"/>
                    <a:pt x="21" y="476"/>
                  </a:cubicBezTo>
                  <a:cubicBezTo>
                    <a:pt x="27" y="494"/>
                    <a:pt x="32" y="510"/>
                    <a:pt x="32" y="530"/>
                  </a:cubicBezTo>
                  <a:cubicBezTo>
                    <a:pt x="32" y="554"/>
                    <a:pt x="26" y="579"/>
                    <a:pt x="21" y="602"/>
                  </a:cubicBezTo>
                  <a:cubicBezTo>
                    <a:pt x="16" y="626"/>
                    <a:pt x="12" y="649"/>
                    <a:pt x="12" y="664"/>
                  </a:cubicBezTo>
                  <a:cubicBezTo>
                    <a:pt x="13" y="698"/>
                    <a:pt x="13" y="698"/>
                    <a:pt x="13" y="698"/>
                  </a:cubicBezTo>
                  <a:cubicBezTo>
                    <a:pt x="13" y="698"/>
                    <a:pt x="13" y="698"/>
                    <a:pt x="13" y="698"/>
                  </a:cubicBezTo>
                  <a:cubicBezTo>
                    <a:pt x="13" y="754"/>
                    <a:pt x="32" y="781"/>
                    <a:pt x="54" y="795"/>
                  </a:cubicBezTo>
                  <a:cubicBezTo>
                    <a:pt x="61" y="799"/>
                    <a:pt x="71" y="798"/>
                    <a:pt x="78" y="795"/>
                  </a:cubicBezTo>
                  <a:cubicBezTo>
                    <a:pt x="86" y="792"/>
                    <a:pt x="93" y="787"/>
                    <a:pt x="100" y="782"/>
                  </a:cubicBezTo>
                  <a:cubicBezTo>
                    <a:pt x="120" y="768"/>
                    <a:pt x="145" y="751"/>
                    <a:pt x="202" y="767"/>
                  </a:cubicBezTo>
                  <a:cubicBezTo>
                    <a:pt x="236" y="777"/>
                    <a:pt x="261" y="804"/>
                    <a:pt x="276" y="844"/>
                  </a:cubicBezTo>
                  <a:cubicBezTo>
                    <a:pt x="297" y="844"/>
                    <a:pt x="297" y="844"/>
                    <a:pt x="297" y="844"/>
                  </a:cubicBezTo>
                  <a:cubicBezTo>
                    <a:pt x="281" y="795"/>
                    <a:pt x="250" y="760"/>
                    <a:pt x="207" y="748"/>
                  </a:cubicBezTo>
                  <a:close/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Freeform 225">
              <a:extLst>
                <a:ext uri="{FF2B5EF4-FFF2-40B4-BE49-F238E27FC236}">
                  <a16:creationId xmlns:a16="http://schemas.microsoft.com/office/drawing/2014/main" id="{519E393E-2EFF-40FF-9A12-CA846E7D6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3385"/>
              <a:ext cx="743" cy="228"/>
            </a:xfrm>
            <a:custGeom>
              <a:avLst/>
              <a:gdLst>
                <a:gd name="T0" fmla="*/ 5542 w 233"/>
                <a:gd name="T1" fmla="*/ 626 h 67"/>
                <a:gd name="T2" fmla="*/ 2239 w 233"/>
                <a:gd name="T3" fmla="*/ 1215 h 67"/>
                <a:gd name="T4" fmla="*/ 1524 w 233"/>
                <a:gd name="T5" fmla="*/ 1736 h 67"/>
                <a:gd name="T6" fmla="*/ 743 w 233"/>
                <a:gd name="T7" fmla="*/ 1736 h 67"/>
                <a:gd name="T8" fmla="*/ 0 w 233"/>
                <a:gd name="T9" fmla="*/ 868 h 67"/>
                <a:gd name="T10" fmla="*/ 0 w 233"/>
                <a:gd name="T11" fmla="*/ 902 h 67"/>
                <a:gd name="T12" fmla="*/ 2207 w 233"/>
                <a:gd name="T13" fmla="*/ 2086 h 67"/>
                <a:gd name="T14" fmla="*/ 4343 w 233"/>
                <a:gd name="T15" fmla="*/ 1147 h 67"/>
                <a:gd name="T16" fmla="*/ 7554 w 233"/>
                <a:gd name="T17" fmla="*/ 2641 h 67"/>
                <a:gd name="T18" fmla="*/ 5542 w 233"/>
                <a:gd name="T19" fmla="*/ 626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3" h="67">
                  <a:moveTo>
                    <a:pt x="171" y="16"/>
                  </a:moveTo>
                  <a:cubicBezTo>
                    <a:pt x="114" y="0"/>
                    <a:pt x="89" y="17"/>
                    <a:pt x="69" y="31"/>
                  </a:cubicBezTo>
                  <a:cubicBezTo>
                    <a:pt x="62" y="36"/>
                    <a:pt x="55" y="41"/>
                    <a:pt x="47" y="44"/>
                  </a:cubicBezTo>
                  <a:cubicBezTo>
                    <a:pt x="40" y="47"/>
                    <a:pt x="30" y="48"/>
                    <a:pt x="23" y="44"/>
                  </a:cubicBezTo>
                  <a:cubicBezTo>
                    <a:pt x="15" y="39"/>
                    <a:pt x="7" y="32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8" y="54"/>
                    <a:pt x="38" y="65"/>
                    <a:pt x="68" y="53"/>
                  </a:cubicBezTo>
                  <a:cubicBezTo>
                    <a:pt x="82" y="47"/>
                    <a:pt x="103" y="32"/>
                    <a:pt x="134" y="29"/>
                  </a:cubicBezTo>
                  <a:cubicBezTo>
                    <a:pt x="171" y="25"/>
                    <a:pt x="208" y="37"/>
                    <a:pt x="233" y="67"/>
                  </a:cubicBezTo>
                  <a:cubicBezTo>
                    <a:pt x="218" y="41"/>
                    <a:pt x="197" y="23"/>
                    <a:pt x="171" y="16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Freeform 226">
              <a:extLst>
                <a:ext uri="{FF2B5EF4-FFF2-40B4-BE49-F238E27FC236}">
                  <a16:creationId xmlns:a16="http://schemas.microsoft.com/office/drawing/2014/main" id="{2DED294F-13C8-4A12-9388-C7EF47523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911"/>
              <a:ext cx="29" cy="901"/>
            </a:xfrm>
            <a:custGeom>
              <a:avLst/>
              <a:gdLst>
                <a:gd name="T0" fmla="*/ 32 w 9"/>
                <a:gd name="T1" fmla="*/ 4716 h 265"/>
                <a:gd name="T2" fmla="*/ 135 w 9"/>
                <a:gd name="T3" fmla="*/ 10414 h 265"/>
                <a:gd name="T4" fmla="*/ 300 w 9"/>
                <a:gd name="T5" fmla="*/ 0 h 265"/>
                <a:gd name="T6" fmla="*/ 32 w 9"/>
                <a:gd name="T7" fmla="*/ 4716 h 2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65">
                  <a:moveTo>
                    <a:pt x="1" y="120"/>
                  </a:moveTo>
                  <a:cubicBezTo>
                    <a:pt x="0" y="184"/>
                    <a:pt x="1" y="244"/>
                    <a:pt x="4" y="265"/>
                  </a:cubicBezTo>
                  <a:cubicBezTo>
                    <a:pt x="9" y="223"/>
                    <a:pt x="5" y="35"/>
                    <a:pt x="9" y="0"/>
                  </a:cubicBezTo>
                  <a:cubicBezTo>
                    <a:pt x="4" y="18"/>
                    <a:pt x="2" y="72"/>
                    <a:pt x="1" y="120"/>
                  </a:cubicBezTo>
                  <a:close/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Freeform 227">
              <a:extLst>
                <a:ext uri="{FF2B5EF4-FFF2-40B4-BE49-F238E27FC236}">
                  <a16:creationId xmlns:a16="http://schemas.microsoft.com/office/drawing/2014/main" id="{10863A8A-9D6C-4940-A20D-B5B4171F8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312"/>
              <a:ext cx="25" cy="99"/>
            </a:xfrm>
            <a:custGeom>
              <a:avLst/>
              <a:gdLst>
                <a:gd name="T0" fmla="*/ 128 w 8"/>
                <a:gd name="T1" fmla="*/ 0 h 29"/>
                <a:gd name="T2" fmla="*/ 156 w 8"/>
                <a:gd name="T3" fmla="*/ 1154 h 29"/>
                <a:gd name="T4" fmla="*/ 184 w 8"/>
                <a:gd name="T5" fmla="*/ 19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9">
                  <a:moveTo>
                    <a:pt x="4" y="0"/>
                  </a:moveTo>
                  <a:cubicBezTo>
                    <a:pt x="5" y="8"/>
                    <a:pt x="0" y="22"/>
                    <a:pt x="5" y="29"/>
                  </a:cubicBezTo>
                  <a:cubicBezTo>
                    <a:pt x="8" y="22"/>
                    <a:pt x="8" y="12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Freeform 228">
              <a:extLst>
                <a:ext uri="{FF2B5EF4-FFF2-40B4-BE49-F238E27FC236}">
                  <a16:creationId xmlns:a16="http://schemas.microsoft.com/office/drawing/2014/main" id="{022A1588-3199-42BE-9537-3D12D8465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261"/>
              <a:ext cx="9" cy="34"/>
            </a:xfrm>
            <a:custGeom>
              <a:avLst/>
              <a:gdLst>
                <a:gd name="T0" fmla="*/ 27 w 3"/>
                <a:gd name="T1" fmla="*/ 0 h 10"/>
                <a:gd name="T2" fmla="*/ 27 w 3"/>
                <a:gd name="T3" fmla="*/ 394 h 10"/>
                <a:gd name="T4" fmla="*/ 54 w 3"/>
                <a:gd name="T5" fmla="*/ 8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0">
                  <a:moveTo>
                    <a:pt x="1" y="0"/>
                  </a:moveTo>
                  <a:cubicBezTo>
                    <a:pt x="0" y="3"/>
                    <a:pt x="0" y="7"/>
                    <a:pt x="1" y="10"/>
                  </a:cubicBezTo>
                  <a:cubicBezTo>
                    <a:pt x="3" y="6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2" name="Freeform 229">
              <a:extLst>
                <a:ext uri="{FF2B5EF4-FFF2-40B4-BE49-F238E27FC236}">
                  <a16:creationId xmlns:a16="http://schemas.microsoft.com/office/drawing/2014/main" id="{23AAD9C6-3794-4B31-8205-69EDE6B53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1445"/>
              <a:ext cx="12" cy="34"/>
            </a:xfrm>
            <a:custGeom>
              <a:avLst/>
              <a:gdLst>
                <a:gd name="T0" fmla="*/ 0 w 4"/>
                <a:gd name="T1" fmla="*/ 82 h 10"/>
                <a:gd name="T2" fmla="*/ 54 w 4"/>
                <a:gd name="T3" fmla="*/ 394 h 10"/>
                <a:gd name="T4" fmla="*/ 81 w 4"/>
                <a:gd name="T5" fmla="*/ 0 h 10"/>
                <a:gd name="T6" fmla="*/ 54 w 4"/>
                <a:gd name="T7" fmla="*/ 8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0">
                  <a:moveTo>
                    <a:pt x="0" y="2"/>
                  </a:moveTo>
                  <a:cubicBezTo>
                    <a:pt x="0" y="5"/>
                    <a:pt x="1" y="9"/>
                    <a:pt x="2" y="10"/>
                  </a:cubicBezTo>
                  <a:cubicBezTo>
                    <a:pt x="4" y="8"/>
                    <a:pt x="4" y="4"/>
                    <a:pt x="3" y="0"/>
                  </a:cubicBezTo>
                  <a:cubicBezTo>
                    <a:pt x="2" y="1"/>
                    <a:pt x="3" y="1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Freeform 230">
              <a:extLst>
                <a:ext uri="{FF2B5EF4-FFF2-40B4-BE49-F238E27FC236}">
                  <a16:creationId xmlns:a16="http://schemas.microsoft.com/office/drawing/2014/main" id="{2FF17115-E411-4BAF-859D-B09D811DC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402"/>
              <a:ext cx="331" cy="282"/>
            </a:xfrm>
            <a:custGeom>
              <a:avLst/>
              <a:gdLst>
                <a:gd name="T0" fmla="*/ 325 w 104"/>
                <a:gd name="T1" fmla="*/ 0 h 83"/>
                <a:gd name="T2" fmla="*/ 516 w 104"/>
                <a:gd name="T3" fmla="*/ 1604 h 83"/>
                <a:gd name="T4" fmla="*/ 1225 w 104"/>
                <a:gd name="T5" fmla="*/ 2586 h 83"/>
                <a:gd name="T6" fmla="*/ 3351 w 104"/>
                <a:gd name="T7" fmla="*/ 2783 h 83"/>
                <a:gd name="T8" fmla="*/ 2673 w 104"/>
                <a:gd name="T9" fmla="*/ 2701 h 83"/>
                <a:gd name="T10" fmla="*/ 1550 w 104"/>
                <a:gd name="T11" fmla="*/ 2042 h 83"/>
                <a:gd name="T12" fmla="*/ 353 w 104"/>
                <a:gd name="T13" fmla="*/ 34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4" h="83">
                  <a:moveTo>
                    <a:pt x="10" y="0"/>
                  </a:moveTo>
                  <a:cubicBezTo>
                    <a:pt x="0" y="9"/>
                    <a:pt x="11" y="32"/>
                    <a:pt x="16" y="41"/>
                  </a:cubicBezTo>
                  <a:cubicBezTo>
                    <a:pt x="21" y="53"/>
                    <a:pt x="28" y="59"/>
                    <a:pt x="38" y="66"/>
                  </a:cubicBezTo>
                  <a:cubicBezTo>
                    <a:pt x="56" y="80"/>
                    <a:pt x="82" y="83"/>
                    <a:pt x="104" y="71"/>
                  </a:cubicBezTo>
                  <a:cubicBezTo>
                    <a:pt x="98" y="68"/>
                    <a:pt x="90" y="70"/>
                    <a:pt x="83" y="69"/>
                  </a:cubicBezTo>
                  <a:cubicBezTo>
                    <a:pt x="70" y="68"/>
                    <a:pt x="58" y="60"/>
                    <a:pt x="48" y="52"/>
                  </a:cubicBezTo>
                  <a:cubicBezTo>
                    <a:pt x="33" y="40"/>
                    <a:pt x="15" y="20"/>
                    <a:pt x="11" y="1"/>
                  </a:cubicBezTo>
                </a:path>
              </a:pathLst>
            </a:custGeom>
            <a:solidFill>
              <a:srgbClr val="DEA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Freeform 231">
              <a:extLst>
                <a:ext uri="{FF2B5EF4-FFF2-40B4-BE49-F238E27FC236}">
                  <a16:creationId xmlns:a16="http://schemas.microsoft.com/office/drawing/2014/main" id="{C42683FD-8716-4B1B-8804-624CAD3FD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514"/>
              <a:ext cx="144" cy="150"/>
            </a:xfrm>
            <a:custGeom>
              <a:avLst/>
              <a:gdLst>
                <a:gd name="T0" fmla="*/ 0 w 45"/>
                <a:gd name="T1" fmla="*/ 82 h 44"/>
                <a:gd name="T2" fmla="*/ 1475 w 45"/>
                <a:gd name="T3" fmla="*/ 1626 h 44"/>
                <a:gd name="T4" fmla="*/ 61 w 45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4">
                  <a:moveTo>
                    <a:pt x="0" y="2"/>
                  </a:moveTo>
                  <a:cubicBezTo>
                    <a:pt x="9" y="14"/>
                    <a:pt x="26" y="44"/>
                    <a:pt x="45" y="41"/>
                  </a:cubicBezTo>
                  <a:cubicBezTo>
                    <a:pt x="34" y="38"/>
                    <a:pt x="4" y="12"/>
                    <a:pt x="2" y="0"/>
                  </a:cubicBezTo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Freeform 232">
              <a:extLst>
                <a:ext uri="{FF2B5EF4-FFF2-40B4-BE49-F238E27FC236}">
                  <a16:creationId xmlns:a16="http://schemas.microsoft.com/office/drawing/2014/main" id="{7086240E-FF2B-4E3C-A562-C4F2853C7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3562"/>
              <a:ext cx="35" cy="44"/>
            </a:xfrm>
            <a:custGeom>
              <a:avLst/>
              <a:gdLst>
                <a:gd name="T0" fmla="*/ 102 w 11"/>
                <a:gd name="T1" fmla="*/ 0 h 13"/>
                <a:gd name="T2" fmla="*/ 353 w 11"/>
                <a:gd name="T3" fmla="*/ 423 h 13"/>
                <a:gd name="T4" fmla="*/ 130 w 11"/>
                <a:gd name="T5" fmla="*/ 19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3" y="0"/>
                  </a:moveTo>
                  <a:cubicBezTo>
                    <a:pt x="0" y="6"/>
                    <a:pt x="4" y="13"/>
                    <a:pt x="11" y="11"/>
                  </a:cubicBezTo>
                  <a:cubicBezTo>
                    <a:pt x="10" y="8"/>
                    <a:pt x="7" y="5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233">
              <a:extLst>
                <a:ext uri="{FF2B5EF4-FFF2-40B4-BE49-F238E27FC236}">
                  <a16:creationId xmlns:a16="http://schemas.microsoft.com/office/drawing/2014/main" id="{62DE8A15-7D04-47FA-834F-47A3CBD24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627"/>
              <a:ext cx="16" cy="17"/>
            </a:xfrm>
            <a:custGeom>
              <a:avLst/>
              <a:gdLst>
                <a:gd name="T0" fmla="*/ 102 w 5"/>
                <a:gd name="T1" fmla="*/ 0 h 5"/>
                <a:gd name="T2" fmla="*/ 32 w 5"/>
                <a:gd name="T3" fmla="*/ 197 h 5"/>
                <a:gd name="T4" fmla="*/ 102 w 5"/>
                <a:gd name="T5" fmla="*/ 197 h 5"/>
                <a:gd name="T6" fmla="*/ 102 w 5"/>
                <a:gd name="T7" fmla="*/ 8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2"/>
                    <a:pt x="0" y="2"/>
                    <a:pt x="1" y="5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5" y="3"/>
                    <a:pt x="3" y="2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234">
              <a:extLst>
                <a:ext uri="{FF2B5EF4-FFF2-40B4-BE49-F238E27FC236}">
                  <a16:creationId xmlns:a16="http://schemas.microsoft.com/office/drawing/2014/main" id="{5098D957-A09B-4096-9CA9-DA145F0C4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518"/>
              <a:ext cx="26" cy="30"/>
            </a:xfrm>
            <a:custGeom>
              <a:avLst/>
              <a:gdLst>
                <a:gd name="T0" fmla="*/ 107 w 8"/>
                <a:gd name="T1" fmla="*/ 143 h 9"/>
                <a:gd name="T2" fmla="*/ 0 w 8"/>
                <a:gd name="T3" fmla="*/ 223 h 9"/>
                <a:gd name="T4" fmla="*/ 75 w 8"/>
                <a:gd name="T5" fmla="*/ 333 h 9"/>
                <a:gd name="T6" fmla="*/ 0 w 8"/>
                <a:gd name="T7" fmla="*/ 14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4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8" y="6"/>
                    <a:pt x="3" y="0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235">
              <a:extLst>
                <a:ext uri="{FF2B5EF4-FFF2-40B4-BE49-F238E27FC236}">
                  <a16:creationId xmlns:a16="http://schemas.microsoft.com/office/drawing/2014/main" id="{DB63F3AA-4413-4F73-95B8-707AF1967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378"/>
              <a:ext cx="500" cy="170"/>
            </a:xfrm>
            <a:custGeom>
              <a:avLst/>
              <a:gdLst>
                <a:gd name="T0" fmla="*/ 2038 w 157"/>
                <a:gd name="T1" fmla="*/ 34 h 50"/>
                <a:gd name="T2" fmla="*/ 0 w 157"/>
                <a:gd name="T3" fmla="*/ 1064 h 50"/>
                <a:gd name="T4" fmla="*/ 2131 w 157"/>
                <a:gd name="T5" fmla="*/ 279 h 50"/>
                <a:gd name="T6" fmla="*/ 5070 w 157"/>
                <a:gd name="T7" fmla="*/ 1965 h 50"/>
                <a:gd name="T8" fmla="*/ 2038 w 157"/>
                <a:gd name="T9" fmla="*/ 34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50">
                  <a:moveTo>
                    <a:pt x="63" y="1"/>
                  </a:moveTo>
                  <a:cubicBezTo>
                    <a:pt x="41" y="0"/>
                    <a:pt x="24" y="9"/>
                    <a:pt x="0" y="27"/>
                  </a:cubicBezTo>
                  <a:cubicBezTo>
                    <a:pt x="12" y="17"/>
                    <a:pt x="34" y="5"/>
                    <a:pt x="66" y="7"/>
                  </a:cubicBezTo>
                  <a:cubicBezTo>
                    <a:pt x="94" y="8"/>
                    <a:pt x="131" y="19"/>
                    <a:pt x="157" y="50"/>
                  </a:cubicBezTo>
                  <a:cubicBezTo>
                    <a:pt x="148" y="25"/>
                    <a:pt x="102" y="2"/>
                    <a:pt x="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236">
              <a:extLst>
                <a:ext uri="{FF2B5EF4-FFF2-40B4-BE49-F238E27FC236}">
                  <a16:creationId xmlns:a16="http://schemas.microsoft.com/office/drawing/2014/main" id="{7A30DDF8-1BFA-4950-BB71-765F2E338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738"/>
              <a:ext cx="179" cy="71"/>
            </a:xfrm>
            <a:custGeom>
              <a:avLst/>
              <a:gdLst>
                <a:gd name="T0" fmla="*/ 0 w 56"/>
                <a:gd name="T1" fmla="*/ 778 h 21"/>
                <a:gd name="T2" fmla="*/ 1828 w 56"/>
                <a:gd name="T3" fmla="*/ 81 h 21"/>
                <a:gd name="T4" fmla="*/ 326 w 56"/>
                <a:gd name="T5" fmla="*/ 81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1">
                  <a:moveTo>
                    <a:pt x="0" y="20"/>
                  </a:moveTo>
                  <a:cubicBezTo>
                    <a:pt x="10" y="3"/>
                    <a:pt x="39" y="0"/>
                    <a:pt x="56" y="2"/>
                  </a:cubicBezTo>
                  <a:cubicBezTo>
                    <a:pt x="42" y="2"/>
                    <a:pt x="12" y="10"/>
                    <a:pt x="1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Freeform 237">
              <a:extLst>
                <a:ext uri="{FF2B5EF4-FFF2-40B4-BE49-F238E27FC236}">
                  <a16:creationId xmlns:a16="http://schemas.microsoft.com/office/drawing/2014/main" id="{75F7988C-5562-43FA-A7D6-7350F0E50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385"/>
              <a:ext cx="449" cy="140"/>
            </a:xfrm>
            <a:custGeom>
              <a:avLst/>
              <a:gdLst>
                <a:gd name="T0" fmla="*/ 516 w 141"/>
                <a:gd name="T1" fmla="*/ 1236 h 41"/>
                <a:gd name="T2" fmla="*/ 0 w 141"/>
                <a:gd name="T3" fmla="*/ 1632 h 41"/>
                <a:gd name="T4" fmla="*/ 1286 w 141"/>
                <a:gd name="T5" fmla="*/ 840 h 41"/>
                <a:gd name="T6" fmla="*/ 4554 w 141"/>
                <a:gd name="T7" fmla="*/ 1038 h 41"/>
                <a:gd name="T8" fmla="*/ 3812 w 141"/>
                <a:gd name="T9" fmla="*/ 642 h 41"/>
                <a:gd name="T10" fmla="*/ 516 w 141"/>
                <a:gd name="T11" fmla="*/ 1236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1" h="41">
                  <a:moveTo>
                    <a:pt x="16" y="31"/>
                  </a:moveTo>
                  <a:cubicBezTo>
                    <a:pt x="11" y="35"/>
                    <a:pt x="5" y="38"/>
                    <a:pt x="0" y="41"/>
                  </a:cubicBezTo>
                  <a:cubicBezTo>
                    <a:pt x="14" y="39"/>
                    <a:pt x="26" y="26"/>
                    <a:pt x="40" y="21"/>
                  </a:cubicBezTo>
                  <a:cubicBezTo>
                    <a:pt x="53" y="16"/>
                    <a:pt x="101" y="4"/>
                    <a:pt x="141" y="26"/>
                  </a:cubicBezTo>
                  <a:cubicBezTo>
                    <a:pt x="134" y="21"/>
                    <a:pt x="126" y="18"/>
                    <a:pt x="118" y="16"/>
                  </a:cubicBezTo>
                  <a:cubicBezTo>
                    <a:pt x="61" y="0"/>
                    <a:pt x="36" y="17"/>
                    <a:pt x="16" y="31"/>
                  </a:cubicBezTo>
                  <a:close/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1" name="Freeform 238">
              <a:extLst>
                <a:ext uri="{FF2B5EF4-FFF2-40B4-BE49-F238E27FC236}">
                  <a16:creationId xmlns:a16="http://schemas.microsoft.com/office/drawing/2014/main" id="{C38D71AA-E80D-40EF-8F27-9773CEA1F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3399"/>
              <a:ext cx="109" cy="58"/>
            </a:xfrm>
            <a:custGeom>
              <a:avLst/>
              <a:gdLst>
                <a:gd name="T0" fmla="*/ 0 w 34"/>
                <a:gd name="T1" fmla="*/ 232 h 17"/>
                <a:gd name="T2" fmla="*/ 564 w 34"/>
                <a:gd name="T3" fmla="*/ 641 h 17"/>
                <a:gd name="T4" fmla="*/ 1119 w 34"/>
                <a:gd name="T5" fmla="*/ 34 h 17"/>
                <a:gd name="T6" fmla="*/ 0 w 34"/>
                <a:gd name="T7" fmla="*/ 23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7">
                  <a:moveTo>
                    <a:pt x="0" y="6"/>
                  </a:moveTo>
                  <a:cubicBezTo>
                    <a:pt x="2" y="13"/>
                    <a:pt x="9" y="17"/>
                    <a:pt x="17" y="16"/>
                  </a:cubicBezTo>
                  <a:cubicBezTo>
                    <a:pt x="24" y="15"/>
                    <a:pt x="34" y="7"/>
                    <a:pt x="34" y="1"/>
                  </a:cubicBezTo>
                  <a:cubicBezTo>
                    <a:pt x="28" y="0"/>
                    <a:pt x="15" y="14"/>
                    <a:pt x="0" y="6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Freeform 239">
              <a:extLst>
                <a:ext uri="{FF2B5EF4-FFF2-40B4-BE49-F238E27FC236}">
                  <a16:creationId xmlns:a16="http://schemas.microsoft.com/office/drawing/2014/main" id="{D6B44CDF-E7B5-449A-BB17-93B568DEB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485"/>
              <a:ext cx="86" cy="540"/>
            </a:xfrm>
            <a:custGeom>
              <a:avLst/>
              <a:gdLst>
                <a:gd name="T0" fmla="*/ 325 w 27"/>
                <a:gd name="T1" fmla="*/ 0 h 159"/>
                <a:gd name="T2" fmla="*/ 455 w 27"/>
                <a:gd name="T3" fmla="*/ 3091 h 159"/>
                <a:gd name="T4" fmla="*/ 0 w 27"/>
                <a:gd name="T5" fmla="*/ 6229 h 159"/>
                <a:gd name="T6" fmla="*/ 771 w 27"/>
                <a:gd name="T7" fmla="*/ 2112 h 159"/>
                <a:gd name="T8" fmla="*/ 325 w 27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59">
                  <a:moveTo>
                    <a:pt x="10" y="0"/>
                  </a:moveTo>
                  <a:cubicBezTo>
                    <a:pt x="17" y="24"/>
                    <a:pt x="21" y="47"/>
                    <a:pt x="14" y="79"/>
                  </a:cubicBezTo>
                  <a:cubicBezTo>
                    <a:pt x="7" y="113"/>
                    <a:pt x="2" y="141"/>
                    <a:pt x="0" y="159"/>
                  </a:cubicBezTo>
                  <a:cubicBezTo>
                    <a:pt x="6" y="133"/>
                    <a:pt x="22" y="86"/>
                    <a:pt x="24" y="54"/>
                  </a:cubicBezTo>
                  <a:cubicBezTo>
                    <a:pt x="27" y="21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3" name="Freeform 240">
              <a:extLst>
                <a:ext uri="{FF2B5EF4-FFF2-40B4-BE49-F238E27FC236}">
                  <a16:creationId xmlns:a16="http://schemas.microsoft.com/office/drawing/2014/main" id="{044A72EE-6687-43C7-9BF5-243BE34A0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383"/>
              <a:ext cx="54" cy="214"/>
            </a:xfrm>
            <a:custGeom>
              <a:avLst/>
              <a:gdLst>
                <a:gd name="T0" fmla="*/ 546 w 17"/>
                <a:gd name="T1" fmla="*/ 0 h 63"/>
                <a:gd name="T2" fmla="*/ 0 w 17"/>
                <a:gd name="T3" fmla="*/ 246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3">
                  <a:moveTo>
                    <a:pt x="17" y="0"/>
                  </a:moveTo>
                  <a:cubicBezTo>
                    <a:pt x="7" y="19"/>
                    <a:pt x="0" y="53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Freeform 241">
              <a:extLst>
                <a:ext uri="{FF2B5EF4-FFF2-40B4-BE49-F238E27FC236}">
                  <a16:creationId xmlns:a16="http://schemas.microsoft.com/office/drawing/2014/main" id="{B6F26771-887D-4C0C-8A32-28DE7777B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390"/>
              <a:ext cx="127" cy="132"/>
            </a:xfrm>
            <a:custGeom>
              <a:avLst/>
              <a:gdLst>
                <a:gd name="T0" fmla="*/ 676 w 40"/>
                <a:gd name="T1" fmla="*/ 81 h 39"/>
                <a:gd name="T2" fmla="*/ 130 w 40"/>
                <a:gd name="T3" fmla="*/ 846 h 39"/>
                <a:gd name="T4" fmla="*/ 60 w 40"/>
                <a:gd name="T5" fmla="*/ 1283 h 39"/>
                <a:gd name="T6" fmla="*/ 191 w 40"/>
                <a:gd name="T7" fmla="*/ 1283 h 39"/>
                <a:gd name="T8" fmla="*/ 251 w 40"/>
                <a:gd name="T9" fmla="*/ 1513 h 39"/>
                <a:gd name="T10" fmla="*/ 384 w 40"/>
                <a:gd name="T11" fmla="*/ 927 h 39"/>
                <a:gd name="T12" fmla="*/ 737 w 40"/>
                <a:gd name="T13" fmla="*/ 1432 h 39"/>
                <a:gd name="T14" fmla="*/ 867 w 40"/>
                <a:gd name="T15" fmla="*/ 1239 h 39"/>
                <a:gd name="T16" fmla="*/ 987 w 40"/>
                <a:gd name="T17" fmla="*/ 1124 h 39"/>
                <a:gd name="T18" fmla="*/ 797 w 40"/>
                <a:gd name="T19" fmla="*/ 697 h 39"/>
                <a:gd name="T20" fmla="*/ 927 w 40"/>
                <a:gd name="T21" fmla="*/ 230 h 39"/>
                <a:gd name="T22" fmla="*/ 1280 w 40"/>
                <a:gd name="T23" fmla="*/ 274 h 39"/>
                <a:gd name="T24" fmla="*/ 797 w 40"/>
                <a:gd name="T25" fmla="*/ 34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0" h="39">
                  <a:moveTo>
                    <a:pt x="21" y="2"/>
                  </a:moveTo>
                  <a:cubicBezTo>
                    <a:pt x="11" y="3"/>
                    <a:pt x="6" y="14"/>
                    <a:pt x="4" y="22"/>
                  </a:cubicBezTo>
                  <a:cubicBezTo>
                    <a:pt x="3" y="25"/>
                    <a:pt x="0" y="31"/>
                    <a:pt x="2" y="33"/>
                  </a:cubicBezTo>
                  <a:cubicBezTo>
                    <a:pt x="3" y="34"/>
                    <a:pt x="5" y="33"/>
                    <a:pt x="6" y="33"/>
                  </a:cubicBezTo>
                  <a:cubicBezTo>
                    <a:pt x="7" y="34"/>
                    <a:pt x="8" y="37"/>
                    <a:pt x="8" y="39"/>
                  </a:cubicBezTo>
                  <a:cubicBezTo>
                    <a:pt x="9" y="34"/>
                    <a:pt x="4" y="24"/>
                    <a:pt x="12" y="24"/>
                  </a:cubicBezTo>
                  <a:cubicBezTo>
                    <a:pt x="19" y="24"/>
                    <a:pt x="21" y="33"/>
                    <a:pt x="23" y="37"/>
                  </a:cubicBezTo>
                  <a:cubicBezTo>
                    <a:pt x="24" y="35"/>
                    <a:pt x="25" y="33"/>
                    <a:pt x="27" y="32"/>
                  </a:cubicBezTo>
                  <a:cubicBezTo>
                    <a:pt x="28" y="31"/>
                    <a:pt x="31" y="30"/>
                    <a:pt x="31" y="29"/>
                  </a:cubicBezTo>
                  <a:cubicBezTo>
                    <a:pt x="33" y="25"/>
                    <a:pt x="26" y="21"/>
                    <a:pt x="25" y="18"/>
                  </a:cubicBezTo>
                  <a:cubicBezTo>
                    <a:pt x="24" y="14"/>
                    <a:pt x="27" y="8"/>
                    <a:pt x="29" y="6"/>
                  </a:cubicBezTo>
                  <a:cubicBezTo>
                    <a:pt x="33" y="1"/>
                    <a:pt x="36" y="4"/>
                    <a:pt x="40" y="7"/>
                  </a:cubicBezTo>
                  <a:cubicBezTo>
                    <a:pt x="38" y="0"/>
                    <a:pt x="31" y="1"/>
                    <a:pt x="25" y="1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5" name="Freeform 242">
              <a:extLst>
                <a:ext uri="{FF2B5EF4-FFF2-40B4-BE49-F238E27FC236}">
                  <a16:creationId xmlns:a16="http://schemas.microsoft.com/office/drawing/2014/main" id="{1C0DC6CC-F72B-4979-BC32-5549A8D56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60"/>
              <a:ext cx="99" cy="190"/>
            </a:xfrm>
            <a:custGeom>
              <a:avLst/>
              <a:gdLst>
                <a:gd name="T0" fmla="*/ 386 w 31"/>
                <a:gd name="T1" fmla="*/ 0 h 56"/>
                <a:gd name="T2" fmla="*/ 32 w 31"/>
                <a:gd name="T3" fmla="*/ 818 h 56"/>
                <a:gd name="T4" fmla="*/ 134 w 31"/>
                <a:gd name="T5" fmla="*/ 1564 h 56"/>
                <a:gd name="T6" fmla="*/ 265 w 31"/>
                <a:gd name="T7" fmla="*/ 2188 h 56"/>
                <a:gd name="T8" fmla="*/ 297 w 31"/>
                <a:gd name="T9" fmla="*/ 1208 h 56"/>
                <a:gd name="T10" fmla="*/ 744 w 31"/>
                <a:gd name="T11" fmla="*/ 1208 h 56"/>
                <a:gd name="T12" fmla="*/ 715 w 31"/>
                <a:gd name="T13" fmla="*/ 818 h 56"/>
                <a:gd name="T14" fmla="*/ 948 w 31"/>
                <a:gd name="T15" fmla="*/ 506 h 56"/>
                <a:gd name="T16" fmla="*/ 1009 w 31"/>
                <a:gd name="T17" fmla="*/ 115 h 56"/>
                <a:gd name="T18" fmla="*/ 878 w 31"/>
                <a:gd name="T19" fmla="*/ 115 h 56"/>
                <a:gd name="T20" fmla="*/ 715 w 31"/>
                <a:gd name="T21" fmla="*/ 312 h 56"/>
                <a:gd name="T22" fmla="*/ 489 w 31"/>
                <a:gd name="T23" fmla="*/ 81 h 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56">
                  <a:moveTo>
                    <a:pt x="12" y="0"/>
                  </a:moveTo>
                  <a:cubicBezTo>
                    <a:pt x="7" y="5"/>
                    <a:pt x="0" y="13"/>
                    <a:pt x="1" y="21"/>
                  </a:cubicBezTo>
                  <a:cubicBezTo>
                    <a:pt x="1" y="27"/>
                    <a:pt x="3" y="34"/>
                    <a:pt x="4" y="40"/>
                  </a:cubicBezTo>
                  <a:cubicBezTo>
                    <a:pt x="5" y="45"/>
                    <a:pt x="6" y="51"/>
                    <a:pt x="8" y="56"/>
                  </a:cubicBezTo>
                  <a:cubicBezTo>
                    <a:pt x="10" y="48"/>
                    <a:pt x="5" y="39"/>
                    <a:pt x="9" y="31"/>
                  </a:cubicBezTo>
                  <a:cubicBezTo>
                    <a:pt x="13" y="26"/>
                    <a:pt x="20" y="25"/>
                    <a:pt x="23" y="31"/>
                  </a:cubicBezTo>
                  <a:cubicBezTo>
                    <a:pt x="23" y="27"/>
                    <a:pt x="21" y="24"/>
                    <a:pt x="22" y="21"/>
                  </a:cubicBezTo>
                  <a:cubicBezTo>
                    <a:pt x="23" y="17"/>
                    <a:pt x="26" y="16"/>
                    <a:pt x="29" y="13"/>
                  </a:cubicBezTo>
                  <a:cubicBezTo>
                    <a:pt x="25" y="10"/>
                    <a:pt x="28" y="6"/>
                    <a:pt x="31" y="3"/>
                  </a:cubicBezTo>
                  <a:cubicBezTo>
                    <a:pt x="30" y="3"/>
                    <a:pt x="28" y="3"/>
                    <a:pt x="27" y="3"/>
                  </a:cubicBezTo>
                  <a:cubicBezTo>
                    <a:pt x="24" y="4"/>
                    <a:pt x="24" y="8"/>
                    <a:pt x="22" y="8"/>
                  </a:cubicBezTo>
                  <a:cubicBezTo>
                    <a:pt x="19" y="9"/>
                    <a:pt x="18" y="3"/>
                    <a:pt x="15" y="2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Freeform 243">
              <a:extLst>
                <a:ext uri="{FF2B5EF4-FFF2-40B4-BE49-F238E27FC236}">
                  <a16:creationId xmlns:a16="http://schemas.microsoft.com/office/drawing/2014/main" id="{15B62A36-5BB9-44E1-A4D8-952794166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675"/>
              <a:ext cx="51" cy="146"/>
            </a:xfrm>
            <a:custGeom>
              <a:avLst/>
              <a:gdLst>
                <a:gd name="T0" fmla="*/ 488 w 16"/>
                <a:gd name="T1" fmla="*/ 231 h 43"/>
                <a:gd name="T2" fmla="*/ 131 w 16"/>
                <a:gd name="T3" fmla="*/ 750 h 43"/>
                <a:gd name="T4" fmla="*/ 265 w 16"/>
                <a:gd name="T5" fmla="*/ 1684 h 43"/>
                <a:gd name="T6" fmla="*/ 357 w 16"/>
                <a:gd name="T7" fmla="*/ 669 h 43"/>
                <a:gd name="T8" fmla="*/ 488 w 16"/>
                <a:gd name="T9" fmla="*/ 553 h 43"/>
                <a:gd name="T10" fmla="*/ 520 w 16"/>
                <a:gd name="T11" fmla="*/ 357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43">
                  <a:moveTo>
                    <a:pt x="15" y="6"/>
                  </a:moveTo>
                  <a:cubicBezTo>
                    <a:pt x="9" y="0"/>
                    <a:pt x="4" y="15"/>
                    <a:pt x="4" y="19"/>
                  </a:cubicBezTo>
                  <a:cubicBezTo>
                    <a:pt x="5" y="28"/>
                    <a:pt x="0" y="36"/>
                    <a:pt x="8" y="43"/>
                  </a:cubicBezTo>
                  <a:cubicBezTo>
                    <a:pt x="6" y="36"/>
                    <a:pt x="3" y="22"/>
                    <a:pt x="11" y="17"/>
                  </a:cubicBezTo>
                  <a:cubicBezTo>
                    <a:pt x="13" y="16"/>
                    <a:pt x="15" y="17"/>
                    <a:pt x="15" y="14"/>
                  </a:cubicBezTo>
                  <a:cubicBezTo>
                    <a:pt x="16" y="12"/>
                    <a:pt x="13" y="11"/>
                    <a:pt x="16" y="9"/>
                  </a:cubicBezTo>
                </a:path>
              </a:pathLst>
            </a:custGeom>
            <a:solidFill>
              <a:srgbClr val="FEEE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7" name="Freeform 244">
              <a:extLst>
                <a:ext uri="{FF2B5EF4-FFF2-40B4-BE49-F238E27FC236}">
                  <a16:creationId xmlns:a16="http://schemas.microsoft.com/office/drawing/2014/main" id="{618C61CA-35CD-4F7A-96C9-EE16BE0B3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413"/>
              <a:ext cx="38" cy="41"/>
            </a:xfrm>
            <a:custGeom>
              <a:avLst/>
              <a:gdLst>
                <a:gd name="T0" fmla="*/ 250 w 12"/>
                <a:gd name="T1" fmla="*/ 34 h 12"/>
                <a:gd name="T2" fmla="*/ 32 w 12"/>
                <a:gd name="T3" fmla="*/ 478 h 12"/>
                <a:gd name="T4" fmla="*/ 250 w 12"/>
                <a:gd name="T5" fmla="*/ 362 h 12"/>
                <a:gd name="T6" fmla="*/ 380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8" y="1"/>
                  </a:moveTo>
                  <a:cubicBezTo>
                    <a:pt x="5" y="3"/>
                    <a:pt x="0" y="8"/>
                    <a:pt x="1" y="12"/>
                  </a:cubicBezTo>
                  <a:cubicBezTo>
                    <a:pt x="3" y="10"/>
                    <a:pt x="6" y="6"/>
                    <a:pt x="8" y="9"/>
                  </a:cubicBezTo>
                  <a:cubicBezTo>
                    <a:pt x="8" y="4"/>
                    <a:pt x="7" y="2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Freeform 245">
              <a:extLst>
                <a:ext uri="{FF2B5EF4-FFF2-40B4-BE49-F238E27FC236}">
                  <a16:creationId xmlns:a16="http://schemas.microsoft.com/office/drawing/2014/main" id="{731F03A2-9648-40A6-A1CD-B819C6E9C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583"/>
              <a:ext cx="64" cy="58"/>
            </a:xfrm>
            <a:custGeom>
              <a:avLst/>
              <a:gdLst>
                <a:gd name="T0" fmla="*/ 326 w 20"/>
                <a:gd name="T1" fmla="*/ 0 h 17"/>
                <a:gd name="T2" fmla="*/ 61 w 20"/>
                <a:gd name="T3" fmla="*/ 676 h 17"/>
                <a:gd name="T4" fmla="*/ 195 w 20"/>
                <a:gd name="T5" fmla="*/ 232 h 17"/>
                <a:gd name="T6" fmla="*/ 358 w 20"/>
                <a:gd name="T7" fmla="*/ 362 h 17"/>
                <a:gd name="T8" fmla="*/ 461 w 20"/>
                <a:gd name="T9" fmla="*/ 198 h 17"/>
                <a:gd name="T10" fmla="*/ 656 w 20"/>
                <a:gd name="T11" fmla="*/ 198 h 17"/>
                <a:gd name="T12" fmla="*/ 429 w 20"/>
                <a:gd name="T13" fmla="*/ 3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7">
                  <a:moveTo>
                    <a:pt x="10" y="0"/>
                  </a:moveTo>
                  <a:cubicBezTo>
                    <a:pt x="0" y="1"/>
                    <a:pt x="1" y="11"/>
                    <a:pt x="2" y="17"/>
                  </a:cubicBezTo>
                  <a:cubicBezTo>
                    <a:pt x="3" y="14"/>
                    <a:pt x="3" y="7"/>
                    <a:pt x="6" y="6"/>
                  </a:cubicBezTo>
                  <a:cubicBezTo>
                    <a:pt x="9" y="5"/>
                    <a:pt x="10" y="7"/>
                    <a:pt x="11" y="9"/>
                  </a:cubicBezTo>
                  <a:cubicBezTo>
                    <a:pt x="11" y="8"/>
                    <a:pt x="12" y="6"/>
                    <a:pt x="14" y="5"/>
                  </a:cubicBezTo>
                  <a:cubicBezTo>
                    <a:pt x="15" y="5"/>
                    <a:pt x="20" y="10"/>
                    <a:pt x="20" y="5"/>
                  </a:cubicBezTo>
                  <a:cubicBezTo>
                    <a:pt x="17" y="7"/>
                    <a:pt x="13" y="5"/>
                    <a:pt x="1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9" name="Freeform 246">
              <a:extLst>
                <a:ext uri="{FF2B5EF4-FFF2-40B4-BE49-F238E27FC236}">
                  <a16:creationId xmlns:a16="http://schemas.microsoft.com/office/drawing/2014/main" id="{7C8909AE-C74D-45E6-8DFF-FA0E2690F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702"/>
              <a:ext cx="23" cy="34"/>
            </a:xfrm>
            <a:custGeom>
              <a:avLst/>
              <a:gdLst>
                <a:gd name="T0" fmla="*/ 217 w 7"/>
                <a:gd name="T1" fmla="*/ 0 h 10"/>
                <a:gd name="T2" fmla="*/ 0 w 7"/>
                <a:gd name="T3" fmla="*/ 394 h 10"/>
                <a:gd name="T4" fmla="*/ 250 w 7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2" y="0"/>
                    <a:pt x="0" y="7"/>
                    <a:pt x="0" y="10"/>
                  </a:cubicBezTo>
                  <a:cubicBezTo>
                    <a:pt x="3" y="7"/>
                    <a:pt x="4" y="6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Freeform 247">
              <a:extLst>
                <a:ext uri="{FF2B5EF4-FFF2-40B4-BE49-F238E27FC236}">
                  <a16:creationId xmlns:a16="http://schemas.microsoft.com/office/drawing/2014/main" id="{BF59C94A-6665-464A-B6B4-BE6100F27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553"/>
              <a:ext cx="147" cy="411"/>
            </a:xfrm>
            <a:custGeom>
              <a:avLst/>
              <a:gdLst>
                <a:gd name="T0" fmla="*/ 1307 w 46"/>
                <a:gd name="T1" fmla="*/ 2075 h 121"/>
                <a:gd name="T2" fmla="*/ 1205 w 46"/>
                <a:gd name="T3" fmla="*/ 2860 h 121"/>
                <a:gd name="T4" fmla="*/ 1112 w 46"/>
                <a:gd name="T5" fmla="*/ 3451 h 121"/>
                <a:gd name="T6" fmla="*/ 655 w 46"/>
                <a:gd name="T7" fmla="*/ 4579 h 121"/>
                <a:gd name="T8" fmla="*/ 358 w 46"/>
                <a:gd name="T9" fmla="*/ 4742 h 121"/>
                <a:gd name="T10" fmla="*/ 61 w 46"/>
                <a:gd name="T11" fmla="*/ 4429 h 121"/>
                <a:gd name="T12" fmla="*/ 224 w 46"/>
                <a:gd name="T13" fmla="*/ 4270 h 121"/>
                <a:gd name="T14" fmla="*/ 163 w 46"/>
                <a:gd name="T15" fmla="*/ 3600 h 121"/>
                <a:gd name="T16" fmla="*/ 297 w 46"/>
                <a:gd name="T17" fmla="*/ 3529 h 121"/>
                <a:gd name="T18" fmla="*/ 591 w 46"/>
                <a:gd name="T19" fmla="*/ 4188 h 121"/>
                <a:gd name="T20" fmla="*/ 655 w 46"/>
                <a:gd name="T21" fmla="*/ 3923 h 121"/>
                <a:gd name="T22" fmla="*/ 818 w 46"/>
                <a:gd name="T23" fmla="*/ 3645 h 121"/>
                <a:gd name="T24" fmla="*/ 908 w 46"/>
                <a:gd name="T25" fmla="*/ 2666 h 121"/>
                <a:gd name="T26" fmla="*/ 818 w 46"/>
                <a:gd name="T27" fmla="*/ 2469 h 121"/>
                <a:gd name="T28" fmla="*/ 847 w 46"/>
                <a:gd name="T29" fmla="*/ 2191 h 121"/>
                <a:gd name="T30" fmla="*/ 1205 w 46"/>
                <a:gd name="T31" fmla="*/ 1719 h 121"/>
                <a:gd name="T32" fmla="*/ 786 w 46"/>
                <a:gd name="T33" fmla="*/ 948 h 121"/>
                <a:gd name="T34" fmla="*/ 981 w 46"/>
                <a:gd name="T35" fmla="*/ 785 h 121"/>
                <a:gd name="T36" fmla="*/ 1339 w 46"/>
                <a:gd name="T37" fmla="*/ 866 h 121"/>
                <a:gd name="T38" fmla="*/ 1205 w 46"/>
                <a:gd name="T39" fmla="*/ 428 h 121"/>
                <a:gd name="T40" fmla="*/ 1307 w 46"/>
                <a:gd name="T41" fmla="*/ 0 h 121"/>
                <a:gd name="T42" fmla="*/ 1400 w 46"/>
                <a:gd name="T43" fmla="*/ 391 h 121"/>
                <a:gd name="T44" fmla="*/ 1470 w 46"/>
                <a:gd name="T45" fmla="*/ 900 h 121"/>
                <a:gd name="T46" fmla="*/ 1339 w 46"/>
                <a:gd name="T47" fmla="*/ 1997 h 12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6" h="121">
                  <a:moveTo>
                    <a:pt x="40" y="53"/>
                  </a:moveTo>
                  <a:cubicBezTo>
                    <a:pt x="38" y="60"/>
                    <a:pt x="38" y="66"/>
                    <a:pt x="37" y="73"/>
                  </a:cubicBezTo>
                  <a:cubicBezTo>
                    <a:pt x="37" y="79"/>
                    <a:pt x="36" y="83"/>
                    <a:pt x="34" y="88"/>
                  </a:cubicBezTo>
                  <a:cubicBezTo>
                    <a:pt x="29" y="98"/>
                    <a:pt x="29" y="110"/>
                    <a:pt x="20" y="117"/>
                  </a:cubicBezTo>
                  <a:cubicBezTo>
                    <a:pt x="17" y="120"/>
                    <a:pt x="15" y="121"/>
                    <a:pt x="11" y="121"/>
                  </a:cubicBezTo>
                  <a:cubicBezTo>
                    <a:pt x="6" y="120"/>
                    <a:pt x="3" y="119"/>
                    <a:pt x="2" y="113"/>
                  </a:cubicBezTo>
                  <a:cubicBezTo>
                    <a:pt x="0" y="107"/>
                    <a:pt x="4" y="111"/>
                    <a:pt x="7" y="109"/>
                  </a:cubicBezTo>
                  <a:cubicBezTo>
                    <a:pt x="13" y="105"/>
                    <a:pt x="4" y="97"/>
                    <a:pt x="5" y="92"/>
                  </a:cubicBezTo>
                  <a:cubicBezTo>
                    <a:pt x="6" y="92"/>
                    <a:pt x="8" y="91"/>
                    <a:pt x="9" y="90"/>
                  </a:cubicBezTo>
                  <a:cubicBezTo>
                    <a:pt x="8" y="95"/>
                    <a:pt x="11" y="110"/>
                    <a:pt x="18" y="107"/>
                  </a:cubicBezTo>
                  <a:cubicBezTo>
                    <a:pt x="24" y="105"/>
                    <a:pt x="21" y="103"/>
                    <a:pt x="20" y="100"/>
                  </a:cubicBezTo>
                  <a:cubicBezTo>
                    <a:pt x="19" y="96"/>
                    <a:pt x="22" y="96"/>
                    <a:pt x="25" y="93"/>
                  </a:cubicBezTo>
                  <a:cubicBezTo>
                    <a:pt x="31" y="87"/>
                    <a:pt x="32" y="75"/>
                    <a:pt x="28" y="68"/>
                  </a:cubicBezTo>
                  <a:cubicBezTo>
                    <a:pt x="28" y="66"/>
                    <a:pt x="25" y="64"/>
                    <a:pt x="25" y="63"/>
                  </a:cubicBezTo>
                  <a:cubicBezTo>
                    <a:pt x="24" y="60"/>
                    <a:pt x="26" y="58"/>
                    <a:pt x="26" y="56"/>
                  </a:cubicBezTo>
                  <a:cubicBezTo>
                    <a:pt x="31" y="63"/>
                    <a:pt x="36" y="48"/>
                    <a:pt x="37" y="44"/>
                  </a:cubicBezTo>
                  <a:cubicBezTo>
                    <a:pt x="38" y="36"/>
                    <a:pt x="35" y="22"/>
                    <a:pt x="24" y="24"/>
                  </a:cubicBezTo>
                  <a:cubicBezTo>
                    <a:pt x="24" y="19"/>
                    <a:pt x="27" y="21"/>
                    <a:pt x="30" y="20"/>
                  </a:cubicBezTo>
                  <a:cubicBezTo>
                    <a:pt x="31" y="24"/>
                    <a:pt x="40" y="27"/>
                    <a:pt x="41" y="22"/>
                  </a:cubicBezTo>
                  <a:cubicBezTo>
                    <a:pt x="42" y="19"/>
                    <a:pt x="37" y="15"/>
                    <a:pt x="37" y="11"/>
                  </a:cubicBezTo>
                  <a:cubicBezTo>
                    <a:pt x="37" y="7"/>
                    <a:pt x="41" y="4"/>
                    <a:pt x="40" y="0"/>
                  </a:cubicBezTo>
                  <a:cubicBezTo>
                    <a:pt x="40" y="2"/>
                    <a:pt x="42" y="7"/>
                    <a:pt x="43" y="10"/>
                  </a:cubicBezTo>
                  <a:cubicBezTo>
                    <a:pt x="44" y="14"/>
                    <a:pt x="45" y="18"/>
                    <a:pt x="45" y="23"/>
                  </a:cubicBezTo>
                  <a:cubicBezTo>
                    <a:pt x="46" y="32"/>
                    <a:pt x="42" y="42"/>
                    <a:pt x="41" y="51"/>
                  </a:cubicBezTo>
                </a:path>
              </a:pathLst>
            </a:custGeom>
            <a:solidFill>
              <a:srgbClr val="F4AB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1" name="Freeform 248">
              <a:extLst>
                <a:ext uri="{FF2B5EF4-FFF2-40B4-BE49-F238E27FC236}">
                  <a16:creationId xmlns:a16="http://schemas.microsoft.com/office/drawing/2014/main" id="{AAEB22CC-59D3-4680-8C3E-C00E05C05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740"/>
              <a:ext cx="32" cy="108"/>
            </a:xfrm>
            <a:custGeom>
              <a:avLst/>
              <a:gdLst>
                <a:gd name="T0" fmla="*/ 326 w 10"/>
                <a:gd name="T1" fmla="*/ 0 h 32"/>
                <a:gd name="T2" fmla="*/ 266 w 10"/>
                <a:gd name="T3" fmla="*/ 648 h 32"/>
                <a:gd name="T4" fmla="*/ 163 w 10"/>
                <a:gd name="T5" fmla="*/ 1232 h 32"/>
                <a:gd name="T6" fmla="*/ 134 w 10"/>
                <a:gd name="T7" fmla="*/ 466 h 32"/>
                <a:gd name="T8" fmla="*/ 102 w 10"/>
                <a:gd name="T9" fmla="*/ 273 h 32"/>
                <a:gd name="T10" fmla="*/ 163 w 10"/>
                <a:gd name="T11" fmla="*/ 273 h 32"/>
                <a:gd name="T12" fmla="*/ 224 w 10"/>
                <a:gd name="T13" fmla="*/ 115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9" y="6"/>
                    <a:pt x="9" y="11"/>
                    <a:pt x="8" y="17"/>
                  </a:cubicBezTo>
                  <a:cubicBezTo>
                    <a:pt x="7" y="21"/>
                    <a:pt x="8" y="28"/>
                    <a:pt x="5" y="32"/>
                  </a:cubicBezTo>
                  <a:cubicBezTo>
                    <a:pt x="8" y="26"/>
                    <a:pt x="8" y="17"/>
                    <a:pt x="4" y="12"/>
                  </a:cubicBezTo>
                  <a:cubicBezTo>
                    <a:pt x="2" y="10"/>
                    <a:pt x="0" y="9"/>
                    <a:pt x="3" y="7"/>
                  </a:cubicBezTo>
                  <a:cubicBezTo>
                    <a:pt x="3" y="7"/>
                    <a:pt x="4" y="7"/>
                    <a:pt x="5" y="7"/>
                  </a:cubicBezTo>
                  <a:cubicBezTo>
                    <a:pt x="6" y="6"/>
                    <a:pt x="7" y="4"/>
                    <a:pt x="7" y="3"/>
                  </a:cubicBezTo>
                </a:path>
              </a:pathLst>
            </a:custGeom>
            <a:solidFill>
              <a:srgbClr val="CD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Freeform 249">
              <a:extLst>
                <a:ext uri="{FF2B5EF4-FFF2-40B4-BE49-F238E27FC236}">
                  <a16:creationId xmlns:a16="http://schemas.microsoft.com/office/drawing/2014/main" id="{1816C402-3D12-469B-9FEE-9CAD18704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865"/>
              <a:ext cx="20" cy="62"/>
            </a:xfrm>
            <a:custGeom>
              <a:avLst/>
              <a:gdLst>
                <a:gd name="T0" fmla="*/ 33 w 6"/>
                <a:gd name="T1" fmla="*/ 286 h 18"/>
                <a:gd name="T2" fmla="*/ 0 w 6"/>
                <a:gd name="T3" fmla="*/ 737 h 18"/>
                <a:gd name="T4" fmla="*/ 223 w 6"/>
                <a:gd name="T5" fmla="*/ 0 h 18"/>
                <a:gd name="T6" fmla="*/ 143 w 6"/>
                <a:gd name="T7" fmla="*/ 117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8">
                  <a:moveTo>
                    <a:pt x="1" y="7"/>
                  </a:moveTo>
                  <a:cubicBezTo>
                    <a:pt x="2" y="11"/>
                    <a:pt x="0" y="14"/>
                    <a:pt x="0" y="18"/>
                  </a:cubicBezTo>
                  <a:cubicBezTo>
                    <a:pt x="5" y="14"/>
                    <a:pt x="4" y="6"/>
                    <a:pt x="6" y="0"/>
                  </a:cubicBezTo>
                  <a:cubicBezTo>
                    <a:pt x="5" y="1"/>
                    <a:pt x="4" y="2"/>
                    <a:pt x="4" y="3"/>
                  </a:cubicBezTo>
                </a:path>
              </a:pathLst>
            </a:custGeom>
            <a:solidFill>
              <a:srgbClr val="CD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3" name="Freeform 250">
              <a:extLst>
                <a:ext uri="{FF2B5EF4-FFF2-40B4-BE49-F238E27FC236}">
                  <a16:creationId xmlns:a16="http://schemas.microsoft.com/office/drawing/2014/main" id="{A9EA8AF7-2CB1-4E67-8D3A-847ACF33B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772"/>
              <a:ext cx="156" cy="1468"/>
            </a:xfrm>
            <a:custGeom>
              <a:avLst/>
              <a:gdLst>
                <a:gd name="T0" fmla="*/ 385 w 49"/>
                <a:gd name="T1" fmla="*/ 14446 h 432"/>
                <a:gd name="T2" fmla="*/ 417 w 49"/>
                <a:gd name="T3" fmla="*/ 15264 h 432"/>
                <a:gd name="T4" fmla="*/ 710 w 49"/>
                <a:gd name="T5" fmla="*/ 16950 h 432"/>
                <a:gd name="T6" fmla="*/ 1063 w 49"/>
                <a:gd name="T7" fmla="*/ 15149 h 432"/>
                <a:gd name="T8" fmla="*/ 1328 w 49"/>
                <a:gd name="T9" fmla="*/ 14446 h 432"/>
                <a:gd name="T10" fmla="*/ 1359 w 49"/>
                <a:gd name="T11" fmla="*/ 14055 h 432"/>
                <a:gd name="T12" fmla="*/ 1449 w 49"/>
                <a:gd name="T13" fmla="*/ 12828 h 432"/>
                <a:gd name="T14" fmla="*/ 1197 w 49"/>
                <a:gd name="T15" fmla="*/ 13926 h 432"/>
                <a:gd name="T16" fmla="*/ 1197 w 49"/>
                <a:gd name="T17" fmla="*/ 13892 h 432"/>
                <a:gd name="T18" fmla="*/ 1286 w 49"/>
                <a:gd name="T19" fmla="*/ 12437 h 432"/>
                <a:gd name="T20" fmla="*/ 1388 w 49"/>
                <a:gd name="T21" fmla="*/ 7333 h 432"/>
                <a:gd name="T22" fmla="*/ 1522 w 49"/>
                <a:gd name="T23" fmla="*/ 867 h 432"/>
                <a:gd name="T24" fmla="*/ 1328 w 49"/>
                <a:gd name="T25" fmla="*/ 588 h 432"/>
                <a:gd name="T26" fmla="*/ 1197 w 49"/>
                <a:gd name="T27" fmla="*/ 3962 h 432"/>
                <a:gd name="T28" fmla="*/ 1003 w 49"/>
                <a:gd name="T29" fmla="*/ 13141 h 432"/>
                <a:gd name="T30" fmla="*/ 1003 w 49"/>
                <a:gd name="T31" fmla="*/ 4006 h 432"/>
                <a:gd name="T32" fmla="*/ 1095 w 49"/>
                <a:gd name="T33" fmla="*/ 703 h 432"/>
                <a:gd name="T34" fmla="*/ 1063 w 49"/>
                <a:gd name="T35" fmla="*/ 197 h 432"/>
                <a:gd name="T36" fmla="*/ 1035 w 49"/>
                <a:gd name="T37" fmla="*/ 197 h 432"/>
                <a:gd name="T38" fmla="*/ 1035 w 49"/>
                <a:gd name="T39" fmla="*/ 197 h 432"/>
                <a:gd name="T40" fmla="*/ 901 w 49"/>
                <a:gd name="T41" fmla="*/ 472 h 432"/>
                <a:gd name="T42" fmla="*/ 840 w 49"/>
                <a:gd name="T43" fmla="*/ 4666 h 432"/>
                <a:gd name="T44" fmla="*/ 739 w 49"/>
                <a:gd name="T45" fmla="*/ 12794 h 432"/>
                <a:gd name="T46" fmla="*/ 649 w 49"/>
                <a:gd name="T47" fmla="*/ 11696 h 432"/>
                <a:gd name="T48" fmla="*/ 548 w 49"/>
                <a:gd name="T49" fmla="*/ 703 h 432"/>
                <a:gd name="T50" fmla="*/ 385 w 49"/>
                <a:gd name="T51" fmla="*/ 554 h 432"/>
                <a:gd name="T52" fmla="*/ 325 w 49"/>
                <a:gd name="T53" fmla="*/ 5807 h 432"/>
                <a:gd name="T54" fmla="*/ 487 w 49"/>
                <a:gd name="T55" fmla="*/ 11537 h 432"/>
                <a:gd name="T56" fmla="*/ 293 w 49"/>
                <a:gd name="T57" fmla="*/ 7333 h 432"/>
                <a:gd name="T58" fmla="*/ 191 w 49"/>
                <a:gd name="T59" fmla="*/ 588 h 432"/>
                <a:gd name="T60" fmla="*/ 131 w 49"/>
                <a:gd name="T61" fmla="*/ 428 h 432"/>
                <a:gd name="T62" fmla="*/ 32 w 49"/>
                <a:gd name="T63" fmla="*/ 2355 h 432"/>
                <a:gd name="T64" fmla="*/ 385 w 49"/>
                <a:gd name="T65" fmla="*/ 14446 h 43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9" h="432">
                  <a:moveTo>
                    <a:pt x="12" y="368"/>
                  </a:moveTo>
                  <a:cubicBezTo>
                    <a:pt x="12" y="375"/>
                    <a:pt x="13" y="382"/>
                    <a:pt x="13" y="389"/>
                  </a:cubicBezTo>
                  <a:cubicBezTo>
                    <a:pt x="18" y="401"/>
                    <a:pt x="23" y="414"/>
                    <a:pt x="22" y="432"/>
                  </a:cubicBezTo>
                  <a:cubicBezTo>
                    <a:pt x="25" y="411"/>
                    <a:pt x="28" y="396"/>
                    <a:pt x="33" y="386"/>
                  </a:cubicBezTo>
                  <a:cubicBezTo>
                    <a:pt x="36" y="382"/>
                    <a:pt x="39" y="374"/>
                    <a:pt x="41" y="368"/>
                  </a:cubicBezTo>
                  <a:cubicBezTo>
                    <a:pt x="41" y="365"/>
                    <a:pt x="42" y="361"/>
                    <a:pt x="42" y="358"/>
                  </a:cubicBezTo>
                  <a:cubicBezTo>
                    <a:pt x="44" y="340"/>
                    <a:pt x="43" y="353"/>
                    <a:pt x="45" y="327"/>
                  </a:cubicBezTo>
                  <a:cubicBezTo>
                    <a:pt x="42" y="340"/>
                    <a:pt x="39" y="348"/>
                    <a:pt x="37" y="355"/>
                  </a:cubicBezTo>
                  <a:cubicBezTo>
                    <a:pt x="37" y="355"/>
                    <a:pt x="37" y="355"/>
                    <a:pt x="37" y="354"/>
                  </a:cubicBezTo>
                  <a:cubicBezTo>
                    <a:pt x="37" y="352"/>
                    <a:pt x="40" y="335"/>
                    <a:pt x="40" y="317"/>
                  </a:cubicBezTo>
                  <a:cubicBezTo>
                    <a:pt x="42" y="248"/>
                    <a:pt x="41" y="239"/>
                    <a:pt x="43" y="187"/>
                  </a:cubicBezTo>
                  <a:cubicBezTo>
                    <a:pt x="45" y="123"/>
                    <a:pt x="46" y="32"/>
                    <a:pt x="47" y="22"/>
                  </a:cubicBezTo>
                  <a:cubicBezTo>
                    <a:pt x="49" y="13"/>
                    <a:pt x="42" y="9"/>
                    <a:pt x="41" y="15"/>
                  </a:cubicBezTo>
                  <a:cubicBezTo>
                    <a:pt x="41" y="21"/>
                    <a:pt x="39" y="54"/>
                    <a:pt x="37" y="101"/>
                  </a:cubicBezTo>
                  <a:cubicBezTo>
                    <a:pt x="35" y="147"/>
                    <a:pt x="37" y="315"/>
                    <a:pt x="31" y="335"/>
                  </a:cubicBezTo>
                  <a:cubicBezTo>
                    <a:pt x="25" y="354"/>
                    <a:pt x="30" y="135"/>
                    <a:pt x="31" y="102"/>
                  </a:cubicBezTo>
                  <a:cubicBezTo>
                    <a:pt x="33" y="65"/>
                    <a:pt x="33" y="38"/>
                    <a:pt x="34" y="18"/>
                  </a:cubicBezTo>
                  <a:cubicBezTo>
                    <a:pt x="35" y="11"/>
                    <a:pt x="34" y="7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0" y="5"/>
                    <a:pt x="28" y="9"/>
                    <a:pt x="28" y="12"/>
                  </a:cubicBezTo>
                  <a:cubicBezTo>
                    <a:pt x="26" y="18"/>
                    <a:pt x="27" y="87"/>
                    <a:pt x="26" y="119"/>
                  </a:cubicBezTo>
                  <a:cubicBezTo>
                    <a:pt x="25" y="150"/>
                    <a:pt x="25" y="304"/>
                    <a:pt x="23" y="326"/>
                  </a:cubicBezTo>
                  <a:cubicBezTo>
                    <a:pt x="22" y="348"/>
                    <a:pt x="21" y="310"/>
                    <a:pt x="20" y="298"/>
                  </a:cubicBezTo>
                  <a:cubicBezTo>
                    <a:pt x="19" y="286"/>
                    <a:pt x="16" y="31"/>
                    <a:pt x="17" y="18"/>
                  </a:cubicBezTo>
                  <a:cubicBezTo>
                    <a:pt x="18" y="4"/>
                    <a:pt x="14" y="4"/>
                    <a:pt x="12" y="14"/>
                  </a:cubicBezTo>
                  <a:cubicBezTo>
                    <a:pt x="11" y="24"/>
                    <a:pt x="10" y="110"/>
                    <a:pt x="10" y="148"/>
                  </a:cubicBezTo>
                  <a:cubicBezTo>
                    <a:pt x="10" y="186"/>
                    <a:pt x="18" y="278"/>
                    <a:pt x="15" y="294"/>
                  </a:cubicBezTo>
                  <a:cubicBezTo>
                    <a:pt x="13" y="309"/>
                    <a:pt x="9" y="215"/>
                    <a:pt x="9" y="187"/>
                  </a:cubicBezTo>
                  <a:cubicBezTo>
                    <a:pt x="9" y="159"/>
                    <a:pt x="6" y="15"/>
                    <a:pt x="6" y="15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0" y="11"/>
                    <a:pt x="1" y="0"/>
                    <a:pt x="1" y="60"/>
                  </a:cubicBezTo>
                  <a:cubicBezTo>
                    <a:pt x="1" y="120"/>
                    <a:pt x="11" y="337"/>
                    <a:pt x="12" y="368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Freeform 251">
              <a:extLst>
                <a:ext uri="{FF2B5EF4-FFF2-40B4-BE49-F238E27FC236}">
                  <a16:creationId xmlns:a16="http://schemas.microsoft.com/office/drawing/2014/main" id="{A08E6021-2EC9-412A-9D22-348CA89EA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823"/>
              <a:ext cx="102" cy="1397"/>
            </a:xfrm>
            <a:custGeom>
              <a:avLst/>
              <a:gdLst>
                <a:gd name="T0" fmla="*/ 580 w 32"/>
                <a:gd name="T1" fmla="*/ 14371 h 411"/>
                <a:gd name="T2" fmla="*/ 975 w 32"/>
                <a:gd name="T3" fmla="*/ 16139 h 411"/>
                <a:gd name="T4" fmla="*/ 1036 w 32"/>
                <a:gd name="T5" fmla="*/ 15194 h 411"/>
                <a:gd name="T6" fmla="*/ 488 w 32"/>
                <a:gd name="T7" fmla="*/ 11703 h 411"/>
                <a:gd name="T8" fmla="*/ 265 w 32"/>
                <a:gd name="T9" fmla="*/ 5649 h 411"/>
                <a:gd name="T10" fmla="*/ 194 w 32"/>
                <a:gd name="T11" fmla="*/ 0 h 411"/>
                <a:gd name="T12" fmla="*/ 102 w 32"/>
                <a:gd name="T13" fmla="*/ 82 h 411"/>
                <a:gd name="T14" fmla="*/ 32 w 32"/>
                <a:gd name="T15" fmla="*/ 163 h 411"/>
                <a:gd name="T16" fmla="*/ 32 w 32"/>
                <a:gd name="T17" fmla="*/ 357 h 411"/>
                <a:gd name="T18" fmla="*/ 456 w 32"/>
                <a:gd name="T19" fmla="*/ 13470 h 411"/>
                <a:gd name="T20" fmla="*/ 580 w 32"/>
                <a:gd name="T21" fmla="*/ 14371 h 4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411">
                  <a:moveTo>
                    <a:pt x="18" y="366"/>
                  </a:moveTo>
                  <a:cubicBezTo>
                    <a:pt x="23" y="379"/>
                    <a:pt x="30" y="393"/>
                    <a:pt x="30" y="411"/>
                  </a:cubicBezTo>
                  <a:cubicBezTo>
                    <a:pt x="31" y="403"/>
                    <a:pt x="32" y="395"/>
                    <a:pt x="32" y="387"/>
                  </a:cubicBezTo>
                  <a:cubicBezTo>
                    <a:pt x="32" y="361"/>
                    <a:pt x="19" y="340"/>
                    <a:pt x="15" y="298"/>
                  </a:cubicBezTo>
                  <a:cubicBezTo>
                    <a:pt x="11" y="256"/>
                    <a:pt x="9" y="185"/>
                    <a:pt x="8" y="144"/>
                  </a:cubicBezTo>
                  <a:cubicBezTo>
                    <a:pt x="8" y="107"/>
                    <a:pt x="3" y="39"/>
                    <a:pt x="6" y="0"/>
                  </a:cubicBezTo>
                  <a:cubicBezTo>
                    <a:pt x="5" y="3"/>
                    <a:pt x="5" y="0"/>
                    <a:pt x="3" y="2"/>
                  </a:cubicBezTo>
                  <a:cubicBezTo>
                    <a:pt x="2" y="4"/>
                    <a:pt x="2" y="1"/>
                    <a:pt x="1" y="4"/>
                  </a:cubicBezTo>
                  <a:cubicBezTo>
                    <a:pt x="1" y="5"/>
                    <a:pt x="1" y="7"/>
                    <a:pt x="1" y="9"/>
                  </a:cubicBezTo>
                  <a:cubicBezTo>
                    <a:pt x="0" y="114"/>
                    <a:pt x="2" y="242"/>
                    <a:pt x="14" y="343"/>
                  </a:cubicBezTo>
                  <a:cubicBezTo>
                    <a:pt x="14" y="351"/>
                    <a:pt x="17" y="359"/>
                    <a:pt x="18" y="366"/>
                  </a:cubicBezTo>
                  <a:close/>
                </a:path>
              </a:pathLst>
            </a:custGeom>
            <a:solidFill>
              <a:srgbClr val="C75F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5" name="Freeform 252">
              <a:extLst>
                <a:ext uri="{FF2B5EF4-FFF2-40B4-BE49-F238E27FC236}">
                  <a16:creationId xmlns:a16="http://schemas.microsoft.com/office/drawing/2014/main" id="{60A901AF-E47D-4E4C-A24F-34A4ABAC3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153"/>
              <a:ext cx="23" cy="339"/>
            </a:xfrm>
            <a:custGeom>
              <a:avLst/>
              <a:gdLst>
                <a:gd name="T0" fmla="*/ 108 w 7"/>
                <a:gd name="T1" fmla="*/ 0 h 100"/>
                <a:gd name="T2" fmla="*/ 108 w 7"/>
                <a:gd name="T3" fmla="*/ 3895 h 100"/>
                <a:gd name="T4" fmla="*/ 108 w 7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0">
                  <a:moveTo>
                    <a:pt x="3" y="0"/>
                  </a:moveTo>
                  <a:cubicBezTo>
                    <a:pt x="6" y="17"/>
                    <a:pt x="7" y="77"/>
                    <a:pt x="3" y="100"/>
                  </a:cubicBezTo>
                  <a:cubicBezTo>
                    <a:pt x="2" y="90"/>
                    <a:pt x="0" y="10"/>
                    <a:pt x="3" y="0"/>
                  </a:cubicBezTo>
                  <a:close/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Freeform 253">
              <a:extLst>
                <a:ext uri="{FF2B5EF4-FFF2-40B4-BE49-F238E27FC236}">
                  <a16:creationId xmlns:a16="http://schemas.microsoft.com/office/drawing/2014/main" id="{226BD875-A19B-4F70-B81B-332588B56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278"/>
              <a:ext cx="23" cy="68"/>
            </a:xfrm>
            <a:custGeom>
              <a:avLst/>
              <a:gdLst>
                <a:gd name="T0" fmla="*/ 76 w 7"/>
                <a:gd name="T1" fmla="*/ 0 h 20"/>
                <a:gd name="T2" fmla="*/ 76 w 7"/>
                <a:gd name="T3" fmla="*/ 785 h 20"/>
                <a:gd name="T4" fmla="*/ 141 w 7"/>
                <a:gd name="T5" fmla="*/ 11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2" y="0"/>
                  </a:moveTo>
                  <a:cubicBezTo>
                    <a:pt x="1" y="5"/>
                    <a:pt x="0" y="14"/>
                    <a:pt x="2" y="20"/>
                  </a:cubicBezTo>
                  <a:cubicBezTo>
                    <a:pt x="7" y="19"/>
                    <a:pt x="4" y="7"/>
                    <a:pt x="4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7" name="Freeform 254">
              <a:extLst>
                <a:ext uri="{FF2B5EF4-FFF2-40B4-BE49-F238E27FC236}">
                  <a16:creationId xmlns:a16="http://schemas.microsoft.com/office/drawing/2014/main" id="{AD8223A1-299E-43E3-869F-E221461D2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234"/>
              <a:ext cx="16" cy="17"/>
            </a:xfrm>
            <a:custGeom>
              <a:avLst/>
              <a:gdLst>
                <a:gd name="T0" fmla="*/ 32 w 5"/>
                <a:gd name="T1" fmla="*/ 0 h 5"/>
                <a:gd name="T2" fmla="*/ 32 w 5"/>
                <a:gd name="T3" fmla="*/ 197 h 5"/>
                <a:gd name="T4" fmla="*/ 102 w 5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5"/>
                    <a:pt x="5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Freeform 255">
              <a:extLst>
                <a:ext uri="{FF2B5EF4-FFF2-40B4-BE49-F238E27FC236}">
                  <a16:creationId xmlns:a16="http://schemas.microsoft.com/office/drawing/2014/main" id="{E2B7BD44-3FEC-4DAF-8761-5605BF986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363"/>
              <a:ext cx="12" cy="21"/>
            </a:xfrm>
            <a:custGeom>
              <a:avLst/>
              <a:gdLst>
                <a:gd name="T0" fmla="*/ 27 w 4"/>
                <a:gd name="T1" fmla="*/ 0 h 6"/>
                <a:gd name="T2" fmla="*/ 27 w 4"/>
                <a:gd name="T3" fmla="*/ 259 h 6"/>
                <a:gd name="T4" fmla="*/ 108 w 4"/>
                <a:gd name="T5" fmla="*/ 8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  <a:cubicBezTo>
                    <a:pt x="2" y="5"/>
                    <a:pt x="3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9" name="Freeform 256">
              <a:extLst>
                <a:ext uri="{FF2B5EF4-FFF2-40B4-BE49-F238E27FC236}">
                  <a16:creationId xmlns:a16="http://schemas.microsoft.com/office/drawing/2014/main" id="{D7895084-17D7-4C5D-8866-265AA3047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117"/>
              <a:ext cx="32" cy="241"/>
            </a:xfrm>
            <a:custGeom>
              <a:avLst/>
              <a:gdLst>
                <a:gd name="T0" fmla="*/ 134 w 10"/>
                <a:gd name="T1" fmla="*/ 0 h 71"/>
                <a:gd name="T2" fmla="*/ 224 w 10"/>
                <a:gd name="T3" fmla="*/ 1487 h 71"/>
                <a:gd name="T4" fmla="*/ 326 w 10"/>
                <a:gd name="T5" fmla="*/ 2777 h 71"/>
                <a:gd name="T6" fmla="*/ 134 w 10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1">
                  <a:moveTo>
                    <a:pt x="4" y="0"/>
                  </a:moveTo>
                  <a:cubicBezTo>
                    <a:pt x="9" y="6"/>
                    <a:pt x="7" y="20"/>
                    <a:pt x="7" y="38"/>
                  </a:cubicBezTo>
                  <a:cubicBezTo>
                    <a:pt x="7" y="55"/>
                    <a:pt x="9" y="66"/>
                    <a:pt x="10" y="71"/>
                  </a:cubicBezTo>
                  <a:cubicBezTo>
                    <a:pt x="4" y="61"/>
                    <a:pt x="0" y="14"/>
                    <a:pt x="4" y="0"/>
                  </a:cubicBezTo>
                  <a:close/>
                </a:path>
              </a:pathLst>
            </a:custGeom>
            <a:solidFill>
              <a:srgbClr val="E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Freeform 257">
              <a:extLst>
                <a:ext uri="{FF2B5EF4-FFF2-40B4-BE49-F238E27FC236}">
                  <a16:creationId xmlns:a16="http://schemas.microsoft.com/office/drawing/2014/main" id="{68ABFB29-3D23-4392-ADE5-EBE056D7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3185"/>
              <a:ext cx="19" cy="51"/>
            </a:xfrm>
            <a:custGeom>
              <a:avLst/>
              <a:gdLst>
                <a:gd name="T0" fmla="*/ 60 w 6"/>
                <a:gd name="T1" fmla="*/ 0 h 15"/>
                <a:gd name="T2" fmla="*/ 101 w 6"/>
                <a:gd name="T3" fmla="*/ 588 h 15"/>
                <a:gd name="T4" fmla="*/ 162 w 6"/>
                <a:gd name="T5" fmla="*/ 82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5">
                  <a:moveTo>
                    <a:pt x="2" y="0"/>
                  </a:moveTo>
                  <a:cubicBezTo>
                    <a:pt x="1" y="4"/>
                    <a:pt x="0" y="11"/>
                    <a:pt x="3" y="15"/>
                  </a:cubicBezTo>
                  <a:cubicBezTo>
                    <a:pt x="6" y="11"/>
                    <a:pt x="6" y="6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1" name="Freeform 258">
              <a:extLst>
                <a:ext uri="{FF2B5EF4-FFF2-40B4-BE49-F238E27FC236}">
                  <a16:creationId xmlns:a16="http://schemas.microsoft.com/office/drawing/2014/main" id="{FB5256EE-E4D2-47C5-BC36-D02243363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3154"/>
              <a:ext cx="13" cy="21"/>
            </a:xfrm>
            <a:custGeom>
              <a:avLst/>
              <a:gdLst>
                <a:gd name="T0" fmla="*/ 0 w 4"/>
                <a:gd name="T1" fmla="*/ 137 h 6"/>
                <a:gd name="T2" fmla="*/ 0 w 4"/>
                <a:gd name="T3" fmla="*/ 259 h 6"/>
                <a:gd name="T4" fmla="*/ 75 w 4"/>
                <a:gd name="T5" fmla="*/ 49 h 6"/>
                <a:gd name="T6" fmla="*/ 33 w 4"/>
                <a:gd name="T7" fmla="*/ 8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0" y="3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3" y="5"/>
                    <a:pt x="4" y="3"/>
                    <a:pt x="2" y="1"/>
                  </a:cubicBezTo>
                  <a:cubicBezTo>
                    <a:pt x="1" y="0"/>
                    <a:pt x="2" y="2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Freeform 259">
              <a:extLst>
                <a:ext uri="{FF2B5EF4-FFF2-40B4-BE49-F238E27FC236}">
                  <a16:creationId xmlns:a16="http://schemas.microsoft.com/office/drawing/2014/main" id="{D7ED9FEA-2CF9-45F5-8681-B8FF16892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3260"/>
              <a:ext cx="15" cy="23"/>
            </a:xfrm>
            <a:custGeom>
              <a:avLst/>
              <a:gdLst>
                <a:gd name="T0" fmla="*/ 27 w 5"/>
                <a:gd name="T1" fmla="*/ 0 h 7"/>
                <a:gd name="T2" fmla="*/ 54 w 5"/>
                <a:gd name="T3" fmla="*/ 250 h 7"/>
                <a:gd name="T4" fmla="*/ 81 w 5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2"/>
                    <a:pt x="0" y="5"/>
                    <a:pt x="2" y="7"/>
                  </a:cubicBezTo>
                  <a:cubicBezTo>
                    <a:pt x="5" y="5"/>
                    <a:pt x="5" y="3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3" name="Freeform 260">
              <a:extLst>
                <a:ext uri="{FF2B5EF4-FFF2-40B4-BE49-F238E27FC236}">
                  <a16:creationId xmlns:a16="http://schemas.microsoft.com/office/drawing/2014/main" id="{4AE0FA92-8E97-461C-8B08-D8F930AA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914"/>
              <a:ext cx="99" cy="306"/>
            </a:xfrm>
            <a:custGeom>
              <a:avLst/>
              <a:gdLst>
                <a:gd name="T0" fmla="*/ 0 w 31"/>
                <a:gd name="T1" fmla="*/ 428 h 90"/>
                <a:gd name="T2" fmla="*/ 195 w 31"/>
                <a:gd name="T3" fmla="*/ 2047 h 90"/>
                <a:gd name="T4" fmla="*/ 428 w 31"/>
                <a:gd name="T5" fmla="*/ 2751 h 90"/>
                <a:gd name="T6" fmla="*/ 521 w 31"/>
                <a:gd name="T7" fmla="*/ 3536 h 90"/>
                <a:gd name="T8" fmla="*/ 683 w 31"/>
                <a:gd name="T9" fmla="*/ 2438 h 90"/>
                <a:gd name="T10" fmla="*/ 1009 w 31"/>
                <a:gd name="T11" fmla="*/ 1686 h 90"/>
                <a:gd name="T12" fmla="*/ 683 w 31"/>
                <a:gd name="T13" fmla="*/ 2047 h 90"/>
                <a:gd name="T14" fmla="*/ 297 w 31"/>
                <a:gd name="T15" fmla="*/ 1295 h 90"/>
                <a:gd name="T16" fmla="*/ 0 w 31"/>
                <a:gd name="T17" fmla="*/ 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90">
                  <a:moveTo>
                    <a:pt x="0" y="11"/>
                  </a:moveTo>
                  <a:cubicBezTo>
                    <a:pt x="0" y="26"/>
                    <a:pt x="1" y="39"/>
                    <a:pt x="6" y="52"/>
                  </a:cubicBezTo>
                  <a:cubicBezTo>
                    <a:pt x="8" y="58"/>
                    <a:pt x="12" y="64"/>
                    <a:pt x="13" y="70"/>
                  </a:cubicBezTo>
                  <a:cubicBezTo>
                    <a:pt x="15" y="76"/>
                    <a:pt x="14" y="84"/>
                    <a:pt x="16" y="90"/>
                  </a:cubicBezTo>
                  <a:cubicBezTo>
                    <a:pt x="16" y="81"/>
                    <a:pt x="18" y="71"/>
                    <a:pt x="21" y="62"/>
                  </a:cubicBezTo>
                  <a:cubicBezTo>
                    <a:pt x="23" y="56"/>
                    <a:pt x="29" y="50"/>
                    <a:pt x="31" y="43"/>
                  </a:cubicBezTo>
                  <a:cubicBezTo>
                    <a:pt x="28" y="46"/>
                    <a:pt x="25" y="52"/>
                    <a:pt x="21" y="52"/>
                  </a:cubicBezTo>
                  <a:cubicBezTo>
                    <a:pt x="12" y="52"/>
                    <a:pt x="10" y="39"/>
                    <a:pt x="9" y="33"/>
                  </a:cubicBezTo>
                  <a:cubicBezTo>
                    <a:pt x="7" y="22"/>
                    <a:pt x="0" y="10"/>
                    <a:pt x="0" y="0"/>
                  </a:cubicBezTo>
                </a:path>
              </a:pathLst>
            </a:custGeom>
            <a:solidFill>
              <a:srgbClr val="AB0A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Freeform 261">
              <a:extLst>
                <a:ext uri="{FF2B5EF4-FFF2-40B4-BE49-F238E27FC236}">
                  <a16:creationId xmlns:a16="http://schemas.microsoft.com/office/drawing/2014/main" id="{65B51AEE-CBC6-4450-9E5C-6FFCE2C1A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718"/>
              <a:ext cx="364" cy="115"/>
            </a:xfrm>
            <a:custGeom>
              <a:avLst/>
              <a:gdLst>
                <a:gd name="T0" fmla="*/ 1855 w 114"/>
                <a:gd name="T1" fmla="*/ 0 h 34"/>
                <a:gd name="T2" fmla="*/ 0 w 114"/>
                <a:gd name="T3" fmla="*/ 1316 h 34"/>
                <a:gd name="T4" fmla="*/ 744 w 114"/>
                <a:gd name="T5" fmla="*/ 1316 h 34"/>
                <a:gd name="T6" fmla="*/ 907 w 114"/>
                <a:gd name="T7" fmla="*/ 1235 h 34"/>
                <a:gd name="T8" fmla="*/ 1070 w 114"/>
                <a:gd name="T9" fmla="*/ 1008 h 34"/>
                <a:gd name="T10" fmla="*/ 1335 w 114"/>
                <a:gd name="T11" fmla="*/ 1008 h 34"/>
                <a:gd name="T12" fmla="*/ 1561 w 114"/>
                <a:gd name="T13" fmla="*/ 846 h 34"/>
                <a:gd name="T14" fmla="*/ 1887 w 114"/>
                <a:gd name="T15" fmla="*/ 927 h 34"/>
                <a:gd name="T16" fmla="*/ 2181 w 114"/>
                <a:gd name="T17" fmla="*/ 812 h 34"/>
                <a:gd name="T18" fmla="*/ 2376 w 114"/>
                <a:gd name="T19" fmla="*/ 1008 h 34"/>
                <a:gd name="T20" fmla="*/ 2641 w 114"/>
                <a:gd name="T21" fmla="*/ 1008 h 34"/>
                <a:gd name="T22" fmla="*/ 2803 w 114"/>
                <a:gd name="T23" fmla="*/ 1201 h 34"/>
                <a:gd name="T24" fmla="*/ 2966 w 114"/>
                <a:gd name="T25" fmla="*/ 1316 h 34"/>
                <a:gd name="T26" fmla="*/ 3710 w 114"/>
                <a:gd name="T27" fmla="*/ 1316 h 34"/>
                <a:gd name="T28" fmla="*/ 1855 w 114"/>
                <a:gd name="T29" fmla="*/ 0 h 3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4" h="34">
                  <a:moveTo>
                    <a:pt x="57" y="0"/>
                  </a:moveTo>
                  <a:cubicBezTo>
                    <a:pt x="24" y="0"/>
                    <a:pt x="1" y="14"/>
                    <a:pt x="0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3"/>
                    <a:pt x="26" y="33"/>
                    <a:pt x="28" y="32"/>
                  </a:cubicBezTo>
                  <a:cubicBezTo>
                    <a:pt x="30" y="30"/>
                    <a:pt x="30" y="27"/>
                    <a:pt x="33" y="26"/>
                  </a:cubicBezTo>
                  <a:cubicBezTo>
                    <a:pt x="36" y="25"/>
                    <a:pt x="37" y="27"/>
                    <a:pt x="41" y="26"/>
                  </a:cubicBezTo>
                  <a:cubicBezTo>
                    <a:pt x="45" y="25"/>
                    <a:pt x="44" y="22"/>
                    <a:pt x="48" y="22"/>
                  </a:cubicBezTo>
                  <a:cubicBezTo>
                    <a:pt x="53" y="21"/>
                    <a:pt x="53" y="24"/>
                    <a:pt x="58" y="24"/>
                  </a:cubicBezTo>
                  <a:cubicBezTo>
                    <a:pt x="62" y="24"/>
                    <a:pt x="62" y="20"/>
                    <a:pt x="67" y="21"/>
                  </a:cubicBezTo>
                  <a:cubicBezTo>
                    <a:pt x="72" y="22"/>
                    <a:pt x="70" y="25"/>
                    <a:pt x="73" y="26"/>
                  </a:cubicBezTo>
                  <a:cubicBezTo>
                    <a:pt x="76" y="28"/>
                    <a:pt x="78" y="25"/>
                    <a:pt x="81" y="26"/>
                  </a:cubicBezTo>
                  <a:cubicBezTo>
                    <a:pt x="84" y="27"/>
                    <a:pt x="82" y="28"/>
                    <a:pt x="86" y="31"/>
                  </a:cubicBezTo>
                  <a:cubicBezTo>
                    <a:pt x="88" y="33"/>
                    <a:pt x="91" y="30"/>
                    <a:pt x="91" y="34"/>
                  </a:cubicBezTo>
                  <a:cubicBezTo>
                    <a:pt x="114" y="34"/>
                    <a:pt x="114" y="34"/>
                    <a:pt x="114" y="34"/>
                  </a:cubicBezTo>
                  <a:cubicBezTo>
                    <a:pt x="113" y="14"/>
                    <a:pt x="90" y="0"/>
                    <a:pt x="57" y="0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5" name="Freeform 262">
              <a:extLst>
                <a:ext uri="{FF2B5EF4-FFF2-40B4-BE49-F238E27FC236}">
                  <a16:creationId xmlns:a16="http://schemas.microsoft.com/office/drawing/2014/main" id="{6271EBA2-A553-4413-9438-5D0AB8B24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356"/>
              <a:ext cx="236" cy="638"/>
            </a:xfrm>
            <a:custGeom>
              <a:avLst/>
              <a:gdLst>
                <a:gd name="T0" fmla="*/ 1984 w 74"/>
                <a:gd name="T1" fmla="*/ 865 h 188"/>
                <a:gd name="T2" fmla="*/ 1687 w 74"/>
                <a:gd name="T3" fmla="*/ 390 h 188"/>
                <a:gd name="T4" fmla="*/ 1464 w 74"/>
                <a:gd name="T5" fmla="*/ 163 h 188"/>
                <a:gd name="T6" fmla="*/ 1068 w 74"/>
                <a:gd name="T7" fmla="*/ 197 h 188"/>
                <a:gd name="T8" fmla="*/ 651 w 74"/>
                <a:gd name="T9" fmla="*/ 428 h 188"/>
                <a:gd name="T10" fmla="*/ 223 w 74"/>
                <a:gd name="T11" fmla="*/ 1646 h 188"/>
                <a:gd name="T12" fmla="*/ 131 w 74"/>
                <a:gd name="T13" fmla="*/ 2420 h 188"/>
                <a:gd name="T14" fmla="*/ 32 w 74"/>
                <a:gd name="T15" fmla="*/ 3282 h 188"/>
                <a:gd name="T16" fmla="*/ 163 w 74"/>
                <a:gd name="T17" fmla="*/ 4262 h 188"/>
                <a:gd name="T18" fmla="*/ 265 w 74"/>
                <a:gd name="T19" fmla="*/ 5586 h 188"/>
                <a:gd name="T20" fmla="*/ 459 w 74"/>
                <a:gd name="T21" fmla="*/ 6485 h 188"/>
                <a:gd name="T22" fmla="*/ 682 w 74"/>
                <a:gd name="T23" fmla="*/ 7150 h 188"/>
                <a:gd name="T24" fmla="*/ 1068 w 74"/>
                <a:gd name="T25" fmla="*/ 7232 h 188"/>
                <a:gd name="T26" fmla="*/ 1780 w 74"/>
                <a:gd name="T27" fmla="*/ 6645 h 188"/>
                <a:gd name="T28" fmla="*/ 2137 w 74"/>
                <a:gd name="T29" fmla="*/ 5355 h 188"/>
                <a:gd name="T30" fmla="*/ 2268 w 74"/>
                <a:gd name="T31" fmla="*/ 4099 h 188"/>
                <a:gd name="T32" fmla="*/ 2175 w 74"/>
                <a:gd name="T33" fmla="*/ 1843 h 188"/>
                <a:gd name="T34" fmla="*/ 1984 w 74"/>
                <a:gd name="T35" fmla="*/ 865 h 18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4" h="188">
                  <a:moveTo>
                    <a:pt x="61" y="22"/>
                  </a:moveTo>
                  <a:cubicBezTo>
                    <a:pt x="59" y="17"/>
                    <a:pt x="55" y="14"/>
                    <a:pt x="52" y="10"/>
                  </a:cubicBezTo>
                  <a:cubicBezTo>
                    <a:pt x="50" y="8"/>
                    <a:pt x="48" y="6"/>
                    <a:pt x="45" y="4"/>
                  </a:cubicBezTo>
                  <a:cubicBezTo>
                    <a:pt x="41" y="0"/>
                    <a:pt x="37" y="3"/>
                    <a:pt x="33" y="5"/>
                  </a:cubicBezTo>
                  <a:cubicBezTo>
                    <a:pt x="28" y="7"/>
                    <a:pt x="25" y="6"/>
                    <a:pt x="20" y="11"/>
                  </a:cubicBezTo>
                  <a:cubicBezTo>
                    <a:pt x="11" y="20"/>
                    <a:pt x="10" y="29"/>
                    <a:pt x="7" y="42"/>
                  </a:cubicBezTo>
                  <a:cubicBezTo>
                    <a:pt x="5" y="51"/>
                    <a:pt x="5" y="57"/>
                    <a:pt x="4" y="62"/>
                  </a:cubicBezTo>
                  <a:cubicBezTo>
                    <a:pt x="3" y="69"/>
                    <a:pt x="0" y="78"/>
                    <a:pt x="1" y="84"/>
                  </a:cubicBezTo>
                  <a:cubicBezTo>
                    <a:pt x="1" y="93"/>
                    <a:pt x="4" y="98"/>
                    <a:pt x="5" y="109"/>
                  </a:cubicBezTo>
                  <a:cubicBezTo>
                    <a:pt x="6" y="119"/>
                    <a:pt x="6" y="132"/>
                    <a:pt x="8" y="143"/>
                  </a:cubicBezTo>
                  <a:cubicBezTo>
                    <a:pt x="10" y="151"/>
                    <a:pt x="11" y="158"/>
                    <a:pt x="14" y="166"/>
                  </a:cubicBezTo>
                  <a:cubicBezTo>
                    <a:pt x="17" y="172"/>
                    <a:pt x="17" y="177"/>
                    <a:pt x="21" y="183"/>
                  </a:cubicBezTo>
                  <a:cubicBezTo>
                    <a:pt x="25" y="188"/>
                    <a:pt x="30" y="184"/>
                    <a:pt x="33" y="185"/>
                  </a:cubicBezTo>
                  <a:cubicBezTo>
                    <a:pt x="46" y="186"/>
                    <a:pt x="54" y="177"/>
                    <a:pt x="55" y="170"/>
                  </a:cubicBezTo>
                  <a:cubicBezTo>
                    <a:pt x="58" y="159"/>
                    <a:pt x="64" y="148"/>
                    <a:pt x="66" y="137"/>
                  </a:cubicBezTo>
                  <a:cubicBezTo>
                    <a:pt x="68" y="124"/>
                    <a:pt x="67" y="118"/>
                    <a:pt x="70" y="105"/>
                  </a:cubicBezTo>
                  <a:cubicBezTo>
                    <a:pt x="74" y="85"/>
                    <a:pt x="73" y="66"/>
                    <a:pt x="67" y="47"/>
                  </a:cubicBezTo>
                  <a:cubicBezTo>
                    <a:pt x="64" y="40"/>
                    <a:pt x="64" y="30"/>
                    <a:pt x="61" y="2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263">
              <a:extLst>
                <a:ext uri="{FF2B5EF4-FFF2-40B4-BE49-F238E27FC236}">
                  <a16:creationId xmlns:a16="http://schemas.microsoft.com/office/drawing/2014/main" id="{5D8C6831-88D7-49A4-8157-36068393F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958"/>
              <a:ext cx="67" cy="347"/>
            </a:xfrm>
            <a:custGeom>
              <a:avLst/>
              <a:gdLst>
                <a:gd name="T0" fmla="*/ 0 w 21"/>
                <a:gd name="T1" fmla="*/ 0 h 102"/>
                <a:gd name="T2" fmla="*/ 520 w 21"/>
                <a:gd name="T3" fmla="*/ 4014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02">
                  <a:moveTo>
                    <a:pt x="0" y="0"/>
                  </a:moveTo>
                  <a:cubicBezTo>
                    <a:pt x="0" y="49"/>
                    <a:pt x="21" y="43"/>
                    <a:pt x="16" y="10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Freeform 264">
              <a:extLst>
                <a:ext uri="{FF2B5EF4-FFF2-40B4-BE49-F238E27FC236}">
                  <a16:creationId xmlns:a16="http://schemas.microsoft.com/office/drawing/2014/main" id="{EB12B711-A622-405D-BB03-FCC12C28A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958"/>
              <a:ext cx="67" cy="347"/>
            </a:xfrm>
            <a:custGeom>
              <a:avLst/>
              <a:gdLst>
                <a:gd name="T0" fmla="*/ 683 w 21"/>
                <a:gd name="T1" fmla="*/ 0 h 102"/>
                <a:gd name="T2" fmla="*/ 0 w 21"/>
                <a:gd name="T3" fmla="*/ 4014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02">
                  <a:moveTo>
                    <a:pt x="21" y="0"/>
                  </a:moveTo>
                  <a:cubicBezTo>
                    <a:pt x="19" y="41"/>
                    <a:pt x="0" y="32"/>
                    <a:pt x="0" y="10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265">
              <a:extLst>
                <a:ext uri="{FF2B5EF4-FFF2-40B4-BE49-F238E27FC236}">
                  <a16:creationId xmlns:a16="http://schemas.microsoft.com/office/drawing/2014/main" id="{CEC67A1E-00DA-4152-A25F-E8862615F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1978"/>
              <a:ext cx="95" cy="619"/>
            </a:xfrm>
            <a:custGeom>
              <a:avLst/>
              <a:gdLst>
                <a:gd name="T0" fmla="*/ 953 w 30"/>
                <a:gd name="T1" fmla="*/ 7159 h 182"/>
                <a:gd name="T2" fmla="*/ 380 w 30"/>
                <a:gd name="T3" fmla="*/ 3228 h 182"/>
                <a:gd name="T4" fmla="*/ 671 w 30"/>
                <a:gd name="T5" fmla="*/ 0 h 182"/>
                <a:gd name="T6" fmla="*/ 222 w 30"/>
                <a:gd name="T7" fmla="*/ 2279 h 182"/>
                <a:gd name="T8" fmla="*/ 602 w 30"/>
                <a:gd name="T9" fmla="*/ 5193 h 182"/>
                <a:gd name="T10" fmla="*/ 953 w 30"/>
                <a:gd name="T11" fmla="*/ 7159 h 1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82">
                  <a:moveTo>
                    <a:pt x="30" y="182"/>
                  </a:moveTo>
                  <a:cubicBezTo>
                    <a:pt x="30" y="164"/>
                    <a:pt x="13" y="93"/>
                    <a:pt x="12" y="82"/>
                  </a:cubicBezTo>
                  <a:cubicBezTo>
                    <a:pt x="10" y="53"/>
                    <a:pt x="19" y="26"/>
                    <a:pt x="21" y="0"/>
                  </a:cubicBezTo>
                  <a:cubicBezTo>
                    <a:pt x="19" y="26"/>
                    <a:pt x="9" y="47"/>
                    <a:pt x="7" y="58"/>
                  </a:cubicBezTo>
                  <a:cubicBezTo>
                    <a:pt x="0" y="86"/>
                    <a:pt x="12" y="109"/>
                    <a:pt x="19" y="132"/>
                  </a:cubicBezTo>
                  <a:cubicBezTo>
                    <a:pt x="24" y="148"/>
                    <a:pt x="29" y="164"/>
                    <a:pt x="30" y="182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266">
              <a:extLst>
                <a:ext uri="{FF2B5EF4-FFF2-40B4-BE49-F238E27FC236}">
                  <a16:creationId xmlns:a16="http://schemas.microsoft.com/office/drawing/2014/main" id="{C7A41E21-3406-43D1-A307-5D1736319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1972"/>
              <a:ext cx="93" cy="581"/>
            </a:xfrm>
            <a:custGeom>
              <a:avLst/>
              <a:gdLst>
                <a:gd name="T0" fmla="*/ 359 w 29"/>
                <a:gd name="T1" fmla="*/ 4434 h 171"/>
                <a:gd name="T2" fmla="*/ 0 w 29"/>
                <a:gd name="T3" fmla="*/ 6707 h 171"/>
                <a:gd name="T4" fmla="*/ 330 w 29"/>
                <a:gd name="T5" fmla="*/ 5253 h 171"/>
                <a:gd name="T6" fmla="*/ 731 w 29"/>
                <a:gd name="T7" fmla="*/ 2355 h 171"/>
                <a:gd name="T8" fmla="*/ 266 w 29"/>
                <a:gd name="T9" fmla="*/ 0 h 171"/>
                <a:gd name="T10" fmla="*/ 359 w 29"/>
                <a:gd name="T11" fmla="*/ 4434 h 1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71">
                  <a:moveTo>
                    <a:pt x="11" y="113"/>
                  </a:moveTo>
                  <a:cubicBezTo>
                    <a:pt x="7" y="132"/>
                    <a:pt x="2" y="155"/>
                    <a:pt x="0" y="171"/>
                  </a:cubicBezTo>
                  <a:cubicBezTo>
                    <a:pt x="3" y="158"/>
                    <a:pt x="6" y="146"/>
                    <a:pt x="10" y="134"/>
                  </a:cubicBezTo>
                  <a:cubicBezTo>
                    <a:pt x="17" y="111"/>
                    <a:pt x="29" y="88"/>
                    <a:pt x="22" y="60"/>
                  </a:cubicBezTo>
                  <a:cubicBezTo>
                    <a:pt x="19" y="48"/>
                    <a:pt x="11" y="27"/>
                    <a:pt x="8" y="0"/>
                  </a:cubicBezTo>
                  <a:cubicBezTo>
                    <a:pt x="10" y="29"/>
                    <a:pt x="22" y="61"/>
                    <a:pt x="11" y="113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Freeform 267">
              <a:extLst>
                <a:ext uri="{FF2B5EF4-FFF2-40B4-BE49-F238E27FC236}">
                  <a16:creationId xmlns:a16="http://schemas.microsoft.com/office/drawing/2014/main" id="{6A7ACE36-575C-471B-8387-FA5D454A5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3253"/>
              <a:ext cx="698" cy="221"/>
            </a:xfrm>
            <a:custGeom>
              <a:avLst/>
              <a:gdLst>
                <a:gd name="T0" fmla="*/ 580 w 219"/>
                <a:gd name="T1" fmla="*/ 2196 h 65"/>
                <a:gd name="T2" fmla="*/ 1332 w 219"/>
                <a:gd name="T3" fmla="*/ 2438 h 65"/>
                <a:gd name="T4" fmla="*/ 1718 w 219"/>
                <a:gd name="T5" fmla="*/ 2128 h 65"/>
                <a:gd name="T6" fmla="*/ 5568 w 219"/>
                <a:gd name="T7" fmla="*/ 1411 h 65"/>
                <a:gd name="T8" fmla="*/ 7060 w 219"/>
                <a:gd name="T9" fmla="*/ 2360 h 65"/>
                <a:gd name="T10" fmla="*/ 7060 w 219"/>
                <a:gd name="T11" fmla="*/ 2394 h 65"/>
                <a:gd name="T12" fmla="*/ 7092 w 219"/>
                <a:gd name="T13" fmla="*/ 2394 h 65"/>
                <a:gd name="T14" fmla="*/ 1584 w 219"/>
                <a:gd name="T15" fmla="*/ 1652 h 65"/>
                <a:gd name="T16" fmla="*/ 0 w 219"/>
                <a:gd name="T17" fmla="*/ 588 h 65"/>
                <a:gd name="T18" fmla="*/ 580 w 219"/>
                <a:gd name="T19" fmla="*/ 2196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9" h="65">
                  <a:moveTo>
                    <a:pt x="18" y="56"/>
                  </a:moveTo>
                  <a:cubicBezTo>
                    <a:pt x="26" y="65"/>
                    <a:pt x="36" y="64"/>
                    <a:pt x="41" y="62"/>
                  </a:cubicBezTo>
                  <a:cubicBezTo>
                    <a:pt x="45" y="60"/>
                    <a:pt x="49" y="57"/>
                    <a:pt x="53" y="54"/>
                  </a:cubicBezTo>
                  <a:cubicBezTo>
                    <a:pt x="75" y="38"/>
                    <a:pt x="106" y="17"/>
                    <a:pt x="172" y="36"/>
                  </a:cubicBezTo>
                  <a:cubicBezTo>
                    <a:pt x="189" y="40"/>
                    <a:pt x="204" y="49"/>
                    <a:pt x="218" y="60"/>
                  </a:cubicBezTo>
                  <a:cubicBezTo>
                    <a:pt x="218" y="61"/>
                    <a:pt x="218" y="61"/>
                    <a:pt x="218" y="61"/>
                  </a:cubicBezTo>
                  <a:cubicBezTo>
                    <a:pt x="219" y="61"/>
                    <a:pt x="219" y="61"/>
                    <a:pt x="219" y="61"/>
                  </a:cubicBezTo>
                  <a:cubicBezTo>
                    <a:pt x="144" y="0"/>
                    <a:pt x="80" y="20"/>
                    <a:pt x="49" y="42"/>
                  </a:cubicBezTo>
                  <a:cubicBezTo>
                    <a:pt x="25" y="58"/>
                    <a:pt x="9" y="45"/>
                    <a:pt x="0" y="15"/>
                  </a:cubicBezTo>
                  <a:cubicBezTo>
                    <a:pt x="3" y="35"/>
                    <a:pt x="10" y="46"/>
                    <a:pt x="18" y="56"/>
                  </a:cubicBezTo>
                  <a:close/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1" name="Freeform 268">
              <a:extLst>
                <a:ext uri="{FF2B5EF4-FFF2-40B4-BE49-F238E27FC236}">
                  <a16:creationId xmlns:a16="http://schemas.microsoft.com/office/drawing/2014/main" id="{264713F7-313B-4802-BEF3-FFDCDD43D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833"/>
              <a:ext cx="303" cy="2868"/>
            </a:xfrm>
            <a:custGeom>
              <a:avLst/>
              <a:gdLst>
                <a:gd name="T0" fmla="*/ 3081 w 95"/>
                <a:gd name="T1" fmla="*/ 33118 h 844"/>
                <a:gd name="T2" fmla="*/ 2504 w 95"/>
                <a:gd name="T3" fmla="*/ 32251 h 844"/>
                <a:gd name="T4" fmla="*/ 1260 w 95"/>
                <a:gd name="T5" fmla="*/ 27423 h 844"/>
                <a:gd name="T6" fmla="*/ 1260 w 95"/>
                <a:gd name="T7" fmla="*/ 27423 h 844"/>
                <a:gd name="T8" fmla="*/ 1333 w 95"/>
                <a:gd name="T9" fmla="*/ 26016 h 844"/>
                <a:gd name="T10" fmla="*/ 1097 w 95"/>
                <a:gd name="T11" fmla="*/ 23627 h 844"/>
                <a:gd name="T12" fmla="*/ 743 w 95"/>
                <a:gd name="T13" fmla="*/ 20796 h 844"/>
                <a:gd name="T14" fmla="*/ 1097 w 95"/>
                <a:gd name="T15" fmla="*/ 18673 h 844"/>
                <a:gd name="T16" fmla="*/ 1496 w 95"/>
                <a:gd name="T17" fmla="*/ 15298 h 844"/>
                <a:gd name="T18" fmla="*/ 1068 w 95"/>
                <a:gd name="T19" fmla="*/ 13188 h 844"/>
                <a:gd name="T20" fmla="*/ 813 w 95"/>
                <a:gd name="T21" fmla="*/ 116 h 844"/>
                <a:gd name="T22" fmla="*/ 845 w 95"/>
                <a:gd name="T23" fmla="*/ 0 h 844"/>
                <a:gd name="T24" fmla="*/ 102 w 95"/>
                <a:gd name="T25" fmla="*/ 0 h 844"/>
                <a:gd name="T26" fmla="*/ 61 w 95"/>
                <a:gd name="T27" fmla="*/ 116 h 844"/>
                <a:gd name="T28" fmla="*/ 325 w 95"/>
                <a:gd name="T29" fmla="*/ 13140 h 844"/>
                <a:gd name="T30" fmla="*/ 785 w 95"/>
                <a:gd name="T31" fmla="*/ 15495 h 844"/>
                <a:gd name="T32" fmla="*/ 386 w 95"/>
                <a:gd name="T33" fmla="*/ 18408 h 844"/>
                <a:gd name="T34" fmla="*/ 0 w 95"/>
                <a:gd name="T35" fmla="*/ 20796 h 844"/>
                <a:gd name="T36" fmla="*/ 386 w 95"/>
                <a:gd name="T37" fmla="*/ 23821 h 844"/>
                <a:gd name="T38" fmla="*/ 651 w 95"/>
                <a:gd name="T39" fmla="*/ 25703 h 844"/>
                <a:gd name="T40" fmla="*/ 622 w 95"/>
                <a:gd name="T41" fmla="*/ 27423 h 844"/>
                <a:gd name="T42" fmla="*/ 622 w 95"/>
                <a:gd name="T43" fmla="*/ 27423 h 844"/>
                <a:gd name="T44" fmla="*/ 622 w 95"/>
                <a:gd name="T45" fmla="*/ 27423 h 844"/>
                <a:gd name="T46" fmla="*/ 2016 w 95"/>
                <a:gd name="T47" fmla="*/ 32805 h 844"/>
                <a:gd name="T48" fmla="*/ 2268 w 95"/>
                <a:gd name="T49" fmla="*/ 33118 h 8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95" h="844">
                  <a:moveTo>
                    <a:pt x="95" y="844"/>
                  </a:moveTo>
                  <a:cubicBezTo>
                    <a:pt x="90" y="837"/>
                    <a:pt x="84" y="830"/>
                    <a:pt x="77" y="822"/>
                  </a:cubicBezTo>
                  <a:cubicBezTo>
                    <a:pt x="42" y="784"/>
                    <a:pt x="39" y="742"/>
                    <a:pt x="39" y="699"/>
                  </a:cubicBezTo>
                  <a:cubicBezTo>
                    <a:pt x="39" y="699"/>
                    <a:pt x="39" y="699"/>
                    <a:pt x="39" y="699"/>
                  </a:cubicBezTo>
                  <a:cubicBezTo>
                    <a:pt x="39" y="697"/>
                    <a:pt x="40" y="672"/>
                    <a:pt x="41" y="663"/>
                  </a:cubicBezTo>
                  <a:cubicBezTo>
                    <a:pt x="41" y="653"/>
                    <a:pt x="39" y="626"/>
                    <a:pt x="34" y="602"/>
                  </a:cubicBezTo>
                  <a:cubicBezTo>
                    <a:pt x="29" y="579"/>
                    <a:pt x="23" y="554"/>
                    <a:pt x="23" y="530"/>
                  </a:cubicBezTo>
                  <a:cubicBezTo>
                    <a:pt x="23" y="510"/>
                    <a:pt x="28" y="494"/>
                    <a:pt x="34" y="476"/>
                  </a:cubicBezTo>
                  <a:cubicBezTo>
                    <a:pt x="41" y="451"/>
                    <a:pt x="54" y="424"/>
                    <a:pt x="46" y="390"/>
                  </a:cubicBezTo>
                  <a:cubicBezTo>
                    <a:pt x="44" y="379"/>
                    <a:pt x="35" y="360"/>
                    <a:pt x="33" y="336"/>
                  </a:cubicBezTo>
                  <a:cubicBezTo>
                    <a:pt x="25" y="236"/>
                    <a:pt x="25" y="49"/>
                    <a:pt x="25" y="3"/>
                  </a:cubicBezTo>
                  <a:cubicBezTo>
                    <a:pt x="25" y="2"/>
                    <a:pt x="25" y="1"/>
                    <a:pt x="26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2" y="50"/>
                    <a:pt x="2" y="233"/>
                    <a:pt x="10" y="335"/>
                  </a:cubicBezTo>
                  <a:cubicBezTo>
                    <a:pt x="13" y="362"/>
                    <a:pt x="21" y="383"/>
                    <a:pt x="24" y="395"/>
                  </a:cubicBezTo>
                  <a:cubicBezTo>
                    <a:pt x="31" y="423"/>
                    <a:pt x="19" y="446"/>
                    <a:pt x="12" y="469"/>
                  </a:cubicBezTo>
                  <a:cubicBezTo>
                    <a:pt x="6" y="488"/>
                    <a:pt x="0" y="507"/>
                    <a:pt x="0" y="530"/>
                  </a:cubicBezTo>
                  <a:cubicBezTo>
                    <a:pt x="0" y="557"/>
                    <a:pt x="6" y="582"/>
                    <a:pt x="12" y="607"/>
                  </a:cubicBezTo>
                  <a:cubicBezTo>
                    <a:pt x="14" y="618"/>
                    <a:pt x="19" y="635"/>
                    <a:pt x="20" y="655"/>
                  </a:cubicBezTo>
                  <a:cubicBezTo>
                    <a:pt x="21" y="664"/>
                    <a:pt x="19" y="699"/>
                    <a:pt x="19" y="699"/>
                  </a:cubicBezTo>
                  <a:cubicBezTo>
                    <a:pt x="19" y="699"/>
                    <a:pt x="19" y="699"/>
                    <a:pt x="19" y="699"/>
                  </a:cubicBezTo>
                  <a:cubicBezTo>
                    <a:pt x="19" y="699"/>
                    <a:pt x="19" y="699"/>
                    <a:pt x="19" y="699"/>
                  </a:cubicBezTo>
                  <a:cubicBezTo>
                    <a:pt x="19" y="745"/>
                    <a:pt x="23" y="793"/>
                    <a:pt x="62" y="836"/>
                  </a:cubicBezTo>
                  <a:cubicBezTo>
                    <a:pt x="65" y="838"/>
                    <a:pt x="67" y="841"/>
                    <a:pt x="70" y="84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Freeform 269">
              <a:extLst>
                <a:ext uri="{FF2B5EF4-FFF2-40B4-BE49-F238E27FC236}">
                  <a16:creationId xmlns:a16="http://schemas.microsoft.com/office/drawing/2014/main" id="{2EDED37E-A1E1-4C0E-8CCC-099665F1D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833"/>
              <a:ext cx="947" cy="2868"/>
            </a:xfrm>
            <a:custGeom>
              <a:avLst/>
              <a:gdLst>
                <a:gd name="T0" fmla="*/ 9629 w 297"/>
                <a:gd name="T1" fmla="*/ 33118 h 844"/>
                <a:gd name="T2" fmla="*/ 6709 w 297"/>
                <a:gd name="T3" fmla="*/ 29353 h 844"/>
                <a:gd name="T4" fmla="*/ 2857 w 297"/>
                <a:gd name="T5" fmla="*/ 30056 h 844"/>
                <a:gd name="T6" fmla="*/ 2462 w 297"/>
                <a:gd name="T7" fmla="*/ 30369 h 844"/>
                <a:gd name="T8" fmla="*/ 1719 w 297"/>
                <a:gd name="T9" fmla="*/ 30138 h 844"/>
                <a:gd name="T10" fmla="*/ 1068 w 297"/>
                <a:gd name="T11" fmla="*/ 27423 h 844"/>
                <a:gd name="T12" fmla="*/ 1068 w 297"/>
                <a:gd name="T13" fmla="*/ 27423 h 844"/>
                <a:gd name="T14" fmla="*/ 1036 w 297"/>
                <a:gd name="T15" fmla="*/ 26097 h 844"/>
                <a:gd name="T16" fmla="*/ 1393 w 297"/>
                <a:gd name="T17" fmla="*/ 23821 h 844"/>
                <a:gd name="T18" fmla="*/ 1747 w 297"/>
                <a:gd name="T19" fmla="*/ 20796 h 844"/>
                <a:gd name="T20" fmla="*/ 1393 w 297"/>
                <a:gd name="T21" fmla="*/ 18408 h 844"/>
                <a:gd name="T22" fmla="*/ 1008 w 297"/>
                <a:gd name="T23" fmla="*/ 15495 h 844"/>
                <a:gd name="T24" fmla="*/ 1454 w 297"/>
                <a:gd name="T25" fmla="*/ 13222 h 844"/>
                <a:gd name="T26" fmla="*/ 1687 w 297"/>
                <a:gd name="T27" fmla="*/ 116 h 844"/>
                <a:gd name="T28" fmla="*/ 1687 w 297"/>
                <a:gd name="T29" fmla="*/ 0 h 844"/>
                <a:gd name="T30" fmla="*/ 934 w 297"/>
                <a:gd name="T31" fmla="*/ 0 h 844"/>
                <a:gd name="T32" fmla="*/ 976 w 297"/>
                <a:gd name="T33" fmla="*/ 116 h 844"/>
                <a:gd name="T34" fmla="*/ 711 w 297"/>
                <a:gd name="T35" fmla="*/ 13222 h 844"/>
                <a:gd name="T36" fmla="*/ 265 w 297"/>
                <a:gd name="T37" fmla="*/ 15298 h 844"/>
                <a:gd name="T38" fmla="*/ 682 w 297"/>
                <a:gd name="T39" fmla="*/ 18673 h 844"/>
                <a:gd name="T40" fmla="*/ 1036 w 297"/>
                <a:gd name="T41" fmla="*/ 20796 h 844"/>
                <a:gd name="T42" fmla="*/ 682 w 297"/>
                <a:gd name="T43" fmla="*/ 23627 h 844"/>
                <a:gd name="T44" fmla="*/ 386 w 297"/>
                <a:gd name="T45" fmla="*/ 26050 h 844"/>
                <a:gd name="T46" fmla="*/ 418 w 297"/>
                <a:gd name="T47" fmla="*/ 27389 h 844"/>
                <a:gd name="T48" fmla="*/ 418 w 297"/>
                <a:gd name="T49" fmla="*/ 27389 h 844"/>
                <a:gd name="T50" fmla="*/ 1747 w 297"/>
                <a:gd name="T51" fmla="*/ 31188 h 844"/>
                <a:gd name="T52" fmla="*/ 2532 w 297"/>
                <a:gd name="T53" fmla="*/ 31188 h 844"/>
                <a:gd name="T54" fmla="*/ 3243 w 297"/>
                <a:gd name="T55" fmla="*/ 30681 h 844"/>
                <a:gd name="T56" fmla="*/ 6546 w 297"/>
                <a:gd name="T57" fmla="*/ 30090 h 844"/>
                <a:gd name="T58" fmla="*/ 8947 w 297"/>
                <a:gd name="T59" fmla="*/ 33118 h 84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297" h="844">
                  <a:moveTo>
                    <a:pt x="297" y="844"/>
                  </a:moveTo>
                  <a:cubicBezTo>
                    <a:pt x="281" y="795"/>
                    <a:pt x="250" y="760"/>
                    <a:pt x="207" y="748"/>
                  </a:cubicBezTo>
                  <a:cubicBezTo>
                    <a:pt x="141" y="729"/>
                    <a:pt x="110" y="750"/>
                    <a:pt x="88" y="766"/>
                  </a:cubicBezTo>
                  <a:cubicBezTo>
                    <a:pt x="84" y="769"/>
                    <a:pt x="80" y="772"/>
                    <a:pt x="76" y="774"/>
                  </a:cubicBezTo>
                  <a:cubicBezTo>
                    <a:pt x="71" y="776"/>
                    <a:pt x="61" y="777"/>
                    <a:pt x="53" y="768"/>
                  </a:cubicBezTo>
                  <a:cubicBezTo>
                    <a:pt x="42" y="754"/>
                    <a:pt x="33" y="738"/>
                    <a:pt x="33" y="699"/>
                  </a:cubicBezTo>
                  <a:cubicBezTo>
                    <a:pt x="33" y="699"/>
                    <a:pt x="33" y="699"/>
                    <a:pt x="33" y="699"/>
                  </a:cubicBezTo>
                  <a:cubicBezTo>
                    <a:pt x="32" y="665"/>
                    <a:pt x="32" y="665"/>
                    <a:pt x="32" y="665"/>
                  </a:cubicBezTo>
                  <a:cubicBezTo>
                    <a:pt x="32" y="652"/>
                    <a:pt x="38" y="630"/>
                    <a:pt x="43" y="607"/>
                  </a:cubicBezTo>
                  <a:cubicBezTo>
                    <a:pt x="49" y="582"/>
                    <a:pt x="54" y="557"/>
                    <a:pt x="54" y="530"/>
                  </a:cubicBezTo>
                  <a:cubicBezTo>
                    <a:pt x="54" y="507"/>
                    <a:pt x="49" y="488"/>
                    <a:pt x="43" y="469"/>
                  </a:cubicBezTo>
                  <a:cubicBezTo>
                    <a:pt x="36" y="446"/>
                    <a:pt x="24" y="423"/>
                    <a:pt x="31" y="395"/>
                  </a:cubicBezTo>
                  <a:cubicBezTo>
                    <a:pt x="33" y="384"/>
                    <a:pt x="43" y="363"/>
                    <a:pt x="45" y="337"/>
                  </a:cubicBezTo>
                  <a:cubicBezTo>
                    <a:pt x="54" y="235"/>
                    <a:pt x="52" y="50"/>
                    <a:pt x="52" y="3"/>
                  </a:cubicBezTo>
                  <a:cubicBezTo>
                    <a:pt x="52" y="2"/>
                    <a:pt x="52" y="1"/>
                    <a:pt x="52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1"/>
                    <a:pt x="30" y="2"/>
                    <a:pt x="30" y="3"/>
                  </a:cubicBezTo>
                  <a:cubicBezTo>
                    <a:pt x="30" y="49"/>
                    <a:pt x="31" y="238"/>
                    <a:pt x="22" y="337"/>
                  </a:cubicBezTo>
                  <a:cubicBezTo>
                    <a:pt x="20" y="361"/>
                    <a:pt x="11" y="379"/>
                    <a:pt x="8" y="390"/>
                  </a:cubicBezTo>
                  <a:cubicBezTo>
                    <a:pt x="0" y="424"/>
                    <a:pt x="13" y="451"/>
                    <a:pt x="21" y="476"/>
                  </a:cubicBezTo>
                  <a:cubicBezTo>
                    <a:pt x="27" y="494"/>
                    <a:pt x="32" y="510"/>
                    <a:pt x="32" y="530"/>
                  </a:cubicBezTo>
                  <a:cubicBezTo>
                    <a:pt x="32" y="554"/>
                    <a:pt x="26" y="579"/>
                    <a:pt x="21" y="602"/>
                  </a:cubicBezTo>
                  <a:cubicBezTo>
                    <a:pt x="16" y="626"/>
                    <a:pt x="12" y="649"/>
                    <a:pt x="12" y="664"/>
                  </a:cubicBezTo>
                  <a:cubicBezTo>
                    <a:pt x="13" y="698"/>
                    <a:pt x="13" y="698"/>
                    <a:pt x="13" y="698"/>
                  </a:cubicBezTo>
                  <a:cubicBezTo>
                    <a:pt x="13" y="698"/>
                    <a:pt x="13" y="698"/>
                    <a:pt x="13" y="698"/>
                  </a:cubicBezTo>
                  <a:cubicBezTo>
                    <a:pt x="13" y="754"/>
                    <a:pt x="32" y="781"/>
                    <a:pt x="54" y="795"/>
                  </a:cubicBezTo>
                  <a:cubicBezTo>
                    <a:pt x="61" y="799"/>
                    <a:pt x="71" y="798"/>
                    <a:pt x="78" y="795"/>
                  </a:cubicBezTo>
                  <a:cubicBezTo>
                    <a:pt x="86" y="792"/>
                    <a:pt x="93" y="787"/>
                    <a:pt x="100" y="782"/>
                  </a:cubicBezTo>
                  <a:cubicBezTo>
                    <a:pt x="120" y="768"/>
                    <a:pt x="145" y="751"/>
                    <a:pt x="202" y="767"/>
                  </a:cubicBezTo>
                  <a:cubicBezTo>
                    <a:pt x="236" y="777"/>
                    <a:pt x="261" y="804"/>
                    <a:pt x="276" y="84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3" name="Freeform 270">
              <a:extLst>
                <a:ext uri="{FF2B5EF4-FFF2-40B4-BE49-F238E27FC236}">
                  <a16:creationId xmlns:a16="http://schemas.microsoft.com/office/drawing/2014/main" id="{164461B6-FDCC-4F7A-8514-F6C3C2D22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786"/>
              <a:ext cx="1014" cy="2915"/>
            </a:xfrm>
            <a:custGeom>
              <a:avLst/>
              <a:gdLst>
                <a:gd name="T0" fmla="*/ 2337 w 318"/>
                <a:gd name="T1" fmla="*/ 33648 h 858"/>
                <a:gd name="T2" fmla="*/ 1747 w 318"/>
                <a:gd name="T3" fmla="*/ 32782 h 858"/>
                <a:gd name="T4" fmla="*/ 520 w 318"/>
                <a:gd name="T5" fmla="*/ 27958 h 858"/>
                <a:gd name="T6" fmla="*/ 520 w 318"/>
                <a:gd name="T7" fmla="*/ 27958 h 858"/>
                <a:gd name="T8" fmla="*/ 580 w 318"/>
                <a:gd name="T9" fmla="*/ 26548 h 858"/>
                <a:gd name="T10" fmla="*/ 357 w 318"/>
                <a:gd name="T11" fmla="*/ 24159 h 858"/>
                <a:gd name="T12" fmla="*/ 0 w 318"/>
                <a:gd name="T13" fmla="*/ 21329 h 858"/>
                <a:gd name="T14" fmla="*/ 357 w 318"/>
                <a:gd name="T15" fmla="*/ 19219 h 858"/>
                <a:gd name="T16" fmla="*/ 743 w 318"/>
                <a:gd name="T17" fmla="*/ 15849 h 858"/>
                <a:gd name="T18" fmla="*/ 325 w 318"/>
                <a:gd name="T19" fmla="*/ 13726 h 858"/>
                <a:gd name="T20" fmla="*/ 61 w 318"/>
                <a:gd name="T21" fmla="*/ 669 h 858"/>
                <a:gd name="T22" fmla="*/ 102 w 318"/>
                <a:gd name="T23" fmla="*/ 554 h 858"/>
                <a:gd name="T24" fmla="*/ 265 w 318"/>
                <a:gd name="T25" fmla="*/ 472 h 858"/>
                <a:gd name="T26" fmla="*/ 418 w 318"/>
                <a:gd name="T27" fmla="*/ 231 h 858"/>
                <a:gd name="T28" fmla="*/ 682 w 318"/>
                <a:gd name="T29" fmla="*/ 231 h 858"/>
                <a:gd name="T30" fmla="*/ 906 w 318"/>
                <a:gd name="T31" fmla="*/ 82 h 858"/>
                <a:gd name="T32" fmla="*/ 1231 w 318"/>
                <a:gd name="T33" fmla="*/ 163 h 858"/>
                <a:gd name="T34" fmla="*/ 1524 w 318"/>
                <a:gd name="T35" fmla="*/ 34 h 858"/>
                <a:gd name="T36" fmla="*/ 1719 w 318"/>
                <a:gd name="T37" fmla="*/ 231 h 858"/>
                <a:gd name="T38" fmla="*/ 1983 w 318"/>
                <a:gd name="T39" fmla="*/ 231 h 858"/>
                <a:gd name="T40" fmla="*/ 2136 w 318"/>
                <a:gd name="T41" fmla="*/ 428 h 858"/>
                <a:gd name="T42" fmla="*/ 2299 w 318"/>
                <a:gd name="T43" fmla="*/ 554 h 858"/>
                <a:gd name="T44" fmla="*/ 2337 w 318"/>
                <a:gd name="T45" fmla="*/ 669 h 858"/>
                <a:gd name="T46" fmla="*/ 2073 w 318"/>
                <a:gd name="T47" fmla="*/ 13770 h 858"/>
                <a:gd name="T48" fmla="*/ 1617 w 318"/>
                <a:gd name="T49" fmla="*/ 15849 h 858"/>
                <a:gd name="T50" fmla="*/ 2044 w 318"/>
                <a:gd name="T51" fmla="*/ 19219 h 858"/>
                <a:gd name="T52" fmla="*/ 2401 w 318"/>
                <a:gd name="T53" fmla="*/ 21329 h 858"/>
                <a:gd name="T54" fmla="*/ 2044 w 318"/>
                <a:gd name="T55" fmla="*/ 24159 h 858"/>
                <a:gd name="T56" fmla="*/ 1747 w 318"/>
                <a:gd name="T57" fmla="*/ 26582 h 858"/>
                <a:gd name="T58" fmla="*/ 1779 w 318"/>
                <a:gd name="T59" fmla="*/ 27920 h 858"/>
                <a:gd name="T60" fmla="*/ 1779 w 318"/>
                <a:gd name="T61" fmla="*/ 27920 h 858"/>
                <a:gd name="T62" fmla="*/ 3112 w 318"/>
                <a:gd name="T63" fmla="*/ 31732 h 858"/>
                <a:gd name="T64" fmla="*/ 3893 w 318"/>
                <a:gd name="T65" fmla="*/ 31732 h 858"/>
                <a:gd name="T66" fmla="*/ 4604 w 318"/>
                <a:gd name="T67" fmla="*/ 31212 h 858"/>
                <a:gd name="T68" fmla="*/ 7911 w 318"/>
                <a:gd name="T69" fmla="*/ 30621 h 858"/>
                <a:gd name="T70" fmla="*/ 10309 w 318"/>
                <a:gd name="T71" fmla="*/ 33648 h 85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18" h="858">
                  <a:moveTo>
                    <a:pt x="72" y="858"/>
                  </a:moveTo>
                  <a:cubicBezTo>
                    <a:pt x="67" y="851"/>
                    <a:pt x="61" y="844"/>
                    <a:pt x="54" y="836"/>
                  </a:cubicBezTo>
                  <a:cubicBezTo>
                    <a:pt x="19" y="798"/>
                    <a:pt x="16" y="756"/>
                    <a:pt x="16" y="713"/>
                  </a:cubicBezTo>
                  <a:cubicBezTo>
                    <a:pt x="16" y="713"/>
                    <a:pt x="16" y="713"/>
                    <a:pt x="16" y="713"/>
                  </a:cubicBezTo>
                  <a:cubicBezTo>
                    <a:pt x="16" y="713"/>
                    <a:pt x="17" y="686"/>
                    <a:pt x="18" y="677"/>
                  </a:cubicBezTo>
                  <a:cubicBezTo>
                    <a:pt x="18" y="667"/>
                    <a:pt x="16" y="640"/>
                    <a:pt x="11" y="616"/>
                  </a:cubicBezTo>
                  <a:cubicBezTo>
                    <a:pt x="6" y="593"/>
                    <a:pt x="0" y="568"/>
                    <a:pt x="0" y="544"/>
                  </a:cubicBezTo>
                  <a:cubicBezTo>
                    <a:pt x="0" y="524"/>
                    <a:pt x="5" y="508"/>
                    <a:pt x="11" y="490"/>
                  </a:cubicBezTo>
                  <a:cubicBezTo>
                    <a:pt x="18" y="465"/>
                    <a:pt x="31" y="438"/>
                    <a:pt x="23" y="404"/>
                  </a:cubicBezTo>
                  <a:cubicBezTo>
                    <a:pt x="21" y="393"/>
                    <a:pt x="12" y="374"/>
                    <a:pt x="10" y="350"/>
                  </a:cubicBezTo>
                  <a:cubicBezTo>
                    <a:pt x="2" y="250"/>
                    <a:pt x="2" y="63"/>
                    <a:pt x="2" y="17"/>
                  </a:cubicBezTo>
                  <a:cubicBezTo>
                    <a:pt x="2" y="16"/>
                    <a:pt x="2" y="15"/>
                    <a:pt x="3" y="14"/>
                  </a:cubicBezTo>
                  <a:cubicBezTo>
                    <a:pt x="4" y="13"/>
                    <a:pt x="6" y="13"/>
                    <a:pt x="8" y="12"/>
                  </a:cubicBezTo>
                  <a:cubicBezTo>
                    <a:pt x="10" y="10"/>
                    <a:pt x="10" y="7"/>
                    <a:pt x="13" y="6"/>
                  </a:cubicBezTo>
                  <a:cubicBezTo>
                    <a:pt x="16" y="5"/>
                    <a:pt x="17" y="7"/>
                    <a:pt x="21" y="6"/>
                  </a:cubicBezTo>
                  <a:cubicBezTo>
                    <a:pt x="25" y="5"/>
                    <a:pt x="24" y="2"/>
                    <a:pt x="28" y="2"/>
                  </a:cubicBezTo>
                  <a:cubicBezTo>
                    <a:pt x="33" y="1"/>
                    <a:pt x="33" y="4"/>
                    <a:pt x="38" y="4"/>
                  </a:cubicBezTo>
                  <a:cubicBezTo>
                    <a:pt x="42" y="4"/>
                    <a:pt x="42" y="0"/>
                    <a:pt x="47" y="1"/>
                  </a:cubicBezTo>
                  <a:cubicBezTo>
                    <a:pt x="52" y="2"/>
                    <a:pt x="50" y="5"/>
                    <a:pt x="53" y="6"/>
                  </a:cubicBezTo>
                  <a:cubicBezTo>
                    <a:pt x="56" y="8"/>
                    <a:pt x="58" y="5"/>
                    <a:pt x="61" y="6"/>
                  </a:cubicBezTo>
                  <a:cubicBezTo>
                    <a:pt x="64" y="7"/>
                    <a:pt x="62" y="8"/>
                    <a:pt x="66" y="11"/>
                  </a:cubicBezTo>
                  <a:cubicBezTo>
                    <a:pt x="68" y="13"/>
                    <a:pt x="71" y="10"/>
                    <a:pt x="71" y="14"/>
                  </a:cubicBezTo>
                  <a:cubicBezTo>
                    <a:pt x="71" y="15"/>
                    <a:pt x="72" y="16"/>
                    <a:pt x="72" y="17"/>
                  </a:cubicBezTo>
                  <a:cubicBezTo>
                    <a:pt x="72" y="63"/>
                    <a:pt x="73" y="252"/>
                    <a:pt x="64" y="351"/>
                  </a:cubicBezTo>
                  <a:cubicBezTo>
                    <a:pt x="62" y="375"/>
                    <a:pt x="53" y="393"/>
                    <a:pt x="50" y="404"/>
                  </a:cubicBezTo>
                  <a:cubicBezTo>
                    <a:pt x="42" y="438"/>
                    <a:pt x="55" y="465"/>
                    <a:pt x="63" y="490"/>
                  </a:cubicBezTo>
                  <a:cubicBezTo>
                    <a:pt x="69" y="508"/>
                    <a:pt x="74" y="524"/>
                    <a:pt x="74" y="544"/>
                  </a:cubicBezTo>
                  <a:cubicBezTo>
                    <a:pt x="74" y="568"/>
                    <a:pt x="68" y="593"/>
                    <a:pt x="63" y="616"/>
                  </a:cubicBezTo>
                  <a:cubicBezTo>
                    <a:pt x="58" y="640"/>
                    <a:pt x="54" y="663"/>
                    <a:pt x="54" y="678"/>
                  </a:cubicBezTo>
                  <a:cubicBezTo>
                    <a:pt x="55" y="712"/>
                    <a:pt x="55" y="712"/>
                    <a:pt x="55" y="712"/>
                  </a:cubicBezTo>
                  <a:cubicBezTo>
                    <a:pt x="55" y="712"/>
                    <a:pt x="55" y="712"/>
                    <a:pt x="55" y="712"/>
                  </a:cubicBezTo>
                  <a:cubicBezTo>
                    <a:pt x="55" y="768"/>
                    <a:pt x="74" y="795"/>
                    <a:pt x="96" y="809"/>
                  </a:cubicBezTo>
                  <a:cubicBezTo>
                    <a:pt x="103" y="813"/>
                    <a:pt x="113" y="812"/>
                    <a:pt x="120" y="809"/>
                  </a:cubicBezTo>
                  <a:cubicBezTo>
                    <a:pt x="128" y="806"/>
                    <a:pt x="135" y="801"/>
                    <a:pt x="142" y="796"/>
                  </a:cubicBezTo>
                  <a:cubicBezTo>
                    <a:pt x="162" y="782"/>
                    <a:pt x="187" y="765"/>
                    <a:pt x="244" y="781"/>
                  </a:cubicBezTo>
                  <a:cubicBezTo>
                    <a:pt x="278" y="791"/>
                    <a:pt x="303" y="818"/>
                    <a:pt x="318" y="85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Freeform 271">
              <a:extLst>
                <a:ext uri="{FF2B5EF4-FFF2-40B4-BE49-F238E27FC236}">
                  <a16:creationId xmlns:a16="http://schemas.microsoft.com/office/drawing/2014/main" id="{E0A59928-915A-4C60-9F33-B9035D244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26"/>
              <a:ext cx="25" cy="67"/>
            </a:xfrm>
            <a:custGeom>
              <a:avLst/>
              <a:gdLst>
                <a:gd name="T0" fmla="*/ 244 w 8"/>
                <a:gd name="T1" fmla="*/ 0 h 20"/>
                <a:gd name="T2" fmla="*/ 0 w 8"/>
                <a:gd name="T3" fmla="*/ 75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8" y="0"/>
                  </a:moveTo>
                  <a:cubicBezTo>
                    <a:pt x="6" y="7"/>
                    <a:pt x="2" y="13"/>
                    <a:pt x="0" y="2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5" name="Freeform 272">
              <a:extLst>
                <a:ext uri="{FF2B5EF4-FFF2-40B4-BE49-F238E27FC236}">
                  <a16:creationId xmlns:a16="http://schemas.microsoft.com/office/drawing/2014/main" id="{624110F0-841C-4DC3-8658-9BBB31F6B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804"/>
              <a:ext cx="38" cy="48"/>
            </a:xfrm>
            <a:custGeom>
              <a:avLst/>
              <a:gdLst>
                <a:gd name="T0" fmla="*/ 32 w 12"/>
                <a:gd name="T1" fmla="*/ 0 h 14"/>
                <a:gd name="T2" fmla="*/ 380 w 12"/>
                <a:gd name="T3" fmla="*/ 5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4">
                  <a:moveTo>
                    <a:pt x="1" y="0"/>
                  </a:moveTo>
                  <a:cubicBezTo>
                    <a:pt x="0" y="7"/>
                    <a:pt x="5" y="12"/>
                    <a:pt x="12" y="1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Freeform 273">
              <a:extLst>
                <a:ext uri="{FF2B5EF4-FFF2-40B4-BE49-F238E27FC236}">
                  <a16:creationId xmlns:a16="http://schemas.microsoft.com/office/drawing/2014/main" id="{55B1715D-30CB-4E3F-9EA3-6B06247A8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828"/>
              <a:ext cx="25" cy="78"/>
            </a:xfrm>
            <a:custGeom>
              <a:avLst/>
              <a:gdLst>
                <a:gd name="T0" fmla="*/ 128 w 8"/>
                <a:gd name="T1" fmla="*/ 0 h 23"/>
                <a:gd name="T2" fmla="*/ 244 w 8"/>
                <a:gd name="T3" fmla="*/ 89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4" y="0"/>
                  </a:moveTo>
                  <a:cubicBezTo>
                    <a:pt x="4" y="8"/>
                    <a:pt x="0" y="17"/>
                    <a:pt x="8" y="2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7" name="Freeform 274">
              <a:extLst>
                <a:ext uri="{FF2B5EF4-FFF2-40B4-BE49-F238E27FC236}">
                  <a16:creationId xmlns:a16="http://schemas.microsoft.com/office/drawing/2014/main" id="{06A18AAA-13DA-46A6-819E-CAA1867AB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767"/>
              <a:ext cx="25" cy="78"/>
            </a:xfrm>
            <a:custGeom>
              <a:avLst/>
              <a:gdLst>
                <a:gd name="T0" fmla="*/ 0 w 8"/>
                <a:gd name="T1" fmla="*/ 0 h 23"/>
                <a:gd name="T2" fmla="*/ 156 w 8"/>
                <a:gd name="T3" fmla="*/ 89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0" y="0"/>
                  </a:moveTo>
                  <a:cubicBezTo>
                    <a:pt x="7" y="4"/>
                    <a:pt x="8" y="16"/>
                    <a:pt x="5" y="2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Freeform 275">
              <a:extLst>
                <a:ext uri="{FF2B5EF4-FFF2-40B4-BE49-F238E27FC236}">
                  <a16:creationId xmlns:a16="http://schemas.microsoft.com/office/drawing/2014/main" id="{511EFD47-F297-4AB5-9482-C38470CA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719"/>
              <a:ext cx="25" cy="55"/>
            </a:xfrm>
            <a:custGeom>
              <a:avLst/>
              <a:gdLst>
                <a:gd name="T0" fmla="*/ 0 w 8"/>
                <a:gd name="T1" fmla="*/ 650 h 16"/>
                <a:gd name="T2" fmla="*/ 244 w 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16"/>
                  </a:moveTo>
                  <a:cubicBezTo>
                    <a:pt x="6" y="15"/>
                    <a:pt x="7" y="5"/>
                    <a:pt x="8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9" name="Freeform 276">
              <a:extLst>
                <a:ext uri="{FF2B5EF4-FFF2-40B4-BE49-F238E27FC236}">
                  <a16:creationId xmlns:a16="http://schemas.microsoft.com/office/drawing/2014/main" id="{7879BFAF-DAA4-419B-B9C0-E6CDF014F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699"/>
              <a:ext cx="28" cy="30"/>
            </a:xfrm>
            <a:custGeom>
              <a:avLst/>
              <a:gdLst>
                <a:gd name="T0" fmla="*/ 0 w 9"/>
                <a:gd name="T1" fmla="*/ 0 h 9"/>
                <a:gd name="T2" fmla="*/ 271 w 9"/>
                <a:gd name="T3" fmla="*/ 33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2" y="3"/>
                    <a:pt x="5" y="8"/>
                    <a:pt x="9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Freeform 277">
              <a:extLst>
                <a:ext uri="{FF2B5EF4-FFF2-40B4-BE49-F238E27FC236}">
                  <a16:creationId xmlns:a16="http://schemas.microsoft.com/office/drawing/2014/main" id="{60ECC88D-9C31-4E4D-BEB1-40F7CDBF2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896"/>
              <a:ext cx="22" cy="14"/>
            </a:xfrm>
            <a:custGeom>
              <a:avLst/>
              <a:gdLst>
                <a:gd name="T0" fmla="*/ 0 w 7"/>
                <a:gd name="T1" fmla="*/ 0 h 4"/>
                <a:gd name="T2" fmla="*/ 217 w 7"/>
                <a:gd name="T3" fmla="*/ 17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1" y="3"/>
                    <a:pt x="4" y="3"/>
                    <a:pt x="7" y="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1" name="Freeform 278">
              <a:extLst>
                <a:ext uri="{FF2B5EF4-FFF2-40B4-BE49-F238E27FC236}">
                  <a16:creationId xmlns:a16="http://schemas.microsoft.com/office/drawing/2014/main" id="{CE9C00D8-7D95-4B9D-9383-0B428933D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906"/>
              <a:ext cx="1" cy="14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17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Freeform 279">
              <a:extLst>
                <a:ext uri="{FF2B5EF4-FFF2-40B4-BE49-F238E27FC236}">
                  <a16:creationId xmlns:a16="http://schemas.microsoft.com/office/drawing/2014/main" id="{832C976A-C0F8-46AC-A427-AD641F218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685"/>
              <a:ext cx="22" cy="41"/>
            </a:xfrm>
            <a:custGeom>
              <a:avLst/>
              <a:gdLst>
                <a:gd name="T0" fmla="*/ 0 w 7"/>
                <a:gd name="T1" fmla="*/ 0 h 12"/>
                <a:gd name="T2" fmla="*/ 217 w 7"/>
                <a:gd name="T3" fmla="*/ 47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5" y="2"/>
                    <a:pt x="6" y="7"/>
                    <a:pt x="7" y="12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3" name="Freeform 280">
              <a:extLst>
                <a:ext uri="{FF2B5EF4-FFF2-40B4-BE49-F238E27FC236}">
                  <a16:creationId xmlns:a16="http://schemas.microsoft.com/office/drawing/2014/main" id="{0F7036A4-C243-48A7-B278-BA240AB69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2699"/>
              <a:ext cx="13" cy="10"/>
            </a:xfrm>
            <a:custGeom>
              <a:avLst/>
              <a:gdLst>
                <a:gd name="T0" fmla="*/ 0 w 4"/>
                <a:gd name="T1" fmla="*/ 110 h 3"/>
                <a:gd name="T2" fmla="*/ 137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281">
              <a:extLst>
                <a:ext uri="{FF2B5EF4-FFF2-40B4-BE49-F238E27FC236}">
                  <a16:creationId xmlns:a16="http://schemas.microsoft.com/office/drawing/2014/main" id="{91AE11E1-EE26-4725-AB0A-15C433641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373"/>
              <a:ext cx="25" cy="3"/>
            </a:xfrm>
            <a:custGeom>
              <a:avLst/>
              <a:gdLst>
                <a:gd name="T0" fmla="*/ 0 w 8"/>
                <a:gd name="T1" fmla="*/ 27 h 1"/>
                <a:gd name="T2" fmla="*/ 244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0"/>
                    <a:pt x="6" y="0"/>
                    <a:pt x="8" y="1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Freeform 282">
              <a:extLst>
                <a:ext uri="{FF2B5EF4-FFF2-40B4-BE49-F238E27FC236}">
                  <a16:creationId xmlns:a16="http://schemas.microsoft.com/office/drawing/2014/main" id="{3E5D9866-BBE6-49E0-9AEE-28013FD6A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485"/>
              <a:ext cx="32" cy="61"/>
            </a:xfrm>
            <a:custGeom>
              <a:avLst/>
              <a:gdLst>
                <a:gd name="T0" fmla="*/ 0 w 10"/>
                <a:gd name="T1" fmla="*/ 0 h 18"/>
                <a:gd name="T2" fmla="*/ 298 w 10"/>
                <a:gd name="T3" fmla="*/ 70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8">
                  <a:moveTo>
                    <a:pt x="0" y="0"/>
                  </a:moveTo>
                  <a:cubicBezTo>
                    <a:pt x="8" y="3"/>
                    <a:pt x="10" y="10"/>
                    <a:pt x="9" y="18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6" name="Freeform 283">
              <a:extLst>
                <a:ext uri="{FF2B5EF4-FFF2-40B4-BE49-F238E27FC236}">
                  <a16:creationId xmlns:a16="http://schemas.microsoft.com/office/drawing/2014/main" id="{5CF2C7AB-B564-4613-865B-0AEE1FDF6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536"/>
              <a:ext cx="57" cy="20"/>
            </a:xfrm>
            <a:custGeom>
              <a:avLst/>
              <a:gdLst>
                <a:gd name="T0" fmla="*/ 0 w 18"/>
                <a:gd name="T1" fmla="*/ 223 h 6"/>
                <a:gd name="T2" fmla="*/ 573 w 18"/>
                <a:gd name="T3" fmla="*/ 1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5" y="0"/>
                    <a:pt x="12" y="3"/>
                    <a:pt x="18" y="4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284">
              <a:extLst>
                <a:ext uri="{FF2B5EF4-FFF2-40B4-BE49-F238E27FC236}">
                  <a16:creationId xmlns:a16="http://schemas.microsoft.com/office/drawing/2014/main" id="{B62D9E82-41AB-4926-B48D-F3BE7FD49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529"/>
              <a:ext cx="16" cy="54"/>
            </a:xfrm>
            <a:custGeom>
              <a:avLst/>
              <a:gdLst>
                <a:gd name="T0" fmla="*/ 163 w 5"/>
                <a:gd name="T1" fmla="*/ 0 h 16"/>
                <a:gd name="T2" fmla="*/ 32 w 5"/>
                <a:gd name="T3" fmla="*/ 6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2" y="4"/>
                    <a:pt x="0" y="12"/>
                    <a:pt x="1" y="16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Freeform 285">
              <a:extLst>
                <a:ext uri="{FF2B5EF4-FFF2-40B4-BE49-F238E27FC236}">
                  <a16:creationId xmlns:a16="http://schemas.microsoft.com/office/drawing/2014/main" id="{DE2D601B-F677-4065-B1C8-71E3FE92B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2607"/>
              <a:ext cx="32" cy="31"/>
            </a:xfrm>
            <a:custGeom>
              <a:avLst/>
              <a:gdLst>
                <a:gd name="T0" fmla="*/ 0 w 10"/>
                <a:gd name="T1" fmla="*/ 369 h 9"/>
                <a:gd name="T2" fmla="*/ 326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4" y="9"/>
                    <a:pt x="9" y="4"/>
                    <a:pt x="10" y="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9" name="Freeform 286">
              <a:extLst>
                <a:ext uri="{FF2B5EF4-FFF2-40B4-BE49-F238E27FC236}">
                  <a16:creationId xmlns:a16="http://schemas.microsoft.com/office/drawing/2014/main" id="{88E132E5-169D-4E73-A1F2-CEF18306E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593"/>
              <a:ext cx="38" cy="21"/>
            </a:xfrm>
            <a:custGeom>
              <a:avLst/>
              <a:gdLst>
                <a:gd name="T0" fmla="*/ 0 w 12"/>
                <a:gd name="T1" fmla="*/ 0 h 6"/>
                <a:gd name="T2" fmla="*/ 380 w 12"/>
                <a:gd name="T3" fmla="*/ 1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3" y="5"/>
                    <a:pt x="7" y="6"/>
                    <a:pt x="12" y="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Freeform 287">
              <a:extLst>
                <a:ext uri="{FF2B5EF4-FFF2-40B4-BE49-F238E27FC236}">
                  <a16:creationId xmlns:a16="http://schemas.microsoft.com/office/drawing/2014/main" id="{618FCD39-54E6-4851-AB8D-ACAB4E2A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587"/>
              <a:ext cx="19" cy="34"/>
            </a:xfrm>
            <a:custGeom>
              <a:avLst/>
              <a:gdLst>
                <a:gd name="T0" fmla="*/ 0 w 6"/>
                <a:gd name="T1" fmla="*/ 0 h 10"/>
                <a:gd name="T2" fmla="*/ 190 w 6"/>
                <a:gd name="T3" fmla="*/ 394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0" y="4"/>
                    <a:pt x="2" y="9"/>
                    <a:pt x="6" y="10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1" name="Freeform 288">
              <a:extLst>
                <a:ext uri="{FF2B5EF4-FFF2-40B4-BE49-F238E27FC236}">
                  <a16:creationId xmlns:a16="http://schemas.microsoft.com/office/drawing/2014/main" id="{E8B83C52-8857-478A-9062-B92A0AF2A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475"/>
              <a:ext cx="26" cy="30"/>
            </a:xfrm>
            <a:custGeom>
              <a:avLst/>
              <a:gdLst>
                <a:gd name="T0" fmla="*/ 0 w 8"/>
                <a:gd name="T1" fmla="*/ 0 h 9"/>
                <a:gd name="T2" fmla="*/ 276 w 8"/>
                <a:gd name="T3" fmla="*/ 33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3" y="1"/>
                    <a:pt x="7" y="6"/>
                    <a:pt x="8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Freeform 289">
              <a:extLst>
                <a:ext uri="{FF2B5EF4-FFF2-40B4-BE49-F238E27FC236}">
                  <a16:creationId xmlns:a16="http://schemas.microsoft.com/office/drawing/2014/main" id="{DFF1F68A-46FA-4957-8395-D3BA5EDE6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427"/>
              <a:ext cx="19" cy="31"/>
            </a:xfrm>
            <a:custGeom>
              <a:avLst/>
              <a:gdLst>
                <a:gd name="T0" fmla="*/ 0 w 6"/>
                <a:gd name="T1" fmla="*/ 0 h 9"/>
                <a:gd name="T2" fmla="*/ 190 w 6"/>
                <a:gd name="T3" fmla="*/ 36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0" y="3"/>
                    <a:pt x="3" y="7"/>
                    <a:pt x="6" y="9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3" name="Freeform 290">
              <a:extLst>
                <a:ext uri="{FF2B5EF4-FFF2-40B4-BE49-F238E27FC236}">
                  <a16:creationId xmlns:a16="http://schemas.microsoft.com/office/drawing/2014/main" id="{6EBD5FF4-A64E-43F9-9C49-3519AE795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2437"/>
              <a:ext cx="13" cy="44"/>
            </a:xfrm>
            <a:custGeom>
              <a:avLst/>
              <a:gdLst>
                <a:gd name="T0" fmla="*/ 137 w 4"/>
                <a:gd name="T1" fmla="*/ 0 h 13"/>
                <a:gd name="T2" fmla="*/ 107 w 4"/>
                <a:gd name="T3" fmla="*/ 50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2" y="4"/>
                    <a:pt x="0" y="9"/>
                    <a:pt x="3" y="13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Freeform 291">
              <a:extLst>
                <a:ext uri="{FF2B5EF4-FFF2-40B4-BE49-F238E27FC236}">
                  <a16:creationId xmlns:a16="http://schemas.microsoft.com/office/drawing/2014/main" id="{AD83D4D2-59DE-4DCB-9834-8E5DA1E43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967"/>
              <a:ext cx="26" cy="17"/>
            </a:xfrm>
            <a:custGeom>
              <a:avLst/>
              <a:gdLst>
                <a:gd name="T0" fmla="*/ 0 w 8"/>
                <a:gd name="T1" fmla="*/ 0 h 5"/>
                <a:gd name="T2" fmla="*/ 276 w 8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5"/>
                    <a:pt x="5" y="4"/>
                    <a:pt x="8" y="5"/>
                  </a:cubicBezTo>
                </a:path>
              </a:pathLst>
            </a:custGeom>
            <a:noFill/>
            <a:ln w="952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5" name="Freeform 292">
              <a:extLst>
                <a:ext uri="{FF2B5EF4-FFF2-40B4-BE49-F238E27FC236}">
                  <a16:creationId xmlns:a16="http://schemas.microsoft.com/office/drawing/2014/main" id="{38F5FF8E-373F-4057-974D-D3E033D1D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678"/>
              <a:ext cx="22" cy="31"/>
            </a:xfrm>
            <a:custGeom>
              <a:avLst/>
              <a:gdLst>
                <a:gd name="T0" fmla="*/ 0 w 7"/>
                <a:gd name="T1" fmla="*/ 203 h 9"/>
                <a:gd name="T2" fmla="*/ 189 w 7"/>
                <a:gd name="T3" fmla="*/ 0 h 9"/>
                <a:gd name="T4" fmla="*/ 60 w 7"/>
                <a:gd name="T5" fmla="*/ 36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5"/>
                  </a:moveTo>
                  <a:cubicBezTo>
                    <a:pt x="0" y="3"/>
                    <a:pt x="4" y="0"/>
                    <a:pt x="6" y="0"/>
                  </a:cubicBezTo>
                  <a:cubicBezTo>
                    <a:pt x="7" y="4"/>
                    <a:pt x="4" y="7"/>
                    <a:pt x="2" y="9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Freeform 293">
              <a:extLst>
                <a:ext uri="{FF2B5EF4-FFF2-40B4-BE49-F238E27FC236}">
                  <a16:creationId xmlns:a16="http://schemas.microsoft.com/office/drawing/2014/main" id="{6EDC08D9-5C06-4C51-A9BD-E45C9141C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2604"/>
              <a:ext cx="25" cy="44"/>
            </a:xfrm>
            <a:custGeom>
              <a:avLst/>
              <a:gdLst>
                <a:gd name="T0" fmla="*/ 0 w 8"/>
                <a:gd name="T1" fmla="*/ 230 h 13"/>
                <a:gd name="T2" fmla="*/ 156 w 8"/>
                <a:gd name="T3" fmla="*/ 423 h 13"/>
                <a:gd name="T4" fmla="*/ 88 w 8"/>
                <a:gd name="T5" fmla="*/ 159 h 13"/>
                <a:gd name="T6" fmla="*/ 244 w 8"/>
                <a:gd name="T7" fmla="*/ 3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0" y="6"/>
                  </a:moveTo>
                  <a:cubicBezTo>
                    <a:pt x="0" y="8"/>
                    <a:pt x="2" y="13"/>
                    <a:pt x="5" y="11"/>
                  </a:cubicBezTo>
                  <a:cubicBezTo>
                    <a:pt x="6" y="8"/>
                    <a:pt x="2" y="6"/>
                    <a:pt x="3" y="4"/>
                  </a:cubicBezTo>
                  <a:cubicBezTo>
                    <a:pt x="4" y="0"/>
                    <a:pt x="8" y="9"/>
                    <a:pt x="8" y="1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7" name="Freeform 294">
              <a:extLst>
                <a:ext uri="{FF2B5EF4-FFF2-40B4-BE49-F238E27FC236}">
                  <a16:creationId xmlns:a16="http://schemas.microsoft.com/office/drawing/2014/main" id="{2D677D4B-BAE6-4250-B986-3606A4E82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2590"/>
              <a:ext cx="16" cy="3"/>
            </a:xfrm>
            <a:custGeom>
              <a:avLst/>
              <a:gdLst>
                <a:gd name="T0" fmla="*/ 0 w 5"/>
                <a:gd name="T1" fmla="*/ 27 h 1"/>
                <a:gd name="T2" fmla="*/ 163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1"/>
                    <a:pt x="3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Freeform 295">
              <a:extLst>
                <a:ext uri="{FF2B5EF4-FFF2-40B4-BE49-F238E27FC236}">
                  <a16:creationId xmlns:a16="http://schemas.microsoft.com/office/drawing/2014/main" id="{484C852E-A72E-4CAD-937C-7AC5B8C3B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447"/>
              <a:ext cx="35" cy="28"/>
            </a:xfrm>
            <a:custGeom>
              <a:avLst/>
              <a:gdLst>
                <a:gd name="T0" fmla="*/ 102 w 11"/>
                <a:gd name="T1" fmla="*/ 343 h 8"/>
                <a:gd name="T2" fmla="*/ 0 w 11"/>
                <a:gd name="T3" fmla="*/ 25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">
                  <a:moveTo>
                    <a:pt x="3" y="8"/>
                  </a:moveTo>
                  <a:cubicBezTo>
                    <a:pt x="11" y="8"/>
                    <a:pt x="6" y="0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9" name="Freeform 296">
              <a:extLst>
                <a:ext uri="{FF2B5EF4-FFF2-40B4-BE49-F238E27FC236}">
                  <a16:creationId xmlns:a16="http://schemas.microsoft.com/office/drawing/2014/main" id="{46184FC6-76A3-435A-8A0A-AFBF9C397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464"/>
              <a:ext cx="7" cy="28"/>
            </a:xfrm>
            <a:custGeom>
              <a:avLst/>
              <a:gdLst>
                <a:gd name="T0" fmla="*/ 88 w 2"/>
                <a:gd name="T1" fmla="*/ 0 h 8"/>
                <a:gd name="T2" fmla="*/ 0 w 2"/>
                <a:gd name="T3" fmla="*/ 34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1" y="3"/>
                    <a:pt x="1" y="5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Freeform 297">
              <a:extLst>
                <a:ext uri="{FF2B5EF4-FFF2-40B4-BE49-F238E27FC236}">
                  <a16:creationId xmlns:a16="http://schemas.microsoft.com/office/drawing/2014/main" id="{BD1A5011-5993-4BE6-B8F6-99279E6B2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427"/>
              <a:ext cx="19" cy="14"/>
            </a:xfrm>
            <a:custGeom>
              <a:avLst/>
              <a:gdLst>
                <a:gd name="T0" fmla="*/ 0 w 6"/>
                <a:gd name="T1" fmla="*/ 172 h 4"/>
                <a:gd name="T2" fmla="*/ 19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5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1" name="Freeform 298">
              <a:extLst>
                <a:ext uri="{FF2B5EF4-FFF2-40B4-BE49-F238E27FC236}">
                  <a16:creationId xmlns:a16="http://schemas.microsoft.com/office/drawing/2014/main" id="{C98F720F-F995-40C9-9D23-300249474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478"/>
              <a:ext cx="19" cy="27"/>
            </a:xfrm>
            <a:custGeom>
              <a:avLst/>
              <a:gdLst>
                <a:gd name="T0" fmla="*/ 130 w 6"/>
                <a:gd name="T1" fmla="*/ 0 h 8"/>
                <a:gd name="T2" fmla="*/ 190 w 6"/>
                <a:gd name="T3" fmla="*/ 15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0" y="5"/>
                    <a:pt x="4" y="8"/>
                    <a:pt x="6" y="4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299">
              <a:extLst>
                <a:ext uri="{FF2B5EF4-FFF2-40B4-BE49-F238E27FC236}">
                  <a16:creationId xmlns:a16="http://schemas.microsoft.com/office/drawing/2014/main" id="{97BE4D8D-2942-4A41-AEC7-3A5572EAE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546"/>
              <a:ext cx="13" cy="17"/>
            </a:xfrm>
            <a:custGeom>
              <a:avLst/>
              <a:gdLst>
                <a:gd name="T0" fmla="*/ 0 w 4"/>
                <a:gd name="T1" fmla="*/ 0 h 5"/>
                <a:gd name="T2" fmla="*/ 137 w 4"/>
                <a:gd name="T3" fmla="*/ 19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3" y="3"/>
                    <a:pt x="4" y="5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Freeform 300">
              <a:extLst>
                <a:ext uri="{FF2B5EF4-FFF2-40B4-BE49-F238E27FC236}">
                  <a16:creationId xmlns:a16="http://schemas.microsoft.com/office/drawing/2014/main" id="{47E61151-0074-4761-A5AD-0E334F3C5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532"/>
              <a:ext cx="16" cy="11"/>
            </a:xfrm>
            <a:custGeom>
              <a:avLst/>
              <a:gdLst>
                <a:gd name="T0" fmla="*/ 0 w 5"/>
                <a:gd name="T1" fmla="*/ 0 h 3"/>
                <a:gd name="T2" fmla="*/ 163 w 5"/>
                <a:gd name="T3" fmla="*/ 14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2"/>
                    <a:pt x="5" y="3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4" name="Freeform 301">
              <a:extLst>
                <a:ext uri="{FF2B5EF4-FFF2-40B4-BE49-F238E27FC236}">
                  <a16:creationId xmlns:a16="http://schemas.microsoft.com/office/drawing/2014/main" id="{880A5B9D-9003-4FB8-B56E-D094A64CF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570"/>
              <a:ext cx="19" cy="13"/>
            </a:xfrm>
            <a:custGeom>
              <a:avLst/>
              <a:gdLst>
                <a:gd name="T0" fmla="*/ 0 w 6"/>
                <a:gd name="T1" fmla="*/ 137 h 4"/>
                <a:gd name="T2" fmla="*/ 190 w 6"/>
                <a:gd name="T3" fmla="*/ 33 h 4"/>
                <a:gd name="T4" fmla="*/ 0 w 6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5" y="3"/>
                    <a:pt x="6" y="1"/>
                  </a:cubicBezTo>
                  <a:cubicBezTo>
                    <a:pt x="5" y="0"/>
                    <a:pt x="2" y="0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Freeform 302">
              <a:extLst>
                <a:ext uri="{FF2B5EF4-FFF2-40B4-BE49-F238E27FC236}">
                  <a16:creationId xmlns:a16="http://schemas.microsoft.com/office/drawing/2014/main" id="{300D883A-2FE9-4CF9-AC2F-402A2155F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695"/>
              <a:ext cx="15" cy="17"/>
            </a:xfrm>
            <a:custGeom>
              <a:avLst/>
              <a:gdLst>
                <a:gd name="T0" fmla="*/ 0 w 5"/>
                <a:gd name="T1" fmla="*/ 197 h 5"/>
                <a:gd name="T2" fmla="*/ 135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6" name="Freeform 303">
              <a:extLst>
                <a:ext uri="{FF2B5EF4-FFF2-40B4-BE49-F238E27FC236}">
                  <a16:creationId xmlns:a16="http://schemas.microsoft.com/office/drawing/2014/main" id="{E64701AE-FC37-4DE6-B51D-76CE5F146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763"/>
              <a:ext cx="6" cy="24"/>
            </a:xfrm>
            <a:custGeom>
              <a:avLst/>
              <a:gdLst>
                <a:gd name="T0" fmla="*/ 0 w 2"/>
                <a:gd name="T1" fmla="*/ 0 h 7"/>
                <a:gd name="T2" fmla="*/ 54 w 2"/>
                <a:gd name="T3" fmla="*/ 28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Freeform 304">
              <a:extLst>
                <a:ext uri="{FF2B5EF4-FFF2-40B4-BE49-F238E27FC236}">
                  <a16:creationId xmlns:a16="http://schemas.microsoft.com/office/drawing/2014/main" id="{ACCCFB51-5A2B-4CD5-B8EE-FFDA8CE68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811"/>
              <a:ext cx="35" cy="34"/>
            </a:xfrm>
            <a:custGeom>
              <a:avLst/>
              <a:gdLst>
                <a:gd name="T0" fmla="*/ 191 w 11"/>
                <a:gd name="T1" fmla="*/ 0 h 10"/>
                <a:gd name="T2" fmla="*/ 60 w 11"/>
                <a:gd name="T3" fmla="*/ 34 h 10"/>
                <a:gd name="T4" fmla="*/ 162 w 11"/>
                <a:gd name="T5" fmla="*/ 116 h 10"/>
                <a:gd name="T6" fmla="*/ 102 w 11"/>
                <a:gd name="T7" fmla="*/ 39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4" y="0"/>
                    <a:pt x="2" y="0"/>
                    <a:pt x="2" y="1"/>
                  </a:cubicBezTo>
                  <a:cubicBezTo>
                    <a:pt x="0" y="4"/>
                    <a:pt x="3" y="3"/>
                    <a:pt x="5" y="3"/>
                  </a:cubicBezTo>
                  <a:cubicBezTo>
                    <a:pt x="11" y="3"/>
                    <a:pt x="7" y="8"/>
                    <a:pt x="3" y="1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8" name="Freeform 305">
              <a:extLst>
                <a:ext uri="{FF2B5EF4-FFF2-40B4-BE49-F238E27FC236}">
                  <a16:creationId xmlns:a16="http://schemas.microsoft.com/office/drawing/2014/main" id="{0E7C72C6-D01F-4479-BD71-37EB0A170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828"/>
              <a:ext cx="22" cy="7"/>
            </a:xfrm>
            <a:custGeom>
              <a:avLst/>
              <a:gdLst>
                <a:gd name="T0" fmla="*/ 0 w 7"/>
                <a:gd name="T1" fmla="*/ 49 h 2"/>
                <a:gd name="T2" fmla="*/ 217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3" y="2"/>
                    <a:pt x="5" y="1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306">
              <a:extLst>
                <a:ext uri="{FF2B5EF4-FFF2-40B4-BE49-F238E27FC236}">
                  <a16:creationId xmlns:a16="http://schemas.microsoft.com/office/drawing/2014/main" id="{14789B19-EE6D-4DDF-B584-6A122CD20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821"/>
              <a:ext cx="25" cy="17"/>
            </a:xfrm>
            <a:custGeom>
              <a:avLst/>
              <a:gdLst>
                <a:gd name="T0" fmla="*/ 184 w 8"/>
                <a:gd name="T1" fmla="*/ 197 h 5"/>
                <a:gd name="T2" fmla="*/ 59 w 8"/>
                <a:gd name="T3" fmla="*/ 82 h 5"/>
                <a:gd name="T4" fmla="*/ 244 w 8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6" y="5"/>
                  </a:moveTo>
                  <a:cubicBezTo>
                    <a:pt x="5" y="5"/>
                    <a:pt x="0" y="4"/>
                    <a:pt x="2" y="2"/>
                  </a:cubicBezTo>
                  <a:cubicBezTo>
                    <a:pt x="3" y="0"/>
                    <a:pt x="6" y="1"/>
                    <a:pt x="8" y="1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Freeform 307">
              <a:extLst>
                <a:ext uri="{FF2B5EF4-FFF2-40B4-BE49-F238E27FC236}">
                  <a16:creationId xmlns:a16="http://schemas.microsoft.com/office/drawing/2014/main" id="{69568E07-BCD4-4085-A849-5300B723F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896"/>
              <a:ext cx="6" cy="14"/>
            </a:xfrm>
            <a:custGeom>
              <a:avLst/>
              <a:gdLst>
                <a:gd name="T0" fmla="*/ 0 w 2"/>
                <a:gd name="T1" fmla="*/ 172 h 4"/>
                <a:gd name="T2" fmla="*/ 54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1" name="Freeform 308">
              <a:extLst>
                <a:ext uri="{FF2B5EF4-FFF2-40B4-BE49-F238E27FC236}">
                  <a16:creationId xmlns:a16="http://schemas.microsoft.com/office/drawing/2014/main" id="{E40E6985-952F-4E6A-9608-87DD46D9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893"/>
              <a:ext cx="10" cy="13"/>
            </a:xfrm>
            <a:custGeom>
              <a:avLst/>
              <a:gdLst>
                <a:gd name="T0" fmla="*/ 0 w 3"/>
                <a:gd name="T1" fmla="*/ 137 h 4"/>
                <a:gd name="T2" fmla="*/ 11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Freeform 309">
              <a:extLst>
                <a:ext uri="{FF2B5EF4-FFF2-40B4-BE49-F238E27FC236}">
                  <a16:creationId xmlns:a16="http://schemas.microsoft.com/office/drawing/2014/main" id="{7E05B49F-AD95-4B8E-AFDE-E12D392A5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2529"/>
              <a:ext cx="25" cy="17"/>
            </a:xfrm>
            <a:custGeom>
              <a:avLst/>
              <a:gdLst>
                <a:gd name="T0" fmla="*/ 59 w 8"/>
                <a:gd name="T1" fmla="*/ 0 h 5"/>
                <a:gd name="T2" fmla="*/ 156 w 8"/>
                <a:gd name="T3" fmla="*/ 163 h 5"/>
                <a:gd name="T4" fmla="*/ 0 w 8"/>
                <a:gd name="T5" fmla="*/ 11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2" y="0"/>
                  </a:moveTo>
                  <a:cubicBezTo>
                    <a:pt x="4" y="0"/>
                    <a:pt x="8" y="3"/>
                    <a:pt x="5" y="4"/>
                  </a:cubicBezTo>
                  <a:cubicBezTo>
                    <a:pt x="3" y="5"/>
                    <a:pt x="1" y="3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F9C88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3" name="Freeform 310">
              <a:extLst>
                <a:ext uri="{FF2B5EF4-FFF2-40B4-BE49-F238E27FC236}">
                  <a16:creationId xmlns:a16="http://schemas.microsoft.com/office/drawing/2014/main" id="{2B6263F5-AF12-4CBE-B59B-6E1E9BDEA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968"/>
              <a:ext cx="6" cy="1"/>
            </a:xfrm>
            <a:custGeom>
              <a:avLst/>
              <a:gdLst>
                <a:gd name="T0" fmla="*/ 54 w 2"/>
                <a:gd name="T1" fmla="*/ 0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Freeform 311">
              <a:extLst>
                <a:ext uri="{FF2B5EF4-FFF2-40B4-BE49-F238E27FC236}">
                  <a16:creationId xmlns:a16="http://schemas.microsoft.com/office/drawing/2014/main" id="{FBB298DE-8358-4AA3-8EA7-16696076D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1992"/>
              <a:ext cx="13" cy="3"/>
            </a:xfrm>
            <a:custGeom>
              <a:avLst/>
              <a:gdLst>
                <a:gd name="T0" fmla="*/ 137 w 4"/>
                <a:gd name="T1" fmla="*/ 2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9050" cap="flat">
              <a:solidFill>
                <a:srgbClr val="C75F7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5" name="Freeform 312">
              <a:extLst>
                <a:ext uri="{FF2B5EF4-FFF2-40B4-BE49-F238E27FC236}">
                  <a16:creationId xmlns:a16="http://schemas.microsoft.com/office/drawing/2014/main" id="{F07A271B-87A9-41EC-A3EB-3FCA50EF2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257"/>
              <a:ext cx="35" cy="41"/>
            </a:xfrm>
            <a:custGeom>
              <a:avLst/>
              <a:gdLst>
                <a:gd name="T0" fmla="*/ 102 w 11"/>
                <a:gd name="T1" fmla="*/ 444 h 12"/>
                <a:gd name="T2" fmla="*/ 293 w 11"/>
                <a:gd name="T3" fmla="*/ 396 h 12"/>
                <a:gd name="T4" fmla="*/ 130 w 11"/>
                <a:gd name="T5" fmla="*/ 246 h 12"/>
                <a:gd name="T6" fmla="*/ 130 w 11"/>
                <a:gd name="T7" fmla="*/ 82 h 12"/>
                <a:gd name="T8" fmla="*/ 353 w 1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3" y="11"/>
                  </a:moveTo>
                  <a:cubicBezTo>
                    <a:pt x="4" y="12"/>
                    <a:pt x="9" y="12"/>
                    <a:pt x="9" y="10"/>
                  </a:cubicBezTo>
                  <a:cubicBezTo>
                    <a:pt x="11" y="7"/>
                    <a:pt x="6" y="7"/>
                    <a:pt x="4" y="6"/>
                  </a:cubicBezTo>
                  <a:cubicBezTo>
                    <a:pt x="0" y="6"/>
                    <a:pt x="1" y="4"/>
                    <a:pt x="4" y="2"/>
                  </a:cubicBezTo>
                  <a:cubicBezTo>
                    <a:pt x="6" y="1"/>
                    <a:pt x="9" y="1"/>
                    <a:pt x="11" y="0"/>
                  </a:cubicBezTo>
                </a:path>
              </a:pathLst>
            </a:custGeom>
            <a:noFill/>
            <a:ln w="19050" cap="flat">
              <a:solidFill>
                <a:srgbClr val="D794A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E4FD3936-76A3-4C09-85E1-CC3F81164F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Liver</a:t>
            </a:r>
          </a:p>
        </p:txBody>
      </p:sp>
      <p:grpSp>
        <p:nvGrpSpPr>
          <p:cNvPr id="26626" name="Group 3">
            <a:extLst>
              <a:ext uri="{FF2B5EF4-FFF2-40B4-BE49-F238E27FC236}">
                <a16:creationId xmlns:a16="http://schemas.microsoft.com/office/drawing/2014/main" id="{5AAFDED4-5B86-4810-AB9C-F04C71302BBF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341563"/>
            <a:ext cx="3238500" cy="2814637"/>
            <a:chOff x="705" y="912"/>
            <a:chExt cx="1458" cy="1267"/>
          </a:xfrm>
        </p:grpSpPr>
        <p:sp>
          <p:nvSpPr>
            <p:cNvPr id="26638" name="Freeform 4">
              <a:extLst>
                <a:ext uri="{FF2B5EF4-FFF2-40B4-BE49-F238E27FC236}">
                  <a16:creationId xmlns:a16="http://schemas.microsoft.com/office/drawing/2014/main" id="{C83D50C8-CED0-46A3-A530-FA31D9256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139"/>
              <a:ext cx="1408" cy="1026"/>
            </a:xfrm>
            <a:custGeom>
              <a:avLst/>
              <a:gdLst>
                <a:gd name="T0" fmla="*/ 1583 w 563"/>
                <a:gd name="T1" fmla="*/ 6684 h 385"/>
                <a:gd name="T2" fmla="*/ 2721 w 563"/>
                <a:gd name="T3" fmla="*/ 5354 h 385"/>
                <a:gd name="T4" fmla="*/ 3929 w 563"/>
                <a:gd name="T5" fmla="*/ 4147 h 385"/>
                <a:gd name="T6" fmla="*/ 5147 w 563"/>
                <a:gd name="T7" fmla="*/ 3083 h 385"/>
                <a:gd name="T8" fmla="*/ 7088 w 563"/>
                <a:gd name="T9" fmla="*/ 1833 h 385"/>
                <a:gd name="T10" fmla="*/ 7850 w 563"/>
                <a:gd name="T11" fmla="*/ 1306 h 385"/>
                <a:gd name="T12" fmla="*/ 8663 w 563"/>
                <a:gd name="T13" fmla="*/ 205 h 385"/>
                <a:gd name="T14" fmla="*/ 7118 w 563"/>
                <a:gd name="T15" fmla="*/ 1079 h 385"/>
                <a:gd name="T16" fmla="*/ 5660 w 563"/>
                <a:gd name="T17" fmla="*/ 1476 h 385"/>
                <a:gd name="T18" fmla="*/ 4584 w 563"/>
                <a:gd name="T19" fmla="*/ 1783 h 385"/>
                <a:gd name="T20" fmla="*/ 3334 w 563"/>
                <a:gd name="T21" fmla="*/ 2726 h 385"/>
                <a:gd name="T22" fmla="*/ 2083 w 563"/>
                <a:gd name="T23" fmla="*/ 3161 h 385"/>
                <a:gd name="T24" fmla="*/ 1426 w 563"/>
                <a:gd name="T25" fmla="*/ 4842 h 385"/>
                <a:gd name="T26" fmla="*/ 645 w 563"/>
                <a:gd name="T27" fmla="*/ 5980 h 385"/>
                <a:gd name="T28" fmla="*/ 238 w 563"/>
                <a:gd name="T29" fmla="*/ 7059 h 385"/>
                <a:gd name="T30" fmla="*/ 1583 w 563"/>
                <a:gd name="T31" fmla="*/ 668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5">
                  <a:moveTo>
                    <a:pt x="101" y="353"/>
                  </a:moveTo>
                  <a:cubicBezTo>
                    <a:pt x="144" y="322"/>
                    <a:pt x="147" y="302"/>
                    <a:pt x="174" y="283"/>
                  </a:cubicBezTo>
                  <a:cubicBezTo>
                    <a:pt x="200" y="264"/>
                    <a:pt x="217" y="247"/>
                    <a:pt x="251" y="219"/>
                  </a:cubicBezTo>
                  <a:cubicBezTo>
                    <a:pt x="276" y="198"/>
                    <a:pt x="318" y="178"/>
                    <a:pt x="329" y="163"/>
                  </a:cubicBezTo>
                  <a:cubicBezTo>
                    <a:pt x="372" y="166"/>
                    <a:pt x="394" y="137"/>
                    <a:pt x="453" y="97"/>
                  </a:cubicBezTo>
                  <a:cubicBezTo>
                    <a:pt x="466" y="88"/>
                    <a:pt x="491" y="80"/>
                    <a:pt x="502" y="69"/>
                  </a:cubicBezTo>
                  <a:cubicBezTo>
                    <a:pt x="539" y="32"/>
                    <a:pt x="563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5" y="76"/>
                    <a:pt x="399" y="73"/>
                    <a:pt x="362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7" y="144"/>
                    <a:pt x="133" y="167"/>
                  </a:cubicBezTo>
                  <a:cubicBezTo>
                    <a:pt x="99" y="190"/>
                    <a:pt x="93" y="234"/>
                    <a:pt x="91" y="256"/>
                  </a:cubicBezTo>
                  <a:cubicBezTo>
                    <a:pt x="89" y="278"/>
                    <a:pt x="60" y="296"/>
                    <a:pt x="41" y="316"/>
                  </a:cubicBezTo>
                  <a:cubicBezTo>
                    <a:pt x="16" y="340"/>
                    <a:pt x="0" y="358"/>
                    <a:pt x="15" y="373"/>
                  </a:cubicBezTo>
                  <a:cubicBezTo>
                    <a:pt x="26" y="385"/>
                    <a:pt x="58" y="384"/>
                    <a:pt x="101" y="35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5">
              <a:extLst>
                <a:ext uri="{FF2B5EF4-FFF2-40B4-BE49-F238E27FC236}">
                  <a16:creationId xmlns:a16="http://schemas.microsoft.com/office/drawing/2014/main" id="{ADB9CF3F-56CE-48D6-A5FF-99E3A3926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912"/>
              <a:ext cx="1438" cy="1221"/>
            </a:xfrm>
            <a:custGeom>
              <a:avLst/>
              <a:gdLst>
                <a:gd name="T0" fmla="*/ 958 w 575"/>
                <a:gd name="T1" fmla="*/ 7598 h 458"/>
                <a:gd name="T2" fmla="*/ 1738 w 575"/>
                <a:gd name="T3" fmla="*/ 6460 h 458"/>
                <a:gd name="T4" fmla="*/ 2396 w 575"/>
                <a:gd name="T5" fmla="*/ 4777 h 458"/>
                <a:gd name="T6" fmla="*/ 3646 w 575"/>
                <a:gd name="T7" fmla="*/ 4343 h 458"/>
                <a:gd name="T8" fmla="*/ 4897 w 575"/>
                <a:gd name="T9" fmla="*/ 3391 h 458"/>
                <a:gd name="T10" fmla="*/ 5972 w 575"/>
                <a:gd name="T11" fmla="*/ 3092 h 458"/>
                <a:gd name="T12" fmla="*/ 7430 w 575"/>
                <a:gd name="T13" fmla="*/ 2693 h 458"/>
                <a:gd name="T14" fmla="*/ 8976 w 575"/>
                <a:gd name="T15" fmla="*/ 1818 h 458"/>
                <a:gd name="T16" fmla="*/ 8993 w 575"/>
                <a:gd name="T17" fmla="*/ 1818 h 458"/>
                <a:gd name="T18" fmla="*/ 7713 w 575"/>
                <a:gd name="T19" fmla="*/ 1138 h 458"/>
                <a:gd name="T20" fmla="*/ 6367 w 575"/>
                <a:gd name="T21" fmla="*/ 1024 h 458"/>
                <a:gd name="T22" fmla="*/ 5942 w 575"/>
                <a:gd name="T23" fmla="*/ 1117 h 458"/>
                <a:gd name="T24" fmla="*/ 1471 w 575"/>
                <a:gd name="T25" fmla="*/ 661 h 458"/>
                <a:gd name="T26" fmla="*/ 175 w 575"/>
                <a:gd name="T27" fmla="*/ 3242 h 458"/>
                <a:gd name="T28" fmla="*/ 270 w 575"/>
                <a:gd name="T29" fmla="*/ 6348 h 458"/>
                <a:gd name="T30" fmla="*/ 550 w 575"/>
                <a:gd name="T31" fmla="*/ 8678 h 458"/>
                <a:gd name="T32" fmla="*/ 958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0" y="381"/>
                    <a:pt x="109" y="363"/>
                    <a:pt x="111" y="341"/>
                  </a:cubicBezTo>
                  <a:cubicBezTo>
                    <a:pt x="113" y="319"/>
                    <a:pt x="119" y="275"/>
                    <a:pt x="153" y="252"/>
                  </a:cubicBezTo>
                  <a:cubicBezTo>
                    <a:pt x="187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2" y="163"/>
                  </a:cubicBezTo>
                  <a:cubicBezTo>
                    <a:pt x="419" y="158"/>
                    <a:pt x="425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4" y="96"/>
                    <a:pt x="574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40" y="55"/>
                    <a:pt x="20" y="107"/>
                    <a:pt x="11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6" y="425"/>
                    <a:pt x="61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Freeform 6">
              <a:extLst>
                <a:ext uri="{FF2B5EF4-FFF2-40B4-BE49-F238E27FC236}">
                  <a16:creationId xmlns:a16="http://schemas.microsoft.com/office/drawing/2014/main" id="{EA4D75BB-CC44-4B2E-83EF-73A73977D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968"/>
              <a:ext cx="610" cy="469"/>
            </a:xfrm>
            <a:custGeom>
              <a:avLst/>
              <a:gdLst>
                <a:gd name="T0" fmla="*/ 3813 w 244"/>
                <a:gd name="T1" fmla="*/ 477 h 176"/>
                <a:gd name="T2" fmla="*/ 1020 w 244"/>
                <a:gd name="T3" fmla="*/ 533 h 176"/>
                <a:gd name="T4" fmla="*/ 0 w 244"/>
                <a:gd name="T5" fmla="*/ 3331 h 176"/>
                <a:gd name="T6" fmla="*/ 1175 w 244"/>
                <a:gd name="T7" fmla="*/ 589 h 176"/>
                <a:gd name="T8" fmla="*/ 3813 w 244"/>
                <a:gd name="T9" fmla="*/ 477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176">
                  <a:moveTo>
                    <a:pt x="244" y="25"/>
                  </a:moveTo>
                  <a:cubicBezTo>
                    <a:pt x="208" y="14"/>
                    <a:pt x="112" y="0"/>
                    <a:pt x="65" y="28"/>
                  </a:cubicBezTo>
                  <a:cubicBezTo>
                    <a:pt x="19" y="56"/>
                    <a:pt x="4" y="113"/>
                    <a:pt x="0" y="176"/>
                  </a:cubicBezTo>
                  <a:cubicBezTo>
                    <a:pt x="7" y="144"/>
                    <a:pt x="19" y="53"/>
                    <a:pt x="75" y="31"/>
                  </a:cubicBezTo>
                  <a:cubicBezTo>
                    <a:pt x="130" y="8"/>
                    <a:pt x="188" y="15"/>
                    <a:pt x="244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Freeform 7">
              <a:extLst>
                <a:ext uri="{FF2B5EF4-FFF2-40B4-BE49-F238E27FC236}">
                  <a16:creationId xmlns:a16="http://schemas.microsoft.com/office/drawing/2014/main" id="{684F1054-AF71-48F1-B19F-C67DCA197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973"/>
              <a:ext cx="665" cy="886"/>
            </a:xfrm>
            <a:custGeom>
              <a:avLst/>
              <a:gdLst>
                <a:gd name="T0" fmla="*/ 1520 w 266"/>
                <a:gd name="T1" fmla="*/ 833 h 332"/>
                <a:gd name="T2" fmla="*/ 363 w 266"/>
                <a:gd name="T3" fmla="*/ 3269 h 332"/>
                <a:gd name="T4" fmla="*/ 188 w 266"/>
                <a:gd name="T5" fmla="*/ 6309 h 332"/>
                <a:gd name="T6" fmla="*/ 63 w 266"/>
                <a:gd name="T7" fmla="*/ 3304 h 332"/>
                <a:gd name="T8" fmla="*/ 1145 w 266"/>
                <a:gd name="T9" fmla="*/ 534 h 332"/>
                <a:gd name="T10" fmla="*/ 4158 w 266"/>
                <a:gd name="T11" fmla="*/ 478 h 332"/>
                <a:gd name="T12" fmla="*/ 1520 w 266"/>
                <a:gd name="T13" fmla="*/ 833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6" h="332">
                  <a:moveTo>
                    <a:pt x="97" y="44"/>
                  </a:moveTo>
                  <a:cubicBezTo>
                    <a:pt x="39" y="69"/>
                    <a:pt x="27" y="134"/>
                    <a:pt x="23" y="172"/>
                  </a:cubicBezTo>
                  <a:cubicBezTo>
                    <a:pt x="19" y="209"/>
                    <a:pt x="20" y="303"/>
                    <a:pt x="12" y="332"/>
                  </a:cubicBezTo>
                  <a:cubicBezTo>
                    <a:pt x="15" y="310"/>
                    <a:pt x="0" y="237"/>
                    <a:pt x="4" y="174"/>
                  </a:cubicBezTo>
                  <a:cubicBezTo>
                    <a:pt x="8" y="111"/>
                    <a:pt x="27" y="56"/>
                    <a:pt x="73" y="28"/>
                  </a:cubicBezTo>
                  <a:cubicBezTo>
                    <a:pt x="120" y="0"/>
                    <a:pt x="231" y="13"/>
                    <a:pt x="266" y="25"/>
                  </a:cubicBezTo>
                  <a:cubicBezTo>
                    <a:pt x="245" y="21"/>
                    <a:pt x="153" y="20"/>
                    <a:pt x="97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Freeform 8">
              <a:extLst>
                <a:ext uri="{FF2B5EF4-FFF2-40B4-BE49-F238E27FC236}">
                  <a16:creationId xmlns:a16="http://schemas.microsoft.com/office/drawing/2014/main" id="{7DCD3E23-28D4-470E-9CF9-B3539FF53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059"/>
              <a:ext cx="440" cy="266"/>
            </a:xfrm>
            <a:custGeom>
              <a:avLst/>
              <a:gdLst>
                <a:gd name="T0" fmla="*/ 2750 w 176"/>
                <a:gd name="T1" fmla="*/ 340 h 100"/>
                <a:gd name="T2" fmla="*/ 1470 w 176"/>
                <a:gd name="T3" fmla="*/ 56 h 100"/>
                <a:gd name="T4" fmla="*/ 863 w 176"/>
                <a:gd name="T5" fmla="*/ 418 h 100"/>
                <a:gd name="T6" fmla="*/ 395 w 176"/>
                <a:gd name="T7" fmla="*/ 1258 h 100"/>
                <a:gd name="T8" fmla="*/ 0 w 176"/>
                <a:gd name="T9" fmla="*/ 1883 h 100"/>
                <a:gd name="T10" fmla="*/ 813 w 176"/>
                <a:gd name="T11" fmla="*/ 976 h 100"/>
                <a:gd name="T12" fmla="*/ 2750 w 176"/>
                <a:gd name="T13" fmla="*/ 34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5" y="4"/>
                    <a:pt x="60" y="10"/>
                    <a:pt x="55" y="22"/>
                  </a:cubicBezTo>
                  <a:cubicBezTo>
                    <a:pt x="50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1"/>
                    <a:pt x="52" y="52"/>
                  </a:cubicBezTo>
                  <a:cubicBezTo>
                    <a:pt x="64" y="33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Freeform 9">
              <a:extLst>
                <a:ext uri="{FF2B5EF4-FFF2-40B4-BE49-F238E27FC236}">
                  <a16:creationId xmlns:a16="http://schemas.microsoft.com/office/drawing/2014/main" id="{C1801B72-9D8C-43E8-AE45-5CFAEB145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053"/>
              <a:ext cx="233" cy="195"/>
            </a:xfrm>
            <a:custGeom>
              <a:avLst/>
              <a:gdLst>
                <a:gd name="T0" fmla="*/ 0 w 93"/>
                <a:gd name="T1" fmla="*/ 1392 h 73"/>
                <a:gd name="T2" fmla="*/ 501 w 93"/>
                <a:gd name="T3" fmla="*/ 422 h 73"/>
                <a:gd name="T4" fmla="*/ 1463 w 93"/>
                <a:gd name="T5" fmla="*/ 115 h 73"/>
                <a:gd name="T6" fmla="*/ 551 w 93"/>
                <a:gd name="T7" fmla="*/ 478 h 73"/>
                <a:gd name="T8" fmla="*/ 0 w 93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73">
                  <a:moveTo>
                    <a:pt x="0" y="73"/>
                  </a:moveTo>
                  <a:cubicBezTo>
                    <a:pt x="13" y="57"/>
                    <a:pt x="23" y="36"/>
                    <a:pt x="32" y="22"/>
                  </a:cubicBezTo>
                  <a:cubicBezTo>
                    <a:pt x="41" y="9"/>
                    <a:pt x="59" y="0"/>
                    <a:pt x="93" y="6"/>
                  </a:cubicBezTo>
                  <a:cubicBezTo>
                    <a:pt x="73" y="5"/>
                    <a:pt x="49" y="6"/>
                    <a:pt x="35" y="25"/>
                  </a:cubicBezTo>
                  <a:cubicBezTo>
                    <a:pt x="21" y="47"/>
                    <a:pt x="9" y="6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Freeform 10">
              <a:extLst>
                <a:ext uri="{FF2B5EF4-FFF2-40B4-BE49-F238E27FC236}">
                  <a16:creationId xmlns:a16="http://schemas.microsoft.com/office/drawing/2014/main" id="{7653C012-6F93-48B3-A6E6-3D334170E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" y="1640"/>
              <a:ext cx="695" cy="539"/>
            </a:xfrm>
            <a:custGeom>
              <a:avLst/>
              <a:gdLst>
                <a:gd name="T0" fmla="*/ 563 w 278"/>
                <a:gd name="T1" fmla="*/ 3517 h 202"/>
                <a:gd name="T2" fmla="*/ 95 w 278"/>
                <a:gd name="T3" fmla="*/ 3402 h 202"/>
                <a:gd name="T4" fmla="*/ 220 w 278"/>
                <a:gd name="T5" fmla="*/ 2847 h 202"/>
                <a:gd name="T6" fmla="*/ 1095 w 278"/>
                <a:gd name="T7" fmla="*/ 1822 h 202"/>
                <a:gd name="T8" fmla="*/ 1300 w 278"/>
                <a:gd name="T9" fmla="*/ 1460 h 202"/>
                <a:gd name="T10" fmla="*/ 1363 w 278"/>
                <a:gd name="T11" fmla="*/ 1139 h 202"/>
                <a:gd name="T12" fmla="*/ 1533 w 278"/>
                <a:gd name="T13" fmla="*/ 1174 h 202"/>
                <a:gd name="T14" fmla="*/ 1500 w 278"/>
                <a:gd name="T15" fmla="*/ 1673 h 202"/>
                <a:gd name="T16" fmla="*/ 688 w 278"/>
                <a:gd name="T17" fmla="*/ 2698 h 202"/>
                <a:gd name="T18" fmla="*/ 533 w 278"/>
                <a:gd name="T19" fmla="*/ 3303 h 202"/>
                <a:gd name="T20" fmla="*/ 1395 w 278"/>
                <a:gd name="T21" fmla="*/ 2890 h 202"/>
                <a:gd name="T22" fmla="*/ 1925 w 278"/>
                <a:gd name="T23" fmla="*/ 2129 h 202"/>
                <a:gd name="T24" fmla="*/ 2250 w 278"/>
                <a:gd name="T25" fmla="*/ 1729 h 202"/>
                <a:gd name="T26" fmla="*/ 2613 w 278"/>
                <a:gd name="T27" fmla="*/ 1404 h 202"/>
                <a:gd name="T28" fmla="*/ 4345 w 278"/>
                <a:gd name="T29" fmla="*/ 0 h 202"/>
                <a:gd name="T30" fmla="*/ 4333 w 278"/>
                <a:gd name="T31" fmla="*/ 35 h 202"/>
                <a:gd name="T32" fmla="*/ 2970 w 278"/>
                <a:gd name="T33" fmla="*/ 1345 h 202"/>
                <a:gd name="T34" fmla="*/ 2583 w 278"/>
                <a:gd name="T35" fmla="*/ 1788 h 202"/>
                <a:gd name="T36" fmla="*/ 2125 w 278"/>
                <a:gd name="T37" fmla="*/ 2265 h 202"/>
                <a:gd name="T38" fmla="*/ 1125 w 278"/>
                <a:gd name="T39" fmla="*/ 3325 h 202"/>
                <a:gd name="T40" fmla="*/ 113 w 278"/>
                <a:gd name="T41" fmla="*/ 3346 h 2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78" h="202">
                  <a:moveTo>
                    <a:pt x="36" y="185"/>
                  </a:moveTo>
                  <a:cubicBezTo>
                    <a:pt x="26" y="189"/>
                    <a:pt x="12" y="189"/>
                    <a:pt x="6" y="179"/>
                  </a:cubicBezTo>
                  <a:cubicBezTo>
                    <a:pt x="0" y="170"/>
                    <a:pt x="8" y="158"/>
                    <a:pt x="14" y="150"/>
                  </a:cubicBezTo>
                  <a:cubicBezTo>
                    <a:pt x="30" y="129"/>
                    <a:pt x="52" y="114"/>
                    <a:pt x="70" y="96"/>
                  </a:cubicBezTo>
                  <a:cubicBezTo>
                    <a:pt x="76" y="90"/>
                    <a:pt x="80" y="84"/>
                    <a:pt x="83" y="77"/>
                  </a:cubicBezTo>
                  <a:cubicBezTo>
                    <a:pt x="86" y="72"/>
                    <a:pt x="85" y="66"/>
                    <a:pt x="87" y="60"/>
                  </a:cubicBezTo>
                  <a:cubicBezTo>
                    <a:pt x="90" y="53"/>
                    <a:pt x="95" y="56"/>
                    <a:pt x="98" y="62"/>
                  </a:cubicBezTo>
                  <a:cubicBezTo>
                    <a:pt x="102" y="70"/>
                    <a:pt x="100" y="80"/>
                    <a:pt x="96" y="88"/>
                  </a:cubicBezTo>
                  <a:cubicBezTo>
                    <a:pt x="84" y="110"/>
                    <a:pt x="62" y="125"/>
                    <a:pt x="44" y="142"/>
                  </a:cubicBezTo>
                  <a:cubicBezTo>
                    <a:pt x="35" y="151"/>
                    <a:pt x="13" y="171"/>
                    <a:pt x="34" y="174"/>
                  </a:cubicBezTo>
                  <a:cubicBezTo>
                    <a:pt x="52" y="177"/>
                    <a:pt x="76" y="164"/>
                    <a:pt x="89" y="152"/>
                  </a:cubicBezTo>
                  <a:cubicBezTo>
                    <a:pt x="96" y="146"/>
                    <a:pt x="117" y="119"/>
                    <a:pt x="123" y="112"/>
                  </a:cubicBezTo>
                  <a:cubicBezTo>
                    <a:pt x="130" y="104"/>
                    <a:pt x="136" y="97"/>
                    <a:pt x="144" y="91"/>
                  </a:cubicBezTo>
                  <a:cubicBezTo>
                    <a:pt x="152" y="86"/>
                    <a:pt x="161" y="81"/>
                    <a:pt x="167" y="74"/>
                  </a:cubicBezTo>
                  <a:cubicBezTo>
                    <a:pt x="190" y="49"/>
                    <a:pt x="272" y="2"/>
                    <a:pt x="278" y="0"/>
                  </a:cubicBezTo>
                  <a:cubicBezTo>
                    <a:pt x="277" y="2"/>
                    <a:pt x="277" y="2"/>
                    <a:pt x="277" y="2"/>
                  </a:cubicBezTo>
                  <a:cubicBezTo>
                    <a:pt x="255" y="17"/>
                    <a:pt x="204" y="56"/>
                    <a:pt x="190" y="71"/>
                  </a:cubicBezTo>
                  <a:cubicBezTo>
                    <a:pt x="181" y="78"/>
                    <a:pt x="174" y="87"/>
                    <a:pt x="165" y="94"/>
                  </a:cubicBezTo>
                  <a:cubicBezTo>
                    <a:pt x="156" y="102"/>
                    <a:pt x="144" y="110"/>
                    <a:pt x="136" y="119"/>
                  </a:cubicBezTo>
                  <a:cubicBezTo>
                    <a:pt x="118" y="140"/>
                    <a:pt x="97" y="162"/>
                    <a:pt x="72" y="175"/>
                  </a:cubicBezTo>
                  <a:cubicBezTo>
                    <a:pt x="62" y="180"/>
                    <a:pt x="3" y="202"/>
                    <a:pt x="7" y="17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Freeform 11">
              <a:extLst>
                <a:ext uri="{FF2B5EF4-FFF2-40B4-BE49-F238E27FC236}">
                  <a16:creationId xmlns:a16="http://schemas.microsoft.com/office/drawing/2014/main" id="{E0B11F7F-BBB1-46B7-9147-B92EEFED3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163"/>
              <a:ext cx="640" cy="408"/>
            </a:xfrm>
            <a:custGeom>
              <a:avLst/>
              <a:gdLst>
                <a:gd name="T0" fmla="*/ 3050 w 256"/>
                <a:gd name="T1" fmla="*/ 1216 h 153"/>
                <a:gd name="T2" fmla="*/ 3875 w 256"/>
                <a:gd name="T3" fmla="*/ 307 h 153"/>
                <a:gd name="T4" fmla="*/ 3833 w 256"/>
                <a:gd name="T5" fmla="*/ 35 h 153"/>
                <a:gd name="T6" fmla="*/ 3113 w 256"/>
                <a:gd name="T7" fmla="*/ 931 h 153"/>
                <a:gd name="T8" fmla="*/ 2238 w 256"/>
                <a:gd name="T9" fmla="*/ 1571 h 153"/>
                <a:gd name="T10" fmla="*/ 1033 w 256"/>
                <a:gd name="T11" fmla="*/ 2424 h 153"/>
                <a:gd name="T12" fmla="*/ 625 w 256"/>
                <a:gd name="T13" fmla="*/ 1800 h 153"/>
                <a:gd name="T14" fmla="*/ 1875 w 256"/>
                <a:gd name="T15" fmla="*/ 1443 h 153"/>
                <a:gd name="T16" fmla="*/ 3375 w 256"/>
                <a:gd name="T17" fmla="*/ 363 h 153"/>
                <a:gd name="T18" fmla="*/ 3613 w 256"/>
                <a:gd name="T19" fmla="*/ 115 h 153"/>
                <a:gd name="T20" fmla="*/ 2408 w 256"/>
                <a:gd name="T21" fmla="*/ 909 h 153"/>
                <a:gd name="T22" fmla="*/ 958 w 256"/>
                <a:gd name="T23" fmla="*/ 1309 h 153"/>
                <a:gd name="T24" fmla="*/ 83 w 256"/>
                <a:gd name="T25" fmla="*/ 1501 h 153"/>
                <a:gd name="T26" fmla="*/ 20 w 256"/>
                <a:gd name="T27" fmla="*/ 1592 h 153"/>
                <a:gd name="T28" fmla="*/ 145 w 256"/>
                <a:gd name="T29" fmla="*/ 2184 h 153"/>
                <a:gd name="T30" fmla="*/ 625 w 256"/>
                <a:gd name="T31" fmla="*/ 2901 h 153"/>
                <a:gd name="T32" fmla="*/ 1020 w 256"/>
                <a:gd name="T33" fmla="*/ 2787 h 153"/>
                <a:gd name="T34" fmla="*/ 2375 w 256"/>
                <a:gd name="T35" fmla="*/ 1672 h 153"/>
                <a:gd name="T36" fmla="*/ 3050 w 256"/>
                <a:gd name="T37" fmla="*/ 1216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4" y="23"/>
                    <a:pt x="248" y="16"/>
                  </a:cubicBezTo>
                  <a:cubicBezTo>
                    <a:pt x="256" y="5"/>
                    <a:pt x="249" y="0"/>
                    <a:pt x="245" y="2"/>
                  </a:cubicBezTo>
                  <a:cubicBezTo>
                    <a:pt x="248" y="6"/>
                    <a:pt x="217" y="38"/>
                    <a:pt x="199" y="49"/>
                  </a:cubicBezTo>
                  <a:cubicBezTo>
                    <a:pt x="181" y="60"/>
                    <a:pt x="172" y="63"/>
                    <a:pt x="143" y="83"/>
                  </a:cubicBezTo>
                  <a:cubicBezTo>
                    <a:pt x="120" y="99"/>
                    <a:pt x="83" y="123"/>
                    <a:pt x="66" y="128"/>
                  </a:cubicBezTo>
                  <a:cubicBezTo>
                    <a:pt x="49" y="133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8"/>
                    <a:pt x="231" y="6"/>
                  </a:cubicBezTo>
                  <a:cubicBezTo>
                    <a:pt x="212" y="16"/>
                    <a:pt x="186" y="36"/>
                    <a:pt x="154" y="48"/>
                  </a:cubicBezTo>
                  <a:cubicBezTo>
                    <a:pt x="104" y="67"/>
                    <a:pt x="98" y="64"/>
                    <a:pt x="61" y="69"/>
                  </a:cubicBezTo>
                  <a:cubicBezTo>
                    <a:pt x="33" y="72"/>
                    <a:pt x="21" y="72"/>
                    <a:pt x="5" y="79"/>
                  </a:cubicBezTo>
                  <a:cubicBezTo>
                    <a:pt x="3" y="80"/>
                    <a:pt x="1" y="82"/>
                    <a:pt x="1" y="84"/>
                  </a:cubicBezTo>
                  <a:cubicBezTo>
                    <a:pt x="0" y="93"/>
                    <a:pt x="9" y="107"/>
                    <a:pt x="9" y="115"/>
                  </a:cubicBezTo>
                  <a:cubicBezTo>
                    <a:pt x="10" y="137"/>
                    <a:pt x="20" y="153"/>
                    <a:pt x="40" y="153"/>
                  </a:cubicBezTo>
                  <a:cubicBezTo>
                    <a:pt x="47" y="153"/>
                    <a:pt x="56" y="148"/>
                    <a:pt x="65" y="147"/>
                  </a:cubicBezTo>
                  <a:cubicBezTo>
                    <a:pt x="89" y="137"/>
                    <a:pt x="112" y="115"/>
                    <a:pt x="152" y="88"/>
                  </a:cubicBezTo>
                  <a:cubicBezTo>
                    <a:pt x="163" y="80"/>
                    <a:pt x="182" y="72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Freeform 12">
              <a:extLst>
                <a:ext uri="{FF2B5EF4-FFF2-40B4-BE49-F238E27FC236}">
                  <a16:creationId xmlns:a16="http://schemas.microsoft.com/office/drawing/2014/main" id="{01623A96-9418-4FBA-B4ED-45400AF17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459"/>
              <a:ext cx="128" cy="208"/>
            </a:xfrm>
            <a:custGeom>
              <a:avLst/>
              <a:gdLst>
                <a:gd name="T0" fmla="*/ 585 w 51"/>
                <a:gd name="T1" fmla="*/ 0 h 78"/>
                <a:gd name="T2" fmla="*/ 663 w 51"/>
                <a:gd name="T3" fmla="*/ 419 h 78"/>
                <a:gd name="T4" fmla="*/ 776 w 51"/>
                <a:gd name="T5" fmla="*/ 819 h 78"/>
                <a:gd name="T6" fmla="*/ 504 w 51"/>
                <a:gd name="T7" fmla="*/ 1139 h 78"/>
                <a:gd name="T8" fmla="*/ 0 w 51"/>
                <a:gd name="T9" fmla="*/ 1480 h 78"/>
                <a:gd name="T10" fmla="*/ 585 w 51"/>
                <a:gd name="T11" fmla="*/ 797 h 78"/>
                <a:gd name="T12" fmla="*/ 555 w 51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8">
                  <a:moveTo>
                    <a:pt x="37" y="0"/>
                  </a:moveTo>
                  <a:cubicBezTo>
                    <a:pt x="39" y="7"/>
                    <a:pt x="39" y="15"/>
                    <a:pt x="42" y="22"/>
                  </a:cubicBezTo>
                  <a:cubicBezTo>
                    <a:pt x="45" y="29"/>
                    <a:pt x="51" y="35"/>
                    <a:pt x="49" y="43"/>
                  </a:cubicBezTo>
                  <a:cubicBezTo>
                    <a:pt x="48" y="50"/>
                    <a:pt x="38" y="56"/>
                    <a:pt x="32" y="60"/>
                  </a:cubicBezTo>
                  <a:cubicBezTo>
                    <a:pt x="23" y="66"/>
                    <a:pt x="11" y="76"/>
                    <a:pt x="0" y="78"/>
                  </a:cubicBezTo>
                  <a:cubicBezTo>
                    <a:pt x="13" y="73"/>
                    <a:pt x="34" y="56"/>
                    <a:pt x="37" y="42"/>
                  </a:cubicBezTo>
                  <a:cubicBezTo>
                    <a:pt x="40" y="29"/>
                    <a:pt x="29" y="15"/>
                    <a:pt x="35" y="2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Freeform 13">
              <a:extLst>
                <a:ext uri="{FF2B5EF4-FFF2-40B4-BE49-F238E27FC236}">
                  <a16:creationId xmlns:a16="http://schemas.microsoft.com/office/drawing/2014/main" id="{FD221086-98BD-4987-91F3-766A42C20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1400"/>
              <a:ext cx="565" cy="496"/>
            </a:xfrm>
            <a:custGeom>
              <a:avLst/>
              <a:gdLst>
                <a:gd name="T0" fmla="*/ 3345 w 226"/>
                <a:gd name="T1" fmla="*/ 21 h 186"/>
                <a:gd name="T2" fmla="*/ 3033 w 226"/>
                <a:gd name="T3" fmla="*/ 205 h 186"/>
                <a:gd name="T4" fmla="*/ 2238 w 226"/>
                <a:gd name="T5" fmla="*/ 819 h 186"/>
                <a:gd name="T6" fmla="*/ 1895 w 226"/>
                <a:gd name="T7" fmla="*/ 989 h 186"/>
                <a:gd name="T8" fmla="*/ 1833 w 226"/>
                <a:gd name="T9" fmla="*/ 1003 h 186"/>
                <a:gd name="T10" fmla="*/ 1738 w 226"/>
                <a:gd name="T11" fmla="*/ 1024 h 186"/>
                <a:gd name="T12" fmla="*/ 1583 w 226"/>
                <a:gd name="T13" fmla="*/ 1059 h 186"/>
                <a:gd name="T14" fmla="*/ 1595 w 226"/>
                <a:gd name="T15" fmla="*/ 1024 h 186"/>
                <a:gd name="T16" fmla="*/ 895 w 226"/>
                <a:gd name="T17" fmla="*/ 1309 h 186"/>
                <a:gd name="T18" fmla="*/ 238 w 226"/>
                <a:gd name="T19" fmla="*/ 2995 h 186"/>
                <a:gd name="T20" fmla="*/ 0 w 226"/>
                <a:gd name="T21" fmla="*/ 3528 h 186"/>
                <a:gd name="T22" fmla="*/ 375 w 226"/>
                <a:gd name="T23" fmla="*/ 3277 h 186"/>
                <a:gd name="T24" fmla="*/ 1283 w 226"/>
                <a:gd name="T25" fmla="*/ 2355 h 186"/>
                <a:gd name="T26" fmla="*/ 1595 w 226"/>
                <a:gd name="T27" fmla="*/ 1344 h 186"/>
                <a:gd name="T28" fmla="*/ 2208 w 226"/>
                <a:gd name="T29" fmla="*/ 1059 h 186"/>
                <a:gd name="T30" fmla="*/ 2563 w 226"/>
                <a:gd name="T31" fmla="*/ 819 h 186"/>
                <a:gd name="T32" fmla="*/ 2875 w 226"/>
                <a:gd name="T33" fmla="*/ 512 h 186"/>
                <a:gd name="T34" fmla="*/ 3333 w 226"/>
                <a:gd name="T35" fmla="*/ 285 h 186"/>
                <a:gd name="T36" fmla="*/ 3520 w 226"/>
                <a:gd name="T37" fmla="*/ 819 h 186"/>
                <a:gd name="T38" fmla="*/ 3470 w 226"/>
                <a:gd name="T39" fmla="*/ 192 h 186"/>
                <a:gd name="T40" fmla="*/ 3345 w 226"/>
                <a:gd name="T41" fmla="*/ 21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6" h="186">
                  <a:moveTo>
                    <a:pt x="214" y="1"/>
                  </a:moveTo>
                  <a:cubicBezTo>
                    <a:pt x="207" y="3"/>
                    <a:pt x="199" y="7"/>
                    <a:pt x="194" y="11"/>
                  </a:cubicBezTo>
                  <a:cubicBezTo>
                    <a:pt x="179" y="22"/>
                    <a:pt x="159" y="35"/>
                    <a:pt x="143" y="43"/>
                  </a:cubicBezTo>
                  <a:cubicBezTo>
                    <a:pt x="134" y="47"/>
                    <a:pt x="130" y="50"/>
                    <a:pt x="121" y="52"/>
                  </a:cubicBezTo>
                  <a:cubicBezTo>
                    <a:pt x="120" y="53"/>
                    <a:pt x="118" y="53"/>
                    <a:pt x="117" y="53"/>
                  </a:cubicBezTo>
                  <a:cubicBezTo>
                    <a:pt x="115" y="53"/>
                    <a:pt x="113" y="54"/>
                    <a:pt x="111" y="54"/>
                  </a:cubicBezTo>
                  <a:cubicBezTo>
                    <a:pt x="107" y="54"/>
                    <a:pt x="104" y="55"/>
                    <a:pt x="101" y="56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89" y="55"/>
                    <a:pt x="75" y="57"/>
                    <a:pt x="57" y="69"/>
                  </a:cubicBezTo>
                  <a:cubicBezTo>
                    <a:pt x="23" y="92"/>
                    <a:pt x="17" y="136"/>
                    <a:pt x="15" y="158"/>
                  </a:cubicBezTo>
                  <a:cubicBezTo>
                    <a:pt x="14" y="168"/>
                    <a:pt x="8" y="177"/>
                    <a:pt x="0" y="186"/>
                  </a:cubicBezTo>
                  <a:cubicBezTo>
                    <a:pt x="8" y="185"/>
                    <a:pt x="18" y="182"/>
                    <a:pt x="24" y="173"/>
                  </a:cubicBezTo>
                  <a:cubicBezTo>
                    <a:pt x="38" y="152"/>
                    <a:pt x="69" y="149"/>
                    <a:pt x="82" y="124"/>
                  </a:cubicBezTo>
                  <a:cubicBezTo>
                    <a:pt x="95" y="99"/>
                    <a:pt x="79" y="79"/>
                    <a:pt x="102" y="71"/>
                  </a:cubicBezTo>
                  <a:cubicBezTo>
                    <a:pt x="115" y="66"/>
                    <a:pt x="129" y="60"/>
                    <a:pt x="141" y="56"/>
                  </a:cubicBezTo>
                  <a:cubicBezTo>
                    <a:pt x="149" y="52"/>
                    <a:pt x="157" y="48"/>
                    <a:pt x="164" y="43"/>
                  </a:cubicBezTo>
                  <a:cubicBezTo>
                    <a:pt x="171" y="38"/>
                    <a:pt x="177" y="32"/>
                    <a:pt x="184" y="27"/>
                  </a:cubicBezTo>
                  <a:cubicBezTo>
                    <a:pt x="192" y="22"/>
                    <a:pt x="203" y="8"/>
                    <a:pt x="213" y="15"/>
                  </a:cubicBezTo>
                  <a:cubicBezTo>
                    <a:pt x="221" y="21"/>
                    <a:pt x="217" y="38"/>
                    <a:pt x="225" y="43"/>
                  </a:cubicBezTo>
                  <a:cubicBezTo>
                    <a:pt x="226" y="33"/>
                    <a:pt x="224" y="20"/>
                    <a:pt x="222" y="10"/>
                  </a:cubicBezTo>
                  <a:cubicBezTo>
                    <a:pt x="221" y="5"/>
                    <a:pt x="221" y="0"/>
                    <a:pt x="214" y="1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8" name="Freeform 14">
              <a:extLst>
                <a:ext uri="{FF2B5EF4-FFF2-40B4-BE49-F238E27FC236}">
                  <a16:creationId xmlns:a16="http://schemas.microsoft.com/office/drawing/2014/main" id="{8D07FBB3-8983-4996-B0EA-9C1340C3C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085"/>
              <a:ext cx="163" cy="283"/>
            </a:xfrm>
            <a:custGeom>
              <a:avLst/>
              <a:gdLst>
                <a:gd name="T0" fmla="*/ 1026 w 65"/>
                <a:gd name="T1" fmla="*/ 0 h 106"/>
                <a:gd name="T2" fmla="*/ 567 w 65"/>
                <a:gd name="T3" fmla="*/ 991 h 106"/>
                <a:gd name="T4" fmla="*/ 125 w 65"/>
                <a:gd name="T5" fmla="*/ 2018 h 106"/>
                <a:gd name="T6" fmla="*/ 396 w 65"/>
                <a:gd name="T7" fmla="*/ 1012 h 106"/>
                <a:gd name="T8" fmla="*/ 1026 w 65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6">
                  <a:moveTo>
                    <a:pt x="65" y="0"/>
                  </a:moveTo>
                  <a:cubicBezTo>
                    <a:pt x="65" y="12"/>
                    <a:pt x="57" y="32"/>
                    <a:pt x="36" y="52"/>
                  </a:cubicBezTo>
                  <a:cubicBezTo>
                    <a:pt x="15" y="72"/>
                    <a:pt x="5" y="94"/>
                    <a:pt x="8" y="106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4"/>
                    <a:pt x="65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Freeform 15">
              <a:extLst>
                <a:ext uri="{FF2B5EF4-FFF2-40B4-BE49-F238E27FC236}">
                  <a16:creationId xmlns:a16="http://schemas.microsoft.com/office/drawing/2014/main" id="{E1444A41-CA02-4BD9-8DC7-ECED063CD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155"/>
              <a:ext cx="437" cy="170"/>
            </a:xfrm>
            <a:custGeom>
              <a:avLst/>
              <a:gdLst>
                <a:gd name="T0" fmla="*/ 0 w 175"/>
                <a:gd name="T1" fmla="*/ 1201 h 64"/>
                <a:gd name="T2" fmla="*/ 1104 w 175"/>
                <a:gd name="T3" fmla="*/ 975 h 64"/>
                <a:gd name="T4" fmla="*/ 2103 w 175"/>
                <a:gd name="T5" fmla="*/ 375 h 64"/>
                <a:gd name="T6" fmla="*/ 2724 w 175"/>
                <a:gd name="T7" fmla="*/ 0 h 64"/>
                <a:gd name="T8" fmla="*/ 2070 w 175"/>
                <a:gd name="T9" fmla="*/ 247 h 64"/>
                <a:gd name="T10" fmla="*/ 1403 w 175"/>
                <a:gd name="T11" fmla="*/ 600 h 64"/>
                <a:gd name="T12" fmla="*/ 749 w 175"/>
                <a:gd name="T13" fmla="*/ 938 h 64"/>
                <a:gd name="T14" fmla="*/ 0 w 175"/>
                <a:gd name="T15" fmla="*/ 1201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64">
                  <a:moveTo>
                    <a:pt x="0" y="64"/>
                  </a:moveTo>
                  <a:cubicBezTo>
                    <a:pt x="26" y="58"/>
                    <a:pt x="38" y="64"/>
                    <a:pt x="71" y="52"/>
                  </a:cubicBezTo>
                  <a:cubicBezTo>
                    <a:pt x="96" y="42"/>
                    <a:pt x="114" y="28"/>
                    <a:pt x="135" y="20"/>
                  </a:cubicBezTo>
                  <a:cubicBezTo>
                    <a:pt x="156" y="13"/>
                    <a:pt x="169" y="3"/>
                    <a:pt x="175" y="0"/>
                  </a:cubicBezTo>
                  <a:cubicBezTo>
                    <a:pt x="158" y="2"/>
                    <a:pt x="150" y="8"/>
                    <a:pt x="133" y="13"/>
                  </a:cubicBezTo>
                  <a:cubicBezTo>
                    <a:pt x="116" y="18"/>
                    <a:pt x="102" y="22"/>
                    <a:pt x="90" y="32"/>
                  </a:cubicBezTo>
                  <a:cubicBezTo>
                    <a:pt x="78" y="41"/>
                    <a:pt x="68" y="45"/>
                    <a:pt x="48" y="50"/>
                  </a:cubicBezTo>
                  <a:cubicBezTo>
                    <a:pt x="28" y="56"/>
                    <a:pt x="4" y="60"/>
                    <a:pt x="0" y="6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0" name="Freeform 16">
              <a:extLst>
                <a:ext uri="{FF2B5EF4-FFF2-40B4-BE49-F238E27FC236}">
                  <a16:creationId xmlns:a16="http://schemas.microsoft.com/office/drawing/2014/main" id="{B69B6C6A-F7BD-44C0-9FFB-9402038D8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264"/>
              <a:ext cx="232" cy="160"/>
            </a:xfrm>
            <a:custGeom>
              <a:avLst/>
              <a:gdLst>
                <a:gd name="T0" fmla="*/ 0 w 93"/>
                <a:gd name="T1" fmla="*/ 1139 h 60"/>
                <a:gd name="T2" fmla="*/ 155 w 93"/>
                <a:gd name="T3" fmla="*/ 776 h 60"/>
                <a:gd name="T4" fmla="*/ 404 w 93"/>
                <a:gd name="T5" fmla="*/ 419 h 60"/>
                <a:gd name="T6" fmla="*/ 1120 w 93"/>
                <a:gd name="T7" fmla="*/ 21 h 60"/>
                <a:gd name="T8" fmla="*/ 1307 w 93"/>
                <a:gd name="T9" fmla="*/ 171 h 60"/>
                <a:gd name="T10" fmla="*/ 933 w 93"/>
                <a:gd name="T11" fmla="*/ 456 h 60"/>
                <a:gd name="T12" fmla="*/ 92 w 93"/>
                <a:gd name="T13" fmla="*/ 11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0">
                  <a:moveTo>
                    <a:pt x="0" y="60"/>
                  </a:moveTo>
                  <a:cubicBezTo>
                    <a:pt x="5" y="55"/>
                    <a:pt x="6" y="47"/>
                    <a:pt x="10" y="41"/>
                  </a:cubicBezTo>
                  <a:cubicBezTo>
                    <a:pt x="14" y="34"/>
                    <a:pt x="21" y="27"/>
                    <a:pt x="26" y="22"/>
                  </a:cubicBezTo>
                  <a:cubicBezTo>
                    <a:pt x="38" y="10"/>
                    <a:pt x="56" y="3"/>
                    <a:pt x="72" y="1"/>
                  </a:cubicBezTo>
                  <a:cubicBezTo>
                    <a:pt x="79" y="1"/>
                    <a:pt x="93" y="0"/>
                    <a:pt x="84" y="9"/>
                  </a:cubicBezTo>
                  <a:cubicBezTo>
                    <a:pt x="78" y="16"/>
                    <a:pt x="68" y="20"/>
                    <a:pt x="60" y="24"/>
                  </a:cubicBezTo>
                  <a:cubicBezTo>
                    <a:pt x="41" y="34"/>
                    <a:pt x="24" y="46"/>
                    <a:pt x="6" y="5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Freeform 17">
              <a:extLst>
                <a:ext uri="{FF2B5EF4-FFF2-40B4-BE49-F238E27FC236}">
                  <a16:creationId xmlns:a16="http://schemas.microsoft.com/office/drawing/2014/main" id="{21CFAB34-B04E-4B28-8982-638384ED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1437"/>
              <a:ext cx="177" cy="118"/>
            </a:xfrm>
            <a:custGeom>
              <a:avLst/>
              <a:gdLst>
                <a:gd name="T0" fmla="*/ 0 w 71"/>
                <a:gd name="T1" fmla="*/ 172 h 44"/>
                <a:gd name="T2" fmla="*/ 1099 w 71"/>
                <a:gd name="T3" fmla="*/ 0 h 44"/>
                <a:gd name="T4" fmla="*/ 0 w 71"/>
                <a:gd name="T5" fmla="*/ 17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4">
                  <a:moveTo>
                    <a:pt x="0" y="9"/>
                  </a:moveTo>
                  <a:cubicBezTo>
                    <a:pt x="5" y="20"/>
                    <a:pt x="12" y="44"/>
                    <a:pt x="71" y="0"/>
                  </a:cubicBezTo>
                  <a:cubicBezTo>
                    <a:pt x="56" y="9"/>
                    <a:pt x="11" y="33"/>
                    <a:pt x="0" y="9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18">
              <a:extLst>
                <a:ext uri="{FF2B5EF4-FFF2-40B4-BE49-F238E27FC236}">
                  <a16:creationId xmlns:a16="http://schemas.microsoft.com/office/drawing/2014/main" id="{75FA4DB2-53BE-4305-A040-DE8731F02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515"/>
              <a:ext cx="282" cy="357"/>
            </a:xfrm>
            <a:custGeom>
              <a:avLst/>
              <a:gdLst>
                <a:gd name="T0" fmla="*/ 0 w 113"/>
                <a:gd name="T1" fmla="*/ 2534 h 134"/>
                <a:gd name="T2" fmla="*/ 312 w 113"/>
                <a:gd name="T3" fmla="*/ 1489 h 134"/>
                <a:gd name="T4" fmla="*/ 1757 w 113"/>
                <a:gd name="T5" fmla="*/ 93 h 134"/>
                <a:gd name="T6" fmla="*/ 654 w 113"/>
                <a:gd name="T7" fmla="*/ 341 h 134"/>
                <a:gd name="T8" fmla="*/ 250 w 113"/>
                <a:gd name="T9" fmla="*/ 1399 h 134"/>
                <a:gd name="T10" fmla="*/ 0 w 113"/>
                <a:gd name="T11" fmla="*/ 2534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34">
                  <a:moveTo>
                    <a:pt x="0" y="134"/>
                  </a:moveTo>
                  <a:cubicBezTo>
                    <a:pt x="9" y="126"/>
                    <a:pt x="11" y="114"/>
                    <a:pt x="20" y="79"/>
                  </a:cubicBezTo>
                  <a:cubicBezTo>
                    <a:pt x="29" y="45"/>
                    <a:pt x="46" y="4"/>
                    <a:pt x="113" y="5"/>
                  </a:cubicBezTo>
                  <a:cubicBezTo>
                    <a:pt x="87" y="3"/>
                    <a:pt x="60" y="0"/>
                    <a:pt x="42" y="18"/>
                  </a:cubicBezTo>
                  <a:cubicBezTo>
                    <a:pt x="23" y="35"/>
                    <a:pt x="23" y="41"/>
                    <a:pt x="16" y="74"/>
                  </a:cubicBezTo>
                  <a:cubicBezTo>
                    <a:pt x="9" y="107"/>
                    <a:pt x="8" y="124"/>
                    <a:pt x="0" y="13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Freeform 19">
              <a:extLst>
                <a:ext uri="{FF2B5EF4-FFF2-40B4-BE49-F238E27FC236}">
                  <a16:creationId xmlns:a16="http://schemas.microsoft.com/office/drawing/2014/main" id="{710C004D-301A-4906-9CEB-299237A9D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139"/>
              <a:ext cx="1408" cy="1026"/>
            </a:xfrm>
            <a:custGeom>
              <a:avLst/>
              <a:gdLst>
                <a:gd name="T0" fmla="*/ 1583 w 563"/>
                <a:gd name="T1" fmla="*/ 6684 h 385"/>
                <a:gd name="T2" fmla="*/ 2721 w 563"/>
                <a:gd name="T3" fmla="*/ 5354 h 385"/>
                <a:gd name="T4" fmla="*/ 3929 w 563"/>
                <a:gd name="T5" fmla="*/ 4147 h 385"/>
                <a:gd name="T6" fmla="*/ 5147 w 563"/>
                <a:gd name="T7" fmla="*/ 3083 h 385"/>
                <a:gd name="T8" fmla="*/ 7088 w 563"/>
                <a:gd name="T9" fmla="*/ 1833 h 385"/>
                <a:gd name="T10" fmla="*/ 7850 w 563"/>
                <a:gd name="T11" fmla="*/ 1306 h 385"/>
                <a:gd name="T12" fmla="*/ 8663 w 563"/>
                <a:gd name="T13" fmla="*/ 205 h 385"/>
                <a:gd name="T14" fmla="*/ 7118 w 563"/>
                <a:gd name="T15" fmla="*/ 1079 h 385"/>
                <a:gd name="T16" fmla="*/ 5660 w 563"/>
                <a:gd name="T17" fmla="*/ 1476 h 385"/>
                <a:gd name="T18" fmla="*/ 4584 w 563"/>
                <a:gd name="T19" fmla="*/ 1783 h 385"/>
                <a:gd name="T20" fmla="*/ 3334 w 563"/>
                <a:gd name="T21" fmla="*/ 2726 h 385"/>
                <a:gd name="T22" fmla="*/ 2083 w 563"/>
                <a:gd name="T23" fmla="*/ 3161 h 385"/>
                <a:gd name="T24" fmla="*/ 1426 w 563"/>
                <a:gd name="T25" fmla="*/ 4842 h 385"/>
                <a:gd name="T26" fmla="*/ 645 w 563"/>
                <a:gd name="T27" fmla="*/ 5980 h 385"/>
                <a:gd name="T28" fmla="*/ 238 w 563"/>
                <a:gd name="T29" fmla="*/ 7059 h 385"/>
                <a:gd name="T30" fmla="*/ 1583 w 563"/>
                <a:gd name="T31" fmla="*/ 668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5">
                  <a:moveTo>
                    <a:pt x="101" y="353"/>
                  </a:moveTo>
                  <a:cubicBezTo>
                    <a:pt x="144" y="322"/>
                    <a:pt x="147" y="302"/>
                    <a:pt x="174" y="283"/>
                  </a:cubicBezTo>
                  <a:cubicBezTo>
                    <a:pt x="200" y="264"/>
                    <a:pt x="217" y="247"/>
                    <a:pt x="251" y="219"/>
                  </a:cubicBezTo>
                  <a:cubicBezTo>
                    <a:pt x="276" y="198"/>
                    <a:pt x="318" y="178"/>
                    <a:pt x="329" y="163"/>
                  </a:cubicBezTo>
                  <a:cubicBezTo>
                    <a:pt x="372" y="166"/>
                    <a:pt x="394" y="137"/>
                    <a:pt x="453" y="97"/>
                  </a:cubicBezTo>
                  <a:cubicBezTo>
                    <a:pt x="466" y="88"/>
                    <a:pt x="491" y="80"/>
                    <a:pt x="502" y="69"/>
                  </a:cubicBezTo>
                  <a:cubicBezTo>
                    <a:pt x="539" y="32"/>
                    <a:pt x="563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5" y="76"/>
                    <a:pt x="399" y="73"/>
                    <a:pt x="362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7" y="144"/>
                    <a:pt x="133" y="167"/>
                  </a:cubicBezTo>
                  <a:cubicBezTo>
                    <a:pt x="99" y="190"/>
                    <a:pt x="93" y="234"/>
                    <a:pt x="91" y="256"/>
                  </a:cubicBezTo>
                  <a:cubicBezTo>
                    <a:pt x="89" y="278"/>
                    <a:pt x="60" y="296"/>
                    <a:pt x="41" y="316"/>
                  </a:cubicBezTo>
                  <a:cubicBezTo>
                    <a:pt x="16" y="340"/>
                    <a:pt x="0" y="358"/>
                    <a:pt x="15" y="373"/>
                  </a:cubicBezTo>
                  <a:cubicBezTo>
                    <a:pt x="26" y="385"/>
                    <a:pt x="58" y="384"/>
                    <a:pt x="101" y="35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4" name="Freeform 20">
              <a:extLst>
                <a:ext uri="{FF2B5EF4-FFF2-40B4-BE49-F238E27FC236}">
                  <a16:creationId xmlns:a16="http://schemas.microsoft.com/office/drawing/2014/main" id="{98A23289-55D0-49F1-9288-92A8FB0CA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912"/>
              <a:ext cx="1438" cy="1221"/>
            </a:xfrm>
            <a:custGeom>
              <a:avLst/>
              <a:gdLst>
                <a:gd name="T0" fmla="*/ 958 w 575"/>
                <a:gd name="T1" fmla="*/ 7598 h 458"/>
                <a:gd name="T2" fmla="*/ 1738 w 575"/>
                <a:gd name="T3" fmla="*/ 6460 h 458"/>
                <a:gd name="T4" fmla="*/ 2396 w 575"/>
                <a:gd name="T5" fmla="*/ 4777 h 458"/>
                <a:gd name="T6" fmla="*/ 3646 w 575"/>
                <a:gd name="T7" fmla="*/ 4343 h 458"/>
                <a:gd name="T8" fmla="*/ 4897 w 575"/>
                <a:gd name="T9" fmla="*/ 3391 h 458"/>
                <a:gd name="T10" fmla="*/ 5972 w 575"/>
                <a:gd name="T11" fmla="*/ 3092 h 458"/>
                <a:gd name="T12" fmla="*/ 7430 w 575"/>
                <a:gd name="T13" fmla="*/ 2693 h 458"/>
                <a:gd name="T14" fmla="*/ 8976 w 575"/>
                <a:gd name="T15" fmla="*/ 1818 h 458"/>
                <a:gd name="T16" fmla="*/ 8993 w 575"/>
                <a:gd name="T17" fmla="*/ 1818 h 458"/>
                <a:gd name="T18" fmla="*/ 7713 w 575"/>
                <a:gd name="T19" fmla="*/ 1138 h 458"/>
                <a:gd name="T20" fmla="*/ 6367 w 575"/>
                <a:gd name="T21" fmla="*/ 1024 h 458"/>
                <a:gd name="T22" fmla="*/ 5942 w 575"/>
                <a:gd name="T23" fmla="*/ 1117 h 458"/>
                <a:gd name="T24" fmla="*/ 1471 w 575"/>
                <a:gd name="T25" fmla="*/ 661 h 458"/>
                <a:gd name="T26" fmla="*/ 175 w 575"/>
                <a:gd name="T27" fmla="*/ 3242 h 458"/>
                <a:gd name="T28" fmla="*/ 270 w 575"/>
                <a:gd name="T29" fmla="*/ 6348 h 458"/>
                <a:gd name="T30" fmla="*/ 550 w 575"/>
                <a:gd name="T31" fmla="*/ 8678 h 458"/>
                <a:gd name="T32" fmla="*/ 958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0" y="381"/>
                    <a:pt x="109" y="363"/>
                    <a:pt x="111" y="341"/>
                  </a:cubicBezTo>
                  <a:cubicBezTo>
                    <a:pt x="113" y="319"/>
                    <a:pt x="119" y="275"/>
                    <a:pt x="153" y="252"/>
                  </a:cubicBezTo>
                  <a:cubicBezTo>
                    <a:pt x="187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2" y="163"/>
                  </a:cubicBezTo>
                  <a:cubicBezTo>
                    <a:pt x="419" y="158"/>
                    <a:pt x="425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4" y="96"/>
                    <a:pt x="574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40" y="55"/>
                    <a:pt x="20" y="107"/>
                    <a:pt x="11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6" y="425"/>
                    <a:pt x="61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Freeform 21">
              <a:extLst>
                <a:ext uri="{FF2B5EF4-FFF2-40B4-BE49-F238E27FC236}">
                  <a16:creationId xmlns:a16="http://schemas.microsoft.com/office/drawing/2014/main" id="{B6BB903A-52DC-4130-810E-ABDA41535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85"/>
              <a:ext cx="158" cy="288"/>
            </a:xfrm>
            <a:custGeom>
              <a:avLst/>
              <a:gdLst>
                <a:gd name="T0" fmla="*/ 913 w 63"/>
                <a:gd name="T1" fmla="*/ 0 h 108"/>
                <a:gd name="T2" fmla="*/ 313 w 63"/>
                <a:gd name="T3" fmla="*/ 1251 h 108"/>
                <a:gd name="T4" fmla="*/ 33 w 63"/>
                <a:gd name="T5" fmla="*/ 204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08">
                  <a:moveTo>
                    <a:pt x="58" y="0"/>
                  </a:moveTo>
                  <a:cubicBezTo>
                    <a:pt x="63" y="16"/>
                    <a:pt x="38" y="43"/>
                    <a:pt x="20" y="66"/>
                  </a:cubicBezTo>
                  <a:cubicBezTo>
                    <a:pt x="2" y="89"/>
                    <a:pt x="0" y="103"/>
                    <a:pt x="2" y="10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6" name="Freeform 22">
              <a:extLst>
                <a:ext uri="{FF2B5EF4-FFF2-40B4-BE49-F238E27FC236}">
                  <a16:creationId xmlns:a16="http://schemas.microsoft.com/office/drawing/2014/main" id="{26F98C07-C673-4F89-9E50-EDF6B5419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381"/>
              <a:ext cx="90" cy="190"/>
            </a:xfrm>
            <a:custGeom>
              <a:avLst/>
              <a:gdLst>
                <a:gd name="T0" fmla="*/ 0 w 36"/>
                <a:gd name="T1" fmla="*/ 0 h 71"/>
                <a:gd name="T2" fmla="*/ 563 w 36"/>
                <a:gd name="T3" fmla="*/ 135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1">
                  <a:moveTo>
                    <a:pt x="0" y="0"/>
                  </a:moveTo>
                  <a:cubicBezTo>
                    <a:pt x="14" y="8"/>
                    <a:pt x="8" y="63"/>
                    <a:pt x="36" y="7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7" name="Group 23">
            <a:extLst>
              <a:ext uri="{FF2B5EF4-FFF2-40B4-BE49-F238E27FC236}">
                <a16:creationId xmlns:a16="http://schemas.microsoft.com/office/drawing/2014/main" id="{E7DBEFA5-6198-4C9C-8528-F6E9979F212B}"/>
              </a:ext>
            </a:extLst>
          </p:cNvPr>
          <p:cNvGrpSpPr>
            <a:grpSpLocks/>
          </p:cNvGrpSpPr>
          <p:nvPr/>
        </p:nvGrpSpPr>
        <p:grpSpPr bwMode="auto">
          <a:xfrm>
            <a:off x="6467475" y="2286000"/>
            <a:ext cx="3178175" cy="2803525"/>
            <a:chOff x="1872" y="1257"/>
            <a:chExt cx="2002" cy="1766"/>
          </a:xfrm>
        </p:grpSpPr>
        <p:sp>
          <p:nvSpPr>
            <p:cNvPr id="26628" name="Freeform 24">
              <a:extLst>
                <a:ext uri="{FF2B5EF4-FFF2-40B4-BE49-F238E27FC236}">
                  <a16:creationId xmlns:a16="http://schemas.microsoft.com/office/drawing/2014/main" id="{97DF0860-F6C6-45E6-8C5C-BC9954FA5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257"/>
              <a:ext cx="2002" cy="1766"/>
            </a:xfrm>
            <a:custGeom>
              <a:avLst/>
              <a:gdLst>
                <a:gd name="T0" fmla="*/ 8778 w 801"/>
                <a:gd name="T1" fmla="*/ 1446 h 662"/>
                <a:gd name="T2" fmla="*/ 10725 w 801"/>
                <a:gd name="T3" fmla="*/ 1366 h 662"/>
                <a:gd name="T4" fmla="*/ 11932 w 801"/>
                <a:gd name="T5" fmla="*/ 1425 h 662"/>
                <a:gd name="T6" fmla="*/ 12224 w 801"/>
                <a:gd name="T7" fmla="*/ 3871 h 662"/>
                <a:gd name="T8" fmla="*/ 11245 w 801"/>
                <a:gd name="T9" fmla="*/ 5351 h 662"/>
                <a:gd name="T10" fmla="*/ 9715 w 801"/>
                <a:gd name="T11" fmla="*/ 7024 h 662"/>
                <a:gd name="T12" fmla="*/ 8383 w 801"/>
                <a:gd name="T13" fmla="*/ 7229 h 662"/>
                <a:gd name="T14" fmla="*/ 6758 w 801"/>
                <a:gd name="T15" fmla="*/ 8710 h 662"/>
                <a:gd name="T16" fmla="*/ 3562 w 801"/>
                <a:gd name="T17" fmla="*/ 10916 h 662"/>
                <a:gd name="T18" fmla="*/ 1012 w 801"/>
                <a:gd name="T19" fmla="*/ 12170 h 662"/>
                <a:gd name="T20" fmla="*/ 375 w 801"/>
                <a:gd name="T21" fmla="*/ 8811 h 662"/>
                <a:gd name="T22" fmla="*/ 250 w 801"/>
                <a:gd name="T23" fmla="*/ 4498 h 662"/>
                <a:gd name="T24" fmla="*/ 2042 w 801"/>
                <a:gd name="T25" fmla="*/ 910 h 662"/>
                <a:gd name="T26" fmla="*/ 8195 w 801"/>
                <a:gd name="T27" fmla="*/ 1537 h 662"/>
                <a:gd name="T28" fmla="*/ 8778 w 801"/>
                <a:gd name="T29" fmla="*/ 1446 h 6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1" h="662">
                  <a:moveTo>
                    <a:pt x="562" y="76"/>
                  </a:moveTo>
                  <a:cubicBezTo>
                    <a:pt x="591" y="67"/>
                    <a:pt x="647" y="69"/>
                    <a:pt x="687" y="72"/>
                  </a:cubicBezTo>
                  <a:cubicBezTo>
                    <a:pt x="726" y="75"/>
                    <a:pt x="734" y="72"/>
                    <a:pt x="764" y="75"/>
                  </a:cubicBezTo>
                  <a:cubicBezTo>
                    <a:pt x="800" y="78"/>
                    <a:pt x="801" y="175"/>
                    <a:pt x="783" y="204"/>
                  </a:cubicBezTo>
                  <a:cubicBezTo>
                    <a:pt x="766" y="233"/>
                    <a:pt x="745" y="242"/>
                    <a:pt x="720" y="282"/>
                  </a:cubicBezTo>
                  <a:cubicBezTo>
                    <a:pt x="695" y="321"/>
                    <a:pt x="660" y="359"/>
                    <a:pt x="622" y="370"/>
                  </a:cubicBezTo>
                  <a:cubicBezTo>
                    <a:pt x="584" y="380"/>
                    <a:pt x="553" y="355"/>
                    <a:pt x="537" y="381"/>
                  </a:cubicBezTo>
                  <a:cubicBezTo>
                    <a:pt x="521" y="408"/>
                    <a:pt x="489" y="440"/>
                    <a:pt x="433" y="459"/>
                  </a:cubicBezTo>
                  <a:cubicBezTo>
                    <a:pt x="377" y="478"/>
                    <a:pt x="274" y="532"/>
                    <a:pt x="228" y="575"/>
                  </a:cubicBezTo>
                  <a:cubicBezTo>
                    <a:pt x="181" y="618"/>
                    <a:pt x="129" y="662"/>
                    <a:pt x="65" y="641"/>
                  </a:cubicBezTo>
                  <a:cubicBezTo>
                    <a:pt x="0" y="620"/>
                    <a:pt x="27" y="505"/>
                    <a:pt x="24" y="464"/>
                  </a:cubicBezTo>
                  <a:cubicBezTo>
                    <a:pt x="21" y="422"/>
                    <a:pt x="0" y="352"/>
                    <a:pt x="16" y="237"/>
                  </a:cubicBezTo>
                  <a:cubicBezTo>
                    <a:pt x="29" y="149"/>
                    <a:pt x="55" y="77"/>
                    <a:pt x="131" y="48"/>
                  </a:cubicBezTo>
                  <a:cubicBezTo>
                    <a:pt x="258" y="0"/>
                    <a:pt x="472" y="73"/>
                    <a:pt x="525" y="81"/>
                  </a:cubicBezTo>
                  <a:cubicBezTo>
                    <a:pt x="538" y="83"/>
                    <a:pt x="550" y="78"/>
                    <a:pt x="562" y="76"/>
                  </a:cubicBezTo>
                  <a:close/>
                </a:path>
              </a:pathLst>
            </a:custGeom>
            <a:solidFill>
              <a:srgbClr val="875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9" name="Freeform 25">
              <a:extLst>
                <a:ext uri="{FF2B5EF4-FFF2-40B4-BE49-F238E27FC236}">
                  <a16:creationId xmlns:a16="http://schemas.microsoft.com/office/drawing/2014/main" id="{D9B724B3-B8C5-4015-B628-C6C4DA484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335"/>
              <a:ext cx="840" cy="650"/>
            </a:xfrm>
            <a:custGeom>
              <a:avLst/>
              <a:gdLst>
                <a:gd name="T0" fmla="*/ 5250 w 336"/>
                <a:gd name="T1" fmla="*/ 661 h 244"/>
                <a:gd name="T2" fmla="*/ 1408 w 336"/>
                <a:gd name="T3" fmla="*/ 738 h 244"/>
                <a:gd name="T4" fmla="*/ 0 w 336"/>
                <a:gd name="T5" fmla="*/ 4614 h 244"/>
                <a:gd name="T6" fmla="*/ 1595 w 336"/>
                <a:gd name="T7" fmla="*/ 815 h 244"/>
                <a:gd name="T8" fmla="*/ 5250 w 336"/>
                <a:gd name="T9" fmla="*/ 661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244">
                  <a:moveTo>
                    <a:pt x="336" y="35"/>
                  </a:moveTo>
                  <a:cubicBezTo>
                    <a:pt x="287" y="19"/>
                    <a:pt x="154" y="0"/>
                    <a:pt x="90" y="39"/>
                  </a:cubicBezTo>
                  <a:cubicBezTo>
                    <a:pt x="26" y="77"/>
                    <a:pt x="5" y="157"/>
                    <a:pt x="0" y="244"/>
                  </a:cubicBezTo>
                  <a:cubicBezTo>
                    <a:pt x="9" y="199"/>
                    <a:pt x="26" y="74"/>
                    <a:pt x="102" y="43"/>
                  </a:cubicBezTo>
                  <a:cubicBezTo>
                    <a:pt x="179" y="12"/>
                    <a:pt x="259" y="22"/>
                    <a:pt x="336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Freeform 26">
              <a:extLst>
                <a:ext uri="{FF2B5EF4-FFF2-40B4-BE49-F238E27FC236}">
                  <a16:creationId xmlns:a16="http://schemas.microsoft.com/office/drawing/2014/main" id="{9501E19E-0690-4CA8-BA85-702A7CA71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343"/>
              <a:ext cx="920" cy="1224"/>
            </a:xfrm>
            <a:custGeom>
              <a:avLst/>
              <a:gdLst>
                <a:gd name="T0" fmla="*/ 2095 w 368"/>
                <a:gd name="T1" fmla="*/ 1160 h 459"/>
                <a:gd name="T2" fmla="*/ 500 w 368"/>
                <a:gd name="T3" fmla="*/ 4493 h 459"/>
                <a:gd name="T4" fmla="*/ 270 w 368"/>
                <a:gd name="T5" fmla="*/ 8704 h 459"/>
                <a:gd name="T6" fmla="*/ 83 w 368"/>
                <a:gd name="T7" fmla="*/ 4552 h 459"/>
                <a:gd name="T8" fmla="*/ 1583 w 368"/>
                <a:gd name="T9" fmla="*/ 739 h 459"/>
                <a:gd name="T10" fmla="*/ 5750 w 368"/>
                <a:gd name="T11" fmla="*/ 661 h 459"/>
                <a:gd name="T12" fmla="*/ 2095 w 368"/>
                <a:gd name="T13" fmla="*/ 1160 h 4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8" h="459">
                  <a:moveTo>
                    <a:pt x="134" y="61"/>
                  </a:moveTo>
                  <a:cubicBezTo>
                    <a:pt x="53" y="96"/>
                    <a:pt x="37" y="185"/>
                    <a:pt x="32" y="237"/>
                  </a:cubicBezTo>
                  <a:cubicBezTo>
                    <a:pt x="26" y="289"/>
                    <a:pt x="28" y="419"/>
                    <a:pt x="17" y="459"/>
                  </a:cubicBezTo>
                  <a:cubicBezTo>
                    <a:pt x="21" y="428"/>
                    <a:pt x="0" y="327"/>
                    <a:pt x="5" y="240"/>
                  </a:cubicBezTo>
                  <a:cubicBezTo>
                    <a:pt x="10" y="153"/>
                    <a:pt x="37" y="77"/>
                    <a:pt x="101" y="39"/>
                  </a:cubicBezTo>
                  <a:cubicBezTo>
                    <a:pt x="165" y="0"/>
                    <a:pt x="318" y="19"/>
                    <a:pt x="368" y="35"/>
                  </a:cubicBezTo>
                  <a:cubicBezTo>
                    <a:pt x="338" y="29"/>
                    <a:pt x="210" y="28"/>
                    <a:pt x="134" y="61"/>
                  </a:cubicBezTo>
                  <a:close/>
                </a:path>
              </a:pathLst>
            </a:custGeom>
            <a:solidFill>
              <a:srgbClr val="A37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" name="Freeform 27">
              <a:extLst>
                <a:ext uri="{FF2B5EF4-FFF2-40B4-BE49-F238E27FC236}">
                  <a16:creationId xmlns:a16="http://schemas.microsoft.com/office/drawing/2014/main" id="{45FC43B4-8704-4E69-AC02-351653482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505"/>
              <a:ext cx="1317" cy="1302"/>
            </a:xfrm>
            <a:custGeom>
              <a:avLst/>
              <a:gdLst>
                <a:gd name="T0" fmla="*/ 8099 w 527"/>
                <a:gd name="T1" fmla="*/ 3018 h 488"/>
                <a:gd name="T2" fmla="*/ 8099 w 527"/>
                <a:gd name="T3" fmla="*/ 3210 h 488"/>
                <a:gd name="T4" fmla="*/ 6632 w 527"/>
                <a:gd name="T5" fmla="*/ 5091 h 488"/>
                <a:gd name="T6" fmla="*/ 5320 w 527"/>
                <a:gd name="T7" fmla="*/ 5125 h 488"/>
                <a:gd name="T8" fmla="*/ 4433 w 527"/>
                <a:gd name="T9" fmla="*/ 6230 h 488"/>
                <a:gd name="T10" fmla="*/ 2199 w 527"/>
                <a:gd name="T11" fmla="*/ 7503 h 488"/>
                <a:gd name="T12" fmla="*/ 0 w 527"/>
                <a:gd name="T13" fmla="*/ 9269 h 488"/>
                <a:gd name="T14" fmla="*/ 2187 w 527"/>
                <a:gd name="T15" fmla="*/ 7046 h 488"/>
                <a:gd name="T16" fmla="*/ 4728 w 527"/>
                <a:gd name="T17" fmla="*/ 4941 h 488"/>
                <a:gd name="T18" fmla="*/ 4946 w 527"/>
                <a:gd name="T19" fmla="*/ 2433 h 488"/>
                <a:gd name="T20" fmla="*/ 5183 w 527"/>
                <a:gd name="T21" fmla="*/ 0 h 488"/>
                <a:gd name="T22" fmla="*/ 5320 w 527"/>
                <a:gd name="T23" fmla="*/ 1366 h 488"/>
                <a:gd name="T24" fmla="*/ 5383 w 527"/>
                <a:gd name="T25" fmla="*/ 2948 h 488"/>
                <a:gd name="T26" fmla="*/ 5508 w 527"/>
                <a:gd name="T27" fmla="*/ 4386 h 488"/>
                <a:gd name="T28" fmla="*/ 6820 w 527"/>
                <a:gd name="T29" fmla="*/ 4293 h 488"/>
                <a:gd name="T30" fmla="*/ 8099 w 527"/>
                <a:gd name="T31" fmla="*/ 3018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7" h="488">
                  <a:moveTo>
                    <a:pt x="519" y="159"/>
                  </a:moveTo>
                  <a:cubicBezTo>
                    <a:pt x="527" y="154"/>
                    <a:pt x="526" y="161"/>
                    <a:pt x="519" y="169"/>
                  </a:cubicBezTo>
                  <a:cubicBezTo>
                    <a:pt x="490" y="201"/>
                    <a:pt x="475" y="247"/>
                    <a:pt x="425" y="268"/>
                  </a:cubicBezTo>
                  <a:cubicBezTo>
                    <a:pt x="387" y="285"/>
                    <a:pt x="355" y="262"/>
                    <a:pt x="341" y="270"/>
                  </a:cubicBezTo>
                  <a:cubicBezTo>
                    <a:pt x="328" y="278"/>
                    <a:pt x="311" y="304"/>
                    <a:pt x="284" y="328"/>
                  </a:cubicBezTo>
                  <a:cubicBezTo>
                    <a:pt x="257" y="352"/>
                    <a:pt x="211" y="364"/>
                    <a:pt x="141" y="395"/>
                  </a:cubicBezTo>
                  <a:cubicBezTo>
                    <a:pt x="72" y="426"/>
                    <a:pt x="39" y="455"/>
                    <a:pt x="0" y="488"/>
                  </a:cubicBezTo>
                  <a:cubicBezTo>
                    <a:pt x="32" y="451"/>
                    <a:pt x="100" y="391"/>
                    <a:pt x="140" y="371"/>
                  </a:cubicBezTo>
                  <a:cubicBezTo>
                    <a:pt x="180" y="351"/>
                    <a:pt x="275" y="304"/>
                    <a:pt x="303" y="260"/>
                  </a:cubicBezTo>
                  <a:cubicBezTo>
                    <a:pt x="331" y="216"/>
                    <a:pt x="315" y="176"/>
                    <a:pt x="317" y="128"/>
                  </a:cubicBezTo>
                  <a:cubicBezTo>
                    <a:pt x="320" y="80"/>
                    <a:pt x="339" y="32"/>
                    <a:pt x="332" y="0"/>
                  </a:cubicBezTo>
                  <a:cubicBezTo>
                    <a:pt x="340" y="19"/>
                    <a:pt x="343" y="43"/>
                    <a:pt x="341" y="72"/>
                  </a:cubicBezTo>
                  <a:cubicBezTo>
                    <a:pt x="340" y="102"/>
                    <a:pt x="339" y="126"/>
                    <a:pt x="345" y="155"/>
                  </a:cubicBezTo>
                  <a:cubicBezTo>
                    <a:pt x="352" y="184"/>
                    <a:pt x="353" y="218"/>
                    <a:pt x="353" y="231"/>
                  </a:cubicBezTo>
                  <a:cubicBezTo>
                    <a:pt x="353" y="244"/>
                    <a:pt x="400" y="248"/>
                    <a:pt x="437" y="226"/>
                  </a:cubicBezTo>
                  <a:cubicBezTo>
                    <a:pt x="466" y="208"/>
                    <a:pt x="493" y="176"/>
                    <a:pt x="519" y="159"/>
                  </a:cubicBezTo>
                  <a:close/>
                </a:path>
              </a:pathLst>
            </a:custGeom>
            <a:solidFill>
              <a:srgbClr val="7B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28">
              <a:extLst>
                <a:ext uri="{FF2B5EF4-FFF2-40B4-BE49-F238E27FC236}">
                  <a16:creationId xmlns:a16="http://schemas.microsoft.com/office/drawing/2014/main" id="{B222C79B-CB17-44EA-ADE2-5C19B59D2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505"/>
              <a:ext cx="193" cy="475"/>
            </a:xfrm>
            <a:custGeom>
              <a:avLst/>
              <a:gdLst>
                <a:gd name="T0" fmla="*/ 960 w 77"/>
                <a:gd name="T1" fmla="*/ 0 h 178"/>
                <a:gd name="T2" fmla="*/ 960 w 77"/>
                <a:gd name="T3" fmla="*/ 1980 h 178"/>
                <a:gd name="T4" fmla="*/ 491 w 77"/>
                <a:gd name="T5" fmla="*/ 2778 h 178"/>
                <a:gd name="T6" fmla="*/ 95 w 77"/>
                <a:gd name="T7" fmla="*/ 3304 h 178"/>
                <a:gd name="T8" fmla="*/ 20 w 77"/>
                <a:gd name="T9" fmla="*/ 3248 h 178"/>
                <a:gd name="T10" fmla="*/ 993 w 77"/>
                <a:gd name="T11" fmla="*/ 1404 h 178"/>
                <a:gd name="T12" fmla="*/ 960 w 77"/>
                <a:gd name="T13" fmla="*/ 77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78">
                  <a:moveTo>
                    <a:pt x="61" y="0"/>
                  </a:moveTo>
                  <a:cubicBezTo>
                    <a:pt x="77" y="28"/>
                    <a:pt x="75" y="76"/>
                    <a:pt x="61" y="104"/>
                  </a:cubicBezTo>
                  <a:cubicBezTo>
                    <a:pt x="55" y="117"/>
                    <a:pt x="41" y="135"/>
                    <a:pt x="31" y="146"/>
                  </a:cubicBezTo>
                  <a:cubicBezTo>
                    <a:pt x="28" y="150"/>
                    <a:pt x="11" y="171"/>
                    <a:pt x="6" y="174"/>
                  </a:cubicBezTo>
                  <a:cubicBezTo>
                    <a:pt x="0" y="178"/>
                    <a:pt x="6" y="166"/>
                    <a:pt x="1" y="171"/>
                  </a:cubicBezTo>
                  <a:cubicBezTo>
                    <a:pt x="22" y="142"/>
                    <a:pt x="56" y="111"/>
                    <a:pt x="63" y="74"/>
                  </a:cubicBezTo>
                  <a:cubicBezTo>
                    <a:pt x="66" y="56"/>
                    <a:pt x="71" y="21"/>
                    <a:pt x="61" y="4"/>
                  </a:cubicBezTo>
                </a:path>
              </a:pathLst>
            </a:custGeom>
            <a:solidFill>
              <a:srgbClr val="7B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Freeform 29">
              <a:extLst>
                <a:ext uri="{FF2B5EF4-FFF2-40B4-BE49-F238E27FC236}">
                  <a16:creationId xmlns:a16="http://schemas.microsoft.com/office/drawing/2014/main" id="{90E0F7FF-8EFC-4590-A2ED-AF456032E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468"/>
              <a:ext cx="430" cy="629"/>
            </a:xfrm>
            <a:custGeom>
              <a:avLst/>
              <a:gdLst>
                <a:gd name="T0" fmla="*/ 83 w 172"/>
                <a:gd name="T1" fmla="*/ 1023 h 236"/>
                <a:gd name="T2" fmla="*/ 113 w 172"/>
                <a:gd name="T3" fmla="*/ 2593 h 236"/>
                <a:gd name="T4" fmla="*/ 283 w 172"/>
                <a:gd name="T5" fmla="*/ 4467 h 236"/>
                <a:gd name="T6" fmla="*/ 283 w 172"/>
                <a:gd name="T7" fmla="*/ 2628 h 236"/>
                <a:gd name="T8" fmla="*/ 300 w 172"/>
                <a:gd name="T9" fmla="*/ 909 h 236"/>
                <a:gd name="T10" fmla="*/ 1375 w 172"/>
                <a:gd name="T11" fmla="*/ 205 h 236"/>
                <a:gd name="T12" fmla="*/ 2688 w 172"/>
                <a:gd name="T13" fmla="*/ 136 h 236"/>
                <a:gd name="T14" fmla="*/ 1250 w 172"/>
                <a:gd name="T15" fmla="*/ 93 h 236"/>
                <a:gd name="T16" fmla="*/ 83 w 172"/>
                <a:gd name="T17" fmla="*/ 1023 h 2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236">
                  <a:moveTo>
                    <a:pt x="5" y="54"/>
                  </a:moveTo>
                  <a:cubicBezTo>
                    <a:pt x="8" y="79"/>
                    <a:pt x="1" y="102"/>
                    <a:pt x="7" y="137"/>
                  </a:cubicBezTo>
                  <a:cubicBezTo>
                    <a:pt x="13" y="172"/>
                    <a:pt x="21" y="213"/>
                    <a:pt x="18" y="236"/>
                  </a:cubicBezTo>
                  <a:cubicBezTo>
                    <a:pt x="20" y="216"/>
                    <a:pt x="20" y="167"/>
                    <a:pt x="18" y="139"/>
                  </a:cubicBezTo>
                  <a:cubicBezTo>
                    <a:pt x="16" y="111"/>
                    <a:pt x="15" y="62"/>
                    <a:pt x="19" y="48"/>
                  </a:cubicBezTo>
                  <a:cubicBezTo>
                    <a:pt x="23" y="34"/>
                    <a:pt x="34" y="8"/>
                    <a:pt x="88" y="11"/>
                  </a:cubicBezTo>
                  <a:cubicBezTo>
                    <a:pt x="142" y="14"/>
                    <a:pt x="164" y="8"/>
                    <a:pt x="172" y="7"/>
                  </a:cubicBezTo>
                  <a:cubicBezTo>
                    <a:pt x="161" y="7"/>
                    <a:pt x="102" y="8"/>
                    <a:pt x="80" y="5"/>
                  </a:cubicBezTo>
                  <a:cubicBezTo>
                    <a:pt x="58" y="2"/>
                    <a:pt x="0" y="0"/>
                    <a:pt x="5" y="54"/>
                  </a:cubicBezTo>
                  <a:close/>
                </a:path>
              </a:pathLst>
            </a:custGeom>
            <a:solidFill>
              <a:srgbClr val="A37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4" name="Freeform 30">
              <a:extLst>
                <a:ext uri="{FF2B5EF4-FFF2-40B4-BE49-F238E27FC236}">
                  <a16:creationId xmlns:a16="http://schemas.microsoft.com/office/drawing/2014/main" id="{9FB76568-9498-4DBB-B26E-3EC0D7651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972"/>
              <a:ext cx="230" cy="437"/>
            </a:xfrm>
            <a:custGeom>
              <a:avLst/>
              <a:gdLst>
                <a:gd name="T0" fmla="*/ 1250 w 92"/>
                <a:gd name="T1" fmla="*/ 0 h 164"/>
                <a:gd name="T2" fmla="*/ 0 w 92"/>
                <a:gd name="T3" fmla="*/ 3102 h 164"/>
                <a:gd name="T4" fmla="*/ 1250 w 92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64">
                  <a:moveTo>
                    <a:pt x="80" y="0"/>
                  </a:moveTo>
                  <a:cubicBezTo>
                    <a:pt x="85" y="24"/>
                    <a:pt x="92" y="112"/>
                    <a:pt x="0" y="164"/>
                  </a:cubicBezTo>
                  <a:cubicBezTo>
                    <a:pt x="26" y="149"/>
                    <a:pt x="78" y="101"/>
                    <a:pt x="80" y="0"/>
                  </a:cubicBezTo>
                </a:path>
              </a:pathLst>
            </a:custGeom>
            <a:solidFill>
              <a:srgbClr val="682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Freeform 31">
              <a:extLst>
                <a:ext uri="{FF2B5EF4-FFF2-40B4-BE49-F238E27FC236}">
                  <a16:creationId xmlns:a16="http://schemas.microsoft.com/office/drawing/2014/main" id="{66A48CE4-D430-4BB1-9EB5-BA6B6512A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097"/>
              <a:ext cx="309" cy="152"/>
            </a:xfrm>
            <a:custGeom>
              <a:avLst/>
              <a:gdLst>
                <a:gd name="T0" fmla="*/ 1919 w 124"/>
                <a:gd name="T1" fmla="*/ 0 h 57"/>
                <a:gd name="T2" fmla="*/ 912 w 124"/>
                <a:gd name="T3" fmla="*/ 931 h 57"/>
                <a:gd name="T4" fmla="*/ 0 w 124"/>
                <a:gd name="T5" fmla="*/ 875 h 57"/>
                <a:gd name="T6" fmla="*/ 974 w 124"/>
                <a:gd name="T7" fmla="*/ 776 h 57"/>
                <a:gd name="T8" fmla="*/ 1919 w 12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57">
                  <a:moveTo>
                    <a:pt x="124" y="0"/>
                  </a:moveTo>
                  <a:cubicBezTo>
                    <a:pt x="100" y="29"/>
                    <a:pt x="82" y="41"/>
                    <a:pt x="59" y="49"/>
                  </a:cubicBezTo>
                  <a:cubicBezTo>
                    <a:pt x="36" y="57"/>
                    <a:pt x="11" y="48"/>
                    <a:pt x="0" y="46"/>
                  </a:cubicBezTo>
                  <a:cubicBezTo>
                    <a:pt x="12" y="46"/>
                    <a:pt x="32" y="53"/>
                    <a:pt x="63" y="41"/>
                  </a:cubicBezTo>
                  <a:cubicBezTo>
                    <a:pt x="94" y="28"/>
                    <a:pt x="119" y="5"/>
                    <a:pt x="124" y="0"/>
                  </a:cubicBezTo>
                  <a:close/>
                </a:path>
              </a:pathLst>
            </a:custGeom>
            <a:solidFill>
              <a:srgbClr val="682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32">
              <a:extLst>
                <a:ext uri="{FF2B5EF4-FFF2-40B4-BE49-F238E27FC236}">
                  <a16:creationId xmlns:a16="http://schemas.microsoft.com/office/drawing/2014/main" id="{A476613A-EB31-44A2-926B-D44AFD651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257"/>
              <a:ext cx="2002" cy="1766"/>
            </a:xfrm>
            <a:custGeom>
              <a:avLst/>
              <a:gdLst>
                <a:gd name="T0" fmla="*/ 8778 w 801"/>
                <a:gd name="T1" fmla="*/ 1446 h 662"/>
                <a:gd name="T2" fmla="*/ 10725 w 801"/>
                <a:gd name="T3" fmla="*/ 1366 h 662"/>
                <a:gd name="T4" fmla="*/ 11932 w 801"/>
                <a:gd name="T5" fmla="*/ 1425 h 662"/>
                <a:gd name="T6" fmla="*/ 12224 w 801"/>
                <a:gd name="T7" fmla="*/ 3871 h 662"/>
                <a:gd name="T8" fmla="*/ 11245 w 801"/>
                <a:gd name="T9" fmla="*/ 5351 h 662"/>
                <a:gd name="T10" fmla="*/ 9715 w 801"/>
                <a:gd name="T11" fmla="*/ 7024 h 662"/>
                <a:gd name="T12" fmla="*/ 8383 w 801"/>
                <a:gd name="T13" fmla="*/ 7229 h 662"/>
                <a:gd name="T14" fmla="*/ 6758 w 801"/>
                <a:gd name="T15" fmla="*/ 8710 h 662"/>
                <a:gd name="T16" fmla="*/ 3562 w 801"/>
                <a:gd name="T17" fmla="*/ 10916 h 662"/>
                <a:gd name="T18" fmla="*/ 1012 w 801"/>
                <a:gd name="T19" fmla="*/ 12170 h 662"/>
                <a:gd name="T20" fmla="*/ 375 w 801"/>
                <a:gd name="T21" fmla="*/ 8811 h 662"/>
                <a:gd name="T22" fmla="*/ 250 w 801"/>
                <a:gd name="T23" fmla="*/ 4498 h 662"/>
                <a:gd name="T24" fmla="*/ 2042 w 801"/>
                <a:gd name="T25" fmla="*/ 910 h 662"/>
                <a:gd name="T26" fmla="*/ 8195 w 801"/>
                <a:gd name="T27" fmla="*/ 1537 h 662"/>
                <a:gd name="T28" fmla="*/ 8778 w 801"/>
                <a:gd name="T29" fmla="*/ 1446 h 6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1" h="662">
                  <a:moveTo>
                    <a:pt x="562" y="76"/>
                  </a:moveTo>
                  <a:cubicBezTo>
                    <a:pt x="591" y="67"/>
                    <a:pt x="647" y="69"/>
                    <a:pt x="687" y="72"/>
                  </a:cubicBezTo>
                  <a:cubicBezTo>
                    <a:pt x="726" y="75"/>
                    <a:pt x="734" y="72"/>
                    <a:pt x="764" y="75"/>
                  </a:cubicBezTo>
                  <a:cubicBezTo>
                    <a:pt x="800" y="78"/>
                    <a:pt x="801" y="175"/>
                    <a:pt x="783" y="204"/>
                  </a:cubicBezTo>
                  <a:cubicBezTo>
                    <a:pt x="766" y="233"/>
                    <a:pt x="745" y="242"/>
                    <a:pt x="720" y="282"/>
                  </a:cubicBezTo>
                  <a:cubicBezTo>
                    <a:pt x="695" y="321"/>
                    <a:pt x="660" y="359"/>
                    <a:pt x="622" y="370"/>
                  </a:cubicBezTo>
                  <a:cubicBezTo>
                    <a:pt x="584" y="380"/>
                    <a:pt x="553" y="355"/>
                    <a:pt x="537" y="381"/>
                  </a:cubicBezTo>
                  <a:cubicBezTo>
                    <a:pt x="521" y="408"/>
                    <a:pt x="489" y="440"/>
                    <a:pt x="433" y="459"/>
                  </a:cubicBezTo>
                  <a:cubicBezTo>
                    <a:pt x="377" y="478"/>
                    <a:pt x="274" y="532"/>
                    <a:pt x="228" y="575"/>
                  </a:cubicBezTo>
                  <a:cubicBezTo>
                    <a:pt x="181" y="618"/>
                    <a:pt x="129" y="662"/>
                    <a:pt x="65" y="641"/>
                  </a:cubicBezTo>
                  <a:cubicBezTo>
                    <a:pt x="0" y="620"/>
                    <a:pt x="27" y="505"/>
                    <a:pt x="24" y="464"/>
                  </a:cubicBezTo>
                  <a:cubicBezTo>
                    <a:pt x="21" y="422"/>
                    <a:pt x="0" y="352"/>
                    <a:pt x="16" y="237"/>
                  </a:cubicBezTo>
                  <a:cubicBezTo>
                    <a:pt x="29" y="149"/>
                    <a:pt x="55" y="77"/>
                    <a:pt x="131" y="48"/>
                  </a:cubicBezTo>
                  <a:cubicBezTo>
                    <a:pt x="258" y="0"/>
                    <a:pt x="472" y="73"/>
                    <a:pt x="525" y="81"/>
                  </a:cubicBezTo>
                  <a:cubicBezTo>
                    <a:pt x="538" y="83"/>
                    <a:pt x="550" y="78"/>
                    <a:pt x="562" y="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Freeform 33">
              <a:extLst>
                <a:ext uri="{FF2B5EF4-FFF2-40B4-BE49-F238E27FC236}">
                  <a16:creationId xmlns:a16="http://schemas.microsoft.com/office/drawing/2014/main" id="{C9E934A3-E3FA-4E99-9398-2EA52B23E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476"/>
              <a:ext cx="133" cy="779"/>
            </a:xfrm>
            <a:custGeom>
              <a:avLst/>
              <a:gdLst>
                <a:gd name="T0" fmla="*/ 0 w 53"/>
                <a:gd name="T1" fmla="*/ 0 h 292"/>
                <a:gd name="T2" fmla="*/ 334 w 53"/>
                <a:gd name="T3" fmla="*/ 2028 h 292"/>
                <a:gd name="T4" fmla="*/ 271 w 53"/>
                <a:gd name="T5" fmla="*/ 5544 h 2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2">
                  <a:moveTo>
                    <a:pt x="0" y="0"/>
                  </a:moveTo>
                  <a:cubicBezTo>
                    <a:pt x="26" y="4"/>
                    <a:pt x="24" y="61"/>
                    <a:pt x="21" y="107"/>
                  </a:cubicBezTo>
                  <a:cubicBezTo>
                    <a:pt x="18" y="153"/>
                    <a:pt x="53" y="228"/>
                    <a:pt x="17" y="29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>
            <a:extLst>
              <a:ext uri="{FF2B5EF4-FFF2-40B4-BE49-F238E27FC236}">
                <a16:creationId xmlns:a16="http://schemas.microsoft.com/office/drawing/2014/main" id="{017796D4-4BC7-47BF-BF1F-9AD8CEB3587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Liver lobule</a:t>
            </a:r>
          </a:p>
        </p:txBody>
      </p:sp>
      <p:grpSp>
        <p:nvGrpSpPr>
          <p:cNvPr id="27650" name="Group 3">
            <a:extLst>
              <a:ext uri="{FF2B5EF4-FFF2-40B4-BE49-F238E27FC236}">
                <a16:creationId xmlns:a16="http://schemas.microsoft.com/office/drawing/2014/main" id="{90318390-E99E-4317-86F0-D6877CE9745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52925" y="1184275"/>
            <a:ext cx="3505200" cy="4846638"/>
            <a:chOff x="1782" y="746"/>
            <a:chExt cx="2208" cy="3053"/>
          </a:xfrm>
        </p:grpSpPr>
        <p:sp>
          <p:nvSpPr>
            <p:cNvPr id="27667" name="Freeform 4">
              <a:extLst>
                <a:ext uri="{FF2B5EF4-FFF2-40B4-BE49-F238E27FC236}">
                  <a16:creationId xmlns:a16="http://schemas.microsoft.com/office/drawing/2014/main" id="{A12D20ED-DCC9-4A6E-9F07-C1FA8C7ED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864"/>
              <a:ext cx="207" cy="195"/>
            </a:xfrm>
            <a:custGeom>
              <a:avLst/>
              <a:gdLst>
                <a:gd name="T0" fmla="*/ 357 w 84"/>
                <a:gd name="T1" fmla="*/ 569 h 74"/>
                <a:gd name="T2" fmla="*/ 1106 w 84"/>
                <a:gd name="T3" fmla="*/ 221 h 74"/>
                <a:gd name="T4" fmla="*/ 747 w 84"/>
                <a:gd name="T5" fmla="*/ 1028 h 74"/>
                <a:gd name="T6" fmla="*/ 357 w 84"/>
                <a:gd name="T7" fmla="*/ 569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74">
                  <a:moveTo>
                    <a:pt x="24" y="31"/>
                  </a:moveTo>
                  <a:cubicBezTo>
                    <a:pt x="44" y="9"/>
                    <a:pt x="63" y="0"/>
                    <a:pt x="74" y="12"/>
                  </a:cubicBezTo>
                  <a:cubicBezTo>
                    <a:pt x="84" y="25"/>
                    <a:pt x="65" y="43"/>
                    <a:pt x="50" y="56"/>
                  </a:cubicBezTo>
                  <a:cubicBezTo>
                    <a:pt x="31" y="74"/>
                    <a:pt x="0" y="60"/>
                    <a:pt x="24" y="31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Freeform 5">
              <a:extLst>
                <a:ext uri="{FF2B5EF4-FFF2-40B4-BE49-F238E27FC236}">
                  <a16:creationId xmlns:a16="http://schemas.microsoft.com/office/drawing/2014/main" id="{6E1326B1-3576-47DB-B64E-75650C678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891"/>
              <a:ext cx="168" cy="152"/>
            </a:xfrm>
            <a:custGeom>
              <a:avLst/>
              <a:gdLst>
                <a:gd name="T0" fmla="*/ 872 w 68"/>
                <a:gd name="T1" fmla="*/ 34 h 58"/>
                <a:gd name="T2" fmla="*/ 830 w 68"/>
                <a:gd name="T3" fmla="*/ 0 h 58"/>
                <a:gd name="T4" fmla="*/ 420 w 68"/>
                <a:gd name="T5" fmla="*/ 687 h 58"/>
                <a:gd name="T6" fmla="*/ 0 w 68"/>
                <a:gd name="T7" fmla="*/ 776 h 58"/>
                <a:gd name="T8" fmla="*/ 514 w 68"/>
                <a:gd name="T9" fmla="*/ 831 h 58"/>
                <a:gd name="T10" fmla="*/ 872 w 68"/>
                <a:gd name="T11" fmla="*/ 34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58">
                  <a:moveTo>
                    <a:pt x="58" y="2"/>
                  </a:moveTo>
                  <a:cubicBezTo>
                    <a:pt x="57" y="2"/>
                    <a:pt x="56" y="1"/>
                    <a:pt x="55" y="0"/>
                  </a:cubicBezTo>
                  <a:cubicBezTo>
                    <a:pt x="58" y="12"/>
                    <a:pt x="41" y="27"/>
                    <a:pt x="28" y="38"/>
                  </a:cubicBezTo>
                  <a:cubicBezTo>
                    <a:pt x="19" y="47"/>
                    <a:pt x="7" y="48"/>
                    <a:pt x="0" y="43"/>
                  </a:cubicBezTo>
                  <a:cubicBezTo>
                    <a:pt x="2" y="56"/>
                    <a:pt x="21" y="58"/>
                    <a:pt x="34" y="46"/>
                  </a:cubicBezTo>
                  <a:cubicBezTo>
                    <a:pt x="49" y="33"/>
                    <a:pt x="68" y="15"/>
                    <a:pt x="58" y="2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6">
              <a:extLst>
                <a:ext uri="{FF2B5EF4-FFF2-40B4-BE49-F238E27FC236}">
                  <a16:creationId xmlns:a16="http://schemas.microsoft.com/office/drawing/2014/main" id="{165590E9-BC98-4EC9-B836-3569290DE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867"/>
              <a:ext cx="215" cy="195"/>
            </a:xfrm>
            <a:custGeom>
              <a:avLst/>
              <a:gdLst>
                <a:gd name="T0" fmla="*/ 30 w 87"/>
                <a:gd name="T1" fmla="*/ 437 h 74"/>
                <a:gd name="T2" fmla="*/ 390 w 87"/>
                <a:gd name="T3" fmla="*/ 55 h 74"/>
                <a:gd name="T4" fmla="*/ 1253 w 87"/>
                <a:gd name="T5" fmla="*/ 930 h 74"/>
                <a:gd name="T6" fmla="*/ 677 w 87"/>
                <a:gd name="T7" fmla="*/ 1188 h 74"/>
                <a:gd name="T8" fmla="*/ 30 w 87"/>
                <a:gd name="T9" fmla="*/ 437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74">
                  <a:moveTo>
                    <a:pt x="2" y="24"/>
                  </a:moveTo>
                  <a:cubicBezTo>
                    <a:pt x="0" y="13"/>
                    <a:pt x="8" y="0"/>
                    <a:pt x="26" y="3"/>
                  </a:cubicBezTo>
                  <a:cubicBezTo>
                    <a:pt x="55" y="9"/>
                    <a:pt x="79" y="32"/>
                    <a:pt x="83" y="51"/>
                  </a:cubicBezTo>
                  <a:cubicBezTo>
                    <a:pt x="87" y="73"/>
                    <a:pt x="63" y="74"/>
                    <a:pt x="45" y="65"/>
                  </a:cubicBezTo>
                  <a:cubicBezTo>
                    <a:pt x="26" y="55"/>
                    <a:pt x="9" y="41"/>
                    <a:pt x="2" y="24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Freeform 7">
              <a:extLst>
                <a:ext uri="{FF2B5EF4-FFF2-40B4-BE49-F238E27FC236}">
                  <a16:creationId xmlns:a16="http://schemas.microsoft.com/office/drawing/2014/main" id="{5D7A8B42-BD07-472A-9515-FB4E11988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927"/>
              <a:ext cx="210" cy="135"/>
            </a:xfrm>
            <a:custGeom>
              <a:avLst/>
              <a:gdLst>
                <a:gd name="T0" fmla="*/ 1220 w 85"/>
                <a:gd name="T1" fmla="*/ 519 h 51"/>
                <a:gd name="T2" fmla="*/ 1146 w 85"/>
                <a:gd name="T3" fmla="*/ 281 h 51"/>
                <a:gd name="T4" fmla="*/ 1159 w 85"/>
                <a:gd name="T5" fmla="*/ 349 h 51"/>
                <a:gd name="T6" fmla="*/ 586 w 85"/>
                <a:gd name="T7" fmla="*/ 609 h 51"/>
                <a:gd name="T8" fmla="*/ 0 w 85"/>
                <a:gd name="T9" fmla="*/ 0 h 51"/>
                <a:gd name="T10" fmla="*/ 0 w 85"/>
                <a:gd name="T11" fmla="*/ 21 h 51"/>
                <a:gd name="T12" fmla="*/ 647 w 85"/>
                <a:gd name="T13" fmla="*/ 778 h 51"/>
                <a:gd name="T14" fmla="*/ 1220 w 85"/>
                <a:gd name="T15" fmla="*/ 519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51">
                  <a:moveTo>
                    <a:pt x="81" y="28"/>
                  </a:moveTo>
                  <a:cubicBezTo>
                    <a:pt x="80" y="24"/>
                    <a:pt x="78" y="20"/>
                    <a:pt x="76" y="15"/>
                  </a:cubicBezTo>
                  <a:cubicBezTo>
                    <a:pt x="76" y="17"/>
                    <a:pt x="77" y="18"/>
                    <a:pt x="77" y="19"/>
                  </a:cubicBezTo>
                  <a:cubicBezTo>
                    <a:pt x="81" y="42"/>
                    <a:pt x="57" y="42"/>
                    <a:pt x="39" y="33"/>
                  </a:cubicBezTo>
                  <a:cubicBezTo>
                    <a:pt x="23" y="25"/>
                    <a:pt x="8" y="14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7" y="18"/>
                    <a:pt x="24" y="32"/>
                    <a:pt x="43" y="42"/>
                  </a:cubicBezTo>
                  <a:cubicBezTo>
                    <a:pt x="61" y="51"/>
                    <a:pt x="85" y="50"/>
                    <a:pt x="81" y="28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Freeform 8">
              <a:extLst>
                <a:ext uri="{FF2B5EF4-FFF2-40B4-BE49-F238E27FC236}">
                  <a16:creationId xmlns:a16="http://schemas.microsoft.com/office/drawing/2014/main" id="{622409AC-963D-4BD4-A74E-5D5836FE6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143"/>
              <a:ext cx="236" cy="126"/>
            </a:xfrm>
            <a:custGeom>
              <a:avLst/>
              <a:gdLst>
                <a:gd name="T0" fmla="*/ 701 w 96"/>
                <a:gd name="T1" fmla="*/ 21 h 48"/>
                <a:gd name="T2" fmla="*/ 61 w 96"/>
                <a:gd name="T3" fmla="*/ 614 h 48"/>
                <a:gd name="T4" fmla="*/ 713 w 96"/>
                <a:gd name="T5" fmla="*/ 725 h 48"/>
                <a:gd name="T6" fmla="*/ 1384 w 96"/>
                <a:gd name="T7" fmla="*/ 543 h 48"/>
                <a:gd name="T8" fmla="*/ 701 w 96"/>
                <a:gd name="T9" fmla="*/ 2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48">
                  <a:moveTo>
                    <a:pt x="47" y="1"/>
                  </a:moveTo>
                  <a:cubicBezTo>
                    <a:pt x="19" y="0"/>
                    <a:pt x="0" y="22"/>
                    <a:pt x="4" y="34"/>
                  </a:cubicBezTo>
                  <a:cubicBezTo>
                    <a:pt x="8" y="46"/>
                    <a:pt x="27" y="39"/>
                    <a:pt x="48" y="40"/>
                  </a:cubicBezTo>
                  <a:cubicBezTo>
                    <a:pt x="69" y="41"/>
                    <a:pt x="90" y="48"/>
                    <a:pt x="93" y="30"/>
                  </a:cubicBezTo>
                  <a:cubicBezTo>
                    <a:pt x="96" y="12"/>
                    <a:pt x="75" y="2"/>
                    <a:pt x="47" y="1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Freeform 9">
              <a:extLst>
                <a:ext uri="{FF2B5EF4-FFF2-40B4-BE49-F238E27FC236}">
                  <a16:creationId xmlns:a16="http://schemas.microsoft.com/office/drawing/2014/main" id="{5114A1BD-984D-4F02-B7DE-C99899815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177"/>
              <a:ext cx="224" cy="92"/>
            </a:xfrm>
            <a:custGeom>
              <a:avLst/>
              <a:gdLst>
                <a:gd name="T0" fmla="*/ 1255 w 91"/>
                <a:gd name="T1" fmla="*/ 0 h 35"/>
                <a:gd name="T2" fmla="*/ 1255 w 91"/>
                <a:gd name="T3" fmla="*/ 166 h 35"/>
                <a:gd name="T4" fmla="*/ 581 w 91"/>
                <a:gd name="T5" fmla="*/ 344 h 35"/>
                <a:gd name="T6" fmla="*/ 0 w 91"/>
                <a:gd name="T7" fmla="*/ 326 h 35"/>
                <a:gd name="T8" fmla="*/ 12 w 91"/>
                <a:gd name="T9" fmla="*/ 381 h 35"/>
                <a:gd name="T10" fmla="*/ 672 w 91"/>
                <a:gd name="T11" fmla="*/ 492 h 35"/>
                <a:gd name="T12" fmla="*/ 1344 w 91"/>
                <a:gd name="T13" fmla="*/ 310 h 35"/>
                <a:gd name="T14" fmla="*/ 1255 w 91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35">
                  <a:moveTo>
                    <a:pt x="84" y="0"/>
                  </a:moveTo>
                  <a:cubicBezTo>
                    <a:pt x="85" y="3"/>
                    <a:pt x="85" y="6"/>
                    <a:pt x="84" y="9"/>
                  </a:cubicBezTo>
                  <a:cubicBezTo>
                    <a:pt x="81" y="27"/>
                    <a:pt x="60" y="20"/>
                    <a:pt x="39" y="19"/>
                  </a:cubicBezTo>
                  <a:cubicBezTo>
                    <a:pt x="23" y="18"/>
                    <a:pt x="8" y="22"/>
                    <a:pt x="0" y="18"/>
                  </a:cubicBezTo>
                  <a:cubicBezTo>
                    <a:pt x="0" y="19"/>
                    <a:pt x="0" y="20"/>
                    <a:pt x="1" y="21"/>
                  </a:cubicBezTo>
                  <a:cubicBezTo>
                    <a:pt x="5" y="33"/>
                    <a:pt x="24" y="26"/>
                    <a:pt x="45" y="27"/>
                  </a:cubicBezTo>
                  <a:cubicBezTo>
                    <a:pt x="66" y="28"/>
                    <a:pt x="87" y="35"/>
                    <a:pt x="90" y="17"/>
                  </a:cubicBezTo>
                  <a:cubicBezTo>
                    <a:pt x="91" y="10"/>
                    <a:pt x="89" y="4"/>
                    <a:pt x="84" y="0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Freeform 10">
              <a:extLst>
                <a:ext uri="{FF2B5EF4-FFF2-40B4-BE49-F238E27FC236}">
                  <a16:creationId xmlns:a16="http://schemas.microsoft.com/office/drawing/2014/main" id="{40245E97-7A59-4690-BC6B-C5970A5BD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956"/>
              <a:ext cx="118" cy="132"/>
            </a:xfrm>
            <a:custGeom>
              <a:avLst/>
              <a:gdLst>
                <a:gd name="T0" fmla="*/ 295 w 48"/>
                <a:gd name="T1" fmla="*/ 77 h 50"/>
                <a:gd name="T2" fmla="*/ 398 w 48"/>
                <a:gd name="T3" fmla="*/ 829 h 50"/>
                <a:gd name="T4" fmla="*/ 295 w 48"/>
                <a:gd name="T5" fmla="*/ 7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0">
                  <a:moveTo>
                    <a:pt x="20" y="4"/>
                  </a:moveTo>
                  <a:cubicBezTo>
                    <a:pt x="0" y="9"/>
                    <a:pt x="5" y="50"/>
                    <a:pt x="27" y="45"/>
                  </a:cubicBezTo>
                  <a:cubicBezTo>
                    <a:pt x="48" y="40"/>
                    <a:pt x="42" y="0"/>
                    <a:pt x="20" y="4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Freeform 11">
              <a:extLst>
                <a:ext uri="{FF2B5EF4-FFF2-40B4-BE49-F238E27FC236}">
                  <a16:creationId xmlns:a16="http://schemas.microsoft.com/office/drawing/2014/main" id="{B09E404E-075C-49D6-888B-A1C24A7B3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967"/>
              <a:ext cx="81" cy="110"/>
            </a:xfrm>
            <a:custGeom>
              <a:avLst/>
              <a:gdLst>
                <a:gd name="T0" fmla="*/ 204 w 33"/>
                <a:gd name="T1" fmla="*/ 0 h 42"/>
                <a:gd name="T2" fmla="*/ 91 w 33"/>
                <a:gd name="T3" fmla="*/ 644 h 42"/>
                <a:gd name="T4" fmla="*/ 0 w 33"/>
                <a:gd name="T5" fmla="*/ 644 h 42"/>
                <a:gd name="T6" fmla="*/ 204 w 33"/>
                <a:gd name="T7" fmla="*/ 733 h 42"/>
                <a:gd name="T8" fmla="*/ 204 w 33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2">
                  <a:moveTo>
                    <a:pt x="14" y="0"/>
                  </a:moveTo>
                  <a:cubicBezTo>
                    <a:pt x="23" y="10"/>
                    <a:pt x="22" y="32"/>
                    <a:pt x="6" y="36"/>
                  </a:cubicBezTo>
                  <a:cubicBezTo>
                    <a:pt x="4" y="37"/>
                    <a:pt x="2" y="36"/>
                    <a:pt x="0" y="36"/>
                  </a:cubicBezTo>
                  <a:cubicBezTo>
                    <a:pt x="3" y="40"/>
                    <a:pt x="8" y="42"/>
                    <a:pt x="14" y="41"/>
                  </a:cubicBezTo>
                  <a:cubicBezTo>
                    <a:pt x="33" y="36"/>
                    <a:pt x="30" y="5"/>
                    <a:pt x="14" y="0"/>
                  </a:cubicBezTo>
                  <a:close/>
                </a:path>
              </a:pathLst>
            </a:custGeom>
            <a:noFill/>
            <a:ln w="238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Freeform 12">
              <a:extLst>
                <a:ext uri="{FF2B5EF4-FFF2-40B4-BE49-F238E27FC236}">
                  <a16:creationId xmlns:a16="http://schemas.microsoft.com/office/drawing/2014/main" id="{BCB2C0C4-4A15-4EA3-9742-A8257A8EE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048"/>
              <a:ext cx="158" cy="579"/>
            </a:xfrm>
            <a:custGeom>
              <a:avLst/>
              <a:gdLst>
                <a:gd name="T0" fmla="*/ 0 w 64"/>
                <a:gd name="T1" fmla="*/ 4011 h 220"/>
                <a:gd name="T2" fmla="*/ 257 w 64"/>
                <a:gd name="T3" fmla="*/ 3485 h 220"/>
                <a:gd name="T4" fmla="*/ 360 w 64"/>
                <a:gd name="T5" fmla="*/ 3340 h 220"/>
                <a:gd name="T6" fmla="*/ 634 w 64"/>
                <a:gd name="T7" fmla="*/ 2682 h 220"/>
                <a:gd name="T8" fmla="*/ 780 w 64"/>
                <a:gd name="T9" fmla="*/ 2458 h 220"/>
                <a:gd name="T10" fmla="*/ 889 w 64"/>
                <a:gd name="T11" fmla="*/ 2153 h 220"/>
                <a:gd name="T12" fmla="*/ 768 w 64"/>
                <a:gd name="T13" fmla="*/ 1511 h 220"/>
                <a:gd name="T14" fmla="*/ 726 w 64"/>
                <a:gd name="T15" fmla="*/ 1461 h 220"/>
                <a:gd name="T16" fmla="*/ 706 w 64"/>
                <a:gd name="T17" fmla="*/ 1461 h 220"/>
                <a:gd name="T18" fmla="*/ 615 w 64"/>
                <a:gd name="T19" fmla="*/ 1363 h 220"/>
                <a:gd name="T20" fmla="*/ 585 w 64"/>
                <a:gd name="T21" fmla="*/ 1350 h 220"/>
                <a:gd name="T22" fmla="*/ 543 w 64"/>
                <a:gd name="T23" fmla="*/ 1295 h 220"/>
                <a:gd name="T24" fmla="*/ 523 w 64"/>
                <a:gd name="T25" fmla="*/ 1274 h 220"/>
                <a:gd name="T26" fmla="*/ 481 w 64"/>
                <a:gd name="T27" fmla="*/ 1219 h 220"/>
                <a:gd name="T28" fmla="*/ 452 w 64"/>
                <a:gd name="T29" fmla="*/ 1205 h 220"/>
                <a:gd name="T30" fmla="*/ 420 w 64"/>
                <a:gd name="T31" fmla="*/ 1150 h 220"/>
                <a:gd name="T32" fmla="*/ 390 w 64"/>
                <a:gd name="T33" fmla="*/ 1116 h 220"/>
                <a:gd name="T34" fmla="*/ 348 w 64"/>
                <a:gd name="T35" fmla="*/ 1061 h 220"/>
                <a:gd name="T36" fmla="*/ 316 w 64"/>
                <a:gd name="T37" fmla="*/ 1005 h 220"/>
                <a:gd name="T38" fmla="*/ 286 w 64"/>
                <a:gd name="T39" fmla="*/ 963 h 220"/>
                <a:gd name="T40" fmla="*/ 269 w 64"/>
                <a:gd name="T41" fmla="*/ 929 h 220"/>
                <a:gd name="T42" fmla="*/ 244 w 64"/>
                <a:gd name="T43" fmla="*/ 895 h 220"/>
                <a:gd name="T44" fmla="*/ 212 w 64"/>
                <a:gd name="T45" fmla="*/ 837 h 220"/>
                <a:gd name="T46" fmla="*/ 195 w 64"/>
                <a:gd name="T47" fmla="*/ 803 h 220"/>
                <a:gd name="T48" fmla="*/ 165 w 64"/>
                <a:gd name="T49" fmla="*/ 726 h 220"/>
                <a:gd name="T50" fmla="*/ 153 w 64"/>
                <a:gd name="T51" fmla="*/ 692 h 220"/>
                <a:gd name="T52" fmla="*/ 121 w 64"/>
                <a:gd name="T53" fmla="*/ 637 h 220"/>
                <a:gd name="T54" fmla="*/ 104 w 64"/>
                <a:gd name="T55" fmla="*/ 603 h 220"/>
                <a:gd name="T56" fmla="*/ 91 w 64"/>
                <a:gd name="T57" fmla="*/ 547 h 220"/>
                <a:gd name="T58" fmla="*/ 74 w 64"/>
                <a:gd name="T59" fmla="*/ 513 h 220"/>
                <a:gd name="T60" fmla="*/ 62 w 64"/>
                <a:gd name="T61" fmla="*/ 437 h 220"/>
                <a:gd name="T62" fmla="*/ 62 w 64"/>
                <a:gd name="T63" fmla="*/ 424 h 220"/>
                <a:gd name="T64" fmla="*/ 30 w 64"/>
                <a:gd name="T65" fmla="*/ 326 h 220"/>
                <a:gd name="T66" fmla="*/ 30 w 64"/>
                <a:gd name="T67" fmla="*/ 292 h 220"/>
                <a:gd name="T68" fmla="*/ 12 w 64"/>
                <a:gd name="T69" fmla="*/ 221 h 220"/>
                <a:gd name="T70" fmla="*/ 12 w 64"/>
                <a:gd name="T71" fmla="*/ 200 h 220"/>
                <a:gd name="T72" fmla="*/ 12 w 64"/>
                <a:gd name="T73" fmla="*/ 124 h 220"/>
                <a:gd name="T74" fmla="*/ 12 w 64"/>
                <a:gd name="T75" fmla="*/ 89 h 220"/>
                <a:gd name="T76" fmla="*/ 0 w 64"/>
                <a:gd name="T77" fmla="*/ 0 h 220"/>
                <a:gd name="T78" fmla="*/ 0 w 64"/>
                <a:gd name="T79" fmla="*/ 2369 h 220"/>
                <a:gd name="T80" fmla="*/ 212 w 64"/>
                <a:gd name="T81" fmla="*/ 2245 h 220"/>
                <a:gd name="T82" fmla="*/ 726 w 64"/>
                <a:gd name="T83" fmla="*/ 1787 h 220"/>
                <a:gd name="T84" fmla="*/ 573 w 64"/>
                <a:gd name="T85" fmla="*/ 2661 h 220"/>
                <a:gd name="T86" fmla="*/ 195 w 64"/>
                <a:gd name="T87" fmla="*/ 3319 h 220"/>
                <a:gd name="T88" fmla="*/ 0 w 64"/>
                <a:gd name="T89" fmla="*/ 3829 h 22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4" h="220">
                  <a:moveTo>
                    <a:pt x="0" y="220"/>
                  </a:moveTo>
                  <a:cubicBezTo>
                    <a:pt x="7" y="213"/>
                    <a:pt x="14" y="200"/>
                    <a:pt x="17" y="191"/>
                  </a:cubicBezTo>
                  <a:cubicBezTo>
                    <a:pt x="18" y="189"/>
                    <a:pt x="22" y="185"/>
                    <a:pt x="24" y="183"/>
                  </a:cubicBezTo>
                  <a:cubicBezTo>
                    <a:pt x="34" y="176"/>
                    <a:pt x="42" y="154"/>
                    <a:pt x="42" y="147"/>
                  </a:cubicBezTo>
                  <a:cubicBezTo>
                    <a:pt x="47" y="142"/>
                    <a:pt x="49" y="140"/>
                    <a:pt x="52" y="135"/>
                  </a:cubicBezTo>
                  <a:cubicBezTo>
                    <a:pt x="53" y="129"/>
                    <a:pt x="58" y="119"/>
                    <a:pt x="59" y="118"/>
                  </a:cubicBezTo>
                  <a:cubicBezTo>
                    <a:pt x="64" y="104"/>
                    <a:pt x="61" y="90"/>
                    <a:pt x="51" y="83"/>
                  </a:cubicBezTo>
                  <a:cubicBezTo>
                    <a:pt x="50" y="82"/>
                    <a:pt x="49" y="81"/>
                    <a:pt x="48" y="80"/>
                  </a:cubicBezTo>
                  <a:cubicBezTo>
                    <a:pt x="48" y="80"/>
                    <a:pt x="47" y="80"/>
                    <a:pt x="47" y="80"/>
                  </a:cubicBezTo>
                  <a:cubicBezTo>
                    <a:pt x="45" y="78"/>
                    <a:pt x="43" y="76"/>
                    <a:pt x="41" y="75"/>
                  </a:cubicBezTo>
                  <a:cubicBezTo>
                    <a:pt x="40" y="74"/>
                    <a:pt x="40" y="74"/>
                    <a:pt x="39" y="74"/>
                  </a:cubicBezTo>
                  <a:cubicBezTo>
                    <a:pt x="38" y="73"/>
                    <a:pt x="37" y="72"/>
                    <a:pt x="36" y="71"/>
                  </a:cubicBezTo>
                  <a:cubicBezTo>
                    <a:pt x="36" y="71"/>
                    <a:pt x="35" y="70"/>
                    <a:pt x="35" y="70"/>
                  </a:cubicBezTo>
                  <a:cubicBezTo>
                    <a:pt x="34" y="69"/>
                    <a:pt x="33" y="68"/>
                    <a:pt x="32" y="67"/>
                  </a:cubicBezTo>
                  <a:cubicBezTo>
                    <a:pt x="32" y="67"/>
                    <a:pt x="31" y="66"/>
                    <a:pt x="30" y="66"/>
                  </a:cubicBezTo>
                  <a:cubicBezTo>
                    <a:pt x="30" y="65"/>
                    <a:pt x="29" y="64"/>
                    <a:pt x="28" y="63"/>
                  </a:cubicBezTo>
                  <a:cubicBezTo>
                    <a:pt x="27" y="62"/>
                    <a:pt x="26" y="61"/>
                    <a:pt x="26" y="61"/>
                  </a:cubicBezTo>
                  <a:cubicBezTo>
                    <a:pt x="25" y="60"/>
                    <a:pt x="24" y="59"/>
                    <a:pt x="23" y="58"/>
                  </a:cubicBezTo>
                  <a:cubicBezTo>
                    <a:pt x="22" y="57"/>
                    <a:pt x="22" y="56"/>
                    <a:pt x="21" y="55"/>
                  </a:cubicBezTo>
                  <a:cubicBezTo>
                    <a:pt x="20" y="55"/>
                    <a:pt x="20" y="54"/>
                    <a:pt x="19" y="53"/>
                  </a:cubicBezTo>
                  <a:cubicBezTo>
                    <a:pt x="19" y="52"/>
                    <a:pt x="18" y="52"/>
                    <a:pt x="18" y="51"/>
                  </a:cubicBezTo>
                  <a:cubicBezTo>
                    <a:pt x="17" y="50"/>
                    <a:pt x="17" y="49"/>
                    <a:pt x="16" y="49"/>
                  </a:cubicBezTo>
                  <a:cubicBezTo>
                    <a:pt x="16" y="48"/>
                    <a:pt x="15" y="47"/>
                    <a:pt x="14" y="46"/>
                  </a:cubicBezTo>
                  <a:cubicBezTo>
                    <a:pt x="14" y="45"/>
                    <a:pt x="14" y="45"/>
                    <a:pt x="13" y="44"/>
                  </a:cubicBezTo>
                  <a:cubicBezTo>
                    <a:pt x="12" y="43"/>
                    <a:pt x="11" y="41"/>
                    <a:pt x="11" y="40"/>
                  </a:cubicBezTo>
                  <a:cubicBezTo>
                    <a:pt x="10" y="39"/>
                    <a:pt x="10" y="39"/>
                    <a:pt x="10" y="38"/>
                  </a:cubicBezTo>
                  <a:cubicBezTo>
                    <a:pt x="9" y="37"/>
                    <a:pt x="9" y="36"/>
                    <a:pt x="8" y="35"/>
                  </a:cubicBezTo>
                  <a:cubicBezTo>
                    <a:pt x="8" y="34"/>
                    <a:pt x="8" y="33"/>
                    <a:pt x="7" y="33"/>
                  </a:cubicBezTo>
                  <a:cubicBezTo>
                    <a:pt x="7" y="32"/>
                    <a:pt x="7" y="31"/>
                    <a:pt x="6" y="30"/>
                  </a:cubicBezTo>
                  <a:cubicBezTo>
                    <a:pt x="6" y="29"/>
                    <a:pt x="6" y="28"/>
                    <a:pt x="5" y="28"/>
                  </a:cubicBezTo>
                  <a:cubicBezTo>
                    <a:pt x="5" y="26"/>
                    <a:pt x="4" y="25"/>
                    <a:pt x="4" y="2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3" y="21"/>
                    <a:pt x="3" y="19"/>
                    <a:pt x="2" y="18"/>
                  </a:cubicBezTo>
                  <a:cubicBezTo>
                    <a:pt x="2" y="17"/>
                    <a:pt x="2" y="17"/>
                    <a:pt x="2" y="16"/>
                  </a:cubicBezTo>
                  <a:cubicBezTo>
                    <a:pt x="2" y="15"/>
                    <a:pt x="2" y="14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5" y="125"/>
                    <a:pt x="10" y="123"/>
                    <a:pt x="14" y="123"/>
                  </a:cubicBezTo>
                  <a:cubicBezTo>
                    <a:pt x="13" y="106"/>
                    <a:pt x="43" y="94"/>
                    <a:pt x="48" y="98"/>
                  </a:cubicBezTo>
                  <a:cubicBezTo>
                    <a:pt x="60" y="105"/>
                    <a:pt x="57" y="128"/>
                    <a:pt x="38" y="146"/>
                  </a:cubicBezTo>
                  <a:cubicBezTo>
                    <a:pt x="38" y="154"/>
                    <a:pt x="24" y="182"/>
                    <a:pt x="13" y="182"/>
                  </a:cubicBezTo>
                  <a:cubicBezTo>
                    <a:pt x="13" y="189"/>
                    <a:pt x="7" y="201"/>
                    <a:pt x="0" y="210"/>
                  </a:cubicBezTo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Freeform 13">
              <a:extLst>
                <a:ext uri="{FF2B5EF4-FFF2-40B4-BE49-F238E27FC236}">
                  <a16:creationId xmlns:a16="http://schemas.microsoft.com/office/drawing/2014/main" id="{ACBFD1D3-23DB-4019-BC8F-3748C2D5F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692"/>
              <a:ext cx="252" cy="900"/>
            </a:xfrm>
            <a:custGeom>
              <a:avLst/>
              <a:gdLst>
                <a:gd name="T0" fmla="*/ 0 w 102"/>
                <a:gd name="T1" fmla="*/ 1184 h 342"/>
                <a:gd name="T2" fmla="*/ 316 w 102"/>
                <a:gd name="T3" fmla="*/ 1116 h 342"/>
                <a:gd name="T4" fmla="*/ 951 w 102"/>
                <a:gd name="T5" fmla="*/ 913 h 342"/>
                <a:gd name="T6" fmla="*/ 1344 w 102"/>
                <a:gd name="T7" fmla="*/ 382 h 342"/>
                <a:gd name="T8" fmla="*/ 1448 w 102"/>
                <a:gd name="T9" fmla="*/ 0 h 342"/>
                <a:gd name="T10" fmla="*/ 1539 w 102"/>
                <a:gd name="T11" fmla="*/ 21 h 342"/>
                <a:gd name="T12" fmla="*/ 1435 w 102"/>
                <a:gd name="T13" fmla="*/ 382 h 342"/>
                <a:gd name="T14" fmla="*/ 1117 w 102"/>
                <a:gd name="T15" fmla="*/ 950 h 342"/>
                <a:gd name="T16" fmla="*/ 922 w 102"/>
                <a:gd name="T17" fmla="*/ 1897 h 342"/>
                <a:gd name="T18" fmla="*/ 922 w 102"/>
                <a:gd name="T19" fmla="*/ 1897 h 342"/>
                <a:gd name="T20" fmla="*/ 922 w 102"/>
                <a:gd name="T21" fmla="*/ 1897 h 342"/>
                <a:gd name="T22" fmla="*/ 922 w 102"/>
                <a:gd name="T23" fmla="*/ 5997 h 342"/>
                <a:gd name="T24" fmla="*/ 922 w 102"/>
                <a:gd name="T25" fmla="*/ 6011 h 342"/>
                <a:gd name="T26" fmla="*/ 348 w 102"/>
                <a:gd name="T27" fmla="*/ 6155 h 342"/>
                <a:gd name="T28" fmla="*/ 74 w 102"/>
                <a:gd name="T29" fmla="*/ 6066 h 342"/>
                <a:gd name="T30" fmla="*/ 104 w 102"/>
                <a:gd name="T31" fmla="*/ 5866 h 342"/>
                <a:gd name="T32" fmla="*/ 91 w 102"/>
                <a:gd name="T33" fmla="*/ 5866 h 342"/>
                <a:gd name="T34" fmla="*/ 74 w 102"/>
                <a:gd name="T35" fmla="*/ 5429 h 342"/>
                <a:gd name="T36" fmla="*/ 74 w 102"/>
                <a:gd name="T37" fmla="*/ 4792 h 342"/>
                <a:gd name="T38" fmla="*/ 74 w 102"/>
                <a:gd name="T39" fmla="*/ 4045 h 342"/>
                <a:gd name="T40" fmla="*/ 62 w 102"/>
                <a:gd name="T41" fmla="*/ 3387 h 342"/>
                <a:gd name="T42" fmla="*/ 62 w 102"/>
                <a:gd name="T43" fmla="*/ 2805 h 342"/>
                <a:gd name="T44" fmla="*/ 104 w 102"/>
                <a:gd name="T45" fmla="*/ 2058 h 342"/>
                <a:gd name="T46" fmla="*/ 104 w 102"/>
                <a:gd name="T47" fmla="*/ 2058 h 342"/>
                <a:gd name="T48" fmla="*/ 74 w 102"/>
                <a:gd name="T49" fmla="*/ 1897 h 342"/>
                <a:gd name="T50" fmla="*/ 0 w 102"/>
                <a:gd name="T51" fmla="*/ 1274 h 342"/>
                <a:gd name="T52" fmla="*/ 0 w 102"/>
                <a:gd name="T53" fmla="*/ 1184 h 342"/>
                <a:gd name="T54" fmla="*/ 0 w 102"/>
                <a:gd name="T55" fmla="*/ 1184 h 34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2" h="342">
                  <a:moveTo>
                    <a:pt x="0" y="65"/>
                  </a:moveTo>
                  <a:cubicBezTo>
                    <a:pt x="7" y="66"/>
                    <a:pt x="16" y="65"/>
                    <a:pt x="21" y="61"/>
                  </a:cubicBezTo>
                  <a:cubicBezTo>
                    <a:pt x="31" y="73"/>
                    <a:pt x="62" y="63"/>
                    <a:pt x="63" y="50"/>
                  </a:cubicBezTo>
                  <a:cubicBezTo>
                    <a:pt x="71" y="49"/>
                    <a:pt x="91" y="34"/>
                    <a:pt x="89" y="21"/>
                  </a:cubicBezTo>
                  <a:cubicBezTo>
                    <a:pt x="92" y="18"/>
                    <a:pt x="95" y="9"/>
                    <a:pt x="96" y="0"/>
                  </a:cubicBezTo>
                  <a:cubicBezTo>
                    <a:pt x="98" y="1"/>
                    <a:pt x="100" y="1"/>
                    <a:pt x="102" y="1"/>
                  </a:cubicBezTo>
                  <a:cubicBezTo>
                    <a:pt x="101" y="9"/>
                    <a:pt x="98" y="18"/>
                    <a:pt x="95" y="21"/>
                  </a:cubicBezTo>
                  <a:cubicBezTo>
                    <a:pt x="90" y="42"/>
                    <a:pt x="78" y="47"/>
                    <a:pt x="74" y="52"/>
                  </a:cubicBezTo>
                  <a:cubicBezTo>
                    <a:pt x="62" y="68"/>
                    <a:pt x="60" y="88"/>
                    <a:pt x="61" y="104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61" y="329"/>
                    <a:pt x="61" y="329"/>
                    <a:pt x="61" y="329"/>
                  </a:cubicBezTo>
                  <a:cubicBezTo>
                    <a:pt x="61" y="329"/>
                    <a:pt x="61" y="330"/>
                    <a:pt x="61" y="330"/>
                  </a:cubicBezTo>
                  <a:cubicBezTo>
                    <a:pt x="56" y="331"/>
                    <a:pt x="53" y="342"/>
                    <a:pt x="23" y="338"/>
                  </a:cubicBezTo>
                  <a:cubicBezTo>
                    <a:pt x="16" y="337"/>
                    <a:pt x="10" y="336"/>
                    <a:pt x="5" y="333"/>
                  </a:cubicBezTo>
                  <a:cubicBezTo>
                    <a:pt x="6" y="329"/>
                    <a:pt x="6" y="326"/>
                    <a:pt x="7" y="322"/>
                  </a:cubicBezTo>
                  <a:cubicBezTo>
                    <a:pt x="6" y="322"/>
                    <a:pt x="6" y="322"/>
                    <a:pt x="6" y="322"/>
                  </a:cubicBezTo>
                  <a:cubicBezTo>
                    <a:pt x="7" y="314"/>
                    <a:pt x="8" y="304"/>
                    <a:pt x="5" y="298"/>
                  </a:cubicBezTo>
                  <a:cubicBezTo>
                    <a:pt x="6" y="288"/>
                    <a:pt x="10" y="272"/>
                    <a:pt x="5" y="263"/>
                  </a:cubicBezTo>
                  <a:cubicBezTo>
                    <a:pt x="6" y="255"/>
                    <a:pt x="9" y="234"/>
                    <a:pt x="5" y="222"/>
                  </a:cubicBezTo>
                  <a:cubicBezTo>
                    <a:pt x="6" y="215"/>
                    <a:pt x="9" y="195"/>
                    <a:pt x="4" y="186"/>
                  </a:cubicBezTo>
                  <a:cubicBezTo>
                    <a:pt x="5" y="181"/>
                    <a:pt x="7" y="162"/>
                    <a:pt x="4" y="154"/>
                  </a:cubicBezTo>
                  <a:cubicBezTo>
                    <a:pt x="6" y="147"/>
                    <a:pt x="7" y="125"/>
                    <a:pt x="7" y="113"/>
                  </a:cubicBezTo>
                  <a:cubicBezTo>
                    <a:pt x="7" y="113"/>
                    <a:pt x="7" y="113"/>
                    <a:pt x="7" y="113"/>
                  </a:cubicBezTo>
                  <a:cubicBezTo>
                    <a:pt x="7" y="109"/>
                    <a:pt x="6" y="105"/>
                    <a:pt x="5" y="104"/>
                  </a:cubicBezTo>
                  <a:cubicBezTo>
                    <a:pt x="9" y="97"/>
                    <a:pt x="10" y="76"/>
                    <a:pt x="0" y="70"/>
                  </a:cubicBezTo>
                  <a:cubicBezTo>
                    <a:pt x="0" y="68"/>
                    <a:pt x="0" y="67"/>
                    <a:pt x="0" y="65"/>
                  </a:cubicBezTo>
                  <a:cubicBezTo>
                    <a:pt x="0" y="65"/>
                    <a:pt x="0" y="65"/>
                    <a:pt x="0" y="65"/>
                  </a:cubicBezTo>
                  <a:close/>
                </a:path>
              </a:pathLst>
            </a:custGeom>
            <a:solidFill>
              <a:srgbClr val="B49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7" name="Freeform 14">
              <a:extLst>
                <a:ext uri="{FF2B5EF4-FFF2-40B4-BE49-F238E27FC236}">
                  <a16:creationId xmlns:a16="http://schemas.microsoft.com/office/drawing/2014/main" id="{E5E200D6-D8E6-4A9C-9132-87C665FC9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058"/>
              <a:ext cx="254" cy="684"/>
            </a:xfrm>
            <a:custGeom>
              <a:avLst/>
              <a:gdLst>
                <a:gd name="T0" fmla="*/ 12 w 103"/>
                <a:gd name="T1" fmla="*/ 4554 h 260"/>
                <a:gd name="T2" fmla="*/ 224 w 103"/>
                <a:gd name="T3" fmla="*/ 4588 h 260"/>
                <a:gd name="T4" fmla="*/ 461 w 103"/>
                <a:gd name="T5" fmla="*/ 4499 h 260"/>
                <a:gd name="T6" fmla="*/ 584 w 103"/>
                <a:gd name="T7" fmla="*/ 4312 h 260"/>
                <a:gd name="T8" fmla="*/ 614 w 103"/>
                <a:gd name="T9" fmla="*/ 3972 h 260"/>
                <a:gd name="T10" fmla="*/ 631 w 103"/>
                <a:gd name="T11" fmla="*/ 3820 h 260"/>
                <a:gd name="T12" fmla="*/ 602 w 103"/>
                <a:gd name="T13" fmla="*/ 3260 h 260"/>
                <a:gd name="T14" fmla="*/ 584 w 103"/>
                <a:gd name="T15" fmla="*/ 3094 h 260"/>
                <a:gd name="T16" fmla="*/ 552 w 103"/>
                <a:gd name="T17" fmla="*/ 2568 h 260"/>
                <a:gd name="T18" fmla="*/ 572 w 103"/>
                <a:gd name="T19" fmla="*/ 2347 h 260"/>
                <a:gd name="T20" fmla="*/ 552 w 103"/>
                <a:gd name="T21" fmla="*/ 1999 h 260"/>
                <a:gd name="T22" fmla="*/ 552 w 103"/>
                <a:gd name="T23" fmla="*/ 1820 h 260"/>
                <a:gd name="T24" fmla="*/ 614 w 103"/>
                <a:gd name="T25" fmla="*/ 1239 h 260"/>
                <a:gd name="T26" fmla="*/ 705 w 103"/>
                <a:gd name="T27" fmla="*/ 671 h 260"/>
                <a:gd name="T28" fmla="*/ 747 w 103"/>
                <a:gd name="T29" fmla="*/ 437 h 260"/>
                <a:gd name="T30" fmla="*/ 1033 w 103"/>
                <a:gd name="T31" fmla="*/ 21 h 260"/>
                <a:gd name="T32" fmla="*/ 1228 w 103"/>
                <a:gd name="T33" fmla="*/ 89 h 260"/>
                <a:gd name="T34" fmla="*/ 1307 w 103"/>
                <a:gd name="T35" fmla="*/ 526 h 260"/>
                <a:gd name="T36" fmla="*/ 1319 w 103"/>
                <a:gd name="T37" fmla="*/ 747 h 260"/>
                <a:gd name="T38" fmla="*/ 1319 w 103"/>
                <a:gd name="T39" fmla="*/ 1239 h 260"/>
                <a:gd name="T40" fmla="*/ 1307 w 103"/>
                <a:gd name="T41" fmla="*/ 1350 h 260"/>
                <a:gd name="T42" fmla="*/ 1319 w 103"/>
                <a:gd name="T43" fmla="*/ 1765 h 260"/>
                <a:gd name="T44" fmla="*/ 1332 w 103"/>
                <a:gd name="T45" fmla="*/ 1931 h 260"/>
                <a:gd name="T46" fmla="*/ 1381 w 103"/>
                <a:gd name="T47" fmla="*/ 2312 h 260"/>
                <a:gd name="T48" fmla="*/ 1423 w 103"/>
                <a:gd name="T49" fmla="*/ 2457 h 260"/>
                <a:gd name="T50" fmla="*/ 1452 w 103"/>
                <a:gd name="T51" fmla="*/ 2970 h 260"/>
                <a:gd name="T52" fmla="*/ 1452 w 103"/>
                <a:gd name="T53" fmla="*/ 3149 h 260"/>
                <a:gd name="T54" fmla="*/ 1502 w 103"/>
                <a:gd name="T55" fmla="*/ 3896 h 260"/>
                <a:gd name="T56" fmla="*/ 1514 w 103"/>
                <a:gd name="T57" fmla="*/ 4133 h 260"/>
                <a:gd name="T58" fmla="*/ 1411 w 103"/>
                <a:gd name="T59" fmla="*/ 4733 h 260"/>
                <a:gd name="T60" fmla="*/ 1381 w 103"/>
                <a:gd name="T61" fmla="*/ 4609 h 260"/>
                <a:gd name="T62" fmla="*/ 1393 w 103"/>
                <a:gd name="T63" fmla="*/ 3986 h 260"/>
                <a:gd name="T64" fmla="*/ 1332 w 103"/>
                <a:gd name="T65" fmla="*/ 3094 h 260"/>
                <a:gd name="T66" fmla="*/ 1290 w 103"/>
                <a:gd name="T67" fmla="*/ 2402 h 260"/>
                <a:gd name="T68" fmla="*/ 1198 w 103"/>
                <a:gd name="T69" fmla="*/ 1855 h 260"/>
                <a:gd name="T70" fmla="*/ 1186 w 103"/>
                <a:gd name="T71" fmla="*/ 1294 h 260"/>
                <a:gd name="T72" fmla="*/ 1186 w 103"/>
                <a:gd name="T73" fmla="*/ 658 h 260"/>
                <a:gd name="T74" fmla="*/ 1107 w 103"/>
                <a:gd name="T75" fmla="*/ 76 h 260"/>
                <a:gd name="T76" fmla="*/ 838 w 103"/>
                <a:gd name="T77" fmla="*/ 581 h 260"/>
                <a:gd name="T78" fmla="*/ 688 w 103"/>
                <a:gd name="T79" fmla="*/ 1239 h 260"/>
                <a:gd name="T80" fmla="*/ 663 w 103"/>
                <a:gd name="T81" fmla="*/ 1910 h 260"/>
                <a:gd name="T82" fmla="*/ 676 w 103"/>
                <a:gd name="T83" fmla="*/ 2478 h 260"/>
                <a:gd name="T84" fmla="*/ 705 w 103"/>
                <a:gd name="T85" fmla="*/ 3170 h 260"/>
                <a:gd name="T86" fmla="*/ 747 w 103"/>
                <a:gd name="T87" fmla="*/ 3896 h 260"/>
                <a:gd name="T88" fmla="*/ 688 w 103"/>
                <a:gd name="T89" fmla="*/ 4409 h 260"/>
                <a:gd name="T90" fmla="*/ 510 w 103"/>
                <a:gd name="T91" fmla="*/ 4622 h 260"/>
                <a:gd name="T92" fmla="*/ 237 w 103"/>
                <a:gd name="T93" fmla="*/ 4699 h 260"/>
                <a:gd name="T94" fmla="*/ 12 w 103"/>
                <a:gd name="T95" fmla="*/ 4659 h 260"/>
                <a:gd name="T96" fmla="*/ 0 w 103"/>
                <a:gd name="T97" fmla="*/ 4554 h 260"/>
                <a:gd name="T98" fmla="*/ 12 w 103"/>
                <a:gd name="T99" fmla="*/ 4554 h 26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103" h="260">
                  <a:moveTo>
                    <a:pt x="1" y="250"/>
                  </a:moveTo>
                  <a:cubicBezTo>
                    <a:pt x="4" y="250"/>
                    <a:pt x="14" y="247"/>
                    <a:pt x="15" y="252"/>
                  </a:cubicBezTo>
                  <a:cubicBezTo>
                    <a:pt x="18" y="248"/>
                    <a:pt x="28" y="250"/>
                    <a:pt x="31" y="247"/>
                  </a:cubicBezTo>
                  <a:cubicBezTo>
                    <a:pt x="35" y="243"/>
                    <a:pt x="39" y="239"/>
                    <a:pt x="39" y="237"/>
                  </a:cubicBezTo>
                  <a:cubicBezTo>
                    <a:pt x="37" y="231"/>
                    <a:pt x="37" y="224"/>
                    <a:pt x="41" y="218"/>
                  </a:cubicBezTo>
                  <a:cubicBezTo>
                    <a:pt x="42" y="217"/>
                    <a:pt x="43" y="212"/>
                    <a:pt x="42" y="210"/>
                  </a:cubicBezTo>
                  <a:cubicBezTo>
                    <a:pt x="38" y="201"/>
                    <a:pt x="38" y="186"/>
                    <a:pt x="40" y="179"/>
                  </a:cubicBezTo>
                  <a:cubicBezTo>
                    <a:pt x="41" y="177"/>
                    <a:pt x="40" y="172"/>
                    <a:pt x="39" y="170"/>
                  </a:cubicBezTo>
                  <a:cubicBezTo>
                    <a:pt x="36" y="162"/>
                    <a:pt x="35" y="149"/>
                    <a:pt x="37" y="141"/>
                  </a:cubicBezTo>
                  <a:cubicBezTo>
                    <a:pt x="38" y="139"/>
                    <a:pt x="38" y="131"/>
                    <a:pt x="38" y="129"/>
                  </a:cubicBezTo>
                  <a:cubicBezTo>
                    <a:pt x="36" y="122"/>
                    <a:pt x="36" y="115"/>
                    <a:pt x="37" y="110"/>
                  </a:cubicBezTo>
                  <a:cubicBezTo>
                    <a:pt x="38" y="108"/>
                    <a:pt x="37" y="102"/>
                    <a:pt x="37" y="100"/>
                  </a:cubicBezTo>
                  <a:cubicBezTo>
                    <a:pt x="35" y="90"/>
                    <a:pt x="38" y="73"/>
                    <a:pt x="41" y="68"/>
                  </a:cubicBezTo>
                  <a:cubicBezTo>
                    <a:pt x="36" y="61"/>
                    <a:pt x="42" y="45"/>
                    <a:pt x="47" y="37"/>
                  </a:cubicBezTo>
                  <a:cubicBezTo>
                    <a:pt x="48" y="35"/>
                    <a:pt x="50" y="26"/>
                    <a:pt x="50" y="24"/>
                  </a:cubicBezTo>
                  <a:cubicBezTo>
                    <a:pt x="53" y="13"/>
                    <a:pt x="65" y="2"/>
                    <a:pt x="69" y="1"/>
                  </a:cubicBezTo>
                  <a:cubicBezTo>
                    <a:pt x="75" y="0"/>
                    <a:pt x="79" y="0"/>
                    <a:pt x="82" y="5"/>
                  </a:cubicBezTo>
                  <a:cubicBezTo>
                    <a:pt x="85" y="8"/>
                    <a:pt x="88" y="21"/>
                    <a:pt x="87" y="29"/>
                  </a:cubicBezTo>
                  <a:cubicBezTo>
                    <a:pt x="87" y="32"/>
                    <a:pt x="87" y="39"/>
                    <a:pt x="88" y="41"/>
                  </a:cubicBezTo>
                  <a:cubicBezTo>
                    <a:pt x="91" y="49"/>
                    <a:pt x="91" y="62"/>
                    <a:pt x="88" y="68"/>
                  </a:cubicBezTo>
                  <a:cubicBezTo>
                    <a:pt x="87" y="70"/>
                    <a:pt x="87" y="73"/>
                    <a:pt x="87" y="74"/>
                  </a:cubicBezTo>
                  <a:cubicBezTo>
                    <a:pt x="90" y="81"/>
                    <a:pt x="90" y="91"/>
                    <a:pt x="88" y="97"/>
                  </a:cubicBezTo>
                  <a:cubicBezTo>
                    <a:pt x="88" y="99"/>
                    <a:pt x="88" y="104"/>
                    <a:pt x="89" y="106"/>
                  </a:cubicBezTo>
                  <a:cubicBezTo>
                    <a:pt x="92" y="112"/>
                    <a:pt x="92" y="120"/>
                    <a:pt x="92" y="127"/>
                  </a:cubicBezTo>
                  <a:cubicBezTo>
                    <a:pt x="92" y="129"/>
                    <a:pt x="94" y="134"/>
                    <a:pt x="95" y="135"/>
                  </a:cubicBezTo>
                  <a:cubicBezTo>
                    <a:pt x="98" y="142"/>
                    <a:pt x="99" y="155"/>
                    <a:pt x="97" y="163"/>
                  </a:cubicBezTo>
                  <a:cubicBezTo>
                    <a:pt x="97" y="166"/>
                    <a:pt x="96" y="172"/>
                    <a:pt x="97" y="173"/>
                  </a:cubicBezTo>
                  <a:cubicBezTo>
                    <a:pt x="102" y="183"/>
                    <a:pt x="103" y="203"/>
                    <a:pt x="100" y="214"/>
                  </a:cubicBezTo>
                  <a:cubicBezTo>
                    <a:pt x="100" y="216"/>
                    <a:pt x="101" y="224"/>
                    <a:pt x="101" y="227"/>
                  </a:cubicBezTo>
                  <a:cubicBezTo>
                    <a:pt x="102" y="238"/>
                    <a:pt x="99" y="254"/>
                    <a:pt x="94" y="260"/>
                  </a:cubicBezTo>
                  <a:cubicBezTo>
                    <a:pt x="93" y="258"/>
                    <a:pt x="93" y="255"/>
                    <a:pt x="92" y="253"/>
                  </a:cubicBezTo>
                  <a:cubicBezTo>
                    <a:pt x="96" y="242"/>
                    <a:pt x="97" y="224"/>
                    <a:pt x="93" y="219"/>
                  </a:cubicBezTo>
                  <a:cubicBezTo>
                    <a:pt x="99" y="208"/>
                    <a:pt x="96" y="178"/>
                    <a:pt x="89" y="170"/>
                  </a:cubicBezTo>
                  <a:cubicBezTo>
                    <a:pt x="93" y="167"/>
                    <a:pt x="94" y="138"/>
                    <a:pt x="86" y="132"/>
                  </a:cubicBezTo>
                  <a:cubicBezTo>
                    <a:pt x="87" y="124"/>
                    <a:pt x="87" y="108"/>
                    <a:pt x="80" y="102"/>
                  </a:cubicBezTo>
                  <a:cubicBezTo>
                    <a:pt x="83" y="98"/>
                    <a:pt x="86" y="78"/>
                    <a:pt x="79" y="71"/>
                  </a:cubicBezTo>
                  <a:cubicBezTo>
                    <a:pt x="85" y="69"/>
                    <a:pt x="87" y="46"/>
                    <a:pt x="79" y="36"/>
                  </a:cubicBezTo>
                  <a:cubicBezTo>
                    <a:pt x="85" y="30"/>
                    <a:pt x="79" y="3"/>
                    <a:pt x="74" y="4"/>
                  </a:cubicBezTo>
                  <a:cubicBezTo>
                    <a:pt x="69" y="6"/>
                    <a:pt x="54" y="18"/>
                    <a:pt x="56" y="32"/>
                  </a:cubicBezTo>
                  <a:cubicBezTo>
                    <a:pt x="51" y="34"/>
                    <a:pt x="41" y="58"/>
                    <a:pt x="46" y="68"/>
                  </a:cubicBezTo>
                  <a:cubicBezTo>
                    <a:pt x="43" y="74"/>
                    <a:pt x="39" y="96"/>
                    <a:pt x="44" y="105"/>
                  </a:cubicBezTo>
                  <a:cubicBezTo>
                    <a:pt x="41" y="110"/>
                    <a:pt x="41" y="123"/>
                    <a:pt x="45" y="136"/>
                  </a:cubicBezTo>
                  <a:cubicBezTo>
                    <a:pt x="40" y="139"/>
                    <a:pt x="41" y="166"/>
                    <a:pt x="47" y="174"/>
                  </a:cubicBezTo>
                  <a:cubicBezTo>
                    <a:pt x="43" y="180"/>
                    <a:pt x="43" y="204"/>
                    <a:pt x="50" y="214"/>
                  </a:cubicBezTo>
                  <a:cubicBezTo>
                    <a:pt x="41" y="220"/>
                    <a:pt x="42" y="234"/>
                    <a:pt x="46" y="242"/>
                  </a:cubicBezTo>
                  <a:cubicBezTo>
                    <a:pt x="41" y="241"/>
                    <a:pt x="35" y="251"/>
                    <a:pt x="34" y="254"/>
                  </a:cubicBezTo>
                  <a:cubicBezTo>
                    <a:pt x="32" y="253"/>
                    <a:pt x="17" y="254"/>
                    <a:pt x="16" y="258"/>
                  </a:cubicBezTo>
                  <a:cubicBezTo>
                    <a:pt x="15" y="256"/>
                    <a:pt x="7" y="255"/>
                    <a:pt x="1" y="256"/>
                  </a:cubicBezTo>
                  <a:cubicBezTo>
                    <a:pt x="1" y="254"/>
                    <a:pt x="0" y="252"/>
                    <a:pt x="0" y="250"/>
                  </a:cubicBezTo>
                  <a:cubicBezTo>
                    <a:pt x="0" y="250"/>
                    <a:pt x="0" y="250"/>
                    <a:pt x="1" y="250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Freeform 15">
              <a:extLst>
                <a:ext uri="{FF2B5EF4-FFF2-40B4-BE49-F238E27FC236}">
                  <a16:creationId xmlns:a16="http://schemas.microsoft.com/office/drawing/2014/main" id="{A8F1338C-B050-4273-B73A-B1B0D662F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085"/>
              <a:ext cx="59" cy="657"/>
            </a:xfrm>
            <a:custGeom>
              <a:avLst/>
              <a:gdLst>
                <a:gd name="T0" fmla="*/ 120 w 24"/>
                <a:gd name="T1" fmla="*/ 344 h 250"/>
                <a:gd name="T2" fmla="*/ 120 w 24"/>
                <a:gd name="T3" fmla="*/ 268 h 250"/>
                <a:gd name="T4" fmla="*/ 0 w 24"/>
                <a:gd name="T5" fmla="*/ 0 h 250"/>
                <a:gd name="T6" fmla="*/ 0 w 24"/>
                <a:gd name="T7" fmla="*/ 470 h 250"/>
                <a:gd name="T8" fmla="*/ 0 w 24"/>
                <a:gd name="T9" fmla="*/ 1104 h 250"/>
                <a:gd name="T10" fmla="*/ 12 w 24"/>
                <a:gd name="T11" fmla="*/ 1671 h 250"/>
                <a:gd name="T12" fmla="*/ 103 w 24"/>
                <a:gd name="T13" fmla="*/ 2218 h 250"/>
                <a:gd name="T14" fmla="*/ 150 w 24"/>
                <a:gd name="T15" fmla="*/ 2901 h 250"/>
                <a:gd name="T16" fmla="*/ 207 w 24"/>
                <a:gd name="T17" fmla="*/ 3792 h 250"/>
                <a:gd name="T18" fmla="*/ 194 w 24"/>
                <a:gd name="T19" fmla="*/ 4412 h 250"/>
                <a:gd name="T20" fmla="*/ 224 w 24"/>
                <a:gd name="T21" fmla="*/ 4539 h 250"/>
                <a:gd name="T22" fmla="*/ 315 w 24"/>
                <a:gd name="T23" fmla="*/ 4268 h 250"/>
                <a:gd name="T24" fmla="*/ 315 w 24"/>
                <a:gd name="T25" fmla="*/ 4268 h 250"/>
                <a:gd name="T26" fmla="*/ 327 w 24"/>
                <a:gd name="T27" fmla="*/ 4192 h 250"/>
                <a:gd name="T28" fmla="*/ 327 w 24"/>
                <a:gd name="T29" fmla="*/ 4171 h 250"/>
                <a:gd name="T30" fmla="*/ 327 w 24"/>
                <a:gd name="T31" fmla="*/ 4102 h 250"/>
                <a:gd name="T32" fmla="*/ 327 w 24"/>
                <a:gd name="T33" fmla="*/ 4081 h 250"/>
                <a:gd name="T34" fmla="*/ 327 w 24"/>
                <a:gd name="T35" fmla="*/ 4013 h 250"/>
                <a:gd name="T36" fmla="*/ 327 w 24"/>
                <a:gd name="T37" fmla="*/ 4013 h 250"/>
                <a:gd name="T38" fmla="*/ 327 w 24"/>
                <a:gd name="T39" fmla="*/ 3937 h 250"/>
                <a:gd name="T40" fmla="*/ 315 w 24"/>
                <a:gd name="T41" fmla="*/ 3703 h 250"/>
                <a:gd name="T42" fmla="*/ 266 w 24"/>
                <a:gd name="T43" fmla="*/ 2957 h 250"/>
                <a:gd name="T44" fmla="*/ 266 w 24"/>
                <a:gd name="T45" fmla="*/ 2775 h 250"/>
                <a:gd name="T46" fmla="*/ 236 w 24"/>
                <a:gd name="T47" fmla="*/ 2273 h 250"/>
                <a:gd name="T48" fmla="*/ 194 w 24"/>
                <a:gd name="T49" fmla="*/ 2121 h 250"/>
                <a:gd name="T50" fmla="*/ 150 w 24"/>
                <a:gd name="T51" fmla="*/ 1740 h 250"/>
                <a:gd name="T52" fmla="*/ 133 w 24"/>
                <a:gd name="T53" fmla="*/ 1582 h 250"/>
                <a:gd name="T54" fmla="*/ 120 w 24"/>
                <a:gd name="T55" fmla="*/ 1162 h 250"/>
                <a:gd name="T56" fmla="*/ 133 w 24"/>
                <a:gd name="T57" fmla="*/ 1049 h 250"/>
                <a:gd name="T58" fmla="*/ 133 w 24"/>
                <a:gd name="T59" fmla="*/ 560 h 250"/>
                <a:gd name="T60" fmla="*/ 120 w 24"/>
                <a:gd name="T61" fmla="*/ 344 h 25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24" h="250">
                  <a:moveTo>
                    <a:pt x="8" y="19"/>
                  </a:moveTo>
                  <a:cubicBezTo>
                    <a:pt x="8" y="18"/>
                    <a:pt x="8" y="17"/>
                    <a:pt x="8" y="15"/>
                  </a:cubicBezTo>
                  <a:cubicBezTo>
                    <a:pt x="6" y="10"/>
                    <a:pt x="3" y="4"/>
                    <a:pt x="0" y="0"/>
                  </a:cubicBezTo>
                  <a:cubicBezTo>
                    <a:pt x="3" y="8"/>
                    <a:pt x="4" y="22"/>
                    <a:pt x="0" y="26"/>
                  </a:cubicBezTo>
                  <a:cubicBezTo>
                    <a:pt x="8" y="36"/>
                    <a:pt x="6" y="59"/>
                    <a:pt x="0" y="61"/>
                  </a:cubicBezTo>
                  <a:cubicBezTo>
                    <a:pt x="7" y="68"/>
                    <a:pt x="4" y="88"/>
                    <a:pt x="1" y="92"/>
                  </a:cubicBezTo>
                  <a:cubicBezTo>
                    <a:pt x="8" y="98"/>
                    <a:pt x="8" y="114"/>
                    <a:pt x="7" y="122"/>
                  </a:cubicBezTo>
                  <a:cubicBezTo>
                    <a:pt x="15" y="128"/>
                    <a:pt x="14" y="157"/>
                    <a:pt x="10" y="160"/>
                  </a:cubicBezTo>
                  <a:cubicBezTo>
                    <a:pt x="17" y="168"/>
                    <a:pt x="20" y="198"/>
                    <a:pt x="14" y="209"/>
                  </a:cubicBezTo>
                  <a:cubicBezTo>
                    <a:pt x="18" y="214"/>
                    <a:pt x="17" y="232"/>
                    <a:pt x="13" y="243"/>
                  </a:cubicBezTo>
                  <a:cubicBezTo>
                    <a:pt x="14" y="245"/>
                    <a:pt x="14" y="248"/>
                    <a:pt x="15" y="250"/>
                  </a:cubicBezTo>
                  <a:cubicBezTo>
                    <a:pt x="18" y="247"/>
                    <a:pt x="20" y="241"/>
                    <a:pt x="21" y="235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21" y="234"/>
                    <a:pt x="21" y="232"/>
                    <a:pt x="22" y="231"/>
                  </a:cubicBezTo>
                  <a:cubicBezTo>
                    <a:pt x="22" y="231"/>
                    <a:pt x="22" y="230"/>
                    <a:pt x="22" y="230"/>
                  </a:cubicBezTo>
                  <a:cubicBezTo>
                    <a:pt x="22" y="229"/>
                    <a:pt x="22" y="227"/>
                    <a:pt x="22" y="226"/>
                  </a:cubicBezTo>
                  <a:cubicBezTo>
                    <a:pt x="22" y="226"/>
                    <a:pt x="22" y="226"/>
                    <a:pt x="22" y="225"/>
                  </a:cubicBezTo>
                  <a:cubicBezTo>
                    <a:pt x="22" y="224"/>
                    <a:pt x="22" y="223"/>
                    <a:pt x="22" y="221"/>
                  </a:cubicBezTo>
                  <a:cubicBezTo>
                    <a:pt x="22" y="221"/>
                    <a:pt x="22" y="221"/>
                    <a:pt x="22" y="221"/>
                  </a:cubicBezTo>
                  <a:cubicBezTo>
                    <a:pt x="22" y="220"/>
                    <a:pt x="22" y="218"/>
                    <a:pt x="22" y="217"/>
                  </a:cubicBezTo>
                  <a:cubicBezTo>
                    <a:pt x="22" y="214"/>
                    <a:pt x="21" y="206"/>
                    <a:pt x="21" y="204"/>
                  </a:cubicBezTo>
                  <a:cubicBezTo>
                    <a:pt x="24" y="193"/>
                    <a:pt x="23" y="173"/>
                    <a:pt x="18" y="163"/>
                  </a:cubicBezTo>
                  <a:cubicBezTo>
                    <a:pt x="17" y="162"/>
                    <a:pt x="18" y="156"/>
                    <a:pt x="18" y="153"/>
                  </a:cubicBezTo>
                  <a:cubicBezTo>
                    <a:pt x="20" y="145"/>
                    <a:pt x="19" y="132"/>
                    <a:pt x="16" y="125"/>
                  </a:cubicBezTo>
                  <a:cubicBezTo>
                    <a:pt x="15" y="124"/>
                    <a:pt x="13" y="119"/>
                    <a:pt x="13" y="117"/>
                  </a:cubicBezTo>
                  <a:cubicBezTo>
                    <a:pt x="13" y="110"/>
                    <a:pt x="13" y="102"/>
                    <a:pt x="10" y="96"/>
                  </a:cubicBezTo>
                  <a:cubicBezTo>
                    <a:pt x="9" y="94"/>
                    <a:pt x="9" y="89"/>
                    <a:pt x="9" y="87"/>
                  </a:cubicBezTo>
                  <a:cubicBezTo>
                    <a:pt x="11" y="81"/>
                    <a:pt x="11" y="71"/>
                    <a:pt x="8" y="64"/>
                  </a:cubicBezTo>
                  <a:cubicBezTo>
                    <a:pt x="8" y="63"/>
                    <a:pt x="8" y="60"/>
                    <a:pt x="9" y="58"/>
                  </a:cubicBezTo>
                  <a:cubicBezTo>
                    <a:pt x="12" y="52"/>
                    <a:pt x="12" y="39"/>
                    <a:pt x="9" y="31"/>
                  </a:cubicBezTo>
                  <a:cubicBezTo>
                    <a:pt x="8" y="29"/>
                    <a:pt x="8" y="22"/>
                    <a:pt x="8" y="19"/>
                  </a:cubicBezTo>
                  <a:close/>
                </a:path>
              </a:pathLst>
            </a:custGeom>
            <a:solidFill>
              <a:srgbClr val="99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Freeform 16">
              <a:extLst>
                <a:ext uri="{FF2B5EF4-FFF2-40B4-BE49-F238E27FC236}">
                  <a16:creationId xmlns:a16="http://schemas.microsoft.com/office/drawing/2014/main" id="{677807BD-AF11-407C-B043-80FF4358A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322"/>
              <a:ext cx="782" cy="1425"/>
            </a:xfrm>
            <a:custGeom>
              <a:avLst/>
              <a:gdLst>
                <a:gd name="T0" fmla="*/ 4655 w 317"/>
                <a:gd name="T1" fmla="*/ 2130 h 542"/>
                <a:gd name="T2" fmla="*/ 4685 w 317"/>
                <a:gd name="T3" fmla="*/ 2432 h 542"/>
                <a:gd name="T4" fmla="*/ 4576 w 317"/>
                <a:gd name="T5" fmla="*/ 2766 h 542"/>
                <a:gd name="T6" fmla="*/ 4576 w 317"/>
                <a:gd name="T7" fmla="*/ 2198 h 542"/>
                <a:gd name="T8" fmla="*/ 4593 w 317"/>
                <a:gd name="T9" fmla="*/ 1528 h 542"/>
                <a:gd name="T10" fmla="*/ 4593 w 317"/>
                <a:gd name="T11" fmla="*/ 836 h 542"/>
                <a:gd name="T12" fmla="*/ 4218 w 317"/>
                <a:gd name="T13" fmla="*/ 365 h 542"/>
                <a:gd name="T14" fmla="*/ 3705 w 317"/>
                <a:gd name="T15" fmla="*/ 400 h 542"/>
                <a:gd name="T16" fmla="*/ 3560 w 317"/>
                <a:gd name="T17" fmla="*/ 1015 h 542"/>
                <a:gd name="T18" fmla="*/ 3365 w 317"/>
                <a:gd name="T19" fmla="*/ 1693 h 542"/>
                <a:gd name="T20" fmla="*/ 3224 w 317"/>
                <a:gd name="T21" fmla="*/ 2274 h 542"/>
                <a:gd name="T22" fmla="*/ 3019 w 317"/>
                <a:gd name="T23" fmla="*/ 3089 h 542"/>
                <a:gd name="T24" fmla="*/ 2763 w 317"/>
                <a:gd name="T25" fmla="*/ 3849 h 542"/>
                <a:gd name="T26" fmla="*/ 2551 w 317"/>
                <a:gd name="T27" fmla="*/ 4688 h 542"/>
                <a:gd name="T28" fmla="*/ 2356 w 317"/>
                <a:gd name="T29" fmla="*/ 5469 h 542"/>
                <a:gd name="T30" fmla="*/ 2149 w 317"/>
                <a:gd name="T31" fmla="*/ 6249 h 542"/>
                <a:gd name="T32" fmla="*/ 1966 w 317"/>
                <a:gd name="T33" fmla="*/ 6907 h 542"/>
                <a:gd name="T34" fmla="*/ 1813 w 317"/>
                <a:gd name="T35" fmla="*/ 7632 h 542"/>
                <a:gd name="T36" fmla="*/ 1650 w 317"/>
                <a:gd name="T37" fmla="*/ 8413 h 542"/>
                <a:gd name="T38" fmla="*/ 1423 w 317"/>
                <a:gd name="T39" fmla="*/ 9089 h 542"/>
                <a:gd name="T40" fmla="*/ 1095 w 317"/>
                <a:gd name="T41" fmla="*/ 9594 h 542"/>
                <a:gd name="T42" fmla="*/ 718 w 317"/>
                <a:gd name="T43" fmla="*/ 9851 h 542"/>
                <a:gd name="T44" fmla="*/ 269 w 317"/>
                <a:gd name="T45" fmla="*/ 9851 h 542"/>
                <a:gd name="T46" fmla="*/ 62 w 317"/>
                <a:gd name="T47" fmla="*/ 9581 h 542"/>
                <a:gd name="T48" fmla="*/ 0 w 317"/>
                <a:gd name="T49" fmla="*/ 9326 h 542"/>
                <a:gd name="T50" fmla="*/ 62 w 317"/>
                <a:gd name="T51" fmla="*/ 9194 h 542"/>
                <a:gd name="T52" fmla="*/ 121 w 317"/>
                <a:gd name="T53" fmla="*/ 9483 h 542"/>
                <a:gd name="T54" fmla="*/ 316 w 317"/>
                <a:gd name="T55" fmla="*/ 9670 h 542"/>
                <a:gd name="T56" fmla="*/ 718 w 317"/>
                <a:gd name="T57" fmla="*/ 9683 h 542"/>
                <a:gd name="T58" fmla="*/ 1066 w 317"/>
                <a:gd name="T59" fmla="*/ 9436 h 542"/>
                <a:gd name="T60" fmla="*/ 1364 w 317"/>
                <a:gd name="T61" fmla="*/ 8994 h 542"/>
                <a:gd name="T62" fmla="*/ 1564 w 317"/>
                <a:gd name="T63" fmla="*/ 8398 h 542"/>
                <a:gd name="T64" fmla="*/ 1729 w 317"/>
                <a:gd name="T65" fmla="*/ 7632 h 542"/>
                <a:gd name="T66" fmla="*/ 1813 w 317"/>
                <a:gd name="T67" fmla="*/ 6980 h 542"/>
                <a:gd name="T68" fmla="*/ 1875 w 317"/>
                <a:gd name="T69" fmla="*/ 6815 h 542"/>
                <a:gd name="T70" fmla="*/ 2025 w 317"/>
                <a:gd name="T71" fmla="*/ 6292 h 542"/>
                <a:gd name="T72" fmla="*/ 2057 w 317"/>
                <a:gd name="T73" fmla="*/ 6144 h 542"/>
                <a:gd name="T74" fmla="*/ 2265 w 317"/>
                <a:gd name="T75" fmla="*/ 5469 h 542"/>
                <a:gd name="T76" fmla="*/ 2464 w 317"/>
                <a:gd name="T77" fmla="*/ 4688 h 542"/>
                <a:gd name="T78" fmla="*/ 2672 w 317"/>
                <a:gd name="T79" fmla="*/ 3849 h 542"/>
                <a:gd name="T80" fmla="*/ 2928 w 317"/>
                <a:gd name="T81" fmla="*/ 3089 h 542"/>
                <a:gd name="T82" fmla="*/ 3079 w 317"/>
                <a:gd name="T83" fmla="*/ 2329 h 542"/>
                <a:gd name="T84" fmla="*/ 3123 w 317"/>
                <a:gd name="T85" fmla="*/ 2177 h 542"/>
                <a:gd name="T86" fmla="*/ 3214 w 317"/>
                <a:gd name="T87" fmla="*/ 1762 h 542"/>
                <a:gd name="T88" fmla="*/ 3286 w 317"/>
                <a:gd name="T89" fmla="*/ 1583 h 542"/>
                <a:gd name="T90" fmla="*/ 3419 w 317"/>
                <a:gd name="T91" fmla="*/ 1107 h 542"/>
                <a:gd name="T92" fmla="*/ 3451 w 317"/>
                <a:gd name="T93" fmla="*/ 904 h 542"/>
                <a:gd name="T94" fmla="*/ 3560 w 317"/>
                <a:gd name="T95" fmla="*/ 547 h 542"/>
                <a:gd name="T96" fmla="*/ 3542 w 317"/>
                <a:gd name="T97" fmla="*/ 547 h 542"/>
                <a:gd name="T98" fmla="*/ 3542 w 317"/>
                <a:gd name="T99" fmla="*/ 547 h 542"/>
                <a:gd name="T100" fmla="*/ 3646 w 317"/>
                <a:gd name="T101" fmla="*/ 365 h 542"/>
                <a:gd name="T102" fmla="*/ 3846 w 317"/>
                <a:gd name="T103" fmla="*/ 55 h 542"/>
                <a:gd name="T104" fmla="*/ 4248 w 317"/>
                <a:gd name="T105" fmla="*/ 76 h 542"/>
                <a:gd name="T106" fmla="*/ 4667 w 317"/>
                <a:gd name="T107" fmla="*/ 726 h 542"/>
                <a:gd name="T108" fmla="*/ 4697 w 317"/>
                <a:gd name="T109" fmla="*/ 802 h 542"/>
                <a:gd name="T110" fmla="*/ 4697 w 317"/>
                <a:gd name="T111" fmla="*/ 1451 h 542"/>
                <a:gd name="T112" fmla="*/ 4655 w 317"/>
                <a:gd name="T113" fmla="*/ 2130 h 5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17" h="542">
                  <a:moveTo>
                    <a:pt x="310" y="117"/>
                  </a:moveTo>
                  <a:cubicBezTo>
                    <a:pt x="311" y="123"/>
                    <a:pt x="312" y="128"/>
                    <a:pt x="312" y="134"/>
                  </a:cubicBezTo>
                  <a:cubicBezTo>
                    <a:pt x="310" y="141"/>
                    <a:pt x="308" y="148"/>
                    <a:pt x="305" y="152"/>
                  </a:cubicBezTo>
                  <a:cubicBezTo>
                    <a:pt x="308" y="141"/>
                    <a:pt x="309" y="128"/>
                    <a:pt x="305" y="121"/>
                  </a:cubicBezTo>
                  <a:cubicBezTo>
                    <a:pt x="308" y="115"/>
                    <a:pt x="311" y="91"/>
                    <a:pt x="306" y="84"/>
                  </a:cubicBezTo>
                  <a:cubicBezTo>
                    <a:pt x="314" y="80"/>
                    <a:pt x="312" y="50"/>
                    <a:pt x="306" y="46"/>
                  </a:cubicBezTo>
                  <a:cubicBezTo>
                    <a:pt x="310" y="29"/>
                    <a:pt x="286" y="14"/>
                    <a:pt x="281" y="20"/>
                  </a:cubicBezTo>
                  <a:cubicBezTo>
                    <a:pt x="276" y="8"/>
                    <a:pt x="246" y="13"/>
                    <a:pt x="247" y="22"/>
                  </a:cubicBezTo>
                  <a:cubicBezTo>
                    <a:pt x="245" y="24"/>
                    <a:pt x="232" y="49"/>
                    <a:pt x="237" y="56"/>
                  </a:cubicBezTo>
                  <a:cubicBezTo>
                    <a:pt x="231" y="62"/>
                    <a:pt x="223" y="86"/>
                    <a:pt x="224" y="93"/>
                  </a:cubicBezTo>
                  <a:cubicBezTo>
                    <a:pt x="216" y="98"/>
                    <a:pt x="211" y="119"/>
                    <a:pt x="215" y="125"/>
                  </a:cubicBezTo>
                  <a:cubicBezTo>
                    <a:pt x="205" y="130"/>
                    <a:pt x="199" y="164"/>
                    <a:pt x="201" y="170"/>
                  </a:cubicBezTo>
                  <a:cubicBezTo>
                    <a:pt x="192" y="174"/>
                    <a:pt x="183" y="205"/>
                    <a:pt x="184" y="212"/>
                  </a:cubicBezTo>
                  <a:cubicBezTo>
                    <a:pt x="176" y="218"/>
                    <a:pt x="167" y="252"/>
                    <a:pt x="170" y="258"/>
                  </a:cubicBezTo>
                  <a:cubicBezTo>
                    <a:pt x="161" y="267"/>
                    <a:pt x="155" y="293"/>
                    <a:pt x="157" y="301"/>
                  </a:cubicBezTo>
                  <a:cubicBezTo>
                    <a:pt x="147" y="307"/>
                    <a:pt x="141" y="338"/>
                    <a:pt x="143" y="344"/>
                  </a:cubicBezTo>
                  <a:cubicBezTo>
                    <a:pt x="136" y="345"/>
                    <a:pt x="131" y="374"/>
                    <a:pt x="131" y="380"/>
                  </a:cubicBezTo>
                  <a:cubicBezTo>
                    <a:pt x="123" y="384"/>
                    <a:pt x="119" y="412"/>
                    <a:pt x="121" y="420"/>
                  </a:cubicBezTo>
                  <a:cubicBezTo>
                    <a:pt x="113" y="426"/>
                    <a:pt x="107" y="453"/>
                    <a:pt x="110" y="463"/>
                  </a:cubicBezTo>
                  <a:cubicBezTo>
                    <a:pt x="103" y="470"/>
                    <a:pt x="94" y="492"/>
                    <a:pt x="95" y="500"/>
                  </a:cubicBezTo>
                  <a:cubicBezTo>
                    <a:pt x="87" y="502"/>
                    <a:pt x="74" y="520"/>
                    <a:pt x="73" y="528"/>
                  </a:cubicBezTo>
                  <a:cubicBezTo>
                    <a:pt x="66" y="524"/>
                    <a:pt x="49" y="538"/>
                    <a:pt x="48" y="542"/>
                  </a:cubicBezTo>
                  <a:cubicBezTo>
                    <a:pt x="44" y="539"/>
                    <a:pt x="19" y="537"/>
                    <a:pt x="18" y="542"/>
                  </a:cubicBezTo>
                  <a:cubicBezTo>
                    <a:pt x="18" y="533"/>
                    <a:pt x="4" y="527"/>
                    <a:pt x="4" y="527"/>
                  </a:cubicBezTo>
                  <a:cubicBezTo>
                    <a:pt x="4" y="524"/>
                    <a:pt x="3" y="518"/>
                    <a:pt x="0" y="513"/>
                  </a:cubicBezTo>
                  <a:cubicBezTo>
                    <a:pt x="2" y="511"/>
                    <a:pt x="3" y="509"/>
                    <a:pt x="4" y="506"/>
                  </a:cubicBezTo>
                  <a:cubicBezTo>
                    <a:pt x="6" y="512"/>
                    <a:pt x="8" y="519"/>
                    <a:pt x="8" y="522"/>
                  </a:cubicBezTo>
                  <a:cubicBezTo>
                    <a:pt x="10" y="524"/>
                    <a:pt x="19" y="526"/>
                    <a:pt x="21" y="532"/>
                  </a:cubicBezTo>
                  <a:cubicBezTo>
                    <a:pt x="24" y="531"/>
                    <a:pt x="42" y="531"/>
                    <a:pt x="48" y="533"/>
                  </a:cubicBezTo>
                  <a:cubicBezTo>
                    <a:pt x="51" y="528"/>
                    <a:pt x="65" y="519"/>
                    <a:pt x="71" y="519"/>
                  </a:cubicBezTo>
                  <a:cubicBezTo>
                    <a:pt x="72" y="514"/>
                    <a:pt x="86" y="496"/>
                    <a:pt x="91" y="495"/>
                  </a:cubicBezTo>
                  <a:cubicBezTo>
                    <a:pt x="92" y="486"/>
                    <a:pt x="102" y="464"/>
                    <a:pt x="104" y="462"/>
                  </a:cubicBezTo>
                  <a:cubicBezTo>
                    <a:pt x="101" y="450"/>
                    <a:pt x="108" y="426"/>
                    <a:pt x="115" y="420"/>
                  </a:cubicBezTo>
                  <a:cubicBezTo>
                    <a:pt x="113" y="414"/>
                    <a:pt x="116" y="393"/>
                    <a:pt x="121" y="384"/>
                  </a:cubicBezTo>
                  <a:cubicBezTo>
                    <a:pt x="122" y="383"/>
                    <a:pt x="125" y="377"/>
                    <a:pt x="125" y="375"/>
                  </a:cubicBezTo>
                  <a:cubicBezTo>
                    <a:pt x="126" y="366"/>
                    <a:pt x="130" y="351"/>
                    <a:pt x="135" y="346"/>
                  </a:cubicBezTo>
                  <a:cubicBezTo>
                    <a:pt x="136" y="345"/>
                    <a:pt x="137" y="341"/>
                    <a:pt x="137" y="338"/>
                  </a:cubicBezTo>
                  <a:cubicBezTo>
                    <a:pt x="138" y="326"/>
                    <a:pt x="143" y="306"/>
                    <a:pt x="151" y="301"/>
                  </a:cubicBezTo>
                  <a:cubicBezTo>
                    <a:pt x="149" y="293"/>
                    <a:pt x="155" y="267"/>
                    <a:pt x="164" y="258"/>
                  </a:cubicBezTo>
                  <a:cubicBezTo>
                    <a:pt x="161" y="252"/>
                    <a:pt x="170" y="218"/>
                    <a:pt x="178" y="212"/>
                  </a:cubicBezTo>
                  <a:cubicBezTo>
                    <a:pt x="177" y="205"/>
                    <a:pt x="186" y="174"/>
                    <a:pt x="195" y="170"/>
                  </a:cubicBezTo>
                  <a:cubicBezTo>
                    <a:pt x="194" y="165"/>
                    <a:pt x="198" y="139"/>
                    <a:pt x="205" y="128"/>
                  </a:cubicBezTo>
                  <a:cubicBezTo>
                    <a:pt x="206" y="127"/>
                    <a:pt x="208" y="122"/>
                    <a:pt x="208" y="120"/>
                  </a:cubicBezTo>
                  <a:cubicBezTo>
                    <a:pt x="208" y="113"/>
                    <a:pt x="210" y="103"/>
                    <a:pt x="214" y="97"/>
                  </a:cubicBezTo>
                  <a:cubicBezTo>
                    <a:pt x="215" y="95"/>
                    <a:pt x="218" y="89"/>
                    <a:pt x="219" y="87"/>
                  </a:cubicBezTo>
                  <a:cubicBezTo>
                    <a:pt x="220" y="79"/>
                    <a:pt x="224" y="68"/>
                    <a:pt x="228" y="61"/>
                  </a:cubicBezTo>
                  <a:cubicBezTo>
                    <a:pt x="229" y="59"/>
                    <a:pt x="230" y="53"/>
                    <a:pt x="230" y="50"/>
                  </a:cubicBezTo>
                  <a:cubicBezTo>
                    <a:pt x="230" y="44"/>
                    <a:pt x="234" y="36"/>
                    <a:pt x="237" y="30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36" y="30"/>
                    <a:pt x="236" y="30"/>
                    <a:pt x="236" y="30"/>
                  </a:cubicBezTo>
                  <a:cubicBezTo>
                    <a:pt x="239" y="27"/>
                    <a:pt x="241" y="23"/>
                    <a:pt x="243" y="20"/>
                  </a:cubicBezTo>
                  <a:cubicBezTo>
                    <a:pt x="245" y="16"/>
                    <a:pt x="250" y="7"/>
                    <a:pt x="256" y="3"/>
                  </a:cubicBezTo>
                  <a:cubicBezTo>
                    <a:pt x="262" y="0"/>
                    <a:pt x="275" y="1"/>
                    <a:pt x="283" y="4"/>
                  </a:cubicBezTo>
                  <a:cubicBezTo>
                    <a:pt x="299" y="8"/>
                    <a:pt x="306" y="27"/>
                    <a:pt x="311" y="40"/>
                  </a:cubicBezTo>
                  <a:cubicBezTo>
                    <a:pt x="311" y="42"/>
                    <a:pt x="312" y="43"/>
                    <a:pt x="313" y="44"/>
                  </a:cubicBezTo>
                  <a:cubicBezTo>
                    <a:pt x="317" y="53"/>
                    <a:pt x="316" y="69"/>
                    <a:pt x="313" y="80"/>
                  </a:cubicBezTo>
                  <a:cubicBezTo>
                    <a:pt x="315" y="92"/>
                    <a:pt x="313" y="108"/>
                    <a:pt x="310" y="117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17">
              <a:extLst>
                <a:ext uri="{FF2B5EF4-FFF2-40B4-BE49-F238E27FC236}">
                  <a16:creationId xmlns:a16="http://schemas.microsoft.com/office/drawing/2014/main" id="{8B7D1DBF-AEBC-42C9-9D36-77A7006CB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609"/>
              <a:ext cx="192" cy="1299"/>
            </a:xfrm>
            <a:custGeom>
              <a:avLst/>
              <a:gdLst>
                <a:gd name="T0" fmla="*/ 91 w 78"/>
                <a:gd name="T1" fmla="*/ 6818 h 494"/>
                <a:gd name="T2" fmla="*/ 162 w 78"/>
                <a:gd name="T3" fmla="*/ 6258 h 494"/>
                <a:gd name="T4" fmla="*/ 224 w 78"/>
                <a:gd name="T5" fmla="*/ 5767 h 494"/>
                <a:gd name="T6" fmla="*/ 254 w 78"/>
                <a:gd name="T7" fmla="*/ 5601 h 494"/>
                <a:gd name="T8" fmla="*/ 298 w 78"/>
                <a:gd name="T9" fmla="*/ 5109 h 494"/>
                <a:gd name="T10" fmla="*/ 327 w 78"/>
                <a:gd name="T11" fmla="*/ 4965 h 494"/>
                <a:gd name="T12" fmla="*/ 431 w 78"/>
                <a:gd name="T13" fmla="*/ 4341 h 494"/>
                <a:gd name="T14" fmla="*/ 522 w 78"/>
                <a:gd name="T15" fmla="*/ 3637 h 494"/>
                <a:gd name="T16" fmla="*/ 593 w 78"/>
                <a:gd name="T17" fmla="*/ 3021 h 494"/>
                <a:gd name="T18" fmla="*/ 684 w 78"/>
                <a:gd name="T19" fmla="*/ 2309 h 494"/>
                <a:gd name="T20" fmla="*/ 805 w 78"/>
                <a:gd name="T21" fmla="*/ 1596 h 494"/>
                <a:gd name="T22" fmla="*/ 928 w 78"/>
                <a:gd name="T23" fmla="*/ 870 h 494"/>
                <a:gd name="T24" fmla="*/ 1073 w 78"/>
                <a:gd name="T25" fmla="*/ 179 h 494"/>
                <a:gd name="T26" fmla="*/ 1061 w 78"/>
                <a:gd name="T27" fmla="*/ 89 h 494"/>
                <a:gd name="T28" fmla="*/ 1132 w 78"/>
                <a:gd name="T29" fmla="*/ 0 h 494"/>
                <a:gd name="T30" fmla="*/ 1164 w 78"/>
                <a:gd name="T31" fmla="*/ 234 h 494"/>
                <a:gd name="T32" fmla="*/ 1012 w 78"/>
                <a:gd name="T33" fmla="*/ 926 h 494"/>
                <a:gd name="T34" fmla="*/ 896 w 78"/>
                <a:gd name="T35" fmla="*/ 1651 h 494"/>
                <a:gd name="T36" fmla="*/ 775 w 78"/>
                <a:gd name="T37" fmla="*/ 2364 h 494"/>
                <a:gd name="T38" fmla="*/ 684 w 78"/>
                <a:gd name="T39" fmla="*/ 3071 h 494"/>
                <a:gd name="T40" fmla="*/ 613 w 78"/>
                <a:gd name="T41" fmla="*/ 3692 h 494"/>
                <a:gd name="T42" fmla="*/ 522 w 78"/>
                <a:gd name="T43" fmla="*/ 4397 h 494"/>
                <a:gd name="T44" fmla="*/ 431 w 78"/>
                <a:gd name="T45" fmla="*/ 5088 h 494"/>
                <a:gd name="T46" fmla="*/ 377 w 78"/>
                <a:gd name="T47" fmla="*/ 5711 h 494"/>
                <a:gd name="T48" fmla="*/ 254 w 78"/>
                <a:gd name="T49" fmla="*/ 6306 h 494"/>
                <a:gd name="T50" fmla="*/ 182 w 78"/>
                <a:gd name="T51" fmla="*/ 6874 h 494"/>
                <a:gd name="T52" fmla="*/ 153 w 78"/>
                <a:gd name="T53" fmla="*/ 7455 h 494"/>
                <a:gd name="T54" fmla="*/ 286 w 78"/>
                <a:gd name="T55" fmla="*/ 8091 h 494"/>
                <a:gd name="T56" fmla="*/ 704 w 78"/>
                <a:gd name="T57" fmla="*/ 8525 h 494"/>
                <a:gd name="T58" fmla="*/ 734 w 78"/>
                <a:gd name="T59" fmla="*/ 8567 h 494"/>
                <a:gd name="T60" fmla="*/ 714 w 78"/>
                <a:gd name="T61" fmla="*/ 8817 h 494"/>
                <a:gd name="T62" fmla="*/ 539 w 78"/>
                <a:gd name="T63" fmla="*/ 8983 h 494"/>
                <a:gd name="T64" fmla="*/ 551 w 78"/>
                <a:gd name="T65" fmla="*/ 8927 h 494"/>
                <a:gd name="T66" fmla="*/ 510 w 78"/>
                <a:gd name="T67" fmla="*/ 8872 h 494"/>
                <a:gd name="T68" fmla="*/ 510 w 78"/>
                <a:gd name="T69" fmla="*/ 8872 h 494"/>
                <a:gd name="T70" fmla="*/ 345 w 78"/>
                <a:gd name="T71" fmla="*/ 8380 h 494"/>
                <a:gd name="T72" fmla="*/ 207 w 78"/>
                <a:gd name="T73" fmla="*/ 8110 h 494"/>
                <a:gd name="T74" fmla="*/ 62 w 78"/>
                <a:gd name="T75" fmla="*/ 7400 h 494"/>
                <a:gd name="T76" fmla="*/ 91 w 78"/>
                <a:gd name="T77" fmla="*/ 6818 h 49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78" h="494">
                  <a:moveTo>
                    <a:pt x="6" y="375"/>
                  </a:moveTo>
                  <a:cubicBezTo>
                    <a:pt x="3" y="369"/>
                    <a:pt x="9" y="347"/>
                    <a:pt x="11" y="344"/>
                  </a:cubicBezTo>
                  <a:cubicBezTo>
                    <a:pt x="8" y="339"/>
                    <a:pt x="11" y="325"/>
                    <a:pt x="15" y="317"/>
                  </a:cubicBezTo>
                  <a:cubicBezTo>
                    <a:pt x="16" y="314"/>
                    <a:pt x="18" y="309"/>
                    <a:pt x="17" y="308"/>
                  </a:cubicBezTo>
                  <a:cubicBezTo>
                    <a:pt x="15" y="299"/>
                    <a:pt x="16" y="290"/>
                    <a:pt x="20" y="281"/>
                  </a:cubicBezTo>
                  <a:cubicBezTo>
                    <a:pt x="21" y="280"/>
                    <a:pt x="22" y="275"/>
                    <a:pt x="22" y="273"/>
                  </a:cubicBezTo>
                  <a:cubicBezTo>
                    <a:pt x="21" y="262"/>
                    <a:pt x="24" y="241"/>
                    <a:pt x="29" y="239"/>
                  </a:cubicBezTo>
                  <a:cubicBezTo>
                    <a:pt x="26" y="231"/>
                    <a:pt x="27" y="205"/>
                    <a:pt x="35" y="200"/>
                  </a:cubicBezTo>
                  <a:cubicBezTo>
                    <a:pt x="33" y="194"/>
                    <a:pt x="35" y="168"/>
                    <a:pt x="40" y="166"/>
                  </a:cubicBezTo>
                  <a:cubicBezTo>
                    <a:pt x="37" y="162"/>
                    <a:pt x="38" y="134"/>
                    <a:pt x="46" y="127"/>
                  </a:cubicBezTo>
                  <a:cubicBezTo>
                    <a:pt x="44" y="118"/>
                    <a:pt x="46" y="92"/>
                    <a:pt x="54" y="88"/>
                  </a:cubicBezTo>
                  <a:cubicBezTo>
                    <a:pt x="52" y="83"/>
                    <a:pt x="56" y="53"/>
                    <a:pt x="62" y="48"/>
                  </a:cubicBezTo>
                  <a:cubicBezTo>
                    <a:pt x="62" y="39"/>
                    <a:pt x="67" y="15"/>
                    <a:pt x="72" y="10"/>
                  </a:cubicBezTo>
                  <a:cubicBezTo>
                    <a:pt x="72" y="9"/>
                    <a:pt x="71" y="7"/>
                    <a:pt x="71" y="5"/>
                  </a:cubicBezTo>
                  <a:cubicBezTo>
                    <a:pt x="72" y="3"/>
                    <a:pt x="74" y="2"/>
                    <a:pt x="76" y="0"/>
                  </a:cubicBezTo>
                  <a:cubicBezTo>
                    <a:pt x="76" y="6"/>
                    <a:pt x="77" y="11"/>
                    <a:pt x="78" y="13"/>
                  </a:cubicBezTo>
                  <a:cubicBezTo>
                    <a:pt x="73" y="18"/>
                    <a:pt x="68" y="42"/>
                    <a:pt x="68" y="51"/>
                  </a:cubicBezTo>
                  <a:cubicBezTo>
                    <a:pt x="62" y="56"/>
                    <a:pt x="58" y="86"/>
                    <a:pt x="60" y="91"/>
                  </a:cubicBezTo>
                  <a:cubicBezTo>
                    <a:pt x="52" y="95"/>
                    <a:pt x="50" y="121"/>
                    <a:pt x="52" y="130"/>
                  </a:cubicBezTo>
                  <a:cubicBezTo>
                    <a:pt x="44" y="137"/>
                    <a:pt x="43" y="165"/>
                    <a:pt x="46" y="169"/>
                  </a:cubicBezTo>
                  <a:cubicBezTo>
                    <a:pt x="41" y="171"/>
                    <a:pt x="39" y="197"/>
                    <a:pt x="41" y="203"/>
                  </a:cubicBezTo>
                  <a:cubicBezTo>
                    <a:pt x="33" y="208"/>
                    <a:pt x="32" y="234"/>
                    <a:pt x="35" y="242"/>
                  </a:cubicBezTo>
                  <a:cubicBezTo>
                    <a:pt x="29" y="244"/>
                    <a:pt x="26" y="273"/>
                    <a:pt x="29" y="280"/>
                  </a:cubicBezTo>
                  <a:cubicBezTo>
                    <a:pt x="22" y="291"/>
                    <a:pt x="20" y="304"/>
                    <a:pt x="25" y="314"/>
                  </a:cubicBezTo>
                  <a:cubicBezTo>
                    <a:pt x="20" y="318"/>
                    <a:pt x="13" y="340"/>
                    <a:pt x="17" y="347"/>
                  </a:cubicBezTo>
                  <a:cubicBezTo>
                    <a:pt x="15" y="350"/>
                    <a:pt x="9" y="372"/>
                    <a:pt x="12" y="378"/>
                  </a:cubicBezTo>
                  <a:cubicBezTo>
                    <a:pt x="10" y="381"/>
                    <a:pt x="6" y="399"/>
                    <a:pt x="10" y="410"/>
                  </a:cubicBezTo>
                  <a:cubicBezTo>
                    <a:pt x="7" y="418"/>
                    <a:pt x="11" y="444"/>
                    <a:pt x="19" y="445"/>
                  </a:cubicBezTo>
                  <a:cubicBezTo>
                    <a:pt x="19" y="454"/>
                    <a:pt x="39" y="469"/>
                    <a:pt x="47" y="469"/>
                  </a:cubicBezTo>
                  <a:cubicBezTo>
                    <a:pt x="48" y="470"/>
                    <a:pt x="48" y="470"/>
                    <a:pt x="49" y="471"/>
                  </a:cubicBezTo>
                  <a:cubicBezTo>
                    <a:pt x="50" y="476"/>
                    <a:pt x="49" y="481"/>
                    <a:pt x="48" y="485"/>
                  </a:cubicBezTo>
                  <a:cubicBezTo>
                    <a:pt x="45" y="490"/>
                    <a:pt x="41" y="493"/>
                    <a:pt x="36" y="494"/>
                  </a:cubicBezTo>
                  <a:cubicBezTo>
                    <a:pt x="36" y="493"/>
                    <a:pt x="36" y="491"/>
                    <a:pt x="37" y="491"/>
                  </a:cubicBezTo>
                  <a:cubicBezTo>
                    <a:pt x="36" y="490"/>
                    <a:pt x="35" y="489"/>
                    <a:pt x="34" y="488"/>
                  </a:cubicBezTo>
                  <a:cubicBezTo>
                    <a:pt x="34" y="488"/>
                    <a:pt x="34" y="488"/>
                    <a:pt x="34" y="488"/>
                  </a:cubicBezTo>
                  <a:cubicBezTo>
                    <a:pt x="26" y="479"/>
                    <a:pt x="24" y="463"/>
                    <a:pt x="23" y="461"/>
                  </a:cubicBezTo>
                  <a:cubicBezTo>
                    <a:pt x="21" y="458"/>
                    <a:pt x="15" y="452"/>
                    <a:pt x="14" y="446"/>
                  </a:cubicBezTo>
                  <a:cubicBezTo>
                    <a:pt x="7" y="442"/>
                    <a:pt x="1" y="415"/>
                    <a:pt x="4" y="407"/>
                  </a:cubicBezTo>
                  <a:cubicBezTo>
                    <a:pt x="0" y="396"/>
                    <a:pt x="4" y="378"/>
                    <a:pt x="6" y="375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Freeform 18">
              <a:extLst>
                <a:ext uri="{FF2B5EF4-FFF2-40B4-BE49-F238E27FC236}">
                  <a16:creationId xmlns:a16="http://schemas.microsoft.com/office/drawing/2014/main" id="{E19D32F1-2620-480E-8B6A-9A9DB2C1C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411"/>
              <a:ext cx="963" cy="1108"/>
            </a:xfrm>
            <a:custGeom>
              <a:avLst/>
              <a:gdLst>
                <a:gd name="T0" fmla="*/ 224 w 391"/>
                <a:gd name="T1" fmla="*/ 292 h 421"/>
                <a:gd name="T2" fmla="*/ 315 w 391"/>
                <a:gd name="T3" fmla="*/ 89 h 421"/>
                <a:gd name="T4" fmla="*/ 377 w 391"/>
                <a:gd name="T5" fmla="*/ 0 h 421"/>
                <a:gd name="T6" fmla="*/ 328 w 391"/>
                <a:gd name="T7" fmla="*/ 200 h 421"/>
                <a:gd name="T8" fmla="*/ 286 w 391"/>
                <a:gd name="T9" fmla="*/ 837 h 421"/>
                <a:gd name="T10" fmla="*/ 298 w 391"/>
                <a:gd name="T11" fmla="*/ 1532 h 421"/>
                <a:gd name="T12" fmla="*/ 461 w 391"/>
                <a:gd name="T13" fmla="*/ 2224 h 421"/>
                <a:gd name="T14" fmla="*/ 929 w 391"/>
                <a:gd name="T15" fmla="*/ 2750 h 421"/>
                <a:gd name="T16" fmla="*/ 1451 w 391"/>
                <a:gd name="T17" fmla="*/ 3048 h 421"/>
                <a:gd name="T18" fmla="*/ 2106 w 391"/>
                <a:gd name="T19" fmla="*/ 3374 h 421"/>
                <a:gd name="T20" fmla="*/ 2717 w 391"/>
                <a:gd name="T21" fmla="*/ 3811 h 421"/>
                <a:gd name="T22" fmla="*/ 3300 w 391"/>
                <a:gd name="T23" fmla="*/ 4245 h 421"/>
                <a:gd name="T24" fmla="*/ 3827 w 391"/>
                <a:gd name="T25" fmla="*/ 4724 h 421"/>
                <a:gd name="T26" fmla="*/ 4362 w 391"/>
                <a:gd name="T27" fmla="*/ 5216 h 421"/>
                <a:gd name="T28" fmla="*/ 4827 w 391"/>
                <a:gd name="T29" fmla="*/ 5798 h 421"/>
                <a:gd name="T30" fmla="*/ 5167 w 391"/>
                <a:gd name="T31" fmla="*/ 6290 h 421"/>
                <a:gd name="T32" fmla="*/ 5527 w 391"/>
                <a:gd name="T33" fmla="*/ 6816 h 421"/>
                <a:gd name="T34" fmla="*/ 5830 w 391"/>
                <a:gd name="T35" fmla="*/ 7440 h 421"/>
                <a:gd name="T36" fmla="*/ 5842 w 391"/>
                <a:gd name="T37" fmla="*/ 7509 h 421"/>
                <a:gd name="T38" fmla="*/ 5810 w 391"/>
                <a:gd name="T39" fmla="*/ 7674 h 421"/>
                <a:gd name="T40" fmla="*/ 5739 w 391"/>
                <a:gd name="T41" fmla="*/ 7509 h 421"/>
                <a:gd name="T42" fmla="*/ 5453 w 391"/>
                <a:gd name="T43" fmla="*/ 7003 h 421"/>
                <a:gd name="T44" fmla="*/ 5381 w 391"/>
                <a:gd name="T45" fmla="*/ 6872 h 421"/>
                <a:gd name="T46" fmla="*/ 5108 w 391"/>
                <a:gd name="T47" fmla="*/ 6469 h 421"/>
                <a:gd name="T48" fmla="*/ 4992 w 391"/>
                <a:gd name="T49" fmla="*/ 6345 h 421"/>
                <a:gd name="T50" fmla="*/ 4749 w 391"/>
                <a:gd name="T51" fmla="*/ 5977 h 421"/>
                <a:gd name="T52" fmla="*/ 4660 w 391"/>
                <a:gd name="T53" fmla="*/ 5832 h 421"/>
                <a:gd name="T54" fmla="*/ 4288 w 391"/>
                <a:gd name="T55" fmla="*/ 5395 h 421"/>
                <a:gd name="T56" fmla="*/ 4167 w 391"/>
                <a:gd name="T57" fmla="*/ 5285 h 421"/>
                <a:gd name="T58" fmla="*/ 3766 w 391"/>
                <a:gd name="T59" fmla="*/ 4882 h 421"/>
                <a:gd name="T60" fmla="*/ 3628 w 391"/>
                <a:gd name="T61" fmla="*/ 4793 h 421"/>
                <a:gd name="T62" fmla="*/ 3239 w 391"/>
                <a:gd name="T63" fmla="*/ 4432 h 421"/>
                <a:gd name="T64" fmla="*/ 3135 w 391"/>
                <a:gd name="T65" fmla="*/ 4356 h 421"/>
                <a:gd name="T66" fmla="*/ 2645 w 391"/>
                <a:gd name="T67" fmla="*/ 3935 h 421"/>
                <a:gd name="T68" fmla="*/ 2571 w 391"/>
                <a:gd name="T69" fmla="*/ 3885 h 421"/>
                <a:gd name="T70" fmla="*/ 2061 w 391"/>
                <a:gd name="T71" fmla="*/ 3540 h 421"/>
                <a:gd name="T72" fmla="*/ 2015 w 391"/>
                <a:gd name="T73" fmla="*/ 3485 h 421"/>
                <a:gd name="T74" fmla="*/ 1389 w 391"/>
                <a:gd name="T75" fmla="*/ 3171 h 421"/>
                <a:gd name="T76" fmla="*/ 1328 w 391"/>
                <a:gd name="T77" fmla="*/ 3137 h 421"/>
                <a:gd name="T78" fmla="*/ 909 w 391"/>
                <a:gd name="T79" fmla="*/ 2937 h 421"/>
                <a:gd name="T80" fmla="*/ 850 w 391"/>
                <a:gd name="T81" fmla="*/ 2861 h 421"/>
                <a:gd name="T82" fmla="*/ 539 w 391"/>
                <a:gd name="T83" fmla="*/ 2624 h 421"/>
                <a:gd name="T84" fmla="*/ 401 w 391"/>
                <a:gd name="T85" fmla="*/ 2369 h 421"/>
                <a:gd name="T86" fmla="*/ 224 w 391"/>
                <a:gd name="T87" fmla="*/ 2153 h 421"/>
                <a:gd name="T88" fmla="*/ 62 w 391"/>
                <a:gd name="T89" fmla="*/ 1608 h 421"/>
                <a:gd name="T90" fmla="*/ 224 w 391"/>
                <a:gd name="T91" fmla="*/ 292 h 42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91" h="421">
                  <a:moveTo>
                    <a:pt x="15" y="16"/>
                  </a:moveTo>
                  <a:cubicBezTo>
                    <a:pt x="17" y="12"/>
                    <a:pt x="18" y="8"/>
                    <a:pt x="21" y="5"/>
                  </a:cubicBezTo>
                  <a:cubicBezTo>
                    <a:pt x="24" y="1"/>
                    <a:pt x="24" y="0"/>
                    <a:pt x="25" y="0"/>
                  </a:cubicBezTo>
                  <a:cubicBezTo>
                    <a:pt x="23" y="3"/>
                    <a:pt x="22" y="7"/>
                    <a:pt x="22" y="11"/>
                  </a:cubicBezTo>
                  <a:cubicBezTo>
                    <a:pt x="18" y="18"/>
                    <a:pt x="14" y="38"/>
                    <a:pt x="19" y="46"/>
                  </a:cubicBezTo>
                  <a:cubicBezTo>
                    <a:pt x="10" y="51"/>
                    <a:pt x="10" y="85"/>
                    <a:pt x="20" y="84"/>
                  </a:cubicBezTo>
                  <a:cubicBezTo>
                    <a:pt x="16" y="87"/>
                    <a:pt x="18" y="126"/>
                    <a:pt x="31" y="122"/>
                  </a:cubicBezTo>
                  <a:cubicBezTo>
                    <a:pt x="29" y="130"/>
                    <a:pt x="49" y="154"/>
                    <a:pt x="62" y="151"/>
                  </a:cubicBezTo>
                  <a:cubicBezTo>
                    <a:pt x="65" y="160"/>
                    <a:pt x="87" y="169"/>
                    <a:pt x="97" y="167"/>
                  </a:cubicBezTo>
                  <a:cubicBezTo>
                    <a:pt x="98" y="176"/>
                    <a:pt x="129" y="188"/>
                    <a:pt x="141" y="185"/>
                  </a:cubicBezTo>
                  <a:cubicBezTo>
                    <a:pt x="139" y="195"/>
                    <a:pt x="166" y="213"/>
                    <a:pt x="182" y="209"/>
                  </a:cubicBezTo>
                  <a:cubicBezTo>
                    <a:pt x="184" y="224"/>
                    <a:pt x="213" y="238"/>
                    <a:pt x="221" y="233"/>
                  </a:cubicBezTo>
                  <a:cubicBezTo>
                    <a:pt x="219" y="242"/>
                    <a:pt x="245" y="263"/>
                    <a:pt x="256" y="259"/>
                  </a:cubicBezTo>
                  <a:cubicBezTo>
                    <a:pt x="256" y="271"/>
                    <a:pt x="278" y="289"/>
                    <a:pt x="292" y="286"/>
                  </a:cubicBezTo>
                  <a:cubicBezTo>
                    <a:pt x="290" y="299"/>
                    <a:pt x="310" y="316"/>
                    <a:pt x="323" y="318"/>
                  </a:cubicBezTo>
                  <a:cubicBezTo>
                    <a:pt x="322" y="328"/>
                    <a:pt x="339" y="350"/>
                    <a:pt x="346" y="345"/>
                  </a:cubicBezTo>
                  <a:cubicBezTo>
                    <a:pt x="346" y="355"/>
                    <a:pt x="361" y="375"/>
                    <a:pt x="370" y="374"/>
                  </a:cubicBezTo>
                  <a:cubicBezTo>
                    <a:pt x="368" y="380"/>
                    <a:pt x="378" y="404"/>
                    <a:pt x="390" y="408"/>
                  </a:cubicBezTo>
                  <a:cubicBezTo>
                    <a:pt x="390" y="409"/>
                    <a:pt x="391" y="411"/>
                    <a:pt x="391" y="412"/>
                  </a:cubicBezTo>
                  <a:cubicBezTo>
                    <a:pt x="390" y="415"/>
                    <a:pt x="390" y="418"/>
                    <a:pt x="389" y="421"/>
                  </a:cubicBezTo>
                  <a:cubicBezTo>
                    <a:pt x="387" y="418"/>
                    <a:pt x="385" y="415"/>
                    <a:pt x="384" y="412"/>
                  </a:cubicBezTo>
                  <a:cubicBezTo>
                    <a:pt x="375" y="409"/>
                    <a:pt x="367" y="394"/>
                    <a:pt x="365" y="384"/>
                  </a:cubicBezTo>
                  <a:cubicBezTo>
                    <a:pt x="364" y="382"/>
                    <a:pt x="362" y="378"/>
                    <a:pt x="360" y="377"/>
                  </a:cubicBezTo>
                  <a:cubicBezTo>
                    <a:pt x="353" y="374"/>
                    <a:pt x="345" y="363"/>
                    <a:pt x="342" y="355"/>
                  </a:cubicBezTo>
                  <a:cubicBezTo>
                    <a:pt x="341" y="353"/>
                    <a:pt x="336" y="350"/>
                    <a:pt x="334" y="348"/>
                  </a:cubicBezTo>
                  <a:cubicBezTo>
                    <a:pt x="328" y="345"/>
                    <a:pt x="321" y="335"/>
                    <a:pt x="318" y="328"/>
                  </a:cubicBezTo>
                  <a:cubicBezTo>
                    <a:pt x="318" y="326"/>
                    <a:pt x="314" y="321"/>
                    <a:pt x="312" y="320"/>
                  </a:cubicBezTo>
                  <a:cubicBezTo>
                    <a:pt x="302" y="316"/>
                    <a:pt x="290" y="306"/>
                    <a:pt x="287" y="296"/>
                  </a:cubicBezTo>
                  <a:cubicBezTo>
                    <a:pt x="286" y="292"/>
                    <a:pt x="282" y="291"/>
                    <a:pt x="279" y="290"/>
                  </a:cubicBezTo>
                  <a:cubicBezTo>
                    <a:pt x="268" y="288"/>
                    <a:pt x="256" y="277"/>
                    <a:pt x="252" y="268"/>
                  </a:cubicBezTo>
                  <a:cubicBezTo>
                    <a:pt x="250" y="265"/>
                    <a:pt x="246" y="263"/>
                    <a:pt x="243" y="263"/>
                  </a:cubicBezTo>
                  <a:cubicBezTo>
                    <a:pt x="233" y="260"/>
                    <a:pt x="220" y="250"/>
                    <a:pt x="217" y="243"/>
                  </a:cubicBezTo>
                  <a:cubicBezTo>
                    <a:pt x="216" y="241"/>
                    <a:pt x="212" y="240"/>
                    <a:pt x="210" y="239"/>
                  </a:cubicBezTo>
                  <a:cubicBezTo>
                    <a:pt x="199" y="238"/>
                    <a:pt x="181" y="227"/>
                    <a:pt x="177" y="216"/>
                  </a:cubicBezTo>
                  <a:cubicBezTo>
                    <a:pt x="177" y="215"/>
                    <a:pt x="174" y="213"/>
                    <a:pt x="172" y="213"/>
                  </a:cubicBezTo>
                  <a:cubicBezTo>
                    <a:pt x="158" y="214"/>
                    <a:pt x="141" y="203"/>
                    <a:pt x="138" y="194"/>
                  </a:cubicBezTo>
                  <a:cubicBezTo>
                    <a:pt x="138" y="193"/>
                    <a:pt x="136" y="191"/>
                    <a:pt x="135" y="191"/>
                  </a:cubicBezTo>
                  <a:cubicBezTo>
                    <a:pt x="123" y="192"/>
                    <a:pt x="98" y="182"/>
                    <a:pt x="93" y="174"/>
                  </a:cubicBezTo>
                  <a:cubicBezTo>
                    <a:pt x="93" y="173"/>
                    <a:pt x="91" y="172"/>
                    <a:pt x="89" y="172"/>
                  </a:cubicBezTo>
                  <a:cubicBezTo>
                    <a:pt x="81" y="172"/>
                    <a:pt x="68" y="167"/>
                    <a:pt x="61" y="161"/>
                  </a:cubicBezTo>
                  <a:cubicBezTo>
                    <a:pt x="59" y="159"/>
                    <a:pt x="61" y="159"/>
                    <a:pt x="57" y="157"/>
                  </a:cubicBezTo>
                  <a:cubicBezTo>
                    <a:pt x="53" y="155"/>
                    <a:pt x="42" y="151"/>
                    <a:pt x="36" y="144"/>
                  </a:cubicBezTo>
                  <a:cubicBezTo>
                    <a:pt x="30" y="136"/>
                    <a:pt x="28" y="133"/>
                    <a:pt x="27" y="130"/>
                  </a:cubicBezTo>
                  <a:cubicBezTo>
                    <a:pt x="25" y="128"/>
                    <a:pt x="18" y="123"/>
                    <a:pt x="15" y="118"/>
                  </a:cubicBezTo>
                  <a:cubicBezTo>
                    <a:pt x="9" y="109"/>
                    <a:pt x="5" y="98"/>
                    <a:pt x="4" y="88"/>
                  </a:cubicBezTo>
                  <a:cubicBezTo>
                    <a:pt x="0" y="62"/>
                    <a:pt x="6" y="39"/>
                    <a:pt x="15" y="16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Freeform 19">
              <a:extLst>
                <a:ext uri="{FF2B5EF4-FFF2-40B4-BE49-F238E27FC236}">
                  <a16:creationId xmlns:a16="http://schemas.microsoft.com/office/drawing/2014/main" id="{91003199-223A-4124-99A2-0CB7CB748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703"/>
              <a:ext cx="1087" cy="1165"/>
            </a:xfrm>
            <a:custGeom>
              <a:avLst/>
              <a:gdLst>
                <a:gd name="T0" fmla="*/ 0 w 441"/>
                <a:gd name="T1" fmla="*/ 0 h 443"/>
                <a:gd name="T2" fmla="*/ 153 w 441"/>
                <a:gd name="T3" fmla="*/ 602 h 443"/>
                <a:gd name="T4" fmla="*/ 493 w 441"/>
                <a:gd name="T5" fmla="*/ 1107 h 443"/>
                <a:gd name="T6" fmla="*/ 959 w 441"/>
                <a:gd name="T7" fmla="*/ 1583 h 443"/>
                <a:gd name="T8" fmla="*/ 1094 w 441"/>
                <a:gd name="T9" fmla="*/ 1875 h 443"/>
                <a:gd name="T10" fmla="*/ 1513 w 441"/>
                <a:gd name="T11" fmla="*/ 1841 h 443"/>
                <a:gd name="T12" fmla="*/ 1841 w 441"/>
                <a:gd name="T13" fmla="*/ 1964 h 443"/>
                <a:gd name="T14" fmla="*/ 1920 w 441"/>
                <a:gd name="T15" fmla="*/ 1999 h 443"/>
                <a:gd name="T16" fmla="*/ 2679 w 441"/>
                <a:gd name="T17" fmla="*/ 2475 h 443"/>
                <a:gd name="T18" fmla="*/ 2770 w 441"/>
                <a:gd name="T19" fmla="*/ 2580 h 443"/>
                <a:gd name="T20" fmla="*/ 3202 w 441"/>
                <a:gd name="T21" fmla="*/ 3056 h 443"/>
                <a:gd name="T22" fmla="*/ 3281 w 441"/>
                <a:gd name="T23" fmla="*/ 3111 h 443"/>
                <a:gd name="T24" fmla="*/ 3833 w 441"/>
                <a:gd name="T25" fmla="*/ 3747 h 443"/>
                <a:gd name="T26" fmla="*/ 4326 w 441"/>
                <a:gd name="T27" fmla="*/ 4239 h 443"/>
                <a:gd name="T28" fmla="*/ 4405 w 441"/>
                <a:gd name="T29" fmla="*/ 4350 h 443"/>
                <a:gd name="T30" fmla="*/ 4853 w 441"/>
                <a:gd name="T31" fmla="*/ 5091 h 443"/>
                <a:gd name="T32" fmla="*/ 4866 w 441"/>
                <a:gd name="T33" fmla="*/ 5236 h 443"/>
                <a:gd name="T34" fmla="*/ 4940 w 441"/>
                <a:gd name="T35" fmla="*/ 5670 h 443"/>
                <a:gd name="T36" fmla="*/ 4629 w 441"/>
                <a:gd name="T37" fmla="*/ 6785 h 443"/>
                <a:gd name="T38" fmla="*/ 5694 w 441"/>
                <a:gd name="T39" fmla="*/ 8024 h 443"/>
                <a:gd name="T40" fmla="*/ 6603 w 441"/>
                <a:gd name="T41" fmla="*/ 6819 h 443"/>
                <a:gd name="T42" fmla="*/ 5856 w 441"/>
                <a:gd name="T43" fmla="*/ 5801 h 443"/>
                <a:gd name="T44" fmla="*/ 5765 w 441"/>
                <a:gd name="T45" fmla="*/ 5746 h 443"/>
                <a:gd name="T46" fmla="*/ 5603 w 441"/>
                <a:gd name="T47" fmla="*/ 5478 h 443"/>
                <a:gd name="T48" fmla="*/ 5317 w 441"/>
                <a:gd name="T49" fmla="*/ 4965 h 443"/>
                <a:gd name="T50" fmla="*/ 5243 w 441"/>
                <a:gd name="T51" fmla="*/ 4841 h 443"/>
                <a:gd name="T52" fmla="*/ 4969 w 441"/>
                <a:gd name="T53" fmla="*/ 4439 h 443"/>
                <a:gd name="T54" fmla="*/ 4853 w 441"/>
                <a:gd name="T55" fmla="*/ 4308 h 443"/>
                <a:gd name="T56" fmla="*/ 4612 w 441"/>
                <a:gd name="T57" fmla="*/ 3950 h 443"/>
                <a:gd name="T58" fmla="*/ 4521 w 441"/>
                <a:gd name="T59" fmla="*/ 3803 h 443"/>
                <a:gd name="T60" fmla="*/ 4148 w 441"/>
                <a:gd name="T61" fmla="*/ 3369 h 443"/>
                <a:gd name="T62" fmla="*/ 4028 w 441"/>
                <a:gd name="T63" fmla="*/ 3258 h 443"/>
                <a:gd name="T64" fmla="*/ 3621 w 441"/>
                <a:gd name="T65" fmla="*/ 2856 h 443"/>
                <a:gd name="T66" fmla="*/ 3488 w 441"/>
                <a:gd name="T67" fmla="*/ 2767 h 443"/>
                <a:gd name="T68" fmla="*/ 3098 w 441"/>
                <a:gd name="T69" fmla="*/ 2401 h 443"/>
                <a:gd name="T70" fmla="*/ 2995 w 441"/>
                <a:gd name="T71" fmla="*/ 2330 h 443"/>
                <a:gd name="T72" fmla="*/ 2504 w 441"/>
                <a:gd name="T73" fmla="*/ 1909 h 443"/>
                <a:gd name="T74" fmla="*/ 2423 w 441"/>
                <a:gd name="T75" fmla="*/ 1854 h 443"/>
                <a:gd name="T76" fmla="*/ 1920 w 441"/>
                <a:gd name="T77" fmla="*/ 1507 h 443"/>
                <a:gd name="T78" fmla="*/ 1871 w 441"/>
                <a:gd name="T79" fmla="*/ 1452 h 443"/>
                <a:gd name="T80" fmla="*/ 1245 w 441"/>
                <a:gd name="T81" fmla="*/ 1149 h 443"/>
                <a:gd name="T82" fmla="*/ 1186 w 441"/>
                <a:gd name="T83" fmla="*/ 1107 h 443"/>
                <a:gd name="T84" fmla="*/ 767 w 441"/>
                <a:gd name="T85" fmla="*/ 907 h 443"/>
                <a:gd name="T86" fmla="*/ 705 w 441"/>
                <a:gd name="T87" fmla="*/ 836 h 443"/>
                <a:gd name="T88" fmla="*/ 389 w 441"/>
                <a:gd name="T89" fmla="*/ 602 h 443"/>
                <a:gd name="T90" fmla="*/ 256 w 441"/>
                <a:gd name="T91" fmla="*/ 345 h 443"/>
                <a:gd name="T92" fmla="*/ 42 w 441"/>
                <a:gd name="T93" fmla="*/ 110 h 443"/>
                <a:gd name="T94" fmla="*/ 0 w 441"/>
                <a:gd name="T95" fmla="*/ 0 h 44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41" h="443">
                  <a:moveTo>
                    <a:pt x="0" y="0"/>
                  </a:moveTo>
                  <a:cubicBezTo>
                    <a:pt x="0" y="13"/>
                    <a:pt x="3" y="26"/>
                    <a:pt x="10" y="33"/>
                  </a:cubicBezTo>
                  <a:cubicBezTo>
                    <a:pt x="13" y="49"/>
                    <a:pt x="19" y="53"/>
                    <a:pt x="33" y="61"/>
                  </a:cubicBezTo>
                  <a:cubicBezTo>
                    <a:pt x="39" y="75"/>
                    <a:pt x="55" y="78"/>
                    <a:pt x="64" y="87"/>
                  </a:cubicBezTo>
                  <a:cubicBezTo>
                    <a:pt x="70" y="93"/>
                    <a:pt x="73" y="97"/>
                    <a:pt x="73" y="103"/>
                  </a:cubicBezTo>
                  <a:cubicBezTo>
                    <a:pt x="75" y="103"/>
                    <a:pt x="90" y="98"/>
                    <a:pt x="101" y="101"/>
                  </a:cubicBezTo>
                  <a:cubicBezTo>
                    <a:pt x="114" y="103"/>
                    <a:pt x="122" y="107"/>
                    <a:pt x="123" y="108"/>
                  </a:cubicBezTo>
                  <a:cubicBezTo>
                    <a:pt x="124" y="109"/>
                    <a:pt x="128" y="110"/>
                    <a:pt x="128" y="110"/>
                  </a:cubicBezTo>
                  <a:cubicBezTo>
                    <a:pt x="138" y="109"/>
                    <a:pt x="167" y="118"/>
                    <a:pt x="179" y="136"/>
                  </a:cubicBezTo>
                  <a:cubicBezTo>
                    <a:pt x="180" y="138"/>
                    <a:pt x="184" y="141"/>
                    <a:pt x="185" y="142"/>
                  </a:cubicBezTo>
                  <a:cubicBezTo>
                    <a:pt x="194" y="146"/>
                    <a:pt x="209" y="158"/>
                    <a:pt x="214" y="168"/>
                  </a:cubicBezTo>
                  <a:cubicBezTo>
                    <a:pt x="215" y="169"/>
                    <a:pt x="218" y="171"/>
                    <a:pt x="219" y="171"/>
                  </a:cubicBezTo>
                  <a:cubicBezTo>
                    <a:pt x="239" y="175"/>
                    <a:pt x="255" y="196"/>
                    <a:pt x="256" y="206"/>
                  </a:cubicBezTo>
                  <a:cubicBezTo>
                    <a:pt x="261" y="206"/>
                    <a:pt x="282" y="218"/>
                    <a:pt x="289" y="233"/>
                  </a:cubicBezTo>
                  <a:cubicBezTo>
                    <a:pt x="290" y="235"/>
                    <a:pt x="292" y="239"/>
                    <a:pt x="294" y="239"/>
                  </a:cubicBezTo>
                  <a:cubicBezTo>
                    <a:pt x="304" y="240"/>
                    <a:pt x="325" y="262"/>
                    <a:pt x="324" y="280"/>
                  </a:cubicBezTo>
                  <a:cubicBezTo>
                    <a:pt x="324" y="282"/>
                    <a:pt x="324" y="287"/>
                    <a:pt x="325" y="288"/>
                  </a:cubicBezTo>
                  <a:cubicBezTo>
                    <a:pt x="327" y="293"/>
                    <a:pt x="330" y="303"/>
                    <a:pt x="330" y="312"/>
                  </a:cubicBezTo>
                  <a:cubicBezTo>
                    <a:pt x="331" y="334"/>
                    <a:pt x="313" y="346"/>
                    <a:pt x="309" y="373"/>
                  </a:cubicBezTo>
                  <a:cubicBezTo>
                    <a:pt x="305" y="400"/>
                    <a:pt x="329" y="443"/>
                    <a:pt x="380" y="441"/>
                  </a:cubicBezTo>
                  <a:cubicBezTo>
                    <a:pt x="418" y="439"/>
                    <a:pt x="441" y="416"/>
                    <a:pt x="441" y="375"/>
                  </a:cubicBezTo>
                  <a:cubicBezTo>
                    <a:pt x="441" y="334"/>
                    <a:pt x="401" y="325"/>
                    <a:pt x="391" y="319"/>
                  </a:cubicBezTo>
                  <a:cubicBezTo>
                    <a:pt x="385" y="316"/>
                    <a:pt x="385" y="316"/>
                    <a:pt x="385" y="316"/>
                  </a:cubicBezTo>
                  <a:cubicBezTo>
                    <a:pt x="380" y="312"/>
                    <a:pt x="376" y="306"/>
                    <a:pt x="374" y="301"/>
                  </a:cubicBezTo>
                  <a:cubicBezTo>
                    <a:pt x="365" y="298"/>
                    <a:pt x="357" y="283"/>
                    <a:pt x="355" y="273"/>
                  </a:cubicBezTo>
                  <a:cubicBezTo>
                    <a:pt x="354" y="271"/>
                    <a:pt x="352" y="267"/>
                    <a:pt x="350" y="266"/>
                  </a:cubicBezTo>
                  <a:cubicBezTo>
                    <a:pt x="343" y="263"/>
                    <a:pt x="335" y="252"/>
                    <a:pt x="332" y="244"/>
                  </a:cubicBezTo>
                  <a:cubicBezTo>
                    <a:pt x="331" y="242"/>
                    <a:pt x="326" y="239"/>
                    <a:pt x="324" y="237"/>
                  </a:cubicBezTo>
                  <a:cubicBezTo>
                    <a:pt x="318" y="234"/>
                    <a:pt x="311" y="224"/>
                    <a:pt x="308" y="217"/>
                  </a:cubicBezTo>
                  <a:cubicBezTo>
                    <a:pt x="308" y="215"/>
                    <a:pt x="304" y="210"/>
                    <a:pt x="302" y="209"/>
                  </a:cubicBezTo>
                  <a:cubicBezTo>
                    <a:pt x="292" y="205"/>
                    <a:pt x="280" y="195"/>
                    <a:pt x="277" y="185"/>
                  </a:cubicBezTo>
                  <a:cubicBezTo>
                    <a:pt x="276" y="181"/>
                    <a:pt x="272" y="180"/>
                    <a:pt x="269" y="179"/>
                  </a:cubicBezTo>
                  <a:cubicBezTo>
                    <a:pt x="258" y="177"/>
                    <a:pt x="246" y="166"/>
                    <a:pt x="242" y="157"/>
                  </a:cubicBezTo>
                  <a:cubicBezTo>
                    <a:pt x="240" y="154"/>
                    <a:pt x="236" y="152"/>
                    <a:pt x="233" y="152"/>
                  </a:cubicBezTo>
                  <a:cubicBezTo>
                    <a:pt x="223" y="149"/>
                    <a:pt x="210" y="139"/>
                    <a:pt x="207" y="132"/>
                  </a:cubicBezTo>
                  <a:cubicBezTo>
                    <a:pt x="206" y="130"/>
                    <a:pt x="202" y="129"/>
                    <a:pt x="200" y="128"/>
                  </a:cubicBezTo>
                  <a:cubicBezTo>
                    <a:pt x="189" y="127"/>
                    <a:pt x="171" y="116"/>
                    <a:pt x="167" y="105"/>
                  </a:cubicBezTo>
                  <a:cubicBezTo>
                    <a:pt x="167" y="104"/>
                    <a:pt x="164" y="102"/>
                    <a:pt x="162" y="102"/>
                  </a:cubicBezTo>
                  <a:cubicBezTo>
                    <a:pt x="148" y="103"/>
                    <a:pt x="131" y="92"/>
                    <a:pt x="128" y="83"/>
                  </a:cubicBezTo>
                  <a:cubicBezTo>
                    <a:pt x="128" y="82"/>
                    <a:pt x="126" y="80"/>
                    <a:pt x="125" y="80"/>
                  </a:cubicBezTo>
                  <a:cubicBezTo>
                    <a:pt x="113" y="81"/>
                    <a:pt x="88" y="71"/>
                    <a:pt x="83" y="63"/>
                  </a:cubicBezTo>
                  <a:cubicBezTo>
                    <a:pt x="83" y="62"/>
                    <a:pt x="81" y="61"/>
                    <a:pt x="79" y="61"/>
                  </a:cubicBezTo>
                  <a:cubicBezTo>
                    <a:pt x="71" y="61"/>
                    <a:pt x="58" y="56"/>
                    <a:pt x="51" y="50"/>
                  </a:cubicBezTo>
                  <a:cubicBezTo>
                    <a:pt x="49" y="48"/>
                    <a:pt x="51" y="48"/>
                    <a:pt x="47" y="46"/>
                  </a:cubicBezTo>
                  <a:cubicBezTo>
                    <a:pt x="43" y="44"/>
                    <a:pt x="32" y="40"/>
                    <a:pt x="26" y="33"/>
                  </a:cubicBezTo>
                  <a:cubicBezTo>
                    <a:pt x="20" y="25"/>
                    <a:pt x="18" y="22"/>
                    <a:pt x="17" y="19"/>
                  </a:cubicBezTo>
                  <a:cubicBezTo>
                    <a:pt x="15" y="17"/>
                    <a:pt x="6" y="11"/>
                    <a:pt x="3" y="6"/>
                  </a:cubicBezTo>
                  <a:cubicBezTo>
                    <a:pt x="2" y="3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8D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3" name="Freeform 20">
              <a:extLst>
                <a:ext uri="{FF2B5EF4-FFF2-40B4-BE49-F238E27FC236}">
                  <a16:creationId xmlns:a16="http://schemas.microsoft.com/office/drawing/2014/main" id="{D32D47AB-66EF-4631-9EAC-540C3ABA6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1356"/>
              <a:ext cx="576" cy="1355"/>
            </a:xfrm>
            <a:custGeom>
              <a:avLst/>
              <a:gdLst>
                <a:gd name="T0" fmla="*/ 133 w 234"/>
                <a:gd name="T1" fmla="*/ 8196 h 515"/>
                <a:gd name="T2" fmla="*/ 399 w 234"/>
                <a:gd name="T3" fmla="*/ 7470 h 515"/>
                <a:gd name="T4" fmla="*/ 714 w 234"/>
                <a:gd name="T5" fmla="*/ 6633 h 515"/>
                <a:gd name="T6" fmla="*/ 982 w 234"/>
                <a:gd name="T7" fmla="*/ 5828 h 515"/>
                <a:gd name="T8" fmla="*/ 1327 w 234"/>
                <a:gd name="T9" fmla="*/ 5046 h 515"/>
                <a:gd name="T10" fmla="*/ 1612 w 234"/>
                <a:gd name="T11" fmla="*/ 4278 h 515"/>
                <a:gd name="T12" fmla="*/ 1927 w 234"/>
                <a:gd name="T13" fmla="*/ 3518 h 515"/>
                <a:gd name="T14" fmla="*/ 2176 w 234"/>
                <a:gd name="T15" fmla="*/ 2644 h 515"/>
                <a:gd name="T16" fmla="*/ 2479 w 234"/>
                <a:gd name="T17" fmla="*/ 1910 h 515"/>
                <a:gd name="T18" fmla="*/ 2865 w 234"/>
                <a:gd name="T19" fmla="*/ 1184 h 515"/>
                <a:gd name="T20" fmla="*/ 3234 w 234"/>
                <a:gd name="T21" fmla="*/ 526 h 515"/>
                <a:gd name="T22" fmla="*/ 3490 w 234"/>
                <a:gd name="T23" fmla="*/ 0 h 515"/>
                <a:gd name="T24" fmla="*/ 3490 w 234"/>
                <a:gd name="T25" fmla="*/ 145 h 515"/>
                <a:gd name="T26" fmla="*/ 3449 w 234"/>
                <a:gd name="T27" fmla="*/ 326 h 515"/>
                <a:gd name="T28" fmla="*/ 3296 w 234"/>
                <a:gd name="T29" fmla="*/ 547 h 515"/>
                <a:gd name="T30" fmla="*/ 3030 w 234"/>
                <a:gd name="T31" fmla="*/ 1205 h 515"/>
                <a:gd name="T32" fmla="*/ 2919 w 234"/>
                <a:gd name="T33" fmla="*/ 1350 h 515"/>
                <a:gd name="T34" fmla="*/ 2612 w 234"/>
                <a:gd name="T35" fmla="*/ 1952 h 515"/>
                <a:gd name="T36" fmla="*/ 2550 w 234"/>
                <a:gd name="T37" fmla="*/ 2055 h 515"/>
                <a:gd name="T38" fmla="*/ 2326 w 234"/>
                <a:gd name="T39" fmla="*/ 2657 h 515"/>
                <a:gd name="T40" fmla="*/ 2267 w 234"/>
                <a:gd name="T41" fmla="*/ 2789 h 515"/>
                <a:gd name="T42" fmla="*/ 2060 w 234"/>
                <a:gd name="T43" fmla="*/ 3531 h 515"/>
                <a:gd name="T44" fmla="*/ 1999 w 234"/>
                <a:gd name="T45" fmla="*/ 3662 h 515"/>
                <a:gd name="T46" fmla="*/ 1684 w 234"/>
                <a:gd name="T47" fmla="*/ 4333 h 515"/>
                <a:gd name="T48" fmla="*/ 1401 w 234"/>
                <a:gd name="T49" fmla="*/ 5102 h 515"/>
                <a:gd name="T50" fmla="*/ 1120 w 234"/>
                <a:gd name="T51" fmla="*/ 5865 h 515"/>
                <a:gd name="T52" fmla="*/ 1073 w 234"/>
                <a:gd name="T53" fmla="*/ 5975 h 515"/>
                <a:gd name="T54" fmla="*/ 837 w 234"/>
                <a:gd name="T55" fmla="*/ 6667 h 515"/>
                <a:gd name="T56" fmla="*/ 788 w 234"/>
                <a:gd name="T57" fmla="*/ 6778 h 515"/>
                <a:gd name="T58" fmla="*/ 478 w 234"/>
                <a:gd name="T59" fmla="*/ 7525 h 515"/>
                <a:gd name="T60" fmla="*/ 207 w 234"/>
                <a:gd name="T61" fmla="*/ 8251 h 515"/>
                <a:gd name="T62" fmla="*/ 103 w 234"/>
                <a:gd name="T63" fmla="*/ 8854 h 515"/>
                <a:gd name="T64" fmla="*/ 182 w 234"/>
                <a:gd name="T65" fmla="*/ 9109 h 515"/>
                <a:gd name="T66" fmla="*/ 162 w 234"/>
                <a:gd name="T67" fmla="*/ 9380 h 515"/>
                <a:gd name="T68" fmla="*/ 153 w 234"/>
                <a:gd name="T69" fmla="*/ 9359 h 515"/>
                <a:gd name="T70" fmla="*/ 0 w 234"/>
                <a:gd name="T71" fmla="*/ 8867 h 515"/>
                <a:gd name="T72" fmla="*/ 133 w 234"/>
                <a:gd name="T73" fmla="*/ 8196 h 51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34" h="515">
                  <a:moveTo>
                    <a:pt x="9" y="450"/>
                  </a:moveTo>
                  <a:cubicBezTo>
                    <a:pt x="15" y="446"/>
                    <a:pt x="26" y="417"/>
                    <a:pt x="27" y="410"/>
                  </a:cubicBezTo>
                  <a:cubicBezTo>
                    <a:pt x="36" y="409"/>
                    <a:pt x="48" y="371"/>
                    <a:pt x="48" y="364"/>
                  </a:cubicBezTo>
                  <a:cubicBezTo>
                    <a:pt x="54" y="363"/>
                    <a:pt x="69" y="328"/>
                    <a:pt x="66" y="320"/>
                  </a:cubicBezTo>
                  <a:cubicBezTo>
                    <a:pt x="77" y="320"/>
                    <a:pt x="89" y="283"/>
                    <a:pt x="89" y="277"/>
                  </a:cubicBezTo>
                  <a:cubicBezTo>
                    <a:pt x="97" y="274"/>
                    <a:pt x="110" y="243"/>
                    <a:pt x="108" y="235"/>
                  </a:cubicBezTo>
                  <a:cubicBezTo>
                    <a:pt x="117" y="234"/>
                    <a:pt x="131" y="197"/>
                    <a:pt x="129" y="193"/>
                  </a:cubicBezTo>
                  <a:cubicBezTo>
                    <a:pt x="138" y="193"/>
                    <a:pt x="149" y="147"/>
                    <a:pt x="146" y="145"/>
                  </a:cubicBezTo>
                  <a:cubicBezTo>
                    <a:pt x="158" y="143"/>
                    <a:pt x="167" y="109"/>
                    <a:pt x="166" y="105"/>
                  </a:cubicBezTo>
                  <a:cubicBezTo>
                    <a:pt x="175" y="103"/>
                    <a:pt x="191" y="76"/>
                    <a:pt x="192" y="65"/>
                  </a:cubicBezTo>
                  <a:cubicBezTo>
                    <a:pt x="203" y="65"/>
                    <a:pt x="217" y="37"/>
                    <a:pt x="217" y="29"/>
                  </a:cubicBezTo>
                  <a:cubicBezTo>
                    <a:pt x="227" y="19"/>
                    <a:pt x="232" y="9"/>
                    <a:pt x="234" y="0"/>
                  </a:cubicBezTo>
                  <a:cubicBezTo>
                    <a:pt x="234" y="2"/>
                    <a:pt x="234" y="5"/>
                    <a:pt x="234" y="8"/>
                  </a:cubicBezTo>
                  <a:cubicBezTo>
                    <a:pt x="233" y="11"/>
                    <a:pt x="231" y="15"/>
                    <a:pt x="231" y="18"/>
                  </a:cubicBezTo>
                  <a:cubicBezTo>
                    <a:pt x="228" y="23"/>
                    <a:pt x="226" y="25"/>
                    <a:pt x="221" y="30"/>
                  </a:cubicBezTo>
                  <a:cubicBezTo>
                    <a:pt x="221" y="37"/>
                    <a:pt x="213" y="59"/>
                    <a:pt x="203" y="66"/>
                  </a:cubicBezTo>
                  <a:cubicBezTo>
                    <a:pt x="201" y="68"/>
                    <a:pt x="197" y="72"/>
                    <a:pt x="196" y="74"/>
                  </a:cubicBezTo>
                  <a:cubicBezTo>
                    <a:pt x="193" y="85"/>
                    <a:pt x="183" y="102"/>
                    <a:pt x="175" y="107"/>
                  </a:cubicBezTo>
                  <a:cubicBezTo>
                    <a:pt x="174" y="107"/>
                    <a:pt x="172" y="110"/>
                    <a:pt x="171" y="113"/>
                  </a:cubicBezTo>
                  <a:cubicBezTo>
                    <a:pt x="170" y="121"/>
                    <a:pt x="164" y="139"/>
                    <a:pt x="156" y="146"/>
                  </a:cubicBezTo>
                  <a:cubicBezTo>
                    <a:pt x="155" y="147"/>
                    <a:pt x="152" y="151"/>
                    <a:pt x="152" y="153"/>
                  </a:cubicBezTo>
                  <a:cubicBezTo>
                    <a:pt x="151" y="163"/>
                    <a:pt x="145" y="187"/>
                    <a:pt x="138" y="194"/>
                  </a:cubicBezTo>
                  <a:cubicBezTo>
                    <a:pt x="137" y="195"/>
                    <a:pt x="135" y="199"/>
                    <a:pt x="134" y="201"/>
                  </a:cubicBezTo>
                  <a:cubicBezTo>
                    <a:pt x="131" y="213"/>
                    <a:pt x="121" y="238"/>
                    <a:pt x="113" y="238"/>
                  </a:cubicBezTo>
                  <a:cubicBezTo>
                    <a:pt x="115" y="247"/>
                    <a:pt x="103" y="277"/>
                    <a:pt x="94" y="280"/>
                  </a:cubicBezTo>
                  <a:cubicBezTo>
                    <a:pt x="95" y="286"/>
                    <a:pt x="85" y="316"/>
                    <a:pt x="75" y="322"/>
                  </a:cubicBezTo>
                  <a:cubicBezTo>
                    <a:pt x="74" y="323"/>
                    <a:pt x="72" y="326"/>
                    <a:pt x="72" y="328"/>
                  </a:cubicBezTo>
                  <a:cubicBezTo>
                    <a:pt x="71" y="338"/>
                    <a:pt x="62" y="360"/>
                    <a:pt x="56" y="366"/>
                  </a:cubicBezTo>
                  <a:cubicBezTo>
                    <a:pt x="55" y="367"/>
                    <a:pt x="53" y="370"/>
                    <a:pt x="53" y="372"/>
                  </a:cubicBezTo>
                  <a:cubicBezTo>
                    <a:pt x="50" y="384"/>
                    <a:pt x="40" y="412"/>
                    <a:pt x="32" y="413"/>
                  </a:cubicBezTo>
                  <a:cubicBezTo>
                    <a:pt x="31" y="421"/>
                    <a:pt x="21" y="449"/>
                    <a:pt x="14" y="453"/>
                  </a:cubicBezTo>
                  <a:cubicBezTo>
                    <a:pt x="17" y="459"/>
                    <a:pt x="12" y="480"/>
                    <a:pt x="7" y="486"/>
                  </a:cubicBezTo>
                  <a:cubicBezTo>
                    <a:pt x="8" y="488"/>
                    <a:pt x="10" y="494"/>
                    <a:pt x="12" y="500"/>
                  </a:cubicBezTo>
                  <a:cubicBezTo>
                    <a:pt x="12" y="505"/>
                    <a:pt x="11" y="510"/>
                    <a:pt x="11" y="515"/>
                  </a:cubicBezTo>
                  <a:cubicBezTo>
                    <a:pt x="10" y="514"/>
                    <a:pt x="10" y="514"/>
                    <a:pt x="10" y="514"/>
                  </a:cubicBezTo>
                  <a:cubicBezTo>
                    <a:pt x="11" y="507"/>
                    <a:pt x="0" y="487"/>
                    <a:pt x="0" y="487"/>
                  </a:cubicBezTo>
                  <a:cubicBezTo>
                    <a:pt x="5" y="481"/>
                    <a:pt x="11" y="456"/>
                    <a:pt x="9" y="45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Freeform 21">
              <a:extLst>
                <a:ext uri="{FF2B5EF4-FFF2-40B4-BE49-F238E27FC236}">
                  <a16:creationId xmlns:a16="http://schemas.microsoft.com/office/drawing/2014/main" id="{ED774840-395E-47D9-BB0E-2083AAFF6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2271"/>
              <a:ext cx="352" cy="1034"/>
            </a:xfrm>
            <a:custGeom>
              <a:avLst/>
              <a:gdLst>
                <a:gd name="T0" fmla="*/ 91 w 143"/>
                <a:gd name="T1" fmla="*/ 1455 h 393"/>
                <a:gd name="T2" fmla="*/ 133 w 143"/>
                <a:gd name="T3" fmla="*/ 1473 h 393"/>
                <a:gd name="T4" fmla="*/ 581 w 143"/>
                <a:gd name="T5" fmla="*/ 1786 h 393"/>
                <a:gd name="T6" fmla="*/ 1194 w 143"/>
                <a:gd name="T7" fmla="*/ 1676 h 393"/>
                <a:gd name="T8" fmla="*/ 1671 w 143"/>
                <a:gd name="T9" fmla="*/ 1239 h 393"/>
                <a:gd name="T10" fmla="*/ 1895 w 143"/>
                <a:gd name="T11" fmla="*/ 271 h 393"/>
                <a:gd name="T12" fmla="*/ 1969 w 143"/>
                <a:gd name="T13" fmla="*/ 0 h 393"/>
                <a:gd name="T14" fmla="*/ 1952 w 143"/>
                <a:gd name="T15" fmla="*/ 1473 h 393"/>
                <a:gd name="T16" fmla="*/ 1999 w 143"/>
                <a:gd name="T17" fmla="*/ 2492 h 393"/>
                <a:gd name="T18" fmla="*/ 1999 w 143"/>
                <a:gd name="T19" fmla="*/ 3497 h 393"/>
                <a:gd name="T20" fmla="*/ 1999 w 143"/>
                <a:gd name="T21" fmla="*/ 4465 h 393"/>
                <a:gd name="T22" fmla="*/ 1969 w 143"/>
                <a:gd name="T23" fmla="*/ 5517 h 393"/>
                <a:gd name="T24" fmla="*/ 2031 w 143"/>
                <a:gd name="T25" fmla="*/ 6265 h 393"/>
                <a:gd name="T26" fmla="*/ 1671 w 143"/>
                <a:gd name="T27" fmla="*/ 6557 h 393"/>
                <a:gd name="T28" fmla="*/ 1285 w 143"/>
                <a:gd name="T29" fmla="*/ 6922 h 393"/>
                <a:gd name="T30" fmla="*/ 1041 w 143"/>
                <a:gd name="T31" fmla="*/ 7156 h 393"/>
                <a:gd name="T32" fmla="*/ 1041 w 143"/>
                <a:gd name="T33" fmla="*/ 2949 h 393"/>
                <a:gd name="T34" fmla="*/ 1029 w 143"/>
                <a:gd name="T35" fmla="*/ 2949 h 393"/>
                <a:gd name="T36" fmla="*/ 1041 w 143"/>
                <a:gd name="T37" fmla="*/ 2894 h 393"/>
                <a:gd name="T38" fmla="*/ 298 w 143"/>
                <a:gd name="T39" fmla="*/ 1876 h 393"/>
                <a:gd name="T40" fmla="*/ 207 w 143"/>
                <a:gd name="T41" fmla="*/ 1821 h 393"/>
                <a:gd name="T42" fmla="*/ 42 w 143"/>
                <a:gd name="T43" fmla="*/ 1550 h 393"/>
                <a:gd name="T44" fmla="*/ 0 w 143"/>
                <a:gd name="T45" fmla="*/ 1510 h 393"/>
                <a:gd name="T46" fmla="*/ 91 w 143"/>
                <a:gd name="T47" fmla="*/ 1455 h 39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43" h="393">
                  <a:moveTo>
                    <a:pt x="6" y="80"/>
                  </a:moveTo>
                  <a:cubicBezTo>
                    <a:pt x="7" y="80"/>
                    <a:pt x="8" y="81"/>
                    <a:pt x="9" y="81"/>
                  </a:cubicBezTo>
                  <a:cubicBezTo>
                    <a:pt x="12" y="93"/>
                    <a:pt x="26" y="105"/>
                    <a:pt x="39" y="98"/>
                  </a:cubicBezTo>
                  <a:cubicBezTo>
                    <a:pt x="49" y="108"/>
                    <a:pt x="78" y="102"/>
                    <a:pt x="80" y="92"/>
                  </a:cubicBezTo>
                  <a:cubicBezTo>
                    <a:pt x="87" y="94"/>
                    <a:pt x="108" y="86"/>
                    <a:pt x="112" y="68"/>
                  </a:cubicBezTo>
                  <a:cubicBezTo>
                    <a:pt x="122" y="62"/>
                    <a:pt x="134" y="27"/>
                    <a:pt x="127" y="15"/>
                  </a:cubicBezTo>
                  <a:cubicBezTo>
                    <a:pt x="130" y="12"/>
                    <a:pt x="131" y="6"/>
                    <a:pt x="132" y="0"/>
                  </a:cubicBezTo>
                  <a:cubicBezTo>
                    <a:pt x="132" y="32"/>
                    <a:pt x="131" y="67"/>
                    <a:pt x="131" y="81"/>
                  </a:cubicBezTo>
                  <a:cubicBezTo>
                    <a:pt x="138" y="105"/>
                    <a:pt x="135" y="124"/>
                    <a:pt x="134" y="137"/>
                  </a:cubicBezTo>
                  <a:cubicBezTo>
                    <a:pt x="143" y="153"/>
                    <a:pt x="135" y="181"/>
                    <a:pt x="134" y="192"/>
                  </a:cubicBezTo>
                  <a:cubicBezTo>
                    <a:pt x="142" y="207"/>
                    <a:pt x="138" y="236"/>
                    <a:pt x="134" y="245"/>
                  </a:cubicBezTo>
                  <a:cubicBezTo>
                    <a:pt x="142" y="259"/>
                    <a:pt x="136" y="291"/>
                    <a:pt x="132" y="303"/>
                  </a:cubicBezTo>
                  <a:cubicBezTo>
                    <a:pt x="136" y="320"/>
                    <a:pt x="138" y="330"/>
                    <a:pt x="136" y="344"/>
                  </a:cubicBezTo>
                  <a:cubicBezTo>
                    <a:pt x="132" y="361"/>
                    <a:pt x="116" y="363"/>
                    <a:pt x="112" y="360"/>
                  </a:cubicBezTo>
                  <a:cubicBezTo>
                    <a:pt x="106" y="373"/>
                    <a:pt x="92" y="380"/>
                    <a:pt x="86" y="380"/>
                  </a:cubicBezTo>
                  <a:cubicBezTo>
                    <a:pt x="84" y="388"/>
                    <a:pt x="76" y="392"/>
                    <a:pt x="70" y="393"/>
                  </a:cubicBezTo>
                  <a:cubicBezTo>
                    <a:pt x="70" y="162"/>
                    <a:pt x="70" y="162"/>
                    <a:pt x="70" y="162"/>
                  </a:cubicBezTo>
                  <a:cubicBezTo>
                    <a:pt x="69" y="162"/>
                    <a:pt x="69" y="162"/>
                    <a:pt x="69" y="162"/>
                  </a:cubicBezTo>
                  <a:cubicBezTo>
                    <a:pt x="70" y="161"/>
                    <a:pt x="70" y="160"/>
                    <a:pt x="70" y="159"/>
                  </a:cubicBezTo>
                  <a:cubicBezTo>
                    <a:pt x="70" y="118"/>
                    <a:pt x="30" y="109"/>
                    <a:pt x="20" y="103"/>
                  </a:cubicBezTo>
                  <a:cubicBezTo>
                    <a:pt x="14" y="100"/>
                    <a:pt x="14" y="100"/>
                    <a:pt x="14" y="100"/>
                  </a:cubicBezTo>
                  <a:cubicBezTo>
                    <a:pt x="9" y="96"/>
                    <a:pt x="5" y="90"/>
                    <a:pt x="3" y="85"/>
                  </a:cubicBezTo>
                  <a:cubicBezTo>
                    <a:pt x="2" y="84"/>
                    <a:pt x="1" y="84"/>
                    <a:pt x="0" y="83"/>
                  </a:cubicBezTo>
                  <a:cubicBezTo>
                    <a:pt x="2" y="82"/>
                    <a:pt x="4" y="81"/>
                    <a:pt x="6" y="80"/>
                  </a:cubicBezTo>
                  <a:close/>
                </a:path>
              </a:pathLst>
            </a:custGeom>
            <a:solidFill>
              <a:srgbClr val="B49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Freeform 22">
              <a:extLst>
                <a:ext uri="{FF2B5EF4-FFF2-40B4-BE49-F238E27FC236}">
                  <a16:creationId xmlns:a16="http://schemas.microsoft.com/office/drawing/2014/main" id="{C8093E7A-1738-4423-905E-333D3A08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521"/>
              <a:ext cx="522" cy="957"/>
            </a:xfrm>
            <a:custGeom>
              <a:avLst/>
              <a:gdLst>
                <a:gd name="T0" fmla="*/ 74 w 212"/>
                <a:gd name="T1" fmla="*/ 568 h 364"/>
                <a:gd name="T2" fmla="*/ 490 w 212"/>
                <a:gd name="T3" fmla="*/ 1128 h 364"/>
                <a:gd name="T4" fmla="*/ 1182 w 212"/>
                <a:gd name="T5" fmla="*/ 1294 h 364"/>
                <a:gd name="T6" fmla="*/ 1970 w 212"/>
                <a:gd name="T7" fmla="*/ 1128 h 364"/>
                <a:gd name="T8" fmla="*/ 2819 w 212"/>
                <a:gd name="T9" fmla="*/ 513 h 364"/>
                <a:gd name="T10" fmla="*/ 3061 w 212"/>
                <a:gd name="T11" fmla="*/ 0 h 364"/>
                <a:gd name="T12" fmla="*/ 3152 w 212"/>
                <a:gd name="T13" fmla="*/ 0 h 364"/>
                <a:gd name="T14" fmla="*/ 3152 w 212"/>
                <a:gd name="T15" fmla="*/ 21 h 364"/>
                <a:gd name="T16" fmla="*/ 2837 w 212"/>
                <a:gd name="T17" fmla="*/ 1128 h 364"/>
                <a:gd name="T18" fmla="*/ 2837 w 212"/>
                <a:gd name="T19" fmla="*/ 1183 h 364"/>
                <a:gd name="T20" fmla="*/ 2837 w 212"/>
                <a:gd name="T21" fmla="*/ 1183 h 364"/>
                <a:gd name="T22" fmla="*/ 2837 w 212"/>
                <a:gd name="T23" fmla="*/ 1183 h 364"/>
                <a:gd name="T24" fmla="*/ 2837 w 212"/>
                <a:gd name="T25" fmla="*/ 6160 h 364"/>
                <a:gd name="T26" fmla="*/ 2837 w 212"/>
                <a:gd name="T27" fmla="*/ 6160 h 364"/>
                <a:gd name="T28" fmla="*/ 2837 w 212"/>
                <a:gd name="T29" fmla="*/ 6215 h 364"/>
                <a:gd name="T30" fmla="*/ 2135 w 212"/>
                <a:gd name="T31" fmla="*/ 6394 h 364"/>
                <a:gd name="T32" fmla="*/ 1940 w 212"/>
                <a:gd name="T33" fmla="*/ 6504 h 364"/>
                <a:gd name="T34" fmla="*/ 1940 w 212"/>
                <a:gd name="T35" fmla="*/ 6470 h 364"/>
                <a:gd name="T36" fmla="*/ 1940 w 212"/>
                <a:gd name="T37" fmla="*/ 3034 h 364"/>
                <a:gd name="T38" fmla="*/ 1940 w 212"/>
                <a:gd name="T39" fmla="*/ 3034 h 364"/>
                <a:gd name="T40" fmla="*/ 1940 w 212"/>
                <a:gd name="T41" fmla="*/ 3034 h 364"/>
                <a:gd name="T42" fmla="*/ 1788 w 212"/>
                <a:gd name="T43" fmla="*/ 2219 h 364"/>
                <a:gd name="T44" fmla="*/ 685 w 212"/>
                <a:gd name="T45" fmla="*/ 1396 h 364"/>
                <a:gd name="T46" fmla="*/ 448 w 212"/>
                <a:gd name="T47" fmla="*/ 1251 h 364"/>
                <a:gd name="T48" fmla="*/ 0 w 212"/>
                <a:gd name="T49" fmla="*/ 657 h 364"/>
                <a:gd name="T50" fmla="*/ 74 w 212"/>
                <a:gd name="T51" fmla="*/ 568 h 36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12" h="364">
                  <a:moveTo>
                    <a:pt x="5" y="31"/>
                  </a:moveTo>
                  <a:cubicBezTo>
                    <a:pt x="11" y="43"/>
                    <a:pt x="24" y="62"/>
                    <a:pt x="33" y="62"/>
                  </a:cubicBezTo>
                  <a:cubicBezTo>
                    <a:pt x="42" y="73"/>
                    <a:pt x="69" y="78"/>
                    <a:pt x="79" y="71"/>
                  </a:cubicBezTo>
                  <a:cubicBezTo>
                    <a:pt x="93" y="78"/>
                    <a:pt x="131" y="69"/>
                    <a:pt x="132" y="62"/>
                  </a:cubicBezTo>
                  <a:cubicBezTo>
                    <a:pt x="140" y="71"/>
                    <a:pt x="196" y="47"/>
                    <a:pt x="189" y="28"/>
                  </a:cubicBezTo>
                  <a:cubicBezTo>
                    <a:pt x="195" y="29"/>
                    <a:pt x="204" y="14"/>
                    <a:pt x="205" y="0"/>
                  </a:cubicBezTo>
                  <a:cubicBezTo>
                    <a:pt x="207" y="0"/>
                    <a:pt x="209" y="0"/>
                    <a:pt x="211" y="0"/>
                  </a:cubicBezTo>
                  <a:cubicBezTo>
                    <a:pt x="211" y="0"/>
                    <a:pt x="211" y="1"/>
                    <a:pt x="211" y="1"/>
                  </a:cubicBezTo>
                  <a:cubicBezTo>
                    <a:pt x="212" y="23"/>
                    <a:pt x="194" y="35"/>
                    <a:pt x="190" y="62"/>
                  </a:cubicBezTo>
                  <a:cubicBezTo>
                    <a:pt x="190" y="63"/>
                    <a:pt x="190" y="64"/>
                    <a:pt x="190" y="65"/>
                  </a:cubicBezTo>
                  <a:cubicBezTo>
                    <a:pt x="190" y="65"/>
                    <a:pt x="190" y="65"/>
                    <a:pt x="190" y="65"/>
                  </a:cubicBezTo>
                  <a:cubicBezTo>
                    <a:pt x="190" y="65"/>
                    <a:pt x="190" y="65"/>
                    <a:pt x="190" y="65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0" y="339"/>
                    <a:pt x="190" y="339"/>
                    <a:pt x="190" y="339"/>
                  </a:cubicBezTo>
                  <a:cubicBezTo>
                    <a:pt x="190" y="340"/>
                    <a:pt x="190" y="341"/>
                    <a:pt x="190" y="342"/>
                  </a:cubicBezTo>
                  <a:cubicBezTo>
                    <a:pt x="186" y="343"/>
                    <a:pt x="170" y="364"/>
                    <a:pt x="143" y="352"/>
                  </a:cubicBezTo>
                  <a:cubicBezTo>
                    <a:pt x="140" y="354"/>
                    <a:pt x="135" y="356"/>
                    <a:pt x="130" y="358"/>
                  </a:cubicBezTo>
                  <a:cubicBezTo>
                    <a:pt x="130" y="356"/>
                    <a:pt x="130" y="356"/>
                    <a:pt x="130" y="356"/>
                  </a:cubicBezTo>
                  <a:cubicBezTo>
                    <a:pt x="130" y="167"/>
                    <a:pt x="130" y="167"/>
                    <a:pt x="130" y="167"/>
                  </a:cubicBezTo>
                  <a:cubicBezTo>
                    <a:pt x="130" y="167"/>
                    <a:pt x="130" y="167"/>
                    <a:pt x="130" y="167"/>
                  </a:cubicBezTo>
                  <a:cubicBezTo>
                    <a:pt x="130" y="167"/>
                    <a:pt x="130" y="167"/>
                    <a:pt x="130" y="167"/>
                  </a:cubicBezTo>
                  <a:cubicBezTo>
                    <a:pt x="130" y="149"/>
                    <a:pt x="125" y="133"/>
                    <a:pt x="120" y="122"/>
                  </a:cubicBezTo>
                  <a:cubicBezTo>
                    <a:pt x="107" y="97"/>
                    <a:pt x="76" y="83"/>
                    <a:pt x="46" y="77"/>
                  </a:cubicBezTo>
                  <a:cubicBezTo>
                    <a:pt x="34" y="72"/>
                    <a:pt x="30" y="69"/>
                    <a:pt x="30" y="69"/>
                  </a:cubicBezTo>
                  <a:cubicBezTo>
                    <a:pt x="17" y="68"/>
                    <a:pt x="7" y="49"/>
                    <a:pt x="0" y="36"/>
                  </a:cubicBezTo>
                  <a:cubicBezTo>
                    <a:pt x="2" y="34"/>
                    <a:pt x="4" y="32"/>
                    <a:pt x="5" y="31"/>
                  </a:cubicBezTo>
                  <a:close/>
                </a:path>
              </a:pathLst>
            </a:custGeom>
            <a:solidFill>
              <a:srgbClr val="B49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Freeform 23">
              <a:extLst>
                <a:ext uri="{FF2B5EF4-FFF2-40B4-BE49-F238E27FC236}">
                  <a16:creationId xmlns:a16="http://schemas.microsoft.com/office/drawing/2014/main" id="{73A53308-893B-41A8-82C0-9869E28A8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998"/>
              <a:ext cx="199" cy="705"/>
            </a:xfrm>
            <a:custGeom>
              <a:avLst/>
              <a:gdLst>
                <a:gd name="T0" fmla="*/ 651 w 81"/>
                <a:gd name="T1" fmla="*/ 4062 h 268"/>
                <a:gd name="T2" fmla="*/ 447 w 81"/>
                <a:gd name="T3" fmla="*/ 3038 h 268"/>
                <a:gd name="T4" fmla="*/ 356 w 81"/>
                <a:gd name="T5" fmla="*/ 2368 h 268"/>
                <a:gd name="T6" fmla="*/ 236 w 81"/>
                <a:gd name="T7" fmla="*/ 1655 h 268"/>
                <a:gd name="T8" fmla="*/ 71 w 81"/>
                <a:gd name="T9" fmla="*/ 692 h 268"/>
                <a:gd name="T10" fmla="*/ 0 w 81"/>
                <a:gd name="T11" fmla="*/ 347 h 268"/>
                <a:gd name="T12" fmla="*/ 162 w 81"/>
                <a:gd name="T13" fmla="*/ 0 h 268"/>
                <a:gd name="T14" fmla="*/ 162 w 81"/>
                <a:gd name="T15" fmla="*/ 602 h 268"/>
                <a:gd name="T16" fmla="*/ 369 w 81"/>
                <a:gd name="T17" fmla="*/ 1584 h 268"/>
                <a:gd name="T18" fmla="*/ 459 w 81"/>
                <a:gd name="T19" fmla="*/ 2346 h 268"/>
                <a:gd name="T20" fmla="*/ 550 w 81"/>
                <a:gd name="T21" fmla="*/ 3004 h 268"/>
                <a:gd name="T22" fmla="*/ 754 w 81"/>
                <a:gd name="T23" fmla="*/ 4006 h 268"/>
                <a:gd name="T24" fmla="*/ 1201 w 81"/>
                <a:gd name="T25" fmla="*/ 4753 h 268"/>
                <a:gd name="T26" fmla="*/ 1189 w 81"/>
                <a:gd name="T27" fmla="*/ 4880 h 268"/>
                <a:gd name="T28" fmla="*/ 1172 w 81"/>
                <a:gd name="T29" fmla="*/ 4880 h 268"/>
                <a:gd name="T30" fmla="*/ 651 w 81"/>
                <a:gd name="T31" fmla="*/ 4062 h 2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1" h="268">
                  <a:moveTo>
                    <a:pt x="44" y="223"/>
                  </a:moveTo>
                  <a:cubicBezTo>
                    <a:pt x="33" y="216"/>
                    <a:pt x="30" y="173"/>
                    <a:pt x="30" y="167"/>
                  </a:cubicBezTo>
                  <a:cubicBezTo>
                    <a:pt x="21" y="154"/>
                    <a:pt x="24" y="133"/>
                    <a:pt x="24" y="130"/>
                  </a:cubicBezTo>
                  <a:cubicBezTo>
                    <a:pt x="14" y="114"/>
                    <a:pt x="16" y="91"/>
                    <a:pt x="16" y="91"/>
                  </a:cubicBezTo>
                  <a:cubicBezTo>
                    <a:pt x="5" y="70"/>
                    <a:pt x="4" y="45"/>
                    <a:pt x="5" y="38"/>
                  </a:cubicBezTo>
                  <a:cubicBezTo>
                    <a:pt x="1" y="36"/>
                    <a:pt x="0" y="28"/>
                    <a:pt x="0" y="19"/>
                  </a:cubicBezTo>
                  <a:cubicBezTo>
                    <a:pt x="1" y="11"/>
                    <a:pt x="4" y="3"/>
                    <a:pt x="11" y="0"/>
                  </a:cubicBezTo>
                  <a:cubicBezTo>
                    <a:pt x="5" y="7"/>
                    <a:pt x="7" y="27"/>
                    <a:pt x="11" y="33"/>
                  </a:cubicBezTo>
                  <a:cubicBezTo>
                    <a:pt x="9" y="44"/>
                    <a:pt x="9" y="69"/>
                    <a:pt x="25" y="87"/>
                  </a:cubicBezTo>
                  <a:cubicBezTo>
                    <a:pt x="21" y="97"/>
                    <a:pt x="24" y="121"/>
                    <a:pt x="31" y="129"/>
                  </a:cubicBezTo>
                  <a:cubicBezTo>
                    <a:pt x="29" y="135"/>
                    <a:pt x="30" y="155"/>
                    <a:pt x="37" y="165"/>
                  </a:cubicBezTo>
                  <a:cubicBezTo>
                    <a:pt x="35" y="176"/>
                    <a:pt x="42" y="215"/>
                    <a:pt x="51" y="220"/>
                  </a:cubicBezTo>
                  <a:cubicBezTo>
                    <a:pt x="51" y="227"/>
                    <a:pt x="69" y="259"/>
                    <a:pt x="81" y="261"/>
                  </a:cubicBezTo>
                  <a:cubicBezTo>
                    <a:pt x="80" y="263"/>
                    <a:pt x="80" y="266"/>
                    <a:pt x="80" y="268"/>
                  </a:cubicBezTo>
                  <a:cubicBezTo>
                    <a:pt x="79" y="268"/>
                    <a:pt x="79" y="268"/>
                    <a:pt x="79" y="268"/>
                  </a:cubicBezTo>
                  <a:cubicBezTo>
                    <a:pt x="62" y="267"/>
                    <a:pt x="48" y="230"/>
                    <a:pt x="44" y="223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24">
              <a:extLst>
                <a:ext uri="{FF2B5EF4-FFF2-40B4-BE49-F238E27FC236}">
                  <a16:creationId xmlns:a16="http://schemas.microsoft.com/office/drawing/2014/main" id="{4614870D-F5AB-4C69-8810-CD5AD7193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1961"/>
              <a:ext cx="644" cy="563"/>
            </a:xfrm>
            <a:custGeom>
              <a:avLst/>
              <a:gdLst>
                <a:gd name="T0" fmla="*/ 797 w 261"/>
                <a:gd name="T1" fmla="*/ 310 h 214"/>
                <a:gd name="T2" fmla="*/ 1619 w 261"/>
                <a:gd name="T3" fmla="*/ 858 h 214"/>
                <a:gd name="T4" fmla="*/ 2132 w 261"/>
                <a:gd name="T5" fmla="*/ 1405 h 214"/>
                <a:gd name="T6" fmla="*/ 2734 w 261"/>
                <a:gd name="T7" fmla="*/ 2055 h 214"/>
                <a:gd name="T8" fmla="*/ 3257 w 261"/>
                <a:gd name="T9" fmla="*/ 2657 h 214"/>
                <a:gd name="T10" fmla="*/ 3726 w 261"/>
                <a:gd name="T11" fmla="*/ 3515 h 214"/>
                <a:gd name="T12" fmla="*/ 3829 w 261"/>
                <a:gd name="T13" fmla="*/ 3896 h 214"/>
                <a:gd name="T14" fmla="*/ 3829 w 261"/>
                <a:gd name="T15" fmla="*/ 3875 h 214"/>
                <a:gd name="T16" fmla="*/ 3921 w 261"/>
                <a:gd name="T17" fmla="*/ 3875 h 214"/>
                <a:gd name="T18" fmla="*/ 3921 w 261"/>
                <a:gd name="T19" fmla="*/ 3896 h 214"/>
                <a:gd name="T20" fmla="*/ 3847 w 261"/>
                <a:gd name="T21" fmla="*/ 3460 h 214"/>
                <a:gd name="T22" fmla="*/ 3829 w 261"/>
                <a:gd name="T23" fmla="*/ 3315 h 214"/>
                <a:gd name="T24" fmla="*/ 3378 w 261"/>
                <a:gd name="T25" fmla="*/ 2568 h 214"/>
                <a:gd name="T26" fmla="*/ 3306 w 261"/>
                <a:gd name="T27" fmla="*/ 2457 h 214"/>
                <a:gd name="T28" fmla="*/ 2805 w 261"/>
                <a:gd name="T29" fmla="*/ 1965 h 214"/>
                <a:gd name="T30" fmla="*/ 2253 w 261"/>
                <a:gd name="T31" fmla="*/ 1329 h 214"/>
                <a:gd name="T32" fmla="*/ 2179 w 261"/>
                <a:gd name="T33" fmla="*/ 1273 h 214"/>
                <a:gd name="T34" fmla="*/ 1742 w 261"/>
                <a:gd name="T35" fmla="*/ 802 h 214"/>
                <a:gd name="T36" fmla="*/ 1651 w 261"/>
                <a:gd name="T37" fmla="*/ 692 h 214"/>
                <a:gd name="T38" fmla="*/ 888 w 261"/>
                <a:gd name="T39" fmla="*/ 221 h 214"/>
                <a:gd name="T40" fmla="*/ 809 w 261"/>
                <a:gd name="T41" fmla="*/ 179 h 214"/>
                <a:gd name="T42" fmla="*/ 481 w 261"/>
                <a:gd name="T43" fmla="*/ 55 h 214"/>
                <a:gd name="T44" fmla="*/ 62 w 261"/>
                <a:gd name="T45" fmla="*/ 89 h 214"/>
                <a:gd name="T46" fmla="*/ 62 w 261"/>
                <a:gd name="T47" fmla="*/ 89 h 214"/>
                <a:gd name="T48" fmla="*/ 42 w 261"/>
                <a:gd name="T49" fmla="*/ 255 h 214"/>
                <a:gd name="T50" fmla="*/ 12 w 261"/>
                <a:gd name="T51" fmla="*/ 602 h 214"/>
                <a:gd name="T52" fmla="*/ 183 w 261"/>
                <a:gd name="T53" fmla="*/ 255 h 214"/>
                <a:gd name="T54" fmla="*/ 212 w 261"/>
                <a:gd name="T55" fmla="*/ 200 h 214"/>
                <a:gd name="T56" fmla="*/ 797 w 261"/>
                <a:gd name="T57" fmla="*/ 310 h 2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1" h="214">
                  <a:moveTo>
                    <a:pt x="53" y="17"/>
                  </a:moveTo>
                  <a:cubicBezTo>
                    <a:pt x="62" y="15"/>
                    <a:pt x="98" y="25"/>
                    <a:pt x="108" y="47"/>
                  </a:cubicBezTo>
                  <a:cubicBezTo>
                    <a:pt x="115" y="48"/>
                    <a:pt x="138" y="67"/>
                    <a:pt x="142" y="77"/>
                  </a:cubicBezTo>
                  <a:cubicBezTo>
                    <a:pt x="163" y="79"/>
                    <a:pt x="182" y="102"/>
                    <a:pt x="182" y="113"/>
                  </a:cubicBezTo>
                  <a:cubicBezTo>
                    <a:pt x="188" y="113"/>
                    <a:pt x="214" y="129"/>
                    <a:pt x="217" y="146"/>
                  </a:cubicBezTo>
                  <a:cubicBezTo>
                    <a:pt x="225" y="140"/>
                    <a:pt x="258" y="172"/>
                    <a:pt x="248" y="193"/>
                  </a:cubicBezTo>
                  <a:cubicBezTo>
                    <a:pt x="255" y="197"/>
                    <a:pt x="256" y="206"/>
                    <a:pt x="255" y="214"/>
                  </a:cubicBezTo>
                  <a:cubicBezTo>
                    <a:pt x="255" y="214"/>
                    <a:pt x="255" y="213"/>
                    <a:pt x="255" y="213"/>
                  </a:cubicBezTo>
                  <a:cubicBezTo>
                    <a:pt x="257" y="213"/>
                    <a:pt x="259" y="213"/>
                    <a:pt x="261" y="213"/>
                  </a:cubicBezTo>
                  <a:cubicBezTo>
                    <a:pt x="261" y="213"/>
                    <a:pt x="261" y="214"/>
                    <a:pt x="261" y="214"/>
                  </a:cubicBezTo>
                  <a:cubicBezTo>
                    <a:pt x="261" y="205"/>
                    <a:pt x="258" y="195"/>
                    <a:pt x="256" y="190"/>
                  </a:cubicBezTo>
                  <a:cubicBezTo>
                    <a:pt x="255" y="189"/>
                    <a:pt x="255" y="184"/>
                    <a:pt x="255" y="182"/>
                  </a:cubicBezTo>
                  <a:cubicBezTo>
                    <a:pt x="256" y="164"/>
                    <a:pt x="235" y="142"/>
                    <a:pt x="225" y="141"/>
                  </a:cubicBezTo>
                  <a:cubicBezTo>
                    <a:pt x="223" y="141"/>
                    <a:pt x="221" y="137"/>
                    <a:pt x="220" y="135"/>
                  </a:cubicBezTo>
                  <a:cubicBezTo>
                    <a:pt x="213" y="120"/>
                    <a:pt x="192" y="108"/>
                    <a:pt x="187" y="108"/>
                  </a:cubicBezTo>
                  <a:cubicBezTo>
                    <a:pt x="186" y="98"/>
                    <a:pt x="170" y="77"/>
                    <a:pt x="150" y="73"/>
                  </a:cubicBezTo>
                  <a:cubicBezTo>
                    <a:pt x="149" y="73"/>
                    <a:pt x="146" y="71"/>
                    <a:pt x="145" y="70"/>
                  </a:cubicBezTo>
                  <a:cubicBezTo>
                    <a:pt x="140" y="60"/>
                    <a:pt x="125" y="48"/>
                    <a:pt x="116" y="44"/>
                  </a:cubicBezTo>
                  <a:cubicBezTo>
                    <a:pt x="115" y="43"/>
                    <a:pt x="111" y="40"/>
                    <a:pt x="110" y="38"/>
                  </a:cubicBezTo>
                  <a:cubicBezTo>
                    <a:pt x="98" y="20"/>
                    <a:pt x="69" y="11"/>
                    <a:pt x="59" y="12"/>
                  </a:cubicBezTo>
                  <a:cubicBezTo>
                    <a:pt x="59" y="12"/>
                    <a:pt x="55" y="11"/>
                    <a:pt x="54" y="10"/>
                  </a:cubicBezTo>
                  <a:cubicBezTo>
                    <a:pt x="53" y="9"/>
                    <a:pt x="45" y="5"/>
                    <a:pt x="32" y="3"/>
                  </a:cubicBezTo>
                  <a:cubicBezTo>
                    <a:pt x="21" y="0"/>
                    <a:pt x="6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8"/>
                    <a:pt x="4" y="10"/>
                    <a:pt x="3" y="14"/>
                  </a:cubicBezTo>
                  <a:cubicBezTo>
                    <a:pt x="1" y="17"/>
                    <a:pt x="0" y="25"/>
                    <a:pt x="1" y="33"/>
                  </a:cubicBezTo>
                  <a:cubicBezTo>
                    <a:pt x="2" y="25"/>
                    <a:pt x="5" y="17"/>
                    <a:pt x="12" y="14"/>
                  </a:cubicBezTo>
                  <a:cubicBezTo>
                    <a:pt x="13" y="13"/>
                    <a:pt x="13" y="12"/>
                    <a:pt x="14" y="11"/>
                  </a:cubicBezTo>
                  <a:cubicBezTo>
                    <a:pt x="23" y="6"/>
                    <a:pt x="48" y="9"/>
                    <a:pt x="53" y="17"/>
                  </a:cubicBezTo>
                  <a:close/>
                </a:path>
              </a:pathLst>
            </a:custGeom>
            <a:solidFill>
              <a:srgbClr val="F0A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Freeform 25">
              <a:extLst>
                <a:ext uri="{FF2B5EF4-FFF2-40B4-BE49-F238E27FC236}">
                  <a16:creationId xmlns:a16="http://schemas.microsoft.com/office/drawing/2014/main" id="{BA4A8254-021D-475A-8E0E-5AA605F9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700"/>
              <a:ext cx="332" cy="839"/>
            </a:xfrm>
            <a:custGeom>
              <a:avLst/>
              <a:gdLst>
                <a:gd name="T0" fmla="*/ 133 w 135"/>
                <a:gd name="T1" fmla="*/ 4655 h 319"/>
                <a:gd name="T2" fmla="*/ 133 w 135"/>
                <a:gd name="T3" fmla="*/ 3674 h 319"/>
                <a:gd name="T4" fmla="*/ 133 w 135"/>
                <a:gd name="T5" fmla="*/ 2422 h 319"/>
                <a:gd name="T6" fmla="*/ 121 w 135"/>
                <a:gd name="T7" fmla="*/ 1128 h 319"/>
                <a:gd name="T8" fmla="*/ 103 w 135"/>
                <a:gd name="T9" fmla="*/ 0 h 319"/>
                <a:gd name="T10" fmla="*/ 344 w 135"/>
                <a:gd name="T11" fmla="*/ 658 h 319"/>
                <a:gd name="T12" fmla="*/ 907 w 135"/>
                <a:gd name="T13" fmla="*/ 1107 h 319"/>
                <a:gd name="T14" fmla="*/ 1724 w 135"/>
                <a:gd name="T15" fmla="*/ 1218 h 319"/>
                <a:gd name="T16" fmla="*/ 2007 w 135"/>
                <a:gd name="T17" fmla="*/ 1163 h 319"/>
                <a:gd name="T18" fmla="*/ 2007 w 135"/>
                <a:gd name="T19" fmla="*/ 1163 h 319"/>
                <a:gd name="T20" fmla="*/ 1997 w 135"/>
                <a:gd name="T21" fmla="*/ 1452 h 319"/>
                <a:gd name="T22" fmla="*/ 1935 w 135"/>
                <a:gd name="T23" fmla="*/ 1854 h 319"/>
                <a:gd name="T24" fmla="*/ 1948 w 135"/>
                <a:gd name="T25" fmla="*/ 2767 h 319"/>
                <a:gd name="T26" fmla="*/ 1935 w 135"/>
                <a:gd name="T27" fmla="*/ 3472 h 319"/>
                <a:gd name="T28" fmla="*/ 1948 w 135"/>
                <a:gd name="T29" fmla="*/ 4240 h 319"/>
                <a:gd name="T30" fmla="*/ 1977 w 135"/>
                <a:gd name="T31" fmla="*/ 4931 h 319"/>
                <a:gd name="T32" fmla="*/ 1965 w 135"/>
                <a:gd name="T33" fmla="*/ 5478 h 319"/>
                <a:gd name="T34" fmla="*/ 1965 w 135"/>
                <a:gd name="T35" fmla="*/ 5749 h 319"/>
                <a:gd name="T36" fmla="*/ 1935 w 135"/>
                <a:gd name="T37" fmla="*/ 5749 h 319"/>
                <a:gd name="T38" fmla="*/ 1621 w 135"/>
                <a:gd name="T39" fmla="*/ 5639 h 319"/>
                <a:gd name="T40" fmla="*/ 937 w 135"/>
                <a:gd name="T41" fmla="*/ 5457 h 319"/>
                <a:gd name="T42" fmla="*/ 448 w 135"/>
                <a:gd name="T43" fmla="*/ 5189 h 319"/>
                <a:gd name="T44" fmla="*/ 133 w 135"/>
                <a:gd name="T45" fmla="*/ 4710 h 319"/>
                <a:gd name="T46" fmla="*/ 133 w 135"/>
                <a:gd name="T47" fmla="*/ 4655 h 31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5" h="319">
                  <a:moveTo>
                    <a:pt x="9" y="256"/>
                  </a:moveTo>
                  <a:cubicBezTo>
                    <a:pt x="0" y="241"/>
                    <a:pt x="4" y="212"/>
                    <a:pt x="9" y="202"/>
                  </a:cubicBezTo>
                  <a:cubicBezTo>
                    <a:pt x="0" y="190"/>
                    <a:pt x="9" y="145"/>
                    <a:pt x="9" y="133"/>
                  </a:cubicBezTo>
                  <a:cubicBezTo>
                    <a:pt x="0" y="120"/>
                    <a:pt x="8" y="76"/>
                    <a:pt x="8" y="62"/>
                  </a:cubicBezTo>
                  <a:cubicBezTo>
                    <a:pt x="2" y="51"/>
                    <a:pt x="7" y="17"/>
                    <a:pt x="7" y="0"/>
                  </a:cubicBezTo>
                  <a:cubicBezTo>
                    <a:pt x="7" y="14"/>
                    <a:pt x="15" y="35"/>
                    <a:pt x="23" y="36"/>
                  </a:cubicBezTo>
                  <a:cubicBezTo>
                    <a:pt x="21" y="46"/>
                    <a:pt x="41" y="64"/>
                    <a:pt x="61" y="61"/>
                  </a:cubicBezTo>
                  <a:cubicBezTo>
                    <a:pt x="68" y="76"/>
                    <a:pt x="107" y="77"/>
                    <a:pt x="116" y="67"/>
                  </a:cubicBezTo>
                  <a:cubicBezTo>
                    <a:pt x="120" y="69"/>
                    <a:pt x="127" y="68"/>
                    <a:pt x="135" y="64"/>
                  </a:cubicBezTo>
                  <a:cubicBezTo>
                    <a:pt x="135" y="64"/>
                    <a:pt x="135" y="64"/>
                    <a:pt x="135" y="64"/>
                  </a:cubicBezTo>
                  <a:cubicBezTo>
                    <a:pt x="133" y="69"/>
                    <a:pt x="132" y="75"/>
                    <a:pt x="134" y="80"/>
                  </a:cubicBezTo>
                  <a:cubicBezTo>
                    <a:pt x="129" y="83"/>
                    <a:pt x="128" y="93"/>
                    <a:pt x="130" y="102"/>
                  </a:cubicBezTo>
                  <a:cubicBezTo>
                    <a:pt x="129" y="113"/>
                    <a:pt x="129" y="147"/>
                    <a:pt x="131" y="152"/>
                  </a:cubicBezTo>
                  <a:cubicBezTo>
                    <a:pt x="128" y="160"/>
                    <a:pt x="128" y="186"/>
                    <a:pt x="130" y="191"/>
                  </a:cubicBezTo>
                  <a:cubicBezTo>
                    <a:pt x="129" y="196"/>
                    <a:pt x="128" y="227"/>
                    <a:pt x="131" y="233"/>
                  </a:cubicBezTo>
                  <a:cubicBezTo>
                    <a:pt x="129" y="240"/>
                    <a:pt x="130" y="262"/>
                    <a:pt x="133" y="271"/>
                  </a:cubicBezTo>
                  <a:cubicBezTo>
                    <a:pt x="129" y="277"/>
                    <a:pt x="130" y="292"/>
                    <a:pt x="132" y="301"/>
                  </a:cubicBezTo>
                  <a:cubicBezTo>
                    <a:pt x="130" y="304"/>
                    <a:pt x="130" y="310"/>
                    <a:pt x="132" y="316"/>
                  </a:cubicBezTo>
                  <a:cubicBezTo>
                    <a:pt x="130" y="316"/>
                    <a:pt x="130" y="316"/>
                    <a:pt x="130" y="316"/>
                  </a:cubicBezTo>
                  <a:cubicBezTo>
                    <a:pt x="130" y="316"/>
                    <a:pt x="116" y="315"/>
                    <a:pt x="109" y="310"/>
                  </a:cubicBezTo>
                  <a:cubicBezTo>
                    <a:pt x="99" y="314"/>
                    <a:pt x="68" y="319"/>
                    <a:pt x="63" y="300"/>
                  </a:cubicBezTo>
                  <a:cubicBezTo>
                    <a:pt x="50" y="306"/>
                    <a:pt x="29" y="297"/>
                    <a:pt x="30" y="285"/>
                  </a:cubicBezTo>
                  <a:cubicBezTo>
                    <a:pt x="20" y="288"/>
                    <a:pt x="7" y="273"/>
                    <a:pt x="9" y="259"/>
                  </a:cubicBezTo>
                  <a:lnTo>
                    <a:pt x="9" y="256"/>
                  </a:lnTo>
                  <a:close/>
                </a:path>
              </a:pathLst>
            </a:custGeom>
            <a:solidFill>
              <a:srgbClr val="B49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Freeform 26">
              <a:extLst>
                <a:ext uri="{FF2B5EF4-FFF2-40B4-BE49-F238E27FC236}">
                  <a16:creationId xmlns:a16="http://schemas.microsoft.com/office/drawing/2014/main" id="{9AAD20AA-B7DD-45AB-923C-6A3CB24123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2" y="746"/>
              <a:ext cx="1457" cy="2543"/>
            </a:xfrm>
            <a:custGeom>
              <a:avLst/>
              <a:gdLst>
                <a:gd name="T0" fmla="*/ 705 w 591"/>
                <a:gd name="T1" fmla="*/ 13680 h 967"/>
                <a:gd name="T2" fmla="*/ 1708 w 591"/>
                <a:gd name="T3" fmla="*/ 11618 h 967"/>
                <a:gd name="T4" fmla="*/ 2036 w 591"/>
                <a:gd name="T5" fmla="*/ 10133 h 967"/>
                <a:gd name="T6" fmla="*/ 2904 w 591"/>
                <a:gd name="T7" fmla="*/ 7074 h 967"/>
                <a:gd name="T8" fmla="*/ 3264 w 591"/>
                <a:gd name="T9" fmla="*/ 5567 h 967"/>
                <a:gd name="T10" fmla="*/ 3518 w 591"/>
                <a:gd name="T11" fmla="*/ 4531 h 967"/>
                <a:gd name="T12" fmla="*/ 4223 w 591"/>
                <a:gd name="T13" fmla="*/ 4052 h 967"/>
                <a:gd name="T14" fmla="*/ 4632 w 591"/>
                <a:gd name="T15" fmla="*/ 6114 h 967"/>
                <a:gd name="T16" fmla="*/ 4359 w 591"/>
                <a:gd name="T17" fmla="*/ 8436 h 967"/>
                <a:gd name="T18" fmla="*/ 4031 w 591"/>
                <a:gd name="T19" fmla="*/ 11037 h 967"/>
                <a:gd name="T20" fmla="*/ 3713 w 591"/>
                <a:gd name="T21" fmla="*/ 13236 h 967"/>
                <a:gd name="T22" fmla="*/ 4102 w 591"/>
                <a:gd name="T23" fmla="*/ 13659 h 967"/>
                <a:gd name="T24" fmla="*/ 4509 w 591"/>
                <a:gd name="T25" fmla="*/ 12899 h 967"/>
                <a:gd name="T26" fmla="*/ 4450 w 591"/>
                <a:gd name="T27" fmla="*/ 11424 h 967"/>
                <a:gd name="T28" fmla="*/ 4583 w 591"/>
                <a:gd name="T29" fmla="*/ 9751 h 967"/>
                <a:gd name="T30" fmla="*/ 5185 w 591"/>
                <a:gd name="T31" fmla="*/ 9607 h 967"/>
                <a:gd name="T32" fmla="*/ 5197 w 591"/>
                <a:gd name="T33" fmla="*/ 10837 h 967"/>
                <a:gd name="T34" fmla="*/ 5337 w 591"/>
                <a:gd name="T35" fmla="*/ 12039 h 967"/>
                <a:gd name="T36" fmla="*/ 5276 w 591"/>
                <a:gd name="T37" fmla="*/ 13838 h 967"/>
                <a:gd name="T38" fmla="*/ 8394 w 591"/>
                <a:gd name="T39" fmla="*/ 14495 h 967"/>
                <a:gd name="T40" fmla="*/ 6309 w 591"/>
                <a:gd name="T41" fmla="*/ 11695 h 967"/>
                <a:gd name="T42" fmla="*/ 5890 w 591"/>
                <a:gd name="T43" fmla="*/ 8657 h 967"/>
                <a:gd name="T44" fmla="*/ 4807 w 591"/>
                <a:gd name="T45" fmla="*/ 6509 h 967"/>
                <a:gd name="T46" fmla="*/ 4928 w 591"/>
                <a:gd name="T47" fmla="*/ 4710 h 967"/>
                <a:gd name="T48" fmla="*/ 4990 w 591"/>
                <a:gd name="T49" fmla="*/ 4599 h 967"/>
                <a:gd name="T50" fmla="*/ 5421 w 591"/>
                <a:gd name="T51" fmla="*/ 4150 h 967"/>
                <a:gd name="T52" fmla="*/ 5840 w 591"/>
                <a:gd name="T53" fmla="*/ 4074 h 967"/>
                <a:gd name="T54" fmla="*/ 6042 w 591"/>
                <a:gd name="T55" fmla="*/ 4005 h 967"/>
                <a:gd name="T56" fmla="*/ 6176 w 591"/>
                <a:gd name="T57" fmla="*/ 3950 h 967"/>
                <a:gd name="T58" fmla="*/ 6309 w 591"/>
                <a:gd name="T59" fmla="*/ 3895 h 967"/>
                <a:gd name="T60" fmla="*/ 6462 w 591"/>
                <a:gd name="T61" fmla="*/ 3803 h 967"/>
                <a:gd name="T62" fmla="*/ 6595 w 591"/>
                <a:gd name="T63" fmla="*/ 3726 h 967"/>
                <a:gd name="T64" fmla="*/ 6728 w 591"/>
                <a:gd name="T65" fmla="*/ 3637 h 967"/>
                <a:gd name="T66" fmla="*/ 6831 w 591"/>
                <a:gd name="T67" fmla="*/ 3548 h 967"/>
                <a:gd name="T68" fmla="*/ 6965 w 591"/>
                <a:gd name="T69" fmla="*/ 3416 h 967"/>
                <a:gd name="T70" fmla="*/ 7147 w 591"/>
                <a:gd name="T71" fmla="*/ 3216 h 967"/>
                <a:gd name="T72" fmla="*/ 7433 w 591"/>
                <a:gd name="T73" fmla="*/ 2690 h 967"/>
                <a:gd name="T74" fmla="*/ 7536 w 591"/>
                <a:gd name="T75" fmla="*/ 2254 h 967"/>
                <a:gd name="T76" fmla="*/ 2589 w 591"/>
                <a:gd name="T77" fmla="*/ 2185 h 967"/>
                <a:gd name="T78" fmla="*/ 2608 w 591"/>
                <a:gd name="T79" fmla="*/ 2385 h 967"/>
                <a:gd name="T80" fmla="*/ 2650 w 591"/>
                <a:gd name="T81" fmla="*/ 2601 h 967"/>
                <a:gd name="T82" fmla="*/ 2729 w 591"/>
                <a:gd name="T83" fmla="*/ 2780 h 967"/>
                <a:gd name="T84" fmla="*/ 2813 w 591"/>
                <a:gd name="T85" fmla="*/ 2980 h 967"/>
                <a:gd name="T86" fmla="*/ 2924 w 591"/>
                <a:gd name="T87" fmla="*/ 3148 h 967"/>
                <a:gd name="T88" fmla="*/ 3057 w 591"/>
                <a:gd name="T89" fmla="*/ 3314 h 967"/>
                <a:gd name="T90" fmla="*/ 3190 w 591"/>
                <a:gd name="T91" fmla="*/ 3458 h 967"/>
                <a:gd name="T92" fmla="*/ 3459 w 591"/>
                <a:gd name="T93" fmla="*/ 4239 h 967"/>
                <a:gd name="T94" fmla="*/ 2833 w 591"/>
                <a:gd name="T95" fmla="*/ 5567 h 967"/>
                <a:gd name="T96" fmla="*/ 2169 w 591"/>
                <a:gd name="T97" fmla="*/ 6998 h 967"/>
                <a:gd name="T98" fmla="*/ 1302 w 591"/>
                <a:gd name="T99" fmla="*/ 9309 h 967"/>
                <a:gd name="T100" fmla="*/ 688 w 591"/>
                <a:gd name="T101" fmla="*/ 10982 h 967"/>
                <a:gd name="T102" fmla="*/ 4973 w 591"/>
                <a:gd name="T103" fmla="*/ 2275 h 967"/>
                <a:gd name="T104" fmla="*/ 6097 w 591"/>
                <a:gd name="T105" fmla="*/ 891 h 967"/>
                <a:gd name="T106" fmla="*/ 5081 w 591"/>
                <a:gd name="T107" fmla="*/ 2767 h 967"/>
                <a:gd name="T108" fmla="*/ 5081 w 591"/>
                <a:gd name="T109" fmla="*/ 2767 h 967"/>
                <a:gd name="T110" fmla="*/ 3385 w 591"/>
                <a:gd name="T111" fmla="*/ 1383 h 96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91" h="967">
                  <a:moveTo>
                    <a:pt x="0" y="718"/>
                  </a:moveTo>
                  <a:cubicBezTo>
                    <a:pt x="1" y="721"/>
                    <a:pt x="7" y="736"/>
                    <a:pt x="7" y="741"/>
                  </a:cubicBezTo>
                  <a:cubicBezTo>
                    <a:pt x="9" y="743"/>
                    <a:pt x="18" y="745"/>
                    <a:pt x="20" y="751"/>
                  </a:cubicBezTo>
                  <a:cubicBezTo>
                    <a:pt x="23" y="750"/>
                    <a:pt x="41" y="750"/>
                    <a:pt x="47" y="752"/>
                  </a:cubicBezTo>
                  <a:cubicBezTo>
                    <a:pt x="50" y="747"/>
                    <a:pt x="64" y="738"/>
                    <a:pt x="70" y="738"/>
                  </a:cubicBezTo>
                  <a:cubicBezTo>
                    <a:pt x="71" y="733"/>
                    <a:pt x="85" y="715"/>
                    <a:pt x="90" y="714"/>
                  </a:cubicBezTo>
                  <a:cubicBezTo>
                    <a:pt x="91" y="705"/>
                    <a:pt x="101" y="683"/>
                    <a:pt x="103" y="681"/>
                  </a:cubicBezTo>
                  <a:cubicBezTo>
                    <a:pt x="100" y="669"/>
                    <a:pt x="107" y="645"/>
                    <a:pt x="114" y="639"/>
                  </a:cubicBezTo>
                  <a:cubicBezTo>
                    <a:pt x="112" y="633"/>
                    <a:pt x="115" y="612"/>
                    <a:pt x="120" y="603"/>
                  </a:cubicBezTo>
                  <a:cubicBezTo>
                    <a:pt x="121" y="602"/>
                    <a:pt x="124" y="596"/>
                    <a:pt x="124" y="594"/>
                  </a:cubicBezTo>
                  <a:cubicBezTo>
                    <a:pt x="125" y="585"/>
                    <a:pt x="129" y="570"/>
                    <a:pt x="134" y="565"/>
                  </a:cubicBezTo>
                  <a:cubicBezTo>
                    <a:pt x="135" y="564"/>
                    <a:pt x="136" y="560"/>
                    <a:pt x="136" y="557"/>
                  </a:cubicBezTo>
                  <a:cubicBezTo>
                    <a:pt x="137" y="545"/>
                    <a:pt x="142" y="525"/>
                    <a:pt x="150" y="520"/>
                  </a:cubicBezTo>
                  <a:cubicBezTo>
                    <a:pt x="148" y="512"/>
                    <a:pt x="154" y="486"/>
                    <a:pt x="163" y="477"/>
                  </a:cubicBezTo>
                  <a:cubicBezTo>
                    <a:pt x="160" y="471"/>
                    <a:pt x="169" y="437"/>
                    <a:pt x="177" y="431"/>
                  </a:cubicBezTo>
                  <a:cubicBezTo>
                    <a:pt x="176" y="424"/>
                    <a:pt x="185" y="393"/>
                    <a:pt x="194" y="389"/>
                  </a:cubicBezTo>
                  <a:cubicBezTo>
                    <a:pt x="193" y="384"/>
                    <a:pt x="197" y="358"/>
                    <a:pt x="204" y="347"/>
                  </a:cubicBezTo>
                  <a:cubicBezTo>
                    <a:pt x="205" y="346"/>
                    <a:pt x="207" y="341"/>
                    <a:pt x="207" y="339"/>
                  </a:cubicBezTo>
                  <a:cubicBezTo>
                    <a:pt x="207" y="332"/>
                    <a:pt x="209" y="322"/>
                    <a:pt x="213" y="316"/>
                  </a:cubicBezTo>
                  <a:cubicBezTo>
                    <a:pt x="214" y="314"/>
                    <a:pt x="217" y="308"/>
                    <a:pt x="218" y="306"/>
                  </a:cubicBezTo>
                  <a:cubicBezTo>
                    <a:pt x="219" y="298"/>
                    <a:pt x="223" y="287"/>
                    <a:pt x="227" y="280"/>
                  </a:cubicBezTo>
                  <a:cubicBezTo>
                    <a:pt x="228" y="278"/>
                    <a:pt x="229" y="272"/>
                    <a:pt x="229" y="269"/>
                  </a:cubicBezTo>
                  <a:cubicBezTo>
                    <a:pt x="229" y="263"/>
                    <a:pt x="233" y="255"/>
                    <a:pt x="236" y="249"/>
                  </a:cubicBezTo>
                  <a:cubicBezTo>
                    <a:pt x="235" y="249"/>
                    <a:pt x="235" y="249"/>
                    <a:pt x="235" y="249"/>
                  </a:cubicBezTo>
                  <a:cubicBezTo>
                    <a:pt x="235" y="249"/>
                    <a:pt x="235" y="249"/>
                    <a:pt x="235" y="249"/>
                  </a:cubicBezTo>
                  <a:cubicBezTo>
                    <a:pt x="238" y="246"/>
                    <a:pt x="240" y="242"/>
                    <a:pt x="242" y="239"/>
                  </a:cubicBezTo>
                  <a:cubicBezTo>
                    <a:pt x="244" y="235"/>
                    <a:pt x="249" y="226"/>
                    <a:pt x="255" y="222"/>
                  </a:cubicBezTo>
                  <a:cubicBezTo>
                    <a:pt x="261" y="219"/>
                    <a:pt x="274" y="220"/>
                    <a:pt x="282" y="223"/>
                  </a:cubicBezTo>
                  <a:cubicBezTo>
                    <a:pt x="298" y="227"/>
                    <a:pt x="305" y="246"/>
                    <a:pt x="310" y="259"/>
                  </a:cubicBezTo>
                  <a:cubicBezTo>
                    <a:pt x="310" y="261"/>
                    <a:pt x="311" y="262"/>
                    <a:pt x="312" y="263"/>
                  </a:cubicBezTo>
                  <a:cubicBezTo>
                    <a:pt x="316" y="272"/>
                    <a:pt x="315" y="288"/>
                    <a:pt x="312" y="299"/>
                  </a:cubicBezTo>
                  <a:cubicBezTo>
                    <a:pt x="314" y="311"/>
                    <a:pt x="312" y="327"/>
                    <a:pt x="309" y="336"/>
                  </a:cubicBezTo>
                  <a:cubicBezTo>
                    <a:pt x="313" y="351"/>
                    <a:pt x="312" y="367"/>
                    <a:pt x="306" y="379"/>
                  </a:cubicBezTo>
                  <a:cubicBezTo>
                    <a:pt x="307" y="391"/>
                    <a:pt x="310" y="409"/>
                    <a:pt x="299" y="420"/>
                  </a:cubicBezTo>
                  <a:cubicBezTo>
                    <a:pt x="302" y="430"/>
                    <a:pt x="298" y="454"/>
                    <a:pt x="291" y="463"/>
                  </a:cubicBezTo>
                  <a:cubicBezTo>
                    <a:pt x="291" y="464"/>
                    <a:pt x="291" y="464"/>
                    <a:pt x="291" y="464"/>
                  </a:cubicBezTo>
                  <a:cubicBezTo>
                    <a:pt x="297" y="473"/>
                    <a:pt x="292" y="491"/>
                    <a:pt x="285" y="502"/>
                  </a:cubicBezTo>
                  <a:cubicBezTo>
                    <a:pt x="290" y="514"/>
                    <a:pt x="284" y="532"/>
                    <a:pt x="279" y="536"/>
                  </a:cubicBezTo>
                  <a:cubicBezTo>
                    <a:pt x="284" y="543"/>
                    <a:pt x="279" y="570"/>
                    <a:pt x="273" y="574"/>
                  </a:cubicBezTo>
                  <a:cubicBezTo>
                    <a:pt x="281" y="584"/>
                    <a:pt x="275" y="601"/>
                    <a:pt x="269" y="607"/>
                  </a:cubicBezTo>
                  <a:cubicBezTo>
                    <a:pt x="275" y="619"/>
                    <a:pt x="268" y="639"/>
                    <a:pt x="262" y="643"/>
                  </a:cubicBezTo>
                  <a:cubicBezTo>
                    <a:pt x="268" y="655"/>
                    <a:pt x="262" y="674"/>
                    <a:pt x="257" y="677"/>
                  </a:cubicBezTo>
                  <a:cubicBezTo>
                    <a:pt x="260" y="681"/>
                    <a:pt x="257" y="700"/>
                    <a:pt x="253" y="703"/>
                  </a:cubicBezTo>
                  <a:cubicBezTo>
                    <a:pt x="256" y="706"/>
                    <a:pt x="253" y="725"/>
                    <a:pt x="248" y="728"/>
                  </a:cubicBezTo>
                  <a:cubicBezTo>
                    <a:pt x="249" y="728"/>
                    <a:pt x="249" y="729"/>
                    <a:pt x="249" y="729"/>
                  </a:cubicBezTo>
                  <a:cubicBezTo>
                    <a:pt x="251" y="732"/>
                    <a:pt x="253" y="736"/>
                    <a:pt x="252" y="741"/>
                  </a:cubicBezTo>
                  <a:cubicBezTo>
                    <a:pt x="254" y="743"/>
                    <a:pt x="257" y="749"/>
                    <a:pt x="260" y="749"/>
                  </a:cubicBezTo>
                  <a:cubicBezTo>
                    <a:pt x="263" y="749"/>
                    <a:pt x="273" y="746"/>
                    <a:pt x="274" y="751"/>
                  </a:cubicBezTo>
                  <a:cubicBezTo>
                    <a:pt x="277" y="747"/>
                    <a:pt x="287" y="749"/>
                    <a:pt x="290" y="746"/>
                  </a:cubicBezTo>
                  <a:cubicBezTo>
                    <a:pt x="294" y="742"/>
                    <a:pt x="298" y="738"/>
                    <a:pt x="298" y="736"/>
                  </a:cubicBezTo>
                  <a:cubicBezTo>
                    <a:pt x="296" y="730"/>
                    <a:pt x="296" y="723"/>
                    <a:pt x="300" y="717"/>
                  </a:cubicBezTo>
                  <a:cubicBezTo>
                    <a:pt x="301" y="716"/>
                    <a:pt x="302" y="711"/>
                    <a:pt x="301" y="709"/>
                  </a:cubicBezTo>
                  <a:cubicBezTo>
                    <a:pt x="297" y="700"/>
                    <a:pt x="297" y="685"/>
                    <a:pt x="299" y="678"/>
                  </a:cubicBezTo>
                  <a:cubicBezTo>
                    <a:pt x="300" y="676"/>
                    <a:pt x="299" y="671"/>
                    <a:pt x="298" y="669"/>
                  </a:cubicBezTo>
                  <a:cubicBezTo>
                    <a:pt x="295" y="661"/>
                    <a:pt x="294" y="648"/>
                    <a:pt x="296" y="640"/>
                  </a:cubicBezTo>
                  <a:cubicBezTo>
                    <a:pt x="297" y="638"/>
                    <a:pt x="297" y="630"/>
                    <a:pt x="297" y="628"/>
                  </a:cubicBezTo>
                  <a:cubicBezTo>
                    <a:pt x="295" y="621"/>
                    <a:pt x="295" y="614"/>
                    <a:pt x="296" y="609"/>
                  </a:cubicBezTo>
                  <a:cubicBezTo>
                    <a:pt x="297" y="607"/>
                    <a:pt x="296" y="601"/>
                    <a:pt x="296" y="599"/>
                  </a:cubicBezTo>
                  <a:cubicBezTo>
                    <a:pt x="294" y="589"/>
                    <a:pt x="297" y="572"/>
                    <a:pt x="300" y="567"/>
                  </a:cubicBezTo>
                  <a:cubicBezTo>
                    <a:pt x="295" y="560"/>
                    <a:pt x="301" y="544"/>
                    <a:pt x="306" y="536"/>
                  </a:cubicBezTo>
                  <a:cubicBezTo>
                    <a:pt x="307" y="534"/>
                    <a:pt x="309" y="525"/>
                    <a:pt x="309" y="523"/>
                  </a:cubicBezTo>
                  <a:cubicBezTo>
                    <a:pt x="312" y="512"/>
                    <a:pt x="324" y="501"/>
                    <a:pt x="328" y="500"/>
                  </a:cubicBezTo>
                  <a:cubicBezTo>
                    <a:pt x="334" y="499"/>
                    <a:pt x="338" y="499"/>
                    <a:pt x="341" y="504"/>
                  </a:cubicBezTo>
                  <a:cubicBezTo>
                    <a:pt x="344" y="507"/>
                    <a:pt x="347" y="520"/>
                    <a:pt x="346" y="528"/>
                  </a:cubicBezTo>
                  <a:cubicBezTo>
                    <a:pt x="346" y="531"/>
                    <a:pt x="346" y="538"/>
                    <a:pt x="347" y="540"/>
                  </a:cubicBezTo>
                  <a:cubicBezTo>
                    <a:pt x="350" y="548"/>
                    <a:pt x="350" y="561"/>
                    <a:pt x="347" y="567"/>
                  </a:cubicBezTo>
                  <a:cubicBezTo>
                    <a:pt x="346" y="569"/>
                    <a:pt x="346" y="572"/>
                    <a:pt x="346" y="573"/>
                  </a:cubicBezTo>
                  <a:cubicBezTo>
                    <a:pt x="349" y="580"/>
                    <a:pt x="349" y="590"/>
                    <a:pt x="347" y="596"/>
                  </a:cubicBezTo>
                  <a:cubicBezTo>
                    <a:pt x="347" y="598"/>
                    <a:pt x="347" y="603"/>
                    <a:pt x="348" y="605"/>
                  </a:cubicBezTo>
                  <a:cubicBezTo>
                    <a:pt x="351" y="611"/>
                    <a:pt x="351" y="619"/>
                    <a:pt x="351" y="626"/>
                  </a:cubicBezTo>
                  <a:cubicBezTo>
                    <a:pt x="351" y="628"/>
                    <a:pt x="353" y="633"/>
                    <a:pt x="354" y="634"/>
                  </a:cubicBezTo>
                  <a:cubicBezTo>
                    <a:pt x="357" y="641"/>
                    <a:pt x="358" y="654"/>
                    <a:pt x="356" y="662"/>
                  </a:cubicBezTo>
                  <a:cubicBezTo>
                    <a:pt x="356" y="665"/>
                    <a:pt x="355" y="671"/>
                    <a:pt x="356" y="672"/>
                  </a:cubicBezTo>
                  <a:cubicBezTo>
                    <a:pt x="361" y="682"/>
                    <a:pt x="362" y="702"/>
                    <a:pt x="359" y="713"/>
                  </a:cubicBezTo>
                  <a:cubicBezTo>
                    <a:pt x="359" y="715"/>
                    <a:pt x="360" y="723"/>
                    <a:pt x="360" y="726"/>
                  </a:cubicBezTo>
                  <a:cubicBezTo>
                    <a:pt x="361" y="738"/>
                    <a:pt x="358" y="756"/>
                    <a:pt x="352" y="761"/>
                  </a:cubicBezTo>
                  <a:cubicBezTo>
                    <a:pt x="347" y="782"/>
                    <a:pt x="335" y="787"/>
                    <a:pt x="331" y="792"/>
                  </a:cubicBezTo>
                  <a:cubicBezTo>
                    <a:pt x="315" y="814"/>
                    <a:pt x="316" y="845"/>
                    <a:pt x="320" y="861"/>
                  </a:cubicBezTo>
                  <a:cubicBezTo>
                    <a:pt x="325" y="881"/>
                    <a:pt x="368" y="967"/>
                    <a:pt x="484" y="935"/>
                  </a:cubicBezTo>
                  <a:cubicBezTo>
                    <a:pt x="591" y="905"/>
                    <a:pt x="574" y="826"/>
                    <a:pt x="560" y="797"/>
                  </a:cubicBezTo>
                  <a:cubicBezTo>
                    <a:pt x="547" y="772"/>
                    <a:pt x="516" y="758"/>
                    <a:pt x="486" y="752"/>
                  </a:cubicBezTo>
                  <a:cubicBezTo>
                    <a:pt x="474" y="747"/>
                    <a:pt x="470" y="744"/>
                    <a:pt x="470" y="744"/>
                  </a:cubicBezTo>
                  <a:cubicBezTo>
                    <a:pt x="453" y="743"/>
                    <a:pt x="439" y="706"/>
                    <a:pt x="435" y="699"/>
                  </a:cubicBezTo>
                  <a:cubicBezTo>
                    <a:pt x="424" y="692"/>
                    <a:pt x="421" y="649"/>
                    <a:pt x="421" y="643"/>
                  </a:cubicBezTo>
                  <a:cubicBezTo>
                    <a:pt x="412" y="630"/>
                    <a:pt x="415" y="609"/>
                    <a:pt x="415" y="606"/>
                  </a:cubicBezTo>
                  <a:cubicBezTo>
                    <a:pt x="405" y="590"/>
                    <a:pt x="407" y="567"/>
                    <a:pt x="407" y="567"/>
                  </a:cubicBezTo>
                  <a:cubicBezTo>
                    <a:pt x="396" y="546"/>
                    <a:pt x="395" y="521"/>
                    <a:pt x="396" y="514"/>
                  </a:cubicBezTo>
                  <a:cubicBezTo>
                    <a:pt x="390" y="511"/>
                    <a:pt x="390" y="482"/>
                    <a:pt x="393" y="476"/>
                  </a:cubicBezTo>
                  <a:cubicBezTo>
                    <a:pt x="397" y="464"/>
                    <a:pt x="394" y="460"/>
                    <a:pt x="385" y="451"/>
                  </a:cubicBezTo>
                  <a:cubicBezTo>
                    <a:pt x="376" y="442"/>
                    <a:pt x="360" y="439"/>
                    <a:pt x="354" y="425"/>
                  </a:cubicBezTo>
                  <a:cubicBezTo>
                    <a:pt x="340" y="417"/>
                    <a:pt x="334" y="413"/>
                    <a:pt x="331" y="397"/>
                  </a:cubicBezTo>
                  <a:cubicBezTo>
                    <a:pt x="323" y="389"/>
                    <a:pt x="321" y="372"/>
                    <a:pt x="321" y="358"/>
                  </a:cubicBezTo>
                  <a:cubicBezTo>
                    <a:pt x="320" y="343"/>
                    <a:pt x="315" y="325"/>
                    <a:pt x="319" y="312"/>
                  </a:cubicBezTo>
                  <a:cubicBezTo>
                    <a:pt x="323" y="299"/>
                    <a:pt x="322" y="294"/>
                    <a:pt x="323" y="285"/>
                  </a:cubicBezTo>
                  <a:cubicBezTo>
                    <a:pt x="324" y="279"/>
                    <a:pt x="327" y="269"/>
                    <a:pt x="328" y="262"/>
                  </a:cubicBezTo>
                  <a:cubicBezTo>
                    <a:pt x="329" y="261"/>
                    <a:pt x="329" y="260"/>
                    <a:pt x="329" y="259"/>
                  </a:cubicBezTo>
                  <a:cubicBezTo>
                    <a:pt x="330" y="259"/>
                    <a:pt x="330" y="258"/>
                    <a:pt x="330" y="257"/>
                  </a:cubicBezTo>
                  <a:cubicBezTo>
                    <a:pt x="331" y="257"/>
                    <a:pt x="331" y="256"/>
                    <a:pt x="331" y="256"/>
                  </a:cubicBezTo>
                  <a:cubicBezTo>
                    <a:pt x="331" y="255"/>
                    <a:pt x="332" y="255"/>
                    <a:pt x="332" y="255"/>
                  </a:cubicBezTo>
                  <a:cubicBezTo>
                    <a:pt x="332" y="254"/>
                    <a:pt x="333" y="253"/>
                    <a:pt x="333" y="253"/>
                  </a:cubicBezTo>
                  <a:cubicBezTo>
                    <a:pt x="333" y="253"/>
                    <a:pt x="333" y="252"/>
                    <a:pt x="333" y="252"/>
                  </a:cubicBezTo>
                  <a:cubicBezTo>
                    <a:pt x="334" y="252"/>
                    <a:pt x="334" y="251"/>
                    <a:pt x="335" y="250"/>
                  </a:cubicBezTo>
                  <a:cubicBezTo>
                    <a:pt x="335" y="250"/>
                    <a:pt x="335" y="250"/>
                    <a:pt x="335" y="250"/>
                  </a:cubicBezTo>
                  <a:cubicBezTo>
                    <a:pt x="342" y="240"/>
                    <a:pt x="352" y="229"/>
                    <a:pt x="362" y="228"/>
                  </a:cubicBezTo>
                  <a:cubicBezTo>
                    <a:pt x="367" y="228"/>
                    <a:pt x="372" y="227"/>
                    <a:pt x="377" y="226"/>
                  </a:cubicBezTo>
                  <a:cubicBezTo>
                    <a:pt x="377" y="226"/>
                    <a:pt x="377" y="226"/>
                    <a:pt x="377" y="226"/>
                  </a:cubicBezTo>
                  <a:cubicBezTo>
                    <a:pt x="379" y="226"/>
                    <a:pt x="381" y="225"/>
                    <a:pt x="384" y="225"/>
                  </a:cubicBezTo>
                  <a:cubicBezTo>
                    <a:pt x="386" y="225"/>
                    <a:pt x="388" y="224"/>
                    <a:pt x="390" y="224"/>
                  </a:cubicBezTo>
                  <a:cubicBezTo>
                    <a:pt x="391" y="223"/>
                    <a:pt x="391" y="223"/>
                    <a:pt x="391" y="223"/>
                  </a:cubicBezTo>
                  <a:cubicBezTo>
                    <a:pt x="393" y="223"/>
                    <a:pt x="395" y="222"/>
                    <a:pt x="397" y="222"/>
                  </a:cubicBezTo>
                  <a:cubicBezTo>
                    <a:pt x="397" y="222"/>
                    <a:pt x="398" y="222"/>
                    <a:pt x="398" y="222"/>
                  </a:cubicBezTo>
                  <a:cubicBezTo>
                    <a:pt x="400" y="221"/>
                    <a:pt x="401" y="221"/>
                    <a:pt x="403" y="220"/>
                  </a:cubicBezTo>
                  <a:cubicBezTo>
                    <a:pt x="404" y="220"/>
                    <a:pt x="404" y="220"/>
                    <a:pt x="405" y="220"/>
                  </a:cubicBezTo>
                  <a:cubicBezTo>
                    <a:pt x="406" y="219"/>
                    <a:pt x="407" y="219"/>
                    <a:pt x="407" y="219"/>
                  </a:cubicBezTo>
                  <a:cubicBezTo>
                    <a:pt x="408" y="219"/>
                    <a:pt x="409" y="218"/>
                    <a:pt x="410" y="218"/>
                  </a:cubicBezTo>
                  <a:cubicBezTo>
                    <a:pt x="410" y="218"/>
                    <a:pt x="411" y="218"/>
                    <a:pt x="412" y="217"/>
                  </a:cubicBezTo>
                  <a:cubicBezTo>
                    <a:pt x="413" y="217"/>
                    <a:pt x="413" y="217"/>
                    <a:pt x="414" y="217"/>
                  </a:cubicBezTo>
                  <a:cubicBezTo>
                    <a:pt x="415" y="216"/>
                    <a:pt x="415" y="216"/>
                    <a:pt x="416" y="216"/>
                  </a:cubicBezTo>
                  <a:cubicBezTo>
                    <a:pt x="417" y="216"/>
                    <a:pt x="418" y="215"/>
                    <a:pt x="418" y="215"/>
                  </a:cubicBezTo>
                  <a:cubicBezTo>
                    <a:pt x="419" y="215"/>
                    <a:pt x="420" y="214"/>
                    <a:pt x="421" y="214"/>
                  </a:cubicBezTo>
                  <a:cubicBezTo>
                    <a:pt x="421" y="214"/>
                    <a:pt x="422" y="214"/>
                    <a:pt x="422" y="213"/>
                  </a:cubicBezTo>
                  <a:cubicBezTo>
                    <a:pt x="423" y="213"/>
                    <a:pt x="424" y="213"/>
                    <a:pt x="425" y="212"/>
                  </a:cubicBezTo>
                  <a:cubicBezTo>
                    <a:pt x="426" y="212"/>
                    <a:pt x="427" y="211"/>
                    <a:pt x="428" y="211"/>
                  </a:cubicBezTo>
                  <a:cubicBezTo>
                    <a:pt x="429" y="210"/>
                    <a:pt x="430" y="210"/>
                    <a:pt x="431" y="209"/>
                  </a:cubicBezTo>
                  <a:cubicBezTo>
                    <a:pt x="431" y="209"/>
                    <a:pt x="432" y="209"/>
                    <a:pt x="432" y="209"/>
                  </a:cubicBezTo>
                  <a:cubicBezTo>
                    <a:pt x="433" y="209"/>
                    <a:pt x="433" y="208"/>
                    <a:pt x="434" y="208"/>
                  </a:cubicBezTo>
                  <a:cubicBezTo>
                    <a:pt x="435" y="207"/>
                    <a:pt x="436" y="207"/>
                    <a:pt x="437" y="206"/>
                  </a:cubicBezTo>
                  <a:cubicBezTo>
                    <a:pt x="438" y="206"/>
                    <a:pt x="439" y="205"/>
                    <a:pt x="440" y="205"/>
                  </a:cubicBezTo>
                  <a:cubicBezTo>
                    <a:pt x="441" y="204"/>
                    <a:pt x="442" y="204"/>
                    <a:pt x="443" y="203"/>
                  </a:cubicBezTo>
                  <a:cubicBezTo>
                    <a:pt x="444" y="203"/>
                    <a:pt x="444" y="203"/>
                    <a:pt x="444" y="203"/>
                  </a:cubicBezTo>
                  <a:cubicBezTo>
                    <a:pt x="445" y="202"/>
                    <a:pt x="445" y="202"/>
                    <a:pt x="446" y="202"/>
                  </a:cubicBezTo>
                  <a:cubicBezTo>
                    <a:pt x="447" y="201"/>
                    <a:pt x="448" y="200"/>
                    <a:pt x="449" y="200"/>
                  </a:cubicBezTo>
                  <a:cubicBezTo>
                    <a:pt x="449" y="199"/>
                    <a:pt x="449" y="199"/>
                    <a:pt x="450" y="199"/>
                  </a:cubicBezTo>
                  <a:cubicBezTo>
                    <a:pt x="450" y="199"/>
                    <a:pt x="451" y="199"/>
                    <a:pt x="451" y="198"/>
                  </a:cubicBezTo>
                  <a:cubicBezTo>
                    <a:pt x="452" y="198"/>
                    <a:pt x="453" y="197"/>
                    <a:pt x="455" y="196"/>
                  </a:cubicBezTo>
                  <a:cubicBezTo>
                    <a:pt x="455" y="196"/>
                    <a:pt x="456" y="195"/>
                    <a:pt x="456" y="195"/>
                  </a:cubicBezTo>
                  <a:cubicBezTo>
                    <a:pt x="457" y="194"/>
                    <a:pt x="459" y="193"/>
                    <a:pt x="460" y="192"/>
                  </a:cubicBezTo>
                  <a:cubicBezTo>
                    <a:pt x="460" y="192"/>
                    <a:pt x="461" y="191"/>
                    <a:pt x="461" y="191"/>
                  </a:cubicBezTo>
                  <a:cubicBezTo>
                    <a:pt x="462" y="190"/>
                    <a:pt x="464" y="189"/>
                    <a:pt x="465" y="188"/>
                  </a:cubicBezTo>
                  <a:cubicBezTo>
                    <a:pt x="465" y="188"/>
                    <a:pt x="465" y="188"/>
                    <a:pt x="465" y="188"/>
                  </a:cubicBezTo>
                  <a:cubicBezTo>
                    <a:pt x="465" y="188"/>
                    <a:pt x="466" y="187"/>
                    <a:pt x="466" y="187"/>
                  </a:cubicBezTo>
                  <a:cubicBezTo>
                    <a:pt x="467" y="186"/>
                    <a:pt x="469" y="185"/>
                    <a:pt x="470" y="184"/>
                  </a:cubicBezTo>
                  <a:cubicBezTo>
                    <a:pt x="470" y="184"/>
                    <a:pt x="470" y="183"/>
                    <a:pt x="470" y="183"/>
                  </a:cubicBezTo>
                  <a:cubicBezTo>
                    <a:pt x="473" y="181"/>
                    <a:pt x="475" y="179"/>
                    <a:pt x="477" y="177"/>
                  </a:cubicBezTo>
                  <a:cubicBezTo>
                    <a:pt x="477" y="177"/>
                    <a:pt x="477" y="177"/>
                    <a:pt x="477" y="177"/>
                  </a:cubicBezTo>
                  <a:cubicBezTo>
                    <a:pt x="481" y="172"/>
                    <a:pt x="485" y="168"/>
                    <a:pt x="488" y="163"/>
                  </a:cubicBezTo>
                  <a:cubicBezTo>
                    <a:pt x="488" y="163"/>
                    <a:pt x="488" y="163"/>
                    <a:pt x="488" y="163"/>
                  </a:cubicBezTo>
                  <a:cubicBezTo>
                    <a:pt x="491" y="158"/>
                    <a:pt x="494" y="153"/>
                    <a:pt x="496" y="148"/>
                  </a:cubicBezTo>
                  <a:cubicBezTo>
                    <a:pt x="496" y="148"/>
                    <a:pt x="496" y="148"/>
                    <a:pt x="496" y="148"/>
                  </a:cubicBezTo>
                  <a:cubicBezTo>
                    <a:pt x="498" y="143"/>
                    <a:pt x="500" y="138"/>
                    <a:pt x="501" y="13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2" y="130"/>
                    <a:pt x="502" y="127"/>
                    <a:pt x="503" y="124"/>
                  </a:cubicBezTo>
                  <a:cubicBezTo>
                    <a:pt x="503" y="121"/>
                    <a:pt x="503" y="118"/>
                    <a:pt x="503" y="115"/>
                  </a:cubicBezTo>
                  <a:cubicBezTo>
                    <a:pt x="503" y="51"/>
                    <a:pt x="429" y="0"/>
                    <a:pt x="338" y="0"/>
                  </a:cubicBezTo>
                  <a:cubicBezTo>
                    <a:pt x="246" y="0"/>
                    <a:pt x="172" y="51"/>
                    <a:pt x="172" y="115"/>
                  </a:cubicBezTo>
                  <a:cubicBezTo>
                    <a:pt x="172" y="117"/>
                    <a:pt x="173" y="118"/>
                    <a:pt x="173" y="120"/>
                  </a:cubicBezTo>
                  <a:cubicBezTo>
                    <a:pt x="173" y="121"/>
                    <a:pt x="173" y="121"/>
                    <a:pt x="173" y="122"/>
                  </a:cubicBezTo>
                  <a:cubicBezTo>
                    <a:pt x="173" y="123"/>
                    <a:pt x="173" y="124"/>
                    <a:pt x="173" y="126"/>
                  </a:cubicBezTo>
                  <a:cubicBezTo>
                    <a:pt x="173" y="126"/>
                    <a:pt x="173" y="127"/>
                    <a:pt x="173" y="127"/>
                  </a:cubicBezTo>
                  <a:cubicBezTo>
                    <a:pt x="174" y="129"/>
                    <a:pt x="174" y="130"/>
                    <a:pt x="174" y="131"/>
                  </a:cubicBezTo>
                  <a:cubicBezTo>
                    <a:pt x="174" y="132"/>
                    <a:pt x="174" y="132"/>
                    <a:pt x="174" y="133"/>
                  </a:cubicBezTo>
                  <a:cubicBezTo>
                    <a:pt x="175" y="134"/>
                    <a:pt x="175" y="136"/>
                    <a:pt x="176" y="138"/>
                  </a:cubicBezTo>
                  <a:cubicBezTo>
                    <a:pt x="176" y="138"/>
                    <a:pt x="176" y="138"/>
                    <a:pt x="176" y="139"/>
                  </a:cubicBezTo>
                  <a:cubicBezTo>
                    <a:pt x="176" y="140"/>
                    <a:pt x="177" y="141"/>
                    <a:pt x="177" y="143"/>
                  </a:cubicBezTo>
                  <a:cubicBezTo>
                    <a:pt x="178" y="143"/>
                    <a:pt x="178" y="144"/>
                    <a:pt x="178" y="145"/>
                  </a:cubicBezTo>
                  <a:cubicBezTo>
                    <a:pt x="179" y="146"/>
                    <a:pt x="179" y="147"/>
                    <a:pt x="179" y="148"/>
                  </a:cubicBezTo>
                  <a:cubicBezTo>
                    <a:pt x="180" y="148"/>
                    <a:pt x="180" y="149"/>
                    <a:pt x="180" y="150"/>
                  </a:cubicBezTo>
                  <a:cubicBezTo>
                    <a:pt x="181" y="151"/>
                    <a:pt x="181" y="152"/>
                    <a:pt x="182" y="153"/>
                  </a:cubicBezTo>
                  <a:cubicBezTo>
                    <a:pt x="182" y="154"/>
                    <a:pt x="182" y="154"/>
                    <a:pt x="183" y="155"/>
                  </a:cubicBezTo>
                  <a:cubicBezTo>
                    <a:pt x="183" y="156"/>
                    <a:pt x="184" y="158"/>
                    <a:pt x="185" y="159"/>
                  </a:cubicBezTo>
                  <a:cubicBezTo>
                    <a:pt x="186" y="160"/>
                    <a:pt x="186" y="160"/>
                    <a:pt x="186" y="161"/>
                  </a:cubicBezTo>
                  <a:cubicBezTo>
                    <a:pt x="187" y="162"/>
                    <a:pt x="188" y="163"/>
                    <a:pt x="188" y="164"/>
                  </a:cubicBezTo>
                  <a:cubicBezTo>
                    <a:pt x="189" y="164"/>
                    <a:pt x="189" y="165"/>
                    <a:pt x="190" y="166"/>
                  </a:cubicBezTo>
                  <a:cubicBezTo>
                    <a:pt x="190" y="167"/>
                    <a:pt x="191" y="167"/>
                    <a:pt x="191" y="168"/>
                  </a:cubicBezTo>
                  <a:cubicBezTo>
                    <a:pt x="192" y="169"/>
                    <a:pt x="192" y="170"/>
                    <a:pt x="193" y="170"/>
                  </a:cubicBezTo>
                  <a:cubicBezTo>
                    <a:pt x="194" y="171"/>
                    <a:pt x="194" y="172"/>
                    <a:pt x="195" y="173"/>
                  </a:cubicBezTo>
                  <a:cubicBezTo>
                    <a:pt x="196" y="174"/>
                    <a:pt x="197" y="175"/>
                    <a:pt x="198" y="176"/>
                  </a:cubicBezTo>
                  <a:cubicBezTo>
                    <a:pt x="198" y="176"/>
                    <a:pt x="199" y="177"/>
                    <a:pt x="200" y="178"/>
                  </a:cubicBezTo>
                  <a:cubicBezTo>
                    <a:pt x="201" y="179"/>
                    <a:pt x="202" y="180"/>
                    <a:pt x="202" y="181"/>
                  </a:cubicBezTo>
                  <a:cubicBezTo>
                    <a:pt x="203" y="181"/>
                    <a:pt x="204" y="182"/>
                    <a:pt x="204" y="182"/>
                  </a:cubicBezTo>
                  <a:cubicBezTo>
                    <a:pt x="205" y="183"/>
                    <a:pt x="206" y="184"/>
                    <a:pt x="207" y="185"/>
                  </a:cubicBezTo>
                  <a:cubicBezTo>
                    <a:pt x="207" y="185"/>
                    <a:pt x="208" y="186"/>
                    <a:pt x="208" y="186"/>
                  </a:cubicBezTo>
                  <a:cubicBezTo>
                    <a:pt x="209" y="187"/>
                    <a:pt x="210" y="188"/>
                    <a:pt x="211" y="189"/>
                  </a:cubicBezTo>
                  <a:cubicBezTo>
                    <a:pt x="212" y="189"/>
                    <a:pt x="212" y="189"/>
                    <a:pt x="213" y="190"/>
                  </a:cubicBezTo>
                  <a:cubicBezTo>
                    <a:pt x="215" y="191"/>
                    <a:pt x="217" y="193"/>
                    <a:pt x="219" y="195"/>
                  </a:cubicBezTo>
                  <a:cubicBezTo>
                    <a:pt x="219" y="195"/>
                    <a:pt x="220" y="195"/>
                    <a:pt x="220" y="195"/>
                  </a:cubicBezTo>
                  <a:cubicBezTo>
                    <a:pt x="221" y="196"/>
                    <a:pt x="222" y="197"/>
                    <a:pt x="223" y="198"/>
                  </a:cubicBezTo>
                  <a:cubicBezTo>
                    <a:pt x="233" y="205"/>
                    <a:pt x="236" y="219"/>
                    <a:pt x="231" y="233"/>
                  </a:cubicBezTo>
                  <a:cubicBezTo>
                    <a:pt x="230" y="234"/>
                    <a:pt x="225" y="244"/>
                    <a:pt x="224" y="250"/>
                  </a:cubicBezTo>
                  <a:cubicBezTo>
                    <a:pt x="221" y="255"/>
                    <a:pt x="219" y="257"/>
                    <a:pt x="214" y="262"/>
                  </a:cubicBezTo>
                  <a:cubicBezTo>
                    <a:pt x="214" y="269"/>
                    <a:pt x="206" y="291"/>
                    <a:pt x="196" y="298"/>
                  </a:cubicBezTo>
                  <a:cubicBezTo>
                    <a:pt x="194" y="300"/>
                    <a:pt x="190" y="304"/>
                    <a:pt x="189" y="306"/>
                  </a:cubicBezTo>
                  <a:cubicBezTo>
                    <a:pt x="186" y="317"/>
                    <a:pt x="176" y="334"/>
                    <a:pt x="168" y="339"/>
                  </a:cubicBezTo>
                  <a:cubicBezTo>
                    <a:pt x="167" y="339"/>
                    <a:pt x="165" y="342"/>
                    <a:pt x="164" y="345"/>
                  </a:cubicBezTo>
                  <a:cubicBezTo>
                    <a:pt x="163" y="353"/>
                    <a:pt x="157" y="371"/>
                    <a:pt x="149" y="378"/>
                  </a:cubicBezTo>
                  <a:cubicBezTo>
                    <a:pt x="148" y="379"/>
                    <a:pt x="145" y="383"/>
                    <a:pt x="145" y="385"/>
                  </a:cubicBezTo>
                  <a:cubicBezTo>
                    <a:pt x="144" y="395"/>
                    <a:pt x="138" y="419"/>
                    <a:pt x="131" y="426"/>
                  </a:cubicBezTo>
                  <a:cubicBezTo>
                    <a:pt x="130" y="427"/>
                    <a:pt x="128" y="431"/>
                    <a:pt x="127" y="433"/>
                  </a:cubicBezTo>
                  <a:cubicBezTo>
                    <a:pt x="124" y="445"/>
                    <a:pt x="114" y="470"/>
                    <a:pt x="106" y="470"/>
                  </a:cubicBezTo>
                  <a:cubicBezTo>
                    <a:pt x="108" y="479"/>
                    <a:pt x="96" y="509"/>
                    <a:pt x="87" y="512"/>
                  </a:cubicBezTo>
                  <a:cubicBezTo>
                    <a:pt x="88" y="518"/>
                    <a:pt x="78" y="548"/>
                    <a:pt x="68" y="554"/>
                  </a:cubicBezTo>
                  <a:cubicBezTo>
                    <a:pt x="67" y="555"/>
                    <a:pt x="65" y="558"/>
                    <a:pt x="65" y="560"/>
                  </a:cubicBezTo>
                  <a:cubicBezTo>
                    <a:pt x="64" y="570"/>
                    <a:pt x="55" y="592"/>
                    <a:pt x="49" y="598"/>
                  </a:cubicBezTo>
                  <a:cubicBezTo>
                    <a:pt x="48" y="599"/>
                    <a:pt x="46" y="602"/>
                    <a:pt x="46" y="604"/>
                  </a:cubicBezTo>
                  <a:cubicBezTo>
                    <a:pt x="43" y="616"/>
                    <a:pt x="33" y="644"/>
                    <a:pt x="25" y="645"/>
                  </a:cubicBezTo>
                  <a:cubicBezTo>
                    <a:pt x="24" y="653"/>
                    <a:pt x="14" y="681"/>
                    <a:pt x="7" y="685"/>
                  </a:cubicBezTo>
                  <a:cubicBezTo>
                    <a:pt x="10" y="691"/>
                    <a:pt x="5" y="712"/>
                    <a:pt x="0" y="718"/>
                  </a:cubicBezTo>
                  <a:close/>
                  <a:moveTo>
                    <a:pt x="332" y="125"/>
                  </a:moveTo>
                  <a:cubicBezTo>
                    <a:pt x="310" y="130"/>
                    <a:pt x="305" y="89"/>
                    <a:pt x="325" y="84"/>
                  </a:cubicBezTo>
                  <a:cubicBezTo>
                    <a:pt x="347" y="80"/>
                    <a:pt x="353" y="120"/>
                    <a:pt x="332" y="125"/>
                  </a:cubicBezTo>
                  <a:close/>
                  <a:moveTo>
                    <a:pt x="383" y="70"/>
                  </a:moveTo>
                  <a:cubicBezTo>
                    <a:pt x="381" y="59"/>
                    <a:pt x="389" y="46"/>
                    <a:pt x="407" y="49"/>
                  </a:cubicBezTo>
                  <a:cubicBezTo>
                    <a:pt x="436" y="55"/>
                    <a:pt x="460" y="78"/>
                    <a:pt x="464" y="97"/>
                  </a:cubicBezTo>
                  <a:cubicBezTo>
                    <a:pt x="468" y="119"/>
                    <a:pt x="444" y="120"/>
                    <a:pt x="426" y="111"/>
                  </a:cubicBezTo>
                  <a:cubicBezTo>
                    <a:pt x="407" y="101"/>
                    <a:pt x="390" y="87"/>
                    <a:pt x="383" y="70"/>
                  </a:cubicBezTo>
                  <a:close/>
                  <a:moveTo>
                    <a:pt x="339" y="152"/>
                  </a:moveTo>
                  <a:cubicBezTo>
                    <a:pt x="367" y="153"/>
                    <a:pt x="388" y="163"/>
                    <a:pt x="385" y="181"/>
                  </a:cubicBezTo>
                  <a:cubicBezTo>
                    <a:pt x="382" y="199"/>
                    <a:pt x="361" y="192"/>
                    <a:pt x="340" y="191"/>
                  </a:cubicBezTo>
                  <a:cubicBezTo>
                    <a:pt x="319" y="190"/>
                    <a:pt x="300" y="197"/>
                    <a:pt x="296" y="185"/>
                  </a:cubicBezTo>
                  <a:cubicBezTo>
                    <a:pt x="292" y="173"/>
                    <a:pt x="311" y="151"/>
                    <a:pt x="339" y="152"/>
                  </a:cubicBezTo>
                  <a:close/>
                  <a:moveTo>
                    <a:pt x="226" y="76"/>
                  </a:moveTo>
                  <a:cubicBezTo>
                    <a:pt x="246" y="54"/>
                    <a:pt x="265" y="45"/>
                    <a:pt x="276" y="57"/>
                  </a:cubicBezTo>
                  <a:cubicBezTo>
                    <a:pt x="286" y="70"/>
                    <a:pt x="267" y="88"/>
                    <a:pt x="252" y="101"/>
                  </a:cubicBezTo>
                  <a:cubicBezTo>
                    <a:pt x="233" y="119"/>
                    <a:pt x="202" y="105"/>
                    <a:pt x="226" y="76"/>
                  </a:cubicBezTo>
                  <a:close/>
                </a:path>
              </a:pathLst>
            </a:custGeom>
            <a:solidFill>
              <a:srgbClr val="A0D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Freeform 27">
              <a:extLst>
                <a:ext uri="{FF2B5EF4-FFF2-40B4-BE49-F238E27FC236}">
                  <a16:creationId xmlns:a16="http://schemas.microsoft.com/office/drawing/2014/main" id="{9D2C179C-1CC8-4389-9F9D-B48D96579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340"/>
              <a:ext cx="577" cy="1365"/>
            </a:xfrm>
            <a:custGeom>
              <a:avLst/>
              <a:gdLst>
                <a:gd name="T0" fmla="*/ 3284 w 234"/>
                <a:gd name="T1" fmla="*/ 547 h 519"/>
                <a:gd name="T2" fmla="*/ 3326 w 234"/>
                <a:gd name="T3" fmla="*/ 402 h 519"/>
                <a:gd name="T4" fmla="*/ 3356 w 234"/>
                <a:gd name="T5" fmla="*/ 271 h 519"/>
                <a:gd name="T6" fmla="*/ 3467 w 234"/>
                <a:gd name="T7" fmla="*/ 0 h 519"/>
                <a:gd name="T8" fmla="*/ 3509 w 234"/>
                <a:gd name="T9" fmla="*/ 55 h 519"/>
                <a:gd name="T10" fmla="*/ 3447 w 234"/>
                <a:gd name="T11" fmla="*/ 255 h 519"/>
                <a:gd name="T12" fmla="*/ 3326 w 234"/>
                <a:gd name="T13" fmla="*/ 547 h 519"/>
                <a:gd name="T14" fmla="*/ 3272 w 234"/>
                <a:gd name="T15" fmla="*/ 781 h 519"/>
                <a:gd name="T16" fmla="*/ 3240 w 234"/>
                <a:gd name="T17" fmla="*/ 913 h 519"/>
                <a:gd name="T18" fmla="*/ 3070 w 234"/>
                <a:gd name="T19" fmla="*/ 1439 h 519"/>
                <a:gd name="T20" fmla="*/ 3016 w 234"/>
                <a:gd name="T21" fmla="*/ 1562 h 519"/>
                <a:gd name="T22" fmla="*/ 2907 w 234"/>
                <a:gd name="T23" fmla="*/ 2041 h 519"/>
                <a:gd name="T24" fmla="*/ 2907 w 234"/>
                <a:gd name="T25" fmla="*/ 2054 h 519"/>
                <a:gd name="T26" fmla="*/ 2895 w 234"/>
                <a:gd name="T27" fmla="*/ 2143 h 519"/>
                <a:gd name="T28" fmla="*/ 2712 w 234"/>
                <a:gd name="T29" fmla="*/ 2890 h 519"/>
                <a:gd name="T30" fmla="*/ 2712 w 234"/>
                <a:gd name="T31" fmla="*/ 2911 h 519"/>
                <a:gd name="T32" fmla="*/ 2456 w 234"/>
                <a:gd name="T33" fmla="*/ 3693 h 519"/>
                <a:gd name="T34" fmla="*/ 2249 w 234"/>
                <a:gd name="T35" fmla="*/ 4497 h 519"/>
                <a:gd name="T36" fmla="*/ 2249 w 234"/>
                <a:gd name="T37" fmla="*/ 4553 h 519"/>
                <a:gd name="T38" fmla="*/ 2037 w 234"/>
                <a:gd name="T39" fmla="*/ 5279 h 519"/>
                <a:gd name="T40" fmla="*/ 2054 w 234"/>
                <a:gd name="T41" fmla="*/ 5313 h 519"/>
                <a:gd name="T42" fmla="*/ 1842 w 234"/>
                <a:gd name="T43" fmla="*/ 6004 h 519"/>
                <a:gd name="T44" fmla="*/ 1830 w 234"/>
                <a:gd name="T45" fmla="*/ 6115 h 519"/>
                <a:gd name="T46" fmla="*/ 1830 w 234"/>
                <a:gd name="T47" fmla="*/ 6094 h 519"/>
                <a:gd name="T48" fmla="*/ 1667 w 234"/>
                <a:gd name="T49" fmla="*/ 6675 h 519"/>
                <a:gd name="T50" fmla="*/ 1618 w 234"/>
                <a:gd name="T51" fmla="*/ 6807 h 519"/>
                <a:gd name="T52" fmla="*/ 1502 w 234"/>
                <a:gd name="T53" fmla="*/ 7388 h 519"/>
                <a:gd name="T54" fmla="*/ 1514 w 234"/>
                <a:gd name="T55" fmla="*/ 7477 h 519"/>
                <a:gd name="T56" fmla="*/ 1332 w 234"/>
                <a:gd name="T57" fmla="*/ 8169 h 519"/>
                <a:gd name="T58" fmla="*/ 1349 w 234"/>
                <a:gd name="T59" fmla="*/ 8237 h 519"/>
                <a:gd name="T60" fmla="*/ 1166 w 234"/>
                <a:gd name="T61" fmla="*/ 8805 h 519"/>
                <a:gd name="T62" fmla="*/ 870 w 234"/>
                <a:gd name="T63" fmla="*/ 9221 h 519"/>
                <a:gd name="T64" fmla="*/ 572 w 234"/>
                <a:gd name="T65" fmla="*/ 9442 h 519"/>
                <a:gd name="T66" fmla="*/ 237 w 234"/>
                <a:gd name="T67" fmla="*/ 9421 h 519"/>
                <a:gd name="T68" fmla="*/ 91 w 234"/>
                <a:gd name="T69" fmla="*/ 9297 h 519"/>
                <a:gd name="T70" fmla="*/ 0 w 234"/>
                <a:gd name="T71" fmla="*/ 8971 h 519"/>
                <a:gd name="T72" fmla="*/ 104 w 234"/>
                <a:gd name="T73" fmla="*/ 8440 h 519"/>
                <a:gd name="T74" fmla="*/ 104 w 234"/>
                <a:gd name="T75" fmla="*/ 8406 h 519"/>
                <a:gd name="T76" fmla="*/ 348 w 234"/>
                <a:gd name="T77" fmla="*/ 7698 h 519"/>
                <a:gd name="T78" fmla="*/ 676 w 234"/>
                <a:gd name="T79" fmla="*/ 6896 h 519"/>
                <a:gd name="T80" fmla="*/ 688 w 234"/>
                <a:gd name="T81" fmla="*/ 6841 h 519"/>
                <a:gd name="T82" fmla="*/ 962 w 234"/>
                <a:gd name="T83" fmla="*/ 6073 h 519"/>
                <a:gd name="T84" fmla="*/ 974 w 234"/>
                <a:gd name="T85" fmla="*/ 6060 h 519"/>
                <a:gd name="T86" fmla="*/ 974 w 234"/>
                <a:gd name="T87" fmla="*/ 6060 h 519"/>
                <a:gd name="T88" fmla="*/ 1290 w 234"/>
                <a:gd name="T89" fmla="*/ 5279 h 519"/>
                <a:gd name="T90" fmla="*/ 1576 w 234"/>
                <a:gd name="T91" fmla="*/ 4511 h 519"/>
                <a:gd name="T92" fmla="*/ 1891 w 234"/>
                <a:gd name="T93" fmla="*/ 3806 h 519"/>
                <a:gd name="T94" fmla="*/ 1933 w 234"/>
                <a:gd name="T95" fmla="*/ 3714 h 519"/>
                <a:gd name="T96" fmla="*/ 2158 w 234"/>
                <a:gd name="T97" fmla="*/ 2911 h 519"/>
                <a:gd name="T98" fmla="*/ 2190 w 234"/>
                <a:gd name="T99" fmla="*/ 2835 h 519"/>
                <a:gd name="T100" fmla="*/ 2444 w 234"/>
                <a:gd name="T101" fmla="*/ 2186 h 519"/>
                <a:gd name="T102" fmla="*/ 2456 w 234"/>
                <a:gd name="T103" fmla="*/ 2143 h 519"/>
                <a:gd name="T104" fmla="*/ 2821 w 234"/>
                <a:gd name="T105" fmla="*/ 1494 h 519"/>
                <a:gd name="T106" fmla="*/ 2895 w 234"/>
                <a:gd name="T107" fmla="*/ 1404 h 519"/>
                <a:gd name="T108" fmla="*/ 3210 w 234"/>
                <a:gd name="T109" fmla="*/ 747 h 519"/>
                <a:gd name="T110" fmla="*/ 3284 w 234"/>
                <a:gd name="T111" fmla="*/ 547 h 51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34" h="519">
                  <a:moveTo>
                    <a:pt x="219" y="30"/>
                  </a:moveTo>
                  <a:cubicBezTo>
                    <a:pt x="220" y="27"/>
                    <a:pt x="222" y="25"/>
                    <a:pt x="222" y="22"/>
                  </a:cubicBezTo>
                  <a:cubicBezTo>
                    <a:pt x="222" y="20"/>
                    <a:pt x="223" y="18"/>
                    <a:pt x="224" y="15"/>
                  </a:cubicBezTo>
                  <a:cubicBezTo>
                    <a:pt x="225" y="11"/>
                    <a:pt x="229" y="3"/>
                    <a:pt x="231" y="0"/>
                  </a:cubicBezTo>
                  <a:cubicBezTo>
                    <a:pt x="234" y="3"/>
                    <a:pt x="234" y="3"/>
                    <a:pt x="234" y="3"/>
                  </a:cubicBezTo>
                  <a:cubicBezTo>
                    <a:pt x="234" y="3"/>
                    <a:pt x="233" y="10"/>
                    <a:pt x="230" y="14"/>
                  </a:cubicBezTo>
                  <a:cubicBezTo>
                    <a:pt x="227" y="19"/>
                    <a:pt x="224" y="27"/>
                    <a:pt x="222" y="30"/>
                  </a:cubicBezTo>
                  <a:cubicBezTo>
                    <a:pt x="220" y="34"/>
                    <a:pt x="218" y="38"/>
                    <a:pt x="218" y="43"/>
                  </a:cubicBezTo>
                  <a:cubicBezTo>
                    <a:pt x="218" y="45"/>
                    <a:pt x="217" y="49"/>
                    <a:pt x="216" y="50"/>
                  </a:cubicBezTo>
                  <a:cubicBezTo>
                    <a:pt x="212" y="58"/>
                    <a:pt x="206" y="71"/>
                    <a:pt x="205" y="79"/>
                  </a:cubicBezTo>
                  <a:cubicBezTo>
                    <a:pt x="204" y="80"/>
                    <a:pt x="202" y="85"/>
                    <a:pt x="201" y="86"/>
                  </a:cubicBezTo>
                  <a:cubicBezTo>
                    <a:pt x="196" y="94"/>
                    <a:pt x="194" y="105"/>
                    <a:pt x="194" y="112"/>
                  </a:cubicBezTo>
                  <a:cubicBezTo>
                    <a:pt x="194" y="112"/>
                    <a:pt x="194" y="113"/>
                    <a:pt x="194" y="113"/>
                  </a:cubicBezTo>
                  <a:cubicBezTo>
                    <a:pt x="194" y="114"/>
                    <a:pt x="193" y="117"/>
                    <a:pt x="193" y="118"/>
                  </a:cubicBezTo>
                  <a:cubicBezTo>
                    <a:pt x="186" y="127"/>
                    <a:pt x="181" y="148"/>
                    <a:pt x="181" y="159"/>
                  </a:cubicBezTo>
                  <a:cubicBezTo>
                    <a:pt x="181" y="160"/>
                    <a:pt x="181" y="160"/>
                    <a:pt x="181" y="160"/>
                  </a:cubicBezTo>
                  <a:cubicBezTo>
                    <a:pt x="172" y="169"/>
                    <a:pt x="165" y="193"/>
                    <a:pt x="164" y="203"/>
                  </a:cubicBezTo>
                  <a:cubicBezTo>
                    <a:pt x="157" y="211"/>
                    <a:pt x="150" y="234"/>
                    <a:pt x="150" y="247"/>
                  </a:cubicBezTo>
                  <a:cubicBezTo>
                    <a:pt x="150" y="248"/>
                    <a:pt x="150" y="249"/>
                    <a:pt x="150" y="250"/>
                  </a:cubicBezTo>
                  <a:cubicBezTo>
                    <a:pt x="142" y="260"/>
                    <a:pt x="136" y="279"/>
                    <a:pt x="136" y="290"/>
                  </a:cubicBezTo>
                  <a:cubicBezTo>
                    <a:pt x="136" y="291"/>
                    <a:pt x="137" y="291"/>
                    <a:pt x="137" y="292"/>
                  </a:cubicBezTo>
                  <a:cubicBezTo>
                    <a:pt x="127" y="301"/>
                    <a:pt x="124" y="323"/>
                    <a:pt x="123" y="330"/>
                  </a:cubicBezTo>
                  <a:cubicBezTo>
                    <a:pt x="123" y="332"/>
                    <a:pt x="122" y="335"/>
                    <a:pt x="122" y="336"/>
                  </a:cubicBezTo>
                  <a:cubicBezTo>
                    <a:pt x="122" y="336"/>
                    <a:pt x="122" y="335"/>
                    <a:pt x="122" y="335"/>
                  </a:cubicBezTo>
                  <a:cubicBezTo>
                    <a:pt x="115" y="342"/>
                    <a:pt x="112" y="363"/>
                    <a:pt x="111" y="367"/>
                  </a:cubicBezTo>
                  <a:cubicBezTo>
                    <a:pt x="111" y="368"/>
                    <a:pt x="109" y="372"/>
                    <a:pt x="108" y="374"/>
                  </a:cubicBezTo>
                  <a:cubicBezTo>
                    <a:pt x="104" y="382"/>
                    <a:pt x="100" y="396"/>
                    <a:pt x="100" y="406"/>
                  </a:cubicBezTo>
                  <a:cubicBezTo>
                    <a:pt x="100" y="408"/>
                    <a:pt x="101" y="410"/>
                    <a:pt x="101" y="411"/>
                  </a:cubicBezTo>
                  <a:cubicBezTo>
                    <a:pt x="94" y="419"/>
                    <a:pt x="89" y="437"/>
                    <a:pt x="89" y="449"/>
                  </a:cubicBezTo>
                  <a:cubicBezTo>
                    <a:pt x="89" y="451"/>
                    <a:pt x="89" y="452"/>
                    <a:pt x="90" y="453"/>
                  </a:cubicBezTo>
                  <a:cubicBezTo>
                    <a:pt x="86" y="460"/>
                    <a:pt x="79" y="475"/>
                    <a:pt x="78" y="484"/>
                  </a:cubicBezTo>
                  <a:cubicBezTo>
                    <a:pt x="71" y="489"/>
                    <a:pt x="62" y="500"/>
                    <a:pt x="58" y="507"/>
                  </a:cubicBezTo>
                  <a:cubicBezTo>
                    <a:pt x="52" y="509"/>
                    <a:pt x="43" y="514"/>
                    <a:pt x="38" y="519"/>
                  </a:cubicBezTo>
                  <a:cubicBezTo>
                    <a:pt x="31" y="518"/>
                    <a:pt x="22" y="518"/>
                    <a:pt x="16" y="518"/>
                  </a:cubicBezTo>
                  <a:cubicBezTo>
                    <a:pt x="13" y="515"/>
                    <a:pt x="9" y="513"/>
                    <a:pt x="6" y="511"/>
                  </a:cubicBezTo>
                  <a:cubicBezTo>
                    <a:pt x="4" y="506"/>
                    <a:pt x="1" y="497"/>
                    <a:pt x="0" y="493"/>
                  </a:cubicBezTo>
                  <a:cubicBezTo>
                    <a:pt x="3" y="486"/>
                    <a:pt x="7" y="474"/>
                    <a:pt x="7" y="464"/>
                  </a:cubicBezTo>
                  <a:cubicBezTo>
                    <a:pt x="7" y="463"/>
                    <a:pt x="7" y="462"/>
                    <a:pt x="7" y="462"/>
                  </a:cubicBezTo>
                  <a:cubicBezTo>
                    <a:pt x="14" y="453"/>
                    <a:pt x="21" y="433"/>
                    <a:pt x="23" y="423"/>
                  </a:cubicBezTo>
                  <a:cubicBezTo>
                    <a:pt x="36" y="415"/>
                    <a:pt x="44" y="379"/>
                    <a:pt x="45" y="379"/>
                  </a:cubicBezTo>
                  <a:cubicBezTo>
                    <a:pt x="45" y="378"/>
                    <a:pt x="46" y="377"/>
                    <a:pt x="46" y="376"/>
                  </a:cubicBezTo>
                  <a:cubicBezTo>
                    <a:pt x="53" y="369"/>
                    <a:pt x="63" y="346"/>
                    <a:pt x="64" y="334"/>
                  </a:cubicBezTo>
                  <a:cubicBezTo>
                    <a:pt x="64" y="334"/>
                    <a:pt x="65" y="333"/>
                    <a:pt x="65" y="333"/>
                  </a:cubicBezTo>
                  <a:cubicBezTo>
                    <a:pt x="65" y="333"/>
                    <a:pt x="65" y="333"/>
                    <a:pt x="65" y="333"/>
                  </a:cubicBezTo>
                  <a:cubicBezTo>
                    <a:pt x="75" y="326"/>
                    <a:pt x="84" y="301"/>
                    <a:pt x="86" y="290"/>
                  </a:cubicBezTo>
                  <a:cubicBezTo>
                    <a:pt x="95" y="282"/>
                    <a:pt x="104" y="260"/>
                    <a:pt x="105" y="248"/>
                  </a:cubicBezTo>
                  <a:cubicBezTo>
                    <a:pt x="118" y="240"/>
                    <a:pt x="126" y="209"/>
                    <a:pt x="126" y="209"/>
                  </a:cubicBezTo>
                  <a:cubicBezTo>
                    <a:pt x="126" y="208"/>
                    <a:pt x="128" y="205"/>
                    <a:pt x="129" y="204"/>
                  </a:cubicBezTo>
                  <a:cubicBezTo>
                    <a:pt x="137" y="195"/>
                    <a:pt x="143" y="170"/>
                    <a:pt x="144" y="160"/>
                  </a:cubicBezTo>
                  <a:cubicBezTo>
                    <a:pt x="144" y="159"/>
                    <a:pt x="145" y="157"/>
                    <a:pt x="146" y="156"/>
                  </a:cubicBezTo>
                  <a:cubicBezTo>
                    <a:pt x="156" y="148"/>
                    <a:pt x="162" y="128"/>
                    <a:pt x="163" y="120"/>
                  </a:cubicBezTo>
                  <a:cubicBezTo>
                    <a:pt x="163" y="119"/>
                    <a:pt x="164" y="118"/>
                    <a:pt x="164" y="118"/>
                  </a:cubicBezTo>
                  <a:cubicBezTo>
                    <a:pt x="173" y="112"/>
                    <a:pt x="184" y="94"/>
                    <a:pt x="188" y="82"/>
                  </a:cubicBezTo>
                  <a:cubicBezTo>
                    <a:pt x="188" y="81"/>
                    <a:pt x="191" y="78"/>
                    <a:pt x="193" y="77"/>
                  </a:cubicBezTo>
                  <a:cubicBezTo>
                    <a:pt x="203" y="69"/>
                    <a:pt x="212" y="50"/>
                    <a:pt x="214" y="41"/>
                  </a:cubicBezTo>
                  <a:cubicBezTo>
                    <a:pt x="214" y="37"/>
                    <a:pt x="217" y="32"/>
                    <a:pt x="219" y="30"/>
                  </a:cubicBezTo>
                  <a:close/>
                </a:path>
              </a:pathLst>
            </a:custGeom>
            <a:solidFill>
              <a:srgbClr val="009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28">
              <a:extLst>
                <a:ext uri="{FF2B5EF4-FFF2-40B4-BE49-F238E27FC236}">
                  <a16:creationId xmlns:a16="http://schemas.microsoft.com/office/drawing/2014/main" id="{70B2A68B-D983-4846-B11D-1ABE72524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072"/>
              <a:ext cx="427" cy="368"/>
            </a:xfrm>
            <a:custGeom>
              <a:avLst/>
              <a:gdLst>
                <a:gd name="T0" fmla="*/ 42 w 173"/>
                <a:gd name="T1" fmla="*/ 2542 h 140"/>
                <a:gd name="T2" fmla="*/ 469 w 173"/>
                <a:gd name="T3" fmla="*/ 2074 h 140"/>
                <a:gd name="T4" fmla="*/ 992 w 173"/>
                <a:gd name="T5" fmla="*/ 1998 h 140"/>
                <a:gd name="T6" fmla="*/ 1597 w 173"/>
                <a:gd name="T7" fmla="*/ 1906 h 140"/>
                <a:gd name="T8" fmla="*/ 2332 w 173"/>
                <a:gd name="T9" fmla="*/ 2019 h 140"/>
                <a:gd name="T10" fmla="*/ 2601 w 173"/>
                <a:gd name="T11" fmla="*/ 2232 h 140"/>
                <a:gd name="T12" fmla="*/ 2601 w 173"/>
                <a:gd name="T13" fmla="*/ 0 h 140"/>
                <a:gd name="T14" fmla="*/ 2601 w 173"/>
                <a:gd name="T15" fmla="*/ 0 h 140"/>
                <a:gd name="T16" fmla="*/ 2108 w 173"/>
                <a:gd name="T17" fmla="*/ 1070 h 140"/>
                <a:gd name="T18" fmla="*/ 2108 w 173"/>
                <a:gd name="T19" fmla="*/ 1091 h 140"/>
                <a:gd name="T20" fmla="*/ 2046 w 173"/>
                <a:gd name="T21" fmla="*/ 1146 h 140"/>
                <a:gd name="T22" fmla="*/ 2029 w 173"/>
                <a:gd name="T23" fmla="*/ 1162 h 140"/>
                <a:gd name="T24" fmla="*/ 1967 w 173"/>
                <a:gd name="T25" fmla="*/ 1217 h 140"/>
                <a:gd name="T26" fmla="*/ 1955 w 173"/>
                <a:gd name="T27" fmla="*/ 1238 h 140"/>
                <a:gd name="T28" fmla="*/ 1896 w 173"/>
                <a:gd name="T29" fmla="*/ 1293 h 140"/>
                <a:gd name="T30" fmla="*/ 1883 w 173"/>
                <a:gd name="T31" fmla="*/ 1306 h 140"/>
                <a:gd name="T32" fmla="*/ 1822 w 173"/>
                <a:gd name="T33" fmla="*/ 1348 h 140"/>
                <a:gd name="T34" fmla="*/ 1792 w 173"/>
                <a:gd name="T35" fmla="*/ 1383 h 140"/>
                <a:gd name="T36" fmla="*/ 1743 w 173"/>
                <a:gd name="T37" fmla="*/ 1417 h 140"/>
                <a:gd name="T38" fmla="*/ 1701 w 173"/>
                <a:gd name="T39" fmla="*/ 1438 h 140"/>
                <a:gd name="T40" fmla="*/ 1656 w 173"/>
                <a:gd name="T41" fmla="*/ 1472 h 140"/>
                <a:gd name="T42" fmla="*/ 1609 w 173"/>
                <a:gd name="T43" fmla="*/ 1493 h 140"/>
                <a:gd name="T44" fmla="*/ 1565 w 173"/>
                <a:gd name="T45" fmla="*/ 1527 h 140"/>
                <a:gd name="T46" fmla="*/ 1518 w 173"/>
                <a:gd name="T47" fmla="*/ 1540 h 140"/>
                <a:gd name="T48" fmla="*/ 1474 w 173"/>
                <a:gd name="T49" fmla="*/ 1582 h 140"/>
                <a:gd name="T50" fmla="*/ 1427 w 173"/>
                <a:gd name="T51" fmla="*/ 1596 h 140"/>
                <a:gd name="T52" fmla="*/ 1382 w 173"/>
                <a:gd name="T53" fmla="*/ 1617 h 140"/>
                <a:gd name="T54" fmla="*/ 1323 w 173"/>
                <a:gd name="T55" fmla="*/ 1651 h 140"/>
                <a:gd name="T56" fmla="*/ 1291 w 173"/>
                <a:gd name="T57" fmla="*/ 1672 h 140"/>
                <a:gd name="T58" fmla="*/ 1232 w 173"/>
                <a:gd name="T59" fmla="*/ 1685 h 140"/>
                <a:gd name="T60" fmla="*/ 1200 w 173"/>
                <a:gd name="T61" fmla="*/ 1706 h 140"/>
                <a:gd name="T62" fmla="*/ 1128 w 173"/>
                <a:gd name="T63" fmla="*/ 1740 h 140"/>
                <a:gd name="T64" fmla="*/ 1096 w 173"/>
                <a:gd name="T65" fmla="*/ 1740 h 140"/>
                <a:gd name="T66" fmla="*/ 1024 w 173"/>
                <a:gd name="T67" fmla="*/ 1782 h 140"/>
                <a:gd name="T68" fmla="*/ 1005 w 173"/>
                <a:gd name="T69" fmla="*/ 1782 h 140"/>
                <a:gd name="T70" fmla="*/ 921 w 173"/>
                <a:gd name="T71" fmla="*/ 1795 h 140"/>
                <a:gd name="T72" fmla="*/ 901 w 173"/>
                <a:gd name="T73" fmla="*/ 1816 h 140"/>
                <a:gd name="T74" fmla="*/ 481 w 173"/>
                <a:gd name="T75" fmla="*/ 1887 h 140"/>
                <a:gd name="T76" fmla="*/ 0 w 173"/>
                <a:gd name="T77" fmla="*/ 2418 h 14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73" h="140">
                  <a:moveTo>
                    <a:pt x="3" y="140"/>
                  </a:moveTo>
                  <a:cubicBezTo>
                    <a:pt x="3" y="126"/>
                    <a:pt x="20" y="111"/>
                    <a:pt x="31" y="114"/>
                  </a:cubicBezTo>
                  <a:cubicBezTo>
                    <a:pt x="38" y="111"/>
                    <a:pt x="51" y="104"/>
                    <a:pt x="66" y="110"/>
                  </a:cubicBezTo>
                  <a:cubicBezTo>
                    <a:pt x="79" y="98"/>
                    <a:pt x="92" y="99"/>
                    <a:pt x="106" y="105"/>
                  </a:cubicBezTo>
                  <a:cubicBezTo>
                    <a:pt x="116" y="99"/>
                    <a:pt x="144" y="100"/>
                    <a:pt x="155" y="111"/>
                  </a:cubicBezTo>
                  <a:cubicBezTo>
                    <a:pt x="161" y="113"/>
                    <a:pt x="167" y="118"/>
                    <a:pt x="173" y="123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0" y="22"/>
                    <a:pt x="158" y="43"/>
                    <a:pt x="140" y="59"/>
                  </a:cubicBezTo>
                  <a:cubicBezTo>
                    <a:pt x="140" y="59"/>
                    <a:pt x="140" y="60"/>
                    <a:pt x="140" y="60"/>
                  </a:cubicBezTo>
                  <a:cubicBezTo>
                    <a:pt x="139" y="61"/>
                    <a:pt x="137" y="62"/>
                    <a:pt x="136" y="63"/>
                  </a:cubicBezTo>
                  <a:cubicBezTo>
                    <a:pt x="136" y="64"/>
                    <a:pt x="135" y="64"/>
                    <a:pt x="135" y="64"/>
                  </a:cubicBezTo>
                  <a:cubicBezTo>
                    <a:pt x="134" y="65"/>
                    <a:pt x="132" y="66"/>
                    <a:pt x="131" y="67"/>
                  </a:cubicBezTo>
                  <a:cubicBezTo>
                    <a:pt x="131" y="67"/>
                    <a:pt x="130" y="68"/>
                    <a:pt x="130" y="68"/>
                  </a:cubicBezTo>
                  <a:cubicBezTo>
                    <a:pt x="129" y="69"/>
                    <a:pt x="127" y="70"/>
                    <a:pt x="126" y="71"/>
                  </a:cubicBezTo>
                  <a:cubicBezTo>
                    <a:pt x="126" y="71"/>
                    <a:pt x="125" y="72"/>
                    <a:pt x="125" y="72"/>
                  </a:cubicBezTo>
                  <a:cubicBezTo>
                    <a:pt x="123" y="73"/>
                    <a:pt x="122" y="74"/>
                    <a:pt x="121" y="74"/>
                  </a:cubicBezTo>
                  <a:cubicBezTo>
                    <a:pt x="120" y="75"/>
                    <a:pt x="120" y="75"/>
                    <a:pt x="119" y="76"/>
                  </a:cubicBezTo>
                  <a:cubicBezTo>
                    <a:pt x="118" y="76"/>
                    <a:pt x="117" y="77"/>
                    <a:pt x="116" y="78"/>
                  </a:cubicBezTo>
                  <a:cubicBezTo>
                    <a:pt x="115" y="78"/>
                    <a:pt x="114" y="79"/>
                    <a:pt x="113" y="79"/>
                  </a:cubicBezTo>
                  <a:cubicBezTo>
                    <a:pt x="112" y="80"/>
                    <a:pt x="111" y="80"/>
                    <a:pt x="110" y="81"/>
                  </a:cubicBezTo>
                  <a:cubicBezTo>
                    <a:pt x="109" y="81"/>
                    <a:pt x="108" y="82"/>
                    <a:pt x="107" y="82"/>
                  </a:cubicBezTo>
                  <a:cubicBezTo>
                    <a:pt x="106" y="83"/>
                    <a:pt x="105" y="83"/>
                    <a:pt x="104" y="84"/>
                  </a:cubicBezTo>
                  <a:cubicBezTo>
                    <a:pt x="103" y="84"/>
                    <a:pt x="102" y="85"/>
                    <a:pt x="101" y="85"/>
                  </a:cubicBezTo>
                  <a:cubicBezTo>
                    <a:pt x="100" y="86"/>
                    <a:pt x="99" y="86"/>
                    <a:pt x="98" y="87"/>
                  </a:cubicBezTo>
                  <a:cubicBezTo>
                    <a:pt x="97" y="87"/>
                    <a:pt x="96" y="88"/>
                    <a:pt x="95" y="88"/>
                  </a:cubicBezTo>
                  <a:cubicBezTo>
                    <a:pt x="94" y="89"/>
                    <a:pt x="93" y="89"/>
                    <a:pt x="92" y="89"/>
                  </a:cubicBezTo>
                  <a:cubicBezTo>
                    <a:pt x="91" y="90"/>
                    <a:pt x="90" y="90"/>
                    <a:pt x="88" y="91"/>
                  </a:cubicBezTo>
                  <a:cubicBezTo>
                    <a:pt x="88" y="91"/>
                    <a:pt x="87" y="92"/>
                    <a:pt x="86" y="92"/>
                  </a:cubicBezTo>
                  <a:cubicBezTo>
                    <a:pt x="85" y="92"/>
                    <a:pt x="83" y="93"/>
                    <a:pt x="82" y="93"/>
                  </a:cubicBezTo>
                  <a:cubicBezTo>
                    <a:pt x="81" y="94"/>
                    <a:pt x="80" y="94"/>
                    <a:pt x="80" y="94"/>
                  </a:cubicBezTo>
                  <a:cubicBezTo>
                    <a:pt x="78" y="95"/>
                    <a:pt x="77" y="95"/>
                    <a:pt x="75" y="96"/>
                  </a:cubicBezTo>
                  <a:cubicBezTo>
                    <a:pt x="74" y="96"/>
                    <a:pt x="74" y="96"/>
                    <a:pt x="73" y="96"/>
                  </a:cubicBezTo>
                  <a:cubicBezTo>
                    <a:pt x="71" y="97"/>
                    <a:pt x="70" y="97"/>
                    <a:pt x="68" y="98"/>
                  </a:cubicBezTo>
                  <a:cubicBezTo>
                    <a:pt x="68" y="98"/>
                    <a:pt x="67" y="98"/>
                    <a:pt x="67" y="98"/>
                  </a:cubicBezTo>
                  <a:cubicBezTo>
                    <a:pt x="65" y="98"/>
                    <a:pt x="63" y="99"/>
                    <a:pt x="61" y="99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51" y="102"/>
                    <a:pt x="42" y="103"/>
                    <a:pt x="32" y="104"/>
                  </a:cubicBezTo>
                  <a:cubicBezTo>
                    <a:pt x="20" y="106"/>
                    <a:pt x="6" y="122"/>
                    <a:pt x="0" y="133"/>
                  </a:cubicBezTo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Freeform 29">
              <a:extLst>
                <a:ext uri="{FF2B5EF4-FFF2-40B4-BE49-F238E27FC236}">
                  <a16:creationId xmlns:a16="http://schemas.microsoft.com/office/drawing/2014/main" id="{B2DA35A0-843F-49BB-A088-A389971EE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977"/>
              <a:ext cx="639" cy="749"/>
            </a:xfrm>
            <a:custGeom>
              <a:avLst/>
              <a:gdLst>
                <a:gd name="T0" fmla="*/ 121 w 259"/>
                <a:gd name="T1" fmla="*/ 89 h 285"/>
                <a:gd name="T2" fmla="*/ 91 w 259"/>
                <a:gd name="T3" fmla="*/ 746 h 285"/>
                <a:gd name="T4" fmla="*/ 299 w 259"/>
                <a:gd name="T5" fmla="*/ 1727 h 285"/>
                <a:gd name="T6" fmla="*/ 390 w 259"/>
                <a:gd name="T7" fmla="*/ 2486 h 285"/>
                <a:gd name="T8" fmla="*/ 481 w 259"/>
                <a:gd name="T9" fmla="*/ 3143 h 285"/>
                <a:gd name="T10" fmla="*/ 688 w 259"/>
                <a:gd name="T11" fmla="*/ 4137 h 285"/>
                <a:gd name="T12" fmla="*/ 1157 w 259"/>
                <a:gd name="T13" fmla="*/ 4883 h 285"/>
                <a:gd name="T14" fmla="*/ 1845 w 259"/>
                <a:gd name="T15" fmla="*/ 5049 h 285"/>
                <a:gd name="T16" fmla="*/ 2642 w 259"/>
                <a:gd name="T17" fmla="*/ 4883 h 285"/>
                <a:gd name="T18" fmla="*/ 3501 w 259"/>
                <a:gd name="T19" fmla="*/ 4268 h 285"/>
                <a:gd name="T20" fmla="*/ 3634 w 259"/>
                <a:gd name="T21" fmla="*/ 3390 h 285"/>
                <a:gd name="T22" fmla="*/ 3170 w 259"/>
                <a:gd name="T23" fmla="*/ 2541 h 285"/>
                <a:gd name="T24" fmla="*/ 2642 w 259"/>
                <a:gd name="T25" fmla="*/ 1940 h 285"/>
                <a:gd name="T26" fmla="*/ 2045 w 259"/>
                <a:gd name="T27" fmla="*/ 1290 h 285"/>
                <a:gd name="T28" fmla="*/ 1535 w 259"/>
                <a:gd name="T29" fmla="*/ 746 h 285"/>
                <a:gd name="T30" fmla="*/ 706 w 259"/>
                <a:gd name="T31" fmla="*/ 200 h 285"/>
                <a:gd name="T32" fmla="*/ 121 w 259"/>
                <a:gd name="T33" fmla="*/ 89 h 2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9" h="285">
                  <a:moveTo>
                    <a:pt x="8" y="5"/>
                  </a:moveTo>
                  <a:cubicBezTo>
                    <a:pt x="0" y="10"/>
                    <a:pt x="2" y="34"/>
                    <a:pt x="6" y="41"/>
                  </a:cubicBezTo>
                  <a:cubicBezTo>
                    <a:pt x="4" y="52"/>
                    <a:pt x="4" y="77"/>
                    <a:pt x="20" y="95"/>
                  </a:cubicBezTo>
                  <a:cubicBezTo>
                    <a:pt x="16" y="105"/>
                    <a:pt x="19" y="129"/>
                    <a:pt x="26" y="137"/>
                  </a:cubicBezTo>
                  <a:cubicBezTo>
                    <a:pt x="24" y="143"/>
                    <a:pt x="25" y="163"/>
                    <a:pt x="32" y="173"/>
                  </a:cubicBezTo>
                  <a:cubicBezTo>
                    <a:pt x="30" y="184"/>
                    <a:pt x="37" y="223"/>
                    <a:pt x="46" y="228"/>
                  </a:cubicBezTo>
                  <a:cubicBezTo>
                    <a:pt x="46" y="236"/>
                    <a:pt x="65" y="269"/>
                    <a:pt x="77" y="269"/>
                  </a:cubicBezTo>
                  <a:cubicBezTo>
                    <a:pt x="86" y="280"/>
                    <a:pt x="113" y="285"/>
                    <a:pt x="123" y="278"/>
                  </a:cubicBezTo>
                  <a:cubicBezTo>
                    <a:pt x="137" y="285"/>
                    <a:pt x="175" y="276"/>
                    <a:pt x="176" y="269"/>
                  </a:cubicBezTo>
                  <a:cubicBezTo>
                    <a:pt x="184" y="278"/>
                    <a:pt x="240" y="254"/>
                    <a:pt x="233" y="235"/>
                  </a:cubicBezTo>
                  <a:cubicBezTo>
                    <a:pt x="243" y="237"/>
                    <a:pt x="259" y="197"/>
                    <a:pt x="242" y="187"/>
                  </a:cubicBezTo>
                  <a:cubicBezTo>
                    <a:pt x="252" y="166"/>
                    <a:pt x="219" y="134"/>
                    <a:pt x="211" y="140"/>
                  </a:cubicBezTo>
                  <a:cubicBezTo>
                    <a:pt x="208" y="123"/>
                    <a:pt x="182" y="107"/>
                    <a:pt x="176" y="107"/>
                  </a:cubicBezTo>
                  <a:cubicBezTo>
                    <a:pt x="176" y="96"/>
                    <a:pt x="157" y="73"/>
                    <a:pt x="136" y="71"/>
                  </a:cubicBezTo>
                  <a:cubicBezTo>
                    <a:pt x="132" y="61"/>
                    <a:pt x="109" y="42"/>
                    <a:pt x="102" y="41"/>
                  </a:cubicBezTo>
                  <a:cubicBezTo>
                    <a:pt x="92" y="19"/>
                    <a:pt x="56" y="9"/>
                    <a:pt x="47" y="11"/>
                  </a:cubicBezTo>
                  <a:cubicBezTo>
                    <a:pt x="42" y="3"/>
                    <a:pt x="17" y="0"/>
                    <a:pt x="8" y="5"/>
                  </a:cubicBez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Freeform 30">
              <a:extLst>
                <a:ext uri="{FF2B5EF4-FFF2-40B4-BE49-F238E27FC236}">
                  <a16:creationId xmlns:a16="http://schemas.microsoft.com/office/drawing/2014/main" id="{D1F68D5B-B5BD-498D-98AC-7F28D3466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311"/>
              <a:ext cx="49" cy="55"/>
            </a:xfrm>
            <a:custGeom>
              <a:avLst/>
              <a:gdLst>
                <a:gd name="T0" fmla="*/ 0 w 20"/>
                <a:gd name="T1" fmla="*/ 0 h 21"/>
                <a:gd name="T2" fmla="*/ 42 w 20"/>
                <a:gd name="T3" fmla="*/ 212 h 21"/>
                <a:gd name="T4" fmla="*/ 61 w 20"/>
                <a:gd name="T5" fmla="*/ 356 h 21"/>
                <a:gd name="T6" fmla="*/ 162 w 20"/>
                <a:gd name="T7" fmla="*/ 343 h 21"/>
                <a:gd name="T8" fmla="*/ 282 w 20"/>
                <a:gd name="T9" fmla="*/ 343 h 21"/>
                <a:gd name="T10" fmla="*/ 174 w 20"/>
                <a:gd name="T11" fmla="*/ 110 h 21"/>
                <a:gd name="T12" fmla="*/ 42 w 20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1">
                  <a:moveTo>
                    <a:pt x="0" y="0"/>
                  </a:moveTo>
                  <a:cubicBezTo>
                    <a:pt x="2" y="4"/>
                    <a:pt x="3" y="8"/>
                    <a:pt x="3" y="12"/>
                  </a:cubicBezTo>
                  <a:cubicBezTo>
                    <a:pt x="3" y="14"/>
                    <a:pt x="2" y="19"/>
                    <a:pt x="4" y="20"/>
                  </a:cubicBezTo>
                  <a:cubicBezTo>
                    <a:pt x="5" y="21"/>
                    <a:pt x="9" y="19"/>
                    <a:pt x="11" y="19"/>
                  </a:cubicBezTo>
                  <a:cubicBezTo>
                    <a:pt x="14" y="18"/>
                    <a:pt x="17" y="18"/>
                    <a:pt x="19" y="19"/>
                  </a:cubicBezTo>
                  <a:cubicBezTo>
                    <a:pt x="20" y="14"/>
                    <a:pt x="15" y="9"/>
                    <a:pt x="12" y="6"/>
                  </a:cubicBezTo>
                  <a:cubicBezTo>
                    <a:pt x="10" y="3"/>
                    <a:pt x="6" y="0"/>
                    <a:pt x="3" y="0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Freeform 31">
              <a:extLst>
                <a:ext uri="{FF2B5EF4-FFF2-40B4-BE49-F238E27FC236}">
                  <a16:creationId xmlns:a16="http://schemas.microsoft.com/office/drawing/2014/main" id="{007B7B1A-D3AF-4519-AAB2-24D7F1098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156"/>
              <a:ext cx="54" cy="73"/>
            </a:xfrm>
            <a:custGeom>
              <a:avLst/>
              <a:gdLst>
                <a:gd name="T0" fmla="*/ 0 w 22"/>
                <a:gd name="T1" fmla="*/ 0 h 28"/>
                <a:gd name="T2" fmla="*/ 61 w 22"/>
                <a:gd name="T3" fmla="*/ 232 h 28"/>
                <a:gd name="T4" fmla="*/ 71 w 22"/>
                <a:gd name="T5" fmla="*/ 495 h 28"/>
                <a:gd name="T6" fmla="*/ 326 w 22"/>
                <a:gd name="T7" fmla="*/ 177 h 28"/>
                <a:gd name="T8" fmla="*/ 162 w 22"/>
                <a:gd name="T9" fmla="*/ 123 h 28"/>
                <a:gd name="T10" fmla="*/ 71 w 22"/>
                <a:gd name="T11" fmla="*/ 3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">
                  <a:moveTo>
                    <a:pt x="0" y="0"/>
                  </a:moveTo>
                  <a:cubicBezTo>
                    <a:pt x="0" y="4"/>
                    <a:pt x="3" y="8"/>
                    <a:pt x="4" y="13"/>
                  </a:cubicBezTo>
                  <a:cubicBezTo>
                    <a:pt x="5" y="18"/>
                    <a:pt x="5" y="23"/>
                    <a:pt x="5" y="28"/>
                  </a:cubicBezTo>
                  <a:cubicBezTo>
                    <a:pt x="13" y="26"/>
                    <a:pt x="20" y="17"/>
                    <a:pt x="22" y="10"/>
                  </a:cubicBezTo>
                  <a:cubicBezTo>
                    <a:pt x="19" y="8"/>
                    <a:pt x="15" y="9"/>
                    <a:pt x="11" y="7"/>
                  </a:cubicBezTo>
                  <a:cubicBezTo>
                    <a:pt x="9" y="6"/>
                    <a:pt x="7" y="3"/>
                    <a:pt x="5" y="2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Freeform 32">
              <a:extLst>
                <a:ext uri="{FF2B5EF4-FFF2-40B4-BE49-F238E27FC236}">
                  <a16:creationId xmlns:a16="http://schemas.microsoft.com/office/drawing/2014/main" id="{77402F69-E283-46F2-9CFB-7F8719797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296"/>
              <a:ext cx="1030" cy="1606"/>
            </a:xfrm>
            <a:custGeom>
              <a:avLst/>
              <a:gdLst>
                <a:gd name="T0" fmla="*/ 4354 w 418"/>
                <a:gd name="T1" fmla="*/ 6555 h 611"/>
                <a:gd name="T2" fmla="*/ 4517 w 418"/>
                <a:gd name="T3" fmla="*/ 5231 h 611"/>
                <a:gd name="T4" fmla="*/ 4731 w 418"/>
                <a:gd name="T5" fmla="*/ 3814 h 611"/>
                <a:gd name="T6" fmla="*/ 4997 w 418"/>
                <a:gd name="T7" fmla="*/ 2397 h 611"/>
                <a:gd name="T8" fmla="*/ 5071 w 418"/>
                <a:gd name="T9" fmla="*/ 1235 h 611"/>
                <a:gd name="T10" fmla="*/ 4923 w 418"/>
                <a:gd name="T11" fmla="*/ 1001 h 611"/>
                <a:gd name="T12" fmla="*/ 4731 w 418"/>
                <a:gd name="T13" fmla="*/ 1998 h 611"/>
                <a:gd name="T14" fmla="*/ 4445 w 418"/>
                <a:gd name="T15" fmla="*/ 3449 h 611"/>
                <a:gd name="T16" fmla="*/ 4026 w 418"/>
                <a:gd name="T17" fmla="*/ 5086 h 611"/>
                <a:gd name="T18" fmla="*/ 3667 w 418"/>
                <a:gd name="T19" fmla="*/ 6666 h 611"/>
                <a:gd name="T20" fmla="*/ 3322 w 418"/>
                <a:gd name="T21" fmla="*/ 8098 h 611"/>
                <a:gd name="T22" fmla="*/ 2841 w 418"/>
                <a:gd name="T23" fmla="*/ 9791 h 611"/>
                <a:gd name="T24" fmla="*/ 1717 w 418"/>
                <a:gd name="T25" fmla="*/ 10916 h 611"/>
                <a:gd name="T26" fmla="*/ 328 w 418"/>
                <a:gd name="T27" fmla="*/ 10348 h 611"/>
                <a:gd name="T28" fmla="*/ 286 w 418"/>
                <a:gd name="T29" fmla="*/ 8387 h 611"/>
                <a:gd name="T30" fmla="*/ 912 w 418"/>
                <a:gd name="T31" fmla="*/ 6611 h 611"/>
                <a:gd name="T32" fmla="*/ 1543 w 418"/>
                <a:gd name="T33" fmla="*/ 4976 h 611"/>
                <a:gd name="T34" fmla="*/ 2124 w 418"/>
                <a:gd name="T35" fmla="*/ 3525 h 611"/>
                <a:gd name="T36" fmla="*/ 2738 w 418"/>
                <a:gd name="T37" fmla="*/ 1927 h 611"/>
                <a:gd name="T38" fmla="*/ 3679 w 418"/>
                <a:gd name="T39" fmla="*/ 526 h 611"/>
                <a:gd name="T40" fmla="*/ 4039 w 418"/>
                <a:gd name="T41" fmla="*/ 946 h 611"/>
                <a:gd name="T42" fmla="*/ 3280 w 418"/>
                <a:gd name="T43" fmla="*/ 2321 h 611"/>
                <a:gd name="T44" fmla="*/ 2720 w 418"/>
                <a:gd name="T45" fmla="*/ 3924 h 611"/>
                <a:gd name="T46" fmla="*/ 2124 w 418"/>
                <a:gd name="T47" fmla="*/ 5451 h 611"/>
                <a:gd name="T48" fmla="*/ 1513 w 418"/>
                <a:gd name="T49" fmla="*/ 7026 h 611"/>
                <a:gd name="T50" fmla="*/ 929 w 418"/>
                <a:gd name="T51" fmla="*/ 8587 h 611"/>
                <a:gd name="T52" fmla="*/ 941 w 418"/>
                <a:gd name="T53" fmla="*/ 9749 h 611"/>
                <a:gd name="T54" fmla="*/ 1604 w 418"/>
                <a:gd name="T55" fmla="*/ 10025 h 611"/>
                <a:gd name="T56" fmla="*/ 2301 w 418"/>
                <a:gd name="T57" fmla="*/ 9265 h 611"/>
                <a:gd name="T58" fmla="*/ 2696 w 418"/>
                <a:gd name="T59" fmla="*/ 7807 h 611"/>
                <a:gd name="T60" fmla="*/ 3023 w 418"/>
                <a:gd name="T61" fmla="*/ 6424 h 611"/>
                <a:gd name="T62" fmla="*/ 3425 w 418"/>
                <a:gd name="T63" fmla="*/ 4863 h 611"/>
                <a:gd name="T64" fmla="*/ 3891 w 418"/>
                <a:gd name="T65" fmla="*/ 3267 h 611"/>
                <a:gd name="T66" fmla="*/ 4231 w 418"/>
                <a:gd name="T67" fmla="*/ 1871 h 611"/>
                <a:gd name="T68" fmla="*/ 4578 w 418"/>
                <a:gd name="T69" fmla="*/ 581 h 611"/>
                <a:gd name="T70" fmla="*/ 5458 w 418"/>
                <a:gd name="T71" fmla="*/ 1015 h 611"/>
                <a:gd name="T72" fmla="*/ 5446 w 418"/>
                <a:gd name="T73" fmla="*/ 2376 h 611"/>
                <a:gd name="T74" fmla="*/ 5263 w 418"/>
                <a:gd name="T75" fmla="*/ 3848 h 611"/>
                <a:gd name="T76" fmla="*/ 5059 w 418"/>
                <a:gd name="T77" fmla="*/ 5307 h 611"/>
                <a:gd name="T78" fmla="*/ 4894 w 418"/>
                <a:gd name="T79" fmla="*/ 6611 h 611"/>
                <a:gd name="T80" fmla="*/ 4731 w 418"/>
                <a:gd name="T81" fmla="*/ 7883 h 611"/>
                <a:gd name="T82" fmla="*/ 4578 w 418"/>
                <a:gd name="T83" fmla="*/ 8955 h 611"/>
                <a:gd name="T84" fmla="*/ 4517 w 418"/>
                <a:gd name="T85" fmla="*/ 9749 h 611"/>
                <a:gd name="T86" fmla="*/ 5010 w 418"/>
                <a:gd name="T87" fmla="*/ 9949 h 611"/>
                <a:gd name="T88" fmla="*/ 5458 w 418"/>
                <a:gd name="T89" fmla="*/ 9660 h 611"/>
                <a:gd name="T90" fmla="*/ 5478 w 418"/>
                <a:gd name="T91" fmla="*/ 8430 h 611"/>
                <a:gd name="T92" fmla="*/ 5428 w 418"/>
                <a:gd name="T93" fmla="*/ 7170 h 611"/>
                <a:gd name="T94" fmla="*/ 5611 w 418"/>
                <a:gd name="T95" fmla="*/ 5846 h 611"/>
                <a:gd name="T96" fmla="*/ 5956 w 418"/>
                <a:gd name="T97" fmla="*/ 5922 h 611"/>
                <a:gd name="T98" fmla="*/ 5968 w 418"/>
                <a:gd name="T99" fmla="*/ 7115 h 611"/>
                <a:gd name="T100" fmla="*/ 6101 w 418"/>
                <a:gd name="T101" fmla="*/ 8353 h 611"/>
                <a:gd name="T102" fmla="*/ 6072 w 418"/>
                <a:gd name="T103" fmla="*/ 10025 h 611"/>
                <a:gd name="T104" fmla="*/ 5059 w 418"/>
                <a:gd name="T105" fmla="*/ 10750 h 611"/>
                <a:gd name="T106" fmla="*/ 4118 w 418"/>
                <a:gd name="T107" fmla="*/ 10238 h 611"/>
                <a:gd name="T108" fmla="*/ 4007 w 418"/>
                <a:gd name="T109" fmla="*/ 9024 h 611"/>
                <a:gd name="T110" fmla="*/ 4201 w 418"/>
                <a:gd name="T111" fmla="*/ 7862 h 6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18" h="611">
                  <a:moveTo>
                    <a:pt x="285" y="399"/>
                  </a:moveTo>
                  <a:cubicBezTo>
                    <a:pt x="282" y="392"/>
                    <a:pt x="285" y="363"/>
                    <a:pt x="291" y="361"/>
                  </a:cubicBezTo>
                  <a:cubicBezTo>
                    <a:pt x="288" y="353"/>
                    <a:pt x="289" y="327"/>
                    <a:pt x="297" y="322"/>
                  </a:cubicBezTo>
                  <a:cubicBezTo>
                    <a:pt x="295" y="316"/>
                    <a:pt x="297" y="290"/>
                    <a:pt x="302" y="288"/>
                  </a:cubicBezTo>
                  <a:cubicBezTo>
                    <a:pt x="299" y="284"/>
                    <a:pt x="300" y="256"/>
                    <a:pt x="308" y="249"/>
                  </a:cubicBezTo>
                  <a:cubicBezTo>
                    <a:pt x="306" y="240"/>
                    <a:pt x="308" y="214"/>
                    <a:pt x="316" y="210"/>
                  </a:cubicBezTo>
                  <a:cubicBezTo>
                    <a:pt x="314" y="205"/>
                    <a:pt x="318" y="175"/>
                    <a:pt x="324" y="170"/>
                  </a:cubicBezTo>
                  <a:cubicBezTo>
                    <a:pt x="324" y="161"/>
                    <a:pt x="329" y="137"/>
                    <a:pt x="334" y="132"/>
                  </a:cubicBezTo>
                  <a:cubicBezTo>
                    <a:pt x="330" y="124"/>
                    <a:pt x="332" y="96"/>
                    <a:pt x="336" y="92"/>
                  </a:cubicBezTo>
                  <a:cubicBezTo>
                    <a:pt x="333" y="84"/>
                    <a:pt x="335" y="73"/>
                    <a:pt x="339" y="68"/>
                  </a:cubicBezTo>
                  <a:cubicBezTo>
                    <a:pt x="337" y="67"/>
                    <a:pt x="337" y="62"/>
                    <a:pt x="336" y="56"/>
                  </a:cubicBezTo>
                  <a:cubicBezTo>
                    <a:pt x="333" y="57"/>
                    <a:pt x="331" y="57"/>
                    <a:pt x="329" y="55"/>
                  </a:cubicBezTo>
                  <a:cubicBezTo>
                    <a:pt x="329" y="58"/>
                    <a:pt x="324" y="73"/>
                    <a:pt x="320" y="76"/>
                  </a:cubicBezTo>
                  <a:cubicBezTo>
                    <a:pt x="324" y="78"/>
                    <a:pt x="320" y="105"/>
                    <a:pt x="316" y="110"/>
                  </a:cubicBezTo>
                  <a:cubicBezTo>
                    <a:pt x="316" y="118"/>
                    <a:pt x="311" y="132"/>
                    <a:pt x="302" y="145"/>
                  </a:cubicBezTo>
                  <a:cubicBezTo>
                    <a:pt x="306" y="151"/>
                    <a:pt x="307" y="179"/>
                    <a:pt x="297" y="190"/>
                  </a:cubicBezTo>
                  <a:cubicBezTo>
                    <a:pt x="300" y="198"/>
                    <a:pt x="290" y="225"/>
                    <a:pt x="281" y="237"/>
                  </a:cubicBezTo>
                  <a:cubicBezTo>
                    <a:pt x="284" y="244"/>
                    <a:pt x="277" y="267"/>
                    <a:pt x="269" y="280"/>
                  </a:cubicBezTo>
                  <a:cubicBezTo>
                    <a:pt x="272" y="289"/>
                    <a:pt x="270" y="302"/>
                    <a:pt x="256" y="325"/>
                  </a:cubicBezTo>
                  <a:cubicBezTo>
                    <a:pt x="260" y="331"/>
                    <a:pt x="254" y="356"/>
                    <a:pt x="245" y="367"/>
                  </a:cubicBezTo>
                  <a:cubicBezTo>
                    <a:pt x="248" y="374"/>
                    <a:pt x="243" y="392"/>
                    <a:pt x="233" y="405"/>
                  </a:cubicBezTo>
                  <a:cubicBezTo>
                    <a:pt x="237" y="412"/>
                    <a:pt x="231" y="435"/>
                    <a:pt x="222" y="446"/>
                  </a:cubicBezTo>
                  <a:cubicBezTo>
                    <a:pt x="226" y="454"/>
                    <a:pt x="220" y="484"/>
                    <a:pt x="209" y="492"/>
                  </a:cubicBezTo>
                  <a:cubicBezTo>
                    <a:pt x="212" y="502"/>
                    <a:pt x="207" y="530"/>
                    <a:pt x="190" y="539"/>
                  </a:cubicBezTo>
                  <a:cubicBezTo>
                    <a:pt x="192" y="552"/>
                    <a:pt x="176" y="576"/>
                    <a:pt x="157" y="576"/>
                  </a:cubicBezTo>
                  <a:cubicBezTo>
                    <a:pt x="155" y="590"/>
                    <a:pt x="125" y="607"/>
                    <a:pt x="115" y="601"/>
                  </a:cubicBezTo>
                  <a:cubicBezTo>
                    <a:pt x="106" y="611"/>
                    <a:pt x="67" y="610"/>
                    <a:pt x="60" y="595"/>
                  </a:cubicBezTo>
                  <a:cubicBezTo>
                    <a:pt x="40" y="598"/>
                    <a:pt x="20" y="580"/>
                    <a:pt x="22" y="570"/>
                  </a:cubicBezTo>
                  <a:cubicBezTo>
                    <a:pt x="12" y="569"/>
                    <a:pt x="0" y="531"/>
                    <a:pt x="9" y="522"/>
                  </a:cubicBezTo>
                  <a:cubicBezTo>
                    <a:pt x="5" y="512"/>
                    <a:pt x="8" y="477"/>
                    <a:pt x="19" y="462"/>
                  </a:cubicBezTo>
                  <a:cubicBezTo>
                    <a:pt x="17" y="445"/>
                    <a:pt x="33" y="421"/>
                    <a:pt x="41" y="410"/>
                  </a:cubicBezTo>
                  <a:cubicBezTo>
                    <a:pt x="41" y="394"/>
                    <a:pt x="51" y="373"/>
                    <a:pt x="61" y="364"/>
                  </a:cubicBezTo>
                  <a:cubicBezTo>
                    <a:pt x="59" y="353"/>
                    <a:pt x="73" y="329"/>
                    <a:pt x="82" y="321"/>
                  </a:cubicBezTo>
                  <a:cubicBezTo>
                    <a:pt x="79" y="311"/>
                    <a:pt x="93" y="283"/>
                    <a:pt x="103" y="274"/>
                  </a:cubicBezTo>
                  <a:cubicBezTo>
                    <a:pt x="102" y="262"/>
                    <a:pt x="116" y="241"/>
                    <a:pt x="123" y="233"/>
                  </a:cubicBezTo>
                  <a:cubicBezTo>
                    <a:pt x="123" y="221"/>
                    <a:pt x="131" y="201"/>
                    <a:pt x="142" y="194"/>
                  </a:cubicBezTo>
                  <a:cubicBezTo>
                    <a:pt x="142" y="188"/>
                    <a:pt x="145" y="160"/>
                    <a:pt x="159" y="146"/>
                  </a:cubicBezTo>
                  <a:cubicBezTo>
                    <a:pt x="161" y="137"/>
                    <a:pt x="172" y="116"/>
                    <a:pt x="183" y="106"/>
                  </a:cubicBezTo>
                  <a:cubicBezTo>
                    <a:pt x="184" y="93"/>
                    <a:pt x="208" y="62"/>
                    <a:pt x="216" y="63"/>
                  </a:cubicBezTo>
                  <a:cubicBezTo>
                    <a:pt x="220" y="46"/>
                    <a:pt x="236" y="28"/>
                    <a:pt x="246" y="29"/>
                  </a:cubicBezTo>
                  <a:cubicBezTo>
                    <a:pt x="245" y="12"/>
                    <a:pt x="275" y="0"/>
                    <a:pt x="280" y="4"/>
                  </a:cubicBezTo>
                  <a:cubicBezTo>
                    <a:pt x="292" y="11"/>
                    <a:pt x="289" y="34"/>
                    <a:pt x="270" y="52"/>
                  </a:cubicBezTo>
                  <a:cubicBezTo>
                    <a:pt x="270" y="60"/>
                    <a:pt x="256" y="88"/>
                    <a:pt x="245" y="88"/>
                  </a:cubicBezTo>
                  <a:cubicBezTo>
                    <a:pt x="244" y="99"/>
                    <a:pt x="228" y="126"/>
                    <a:pt x="219" y="128"/>
                  </a:cubicBezTo>
                  <a:cubicBezTo>
                    <a:pt x="220" y="132"/>
                    <a:pt x="211" y="166"/>
                    <a:pt x="199" y="168"/>
                  </a:cubicBezTo>
                  <a:cubicBezTo>
                    <a:pt x="202" y="170"/>
                    <a:pt x="191" y="216"/>
                    <a:pt x="182" y="216"/>
                  </a:cubicBezTo>
                  <a:cubicBezTo>
                    <a:pt x="184" y="220"/>
                    <a:pt x="170" y="257"/>
                    <a:pt x="161" y="258"/>
                  </a:cubicBezTo>
                  <a:cubicBezTo>
                    <a:pt x="163" y="266"/>
                    <a:pt x="150" y="297"/>
                    <a:pt x="142" y="300"/>
                  </a:cubicBezTo>
                  <a:cubicBezTo>
                    <a:pt x="142" y="306"/>
                    <a:pt x="130" y="343"/>
                    <a:pt x="119" y="343"/>
                  </a:cubicBezTo>
                  <a:cubicBezTo>
                    <a:pt x="122" y="351"/>
                    <a:pt x="107" y="386"/>
                    <a:pt x="101" y="387"/>
                  </a:cubicBezTo>
                  <a:cubicBezTo>
                    <a:pt x="101" y="394"/>
                    <a:pt x="89" y="432"/>
                    <a:pt x="80" y="433"/>
                  </a:cubicBezTo>
                  <a:cubicBezTo>
                    <a:pt x="79" y="440"/>
                    <a:pt x="68" y="469"/>
                    <a:pt x="62" y="473"/>
                  </a:cubicBezTo>
                  <a:cubicBezTo>
                    <a:pt x="64" y="479"/>
                    <a:pt x="58" y="504"/>
                    <a:pt x="53" y="510"/>
                  </a:cubicBezTo>
                  <a:cubicBezTo>
                    <a:pt x="53" y="510"/>
                    <a:pt x="64" y="530"/>
                    <a:pt x="63" y="537"/>
                  </a:cubicBezTo>
                  <a:cubicBezTo>
                    <a:pt x="63" y="537"/>
                    <a:pt x="77" y="543"/>
                    <a:pt x="77" y="552"/>
                  </a:cubicBezTo>
                  <a:cubicBezTo>
                    <a:pt x="78" y="547"/>
                    <a:pt x="103" y="549"/>
                    <a:pt x="107" y="552"/>
                  </a:cubicBezTo>
                  <a:cubicBezTo>
                    <a:pt x="108" y="548"/>
                    <a:pt x="125" y="534"/>
                    <a:pt x="132" y="538"/>
                  </a:cubicBezTo>
                  <a:cubicBezTo>
                    <a:pt x="133" y="530"/>
                    <a:pt x="146" y="512"/>
                    <a:pt x="154" y="510"/>
                  </a:cubicBezTo>
                  <a:cubicBezTo>
                    <a:pt x="153" y="502"/>
                    <a:pt x="162" y="480"/>
                    <a:pt x="169" y="473"/>
                  </a:cubicBezTo>
                  <a:cubicBezTo>
                    <a:pt x="166" y="463"/>
                    <a:pt x="172" y="436"/>
                    <a:pt x="180" y="430"/>
                  </a:cubicBezTo>
                  <a:cubicBezTo>
                    <a:pt x="178" y="422"/>
                    <a:pt x="182" y="394"/>
                    <a:pt x="190" y="390"/>
                  </a:cubicBezTo>
                  <a:cubicBezTo>
                    <a:pt x="190" y="384"/>
                    <a:pt x="195" y="355"/>
                    <a:pt x="202" y="354"/>
                  </a:cubicBezTo>
                  <a:cubicBezTo>
                    <a:pt x="200" y="348"/>
                    <a:pt x="206" y="317"/>
                    <a:pt x="216" y="311"/>
                  </a:cubicBezTo>
                  <a:cubicBezTo>
                    <a:pt x="214" y="303"/>
                    <a:pt x="220" y="277"/>
                    <a:pt x="229" y="268"/>
                  </a:cubicBezTo>
                  <a:cubicBezTo>
                    <a:pt x="226" y="262"/>
                    <a:pt x="235" y="228"/>
                    <a:pt x="243" y="222"/>
                  </a:cubicBezTo>
                  <a:cubicBezTo>
                    <a:pt x="242" y="215"/>
                    <a:pt x="251" y="184"/>
                    <a:pt x="260" y="180"/>
                  </a:cubicBezTo>
                  <a:cubicBezTo>
                    <a:pt x="258" y="174"/>
                    <a:pt x="264" y="140"/>
                    <a:pt x="274" y="135"/>
                  </a:cubicBezTo>
                  <a:cubicBezTo>
                    <a:pt x="270" y="129"/>
                    <a:pt x="275" y="108"/>
                    <a:pt x="283" y="103"/>
                  </a:cubicBezTo>
                  <a:cubicBezTo>
                    <a:pt x="282" y="96"/>
                    <a:pt x="290" y="72"/>
                    <a:pt x="296" y="66"/>
                  </a:cubicBezTo>
                  <a:cubicBezTo>
                    <a:pt x="291" y="59"/>
                    <a:pt x="304" y="34"/>
                    <a:pt x="306" y="32"/>
                  </a:cubicBezTo>
                  <a:cubicBezTo>
                    <a:pt x="305" y="23"/>
                    <a:pt x="335" y="18"/>
                    <a:pt x="340" y="30"/>
                  </a:cubicBezTo>
                  <a:cubicBezTo>
                    <a:pt x="345" y="24"/>
                    <a:pt x="369" y="39"/>
                    <a:pt x="365" y="56"/>
                  </a:cubicBezTo>
                  <a:cubicBezTo>
                    <a:pt x="371" y="60"/>
                    <a:pt x="373" y="90"/>
                    <a:pt x="365" y="94"/>
                  </a:cubicBezTo>
                  <a:cubicBezTo>
                    <a:pt x="370" y="101"/>
                    <a:pt x="367" y="125"/>
                    <a:pt x="364" y="131"/>
                  </a:cubicBezTo>
                  <a:cubicBezTo>
                    <a:pt x="369" y="141"/>
                    <a:pt x="366" y="162"/>
                    <a:pt x="360" y="172"/>
                  </a:cubicBezTo>
                  <a:cubicBezTo>
                    <a:pt x="365" y="177"/>
                    <a:pt x="362" y="210"/>
                    <a:pt x="352" y="212"/>
                  </a:cubicBezTo>
                  <a:cubicBezTo>
                    <a:pt x="358" y="221"/>
                    <a:pt x="351" y="249"/>
                    <a:pt x="344" y="254"/>
                  </a:cubicBezTo>
                  <a:cubicBezTo>
                    <a:pt x="350" y="264"/>
                    <a:pt x="345" y="282"/>
                    <a:pt x="338" y="292"/>
                  </a:cubicBezTo>
                  <a:cubicBezTo>
                    <a:pt x="343" y="304"/>
                    <a:pt x="337" y="322"/>
                    <a:pt x="332" y="327"/>
                  </a:cubicBezTo>
                  <a:cubicBezTo>
                    <a:pt x="337" y="333"/>
                    <a:pt x="332" y="361"/>
                    <a:pt x="327" y="364"/>
                  </a:cubicBezTo>
                  <a:cubicBezTo>
                    <a:pt x="334" y="374"/>
                    <a:pt x="328" y="391"/>
                    <a:pt x="322" y="398"/>
                  </a:cubicBezTo>
                  <a:cubicBezTo>
                    <a:pt x="329" y="410"/>
                    <a:pt x="321" y="430"/>
                    <a:pt x="316" y="434"/>
                  </a:cubicBezTo>
                  <a:cubicBezTo>
                    <a:pt x="322" y="445"/>
                    <a:pt x="315" y="464"/>
                    <a:pt x="310" y="468"/>
                  </a:cubicBezTo>
                  <a:cubicBezTo>
                    <a:pt x="313" y="472"/>
                    <a:pt x="310" y="491"/>
                    <a:pt x="306" y="493"/>
                  </a:cubicBezTo>
                  <a:cubicBezTo>
                    <a:pt x="309" y="497"/>
                    <a:pt x="306" y="516"/>
                    <a:pt x="302" y="518"/>
                  </a:cubicBezTo>
                  <a:cubicBezTo>
                    <a:pt x="307" y="523"/>
                    <a:pt x="305" y="533"/>
                    <a:pt x="302" y="537"/>
                  </a:cubicBezTo>
                  <a:cubicBezTo>
                    <a:pt x="308" y="535"/>
                    <a:pt x="315" y="541"/>
                    <a:pt x="317" y="547"/>
                  </a:cubicBezTo>
                  <a:cubicBezTo>
                    <a:pt x="321" y="544"/>
                    <a:pt x="334" y="545"/>
                    <a:pt x="335" y="548"/>
                  </a:cubicBezTo>
                  <a:cubicBezTo>
                    <a:pt x="336" y="544"/>
                    <a:pt x="351" y="543"/>
                    <a:pt x="353" y="544"/>
                  </a:cubicBezTo>
                  <a:cubicBezTo>
                    <a:pt x="354" y="541"/>
                    <a:pt x="360" y="531"/>
                    <a:pt x="365" y="532"/>
                  </a:cubicBezTo>
                  <a:cubicBezTo>
                    <a:pt x="361" y="524"/>
                    <a:pt x="360" y="510"/>
                    <a:pt x="369" y="504"/>
                  </a:cubicBezTo>
                  <a:cubicBezTo>
                    <a:pt x="362" y="494"/>
                    <a:pt x="362" y="470"/>
                    <a:pt x="366" y="464"/>
                  </a:cubicBezTo>
                  <a:cubicBezTo>
                    <a:pt x="360" y="456"/>
                    <a:pt x="359" y="429"/>
                    <a:pt x="364" y="426"/>
                  </a:cubicBezTo>
                  <a:cubicBezTo>
                    <a:pt x="360" y="413"/>
                    <a:pt x="360" y="400"/>
                    <a:pt x="363" y="395"/>
                  </a:cubicBezTo>
                  <a:cubicBezTo>
                    <a:pt x="358" y="386"/>
                    <a:pt x="362" y="364"/>
                    <a:pt x="365" y="358"/>
                  </a:cubicBezTo>
                  <a:cubicBezTo>
                    <a:pt x="360" y="348"/>
                    <a:pt x="370" y="324"/>
                    <a:pt x="375" y="322"/>
                  </a:cubicBezTo>
                  <a:cubicBezTo>
                    <a:pt x="373" y="308"/>
                    <a:pt x="388" y="296"/>
                    <a:pt x="393" y="294"/>
                  </a:cubicBezTo>
                  <a:cubicBezTo>
                    <a:pt x="398" y="293"/>
                    <a:pt x="404" y="320"/>
                    <a:pt x="398" y="326"/>
                  </a:cubicBezTo>
                  <a:cubicBezTo>
                    <a:pt x="406" y="336"/>
                    <a:pt x="404" y="359"/>
                    <a:pt x="398" y="361"/>
                  </a:cubicBezTo>
                  <a:cubicBezTo>
                    <a:pt x="405" y="368"/>
                    <a:pt x="402" y="388"/>
                    <a:pt x="399" y="392"/>
                  </a:cubicBezTo>
                  <a:cubicBezTo>
                    <a:pt x="406" y="398"/>
                    <a:pt x="406" y="414"/>
                    <a:pt x="405" y="422"/>
                  </a:cubicBezTo>
                  <a:cubicBezTo>
                    <a:pt x="413" y="428"/>
                    <a:pt x="412" y="457"/>
                    <a:pt x="408" y="460"/>
                  </a:cubicBezTo>
                  <a:cubicBezTo>
                    <a:pt x="415" y="468"/>
                    <a:pt x="418" y="498"/>
                    <a:pt x="412" y="509"/>
                  </a:cubicBezTo>
                  <a:cubicBezTo>
                    <a:pt x="417" y="516"/>
                    <a:pt x="414" y="545"/>
                    <a:pt x="406" y="552"/>
                  </a:cubicBezTo>
                  <a:cubicBezTo>
                    <a:pt x="408" y="565"/>
                    <a:pt x="388" y="580"/>
                    <a:pt x="380" y="581"/>
                  </a:cubicBezTo>
                  <a:cubicBezTo>
                    <a:pt x="379" y="594"/>
                    <a:pt x="348" y="604"/>
                    <a:pt x="338" y="592"/>
                  </a:cubicBezTo>
                  <a:cubicBezTo>
                    <a:pt x="330" y="598"/>
                    <a:pt x="312" y="598"/>
                    <a:pt x="303" y="588"/>
                  </a:cubicBezTo>
                  <a:cubicBezTo>
                    <a:pt x="295" y="588"/>
                    <a:pt x="275" y="573"/>
                    <a:pt x="275" y="564"/>
                  </a:cubicBezTo>
                  <a:cubicBezTo>
                    <a:pt x="267" y="563"/>
                    <a:pt x="263" y="537"/>
                    <a:pt x="266" y="529"/>
                  </a:cubicBezTo>
                  <a:cubicBezTo>
                    <a:pt x="262" y="518"/>
                    <a:pt x="266" y="500"/>
                    <a:pt x="268" y="497"/>
                  </a:cubicBezTo>
                  <a:cubicBezTo>
                    <a:pt x="265" y="491"/>
                    <a:pt x="271" y="469"/>
                    <a:pt x="273" y="466"/>
                  </a:cubicBezTo>
                  <a:cubicBezTo>
                    <a:pt x="269" y="459"/>
                    <a:pt x="276" y="437"/>
                    <a:pt x="281" y="433"/>
                  </a:cubicBezTo>
                  <a:cubicBezTo>
                    <a:pt x="276" y="423"/>
                    <a:pt x="278" y="410"/>
                    <a:pt x="285" y="399"/>
                  </a:cubicBez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Freeform 33">
              <a:extLst>
                <a:ext uri="{FF2B5EF4-FFF2-40B4-BE49-F238E27FC236}">
                  <a16:creationId xmlns:a16="http://schemas.microsoft.com/office/drawing/2014/main" id="{A2C8A6A6-8990-4BFD-98F1-18FA0FB28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669"/>
              <a:ext cx="173" cy="1065"/>
            </a:xfrm>
            <a:custGeom>
              <a:avLst/>
              <a:gdLst>
                <a:gd name="T0" fmla="*/ 0 w 70"/>
                <a:gd name="T1" fmla="*/ 7184 h 405"/>
                <a:gd name="T2" fmla="*/ 225 w 70"/>
                <a:gd name="T3" fmla="*/ 7366 h 405"/>
                <a:gd name="T4" fmla="*/ 390 w 70"/>
                <a:gd name="T5" fmla="*/ 7345 h 405"/>
                <a:gd name="T6" fmla="*/ 390 w 70"/>
                <a:gd name="T7" fmla="*/ 7329 h 405"/>
                <a:gd name="T8" fmla="*/ 329 w 70"/>
                <a:gd name="T9" fmla="*/ 7218 h 405"/>
                <a:gd name="T10" fmla="*/ 269 w 70"/>
                <a:gd name="T11" fmla="*/ 7239 h 405"/>
                <a:gd name="T12" fmla="*/ 153 w 70"/>
                <a:gd name="T13" fmla="*/ 7095 h 405"/>
                <a:gd name="T14" fmla="*/ 104 w 70"/>
                <a:gd name="T15" fmla="*/ 6874 h 405"/>
                <a:gd name="T16" fmla="*/ 91 w 70"/>
                <a:gd name="T17" fmla="*/ 6853 h 405"/>
                <a:gd name="T18" fmla="*/ 166 w 70"/>
                <a:gd name="T19" fmla="*/ 6403 h 405"/>
                <a:gd name="T20" fmla="*/ 225 w 70"/>
                <a:gd name="T21" fmla="*/ 5927 h 405"/>
                <a:gd name="T22" fmla="*/ 299 w 70"/>
                <a:gd name="T23" fmla="*/ 5312 h 405"/>
                <a:gd name="T24" fmla="*/ 410 w 70"/>
                <a:gd name="T25" fmla="*/ 4654 h 405"/>
                <a:gd name="T26" fmla="*/ 470 w 70"/>
                <a:gd name="T27" fmla="*/ 4052 h 405"/>
                <a:gd name="T28" fmla="*/ 556 w 70"/>
                <a:gd name="T29" fmla="*/ 3361 h 405"/>
                <a:gd name="T30" fmla="*/ 648 w 70"/>
                <a:gd name="T31" fmla="*/ 2745 h 405"/>
                <a:gd name="T32" fmla="*/ 739 w 70"/>
                <a:gd name="T33" fmla="*/ 2054 h 405"/>
                <a:gd name="T34" fmla="*/ 739 w 70"/>
                <a:gd name="T35" fmla="*/ 2041 h 405"/>
                <a:gd name="T36" fmla="*/ 860 w 70"/>
                <a:gd name="T37" fmla="*/ 1252 h 405"/>
                <a:gd name="T38" fmla="*/ 964 w 70"/>
                <a:gd name="T39" fmla="*/ 513 h 405"/>
                <a:gd name="T40" fmla="*/ 1013 w 70"/>
                <a:gd name="T41" fmla="*/ 326 h 405"/>
                <a:gd name="T42" fmla="*/ 1045 w 70"/>
                <a:gd name="T43" fmla="*/ 55 h 405"/>
                <a:gd name="T44" fmla="*/ 984 w 70"/>
                <a:gd name="T45" fmla="*/ 55 h 405"/>
                <a:gd name="T46" fmla="*/ 872 w 70"/>
                <a:gd name="T47" fmla="*/ 547 h 405"/>
                <a:gd name="T48" fmla="*/ 756 w 70"/>
                <a:gd name="T49" fmla="*/ 1273 h 405"/>
                <a:gd name="T50" fmla="*/ 635 w 70"/>
                <a:gd name="T51" fmla="*/ 2041 h 405"/>
                <a:gd name="T52" fmla="*/ 544 w 70"/>
                <a:gd name="T53" fmla="*/ 2724 h 405"/>
                <a:gd name="T54" fmla="*/ 452 w 70"/>
                <a:gd name="T55" fmla="*/ 3361 h 405"/>
                <a:gd name="T56" fmla="*/ 378 w 70"/>
                <a:gd name="T57" fmla="*/ 4039 h 405"/>
                <a:gd name="T58" fmla="*/ 299 w 70"/>
                <a:gd name="T59" fmla="*/ 4654 h 405"/>
                <a:gd name="T60" fmla="*/ 215 w 70"/>
                <a:gd name="T61" fmla="*/ 5312 h 405"/>
                <a:gd name="T62" fmla="*/ 121 w 70"/>
                <a:gd name="T63" fmla="*/ 5927 h 405"/>
                <a:gd name="T64" fmla="*/ 62 w 70"/>
                <a:gd name="T65" fmla="*/ 6382 h 405"/>
                <a:gd name="T66" fmla="*/ 0 w 70"/>
                <a:gd name="T67" fmla="*/ 6840 h 405"/>
                <a:gd name="T68" fmla="*/ 0 w 70"/>
                <a:gd name="T69" fmla="*/ 7184 h 40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0" h="405">
                  <a:moveTo>
                    <a:pt x="0" y="395"/>
                  </a:moveTo>
                  <a:cubicBezTo>
                    <a:pt x="6" y="393"/>
                    <a:pt x="13" y="399"/>
                    <a:pt x="15" y="405"/>
                  </a:cubicBezTo>
                  <a:cubicBezTo>
                    <a:pt x="17" y="403"/>
                    <a:pt x="22" y="403"/>
                    <a:pt x="26" y="404"/>
                  </a:cubicBezTo>
                  <a:cubicBezTo>
                    <a:pt x="26" y="404"/>
                    <a:pt x="26" y="403"/>
                    <a:pt x="26" y="403"/>
                  </a:cubicBezTo>
                  <a:cubicBezTo>
                    <a:pt x="25" y="402"/>
                    <a:pt x="24" y="400"/>
                    <a:pt x="22" y="397"/>
                  </a:cubicBezTo>
                  <a:cubicBezTo>
                    <a:pt x="20" y="398"/>
                    <a:pt x="19" y="398"/>
                    <a:pt x="18" y="398"/>
                  </a:cubicBezTo>
                  <a:cubicBezTo>
                    <a:pt x="15" y="398"/>
                    <a:pt x="12" y="392"/>
                    <a:pt x="10" y="390"/>
                  </a:cubicBezTo>
                  <a:cubicBezTo>
                    <a:pt x="11" y="385"/>
                    <a:pt x="9" y="381"/>
                    <a:pt x="7" y="378"/>
                  </a:cubicBezTo>
                  <a:cubicBezTo>
                    <a:pt x="7" y="378"/>
                    <a:pt x="7" y="377"/>
                    <a:pt x="6" y="377"/>
                  </a:cubicBezTo>
                  <a:cubicBezTo>
                    <a:pt x="11" y="374"/>
                    <a:pt x="14" y="355"/>
                    <a:pt x="11" y="352"/>
                  </a:cubicBezTo>
                  <a:cubicBezTo>
                    <a:pt x="15" y="349"/>
                    <a:pt x="18" y="330"/>
                    <a:pt x="15" y="326"/>
                  </a:cubicBezTo>
                  <a:cubicBezTo>
                    <a:pt x="20" y="323"/>
                    <a:pt x="26" y="304"/>
                    <a:pt x="20" y="292"/>
                  </a:cubicBezTo>
                  <a:cubicBezTo>
                    <a:pt x="26" y="288"/>
                    <a:pt x="33" y="268"/>
                    <a:pt x="27" y="256"/>
                  </a:cubicBezTo>
                  <a:cubicBezTo>
                    <a:pt x="33" y="250"/>
                    <a:pt x="39" y="233"/>
                    <a:pt x="31" y="223"/>
                  </a:cubicBezTo>
                  <a:cubicBezTo>
                    <a:pt x="37" y="219"/>
                    <a:pt x="42" y="192"/>
                    <a:pt x="37" y="185"/>
                  </a:cubicBezTo>
                  <a:cubicBezTo>
                    <a:pt x="42" y="181"/>
                    <a:pt x="48" y="163"/>
                    <a:pt x="43" y="151"/>
                  </a:cubicBezTo>
                  <a:cubicBezTo>
                    <a:pt x="50" y="140"/>
                    <a:pt x="55" y="122"/>
                    <a:pt x="49" y="113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56" y="103"/>
                    <a:pt x="60" y="79"/>
                    <a:pt x="57" y="69"/>
                  </a:cubicBezTo>
                  <a:cubicBezTo>
                    <a:pt x="68" y="58"/>
                    <a:pt x="65" y="40"/>
                    <a:pt x="64" y="28"/>
                  </a:cubicBezTo>
                  <a:cubicBezTo>
                    <a:pt x="65" y="25"/>
                    <a:pt x="66" y="21"/>
                    <a:pt x="67" y="18"/>
                  </a:cubicBezTo>
                  <a:cubicBezTo>
                    <a:pt x="67" y="15"/>
                    <a:pt x="70" y="5"/>
                    <a:pt x="69" y="3"/>
                  </a:cubicBezTo>
                  <a:cubicBezTo>
                    <a:pt x="69" y="0"/>
                    <a:pt x="65" y="5"/>
                    <a:pt x="65" y="3"/>
                  </a:cubicBezTo>
                  <a:cubicBezTo>
                    <a:pt x="64" y="13"/>
                    <a:pt x="61" y="24"/>
                    <a:pt x="58" y="30"/>
                  </a:cubicBezTo>
                  <a:cubicBezTo>
                    <a:pt x="63" y="35"/>
                    <a:pt x="60" y="68"/>
                    <a:pt x="50" y="70"/>
                  </a:cubicBezTo>
                  <a:cubicBezTo>
                    <a:pt x="56" y="79"/>
                    <a:pt x="49" y="107"/>
                    <a:pt x="42" y="112"/>
                  </a:cubicBezTo>
                  <a:cubicBezTo>
                    <a:pt x="48" y="122"/>
                    <a:pt x="43" y="140"/>
                    <a:pt x="36" y="150"/>
                  </a:cubicBezTo>
                  <a:cubicBezTo>
                    <a:pt x="41" y="162"/>
                    <a:pt x="35" y="180"/>
                    <a:pt x="30" y="185"/>
                  </a:cubicBezTo>
                  <a:cubicBezTo>
                    <a:pt x="35" y="191"/>
                    <a:pt x="30" y="219"/>
                    <a:pt x="25" y="222"/>
                  </a:cubicBezTo>
                  <a:cubicBezTo>
                    <a:pt x="32" y="232"/>
                    <a:pt x="26" y="249"/>
                    <a:pt x="20" y="256"/>
                  </a:cubicBezTo>
                  <a:cubicBezTo>
                    <a:pt x="27" y="268"/>
                    <a:pt x="19" y="288"/>
                    <a:pt x="14" y="292"/>
                  </a:cubicBezTo>
                  <a:cubicBezTo>
                    <a:pt x="20" y="303"/>
                    <a:pt x="13" y="322"/>
                    <a:pt x="8" y="326"/>
                  </a:cubicBezTo>
                  <a:cubicBezTo>
                    <a:pt x="11" y="330"/>
                    <a:pt x="8" y="349"/>
                    <a:pt x="4" y="351"/>
                  </a:cubicBezTo>
                  <a:cubicBezTo>
                    <a:pt x="7" y="355"/>
                    <a:pt x="4" y="374"/>
                    <a:pt x="0" y="376"/>
                  </a:cubicBezTo>
                  <a:cubicBezTo>
                    <a:pt x="5" y="381"/>
                    <a:pt x="3" y="391"/>
                    <a:pt x="0" y="395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7" name="Freeform 34">
              <a:extLst>
                <a:ext uri="{FF2B5EF4-FFF2-40B4-BE49-F238E27FC236}">
                  <a16:creationId xmlns:a16="http://schemas.microsoft.com/office/drawing/2014/main" id="{401635FC-6F0E-4CE4-A4DB-203871F56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330"/>
              <a:ext cx="1250" cy="1225"/>
            </a:xfrm>
            <a:custGeom>
              <a:avLst/>
              <a:gdLst>
                <a:gd name="T0" fmla="*/ 602 w 507"/>
                <a:gd name="T1" fmla="*/ 289 h 466"/>
                <a:gd name="T2" fmla="*/ 182 w 507"/>
                <a:gd name="T3" fmla="*/ 760 h 466"/>
                <a:gd name="T4" fmla="*/ 133 w 507"/>
                <a:gd name="T5" fmla="*/ 1396 h 466"/>
                <a:gd name="T6" fmla="*/ 153 w 507"/>
                <a:gd name="T7" fmla="*/ 2087 h 466"/>
                <a:gd name="T8" fmla="*/ 316 w 507"/>
                <a:gd name="T9" fmla="*/ 2779 h 466"/>
                <a:gd name="T10" fmla="*/ 779 w 507"/>
                <a:gd name="T11" fmla="*/ 3304 h 466"/>
                <a:gd name="T12" fmla="*/ 1302 w 507"/>
                <a:gd name="T13" fmla="*/ 3594 h 466"/>
                <a:gd name="T14" fmla="*/ 1963 w 507"/>
                <a:gd name="T15" fmla="*/ 3925 h 466"/>
                <a:gd name="T16" fmla="*/ 2576 w 507"/>
                <a:gd name="T17" fmla="*/ 4361 h 466"/>
                <a:gd name="T18" fmla="*/ 3161 w 507"/>
                <a:gd name="T19" fmla="*/ 4795 h 466"/>
                <a:gd name="T20" fmla="*/ 3691 w 507"/>
                <a:gd name="T21" fmla="*/ 5265 h 466"/>
                <a:gd name="T22" fmla="*/ 4226 w 507"/>
                <a:gd name="T23" fmla="*/ 5757 h 466"/>
                <a:gd name="T24" fmla="*/ 4692 w 507"/>
                <a:gd name="T25" fmla="*/ 6338 h 466"/>
                <a:gd name="T26" fmla="*/ 5032 w 507"/>
                <a:gd name="T27" fmla="*/ 6827 h 466"/>
                <a:gd name="T28" fmla="*/ 5397 w 507"/>
                <a:gd name="T29" fmla="*/ 7361 h 466"/>
                <a:gd name="T30" fmla="*/ 5695 w 507"/>
                <a:gd name="T31" fmla="*/ 7976 h 466"/>
                <a:gd name="T32" fmla="*/ 6146 w 507"/>
                <a:gd name="T33" fmla="*/ 8286 h 466"/>
                <a:gd name="T34" fmla="*/ 6760 w 507"/>
                <a:gd name="T35" fmla="*/ 8175 h 466"/>
                <a:gd name="T36" fmla="*/ 7239 w 507"/>
                <a:gd name="T37" fmla="*/ 7739 h 466"/>
                <a:gd name="T38" fmla="*/ 7465 w 507"/>
                <a:gd name="T39" fmla="*/ 6780 h 466"/>
                <a:gd name="T40" fmla="*/ 7465 w 507"/>
                <a:gd name="T41" fmla="*/ 5867 h 466"/>
                <a:gd name="T42" fmla="*/ 7251 w 507"/>
                <a:gd name="T43" fmla="*/ 5031 h 466"/>
                <a:gd name="T44" fmla="*/ 6852 w 507"/>
                <a:gd name="T45" fmla="*/ 4382 h 466"/>
                <a:gd name="T46" fmla="*/ 6351 w 507"/>
                <a:gd name="T47" fmla="*/ 3793 h 466"/>
                <a:gd name="T48" fmla="*/ 5799 w 507"/>
                <a:gd name="T49" fmla="*/ 3212 h 466"/>
                <a:gd name="T50" fmla="*/ 5202 w 507"/>
                <a:gd name="T51" fmla="*/ 2618 h 466"/>
                <a:gd name="T52" fmla="*/ 4662 w 507"/>
                <a:gd name="T53" fmla="*/ 2177 h 466"/>
                <a:gd name="T54" fmla="*/ 3999 w 507"/>
                <a:gd name="T55" fmla="*/ 1782 h 466"/>
                <a:gd name="T56" fmla="*/ 3417 w 507"/>
                <a:gd name="T57" fmla="*/ 1293 h 466"/>
                <a:gd name="T58" fmla="*/ 2936 w 507"/>
                <a:gd name="T59" fmla="*/ 760 h 466"/>
                <a:gd name="T60" fmla="*/ 2456 w 507"/>
                <a:gd name="T61" fmla="*/ 234 h 466"/>
                <a:gd name="T62" fmla="*/ 1726 w 507"/>
                <a:gd name="T63" fmla="*/ 124 h 466"/>
                <a:gd name="T64" fmla="*/ 1124 w 507"/>
                <a:gd name="T65" fmla="*/ 221 h 466"/>
                <a:gd name="T66" fmla="*/ 602 w 507"/>
                <a:gd name="T67" fmla="*/ 289 h 46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7" h="466">
                  <a:moveTo>
                    <a:pt x="40" y="16"/>
                  </a:moveTo>
                  <a:cubicBezTo>
                    <a:pt x="29" y="13"/>
                    <a:pt x="12" y="28"/>
                    <a:pt x="12" y="42"/>
                  </a:cubicBezTo>
                  <a:cubicBezTo>
                    <a:pt x="8" y="49"/>
                    <a:pt x="4" y="69"/>
                    <a:pt x="9" y="77"/>
                  </a:cubicBezTo>
                  <a:cubicBezTo>
                    <a:pt x="0" y="82"/>
                    <a:pt x="0" y="116"/>
                    <a:pt x="10" y="115"/>
                  </a:cubicBezTo>
                  <a:cubicBezTo>
                    <a:pt x="6" y="118"/>
                    <a:pt x="8" y="157"/>
                    <a:pt x="21" y="153"/>
                  </a:cubicBezTo>
                  <a:cubicBezTo>
                    <a:pt x="19" y="161"/>
                    <a:pt x="39" y="185"/>
                    <a:pt x="52" y="182"/>
                  </a:cubicBezTo>
                  <a:cubicBezTo>
                    <a:pt x="55" y="191"/>
                    <a:pt x="77" y="200"/>
                    <a:pt x="87" y="198"/>
                  </a:cubicBezTo>
                  <a:cubicBezTo>
                    <a:pt x="88" y="207"/>
                    <a:pt x="119" y="219"/>
                    <a:pt x="131" y="216"/>
                  </a:cubicBezTo>
                  <a:cubicBezTo>
                    <a:pt x="129" y="226"/>
                    <a:pt x="156" y="244"/>
                    <a:pt x="172" y="240"/>
                  </a:cubicBezTo>
                  <a:cubicBezTo>
                    <a:pt x="174" y="255"/>
                    <a:pt x="203" y="269"/>
                    <a:pt x="211" y="264"/>
                  </a:cubicBezTo>
                  <a:cubicBezTo>
                    <a:pt x="209" y="273"/>
                    <a:pt x="235" y="294"/>
                    <a:pt x="246" y="290"/>
                  </a:cubicBezTo>
                  <a:cubicBezTo>
                    <a:pt x="246" y="302"/>
                    <a:pt x="268" y="320"/>
                    <a:pt x="282" y="317"/>
                  </a:cubicBezTo>
                  <a:cubicBezTo>
                    <a:pt x="280" y="330"/>
                    <a:pt x="300" y="347"/>
                    <a:pt x="313" y="349"/>
                  </a:cubicBezTo>
                  <a:cubicBezTo>
                    <a:pt x="312" y="359"/>
                    <a:pt x="329" y="381"/>
                    <a:pt x="336" y="376"/>
                  </a:cubicBezTo>
                  <a:cubicBezTo>
                    <a:pt x="336" y="386"/>
                    <a:pt x="351" y="406"/>
                    <a:pt x="360" y="405"/>
                  </a:cubicBezTo>
                  <a:cubicBezTo>
                    <a:pt x="358" y="411"/>
                    <a:pt x="368" y="435"/>
                    <a:pt x="380" y="439"/>
                  </a:cubicBezTo>
                  <a:cubicBezTo>
                    <a:pt x="383" y="451"/>
                    <a:pt x="397" y="463"/>
                    <a:pt x="410" y="456"/>
                  </a:cubicBezTo>
                  <a:cubicBezTo>
                    <a:pt x="420" y="466"/>
                    <a:pt x="449" y="460"/>
                    <a:pt x="451" y="450"/>
                  </a:cubicBezTo>
                  <a:cubicBezTo>
                    <a:pt x="458" y="452"/>
                    <a:pt x="479" y="444"/>
                    <a:pt x="483" y="426"/>
                  </a:cubicBezTo>
                  <a:cubicBezTo>
                    <a:pt x="493" y="420"/>
                    <a:pt x="505" y="385"/>
                    <a:pt x="498" y="373"/>
                  </a:cubicBezTo>
                  <a:cubicBezTo>
                    <a:pt x="507" y="363"/>
                    <a:pt x="505" y="333"/>
                    <a:pt x="498" y="323"/>
                  </a:cubicBezTo>
                  <a:cubicBezTo>
                    <a:pt x="504" y="311"/>
                    <a:pt x="497" y="283"/>
                    <a:pt x="484" y="277"/>
                  </a:cubicBezTo>
                  <a:cubicBezTo>
                    <a:pt x="485" y="269"/>
                    <a:pt x="473" y="243"/>
                    <a:pt x="457" y="241"/>
                  </a:cubicBezTo>
                  <a:cubicBezTo>
                    <a:pt x="460" y="233"/>
                    <a:pt x="439" y="208"/>
                    <a:pt x="424" y="209"/>
                  </a:cubicBezTo>
                  <a:cubicBezTo>
                    <a:pt x="421" y="201"/>
                    <a:pt x="400" y="175"/>
                    <a:pt x="387" y="177"/>
                  </a:cubicBezTo>
                  <a:cubicBezTo>
                    <a:pt x="386" y="167"/>
                    <a:pt x="360" y="144"/>
                    <a:pt x="347" y="144"/>
                  </a:cubicBezTo>
                  <a:cubicBezTo>
                    <a:pt x="344" y="138"/>
                    <a:pt x="327" y="120"/>
                    <a:pt x="311" y="120"/>
                  </a:cubicBezTo>
                  <a:cubicBezTo>
                    <a:pt x="310" y="114"/>
                    <a:pt x="276" y="94"/>
                    <a:pt x="267" y="98"/>
                  </a:cubicBezTo>
                  <a:cubicBezTo>
                    <a:pt x="261" y="88"/>
                    <a:pt x="240" y="76"/>
                    <a:pt x="228" y="71"/>
                  </a:cubicBezTo>
                  <a:cubicBezTo>
                    <a:pt x="225" y="64"/>
                    <a:pt x="209" y="43"/>
                    <a:pt x="196" y="42"/>
                  </a:cubicBezTo>
                  <a:cubicBezTo>
                    <a:pt x="193" y="35"/>
                    <a:pt x="178" y="19"/>
                    <a:pt x="164" y="13"/>
                  </a:cubicBezTo>
                  <a:cubicBezTo>
                    <a:pt x="153" y="2"/>
                    <a:pt x="125" y="1"/>
                    <a:pt x="115" y="7"/>
                  </a:cubicBezTo>
                  <a:cubicBezTo>
                    <a:pt x="101" y="1"/>
                    <a:pt x="88" y="0"/>
                    <a:pt x="75" y="12"/>
                  </a:cubicBezTo>
                  <a:cubicBezTo>
                    <a:pt x="60" y="6"/>
                    <a:pt x="47" y="13"/>
                    <a:pt x="40" y="16"/>
                  </a:cubicBez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Freeform 35">
              <a:extLst>
                <a:ext uri="{FF2B5EF4-FFF2-40B4-BE49-F238E27FC236}">
                  <a16:creationId xmlns:a16="http://schemas.microsoft.com/office/drawing/2014/main" id="{5A81FD9A-807A-4609-98A4-5A2E112DFE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08" y="1977"/>
              <a:ext cx="639" cy="749"/>
            </a:xfrm>
            <a:custGeom>
              <a:avLst/>
              <a:gdLst>
                <a:gd name="T0" fmla="*/ 3634 w 259"/>
                <a:gd name="T1" fmla="*/ 3390 h 285"/>
                <a:gd name="T2" fmla="*/ 3170 w 259"/>
                <a:gd name="T3" fmla="*/ 2541 h 285"/>
                <a:gd name="T4" fmla="*/ 2642 w 259"/>
                <a:gd name="T5" fmla="*/ 1940 h 285"/>
                <a:gd name="T6" fmla="*/ 2045 w 259"/>
                <a:gd name="T7" fmla="*/ 1290 h 285"/>
                <a:gd name="T8" fmla="*/ 1535 w 259"/>
                <a:gd name="T9" fmla="*/ 746 h 285"/>
                <a:gd name="T10" fmla="*/ 706 w 259"/>
                <a:gd name="T11" fmla="*/ 200 h 285"/>
                <a:gd name="T12" fmla="*/ 121 w 259"/>
                <a:gd name="T13" fmla="*/ 89 h 285"/>
                <a:gd name="T14" fmla="*/ 91 w 259"/>
                <a:gd name="T15" fmla="*/ 746 h 285"/>
                <a:gd name="T16" fmla="*/ 299 w 259"/>
                <a:gd name="T17" fmla="*/ 1727 h 285"/>
                <a:gd name="T18" fmla="*/ 390 w 259"/>
                <a:gd name="T19" fmla="*/ 2486 h 285"/>
                <a:gd name="T20" fmla="*/ 481 w 259"/>
                <a:gd name="T21" fmla="*/ 3143 h 285"/>
                <a:gd name="T22" fmla="*/ 688 w 259"/>
                <a:gd name="T23" fmla="*/ 4137 h 285"/>
                <a:gd name="T24" fmla="*/ 1157 w 259"/>
                <a:gd name="T25" fmla="*/ 4883 h 285"/>
                <a:gd name="T26" fmla="*/ 1845 w 259"/>
                <a:gd name="T27" fmla="*/ 5049 h 285"/>
                <a:gd name="T28" fmla="*/ 2642 w 259"/>
                <a:gd name="T29" fmla="*/ 4883 h 285"/>
                <a:gd name="T30" fmla="*/ 3501 w 259"/>
                <a:gd name="T31" fmla="*/ 4268 h 285"/>
                <a:gd name="T32" fmla="*/ 3634 w 259"/>
                <a:gd name="T33" fmla="*/ 3390 h 285"/>
                <a:gd name="T34" fmla="*/ 3651 w 259"/>
                <a:gd name="T35" fmla="*/ 3737 h 285"/>
                <a:gd name="T36" fmla="*/ 3501 w 259"/>
                <a:gd name="T37" fmla="*/ 4158 h 285"/>
                <a:gd name="T38" fmla="*/ 3513 w 259"/>
                <a:gd name="T39" fmla="*/ 4158 h 285"/>
                <a:gd name="T40" fmla="*/ 3439 w 259"/>
                <a:gd name="T41" fmla="*/ 4192 h 285"/>
                <a:gd name="T42" fmla="*/ 3410 w 259"/>
                <a:gd name="T43" fmla="*/ 4302 h 285"/>
                <a:gd name="T44" fmla="*/ 3318 w 259"/>
                <a:gd name="T45" fmla="*/ 4505 h 285"/>
                <a:gd name="T46" fmla="*/ 2702 w 259"/>
                <a:gd name="T47" fmla="*/ 4807 h 285"/>
                <a:gd name="T48" fmla="*/ 2702 w 259"/>
                <a:gd name="T49" fmla="*/ 4807 h 285"/>
                <a:gd name="T50" fmla="*/ 2610 w 259"/>
                <a:gd name="T51" fmla="*/ 4807 h 285"/>
                <a:gd name="T52" fmla="*/ 2551 w 259"/>
                <a:gd name="T53" fmla="*/ 4883 h 285"/>
                <a:gd name="T54" fmla="*/ 2551 w 259"/>
                <a:gd name="T55" fmla="*/ 4849 h 285"/>
                <a:gd name="T56" fmla="*/ 1892 w 259"/>
                <a:gd name="T57" fmla="*/ 4951 h 285"/>
                <a:gd name="T58" fmla="*/ 1801 w 259"/>
                <a:gd name="T59" fmla="*/ 4951 h 285"/>
                <a:gd name="T60" fmla="*/ 1229 w 259"/>
                <a:gd name="T61" fmla="*/ 4807 h 285"/>
                <a:gd name="T62" fmla="*/ 1157 w 259"/>
                <a:gd name="T63" fmla="*/ 4773 h 285"/>
                <a:gd name="T64" fmla="*/ 780 w 259"/>
                <a:gd name="T65" fmla="*/ 4137 h 285"/>
                <a:gd name="T66" fmla="*/ 738 w 259"/>
                <a:gd name="T67" fmla="*/ 4047 h 285"/>
                <a:gd name="T68" fmla="*/ 572 w 259"/>
                <a:gd name="T69" fmla="*/ 3143 h 285"/>
                <a:gd name="T70" fmla="*/ 555 w 259"/>
                <a:gd name="T71" fmla="*/ 3067 h 285"/>
                <a:gd name="T72" fmla="*/ 481 w 259"/>
                <a:gd name="T73" fmla="*/ 2520 h 285"/>
                <a:gd name="T74" fmla="*/ 451 w 259"/>
                <a:gd name="T75" fmla="*/ 2418 h 285"/>
                <a:gd name="T76" fmla="*/ 390 w 259"/>
                <a:gd name="T77" fmla="*/ 1782 h 285"/>
                <a:gd name="T78" fmla="*/ 377 w 259"/>
                <a:gd name="T79" fmla="*/ 1650 h 285"/>
                <a:gd name="T80" fmla="*/ 183 w 259"/>
                <a:gd name="T81" fmla="*/ 760 h 285"/>
                <a:gd name="T82" fmla="*/ 165 w 259"/>
                <a:gd name="T83" fmla="*/ 670 h 285"/>
                <a:gd name="T84" fmla="*/ 133 w 259"/>
                <a:gd name="T85" fmla="*/ 268 h 285"/>
                <a:gd name="T86" fmla="*/ 165 w 259"/>
                <a:gd name="T87" fmla="*/ 179 h 285"/>
                <a:gd name="T88" fmla="*/ 165 w 259"/>
                <a:gd name="T89" fmla="*/ 179 h 285"/>
                <a:gd name="T90" fmla="*/ 511 w 259"/>
                <a:gd name="T91" fmla="*/ 179 h 285"/>
                <a:gd name="T92" fmla="*/ 634 w 259"/>
                <a:gd name="T93" fmla="*/ 255 h 285"/>
                <a:gd name="T94" fmla="*/ 738 w 259"/>
                <a:gd name="T95" fmla="*/ 310 h 285"/>
                <a:gd name="T96" fmla="*/ 1443 w 259"/>
                <a:gd name="T97" fmla="*/ 802 h 285"/>
                <a:gd name="T98" fmla="*/ 1515 w 259"/>
                <a:gd name="T99" fmla="*/ 857 h 285"/>
                <a:gd name="T100" fmla="*/ 1954 w 259"/>
                <a:gd name="T101" fmla="*/ 1327 h 285"/>
                <a:gd name="T102" fmla="*/ 2028 w 259"/>
                <a:gd name="T103" fmla="*/ 1396 h 285"/>
                <a:gd name="T104" fmla="*/ 2551 w 259"/>
                <a:gd name="T105" fmla="*/ 1940 h 285"/>
                <a:gd name="T106" fmla="*/ 2642 w 259"/>
                <a:gd name="T107" fmla="*/ 2053 h 285"/>
                <a:gd name="T108" fmla="*/ 2642 w 259"/>
                <a:gd name="T109" fmla="*/ 2053 h 285"/>
                <a:gd name="T110" fmla="*/ 3079 w 259"/>
                <a:gd name="T111" fmla="*/ 2562 h 285"/>
                <a:gd name="T112" fmla="*/ 3141 w 259"/>
                <a:gd name="T113" fmla="*/ 2631 h 285"/>
                <a:gd name="T114" fmla="*/ 3227 w 259"/>
                <a:gd name="T115" fmla="*/ 2631 h 285"/>
                <a:gd name="T116" fmla="*/ 3202 w 259"/>
                <a:gd name="T117" fmla="*/ 2631 h 285"/>
                <a:gd name="T118" fmla="*/ 3481 w 259"/>
                <a:gd name="T119" fmla="*/ 2943 h 285"/>
                <a:gd name="T120" fmla="*/ 3560 w 259"/>
                <a:gd name="T121" fmla="*/ 3356 h 285"/>
                <a:gd name="T122" fmla="*/ 3592 w 259"/>
                <a:gd name="T123" fmla="*/ 3501 h 285"/>
                <a:gd name="T124" fmla="*/ 3651 w 259"/>
                <a:gd name="T125" fmla="*/ 3737 h 28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59" h="285">
                  <a:moveTo>
                    <a:pt x="242" y="187"/>
                  </a:moveTo>
                  <a:cubicBezTo>
                    <a:pt x="252" y="166"/>
                    <a:pt x="219" y="134"/>
                    <a:pt x="211" y="140"/>
                  </a:cubicBezTo>
                  <a:cubicBezTo>
                    <a:pt x="208" y="123"/>
                    <a:pt x="182" y="107"/>
                    <a:pt x="176" y="107"/>
                  </a:cubicBezTo>
                  <a:cubicBezTo>
                    <a:pt x="176" y="96"/>
                    <a:pt x="157" y="73"/>
                    <a:pt x="136" y="71"/>
                  </a:cubicBezTo>
                  <a:cubicBezTo>
                    <a:pt x="132" y="61"/>
                    <a:pt x="109" y="42"/>
                    <a:pt x="102" y="41"/>
                  </a:cubicBezTo>
                  <a:cubicBezTo>
                    <a:pt x="92" y="19"/>
                    <a:pt x="56" y="9"/>
                    <a:pt x="47" y="11"/>
                  </a:cubicBezTo>
                  <a:cubicBezTo>
                    <a:pt x="42" y="3"/>
                    <a:pt x="17" y="0"/>
                    <a:pt x="8" y="5"/>
                  </a:cubicBezTo>
                  <a:cubicBezTo>
                    <a:pt x="0" y="10"/>
                    <a:pt x="2" y="34"/>
                    <a:pt x="6" y="41"/>
                  </a:cubicBezTo>
                  <a:cubicBezTo>
                    <a:pt x="4" y="52"/>
                    <a:pt x="4" y="77"/>
                    <a:pt x="20" y="95"/>
                  </a:cubicBezTo>
                  <a:cubicBezTo>
                    <a:pt x="16" y="105"/>
                    <a:pt x="19" y="129"/>
                    <a:pt x="26" y="137"/>
                  </a:cubicBezTo>
                  <a:cubicBezTo>
                    <a:pt x="24" y="143"/>
                    <a:pt x="25" y="163"/>
                    <a:pt x="32" y="173"/>
                  </a:cubicBezTo>
                  <a:cubicBezTo>
                    <a:pt x="30" y="184"/>
                    <a:pt x="37" y="223"/>
                    <a:pt x="46" y="228"/>
                  </a:cubicBezTo>
                  <a:cubicBezTo>
                    <a:pt x="46" y="236"/>
                    <a:pt x="65" y="269"/>
                    <a:pt x="77" y="269"/>
                  </a:cubicBezTo>
                  <a:cubicBezTo>
                    <a:pt x="86" y="280"/>
                    <a:pt x="113" y="285"/>
                    <a:pt x="123" y="278"/>
                  </a:cubicBezTo>
                  <a:cubicBezTo>
                    <a:pt x="137" y="285"/>
                    <a:pt x="175" y="276"/>
                    <a:pt x="176" y="269"/>
                  </a:cubicBezTo>
                  <a:cubicBezTo>
                    <a:pt x="184" y="278"/>
                    <a:pt x="240" y="254"/>
                    <a:pt x="233" y="235"/>
                  </a:cubicBezTo>
                  <a:cubicBezTo>
                    <a:pt x="243" y="237"/>
                    <a:pt x="259" y="197"/>
                    <a:pt x="242" y="187"/>
                  </a:cubicBezTo>
                  <a:close/>
                  <a:moveTo>
                    <a:pt x="243" y="206"/>
                  </a:moveTo>
                  <a:cubicBezTo>
                    <a:pt x="242" y="218"/>
                    <a:pt x="236" y="228"/>
                    <a:pt x="233" y="229"/>
                  </a:cubicBezTo>
                  <a:cubicBezTo>
                    <a:pt x="234" y="229"/>
                    <a:pt x="234" y="229"/>
                    <a:pt x="234" y="229"/>
                  </a:cubicBezTo>
                  <a:cubicBezTo>
                    <a:pt x="232" y="229"/>
                    <a:pt x="230" y="230"/>
                    <a:pt x="229" y="231"/>
                  </a:cubicBezTo>
                  <a:cubicBezTo>
                    <a:pt x="228" y="233"/>
                    <a:pt x="227" y="235"/>
                    <a:pt x="227" y="237"/>
                  </a:cubicBezTo>
                  <a:cubicBezTo>
                    <a:pt x="229" y="241"/>
                    <a:pt x="223" y="246"/>
                    <a:pt x="221" y="248"/>
                  </a:cubicBezTo>
                  <a:cubicBezTo>
                    <a:pt x="208" y="260"/>
                    <a:pt x="184" y="267"/>
                    <a:pt x="180" y="265"/>
                  </a:cubicBezTo>
                  <a:cubicBezTo>
                    <a:pt x="180" y="265"/>
                    <a:pt x="180" y="265"/>
                    <a:pt x="180" y="265"/>
                  </a:cubicBezTo>
                  <a:cubicBezTo>
                    <a:pt x="178" y="264"/>
                    <a:pt x="176" y="264"/>
                    <a:pt x="174" y="265"/>
                  </a:cubicBezTo>
                  <a:cubicBezTo>
                    <a:pt x="172" y="265"/>
                    <a:pt x="170" y="267"/>
                    <a:pt x="170" y="269"/>
                  </a:cubicBezTo>
                  <a:cubicBezTo>
                    <a:pt x="170" y="267"/>
                    <a:pt x="170" y="267"/>
                    <a:pt x="170" y="267"/>
                  </a:cubicBezTo>
                  <a:cubicBezTo>
                    <a:pt x="167" y="271"/>
                    <a:pt x="136" y="278"/>
                    <a:pt x="126" y="273"/>
                  </a:cubicBezTo>
                  <a:cubicBezTo>
                    <a:pt x="124" y="272"/>
                    <a:pt x="122" y="272"/>
                    <a:pt x="120" y="273"/>
                  </a:cubicBezTo>
                  <a:cubicBezTo>
                    <a:pt x="113" y="278"/>
                    <a:pt x="89" y="274"/>
                    <a:pt x="82" y="265"/>
                  </a:cubicBezTo>
                  <a:cubicBezTo>
                    <a:pt x="80" y="264"/>
                    <a:pt x="79" y="263"/>
                    <a:pt x="77" y="263"/>
                  </a:cubicBezTo>
                  <a:cubicBezTo>
                    <a:pt x="71" y="263"/>
                    <a:pt x="52" y="236"/>
                    <a:pt x="52" y="228"/>
                  </a:cubicBezTo>
                  <a:cubicBezTo>
                    <a:pt x="51" y="226"/>
                    <a:pt x="50" y="224"/>
                    <a:pt x="49" y="223"/>
                  </a:cubicBezTo>
                  <a:cubicBezTo>
                    <a:pt x="43" y="219"/>
                    <a:pt x="36" y="185"/>
                    <a:pt x="38" y="173"/>
                  </a:cubicBezTo>
                  <a:cubicBezTo>
                    <a:pt x="38" y="172"/>
                    <a:pt x="37" y="171"/>
                    <a:pt x="37" y="169"/>
                  </a:cubicBezTo>
                  <a:cubicBezTo>
                    <a:pt x="31" y="161"/>
                    <a:pt x="30" y="143"/>
                    <a:pt x="32" y="139"/>
                  </a:cubicBezTo>
                  <a:cubicBezTo>
                    <a:pt x="33" y="137"/>
                    <a:pt x="32" y="134"/>
                    <a:pt x="30" y="133"/>
                  </a:cubicBezTo>
                  <a:cubicBezTo>
                    <a:pt x="25" y="127"/>
                    <a:pt x="23" y="105"/>
                    <a:pt x="26" y="98"/>
                  </a:cubicBezTo>
                  <a:cubicBezTo>
                    <a:pt x="27" y="96"/>
                    <a:pt x="26" y="93"/>
                    <a:pt x="25" y="91"/>
                  </a:cubicBezTo>
                  <a:cubicBezTo>
                    <a:pt x="11" y="76"/>
                    <a:pt x="9" y="53"/>
                    <a:pt x="12" y="42"/>
                  </a:cubicBezTo>
                  <a:cubicBezTo>
                    <a:pt x="12" y="40"/>
                    <a:pt x="12" y="39"/>
                    <a:pt x="11" y="37"/>
                  </a:cubicBezTo>
                  <a:cubicBezTo>
                    <a:pt x="9" y="34"/>
                    <a:pt x="7" y="23"/>
                    <a:pt x="9" y="15"/>
                  </a:cubicBezTo>
                  <a:cubicBezTo>
                    <a:pt x="10" y="12"/>
                    <a:pt x="11" y="11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5" y="8"/>
                    <a:pt x="25" y="8"/>
                    <a:pt x="34" y="10"/>
                  </a:cubicBezTo>
                  <a:cubicBezTo>
                    <a:pt x="39" y="12"/>
                    <a:pt x="41" y="14"/>
                    <a:pt x="42" y="14"/>
                  </a:cubicBezTo>
                  <a:cubicBezTo>
                    <a:pt x="43" y="17"/>
                    <a:pt x="46" y="18"/>
                    <a:pt x="49" y="17"/>
                  </a:cubicBezTo>
                  <a:cubicBezTo>
                    <a:pt x="55" y="16"/>
                    <a:pt x="87" y="25"/>
                    <a:pt x="96" y="44"/>
                  </a:cubicBezTo>
                  <a:cubicBezTo>
                    <a:pt x="97" y="46"/>
                    <a:pt x="99" y="47"/>
                    <a:pt x="101" y="47"/>
                  </a:cubicBezTo>
                  <a:cubicBezTo>
                    <a:pt x="106" y="48"/>
                    <a:pt x="127" y="64"/>
                    <a:pt x="130" y="73"/>
                  </a:cubicBezTo>
                  <a:cubicBezTo>
                    <a:pt x="131" y="75"/>
                    <a:pt x="133" y="77"/>
                    <a:pt x="135" y="77"/>
                  </a:cubicBezTo>
                  <a:cubicBezTo>
                    <a:pt x="153" y="79"/>
                    <a:pt x="170" y="99"/>
                    <a:pt x="170" y="107"/>
                  </a:cubicBezTo>
                  <a:cubicBezTo>
                    <a:pt x="170" y="110"/>
                    <a:pt x="173" y="113"/>
                    <a:pt x="176" y="113"/>
                  </a:cubicBezTo>
                  <a:cubicBezTo>
                    <a:pt x="176" y="113"/>
                    <a:pt x="176" y="113"/>
                    <a:pt x="176" y="113"/>
                  </a:cubicBezTo>
                  <a:cubicBezTo>
                    <a:pt x="181" y="114"/>
                    <a:pt x="203" y="128"/>
                    <a:pt x="205" y="141"/>
                  </a:cubicBezTo>
                  <a:cubicBezTo>
                    <a:pt x="205" y="143"/>
                    <a:pt x="207" y="144"/>
                    <a:pt x="209" y="145"/>
                  </a:cubicBezTo>
                  <a:cubicBezTo>
                    <a:pt x="210" y="146"/>
                    <a:pt x="213" y="146"/>
                    <a:pt x="215" y="145"/>
                  </a:cubicBezTo>
                  <a:cubicBezTo>
                    <a:pt x="213" y="145"/>
                    <a:pt x="213" y="145"/>
                    <a:pt x="213" y="145"/>
                  </a:cubicBezTo>
                  <a:cubicBezTo>
                    <a:pt x="216" y="145"/>
                    <a:pt x="226" y="152"/>
                    <a:pt x="232" y="162"/>
                  </a:cubicBezTo>
                  <a:cubicBezTo>
                    <a:pt x="236" y="167"/>
                    <a:pt x="240" y="177"/>
                    <a:pt x="237" y="185"/>
                  </a:cubicBezTo>
                  <a:cubicBezTo>
                    <a:pt x="236" y="188"/>
                    <a:pt x="237" y="191"/>
                    <a:pt x="239" y="193"/>
                  </a:cubicBezTo>
                  <a:cubicBezTo>
                    <a:pt x="244" y="195"/>
                    <a:pt x="244" y="202"/>
                    <a:pt x="243" y="206"/>
                  </a:cubicBezTo>
                  <a:close/>
                </a:path>
              </a:pathLst>
            </a:custGeom>
            <a:solidFill>
              <a:srgbClr val="F2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Freeform 36">
              <a:extLst>
                <a:ext uri="{FF2B5EF4-FFF2-40B4-BE49-F238E27FC236}">
                  <a16:creationId xmlns:a16="http://schemas.microsoft.com/office/drawing/2014/main" id="{02E2FBA9-5077-45D2-8B56-AE4DF8C5C7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4" y="1296"/>
              <a:ext cx="1030" cy="1606"/>
            </a:xfrm>
            <a:custGeom>
              <a:avLst/>
              <a:gdLst>
                <a:gd name="T0" fmla="*/ 5956 w 418"/>
                <a:gd name="T1" fmla="*/ 6555 h 611"/>
                <a:gd name="T2" fmla="*/ 5520 w 418"/>
                <a:gd name="T3" fmla="*/ 9155 h 611"/>
                <a:gd name="T4" fmla="*/ 4517 w 418"/>
                <a:gd name="T5" fmla="*/ 9749 h 611"/>
                <a:gd name="T6" fmla="*/ 5059 w 418"/>
                <a:gd name="T7" fmla="*/ 5307 h 611"/>
                <a:gd name="T8" fmla="*/ 4578 w 418"/>
                <a:gd name="T9" fmla="*/ 581 h 611"/>
                <a:gd name="T10" fmla="*/ 3023 w 418"/>
                <a:gd name="T11" fmla="*/ 6424 h 611"/>
                <a:gd name="T12" fmla="*/ 1974 w 418"/>
                <a:gd name="T13" fmla="*/ 9770 h 611"/>
                <a:gd name="T14" fmla="*/ 929 w 418"/>
                <a:gd name="T15" fmla="*/ 8587 h 611"/>
                <a:gd name="T16" fmla="*/ 2410 w 418"/>
                <a:gd name="T17" fmla="*/ 4684 h 611"/>
                <a:gd name="T18" fmla="*/ 4039 w 418"/>
                <a:gd name="T19" fmla="*/ 946 h 611"/>
                <a:gd name="T20" fmla="*/ 1543 w 418"/>
                <a:gd name="T21" fmla="*/ 4976 h 611"/>
                <a:gd name="T22" fmla="*/ 1717 w 418"/>
                <a:gd name="T23" fmla="*/ 10916 h 611"/>
                <a:gd name="T24" fmla="*/ 4026 w 418"/>
                <a:gd name="T25" fmla="*/ 5086 h 611"/>
                <a:gd name="T26" fmla="*/ 5039 w 418"/>
                <a:gd name="T27" fmla="*/ 1125 h 611"/>
                <a:gd name="T28" fmla="*/ 4608 w 418"/>
                <a:gd name="T29" fmla="*/ 4518 h 611"/>
                <a:gd name="T30" fmla="*/ 3977 w 418"/>
                <a:gd name="T31" fmla="*/ 9604 h 611"/>
                <a:gd name="T32" fmla="*/ 1227 w 418"/>
                <a:gd name="T33" fmla="*/ 10093 h 611"/>
                <a:gd name="T34" fmla="*/ 5428 w 418"/>
                <a:gd name="T35" fmla="*/ 10695 h 611"/>
                <a:gd name="T36" fmla="*/ 4130 w 418"/>
                <a:gd name="T37" fmla="*/ 10135 h 611"/>
                <a:gd name="T38" fmla="*/ 4159 w 418"/>
                <a:gd name="T39" fmla="*/ 8409 h 611"/>
                <a:gd name="T40" fmla="*/ 4426 w 418"/>
                <a:gd name="T41" fmla="*/ 6521 h 611"/>
                <a:gd name="T42" fmla="*/ 4669 w 418"/>
                <a:gd name="T43" fmla="*/ 4616 h 611"/>
                <a:gd name="T44" fmla="*/ 5071 w 418"/>
                <a:gd name="T45" fmla="*/ 2342 h 611"/>
                <a:gd name="T46" fmla="*/ 5101 w 418"/>
                <a:gd name="T47" fmla="*/ 1001 h 611"/>
                <a:gd name="T48" fmla="*/ 4711 w 418"/>
                <a:gd name="T49" fmla="*/ 1438 h 611"/>
                <a:gd name="T50" fmla="*/ 4130 w 418"/>
                <a:gd name="T51" fmla="*/ 4340 h 611"/>
                <a:gd name="T52" fmla="*/ 3413 w 418"/>
                <a:gd name="T53" fmla="*/ 7281 h 611"/>
                <a:gd name="T54" fmla="*/ 2634 w 418"/>
                <a:gd name="T55" fmla="*/ 10149 h 611"/>
                <a:gd name="T56" fmla="*/ 880 w 418"/>
                <a:gd name="T57" fmla="*/ 10695 h 611"/>
                <a:gd name="T58" fmla="*/ 357 w 418"/>
                <a:gd name="T59" fmla="*/ 8443 h 611"/>
                <a:gd name="T60" fmla="*/ 1604 w 418"/>
                <a:gd name="T61" fmla="*/ 5049 h 611"/>
                <a:gd name="T62" fmla="*/ 2799 w 418"/>
                <a:gd name="T63" fmla="*/ 1998 h 611"/>
                <a:gd name="T64" fmla="*/ 3861 w 418"/>
                <a:gd name="T65" fmla="*/ 326 h 611"/>
                <a:gd name="T66" fmla="*/ 3260 w 418"/>
                <a:gd name="T67" fmla="*/ 2218 h 611"/>
                <a:gd name="T68" fmla="*/ 2903 w 418"/>
                <a:gd name="T69" fmla="*/ 3088 h 611"/>
                <a:gd name="T70" fmla="*/ 2319 w 418"/>
                <a:gd name="T71" fmla="*/ 4705 h 611"/>
                <a:gd name="T72" fmla="*/ 1422 w 418"/>
                <a:gd name="T73" fmla="*/ 7047 h 611"/>
                <a:gd name="T74" fmla="*/ 850 w 418"/>
                <a:gd name="T75" fmla="*/ 9749 h 611"/>
                <a:gd name="T76" fmla="*/ 1688 w 418"/>
                <a:gd name="T77" fmla="*/ 10059 h 611"/>
                <a:gd name="T78" fmla="*/ 2750 w 418"/>
                <a:gd name="T79" fmla="*/ 7883 h 611"/>
                <a:gd name="T80" fmla="*/ 3322 w 418"/>
                <a:gd name="T81" fmla="*/ 5630 h 611"/>
                <a:gd name="T82" fmla="*/ 3977 w 418"/>
                <a:gd name="T83" fmla="*/ 3233 h 611"/>
                <a:gd name="T84" fmla="*/ 4640 w 418"/>
                <a:gd name="T85" fmla="*/ 670 h 611"/>
                <a:gd name="T86" fmla="*/ 5374 w 418"/>
                <a:gd name="T87" fmla="*/ 946 h 611"/>
                <a:gd name="T88" fmla="*/ 5387 w 418"/>
                <a:gd name="T89" fmla="*/ 1782 h 611"/>
                <a:gd name="T90" fmla="*/ 5192 w 418"/>
                <a:gd name="T91" fmla="*/ 3924 h 611"/>
                <a:gd name="T92" fmla="*/ 4832 w 418"/>
                <a:gd name="T93" fmla="*/ 6521 h 611"/>
                <a:gd name="T94" fmla="*/ 4566 w 418"/>
                <a:gd name="T95" fmla="*/ 8553 h 611"/>
                <a:gd name="T96" fmla="*/ 4426 w 418"/>
                <a:gd name="T97" fmla="*/ 9389 h 611"/>
                <a:gd name="T98" fmla="*/ 4790 w 418"/>
                <a:gd name="T99" fmla="*/ 10025 h 611"/>
                <a:gd name="T100" fmla="*/ 5234 w 418"/>
                <a:gd name="T101" fmla="*/ 9991 h 611"/>
                <a:gd name="T102" fmla="*/ 5611 w 418"/>
                <a:gd name="T103" fmla="*/ 9168 h 611"/>
                <a:gd name="T104" fmla="*/ 5507 w 418"/>
                <a:gd name="T105" fmla="*/ 7115 h 611"/>
                <a:gd name="T106" fmla="*/ 5865 w 418"/>
                <a:gd name="T107" fmla="*/ 5486 h 611"/>
                <a:gd name="T108" fmla="*/ 5877 w 418"/>
                <a:gd name="T109" fmla="*/ 6537 h 611"/>
                <a:gd name="T110" fmla="*/ 6030 w 418"/>
                <a:gd name="T111" fmla="*/ 8430 h 6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18" h="611">
                  <a:moveTo>
                    <a:pt x="412" y="509"/>
                  </a:moveTo>
                  <a:cubicBezTo>
                    <a:pt x="418" y="498"/>
                    <a:pt x="415" y="468"/>
                    <a:pt x="408" y="460"/>
                  </a:cubicBezTo>
                  <a:cubicBezTo>
                    <a:pt x="412" y="457"/>
                    <a:pt x="413" y="428"/>
                    <a:pt x="405" y="422"/>
                  </a:cubicBezTo>
                  <a:cubicBezTo>
                    <a:pt x="406" y="414"/>
                    <a:pt x="406" y="398"/>
                    <a:pt x="399" y="392"/>
                  </a:cubicBezTo>
                  <a:cubicBezTo>
                    <a:pt x="402" y="389"/>
                    <a:pt x="404" y="375"/>
                    <a:pt x="401" y="366"/>
                  </a:cubicBezTo>
                  <a:cubicBezTo>
                    <a:pt x="401" y="366"/>
                    <a:pt x="401" y="367"/>
                    <a:pt x="400" y="367"/>
                  </a:cubicBezTo>
                  <a:cubicBezTo>
                    <a:pt x="401" y="367"/>
                    <a:pt x="401" y="366"/>
                    <a:pt x="401" y="366"/>
                  </a:cubicBezTo>
                  <a:cubicBezTo>
                    <a:pt x="400" y="364"/>
                    <a:pt x="399" y="363"/>
                    <a:pt x="398" y="361"/>
                  </a:cubicBezTo>
                  <a:cubicBezTo>
                    <a:pt x="404" y="359"/>
                    <a:pt x="406" y="336"/>
                    <a:pt x="398" y="326"/>
                  </a:cubicBezTo>
                  <a:cubicBezTo>
                    <a:pt x="404" y="320"/>
                    <a:pt x="398" y="293"/>
                    <a:pt x="393" y="294"/>
                  </a:cubicBezTo>
                  <a:cubicBezTo>
                    <a:pt x="388" y="296"/>
                    <a:pt x="373" y="308"/>
                    <a:pt x="375" y="322"/>
                  </a:cubicBezTo>
                  <a:cubicBezTo>
                    <a:pt x="370" y="324"/>
                    <a:pt x="360" y="348"/>
                    <a:pt x="365" y="358"/>
                  </a:cubicBezTo>
                  <a:cubicBezTo>
                    <a:pt x="362" y="364"/>
                    <a:pt x="358" y="386"/>
                    <a:pt x="363" y="395"/>
                  </a:cubicBezTo>
                  <a:cubicBezTo>
                    <a:pt x="360" y="400"/>
                    <a:pt x="360" y="413"/>
                    <a:pt x="364" y="426"/>
                  </a:cubicBezTo>
                  <a:cubicBezTo>
                    <a:pt x="359" y="429"/>
                    <a:pt x="360" y="456"/>
                    <a:pt x="366" y="464"/>
                  </a:cubicBezTo>
                  <a:cubicBezTo>
                    <a:pt x="362" y="470"/>
                    <a:pt x="362" y="494"/>
                    <a:pt x="369" y="504"/>
                  </a:cubicBezTo>
                  <a:cubicBezTo>
                    <a:pt x="360" y="510"/>
                    <a:pt x="361" y="524"/>
                    <a:pt x="365" y="532"/>
                  </a:cubicBezTo>
                  <a:cubicBezTo>
                    <a:pt x="360" y="531"/>
                    <a:pt x="354" y="541"/>
                    <a:pt x="353" y="544"/>
                  </a:cubicBezTo>
                  <a:cubicBezTo>
                    <a:pt x="351" y="544"/>
                    <a:pt x="345" y="544"/>
                    <a:pt x="340" y="545"/>
                  </a:cubicBezTo>
                  <a:cubicBezTo>
                    <a:pt x="340" y="545"/>
                    <a:pt x="340" y="546"/>
                    <a:pt x="340" y="546"/>
                  </a:cubicBezTo>
                  <a:cubicBezTo>
                    <a:pt x="340" y="546"/>
                    <a:pt x="340" y="545"/>
                    <a:pt x="340" y="545"/>
                  </a:cubicBezTo>
                  <a:cubicBezTo>
                    <a:pt x="337" y="546"/>
                    <a:pt x="335" y="547"/>
                    <a:pt x="335" y="548"/>
                  </a:cubicBezTo>
                  <a:cubicBezTo>
                    <a:pt x="334" y="545"/>
                    <a:pt x="321" y="544"/>
                    <a:pt x="317" y="547"/>
                  </a:cubicBezTo>
                  <a:cubicBezTo>
                    <a:pt x="315" y="541"/>
                    <a:pt x="308" y="535"/>
                    <a:pt x="302" y="537"/>
                  </a:cubicBezTo>
                  <a:cubicBezTo>
                    <a:pt x="305" y="533"/>
                    <a:pt x="307" y="523"/>
                    <a:pt x="302" y="518"/>
                  </a:cubicBezTo>
                  <a:cubicBezTo>
                    <a:pt x="306" y="516"/>
                    <a:pt x="309" y="497"/>
                    <a:pt x="306" y="493"/>
                  </a:cubicBezTo>
                  <a:cubicBezTo>
                    <a:pt x="310" y="491"/>
                    <a:pt x="313" y="472"/>
                    <a:pt x="310" y="468"/>
                  </a:cubicBezTo>
                  <a:cubicBezTo>
                    <a:pt x="315" y="464"/>
                    <a:pt x="322" y="445"/>
                    <a:pt x="316" y="434"/>
                  </a:cubicBezTo>
                  <a:cubicBezTo>
                    <a:pt x="321" y="430"/>
                    <a:pt x="329" y="410"/>
                    <a:pt x="322" y="398"/>
                  </a:cubicBezTo>
                  <a:cubicBezTo>
                    <a:pt x="328" y="391"/>
                    <a:pt x="334" y="374"/>
                    <a:pt x="327" y="364"/>
                  </a:cubicBezTo>
                  <a:cubicBezTo>
                    <a:pt x="332" y="361"/>
                    <a:pt x="337" y="333"/>
                    <a:pt x="332" y="327"/>
                  </a:cubicBezTo>
                  <a:cubicBezTo>
                    <a:pt x="337" y="322"/>
                    <a:pt x="343" y="304"/>
                    <a:pt x="338" y="292"/>
                  </a:cubicBezTo>
                  <a:cubicBezTo>
                    <a:pt x="345" y="282"/>
                    <a:pt x="350" y="264"/>
                    <a:pt x="344" y="254"/>
                  </a:cubicBezTo>
                  <a:cubicBezTo>
                    <a:pt x="351" y="249"/>
                    <a:pt x="358" y="221"/>
                    <a:pt x="352" y="212"/>
                  </a:cubicBezTo>
                  <a:cubicBezTo>
                    <a:pt x="362" y="210"/>
                    <a:pt x="365" y="177"/>
                    <a:pt x="360" y="172"/>
                  </a:cubicBezTo>
                  <a:cubicBezTo>
                    <a:pt x="366" y="162"/>
                    <a:pt x="369" y="141"/>
                    <a:pt x="364" y="131"/>
                  </a:cubicBezTo>
                  <a:cubicBezTo>
                    <a:pt x="367" y="125"/>
                    <a:pt x="370" y="101"/>
                    <a:pt x="365" y="94"/>
                  </a:cubicBezTo>
                  <a:cubicBezTo>
                    <a:pt x="373" y="90"/>
                    <a:pt x="371" y="60"/>
                    <a:pt x="365" y="56"/>
                  </a:cubicBezTo>
                  <a:cubicBezTo>
                    <a:pt x="369" y="39"/>
                    <a:pt x="345" y="24"/>
                    <a:pt x="340" y="30"/>
                  </a:cubicBezTo>
                  <a:cubicBezTo>
                    <a:pt x="335" y="18"/>
                    <a:pt x="305" y="23"/>
                    <a:pt x="306" y="32"/>
                  </a:cubicBezTo>
                  <a:cubicBezTo>
                    <a:pt x="304" y="34"/>
                    <a:pt x="291" y="59"/>
                    <a:pt x="296" y="66"/>
                  </a:cubicBezTo>
                  <a:cubicBezTo>
                    <a:pt x="290" y="72"/>
                    <a:pt x="282" y="96"/>
                    <a:pt x="283" y="103"/>
                  </a:cubicBezTo>
                  <a:cubicBezTo>
                    <a:pt x="275" y="108"/>
                    <a:pt x="270" y="129"/>
                    <a:pt x="274" y="135"/>
                  </a:cubicBezTo>
                  <a:cubicBezTo>
                    <a:pt x="264" y="140"/>
                    <a:pt x="258" y="174"/>
                    <a:pt x="260" y="180"/>
                  </a:cubicBezTo>
                  <a:cubicBezTo>
                    <a:pt x="251" y="184"/>
                    <a:pt x="242" y="215"/>
                    <a:pt x="243" y="222"/>
                  </a:cubicBezTo>
                  <a:cubicBezTo>
                    <a:pt x="235" y="228"/>
                    <a:pt x="226" y="262"/>
                    <a:pt x="229" y="268"/>
                  </a:cubicBezTo>
                  <a:cubicBezTo>
                    <a:pt x="220" y="277"/>
                    <a:pt x="214" y="303"/>
                    <a:pt x="216" y="311"/>
                  </a:cubicBezTo>
                  <a:cubicBezTo>
                    <a:pt x="206" y="317"/>
                    <a:pt x="200" y="348"/>
                    <a:pt x="202" y="354"/>
                  </a:cubicBezTo>
                  <a:cubicBezTo>
                    <a:pt x="195" y="355"/>
                    <a:pt x="190" y="384"/>
                    <a:pt x="190" y="390"/>
                  </a:cubicBezTo>
                  <a:cubicBezTo>
                    <a:pt x="182" y="394"/>
                    <a:pt x="178" y="422"/>
                    <a:pt x="180" y="430"/>
                  </a:cubicBezTo>
                  <a:cubicBezTo>
                    <a:pt x="172" y="436"/>
                    <a:pt x="166" y="463"/>
                    <a:pt x="169" y="473"/>
                  </a:cubicBezTo>
                  <a:cubicBezTo>
                    <a:pt x="162" y="480"/>
                    <a:pt x="153" y="502"/>
                    <a:pt x="154" y="510"/>
                  </a:cubicBezTo>
                  <a:cubicBezTo>
                    <a:pt x="148" y="511"/>
                    <a:pt x="138" y="523"/>
                    <a:pt x="134" y="532"/>
                  </a:cubicBezTo>
                  <a:cubicBezTo>
                    <a:pt x="135" y="532"/>
                    <a:pt x="135" y="532"/>
                    <a:pt x="135" y="533"/>
                  </a:cubicBezTo>
                  <a:cubicBezTo>
                    <a:pt x="135" y="532"/>
                    <a:pt x="135" y="532"/>
                    <a:pt x="134" y="532"/>
                  </a:cubicBezTo>
                  <a:cubicBezTo>
                    <a:pt x="133" y="534"/>
                    <a:pt x="133" y="536"/>
                    <a:pt x="132" y="538"/>
                  </a:cubicBezTo>
                  <a:cubicBezTo>
                    <a:pt x="125" y="534"/>
                    <a:pt x="108" y="548"/>
                    <a:pt x="107" y="552"/>
                  </a:cubicBezTo>
                  <a:cubicBezTo>
                    <a:pt x="106" y="552"/>
                    <a:pt x="104" y="551"/>
                    <a:pt x="102" y="550"/>
                  </a:cubicBezTo>
                  <a:cubicBezTo>
                    <a:pt x="101" y="551"/>
                    <a:pt x="101" y="551"/>
                    <a:pt x="101" y="551"/>
                  </a:cubicBezTo>
                  <a:cubicBezTo>
                    <a:pt x="101" y="551"/>
                    <a:pt x="101" y="551"/>
                    <a:pt x="102" y="550"/>
                  </a:cubicBezTo>
                  <a:cubicBezTo>
                    <a:pt x="93" y="549"/>
                    <a:pt x="78" y="548"/>
                    <a:pt x="77" y="552"/>
                  </a:cubicBezTo>
                  <a:cubicBezTo>
                    <a:pt x="77" y="543"/>
                    <a:pt x="63" y="537"/>
                    <a:pt x="63" y="537"/>
                  </a:cubicBezTo>
                  <a:cubicBezTo>
                    <a:pt x="64" y="530"/>
                    <a:pt x="53" y="510"/>
                    <a:pt x="53" y="510"/>
                  </a:cubicBezTo>
                  <a:cubicBezTo>
                    <a:pt x="58" y="504"/>
                    <a:pt x="64" y="479"/>
                    <a:pt x="62" y="473"/>
                  </a:cubicBezTo>
                  <a:cubicBezTo>
                    <a:pt x="68" y="469"/>
                    <a:pt x="79" y="440"/>
                    <a:pt x="80" y="433"/>
                  </a:cubicBezTo>
                  <a:cubicBezTo>
                    <a:pt x="89" y="432"/>
                    <a:pt x="101" y="394"/>
                    <a:pt x="101" y="387"/>
                  </a:cubicBezTo>
                  <a:cubicBezTo>
                    <a:pt x="106" y="387"/>
                    <a:pt x="118" y="362"/>
                    <a:pt x="119" y="349"/>
                  </a:cubicBezTo>
                  <a:cubicBezTo>
                    <a:pt x="119" y="349"/>
                    <a:pt x="119" y="349"/>
                    <a:pt x="119" y="349"/>
                  </a:cubicBezTo>
                  <a:cubicBezTo>
                    <a:pt x="119" y="349"/>
                    <a:pt x="119" y="349"/>
                    <a:pt x="119" y="349"/>
                  </a:cubicBezTo>
                  <a:cubicBezTo>
                    <a:pt x="120" y="346"/>
                    <a:pt x="120" y="344"/>
                    <a:pt x="119" y="343"/>
                  </a:cubicBezTo>
                  <a:cubicBezTo>
                    <a:pt x="130" y="343"/>
                    <a:pt x="142" y="306"/>
                    <a:pt x="142" y="300"/>
                  </a:cubicBezTo>
                  <a:cubicBezTo>
                    <a:pt x="150" y="297"/>
                    <a:pt x="163" y="266"/>
                    <a:pt x="161" y="258"/>
                  </a:cubicBezTo>
                  <a:cubicBezTo>
                    <a:pt x="170" y="257"/>
                    <a:pt x="184" y="220"/>
                    <a:pt x="182" y="216"/>
                  </a:cubicBezTo>
                  <a:cubicBezTo>
                    <a:pt x="191" y="216"/>
                    <a:pt x="202" y="170"/>
                    <a:pt x="199" y="168"/>
                  </a:cubicBezTo>
                  <a:cubicBezTo>
                    <a:pt x="201" y="168"/>
                    <a:pt x="203" y="167"/>
                    <a:pt x="204" y="165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04" y="165"/>
                    <a:pt x="204" y="165"/>
                    <a:pt x="204" y="165"/>
                  </a:cubicBezTo>
                  <a:cubicBezTo>
                    <a:pt x="213" y="156"/>
                    <a:pt x="220" y="131"/>
                    <a:pt x="219" y="128"/>
                  </a:cubicBezTo>
                  <a:cubicBezTo>
                    <a:pt x="228" y="126"/>
                    <a:pt x="244" y="99"/>
                    <a:pt x="245" y="88"/>
                  </a:cubicBezTo>
                  <a:cubicBezTo>
                    <a:pt x="256" y="88"/>
                    <a:pt x="270" y="60"/>
                    <a:pt x="270" y="52"/>
                  </a:cubicBezTo>
                  <a:cubicBezTo>
                    <a:pt x="289" y="34"/>
                    <a:pt x="292" y="11"/>
                    <a:pt x="280" y="4"/>
                  </a:cubicBezTo>
                  <a:cubicBezTo>
                    <a:pt x="275" y="0"/>
                    <a:pt x="245" y="12"/>
                    <a:pt x="246" y="29"/>
                  </a:cubicBezTo>
                  <a:cubicBezTo>
                    <a:pt x="236" y="28"/>
                    <a:pt x="220" y="46"/>
                    <a:pt x="216" y="63"/>
                  </a:cubicBezTo>
                  <a:cubicBezTo>
                    <a:pt x="208" y="62"/>
                    <a:pt x="184" y="93"/>
                    <a:pt x="183" y="106"/>
                  </a:cubicBezTo>
                  <a:cubicBezTo>
                    <a:pt x="172" y="116"/>
                    <a:pt x="161" y="137"/>
                    <a:pt x="159" y="146"/>
                  </a:cubicBezTo>
                  <a:cubicBezTo>
                    <a:pt x="145" y="160"/>
                    <a:pt x="142" y="188"/>
                    <a:pt x="142" y="194"/>
                  </a:cubicBezTo>
                  <a:cubicBezTo>
                    <a:pt x="131" y="201"/>
                    <a:pt x="123" y="221"/>
                    <a:pt x="123" y="233"/>
                  </a:cubicBezTo>
                  <a:cubicBezTo>
                    <a:pt x="116" y="241"/>
                    <a:pt x="102" y="262"/>
                    <a:pt x="103" y="274"/>
                  </a:cubicBezTo>
                  <a:cubicBezTo>
                    <a:pt x="93" y="283"/>
                    <a:pt x="79" y="311"/>
                    <a:pt x="82" y="321"/>
                  </a:cubicBezTo>
                  <a:cubicBezTo>
                    <a:pt x="73" y="329"/>
                    <a:pt x="59" y="353"/>
                    <a:pt x="61" y="364"/>
                  </a:cubicBezTo>
                  <a:cubicBezTo>
                    <a:pt x="51" y="373"/>
                    <a:pt x="41" y="394"/>
                    <a:pt x="41" y="410"/>
                  </a:cubicBezTo>
                  <a:cubicBezTo>
                    <a:pt x="33" y="421"/>
                    <a:pt x="17" y="445"/>
                    <a:pt x="19" y="462"/>
                  </a:cubicBezTo>
                  <a:cubicBezTo>
                    <a:pt x="8" y="477"/>
                    <a:pt x="5" y="512"/>
                    <a:pt x="9" y="522"/>
                  </a:cubicBezTo>
                  <a:cubicBezTo>
                    <a:pt x="0" y="531"/>
                    <a:pt x="12" y="569"/>
                    <a:pt x="22" y="570"/>
                  </a:cubicBezTo>
                  <a:cubicBezTo>
                    <a:pt x="20" y="580"/>
                    <a:pt x="40" y="598"/>
                    <a:pt x="60" y="595"/>
                  </a:cubicBezTo>
                  <a:cubicBezTo>
                    <a:pt x="67" y="610"/>
                    <a:pt x="106" y="611"/>
                    <a:pt x="115" y="601"/>
                  </a:cubicBezTo>
                  <a:cubicBezTo>
                    <a:pt x="125" y="607"/>
                    <a:pt x="155" y="590"/>
                    <a:pt x="157" y="576"/>
                  </a:cubicBezTo>
                  <a:cubicBezTo>
                    <a:pt x="176" y="576"/>
                    <a:pt x="192" y="552"/>
                    <a:pt x="190" y="539"/>
                  </a:cubicBezTo>
                  <a:cubicBezTo>
                    <a:pt x="207" y="530"/>
                    <a:pt x="212" y="502"/>
                    <a:pt x="209" y="492"/>
                  </a:cubicBezTo>
                  <a:cubicBezTo>
                    <a:pt x="220" y="484"/>
                    <a:pt x="226" y="454"/>
                    <a:pt x="222" y="446"/>
                  </a:cubicBezTo>
                  <a:cubicBezTo>
                    <a:pt x="231" y="435"/>
                    <a:pt x="237" y="412"/>
                    <a:pt x="233" y="405"/>
                  </a:cubicBezTo>
                  <a:cubicBezTo>
                    <a:pt x="243" y="392"/>
                    <a:pt x="248" y="374"/>
                    <a:pt x="245" y="367"/>
                  </a:cubicBezTo>
                  <a:cubicBezTo>
                    <a:pt x="254" y="356"/>
                    <a:pt x="260" y="331"/>
                    <a:pt x="256" y="325"/>
                  </a:cubicBezTo>
                  <a:cubicBezTo>
                    <a:pt x="270" y="302"/>
                    <a:pt x="272" y="289"/>
                    <a:pt x="269" y="280"/>
                  </a:cubicBezTo>
                  <a:cubicBezTo>
                    <a:pt x="277" y="267"/>
                    <a:pt x="284" y="244"/>
                    <a:pt x="281" y="237"/>
                  </a:cubicBezTo>
                  <a:cubicBezTo>
                    <a:pt x="290" y="225"/>
                    <a:pt x="300" y="198"/>
                    <a:pt x="297" y="190"/>
                  </a:cubicBezTo>
                  <a:cubicBezTo>
                    <a:pt x="307" y="179"/>
                    <a:pt x="306" y="151"/>
                    <a:pt x="302" y="145"/>
                  </a:cubicBezTo>
                  <a:cubicBezTo>
                    <a:pt x="311" y="132"/>
                    <a:pt x="316" y="118"/>
                    <a:pt x="316" y="110"/>
                  </a:cubicBezTo>
                  <a:cubicBezTo>
                    <a:pt x="320" y="105"/>
                    <a:pt x="324" y="78"/>
                    <a:pt x="320" y="76"/>
                  </a:cubicBezTo>
                  <a:cubicBezTo>
                    <a:pt x="324" y="73"/>
                    <a:pt x="329" y="58"/>
                    <a:pt x="329" y="55"/>
                  </a:cubicBezTo>
                  <a:cubicBezTo>
                    <a:pt x="331" y="57"/>
                    <a:pt x="333" y="57"/>
                    <a:pt x="336" y="56"/>
                  </a:cubicBezTo>
                  <a:cubicBezTo>
                    <a:pt x="336" y="58"/>
                    <a:pt x="336" y="60"/>
                    <a:pt x="337" y="62"/>
                  </a:cubicBezTo>
                  <a:cubicBezTo>
                    <a:pt x="337" y="62"/>
                    <a:pt x="338" y="61"/>
                    <a:pt x="338" y="61"/>
                  </a:cubicBezTo>
                  <a:cubicBezTo>
                    <a:pt x="338" y="61"/>
                    <a:pt x="337" y="62"/>
                    <a:pt x="337" y="62"/>
                  </a:cubicBezTo>
                  <a:cubicBezTo>
                    <a:pt x="337" y="65"/>
                    <a:pt x="338" y="67"/>
                    <a:pt x="339" y="68"/>
                  </a:cubicBezTo>
                  <a:cubicBezTo>
                    <a:pt x="335" y="73"/>
                    <a:pt x="333" y="84"/>
                    <a:pt x="336" y="92"/>
                  </a:cubicBezTo>
                  <a:cubicBezTo>
                    <a:pt x="332" y="96"/>
                    <a:pt x="330" y="124"/>
                    <a:pt x="334" y="132"/>
                  </a:cubicBezTo>
                  <a:cubicBezTo>
                    <a:pt x="329" y="137"/>
                    <a:pt x="324" y="161"/>
                    <a:pt x="324" y="170"/>
                  </a:cubicBezTo>
                  <a:cubicBezTo>
                    <a:pt x="318" y="175"/>
                    <a:pt x="314" y="205"/>
                    <a:pt x="316" y="210"/>
                  </a:cubicBezTo>
                  <a:cubicBezTo>
                    <a:pt x="308" y="214"/>
                    <a:pt x="306" y="240"/>
                    <a:pt x="308" y="249"/>
                  </a:cubicBezTo>
                  <a:cubicBezTo>
                    <a:pt x="300" y="256"/>
                    <a:pt x="299" y="284"/>
                    <a:pt x="302" y="288"/>
                  </a:cubicBezTo>
                  <a:cubicBezTo>
                    <a:pt x="297" y="290"/>
                    <a:pt x="295" y="316"/>
                    <a:pt x="297" y="322"/>
                  </a:cubicBezTo>
                  <a:cubicBezTo>
                    <a:pt x="289" y="327"/>
                    <a:pt x="288" y="353"/>
                    <a:pt x="291" y="361"/>
                  </a:cubicBezTo>
                  <a:cubicBezTo>
                    <a:pt x="285" y="363"/>
                    <a:pt x="282" y="392"/>
                    <a:pt x="285" y="399"/>
                  </a:cubicBezTo>
                  <a:cubicBezTo>
                    <a:pt x="278" y="410"/>
                    <a:pt x="276" y="423"/>
                    <a:pt x="281" y="433"/>
                  </a:cubicBezTo>
                  <a:cubicBezTo>
                    <a:pt x="276" y="437"/>
                    <a:pt x="269" y="459"/>
                    <a:pt x="273" y="466"/>
                  </a:cubicBezTo>
                  <a:cubicBezTo>
                    <a:pt x="271" y="469"/>
                    <a:pt x="265" y="491"/>
                    <a:pt x="268" y="497"/>
                  </a:cubicBezTo>
                  <a:cubicBezTo>
                    <a:pt x="266" y="500"/>
                    <a:pt x="262" y="518"/>
                    <a:pt x="266" y="529"/>
                  </a:cubicBezTo>
                  <a:cubicBezTo>
                    <a:pt x="263" y="537"/>
                    <a:pt x="267" y="563"/>
                    <a:pt x="275" y="564"/>
                  </a:cubicBezTo>
                  <a:cubicBezTo>
                    <a:pt x="275" y="573"/>
                    <a:pt x="295" y="588"/>
                    <a:pt x="303" y="588"/>
                  </a:cubicBezTo>
                  <a:cubicBezTo>
                    <a:pt x="312" y="598"/>
                    <a:pt x="330" y="598"/>
                    <a:pt x="338" y="592"/>
                  </a:cubicBezTo>
                  <a:cubicBezTo>
                    <a:pt x="348" y="604"/>
                    <a:pt x="379" y="594"/>
                    <a:pt x="380" y="581"/>
                  </a:cubicBezTo>
                  <a:cubicBezTo>
                    <a:pt x="388" y="580"/>
                    <a:pt x="408" y="565"/>
                    <a:pt x="406" y="552"/>
                  </a:cubicBezTo>
                  <a:cubicBezTo>
                    <a:pt x="414" y="545"/>
                    <a:pt x="417" y="516"/>
                    <a:pt x="412" y="509"/>
                  </a:cubicBezTo>
                  <a:close/>
                  <a:moveTo>
                    <a:pt x="83" y="554"/>
                  </a:moveTo>
                  <a:cubicBezTo>
                    <a:pt x="83" y="555"/>
                    <a:pt x="82" y="556"/>
                    <a:pt x="82" y="556"/>
                  </a:cubicBezTo>
                  <a:cubicBezTo>
                    <a:pt x="82" y="555"/>
                    <a:pt x="83" y="555"/>
                    <a:pt x="83" y="554"/>
                  </a:cubicBezTo>
                  <a:close/>
                  <a:moveTo>
                    <a:pt x="407" y="513"/>
                  </a:moveTo>
                  <a:cubicBezTo>
                    <a:pt x="410" y="517"/>
                    <a:pt x="407" y="543"/>
                    <a:pt x="402" y="547"/>
                  </a:cubicBezTo>
                  <a:cubicBezTo>
                    <a:pt x="400" y="549"/>
                    <a:pt x="399" y="551"/>
                    <a:pt x="400" y="553"/>
                  </a:cubicBezTo>
                  <a:cubicBezTo>
                    <a:pt x="400" y="556"/>
                    <a:pt x="399" y="559"/>
                    <a:pt x="396" y="563"/>
                  </a:cubicBezTo>
                  <a:cubicBezTo>
                    <a:pt x="391" y="570"/>
                    <a:pt x="382" y="575"/>
                    <a:pt x="379" y="575"/>
                  </a:cubicBezTo>
                  <a:cubicBezTo>
                    <a:pt x="376" y="575"/>
                    <a:pt x="374" y="578"/>
                    <a:pt x="374" y="581"/>
                  </a:cubicBezTo>
                  <a:cubicBezTo>
                    <a:pt x="373" y="583"/>
                    <a:pt x="369" y="587"/>
                    <a:pt x="363" y="589"/>
                  </a:cubicBezTo>
                  <a:cubicBezTo>
                    <a:pt x="354" y="592"/>
                    <a:pt x="345" y="592"/>
                    <a:pt x="342" y="588"/>
                  </a:cubicBezTo>
                  <a:cubicBezTo>
                    <a:pt x="340" y="585"/>
                    <a:pt x="336" y="585"/>
                    <a:pt x="334" y="587"/>
                  </a:cubicBezTo>
                  <a:cubicBezTo>
                    <a:pt x="331" y="590"/>
                    <a:pt x="326" y="591"/>
                    <a:pt x="320" y="590"/>
                  </a:cubicBezTo>
                  <a:cubicBezTo>
                    <a:pt x="317" y="590"/>
                    <a:pt x="311" y="589"/>
                    <a:pt x="308" y="584"/>
                  </a:cubicBezTo>
                  <a:cubicBezTo>
                    <a:pt x="306" y="583"/>
                    <a:pt x="304" y="582"/>
                    <a:pt x="302" y="582"/>
                  </a:cubicBezTo>
                  <a:cubicBezTo>
                    <a:pt x="301" y="582"/>
                    <a:pt x="294" y="578"/>
                    <a:pt x="287" y="572"/>
                  </a:cubicBezTo>
                  <a:cubicBezTo>
                    <a:pt x="282" y="567"/>
                    <a:pt x="281" y="564"/>
                    <a:pt x="281" y="564"/>
                  </a:cubicBezTo>
                  <a:cubicBezTo>
                    <a:pt x="281" y="561"/>
                    <a:pt x="279" y="559"/>
                    <a:pt x="276" y="558"/>
                  </a:cubicBezTo>
                  <a:cubicBezTo>
                    <a:pt x="277" y="558"/>
                    <a:pt x="277" y="558"/>
                    <a:pt x="277" y="558"/>
                  </a:cubicBezTo>
                  <a:cubicBezTo>
                    <a:pt x="273" y="556"/>
                    <a:pt x="269" y="537"/>
                    <a:pt x="271" y="531"/>
                  </a:cubicBezTo>
                  <a:cubicBezTo>
                    <a:pt x="272" y="530"/>
                    <a:pt x="272" y="528"/>
                    <a:pt x="271" y="527"/>
                  </a:cubicBezTo>
                  <a:cubicBezTo>
                    <a:pt x="268" y="519"/>
                    <a:pt x="271" y="504"/>
                    <a:pt x="273" y="501"/>
                  </a:cubicBezTo>
                  <a:cubicBezTo>
                    <a:pt x="274" y="499"/>
                    <a:pt x="274" y="497"/>
                    <a:pt x="273" y="495"/>
                  </a:cubicBezTo>
                  <a:cubicBezTo>
                    <a:pt x="273" y="495"/>
                    <a:pt x="273" y="495"/>
                    <a:pt x="273" y="495"/>
                  </a:cubicBezTo>
                  <a:cubicBezTo>
                    <a:pt x="272" y="491"/>
                    <a:pt x="277" y="472"/>
                    <a:pt x="278" y="468"/>
                  </a:cubicBezTo>
                  <a:cubicBezTo>
                    <a:pt x="279" y="467"/>
                    <a:pt x="279" y="464"/>
                    <a:pt x="278" y="463"/>
                  </a:cubicBezTo>
                  <a:cubicBezTo>
                    <a:pt x="278" y="463"/>
                    <a:pt x="278" y="463"/>
                    <a:pt x="278" y="463"/>
                  </a:cubicBezTo>
                  <a:cubicBezTo>
                    <a:pt x="276" y="459"/>
                    <a:pt x="281" y="441"/>
                    <a:pt x="285" y="438"/>
                  </a:cubicBezTo>
                  <a:cubicBezTo>
                    <a:pt x="287" y="436"/>
                    <a:pt x="288" y="433"/>
                    <a:pt x="286" y="431"/>
                  </a:cubicBezTo>
                  <a:cubicBezTo>
                    <a:pt x="282" y="423"/>
                    <a:pt x="283" y="412"/>
                    <a:pt x="290" y="402"/>
                  </a:cubicBezTo>
                  <a:cubicBezTo>
                    <a:pt x="291" y="401"/>
                    <a:pt x="291" y="399"/>
                    <a:pt x="290" y="397"/>
                  </a:cubicBezTo>
                  <a:cubicBezTo>
                    <a:pt x="289" y="393"/>
                    <a:pt x="291" y="370"/>
                    <a:pt x="294" y="366"/>
                  </a:cubicBezTo>
                  <a:cubicBezTo>
                    <a:pt x="293" y="366"/>
                    <a:pt x="293" y="366"/>
                    <a:pt x="293" y="366"/>
                  </a:cubicBezTo>
                  <a:cubicBezTo>
                    <a:pt x="295" y="365"/>
                    <a:pt x="297" y="361"/>
                    <a:pt x="296" y="359"/>
                  </a:cubicBezTo>
                  <a:cubicBezTo>
                    <a:pt x="294" y="351"/>
                    <a:pt x="296" y="330"/>
                    <a:pt x="300" y="327"/>
                  </a:cubicBezTo>
                  <a:cubicBezTo>
                    <a:pt x="302" y="326"/>
                    <a:pt x="303" y="323"/>
                    <a:pt x="302" y="321"/>
                  </a:cubicBezTo>
                  <a:cubicBezTo>
                    <a:pt x="301" y="316"/>
                    <a:pt x="303" y="296"/>
                    <a:pt x="305" y="293"/>
                  </a:cubicBezTo>
                  <a:cubicBezTo>
                    <a:pt x="304" y="293"/>
                    <a:pt x="304" y="293"/>
                    <a:pt x="304" y="293"/>
                  </a:cubicBezTo>
                  <a:cubicBezTo>
                    <a:pt x="306" y="293"/>
                    <a:pt x="307" y="290"/>
                    <a:pt x="307" y="289"/>
                  </a:cubicBezTo>
                  <a:cubicBezTo>
                    <a:pt x="307" y="287"/>
                    <a:pt x="307" y="285"/>
                    <a:pt x="306" y="284"/>
                  </a:cubicBezTo>
                  <a:cubicBezTo>
                    <a:pt x="307" y="284"/>
                    <a:pt x="307" y="284"/>
                    <a:pt x="307" y="284"/>
                  </a:cubicBezTo>
                  <a:cubicBezTo>
                    <a:pt x="305" y="280"/>
                    <a:pt x="307" y="258"/>
                    <a:pt x="312" y="254"/>
                  </a:cubicBezTo>
                  <a:cubicBezTo>
                    <a:pt x="313" y="252"/>
                    <a:pt x="314" y="250"/>
                    <a:pt x="313" y="248"/>
                  </a:cubicBezTo>
                  <a:cubicBezTo>
                    <a:pt x="311" y="239"/>
                    <a:pt x="315" y="218"/>
                    <a:pt x="319" y="215"/>
                  </a:cubicBezTo>
                  <a:cubicBezTo>
                    <a:pt x="321" y="213"/>
                    <a:pt x="322" y="211"/>
                    <a:pt x="321" y="208"/>
                  </a:cubicBezTo>
                  <a:cubicBezTo>
                    <a:pt x="321" y="208"/>
                    <a:pt x="321" y="208"/>
                    <a:pt x="321" y="208"/>
                  </a:cubicBezTo>
                  <a:cubicBezTo>
                    <a:pt x="320" y="203"/>
                    <a:pt x="324" y="179"/>
                    <a:pt x="328" y="175"/>
                  </a:cubicBezTo>
                  <a:cubicBezTo>
                    <a:pt x="329" y="174"/>
                    <a:pt x="330" y="172"/>
                    <a:pt x="330" y="170"/>
                  </a:cubicBezTo>
                  <a:cubicBezTo>
                    <a:pt x="330" y="161"/>
                    <a:pt x="335" y="140"/>
                    <a:pt x="338" y="137"/>
                  </a:cubicBezTo>
                  <a:cubicBezTo>
                    <a:pt x="340" y="135"/>
                    <a:pt x="341" y="132"/>
                    <a:pt x="339" y="129"/>
                  </a:cubicBezTo>
                  <a:cubicBezTo>
                    <a:pt x="336" y="124"/>
                    <a:pt x="338" y="100"/>
                    <a:pt x="340" y="96"/>
                  </a:cubicBezTo>
                  <a:cubicBezTo>
                    <a:pt x="340" y="96"/>
                    <a:pt x="340" y="96"/>
                    <a:pt x="340" y="96"/>
                  </a:cubicBezTo>
                  <a:cubicBezTo>
                    <a:pt x="341" y="94"/>
                    <a:pt x="342" y="92"/>
                    <a:pt x="341" y="90"/>
                  </a:cubicBezTo>
                  <a:cubicBezTo>
                    <a:pt x="339" y="84"/>
                    <a:pt x="341" y="75"/>
                    <a:pt x="344" y="72"/>
                  </a:cubicBezTo>
                  <a:cubicBezTo>
                    <a:pt x="346" y="70"/>
                    <a:pt x="344" y="65"/>
                    <a:pt x="342" y="63"/>
                  </a:cubicBezTo>
                  <a:cubicBezTo>
                    <a:pt x="343" y="64"/>
                    <a:pt x="343" y="64"/>
                    <a:pt x="343" y="64"/>
                  </a:cubicBezTo>
                  <a:cubicBezTo>
                    <a:pt x="342" y="60"/>
                    <a:pt x="342" y="60"/>
                    <a:pt x="342" y="60"/>
                  </a:cubicBezTo>
                  <a:cubicBezTo>
                    <a:pt x="341" y="55"/>
                    <a:pt x="341" y="55"/>
                    <a:pt x="341" y="55"/>
                  </a:cubicBezTo>
                  <a:cubicBezTo>
                    <a:pt x="341" y="53"/>
                    <a:pt x="340" y="51"/>
                    <a:pt x="338" y="50"/>
                  </a:cubicBezTo>
                  <a:cubicBezTo>
                    <a:pt x="337" y="50"/>
                    <a:pt x="335" y="50"/>
                    <a:pt x="333" y="50"/>
                  </a:cubicBezTo>
                  <a:cubicBezTo>
                    <a:pt x="332" y="49"/>
                    <a:pt x="330" y="49"/>
                    <a:pt x="328" y="49"/>
                  </a:cubicBezTo>
                  <a:cubicBezTo>
                    <a:pt x="326" y="50"/>
                    <a:pt x="324" y="52"/>
                    <a:pt x="324" y="54"/>
                  </a:cubicBezTo>
                  <a:cubicBezTo>
                    <a:pt x="323" y="57"/>
                    <a:pt x="319" y="69"/>
                    <a:pt x="316" y="71"/>
                  </a:cubicBezTo>
                  <a:cubicBezTo>
                    <a:pt x="315" y="72"/>
                    <a:pt x="315" y="74"/>
                    <a:pt x="314" y="76"/>
                  </a:cubicBezTo>
                  <a:cubicBezTo>
                    <a:pt x="314" y="78"/>
                    <a:pt x="316" y="80"/>
                    <a:pt x="317" y="81"/>
                  </a:cubicBezTo>
                  <a:cubicBezTo>
                    <a:pt x="315" y="79"/>
                    <a:pt x="315" y="79"/>
                    <a:pt x="315" y="79"/>
                  </a:cubicBezTo>
                  <a:cubicBezTo>
                    <a:pt x="316" y="83"/>
                    <a:pt x="314" y="103"/>
                    <a:pt x="312" y="106"/>
                  </a:cubicBezTo>
                  <a:cubicBezTo>
                    <a:pt x="311" y="107"/>
                    <a:pt x="310" y="109"/>
                    <a:pt x="310" y="110"/>
                  </a:cubicBezTo>
                  <a:cubicBezTo>
                    <a:pt x="310" y="117"/>
                    <a:pt x="306" y="129"/>
                    <a:pt x="297" y="142"/>
                  </a:cubicBezTo>
                  <a:cubicBezTo>
                    <a:pt x="296" y="144"/>
                    <a:pt x="296" y="146"/>
                    <a:pt x="297" y="148"/>
                  </a:cubicBezTo>
                  <a:cubicBezTo>
                    <a:pt x="300" y="152"/>
                    <a:pt x="300" y="177"/>
                    <a:pt x="292" y="186"/>
                  </a:cubicBezTo>
                  <a:cubicBezTo>
                    <a:pt x="291" y="187"/>
                    <a:pt x="290" y="190"/>
                    <a:pt x="291" y="192"/>
                  </a:cubicBezTo>
                  <a:cubicBezTo>
                    <a:pt x="293" y="197"/>
                    <a:pt x="286" y="221"/>
                    <a:pt x="277" y="233"/>
                  </a:cubicBezTo>
                  <a:cubicBezTo>
                    <a:pt x="275" y="235"/>
                    <a:pt x="275" y="237"/>
                    <a:pt x="276" y="239"/>
                  </a:cubicBezTo>
                  <a:cubicBezTo>
                    <a:pt x="277" y="243"/>
                    <a:pt x="272" y="263"/>
                    <a:pt x="264" y="277"/>
                  </a:cubicBezTo>
                  <a:cubicBezTo>
                    <a:pt x="263" y="278"/>
                    <a:pt x="263" y="280"/>
                    <a:pt x="263" y="282"/>
                  </a:cubicBezTo>
                  <a:cubicBezTo>
                    <a:pt x="266" y="290"/>
                    <a:pt x="262" y="303"/>
                    <a:pt x="251" y="322"/>
                  </a:cubicBezTo>
                  <a:cubicBezTo>
                    <a:pt x="249" y="324"/>
                    <a:pt x="250" y="326"/>
                    <a:pt x="251" y="328"/>
                  </a:cubicBezTo>
                  <a:cubicBezTo>
                    <a:pt x="251" y="328"/>
                    <a:pt x="251" y="328"/>
                    <a:pt x="251" y="328"/>
                  </a:cubicBezTo>
                  <a:cubicBezTo>
                    <a:pt x="252" y="332"/>
                    <a:pt x="249" y="354"/>
                    <a:pt x="241" y="363"/>
                  </a:cubicBezTo>
                  <a:cubicBezTo>
                    <a:pt x="239" y="365"/>
                    <a:pt x="239" y="367"/>
                    <a:pt x="240" y="370"/>
                  </a:cubicBezTo>
                  <a:cubicBezTo>
                    <a:pt x="241" y="373"/>
                    <a:pt x="238" y="388"/>
                    <a:pt x="228" y="401"/>
                  </a:cubicBezTo>
                  <a:cubicBezTo>
                    <a:pt x="227" y="403"/>
                    <a:pt x="226" y="406"/>
                    <a:pt x="228" y="408"/>
                  </a:cubicBezTo>
                  <a:cubicBezTo>
                    <a:pt x="230" y="412"/>
                    <a:pt x="226" y="433"/>
                    <a:pt x="217" y="443"/>
                  </a:cubicBezTo>
                  <a:cubicBezTo>
                    <a:pt x="216" y="445"/>
                    <a:pt x="216" y="447"/>
                    <a:pt x="217" y="449"/>
                  </a:cubicBezTo>
                  <a:cubicBezTo>
                    <a:pt x="219" y="454"/>
                    <a:pt x="214" y="481"/>
                    <a:pt x="205" y="487"/>
                  </a:cubicBezTo>
                  <a:cubicBezTo>
                    <a:pt x="203" y="488"/>
                    <a:pt x="202" y="491"/>
                    <a:pt x="203" y="494"/>
                  </a:cubicBezTo>
                  <a:cubicBezTo>
                    <a:pt x="205" y="502"/>
                    <a:pt x="201" y="526"/>
                    <a:pt x="187" y="534"/>
                  </a:cubicBezTo>
                  <a:cubicBezTo>
                    <a:pt x="185" y="535"/>
                    <a:pt x="183" y="537"/>
                    <a:pt x="184" y="540"/>
                  </a:cubicBezTo>
                  <a:cubicBezTo>
                    <a:pt x="184" y="544"/>
                    <a:pt x="182" y="552"/>
                    <a:pt x="176" y="559"/>
                  </a:cubicBezTo>
                  <a:cubicBezTo>
                    <a:pt x="170" y="566"/>
                    <a:pt x="163" y="570"/>
                    <a:pt x="157" y="570"/>
                  </a:cubicBezTo>
                  <a:cubicBezTo>
                    <a:pt x="154" y="570"/>
                    <a:pt x="151" y="572"/>
                    <a:pt x="151" y="575"/>
                  </a:cubicBezTo>
                  <a:cubicBezTo>
                    <a:pt x="150" y="580"/>
                    <a:pt x="142" y="588"/>
                    <a:pt x="132" y="593"/>
                  </a:cubicBezTo>
                  <a:cubicBezTo>
                    <a:pt x="124" y="597"/>
                    <a:pt x="119" y="596"/>
                    <a:pt x="118" y="596"/>
                  </a:cubicBezTo>
                  <a:cubicBezTo>
                    <a:pt x="115" y="594"/>
                    <a:pt x="112" y="595"/>
                    <a:pt x="110" y="597"/>
                  </a:cubicBezTo>
                  <a:cubicBezTo>
                    <a:pt x="107" y="600"/>
                    <a:pt x="95" y="603"/>
                    <a:pt x="83" y="601"/>
                  </a:cubicBezTo>
                  <a:cubicBezTo>
                    <a:pt x="74" y="599"/>
                    <a:pt x="67" y="596"/>
                    <a:pt x="65" y="592"/>
                  </a:cubicBezTo>
                  <a:cubicBezTo>
                    <a:pt x="64" y="590"/>
                    <a:pt x="61" y="588"/>
                    <a:pt x="59" y="589"/>
                  </a:cubicBezTo>
                  <a:cubicBezTo>
                    <a:pt x="48" y="590"/>
                    <a:pt x="38" y="585"/>
                    <a:pt x="32" y="579"/>
                  </a:cubicBezTo>
                  <a:cubicBezTo>
                    <a:pt x="28" y="575"/>
                    <a:pt x="27" y="572"/>
                    <a:pt x="28" y="571"/>
                  </a:cubicBezTo>
                  <a:cubicBezTo>
                    <a:pt x="28" y="568"/>
                    <a:pt x="26" y="565"/>
                    <a:pt x="22" y="564"/>
                  </a:cubicBezTo>
                  <a:cubicBezTo>
                    <a:pt x="23" y="564"/>
                    <a:pt x="23" y="564"/>
                    <a:pt x="23" y="564"/>
                  </a:cubicBezTo>
                  <a:cubicBezTo>
                    <a:pt x="20" y="563"/>
                    <a:pt x="15" y="553"/>
                    <a:pt x="12" y="541"/>
                  </a:cubicBezTo>
                  <a:cubicBezTo>
                    <a:pt x="11" y="532"/>
                    <a:pt x="12" y="527"/>
                    <a:pt x="13" y="526"/>
                  </a:cubicBezTo>
                  <a:cubicBezTo>
                    <a:pt x="15" y="524"/>
                    <a:pt x="15" y="522"/>
                    <a:pt x="14" y="520"/>
                  </a:cubicBezTo>
                  <a:cubicBezTo>
                    <a:pt x="11" y="511"/>
                    <a:pt x="14" y="479"/>
                    <a:pt x="24" y="465"/>
                  </a:cubicBezTo>
                  <a:cubicBezTo>
                    <a:pt x="25" y="464"/>
                    <a:pt x="25" y="463"/>
                    <a:pt x="25" y="461"/>
                  </a:cubicBezTo>
                  <a:cubicBezTo>
                    <a:pt x="24" y="451"/>
                    <a:pt x="32" y="433"/>
                    <a:pt x="46" y="413"/>
                  </a:cubicBezTo>
                  <a:cubicBezTo>
                    <a:pt x="46" y="412"/>
                    <a:pt x="47" y="411"/>
                    <a:pt x="47" y="410"/>
                  </a:cubicBezTo>
                  <a:cubicBezTo>
                    <a:pt x="47" y="395"/>
                    <a:pt x="56" y="376"/>
                    <a:pt x="65" y="368"/>
                  </a:cubicBezTo>
                  <a:cubicBezTo>
                    <a:pt x="67" y="367"/>
                    <a:pt x="67" y="365"/>
                    <a:pt x="67" y="363"/>
                  </a:cubicBezTo>
                  <a:cubicBezTo>
                    <a:pt x="66" y="355"/>
                    <a:pt x="77" y="333"/>
                    <a:pt x="86" y="325"/>
                  </a:cubicBezTo>
                  <a:cubicBezTo>
                    <a:pt x="87" y="324"/>
                    <a:pt x="88" y="321"/>
                    <a:pt x="88" y="319"/>
                  </a:cubicBezTo>
                  <a:cubicBezTo>
                    <a:pt x="86" y="313"/>
                    <a:pt x="97" y="287"/>
                    <a:pt x="107" y="278"/>
                  </a:cubicBezTo>
                  <a:cubicBezTo>
                    <a:pt x="108" y="277"/>
                    <a:pt x="109" y="275"/>
                    <a:pt x="109" y="273"/>
                  </a:cubicBezTo>
                  <a:cubicBezTo>
                    <a:pt x="108" y="265"/>
                    <a:pt x="119" y="246"/>
                    <a:pt x="127" y="237"/>
                  </a:cubicBezTo>
                  <a:cubicBezTo>
                    <a:pt x="128" y="236"/>
                    <a:pt x="129" y="234"/>
                    <a:pt x="129" y="233"/>
                  </a:cubicBezTo>
                  <a:cubicBezTo>
                    <a:pt x="129" y="222"/>
                    <a:pt x="136" y="204"/>
                    <a:pt x="145" y="199"/>
                  </a:cubicBezTo>
                  <a:cubicBezTo>
                    <a:pt x="147" y="198"/>
                    <a:pt x="148" y="196"/>
                    <a:pt x="148" y="194"/>
                  </a:cubicBezTo>
                  <a:cubicBezTo>
                    <a:pt x="148" y="189"/>
                    <a:pt x="150" y="163"/>
                    <a:pt x="163" y="150"/>
                  </a:cubicBezTo>
                  <a:cubicBezTo>
                    <a:pt x="164" y="149"/>
                    <a:pt x="164" y="148"/>
                    <a:pt x="165" y="147"/>
                  </a:cubicBezTo>
                  <a:cubicBezTo>
                    <a:pt x="166" y="139"/>
                    <a:pt x="177" y="119"/>
                    <a:pt x="187" y="110"/>
                  </a:cubicBezTo>
                  <a:cubicBezTo>
                    <a:pt x="188" y="109"/>
                    <a:pt x="189" y="108"/>
                    <a:pt x="189" y="106"/>
                  </a:cubicBezTo>
                  <a:cubicBezTo>
                    <a:pt x="190" y="96"/>
                    <a:pt x="210" y="71"/>
                    <a:pt x="216" y="69"/>
                  </a:cubicBezTo>
                  <a:cubicBezTo>
                    <a:pt x="215" y="69"/>
                    <a:pt x="215" y="69"/>
                    <a:pt x="215" y="69"/>
                  </a:cubicBezTo>
                  <a:cubicBezTo>
                    <a:pt x="218" y="69"/>
                    <a:pt x="221" y="67"/>
                    <a:pt x="222" y="64"/>
                  </a:cubicBezTo>
                  <a:cubicBezTo>
                    <a:pt x="225" y="48"/>
                    <a:pt x="240" y="35"/>
                    <a:pt x="246" y="35"/>
                  </a:cubicBezTo>
                  <a:cubicBezTo>
                    <a:pt x="248" y="35"/>
                    <a:pt x="249" y="35"/>
                    <a:pt x="250" y="33"/>
                  </a:cubicBezTo>
                  <a:cubicBezTo>
                    <a:pt x="252" y="32"/>
                    <a:pt x="252" y="30"/>
                    <a:pt x="252" y="29"/>
                  </a:cubicBezTo>
                  <a:cubicBezTo>
                    <a:pt x="252" y="25"/>
                    <a:pt x="255" y="21"/>
                    <a:pt x="258" y="18"/>
                  </a:cubicBezTo>
                  <a:cubicBezTo>
                    <a:pt x="265" y="12"/>
                    <a:pt x="274" y="9"/>
                    <a:pt x="277" y="9"/>
                  </a:cubicBezTo>
                  <a:cubicBezTo>
                    <a:pt x="280" y="11"/>
                    <a:pt x="281" y="14"/>
                    <a:pt x="281" y="17"/>
                  </a:cubicBezTo>
                  <a:cubicBezTo>
                    <a:pt x="281" y="17"/>
                    <a:pt x="281" y="18"/>
                    <a:pt x="281" y="18"/>
                  </a:cubicBezTo>
                  <a:cubicBezTo>
                    <a:pt x="281" y="25"/>
                    <a:pt x="277" y="37"/>
                    <a:pt x="265" y="47"/>
                  </a:cubicBezTo>
                  <a:cubicBezTo>
                    <a:pt x="264" y="49"/>
                    <a:pt x="264" y="50"/>
                    <a:pt x="264" y="52"/>
                  </a:cubicBezTo>
                  <a:cubicBezTo>
                    <a:pt x="264" y="59"/>
                    <a:pt x="250" y="82"/>
                    <a:pt x="245" y="82"/>
                  </a:cubicBezTo>
                  <a:cubicBezTo>
                    <a:pt x="242" y="83"/>
                    <a:pt x="239" y="85"/>
                    <a:pt x="239" y="88"/>
                  </a:cubicBezTo>
                  <a:cubicBezTo>
                    <a:pt x="238" y="98"/>
                    <a:pt x="223" y="121"/>
                    <a:pt x="218" y="122"/>
                  </a:cubicBezTo>
                  <a:cubicBezTo>
                    <a:pt x="217" y="122"/>
                    <a:pt x="215" y="123"/>
                    <a:pt x="214" y="125"/>
                  </a:cubicBezTo>
                  <a:cubicBezTo>
                    <a:pt x="214" y="126"/>
                    <a:pt x="213" y="127"/>
                    <a:pt x="213" y="129"/>
                  </a:cubicBezTo>
                  <a:cubicBezTo>
                    <a:pt x="213" y="129"/>
                    <a:pt x="213" y="129"/>
                    <a:pt x="213" y="130"/>
                  </a:cubicBezTo>
                  <a:cubicBezTo>
                    <a:pt x="213" y="129"/>
                    <a:pt x="213" y="129"/>
                    <a:pt x="213" y="129"/>
                  </a:cubicBezTo>
                  <a:cubicBezTo>
                    <a:pt x="213" y="135"/>
                    <a:pt x="204" y="161"/>
                    <a:pt x="198" y="163"/>
                  </a:cubicBezTo>
                  <a:cubicBezTo>
                    <a:pt x="196" y="163"/>
                    <a:pt x="195" y="165"/>
                    <a:pt x="195" y="167"/>
                  </a:cubicBezTo>
                  <a:cubicBezTo>
                    <a:pt x="194" y="169"/>
                    <a:pt x="195" y="172"/>
                    <a:pt x="196" y="173"/>
                  </a:cubicBezTo>
                  <a:cubicBezTo>
                    <a:pt x="194" y="170"/>
                    <a:pt x="194" y="170"/>
                    <a:pt x="194" y="170"/>
                  </a:cubicBezTo>
                  <a:cubicBezTo>
                    <a:pt x="194" y="176"/>
                    <a:pt x="186" y="207"/>
                    <a:pt x="181" y="210"/>
                  </a:cubicBezTo>
                  <a:cubicBezTo>
                    <a:pt x="183" y="210"/>
                    <a:pt x="183" y="210"/>
                    <a:pt x="183" y="210"/>
                  </a:cubicBezTo>
                  <a:cubicBezTo>
                    <a:pt x="180" y="210"/>
                    <a:pt x="176" y="214"/>
                    <a:pt x="177" y="217"/>
                  </a:cubicBezTo>
                  <a:cubicBezTo>
                    <a:pt x="177" y="217"/>
                    <a:pt x="177" y="217"/>
                    <a:pt x="177" y="217"/>
                  </a:cubicBezTo>
                  <a:cubicBezTo>
                    <a:pt x="177" y="223"/>
                    <a:pt x="165" y="250"/>
                    <a:pt x="160" y="252"/>
                  </a:cubicBezTo>
                  <a:cubicBezTo>
                    <a:pt x="161" y="252"/>
                    <a:pt x="161" y="252"/>
                    <a:pt x="161" y="252"/>
                  </a:cubicBezTo>
                  <a:cubicBezTo>
                    <a:pt x="159" y="252"/>
                    <a:pt x="157" y="253"/>
                    <a:pt x="156" y="255"/>
                  </a:cubicBezTo>
                  <a:cubicBezTo>
                    <a:pt x="156" y="256"/>
                    <a:pt x="155" y="258"/>
                    <a:pt x="155" y="259"/>
                  </a:cubicBezTo>
                  <a:cubicBezTo>
                    <a:pt x="157" y="265"/>
                    <a:pt x="145" y="292"/>
                    <a:pt x="140" y="294"/>
                  </a:cubicBezTo>
                  <a:cubicBezTo>
                    <a:pt x="137" y="295"/>
                    <a:pt x="136" y="298"/>
                    <a:pt x="136" y="300"/>
                  </a:cubicBezTo>
                  <a:cubicBezTo>
                    <a:pt x="136" y="307"/>
                    <a:pt x="125" y="335"/>
                    <a:pt x="119" y="337"/>
                  </a:cubicBezTo>
                  <a:cubicBezTo>
                    <a:pt x="117" y="337"/>
                    <a:pt x="116" y="338"/>
                    <a:pt x="115" y="340"/>
                  </a:cubicBezTo>
                  <a:cubicBezTo>
                    <a:pt x="114" y="341"/>
                    <a:pt x="113" y="343"/>
                    <a:pt x="114" y="345"/>
                  </a:cubicBezTo>
                  <a:cubicBezTo>
                    <a:pt x="115" y="350"/>
                    <a:pt x="104" y="378"/>
                    <a:pt x="99" y="382"/>
                  </a:cubicBezTo>
                  <a:cubicBezTo>
                    <a:pt x="100" y="381"/>
                    <a:pt x="100" y="381"/>
                    <a:pt x="100" y="381"/>
                  </a:cubicBezTo>
                  <a:cubicBezTo>
                    <a:pt x="98" y="382"/>
                    <a:pt x="95" y="385"/>
                    <a:pt x="95" y="388"/>
                  </a:cubicBezTo>
                  <a:cubicBezTo>
                    <a:pt x="95" y="394"/>
                    <a:pt x="84" y="425"/>
                    <a:pt x="78" y="427"/>
                  </a:cubicBezTo>
                  <a:cubicBezTo>
                    <a:pt x="76" y="428"/>
                    <a:pt x="74" y="430"/>
                    <a:pt x="74" y="433"/>
                  </a:cubicBezTo>
                  <a:cubicBezTo>
                    <a:pt x="73" y="440"/>
                    <a:pt x="63" y="465"/>
                    <a:pt x="59" y="468"/>
                  </a:cubicBezTo>
                  <a:cubicBezTo>
                    <a:pt x="56" y="470"/>
                    <a:pt x="55" y="473"/>
                    <a:pt x="56" y="476"/>
                  </a:cubicBezTo>
                  <a:cubicBezTo>
                    <a:pt x="56" y="475"/>
                    <a:pt x="56" y="475"/>
                    <a:pt x="56" y="475"/>
                  </a:cubicBezTo>
                  <a:cubicBezTo>
                    <a:pt x="58" y="480"/>
                    <a:pt x="52" y="501"/>
                    <a:pt x="48" y="506"/>
                  </a:cubicBezTo>
                  <a:cubicBezTo>
                    <a:pt x="47" y="508"/>
                    <a:pt x="47" y="511"/>
                    <a:pt x="48" y="513"/>
                  </a:cubicBezTo>
                  <a:cubicBezTo>
                    <a:pt x="53" y="522"/>
                    <a:pt x="57" y="533"/>
                    <a:pt x="57" y="537"/>
                  </a:cubicBezTo>
                  <a:cubicBezTo>
                    <a:pt x="57" y="539"/>
                    <a:pt x="58" y="542"/>
                    <a:pt x="61" y="543"/>
                  </a:cubicBezTo>
                  <a:cubicBezTo>
                    <a:pt x="65" y="544"/>
                    <a:pt x="71" y="549"/>
                    <a:pt x="71" y="552"/>
                  </a:cubicBezTo>
                  <a:cubicBezTo>
                    <a:pt x="71" y="556"/>
                    <a:pt x="73" y="558"/>
                    <a:pt x="76" y="558"/>
                  </a:cubicBezTo>
                  <a:cubicBezTo>
                    <a:pt x="78" y="559"/>
                    <a:pt x="80" y="558"/>
                    <a:pt x="82" y="556"/>
                  </a:cubicBezTo>
                  <a:cubicBezTo>
                    <a:pt x="85" y="554"/>
                    <a:pt x="100" y="555"/>
                    <a:pt x="104" y="557"/>
                  </a:cubicBezTo>
                  <a:cubicBezTo>
                    <a:pt x="105" y="558"/>
                    <a:pt x="107" y="558"/>
                    <a:pt x="109" y="558"/>
                  </a:cubicBezTo>
                  <a:cubicBezTo>
                    <a:pt x="111" y="557"/>
                    <a:pt x="112" y="555"/>
                    <a:pt x="113" y="553"/>
                  </a:cubicBezTo>
                  <a:cubicBezTo>
                    <a:pt x="113" y="554"/>
                    <a:pt x="113" y="554"/>
                    <a:pt x="113" y="554"/>
                  </a:cubicBezTo>
                  <a:cubicBezTo>
                    <a:pt x="115" y="551"/>
                    <a:pt x="126" y="542"/>
                    <a:pt x="130" y="543"/>
                  </a:cubicBezTo>
                  <a:cubicBezTo>
                    <a:pt x="131" y="544"/>
                    <a:pt x="134" y="544"/>
                    <a:pt x="135" y="543"/>
                  </a:cubicBezTo>
                  <a:cubicBezTo>
                    <a:pt x="137" y="542"/>
                    <a:pt x="138" y="540"/>
                    <a:pt x="138" y="538"/>
                  </a:cubicBezTo>
                  <a:cubicBezTo>
                    <a:pt x="139" y="532"/>
                    <a:pt x="151" y="517"/>
                    <a:pt x="156" y="516"/>
                  </a:cubicBezTo>
                  <a:cubicBezTo>
                    <a:pt x="159" y="515"/>
                    <a:pt x="161" y="512"/>
                    <a:pt x="160" y="509"/>
                  </a:cubicBezTo>
                  <a:cubicBezTo>
                    <a:pt x="159" y="504"/>
                    <a:pt x="167" y="484"/>
                    <a:pt x="173" y="478"/>
                  </a:cubicBezTo>
                  <a:cubicBezTo>
                    <a:pt x="175" y="476"/>
                    <a:pt x="176" y="474"/>
                    <a:pt x="175" y="472"/>
                  </a:cubicBezTo>
                  <a:cubicBezTo>
                    <a:pt x="172" y="463"/>
                    <a:pt x="178" y="439"/>
                    <a:pt x="184" y="434"/>
                  </a:cubicBezTo>
                  <a:cubicBezTo>
                    <a:pt x="186" y="433"/>
                    <a:pt x="187" y="430"/>
                    <a:pt x="186" y="428"/>
                  </a:cubicBezTo>
                  <a:cubicBezTo>
                    <a:pt x="184" y="423"/>
                    <a:pt x="189" y="399"/>
                    <a:pt x="193" y="396"/>
                  </a:cubicBezTo>
                  <a:cubicBezTo>
                    <a:pt x="195" y="395"/>
                    <a:pt x="196" y="393"/>
                    <a:pt x="196" y="390"/>
                  </a:cubicBezTo>
                  <a:cubicBezTo>
                    <a:pt x="196" y="383"/>
                    <a:pt x="201" y="363"/>
                    <a:pt x="204" y="360"/>
                  </a:cubicBezTo>
                  <a:cubicBezTo>
                    <a:pt x="203" y="360"/>
                    <a:pt x="203" y="360"/>
                    <a:pt x="203" y="360"/>
                  </a:cubicBezTo>
                  <a:cubicBezTo>
                    <a:pt x="206" y="359"/>
                    <a:pt x="209" y="356"/>
                    <a:pt x="208" y="353"/>
                  </a:cubicBezTo>
                  <a:cubicBezTo>
                    <a:pt x="207" y="347"/>
                    <a:pt x="212" y="320"/>
                    <a:pt x="219" y="316"/>
                  </a:cubicBezTo>
                  <a:cubicBezTo>
                    <a:pt x="221" y="315"/>
                    <a:pt x="222" y="312"/>
                    <a:pt x="222" y="310"/>
                  </a:cubicBezTo>
                  <a:cubicBezTo>
                    <a:pt x="220" y="304"/>
                    <a:pt x="225" y="280"/>
                    <a:pt x="233" y="273"/>
                  </a:cubicBezTo>
                  <a:cubicBezTo>
                    <a:pt x="235" y="271"/>
                    <a:pt x="235" y="268"/>
                    <a:pt x="234" y="266"/>
                  </a:cubicBezTo>
                  <a:cubicBezTo>
                    <a:pt x="235" y="266"/>
                    <a:pt x="235" y="266"/>
                    <a:pt x="235" y="266"/>
                  </a:cubicBezTo>
                  <a:cubicBezTo>
                    <a:pt x="233" y="260"/>
                    <a:pt x="242" y="231"/>
                    <a:pt x="246" y="227"/>
                  </a:cubicBezTo>
                  <a:cubicBezTo>
                    <a:pt x="248" y="226"/>
                    <a:pt x="249" y="224"/>
                    <a:pt x="249" y="222"/>
                  </a:cubicBezTo>
                  <a:cubicBezTo>
                    <a:pt x="248" y="215"/>
                    <a:pt x="257" y="188"/>
                    <a:pt x="263" y="185"/>
                  </a:cubicBezTo>
                  <a:cubicBezTo>
                    <a:pt x="266" y="184"/>
                    <a:pt x="267" y="181"/>
                    <a:pt x="266" y="178"/>
                  </a:cubicBezTo>
                  <a:cubicBezTo>
                    <a:pt x="266" y="178"/>
                    <a:pt x="266" y="178"/>
                    <a:pt x="266" y="178"/>
                  </a:cubicBezTo>
                  <a:cubicBezTo>
                    <a:pt x="265" y="172"/>
                    <a:pt x="271" y="143"/>
                    <a:pt x="277" y="140"/>
                  </a:cubicBezTo>
                  <a:cubicBezTo>
                    <a:pt x="279" y="139"/>
                    <a:pt x="280" y="135"/>
                    <a:pt x="279" y="132"/>
                  </a:cubicBezTo>
                  <a:cubicBezTo>
                    <a:pt x="277" y="128"/>
                    <a:pt x="281" y="111"/>
                    <a:pt x="286" y="108"/>
                  </a:cubicBezTo>
                  <a:cubicBezTo>
                    <a:pt x="288" y="107"/>
                    <a:pt x="289" y="105"/>
                    <a:pt x="289" y="103"/>
                  </a:cubicBezTo>
                  <a:cubicBezTo>
                    <a:pt x="289" y="96"/>
                    <a:pt x="296" y="75"/>
                    <a:pt x="300" y="71"/>
                  </a:cubicBezTo>
                  <a:cubicBezTo>
                    <a:pt x="303" y="69"/>
                    <a:pt x="303" y="65"/>
                    <a:pt x="301" y="63"/>
                  </a:cubicBezTo>
                  <a:cubicBezTo>
                    <a:pt x="301" y="63"/>
                    <a:pt x="301" y="63"/>
                    <a:pt x="301" y="63"/>
                  </a:cubicBezTo>
                  <a:cubicBezTo>
                    <a:pt x="299" y="59"/>
                    <a:pt x="307" y="41"/>
                    <a:pt x="310" y="37"/>
                  </a:cubicBezTo>
                  <a:cubicBezTo>
                    <a:pt x="310" y="37"/>
                    <a:pt x="310" y="37"/>
                    <a:pt x="310" y="37"/>
                  </a:cubicBezTo>
                  <a:cubicBezTo>
                    <a:pt x="311" y="36"/>
                    <a:pt x="312" y="34"/>
                    <a:pt x="312" y="33"/>
                  </a:cubicBezTo>
                  <a:cubicBezTo>
                    <a:pt x="313" y="31"/>
                    <a:pt x="320" y="29"/>
                    <a:pt x="327" y="29"/>
                  </a:cubicBezTo>
                  <a:cubicBezTo>
                    <a:pt x="331" y="30"/>
                    <a:pt x="334" y="31"/>
                    <a:pt x="335" y="33"/>
                  </a:cubicBezTo>
                  <a:cubicBezTo>
                    <a:pt x="336" y="35"/>
                    <a:pt x="338" y="36"/>
                    <a:pt x="340" y="36"/>
                  </a:cubicBezTo>
                  <a:cubicBezTo>
                    <a:pt x="341" y="37"/>
                    <a:pt x="343" y="36"/>
                    <a:pt x="344" y="35"/>
                  </a:cubicBezTo>
                  <a:cubicBezTo>
                    <a:pt x="346" y="35"/>
                    <a:pt x="351" y="37"/>
                    <a:pt x="355" y="42"/>
                  </a:cubicBezTo>
                  <a:cubicBezTo>
                    <a:pt x="357" y="44"/>
                    <a:pt x="359" y="48"/>
                    <a:pt x="359" y="52"/>
                  </a:cubicBezTo>
                  <a:cubicBezTo>
                    <a:pt x="359" y="53"/>
                    <a:pt x="359" y="54"/>
                    <a:pt x="359" y="54"/>
                  </a:cubicBezTo>
                  <a:cubicBezTo>
                    <a:pt x="359" y="55"/>
                    <a:pt x="359" y="55"/>
                    <a:pt x="359" y="56"/>
                  </a:cubicBezTo>
                  <a:cubicBezTo>
                    <a:pt x="359" y="57"/>
                    <a:pt x="360" y="60"/>
                    <a:pt x="362" y="61"/>
                  </a:cubicBezTo>
                  <a:cubicBezTo>
                    <a:pt x="361" y="61"/>
                    <a:pt x="361" y="61"/>
                    <a:pt x="361" y="61"/>
                  </a:cubicBezTo>
                  <a:cubicBezTo>
                    <a:pt x="363" y="62"/>
                    <a:pt x="365" y="72"/>
                    <a:pt x="364" y="81"/>
                  </a:cubicBezTo>
                  <a:cubicBezTo>
                    <a:pt x="363" y="87"/>
                    <a:pt x="362" y="89"/>
                    <a:pt x="362" y="89"/>
                  </a:cubicBezTo>
                  <a:cubicBezTo>
                    <a:pt x="360" y="90"/>
                    <a:pt x="359" y="92"/>
                    <a:pt x="359" y="93"/>
                  </a:cubicBezTo>
                  <a:cubicBezTo>
                    <a:pt x="358" y="95"/>
                    <a:pt x="359" y="97"/>
                    <a:pt x="360" y="98"/>
                  </a:cubicBezTo>
                  <a:cubicBezTo>
                    <a:pt x="363" y="102"/>
                    <a:pt x="362" y="123"/>
                    <a:pt x="359" y="128"/>
                  </a:cubicBezTo>
                  <a:cubicBezTo>
                    <a:pt x="358" y="130"/>
                    <a:pt x="358" y="132"/>
                    <a:pt x="359" y="134"/>
                  </a:cubicBezTo>
                  <a:cubicBezTo>
                    <a:pt x="363" y="141"/>
                    <a:pt x="360" y="161"/>
                    <a:pt x="355" y="169"/>
                  </a:cubicBezTo>
                  <a:cubicBezTo>
                    <a:pt x="353" y="171"/>
                    <a:pt x="354" y="174"/>
                    <a:pt x="355" y="176"/>
                  </a:cubicBezTo>
                  <a:cubicBezTo>
                    <a:pt x="355" y="176"/>
                    <a:pt x="355" y="176"/>
                    <a:pt x="355" y="176"/>
                  </a:cubicBezTo>
                  <a:cubicBezTo>
                    <a:pt x="358" y="181"/>
                    <a:pt x="355" y="204"/>
                    <a:pt x="350" y="207"/>
                  </a:cubicBezTo>
                  <a:cubicBezTo>
                    <a:pt x="349" y="207"/>
                    <a:pt x="347" y="209"/>
                    <a:pt x="347" y="211"/>
                  </a:cubicBezTo>
                  <a:cubicBezTo>
                    <a:pt x="346" y="212"/>
                    <a:pt x="346" y="214"/>
                    <a:pt x="347" y="216"/>
                  </a:cubicBezTo>
                  <a:cubicBezTo>
                    <a:pt x="351" y="221"/>
                    <a:pt x="345" y="246"/>
                    <a:pt x="341" y="250"/>
                  </a:cubicBezTo>
                  <a:cubicBezTo>
                    <a:pt x="338" y="252"/>
                    <a:pt x="338" y="255"/>
                    <a:pt x="339" y="258"/>
                  </a:cubicBezTo>
                  <a:cubicBezTo>
                    <a:pt x="343" y="264"/>
                    <a:pt x="339" y="279"/>
                    <a:pt x="333" y="289"/>
                  </a:cubicBezTo>
                  <a:cubicBezTo>
                    <a:pt x="332" y="291"/>
                    <a:pt x="332" y="293"/>
                    <a:pt x="333" y="295"/>
                  </a:cubicBezTo>
                  <a:cubicBezTo>
                    <a:pt x="336" y="304"/>
                    <a:pt x="331" y="319"/>
                    <a:pt x="328" y="322"/>
                  </a:cubicBezTo>
                  <a:cubicBezTo>
                    <a:pt x="326" y="324"/>
                    <a:pt x="326" y="328"/>
                    <a:pt x="327" y="331"/>
                  </a:cubicBezTo>
                  <a:cubicBezTo>
                    <a:pt x="327" y="331"/>
                    <a:pt x="327" y="331"/>
                    <a:pt x="327" y="331"/>
                  </a:cubicBezTo>
                  <a:cubicBezTo>
                    <a:pt x="330" y="335"/>
                    <a:pt x="326" y="356"/>
                    <a:pt x="323" y="359"/>
                  </a:cubicBezTo>
                  <a:cubicBezTo>
                    <a:pt x="324" y="359"/>
                    <a:pt x="324" y="359"/>
                    <a:pt x="324" y="359"/>
                  </a:cubicBezTo>
                  <a:cubicBezTo>
                    <a:pt x="321" y="361"/>
                    <a:pt x="320" y="365"/>
                    <a:pt x="322" y="368"/>
                  </a:cubicBezTo>
                  <a:cubicBezTo>
                    <a:pt x="327" y="375"/>
                    <a:pt x="322" y="389"/>
                    <a:pt x="318" y="394"/>
                  </a:cubicBezTo>
                  <a:cubicBezTo>
                    <a:pt x="316" y="396"/>
                    <a:pt x="316" y="398"/>
                    <a:pt x="317" y="401"/>
                  </a:cubicBezTo>
                  <a:cubicBezTo>
                    <a:pt x="322" y="410"/>
                    <a:pt x="315" y="427"/>
                    <a:pt x="312" y="429"/>
                  </a:cubicBezTo>
                  <a:cubicBezTo>
                    <a:pt x="310" y="431"/>
                    <a:pt x="309" y="434"/>
                    <a:pt x="310" y="437"/>
                  </a:cubicBezTo>
                  <a:cubicBezTo>
                    <a:pt x="315" y="445"/>
                    <a:pt x="309" y="461"/>
                    <a:pt x="307" y="463"/>
                  </a:cubicBezTo>
                  <a:cubicBezTo>
                    <a:pt x="304" y="465"/>
                    <a:pt x="304" y="469"/>
                    <a:pt x="305" y="471"/>
                  </a:cubicBezTo>
                  <a:cubicBezTo>
                    <a:pt x="305" y="471"/>
                    <a:pt x="305" y="471"/>
                    <a:pt x="305" y="471"/>
                  </a:cubicBezTo>
                  <a:cubicBezTo>
                    <a:pt x="306" y="474"/>
                    <a:pt x="304" y="486"/>
                    <a:pt x="302" y="488"/>
                  </a:cubicBezTo>
                  <a:cubicBezTo>
                    <a:pt x="303" y="488"/>
                    <a:pt x="303" y="488"/>
                    <a:pt x="303" y="488"/>
                  </a:cubicBezTo>
                  <a:cubicBezTo>
                    <a:pt x="300" y="490"/>
                    <a:pt x="300" y="495"/>
                    <a:pt x="301" y="497"/>
                  </a:cubicBezTo>
                  <a:cubicBezTo>
                    <a:pt x="301" y="497"/>
                    <a:pt x="301" y="497"/>
                    <a:pt x="301" y="497"/>
                  </a:cubicBezTo>
                  <a:cubicBezTo>
                    <a:pt x="302" y="500"/>
                    <a:pt x="300" y="511"/>
                    <a:pt x="298" y="513"/>
                  </a:cubicBezTo>
                  <a:cubicBezTo>
                    <a:pt x="299" y="513"/>
                    <a:pt x="299" y="513"/>
                    <a:pt x="299" y="513"/>
                  </a:cubicBezTo>
                  <a:cubicBezTo>
                    <a:pt x="297" y="514"/>
                    <a:pt x="296" y="516"/>
                    <a:pt x="296" y="517"/>
                  </a:cubicBezTo>
                  <a:cubicBezTo>
                    <a:pt x="296" y="519"/>
                    <a:pt x="296" y="521"/>
                    <a:pt x="297" y="522"/>
                  </a:cubicBezTo>
                  <a:cubicBezTo>
                    <a:pt x="300" y="525"/>
                    <a:pt x="298" y="532"/>
                    <a:pt x="297" y="534"/>
                  </a:cubicBezTo>
                  <a:cubicBezTo>
                    <a:pt x="296" y="536"/>
                    <a:pt x="296" y="539"/>
                    <a:pt x="298" y="541"/>
                  </a:cubicBezTo>
                  <a:cubicBezTo>
                    <a:pt x="299" y="543"/>
                    <a:pt x="302" y="543"/>
                    <a:pt x="304" y="543"/>
                  </a:cubicBezTo>
                  <a:cubicBezTo>
                    <a:pt x="304" y="543"/>
                    <a:pt x="305" y="543"/>
                    <a:pt x="307" y="544"/>
                  </a:cubicBezTo>
                  <a:cubicBezTo>
                    <a:pt x="309" y="545"/>
                    <a:pt x="310" y="547"/>
                    <a:pt x="311" y="549"/>
                  </a:cubicBezTo>
                  <a:cubicBezTo>
                    <a:pt x="311" y="551"/>
                    <a:pt x="313" y="552"/>
                    <a:pt x="315" y="553"/>
                  </a:cubicBezTo>
                  <a:cubicBezTo>
                    <a:pt x="317" y="554"/>
                    <a:pt x="319" y="553"/>
                    <a:pt x="320" y="552"/>
                  </a:cubicBezTo>
                  <a:cubicBezTo>
                    <a:pt x="320" y="552"/>
                    <a:pt x="320" y="552"/>
                    <a:pt x="320" y="552"/>
                  </a:cubicBezTo>
                  <a:cubicBezTo>
                    <a:pt x="322" y="551"/>
                    <a:pt x="329" y="551"/>
                    <a:pt x="331" y="552"/>
                  </a:cubicBezTo>
                  <a:cubicBezTo>
                    <a:pt x="329" y="551"/>
                    <a:pt x="329" y="551"/>
                    <a:pt x="329" y="551"/>
                  </a:cubicBezTo>
                  <a:cubicBezTo>
                    <a:pt x="331" y="553"/>
                    <a:pt x="333" y="553"/>
                    <a:pt x="335" y="553"/>
                  </a:cubicBezTo>
                  <a:cubicBezTo>
                    <a:pt x="337" y="553"/>
                    <a:pt x="340" y="552"/>
                    <a:pt x="341" y="550"/>
                  </a:cubicBezTo>
                  <a:cubicBezTo>
                    <a:pt x="340" y="552"/>
                    <a:pt x="340" y="552"/>
                    <a:pt x="340" y="552"/>
                  </a:cubicBezTo>
                  <a:cubicBezTo>
                    <a:pt x="341" y="550"/>
                    <a:pt x="349" y="550"/>
                    <a:pt x="351" y="550"/>
                  </a:cubicBezTo>
                  <a:cubicBezTo>
                    <a:pt x="350" y="550"/>
                    <a:pt x="350" y="550"/>
                    <a:pt x="350" y="550"/>
                  </a:cubicBezTo>
                  <a:cubicBezTo>
                    <a:pt x="352" y="550"/>
                    <a:pt x="354" y="550"/>
                    <a:pt x="355" y="550"/>
                  </a:cubicBezTo>
                  <a:cubicBezTo>
                    <a:pt x="357" y="549"/>
                    <a:pt x="358" y="548"/>
                    <a:pt x="359" y="546"/>
                  </a:cubicBezTo>
                  <a:cubicBezTo>
                    <a:pt x="359" y="544"/>
                    <a:pt x="363" y="539"/>
                    <a:pt x="365" y="538"/>
                  </a:cubicBezTo>
                  <a:cubicBezTo>
                    <a:pt x="363" y="538"/>
                    <a:pt x="363" y="538"/>
                    <a:pt x="363" y="538"/>
                  </a:cubicBezTo>
                  <a:cubicBezTo>
                    <a:pt x="365" y="538"/>
                    <a:pt x="368" y="537"/>
                    <a:pt x="369" y="536"/>
                  </a:cubicBezTo>
                  <a:cubicBezTo>
                    <a:pt x="370" y="534"/>
                    <a:pt x="371" y="532"/>
                    <a:pt x="370" y="530"/>
                  </a:cubicBezTo>
                  <a:cubicBezTo>
                    <a:pt x="368" y="524"/>
                    <a:pt x="367" y="513"/>
                    <a:pt x="372" y="509"/>
                  </a:cubicBezTo>
                  <a:cubicBezTo>
                    <a:pt x="374" y="508"/>
                    <a:pt x="375" y="506"/>
                    <a:pt x="375" y="505"/>
                  </a:cubicBezTo>
                  <a:cubicBezTo>
                    <a:pt x="375" y="503"/>
                    <a:pt x="375" y="501"/>
                    <a:pt x="374" y="500"/>
                  </a:cubicBezTo>
                  <a:cubicBezTo>
                    <a:pt x="368" y="493"/>
                    <a:pt x="368" y="472"/>
                    <a:pt x="371" y="468"/>
                  </a:cubicBezTo>
                  <a:cubicBezTo>
                    <a:pt x="373" y="466"/>
                    <a:pt x="373" y="463"/>
                    <a:pt x="371" y="461"/>
                  </a:cubicBezTo>
                  <a:cubicBezTo>
                    <a:pt x="366" y="455"/>
                    <a:pt x="366" y="434"/>
                    <a:pt x="368" y="430"/>
                  </a:cubicBezTo>
                  <a:cubicBezTo>
                    <a:pt x="367" y="431"/>
                    <a:pt x="367" y="431"/>
                    <a:pt x="367" y="431"/>
                  </a:cubicBezTo>
                  <a:cubicBezTo>
                    <a:pt x="369" y="429"/>
                    <a:pt x="370" y="426"/>
                    <a:pt x="369" y="424"/>
                  </a:cubicBezTo>
                  <a:cubicBezTo>
                    <a:pt x="366" y="411"/>
                    <a:pt x="367" y="401"/>
                    <a:pt x="368" y="398"/>
                  </a:cubicBezTo>
                  <a:cubicBezTo>
                    <a:pt x="369" y="396"/>
                    <a:pt x="369" y="394"/>
                    <a:pt x="368" y="392"/>
                  </a:cubicBezTo>
                  <a:cubicBezTo>
                    <a:pt x="365" y="386"/>
                    <a:pt x="367" y="366"/>
                    <a:pt x="370" y="361"/>
                  </a:cubicBezTo>
                  <a:cubicBezTo>
                    <a:pt x="371" y="359"/>
                    <a:pt x="371" y="357"/>
                    <a:pt x="370" y="355"/>
                  </a:cubicBezTo>
                  <a:cubicBezTo>
                    <a:pt x="367" y="349"/>
                    <a:pt x="374" y="330"/>
                    <a:pt x="378" y="327"/>
                  </a:cubicBezTo>
                  <a:cubicBezTo>
                    <a:pt x="377" y="327"/>
                    <a:pt x="377" y="327"/>
                    <a:pt x="377" y="327"/>
                  </a:cubicBezTo>
                  <a:cubicBezTo>
                    <a:pt x="379" y="326"/>
                    <a:pt x="381" y="324"/>
                    <a:pt x="381" y="322"/>
                  </a:cubicBezTo>
                  <a:cubicBezTo>
                    <a:pt x="381" y="321"/>
                    <a:pt x="381" y="321"/>
                    <a:pt x="381" y="321"/>
                  </a:cubicBezTo>
                  <a:cubicBezTo>
                    <a:pt x="381" y="320"/>
                    <a:pt x="381" y="320"/>
                    <a:pt x="381" y="319"/>
                  </a:cubicBezTo>
                  <a:cubicBezTo>
                    <a:pt x="381" y="312"/>
                    <a:pt x="388" y="305"/>
                    <a:pt x="392" y="302"/>
                  </a:cubicBezTo>
                  <a:cubicBezTo>
                    <a:pt x="393" y="305"/>
                    <a:pt x="395" y="312"/>
                    <a:pt x="395" y="317"/>
                  </a:cubicBezTo>
                  <a:cubicBezTo>
                    <a:pt x="395" y="319"/>
                    <a:pt x="394" y="321"/>
                    <a:pt x="394" y="322"/>
                  </a:cubicBezTo>
                  <a:cubicBezTo>
                    <a:pt x="393" y="323"/>
                    <a:pt x="392" y="325"/>
                    <a:pt x="392" y="326"/>
                  </a:cubicBezTo>
                  <a:cubicBezTo>
                    <a:pt x="392" y="327"/>
                    <a:pt x="393" y="329"/>
                    <a:pt x="393" y="330"/>
                  </a:cubicBezTo>
                  <a:cubicBezTo>
                    <a:pt x="396" y="333"/>
                    <a:pt x="397" y="339"/>
                    <a:pt x="397" y="345"/>
                  </a:cubicBezTo>
                  <a:cubicBezTo>
                    <a:pt x="397" y="350"/>
                    <a:pt x="396" y="355"/>
                    <a:pt x="395" y="356"/>
                  </a:cubicBezTo>
                  <a:cubicBezTo>
                    <a:pt x="396" y="356"/>
                    <a:pt x="396" y="356"/>
                    <a:pt x="396" y="356"/>
                  </a:cubicBezTo>
                  <a:cubicBezTo>
                    <a:pt x="395" y="356"/>
                    <a:pt x="393" y="358"/>
                    <a:pt x="393" y="360"/>
                  </a:cubicBezTo>
                  <a:cubicBezTo>
                    <a:pt x="393" y="362"/>
                    <a:pt x="393" y="364"/>
                    <a:pt x="394" y="365"/>
                  </a:cubicBezTo>
                  <a:cubicBezTo>
                    <a:pt x="398" y="370"/>
                    <a:pt x="396" y="385"/>
                    <a:pt x="394" y="388"/>
                  </a:cubicBezTo>
                  <a:cubicBezTo>
                    <a:pt x="392" y="390"/>
                    <a:pt x="392" y="394"/>
                    <a:pt x="395" y="396"/>
                  </a:cubicBezTo>
                  <a:cubicBezTo>
                    <a:pt x="399" y="400"/>
                    <a:pt x="400" y="409"/>
                    <a:pt x="399" y="421"/>
                  </a:cubicBezTo>
                  <a:cubicBezTo>
                    <a:pt x="399" y="423"/>
                    <a:pt x="400" y="425"/>
                    <a:pt x="401" y="426"/>
                  </a:cubicBezTo>
                  <a:cubicBezTo>
                    <a:pt x="406" y="430"/>
                    <a:pt x="406" y="451"/>
                    <a:pt x="403" y="456"/>
                  </a:cubicBezTo>
                  <a:cubicBezTo>
                    <a:pt x="404" y="455"/>
                    <a:pt x="404" y="455"/>
                    <a:pt x="404" y="455"/>
                  </a:cubicBezTo>
                  <a:cubicBezTo>
                    <a:pt x="402" y="457"/>
                    <a:pt x="401" y="461"/>
                    <a:pt x="403" y="464"/>
                  </a:cubicBezTo>
                  <a:cubicBezTo>
                    <a:pt x="408" y="470"/>
                    <a:pt x="411" y="497"/>
                    <a:pt x="406" y="506"/>
                  </a:cubicBezTo>
                  <a:cubicBezTo>
                    <a:pt x="405" y="508"/>
                    <a:pt x="406" y="511"/>
                    <a:pt x="407" y="513"/>
                  </a:cubicBezTo>
                  <a:close/>
                </a:path>
              </a:pathLst>
            </a:custGeom>
            <a:solidFill>
              <a:srgbClr val="F2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37">
              <a:extLst>
                <a:ext uri="{FF2B5EF4-FFF2-40B4-BE49-F238E27FC236}">
                  <a16:creationId xmlns:a16="http://schemas.microsoft.com/office/drawing/2014/main" id="{45BB1DBA-E4F2-4712-8040-3E01B181EE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3" y="1330"/>
              <a:ext cx="1250" cy="1225"/>
            </a:xfrm>
            <a:custGeom>
              <a:avLst/>
              <a:gdLst>
                <a:gd name="T0" fmla="*/ 7251 w 507"/>
                <a:gd name="T1" fmla="*/ 5031 h 466"/>
                <a:gd name="T2" fmla="*/ 5799 w 507"/>
                <a:gd name="T3" fmla="*/ 3212 h 466"/>
                <a:gd name="T4" fmla="*/ 3999 w 507"/>
                <a:gd name="T5" fmla="*/ 1782 h 466"/>
                <a:gd name="T6" fmla="*/ 2456 w 507"/>
                <a:gd name="T7" fmla="*/ 234 h 466"/>
                <a:gd name="T8" fmla="*/ 602 w 507"/>
                <a:gd name="T9" fmla="*/ 289 h 466"/>
                <a:gd name="T10" fmla="*/ 153 w 507"/>
                <a:gd name="T11" fmla="*/ 2087 h 466"/>
                <a:gd name="T12" fmla="*/ 224 w 507"/>
                <a:gd name="T13" fmla="*/ 2744 h 466"/>
                <a:gd name="T14" fmla="*/ 1302 w 507"/>
                <a:gd name="T15" fmla="*/ 3594 h 466"/>
                <a:gd name="T16" fmla="*/ 3161 w 507"/>
                <a:gd name="T17" fmla="*/ 4795 h 466"/>
                <a:gd name="T18" fmla="*/ 4692 w 507"/>
                <a:gd name="T19" fmla="*/ 6338 h 466"/>
                <a:gd name="T20" fmla="*/ 5695 w 507"/>
                <a:gd name="T21" fmla="*/ 7976 h 466"/>
                <a:gd name="T22" fmla="*/ 7239 w 507"/>
                <a:gd name="T23" fmla="*/ 7739 h 466"/>
                <a:gd name="T24" fmla="*/ 1871 w 507"/>
                <a:gd name="T25" fmla="*/ 3925 h 466"/>
                <a:gd name="T26" fmla="*/ 3070 w 507"/>
                <a:gd name="T27" fmla="*/ 4795 h 466"/>
                <a:gd name="T28" fmla="*/ 3070 w 507"/>
                <a:gd name="T29" fmla="*/ 4795 h 466"/>
                <a:gd name="T30" fmla="*/ 4135 w 507"/>
                <a:gd name="T31" fmla="*/ 5741 h 466"/>
                <a:gd name="T32" fmla="*/ 7192 w 507"/>
                <a:gd name="T33" fmla="*/ 7650 h 466"/>
                <a:gd name="T34" fmla="*/ 6773 w 507"/>
                <a:gd name="T35" fmla="*/ 8065 h 466"/>
                <a:gd name="T36" fmla="*/ 6669 w 507"/>
                <a:gd name="T37" fmla="*/ 8154 h 466"/>
                <a:gd name="T38" fmla="*/ 6097 w 507"/>
                <a:gd name="T39" fmla="*/ 8196 h 466"/>
                <a:gd name="T40" fmla="*/ 5725 w 507"/>
                <a:gd name="T41" fmla="*/ 7865 h 466"/>
                <a:gd name="T42" fmla="*/ 5380 w 507"/>
                <a:gd name="T43" fmla="*/ 7250 h 466"/>
                <a:gd name="T44" fmla="*/ 5081 w 507"/>
                <a:gd name="T45" fmla="*/ 6724 h 466"/>
                <a:gd name="T46" fmla="*/ 4704 w 507"/>
                <a:gd name="T47" fmla="*/ 6233 h 466"/>
                <a:gd name="T48" fmla="*/ 4285 w 507"/>
                <a:gd name="T49" fmla="*/ 5668 h 466"/>
                <a:gd name="T50" fmla="*/ 3775 w 507"/>
                <a:gd name="T51" fmla="*/ 5265 h 466"/>
                <a:gd name="T52" fmla="*/ 3447 w 507"/>
                <a:gd name="T53" fmla="*/ 5066 h 466"/>
                <a:gd name="T54" fmla="*/ 3119 w 507"/>
                <a:gd name="T55" fmla="*/ 4705 h 466"/>
                <a:gd name="T56" fmla="*/ 2668 w 507"/>
                <a:gd name="T57" fmla="*/ 4340 h 466"/>
                <a:gd name="T58" fmla="*/ 2145 w 507"/>
                <a:gd name="T59" fmla="*/ 4085 h 466"/>
                <a:gd name="T60" fmla="*/ 1933 w 507"/>
                <a:gd name="T61" fmla="*/ 3814 h 466"/>
                <a:gd name="T62" fmla="*/ 858 w 507"/>
                <a:gd name="T63" fmla="*/ 3268 h 466"/>
                <a:gd name="T64" fmla="*/ 407 w 507"/>
                <a:gd name="T65" fmla="*/ 2800 h 466"/>
                <a:gd name="T66" fmla="*/ 286 w 507"/>
                <a:gd name="T67" fmla="*/ 2668 h 466"/>
                <a:gd name="T68" fmla="*/ 224 w 507"/>
                <a:gd name="T69" fmla="*/ 2087 h 466"/>
                <a:gd name="T70" fmla="*/ 121 w 507"/>
                <a:gd name="T71" fmla="*/ 1761 h 466"/>
                <a:gd name="T72" fmla="*/ 224 w 507"/>
                <a:gd name="T73" fmla="*/ 1383 h 466"/>
                <a:gd name="T74" fmla="*/ 256 w 507"/>
                <a:gd name="T75" fmla="*/ 815 h 466"/>
                <a:gd name="T76" fmla="*/ 572 w 507"/>
                <a:gd name="T77" fmla="*/ 400 h 466"/>
                <a:gd name="T78" fmla="*/ 1082 w 507"/>
                <a:gd name="T79" fmla="*/ 326 h 466"/>
                <a:gd name="T80" fmla="*/ 1768 w 507"/>
                <a:gd name="T81" fmla="*/ 234 h 466"/>
                <a:gd name="T82" fmla="*/ 2845 w 507"/>
                <a:gd name="T83" fmla="*/ 802 h 466"/>
                <a:gd name="T84" fmla="*/ 3385 w 507"/>
                <a:gd name="T85" fmla="*/ 1383 h 466"/>
                <a:gd name="T86" fmla="*/ 4031 w 507"/>
                <a:gd name="T87" fmla="*/ 1872 h 466"/>
                <a:gd name="T88" fmla="*/ 4662 w 507"/>
                <a:gd name="T89" fmla="*/ 2287 h 466"/>
                <a:gd name="T90" fmla="*/ 5708 w 507"/>
                <a:gd name="T91" fmla="*/ 3212 h 466"/>
                <a:gd name="T92" fmla="*/ 6267 w 507"/>
                <a:gd name="T93" fmla="*/ 3835 h 466"/>
                <a:gd name="T94" fmla="*/ 6760 w 507"/>
                <a:gd name="T95" fmla="*/ 4340 h 466"/>
                <a:gd name="T96" fmla="*/ 7167 w 507"/>
                <a:gd name="T97" fmla="*/ 5016 h 466"/>
                <a:gd name="T98" fmla="*/ 7374 w 507"/>
                <a:gd name="T99" fmla="*/ 5812 h 466"/>
                <a:gd name="T100" fmla="*/ 7387 w 507"/>
                <a:gd name="T101" fmla="*/ 6827 h 46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07" h="466">
                  <a:moveTo>
                    <a:pt x="498" y="373"/>
                  </a:moveTo>
                  <a:cubicBezTo>
                    <a:pt x="507" y="363"/>
                    <a:pt x="505" y="333"/>
                    <a:pt x="498" y="323"/>
                  </a:cubicBezTo>
                  <a:cubicBezTo>
                    <a:pt x="504" y="311"/>
                    <a:pt x="497" y="283"/>
                    <a:pt x="484" y="277"/>
                  </a:cubicBezTo>
                  <a:cubicBezTo>
                    <a:pt x="485" y="269"/>
                    <a:pt x="473" y="243"/>
                    <a:pt x="457" y="241"/>
                  </a:cubicBezTo>
                  <a:cubicBezTo>
                    <a:pt x="460" y="233"/>
                    <a:pt x="439" y="208"/>
                    <a:pt x="424" y="209"/>
                  </a:cubicBezTo>
                  <a:cubicBezTo>
                    <a:pt x="421" y="201"/>
                    <a:pt x="400" y="175"/>
                    <a:pt x="387" y="177"/>
                  </a:cubicBezTo>
                  <a:cubicBezTo>
                    <a:pt x="386" y="167"/>
                    <a:pt x="360" y="144"/>
                    <a:pt x="347" y="144"/>
                  </a:cubicBezTo>
                  <a:cubicBezTo>
                    <a:pt x="344" y="138"/>
                    <a:pt x="327" y="120"/>
                    <a:pt x="311" y="120"/>
                  </a:cubicBezTo>
                  <a:cubicBezTo>
                    <a:pt x="310" y="114"/>
                    <a:pt x="276" y="94"/>
                    <a:pt x="267" y="98"/>
                  </a:cubicBezTo>
                  <a:cubicBezTo>
                    <a:pt x="261" y="88"/>
                    <a:pt x="240" y="76"/>
                    <a:pt x="228" y="71"/>
                  </a:cubicBezTo>
                  <a:cubicBezTo>
                    <a:pt x="225" y="64"/>
                    <a:pt x="209" y="43"/>
                    <a:pt x="196" y="42"/>
                  </a:cubicBezTo>
                  <a:cubicBezTo>
                    <a:pt x="193" y="35"/>
                    <a:pt x="178" y="19"/>
                    <a:pt x="164" y="13"/>
                  </a:cubicBezTo>
                  <a:cubicBezTo>
                    <a:pt x="153" y="2"/>
                    <a:pt x="125" y="1"/>
                    <a:pt x="115" y="7"/>
                  </a:cubicBezTo>
                  <a:cubicBezTo>
                    <a:pt x="101" y="1"/>
                    <a:pt x="88" y="0"/>
                    <a:pt x="75" y="12"/>
                  </a:cubicBezTo>
                  <a:cubicBezTo>
                    <a:pt x="60" y="6"/>
                    <a:pt x="47" y="13"/>
                    <a:pt x="40" y="16"/>
                  </a:cubicBezTo>
                  <a:cubicBezTo>
                    <a:pt x="29" y="13"/>
                    <a:pt x="12" y="28"/>
                    <a:pt x="12" y="42"/>
                  </a:cubicBezTo>
                  <a:cubicBezTo>
                    <a:pt x="8" y="49"/>
                    <a:pt x="4" y="69"/>
                    <a:pt x="9" y="77"/>
                  </a:cubicBezTo>
                  <a:cubicBezTo>
                    <a:pt x="0" y="82"/>
                    <a:pt x="0" y="116"/>
                    <a:pt x="10" y="115"/>
                  </a:cubicBezTo>
                  <a:cubicBezTo>
                    <a:pt x="6" y="117"/>
                    <a:pt x="7" y="144"/>
                    <a:pt x="15" y="151"/>
                  </a:cubicBezTo>
                  <a:cubicBezTo>
                    <a:pt x="15" y="151"/>
                    <a:pt x="15" y="151"/>
                    <a:pt x="15" y="151"/>
                  </a:cubicBezTo>
                  <a:cubicBezTo>
                    <a:pt x="15" y="151"/>
                    <a:pt x="15" y="151"/>
                    <a:pt x="15" y="151"/>
                  </a:cubicBezTo>
                  <a:cubicBezTo>
                    <a:pt x="17" y="153"/>
                    <a:pt x="18" y="154"/>
                    <a:pt x="21" y="153"/>
                  </a:cubicBezTo>
                  <a:cubicBezTo>
                    <a:pt x="19" y="161"/>
                    <a:pt x="39" y="185"/>
                    <a:pt x="52" y="182"/>
                  </a:cubicBezTo>
                  <a:cubicBezTo>
                    <a:pt x="55" y="191"/>
                    <a:pt x="77" y="200"/>
                    <a:pt x="87" y="198"/>
                  </a:cubicBezTo>
                  <a:cubicBezTo>
                    <a:pt x="88" y="207"/>
                    <a:pt x="119" y="219"/>
                    <a:pt x="131" y="216"/>
                  </a:cubicBezTo>
                  <a:cubicBezTo>
                    <a:pt x="129" y="226"/>
                    <a:pt x="156" y="244"/>
                    <a:pt x="172" y="240"/>
                  </a:cubicBezTo>
                  <a:cubicBezTo>
                    <a:pt x="174" y="255"/>
                    <a:pt x="203" y="269"/>
                    <a:pt x="211" y="264"/>
                  </a:cubicBezTo>
                  <a:cubicBezTo>
                    <a:pt x="209" y="273"/>
                    <a:pt x="235" y="294"/>
                    <a:pt x="246" y="290"/>
                  </a:cubicBezTo>
                  <a:cubicBezTo>
                    <a:pt x="246" y="302"/>
                    <a:pt x="268" y="320"/>
                    <a:pt x="282" y="317"/>
                  </a:cubicBezTo>
                  <a:cubicBezTo>
                    <a:pt x="280" y="330"/>
                    <a:pt x="300" y="347"/>
                    <a:pt x="313" y="349"/>
                  </a:cubicBezTo>
                  <a:cubicBezTo>
                    <a:pt x="312" y="359"/>
                    <a:pt x="329" y="381"/>
                    <a:pt x="336" y="376"/>
                  </a:cubicBezTo>
                  <a:cubicBezTo>
                    <a:pt x="336" y="386"/>
                    <a:pt x="351" y="406"/>
                    <a:pt x="360" y="405"/>
                  </a:cubicBezTo>
                  <a:cubicBezTo>
                    <a:pt x="358" y="411"/>
                    <a:pt x="368" y="435"/>
                    <a:pt x="380" y="439"/>
                  </a:cubicBezTo>
                  <a:cubicBezTo>
                    <a:pt x="383" y="451"/>
                    <a:pt x="397" y="463"/>
                    <a:pt x="410" y="456"/>
                  </a:cubicBezTo>
                  <a:cubicBezTo>
                    <a:pt x="420" y="466"/>
                    <a:pt x="449" y="460"/>
                    <a:pt x="451" y="450"/>
                  </a:cubicBezTo>
                  <a:cubicBezTo>
                    <a:pt x="458" y="452"/>
                    <a:pt x="479" y="444"/>
                    <a:pt x="483" y="426"/>
                  </a:cubicBezTo>
                  <a:cubicBezTo>
                    <a:pt x="493" y="420"/>
                    <a:pt x="505" y="385"/>
                    <a:pt x="498" y="373"/>
                  </a:cubicBezTo>
                  <a:close/>
                  <a:moveTo>
                    <a:pt x="125" y="216"/>
                  </a:moveTo>
                  <a:cubicBezTo>
                    <a:pt x="125" y="216"/>
                    <a:pt x="125" y="216"/>
                    <a:pt x="125" y="216"/>
                  </a:cubicBezTo>
                  <a:cubicBezTo>
                    <a:pt x="125" y="215"/>
                    <a:pt x="125" y="215"/>
                    <a:pt x="125" y="215"/>
                  </a:cubicBezTo>
                  <a:cubicBezTo>
                    <a:pt x="125" y="215"/>
                    <a:pt x="125" y="215"/>
                    <a:pt x="125" y="216"/>
                  </a:cubicBezTo>
                  <a:close/>
                  <a:moveTo>
                    <a:pt x="205" y="264"/>
                  </a:moveTo>
                  <a:cubicBezTo>
                    <a:pt x="205" y="264"/>
                    <a:pt x="205" y="264"/>
                    <a:pt x="205" y="264"/>
                  </a:cubicBezTo>
                  <a:cubicBezTo>
                    <a:pt x="205" y="263"/>
                    <a:pt x="205" y="263"/>
                    <a:pt x="205" y="263"/>
                  </a:cubicBezTo>
                  <a:cubicBezTo>
                    <a:pt x="205" y="263"/>
                    <a:pt x="205" y="263"/>
                    <a:pt x="205" y="264"/>
                  </a:cubicBezTo>
                  <a:close/>
                  <a:moveTo>
                    <a:pt x="276" y="317"/>
                  </a:moveTo>
                  <a:cubicBezTo>
                    <a:pt x="276" y="317"/>
                    <a:pt x="276" y="317"/>
                    <a:pt x="276" y="317"/>
                  </a:cubicBezTo>
                  <a:cubicBezTo>
                    <a:pt x="276" y="317"/>
                    <a:pt x="276" y="316"/>
                    <a:pt x="276" y="316"/>
                  </a:cubicBezTo>
                  <a:cubicBezTo>
                    <a:pt x="276" y="316"/>
                    <a:pt x="276" y="317"/>
                    <a:pt x="276" y="317"/>
                  </a:cubicBezTo>
                  <a:close/>
                  <a:moveTo>
                    <a:pt x="493" y="376"/>
                  </a:moveTo>
                  <a:cubicBezTo>
                    <a:pt x="498" y="384"/>
                    <a:pt x="487" y="416"/>
                    <a:pt x="480" y="421"/>
                  </a:cubicBezTo>
                  <a:cubicBezTo>
                    <a:pt x="478" y="422"/>
                    <a:pt x="477" y="423"/>
                    <a:pt x="477" y="425"/>
                  </a:cubicBezTo>
                  <a:cubicBezTo>
                    <a:pt x="475" y="433"/>
                    <a:pt x="468" y="438"/>
                    <a:pt x="465" y="440"/>
                  </a:cubicBezTo>
                  <a:cubicBezTo>
                    <a:pt x="458" y="444"/>
                    <a:pt x="453" y="444"/>
                    <a:pt x="452" y="444"/>
                  </a:cubicBezTo>
                  <a:cubicBezTo>
                    <a:pt x="451" y="444"/>
                    <a:pt x="449" y="444"/>
                    <a:pt x="448" y="445"/>
                  </a:cubicBezTo>
                  <a:cubicBezTo>
                    <a:pt x="446" y="446"/>
                    <a:pt x="445" y="447"/>
                    <a:pt x="445" y="449"/>
                  </a:cubicBezTo>
                  <a:cubicBezTo>
                    <a:pt x="445" y="449"/>
                    <a:pt x="445" y="449"/>
                    <a:pt x="445" y="449"/>
                  </a:cubicBezTo>
                  <a:cubicBezTo>
                    <a:pt x="445" y="449"/>
                    <a:pt x="442" y="452"/>
                    <a:pt x="435" y="454"/>
                  </a:cubicBezTo>
                  <a:cubicBezTo>
                    <a:pt x="427" y="456"/>
                    <a:pt x="417" y="455"/>
                    <a:pt x="414" y="452"/>
                  </a:cubicBezTo>
                  <a:cubicBezTo>
                    <a:pt x="412" y="450"/>
                    <a:pt x="409" y="449"/>
                    <a:pt x="407" y="451"/>
                  </a:cubicBezTo>
                  <a:cubicBezTo>
                    <a:pt x="404" y="452"/>
                    <a:pt x="400" y="452"/>
                    <a:pt x="397" y="451"/>
                  </a:cubicBezTo>
                  <a:cubicBezTo>
                    <a:pt x="392" y="448"/>
                    <a:pt x="387" y="443"/>
                    <a:pt x="386" y="437"/>
                  </a:cubicBezTo>
                  <a:cubicBezTo>
                    <a:pt x="385" y="435"/>
                    <a:pt x="384" y="434"/>
                    <a:pt x="382" y="433"/>
                  </a:cubicBezTo>
                  <a:cubicBezTo>
                    <a:pt x="373" y="430"/>
                    <a:pt x="365" y="411"/>
                    <a:pt x="366" y="406"/>
                  </a:cubicBezTo>
                  <a:cubicBezTo>
                    <a:pt x="366" y="405"/>
                    <a:pt x="365" y="403"/>
                    <a:pt x="364" y="401"/>
                  </a:cubicBezTo>
                  <a:cubicBezTo>
                    <a:pt x="363" y="400"/>
                    <a:pt x="361" y="399"/>
                    <a:pt x="359" y="399"/>
                  </a:cubicBezTo>
                  <a:cubicBezTo>
                    <a:pt x="359" y="399"/>
                    <a:pt x="356" y="398"/>
                    <a:pt x="353" y="395"/>
                  </a:cubicBezTo>
                  <a:cubicBezTo>
                    <a:pt x="347" y="389"/>
                    <a:pt x="342" y="380"/>
                    <a:pt x="342" y="376"/>
                  </a:cubicBezTo>
                  <a:cubicBezTo>
                    <a:pt x="342" y="374"/>
                    <a:pt x="341" y="372"/>
                    <a:pt x="339" y="370"/>
                  </a:cubicBezTo>
                  <a:cubicBezTo>
                    <a:pt x="337" y="370"/>
                    <a:pt x="335" y="370"/>
                    <a:pt x="333" y="370"/>
                  </a:cubicBezTo>
                  <a:cubicBezTo>
                    <a:pt x="329" y="369"/>
                    <a:pt x="318" y="355"/>
                    <a:pt x="319" y="349"/>
                  </a:cubicBezTo>
                  <a:cubicBezTo>
                    <a:pt x="319" y="346"/>
                    <a:pt x="317" y="343"/>
                    <a:pt x="314" y="343"/>
                  </a:cubicBezTo>
                  <a:cubicBezTo>
                    <a:pt x="309" y="342"/>
                    <a:pt x="301" y="338"/>
                    <a:pt x="296" y="333"/>
                  </a:cubicBezTo>
                  <a:cubicBezTo>
                    <a:pt x="290" y="327"/>
                    <a:pt x="287" y="322"/>
                    <a:pt x="288" y="318"/>
                  </a:cubicBezTo>
                  <a:cubicBezTo>
                    <a:pt x="288" y="316"/>
                    <a:pt x="287" y="314"/>
                    <a:pt x="286" y="312"/>
                  </a:cubicBezTo>
                  <a:cubicBezTo>
                    <a:pt x="284" y="311"/>
                    <a:pt x="282" y="311"/>
                    <a:pt x="281" y="311"/>
                  </a:cubicBezTo>
                  <a:cubicBezTo>
                    <a:pt x="276" y="312"/>
                    <a:pt x="268" y="309"/>
                    <a:pt x="262" y="304"/>
                  </a:cubicBezTo>
                  <a:cubicBezTo>
                    <a:pt x="255" y="298"/>
                    <a:pt x="252" y="293"/>
                    <a:pt x="252" y="290"/>
                  </a:cubicBezTo>
                  <a:cubicBezTo>
                    <a:pt x="252" y="288"/>
                    <a:pt x="251" y="286"/>
                    <a:pt x="249" y="285"/>
                  </a:cubicBezTo>
                  <a:cubicBezTo>
                    <a:pt x="248" y="284"/>
                    <a:pt x="246" y="284"/>
                    <a:pt x="244" y="284"/>
                  </a:cubicBezTo>
                  <a:cubicBezTo>
                    <a:pt x="242" y="285"/>
                    <a:pt x="237" y="284"/>
                    <a:pt x="230" y="279"/>
                  </a:cubicBezTo>
                  <a:cubicBezTo>
                    <a:pt x="222" y="273"/>
                    <a:pt x="217" y="267"/>
                    <a:pt x="217" y="265"/>
                  </a:cubicBezTo>
                  <a:cubicBezTo>
                    <a:pt x="217" y="263"/>
                    <a:pt x="216" y="260"/>
                    <a:pt x="214" y="259"/>
                  </a:cubicBezTo>
                  <a:cubicBezTo>
                    <a:pt x="212" y="258"/>
                    <a:pt x="210" y="258"/>
                    <a:pt x="208" y="259"/>
                  </a:cubicBezTo>
                  <a:cubicBezTo>
                    <a:pt x="208" y="259"/>
                    <a:pt x="208" y="259"/>
                    <a:pt x="208" y="259"/>
                  </a:cubicBezTo>
                  <a:cubicBezTo>
                    <a:pt x="206" y="259"/>
                    <a:pt x="200" y="259"/>
                    <a:pt x="192" y="254"/>
                  </a:cubicBezTo>
                  <a:cubicBezTo>
                    <a:pt x="184" y="249"/>
                    <a:pt x="178" y="244"/>
                    <a:pt x="178" y="239"/>
                  </a:cubicBezTo>
                  <a:cubicBezTo>
                    <a:pt x="177" y="237"/>
                    <a:pt x="177" y="236"/>
                    <a:pt x="175" y="235"/>
                  </a:cubicBezTo>
                  <a:cubicBezTo>
                    <a:pt x="174" y="234"/>
                    <a:pt x="172" y="234"/>
                    <a:pt x="170" y="234"/>
                  </a:cubicBezTo>
                  <a:cubicBezTo>
                    <a:pt x="164" y="236"/>
                    <a:pt x="152" y="232"/>
                    <a:pt x="143" y="225"/>
                  </a:cubicBezTo>
                  <a:cubicBezTo>
                    <a:pt x="138" y="221"/>
                    <a:pt x="137" y="217"/>
                    <a:pt x="137" y="217"/>
                  </a:cubicBezTo>
                  <a:cubicBezTo>
                    <a:pt x="137" y="215"/>
                    <a:pt x="136" y="213"/>
                    <a:pt x="135" y="211"/>
                  </a:cubicBezTo>
                  <a:cubicBezTo>
                    <a:pt x="133" y="210"/>
                    <a:pt x="131" y="210"/>
                    <a:pt x="129" y="210"/>
                  </a:cubicBezTo>
                  <a:cubicBezTo>
                    <a:pt x="120" y="212"/>
                    <a:pt x="95" y="202"/>
                    <a:pt x="93" y="197"/>
                  </a:cubicBezTo>
                  <a:cubicBezTo>
                    <a:pt x="92" y="194"/>
                    <a:pt x="89" y="191"/>
                    <a:pt x="86" y="192"/>
                  </a:cubicBezTo>
                  <a:cubicBezTo>
                    <a:pt x="77" y="194"/>
                    <a:pt x="59" y="185"/>
                    <a:pt x="57" y="180"/>
                  </a:cubicBezTo>
                  <a:cubicBezTo>
                    <a:pt x="56" y="177"/>
                    <a:pt x="53" y="175"/>
                    <a:pt x="50" y="176"/>
                  </a:cubicBezTo>
                  <a:cubicBezTo>
                    <a:pt x="48" y="177"/>
                    <a:pt x="43" y="175"/>
                    <a:pt x="39" y="171"/>
                  </a:cubicBezTo>
                  <a:cubicBezTo>
                    <a:pt x="31" y="165"/>
                    <a:pt x="27" y="156"/>
                    <a:pt x="27" y="154"/>
                  </a:cubicBezTo>
                  <a:cubicBezTo>
                    <a:pt x="27" y="152"/>
                    <a:pt x="26" y="150"/>
                    <a:pt x="25" y="149"/>
                  </a:cubicBezTo>
                  <a:cubicBezTo>
                    <a:pt x="23" y="147"/>
                    <a:pt x="21" y="147"/>
                    <a:pt x="19" y="147"/>
                  </a:cubicBezTo>
                  <a:cubicBezTo>
                    <a:pt x="19" y="147"/>
                    <a:pt x="19" y="147"/>
                    <a:pt x="19" y="147"/>
                  </a:cubicBezTo>
                  <a:cubicBezTo>
                    <a:pt x="15" y="145"/>
                    <a:pt x="12" y="123"/>
                    <a:pt x="15" y="118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14" y="118"/>
                    <a:pt x="15" y="117"/>
                    <a:pt x="15" y="115"/>
                  </a:cubicBezTo>
                  <a:cubicBezTo>
                    <a:pt x="15" y="114"/>
                    <a:pt x="15" y="113"/>
                    <a:pt x="15" y="112"/>
                  </a:cubicBezTo>
                  <a:cubicBezTo>
                    <a:pt x="14" y="111"/>
                    <a:pt x="12" y="109"/>
                    <a:pt x="10" y="109"/>
                  </a:cubicBezTo>
                  <a:cubicBezTo>
                    <a:pt x="9" y="108"/>
                    <a:pt x="8" y="104"/>
                    <a:pt x="8" y="97"/>
                  </a:cubicBezTo>
                  <a:cubicBezTo>
                    <a:pt x="8" y="96"/>
                    <a:pt x="8" y="95"/>
                    <a:pt x="8" y="94"/>
                  </a:cubicBezTo>
                  <a:cubicBezTo>
                    <a:pt x="9" y="86"/>
                    <a:pt x="11" y="83"/>
                    <a:pt x="12" y="82"/>
                  </a:cubicBezTo>
                  <a:cubicBezTo>
                    <a:pt x="13" y="81"/>
                    <a:pt x="15" y="79"/>
                    <a:pt x="15" y="76"/>
                  </a:cubicBezTo>
                  <a:cubicBezTo>
                    <a:pt x="15" y="75"/>
                    <a:pt x="14" y="74"/>
                    <a:pt x="14" y="74"/>
                  </a:cubicBezTo>
                  <a:cubicBezTo>
                    <a:pt x="13" y="72"/>
                    <a:pt x="12" y="69"/>
                    <a:pt x="12" y="66"/>
                  </a:cubicBezTo>
                  <a:cubicBezTo>
                    <a:pt x="12" y="59"/>
                    <a:pt x="15" y="49"/>
                    <a:pt x="17" y="45"/>
                  </a:cubicBezTo>
                  <a:cubicBezTo>
                    <a:pt x="17" y="44"/>
                    <a:pt x="18" y="43"/>
                    <a:pt x="18" y="42"/>
                  </a:cubicBezTo>
                  <a:cubicBezTo>
                    <a:pt x="18" y="37"/>
                    <a:pt x="22" y="30"/>
                    <a:pt x="27" y="26"/>
                  </a:cubicBezTo>
                  <a:cubicBezTo>
                    <a:pt x="31" y="23"/>
                    <a:pt x="35" y="21"/>
                    <a:pt x="38" y="22"/>
                  </a:cubicBezTo>
                  <a:cubicBezTo>
                    <a:pt x="39" y="22"/>
                    <a:pt x="41" y="22"/>
                    <a:pt x="42" y="22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1" y="18"/>
                    <a:pt x="61" y="13"/>
                    <a:pt x="72" y="18"/>
                  </a:cubicBezTo>
                  <a:cubicBezTo>
                    <a:pt x="74" y="19"/>
                    <a:pt x="77" y="18"/>
                    <a:pt x="79" y="17"/>
                  </a:cubicBezTo>
                  <a:cubicBezTo>
                    <a:pt x="89" y="8"/>
                    <a:pt x="99" y="6"/>
                    <a:pt x="112" y="13"/>
                  </a:cubicBezTo>
                  <a:cubicBezTo>
                    <a:pt x="114" y="14"/>
                    <a:pt x="116" y="14"/>
                    <a:pt x="118" y="13"/>
                  </a:cubicBezTo>
                  <a:cubicBezTo>
                    <a:pt x="126" y="7"/>
                    <a:pt x="151" y="9"/>
                    <a:pt x="160" y="17"/>
                  </a:cubicBezTo>
                  <a:cubicBezTo>
                    <a:pt x="160" y="18"/>
                    <a:pt x="161" y="18"/>
                    <a:pt x="162" y="18"/>
                  </a:cubicBezTo>
                  <a:cubicBezTo>
                    <a:pt x="174" y="24"/>
                    <a:pt x="188" y="38"/>
                    <a:pt x="190" y="44"/>
                  </a:cubicBezTo>
                  <a:cubicBezTo>
                    <a:pt x="191" y="46"/>
                    <a:pt x="193" y="48"/>
                    <a:pt x="195" y="48"/>
                  </a:cubicBezTo>
                  <a:cubicBezTo>
                    <a:pt x="205" y="49"/>
                    <a:pt x="220" y="66"/>
                    <a:pt x="223" y="73"/>
                  </a:cubicBezTo>
                  <a:cubicBezTo>
                    <a:pt x="223" y="75"/>
                    <a:pt x="224" y="76"/>
                    <a:pt x="226" y="76"/>
                  </a:cubicBezTo>
                  <a:cubicBezTo>
                    <a:pt x="238" y="81"/>
                    <a:pt x="257" y="93"/>
                    <a:pt x="262" y="101"/>
                  </a:cubicBezTo>
                  <a:cubicBezTo>
                    <a:pt x="263" y="103"/>
                    <a:pt x="267" y="104"/>
                    <a:pt x="270" y="103"/>
                  </a:cubicBezTo>
                  <a:cubicBezTo>
                    <a:pt x="269" y="103"/>
                    <a:pt x="269" y="103"/>
                    <a:pt x="269" y="103"/>
                  </a:cubicBezTo>
                  <a:cubicBezTo>
                    <a:pt x="275" y="102"/>
                    <a:pt x="302" y="116"/>
                    <a:pt x="305" y="122"/>
                  </a:cubicBezTo>
                  <a:cubicBezTo>
                    <a:pt x="305" y="121"/>
                    <a:pt x="305" y="121"/>
                    <a:pt x="305" y="121"/>
                  </a:cubicBezTo>
                  <a:cubicBezTo>
                    <a:pt x="306" y="123"/>
                    <a:pt x="308" y="126"/>
                    <a:pt x="311" y="126"/>
                  </a:cubicBezTo>
                  <a:cubicBezTo>
                    <a:pt x="324" y="126"/>
                    <a:pt x="339" y="142"/>
                    <a:pt x="341" y="147"/>
                  </a:cubicBezTo>
                  <a:cubicBezTo>
                    <a:pt x="342" y="149"/>
                    <a:pt x="344" y="150"/>
                    <a:pt x="347" y="150"/>
                  </a:cubicBezTo>
                  <a:cubicBezTo>
                    <a:pt x="357" y="150"/>
                    <a:pt x="380" y="171"/>
                    <a:pt x="381" y="177"/>
                  </a:cubicBezTo>
                  <a:cubicBezTo>
                    <a:pt x="381" y="179"/>
                    <a:pt x="382" y="181"/>
                    <a:pt x="383" y="182"/>
                  </a:cubicBezTo>
                  <a:cubicBezTo>
                    <a:pt x="384" y="183"/>
                    <a:pt x="386" y="183"/>
                    <a:pt x="388" y="183"/>
                  </a:cubicBezTo>
                  <a:cubicBezTo>
                    <a:pt x="396" y="181"/>
                    <a:pt x="415" y="204"/>
                    <a:pt x="418" y="211"/>
                  </a:cubicBezTo>
                  <a:cubicBezTo>
                    <a:pt x="419" y="213"/>
                    <a:pt x="422" y="215"/>
                    <a:pt x="424" y="215"/>
                  </a:cubicBezTo>
                  <a:cubicBezTo>
                    <a:pt x="429" y="215"/>
                    <a:pt x="435" y="218"/>
                    <a:pt x="442" y="224"/>
                  </a:cubicBezTo>
                  <a:cubicBezTo>
                    <a:pt x="448" y="231"/>
                    <a:pt x="451" y="237"/>
                    <a:pt x="451" y="239"/>
                  </a:cubicBezTo>
                  <a:cubicBezTo>
                    <a:pt x="451" y="241"/>
                    <a:pt x="451" y="243"/>
                    <a:pt x="452" y="244"/>
                  </a:cubicBezTo>
                  <a:cubicBezTo>
                    <a:pt x="453" y="245"/>
                    <a:pt x="454" y="247"/>
                    <a:pt x="456" y="247"/>
                  </a:cubicBezTo>
                  <a:cubicBezTo>
                    <a:pt x="468" y="248"/>
                    <a:pt x="478" y="271"/>
                    <a:pt x="478" y="276"/>
                  </a:cubicBezTo>
                  <a:cubicBezTo>
                    <a:pt x="477" y="279"/>
                    <a:pt x="479" y="281"/>
                    <a:pt x="481" y="282"/>
                  </a:cubicBezTo>
                  <a:cubicBezTo>
                    <a:pt x="485" y="284"/>
                    <a:pt x="489" y="289"/>
                    <a:pt x="491" y="296"/>
                  </a:cubicBezTo>
                  <a:cubicBezTo>
                    <a:pt x="494" y="305"/>
                    <a:pt x="495" y="315"/>
                    <a:pt x="492" y="320"/>
                  </a:cubicBezTo>
                  <a:cubicBezTo>
                    <a:pt x="491" y="322"/>
                    <a:pt x="492" y="324"/>
                    <a:pt x="493" y="326"/>
                  </a:cubicBezTo>
                  <a:cubicBezTo>
                    <a:pt x="499" y="335"/>
                    <a:pt x="500" y="361"/>
                    <a:pt x="493" y="369"/>
                  </a:cubicBezTo>
                  <a:cubicBezTo>
                    <a:pt x="492" y="371"/>
                    <a:pt x="491" y="374"/>
                    <a:pt x="493" y="376"/>
                  </a:cubicBezTo>
                  <a:close/>
                </a:path>
              </a:pathLst>
            </a:custGeom>
            <a:solidFill>
              <a:srgbClr val="F2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Freeform 38">
              <a:extLst>
                <a:ext uri="{FF2B5EF4-FFF2-40B4-BE49-F238E27FC236}">
                  <a16:creationId xmlns:a16="http://schemas.microsoft.com/office/drawing/2014/main" id="{917AD204-D9E7-465C-A85C-C9769359A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848"/>
              <a:ext cx="35" cy="58"/>
            </a:xfrm>
            <a:custGeom>
              <a:avLst/>
              <a:gdLst>
                <a:gd name="T0" fmla="*/ 83 w 14"/>
                <a:gd name="T1" fmla="*/ 0 h 22"/>
                <a:gd name="T2" fmla="*/ 33 w 14"/>
                <a:gd name="T3" fmla="*/ 221 h 22"/>
                <a:gd name="T4" fmla="*/ 50 w 14"/>
                <a:gd name="T5" fmla="*/ 327 h 22"/>
                <a:gd name="T6" fmla="*/ 113 w 14"/>
                <a:gd name="T7" fmla="*/ 382 h 22"/>
                <a:gd name="T8" fmla="*/ 158 w 14"/>
                <a:gd name="T9" fmla="*/ 314 h 22"/>
                <a:gd name="T10" fmla="*/ 188 w 14"/>
                <a:gd name="T11" fmla="*/ 237 h 22"/>
                <a:gd name="T12" fmla="*/ 220 w 14"/>
                <a:gd name="T13" fmla="*/ 182 h 22"/>
                <a:gd name="T14" fmla="*/ 158 w 14"/>
                <a:gd name="T15" fmla="*/ 124 h 22"/>
                <a:gd name="T16" fmla="*/ 95 w 14"/>
                <a:gd name="T17" fmla="*/ 34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2">
                  <a:moveTo>
                    <a:pt x="5" y="0"/>
                  </a:moveTo>
                  <a:cubicBezTo>
                    <a:pt x="0" y="2"/>
                    <a:pt x="1" y="8"/>
                    <a:pt x="2" y="12"/>
                  </a:cubicBezTo>
                  <a:cubicBezTo>
                    <a:pt x="3" y="14"/>
                    <a:pt x="2" y="17"/>
                    <a:pt x="3" y="18"/>
                  </a:cubicBezTo>
                  <a:cubicBezTo>
                    <a:pt x="4" y="20"/>
                    <a:pt x="6" y="22"/>
                    <a:pt x="7" y="21"/>
                  </a:cubicBezTo>
                  <a:cubicBezTo>
                    <a:pt x="8" y="21"/>
                    <a:pt x="9" y="18"/>
                    <a:pt x="10" y="17"/>
                  </a:cubicBezTo>
                  <a:cubicBezTo>
                    <a:pt x="11" y="16"/>
                    <a:pt x="10" y="14"/>
                    <a:pt x="12" y="13"/>
                  </a:cubicBezTo>
                  <a:cubicBezTo>
                    <a:pt x="13" y="12"/>
                    <a:pt x="14" y="11"/>
                    <a:pt x="14" y="10"/>
                  </a:cubicBezTo>
                  <a:cubicBezTo>
                    <a:pt x="13" y="9"/>
                    <a:pt x="11" y="7"/>
                    <a:pt x="10" y="7"/>
                  </a:cubicBezTo>
                  <a:cubicBezTo>
                    <a:pt x="9" y="6"/>
                    <a:pt x="5" y="4"/>
                    <a:pt x="6" y="2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39">
              <a:extLst>
                <a:ext uri="{FF2B5EF4-FFF2-40B4-BE49-F238E27FC236}">
                  <a16:creationId xmlns:a16="http://schemas.microsoft.com/office/drawing/2014/main" id="{3CDB43C6-5EA1-4ECC-A890-EDBF45E45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891"/>
              <a:ext cx="168" cy="152"/>
            </a:xfrm>
            <a:custGeom>
              <a:avLst/>
              <a:gdLst>
                <a:gd name="T0" fmla="*/ 872 w 68"/>
                <a:gd name="T1" fmla="*/ 34 h 58"/>
                <a:gd name="T2" fmla="*/ 830 w 68"/>
                <a:gd name="T3" fmla="*/ 0 h 58"/>
                <a:gd name="T4" fmla="*/ 420 w 68"/>
                <a:gd name="T5" fmla="*/ 687 h 58"/>
                <a:gd name="T6" fmla="*/ 0 w 68"/>
                <a:gd name="T7" fmla="*/ 776 h 58"/>
                <a:gd name="T8" fmla="*/ 514 w 68"/>
                <a:gd name="T9" fmla="*/ 831 h 58"/>
                <a:gd name="T10" fmla="*/ 872 w 68"/>
                <a:gd name="T11" fmla="*/ 34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58">
                  <a:moveTo>
                    <a:pt x="58" y="2"/>
                  </a:moveTo>
                  <a:cubicBezTo>
                    <a:pt x="57" y="2"/>
                    <a:pt x="56" y="1"/>
                    <a:pt x="55" y="0"/>
                  </a:cubicBezTo>
                  <a:cubicBezTo>
                    <a:pt x="58" y="12"/>
                    <a:pt x="41" y="27"/>
                    <a:pt x="28" y="38"/>
                  </a:cubicBezTo>
                  <a:cubicBezTo>
                    <a:pt x="19" y="47"/>
                    <a:pt x="7" y="48"/>
                    <a:pt x="0" y="43"/>
                  </a:cubicBezTo>
                  <a:cubicBezTo>
                    <a:pt x="2" y="56"/>
                    <a:pt x="21" y="58"/>
                    <a:pt x="34" y="46"/>
                  </a:cubicBezTo>
                  <a:cubicBezTo>
                    <a:pt x="49" y="33"/>
                    <a:pt x="68" y="15"/>
                    <a:pt x="58" y="2"/>
                  </a:cubicBezTo>
                  <a:close/>
                </a:path>
              </a:pathLst>
            </a:custGeom>
            <a:solidFill>
              <a:srgbClr val="A0D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Freeform 40">
              <a:extLst>
                <a:ext uri="{FF2B5EF4-FFF2-40B4-BE49-F238E27FC236}">
                  <a16:creationId xmlns:a16="http://schemas.microsoft.com/office/drawing/2014/main" id="{6BE28E85-7D7E-44B2-9126-7E3E94B6B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927"/>
              <a:ext cx="210" cy="135"/>
            </a:xfrm>
            <a:custGeom>
              <a:avLst/>
              <a:gdLst>
                <a:gd name="T0" fmla="*/ 1220 w 85"/>
                <a:gd name="T1" fmla="*/ 519 h 51"/>
                <a:gd name="T2" fmla="*/ 1146 w 85"/>
                <a:gd name="T3" fmla="*/ 281 h 51"/>
                <a:gd name="T4" fmla="*/ 1159 w 85"/>
                <a:gd name="T5" fmla="*/ 349 h 51"/>
                <a:gd name="T6" fmla="*/ 586 w 85"/>
                <a:gd name="T7" fmla="*/ 609 h 51"/>
                <a:gd name="T8" fmla="*/ 0 w 85"/>
                <a:gd name="T9" fmla="*/ 0 h 51"/>
                <a:gd name="T10" fmla="*/ 0 w 85"/>
                <a:gd name="T11" fmla="*/ 21 h 51"/>
                <a:gd name="T12" fmla="*/ 647 w 85"/>
                <a:gd name="T13" fmla="*/ 778 h 51"/>
                <a:gd name="T14" fmla="*/ 1220 w 85"/>
                <a:gd name="T15" fmla="*/ 519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51">
                  <a:moveTo>
                    <a:pt x="81" y="28"/>
                  </a:moveTo>
                  <a:cubicBezTo>
                    <a:pt x="80" y="24"/>
                    <a:pt x="78" y="20"/>
                    <a:pt x="76" y="15"/>
                  </a:cubicBezTo>
                  <a:cubicBezTo>
                    <a:pt x="76" y="17"/>
                    <a:pt x="77" y="18"/>
                    <a:pt x="77" y="19"/>
                  </a:cubicBezTo>
                  <a:cubicBezTo>
                    <a:pt x="81" y="42"/>
                    <a:pt x="57" y="42"/>
                    <a:pt x="39" y="33"/>
                  </a:cubicBezTo>
                  <a:cubicBezTo>
                    <a:pt x="23" y="25"/>
                    <a:pt x="8" y="14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7" y="18"/>
                    <a:pt x="24" y="32"/>
                    <a:pt x="43" y="42"/>
                  </a:cubicBezTo>
                  <a:cubicBezTo>
                    <a:pt x="61" y="51"/>
                    <a:pt x="85" y="50"/>
                    <a:pt x="81" y="28"/>
                  </a:cubicBezTo>
                  <a:close/>
                </a:path>
              </a:pathLst>
            </a:custGeom>
            <a:solidFill>
              <a:srgbClr val="A0D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41">
              <a:extLst>
                <a:ext uri="{FF2B5EF4-FFF2-40B4-BE49-F238E27FC236}">
                  <a16:creationId xmlns:a16="http://schemas.microsoft.com/office/drawing/2014/main" id="{B27E4D09-FFC3-43E2-99F2-B515376B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177"/>
              <a:ext cx="224" cy="92"/>
            </a:xfrm>
            <a:custGeom>
              <a:avLst/>
              <a:gdLst>
                <a:gd name="T0" fmla="*/ 1255 w 91"/>
                <a:gd name="T1" fmla="*/ 0 h 35"/>
                <a:gd name="T2" fmla="*/ 1255 w 91"/>
                <a:gd name="T3" fmla="*/ 166 h 35"/>
                <a:gd name="T4" fmla="*/ 581 w 91"/>
                <a:gd name="T5" fmla="*/ 344 h 35"/>
                <a:gd name="T6" fmla="*/ 0 w 91"/>
                <a:gd name="T7" fmla="*/ 326 h 35"/>
                <a:gd name="T8" fmla="*/ 12 w 91"/>
                <a:gd name="T9" fmla="*/ 381 h 35"/>
                <a:gd name="T10" fmla="*/ 672 w 91"/>
                <a:gd name="T11" fmla="*/ 492 h 35"/>
                <a:gd name="T12" fmla="*/ 1344 w 91"/>
                <a:gd name="T13" fmla="*/ 310 h 35"/>
                <a:gd name="T14" fmla="*/ 1255 w 91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35">
                  <a:moveTo>
                    <a:pt x="84" y="0"/>
                  </a:moveTo>
                  <a:cubicBezTo>
                    <a:pt x="85" y="3"/>
                    <a:pt x="85" y="6"/>
                    <a:pt x="84" y="9"/>
                  </a:cubicBezTo>
                  <a:cubicBezTo>
                    <a:pt x="81" y="27"/>
                    <a:pt x="60" y="20"/>
                    <a:pt x="39" y="19"/>
                  </a:cubicBezTo>
                  <a:cubicBezTo>
                    <a:pt x="23" y="18"/>
                    <a:pt x="8" y="22"/>
                    <a:pt x="0" y="18"/>
                  </a:cubicBezTo>
                  <a:cubicBezTo>
                    <a:pt x="0" y="19"/>
                    <a:pt x="0" y="20"/>
                    <a:pt x="1" y="21"/>
                  </a:cubicBezTo>
                  <a:cubicBezTo>
                    <a:pt x="5" y="33"/>
                    <a:pt x="24" y="26"/>
                    <a:pt x="45" y="27"/>
                  </a:cubicBezTo>
                  <a:cubicBezTo>
                    <a:pt x="66" y="28"/>
                    <a:pt x="87" y="35"/>
                    <a:pt x="90" y="17"/>
                  </a:cubicBezTo>
                  <a:cubicBezTo>
                    <a:pt x="91" y="10"/>
                    <a:pt x="89" y="4"/>
                    <a:pt x="84" y="0"/>
                  </a:cubicBezTo>
                  <a:close/>
                </a:path>
              </a:pathLst>
            </a:custGeom>
            <a:solidFill>
              <a:srgbClr val="A0D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Freeform 42">
              <a:extLst>
                <a:ext uri="{FF2B5EF4-FFF2-40B4-BE49-F238E27FC236}">
                  <a16:creationId xmlns:a16="http://schemas.microsoft.com/office/drawing/2014/main" id="{B0E8CA28-EF1B-4CC4-9D51-C10CC6EB7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967"/>
              <a:ext cx="81" cy="110"/>
            </a:xfrm>
            <a:custGeom>
              <a:avLst/>
              <a:gdLst>
                <a:gd name="T0" fmla="*/ 204 w 33"/>
                <a:gd name="T1" fmla="*/ 0 h 42"/>
                <a:gd name="T2" fmla="*/ 91 w 33"/>
                <a:gd name="T3" fmla="*/ 644 h 42"/>
                <a:gd name="T4" fmla="*/ 0 w 33"/>
                <a:gd name="T5" fmla="*/ 644 h 42"/>
                <a:gd name="T6" fmla="*/ 204 w 33"/>
                <a:gd name="T7" fmla="*/ 733 h 42"/>
                <a:gd name="T8" fmla="*/ 204 w 33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2">
                  <a:moveTo>
                    <a:pt x="14" y="0"/>
                  </a:moveTo>
                  <a:cubicBezTo>
                    <a:pt x="23" y="10"/>
                    <a:pt x="22" y="32"/>
                    <a:pt x="6" y="36"/>
                  </a:cubicBezTo>
                  <a:cubicBezTo>
                    <a:pt x="4" y="37"/>
                    <a:pt x="2" y="36"/>
                    <a:pt x="0" y="36"/>
                  </a:cubicBezTo>
                  <a:cubicBezTo>
                    <a:pt x="3" y="40"/>
                    <a:pt x="8" y="42"/>
                    <a:pt x="14" y="41"/>
                  </a:cubicBezTo>
                  <a:cubicBezTo>
                    <a:pt x="33" y="36"/>
                    <a:pt x="30" y="5"/>
                    <a:pt x="14" y="0"/>
                  </a:cubicBezTo>
                  <a:close/>
                </a:path>
              </a:pathLst>
            </a:custGeom>
            <a:solidFill>
              <a:srgbClr val="A0D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Freeform 43">
              <a:extLst>
                <a:ext uri="{FF2B5EF4-FFF2-40B4-BE49-F238E27FC236}">
                  <a16:creationId xmlns:a16="http://schemas.microsoft.com/office/drawing/2014/main" id="{25E3C032-4105-4AC9-B88A-8A28DEE6F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456"/>
              <a:ext cx="757" cy="986"/>
            </a:xfrm>
            <a:custGeom>
              <a:avLst/>
              <a:gdLst>
                <a:gd name="T0" fmla="*/ 358 w 307"/>
                <a:gd name="T1" fmla="*/ 981 h 375"/>
                <a:gd name="T2" fmla="*/ 552 w 307"/>
                <a:gd name="T3" fmla="*/ 1638 h 375"/>
                <a:gd name="T4" fmla="*/ 747 w 307"/>
                <a:gd name="T5" fmla="*/ 2600 h 375"/>
                <a:gd name="T6" fmla="*/ 1107 w 307"/>
                <a:gd name="T7" fmla="*/ 3216 h 375"/>
                <a:gd name="T8" fmla="*/ 1544 w 307"/>
                <a:gd name="T9" fmla="*/ 3726 h 375"/>
                <a:gd name="T10" fmla="*/ 2066 w 307"/>
                <a:gd name="T11" fmla="*/ 4238 h 375"/>
                <a:gd name="T12" fmla="*/ 2547 w 307"/>
                <a:gd name="T13" fmla="*/ 4799 h 375"/>
                <a:gd name="T14" fmla="*/ 2986 w 307"/>
                <a:gd name="T15" fmla="*/ 5401 h 375"/>
                <a:gd name="T16" fmla="*/ 3344 w 307"/>
                <a:gd name="T17" fmla="*/ 5924 h 375"/>
                <a:gd name="T18" fmla="*/ 3672 w 307"/>
                <a:gd name="T19" fmla="*/ 6450 h 375"/>
                <a:gd name="T20" fmla="*/ 3866 w 307"/>
                <a:gd name="T21" fmla="*/ 6818 h 375"/>
                <a:gd name="T22" fmla="*/ 4214 w 307"/>
                <a:gd name="T23" fmla="*/ 6742 h 375"/>
                <a:gd name="T24" fmla="*/ 4500 w 307"/>
                <a:gd name="T25" fmla="*/ 6437 h 375"/>
                <a:gd name="T26" fmla="*/ 4604 w 307"/>
                <a:gd name="T27" fmla="*/ 5856 h 375"/>
                <a:gd name="T28" fmla="*/ 4591 w 307"/>
                <a:gd name="T29" fmla="*/ 5143 h 375"/>
                <a:gd name="T30" fmla="*/ 4438 w 307"/>
                <a:gd name="T31" fmla="*/ 4417 h 375"/>
                <a:gd name="T32" fmla="*/ 4081 w 307"/>
                <a:gd name="T33" fmla="*/ 3947 h 375"/>
                <a:gd name="T34" fmla="*/ 3538 w 307"/>
                <a:gd name="T35" fmla="*/ 3381 h 375"/>
                <a:gd name="T36" fmla="*/ 3045 w 307"/>
                <a:gd name="T37" fmla="*/ 2834 h 375"/>
                <a:gd name="T38" fmla="*/ 2596 w 307"/>
                <a:gd name="T39" fmla="*/ 2343 h 375"/>
                <a:gd name="T40" fmla="*/ 2024 w 307"/>
                <a:gd name="T41" fmla="*/ 1888 h 375"/>
                <a:gd name="T42" fmla="*/ 1393 w 307"/>
                <a:gd name="T43" fmla="*/ 1472 h 375"/>
                <a:gd name="T44" fmla="*/ 826 w 307"/>
                <a:gd name="T45" fmla="*/ 926 h 375"/>
                <a:gd name="T46" fmla="*/ 377 w 307"/>
                <a:gd name="T47" fmla="*/ 381 h 375"/>
                <a:gd name="T48" fmla="*/ 30 w 307"/>
                <a:gd name="T49" fmla="*/ 0 h 375"/>
                <a:gd name="T50" fmla="*/ 91 w 307"/>
                <a:gd name="T51" fmla="*/ 402 h 375"/>
                <a:gd name="T52" fmla="*/ 358 w 307"/>
                <a:gd name="T53" fmla="*/ 981 h 3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07" h="375">
                  <a:moveTo>
                    <a:pt x="24" y="54"/>
                  </a:moveTo>
                  <a:cubicBezTo>
                    <a:pt x="32" y="64"/>
                    <a:pt x="37" y="83"/>
                    <a:pt x="37" y="90"/>
                  </a:cubicBezTo>
                  <a:cubicBezTo>
                    <a:pt x="50" y="94"/>
                    <a:pt x="53" y="137"/>
                    <a:pt x="50" y="143"/>
                  </a:cubicBezTo>
                  <a:cubicBezTo>
                    <a:pt x="60" y="146"/>
                    <a:pt x="74" y="171"/>
                    <a:pt x="74" y="177"/>
                  </a:cubicBezTo>
                  <a:cubicBezTo>
                    <a:pt x="86" y="177"/>
                    <a:pt x="99" y="198"/>
                    <a:pt x="103" y="205"/>
                  </a:cubicBezTo>
                  <a:cubicBezTo>
                    <a:pt x="118" y="207"/>
                    <a:pt x="136" y="225"/>
                    <a:pt x="138" y="233"/>
                  </a:cubicBezTo>
                  <a:cubicBezTo>
                    <a:pt x="147" y="232"/>
                    <a:pt x="170" y="254"/>
                    <a:pt x="170" y="264"/>
                  </a:cubicBezTo>
                  <a:cubicBezTo>
                    <a:pt x="180" y="260"/>
                    <a:pt x="200" y="286"/>
                    <a:pt x="199" y="297"/>
                  </a:cubicBezTo>
                  <a:cubicBezTo>
                    <a:pt x="212" y="298"/>
                    <a:pt x="223" y="320"/>
                    <a:pt x="223" y="326"/>
                  </a:cubicBezTo>
                  <a:cubicBezTo>
                    <a:pt x="235" y="324"/>
                    <a:pt x="247" y="350"/>
                    <a:pt x="245" y="355"/>
                  </a:cubicBezTo>
                  <a:cubicBezTo>
                    <a:pt x="251" y="358"/>
                    <a:pt x="257" y="366"/>
                    <a:pt x="258" y="375"/>
                  </a:cubicBezTo>
                  <a:cubicBezTo>
                    <a:pt x="258" y="375"/>
                    <a:pt x="274" y="366"/>
                    <a:pt x="281" y="371"/>
                  </a:cubicBezTo>
                  <a:cubicBezTo>
                    <a:pt x="287" y="364"/>
                    <a:pt x="292" y="354"/>
                    <a:pt x="300" y="354"/>
                  </a:cubicBezTo>
                  <a:cubicBezTo>
                    <a:pt x="299" y="346"/>
                    <a:pt x="298" y="328"/>
                    <a:pt x="307" y="322"/>
                  </a:cubicBezTo>
                  <a:cubicBezTo>
                    <a:pt x="304" y="318"/>
                    <a:pt x="298" y="292"/>
                    <a:pt x="306" y="283"/>
                  </a:cubicBezTo>
                  <a:cubicBezTo>
                    <a:pt x="302" y="276"/>
                    <a:pt x="292" y="253"/>
                    <a:pt x="296" y="243"/>
                  </a:cubicBezTo>
                  <a:cubicBezTo>
                    <a:pt x="287" y="241"/>
                    <a:pt x="271" y="229"/>
                    <a:pt x="272" y="217"/>
                  </a:cubicBezTo>
                  <a:cubicBezTo>
                    <a:pt x="263" y="218"/>
                    <a:pt x="236" y="199"/>
                    <a:pt x="236" y="186"/>
                  </a:cubicBezTo>
                  <a:cubicBezTo>
                    <a:pt x="226" y="186"/>
                    <a:pt x="206" y="172"/>
                    <a:pt x="203" y="156"/>
                  </a:cubicBezTo>
                  <a:cubicBezTo>
                    <a:pt x="193" y="154"/>
                    <a:pt x="173" y="140"/>
                    <a:pt x="173" y="129"/>
                  </a:cubicBezTo>
                  <a:cubicBezTo>
                    <a:pt x="165" y="129"/>
                    <a:pt x="135" y="113"/>
                    <a:pt x="135" y="104"/>
                  </a:cubicBezTo>
                  <a:cubicBezTo>
                    <a:pt x="127" y="104"/>
                    <a:pt x="93" y="94"/>
                    <a:pt x="93" y="81"/>
                  </a:cubicBezTo>
                  <a:cubicBezTo>
                    <a:pt x="78" y="81"/>
                    <a:pt x="57" y="64"/>
                    <a:pt x="55" y="51"/>
                  </a:cubicBezTo>
                  <a:cubicBezTo>
                    <a:pt x="47" y="48"/>
                    <a:pt x="27" y="30"/>
                    <a:pt x="25" y="21"/>
                  </a:cubicBezTo>
                  <a:cubicBezTo>
                    <a:pt x="15" y="23"/>
                    <a:pt x="2" y="5"/>
                    <a:pt x="2" y="0"/>
                  </a:cubicBezTo>
                  <a:cubicBezTo>
                    <a:pt x="0" y="3"/>
                    <a:pt x="7" y="16"/>
                    <a:pt x="6" y="22"/>
                  </a:cubicBezTo>
                  <a:cubicBezTo>
                    <a:pt x="13" y="23"/>
                    <a:pt x="22" y="47"/>
                    <a:pt x="24" y="54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44">
              <a:extLst>
                <a:ext uri="{FF2B5EF4-FFF2-40B4-BE49-F238E27FC236}">
                  <a16:creationId xmlns:a16="http://schemas.microsoft.com/office/drawing/2014/main" id="{4D275D38-EC79-48D4-B38C-B46F3D0C58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5" y="1440"/>
              <a:ext cx="787" cy="1018"/>
            </a:xfrm>
            <a:custGeom>
              <a:avLst/>
              <a:gdLst>
                <a:gd name="T0" fmla="*/ 4747 w 319"/>
                <a:gd name="T1" fmla="*/ 5335 h 387"/>
                <a:gd name="T2" fmla="*/ 4609 w 319"/>
                <a:gd name="T3" fmla="*/ 4567 h 387"/>
                <a:gd name="T4" fmla="*/ 4552 w 319"/>
                <a:gd name="T5" fmla="*/ 4422 h 387"/>
                <a:gd name="T6" fmla="*/ 4236 w 319"/>
                <a:gd name="T7" fmla="*/ 3985 h 387"/>
                <a:gd name="T8" fmla="*/ 3859 w 319"/>
                <a:gd name="T9" fmla="*/ 3730 h 387"/>
                <a:gd name="T10" fmla="*/ 3634 w 319"/>
                <a:gd name="T11" fmla="*/ 3383 h 387"/>
                <a:gd name="T12" fmla="*/ 3153 w 319"/>
                <a:gd name="T13" fmla="*/ 2838 h 387"/>
                <a:gd name="T14" fmla="*/ 2689 w 319"/>
                <a:gd name="T15" fmla="*/ 2346 h 387"/>
                <a:gd name="T16" fmla="*/ 2119 w 319"/>
                <a:gd name="T17" fmla="*/ 1897 h 387"/>
                <a:gd name="T18" fmla="*/ 1485 w 319"/>
                <a:gd name="T19" fmla="*/ 1473 h 387"/>
                <a:gd name="T20" fmla="*/ 942 w 319"/>
                <a:gd name="T21" fmla="*/ 926 h 387"/>
                <a:gd name="T22" fmla="*/ 451 w 319"/>
                <a:gd name="T23" fmla="*/ 402 h 387"/>
                <a:gd name="T24" fmla="*/ 133 w 319"/>
                <a:gd name="T25" fmla="*/ 0 h 387"/>
                <a:gd name="T26" fmla="*/ 62 w 319"/>
                <a:gd name="T27" fmla="*/ 347 h 387"/>
                <a:gd name="T28" fmla="*/ 165 w 319"/>
                <a:gd name="T29" fmla="*/ 616 h 387"/>
                <a:gd name="T30" fmla="*/ 360 w 319"/>
                <a:gd name="T31" fmla="*/ 1107 h 387"/>
                <a:gd name="T32" fmla="*/ 555 w 319"/>
                <a:gd name="T33" fmla="*/ 1752 h 387"/>
                <a:gd name="T34" fmla="*/ 676 w 319"/>
                <a:gd name="T35" fmla="*/ 1931 h 387"/>
                <a:gd name="T36" fmla="*/ 748 w 319"/>
                <a:gd name="T37" fmla="*/ 2746 h 387"/>
                <a:gd name="T38" fmla="*/ 1113 w 319"/>
                <a:gd name="T39" fmla="*/ 3328 h 387"/>
                <a:gd name="T40" fmla="*/ 1564 w 319"/>
                <a:gd name="T41" fmla="*/ 3896 h 387"/>
                <a:gd name="T42" fmla="*/ 2070 w 319"/>
                <a:gd name="T43" fmla="*/ 4367 h 387"/>
                <a:gd name="T44" fmla="*/ 2161 w 319"/>
                <a:gd name="T45" fmla="*/ 4456 h 387"/>
                <a:gd name="T46" fmla="*/ 2551 w 319"/>
                <a:gd name="T47" fmla="*/ 4914 h 387"/>
                <a:gd name="T48" fmla="*/ 2672 w 319"/>
                <a:gd name="T49" fmla="*/ 5003 h 387"/>
                <a:gd name="T50" fmla="*/ 2775 w 319"/>
                <a:gd name="T51" fmla="*/ 5101 h 387"/>
                <a:gd name="T52" fmla="*/ 3000 w 319"/>
                <a:gd name="T53" fmla="*/ 5590 h 387"/>
                <a:gd name="T54" fmla="*/ 3348 w 319"/>
                <a:gd name="T55" fmla="*/ 6040 h 387"/>
                <a:gd name="T56" fmla="*/ 3451 w 319"/>
                <a:gd name="T57" fmla="*/ 6153 h 387"/>
                <a:gd name="T58" fmla="*/ 3676 w 319"/>
                <a:gd name="T59" fmla="*/ 6553 h 387"/>
                <a:gd name="T60" fmla="*/ 3725 w 319"/>
                <a:gd name="T61" fmla="*/ 6676 h 387"/>
                <a:gd name="T62" fmla="*/ 3920 w 319"/>
                <a:gd name="T63" fmla="*/ 7023 h 387"/>
                <a:gd name="T64" fmla="*/ 4266 w 319"/>
                <a:gd name="T65" fmla="*/ 6955 h 387"/>
                <a:gd name="T66" fmla="*/ 4443 w 319"/>
                <a:gd name="T67" fmla="*/ 6823 h 387"/>
                <a:gd name="T68" fmla="*/ 4655 w 319"/>
                <a:gd name="T69" fmla="*/ 6621 h 387"/>
                <a:gd name="T70" fmla="*/ 4747 w 319"/>
                <a:gd name="T71" fmla="*/ 6061 h 387"/>
                <a:gd name="T72" fmla="*/ 4596 w 319"/>
                <a:gd name="T73" fmla="*/ 6553 h 387"/>
                <a:gd name="T74" fmla="*/ 3962 w 319"/>
                <a:gd name="T75" fmla="*/ 6934 h 387"/>
                <a:gd name="T76" fmla="*/ 3439 w 319"/>
                <a:gd name="T77" fmla="*/ 6040 h 387"/>
                <a:gd name="T78" fmla="*/ 2642 w 319"/>
                <a:gd name="T79" fmla="*/ 4914 h 387"/>
                <a:gd name="T80" fmla="*/ 2610 w 319"/>
                <a:gd name="T81" fmla="*/ 4803 h 387"/>
                <a:gd name="T82" fmla="*/ 2161 w 319"/>
                <a:gd name="T83" fmla="*/ 4353 h 387"/>
                <a:gd name="T84" fmla="*/ 1199 w 319"/>
                <a:gd name="T85" fmla="*/ 3328 h 387"/>
                <a:gd name="T86" fmla="*/ 646 w 319"/>
                <a:gd name="T87" fmla="*/ 1752 h 387"/>
                <a:gd name="T88" fmla="*/ 183 w 319"/>
                <a:gd name="T89" fmla="*/ 513 h 387"/>
                <a:gd name="T90" fmla="*/ 461 w 319"/>
                <a:gd name="T91" fmla="*/ 492 h 387"/>
                <a:gd name="T92" fmla="*/ 1485 w 319"/>
                <a:gd name="T93" fmla="*/ 1584 h 387"/>
                <a:gd name="T94" fmla="*/ 2689 w 319"/>
                <a:gd name="T95" fmla="*/ 2457 h 387"/>
                <a:gd name="T96" fmla="*/ 3634 w 319"/>
                <a:gd name="T97" fmla="*/ 3493 h 387"/>
                <a:gd name="T98" fmla="*/ 4535 w 319"/>
                <a:gd name="T99" fmla="*/ 4532 h 387"/>
                <a:gd name="T100" fmla="*/ 4700 w 319"/>
                <a:gd name="T101" fmla="*/ 5971 h 38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19" h="387">
                  <a:moveTo>
                    <a:pt x="318" y="324"/>
                  </a:moveTo>
                  <a:cubicBezTo>
                    <a:pt x="315" y="320"/>
                    <a:pt x="311" y="299"/>
                    <a:pt x="316" y="293"/>
                  </a:cubicBezTo>
                  <a:cubicBezTo>
                    <a:pt x="318" y="291"/>
                    <a:pt x="318" y="288"/>
                    <a:pt x="317" y="286"/>
                  </a:cubicBezTo>
                  <a:cubicBezTo>
                    <a:pt x="312" y="277"/>
                    <a:pt x="305" y="258"/>
                    <a:pt x="307" y="251"/>
                  </a:cubicBezTo>
                  <a:cubicBezTo>
                    <a:pt x="308" y="249"/>
                    <a:pt x="308" y="248"/>
                    <a:pt x="307" y="246"/>
                  </a:cubicBezTo>
                  <a:cubicBezTo>
                    <a:pt x="306" y="244"/>
                    <a:pt x="305" y="243"/>
                    <a:pt x="303" y="243"/>
                  </a:cubicBezTo>
                  <a:cubicBezTo>
                    <a:pt x="296" y="241"/>
                    <a:pt x="283" y="231"/>
                    <a:pt x="284" y="223"/>
                  </a:cubicBezTo>
                  <a:cubicBezTo>
                    <a:pt x="284" y="222"/>
                    <a:pt x="283" y="220"/>
                    <a:pt x="282" y="219"/>
                  </a:cubicBezTo>
                  <a:cubicBezTo>
                    <a:pt x="281" y="217"/>
                    <a:pt x="279" y="217"/>
                    <a:pt x="277" y="217"/>
                  </a:cubicBezTo>
                  <a:cubicBezTo>
                    <a:pt x="275" y="217"/>
                    <a:pt x="265" y="213"/>
                    <a:pt x="257" y="205"/>
                  </a:cubicBezTo>
                  <a:cubicBezTo>
                    <a:pt x="250" y="199"/>
                    <a:pt x="248" y="194"/>
                    <a:pt x="248" y="192"/>
                  </a:cubicBezTo>
                  <a:cubicBezTo>
                    <a:pt x="248" y="189"/>
                    <a:pt x="245" y="186"/>
                    <a:pt x="242" y="186"/>
                  </a:cubicBezTo>
                  <a:cubicBezTo>
                    <a:pt x="235" y="186"/>
                    <a:pt x="217" y="174"/>
                    <a:pt x="215" y="161"/>
                  </a:cubicBezTo>
                  <a:cubicBezTo>
                    <a:pt x="214" y="158"/>
                    <a:pt x="212" y="156"/>
                    <a:pt x="210" y="156"/>
                  </a:cubicBezTo>
                  <a:cubicBezTo>
                    <a:pt x="201" y="154"/>
                    <a:pt x="185" y="141"/>
                    <a:pt x="185" y="135"/>
                  </a:cubicBezTo>
                  <a:cubicBezTo>
                    <a:pt x="185" y="132"/>
                    <a:pt x="182" y="129"/>
                    <a:pt x="179" y="129"/>
                  </a:cubicBezTo>
                  <a:cubicBezTo>
                    <a:pt x="173" y="129"/>
                    <a:pt x="148" y="115"/>
                    <a:pt x="147" y="110"/>
                  </a:cubicBezTo>
                  <a:cubicBezTo>
                    <a:pt x="146" y="106"/>
                    <a:pt x="144" y="104"/>
                    <a:pt x="141" y="104"/>
                  </a:cubicBezTo>
                  <a:cubicBezTo>
                    <a:pt x="131" y="104"/>
                    <a:pt x="105" y="93"/>
                    <a:pt x="105" y="87"/>
                  </a:cubicBezTo>
                  <a:cubicBezTo>
                    <a:pt x="105" y="84"/>
                    <a:pt x="102" y="81"/>
                    <a:pt x="99" y="81"/>
                  </a:cubicBezTo>
                  <a:cubicBezTo>
                    <a:pt x="86" y="81"/>
                    <a:pt x="69" y="66"/>
                    <a:pt x="67" y="56"/>
                  </a:cubicBezTo>
                  <a:cubicBezTo>
                    <a:pt x="67" y="54"/>
                    <a:pt x="65" y="52"/>
                    <a:pt x="63" y="51"/>
                  </a:cubicBezTo>
                  <a:cubicBezTo>
                    <a:pt x="56" y="49"/>
                    <a:pt x="38" y="32"/>
                    <a:pt x="37" y="26"/>
                  </a:cubicBezTo>
                  <a:cubicBezTo>
                    <a:pt x="36" y="23"/>
                    <a:pt x="33" y="21"/>
                    <a:pt x="30" y="22"/>
                  </a:cubicBezTo>
                  <a:cubicBezTo>
                    <a:pt x="25" y="23"/>
                    <a:pt x="15" y="10"/>
                    <a:pt x="14" y="5"/>
                  </a:cubicBezTo>
                  <a:cubicBezTo>
                    <a:pt x="13" y="3"/>
                    <a:pt x="11" y="1"/>
                    <a:pt x="9" y="0"/>
                  </a:cubicBezTo>
                  <a:cubicBezTo>
                    <a:pt x="6" y="0"/>
                    <a:pt x="4" y="1"/>
                    <a:pt x="3" y="3"/>
                  </a:cubicBezTo>
                  <a:cubicBezTo>
                    <a:pt x="0" y="7"/>
                    <a:pt x="2" y="12"/>
                    <a:pt x="4" y="19"/>
                  </a:cubicBezTo>
                  <a:cubicBezTo>
                    <a:pt x="5" y="21"/>
                    <a:pt x="7" y="26"/>
                    <a:pt x="6" y="27"/>
                  </a:cubicBezTo>
                  <a:cubicBezTo>
                    <a:pt x="6" y="30"/>
                    <a:pt x="9" y="33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4" y="36"/>
                    <a:pt x="22" y="53"/>
                    <a:pt x="24" y="61"/>
                  </a:cubicBezTo>
                  <a:cubicBezTo>
                    <a:pt x="24" y="62"/>
                    <a:pt x="24" y="63"/>
                    <a:pt x="25" y="64"/>
                  </a:cubicBezTo>
                  <a:cubicBezTo>
                    <a:pt x="32" y="72"/>
                    <a:pt x="37" y="90"/>
                    <a:pt x="37" y="96"/>
                  </a:cubicBezTo>
                  <a:cubicBezTo>
                    <a:pt x="37" y="98"/>
                    <a:pt x="38" y="101"/>
                    <a:pt x="41" y="102"/>
                  </a:cubicBezTo>
                  <a:cubicBezTo>
                    <a:pt x="42" y="102"/>
                    <a:pt x="43" y="103"/>
                    <a:pt x="45" y="106"/>
                  </a:cubicBezTo>
                  <a:cubicBezTo>
                    <a:pt x="51" y="118"/>
                    <a:pt x="52" y="142"/>
                    <a:pt x="50" y="146"/>
                  </a:cubicBezTo>
                  <a:cubicBezTo>
                    <a:pt x="50" y="148"/>
                    <a:pt x="50" y="150"/>
                    <a:pt x="50" y="151"/>
                  </a:cubicBezTo>
                  <a:cubicBezTo>
                    <a:pt x="51" y="153"/>
                    <a:pt x="52" y="154"/>
                    <a:pt x="54" y="155"/>
                  </a:cubicBezTo>
                  <a:cubicBezTo>
                    <a:pt x="61" y="157"/>
                    <a:pt x="73" y="178"/>
                    <a:pt x="74" y="183"/>
                  </a:cubicBezTo>
                  <a:cubicBezTo>
                    <a:pt x="74" y="186"/>
                    <a:pt x="77" y="189"/>
                    <a:pt x="80" y="189"/>
                  </a:cubicBezTo>
                  <a:cubicBezTo>
                    <a:pt x="85" y="189"/>
                    <a:pt x="95" y="199"/>
                    <a:pt x="104" y="214"/>
                  </a:cubicBezTo>
                  <a:cubicBezTo>
                    <a:pt x="104" y="215"/>
                    <a:pt x="106" y="217"/>
                    <a:pt x="108" y="217"/>
                  </a:cubicBezTo>
                  <a:cubicBezTo>
                    <a:pt x="121" y="218"/>
                    <a:pt x="137" y="235"/>
                    <a:pt x="138" y="240"/>
                  </a:cubicBezTo>
                  <a:cubicBezTo>
                    <a:pt x="139" y="243"/>
                    <a:pt x="142" y="245"/>
                    <a:pt x="144" y="245"/>
                  </a:cubicBezTo>
                  <a:cubicBezTo>
                    <a:pt x="144" y="245"/>
                    <a:pt x="144" y="245"/>
                    <a:pt x="144" y="245"/>
                  </a:cubicBezTo>
                  <a:cubicBezTo>
                    <a:pt x="146" y="245"/>
                    <a:pt x="152" y="248"/>
                    <a:pt x="159" y="255"/>
                  </a:cubicBezTo>
                  <a:cubicBezTo>
                    <a:pt x="166" y="262"/>
                    <a:pt x="170" y="268"/>
                    <a:pt x="170" y="270"/>
                  </a:cubicBezTo>
                  <a:cubicBezTo>
                    <a:pt x="170" y="272"/>
                    <a:pt x="171" y="273"/>
                    <a:pt x="172" y="275"/>
                  </a:cubicBezTo>
                  <a:cubicBezTo>
                    <a:pt x="174" y="276"/>
                    <a:pt x="176" y="276"/>
                    <a:pt x="178" y="275"/>
                  </a:cubicBezTo>
                  <a:cubicBezTo>
                    <a:pt x="178" y="275"/>
                    <a:pt x="178" y="275"/>
                    <a:pt x="178" y="275"/>
                  </a:cubicBezTo>
                  <a:cubicBezTo>
                    <a:pt x="178" y="275"/>
                    <a:pt x="181" y="276"/>
                    <a:pt x="185" y="280"/>
                  </a:cubicBezTo>
                  <a:cubicBezTo>
                    <a:pt x="194" y="288"/>
                    <a:pt x="199" y="299"/>
                    <a:pt x="199" y="302"/>
                  </a:cubicBezTo>
                  <a:cubicBezTo>
                    <a:pt x="199" y="304"/>
                    <a:pt x="199" y="305"/>
                    <a:pt x="200" y="307"/>
                  </a:cubicBezTo>
                  <a:cubicBezTo>
                    <a:pt x="201" y="308"/>
                    <a:pt x="203" y="309"/>
                    <a:pt x="204" y="309"/>
                  </a:cubicBezTo>
                  <a:cubicBezTo>
                    <a:pt x="213" y="309"/>
                    <a:pt x="223" y="327"/>
                    <a:pt x="223" y="332"/>
                  </a:cubicBezTo>
                  <a:cubicBezTo>
                    <a:pt x="223" y="334"/>
                    <a:pt x="224" y="335"/>
                    <a:pt x="225" y="336"/>
                  </a:cubicBezTo>
                  <a:cubicBezTo>
                    <a:pt x="226" y="337"/>
                    <a:pt x="228" y="338"/>
                    <a:pt x="230" y="338"/>
                  </a:cubicBezTo>
                  <a:cubicBezTo>
                    <a:pt x="231" y="338"/>
                    <a:pt x="233" y="338"/>
                    <a:pt x="234" y="340"/>
                  </a:cubicBezTo>
                  <a:cubicBezTo>
                    <a:pt x="241" y="345"/>
                    <a:pt x="245" y="357"/>
                    <a:pt x="245" y="360"/>
                  </a:cubicBezTo>
                  <a:cubicBezTo>
                    <a:pt x="246" y="359"/>
                    <a:pt x="246" y="359"/>
                    <a:pt x="246" y="359"/>
                  </a:cubicBezTo>
                  <a:cubicBezTo>
                    <a:pt x="245" y="362"/>
                    <a:pt x="246" y="365"/>
                    <a:pt x="248" y="367"/>
                  </a:cubicBezTo>
                  <a:cubicBezTo>
                    <a:pt x="252" y="369"/>
                    <a:pt x="257" y="374"/>
                    <a:pt x="258" y="381"/>
                  </a:cubicBezTo>
                  <a:cubicBezTo>
                    <a:pt x="258" y="383"/>
                    <a:pt x="259" y="385"/>
                    <a:pt x="261" y="386"/>
                  </a:cubicBezTo>
                  <a:cubicBezTo>
                    <a:pt x="263" y="387"/>
                    <a:pt x="265" y="387"/>
                    <a:pt x="267" y="386"/>
                  </a:cubicBezTo>
                  <a:cubicBezTo>
                    <a:pt x="273" y="383"/>
                    <a:pt x="282" y="381"/>
                    <a:pt x="284" y="382"/>
                  </a:cubicBezTo>
                  <a:cubicBezTo>
                    <a:pt x="286" y="384"/>
                    <a:pt x="290" y="384"/>
                    <a:pt x="292" y="381"/>
                  </a:cubicBezTo>
                  <a:cubicBezTo>
                    <a:pt x="296" y="375"/>
                    <a:pt x="296" y="375"/>
                    <a:pt x="296" y="375"/>
                  </a:cubicBezTo>
                  <a:cubicBezTo>
                    <a:pt x="300" y="370"/>
                    <a:pt x="303" y="366"/>
                    <a:pt x="306" y="366"/>
                  </a:cubicBezTo>
                  <a:cubicBezTo>
                    <a:pt x="307" y="366"/>
                    <a:pt x="309" y="365"/>
                    <a:pt x="310" y="364"/>
                  </a:cubicBezTo>
                  <a:cubicBezTo>
                    <a:pt x="311" y="362"/>
                    <a:pt x="312" y="361"/>
                    <a:pt x="312" y="359"/>
                  </a:cubicBezTo>
                  <a:cubicBezTo>
                    <a:pt x="310" y="346"/>
                    <a:pt x="312" y="336"/>
                    <a:pt x="316" y="333"/>
                  </a:cubicBezTo>
                  <a:cubicBezTo>
                    <a:pt x="319" y="331"/>
                    <a:pt x="319" y="327"/>
                    <a:pt x="318" y="324"/>
                  </a:cubicBezTo>
                  <a:close/>
                  <a:moveTo>
                    <a:pt x="306" y="360"/>
                  </a:moveTo>
                  <a:cubicBezTo>
                    <a:pt x="298" y="360"/>
                    <a:pt x="293" y="370"/>
                    <a:pt x="287" y="377"/>
                  </a:cubicBezTo>
                  <a:cubicBezTo>
                    <a:pt x="280" y="372"/>
                    <a:pt x="264" y="381"/>
                    <a:pt x="264" y="381"/>
                  </a:cubicBezTo>
                  <a:cubicBezTo>
                    <a:pt x="263" y="372"/>
                    <a:pt x="257" y="364"/>
                    <a:pt x="251" y="361"/>
                  </a:cubicBezTo>
                  <a:cubicBezTo>
                    <a:pt x="253" y="356"/>
                    <a:pt x="241" y="330"/>
                    <a:pt x="229" y="332"/>
                  </a:cubicBezTo>
                  <a:cubicBezTo>
                    <a:pt x="229" y="326"/>
                    <a:pt x="218" y="304"/>
                    <a:pt x="205" y="303"/>
                  </a:cubicBezTo>
                  <a:cubicBezTo>
                    <a:pt x="206" y="292"/>
                    <a:pt x="186" y="266"/>
                    <a:pt x="176" y="270"/>
                  </a:cubicBezTo>
                  <a:cubicBezTo>
                    <a:pt x="176" y="268"/>
                    <a:pt x="175" y="266"/>
                    <a:pt x="174" y="264"/>
                  </a:cubicBezTo>
                  <a:cubicBezTo>
                    <a:pt x="174" y="264"/>
                    <a:pt x="174" y="264"/>
                    <a:pt x="174" y="264"/>
                  </a:cubicBezTo>
                  <a:cubicBezTo>
                    <a:pt x="174" y="264"/>
                    <a:pt x="174" y="264"/>
                    <a:pt x="174" y="264"/>
                  </a:cubicBezTo>
                  <a:cubicBezTo>
                    <a:pt x="169" y="253"/>
                    <a:pt x="151" y="238"/>
                    <a:pt x="144" y="239"/>
                  </a:cubicBezTo>
                  <a:cubicBezTo>
                    <a:pt x="142" y="231"/>
                    <a:pt x="124" y="213"/>
                    <a:pt x="109" y="211"/>
                  </a:cubicBezTo>
                  <a:cubicBezTo>
                    <a:pt x="105" y="204"/>
                    <a:pt x="92" y="183"/>
                    <a:pt x="80" y="183"/>
                  </a:cubicBezTo>
                  <a:cubicBezTo>
                    <a:pt x="80" y="177"/>
                    <a:pt x="66" y="152"/>
                    <a:pt x="56" y="149"/>
                  </a:cubicBezTo>
                  <a:cubicBezTo>
                    <a:pt x="59" y="143"/>
                    <a:pt x="56" y="100"/>
                    <a:pt x="43" y="96"/>
                  </a:cubicBezTo>
                  <a:cubicBezTo>
                    <a:pt x="43" y="89"/>
                    <a:pt x="38" y="70"/>
                    <a:pt x="30" y="60"/>
                  </a:cubicBezTo>
                  <a:cubicBezTo>
                    <a:pt x="28" y="53"/>
                    <a:pt x="19" y="29"/>
                    <a:pt x="12" y="28"/>
                  </a:cubicBezTo>
                  <a:cubicBezTo>
                    <a:pt x="13" y="22"/>
                    <a:pt x="6" y="9"/>
                    <a:pt x="8" y="6"/>
                  </a:cubicBezTo>
                  <a:cubicBezTo>
                    <a:pt x="8" y="11"/>
                    <a:pt x="21" y="29"/>
                    <a:pt x="31" y="27"/>
                  </a:cubicBezTo>
                  <a:cubicBezTo>
                    <a:pt x="33" y="36"/>
                    <a:pt x="53" y="54"/>
                    <a:pt x="61" y="57"/>
                  </a:cubicBezTo>
                  <a:cubicBezTo>
                    <a:pt x="63" y="70"/>
                    <a:pt x="84" y="87"/>
                    <a:pt x="99" y="87"/>
                  </a:cubicBezTo>
                  <a:cubicBezTo>
                    <a:pt x="99" y="100"/>
                    <a:pt x="133" y="110"/>
                    <a:pt x="141" y="110"/>
                  </a:cubicBezTo>
                  <a:cubicBezTo>
                    <a:pt x="141" y="119"/>
                    <a:pt x="171" y="135"/>
                    <a:pt x="179" y="135"/>
                  </a:cubicBezTo>
                  <a:cubicBezTo>
                    <a:pt x="179" y="146"/>
                    <a:pt x="199" y="160"/>
                    <a:pt x="209" y="162"/>
                  </a:cubicBezTo>
                  <a:cubicBezTo>
                    <a:pt x="212" y="178"/>
                    <a:pt x="232" y="192"/>
                    <a:pt x="242" y="192"/>
                  </a:cubicBezTo>
                  <a:cubicBezTo>
                    <a:pt x="242" y="205"/>
                    <a:pt x="269" y="224"/>
                    <a:pt x="278" y="223"/>
                  </a:cubicBezTo>
                  <a:cubicBezTo>
                    <a:pt x="277" y="235"/>
                    <a:pt x="293" y="247"/>
                    <a:pt x="302" y="249"/>
                  </a:cubicBezTo>
                  <a:cubicBezTo>
                    <a:pt x="298" y="259"/>
                    <a:pt x="308" y="282"/>
                    <a:pt x="312" y="289"/>
                  </a:cubicBezTo>
                  <a:cubicBezTo>
                    <a:pt x="304" y="298"/>
                    <a:pt x="310" y="324"/>
                    <a:pt x="313" y="328"/>
                  </a:cubicBezTo>
                  <a:cubicBezTo>
                    <a:pt x="304" y="334"/>
                    <a:pt x="305" y="352"/>
                    <a:pt x="306" y="360"/>
                  </a:cubicBezTo>
                  <a:close/>
                </a:path>
              </a:pathLst>
            </a:custGeom>
            <a:solidFill>
              <a:srgbClr val="F2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45">
              <a:extLst>
                <a:ext uri="{FF2B5EF4-FFF2-40B4-BE49-F238E27FC236}">
                  <a16:creationId xmlns:a16="http://schemas.microsoft.com/office/drawing/2014/main" id="{F39351D6-A2AA-4204-B8A2-2022C6F59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522"/>
              <a:ext cx="708" cy="904"/>
            </a:xfrm>
            <a:custGeom>
              <a:avLst/>
              <a:gdLst>
                <a:gd name="T0" fmla="*/ 91 w 287"/>
                <a:gd name="T1" fmla="*/ 21 h 344"/>
                <a:gd name="T2" fmla="*/ 543 w 287"/>
                <a:gd name="T3" fmla="*/ 560 h 344"/>
                <a:gd name="T4" fmla="*/ 1021 w 287"/>
                <a:gd name="T5" fmla="*/ 1091 h 344"/>
                <a:gd name="T6" fmla="*/ 1157 w 287"/>
                <a:gd name="T7" fmla="*/ 1235 h 344"/>
                <a:gd name="T8" fmla="*/ 1668 w 287"/>
                <a:gd name="T9" fmla="*/ 1540 h 344"/>
                <a:gd name="T10" fmla="*/ 1801 w 287"/>
                <a:gd name="T11" fmla="*/ 1616 h 344"/>
                <a:gd name="T12" fmla="*/ 2240 w 287"/>
                <a:gd name="T13" fmla="*/ 1960 h 344"/>
                <a:gd name="T14" fmla="*/ 2344 w 287"/>
                <a:gd name="T15" fmla="*/ 2087 h 344"/>
                <a:gd name="T16" fmla="*/ 2689 w 287"/>
                <a:gd name="T17" fmla="*/ 2431 h 344"/>
                <a:gd name="T18" fmla="*/ 2793 w 287"/>
                <a:gd name="T19" fmla="*/ 2575 h 344"/>
                <a:gd name="T20" fmla="*/ 3182 w 287"/>
                <a:gd name="T21" fmla="*/ 2998 h 344"/>
                <a:gd name="T22" fmla="*/ 3274 w 287"/>
                <a:gd name="T23" fmla="*/ 3101 h 344"/>
                <a:gd name="T24" fmla="*/ 3705 w 287"/>
                <a:gd name="T25" fmla="*/ 3556 h 344"/>
                <a:gd name="T26" fmla="*/ 3797 w 287"/>
                <a:gd name="T27" fmla="*/ 3648 h 344"/>
                <a:gd name="T28" fmla="*/ 4083 w 287"/>
                <a:gd name="T29" fmla="*/ 4013 h 344"/>
                <a:gd name="T30" fmla="*/ 4144 w 287"/>
                <a:gd name="T31" fmla="*/ 4170 h 344"/>
                <a:gd name="T32" fmla="*/ 4278 w 287"/>
                <a:gd name="T33" fmla="*/ 4649 h 344"/>
                <a:gd name="T34" fmla="*/ 4297 w 287"/>
                <a:gd name="T35" fmla="*/ 5298 h 344"/>
                <a:gd name="T36" fmla="*/ 4218 w 287"/>
                <a:gd name="T37" fmla="*/ 5863 h 344"/>
                <a:gd name="T38" fmla="*/ 4024 w 287"/>
                <a:gd name="T39" fmla="*/ 6168 h 344"/>
                <a:gd name="T40" fmla="*/ 3705 w 287"/>
                <a:gd name="T41" fmla="*/ 6223 h 344"/>
                <a:gd name="T42" fmla="*/ 3676 w 287"/>
                <a:gd name="T43" fmla="*/ 6244 h 344"/>
                <a:gd name="T44" fmla="*/ 3510 w 287"/>
                <a:gd name="T45" fmla="*/ 5986 h 344"/>
                <a:gd name="T46" fmla="*/ 3182 w 287"/>
                <a:gd name="T47" fmla="*/ 5463 h 344"/>
                <a:gd name="T48" fmla="*/ 2825 w 287"/>
                <a:gd name="T49" fmla="*/ 4938 h 344"/>
                <a:gd name="T50" fmla="*/ 2385 w 287"/>
                <a:gd name="T51" fmla="*/ 4336 h 344"/>
                <a:gd name="T52" fmla="*/ 1904 w 287"/>
                <a:gd name="T53" fmla="*/ 3776 h 344"/>
                <a:gd name="T54" fmla="*/ 1381 w 287"/>
                <a:gd name="T55" fmla="*/ 3266 h 344"/>
                <a:gd name="T56" fmla="*/ 942 w 287"/>
                <a:gd name="T57" fmla="*/ 2757 h 344"/>
                <a:gd name="T58" fmla="*/ 585 w 287"/>
                <a:gd name="T59" fmla="*/ 2142 h 344"/>
                <a:gd name="T60" fmla="*/ 390 w 287"/>
                <a:gd name="T61" fmla="*/ 1180 h 344"/>
                <a:gd name="T62" fmla="*/ 195 w 287"/>
                <a:gd name="T63" fmla="*/ 526 h 344"/>
                <a:gd name="T64" fmla="*/ 0 w 287"/>
                <a:gd name="T65" fmla="*/ 0 h 344"/>
                <a:gd name="T66" fmla="*/ 91 w 287"/>
                <a:gd name="T67" fmla="*/ 21 h 34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87" h="344">
                  <a:moveTo>
                    <a:pt x="6" y="1"/>
                  </a:moveTo>
                  <a:cubicBezTo>
                    <a:pt x="8" y="10"/>
                    <a:pt x="28" y="28"/>
                    <a:pt x="36" y="31"/>
                  </a:cubicBezTo>
                  <a:cubicBezTo>
                    <a:pt x="38" y="42"/>
                    <a:pt x="54" y="57"/>
                    <a:pt x="68" y="60"/>
                  </a:cubicBezTo>
                  <a:cubicBezTo>
                    <a:pt x="70" y="61"/>
                    <a:pt x="75" y="66"/>
                    <a:pt x="77" y="68"/>
                  </a:cubicBezTo>
                  <a:cubicBezTo>
                    <a:pt x="84" y="75"/>
                    <a:pt x="101" y="82"/>
                    <a:pt x="111" y="85"/>
                  </a:cubicBezTo>
                  <a:cubicBezTo>
                    <a:pt x="114" y="85"/>
                    <a:pt x="119" y="88"/>
                    <a:pt x="120" y="89"/>
                  </a:cubicBezTo>
                  <a:cubicBezTo>
                    <a:pt x="124" y="97"/>
                    <a:pt x="140" y="105"/>
                    <a:pt x="149" y="108"/>
                  </a:cubicBezTo>
                  <a:cubicBezTo>
                    <a:pt x="151" y="109"/>
                    <a:pt x="154" y="113"/>
                    <a:pt x="156" y="115"/>
                  </a:cubicBezTo>
                  <a:cubicBezTo>
                    <a:pt x="160" y="123"/>
                    <a:pt x="171" y="131"/>
                    <a:pt x="179" y="134"/>
                  </a:cubicBezTo>
                  <a:cubicBezTo>
                    <a:pt x="181" y="135"/>
                    <a:pt x="185" y="140"/>
                    <a:pt x="186" y="142"/>
                  </a:cubicBezTo>
                  <a:cubicBezTo>
                    <a:pt x="190" y="153"/>
                    <a:pt x="203" y="162"/>
                    <a:pt x="212" y="165"/>
                  </a:cubicBezTo>
                  <a:cubicBezTo>
                    <a:pt x="213" y="165"/>
                    <a:pt x="217" y="169"/>
                    <a:pt x="218" y="171"/>
                  </a:cubicBezTo>
                  <a:cubicBezTo>
                    <a:pt x="222" y="181"/>
                    <a:pt x="238" y="193"/>
                    <a:pt x="247" y="196"/>
                  </a:cubicBezTo>
                  <a:cubicBezTo>
                    <a:pt x="250" y="197"/>
                    <a:pt x="253" y="200"/>
                    <a:pt x="253" y="201"/>
                  </a:cubicBezTo>
                  <a:cubicBezTo>
                    <a:pt x="255" y="210"/>
                    <a:pt x="264" y="218"/>
                    <a:pt x="272" y="221"/>
                  </a:cubicBezTo>
                  <a:cubicBezTo>
                    <a:pt x="274" y="222"/>
                    <a:pt x="276" y="227"/>
                    <a:pt x="276" y="230"/>
                  </a:cubicBezTo>
                  <a:cubicBezTo>
                    <a:pt x="276" y="239"/>
                    <a:pt x="282" y="251"/>
                    <a:pt x="285" y="256"/>
                  </a:cubicBezTo>
                  <a:cubicBezTo>
                    <a:pt x="286" y="260"/>
                    <a:pt x="283" y="281"/>
                    <a:pt x="286" y="292"/>
                  </a:cubicBezTo>
                  <a:cubicBezTo>
                    <a:pt x="287" y="296"/>
                    <a:pt x="279" y="318"/>
                    <a:pt x="281" y="323"/>
                  </a:cubicBezTo>
                  <a:cubicBezTo>
                    <a:pt x="279" y="328"/>
                    <a:pt x="270" y="333"/>
                    <a:pt x="268" y="340"/>
                  </a:cubicBezTo>
                  <a:cubicBezTo>
                    <a:pt x="261" y="339"/>
                    <a:pt x="254" y="339"/>
                    <a:pt x="247" y="343"/>
                  </a:cubicBezTo>
                  <a:cubicBezTo>
                    <a:pt x="246" y="343"/>
                    <a:pt x="246" y="344"/>
                    <a:pt x="245" y="344"/>
                  </a:cubicBezTo>
                  <a:cubicBezTo>
                    <a:pt x="243" y="337"/>
                    <a:pt x="239" y="332"/>
                    <a:pt x="234" y="330"/>
                  </a:cubicBezTo>
                  <a:cubicBezTo>
                    <a:pt x="236" y="325"/>
                    <a:pt x="224" y="299"/>
                    <a:pt x="212" y="301"/>
                  </a:cubicBezTo>
                  <a:cubicBezTo>
                    <a:pt x="212" y="295"/>
                    <a:pt x="201" y="273"/>
                    <a:pt x="188" y="272"/>
                  </a:cubicBezTo>
                  <a:cubicBezTo>
                    <a:pt x="189" y="261"/>
                    <a:pt x="169" y="235"/>
                    <a:pt x="159" y="239"/>
                  </a:cubicBezTo>
                  <a:cubicBezTo>
                    <a:pt x="159" y="229"/>
                    <a:pt x="136" y="207"/>
                    <a:pt x="127" y="208"/>
                  </a:cubicBezTo>
                  <a:cubicBezTo>
                    <a:pt x="125" y="200"/>
                    <a:pt x="107" y="182"/>
                    <a:pt x="92" y="180"/>
                  </a:cubicBezTo>
                  <a:cubicBezTo>
                    <a:pt x="88" y="173"/>
                    <a:pt x="75" y="152"/>
                    <a:pt x="63" y="152"/>
                  </a:cubicBezTo>
                  <a:cubicBezTo>
                    <a:pt x="63" y="146"/>
                    <a:pt x="49" y="121"/>
                    <a:pt x="39" y="118"/>
                  </a:cubicBezTo>
                  <a:cubicBezTo>
                    <a:pt x="42" y="112"/>
                    <a:pt x="39" y="69"/>
                    <a:pt x="26" y="65"/>
                  </a:cubicBezTo>
                  <a:cubicBezTo>
                    <a:pt x="26" y="58"/>
                    <a:pt x="21" y="39"/>
                    <a:pt x="13" y="29"/>
                  </a:cubicBezTo>
                  <a:cubicBezTo>
                    <a:pt x="12" y="23"/>
                    <a:pt x="6" y="7"/>
                    <a:pt x="0" y="0"/>
                  </a:cubicBezTo>
                  <a:cubicBezTo>
                    <a:pt x="2" y="1"/>
                    <a:pt x="4" y="2"/>
                    <a:pt x="6" y="1"/>
                  </a:cubicBezTo>
                  <a:close/>
                </a:path>
              </a:pathLst>
            </a:custGeom>
            <a:solidFill>
              <a:srgbClr val="B49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Freeform 46">
              <a:extLst>
                <a:ext uri="{FF2B5EF4-FFF2-40B4-BE49-F238E27FC236}">
                  <a16:creationId xmlns:a16="http://schemas.microsoft.com/office/drawing/2014/main" id="{D5F816B5-A598-42F5-B5B2-3C08D55E6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543"/>
              <a:ext cx="695" cy="883"/>
            </a:xfrm>
            <a:custGeom>
              <a:avLst/>
              <a:gdLst>
                <a:gd name="T0" fmla="*/ 3906 w 282"/>
                <a:gd name="T1" fmla="*/ 5243 h 336"/>
                <a:gd name="T2" fmla="*/ 3650 w 282"/>
                <a:gd name="T3" fmla="*/ 4951 h 336"/>
                <a:gd name="T4" fmla="*/ 3322 w 282"/>
                <a:gd name="T5" fmla="*/ 4649 h 336"/>
                <a:gd name="T6" fmla="*/ 3189 w 282"/>
                <a:gd name="T7" fmla="*/ 4315 h 336"/>
                <a:gd name="T8" fmla="*/ 2381 w 282"/>
                <a:gd name="T9" fmla="*/ 3177 h 336"/>
                <a:gd name="T10" fmla="*/ 1912 w 282"/>
                <a:gd name="T11" fmla="*/ 2720 h 336"/>
                <a:gd name="T12" fmla="*/ 1390 w 282"/>
                <a:gd name="T13" fmla="*/ 2108 h 336"/>
                <a:gd name="T14" fmla="*/ 929 w 282"/>
                <a:gd name="T15" fmla="*/ 1561 h 336"/>
                <a:gd name="T16" fmla="*/ 826 w 282"/>
                <a:gd name="T17" fmla="*/ 1162 h 336"/>
                <a:gd name="T18" fmla="*/ 705 w 282"/>
                <a:gd name="T19" fmla="*/ 904 h 336"/>
                <a:gd name="T20" fmla="*/ 0 w 282"/>
                <a:gd name="T21" fmla="*/ 0 h 336"/>
                <a:gd name="T22" fmla="*/ 121 w 282"/>
                <a:gd name="T23" fmla="*/ 381 h 336"/>
                <a:gd name="T24" fmla="*/ 315 w 282"/>
                <a:gd name="T25" fmla="*/ 1035 h 336"/>
                <a:gd name="T26" fmla="*/ 510 w 282"/>
                <a:gd name="T27" fmla="*/ 1995 h 336"/>
                <a:gd name="T28" fmla="*/ 868 w 282"/>
                <a:gd name="T29" fmla="*/ 2610 h 336"/>
                <a:gd name="T30" fmla="*/ 1299 w 282"/>
                <a:gd name="T31" fmla="*/ 3122 h 336"/>
                <a:gd name="T32" fmla="*/ 1829 w 282"/>
                <a:gd name="T33" fmla="*/ 3632 h 336"/>
                <a:gd name="T34" fmla="*/ 2309 w 282"/>
                <a:gd name="T35" fmla="*/ 4192 h 336"/>
                <a:gd name="T36" fmla="*/ 2741 w 282"/>
                <a:gd name="T37" fmla="*/ 4793 h 336"/>
                <a:gd name="T38" fmla="*/ 3098 w 282"/>
                <a:gd name="T39" fmla="*/ 5319 h 336"/>
                <a:gd name="T40" fmla="*/ 3426 w 282"/>
                <a:gd name="T41" fmla="*/ 5842 h 336"/>
                <a:gd name="T42" fmla="*/ 3591 w 282"/>
                <a:gd name="T43" fmla="*/ 6100 h 336"/>
                <a:gd name="T44" fmla="*/ 3620 w 282"/>
                <a:gd name="T45" fmla="*/ 6079 h 336"/>
                <a:gd name="T46" fmla="*/ 3936 w 282"/>
                <a:gd name="T47" fmla="*/ 6023 h 336"/>
                <a:gd name="T48" fmla="*/ 4131 w 282"/>
                <a:gd name="T49" fmla="*/ 5718 h 336"/>
                <a:gd name="T50" fmla="*/ 4209 w 282"/>
                <a:gd name="T51" fmla="*/ 5151 h 336"/>
                <a:gd name="T52" fmla="*/ 3906 w 282"/>
                <a:gd name="T53" fmla="*/ 5243 h 3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82" h="336">
                  <a:moveTo>
                    <a:pt x="261" y="289"/>
                  </a:moveTo>
                  <a:cubicBezTo>
                    <a:pt x="254" y="286"/>
                    <a:pt x="250" y="277"/>
                    <a:pt x="244" y="273"/>
                  </a:cubicBezTo>
                  <a:cubicBezTo>
                    <a:pt x="237" y="266"/>
                    <a:pt x="227" y="265"/>
                    <a:pt x="222" y="256"/>
                  </a:cubicBezTo>
                  <a:cubicBezTo>
                    <a:pt x="218" y="251"/>
                    <a:pt x="216" y="244"/>
                    <a:pt x="213" y="238"/>
                  </a:cubicBezTo>
                  <a:cubicBezTo>
                    <a:pt x="200" y="215"/>
                    <a:pt x="177" y="193"/>
                    <a:pt x="159" y="175"/>
                  </a:cubicBezTo>
                  <a:cubicBezTo>
                    <a:pt x="150" y="166"/>
                    <a:pt x="137" y="160"/>
                    <a:pt x="128" y="150"/>
                  </a:cubicBezTo>
                  <a:cubicBezTo>
                    <a:pt x="117" y="136"/>
                    <a:pt x="109" y="126"/>
                    <a:pt x="93" y="116"/>
                  </a:cubicBezTo>
                  <a:cubicBezTo>
                    <a:pt x="78" y="106"/>
                    <a:pt x="68" y="104"/>
                    <a:pt x="62" y="86"/>
                  </a:cubicBezTo>
                  <a:cubicBezTo>
                    <a:pt x="60" y="79"/>
                    <a:pt x="58" y="70"/>
                    <a:pt x="55" y="64"/>
                  </a:cubicBezTo>
                  <a:cubicBezTo>
                    <a:pt x="53" y="59"/>
                    <a:pt x="48" y="55"/>
                    <a:pt x="47" y="5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8"/>
                    <a:pt x="7" y="17"/>
                    <a:pt x="8" y="21"/>
                  </a:cubicBezTo>
                  <a:cubicBezTo>
                    <a:pt x="16" y="31"/>
                    <a:pt x="21" y="50"/>
                    <a:pt x="21" y="57"/>
                  </a:cubicBezTo>
                  <a:cubicBezTo>
                    <a:pt x="34" y="61"/>
                    <a:pt x="37" y="104"/>
                    <a:pt x="34" y="110"/>
                  </a:cubicBezTo>
                  <a:cubicBezTo>
                    <a:pt x="44" y="113"/>
                    <a:pt x="58" y="138"/>
                    <a:pt x="58" y="144"/>
                  </a:cubicBezTo>
                  <a:cubicBezTo>
                    <a:pt x="70" y="144"/>
                    <a:pt x="83" y="165"/>
                    <a:pt x="87" y="172"/>
                  </a:cubicBezTo>
                  <a:cubicBezTo>
                    <a:pt x="102" y="174"/>
                    <a:pt x="120" y="192"/>
                    <a:pt x="122" y="200"/>
                  </a:cubicBezTo>
                  <a:cubicBezTo>
                    <a:pt x="131" y="199"/>
                    <a:pt x="154" y="221"/>
                    <a:pt x="154" y="231"/>
                  </a:cubicBezTo>
                  <a:cubicBezTo>
                    <a:pt x="164" y="227"/>
                    <a:pt x="184" y="253"/>
                    <a:pt x="183" y="264"/>
                  </a:cubicBezTo>
                  <a:cubicBezTo>
                    <a:pt x="196" y="265"/>
                    <a:pt x="207" y="287"/>
                    <a:pt x="207" y="293"/>
                  </a:cubicBezTo>
                  <a:cubicBezTo>
                    <a:pt x="219" y="291"/>
                    <a:pt x="231" y="317"/>
                    <a:pt x="229" y="322"/>
                  </a:cubicBezTo>
                  <a:cubicBezTo>
                    <a:pt x="234" y="324"/>
                    <a:pt x="238" y="329"/>
                    <a:pt x="240" y="336"/>
                  </a:cubicBezTo>
                  <a:cubicBezTo>
                    <a:pt x="241" y="336"/>
                    <a:pt x="241" y="335"/>
                    <a:pt x="242" y="335"/>
                  </a:cubicBezTo>
                  <a:cubicBezTo>
                    <a:pt x="249" y="331"/>
                    <a:pt x="256" y="331"/>
                    <a:pt x="263" y="332"/>
                  </a:cubicBezTo>
                  <a:cubicBezTo>
                    <a:pt x="265" y="325"/>
                    <a:pt x="274" y="320"/>
                    <a:pt x="276" y="315"/>
                  </a:cubicBezTo>
                  <a:cubicBezTo>
                    <a:pt x="274" y="310"/>
                    <a:pt x="282" y="289"/>
                    <a:pt x="281" y="284"/>
                  </a:cubicBezTo>
                  <a:cubicBezTo>
                    <a:pt x="274" y="287"/>
                    <a:pt x="269" y="292"/>
                    <a:pt x="261" y="289"/>
                  </a:cubicBezTo>
                  <a:close/>
                </a:path>
              </a:pathLst>
            </a:custGeom>
            <a:solidFill>
              <a:srgbClr val="A88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Freeform 47">
              <a:extLst>
                <a:ext uri="{FF2B5EF4-FFF2-40B4-BE49-F238E27FC236}">
                  <a16:creationId xmlns:a16="http://schemas.microsoft.com/office/drawing/2014/main" id="{5AEF472B-3BC9-4E18-86DC-73B3EEBD90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7" y="1522"/>
              <a:ext cx="708" cy="904"/>
            </a:xfrm>
            <a:custGeom>
              <a:avLst/>
              <a:gdLst>
                <a:gd name="T0" fmla="*/ 4278 w 287"/>
                <a:gd name="T1" fmla="*/ 4649 h 344"/>
                <a:gd name="T2" fmla="*/ 4083 w 287"/>
                <a:gd name="T3" fmla="*/ 4013 h 344"/>
                <a:gd name="T4" fmla="*/ 3705 w 287"/>
                <a:gd name="T5" fmla="*/ 3556 h 344"/>
                <a:gd name="T6" fmla="*/ 3182 w 287"/>
                <a:gd name="T7" fmla="*/ 2998 h 344"/>
                <a:gd name="T8" fmla="*/ 2689 w 287"/>
                <a:gd name="T9" fmla="*/ 2431 h 344"/>
                <a:gd name="T10" fmla="*/ 2240 w 287"/>
                <a:gd name="T11" fmla="*/ 1960 h 344"/>
                <a:gd name="T12" fmla="*/ 1668 w 287"/>
                <a:gd name="T13" fmla="*/ 1540 h 344"/>
                <a:gd name="T14" fmla="*/ 1021 w 287"/>
                <a:gd name="T15" fmla="*/ 1091 h 344"/>
                <a:gd name="T16" fmla="*/ 91 w 287"/>
                <a:gd name="T17" fmla="*/ 21 h 344"/>
                <a:gd name="T18" fmla="*/ 195 w 287"/>
                <a:gd name="T19" fmla="*/ 526 h 344"/>
                <a:gd name="T20" fmla="*/ 585 w 287"/>
                <a:gd name="T21" fmla="*/ 2142 h 344"/>
                <a:gd name="T22" fmla="*/ 1381 w 287"/>
                <a:gd name="T23" fmla="*/ 3266 h 344"/>
                <a:gd name="T24" fmla="*/ 2356 w 287"/>
                <a:gd name="T25" fmla="*/ 4226 h 344"/>
                <a:gd name="T26" fmla="*/ 2356 w 287"/>
                <a:gd name="T27" fmla="*/ 4226 h 344"/>
                <a:gd name="T28" fmla="*/ 2825 w 287"/>
                <a:gd name="T29" fmla="*/ 4938 h 344"/>
                <a:gd name="T30" fmla="*/ 3510 w 287"/>
                <a:gd name="T31" fmla="*/ 5986 h 344"/>
                <a:gd name="T32" fmla="*/ 3705 w 287"/>
                <a:gd name="T33" fmla="*/ 6223 h 344"/>
                <a:gd name="T34" fmla="*/ 4218 w 287"/>
                <a:gd name="T35" fmla="*/ 5863 h 344"/>
                <a:gd name="T36" fmla="*/ 4206 w 287"/>
                <a:gd name="T37" fmla="*/ 4704 h 344"/>
                <a:gd name="T38" fmla="*/ 4206 w 287"/>
                <a:gd name="T39" fmla="*/ 4704 h 344"/>
                <a:gd name="T40" fmla="*/ 3602 w 287"/>
                <a:gd name="T41" fmla="*/ 5986 h 344"/>
                <a:gd name="T42" fmla="*/ 3602 w 287"/>
                <a:gd name="T43" fmla="*/ 6023 h 344"/>
                <a:gd name="T44" fmla="*/ 4127 w 287"/>
                <a:gd name="T45" fmla="*/ 5863 h 344"/>
                <a:gd name="T46" fmla="*/ 4127 w 287"/>
                <a:gd name="T47" fmla="*/ 5863 h 344"/>
                <a:gd name="T48" fmla="*/ 4127 w 287"/>
                <a:gd name="T49" fmla="*/ 5829 h 344"/>
                <a:gd name="T50" fmla="*/ 4083 w 287"/>
                <a:gd name="T51" fmla="*/ 5897 h 344"/>
                <a:gd name="T52" fmla="*/ 3725 w 287"/>
                <a:gd name="T53" fmla="*/ 6097 h 344"/>
                <a:gd name="T54" fmla="*/ 3451 w 287"/>
                <a:gd name="T55" fmla="*/ 5540 h 344"/>
                <a:gd name="T56" fmla="*/ 2896 w 287"/>
                <a:gd name="T57" fmla="*/ 4848 h 344"/>
                <a:gd name="T58" fmla="*/ 2447 w 287"/>
                <a:gd name="T59" fmla="*/ 4226 h 344"/>
                <a:gd name="T60" fmla="*/ 1966 w 287"/>
                <a:gd name="T61" fmla="*/ 3666 h 344"/>
                <a:gd name="T62" fmla="*/ 1021 w 287"/>
                <a:gd name="T63" fmla="*/ 2665 h 344"/>
                <a:gd name="T64" fmla="*/ 688 w 287"/>
                <a:gd name="T65" fmla="*/ 1960 h 344"/>
                <a:gd name="T66" fmla="*/ 481 w 287"/>
                <a:gd name="T67" fmla="*/ 1104 h 344"/>
                <a:gd name="T68" fmla="*/ 269 w 287"/>
                <a:gd name="T69" fmla="*/ 470 h 344"/>
                <a:gd name="T70" fmla="*/ 992 w 287"/>
                <a:gd name="T71" fmla="*/ 1196 h 344"/>
                <a:gd name="T72" fmla="*/ 1650 w 287"/>
                <a:gd name="T73" fmla="*/ 1637 h 344"/>
                <a:gd name="T74" fmla="*/ 2208 w 287"/>
                <a:gd name="T75" fmla="*/ 2071 h 344"/>
                <a:gd name="T76" fmla="*/ 2642 w 287"/>
                <a:gd name="T77" fmla="*/ 2541 h 344"/>
                <a:gd name="T78" fmla="*/ 3153 w 287"/>
                <a:gd name="T79" fmla="*/ 3101 h 344"/>
                <a:gd name="T80" fmla="*/ 3693 w 287"/>
                <a:gd name="T81" fmla="*/ 3666 h 344"/>
                <a:gd name="T82" fmla="*/ 4024 w 287"/>
                <a:gd name="T83" fmla="*/ 4102 h 344"/>
                <a:gd name="T84" fmla="*/ 4186 w 287"/>
                <a:gd name="T85" fmla="*/ 4683 h 344"/>
                <a:gd name="T86" fmla="*/ 4174 w 287"/>
                <a:gd name="T87" fmla="*/ 5048 h 344"/>
                <a:gd name="T88" fmla="*/ 4206 w 287"/>
                <a:gd name="T89" fmla="*/ 5316 h 34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87" h="344">
                  <a:moveTo>
                    <a:pt x="286" y="292"/>
                  </a:moveTo>
                  <a:cubicBezTo>
                    <a:pt x="283" y="281"/>
                    <a:pt x="286" y="260"/>
                    <a:pt x="285" y="256"/>
                  </a:cubicBezTo>
                  <a:cubicBezTo>
                    <a:pt x="282" y="251"/>
                    <a:pt x="276" y="239"/>
                    <a:pt x="276" y="230"/>
                  </a:cubicBezTo>
                  <a:cubicBezTo>
                    <a:pt x="276" y="227"/>
                    <a:pt x="274" y="222"/>
                    <a:pt x="272" y="221"/>
                  </a:cubicBezTo>
                  <a:cubicBezTo>
                    <a:pt x="264" y="218"/>
                    <a:pt x="255" y="210"/>
                    <a:pt x="253" y="201"/>
                  </a:cubicBezTo>
                  <a:cubicBezTo>
                    <a:pt x="253" y="200"/>
                    <a:pt x="250" y="197"/>
                    <a:pt x="247" y="196"/>
                  </a:cubicBezTo>
                  <a:cubicBezTo>
                    <a:pt x="238" y="193"/>
                    <a:pt x="222" y="181"/>
                    <a:pt x="218" y="171"/>
                  </a:cubicBezTo>
                  <a:cubicBezTo>
                    <a:pt x="217" y="169"/>
                    <a:pt x="213" y="165"/>
                    <a:pt x="212" y="165"/>
                  </a:cubicBezTo>
                  <a:cubicBezTo>
                    <a:pt x="203" y="162"/>
                    <a:pt x="190" y="153"/>
                    <a:pt x="186" y="142"/>
                  </a:cubicBezTo>
                  <a:cubicBezTo>
                    <a:pt x="185" y="140"/>
                    <a:pt x="181" y="135"/>
                    <a:pt x="179" y="134"/>
                  </a:cubicBezTo>
                  <a:cubicBezTo>
                    <a:pt x="171" y="131"/>
                    <a:pt x="160" y="123"/>
                    <a:pt x="156" y="115"/>
                  </a:cubicBezTo>
                  <a:cubicBezTo>
                    <a:pt x="154" y="113"/>
                    <a:pt x="151" y="109"/>
                    <a:pt x="149" y="108"/>
                  </a:cubicBezTo>
                  <a:cubicBezTo>
                    <a:pt x="140" y="105"/>
                    <a:pt x="124" y="97"/>
                    <a:pt x="120" y="89"/>
                  </a:cubicBezTo>
                  <a:cubicBezTo>
                    <a:pt x="119" y="88"/>
                    <a:pt x="114" y="85"/>
                    <a:pt x="111" y="85"/>
                  </a:cubicBezTo>
                  <a:cubicBezTo>
                    <a:pt x="101" y="82"/>
                    <a:pt x="84" y="75"/>
                    <a:pt x="77" y="68"/>
                  </a:cubicBezTo>
                  <a:cubicBezTo>
                    <a:pt x="75" y="66"/>
                    <a:pt x="70" y="61"/>
                    <a:pt x="68" y="60"/>
                  </a:cubicBezTo>
                  <a:cubicBezTo>
                    <a:pt x="54" y="57"/>
                    <a:pt x="38" y="42"/>
                    <a:pt x="36" y="31"/>
                  </a:cubicBezTo>
                  <a:cubicBezTo>
                    <a:pt x="28" y="28"/>
                    <a:pt x="8" y="10"/>
                    <a:pt x="6" y="1"/>
                  </a:cubicBezTo>
                  <a:cubicBezTo>
                    <a:pt x="4" y="2"/>
                    <a:pt x="2" y="1"/>
                    <a:pt x="0" y="0"/>
                  </a:cubicBezTo>
                  <a:cubicBezTo>
                    <a:pt x="6" y="7"/>
                    <a:pt x="12" y="23"/>
                    <a:pt x="13" y="29"/>
                  </a:cubicBezTo>
                  <a:cubicBezTo>
                    <a:pt x="21" y="39"/>
                    <a:pt x="26" y="58"/>
                    <a:pt x="26" y="65"/>
                  </a:cubicBezTo>
                  <a:cubicBezTo>
                    <a:pt x="39" y="69"/>
                    <a:pt x="42" y="112"/>
                    <a:pt x="39" y="118"/>
                  </a:cubicBezTo>
                  <a:cubicBezTo>
                    <a:pt x="49" y="121"/>
                    <a:pt x="63" y="146"/>
                    <a:pt x="63" y="152"/>
                  </a:cubicBezTo>
                  <a:cubicBezTo>
                    <a:pt x="75" y="152"/>
                    <a:pt x="88" y="173"/>
                    <a:pt x="92" y="180"/>
                  </a:cubicBezTo>
                  <a:cubicBezTo>
                    <a:pt x="107" y="182"/>
                    <a:pt x="125" y="200"/>
                    <a:pt x="127" y="208"/>
                  </a:cubicBezTo>
                  <a:cubicBezTo>
                    <a:pt x="134" y="207"/>
                    <a:pt x="152" y="222"/>
                    <a:pt x="157" y="233"/>
                  </a:cubicBezTo>
                  <a:cubicBezTo>
                    <a:pt x="158" y="233"/>
                    <a:pt x="158" y="233"/>
                    <a:pt x="159" y="233"/>
                  </a:cubicBezTo>
                  <a:cubicBezTo>
                    <a:pt x="158" y="233"/>
                    <a:pt x="158" y="233"/>
                    <a:pt x="157" y="233"/>
                  </a:cubicBezTo>
                  <a:cubicBezTo>
                    <a:pt x="158" y="235"/>
                    <a:pt x="159" y="237"/>
                    <a:pt x="159" y="239"/>
                  </a:cubicBezTo>
                  <a:cubicBezTo>
                    <a:pt x="169" y="235"/>
                    <a:pt x="189" y="261"/>
                    <a:pt x="188" y="272"/>
                  </a:cubicBezTo>
                  <a:cubicBezTo>
                    <a:pt x="201" y="273"/>
                    <a:pt x="212" y="295"/>
                    <a:pt x="212" y="301"/>
                  </a:cubicBezTo>
                  <a:cubicBezTo>
                    <a:pt x="224" y="299"/>
                    <a:pt x="236" y="325"/>
                    <a:pt x="234" y="330"/>
                  </a:cubicBezTo>
                  <a:cubicBezTo>
                    <a:pt x="239" y="332"/>
                    <a:pt x="243" y="337"/>
                    <a:pt x="245" y="344"/>
                  </a:cubicBezTo>
                  <a:cubicBezTo>
                    <a:pt x="246" y="344"/>
                    <a:pt x="246" y="343"/>
                    <a:pt x="247" y="343"/>
                  </a:cubicBezTo>
                  <a:cubicBezTo>
                    <a:pt x="254" y="339"/>
                    <a:pt x="261" y="339"/>
                    <a:pt x="268" y="340"/>
                  </a:cubicBezTo>
                  <a:cubicBezTo>
                    <a:pt x="270" y="333"/>
                    <a:pt x="279" y="328"/>
                    <a:pt x="281" y="323"/>
                  </a:cubicBezTo>
                  <a:cubicBezTo>
                    <a:pt x="279" y="318"/>
                    <a:pt x="287" y="296"/>
                    <a:pt x="286" y="292"/>
                  </a:cubicBezTo>
                  <a:close/>
                  <a:moveTo>
                    <a:pt x="280" y="259"/>
                  </a:moveTo>
                  <a:cubicBezTo>
                    <a:pt x="280" y="259"/>
                    <a:pt x="280" y="259"/>
                    <a:pt x="279" y="258"/>
                  </a:cubicBezTo>
                  <a:cubicBezTo>
                    <a:pt x="280" y="259"/>
                    <a:pt x="280" y="259"/>
                    <a:pt x="280" y="259"/>
                  </a:cubicBezTo>
                  <a:close/>
                  <a:moveTo>
                    <a:pt x="240" y="332"/>
                  </a:moveTo>
                  <a:cubicBezTo>
                    <a:pt x="240" y="332"/>
                    <a:pt x="240" y="331"/>
                    <a:pt x="240" y="330"/>
                  </a:cubicBezTo>
                  <a:cubicBezTo>
                    <a:pt x="240" y="330"/>
                    <a:pt x="240" y="330"/>
                    <a:pt x="240" y="330"/>
                  </a:cubicBezTo>
                  <a:cubicBezTo>
                    <a:pt x="240" y="331"/>
                    <a:pt x="240" y="332"/>
                    <a:pt x="240" y="332"/>
                  </a:cubicBezTo>
                  <a:close/>
                  <a:moveTo>
                    <a:pt x="275" y="323"/>
                  </a:moveTo>
                  <a:cubicBezTo>
                    <a:pt x="275" y="323"/>
                    <a:pt x="275" y="323"/>
                    <a:pt x="275" y="323"/>
                  </a:cubicBezTo>
                  <a:cubicBezTo>
                    <a:pt x="275" y="323"/>
                    <a:pt x="275" y="324"/>
                    <a:pt x="275" y="324"/>
                  </a:cubicBezTo>
                  <a:cubicBezTo>
                    <a:pt x="275" y="324"/>
                    <a:pt x="275" y="323"/>
                    <a:pt x="275" y="323"/>
                  </a:cubicBezTo>
                  <a:close/>
                  <a:moveTo>
                    <a:pt x="278" y="304"/>
                  </a:moveTo>
                  <a:cubicBezTo>
                    <a:pt x="276" y="311"/>
                    <a:pt x="275" y="317"/>
                    <a:pt x="275" y="321"/>
                  </a:cubicBezTo>
                  <a:cubicBezTo>
                    <a:pt x="275" y="321"/>
                    <a:pt x="275" y="321"/>
                    <a:pt x="275" y="322"/>
                  </a:cubicBezTo>
                  <a:cubicBezTo>
                    <a:pt x="274" y="323"/>
                    <a:pt x="273" y="324"/>
                    <a:pt x="272" y="325"/>
                  </a:cubicBezTo>
                  <a:cubicBezTo>
                    <a:pt x="269" y="328"/>
                    <a:pt x="266" y="330"/>
                    <a:pt x="264" y="334"/>
                  </a:cubicBezTo>
                  <a:cubicBezTo>
                    <a:pt x="259" y="333"/>
                    <a:pt x="254" y="334"/>
                    <a:pt x="248" y="336"/>
                  </a:cubicBezTo>
                  <a:cubicBezTo>
                    <a:pt x="246" y="332"/>
                    <a:pt x="243" y="329"/>
                    <a:pt x="240" y="327"/>
                  </a:cubicBezTo>
                  <a:cubicBezTo>
                    <a:pt x="239" y="320"/>
                    <a:pt x="234" y="310"/>
                    <a:pt x="230" y="305"/>
                  </a:cubicBezTo>
                  <a:cubicBezTo>
                    <a:pt x="225" y="299"/>
                    <a:pt x="220" y="296"/>
                    <a:pt x="217" y="295"/>
                  </a:cubicBezTo>
                  <a:cubicBezTo>
                    <a:pt x="214" y="286"/>
                    <a:pt x="205" y="271"/>
                    <a:pt x="193" y="267"/>
                  </a:cubicBezTo>
                  <a:cubicBezTo>
                    <a:pt x="191" y="257"/>
                    <a:pt x="182" y="244"/>
                    <a:pt x="173" y="237"/>
                  </a:cubicBezTo>
                  <a:cubicBezTo>
                    <a:pt x="169" y="234"/>
                    <a:pt x="166" y="233"/>
                    <a:pt x="163" y="233"/>
                  </a:cubicBezTo>
                  <a:cubicBezTo>
                    <a:pt x="160" y="224"/>
                    <a:pt x="150" y="215"/>
                    <a:pt x="148" y="213"/>
                  </a:cubicBezTo>
                  <a:cubicBezTo>
                    <a:pt x="143" y="209"/>
                    <a:pt x="137" y="204"/>
                    <a:pt x="131" y="202"/>
                  </a:cubicBezTo>
                  <a:cubicBezTo>
                    <a:pt x="126" y="192"/>
                    <a:pt x="110" y="178"/>
                    <a:pt x="96" y="175"/>
                  </a:cubicBezTo>
                  <a:cubicBezTo>
                    <a:pt x="90" y="164"/>
                    <a:pt x="79" y="150"/>
                    <a:pt x="68" y="147"/>
                  </a:cubicBezTo>
                  <a:cubicBezTo>
                    <a:pt x="64" y="137"/>
                    <a:pt x="55" y="121"/>
                    <a:pt x="45" y="115"/>
                  </a:cubicBezTo>
                  <a:cubicBezTo>
                    <a:pt x="46" y="113"/>
                    <a:pt x="46" y="111"/>
                    <a:pt x="46" y="108"/>
                  </a:cubicBezTo>
                  <a:cubicBezTo>
                    <a:pt x="46" y="97"/>
                    <a:pt x="44" y="82"/>
                    <a:pt x="39" y="72"/>
                  </a:cubicBezTo>
                  <a:cubicBezTo>
                    <a:pt x="37" y="67"/>
                    <a:pt x="35" y="63"/>
                    <a:pt x="32" y="61"/>
                  </a:cubicBezTo>
                  <a:cubicBezTo>
                    <a:pt x="30" y="52"/>
                    <a:pt x="25" y="3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23" y="30"/>
                    <a:pt x="27" y="33"/>
                    <a:pt x="31" y="35"/>
                  </a:cubicBezTo>
                  <a:cubicBezTo>
                    <a:pt x="35" y="49"/>
                    <a:pt x="52" y="62"/>
                    <a:pt x="66" y="66"/>
                  </a:cubicBezTo>
                  <a:cubicBezTo>
                    <a:pt x="67" y="66"/>
                    <a:pt x="70" y="69"/>
                    <a:pt x="73" y="72"/>
                  </a:cubicBezTo>
                  <a:cubicBezTo>
                    <a:pt x="81" y="81"/>
                    <a:pt x="100" y="88"/>
                    <a:pt x="110" y="90"/>
                  </a:cubicBezTo>
                  <a:cubicBezTo>
                    <a:pt x="111" y="91"/>
                    <a:pt x="114" y="93"/>
                    <a:pt x="115" y="93"/>
                  </a:cubicBezTo>
                  <a:cubicBezTo>
                    <a:pt x="121" y="102"/>
                    <a:pt x="137" y="110"/>
                    <a:pt x="147" y="114"/>
                  </a:cubicBezTo>
                  <a:cubicBezTo>
                    <a:pt x="148" y="114"/>
                    <a:pt x="150" y="117"/>
                    <a:pt x="150" y="118"/>
                  </a:cubicBezTo>
                  <a:cubicBezTo>
                    <a:pt x="156" y="127"/>
                    <a:pt x="167" y="136"/>
                    <a:pt x="176" y="140"/>
                  </a:cubicBezTo>
                  <a:cubicBezTo>
                    <a:pt x="177" y="140"/>
                    <a:pt x="180" y="143"/>
                    <a:pt x="180" y="144"/>
                  </a:cubicBezTo>
                  <a:cubicBezTo>
                    <a:pt x="186" y="157"/>
                    <a:pt x="199" y="167"/>
                    <a:pt x="210" y="171"/>
                  </a:cubicBezTo>
                  <a:cubicBezTo>
                    <a:pt x="210" y="171"/>
                    <a:pt x="212" y="173"/>
                    <a:pt x="213" y="174"/>
                  </a:cubicBezTo>
                  <a:cubicBezTo>
                    <a:pt x="218" y="186"/>
                    <a:pt x="235" y="198"/>
                    <a:pt x="246" y="202"/>
                  </a:cubicBezTo>
                  <a:cubicBezTo>
                    <a:pt x="246" y="202"/>
                    <a:pt x="247" y="203"/>
                    <a:pt x="248" y="204"/>
                  </a:cubicBezTo>
                  <a:cubicBezTo>
                    <a:pt x="250" y="213"/>
                    <a:pt x="260" y="222"/>
                    <a:pt x="268" y="226"/>
                  </a:cubicBezTo>
                  <a:cubicBezTo>
                    <a:pt x="269" y="227"/>
                    <a:pt x="270" y="229"/>
                    <a:pt x="270" y="230"/>
                  </a:cubicBezTo>
                  <a:cubicBezTo>
                    <a:pt x="270" y="240"/>
                    <a:pt x="275" y="250"/>
                    <a:pt x="279" y="258"/>
                  </a:cubicBezTo>
                  <a:cubicBezTo>
                    <a:pt x="279" y="259"/>
                    <a:pt x="279" y="264"/>
                    <a:pt x="279" y="264"/>
                  </a:cubicBezTo>
                  <a:cubicBezTo>
                    <a:pt x="279" y="269"/>
                    <a:pt x="278" y="273"/>
                    <a:pt x="278" y="278"/>
                  </a:cubicBezTo>
                  <a:cubicBezTo>
                    <a:pt x="278" y="284"/>
                    <a:pt x="279" y="289"/>
                    <a:pt x="280" y="293"/>
                  </a:cubicBezTo>
                  <a:cubicBezTo>
                    <a:pt x="280" y="293"/>
                    <a:pt x="280" y="293"/>
                    <a:pt x="280" y="293"/>
                  </a:cubicBezTo>
                  <a:cubicBezTo>
                    <a:pt x="280" y="295"/>
                    <a:pt x="279" y="300"/>
                    <a:pt x="278" y="304"/>
                  </a:cubicBezTo>
                  <a:close/>
                </a:path>
              </a:pathLst>
            </a:custGeom>
            <a:solidFill>
              <a:srgbClr val="D4C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1" name="Freeform 48">
              <a:extLst>
                <a:ext uri="{FF2B5EF4-FFF2-40B4-BE49-F238E27FC236}">
                  <a16:creationId xmlns:a16="http://schemas.microsoft.com/office/drawing/2014/main" id="{EA43404D-7152-422C-9190-2B498E1CC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789"/>
              <a:ext cx="495" cy="384"/>
            </a:xfrm>
            <a:custGeom>
              <a:avLst/>
              <a:gdLst>
                <a:gd name="T0" fmla="*/ 103 w 201"/>
                <a:gd name="T1" fmla="*/ 836 h 146"/>
                <a:gd name="T2" fmla="*/ 121 w 201"/>
                <a:gd name="T3" fmla="*/ 547 h 146"/>
                <a:gd name="T4" fmla="*/ 419 w 201"/>
                <a:gd name="T5" fmla="*/ 255 h 146"/>
                <a:gd name="T6" fmla="*/ 480 w 201"/>
                <a:gd name="T7" fmla="*/ 145 h 146"/>
                <a:gd name="T8" fmla="*/ 734 w 201"/>
                <a:gd name="T9" fmla="*/ 0 h 146"/>
                <a:gd name="T10" fmla="*/ 569 w 201"/>
                <a:gd name="T11" fmla="*/ 458 h 146"/>
                <a:gd name="T12" fmla="*/ 448 w 201"/>
                <a:gd name="T13" fmla="*/ 857 h 146"/>
                <a:gd name="T14" fmla="*/ 461 w 201"/>
                <a:gd name="T15" fmla="*/ 1349 h 146"/>
                <a:gd name="T16" fmla="*/ 655 w 201"/>
                <a:gd name="T17" fmla="*/ 1765 h 146"/>
                <a:gd name="T18" fmla="*/ 958 w 201"/>
                <a:gd name="T19" fmla="*/ 1999 h 146"/>
                <a:gd name="T20" fmla="*/ 1315 w 201"/>
                <a:gd name="T21" fmla="*/ 2054 h 146"/>
                <a:gd name="T22" fmla="*/ 1820 w 201"/>
                <a:gd name="T23" fmla="*/ 2020 h 146"/>
                <a:gd name="T24" fmla="*/ 2226 w 201"/>
                <a:gd name="T25" fmla="*/ 1875 h 146"/>
                <a:gd name="T26" fmla="*/ 2463 w 201"/>
                <a:gd name="T27" fmla="*/ 1639 h 146"/>
                <a:gd name="T28" fmla="*/ 2541 w 201"/>
                <a:gd name="T29" fmla="*/ 1239 h 146"/>
                <a:gd name="T30" fmla="*/ 2492 w 201"/>
                <a:gd name="T31" fmla="*/ 760 h 146"/>
                <a:gd name="T32" fmla="*/ 2359 w 201"/>
                <a:gd name="T33" fmla="*/ 166 h 146"/>
                <a:gd name="T34" fmla="*/ 2645 w 201"/>
                <a:gd name="T35" fmla="*/ 366 h 146"/>
                <a:gd name="T36" fmla="*/ 2849 w 201"/>
                <a:gd name="T37" fmla="*/ 513 h 146"/>
                <a:gd name="T38" fmla="*/ 2849 w 201"/>
                <a:gd name="T39" fmla="*/ 602 h 146"/>
                <a:gd name="T40" fmla="*/ 2928 w 201"/>
                <a:gd name="T41" fmla="*/ 1218 h 146"/>
                <a:gd name="T42" fmla="*/ 2820 w 201"/>
                <a:gd name="T43" fmla="*/ 1875 h 146"/>
                <a:gd name="T44" fmla="*/ 2450 w 201"/>
                <a:gd name="T45" fmla="*/ 2275 h 146"/>
                <a:gd name="T46" fmla="*/ 1869 w 201"/>
                <a:gd name="T47" fmla="*/ 2478 h 146"/>
                <a:gd name="T48" fmla="*/ 1286 w 201"/>
                <a:gd name="T49" fmla="*/ 2533 h 146"/>
                <a:gd name="T50" fmla="*/ 717 w 201"/>
                <a:gd name="T51" fmla="*/ 2367 h 146"/>
                <a:gd name="T52" fmla="*/ 328 w 201"/>
                <a:gd name="T53" fmla="*/ 1986 h 146"/>
                <a:gd name="T54" fmla="*/ 103 w 201"/>
                <a:gd name="T55" fmla="*/ 1439 h 146"/>
                <a:gd name="T56" fmla="*/ 103 w 201"/>
                <a:gd name="T57" fmla="*/ 836 h 14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1" h="146">
                  <a:moveTo>
                    <a:pt x="7" y="46"/>
                  </a:moveTo>
                  <a:cubicBezTo>
                    <a:pt x="5" y="41"/>
                    <a:pt x="6" y="35"/>
                    <a:pt x="8" y="30"/>
                  </a:cubicBezTo>
                  <a:cubicBezTo>
                    <a:pt x="16" y="27"/>
                    <a:pt x="24" y="20"/>
                    <a:pt x="28" y="14"/>
                  </a:cubicBezTo>
                  <a:cubicBezTo>
                    <a:pt x="30" y="12"/>
                    <a:pt x="31" y="10"/>
                    <a:pt x="32" y="8"/>
                  </a:cubicBezTo>
                  <a:cubicBezTo>
                    <a:pt x="38" y="7"/>
                    <a:pt x="44" y="5"/>
                    <a:pt x="49" y="0"/>
                  </a:cubicBezTo>
                  <a:cubicBezTo>
                    <a:pt x="47" y="8"/>
                    <a:pt x="42" y="22"/>
                    <a:pt x="38" y="25"/>
                  </a:cubicBezTo>
                  <a:cubicBezTo>
                    <a:pt x="40" y="36"/>
                    <a:pt x="31" y="43"/>
                    <a:pt x="30" y="47"/>
                  </a:cubicBezTo>
                  <a:cubicBezTo>
                    <a:pt x="36" y="58"/>
                    <a:pt x="33" y="69"/>
                    <a:pt x="31" y="74"/>
                  </a:cubicBezTo>
                  <a:cubicBezTo>
                    <a:pt x="41" y="78"/>
                    <a:pt x="44" y="97"/>
                    <a:pt x="44" y="97"/>
                  </a:cubicBezTo>
                  <a:cubicBezTo>
                    <a:pt x="59" y="98"/>
                    <a:pt x="64" y="110"/>
                    <a:pt x="64" y="110"/>
                  </a:cubicBezTo>
                  <a:cubicBezTo>
                    <a:pt x="74" y="108"/>
                    <a:pt x="88" y="113"/>
                    <a:pt x="88" y="113"/>
                  </a:cubicBezTo>
                  <a:cubicBezTo>
                    <a:pt x="100" y="108"/>
                    <a:pt x="118" y="109"/>
                    <a:pt x="122" y="111"/>
                  </a:cubicBezTo>
                  <a:cubicBezTo>
                    <a:pt x="131" y="105"/>
                    <a:pt x="145" y="102"/>
                    <a:pt x="149" y="103"/>
                  </a:cubicBezTo>
                  <a:cubicBezTo>
                    <a:pt x="153" y="95"/>
                    <a:pt x="165" y="90"/>
                    <a:pt x="165" y="90"/>
                  </a:cubicBezTo>
                  <a:cubicBezTo>
                    <a:pt x="167" y="76"/>
                    <a:pt x="170" y="68"/>
                    <a:pt x="170" y="68"/>
                  </a:cubicBezTo>
                  <a:cubicBezTo>
                    <a:pt x="165" y="56"/>
                    <a:pt x="166" y="45"/>
                    <a:pt x="167" y="42"/>
                  </a:cubicBezTo>
                  <a:cubicBezTo>
                    <a:pt x="155" y="28"/>
                    <a:pt x="158" y="13"/>
                    <a:pt x="158" y="9"/>
                  </a:cubicBezTo>
                  <a:cubicBezTo>
                    <a:pt x="164" y="15"/>
                    <a:pt x="173" y="20"/>
                    <a:pt x="177" y="20"/>
                  </a:cubicBezTo>
                  <a:cubicBezTo>
                    <a:pt x="180" y="24"/>
                    <a:pt x="185" y="27"/>
                    <a:pt x="191" y="28"/>
                  </a:cubicBezTo>
                  <a:cubicBezTo>
                    <a:pt x="191" y="30"/>
                    <a:pt x="191" y="31"/>
                    <a:pt x="191" y="33"/>
                  </a:cubicBezTo>
                  <a:cubicBezTo>
                    <a:pt x="201" y="39"/>
                    <a:pt x="200" y="60"/>
                    <a:pt x="196" y="67"/>
                  </a:cubicBezTo>
                  <a:cubicBezTo>
                    <a:pt x="201" y="71"/>
                    <a:pt x="196" y="98"/>
                    <a:pt x="189" y="103"/>
                  </a:cubicBezTo>
                  <a:cubicBezTo>
                    <a:pt x="187" y="116"/>
                    <a:pt x="171" y="124"/>
                    <a:pt x="164" y="125"/>
                  </a:cubicBezTo>
                  <a:cubicBezTo>
                    <a:pt x="155" y="140"/>
                    <a:pt x="131" y="138"/>
                    <a:pt x="125" y="136"/>
                  </a:cubicBezTo>
                  <a:cubicBezTo>
                    <a:pt x="113" y="146"/>
                    <a:pt x="91" y="145"/>
                    <a:pt x="86" y="139"/>
                  </a:cubicBezTo>
                  <a:cubicBezTo>
                    <a:pt x="72" y="146"/>
                    <a:pt x="49" y="136"/>
                    <a:pt x="48" y="130"/>
                  </a:cubicBezTo>
                  <a:cubicBezTo>
                    <a:pt x="33" y="131"/>
                    <a:pt x="19" y="113"/>
                    <a:pt x="22" y="109"/>
                  </a:cubicBezTo>
                  <a:cubicBezTo>
                    <a:pt x="8" y="103"/>
                    <a:pt x="7" y="79"/>
                    <a:pt x="7" y="79"/>
                  </a:cubicBezTo>
                  <a:cubicBezTo>
                    <a:pt x="1" y="77"/>
                    <a:pt x="0" y="51"/>
                    <a:pt x="7" y="46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Freeform 49">
              <a:extLst>
                <a:ext uri="{FF2B5EF4-FFF2-40B4-BE49-F238E27FC236}">
                  <a16:creationId xmlns:a16="http://schemas.microsoft.com/office/drawing/2014/main" id="{62833E29-CCA6-452F-BEFA-92C8ACDB6A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00" y="2789"/>
              <a:ext cx="483" cy="379"/>
            </a:xfrm>
            <a:custGeom>
              <a:avLst/>
              <a:gdLst>
                <a:gd name="T0" fmla="*/ 62 w 196"/>
                <a:gd name="T1" fmla="*/ 769 h 144"/>
                <a:gd name="T2" fmla="*/ 12 w 196"/>
                <a:gd name="T3" fmla="*/ 1005 h 144"/>
                <a:gd name="T4" fmla="*/ 12 w 196"/>
                <a:gd name="T5" fmla="*/ 1274 h 144"/>
                <a:gd name="T6" fmla="*/ 91 w 196"/>
                <a:gd name="T7" fmla="*/ 1566 h 144"/>
                <a:gd name="T8" fmla="*/ 315 w 196"/>
                <a:gd name="T9" fmla="*/ 2098 h 144"/>
                <a:gd name="T10" fmla="*/ 631 w 196"/>
                <a:gd name="T11" fmla="*/ 2369 h 144"/>
                <a:gd name="T12" fmla="*/ 808 w 196"/>
                <a:gd name="T13" fmla="*/ 2500 h 144"/>
                <a:gd name="T14" fmla="*/ 1136 w 196"/>
                <a:gd name="T15" fmla="*/ 2569 h 144"/>
                <a:gd name="T16" fmla="*/ 1410 w 196"/>
                <a:gd name="T17" fmla="*/ 2606 h 144"/>
                <a:gd name="T18" fmla="*/ 1900 w 196"/>
                <a:gd name="T19" fmla="*/ 2500 h 144"/>
                <a:gd name="T20" fmla="*/ 2215 w 196"/>
                <a:gd name="T21" fmla="*/ 2458 h 144"/>
                <a:gd name="T22" fmla="*/ 2381 w 196"/>
                <a:gd name="T23" fmla="*/ 2335 h 144"/>
                <a:gd name="T24" fmla="*/ 2555 w 196"/>
                <a:gd name="T25" fmla="*/ 2224 h 144"/>
                <a:gd name="T26" fmla="*/ 2829 w 196"/>
                <a:gd name="T27" fmla="*/ 1821 h 144"/>
                <a:gd name="T28" fmla="*/ 2903 w 196"/>
                <a:gd name="T29" fmla="*/ 1553 h 144"/>
                <a:gd name="T30" fmla="*/ 2920 w 196"/>
                <a:gd name="T31" fmla="*/ 1150 h 144"/>
                <a:gd name="T32" fmla="*/ 2933 w 196"/>
                <a:gd name="T33" fmla="*/ 963 h 144"/>
                <a:gd name="T34" fmla="*/ 2829 w 196"/>
                <a:gd name="T35" fmla="*/ 513 h 144"/>
                <a:gd name="T36" fmla="*/ 2319 w 196"/>
                <a:gd name="T37" fmla="*/ 311 h 144"/>
                <a:gd name="T38" fmla="*/ 2472 w 196"/>
                <a:gd name="T39" fmla="*/ 769 h 144"/>
                <a:gd name="T40" fmla="*/ 2454 w 196"/>
                <a:gd name="T41" fmla="*/ 929 h 144"/>
                <a:gd name="T42" fmla="*/ 2484 w 196"/>
                <a:gd name="T43" fmla="*/ 1129 h 144"/>
                <a:gd name="T44" fmla="*/ 2484 w 196"/>
                <a:gd name="T45" fmla="*/ 1363 h 144"/>
                <a:gd name="T46" fmla="*/ 2351 w 196"/>
                <a:gd name="T47" fmla="*/ 1698 h 144"/>
                <a:gd name="T48" fmla="*/ 2137 w 196"/>
                <a:gd name="T49" fmla="*/ 1877 h 144"/>
                <a:gd name="T50" fmla="*/ 1688 w 196"/>
                <a:gd name="T51" fmla="*/ 2008 h 144"/>
                <a:gd name="T52" fmla="*/ 1378 w 196"/>
                <a:gd name="T53" fmla="*/ 2024 h 144"/>
                <a:gd name="T54" fmla="*/ 1185 w 196"/>
                <a:gd name="T55" fmla="*/ 2024 h 144"/>
                <a:gd name="T56" fmla="*/ 929 w 196"/>
                <a:gd name="T57" fmla="*/ 2008 h 144"/>
                <a:gd name="T58" fmla="*/ 685 w 196"/>
                <a:gd name="T59" fmla="*/ 1766 h 144"/>
                <a:gd name="T60" fmla="*/ 584 w 196"/>
                <a:gd name="T61" fmla="*/ 1566 h 144"/>
                <a:gd name="T62" fmla="*/ 522 w 196"/>
                <a:gd name="T63" fmla="*/ 1440 h 144"/>
                <a:gd name="T64" fmla="*/ 449 w 196"/>
                <a:gd name="T65" fmla="*/ 1240 h 144"/>
                <a:gd name="T66" fmla="*/ 461 w 196"/>
                <a:gd name="T67" fmla="*/ 1061 h 144"/>
                <a:gd name="T68" fmla="*/ 449 w 196"/>
                <a:gd name="T69" fmla="*/ 803 h 144"/>
                <a:gd name="T70" fmla="*/ 493 w 196"/>
                <a:gd name="T71" fmla="*/ 726 h 144"/>
                <a:gd name="T72" fmla="*/ 540 w 196"/>
                <a:gd name="T73" fmla="*/ 569 h 144"/>
                <a:gd name="T74" fmla="*/ 614 w 196"/>
                <a:gd name="T75" fmla="*/ 311 h 144"/>
                <a:gd name="T76" fmla="*/ 675 w 196"/>
                <a:gd name="T77" fmla="*/ 111 h 144"/>
                <a:gd name="T78" fmla="*/ 377 w 196"/>
                <a:gd name="T79" fmla="*/ 271 h 144"/>
                <a:gd name="T80" fmla="*/ 237 w 196"/>
                <a:gd name="T81" fmla="*/ 437 h 144"/>
                <a:gd name="T82" fmla="*/ 74 w 196"/>
                <a:gd name="T83" fmla="*/ 616 h 144"/>
                <a:gd name="T84" fmla="*/ 2829 w 196"/>
                <a:gd name="T85" fmla="*/ 1295 h 144"/>
                <a:gd name="T86" fmla="*/ 2588 w 196"/>
                <a:gd name="T87" fmla="*/ 1150 h 144"/>
                <a:gd name="T88" fmla="*/ 2514 w 196"/>
                <a:gd name="T89" fmla="*/ 658 h 144"/>
                <a:gd name="T90" fmla="*/ 2696 w 196"/>
                <a:gd name="T91" fmla="*/ 1911 h 144"/>
                <a:gd name="T92" fmla="*/ 2331 w 196"/>
                <a:gd name="T93" fmla="*/ 2245 h 144"/>
                <a:gd name="T94" fmla="*/ 1767 w 196"/>
                <a:gd name="T95" fmla="*/ 2403 h 144"/>
                <a:gd name="T96" fmla="*/ 493 w 196"/>
                <a:gd name="T97" fmla="*/ 347 h 144"/>
                <a:gd name="T98" fmla="*/ 1215 w 196"/>
                <a:gd name="T99" fmla="*/ 2424 h 144"/>
                <a:gd name="T100" fmla="*/ 675 w 196"/>
                <a:gd name="T101" fmla="*/ 2258 h 144"/>
                <a:gd name="T102" fmla="*/ 315 w 196"/>
                <a:gd name="T103" fmla="*/ 1877 h 144"/>
                <a:gd name="T104" fmla="*/ 165 w 196"/>
                <a:gd name="T105" fmla="*/ 616 h 144"/>
                <a:gd name="T106" fmla="*/ 357 w 196"/>
                <a:gd name="T107" fmla="*/ 782 h 144"/>
                <a:gd name="T108" fmla="*/ 133 w 196"/>
                <a:gd name="T109" fmla="*/ 913 h 144"/>
                <a:gd name="T110" fmla="*/ 121 w 196"/>
                <a:gd name="T111" fmla="*/ 1350 h 14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96" h="144">
                  <a:moveTo>
                    <a:pt x="5" y="35"/>
                  </a:moveTo>
                  <a:cubicBezTo>
                    <a:pt x="4" y="36"/>
                    <a:pt x="4" y="36"/>
                    <a:pt x="4" y="37"/>
                  </a:cubicBezTo>
                  <a:cubicBezTo>
                    <a:pt x="4" y="38"/>
                    <a:pt x="4" y="38"/>
                    <a:pt x="4" y="39"/>
                  </a:cubicBezTo>
                  <a:cubicBezTo>
                    <a:pt x="4" y="40"/>
                    <a:pt x="4" y="41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4" y="43"/>
                    <a:pt x="4" y="45"/>
                    <a:pt x="5" y="46"/>
                  </a:cubicBezTo>
                  <a:cubicBezTo>
                    <a:pt x="4" y="46"/>
                    <a:pt x="3" y="47"/>
                    <a:pt x="2" y="49"/>
                  </a:cubicBezTo>
                  <a:cubicBezTo>
                    <a:pt x="2" y="50"/>
                    <a:pt x="2" y="50"/>
                    <a:pt x="1" y="51"/>
                  </a:cubicBezTo>
                  <a:cubicBezTo>
                    <a:pt x="1" y="52"/>
                    <a:pt x="1" y="52"/>
                    <a:pt x="1" y="52"/>
                  </a:cubicBezTo>
                  <a:cubicBezTo>
                    <a:pt x="1" y="53"/>
                    <a:pt x="1" y="54"/>
                    <a:pt x="1" y="55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0" y="56"/>
                    <a:pt x="0" y="57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0"/>
                    <a:pt x="0" y="61"/>
                    <a:pt x="0" y="62"/>
                  </a:cubicBezTo>
                  <a:cubicBezTo>
                    <a:pt x="0" y="62"/>
                    <a:pt x="0" y="63"/>
                    <a:pt x="0" y="63"/>
                  </a:cubicBezTo>
                  <a:cubicBezTo>
                    <a:pt x="0" y="65"/>
                    <a:pt x="0" y="68"/>
                    <a:pt x="1" y="70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1" y="72"/>
                    <a:pt x="2" y="74"/>
                    <a:pt x="3" y="76"/>
                  </a:cubicBezTo>
                  <a:cubicBezTo>
                    <a:pt x="3" y="77"/>
                    <a:pt x="4" y="79"/>
                    <a:pt x="5" y="79"/>
                  </a:cubicBezTo>
                  <a:cubicBezTo>
                    <a:pt x="5" y="79"/>
                    <a:pt x="5" y="80"/>
                    <a:pt x="5" y="83"/>
                  </a:cubicBezTo>
                  <a:cubicBezTo>
                    <a:pt x="5" y="83"/>
                    <a:pt x="5" y="83"/>
                    <a:pt x="5" y="83"/>
                  </a:cubicBezTo>
                  <a:cubicBezTo>
                    <a:pt x="5" y="83"/>
                    <a:pt x="6" y="84"/>
                    <a:pt x="6" y="85"/>
                  </a:cubicBezTo>
                  <a:cubicBezTo>
                    <a:pt x="6" y="85"/>
                    <a:pt x="6" y="85"/>
                    <a:pt x="6" y="86"/>
                  </a:cubicBezTo>
                  <a:cubicBezTo>
                    <a:pt x="6" y="86"/>
                    <a:pt x="6" y="87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8" y="95"/>
                    <a:pt x="10" y="102"/>
                    <a:pt x="16" y="107"/>
                  </a:cubicBezTo>
                  <a:cubicBezTo>
                    <a:pt x="17" y="108"/>
                    <a:pt x="18" y="108"/>
                    <a:pt x="20" y="109"/>
                  </a:cubicBezTo>
                  <a:cubicBezTo>
                    <a:pt x="19" y="110"/>
                    <a:pt x="19" y="111"/>
                    <a:pt x="20" y="113"/>
                  </a:cubicBezTo>
                  <a:cubicBezTo>
                    <a:pt x="20" y="113"/>
                    <a:pt x="20" y="114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2" y="117"/>
                    <a:pt x="23" y="118"/>
                    <a:pt x="25" y="120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27" y="122"/>
                    <a:pt x="29" y="124"/>
                    <a:pt x="31" y="125"/>
                  </a:cubicBezTo>
                  <a:cubicBezTo>
                    <a:pt x="31" y="125"/>
                    <a:pt x="31" y="125"/>
                    <a:pt x="31" y="125"/>
                  </a:cubicBezTo>
                  <a:cubicBezTo>
                    <a:pt x="34" y="128"/>
                    <a:pt x="38" y="129"/>
                    <a:pt x="42" y="130"/>
                  </a:cubicBezTo>
                  <a:cubicBezTo>
                    <a:pt x="42" y="130"/>
                    <a:pt x="42" y="130"/>
                    <a:pt x="42" y="130"/>
                  </a:cubicBezTo>
                  <a:cubicBezTo>
                    <a:pt x="43" y="130"/>
                    <a:pt x="44" y="130"/>
                    <a:pt x="46" y="130"/>
                  </a:cubicBezTo>
                  <a:cubicBezTo>
                    <a:pt x="46" y="131"/>
                    <a:pt x="47" y="132"/>
                    <a:pt x="48" y="133"/>
                  </a:cubicBezTo>
                  <a:cubicBezTo>
                    <a:pt x="49" y="134"/>
                    <a:pt x="50" y="135"/>
                    <a:pt x="51" y="135"/>
                  </a:cubicBezTo>
                  <a:cubicBezTo>
                    <a:pt x="51" y="135"/>
                    <a:pt x="51" y="135"/>
                    <a:pt x="51" y="135"/>
                  </a:cubicBezTo>
                  <a:cubicBezTo>
                    <a:pt x="52" y="136"/>
                    <a:pt x="53" y="137"/>
                    <a:pt x="54" y="137"/>
                  </a:cubicBezTo>
                  <a:cubicBezTo>
                    <a:pt x="54" y="137"/>
                    <a:pt x="54" y="137"/>
                    <a:pt x="54" y="137"/>
                  </a:cubicBezTo>
                  <a:cubicBezTo>
                    <a:pt x="55" y="138"/>
                    <a:pt x="57" y="138"/>
                    <a:pt x="58" y="139"/>
                  </a:cubicBezTo>
                  <a:cubicBezTo>
                    <a:pt x="58" y="139"/>
                    <a:pt x="58" y="139"/>
                    <a:pt x="58" y="139"/>
                  </a:cubicBezTo>
                  <a:cubicBezTo>
                    <a:pt x="61" y="140"/>
                    <a:pt x="64" y="140"/>
                    <a:pt x="67" y="141"/>
                  </a:cubicBezTo>
                  <a:cubicBezTo>
                    <a:pt x="67" y="141"/>
                    <a:pt x="67" y="141"/>
                    <a:pt x="67" y="141"/>
                  </a:cubicBezTo>
                  <a:cubicBezTo>
                    <a:pt x="70" y="141"/>
                    <a:pt x="73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8" y="141"/>
                    <a:pt x="79" y="140"/>
                    <a:pt x="80" y="140"/>
                  </a:cubicBezTo>
                  <a:cubicBezTo>
                    <a:pt x="81" y="140"/>
                    <a:pt x="83" y="139"/>
                    <a:pt x="84" y="139"/>
                  </a:cubicBezTo>
                  <a:cubicBezTo>
                    <a:pt x="84" y="140"/>
                    <a:pt x="85" y="140"/>
                    <a:pt x="87" y="141"/>
                  </a:cubicBezTo>
                  <a:cubicBezTo>
                    <a:pt x="89" y="142"/>
                    <a:pt x="91" y="143"/>
                    <a:pt x="94" y="143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6" y="143"/>
                    <a:pt x="99" y="144"/>
                    <a:pt x="102" y="143"/>
                  </a:cubicBezTo>
                  <a:cubicBezTo>
                    <a:pt x="102" y="143"/>
                    <a:pt x="102" y="143"/>
                    <a:pt x="102" y="143"/>
                  </a:cubicBezTo>
                  <a:cubicBezTo>
                    <a:pt x="108" y="143"/>
                    <a:pt x="115" y="142"/>
                    <a:pt x="120" y="138"/>
                  </a:cubicBezTo>
                  <a:cubicBezTo>
                    <a:pt x="120" y="138"/>
                    <a:pt x="120" y="138"/>
                    <a:pt x="120" y="138"/>
                  </a:cubicBezTo>
                  <a:cubicBezTo>
                    <a:pt x="121" y="138"/>
                    <a:pt x="122" y="137"/>
                    <a:pt x="123" y="136"/>
                  </a:cubicBezTo>
                  <a:cubicBezTo>
                    <a:pt x="124" y="136"/>
                    <a:pt x="126" y="137"/>
                    <a:pt x="127" y="137"/>
                  </a:cubicBezTo>
                  <a:cubicBezTo>
                    <a:pt x="129" y="137"/>
                    <a:pt x="132" y="138"/>
                    <a:pt x="134" y="138"/>
                  </a:cubicBezTo>
                  <a:cubicBezTo>
                    <a:pt x="134" y="138"/>
                    <a:pt x="134" y="138"/>
                    <a:pt x="135" y="138"/>
                  </a:cubicBezTo>
                  <a:cubicBezTo>
                    <a:pt x="137" y="137"/>
                    <a:pt x="140" y="137"/>
                    <a:pt x="143" y="137"/>
                  </a:cubicBezTo>
                  <a:cubicBezTo>
                    <a:pt x="143" y="137"/>
                    <a:pt x="143" y="137"/>
                    <a:pt x="143" y="137"/>
                  </a:cubicBezTo>
                  <a:cubicBezTo>
                    <a:pt x="145" y="136"/>
                    <a:pt x="146" y="136"/>
                    <a:pt x="148" y="135"/>
                  </a:cubicBezTo>
                  <a:cubicBezTo>
                    <a:pt x="148" y="135"/>
                    <a:pt x="148" y="135"/>
                    <a:pt x="148" y="135"/>
                  </a:cubicBezTo>
                  <a:cubicBezTo>
                    <a:pt x="149" y="135"/>
                    <a:pt x="151" y="134"/>
                    <a:pt x="152" y="134"/>
                  </a:cubicBezTo>
                  <a:cubicBezTo>
                    <a:pt x="152" y="134"/>
                    <a:pt x="152" y="134"/>
                    <a:pt x="152" y="134"/>
                  </a:cubicBezTo>
                  <a:cubicBezTo>
                    <a:pt x="153" y="133"/>
                    <a:pt x="155" y="132"/>
                    <a:pt x="156" y="131"/>
                  </a:cubicBezTo>
                  <a:cubicBezTo>
                    <a:pt x="156" y="131"/>
                    <a:pt x="156" y="131"/>
                    <a:pt x="156" y="131"/>
                  </a:cubicBezTo>
                  <a:cubicBezTo>
                    <a:pt x="157" y="130"/>
                    <a:pt x="158" y="129"/>
                    <a:pt x="159" y="128"/>
                  </a:cubicBezTo>
                  <a:cubicBezTo>
                    <a:pt x="159" y="128"/>
                    <a:pt x="159" y="128"/>
                    <a:pt x="159" y="128"/>
                  </a:cubicBezTo>
                  <a:cubicBezTo>
                    <a:pt x="160" y="127"/>
                    <a:pt x="161" y="126"/>
                    <a:pt x="162" y="125"/>
                  </a:cubicBezTo>
                  <a:cubicBezTo>
                    <a:pt x="163" y="125"/>
                    <a:pt x="164" y="124"/>
                    <a:pt x="165" y="124"/>
                  </a:cubicBezTo>
                  <a:cubicBezTo>
                    <a:pt x="166" y="124"/>
                    <a:pt x="167" y="124"/>
                    <a:pt x="167" y="123"/>
                  </a:cubicBezTo>
                  <a:cubicBezTo>
                    <a:pt x="168" y="123"/>
                    <a:pt x="168" y="123"/>
                    <a:pt x="168" y="123"/>
                  </a:cubicBezTo>
                  <a:cubicBezTo>
                    <a:pt x="169" y="123"/>
                    <a:pt x="170" y="122"/>
                    <a:pt x="171" y="122"/>
                  </a:cubicBezTo>
                  <a:cubicBezTo>
                    <a:pt x="171" y="122"/>
                    <a:pt x="171" y="122"/>
                    <a:pt x="171" y="122"/>
                  </a:cubicBezTo>
                  <a:cubicBezTo>
                    <a:pt x="172" y="121"/>
                    <a:pt x="173" y="121"/>
                    <a:pt x="174" y="120"/>
                  </a:cubicBezTo>
                  <a:cubicBezTo>
                    <a:pt x="174" y="120"/>
                    <a:pt x="174" y="120"/>
                    <a:pt x="174" y="120"/>
                  </a:cubicBezTo>
                  <a:cubicBezTo>
                    <a:pt x="179" y="117"/>
                    <a:pt x="184" y="113"/>
                    <a:pt x="186" y="107"/>
                  </a:cubicBezTo>
                  <a:cubicBezTo>
                    <a:pt x="186" y="106"/>
                    <a:pt x="186" y="104"/>
                    <a:pt x="187" y="103"/>
                  </a:cubicBezTo>
                  <a:cubicBezTo>
                    <a:pt x="187" y="102"/>
                    <a:pt x="188" y="101"/>
                    <a:pt x="189" y="100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90" y="99"/>
                    <a:pt x="190" y="98"/>
                    <a:pt x="191" y="97"/>
                  </a:cubicBezTo>
                  <a:cubicBezTo>
                    <a:pt x="191" y="97"/>
                    <a:pt x="191" y="97"/>
                    <a:pt x="191" y="96"/>
                  </a:cubicBezTo>
                  <a:cubicBezTo>
                    <a:pt x="192" y="94"/>
                    <a:pt x="193" y="92"/>
                    <a:pt x="193" y="89"/>
                  </a:cubicBezTo>
                  <a:cubicBezTo>
                    <a:pt x="193" y="89"/>
                    <a:pt x="194" y="89"/>
                    <a:pt x="194" y="89"/>
                  </a:cubicBezTo>
                  <a:cubicBezTo>
                    <a:pt x="194" y="88"/>
                    <a:pt x="194" y="86"/>
                    <a:pt x="194" y="85"/>
                  </a:cubicBezTo>
                  <a:cubicBezTo>
                    <a:pt x="194" y="85"/>
                    <a:pt x="194" y="85"/>
                    <a:pt x="194" y="85"/>
                  </a:cubicBezTo>
                  <a:cubicBezTo>
                    <a:pt x="195" y="84"/>
                    <a:pt x="195" y="82"/>
                    <a:pt x="195" y="81"/>
                  </a:cubicBezTo>
                  <a:cubicBezTo>
                    <a:pt x="195" y="81"/>
                    <a:pt x="195" y="81"/>
                    <a:pt x="195" y="81"/>
                  </a:cubicBezTo>
                  <a:cubicBezTo>
                    <a:pt x="196" y="76"/>
                    <a:pt x="196" y="73"/>
                    <a:pt x="195" y="70"/>
                  </a:cubicBezTo>
                  <a:cubicBezTo>
                    <a:pt x="195" y="70"/>
                    <a:pt x="195" y="70"/>
                    <a:pt x="195" y="70"/>
                  </a:cubicBezTo>
                  <a:cubicBezTo>
                    <a:pt x="195" y="69"/>
                    <a:pt x="194" y="67"/>
                    <a:pt x="194" y="67"/>
                  </a:cubicBezTo>
                  <a:cubicBezTo>
                    <a:pt x="194" y="66"/>
                    <a:pt x="195" y="65"/>
                    <a:pt x="195" y="63"/>
                  </a:cubicBezTo>
                  <a:cubicBezTo>
                    <a:pt x="195" y="62"/>
                    <a:pt x="195" y="62"/>
                    <a:pt x="196" y="60"/>
                  </a:cubicBezTo>
                  <a:cubicBezTo>
                    <a:pt x="196" y="60"/>
                    <a:pt x="196" y="60"/>
                    <a:pt x="196" y="60"/>
                  </a:cubicBezTo>
                  <a:cubicBezTo>
                    <a:pt x="196" y="59"/>
                    <a:pt x="196" y="58"/>
                    <a:pt x="196" y="57"/>
                  </a:cubicBezTo>
                  <a:cubicBezTo>
                    <a:pt x="196" y="57"/>
                    <a:pt x="196" y="57"/>
                    <a:pt x="196" y="57"/>
                  </a:cubicBezTo>
                  <a:cubicBezTo>
                    <a:pt x="196" y="55"/>
                    <a:pt x="196" y="54"/>
                    <a:pt x="196" y="53"/>
                  </a:cubicBezTo>
                  <a:cubicBezTo>
                    <a:pt x="196" y="53"/>
                    <a:pt x="196" y="53"/>
                    <a:pt x="196" y="53"/>
                  </a:cubicBezTo>
                  <a:cubicBezTo>
                    <a:pt x="196" y="46"/>
                    <a:pt x="195" y="39"/>
                    <a:pt x="191" y="35"/>
                  </a:cubicBezTo>
                  <a:cubicBezTo>
                    <a:pt x="191" y="35"/>
                    <a:pt x="191" y="35"/>
                    <a:pt x="191" y="35"/>
                  </a:cubicBezTo>
                  <a:cubicBezTo>
                    <a:pt x="191" y="34"/>
                    <a:pt x="190" y="33"/>
                    <a:pt x="189" y="33"/>
                  </a:cubicBezTo>
                  <a:cubicBezTo>
                    <a:pt x="189" y="32"/>
                    <a:pt x="189" y="30"/>
                    <a:pt x="189" y="29"/>
                  </a:cubicBezTo>
                  <a:cubicBezTo>
                    <a:pt x="189" y="29"/>
                    <a:pt x="189" y="29"/>
                    <a:pt x="189" y="29"/>
                  </a:cubicBezTo>
                  <a:cubicBezTo>
                    <a:pt x="189" y="28"/>
                    <a:pt x="189" y="28"/>
                    <a:pt x="189" y="28"/>
                  </a:cubicBezTo>
                  <a:cubicBezTo>
                    <a:pt x="183" y="27"/>
                    <a:pt x="178" y="24"/>
                    <a:pt x="175" y="20"/>
                  </a:cubicBezTo>
                  <a:cubicBezTo>
                    <a:pt x="171" y="20"/>
                    <a:pt x="162" y="15"/>
                    <a:pt x="156" y="9"/>
                  </a:cubicBezTo>
                  <a:cubicBezTo>
                    <a:pt x="156" y="10"/>
                    <a:pt x="155" y="12"/>
                    <a:pt x="155" y="15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55" y="16"/>
                    <a:pt x="155" y="16"/>
                    <a:pt x="155" y="17"/>
                  </a:cubicBezTo>
                  <a:cubicBezTo>
                    <a:pt x="155" y="17"/>
                    <a:pt x="155" y="17"/>
                    <a:pt x="155" y="17"/>
                  </a:cubicBezTo>
                  <a:cubicBezTo>
                    <a:pt x="155" y="17"/>
                    <a:pt x="155" y="18"/>
                    <a:pt x="156" y="19"/>
                  </a:cubicBezTo>
                  <a:cubicBezTo>
                    <a:pt x="156" y="19"/>
                    <a:pt x="156" y="19"/>
                    <a:pt x="156" y="19"/>
                  </a:cubicBezTo>
                  <a:cubicBezTo>
                    <a:pt x="156" y="19"/>
                    <a:pt x="156" y="20"/>
                    <a:pt x="156" y="21"/>
                  </a:cubicBezTo>
                  <a:cubicBezTo>
                    <a:pt x="156" y="21"/>
                    <a:pt x="156" y="21"/>
                    <a:pt x="156" y="21"/>
                  </a:cubicBezTo>
                  <a:cubicBezTo>
                    <a:pt x="156" y="26"/>
                    <a:pt x="158" y="32"/>
                    <a:pt x="162" y="39"/>
                  </a:cubicBezTo>
                  <a:cubicBezTo>
                    <a:pt x="163" y="40"/>
                    <a:pt x="164" y="41"/>
                    <a:pt x="165" y="42"/>
                  </a:cubicBezTo>
                  <a:cubicBezTo>
                    <a:pt x="164" y="43"/>
                    <a:pt x="164" y="44"/>
                    <a:pt x="164" y="46"/>
                  </a:cubicBezTo>
                  <a:cubicBezTo>
                    <a:pt x="164" y="46"/>
                    <a:pt x="164" y="46"/>
                    <a:pt x="164" y="46"/>
                  </a:cubicBezTo>
                  <a:cubicBezTo>
                    <a:pt x="164" y="46"/>
                    <a:pt x="164" y="46"/>
                    <a:pt x="164" y="46"/>
                  </a:cubicBezTo>
                  <a:cubicBezTo>
                    <a:pt x="164" y="47"/>
                    <a:pt x="164" y="47"/>
                    <a:pt x="164" y="48"/>
                  </a:cubicBezTo>
                  <a:cubicBezTo>
                    <a:pt x="164" y="48"/>
                    <a:pt x="164" y="49"/>
                    <a:pt x="164" y="49"/>
                  </a:cubicBezTo>
                  <a:cubicBezTo>
                    <a:pt x="164" y="50"/>
                    <a:pt x="164" y="50"/>
                    <a:pt x="164" y="51"/>
                  </a:cubicBezTo>
                  <a:cubicBezTo>
                    <a:pt x="164" y="51"/>
                    <a:pt x="164" y="52"/>
                    <a:pt x="164" y="53"/>
                  </a:cubicBezTo>
                  <a:cubicBezTo>
                    <a:pt x="164" y="53"/>
                    <a:pt x="164" y="54"/>
                    <a:pt x="164" y="54"/>
                  </a:cubicBezTo>
                  <a:cubicBezTo>
                    <a:pt x="165" y="55"/>
                    <a:pt x="165" y="56"/>
                    <a:pt x="165" y="56"/>
                  </a:cubicBezTo>
                  <a:cubicBezTo>
                    <a:pt x="165" y="57"/>
                    <a:pt x="165" y="57"/>
                    <a:pt x="165" y="58"/>
                  </a:cubicBezTo>
                  <a:cubicBezTo>
                    <a:pt x="165" y="59"/>
                    <a:pt x="165" y="60"/>
                    <a:pt x="166" y="61"/>
                  </a:cubicBezTo>
                  <a:cubicBezTo>
                    <a:pt x="166" y="62"/>
                    <a:pt x="166" y="62"/>
                    <a:pt x="166" y="62"/>
                  </a:cubicBezTo>
                  <a:cubicBezTo>
                    <a:pt x="166" y="63"/>
                    <a:pt x="167" y="64"/>
                    <a:pt x="167" y="65"/>
                  </a:cubicBezTo>
                  <a:cubicBezTo>
                    <a:pt x="167" y="66"/>
                    <a:pt x="168" y="67"/>
                    <a:pt x="168" y="68"/>
                  </a:cubicBezTo>
                  <a:cubicBezTo>
                    <a:pt x="168" y="68"/>
                    <a:pt x="168" y="70"/>
                    <a:pt x="167" y="72"/>
                  </a:cubicBezTo>
                  <a:cubicBezTo>
                    <a:pt x="167" y="72"/>
                    <a:pt x="167" y="72"/>
                    <a:pt x="167" y="72"/>
                  </a:cubicBezTo>
                  <a:cubicBezTo>
                    <a:pt x="166" y="73"/>
                    <a:pt x="166" y="74"/>
                    <a:pt x="166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5" y="78"/>
                    <a:pt x="164" y="81"/>
                    <a:pt x="163" y="86"/>
                  </a:cubicBezTo>
                  <a:cubicBezTo>
                    <a:pt x="163" y="86"/>
                    <a:pt x="163" y="86"/>
                    <a:pt x="163" y="86"/>
                  </a:cubicBezTo>
                  <a:cubicBezTo>
                    <a:pt x="163" y="87"/>
                    <a:pt x="163" y="88"/>
                    <a:pt x="163" y="90"/>
                  </a:cubicBezTo>
                  <a:cubicBezTo>
                    <a:pt x="163" y="90"/>
                    <a:pt x="161" y="90"/>
                    <a:pt x="159" y="92"/>
                  </a:cubicBezTo>
                  <a:cubicBezTo>
                    <a:pt x="159" y="92"/>
                    <a:pt x="158" y="92"/>
                    <a:pt x="157" y="93"/>
                  </a:cubicBezTo>
                  <a:cubicBezTo>
                    <a:pt x="157" y="93"/>
                    <a:pt x="157" y="93"/>
                    <a:pt x="157" y="93"/>
                  </a:cubicBezTo>
                  <a:cubicBezTo>
                    <a:pt x="156" y="94"/>
                    <a:pt x="155" y="94"/>
                    <a:pt x="154" y="95"/>
                  </a:cubicBezTo>
                  <a:cubicBezTo>
                    <a:pt x="154" y="95"/>
                    <a:pt x="154" y="95"/>
                    <a:pt x="154" y="95"/>
                  </a:cubicBezTo>
                  <a:cubicBezTo>
                    <a:pt x="152" y="96"/>
                    <a:pt x="151" y="98"/>
                    <a:pt x="149" y="100"/>
                  </a:cubicBezTo>
                  <a:cubicBezTo>
                    <a:pt x="149" y="100"/>
                    <a:pt x="149" y="100"/>
                    <a:pt x="149" y="100"/>
                  </a:cubicBezTo>
                  <a:cubicBezTo>
                    <a:pt x="148" y="101"/>
                    <a:pt x="147" y="102"/>
                    <a:pt x="147" y="103"/>
                  </a:cubicBezTo>
                  <a:cubicBezTo>
                    <a:pt x="146" y="103"/>
                    <a:pt x="144" y="103"/>
                    <a:pt x="143" y="103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37" y="103"/>
                    <a:pt x="129" y="105"/>
                    <a:pt x="122" y="109"/>
                  </a:cubicBezTo>
                  <a:cubicBezTo>
                    <a:pt x="121" y="110"/>
                    <a:pt x="120" y="110"/>
                    <a:pt x="120" y="111"/>
                  </a:cubicBezTo>
                  <a:cubicBezTo>
                    <a:pt x="119" y="110"/>
                    <a:pt x="117" y="110"/>
                    <a:pt x="116" y="110"/>
                  </a:cubicBezTo>
                  <a:cubicBezTo>
                    <a:pt x="115" y="110"/>
                    <a:pt x="114" y="110"/>
                    <a:pt x="113" y="110"/>
                  </a:cubicBezTo>
                  <a:cubicBezTo>
                    <a:pt x="113" y="110"/>
                    <a:pt x="113" y="110"/>
                    <a:pt x="113" y="110"/>
                  </a:cubicBezTo>
                  <a:cubicBezTo>
                    <a:pt x="111" y="109"/>
                    <a:pt x="109" y="109"/>
                    <a:pt x="107" y="109"/>
                  </a:cubicBezTo>
                  <a:cubicBezTo>
                    <a:pt x="107" y="109"/>
                    <a:pt x="107" y="109"/>
                    <a:pt x="107" y="109"/>
                  </a:cubicBezTo>
                  <a:cubicBezTo>
                    <a:pt x="105" y="110"/>
                    <a:pt x="102" y="110"/>
                    <a:pt x="100" y="110"/>
                  </a:cubicBezTo>
                  <a:cubicBezTo>
                    <a:pt x="100" y="110"/>
                    <a:pt x="100" y="110"/>
                    <a:pt x="100" y="110"/>
                  </a:cubicBezTo>
                  <a:cubicBezTo>
                    <a:pt x="97" y="110"/>
                    <a:pt x="95" y="111"/>
                    <a:pt x="93" y="111"/>
                  </a:cubicBezTo>
                  <a:cubicBezTo>
                    <a:pt x="93" y="111"/>
                    <a:pt x="93" y="111"/>
                    <a:pt x="92" y="111"/>
                  </a:cubicBezTo>
                  <a:cubicBezTo>
                    <a:pt x="91" y="112"/>
                    <a:pt x="90" y="112"/>
                    <a:pt x="89" y="112"/>
                  </a:cubicBezTo>
                  <a:cubicBezTo>
                    <a:pt x="89" y="112"/>
                    <a:pt x="89" y="112"/>
                    <a:pt x="89" y="112"/>
                  </a:cubicBezTo>
                  <a:cubicBezTo>
                    <a:pt x="88" y="113"/>
                    <a:pt x="87" y="113"/>
                    <a:pt x="86" y="113"/>
                  </a:cubicBezTo>
                  <a:cubicBezTo>
                    <a:pt x="86" y="113"/>
                    <a:pt x="85" y="113"/>
                    <a:pt x="82" y="112"/>
                  </a:cubicBezTo>
                  <a:cubicBezTo>
                    <a:pt x="82" y="112"/>
                    <a:pt x="82" y="112"/>
                    <a:pt x="82" y="112"/>
                  </a:cubicBezTo>
                  <a:cubicBezTo>
                    <a:pt x="81" y="112"/>
                    <a:pt x="80" y="111"/>
                    <a:pt x="79" y="111"/>
                  </a:cubicBezTo>
                  <a:cubicBezTo>
                    <a:pt x="79" y="111"/>
                    <a:pt x="78" y="111"/>
                    <a:pt x="78" y="111"/>
                  </a:cubicBezTo>
                  <a:cubicBezTo>
                    <a:pt x="77" y="111"/>
                    <a:pt x="76" y="110"/>
                    <a:pt x="74" y="110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1" y="110"/>
                    <a:pt x="68" y="109"/>
                    <a:pt x="65" y="109"/>
                  </a:cubicBezTo>
                  <a:cubicBezTo>
                    <a:pt x="65" y="109"/>
                    <a:pt x="65" y="109"/>
                    <a:pt x="65" y="109"/>
                  </a:cubicBezTo>
                  <a:cubicBezTo>
                    <a:pt x="64" y="109"/>
                    <a:pt x="63" y="110"/>
                    <a:pt x="62" y="110"/>
                  </a:cubicBezTo>
                  <a:cubicBezTo>
                    <a:pt x="62" y="110"/>
                    <a:pt x="61" y="108"/>
                    <a:pt x="60" y="106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59" y="106"/>
                    <a:pt x="59" y="106"/>
                    <a:pt x="59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6" y="102"/>
                    <a:pt x="52" y="99"/>
                    <a:pt x="46" y="97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5" y="97"/>
                    <a:pt x="44" y="97"/>
                    <a:pt x="42" y="97"/>
                  </a:cubicBezTo>
                  <a:cubicBezTo>
                    <a:pt x="42" y="97"/>
                    <a:pt x="42" y="95"/>
                    <a:pt x="41" y="93"/>
                  </a:cubicBezTo>
                  <a:cubicBezTo>
                    <a:pt x="41" y="92"/>
                    <a:pt x="41" y="92"/>
                    <a:pt x="41" y="91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40" y="90"/>
                    <a:pt x="40" y="88"/>
                    <a:pt x="39" y="87"/>
                  </a:cubicBezTo>
                  <a:cubicBezTo>
                    <a:pt x="39" y="86"/>
                    <a:pt x="39" y="86"/>
                    <a:pt x="39" y="86"/>
                  </a:cubicBezTo>
                  <a:cubicBezTo>
                    <a:pt x="39" y="86"/>
                    <a:pt x="39" y="85"/>
                    <a:pt x="38" y="84"/>
                  </a:cubicBezTo>
                  <a:cubicBezTo>
                    <a:pt x="38" y="84"/>
                    <a:pt x="38" y="84"/>
                    <a:pt x="38" y="84"/>
                  </a:cubicBezTo>
                  <a:cubicBezTo>
                    <a:pt x="38" y="83"/>
                    <a:pt x="37" y="83"/>
                    <a:pt x="37" y="82"/>
                  </a:cubicBezTo>
                  <a:cubicBezTo>
                    <a:pt x="37" y="82"/>
                    <a:pt x="37" y="82"/>
                    <a:pt x="37" y="82"/>
                  </a:cubicBezTo>
                  <a:cubicBezTo>
                    <a:pt x="36" y="81"/>
                    <a:pt x="36" y="81"/>
                    <a:pt x="36" y="80"/>
                  </a:cubicBezTo>
                  <a:cubicBezTo>
                    <a:pt x="36" y="80"/>
                    <a:pt x="35" y="80"/>
                    <a:pt x="35" y="79"/>
                  </a:cubicBezTo>
                  <a:cubicBezTo>
                    <a:pt x="35" y="79"/>
                    <a:pt x="35" y="78"/>
                    <a:pt x="34" y="78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3" y="77"/>
                    <a:pt x="33" y="76"/>
                    <a:pt x="32" y="76"/>
                  </a:cubicBezTo>
                  <a:cubicBezTo>
                    <a:pt x="31" y="75"/>
                    <a:pt x="30" y="74"/>
                    <a:pt x="29" y="74"/>
                  </a:cubicBezTo>
                  <a:cubicBezTo>
                    <a:pt x="29" y="73"/>
                    <a:pt x="29" y="72"/>
                    <a:pt x="30" y="70"/>
                  </a:cubicBezTo>
                  <a:cubicBezTo>
                    <a:pt x="30" y="70"/>
                    <a:pt x="30" y="69"/>
                    <a:pt x="30" y="68"/>
                  </a:cubicBezTo>
                  <a:cubicBezTo>
                    <a:pt x="30" y="68"/>
                    <a:pt x="30" y="68"/>
                    <a:pt x="31" y="67"/>
                  </a:cubicBezTo>
                  <a:cubicBezTo>
                    <a:pt x="31" y="67"/>
                    <a:pt x="31" y="66"/>
                    <a:pt x="31" y="65"/>
                  </a:cubicBezTo>
                  <a:cubicBezTo>
                    <a:pt x="31" y="64"/>
                    <a:pt x="31" y="64"/>
                    <a:pt x="31" y="63"/>
                  </a:cubicBezTo>
                  <a:cubicBezTo>
                    <a:pt x="31" y="63"/>
                    <a:pt x="31" y="62"/>
                    <a:pt x="31" y="62"/>
                  </a:cubicBezTo>
                  <a:cubicBezTo>
                    <a:pt x="31" y="61"/>
                    <a:pt x="31" y="60"/>
                    <a:pt x="31" y="60"/>
                  </a:cubicBezTo>
                  <a:cubicBezTo>
                    <a:pt x="31" y="59"/>
                    <a:pt x="31" y="59"/>
                    <a:pt x="31" y="58"/>
                  </a:cubicBezTo>
                  <a:cubicBezTo>
                    <a:pt x="31" y="58"/>
                    <a:pt x="31" y="57"/>
                    <a:pt x="31" y="56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4"/>
                    <a:pt x="31" y="53"/>
                    <a:pt x="30" y="52"/>
                  </a:cubicBezTo>
                  <a:cubicBezTo>
                    <a:pt x="30" y="52"/>
                    <a:pt x="30" y="51"/>
                    <a:pt x="30" y="51"/>
                  </a:cubicBezTo>
                  <a:cubicBezTo>
                    <a:pt x="30" y="50"/>
                    <a:pt x="29" y="49"/>
                    <a:pt x="28" y="47"/>
                  </a:cubicBezTo>
                  <a:cubicBezTo>
                    <a:pt x="29" y="46"/>
                    <a:pt x="29" y="45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1" y="43"/>
                    <a:pt x="31" y="43"/>
                    <a:pt x="31" y="42"/>
                  </a:cubicBezTo>
                  <a:cubicBezTo>
                    <a:pt x="32" y="42"/>
                    <a:pt x="32" y="42"/>
                    <a:pt x="32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4" y="38"/>
                    <a:pt x="34" y="37"/>
                    <a:pt x="35" y="36"/>
                  </a:cubicBezTo>
                  <a:cubicBezTo>
                    <a:pt x="35" y="36"/>
                    <a:pt x="35" y="35"/>
                    <a:pt x="35" y="35"/>
                  </a:cubicBezTo>
                  <a:cubicBezTo>
                    <a:pt x="35" y="35"/>
                    <a:pt x="35" y="34"/>
                    <a:pt x="36" y="34"/>
                  </a:cubicBezTo>
                  <a:cubicBezTo>
                    <a:pt x="36" y="34"/>
                    <a:pt x="36" y="33"/>
                    <a:pt x="36" y="33"/>
                  </a:cubicBezTo>
                  <a:cubicBezTo>
                    <a:pt x="36" y="33"/>
                    <a:pt x="36" y="32"/>
                    <a:pt x="36" y="31"/>
                  </a:cubicBezTo>
                  <a:cubicBezTo>
                    <a:pt x="36" y="31"/>
                    <a:pt x="36" y="31"/>
                    <a:pt x="36" y="31"/>
                  </a:cubicBezTo>
                  <a:cubicBezTo>
                    <a:pt x="36" y="30"/>
                    <a:pt x="36" y="30"/>
                    <a:pt x="36" y="29"/>
                  </a:cubicBezTo>
                  <a:cubicBezTo>
                    <a:pt x="36" y="27"/>
                    <a:pt x="36" y="26"/>
                    <a:pt x="36" y="25"/>
                  </a:cubicBezTo>
                  <a:cubicBezTo>
                    <a:pt x="36" y="24"/>
                    <a:pt x="37" y="23"/>
                    <a:pt x="38" y="22"/>
                  </a:cubicBezTo>
                  <a:cubicBezTo>
                    <a:pt x="39" y="21"/>
                    <a:pt x="40" y="19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2" y="15"/>
                    <a:pt x="42" y="14"/>
                    <a:pt x="43" y="12"/>
                  </a:cubicBezTo>
                  <a:cubicBezTo>
                    <a:pt x="43" y="12"/>
                    <a:pt x="43" y="12"/>
                    <a:pt x="43" y="11"/>
                  </a:cubicBezTo>
                  <a:cubicBezTo>
                    <a:pt x="44" y="11"/>
                    <a:pt x="44" y="10"/>
                    <a:pt x="44" y="9"/>
                  </a:cubicBezTo>
                  <a:cubicBezTo>
                    <a:pt x="44" y="9"/>
                    <a:pt x="44" y="9"/>
                    <a:pt x="44" y="8"/>
                  </a:cubicBezTo>
                  <a:cubicBezTo>
                    <a:pt x="45" y="8"/>
                    <a:pt x="45" y="7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6" y="5"/>
                    <a:pt x="46" y="4"/>
                    <a:pt x="46" y="3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6" y="2"/>
                    <a:pt x="47" y="1"/>
                    <a:pt x="47" y="0"/>
                  </a:cubicBezTo>
                  <a:cubicBezTo>
                    <a:pt x="42" y="5"/>
                    <a:pt x="36" y="7"/>
                    <a:pt x="30" y="8"/>
                  </a:cubicBezTo>
                  <a:cubicBezTo>
                    <a:pt x="29" y="10"/>
                    <a:pt x="28" y="12"/>
                    <a:pt x="26" y="14"/>
                  </a:cubicBezTo>
                  <a:cubicBezTo>
                    <a:pt x="26" y="15"/>
                    <a:pt x="26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4" y="18"/>
                    <a:pt x="22" y="20"/>
                    <a:pt x="2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22"/>
                    <a:pt x="19" y="22"/>
                    <a:pt x="19" y="22"/>
                  </a:cubicBezTo>
                  <a:cubicBezTo>
                    <a:pt x="19" y="22"/>
                    <a:pt x="18" y="23"/>
                    <a:pt x="17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5" y="25"/>
                    <a:pt x="14" y="25"/>
                    <a:pt x="13" y="26"/>
                  </a:cubicBezTo>
                  <a:cubicBezTo>
                    <a:pt x="13" y="26"/>
                    <a:pt x="13" y="26"/>
                    <a:pt x="13" y="27"/>
                  </a:cubicBezTo>
                  <a:cubicBezTo>
                    <a:pt x="12" y="27"/>
                    <a:pt x="11" y="28"/>
                    <a:pt x="10" y="28"/>
                  </a:cubicBezTo>
                  <a:cubicBezTo>
                    <a:pt x="10" y="28"/>
                    <a:pt x="10" y="28"/>
                    <a:pt x="9" y="29"/>
                  </a:cubicBezTo>
                  <a:cubicBezTo>
                    <a:pt x="8" y="29"/>
                    <a:pt x="7" y="30"/>
                    <a:pt x="6" y="30"/>
                  </a:cubicBezTo>
                  <a:cubicBezTo>
                    <a:pt x="5" y="31"/>
                    <a:pt x="5" y="33"/>
                    <a:pt x="5" y="34"/>
                  </a:cubicBezTo>
                  <a:cubicBezTo>
                    <a:pt x="5" y="34"/>
                    <a:pt x="5" y="34"/>
                    <a:pt x="5" y="35"/>
                  </a:cubicBezTo>
                  <a:close/>
                  <a:moveTo>
                    <a:pt x="183" y="98"/>
                  </a:moveTo>
                  <a:cubicBezTo>
                    <a:pt x="181" y="96"/>
                    <a:pt x="176" y="94"/>
                    <a:pt x="169" y="89"/>
                  </a:cubicBezTo>
                  <a:cubicBezTo>
                    <a:pt x="170" y="79"/>
                    <a:pt x="173" y="72"/>
                    <a:pt x="173" y="71"/>
                  </a:cubicBezTo>
                  <a:cubicBezTo>
                    <a:pt x="178" y="71"/>
                    <a:pt x="185" y="70"/>
                    <a:pt x="189" y="70"/>
                  </a:cubicBezTo>
                  <a:cubicBezTo>
                    <a:pt x="189" y="70"/>
                    <a:pt x="189" y="71"/>
                    <a:pt x="189" y="71"/>
                  </a:cubicBezTo>
                  <a:cubicBezTo>
                    <a:pt x="190" y="72"/>
                    <a:pt x="190" y="73"/>
                    <a:pt x="190" y="75"/>
                  </a:cubicBezTo>
                  <a:cubicBezTo>
                    <a:pt x="190" y="82"/>
                    <a:pt x="186" y="95"/>
                    <a:pt x="183" y="98"/>
                  </a:cubicBezTo>
                  <a:close/>
                  <a:moveTo>
                    <a:pt x="186" y="38"/>
                  </a:moveTo>
                  <a:cubicBezTo>
                    <a:pt x="189" y="40"/>
                    <a:pt x="190" y="47"/>
                    <a:pt x="190" y="53"/>
                  </a:cubicBezTo>
                  <a:cubicBezTo>
                    <a:pt x="190" y="56"/>
                    <a:pt x="190" y="60"/>
                    <a:pt x="189" y="62"/>
                  </a:cubicBezTo>
                  <a:cubicBezTo>
                    <a:pt x="184" y="62"/>
                    <a:pt x="178" y="63"/>
                    <a:pt x="173" y="63"/>
                  </a:cubicBezTo>
                  <a:cubicBezTo>
                    <a:pt x="171" y="57"/>
                    <a:pt x="170" y="51"/>
                    <a:pt x="170" y="48"/>
                  </a:cubicBezTo>
                  <a:cubicBezTo>
                    <a:pt x="170" y="46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6" y="41"/>
                    <a:pt x="181" y="39"/>
                    <a:pt x="185" y="37"/>
                  </a:cubicBezTo>
                  <a:lnTo>
                    <a:pt x="186" y="38"/>
                  </a:lnTo>
                  <a:close/>
                  <a:moveTo>
                    <a:pt x="168" y="36"/>
                  </a:moveTo>
                  <a:cubicBezTo>
                    <a:pt x="164" y="31"/>
                    <a:pt x="162" y="26"/>
                    <a:pt x="162" y="21"/>
                  </a:cubicBezTo>
                  <a:cubicBezTo>
                    <a:pt x="165" y="23"/>
                    <a:pt x="169" y="25"/>
                    <a:pt x="172" y="25"/>
                  </a:cubicBezTo>
                  <a:cubicBezTo>
                    <a:pt x="175" y="28"/>
                    <a:pt x="177" y="29"/>
                    <a:pt x="180" y="31"/>
                  </a:cubicBezTo>
                  <a:cubicBezTo>
                    <a:pt x="176" y="32"/>
                    <a:pt x="172" y="34"/>
                    <a:pt x="168" y="36"/>
                  </a:cubicBezTo>
                  <a:close/>
                  <a:moveTo>
                    <a:pt x="164" y="96"/>
                  </a:moveTo>
                  <a:cubicBezTo>
                    <a:pt x="172" y="101"/>
                    <a:pt x="177" y="103"/>
                    <a:pt x="180" y="105"/>
                  </a:cubicBezTo>
                  <a:cubicBezTo>
                    <a:pt x="178" y="112"/>
                    <a:pt x="168" y="117"/>
                    <a:pt x="163" y="118"/>
                  </a:cubicBezTo>
                  <a:cubicBezTo>
                    <a:pt x="160" y="114"/>
                    <a:pt x="156" y="108"/>
                    <a:pt x="153" y="104"/>
                  </a:cubicBezTo>
                  <a:cubicBezTo>
                    <a:pt x="156" y="100"/>
                    <a:pt x="161" y="97"/>
                    <a:pt x="164" y="96"/>
                  </a:cubicBezTo>
                  <a:close/>
                  <a:moveTo>
                    <a:pt x="145" y="109"/>
                  </a:moveTo>
                  <a:cubicBezTo>
                    <a:pt x="147" y="109"/>
                    <a:pt x="147" y="109"/>
                    <a:pt x="147" y="109"/>
                  </a:cubicBezTo>
                  <a:cubicBezTo>
                    <a:pt x="150" y="113"/>
                    <a:pt x="154" y="119"/>
                    <a:pt x="156" y="123"/>
                  </a:cubicBezTo>
                  <a:cubicBezTo>
                    <a:pt x="149" y="133"/>
                    <a:pt x="132" y="132"/>
                    <a:pt x="126" y="131"/>
                  </a:cubicBezTo>
                  <a:cubicBezTo>
                    <a:pt x="125" y="125"/>
                    <a:pt x="124" y="119"/>
                    <a:pt x="123" y="115"/>
                  </a:cubicBezTo>
                  <a:cubicBezTo>
                    <a:pt x="131" y="111"/>
                    <a:pt x="143" y="108"/>
                    <a:pt x="145" y="109"/>
                  </a:cubicBezTo>
                  <a:close/>
                  <a:moveTo>
                    <a:pt x="90" y="118"/>
                  </a:moveTo>
                  <a:cubicBezTo>
                    <a:pt x="99" y="115"/>
                    <a:pt x="111" y="115"/>
                    <a:pt x="115" y="116"/>
                  </a:cubicBezTo>
                  <a:cubicBezTo>
                    <a:pt x="116" y="120"/>
                    <a:pt x="117" y="127"/>
                    <a:pt x="118" y="132"/>
                  </a:cubicBezTo>
                  <a:cubicBezTo>
                    <a:pt x="109" y="139"/>
                    <a:pt x="93" y="138"/>
                    <a:pt x="89" y="135"/>
                  </a:cubicBezTo>
                  <a:cubicBezTo>
                    <a:pt x="90" y="130"/>
                    <a:pt x="90" y="123"/>
                    <a:pt x="90" y="118"/>
                  </a:cubicBezTo>
                  <a:close/>
                  <a:moveTo>
                    <a:pt x="31" y="18"/>
                  </a:moveTo>
                  <a:cubicBezTo>
                    <a:pt x="32" y="16"/>
                    <a:pt x="33" y="15"/>
                    <a:pt x="34" y="13"/>
                  </a:cubicBezTo>
                  <a:cubicBezTo>
                    <a:pt x="35" y="13"/>
                    <a:pt x="35" y="13"/>
                    <a:pt x="36" y="12"/>
                  </a:cubicBezTo>
                  <a:cubicBezTo>
                    <a:pt x="35" y="15"/>
                    <a:pt x="34" y="17"/>
                    <a:pt x="33" y="19"/>
                  </a:cubicBezTo>
                  <a:cubicBezTo>
                    <a:pt x="32" y="18"/>
                    <a:pt x="32" y="18"/>
                    <a:pt x="31" y="18"/>
                  </a:cubicBezTo>
                  <a:cubicBezTo>
                    <a:pt x="31" y="18"/>
                    <a:pt x="31" y="18"/>
                    <a:pt x="31" y="18"/>
                  </a:cubicBezTo>
                  <a:close/>
                  <a:moveTo>
                    <a:pt x="61" y="116"/>
                  </a:moveTo>
                  <a:cubicBezTo>
                    <a:pt x="63" y="116"/>
                    <a:pt x="63" y="116"/>
                    <a:pt x="63" y="116"/>
                  </a:cubicBezTo>
                  <a:cubicBezTo>
                    <a:pt x="68" y="115"/>
                    <a:pt x="77" y="117"/>
                    <a:pt x="82" y="118"/>
                  </a:cubicBezTo>
                  <a:cubicBezTo>
                    <a:pt x="82" y="123"/>
                    <a:pt x="82" y="129"/>
                    <a:pt x="81" y="133"/>
                  </a:cubicBezTo>
                  <a:cubicBezTo>
                    <a:pt x="81" y="133"/>
                    <a:pt x="81" y="133"/>
                    <a:pt x="81" y="133"/>
                  </a:cubicBezTo>
                  <a:cubicBezTo>
                    <a:pt x="71" y="138"/>
                    <a:pt x="55" y="132"/>
                    <a:pt x="52" y="128"/>
                  </a:cubicBezTo>
                  <a:cubicBezTo>
                    <a:pt x="54" y="125"/>
                    <a:pt x="58" y="119"/>
                    <a:pt x="61" y="116"/>
                  </a:cubicBezTo>
                  <a:close/>
                  <a:moveTo>
                    <a:pt x="42" y="103"/>
                  </a:moveTo>
                  <a:cubicBezTo>
                    <a:pt x="50" y="103"/>
                    <a:pt x="54" y="108"/>
                    <a:pt x="55" y="110"/>
                  </a:cubicBezTo>
                  <a:cubicBezTo>
                    <a:pt x="52" y="114"/>
                    <a:pt x="48" y="119"/>
                    <a:pt x="45" y="124"/>
                  </a:cubicBezTo>
                  <a:cubicBezTo>
                    <a:pt x="35" y="124"/>
                    <a:pt x="26" y="113"/>
                    <a:pt x="25" y="110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9" y="108"/>
                    <a:pt x="35" y="105"/>
                    <a:pt x="39" y="103"/>
                  </a:cubicBezTo>
                  <a:lnTo>
                    <a:pt x="42" y="103"/>
                  </a:lnTo>
                  <a:close/>
                  <a:moveTo>
                    <a:pt x="36" y="95"/>
                  </a:moveTo>
                  <a:cubicBezTo>
                    <a:pt x="31" y="97"/>
                    <a:pt x="25" y="100"/>
                    <a:pt x="21" y="103"/>
                  </a:cubicBezTo>
                  <a:cubicBezTo>
                    <a:pt x="14" y="99"/>
                    <a:pt x="12" y="88"/>
                    <a:pt x="11" y="81"/>
                  </a:cubicBezTo>
                  <a:cubicBezTo>
                    <a:pt x="15" y="80"/>
                    <a:pt x="20" y="79"/>
                    <a:pt x="23" y="79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31" y="81"/>
                    <a:pt x="34" y="90"/>
                    <a:pt x="36" y="95"/>
                  </a:cubicBezTo>
                  <a:close/>
                  <a:moveTo>
                    <a:pt x="11" y="34"/>
                  </a:moveTo>
                  <a:cubicBezTo>
                    <a:pt x="17" y="31"/>
                    <a:pt x="22" y="28"/>
                    <a:pt x="26" y="24"/>
                  </a:cubicBezTo>
                  <a:cubicBezTo>
                    <a:pt x="27" y="25"/>
                    <a:pt x="28" y="25"/>
                    <a:pt x="30" y="26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30" y="27"/>
                    <a:pt x="30" y="28"/>
                    <a:pt x="30" y="29"/>
                  </a:cubicBezTo>
                  <a:cubicBezTo>
                    <a:pt x="30" y="33"/>
                    <a:pt x="28" y="37"/>
                    <a:pt x="26" y="40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15" y="42"/>
                    <a:pt x="12" y="42"/>
                    <a:pt x="10" y="42"/>
                  </a:cubicBezTo>
                  <a:cubicBezTo>
                    <a:pt x="10" y="41"/>
                    <a:pt x="10" y="41"/>
                    <a:pt x="10" y="40"/>
                  </a:cubicBezTo>
                  <a:cubicBezTo>
                    <a:pt x="10" y="38"/>
                    <a:pt x="10" y="36"/>
                    <a:pt x="11" y="34"/>
                  </a:cubicBezTo>
                  <a:close/>
                  <a:moveTo>
                    <a:pt x="8" y="51"/>
                  </a:moveTo>
                  <a:cubicBezTo>
                    <a:pt x="9" y="50"/>
                    <a:pt x="9" y="50"/>
                    <a:pt x="9" y="50"/>
                  </a:cubicBezTo>
                  <a:cubicBezTo>
                    <a:pt x="12" y="50"/>
                    <a:pt x="16" y="50"/>
                    <a:pt x="19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5" y="54"/>
                    <a:pt x="26" y="57"/>
                    <a:pt x="26" y="60"/>
                  </a:cubicBezTo>
                  <a:cubicBezTo>
                    <a:pt x="26" y="64"/>
                    <a:pt x="24" y="68"/>
                    <a:pt x="23" y="71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15" y="72"/>
                    <a:pt x="11" y="73"/>
                    <a:pt x="8" y="74"/>
                  </a:cubicBezTo>
                  <a:cubicBezTo>
                    <a:pt x="7" y="72"/>
                    <a:pt x="6" y="67"/>
                    <a:pt x="6" y="62"/>
                  </a:cubicBezTo>
                  <a:cubicBezTo>
                    <a:pt x="6" y="57"/>
                    <a:pt x="7" y="52"/>
                    <a:pt x="8" y="51"/>
                  </a:cubicBezTo>
                  <a:close/>
                </a:path>
              </a:pathLst>
            </a:custGeom>
            <a:solidFill>
              <a:srgbClr val="EDF4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3" name="Freeform 50">
              <a:extLst>
                <a:ext uri="{FF2B5EF4-FFF2-40B4-BE49-F238E27FC236}">
                  <a16:creationId xmlns:a16="http://schemas.microsoft.com/office/drawing/2014/main" id="{D8736D92-BCBD-4A07-9C8A-91D8DF416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564"/>
              <a:ext cx="424" cy="1523"/>
            </a:xfrm>
            <a:custGeom>
              <a:avLst/>
              <a:gdLst>
                <a:gd name="T0" fmla="*/ 2426 w 172"/>
                <a:gd name="T1" fmla="*/ 1184 h 579"/>
                <a:gd name="T2" fmla="*/ 2310 w 172"/>
                <a:gd name="T3" fmla="*/ 1910 h 579"/>
                <a:gd name="T4" fmla="*/ 2187 w 172"/>
                <a:gd name="T5" fmla="*/ 2623 h 579"/>
                <a:gd name="T6" fmla="*/ 2095 w 172"/>
                <a:gd name="T7" fmla="*/ 3327 h 579"/>
                <a:gd name="T8" fmla="*/ 2024 w 172"/>
                <a:gd name="T9" fmla="*/ 3951 h 579"/>
                <a:gd name="T10" fmla="*/ 1933 w 172"/>
                <a:gd name="T11" fmla="*/ 4656 h 579"/>
                <a:gd name="T12" fmla="*/ 1829 w 172"/>
                <a:gd name="T13" fmla="*/ 5279 h 579"/>
                <a:gd name="T14" fmla="*/ 1800 w 172"/>
                <a:gd name="T15" fmla="*/ 5424 h 579"/>
                <a:gd name="T16" fmla="*/ 1750 w 172"/>
                <a:gd name="T17" fmla="*/ 5916 h 579"/>
                <a:gd name="T18" fmla="*/ 1721 w 172"/>
                <a:gd name="T19" fmla="*/ 6081 h 579"/>
                <a:gd name="T20" fmla="*/ 1664 w 172"/>
                <a:gd name="T21" fmla="*/ 6573 h 579"/>
                <a:gd name="T22" fmla="*/ 1585 w 172"/>
                <a:gd name="T23" fmla="*/ 7134 h 579"/>
                <a:gd name="T24" fmla="*/ 1555 w 172"/>
                <a:gd name="T25" fmla="*/ 7715 h 579"/>
                <a:gd name="T26" fmla="*/ 1708 w 172"/>
                <a:gd name="T27" fmla="*/ 8428 h 579"/>
                <a:gd name="T28" fmla="*/ 1841 w 172"/>
                <a:gd name="T29" fmla="*/ 8696 h 579"/>
                <a:gd name="T30" fmla="*/ 2004 w 172"/>
                <a:gd name="T31" fmla="*/ 9188 h 579"/>
                <a:gd name="T32" fmla="*/ 2004 w 172"/>
                <a:gd name="T33" fmla="*/ 9188 h 579"/>
                <a:gd name="T34" fmla="*/ 2053 w 172"/>
                <a:gd name="T35" fmla="*/ 9243 h 579"/>
                <a:gd name="T36" fmla="*/ 2095 w 172"/>
                <a:gd name="T37" fmla="*/ 9722 h 579"/>
                <a:gd name="T38" fmla="*/ 2024 w 172"/>
                <a:gd name="T39" fmla="*/ 10122 h 579"/>
                <a:gd name="T40" fmla="*/ 1780 w 172"/>
                <a:gd name="T41" fmla="*/ 10359 h 579"/>
                <a:gd name="T42" fmla="*/ 1380 w 172"/>
                <a:gd name="T43" fmla="*/ 10503 h 579"/>
                <a:gd name="T44" fmla="*/ 870 w 172"/>
                <a:gd name="T45" fmla="*/ 10537 h 579"/>
                <a:gd name="T46" fmla="*/ 510 w 172"/>
                <a:gd name="T47" fmla="*/ 10482 h 579"/>
                <a:gd name="T48" fmla="*/ 212 w 172"/>
                <a:gd name="T49" fmla="*/ 10248 h 579"/>
                <a:gd name="T50" fmla="*/ 12 w 172"/>
                <a:gd name="T51" fmla="*/ 9825 h 579"/>
                <a:gd name="T52" fmla="*/ 0 w 172"/>
                <a:gd name="T53" fmla="*/ 9333 h 579"/>
                <a:gd name="T54" fmla="*/ 121 w 172"/>
                <a:gd name="T55" fmla="*/ 8938 h 579"/>
                <a:gd name="T56" fmla="*/ 266 w 172"/>
                <a:gd name="T57" fmla="*/ 8517 h 579"/>
                <a:gd name="T58" fmla="*/ 552 w 172"/>
                <a:gd name="T59" fmla="*/ 8081 h 579"/>
                <a:gd name="T60" fmla="*/ 631 w 172"/>
                <a:gd name="T61" fmla="*/ 7949 h 579"/>
                <a:gd name="T62" fmla="*/ 880 w 172"/>
                <a:gd name="T63" fmla="*/ 7113 h 579"/>
                <a:gd name="T64" fmla="*/ 1075 w 172"/>
                <a:gd name="T65" fmla="*/ 6297 h 579"/>
                <a:gd name="T66" fmla="*/ 1257 w 172"/>
                <a:gd name="T67" fmla="*/ 5640 h 579"/>
                <a:gd name="T68" fmla="*/ 1289 w 172"/>
                <a:gd name="T69" fmla="*/ 5458 h 579"/>
                <a:gd name="T70" fmla="*/ 1440 w 172"/>
                <a:gd name="T71" fmla="*/ 4948 h 579"/>
                <a:gd name="T72" fmla="*/ 1452 w 172"/>
                <a:gd name="T73" fmla="*/ 4787 h 579"/>
                <a:gd name="T74" fmla="*/ 1605 w 172"/>
                <a:gd name="T75" fmla="*/ 4151 h 579"/>
                <a:gd name="T76" fmla="*/ 1634 w 172"/>
                <a:gd name="T77" fmla="*/ 3985 h 579"/>
                <a:gd name="T78" fmla="*/ 1780 w 172"/>
                <a:gd name="T79" fmla="*/ 3259 h 579"/>
                <a:gd name="T80" fmla="*/ 1962 w 172"/>
                <a:gd name="T81" fmla="*/ 2491 h 579"/>
                <a:gd name="T82" fmla="*/ 2199 w 172"/>
                <a:gd name="T83" fmla="*/ 1620 h 579"/>
                <a:gd name="T84" fmla="*/ 2278 w 172"/>
                <a:gd name="T85" fmla="*/ 815 h 579"/>
                <a:gd name="T86" fmla="*/ 2485 w 172"/>
                <a:gd name="T87" fmla="*/ 179 h 579"/>
                <a:gd name="T88" fmla="*/ 2564 w 172"/>
                <a:gd name="T89" fmla="*/ 0 h 579"/>
                <a:gd name="T90" fmla="*/ 2576 w 172"/>
                <a:gd name="T91" fmla="*/ 492 h 579"/>
                <a:gd name="T92" fmla="*/ 2426 w 172"/>
                <a:gd name="T93" fmla="*/ 1184 h 57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72" h="579">
                  <a:moveTo>
                    <a:pt x="162" y="65"/>
                  </a:moveTo>
                  <a:cubicBezTo>
                    <a:pt x="156" y="70"/>
                    <a:pt x="152" y="100"/>
                    <a:pt x="154" y="105"/>
                  </a:cubicBezTo>
                  <a:cubicBezTo>
                    <a:pt x="146" y="109"/>
                    <a:pt x="144" y="135"/>
                    <a:pt x="146" y="144"/>
                  </a:cubicBezTo>
                  <a:cubicBezTo>
                    <a:pt x="138" y="151"/>
                    <a:pt x="137" y="179"/>
                    <a:pt x="140" y="183"/>
                  </a:cubicBezTo>
                  <a:cubicBezTo>
                    <a:pt x="135" y="185"/>
                    <a:pt x="133" y="211"/>
                    <a:pt x="135" y="217"/>
                  </a:cubicBezTo>
                  <a:cubicBezTo>
                    <a:pt x="127" y="222"/>
                    <a:pt x="126" y="248"/>
                    <a:pt x="129" y="256"/>
                  </a:cubicBezTo>
                  <a:cubicBezTo>
                    <a:pt x="124" y="258"/>
                    <a:pt x="121" y="279"/>
                    <a:pt x="122" y="290"/>
                  </a:cubicBezTo>
                  <a:cubicBezTo>
                    <a:pt x="122" y="292"/>
                    <a:pt x="121" y="297"/>
                    <a:pt x="120" y="298"/>
                  </a:cubicBezTo>
                  <a:cubicBezTo>
                    <a:pt x="116" y="307"/>
                    <a:pt x="115" y="316"/>
                    <a:pt x="117" y="325"/>
                  </a:cubicBezTo>
                  <a:cubicBezTo>
                    <a:pt x="118" y="326"/>
                    <a:pt x="116" y="331"/>
                    <a:pt x="115" y="334"/>
                  </a:cubicBezTo>
                  <a:cubicBezTo>
                    <a:pt x="111" y="342"/>
                    <a:pt x="108" y="356"/>
                    <a:pt x="111" y="361"/>
                  </a:cubicBezTo>
                  <a:cubicBezTo>
                    <a:pt x="109" y="364"/>
                    <a:pt x="103" y="386"/>
                    <a:pt x="106" y="392"/>
                  </a:cubicBezTo>
                  <a:cubicBezTo>
                    <a:pt x="104" y="395"/>
                    <a:pt x="100" y="413"/>
                    <a:pt x="104" y="424"/>
                  </a:cubicBezTo>
                  <a:cubicBezTo>
                    <a:pt x="101" y="432"/>
                    <a:pt x="107" y="459"/>
                    <a:pt x="114" y="463"/>
                  </a:cubicBezTo>
                  <a:cubicBezTo>
                    <a:pt x="115" y="469"/>
                    <a:pt x="121" y="475"/>
                    <a:pt x="123" y="478"/>
                  </a:cubicBezTo>
                  <a:cubicBezTo>
                    <a:pt x="124" y="480"/>
                    <a:pt x="126" y="496"/>
                    <a:pt x="134" y="505"/>
                  </a:cubicBezTo>
                  <a:cubicBezTo>
                    <a:pt x="134" y="505"/>
                    <a:pt x="134" y="505"/>
                    <a:pt x="134" y="505"/>
                  </a:cubicBezTo>
                  <a:cubicBezTo>
                    <a:pt x="135" y="506"/>
                    <a:pt x="136" y="507"/>
                    <a:pt x="137" y="508"/>
                  </a:cubicBezTo>
                  <a:cubicBezTo>
                    <a:pt x="136" y="511"/>
                    <a:pt x="135" y="522"/>
                    <a:pt x="140" y="534"/>
                  </a:cubicBezTo>
                  <a:cubicBezTo>
                    <a:pt x="140" y="534"/>
                    <a:pt x="137" y="542"/>
                    <a:pt x="135" y="556"/>
                  </a:cubicBezTo>
                  <a:cubicBezTo>
                    <a:pt x="135" y="556"/>
                    <a:pt x="123" y="561"/>
                    <a:pt x="119" y="569"/>
                  </a:cubicBezTo>
                  <a:cubicBezTo>
                    <a:pt x="115" y="568"/>
                    <a:pt x="101" y="571"/>
                    <a:pt x="92" y="577"/>
                  </a:cubicBezTo>
                  <a:cubicBezTo>
                    <a:pt x="88" y="575"/>
                    <a:pt x="70" y="574"/>
                    <a:pt x="58" y="579"/>
                  </a:cubicBezTo>
                  <a:cubicBezTo>
                    <a:pt x="58" y="579"/>
                    <a:pt x="44" y="574"/>
                    <a:pt x="34" y="576"/>
                  </a:cubicBezTo>
                  <a:cubicBezTo>
                    <a:pt x="34" y="576"/>
                    <a:pt x="29" y="564"/>
                    <a:pt x="14" y="563"/>
                  </a:cubicBezTo>
                  <a:cubicBezTo>
                    <a:pt x="14" y="563"/>
                    <a:pt x="11" y="544"/>
                    <a:pt x="1" y="540"/>
                  </a:cubicBezTo>
                  <a:cubicBezTo>
                    <a:pt x="3" y="535"/>
                    <a:pt x="6" y="524"/>
                    <a:pt x="0" y="513"/>
                  </a:cubicBezTo>
                  <a:cubicBezTo>
                    <a:pt x="1" y="509"/>
                    <a:pt x="10" y="502"/>
                    <a:pt x="8" y="491"/>
                  </a:cubicBezTo>
                  <a:cubicBezTo>
                    <a:pt x="12" y="488"/>
                    <a:pt x="16" y="476"/>
                    <a:pt x="18" y="468"/>
                  </a:cubicBezTo>
                  <a:cubicBezTo>
                    <a:pt x="29" y="464"/>
                    <a:pt x="35" y="447"/>
                    <a:pt x="37" y="444"/>
                  </a:cubicBezTo>
                  <a:cubicBezTo>
                    <a:pt x="38" y="440"/>
                    <a:pt x="39" y="439"/>
                    <a:pt x="42" y="437"/>
                  </a:cubicBezTo>
                  <a:cubicBezTo>
                    <a:pt x="57" y="427"/>
                    <a:pt x="61" y="401"/>
                    <a:pt x="59" y="391"/>
                  </a:cubicBezTo>
                  <a:cubicBezTo>
                    <a:pt x="70" y="383"/>
                    <a:pt x="76" y="354"/>
                    <a:pt x="72" y="346"/>
                  </a:cubicBezTo>
                  <a:cubicBezTo>
                    <a:pt x="79" y="337"/>
                    <a:pt x="84" y="320"/>
                    <a:pt x="84" y="310"/>
                  </a:cubicBezTo>
                  <a:cubicBezTo>
                    <a:pt x="84" y="308"/>
                    <a:pt x="85" y="301"/>
                    <a:pt x="86" y="300"/>
                  </a:cubicBezTo>
                  <a:cubicBezTo>
                    <a:pt x="92" y="290"/>
                    <a:pt x="96" y="279"/>
                    <a:pt x="96" y="272"/>
                  </a:cubicBezTo>
                  <a:cubicBezTo>
                    <a:pt x="96" y="270"/>
                    <a:pt x="97" y="265"/>
                    <a:pt x="97" y="263"/>
                  </a:cubicBezTo>
                  <a:cubicBezTo>
                    <a:pt x="104" y="253"/>
                    <a:pt x="108" y="236"/>
                    <a:pt x="107" y="228"/>
                  </a:cubicBezTo>
                  <a:cubicBezTo>
                    <a:pt x="106" y="226"/>
                    <a:pt x="108" y="220"/>
                    <a:pt x="109" y="219"/>
                  </a:cubicBezTo>
                  <a:cubicBezTo>
                    <a:pt x="120" y="199"/>
                    <a:pt x="121" y="188"/>
                    <a:pt x="119" y="179"/>
                  </a:cubicBezTo>
                  <a:cubicBezTo>
                    <a:pt x="127" y="166"/>
                    <a:pt x="134" y="144"/>
                    <a:pt x="131" y="137"/>
                  </a:cubicBezTo>
                  <a:cubicBezTo>
                    <a:pt x="140" y="125"/>
                    <a:pt x="150" y="97"/>
                    <a:pt x="147" y="89"/>
                  </a:cubicBezTo>
                  <a:cubicBezTo>
                    <a:pt x="157" y="78"/>
                    <a:pt x="156" y="51"/>
                    <a:pt x="152" y="45"/>
                  </a:cubicBezTo>
                  <a:cubicBezTo>
                    <a:pt x="161" y="32"/>
                    <a:pt x="166" y="18"/>
                    <a:pt x="166" y="10"/>
                  </a:cubicBezTo>
                  <a:cubicBezTo>
                    <a:pt x="167" y="4"/>
                    <a:pt x="168" y="3"/>
                    <a:pt x="171" y="0"/>
                  </a:cubicBezTo>
                  <a:cubicBezTo>
                    <a:pt x="170" y="3"/>
                    <a:pt x="169" y="22"/>
                    <a:pt x="172" y="27"/>
                  </a:cubicBezTo>
                  <a:cubicBezTo>
                    <a:pt x="167" y="32"/>
                    <a:pt x="162" y="56"/>
                    <a:pt x="162" y="65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Freeform 51">
              <a:extLst>
                <a:ext uri="{FF2B5EF4-FFF2-40B4-BE49-F238E27FC236}">
                  <a16:creationId xmlns:a16="http://schemas.microsoft.com/office/drawing/2014/main" id="{3AEE2FB4-FC93-4699-90EB-66845B826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440"/>
              <a:ext cx="412" cy="1360"/>
            </a:xfrm>
            <a:custGeom>
              <a:avLst/>
              <a:gdLst>
                <a:gd name="T0" fmla="*/ 0 w 167"/>
                <a:gd name="T1" fmla="*/ 9391 h 517"/>
                <a:gd name="T2" fmla="*/ 30 w 167"/>
                <a:gd name="T3" fmla="*/ 9412 h 517"/>
                <a:gd name="T4" fmla="*/ 30 w 167"/>
                <a:gd name="T5" fmla="*/ 9375 h 517"/>
                <a:gd name="T6" fmla="*/ 316 w 167"/>
                <a:gd name="T7" fmla="*/ 8941 h 517"/>
                <a:gd name="T8" fmla="*/ 390 w 167"/>
                <a:gd name="T9" fmla="*/ 8810 h 517"/>
                <a:gd name="T10" fmla="*/ 646 w 167"/>
                <a:gd name="T11" fmla="*/ 7971 h 517"/>
                <a:gd name="T12" fmla="*/ 839 w 167"/>
                <a:gd name="T13" fmla="*/ 7155 h 517"/>
                <a:gd name="T14" fmla="*/ 1021 w 167"/>
                <a:gd name="T15" fmla="*/ 6497 h 517"/>
                <a:gd name="T16" fmla="*/ 1053 w 167"/>
                <a:gd name="T17" fmla="*/ 6319 h 517"/>
                <a:gd name="T18" fmla="*/ 1199 w 167"/>
                <a:gd name="T19" fmla="*/ 5806 h 517"/>
                <a:gd name="T20" fmla="*/ 1216 w 167"/>
                <a:gd name="T21" fmla="*/ 5640 h 517"/>
                <a:gd name="T22" fmla="*/ 1369 w 167"/>
                <a:gd name="T23" fmla="*/ 5003 h 517"/>
                <a:gd name="T24" fmla="*/ 1394 w 167"/>
                <a:gd name="T25" fmla="*/ 4843 h 517"/>
                <a:gd name="T26" fmla="*/ 1547 w 167"/>
                <a:gd name="T27" fmla="*/ 4117 h 517"/>
                <a:gd name="T28" fmla="*/ 1729 w 167"/>
                <a:gd name="T29" fmla="*/ 3349 h 517"/>
                <a:gd name="T30" fmla="*/ 1966 w 167"/>
                <a:gd name="T31" fmla="*/ 2478 h 517"/>
                <a:gd name="T32" fmla="*/ 2045 w 167"/>
                <a:gd name="T33" fmla="*/ 1676 h 517"/>
                <a:gd name="T34" fmla="*/ 2252 w 167"/>
                <a:gd name="T35" fmla="*/ 1039 h 517"/>
                <a:gd name="T36" fmla="*/ 2324 w 167"/>
                <a:gd name="T37" fmla="*/ 858 h 517"/>
                <a:gd name="T38" fmla="*/ 2312 w 167"/>
                <a:gd name="T39" fmla="*/ 1163 h 517"/>
                <a:gd name="T40" fmla="*/ 2415 w 167"/>
                <a:gd name="T41" fmla="*/ 1439 h 517"/>
                <a:gd name="T42" fmla="*/ 2435 w 167"/>
                <a:gd name="T43" fmla="*/ 1405 h 517"/>
                <a:gd name="T44" fmla="*/ 2465 w 167"/>
                <a:gd name="T45" fmla="*/ 671 h 517"/>
                <a:gd name="T46" fmla="*/ 2507 w 167"/>
                <a:gd name="T47" fmla="*/ 234 h 517"/>
                <a:gd name="T48" fmla="*/ 2465 w 167"/>
                <a:gd name="T49" fmla="*/ 21 h 517"/>
                <a:gd name="T50" fmla="*/ 2356 w 167"/>
                <a:gd name="T51" fmla="*/ 0 h 517"/>
                <a:gd name="T52" fmla="*/ 2220 w 167"/>
                <a:gd name="T53" fmla="*/ 381 h 517"/>
                <a:gd name="T54" fmla="*/ 2161 w 167"/>
                <a:gd name="T55" fmla="*/ 1002 h 517"/>
                <a:gd name="T56" fmla="*/ 1954 w 167"/>
                <a:gd name="T57" fmla="*/ 1639 h 517"/>
                <a:gd name="T58" fmla="*/ 1875 w 167"/>
                <a:gd name="T59" fmla="*/ 2457 h 517"/>
                <a:gd name="T60" fmla="*/ 1638 w 167"/>
                <a:gd name="T61" fmla="*/ 3315 h 517"/>
                <a:gd name="T62" fmla="*/ 1456 w 167"/>
                <a:gd name="T63" fmla="*/ 4096 h 517"/>
                <a:gd name="T64" fmla="*/ 1261 w 167"/>
                <a:gd name="T65" fmla="*/ 4914 h 517"/>
                <a:gd name="T66" fmla="*/ 1095 w 167"/>
                <a:gd name="T67" fmla="*/ 5682 h 517"/>
                <a:gd name="T68" fmla="*/ 913 w 167"/>
                <a:gd name="T69" fmla="*/ 6374 h 517"/>
                <a:gd name="T70" fmla="*/ 748 w 167"/>
                <a:gd name="T71" fmla="*/ 7121 h 517"/>
                <a:gd name="T72" fmla="*/ 555 w 167"/>
                <a:gd name="T73" fmla="*/ 7957 h 517"/>
                <a:gd name="T74" fmla="*/ 269 w 167"/>
                <a:gd name="T75" fmla="*/ 8810 h 517"/>
                <a:gd name="T76" fmla="*/ 0 w 167"/>
                <a:gd name="T77" fmla="*/ 9391 h 51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67" h="517">
                  <a:moveTo>
                    <a:pt x="0" y="516"/>
                  </a:moveTo>
                  <a:cubicBezTo>
                    <a:pt x="0" y="516"/>
                    <a:pt x="1" y="517"/>
                    <a:pt x="2" y="517"/>
                  </a:cubicBezTo>
                  <a:cubicBezTo>
                    <a:pt x="2" y="517"/>
                    <a:pt x="2" y="516"/>
                    <a:pt x="2" y="515"/>
                  </a:cubicBezTo>
                  <a:cubicBezTo>
                    <a:pt x="13" y="511"/>
                    <a:pt x="19" y="494"/>
                    <a:pt x="21" y="491"/>
                  </a:cubicBezTo>
                  <a:cubicBezTo>
                    <a:pt x="22" y="487"/>
                    <a:pt x="23" y="486"/>
                    <a:pt x="26" y="484"/>
                  </a:cubicBezTo>
                  <a:cubicBezTo>
                    <a:pt x="41" y="474"/>
                    <a:pt x="45" y="448"/>
                    <a:pt x="43" y="438"/>
                  </a:cubicBezTo>
                  <a:cubicBezTo>
                    <a:pt x="54" y="430"/>
                    <a:pt x="60" y="401"/>
                    <a:pt x="56" y="393"/>
                  </a:cubicBezTo>
                  <a:cubicBezTo>
                    <a:pt x="63" y="384"/>
                    <a:pt x="68" y="367"/>
                    <a:pt x="68" y="357"/>
                  </a:cubicBezTo>
                  <a:cubicBezTo>
                    <a:pt x="68" y="355"/>
                    <a:pt x="69" y="348"/>
                    <a:pt x="70" y="347"/>
                  </a:cubicBezTo>
                  <a:cubicBezTo>
                    <a:pt x="76" y="337"/>
                    <a:pt x="80" y="326"/>
                    <a:pt x="80" y="319"/>
                  </a:cubicBezTo>
                  <a:cubicBezTo>
                    <a:pt x="80" y="317"/>
                    <a:pt x="81" y="312"/>
                    <a:pt x="81" y="310"/>
                  </a:cubicBezTo>
                  <a:cubicBezTo>
                    <a:pt x="88" y="300"/>
                    <a:pt x="92" y="283"/>
                    <a:pt x="91" y="275"/>
                  </a:cubicBezTo>
                  <a:cubicBezTo>
                    <a:pt x="90" y="273"/>
                    <a:pt x="92" y="267"/>
                    <a:pt x="93" y="266"/>
                  </a:cubicBezTo>
                  <a:cubicBezTo>
                    <a:pt x="104" y="246"/>
                    <a:pt x="105" y="235"/>
                    <a:pt x="103" y="226"/>
                  </a:cubicBezTo>
                  <a:cubicBezTo>
                    <a:pt x="111" y="213"/>
                    <a:pt x="118" y="191"/>
                    <a:pt x="115" y="184"/>
                  </a:cubicBezTo>
                  <a:cubicBezTo>
                    <a:pt x="124" y="172"/>
                    <a:pt x="134" y="144"/>
                    <a:pt x="131" y="136"/>
                  </a:cubicBezTo>
                  <a:cubicBezTo>
                    <a:pt x="141" y="125"/>
                    <a:pt x="140" y="98"/>
                    <a:pt x="136" y="92"/>
                  </a:cubicBezTo>
                  <a:cubicBezTo>
                    <a:pt x="145" y="79"/>
                    <a:pt x="150" y="65"/>
                    <a:pt x="150" y="57"/>
                  </a:cubicBezTo>
                  <a:cubicBezTo>
                    <a:pt x="151" y="51"/>
                    <a:pt x="152" y="50"/>
                    <a:pt x="155" y="47"/>
                  </a:cubicBezTo>
                  <a:cubicBezTo>
                    <a:pt x="154" y="49"/>
                    <a:pt x="154" y="57"/>
                    <a:pt x="154" y="64"/>
                  </a:cubicBezTo>
                  <a:cubicBezTo>
                    <a:pt x="155" y="69"/>
                    <a:pt x="157" y="76"/>
                    <a:pt x="161" y="79"/>
                  </a:cubicBezTo>
                  <a:cubicBezTo>
                    <a:pt x="161" y="79"/>
                    <a:pt x="162" y="78"/>
                    <a:pt x="162" y="77"/>
                  </a:cubicBezTo>
                  <a:cubicBezTo>
                    <a:pt x="158" y="69"/>
                    <a:pt x="160" y="41"/>
                    <a:pt x="164" y="37"/>
                  </a:cubicBezTo>
                  <a:cubicBezTo>
                    <a:pt x="161" y="29"/>
                    <a:pt x="163" y="18"/>
                    <a:pt x="167" y="13"/>
                  </a:cubicBezTo>
                  <a:cubicBezTo>
                    <a:pt x="165" y="12"/>
                    <a:pt x="165" y="7"/>
                    <a:pt x="164" y="1"/>
                  </a:cubicBezTo>
                  <a:cubicBezTo>
                    <a:pt x="161" y="2"/>
                    <a:pt x="159" y="2"/>
                    <a:pt x="157" y="0"/>
                  </a:cubicBezTo>
                  <a:cubicBezTo>
                    <a:pt x="157" y="3"/>
                    <a:pt x="152" y="18"/>
                    <a:pt x="148" y="21"/>
                  </a:cubicBezTo>
                  <a:cubicBezTo>
                    <a:pt x="152" y="23"/>
                    <a:pt x="148" y="50"/>
                    <a:pt x="144" y="55"/>
                  </a:cubicBezTo>
                  <a:cubicBezTo>
                    <a:pt x="144" y="63"/>
                    <a:pt x="139" y="77"/>
                    <a:pt x="130" y="90"/>
                  </a:cubicBezTo>
                  <a:cubicBezTo>
                    <a:pt x="134" y="96"/>
                    <a:pt x="135" y="124"/>
                    <a:pt x="125" y="135"/>
                  </a:cubicBezTo>
                  <a:cubicBezTo>
                    <a:pt x="128" y="143"/>
                    <a:pt x="118" y="170"/>
                    <a:pt x="109" y="182"/>
                  </a:cubicBezTo>
                  <a:cubicBezTo>
                    <a:pt x="112" y="189"/>
                    <a:pt x="105" y="212"/>
                    <a:pt x="97" y="225"/>
                  </a:cubicBezTo>
                  <a:cubicBezTo>
                    <a:pt x="100" y="234"/>
                    <a:pt x="98" y="247"/>
                    <a:pt x="84" y="270"/>
                  </a:cubicBezTo>
                  <a:cubicBezTo>
                    <a:pt x="88" y="276"/>
                    <a:pt x="82" y="301"/>
                    <a:pt x="73" y="312"/>
                  </a:cubicBezTo>
                  <a:cubicBezTo>
                    <a:pt x="76" y="319"/>
                    <a:pt x="71" y="337"/>
                    <a:pt x="61" y="350"/>
                  </a:cubicBezTo>
                  <a:cubicBezTo>
                    <a:pt x="65" y="357"/>
                    <a:pt x="59" y="380"/>
                    <a:pt x="50" y="391"/>
                  </a:cubicBezTo>
                  <a:cubicBezTo>
                    <a:pt x="54" y="399"/>
                    <a:pt x="48" y="429"/>
                    <a:pt x="37" y="437"/>
                  </a:cubicBezTo>
                  <a:cubicBezTo>
                    <a:pt x="40" y="447"/>
                    <a:pt x="35" y="475"/>
                    <a:pt x="18" y="484"/>
                  </a:cubicBezTo>
                  <a:cubicBezTo>
                    <a:pt x="19" y="493"/>
                    <a:pt x="11" y="508"/>
                    <a:pt x="0" y="516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5" name="Freeform 52">
              <a:extLst>
                <a:ext uri="{FF2B5EF4-FFF2-40B4-BE49-F238E27FC236}">
                  <a16:creationId xmlns:a16="http://schemas.microsoft.com/office/drawing/2014/main" id="{52E1370B-8B9D-4AFC-ABBE-47FF0B2F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968"/>
              <a:ext cx="493" cy="758"/>
            </a:xfrm>
            <a:custGeom>
              <a:avLst/>
              <a:gdLst>
                <a:gd name="T0" fmla="*/ 30 w 200"/>
                <a:gd name="T1" fmla="*/ 1621 h 288"/>
                <a:gd name="T2" fmla="*/ 42 w 200"/>
                <a:gd name="T3" fmla="*/ 913 h 288"/>
                <a:gd name="T4" fmla="*/ 30 w 200"/>
                <a:gd name="T5" fmla="*/ 0 h 288"/>
                <a:gd name="T6" fmla="*/ 91 w 200"/>
                <a:gd name="T7" fmla="*/ 200 h 288"/>
                <a:gd name="T8" fmla="*/ 316 w 200"/>
                <a:gd name="T9" fmla="*/ 747 h 288"/>
                <a:gd name="T10" fmla="*/ 705 w 200"/>
                <a:gd name="T11" fmla="*/ 1129 h 288"/>
                <a:gd name="T12" fmla="*/ 1277 w 200"/>
                <a:gd name="T13" fmla="*/ 1295 h 288"/>
                <a:gd name="T14" fmla="*/ 1859 w 200"/>
                <a:gd name="T15" fmla="*/ 1240 h 288"/>
                <a:gd name="T16" fmla="*/ 2443 w 200"/>
                <a:gd name="T17" fmla="*/ 1040 h 288"/>
                <a:gd name="T18" fmla="*/ 2813 w 200"/>
                <a:gd name="T19" fmla="*/ 637 h 288"/>
                <a:gd name="T20" fmla="*/ 2953 w 200"/>
                <a:gd name="T21" fmla="*/ 145 h 288"/>
                <a:gd name="T22" fmla="*/ 2904 w 200"/>
                <a:gd name="T23" fmla="*/ 895 h 288"/>
                <a:gd name="T24" fmla="*/ 2904 w 200"/>
                <a:gd name="T25" fmla="*/ 1477 h 288"/>
                <a:gd name="T26" fmla="*/ 2923 w 200"/>
                <a:gd name="T27" fmla="*/ 2135 h 288"/>
                <a:gd name="T28" fmla="*/ 2923 w 200"/>
                <a:gd name="T29" fmla="*/ 2882 h 288"/>
                <a:gd name="T30" fmla="*/ 2923 w 200"/>
                <a:gd name="T31" fmla="*/ 3519 h 288"/>
                <a:gd name="T32" fmla="*/ 2936 w 200"/>
                <a:gd name="T33" fmla="*/ 3956 h 288"/>
                <a:gd name="T34" fmla="*/ 2953 w 200"/>
                <a:gd name="T35" fmla="*/ 3956 h 288"/>
                <a:gd name="T36" fmla="*/ 2923 w 200"/>
                <a:gd name="T37" fmla="*/ 4190 h 288"/>
                <a:gd name="T38" fmla="*/ 2904 w 200"/>
                <a:gd name="T39" fmla="*/ 4211 h 288"/>
                <a:gd name="T40" fmla="*/ 2904 w 200"/>
                <a:gd name="T41" fmla="*/ 4211 h 288"/>
                <a:gd name="T42" fmla="*/ 2813 w 200"/>
                <a:gd name="T43" fmla="*/ 4448 h 288"/>
                <a:gd name="T44" fmla="*/ 1859 w 200"/>
                <a:gd name="T45" fmla="*/ 5072 h 288"/>
                <a:gd name="T46" fmla="*/ 1186 w 200"/>
                <a:gd name="T47" fmla="*/ 5127 h 288"/>
                <a:gd name="T48" fmla="*/ 705 w 200"/>
                <a:gd name="T49" fmla="*/ 4940 h 288"/>
                <a:gd name="T50" fmla="*/ 256 w 200"/>
                <a:gd name="T51" fmla="*/ 4580 h 288"/>
                <a:gd name="T52" fmla="*/ 91 w 200"/>
                <a:gd name="T53" fmla="*/ 4032 h 288"/>
                <a:gd name="T54" fmla="*/ 91 w 200"/>
                <a:gd name="T55" fmla="*/ 4032 h 288"/>
                <a:gd name="T56" fmla="*/ 62 w 200"/>
                <a:gd name="T57" fmla="*/ 3629 h 288"/>
                <a:gd name="T58" fmla="*/ 74 w 200"/>
                <a:gd name="T59" fmla="*/ 3082 h 288"/>
                <a:gd name="T60" fmla="*/ 42 w 200"/>
                <a:gd name="T61" fmla="*/ 2390 h 288"/>
                <a:gd name="T62" fmla="*/ 30 w 200"/>
                <a:gd name="T63" fmla="*/ 1621 h 2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0" h="288">
                  <a:moveTo>
                    <a:pt x="2" y="89"/>
                  </a:moveTo>
                  <a:cubicBezTo>
                    <a:pt x="0" y="84"/>
                    <a:pt x="0" y="58"/>
                    <a:pt x="3" y="50"/>
                  </a:cubicBezTo>
                  <a:cubicBezTo>
                    <a:pt x="1" y="45"/>
                    <a:pt x="1" y="11"/>
                    <a:pt x="2" y="0"/>
                  </a:cubicBezTo>
                  <a:cubicBezTo>
                    <a:pt x="2" y="5"/>
                    <a:pt x="4" y="10"/>
                    <a:pt x="6" y="11"/>
                  </a:cubicBezTo>
                  <a:cubicBezTo>
                    <a:pt x="6" y="11"/>
                    <a:pt x="7" y="35"/>
                    <a:pt x="21" y="41"/>
                  </a:cubicBezTo>
                  <a:cubicBezTo>
                    <a:pt x="18" y="45"/>
                    <a:pt x="32" y="63"/>
                    <a:pt x="47" y="62"/>
                  </a:cubicBezTo>
                  <a:cubicBezTo>
                    <a:pt x="48" y="68"/>
                    <a:pt x="71" y="78"/>
                    <a:pt x="85" y="71"/>
                  </a:cubicBezTo>
                  <a:cubicBezTo>
                    <a:pt x="90" y="77"/>
                    <a:pt x="112" y="78"/>
                    <a:pt x="124" y="68"/>
                  </a:cubicBezTo>
                  <a:cubicBezTo>
                    <a:pt x="130" y="70"/>
                    <a:pt x="154" y="72"/>
                    <a:pt x="163" y="57"/>
                  </a:cubicBezTo>
                  <a:cubicBezTo>
                    <a:pt x="170" y="56"/>
                    <a:pt x="186" y="48"/>
                    <a:pt x="188" y="35"/>
                  </a:cubicBezTo>
                  <a:cubicBezTo>
                    <a:pt x="192" y="31"/>
                    <a:pt x="196" y="18"/>
                    <a:pt x="197" y="8"/>
                  </a:cubicBezTo>
                  <a:cubicBezTo>
                    <a:pt x="197" y="20"/>
                    <a:pt x="196" y="42"/>
                    <a:pt x="194" y="49"/>
                  </a:cubicBezTo>
                  <a:cubicBezTo>
                    <a:pt x="197" y="57"/>
                    <a:pt x="195" y="76"/>
                    <a:pt x="194" y="81"/>
                  </a:cubicBezTo>
                  <a:cubicBezTo>
                    <a:pt x="199" y="90"/>
                    <a:pt x="196" y="110"/>
                    <a:pt x="195" y="117"/>
                  </a:cubicBezTo>
                  <a:cubicBezTo>
                    <a:pt x="199" y="129"/>
                    <a:pt x="196" y="150"/>
                    <a:pt x="195" y="158"/>
                  </a:cubicBezTo>
                  <a:cubicBezTo>
                    <a:pt x="200" y="167"/>
                    <a:pt x="196" y="183"/>
                    <a:pt x="195" y="193"/>
                  </a:cubicBezTo>
                  <a:cubicBezTo>
                    <a:pt x="198" y="199"/>
                    <a:pt x="197" y="209"/>
                    <a:pt x="196" y="217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6" y="221"/>
                    <a:pt x="196" y="226"/>
                    <a:pt x="195" y="230"/>
                  </a:cubicBezTo>
                  <a:cubicBezTo>
                    <a:pt x="195" y="231"/>
                    <a:pt x="194" y="231"/>
                    <a:pt x="194" y="231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3" y="237"/>
                    <a:pt x="190" y="242"/>
                    <a:pt x="188" y="244"/>
                  </a:cubicBezTo>
                  <a:cubicBezTo>
                    <a:pt x="184" y="279"/>
                    <a:pt x="130" y="280"/>
                    <a:pt x="124" y="278"/>
                  </a:cubicBezTo>
                  <a:cubicBezTo>
                    <a:pt x="112" y="288"/>
                    <a:pt x="84" y="287"/>
                    <a:pt x="79" y="281"/>
                  </a:cubicBezTo>
                  <a:cubicBezTo>
                    <a:pt x="65" y="288"/>
                    <a:pt x="48" y="277"/>
                    <a:pt x="47" y="271"/>
                  </a:cubicBezTo>
                  <a:cubicBezTo>
                    <a:pt x="32" y="272"/>
                    <a:pt x="14" y="255"/>
                    <a:pt x="17" y="251"/>
                  </a:cubicBezTo>
                  <a:cubicBezTo>
                    <a:pt x="4" y="246"/>
                    <a:pt x="6" y="226"/>
                    <a:pt x="6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3" y="213"/>
                    <a:pt x="1" y="203"/>
                    <a:pt x="4" y="199"/>
                  </a:cubicBezTo>
                  <a:cubicBezTo>
                    <a:pt x="2" y="190"/>
                    <a:pt x="1" y="175"/>
                    <a:pt x="5" y="169"/>
                  </a:cubicBezTo>
                  <a:cubicBezTo>
                    <a:pt x="2" y="160"/>
                    <a:pt x="1" y="138"/>
                    <a:pt x="3" y="131"/>
                  </a:cubicBezTo>
                  <a:cubicBezTo>
                    <a:pt x="0" y="125"/>
                    <a:pt x="1" y="94"/>
                    <a:pt x="2" y="89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Freeform 53">
              <a:extLst>
                <a:ext uri="{FF2B5EF4-FFF2-40B4-BE49-F238E27FC236}">
                  <a16:creationId xmlns:a16="http://schemas.microsoft.com/office/drawing/2014/main" id="{157CA88C-9051-483A-8824-C721AFDA0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464"/>
              <a:ext cx="323" cy="358"/>
            </a:xfrm>
            <a:custGeom>
              <a:avLst/>
              <a:gdLst>
                <a:gd name="T0" fmla="*/ 266 w 131"/>
                <a:gd name="T1" fmla="*/ 0 h 136"/>
                <a:gd name="T2" fmla="*/ 0 w 131"/>
                <a:gd name="T3" fmla="*/ 76 h 136"/>
                <a:gd name="T4" fmla="*/ 12 w 131"/>
                <a:gd name="T5" fmla="*/ 569 h 136"/>
                <a:gd name="T6" fmla="*/ 62 w 131"/>
                <a:gd name="T7" fmla="*/ 1150 h 136"/>
                <a:gd name="T8" fmla="*/ 195 w 131"/>
                <a:gd name="T9" fmla="*/ 1553 h 136"/>
                <a:gd name="T10" fmla="*/ 510 w 131"/>
                <a:gd name="T11" fmla="*/ 1898 h 136"/>
                <a:gd name="T12" fmla="*/ 912 w 131"/>
                <a:gd name="T13" fmla="*/ 2080 h 136"/>
                <a:gd name="T14" fmla="*/ 1440 w 131"/>
                <a:gd name="T15" fmla="*/ 2335 h 136"/>
                <a:gd name="T16" fmla="*/ 1963 w 131"/>
                <a:gd name="T17" fmla="*/ 2480 h 136"/>
                <a:gd name="T18" fmla="*/ 1830 w 131"/>
                <a:gd name="T19" fmla="*/ 1753 h 136"/>
                <a:gd name="T20" fmla="*/ 1576 w 131"/>
                <a:gd name="T21" fmla="*/ 1116 h 136"/>
                <a:gd name="T22" fmla="*/ 1257 w 131"/>
                <a:gd name="T23" fmla="*/ 471 h 136"/>
                <a:gd name="T24" fmla="*/ 1063 w 131"/>
                <a:gd name="T25" fmla="*/ 221 h 136"/>
                <a:gd name="T26" fmla="*/ 718 w 131"/>
                <a:gd name="T27" fmla="*/ 90 h 136"/>
                <a:gd name="T28" fmla="*/ 266 w 131"/>
                <a:gd name="T29" fmla="*/ 0 h 1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1" h="136">
                  <a:moveTo>
                    <a:pt x="18" y="0"/>
                  </a:moveTo>
                  <a:cubicBezTo>
                    <a:pt x="18" y="0"/>
                    <a:pt x="13" y="11"/>
                    <a:pt x="0" y="4"/>
                  </a:cubicBezTo>
                  <a:cubicBezTo>
                    <a:pt x="8" y="7"/>
                    <a:pt x="5" y="22"/>
                    <a:pt x="1" y="31"/>
                  </a:cubicBezTo>
                  <a:cubicBezTo>
                    <a:pt x="9" y="37"/>
                    <a:pt x="6" y="59"/>
                    <a:pt x="4" y="63"/>
                  </a:cubicBezTo>
                  <a:cubicBezTo>
                    <a:pt x="13" y="66"/>
                    <a:pt x="16" y="79"/>
                    <a:pt x="13" y="85"/>
                  </a:cubicBezTo>
                  <a:cubicBezTo>
                    <a:pt x="22" y="87"/>
                    <a:pt x="34" y="99"/>
                    <a:pt x="34" y="104"/>
                  </a:cubicBezTo>
                  <a:cubicBezTo>
                    <a:pt x="45" y="103"/>
                    <a:pt x="59" y="106"/>
                    <a:pt x="61" y="114"/>
                  </a:cubicBezTo>
                  <a:cubicBezTo>
                    <a:pt x="72" y="112"/>
                    <a:pt x="93" y="122"/>
                    <a:pt x="96" y="128"/>
                  </a:cubicBezTo>
                  <a:cubicBezTo>
                    <a:pt x="108" y="124"/>
                    <a:pt x="128" y="130"/>
                    <a:pt x="131" y="136"/>
                  </a:cubicBezTo>
                  <a:cubicBezTo>
                    <a:pt x="123" y="122"/>
                    <a:pt x="120" y="104"/>
                    <a:pt x="122" y="96"/>
                  </a:cubicBezTo>
                  <a:cubicBezTo>
                    <a:pt x="111" y="94"/>
                    <a:pt x="103" y="70"/>
                    <a:pt x="105" y="61"/>
                  </a:cubicBezTo>
                  <a:cubicBezTo>
                    <a:pt x="95" y="54"/>
                    <a:pt x="85" y="36"/>
                    <a:pt x="84" y="26"/>
                  </a:cubicBezTo>
                  <a:cubicBezTo>
                    <a:pt x="78" y="25"/>
                    <a:pt x="71" y="14"/>
                    <a:pt x="71" y="12"/>
                  </a:cubicBezTo>
                  <a:cubicBezTo>
                    <a:pt x="65" y="14"/>
                    <a:pt x="51" y="12"/>
                    <a:pt x="48" y="5"/>
                  </a:cubicBezTo>
                  <a:cubicBezTo>
                    <a:pt x="44" y="10"/>
                    <a:pt x="25" y="8"/>
                    <a:pt x="18" y="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7" name="Freeform 54">
              <a:extLst>
                <a:ext uri="{FF2B5EF4-FFF2-40B4-BE49-F238E27FC236}">
                  <a16:creationId xmlns:a16="http://schemas.microsoft.com/office/drawing/2014/main" id="{BEE7C2E3-64E3-4272-9643-42C970311D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7" y="1448"/>
              <a:ext cx="352" cy="392"/>
            </a:xfrm>
            <a:custGeom>
              <a:avLst/>
              <a:gdLst>
                <a:gd name="T0" fmla="*/ 2122 w 143"/>
                <a:gd name="T1" fmla="*/ 2534 h 149"/>
                <a:gd name="T2" fmla="*/ 1999 w 143"/>
                <a:gd name="T3" fmla="*/ 1876 h 149"/>
                <a:gd name="T4" fmla="*/ 1927 w 143"/>
                <a:gd name="T5" fmla="*/ 1752 h 149"/>
                <a:gd name="T6" fmla="*/ 1745 w 143"/>
                <a:gd name="T7" fmla="*/ 1239 h 149"/>
                <a:gd name="T8" fmla="*/ 1430 w 143"/>
                <a:gd name="T9" fmla="*/ 568 h 149"/>
                <a:gd name="T10" fmla="*/ 1236 w 143"/>
                <a:gd name="T11" fmla="*/ 310 h 149"/>
                <a:gd name="T12" fmla="*/ 1194 w 143"/>
                <a:gd name="T13" fmla="*/ 234 h 149"/>
                <a:gd name="T14" fmla="*/ 896 w 143"/>
                <a:gd name="T15" fmla="*/ 166 h 149"/>
                <a:gd name="T16" fmla="*/ 746 w 143"/>
                <a:gd name="T17" fmla="*/ 124 h 149"/>
                <a:gd name="T18" fmla="*/ 418 w 143"/>
                <a:gd name="T19" fmla="*/ 34 h 149"/>
                <a:gd name="T20" fmla="*/ 266 w 143"/>
                <a:gd name="T21" fmla="*/ 76 h 149"/>
                <a:gd name="T22" fmla="*/ 121 w 143"/>
                <a:gd name="T23" fmla="*/ 89 h 149"/>
                <a:gd name="T24" fmla="*/ 121 w 143"/>
                <a:gd name="T25" fmla="*/ 89 h 149"/>
                <a:gd name="T26" fmla="*/ 0 w 143"/>
                <a:gd name="T27" fmla="*/ 179 h 149"/>
                <a:gd name="T28" fmla="*/ 62 w 143"/>
                <a:gd name="T29" fmla="*/ 289 h 149"/>
                <a:gd name="T30" fmla="*/ 62 w 143"/>
                <a:gd name="T31" fmla="*/ 310 h 149"/>
                <a:gd name="T32" fmla="*/ 42 w 143"/>
                <a:gd name="T33" fmla="*/ 760 h 149"/>
                <a:gd name="T34" fmla="*/ 62 w 143"/>
                <a:gd name="T35" fmla="*/ 1294 h 149"/>
                <a:gd name="T36" fmla="*/ 194 w 143"/>
                <a:gd name="T37" fmla="*/ 1452 h 149"/>
                <a:gd name="T38" fmla="*/ 194 w 143"/>
                <a:gd name="T39" fmla="*/ 1697 h 149"/>
                <a:gd name="T40" fmla="*/ 510 w 143"/>
                <a:gd name="T41" fmla="*/ 1999 h 149"/>
                <a:gd name="T42" fmla="*/ 908 w 143"/>
                <a:gd name="T43" fmla="*/ 2202 h 149"/>
                <a:gd name="T44" fmla="*/ 1430 w 143"/>
                <a:gd name="T45" fmla="*/ 2491 h 149"/>
                <a:gd name="T46" fmla="*/ 1952 w 143"/>
                <a:gd name="T47" fmla="*/ 2636 h 149"/>
                <a:gd name="T48" fmla="*/ 1969 w 143"/>
                <a:gd name="T49" fmla="*/ 2636 h 149"/>
                <a:gd name="T50" fmla="*/ 2132 w 143"/>
                <a:gd name="T51" fmla="*/ 2589 h 149"/>
                <a:gd name="T52" fmla="*/ 1521 w 143"/>
                <a:gd name="T53" fmla="*/ 2444 h 149"/>
                <a:gd name="T54" fmla="*/ 593 w 143"/>
                <a:gd name="T55" fmla="*/ 1999 h 149"/>
                <a:gd name="T56" fmla="*/ 153 w 143"/>
                <a:gd name="T57" fmla="*/ 1260 h 149"/>
                <a:gd name="T58" fmla="*/ 91 w 143"/>
                <a:gd name="T59" fmla="*/ 179 h 149"/>
                <a:gd name="T60" fmla="*/ 805 w 143"/>
                <a:gd name="T61" fmla="*/ 200 h 149"/>
                <a:gd name="T62" fmla="*/ 879 w 143"/>
                <a:gd name="T63" fmla="*/ 271 h 149"/>
                <a:gd name="T64" fmla="*/ 1152 w 143"/>
                <a:gd name="T65" fmla="*/ 326 h 149"/>
                <a:gd name="T66" fmla="*/ 1654 w 143"/>
                <a:gd name="T67" fmla="*/ 1218 h 149"/>
                <a:gd name="T68" fmla="*/ 2043 w 143"/>
                <a:gd name="T69" fmla="*/ 2589 h 14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3" h="149">
                  <a:moveTo>
                    <a:pt x="142" y="139"/>
                  </a:moveTo>
                  <a:cubicBezTo>
                    <a:pt x="142" y="139"/>
                    <a:pt x="142" y="139"/>
                    <a:pt x="142" y="139"/>
                  </a:cubicBezTo>
                  <a:cubicBezTo>
                    <a:pt x="142" y="139"/>
                    <a:pt x="142" y="139"/>
                    <a:pt x="142" y="139"/>
                  </a:cubicBezTo>
                  <a:cubicBezTo>
                    <a:pt x="135" y="126"/>
                    <a:pt x="132" y="109"/>
                    <a:pt x="134" y="103"/>
                  </a:cubicBezTo>
                  <a:cubicBezTo>
                    <a:pt x="134" y="102"/>
                    <a:pt x="134" y="100"/>
                    <a:pt x="133" y="99"/>
                  </a:cubicBezTo>
                  <a:cubicBezTo>
                    <a:pt x="132" y="97"/>
                    <a:pt x="130" y="96"/>
                    <a:pt x="129" y="96"/>
                  </a:cubicBezTo>
                  <a:cubicBezTo>
                    <a:pt x="127" y="96"/>
                    <a:pt x="125" y="94"/>
                    <a:pt x="123" y="91"/>
                  </a:cubicBezTo>
                  <a:cubicBezTo>
                    <a:pt x="118" y="83"/>
                    <a:pt x="116" y="72"/>
                    <a:pt x="117" y="68"/>
                  </a:cubicBezTo>
                  <a:cubicBezTo>
                    <a:pt x="117" y="66"/>
                    <a:pt x="116" y="63"/>
                    <a:pt x="114" y="62"/>
                  </a:cubicBezTo>
                  <a:cubicBezTo>
                    <a:pt x="106" y="56"/>
                    <a:pt x="97" y="40"/>
                    <a:pt x="96" y="31"/>
                  </a:cubicBezTo>
                  <a:cubicBezTo>
                    <a:pt x="95" y="29"/>
                    <a:pt x="93" y="27"/>
                    <a:pt x="91" y="26"/>
                  </a:cubicBezTo>
                  <a:cubicBezTo>
                    <a:pt x="89" y="25"/>
                    <a:pt x="84" y="19"/>
                    <a:pt x="83" y="17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3" y="16"/>
                    <a:pt x="82" y="14"/>
                    <a:pt x="80" y="13"/>
                  </a:cubicBezTo>
                  <a:cubicBezTo>
                    <a:pt x="79" y="12"/>
                    <a:pt x="77" y="12"/>
                    <a:pt x="75" y="12"/>
                  </a:cubicBezTo>
                  <a:cubicBezTo>
                    <a:pt x="70" y="14"/>
                    <a:pt x="61" y="11"/>
                    <a:pt x="60" y="9"/>
                  </a:cubicBezTo>
                  <a:cubicBezTo>
                    <a:pt x="59" y="7"/>
                    <a:pt x="57" y="6"/>
                    <a:pt x="55" y="6"/>
                  </a:cubicBezTo>
                  <a:cubicBezTo>
                    <a:pt x="53" y="5"/>
                    <a:pt x="51" y="6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7" y="9"/>
                    <a:pt x="33" y="7"/>
                    <a:pt x="28" y="2"/>
                  </a:cubicBezTo>
                  <a:cubicBezTo>
                    <a:pt x="27" y="1"/>
                    <a:pt x="25" y="0"/>
                    <a:pt x="23" y="0"/>
                  </a:cubicBezTo>
                  <a:cubicBezTo>
                    <a:pt x="21" y="1"/>
                    <a:pt x="19" y="2"/>
                    <a:pt x="18" y="4"/>
                  </a:cubicBezTo>
                  <a:cubicBezTo>
                    <a:pt x="18" y="4"/>
                    <a:pt x="17" y="6"/>
                    <a:pt x="16" y="6"/>
                  </a:cubicBezTo>
                  <a:cubicBezTo>
                    <a:pt x="14" y="7"/>
                    <a:pt x="11" y="7"/>
                    <a:pt x="8" y="5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4"/>
                    <a:pt x="1" y="5"/>
                    <a:pt x="0" y="8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0" y="13"/>
                    <a:pt x="1" y="15"/>
                    <a:pt x="3" y="16"/>
                  </a:cubicBezTo>
                  <a:cubicBezTo>
                    <a:pt x="3" y="16"/>
                    <a:pt x="3" y="16"/>
                    <a:pt x="4" y="16"/>
                  </a:cubicBezTo>
                  <a:cubicBezTo>
                    <a:pt x="4" y="16"/>
                    <a:pt x="4" y="16"/>
                    <a:pt x="3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6" y="20"/>
                    <a:pt x="4" y="28"/>
                    <a:pt x="1" y="34"/>
                  </a:cubicBezTo>
                  <a:cubicBezTo>
                    <a:pt x="0" y="37"/>
                    <a:pt x="1" y="40"/>
                    <a:pt x="3" y="42"/>
                  </a:cubicBezTo>
                  <a:cubicBezTo>
                    <a:pt x="7" y="45"/>
                    <a:pt x="6" y="62"/>
                    <a:pt x="4" y="66"/>
                  </a:cubicBezTo>
                  <a:cubicBezTo>
                    <a:pt x="4" y="68"/>
                    <a:pt x="4" y="70"/>
                    <a:pt x="4" y="71"/>
                  </a:cubicBezTo>
                  <a:cubicBezTo>
                    <a:pt x="5" y="73"/>
                    <a:pt x="6" y="74"/>
                    <a:pt x="8" y="75"/>
                  </a:cubicBezTo>
                  <a:cubicBezTo>
                    <a:pt x="11" y="75"/>
                    <a:pt x="12" y="78"/>
                    <a:pt x="13" y="80"/>
                  </a:cubicBezTo>
                  <a:cubicBezTo>
                    <a:pt x="14" y="83"/>
                    <a:pt x="14" y="87"/>
                    <a:pt x="13" y="88"/>
                  </a:cubicBezTo>
                  <a:cubicBezTo>
                    <a:pt x="13" y="90"/>
                    <a:pt x="13" y="92"/>
                    <a:pt x="13" y="93"/>
                  </a:cubicBezTo>
                  <a:cubicBezTo>
                    <a:pt x="14" y="95"/>
                    <a:pt x="16" y="96"/>
                    <a:pt x="17" y="97"/>
                  </a:cubicBezTo>
                  <a:cubicBezTo>
                    <a:pt x="24" y="98"/>
                    <a:pt x="33" y="107"/>
                    <a:pt x="34" y="110"/>
                  </a:cubicBezTo>
                  <a:cubicBezTo>
                    <a:pt x="34" y="114"/>
                    <a:pt x="37" y="116"/>
                    <a:pt x="40" y="116"/>
                  </a:cubicBezTo>
                  <a:cubicBezTo>
                    <a:pt x="50" y="115"/>
                    <a:pt x="60" y="118"/>
                    <a:pt x="61" y="121"/>
                  </a:cubicBezTo>
                  <a:cubicBezTo>
                    <a:pt x="62" y="124"/>
                    <a:pt x="65" y="126"/>
                    <a:pt x="68" y="126"/>
                  </a:cubicBezTo>
                  <a:cubicBezTo>
                    <a:pt x="76" y="124"/>
                    <a:pt x="94" y="133"/>
                    <a:pt x="96" y="137"/>
                  </a:cubicBezTo>
                  <a:cubicBezTo>
                    <a:pt x="98" y="139"/>
                    <a:pt x="101" y="140"/>
                    <a:pt x="104" y="140"/>
                  </a:cubicBezTo>
                  <a:cubicBezTo>
                    <a:pt x="113" y="136"/>
                    <a:pt x="129" y="142"/>
                    <a:pt x="131" y="145"/>
                  </a:cubicBezTo>
                  <a:cubicBezTo>
                    <a:pt x="131" y="145"/>
                    <a:pt x="131" y="145"/>
                    <a:pt x="131" y="145"/>
                  </a:cubicBezTo>
                  <a:cubicBezTo>
                    <a:pt x="131" y="145"/>
                    <a:pt x="132" y="145"/>
                    <a:pt x="132" y="145"/>
                  </a:cubicBezTo>
                  <a:cubicBezTo>
                    <a:pt x="133" y="148"/>
                    <a:pt x="137" y="149"/>
                    <a:pt x="140" y="147"/>
                  </a:cubicBezTo>
                  <a:cubicBezTo>
                    <a:pt x="142" y="146"/>
                    <a:pt x="143" y="144"/>
                    <a:pt x="143" y="142"/>
                  </a:cubicBezTo>
                  <a:cubicBezTo>
                    <a:pt x="143" y="141"/>
                    <a:pt x="143" y="140"/>
                    <a:pt x="142" y="139"/>
                  </a:cubicBezTo>
                  <a:close/>
                  <a:moveTo>
                    <a:pt x="102" y="134"/>
                  </a:moveTo>
                  <a:cubicBezTo>
                    <a:pt x="99" y="128"/>
                    <a:pt x="78" y="118"/>
                    <a:pt x="67" y="120"/>
                  </a:cubicBezTo>
                  <a:cubicBezTo>
                    <a:pt x="65" y="112"/>
                    <a:pt x="51" y="109"/>
                    <a:pt x="40" y="110"/>
                  </a:cubicBezTo>
                  <a:cubicBezTo>
                    <a:pt x="40" y="105"/>
                    <a:pt x="28" y="93"/>
                    <a:pt x="19" y="91"/>
                  </a:cubicBezTo>
                  <a:cubicBezTo>
                    <a:pt x="22" y="85"/>
                    <a:pt x="19" y="72"/>
                    <a:pt x="10" y="69"/>
                  </a:cubicBezTo>
                  <a:cubicBezTo>
                    <a:pt x="12" y="65"/>
                    <a:pt x="15" y="43"/>
                    <a:pt x="7" y="37"/>
                  </a:cubicBezTo>
                  <a:cubicBezTo>
                    <a:pt x="11" y="28"/>
                    <a:pt x="14" y="13"/>
                    <a:pt x="6" y="10"/>
                  </a:cubicBezTo>
                  <a:cubicBezTo>
                    <a:pt x="19" y="17"/>
                    <a:pt x="24" y="6"/>
                    <a:pt x="24" y="6"/>
                  </a:cubicBezTo>
                  <a:cubicBezTo>
                    <a:pt x="31" y="14"/>
                    <a:pt x="50" y="16"/>
                    <a:pt x="54" y="11"/>
                  </a:cubicBezTo>
                  <a:cubicBezTo>
                    <a:pt x="55" y="13"/>
                    <a:pt x="56" y="14"/>
                    <a:pt x="58" y="16"/>
                  </a:cubicBezTo>
                  <a:cubicBezTo>
                    <a:pt x="58" y="15"/>
                    <a:pt x="58" y="15"/>
                    <a:pt x="59" y="15"/>
                  </a:cubicBezTo>
                  <a:cubicBezTo>
                    <a:pt x="58" y="15"/>
                    <a:pt x="58" y="15"/>
                    <a:pt x="58" y="16"/>
                  </a:cubicBezTo>
                  <a:cubicBezTo>
                    <a:pt x="64" y="19"/>
                    <a:pt x="72" y="20"/>
                    <a:pt x="77" y="18"/>
                  </a:cubicBezTo>
                  <a:cubicBezTo>
                    <a:pt x="77" y="20"/>
                    <a:pt x="84" y="31"/>
                    <a:pt x="90" y="32"/>
                  </a:cubicBezTo>
                  <a:cubicBezTo>
                    <a:pt x="91" y="42"/>
                    <a:pt x="101" y="60"/>
                    <a:pt x="111" y="67"/>
                  </a:cubicBezTo>
                  <a:cubicBezTo>
                    <a:pt x="109" y="76"/>
                    <a:pt x="117" y="100"/>
                    <a:pt x="128" y="102"/>
                  </a:cubicBezTo>
                  <a:cubicBezTo>
                    <a:pt x="126" y="110"/>
                    <a:pt x="129" y="128"/>
                    <a:pt x="137" y="142"/>
                  </a:cubicBezTo>
                  <a:cubicBezTo>
                    <a:pt x="134" y="136"/>
                    <a:pt x="114" y="130"/>
                    <a:pt x="102" y="134"/>
                  </a:cubicBezTo>
                  <a:close/>
                </a:path>
              </a:pathLst>
            </a:custGeom>
            <a:solidFill>
              <a:srgbClr val="F2EE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Freeform 55">
              <a:extLst>
                <a:ext uri="{FF2B5EF4-FFF2-40B4-BE49-F238E27FC236}">
                  <a16:creationId xmlns:a16="http://schemas.microsoft.com/office/drawing/2014/main" id="{CE2D3D5F-19B6-42CE-9CD3-67590AC663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6" y="767"/>
              <a:ext cx="776" cy="647"/>
            </a:xfrm>
            <a:custGeom>
              <a:avLst/>
              <a:gdLst>
                <a:gd name="T0" fmla="*/ 0 w 315"/>
                <a:gd name="T1" fmla="*/ 1944 h 246"/>
                <a:gd name="T2" fmla="*/ 734 w 315"/>
                <a:gd name="T3" fmla="*/ 3348 h 246"/>
                <a:gd name="T4" fmla="*/ 879 w 315"/>
                <a:gd name="T5" fmla="*/ 3619 h 246"/>
                <a:gd name="T6" fmla="*/ 867 w 315"/>
                <a:gd name="T7" fmla="*/ 4095 h 246"/>
                <a:gd name="T8" fmla="*/ 1020 w 315"/>
                <a:gd name="T9" fmla="*/ 3819 h 246"/>
                <a:gd name="T10" fmla="*/ 1419 w 315"/>
                <a:gd name="T11" fmla="*/ 3750 h 246"/>
                <a:gd name="T12" fmla="*/ 1796 w 315"/>
                <a:gd name="T13" fmla="*/ 3929 h 246"/>
                <a:gd name="T14" fmla="*/ 1973 w 315"/>
                <a:gd name="T15" fmla="*/ 4240 h 246"/>
                <a:gd name="T16" fmla="*/ 2106 w 315"/>
                <a:gd name="T17" fmla="*/ 4476 h 246"/>
                <a:gd name="T18" fmla="*/ 2244 w 315"/>
                <a:gd name="T19" fmla="*/ 4255 h 246"/>
                <a:gd name="T20" fmla="*/ 2737 w 315"/>
                <a:gd name="T21" fmla="*/ 3861 h 246"/>
                <a:gd name="T22" fmla="*/ 2707 w 315"/>
                <a:gd name="T23" fmla="*/ 3861 h 246"/>
                <a:gd name="T24" fmla="*/ 4710 w 315"/>
                <a:gd name="T25" fmla="*/ 1944 h 246"/>
                <a:gd name="T26" fmla="*/ 2360 w 315"/>
                <a:gd name="T27" fmla="*/ 0 h 246"/>
                <a:gd name="T28" fmla="*/ 0 w 315"/>
                <a:gd name="T29" fmla="*/ 1944 h 246"/>
                <a:gd name="T30" fmla="*/ 2269 w 315"/>
                <a:gd name="T31" fmla="*/ 2130 h 246"/>
                <a:gd name="T32" fmla="*/ 2165 w 315"/>
                <a:gd name="T33" fmla="*/ 1383 h 246"/>
                <a:gd name="T34" fmla="*/ 2269 w 315"/>
                <a:gd name="T35" fmla="*/ 2130 h 246"/>
                <a:gd name="T36" fmla="*/ 3035 w 315"/>
                <a:gd name="T37" fmla="*/ 1128 h 246"/>
                <a:gd name="T38" fmla="*/ 3392 w 315"/>
                <a:gd name="T39" fmla="*/ 747 h 246"/>
                <a:gd name="T40" fmla="*/ 4247 w 315"/>
                <a:gd name="T41" fmla="*/ 1618 h 246"/>
                <a:gd name="T42" fmla="*/ 3678 w 315"/>
                <a:gd name="T43" fmla="*/ 1875 h 246"/>
                <a:gd name="T44" fmla="*/ 3035 w 315"/>
                <a:gd name="T45" fmla="*/ 1128 h 246"/>
                <a:gd name="T46" fmla="*/ 2380 w 315"/>
                <a:gd name="T47" fmla="*/ 2622 h 246"/>
                <a:gd name="T48" fmla="*/ 3065 w 315"/>
                <a:gd name="T49" fmla="*/ 3148 h 246"/>
                <a:gd name="T50" fmla="*/ 2392 w 315"/>
                <a:gd name="T51" fmla="*/ 3327 h 246"/>
                <a:gd name="T52" fmla="*/ 1737 w 315"/>
                <a:gd name="T53" fmla="*/ 3224 h 246"/>
                <a:gd name="T54" fmla="*/ 2380 w 315"/>
                <a:gd name="T55" fmla="*/ 2622 h 246"/>
                <a:gd name="T56" fmla="*/ 685 w 315"/>
                <a:gd name="T57" fmla="*/ 1239 h 246"/>
                <a:gd name="T58" fmla="*/ 1431 w 315"/>
                <a:gd name="T59" fmla="*/ 892 h 246"/>
                <a:gd name="T60" fmla="*/ 1074 w 315"/>
                <a:gd name="T61" fmla="*/ 1694 h 246"/>
                <a:gd name="T62" fmla="*/ 685 w 315"/>
                <a:gd name="T63" fmla="*/ 1239 h 24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15" h="246">
                  <a:moveTo>
                    <a:pt x="0" y="107"/>
                  </a:moveTo>
                  <a:cubicBezTo>
                    <a:pt x="0" y="137"/>
                    <a:pt x="19" y="164"/>
                    <a:pt x="49" y="184"/>
                  </a:cubicBezTo>
                  <a:cubicBezTo>
                    <a:pt x="53" y="187"/>
                    <a:pt x="56" y="191"/>
                    <a:pt x="59" y="199"/>
                  </a:cubicBezTo>
                  <a:cubicBezTo>
                    <a:pt x="62" y="208"/>
                    <a:pt x="56" y="223"/>
                    <a:pt x="58" y="225"/>
                  </a:cubicBezTo>
                  <a:cubicBezTo>
                    <a:pt x="59" y="226"/>
                    <a:pt x="63" y="215"/>
                    <a:pt x="68" y="210"/>
                  </a:cubicBezTo>
                  <a:cubicBezTo>
                    <a:pt x="74" y="205"/>
                    <a:pt x="87" y="204"/>
                    <a:pt x="95" y="206"/>
                  </a:cubicBezTo>
                  <a:cubicBezTo>
                    <a:pt x="108" y="209"/>
                    <a:pt x="115" y="212"/>
                    <a:pt x="120" y="216"/>
                  </a:cubicBezTo>
                  <a:cubicBezTo>
                    <a:pt x="126" y="222"/>
                    <a:pt x="130" y="228"/>
                    <a:pt x="132" y="233"/>
                  </a:cubicBezTo>
                  <a:cubicBezTo>
                    <a:pt x="135" y="242"/>
                    <a:pt x="137" y="246"/>
                    <a:pt x="141" y="246"/>
                  </a:cubicBezTo>
                  <a:cubicBezTo>
                    <a:pt x="144" y="246"/>
                    <a:pt x="146" y="240"/>
                    <a:pt x="150" y="234"/>
                  </a:cubicBezTo>
                  <a:cubicBezTo>
                    <a:pt x="157" y="223"/>
                    <a:pt x="172" y="213"/>
                    <a:pt x="183" y="212"/>
                  </a:cubicBezTo>
                  <a:cubicBezTo>
                    <a:pt x="181" y="212"/>
                    <a:pt x="181" y="212"/>
                    <a:pt x="181" y="212"/>
                  </a:cubicBezTo>
                  <a:cubicBezTo>
                    <a:pt x="257" y="205"/>
                    <a:pt x="315" y="160"/>
                    <a:pt x="315" y="107"/>
                  </a:cubicBezTo>
                  <a:cubicBezTo>
                    <a:pt x="315" y="48"/>
                    <a:pt x="245" y="0"/>
                    <a:pt x="158" y="0"/>
                  </a:cubicBezTo>
                  <a:cubicBezTo>
                    <a:pt x="71" y="0"/>
                    <a:pt x="0" y="48"/>
                    <a:pt x="0" y="107"/>
                  </a:cubicBezTo>
                  <a:close/>
                  <a:moveTo>
                    <a:pt x="152" y="117"/>
                  </a:moveTo>
                  <a:cubicBezTo>
                    <a:pt x="130" y="122"/>
                    <a:pt x="125" y="81"/>
                    <a:pt x="145" y="76"/>
                  </a:cubicBezTo>
                  <a:cubicBezTo>
                    <a:pt x="167" y="72"/>
                    <a:pt x="173" y="112"/>
                    <a:pt x="152" y="117"/>
                  </a:cubicBezTo>
                  <a:close/>
                  <a:moveTo>
                    <a:pt x="203" y="62"/>
                  </a:moveTo>
                  <a:cubicBezTo>
                    <a:pt x="201" y="51"/>
                    <a:pt x="209" y="38"/>
                    <a:pt x="227" y="41"/>
                  </a:cubicBezTo>
                  <a:cubicBezTo>
                    <a:pt x="256" y="47"/>
                    <a:pt x="280" y="70"/>
                    <a:pt x="284" y="89"/>
                  </a:cubicBezTo>
                  <a:cubicBezTo>
                    <a:pt x="288" y="111"/>
                    <a:pt x="264" y="112"/>
                    <a:pt x="246" y="103"/>
                  </a:cubicBezTo>
                  <a:cubicBezTo>
                    <a:pt x="227" y="93"/>
                    <a:pt x="210" y="79"/>
                    <a:pt x="203" y="62"/>
                  </a:cubicBezTo>
                  <a:close/>
                  <a:moveTo>
                    <a:pt x="159" y="144"/>
                  </a:moveTo>
                  <a:cubicBezTo>
                    <a:pt x="187" y="145"/>
                    <a:pt x="208" y="155"/>
                    <a:pt x="205" y="173"/>
                  </a:cubicBezTo>
                  <a:cubicBezTo>
                    <a:pt x="202" y="191"/>
                    <a:pt x="181" y="184"/>
                    <a:pt x="160" y="183"/>
                  </a:cubicBezTo>
                  <a:cubicBezTo>
                    <a:pt x="139" y="182"/>
                    <a:pt x="120" y="189"/>
                    <a:pt x="116" y="177"/>
                  </a:cubicBezTo>
                  <a:cubicBezTo>
                    <a:pt x="112" y="165"/>
                    <a:pt x="131" y="143"/>
                    <a:pt x="159" y="144"/>
                  </a:cubicBezTo>
                  <a:close/>
                  <a:moveTo>
                    <a:pt x="46" y="68"/>
                  </a:moveTo>
                  <a:cubicBezTo>
                    <a:pt x="66" y="46"/>
                    <a:pt x="85" y="37"/>
                    <a:pt x="96" y="49"/>
                  </a:cubicBezTo>
                  <a:cubicBezTo>
                    <a:pt x="106" y="62"/>
                    <a:pt x="87" y="80"/>
                    <a:pt x="72" y="93"/>
                  </a:cubicBezTo>
                  <a:cubicBezTo>
                    <a:pt x="53" y="111"/>
                    <a:pt x="22" y="97"/>
                    <a:pt x="46" y="68"/>
                  </a:cubicBezTo>
                  <a:close/>
                </a:path>
              </a:pathLst>
            </a:custGeom>
            <a:solidFill>
              <a:srgbClr val="009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9" name="Freeform 56">
              <a:extLst>
                <a:ext uri="{FF2B5EF4-FFF2-40B4-BE49-F238E27FC236}">
                  <a16:creationId xmlns:a16="http://schemas.microsoft.com/office/drawing/2014/main" id="{CC0A68DB-AF94-4BCB-AC38-8B2898303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485"/>
              <a:ext cx="279" cy="321"/>
            </a:xfrm>
            <a:custGeom>
              <a:avLst/>
              <a:gdLst>
                <a:gd name="T0" fmla="*/ 42 w 113"/>
                <a:gd name="T1" fmla="*/ 76 h 122"/>
                <a:gd name="T2" fmla="*/ 165 w 113"/>
                <a:gd name="T3" fmla="*/ 0 h 122"/>
                <a:gd name="T4" fmla="*/ 615 w 113"/>
                <a:gd name="T5" fmla="*/ 111 h 122"/>
                <a:gd name="T6" fmla="*/ 933 w 113"/>
                <a:gd name="T7" fmla="*/ 200 h 122"/>
                <a:gd name="T8" fmla="*/ 1067 w 113"/>
                <a:gd name="T9" fmla="*/ 437 h 122"/>
                <a:gd name="T10" fmla="*/ 1353 w 113"/>
                <a:gd name="T11" fmla="*/ 1095 h 122"/>
                <a:gd name="T12" fmla="*/ 1610 w 113"/>
                <a:gd name="T13" fmla="*/ 1731 h 122"/>
                <a:gd name="T14" fmla="*/ 1701 w 113"/>
                <a:gd name="T15" fmla="*/ 2223 h 122"/>
                <a:gd name="T16" fmla="*/ 1323 w 113"/>
                <a:gd name="T17" fmla="*/ 2186 h 122"/>
                <a:gd name="T18" fmla="*/ 797 w 113"/>
                <a:gd name="T19" fmla="*/ 1931 h 122"/>
                <a:gd name="T20" fmla="*/ 556 w 113"/>
                <a:gd name="T21" fmla="*/ 1752 h 122"/>
                <a:gd name="T22" fmla="*/ 407 w 113"/>
                <a:gd name="T23" fmla="*/ 1676 h 122"/>
                <a:gd name="T24" fmla="*/ 153 w 113"/>
                <a:gd name="T25" fmla="*/ 1350 h 122"/>
                <a:gd name="T26" fmla="*/ 30 w 113"/>
                <a:gd name="T27" fmla="*/ 947 h 122"/>
                <a:gd name="T28" fmla="*/ 0 w 113"/>
                <a:gd name="T29" fmla="*/ 403 h 122"/>
                <a:gd name="T30" fmla="*/ 42 w 113"/>
                <a:gd name="T31" fmla="*/ 76 h 1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3" h="122">
                  <a:moveTo>
                    <a:pt x="3" y="4"/>
                  </a:moveTo>
                  <a:cubicBezTo>
                    <a:pt x="3" y="4"/>
                    <a:pt x="9" y="6"/>
                    <a:pt x="11" y="0"/>
                  </a:cubicBezTo>
                  <a:cubicBezTo>
                    <a:pt x="19" y="4"/>
                    <a:pt x="31" y="6"/>
                    <a:pt x="41" y="6"/>
                  </a:cubicBezTo>
                  <a:cubicBezTo>
                    <a:pt x="46" y="9"/>
                    <a:pt x="54" y="10"/>
                    <a:pt x="62" y="11"/>
                  </a:cubicBezTo>
                  <a:cubicBezTo>
                    <a:pt x="62" y="11"/>
                    <a:pt x="65" y="20"/>
                    <a:pt x="71" y="24"/>
                  </a:cubicBezTo>
                  <a:cubicBezTo>
                    <a:pt x="73" y="31"/>
                    <a:pt x="83" y="47"/>
                    <a:pt x="90" y="60"/>
                  </a:cubicBezTo>
                  <a:cubicBezTo>
                    <a:pt x="91" y="74"/>
                    <a:pt x="105" y="90"/>
                    <a:pt x="107" y="95"/>
                  </a:cubicBezTo>
                  <a:cubicBezTo>
                    <a:pt x="107" y="100"/>
                    <a:pt x="108" y="112"/>
                    <a:pt x="113" y="122"/>
                  </a:cubicBezTo>
                  <a:cubicBezTo>
                    <a:pt x="106" y="119"/>
                    <a:pt x="95" y="117"/>
                    <a:pt x="88" y="120"/>
                  </a:cubicBezTo>
                  <a:cubicBezTo>
                    <a:pt x="85" y="114"/>
                    <a:pt x="64" y="104"/>
                    <a:pt x="53" y="106"/>
                  </a:cubicBezTo>
                  <a:cubicBezTo>
                    <a:pt x="51" y="100"/>
                    <a:pt x="45" y="97"/>
                    <a:pt x="37" y="96"/>
                  </a:cubicBezTo>
                  <a:cubicBezTo>
                    <a:pt x="33" y="95"/>
                    <a:pt x="29" y="94"/>
                    <a:pt x="27" y="92"/>
                  </a:cubicBezTo>
                  <a:cubicBezTo>
                    <a:pt x="24" y="87"/>
                    <a:pt x="18" y="78"/>
                    <a:pt x="10" y="74"/>
                  </a:cubicBezTo>
                  <a:cubicBezTo>
                    <a:pt x="9" y="69"/>
                    <a:pt x="10" y="62"/>
                    <a:pt x="2" y="52"/>
                  </a:cubicBezTo>
                  <a:cubicBezTo>
                    <a:pt x="3" y="48"/>
                    <a:pt x="5" y="26"/>
                    <a:pt x="0" y="22"/>
                  </a:cubicBezTo>
                  <a:cubicBezTo>
                    <a:pt x="1" y="18"/>
                    <a:pt x="3" y="14"/>
                    <a:pt x="3" y="4"/>
                  </a:cubicBezTo>
                  <a:close/>
                </a:path>
              </a:pathLst>
            </a:custGeom>
            <a:solidFill>
              <a:srgbClr val="D4C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Freeform 57">
              <a:extLst>
                <a:ext uri="{FF2B5EF4-FFF2-40B4-BE49-F238E27FC236}">
                  <a16:creationId xmlns:a16="http://schemas.microsoft.com/office/drawing/2014/main" id="{DCD22391-0A7D-4C5D-B5CF-163FF7FAE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506"/>
              <a:ext cx="239" cy="276"/>
            </a:xfrm>
            <a:custGeom>
              <a:avLst/>
              <a:gdLst>
                <a:gd name="T0" fmla="*/ 91 w 97"/>
                <a:gd name="T1" fmla="*/ 0 h 105"/>
                <a:gd name="T2" fmla="*/ 480 w 97"/>
                <a:gd name="T3" fmla="*/ 76 h 105"/>
                <a:gd name="T4" fmla="*/ 747 w 97"/>
                <a:gd name="T5" fmla="*/ 145 h 105"/>
                <a:gd name="T6" fmla="*/ 764 w 97"/>
                <a:gd name="T7" fmla="*/ 166 h 105"/>
                <a:gd name="T8" fmla="*/ 867 w 97"/>
                <a:gd name="T9" fmla="*/ 365 h 105"/>
                <a:gd name="T10" fmla="*/ 1032 w 97"/>
                <a:gd name="T11" fmla="*/ 712 h 105"/>
                <a:gd name="T12" fmla="*/ 1153 w 97"/>
                <a:gd name="T13" fmla="*/ 980 h 105"/>
                <a:gd name="T14" fmla="*/ 1360 w 97"/>
                <a:gd name="T15" fmla="*/ 1506 h 105"/>
                <a:gd name="T16" fmla="*/ 1409 w 97"/>
                <a:gd name="T17" fmla="*/ 1617 h 105"/>
                <a:gd name="T18" fmla="*/ 1451 w 97"/>
                <a:gd name="T19" fmla="*/ 1906 h 105"/>
                <a:gd name="T20" fmla="*/ 1244 w 97"/>
                <a:gd name="T21" fmla="*/ 1906 h 105"/>
                <a:gd name="T22" fmla="*/ 734 w 97"/>
                <a:gd name="T23" fmla="*/ 1672 h 105"/>
                <a:gd name="T24" fmla="*/ 480 w 97"/>
                <a:gd name="T25" fmla="*/ 1493 h 105"/>
                <a:gd name="T26" fmla="*/ 431 w 97"/>
                <a:gd name="T27" fmla="*/ 1472 h 105"/>
                <a:gd name="T28" fmla="*/ 357 w 97"/>
                <a:gd name="T29" fmla="*/ 1451 h 105"/>
                <a:gd name="T30" fmla="*/ 121 w 97"/>
                <a:gd name="T31" fmla="*/ 1146 h 105"/>
                <a:gd name="T32" fmla="*/ 12 w 97"/>
                <a:gd name="T33" fmla="*/ 781 h 105"/>
                <a:gd name="T34" fmla="*/ 30 w 97"/>
                <a:gd name="T35" fmla="*/ 526 h 105"/>
                <a:gd name="T36" fmla="*/ 0 w 97"/>
                <a:gd name="T37" fmla="*/ 234 h 105"/>
                <a:gd name="T38" fmla="*/ 30 w 97"/>
                <a:gd name="T39" fmla="*/ 34 h 105"/>
                <a:gd name="T40" fmla="*/ 91 w 97"/>
                <a:gd name="T41" fmla="*/ 0 h 10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7" h="105">
                  <a:moveTo>
                    <a:pt x="6" y="0"/>
                  </a:moveTo>
                  <a:cubicBezTo>
                    <a:pt x="15" y="3"/>
                    <a:pt x="27" y="4"/>
                    <a:pt x="32" y="4"/>
                  </a:cubicBezTo>
                  <a:cubicBezTo>
                    <a:pt x="37" y="6"/>
                    <a:pt x="43" y="7"/>
                    <a:pt x="50" y="8"/>
                  </a:cubicBezTo>
                  <a:cubicBezTo>
                    <a:pt x="50" y="8"/>
                    <a:pt x="50" y="9"/>
                    <a:pt x="51" y="9"/>
                  </a:cubicBezTo>
                  <a:cubicBezTo>
                    <a:pt x="52" y="12"/>
                    <a:pt x="55" y="16"/>
                    <a:pt x="58" y="20"/>
                  </a:cubicBezTo>
                  <a:cubicBezTo>
                    <a:pt x="60" y="24"/>
                    <a:pt x="64" y="31"/>
                    <a:pt x="69" y="39"/>
                  </a:cubicBezTo>
                  <a:cubicBezTo>
                    <a:pt x="69" y="39"/>
                    <a:pt x="77" y="53"/>
                    <a:pt x="77" y="54"/>
                  </a:cubicBezTo>
                  <a:cubicBezTo>
                    <a:pt x="79" y="65"/>
                    <a:pt x="86" y="76"/>
                    <a:pt x="91" y="83"/>
                  </a:cubicBezTo>
                  <a:cubicBezTo>
                    <a:pt x="92" y="85"/>
                    <a:pt x="94" y="87"/>
                    <a:pt x="94" y="89"/>
                  </a:cubicBezTo>
                  <a:cubicBezTo>
                    <a:pt x="94" y="93"/>
                    <a:pt x="95" y="99"/>
                    <a:pt x="97" y="105"/>
                  </a:cubicBezTo>
                  <a:cubicBezTo>
                    <a:pt x="92" y="105"/>
                    <a:pt x="87" y="104"/>
                    <a:pt x="83" y="105"/>
                  </a:cubicBezTo>
                  <a:cubicBezTo>
                    <a:pt x="76" y="99"/>
                    <a:pt x="61" y="92"/>
                    <a:pt x="49" y="92"/>
                  </a:cubicBezTo>
                  <a:cubicBezTo>
                    <a:pt x="46" y="87"/>
                    <a:pt x="40" y="84"/>
                    <a:pt x="32" y="82"/>
                  </a:cubicBezTo>
                  <a:cubicBezTo>
                    <a:pt x="32" y="82"/>
                    <a:pt x="29" y="81"/>
                    <a:pt x="29" y="81"/>
                  </a:cubicBezTo>
                  <a:cubicBezTo>
                    <a:pt x="27" y="81"/>
                    <a:pt x="25" y="80"/>
                    <a:pt x="24" y="80"/>
                  </a:cubicBezTo>
                  <a:cubicBezTo>
                    <a:pt x="21" y="74"/>
                    <a:pt x="15" y="67"/>
                    <a:pt x="8" y="63"/>
                  </a:cubicBezTo>
                  <a:cubicBezTo>
                    <a:pt x="8" y="58"/>
                    <a:pt x="7" y="51"/>
                    <a:pt x="1" y="43"/>
                  </a:cubicBezTo>
                  <a:cubicBezTo>
                    <a:pt x="2" y="40"/>
                    <a:pt x="2" y="35"/>
                    <a:pt x="2" y="29"/>
                  </a:cubicBezTo>
                  <a:cubicBezTo>
                    <a:pt x="2" y="23"/>
                    <a:pt x="2" y="17"/>
                    <a:pt x="0" y="13"/>
                  </a:cubicBezTo>
                  <a:cubicBezTo>
                    <a:pt x="1" y="10"/>
                    <a:pt x="1" y="7"/>
                    <a:pt x="2" y="2"/>
                  </a:cubicBezTo>
                  <a:cubicBezTo>
                    <a:pt x="3" y="2"/>
                    <a:pt x="5" y="1"/>
                    <a:pt x="6" y="0"/>
                  </a:cubicBezTo>
                  <a:close/>
                </a:path>
              </a:pathLst>
            </a:custGeom>
            <a:solidFill>
              <a:srgbClr val="B49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1" name="Freeform 58">
              <a:extLst>
                <a:ext uri="{FF2B5EF4-FFF2-40B4-BE49-F238E27FC236}">
                  <a16:creationId xmlns:a16="http://schemas.microsoft.com/office/drawing/2014/main" id="{DEA2639E-62D3-46A1-A6E8-B92BF082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692"/>
              <a:ext cx="330" cy="902"/>
            </a:xfrm>
            <a:custGeom>
              <a:avLst/>
              <a:gdLst>
                <a:gd name="T0" fmla="*/ 2002 w 134"/>
                <a:gd name="T1" fmla="*/ 5033 h 343"/>
                <a:gd name="T2" fmla="*/ 2002 w 134"/>
                <a:gd name="T3" fmla="*/ 34 h 343"/>
                <a:gd name="T4" fmla="*/ 1990 w 134"/>
                <a:gd name="T5" fmla="*/ 34 h 343"/>
                <a:gd name="T6" fmla="*/ 1091 w 134"/>
                <a:gd name="T7" fmla="*/ 1183 h 343"/>
                <a:gd name="T8" fmla="*/ 30 w 134"/>
                <a:gd name="T9" fmla="*/ 0 h 343"/>
                <a:gd name="T10" fmla="*/ 30 w 134"/>
                <a:gd name="T11" fmla="*/ 0 h 343"/>
                <a:gd name="T12" fmla="*/ 30 w 134"/>
                <a:gd name="T13" fmla="*/ 4986 h 343"/>
                <a:gd name="T14" fmla="*/ 30 w 134"/>
                <a:gd name="T15" fmla="*/ 4986 h 343"/>
                <a:gd name="T16" fmla="*/ 1091 w 134"/>
                <a:gd name="T17" fmla="*/ 6183 h 343"/>
                <a:gd name="T18" fmla="*/ 2002 w 134"/>
                <a:gd name="T19" fmla="*/ 4986 h 3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343">
                  <a:moveTo>
                    <a:pt x="134" y="277"/>
                  </a:moveTo>
                  <a:cubicBezTo>
                    <a:pt x="134" y="2"/>
                    <a:pt x="134" y="2"/>
                    <a:pt x="134" y="2"/>
                  </a:cubicBezTo>
                  <a:cubicBezTo>
                    <a:pt x="133" y="2"/>
                    <a:pt x="133" y="2"/>
                    <a:pt x="133" y="2"/>
                  </a:cubicBezTo>
                  <a:cubicBezTo>
                    <a:pt x="132" y="41"/>
                    <a:pt x="110" y="63"/>
                    <a:pt x="73" y="65"/>
                  </a:cubicBezTo>
                  <a:cubicBezTo>
                    <a:pt x="23" y="67"/>
                    <a:pt x="0" y="27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301"/>
                    <a:pt x="23" y="343"/>
                    <a:pt x="73" y="340"/>
                  </a:cubicBezTo>
                  <a:cubicBezTo>
                    <a:pt x="111" y="338"/>
                    <a:pt x="134" y="315"/>
                    <a:pt x="134" y="274"/>
                  </a:cubicBezTo>
                </a:path>
              </a:pathLst>
            </a:custGeom>
            <a:solidFill>
              <a:srgbClr val="F0A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Freeform 59">
              <a:extLst>
                <a:ext uri="{FF2B5EF4-FFF2-40B4-BE49-F238E27FC236}">
                  <a16:creationId xmlns:a16="http://schemas.microsoft.com/office/drawing/2014/main" id="{760830D3-5E5C-41B8-B423-53929B802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960"/>
              <a:ext cx="621" cy="839"/>
            </a:xfrm>
            <a:custGeom>
              <a:avLst/>
              <a:gdLst>
                <a:gd name="T0" fmla="*/ 30 w 252"/>
                <a:gd name="T1" fmla="*/ 347 h 319"/>
                <a:gd name="T2" fmla="*/ 2484 w 252"/>
                <a:gd name="T3" fmla="*/ 1694 h 319"/>
                <a:gd name="T4" fmla="*/ 3770 w 252"/>
                <a:gd name="T5" fmla="*/ 0 h 319"/>
                <a:gd name="T6" fmla="*/ 3770 w 252"/>
                <a:gd name="T7" fmla="*/ 0 h 319"/>
                <a:gd name="T8" fmla="*/ 3770 w 252"/>
                <a:gd name="T9" fmla="*/ 3438 h 319"/>
                <a:gd name="T10" fmla="*/ 3770 w 252"/>
                <a:gd name="T11" fmla="*/ 3493 h 319"/>
                <a:gd name="T12" fmla="*/ 2484 w 252"/>
                <a:gd name="T13" fmla="*/ 5223 h 319"/>
                <a:gd name="T14" fmla="*/ 0 w 252"/>
                <a:gd name="T15" fmla="*/ 4129 h 319"/>
                <a:gd name="T16" fmla="*/ 0 w 252"/>
                <a:gd name="T17" fmla="*/ 34 h 319"/>
                <a:gd name="T18" fmla="*/ 0 w 252"/>
                <a:gd name="T19" fmla="*/ 34 h 319"/>
                <a:gd name="T20" fmla="*/ 30 w 252"/>
                <a:gd name="T21" fmla="*/ 347 h 3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2" h="319">
                  <a:moveTo>
                    <a:pt x="2" y="19"/>
                  </a:moveTo>
                  <a:cubicBezTo>
                    <a:pt x="7" y="39"/>
                    <a:pt x="50" y="125"/>
                    <a:pt x="166" y="93"/>
                  </a:cubicBezTo>
                  <a:cubicBezTo>
                    <a:pt x="235" y="74"/>
                    <a:pt x="252" y="34"/>
                    <a:pt x="25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2" y="189"/>
                    <a:pt x="252" y="189"/>
                    <a:pt x="252" y="189"/>
                  </a:cubicBezTo>
                  <a:cubicBezTo>
                    <a:pt x="252" y="192"/>
                    <a:pt x="252" y="192"/>
                    <a:pt x="252" y="192"/>
                  </a:cubicBezTo>
                  <a:cubicBezTo>
                    <a:pt x="250" y="224"/>
                    <a:pt x="230" y="269"/>
                    <a:pt x="166" y="287"/>
                  </a:cubicBezTo>
                  <a:cubicBezTo>
                    <a:pt x="50" y="319"/>
                    <a:pt x="1" y="250"/>
                    <a:pt x="0" y="22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" y="14"/>
                    <a:pt x="2" y="19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3" name="Freeform 60">
              <a:extLst>
                <a:ext uri="{FF2B5EF4-FFF2-40B4-BE49-F238E27FC236}">
                  <a16:creationId xmlns:a16="http://schemas.microsoft.com/office/drawing/2014/main" id="{235FAC44-03CA-474C-BB08-C53F25426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58"/>
              <a:ext cx="1050" cy="1092"/>
            </a:xfrm>
            <a:custGeom>
              <a:avLst/>
              <a:gdLst>
                <a:gd name="T0" fmla="*/ 1410 w 426"/>
                <a:gd name="T1" fmla="*/ 1363 h 415"/>
                <a:gd name="T2" fmla="*/ 880 w 426"/>
                <a:gd name="T3" fmla="*/ 1129 h 415"/>
                <a:gd name="T4" fmla="*/ 431 w 426"/>
                <a:gd name="T5" fmla="*/ 671 h 415"/>
                <a:gd name="T6" fmla="*/ 91 w 426"/>
                <a:gd name="T7" fmla="*/ 200 h 415"/>
                <a:gd name="T8" fmla="*/ 0 w 426"/>
                <a:gd name="T9" fmla="*/ 0 h 415"/>
                <a:gd name="T10" fmla="*/ 62 w 426"/>
                <a:gd name="T11" fmla="*/ 76 h 415"/>
                <a:gd name="T12" fmla="*/ 461 w 426"/>
                <a:gd name="T13" fmla="*/ 526 h 415"/>
                <a:gd name="T14" fmla="*/ 540 w 426"/>
                <a:gd name="T15" fmla="*/ 568 h 415"/>
                <a:gd name="T16" fmla="*/ 584 w 426"/>
                <a:gd name="T17" fmla="*/ 616 h 415"/>
                <a:gd name="T18" fmla="*/ 1708 w 426"/>
                <a:gd name="T19" fmla="*/ 1184 h 415"/>
                <a:gd name="T20" fmla="*/ 2290 w 426"/>
                <a:gd name="T21" fmla="*/ 1587 h 415"/>
                <a:gd name="T22" fmla="*/ 2844 w 426"/>
                <a:gd name="T23" fmla="*/ 2058 h 415"/>
                <a:gd name="T24" fmla="*/ 2891 w 426"/>
                <a:gd name="T25" fmla="*/ 2076 h 415"/>
                <a:gd name="T26" fmla="*/ 3401 w 426"/>
                <a:gd name="T27" fmla="*/ 2534 h 415"/>
                <a:gd name="T28" fmla="*/ 3877 w 426"/>
                <a:gd name="T29" fmla="*/ 2992 h 415"/>
                <a:gd name="T30" fmla="*/ 4355 w 426"/>
                <a:gd name="T31" fmla="*/ 3531 h 415"/>
                <a:gd name="T32" fmla="*/ 4405 w 426"/>
                <a:gd name="T33" fmla="*/ 3608 h 415"/>
                <a:gd name="T34" fmla="*/ 4745 w 426"/>
                <a:gd name="T35" fmla="*/ 4100 h 415"/>
                <a:gd name="T36" fmla="*/ 5060 w 426"/>
                <a:gd name="T37" fmla="*/ 4555 h 415"/>
                <a:gd name="T38" fmla="*/ 5408 w 426"/>
                <a:gd name="T39" fmla="*/ 5173 h 415"/>
                <a:gd name="T40" fmla="*/ 5583 w 426"/>
                <a:gd name="T41" fmla="*/ 5463 h 415"/>
                <a:gd name="T42" fmla="*/ 5777 w 426"/>
                <a:gd name="T43" fmla="*/ 5594 h 415"/>
                <a:gd name="T44" fmla="*/ 5541 w 426"/>
                <a:gd name="T45" fmla="*/ 7541 h 415"/>
                <a:gd name="T46" fmla="*/ 4580 w 426"/>
                <a:gd name="T47" fmla="*/ 6523 h 415"/>
                <a:gd name="T48" fmla="*/ 4745 w 426"/>
                <a:gd name="T49" fmla="*/ 5907 h 415"/>
                <a:gd name="T50" fmla="*/ 4898 w 426"/>
                <a:gd name="T51" fmla="*/ 5305 h 415"/>
                <a:gd name="T52" fmla="*/ 4806 w 426"/>
                <a:gd name="T53" fmla="*/ 4736 h 415"/>
                <a:gd name="T54" fmla="*/ 4806 w 426"/>
                <a:gd name="T55" fmla="*/ 4681 h 415"/>
                <a:gd name="T56" fmla="*/ 4296 w 426"/>
                <a:gd name="T57" fmla="*/ 3863 h 415"/>
                <a:gd name="T58" fmla="*/ 3774 w 426"/>
                <a:gd name="T59" fmla="*/ 3281 h 415"/>
                <a:gd name="T60" fmla="*/ 3177 w 426"/>
                <a:gd name="T61" fmla="*/ 2623 h 415"/>
                <a:gd name="T62" fmla="*/ 2679 w 426"/>
                <a:gd name="T63" fmla="*/ 2113 h 415"/>
                <a:gd name="T64" fmla="*/ 1841 w 426"/>
                <a:gd name="T65" fmla="*/ 1550 h 4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26" h="415">
                  <a:moveTo>
                    <a:pt x="116" y="83"/>
                  </a:moveTo>
                  <a:cubicBezTo>
                    <a:pt x="114" y="81"/>
                    <a:pt x="102" y="77"/>
                    <a:pt x="94" y="75"/>
                  </a:cubicBezTo>
                  <a:cubicBezTo>
                    <a:pt x="85" y="73"/>
                    <a:pt x="75" y="73"/>
                    <a:pt x="69" y="75"/>
                  </a:cubicBezTo>
                  <a:cubicBezTo>
                    <a:pt x="67" y="70"/>
                    <a:pt x="63" y="66"/>
                    <a:pt x="59" y="62"/>
                  </a:cubicBezTo>
                  <a:cubicBezTo>
                    <a:pt x="55" y="58"/>
                    <a:pt x="50" y="55"/>
                    <a:pt x="45" y="52"/>
                  </a:cubicBezTo>
                  <a:cubicBezTo>
                    <a:pt x="39" y="48"/>
                    <a:pt x="32" y="44"/>
                    <a:pt x="29" y="37"/>
                  </a:cubicBezTo>
                  <a:cubicBezTo>
                    <a:pt x="29" y="36"/>
                    <a:pt x="28" y="35"/>
                    <a:pt x="27" y="35"/>
                  </a:cubicBezTo>
                  <a:cubicBezTo>
                    <a:pt x="13" y="27"/>
                    <a:pt x="9" y="24"/>
                    <a:pt x="6" y="11"/>
                  </a:cubicBezTo>
                  <a:cubicBezTo>
                    <a:pt x="6" y="10"/>
                    <a:pt x="6" y="8"/>
                    <a:pt x="5" y="8"/>
                  </a:cubicBezTo>
                  <a:cubicBezTo>
                    <a:pt x="3" y="6"/>
                    <a:pt x="2" y="3"/>
                    <a:pt x="0" y="0"/>
                  </a:cubicBezTo>
                  <a:cubicBezTo>
                    <a:pt x="1" y="1"/>
                    <a:pt x="3" y="2"/>
                    <a:pt x="3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6"/>
                    <a:pt x="8" y="10"/>
                    <a:pt x="12" y="16"/>
                  </a:cubicBezTo>
                  <a:cubicBezTo>
                    <a:pt x="18" y="22"/>
                    <a:pt x="26" y="26"/>
                    <a:pt x="31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6" y="31"/>
                    <a:pt x="36" y="31"/>
                  </a:cubicBezTo>
                  <a:cubicBezTo>
                    <a:pt x="37" y="32"/>
                    <a:pt x="38" y="33"/>
                    <a:pt x="38" y="33"/>
                  </a:cubicBezTo>
                  <a:cubicBezTo>
                    <a:pt x="38" y="34"/>
                    <a:pt x="38" y="34"/>
                    <a:pt x="39" y="34"/>
                  </a:cubicBezTo>
                  <a:cubicBezTo>
                    <a:pt x="46" y="40"/>
                    <a:pt x="59" y="46"/>
                    <a:pt x="70" y="46"/>
                  </a:cubicBezTo>
                  <a:cubicBezTo>
                    <a:pt x="77" y="56"/>
                    <a:pt x="100" y="65"/>
                    <a:pt x="114" y="65"/>
                  </a:cubicBezTo>
                  <a:cubicBezTo>
                    <a:pt x="119" y="77"/>
                    <a:pt x="137" y="87"/>
                    <a:pt x="152" y="86"/>
                  </a:cubicBezTo>
                  <a:cubicBezTo>
                    <a:pt x="153" y="86"/>
                    <a:pt x="153" y="86"/>
                    <a:pt x="153" y="87"/>
                  </a:cubicBezTo>
                  <a:cubicBezTo>
                    <a:pt x="155" y="92"/>
                    <a:pt x="162" y="98"/>
                    <a:pt x="170" y="104"/>
                  </a:cubicBezTo>
                  <a:cubicBezTo>
                    <a:pt x="178" y="109"/>
                    <a:pt x="188" y="113"/>
                    <a:pt x="190" y="113"/>
                  </a:cubicBezTo>
                  <a:cubicBezTo>
                    <a:pt x="191" y="113"/>
                    <a:pt x="193" y="114"/>
                    <a:pt x="193" y="115"/>
                  </a:cubicBezTo>
                  <a:cubicBezTo>
                    <a:pt x="193" y="115"/>
                    <a:pt x="193" y="114"/>
                    <a:pt x="193" y="114"/>
                  </a:cubicBezTo>
                  <a:cubicBezTo>
                    <a:pt x="197" y="123"/>
                    <a:pt x="211" y="133"/>
                    <a:pt x="222" y="136"/>
                  </a:cubicBezTo>
                  <a:cubicBezTo>
                    <a:pt x="226" y="138"/>
                    <a:pt x="227" y="138"/>
                    <a:pt x="227" y="139"/>
                  </a:cubicBezTo>
                  <a:cubicBezTo>
                    <a:pt x="232" y="150"/>
                    <a:pt x="246" y="161"/>
                    <a:pt x="258" y="164"/>
                  </a:cubicBezTo>
                  <a:cubicBezTo>
                    <a:pt x="259" y="164"/>
                    <a:pt x="259" y="164"/>
                    <a:pt x="259" y="164"/>
                  </a:cubicBezTo>
                  <a:cubicBezTo>
                    <a:pt x="260" y="165"/>
                    <a:pt x="262" y="165"/>
                    <a:pt x="262" y="166"/>
                  </a:cubicBezTo>
                  <a:cubicBezTo>
                    <a:pt x="266" y="178"/>
                    <a:pt x="280" y="189"/>
                    <a:pt x="291" y="194"/>
                  </a:cubicBezTo>
                  <a:cubicBezTo>
                    <a:pt x="290" y="194"/>
                    <a:pt x="290" y="194"/>
                    <a:pt x="290" y="194"/>
                  </a:cubicBezTo>
                  <a:cubicBezTo>
                    <a:pt x="291" y="194"/>
                    <a:pt x="293" y="197"/>
                    <a:pt x="294" y="198"/>
                  </a:cubicBezTo>
                  <a:cubicBezTo>
                    <a:pt x="297" y="207"/>
                    <a:pt x="305" y="217"/>
                    <a:pt x="312" y="221"/>
                  </a:cubicBezTo>
                  <a:cubicBezTo>
                    <a:pt x="315" y="224"/>
                    <a:pt x="317" y="225"/>
                    <a:pt x="317" y="225"/>
                  </a:cubicBezTo>
                  <a:cubicBezTo>
                    <a:pt x="321" y="234"/>
                    <a:pt x="330" y="246"/>
                    <a:pt x="339" y="250"/>
                  </a:cubicBezTo>
                  <a:cubicBezTo>
                    <a:pt x="338" y="250"/>
                    <a:pt x="338" y="250"/>
                    <a:pt x="338" y="250"/>
                  </a:cubicBezTo>
                  <a:cubicBezTo>
                    <a:pt x="338" y="251"/>
                    <a:pt x="340" y="253"/>
                    <a:pt x="340" y="254"/>
                  </a:cubicBezTo>
                  <a:cubicBezTo>
                    <a:pt x="342" y="264"/>
                    <a:pt x="350" y="279"/>
                    <a:pt x="361" y="284"/>
                  </a:cubicBezTo>
                  <a:cubicBezTo>
                    <a:pt x="363" y="290"/>
                    <a:pt x="367" y="296"/>
                    <a:pt x="372" y="300"/>
                  </a:cubicBezTo>
                  <a:cubicBezTo>
                    <a:pt x="373" y="300"/>
                    <a:pt x="373" y="300"/>
                    <a:pt x="373" y="300"/>
                  </a:cubicBezTo>
                  <a:cubicBezTo>
                    <a:pt x="379" y="303"/>
                    <a:pt x="379" y="303"/>
                    <a:pt x="379" y="303"/>
                  </a:cubicBezTo>
                  <a:cubicBezTo>
                    <a:pt x="386" y="307"/>
                    <a:pt x="386" y="307"/>
                    <a:pt x="386" y="307"/>
                  </a:cubicBezTo>
                  <a:cubicBezTo>
                    <a:pt x="401" y="313"/>
                    <a:pt x="426" y="324"/>
                    <a:pt x="426" y="354"/>
                  </a:cubicBezTo>
                  <a:cubicBezTo>
                    <a:pt x="426" y="391"/>
                    <a:pt x="406" y="412"/>
                    <a:pt x="370" y="414"/>
                  </a:cubicBezTo>
                  <a:cubicBezTo>
                    <a:pt x="345" y="415"/>
                    <a:pt x="329" y="404"/>
                    <a:pt x="321" y="395"/>
                  </a:cubicBezTo>
                  <a:cubicBezTo>
                    <a:pt x="311" y="384"/>
                    <a:pt x="306" y="370"/>
                    <a:pt x="306" y="358"/>
                  </a:cubicBezTo>
                  <a:cubicBezTo>
                    <a:pt x="306" y="356"/>
                    <a:pt x="306" y="354"/>
                    <a:pt x="306" y="353"/>
                  </a:cubicBezTo>
                  <a:cubicBezTo>
                    <a:pt x="308" y="341"/>
                    <a:pt x="312" y="332"/>
                    <a:pt x="317" y="324"/>
                  </a:cubicBezTo>
                  <a:cubicBezTo>
                    <a:pt x="322" y="314"/>
                    <a:pt x="327" y="305"/>
                    <a:pt x="327" y="293"/>
                  </a:cubicBezTo>
                  <a:cubicBezTo>
                    <a:pt x="327" y="292"/>
                    <a:pt x="327" y="292"/>
                    <a:pt x="327" y="291"/>
                  </a:cubicBezTo>
                  <a:cubicBezTo>
                    <a:pt x="327" y="281"/>
                    <a:pt x="324" y="270"/>
                    <a:pt x="321" y="265"/>
                  </a:cubicBezTo>
                  <a:cubicBezTo>
                    <a:pt x="321" y="264"/>
                    <a:pt x="321" y="261"/>
                    <a:pt x="321" y="260"/>
                  </a:cubicBezTo>
                  <a:cubicBezTo>
                    <a:pt x="321" y="260"/>
                    <a:pt x="321" y="260"/>
                    <a:pt x="321" y="260"/>
                  </a:cubicBezTo>
                  <a:cubicBezTo>
                    <a:pt x="321" y="259"/>
                    <a:pt x="321" y="258"/>
                    <a:pt x="321" y="257"/>
                  </a:cubicBezTo>
                  <a:cubicBezTo>
                    <a:pt x="321" y="248"/>
                    <a:pt x="316" y="237"/>
                    <a:pt x="308" y="227"/>
                  </a:cubicBezTo>
                  <a:cubicBezTo>
                    <a:pt x="303" y="221"/>
                    <a:pt x="295" y="214"/>
                    <a:pt x="287" y="212"/>
                  </a:cubicBezTo>
                  <a:cubicBezTo>
                    <a:pt x="287" y="212"/>
                    <a:pt x="285" y="210"/>
                    <a:pt x="285" y="210"/>
                  </a:cubicBezTo>
                  <a:cubicBezTo>
                    <a:pt x="279" y="196"/>
                    <a:pt x="262" y="184"/>
                    <a:pt x="252" y="180"/>
                  </a:cubicBezTo>
                  <a:cubicBezTo>
                    <a:pt x="248" y="167"/>
                    <a:pt x="230" y="148"/>
                    <a:pt x="212" y="144"/>
                  </a:cubicBezTo>
                  <a:cubicBezTo>
                    <a:pt x="212" y="144"/>
                    <a:pt x="212" y="144"/>
                    <a:pt x="212" y="144"/>
                  </a:cubicBezTo>
                  <a:cubicBezTo>
                    <a:pt x="212" y="144"/>
                    <a:pt x="210" y="143"/>
                    <a:pt x="210" y="143"/>
                  </a:cubicBezTo>
                  <a:cubicBezTo>
                    <a:pt x="204" y="133"/>
                    <a:pt x="188" y="120"/>
                    <a:pt x="179" y="116"/>
                  </a:cubicBezTo>
                  <a:cubicBezTo>
                    <a:pt x="176" y="114"/>
                    <a:pt x="163" y="101"/>
                    <a:pt x="156" y="97"/>
                  </a:cubicBezTo>
                  <a:cubicBezTo>
                    <a:pt x="149" y="92"/>
                    <a:pt x="132" y="86"/>
                    <a:pt x="123" y="85"/>
                  </a:cubicBezTo>
                  <a:cubicBezTo>
                    <a:pt x="120" y="84"/>
                    <a:pt x="118" y="85"/>
                    <a:pt x="116" y="83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Freeform 61">
              <a:extLst>
                <a:ext uri="{FF2B5EF4-FFF2-40B4-BE49-F238E27FC236}">
                  <a16:creationId xmlns:a16="http://schemas.microsoft.com/office/drawing/2014/main" id="{512BF852-D2FC-4CCF-AED3-3360FD810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719"/>
              <a:ext cx="762" cy="1499"/>
            </a:xfrm>
            <a:custGeom>
              <a:avLst/>
              <a:gdLst>
                <a:gd name="T0" fmla="*/ 1411 w 309"/>
                <a:gd name="T1" fmla="*/ 1073 h 570"/>
                <a:gd name="T2" fmla="*/ 1874 w 309"/>
                <a:gd name="T3" fmla="*/ 1549 h 570"/>
                <a:gd name="T4" fmla="*/ 1983 w 309"/>
                <a:gd name="T5" fmla="*/ 1896 h 570"/>
                <a:gd name="T6" fmla="*/ 1953 w 309"/>
                <a:gd name="T7" fmla="*/ 2220 h 570"/>
                <a:gd name="T8" fmla="*/ 2007 w 309"/>
                <a:gd name="T9" fmla="*/ 2656 h 570"/>
                <a:gd name="T10" fmla="*/ 2190 w 309"/>
                <a:gd name="T11" fmla="*/ 3603 h 570"/>
                <a:gd name="T12" fmla="*/ 2311 w 309"/>
                <a:gd name="T13" fmla="*/ 4308 h 570"/>
                <a:gd name="T14" fmla="*/ 2293 w 309"/>
                <a:gd name="T15" fmla="*/ 4473 h 570"/>
                <a:gd name="T16" fmla="*/ 2626 w 309"/>
                <a:gd name="T17" fmla="*/ 6038 h 570"/>
                <a:gd name="T18" fmla="*/ 3181 w 309"/>
                <a:gd name="T19" fmla="*/ 6895 h 570"/>
                <a:gd name="T20" fmla="*/ 3435 w 309"/>
                <a:gd name="T21" fmla="*/ 7053 h 570"/>
                <a:gd name="T22" fmla="*/ 4634 w 309"/>
                <a:gd name="T23" fmla="*/ 8605 h 570"/>
                <a:gd name="T24" fmla="*/ 3406 w 309"/>
                <a:gd name="T25" fmla="*/ 10167 h 570"/>
                <a:gd name="T26" fmla="*/ 1065 w 309"/>
                <a:gd name="T27" fmla="*/ 8894 h 570"/>
                <a:gd name="T28" fmla="*/ 1216 w 309"/>
                <a:gd name="T29" fmla="*/ 7745 h 570"/>
                <a:gd name="T30" fmla="*/ 1531 w 309"/>
                <a:gd name="T31" fmla="*/ 7164 h 570"/>
                <a:gd name="T32" fmla="*/ 1667 w 309"/>
                <a:gd name="T33" fmla="*/ 6475 h 570"/>
                <a:gd name="T34" fmla="*/ 1647 w 309"/>
                <a:gd name="T35" fmla="*/ 6272 h 570"/>
                <a:gd name="T36" fmla="*/ 1605 w 309"/>
                <a:gd name="T37" fmla="*/ 5478 h 570"/>
                <a:gd name="T38" fmla="*/ 1605 w 309"/>
                <a:gd name="T39" fmla="*/ 5333 h 570"/>
                <a:gd name="T40" fmla="*/ 1556 w 309"/>
                <a:gd name="T41" fmla="*/ 4744 h 570"/>
                <a:gd name="T42" fmla="*/ 1531 w 309"/>
                <a:gd name="T43" fmla="*/ 4600 h 570"/>
                <a:gd name="T44" fmla="*/ 1472 w 309"/>
                <a:gd name="T45" fmla="*/ 4150 h 570"/>
                <a:gd name="T46" fmla="*/ 1485 w 309"/>
                <a:gd name="T47" fmla="*/ 3908 h 570"/>
                <a:gd name="T48" fmla="*/ 1452 w 309"/>
                <a:gd name="T49" fmla="*/ 3671 h 570"/>
                <a:gd name="T50" fmla="*/ 1452 w 309"/>
                <a:gd name="T51" fmla="*/ 3056 h 570"/>
                <a:gd name="T52" fmla="*/ 1332 w 309"/>
                <a:gd name="T53" fmla="*/ 2346 h 570"/>
                <a:gd name="T54" fmla="*/ 1083 w 309"/>
                <a:gd name="T55" fmla="*/ 2254 h 570"/>
                <a:gd name="T56" fmla="*/ 718 w 309"/>
                <a:gd name="T57" fmla="*/ 2801 h 570"/>
                <a:gd name="T58" fmla="*/ 552 w 309"/>
                <a:gd name="T59" fmla="*/ 3471 h 570"/>
                <a:gd name="T60" fmla="*/ 510 w 309"/>
                <a:gd name="T61" fmla="*/ 4018 h 570"/>
                <a:gd name="T62" fmla="*/ 523 w 309"/>
                <a:gd name="T63" fmla="*/ 4308 h 570"/>
                <a:gd name="T64" fmla="*/ 523 w 309"/>
                <a:gd name="T65" fmla="*/ 4494 h 570"/>
                <a:gd name="T66" fmla="*/ 540 w 309"/>
                <a:gd name="T67" fmla="*/ 4731 h 570"/>
                <a:gd name="T68" fmla="*/ 510 w 309"/>
                <a:gd name="T69" fmla="*/ 5076 h 570"/>
                <a:gd name="T70" fmla="*/ 572 w 309"/>
                <a:gd name="T71" fmla="*/ 5567 h 570"/>
                <a:gd name="T72" fmla="*/ 552 w 309"/>
                <a:gd name="T73" fmla="*/ 5822 h 570"/>
                <a:gd name="T74" fmla="*/ 602 w 309"/>
                <a:gd name="T75" fmla="*/ 6204 h 570"/>
                <a:gd name="T76" fmla="*/ 540 w 309"/>
                <a:gd name="T77" fmla="*/ 6530 h 570"/>
                <a:gd name="T78" fmla="*/ 481 w 309"/>
                <a:gd name="T79" fmla="*/ 6730 h 570"/>
                <a:gd name="T80" fmla="*/ 390 w 309"/>
                <a:gd name="T81" fmla="*/ 6764 h 570"/>
                <a:gd name="T82" fmla="*/ 104 w 309"/>
                <a:gd name="T83" fmla="*/ 6785 h 570"/>
                <a:gd name="T84" fmla="*/ 62 w 309"/>
                <a:gd name="T85" fmla="*/ 6751 h 570"/>
                <a:gd name="T86" fmla="*/ 42 w 309"/>
                <a:gd name="T87" fmla="*/ 6696 h 570"/>
                <a:gd name="T88" fmla="*/ 62 w 309"/>
                <a:gd name="T89" fmla="*/ 6327 h 570"/>
                <a:gd name="T90" fmla="*/ 62 w 309"/>
                <a:gd name="T91" fmla="*/ 6072 h 570"/>
                <a:gd name="T92" fmla="*/ 133 w 309"/>
                <a:gd name="T93" fmla="*/ 5712 h 570"/>
                <a:gd name="T94" fmla="*/ 237 w 309"/>
                <a:gd name="T95" fmla="*/ 5186 h 570"/>
                <a:gd name="T96" fmla="*/ 328 w 309"/>
                <a:gd name="T97" fmla="*/ 4531 h 570"/>
                <a:gd name="T98" fmla="*/ 419 w 309"/>
                <a:gd name="T99" fmla="*/ 3908 h 570"/>
                <a:gd name="T100" fmla="*/ 461 w 309"/>
                <a:gd name="T101" fmla="*/ 3416 h 570"/>
                <a:gd name="T102" fmla="*/ 461 w 309"/>
                <a:gd name="T103" fmla="*/ 3035 h 570"/>
                <a:gd name="T104" fmla="*/ 540 w 309"/>
                <a:gd name="T105" fmla="*/ 2419 h 570"/>
                <a:gd name="T106" fmla="*/ 631 w 309"/>
                <a:gd name="T107" fmla="*/ 1709 h 570"/>
                <a:gd name="T108" fmla="*/ 747 w 309"/>
                <a:gd name="T109" fmla="*/ 947 h 570"/>
                <a:gd name="T110" fmla="*/ 858 w 309"/>
                <a:gd name="T111" fmla="*/ 179 h 570"/>
                <a:gd name="T112" fmla="*/ 900 w 309"/>
                <a:gd name="T113" fmla="*/ 0 h 57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09" h="570">
                  <a:moveTo>
                    <a:pt x="70" y="29"/>
                  </a:moveTo>
                  <a:cubicBezTo>
                    <a:pt x="74" y="46"/>
                    <a:pt x="81" y="52"/>
                    <a:pt x="94" y="59"/>
                  </a:cubicBezTo>
                  <a:cubicBezTo>
                    <a:pt x="99" y="68"/>
                    <a:pt x="107" y="73"/>
                    <a:pt x="114" y="78"/>
                  </a:cubicBezTo>
                  <a:cubicBezTo>
                    <a:pt x="119" y="80"/>
                    <a:pt x="123" y="82"/>
                    <a:pt x="125" y="85"/>
                  </a:cubicBezTo>
                  <a:cubicBezTo>
                    <a:pt x="131" y="91"/>
                    <a:pt x="133" y="93"/>
                    <a:pt x="133" y="97"/>
                  </a:cubicBezTo>
                  <a:cubicBezTo>
                    <a:pt x="133" y="99"/>
                    <a:pt x="133" y="101"/>
                    <a:pt x="132" y="104"/>
                  </a:cubicBezTo>
                  <a:cubicBezTo>
                    <a:pt x="132" y="104"/>
                    <a:pt x="132" y="103"/>
                    <a:pt x="132" y="103"/>
                  </a:cubicBezTo>
                  <a:cubicBezTo>
                    <a:pt x="130" y="107"/>
                    <a:pt x="130" y="115"/>
                    <a:pt x="130" y="122"/>
                  </a:cubicBezTo>
                  <a:cubicBezTo>
                    <a:pt x="130" y="123"/>
                    <a:pt x="130" y="125"/>
                    <a:pt x="130" y="126"/>
                  </a:cubicBezTo>
                  <a:cubicBezTo>
                    <a:pt x="130" y="138"/>
                    <a:pt x="132" y="143"/>
                    <a:pt x="134" y="146"/>
                  </a:cubicBezTo>
                  <a:cubicBezTo>
                    <a:pt x="134" y="147"/>
                    <a:pt x="134" y="148"/>
                    <a:pt x="134" y="150"/>
                  </a:cubicBezTo>
                  <a:cubicBezTo>
                    <a:pt x="134" y="161"/>
                    <a:pt x="137" y="180"/>
                    <a:pt x="146" y="198"/>
                  </a:cubicBezTo>
                  <a:cubicBezTo>
                    <a:pt x="145" y="199"/>
                    <a:pt x="145" y="200"/>
                    <a:pt x="145" y="202"/>
                  </a:cubicBezTo>
                  <a:cubicBezTo>
                    <a:pt x="145" y="210"/>
                    <a:pt x="147" y="225"/>
                    <a:pt x="154" y="237"/>
                  </a:cubicBezTo>
                  <a:cubicBezTo>
                    <a:pt x="154" y="237"/>
                    <a:pt x="153" y="237"/>
                    <a:pt x="153" y="237"/>
                  </a:cubicBezTo>
                  <a:cubicBezTo>
                    <a:pt x="153" y="240"/>
                    <a:pt x="153" y="243"/>
                    <a:pt x="153" y="246"/>
                  </a:cubicBezTo>
                  <a:cubicBezTo>
                    <a:pt x="153" y="255"/>
                    <a:pt x="154" y="265"/>
                    <a:pt x="160" y="274"/>
                  </a:cubicBezTo>
                  <a:cubicBezTo>
                    <a:pt x="160" y="282"/>
                    <a:pt x="162" y="321"/>
                    <a:pt x="175" y="332"/>
                  </a:cubicBezTo>
                  <a:cubicBezTo>
                    <a:pt x="175" y="334"/>
                    <a:pt x="177" y="337"/>
                    <a:pt x="177" y="337"/>
                  </a:cubicBezTo>
                  <a:cubicBezTo>
                    <a:pt x="184" y="351"/>
                    <a:pt x="196" y="376"/>
                    <a:pt x="212" y="379"/>
                  </a:cubicBezTo>
                  <a:cubicBezTo>
                    <a:pt x="214" y="380"/>
                    <a:pt x="218" y="383"/>
                    <a:pt x="228" y="387"/>
                  </a:cubicBezTo>
                  <a:cubicBezTo>
                    <a:pt x="229" y="388"/>
                    <a:pt x="229" y="388"/>
                    <a:pt x="229" y="388"/>
                  </a:cubicBezTo>
                  <a:cubicBezTo>
                    <a:pt x="250" y="392"/>
                    <a:pt x="286" y="403"/>
                    <a:pt x="299" y="430"/>
                  </a:cubicBezTo>
                  <a:cubicBezTo>
                    <a:pt x="301" y="435"/>
                    <a:pt x="309" y="452"/>
                    <a:pt x="309" y="473"/>
                  </a:cubicBezTo>
                  <a:cubicBezTo>
                    <a:pt x="309" y="483"/>
                    <a:pt x="307" y="494"/>
                    <a:pt x="303" y="505"/>
                  </a:cubicBezTo>
                  <a:cubicBezTo>
                    <a:pt x="291" y="530"/>
                    <a:pt x="266" y="548"/>
                    <a:pt x="227" y="559"/>
                  </a:cubicBezTo>
                  <a:cubicBezTo>
                    <a:pt x="186" y="570"/>
                    <a:pt x="150" y="568"/>
                    <a:pt x="121" y="551"/>
                  </a:cubicBezTo>
                  <a:cubicBezTo>
                    <a:pt x="88" y="531"/>
                    <a:pt x="74" y="499"/>
                    <a:pt x="71" y="489"/>
                  </a:cubicBezTo>
                  <a:cubicBezTo>
                    <a:pt x="70" y="484"/>
                    <a:pt x="69" y="476"/>
                    <a:pt x="69" y="468"/>
                  </a:cubicBezTo>
                  <a:cubicBezTo>
                    <a:pt x="69" y="454"/>
                    <a:pt x="72" y="438"/>
                    <a:pt x="81" y="426"/>
                  </a:cubicBezTo>
                  <a:cubicBezTo>
                    <a:pt x="84" y="423"/>
                    <a:pt x="84" y="423"/>
                    <a:pt x="84" y="423"/>
                  </a:cubicBezTo>
                  <a:cubicBezTo>
                    <a:pt x="90" y="418"/>
                    <a:pt x="98" y="410"/>
                    <a:pt x="102" y="394"/>
                  </a:cubicBezTo>
                  <a:cubicBezTo>
                    <a:pt x="108" y="387"/>
                    <a:pt x="111" y="372"/>
                    <a:pt x="111" y="361"/>
                  </a:cubicBezTo>
                  <a:cubicBezTo>
                    <a:pt x="111" y="359"/>
                    <a:pt x="111" y="357"/>
                    <a:pt x="111" y="356"/>
                  </a:cubicBezTo>
                  <a:cubicBezTo>
                    <a:pt x="110" y="349"/>
                    <a:pt x="110" y="346"/>
                    <a:pt x="110" y="345"/>
                  </a:cubicBezTo>
                  <a:cubicBezTo>
                    <a:pt x="110" y="345"/>
                    <a:pt x="110" y="345"/>
                    <a:pt x="110" y="345"/>
                  </a:cubicBezTo>
                  <a:cubicBezTo>
                    <a:pt x="111" y="341"/>
                    <a:pt x="112" y="335"/>
                    <a:pt x="112" y="330"/>
                  </a:cubicBezTo>
                  <a:cubicBezTo>
                    <a:pt x="112" y="319"/>
                    <a:pt x="110" y="308"/>
                    <a:pt x="107" y="301"/>
                  </a:cubicBezTo>
                  <a:cubicBezTo>
                    <a:pt x="107" y="300"/>
                    <a:pt x="107" y="300"/>
                    <a:pt x="107" y="300"/>
                  </a:cubicBezTo>
                  <a:cubicBezTo>
                    <a:pt x="107" y="299"/>
                    <a:pt x="107" y="296"/>
                    <a:pt x="107" y="293"/>
                  </a:cubicBezTo>
                  <a:cubicBezTo>
                    <a:pt x="108" y="290"/>
                    <a:pt x="108" y="287"/>
                    <a:pt x="108" y="283"/>
                  </a:cubicBezTo>
                  <a:cubicBezTo>
                    <a:pt x="108" y="276"/>
                    <a:pt x="107" y="267"/>
                    <a:pt x="104" y="261"/>
                  </a:cubicBezTo>
                  <a:cubicBezTo>
                    <a:pt x="103" y="260"/>
                    <a:pt x="102" y="257"/>
                    <a:pt x="102" y="256"/>
                  </a:cubicBezTo>
                  <a:cubicBezTo>
                    <a:pt x="102" y="255"/>
                    <a:pt x="102" y="254"/>
                    <a:pt x="102" y="253"/>
                  </a:cubicBezTo>
                  <a:cubicBezTo>
                    <a:pt x="102" y="244"/>
                    <a:pt x="101" y="237"/>
                    <a:pt x="98" y="233"/>
                  </a:cubicBezTo>
                  <a:cubicBezTo>
                    <a:pt x="98" y="232"/>
                    <a:pt x="98" y="229"/>
                    <a:pt x="98" y="228"/>
                  </a:cubicBezTo>
                  <a:cubicBezTo>
                    <a:pt x="98" y="228"/>
                    <a:pt x="98" y="227"/>
                    <a:pt x="98" y="227"/>
                  </a:cubicBezTo>
                  <a:cubicBezTo>
                    <a:pt x="99" y="224"/>
                    <a:pt x="99" y="220"/>
                    <a:pt x="99" y="215"/>
                  </a:cubicBezTo>
                  <a:cubicBezTo>
                    <a:pt x="99" y="210"/>
                    <a:pt x="99" y="205"/>
                    <a:pt x="97" y="201"/>
                  </a:cubicBezTo>
                  <a:cubicBezTo>
                    <a:pt x="97" y="202"/>
                    <a:pt x="97" y="202"/>
                    <a:pt x="97" y="202"/>
                  </a:cubicBezTo>
                  <a:cubicBezTo>
                    <a:pt x="97" y="201"/>
                    <a:pt x="97" y="200"/>
                    <a:pt x="97" y="199"/>
                  </a:cubicBezTo>
                  <a:cubicBezTo>
                    <a:pt x="101" y="192"/>
                    <a:pt x="101" y="178"/>
                    <a:pt x="97" y="168"/>
                  </a:cubicBezTo>
                  <a:cubicBezTo>
                    <a:pt x="97" y="167"/>
                    <a:pt x="97" y="162"/>
                    <a:pt x="97" y="159"/>
                  </a:cubicBezTo>
                  <a:cubicBezTo>
                    <a:pt x="98" y="150"/>
                    <a:pt x="95" y="134"/>
                    <a:pt x="89" y="129"/>
                  </a:cubicBezTo>
                  <a:cubicBezTo>
                    <a:pt x="90" y="130"/>
                    <a:pt x="90" y="130"/>
                    <a:pt x="91" y="131"/>
                  </a:cubicBezTo>
                  <a:cubicBezTo>
                    <a:pt x="86" y="122"/>
                    <a:pt x="77" y="123"/>
                    <a:pt x="72" y="124"/>
                  </a:cubicBezTo>
                  <a:cubicBezTo>
                    <a:pt x="65" y="126"/>
                    <a:pt x="51" y="138"/>
                    <a:pt x="48" y="151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47" y="156"/>
                    <a:pt x="46" y="162"/>
                    <a:pt x="46" y="163"/>
                  </a:cubicBezTo>
                  <a:cubicBezTo>
                    <a:pt x="42" y="168"/>
                    <a:pt x="37" y="180"/>
                    <a:pt x="37" y="191"/>
                  </a:cubicBezTo>
                  <a:cubicBezTo>
                    <a:pt x="37" y="193"/>
                    <a:pt x="38" y="195"/>
                    <a:pt x="38" y="197"/>
                  </a:cubicBezTo>
                  <a:cubicBezTo>
                    <a:pt x="36" y="203"/>
                    <a:pt x="34" y="213"/>
                    <a:pt x="34" y="221"/>
                  </a:cubicBezTo>
                  <a:cubicBezTo>
                    <a:pt x="34" y="225"/>
                    <a:pt x="35" y="228"/>
                    <a:pt x="35" y="230"/>
                  </a:cubicBezTo>
                  <a:cubicBezTo>
                    <a:pt x="35" y="232"/>
                    <a:pt x="35" y="235"/>
                    <a:pt x="35" y="237"/>
                  </a:cubicBezTo>
                  <a:cubicBezTo>
                    <a:pt x="35" y="237"/>
                    <a:pt x="35" y="238"/>
                    <a:pt x="35" y="238"/>
                  </a:cubicBezTo>
                  <a:cubicBezTo>
                    <a:pt x="35" y="240"/>
                    <a:pt x="35" y="243"/>
                    <a:pt x="35" y="247"/>
                  </a:cubicBezTo>
                  <a:cubicBezTo>
                    <a:pt x="35" y="250"/>
                    <a:pt x="35" y="254"/>
                    <a:pt x="36" y="259"/>
                  </a:cubicBezTo>
                  <a:cubicBezTo>
                    <a:pt x="36" y="259"/>
                    <a:pt x="36" y="260"/>
                    <a:pt x="36" y="260"/>
                  </a:cubicBezTo>
                  <a:cubicBezTo>
                    <a:pt x="36" y="263"/>
                    <a:pt x="35" y="268"/>
                    <a:pt x="35" y="269"/>
                  </a:cubicBezTo>
                  <a:cubicBezTo>
                    <a:pt x="35" y="272"/>
                    <a:pt x="34" y="275"/>
                    <a:pt x="34" y="279"/>
                  </a:cubicBezTo>
                  <a:cubicBezTo>
                    <a:pt x="34" y="287"/>
                    <a:pt x="35" y="295"/>
                    <a:pt x="38" y="301"/>
                  </a:cubicBezTo>
                  <a:cubicBezTo>
                    <a:pt x="38" y="302"/>
                    <a:pt x="38" y="305"/>
                    <a:pt x="38" y="306"/>
                  </a:cubicBezTo>
                  <a:cubicBezTo>
                    <a:pt x="38" y="306"/>
                    <a:pt x="38" y="306"/>
                    <a:pt x="38" y="306"/>
                  </a:cubicBezTo>
                  <a:cubicBezTo>
                    <a:pt x="37" y="310"/>
                    <a:pt x="37" y="314"/>
                    <a:pt x="37" y="320"/>
                  </a:cubicBezTo>
                  <a:cubicBezTo>
                    <a:pt x="37" y="327"/>
                    <a:pt x="38" y="335"/>
                    <a:pt x="40" y="341"/>
                  </a:cubicBezTo>
                  <a:cubicBezTo>
                    <a:pt x="40" y="341"/>
                    <a:pt x="40" y="341"/>
                    <a:pt x="40" y="341"/>
                  </a:cubicBezTo>
                  <a:cubicBezTo>
                    <a:pt x="40" y="342"/>
                    <a:pt x="40" y="344"/>
                    <a:pt x="40" y="344"/>
                  </a:cubicBezTo>
                  <a:cubicBezTo>
                    <a:pt x="37" y="349"/>
                    <a:pt x="36" y="354"/>
                    <a:pt x="36" y="359"/>
                  </a:cubicBezTo>
                  <a:cubicBezTo>
                    <a:pt x="36" y="362"/>
                    <a:pt x="36" y="364"/>
                    <a:pt x="36" y="366"/>
                  </a:cubicBezTo>
                  <a:cubicBezTo>
                    <a:pt x="36" y="367"/>
                    <a:pt x="34" y="369"/>
                    <a:pt x="32" y="370"/>
                  </a:cubicBezTo>
                  <a:cubicBezTo>
                    <a:pt x="32" y="370"/>
                    <a:pt x="31" y="371"/>
                    <a:pt x="31" y="371"/>
                  </a:cubicBezTo>
                  <a:cubicBezTo>
                    <a:pt x="30" y="372"/>
                    <a:pt x="28" y="372"/>
                    <a:pt x="26" y="372"/>
                  </a:cubicBezTo>
                  <a:cubicBezTo>
                    <a:pt x="24" y="373"/>
                    <a:pt x="22" y="373"/>
                    <a:pt x="20" y="373"/>
                  </a:cubicBezTo>
                  <a:cubicBezTo>
                    <a:pt x="16" y="372"/>
                    <a:pt x="10" y="372"/>
                    <a:pt x="7" y="373"/>
                  </a:cubicBezTo>
                  <a:cubicBezTo>
                    <a:pt x="7" y="373"/>
                    <a:pt x="6" y="373"/>
                    <a:pt x="6" y="373"/>
                  </a:cubicBezTo>
                  <a:cubicBezTo>
                    <a:pt x="5" y="372"/>
                    <a:pt x="4" y="371"/>
                    <a:pt x="4" y="371"/>
                  </a:cubicBezTo>
                  <a:cubicBezTo>
                    <a:pt x="4" y="370"/>
                    <a:pt x="3" y="370"/>
                    <a:pt x="3" y="369"/>
                  </a:cubicBezTo>
                  <a:cubicBezTo>
                    <a:pt x="3" y="369"/>
                    <a:pt x="3" y="369"/>
                    <a:pt x="3" y="368"/>
                  </a:cubicBezTo>
                  <a:cubicBezTo>
                    <a:pt x="3" y="365"/>
                    <a:pt x="2" y="361"/>
                    <a:pt x="0" y="358"/>
                  </a:cubicBezTo>
                  <a:cubicBezTo>
                    <a:pt x="2" y="356"/>
                    <a:pt x="3" y="352"/>
                    <a:pt x="4" y="348"/>
                  </a:cubicBezTo>
                  <a:cubicBezTo>
                    <a:pt x="5" y="346"/>
                    <a:pt x="5" y="342"/>
                    <a:pt x="5" y="339"/>
                  </a:cubicBezTo>
                  <a:cubicBezTo>
                    <a:pt x="5" y="337"/>
                    <a:pt x="5" y="336"/>
                    <a:pt x="4" y="334"/>
                  </a:cubicBezTo>
                  <a:cubicBezTo>
                    <a:pt x="6" y="332"/>
                    <a:pt x="7" y="329"/>
                    <a:pt x="8" y="325"/>
                  </a:cubicBezTo>
                  <a:cubicBezTo>
                    <a:pt x="8" y="323"/>
                    <a:pt x="9" y="318"/>
                    <a:pt x="9" y="314"/>
                  </a:cubicBezTo>
                  <a:cubicBezTo>
                    <a:pt x="9" y="312"/>
                    <a:pt x="9" y="310"/>
                    <a:pt x="9" y="309"/>
                  </a:cubicBezTo>
                  <a:cubicBezTo>
                    <a:pt x="12" y="303"/>
                    <a:pt x="16" y="294"/>
                    <a:pt x="16" y="285"/>
                  </a:cubicBezTo>
                  <a:cubicBezTo>
                    <a:pt x="16" y="281"/>
                    <a:pt x="15" y="278"/>
                    <a:pt x="14" y="275"/>
                  </a:cubicBezTo>
                  <a:cubicBezTo>
                    <a:pt x="18" y="269"/>
                    <a:pt x="22" y="259"/>
                    <a:pt x="22" y="249"/>
                  </a:cubicBezTo>
                  <a:cubicBezTo>
                    <a:pt x="22" y="245"/>
                    <a:pt x="22" y="242"/>
                    <a:pt x="20" y="238"/>
                  </a:cubicBezTo>
                  <a:cubicBezTo>
                    <a:pt x="24" y="233"/>
                    <a:pt x="28" y="224"/>
                    <a:pt x="28" y="215"/>
                  </a:cubicBezTo>
                  <a:cubicBezTo>
                    <a:pt x="28" y="212"/>
                    <a:pt x="27" y="208"/>
                    <a:pt x="25" y="205"/>
                  </a:cubicBezTo>
                  <a:cubicBezTo>
                    <a:pt x="28" y="200"/>
                    <a:pt x="30" y="192"/>
                    <a:pt x="31" y="188"/>
                  </a:cubicBezTo>
                  <a:cubicBezTo>
                    <a:pt x="31" y="185"/>
                    <a:pt x="32" y="181"/>
                    <a:pt x="32" y="177"/>
                  </a:cubicBezTo>
                  <a:cubicBezTo>
                    <a:pt x="32" y="173"/>
                    <a:pt x="32" y="170"/>
                    <a:pt x="31" y="167"/>
                  </a:cubicBezTo>
                  <a:cubicBezTo>
                    <a:pt x="35" y="161"/>
                    <a:pt x="38" y="152"/>
                    <a:pt x="38" y="142"/>
                  </a:cubicBezTo>
                  <a:cubicBezTo>
                    <a:pt x="38" y="139"/>
                    <a:pt x="37" y="136"/>
                    <a:pt x="36" y="133"/>
                  </a:cubicBezTo>
                  <a:cubicBezTo>
                    <a:pt x="41" y="125"/>
                    <a:pt x="45" y="115"/>
                    <a:pt x="45" y="105"/>
                  </a:cubicBezTo>
                  <a:cubicBezTo>
                    <a:pt x="45" y="101"/>
                    <a:pt x="44" y="97"/>
                    <a:pt x="42" y="94"/>
                  </a:cubicBezTo>
                  <a:cubicBezTo>
                    <a:pt x="48" y="85"/>
                    <a:pt x="51" y="70"/>
                    <a:pt x="51" y="59"/>
                  </a:cubicBezTo>
                  <a:cubicBezTo>
                    <a:pt x="51" y="56"/>
                    <a:pt x="51" y="54"/>
                    <a:pt x="50" y="52"/>
                  </a:cubicBezTo>
                  <a:cubicBezTo>
                    <a:pt x="56" y="44"/>
                    <a:pt x="58" y="35"/>
                    <a:pt x="58" y="26"/>
                  </a:cubicBezTo>
                  <a:cubicBezTo>
                    <a:pt x="58" y="21"/>
                    <a:pt x="57" y="15"/>
                    <a:pt x="57" y="10"/>
                  </a:cubicBezTo>
                  <a:cubicBezTo>
                    <a:pt x="57" y="10"/>
                    <a:pt x="57" y="10"/>
                    <a:pt x="57" y="9"/>
                  </a:cubicBezTo>
                  <a:cubicBezTo>
                    <a:pt x="58" y="6"/>
                    <a:pt x="59" y="3"/>
                    <a:pt x="60" y="0"/>
                  </a:cubicBezTo>
                  <a:cubicBezTo>
                    <a:pt x="61" y="11"/>
                    <a:pt x="64" y="22"/>
                    <a:pt x="70" y="29"/>
                  </a:cubicBezTo>
                  <a:close/>
                </a:path>
              </a:pathLst>
            </a:custGeom>
            <a:solidFill>
              <a:srgbClr val="009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5" name="Freeform 62">
              <a:extLst>
                <a:ext uri="{FF2B5EF4-FFF2-40B4-BE49-F238E27FC236}">
                  <a16:creationId xmlns:a16="http://schemas.microsoft.com/office/drawing/2014/main" id="{DB618037-9FF7-4598-A16D-FBD630BBF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508"/>
              <a:ext cx="40" cy="47"/>
            </a:xfrm>
            <a:custGeom>
              <a:avLst/>
              <a:gdLst>
                <a:gd name="T0" fmla="*/ 220 w 16"/>
                <a:gd name="T1" fmla="*/ 123 h 18"/>
                <a:gd name="T2" fmla="*/ 95 w 16"/>
                <a:gd name="T3" fmla="*/ 34 h 18"/>
                <a:gd name="T4" fmla="*/ 33 w 16"/>
                <a:gd name="T5" fmla="*/ 198 h 18"/>
                <a:gd name="T6" fmla="*/ 158 w 16"/>
                <a:gd name="T7" fmla="*/ 300 h 18"/>
                <a:gd name="T8" fmla="*/ 220 w 16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14" y="7"/>
                  </a:moveTo>
                  <a:cubicBezTo>
                    <a:pt x="13" y="3"/>
                    <a:pt x="9" y="0"/>
                    <a:pt x="6" y="2"/>
                  </a:cubicBezTo>
                  <a:cubicBezTo>
                    <a:pt x="2" y="3"/>
                    <a:pt x="0" y="7"/>
                    <a:pt x="2" y="11"/>
                  </a:cubicBezTo>
                  <a:cubicBezTo>
                    <a:pt x="3" y="15"/>
                    <a:pt x="7" y="18"/>
                    <a:pt x="10" y="17"/>
                  </a:cubicBezTo>
                  <a:cubicBezTo>
                    <a:pt x="14" y="16"/>
                    <a:pt x="16" y="11"/>
                    <a:pt x="14" y="7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63">
              <a:extLst>
                <a:ext uri="{FF2B5EF4-FFF2-40B4-BE49-F238E27FC236}">
                  <a16:creationId xmlns:a16="http://schemas.microsoft.com/office/drawing/2014/main" id="{83107E58-D11C-4CB1-9F3A-7D44591EA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463"/>
              <a:ext cx="39" cy="45"/>
            </a:xfrm>
            <a:custGeom>
              <a:avLst/>
              <a:gdLst>
                <a:gd name="T0" fmla="*/ 202 w 16"/>
                <a:gd name="T1" fmla="*/ 132 h 17"/>
                <a:gd name="T2" fmla="*/ 90 w 16"/>
                <a:gd name="T3" fmla="*/ 21 h 17"/>
                <a:gd name="T4" fmla="*/ 29 w 16"/>
                <a:gd name="T5" fmla="*/ 204 h 17"/>
                <a:gd name="T6" fmla="*/ 144 w 16"/>
                <a:gd name="T7" fmla="*/ 294 h 17"/>
                <a:gd name="T8" fmla="*/ 202 w 16"/>
                <a:gd name="T9" fmla="*/ 13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4" y="7"/>
                  </a:moveTo>
                  <a:cubicBezTo>
                    <a:pt x="13" y="2"/>
                    <a:pt x="9" y="0"/>
                    <a:pt x="6" y="1"/>
                  </a:cubicBezTo>
                  <a:cubicBezTo>
                    <a:pt x="2" y="2"/>
                    <a:pt x="0" y="6"/>
                    <a:pt x="2" y="11"/>
                  </a:cubicBezTo>
                  <a:cubicBezTo>
                    <a:pt x="3" y="15"/>
                    <a:pt x="7" y="17"/>
                    <a:pt x="10" y="16"/>
                  </a:cubicBezTo>
                  <a:cubicBezTo>
                    <a:pt x="14" y="15"/>
                    <a:pt x="16" y="11"/>
                    <a:pt x="14" y="7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Freeform 64">
              <a:extLst>
                <a:ext uri="{FF2B5EF4-FFF2-40B4-BE49-F238E27FC236}">
                  <a16:creationId xmlns:a16="http://schemas.microsoft.com/office/drawing/2014/main" id="{B11EFB55-C5B4-42E9-9D1A-2DF08D831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169"/>
              <a:ext cx="37" cy="47"/>
            </a:xfrm>
            <a:custGeom>
              <a:avLst/>
              <a:gdLst>
                <a:gd name="T0" fmla="*/ 212 w 15"/>
                <a:gd name="T1" fmla="*/ 123 h 18"/>
                <a:gd name="T2" fmla="*/ 74 w 15"/>
                <a:gd name="T3" fmla="*/ 34 h 18"/>
                <a:gd name="T4" fmla="*/ 12 w 15"/>
                <a:gd name="T5" fmla="*/ 198 h 18"/>
                <a:gd name="T6" fmla="*/ 153 w 15"/>
                <a:gd name="T7" fmla="*/ 300 h 18"/>
                <a:gd name="T8" fmla="*/ 212 w 15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4" y="7"/>
                  </a:moveTo>
                  <a:cubicBezTo>
                    <a:pt x="13" y="3"/>
                    <a:pt x="9" y="0"/>
                    <a:pt x="5" y="2"/>
                  </a:cubicBezTo>
                  <a:cubicBezTo>
                    <a:pt x="2" y="3"/>
                    <a:pt x="0" y="7"/>
                    <a:pt x="1" y="11"/>
                  </a:cubicBezTo>
                  <a:cubicBezTo>
                    <a:pt x="2" y="15"/>
                    <a:pt x="6" y="18"/>
                    <a:pt x="10" y="17"/>
                  </a:cubicBezTo>
                  <a:cubicBezTo>
                    <a:pt x="13" y="16"/>
                    <a:pt x="15" y="11"/>
                    <a:pt x="14" y="7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8" name="Freeform 65">
              <a:extLst>
                <a:ext uri="{FF2B5EF4-FFF2-40B4-BE49-F238E27FC236}">
                  <a16:creationId xmlns:a16="http://schemas.microsoft.com/office/drawing/2014/main" id="{4DEC8F56-0A31-44E1-9659-935AA77C0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319"/>
              <a:ext cx="37" cy="44"/>
            </a:xfrm>
            <a:custGeom>
              <a:avLst/>
              <a:gdLst>
                <a:gd name="T0" fmla="*/ 212 w 15"/>
                <a:gd name="T1" fmla="*/ 122 h 17"/>
                <a:gd name="T2" fmla="*/ 74 w 15"/>
                <a:gd name="T3" fmla="*/ 21 h 17"/>
                <a:gd name="T4" fmla="*/ 12 w 15"/>
                <a:gd name="T5" fmla="*/ 186 h 17"/>
                <a:gd name="T6" fmla="*/ 153 w 15"/>
                <a:gd name="T7" fmla="*/ 274 h 17"/>
                <a:gd name="T8" fmla="*/ 212 w 15"/>
                <a:gd name="T9" fmla="*/ 12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7"/>
                  </a:moveTo>
                  <a:cubicBezTo>
                    <a:pt x="13" y="2"/>
                    <a:pt x="9" y="0"/>
                    <a:pt x="5" y="1"/>
                  </a:cubicBezTo>
                  <a:cubicBezTo>
                    <a:pt x="2" y="2"/>
                    <a:pt x="0" y="6"/>
                    <a:pt x="1" y="11"/>
                  </a:cubicBezTo>
                  <a:cubicBezTo>
                    <a:pt x="2" y="15"/>
                    <a:pt x="6" y="17"/>
                    <a:pt x="10" y="16"/>
                  </a:cubicBezTo>
                  <a:cubicBezTo>
                    <a:pt x="13" y="15"/>
                    <a:pt x="15" y="11"/>
                    <a:pt x="14" y="7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66">
              <a:extLst>
                <a:ext uri="{FF2B5EF4-FFF2-40B4-BE49-F238E27FC236}">
                  <a16:creationId xmlns:a16="http://schemas.microsoft.com/office/drawing/2014/main" id="{32C91FDE-A221-4B8B-8472-8422B98FC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237"/>
              <a:ext cx="37" cy="47"/>
            </a:xfrm>
            <a:custGeom>
              <a:avLst/>
              <a:gdLst>
                <a:gd name="T0" fmla="*/ 212 w 15"/>
                <a:gd name="T1" fmla="*/ 123 h 18"/>
                <a:gd name="T2" fmla="*/ 74 w 15"/>
                <a:gd name="T3" fmla="*/ 21 h 18"/>
                <a:gd name="T4" fmla="*/ 12 w 15"/>
                <a:gd name="T5" fmla="*/ 198 h 18"/>
                <a:gd name="T6" fmla="*/ 153 w 15"/>
                <a:gd name="T7" fmla="*/ 287 h 18"/>
                <a:gd name="T8" fmla="*/ 212 w 15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4" y="7"/>
                  </a:moveTo>
                  <a:cubicBezTo>
                    <a:pt x="12" y="3"/>
                    <a:pt x="9" y="0"/>
                    <a:pt x="5" y="1"/>
                  </a:cubicBezTo>
                  <a:cubicBezTo>
                    <a:pt x="1" y="2"/>
                    <a:pt x="0" y="7"/>
                    <a:pt x="1" y="11"/>
                  </a:cubicBezTo>
                  <a:cubicBezTo>
                    <a:pt x="2" y="15"/>
                    <a:pt x="6" y="18"/>
                    <a:pt x="10" y="16"/>
                  </a:cubicBezTo>
                  <a:cubicBezTo>
                    <a:pt x="13" y="15"/>
                    <a:pt x="15" y="11"/>
                    <a:pt x="14" y="7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Freeform 67">
              <a:extLst>
                <a:ext uri="{FF2B5EF4-FFF2-40B4-BE49-F238E27FC236}">
                  <a16:creationId xmlns:a16="http://schemas.microsoft.com/office/drawing/2014/main" id="{5F6224A8-7084-4C9C-8FC9-E96E6D833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440"/>
              <a:ext cx="27" cy="34"/>
            </a:xfrm>
            <a:custGeom>
              <a:avLst/>
              <a:gdLst>
                <a:gd name="T0" fmla="*/ 150 w 11"/>
                <a:gd name="T1" fmla="*/ 89 h 13"/>
                <a:gd name="T2" fmla="*/ 61 w 11"/>
                <a:gd name="T3" fmla="*/ 21 h 13"/>
                <a:gd name="T4" fmla="*/ 12 w 11"/>
                <a:gd name="T5" fmla="*/ 144 h 13"/>
                <a:gd name="T6" fmla="*/ 120 w 11"/>
                <a:gd name="T7" fmla="*/ 212 h 13"/>
                <a:gd name="T8" fmla="*/ 150 w 11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10" y="5"/>
                  </a:moveTo>
                  <a:cubicBezTo>
                    <a:pt x="10" y="2"/>
                    <a:pt x="7" y="0"/>
                    <a:pt x="4" y="1"/>
                  </a:cubicBezTo>
                  <a:cubicBezTo>
                    <a:pt x="1" y="1"/>
                    <a:pt x="0" y="5"/>
                    <a:pt x="1" y="8"/>
                  </a:cubicBezTo>
                  <a:cubicBezTo>
                    <a:pt x="2" y="11"/>
                    <a:pt x="5" y="13"/>
                    <a:pt x="8" y="12"/>
                  </a:cubicBezTo>
                  <a:cubicBezTo>
                    <a:pt x="10" y="11"/>
                    <a:pt x="11" y="8"/>
                    <a:pt x="10" y="5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1" name="Freeform 68">
              <a:extLst>
                <a:ext uri="{FF2B5EF4-FFF2-40B4-BE49-F238E27FC236}">
                  <a16:creationId xmlns:a16="http://schemas.microsoft.com/office/drawing/2014/main" id="{A243CCF8-4179-47E0-9217-64698DF42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858"/>
              <a:ext cx="29" cy="35"/>
            </a:xfrm>
            <a:custGeom>
              <a:avLst/>
              <a:gdLst>
                <a:gd name="T0" fmla="*/ 157 w 12"/>
                <a:gd name="T1" fmla="*/ 94 h 13"/>
                <a:gd name="T2" fmla="*/ 58 w 12"/>
                <a:gd name="T3" fmla="*/ 22 h 13"/>
                <a:gd name="T4" fmla="*/ 12 w 12"/>
                <a:gd name="T5" fmla="*/ 159 h 13"/>
                <a:gd name="T6" fmla="*/ 111 w 12"/>
                <a:gd name="T7" fmla="*/ 232 h 13"/>
                <a:gd name="T8" fmla="*/ 157 w 12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1" y="5"/>
                  </a:moveTo>
                  <a:cubicBezTo>
                    <a:pt x="10" y="2"/>
                    <a:pt x="7" y="0"/>
                    <a:pt x="4" y="1"/>
                  </a:cubicBezTo>
                  <a:cubicBezTo>
                    <a:pt x="2" y="2"/>
                    <a:pt x="0" y="5"/>
                    <a:pt x="1" y="8"/>
                  </a:cubicBezTo>
                  <a:cubicBezTo>
                    <a:pt x="2" y="11"/>
                    <a:pt x="5" y="13"/>
                    <a:pt x="8" y="12"/>
                  </a:cubicBezTo>
                  <a:cubicBezTo>
                    <a:pt x="10" y="12"/>
                    <a:pt x="12" y="8"/>
                    <a:pt x="11" y="5"/>
                  </a:cubicBezTo>
                  <a:close/>
                </a:path>
              </a:pathLst>
            </a:custGeom>
            <a:solidFill>
              <a:srgbClr val="C6DF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Freeform 69">
              <a:extLst>
                <a:ext uri="{FF2B5EF4-FFF2-40B4-BE49-F238E27FC236}">
                  <a16:creationId xmlns:a16="http://schemas.microsoft.com/office/drawing/2014/main" id="{97BE48C1-BBC7-43E9-843E-4298C7202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643"/>
              <a:ext cx="18" cy="39"/>
            </a:xfrm>
            <a:custGeom>
              <a:avLst/>
              <a:gdLst>
                <a:gd name="T0" fmla="*/ 21 w 7"/>
                <a:gd name="T1" fmla="*/ 0 h 15"/>
                <a:gd name="T2" fmla="*/ 100 w 7"/>
                <a:gd name="T3" fmla="*/ 177 h 15"/>
                <a:gd name="T4" fmla="*/ 100 w 7"/>
                <a:gd name="T5" fmla="*/ 263 h 15"/>
                <a:gd name="T6" fmla="*/ 54 w 7"/>
                <a:gd name="T7" fmla="*/ 263 h 15"/>
                <a:gd name="T8" fmla="*/ 33 w 7"/>
                <a:gd name="T9" fmla="*/ 156 h 15"/>
                <a:gd name="T10" fmla="*/ 0 w 7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5">
                  <a:moveTo>
                    <a:pt x="1" y="0"/>
                  </a:moveTo>
                  <a:cubicBezTo>
                    <a:pt x="4" y="2"/>
                    <a:pt x="6" y="6"/>
                    <a:pt x="6" y="10"/>
                  </a:cubicBezTo>
                  <a:cubicBezTo>
                    <a:pt x="7" y="12"/>
                    <a:pt x="6" y="14"/>
                    <a:pt x="6" y="15"/>
                  </a:cubicBezTo>
                  <a:cubicBezTo>
                    <a:pt x="5" y="15"/>
                    <a:pt x="4" y="15"/>
                    <a:pt x="3" y="15"/>
                  </a:cubicBezTo>
                  <a:cubicBezTo>
                    <a:pt x="2" y="13"/>
                    <a:pt x="3" y="11"/>
                    <a:pt x="2" y="9"/>
                  </a:cubicBezTo>
                  <a:cubicBezTo>
                    <a:pt x="2" y="6"/>
                    <a:pt x="1" y="2"/>
                    <a:pt x="0" y="0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3" name="Freeform 70">
              <a:extLst>
                <a:ext uri="{FF2B5EF4-FFF2-40B4-BE49-F238E27FC236}">
                  <a16:creationId xmlns:a16="http://schemas.microsoft.com/office/drawing/2014/main" id="{4E5DA839-040E-4642-9E88-10755EF87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232"/>
              <a:ext cx="15" cy="18"/>
            </a:xfrm>
            <a:custGeom>
              <a:avLst/>
              <a:gdLst>
                <a:gd name="T0" fmla="*/ 20 w 6"/>
                <a:gd name="T1" fmla="*/ 0 h 7"/>
                <a:gd name="T2" fmla="*/ 20 w 6"/>
                <a:gd name="T3" fmla="*/ 118 h 7"/>
                <a:gd name="T4" fmla="*/ 95 w 6"/>
                <a:gd name="T5" fmla="*/ 3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  <a:cubicBezTo>
                    <a:pt x="2" y="5"/>
                    <a:pt x="4" y="3"/>
                    <a:pt x="6" y="2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Freeform 71">
              <a:extLst>
                <a:ext uri="{FF2B5EF4-FFF2-40B4-BE49-F238E27FC236}">
                  <a16:creationId xmlns:a16="http://schemas.microsoft.com/office/drawing/2014/main" id="{AE9E5415-1D20-4001-A564-3FD344E78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2269"/>
              <a:ext cx="10" cy="10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63 h 4"/>
                <a:gd name="T4" fmla="*/ 63 w 4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2"/>
                    <a:pt x="1" y="3"/>
                    <a:pt x="0" y="4"/>
                  </a:cubicBezTo>
                  <a:cubicBezTo>
                    <a:pt x="1" y="4"/>
                    <a:pt x="3" y="3"/>
                    <a:pt x="4" y="3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5" name="Freeform 72">
              <a:extLst>
                <a:ext uri="{FF2B5EF4-FFF2-40B4-BE49-F238E27FC236}">
                  <a16:creationId xmlns:a16="http://schemas.microsoft.com/office/drawing/2014/main" id="{1ED700CD-96ED-45F0-BF2B-DA7A0355F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445"/>
              <a:ext cx="17" cy="26"/>
            </a:xfrm>
            <a:custGeom>
              <a:avLst/>
              <a:gdLst>
                <a:gd name="T0" fmla="*/ 12 w 7"/>
                <a:gd name="T1" fmla="*/ 0 h 10"/>
                <a:gd name="T2" fmla="*/ 0 w 7"/>
                <a:gd name="T3" fmla="*/ 177 h 10"/>
                <a:gd name="T4" fmla="*/ 100 w 7"/>
                <a:gd name="T5" fmla="*/ 14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1" y="4"/>
                    <a:pt x="0" y="7"/>
                    <a:pt x="0" y="10"/>
                  </a:cubicBezTo>
                  <a:cubicBezTo>
                    <a:pt x="2" y="8"/>
                    <a:pt x="5" y="8"/>
                    <a:pt x="7" y="8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Freeform 73">
              <a:extLst>
                <a:ext uri="{FF2B5EF4-FFF2-40B4-BE49-F238E27FC236}">
                  <a16:creationId xmlns:a16="http://schemas.microsoft.com/office/drawing/2014/main" id="{A54FC94D-6826-4BF0-BFFD-C090EF84A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476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20 w 6"/>
                <a:gd name="T3" fmla="*/ 115 h 6"/>
                <a:gd name="T4" fmla="*/ 95 w 6"/>
                <a:gd name="T5" fmla="*/ 5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  <a:cubicBezTo>
                    <a:pt x="2" y="5"/>
                    <a:pt x="5" y="4"/>
                    <a:pt x="6" y="3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7" name="Freeform 74">
              <a:extLst>
                <a:ext uri="{FF2B5EF4-FFF2-40B4-BE49-F238E27FC236}">
                  <a16:creationId xmlns:a16="http://schemas.microsoft.com/office/drawing/2014/main" id="{8567E329-BFBB-4809-B13B-E2DD0A6EB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503"/>
              <a:ext cx="18" cy="18"/>
            </a:xfrm>
            <a:custGeom>
              <a:avLst/>
              <a:gdLst>
                <a:gd name="T0" fmla="*/ 0 w 7"/>
                <a:gd name="T1" fmla="*/ 0 h 7"/>
                <a:gd name="T2" fmla="*/ 100 w 7"/>
                <a:gd name="T3" fmla="*/ 100 h 7"/>
                <a:gd name="T4" fmla="*/ 118 w 7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1" y="3"/>
                    <a:pt x="2" y="7"/>
                    <a:pt x="6" y="6"/>
                  </a:cubicBezTo>
                  <a:cubicBezTo>
                    <a:pt x="6" y="5"/>
                    <a:pt x="6" y="2"/>
                    <a:pt x="7" y="1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Freeform 75">
              <a:extLst>
                <a:ext uri="{FF2B5EF4-FFF2-40B4-BE49-F238E27FC236}">
                  <a16:creationId xmlns:a16="http://schemas.microsoft.com/office/drawing/2014/main" id="{6BFE3F17-D57C-4EC4-B982-F44924249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540"/>
              <a:ext cx="17" cy="15"/>
            </a:xfrm>
            <a:custGeom>
              <a:avLst/>
              <a:gdLst>
                <a:gd name="T0" fmla="*/ 12 w 7"/>
                <a:gd name="T1" fmla="*/ 0 h 6"/>
                <a:gd name="T2" fmla="*/ 12 w 7"/>
                <a:gd name="T3" fmla="*/ 95 h 6"/>
                <a:gd name="T4" fmla="*/ 100 w 7"/>
                <a:gd name="T5" fmla="*/ 8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1" y="2"/>
                    <a:pt x="0" y="5"/>
                    <a:pt x="1" y="6"/>
                  </a:cubicBezTo>
                  <a:cubicBezTo>
                    <a:pt x="2" y="5"/>
                    <a:pt x="5" y="5"/>
                    <a:pt x="7" y="5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9" name="Freeform 76">
              <a:extLst>
                <a:ext uri="{FF2B5EF4-FFF2-40B4-BE49-F238E27FC236}">
                  <a16:creationId xmlns:a16="http://schemas.microsoft.com/office/drawing/2014/main" id="{13937CC7-8901-48F2-AE28-A37656B1B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532"/>
              <a:ext cx="18" cy="31"/>
            </a:xfrm>
            <a:custGeom>
              <a:avLst/>
              <a:gdLst>
                <a:gd name="T0" fmla="*/ 85 w 7"/>
                <a:gd name="T1" fmla="*/ 0 h 12"/>
                <a:gd name="T2" fmla="*/ 118 w 7"/>
                <a:gd name="T3" fmla="*/ 207 h 12"/>
                <a:gd name="T4" fmla="*/ 0 w 7"/>
                <a:gd name="T5" fmla="*/ 140 h 12"/>
                <a:gd name="T6" fmla="*/ 85 w 7"/>
                <a:gd name="T7" fmla="*/ 3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5" y="0"/>
                  </a:moveTo>
                  <a:cubicBezTo>
                    <a:pt x="5" y="3"/>
                    <a:pt x="7" y="10"/>
                    <a:pt x="7" y="12"/>
                  </a:cubicBezTo>
                  <a:cubicBezTo>
                    <a:pt x="7" y="10"/>
                    <a:pt x="2" y="9"/>
                    <a:pt x="0" y="8"/>
                  </a:cubicBezTo>
                  <a:cubicBezTo>
                    <a:pt x="2" y="7"/>
                    <a:pt x="3" y="5"/>
                    <a:pt x="5" y="2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Freeform 77">
              <a:extLst>
                <a:ext uri="{FF2B5EF4-FFF2-40B4-BE49-F238E27FC236}">
                  <a16:creationId xmlns:a16="http://schemas.microsoft.com/office/drawing/2014/main" id="{689C6B63-2EEB-40E5-8092-E1D409ED6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432"/>
              <a:ext cx="29" cy="29"/>
            </a:xfrm>
            <a:custGeom>
              <a:avLst/>
              <a:gdLst>
                <a:gd name="T0" fmla="*/ 0 w 12"/>
                <a:gd name="T1" fmla="*/ 76 h 11"/>
                <a:gd name="T2" fmla="*/ 111 w 12"/>
                <a:gd name="T3" fmla="*/ 90 h 11"/>
                <a:gd name="T4" fmla="*/ 140 w 12"/>
                <a:gd name="T5" fmla="*/ 200 h 11"/>
                <a:gd name="T6" fmla="*/ 140 w 12"/>
                <a:gd name="T7" fmla="*/ 55 h 11"/>
                <a:gd name="T8" fmla="*/ 12 w 12"/>
                <a:gd name="T9" fmla="*/ 3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4"/>
                  </a:moveTo>
                  <a:cubicBezTo>
                    <a:pt x="3" y="3"/>
                    <a:pt x="5" y="3"/>
                    <a:pt x="8" y="5"/>
                  </a:cubicBezTo>
                  <a:cubicBezTo>
                    <a:pt x="9" y="7"/>
                    <a:pt x="9" y="9"/>
                    <a:pt x="10" y="11"/>
                  </a:cubicBezTo>
                  <a:cubicBezTo>
                    <a:pt x="12" y="9"/>
                    <a:pt x="12" y="6"/>
                    <a:pt x="10" y="3"/>
                  </a:cubicBezTo>
                  <a:cubicBezTo>
                    <a:pt x="8" y="1"/>
                    <a:pt x="4" y="0"/>
                    <a:pt x="1" y="2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1" name="Freeform 78">
              <a:extLst>
                <a:ext uri="{FF2B5EF4-FFF2-40B4-BE49-F238E27FC236}">
                  <a16:creationId xmlns:a16="http://schemas.microsoft.com/office/drawing/2014/main" id="{2F23DC60-D28A-4043-8DE3-1A9791644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461"/>
              <a:ext cx="27" cy="37"/>
            </a:xfrm>
            <a:custGeom>
              <a:avLst/>
              <a:gdLst>
                <a:gd name="T0" fmla="*/ 61 w 11"/>
                <a:gd name="T1" fmla="*/ 0 h 14"/>
                <a:gd name="T2" fmla="*/ 29 w 11"/>
                <a:gd name="T3" fmla="*/ 90 h 14"/>
                <a:gd name="T4" fmla="*/ 12 w 11"/>
                <a:gd name="T5" fmla="*/ 204 h 14"/>
                <a:gd name="T6" fmla="*/ 71 w 11"/>
                <a:gd name="T7" fmla="*/ 204 h 14"/>
                <a:gd name="T8" fmla="*/ 133 w 11"/>
                <a:gd name="T9" fmla="*/ 111 h 14"/>
                <a:gd name="T10" fmla="*/ 150 w 11"/>
                <a:gd name="T11" fmla="*/ 7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4">
                  <a:moveTo>
                    <a:pt x="4" y="0"/>
                  </a:moveTo>
                  <a:cubicBezTo>
                    <a:pt x="4" y="2"/>
                    <a:pt x="3" y="4"/>
                    <a:pt x="2" y="5"/>
                  </a:cubicBezTo>
                  <a:cubicBezTo>
                    <a:pt x="2" y="7"/>
                    <a:pt x="0" y="9"/>
                    <a:pt x="1" y="11"/>
                  </a:cubicBezTo>
                  <a:cubicBezTo>
                    <a:pt x="1" y="14"/>
                    <a:pt x="3" y="13"/>
                    <a:pt x="5" y="11"/>
                  </a:cubicBezTo>
                  <a:cubicBezTo>
                    <a:pt x="6" y="9"/>
                    <a:pt x="7" y="7"/>
                    <a:pt x="9" y="6"/>
                  </a:cubicBezTo>
                  <a:cubicBezTo>
                    <a:pt x="9" y="5"/>
                    <a:pt x="11" y="4"/>
                    <a:pt x="10" y="4"/>
                  </a:cubicBezTo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Freeform 79">
              <a:extLst>
                <a:ext uri="{FF2B5EF4-FFF2-40B4-BE49-F238E27FC236}">
                  <a16:creationId xmlns:a16="http://schemas.microsoft.com/office/drawing/2014/main" id="{39AFF947-7D2E-46A8-BE21-3F8D9561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564"/>
              <a:ext cx="424" cy="1523"/>
            </a:xfrm>
            <a:custGeom>
              <a:avLst/>
              <a:gdLst>
                <a:gd name="T0" fmla="*/ 2564 w 172"/>
                <a:gd name="T1" fmla="*/ 0 h 579"/>
                <a:gd name="T2" fmla="*/ 2278 w 172"/>
                <a:gd name="T3" fmla="*/ 815 h 579"/>
                <a:gd name="T4" fmla="*/ 1962 w 172"/>
                <a:gd name="T5" fmla="*/ 2491 h 579"/>
                <a:gd name="T6" fmla="*/ 1634 w 172"/>
                <a:gd name="T7" fmla="*/ 3985 h 579"/>
                <a:gd name="T8" fmla="*/ 1452 w 172"/>
                <a:gd name="T9" fmla="*/ 4787 h 579"/>
                <a:gd name="T10" fmla="*/ 1289 w 172"/>
                <a:gd name="T11" fmla="*/ 5458 h 579"/>
                <a:gd name="T12" fmla="*/ 1075 w 172"/>
                <a:gd name="T13" fmla="*/ 6297 h 579"/>
                <a:gd name="T14" fmla="*/ 631 w 172"/>
                <a:gd name="T15" fmla="*/ 7949 h 579"/>
                <a:gd name="T16" fmla="*/ 266 w 172"/>
                <a:gd name="T17" fmla="*/ 8517 h 579"/>
                <a:gd name="T18" fmla="*/ 104 w 172"/>
                <a:gd name="T19" fmla="*/ 9099 h 579"/>
                <a:gd name="T20" fmla="*/ 91 w 172"/>
                <a:gd name="T21" fmla="*/ 9175 h 579"/>
                <a:gd name="T22" fmla="*/ 62 w 172"/>
                <a:gd name="T23" fmla="*/ 9243 h 579"/>
                <a:gd name="T24" fmla="*/ 12 w 172"/>
                <a:gd name="T25" fmla="*/ 9825 h 579"/>
                <a:gd name="T26" fmla="*/ 377 w 172"/>
                <a:gd name="T27" fmla="*/ 10303 h 579"/>
                <a:gd name="T28" fmla="*/ 419 w 172"/>
                <a:gd name="T29" fmla="*/ 10337 h 579"/>
                <a:gd name="T30" fmla="*/ 431 w 172"/>
                <a:gd name="T31" fmla="*/ 10372 h 579"/>
                <a:gd name="T32" fmla="*/ 461 w 172"/>
                <a:gd name="T33" fmla="*/ 10393 h 579"/>
                <a:gd name="T34" fmla="*/ 481 w 172"/>
                <a:gd name="T35" fmla="*/ 10427 h 579"/>
                <a:gd name="T36" fmla="*/ 493 w 172"/>
                <a:gd name="T37" fmla="*/ 10448 h 579"/>
                <a:gd name="T38" fmla="*/ 493 w 172"/>
                <a:gd name="T39" fmla="*/ 10461 h 579"/>
                <a:gd name="T40" fmla="*/ 510 w 172"/>
                <a:gd name="T41" fmla="*/ 10482 h 579"/>
                <a:gd name="T42" fmla="*/ 870 w 172"/>
                <a:gd name="T43" fmla="*/ 10537 h 579"/>
                <a:gd name="T44" fmla="*/ 1422 w 172"/>
                <a:gd name="T45" fmla="*/ 10461 h 579"/>
                <a:gd name="T46" fmla="*/ 1780 w 172"/>
                <a:gd name="T47" fmla="*/ 10359 h 579"/>
                <a:gd name="T48" fmla="*/ 2053 w 172"/>
                <a:gd name="T49" fmla="*/ 9901 h 579"/>
                <a:gd name="T50" fmla="*/ 1198 w 172"/>
                <a:gd name="T51" fmla="*/ 9701 h 579"/>
                <a:gd name="T52" fmla="*/ 858 w 172"/>
                <a:gd name="T53" fmla="*/ 8954 h 579"/>
                <a:gd name="T54" fmla="*/ 1075 w 172"/>
                <a:gd name="T55" fmla="*/ 8170 h 579"/>
                <a:gd name="T56" fmla="*/ 1647 w 172"/>
                <a:gd name="T57" fmla="*/ 6463 h 579"/>
                <a:gd name="T58" fmla="*/ 1750 w 172"/>
                <a:gd name="T59" fmla="*/ 5916 h 579"/>
                <a:gd name="T60" fmla="*/ 1829 w 172"/>
                <a:gd name="T61" fmla="*/ 5279 h 579"/>
                <a:gd name="T62" fmla="*/ 2024 w 172"/>
                <a:gd name="T63" fmla="*/ 3951 h 579"/>
                <a:gd name="T64" fmla="*/ 2187 w 172"/>
                <a:gd name="T65" fmla="*/ 2623 h 579"/>
                <a:gd name="T66" fmla="*/ 2426 w 172"/>
                <a:gd name="T67" fmla="*/ 1184 h 57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72" h="579">
                  <a:moveTo>
                    <a:pt x="172" y="27"/>
                  </a:moveTo>
                  <a:cubicBezTo>
                    <a:pt x="169" y="22"/>
                    <a:pt x="170" y="3"/>
                    <a:pt x="171" y="0"/>
                  </a:cubicBezTo>
                  <a:cubicBezTo>
                    <a:pt x="168" y="3"/>
                    <a:pt x="167" y="4"/>
                    <a:pt x="166" y="10"/>
                  </a:cubicBezTo>
                  <a:cubicBezTo>
                    <a:pt x="166" y="18"/>
                    <a:pt x="161" y="32"/>
                    <a:pt x="152" y="45"/>
                  </a:cubicBezTo>
                  <a:cubicBezTo>
                    <a:pt x="156" y="51"/>
                    <a:pt x="157" y="78"/>
                    <a:pt x="147" y="89"/>
                  </a:cubicBezTo>
                  <a:cubicBezTo>
                    <a:pt x="150" y="97"/>
                    <a:pt x="140" y="125"/>
                    <a:pt x="131" y="137"/>
                  </a:cubicBezTo>
                  <a:cubicBezTo>
                    <a:pt x="134" y="144"/>
                    <a:pt x="127" y="166"/>
                    <a:pt x="119" y="179"/>
                  </a:cubicBezTo>
                  <a:cubicBezTo>
                    <a:pt x="121" y="188"/>
                    <a:pt x="120" y="199"/>
                    <a:pt x="109" y="219"/>
                  </a:cubicBezTo>
                  <a:cubicBezTo>
                    <a:pt x="108" y="220"/>
                    <a:pt x="106" y="226"/>
                    <a:pt x="107" y="228"/>
                  </a:cubicBezTo>
                  <a:cubicBezTo>
                    <a:pt x="108" y="236"/>
                    <a:pt x="104" y="253"/>
                    <a:pt x="97" y="263"/>
                  </a:cubicBezTo>
                  <a:cubicBezTo>
                    <a:pt x="97" y="265"/>
                    <a:pt x="96" y="270"/>
                    <a:pt x="96" y="272"/>
                  </a:cubicBezTo>
                  <a:cubicBezTo>
                    <a:pt x="96" y="279"/>
                    <a:pt x="92" y="290"/>
                    <a:pt x="86" y="300"/>
                  </a:cubicBezTo>
                  <a:cubicBezTo>
                    <a:pt x="85" y="301"/>
                    <a:pt x="84" y="308"/>
                    <a:pt x="84" y="310"/>
                  </a:cubicBezTo>
                  <a:cubicBezTo>
                    <a:pt x="84" y="320"/>
                    <a:pt x="79" y="337"/>
                    <a:pt x="72" y="346"/>
                  </a:cubicBezTo>
                  <a:cubicBezTo>
                    <a:pt x="76" y="354"/>
                    <a:pt x="70" y="383"/>
                    <a:pt x="59" y="391"/>
                  </a:cubicBezTo>
                  <a:cubicBezTo>
                    <a:pt x="61" y="401"/>
                    <a:pt x="57" y="427"/>
                    <a:pt x="42" y="437"/>
                  </a:cubicBezTo>
                  <a:cubicBezTo>
                    <a:pt x="39" y="439"/>
                    <a:pt x="38" y="440"/>
                    <a:pt x="37" y="444"/>
                  </a:cubicBezTo>
                  <a:cubicBezTo>
                    <a:pt x="35" y="447"/>
                    <a:pt x="29" y="464"/>
                    <a:pt x="18" y="468"/>
                  </a:cubicBezTo>
                  <a:cubicBezTo>
                    <a:pt x="16" y="476"/>
                    <a:pt x="12" y="488"/>
                    <a:pt x="8" y="491"/>
                  </a:cubicBezTo>
                  <a:cubicBezTo>
                    <a:pt x="8" y="494"/>
                    <a:pt x="8" y="498"/>
                    <a:pt x="7" y="500"/>
                  </a:cubicBezTo>
                  <a:cubicBezTo>
                    <a:pt x="7" y="500"/>
                    <a:pt x="7" y="500"/>
                    <a:pt x="7" y="500"/>
                  </a:cubicBezTo>
                  <a:cubicBezTo>
                    <a:pt x="7" y="502"/>
                    <a:pt x="6" y="503"/>
                    <a:pt x="6" y="504"/>
                  </a:cubicBezTo>
                  <a:cubicBezTo>
                    <a:pt x="6" y="504"/>
                    <a:pt x="6" y="504"/>
                    <a:pt x="6" y="504"/>
                  </a:cubicBezTo>
                  <a:cubicBezTo>
                    <a:pt x="5" y="506"/>
                    <a:pt x="4" y="507"/>
                    <a:pt x="4" y="508"/>
                  </a:cubicBezTo>
                  <a:cubicBezTo>
                    <a:pt x="2" y="510"/>
                    <a:pt x="1" y="512"/>
                    <a:pt x="0" y="513"/>
                  </a:cubicBezTo>
                  <a:cubicBezTo>
                    <a:pt x="6" y="524"/>
                    <a:pt x="3" y="535"/>
                    <a:pt x="1" y="540"/>
                  </a:cubicBezTo>
                  <a:cubicBezTo>
                    <a:pt x="11" y="544"/>
                    <a:pt x="14" y="563"/>
                    <a:pt x="14" y="563"/>
                  </a:cubicBezTo>
                  <a:cubicBezTo>
                    <a:pt x="19" y="563"/>
                    <a:pt x="23" y="565"/>
                    <a:pt x="25" y="566"/>
                  </a:cubicBezTo>
                  <a:cubicBezTo>
                    <a:pt x="26" y="567"/>
                    <a:pt x="27" y="567"/>
                    <a:pt x="27" y="568"/>
                  </a:cubicBezTo>
                  <a:cubicBezTo>
                    <a:pt x="27" y="568"/>
                    <a:pt x="28" y="568"/>
                    <a:pt x="28" y="568"/>
                  </a:cubicBezTo>
                  <a:cubicBezTo>
                    <a:pt x="28" y="568"/>
                    <a:pt x="29" y="569"/>
                    <a:pt x="29" y="569"/>
                  </a:cubicBezTo>
                  <a:cubicBezTo>
                    <a:pt x="29" y="569"/>
                    <a:pt x="29" y="569"/>
                    <a:pt x="29" y="570"/>
                  </a:cubicBezTo>
                  <a:cubicBezTo>
                    <a:pt x="30" y="570"/>
                    <a:pt x="30" y="571"/>
                    <a:pt x="31" y="571"/>
                  </a:cubicBezTo>
                  <a:cubicBezTo>
                    <a:pt x="31" y="571"/>
                    <a:pt x="31" y="571"/>
                    <a:pt x="31" y="571"/>
                  </a:cubicBezTo>
                  <a:cubicBezTo>
                    <a:pt x="31" y="572"/>
                    <a:pt x="31" y="572"/>
                    <a:pt x="32" y="572"/>
                  </a:cubicBezTo>
                  <a:cubicBezTo>
                    <a:pt x="32" y="572"/>
                    <a:pt x="32" y="573"/>
                    <a:pt x="32" y="573"/>
                  </a:cubicBezTo>
                  <a:cubicBezTo>
                    <a:pt x="32" y="573"/>
                    <a:pt x="32" y="573"/>
                    <a:pt x="33" y="574"/>
                  </a:cubicBezTo>
                  <a:cubicBezTo>
                    <a:pt x="33" y="574"/>
                    <a:pt x="33" y="574"/>
                    <a:pt x="33" y="574"/>
                  </a:cubicBezTo>
                  <a:cubicBezTo>
                    <a:pt x="33" y="574"/>
                    <a:pt x="33" y="575"/>
                    <a:pt x="33" y="575"/>
                  </a:cubicBezTo>
                  <a:cubicBezTo>
                    <a:pt x="33" y="575"/>
                    <a:pt x="33" y="575"/>
                    <a:pt x="33" y="575"/>
                  </a:cubicBezTo>
                  <a:cubicBezTo>
                    <a:pt x="33" y="575"/>
                    <a:pt x="33" y="575"/>
                    <a:pt x="33" y="576"/>
                  </a:cubicBezTo>
                  <a:cubicBezTo>
                    <a:pt x="33" y="576"/>
                    <a:pt x="33" y="576"/>
                    <a:pt x="34" y="576"/>
                  </a:cubicBezTo>
                  <a:cubicBezTo>
                    <a:pt x="34" y="576"/>
                    <a:pt x="34" y="576"/>
                    <a:pt x="34" y="576"/>
                  </a:cubicBezTo>
                  <a:cubicBezTo>
                    <a:pt x="44" y="574"/>
                    <a:pt x="58" y="579"/>
                    <a:pt x="58" y="579"/>
                  </a:cubicBezTo>
                  <a:cubicBezTo>
                    <a:pt x="70" y="574"/>
                    <a:pt x="88" y="575"/>
                    <a:pt x="92" y="577"/>
                  </a:cubicBezTo>
                  <a:cubicBezTo>
                    <a:pt x="93" y="576"/>
                    <a:pt x="94" y="575"/>
                    <a:pt x="95" y="575"/>
                  </a:cubicBezTo>
                  <a:cubicBezTo>
                    <a:pt x="95" y="575"/>
                    <a:pt x="95" y="575"/>
                    <a:pt x="95" y="575"/>
                  </a:cubicBezTo>
                  <a:cubicBezTo>
                    <a:pt x="104" y="570"/>
                    <a:pt x="115" y="568"/>
                    <a:pt x="119" y="569"/>
                  </a:cubicBezTo>
                  <a:cubicBezTo>
                    <a:pt x="123" y="561"/>
                    <a:pt x="135" y="556"/>
                    <a:pt x="135" y="556"/>
                  </a:cubicBezTo>
                  <a:cubicBezTo>
                    <a:pt x="135" y="551"/>
                    <a:pt x="136" y="548"/>
                    <a:pt x="137" y="544"/>
                  </a:cubicBezTo>
                  <a:cubicBezTo>
                    <a:pt x="123" y="551"/>
                    <a:pt x="99" y="554"/>
                    <a:pt x="87" y="545"/>
                  </a:cubicBezTo>
                  <a:cubicBezTo>
                    <a:pt x="83" y="542"/>
                    <a:pt x="83" y="536"/>
                    <a:pt x="80" y="533"/>
                  </a:cubicBezTo>
                  <a:cubicBezTo>
                    <a:pt x="76" y="530"/>
                    <a:pt x="70" y="530"/>
                    <a:pt x="65" y="525"/>
                  </a:cubicBezTo>
                  <a:cubicBezTo>
                    <a:pt x="55" y="514"/>
                    <a:pt x="57" y="505"/>
                    <a:pt x="57" y="492"/>
                  </a:cubicBezTo>
                  <a:cubicBezTo>
                    <a:pt x="60" y="486"/>
                    <a:pt x="65" y="480"/>
                    <a:pt x="68" y="473"/>
                  </a:cubicBezTo>
                  <a:cubicBezTo>
                    <a:pt x="72" y="464"/>
                    <a:pt x="70" y="459"/>
                    <a:pt x="72" y="449"/>
                  </a:cubicBezTo>
                  <a:cubicBezTo>
                    <a:pt x="75" y="431"/>
                    <a:pt x="89" y="418"/>
                    <a:pt x="93" y="400"/>
                  </a:cubicBezTo>
                  <a:cubicBezTo>
                    <a:pt x="96" y="382"/>
                    <a:pt x="100" y="371"/>
                    <a:pt x="110" y="355"/>
                  </a:cubicBezTo>
                  <a:cubicBezTo>
                    <a:pt x="110" y="348"/>
                    <a:pt x="112" y="340"/>
                    <a:pt x="115" y="334"/>
                  </a:cubicBezTo>
                  <a:cubicBezTo>
                    <a:pt x="116" y="331"/>
                    <a:pt x="118" y="326"/>
                    <a:pt x="117" y="325"/>
                  </a:cubicBezTo>
                  <a:cubicBezTo>
                    <a:pt x="115" y="316"/>
                    <a:pt x="116" y="307"/>
                    <a:pt x="120" y="298"/>
                  </a:cubicBezTo>
                  <a:cubicBezTo>
                    <a:pt x="121" y="297"/>
                    <a:pt x="122" y="292"/>
                    <a:pt x="122" y="290"/>
                  </a:cubicBezTo>
                  <a:cubicBezTo>
                    <a:pt x="121" y="279"/>
                    <a:pt x="124" y="258"/>
                    <a:pt x="129" y="256"/>
                  </a:cubicBezTo>
                  <a:cubicBezTo>
                    <a:pt x="126" y="248"/>
                    <a:pt x="127" y="222"/>
                    <a:pt x="135" y="217"/>
                  </a:cubicBezTo>
                  <a:cubicBezTo>
                    <a:pt x="133" y="211"/>
                    <a:pt x="135" y="185"/>
                    <a:pt x="140" y="183"/>
                  </a:cubicBezTo>
                  <a:cubicBezTo>
                    <a:pt x="137" y="179"/>
                    <a:pt x="138" y="151"/>
                    <a:pt x="146" y="144"/>
                  </a:cubicBezTo>
                  <a:cubicBezTo>
                    <a:pt x="144" y="135"/>
                    <a:pt x="146" y="109"/>
                    <a:pt x="154" y="105"/>
                  </a:cubicBezTo>
                  <a:cubicBezTo>
                    <a:pt x="152" y="100"/>
                    <a:pt x="156" y="70"/>
                    <a:pt x="162" y="65"/>
                  </a:cubicBezTo>
                  <a:cubicBezTo>
                    <a:pt x="162" y="56"/>
                    <a:pt x="167" y="32"/>
                    <a:pt x="172" y="27"/>
                  </a:cubicBezTo>
                  <a:close/>
                </a:path>
              </a:pathLst>
            </a:custGeom>
            <a:solidFill>
              <a:srgbClr val="5DAF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3" name="Freeform 80">
              <a:extLst>
                <a:ext uri="{FF2B5EF4-FFF2-40B4-BE49-F238E27FC236}">
                  <a16:creationId xmlns:a16="http://schemas.microsoft.com/office/drawing/2014/main" id="{129A93E5-6E58-4F51-89E7-83C1C9B35B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9" y="1535"/>
              <a:ext cx="483" cy="1170"/>
            </a:xfrm>
            <a:custGeom>
              <a:avLst/>
              <a:gdLst>
                <a:gd name="T0" fmla="*/ 2891 w 196"/>
                <a:gd name="T1" fmla="*/ 55 h 445"/>
                <a:gd name="T2" fmla="*/ 2812 w 196"/>
                <a:gd name="T3" fmla="*/ 145 h 445"/>
                <a:gd name="T4" fmla="*/ 2454 w 196"/>
                <a:gd name="T5" fmla="*/ 802 h 445"/>
                <a:gd name="T6" fmla="*/ 2442 w 196"/>
                <a:gd name="T7" fmla="*/ 836 h 445"/>
                <a:gd name="T8" fmla="*/ 2186 w 196"/>
                <a:gd name="T9" fmla="*/ 1493 h 445"/>
                <a:gd name="T10" fmla="*/ 2156 w 196"/>
                <a:gd name="T11" fmla="*/ 1562 h 445"/>
                <a:gd name="T12" fmla="*/ 1932 w 196"/>
                <a:gd name="T13" fmla="*/ 2364 h 445"/>
                <a:gd name="T14" fmla="*/ 1888 w 196"/>
                <a:gd name="T15" fmla="*/ 2453 h 445"/>
                <a:gd name="T16" fmla="*/ 1572 w 196"/>
                <a:gd name="T17" fmla="*/ 3160 h 445"/>
                <a:gd name="T18" fmla="*/ 1286 w 196"/>
                <a:gd name="T19" fmla="*/ 3925 h 445"/>
                <a:gd name="T20" fmla="*/ 971 w 196"/>
                <a:gd name="T21" fmla="*/ 4706 h 445"/>
                <a:gd name="T22" fmla="*/ 959 w 196"/>
                <a:gd name="T23" fmla="*/ 4727 h 445"/>
                <a:gd name="T24" fmla="*/ 685 w 196"/>
                <a:gd name="T25" fmla="*/ 5490 h 445"/>
                <a:gd name="T26" fmla="*/ 675 w 196"/>
                <a:gd name="T27" fmla="*/ 5545 h 445"/>
                <a:gd name="T28" fmla="*/ 345 w 196"/>
                <a:gd name="T29" fmla="*/ 6347 h 445"/>
                <a:gd name="T30" fmla="*/ 104 w 196"/>
                <a:gd name="T31" fmla="*/ 7052 h 445"/>
                <a:gd name="T32" fmla="*/ 104 w 196"/>
                <a:gd name="T33" fmla="*/ 7086 h 445"/>
                <a:gd name="T34" fmla="*/ 0 w 196"/>
                <a:gd name="T35" fmla="*/ 7617 h 445"/>
                <a:gd name="T36" fmla="*/ 91 w 196"/>
                <a:gd name="T37" fmla="*/ 7943 h 445"/>
                <a:gd name="T38" fmla="*/ 237 w 196"/>
                <a:gd name="T39" fmla="*/ 8066 h 445"/>
                <a:gd name="T40" fmla="*/ 572 w 196"/>
                <a:gd name="T41" fmla="*/ 8087 h 445"/>
                <a:gd name="T42" fmla="*/ 867 w 196"/>
                <a:gd name="T43" fmla="*/ 7867 h 445"/>
                <a:gd name="T44" fmla="*/ 1124 w 196"/>
                <a:gd name="T45" fmla="*/ 7485 h 445"/>
                <a:gd name="T46" fmla="*/ 880 w 196"/>
                <a:gd name="T47" fmla="*/ 7451 h 445"/>
                <a:gd name="T48" fmla="*/ 675 w 196"/>
                <a:gd name="T49" fmla="*/ 7107 h 445"/>
                <a:gd name="T50" fmla="*/ 929 w 196"/>
                <a:gd name="T51" fmla="*/ 6068 h 445"/>
                <a:gd name="T52" fmla="*/ 1378 w 196"/>
                <a:gd name="T53" fmla="*/ 4798 h 445"/>
                <a:gd name="T54" fmla="*/ 1676 w 196"/>
                <a:gd name="T55" fmla="*/ 3457 h 445"/>
                <a:gd name="T56" fmla="*/ 2169 w 196"/>
                <a:gd name="T57" fmla="*/ 2130 h 445"/>
                <a:gd name="T58" fmla="*/ 2514 w 196"/>
                <a:gd name="T59" fmla="*/ 1162 h 445"/>
                <a:gd name="T60" fmla="*/ 2933 w 196"/>
                <a:gd name="T61" fmla="*/ 0 h 445"/>
                <a:gd name="T62" fmla="*/ 2891 w 196"/>
                <a:gd name="T63" fmla="*/ 55 h 445"/>
                <a:gd name="T64" fmla="*/ 971 w 196"/>
                <a:gd name="T65" fmla="*/ 4706 h 445"/>
                <a:gd name="T66" fmla="*/ 971 w 196"/>
                <a:gd name="T67" fmla="*/ 4706 h 445"/>
                <a:gd name="T68" fmla="*/ 971 w 196"/>
                <a:gd name="T69" fmla="*/ 4706 h 44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6" h="445">
                  <a:moveTo>
                    <a:pt x="193" y="3"/>
                  </a:moveTo>
                  <a:cubicBezTo>
                    <a:pt x="191" y="4"/>
                    <a:pt x="188" y="7"/>
                    <a:pt x="188" y="8"/>
                  </a:cubicBezTo>
                  <a:cubicBezTo>
                    <a:pt x="184" y="20"/>
                    <a:pt x="173" y="38"/>
                    <a:pt x="164" y="44"/>
                  </a:cubicBezTo>
                  <a:cubicBezTo>
                    <a:pt x="164" y="44"/>
                    <a:pt x="163" y="45"/>
                    <a:pt x="163" y="46"/>
                  </a:cubicBezTo>
                  <a:cubicBezTo>
                    <a:pt x="162" y="54"/>
                    <a:pt x="156" y="74"/>
                    <a:pt x="146" y="82"/>
                  </a:cubicBezTo>
                  <a:cubicBezTo>
                    <a:pt x="145" y="83"/>
                    <a:pt x="144" y="85"/>
                    <a:pt x="144" y="86"/>
                  </a:cubicBezTo>
                  <a:cubicBezTo>
                    <a:pt x="143" y="96"/>
                    <a:pt x="137" y="121"/>
                    <a:pt x="129" y="130"/>
                  </a:cubicBezTo>
                  <a:cubicBezTo>
                    <a:pt x="128" y="131"/>
                    <a:pt x="126" y="134"/>
                    <a:pt x="126" y="135"/>
                  </a:cubicBezTo>
                  <a:cubicBezTo>
                    <a:pt x="126" y="135"/>
                    <a:pt x="118" y="166"/>
                    <a:pt x="105" y="174"/>
                  </a:cubicBezTo>
                  <a:cubicBezTo>
                    <a:pt x="104" y="186"/>
                    <a:pt x="95" y="208"/>
                    <a:pt x="86" y="216"/>
                  </a:cubicBezTo>
                  <a:cubicBezTo>
                    <a:pt x="84" y="227"/>
                    <a:pt x="75" y="251"/>
                    <a:pt x="65" y="259"/>
                  </a:cubicBezTo>
                  <a:cubicBezTo>
                    <a:pt x="65" y="259"/>
                    <a:pt x="64" y="260"/>
                    <a:pt x="64" y="260"/>
                  </a:cubicBezTo>
                  <a:cubicBezTo>
                    <a:pt x="63" y="272"/>
                    <a:pt x="53" y="295"/>
                    <a:pt x="46" y="302"/>
                  </a:cubicBezTo>
                  <a:cubicBezTo>
                    <a:pt x="46" y="303"/>
                    <a:pt x="45" y="304"/>
                    <a:pt x="45" y="305"/>
                  </a:cubicBezTo>
                  <a:cubicBezTo>
                    <a:pt x="44" y="305"/>
                    <a:pt x="36" y="341"/>
                    <a:pt x="23" y="349"/>
                  </a:cubicBezTo>
                  <a:cubicBezTo>
                    <a:pt x="21" y="359"/>
                    <a:pt x="14" y="379"/>
                    <a:pt x="7" y="388"/>
                  </a:cubicBezTo>
                  <a:cubicBezTo>
                    <a:pt x="7" y="388"/>
                    <a:pt x="7" y="389"/>
                    <a:pt x="7" y="390"/>
                  </a:cubicBezTo>
                  <a:cubicBezTo>
                    <a:pt x="7" y="400"/>
                    <a:pt x="3" y="412"/>
                    <a:pt x="0" y="419"/>
                  </a:cubicBezTo>
                  <a:cubicBezTo>
                    <a:pt x="1" y="423"/>
                    <a:pt x="4" y="432"/>
                    <a:pt x="6" y="437"/>
                  </a:cubicBezTo>
                  <a:cubicBezTo>
                    <a:pt x="9" y="439"/>
                    <a:pt x="13" y="441"/>
                    <a:pt x="16" y="444"/>
                  </a:cubicBezTo>
                  <a:cubicBezTo>
                    <a:pt x="22" y="444"/>
                    <a:pt x="31" y="444"/>
                    <a:pt x="38" y="445"/>
                  </a:cubicBezTo>
                  <a:cubicBezTo>
                    <a:pt x="43" y="440"/>
                    <a:pt x="52" y="435"/>
                    <a:pt x="58" y="433"/>
                  </a:cubicBezTo>
                  <a:cubicBezTo>
                    <a:pt x="62" y="427"/>
                    <a:pt x="69" y="417"/>
                    <a:pt x="75" y="412"/>
                  </a:cubicBezTo>
                  <a:cubicBezTo>
                    <a:pt x="69" y="413"/>
                    <a:pt x="63" y="411"/>
                    <a:pt x="59" y="410"/>
                  </a:cubicBezTo>
                  <a:cubicBezTo>
                    <a:pt x="49" y="408"/>
                    <a:pt x="46" y="404"/>
                    <a:pt x="45" y="391"/>
                  </a:cubicBezTo>
                  <a:cubicBezTo>
                    <a:pt x="44" y="370"/>
                    <a:pt x="54" y="354"/>
                    <a:pt x="62" y="334"/>
                  </a:cubicBezTo>
                  <a:cubicBezTo>
                    <a:pt x="71" y="310"/>
                    <a:pt x="84" y="288"/>
                    <a:pt x="92" y="264"/>
                  </a:cubicBezTo>
                  <a:cubicBezTo>
                    <a:pt x="101" y="240"/>
                    <a:pt x="103" y="214"/>
                    <a:pt x="112" y="190"/>
                  </a:cubicBezTo>
                  <a:cubicBezTo>
                    <a:pt x="122" y="165"/>
                    <a:pt x="136" y="142"/>
                    <a:pt x="145" y="117"/>
                  </a:cubicBezTo>
                  <a:cubicBezTo>
                    <a:pt x="152" y="99"/>
                    <a:pt x="159" y="81"/>
                    <a:pt x="168" y="64"/>
                  </a:cubicBezTo>
                  <a:cubicBezTo>
                    <a:pt x="178" y="45"/>
                    <a:pt x="193" y="22"/>
                    <a:pt x="196" y="0"/>
                  </a:cubicBezTo>
                  <a:cubicBezTo>
                    <a:pt x="195" y="1"/>
                    <a:pt x="194" y="2"/>
                    <a:pt x="193" y="3"/>
                  </a:cubicBezTo>
                  <a:close/>
                  <a:moveTo>
                    <a:pt x="65" y="259"/>
                  </a:moveTo>
                  <a:cubicBezTo>
                    <a:pt x="65" y="259"/>
                    <a:pt x="65" y="259"/>
                    <a:pt x="65" y="259"/>
                  </a:cubicBezTo>
                  <a:cubicBezTo>
                    <a:pt x="65" y="259"/>
                    <a:pt x="65" y="259"/>
                    <a:pt x="65" y="259"/>
                  </a:cubicBezTo>
                  <a:close/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4" name="Freeform 81">
              <a:extLst>
                <a:ext uri="{FF2B5EF4-FFF2-40B4-BE49-F238E27FC236}">
                  <a16:creationId xmlns:a16="http://schemas.microsoft.com/office/drawing/2014/main" id="{D295FC79-985F-446F-892A-B3A5BBC9F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719"/>
              <a:ext cx="338" cy="981"/>
            </a:xfrm>
            <a:custGeom>
              <a:avLst/>
              <a:gdLst>
                <a:gd name="T0" fmla="*/ 2016 w 137"/>
                <a:gd name="T1" fmla="*/ 2733 h 373"/>
                <a:gd name="T2" fmla="*/ 2016 w 137"/>
                <a:gd name="T3" fmla="*/ 2656 h 373"/>
                <a:gd name="T4" fmla="*/ 1954 w 137"/>
                <a:gd name="T5" fmla="*/ 2291 h 373"/>
                <a:gd name="T6" fmla="*/ 1954 w 137"/>
                <a:gd name="T7" fmla="*/ 2220 h 373"/>
                <a:gd name="T8" fmla="*/ 1984 w 137"/>
                <a:gd name="T9" fmla="*/ 1875 h 373"/>
                <a:gd name="T10" fmla="*/ 1984 w 137"/>
                <a:gd name="T11" fmla="*/ 1896 h 373"/>
                <a:gd name="T12" fmla="*/ 1996 w 137"/>
                <a:gd name="T13" fmla="*/ 1765 h 373"/>
                <a:gd name="T14" fmla="*/ 1875 w 137"/>
                <a:gd name="T15" fmla="*/ 1549 h 373"/>
                <a:gd name="T16" fmla="*/ 1710 w 137"/>
                <a:gd name="T17" fmla="*/ 1418 h 373"/>
                <a:gd name="T18" fmla="*/ 1411 w 137"/>
                <a:gd name="T19" fmla="*/ 1073 h 373"/>
                <a:gd name="T20" fmla="*/ 1053 w 137"/>
                <a:gd name="T21" fmla="*/ 526 h 373"/>
                <a:gd name="T22" fmla="*/ 901 w 137"/>
                <a:gd name="T23" fmla="*/ 0 h 373"/>
                <a:gd name="T24" fmla="*/ 859 w 137"/>
                <a:gd name="T25" fmla="*/ 166 h 373"/>
                <a:gd name="T26" fmla="*/ 859 w 137"/>
                <a:gd name="T27" fmla="*/ 179 h 373"/>
                <a:gd name="T28" fmla="*/ 871 w 137"/>
                <a:gd name="T29" fmla="*/ 471 h 373"/>
                <a:gd name="T30" fmla="*/ 748 w 137"/>
                <a:gd name="T31" fmla="*/ 947 h 373"/>
                <a:gd name="T32" fmla="*/ 767 w 137"/>
                <a:gd name="T33" fmla="*/ 1073 h 373"/>
                <a:gd name="T34" fmla="*/ 634 w 137"/>
                <a:gd name="T35" fmla="*/ 1710 h 373"/>
                <a:gd name="T36" fmla="*/ 676 w 137"/>
                <a:gd name="T37" fmla="*/ 1909 h 373"/>
                <a:gd name="T38" fmla="*/ 543 w 137"/>
                <a:gd name="T39" fmla="*/ 2422 h 373"/>
                <a:gd name="T40" fmla="*/ 572 w 137"/>
                <a:gd name="T41" fmla="*/ 2580 h 373"/>
                <a:gd name="T42" fmla="*/ 464 w 137"/>
                <a:gd name="T43" fmla="*/ 3038 h 373"/>
                <a:gd name="T44" fmla="*/ 481 w 137"/>
                <a:gd name="T45" fmla="*/ 3224 h 373"/>
                <a:gd name="T46" fmla="*/ 464 w 137"/>
                <a:gd name="T47" fmla="*/ 3416 h 373"/>
                <a:gd name="T48" fmla="*/ 377 w 137"/>
                <a:gd name="T49" fmla="*/ 3729 h 373"/>
                <a:gd name="T50" fmla="*/ 419 w 137"/>
                <a:gd name="T51" fmla="*/ 3908 h 373"/>
                <a:gd name="T52" fmla="*/ 299 w 137"/>
                <a:gd name="T53" fmla="*/ 4329 h 373"/>
                <a:gd name="T54" fmla="*/ 328 w 137"/>
                <a:gd name="T55" fmla="*/ 4532 h 373"/>
                <a:gd name="T56" fmla="*/ 212 w 137"/>
                <a:gd name="T57" fmla="*/ 5002 h 373"/>
                <a:gd name="T58" fmla="*/ 237 w 137"/>
                <a:gd name="T59" fmla="*/ 5189 h 373"/>
                <a:gd name="T60" fmla="*/ 133 w 137"/>
                <a:gd name="T61" fmla="*/ 5623 h 373"/>
                <a:gd name="T62" fmla="*/ 133 w 137"/>
                <a:gd name="T63" fmla="*/ 5712 h 373"/>
                <a:gd name="T64" fmla="*/ 121 w 137"/>
                <a:gd name="T65" fmla="*/ 5915 h 373"/>
                <a:gd name="T66" fmla="*/ 62 w 137"/>
                <a:gd name="T67" fmla="*/ 6073 h 373"/>
                <a:gd name="T68" fmla="*/ 74 w 137"/>
                <a:gd name="T69" fmla="*/ 6170 h 373"/>
                <a:gd name="T70" fmla="*/ 62 w 137"/>
                <a:gd name="T71" fmla="*/ 6328 h 373"/>
                <a:gd name="T72" fmla="*/ 0 w 137"/>
                <a:gd name="T73" fmla="*/ 6515 h 373"/>
                <a:gd name="T74" fmla="*/ 42 w 137"/>
                <a:gd name="T75" fmla="*/ 6696 h 373"/>
                <a:gd name="T76" fmla="*/ 42 w 137"/>
                <a:gd name="T77" fmla="*/ 6709 h 373"/>
                <a:gd name="T78" fmla="*/ 62 w 137"/>
                <a:gd name="T79" fmla="*/ 6751 h 373"/>
                <a:gd name="T80" fmla="*/ 91 w 137"/>
                <a:gd name="T81" fmla="*/ 6785 h 373"/>
                <a:gd name="T82" fmla="*/ 104 w 137"/>
                <a:gd name="T83" fmla="*/ 6785 h 373"/>
                <a:gd name="T84" fmla="*/ 299 w 137"/>
                <a:gd name="T85" fmla="*/ 6785 h 373"/>
                <a:gd name="T86" fmla="*/ 390 w 137"/>
                <a:gd name="T87" fmla="*/ 6764 h 373"/>
                <a:gd name="T88" fmla="*/ 464 w 137"/>
                <a:gd name="T89" fmla="*/ 6751 h 373"/>
                <a:gd name="T90" fmla="*/ 481 w 137"/>
                <a:gd name="T91" fmla="*/ 6730 h 373"/>
                <a:gd name="T92" fmla="*/ 511 w 137"/>
                <a:gd name="T93" fmla="*/ 6709 h 373"/>
                <a:gd name="T94" fmla="*/ 543 w 137"/>
                <a:gd name="T95" fmla="*/ 6662 h 373"/>
                <a:gd name="T96" fmla="*/ 348 w 137"/>
                <a:gd name="T97" fmla="*/ 5873 h 373"/>
                <a:gd name="T98" fmla="*/ 390 w 137"/>
                <a:gd name="T99" fmla="*/ 5092 h 373"/>
                <a:gd name="T100" fmla="*/ 481 w 137"/>
                <a:gd name="T101" fmla="*/ 4295 h 373"/>
                <a:gd name="T102" fmla="*/ 523 w 137"/>
                <a:gd name="T103" fmla="*/ 3603 h 373"/>
                <a:gd name="T104" fmla="*/ 888 w 137"/>
                <a:gd name="T105" fmla="*/ 2130 h 373"/>
                <a:gd name="T106" fmla="*/ 1290 w 137"/>
                <a:gd name="T107" fmla="*/ 1799 h 373"/>
                <a:gd name="T108" fmla="*/ 1771 w 137"/>
                <a:gd name="T109" fmla="*/ 2491 h 373"/>
                <a:gd name="T110" fmla="*/ 2058 w 137"/>
                <a:gd name="T111" fmla="*/ 3148 h 373"/>
                <a:gd name="T112" fmla="*/ 2016 w 137"/>
                <a:gd name="T113" fmla="*/ 2733 h 37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37" h="373">
                  <a:moveTo>
                    <a:pt x="134" y="150"/>
                  </a:moveTo>
                  <a:cubicBezTo>
                    <a:pt x="134" y="148"/>
                    <a:pt x="134" y="147"/>
                    <a:pt x="134" y="146"/>
                  </a:cubicBezTo>
                  <a:cubicBezTo>
                    <a:pt x="132" y="143"/>
                    <a:pt x="130" y="138"/>
                    <a:pt x="130" y="126"/>
                  </a:cubicBezTo>
                  <a:cubicBezTo>
                    <a:pt x="130" y="125"/>
                    <a:pt x="130" y="123"/>
                    <a:pt x="130" y="122"/>
                  </a:cubicBezTo>
                  <a:cubicBezTo>
                    <a:pt x="130" y="115"/>
                    <a:pt x="130" y="107"/>
                    <a:pt x="132" y="103"/>
                  </a:cubicBezTo>
                  <a:cubicBezTo>
                    <a:pt x="132" y="103"/>
                    <a:pt x="132" y="104"/>
                    <a:pt x="132" y="104"/>
                  </a:cubicBezTo>
                  <a:cubicBezTo>
                    <a:pt x="133" y="101"/>
                    <a:pt x="133" y="99"/>
                    <a:pt x="133" y="97"/>
                  </a:cubicBezTo>
                  <a:cubicBezTo>
                    <a:pt x="133" y="93"/>
                    <a:pt x="131" y="91"/>
                    <a:pt x="125" y="85"/>
                  </a:cubicBezTo>
                  <a:cubicBezTo>
                    <a:pt x="123" y="82"/>
                    <a:pt x="119" y="80"/>
                    <a:pt x="114" y="78"/>
                  </a:cubicBezTo>
                  <a:cubicBezTo>
                    <a:pt x="107" y="73"/>
                    <a:pt x="99" y="68"/>
                    <a:pt x="94" y="59"/>
                  </a:cubicBezTo>
                  <a:cubicBezTo>
                    <a:pt x="81" y="52"/>
                    <a:pt x="74" y="46"/>
                    <a:pt x="70" y="29"/>
                  </a:cubicBezTo>
                  <a:cubicBezTo>
                    <a:pt x="64" y="22"/>
                    <a:pt x="61" y="11"/>
                    <a:pt x="60" y="0"/>
                  </a:cubicBezTo>
                  <a:cubicBezTo>
                    <a:pt x="59" y="3"/>
                    <a:pt x="58" y="6"/>
                    <a:pt x="57" y="9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5"/>
                    <a:pt x="58" y="21"/>
                    <a:pt x="58" y="26"/>
                  </a:cubicBezTo>
                  <a:cubicBezTo>
                    <a:pt x="58" y="35"/>
                    <a:pt x="56" y="44"/>
                    <a:pt x="50" y="52"/>
                  </a:cubicBezTo>
                  <a:cubicBezTo>
                    <a:pt x="51" y="54"/>
                    <a:pt x="51" y="56"/>
                    <a:pt x="51" y="59"/>
                  </a:cubicBezTo>
                  <a:cubicBezTo>
                    <a:pt x="51" y="70"/>
                    <a:pt x="48" y="85"/>
                    <a:pt x="42" y="94"/>
                  </a:cubicBezTo>
                  <a:cubicBezTo>
                    <a:pt x="44" y="97"/>
                    <a:pt x="45" y="101"/>
                    <a:pt x="45" y="105"/>
                  </a:cubicBezTo>
                  <a:cubicBezTo>
                    <a:pt x="45" y="115"/>
                    <a:pt x="41" y="125"/>
                    <a:pt x="36" y="133"/>
                  </a:cubicBezTo>
                  <a:cubicBezTo>
                    <a:pt x="37" y="136"/>
                    <a:pt x="38" y="139"/>
                    <a:pt x="38" y="142"/>
                  </a:cubicBezTo>
                  <a:cubicBezTo>
                    <a:pt x="38" y="152"/>
                    <a:pt x="35" y="161"/>
                    <a:pt x="31" y="167"/>
                  </a:cubicBezTo>
                  <a:cubicBezTo>
                    <a:pt x="32" y="170"/>
                    <a:pt x="32" y="173"/>
                    <a:pt x="32" y="177"/>
                  </a:cubicBezTo>
                  <a:cubicBezTo>
                    <a:pt x="32" y="181"/>
                    <a:pt x="31" y="185"/>
                    <a:pt x="31" y="188"/>
                  </a:cubicBezTo>
                  <a:cubicBezTo>
                    <a:pt x="30" y="192"/>
                    <a:pt x="28" y="200"/>
                    <a:pt x="25" y="205"/>
                  </a:cubicBezTo>
                  <a:cubicBezTo>
                    <a:pt x="27" y="208"/>
                    <a:pt x="28" y="212"/>
                    <a:pt x="28" y="215"/>
                  </a:cubicBezTo>
                  <a:cubicBezTo>
                    <a:pt x="28" y="224"/>
                    <a:pt x="24" y="233"/>
                    <a:pt x="20" y="238"/>
                  </a:cubicBezTo>
                  <a:cubicBezTo>
                    <a:pt x="22" y="242"/>
                    <a:pt x="22" y="245"/>
                    <a:pt x="22" y="249"/>
                  </a:cubicBezTo>
                  <a:cubicBezTo>
                    <a:pt x="22" y="259"/>
                    <a:pt x="18" y="269"/>
                    <a:pt x="14" y="275"/>
                  </a:cubicBezTo>
                  <a:cubicBezTo>
                    <a:pt x="15" y="278"/>
                    <a:pt x="16" y="281"/>
                    <a:pt x="16" y="285"/>
                  </a:cubicBezTo>
                  <a:cubicBezTo>
                    <a:pt x="16" y="294"/>
                    <a:pt x="12" y="303"/>
                    <a:pt x="9" y="309"/>
                  </a:cubicBezTo>
                  <a:cubicBezTo>
                    <a:pt x="9" y="310"/>
                    <a:pt x="9" y="312"/>
                    <a:pt x="9" y="314"/>
                  </a:cubicBezTo>
                  <a:cubicBezTo>
                    <a:pt x="9" y="318"/>
                    <a:pt x="8" y="323"/>
                    <a:pt x="8" y="325"/>
                  </a:cubicBezTo>
                  <a:cubicBezTo>
                    <a:pt x="7" y="329"/>
                    <a:pt x="6" y="332"/>
                    <a:pt x="4" y="334"/>
                  </a:cubicBezTo>
                  <a:cubicBezTo>
                    <a:pt x="5" y="336"/>
                    <a:pt x="5" y="337"/>
                    <a:pt x="5" y="339"/>
                  </a:cubicBezTo>
                  <a:cubicBezTo>
                    <a:pt x="5" y="342"/>
                    <a:pt x="5" y="346"/>
                    <a:pt x="4" y="348"/>
                  </a:cubicBezTo>
                  <a:cubicBezTo>
                    <a:pt x="3" y="352"/>
                    <a:pt x="2" y="356"/>
                    <a:pt x="0" y="358"/>
                  </a:cubicBezTo>
                  <a:cubicBezTo>
                    <a:pt x="2" y="361"/>
                    <a:pt x="3" y="365"/>
                    <a:pt x="3" y="368"/>
                  </a:cubicBezTo>
                  <a:cubicBezTo>
                    <a:pt x="3" y="369"/>
                    <a:pt x="3" y="369"/>
                    <a:pt x="3" y="369"/>
                  </a:cubicBezTo>
                  <a:cubicBezTo>
                    <a:pt x="3" y="370"/>
                    <a:pt x="4" y="370"/>
                    <a:pt x="4" y="371"/>
                  </a:cubicBezTo>
                  <a:cubicBezTo>
                    <a:pt x="4" y="371"/>
                    <a:pt x="5" y="372"/>
                    <a:pt x="6" y="373"/>
                  </a:cubicBezTo>
                  <a:cubicBezTo>
                    <a:pt x="6" y="373"/>
                    <a:pt x="7" y="373"/>
                    <a:pt x="7" y="373"/>
                  </a:cubicBezTo>
                  <a:cubicBezTo>
                    <a:pt x="10" y="372"/>
                    <a:pt x="16" y="372"/>
                    <a:pt x="20" y="373"/>
                  </a:cubicBezTo>
                  <a:cubicBezTo>
                    <a:pt x="22" y="373"/>
                    <a:pt x="24" y="373"/>
                    <a:pt x="26" y="372"/>
                  </a:cubicBezTo>
                  <a:cubicBezTo>
                    <a:pt x="28" y="372"/>
                    <a:pt x="30" y="372"/>
                    <a:pt x="31" y="371"/>
                  </a:cubicBezTo>
                  <a:cubicBezTo>
                    <a:pt x="31" y="371"/>
                    <a:pt x="32" y="370"/>
                    <a:pt x="32" y="370"/>
                  </a:cubicBezTo>
                  <a:cubicBezTo>
                    <a:pt x="33" y="370"/>
                    <a:pt x="33" y="369"/>
                    <a:pt x="34" y="369"/>
                  </a:cubicBezTo>
                  <a:cubicBezTo>
                    <a:pt x="36" y="366"/>
                    <a:pt x="36" y="366"/>
                    <a:pt x="36" y="366"/>
                  </a:cubicBezTo>
                  <a:cubicBezTo>
                    <a:pt x="25" y="363"/>
                    <a:pt x="22" y="333"/>
                    <a:pt x="23" y="323"/>
                  </a:cubicBezTo>
                  <a:cubicBezTo>
                    <a:pt x="26" y="308"/>
                    <a:pt x="25" y="295"/>
                    <a:pt x="26" y="280"/>
                  </a:cubicBezTo>
                  <a:cubicBezTo>
                    <a:pt x="27" y="265"/>
                    <a:pt x="31" y="251"/>
                    <a:pt x="32" y="236"/>
                  </a:cubicBezTo>
                  <a:cubicBezTo>
                    <a:pt x="33" y="223"/>
                    <a:pt x="34" y="210"/>
                    <a:pt x="35" y="198"/>
                  </a:cubicBezTo>
                  <a:cubicBezTo>
                    <a:pt x="37" y="176"/>
                    <a:pt x="47" y="136"/>
                    <a:pt x="59" y="117"/>
                  </a:cubicBezTo>
                  <a:cubicBezTo>
                    <a:pt x="65" y="107"/>
                    <a:pt x="74" y="99"/>
                    <a:pt x="86" y="99"/>
                  </a:cubicBezTo>
                  <a:cubicBezTo>
                    <a:pt x="103" y="99"/>
                    <a:pt x="112" y="122"/>
                    <a:pt x="118" y="137"/>
                  </a:cubicBezTo>
                  <a:cubicBezTo>
                    <a:pt x="124" y="150"/>
                    <a:pt x="130" y="162"/>
                    <a:pt x="137" y="173"/>
                  </a:cubicBezTo>
                  <a:cubicBezTo>
                    <a:pt x="135" y="164"/>
                    <a:pt x="134" y="156"/>
                    <a:pt x="134" y="150"/>
                  </a:cubicBezTo>
                  <a:close/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5" name="Freeform 82">
              <a:extLst>
                <a:ext uri="{FF2B5EF4-FFF2-40B4-BE49-F238E27FC236}">
                  <a16:creationId xmlns:a16="http://schemas.microsoft.com/office/drawing/2014/main" id="{46F7A215-BED8-4FF5-A83E-57895B5330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31" y="2082"/>
              <a:ext cx="539" cy="1136"/>
            </a:xfrm>
            <a:custGeom>
              <a:avLst/>
              <a:gdLst>
                <a:gd name="T0" fmla="*/ 418 w 219"/>
                <a:gd name="T1" fmla="*/ 1162 h 432"/>
                <a:gd name="T2" fmla="*/ 418 w 219"/>
                <a:gd name="T3" fmla="*/ 1162 h 432"/>
                <a:gd name="T4" fmla="*/ 418 w 219"/>
                <a:gd name="T5" fmla="*/ 1149 h 432"/>
                <a:gd name="T6" fmla="*/ 418 w 219"/>
                <a:gd name="T7" fmla="*/ 1162 h 432"/>
                <a:gd name="T8" fmla="*/ 3204 w 219"/>
                <a:gd name="T9" fmla="*/ 7095 h 432"/>
                <a:gd name="T10" fmla="*/ 2176 w 219"/>
                <a:gd name="T11" fmla="*/ 7253 h 432"/>
                <a:gd name="T12" fmla="*/ 1120 w 219"/>
                <a:gd name="T13" fmla="*/ 6203 h 432"/>
                <a:gd name="T14" fmla="*/ 982 w 219"/>
                <a:gd name="T15" fmla="*/ 4799 h 432"/>
                <a:gd name="T16" fmla="*/ 928 w 219"/>
                <a:gd name="T17" fmla="*/ 3547 h 432"/>
                <a:gd name="T18" fmla="*/ 593 w 219"/>
                <a:gd name="T19" fmla="*/ 1693 h 432"/>
                <a:gd name="T20" fmla="*/ 569 w 219"/>
                <a:gd name="T21" fmla="*/ 891 h 432"/>
                <a:gd name="T22" fmla="*/ 389 w 219"/>
                <a:gd name="T23" fmla="*/ 0 h 432"/>
                <a:gd name="T24" fmla="*/ 389 w 219"/>
                <a:gd name="T25" fmla="*/ 21 h 432"/>
                <a:gd name="T26" fmla="*/ 418 w 219"/>
                <a:gd name="T27" fmla="*/ 381 h 432"/>
                <a:gd name="T28" fmla="*/ 418 w 219"/>
                <a:gd name="T29" fmla="*/ 547 h 432"/>
                <a:gd name="T30" fmla="*/ 418 w 219"/>
                <a:gd name="T31" fmla="*/ 1107 h 432"/>
                <a:gd name="T32" fmla="*/ 418 w 219"/>
                <a:gd name="T33" fmla="*/ 1162 h 432"/>
                <a:gd name="T34" fmla="*/ 448 w 219"/>
                <a:gd name="T35" fmla="*/ 1396 h 432"/>
                <a:gd name="T36" fmla="*/ 431 w 219"/>
                <a:gd name="T37" fmla="*/ 1617 h 432"/>
                <a:gd name="T38" fmla="*/ 431 w 219"/>
                <a:gd name="T39" fmla="*/ 1638 h 432"/>
                <a:gd name="T40" fmla="*/ 431 w 219"/>
                <a:gd name="T41" fmla="*/ 1728 h 432"/>
                <a:gd name="T42" fmla="*/ 490 w 219"/>
                <a:gd name="T43" fmla="*/ 2088 h 432"/>
                <a:gd name="T44" fmla="*/ 490 w 219"/>
                <a:gd name="T45" fmla="*/ 2143 h 432"/>
                <a:gd name="T46" fmla="*/ 522 w 219"/>
                <a:gd name="T47" fmla="*/ 2233 h 432"/>
                <a:gd name="T48" fmla="*/ 581 w 219"/>
                <a:gd name="T49" fmla="*/ 2635 h 432"/>
                <a:gd name="T50" fmla="*/ 569 w 219"/>
                <a:gd name="T51" fmla="*/ 2822 h 432"/>
                <a:gd name="T52" fmla="*/ 569 w 219"/>
                <a:gd name="T53" fmla="*/ 2945 h 432"/>
                <a:gd name="T54" fmla="*/ 569 w 219"/>
                <a:gd name="T55" fmla="*/ 2966 h 432"/>
                <a:gd name="T56" fmla="*/ 642 w 219"/>
                <a:gd name="T57" fmla="*/ 3492 h 432"/>
                <a:gd name="T58" fmla="*/ 613 w 219"/>
                <a:gd name="T59" fmla="*/ 3763 h 432"/>
                <a:gd name="T60" fmla="*/ 613 w 219"/>
                <a:gd name="T61" fmla="*/ 3763 h 432"/>
                <a:gd name="T62" fmla="*/ 625 w 219"/>
                <a:gd name="T63" fmla="*/ 3963 h 432"/>
                <a:gd name="T64" fmla="*/ 625 w 219"/>
                <a:gd name="T65" fmla="*/ 4052 h 432"/>
                <a:gd name="T66" fmla="*/ 490 w 219"/>
                <a:gd name="T67" fmla="*/ 4654 h 432"/>
                <a:gd name="T68" fmla="*/ 224 w 219"/>
                <a:gd name="T69" fmla="*/ 5180 h 432"/>
                <a:gd name="T70" fmla="*/ 182 w 219"/>
                <a:gd name="T71" fmla="*/ 5236 h 432"/>
                <a:gd name="T72" fmla="*/ 0 w 219"/>
                <a:gd name="T73" fmla="*/ 6003 h 432"/>
                <a:gd name="T74" fmla="*/ 30 w 219"/>
                <a:gd name="T75" fmla="*/ 6382 h 432"/>
                <a:gd name="T76" fmla="*/ 775 w 219"/>
                <a:gd name="T77" fmla="*/ 7510 h 432"/>
                <a:gd name="T78" fmla="*/ 2355 w 219"/>
                <a:gd name="T79" fmla="*/ 7655 h 432"/>
                <a:gd name="T80" fmla="*/ 3266 w 219"/>
                <a:gd name="T81" fmla="*/ 7053 h 432"/>
                <a:gd name="T82" fmla="*/ 3204 w 219"/>
                <a:gd name="T83" fmla="*/ 7095 h 43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19" h="432">
                  <a:moveTo>
                    <a:pt x="28" y="64"/>
                  </a:moveTo>
                  <a:cubicBezTo>
                    <a:pt x="28" y="64"/>
                    <a:pt x="28" y="64"/>
                    <a:pt x="28" y="64"/>
                  </a:cubicBezTo>
                  <a:cubicBezTo>
                    <a:pt x="28" y="63"/>
                    <a:pt x="28" y="63"/>
                    <a:pt x="28" y="63"/>
                  </a:cubicBezTo>
                  <a:lnTo>
                    <a:pt x="28" y="64"/>
                  </a:lnTo>
                  <a:close/>
                  <a:moveTo>
                    <a:pt x="215" y="390"/>
                  </a:moveTo>
                  <a:cubicBezTo>
                    <a:pt x="193" y="396"/>
                    <a:pt x="169" y="402"/>
                    <a:pt x="146" y="399"/>
                  </a:cubicBezTo>
                  <a:cubicBezTo>
                    <a:pt x="115" y="394"/>
                    <a:pt x="86" y="371"/>
                    <a:pt x="75" y="341"/>
                  </a:cubicBezTo>
                  <a:cubicBezTo>
                    <a:pt x="65" y="312"/>
                    <a:pt x="62" y="293"/>
                    <a:pt x="66" y="264"/>
                  </a:cubicBezTo>
                  <a:cubicBezTo>
                    <a:pt x="69" y="242"/>
                    <a:pt x="67" y="215"/>
                    <a:pt x="62" y="195"/>
                  </a:cubicBezTo>
                  <a:cubicBezTo>
                    <a:pt x="55" y="161"/>
                    <a:pt x="44" y="127"/>
                    <a:pt x="40" y="93"/>
                  </a:cubicBezTo>
                  <a:cubicBezTo>
                    <a:pt x="39" y="78"/>
                    <a:pt x="40" y="63"/>
                    <a:pt x="38" y="49"/>
                  </a:cubicBezTo>
                  <a:cubicBezTo>
                    <a:pt x="36" y="35"/>
                    <a:pt x="33" y="12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8" y="8"/>
                    <a:pt x="29" y="16"/>
                    <a:pt x="28" y="21"/>
                  </a:cubicBezTo>
                  <a:cubicBezTo>
                    <a:pt x="28" y="24"/>
                    <a:pt x="28" y="29"/>
                    <a:pt x="28" y="30"/>
                  </a:cubicBezTo>
                  <a:cubicBezTo>
                    <a:pt x="32" y="40"/>
                    <a:pt x="32" y="54"/>
                    <a:pt x="28" y="61"/>
                  </a:cubicBezTo>
                  <a:cubicBezTo>
                    <a:pt x="28" y="62"/>
                    <a:pt x="28" y="63"/>
                    <a:pt x="28" y="64"/>
                  </a:cubicBezTo>
                  <a:cubicBezTo>
                    <a:pt x="30" y="68"/>
                    <a:pt x="30" y="72"/>
                    <a:pt x="30" y="77"/>
                  </a:cubicBezTo>
                  <a:cubicBezTo>
                    <a:pt x="30" y="82"/>
                    <a:pt x="30" y="86"/>
                    <a:pt x="29" y="89"/>
                  </a:cubicBezTo>
                  <a:cubicBezTo>
                    <a:pt x="29" y="89"/>
                    <a:pt x="29" y="90"/>
                    <a:pt x="29" y="90"/>
                  </a:cubicBezTo>
                  <a:cubicBezTo>
                    <a:pt x="29" y="91"/>
                    <a:pt x="29" y="94"/>
                    <a:pt x="29" y="95"/>
                  </a:cubicBezTo>
                  <a:cubicBezTo>
                    <a:pt x="32" y="99"/>
                    <a:pt x="33" y="106"/>
                    <a:pt x="33" y="115"/>
                  </a:cubicBezTo>
                  <a:cubicBezTo>
                    <a:pt x="33" y="116"/>
                    <a:pt x="33" y="117"/>
                    <a:pt x="33" y="118"/>
                  </a:cubicBezTo>
                  <a:cubicBezTo>
                    <a:pt x="33" y="119"/>
                    <a:pt x="34" y="122"/>
                    <a:pt x="35" y="123"/>
                  </a:cubicBezTo>
                  <a:cubicBezTo>
                    <a:pt x="38" y="129"/>
                    <a:pt x="39" y="138"/>
                    <a:pt x="39" y="145"/>
                  </a:cubicBezTo>
                  <a:cubicBezTo>
                    <a:pt x="39" y="149"/>
                    <a:pt x="39" y="152"/>
                    <a:pt x="38" y="155"/>
                  </a:cubicBezTo>
                  <a:cubicBezTo>
                    <a:pt x="38" y="158"/>
                    <a:pt x="38" y="161"/>
                    <a:pt x="38" y="162"/>
                  </a:cubicBezTo>
                  <a:cubicBezTo>
                    <a:pt x="38" y="162"/>
                    <a:pt x="38" y="162"/>
                    <a:pt x="38" y="163"/>
                  </a:cubicBezTo>
                  <a:cubicBezTo>
                    <a:pt x="41" y="170"/>
                    <a:pt x="43" y="181"/>
                    <a:pt x="43" y="192"/>
                  </a:cubicBezTo>
                  <a:cubicBezTo>
                    <a:pt x="43" y="197"/>
                    <a:pt x="42" y="203"/>
                    <a:pt x="41" y="207"/>
                  </a:cubicBezTo>
                  <a:cubicBezTo>
                    <a:pt x="41" y="207"/>
                    <a:pt x="41" y="207"/>
                    <a:pt x="41" y="207"/>
                  </a:cubicBezTo>
                  <a:cubicBezTo>
                    <a:pt x="41" y="208"/>
                    <a:pt x="41" y="211"/>
                    <a:pt x="42" y="218"/>
                  </a:cubicBezTo>
                  <a:cubicBezTo>
                    <a:pt x="42" y="219"/>
                    <a:pt x="42" y="221"/>
                    <a:pt x="42" y="223"/>
                  </a:cubicBezTo>
                  <a:cubicBezTo>
                    <a:pt x="42" y="234"/>
                    <a:pt x="39" y="249"/>
                    <a:pt x="33" y="256"/>
                  </a:cubicBezTo>
                  <a:cubicBezTo>
                    <a:pt x="29" y="272"/>
                    <a:pt x="21" y="280"/>
                    <a:pt x="15" y="285"/>
                  </a:cubicBezTo>
                  <a:cubicBezTo>
                    <a:pt x="12" y="288"/>
                    <a:pt x="12" y="288"/>
                    <a:pt x="12" y="288"/>
                  </a:cubicBezTo>
                  <a:cubicBezTo>
                    <a:pt x="3" y="300"/>
                    <a:pt x="0" y="316"/>
                    <a:pt x="0" y="330"/>
                  </a:cubicBezTo>
                  <a:cubicBezTo>
                    <a:pt x="0" y="338"/>
                    <a:pt x="1" y="346"/>
                    <a:pt x="2" y="351"/>
                  </a:cubicBezTo>
                  <a:cubicBezTo>
                    <a:pt x="5" y="361"/>
                    <a:pt x="19" y="393"/>
                    <a:pt x="52" y="413"/>
                  </a:cubicBezTo>
                  <a:cubicBezTo>
                    <a:pt x="81" y="430"/>
                    <a:pt x="117" y="432"/>
                    <a:pt x="158" y="421"/>
                  </a:cubicBezTo>
                  <a:cubicBezTo>
                    <a:pt x="185" y="414"/>
                    <a:pt x="205" y="403"/>
                    <a:pt x="219" y="388"/>
                  </a:cubicBezTo>
                  <a:cubicBezTo>
                    <a:pt x="218" y="389"/>
                    <a:pt x="216" y="389"/>
                    <a:pt x="215" y="390"/>
                  </a:cubicBezTo>
                  <a:close/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6" name="Freeform 83">
              <a:extLst>
                <a:ext uri="{FF2B5EF4-FFF2-40B4-BE49-F238E27FC236}">
                  <a16:creationId xmlns:a16="http://schemas.microsoft.com/office/drawing/2014/main" id="{9796FF69-2472-4502-8065-22966A3D8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403"/>
              <a:ext cx="295" cy="447"/>
            </a:xfrm>
            <a:custGeom>
              <a:avLst/>
              <a:gdLst>
                <a:gd name="T0" fmla="*/ 1782 w 120"/>
                <a:gd name="T1" fmla="*/ 1985 h 170"/>
                <a:gd name="T2" fmla="*/ 1770 w 120"/>
                <a:gd name="T3" fmla="*/ 1875 h 170"/>
                <a:gd name="T4" fmla="*/ 978 w 120"/>
                <a:gd name="T5" fmla="*/ 2490 h 170"/>
                <a:gd name="T6" fmla="*/ 489 w 120"/>
                <a:gd name="T7" fmla="*/ 1799 h 170"/>
                <a:gd name="T8" fmla="*/ 489 w 120"/>
                <a:gd name="T9" fmla="*/ 857 h 170"/>
                <a:gd name="T10" fmla="*/ 194 w 120"/>
                <a:gd name="T11" fmla="*/ 0 h 170"/>
                <a:gd name="T12" fmla="*/ 224 w 120"/>
                <a:gd name="T13" fmla="*/ 221 h 170"/>
                <a:gd name="T14" fmla="*/ 224 w 120"/>
                <a:gd name="T15" fmla="*/ 271 h 170"/>
                <a:gd name="T16" fmla="*/ 224 w 120"/>
                <a:gd name="T17" fmla="*/ 271 h 170"/>
                <a:gd name="T18" fmla="*/ 224 w 120"/>
                <a:gd name="T19" fmla="*/ 365 h 170"/>
                <a:gd name="T20" fmla="*/ 315 w 120"/>
                <a:gd name="T21" fmla="*/ 836 h 170"/>
                <a:gd name="T22" fmla="*/ 315 w 120"/>
                <a:gd name="T23" fmla="*/ 870 h 170"/>
                <a:gd name="T24" fmla="*/ 162 w 120"/>
                <a:gd name="T25" fmla="*/ 1438 h 170"/>
                <a:gd name="T26" fmla="*/ 0 w 120"/>
                <a:gd name="T27" fmla="*/ 1964 h 170"/>
                <a:gd name="T28" fmla="*/ 0 w 120"/>
                <a:gd name="T29" fmla="*/ 2054 h 170"/>
                <a:gd name="T30" fmla="*/ 224 w 120"/>
                <a:gd name="T31" fmla="*/ 2724 h 170"/>
                <a:gd name="T32" fmla="*/ 949 w 120"/>
                <a:gd name="T33" fmla="*/ 3069 h 170"/>
                <a:gd name="T34" fmla="*/ 1782 w 120"/>
                <a:gd name="T35" fmla="*/ 1985 h 17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0" h="170">
                  <a:moveTo>
                    <a:pt x="120" y="109"/>
                  </a:moveTo>
                  <a:cubicBezTo>
                    <a:pt x="120" y="107"/>
                    <a:pt x="119" y="105"/>
                    <a:pt x="119" y="103"/>
                  </a:cubicBezTo>
                  <a:cubicBezTo>
                    <a:pt x="112" y="121"/>
                    <a:pt x="105" y="140"/>
                    <a:pt x="66" y="137"/>
                  </a:cubicBezTo>
                  <a:cubicBezTo>
                    <a:pt x="41" y="135"/>
                    <a:pt x="37" y="116"/>
                    <a:pt x="33" y="99"/>
                  </a:cubicBezTo>
                  <a:cubicBezTo>
                    <a:pt x="28" y="84"/>
                    <a:pt x="35" y="62"/>
                    <a:pt x="33" y="47"/>
                  </a:cubicBezTo>
                  <a:cubicBezTo>
                    <a:pt x="30" y="29"/>
                    <a:pt x="22" y="15"/>
                    <a:pt x="13" y="0"/>
                  </a:cubicBezTo>
                  <a:cubicBezTo>
                    <a:pt x="14" y="4"/>
                    <a:pt x="15" y="8"/>
                    <a:pt x="15" y="12"/>
                  </a:cubicBezTo>
                  <a:cubicBezTo>
                    <a:pt x="15" y="13"/>
                    <a:pt x="15" y="14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6"/>
                    <a:pt x="15" y="19"/>
                    <a:pt x="15" y="20"/>
                  </a:cubicBezTo>
                  <a:cubicBezTo>
                    <a:pt x="18" y="25"/>
                    <a:pt x="21" y="36"/>
                    <a:pt x="21" y="46"/>
                  </a:cubicBezTo>
                  <a:cubicBezTo>
                    <a:pt x="21" y="47"/>
                    <a:pt x="21" y="47"/>
                    <a:pt x="21" y="48"/>
                  </a:cubicBezTo>
                  <a:cubicBezTo>
                    <a:pt x="21" y="60"/>
                    <a:pt x="16" y="69"/>
                    <a:pt x="11" y="79"/>
                  </a:cubicBezTo>
                  <a:cubicBezTo>
                    <a:pt x="6" y="87"/>
                    <a:pt x="2" y="96"/>
                    <a:pt x="0" y="108"/>
                  </a:cubicBezTo>
                  <a:cubicBezTo>
                    <a:pt x="0" y="109"/>
                    <a:pt x="0" y="111"/>
                    <a:pt x="0" y="113"/>
                  </a:cubicBezTo>
                  <a:cubicBezTo>
                    <a:pt x="0" y="125"/>
                    <a:pt x="5" y="139"/>
                    <a:pt x="15" y="150"/>
                  </a:cubicBezTo>
                  <a:cubicBezTo>
                    <a:pt x="23" y="159"/>
                    <a:pt x="39" y="170"/>
                    <a:pt x="64" y="169"/>
                  </a:cubicBezTo>
                  <a:cubicBezTo>
                    <a:pt x="100" y="167"/>
                    <a:pt x="120" y="146"/>
                    <a:pt x="120" y="109"/>
                  </a:cubicBezTo>
                  <a:close/>
                </a:path>
              </a:pathLst>
            </a:custGeom>
            <a:solidFill>
              <a:srgbClr val="D73B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84">
              <a:extLst>
                <a:ext uri="{FF2B5EF4-FFF2-40B4-BE49-F238E27FC236}">
                  <a16:creationId xmlns:a16="http://schemas.microsoft.com/office/drawing/2014/main" id="{B47A7F80-11F5-4E4D-801C-B50EF3B44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506"/>
              <a:ext cx="239" cy="276"/>
            </a:xfrm>
            <a:custGeom>
              <a:avLst/>
              <a:gdLst>
                <a:gd name="T0" fmla="*/ 1451 w 97"/>
                <a:gd name="T1" fmla="*/ 1906 h 105"/>
                <a:gd name="T2" fmla="*/ 1409 w 97"/>
                <a:gd name="T3" fmla="*/ 1617 h 105"/>
                <a:gd name="T4" fmla="*/ 1360 w 97"/>
                <a:gd name="T5" fmla="*/ 1506 h 105"/>
                <a:gd name="T6" fmla="*/ 1348 w 97"/>
                <a:gd name="T7" fmla="*/ 1493 h 105"/>
                <a:gd name="T8" fmla="*/ 540 w 97"/>
                <a:gd name="T9" fmla="*/ 1125 h 105"/>
                <a:gd name="T10" fmla="*/ 224 w 97"/>
                <a:gd name="T11" fmla="*/ 526 h 105"/>
                <a:gd name="T12" fmla="*/ 121 w 97"/>
                <a:gd name="T13" fmla="*/ 0 h 105"/>
                <a:gd name="T14" fmla="*/ 91 w 97"/>
                <a:gd name="T15" fmla="*/ 0 h 105"/>
                <a:gd name="T16" fmla="*/ 30 w 97"/>
                <a:gd name="T17" fmla="*/ 34 h 105"/>
                <a:gd name="T18" fmla="*/ 0 w 97"/>
                <a:gd name="T19" fmla="*/ 234 h 105"/>
                <a:gd name="T20" fmla="*/ 30 w 97"/>
                <a:gd name="T21" fmla="*/ 526 h 105"/>
                <a:gd name="T22" fmla="*/ 12 w 97"/>
                <a:gd name="T23" fmla="*/ 781 h 105"/>
                <a:gd name="T24" fmla="*/ 121 w 97"/>
                <a:gd name="T25" fmla="*/ 1146 h 105"/>
                <a:gd name="T26" fmla="*/ 357 w 97"/>
                <a:gd name="T27" fmla="*/ 1451 h 105"/>
                <a:gd name="T28" fmla="*/ 431 w 97"/>
                <a:gd name="T29" fmla="*/ 1472 h 105"/>
                <a:gd name="T30" fmla="*/ 480 w 97"/>
                <a:gd name="T31" fmla="*/ 1493 h 105"/>
                <a:gd name="T32" fmla="*/ 734 w 97"/>
                <a:gd name="T33" fmla="*/ 1672 h 105"/>
                <a:gd name="T34" fmla="*/ 1244 w 97"/>
                <a:gd name="T35" fmla="*/ 1906 h 105"/>
                <a:gd name="T36" fmla="*/ 1451 w 97"/>
                <a:gd name="T37" fmla="*/ 1906 h 10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97" h="105">
                  <a:moveTo>
                    <a:pt x="97" y="105"/>
                  </a:moveTo>
                  <a:cubicBezTo>
                    <a:pt x="95" y="99"/>
                    <a:pt x="94" y="93"/>
                    <a:pt x="94" y="89"/>
                  </a:cubicBezTo>
                  <a:cubicBezTo>
                    <a:pt x="94" y="87"/>
                    <a:pt x="92" y="85"/>
                    <a:pt x="91" y="83"/>
                  </a:cubicBezTo>
                  <a:cubicBezTo>
                    <a:pt x="91" y="83"/>
                    <a:pt x="91" y="83"/>
                    <a:pt x="90" y="82"/>
                  </a:cubicBezTo>
                  <a:cubicBezTo>
                    <a:pt x="73" y="86"/>
                    <a:pt x="51" y="70"/>
                    <a:pt x="36" y="62"/>
                  </a:cubicBezTo>
                  <a:cubicBezTo>
                    <a:pt x="23" y="54"/>
                    <a:pt x="19" y="43"/>
                    <a:pt x="15" y="29"/>
                  </a:cubicBezTo>
                  <a:cubicBezTo>
                    <a:pt x="13" y="21"/>
                    <a:pt x="5" y="9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1"/>
                    <a:pt x="3" y="2"/>
                    <a:pt x="2" y="2"/>
                  </a:cubicBezTo>
                  <a:cubicBezTo>
                    <a:pt x="1" y="7"/>
                    <a:pt x="1" y="10"/>
                    <a:pt x="0" y="13"/>
                  </a:cubicBezTo>
                  <a:cubicBezTo>
                    <a:pt x="2" y="17"/>
                    <a:pt x="2" y="23"/>
                    <a:pt x="2" y="29"/>
                  </a:cubicBezTo>
                  <a:cubicBezTo>
                    <a:pt x="2" y="35"/>
                    <a:pt x="2" y="40"/>
                    <a:pt x="1" y="43"/>
                  </a:cubicBezTo>
                  <a:cubicBezTo>
                    <a:pt x="7" y="51"/>
                    <a:pt x="8" y="58"/>
                    <a:pt x="8" y="63"/>
                  </a:cubicBezTo>
                  <a:cubicBezTo>
                    <a:pt x="15" y="67"/>
                    <a:pt x="21" y="74"/>
                    <a:pt x="24" y="80"/>
                  </a:cubicBezTo>
                  <a:cubicBezTo>
                    <a:pt x="25" y="80"/>
                    <a:pt x="27" y="81"/>
                    <a:pt x="29" y="81"/>
                  </a:cubicBezTo>
                  <a:cubicBezTo>
                    <a:pt x="29" y="81"/>
                    <a:pt x="32" y="82"/>
                    <a:pt x="32" y="82"/>
                  </a:cubicBezTo>
                  <a:cubicBezTo>
                    <a:pt x="40" y="84"/>
                    <a:pt x="46" y="87"/>
                    <a:pt x="49" y="92"/>
                  </a:cubicBezTo>
                  <a:cubicBezTo>
                    <a:pt x="61" y="92"/>
                    <a:pt x="76" y="99"/>
                    <a:pt x="83" y="105"/>
                  </a:cubicBezTo>
                  <a:cubicBezTo>
                    <a:pt x="87" y="104"/>
                    <a:pt x="92" y="105"/>
                    <a:pt x="97" y="105"/>
                  </a:cubicBezTo>
                  <a:close/>
                </a:path>
              </a:pathLst>
            </a:custGeom>
            <a:solidFill>
              <a:srgbClr val="A88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Freeform 85">
              <a:extLst>
                <a:ext uri="{FF2B5EF4-FFF2-40B4-BE49-F238E27FC236}">
                  <a16:creationId xmlns:a16="http://schemas.microsoft.com/office/drawing/2014/main" id="{94025F6D-64CE-44D1-B4B6-C6FEAA233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052"/>
              <a:ext cx="25" cy="77"/>
            </a:xfrm>
            <a:custGeom>
              <a:avLst/>
              <a:gdLst>
                <a:gd name="T0" fmla="*/ 33 w 10"/>
                <a:gd name="T1" fmla="*/ 0 h 29"/>
                <a:gd name="T2" fmla="*/ 33 w 10"/>
                <a:gd name="T3" fmla="*/ 226 h 29"/>
                <a:gd name="T4" fmla="*/ 113 w 10"/>
                <a:gd name="T5" fmla="*/ 542 h 29"/>
                <a:gd name="T6" fmla="*/ 158 w 10"/>
                <a:gd name="T7" fmla="*/ 226 h 29"/>
                <a:gd name="T8" fmla="*/ 33 w 10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9">
                  <a:moveTo>
                    <a:pt x="2" y="0"/>
                  </a:moveTo>
                  <a:cubicBezTo>
                    <a:pt x="0" y="5"/>
                    <a:pt x="2" y="8"/>
                    <a:pt x="2" y="12"/>
                  </a:cubicBezTo>
                  <a:cubicBezTo>
                    <a:pt x="2" y="17"/>
                    <a:pt x="4" y="24"/>
                    <a:pt x="7" y="29"/>
                  </a:cubicBezTo>
                  <a:cubicBezTo>
                    <a:pt x="7" y="22"/>
                    <a:pt x="4" y="18"/>
                    <a:pt x="10" y="12"/>
                  </a:cubicBezTo>
                  <a:cubicBezTo>
                    <a:pt x="8" y="9"/>
                    <a:pt x="1" y="1"/>
                    <a:pt x="2" y="0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9" name="Freeform 86">
              <a:extLst>
                <a:ext uri="{FF2B5EF4-FFF2-40B4-BE49-F238E27FC236}">
                  <a16:creationId xmlns:a16="http://schemas.microsoft.com/office/drawing/2014/main" id="{D6F0D32B-977B-4E91-808F-CF844BB87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142"/>
              <a:ext cx="23" cy="45"/>
            </a:xfrm>
            <a:custGeom>
              <a:avLst/>
              <a:gdLst>
                <a:gd name="T0" fmla="*/ 151 w 9"/>
                <a:gd name="T1" fmla="*/ 77 h 17"/>
                <a:gd name="T2" fmla="*/ 66 w 9"/>
                <a:gd name="T3" fmla="*/ 21 h 17"/>
                <a:gd name="T4" fmla="*/ 20 w 9"/>
                <a:gd name="T5" fmla="*/ 0 h 17"/>
                <a:gd name="T6" fmla="*/ 0 w 9"/>
                <a:gd name="T7" fmla="*/ 90 h 17"/>
                <a:gd name="T8" fmla="*/ 20 w 9"/>
                <a:gd name="T9" fmla="*/ 315 h 17"/>
                <a:gd name="T10" fmla="*/ 51 w 9"/>
                <a:gd name="T11" fmla="*/ 90 h 17"/>
                <a:gd name="T12" fmla="*/ 97 w 9"/>
                <a:gd name="T13" fmla="*/ 7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7">
                  <a:moveTo>
                    <a:pt x="9" y="4"/>
                  </a:moveTo>
                  <a:cubicBezTo>
                    <a:pt x="7" y="4"/>
                    <a:pt x="5" y="2"/>
                    <a:pt x="4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0" y="4"/>
                    <a:pt x="0" y="5"/>
                  </a:cubicBezTo>
                  <a:cubicBezTo>
                    <a:pt x="0" y="9"/>
                    <a:pt x="1" y="13"/>
                    <a:pt x="1" y="17"/>
                  </a:cubicBezTo>
                  <a:cubicBezTo>
                    <a:pt x="2" y="14"/>
                    <a:pt x="0" y="7"/>
                    <a:pt x="3" y="5"/>
                  </a:cubicBezTo>
                  <a:cubicBezTo>
                    <a:pt x="4" y="5"/>
                    <a:pt x="5" y="4"/>
                    <a:pt x="6" y="4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Freeform 87">
              <a:extLst>
                <a:ext uri="{FF2B5EF4-FFF2-40B4-BE49-F238E27FC236}">
                  <a16:creationId xmlns:a16="http://schemas.microsoft.com/office/drawing/2014/main" id="{711AFC3F-6F24-40EA-B595-57823B807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234"/>
              <a:ext cx="32" cy="66"/>
            </a:xfrm>
            <a:custGeom>
              <a:avLst/>
              <a:gdLst>
                <a:gd name="T0" fmla="*/ 194 w 13"/>
                <a:gd name="T1" fmla="*/ 145 h 25"/>
                <a:gd name="T2" fmla="*/ 62 w 13"/>
                <a:gd name="T3" fmla="*/ 55 h 25"/>
                <a:gd name="T4" fmla="*/ 30 w 13"/>
                <a:gd name="T5" fmla="*/ 21 h 25"/>
                <a:gd name="T6" fmla="*/ 12 w 13"/>
                <a:gd name="T7" fmla="*/ 21 h 25"/>
                <a:gd name="T8" fmla="*/ 0 w 13"/>
                <a:gd name="T9" fmla="*/ 111 h 25"/>
                <a:gd name="T10" fmla="*/ 0 w 13"/>
                <a:gd name="T11" fmla="*/ 238 h 25"/>
                <a:gd name="T12" fmla="*/ 30 w 13"/>
                <a:gd name="T13" fmla="*/ 459 h 25"/>
                <a:gd name="T14" fmla="*/ 30 w 13"/>
                <a:gd name="T15" fmla="*/ 370 h 25"/>
                <a:gd name="T16" fmla="*/ 42 w 13"/>
                <a:gd name="T17" fmla="*/ 203 h 25"/>
                <a:gd name="T18" fmla="*/ 121 w 13"/>
                <a:gd name="T19" fmla="*/ 166 h 25"/>
                <a:gd name="T20" fmla="*/ 182 w 13"/>
                <a:gd name="T21" fmla="*/ 145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25">
                  <a:moveTo>
                    <a:pt x="13" y="8"/>
                  </a:moveTo>
                  <a:cubicBezTo>
                    <a:pt x="10" y="9"/>
                    <a:pt x="6" y="4"/>
                    <a:pt x="4" y="3"/>
                  </a:cubicBezTo>
                  <a:cubicBezTo>
                    <a:pt x="4" y="2"/>
                    <a:pt x="3" y="2"/>
                    <a:pt x="2" y="1"/>
                  </a:cubicBezTo>
                  <a:cubicBezTo>
                    <a:pt x="2" y="1"/>
                    <a:pt x="2" y="0"/>
                    <a:pt x="1" y="1"/>
                  </a:cubicBezTo>
                  <a:cubicBezTo>
                    <a:pt x="0" y="2"/>
                    <a:pt x="0" y="5"/>
                    <a:pt x="0" y="6"/>
                  </a:cubicBezTo>
                  <a:cubicBezTo>
                    <a:pt x="0" y="9"/>
                    <a:pt x="0" y="11"/>
                    <a:pt x="0" y="13"/>
                  </a:cubicBezTo>
                  <a:cubicBezTo>
                    <a:pt x="1" y="16"/>
                    <a:pt x="0" y="22"/>
                    <a:pt x="2" y="25"/>
                  </a:cubicBezTo>
                  <a:cubicBezTo>
                    <a:pt x="2" y="23"/>
                    <a:pt x="2" y="22"/>
                    <a:pt x="2" y="20"/>
                  </a:cubicBezTo>
                  <a:cubicBezTo>
                    <a:pt x="1" y="17"/>
                    <a:pt x="2" y="13"/>
                    <a:pt x="3" y="11"/>
                  </a:cubicBezTo>
                  <a:cubicBezTo>
                    <a:pt x="5" y="9"/>
                    <a:pt x="6" y="9"/>
                    <a:pt x="8" y="9"/>
                  </a:cubicBezTo>
                  <a:cubicBezTo>
                    <a:pt x="9" y="9"/>
                    <a:pt x="11" y="8"/>
                    <a:pt x="12" y="8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1" name="Freeform 88">
              <a:extLst>
                <a:ext uri="{FF2B5EF4-FFF2-40B4-BE49-F238E27FC236}">
                  <a16:creationId xmlns:a16="http://schemas.microsoft.com/office/drawing/2014/main" id="{541BB949-9B72-46EC-8BC7-C80DDE4D2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344"/>
              <a:ext cx="32" cy="50"/>
            </a:xfrm>
            <a:custGeom>
              <a:avLst/>
              <a:gdLst>
                <a:gd name="T0" fmla="*/ 194 w 13"/>
                <a:gd name="T1" fmla="*/ 76 h 19"/>
                <a:gd name="T2" fmla="*/ 42 w 13"/>
                <a:gd name="T3" fmla="*/ 0 h 19"/>
                <a:gd name="T4" fmla="*/ 74 w 13"/>
                <a:gd name="T5" fmla="*/ 347 h 19"/>
                <a:gd name="T6" fmla="*/ 74 w 13"/>
                <a:gd name="T7" fmla="*/ 111 h 19"/>
                <a:gd name="T8" fmla="*/ 182 w 13"/>
                <a:gd name="T9" fmla="*/ 8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9">
                  <a:moveTo>
                    <a:pt x="13" y="4"/>
                  </a:moveTo>
                  <a:cubicBezTo>
                    <a:pt x="11" y="7"/>
                    <a:pt x="5" y="2"/>
                    <a:pt x="3" y="0"/>
                  </a:cubicBezTo>
                  <a:cubicBezTo>
                    <a:pt x="0" y="5"/>
                    <a:pt x="4" y="14"/>
                    <a:pt x="5" y="19"/>
                  </a:cubicBezTo>
                  <a:cubicBezTo>
                    <a:pt x="5" y="16"/>
                    <a:pt x="3" y="9"/>
                    <a:pt x="5" y="6"/>
                  </a:cubicBezTo>
                  <a:cubicBezTo>
                    <a:pt x="6" y="4"/>
                    <a:pt x="11" y="6"/>
                    <a:pt x="12" y="5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Freeform 89">
              <a:extLst>
                <a:ext uri="{FF2B5EF4-FFF2-40B4-BE49-F238E27FC236}">
                  <a16:creationId xmlns:a16="http://schemas.microsoft.com/office/drawing/2014/main" id="{6DD43EB1-E64E-4BB1-8870-8F547627D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386"/>
              <a:ext cx="55" cy="32"/>
            </a:xfrm>
            <a:custGeom>
              <a:avLst/>
              <a:gdLst>
                <a:gd name="T0" fmla="*/ 345 w 22"/>
                <a:gd name="T1" fmla="*/ 149 h 12"/>
                <a:gd name="T2" fmla="*/ 158 w 22"/>
                <a:gd name="T3" fmla="*/ 93 h 12"/>
                <a:gd name="T4" fmla="*/ 63 w 22"/>
                <a:gd name="T5" fmla="*/ 0 h 12"/>
                <a:gd name="T6" fmla="*/ 33 w 22"/>
                <a:gd name="T7" fmla="*/ 227 h 12"/>
                <a:gd name="T8" fmla="*/ 50 w 22"/>
                <a:gd name="T9" fmla="*/ 136 h 12"/>
                <a:gd name="T10" fmla="*/ 113 w 22"/>
                <a:gd name="T11" fmla="*/ 136 h 12"/>
                <a:gd name="T12" fmla="*/ 313 w 22"/>
                <a:gd name="T13" fmla="*/ 149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2">
                  <a:moveTo>
                    <a:pt x="22" y="8"/>
                  </a:moveTo>
                  <a:cubicBezTo>
                    <a:pt x="19" y="9"/>
                    <a:pt x="13" y="7"/>
                    <a:pt x="10" y="5"/>
                  </a:cubicBezTo>
                  <a:cubicBezTo>
                    <a:pt x="8" y="4"/>
                    <a:pt x="6" y="1"/>
                    <a:pt x="4" y="0"/>
                  </a:cubicBezTo>
                  <a:cubicBezTo>
                    <a:pt x="2" y="3"/>
                    <a:pt x="0" y="9"/>
                    <a:pt x="2" y="12"/>
                  </a:cubicBezTo>
                  <a:cubicBezTo>
                    <a:pt x="2" y="11"/>
                    <a:pt x="2" y="8"/>
                    <a:pt x="3" y="7"/>
                  </a:cubicBezTo>
                  <a:cubicBezTo>
                    <a:pt x="5" y="5"/>
                    <a:pt x="5" y="6"/>
                    <a:pt x="7" y="7"/>
                  </a:cubicBezTo>
                  <a:cubicBezTo>
                    <a:pt x="11" y="8"/>
                    <a:pt x="16" y="11"/>
                    <a:pt x="20" y="8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" name="Freeform 90">
              <a:extLst>
                <a:ext uri="{FF2B5EF4-FFF2-40B4-BE49-F238E27FC236}">
                  <a16:creationId xmlns:a16="http://schemas.microsoft.com/office/drawing/2014/main" id="{96407752-394F-4564-881F-2D2AC7CDD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3292"/>
              <a:ext cx="42" cy="60"/>
            </a:xfrm>
            <a:custGeom>
              <a:avLst/>
              <a:gdLst>
                <a:gd name="T0" fmla="*/ 245 w 17"/>
                <a:gd name="T1" fmla="*/ 89 h 23"/>
                <a:gd name="T2" fmla="*/ 104 w 17"/>
                <a:gd name="T3" fmla="*/ 55 h 23"/>
                <a:gd name="T4" fmla="*/ 30 w 17"/>
                <a:gd name="T5" fmla="*/ 55 h 23"/>
                <a:gd name="T6" fmla="*/ 42 w 17"/>
                <a:gd name="T7" fmla="*/ 123 h 23"/>
                <a:gd name="T8" fmla="*/ 12 w 17"/>
                <a:gd name="T9" fmla="*/ 232 h 23"/>
                <a:gd name="T10" fmla="*/ 0 w 17"/>
                <a:gd name="T11" fmla="*/ 410 h 23"/>
                <a:gd name="T12" fmla="*/ 42 w 17"/>
                <a:gd name="T13" fmla="*/ 266 h 23"/>
                <a:gd name="T14" fmla="*/ 91 w 17"/>
                <a:gd name="T15" fmla="*/ 157 h 23"/>
                <a:gd name="T16" fmla="*/ 257 w 17"/>
                <a:gd name="T17" fmla="*/ 68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23">
                  <a:moveTo>
                    <a:pt x="16" y="5"/>
                  </a:moveTo>
                  <a:cubicBezTo>
                    <a:pt x="13" y="5"/>
                    <a:pt x="10" y="4"/>
                    <a:pt x="7" y="3"/>
                  </a:cubicBezTo>
                  <a:cubicBezTo>
                    <a:pt x="5" y="2"/>
                    <a:pt x="3" y="0"/>
                    <a:pt x="2" y="3"/>
                  </a:cubicBezTo>
                  <a:cubicBezTo>
                    <a:pt x="1" y="4"/>
                    <a:pt x="3" y="5"/>
                    <a:pt x="3" y="7"/>
                  </a:cubicBezTo>
                  <a:cubicBezTo>
                    <a:pt x="3" y="9"/>
                    <a:pt x="2" y="11"/>
                    <a:pt x="1" y="13"/>
                  </a:cubicBezTo>
                  <a:cubicBezTo>
                    <a:pt x="0" y="16"/>
                    <a:pt x="0" y="19"/>
                    <a:pt x="0" y="23"/>
                  </a:cubicBezTo>
                  <a:cubicBezTo>
                    <a:pt x="1" y="20"/>
                    <a:pt x="2" y="17"/>
                    <a:pt x="3" y="15"/>
                  </a:cubicBezTo>
                  <a:cubicBezTo>
                    <a:pt x="4" y="13"/>
                    <a:pt x="5" y="11"/>
                    <a:pt x="6" y="9"/>
                  </a:cubicBezTo>
                  <a:cubicBezTo>
                    <a:pt x="9" y="5"/>
                    <a:pt x="13" y="6"/>
                    <a:pt x="17" y="4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91">
              <a:extLst>
                <a:ext uri="{FF2B5EF4-FFF2-40B4-BE49-F238E27FC236}">
                  <a16:creationId xmlns:a16="http://schemas.microsoft.com/office/drawing/2014/main" id="{02526290-B3B2-436F-939B-889C5A70F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3315"/>
              <a:ext cx="52" cy="61"/>
            </a:xfrm>
            <a:custGeom>
              <a:avLst/>
              <a:gdLst>
                <a:gd name="T0" fmla="*/ 319 w 21"/>
                <a:gd name="T1" fmla="*/ 34 h 23"/>
                <a:gd name="T2" fmla="*/ 166 w 21"/>
                <a:gd name="T3" fmla="*/ 34 h 23"/>
                <a:gd name="T4" fmla="*/ 42 w 21"/>
                <a:gd name="T5" fmla="*/ 21 h 23"/>
                <a:gd name="T6" fmla="*/ 12 w 21"/>
                <a:gd name="T7" fmla="*/ 111 h 23"/>
                <a:gd name="T8" fmla="*/ 92 w 21"/>
                <a:gd name="T9" fmla="*/ 430 h 23"/>
                <a:gd name="T10" fmla="*/ 92 w 21"/>
                <a:gd name="T11" fmla="*/ 111 h 23"/>
                <a:gd name="T12" fmla="*/ 258 w 21"/>
                <a:gd name="T13" fmla="*/ 5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3">
                  <a:moveTo>
                    <a:pt x="21" y="2"/>
                  </a:moveTo>
                  <a:cubicBezTo>
                    <a:pt x="18" y="3"/>
                    <a:pt x="14" y="3"/>
                    <a:pt x="11" y="2"/>
                  </a:cubicBezTo>
                  <a:cubicBezTo>
                    <a:pt x="9" y="1"/>
                    <a:pt x="5" y="0"/>
                    <a:pt x="3" y="1"/>
                  </a:cubicBezTo>
                  <a:cubicBezTo>
                    <a:pt x="0" y="2"/>
                    <a:pt x="0" y="4"/>
                    <a:pt x="1" y="6"/>
                  </a:cubicBezTo>
                  <a:cubicBezTo>
                    <a:pt x="2" y="12"/>
                    <a:pt x="5" y="17"/>
                    <a:pt x="6" y="23"/>
                  </a:cubicBezTo>
                  <a:cubicBezTo>
                    <a:pt x="6" y="18"/>
                    <a:pt x="3" y="10"/>
                    <a:pt x="6" y="6"/>
                  </a:cubicBezTo>
                  <a:cubicBezTo>
                    <a:pt x="9" y="3"/>
                    <a:pt x="14" y="5"/>
                    <a:pt x="17" y="3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Freeform 92">
              <a:extLst>
                <a:ext uri="{FF2B5EF4-FFF2-40B4-BE49-F238E27FC236}">
                  <a16:creationId xmlns:a16="http://schemas.microsoft.com/office/drawing/2014/main" id="{7EB79A1C-8A78-48DA-9335-EFF87984C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3231"/>
              <a:ext cx="47" cy="50"/>
            </a:xfrm>
            <a:custGeom>
              <a:avLst/>
              <a:gdLst>
                <a:gd name="T0" fmla="*/ 287 w 19"/>
                <a:gd name="T1" fmla="*/ 34 h 19"/>
                <a:gd name="T2" fmla="*/ 153 w 19"/>
                <a:gd name="T3" fmla="*/ 34 h 19"/>
                <a:gd name="T4" fmla="*/ 30 w 19"/>
                <a:gd name="T5" fmla="*/ 0 h 19"/>
                <a:gd name="T6" fmla="*/ 30 w 19"/>
                <a:gd name="T7" fmla="*/ 145 h 19"/>
                <a:gd name="T8" fmla="*/ 30 w 19"/>
                <a:gd name="T9" fmla="*/ 347 h 19"/>
                <a:gd name="T10" fmla="*/ 92 w 19"/>
                <a:gd name="T11" fmla="*/ 111 h 19"/>
                <a:gd name="T12" fmla="*/ 275 w 19"/>
                <a:gd name="T13" fmla="*/ 34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9">
                  <a:moveTo>
                    <a:pt x="19" y="2"/>
                  </a:moveTo>
                  <a:cubicBezTo>
                    <a:pt x="17" y="3"/>
                    <a:pt x="13" y="2"/>
                    <a:pt x="10" y="2"/>
                  </a:cubicBezTo>
                  <a:cubicBezTo>
                    <a:pt x="9" y="1"/>
                    <a:pt x="4" y="0"/>
                    <a:pt x="2" y="0"/>
                  </a:cubicBezTo>
                  <a:cubicBezTo>
                    <a:pt x="0" y="1"/>
                    <a:pt x="1" y="6"/>
                    <a:pt x="2" y="8"/>
                  </a:cubicBezTo>
                  <a:cubicBezTo>
                    <a:pt x="3" y="11"/>
                    <a:pt x="2" y="15"/>
                    <a:pt x="2" y="19"/>
                  </a:cubicBezTo>
                  <a:cubicBezTo>
                    <a:pt x="4" y="15"/>
                    <a:pt x="3" y="9"/>
                    <a:pt x="6" y="6"/>
                  </a:cubicBezTo>
                  <a:cubicBezTo>
                    <a:pt x="9" y="3"/>
                    <a:pt x="14" y="4"/>
                    <a:pt x="18" y="2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" name="Freeform 93">
              <a:extLst>
                <a:ext uri="{FF2B5EF4-FFF2-40B4-BE49-F238E27FC236}">
                  <a16:creationId xmlns:a16="http://schemas.microsoft.com/office/drawing/2014/main" id="{C071A414-4F39-45D6-881C-4D89E0CEF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108"/>
              <a:ext cx="42" cy="47"/>
            </a:xfrm>
            <a:custGeom>
              <a:avLst/>
              <a:gdLst>
                <a:gd name="T0" fmla="*/ 0 w 17"/>
                <a:gd name="T1" fmla="*/ 321 h 18"/>
                <a:gd name="T2" fmla="*/ 0 w 17"/>
                <a:gd name="T3" fmla="*/ 165 h 18"/>
                <a:gd name="T4" fmla="*/ 12 w 17"/>
                <a:gd name="T5" fmla="*/ 34 h 18"/>
                <a:gd name="T6" fmla="*/ 74 w 17"/>
                <a:gd name="T7" fmla="*/ 89 h 18"/>
                <a:gd name="T8" fmla="*/ 257 w 17"/>
                <a:gd name="T9" fmla="*/ 232 h 18"/>
                <a:gd name="T10" fmla="*/ 30 w 17"/>
                <a:gd name="T11" fmla="*/ 25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8">
                  <a:moveTo>
                    <a:pt x="0" y="18"/>
                  </a:moveTo>
                  <a:cubicBezTo>
                    <a:pt x="1" y="15"/>
                    <a:pt x="0" y="12"/>
                    <a:pt x="0" y="9"/>
                  </a:cubicBezTo>
                  <a:cubicBezTo>
                    <a:pt x="0" y="8"/>
                    <a:pt x="0" y="3"/>
                    <a:pt x="1" y="2"/>
                  </a:cubicBezTo>
                  <a:cubicBezTo>
                    <a:pt x="3" y="0"/>
                    <a:pt x="4" y="4"/>
                    <a:pt x="5" y="5"/>
                  </a:cubicBezTo>
                  <a:cubicBezTo>
                    <a:pt x="8" y="9"/>
                    <a:pt x="12" y="11"/>
                    <a:pt x="17" y="13"/>
                  </a:cubicBezTo>
                  <a:cubicBezTo>
                    <a:pt x="11" y="14"/>
                    <a:pt x="6" y="7"/>
                    <a:pt x="2" y="14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Freeform 94">
              <a:extLst>
                <a:ext uri="{FF2B5EF4-FFF2-40B4-BE49-F238E27FC236}">
                  <a16:creationId xmlns:a16="http://schemas.microsoft.com/office/drawing/2014/main" id="{B4C7C396-4B9B-4383-B764-E23FC30F8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189"/>
              <a:ext cx="50" cy="47"/>
            </a:xfrm>
            <a:custGeom>
              <a:avLst/>
              <a:gdLst>
                <a:gd name="T0" fmla="*/ 50 w 20"/>
                <a:gd name="T1" fmla="*/ 321 h 18"/>
                <a:gd name="T2" fmla="*/ 50 w 20"/>
                <a:gd name="T3" fmla="*/ 21 h 18"/>
                <a:gd name="T4" fmla="*/ 145 w 20"/>
                <a:gd name="T5" fmla="*/ 110 h 18"/>
                <a:gd name="T6" fmla="*/ 313 w 20"/>
                <a:gd name="T7" fmla="*/ 198 h 18"/>
                <a:gd name="T8" fmla="*/ 125 w 20"/>
                <a:gd name="T9" fmla="*/ 165 h 18"/>
                <a:gd name="T10" fmla="*/ 50 w 20"/>
                <a:gd name="T11" fmla="*/ 25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8">
                  <a:moveTo>
                    <a:pt x="3" y="18"/>
                  </a:moveTo>
                  <a:cubicBezTo>
                    <a:pt x="2" y="15"/>
                    <a:pt x="0" y="2"/>
                    <a:pt x="3" y="1"/>
                  </a:cubicBezTo>
                  <a:cubicBezTo>
                    <a:pt x="6" y="0"/>
                    <a:pt x="8" y="5"/>
                    <a:pt x="9" y="6"/>
                  </a:cubicBezTo>
                  <a:cubicBezTo>
                    <a:pt x="12" y="8"/>
                    <a:pt x="17" y="9"/>
                    <a:pt x="20" y="11"/>
                  </a:cubicBezTo>
                  <a:cubicBezTo>
                    <a:pt x="17" y="9"/>
                    <a:pt x="12" y="9"/>
                    <a:pt x="8" y="9"/>
                  </a:cubicBezTo>
                  <a:cubicBezTo>
                    <a:pt x="5" y="9"/>
                    <a:pt x="4" y="10"/>
                    <a:pt x="3" y="14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8" name="Freeform 95">
              <a:extLst>
                <a:ext uri="{FF2B5EF4-FFF2-40B4-BE49-F238E27FC236}">
                  <a16:creationId xmlns:a16="http://schemas.microsoft.com/office/drawing/2014/main" id="{0EADB642-409E-4169-9C70-AB0346E39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413"/>
              <a:ext cx="30" cy="63"/>
            </a:xfrm>
            <a:custGeom>
              <a:avLst/>
              <a:gdLst>
                <a:gd name="T0" fmla="*/ 50 w 12"/>
                <a:gd name="T1" fmla="*/ 433 h 24"/>
                <a:gd name="T2" fmla="*/ 188 w 12"/>
                <a:gd name="T3" fmla="*/ 144 h 24"/>
                <a:gd name="T4" fmla="*/ 83 w 12"/>
                <a:gd name="T5" fmla="*/ 26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3" y="24"/>
                  </a:moveTo>
                  <a:cubicBezTo>
                    <a:pt x="2" y="16"/>
                    <a:pt x="0" y="0"/>
                    <a:pt x="12" y="8"/>
                  </a:cubicBezTo>
                  <a:cubicBezTo>
                    <a:pt x="7" y="5"/>
                    <a:pt x="4" y="12"/>
                    <a:pt x="5" y="15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Freeform 96">
              <a:extLst>
                <a:ext uri="{FF2B5EF4-FFF2-40B4-BE49-F238E27FC236}">
                  <a16:creationId xmlns:a16="http://schemas.microsoft.com/office/drawing/2014/main" id="{8C4EB915-E1DC-48AE-A476-35D3176FD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473"/>
              <a:ext cx="39" cy="34"/>
            </a:xfrm>
            <a:custGeom>
              <a:avLst/>
              <a:gdLst>
                <a:gd name="T0" fmla="*/ 0 w 16"/>
                <a:gd name="T1" fmla="*/ 233 h 13"/>
                <a:gd name="T2" fmla="*/ 29 w 16"/>
                <a:gd name="T3" fmla="*/ 0 h 13"/>
                <a:gd name="T4" fmla="*/ 119 w 16"/>
                <a:gd name="T5" fmla="*/ 55 h 13"/>
                <a:gd name="T6" fmla="*/ 232 w 16"/>
                <a:gd name="T7" fmla="*/ 89 h 13"/>
                <a:gd name="T8" fmla="*/ 161 w 16"/>
                <a:gd name="T9" fmla="*/ 110 h 13"/>
                <a:gd name="T10" fmla="*/ 90 w 16"/>
                <a:gd name="T11" fmla="*/ 89 h 13"/>
                <a:gd name="T12" fmla="*/ 12 w 16"/>
                <a:gd name="T13" fmla="*/ 178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1" y="11"/>
                    <a:pt x="0" y="1"/>
                    <a:pt x="2" y="0"/>
                  </a:cubicBezTo>
                  <a:cubicBezTo>
                    <a:pt x="4" y="0"/>
                    <a:pt x="7" y="3"/>
                    <a:pt x="8" y="3"/>
                  </a:cubicBezTo>
                  <a:cubicBezTo>
                    <a:pt x="11" y="4"/>
                    <a:pt x="14" y="6"/>
                    <a:pt x="16" y="5"/>
                  </a:cubicBezTo>
                  <a:cubicBezTo>
                    <a:pt x="15" y="5"/>
                    <a:pt x="13" y="6"/>
                    <a:pt x="11" y="6"/>
                  </a:cubicBezTo>
                  <a:cubicBezTo>
                    <a:pt x="10" y="6"/>
                    <a:pt x="8" y="5"/>
                    <a:pt x="6" y="5"/>
                  </a:cubicBezTo>
                  <a:cubicBezTo>
                    <a:pt x="3" y="5"/>
                    <a:pt x="2" y="8"/>
                    <a:pt x="1" y="10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0" name="Freeform 97">
              <a:extLst>
                <a:ext uri="{FF2B5EF4-FFF2-40B4-BE49-F238E27FC236}">
                  <a16:creationId xmlns:a16="http://schemas.microsoft.com/office/drawing/2014/main" id="{7F7139C8-8B0D-46D9-BA65-223E55946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544"/>
              <a:ext cx="34" cy="32"/>
            </a:xfrm>
            <a:custGeom>
              <a:avLst/>
              <a:gdLst>
                <a:gd name="T0" fmla="*/ 0 w 14"/>
                <a:gd name="T1" fmla="*/ 227 h 12"/>
                <a:gd name="T2" fmla="*/ 41 w 14"/>
                <a:gd name="T3" fmla="*/ 0 h 12"/>
                <a:gd name="T4" fmla="*/ 202 w 14"/>
                <a:gd name="T5" fmla="*/ 171 h 12"/>
                <a:gd name="T6" fmla="*/ 12 w 14"/>
                <a:gd name="T7" fmla="*/ 19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1" y="10"/>
                    <a:pt x="0" y="1"/>
                    <a:pt x="3" y="0"/>
                  </a:cubicBezTo>
                  <a:cubicBezTo>
                    <a:pt x="6" y="0"/>
                    <a:pt x="11" y="7"/>
                    <a:pt x="14" y="9"/>
                  </a:cubicBezTo>
                  <a:cubicBezTo>
                    <a:pt x="9" y="7"/>
                    <a:pt x="3" y="3"/>
                    <a:pt x="1" y="10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Freeform 98">
              <a:extLst>
                <a:ext uri="{FF2B5EF4-FFF2-40B4-BE49-F238E27FC236}">
                  <a16:creationId xmlns:a16="http://schemas.microsoft.com/office/drawing/2014/main" id="{76ED0F5E-465F-4DD2-8E6C-216E3E22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507"/>
              <a:ext cx="29" cy="35"/>
            </a:xfrm>
            <a:custGeom>
              <a:avLst/>
              <a:gdLst>
                <a:gd name="T0" fmla="*/ 70 w 12"/>
                <a:gd name="T1" fmla="*/ 253 h 13"/>
                <a:gd name="T2" fmla="*/ 41 w 12"/>
                <a:gd name="T3" fmla="*/ 0 h 13"/>
                <a:gd name="T4" fmla="*/ 169 w 12"/>
                <a:gd name="T5" fmla="*/ 94 h 13"/>
                <a:gd name="T6" fmla="*/ 70 w 12"/>
                <a:gd name="T7" fmla="*/ 19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5" y="13"/>
                  </a:moveTo>
                  <a:cubicBezTo>
                    <a:pt x="3" y="11"/>
                    <a:pt x="0" y="1"/>
                    <a:pt x="3" y="0"/>
                  </a:cubicBezTo>
                  <a:cubicBezTo>
                    <a:pt x="6" y="2"/>
                    <a:pt x="9" y="3"/>
                    <a:pt x="12" y="5"/>
                  </a:cubicBezTo>
                  <a:cubicBezTo>
                    <a:pt x="10" y="5"/>
                    <a:pt x="2" y="5"/>
                    <a:pt x="5" y="10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" name="Freeform 99">
              <a:extLst>
                <a:ext uri="{FF2B5EF4-FFF2-40B4-BE49-F238E27FC236}">
                  <a16:creationId xmlns:a16="http://schemas.microsoft.com/office/drawing/2014/main" id="{D6A257AA-F260-4A91-8EA2-7A05CE0AF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3152"/>
              <a:ext cx="64" cy="40"/>
            </a:xfrm>
            <a:custGeom>
              <a:avLst/>
              <a:gdLst>
                <a:gd name="T0" fmla="*/ 12 w 26"/>
                <a:gd name="T1" fmla="*/ 285 h 15"/>
                <a:gd name="T2" fmla="*/ 62 w 26"/>
                <a:gd name="T3" fmla="*/ 21 h 15"/>
                <a:gd name="T4" fmla="*/ 194 w 26"/>
                <a:gd name="T5" fmla="*/ 56 h 15"/>
                <a:gd name="T6" fmla="*/ 389 w 26"/>
                <a:gd name="T7" fmla="*/ 115 h 15"/>
                <a:gd name="T8" fmla="*/ 182 w 26"/>
                <a:gd name="T9" fmla="*/ 115 h 15"/>
                <a:gd name="T10" fmla="*/ 12 w 26"/>
                <a:gd name="T11" fmla="*/ 248 h 15"/>
                <a:gd name="T12" fmla="*/ 30 w 26"/>
                <a:gd name="T13" fmla="*/ 227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5">
                  <a:moveTo>
                    <a:pt x="1" y="15"/>
                  </a:moveTo>
                  <a:cubicBezTo>
                    <a:pt x="1" y="11"/>
                    <a:pt x="0" y="3"/>
                    <a:pt x="4" y="1"/>
                  </a:cubicBezTo>
                  <a:cubicBezTo>
                    <a:pt x="7" y="0"/>
                    <a:pt x="11" y="3"/>
                    <a:pt x="13" y="3"/>
                  </a:cubicBezTo>
                  <a:cubicBezTo>
                    <a:pt x="17" y="5"/>
                    <a:pt x="22" y="6"/>
                    <a:pt x="26" y="6"/>
                  </a:cubicBezTo>
                  <a:cubicBezTo>
                    <a:pt x="21" y="6"/>
                    <a:pt x="16" y="6"/>
                    <a:pt x="12" y="6"/>
                  </a:cubicBezTo>
                  <a:cubicBezTo>
                    <a:pt x="7" y="6"/>
                    <a:pt x="3" y="8"/>
                    <a:pt x="1" y="13"/>
                  </a:cubicBezTo>
                  <a:cubicBezTo>
                    <a:pt x="1" y="13"/>
                    <a:pt x="1" y="13"/>
                    <a:pt x="2" y="12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Freeform 100">
              <a:extLst>
                <a:ext uri="{FF2B5EF4-FFF2-40B4-BE49-F238E27FC236}">
                  <a16:creationId xmlns:a16="http://schemas.microsoft.com/office/drawing/2014/main" id="{25A3784E-0A6D-4C05-8702-A8F1B5382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3423"/>
              <a:ext cx="35" cy="48"/>
            </a:xfrm>
            <a:custGeom>
              <a:avLst/>
              <a:gdLst>
                <a:gd name="T0" fmla="*/ 208 w 14"/>
                <a:gd name="T1" fmla="*/ 21 h 18"/>
                <a:gd name="T2" fmla="*/ 63 w 14"/>
                <a:gd name="T3" fmla="*/ 35 h 18"/>
                <a:gd name="T4" fmla="*/ 33 w 14"/>
                <a:gd name="T5" fmla="*/ 341 h 18"/>
                <a:gd name="T6" fmla="*/ 95 w 14"/>
                <a:gd name="T7" fmla="*/ 115 h 18"/>
                <a:gd name="T8" fmla="*/ 220 w 14"/>
                <a:gd name="T9" fmla="*/ 2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13" y="1"/>
                  </a:moveTo>
                  <a:cubicBezTo>
                    <a:pt x="10" y="2"/>
                    <a:pt x="6" y="0"/>
                    <a:pt x="4" y="2"/>
                  </a:cubicBezTo>
                  <a:cubicBezTo>
                    <a:pt x="0" y="5"/>
                    <a:pt x="2" y="14"/>
                    <a:pt x="2" y="18"/>
                  </a:cubicBezTo>
                  <a:cubicBezTo>
                    <a:pt x="4" y="14"/>
                    <a:pt x="4" y="9"/>
                    <a:pt x="6" y="6"/>
                  </a:cubicBezTo>
                  <a:cubicBezTo>
                    <a:pt x="8" y="3"/>
                    <a:pt x="11" y="3"/>
                    <a:pt x="14" y="1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" name="Freeform 101">
              <a:extLst>
                <a:ext uri="{FF2B5EF4-FFF2-40B4-BE49-F238E27FC236}">
                  <a16:creationId xmlns:a16="http://schemas.microsoft.com/office/drawing/2014/main" id="{75D0BA29-77DF-4525-9174-9A572630B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171"/>
              <a:ext cx="64" cy="39"/>
            </a:xfrm>
            <a:custGeom>
              <a:avLst/>
              <a:gdLst>
                <a:gd name="T0" fmla="*/ 389 w 26"/>
                <a:gd name="T1" fmla="*/ 0 h 15"/>
                <a:gd name="T2" fmla="*/ 133 w 26"/>
                <a:gd name="T3" fmla="*/ 34 h 15"/>
                <a:gd name="T4" fmla="*/ 42 w 26"/>
                <a:gd name="T5" fmla="*/ 68 h 15"/>
                <a:gd name="T6" fmla="*/ 12 w 26"/>
                <a:gd name="T7" fmla="*/ 263 h 15"/>
                <a:gd name="T8" fmla="*/ 153 w 26"/>
                <a:gd name="T9" fmla="*/ 88 h 15"/>
                <a:gd name="T10" fmla="*/ 286 w 26"/>
                <a:gd name="T11" fmla="*/ 34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5">
                  <a:moveTo>
                    <a:pt x="26" y="0"/>
                  </a:moveTo>
                  <a:cubicBezTo>
                    <a:pt x="24" y="4"/>
                    <a:pt x="13" y="2"/>
                    <a:pt x="9" y="2"/>
                  </a:cubicBezTo>
                  <a:cubicBezTo>
                    <a:pt x="5" y="2"/>
                    <a:pt x="5" y="2"/>
                    <a:pt x="3" y="4"/>
                  </a:cubicBezTo>
                  <a:cubicBezTo>
                    <a:pt x="2" y="6"/>
                    <a:pt x="0" y="12"/>
                    <a:pt x="1" y="15"/>
                  </a:cubicBezTo>
                  <a:cubicBezTo>
                    <a:pt x="4" y="10"/>
                    <a:pt x="5" y="7"/>
                    <a:pt x="10" y="5"/>
                  </a:cubicBezTo>
                  <a:cubicBezTo>
                    <a:pt x="13" y="3"/>
                    <a:pt x="16" y="3"/>
                    <a:pt x="19" y="2"/>
                  </a:cubicBezTo>
                </a:path>
              </a:pathLst>
            </a:custGeom>
            <a:solidFill>
              <a:srgbClr val="D4E7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Freeform 102">
              <a:extLst>
                <a:ext uri="{FF2B5EF4-FFF2-40B4-BE49-F238E27FC236}">
                  <a16:creationId xmlns:a16="http://schemas.microsoft.com/office/drawing/2014/main" id="{875ABF1D-D7AB-4B43-ABFE-67497DB5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997"/>
              <a:ext cx="170" cy="692"/>
            </a:xfrm>
            <a:custGeom>
              <a:avLst/>
              <a:gdLst>
                <a:gd name="T0" fmla="*/ 1020 w 69"/>
                <a:gd name="T1" fmla="*/ 0 h 263"/>
                <a:gd name="T2" fmla="*/ 899 w 69"/>
                <a:gd name="T3" fmla="*/ 437 h 263"/>
                <a:gd name="T4" fmla="*/ 522 w 69"/>
                <a:gd name="T5" fmla="*/ 837 h 263"/>
                <a:gd name="T6" fmla="*/ 407 w 69"/>
                <a:gd name="T7" fmla="*/ 984 h 263"/>
                <a:gd name="T8" fmla="*/ 298 w 69"/>
                <a:gd name="T9" fmla="*/ 1060 h 263"/>
                <a:gd name="T10" fmla="*/ 224 w 69"/>
                <a:gd name="T11" fmla="*/ 1621 h 263"/>
                <a:gd name="T12" fmla="*/ 286 w 69"/>
                <a:gd name="T13" fmla="*/ 2168 h 263"/>
                <a:gd name="T14" fmla="*/ 357 w 69"/>
                <a:gd name="T15" fmla="*/ 2244 h 263"/>
                <a:gd name="T16" fmla="*/ 298 w 69"/>
                <a:gd name="T17" fmla="*/ 2789 h 263"/>
                <a:gd name="T18" fmla="*/ 266 w 69"/>
                <a:gd name="T19" fmla="*/ 3349 h 263"/>
                <a:gd name="T20" fmla="*/ 419 w 69"/>
                <a:gd name="T21" fmla="*/ 3952 h 263"/>
                <a:gd name="T22" fmla="*/ 328 w 69"/>
                <a:gd name="T23" fmla="*/ 4223 h 263"/>
                <a:gd name="T24" fmla="*/ 315 w 69"/>
                <a:gd name="T25" fmla="*/ 4410 h 263"/>
                <a:gd name="T26" fmla="*/ 224 w 69"/>
                <a:gd name="T27" fmla="*/ 4570 h 263"/>
                <a:gd name="T28" fmla="*/ 0 w 69"/>
                <a:gd name="T29" fmla="*/ 4791 h 263"/>
                <a:gd name="T30" fmla="*/ 286 w 69"/>
                <a:gd name="T31" fmla="*/ 4715 h 263"/>
                <a:gd name="T32" fmla="*/ 540 w 69"/>
                <a:gd name="T33" fmla="*/ 4626 h 263"/>
                <a:gd name="T34" fmla="*/ 867 w 69"/>
                <a:gd name="T35" fmla="*/ 4265 h 263"/>
                <a:gd name="T36" fmla="*/ 941 w 69"/>
                <a:gd name="T37" fmla="*/ 3676 h 263"/>
                <a:gd name="T38" fmla="*/ 941 w 69"/>
                <a:gd name="T39" fmla="*/ 3136 h 263"/>
                <a:gd name="T40" fmla="*/ 929 w 69"/>
                <a:gd name="T41" fmla="*/ 2223 h 263"/>
                <a:gd name="T42" fmla="*/ 941 w 69"/>
                <a:gd name="T43" fmla="*/ 1363 h 263"/>
                <a:gd name="T44" fmla="*/ 941 w 69"/>
                <a:gd name="T45" fmla="*/ 929 h 263"/>
                <a:gd name="T46" fmla="*/ 958 w 69"/>
                <a:gd name="T47" fmla="*/ 437 h 263"/>
                <a:gd name="T48" fmla="*/ 1020 w 69"/>
                <a:gd name="T49" fmla="*/ 111 h 263"/>
                <a:gd name="T50" fmla="*/ 1032 w 69"/>
                <a:gd name="T51" fmla="*/ 0 h 263"/>
                <a:gd name="T52" fmla="*/ 1020 w 69"/>
                <a:gd name="T53" fmla="*/ 0 h 26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9" h="263">
                  <a:moveTo>
                    <a:pt x="68" y="0"/>
                  </a:moveTo>
                  <a:cubicBezTo>
                    <a:pt x="67" y="9"/>
                    <a:pt x="64" y="21"/>
                    <a:pt x="60" y="24"/>
                  </a:cubicBezTo>
                  <a:cubicBezTo>
                    <a:pt x="58" y="37"/>
                    <a:pt x="42" y="45"/>
                    <a:pt x="35" y="46"/>
                  </a:cubicBezTo>
                  <a:cubicBezTo>
                    <a:pt x="33" y="49"/>
                    <a:pt x="30" y="52"/>
                    <a:pt x="27" y="54"/>
                  </a:cubicBezTo>
                  <a:cubicBezTo>
                    <a:pt x="25" y="55"/>
                    <a:pt x="23" y="57"/>
                    <a:pt x="20" y="58"/>
                  </a:cubicBezTo>
                  <a:cubicBezTo>
                    <a:pt x="29" y="69"/>
                    <a:pt x="26" y="81"/>
                    <a:pt x="15" y="89"/>
                  </a:cubicBezTo>
                  <a:cubicBezTo>
                    <a:pt x="25" y="89"/>
                    <a:pt x="23" y="111"/>
                    <a:pt x="19" y="119"/>
                  </a:cubicBezTo>
                  <a:cubicBezTo>
                    <a:pt x="20" y="119"/>
                    <a:pt x="24" y="123"/>
                    <a:pt x="24" y="123"/>
                  </a:cubicBezTo>
                  <a:cubicBezTo>
                    <a:pt x="29" y="133"/>
                    <a:pt x="26" y="144"/>
                    <a:pt x="20" y="153"/>
                  </a:cubicBezTo>
                  <a:cubicBezTo>
                    <a:pt x="28" y="163"/>
                    <a:pt x="27" y="177"/>
                    <a:pt x="18" y="184"/>
                  </a:cubicBezTo>
                  <a:cubicBezTo>
                    <a:pt x="25" y="188"/>
                    <a:pt x="29" y="208"/>
                    <a:pt x="28" y="217"/>
                  </a:cubicBezTo>
                  <a:cubicBezTo>
                    <a:pt x="28" y="224"/>
                    <a:pt x="23" y="227"/>
                    <a:pt x="22" y="232"/>
                  </a:cubicBezTo>
                  <a:cubicBezTo>
                    <a:pt x="22" y="237"/>
                    <a:pt x="23" y="238"/>
                    <a:pt x="21" y="242"/>
                  </a:cubicBezTo>
                  <a:cubicBezTo>
                    <a:pt x="20" y="246"/>
                    <a:pt x="17" y="248"/>
                    <a:pt x="15" y="251"/>
                  </a:cubicBezTo>
                  <a:cubicBezTo>
                    <a:pt x="10" y="258"/>
                    <a:pt x="8" y="260"/>
                    <a:pt x="0" y="263"/>
                  </a:cubicBezTo>
                  <a:cubicBezTo>
                    <a:pt x="6" y="260"/>
                    <a:pt x="13" y="261"/>
                    <a:pt x="19" y="259"/>
                  </a:cubicBezTo>
                  <a:cubicBezTo>
                    <a:pt x="24" y="256"/>
                    <a:pt x="30" y="255"/>
                    <a:pt x="36" y="254"/>
                  </a:cubicBezTo>
                  <a:cubicBezTo>
                    <a:pt x="48" y="251"/>
                    <a:pt x="53" y="246"/>
                    <a:pt x="58" y="234"/>
                  </a:cubicBezTo>
                  <a:cubicBezTo>
                    <a:pt x="61" y="225"/>
                    <a:pt x="61" y="212"/>
                    <a:pt x="63" y="202"/>
                  </a:cubicBezTo>
                  <a:cubicBezTo>
                    <a:pt x="64" y="192"/>
                    <a:pt x="63" y="182"/>
                    <a:pt x="63" y="172"/>
                  </a:cubicBezTo>
                  <a:cubicBezTo>
                    <a:pt x="62" y="156"/>
                    <a:pt x="60" y="138"/>
                    <a:pt x="62" y="122"/>
                  </a:cubicBezTo>
                  <a:cubicBezTo>
                    <a:pt x="64" y="106"/>
                    <a:pt x="62" y="90"/>
                    <a:pt x="63" y="75"/>
                  </a:cubicBezTo>
                  <a:cubicBezTo>
                    <a:pt x="63" y="66"/>
                    <a:pt x="63" y="59"/>
                    <a:pt x="63" y="51"/>
                  </a:cubicBezTo>
                  <a:cubicBezTo>
                    <a:pt x="62" y="43"/>
                    <a:pt x="61" y="31"/>
                    <a:pt x="64" y="24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4"/>
                    <a:pt x="69" y="2"/>
                    <a:pt x="69" y="0"/>
                  </a:cubicBezTo>
                  <a:cubicBezTo>
                    <a:pt x="69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6" name="Freeform 103">
              <a:extLst>
                <a:ext uri="{FF2B5EF4-FFF2-40B4-BE49-F238E27FC236}">
                  <a16:creationId xmlns:a16="http://schemas.microsoft.com/office/drawing/2014/main" id="{A083228E-11EB-4937-8C48-59EA3B5F2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3297"/>
              <a:ext cx="24" cy="97"/>
            </a:xfrm>
            <a:custGeom>
              <a:avLst/>
              <a:gdLst>
                <a:gd name="T0" fmla="*/ 98 w 10"/>
                <a:gd name="T1" fmla="*/ 0 h 37"/>
                <a:gd name="T2" fmla="*/ 0 w 10"/>
                <a:gd name="T3" fmla="*/ 66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7">
                  <a:moveTo>
                    <a:pt x="7" y="0"/>
                  </a:moveTo>
                  <a:cubicBezTo>
                    <a:pt x="9" y="10"/>
                    <a:pt x="10" y="31"/>
                    <a:pt x="0" y="37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Freeform 104">
              <a:extLst>
                <a:ext uri="{FF2B5EF4-FFF2-40B4-BE49-F238E27FC236}">
                  <a16:creationId xmlns:a16="http://schemas.microsoft.com/office/drawing/2014/main" id="{A6A83746-FA97-4C53-8070-271D97727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615"/>
              <a:ext cx="141" cy="84"/>
            </a:xfrm>
            <a:custGeom>
              <a:avLst/>
              <a:gdLst>
                <a:gd name="T0" fmla="*/ 0 w 57"/>
                <a:gd name="T1" fmla="*/ 488 h 32"/>
                <a:gd name="T2" fmla="*/ 453 w 57"/>
                <a:gd name="T3" fmla="*/ 310 h 32"/>
                <a:gd name="T4" fmla="*/ 606 w 57"/>
                <a:gd name="T5" fmla="*/ 344 h 32"/>
                <a:gd name="T6" fmla="*/ 801 w 57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32">
                  <a:moveTo>
                    <a:pt x="0" y="27"/>
                  </a:moveTo>
                  <a:cubicBezTo>
                    <a:pt x="9" y="29"/>
                    <a:pt x="29" y="32"/>
                    <a:pt x="30" y="17"/>
                  </a:cubicBezTo>
                  <a:cubicBezTo>
                    <a:pt x="33" y="24"/>
                    <a:pt x="33" y="24"/>
                    <a:pt x="40" y="19"/>
                  </a:cubicBezTo>
                  <a:cubicBezTo>
                    <a:pt x="43" y="16"/>
                    <a:pt x="57" y="4"/>
                    <a:pt x="53" y="0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8" name="Freeform 105">
              <a:extLst>
                <a:ext uri="{FF2B5EF4-FFF2-40B4-BE49-F238E27FC236}">
                  <a16:creationId xmlns:a16="http://schemas.microsoft.com/office/drawing/2014/main" id="{7A01122B-3440-4DDA-9084-D9E96F285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565"/>
              <a:ext cx="96" cy="74"/>
            </a:xfrm>
            <a:custGeom>
              <a:avLst/>
              <a:gdLst>
                <a:gd name="T0" fmla="*/ 0 w 39"/>
                <a:gd name="T1" fmla="*/ 460 h 28"/>
                <a:gd name="T2" fmla="*/ 399 w 39"/>
                <a:gd name="T3" fmla="*/ 481 h 28"/>
                <a:gd name="T4" fmla="*/ 490 w 39"/>
                <a:gd name="T5" fmla="*/ 0 h 28"/>
                <a:gd name="T6" fmla="*/ 162 w 39"/>
                <a:gd name="T7" fmla="*/ 481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0" y="25"/>
                  </a:moveTo>
                  <a:cubicBezTo>
                    <a:pt x="9" y="26"/>
                    <a:pt x="18" y="28"/>
                    <a:pt x="27" y="26"/>
                  </a:cubicBezTo>
                  <a:cubicBezTo>
                    <a:pt x="38" y="23"/>
                    <a:pt x="35" y="8"/>
                    <a:pt x="33" y="0"/>
                  </a:cubicBezTo>
                  <a:cubicBezTo>
                    <a:pt x="39" y="14"/>
                    <a:pt x="23" y="24"/>
                    <a:pt x="11" y="26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Freeform 106">
              <a:extLst>
                <a:ext uri="{FF2B5EF4-FFF2-40B4-BE49-F238E27FC236}">
                  <a16:creationId xmlns:a16="http://schemas.microsoft.com/office/drawing/2014/main" id="{219D054F-92EC-46F3-A82C-761911526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3450"/>
              <a:ext cx="74" cy="81"/>
            </a:xfrm>
            <a:custGeom>
              <a:avLst/>
              <a:gdLst>
                <a:gd name="T0" fmla="*/ 0 w 30"/>
                <a:gd name="T1" fmla="*/ 520 h 31"/>
                <a:gd name="T2" fmla="*/ 348 w 30"/>
                <a:gd name="T3" fmla="*/ 499 h 31"/>
                <a:gd name="T4" fmla="*/ 377 w 30"/>
                <a:gd name="T5" fmla="*/ 0 h 31"/>
                <a:gd name="T6" fmla="*/ 121 w 30"/>
                <a:gd name="T7" fmla="*/ 52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1">
                  <a:moveTo>
                    <a:pt x="0" y="29"/>
                  </a:moveTo>
                  <a:cubicBezTo>
                    <a:pt x="5" y="31"/>
                    <a:pt x="17" y="31"/>
                    <a:pt x="23" y="28"/>
                  </a:cubicBezTo>
                  <a:cubicBezTo>
                    <a:pt x="30" y="23"/>
                    <a:pt x="27" y="7"/>
                    <a:pt x="25" y="0"/>
                  </a:cubicBezTo>
                  <a:cubicBezTo>
                    <a:pt x="24" y="14"/>
                    <a:pt x="23" y="24"/>
                    <a:pt x="8" y="29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0" name="Freeform 107">
              <a:extLst>
                <a:ext uri="{FF2B5EF4-FFF2-40B4-BE49-F238E27FC236}">
                  <a16:creationId xmlns:a16="http://schemas.microsoft.com/office/drawing/2014/main" id="{66E96993-22E8-4F96-AD29-D7C38C93E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3347"/>
              <a:ext cx="67" cy="66"/>
            </a:xfrm>
            <a:custGeom>
              <a:avLst/>
              <a:gdLst>
                <a:gd name="T0" fmla="*/ 0 w 27"/>
                <a:gd name="T1" fmla="*/ 383 h 25"/>
                <a:gd name="T2" fmla="*/ 308 w 27"/>
                <a:gd name="T3" fmla="*/ 370 h 25"/>
                <a:gd name="T4" fmla="*/ 382 w 27"/>
                <a:gd name="T5" fmla="*/ 0 h 25"/>
                <a:gd name="T6" fmla="*/ 92 w 27"/>
                <a:gd name="T7" fmla="*/ 34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">
                  <a:moveTo>
                    <a:pt x="0" y="21"/>
                  </a:moveTo>
                  <a:cubicBezTo>
                    <a:pt x="6" y="20"/>
                    <a:pt x="13" y="25"/>
                    <a:pt x="20" y="20"/>
                  </a:cubicBezTo>
                  <a:cubicBezTo>
                    <a:pt x="24" y="16"/>
                    <a:pt x="27" y="6"/>
                    <a:pt x="25" y="0"/>
                  </a:cubicBezTo>
                  <a:cubicBezTo>
                    <a:pt x="22" y="9"/>
                    <a:pt x="17" y="20"/>
                    <a:pt x="6" y="19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Freeform 108">
              <a:extLst>
                <a:ext uri="{FF2B5EF4-FFF2-40B4-BE49-F238E27FC236}">
                  <a16:creationId xmlns:a16="http://schemas.microsoft.com/office/drawing/2014/main" id="{18C58AF9-2023-4C4A-85F4-30383050B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242"/>
              <a:ext cx="62" cy="71"/>
            </a:xfrm>
            <a:custGeom>
              <a:avLst/>
              <a:gdLst>
                <a:gd name="T0" fmla="*/ 0 w 25"/>
                <a:gd name="T1" fmla="*/ 492 h 27"/>
                <a:gd name="T2" fmla="*/ 308 w 25"/>
                <a:gd name="T3" fmla="*/ 366 h 27"/>
                <a:gd name="T4" fmla="*/ 290 w 25"/>
                <a:gd name="T5" fmla="*/ 0 h 27"/>
                <a:gd name="T6" fmla="*/ 216 w 25"/>
                <a:gd name="T7" fmla="*/ 326 h 27"/>
                <a:gd name="T8" fmla="*/ 12 w 25"/>
                <a:gd name="T9" fmla="*/ 492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7">
                  <a:moveTo>
                    <a:pt x="0" y="27"/>
                  </a:moveTo>
                  <a:cubicBezTo>
                    <a:pt x="6" y="27"/>
                    <a:pt x="15" y="25"/>
                    <a:pt x="20" y="20"/>
                  </a:cubicBezTo>
                  <a:cubicBezTo>
                    <a:pt x="25" y="15"/>
                    <a:pt x="22" y="6"/>
                    <a:pt x="19" y="0"/>
                  </a:cubicBezTo>
                  <a:cubicBezTo>
                    <a:pt x="17" y="7"/>
                    <a:pt x="18" y="12"/>
                    <a:pt x="14" y="18"/>
                  </a:cubicBezTo>
                  <a:cubicBezTo>
                    <a:pt x="11" y="22"/>
                    <a:pt x="5" y="27"/>
                    <a:pt x="1" y="27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2" name="Freeform 109">
              <a:extLst>
                <a:ext uri="{FF2B5EF4-FFF2-40B4-BE49-F238E27FC236}">
                  <a16:creationId xmlns:a16="http://schemas.microsoft.com/office/drawing/2014/main" id="{882E3EC3-8BD0-479A-9126-FD47355EE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3326"/>
              <a:ext cx="65" cy="71"/>
            </a:xfrm>
            <a:custGeom>
              <a:avLst/>
              <a:gdLst>
                <a:gd name="T0" fmla="*/ 33 w 26"/>
                <a:gd name="T1" fmla="*/ 437 h 27"/>
                <a:gd name="T2" fmla="*/ 313 w 26"/>
                <a:gd name="T3" fmla="*/ 471 h 27"/>
                <a:gd name="T4" fmla="*/ 408 w 26"/>
                <a:gd name="T5" fmla="*/ 310 h 27"/>
                <a:gd name="T6" fmla="*/ 375 w 26"/>
                <a:gd name="T7" fmla="*/ 0 h 27"/>
                <a:gd name="T8" fmla="*/ 270 w 26"/>
                <a:gd name="T9" fmla="*/ 326 h 27"/>
                <a:gd name="T10" fmla="*/ 0 w 26"/>
                <a:gd name="T11" fmla="*/ 437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7">
                  <a:moveTo>
                    <a:pt x="2" y="24"/>
                  </a:moveTo>
                  <a:cubicBezTo>
                    <a:pt x="5" y="26"/>
                    <a:pt x="16" y="27"/>
                    <a:pt x="20" y="26"/>
                  </a:cubicBezTo>
                  <a:cubicBezTo>
                    <a:pt x="24" y="24"/>
                    <a:pt x="25" y="20"/>
                    <a:pt x="26" y="17"/>
                  </a:cubicBezTo>
                  <a:cubicBezTo>
                    <a:pt x="26" y="13"/>
                    <a:pt x="26" y="3"/>
                    <a:pt x="24" y="0"/>
                  </a:cubicBezTo>
                  <a:cubicBezTo>
                    <a:pt x="22" y="6"/>
                    <a:pt x="22" y="13"/>
                    <a:pt x="17" y="18"/>
                  </a:cubicBezTo>
                  <a:cubicBezTo>
                    <a:pt x="13" y="22"/>
                    <a:pt x="4" y="24"/>
                    <a:pt x="0" y="24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Freeform 110">
              <a:extLst>
                <a:ext uri="{FF2B5EF4-FFF2-40B4-BE49-F238E27FC236}">
                  <a16:creationId xmlns:a16="http://schemas.microsoft.com/office/drawing/2014/main" id="{2006438E-DDF8-455A-BE4E-8AC84CA9A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3510"/>
              <a:ext cx="66" cy="82"/>
            </a:xfrm>
            <a:custGeom>
              <a:avLst/>
              <a:gdLst>
                <a:gd name="T0" fmla="*/ 0 w 27"/>
                <a:gd name="T1" fmla="*/ 540 h 31"/>
                <a:gd name="T2" fmla="*/ 293 w 27"/>
                <a:gd name="T3" fmla="*/ 518 h 31"/>
                <a:gd name="T4" fmla="*/ 274 w 27"/>
                <a:gd name="T5" fmla="*/ 0 h 31"/>
                <a:gd name="T6" fmla="*/ 220 w 27"/>
                <a:gd name="T7" fmla="*/ 391 h 31"/>
                <a:gd name="T8" fmla="*/ 12 w 27"/>
                <a:gd name="T9" fmla="*/ 51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">
                  <a:moveTo>
                    <a:pt x="0" y="29"/>
                  </a:moveTo>
                  <a:cubicBezTo>
                    <a:pt x="6" y="31"/>
                    <a:pt x="14" y="31"/>
                    <a:pt x="20" y="28"/>
                  </a:cubicBezTo>
                  <a:cubicBezTo>
                    <a:pt x="27" y="24"/>
                    <a:pt x="25" y="5"/>
                    <a:pt x="19" y="0"/>
                  </a:cubicBezTo>
                  <a:cubicBezTo>
                    <a:pt x="21" y="7"/>
                    <a:pt x="21" y="15"/>
                    <a:pt x="15" y="21"/>
                  </a:cubicBezTo>
                  <a:cubicBezTo>
                    <a:pt x="12" y="24"/>
                    <a:pt x="5" y="31"/>
                    <a:pt x="1" y="28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4" name="Freeform 111">
              <a:extLst>
                <a:ext uri="{FF2B5EF4-FFF2-40B4-BE49-F238E27FC236}">
                  <a16:creationId xmlns:a16="http://schemas.microsoft.com/office/drawing/2014/main" id="{E9EDEED0-EA9F-458D-99B2-9D52A86B5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3660"/>
              <a:ext cx="72" cy="52"/>
            </a:xfrm>
            <a:custGeom>
              <a:avLst/>
              <a:gdLst>
                <a:gd name="T0" fmla="*/ 0 w 29"/>
                <a:gd name="T1" fmla="*/ 283 h 20"/>
                <a:gd name="T2" fmla="*/ 340 w 29"/>
                <a:gd name="T3" fmla="*/ 283 h 20"/>
                <a:gd name="T4" fmla="*/ 400 w 29"/>
                <a:gd name="T5" fmla="*/ 0 h 20"/>
                <a:gd name="T6" fmla="*/ 92 w 29"/>
                <a:gd name="T7" fmla="*/ 26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0">
                  <a:moveTo>
                    <a:pt x="0" y="16"/>
                  </a:moveTo>
                  <a:cubicBezTo>
                    <a:pt x="7" y="18"/>
                    <a:pt x="15" y="20"/>
                    <a:pt x="22" y="16"/>
                  </a:cubicBezTo>
                  <a:cubicBezTo>
                    <a:pt x="29" y="12"/>
                    <a:pt x="27" y="7"/>
                    <a:pt x="26" y="0"/>
                  </a:cubicBezTo>
                  <a:cubicBezTo>
                    <a:pt x="23" y="8"/>
                    <a:pt x="15" y="16"/>
                    <a:pt x="6" y="15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Freeform 112">
              <a:extLst>
                <a:ext uri="{FF2B5EF4-FFF2-40B4-BE49-F238E27FC236}">
                  <a16:creationId xmlns:a16="http://schemas.microsoft.com/office/drawing/2014/main" id="{2E823847-856E-4A11-894A-65EF66018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3681"/>
              <a:ext cx="54" cy="39"/>
            </a:xfrm>
            <a:custGeom>
              <a:avLst/>
              <a:gdLst>
                <a:gd name="T0" fmla="*/ 0 w 22"/>
                <a:gd name="T1" fmla="*/ 55 h 15"/>
                <a:gd name="T2" fmla="*/ 295 w 22"/>
                <a:gd name="T3" fmla="*/ 0 h 15"/>
                <a:gd name="T4" fmla="*/ 12 w 22"/>
                <a:gd name="T5" fmla="*/ 68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3"/>
                  </a:moveTo>
                  <a:cubicBezTo>
                    <a:pt x="6" y="8"/>
                    <a:pt x="22" y="15"/>
                    <a:pt x="20" y="0"/>
                  </a:cubicBezTo>
                  <a:cubicBezTo>
                    <a:pt x="17" y="5"/>
                    <a:pt x="6" y="6"/>
                    <a:pt x="1" y="4"/>
                  </a:cubicBezTo>
                </a:path>
              </a:pathLst>
            </a:custGeom>
            <a:solidFill>
              <a:srgbClr val="52A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6" name="Freeform 113">
              <a:extLst>
                <a:ext uri="{FF2B5EF4-FFF2-40B4-BE49-F238E27FC236}">
                  <a16:creationId xmlns:a16="http://schemas.microsoft.com/office/drawing/2014/main" id="{9FA7A409-B973-407E-9629-8E405A0B6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94"/>
              <a:ext cx="422" cy="624"/>
            </a:xfrm>
            <a:custGeom>
              <a:avLst/>
              <a:gdLst>
                <a:gd name="T0" fmla="*/ 2569 w 171"/>
                <a:gd name="T1" fmla="*/ 840 h 237"/>
                <a:gd name="T2" fmla="*/ 921 w 171"/>
                <a:gd name="T3" fmla="*/ 1332 h 237"/>
                <a:gd name="T4" fmla="*/ 237 w 171"/>
                <a:gd name="T5" fmla="*/ 2917 h 237"/>
                <a:gd name="T6" fmla="*/ 1291 w 171"/>
                <a:gd name="T7" fmla="*/ 4326 h 237"/>
                <a:gd name="T8" fmla="*/ 0 w 171"/>
                <a:gd name="T9" fmla="*/ 3175 h 237"/>
                <a:gd name="T10" fmla="*/ 0 w 171"/>
                <a:gd name="T11" fmla="*/ 166 h 237"/>
                <a:gd name="T12" fmla="*/ 212 w 171"/>
                <a:gd name="T13" fmla="*/ 348 h 237"/>
                <a:gd name="T14" fmla="*/ 2569 w 171"/>
                <a:gd name="T15" fmla="*/ 840 h 2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1" h="237">
                  <a:moveTo>
                    <a:pt x="171" y="46"/>
                  </a:moveTo>
                  <a:cubicBezTo>
                    <a:pt x="148" y="67"/>
                    <a:pt x="102" y="78"/>
                    <a:pt x="61" y="73"/>
                  </a:cubicBezTo>
                  <a:cubicBezTo>
                    <a:pt x="20" y="68"/>
                    <a:pt x="16" y="125"/>
                    <a:pt x="16" y="160"/>
                  </a:cubicBezTo>
                  <a:cubicBezTo>
                    <a:pt x="16" y="196"/>
                    <a:pt x="42" y="228"/>
                    <a:pt x="86" y="237"/>
                  </a:cubicBezTo>
                  <a:cubicBezTo>
                    <a:pt x="38" y="232"/>
                    <a:pt x="0" y="193"/>
                    <a:pt x="0" y="174"/>
                  </a:cubicBezTo>
                  <a:cubicBezTo>
                    <a:pt x="0" y="154"/>
                    <a:pt x="0" y="27"/>
                    <a:pt x="0" y="9"/>
                  </a:cubicBezTo>
                  <a:cubicBezTo>
                    <a:pt x="0" y="0"/>
                    <a:pt x="3" y="5"/>
                    <a:pt x="14" y="19"/>
                  </a:cubicBezTo>
                  <a:cubicBezTo>
                    <a:pt x="25" y="32"/>
                    <a:pt x="82" y="88"/>
                    <a:pt x="171" y="46"/>
                  </a:cubicBezTo>
                  <a:close/>
                </a:path>
              </a:pathLst>
            </a:custGeom>
            <a:solidFill>
              <a:srgbClr val="9DD7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114">
              <a:extLst>
                <a:ext uri="{FF2B5EF4-FFF2-40B4-BE49-F238E27FC236}">
                  <a16:creationId xmlns:a16="http://schemas.microsoft.com/office/drawing/2014/main" id="{2E267173-C0B5-43D9-AAD6-364A17340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6" y="3118"/>
              <a:ext cx="286" cy="594"/>
            </a:xfrm>
            <a:custGeom>
              <a:avLst/>
              <a:gdLst>
                <a:gd name="T0" fmla="*/ 1635 w 116"/>
                <a:gd name="T1" fmla="*/ 55 h 226"/>
                <a:gd name="T2" fmla="*/ 1003 w 116"/>
                <a:gd name="T3" fmla="*/ 560 h 226"/>
                <a:gd name="T4" fmla="*/ 1307 w 116"/>
                <a:gd name="T5" fmla="*/ 2707 h 226"/>
                <a:gd name="T6" fmla="*/ 0 w 116"/>
                <a:gd name="T7" fmla="*/ 4103 h 226"/>
                <a:gd name="T8" fmla="*/ 1738 w 116"/>
                <a:gd name="T9" fmla="*/ 2452 h 226"/>
                <a:gd name="T10" fmla="*/ 1738 w 116"/>
                <a:gd name="T11" fmla="*/ 89 h 226"/>
                <a:gd name="T12" fmla="*/ 1635 w 116"/>
                <a:gd name="T13" fmla="*/ 55 h 2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6" h="226">
                  <a:moveTo>
                    <a:pt x="109" y="3"/>
                  </a:moveTo>
                  <a:cubicBezTo>
                    <a:pt x="98" y="15"/>
                    <a:pt x="81" y="27"/>
                    <a:pt x="67" y="31"/>
                  </a:cubicBezTo>
                  <a:cubicBezTo>
                    <a:pt x="104" y="23"/>
                    <a:pt x="103" y="91"/>
                    <a:pt x="87" y="149"/>
                  </a:cubicBezTo>
                  <a:cubicBezTo>
                    <a:pt x="71" y="207"/>
                    <a:pt x="37" y="218"/>
                    <a:pt x="0" y="226"/>
                  </a:cubicBezTo>
                  <a:cubicBezTo>
                    <a:pt x="92" y="220"/>
                    <a:pt x="116" y="153"/>
                    <a:pt x="116" y="135"/>
                  </a:cubicBezTo>
                  <a:cubicBezTo>
                    <a:pt x="116" y="119"/>
                    <a:pt x="116" y="46"/>
                    <a:pt x="116" y="5"/>
                  </a:cubicBezTo>
                  <a:cubicBezTo>
                    <a:pt x="116" y="1"/>
                    <a:pt x="112" y="0"/>
                    <a:pt x="109" y="3"/>
                  </a:cubicBezTo>
                  <a:close/>
                </a:path>
              </a:pathLst>
            </a:custGeom>
            <a:solidFill>
              <a:srgbClr val="009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Freeform 115">
              <a:extLst>
                <a:ext uri="{FF2B5EF4-FFF2-40B4-BE49-F238E27FC236}">
                  <a16:creationId xmlns:a16="http://schemas.microsoft.com/office/drawing/2014/main" id="{DED4A033-C0E8-412A-9E65-13CCE1A96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810"/>
              <a:ext cx="237" cy="760"/>
            </a:xfrm>
            <a:custGeom>
              <a:avLst/>
              <a:gdLst>
                <a:gd name="T0" fmla="*/ 62 w 96"/>
                <a:gd name="T1" fmla="*/ 76 h 289"/>
                <a:gd name="T2" fmla="*/ 452 w 96"/>
                <a:gd name="T3" fmla="*/ 402 h 289"/>
                <a:gd name="T4" fmla="*/ 1444 w 96"/>
                <a:gd name="T5" fmla="*/ 366 h 289"/>
                <a:gd name="T6" fmla="*/ 543 w 96"/>
                <a:gd name="T7" fmla="*/ 815 h 289"/>
                <a:gd name="T8" fmla="*/ 195 w 96"/>
                <a:gd name="T9" fmla="*/ 1549 h 289"/>
                <a:gd name="T10" fmla="*/ 165 w 96"/>
                <a:gd name="T11" fmla="*/ 4005 h 289"/>
                <a:gd name="T12" fmla="*/ 933 w 96"/>
                <a:gd name="T13" fmla="*/ 5257 h 289"/>
                <a:gd name="T14" fmla="*/ 0 w 96"/>
                <a:gd name="T15" fmla="*/ 4184 h 289"/>
                <a:gd name="T16" fmla="*/ 0 w 96"/>
                <a:gd name="T17" fmla="*/ 310 h 289"/>
                <a:gd name="T18" fmla="*/ 62 w 96"/>
                <a:gd name="T19" fmla="*/ 76 h 2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6" h="289">
                  <a:moveTo>
                    <a:pt x="4" y="4"/>
                  </a:moveTo>
                  <a:cubicBezTo>
                    <a:pt x="4" y="4"/>
                    <a:pt x="10" y="12"/>
                    <a:pt x="30" y="22"/>
                  </a:cubicBezTo>
                  <a:cubicBezTo>
                    <a:pt x="50" y="33"/>
                    <a:pt x="82" y="28"/>
                    <a:pt x="96" y="20"/>
                  </a:cubicBezTo>
                  <a:cubicBezTo>
                    <a:pt x="86" y="34"/>
                    <a:pt x="55" y="42"/>
                    <a:pt x="36" y="45"/>
                  </a:cubicBezTo>
                  <a:cubicBezTo>
                    <a:pt x="18" y="48"/>
                    <a:pt x="14" y="61"/>
                    <a:pt x="13" y="85"/>
                  </a:cubicBezTo>
                  <a:cubicBezTo>
                    <a:pt x="12" y="109"/>
                    <a:pt x="10" y="178"/>
                    <a:pt x="11" y="220"/>
                  </a:cubicBezTo>
                  <a:cubicBezTo>
                    <a:pt x="12" y="263"/>
                    <a:pt x="22" y="281"/>
                    <a:pt x="62" y="289"/>
                  </a:cubicBezTo>
                  <a:cubicBezTo>
                    <a:pt x="25" y="289"/>
                    <a:pt x="0" y="256"/>
                    <a:pt x="0" y="230"/>
                  </a:cubicBezTo>
                  <a:cubicBezTo>
                    <a:pt x="0" y="203"/>
                    <a:pt x="0" y="54"/>
                    <a:pt x="0" y="17"/>
                  </a:cubicBezTo>
                  <a:cubicBezTo>
                    <a:pt x="0" y="8"/>
                    <a:pt x="0" y="0"/>
                    <a:pt x="4" y="4"/>
                  </a:cubicBezTo>
                  <a:close/>
                </a:path>
              </a:pathLst>
            </a:custGeom>
            <a:solidFill>
              <a:srgbClr val="FAD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116">
              <a:extLst>
                <a:ext uri="{FF2B5EF4-FFF2-40B4-BE49-F238E27FC236}">
                  <a16:creationId xmlns:a16="http://schemas.microsoft.com/office/drawing/2014/main" id="{84E3D2F6-D071-42BB-B8A5-FC34A9A55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2818"/>
              <a:ext cx="111" cy="747"/>
            </a:xfrm>
            <a:custGeom>
              <a:avLst/>
              <a:gdLst>
                <a:gd name="T0" fmla="*/ 676 w 45"/>
                <a:gd name="T1" fmla="*/ 0 h 284"/>
                <a:gd name="T2" fmla="*/ 676 w 45"/>
                <a:gd name="T3" fmla="*/ 4164 h 284"/>
                <a:gd name="T4" fmla="*/ 0 w 45"/>
                <a:gd name="T5" fmla="*/ 5169 h 284"/>
                <a:gd name="T6" fmla="*/ 493 w 45"/>
                <a:gd name="T7" fmla="*/ 4061 h 284"/>
                <a:gd name="T8" fmla="*/ 644 w 45"/>
                <a:gd name="T9" fmla="*/ 76 h 2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84">
                  <a:moveTo>
                    <a:pt x="45" y="0"/>
                  </a:moveTo>
                  <a:cubicBezTo>
                    <a:pt x="45" y="32"/>
                    <a:pt x="45" y="206"/>
                    <a:pt x="45" y="229"/>
                  </a:cubicBezTo>
                  <a:cubicBezTo>
                    <a:pt x="45" y="252"/>
                    <a:pt x="31" y="279"/>
                    <a:pt x="0" y="284"/>
                  </a:cubicBezTo>
                  <a:cubicBezTo>
                    <a:pt x="19" y="276"/>
                    <a:pt x="33" y="247"/>
                    <a:pt x="33" y="223"/>
                  </a:cubicBezTo>
                  <a:cubicBezTo>
                    <a:pt x="33" y="199"/>
                    <a:pt x="43" y="4"/>
                    <a:pt x="43" y="4"/>
                  </a:cubicBezTo>
                </a:path>
              </a:pathLst>
            </a:custGeom>
            <a:solidFill>
              <a:srgbClr val="E774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Freeform 117">
              <a:extLst>
                <a:ext uri="{FF2B5EF4-FFF2-40B4-BE49-F238E27FC236}">
                  <a16:creationId xmlns:a16="http://schemas.microsoft.com/office/drawing/2014/main" id="{EAE9DE1E-4FE0-4821-928E-C79347333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2879"/>
              <a:ext cx="12" cy="505"/>
            </a:xfrm>
            <a:custGeom>
              <a:avLst/>
              <a:gdLst>
                <a:gd name="T0" fmla="*/ 0 w 5"/>
                <a:gd name="T1" fmla="*/ 0 h 192"/>
                <a:gd name="T2" fmla="*/ 0 w 5"/>
                <a:gd name="T3" fmla="*/ 3493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2">
                  <a:moveTo>
                    <a:pt x="0" y="0"/>
                  </a:moveTo>
                  <a:cubicBezTo>
                    <a:pt x="4" y="26"/>
                    <a:pt x="5" y="142"/>
                    <a:pt x="0" y="1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1" name="Freeform 118">
              <a:extLst>
                <a:ext uri="{FF2B5EF4-FFF2-40B4-BE49-F238E27FC236}">
                  <a16:creationId xmlns:a16="http://schemas.microsoft.com/office/drawing/2014/main" id="{39E71891-7FB1-4AFA-8035-318E78D4D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3137"/>
              <a:ext cx="20" cy="418"/>
            </a:xfrm>
            <a:custGeom>
              <a:avLst/>
              <a:gdLst>
                <a:gd name="T0" fmla="*/ 20 w 8"/>
                <a:gd name="T1" fmla="*/ 0 h 159"/>
                <a:gd name="T2" fmla="*/ 0 w 8"/>
                <a:gd name="T3" fmla="*/ 2889 h 1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9">
                  <a:moveTo>
                    <a:pt x="1" y="0"/>
                  </a:moveTo>
                  <a:cubicBezTo>
                    <a:pt x="8" y="24"/>
                    <a:pt x="7" y="126"/>
                    <a:pt x="0" y="15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Freeform 119">
              <a:extLst>
                <a:ext uri="{FF2B5EF4-FFF2-40B4-BE49-F238E27FC236}">
                  <a16:creationId xmlns:a16="http://schemas.microsoft.com/office/drawing/2014/main" id="{3D4641E9-472A-4DDA-872A-E92E35FB7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789"/>
              <a:ext cx="188" cy="716"/>
            </a:xfrm>
            <a:custGeom>
              <a:avLst/>
              <a:gdLst>
                <a:gd name="T0" fmla="*/ 0 w 76"/>
                <a:gd name="T1" fmla="*/ 0 h 272"/>
                <a:gd name="T2" fmla="*/ 30 w 76"/>
                <a:gd name="T3" fmla="*/ 895 h 272"/>
                <a:gd name="T4" fmla="*/ 30 w 76"/>
                <a:gd name="T5" fmla="*/ 1553 h 272"/>
                <a:gd name="T6" fmla="*/ 92 w 76"/>
                <a:gd name="T7" fmla="*/ 2045 h 272"/>
                <a:gd name="T8" fmla="*/ 62 w 76"/>
                <a:gd name="T9" fmla="*/ 2738 h 272"/>
                <a:gd name="T10" fmla="*/ 42 w 76"/>
                <a:gd name="T11" fmla="*/ 3396 h 272"/>
                <a:gd name="T12" fmla="*/ 104 w 76"/>
                <a:gd name="T13" fmla="*/ 4156 h 272"/>
                <a:gd name="T14" fmla="*/ 183 w 76"/>
                <a:gd name="T15" fmla="*/ 4449 h 272"/>
                <a:gd name="T16" fmla="*/ 378 w 76"/>
                <a:gd name="T17" fmla="*/ 4580 h 272"/>
                <a:gd name="T18" fmla="*/ 564 w 76"/>
                <a:gd name="T19" fmla="*/ 4725 h 272"/>
                <a:gd name="T20" fmla="*/ 759 w 76"/>
                <a:gd name="T21" fmla="*/ 4670 h 272"/>
                <a:gd name="T22" fmla="*/ 772 w 76"/>
                <a:gd name="T23" fmla="*/ 4670 h 272"/>
                <a:gd name="T24" fmla="*/ 1150 w 76"/>
                <a:gd name="T25" fmla="*/ 4941 h 272"/>
                <a:gd name="T26" fmla="*/ 606 w 76"/>
                <a:gd name="T27" fmla="*/ 4359 h 272"/>
                <a:gd name="T28" fmla="*/ 299 w 76"/>
                <a:gd name="T29" fmla="*/ 3943 h 272"/>
                <a:gd name="T30" fmla="*/ 423 w 76"/>
                <a:gd name="T31" fmla="*/ 3485 h 272"/>
                <a:gd name="T32" fmla="*/ 502 w 76"/>
                <a:gd name="T33" fmla="*/ 2648 h 272"/>
                <a:gd name="T34" fmla="*/ 502 w 76"/>
                <a:gd name="T35" fmla="*/ 1953 h 272"/>
                <a:gd name="T36" fmla="*/ 453 w 76"/>
                <a:gd name="T37" fmla="*/ 1164 h 272"/>
                <a:gd name="T38" fmla="*/ 74 w 76"/>
                <a:gd name="T39" fmla="*/ 0 h 2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6" h="272">
                  <a:moveTo>
                    <a:pt x="0" y="0"/>
                  </a:moveTo>
                  <a:cubicBezTo>
                    <a:pt x="0" y="16"/>
                    <a:pt x="4" y="32"/>
                    <a:pt x="2" y="49"/>
                  </a:cubicBezTo>
                  <a:cubicBezTo>
                    <a:pt x="1" y="60"/>
                    <a:pt x="0" y="73"/>
                    <a:pt x="2" y="85"/>
                  </a:cubicBezTo>
                  <a:cubicBezTo>
                    <a:pt x="4" y="95"/>
                    <a:pt x="7" y="102"/>
                    <a:pt x="6" y="112"/>
                  </a:cubicBezTo>
                  <a:cubicBezTo>
                    <a:pt x="5" y="124"/>
                    <a:pt x="3" y="137"/>
                    <a:pt x="4" y="150"/>
                  </a:cubicBezTo>
                  <a:cubicBezTo>
                    <a:pt x="5" y="163"/>
                    <a:pt x="5" y="172"/>
                    <a:pt x="3" y="186"/>
                  </a:cubicBezTo>
                  <a:cubicBezTo>
                    <a:pt x="1" y="202"/>
                    <a:pt x="1" y="213"/>
                    <a:pt x="7" y="228"/>
                  </a:cubicBezTo>
                  <a:cubicBezTo>
                    <a:pt x="9" y="232"/>
                    <a:pt x="10" y="241"/>
                    <a:pt x="12" y="244"/>
                  </a:cubicBezTo>
                  <a:cubicBezTo>
                    <a:pt x="16" y="249"/>
                    <a:pt x="19" y="248"/>
                    <a:pt x="25" y="251"/>
                  </a:cubicBezTo>
                  <a:cubicBezTo>
                    <a:pt x="30" y="253"/>
                    <a:pt x="32" y="257"/>
                    <a:pt x="37" y="259"/>
                  </a:cubicBezTo>
                  <a:cubicBezTo>
                    <a:pt x="44" y="261"/>
                    <a:pt x="46" y="255"/>
                    <a:pt x="50" y="256"/>
                  </a:cubicBezTo>
                  <a:cubicBezTo>
                    <a:pt x="50" y="256"/>
                    <a:pt x="51" y="256"/>
                    <a:pt x="51" y="256"/>
                  </a:cubicBezTo>
                  <a:cubicBezTo>
                    <a:pt x="56" y="267"/>
                    <a:pt x="64" y="272"/>
                    <a:pt x="76" y="271"/>
                  </a:cubicBezTo>
                  <a:cubicBezTo>
                    <a:pt x="62" y="264"/>
                    <a:pt x="54" y="247"/>
                    <a:pt x="40" y="239"/>
                  </a:cubicBezTo>
                  <a:cubicBezTo>
                    <a:pt x="29" y="233"/>
                    <a:pt x="24" y="228"/>
                    <a:pt x="20" y="216"/>
                  </a:cubicBezTo>
                  <a:cubicBezTo>
                    <a:pt x="17" y="207"/>
                    <a:pt x="16" y="192"/>
                    <a:pt x="28" y="191"/>
                  </a:cubicBezTo>
                  <a:cubicBezTo>
                    <a:pt x="23" y="178"/>
                    <a:pt x="11" y="149"/>
                    <a:pt x="33" y="145"/>
                  </a:cubicBezTo>
                  <a:cubicBezTo>
                    <a:pt x="25" y="137"/>
                    <a:pt x="20" y="112"/>
                    <a:pt x="33" y="107"/>
                  </a:cubicBezTo>
                  <a:cubicBezTo>
                    <a:pt x="30" y="98"/>
                    <a:pt x="17" y="70"/>
                    <a:pt x="30" y="64"/>
                  </a:cubicBezTo>
                  <a:cubicBezTo>
                    <a:pt x="7" y="53"/>
                    <a:pt x="20" y="15"/>
                    <a:pt x="5" y="0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3" name="Freeform 120">
              <a:extLst>
                <a:ext uri="{FF2B5EF4-FFF2-40B4-BE49-F238E27FC236}">
                  <a16:creationId xmlns:a16="http://schemas.microsoft.com/office/drawing/2014/main" id="{82D31EC4-AB32-419E-8C1B-A95D9E0742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9" y="2871"/>
              <a:ext cx="145" cy="639"/>
            </a:xfrm>
            <a:custGeom>
              <a:avLst/>
              <a:gdLst>
                <a:gd name="T0" fmla="*/ 875 w 59"/>
                <a:gd name="T1" fmla="*/ 0 h 243"/>
                <a:gd name="T2" fmla="*/ 845 w 59"/>
                <a:gd name="T3" fmla="*/ 0 h 243"/>
                <a:gd name="T4" fmla="*/ 784 w 59"/>
                <a:gd name="T5" fmla="*/ 34 h 243"/>
                <a:gd name="T6" fmla="*/ 447 w 59"/>
                <a:gd name="T7" fmla="*/ 200 h 243"/>
                <a:gd name="T8" fmla="*/ 460 w 59"/>
                <a:gd name="T9" fmla="*/ 200 h 243"/>
                <a:gd name="T10" fmla="*/ 506 w 59"/>
                <a:gd name="T11" fmla="*/ 526 h 243"/>
                <a:gd name="T12" fmla="*/ 369 w 59"/>
                <a:gd name="T13" fmla="*/ 1002 h 243"/>
                <a:gd name="T14" fmla="*/ 315 w 59"/>
                <a:gd name="T15" fmla="*/ 1930 h 243"/>
                <a:gd name="T16" fmla="*/ 315 w 59"/>
                <a:gd name="T17" fmla="*/ 2869 h 243"/>
                <a:gd name="T18" fmla="*/ 150 w 59"/>
                <a:gd name="T19" fmla="*/ 3526 h 243"/>
                <a:gd name="T20" fmla="*/ 369 w 59"/>
                <a:gd name="T21" fmla="*/ 3781 h 243"/>
                <a:gd name="T22" fmla="*/ 0 w 59"/>
                <a:gd name="T23" fmla="*/ 4107 h 243"/>
                <a:gd name="T24" fmla="*/ 344 w 59"/>
                <a:gd name="T25" fmla="*/ 4150 h 243"/>
                <a:gd name="T26" fmla="*/ 174 w 59"/>
                <a:gd name="T27" fmla="*/ 4342 h 243"/>
                <a:gd name="T28" fmla="*/ 506 w 59"/>
                <a:gd name="T29" fmla="*/ 4384 h 243"/>
                <a:gd name="T30" fmla="*/ 754 w 59"/>
                <a:gd name="T31" fmla="*/ 4418 h 243"/>
                <a:gd name="T32" fmla="*/ 804 w 59"/>
                <a:gd name="T33" fmla="*/ 4397 h 243"/>
                <a:gd name="T34" fmla="*/ 833 w 59"/>
                <a:gd name="T35" fmla="*/ 4294 h 243"/>
                <a:gd name="T36" fmla="*/ 845 w 59"/>
                <a:gd name="T37" fmla="*/ 3747 h 243"/>
                <a:gd name="T38" fmla="*/ 816 w 59"/>
                <a:gd name="T39" fmla="*/ 3056 h 243"/>
                <a:gd name="T40" fmla="*/ 804 w 59"/>
                <a:gd name="T41" fmla="*/ 2288 h 243"/>
                <a:gd name="T42" fmla="*/ 816 w 59"/>
                <a:gd name="T43" fmla="*/ 1583 h 243"/>
                <a:gd name="T44" fmla="*/ 804 w 59"/>
                <a:gd name="T45" fmla="*/ 671 h 243"/>
                <a:gd name="T46" fmla="*/ 863 w 59"/>
                <a:gd name="T47" fmla="*/ 271 h 243"/>
                <a:gd name="T48" fmla="*/ 875 w 59"/>
                <a:gd name="T49" fmla="*/ 0 h 243"/>
                <a:gd name="T50" fmla="*/ 174 w 59"/>
                <a:gd name="T51" fmla="*/ 4342 h 243"/>
                <a:gd name="T52" fmla="*/ 120 w 59"/>
                <a:gd name="T53" fmla="*/ 4363 h 243"/>
                <a:gd name="T54" fmla="*/ 174 w 59"/>
                <a:gd name="T55" fmla="*/ 4342 h 243"/>
                <a:gd name="T56" fmla="*/ 224 w 59"/>
                <a:gd name="T57" fmla="*/ 145 h 243"/>
                <a:gd name="T58" fmla="*/ 447 w 59"/>
                <a:gd name="T59" fmla="*/ 200 h 243"/>
                <a:gd name="T60" fmla="*/ 253 w 59"/>
                <a:gd name="T61" fmla="*/ 145 h 243"/>
                <a:gd name="T62" fmla="*/ 224 w 59"/>
                <a:gd name="T63" fmla="*/ 145 h 24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9" h="243">
                  <a:moveTo>
                    <a:pt x="59" y="0"/>
                  </a:moveTo>
                  <a:cubicBezTo>
                    <a:pt x="58" y="0"/>
                    <a:pt x="58" y="0"/>
                    <a:pt x="57" y="0"/>
                  </a:cubicBezTo>
                  <a:cubicBezTo>
                    <a:pt x="56" y="1"/>
                    <a:pt x="54" y="1"/>
                    <a:pt x="53" y="2"/>
                  </a:cubicBezTo>
                  <a:cubicBezTo>
                    <a:pt x="45" y="5"/>
                    <a:pt x="38" y="9"/>
                    <a:pt x="3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0" y="15"/>
                    <a:pt x="34" y="23"/>
                    <a:pt x="34" y="29"/>
                  </a:cubicBezTo>
                  <a:cubicBezTo>
                    <a:pt x="34" y="39"/>
                    <a:pt x="30" y="47"/>
                    <a:pt x="25" y="55"/>
                  </a:cubicBezTo>
                  <a:cubicBezTo>
                    <a:pt x="39" y="65"/>
                    <a:pt x="27" y="94"/>
                    <a:pt x="21" y="106"/>
                  </a:cubicBezTo>
                  <a:cubicBezTo>
                    <a:pt x="34" y="115"/>
                    <a:pt x="44" y="157"/>
                    <a:pt x="21" y="158"/>
                  </a:cubicBezTo>
                  <a:cubicBezTo>
                    <a:pt x="36" y="165"/>
                    <a:pt x="22" y="191"/>
                    <a:pt x="10" y="194"/>
                  </a:cubicBezTo>
                  <a:cubicBezTo>
                    <a:pt x="17" y="198"/>
                    <a:pt x="26" y="197"/>
                    <a:pt x="25" y="208"/>
                  </a:cubicBezTo>
                  <a:cubicBezTo>
                    <a:pt x="24" y="219"/>
                    <a:pt x="9" y="222"/>
                    <a:pt x="0" y="226"/>
                  </a:cubicBezTo>
                  <a:cubicBezTo>
                    <a:pt x="8" y="228"/>
                    <a:pt x="16" y="225"/>
                    <a:pt x="23" y="228"/>
                  </a:cubicBezTo>
                  <a:cubicBezTo>
                    <a:pt x="22" y="234"/>
                    <a:pt x="18" y="238"/>
                    <a:pt x="12" y="239"/>
                  </a:cubicBezTo>
                  <a:cubicBezTo>
                    <a:pt x="19" y="238"/>
                    <a:pt x="28" y="240"/>
                    <a:pt x="34" y="241"/>
                  </a:cubicBezTo>
                  <a:cubicBezTo>
                    <a:pt x="40" y="241"/>
                    <a:pt x="45" y="243"/>
                    <a:pt x="51" y="243"/>
                  </a:cubicBezTo>
                  <a:cubicBezTo>
                    <a:pt x="52" y="243"/>
                    <a:pt x="53" y="242"/>
                    <a:pt x="54" y="242"/>
                  </a:cubicBezTo>
                  <a:cubicBezTo>
                    <a:pt x="54" y="240"/>
                    <a:pt x="55" y="237"/>
                    <a:pt x="56" y="236"/>
                  </a:cubicBezTo>
                  <a:cubicBezTo>
                    <a:pt x="54" y="227"/>
                    <a:pt x="53" y="212"/>
                    <a:pt x="57" y="206"/>
                  </a:cubicBezTo>
                  <a:cubicBezTo>
                    <a:pt x="54" y="197"/>
                    <a:pt x="53" y="175"/>
                    <a:pt x="55" y="168"/>
                  </a:cubicBezTo>
                  <a:cubicBezTo>
                    <a:pt x="52" y="162"/>
                    <a:pt x="53" y="131"/>
                    <a:pt x="54" y="126"/>
                  </a:cubicBezTo>
                  <a:cubicBezTo>
                    <a:pt x="52" y="121"/>
                    <a:pt x="52" y="95"/>
                    <a:pt x="55" y="87"/>
                  </a:cubicBezTo>
                  <a:cubicBezTo>
                    <a:pt x="53" y="82"/>
                    <a:pt x="53" y="48"/>
                    <a:pt x="54" y="37"/>
                  </a:cubicBezTo>
                  <a:cubicBezTo>
                    <a:pt x="52" y="28"/>
                    <a:pt x="53" y="18"/>
                    <a:pt x="58" y="15"/>
                  </a:cubicBezTo>
                  <a:cubicBezTo>
                    <a:pt x="56" y="10"/>
                    <a:pt x="57" y="4"/>
                    <a:pt x="59" y="0"/>
                  </a:cubicBezTo>
                  <a:close/>
                  <a:moveTo>
                    <a:pt x="12" y="239"/>
                  </a:moveTo>
                  <a:cubicBezTo>
                    <a:pt x="11" y="239"/>
                    <a:pt x="10" y="240"/>
                    <a:pt x="8" y="240"/>
                  </a:cubicBezTo>
                  <a:cubicBezTo>
                    <a:pt x="10" y="240"/>
                    <a:pt x="11" y="239"/>
                    <a:pt x="12" y="239"/>
                  </a:cubicBezTo>
                  <a:close/>
                  <a:moveTo>
                    <a:pt x="15" y="8"/>
                  </a:moveTo>
                  <a:cubicBezTo>
                    <a:pt x="20" y="11"/>
                    <a:pt x="25" y="12"/>
                    <a:pt x="30" y="11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5" y="8"/>
                  </a:cubicBezTo>
                  <a:close/>
                </a:path>
              </a:pathLst>
            </a:custGeom>
            <a:solidFill>
              <a:srgbClr val="99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Freeform 121">
              <a:extLst>
                <a:ext uri="{FF2B5EF4-FFF2-40B4-BE49-F238E27FC236}">
                  <a16:creationId xmlns:a16="http://schemas.microsoft.com/office/drawing/2014/main" id="{E98B5D8C-96CD-4FC9-9B95-FF984F2D3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692"/>
              <a:ext cx="239" cy="900"/>
            </a:xfrm>
            <a:custGeom>
              <a:avLst/>
              <a:gdLst>
                <a:gd name="T0" fmla="*/ 1257 w 97"/>
                <a:gd name="T1" fmla="*/ 382 h 342"/>
                <a:gd name="T2" fmla="*/ 867 w 97"/>
                <a:gd name="T3" fmla="*/ 913 h 342"/>
                <a:gd name="T4" fmla="*/ 448 w 97"/>
                <a:gd name="T5" fmla="*/ 1205 h 342"/>
                <a:gd name="T6" fmla="*/ 461 w 97"/>
                <a:gd name="T7" fmla="*/ 1218 h 342"/>
                <a:gd name="T8" fmla="*/ 522 w 97"/>
                <a:gd name="T9" fmla="*/ 1821 h 342"/>
                <a:gd name="T10" fmla="*/ 522 w 97"/>
                <a:gd name="T11" fmla="*/ 2679 h 342"/>
                <a:gd name="T12" fmla="*/ 673 w 97"/>
                <a:gd name="T13" fmla="*/ 3171 h 342"/>
                <a:gd name="T14" fmla="*/ 522 w 97"/>
                <a:gd name="T15" fmla="*/ 3497 h 342"/>
                <a:gd name="T16" fmla="*/ 461 w 97"/>
                <a:gd name="T17" fmla="*/ 4134 h 342"/>
                <a:gd name="T18" fmla="*/ 377 w 97"/>
                <a:gd name="T19" fmla="*/ 4668 h 342"/>
                <a:gd name="T20" fmla="*/ 357 w 97"/>
                <a:gd name="T21" fmla="*/ 5161 h 342"/>
                <a:gd name="T22" fmla="*/ 298 w 97"/>
                <a:gd name="T23" fmla="*/ 5318 h 342"/>
                <a:gd name="T24" fmla="*/ 286 w 97"/>
                <a:gd name="T25" fmla="*/ 5505 h 342"/>
                <a:gd name="T26" fmla="*/ 30 w 97"/>
                <a:gd name="T27" fmla="*/ 5705 h 342"/>
                <a:gd name="T28" fmla="*/ 30 w 97"/>
                <a:gd name="T29" fmla="*/ 5705 h 342"/>
                <a:gd name="T30" fmla="*/ 12 w 97"/>
                <a:gd name="T31" fmla="*/ 5866 h 342"/>
                <a:gd name="T32" fmla="*/ 30 w 97"/>
                <a:gd name="T33" fmla="*/ 5866 h 342"/>
                <a:gd name="T34" fmla="*/ 0 w 97"/>
                <a:gd name="T35" fmla="*/ 6066 h 342"/>
                <a:gd name="T36" fmla="*/ 266 w 97"/>
                <a:gd name="T37" fmla="*/ 6155 h 342"/>
                <a:gd name="T38" fmla="*/ 838 w 97"/>
                <a:gd name="T39" fmla="*/ 6011 h 342"/>
                <a:gd name="T40" fmla="*/ 838 w 97"/>
                <a:gd name="T41" fmla="*/ 5997 h 342"/>
                <a:gd name="T42" fmla="*/ 838 w 97"/>
                <a:gd name="T43" fmla="*/ 1897 h 342"/>
                <a:gd name="T44" fmla="*/ 838 w 97"/>
                <a:gd name="T45" fmla="*/ 1897 h 342"/>
                <a:gd name="T46" fmla="*/ 838 w 97"/>
                <a:gd name="T47" fmla="*/ 1897 h 342"/>
                <a:gd name="T48" fmla="*/ 1032 w 97"/>
                <a:gd name="T49" fmla="*/ 950 h 342"/>
                <a:gd name="T50" fmla="*/ 1348 w 97"/>
                <a:gd name="T51" fmla="*/ 382 h 342"/>
                <a:gd name="T52" fmla="*/ 1451 w 97"/>
                <a:gd name="T53" fmla="*/ 21 h 342"/>
                <a:gd name="T54" fmla="*/ 1360 w 97"/>
                <a:gd name="T55" fmla="*/ 0 h 342"/>
                <a:gd name="T56" fmla="*/ 1257 w 97"/>
                <a:gd name="T57" fmla="*/ 382 h 34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7" h="342">
                  <a:moveTo>
                    <a:pt x="84" y="21"/>
                  </a:moveTo>
                  <a:cubicBezTo>
                    <a:pt x="86" y="34"/>
                    <a:pt x="66" y="49"/>
                    <a:pt x="58" y="50"/>
                  </a:cubicBezTo>
                  <a:cubicBezTo>
                    <a:pt x="57" y="59"/>
                    <a:pt x="43" y="66"/>
                    <a:pt x="30" y="66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43" y="74"/>
                    <a:pt x="47" y="91"/>
                    <a:pt x="35" y="100"/>
                  </a:cubicBezTo>
                  <a:cubicBezTo>
                    <a:pt x="50" y="103"/>
                    <a:pt x="45" y="140"/>
                    <a:pt x="35" y="147"/>
                  </a:cubicBezTo>
                  <a:cubicBezTo>
                    <a:pt x="45" y="147"/>
                    <a:pt x="46" y="168"/>
                    <a:pt x="45" y="174"/>
                  </a:cubicBezTo>
                  <a:cubicBezTo>
                    <a:pt x="44" y="182"/>
                    <a:pt x="41" y="187"/>
                    <a:pt x="35" y="192"/>
                  </a:cubicBezTo>
                  <a:cubicBezTo>
                    <a:pt x="49" y="195"/>
                    <a:pt x="40" y="223"/>
                    <a:pt x="31" y="227"/>
                  </a:cubicBezTo>
                  <a:cubicBezTo>
                    <a:pt x="35" y="234"/>
                    <a:pt x="33" y="253"/>
                    <a:pt x="25" y="256"/>
                  </a:cubicBezTo>
                  <a:cubicBezTo>
                    <a:pt x="24" y="264"/>
                    <a:pt x="27" y="275"/>
                    <a:pt x="24" y="283"/>
                  </a:cubicBezTo>
                  <a:cubicBezTo>
                    <a:pt x="23" y="286"/>
                    <a:pt x="20" y="289"/>
                    <a:pt x="20" y="292"/>
                  </a:cubicBezTo>
                  <a:cubicBezTo>
                    <a:pt x="19" y="295"/>
                    <a:pt x="20" y="299"/>
                    <a:pt x="19" y="302"/>
                  </a:cubicBezTo>
                  <a:cubicBezTo>
                    <a:pt x="15" y="312"/>
                    <a:pt x="9" y="309"/>
                    <a:pt x="2" y="313"/>
                  </a:cubicBezTo>
                  <a:cubicBezTo>
                    <a:pt x="2" y="313"/>
                    <a:pt x="2" y="313"/>
                    <a:pt x="2" y="313"/>
                  </a:cubicBezTo>
                  <a:cubicBezTo>
                    <a:pt x="2" y="316"/>
                    <a:pt x="2" y="319"/>
                    <a:pt x="1" y="322"/>
                  </a:cubicBezTo>
                  <a:cubicBezTo>
                    <a:pt x="2" y="322"/>
                    <a:pt x="2" y="322"/>
                    <a:pt x="2" y="322"/>
                  </a:cubicBezTo>
                  <a:cubicBezTo>
                    <a:pt x="1" y="326"/>
                    <a:pt x="1" y="329"/>
                    <a:pt x="0" y="333"/>
                  </a:cubicBezTo>
                  <a:cubicBezTo>
                    <a:pt x="5" y="336"/>
                    <a:pt x="11" y="337"/>
                    <a:pt x="18" y="338"/>
                  </a:cubicBezTo>
                  <a:cubicBezTo>
                    <a:pt x="48" y="342"/>
                    <a:pt x="51" y="331"/>
                    <a:pt x="56" y="330"/>
                  </a:cubicBezTo>
                  <a:cubicBezTo>
                    <a:pt x="56" y="330"/>
                    <a:pt x="56" y="329"/>
                    <a:pt x="56" y="329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5" y="88"/>
                    <a:pt x="57" y="68"/>
                    <a:pt x="69" y="52"/>
                  </a:cubicBezTo>
                  <a:cubicBezTo>
                    <a:pt x="73" y="47"/>
                    <a:pt x="85" y="42"/>
                    <a:pt x="90" y="21"/>
                  </a:cubicBezTo>
                  <a:cubicBezTo>
                    <a:pt x="93" y="18"/>
                    <a:pt x="96" y="9"/>
                    <a:pt x="97" y="1"/>
                  </a:cubicBezTo>
                  <a:cubicBezTo>
                    <a:pt x="95" y="1"/>
                    <a:pt x="93" y="1"/>
                    <a:pt x="91" y="0"/>
                  </a:cubicBezTo>
                  <a:cubicBezTo>
                    <a:pt x="90" y="9"/>
                    <a:pt x="87" y="18"/>
                    <a:pt x="84" y="21"/>
                  </a:cubicBezTo>
                  <a:close/>
                </a:path>
              </a:pathLst>
            </a:custGeom>
            <a:solidFill>
              <a:srgbClr val="99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5" name="Freeform 122">
              <a:extLst>
                <a:ext uri="{FF2B5EF4-FFF2-40B4-BE49-F238E27FC236}">
                  <a16:creationId xmlns:a16="http://schemas.microsoft.com/office/drawing/2014/main" id="{22FBE647-04DD-43E9-8B55-B8AFAF541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703"/>
              <a:ext cx="54" cy="31"/>
            </a:xfrm>
            <a:custGeom>
              <a:avLst/>
              <a:gdLst>
                <a:gd name="T0" fmla="*/ 223 w 22"/>
                <a:gd name="T1" fmla="*/ 88 h 12"/>
                <a:gd name="T2" fmla="*/ 103 w 22"/>
                <a:gd name="T3" fmla="*/ 67 h 12"/>
                <a:gd name="T4" fmla="*/ 0 w 22"/>
                <a:gd name="T5" fmla="*/ 0 h 12"/>
                <a:gd name="T6" fmla="*/ 12 w 22"/>
                <a:gd name="T7" fmla="*/ 106 h 12"/>
                <a:gd name="T8" fmla="*/ 71 w 22"/>
                <a:gd name="T9" fmla="*/ 173 h 12"/>
                <a:gd name="T10" fmla="*/ 174 w 22"/>
                <a:gd name="T11" fmla="*/ 173 h 12"/>
                <a:gd name="T12" fmla="*/ 326 w 22"/>
                <a:gd name="T13" fmla="*/ 186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2">
                  <a:moveTo>
                    <a:pt x="15" y="5"/>
                  </a:moveTo>
                  <a:cubicBezTo>
                    <a:pt x="12" y="4"/>
                    <a:pt x="9" y="5"/>
                    <a:pt x="7" y="4"/>
                  </a:cubicBezTo>
                  <a:cubicBezTo>
                    <a:pt x="5" y="3"/>
                    <a:pt x="2" y="1"/>
                    <a:pt x="0" y="0"/>
                  </a:cubicBezTo>
                  <a:cubicBezTo>
                    <a:pt x="1" y="2"/>
                    <a:pt x="0" y="5"/>
                    <a:pt x="1" y="6"/>
                  </a:cubicBezTo>
                  <a:cubicBezTo>
                    <a:pt x="1" y="6"/>
                    <a:pt x="5" y="10"/>
                    <a:pt x="5" y="10"/>
                  </a:cubicBezTo>
                  <a:cubicBezTo>
                    <a:pt x="6" y="10"/>
                    <a:pt x="10" y="10"/>
                    <a:pt x="12" y="10"/>
                  </a:cubicBezTo>
                  <a:cubicBezTo>
                    <a:pt x="15" y="10"/>
                    <a:pt x="20" y="12"/>
                    <a:pt x="22" y="11"/>
                  </a:cubicBezTo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Freeform 123">
              <a:extLst>
                <a:ext uri="{FF2B5EF4-FFF2-40B4-BE49-F238E27FC236}">
                  <a16:creationId xmlns:a16="http://schemas.microsoft.com/office/drawing/2014/main" id="{029A7157-F6CC-4067-971A-811ADE92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7" y="2763"/>
              <a:ext cx="163" cy="282"/>
            </a:xfrm>
            <a:custGeom>
              <a:avLst/>
              <a:gdLst>
                <a:gd name="T0" fmla="*/ 706 w 66"/>
                <a:gd name="T1" fmla="*/ 828 h 107"/>
                <a:gd name="T2" fmla="*/ 0 w 66"/>
                <a:gd name="T3" fmla="*/ 0 h 107"/>
                <a:gd name="T4" fmla="*/ 556 w 66"/>
                <a:gd name="T5" fmla="*/ 382 h 107"/>
                <a:gd name="T6" fmla="*/ 800 w 66"/>
                <a:gd name="T7" fmla="*/ 1958 h 107"/>
                <a:gd name="T8" fmla="*/ 706 w 66"/>
                <a:gd name="T9" fmla="*/ 828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07">
                  <a:moveTo>
                    <a:pt x="47" y="45"/>
                  </a:moveTo>
                  <a:cubicBezTo>
                    <a:pt x="39" y="26"/>
                    <a:pt x="28" y="13"/>
                    <a:pt x="0" y="0"/>
                  </a:cubicBezTo>
                  <a:cubicBezTo>
                    <a:pt x="10" y="4"/>
                    <a:pt x="27" y="11"/>
                    <a:pt x="37" y="21"/>
                  </a:cubicBezTo>
                  <a:cubicBezTo>
                    <a:pt x="57" y="39"/>
                    <a:pt x="66" y="68"/>
                    <a:pt x="53" y="107"/>
                  </a:cubicBezTo>
                  <a:cubicBezTo>
                    <a:pt x="56" y="95"/>
                    <a:pt x="59" y="71"/>
                    <a:pt x="47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7" name="Freeform 124">
              <a:extLst>
                <a:ext uri="{FF2B5EF4-FFF2-40B4-BE49-F238E27FC236}">
                  <a16:creationId xmlns:a16="http://schemas.microsoft.com/office/drawing/2014/main" id="{A6D63B8A-3120-4176-8C96-BE24E53A0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571"/>
              <a:ext cx="106" cy="118"/>
            </a:xfrm>
            <a:custGeom>
              <a:avLst/>
              <a:gdLst>
                <a:gd name="T0" fmla="*/ 643 w 43"/>
                <a:gd name="T1" fmla="*/ 810 h 45"/>
                <a:gd name="T2" fmla="*/ 0 w 43"/>
                <a:gd name="T3" fmla="*/ 0 h 45"/>
                <a:gd name="T4" fmla="*/ 643 w 43"/>
                <a:gd name="T5" fmla="*/ 81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5">
                  <a:moveTo>
                    <a:pt x="43" y="45"/>
                  </a:moveTo>
                  <a:cubicBezTo>
                    <a:pt x="43" y="22"/>
                    <a:pt x="20" y="5"/>
                    <a:pt x="0" y="0"/>
                  </a:cubicBezTo>
                  <a:cubicBezTo>
                    <a:pt x="12" y="4"/>
                    <a:pt x="37" y="23"/>
                    <a:pt x="43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Freeform 125">
              <a:extLst>
                <a:ext uri="{FF2B5EF4-FFF2-40B4-BE49-F238E27FC236}">
                  <a16:creationId xmlns:a16="http://schemas.microsoft.com/office/drawing/2014/main" id="{797E3644-60F1-4266-B6BE-63DDB7084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571"/>
              <a:ext cx="268" cy="279"/>
            </a:xfrm>
            <a:custGeom>
              <a:avLst/>
              <a:gdLst>
                <a:gd name="T0" fmla="*/ 949 w 109"/>
                <a:gd name="T1" fmla="*/ 1911 h 106"/>
                <a:gd name="T2" fmla="*/ 1620 w 109"/>
                <a:gd name="T3" fmla="*/ 1511 h 106"/>
                <a:gd name="T4" fmla="*/ 1251 w 109"/>
                <a:gd name="T5" fmla="*/ 1698 h 106"/>
                <a:gd name="T6" fmla="*/ 865 w 109"/>
                <a:gd name="T7" fmla="*/ 1732 h 106"/>
                <a:gd name="T8" fmla="*/ 418 w 109"/>
                <a:gd name="T9" fmla="*/ 1461 h 106"/>
                <a:gd name="T10" fmla="*/ 162 w 109"/>
                <a:gd name="T11" fmla="*/ 769 h 106"/>
                <a:gd name="T12" fmla="*/ 266 w 109"/>
                <a:gd name="T13" fmla="*/ 0 h 106"/>
                <a:gd name="T14" fmla="*/ 162 w 109"/>
                <a:gd name="T15" fmla="*/ 271 h 106"/>
                <a:gd name="T16" fmla="*/ 0 w 109"/>
                <a:gd name="T17" fmla="*/ 803 h 106"/>
                <a:gd name="T18" fmla="*/ 0 w 109"/>
                <a:gd name="T19" fmla="*/ 895 h 106"/>
                <a:gd name="T20" fmla="*/ 224 w 109"/>
                <a:gd name="T21" fmla="*/ 1566 h 106"/>
                <a:gd name="T22" fmla="*/ 949 w 109"/>
                <a:gd name="T23" fmla="*/ 1911 h 1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9" h="106">
                  <a:moveTo>
                    <a:pt x="64" y="105"/>
                  </a:moveTo>
                  <a:cubicBezTo>
                    <a:pt x="85" y="104"/>
                    <a:pt x="100" y="96"/>
                    <a:pt x="109" y="83"/>
                  </a:cubicBezTo>
                  <a:cubicBezTo>
                    <a:pt x="100" y="88"/>
                    <a:pt x="91" y="90"/>
                    <a:pt x="84" y="93"/>
                  </a:cubicBezTo>
                  <a:cubicBezTo>
                    <a:pt x="76" y="96"/>
                    <a:pt x="67" y="97"/>
                    <a:pt x="58" y="95"/>
                  </a:cubicBezTo>
                  <a:cubicBezTo>
                    <a:pt x="47" y="93"/>
                    <a:pt x="35" y="88"/>
                    <a:pt x="28" y="80"/>
                  </a:cubicBezTo>
                  <a:cubicBezTo>
                    <a:pt x="18" y="69"/>
                    <a:pt x="12" y="56"/>
                    <a:pt x="11" y="42"/>
                  </a:cubicBezTo>
                  <a:cubicBezTo>
                    <a:pt x="11" y="27"/>
                    <a:pt x="15" y="14"/>
                    <a:pt x="18" y="0"/>
                  </a:cubicBezTo>
                  <a:cubicBezTo>
                    <a:pt x="16" y="5"/>
                    <a:pt x="13" y="10"/>
                    <a:pt x="11" y="15"/>
                  </a:cubicBezTo>
                  <a:cubicBezTo>
                    <a:pt x="6" y="23"/>
                    <a:pt x="2" y="32"/>
                    <a:pt x="0" y="44"/>
                  </a:cubicBezTo>
                  <a:cubicBezTo>
                    <a:pt x="0" y="45"/>
                    <a:pt x="0" y="47"/>
                    <a:pt x="0" y="49"/>
                  </a:cubicBezTo>
                  <a:cubicBezTo>
                    <a:pt x="0" y="61"/>
                    <a:pt x="5" y="75"/>
                    <a:pt x="15" y="86"/>
                  </a:cubicBezTo>
                  <a:cubicBezTo>
                    <a:pt x="23" y="95"/>
                    <a:pt x="39" y="106"/>
                    <a:pt x="64" y="105"/>
                  </a:cubicBezTo>
                  <a:close/>
                </a:path>
              </a:pathLst>
            </a:custGeom>
            <a:solidFill>
              <a:srgbClr val="C50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9" name="Freeform 126">
              <a:extLst>
                <a:ext uri="{FF2B5EF4-FFF2-40B4-BE49-F238E27FC236}">
                  <a16:creationId xmlns:a16="http://schemas.microsoft.com/office/drawing/2014/main" id="{599FCE77-1B59-41D5-8CE1-3F2BA6549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724"/>
              <a:ext cx="258" cy="484"/>
            </a:xfrm>
            <a:custGeom>
              <a:avLst/>
              <a:gdLst>
                <a:gd name="T0" fmla="*/ 1558 w 105"/>
                <a:gd name="T1" fmla="*/ 3349 h 184"/>
                <a:gd name="T2" fmla="*/ 315 w 105"/>
                <a:gd name="T3" fmla="*/ 1094 h 184"/>
                <a:gd name="T4" fmla="*/ 580 w 105"/>
                <a:gd name="T5" fmla="*/ 0 h 184"/>
                <a:gd name="T6" fmla="*/ 489 w 105"/>
                <a:gd name="T7" fmla="*/ 221 h 184"/>
                <a:gd name="T8" fmla="*/ 224 w 105"/>
                <a:gd name="T9" fmla="*/ 747 h 184"/>
                <a:gd name="T10" fmla="*/ 174 w 105"/>
                <a:gd name="T11" fmla="*/ 802 h 184"/>
                <a:gd name="T12" fmla="*/ 0 w 105"/>
                <a:gd name="T13" fmla="*/ 1562 h 184"/>
                <a:gd name="T14" fmla="*/ 29 w 105"/>
                <a:gd name="T15" fmla="*/ 1944 h 184"/>
                <a:gd name="T16" fmla="*/ 774 w 105"/>
                <a:gd name="T17" fmla="*/ 3080 h 184"/>
                <a:gd name="T18" fmla="*/ 1558 w 105"/>
                <a:gd name="T19" fmla="*/ 3349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184">
                  <a:moveTo>
                    <a:pt x="105" y="184"/>
                  </a:moveTo>
                  <a:cubicBezTo>
                    <a:pt x="22" y="174"/>
                    <a:pt x="10" y="98"/>
                    <a:pt x="21" y="60"/>
                  </a:cubicBezTo>
                  <a:cubicBezTo>
                    <a:pt x="28" y="38"/>
                    <a:pt x="38" y="25"/>
                    <a:pt x="39" y="0"/>
                  </a:cubicBezTo>
                  <a:cubicBezTo>
                    <a:pt x="38" y="4"/>
                    <a:pt x="36" y="9"/>
                    <a:pt x="33" y="12"/>
                  </a:cubicBezTo>
                  <a:cubicBezTo>
                    <a:pt x="29" y="28"/>
                    <a:pt x="21" y="36"/>
                    <a:pt x="15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3" y="56"/>
                    <a:pt x="0" y="72"/>
                    <a:pt x="0" y="86"/>
                  </a:cubicBezTo>
                  <a:cubicBezTo>
                    <a:pt x="0" y="94"/>
                    <a:pt x="1" y="102"/>
                    <a:pt x="2" y="107"/>
                  </a:cubicBezTo>
                  <a:cubicBezTo>
                    <a:pt x="5" y="117"/>
                    <a:pt x="19" y="149"/>
                    <a:pt x="52" y="169"/>
                  </a:cubicBezTo>
                  <a:cubicBezTo>
                    <a:pt x="68" y="178"/>
                    <a:pt x="86" y="183"/>
                    <a:pt x="105" y="184"/>
                  </a:cubicBezTo>
                  <a:close/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Freeform 127">
              <a:extLst>
                <a:ext uri="{FF2B5EF4-FFF2-40B4-BE49-F238E27FC236}">
                  <a16:creationId xmlns:a16="http://schemas.microsoft.com/office/drawing/2014/main" id="{18B1ABC5-BF93-45B8-B9C9-9F78559C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705"/>
              <a:ext cx="165" cy="382"/>
            </a:xfrm>
            <a:custGeom>
              <a:avLst/>
              <a:gdLst>
                <a:gd name="T0" fmla="*/ 867 w 67"/>
                <a:gd name="T1" fmla="*/ 2650 h 145"/>
                <a:gd name="T2" fmla="*/ 1000 w 67"/>
                <a:gd name="T3" fmla="*/ 2616 h 145"/>
                <a:gd name="T4" fmla="*/ 266 w 67"/>
                <a:gd name="T5" fmla="*/ 1533 h 145"/>
                <a:gd name="T6" fmla="*/ 717 w 67"/>
                <a:gd name="T7" fmla="*/ 0 h 145"/>
                <a:gd name="T8" fmla="*/ 685 w 67"/>
                <a:gd name="T9" fmla="*/ 0 h 145"/>
                <a:gd name="T10" fmla="*/ 626 w 67"/>
                <a:gd name="T11" fmla="*/ 55 h 145"/>
                <a:gd name="T12" fmla="*/ 552 w 67"/>
                <a:gd name="T13" fmla="*/ 179 h 145"/>
                <a:gd name="T14" fmla="*/ 266 w 67"/>
                <a:gd name="T15" fmla="*/ 624 h 145"/>
                <a:gd name="T16" fmla="*/ 121 w 67"/>
                <a:gd name="T17" fmla="*/ 1041 h 145"/>
                <a:gd name="T18" fmla="*/ 103 w 67"/>
                <a:gd name="T19" fmla="*/ 1207 h 145"/>
                <a:gd name="T20" fmla="*/ 91 w 67"/>
                <a:gd name="T21" fmla="*/ 1278 h 145"/>
                <a:gd name="T22" fmla="*/ 91 w 67"/>
                <a:gd name="T23" fmla="*/ 1278 h 145"/>
                <a:gd name="T24" fmla="*/ 62 w 67"/>
                <a:gd name="T25" fmla="*/ 1354 h 145"/>
                <a:gd name="T26" fmla="*/ 0 w 67"/>
                <a:gd name="T27" fmla="*/ 1444 h 145"/>
                <a:gd name="T28" fmla="*/ 12 w 67"/>
                <a:gd name="T29" fmla="*/ 1936 h 145"/>
                <a:gd name="T30" fmla="*/ 207 w 67"/>
                <a:gd name="T31" fmla="*/ 2360 h 145"/>
                <a:gd name="T32" fmla="*/ 377 w 67"/>
                <a:gd name="T33" fmla="*/ 2416 h 145"/>
                <a:gd name="T34" fmla="*/ 401 w 67"/>
                <a:gd name="T35" fmla="*/ 2450 h 145"/>
                <a:gd name="T36" fmla="*/ 419 w 67"/>
                <a:gd name="T37" fmla="*/ 2450 h 145"/>
                <a:gd name="T38" fmla="*/ 431 w 67"/>
                <a:gd name="T39" fmla="*/ 2471 h 145"/>
                <a:gd name="T40" fmla="*/ 431 w 67"/>
                <a:gd name="T41" fmla="*/ 2484 h 145"/>
                <a:gd name="T42" fmla="*/ 461 w 67"/>
                <a:gd name="T43" fmla="*/ 2505 h 145"/>
                <a:gd name="T44" fmla="*/ 461 w 67"/>
                <a:gd name="T45" fmla="*/ 2505 h 145"/>
                <a:gd name="T46" fmla="*/ 480 w 67"/>
                <a:gd name="T47" fmla="*/ 2526 h 145"/>
                <a:gd name="T48" fmla="*/ 480 w 67"/>
                <a:gd name="T49" fmla="*/ 2540 h 145"/>
                <a:gd name="T50" fmla="*/ 490 w 67"/>
                <a:gd name="T51" fmla="*/ 2561 h 145"/>
                <a:gd name="T52" fmla="*/ 490 w 67"/>
                <a:gd name="T53" fmla="*/ 2561 h 145"/>
                <a:gd name="T54" fmla="*/ 490 w 67"/>
                <a:gd name="T55" fmla="*/ 2574 h 145"/>
                <a:gd name="T56" fmla="*/ 490 w 67"/>
                <a:gd name="T57" fmla="*/ 2574 h 145"/>
                <a:gd name="T58" fmla="*/ 490 w 67"/>
                <a:gd name="T59" fmla="*/ 2595 h 145"/>
                <a:gd name="T60" fmla="*/ 510 w 67"/>
                <a:gd name="T61" fmla="*/ 2595 h 145"/>
                <a:gd name="T62" fmla="*/ 510 w 67"/>
                <a:gd name="T63" fmla="*/ 2595 h 145"/>
                <a:gd name="T64" fmla="*/ 867 w 67"/>
                <a:gd name="T65" fmla="*/ 2650 h 14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67" h="145">
                  <a:moveTo>
                    <a:pt x="58" y="145"/>
                  </a:moveTo>
                  <a:cubicBezTo>
                    <a:pt x="61" y="144"/>
                    <a:pt x="64" y="143"/>
                    <a:pt x="67" y="143"/>
                  </a:cubicBezTo>
                  <a:cubicBezTo>
                    <a:pt x="31" y="137"/>
                    <a:pt x="19" y="107"/>
                    <a:pt x="18" y="84"/>
                  </a:cubicBezTo>
                  <a:cubicBezTo>
                    <a:pt x="17" y="54"/>
                    <a:pt x="37" y="10"/>
                    <a:pt x="48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5" y="1"/>
                    <a:pt x="43" y="2"/>
                    <a:pt x="42" y="3"/>
                  </a:cubicBezTo>
                  <a:cubicBezTo>
                    <a:pt x="39" y="5"/>
                    <a:pt x="38" y="6"/>
                    <a:pt x="37" y="10"/>
                  </a:cubicBezTo>
                  <a:cubicBezTo>
                    <a:pt x="35" y="13"/>
                    <a:pt x="29" y="30"/>
                    <a:pt x="18" y="34"/>
                  </a:cubicBezTo>
                  <a:cubicBezTo>
                    <a:pt x="16" y="42"/>
                    <a:pt x="12" y="54"/>
                    <a:pt x="8" y="57"/>
                  </a:cubicBezTo>
                  <a:cubicBezTo>
                    <a:pt x="8" y="60"/>
                    <a:pt x="8" y="64"/>
                    <a:pt x="7" y="66"/>
                  </a:cubicBezTo>
                  <a:cubicBezTo>
                    <a:pt x="7" y="68"/>
                    <a:pt x="6" y="69"/>
                    <a:pt x="6" y="70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5" y="72"/>
                    <a:pt x="4" y="73"/>
                    <a:pt x="4" y="74"/>
                  </a:cubicBezTo>
                  <a:cubicBezTo>
                    <a:pt x="2" y="76"/>
                    <a:pt x="1" y="78"/>
                    <a:pt x="0" y="79"/>
                  </a:cubicBezTo>
                  <a:cubicBezTo>
                    <a:pt x="6" y="90"/>
                    <a:pt x="3" y="101"/>
                    <a:pt x="1" y="106"/>
                  </a:cubicBezTo>
                  <a:cubicBezTo>
                    <a:pt x="11" y="110"/>
                    <a:pt x="14" y="129"/>
                    <a:pt x="14" y="129"/>
                  </a:cubicBezTo>
                  <a:cubicBezTo>
                    <a:pt x="19" y="129"/>
                    <a:pt x="23" y="131"/>
                    <a:pt x="25" y="132"/>
                  </a:cubicBezTo>
                  <a:cubicBezTo>
                    <a:pt x="26" y="133"/>
                    <a:pt x="27" y="133"/>
                    <a:pt x="27" y="134"/>
                  </a:cubicBezTo>
                  <a:cubicBezTo>
                    <a:pt x="27" y="134"/>
                    <a:pt x="28" y="134"/>
                    <a:pt x="28" y="134"/>
                  </a:cubicBezTo>
                  <a:cubicBezTo>
                    <a:pt x="28" y="134"/>
                    <a:pt x="29" y="135"/>
                    <a:pt x="29" y="135"/>
                  </a:cubicBezTo>
                  <a:cubicBezTo>
                    <a:pt x="29" y="135"/>
                    <a:pt x="29" y="135"/>
                    <a:pt x="29" y="136"/>
                  </a:cubicBezTo>
                  <a:cubicBezTo>
                    <a:pt x="30" y="136"/>
                    <a:pt x="30" y="137"/>
                    <a:pt x="31" y="137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31" y="138"/>
                    <a:pt x="31" y="138"/>
                    <a:pt x="32" y="138"/>
                  </a:cubicBezTo>
                  <a:cubicBezTo>
                    <a:pt x="32" y="138"/>
                    <a:pt x="32" y="139"/>
                    <a:pt x="32" y="139"/>
                  </a:cubicBezTo>
                  <a:cubicBezTo>
                    <a:pt x="32" y="139"/>
                    <a:pt x="32" y="139"/>
                    <a:pt x="33" y="140"/>
                  </a:cubicBezTo>
                  <a:cubicBezTo>
                    <a:pt x="33" y="140"/>
                    <a:pt x="33" y="140"/>
                    <a:pt x="33" y="140"/>
                  </a:cubicBezTo>
                  <a:cubicBezTo>
                    <a:pt x="33" y="140"/>
                    <a:pt x="33" y="141"/>
                    <a:pt x="33" y="141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3" y="141"/>
                    <a:pt x="33" y="141"/>
                    <a:pt x="33" y="142"/>
                  </a:cubicBezTo>
                  <a:cubicBezTo>
                    <a:pt x="33" y="142"/>
                    <a:pt x="33" y="142"/>
                    <a:pt x="34" y="142"/>
                  </a:cubicBezTo>
                  <a:cubicBezTo>
                    <a:pt x="34" y="142"/>
                    <a:pt x="34" y="142"/>
                    <a:pt x="34" y="142"/>
                  </a:cubicBezTo>
                  <a:cubicBezTo>
                    <a:pt x="44" y="140"/>
                    <a:pt x="58" y="145"/>
                    <a:pt x="58" y="145"/>
                  </a:cubicBezTo>
                  <a:close/>
                </a:path>
              </a:pathLst>
            </a:custGeom>
            <a:solidFill>
              <a:srgbClr val="0399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1" name="Freeform 128">
              <a:extLst>
                <a:ext uri="{FF2B5EF4-FFF2-40B4-BE49-F238E27FC236}">
                  <a16:creationId xmlns:a16="http://schemas.microsoft.com/office/drawing/2014/main" id="{D0A06C02-E80A-4FDE-9B43-55B78217DE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49" y="2132"/>
              <a:ext cx="205" cy="573"/>
            </a:xfrm>
            <a:custGeom>
              <a:avLst/>
              <a:gdLst>
                <a:gd name="T0" fmla="*/ 983 w 83"/>
                <a:gd name="T1" fmla="*/ 581 h 218"/>
                <a:gd name="T2" fmla="*/ 983 w 83"/>
                <a:gd name="T3" fmla="*/ 581 h 218"/>
                <a:gd name="T4" fmla="*/ 983 w 83"/>
                <a:gd name="T5" fmla="*/ 581 h 218"/>
                <a:gd name="T6" fmla="*/ 316 w 83"/>
                <a:gd name="T7" fmla="*/ 3412 h 218"/>
                <a:gd name="T8" fmla="*/ 738 w 83"/>
                <a:gd name="T9" fmla="*/ 1782 h 218"/>
                <a:gd name="T10" fmla="*/ 1250 w 83"/>
                <a:gd name="T11" fmla="*/ 21 h 218"/>
                <a:gd name="T12" fmla="*/ 1250 w 83"/>
                <a:gd name="T13" fmla="*/ 0 h 218"/>
                <a:gd name="T14" fmla="*/ 983 w 83"/>
                <a:gd name="T15" fmla="*/ 581 h 218"/>
                <a:gd name="T16" fmla="*/ 963 w 83"/>
                <a:gd name="T17" fmla="*/ 602 h 218"/>
                <a:gd name="T18" fmla="*/ 697 w 83"/>
                <a:gd name="T19" fmla="*/ 1362 h 218"/>
                <a:gd name="T20" fmla="*/ 677 w 83"/>
                <a:gd name="T21" fmla="*/ 1417 h 218"/>
                <a:gd name="T22" fmla="*/ 348 w 83"/>
                <a:gd name="T23" fmla="*/ 2218 h 218"/>
                <a:gd name="T24" fmla="*/ 104 w 83"/>
                <a:gd name="T25" fmla="*/ 2923 h 218"/>
                <a:gd name="T26" fmla="*/ 104 w 83"/>
                <a:gd name="T27" fmla="*/ 2957 h 218"/>
                <a:gd name="T28" fmla="*/ 0 w 83"/>
                <a:gd name="T29" fmla="*/ 3488 h 218"/>
                <a:gd name="T30" fmla="*/ 91 w 83"/>
                <a:gd name="T31" fmla="*/ 3814 h 218"/>
                <a:gd name="T32" fmla="*/ 245 w 83"/>
                <a:gd name="T33" fmla="*/ 3937 h 218"/>
                <a:gd name="T34" fmla="*/ 573 w 83"/>
                <a:gd name="T35" fmla="*/ 3958 h 218"/>
                <a:gd name="T36" fmla="*/ 842 w 83"/>
                <a:gd name="T37" fmla="*/ 3759 h 218"/>
                <a:gd name="T38" fmla="*/ 316 w 83"/>
                <a:gd name="T39" fmla="*/ 3412 h 21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" h="218">
                  <a:moveTo>
                    <a:pt x="65" y="32"/>
                  </a:moveTo>
                  <a:cubicBezTo>
                    <a:pt x="65" y="32"/>
                    <a:pt x="65" y="32"/>
                    <a:pt x="65" y="32"/>
                  </a:cubicBezTo>
                  <a:cubicBezTo>
                    <a:pt x="65" y="32"/>
                    <a:pt x="65" y="32"/>
                    <a:pt x="65" y="32"/>
                  </a:cubicBezTo>
                  <a:close/>
                  <a:moveTo>
                    <a:pt x="21" y="188"/>
                  </a:moveTo>
                  <a:cubicBezTo>
                    <a:pt x="16" y="171"/>
                    <a:pt x="37" y="123"/>
                    <a:pt x="49" y="98"/>
                  </a:cubicBezTo>
                  <a:cubicBezTo>
                    <a:pt x="61" y="73"/>
                    <a:pt x="74" y="29"/>
                    <a:pt x="83" y="1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79" y="12"/>
                    <a:pt x="72" y="26"/>
                    <a:pt x="65" y="32"/>
                  </a:cubicBezTo>
                  <a:cubicBezTo>
                    <a:pt x="65" y="32"/>
                    <a:pt x="64" y="33"/>
                    <a:pt x="64" y="33"/>
                  </a:cubicBezTo>
                  <a:cubicBezTo>
                    <a:pt x="63" y="45"/>
                    <a:pt x="53" y="68"/>
                    <a:pt x="46" y="75"/>
                  </a:cubicBezTo>
                  <a:cubicBezTo>
                    <a:pt x="46" y="76"/>
                    <a:pt x="45" y="77"/>
                    <a:pt x="45" y="78"/>
                  </a:cubicBezTo>
                  <a:cubicBezTo>
                    <a:pt x="44" y="78"/>
                    <a:pt x="36" y="114"/>
                    <a:pt x="23" y="122"/>
                  </a:cubicBezTo>
                  <a:cubicBezTo>
                    <a:pt x="21" y="132"/>
                    <a:pt x="14" y="152"/>
                    <a:pt x="7" y="161"/>
                  </a:cubicBezTo>
                  <a:cubicBezTo>
                    <a:pt x="7" y="161"/>
                    <a:pt x="7" y="162"/>
                    <a:pt x="7" y="163"/>
                  </a:cubicBezTo>
                  <a:cubicBezTo>
                    <a:pt x="7" y="173"/>
                    <a:pt x="3" y="185"/>
                    <a:pt x="0" y="192"/>
                  </a:cubicBezTo>
                  <a:cubicBezTo>
                    <a:pt x="1" y="196"/>
                    <a:pt x="4" y="205"/>
                    <a:pt x="6" y="210"/>
                  </a:cubicBezTo>
                  <a:cubicBezTo>
                    <a:pt x="9" y="212"/>
                    <a:pt x="13" y="214"/>
                    <a:pt x="16" y="217"/>
                  </a:cubicBezTo>
                  <a:cubicBezTo>
                    <a:pt x="22" y="217"/>
                    <a:pt x="31" y="217"/>
                    <a:pt x="38" y="218"/>
                  </a:cubicBezTo>
                  <a:cubicBezTo>
                    <a:pt x="42" y="214"/>
                    <a:pt x="50" y="209"/>
                    <a:pt x="56" y="207"/>
                  </a:cubicBezTo>
                  <a:cubicBezTo>
                    <a:pt x="33" y="213"/>
                    <a:pt x="26" y="204"/>
                    <a:pt x="21" y="188"/>
                  </a:cubicBezTo>
                  <a:close/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129">
              <a:extLst>
                <a:ext uri="{FF2B5EF4-FFF2-40B4-BE49-F238E27FC236}">
                  <a16:creationId xmlns:a16="http://schemas.microsoft.com/office/drawing/2014/main" id="{01DA1202-88E0-4169-8611-6BE4C273B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3021"/>
              <a:ext cx="69" cy="63"/>
            </a:xfrm>
            <a:custGeom>
              <a:avLst/>
              <a:gdLst>
                <a:gd name="T0" fmla="*/ 419 w 28"/>
                <a:gd name="T1" fmla="*/ 34 h 24"/>
                <a:gd name="T2" fmla="*/ 153 w 28"/>
                <a:gd name="T3" fmla="*/ 21 h 24"/>
                <a:gd name="T4" fmla="*/ 42 w 28"/>
                <a:gd name="T5" fmla="*/ 433 h 24"/>
                <a:gd name="T6" fmla="*/ 195 w 28"/>
                <a:gd name="T7" fmla="*/ 110 h 24"/>
                <a:gd name="T8" fmla="*/ 389 w 28"/>
                <a:gd name="T9" fmla="*/ 3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4">
                  <a:moveTo>
                    <a:pt x="28" y="2"/>
                  </a:moveTo>
                  <a:cubicBezTo>
                    <a:pt x="22" y="3"/>
                    <a:pt x="14" y="0"/>
                    <a:pt x="10" y="1"/>
                  </a:cubicBezTo>
                  <a:cubicBezTo>
                    <a:pt x="2" y="3"/>
                    <a:pt x="0" y="19"/>
                    <a:pt x="3" y="24"/>
                  </a:cubicBezTo>
                  <a:cubicBezTo>
                    <a:pt x="6" y="18"/>
                    <a:pt x="7" y="10"/>
                    <a:pt x="13" y="6"/>
                  </a:cubicBezTo>
                  <a:cubicBezTo>
                    <a:pt x="17" y="4"/>
                    <a:pt x="22" y="4"/>
                    <a:pt x="26" y="2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Freeform 130">
              <a:extLst>
                <a:ext uri="{FF2B5EF4-FFF2-40B4-BE49-F238E27FC236}">
                  <a16:creationId xmlns:a16="http://schemas.microsoft.com/office/drawing/2014/main" id="{6710A75A-26E9-4BB4-96E2-DFCFDBEC7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3144"/>
              <a:ext cx="55" cy="95"/>
            </a:xfrm>
            <a:custGeom>
              <a:avLst/>
              <a:gdLst>
                <a:gd name="T0" fmla="*/ 345 w 22"/>
                <a:gd name="T1" fmla="*/ 90 h 36"/>
                <a:gd name="T2" fmla="*/ 83 w 22"/>
                <a:gd name="T3" fmla="*/ 90 h 36"/>
                <a:gd name="T4" fmla="*/ 83 w 22"/>
                <a:gd name="T5" fmla="*/ 662 h 36"/>
                <a:gd name="T6" fmla="*/ 300 w 22"/>
                <a:gd name="T7" fmla="*/ 14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6">
                  <a:moveTo>
                    <a:pt x="22" y="5"/>
                  </a:moveTo>
                  <a:cubicBezTo>
                    <a:pt x="16" y="5"/>
                    <a:pt x="9" y="0"/>
                    <a:pt x="5" y="5"/>
                  </a:cubicBezTo>
                  <a:cubicBezTo>
                    <a:pt x="0" y="10"/>
                    <a:pt x="0" y="31"/>
                    <a:pt x="5" y="36"/>
                  </a:cubicBezTo>
                  <a:cubicBezTo>
                    <a:pt x="4" y="24"/>
                    <a:pt x="4" y="9"/>
                    <a:pt x="19" y="8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4" name="Freeform 131">
              <a:extLst>
                <a:ext uri="{FF2B5EF4-FFF2-40B4-BE49-F238E27FC236}">
                  <a16:creationId xmlns:a16="http://schemas.microsoft.com/office/drawing/2014/main" id="{D01A30BD-5803-4ECE-B795-F79634095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845"/>
              <a:ext cx="42" cy="55"/>
            </a:xfrm>
            <a:custGeom>
              <a:avLst/>
              <a:gdLst>
                <a:gd name="T0" fmla="*/ 257 w 17"/>
                <a:gd name="T1" fmla="*/ 144 h 21"/>
                <a:gd name="T2" fmla="*/ 74 w 17"/>
                <a:gd name="T3" fmla="*/ 55 h 21"/>
                <a:gd name="T4" fmla="*/ 30 w 17"/>
                <a:gd name="T5" fmla="*/ 377 h 21"/>
                <a:gd name="T6" fmla="*/ 245 w 17"/>
                <a:gd name="T7" fmla="*/ 12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17" y="8"/>
                  </a:moveTo>
                  <a:cubicBezTo>
                    <a:pt x="13" y="6"/>
                    <a:pt x="9" y="0"/>
                    <a:pt x="5" y="3"/>
                  </a:cubicBezTo>
                  <a:cubicBezTo>
                    <a:pt x="0" y="5"/>
                    <a:pt x="3" y="17"/>
                    <a:pt x="2" y="21"/>
                  </a:cubicBezTo>
                  <a:cubicBezTo>
                    <a:pt x="5" y="16"/>
                    <a:pt x="8" y="2"/>
                    <a:pt x="16" y="7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Freeform 132">
              <a:extLst>
                <a:ext uri="{FF2B5EF4-FFF2-40B4-BE49-F238E27FC236}">
                  <a16:creationId xmlns:a16="http://schemas.microsoft.com/office/drawing/2014/main" id="{D8F31EB8-E9BA-4E7B-8EEF-272ED78FD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960"/>
              <a:ext cx="30" cy="79"/>
            </a:xfrm>
            <a:custGeom>
              <a:avLst/>
              <a:gdLst>
                <a:gd name="T0" fmla="*/ 175 w 12"/>
                <a:gd name="T1" fmla="*/ 55 h 30"/>
                <a:gd name="T2" fmla="*/ 83 w 12"/>
                <a:gd name="T3" fmla="*/ 548 h 30"/>
                <a:gd name="T4" fmla="*/ 95 w 12"/>
                <a:gd name="T5" fmla="*/ 277 h 30"/>
                <a:gd name="T6" fmla="*/ 175 w 12"/>
                <a:gd name="T7" fmla="*/ 90 h 30"/>
                <a:gd name="T8" fmla="*/ 188 w 12"/>
                <a:gd name="T9" fmla="*/ 9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30">
                  <a:moveTo>
                    <a:pt x="11" y="3"/>
                  </a:moveTo>
                  <a:cubicBezTo>
                    <a:pt x="0" y="0"/>
                    <a:pt x="2" y="24"/>
                    <a:pt x="5" y="30"/>
                  </a:cubicBezTo>
                  <a:cubicBezTo>
                    <a:pt x="5" y="26"/>
                    <a:pt x="4" y="20"/>
                    <a:pt x="6" y="15"/>
                  </a:cubicBezTo>
                  <a:cubicBezTo>
                    <a:pt x="7" y="12"/>
                    <a:pt x="9" y="8"/>
                    <a:pt x="11" y="5"/>
                  </a:cubicBezTo>
                  <a:cubicBezTo>
                    <a:pt x="12" y="4"/>
                    <a:pt x="11" y="5"/>
                    <a:pt x="12" y="5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6" name="Freeform 133">
              <a:extLst>
                <a:ext uri="{FF2B5EF4-FFF2-40B4-BE49-F238E27FC236}">
                  <a16:creationId xmlns:a16="http://schemas.microsoft.com/office/drawing/2014/main" id="{BB159CD3-1988-4B48-83E7-48BDF8581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084"/>
              <a:ext cx="32" cy="74"/>
            </a:xfrm>
            <a:custGeom>
              <a:avLst/>
              <a:gdLst>
                <a:gd name="T0" fmla="*/ 194 w 13"/>
                <a:gd name="T1" fmla="*/ 34 h 28"/>
                <a:gd name="T2" fmla="*/ 30 w 13"/>
                <a:gd name="T3" fmla="*/ 77 h 28"/>
                <a:gd name="T4" fmla="*/ 62 w 13"/>
                <a:gd name="T5" fmla="*/ 518 h 28"/>
                <a:gd name="T6" fmla="*/ 153 w 13"/>
                <a:gd name="T7" fmla="*/ 56 h 28"/>
                <a:gd name="T8" fmla="*/ 162 w 13"/>
                <a:gd name="T9" fmla="*/ 77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8">
                  <a:moveTo>
                    <a:pt x="13" y="2"/>
                  </a:moveTo>
                  <a:cubicBezTo>
                    <a:pt x="7" y="2"/>
                    <a:pt x="5" y="0"/>
                    <a:pt x="2" y="4"/>
                  </a:cubicBezTo>
                  <a:cubicBezTo>
                    <a:pt x="0" y="9"/>
                    <a:pt x="2" y="23"/>
                    <a:pt x="4" y="28"/>
                  </a:cubicBezTo>
                  <a:cubicBezTo>
                    <a:pt x="4" y="19"/>
                    <a:pt x="5" y="10"/>
                    <a:pt x="10" y="3"/>
                  </a:cubicBezTo>
                  <a:cubicBezTo>
                    <a:pt x="11" y="3"/>
                    <a:pt x="11" y="4"/>
                    <a:pt x="11" y="4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Freeform 134">
              <a:extLst>
                <a:ext uri="{FF2B5EF4-FFF2-40B4-BE49-F238E27FC236}">
                  <a16:creationId xmlns:a16="http://schemas.microsoft.com/office/drawing/2014/main" id="{79C0B3A7-19CD-4ED4-A22D-E779E8E9A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184"/>
              <a:ext cx="30" cy="79"/>
            </a:xfrm>
            <a:custGeom>
              <a:avLst/>
              <a:gdLst>
                <a:gd name="T0" fmla="*/ 175 w 12"/>
                <a:gd name="T1" fmla="*/ 179 h 30"/>
                <a:gd name="T2" fmla="*/ 63 w 12"/>
                <a:gd name="T3" fmla="*/ 548 h 30"/>
                <a:gd name="T4" fmla="*/ 188 w 12"/>
                <a:gd name="T5" fmla="*/ 22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0">
                  <a:moveTo>
                    <a:pt x="11" y="10"/>
                  </a:moveTo>
                  <a:cubicBezTo>
                    <a:pt x="3" y="0"/>
                    <a:pt x="0" y="26"/>
                    <a:pt x="4" y="30"/>
                  </a:cubicBezTo>
                  <a:cubicBezTo>
                    <a:pt x="5" y="24"/>
                    <a:pt x="4" y="13"/>
                    <a:pt x="12" y="12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8" name="Freeform 135">
              <a:extLst>
                <a:ext uri="{FF2B5EF4-FFF2-40B4-BE49-F238E27FC236}">
                  <a16:creationId xmlns:a16="http://schemas.microsoft.com/office/drawing/2014/main" id="{943534B0-2162-4211-B72B-C915E16E0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2711"/>
              <a:ext cx="86" cy="52"/>
            </a:xfrm>
            <a:custGeom>
              <a:avLst/>
              <a:gdLst>
                <a:gd name="T0" fmla="*/ 518 w 35"/>
                <a:gd name="T1" fmla="*/ 0 h 20"/>
                <a:gd name="T2" fmla="*/ 327 w 35"/>
                <a:gd name="T3" fmla="*/ 68 h 20"/>
                <a:gd name="T4" fmla="*/ 91 w 35"/>
                <a:gd name="T5" fmla="*/ 122 h 20"/>
                <a:gd name="T6" fmla="*/ 206 w 35"/>
                <a:gd name="T7" fmla="*/ 351 h 20"/>
                <a:gd name="T8" fmla="*/ 489 w 35"/>
                <a:gd name="T9" fmla="*/ 3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0">
                  <a:moveTo>
                    <a:pt x="35" y="0"/>
                  </a:moveTo>
                  <a:cubicBezTo>
                    <a:pt x="31" y="2"/>
                    <a:pt x="26" y="2"/>
                    <a:pt x="22" y="4"/>
                  </a:cubicBezTo>
                  <a:cubicBezTo>
                    <a:pt x="18" y="5"/>
                    <a:pt x="9" y="5"/>
                    <a:pt x="6" y="7"/>
                  </a:cubicBezTo>
                  <a:cubicBezTo>
                    <a:pt x="0" y="12"/>
                    <a:pt x="8" y="19"/>
                    <a:pt x="14" y="20"/>
                  </a:cubicBezTo>
                  <a:cubicBezTo>
                    <a:pt x="5" y="10"/>
                    <a:pt x="27" y="5"/>
                    <a:pt x="33" y="2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Freeform 136">
              <a:extLst>
                <a:ext uri="{FF2B5EF4-FFF2-40B4-BE49-F238E27FC236}">
                  <a16:creationId xmlns:a16="http://schemas.microsoft.com/office/drawing/2014/main" id="{F1A26DCB-0FA4-4A91-BAD8-980C62017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521"/>
              <a:ext cx="202" cy="957"/>
            </a:xfrm>
            <a:custGeom>
              <a:avLst/>
              <a:gdLst>
                <a:gd name="T0" fmla="*/ 899 w 82"/>
                <a:gd name="T1" fmla="*/ 6160 h 364"/>
                <a:gd name="T2" fmla="*/ 899 w 82"/>
                <a:gd name="T3" fmla="*/ 6160 h 364"/>
                <a:gd name="T4" fmla="*/ 899 w 82"/>
                <a:gd name="T5" fmla="*/ 1183 h 364"/>
                <a:gd name="T6" fmla="*/ 899 w 82"/>
                <a:gd name="T7" fmla="*/ 1183 h 364"/>
                <a:gd name="T8" fmla="*/ 899 w 82"/>
                <a:gd name="T9" fmla="*/ 1183 h 364"/>
                <a:gd name="T10" fmla="*/ 899 w 82"/>
                <a:gd name="T11" fmla="*/ 1128 h 364"/>
                <a:gd name="T12" fmla="*/ 1214 w 82"/>
                <a:gd name="T13" fmla="*/ 21 h 364"/>
                <a:gd name="T14" fmla="*/ 1214 w 82"/>
                <a:gd name="T15" fmla="*/ 0 h 364"/>
                <a:gd name="T16" fmla="*/ 1123 w 82"/>
                <a:gd name="T17" fmla="*/ 0 h 364"/>
                <a:gd name="T18" fmla="*/ 879 w 82"/>
                <a:gd name="T19" fmla="*/ 513 h 364"/>
                <a:gd name="T20" fmla="*/ 254 w 82"/>
                <a:gd name="T21" fmla="*/ 1146 h 364"/>
                <a:gd name="T22" fmla="*/ 613 w 82"/>
                <a:gd name="T23" fmla="*/ 1562 h 364"/>
                <a:gd name="T24" fmla="*/ 195 w 82"/>
                <a:gd name="T25" fmla="*/ 2109 h 364"/>
                <a:gd name="T26" fmla="*/ 431 w 82"/>
                <a:gd name="T27" fmla="*/ 2711 h 364"/>
                <a:gd name="T28" fmla="*/ 643 w 82"/>
                <a:gd name="T29" fmla="*/ 3360 h 364"/>
                <a:gd name="T30" fmla="*/ 389 w 82"/>
                <a:gd name="T31" fmla="*/ 3725 h 364"/>
                <a:gd name="T32" fmla="*/ 581 w 82"/>
                <a:gd name="T33" fmla="*/ 4017 h 364"/>
                <a:gd name="T34" fmla="*/ 377 w 82"/>
                <a:gd name="T35" fmla="*/ 4472 h 364"/>
                <a:gd name="T36" fmla="*/ 480 w 82"/>
                <a:gd name="T37" fmla="*/ 4909 h 364"/>
                <a:gd name="T38" fmla="*/ 389 w 82"/>
                <a:gd name="T39" fmla="*/ 5219 h 364"/>
                <a:gd name="T40" fmla="*/ 298 w 82"/>
                <a:gd name="T41" fmla="*/ 5342 h 364"/>
                <a:gd name="T42" fmla="*/ 224 w 82"/>
                <a:gd name="T43" fmla="*/ 5634 h 364"/>
                <a:gd name="T44" fmla="*/ 0 w 82"/>
                <a:gd name="T45" fmla="*/ 5689 h 364"/>
                <a:gd name="T46" fmla="*/ 0 w 82"/>
                <a:gd name="T47" fmla="*/ 6470 h 364"/>
                <a:gd name="T48" fmla="*/ 0 w 82"/>
                <a:gd name="T49" fmla="*/ 6504 h 364"/>
                <a:gd name="T50" fmla="*/ 195 w 82"/>
                <a:gd name="T51" fmla="*/ 6394 h 364"/>
                <a:gd name="T52" fmla="*/ 899 w 82"/>
                <a:gd name="T53" fmla="*/ 6215 h 364"/>
                <a:gd name="T54" fmla="*/ 899 w 82"/>
                <a:gd name="T55" fmla="*/ 6160 h 36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82" h="364">
                  <a:moveTo>
                    <a:pt x="60" y="339"/>
                  </a:moveTo>
                  <a:cubicBezTo>
                    <a:pt x="60" y="339"/>
                    <a:pt x="60" y="339"/>
                    <a:pt x="60" y="339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0" y="65"/>
                    <a:pt x="60" y="65"/>
                    <a:pt x="60" y="65"/>
                  </a:cubicBezTo>
                  <a:cubicBezTo>
                    <a:pt x="60" y="64"/>
                    <a:pt x="60" y="63"/>
                    <a:pt x="60" y="62"/>
                  </a:cubicBezTo>
                  <a:cubicBezTo>
                    <a:pt x="64" y="35"/>
                    <a:pt x="82" y="23"/>
                    <a:pt x="81" y="1"/>
                  </a:cubicBezTo>
                  <a:cubicBezTo>
                    <a:pt x="81" y="1"/>
                    <a:pt x="81" y="0"/>
                    <a:pt x="81" y="0"/>
                  </a:cubicBezTo>
                  <a:cubicBezTo>
                    <a:pt x="79" y="0"/>
                    <a:pt x="77" y="0"/>
                    <a:pt x="75" y="0"/>
                  </a:cubicBezTo>
                  <a:cubicBezTo>
                    <a:pt x="74" y="14"/>
                    <a:pt x="65" y="29"/>
                    <a:pt x="59" y="28"/>
                  </a:cubicBezTo>
                  <a:cubicBezTo>
                    <a:pt x="64" y="42"/>
                    <a:pt x="36" y="58"/>
                    <a:pt x="17" y="63"/>
                  </a:cubicBezTo>
                  <a:cubicBezTo>
                    <a:pt x="29" y="63"/>
                    <a:pt x="44" y="71"/>
                    <a:pt x="41" y="86"/>
                  </a:cubicBezTo>
                  <a:cubicBezTo>
                    <a:pt x="39" y="98"/>
                    <a:pt x="22" y="110"/>
                    <a:pt x="13" y="116"/>
                  </a:cubicBezTo>
                  <a:cubicBezTo>
                    <a:pt x="35" y="102"/>
                    <a:pt x="52" y="139"/>
                    <a:pt x="29" y="149"/>
                  </a:cubicBezTo>
                  <a:cubicBezTo>
                    <a:pt x="43" y="155"/>
                    <a:pt x="47" y="171"/>
                    <a:pt x="43" y="185"/>
                  </a:cubicBezTo>
                  <a:cubicBezTo>
                    <a:pt x="39" y="195"/>
                    <a:pt x="34" y="199"/>
                    <a:pt x="26" y="205"/>
                  </a:cubicBezTo>
                  <a:cubicBezTo>
                    <a:pt x="34" y="204"/>
                    <a:pt x="39" y="214"/>
                    <a:pt x="39" y="221"/>
                  </a:cubicBezTo>
                  <a:cubicBezTo>
                    <a:pt x="40" y="231"/>
                    <a:pt x="32" y="240"/>
                    <a:pt x="25" y="246"/>
                  </a:cubicBezTo>
                  <a:cubicBezTo>
                    <a:pt x="32" y="244"/>
                    <a:pt x="33" y="266"/>
                    <a:pt x="32" y="270"/>
                  </a:cubicBezTo>
                  <a:cubicBezTo>
                    <a:pt x="32" y="277"/>
                    <a:pt x="30" y="282"/>
                    <a:pt x="26" y="287"/>
                  </a:cubicBezTo>
                  <a:cubicBezTo>
                    <a:pt x="25" y="290"/>
                    <a:pt x="21" y="292"/>
                    <a:pt x="20" y="294"/>
                  </a:cubicBezTo>
                  <a:cubicBezTo>
                    <a:pt x="19" y="300"/>
                    <a:pt x="20" y="306"/>
                    <a:pt x="15" y="310"/>
                  </a:cubicBezTo>
                  <a:cubicBezTo>
                    <a:pt x="11" y="312"/>
                    <a:pt x="5" y="312"/>
                    <a:pt x="0" y="313"/>
                  </a:cubicBezTo>
                  <a:cubicBezTo>
                    <a:pt x="0" y="356"/>
                    <a:pt x="0" y="356"/>
                    <a:pt x="0" y="356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5" y="356"/>
                    <a:pt x="10" y="354"/>
                    <a:pt x="13" y="352"/>
                  </a:cubicBezTo>
                  <a:cubicBezTo>
                    <a:pt x="40" y="364"/>
                    <a:pt x="56" y="343"/>
                    <a:pt x="60" y="342"/>
                  </a:cubicBezTo>
                  <a:cubicBezTo>
                    <a:pt x="60" y="341"/>
                    <a:pt x="60" y="340"/>
                    <a:pt x="60" y="339"/>
                  </a:cubicBezTo>
                  <a:close/>
                </a:path>
              </a:pathLst>
            </a:custGeom>
            <a:solidFill>
              <a:srgbClr val="99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0" name="Freeform 137">
              <a:extLst>
                <a:ext uri="{FF2B5EF4-FFF2-40B4-BE49-F238E27FC236}">
                  <a16:creationId xmlns:a16="http://schemas.microsoft.com/office/drawing/2014/main" id="{8802C9BA-0BC5-445D-A22E-F6628492B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271"/>
              <a:ext cx="180" cy="1034"/>
            </a:xfrm>
            <a:custGeom>
              <a:avLst/>
              <a:gdLst>
                <a:gd name="T0" fmla="*/ 631 w 73"/>
                <a:gd name="T1" fmla="*/ 6557 h 393"/>
                <a:gd name="T2" fmla="*/ 991 w 73"/>
                <a:gd name="T3" fmla="*/ 6265 h 393"/>
                <a:gd name="T4" fmla="*/ 930 w 73"/>
                <a:gd name="T5" fmla="*/ 5517 h 393"/>
                <a:gd name="T6" fmla="*/ 962 w 73"/>
                <a:gd name="T7" fmla="*/ 4465 h 393"/>
                <a:gd name="T8" fmla="*/ 962 w 73"/>
                <a:gd name="T9" fmla="*/ 3497 h 393"/>
                <a:gd name="T10" fmla="*/ 962 w 73"/>
                <a:gd name="T11" fmla="*/ 2492 h 393"/>
                <a:gd name="T12" fmla="*/ 912 w 73"/>
                <a:gd name="T13" fmla="*/ 1473 h 393"/>
                <a:gd name="T14" fmla="*/ 930 w 73"/>
                <a:gd name="T15" fmla="*/ 0 h 393"/>
                <a:gd name="T16" fmla="*/ 858 w 73"/>
                <a:gd name="T17" fmla="*/ 271 h 393"/>
                <a:gd name="T18" fmla="*/ 631 w 73"/>
                <a:gd name="T19" fmla="*/ 1239 h 393"/>
                <a:gd name="T20" fmla="*/ 316 w 73"/>
                <a:gd name="T21" fmla="*/ 1642 h 393"/>
                <a:gd name="T22" fmla="*/ 461 w 73"/>
                <a:gd name="T23" fmla="*/ 1855 h 393"/>
                <a:gd name="T24" fmla="*/ 224 w 73"/>
                <a:gd name="T25" fmla="*/ 2423 h 393"/>
                <a:gd name="T26" fmla="*/ 407 w 73"/>
                <a:gd name="T27" fmla="*/ 3184 h 393"/>
                <a:gd name="T28" fmla="*/ 510 w 73"/>
                <a:gd name="T29" fmla="*/ 3628 h 393"/>
                <a:gd name="T30" fmla="*/ 266 w 73"/>
                <a:gd name="T31" fmla="*/ 4099 h 393"/>
                <a:gd name="T32" fmla="*/ 256 w 73"/>
                <a:gd name="T33" fmla="*/ 5012 h 393"/>
                <a:gd name="T34" fmla="*/ 390 w 73"/>
                <a:gd name="T35" fmla="*/ 5683 h 393"/>
                <a:gd name="T36" fmla="*/ 0 w 73"/>
                <a:gd name="T37" fmla="*/ 6230 h 393"/>
                <a:gd name="T38" fmla="*/ 0 w 73"/>
                <a:gd name="T39" fmla="*/ 7156 h 393"/>
                <a:gd name="T40" fmla="*/ 237 w 73"/>
                <a:gd name="T41" fmla="*/ 6922 h 393"/>
                <a:gd name="T42" fmla="*/ 631 w 73"/>
                <a:gd name="T43" fmla="*/ 6557 h 39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3" h="393">
                  <a:moveTo>
                    <a:pt x="42" y="360"/>
                  </a:moveTo>
                  <a:cubicBezTo>
                    <a:pt x="46" y="363"/>
                    <a:pt x="62" y="361"/>
                    <a:pt x="66" y="344"/>
                  </a:cubicBezTo>
                  <a:cubicBezTo>
                    <a:pt x="68" y="330"/>
                    <a:pt x="66" y="320"/>
                    <a:pt x="62" y="303"/>
                  </a:cubicBezTo>
                  <a:cubicBezTo>
                    <a:pt x="66" y="291"/>
                    <a:pt x="72" y="259"/>
                    <a:pt x="64" y="245"/>
                  </a:cubicBezTo>
                  <a:cubicBezTo>
                    <a:pt x="68" y="236"/>
                    <a:pt x="72" y="207"/>
                    <a:pt x="64" y="192"/>
                  </a:cubicBezTo>
                  <a:cubicBezTo>
                    <a:pt x="65" y="181"/>
                    <a:pt x="73" y="153"/>
                    <a:pt x="64" y="137"/>
                  </a:cubicBezTo>
                  <a:cubicBezTo>
                    <a:pt x="65" y="124"/>
                    <a:pt x="68" y="105"/>
                    <a:pt x="61" y="81"/>
                  </a:cubicBezTo>
                  <a:cubicBezTo>
                    <a:pt x="61" y="67"/>
                    <a:pt x="62" y="32"/>
                    <a:pt x="62" y="0"/>
                  </a:cubicBezTo>
                  <a:cubicBezTo>
                    <a:pt x="61" y="6"/>
                    <a:pt x="60" y="12"/>
                    <a:pt x="57" y="15"/>
                  </a:cubicBezTo>
                  <a:cubicBezTo>
                    <a:pt x="64" y="27"/>
                    <a:pt x="52" y="62"/>
                    <a:pt x="42" y="68"/>
                  </a:cubicBezTo>
                  <a:cubicBezTo>
                    <a:pt x="39" y="80"/>
                    <a:pt x="29" y="87"/>
                    <a:pt x="21" y="90"/>
                  </a:cubicBezTo>
                  <a:cubicBezTo>
                    <a:pt x="26" y="92"/>
                    <a:pt x="30" y="96"/>
                    <a:pt x="31" y="102"/>
                  </a:cubicBezTo>
                  <a:cubicBezTo>
                    <a:pt x="34" y="118"/>
                    <a:pt x="26" y="124"/>
                    <a:pt x="15" y="133"/>
                  </a:cubicBezTo>
                  <a:cubicBezTo>
                    <a:pt x="36" y="121"/>
                    <a:pt x="43" y="166"/>
                    <a:pt x="27" y="175"/>
                  </a:cubicBezTo>
                  <a:cubicBezTo>
                    <a:pt x="34" y="176"/>
                    <a:pt x="34" y="193"/>
                    <a:pt x="34" y="199"/>
                  </a:cubicBezTo>
                  <a:cubicBezTo>
                    <a:pt x="32" y="212"/>
                    <a:pt x="24" y="216"/>
                    <a:pt x="18" y="225"/>
                  </a:cubicBezTo>
                  <a:cubicBezTo>
                    <a:pt x="38" y="233"/>
                    <a:pt x="28" y="264"/>
                    <a:pt x="17" y="275"/>
                  </a:cubicBezTo>
                  <a:cubicBezTo>
                    <a:pt x="30" y="273"/>
                    <a:pt x="28" y="306"/>
                    <a:pt x="26" y="312"/>
                  </a:cubicBezTo>
                  <a:cubicBezTo>
                    <a:pt x="22" y="327"/>
                    <a:pt x="10" y="334"/>
                    <a:pt x="0" y="342"/>
                  </a:cubicBezTo>
                  <a:cubicBezTo>
                    <a:pt x="0" y="393"/>
                    <a:pt x="0" y="393"/>
                    <a:pt x="0" y="393"/>
                  </a:cubicBezTo>
                  <a:cubicBezTo>
                    <a:pt x="6" y="392"/>
                    <a:pt x="14" y="388"/>
                    <a:pt x="16" y="380"/>
                  </a:cubicBezTo>
                  <a:cubicBezTo>
                    <a:pt x="22" y="380"/>
                    <a:pt x="36" y="373"/>
                    <a:pt x="42" y="360"/>
                  </a:cubicBezTo>
                  <a:close/>
                </a:path>
              </a:pathLst>
            </a:custGeom>
            <a:solidFill>
              <a:srgbClr val="996C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Freeform 138">
              <a:extLst>
                <a:ext uri="{FF2B5EF4-FFF2-40B4-BE49-F238E27FC236}">
                  <a16:creationId xmlns:a16="http://schemas.microsoft.com/office/drawing/2014/main" id="{4D7D6838-6BFD-4392-BB19-7C6A3EB4F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697"/>
              <a:ext cx="47" cy="92"/>
            </a:xfrm>
            <a:custGeom>
              <a:avLst/>
              <a:gdLst>
                <a:gd name="T0" fmla="*/ 257 w 19"/>
                <a:gd name="T1" fmla="*/ 34 h 35"/>
                <a:gd name="T2" fmla="*/ 287 w 19"/>
                <a:gd name="T3" fmla="*/ 636 h 35"/>
                <a:gd name="T4" fmla="*/ 275 w 19"/>
                <a:gd name="T5" fmla="*/ 8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5">
                  <a:moveTo>
                    <a:pt x="17" y="2"/>
                  </a:moveTo>
                  <a:cubicBezTo>
                    <a:pt x="0" y="0"/>
                    <a:pt x="17" y="30"/>
                    <a:pt x="19" y="35"/>
                  </a:cubicBezTo>
                  <a:cubicBezTo>
                    <a:pt x="17" y="24"/>
                    <a:pt x="11" y="16"/>
                    <a:pt x="18" y="5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2" name="Freeform 139">
              <a:extLst>
                <a:ext uri="{FF2B5EF4-FFF2-40B4-BE49-F238E27FC236}">
                  <a16:creationId xmlns:a16="http://schemas.microsoft.com/office/drawing/2014/main" id="{3C48BB0D-BC80-4297-8126-00566B64C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837"/>
              <a:ext cx="27" cy="63"/>
            </a:xfrm>
            <a:custGeom>
              <a:avLst/>
              <a:gdLst>
                <a:gd name="T0" fmla="*/ 103 w 11"/>
                <a:gd name="T1" fmla="*/ 21 h 24"/>
                <a:gd name="T2" fmla="*/ 91 w 11"/>
                <a:gd name="T3" fmla="*/ 433 h 24"/>
                <a:gd name="T4" fmla="*/ 162 w 1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4">
                  <a:moveTo>
                    <a:pt x="7" y="1"/>
                  </a:moveTo>
                  <a:cubicBezTo>
                    <a:pt x="0" y="2"/>
                    <a:pt x="5" y="19"/>
                    <a:pt x="6" y="24"/>
                  </a:cubicBezTo>
                  <a:cubicBezTo>
                    <a:pt x="6" y="19"/>
                    <a:pt x="5" y="1"/>
                    <a:pt x="11" y="0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Freeform 140">
              <a:extLst>
                <a:ext uri="{FF2B5EF4-FFF2-40B4-BE49-F238E27FC236}">
                  <a16:creationId xmlns:a16="http://schemas.microsoft.com/office/drawing/2014/main" id="{62900FD6-CB38-494C-A07A-C849D30CE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924"/>
              <a:ext cx="34" cy="97"/>
            </a:xfrm>
            <a:custGeom>
              <a:avLst/>
              <a:gdLst>
                <a:gd name="T0" fmla="*/ 202 w 14"/>
                <a:gd name="T1" fmla="*/ 55 h 37"/>
                <a:gd name="T2" fmla="*/ 129 w 14"/>
                <a:gd name="T3" fmla="*/ 666 h 37"/>
                <a:gd name="T4" fmla="*/ 202 w 14"/>
                <a:gd name="T5" fmla="*/ 89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7">
                  <a:moveTo>
                    <a:pt x="14" y="3"/>
                  </a:moveTo>
                  <a:cubicBezTo>
                    <a:pt x="0" y="0"/>
                    <a:pt x="10" y="31"/>
                    <a:pt x="9" y="37"/>
                  </a:cubicBezTo>
                  <a:cubicBezTo>
                    <a:pt x="12" y="29"/>
                    <a:pt x="6" y="11"/>
                    <a:pt x="14" y="5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4" name="Freeform 141">
              <a:extLst>
                <a:ext uri="{FF2B5EF4-FFF2-40B4-BE49-F238E27FC236}">
                  <a16:creationId xmlns:a16="http://schemas.microsoft.com/office/drawing/2014/main" id="{1D0F6ABF-C851-4A05-9F29-A7E39A2F5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076"/>
              <a:ext cx="25" cy="63"/>
            </a:xfrm>
            <a:custGeom>
              <a:avLst/>
              <a:gdLst>
                <a:gd name="T0" fmla="*/ 125 w 10"/>
                <a:gd name="T1" fmla="*/ 0 h 24"/>
                <a:gd name="T2" fmla="*/ 113 w 10"/>
                <a:gd name="T3" fmla="*/ 433 h 24"/>
                <a:gd name="T4" fmla="*/ 158 w 10"/>
                <a:gd name="T5" fmla="*/ 5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4">
                  <a:moveTo>
                    <a:pt x="8" y="0"/>
                  </a:moveTo>
                  <a:cubicBezTo>
                    <a:pt x="0" y="4"/>
                    <a:pt x="5" y="18"/>
                    <a:pt x="7" y="24"/>
                  </a:cubicBezTo>
                  <a:cubicBezTo>
                    <a:pt x="6" y="17"/>
                    <a:pt x="5" y="9"/>
                    <a:pt x="10" y="3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Freeform 142">
              <a:extLst>
                <a:ext uri="{FF2B5EF4-FFF2-40B4-BE49-F238E27FC236}">
                  <a16:creationId xmlns:a16="http://schemas.microsoft.com/office/drawing/2014/main" id="{78975BBA-6D0A-474D-91AA-AFDB5492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747"/>
              <a:ext cx="17" cy="71"/>
            </a:xfrm>
            <a:custGeom>
              <a:avLst/>
              <a:gdLst>
                <a:gd name="T0" fmla="*/ 58 w 7"/>
                <a:gd name="T1" fmla="*/ 34 h 27"/>
                <a:gd name="T2" fmla="*/ 100 w 7"/>
                <a:gd name="T3" fmla="*/ 492 h 27"/>
                <a:gd name="T4" fmla="*/ 100 w 7"/>
                <a:gd name="T5" fmla="*/ 179 h 27"/>
                <a:gd name="T6" fmla="*/ 87 w 7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7">
                  <a:moveTo>
                    <a:pt x="4" y="2"/>
                  </a:moveTo>
                  <a:cubicBezTo>
                    <a:pt x="0" y="10"/>
                    <a:pt x="4" y="19"/>
                    <a:pt x="7" y="27"/>
                  </a:cubicBezTo>
                  <a:cubicBezTo>
                    <a:pt x="5" y="21"/>
                    <a:pt x="7" y="16"/>
                    <a:pt x="7" y="10"/>
                  </a:cubicBezTo>
                  <a:cubicBezTo>
                    <a:pt x="7" y="7"/>
                    <a:pt x="5" y="3"/>
                    <a:pt x="6" y="0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6" name="Freeform 143">
              <a:extLst>
                <a:ext uri="{FF2B5EF4-FFF2-40B4-BE49-F238E27FC236}">
                  <a16:creationId xmlns:a16="http://schemas.microsoft.com/office/drawing/2014/main" id="{CBFFEA99-D6CC-4761-9AF1-3CE22F1E9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2637"/>
              <a:ext cx="22" cy="79"/>
            </a:xfrm>
            <a:custGeom>
              <a:avLst/>
              <a:gdLst>
                <a:gd name="T0" fmla="*/ 29 w 9"/>
                <a:gd name="T1" fmla="*/ 0 h 30"/>
                <a:gd name="T2" fmla="*/ 42 w 9"/>
                <a:gd name="T3" fmla="*/ 548 h 30"/>
                <a:gd name="T4" fmla="*/ 29 w 9"/>
                <a:gd name="T5" fmla="*/ 21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0">
                  <a:moveTo>
                    <a:pt x="2" y="0"/>
                  </a:moveTo>
                  <a:cubicBezTo>
                    <a:pt x="9" y="7"/>
                    <a:pt x="7" y="22"/>
                    <a:pt x="3" y="30"/>
                  </a:cubicBezTo>
                  <a:cubicBezTo>
                    <a:pt x="5" y="21"/>
                    <a:pt x="0" y="8"/>
                    <a:pt x="2" y="1"/>
                  </a:cubicBezTo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144">
              <a:extLst>
                <a:ext uri="{FF2B5EF4-FFF2-40B4-BE49-F238E27FC236}">
                  <a16:creationId xmlns:a16="http://schemas.microsoft.com/office/drawing/2014/main" id="{04DD8403-9602-43DF-A1DD-12D46362D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587"/>
              <a:ext cx="57" cy="113"/>
            </a:xfrm>
            <a:custGeom>
              <a:avLst/>
              <a:gdLst>
                <a:gd name="T0" fmla="*/ 92 w 23"/>
                <a:gd name="T1" fmla="*/ 0 h 43"/>
                <a:gd name="T2" fmla="*/ 62 w 23"/>
                <a:gd name="T3" fmla="*/ 76 h 43"/>
                <a:gd name="T4" fmla="*/ 74 w 23"/>
                <a:gd name="T5" fmla="*/ 166 h 43"/>
                <a:gd name="T6" fmla="*/ 62 w 23"/>
                <a:gd name="T7" fmla="*/ 326 h 43"/>
                <a:gd name="T8" fmla="*/ 0 w 23"/>
                <a:gd name="T9" fmla="*/ 510 h 43"/>
                <a:gd name="T10" fmla="*/ 42 w 23"/>
                <a:gd name="T11" fmla="*/ 691 h 43"/>
                <a:gd name="T12" fmla="*/ 42 w 23"/>
                <a:gd name="T13" fmla="*/ 704 h 43"/>
                <a:gd name="T14" fmla="*/ 62 w 23"/>
                <a:gd name="T15" fmla="*/ 746 h 43"/>
                <a:gd name="T16" fmla="*/ 92 w 23"/>
                <a:gd name="T17" fmla="*/ 780 h 43"/>
                <a:gd name="T18" fmla="*/ 104 w 23"/>
                <a:gd name="T19" fmla="*/ 780 h 43"/>
                <a:gd name="T20" fmla="*/ 307 w 23"/>
                <a:gd name="T21" fmla="*/ 780 h 43"/>
                <a:gd name="T22" fmla="*/ 349 w 23"/>
                <a:gd name="T23" fmla="*/ 780 h 43"/>
                <a:gd name="T24" fmla="*/ 92 w 23"/>
                <a:gd name="T25" fmla="*/ 0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" h="43">
                  <a:moveTo>
                    <a:pt x="6" y="0"/>
                  </a:moveTo>
                  <a:cubicBezTo>
                    <a:pt x="6" y="2"/>
                    <a:pt x="5" y="3"/>
                    <a:pt x="4" y="4"/>
                  </a:cubicBezTo>
                  <a:cubicBezTo>
                    <a:pt x="5" y="6"/>
                    <a:pt x="5" y="7"/>
                    <a:pt x="5" y="9"/>
                  </a:cubicBezTo>
                  <a:cubicBezTo>
                    <a:pt x="5" y="12"/>
                    <a:pt x="5" y="16"/>
                    <a:pt x="4" y="18"/>
                  </a:cubicBezTo>
                  <a:cubicBezTo>
                    <a:pt x="3" y="22"/>
                    <a:pt x="2" y="26"/>
                    <a:pt x="0" y="28"/>
                  </a:cubicBezTo>
                  <a:cubicBezTo>
                    <a:pt x="2" y="31"/>
                    <a:pt x="3" y="35"/>
                    <a:pt x="3" y="38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40"/>
                    <a:pt x="4" y="40"/>
                    <a:pt x="4" y="41"/>
                  </a:cubicBezTo>
                  <a:cubicBezTo>
                    <a:pt x="4" y="41"/>
                    <a:pt x="5" y="42"/>
                    <a:pt x="6" y="43"/>
                  </a:cubicBezTo>
                  <a:cubicBezTo>
                    <a:pt x="6" y="43"/>
                    <a:pt x="7" y="43"/>
                    <a:pt x="7" y="43"/>
                  </a:cubicBezTo>
                  <a:cubicBezTo>
                    <a:pt x="10" y="42"/>
                    <a:pt x="16" y="42"/>
                    <a:pt x="20" y="43"/>
                  </a:cubicBezTo>
                  <a:cubicBezTo>
                    <a:pt x="21" y="43"/>
                    <a:pt x="22" y="43"/>
                    <a:pt x="23" y="43"/>
                  </a:cubicBezTo>
                  <a:cubicBezTo>
                    <a:pt x="11" y="32"/>
                    <a:pt x="7" y="17"/>
                    <a:pt x="6" y="0"/>
                  </a:cubicBezTo>
                  <a:close/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Freeform 145">
              <a:extLst>
                <a:ext uri="{FF2B5EF4-FFF2-40B4-BE49-F238E27FC236}">
                  <a16:creationId xmlns:a16="http://schemas.microsoft.com/office/drawing/2014/main" id="{B060B2CC-3D48-478B-9BCF-2375082C1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1719"/>
              <a:ext cx="207" cy="258"/>
            </a:xfrm>
            <a:custGeom>
              <a:avLst/>
              <a:gdLst>
                <a:gd name="T0" fmla="*/ 971 w 84"/>
                <a:gd name="T1" fmla="*/ 1422 h 98"/>
                <a:gd name="T2" fmla="*/ 675 w 84"/>
                <a:gd name="T3" fmla="*/ 1074 h 98"/>
                <a:gd name="T4" fmla="*/ 315 w 84"/>
                <a:gd name="T5" fmla="*/ 527 h 98"/>
                <a:gd name="T6" fmla="*/ 165 w 84"/>
                <a:gd name="T7" fmla="*/ 0 h 98"/>
                <a:gd name="T8" fmla="*/ 121 w 84"/>
                <a:gd name="T9" fmla="*/ 166 h 98"/>
                <a:gd name="T10" fmla="*/ 121 w 84"/>
                <a:gd name="T11" fmla="*/ 179 h 98"/>
                <a:gd name="T12" fmla="*/ 133 w 84"/>
                <a:gd name="T13" fmla="*/ 471 h 98"/>
                <a:gd name="T14" fmla="*/ 12 w 84"/>
                <a:gd name="T15" fmla="*/ 950 h 98"/>
                <a:gd name="T16" fmla="*/ 30 w 84"/>
                <a:gd name="T17" fmla="*/ 1074 h 98"/>
                <a:gd name="T18" fmla="*/ 0 w 84"/>
                <a:gd name="T19" fmla="*/ 1387 h 98"/>
                <a:gd name="T20" fmla="*/ 572 w 84"/>
                <a:gd name="T21" fmla="*/ 1164 h 98"/>
                <a:gd name="T22" fmla="*/ 1257 w 84"/>
                <a:gd name="T23" fmla="*/ 1788 h 98"/>
                <a:gd name="T24" fmla="*/ 1257 w 84"/>
                <a:gd name="T25" fmla="*/ 1767 h 98"/>
                <a:gd name="T26" fmla="*/ 1136 w 84"/>
                <a:gd name="T27" fmla="*/ 1553 h 98"/>
                <a:gd name="T28" fmla="*/ 971 w 84"/>
                <a:gd name="T29" fmla="*/ 1422 h 9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4" h="98">
                  <a:moveTo>
                    <a:pt x="65" y="78"/>
                  </a:moveTo>
                  <a:cubicBezTo>
                    <a:pt x="58" y="73"/>
                    <a:pt x="50" y="68"/>
                    <a:pt x="45" y="59"/>
                  </a:cubicBezTo>
                  <a:cubicBezTo>
                    <a:pt x="32" y="52"/>
                    <a:pt x="25" y="46"/>
                    <a:pt x="21" y="29"/>
                  </a:cubicBezTo>
                  <a:cubicBezTo>
                    <a:pt x="15" y="22"/>
                    <a:pt x="12" y="11"/>
                    <a:pt x="11" y="0"/>
                  </a:cubicBezTo>
                  <a:cubicBezTo>
                    <a:pt x="10" y="3"/>
                    <a:pt x="9" y="6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5"/>
                    <a:pt x="9" y="21"/>
                    <a:pt x="9" y="26"/>
                  </a:cubicBezTo>
                  <a:cubicBezTo>
                    <a:pt x="9" y="35"/>
                    <a:pt x="7" y="44"/>
                    <a:pt x="1" y="52"/>
                  </a:cubicBezTo>
                  <a:cubicBezTo>
                    <a:pt x="2" y="54"/>
                    <a:pt x="2" y="56"/>
                    <a:pt x="2" y="59"/>
                  </a:cubicBezTo>
                  <a:cubicBezTo>
                    <a:pt x="2" y="64"/>
                    <a:pt x="1" y="70"/>
                    <a:pt x="0" y="76"/>
                  </a:cubicBezTo>
                  <a:cubicBezTo>
                    <a:pt x="7" y="64"/>
                    <a:pt x="18" y="56"/>
                    <a:pt x="38" y="64"/>
                  </a:cubicBezTo>
                  <a:cubicBezTo>
                    <a:pt x="52" y="69"/>
                    <a:pt x="75" y="82"/>
                    <a:pt x="84" y="98"/>
                  </a:cubicBezTo>
                  <a:cubicBezTo>
                    <a:pt x="84" y="98"/>
                    <a:pt x="84" y="97"/>
                    <a:pt x="84" y="97"/>
                  </a:cubicBezTo>
                  <a:cubicBezTo>
                    <a:pt x="84" y="93"/>
                    <a:pt x="82" y="91"/>
                    <a:pt x="76" y="85"/>
                  </a:cubicBezTo>
                  <a:cubicBezTo>
                    <a:pt x="74" y="82"/>
                    <a:pt x="70" y="80"/>
                    <a:pt x="65" y="78"/>
                  </a:cubicBezTo>
                  <a:close/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9" name="Freeform 146">
              <a:extLst>
                <a:ext uri="{FF2B5EF4-FFF2-40B4-BE49-F238E27FC236}">
                  <a16:creationId xmlns:a16="http://schemas.microsoft.com/office/drawing/2014/main" id="{19AB5829-5A48-41AE-B7F3-DD4A39FEB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755"/>
              <a:ext cx="96" cy="234"/>
            </a:xfrm>
            <a:custGeom>
              <a:avLst/>
              <a:gdLst>
                <a:gd name="T0" fmla="*/ 30 w 39"/>
                <a:gd name="T1" fmla="*/ 0 h 89"/>
                <a:gd name="T2" fmla="*/ 478 w 39"/>
                <a:gd name="T3" fmla="*/ 1617 h 89"/>
                <a:gd name="T4" fmla="*/ 153 w 39"/>
                <a:gd name="T5" fmla="*/ 747 h 89"/>
                <a:gd name="T6" fmla="*/ 30 w 39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89">
                  <a:moveTo>
                    <a:pt x="2" y="0"/>
                  </a:moveTo>
                  <a:cubicBezTo>
                    <a:pt x="6" y="19"/>
                    <a:pt x="39" y="63"/>
                    <a:pt x="32" y="89"/>
                  </a:cubicBezTo>
                  <a:cubicBezTo>
                    <a:pt x="33" y="70"/>
                    <a:pt x="18" y="59"/>
                    <a:pt x="10" y="41"/>
                  </a:cubicBezTo>
                  <a:cubicBezTo>
                    <a:pt x="2" y="23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Freeform 147">
              <a:extLst>
                <a:ext uri="{FF2B5EF4-FFF2-40B4-BE49-F238E27FC236}">
                  <a16:creationId xmlns:a16="http://schemas.microsoft.com/office/drawing/2014/main" id="{208796EA-1343-48EE-833F-EDE1E3326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1167"/>
              <a:ext cx="192" cy="197"/>
            </a:xfrm>
            <a:custGeom>
              <a:avLst/>
              <a:gdLst>
                <a:gd name="T0" fmla="*/ 162 w 78"/>
                <a:gd name="T1" fmla="*/ 1014 h 75"/>
                <a:gd name="T2" fmla="*/ 1164 w 78"/>
                <a:gd name="T3" fmla="*/ 0 h 75"/>
                <a:gd name="T4" fmla="*/ 1132 w 78"/>
                <a:gd name="T5" fmla="*/ 1358 h 75"/>
                <a:gd name="T6" fmla="*/ 389 w 78"/>
                <a:gd name="T7" fmla="*/ 1103 h 75"/>
                <a:gd name="T8" fmla="*/ 0 w 78"/>
                <a:gd name="T9" fmla="*/ 1103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75">
                  <a:moveTo>
                    <a:pt x="11" y="56"/>
                  </a:moveTo>
                  <a:cubicBezTo>
                    <a:pt x="32" y="51"/>
                    <a:pt x="67" y="23"/>
                    <a:pt x="78" y="0"/>
                  </a:cubicBezTo>
                  <a:cubicBezTo>
                    <a:pt x="77" y="15"/>
                    <a:pt x="76" y="75"/>
                    <a:pt x="76" y="75"/>
                  </a:cubicBezTo>
                  <a:cubicBezTo>
                    <a:pt x="67" y="62"/>
                    <a:pt x="40" y="57"/>
                    <a:pt x="26" y="61"/>
                  </a:cubicBezTo>
                  <a:cubicBezTo>
                    <a:pt x="11" y="66"/>
                    <a:pt x="7" y="62"/>
                    <a:pt x="0" y="61"/>
                  </a:cubicBezTo>
                </a:path>
              </a:pathLst>
            </a:custGeom>
            <a:solidFill>
              <a:srgbClr val="009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1" name="Freeform 148">
              <a:extLst>
                <a:ext uri="{FF2B5EF4-FFF2-40B4-BE49-F238E27FC236}">
                  <a16:creationId xmlns:a16="http://schemas.microsoft.com/office/drawing/2014/main" id="{808DEDFA-F15E-42B1-AEA1-97A5B093F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1167"/>
              <a:ext cx="99" cy="181"/>
            </a:xfrm>
            <a:custGeom>
              <a:avLst/>
              <a:gdLst>
                <a:gd name="T0" fmla="*/ 0 w 40"/>
                <a:gd name="T1" fmla="*/ 1246 h 69"/>
                <a:gd name="T2" fmla="*/ 0 w 40"/>
                <a:gd name="T3" fmla="*/ 0 h 69"/>
                <a:gd name="T4" fmla="*/ 391 w 40"/>
                <a:gd name="T5" fmla="*/ 598 h 69"/>
                <a:gd name="T6" fmla="*/ 606 w 40"/>
                <a:gd name="T7" fmla="*/ 813 h 69"/>
                <a:gd name="T8" fmla="*/ 166 w 40"/>
                <a:gd name="T9" fmla="*/ 687 h 69"/>
                <a:gd name="T10" fmla="*/ 0 w 40"/>
                <a:gd name="T11" fmla="*/ 1246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69">
                  <a:moveTo>
                    <a:pt x="0" y="6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0"/>
                    <a:pt x="12" y="27"/>
                    <a:pt x="26" y="33"/>
                  </a:cubicBezTo>
                  <a:cubicBezTo>
                    <a:pt x="36" y="38"/>
                    <a:pt x="40" y="45"/>
                    <a:pt x="40" y="45"/>
                  </a:cubicBezTo>
                  <a:cubicBezTo>
                    <a:pt x="27" y="35"/>
                    <a:pt x="17" y="35"/>
                    <a:pt x="11" y="38"/>
                  </a:cubicBezTo>
                  <a:cubicBezTo>
                    <a:pt x="5" y="41"/>
                    <a:pt x="4" y="52"/>
                    <a:pt x="0" y="69"/>
                  </a:cubicBezTo>
                  <a:close/>
                </a:path>
              </a:pathLst>
            </a:custGeom>
            <a:solidFill>
              <a:srgbClr val="9ED8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Freeform 149">
              <a:extLst>
                <a:ext uri="{FF2B5EF4-FFF2-40B4-BE49-F238E27FC236}">
                  <a16:creationId xmlns:a16="http://schemas.microsoft.com/office/drawing/2014/main" id="{1D44F5AE-C694-441D-AD2C-8DA2466DD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001"/>
              <a:ext cx="143" cy="103"/>
            </a:xfrm>
            <a:custGeom>
              <a:avLst/>
              <a:gdLst>
                <a:gd name="T0" fmla="*/ 676 w 58"/>
                <a:gd name="T1" fmla="*/ 0 h 39"/>
                <a:gd name="T2" fmla="*/ 0 w 58"/>
                <a:gd name="T3" fmla="*/ 370 h 39"/>
                <a:gd name="T4" fmla="*/ 676 w 58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9">
                  <a:moveTo>
                    <a:pt x="45" y="0"/>
                  </a:moveTo>
                  <a:cubicBezTo>
                    <a:pt x="52" y="28"/>
                    <a:pt x="21" y="35"/>
                    <a:pt x="0" y="20"/>
                  </a:cubicBezTo>
                  <a:cubicBezTo>
                    <a:pt x="20" y="39"/>
                    <a:pt x="58" y="37"/>
                    <a:pt x="45" y="0"/>
                  </a:cubicBezTo>
                  <a:close/>
                </a:path>
              </a:pathLst>
            </a:custGeom>
            <a:solidFill>
              <a:srgbClr val="E9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3" name="Freeform 150">
              <a:extLst>
                <a:ext uri="{FF2B5EF4-FFF2-40B4-BE49-F238E27FC236}">
                  <a16:creationId xmlns:a16="http://schemas.microsoft.com/office/drawing/2014/main" id="{28823D71-4740-451B-9CC0-66921FED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112"/>
              <a:ext cx="172" cy="97"/>
            </a:xfrm>
            <a:custGeom>
              <a:avLst/>
              <a:gdLst>
                <a:gd name="T0" fmla="*/ 0 w 70"/>
                <a:gd name="T1" fmla="*/ 666 h 37"/>
                <a:gd name="T2" fmla="*/ 1039 w 70"/>
                <a:gd name="T3" fmla="*/ 199 h 37"/>
                <a:gd name="T4" fmla="*/ 0 w 70"/>
                <a:gd name="T5" fmla="*/ 66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7">
                  <a:moveTo>
                    <a:pt x="0" y="37"/>
                  </a:moveTo>
                  <a:cubicBezTo>
                    <a:pt x="6" y="13"/>
                    <a:pt x="34" y="2"/>
                    <a:pt x="70" y="11"/>
                  </a:cubicBezTo>
                  <a:cubicBezTo>
                    <a:pt x="47" y="0"/>
                    <a:pt x="1" y="0"/>
                    <a:pt x="0" y="37"/>
                  </a:cubicBezTo>
                  <a:close/>
                </a:path>
              </a:pathLst>
            </a:custGeom>
            <a:solidFill>
              <a:srgbClr val="008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151">
              <a:extLst>
                <a:ext uri="{FF2B5EF4-FFF2-40B4-BE49-F238E27FC236}">
                  <a16:creationId xmlns:a16="http://schemas.microsoft.com/office/drawing/2014/main" id="{3309AAF5-E0DD-46FC-89DC-29ACDCE2A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933"/>
              <a:ext cx="82" cy="92"/>
            </a:xfrm>
            <a:custGeom>
              <a:avLst/>
              <a:gdLst>
                <a:gd name="T0" fmla="*/ 124 w 33"/>
                <a:gd name="T1" fmla="*/ 636 h 35"/>
                <a:gd name="T2" fmla="*/ 507 w 33"/>
                <a:gd name="T3" fmla="*/ 145 h 35"/>
                <a:gd name="T4" fmla="*/ 124 w 33"/>
                <a:gd name="T5" fmla="*/ 63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5">
                  <a:moveTo>
                    <a:pt x="8" y="35"/>
                  </a:moveTo>
                  <a:cubicBezTo>
                    <a:pt x="7" y="12"/>
                    <a:pt x="23" y="6"/>
                    <a:pt x="33" y="8"/>
                  </a:cubicBezTo>
                  <a:cubicBezTo>
                    <a:pt x="17" y="0"/>
                    <a:pt x="0" y="14"/>
                    <a:pt x="8" y="35"/>
                  </a:cubicBezTo>
                  <a:close/>
                </a:path>
              </a:pathLst>
            </a:custGeom>
            <a:solidFill>
              <a:srgbClr val="008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Freeform 152">
              <a:extLst>
                <a:ext uri="{FF2B5EF4-FFF2-40B4-BE49-F238E27FC236}">
                  <a16:creationId xmlns:a16="http://schemas.microsoft.com/office/drawing/2014/main" id="{506A8B48-FFE0-4D76-993F-B2549EB27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883"/>
              <a:ext cx="106" cy="144"/>
            </a:xfrm>
            <a:custGeom>
              <a:avLst/>
              <a:gdLst>
                <a:gd name="T0" fmla="*/ 643 w 43"/>
                <a:gd name="T1" fmla="*/ 0 h 55"/>
                <a:gd name="T2" fmla="*/ 212 w 43"/>
                <a:gd name="T3" fmla="*/ 987 h 55"/>
                <a:gd name="T4" fmla="*/ 643 w 43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5">
                  <a:moveTo>
                    <a:pt x="43" y="0"/>
                  </a:moveTo>
                  <a:cubicBezTo>
                    <a:pt x="22" y="15"/>
                    <a:pt x="0" y="40"/>
                    <a:pt x="14" y="55"/>
                  </a:cubicBezTo>
                  <a:cubicBezTo>
                    <a:pt x="0" y="50"/>
                    <a:pt x="3" y="17"/>
                    <a:pt x="43" y="0"/>
                  </a:cubicBezTo>
                  <a:close/>
                </a:path>
              </a:pathLst>
            </a:custGeom>
            <a:solidFill>
              <a:srgbClr val="008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6" name="Freeform 153">
              <a:extLst>
                <a:ext uri="{FF2B5EF4-FFF2-40B4-BE49-F238E27FC236}">
                  <a16:creationId xmlns:a16="http://schemas.microsoft.com/office/drawing/2014/main" id="{A6C4BE21-6497-41F0-AAFE-95D708AD5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746"/>
              <a:ext cx="722" cy="489"/>
            </a:xfrm>
            <a:custGeom>
              <a:avLst/>
              <a:gdLst>
                <a:gd name="T0" fmla="*/ 991 w 293"/>
                <a:gd name="T1" fmla="*/ 836 h 186"/>
                <a:gd name="T2" fmla="*/ 4384 w 293"/>
                <a:gd name="T3" fmla="*/ 904 h 186"/>
                <a:gd name="T4" fmla="*/ 2513 w 293"/>
                <a:gd name="T5" fmla="*/ 145 h 186"/>
                <a:gd name="T6" fmla="*/ 153 w 293"/>
                <a:gd name="T7" fmla="*/ 2087 h 186"/>
                <a:gd name="T8" fmla="*/ 764 w 293"/>
                <a:gd name="T9" fmla="*/ 3381 h 186"/>
                <a:gd name="T10" fmla="*/ 991 w 293"/>
                <a:gd name="T11" fmla="*/ 836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3" h="186">
                  <a:moveTo>
                    <a:pt x="66" y="46"/>
                  </a:moveTo>
                  <a:cubicBezTo>
                    <a:pt x="132" y="0"/>
                    <a:pt x="247" y="15"/>
                    <a:pt x="293" y="50"/>
                  </a:cubicBezTo>
                  <a:cubicBezTo>
                    <a:pt x="264" y="25"/>
                    <a:pt x="219" y="8"/>
                    <a:pt x="168" y="8"/>
                  </a:cubicBezTo>
                  <a:cubicBezTo>
                    <a:pt x="81" y="8"/>
                    <a:pt x="10" y="56"/>
                    <a:pt x="10" y="115"/>
                  </a:cubicBezTo>
                  <a:cubicBezTo>
                    <a:pt x="10" y="142"/>
                    <a:pt x="26" y="167"/>
                    <a:pt x="51" y="186"/>
                  </a:cubicBezTo>
                  <a:cubicBezTo>
                    <a:pt x="23" y="150"/>
                    <a:pt x="0" y="93"/>
                    <a:pt x="66" y="46"/>
                  </a:cubicBezTo>
                  <a:close/>
                </a:path>
              </a:pathLst>
            </a:custGeom>
            <a:solidFill>
              <a:srgbClr val="008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Freeform 154">
              <a:extLst>
                <a:ext uri="{FF2B5EF4-FFF2-40B4-BE49-F238E27FC236}">
                  <a16:creationId xmlns:a16="http://schemas.microsoft.com/office/drawing/2014/main" id="{7910229D-1F59-4FA5-A3AF-A8987D8C5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248"/>
              <a:ext cx="86" cy="119"/>
            </a:xfrm>
            <a:custGeom>
              <a:avLst/>
              <a:gdLst>
                <a:gd name="T0" fmla="*/ 0 w 35"/>
                <a:gd name="T1" fmla="*/ 539 h 45"/>
                <a:gd name="T2" fmla="*/ 459 w 35"/>
                <a:gd name="T3" fmla="*/ 777 h 45"/>
                <a:gd name="T4" fmla="*/ 506 w 35"/>
                <a:gd name="T5" fmla="*/ 0 h 45"/>
                <a:gd name="T6" fmla="*/ 369 w 35"/>
                <a:gd name="T7" fmla="*/ 518 h 45"/>
                <a:gd name="T8" fmla="*/ 0 w 35"/>
                <a:gd name="T9" fmla="*/ 53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5">
                  <a:moveTo>
                    <a:pt x="0" y="29"/>
                  </a:moveTo>
                  <a:cubicBezTo>
                    <a:pt x="12" y="29"/>
                    <a:pt x="27" y="36"/>
                    <a:pt x="31" y="42"/>
                  </a:cubicBezTo>
                  <a:cubicBezTo>
                    <a:pt x="35" y="45"/>
                    <a:pt x="34" y="17"/>
                    <a:pt x="34" y="0"/>
                  </a:cubicBezTo>
                  <a:cubicBezTo>
                    <a:pt x="35" y="13"/>
                    <a:pt x="29" y="28"/>
                    <a:pt x="25" y="28"/>
                  </a:cubicBezTo>
                  <a:cubicBezTo>
                    <a:pt x="21" y="28"/>
                    <a:pt x="5" y="27"/>
                    <a:pt x="0" y="29"/>
                  </a:cubicBezTo>
                  <a:close/>
                </a:path>
              </a:pathLst>
            </a:custGeom>
            <a:solidFill>
              <a:srgbClr val="008A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8" name="Oval 155">
              <a:extLst>
                <a:ext uri="{FF2B5EF4-FFF2-40B4-BE49-F238E27FC236}">
                  <a16:creationId xmlns:a16="http://schemas.microsoft.com/office/drawing/2014/main" id="{8E36856C-620F-4AA3-9F23-7CF771CD8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1430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9" name="Oval 156">
              <a:extLst>
                <a:ext uri="{FF2B5EF4-FFF2-40B4-BE49-F238E27FC236}">
                  <a16:creationId xmlns:a16="http://schemas.microsoft.com/office/drawing/2014/main" id="{0E0DA967-F02E-45B9-AD21-D13FA7A52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1" y="1440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0" name="Oval 157">
              <a:extLst>
                <a:ext uri="{FF2B5EF4-FFF2-40B4-BE49-F238E27FC236}">
                  <a16:creationId xmlns:a16="http://schemas.microsoft.com/office/drawing/2014/main" id="{16A035E6-D00E-422D-B742-FFF3E962F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1430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1" name="Oval 158">
              <a:extLst>
                <a:ext uri="{FF2B5EF4-FFF2-40B4-BE49-F238E27FC236}">
                  <a16:creationId xmlns:a16="http://schemas.microsoft.com/office/drawing/2014/main" id="{7274B28A-43C8-4E68-9999-07880CB55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1540"/>
              <a:ext cx="39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2" name="Oval 159">
              <a:extLst>
                <a:ext uri="{FF2B5EF4-FFF2-40B4-BE49-F238E27FC236}">
                  <a16:creationId xmlns:a16="http://schemas.microsoft.com/office/drawing/2014/main" id="{1AFAA8BF-0A65-437D-991B-E4FEB8DDD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" y="1548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3" name="Oval 160">
              <a:extLst>
                <a:ext uri="{FF2B5EF4-FFF2-40B4-BE49-F238E27FC236}">
                  <a16:creationId xmlns:a16="http://schemas.microsoft.com/office/drawing/2014/main" id="{7E4CBE77-0C31-4210-B7C0-EC0FFD6FB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1540"/>
              <a:ext cx="39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4" name="Oval 161">
              <a:extLst>
                <a:ext uri="{FF2B5EF4-FFF2-40B4-BE49-F238E27FC236}">
                  <a16:creationId xmlns:a16="http://schemas.microsoft.com/office/drawing/2014/main" id="{3AFED24D-B69C-45F5-86BE-C4B6CD15B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163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5" name="Oval 162">
              <a:extLst>
                <a:ext uri="{FF2B5EF4-FFF2-40B4-BE49-F238E27FC236}">
                  <a16:creationId xmlns:a16="http://schemas.microsoft.com/office/drawing/2014/main" id="{A32D0907-FF8E-4E2A-B700-3C18CFA35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64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6" name="Oval 163">
              <a:extLst>
                <a:ext uri="{FF2B5EF4-FFF2-40B4-BE49-F238E27FC236}">
                  <a16:creationId xmlns:a16="http://schemas.microsoft.com/office/drawing/2014/main" id="{C043C59E-A2AE-479E-94A4-C034D961D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163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7" name="Oval 164">
              <a:extLst>
                <a:ext uri="{FF2B5EF4-FFF2-40B4-BE49-F238E27FC236}">
                  <a16:creationId xmlns:a16="http://schemas.microsoft.com/office/drawing/2014/main" id="{7D5C3724-D12B-410B-A28C-4A2049C6C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1751"/>
              <a:ext cx="40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8" name="Oval 165">
              <a:extLst>
                <a:ext uri="{FF2B5EF4-FFF2-40B4-BE49-F238E27FC236}">
                  <a16:creationId xmlns:a16="http://schemas.microsoft.com/office/drawing/2014/main" id="{2A01C176-5EA8-486C-AC59-7ECCD730E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1758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9" name="Oval 166">
              <a:extLst>
                <a:ext uri="{FF2B5EF4-FFF2-40B4-BE49-F238E27FC236}">
                  <a16:creationId xmlns:a16="http://schemas.microsoft.com/office/drawing/2014/main" id="{2A042C82-0867-4B41-9D4D-E9C9EEB79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1751"/>
              <a:ext cx="40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0" name="Oval 167">
              <a:extLst>
                <a:ext uri="{FF2B5EF4-FFF2-40B4-BE49-F238E27FC236}">
                  <a16:creationId xmlns:a16="http://schemas.microsoft.com/office/drawing/2014/main" id="{5E608951-CB9F-4544-BF99-29C9E4424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1869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1" name="Oval 168">
              <a:extLst>
                <a:ext uri="{FF2B5EF4-FFF2-40B4-BE49-F238E27FC236}">
                  <a16:creationId xmlns:a16="http://schemas.microsoft.com/office/drawing/2014/main" id="{8EC8DE5E-FCF1-46CA-9D16-3D2D4C668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1879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2" name="Oval 169">
              <a:extLst>
                <a:ext uri="{FF2B5EF4-FFF2-40B4-BE49-F238E27FC236}">
                  <a16:creationId xmlns:a16="http://schemas.microsoft.com/office/drawing/2014/main" id="{5D32A1B6-DC6B-42E8-9BF3-E3AA069B4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" y="1869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3" name="Oval 170">
              <a:extLst>
                <a:ext uri="{FF2B5EF4-FFF2-40B4-BE49-F238E27FC236}">
                  <a16:creationId xmlns:a16="http://schemas.microsoft.com/office/drawing/2014/main" id="{EE16F3FC-A6B9-493C-8EBE-830B8BE49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193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4" name="Oval 171">
              <a:extLst>
                <a:ext uri="{FF2B5EF4-FFF2-40B4-BE49-F238E27FC236}">
                  <a16:creationId xmlns:a16="http://schemas.microsoft.com/office/drawing/2014/main" id="{7EA80724-E205-4D26-9E18-476193FAA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" y="194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5" name="Oval 172">
              <a:extLst>
                <a:ext uri="{FF2B5EF4-FFF2-40B4-BE49-F238E27FC236}">
                  <a16:creationId xmlns:a16="http://schemas.microsoft.com/office/drawing/2014/main" id="{4DCD20B4-84F7-4BBE-B323-EDCD07854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3" y="193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6" name="Oval 173">
              <a:extLst>
                <a:ext uri="{FF2B5EF4-FFF2-40B4-BE49-F238E27FC236}">
                  <a16:creationId xmlns:a16="http://schemas.microsoft.com/office/drawing/2014/main" id="{3A936370-FA68-4BD1-9ED0-AA4B71AC7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50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7" name="Oval 174">
              <a:extLst>
                <a:ext uri="{FF2B5EF4-FFF2-40B4-BE49-F238E27FC236}">
                  <a16:creationId xmlns:a16="http://schemas.microsoft.com/office/drawing/2014/main" id="{6A67D0EB-A96B-4EDB-9074-10A3E7C48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06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8" name="Oval 175">
              <a:extLst>
                <a:ext uri="{FF2B5EF4-FFF2-40B4-BE49-F238E27FC236}">
                  <a16:creationId xmlns:a16="http://schemas.microsoft.com/office/drawing/2014/main" id="{4350F1BC-9A0C-4FC4-BC07-F392FABCF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50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9" name="Oval 176">
              <a:extLst>
                <a:ext uri="{FF2B5EF4-FFF2-40B4-BE49-F238E27FC236}">
                  <a16:creationId xmlns:a16="http://schemas.microsoft.com/office/drawing/2014/main" id="{D4D1F7DD-6F44-4E08-BAE6-4422BCF4C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166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0" name="Oval 177">
              <a:extLst>
                <a:ext uri="{FF2B5EF4-FFF2-40B4-BE49-F238E27FC236}">
                  <a16:creationId xmlns:a16="http://schemas.microsoft.com/office/drawing/2014/main" id="{F2EE87A5-334F-4E2F-80BC-3C9A8C86B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2174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1" name="Oval 178">
              <a:extLst>
                <a:ext uri="{FF2B5EF4-FFF2-40B4-BE49-F238E27FC236}">
                  <a16:creationId xmlns:a16="http://schemas.microsoft.com/office/drawing/2014/main" id="{60D59830-0DBA-4F20-8CEB-F248D5FDB1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166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2" name="Oval 179">
              <a:extLst>
                <a:ext uri="{FF2B5EF4-FFF2-40B4-BE49-F238E27FC236}">
                  <a16:creationId xmlns:a16="http://schemas.microsoft.com/office/drawing/2014/main" id="{090120BF-D277-49B7-9431-C4424BBBE1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2271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3" name="Oval 180">
              <a:extLst>
                <a:ext uri="{FF2B5EF4-FFF2-40B4-BE49-F238E27FC236}">
                  <a16:creationId xmlns:a16="http://schemas.microsoft.com/office/drawing/2014/main" id="{8B9B97B8-5AD3-468E-8252-D3319F644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" y="227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4" name="Oval 181">
              <a:extLst>
                <a:ext uri="{FF2B5EF4-FFF2-40B4-BE49-F238E27FC236}">
                  <a16:creationId xmlns:a16="http://schemas.microsoft.com/office/drawing/2014/main" id="{F05D5001-F1CC-4852-93FA-C5F57336CF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4" y="227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5" name="Oval 182">
              <a:extLst>
                <a:ext uri="{FF2B5EF4-FFF2-40B4-BE49-F238E27FC236}">
                  <a16:creationId xmlns:a16="http://schemas.microsoft.com/office/drawing/2014/main" id="{FABB3AAD-2236-4F43-8C68-1ACFEBB68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363"/>
              <a:ext cx="36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6" name="Oval 183">
              <a:extLst>
                <a:ext uri="{FF2B5EF4-FFF2-40B4-BE49-F238E27FC236}">
                  <a16:creationId xmlns:a16="http://schemas.microsoft.com/office/drawing/2014/main" id="{4C5BC894-27A7-4F5D-AD54-6D48634C3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37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7" name="Oval 184">
              <a:extLst>
                <a:ext uri="{FF2B5EF4-FFF2-40B4-BE49-F238E27FC236}">
                  <a16:creationId xmlns:a16="http://schemas.microsoft.com/office/drawing/2014/main" id="{3A906C5D-F642-42A6-B948-E42EECB5C9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363"/>
              <a:ext cx="36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8" name="Oval 185">
              <a:extLst>
                <a:ext uri="{FF2B5EF4-FFF2-40B4-BE49-F238E27FC236}">
                  <a16:creationId xmlns:a16="http://schemas.microsoft.com/office/drawing/2014/main" id="{3BD642D4-A0B1-4CA0-92DF-B5D57F9F8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479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9" name="Oval 186">
              <a:extLst>
                <a:ext uri="{FF2B5EF4-FFF2-40B4-BE49-F238E27FC236}">
                  <a16:creationId xmlns:a16="http://schemas.microsoft.com/office/drawing/2014/main" id="{82095784-7B07-4033-83C7-22301BC2A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2487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0" name="Oval 187">
              <a:extLst>
                <a:ext uri="{FF2B5EF4-FFF2-40B4-BE49-F238E27FC236}">
                  <a16:creationId xmlns:a16="http://schemas.microsoft.com/office/drawing/2014/main" id="{2F7F6491-F07C-44C4-8AC2-CAC45E329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479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1" name="Oval 188">
              <a:extLst>
                <a:ext uri="{FF2B5EF4-FFF2-40B4-BE49-F238E27FC236}">
                  <a16:creationId xmlns:a16="http://schemas.microsoft.com/office/drawing/2014/main" id="{EF712769-5AE7-4569-BB77-6D333ACD8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59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2" name="Oval 189">
              <a:extLst>
                <a:ext uri="{FF2B5EF4-FFF2-40B4-BE49-F238E27FC236}">
                  <a16:creationId xmlns:a16="http://schemas.microsoft.com/office/drawing/2014/main" id="{2A182B98-D298-4F3C-809D-B17F65FC9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5" y="2603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3" name="Oval 190">
              <a:extLst>
                <a:ext uri="{FF2B5EF4-FFF2-40B4-BE49-F238E27FC236}">
                  <a16:creationId xmlns:a16="http://schemas.microsoft.com/office/drawing/2014/main" id="{EC08D3DD-3595-4F62-B6A1-02A622C5D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8" y="259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4" name="Oval 191">
              <a:extLst>
                <a:ext uri="{FF2B5EF4-FFF2-40B4-BE49-F238E27FC236}">
                  <a16:creationId xmlns:a16="http://schemas.microsoft.com/office/drawing/2014/main" id="{9FAC4C5F-1835-4ABC-BA2E-79B01B0AB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2697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5" name="Oval 192">
              <a:extLst>
                <a:ext uri="{FF2B5EF4-FFF2-40B4-BE49-F238E27FC236}">
                  <a16:creationId xmlns:a16="http://schemas.microsoft.com/office/drawing/2014/main" id="{E3D5E659-D44C-4D59-8A4D-1A47169E3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1" y="2708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6" name="Oval 193">
              <a:extLst>
                <a:ext uri="{FF2B5EF4-FFF2-40B4-BE49-F238E27FC236}">
                  <a16:creationId xmlns:a16="http://schemas.microsoft.com/office/drawing/2014/main" id="{CCBDEC31-C831-4234-9634-546BC487C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4" y="269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7" name="Oval 194">
              <a:extLst>
                <a:ext uri="{FF2B5EF4-FFF2-40B4-BE49-F238E27FC236}">
                  <a16:creationId xmlns:a16="http://schemas.microsoft.com/office/drawing/2014/main" id="{3BAE84B2-0021-4EC6-8BF8-C4BFA7E38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7" y="2939"/>
              <a:ext cx="24" cy="27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8" name="Oval 195">
              <a:extLst>
                <a:ext uri="{FF2B5EF4-FFF2-40B4-BE49-F238E27FC236}">
                  <a16:creationId xmlns:a16="http://schemas.microsoft.com/office/drawing/2014/main" id="{FA4E913F-8A99-41EC-8933-7CBA6151E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947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9" name="Oval 196">
              <a:extLst>
                <a:ext uri="{FF2B5EF4-FFF2-40B4-BE49-F238E27FC236}">
                  <a16:creationId xmlns:a16="http://schemas.microsoft.com/office/drawing/2014/main" id="{97D832D7-45B0-47D8-AA41-7C3667616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3010"/>
              <a:ext cx="22" cy="27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0" name="Oval 197">
              <a:extLst>
                <a:ext uri="{FF2B5EF4-FFF2-40B4-BE49-F238E27FC236}">
                  <a16:creationId xmlns:a16="http://schemas.microsoft.com/office/drawing/2014/main" id="{FCDCC407-9878-4DEE-A8C6-C8167A92D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3018"/>
              <a:ext cx="7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1" name="Oval 198">
              <a:extLst>
                <a:ext uri="{FF2B5EF4-FFF2-40B4-BE49-F238E27FC236}">
                  <a16:creationId xmlns:a16="http://schemas.microsoft.com/office/drawing/2014/main" id="{D417F4C3-C506-4CD0-986A-53CEA6BFD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3071"/>
              <a:ext cx="25" cy="23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2" name="Oval 199">
              <a:extLst>
                <a:ext uri="{FF2B5EF4-FFF2-40B4-BE49-F238E27FC236}">
                  <a16:creationId xmlns:a16="http://schemas.microsoft.com/office/drawing/2014/main" id="{F739868B-FDC3-4B2B-BE58-4EBEC775E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307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3" name="Oval 200">
              <a:extLst>
                <a:ext uri="{FF2B5EF4-FFF2-40B4-BE49-F238E27FC236}">
                  <a16:creationId xmlns:a16="http://schemas.microsoft.com/office/drawing/2014/main" id="{4AFE1DF0-41DA-4694-9606-C2EAEFABE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2" y="3105"/>
              <a:ext cx="23" cy="24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4" name="Oval 201">
              <a:extLst>
                <a:ext uri="{FF2B5EF4-FFF2-40B4-BE49-F238E27FC236}">
                  <a16:creationId xmlns:a16="http://schemas.microsoft.com/office/drawing/2014/main" id="{DF590EEC-4538-4BE2-B6AE-16C74E524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" y="3110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5" name="Oval 202">
              <a:extLst>
                <a:ext uri="{FF2B5EF4-FFF2-40B4-BE49-F238E27FC236}">
                  <a16:creationId xmlns:a16="http://schemas.microsoft.com/office/drawing/2014/main" id="{18F89B2C-D56D-46EC-B9B9-2301E1DBF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" y="3113"/>
              <a:ext cx="24" cy="24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6" name="Oval 203">
              <a:extLst>
                <a:ext uri="{FF2B5EF4-FFF2-40B4-BE49-F238E27FC236}">
                  <a16:creationId xmlns:a16="http://schemas.microsoft.com/office/drawing/2014/main" id="{C0C74951-07E2-43B2-9586-47625AA78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" y="3118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7" name="Oval 204">
              <a:extLst>
                <a:ext uri="{FF2B5EF4-FFF2-40B4-BE49-F238E27FC236}">
                  <a16:creationId xmlns:a16="http://schemas.microsoft.com/office/drawing/2014/main" id="{5D6A06F0-2F3E-40D6-81D2-9FAC5CC34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2" y="3094"/>
              <a:ext cx="25" cy="24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8" name="Oval 205">
              <a:extLst>
                <a:ext uri="{FF2B5EF4-FFF2-40B4-BE49-F238E27FC236}">
                  <a16:creationId xmlns:a16="http://schemas.microsoft.com/office/drawing/2014/main" id="{71BA317D-F977-4B25-A7E5-1F2234420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7" y="3100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9" name="Oval 206">
              <a:extLst>
                <a:ext uri="{FF2B5EF4-FFF2-40B4-BE49-F238E27FC236}">
                  <a16:creationId xmlns:a16="http://schemas.microsoft.com/office/drawing/2014/main" id="{9CEEAFA7-8334-4D78-AAE1-1768EEA87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060"/>
              <a:ext cx="25" cy="27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0" name="Oval 207">
              <a:extLst>
                <a:ext uri="{FF2B5EF4-FFF2-40B4-BE49-F238E27FC236}">
                  <a16:creationId xmlns:a16="http://schemas.microsoft.com/office/drawing/2014/main" id="{9037A6AC-AD45-4C47-B8C1-860AF36BE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3068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1" name="Oval 208">
              <a:extLst>
                <a:ext uri="{FF2B5EF4-FFF2-40B4-BE49-F238E27FC236}">
                  <a16:creationId xmlns:a16="http://schemas.microsoft.com/office/drawing/2014/main" id="{454CB6EA-BE90-4C3C-A0B4-89A3A5841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3000"/>
              <a:ext cx="23" cy="23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2" name="Oval 209">
              <a:extLst>
                <a:ext uri="{FF2B5EF4-FFF2-40B4-BE49-F238E27FC236}">
                  <a16:creationId xmlns:a16="http://schemas.microsoft.com/office/drawing/2014/main" id="{B8584BE3-18B3-4576-AC61-B31DDADB2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3005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3" name="Oval 210">
              <a:extLst>
                <a:ext uri="{FF2B5EF4-FFF2-40B4-BE49-F238E27FC236}">
                  <a16:creationId xmlns:a16="http://schemas.microsoft.com/office/drawing/2014/main" id="{0A3A609E-8794-4A77-B029-B6A9E58A6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2913"/>
              <a:ext cx="23" cy="24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4" name="Oval 211">
              <a:extLst>
                <a:ext uri="{FF2B5EF4-FFF2-40B4-BE49-F238E27FC236}">
                  <a16:creationId xmlns:a16="http://schemas.microsoft.com/office/drawing/2014/main" id="{30B466F4-93DB-4528-AA62-4980BF696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" y="2918"/>
              <a:ext cx="8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5" name="Oval 212">
              <a:extLst>
                <a:ext uri="{FF2B5EF4-FFF2-40B4-BE49-F238E27FC236}">
                  <a16:creationId xmlns:a16="http://schemas.microsoft.com/office/drawing/2014/main" id="{141B0E22-0404-4B35-96F9-F6152B2EE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4" y="2866"/>
              <a:ext cx="25" cy="23"/>
            </a:xfrm>
            <a:prstGeom prst="ellipse">
              <a:avLst/>
            </a:prstGeom>
            <a:solidFill>
              <a:srgbClr val="DC0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6" name="Oval 213">
              <a:extLst>
                <a:ext uri="{FF2B5EF4-FFF2-40B4-BE49-F238E27FC236}">
                  <a16:creationId xmlns:a16="http://schemas.microsoft.com/office/drawing/2014/main" id="{E444CD0D-C087-4068-BAD7-2E75AEEAB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9" y="287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7" name="Oval 214">
              <a:extLst>
                <a:ext uri="{FF2B5EF4-FFF2-40B4-BE49-F238E27FC236}">
                  <a16:creationId xmlns:a16="http://schemas.microsoft.com/office/drawing/2014/main" id="{F4269A0B-92F9-4A2A-AB3E-7C1BC134D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768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8" name="Oval 215">
              <a:extLst>
                <a:ext uri="{FF2B5EF4-FFF2-40B4-BE49-F238E27FC236}">
                  <a16:creationId xmlns:a16="http://schemas.microsoft.com/office/drawing/2014/main" id="{B6CF7784-EF9E-4624-B594-F8E7DE798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77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9" name="Oval 216">
              <a:extLst>
                <a:ext uri="{FF2B5EF4-FFF2-40B4-BE49-F238E27FC236}">
                  <a16:creationId xmlns:a16="http://schemas.microsoft.com/office/drawing/2014/main" id="{EC32F520-84E1-4326-ABCA-FC88806E7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768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0" name="Oval 217">
              <a:extLst>
                <a:ext uri="{FF2B5EF4-FFF2-40B4-BE49-F238E27FC236}">
                  <a16:creationId xmlns:a16="http://schemas.microsoft.com/office/drawing/2014/main" id="{47F29973-3F96-43E3-B753-44C4B54CF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800"/>
              <a:ext cx="36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1" name="Oval 218">
              <a:extLst>
                <a:ext uri="{FF2B5EF4-FFF2-40B4-BE49-F238E27FC236}">
                  <a16:creationId xmlns:a16="http://schemas.microsoft.com/office/drawing/2014/main" id="{256DD040-E787-4ABA-8F32-F544FF9CB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" y="2810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2" name="Oval 219">
              <a:extLst>
                <a:ext uri="{FF2B5EF4-FFF2-40B4-BE49-F238E27FC236}">
                  <a16:creationId xmlns:a16="http://schemas.microsoft.com/office/drawing/2014/main" id="{1D6564EA-E5FB-44D6-93B1-E15789C34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800"/>
              <a:ext cx="36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3" name="Oval 220">
              <a:extLst>
                <a:ext uri="{FF2B5EF4-FFF2-40B4-BE49-F238E27FC236}">
                  <a16:creationId xmlns:a16="http://schemas.microsoft.com/office/drawing/2014/main" id="{1FE6FD30-ACB8-41A6-B015-8E77FB190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771"/>
              <a:ext cx="36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4" name="Oval 221">
              <a:extLst>
                <a:ext uri="{FF2B5EF4-FFF2-40B4-BE49-F238E27FC236}">
                  <a16:creationId xmlns:a16="http://schemas.microsoft.com/office/drawing/2014/main" id="{EE7CEEC9-2D52-42FA-85EA-67C6C0260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77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5" name="Oval 222">
              <a:extLst>
                <a:ext uri="{FF2B5EF4-FFF2-40B4-BE49-F238E27FC236}">
                  <a16:creationId xmlns:a16="http://schemas.microsoft.com/office/drawing/2014/main" id="{7AF6FDBB-28CC-4B7F-98A6-892F2FA28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771"/>
              <a:ext cx="36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6" name="Oval 223">
              <a:extLst>
                <a:ext uri="{FF2B5EF4-FFF2-40B4-BE49-F238E27FC236}">
                  <a16:creationId xmlns:a16="http://schemas.microsoft.com/office/drawing/2014/main" id="{7D6197AE-3680-43C9-9D9A-5795B13C7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3" y="2687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7" name="Oval 224">
              <a:extLst>
                <a:ext uri="{FF2B5EF4-FFF2-40B4-BE49-F238E27FC236}">
                  <a16:creationId xmlns:a16="http://schemas.microsoft.com/office/drawing/2014/main" id="{F3C02769-F654-4C70-BE22-023167BFB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697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8" name="Oval 225">
              <a:extLst>
                <a:ext uri="{FF2B5EF4-FFF2-40B4-BE49-F238E27FC236}">
                  <a16:creationId xmlns:a16="http://schemas.microsoft.com/office/drawing/2014/main" id="{44BB60B0-007A-4C8A-BE2A-6E0D9B183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3" y="2687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9" name="Oval 226">
              <a:extLst>
                <a:ext uri="{FF2B5EF4-FFF2-40B4-BE49-F238E27FC236}">
                  <a16:creationId xmlns:a16="http://schemas.microsoft.com/office/drawing/2014/main" id="{CCCDFF75-A597-4E3B-B562-2F3A7A965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2563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0" name="Oval 227">
              <a:extLst>
                <a:ext uri="{FF2B5EF4-FFF2-40B4-BE49-F238E27FC236}">
                  <a16:creationId xmlns:a16="http://schemas.microsoft.com/office/drawing/2014/main" id="{7DB74D63-9B03-4150-A6A5-8EBA91F8E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6" y="2571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1" name="Oval 228">
              <a:extLst>
                <a:ext uri="{FF2B5EF4-FFF2-40B4-BE49-F238E27FC236}">
                  <a16:creationId xmlns:a16="http://schemas.microsoft.com/office/drawing/2014/main" id="{FAA00BA5-A950-4801-8212-87716414E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256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2" name="Oval 229">
              <a:extLst>
                <a:ext uri="{FF2B5EF4-FFF2-40B4-BE49-F238E27FC236}">
                  <a16:creationId xmlns:a16="http://schemas.microsoft.com/office/drawing/2014/main" id="{469A1D0E-32CE-456B-8417-73ED4AFBE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2448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3" name="Oval 230">
              <a:extLst>
                <a:ext uri="{FF2B5EF4-FFF2-40B4-BE49-F238E27FC236}">
                  <a16:creationId xmlns:a16="http://schemas.microsoft.com/office/drawing/2014/main" id="{3EC567DD-4D4F-4C08-A506-FCA02CE65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" y="245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4" name="Oval 231">
              <a:extLst>
                <a:ext uri="{FF2B5EF4-FFF2-40B4-BE49-F238E27FC236}">
                  <a16:creationId xmlns:a16="http://schemas.microsoft.com/office/drawing/2014/main" id="{94D3DACE-2046-4429-A5F6-976209328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8" y="2448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5" name="Oval 232">
              <a:extLst>
                <a:ext uri="{FF2B5EF4-FFF2-40B4-BE49-F238E27FC236}">
                  <a16:creationId xmlns:a16="http://schemas.microsoft.com/office/drawing/2014/main" id="{4D367163-D114-40AC-AE90-B3AC27F45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2334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6" name="Oval 233">
              <a:extLst>
                <a:ext uri="{FF2B5EF4-FFF2-40B4-BE49-F238E27FC236}">
                  <a16:creationId xmlns:a16="http://schemas.microsoft.com/office/drawing/2014/main" id="{4A0DD0D6-4E78-4759-9344-93CEAEB77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2" y="2345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7" name="Oval 234">
              <a:extLst>
                <a:ext uri="{FF2B5EF4-FFF2-40B4-BE49-F238E27FC236}">
                  <a16:creationId xmlns:a16="http://schemas.microsoft.com/office/drawing/2014/main" id="{48506704-D6D0-40D0-9D80-08EA72D9B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233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8" name="Oval 235">
              <a:extLst>
                <a:ext uri="{FF2B5EF4-FFF2-40B4-BE49-F238E27FC236}">
                  <a16:creationId xmlns:a16="http://schemas.microsoft.com/office/drawing/2014/main" id="{B379826A-E071-4EAA-A9EF-A1671AEF7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06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9" name="Oval 236">
              <a:extLst>
                <a:ext uri="{FF2B5EF4-FFF2-40B4-BE49-F238E27FC236}">
                  <a16:creationId xmlns:a16="http://schemas.microsoft.com/office/drawing/2014/main" id="{DF414768-B59B-4E28-AE37-4615F60FB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21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0" name="Oval 237">
              <a:extLst>
                <a:ext uri="{FF2B5EF4-FFF2-40B4-BE49-F238E27FC236}">
                  <a16:creationId xmlns:a16="http://schemas.microsoft.com/office/drawing/2014/main" id="{95FAF5C9-5A84-45F0-9E3A-68BA4DBCB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9" y="2206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1" name="Oval 238">
              <a:extLst>
                <a:ext uri="{FF2B5EF4-FFF2-40B4-BE49-F238E27FC236}">
                  <a16:creationId xmlns:a16="http://schemas.microsoft.com/office/drawing/2014/main" id="{03CDCFC0-6717-4544-9616-B555CC7FB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2100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2" name="Oval 239">
              <a:extLst>
                <a:ext uri="{FF2B5EF4-FFF2-40B4-BE49-F238E27FC236}">
                  <a16:creationId xmlns:a16="http://schemas.microsoft.com/office/drawing/2014/main" id="{5A2B764E-E8A2-4230-942F-09860C38A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0" y="211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3" name="Oval 240">
              <a:extLst>
                <a:ext uri="{FF2B5EF4-FFF2-40B4-BE49-F238E27FC236}">
                  <a16:creationId xmlns:a16="http://schemas.microsoft.com/office/drawing/2014/main" id="{86B9CDC1-18FB-44A7-B214-3395FF316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2100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4" name="Oval 241">
              <a:extLst>
                <a:ext uri="{FF2B5EF4-FFF2-40B4-BE49-F238E27FC236}">
                  <a16:creationId xmlns:a16="http://schemas.microsoft.com/office/drawing/2014/main" id="{CB37E691-D5BD-469C-A6DB-20CE038E1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3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5" name="Oval 242">
              <a:extLst>
                <a:ext uri="{FF2B5EF4-FFF2-40B4-BE49-F238E27FC236}">
                  <a16:creationId xmlns:a16="http://schemas.microsoft.com/office/drawing/2014/main" id="{59CD7FFF-AE4E-46F8-ADED-C2A9AF471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204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6" name="Oval 243">
              <a:extLst>
                <a:ext uri="{FF2B5EF4-FFF2-40B4-BE49-F238E27FC236}">
                  <a16:creationId xmlns:a16="http://schemas.microsoft.com/office/drawing/2014/main" id="{97E81943-6995-4702-B587-0EED98BA1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3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7" name="Oval 244">
              <a:extLst>
                <a:ext uri="{FF2B5EF4-FFF2-40B4-BE49-F238E27FC236}">
                  <a16:creationId xmlns:a16="http://schemas.microsoft.com/office/drawing/2014/main" id="{CA15F0F5-7AE3-43FE-B065-FAF769349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2132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8" name="Oval 245">
              <a:extLst>
                <a:ext uri="{FF2B5EF4-FFF2-40B4-BE49-F238E27FC236}">
                  <a16:creationId xmlns:a16="http://schemas.microsoft.com/office/drawing/2014/main" id="{DFCF08E6-FF0D-4B5D-AB5A-33CB81999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5" y="2142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9" name="Oval 246">
              <a:extLst>
                <a:ext uri="{FF2B5EF4-FFF2-40B4-BE49-F238E27FC236}">
                  <a16:creationId xmlns:a16="http://schemas.microsoft.com/office/drawing/2014/main" id="{11B70574-86D3-46E2-B619-D0484BED2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234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0" name="Oval 247">
              <a:extLst>
                <a:ext uri="{FF2B5EF4-FFF2-40B4-BE49-F238E27FC236}">
                  <a16:creationId xmlns:a16="http://schemas.microsoft.com/office/drawing/2014/main" id="{980FCAE6-E31F-4147-A9A9-06C4807EE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2245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1" name="Oval 248">
              <a:extLst>
                <a:ext uri="{FF2B5EF4-FFF2-40B4-BE49-F238E27FC236}">
                  <a16:creationId xmlns:a16="http://schemas.microsoft.com/office/drawing/2014/main" id="{B08F3988-E443-4ECA-83F1-EB4A54F16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9" y="223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2" name="Oval 249">
              <a:extLst>
                <a:ext uri="{FF2B5EF4-FFF2-40B4-BE49-F238E27FC236}">
                  <a16:creationId xmlns:a16="http://schemas.microsoft.com/office/drawing/2014/main" id="{95405B34-1015-449D-82C4-A9A46D153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069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3" name="Oval 250">
              <a:extLst>
                <a:ext uri="{FF2B5EF4-FFF2-40B4-BE49-F238E27FC236}">
                  <a16:creationId xmlns:a16="http://schemas.microsoft.com/office/drawing/2014/main" id="{0F4A1AB6-44B1-474B-89ED-176EA7811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2079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4" name="Oval 251">
              <a:extLst>
                <a:ext uri="{FF2B5EF4-FFF2-40B4-BE49-F238E27FC236}">
                  <a16:creationId xmlns:a16="http://schemas.microsoft.com/office/drawing/2014/main" id="{BDB6942B-C0D0-40B9-9D7F-1E1D8CFA8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069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5" name="Oval 252">
              <a:extLst>
                <a:ext uri="{FF2B5EF4-FFF2-40B4-BE49-F238E27FC236}">
                  <a16:creationId xmlns:a16="http://schemas.microsoft.com/office/drawing/2014/main" id="{D50D0487-C793-4FA5-AFB3-B0712DCB1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2150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6" name="Oval 253">
              <a:extLst>
                <a:ext uri="{FF2B5EF4-FFF2-40B4-BE49-F238E27FC236}">
                  <a16:creationId xmlns:a16="http://schemas.microsoft.com/office/drawing/2014/main" id="{CB32CDFF-81E0-4651-8BB0-1D125B0F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7" y="2161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7" name="Oval 254">
              <a:extLst>
                <a:ext uri="{FF2B5EF4-FFF2-40B4-BE49-F238E27FC236}">
                  <a16:creationId xmlns:a16="http://schemas.microsoft.com/office/drawing/2014/main" id="{2011C6BC-3551-4D54-BC36-B4DBBD164D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" y="2150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8" name="Oval 255">
              <a:extLst>
                <a:ext uri="{FF2B5EF4-FFF2-40B4-BE49-F238E27FC236}">
                  <a16:creationId xmlns:a16="http://schemas.microsoft.com/office/drawing/2014/main" id="{BB15F1BB-971E-42C9-A0EC-19A405408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7" y="2258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9" name="Oval 256">
              <a:extLst>
                <a:ext uri="{FF2B5EF4-FFF2-40B4-BE49-F238E27FC236}">
                  <a16:creationId xmlns:a16="http://schemas.microsoft.com/office/drawing/2014/main" id="{C76FE1CA-4920-4AB2-B2D3-1B637D6CA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5" y="2269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0" name="Oval 257">
              <a:extLst>
                <a:ext uri="{FF2B5EF4-FFF2-40B4-BE49-F238E27FC236}">
                  <a16:creationId xmlns:a16="http://schemas.microsoft.com/office/drawing/2014/main" id="{D930F70A-EB4E-48E6-9592-0F09868D8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7" y="2258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1" name="Oval 258">
              <a:extLst>
                <a:ext uri="{FF2B5EF4-FFF2-40B4-BE49-F238E27FC236}">
                  <a16:creationId xmlns:a16="http://schemas.microsoft.com/office/drawing/2014/main" id="{F8253B2C-0D92-4485-8989-036000C38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24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2" name="Oval 259">
              <a:extLst>
                <a:ext uri="{FF2B5EF4-FFF2-40B4-BE49-F238E27FC236}">
                  <a16:creationId xmlns:a16="http://schemas.microsoft.com/office/drawing/2014/main" id="{EE51D4AC-3381-4908-8D81-E43951E09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0" y="2256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3" name="Oval 260">
              <a:extLst>
                <a:ext uri="{FF2B5EF4-FFF2-40B4-BE49-F238E27FC236}">
                  <a16:creationId xmlns:a16="http://schemas.microsoft.com/office/drawing/2014/main" id="{5904EE6E-D60E-47ED-AA49-D786D188F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3" y="224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4" name="Oval 261">
              <a:extLst>
                <a:ext uri="{FF2B5EF4-FFF2-40B4-BE49-F238E27FC236}">
                  <a16:creationId xmlns:a16="http://schemas.microsoft.com/office/drawing/2014/main" id="{EDE0D5DA-CB1B-4E6B-A856-304E6B50A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2316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5" name="Oval 262">
              <a:extLst>
                <a:ext uri="{FF2B5EF4-FFF2-40B4-BE49-F238E27FC236}">
                  <a16:creationId xmlns:a16="http://schemas.microsoft.com/office/drawing/2014/main" id="{29B7026D-3893-4EC5-ABAB-406820FC1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2327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6" name="Oval 263">
              <a:extLst>
                <a:ext uri="{FF2B5EF4-FFF2-40B4-BE49-F238E27FC236}">
                  <a16:creationId xmlns:a16="http://schemas.microsoft.com/office/drawing/2014/main" id="{4DB483BE-9075-46AA-A263-184966980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2316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7" name="Oval 264">
              <a:extLst>
                <a:ext uri="{FF2B5EF4-FFF2-40B4-BE49-F238E27FC236}">
                  <a16:creationId xmlns:a16="http://schemas.microsoft.com/office/drawing/2014/main" id="{11A0F821-3619-45B5-9AAE-C5104ECEF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2400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8" name="Oval 265">
              <a:extLst>
                <a:ext uri="{FF2B5EF4-FFF2-40B4-BE49-F238E27FC236}">
                  <a16:creationId xmlns:a16="http://schemas.microsoft.com/office/drawing/2014/main" id="{CE18B7CD-8122-4446-95D3-097396D72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41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9" name="Oval 266">
              <a:extLst>
                <a:ext uri="{FF2B5EF4-FFF2-40B4-BE49-F238E27FC236}">
                  <a16:creationId xmlns:a16="http://schemas.microsoft.com/office/drawing/2014/main" id="{648FA232-BAEE-4732-8AAA-D9BD7E817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6" y="2400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0" name="Oval 267">
              <a:extLst>
                <a:ext uri="{FF2B5EF4-FFF2-40B4-BE49-F238E27FC236}">
                  <a16:creationId xmlns:a16="http://schemas.microsoft.com/office/drawing/2014/main" id="{C6E3C87E-61AC-4FBF-B257-03368A81D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2500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1" name="Oval 268">
              <a:extLst>
                <a:ext uri="{FF2B5EF4-FFF2-40B4-BE49-F238E27FC236}">
                  <a16:creationId xmlns:a16="http://schemas.microsoft.com/office/drawing/2014/main" id="{133A3BED-5A24-4AB3-89FA-DC5F15DE6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2511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2" name="Oval 269">
              <a:extLst>
                <a:ext uri="{FF2B5EF4-FFF2-40B4-BE49-F238E27FC236}">
                  <a16:creationId xmlns:a16="http://schemas.microsoft.com/office/drawing/2014/main" id="{AA0B5E57-0BAE-417E-B7C9-6C7D9ADCC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6" y="2500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3" name="Oval 270">
              <a:extLst>
                <a:ext uri="{FF2B5EF4-FFF2-40B4-BE49-F238E27FC236}">
                  <a16:creationId xmlns:a16="http://schemas.microsoft.com/office/drawing/2014/main" id="{89E44388-35C5-4E15-B7D8-7DC346275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608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4" name="Oval 271">
              <a:extLst>
                <a:ext uri="{FF2B5EF4-FFF2-40B4-BE49-F238E27FC236}">
                  <a16:creationId xmlns:a16="http://schemas.microsoft.com/office/drawing/2014/main" id="{A96F0CB7-6880-459A-A493-9424487C6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2618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5" name="Oval 272">
              <a:extLst>
                <a:ext uri="{FF2B5EF4-FFF2-40B4-BE49-F238E27FC236}">
                  <a16:creationId xmlns:a16="http://schemas.microsoft.com/office/drawing/2014/main" id="{B5A239AC-C809-427B-BBD5-90A3998B0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608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6" name="Oval 273">
              <a:extLst>
                <a:ext uri="{FF2B5EF4-FFF2-40B4-BE49-F238E27FC236}">
                  <a16:creationId xmlns:a16="http://schemas.microsoft.com/office/drawing/2014/main" id="{DC8FB7D0-2ED3-4630-9CC7-38D077B61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463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7" name="Oval 274">
              <a:extLst>
                <a:ext uri="{FF2B5EF4-FFF2-40B4-BE49-F238E27FC236}">
                  <a16:creationId xmlns:a16="http://schemas.microsoft.com/office/drawing/2014/main" id="{34DE5730-EBC3-4D4D-9709-55BA3848E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2474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8" name="Oval 275">
              <a:extLst>
                <a:ext uri="{FF2B5EF4-FFF2-40B4-BE49-F238E27FC236}">
                  <a16:creationId xmlns:a16="http://schemas.microsoft.com/office/drawing/2014/main" id="{15890560-36C9-4A7C-BF75-9BD4EAB0C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46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39" name="Oval 276">
              <a:extLst>
                <a:ext uri="{FF2B5EF4-FFF2-40B4-BE49-F238E27FC236}">
                  <a16:creationId xmlns:a16="http://schemas.microsoft.com/office/drawing/2014/main" id="{9D1E1E6E-D710-4880-BD6D-C6725967E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374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0" name="Oval 277">
              <a:extLst>
                <a:ext uri="{FF2B5EF4-FFF2-40B4-BE49-F238E27FC236}">
                  <a16:creationId xmlns:a16="http://schemas.microsoft.com/office/drawing/2014/main" id="{D0C002D0-FFA1-47A4-A3ED-40945D7D8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1" y="2384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1" name="Oval 278">
              <a:extLst>
                <a:ext uri="{FF2B5EF4-FFF2-40B4-BE49-F238E27FC236}">
                  <a16:creationId xmlns:a16="http://schemas.microsoft.com/office/drawing/2014/main" id="{05CBCB19-4077-49A5-8CFB-59A6DC5AF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2374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2" name="Oval 279">
              <a:extLst>
                <a:ext uri="{FF2B5EF4-FFF2-40B4-BE49-F238E27FC236}">
                  <a16:creationId xmlns:a16="http://schemas.microsoft.com/office/drawing/2014/main" id="{C844CACF-DF1C-476A-8A41-27DB19FCA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421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3" name="Oval 280">
              <a:extLst>
                <a:ext uri="{FF2B5EF4-FFF2-40B4-BE49-F238E27FC236}">
                  <a16:creationId xmlns:a16="http://schemas.microsoft.com/office/drawing/2014/main" id="{F4C5C880-9217-4E46-B2DD-73977469D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2" y="2432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4" name="Oval 281">
              <a:extLst>
                <a:ext uri="{FF2B5EF4-FFF2-40B4-BE49-F238E27FC236}">
                  <a16:creationId xmlns:a16="http://schemas.microsoft.com/office/drawing/2014/main" id="{32186C13-B554-4FBE-8A80-6F9392B89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42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5" name="Oval 282">
              <a:extLst>
                <a:ext uri="{FF2B5EF4-FFF2-40B4-BE49-F238E27FC236}">
                  <a16:creationId xmlns:a16="http://schemas.microsoft.com/office/drawing/2014/main" id="{E52BA14D-E60F-43E4-B74A-8FCABF348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490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6" name="Oval 283">
              <a:extLst>
                <a:ext uri="{FF2B5EF4-FFF2-40B4-BE49-F238E27FC236}">
                  <a16:creationId xmlns:a16="http://schemas.microsoft.com/office/drawing/2014/main" id="{26ABBF38-2A4D-4E5F-8A6C-BA50D209A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2500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7" name="Oval 284">
              <a:extLst>
                <a:ext uri="{FF2B5EF4-FFF2-40B4-BE49-F238E27FC236}">
                  <a16:creationId xmlns:a16="http://schemas.microsoft.com/office/drawing/2014/main" id="{280C5FE1-DFB1-4CE5-9796-4D98558C8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2490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8" name="Oval 285">
              <a:extLst>
                <a:ext uri="{FF2B5EF4-FFF2-40B4-BE49-F238E27FC236}">
                  <a16:creationId xmlns:a16="http://schemas.microsoft.com/office/drawing/2014/main" id="{77891BED-CEC2-42DB-B436-DABA42BA0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624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49" name="Oval 286">
              <a:extLst>
                <a:ext uri="{FF2B5EF4-FFF2-40B4-BE49-F238E27FC236}">
                  <a16:creationId xmlns:a16="http://schemas.microsoft.com/office/drawing/2014/main" id="{0887CC48-437F-4D0F-B585-70A29DF54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8" y="2634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0" name="Oval 287">
              <a:extLst>
                <a:ext uri="{FF2B5EF4-FFF2-40B4-BE49-F238E27FC236}">
                  <a16:creationId xmlns:a16="http://schemas.microsoft.com/office/drawing/2014/main" id="{99C57DBB-0E28-4562-88D7-C8B761FC4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624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1" name="Oval 288">
              <a:extLst>
                <a:ext uri="{FF2B5EF4-FFF2-40B4-BE49-F238E27FC236}">
                  <a16:creationId xmlns:a16="http://schemas.microsoft.com/office/drawing/2014/main" id="{ACA9ECA1-3515-433B-A055-85577B1B7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2626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2" name="Oval 289">
              <a:extLst>
                <a:ext uri="{FF2B5EF4-FFF2-40B4-BE49-F238E27FC236}">
                  <a16:creationId xmlns:a16="http://schemas.microsoft.com/office/drawing/2014/main" id="{D6C5A430-9F0D-4685-81ED-E3199D213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2" y="2637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3" name="Oval 290">
              <a:extLst>
                <a:ext uri="{FF2B5EF4-FFF2-40B4-BE49-F238E27FC236}">
                  <a16:creationId xmlns:a16="http://schemas.microsoft.com/office/drawing/2014/main" id="{CD881B52-8A04-41E0-A777-6C55F0EB4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2626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4" name="Oval 291">
              <a:extLst>
                <a:ext uri="{FF2B5EF4-FFF2-40B4-BE49-F238E27FC236}">
                  <a16:creationId xmlns:a16="http://schemas.microsoft.com/office/drawing/2014/main" id="{822A2FF3-89D9-483A-8B23-D375DC9F8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576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5" name="Oval 292">
              <a:extLst>
                <a:ext uri="{FF2B5EF4-FFF2-40B4-BE49-F238E27FC236}">
                  <a16:creationId xmlns:a16="http://schemas.microsoft.com/office/drawing/2014/main" id="{53C6B035-E102-48FB-9EF0-7D2EC049F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" y="2587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6" name="Oval 293">
              <a:extLst>
                <a:ext uri="{FF2B5EF4-FFF2-40B4-BE49-F238E27FC236}">
                  <a16:creationId xmlns:a16="http://schemas.microsoft.com/office/drawing/2014/main" id="{2ED64111-C868-4BB6-A263-FF83FD330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8" y="2576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7" name="Oval 294">
              <a:extLst>
                <a:ext uri="{FF2B5EF4-FFF2-40B4-BE49-F238E27FC236}">
                  <a16:creationId xmlns:a16="http://schemas.microsoft.com/office/drawing/2014/main" id="{6C287F1A-BEB1-4398-9EA8-57E5DA6E5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466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8" name="Oval 295">
              <a:extLst>
                <a:ext uri="{FF2B5EF4-FFF2-40B4-BE49-F238E27FC236}">
                  <a16:creationId xmlns:a16="http://schemas.microsoft.com/office/drawing/2014/main" id="{806E77AC-AC73-4334-B43F-9559B0438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2476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59" name="Oval 296">
              <a:extLst>
                <a:ext uri="{FF2B5EF4-FFF2-40B4-BE49-F238E27FC236}">
                  <a16:creationId xmlns:a16="http://schemas.microsoft.com/office/drawing/2014/main" id="{7C18860B-7DA0-46C3-9137-E55FF37FB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466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0" name="Oval 297">
              <a:extLst>
                <a:ext uri="{FF2B5EF4-FFF2-40B4-BE49-F238E27FC236}">
                  <a16:creationId xmlns:a16="http://schemas.microsoft.com/office/drawing/2014/main" id="{4F6B6D44-30B2-4E2F-AEDA-32D510416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34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1" name="Oval 298">
              <a:extLst>
                <a:ext uri="{FF2B5EF4-FFF2-40B4-BE49-F238E27FC236}">
                  <a16:creationId xmlns:a16="http://schemas.microsoft.com/office/drawing/2014/main" id="{882874D6-80EE-416E-8F98-D188E6DEC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235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2" name="Oval 299">
              <a:extLst>
                <a:ext uri="{FF2B5EF4-FFF2-40B4-BE49-F238E27FC236}">
                  <a16:creationId xmlns:a16="http://schemas.microsoft.com/office/drawing/2014/main" id="{D7FD7537-333C-4F0F-98C0-9AD2A673C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234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3" name="Oval 300">
              <a:extLst>
                <a:ext uri="{FF2B5EF4-FFF2-40B4-BE49-F238E27FC236}">
                  <a16:creationId xmlns:a16="http://schemas.microsoft.com/office/drawing/2014/main" id="{CC6D70C3-8E0E-4E9A-BA01-8CD17C850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1548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4" name="Oval 301">
              <a:extLst>
                <a:ext uri="{FF2B5EF4-FFF2-40B4-BE49-F238E27FC236}">
                  <a16:creationId xmlns:a16="http://schemas.microsoft.com/office/drawing/2014/main" id="{FA698955-6CF9-4C53-9E49-23687B1EA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" y="1559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5" name="Oval 302">
              <a:extLst>
                <a:ext uri="{FF2B5EF4-FFF2-40B4-BE49-F238E27FC236}">
                  <a16:creationId xmlns:a16="http://schemas.microsoft.com/office/drawing/2014/main" id="{AF599B72-55BB-4FEF-805D-43D691BAB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1548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6" name="Oval 303">
              <a:extLst>
                <a:ext uri="{FF2B5EF4-FFF2-40B4-BE49-F238E27FC236}">
                  <a16:creationId xmlns:a16="http://schemas.microsoft.com/office/drawing/2014/main" id="{79892677-AED5-47FF-AFAF-6B4C73538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1740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7" name="Oval 304">
              <a:extLst>
                <a:ext uri="{FF2B5EF4-FFF2-40B4-BE49-F238E27FC236}">
                  <a16:creationId xmlns:a16="http://schemas.microsoft.com/office/drawing/2014/main" id="{7DCBA77F-59A6-42AD-BD02-70FF2C118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" y="175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8" name="Oval 305">
              <a:extLst>
                <a:ext uri="{FF2B5EF4-FFF2-40B4-BE49-F238E27FC236}">
                  <a16:creationId xmlns:a16="http://schemas.microsoft.com/office/drawing/2014/main" id="{7176A918-168E-43AC-89F9-6AE4A7120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1740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69" name="Oval 306">
              <a:extLst>
                <a:ext uri="{FF2B5EF4-FFF2-40B4-BE49-F238E27FC236}">
                  <a16:creationId xmlns:a16="http://schemas.microsoft.com/office/drawing/2014/main" id="{06675E6E-6334-4173-B105-23C33CFAE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0"/>
              <a:ext cx="36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0" name="Oval 307">
              <a:extLst>
                <a:ext uri="{FF2B5EF4-FFF2-40B4-BE49-F238E27FC236}">
                  <a16:creationId xmlns:a16="http://schemas.microsoft.com/office/drawing/2014/main" id="{B9B0039E-E62F-4694-8D5B-5E6D9234D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1651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1" name="Oval 308">
              <a:extLst>
                <a:ext uri="{FF2B5EF4-FFF2-40B4-BE49-F238E27FC236}">
                  <a16:creationId xmlns:a16="http://schemas.microsoft.com/office/drawing/2014/main" id="{3572ACF5-AA28-42F4-A0FB-60F4AA7D3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0"/>
              <a:ext cx="36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2" name="Oval 309">
              <a:extLst>
                <a:ext uri="{FF2B5EF4-FFF2-40B4-BE49-F238E27FC236}">
                  <a16:creationId xmlns:a16="http://schemas.microsoft.com/office/drawing/2014/main" id="{9097B6A5-07B0-46AE-B048-FDB31C1A2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774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3" name="Oval 310">
              <a:extLst>
                <a:ext uri="{FF2B5EF4-FFF2-40B4-BE49-F238E27FC236}">
                  <a16:creationId xmlns:a16="http://schemas.microsoft.com/office/drawing/2014/main" id="{C52D5568-955D-402E-8D4D-5EB03DDF8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3" y="178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4" name="Oval 311">
              <a:extLst>
                <a:ext uri="{FF2B5EF4-FFF2-40B4-BE49-F238E27FC236}">
                  <a16:creationId xmlns:a16="http://schemas.microsoft.com/office/drawing/2014/main" id="{CCDECCB3-4A42-47EE-A63B-EB692086E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77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5" name="Oval 312">
              <a:extLst>
                <a:ext uri="{FF2B5EF4-FFF2-40B4-BE49-F238E27FC236}">
                  <a16:creationId xmlns:a16="http://schemas.microsoft.com/office/drawing/2014/main" id="{2E070B30-1066-442B-B31E-FD31C1014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1811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6" name="Oval 313">
              <a:extLst>
                <a:ext uri="{FF2B5EF4-FFF2-40B4-BE49-F238E27FC236}">
                  <a16:creationId xmlns:a16="http://schemas.microsoft.com/office/drawing/2014/main" id="{B9D7F71A-318B-4CF4-8060-972698D27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7" y="1822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7" name="Oval 314">
              <a:extLst>
                <a:ext uri="{FF2B5EF4-FFF2-40B4-BE49-F238E27FC236}">
                  <a16:creationId xmlns:a16="http://schemas.microsoft.com/office/drawing/2014/main" id="{8B3BDCAB-876A-494D-9941-5C4348AA1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0" y="181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8" name="Oval 315">
              <a:extLst>
                <a:ext uri="{FF2B5EF4-FFF2-40B4-BE49-F238E27FC236}">
                  <a16:creationId xmlns:a16="http://schemas.microsoft.com/office/drawing/2014/main" id="{8930B2E7-9584-4A5E-925D-E11654728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858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79" name="Oval 316">
              <a:extLst>
                <a:ext uri="{FF2B5EF4-FFF2-40B4-BE49-F238E27FC236}">
                  <a16:creationId xmlns:a16="http://schemas.microsoft.com/office/drawing/2014/main" id="{9C306BB9-2B8C-40FA-9F2D-FDE6C1A12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186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0" name="Oval 317">
              <a:extLst>
                <a:ext uri="{FF2B5EF4-FFF2-40B4-BE49-F238E27FC236}">
                  <a16:creationId xmlns:a16="http://schemas.microsoft.com/office/drawing/2014/main" id="{4C9EE3AE-301F-4E09-8041-0CF7DE088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858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1" name="Oval 318">
              <a:extLst>
                <a:ext uri="{FF2B5EF4-FFF2-40B4-BE49-F238E27FC236}">
                  <a16:creationId xmlns:a16="http://schemas.microsoft.com/office/drawing/2014/main" id="{2DD34503-54CC-41B7-AE0F-07C4890B5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1919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2" name="Oval 319">
              <a:extLst>
                <a:ext uri="{FF2B5EF4-FFF2-40B4-BE49-F238E27FC236}">
                  <a16:creationId xmlns:a16="http://schemas.microsoft.com/office/drawing/2014/main" id="{D2F3BEA8-FB1B-4BC6-9E8B-E646E90DB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1929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3" name="Oval 320">
              <a:extLst>
                <a:ext uri="{FF2B5EF4-FFF2-40B4-BE49-F238E27FC236}">
                  <a16:creationId xmlns:a16="http://schemas.microsoft.com/office/drawing/2014/main" id="{C9F1E7E9-5A3C-42E9-BFB4-05597934D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4" y="1919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4" name="Oval 321">
              <a:extLst>
                <a:ext uri="{FF2B5EF4-FFF2-40B4-BE49-F238E27FC236}">
                  <a16:creationId xmlns:a16="http://schemas.microsoft.com/office/drawing/2014/main" id="{DA70FF0C-8EEB-4F5F-ABB9-6A1B49C0F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198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5" name="Oval 322">
              <a:extLst>
                <a:ext uri="{FF2B5EF4-FFF2-40B4-BE49-F238E27FC236}">
                  <a16:creationId xmlns:a16="http://schemas.microsoft.com/office/drawing/2014/main" id="{40DAD451-627D-46C6-BA24-A2E7CBD81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1995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6" name="Oval 323">
              <a:extLst>
                <a:ext uri="{FF2B5EF4-FFF2-40B4-BE49-F238E27FC236}">
                  <a16:creationId xmlns:a16="http://schemas.microsoft.com/office/drawing/2014/main" id="{6634DC98-4F36-49EC-8B78-790AF9F93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5" y="198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7" name="Oval 324">
              <a:extLst>
                <a:ext uri="{FF2B5EF4-FFF2-40B4-BE49-F238E27FC236}">
                  <a16:creationId xmlns:a16="http://schemas.microsoft.com/office/drawing/2014/main" id="{1229AFEB-EAFA-451F-A05C-2525279C3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2061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8" name="Oval 325">
              <a:extLst>
                <a:ext uri="{FF2B5EF4-FFF2-40B4-BE49-F238E27FC236}">
                  <a16:creationId xmlns:a16="http://schemas.microsoft.com/office/drawing/2014/main" id="{6C81B065-A776-471A-B3FA-65844C007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2071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89" name="Oval 326">
              <a:extLst>
                <a:ext uri="{FF2B5EF4-FFF2-40B4-BE49-F238E27FC236}">
                  <a16:creationId xmlns:a16="http://schemas.microsoft.com/office/drawing/2014/main" id="{02C7B424-3524-4B00-99F5-EE477DD31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4" y="2061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0" name="Oval 327">
              <a:extLst>
                <a:ext uri="{FF2B5EF4-FFF2-40B4-BE49-F238E27FC236}">
                  <a16:creationId xmlns:a16="http://schemas.microsoft.com/office/drawing/2014/main" id="{2F7E640F-EF06-455E-8EA9-C1BDC67FB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0" y="2137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1" name="Oval 328">
              <a:extLst>
                <a:ext uri="{FF2B5EF4-FFF2-40B4-BE49-F238E27FC236}">
                  <a16:creationId xmlns:a16="http://schemas.microsoft.com/office/drawing/2014/main" id="{E58F49B9-EEB0-45C9-9003-D9BEE61CC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8" y="2148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2" name="Oval 329">
              <a:extLst>
                <a:ext uri="{FF2B5EF4-FFF2-40B4-BE49-F238E27FC236}">
                  <a16:creationId xmlns:a16="http://schemas.microsoft.com/office/drawing/2014/main" id="{9C0C28B6-8E6D-4428-A2A5-CCDBB3CF3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0" y="213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3" name="Oval 330">
              <a:extLst>
                <a:ext uri="{FF2B5EF4-FFF2-40B4-BE49-F238E27FC236}">
                  <a16:creationId xmlns:a16="http://schemas.microsoft.com/office/drawing/2014/main" id="{B10AD04F-45F0-46C5-859A-4B0B40815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216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4" name="Oval 331">
              <a:extLst>
                <a:ext uri="{FF2B5EF4-FFF2-40B4-BE49-F238E27FC236}">
                  <a16:creationId xmlns:a16="http://schemas.microsoft.com/office/drawing/2014/main" id="{2FD1DE24-6763-4812-BC7A-0199DE951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2227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5" name="Oval 332">
              <a:extLst>
                <a:ext uri="{FF2B5EF4-FFF2-40B4-BE49-F238E27FC236}">
                  <a16:creationId xmlns:a16="http://schemas.microsoft.com/office/drawing/2014/main" id="{57FF6F24-870A-4D5B-9DAE-7A13F588D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2216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6" name="Oval 333">
              <a:extLst>
                <a:ext uri="{FF2B5EF4-FFF2-40B4-BE49-F238E27FC236}">
                  <a16:creationId xmlns:a16="http://schemas.microsoft.com/office/drawing/2014/main" id="{D1CB3AE9-CA48-4BEE-994B-7649B49A6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" y="2290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7" name="Oval 334">
              <a:extLst>
                <a:ext uri="{FF2B5EF4-FFF2-40B4-BE49-F238E27FC236}">
                  <a16:creationId xmlns:a16="http://schemas.microsoft.com/office/drawing/2014/main" id="{E29A49A9-068B-4D00-BA8D-DD17F9845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6" y="2300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8" name="Oval 335">
              <a:extLst>
                <a:ext uri="{FF2B5EF4-FFF2-40B4-BE49-F238E27FC236}">
                  <a16:creationId xmlns:a16="http://schemas.microsoft.com/office/drawing/2014/main" id="{035AF158-4D75-41C1-875A-F82D580BD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9" y="2290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9" name="Oval 336">
              <a:extLst>
                <a:ext uri="{FF2B5EF4-FFF2-40B4-BE49-F238E27FC236}">
                  <a16:creationId xmlns:a16="http://schemas.microsoft.com/office/drawing/2014/main" id="{B9568ECB-E8B0-4256-82D9-026F9611B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361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0" name="Oval 337">
              <a:extLst>
                <a:ext uri="{FF2B5EF4-FFF2-40B4-BE49-F238E27FC236}">
                  <a16:creationId xmlns:a16="http://schemas.microsoft.com/office/drawing/2014/main" id="{A671D945-A3D3-4A78-BEED-CBD6D740B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2371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1" name="Oval 338">
              <a:extLst>
                <a:ext uri="{FF2B5EF4-FFF2-40B4-BE49-F238E27FC236}">
                  <a16:creationId xmlns:a16="http://schemas.microsoft.com/office/drawing/2014/main" id="{A96F3626-4635-4C81-BA6F-83D4B7155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2361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2" name="Oval 339">
              <a:extLst>
                <a:ext uri="{FF2B5EF4-FFF2-40B4-BE49-F238E27FC236}">
                  <a16:creationId xmlns:a16="http://schemas.microsoft.com/office/drawing/2014/main" id="{ACFCC7DA-3667-4CA2-9359-E22E91021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434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3" name="Oval 340">
              <a:extLst>
                <a:ext uri="{FF2B5EF4-FFF2-40B4-BE49-F238E27FC236}">
                  <a16:creationId xmlns:a16="http://schemas.microsoft.com/office/drawing/2014/main" id="{FF367968-5373-4461-8A86-8550DC09F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442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4" name="Oval 341">
              <a:extLst>
                <a:ext uri="{FF2B5EF4-FFF2-40B4-BE49-F238E27FC236}">
                  <a16:creationId xmlns:a16="http://schemas.microsoft.com/office/drawing/2014/main" id="{23F9F2C7-C156-46FC-9A8D-ED8F68FA3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243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5" name="Oval 342">
              <a:extLst>
                <a:ext uri="{FF2B5EF4-FFF2-40B4-BE49-F238E27FC236}">
                  <a16:creationId xmlns:a16="http://schemas.microsoft.com/office/drawing/2014/main" id="{BB661690-2492-46DC-A673-A5D1878C6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" y="2353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6" name="Oval 343">
              <a:extLst>
                <a:ext uri="{FF2B5EF4-FFF2-40B4-BE49-F238E27FC236}">
                  <a16:creationId xmlns:a16="http://schemas.microsoft.com/office/drawing/2014/main" id="{3DBB80FE-7355-4299-9176-FD1FA18C2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4" y="2363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7" name="Oval 344">
              <a:extLst>
                <a:ext uri="{FF2B5EF4-FFF2-40B4-BE49-F238E27FC236}">
                  <a16:creationId xmlns:a16="http://schemas.microsoft.com/office/drawing/2014/main" id="{E78CD3EA-5F78-490A-947B-1182C2D2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" y="2353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8" name="Oval 345">
              <a:extLst>
                <a:ext uri="{FF2B5EF4-FFF2-40B4-BE49-F238E27FC236}">
                  <a16:creationId xmlns:a16="http://schemas.microsoft.com/office/drawing/2014/main" id="{A4E4B46C-637A-4CDD-B6CE-D3EBDFAC7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1" y="224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9" name="Oval 346">
              <a:extLst>
                <a:ext uri="{FF2B5EF4-FFF2-40B4-BE49-F238E27FC236}">
                  <a16:creationId xmlns:a16="http://schemas.microsoft.com/office/drawing/2014/main" id="{7B207D98-F6E0-4ACA-8826-C59993EA3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9" y="2253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0" name="Oval 347">
              <a:extLst>
                <a:ext uri="{FF2B5EF4-FFF2-40B4-BE49-F238E27FC236}">
                  <a16:creationId xmlns:a16="http://schemas.microsoft.com/office/drawing/2014/main" id="{2FA2F535-B9D6-4881-984D-C2D9153D6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1" y="224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1" name="Oval 348">
              <a:extLst>
                <a:ext uri="{FF2B5EF4-FFF2-40B4-BE49-F238E27FC236}">
                  <a16:creationId xmlns:a16="http://schemas.microsoft.com/office/drawing/2014/main" id="{34CD3BCB-1F75-4466-86C3-BF4C96458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2119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2" name="Oval 349">
              <a:extLst>
                <a:ext uri="{FF2B5EF4-FFF2-40B4-BE49-F238E27FC236}">
                  <a16:creationId xmlns:a16="http://schemas.microsoft.com/office/drawing/2014/main" id="{073AD5EF-857F-467A-B71E-8EF5639DD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7" y="2129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3" name="Oval 350">
              <a:extLst>
                <a:ext uri="{FF2B5EF4-FFF2-40B4-BE49-F238E27FC236}">
                  <a16:creationId xmlns:a16="http://schemas.microsoft.com/office/drawing/2014/main" id="{D785D276-EBB6-448B-A801-F0E94A5D5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2119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4" name="Oval 351">
              <a:extLst>
                <a:ext uri="{FF2B5EF4-FFF2-40B4-BE49-F238E27FC236}">
                  <a16:creationId xmlns:a16="http://schemas.microsoft.com/office/drawing/2014/main" id="{30928C0A-FE3E-4FFD-8F4F-3B76BA846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021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5" name="Oval 352">
              <a:extLst>
                <a:ext uri="{FF2B5EF4-FFF2-40B4-BE49-F238E27FC236}">
                  <a16:creationId xmlns:a16="http://schemas.microsoft.com/office/drawing/2014/main" id="{1AC409B1-F195-40C0-B166-31841266F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2029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6" name="Oval 353">
              <a:extLst>
                <a:ext uri="{FF2B5EF4-FFF2-40B4-BE49-F238E27FC236}">
                  <a16:creationId xmlns:a16="http://schemas.microsoft.com/office/drawing/2014/main" id="{2ED1FDC1-C530-4738-A12C-75A3532AE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5" y="202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7" name="Oval 354">
              <a:extLst>
                <a:ext uri="{FF2B5EF4-FFF2-40B4-BE49-F238E27FC236}">
                  <a16:creationId xmlns:a16="http://schemas.microsoft.com/office/drawing/2014/main" id="{CEF630EC-4BAD-4A7A-A2FB-699873169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1948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8" name="Oval 355">
              <a:extLst>
                <a:ext uri="{FF2B5EF4-FFF2-40B4-BE49-F238E27FC236}">
                  <a16:creationId xmlns:a16="http://schemas.microsoft.com/office/drawing/2014/main" id="{22C66A35-DD6D-4C0E-A540-97564649E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195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9" name="Oval 356">
              <a:extLst>
                <a:ext uri="{FF2B5EF4-FFF2-40B4-BE49-F238E27FC236}">
                  <a16:creationId xmlns:a16="http://schemas.microsoft.com/office/drawing/2014/main" id="{E1AB10FE-3E6B-44B1-9DE7-E3C0158AA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6" y="1948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0" name="Oval 357">
              <a:extLst>
                <a:ext uri="{FF2B5EF4-FFF2-40B4-BE49-F238E27FC236}">
                  <a16:creationId xmlns:a16="http://schemas.microsoft.com/office/drawing/2014/main" id="{F1028D7A-65E9-455C-8DD0-070A13CE5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1851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1" name="Oval 358">
              <a:extLst>
                <a:ext uri="{FF2B5EF4-FFF2-40B4-BE49-F238E27FC236}">
                  <a16:creationId xmlns:a16="http://schemas.microsoft.com/office/drawing/2014/main" id="{6478758B-A4A3-45C9-AE0E-A80F4FD92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1861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2" name="Oval 359">
              <a:extLst>
                <a:ext uri="{FF2B5EF4-FFF2-40B4-BE49-F238E27FC236}">
                  <a16:creationId xmlns:a16="http://schemas.microsoft.com/office/drawing/2014/main" id="{E3C08F3A-5976-4B77-AEC9-AD2001312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1851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3" name="Oval 360">
              <a:extLst>
                <a:ext uri="{FF2B5EF4-FFF2-40B4-BE49-F238E27FC236}">
                  <a16:creationId xmlns:a16="http://schemas.microsoft.com/office/drawing/2014/main" id="{EC452E82-A65A-40FC-97CA-3117A5E2A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1769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4" name="Oval 361">
              <a:extLst>
                <a:ext uri="{FF2B5EF4-FFF2-40B4-BE49-F238E27FC236}">
                  <a16:creationId xmlns:a16="http://schemas.microsoft.com/office/drawing/2014/main" id="{271E664A-3B62-493F-953E-62DD3C07E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1780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5" name="Oval 362">
              <a:extLst>
                <a:ext uri="{FF2B5EF4-FFF2-40B4-BE49-F238E27FC236}">
                  <a16:creationId xmlns:a16="http://schemas.microsoft.com/office/drawing/2014/main" id="{5E80775C-BA42-46CC-A1D2-CA139260D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1769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6" name="Oval 363">
              <a:extLst>
                <a:ext uri="{FF2B5EF4-FFF2-40B4-BE49-F238E27FC236}">
                  <a16:creationId xmlns:a16="http://schemas.microsoft.com/office/drawing/2014/main" id="{8A3D825C-6F52-4D5D-86CC-63E66179B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1698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7" name="Oval 364">
              <a:extLst>
                <a:ext uri="{FF2B5EF4-FFF2-40B4-BE49-F238E27FC236}">
                  <a16:creationId xmlns:a16="http://schemas.microsoft.com/office/drawing/2014/main" id="{9EA43742-6AC9-42E5-840D-E38DCCEEB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0" y="1709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8" name="Oval 365">
              <a:extLst>
                <a:ext uri="{FF2B5EF4-FFF2-40B4-BE49-F238E27FC236}">
                  <a16:creationId xmlns:a16="http://schemas.microsoft.com/office/drawing/2014/main" id="{3B68CCA2-F854-475B-A18A-3065A8050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2" y="1698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9" name="Oval 366">
              <a:extLst>
                <a:ext uri="{FF2B5EF4-FFF2-40B4-BE49-F238E27FC236}">
                  <a16:creationId xmlns:a16="http://schemas.microsoft.com/office/drawing/2014/main" id="{BCD824F6-D262-48FA-A457-50630AC16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3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0" name="Oval 367">
              <a:extLst>
                <a:ext uri="{FF2B5EF4-FFF2-40B4-BE49-F238E27FC236}">
                  <a16:creationId xmlns:a16="http://schemas.microsoft.com/office/drawing/2014/main" id="{D0C44938-41F3-48EA-8E92-74F0FDB44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" y="164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1" name="Oval 368">
              <a:extLst>
                <a:ext uri="{FF2B5EF4-FFF2-40B4-BE49-F238E27FC236}">
                  <a16:creationId xmlns:a16="http://schemas.microsoft.com/office/drawing/2014/main" id="{1B5FF0C9-DAF7-41DA-9837-376A84158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3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2" name="Oval 369">
              <a:extLst>
                <a:ext uri="{FF2B5EF4-FFF2-40B4-BE49-F238E27FC236}">
                  <a16:creationId xmlns:a16="http://schemas.microsoft.com/office/drawing/2014/main" id="{D2074D18-9803-4574-B780-07472D3D5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1574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3" name="Oval 370">
              <a:extLst>
                <a:ext uri="{FF2B5EF4-FFF2-40B4-BE49-F238E27FC236}">
                  <a16:creationId xmlns:a16="http://schemas.microsoft.com/office/drawing/2014/main" id="{EADE91B8-F023-42D2-87A3-F0654D2AE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158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4" name="Oval 371">
              <a:extLst>
                <a:ext uri="{FF2B5EF4-FFF2-40B4-BE49-F238E27FC236}">
                  <a16:creationId xmlns:a16="http://schemas.microsoft.com/office/drawing/2014/main" id="{ACF0312B-0E41-4A93-816E-A3579BF82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5" y="157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5" name="Oval 372">
              <a:extLst>
                <a:ext uri="{FF2B5EF4-FFF2-40B4-BE49-F238E27FC236}">
                  <a16:creationId xmlns:a16="http://schemas.microsoft.com/office/drawing/2014/main" id="{AC023D87-C3D2-45CF-8760-F39F41BE7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1495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6" name="Oval 373">
              <a:extLst>
                <a:ext uri="{FF2B5EF4-FFF2-40B4-BE49-F238E27FC236}">
                  <a16:creationId xmlns:a16="http://schemas.microsoft.com/office/drawing/2014/main" id="{8E49FF60-517C-4C68-AEAB-30E4DC9EE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150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7" name="Oval 374">
              <a:extLst>
                <a:ext uri="{FF2B5EF4-FFF2-40B4-BE49-F238E27FC236}">
                  <a16:creationId xmlns:a16="http://schemas.microsoft.com/office/drawing/2014/main" id="{A9606F50-35D7-458F-AFA3-734196CD4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1495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8" name="Oval 375">
              <a:extLst>
                <a:ext uri="{FF2B5EF4-FFF2-40B4-BE49-F238E27FC236}">
                  <a16:creationId xmlns:a16="http://schemas.microsoft.com/office/drawing/2014/main" id="{6FF21E16-4AF2-4CC5-8C8D-D00F4B752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427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9" name="Oval 376">
              <a:extLst>
                <a:ext uri="{FF2B5EF4-FFF2-40B4-BE49-F238E27FC236}">
                  <a16:creationId xmlns:a16="http://schemas.microsoft.com/office/drawing/2014/main" id="{4C200344-7438-4071-94CA-B270F581E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7" y="14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0" name="Oval 377">
              <a:extLst>
                <a:ext uri="{FF2B5EF4-FFF2-40B4-BE49-F238E27FC236}">
                  <a16:creationId xmlns:a16="http://schemas.microsoft.com/office/drawing/2014/main" id="{894B2368-DD19-48E5-BE35-75EB8A496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0" y="142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1" name="Oval 378">
              <a:extLst>
                <a:ext uri="{FF2B5EF4-FFF2-40B4-BE49-F238E27FC236}">
                  <a16:creationId xmlns:a16="http://schemas.microsoft.com/office/drawing/2014/main" id="{300AF66D-CB65-4280-AC40-A5276BF3B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372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2" name="Oval 379">
              <a:extLst>
                <a:ext uri="{FF2B5EF4-FFF2-40B4-BE49-F238E27FC236}">
                  <a16:creationId xmlns:a16="http://schemas.microsoft.com/office/drawing/2014/main" id="{138C0AB8-8A39-4284-B85F-B1241C07B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9" y="1382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3" name="Oval 380">
              <a:extLst>
                <a:ext uri="{FF2B5EF4-FFF2-40B4-BE49-F238E27FC236}">
                  <a16:creationId xmlns:a16="http://schemas.microsoft.com/office/drawing/2014/main" id="{FE04130C-8BB3-4C2E-9201-42220F788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372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4" name="Oval 381">
              <a:extLst>
                <a:ext uri="{FF2B5EF4-FFF2-40B4-BE49-F238E27FC236}">
                  <a16:creationId xmlns:a16="http://schemas.microsoft.com/office/drawing/2014/main" id="{C3479E08-C8B6-46FD-9B1A-22F5C0D68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1385"/>
              <a:ext cx="30" cy="32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5" name="Oval 382">
              <a:extLst>
                <a:ext uri="{FF2B5EF4-FFF2-40B4-BE49-F238E27FC236}">
                  <a16:creationId xmlns:a16="http://schemas.microsoft.com/office/drawing/2014/main" id="{D470A62E-A3EB-4505-8E68-0A041CA7F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2" y="1393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6" name="Oval 383">
              <a:extLst>
                <a:ext uri="{FF2B5EF4-FFF2-40B4-BE49-F238E27FC236}">
                  <a16:creationId xmlns:a16="http://schemas.microsoft.com/office/drawing/2014/main" id="{284651D9-2361-4680-8B5E-E8DC1CBFB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7" y="1385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7" name="Oval 384">
              <a:extLst>
                <a:ext uri="{FF2B5EF4-FFF2-40B4-BE49-F238E27FC236}">
                  <a16:creationId xmlns:a16="http://schemas.microsoft.com/office/drawing/2014/main" id="{7E60EDAD-82E5-4ECA-9648-0E40A877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1401"/>
              <a:ext cx="30" cy="3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8" name="Oval 385">
              <a:extLst>
                <a:ext uri="{FF2B5EF4-FFF2-40B4-BE49-F238E27FC236}">
                  <a16:creationId xmlns:a16="http://schemas.microsoft.com/office/drawing/2014/main" id="{583F1EFC-F394-44A1-9B83-D3CB45621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1409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9" name="Oval 386">
              <a:extLst>
                <a:ext uri="{FF2B5EF4-FFF2-40B4-BE49-F238E27FC236}">
                  <a16:creationId xmlns:a16="http://schemas.microsoft.com/office/drawing/2014/main" id="{36D981B9-547D-4B2C-B24A-D71CFC1DB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1401"/>
              <a:ext cx="30" cy="3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0" name="Oval 387">
              <a:extLst>
                <a:ext uri="{FF2B5EF4-FFF2-40B4-BE49-F238E27FC236}">
                  <a16:creationId xmlns:a16="http://schemas.microsoft.com/office/drawing/2014/main" id="{2D3874A2-7B3A-4454-904F-CE66B4F33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1406"/>
              <a:ext cx="29" cy="32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1" name="Oval 388">
              <a:extLst>
                <a:ext uri="{FF2B5EF4-FFF2-40B4-BE49-F238E27FC236}">
                  <a16:creationId xmlns:a16="http://schemas.microsoft.com/office/drawing/2014/main" id="{CA689955-272E-4D67-A668-72E3990DE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9" y="1414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2" name="Oval 389">
              <a:extLst>
                <a:ext uri="{FF2B5EF4-FFF2-40B4-BE49-F238E27FC236}">
                  <a16:creationId xmlns:a16="http://schemas.microsoft.com/office/drawing/2014/main" id="{4B98112A-C99F-4590-8CCC-11FAD77D4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" y="1406"/>
              <a:ext cx="29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3" name="Oval 390">
              <a:extLst>
                <a:ext uri="{FF2B5EF4-FFF2-40B4-BE49-F238E27FC236}">
                  <a16:creationId xmlns:a16="http://schemas.microsoft.com/office/drawing/2014/main" id="{CBABDB49-11CB-44F2-B3F7-DC5E02B76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1474"/>
              <a:ext cx="30" cy="35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4" name="Oval 391">
              <a:extLst>
                <a:ext uri="{FF2B5EF4-FFF2-40B4-BE49-F238E27FC236}">
                  <a16:creationId xmlns:a16="http://schemas.microsoft.com/office/drawing/2014/main" id="{52EE500B-3644-4286-872B-9F826FE23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1482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5" name="Oval 392">
              <a:extLst>
                <a:ext uri="{FF2B5EF4-FFF2-40B4-BE49-F238E27FC236}">
                  <a16:creationId xmlns:a16="http://schemas.microsoft.com/office/drawing/2014/main" id="{6BADB2EB-9C19-474E-83DC-753FDA947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1474"/>
              <a:ext cx="30" cy="35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6" name="Oval 393">
              <a:extLst>
                <a:ext uri="{FF2B5EF4-FFF2-40B4-BE49-F238E27FC236}">
                  <a16:creationId xmlns:a16="http://schemas.microsoft.com/office/drawing/2014/main" id="{C574089E-BDF8-435E-802F-0D86CC0E5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1572"/>
              <a:ext cx="30" cy="3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7" name="Oval 394">
              <a:extLst>
                <a:ext uri="{FF2B5EF4-FFF2-40B4-BE49-F238E27FC236}">
                  <a16:creationId xmlns:a16="http://schemas.microsoft.com/office/drawing/2014/main" id="{F683866D-9CE1-42D8-AE1B-A90CFB773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158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8" name="Oval 395">
              <a:extLst>
                <a:ext uri="{FF2B5EF4-FFF2-40B4-BE49-F238E27FC236}">
                  <a16:creationId xmlns:a16="http://schemas.microsoft.com/office/drawing/2014/main" id="{F182A176-4151-46EF-9215-7476C959A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0" y="1572"/>
              <a:ext cx="30" cy="3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9" name="Oval 396">
              <a:extLst>
                <a:ext uri="{FF2B5EF4-FFF2-40B4-BE49-F238E27FC236}">
                  <a16:creationId xmlns:a16="http://schemas.microsoft.com/office/drawing/2014/main" id="{F165446A-FB8B-408F-8B04-51BB88450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656"/>
              <a:ext cx="30" cy="3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0" name="Oval 397">
              <a:extLst>
                <a:ext uri="{FF2B5EF4-FFF2-40B4-BE49-F238E27FC236}">
                  <a16:creationId xmlns:a16="http://schemas.microsoft.com/office/drawing/2014/main" id="{6F9C8838-0C68-4703-BB7E-6F99932B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2" y="1664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1" name="Oval 398">
              <a:extLst>
                <a:ext uri="{FF2B5EF4-FFF2-40B4-BE49-F238E27FC236}">
                  <a16:creationId xmlns:a16="http://schemas.microsoft.com/office/drawing/2014/main" id="{C42B30D1-62E4-4021-9269-80594A4FF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7" y="1656"/>
              <a:ext cx="30" cy="3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2" name="Oval 399">
              <a:extLst>
                <a:ext uri="{FF2B5EF4-FFF2-40B4-BE49-F238E27FC236}">
                  <a16:creationId xmlns:a16="http://schemas.microsoft.com/office/drawing/2014/main" id="{A16DEC91-7C0A-4631-9FB1-9475D51E3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7" y="1727"/>
              <a:ext cx="29" cy="3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3" name="Oval 400">
              <a:extLst>
                <a:ext uri="{FF2B5EF4-FFF2-40B4-BE49-F238E27FC236}">
                  <a16:creationId xmlns:a16="http://schemas.microsoft.com/office/drawing/2014/main" id="{8C049F1F-488D-44F1-9087-BE99EDADA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2" y="1735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4" name="Oval 401">
              <a:extLst>
                <a:ext uri="{FF2B5EF4-FFF2-40B4-BE49-F238E27FC236}">
                  <a16:creationId xmlns:a16="http://schemas.microsoft.com/office/drawing/2014/main" id="{0F39B801-27ED-4474-8385-A036288F1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7" y="1727"/>
              <a:ext cx="29" cy="3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5" name="Oval 402">
              <a:extLst>
                <a:ext uri="{FF2B5EF4-FFF2-40B4-BE49-F238E27FC236}">
                  <a16:creationId xmlns:a16="http://schemas.microsoft.com/office/drawing/2014/main" id="{9CDD8740-E439-4E2A-BE8B-7D122585A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2453"/>
              <a:ext cx="34" cy="37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6" name="Oval 403">
              <a:extLst>
                <a:ext uri="{FF2B5EF4-FFF2-40B4-BE49-F238E27FC236}">
                  <a16:creationId xmlns:a16="http://schemas.microsoft.com/office/drawing/2014/main" id="{57474349-95BB-42E5-8918-BF49C465D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2" y="2461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7" name="Oval 404">
              <a:extLst>
                <a:ext uri="{FF2B5EF4-FFF2-40B4-BE49-F238E27FC236}">
                  <a16:creationId xmlns:a16="http://schemas.microsoft.com/office/drawing/2014/main" id="{1E844051-36DC-40C3-B227-A0A84AFE6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5" y="2453"/>
              <a:ext cx="34" cy="3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8" name="Oval 405">
              <a:extLst>
                <a:ext uri="{FF2B5EF4-FFF2-40B4-BE49-F238E27FC236}">
                  <a16:creationId xmlns:a16="http://schemas.microsoft.com/office/drawing/2014/main" id="{84F47511-F751-40E0-B1EF-4316D0BE8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476"/>
              <a:ext cx="32" cy="37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9" name="Oval 406">
              <a:extLst>
                <a:ext uri="{FF2B5EF4-FFF2-40B4-BE49-F238E27FC236}">
                  <a16:creationId xmlns:a16="http://schemas.microsoft.com/office/drawing/2014/main" id="{3B5B4813-EF21-4AF0-ACD1-4E7494872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3" y="2487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0" name="Oval 407">
              <a:extLst>
                <a:ext uri="{FF2B5EF4-FFF2-40B4-BE49-F238E27FC236}">
                  <a16:creationId xmlns:a16="http://schemas.microsoft.com/office/drawing/2014/main" id="{D4BB0B98-C96B-4A46-A32E-20B1E8309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476"/>
              <a:ext cx="32" cy="3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1" name="Oval 408">
              <a:extLst>
                <a:ext uri="{FF2B5EF4-FFF2-40B4-BE49-F238E27FC236}">
                  <a16:creationId xmlns:a16="http://schemas.microsoft.com/office/drawing/2014/main" id="{57B4AD42-8606-4397-AFA6-D4FB3C896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2" y="1977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2" name="Oval 409">
              <a:extLst>
                <a:ext uri="{FF2B5EF4-FFF2-40B4-BE49-F238E27FC236}">
                  <a16:creationId xmlns:a16="http://schemas.microsoft.com/office/drawing/2014/main" id="{5306FFB5-9D0B-443F-AE3F-1C1DD6980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0" y="1987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3" name="Oval 410">
              <a:extLst>
                <a:ext uri="{FF2B5EF4-FFF2-40B4-BE49-F238E27FC236}">
                  <a16:creationId xmlns:a16="http://schemas.microsoft.com/office/drawing/2014/main" id="{D7ACFEF7-DE28-4D5D-BC1B-0CEBE6297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2" y="1977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4" name="Oval 411">
              <a:extLst>
                <a:ext uri="{FF2B5EF4-FFF2-40B4-BE49-F238E27FC236}">
                  <a16:creationId xmlns:a16="http://schemas.microsoft.com/office/drawing/2014/main" id="{A554D0C5-6799-442B-9632-3BD784B1C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1824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5" name="Oval 412">
              <a:extLst>
                <a:ext uri="{FF2B5EF4-FFF2-40B4-BE49-F238E27FC236}">
                  <a16:creationId xmlns:a16="http://schemas.microsoft.com/office/drawing/2014/main" id="{875AA893-10BD-4FC0-8E82-D2AB00048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7" y="183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6" name="Oval 413">
              <a:extLst>
                <a:ext uri="{FF2B5EF4-FFF2-40B4-BE49-F238E27FC236}">
                  <a16:creationId xmlns:a16="http://schemas.microsoft.com/office/drawing/2014/main" id="{E04DED76-7600-4F97-AB42-9D9DD7400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0" y="182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7" name="Oval 414">
              <a:extLst>
                <a:ext uri="{FF2B5EF4-FFF2-40B4-BE49-F238E27FC236}">
                  <a16:creationId xmlns:a16="http://schemas.microsoft.com/office/drawing/2014/main" id="{5AC682E4-BB84-42FF-A1D4-452BFC225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1887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8" name="Oval 415">
              <a:extLst>
                <a:ext uri="{FF2B5EF4-FFF2-40B4-BE49-F238E27FC236}">
                  <a16:creationId xmlns:a16="http://schemas.microsoft.com/office/drawing/2014/main" id="{24B8531C-9106-41E1-BC6B-2F6FF45E9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898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9" name="Oval 416">
              <a:extLst>
                <a:ext uri="{FF2B5EF4-FFF2-40B4-BE49-F238E27FC236}">
                  <a16:creationId xmlns:a16="http://schemas.microsoft.com/office/drawing/2014/main" id="{93BD6618-68E4-47FC-B71A-100A00171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188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0" name="Oval 417">
              <a:extLst>
                <a:ext uri="{FF2B5EF4-FFF2-40B4-BE49-F238E27FC236}">
                  <a16:creationId xmlns:a16="http://schemas.microsoft.com/office/drawing/2014/main" id="{153682E6-E11F-4C6A-A43C-1D3EAA9B7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178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1" name="Oval 418">
              <a:extLst>
                <a:ext uri="{FF2B5EF4-FFF2-40B4-BE49-F238E27FC236}">
                  <a16:creationId xmlns:a16="http://schemas.microsoft.com/office/drawing/2014/main" id="{900CEE11-0A1F-4064-962E-47A5C707F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795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2" name="Oval 419">
              <a:extLst>
                <a:ext uri="{FF2B5EF4-FFF2-40B4-BE49-F238E27FC236}">
                  <a16:creationId xmlns:a16="http://schemas.microsoft.com/office/drawing/2014/main" id="{17EC5454-EDA0-4019-913F-07693E520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178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3" name="Oval 420">
              <a:extLst>
                <a:ext uri="{FF2B5EF4-FFF2-40B4-BE49-F238E27FC236}">
                  <a16:creationId xmlns:a16="http://schemas.microsoft.com/office/drawing/2014/main" id="{7ACC5FCA-1037-4948-B220-C583BC1A4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677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4" name="Oval 421">
              <a:extLst>
                <a:ext uri="{FF2B5EF4-FFF2-40B4-BE49-F238E27FC236}">
                  <a16:creationId xmlns:a16="http://schemas.microsoft.com/office/drawing/2014/main" id="{4CAB7ED3-E41F-4AA5-B8B1-C804A7FD2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168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5" name="Oval 422">
              <a:extLst>
                <a:ext uri="{FF2B5EF4-FFF2-40B4-BE49-F238E27FC236}">
                  <a16:creationId xmlns:a16="http://schemas.microsoft.com/office/drawing/2014/main" id="{1D3FBCD9-B297-4E78-BF3F-6934B84B3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677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6" name="Oval 423">
              <a:extLst>
                <a:ext uri="{FF2B5EF4-FFF2-40B4-BE49-F238E27FC236}">
                  <a16:creationId xmlns:a16="http://schemas.microsoft.com/office/drawing/2014/main" id="{7BAE2662-A498-40D6-87B6-4EF329CE9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198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7" name="Oval 424">
              <a:extLst>
                <a:ext uri="{FF2B5EF4-FFF2-40B4-BE49-F238E27FC236}">
                  <a16:creationId xmlns:a16="http://schemas.microsoft.com/office/drawing/2014/main" id="{E0157DA8-3A5F-4733-A4E9-B633D1480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199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8" name="Oval 425">
              <a:extLst>
                <a:ext uri="{FF2B5EF4-FFF2-40B4-BE49-F238E27FC236}">
                  <a16:creationId xmlns:a16="http://schemas.microsoft.com/office/drawing/2014/main" id="{86CF6354-F41C-48AE-AF6F-5693337BE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198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9" name="Oval 426">
              <a:extLst>
                <a:ext uri="{FF2B5EF4-FFF2-40B4-BE49-F238E27FC236}">
                  <a16:creationId xmlns:a16="http://schemas.microsoft.com/office/drawing/2014/main" id="{BAB6FB5D-C72B-4D93-8A58-972AE4180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0" name="Oval 427">
              <a:extLst>
                <a:ext uri="{FF2B5EF4-FFF2-40B4-BE49-F238E27FC236}">
                  <a16:creationId xmlns:a16="http://schemas.microsoft.com/office/drawing/2014/main" id="{7D9A31B5-5D11-48D7-9F4E-B5BEC1A00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0" y="209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1" name="Oval 428">
              <a:extLst>
                <a:ext uri="{FF2B5EF4-FFF2-40B4-BE49-F238E27FC236}">
                  <a16:creationId xmlns:a16="http://schemas.microsoft.com/office/drawing/2014/main" id="{9BA6161D-FF4E-4245-AD82-A4B57E963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2" name="Oval 429">
              <a:extLst>
                <a:ext uri="{FF2B5EF4-FFF2-40B4-BE49-F238E27FC236}">
                  <a16:creationId xmlns:a16="http://schemas.microsoft.com/office/drawing/2014/main" id="{49C681D5-5E2B-4F11-A414-C5845326D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2177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3" name="Oval 430">
              <a:extLst>
                <a:ext uri="{FF2B5EF4-FFF2-40B4-BE49-F238E27FC236}">
                  <a16:creationId xmlns:a16="http://schemas.microsoft.com/office/drawing/2014/main" id="{E9DED6C6-7E40-4116-896B-8C8AF411C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" y="218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4" name="Oval 431">
              <a:extLst>
                <a:ext uri="{FF2B5EF4-FFF2-40B4-BE49-F238E27FC236}">
                  <a16:creationId xmlns:a16="http://schemas.microsoft.com/office/drawing/2014/main" id="{42928BBB-8F88-40F9-A3AD-BECC0EFE2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2177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5" name="Oval 432">
              <a:extLst>
                <a:ext uri="{FF2B5EF4-FFF2-40B4-BE49-F238E27FC236}">
                  <a16:creationId xmlns:a16="http://schemas.microsoft.com/office/drawing/2014/main" id="{B2A22AAC-EED9-405E-961B-044DE25D3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171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6" name="Oval 433">
              <a:extLst>
                <a:ext uri="{FF2B5EF4-FFF2-40B4-BE49-F238E27FC236}">
                  <a16:creationId xmlns:a16="http://schemas.microsoft.com/office/drawing/2014/main" id="{55C1FEE2-828A-41FC-A743-DB1008B61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182"/>
              <a:ext cx="14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7" name="Oval 434">
              <a:extLst>
                <a:ext uri="{FF2B5EF4-FFF2-40B4-BE49-F238E27FC236}">
                  <a16:creationId xmlns:a16="http://schemas.microsoft.com/office/drawing/2014/main" id="{E3E8F8AF-5A49-4C99-9643-076CA84FE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17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8" name="Oval 435">
              <a:extLst>
                <a:ext uri="{FF2B5EF4-FFF2-40B4-BE49-F238E27FC236}">
                  <a16:creationId xmlns:a16="http://schemas.microsoft.com/office/drawing/2014/main" id="{45118138-BA99-4781-B189-F22D3B5F5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2263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9" name="Oval 436">
              <a:extLst>
                <a:ext uri="{FF2B5EF4-FFF2-40B4-BE49-F238E27FC236}">
                  <a16:creationId xmlns:a16="http://schemas.microsoft.com/office/drawing/2014/main" id="{A1BEB3F9-1DB6-4813-8464-8C60F7E4E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227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0" name="Oval 437">
              <a:extLst>
                <a:ext uri="{FF2B5EF4-FFF2-40B4-BE49-F238E27FC236}">
                  <a16:creationId xmlns:a16="http://schemas.microsoft.com/office/drawing/2014/main" id="{0D219D6C-B766-48E1-8C92-5B4B71DE2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226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1" name="Oval 438">
              <a:extLst>
                <a:ext uri="{FF2B5EF4-FFF2-40B4-BE49-F238E27FC236}">
                  <a16:creationId xmlns:a16="http://schemas.microsoft.com/office/drawing/2014/main" id="{F5331097-6ADB-45BE-88CE-BD5956CDA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2353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2" name="Oval 439">
              <a:extLst>
                <a:ext uri="{FF2B5EF4-FFF2-40B4-BE49-F238E27FC236}">
                  <a16:creationId xmlns:a16="http://schemas.microsoft.com/office/drawing/2014/main" id="{7349A483-192A-4657-A6BC-F4832BFB3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1" y="2361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3" name="Oval 440">
              <a:extLst>
                <a:ext uri="{FF2B5EF4-FFF2-40B4-BE49-F238E27FC236}">
                  <a16:creationId xmlns:a16="http://schemas.microsoft.com/office/drawing/2014/main" id="{152EEB3C-D254-44F4-8463-26B517C6F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2353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4" name="Oval 441">
              <a:extLst>
                <a:ext uri="{FF2B5EF4-FFF2-40B4-BE49-F238E27FC236}">
                  <a16:creationId xmlns:a16="http://schemas.microsoft.com/office/drawing/2014/main" id="{48FC49D2-7AFE-43F9-AF93-5EF1776F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445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5" name="Oval 442">
              <a:extLst>
                <a:ext uri="{FF2B5EF4-FFF2-40B4-BE49-F238E27FC236}">
                  <a16:creationId xmlns:a16="http://schemas.microsoft.com/office/drawing/2014/main" id="{75233EB2-BAFA-4E88-992B-094570A0F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245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6" name="Oval 443">
              <a:extLst>
                <a:ext uri="{FF2B5EF4-FFF2-40B4-BE49-F238E27FC236}">
                  <a16:creationId xmlns:a16="http://schemas.microsoft.com/office/drawing/2014/main" id="{7EFD41A7-26AA-4163-B94E-CE5465B44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6" y="2445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7" name="Oval 444">
              <a:extLst>
                <a:ext uri="{FF2B5EF4-FFF2-40B4-BE49-F238E27FC236}">
                  <a16:creationId xmlns:a16="http://schemas.microsoft.com/office/drawing/2014/main" id="{B2937D20-FABA-4C0E-ABA3-FC38D3EE1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550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8" name="Oval 445">
              <a:extLst>
                <a:ext uri="{FF2B5EF4-FFF2-40B4-BE49-F238E27FC236}">
                  <a16:creationId xmlns:a16="http://schemas.microsoft.com/office/drawing/2014/main" id="{8985F27B-7781-411F-B004-1BA9AFC0A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56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9" name="Oval 446">
              <a:extLst>
                <a:ext uri="{FF2B5EF4-FFF2-40B4-BE49-F238E27FC236}">
                  <a16:creationId xmlns:a16="http://schemas.microsoft.com/office/drawing/2014/main" id="{144AC17B-AC57-4460-81CE-3F58A92BE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550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0" name="Oval 447">
              <a:extLst>
                <a:ext uri="{FF2B5EF4-FFF2-40B4-BE49-F238E27FC236}">
                  <a16:creationId xmlns:a16="http://schemas.microsoft.com/office/drawing/2014/main" id="{8164711F-C3BC-49CF-A11B-45535002A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650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1" name="Oval 448">
              <a:extLst>
                <a:ext uri="{FF2B5EF4-FFF2-40B4-BE49-F238E27FC236}">
                  <a16:creationId xmlns:a16="http://schemas.microsoft.com/office/drawing/2014/main" id="{8B74E65D-3D5F-4C53-9074-B358F23E5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661"/>
              <a:ext cx="13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2" name="Oval 449">
              <a:extLst>
                <a:ext uri="{FF2B5EF4-FFF2-40B4-BE49-F238E27FC236}">
                  <a16:creationId xmlns:a16="http://schemas.microsoft.com/office/drawing/2014/main" id="{F6A12950-847B-460B-A1BD-C5224A46E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650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3" name="Oval 450">
              <a:extLst>
                <a:ext uri="{FF2B5EF4-FFF2-40B4-BE49-F238E27FC236}">
                  <a16:creationId xmlns:a16="http://schemas.microsoft.com/office/drawing/2014/main" id="{3FFCEB97-867B-470E-9A66-D5F8E15E9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2782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4" name="Oval 451">
              <a:extLst>
                <a:ext uri="{FF2B5EF4-FFF2-40B4-BE49-F238E27FC236}">
                  <a16:creationId xmlns:a16="http://schemas.microsoft.com/office/drawing/2014/main" id="{277DD456-9B47-4B85-B4DF-79F388F51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4" y="279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5" name="Oval 452">
              <a:extLst>
                <a:ext uri="{FF2B5EF4-FFF2-40B4-BE49-F238E27FC236}">
                  <a16:creationId xmlns:a16="http://schemas.microsoft.com/office/drawing/2014/main" id="{8809AE1E-96F9-4FB3-AFE3-41FFB3D3C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2782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6" name="Oval 453">
              <a:extLst>
                <a:ext uri="{FF2B5EF4-FFF2-40B4-BE49-F238E27FC236}">
                  <a16:creationId xmlns:a16="http://schemas.microsoft.com/office/drawing/2014/main" id="{25493126-B0E5-44A9-BB51-E4E234D10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2795"/>
              <a:ext cx="34" cy="36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7" name="Oval 454">
              <a:extLst>
                <a:ext uri="{FF2B5EF4-FFF2-40B4-BE49-F238E27FC236}">
                  <a16:creationId xmlns:a16="http://schemas.microsoft.com/office/drawing/2014/main" id="{92EBA31E-A49F-4D81-969E-41E10E7D0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2803"/>
              <a:ext cx="12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8" name="Oval 455">
              <a:extLst>
                <a:ext uri="{FF2B5EF4-FFF2-40B4-BE49-F238E27FC236}">
                  <a16:creationId xmlns:a16="http://schemas.microsoft.com/office/drawing/2014/main" id="{8C60386A-7CCA-4E24-A072-59B328B3D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2795"/>
              <a:ext cx="34" cy="3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9" name="Oval 456">
              <a:extLst>
                <a:ext uri="{FF2B5EF4-FFF2-40B4-BE49-F238E27FC236}">
                  <a16:creationId xmlns:a16="http://schemas.microsoft.com/office/drawing/2014/main" id="{EC270E19-AB66-4BF3-A948-250904911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2737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0" name="Oval 457">
              <a:extLst>
                <a:ext uri="{FF2B5EF4-FFF2-40B4-BE49-F238E27FC236}">
                  <a16:creationId xmlns:a16="http://schemas.microsoft.com/office/drawing/2014/main" id="{7EF944F7-8E64-45BD-A0D5-73B013E66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2745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1" name="Oval 458">
              <a:extLst>
                <a:ext uri="{FF2B5EF4-FFF2-40B4-BE49-F238E27FC236}">
                  <a16:creationId xmlns:a16="http://schemas.microsoft.com/office/drawing/2014/main" id="{362601E1-F150-4061-964A-E78DE64AC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2737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2" name="Oval 459">
              <a:extLst>
                <a:ext uri="{FF2B5EF4-FFF2-40B4-BE49-F238E27FC236}">
                  <a16:creationId xmlns:a16="http://schemas.microsoft.com/office/drawing/2014/main" id="{40E7C4AF-B2A5-417D-B179-8D3B56223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9" y="2279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3" name="Oval 460">
              <a:extLst>
                <a:ext uri="{FF2B5EF4-FFF2-40B4-BE49-F238E27FC236}">
                  <a16:creationId xmlns:a16="http://schemas.microsoft.com/office/drawing/2014/main" id="{550E6A75-4910-4D94-9FB1-7E2947BC5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8" y="2290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4" name="Oval 461">
              <a:extLst>
                <a:ext uri="{FF2B5EF4-FFF2-40B4-BE49-F238E27FC236}">
                  <a16:creationId xmlns:a16="http://schemas.microsoft.com/office/drawing/2014/main" id="{BE07D10C-A3C4-4DED-8FA2-28CDB6D61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9" y="2279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5" name="Oval 462">
              <a:extLst>
                <a:ext uri="{FF2B5EF4-FFF2-40B4-BE49-F238E27FC236}">
                  <a16:creationId xmlns:a16="http://schemas.microsoft.com/office/drawing/2014/main" id="{35F5C419-1B11-4D34-8D5F-E3272CE4F2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363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6" name="Oval 463">
              <a:extLst>
                <a:ext uri="{FF2B5EF4-FFF2-40B4-BE49-F238E27FC236}">
                  <a16:creationId xmlns:a16="http://schemas.microsoft.com/office/drawing/2014/main" id="{3838BD22-C007-42D5-BC4F-2CDDBBBFF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1" y="2371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7" name="Oval 464">
              <a:extLst>
                <a:ext uri="{FF2B5EF4-FFF2-40B4-BE49-F238E27FC236}">
                  <a16:creationId xmlns:a16="http://schemas.microsoft.com/office/drawing/2014/main" id="{5156469F-0B8F-495E-A3B9-F6755274E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36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8" name="Oval 465">
              <a:extLst>
                <a:ext uri="{FF2B5EF4-FFF2-40B4-BE49-F238E27FC236}">
                  <a16:creationId xmlns:a16="http://schemas.microsoft.com/office/drawing/2014/main" id="{438F4BF2-68A3-4A28-91F4-E329F977F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461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9" name="Oval 466">
              <a:extLst>
                <a:ext uri="{FF2B5EF4-FFF2-40B4-BE49-F238E27FC236}">
                  <a16:creationId xmlns:a16="http://schemas.microsoft.com/office/drawing/2014/main" id="{4523A299-764F-4212-9916-26D6EA2AF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2469"/>
              <a:ext cx="15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0" name="Oval 467">
              <a:extLst>
                <a:ext uri="{FF2B5EF4-FFF2-40B4-BE49-F238E27FC236}">
                  <a16:creationId xmlns:a16="http://schemas.microsoft.com/office/drawing/2014/main" id="{54CF4B53-BD7A-43FE-AD84-9DE2EAB5D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461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1" name="Oval 468">
              <a:extLst>
                <a:ext uri="{FF2B5EF4-FFF2-40B4-BE49-F238E27FC236}">
                  <a16:creationId xmlns:a16="http://schemas.microsoft.com/office/drawing/2014/main" id="{DDD969EC-2B95-44E9-81DD-19EEDB295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7" y="2540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2" name="Oval 469">
              <a:extLst>
                <a:ext uri="{FF2B5EF4-FFF2-40B4-BE49-F238E27FC236}">
                  <a16:creationId xmlns:a16="http://schemas.microsoft.com/office/drawing/2014/main" id="{8C84FF11-F7D5-47C8-BFFF-4D5D67A0B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547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3" name="Oval 470">
              <a:extLst>
                <a:ext uri="{FF2B5EF4-FFF2-40B4-BE49-F238E27FC236}">
                  <a16:creationId xmlns:a16="http://schemas.microsoft.com/office/drawing/2014/main" id="{A439802E-0E92-4EB8-BD87-C8DC637CC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7" y="2540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4" name="Oval 471">
              <a:extLst>
                <a:ext uri="{FF2B5EF4-FFF2-40B4-BE49-F238E27FC236}">
                  <a16:creationId xmlns:a16="http://schemas.microsoft.com/office/drawing/2014/main" id="{1AB77106-1D20-4E6A-93D4-66762FBE5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618"/>
              <a:ext cx="30" cy="32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5" name="Oval 472">
              <a:extLst>
                <a:ext uri="{FF2B5EF4-FFF2-40B4-BE49-F238E27FC236}">
                  <a16:creationId xmlns:a16="http://schemas.microsoft.com/office/drawing/2014/main" id="{2D8657EC-87E8-4F09-BCC2-8454A3F4B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7" y="2626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6" name="Oval 473">
              <a:extLst>
                <a:ext uri="{FF2B5EF4-FFF2-40B4-BE49-F238E27FC236}">
                  <a16:creationId xmlns:a16="http://schemas.microsoft.com/office/drawing/2014/main" id="{3649B5DA-BDF7-4E87-A58C-481CEE6A2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618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7" name="Oval 474">
              <a:extLst>
                <a:ext uri="{FF2B5EF4-FFF2-40B4-BE49-F238E27FC236}">
                  <a16:creationId xmlns:a16="http://schemas.microsoft.com/office/drawing/2014/main" id="{E3CF4258-6A52-431A-A649-3A07767D3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103"/>
              <a:ext cx="30" cy="32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8" name="Oval 475">
              <a:extLst>
                <a:ext uri="{FF2B5EF4-FFF2-40B4-BE49-F238E27FC236}">
                  <a16:creationId xmlns:a16="http://schemas.microsoft.com/office/drawing/2014/main" id="{978BE80D-47A4-4DD1-9220-B0F8232FE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211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9" name="Oval 476">
              <a:extLst>
                <a:ext uri="{FF2B5EF4-FFF2-40B4-BE49-F238E27FC236}">
                  <a16:creationId xmlns:a16="http://schemas.microsoft.com/office/drawing/2014/main" id="{F9521C79-8636-499D-B102-6C5A4224A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103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0" name="Oval 477">
              <a:extLst>
                <a:ext uri="{FF2B5EF4-FFF2-40B4-BE49-F238E27FC236}">
                  <a16:creationId xmlns:a16="http://schemas.microsoft.com/office/drawing/2014/main" id="{22DEBEEF-AE19-469F-A26A-E2B809887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2684"/>
              <a:ext cx="29" cy="32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1" name="Oval 478">
              <a:extLst>
                <a:ext uri="{FF2B5EF4-FFF2-40B4-BE49-F238E27FC236}">
                  <a16:creationId xmlns:a16="http://schemas.microsoft.com/office/drawing/2014/main" id="{47BFE22F-E6F4-4709-9FB7-8BD2351DD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2692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2" name="Oval 479">
              <a:extLst>
                <a:ext uri="{FF2B5EF4-FFF2-40B4-BE49-F238E27FC236}">
                  <a16:creationId xmlns:a16="http://schemas.microsoft.com/office/drawing/2014/main" id="{1AB49C81-5994-4003-9F4F-1C051DBA7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" y="2684"/>
              <a:ext cx="29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3" name="Oval 480">
              <a:extLst>
                <a:ext uri="{FF2B5EF4-FFF2-40B4-BE49-F238E27FC236}">
                  <a16:creationId xmlns:a16="http://schemas.microsoft.com/office/drawing/2014/main" id="{E1EB6464-B5B4-4436-8CFF-8538C6C78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753"/>
              <a:ext cx="30" cy="3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4" name="Oval 481">
              <a:extLst>
                <a:ext uri="{FF2B5EF4-FFF2-40B4-BE49-F238E27FC236}">
                  <a16:creationId xmlns:a16="http://schemas.microsoft.com/office/drawing/2014/main" id="{28B999A6-0EC1-4F20-845D-0EEAD7A61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9" y="276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5" name="Oval 482">
              <a:extLst>
                <a:ext uri="{FF2B5EF4-FFF2-40B4-BE49-F238E27FC236}">
                  <a16:creationId xmlns:a16="http://schemas.microsoft.com/office/drawing/2014/main" id="{40F8386A-F433-4F5F-A65F-DC729A96F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2753"/>
              <a:ext cx="30" cy="3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6" name="Oval 483">
              <a:extLst>
                <a:ext uri="{FF2B5EF4-FFF2-40B4-BE49-F238E27FC236}">
                  <a16:creationId xmlns:a16="http://schemas.microsoft.com/office/drawing/2014/main" id="{7B9DD27E-4549-4649-B379-292936962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1703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7" name="Oval 484">
              <a:extLst>
                <a:ext uri="{FF2B5EF4-FFF2-40B4-BE49-F238E27FC236}">
                  <a16:creationId xmlns:a16="http://schemas.microsoft.com/office/drawing/2014/main" id="{33F1CC22-B04D-489F-B08E-6F052753B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171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8" name="Oval 485">
              <a:extLst>
                <a:ext uri="{FF2B5EF4-FFF2-40B4-BE49-F238E27FC236}">
                  <a16:creationId xmlns:a16="http://schemas.microsoft.com/office/drawing/2014/main" id="{693B3E59-30DC-4BB9-B907-CCC14EC03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" y="170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9" name="Oval 486">
              <a:extLst>
                <a:ext uri="{FF2B5EF4-FFF2-40B4-BE49-F238E27FC236}">
                  <a16:creationId xmlns:a16="http://schemas.microsoft.com/office/drawing/2014/main" id="{3A3316B3-0821-4896-B1DD-2B4FFF8E5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4" y="1609"/>
              <a:ext cx="37" cy="39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0" name="Oval 487">
              <a:extLst>
                <a:ext uri="{FF2B5EF4-FFF2-40B4-BE49-F238E27FC236}">
                  <a16:creationId xmlns:a16="http://schemas.microsoft.com/office/drawing/2014/main" id="{2686E2D3-6ED8-461A-AAE1-CF19E2D78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61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1" name="Oval 488">
              <a:extLst>
                <a:ext uri="{FF2B5EF4-FFF2-40B4-BE49-F238E27FC236}">
                  <a16:creationId xmlns:a16="http://schemas.microsoft.com/office/drawing/2014/main" id="{86CBDE7C-BCCC-4A2E-8339-6169E4365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4" y="1609"/>
              <a:ext cx="37" cy="3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2" name="Oval 489">
              <a:extLst>
                <a:ext uri="{FF2B5EF4-FFF2-40B4-BE49-F238E27FC236}">
                  <a16:creationId xmlns:a16="http://schemas.microsoft.com/office/drawing/2014/main" id="{61D9EB02-C3E7-4F1C-97C5-EB89C624D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1511"/>
              <a:ext cx="37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3" name="Oval 490">
              <a:extLst>
                <a:ext uri="{FF2B5EF4-FFF2-40B4-BE49-F238E27FC236}">
                  <a16:creationId xmlns:a16="http://schemas.microsoft.com/office/drawing/2014/main" id="{F65DE35A-E11B-4644-8E14-D1F620D65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1" y="1522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4" name="Oval 491">
              <a:extLst>
                <a:ext uri="{FF2B5EF4-FFF2-40B4-BE49-F238E27FC236}">
                  <a16:creationId xmlns:a16="http://schemas.microsoft.com/office/drawing/2014/main" id="{4F773743-B1F4-4DB5-B49C-4FE0367BA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4" y="151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5" name="Oval 492">
              <a:extLst>
                <a:ext uri="{FF2B5EF4-FFF2-40B4-BE49-F238E27FC236}">
                  <a16:creationId xmlns:a16="http://schemas.microsoft.com/office/drawing/2014/main" id="{5058A9F1-1958-4190-BBA1-C9F95FD9F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1482"/>
              <a:ext cx="30" cy="35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6" name="Oval 493">
              <a:extLst>
                <a:ext uri="{FF2B5EF4-FFF2-40B4-BE49-F238E27FC236}">
                  <a16:creationId xmlns:a16="http://schemas.microsoft.com/office/drawing/2014/main" id="{E6348CA1-043F-41B7-B159-2E7536107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7" y="149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7" name="Oval 494">
              <a:extLst>
                <a:ext uri="{FF2B5EF4-FFF2-40B4-BE49-F238E27FC236}">
                  <a16:creationId xmlns:a16="http://schemas.microsoft.com/office/drawing/2014/main" id="{5406DAFE-C8AE-4EBE-8F94-1AE93F3A7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1482"/>
              <a:ext cx="30" cy="35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8" name="Oval 495">
              <a:extLst>
                <a:ext uri="{FF2B5EF4-FFF2-40B4-BE49-F238E27FC236}">
                  <a16:creationId xmlns:a16="http://schemas.microsoft.com/office/drawing/2014/main" id="{DD8B50EE-6127-4B5F-8E4E-F22A91FFD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409"/>
              <a:ext cx="30" cy="3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9" name="Oval 496">
              <a:extLst>
                <a:ext uri="{FF2B5EF4-FFF2-40B4-BE49-F238E27FC236}">
                  <a16:creationId xmlns:a16="http://schemas.microsoft.com/office/drawing/2014/main" id="{ABACD3D4-E4FE-40FA-9D9F-711D61563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1417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0" name="Oval 497">
              <a:extLst>
                <a:ext uri="{FF2B5EF4-FFF2-40B4-BE49-F238E27FC236}">
                  <a16:creationId xmlns:a16="http://schemas.microsoft.com/office/drawing/2014/main" id="{973943C4-775B-4892-B08A-19FFA7B6B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4" y="1409"/>
              <a:ext cx="30" cy="3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1" name="Oval 498">
              <a:extLst>
                <a:ext uri="{FF2B5EF4-FFF2-40B4-BE49-F238E27FC236}">
                  <a16:creationId xmlns:a16="http://schemas.microsoft.com/office/drawing/2014/main" id="{1CC59D59-F692-4457-951A-F9D71FFBF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" y="1432"/>
              <a:ext cx="30" cy="32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2" name="Oval 499">
              <a:extLst>
                <a:ext uri="{FF2B5EF4-FFF2-40B4-BE49-F238E27FC236}">
                  <a16:creationId xmlns:a16="http://schemas.microsoft.com/office/drawing/2014/main" id="{FE694CA2-1E3E-4FCE-878D-D47C5FFFE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" y="1440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3" name="Oval 500">
              <a:extLst>
                <a:ext uri="{FF2B5EF4-FFF2-40B4-BE49-F238E27FC236}">
                  <a16:creationId xmlns:a16="http://schemas.microsoft.com/office/drawing/2014/main" id="{CAA30C8E-1EDF-4550-8DC6-E068BAC37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" y="1432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4" name="Oval 501">
              <a:extLst>
                <a:ext uri="{FF2B5EF4-FFF2-40B4-BE49-F238E27FC236}">
                  <a16:creationId xmlns:a16="http://schemas.microsoft.com/office/drawing/2014/main" id="{0A2C7521-8532-4AC7-9611-254C441DD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1346"/>
              <a:ext cx="29" cy="3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5" name="Oval 502">
              <a:extLst>
                <a:ext uri="{FF2B5EF4-FFF2-40B4-BE49-F238E27FC236}">
                  <a16:creationId xmlns:a16="http://schemas.microsoft.com/office/drawing/2014/main" id="{1CD588ED-37F9-46E9-9BF6-FFCF59D72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1353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6" name="Oval 503">
              <a:extLst>
                <a:ext uri="{FF2B5EF4-FFF2-40B4-BE49-F238E27FC236}">
                  <a16:creationId xmlns:a16="http://schemas.microsoft.com/office/drawing/2014/main" id="{5975DD70-864F-4F41-86C4-C46D8D9F9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1346"/>
              <a:ext cx="29" cy="3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7" name="Oval 504">
              <a:extLst>
                <a:ext uri="{FF2B5EF4-FFF2-40B4-BE49-F238E27FC236}">
                  <a16:creationId xmlns:a16="http://schemas.microsoft.com/office/drawing/2014/main" id="{A106A10C-E385-44F7-A6DB-EC2EEB57E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1377"/>
              <a:ext cx="27" cy="26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8" name="Oval 505">
              <a:extLst>
                <a:ext uri="{FF2B5EF4-FFF2-40B4-BE49-F238E27FC236}">
                  <a16:creationId xmlns:a16="http://schemas.microsoft.com/office/drawing/2014/main" id="{A123B384-9E1D-4FF5-AA2B-C354A828C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1382"/>
              <a:ext cx="9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9" name="Oval 506">
              <a:extLst>
                <a:ext uri="{FF2B5EF4-FFF2-40B4-BE49-F238E27FC236}">
                  <a16:creationId xmlns:a16="http://schemas.microsoft.com/office/drawing/2014/main" id="{78DE5701-08BF-4868-B9B5-2B60AE3BE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3" y="1377"/>
              <a:ext cx="27" cy="2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0" name="Oval 507">
              <a:extLst>
                <a:ext uri="{FF2B5EF4-FFF2-40B4-BE49-F238E27FC236}">
                  <a16:creationId xmlns:a16="http://schemas.microsoft.com/office/drawing/2014/main" id="{71E46A53-FABA-4EF1-B323-111A6EADB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1569"/>
              <a:ext cx="39" cy="4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1" name="Oval 508">
              <a:extLst>
                <a:ext uri="{FF2B5EF4-FFF2-40B4-BE49-F238E27FC236}">
                  <a16:creationId xmlns:a16="http://schemas.microsoft.com/office/drawing/2014/main" id="{B891096E-69D5-441E-BAAE-E58027ADF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7" y="1580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2" name="Oval 509">
              <a:extLst>
                <a:ext uri="{FF2B5EF4-FFF2-40B4-BE49-F238E27FC236}">
                  <a16:creationId xmlns:a16="http://schemas.microsoft.com/office/drawing/2014/main" id="{9ED4B934-E352-4947-A4FD-68D86650E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1569"/>
              <a:ext cx="39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3" name="Freeform 510">
              <a:extLst>
                <a:ext uri="{FF2B5EF4-FFF2-40B4-BE49-F238E27FC236}">
                  <a16:creationId xmlns:a16="http://schemas.microsoft.com/office/drawing/2014/main" id="{AA79DABF-BE6D-4EEF-A5CA-1BE767288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864"/>
              <a:ext cx="207" cy="195"/>
            </a:xfrm>
            <a:custGeom>
              <a:avLst/>
              <a:gdLst>
                <a:gd name="T0" fmla="*/ 357 w 84"/>
                <a:gd name="T1" fmla="*/ 569 h 74"/>
                <a:gd name="T2" fmla="*/ 1106 w 84"/>
                <a:gd name="T3" fmla="*/ 221 h 74"/>
                <a:gd name="T4" fmla="*/ 747 w 84"/>
                <a:gd name="T5" fmla="*/ 1028 h 74"/>
                <a:gd name="T6" fmla="*/ 357 w 84"/>
                <a:gd name="T7" fmla="*/ 569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74">
                  <a:moveTo>
                    <a:pt x="24" y="31"/>
                  </a:moveTo>
                  <a:cubicBezTo>
                    <a:pt x="44" y="9"/>
                    <a:pt x="63" y="0"/>
                    <a:pt x="74" y="12"/>
                  </a:cubicBezTo>
                  <a:cubicBezTo>
                    <a:pt x="84" y="25"/>
                    <a:pt x="65" y="43"/>
                    <a:pt x="50" y="56"/>
                  </a:cubicBezTo>
                  <a:cubicBezTo>
                    <a:pt x="31" y="74"/>
                    <a:pt x="0" y="60"/>
                    <a:pt x="24" y="3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4" name="Freeform 511">
              <a:extLst>
                <a:ext uri="{FF2B5EF4-FFF2-40B4-BE49-F238E27FC236}">
                  <a16:creationId xmlns:a16="http://schemas.microsoft.com/office/drawing/2014/main" id="{35C4DAFD-921B-42F5-AFFA-12175B84F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891"/>
              <a:ext cx="168" cy="152"/>
            </a:xfrm>
            <a:custGeom>
              <a:avLst/>
              <a:gdLst>
                <a:gd name="T0" fmla="*/ 872 w 68"/>
                <a:gd name="T1" fmla="*/ 34 h 58"/>
                <a:gd name="T2" fmla="*/ 830 w 68"/>
                <a:gd name="T3" fmla="*/ 0 h 58"/>
                <a:gd name="T4" fmla="*/ 420 w 68"/>
                <a:gd name="T5" fmla="*/ 687 h 58"/>
                <a:gd name="T6" fmla="*/ 0 w 68"/>
                <a:gd name="T7" fmla="*/ 776 h 58"/>
                <a:gd name="T8" fmla="*/ 514 w 68"/>
                <a:gd name="T9" fmla="*/ 831 h 58"/>
                <a:gd name="T10" fmla="*/ 872 w 68"/>
                <a:gd name="T11" fmla="*/ 34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58">
                  <a:moveTo>
                    <a:pt x="58" y="2"/>
                  </a:moveTo>
                  <a:cubicBezTo>
                    <a:pt x="57" y="2"/>
                    <a:pt x="56" y="1"/>
                    <a:pt x="55" y="0"/>
                  </a:cubicBezTo>
                  <a:cubicBezTo>
                    <a:pt x="58" y="12"/>
                    <a:pt x="41" y="27"/>
                    <a:pt x="28" y="38"/>
                  </a:cubicBezTo>
                  <a:cubicBezTo>
                    <a:pt x="19" y="47"/>
                    <a:pt x="7" y="48"/>
                    <a:pt x="0" y="43"/>
                  </a:cubicBezTo>
                  <a:cubicBezTo>
                    <a:pt x="2" y="56"/>
                    <a:pt x="21" y="58"/>
                    <a:pt x="34" y="46"/>
                  </a:cubicBezTo>
                  <a:cubicBezTo>
                    <a:pt x="49" y="33"/>
                    <a:pt x="68" y="15"/>
                    <a:pt x="58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5" name="Freeform 512">
              <a:extLst>
                <a:ext uri="{FF2B5EF4-FFF2-40B4-BE49-F238E27FC236}">
                  <a16:creationId xmlns:a16="http://schemas.microsoft.com/office/drawing/2014/main" id="{FD885CBE-7794-440A-AEA3-7064CAF8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867"/>
              <a:ext cx="215" cy="195"/>
            </a:xfrm>
            <a:custGeom>
              <a:avLst/>
              <a:gdLst>
                <a:gd name="T0" fmla="*/ 30 w 87"/>
                <a:gd name="T1" fmla="*/ 437 h 74"/>
                <a:gd name="T2" fmla="*/ 390 w 87"/>
                <a:gd name="T3" fmla="*/ 55 h 74"/>
                <a:gd name="T4" fmla="*/ 1253 w 87"/>
                <a:gd name="T5" fmla="*/ 930 h 74"/>
                <a:gd name="T6" fmla="*/ 677 w 87"/>
                <a:gd name="T7" fmla="*/ 1188 h 74"/>
                <a:gd name="T8" fmla="*/ 30 w 87"/>
                <a:gd name="T9" fmla="*/ 437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74">
                  <a:moveTo>
                    <a:pt x="2" y="24"/>
                  </a:moveTo>
                  <a:cubicBezTo>
                    <a:pt x="0" y="13"/>
                    <a:pt x="8" y="0"/>
                    <a:pt x="26" y="3"/>
                  </a:cubicBezTo>
                  <a:cubicBezTo>
                    <a:pt x="55" y="9"/>
                    <a:pt x="79" y="32"/>
                    <a:pt x="83" y="51"/>
                  </a:cubicBezTo>
                  <a:cubicBezTo>
                    <a:pt x="87" y="73"/>
                    <a:pt x="63" y="74"/>
                    <a:pt x="45" y="65"/>
                  </a:cubicBezTo>
                  <a:cubicBezTo>
                    <a:pt x="26" y="55"/>
                    <a:pt x="9" y="41"/>
                    <a:pt x="2" y="2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6" name="Freeform 513">
              <a:extLst>
                <a:ext uri="{FF2B5EF4-FFF2-40B4-BE49-F238E27FC236}">
                  <a16:creationId xmlns:a16="http://schemas.microsoft.com/office/drawing/2014/main" id="{41EC81C0-3A59-48E6-BE6A-2BFB8E026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927"/>
              <a:ext cx="210" cy="135"/>
            </a:xfrm>
            <a:custGeom>
              <a:avLst/>
              <a:gdLst>
                <a:gd name="T0" fmla="*/ 1220 w 85"/>
                <a:gd name="T1" fmla="*/ 519 h 51"/>
                <a:gd name="T2" fmla="*/ 1146 w 85"/>
                <a:gd name="T3" fmla="*/ 281 h 51"/>
                <a:gd name="T4" fmla="*/ 1159 w 85"/>
                <a:gd name="T5" fmla="*/ 349 h 51"/>
                <a:gd name="T6" fmla="*/ 586 w 85"/>
                <a:gd name="T7" fmla="*/ 609 h 51"/>
                <a:gd name="T8" fmla="*/ 0 w 85"/>
                <a:gd name="T9" fmla="*/ 0 h 51"/>
                <a:gd name="T10" fmla="*/ 0 w 85"/>
                <a:gd name="T11" fmla="*/ 21 h 51"/>
                <a:gd name="T12" fmla="*/ 647 w 85"/>
                <a:gd name="T13" fmla="*/ 778 h 51"/>
                <a:gd name="T14" fmla="*/ 1220 w 85"/>
                <a:gd name="T15" fmla="*/ 519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5" h="51">
                  <a:moveTo>
                    <a:pt x="81" y="28"/>
                  </a:moveTo>
                  <a:cubicBezTo>
                    <a:pt x="80" y="24"/>
                    <a:pt x="78" y="20"/>
                    <a:pt x="76" y="15"/>
                  </a:cubicBezTo>
                  <a:cubicBezTo>
                    <a:pt x="76" y="17"/>
                    <a:pt x="77" y="18"/>
                    <a:pt x="77" y="19"/>
                  </a:cubicBezTo>
                  <a:cubicBezTo>
                    <a:pt x="81" y="42"/>
                    <a:pt x="57" y="42"/>
                    <a:pt x="39" y="33"/>
                  </a:cubicBezTo>
                  <a:cubicBezTo>
                    <a:pt x="23" y="25"/>
                    <a:pt x="8" y="14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7" y="18"/>
                    <a:pt x="24" y="32"/>
                    <a:pt x="43" y="42"/>
                  </a:cubicBezTo>
                  <a:cubicBezTo>
                    <a:pt x="61" y="51"/>
                    <a:pt x="85" y="50"/>
                    <a:pt x="81" y="2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7" name="Freeform 514">
              <a:extLst>
                <a:ext uri="{FF2B5EF4-FFF2-40B4-BE49-F238E27FC236}">
                  <a16:creationId xmlns:a16="http://schemas.microsoft.com/office/drawing/2014/main" id="{D7BD33B4-F3FA-4613-9056-F8794CA8F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1143"/>
              <a:ext cx="236" cy="126"/>
            </a:xfrm>
            <a:custGeom>
              <a:avLst/>
              <a:gdLst>
                <a:gd name="T0" fmla="*/ 701 w 96"/>
                <a:gd name="T1" fmla="*/ 21 h 48"/>
                <a:gd name="T2" fmla="*/ 61 w 96"/>
                <a:gd name="T3" fmla="*/ 614 h 48"/>
                <a:gd name="T4" fmla="*/ 713 w 96"/>
                <a:gd name="T5" fmla="*/ 725 h 48"/>
                <a:gd name="T6" fmla="*/ 1384 w 96"/>
                <a:gd name="T7" fmla="*/ 543 h 48"/>
                <a:gd name="T8" fmla="*/ 701 w 96"/>
                <a:gd name="T9" fmla="*/ 21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48">
                  <a:moveTo>
                    <a:pt x="47" y="1"/>
                  </a:moveTo>
                  <a:cubicBezTo>
                    <a:pt x="19" y="0"/>
                    <a:pt x="0" y="22"/>
                    <a:pt x="4" y="34"/>
                  </a:cubicBezTo>
                  <a:cubicBezTo>
                    <a:pt x="8" y="46"/>
                    <a:pt x="27" y="39"/>
                    <a:pt x="48" y="40"/>
                  </a:cubicBezTo>
                  <a:cubicBezTo>
                    <a:pt x="69" y="41"/>
                    <a:pt x="90" y="48"/>
                    <a:pt x="93" y="30"/>
                  </a:cubicBezTo>
                  <a:cubicBezTo>
                    <a:pt x="96" y="12"/>
                    <a:pt x="75" y="2"/>
                    <a:pt x="47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8" name="Freeform 515">
              <a:extLst>
                <a:ext uri="{FF2B5EF4-FFF2-40B4-BE49-F238E27FC236}">
                  <a16:creationId xmlns:a16="http://schemas.microsoft.com/office/drawing/2014/main" id="{E32B9317-5109-471C-9380-7E0B281D1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1177"/>
              <a:ext cx="224" cy="92"/>
            </a:xfrm>
            <a:custGeom>
              <a:avLst/>
              <a:gdLst>
                <a:gd name="T0" fmla="*/ 1255 w 91"/>
                <a:gd name="T1" fmla="*/ 0 h 35"/>
                <a:gd name="T2" fmla="*/ 1255 w 91"/>
                <a:gd name="T3" fmla="*/ 166 h 35"/>
                <a:gd name="T4" fmla="*/ 581 w 91"/>
                <a:gd name="T5" fmla="*/ 344 h 35"/>
                <a:gd name="T6" fmla="*/ 0 w 91"/>
                <a:gd name="T7" fmla="*/ 326 h 35"/>
                <a:gd name="T8" fmla="*/ 12 w 91"/>
                <a:gd name="T9" fmla="*/ 381 h 35"/>
                <a:gd name="T10" fmla="*/ 672 w 91"/>
                <a:gd name="T11" fmla="*/ 492 h 35"/>
                <a:gd name="T12" fmla="*/ 1344 w 91"/>
                <a:gd name="T13" fmla="*/ 310 h 35"/>
                <a:gd name="T14" fmla="*/ 1255 w 91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" h="35">
                  <a:moveTo>
                    <a:pt x="84" y="0"/>
                  </a:moveTo>
                  <a:cubicBezTo>
                    <a:pt x="85" y="3"/>
                    <a:pt x="85" y="6"/>
                    <a:pt x="84" y="9"/>
                  </a:cubicBezTo>
                  <a:cubicBezTo>
                    <a:pt x="81" y="27"/>
                    <a:pt x="60" y="20"/>
                    <a:pt x="39" y="19"/>
                  </a:cubicBezTo>
                  <a:cubicBezTo>
                    <a:pt x="23" y="18"/>
                    <a:pt x="8" y="22"/>
                    <a:pt x="0" y="18"/>
                  </a:cubicBezTo>
                  <a:cubicBezTo>
                    <a:pt x="0" y="19"/>
                    <a:pt x="0" y="20"/>
                    <a:pt x="1" y="21"/>
                  </a:cubicBezTo>
                  <a:cubicBezTo>
                    <a:pt x="5" y="33"/>
                    <a:pt x="24" y="26"/>
                    <a:pt x="45" y="27"/>
                  </a:cubicBezTo>
                  <a:cubicBezTo>
                    <a:pt x="66" y="28"/>
                    <a:pt x="87" y="35"/>
                    <a:pt x="90" y="17"/>
                  </a:cubicBezTo>
                  <a:cubicBezTo>
                    <a:pt x="91" y="10"/>
                    <a:pt x="89" y="4"/>
                    <a:pt x="84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9" name="Freeform 516">
              <a:extLst>
                <a:ext uri="{FF2B5EF4-FFF2-40B4-BE49-F238E27FC236}">
                  <a16:creationId xmlns:a16="http://schemas.microsoft.com/office/drawing/2014/main" id="{253A86B6-ED8F-4A97-8579-984C86C50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956"/>
              <a:ext cx="118" cy="132"/>
            </a:xfrm>
            <a:custGeom>
              <a:avLst/>
              <a:gdLst>
                <a:gd name="T0" fmla="*/ 295 w 48"/>
                <a:gd name="T1" fmla="*/ 77 h 50"/>
                <a:gd name="T2" fmla="*/ 398 w 48"/>
                <a:gd name="T3" fmla="*/ 829 h 50"/>
                <a:gd name="T4" fmla="*/ 295 w 48"/>
                <a:gd name="T5" fmla="*/ 7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50">
                  <a:moveTo>
                    <a:pt x="20" y="4"/>
                  </a:moveTo>
                  <a:cubicBezTo>
                    <a:pt x="0" y="9"/>
                    <a:pt x="5" y="50"/>
                    <a:pt x="27" y="45"/>
                  </a:cubicBezTo>
                  <a:cubicBezTo>
                    <a:pt x="48" y="40"/>
                    <a:pt x="42" y="0"/>
                    <a:pt x="20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0" name="Freeform 517">
              <a:extLst>
                <a:ext uri="{FF2B5EF4-FFF2-40B4-BE49-F238E27FC236}">
                  <a16:creationId xmlns:a16="http://schemas.microsoft.com/office/drawing/2014/main" id="{D0DF085D-001B-4282-8DE5-D9E52A0EE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967"/>
              <a:ext cx="81" cy="110"/>
            </a:xfrm>
            <a:custGeom>
              <a:avLst/>
              <a:gdLst>
                <a:gd name="T0" fmla="*/ 204 w 33"/>
                <a:gd name="T1" fmla="*/ 0 h 42"/>
                <a:gd name="T2" fmla="*/ 91 w 33"/>
                <a:gd name="T3" fmla="*/ 644 h 42"/>
                <a:gd name="T4" fmla="*/ 0 w 33"/>
                <a:gd name="T5" fmla="*/ 644 h 42"/>
                <a:gd name="T6" fmla="*/ 204 w 33"/>
                <a:gd name="T7" fmla="*/ 733 h 42"/>
                <a:gd name="T8" fmla="*/ 204 w 33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42">
                  <a:moveTo>
                    <a:pt x="14" y="0"/>
                  </a:moveTo>
                  <a:cubicBezTo>
                    <a:pt x="23" y="10"/>
                    <a:pt x="22" y="32"/>
                    <a:pt x="6" y="36"/>
                  </a:cubicBezTo>
                  <a:cubicBezTo>
                    <a:pt x="4" y="37"/>
                    <a:pt x="2" y="36"/>
                    <a:pt x="0" y="36"/>
                  </a:cubicBezTo>
                  <a:cubicBezTo>
                    <a:pt x="3" y="40"/>
                    <a:pt x="8" y="42"/>
                    <a:pt x="14" y="41"/>
                  </a:cubicBezTo>
                  <a:cubicBezTo>
                    <a:pt x="33" y="36"/>
                    <a:pt x="30" y="5"/>
                    <a:pt x="14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1" name="Freeform 518">
              <a:extLst>
                <a:ext uri="{FF2B5EF4-FFF2-40B4-BE49-F238E27FC236}">
                  <a16:creationId xmlns:a16="http://schemas.microsoft.com/office/drawing/2014/main" id="{6983CA1C-27AD-423A-85AA-18FF9F621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567"/>
              <a:ext cx="81" cy="23"/>
            </a:xfrm>
            <a:custGeom>
              <a:avLst/>
              <a:gdLst>
                <a:gd name="T0" fmla="*/ 0 w 33"/>
                <a:gd name="T1" fmla="*/ 0 h 9"/>
                <a:gd name="T2" fmla="*/ 488 w 33"/>
                <a:gd name="T3" fmla="*/ 118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">
                  <a:moveTo>
                    <a:pt x="0" y="0"/>
                  </a:moveTo>
                  <a:cubicBezTo>
                    <a:pt x="8" y="5"/>
                    <a:pt x="28" y="9"/>
                    <a:pt x="33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2" name="Freeform 519">
              <a:extLst>
                <a:ext uri="{FF2B5EF4-FFF2-40B4-BE49-F238E27FC236}">
                  <a16:creationId xmlns:a16="http://schemas.microsoft.com/office/drawing/2014/main" id="{716B6160-4EAF-439B-A13D-B3E38B1C7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461"/>
              <a:ext cx="74" cy="66"/>
            </a:xfrm>
            <a:custGeom>
              <a:avLst/>
              <a:gdLst>
                <a:gd name="T0" fmla="*/ 0 w 30"/>
                <a:gd name="T1" fmla="*/ 0 h 25"/>
                <a:gd name="T2" fmla="*/ 451 w 30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5">
                  <a:moveTo>
                    <a:pt x="0" y="0"/>
                  </a:moveTo>
                  <a:cubicBezTo>
                    <a:pt x="1" y="12"/>
                    <a:pt x="25" y="25"/>
                    <a:pt x="30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3" name="Freeform 520">
              <a:extLst>
                <a:ext uri="{FF2B5EF4-FFF2-40B4-BE49-F238E27FC236}">
                  <a16:creationId xmlns:a16="http://schemas.microsoft.com/office/drawing/2014/main" id="{47EC7E92-41DA-4EA1-ACE9-23C920581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572"/>
              <a:ext cx="89" cy="60"/>
            </a:xfrm>
            <a:custGeom>
              <a:avLst/>
              <a:gdLst>
                <a:gd name="T0" fmla="*/ 0 w 36"/>
                <a:gd name="T1" fmla="*/ 0 h 23"/>
                <a:gd name="T2" fmla="*/ 544 w 36"/>
                <a:gd name="T3" fmla="*/ 41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3">
                  <a:moveTo>
                    <a:pt x="0" y="0"/>
                  </a:moveTo>
                  <a:cubicBezTo>
                    <a:pt x="5" y="5"/>
                    <a:pt x="30" y="21"/>
                    <a:pt x="36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4" name="Freeform 521">
              <a:extLst>
                <a:ext uri="{FF2B5EF4-FFF2-40B4-BE49-F238E27FC236}">
                  <a16:creationId xmlns:a16="http://schemas.microsoft.com/office/drawing/2014/main" id="{E53D91D7-D0BD-42F8-BA14-9C7D925B1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1680"/>
              <a:ext cx="101" cy="60"/>
            </a:xfrm>
            <a:custGeom>
              <a:avLst/>
              <a:gdLst>
                <a:gd name="T0" fmla="*/ 0 w 41"/>
                <a:gd name="T1" fmla="*/ 0 h 23"/>
                <a:gd name="T2" fmla="*/ 613 w 41"/>
                <a:gd name="T3" fmla="*/ 38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3">
                  <a:moveTo>
                    <a:pt x="0" y="0"/>
                  </a:moveTo>
                  <a:cubicBezTo>
                    <a:pt x="5" y="6"/>
                    <a:pt x="34" y="23"/>
                    <a:pt x="41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5" name="Freeform 522">
              <a:extLst>
                <a:ext uri="{FF2B5EF4-FFF2-40B4-BE49-F238E27FC236}">
                  <a16:creationId xmlns:a16="http://schemas.microsoft.com/office/drawing/2014/main" id="{A8628BFB-6B3D-48A5-823B-67F730454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801"/>
              <a:ext cx="99" cy="63"/>
            </a:xfrm>
            <a:custGeom>
              <a:avLst/>
              <a:gdLst>
                <a:gd name="T0" fmla="*/ 0 w 40"/>
                <a:gd name="T1" fmla="*/ 0 h 24"/>
                <a:gd name="T2" fmla="*/ 606 w 40"/>
                <a:gd name="T3" fmla="*/ 43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24">
                  <a:moveTo>
                    <a:pt x="0" y="0"/>
                  </a:moveTo>
                  <a:cubicBezTo>
                    <a:pt x="4" y="8"/>
                    <a:pt x="33" y="23"/>
                    <a:pt x="40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6" name="Freeform 523">
              <a:extLst>
                <a:ext uri="{FF2B5EF4-FFF2-40B4-BE49-F238E27FC236}">
                  <a16:creationId xmlns:a16="http://schemas.microsoft.com/office/drawing/2014/main" id="{482131B6-3987-4D91-9D64-1671FE4F8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908"/>
              <a:ext cx="94" cy="66"/>
            </a:xfrm>
            <a:custGeom>
              <a:avLst/>
              <a:gdLst>
                <a:gd name="T0" fmla="*/ 0 w 38"/>
                <a:gd name="T1" fmla="*/ 0 h 25"/>
                <a:gd name="T2" fmla="*/ 576 w 38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5">
                  <a:moveTo>
                    <a:pt x="0" y="0"/>
                  </a:moveTo>
                  <a:cubicBezTo>
                    <a:pt x="3" y="5"/>
                    <a:pt x="28" y="24"/>
                    <a:pt x="38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7" name="Freeform 524">
              <a:extLst>
                <a:ext uri="{FF2B5EF4-FFF2-40B4-BE49-F238E27FC236}">
                  <a16:creationId xmlns:a16="http://schemas.microsoft.com/office/drawing/2014/main" id="{E9B03D8A-7324-4851-A9E9-E0376C08E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2016"/>
              <a:ext cx="96" cy="69"/>
            </a:xfrm>
            <a:custGeom>
              <a:avLst/>
              <a:gdLst>
                <a:gd name="T0" fmla="*/ 0 w 39"/>
                <a:gd name="T1" fmla="*/ 0 h 26"/>
                <a:gd name="T2" fmla="*/ 581 w 39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6">
                  <a:moveTo>
                    <a:pt x="0" y="0"/>
                  </a:moveTo>
                  <a:cubicBezTo>
                    <a:pt x="5" y="7"/>
                    <a:pt x="28" y="25"/>
                    <a:pt x="39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8" name="Freeform 525">
              <a:extLst>
                <a:ext uri="{FF2B5EF4-FFF2-40B4-BE49-F238E27FC236}">
                  <a16:creationId xmlns:a16="http://schemas.microsoft.com/office/drawing/2014/main" id="{B65FB6FC-0BAB-4406-8668-50A1A672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6" y="2140"/>
              <a:ext cx="94" cy="58"/>
            </a:xfrm>
            <a:custGeom>
              <a:avLst/>
              <a:gdLst>
                <a:gd name="T0" fmla="*/ 0 w 38"/>
                <a:gd name="T1" fmla="*/ 0 h 22"/>
                <a:gd name="T2" fmla="*/ 576 w 38"/>
                <a:gd name="T3" fmla="*/ 3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2">
                  <a:moveTo>
                    <a:pt x="0" y="0"/>
                  </a:moveTo>
                  <a:cubicBezTo>
                    <a:pt x="3" y="6"/>
                    <a:pt x="27" y="22"/>
                    <a:pt x="38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9" name="Freeform 526">
              <a:extLst>
                <a:ext uri="{FF2B5EF4-FFF2-40B4-BE49-F238E27FC236}">
                  <a16:creationId xmlns:a16="http://schemas.microsoft.com/office/drawing/2014/main" id="{6B3F657A-9A85-4460-BF6A-1140F6E08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3"/>
              <a:ext cx="101" cy="60"/>
            </a:xfrm>
            <a:custGeom>
              <a:avLst/>
              <a:gdLst>
                <a:gd name="T0" fmla="*/ 0 w 41"/>
                <a:gd name="T1" fmla="*/ 0 h 23"/>
                <a:gd name="T2" fmla="*/ 613 w 41"/>
                <a:gd name="T3" fmla="*/ 41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3">
                  <a:moveTo>
                    <a:pt x="0" y="0"/>
                  </a:moveTo>
                  <a:cubicBezTo>
                    <a:pt x="3" y="8"/>
                    <a:pt x="35" y="22"/>
                    <a:pt x="41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0" name="Freeform 527">
              <a:extLst>
                <a:ext uri="{FF2B5EF4-FFF2-40B4-BE49-F238E27FC236}">
                  <a16:creationId xmlns:a16="http://schemas.microsoft.com/office/drawing/2014/main" id="{68134D88-D1C3-4E0E-A051-43341E232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374"/>
              <a:ext cx="96" cy="58"/>
            </a:xfrm>
            <a:custGeom>
              <a:avLst/>
              <a:gdLst>
                <a:gd name="T0" fmla="*/ 0 w 39"/>
                <a:gd name="T1" fmla="*/ 0 h 22"/>
                <a:gd name="T2" fmla="*/ 581 w 39"/>
                <a:gd name="T3" fmla="*/ 40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2">
                  <a:moveTo>
                    <a:pt x="0" y="0"/>
                  </a:moveTo>
                  <a:cubicBezTo>
                    <a:pt x="4" y="7"/>
                    <a:pt x="33" y="22"/>
                    <a:pt x="39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1" name="Freeform 528">
              <a:extLst>
                <a:ext uri="{FF2B5EF4-FFF2-40B4-BE49-F238E27FC236}">
                  <a16:creationId xmlns:a16="http://schemas.microsoft.com/office/drawing/2014/main" id="{F28B73C2-A96B-4743-8A96-EEBB916CB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503"/>
              <a:ext cx="106" cy="37"/>
            </a:xfrm>
            <a:custGeom>
              <a:avLst/>
              <a:gdLst>
                <a:gd name="T0" fmla="*/ 0 w 43"/>
                <a:gd name="T1" fmla="*/ 56 h 14"/>
                <a:gd name="T2" fmla="*/ 643 w 43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4">
                  <a:moveTo>
                    <a:pt x="0" y="3"/>
                  </a:moveTo>
                  <a:cubicBezTo>
                    <a:pt x="7" y="0"/>
                    <a:pt x="39" y="11"/>
                    <a:pt x="43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2" name="Freeform 529">
              <a:extLst>
                <a:ext uri="{FF2B5EF4-FFF2-40B4-BE49-F238E27FC236}">
                  <a16:creationId xmlns:a16="http://schemas.microsoft.com/office/drawing/2014/main" id="{93E374DC-9664-472F-A1EC-4CD889545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634"/>
              <a:ext cx="109" cy="34"/>
            </a:xfrm>
            <a:custGeom>
              <a:avLst/>
              <a:gdLst>
                <a:gd name="T0" fmla="*/ 0 w 44"/>
                <a:gd name="T1" fmla="*/ 233 h 13"/>
                <a:gd name="T2" fmla="*/ 669 w 44"/>
                <a:gd name="T3" fmla="*/ 2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3">
                  <a:moveTo>
                    <a:pt x="0" y="13"/>
                  </a:moveTo>
                  <a:cubicBezTo>
                    <a:pt x="6" y="8"/>
                    <a:pt x="36" y="0"/>
                    <a:pt x="44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3" name="Freeform 530">
              <a:extLst>
                <a:ext uri="{FF2B5EF4-FFF2-40B4-BE49-F238E27FC236}">
                  <a16:creationId xmlns:a16="http://schemas.microsoft.com/office/drawing/2014/main" id="{5CB14974-12BD-4910-B474-577770798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708"/>
              <a:ext cx="101" cy="84"/>
            </a:xfrm>
            <a:custGeom>
              <a:avLst/>
              <a:gdLst>
                <a:gd name="T0" fmla="*/ 613 w 41"/>
                <a:gd name="T1" fmla="*/ 0 h 32"/>
                <a:gd name="T2" fmla="*/ 0 w 41"/>
                <a:gd name="T3" fmla="*/ 58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2">
                  <a:moveTo>
                    <a:pt x="41" y="0"/>
                  </a:moveTo>
                  <a:cubicBezTo>
                    <a:pt x="35" y="2"/>
                    <a:pt x="3" y="26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4" name="Freeform 531">
              <a:extLst>
                <a:ext uri="{FF2B5EF4-FFF2-40B4-BE49-F238E27FC236}">
                  <a16:creationId xmlns:a16="http://schemas.microsoft.com/office/drawing/2014/main" id="{DE417777-3E57-4D20-918C-F2369431B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747"/>
              <a:ext cx="42" cy="113"/>
            </a:xfrm>
            <a:custGeom>
              <a:avLst/>
              <a:gdLst>
                <a:gd name="T0" fmla="*/ 257 w 17"/>
                <a:gd name="T1" fmla="*/ 0 h 43"/>
                <a:gd name="T2" fmla="*/ 0 w 17"/>
                <a:gd name="T3" fmla="*/ 78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3">
                  <a:moveTo>
                    <a:pt x="17" y="0"/>
                  </a:moveTo>
                  <a:cubicBezTo>
                    <a:pt x="12" y="7"/>
                    <a:pt x="0" y="36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5" name="Freeform 532">
              <a:extLst>
                <a:ext uri="{FF2B5EF4-FFF2-40B4-BE49-F238E27FC236}">
                  <a16:creationId xmlns:a16="http://schemas.microsoft.com/office/drawing/2014/main" id="{7CC768FB-9DAF-475B-B888-182146C6B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747"/>
              <a:ext cx="27" cy="129"/>
            </a:xfrm>
            <a:custGeom>
              <a:avLst/>
              <a:gdLst>
                <a:gd name="T0" fmla="*/ 0 w 11"/>
                <a:gd name="T1" fmla="*/ 0 h 49"/>
                <a:gd name="T2" fmla="*/ 120 w 11"/>
                <a:gd name="T3" fmla="*/ 89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9">
                  <a:moveTo>
                    <a:pt x="0" y="0"/>
                  </a:moveTo>
                  <a:cubicBezTo>
                    <a:pt x="4" y="8"/>
                    <a:pt x="11" y="38"/>
                    <a:pt x="8" y="4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6" name="Freeform 533">
              <a:extLst>
                <a:ext uri="{FF2B5EF4-FFF2-40B4-BE49-F238E27FC236}">
                  <a16:creationId xmlns:a16="http://schemas.microsoft.com/office/drawing/2014/main" id="{B302E9C4-3101-46F4-B865-8CD91F8E9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711"/>
              <a:ext cx="62" cy="99"/>
            </a:xfrm>
            <a:custGeom>
              <a:avLst/>
              <a:gdLst>
                <a:gd name="T0" fmla="*/ 0 w 25"/>
                <a:gd name="T1" fmla="*/ 0 h 38"/>
                <a:gd name="T2" fmla="*/ 382 w 25"/>
                <a:gd name="T3" fmla="*/ 67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cubicBezTo>
                    <a:pt x="7" y="5"/>
                    <a:pt x="24" y="31"/>
                    <a:pt x="25" y="3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7" name="Freeform 534">
              <a:extLst>
                <a:ext uri="{FF2B5EF4-FFF2-40B4-BE49-F238E27FC236}">
                  <a16:creationId xmlns:a16="http://schemas.microsoft.com/office/drawing/2014/main" id="{C2EBB739-22B1-40AE-B6BA-A00322388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637"/>
              <a:ext cx="88" cy="76"/>
            </a:xfrm>
            <a:custGeom>
              <a:avLst/>
              <a:gdLst>
                <a:gd name="T0" fmla="*/ 0 w 36"/>
                <a:gd name="T1" fmla="*/ 0 h 29"/>
                <a:gd name="T2" fmla="*/ 526 w 36"/>
                <a:gd name="T3" fmla="*/ 52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9">
                  <a:moveTo>
                    <a:pt x="0" y="0"/>
                  </a:moveTo>
                  <a:cubicBezTo>
                    <a:pt x="9" y="1"/>
                    <a:pt x="34" y="24"/>
                    <a:pt x="36" y="2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8" name="Freeform 535">
              <a:extLst>
                <a:ext uri="{FF2B5EF4-FFF2-40B4-BE49-F238E27FC236}">
                  <a16:creationId xmlns:a16="http://schemas.microsoft.com/office/drawing/2014/main" id="{061E8A4E-54D5-4C55-8C25-4565FF563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540"/>
              <a:ext cx="98" cy="50"/>
            </a:xfrm>
            <a:custGeom>
              <a:avLst/>
              <a:gdLst>
                <a:gd name="T0" fmla="*/ 0 w 40"/>
                <a:gd name="T1" fmla="*/ 0 h 19"/>
                <a:gd name="T2" fmla="*/ 588 w 40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9">
                  <a:moveTo>
                    <a:pt x="0" y="0"/>
                  </a:moveTo>
                  <a:cubicBezTo>
                    <a:pt x="8" y="1"/>
                    <a:pt x="36" y="15"/>
                    <a:pt x="40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9" name="Freeform 536">
              <a:extLst>
                <a:ext uri="{FF2B5EF4-FFF2-40B4-BE49-F238E27FC236}">
                  <a16:creationId xmlns:a16="http://schemas.microsoft.com/office/drawing/2014/main" id="{A6629114-A00B-4ADB-AB21-8E2BFAB02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424"/>
              <a:ext cx="103" cy="45"/>
            </a:xfrm>
            <a:custGeom>
              <a:avLst/>
              <a:gdLst>
                <a:gd name="T0" fmla="*/ 0 w 42"/>
                <a:gd name="T1" fmla="*/ 21 h 17"/>
                <a:gd name="T2" fmla="*/ 620 w 42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7">
                  <a:moveTo>
                    <a:pt x="0" y="1"/>
                  </a:moveTo>
                  <a:cubicBezTo>
                    <a:pt x="7" y="0"/>
                    <a:pt x="38" y="15"/>
                    <a:pt x="42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0" name="Freeform 537">
              <a:extLst>
                <a:ext uri="{FF2B5EF4-FFF2-40B4-BE49-F238E27FC236}">
                  <a16:creationId xmlns:a16="http://schemas.microsoft.com/office/drawing/2014/main" id="{30F164D0-CCDF-464E-9C46-E413CBD9A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321"/>
              <a:ext cx="106" cy="40"/>
            </a:xfrm>
            <a:custGeom>
              <a:avLst/>
              <a:gdLst>
                <a:gd name="T0" fmla="*/ 0 w 43"/>
                <a:gd name="T1" fmla="*/ 0 h 15"/>
                <a:gd name="T2" fmla="*/ 643 w 4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5">
                  <a:moveTo>
                    <a:pt x="0" y="0"/>
                  </a:moveTo>
                  <a:cubicBezTo>
                    <a:pt x="7" y="1"/>
                    <a:pt x="37" y="10"/>
                    <a:pt x="43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1" name="Freeform 538">
              <a:extLst>
                <a:ext uri="{FF2B5EF4-FFF2-40B4-BE49-F238E27FC236}">
                  <a16:creationId xmlns:a16="http://schemas.microsoft.com/office/drawing/2014/main" id="{16F1D51D-E17E-4A66-B85A-5889BCD20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227"/>
              <a:ext cx="106" cy="34"/>
            </a:xfrm>
            <a:custGeom>
              <a:avLst/>
              <a:gdLst>
                <a:gd name="T0" fmla="*/ 0 w 43"/>
                <a:gd name="T1" fmla="*/ 0 h 13"/>
                <a:gd name="T2" fmla="*/ 643 w 43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3">
                  <a:moveTo>
                    <a:pt x="0" y="0"/>
                  </a:moveTo>
                  <a:cubicBezTo>
                    <a:pt x="9" y="1"/>
                    <a:pt x="38" y="10"/>
                    <a:pt x="43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2" name="Freeform 539">
              <a:extLst>
                <a:ext uri="{FF2B5EF4-FFF2-40B4-BE49-F238E27FC236}">
                  <a16:creationId xmlns:a16="http://schemas.microsoft.com/office/drawing/2014/main" id="{FF04344B-84C8-41B2-8C38-C3DE2D2D7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2114"/>
              <a:ext cx="99" cy="36"/>
            </a:xfrm>
            <a:custGeom>
              <a:avLst/>
              <a:gdLst>
                <a:gd name="T0" fmla="*/ 0 w 40"/>
                <a:gd name="T1" fmla="*/ 0 h 14"/>
                <a:gd name="T2" fmla="*/ 606 w 40"/>
                <a:gd name="T3" fmla="*/ 23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4">
                  <a:moveTo>
                    <a:pt x="0" y="0"/>
                  </a:moveTo>
                  <a:cubicBezTo>
                    <a:pt x="7" y="0"/>
                    <a:pt x="36" y="10"/>
                    <a:pt x="40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3" name="Freeform 540">
              <a:extLst>
                <a:ext uri="{FF2B5EF4-FFF2-40B4-BE49-F238E27FC236}">
                  <a16:creationId xmlns:a16="http://schemas.microsoft.com/office/drawing/2014/main" id="{619D092F-3D03-4CF2-9151-4A755589A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000"/>
              <a:ext cx="99" cy="32"/>
            </a:xfrm>
            <a:custGeom>
              <a:avLst/>
              <a:gdLst>
                <a:gd name="T0" fmla="*/ 0 w 40"/>
                <a:gd name="T1" fmla="*/ 0 h 12"/>
                <a:gd name="T2" fmla="*/ 606 w 40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2">
                  <a:moveTo>
                    <a:pt x="0" y="0"/>
                  </a:moveTo>
                  <a:cubicBezTo>
                    <a:pt x="6" y="1"/>
                    <a:pt x="35" y="8"/>
                    <a:pt x="4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4" name="Freeform 541">
              <a:extLst>
                <a:ext uri="{FF2B5EF4-FFF2-40B4-BE49-F238E27FC236}">
                  <a16:creationId xmlns:a16="http://schemas.microsoft.com/office/drawing/2014/main" id="{55419065-4082-4CD8-B69D-03CE3507A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1879"/>
              <a:ext cx="94" cy="40"/>
            </a:xfrm>
            <a:custGeom>
              <a:avLst/>
              <a:gdLst>
                <a:gd name="T0" fmla="*/ 0 w 38"/>
                <a:gd name="T1" fmla="*/ 0 h 15"/>
                <a:gd name="T2" fmla="*/ 576 w 38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5">
                  <a:moveTo>
                    <a:pt x="0" y="0"/>
                  </a:moveTo>
                  <a:cubicBezTo>
                    <a:pt x="8" y="2"/>
                    <a:pt x="34" y="13"/>
                    <a:pt x="38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5" name="Freeform 542">
              <a:extLst>
                <a:ext uri="{FF2B5EF4-FFF2-40B4-BE49-F238E27FC236}">
                  <a16:creationId xmlns:a16="http://schemas.microsoft.com/office/drawing/2014/main" id="{A3A1AC07-D8AE-4984-AE4E-285705813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766"/>
              <a:ext cx="91" cy="29"/>
            </a:xfrm>
            <a:custGeom>
              <a:avLst/>
              <a:gdLst>
                <a:gd name="T0" fmla="*/ 0 w 37"/>
                <a:gd name="T1" fmla="*/ 21 h 11"/>
                <a:gd name="T2" fmla="*/ 551 w 37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1">
                  <a:moveTo>
                    <a:pt x="0" y="1"/>
                  </a:moveTo>
                  <a:cubicBezTo>
                    <a:pt x="10" y="0"/>
                    <a:pt x="34" y="8"/>
                    <a:pt x="37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6" name="Freeform 543">
              <a:extLst>
                <a:ext uri="{FF2B5EF4-FFF2-40B4-BE49-F238E27FC236}">
                  <a16:creationId xmlns:a16="http://schemas.microsoft.com/office/drawing/2014/main" id="{97BD51FF-D6F5-4E5E-A835-0CC7E257E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651"/>
              <a:ext cx="74" cy="26"/>
            </a:xfrm>
            <a:custGeom>
              <a:avLst/>
              <a:gdLst>
                <a:gd name="T0" fmla="*/ 0 w 30"/>
                <a:gd name="T1" fmla="*/ 0 h 10"/>
                <a:gd name="T2" fmla="*/ 451 w 30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0">
                  <a:moveTo>
                    <a:pt x="0" y="0"/>
                  </a:moveTo>
                  <a:cubicBezTo>
                    <a:pt x="8" y="5"/>
                    <a:pt x="25" y="10"/>
                    <a:pt x="30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7" name="Freeform 544">
              <a:extLst>
                <a:ext uri="{FF2B5EF4-FFF2-40B4-BE49-F238E27FC236}">
                  <a16:creationId xmlns:a16="http://schemas.microsoft.com/office/drawing/2014/main" id="{F6FC4FDD-3D75-48AE-9319-8241BC5A1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456"/>
              <a:ext cx="757" cy="986"/>
            </a:xfrm>
            <a:custGeom>
              <a:avLst/>
              <a:gdLst>
                <a:gd name="T0" fmla="*/ 358 w 307"/>
                <a:gd name="T1" fmla="*/ 981 h 375"/>
                <a:gd name="T2" fmla="*/ 552 w 307"/>
                <a:gd name="T3" fmla="*/ 1638 h 375"/>
                <a:gd name="T4" fmla="*/ 747 w 307"/>
                <a:gd name="T5" fmla="*/ 2600 h 375"/>
                <a:gd name="T6" fmla="*/ 1107 w 307"/>
                <a:gd name="T7" fmla="*/ 3216 h 375"/>
                <a:gd name="T8" fmla="*/ 1544 w 307"/>
                <a:gd name="T9" fmla="*/ 3726 h 375"/>
                <a:gd name="T10" fmla="*/ 2066 w 307"/>
                <a:gd name="T11" fmla="*/ 4238 h 375"/>
                <a:gd name="T12" fmla="*/ 2547 w 307"/>
                <a:gd name="T13" fmla="*/ 4799 h 375"/>
                <a:gd name="T14" fmla="*/ 2986 w 307"/>
                <a:gd name="T15" fmla="*/ 5401 h 375"/>
                <a:gd name="T16" fmla="*/ 3344 w 307"/>
                <a:gd name="T17" fmla="*/ 5924 h 375"/>
                <a:gd name="T18" fmla="*/ 3672 w 307"/>
                <a:gd name="T19" fmla="*/ 6450 h 375"/>
                <a:gd name="T20" fmla="*/ 3866 w 307"/>
                <a:gd name="T21" fmla="*/ 6818 h 375"/>
                <a:gd name="T22" fmla="*/ 4214 w 307"/>
                <a:gd name="T23" fmla="*/ 6742 h 375"/>
                <a:gd name="T24" fmla="*/ 4500 w 307"/>
                <a:gd name="T25" fmla="*/ 6437 h 375"/>
                <a:gd name="T26" fmla="*/ 4604 w 307"/>
                <a:gd name="T27" fmla="*/ 5856 h 375"/>
                <a:gd name="T28" fmla="*/ 4591 w 307"/>
                <a:gd name="T29" fmla="*/ 5143 h 375"/>
                <a:gd name="T30" fmla="*/ 4438 w 307"/>
                <a:gd name="T31" fmla="*/ 4417 h 375"/>
                <a:gd name="T32" fmla="*/ 4081 w 307"/>
                <a:gd name="T33" fmla="*/ 3947 h 375"/>
                <a:gd name="T34" fmla="*/ 3538 w 307"/>
                <a:gd name="T35" fmla="*/ 3381 h 375"/>
                <a:gd name="T36" fmla="*/ 3045 w 307"/>
                <a:gd name="T37" fmla="*/ 2834 h 375"/>
                <a:gd name="T38" fmla="*/ 2596 w 307"/>
                <a:gd name="T39" fmla="*/ 2343 h 375"/>
                <a:gd name="T40" fmla="*/ 2024 w 307"/>
                <a:gd name="T41" fmla="*/ 1888 h 375"/>
                <a:gd name="T42" fmla="*/ 1393 w 307"/>
                <a:gd name="T43" fmla="*/ 1472 h 375"/>
                <a:gd name="T44" fmla="*/ 826 w 307"/>
                <a:gd name="T45" fmla="*/ 926 h 375"/>
                <a:gd name="T46" fmla="*/ 377 w 307"/>
                <a:gd name="T47" fmla="*/ 381 h 375"/>
                <a:gd name="T48" fmla="*/ 30 w 307"/>
                <a:gd name="T49" fmla="*/ 0 h 375"/>
                <a:gd name="T50" fmla="*/ 91 w 307"/>
                <a:gd name="T51" fmla="*/ 402 h 375"/>
                <a:gd name="T52" fmla="*/ 358 w 307"/>
                <a:gd name="T53" fmla="*/ 981 h 3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07" h="375">
                  <a:moveTo>
                    <a:pt x="24" y="54"/>
                  </a:moveTo>
                  <a:cubicBezTo>
                    <a:pt x="32" y="64"/>
                    <a:pt x="37" y="83"/>
                    <a:pt x="37" y="90"/>
                  </a:cubicBezTo>
                  <a:cubicBezTo>
                    <a:pt x="50" y="94"/>
                    <a:pt x="53" y="137"/>
                    <a:pt x="50" y="143"/>
                  </a:cubicBezTo>
                  <a:cubicBezTo>
                    <a:pt x="60" y="146"/>
                    <a:pt x="74" y="171"/>
                    <a:pt x="74" y="177"/>
                  </a:cubicBezTo>
                  <a:cubicBezTo>
                    <a:pt x="86" y="177"/>
                    <a:pt x="99" y="198"/>
                    <a:pt x="103" y="205"/>
                  </a:cubicBezTo>
                  <a:cubicBezTo>
                    <a:pt x="118" y="207"/>
                    <a:pt x="136" y="225"/>
                    <a:pt x="138" y="233"/>
                  </a:cubicBezTo>
                  <a:cubicBezTo>
                    <a:pt x="147" y="232"/>
                    <a:pt x="170" y="254"/>
                    <a:pt x="170" y="264"/>
                  </a:cubicBezTo>
                  <a:cubicBezTo>
                    <a:pt x="180" y="260"/>
                    <a:pt x="200" y="286"/>
                    <a:pt x="199" y="297"/>
                  </a:cubicBezTo>
                  <a:cubicBezTo>
                    <a:pt x="212" y="298"/>
                    <a:pt x="223" y="320"/>
                    <a:pt x="223" y="326"/>
                  </a:cubicBezTo>
                  <a:cubicBezTo>
                    <a:pt x="235" y="324"/>
                    <a:pt x="247" y="350"/>
                    <a:pt x="245" y="355"/>
                  </a:cubicBezTo>
                  <a:cubicBezTo>
                    <a:pt x="251" y="358"/>
                    <a:pt x="257" y="366"/>
                    <a:pt x="258" y="375"/>
                  </a:cubicBezTo>
                  <a:cubicBezTo>
                    <a:pt x="258" y="375"/>
                    <a:pt x="274" y="366"/>
                    <a:pt x="281" y="371"/>
                  </a:cubicBezTo>
                  <a:cubicBezTo>
                    <a:pt x="287" y="364"/>
                    <a:pt x="292" y="354"/>
                    <a:pt x="300" y="354"/>
                  </a:cubicBezTo>
                  <a:cubicBezTo>
                    <a:pt x="299" y="346"/>
                    <a:pt x="298" y="328"/>
                    <a:pt x="307" y="322"/>
                  </a:cubicBezTo>
                  <a:cubicBezTo>
                    <a:pt x="304" y="318"/>
                    <a:pt x="298" y="292"/>
                    <a:pt x="306" y="283"/>
                  </a:cubicBezTo>
                  <a:cubicBezTo>
                    <a:pt x="302" y="276"/>
                    <a:pt x="292" y="253"/>
                    <a:pt x="296" y="243"/>
                  </a:cubicBezTo>
                  <a:cubicBezTo>
                    <a:pt x="287" y="241"/>
                    <a:pt x="271" y="229"/>
                    <a:pt x="272" y="217"/>
                  </a:cubicBezTo>
                  <a:cubicBezTo>
                    <a:pt x="263" y="218"/>
                    <a:pt x="236" y="199"/>
                    <a:pt x="236" y="186"/>
                  </a:cubicBezTo>
                  <a:cubicBezTo>
                    <a:pt x="226" y="186"/>
                    <a:pt x="206" y="172"/>
                    <a:pt x="203" y="156"/>
                  </a:cubicBezTo>
                  <a:cubicBezTo>
                    <a:pt x="193" y="154"/>
                    <a:pt x="173" y="140"/>
                    <a:pt x="173" y="129"/>
                  </a:cubicBezTo>
                  <a:cubicBezTo>
                    <a:pt x="165" y="129"/>
                    <a:pt x="135" y="113"/>
                    <a:pt x="135" y="104"/>
                  </a:cubicBezTo>
                  <a:cubicBezTo>
                    <a:pt x="127" y="104"/>
                    <a:pt x="93" y="94"/>
                    <a:pt x="93" y="81"/>
                  </a:cubicBezTo>
                  <a:cubicBezTo>
                    <a:pt x="78" y="81"/>
                    <a:pt x="57" y="64"/>
                    <a:pt x="55" y="51"/>
                  </a:cubicBezTo>
                  <a:cubicBezTo>
                    <a:pt x="47" y="48"/>
                    <a:pt x="27" y="30"/>
                    <a:pt x="25" y="21"/>
                  </a:cubicBezTo>
                  <a:cubicBezTo>
                    <a:pt x="15" y="23"/>
                    <a:pt x="2" y="5"/>
                    <a:pt x="2" y="0"/>
                  </a:cubicBezTo>
                  <a:cubicBezTo>
                    <a:pt x="0" y="3"/>
                    <a:pt x="7" y="16"/>
                    <a:pt x="6" y="22"/>
                  </a:cubicBezTo>
                  <a:cubicBezTo>
                    <a:pt x="13" y="23"/>
                    <a:pt x="22" y="47"/>
                    <a:pt x="24" y="5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8" name="Freeform 545">
              <a:extLst>
                <a:ext uri="{FF2B5EF4-FFF2-40B4-BE49-F238E27FC236}">
                  <a16:creationId xmlns:a16="http://schemas.microsoft.com/office/drawing/2014/main" id="{66165766-6FF6-47B5-B15C-7A02538CE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522"/>
              <a:ext cx="708" cy="904"/>
            </a:xfrm>
            <a:custGeom>
              <a:avLst/>
              <a:gdLst>
                <a:gd name="T0" fmla="*/ 91 w 287"/>
                <a:gd name="T1" fmla="*/ 21 h 344"/>
                <a:gd name="T2" fmla="*/ 543 w 287"/>
                <a:gd name="T3" fmla="*/ 560 h 344"/>
                <a:gd name="T4" fmla="*/ 1021 w 287"/>
                <a:gd name="T5" fmla="*/ 1091 h 344"/>
                <a:gd name="T6" fmla="*/ 1157 w 287"/>
                <a:gd name="T7" fmla="*/ 1235 h 344"/>
                <a:gd name="T8" fmla="*/ 1668 w 287"/>
                <a:gd name="T9" fmla="*/ 1540 h 344"/>
                <a:gd name="T10" fmla="*/ 1801 w 287"/>
                <a:gd name="T11" fmla="*/ 1616 h 344"/>
                <a:gd name="T12" fmla="*/ 2240 w 287"/>
                <a:gd name="T13" fmla="*/ 1960 h 344"/>
                <a:gd name="T14" fmla="*/ 2344 w 287"/>
                <a:gd name="T15" fmla="*/ 2087 h 344"/>
                <a:gd name="T16" fmla="*/ 2689 w 287"/>
                <a:gd name="T17" fmla="*/ 2431 h 344"/>
                <a:gd name="T18" fmla="*/ 2793 w 287"/>
                <a:gd name="T19" fmla="*/ 2575 h 344"/>
                <a:gd name="T20" fmla="*/ 3182 w 287"/>
                <a:gd name="T21" fmla="*/ 2998 h 344"/>
                <a:gd name="T22" fmla="*/ 3274 w 287"/>
                <a:gd name="T23" fmla="*/ 3101 h 344"/>
                <a:gd name="T24" fmla="*/ 3705 w 287"/>
                <a:gd name="T25" fmla="*/ 3556 h 344"/>
                <a:gd name="T26" fmla="*/ 3797 w 287"/>
                <a:gd name="T27" fmla="*/ 3648 h 344"/>
                <a:gd name="T28" fmla="*/ 4083 w 287"/>
                <a:gd name="T29" fmla="*/ 4013 h 344"/>
                <a:gd name="T30" fmla="*/ 4144 w 287"/>
                <a:gd name="T31" fmla="*/ 4170 h 344"/>
                <a:gd name="T32" fmla="*/ 4278 w 287"/>
                <a:gd name="T33" fmla="*/ 4649 h 344"/>
                <a:gd name="T34" fmla="*/ 4297 w 287"/>
                <a:gd name="T35" fmla="*/ 5298 h 344"/>
                <a:gd name="T36" fmla="*/ 4218 w 287"/>
                <a:gd name="T37" fmla="*/ 5863 h 344"/>
                <a:gd name="T38" fmla="*/ 4024 w 287"/>
                <a:gd name="T39" fmla="*/ 6168 h 344"/>
                <a:gd name="T40" fmla="*/ 3705 w 287"/>
                <a:gd name="T41" fmla="*/ 6223 h 344"/>
                <a:gd name="T42" fmla="*/ 3676 w 287"/>
                <a:gd name="T43" fmla="*/ 6244 h 344"/>
                <a:gd name="T44" fmla="*/ 3510 w 287"/>
                <a:gd name="T45" fmla="*/ 5986 h 344"/>
                <a:gd name="T46" fmla="*/ 3182 w 287"/>
                <a:gd name="T47" fmla="*/ 5463 h 344"/>
                <a:gd name="T48" fmla="*/ 2825 w 287"/>
                <a:gd name="T49" fmla="*/ 4938 h 344"/>
                <a:gd name="T50" fmla="*/ 2385 w 287"/>
                <a:gd name="T51" fmla="*/ 4336 h 344"/>
                <a:gd name="T52" fmla="*/ 1904 w 287"/>
                <a:gd name="T53" fmla="*/ 3776 h 344"/>
                <a:gd name="T54" fmla="*/ 1381 w 287"/>
                <a:gd name="T55" fmla="*/ 3266 h 344"/>
                <a:gd name="T56" fmla="*/ 942 w 287"/>
                <a:gd name="T57" fmla="*/ 2757 h 344"/>
                <a:gd name="T58" fmla="*/ 585 w 287"/>
                <a:gd name="T59" fmla="*/ 2142 h 344"/>
                <a:gd name="T60" fmla="*/ 390 w 287"/>
                <a:gd name="T61" fmla="*/ 1180 h 344"/>
                <a:gd name="T62" fmla="*/ 195 w 287"/>
                <a:gd name="T63" fmla="*/ 526 h 344"/>
                <a:gd name="T64" fmla="*/ 0 w 287"/>
                <a:gd name="T65" fmla="*/ 0 h 344"/>
                <a:gd name="T66" fmla="*/ 91 w 287"/>
                <a:gd name="T67" fmla="*/ 21 h 34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87" h="344">
                  <a:moveTo>
                    <a:pt x="6" y="1"/>
                  </a:moveTo>
                  <a:cubicBezTo>
                    <a:pt x="8" y="10"/>
                    <a:pt x="28" y="28"/>
                    <a:pt x="36" y="31"/>
                  </a:cubicBezTo>
                  <a:cubicBezTo>
                    <a:pt x="38" y="42"/>
                    <a:pt x="54" y="57"/>
                    <a:pt x="68" y="60"/>
                  </a:cubicBezTo>
                  <a:cubicBezTo>
                    <a:pt x="70" y="61"/>
                    <a:pt x="75" y="66"/>
                    <a:pt x="77" y="68"/>
                  </a:cubicBezTo>
                  <a:cubicBezTo>
                    <a:pt x="84" y="75"/>
                    <a:pt x="101" y="82"/>
                    <a:pt x="111" y="85"/>
                  </a:cubicBezTo>
                  <a:cubicBezTo>
                    <a:pt x="114" y="85"/>
                    <a:pt x="119" y="88"/>
                    <a:pt x="120" y="89"/>
                  </a:cubicBezTo>
                  <a:cubicBezTo>
                    <a:pt x="124" y="97"/>
                    <a:pt x="140" y="105"/>
                    <a:pt x="149" y="108"/>
                  </a:cubicBezTo>
                  <a:cubicBezTo>
                    <a:pt x="151" y="109"/>
                    <a:pt x="154" y="113"/>
                    <a:pt x="156" y="115"/>
                  </a:cubicBezTo>
                  <a:cubicBezTo>
                    <a:pt x="160" y="123"/>
                    <a:pt x="171" y="131"/>
                    <a:pt x="179" y="134"/>
                  </a:cubicBezTo>
                  <a:cubicBezTo>
                    <a:pt x="181" y="135"/>
                    <a:pt x="185" y="140"/>
                    <a:pt x="186" y="142"/>
                  </a:cubicBezTo>
                  <a:cubicBezTo>
                    <a:pt x="190" y="153"/>
                    <a:pt x="203" y="162"/>
                    <a:pt x="212" y="165"/>
                  </a:cubicBezTo>
                  <a:cubicBezTo>
                    <a:pt x="213" y="165"/>
                    <a:pt x="217" y="169"/>
                    <a:pt x="218" y="171"/>
                  </a:cubicBezTo>
                  <a:cubicBezTo>
                    <a:pt x="222" y="181"/>
                    <a:pt x="238" y="193"/>
                    <a:pt x="247" y="196"/>
                  </a:cubicBezTo>
                  <a:cubicBezTo>
                    <a:pt x="250" y="197"/>
                    <a:pt x="253" y="200"/>
                    <a:pt x="253" y="201"/>
                  </a:cubicBezTo>
                  <a:cubicBezTo>
                    <a:pt x="255" y="210"/>
                    <a:pt x="264" y="218"/>
                    <a:pt x="272" y="221"/>
                  </a:cubicBezTo>
                  <a:cubicBezTo>
                    <a:pt x="274" y="222"/>
                    <a:pt x="276" y="227"/>
                    <a:pt x="276" y="230"/>
                  </a:cubicBezTo>
                  <a:cubicBezTo>
                    <a:pt x="276" y="239"/>
                    <a:pt x="282" y="251"/>
                    <a:pt x="285" y="256"/>
                  </a:cubicBezTo>
                  <a:cubicBezTo>
                    <a:pt x="286" y="260"/>
                    <a:pt x="283" y="281"/>
                    <a:pt x="286" y="292"/>
                  </a:cubicBezTo>
                  <a:cubicBezTo>
                    <a:pt x="287" y="296"/>
                    <a:pt x="279" y="318"/>
                    <a:pt x="281" y="323"/>
                  </a:cubicBezTo>
                  <a:cubicBezTo>
                    <a:pt x="279" y="328"/>
                    <a:pt x="270" y="333"/>
                    <a:pt x="268" y="340"/>
                  </a:cubicBezTo>
                  <a:cubicBezTo>
                    <a:pt x="261" y="339"/>
                    <a:pt x="254" y="339"/>
                    <a:pt x="247" y="343"/>
                  </a:cubicBezTo>
                  <a:cubicBezTo>
                    <a:pt x="246" y="343"/>
                    <a:pt x="246" y="344"/>
                    <a:pt x="245" y="344"/>
                  </a:cubicBezTo>
                  <a:cubicBezTo>
                    <a:pt x="243" y="337"/>
                    <a:pt x="239" y="332"/>
                    <a:pt x="234" y="330"/>
                  </a:cubicBezTo>
                  <a:cubicBezTo>
                    <a:pt x="236" y="325"/>
                    <a:pt x="224" y="299"/>
                    <a:pt x="212" y="301"/>
                  </a:cubicBezTo>
                  <a:cubicBezTo>
                    <a:pt x="212" y="295"/>
                    <a:pt x="201" y="273"/>
                    <a:pt x="188" y="272"/>
                  </a:cubicBezTo>
                  <a:cubicBezTo>
                    <a:pt x="189" y="261"/>
                    <a:pt x="169" y="235"/>
                    <a:pt x="159" y="239"/>
                  </a:cubicBezTo>
                  <a:cubicBezTo>
                    <a:pt x="159" y="229"/>
                    <a:pt x="136" y="207"/>
                    <a:pt x="127" y="208"/>
                  </a:cubicBezTo>
                  <a:cubicBezTo>
                    <a:pt x="125" y="200"/>
                    <a:pt x="107" y="182"/>
                    <a:pt x="92" y="180"/>
                  </a:cubicBezTo>
                  <a:cubicBezTo>
                    <a:pt x="88" y="173"/>
                    <a:pt x="75" y="152"/>
                    <a:pt x="63" y="152"/>
                  </a:cubicBezTo>
                  <a:cubicBezTo>
                    <a:pt x="63" y="146"/>
                    <a:pt x="49" y="121"/>
                    <a:pt x="39" y="118"/>
                  </a:cubicBezTo>
                  <a:cubicBezTo>
                    <a:pt x="42" y="112"/>
                    <a:pt x="39" y="69"/>
                    <a:pt x="26" y="65"/>
                  </a:cubicBezTo>
                  <a:cubicBezTo>
                    <a:pt x="26" y="58"/>
                    <a:pt x="21" y="39"/>
                    <a:pt x="13" y="29"/>
                  </a:cubicBezTo>
                  <a:cubicBezTo>
                    <a:pt x="12" y="23"/>
                    <a:pt x="6" y="7"/>
                    <a:pt x="0" y="0"/>
                  </a:cubicBezTo>
                  <a:cubicBezTo>
                    <a:pt x="2" y="1"/>
                    <a:pt x="4" y="2"/>
                    <a:pt x="6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9" name="Freeform 546">
              <a:extLst>
                <a:ext uri="{FF2B5EF4-FFF2-40B4-BE49-F238E27FC236}">
                  <a16:creationId xmlns:a16="http://schemas.microsoft.com/office/drawing/2014/main" id="{A8FA1768-B1B1-47DC-B6C8-FDE20A130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514"/>
              <a:ext cx="96" cy="24"/>
            </a:xfrm>
            <a:custGeom>
              <a:avLst/>
              <a:gdLst>
                <a:gd name="T0" fmla="*/ 0 w 39"/>
                <a:gd name="T1" fmla="*/ 136 h 9"/>
                <a:gd name="T2" fmla="*/ 581 w 3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9">
                  <a:moveTo>
                    <a:pt x="0" y="7"/>
                  </a:moveTo>
                  <a:cubicBezTo>
                    <a:pt x="7" y="9"/>
                    <a:pt x="34" y="3"/>
                    <a:pt x="3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0" name="Freeform 547">
              <a:extLst>
                <a:ext uri="{FF2B5EF4-FFF2-40B4-BE49-F238E27FC236}">
                  <a16:creationId xmlns:a16="http://schemas.microsoft.com/office/drawing/2014/main" id="{03AF9DE7-519C-4254-9D23-801A2F449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443"/>
              <a:ext cx="32" cy="63"/>
            </a:xfrm>
            <a:custGeom>
              <a:avLst/>
              <a:gdLst>
                <a:gd name="T0" fmla="*/ 0 w 13"/>
                <a:gd name="T1" fmla="*/ 433 h 24"/>
                <a:gd name="T2" fmla="*/ 194 w 13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4">
                  <a:moveTo>
                    <a:pt x="0" y="24"/>
                  </a:moveTo>
                  <a:cubicBezTo>
                    <a:pt x="10" y="16"/>
                    <a:pt x="13" y="0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1" name="Freeform 548">
              <a:extLst>
                <a:ext uri="{FF2B5EF4-FFF2-40B4-BE49-F238E27FC236}">
                  <a16:creationId xmlns:a16="http://schemas.microsoft.com/office/drawing/2014/main" id="{65CE9EB7-EC7B-4418-B6DA-794C71784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517"/>
              <a:ext cx="39" cy="73"/>
            </a:xfrm>
            <a:custGeom>
              <a:avLst/>
              <a:gdLst>
                <a:gd name="T0" fmla="*/ 232 w 16"/>
                <a:gd name="T1" fmla="*/ 0 h 28"/>
                <a:gd name="T2" fmla="*/ 0 w 16"/>
                <a:gd name="T3" fmla="*/ 49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8">
                  <a:moveTo>
                    <a:pt x="16" y="0"/>
                  </a:moveTo>
                  <a:cubicBezTo>
                    <a:pt x="15" y="5"/>
                    <a:pt x="2" y="26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2" name="Freeform 549">
              <a:extLst>
                <a:ext uri="{FF2B5EF4-FFF2-40B4-BE49-F238E27FC236}">
                  <a16:creationId xmlns:a16="http://schemas.microsoft.com/office/drawing/2014/main" id="{C829DDA5-1F38-4981-A5CF-2345E6ED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588"/>
              <a:ext cx="42" cy="81"/>
            </a:xfrm>
            <a:custGeom>
              <a:avLst/>
              <a:gdLst>
                <a:gd name="T0" fmla="*/ 257 w 17"/>
                <a:gd name="T1" fmla="*/ 0 h 31"/>
                <a:gd name="T2" fmla="*/ 0 w 17"/>
                <a:gd name="T3" fmla="*/ 5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1">
                  <a:moveTo>
                    <a:pt x="17" y="0"/>
                  </a:moveTo>
                  <a:cubicBezTo>
                    <a:pt x="16" y="7"/>
                    <a:pt x="4" y="28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3" name="Freeform 550">
              <a:extLst>
                <a:ext uri="{FF2B5EF4-FFF2-40B4-BE49-F238E27FC236}">
                  <a16:creationId xmlns:a16="http://schemas.microsoft.com/office/drawing/2014/main" id="{3ED54238-0678-40B7-91D2-01B47F4B0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645"/>
              <a:ext cx="47" cy="87"/>
            </a:xfrm>
            <a:custGeom>
              <a:avLst/>
              <a:gdLst>
                <a:gd name="T0" fmla="*/ 287 w 19"/>
                <a:gd name="T1" fmla="*/ 0 h 33"/>
                <a:gd name="T2" fmla="*/ 0 w 19"/>
                <a:gd name="T3" fmla="*/ 60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3">
                  <a:moveTo>
                    <a:pt x="19" y="0"/>
                  </a:moveTo>
                  <a:cubicBezTo>
                    <a:pt x="16" y="3"/>
                    <a:pt x="1" y="26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4" name="Freeform 551">
              <a:extLst>
                <a:ext uri="{FF2B5EF4-FFF2-40B4-BE49-F238E27FC236}">
                  <a16:creationId xmlns:a16="http://schemas.microsoft.com/office/drawing/2014/main" id="{873FE791-1C94-4C45-88B3-D84C1CF39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709"/>
              <a:ext cx="42" cy="86"/>
            </a:xfrm>
            <a:custGeom>
              <a:avLst/>
              <a:gdLst>
                <a:gd name="T0" fmla="*/ 257 w 17"/>
                <a:gd name="T1" fmla="*/ 0 h 33"/>
                <a:gd name="T2" fmla="*/ 0 w 17"/>
                <a:gd name="T3" fmla="*/ 58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3">
                  <a:moveTo>
                    <a:pt x="17" y="0"/>
                  </a:moveTo>
                  <a:cubicBezTo>
                    <a:pt x="17" y="5"/>
                    <a:pt x="4" y="30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5" name="Freeform 552">
              <a:extLst>
                <a:ext uri="{FF2B5EF4-FFF2-40B4-BE49-F238E27FC236}">
                  <a16:creationId xmlns:a16="http://schemas.microsoft.com/office/drawing/2014/main" id="{B33326D5-DE89-4D14-901A-5F02B5EAE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1795"/>
              <a:ext cx="66" cy="71"/>
            </a:xfrm>
            <a:custGeom>
              <a:avLst/>
              <a:gdLst>
                <a:gd name="T0" fmla="*/ 394 w 27"/>
                <a:gd name="T1" fmla="*/ 0 h 27"/>
                <a:gd name="T2" fmla="*/ 0 w 27"/>
                <a:gd name="T3" fmla="*/ 49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27" y="0"/>
                  </a:moveTo>
                  <a:cubicBezTo>
                    <a:pt x="21" y="3"/>
                    <a:pt x="2" y="20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6" name="Freeform 553">
              <a:extLst>
                <a:ext uri="{FF2B5EF4-FFF2-40B4-BE49-F238E27FC236}">
                  <a16:creationId xmlns:a16="http://schemas.microsoft.com/office/drawing/2014/main" id="{9B685D85-140E-4498-8F33-790076A73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879"/>
              <a:ext cx="76" cy="66"/>
            </a:xfrm>
            <a:custGeom>
              <a:avLst/>
              <a:gdLst>
                <a:gd name="T0" fmla="*/ 0 w 31"/>
                <a:gd name="T1" fmla="*/ 459 h 25"/>
                <a:gd name="T2" fmla="*/ 456 w 31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5">
                  <a:moveTo>
                    <a:pt x="0" y="25"/>
                  </a:moveTo>
                  <a:cubicBezTo>
                    <a:pt x="5" y="22"/>
                    <a:pt x="26" y="6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7" name="Freeform 554">
              <a:extLst>
                <a:ext uri="{FF2B5EF4-FFF2-40B4-BE49-F238E27FC236}">
                  <a16:creationId xmlns:a16="http://schemas.microsoft.com/office/drawing/2014/main" id="{468CCCC6-3FF9-45DD-AF3D-473126264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964"/>
              <a:ext cx="69" cy="63"/>
            </a:xfrm>
            <a:custGeom>
              <a:avLst/>
              <a:gdLst>
                <a:gd name="T0" fmla="*/ 0 w 28"/>
                <a:gd name="T1" fmla="*/ 433 h 24"/>
                <a:gd name="T2" fmla="*/ 419 w 2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4">
                  <a:moveTo>
                    <a:pt x="0" y="24"/>
                  </a:moveTo>
                  <a:cubicBezTo>
                    <a:pt x="9" y="21"/>
                    <a:pt x="25" y="2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8" name="Freeform 555">
              <a:extLst>
                <a:ext uri="{FF2B5EF4-FFF2-40B4-BE49-F238E27FC236}">
                  <a16:creationId xmlns:a16="http://schemas.microsoft.com/office/drawing/2014/main" id="{6B6968B4-F664-48CD-AD17-55C716FBA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056"/>
              <a:ext cx="76" cy="39"/>
            </a:xfrm>
            <a:custGeom>
              <a:avLst/>
              <a:gdLst>
                <a:gd name="T0" fmla="*/ 0 w 31"/>
                <a:gd name="T1" fmla="*/ 263 h 15"/>
                <a:gd name="T2" fmla="*/ 456 w 31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7" y="9"/>
                    <a:pt x="23" y="0"/>
                    <a:pt x="31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9" name="Freeform 556">
              <a:extLst>
                <a:ext uri="{FF2B5EF4-FFF2-40B4-BE49-F238E27FC236}">
                  <a16:creationId xmlns:a16="http://schemas.microsoft.com/office/drawing/2014/main" id="{913CF512-56A6-4DD0-9797-E65152254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179"/>
              <a:ext cx="86" cy="24"/>
            </a:xfrm>
            <a:custGeom>
              <a:avLst/>
              <a:gdLst>
                <a:gd name="T0" fmla="*/ 0 w 35"/>
                <a:gd name="T1" fmla="*/ 149 h 9"/>
                <a:gd name="T2" fmla="*/ 518 w 35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9">
                  <a:moveTo>
                    <a:pt x="0" y="8"/>
                  </a:moveTo>
                  <a:cubicBezTo>
                    <a:pt x="10" y="9"/>
                    <a:pt x="28" y="2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0" name="Freeform 557">
              <a:extLst>
                <a:ext uri="{FF2B5EF4-FFF2-40B4-BE49-F238E27FC236}">
                  <a16:creationId xmlns:a16="http://schemas.microsoft.com/office/drawing/2014/main" id="{B0F070F5-913C-4F6F-B031-0CFB28B93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295"/>
              <a:ext cx="84" cy="16"/>
            </a:xfrm>
            <a:custGeom>
              <a:avLst/>
              <a:gdLst>
                <a:gd name="T0" fmla="*/ 0 w 34"/>
                <a:gd name="T1" fmla="*/ 56 h 6"/>
                <a:gd name="T2" fmla="*/ 514 w 3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">
                  <a:moveTo>
                    <a:pt x="0" y="3"/>
                  </a:moveTo>
                  <a:cubicBezTo>
                    <a:pt x="9" y="0"/>
                    <a:pt x="27" y="4"/>
                    <a:pt x="34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1" name="Freeform 558">
              <a:extLst>
                <a:ext uri="{FF2B5EF4-FFF2-40B4-BE49-F238E27FC236}">
                  <a16:creationId xmlns:a16="http://schemas.microsoft.com/office/drawing/2014/main" id="{9AE80F15-54AF-4132-92C1-7694C162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384"/>
              <a:ext cx="64" cy="66"/>
            </a:xfrm>
            <a:custGeom>
              <a:avLst/>
              <a:gdLst>
                <a:gd name="T0" fmla="*/ 0 w 26"/>
                <a:gd name="T1" fmla="*/ 0 h 25"/>
                <a:gd name="T2" fmla="*/ 389 w 26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0" y="0"/>
                  </a:moveTo>
                  <a:cubicBezTo>
                    <a:pt x="3" y="6"/>
                    <a:pt x="23" y="24"/>
                    <a:pt x="26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2" name="Freeform 559">
              <a:extLst>
                <a:ext uri="{FF2B5EF4-FFF2-40B4-BE49-F238E27FC236}">
                  <a16:creationId xmlns:a16="http://schemas.microsoft.com/office/drawing/2014/main" id="{98ABE32C-D4A4-40A7-8F51-D53281A4D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432"/>
              <a:ext cx="34" cy="79"/>
            </a:xfrm>
            <a:custGeom>
              <a:avLst/>
              <a:gdLst>
                <a:gd name="T0" fmla="*/ 0 w 14"/>
                <a:gd name="T1" fmla="*/ 0 h 30"/>
                <a:gd name="T2" fmla="*/ 202 w 14"/>
                <a:gd name="T3" fmla="*/ 5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0">
                  <a:moveTo>
                    <a:pt x="0" y="0"/>
                  </a:moveTo>
                  <a:cubicBezTo>
                    <a:pt x="3" y="5"/>
                    <a:pt x="11" y="28"/>
                    <a:pt x="14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3" name="Freeform 560">
              <a:extLst>
                <a:ext uri="{FF2B5EF4-FFF2-40B4-BE49-F238E27FC236}">
                  <a16:creationId xmlns:a16="http://schemas.microsoft.com/office/drawing/2014/main" id="{D15E2339-CC69-4996-BA7F-C6DEFE202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2442"/>
              <a:ext cx="12" cy="87"/>
            </a:xfrm>
            <a:custGeom>
              <a:avLst/>
              <a:gdLst>
                <a:gd name="T0" fmla="*/ 70 w 5"/>
                <a:gd name="T1" fmla="*/ 0 h 33"/>
                <a:gd name="T2" fmla="*/ 0 w 5"/>
                <a:gd name="T3" fmla="*/ 60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3">
                  <a:moveTo>
                    <a:pt x="5" y="0"/>
                  </a:moveTo>
                  <a:cubicBezTo>
                    <a:pt x="5" y="5"/>
                    <a:pt x="2" y="30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4" name="Freeform 561">
              <a:extLst>
                <a:ext uri="{FF2B5EF4-FFF2-40B4-BE49-F238E27FC236}">
                  <a16:creationId xmlns:a16="http://schemas.microsoft.com/office/drawing/2014/main" id="{CBEBC528-D8EB-45DD-8442-38F95D9AE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390"/>
              <a:ext cx="54" cy="94"/>
            </a:xfrm>
            <a:custGeom>
              <a:avLst/>
              <a:gdLst>
                <a:gd name="T0" fmla="*/ 326 w 22"/>
                <a:gd name="T1" fmla="*/ 0 h 36"/>
                <a:gd name="T2" fmla="*/ 0 w 22"/>
                <a:gd name="T3" fmla="*/ 64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6">
                  <a:moveTo>
                    <a:pt x="22" y="0"/>
                  </a:moveTo>
                  <a:cubicBezTo>
                    <a:pt x="18" y="2"/>
                    <a:pt x="0" y="30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5" name="Freeform 562">
              <a:extLst>
                <a:ext uri="{FF2B5EF4-FFF2-40B4-BE49-F238E27FC236}">
                  <a16:creationId xmlns:a16="http://schemas.microsoft.com/office/drawing/2014/main" id="{2933EE73-0937-4131-89A2-194341ADE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313"/>
              <a:ext cx="49" cy="82"/>
            </a:xfrm>
            <a:custGeom>
              <a:avLst/>
              <a:gdLst>
                <a:gd name="T0" fmla="*/ 294 w 20"/>
                <a:gd name="T1" fmla="*/ 0 h 31"/>
                <a:gd name="T2" fmla="*/ 0 w 20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1">
                  <a:moveTo>
                    <a:pt x="20" y="0"/>
                  </a:moveTo>
                  <a:cubicBezTo>
                    <a:pt x="16" y="2"/>
                    <a:pt x="2" y="25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6" name="Freeform 563">
              <a:extLst>
                <a:ext uri="{FF2B5EF4-FFF2-40B4-BE49-F238E27FC236}">
                  <a16:creationId xmlns:a16="http://schemas.microsoft.com/office/drawing/2014/main" id="{053BDB32-E11A-4F84-9A74-70032F586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2234"/>
              <a:ext cx="52" cy="85"/>
            </a:xfrm>
            <a:custGeom>
              <a:avLst/>
              <a:gdLst>
                <a:gd name="T0" fmla="*/ 319 w 21"/>
                <a:gd name="T1" fmla="*/ 0 h 32"/>
                <a:gd name="T2" fmla="*/ 0 w 21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2">
                  <a:moveTo>
                    <a:pt x="21" y="0"/>
                  </a:moveTo>
                  <a:cubicBezTo>
                    <a:pt x="15" y="4"/>
                    <a:pt x="1" y="25"/>
                    <a:pt x="0" y="3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7" name="Freeform 564">
              <a:extLst>
                <a:ext uri="{FF2B5EF4-FFF2-40B4-BE49-F238E27FC236}">
                  <a16:creationId xmlns:a16="http://schemas.microsoft.com/office/drawing/2014/main" id="{7EC6F82E-5F4B-4EFB-8ABC-626559DE7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148"/>
              <a:ext cx="37" cy="100"/>
            </a:xfrm>
            <a:custGeom>
              <a:avLst/>
              <a:gdLst>
                <a:gd name="T0" fmla="*/ 224 w 15"/>
                <a:gd name="T1" fmla="*/ 0 h 38"/>
                <a:gd name="T2" fmla="*/ 0 w 15"/>
                <a:gd name="T3" fmla="*/ 69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8">
                  <a:moveTo>
                    <a:pt x="15" y="0"/>
                  </a:moveTo>
                  <a:cubicBezTo>
                    <a:pt x="9" y="4"/>
                    <a:pt x="1" y="30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8" name="Freeform 565">
              <a:extLst>
                <a:ext uri="{FF2B5EF4-FFF2-40B4-BE49-F238E27FC236}">
                  <a16:creationId xmlns:a16="http://schemas.microsoft.com/office/drawing/2014/main" id="{FAE407E9-747E-461E-A5B0-922815A35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069"/>
              <a:ext cx="32" cy="97"/>
            </a:xfrm>
            <a:custGeom>
              <a:avLst/>
              <a:gdLst>
                <a:gd name="T0" fmla="*/ 194 w 13"/>
                <a:gd name="T1" fmla="*/ 0 h 37"/>
                <a:gd name="T2" fmla="*/ 0 w 13"/>
                <a:gd name="T3" fmla="*/ 66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7">
                  <a:moveTo>
                    <a:pt x="13" y="0"/>
                  </a:moveTo>
                  <a:cubicBezTo>
                    <a:pt x="7" y="5"/>
                    <a:pt x="0" y="31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9" name="Freeform 566">
              <a:extLst>
                <a:ext uri="{FF2B5EF4-FFF2-40B4-BE49-F238E27FC236}">
                  <a16:creationId xmlns:a16="http://schemas.microsoft.com/office/drawing/2014/main" id="{1C4E08BB-1D1A-4E01-9282-1CC31EDEE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995"/>
              <a:ext cx="34" cy="100"/>
            </a:xfrm>
            <a:custGeom>
              <a:avLst/>
              <a:gdLst>
                <a:gd name="T0" fmla="*/ 202 w 14"/>
                <a:gd name="T1" fmla="*/ 0 h 38"/>
                <a:gd name="T2" fmla="*/ 0 w 14"/>
                <a:gd name="T3" fmla="*/ 69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8">
                  <a:moveTo>
                    <a:pt x="14" y="0"/>
                  </a:moveTo>
                  <a:cubicBezTo>
                    <a:pt x="8" y="7"/>
                    <a:pt x="0" y="29"/>
                    <a:pt x="0" y="3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0" name="Freeform 567">
              <a:extLst>
                <a:ext uri="{FF2B5EF4-FFF2-40B4-BE49-F238E27FC236}">
                  <a16:creationId xmlns:a16="http://schemas.microsoft.com/office/drawing/2014/main" id="{3CC19501-A65B-4D0D-97BA-76FD0B6CC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922"/>
              <a:ext cx="50" cy="102"/>
            </a:xfrm>
            <a:custGeom>
              <a:avLst/>
              <a:gdLst>
                <a:gd name="T0" fmla="*/ 313 w 20"/>
                <a:gd name="T1" fmla="*/ 0 h 39"/>
                <a:gd name="T2" fmla="*/ 0 w 20"/>
                <a:gd name="T3" fmla="*/ 698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9">
                  <a:moveTo>
                    <a:pt x="20" y="0"/>
                  </a:moveTo>
                  <a:cubicBezTo>
                    <a:pt x="13" y="2"/>
                    <a:pt x="1" y="31"/>
                    <a:pt x="0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1" name="Freeform 568">
              <a:extLst>
                <a:ext uri="{FF2B5EF4-FFF2-40B4-BE49-F238E27FC236}">
                  <a16:creationId xmlns:a16="http://schemas.microsoft.com/office/drawing/2014/main" id="{4773E1A0-EA94-41A1-BF65-84F0C2343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832"/>
              <a:ext cx="88" cy="129"/>
            </a:xfrm>
            <a:custGeom>
              <a:avLst/>
              <a:gdLst>
                <a:gd name="T0" fmla="*/ 526 w 36"/>
                <a:gd name="T1" fmla="*/ 0 h 49"/>
                <a:gd name="T2" fmla="*/ 12 w 36"/>
                <a:gd name="T3" fmla="*/ 895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9">
                  <a:moveTo>
                    <a:pt x="36" y="0"/>
                  </a:moveTo>
                  <a:cubicBezTo>
                    <a:pt x="27" y="1"/>
                    <a:pt x="0" y="37"/>
                    <a:pt x="1" y="4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2" name="Freeform 569">
              <a:extLst>
                <a:ext uri="{FF2B5EF4-FFF2-40B4-BE49-F238E27FC236}">
                  <a16:creationId xmlns:a16="http://schemas.microsoft.com/office/drawing/2014/main" id="{9C14202D-E132-465D-B21A-D674F9465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822"/>
              <a:ext cx="44" cy="50"/>
            </a:xfrm>
            <a:custGeom>
              <a:avLst/>
              <a:gdLst>
                <a:gd name="T0" fmla="*/ 0 w 18"/>
                <a:gd name="T1" fmla="*/ 0 h 19"/>
                <a:gd name="T2" fmla="*/ 264 w 18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9">
                  <a:moveTo>
                    <a:pt x="0" y="0"/>
                  </a:moveTo>
                  <a:cubicBezTo>
                    <a:pt x="3" y="3"/>
                    <a:pt x="13" y="18"/>
                    <a:pt x="18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3" name="Freeform 570">
              <a:extLst>
                <a:ext uri="{FF2B5EF4-FFF2-40B4-BE49-F238E27FC236}">
                  <a16:creationId xmlns:a16="http://schemas.microsoft.com/office/drawing/2014/main" id="{6E862655-7701-4A57-B723-1799A06C9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685"/>
              <a:ext cx="78" cy="31"/>
            </a:xfrm>
            <a:custGeom>
              <a:avLst/>
              <a:gdLst>
                <a:gd name="T0" fmla="*/ 0 w 32"/>
                <a:gd name="T1" fmla="*/ 207 h 12"/>
                <a:gd name="T2" fmla="*/ 463 w 32"/>
                <a:gd name="T3" fmla="*/ 5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2">
                  <a:moveTo>
                    <a:pt x="0" y="12"/>
                  </a:moveTo>
                  <a:cubicBezTo>
                    <a:pt x="7" y="8"/>
                    <a:pt x="25" y="0"/>
                    <a:pt x="32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4" name="Freeform 571">
              <a:extLst>
                <a:ext uri="{FF2B5EF4-FFF2-40B4-BE49-F238E27FC236}">
                  <a16:creationId xmlns:a16="http://schemas.microsoft.com/office/drawing/2014/main" id="{199B2FF7-110B-4615-A0B3-B571C27C4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03"/>
              <a:ext cx="91" cy="21"/>
            </a:xfrm>
            <a:custGeom>
              <a:avLst/>
              <a:gdLst>
                <a:gd name="T0" fmla="*/ 0 w 37"/>
                <a:gd name="T1" fmla="*/ 144 h 8"/>
                <a:gd name="T2" fmla="*/ 551 w 3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8">
                  <a:moveTo>
                    <a:pt x="0" y="8"/>
                  </a:moveTo>
                  <a:cubicBezTo>
                    <a:pt x="5" y="8"/>
                    <a:pt x="35" y="3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5" name="Freeform 572">
              <a:extLst>
                <a:ext uri="{FF2B5EF4-FFF2-40B4-BE49-F238E27FC236}">
                  <a16:creationId xmlns:a16="http://schemas.microsoft.com/office/drawing/2014/main" id="{8ACB9035-315E-4D85-ADDD-31D6468D0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737"/>
              <a:ext cx="55" cy="71"/>
            </a:xfrm>
            <a:custGeom>
              <a:avLst/>
              <a:gdLst>
                <a:gd name="T0" fmla="*/ 345 w 22"/>
                <a:gd name="T1" fmla="*/ 0 h 27"/>
                <a:gd name="T2" fmla="*/ 0 w 22"/>
                <a:gd name="T3" fmla="*/ 49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7">
                  <a:moveTo>
                    <a:pt x="22" y="0"/>
                  </a:moveTo>
                  <a:cubicBezTo>
                    <a:pt x="14" y="4"/>
                    <a:pt x="0" y="21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6" name="Freeform 573">
              <a:extLst>
                <a:ext uri="{FF2B5EF4-FFF2-40B4-BE49-F238E27FC236}">
                  <a16:creationId xmlns:a16="http://schemas.microsoft.com/office/drawing/2014/main" id="{435072CC-E302-4D37-97BB-F4EBCF034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64"/>
              <a:ext cx="34" cy="87"/>
            </a:xfrm>
            <a:custGeom>
              <a:avLst/>
              <a:gdLst>
                <a:gd name="T0" fmla="*/ 202 w 14"/>
                <a:gd name="T1" fmla="*/ 0 h 33"/>
                <a:gd name="T2" fmla="*/ 0 w 14"/>
                <a:gd name="T3" fmla="*/ 60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14" y="0"/>
                  </a:moveTo>
                  <a:cubicBezTo>
                    <a:pt x="8" y="6"/>
                    <a:pt x="0" y="28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7" name="Freeform 574">
              <a:extLst>
                <a:ext uri="{FF2B5EF4-FFF2-40B4-BE49-F238E27FC236}">
                  <a16:creationId xmlns:a16="http://schemas.microsoft.com/office/drawing/2014/main" id="{A057DA94-27DE-4710-82D7-455CE6A5F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801"/>
              <a:ext cx="12" cy="97"/>
            </a:xfrm>
            <a:custGeom>
              <a:avLst/>
              <a:gdLst>
                <a:gd name="T0" fmla="*/ 70 w 5"/>
                <a:gd name="T1" fmla="*/ 0 h 37"/>
                <a:gd name="T2" fmla="*/ 0 w 5"/>
                <a:gd name="T3" fmla="*/ 66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7">
                  <a:moveTo>
                    <a:pt x="5" y="0"/>
                  </a:moveTo>
                  <a:cubicBezTo>
                    <a:pt x="5" y="5"/>
                    <a:pt x="4" y="29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8" name="Freeform 575">
              <a:extLst>
                <a:ext uri="{FF2B5EF4-FFF2-40B4-BE49-F238E27FC236}">
                  <a16:creationId xmlns:a16="http://schemas.microsoft.com/office/drawing/2014/main" id="{A57C9E78-5EB7-4EE6-9E2A-28A27585B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687"/>
              <a:ext cx="79" cy="45"/>
            </a:xfrm>
            <a:custGeom>
              <a:avLst/>
              <a:gdLst>
                <a:gd name="T0" fmla="*/ 481 w 32"/>
                <a:gd name="T1" fmla="*/ 0 h 17"/>
                <a:gd name="T2" fmla="*/ 0 w 32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32" y="0"/>
                  </a:moveTo>
                  <a:cubicBezTo>
                    <a:pt x="26" y="0"/>
                    <a:pt x="4" y="11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9" name="Freeform 576">
              <a:extLst>
                <a:ext uri="{FF2B5EF4-FFF2-40B4-BE49-F238E27FC236}">
                  <a16:creationId xmlns:a16="http://schemas.microsoft.com/office/drawing/2014/main" id="{A7A5A6B7-0578-486D-B744-140323FBB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630"/>
              <a:ext cx="89" cy="8"/>
            </a:xfrm>
            <a:custGeom>
              <a:avLst/>
              <a:gdLst>
                <a:gd name="T0" fmla="*/ 0 w 36"/>
                <a:gd name="T1" fmla="*/ 0 h 3"/>
                <a:gd name="T2" fmla="*/ 544 w 3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">
                  <a:moveTo>
                    <a:pt x="0" y="0"/>
                  </a:moveTo>
                  <a:cubicBezTo>
                    <a:pt x="7" y="3"/>
                    <a:pt x="30" y="1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0" name="Freeform 577">
              <a:extLst>
                <a:ext uri="{FF2B5EF4-FFF2-40B4-BE49-F238E27FC236}">
                  <a16:creationId xmlns:a16="http://schemas.microsoft.com/office/drawing/2014/main" id="{827F803A-EA72-41E9-AE5A-093081A8B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532"/>
              <a:ext cx="79" cy="13"/>
            </a:xfrm>
            <a:custGeom>
              <a:avLst/>
              <a:gdLst>
                <a:gd name="T0" fmla="*/ 0 w 32"/>
                <a:gd name="T1" fmla="*/ 0 h 5"/>
                <a:gd name="T2" fmla="*/ 481 w 3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">
                  <a:moveTo>
                    <a:pt x="0" y="0"/>
                  </a:moveTo>
                  <a:cubicBezTo>
                    <a:pt x="6" y="4"/>
                    <a:pt x="28" y="4"/>
                    <a:pt x="32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1" name="Freeform 578">
              <a:extLst>
                <a:ext uri="{FF2B5EF4-FFF2-40B4-BE49-F238E27FC236}">
                  <a16:creationId xmlns:a16="http://schemas.microsoft.com/office/drawing/2014/main" id="{8ACFCE58-1DD6-406F-883E-0298772B1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446"/>
              <a:ext cx="69" cy="28"/>
            </a:xfrm>
            <a:custGeom>
              <a:avLst/>
              <a:gdLst>
                <a:gd name="T0" fmla="*/ 0 w 28"/>
                <a:gd name="T1" fmla="*/ 0 h 11"/>
                <a:gd name="T2" fmla="*/ 419 w 28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1">
                  <a:moveTo>
                    <a:pt x="0" y="0"/>
                  </a:moveTo>
                  <a:cubicBezTo>
                    <a:pt x="4" y="3"/>
                    <a:pt x="21" y="9"/>
                    <a:pt x="28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2" name="Freeform 579">
              <a:extLst>
                <a:ext uri="{FF2B5EF4-FFF2-40B4-BE49-F238E27FC236}">
                  <a16:creationId xmlns:a16="http://schemas.microsoft.com/office/drawing/2014/main" id="{772FC8D7-EB29-40F1-93C5-7193488E3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1372"/>
              <a:ext cx="60" cy="60"/>
            </a:xfrm>
            <a:custGeom>
              <a:avLst/>
              <a:gdLst>
                <a:gd name="T0" fmla="*/ 375 w 24"/>
                <a:gd name="T1" fmla="*/ 410 h 23"/>
                <a:gd name="T2" fmla="*/ 0 w 2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3">
                  <a:moveTo>
                    <a:pt x="24" y="23"/>
                  </a:moveTo>
                  <a:cubicBezTo>
                    <a:pt x="18" y="21"/>
                    <a:pt x="6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3" name="Freeform 580">
              <a:extLst>
                <a:ext uri="{FF2B5EF4-FFF2-40B4-BE49-F238E27FC236}">
                  <a16:creationId xmlns:a16="http://schemas.microsoft.com/office/drawing/2014/main" id="{7E09A4B8-8453-4F72-B316-3F0B9E2D2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405"/>
              <a:ext cx="101" cy="8"/>
            </a:xfrm>
            <a:custGeom>
              <a:avLst/>
              <a:gdLst>
                <a:gd name="T0" fmla="*/ 613 w 41"/>
                <a:gd name="T1" fmla="*/ 0 h 3"/>
                <a:gd name="T2" fmla="*/ 0 w 4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">
                  <a:moveTo>
                    <a:pt x="41" y="0"/>
                  </a:moveTo>
                  <a:cubicBezTo>
                    <a:pt x="35" y="2"/>
                    <a:pt x="4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4" name="Freeform 581">
              <a:extLst>
                <a:ext uri="{FF2B5EF4-FFF2-40B4-BE49-F238E27FC236}">
                  <a16:creationId xmlns:a16="http://schemas.microsoft.com/office/drawing/2014/main" id="{359889F1-0123-4AE9-BC63-4DB981B31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505"/>
              <a:ext cx="104" cy="16"/>
            </a:xfrm>
            <a:custGeom>
              <a:avLst/>
              <a:gdLst>
                <a:gd name="T0" fmla="*/ 639 w 42"/>
                <a:gd name="T1" fmla="*/ 0 h 6"/>
                <a:gd name="T2" fmla="*/ 0 w 42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6">
                  <a:moveTo>
                    <a:pt x="42" y="0"/>
                  </a:moveTo>
                  <a:cubicBezTo>
                    <a:pt x="33" y="3"/>
                    <a:pt x="4" y="6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5" name="Freeform 582">
              <a:extLst>
                <a:ext uri="{FF2B5EF4-FFF2-40B4-BE49-F238E27FC236}">
                  <a16:creationId xmlns:a16="http://schemas.microsoft.com/office/drawing/2014/main" id="{B37D79FC-0319-415E-B1F3-863326765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618"/>
              <a:ext cx="106" cy="16"/>
            </a:xfrm>
            <a:custGeom>
              <a:avLst/>
              <a:gdLst>
                <a:gd name="T0" fmla="*/ 643 w 43"/>
                <a:gd name="T1" fmla="*/ 115 h 6"/>
                <a:gd name="T2" fmla="*/ 0 w 43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">
                  <a:moveTo>
                    <a:pt x="43" y="6"/>
                  </a:moveTo>
                  <a:cubicBezTo>
                    <a:pt x="35" y="4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6" name="Freeform 583">
              <a:extLst>
                <a:ext uri="{FF2B5EF4-FFF2-40B4-BE49-F238E27FC236}">
                  <a16:creationId xmlns:a16="http://schemas.microsoft.com/office/drawing/2014/main" id="{503A5B89-ED7A-45BD-B1D0-F9BE847AA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324"/>
              <a:ext cx="89" cy="10"/>
            </a:xfrm>
            <a:custGeom>
              <a:avLst/>
              <a:gdLst>
                <a:gd name="T0" fmla="*/ 544 w 36"/>
                <a:gd name="T1" fmla="*/ 20 h 4"/>
                <a:gd name="T2" fmla="*/ 0 w 36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">
                  <a:moveTo>
                    <a:pt x="36" y="1"/>
                  </a:moveTo>
                  <a:cubicBezTo>
                    <a:pt x="30" y="0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7" name="Freeform 584">
              <a:extLst>
                <a:ext uri="{FF2B5EF4-FFF2-40B4-BE49-F238E27FC236}">
                  <a16:creationId xmlns:a16="http://schemas.microsoft.com/office/drawing/2014/main" id="{A09D4558-6BF6-4836-91FA-8F1620433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237"/>
              <a:ext cx="81" cy="11"/>
            </a:xfrm>
            <a:custGeom>
              <a:avLst/>
              <a:gdLst>
                <a:gd name="T0" fmla="*/ 488 w 33"/>
                <a:gd name="T1" fmla="*/ 61 h 4"/>
                <a:gd name="T2" fmla="*/ 0 w 3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">
                  <a:moveTo>
                    <a:pt x="33" y="3"/>
                  </a:moveTo>
                  <a:cubicBezTo>
                    <a:pt x="26" y="4"/>
                    <a:pt x="4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8" name="Freeform 585">
              <a:extLst>
                <a:ext uri="{FF2B5EF4-FFF2-40B4-BE49-F238E27FC236}">
                  <a16:creationId xmlns:a16="http://schemas.microsoft.com/office/drawing/2014/main" id="{FBA36705-F16E-4FB1-9191-246C7518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142"/>
              <a:ext cx="57" cy="14"/>
            </a:xfrm>
            <a:custGeom>
              <a:avLst/>
              <a:gdLst>
                <a:gd name="T0" fmla="*/ 349 w 23"/>
                <a:gd name="T1" fmla="*/ 87 h 5"/>
                <a:gd name="T2" fmla="*/ 0 w 2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23" y="4"/>
                  </a:moveTo>
                  <a:cubicBezTo>
                    <a:pt x="18" y="5"/>
                    <a:pt x="4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9" name="Freeform 586">
              <a:extLst>
                <a:ext uri="{FF2B5EF4-FFF2-40B4-BE49-F238E27FC236}">
                  <a16:creationId xmlns:a16="http://schemas.microsoft.com/office/drawing/2014/main" id="{6DF56591-48FF-4C9C-9D56-7AA9244F0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695"/>
              <a:ext cx="104" cy="52"/>
            </a:xfrm>
            <a:custGeom>
              <a:avLst/>
              <a:gdLst>
                <a:gd name="T0" fmla="*/ 0 w 42"/>
                <a:gd name="T1" fmla="*/ 0 h 20"/>
                <a:gd name="T2" fmla="*/ 639 w 42"/>
                <a:gd name="T3" fmla="*/ 35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0">
                  <a:moveTo>
                    <a:pt x="0" y="0"/>
                  </a:moveTo>
                  <a:cubicBezTo>
                    <a:pt x="6" y="0"/>
                    <a:pt x="39" y="13"/>
                    <a:pt x="42" y="2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0" name="Freeform 587">
              <a:extLst>
                <a:ext uri="{FF2B5EF4-FFF2-40B4-BE49-F238E27FC236}">
                  <a16:creationId xmlns:a16="http://schemas.microsoft.com/office/drawing/2014/main" id="{5EEB40C1-5681-4273-A376-513AF18CA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726"/>
              <a:ext cx="67" cy="98"/>
            </a:xfrm>
            <a:custGeom>
              <a:avLst/>
              <a:gdLst>
                <a:gd name="T0" fmla="*/ 0 w 27"/>
                <a:gd name="T1" fmla="*/ 0 h 37"/>
                <a:gd name="T2" fmla="*/ 412 w 27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7">
                  <a:moveTo>
                    <a:pt x="0" y="0"/>
                  </a:moveTo>
                  <a:cubicBezTo>
                    <a:pt x="4" y="6"/>
                    <a:pt x="26" y="29"/>
                    <a:pt x="27" y="3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1" name="Freeform 588">
              <a:extLst>
                <a:ext uri="{FF2B5EF4-FFF2-40B4-BE49-F238E27FC236}">
                  <a16:creationId xmlns:a16="http://schemas.microsoft.com/office/drawing/2014/main" id="{7AA608F8-9C05-499A-8112-97F09DDC8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296"/>
              <a:ext cx="1030" cy="1606"/>
            </a:xfrm>
            <a:custGeom>
              <a:avLst/>
              <a:gdLst>
                <a:gd name="T0" fmla="*/ 4354 w 418"/>
                <a:gd name="T1" fmla="*/ 6555 h 611"/>
                <a:gd name="T2" fmla="*/ 4517 w 418"/>
                <a:gd name="T3" fmla="*/ 5231 h 611"/>
                <a:gd name="T4" fmla="*/ 4731 w 418"/>
                <a:gd name="T5" fmla="*/ 3814 h 611"/>
                <a:gd name="T6" fmla="*/ 4997 w 418"/>
                <a:gd name="T7" fmla="*/ 2397 h 611"/>
                <a:gd name="T8" fmla="*/ 5071 w 418"/>
                <a:gd name="T9" fmla="*/ 1235 h 611"/>
                <a:gd name="T10" fmla="*/ 4923 w 418"/>
                <a:gd name="T11" fmla="*/ 1001 h 611"/>
                <a:gd name="T12" fmla="*/ 4731 w 418"/>
                <a:gd name="T13" fmla="*/ 1998 h 611"/>
                <a:gd name="T14" fmla="*/ 4445 w 418"/>
                <a:gd name="T15" fmla="*/ 3449 h 611"/>
                <a:gd name="T16" fmla="*/ 4026 w 418"/>
                <a:gd name="T17" fmla="*/ 5086 h 611"/>
                <a:gd name="T18" fmla="*/ 3667 w 418"/>
                <a:gd name="T19" fmla="*/ 6666 h 611"/>
                <a:gd name="T20" fmla="*/ 3322 w 418"/>
                <a:gd name="T21" fmla="*/ 8098 h 611"/>
                <a:gd name="T22" fmla="*/ 2841 w 418"/>
                <a:gd name="T23" fmla="*/ 9791 h 611"/>
                <a:gd name="T24" fmla="*/ 1717 w 418"/>
                <a:gd name="T25" fmla="*/ 10916 h 611"/>
                <a:gd name="T26" fmla="*/ 328 w 418"/>
                <a:gd name="T27" fmla="*/ 10348 h 611"/>
                <a:gd name="T28" fmla="*/ 286 w 418"/>
                <a:gd name="T29" fmla="*/ 8387 h 611"/>
                <a:gd name="T30" fmla="*/ 912 w 418"/>
                <a:gd name="T31" fmla="*/ 6611 h 611"/>
                <a:gd name="T32" fmla="*/ 1543 w 418"/>
                <a:gd name="T33" fmla="*/ 4976 h 611"/>
                <a:gd name="T34" fmla="*/ 2124 w 418"/>
                <a:gd name="T35" fmla="*/ 3525 h 611"/>
                <a:gd name="T36" fmla="*/ 2738 w 418"/>
                <a:gd name="T37" fmla="*/ 1927 h 611"/>
                <a:gd name="T38" fmla="*/ 3679 w 418"/>
                <a:gd name="T39" fmla="*/ 526 h 611"/>
                <a:gd name="T40" fmla="*/ 4039 w 418"/>
                <a:gd name="T41" fmla="*/ 946 h 611"/>
                <a:gd name="T42" fmla="*/ 3280 w 418"/>
                <a:gd name="T43" fmla="*/ 2321 h 611"/>
                <a:gd name="T44" fmla="*/ 2720 w 418"/>
                <a:gd name="T45" fmla="*/ 3924 h 611"/>
                <a:gd name="T46" fmla="*/ 2124 w 418"/>
                <a:gd name="T47" fmla="*/ 5451 h 611"/>
                <a:gd name="T48" fmla="*/ 1513 w 418"/>
                <a:gd name="T49" fmla="*/ 7026 h 611"/>
                <a:gd name="T50" fmla="*/ 929 w 418"/>
                <a:gd name="T51" fmla="*/ 8587 h 611"/>
                <a:gd name="T52" fmla="*/ 941 w 418"/>
                <a:gd name="T53" fmla="*/ 9749 h 611"/>
                <a:gd name="T54" fmla="*/ 1604 w 418"/>
                <a:gd name="T55" fmla="*/ 10025 h 611"/>
                <a:gd name="T56" fmla="*/ 2301 w 418"/>
                <a:gd name="T57" fmla="*/ 9265 h 611"/>
                <a:gd name="T58" fmla="*/ 2696 w 418"/>
                <a:gd name="T59" fmla="*/ 7807 h 611"/>
                <a:gd name="T60" fmla="*/ 3023 w 418"/>
                <a:gd name="T61" fmla="*/ 6424 h 611"/>
                <a:gd name="T62" fmla="*/ 3425 w 418"/>
                <a:gd name="T63" fmla="*/ 4863 h 611"/>
                <a:gd name="T64" fmla="*/ 3891 w 418"/>
                <a:gd name="T65" fmla="*/ 3267 h 611"/>
                <a:gd name="T66" fmla="*/ 4231 w 418"/>
                <a:gd name="T67" fmla="*/ 1871 h 611"/>
                <a:gd name="T68" fmla="*/ 4578 w 418"/>
                <a:gd name="T69" fmla="*/ 581 h 611"/>
                <a:gd name="T70" fmla="*/ 5458 w 418"/>
                <a:gd name="T71" fmla="*/ 1015 h 611"/>
                <a:gd name="T72" fmla="*/ 5446 w 418"/>
                <a:gd name="T73" fmla="*/ 2376 h 611"/>
                <a:gd name="T74" fmla="*/ 5263 w 418"/>
                <a:gd name="T75" fmla="*/ 3848 h 611"/>
                <a:gd name="T76" fmla="*/ 5059 w 418"/>
                <a:gd name="T77" fmla="*/ 5307 h 611"/>
                <a:gd name="T78" fmla="*/ 4894 w 418"/>
                <a:gd name="T79" fmla="*/ 6611 h 611"/>
                <a:gd name="T80" fmla="*/ 4731 w 418"/>
                <a:gd name="T81" fmla="*/ 7883 h 611"/>
                <a:gd name="T82" fmla="*/ 4578 w 418"/>
                <a:gd name="T83" fmla="*/ 8955 h 611"/>
                <a:gd name="T84" fmla="*/ 4517 w 418"/>
                <a:gd name="T85" fmla="*/ 9749 h 611"/>
                <a:gd name="T86" fmla="*/ 5010 w 418"/>
                <a:gd name="T87" fmla="*/ 9949 h 611"/>
                <a:gd name="T88" fmla="*/ 5458 w 418"/>
                <a:gd name="T89" fmla="*/ 9660 h 611"/>
                <a:gd name="T90" fmla="*/ 5478 w 418"/>
                <a:gd name="T91" fmla="*/ 8430 h 611"/>
                <a:gd name="T92" fmla="*/ 5428 w 418"/>
                <a:gd name="T93" fmla="*/ 7170 h 611"/>
                <a:gd name="T94" fmla="*/ 5611 w 418"/>
                <a:gd name="T95" fmla="*/ 5846 h 611"/>
                <a:gd name="T96" fmla="*/ 5956 w 418"/>
                <a:gd name="T97" fmla="*/ 5922 h 611"/>
                <a:gd name="T98" fmla="*/ 5968 w 418"/>
                <a:gd name="T99" fmla="*/ 7115 h 611"/>
                <a:gd name="T100" fmla="*/ 6101 w 418"/>
                <a:gd name="T101" fmla="*/ 8353 h 611"/>
                <a:gd name="T102" fmla="*/ 6072 w 418"/>
                <a:gd name="T103" fmla="*/ 10025 h 611"/>
                <a:gd name="T104" fmla="*/ 5059 w 418"/>
                <a:gd name="T105" fmla="*/ 10750 h 611"/>
                <a:gd name="T106" fmla="*/ 4118 w 418"/>
                <a:gd name="T107" fmla="*/ 10238 h 611"/>
                <a:gd name="T108" fmla="*/ 4007 w 418"/>
                <a:gd name="T109" fmla="*/ 9024 h 611"/>
                <a:gd name="T110" fmla="*/ 4201 w 418"/>
                <a:gd name="T111" fmla="*/ 7862 h 6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18" h="611">
                  <a:moveTo>
                    <a:pt x="285" y="399"/>
                  </a:moveTo>
                  <a:cubicBezTo>
                    <a:pt x="282" y="392"/>
                    <a:pt x="285" y="363"/>
                    <a:pt x="291" y="361"/>
                  </a:cubicBezTo>
                  <a:cubicBezTo>
                    <a:pt x="288" y="353"/>
                    <a:pt x="289" y="327"/>
                    <a:pt x="297" y="322"/>
                  </a:cubicBezTo>
                  <a:cubicBezTo>
                    <a:pt x="295" y="316"/>
                    <a:pt x="297" y="290"/>
                    <a:pt x="302" y="288"/>
                  </a:cubicBezTo>
                  <a:cubicBezTo>
                    <a:pt x="299" y="284"/>
                    <a:pt x="300" y="256"/>
                    <a:pt x="308" y="249"/>
                  </a:cubicBezTo>
                  <a:cubicBezTo>
                    <a:pt x="306" y="240"/>
                    <a:pt x="308" y="214"/>
                    <a:pt x="316" y="210"/>
                  </a:cubicBezTo>
                  <a:cubicBezTo>
                    <a:pt x="314" y="205"/>
                    <a:pt x="318" y="175"/>
                    <a:pt x="324" y="170"/>
                  </a:cubicBezTo>
                  <a:cubicBezTo>
                    <a:pt x="324" y="161"/>
                    <a:pt x="329" y="137"/>
                    <a:pt x="334" y="132"/>
                  </a:cubicBezTo>
                  <a:cubicBezTo>
                    <a:pt x="330" y="124"/>
                    <a:pt x="332" y="96"/>
                    <a:pt x="336" y="92"/>
                  </a:cubicBezTo>
                  <a:cubicBezTo>
                    <a:pt x="333" y="84"/>
                    <a:pt x="335" y="73"/>
                    <a:pt x="339" y="68"/>
                  </a:cubicBezTo>
                  <a:cubicBezTo>
                    <a:pt x="337" y="67"/>
                    <a:pt x="337" y="62"/>
                    <a:pt x="336" y="56"/>
                  </a:cubicBezTo>
                  <a:cubicBezTo>
                    <a:pt x="333" y="57"/>
                    <a:pt x="331" y="57"/>
                    <a:pt x="329" y="55"/>
                  </a:cubicBezTo>
                  <a:cubicBezTo>
                    <a:pt x="329" y="58"/>
                    <a:pt x="324" y="73"/>
                    <a:pt x="320" y="76"/>
                  </a:cubicBezTo>
                  <a:cubicBezTo>
                    <a:pt x="324" y="78"/>
                    <a:pt x="320" y="105"/>
                    <a:pt x="316" y="110"/>
                  </a:cubicBezTo>
                  <a:cubicBezTo>
                    <a:pt x="316" y="118"/>
                    <a:pt x="311" y="132"/>
                    <a:pt x="302" y="145"/>
                  </a:cubicBezTo>
                  <a:cubicBezTo>
                    <a:pt x="306" y="151"/>
                    <a:pt x="307" y="179"/>
                    <a:pt x="297" y="190"/>
                  </a:cubicBezTo>
                  <a:cubicBezTo>
                    <a:pt x="300" y="198"/>
                    <a:pt x="290" y="225"/>
                    <a:pt x="281" y="237"/>
                  </a:cubicBezTo>
                  <a:cubicBezTo>
                    <a:pt x="284" y="244"/>
                    <a:pt x="277" y="267"/>
                    <a:pt x="269" y="280"/>
                  </a:cubicBezTo>
                  <a:cubicBezTo>
                    <a:pt x="272" y="289"/>
                    <a:pt x="270" y="302"/>
                    <a:pt x="256" y="325"/>
                  </a:cubicBezTo>
                  <a:cubicBezTo>
                    <a:pt x="260" y="331"/>
                    <a:pt x="254" y="356"/>
                    <a:pt x="245" y="367"/>
                  </a:cubicBezTo>
                  <a:cubicBezTo>
                    <a:pt x="248" y="374"/>
                    <a:pt x="243" y="392"/>
                    <a:pt x="233" y="405"/>
                  </a:cubicBezTo>
                  <a:cubicBezTo>
                    <a:pt x="237" y="412"/>
                    <a:pt x="231" y="435"/>
                    <a:pt x="222" y="446"/>
                  </a:cubicBezTo>
                  <a:cubicBezTo>
                    <a:pt x="226" y="454"/>
                    <a:pt x="220" y="484"/>
                    <a:pt x="209" y="492"/>
                  </a:cubicBezTo>
                  <a:cubicBezTo>
                    <a:pt x="212" y="502"/>
                    <a:pt x="207" y="530"/>
                    <a:pt x="190" y="539"/>
                  </a:cubicBezTo>
                  <a:cubicBezTo>
                    <a:pt x="192" y="552"/>
                    <a:pt x="176" y="576"/>
                    <a:pt x="157" y="576"/>
                  </a:cubicBezTo>
                  <a:cubicBezTo>
                    <a:pt x="155" y="590"/>
                    <a:pt x="125" y="607"/>
                    <a:pt x="115" y="601"/>
                  </a:cubicBezTo>
                  <a:cubicBezTo>
                    <a:pt x="106" y="611"/>
                    <a:pt x="67" y="610"/>
                    <a:pt x="60" y="595"/>
                  </a:cubicBezTo>
                  <a:cubicBezTo>
                    <a:pt x="40" y="598"/>
                    <a:pt x="20" y="580"/>
                    <a:pt x="22" y="570"/>
                  </a:cubicBezTo>
                  <a:cubicBezTo>
                    <a:pt x="12" y="569"/>
                    <a:pt x="0" y="531"/>
                    <a:pt x="9" y="522"/>
                  </a:cubicBezTo>
                  <a:cubicBezTo>
                    <a:pt x="5" y="512"/>
                    <a:pt x="8" y="477"/>
                    <a:pt x="19" y="462"/>
                  </a:cubicBezTo>
                  <a:cubicBezTo>
                    <a:pt x="17" y="445"/>
                    <a:pt x="33" y="421"/>
                    <a:pt x="41" y="410"/>
                  </a:cubicBezTo>
                  <a:cubicBezTo>
                    <a:pt x="41" y="394"/>
                    <a:pt x="51" y="373"/>
                    <a:pt x="61" y="364"/>
                  </a:cubicBezTo>
                  <a:cubicBezTo>
                    <a:pt x="59" y="353"/>
                    <a:pt x="73" y="329"/>
                    <a:pt x="82" y="321"/>
                  </a:cubicBezTo>
                  <a:cubicBezTo>
                    <a:pt x="79" y="311"/>
                    <a:pt x="93" y="283"/>
                    <a:pt x="103" y="274"/>
                  </a:cubicBezTo>
                  <a:cubicBezTo>
                    <a:pt x="102" y="262"/>
                    <a:pt x="116" y="241"/>
                    <a:pt x="123" y="233"/>
                  </a:cubicBezTo>
                  <a:cubicBezTo>
                    <a:pt x="123" y="221"/>
                    <a:pt x="131" y="201"/>
                    <a:pt x="142" y="194"/>
                  </a:cubicBezTo>
                  <a:cubicBezTo>
                    <a:pt x="142" y="188"/>
                    <a:pt x="145" y="160"/>
                    <a:pt x="159" y="146"/>
                  </a:cubicBezTo>
                  <a:cubicBezTo>
                    <a:pt x="161" y="137"/>
                    <a:pt x="172" y="116"/>
                    <a:pt x="183" y="106"/>
                  </a:cubicBezTo>
                  <a:cubicBezTo>
                    <a:pt x="184" y="93"/>
                    <a:pt x="208" y="62"/>
                    <a:pt x="216" y="63"/>
                  </a:cubicBezTo>
                  <a:cubicBezTo>
                    <a:pt x="220" y="46"/>
                    <a:pt x="236" y="28"/>
                    <a:pt x="246" y="29"/>
                  </a:cubicBezTo>
                  <a:cubicBezTo>
                    <a:pt x="245" y="12"/>
                    <a:pt x="275" y="0"/>
                    <a:pt x="280" y="4"/>
                  </a:cubicBezTo>
                  <a:cubicBezTo>
                    <a:pt x="292" y="11"/>
                    <a:pt x="289" y="34"/>
                    <a:pt x="270" y="52"/>
                  </a:cubicBezTo>
                  <a:cubicBezTo>
                    <a:pt x="270" y="60"/>
                    <a:pt x="256" y="88"/>
                    <a:pt x="245" y="88"/>
                  </a:cubicBezTo>
                  <a:cubicBezTo>
                    <a:pt x="244" y="99"/>
                    <a:pt x="228" y="126"/>
                    <a:pt x="219" y="128"/>
                  </a:cubicBezTo>
                  <a:cubicBezTo>
                    <a:pt x="220" y="132"/>
                    <a:pt x="211" y="166"/>
                    <a:pt x="199" y="168"/>
                  </a:cubicBezTo>
                  <a:cubicBezTo>
                    <a:pt x="202" y="170"/>
                    <a:pt x="191" y="216"/>
                    <a:pt x="182" y="216"/>
                  </a:cubicBezTo>
                  <a:cubicBezTo>
                    <a:pt x="184" y="220"/>
                    <a:pt x="170" y="257"/>
                    <a:pt x="161" y="258"/>
                  </a:cubicBezTo>
                  <a:cubicBezTo>
                    <a:pt x="163" y="266"/>
                    <a:pt x="150" y="297"/>
                    <a:pt x="142" y="300"/>
                  </a:cubicBezTo>
                  <a:cubicBezTo>
                    <a:pt x="142" y="306"/>
                    <a:pt x="130" y="343"/>
                    <a:pt x="119" y="343"/>
                  </a:cubicBezTo>
                  <a:cubicBezTo>
                    <a:pt x="122" y="351"/>
                    <a:pt x="107" y="386"/>
                    <a:pt x="101" y="387"/>
                  </a:cubicBezTo>
                  <a:cubicBezTo>
                    <a:pt x="101" y="394"/>
                    <a:pt x="89" y="432"/>
                    <a:pt x="80" y="433"/>
                  </a:cubicBezTo>
                  <a:cubicBezTo>
                    <a:pt x="79" y="440"/>
                    <a:pt x="68" y="469"/>
                    <a:pt x="62" y="473"/>
                  </a:cubicBezTo>
                  <a:cubicBezTo>
                    <a:pt x="64" y="479"/>
                    <a:pt x="58" y="504"/>
                    <a:pt x="53" y="510"/>
                  </a:cubicBezTo>
                  <a:cubicBezTo>
                    <a:pt x="53" y="510"/>
                    <a:pt x="64" y="530"/>
                    <a:pt x="63" y="537"/>
                  </a:cubicBezTo>
                  <a:cubicBezTo>
                    <a:pt x="63" y="537"/>
                    <a:pt x="77" y="543"/>
                    <a:pt x="77" y="552"/>
                  </a:cubicBezTo>
                  <a:cubicBezTo>
                    <a:pt x="78" y="547"/>
                    <a:pt x="103" y="549"/>
                    <a:pt x="107" y="552"/>
                  </a:cubicBezTo>
                  <a:cubicBezTo>
                    <a:pt x="108" y="548"/>
                    <a:pt x="125" y="534"/>
                    <a:pt x="132" y="538"/>
                  </a:cubicBezTo>
                  <a:cubicBezTo>
                    <a:pt x="133" y="530"/>
                    <a:pt x="146" y="512"/>
                    <a:pt x="154" y="510"/>
                  </a:cubicBezTo>
                  <a:cubicBezTo>
                    <a:pt x="153" y="502"/>
                    <a:pt x="162" y="480"/>
                    <a:pt x="169" y="473"/>
                  </a:cubicBezTo>
                  <a:cubicBezTo>
                    <a:pt x="166" y="463"/>
                    <a:pt x="172" y="436"/>
                    <a:pt x="180" y="430"/>
                  </a:cubicBezTo>
                  <a:cubicBezTo>
                    <a:pt x="178" y="422"/>
                    <a:pt x="182" y="394"/>
                    <a:pt x="190" y="390"/>
                  </a:cubicBezTo>
                  <a:cubicBezTo>
                    <a:pt x="190" y="384"/>
                    <a:pt x="195" y="355"/>
                    <a:pt x="202" y="354"/>
                  </a:cubicBezTo>
                  <a:cubicBezTo>
                    <a:pt x="200" y="348"/>
                    <a:pt x="206" y="317"/>
                    <a:pt x="216" y="311"/>
                  </a:cubicBezTo>
                  <a:cubicBezTo>
                    <a:pt x="214" y="303"/>
                    <a:pt x="220" y="277"/>
                    <a:pt x="229" y="268"/>
                  </a:cubicBezTo>
                  <a:cubicBezTo>
                    <a:pt x="226" y="262"/>
                    <a:pt x="235" y="228"/>
                    <a:pt x="243" y="222"/>
                  </a:cubicBezTo>
                  <a:cubicBezTo>
                    <a:pt x="242" y="215"/>
                    <a:pt x="251" y="184"/>
                    <a:pt x="260" y="180"/>
                  </a:cubicBezTo>
                  <a:cubicBezTo>
                    <a:pt x="258" y="174"/>
                    <a:pt x="264" y="140"/>
                    <a:pt x="274" y="135"/>
                  </a:cubicBezTo>
                  <a:cubicBezTo>
                    <a:pt x="270" y="129"/>
                    <a:pt x="275" y="108"/>
                    <a:pt x="283" y="103"/>
                  </a:cubicBezTo>
                  <a:cubicBezTo>
                    <a:pt x="282" y="96"/>
                    <a:pt x="290" y="72"/>
                    <a:pt x="296" y="66"/>
                  </a:cubicBezTo>
                  <a:cubicBezTo>
                    <a:pt x="291" y="59"/>
                    <a:pt x="304" y="34"/>
                    <a:pt x="306" y="32"/>
                  </a:cubicBezTo>
                  <a:cubicBezTo>
                    <a:pt x="305" y="23"/>
                    <a:pt x="335" y="18"/>
                    <a:pt x="340" y="30"/>
                  </a:cubicBezTo>
                  <a:cubicBezTo>
                    <a:pt x="345" y="24"/>
                    <a:pt x="369" y="39"/>
                    <a:pt x="365" y="56"/>
                  </a:cubicBezTo>
                  <a:cubicBezTo>
                    <a:pt x="371" y="60"/>
                    <a:pt x="373" y="90"/>
                    <a:pt x="365" y="94"/>
                  </a:cubicBezTo>
                  <a:cubicBezTo>
                    <a:pt x="370" y="101"/>
                    <a:pt x="367" y="125"/>
                    <a:pt x="364" y="131"/>
                  </a:cubicBezTo>
                  <a:cubicBezTo>
                    <a:pt x="369" y="141"/>
                    <a:pt x="366" y="162"/>
                    <a:pt x="360" y="172"/>
                  </a:cubicBezTo>
                  <a:cubicBezTo>
                    <a:pt x="365" y="177"/>
                    <a:pt x="362" y="210"/>
                    <a:pt x="352" y="212"/>
                  </a:cubicBezTo>
                  <a:cubicBezTo>
                    <a:pt x="358" y="221"/>
                    <a:pt x="351" y="249"/>
                    <a:pt x="344" y="254"/>
                  </a:cubicBezTo>
                  <a:cubicBezTo>
                    <a:pt x="350" y="264"/>
                    <a:pt x="345" y="282"/>
                    <a:pt x="338" y="292"/>
                  </a:cubicBezTo>
                  <a:cubicBezTo>
                    <a:pt x="343" y="304"/>
                    <a:pt x="337" y="322"/>
                    <a:pt x="332" y="327"/>
                  </a:cubicBezTo>
                  <a:cubicBezTo>
                    <a:pt x="337" y="333"/>
                    <a:pt x="332" y="361"/>
                    <a:pt x="327" y="364"/>
                  </a:cubicBezTo>
                  <a:cubicBezTo>
                    <a:pt x="334" y="374"/>
                    <a:pt x="328" y="391"/>
                    <a:pt x="322" y="398"/>
                  </a:cubicBezTo>
                  <a:cubicBezTo>
                    <a:pt x="329" y="410"/>
                    <a:pt x="321" y="430"/>
                    <a:pt x="316" y="434"/>
                  </a:cubicBezTo>
                  <a:cubicBezTo>
                    <a:pt x="322" y="445"/>
                    <a:pt x="315" y="464"/>
                    <a:pt x="310" y="468"/>
                  </a:cubicBezTo>
                  <a:cubicBezTo>
                    <a:pt x="313" y="472"/>
                    <a:pt x="310" y="491"/>
                    <a:pt x="306" y="493"/>
                  </a:cubicBezTo>
                  <a:cubicBezTo>
                    <a:pt x="309" y="497"/>
                    <a:pt x="306" y="516"/>
                    <a:pt x="302" y="518"/>
                  </a:cubicBezTo>
                  <a:cubicBezTo>
                    <a:pt x="307" y="523"/>
                    <a:pt x="305" y="533"/>
                    <a:pt x="302" y="537"/>
                  </a:cubicBezTo>
                  <a:cubicBezTo>
                    <a:pt x="308" y="535"/>
                    <a:pt x="315" y="541"/>
                    <a:pt x="317" y="547"/>
                  </a:cubicBezTo>
                  <a:cubicBezTo>
                    <a:pt x="321" y="544"/>
                    <a:pt x="334" y="545"/>
                    <a:pt x="335" y="548"/>
                  </a:cubicBezTo>
                  <a:cubicBezTo>
                    <a:pt x="336" y="544"/>
                    <a:pt x="351" y="543"/>
                    <a:pt x="353" y="544"/>
                  </a:cubicBezTo>
                  <a:cubicBezTo>
                    <a:pt x="354" y="541"/>
                    <a:pt x="360" y="531"/>
                    <a:pt x="365" y="532"/>
                  </a:cubicBezTo>
                  <a:cubicBezTo>
                    <a:pt x="361" y="524"/>
                    <a:pt x="360" y="510"/>
                    <a:pt x="369" y="504"/>
                  </a:cubicBezTo>
                  <a:cubicBezTo>
                    <a:pt x="362" y="494"/>
                    <a:pt x="362" y="470"/>
                    <a:pt x="366" y="464"/>
                  </a:cubicBezTo>
                  <a:cubicBezTo>
                    <a:pt x="360" y="456"/>
                    <a:pt x="359" y="429"/>
                    <a:pt x="364" y="426"/>
                  </a:cubicBezTo>
                  <a:cubicBezTo>
                    <a:pt x="360" y="413"/>
                    <a:pt x="360" y="400"/>
                    <a:pt x="363" y="395"/>
                  </a:cubicBezTo>
                  <a:cubicBezTo>
                    <a:pt x="358" y="386"/>
                    <a:pt x="362" y="364"/>
                    <a:pt x="365" y="358"/>
                  </a:cubicBezTo>
                  <a:cubicBezTo>
                    <a:pt x="360" y="348"/>
                    <a:pt x="370" y="324"/>
                    <a:pt x="375" y="322"/>
                  </a:cubicBezTo>
                  <a:cubicBezTo>
                    <a:pt x="373" y="308"/>
                    <a:pt x="388" y="296"/>
                    <a:pt x="393" y="294"/>
                  </a:cubicBezTo>
                  <a:cubicBezTo>
                    <a:pt x="398" y="293"/>
                    <a:pt x="404" y="320"/>
                    <a:pt x="398" y="326"/>
                  </a:cubicBezTo>
                  <a:cubicBezTo>
                    <a:pt x="406" y="336"/>
                    <a:pt x="404" y="359"/>
                    <a:pt x="398" y="361"/>
                  </a:cubicBezTo>
                  <a:cubicBezTo>
                    <a:pt x="405" y="368"/>
                    <a:pt x="402" y="388"/>
                    <a:pt x="399" y="392"/>
                  </a:cubicBezTo>
                  <a:cubicBezTo>
                    <a:pt x="406" y="398"/>
                    <a:pt x="406" y="414"/>
                    <a:pt x="405" y="422"/>
                  </a:cubicBezTo>
                  <a:cubicBezTo>
                    <a:pt x="413" y="428"/>
                    <a:pt x="412" y="457"/>
                    <a:pt x="408" y="460"/>
                  </a:cubicBezTo>
                  <a:cubicBezTo>
                    <a:pt x="415" y="468"/>
                    <a:pt x="418" y="498"/>
                    <a:pt x="412" y="509"/>
                  </a:cubicBezTo>
                  <a:cubicBezTo>
                    <a:pt x="417" y="516"/>
                    <a:pt x="414" y="545"/>
                    <a:pt x="406" y="552"/>
                  </a:cubicBezTo>
                  <a:cubicBezTo>
                    <a:pt x="408" y="565"/>
                    <a:pt x="388" y="580"/>
                    <a:pt x="380" y="581"/>
                  </a:cubicBezTo>
                  <a:cubicBezTo>
                    <a:pt x="379" y="594"/>
                    <a:pt x="348" y="604"/>
                    <a:pt x="338" y="592"/>
                  </a:cubicBezTo>
                  <a:cubicBezTo>
                    <a:pt x="330" y="598"/>
                    <a:pt x="312" y="598"/>
                    <a:pt x="303" y="588"/>
                  </a:cubicBezTo>
                  <a:cubicBezTo>
                    <a:pt x="295" y="588"/>
                    <a:pt x="275" y="573"/>
                    <a:pt x="275" y="564"/>
                  </a:cubicBezTo>
                  <a:cubicBezTo>
                    <a:pt x="267" y="563"/>
                    <a:pt x="263" y="537"/>
                    <a:pt x="266" y="529"/>
                  </a:cubicBezTo>
                  <a:cubicBezTo>
                    <a:pt x="262" y="518"/>
                    <a:pt x="266" y="500"/>
                    <a:pt x="268" y="497"/>
                  </a:cubicBezTo>
                  <a:cubicBezTo>
                    <a:pt x="265" y="491"/>
                    <a:pt x="271" y="469"/>
                    <a:pt x="273" y="466"/>
                  </a:cubicBezTo>
                  <a:cubicBezTo>
                    <a:pt x="269" y="459"/>
                    <a:pt x="276" y="437"/>
                    <a:pt x="281" y="433"/>
                  </a:cubicBezTo>
                  <a:cubicBezTo>
                    <a:pt x="276" y="423"/>
                    <a:pt x="278" y="410"/>
                    <a:pt x="285" y="39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2" name="Freeform 589">
              <a:extLst>
                <a:ext uri="{FF2B5EF4-FFF2-40B4-BE49-F238E27FC236}">
                  <a16:creationId xmlns:a16="http://schemas.microsoft.com/office/drawing/2014/main" id="{0BFC2B4B-0D4F-4077-9974-4CB550517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737"/>
              <a:ext cx="7" cy="116"/>
            </a:xfrm>
            <a:custGeom>
              <a:avLst/>
              <a:gdLst>
                <a:gd name="T0" fmla="*/ 0 w 3"/>
                <a:gd name="T1" fmla="*/ 0 h 44"/>
                <a:gd name="T2" fmla="*/ 37 w 3"/>
                <a:gd name="T3" fmla="*/ 80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4">
                  <a:moveTo>
                    <a:pt x="0" y="0"/>
                  </a:moveTo>
                  <a:cubicBezTo>
                    <a:pt x="0" y="7"/>
                    <a:pt x="2" y="41"/>
                    <a:pt x="3" y="4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3" name="Freeform 590">
              <a:extLst>
                <a:ext uri="{FF2B5EF4-FFF2-40B4-BE49-F238E27FC236}">
                  <a16:creationId xmlns:a16="http://schemas.microsoft.com/office/drawing/2014/main" id="{DE0F21E3-65BB-423B-805F-E9E1D13B1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734"/>
              <a:ext cx="34" cy="108"/>
            </a:xfrm>
            <a:custGeom>
              <a:avLst/>
              <a:gdLst>
                <a:gd name="T0" fmla="*/ 202 w 14"/>
                <a:gd name="T1" fmla="*/ 0 h 41"/>
                <a:gd name="T2" fmla="*/ 0 w 14"/>
                <a:gd name="T3" fmla="*/ 748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1">
                  <a:moveTo>
                    <a:pt x="14" y="0"/>
                  </a:moveTo>
                  <a:cubicBezTo>
                    <a:pt x="9" y="5"/>
                    <a:pt x="0" y="39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4" name="Freeform 591">
              <a:extLst>
                <a:ext uri="{FF2B5EF4-FFF2-40B4-BE49-F238E27FC236}">
                  <a16:creationId xmlns:a16="http://schemas.microsoft.com/office/drawing/2014/main" id="{C4372F81-37AB-463E-8612-3EE951279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708"/>
              <a:ext cx="66" cy="71"/>
            </a:xfrm>
            <a:custGeom>
              <a:avLst/>
              <a:gdLst>
                <a:gd name="T0" fmla="*/ 394 w 27"/>
                <a:gd name="T1" fmla="*/ 0 h 27"/>
                <a:gd name="T2" fmla="*/ 0 w 27"/>
                <a:gd name="T3" fmla="*/ 49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27" y="0"/>
                  </a:moveTo>
                  <a:cubicBezTo>
                    <a:pt x="22" y="4"/>
                    <a:pt x="4" y="16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5" name="Freeform 592">
              <a:extLst>
                <a:ext uri="{FF2B5EF4-FFF2-40B4-BE49-F238E27FC236}">
                  <a16:creationId xmlns:a16="http://schemas.microsoft.com/office/drawing/2014/main" id="{0BEFF756-28D6-4F2F-9449-1ACB94E94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521"/>
              <a:ext cx="91" cy="11"/>
            </a:xfrm>
            <a:custGeom>
              <a:avLst/>
              <a:gdLst>
                <a:gd name="T0" fmla="*/ 551 w 37"/>
                <a:gd name="T1" fmla="*/ 47 h 4"/>
                <a:gd name="T2" fmla="*/ 0 w 3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">
                  <a:moveTo>
                    <a:pt x="37" y="2"/>
                  </a:moveTo>
                  <a:cubicBezTo>
                    <a:pt x="28" y="4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6" name="Freeform 593">
              <a:extLst>
                <a:ext uri="{FF2B5EF4-FFF2-40B4-BE49-F238E27FC236}">
                  <a16:creationId xmlns:a16="http://schemas.microsoft.com/office/drawing/2014/main" id="{8BFA2405-9B96-4417-A50A-70ED7DC9A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592"/>
              <a:ext cx="93" cy="13"/>
            </a:xfrm>
            <a:custGeom>
              <a:avLst/>
              <a:gdLst>
                <a:gd name="T0" fmla="*/ 558 w 38"/>
                <a:gd name="T1" fmla="*/ 0 h 5"/>
                <a:gd name="T2" fmla="*/ 0 w 38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">
                  <a:moveTo>
                    <a:pt x="38" y="0"/>
                  </a:moveTo>
                  <a:cubicBezTo>
                    <a:pt x="28" y="5"/>
                    <a:pt x="3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7" name="Freeform 594">
              <a:extLst>
                <a:ext uri="{FF2B5EF4-FFF2-40B4-BE49-F238E27FC236}">
                  <a16:creationId xmlns:a16="http://schemas.microsoft.com/office/drawing/2014/main" id="{DDC65D4F-3C6D-4F75-95B9-7CDEE5482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658"/>
              <a:ext cx="88" cy="29"/>
            </a:xfrm>
            <a:custGeom>
              <a:avLst/>
              <a:gdLst>
                <a:gd name="T0" fmla="*/ 526 w 36"/>
                <a:gd name="T1" fmla="*/ 0 h 11"/>
                <a:gd name="T2" fmla="*/ 0 w 36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1">
                  <a:moveTo>
                    <a:pt x="36" y="0"/>
                  </a:moveTo>
                  <a:cubicBezTo>
                    <a:pt x="27" y="2"/>
                    <a:pt x="3" y="8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8" name="Freeform 595">
              <a:extLst>
                <a:ext uri="{FF2B5EF4-FFF2-40B4-BE49-F238E27FC236}">
                  <a16:creationId xmlns:a16="http://schemas.microsoft.com/office/drawing/2014/main" id="{6BB2074D-FA70-4A43-967D-F89C75A69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1469"/>
              <a:ext cx="59" cy="26"/>
            </a:xfrm>
            <a:custGeom>
              <a:avLst/>
              <a:gdLst>
                <a:gd name="T0" fmla="*/ 356 w 24"/>
                <a:gd name="T1" fmla="*/ 177 h 10"/>
                <a:gd name="T2" fmla="*/ 0 w 2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24" y="10"/>
                  </a:moveTo>
                  <a:cubicBezTo>
                    <a:pt x="17" y="9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9" name="Freeform 596">
              <a:extLst>
                <a:ext uri="{FF2B5EF4-FFF2-40B4-BE49-F238E27FC236}">
                  <a16:creationId xmlns:a16="http://schemas.microsoft.com/office/drawing/2014/main" id="{9C57B1D9-A33F-4D36-80FF-56D3D7645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1380"/>
              <a:ext cx="59" cy="60"/>
            </a:xfrm>
            <a:custGeom>
              <a:avLst/>
              <a:gdLst>
                <a:gd name="T0" fmla="*/ 356 w 24"/>
                <a:gd name="T1" fmla="*/ 410 h 23"/>
                <a:gd name="T2" fmla="*/ 0 w 24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3">
                  <a:moveTo>
                    <a:pt x="24" y="23"/>
                  </a:moveTo>
                  <a:cubicBezTo>
                    <a:pt x="20" y="14"/>
                    <a:pt x="5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0" name="Freeform 597">
              <a:extLst>
                <a:ext uri="{FF2B5EF4-FFF2-40B4-BE49-F238E27FC236}">
                  <a16:creationId xmlns:a16="http://schemas.microsoft.com/office/drawing/2014/main" id="{B1576B3F-8541-4C12-BCE0-1E367DB33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375"/>
              <a:ext cx="10" cy="68"/>
            </a:xfrm>
            <a:custGeom>
              <a:avLst/>
              <a:gdLst>
                <a:gd name="T0" fmla="*/ 63 w 4"/>
                <a:gd name="T1" fmla="*/ 0 h 26"/>
                <a:gd name="T2" fmla="*/ 0 w 4"/>
                <a:gd name="T3" fmla="*/ 46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3" y="5"/>
                    <a:pt x="1" y="22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1" name="Freeform 598">
              <a:extLst>
                <a:ext uri="{FF2B5EF4-FFF2-40B4-BE49-F238E27FC236}">
                  <a16:creationId xmlns:a16="http://schemas.microsoft.com/office/drawing/2014/main" id="{B8AD7174-F4F1-47A2-9BF4-5120F397C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443"/>
              <a:ext cx="64" cy="34"/>
            </a:xfrm>
            <a:custGeom>
              <a:avLst/>
              <a:gdLst>
                <a:gd name="T0" fmla="*/ 389 w 26"/>
                <a:gd name="T1" fmla="*/ 0 h 13"/>
                <a:gd name="T2" fmla="*/ 0 w 26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3">
                  <a:moveTo>
                    <a:pt x="26" y="0"/>
                  </a:moveTo>
                  <a:cubicBezTo>
                    <a:pt x="23" y="0"/>
                    <a:pt x="2" y="10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2" name="Freeform 599">
              <a:extLst>
                <a:ext uri="{FF2B5EF4-FFF2-40B4-BE49-F238E27FC236}">
                  <a16:creationId xmlns:a16="http://schemas.microsoft.com/office/drawing/2014/main" id="{75350CDA-A9D1-4D2E-A302-D39112B92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538"/>
              <a:ext cx="72" cy="7"/>
            </a:xfrm>
            <a:custGeom>
              <a:avLst/>
              <a:gdLst>
                <a:gd name="T0" fmla="*/ 444 w 29"/>
                <a:gd name="T1" fmla="*/ 28 h 3"/>
                <a:gd name="T2" fmla="*/ 0 w 2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">
                  <a:moveTo>
                    <a:pt x="29" y="2"/>
                  </a:moveTo>
                  <a:cubicBezTo>
                    <a:pt x="25" y="3"/>
                    <a:pt x="3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3" name="Freeform 600">
              <a:extLst>
                <a:ext uri="{FF2B5EF4-FFF2-40B4-BE49-F238E27FC236}">
                  <a16:creationId xmlns:a16="http://schemas.microsoft.com/office/drawing/2014/main" id="{9B3EFCE2-2303-42D9-980E-918510D1B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640"/>
              <a:ext cx="74" cy="5"/>
            </a:xfrm>
            <a:custGeom>
              <a:avLst/>
              <a:gdLst>
                <a:gd name="T0" fmla="*/ 451 w 30"/>
                <a:gd name="T1" fmla="*/ 0 h 2"/>
                <a:gd name="T2" fmla="*/ 0 w 30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">
                  <a:moveTo>
                    <a:pt x="30" y="0"/>
                  </a:moveTo>
                  <a:cubicBezTo>
                    <a:pt x="27" y="2"/>
                    <a:pt x="3" y="2"/>
                    <a:pt x="0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" name="Freeform 601">
              <a:extLst>
                <a:ext uri="{FF2B5EF4-FFF2-40B4-BE49-F238E27FC236}">
                  <a16:creationId xmlns:a16="http://schemas.microsoft.com/office/drawing/2014/main" id="{0CCD2213-CBB2-4D18-8B9B-218B45F99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745"/>
              <a:ext cx="86" cy="8"/>
            </a:xfrm>
            <a:custGeom>
              <a:avLst/>
              <a:gdLst>
                <a:gd name="T0" fmla="*/ 518 w 35"/>
                <a:gd name="T1" fmla="*/ 21 h 3"/>
                <a:gd name="T2" fmla="*/ 0 w 3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">
                  <a:moveTo>
                    <a:pt x="35" y="1"/>
                  </a:moveTo>
                  <a:cubicBezTo>
                    <a:pt x="31" y="3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5" name="Freeform 602">
              <a:extLst>
                <a:ext uri="{FF2B5EF4-FFF2-40B4-BE49-F238E27FC236}">
                  <a16:creationId xmlns:a16="http://schemas.microsoft.com/office/drawing/2014/main" id="{CF1FE600-9455-49CA-824B-BB5FD15F9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843"/>
              <a:ext cx="91" cy="13"/>
            </a:xfrm>
            <a:custGeom>
              <a:avLst/>
              <a:gdLst>
                <a:gd name="T0" fmla="*/ 551 w 37"/>
                <a:gd name="T1" fmla="*/ 88 h 5"/>
                <a:gd name="T2" fmla="*/ 0 w 37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5">
                  <a:moveTo>
                    <a:pt x="37" y="5"/>
                  </a:moveTo>
                  <a:cubicBezTo>
                    <a:pt x="31" y="2"/>
                    <a:pt x="4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6" name="Freeform 603">
              <a:extLst>
                <a:ext uri="{FF2B5EF4-FFF2-40B4-BE49-F238E27FC236}">
                  <a16:creationId xmlns:a16="http://schemas.microsoft.com/office/drawing/2014/main" id="{8EF9E2CB-13A9-4F63-9F10-882658B65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1950"/>
              <a:ext cx="91" cy="22"/>
            </a:xfrm>
            <a:custGeom>
              <a:avLst/>
              <a:gdLst>
                <a:gd name="T0" fmla="*/ 551 w 37"/>
                <a:gd name="T1" fmla="*/ 129 h 8"/>
                <a:gd name="T2" fmla="*/ 0 w 3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8">
                  <a:moveTo>
                    <a:pt x="37" y="6"/>
                  </a:moveTo>
                  <a:cubicBezTo>
                    <a:pt x="32" y="8"/>
                    <a:pt x="2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7" name="Freeform 604">
              <a:extLst>
                <a:ext uri="{FF2B5EF4-FFF2-40B4-BE49-F238E27FC236}">
                  <a16:creationId xmlns:a16="http://schemas.microsoft.com/office/drawing/2014/main" id="{5CAD5293-C044-4763-B215-106B72260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050"/>
              <a:ext cx="89" cy="14"/>
            </a:xfrm>
            <a:custGeom>
              <a:avLst/>
              <a:gdLst>
                <a:gd name="T0" fmla="*/ 544 w 36"/>
                <a:gd name="T1" fmla="*/ 109 h 5"/>
                <a:gd name="T2" fmla="*/ 0 w 36"/>
                <a:gd name="T3" fmla="*/ 2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">
                  <a:moveTo>
                    <a:pt x="36" y="5"/>
                  </a:moveTo>
                  <a:cubicBezTo>
                    <a:pt x="32" y="3"/>
                    <a:pt x="5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8" name="Freeform 605">
              <a:extLst>
                <a:ext uri="{FF2B5EF4-FFF2-40B4-BE49-F238E27FC236}">
                  <a16:creationId xmlns:a16="http://schemas.microsoft.com/office/drawing/2014/main" id="{809FBDAE-3DB9-4EF5-AB72-A2C38FB35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142"/>
              <a:ext cx="86" cy="16"/>
            </a:xfrm>
            <a:custGeom>
              <a:avLst/>
              <a:gdLst>
                <a:gd name="T0" fmla="*/ 518 w 35"/>
                <a:gd name="T1" fmla="*/ 93 h 6"/>
                <a:gd name="T2" fmla="*/ 0 w 3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">
                  <a:moveTo>
                    <a:pt x="35" y="5"/>
                  </a:moveTo>
                  <a:cubicBezTo>
                    <a:pt x="31" y="6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" name="Freeform 606">
              <a:extLst>
                <a:ext uri="{FF2B5EF4-FFF2-40B4-BE49-F238E27FC236}">
                  <a16:creationId xmlns:a16="http://schemas.microsoft.com/office/drawing/2014/main" id="{61A641FD-F1E7-4B11-9317-F7CA295D0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245"/>
              <a:ext cx="89" cy="13"/>
            </a:xfrm>
            <a:custGeom>
              <a:avLst/>
              <a:gdLst>
                <a:gd name="T0" fmla="*/ 544 w 36"/>
                <a:gd name="T1" fmla="*/ 55 h 5"/>
                <a:gd name="T2" fmla="*/ 0 w 3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5">
                  <a:moveTo>
                    <a:pt x="36" y="3"/>
                  </a:moveTo>
                  <a:cubicBezTo>
                    <a:pt x="30" y="5"/>
                    <a:pt x="3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0" name="Freeform 607">
              <a:extLst>
                <a:ext uri="{FF2B5EF4-FFF2-40B4-BE49-F238E27FC236}">
                  <a16:creationId xmlns:a16="http://schemas.microsoft.com/office/drawing/2014/main" id="{C5B62189-23CB-4B27-9748-375AA0004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" y="2342"/>
              <a:ext cx="91" cy="6"/>
            </a:xfrm>
            <a:custGeom>
              <a:avLst/>
              <a:gdLst>
                <a:gd name="T0" fmla="*/ 551 w 37"/>
                <a:gd name="T1" fmla="*/ 0 h 2"/>
                <a:gd name="T2" fmla="*/ 0 w 37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">
                  <a:moveTo>
                    <a:pt x="37" y="0"/>
                  </a:moveTo>
                  <a:cubicBezTo>
                    <a:pt x="34" y="2"/>
                    <a:pt x="4" y="2"/>
                    <a:pt x="0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1" name="Freeform 608">
              <a:extLst>
                <a:ext uri="{FF2B5EF4-FFF2-40B4-BE49-F238E27FC236}">
                  <a16:creationId xmlns:a16="http://schemas.microsoft.com/office/drawing/2014/main" id="{E45106AF-F4CE-4FA6-901B-D4D4A211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2434"/>
              <a:ext cx="86" cy="8"/>
            </a:xfrm>
            <a:custGeom>
              <a:avLst/>
              <a:gdLst>
                <a:gd name="T0" fmla="*/ 518 w 35"/>
                <a:gd name="T1" fmla="*/ 0 h 3"/>
                <a:gd name="T2" fmla="*/ 0 w 3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">
                  <a:moveTo>
                    <a:pt x="35" y="0"/>
                  </a:moveTo>
                  <a:cubicBezTo>
                    <a:pt x="29" y="3"/>
                    <a:pt x="3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2" name="Freeform 609">
              <a:extLst>
                <a:ext uri="{FF2B5EF4-FFF2-40B4-BE49-F238E27FC236}">
                  <a16:creationId xmlns:a16="http://schemas.microsoft.com/office/drawing/2014/main" id="{6C2802D8-2EB3-4F43-8520-A8D1B57E5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977"/>
              <a:ext cx="639" cy="749"/>
            </a:xfrm>
            <a:custGeom>
              <a:avLst/>
              <a:gdLst>
                <a:gd name="T0" fmla="*/ 121 w 259"/>
                <a:gd name="T1" fmla="*/ 89 h 285"/>
                <a:gd name="T2" fmla="*/ 91 w 259"/>
                <a:gd name="T3" fmla="*/ 746 h 285"/>
                <a:gd name="T4" fmla="*/ 299 w 259"/>
                <a:gd name="T5" fmla="*/ 1727 h 285"/>
                <a:gd name="T6" fmla="*/ 390 w 259"/>
                <a:gd name="T7" fmla="*/ 2486 h 285"/>
                <a:gd name="T8" fmla="*/ 481 w 259"/>
                <a:gd name="T9" fmla="*/ 3143 h 285"/>
                <a:gd name="T10" fmla="*/ 688 w 259"/>
                <a:gd name="T11" fmla="*/ 4137 h 285"/>
                <a:gd name="T12" fmla="*/ 1157 w 259"/>
                <a:gd name="T13" fmla="*/ 4883 h 285"/>
                <a:gd name="T14" fmla="*/ 1845 w 259"/>
                <a:gd name="T15" fmla="*/ 5049 h 285"/>
                <a:gd name="T16" fmla="*/ 2642 w 259"/>
                <a:gd name="T17" fmla="*/ 4883 h 285"/>
                <a:gd name="T18" fmla="*/ 3501 w 259"/>
                <a:gd name="T19" fmla="*/ 4268 h 285"/>
                <a:gd name="T20" fmla="*/ 3634 w 259"/>
                <a:gd name="T21" fmla="*/ 3390 h 285"/>
                <a:gd name="T22" fmla="*/ 3170 w 259"/>
                <a:gd name="T23" fmla="*/ 2541 h 285"/>
                <a:gd name="T24" fmla="*/ 2642 w 259"/>
                <a:gd name="T25" fmla="*/ 1940 h 285"/>
                <a:gd name="T26" fmla="*/ 2045 w 259"/>
                <a:gd name="T27" fmla="*/ 1290 h 285"/>
                <a:gd name="T28" fmla="*/ 1535 w 259"/>
                <a:gd name="T29" fmla="*/ 746 h 285"/>
                <a:gd name="T30" fmla="*/ 706 w 259"/>
                <a:gd name="T31" fmla="*/ 200 h 285"/>
                <a:gd name="T32" fmla="*/ 121 w 259"/>
                <a:gd name="T33" fmla="*/ 89 h 2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9" h="285">
                  <a:moveTo>
                    <a:pt x="8" y="5"/>
                  </a:moveTo>
                  <a:cubicBezTo>
                    <a:pt x="0" y="10"/>
                    <a:pt x="2" y="34"/>
                    <a:pt x="6" y="41"/>
                  </a:cubicBezTo>
                  <a:cubicBezTo>
                    <a:pt x="4" y="52"/>
                    <a:pt x="4" y="77"/>
                    <a:pt x="20" y="95"/>
                  </a:cubicBezTo>
                  <a:cubicBezTo>
                    <a:pt x="16" y="105"/>
                    <a:pt x="19" y="129"/>
                    <a:pt x="26" y="137"/>
                  </a:cubicBezTo>
                  <a:cubicBezTo>
                    <a:pt x="24" y="143"/>
                    <a:pt x="25" y="163"/>
                    <a:pt x="32" y="173"/>
                  </a:cubicBezTo>
                  <a:cubicBezTo>
                    <a:pt x="30" y="184"/>
                    <a:pt x="37" y="223"/>
                    <a:pt x="46" y="228"/>
                  </a:cubicBezTo>
                  <a:cubicBezTo>
                    <a:pt x="46" y="236"/>
                    <a:pt x="65" y="269"/>
                    <a:pt x="77" y="269"/>
                  </a:cubicBezTo>
                  <a:cubicBezTo>
                    <a:pt x="86" y="280"/>
                    <a:pt x="113" y="285"/>
                    <a:pt x="123" y="278"/>
                  </a:cubicBezTo>
                  <a:cubicBezTo>
                    <a:pt x="137" y="285"/>
                    <a:pt x="175" y="276"/>
                    <a:pt x="176" y="269"/>
                  </a:cubicBezTo>
                  <a:cubicBezTo>
                    <a:pt x="184" y="278"/>
                    <a:pt x="240" y="254"/>
                    <a:pt x="233" y="235"/>
                  </a:cubicBezTo>
                  <a:cubicBezTo>
                    <a:pt x="243" y="237"/>
                    <a:pt x="259" y="197"/>
                    <a:pt x="242" y="187"/>
                  </a:cubicBezTo>
                  <a:cubicBezTo>
                    <a:pt x="252" y="166"/>
                    <a:pt x="219" y="134"/>
                    <a:pt x="211" y="140"/>
                  </a:cubicBezTo>
                  <a:cubicBezTo>
                    <a:pt x="208" y="123"/>
                    <a:pt x="182" y="107"/>
                    <a:pt x="176" y="107"/>
                  </a:cubicBezTo>
                  <a:cubicBezTo>
                    <a:pt x="176" y="96"/>
                    <a:pt x="157" y="73"/>
                    <a:pt x="136" y="71"/>
                  </a:cubicBezTo>
                  <a:cubicBezTo>
                    <a:pt x="132" y="61"/>
                    <a:pt x="109" y="42"/>
                    <a:pt x="102" y="41"/>
                  </a:cubicBezTo>
                  <a:cubicBezTo>
                    <a:pt x="92" y="19"/>
                    <a:pt x="56" y="9"/>
                    <a:pt x="47" y="11"/>
                  </a:cubicBezTo>
                  <a:cubicBezTo>
                    <a:pt x="42" y="3"/>
                    <a:pt x="17" y="0"/>
                    <a:pt x="8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3" name="Freeform 610">
              <a:extLst>
                <a:ext uri="{FF2B5EF4-FFF2-40B4-BE49-F238E27FC236}">
                  <a16:creationId xmlns:a16="http://schemas.microsoft.com/office/drawing/2014/main" id="{40E91EFA-C19E-4FC4-91F5-0CE056A9B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008"/>
              <a:ext cx="394" cy="476"/>
            </a:xfrm>
            <a:custGeom>
              <a:avLst/>
              <a:gdLst>
                <a:gd name="T0" fmla="*/ 2389 w 160"/>
                <a:gd name="T1" fmla="*/ 3293 h 181"/>
                <a:gd name="T2" fmla="*/ 2152 w 160"/>
                <a:gd name="T3" fmla="*/ 2822 h 181"/>
                <a:gd name="T4" fmla="*/ 1778 w 160"/>
                <a:gd name="T5" fmla="*/ 2533 h 181"/>
                <a:gd name="T6" fmla="*/ 1460 w 160"/>
                <a:gd name="T7" fmla="*/ 2288 h 181"/>
                <a:gd name="T8" fmla="*/ 1224 w 160"/>
                <a:gd name="T9" fmla="*/ 1583 h 181"/>
                <a:gd name="T10" fmla="*/ 717 w 160"/>
                <a:gd name="T11" fmla="*/ 1149 h 181"/>
                <a:gd name="T12" fmla="*/ 153 w 160"/>
                <a:gd name="T13" fmla="*/ 870 h 181"/>
                <a:gd name="T14" fmla="*/ 42 w 160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181">
                  <a:moveTo>
                    <a:pt x="160" y="181"/>
                  </a:moveTo>
                  <a:cubicBezTo>
                    <a:pt x="151" y="176"/>
                    <a:pt x="144" y="166"/>
                    <a:pt x="144" y="155"/>
                  </a:cubicBezTo>
                  <a:cubicBezTo>
                    <a:pt x="135" y="159"/>
                    <a:pt x="124" y="145"/>
                    <a:pt x="119" y="139"/>
                  </a:cubicBezTo>
                  <a:cubicBezTo>
                    <a:pt x="113" y="132"/>
                    <a:pt x="105" y="133"/>
                    <a:pt x="98" y="126"/>
                  </a:cubicBezTo>
                  <a:cubicBezTo>
                    <a:pt x="89" y="116"/>
                    <a:pt x="92" y="92"/>
                    <a:pt x="82" y="87"/>
                  </a:cubicBezTo>
                  <a:cubicBezTo>
                    <a:pt x="75" y="85"/>
                    <a:pt x="46" y="73"/>
                    <a:pt x="48" y="63"/>
                  </a:cubicBezTo>
                  <a:cubicBezTo>
                    <a:pt x="32" y="69"/>
                    <a:pt x="19" y="61"/>
                    <a:pt x="10" y="48"/>
                  </a:cubicBezTo>
                  <a:cubicBezTo>
                    <a:pt x="0" y="35"/>
                    <a:pt x="3" y="16"/>
                    <a:pt x="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4" name="Freeform 611">
              <a:extLst>
                <a:ext uri="{FF2B5EF4-FFF2-40B4-BE49-F238E27FC236}">
                  <a16:creationId xmlns:a16="http://schemas.microsoft.com/office/drawing/2014/main" id="{9B8E0AFE-E53C-497F-A072-61DEF6D2F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2085"/>
              <a:ext cx="27" cy="86"/>
            </a:xfrm>
            <a:custGeom>
              <a:avLst/>
              <a:gdLst>
                <a:gd name="T0" fmla="*/ 162 w 11"/>
                <a:gd name="T1" fmla="*/ 0 h 33"/>
                <a:gd name="T2" fmla="*/ 120 w 11"/>
                <a:gd name="T3" fmla="*/ 354 h 33"/>
                <a:gd name="T4" fmla="*/ 0 w 11"/>
                <a:gd name="T5" fmla="*/ 584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3">
                  <a:moveTo>
                    <a:pt x="11" y="0"/>
                  </a:moveTo>
                  <a:cubicBezTo>
                    <a:pt x="8" y="7"/>
                    <a:pt x="11" y="14"/>
                    <a:pt x="8" y="20"/>
                  </a:cubicBezTo>
                  <a:cubicBezTo>
                    <a:pt x="6" y="25"/>
                    <a:pt x="3" y="30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5" name="Freeform 612">
              <a:extLst>
                <a:ext uri="{FF2B5EF4-FFF2-40B4-BE49-F238E27FC236}">
                  <a16:creationId xmlns:a16="http://schemas.microsoft.com/office/drawing/2014/main" id="{ECD77114-0DF0-4B63-81C8-1BC6792AC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163"/>
              <a:ext cx="19" cy="79"/>
            </a:xfrm>
            <a:custGeom>
              <a:avLst/>
              <a:gdLst>
                <a:gd name="T0" fmla="*/ 107 w 8"/>
                <a:gd name="T1" fmla="*/ 0 h 30"/>
                <a:gd name="T2" fmla="*/ 0 w 8"/>
                <a:gd name="T3" fmla="*/ 5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0">
                  <a:moveTo>
                    <a:pt x="8" y="0"/>
                  </a:moveTo>
                  <a:cubicBezTo>
                    <a:pt x="8" y="12"/>
                    <a:pt x="2" y="20"/>
                    <a:pt x="0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6" name="Freeform 613">
              <a:extLst>
                <a:ext uri="{FF2B5EF4-FFF2-40B4-BE49-F238E27FC236}">
                  <a16:creationId xmlns:a16="http://schemas.microsoft.com/office/drawing/2014/main" id="{046D78DE-6BEF-438B-B7B0-E465C4062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261"/>
              <a:ext cx="49" cy="97"/>
            </a:xfrm>
            <a:custGeom>
              <a:avLst/>
              <a:gdLst>
                <a:gd name="T0" fmla="*/ 282 w 20"/>
                <a:gd name="T1" fmla="*/ 0 h 37"/>
                <a:gd name="T2" fmla="*/ 103 w 20"/>
                <a:gd name="T3" fmla="*/ 522 h 37"/>
                <a:gd name="T4" fmla="*/ 0 w 20"/>
                <a:gd name="T5" fmla="*/ 66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7">
                  <a:moveTo>
                    <a:pt x="19" y="0"/>
                  </a:moveTo>
                  <a:cubicBezTo>
                    <a:pt x="20" y="11"/>
                    <a:pt x="13" y="21"/>
                    <a:pt x="7" y="29"/>
                  </a:cubicBezTo>
                  <a:cubicBezTo>
                    <a:pt x="5" y="32"/>
                    <a:pt x="0" y="35"/>
                    <a:pt x="0" y="3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7" name="Freeform 614">
              <a:extLst>
                <a:ext uri="{FF2B5EF4-FFF2-40B4-BE49-F238E27FC236}">
                  <a16:creationId xmlns:a16="http://schemas.microsoft.com/office/drawing/2014/main" id="{79811546-7D5F-4B82-A8F9-F045DB5F8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348"/>
              <a:ext cx="60" cy="68"/>
            </a:xfrm>
            <a:custGeom>
              <a:avLst/>
              <a:gdLst>
                <a:gd name="T0" fmla="*/ 375 w 24"/>
                <a:gd name="T1" fmla="*/ 0 h 26"/>
                <a:gd name="T2" fmla="*/ 113 w 24"/>
                <a:gd name="T3" fmla="*/ 343 h 26"/>
                <a:gd name="T4" fmla="*/ 0 w 24"/>
                <a:gd name="T5" fmla="*/ 466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6">
                  <a:moveTo>
                    <a:pt x="24" y="0"/>
                  </a:moveTo>
                  <a:cubicBezTo>
                    <a:pt x="18" y="6"/>
                    <a:pt x="14" y="13"/>
                    <a:pt x="7" y="19"/>
                  </a:cubicBezTo>
                  <a:cubicBezTo>
                    <a:pt x="4" y="22"/>
                    <a:pt x="1" y="23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8" name="Freeform 615">
              <a:extLst>
                <a:ext uri="{FF2B5EF4-FFF2-40B4-BE49-F238E27FC236}">
                  <a16:creationId xmlns:a16="http://schemas.microsoft.com/office/drawing/2014/main" id="{2D4DCDB3-4232-49CC-ACD3-C469A9993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135"/>
              <a:ext cx="367" cy="449"/>
            </a:xfrm>
            <a:custGeom>
              <a:avLst/>
              <a:gdLst>
                <a:gd name="T0" fmla="*/ 2227 w 149"/>
                <a:gd name="T1" fmla="*/ 2442 h 171"/>
                <a:gd name="T2" fmla="*/ 2044 w 149"/>
                <a:gd name="T3" fmla="*/ 2841 h 171"/>
                <a:gd name="T4" fmla="*/ 1626 w 149"/>
                <a:gd name="T5" fmla="*/ 3096 h 171"/>
                <a:gd name="T6" fmla="*/ 1103 w 149"/>
                <a:gd name="T7" fmla="*/ 3075 h 171"/>
                <a:gd name="T8" fmla="*/ 655 w 149"/>
                <a:gd name="T9" fmla="*/ 2917 h 171"/>
                <a:gd name="T10" fmla="*/ 431 w 149"/>
                <a:gd name="T11" fmla="*/ 2442 h 171"/>
                <a:gd name="T12" fmla="*/ 254 w 149"/>
                <a:gd name="T13" fmla="*/ 1849 h 171"/>
                <a:gd name="T14" fmla="*/ 133 w 149"/>
                <a:gd name="T15" fmla="*/ 945 h 171"/>
                <a:gd name="T16" fmla="*/ 0 w 149"/>
                <a:gd name="T17" fmla="*/ 0 h 1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171">
                  <a:moveTo>
                    <a:pt x="149" y="135"/>
                  </a:moveTo>
                  <a:cubicBezTo>
                    <a:pt x="141" y="139"/>
                    <a:pt x="139" y="149"/>
                    <a:pt x="137" y="157"/>
                  </a:cubicBezTo>
                  <a:cubicBezTo>
                    <a:pt x="128" y="157"/>
                    <a:pt x="111" y="162"/>
                    <a:pt x="109" y="171"/>
                  </a:cubicBezTo>
                  <a:cubicBezTo>
                    <a:pt x="103" y="167"/>
                    <a:pt x="80" y="165"/>
                    <a:pt x="74" y="170"/>
                  </a:cubicBezTo>
                  <a:cubicBezTo>
                    <a:pt x="66" y="165"/>
                    <a:pt x="54" y="158"/>
                    <a:pt x="44" y="161"/>
                  </a:cubicBezTo>
                  <a:cubicBezTo>
                    <a:pt x="45" y="153"/>
                    <a:pt x="35" y="141"/>
                    <a:pt x="29" y="135"/>
                  </a:cubicBezTo>
                  <a:cubicBezTo>
                    <a:pt x="26" y="125"/>
                    <a:pt x="27" y="111"/>
                    <a:pt x="17" y="102"/>
                  </a:cubicBezTo>
                  <a:cubicBezTo>
                    <a:pt x="22" y="91"/>
                    <a:pt x="14" y="57"/>
                    <a:pt x="9" y="52"/>
                  </a:cubicBezTo>
                  <a:cubicBezTo>
                    <a:pt x="12" y="45"/>
                    <a:pt x="11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9" name="Freeform 616">
              <a:extLst>
                <a:ext uri="{FF2B5EF4-FFF2-40B4-BE49-F238E27FC236}">
                  <a16:creationId xmlns:a16="http://schemas.microsoft.com/office/drawing/2014/main" id="{5C01DB43-457A-4E87-BBDB-B9AA8F2A7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471"/>
              <a:ext cx="102" cy="19"/>
            </a:xfrm>
            <a:custGeom>
              <a:avLst/>
              <a:gdLst>
                <a:gd name="T0" fmla="*/ 632 w 41"/>
                <a:gd name="T1" fmla="*/ 0 h 7"/>
                <a:gd name="T2" fmla="*/ 249 w 41"/>
                <a:gd name="T3" fmla="*/ 117 h 7"/>
                <a:gd name="T4" fmla="*/ 0 w 41"/>
                <a:gd name="T5" fmla="*/ 1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7">
                  <a:moveTo>
                    <a:pt x="41" y="0"/>
                  </a:moveTo>
                  <a:cubicBezTo>
                    <a:pt x="34" y="4"/>
                    <a:pt x="24" y="5"/>
                    <a:pt x="16" y="6"/>
                  </a:cubicBezTo>
                  <a:cubicBezTo>
                    <a:pt x="11" y="7"/>
                    <a:pt x="3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0" name="Freeform 617">
              <a:extLst>
                <a:ext uri="{FF2B5EF4-FFF2-40B4-BE49-F238E27FC236}">
                  <a16:creationId xmlns:a16="http://schemas.microsoft.com/office/drawing/2014/main" id="{C0BB3863-6F69-4170-8E83-E7F1F047A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2547"/>
              <a:ext cx="101" cy="48"/>
            </a:xfrm>
            <a:custGeom>
              <a:avLst/>
              <a:gdLst>
                <a:gd name="T0" fmla="*/ 613 w 41"/>
                <a:gd name="T1" fmla="*/ 341 h 18"/>
                <a:gd name="T2" fmla="*/ 0 w 41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8">
                  <a:moveTo>
                    <a:pt x="41" y="18"/>
                  </a:moveTo>
                  <a:cubicBezTo>
                    <a:pt x="25" y="18"/>
                    <a:pt x="12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1" name="Freeform 618">
              <a:extLst>
                <a:ext uri="{FF2B5EF4-FFF2-40B4-BE49-F238E27FC236}">
                  <a16:creationId xmlns:a16="http://schemas.microsoft.com/office/drawing/2014/main" id="{54617DB7-C281-4BF1-8797-52F190A87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582"/>
              <a:ext cx="35" cy="102"/>
            </a:xfrm>
            <a:custGeom>
              <a:avLst/>
              <a:gdLst>
                <a:gd name="T0" fmla="*/ 0 w 14"/>
                <a:gd name="T1" fmla="*/ 0 h 39"/>
                <a:gd name="T2" fmla="*/ 220 w 14"/>
                <a:gd name="T3" fmla="*/ 698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9">
                  <a:moveTo>
                    <a:pt x="0" y="0"/>
                  </a:moveTo>
                  <a:cubicBezTo>
                    <a:pt x="2" y="21"/>
                    <a:pt x="9" y="29"/>
                    <a:pt x="14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2" name="Freeform 619">
              <a:extLst>
                <a:ext uri="{FF2B5EF4-FFF2-40B4-BE49-F238E27FC236}">
                  <a16:creationId xmlns:a16="http://schemas.microsoft.com/office/drawing/2014/main" id="{95757F0F-8CB2-4E5B-87BB-9814F79AC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2579"/>
              <a:ext cx="17" cy="126"/>
            </a:xfrm>
            <a:custGeom>
              <a:avLst/>
              <a:gdLst>
                <a:gd name="T0" fmla="*/ 100 w 7"/>
                <a:gd name="T1" fmla="*/ 0 h 48"/>
                <a:gd name="T2" fmla="*/ 29 w 7"/>
                <a:gd name="T3" fmla="*/ 86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8">
                  <a:moveTo>
                    <a:pt x="7" y="0"/>
                  </a:moveTo>
                  <a:cubicBezTo>
                    <a:pt x="0" y="16"/>
                    <a:pt x="2" y="32"/>
                    <a:pt x="2" y="4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3" name="Freeform 620">
              <a:extLst>
                <a:ext uri="{FF2B5EF4-FFF2-40B4-BE49-F238E27FC236}">
                  <a16:creationId xmlns:a16="http://schemas.microsoft.com/office/drawing/2014/main" id="{8546B8A1-3D78-49A9-9E3B-621D37EB6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558"/>
              <a:ext cx="49" cy="121"/>
            </a:xfrm>
            <a:custGeom>
              <a:avLst/>
              <a:gdLst>
                <a:gd name="T0" fmla="*/ 294 w 20"/>
                <a:gd name="T1" fmla="*/ 0 h 46"/>
                <a:gd name="T2" fmla="*/ 0 w 20"/>
                <a:gd name="T3" fmla="*/ 83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6">
                  <a:moveTo>
                    <a:pt x="20" y="0"/>
                  </a:moveTo>
                  <a:cubicBezTo>
                    <a:pt x="11" y="6"/>
                    <a:pt x="1" y="38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4" name="Freeform 621">
              <a:extLst>
                <a:ext uri="{FF2B5EF4-FFF2-40B4-BE49-F238E27FC236}">
                  <a16:creationId xmlns:a16="http://schemas.microsoft.com/office/drawing/2014/main" id="{B0FF620D-E966-401F-9742-D9BC22A5D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079"/>
              <a:ext cx="101" cy="37"/>
            </a:xfrm>
            <a:custGeom>
              <a:avLst/>
              <a:gdLst>
                <a:gd name="T0" fmla="*/ 613 w 41"/>
                <a:gd name="T1" fmla="*/ 182 h 14"/>
                <a:gd name="T2" fmla="*/ 0 w 41"/>
                <a:gd name="T3" fmla="*/ 3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4">
                  <a:moveTo>
                    <a:pt x="41" y="10"/>
                  </a:moveTo>
                  <a:cubicBezTo>
                    <a:pt x="26" y="14"/>
                    <a:pt x="12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5" name="Freeform 622">
              <a:extLst>
                <a:ext uri="{FF2B5EF4-FFF2-40B4-BE49-F238E27FC236}">
                  <a16:creationId xmlns:a16="http://schemas.microsoft.com/office/drawing/2014/main" id="{A0EFB111-7A15-45AF-921D-36E677263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158"/>
              <a:ext cx="92" cy="69"/>
            </a:xfrm>
            <a:custGeom>
              <a:avLst/>
              <a:gdLst>
                <a:gd name="T0" fmla="*/ 569 w 37"/>
                <a:gd name="T1" fmla="*/ 0 h 26"/>
                <a:gd name="T2" fmla="*/ 0 w 37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6">
                  <a:moveTo>
                    <a:pt x="37" y="0"/>
                  </a:moveTo>
                  <a:cubicBezTo>
                    <a:pt x="34" y="14"/>
                    <a:pt x="11" y="25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6" name="Freeform 623">
              <a:extLst>
                <a:ext uri="{FF2B5EF4-FFF2-40B4-BE49-F238E27FC236}">
                  <a16:creationId xmlns:a16="http://schemas.microsoft.com/office/drawing/2014/main" id="{6D210483-F04C-4401-8307-25A9EF0F1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271"/>
              <a:ext cx="89" cy="66"/>
            </a:xfrm>
            <a:custGeom>
              <a:avLst/>
              <a:gdLst>
                <a:gd name="T0" fmla="*/ 544 w 36"/>
                <a:gd name="T1" fmla="*/ 0 h 25"/>
                <a:gd name="T2" fmla="*/ 0 w 36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5">
                  <a:moveTo>
                    <a:pt x="36" y="0"/>
                  </a:moveTo>
                  <a:cubicBezTo>
                    <a:pt x="32" y="12"/>
                    <a:pt x="8" y="25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7" name="Freeform 624">
              <a:extLst>
                <a:ext uri="{FF2B5EF4-FFF2-40B4-BE49-F238E27FC236}">
                  <a16:creationId xmlns:a16="http://schemas.microsoft.com/office/drawing/2014/main" id="{02A4B35A-9B17-479B-BDED-F6F1E5B69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403"/>
              <a:ext cx="94" cy="42"/>
            </a:xfrm>
            <a:custGeom>
              <a:avLst/>
              <a:gdLst>
                <a:gd name="T0" fmla="*/ 576 w 38"/>
                <a:gd name="T1" fmla="*/ 0 h 16"/>
                <a:gd name="T2" fmla="*/ 0 w 38"/>
                <a:gd name="T3" fmla="*/ 20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6">
                  <a:moveTo>
                    <a:pt x="38" y="0"/>
                  </a:moveTo>
                  <a:cubicBezTo>
                    <a:pt x="32" y="8"/>
                    <a:pt x="8" y="16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8" name="Freeform 625">
              <a:extLst>
                <a:ext uri="{FF2B5EF4-FFF2-40B4-BE49-F238E27FC236}">
                  <a16:creationId xmlns:a16="http://schemas.microsoft.com/office/drawing/2014/main" id="{8CD6549E-9175-444D-866C-B37352EF4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487"/>
              <a:ext cx="89" cy="89"/>
            </a:xfrm>
            <a:custGeom>
              <a:avLst/>
              <a:gdLst>
                <a:gd name="T0" fmla="*/ 544 w 36"/>
                <a:gd name="T1" fmla="*/ 0 h 34"/>
                <a:gd name="T2" fmla="*/ 0 w 36"/>
                <a:gd name="T3" fmla="*/ 61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4">
                  <a:moveTo>
                    <a:pt x="36" y="0"/>
                  </a:moveTo>
                  <a:cubicBezTo>
                    <a:pt x="30" y="11"/>
                    <a:pt x="8" y="33"/>
                    <a:pt x="0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9" name="Freeform 626">
              <a:extLst>
                <a:ext uri="{FF2B5EF4-FFF2-40B4-BE49-F238E27FC236}">
                  <a16:creationId xmlns:a16="http://schemas.microsoft.com/office/drawing/2014/main" id="{5D72D99E-E74D-4F3F-B3FA-B0C58A481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2284"/>
              <a:ext cx="141" cy="190"/>
            </a:xfrm>
            <a:custGeom>
              <a:avLst/>
              <a:gdLst>
                <a:gd name="T0" fmla="*/ 391 w 57"/>
                <a:gd name="T1" fmla="*/ 0 h 72"/>
                <a:gd name="T2" fmla="*/ 299 w 57"/>
                <a:gd name="T3" fmla="*/ 348 h 72"/>
                <a:gd name="T4" fmla="*/ 0 w 57"/>
                <a:gd name="T5" fmla="*/ 662 h 72"/>
                <a:gd name="T6" fmla="*/ 134 w 57"/>
                <a:gd name="T7" fmla="*/ 1211 h 72"/>
                <a:gd name="T8" fmla="*/ 606 w 57"/>
                <a:gd name="T9" fmla="*/ 1322 h 72"/>
                <a:gd name="T10" fmla="*/ 648 w 57"/>
                <a:gd name="T11" fmla="*/ 1143 h 72"/>
                <a:gd name="T12" fmla="*/ 863 w 57"/>
                <a:gd name="T13" fmla="*/ 697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72">
                  <a:moveTo>
                    <a:pt x="26" y="0"/>
                  </a:moveTo>
                  <a:cubicBezTo>
                    <a:pt x="23" y="4"/>
                    <a:pt x="23" y="14"/>
                    <a:pt x="20" y="19"/>
                  </a:cubicBezTo>
                  <a:cubicBezTo>
                    <a:pt x="16" y="27"/>
                    <a:pt x="9" y="33"/>
                    <a:pt x="0" y="36"/>
                  </a:cubicBezTo>
                  <a:cubicBezTo>
                    <a:pt x="8" y="43"/>
                    <a:pt x="9" y="56"/>
                    <a:pt x="9" y="66"/>
                  </a:cubicBezTo>
                  <a:cubicBezTo>
                    <a:pt x="20" y="64"/>
                    <a:pt x="30" y="71"/>
                    <a:pt x="40" y="72"/>
                  </a:cubicBezTo>
                  <a:cubicBezTo>
                    <a:pt x="40" y="68"/>
                    <a:pt x="41" y="65"/>
                    <a:pt x="43" y="62"/>
                  </a:cubicBezTo>
                  <a:cubicBezTo>
                    <a:pt x="47" y="50"/>
                    <a:pt x="57" y="38"/>
                    <a:pt x="57" y="3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0" name="Freeform 627">
              <a:extLst>
                <a:ext uri="{FF2B5EF4-FFF2-40B4-BE49-F238E27FC236}">
                  <a16:creationId xmlns:a16="http://schemas.microsoft.com/office/drawing/2014/main" id="{50A6371A-28DB-4868-AC50-87F37E0DE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2355"/>
              <a:ext cx="91" cy="24"/>
            </a:xfrm>
            <a:custGeom>
              <a:avLst/>
              <a:gdLst>
                <a:gd name="T0" fmla="*/ 551 w 37"/>
                <a:gd name="T1" fmla="*/ 171 h 9"/>
                <a:gd name="T2" fmla="*/ 0 w 37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9">
                  <a:moveTo>
                    <a:pt x="37" y="9"/>
                  </a:moveTo>
                  <a:cubicBezTo>
                    <a:pt x="26" y="3"/>
                    <a:pt x="12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1" name="Freeform 628">
              <a:extLst>
                <a:ext uri="{FF2B5EF4-FFF2-40B4-BE49-F238E27FC236}">
                  <a16:creationId xmlns:a16="http://schemas.microsoft.com/office/drawing/2014/main" id="{728259CA-68C6-49BB-A89C-16D7F5B2B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455"/>
              <a:ext cx="29" cy="56"/>
            </a:xfrm>
            <a:custGeom>
              <a:avLst/>
              <a:gdLst>
                <a:gd name="T0" fmla="*/ 169 w 12"/>
                <a:gd name="T1" fmla="*/ 0 h 21"/>
                <a:gd name="T2" fmla="*/ 0 w 12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1">
                  <a:moveTo>
                    <a:pt x="12" y="0"/>
                  </a:moveTo>
                  <a:cubicBezTo>
                    <a:pt x="10" y="6"/>
                    <a:pt x="6" y="19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2" name="Freeform 629">
              <a:extLst>
                <a:ext uri="{FF2B5EF4-FFF2-40B4-BE49-F238E27FC236}">
                  <a16:creationId xmlns:a16="http://schemas.microsoft.com/office/drawing/2014/main" id="{287B9361-5391-4E34-8D8C-DE36849AD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2508"/>
              <a:ext cx="40" cy="47"/>
            </a:xfrm>
            <a:custGeom>
              <a:avLst/>
              <a:gdLst>
                <a:gd name="T0" fmla="*/ 220 w 16"/>
                <a:gd name="T1" fmla="*/ 123 h 18"/>
                <a:gd name="T2" fmla="*/ 95 w 16"/>
                <a:gd name="T3" fmla="*/ 34 h 18"/>
                <a:gd name="T4" fmla="*/ 33 w 16"/>
                <a:gd name="T5" fmla="*/ 198 h 18"/>
                <a:gd name="T6" fmla="*/ 158 w 16"/>
                <a:gd name="T7" fmla="*/ 300 h 18"/>
                <a:gd name="T8" fmla="*/ 220 w 16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14" y="7"/>
                  </a:moveTo>
                  <a:cubicBezTo>
                    <a:pt x="13" y="3"/>
                    <a:pt x="9" y="0"/>
                    <a:pt x="6" y="2"/>
                  </a:cubicBezTo>
                  <a:cubicBezTo>
                    <a:pt x="2" y="3"/>
                    <a:pt x="0" y="7"/>
                    <a:pt x="2" y="11"/>
                  </a:cubicBezTo>
                  <a:cubicBezTo>
                    <a:pt x="3" y="15"/>
                    <a:pt x="7" y="18"/>
                    <a:pt x="10" y="17"/>
                  </a:cubicBezTo>
                  <a:cubicBezTo>
                    <a:pt x="14" y="16"/>
                    <a:pt x="16" y="11"/>
                    <a:pt x="14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3" name="Freeform 630">
              <a:extLst>
                <a:ext uri="{FF2B5EF4-FFF2-40B4-BE49-F238E27FC236}">
                  <a16:creationId xmlns:a16="http://schemas.microsoft.com/office/drawing/2014/main" id="{39A42741-AED0-4E94-9A8D-8946654DB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2463"/>
              <a:ext cx="39" cy="45"/>
            </a:xfrm>
            <a:custGeom>
              <a:avLst/>
              <a:gdLst>
                <a:gd name="T0" fmla="*/ 202 w 16"/>
                <a:gd name="T1" fmla="*/ 132 h 17"/>
                <a:gd name="T2" fmla="*/ 90 w 16"/>
                <a:gd name="T3" fmla="*/ 21 h 17"/>
                <a:gd name="T4" fmla="*/ 29 w 16"/>
                <a:gd name="T5" fmla="*/ 204 h 17"/>
                <a:gd name="T6" fmla="*/ 144 w 16"/>
                <a:gd name="T7" fmla="*/ 294 h 17"/>
                <a:gd name="T8" fmla="*/ 202 w 16"/>
                <a:gd name="T9" fmla="*/ 13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">
                  <a:moveTo>
                    <a:pt x="14" y="7"/>
                  </a:moveTo>
                  <a:cubicBezTo>
                    <a:pt x="13" y="2"/>
                    <a:pt x="9" y="0"/>
                    <a:pt x="6" y="1"/>
                  </a:cubicBezTo>
                  <a:cubicBezTo>
                    <a:pt x="2" y="2"/>
                    <a:pt x="0" y="6"/>
                    <a:pt x="2" y="11"/>
                  </a:cubicBezTo>
                  <a:cubicBezTo>
                    <a:pt x="3" y="15"/>
                    <a:pt x="7" y="17"/>
                    <a:pt x="10" y="16"/>
                  </a:cubicBezTo>
                  <a:cubicBezTo>
                    <a:pt x="14" y="15"/>
                    <a:pt x="16" y="11"/>
                    <a:pt x="14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4" name="Freeform 631">
              <a:extLst>
                <a:ext uri="{FF2B5EF4-FFF2-40B4-BE49-F238E27FC236}">
                  <a16:creationId xmlns:a16="http://schemas.microsoft.com/office/drawing/2014/main" id="{6DB2024D-6AD2-4643-9BBB-AF027FF5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169"/>
              <a:ext cx="37" cy="47"/>
            </a:xfrm>
            <a:custGeom>
              <a:avLst/>
              <a:gdLst>
                <a:gd name="T0" fmla="*/ 212 w 15"/>
                <a:gd name="T1" fmla="*/ 123 h 18"/>
                <a:gd name="T2" fmla="*/ 74 w 15"/>
                <a:gd name="T3" fmla="*/ 34 h 18"/>
                <a:gd name="T4" fmla="*/ 12 w 15"/>
                <a:gd name="T5" fmla="*/ 198 h 18"/>
                <a:gd name="T6" fmla="*/ 153 w 15"/>
                <a:gd name="T7" fmla="*/ 300 h 18"/>
                <a:gd name="T8" fmla="*/ 212 w 15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4" y="7"/>
                  </a:moveTo>
                  <a:cubicBezTo>
                    <a:pt x="13" y="3"/>
                    <a:pt x="9" y="0"/>
                    <a:pt x="5" y="2"/>
                  </a:cubicBezTo>
                  <a:cubicBezTo>
                    <a:pt x="2" y="3"/>
                    <a:pt x="0" y="7"/>
                    <a:pt x="1" y="11"/>
                  </a:cubicBezTo>
                  <a:cubicBezTo>
                    <a:pt x="2" y="15"/>
                    <a:pt x="6" y="18"/>
                    <a:pt x="10" y="17"/>
                  </a:cubicBezTo>
                  <a:cubicBezTo>
                    <a:pt x="13" y="16"/>
                    <a:pt x="15" y="11"/>
                    <a:pt x="14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5" name="Freeform 632">
              <a:extLst>
                <a:ext uri="{FF2B5EF4-FFF2-40B4-BE49-F238E27FC236}">
                  <a16:creationId xmlns:a16="http://schemas.microsoft.com/office/drawing/2014/main" id="{FC04CCDB-DCFF-4194-8DC0-DD9CDB889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2319"/>
              <a:ext cx="37" cy="44"/>
            </a:xfrm>
            <a:custGeom>
              <a:avLst/>
              <a:gdLst>
                <a:gd name="T0" fmla="*/ 212 w 15"/>
                <a:gd name="T1" fmla="*/ 122 h 17"/>
                <a:gd name="T2" fmla="*/ 74 w 15"/>
                <a:gd name="T3" fmla="*/ 21 h 17"/>
                <a:gd name="T4" fmla="*/ 12 w 15"/>
                <a:gd name="T5" fmla="*/ 186 h 17"/>
                <a:gd name="T6" fmla="*/ 153 w 15"/>
                <a:gd name="T7" fmla="*/ 274 h 17"/>
                <a:gd name="T8" fmla="*/ 212 w 15"/>
                <a:gd name="T9" fmla="*/ 12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14" y="7"/>
                  </a:moveTo>
                  <a:cubicBezTo>
                    <a:pt x="13" y="2"/>
                    <a:pt x="9" y="0"/>
                    <a:pt x="5" y="1"/>
                  </a:cubicBezTo>
                  <a:cubicBezTo>
                    <a:pt x="2" y="2"/>
                    <a:pt x="0" y="6"/>
                    <a:pt x="1" y="11"/>
                  </a:cubicBezTo>
                  <a:cubicBezTo>
                    <a:pt x="2" y="15"/>
                    <a:pt x="6" y="17"/>
                    <a:pt x="10" y="16"/>
                  </a:cubicBezTo>
                  <a:cubicBezTo>
                    <a:pt x="13" y="15"/>
                    <a:pt x="15" y="11"/>
                    <a:pt x="14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6" name="Freeform 633">
              <a:extLst>
                <a:ext uri="{FF2B5EF4-FFF2-40B4-BE49-F238E27FC236}">
                  <a16:creationId xmlns:a16="http://schemas.microsoft.com/office/drawing/2014/main" id="{439FFDB5-17E9-4545-A4F6-42CF6AA68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2237"/>
              <a:ext cx="37" cy="47"/>
            </a:xfrm>
            <a:custGeom>
              <a:avLst/>
              <a:gdLst>
                <a:gd name="T0" fmla="*/ 212 w 15"/>
                <a:gd name="T1" fmla="*/ 123 h 18"/>
                <a:gd name="T2" fmla="*/ 74 w 15"/>
                <a:gd name="T3" fmla="*/ 21 h 18"/>
                <a:gd name="T4" fmla="*/ 12 w 15"/>
                <a:gd name="T5" fmla="*/ 198 h 18"/>
                <a:gd name="T6" fmla="*/ 153 w 15"/>
                <a:gd name="T7" fmla="*/ 287 h 18"/>
                <a:gd name="T8" fmla="*/ 212 w 15"/>
                <a:gd name="T9" fmla="*/ 12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4" y="7"/>
                  </a:moveTo>
                  <a:cubicBezTo>
                    <a:pt x="12" y="3"/>
                    <a:pt x="9" y="0"/>
                    <a:pt x="5" y="1"/>
                  </a:cubicBezTo>
                  <a:cubicBezTo>
                    <a:pt x="1" y="2"/>
                    <a:pt x="0" y="7"/>
                    <a:pt x="1" y="11"/>
                  </a:cubicBezTo>
                  <a:cubicBezTo>
                    <a:pt x="2" y="15"/>
                    <a:pt x="6" y="18"/>
                    <a:pt x="10" y="16"/>
                  </a:cubicBezTo>
                  <a:cubicBezTo>
                    <a:pt x="13" y="15"/>
                    <a:pt x="15" y="11"/>
                    <a:pt x="14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7" name="Freeform 634">
              <a:extLst>
                <a:ext uri="{FF2B5EF4-FFF2-40B4-BE49-F238E27FC236}">
                  <a16:creationId xmlns:a16="http://schemas.microsoft.com/office/drawing/2014/main" id="{C795B59A-EF95-48B4-AABB-EF7F5F0C5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440"/>
              <a:ext cx="27" cy="34"/>
            </a:xfrm>
            <a:custGeom>
              <a:avLst/>
              <a:gdLst>
                <a:gd name="T0" fmla="*/ 150 w 11"/>
                <a:gd name="T1" fmla="*/ 89 h 13"/>
                <a:gd name="T2" fmla="*/ 61 w 11"/>
                <a:gd name="T3" fmla="*/ 21 h 13"/>
                <a:gd name="T4" fmla="*/ 12 w 11"/>
                <a:gd name="T5" fmla="*/ 144 h 13"/>
                <a:gd name="T6" fmla="*/ 120 w 11"/>
                <a:gd name="T7" fmla="*/ 212 h 13"/>
                <a:gd name="T8" fmla="*/ 150 w 11"/>
                <a:gd name="T9" fmla="*/ 8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3">
                  <a:moveTo>
                    <a:pt x="10" y="5"/>
                  </a:moveTo>
                  <a:cubicBezTo>
                    <a:pt x="10" y="2"/>
                    <a:pt x="7" y="0"/>
                    <a:pt x="4" y="1"/>
                  </a:cubicBezTo>
                  <a:cubicBezTo>
                    <a:pt x="1" y="1"/>
                    <a:pt x="0" y="5"/>
                    <a:pt x="1" y="8"/>
                  </a:cubicBezTo>
                  <a:cubicBezTo>
                    <a:pt x="2" y="11"/>
                    <a:pt x="5" y="13"/>
                    <a:pt x="8" y="12"/>
                  </a:cubicBezTo>
                  <a:cubicBezTo>
                    <a:pt x="10" y="11"/>
                    <a:pt x="11" y="8"/>
                    <a:pt x="10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8" name="Freeform 635">
              <a:extLst>
                <a:ext uri="{FF2B5EF4-FFF2-40B4-BE49-F238E27FC236}">
                  <a16:creationId xmlns:a16="http://schemas.microsoft.com/office/drawing/2014/main" id="{4D13E649-598D-43F3-A762-787BC63ED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858"/>
              <a:ext cx="29" cy="35"/>
            </a:xfrm>
            <a:custGeom>
              <a:avLst/>
              <a:gdLst>
                <a:gd name="T0" fmla="*/ 157 w 12"/>
                <a:gd name="T1" fmla="*/ 94 h 13"/>
                <a:gd name="T2" fmla="*/ 58 w 12"/>
                <a:gd name="T3" fmla="*/ 22 h 13"/>
                <a:gd name="T4" fmla="*/ 12 w 12"/>
                <a:gd name="T5" fmla="*/ 159 h 13"/>
                <a:gd name="T6" fmla="*/ 111 w 12"/>
                <a:gd name="T7" fmla="*/ 232 h 13"/>
                <a:gd name="T8" fmla="*/ 157 w 12"/>
                <a:gd name="T9" fmla="*/ 9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11" y="5"/>
                  </a:moveTo>
                  <a:cubicBezTo>
                    <a:pt x="10" y="2"/>
                    <a:pt x="7" y="0"/>
                    <a:pt x="4" y="1"/>
                  </a:cubicBezTo>
                  <a:cubicBezTo>
                    <a:pt x="2" y="2"/>
                    <a:pt x="0" y="5"/>
                    <a:pt x="1" y="8"/>
                  </a:cubicBezTo>
                  <a:cubicBezTo>
                    <a:pt x="2" y="11"/>
                    <a:pt x="5" y="13"/>
                    <a:pt x="8" y="12"/>
                  </a:cubicBezTo>
                  <a:cubicBezTo>
                    <a:pt x="10" y="12"/>
                    <a:pt x="12" y="8"/>
                    <a:pt x="11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99" name="Freeform 636">
              <a:extLst>
                <a:ext uri="{FF2B5EF4-FFF2-40B4-BE49-F238E27FC236}">
                  <a16:creationId xmlns:a16="http://schemas.microsoft.com/office/drawing/2014/main" id="{FA12BCF0-6F7B-4FF3-99ED-B8D72E237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182"/>
              <a:ext cx="42" cy="45"/>
            </a:xfrm>
            <a:custGeom>
              <a:avLst/>
              <a:gdLst>
                <a:gd name="T0" fmla="*/ 257 w 17"/>
                <a:gd name="T1" fmla="*/ 0 h 17"/>
                <a:gd name="T2" fmla="*/ 166 w 17"/>
                <a:gd name="T3" fmla="*/ 204 h 17"/>
                <a:gd name="T4" fmla="*/ 0 w 17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7" y="0"/>
                  </a:moveTo>
                  <a:cubicBezTo>
                    <a:pt x="15" y="5"/>
                    <a:pt x="15" y="7"/>
                    <a:pt x="11" y="11"/>
                  </a:cubicBezTo>
                  <a:cubicBezTo>
                    <a:pt x="9" y="14"/>
                    <a:pt x="3" y="17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0" name="Freeform 637">
              <a:extLst>
                <a:ext uri="{FF2B5EF4-FFF2-40B4-BE49-F238E27FC236}">
                  <a16:creationId xmlns:a16="http://schemas.microsoft.com/office/drawing/2014/main" id="{4101D4C5-170A-4CAB-9BF2-7A9FF0B81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474"/>
              <a:ext cx="17" cy="97"/>
            </a:xfrm>
            <a:custGeom>
              <a:avLst/>
              <a:gdLst>
                <a:gd name="T0" fmla="*/ 0 w 7"/>
                <a:gd name="T1" fmla="*/ 0 h 37"/>
                <a:gd name="T2" fmla="*/ 41 w 7"/>
                <a:gd name="T3" fmla="*/ 66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7">
                  <a:moveTo>
                    <a:pt x="0" y="0"/>
                  </a:moveTo>
                  <a:cubicBezTo>
                    <a:pt x="3" y="9"/>
                    <a:pt x="7" y="31"/>
                    <a:pt x="3" y="3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1" name="Freeform 638">
              <a:extLst>
                <a:ext uri="{FF2B5EF4-FFF2-40B4-BE49-F238E27FC236}">
                  <a16:creationId xmlns:a16="http://schemas.microsoft.com/office/drawing/2014/main" id="{70147739-81DC-4C74-A846-BBD7D773C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6" y="2311"/>
              <a:ext cx="51" cy="50"/>
            </a:xfrm>
            <a:custGeom>
              <a:avLst/>
              <a:gdLst>
                <a:gd name="T0" fmla="*/ 301 w 21"/>
                <a:gd name="T1" fmla="*/ 347 h 19"/>
                <a:gd name="T2" fmla="*/ 0 w 21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9">
                  <a:moveTo>
                    <a:pt x="21" y="19"/>
                  </a:moveTo>
                  <a:cubicBezTo>
                    <a:pt x="16" y="2"/>
                    <a:pt x="7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2" name="Freeform 639">
              <a:extLst>
                <a:ext uri="{FF2B5EF4-FFF2-40B4-BE49-F238E27FC236}">
                  <a16:creationId xmlns:a16="http://schemas.microsoft.com/office/drawing/2014/main" id="{08497FDB-9F08-40F8-8B5D-8B766B64A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437"/>
              <a:ext cx="35" cy="82"/>
            </a:xfrm>
            <a:custGeom>
              <a:avLst/>
              <a:gdLst>
                <a:gd name="T0" fmla="*/ 158 w 14"/>
                <a:gd name="T1" fmla="*/ 0 h 31"/>
                <a:gd name="T2" fmla="*/ 220 w 14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10" y="0"/>
                  </a:moveTo>
                  <a:cubicBezTo>
                    <a:pt x="9" y="11"/>
                    <a:pt x="0" y="23"/>
                    <a:pt x="14" y="3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3" name="Freeform 640">
              <a:extLst>
                <a:ext uri="{FF2B5EF4-FFF2-40B4-BE49-F238E27FC236}">
                  <a16:creationId xmlns:a16="http://schemas.microsoft.com/office/drawing/2014/main" id="{4F0DEA82-622B-4E20-84E9-A11B59F2E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232"/>
              <a:ext cx="49" cy="63"/>
            </a:xfrm>
            <a:custGeom>
              <a:avLst/>
              <a:gdLst>
                <a:gd name="T0" fmla="*/ 71 w 20"/>
                <a:gd name="T1" fmla="*/ 0 h 24"/>
                <a:gd name="T2" fmla="*/ 294 w 20"/>
                <a:gd name="T3" fmla="*/ 31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4">
                  <a:moveTo>
                    <a:pt x="5" y="0"/>
                  </a:moveTo>
                  <a:cubicBezTo>
                    <a:pt x="3" y="6"/>
                    <a:pt x="0" y="24"/>
                    <a:pt x="20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4" name="Freeform 641">
              <a:extLst>
                <a:ext uri="{FF2B5EF4-FFF2-40B4-BE49-F238E27FC236}">
                  <a16:creationId xmlns:a16="http://schemas.microsoft.com/office/drawing/2014/main" id="{A71B3139-EB0E-4BEE-B2AA-C36B40A78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2789"/>
              <a:ext cx="495" cy="384"/>
            </a:xfrm>
            <a:custGeom>
              <a:avLst/>
              <a:gdLst>
                <a:gd name="T0" fmla="*/ 103 w 201"/>
                <a:gd name="T1" fmla="*/ 836 h 146"/>
                <a:gd name="T2" fmla="*/ 121 w 201"/>
                <a:gd name="T3" fmla="*/ 547 h 146"/>
                <a:gd name="T4" fmla="*/ 419 w 201"/>
                <a:gd name="T5" fmla="*/ 255 h 146"/>
                <a:gd name="T6" fmla="*/ 480 w 201"/>
                <a:gd name="T7" fmla="*/ 145 h 146"/>
                <a:gd name="T8" fmla="*/ 734 w 201"/>
                <a:gd name="T9" fmla="*/ 0 h 146"/>
                <a:gd name="T10" fmla="*/ 569 w 201"/>
                <a:gd name="T11" fmla="*/ 458 h 146"/>
                <a:gd name="T12" fmla="*/ 448 w 201"/>
                <a:gd name="T13" fmla="*/ 857 h 146"/>
                <a:gd name="T14" fmla="*/ 461 w 201"/>
                <a:gd name="T15" fmla="*/ 1349 h 146"/>
                <a:gd name="T16" fmla="*/ 655 w 201"/>
                <a:gd name="T17" fmla="*/ 1765 h 146"/>
                <a:gd name="T18" fmla="*/ 958 w 201"/>
                <a:gd name="T19" fmla="*/ 1999 h 146"/>
                <a:gd name="T20" fmla="*/ 1315 w 201"/>
                <a:gd name="T21" fmla="*/ 2054 h 146"/>
                <a:gd name="T22" fmla="*/ 1820 w 201"/>
                <a:gd name="T23" fmla="*/ 2020 h 146"/>
                <a:gd name="T24" fmla="*/ 2226 w 201"/>
                <a:gd name="T25" fmla="*/ 1875 h 146"/>
                <a:gd name="T26" fmla="*/ 2463 w 201"/>
                <a:gd name="T27" fmla="*/ 1639 h 146"/>
                <a:gd name="T28" fmla="*/ 2541 w 201"/>
                <a:gd name="T29" fmla="*/ 1239 h 146"/>
                <a:gd name="T30" fmla="*/ 2492 w 201"/>
                <a:gd name="T31" fmla="*/ 760 h 146"/>
                <a:gd name="T32" fmla="*/ 2359 w 201"/>
                <a:gd name="T33" fmla="*/ 166 h 146"/>
                <a:gd name="T34" fmla="*/ 2645 w 201"/>
                <a:gd name="T35" fmla="*/ 366 h 146"/>
                <a:gd name="T36" fmla="*/ 2849 w 201"/>
                <a:gd name="T37" fmla="*/ 513 h 146"/>
                <a:gd name="T38" fmla="*/ 2849 w 201"/>
                <a:gd name="T39" fmla="*/ 602 h 146"/>
                <a:gd name="T40" fmla="*/ 2928 w 201"/>
                <a:gd name="T41" fmla="*/ 1218 h 146"/>
                <a:gd name="T42" fmla="*/ 2820 w 201"/>
                <a:gd name="T43" fmla="*/ 1875 h 146"/>
                <a:gd name="T44" fmla="*/ 2450 w 201"/>
                <a:gd name="T45" fmla="*/ 2275 h 146"/>
                <a:gd name="T46" fmla="*/ 1869 w 201"/>
                <a:gd name="T47" fmla="*/ 2478 h 146"/>
                <a:gd name="T48" fmla="*/ 1286 w 201"/>
                <a:gd name="T49" fmla="*/ 2533 h 146"/>
                <a:gd name="T50" fmla="*/ 717 w 201"/>
                <a:gd name="T51" fmla="*/ 2367 h 146"/>
                <a:gd name="T52" fmla="*/ 328 w 201"/>
                <a:gd name="T53" fmla="*/ 1986 h 146"/>
                <a:gd name="T54" fmla="*/ 103 w 201"/>
                <a:gd name="T55" fmla="*/ 1439 h 146"/>
                <a:gd name="T56" fmla="*/ 103 w 201"/>
                <a:gd name="T57" fmla="*/ 836 h 14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01" h="146">
                  <a:moveTo>
                    <a:pt x="7" y="46"/>
                  </a:moveTo>
                  <a:cubicBezTo>
                    <a:pt x="5" y="41"/>
                    <a:pt x="6" y="35"/>
                    <a:pt x="8" y="30"/>
                  </a:cubicBezTo>
                  <a:cubicBezTo>
                    <a:pt x="16" y="27"/>
                    <a:pt x="24" y="20"/>
                    <a:pt x="28" y="14"/>
                  </a:cubicBezTo>
                  <a:cubicBezTo>
                    <a:pt x="30" y="12"/>
                    <a:pt x="31" y="10"/>
                    <a:pt x="32" y="8"/>
                  </a:cubicBezTo>
                  <a:cubicBezTo>
                    <a:pt x="38" y="7"/>
                    <a:pt x="44" y="5"/>
                    <a:pt x="49" y="0"/>
                  </a:cubicBezTo>
                  <a:cubicBezTo>
                    <a:pt x="47" y="8"/>
                    <a:pt x="42" y="22"/>
                    <a:pt x="38" y="25"/>
                  </a:cubicBezTo>
                  <a:cubicBezTo>
                    <a:pt x="40" y="36"/>
                    <a:pt x="31" y="43"/>
                    <a:pt x="30" y="47"/>
                  </a:cubicBezTo>
                  <a:cubicBezTo>
                    <a:pt x="36" y="58"/>
                    <a:pt x="33" y="69"/>
                    <a:pt x="31" y="74"/>
                  </a:cubicBezTo>
                  <a:cubicBezTo>
                    <a:pt x="41" y="78"/>
                    <a:pt x="44" y="97"/>
                    <a:pt x="44" y="97"/>
                  </a:cubicBezTo>
                  <a:cubicBezTo>
                    <a:pt x="59" y="98"/>
                    <a:pt x="64" y="110"/>
                    <a:pt x="64" y="110"/>
                  </a:cubicBezTo>
                  <a:cubicBezTo>
                    <a:pt x="74" y="108"/>
                    <a:pt x="88" y="113"/>
                    <a:pt x="88" y="113"/>
                  </a:cubicBezTo>
                  <a:cubicBezTo>
                    <a:pt x="100" y="108"/>
                    <a:pt x="118" y="109"/>
                    <a:pt x="122" y="111"/>
                  </a:cubicBezTo>
                  <a:cubicBezTo>
                    <a:pt x="131" y="105"/>
                    <a:pt x="145" y="102"/>
                    <a:pt x="149" y="103"/>
                  </a:cubicBezTo>
                  <a:cubicBezTo>
                    <a:pt x="153" y="95"/>
                    <a:pt x="165" y="90"/>
                    <a:pt x="165" y="90"/>
                  </a:cubicBezTo>
                  <a:cubicBezTo>
                    <a:pt x="167" y="76"/>
                    <a:pt x="170" y="68"/>
                    <a:pt x="170" y="68"/>
                  </a:cubicBezTo>
                  <a:cubicBezTo>
                    <a:pt x="165" y="56"/>
                    <a:pt x="166" y="45"/>
                    <a:pt x="167" y="42"/>
                  </a:cubicBezTo>
                  <a:cubicBezTo>
                    <a:pt x="155" y="28"/>
                    <a:pt x="158" y="13"/>
                    <a:pt x="158" y="9"/>
                  </a:cubicBezTo>
                  <a:cubicBezTo>
                    <a:pt x="164" y="15"/>
                    <a:pt x="173" y="20"/>
                    <a:pt x="177" y="20"/>
                  </a:cubicBezTo>
                  <a:cubicBezTo>
                    <a:pt x="180" y="24"/>
                    <a:pt x="185" y="27"/>
                    <a:pt x="191" y="28"/>
                  </a:cubicBezTo>
                  <a:cubicBezTo>
                    <a:pt x="191" y="30"/>
                    <a:pt x="191" y="31"/>
                    <a:pt x="191" y="33"/>
                  </a:cubicBezTo>
                  <a:cubicBezTo>
                    <a:pt x="201" y="39"/>
                    <a:pt x="200" y="60"/>
                    <a:pt x="196" y="67"/>
                  </a:cubicBezTo>
                  <a:cubicBezTo>
                    <a:pt x="201" y="71"/>
                    <a:pt x="196" y="98"/>
                    <a:pt x="189" y="103"/>
                  </a:cubicBezTo>
                  <a:cubicBezTo>
                    <a:pt x="187" y="116"/>
                    <a:pt x="171" y="124"/>
                    <a:pt x="164" y="125"/>
                  </a:cubicBezTo>
                  <a:cubicBezTo>
                    <a:pt x="155" y="140"/>
                    <a:pt x="131" y="138"/>
                    <a:pt x="125" y="136"/>
                  </a:cubicBezTo>
                  <a:cubicBezTo>
                    <a:pt x="113" y="146"/>
                    <a:pt x="91" y="145"/>
                    <a:pt x="86" y="139"/>
                  </a:cubicBezTo>
                  <a:cubicBezTo>
                    <a:pt x="72" y="146"/>
                    <a:pt x="49" y="136"/>
                    <a:pt x="48" y="130"/>
                  </a:cubicBezTo>
                  <a:cubicBezTo>
                    <a:pt x="33" y="131"/>
                    <a:pt x="19" y="113"/>
                    <a:pt x="22" y="109"/>
                  </a:cubicBezTo>
                  <a:cubicBezTo>
                    <a:pt x="8" y="103"/>
                    <a:pt x="7" y="79"/>
                    <a:pt x="7" y="79"/>
                  </a:cubicBezTo>
                  <a:cubicBezTo>
                    <a:pt x="1" y="77"/>
                    <a:pt x="0" y="51"/>
                    <a:pt x="7" y="4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5" name="Freeform 642">
              <a:extLst>
                <a:ext uri="{FF2B5EF4-FFF2-40B4-BE49-F238E27FC236}">
                  <a16:creationId xmlns:a16="http://schemas.microsoft.com/office/drawing/2014/main" id="{564CECBE-69C7-483A-9D7E-87E87FA1F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1564"/>
              <a:ext cx="424" cy="1523"/>
            </a:xfrm>
            <a:custGeom>
              <a:avLst/>
              <a:gdLst>
                <a:gd name="T0" fmla="*/ 2426 w 172"/>
                <a:gd name="T1" fmla="*/ 1184 h 579"/>
                <a:gd name="T2" fmla="*/ 2310 w 172"/>
                <a:gd name="T3" fmla="*/ 1910 h 579"/>
                <a:gd name="T4" fmla="*/ 2187 w 172"/>
                <a:gd name="T5" fmla="*/ 2623 h 579"/>
                <a:gd name="T6" fmla="*/ 2095 w 172"/>
                <a:gd name="T7" fmla="*/ 3327 h 579"/>
                <a:gd name="T8" fmla="*/ 2024 w 172"/>
                <a:gd name="T9" fmla="*/ 3951 h 579"/>
                <a:gd name="T10" fmla="*/ 1933 w 172"/>
                <a:gd name="T11" fmla="*/ 4656 h 579"/>
                <a:gd name="T12" fmla="*/ 1829 w 172"/>
                <a:gd name="T13" fmla="*/ 5279 h 579"/>
                <a:gd name="T14" fmla="*/ 1800 w 172"/>
                <a:gd name="T15" fmla="*/ 5424 h 579"/>
                <a:gd name="T16" fmla="*/ 1750 w 172"/>
                <a:gd name="T17" fmla="*/ 5916 h 579"/>
                <a:gd name="T18" fmla="*/ 1721 w 172"/>
                <a:gd name="T19" fmla="*/ 6081 h 579"/>
                <a:gd name="T20" fmla="*/ 1664 w 172"/>
                <a:gd name="T21" fmla="*/ 6573 h 579"/>
                <a:gd name="T22" fmla="*/ 1585 w 172"/>
                <a:gd name="T23" fmla="*/ 7134 h 579"/>
                <a:gd name="T24" fmla="*/ 1555 w 172"/>
                <a:gd name="T25" fmla="*/ 7715 h 579"/>
                <a:gd name="T26" fmla="*/ 1708 w 172"/>
                <a:gd name="T27" fmla="*/ 8428 h 579"/>
                <a:gd name="T28" fmla="*/ 1841 w 172"/>
                <a:gd name="T29" fmla="*/ 8696 h 579"/>
                <a:gd name="T30" fmla="*/ 2004 w 172"/>
                <a:gd name="T31" fmla="*/ 9188 h 579"/>
                <a:gd name="T32" fmla="*/ 2004 w 172"/>
                <a:gd name="T33" fmla="*/ 9188 h 579"/>
                <a:gd name="T34" fmla="*/ 2053 w 172"/>
                <a:gd name="T35" fmla="*/ 9243 h 579"/>
                <a:gd name="T36" fmla="*/ 2095 w 172"/>
                <a:gd name="T37" fmla="*/ 9722 h 579"/>
                <a:gd name="T38" fmla="*/ 2024 w 172"/>
                <a:gd name="T39" fmla="*/ 10122 h 579"/>
                <a:gd name="T40" fmla="*/ 1780 w 172"/>
                <a:gd name="T41" fmla="*/ 10359 h 579"/>
                <a:gd name="T42" fmla="*/ 1380 w 172"/>
                <a:gd name="T43" fmla="*/ 10503 h 579"/>
                <a:gd name="T44" fmla="*/ 870 w 172"/>
                <a:gd name="T45" fmla="*/ 10537 h 579"/>
                <a:gd name="T46" fmla="*/ 510 w 172"/>
                <a:gd name="T47" fmla="*/ 10482 h 579"/>
                <a:gd name="T48" fmla="*/ 212 w 172"/>
                <a:gd name="T49" fmla="*/ 10248 h 579"/>
                <a:gd name="T50" fmla="*/ 12 w 172"/>
                <a:gd name="T51" fmla="*/ 9825 h 579"/>
                <a:gd name="T52" fmla="*/ 0 w 172"/>
                <a:gd name="T53" fmla="*/ 9333 h 579"/>
                <a:gd name="T54" fmla="*/ 121 w 172"/>
                <a:gd name="T55" fmla="*/ 8938 h 579"/>
                <a:gd name="T56" fmla="*/ 266 w 172"/>
                <a:gd name="T57" fmla="*/ 8517 h 579"/>
                <a:gd name="T58" fmla="*/ 552 w 172"/>
                <a:gd name="T59" fmla="*/ 8081 h 579"/>
                <a:gd name="T60" fmla="*/ 631 w 172"/>
                <a:gd name="T61" fmla="*/ 7949 h 579"/>
                <a:gd name="T62" fmla="*/ 880 w 172"/>
                <a:gd name="T63" fmla="*/ 7113 h 579"/>
                <a:gd name="T64" fmla="*/ 1075 w 172"/>
                <a:gd name="T65" fmla="*/ 6297 h 579"/>
                <a:gd name="T66" fmla="*/ 1257 w 172"/>
                <a:gd name="T67" fmla="*/ 5640 h 579"/>
                <a:gd name="T68" fmla="*/ 1289 w 172"/>
                <a:gd name="T69" fmla="*/ 5458 h 579"/>
                <a:gd name="T70" fmla="*/ 1440 w 172"/>
                <a:gd name="T71" fmla="*/ 4948 h 579"/>
                <a:gd name="T72" fmla="*/ 1452 w 172"/>
                <a:gd name="T73" fmla="*/ 4787 h 579"/>
                <a:gd name="T74" fmla="*/ 1605 w 172"/>
                <a:gd name="T75" fmla="*/ 4151 h 579"/>
                <a:gd name="T76" fmla="*/ 1634 w 172"/>
                <a:gd name="T77" fmla="*/ 3985 h 579"/>
                <a:gd name="T78" fmla="*/ 1780 w 172"/>
                <a:gd name="T79" fmla="*/ 3259 h 579"/>
                <a:gd name="T80" fmla="*/ 1962 w 172"/>
                <a:gd name="T81" fmla="*/ 2491 h 579"/>
                <a:gd name="T82" fmla="*/ 2199 w 172"/>
                <a:gd name="T83" fmla="*/ 1620 h 579"/>
                <a:gd name="T84" fmla="*/ 2278 w 172"/>
                <a:gd name="T85" fmla="*/ 815 h 579"/>
                <a:gd name="T86" fmla="*/ 2485 w 172"/>
                <a:gd name="T87" fmla="*/ 179 h 579"/>
                <a:gd name="T88" fmla="*/ 2564 w 172"/>
                <a:gd name="T89" fmla="*/ 0 h 579"/>
                <a:gd name="T90" fmla="*/ 2576 w 172"/>
                <a:gd name="T91" fmla="*/ 492 h 579"/>
                <a:gd name="T92" fmla="*/ 2426 w 172"/>
                <a:gd name="T93" fmla="*/ 1184 h 57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72" h="579">
                  <a:moveTo>
                    <a:pt x="162" y="65"/>
                  </a:moveTo>
                  <a:cubicBezTo>
                    <a:pt x="156" y="70"/>
                    <a:pt x="152" y="100"/>
                    <a:pt x="154" y="105"/>
                  </a:cubicBezTo>
                  <a:cubicBezTo>
                    <a:pt x="146" y="109"/>
                    <a:pt x="144" y="135"/>
                    <a:pt x="146" y="144"/>
                  </a:cubicBezTo>
                  <a:cubicBezTo>
                    <a:pt x="138" y="151"/>
                    <a:pt x="137" y="179"/>
                    <a:pt x="140" y="183"/>
                  </a:cubicBezTo>
                  <a:cubicBezTo>
                    <a:pt x="135" y="185"/>
                    <a:pt x="133" y="211"/>
                    <a:pt x="135" y="217"/>
                  </a:cubicBezTo>
                  <a:cubicBezTo>
                    <a:pt x="127" y="222"/>
                    <a:pt x="126" y="248"/>
                    <a:pt x="129" y="256"/>
                  </a:cubicBezTo>
                  <a:cubicBezTo>
                    <a:pt x="124" y="258"/>
                    <a:pt x="121" y="279"/>
                    <a:pt x="122" y="290"/>
                  </a:cubicBezTo>
                  <a:cubicBezTo>
                    <a:pt x="122" y="292"/>
                    <a:pt x="121" y="297"/>
                    <a:pt x="120" y="298"/>
                  </a:cubicBezTo>
                  <a:cubicBezTo>
                    <a:pt x="116" y="307"/>
                    <a:pt x="115" y="316"/>
                    <a:pt x="117" y="325"/>
                  </a:cubicBezTo>
                  <a:cubicBezTo>
                    <a:pt x="118" y="326"/>
                    <a:pt x="116" y="331"/>
                    <a:pt x="115" y="334"/>
                  </a:cubicBezTo>
                  <a:cubicBezTo>
                    <a:pt x="111" y="342"/>
                    <a:pt x="108" y="356"/>
                    <a:pt x="111" y="361"/>
                  </a:cubicBezTo>
                  <a:cubicBezTo>
                    <a:pt x="109" y="364"/>
                    <a:pt x="103" y="386"/>
                    <a:pt x="106" y="392"/>
                  </a:cubicBezTo>
                  <a:cubicBezTo>
                    <a:pt x="104" y="395"/>
                    <a:pt x="100" y="413"/>
                    <a:pt x="104" y="424"/>
                  </a:cubicBezTo>
                  <a:cubicBezTo>
                    <a:pt x="101" y="432"/>
                    <a:pt x="107" y="459"/>
                    <a:pt x="114" y="463"/>
                  </a:cubicBezTo>
                  <a:cubicBezTo>
                    <a:pt x="115" y="469"/>
                    <a:pt x="121" y="475"/>
                    <a:pt x="123" y="478"/>
                  </a:cubicBezTo>
                  <a:cubicBezTo>
                    <a:pt x="124" y="480"/>
                    <a:pt x="126" y="496"/>
                    <a:pt x="134" y="505"/>
                  </a:cubicBezTo>
                  <a:cubicBezTo>
                    <a:pt x="134" y="505"/>
                    <a:pt x="134" y="505"/>
                    <a:pt x="134" y="505"/>
                  </a:cubicBezTo>
                  <a:cubicBezTo>
                    <a:pt x="135" y="506"/>
                    <a:pt x="136" y="507"/>
                    <a:pt x="137" y="508"/>
                  </a:cubicBezTo>
                  <a:cubicBezTo>
                    <a:pt x="136" y="511"/>
                    <a:pt x="135" y="522"/>
                    <a:pt x="140" y="534"/>
                  </a:cubicBezTo>
                  <a:cubicBezTo>
                    <a:pt x="140" y="534"/>
                    <a:pt x="137" y="542"/>
                    <a:pt x="135" y="556"/>
                  </a:cubicBezTo>
                  <a:cubicBezTo>
                    <a:pt x="135" y="556"/>
                    <a:pt x="123" y="561"/>
                    <a:pt x="119" y="569"/>
                  </a:cubicBezTo>
                  <a:cubicBezTo>
                    <a:pt x="115" y="568"/>
                    <a:pt x="101" y="571"/>
                    <a:pt x="92" y="577"/>
                  </a:cubicBezTo>
                  <a:cubicBezTo>
                    <a:pt x="88" y="575"/>
                    <a:pt x="70" y="574"/>
                    <a:pt x="58" y="579"/>
                  </a:cubicBezTo>
                  <a:cubicBezTo>
                    <a:pt x="58" y="579"/>
                    <a:pt x="44" y="574"/>
                    <a:pt x="34" y="576"/>
                  </a:cubicBezTo>
                  <a:cubicBezTo>
                    <a:pt x="34" y="576"/>
                    <a:pt x="29" y="564"/>
                    <a:pt x="14" y="563"/>
                  </a:cubicBezTo>
                  <a:cubicBezTo>
                    <a:pt x="14" y="563"/>
                    <a:pt x="11" y="544"/>
                    <a:pt x="1" y="540"/>
                  </a:cubicBezTo>
                  <a:cubicBezTo>
                    <a:pt x="3" y="535"/>
                    <a:pt x="6" y="524"/>
                    <a:pt x="0" y="513"/>
                  </a:cubicBezTo>
                  <a:cubicBezTo>
                    <a:pt x="1" y="509"/>
                    <a:pt x="10" y="502"/>
                    <a:pt x="8" y="491"/>
                  </a:cubicBezTo>
                  <a:cubicBezTo>
                    <a:pt x="12" y="488"/>
                    <a:pt x="16" y="476"/>
                    <a:pt x="18" y="468"/>
                  </a:cubicBezTo>
                  <a:cubicBezTo>
                    <a:pt x="29" y="464"/>
                    <a:pt x="35" y="447"/>
                    <a:pt x="37" y="444"/>
                  </a:cubicBezTo>
                  <a:cubicBezTo>
                    <a:pt x="38" y="440"/>
                    <a:pt x="39" y="439"/>
                    <a:pt x="42" y="437"/>
                  </a:cubicBezTo>
                  <a:cubicBezTo>
                    <a:pt x="57" y="427"/>
                    <a:pt x="61" y="401"/>
                    <a:pt x="59" y="391"/>
                  </a:cubicBezTo>
                  <a:cubicBezTo>
                    <a:pt x="70" y="383"/>
                    <a:pt x="76" y="354"/>
                    <a:pt x="72" y="346"/>
                  </a:cubicBezTo>
                  <a:cubicBezTo>
                    <a:pt x="79" y="337"/>
                    <a:pt x="84" y="320"/>
                    <a:pt x="84" y="310"/>
                  </a:cubicBezTo>
                  <a:cubicBezTo>
                    <a:pt x="84" y="308"/>
                    <a:pt x="85" y="301"/>
                    <a:pt x="86" y="300"/>
                  </a:cubicBezTo>
                  <a:cubicBezTo>
                    <a:pt x="92" y="290"/>
                    <a:pt x="96" y="279"/>
                    <a:pt x="96" y="272"/>
                  </a:cubicBezTo>
                  <a:cubicBezTo>
                    <a:pt x="96" y="270"/>
                    <a:pt x="97" y="265"/>
                    <a:pt x="97" y="263"/>
                  </a:cubicBezTo>
                  <a:cubicBezTo>
                    <a:pt x="104" y="253"/>
                    <a:pt x="108" y="236"/>
                    <a:pt x="107" y="228"/>
                  </a:cubicBezTo>
                  <a:cubicBezTo>
                    <a:pt x="106" y="226"/>
                    <a:pt x="108" y="220"/>
                    <a:pt x="109" y="219"/>
                  </a:cubicBezTo>
                  <a:cubicBezTo>
                    <a:pt x="120" y="199"/>
                    <a:pt x="121" y="188"/>
                    <a:pt x="119" y="179"/>
                  </a:cubicBezTo>
                  <a:cubicBezTo>
                    <a:pt x="127" y="166"/>
                    <a:pt x="134" y="144"/>
                    <a:pt x="131" y="137"/>
                  </a:cubicBezTo>
                  <a:cubicBezTo>
                    <a:pt x="140" y="125"/>
                    <a:pt x="150" y="97"/>
                    <a:pt x="147" y="89"/>
                  </a:cubicBezTo>
                  <a:cubicBezTo>
                    <a:pt x="157" y="78"/>
                    <a:pt x="156" y="51"/>
                    <a:pt x="152" y="45"/>
                  </a:cubicBezTo>
                  <a:cubicBezTo>
                    <a:pt x="161" y="32"/>
                    <a:pt x="166" y="18"/>
                    <a:pt x="166" y="10"/>
                  </a:cubicBezTo>
                  <a:cubicBezTo>
                    <a:pt x="167" y="4"/>
                    <a:pt x="168" y="3"/>
                    <a:pt x="171" y="0"/>
                  </a:cubicBezTo>
                  <a:cubicBezTo>
                    <a:pt x="170" y="3"/>
                    <a:pt x="169" y="22"/>
                    <a:pt x="172" y="27"/>
                  </a:cubicBezTo>
                  <a:cubicBezTo>
                    <a:pt x="167" y="32"/>
                    <a:pt x="162" y="56"/>
                    <a:pt x="162" y="6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6" name="Freeform 643">
              <a:extLst>
                <a:ext uri="{FF2B5EF4-FFF2-40B4-BE49-F238E27FC236}">
                  <a16:creationId xmlns:a16="http://schemas.microsoft.com/office/drawing/2014/main" id="{A40104A3-16E6-45DB-8208-BCF037D34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960"/>
              <a:ext cx="61" cy="8"/>
            </a:xfrm>
            <a:custGeom>
              <a:avLst/>
              <a:gdLst>
                <a:gd name="T0" fmla="*/ 364 w 25"/>
                <a:gd name="T1" fmla="*/ 35 h 3"/>
                <a:gd name="T2" fmla="*/ 0 w 2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">
                  <a:moveTo>
                    <a:pt x="25" y="2"/>
                  </a:moveTo>
                  <a:cubicBezTo>
                    <a:pt x="21" y="0"/>
                    <a:pt x="4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7" name="Freeform 644">
              <a:extLst>
                <a:ext uri="{FF2B5EF4-FFF2-40B4-BE49-F238E27FC236}">
                  <a16:creationId xmlns:a16="http://schemas.microsoft.com/office/drawing/2014/main" id="{EA0A7BFE-08AA-4F31-B0B3-EA6DCAD2A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3026"/>
              <a:ext cx="59" cy="34"/>
            </a:xfrm>
            <a:custGeom>
              <a:avLst/>
              <a:gdLst>
                <a:gd name="T0" fmla="*/ 356 w 24"/>
                <a:gd name="T1" fmla="*/ 233 h 13"/>
                <a:gd name="T2" fmla="*/ 0 w 2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3">
                  <a:moveTo>
                    <a:pt x="24" y="13"/>
                  </a:moveTo>
                  <a:cubicBezTo>
                    <a:pt x="18" y="13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8" name="Freeform 645">
              <a:extLst>
                <a:ext uri="{FF2B5EF4-FFF2-40B4-BE49-F238E27FC236}">
                  <a16:creationId xmlns:a16="http://schemas.microsoft.com/office/drawing/2014/main" id="{B973BB4D-7398-43D3-B621-ADCCF2346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3060"/>
              <a:ext cx="34" cy="56"/>
            </a:xfrm>
            <a:custGeom>
              <a:avLst/>
              <a:gdLst>
                <a:gd name="T0" fmla="*/ 0 w 14"/>
                <a:gd name="T1" fmla="*/ 0 h 21"/>
                <a:gd name="T2" fmla="*/ 202 w 14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0" y="0"/>
                  </a:moveTo>
                  <a:cubicBezTo>
                    <a:pt x="3" y="3"/>
                    <a:pt x="13" y="18"/>
                    <a:pt x="14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9" name="Freeform 646">
              <a:extLst>
                <a:ext uri="{FF2B5EF4-FFF2-40B4-BE49-F238E27FC236}">
                  <a16:creationId xmlns:a16="http://schemas.microsoft.com/office/drawing/2014/main" id="{BD2FEBFC-DB0C-4B3F-91DD-875DE9F68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084"/>
              <a:ext cx="10" cy="63"/>
            </a:xfrm>
            <a:custGeom>
              <a:avLst/>
              <a:gdLst>
                <a:gd name="T0" fmla="*/ 0 w 4"/>
                <a:gd name="T1" fmla="*/ 0 h 24"/>
                <a:gd name="T2" fmla="*/ 63 w 4"/>
                <a:gd name="T3" fmla="*/ 43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0" y="3"/>
                    <a:pt x="4" y="24"/>
                    <a:pt x="4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0" name="Freeform 647">
              <a:extLst>
                <a:ext uri="{FF2B5EF4-FFF2-40B4-BE49-F238E27FC236}">
                  <a16:creationId xmlns:a16="http://schemas.microsoft.com/office/drawing/2014/main" id="{43F31FAA-7B50-495A-BE10-CA7C4AFF4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089"/>
              <a:ext cx="7" cy="66"/>
            </a:xfrm>
            <a:custGeom>
              <a:avLst/>
              <a:gdLst>
                <a:gd name="T0" fmla="*/ 28 w 3"/>
                <a:gd name="T1" fmla="*/ 0 h 25"/>
                <a:gd name="T2" fmla="*/ 0 w 3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5">
                  <a:moveTo>
                    <a:pt x="2" y="0"/>
                  </a:moveTo>
                  <a:cubicBezTo>
                    <a:pt x="3" y="5"/>
                    <a:pt x="1" y="24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1" name="Freeform 648">
              <a:extLst>
                <a:ext uri="{FF2B5EF4-FFF2-40B4-BE49-F238E27FC236}">
                  <a16:creationId xmlns:a16="http://schemas.microsoft.com/office/drawing/2014/main" id="{978534AD-6B0D-4048-8B42-61D733900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079"/>
              <a:ext cx="39" cy="55"/>
            </a:xfrm>
            <a:custGeom>
              <a:avLst/>
              <a:gdLst>
                <a:gd name="T0" fmla="*/ 232 w 16"/>
                <a:gd name="T1" fmla="*/ 0 h 21"/>
                <a:gd name="T2" fmla="*/ 0 w 16"/>
                <a:gd name="T3" fmla="*/ 37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1">
                  <a:moveTo>
                    <a:pt x="16" y="0"/>
                  </a:moveTo>
                  <a:cubicBezTo>
                    <a:pt x="13" y="1"/>
                    <a:pt x="0" y="18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2" name="Freeform 649">
              <a:extLst>
                <a:ext uri="{FF2B5EF4-FFF2-40B4-BE49-F238E27FC236}">
                  <a16:creationId xmlns:a16="http://schemas.microsoft.com/office/drawing/2014/main" id="{A5A8237F-F9A6-43BE-8F53-27C6FC912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045"/>
              <a:ext cx="54" cy="31"/>
            </a:xfrm>
            <a:custGeom>
              <a:avLst/>
              <a:gdLst>
                <a:gd name="T0" fmla="*/ 326 w 22"/>
                <a:gd name="T1" fmla="*/ 0 h 12"/>
                <a:gd name="T2" fmla="*/ 0 w 22"/>
                <a:gd name="T3" fmla="*/ 20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cubicBezTo>
                    <a:pt x="19" y="1"/>
                    <a:pt x="1" y="10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3" name="Freeform 650">
              <a:extLst>
                <a:ext uri="{FF2B5EF4-FFF2-40B4-BE49-F238E27FC236}">
                  <a16:creationId xmlns:a16="http://schemas.microsoft.com/office/drawing/2014/main" id="{FB7F0F4C-6B6D-4E86-BC24-2174A3DD0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984"/>
              <a:ext cx="59" cy="13"/>
            </a:xfrm>
            <a:custGeom>
              <a:avLst/>
              <a:gdLst>
                <a:gd name="T0" fmla="*/ 356 w 24"/>
                <a:gd name="T1" fmla="*/ 0 h 5"/>
                <a:gd name="T2" fmla="*/ 0 w 2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0"/>
                  </a:moveTo>
                  <a:cubicBezTo>
                    <a:pt x="20" y="1"/>
                    <a:pt x="2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4" name="Freeform 651">
              <a:extLst>
                <a:ext uri="{FF2B5EF4-FFF2-40B4-BE49-F238E27FC236}">
                  <a16:creationId xmlns:a16="http://schemas.microsoft.com/office/drawing/2014/main" id="{10587CAA-9D89-42F3-8860-961CC470A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908"/>
              <a:ext cx="57" cy="5"/>
            </a:xfrm>
            <a:custGeom>
              <a:avLst/>
              <a:gdLst>
                <a:gd name="T0" fmla="*/ 349 w 23"/>
                <a:gd name="T1" fmla="*/ 33 h 2"/>
                <a:gd name="T2" fmla="*/ 0 w 23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">
                  <a:moveTo>
                    <a:pt x="23" y="2"/>
                  </a:moveTo>
                  <a:cubicBezTo>
                    <a:pt x="19" y="2"/>
                    <a:pt x="2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5" name="Freeform 652">
              <a:extLst>
                <a:ext uri="{FF2B5EF4-FFF2-40B4-BE49-F238E27FC236}">
                  <a16:creationId xmlns:a16="http://schemas.microsoft.com/office/drawing/2014/main" id="{89E46488-6F9A-42D1-AE9C-306FDE083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2839"/>
              <a:ext cx="34" cy="16"/>
            </a:xfrm>
            <a:custGeom>
              <a:avLst/>
              <a:gdLst>
                <a:gd name="T0" fmla="*/ 202 w 14"/>
                <a:gd name="T1" fmla="*/ 115 h 6"/>
                <a:gd name="T2" fmla="*/ 0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cubicBezTo>
                    <a:pt x="10" y="3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6" name="Freeform 653">
              <a:extLst>
                <a:ext uri="{FF2B5EF4-FFF2-40B4-BE49-F238E27FC236}">
                  <a16:creationId xmlns:a16="http://schemas.microsoft.com/office/drawing/2014/main" id="{628925BD-3F85-4CEB-9CCB-EECCEA558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874"/>
              <a:ext cx="59" cy="26"/>
            </a:xfrm>
            <a:custGeom>
              <a:avLst/>
              <a:gdLst>
                <a:gd name="T0" fmla="*/ 356 w 24"/>
                <a:gd name="T1" fmla="*/ 21 h 10"/>
                <a:gd name="T2" fmla="*/ 0 w 2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24" y="1"/>
                  </a:moveTo>
                  <a:cubicBezTo>
                    <a:pt x="19" y="0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7" name="Freeform 654">
              <a:extLst>
                <a:ext uri="{FF2B5EF4-FFF2-40B4-BE49-F238E27FC236}">
                  <a16:creationId xmlns:a16="http://schemas.microsoft.com/office/drawing/2014/main" id="{0DB81924-C781-41A6-B6D7-0D4B334EB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2968"/>
              <a:ext cx="493" cy="758"/>
            </a:xfrm>
            <a:custGeom>
              <a:avLst/>
              <a:gdLst>
                <a:gd name="T0" fmla="*/ 30 w 200"/>
                <a:gd name="T1" fmla="*/ 1621 h 288"/>
                <a:gd name="T2" fmla="*/ 42 w 200"/>
                <a:gd name="T3" fmla="*/ 913 h 288"/>
                <a:gd name="T4" fmla="*/ 30 w 200"/>
                <a:gd name="T5" fmla="*/ 0 h 288"/>
                <a:gd name="T6" fmla="*/ 91 w 200"/>
                <a:gd name="T7" fmla="*/ 200 h 288"/>
                <a:gd name="T8" fmla="*/ 316 w 200"/>
                <a:gd name="T9" fmla="*/ 747 h 288"/>
                <a:gd name="T10" fmla="*/ 705 w 200"/>
                <a:gd name="T11" fmla="*/ 1129 h 288"/>
                <a:gd name="T12" fmla="*/ 1277 w 200"/>
                <a:gd name="T13" fmla="*/ 1295 h 288"/>
                <a:gd name="T14" fmla="*/ 1859 w 200"/>
                <a:gd name="T15" fmla="*/ 1240 h 288"/>
                <a:gd name="T16" fmla="*/ 2443 w 200"/>
                <a:gd name="T17" fmla="*/ 1040 h 288"/>
                <a:gd name="T18" fmla="*/ 2813 w 200"/>
                <a:gd name="T19" fmla="*/ 637 h 288"/>
                <a:gd name="T20" fmla="*/ 2953 w 200"/>
                <a:gd name="T21" fmla="*/ 145 h 288"/>
                <a:gd name="T22" fmla="*/ 2904 w 200"/>
                <a:gd name="T23" fmla="*/ 895 h 288"/>
                <a:gd name="T24" fmla="*/ 2904 w 200"/>
                <a:gd name="T25" fmla="*/ 1477 h 288"/>
                <a:gd name="T26" fmla="*/ 2923 w 200"/>
                <a:gd name="T27" fmla="*/ 2135 h 288"/>
                <a:gd name="T28" fmla="*/ 2923 w 200"/>
                <a:gd name="T29" fmla="*/ 2882 h 288"/>
                <a:gd name="T30" fmla="*/ 2923 w 200"/>
                <a:gd name="T31" fmla="*/ 3519 h 288"/>
                <a:gd name="T32" fmla="*/ 2936 w 200"/>
                <a:gd name="T33" fmla="*/ 3956 h 288"/>
                <a:gd name="T34" fmla="*/ 2953 w 200"/>
                <a:gd name="T35" fmla="*/ 3956 h 288"/>
                <a:gd name="T36" fmla="*/ 2923 w 200"/>
                <a:gd name="T37" fmla="*/ 4190 h 288"/>
                <a:gd name="T38" fmla="*/ 2904 w 200"/>
                <a:gd name="T39" fmla="*/ 4211 h 288"/>
                <a:gd name="T40" fmla="*/ 2904 w 200"/>
                <a:gd name="T41" fmla="*/ 4211 h 288"/>
                <a:gd name="T42" fmla="*/ 2813 w 200"/>
                <a:gd name="T43" fmla="*/ 4448 h 288"/>
                <a:gd name="T44" fmla="*/ 1859 w 200"/>
                <a:gd name="T45" fmla="*/ 5072 h 288"/>
                <a:gd name="T46" fmla="*/ 1186 w 200"/>
                <a:gd name="T47" fmla="*/ 5127 h 288"/>
                <a:gd name="T48" fmla="*/ 705 w 200"/>
                <a:gd name="T49" fmla="*/ 4940 h 288"/>
                <a:gd name="T50" fmla="*/ 256 w 200"/>
                <a:gd name="T51" fmla="*/ 4580 h 288"/>
                <a:gd name="T52" fmla="*/ 91 w 200"/>
                <a:gd name="T53" fmla="*/ 4032 h 288"/>
                <a:gd name="T54" fmla="*/ 91 w 200"/>
                <a:gd name="T55" fmla="*/ 4032 h 288"/>
                <a:gd name="T56" fmla="*/ 62 w 200"/>
                <a:gd name="T57" fmla="*/ 3629 h 288"/>
                <a:gd name="T58" fmla="*/ 74 w 200"/>
                <a:gd name="T59" fmla="*/ 3082 h 288"/>
                <a:gd name="T60" fmla="*/ 42 w 200"/>
                <a:gd name="T61" fmla="*/ 2390 h 288"/>
                <a:gd name="T62" fmla="*/ 30 w 200"/>
                <a:gd name="T63" fmla="*/ 1621 h 2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0" h="288">
                  <a:moveTo>
                    <a:pt x="2" y="89"/>
                  </a:moveTo>
                  <a:cubicBezTo>
                    <a:pt x="0" y="84"/>
                    <a:pt x="0" y="58"/>
                    <a:pt x="3" y="50"/>
                  </a:cubicBezTo>
                  <a:cubicBezTo>
                    <a:pt x="1" y="45"/>
                    <a:pt x="1" y="11"/>
                    <a:pt x="2" y="0"/>
                  </a:cubicBezTo>
                  <a:cubicBezTo>
                    <a:pt x="2" y="5"/>
                    <a:pt x="4" y="10"/>
                    <a:pt x="6" y="11"/>
                  </a:cubicBezTo>
                  <a:cubicBezTo>
                    <a:pt x="6" y="11"/>
                    <a:pt x="7" y="35"/>
                    <a:pt x="21" y="41"/>
                  </a:cubicBezTo>
                  <a:cubicBezTo>
                    <a:pt x="18" y="45"/>
                    <a:pt x="32" y="63"/>
                    <a:pt x="47" y="62"/>
                  </a:cubicBezTo>
                  <a:cubicBezTo>
                    <a:pt x="48" y="68"/>
                    <a:pt x="71" y="78"/>
                    <a:pt x="85" y="71"/>
                  </a:cubicBezTo>
                  <a:cubicBezTo>
                    <a:pt x="90" y="77"/>
                    <a:pt x="112" y="78"/>
                    <a:pt x="124" y="68"/>
                  </a:cubicBezTo>
                  <a:cubicBezTo>
                    <a:pt x="130" y="70"/>
                    <a:pt x="154" y="72"/>
                    <a:pt x="163" y="57"/>
                  </a:cubicBezTo>
                  <a:cubicBezTo>
                    <a:pt x="170" y="56"/>
                    <a:pt x="186" y="48"/>
                    <a:pt x="188" y="35"/>
                  </a:cubicBezTo>
                  <a:cubicBezTo>
                    <a:pt x="192" y="31"/>
                    <a:pt x="196" y="18"/>
                    <a:pt x="197" y="8"/>
                  </a:cubicBezTo>
                  <a:cubicBezTo>
                    <a:pt x="197" y="20"/>
                    <a:pt x="196" y="42"/>
                    <a:pt x="194" y="49"/>
                  </a:cubicBezTo>
                  <a:cubicBezTo>
                    <a:pt x="197" y="57"/>
                    <a:pt x="195" y="76"/>
                    <a:pt x="194" y="81"/>
                  </a:cubicBezTo>
                  <a:cubicBezTo>
                    <a:pt x="199" y="90"/>
                    <a:pt x="196" y="110"/>
                    <a:pt x="195" y="117"/>
                  </a:cubicBezTo>
                  <a:cubicBezTo>
                    <a:pt x="199" y="129"/>
                    <a:pt x="196" y="150"/>
                    <a:pt x="195" y="158"/>
                  </a:cubicBezTo>
                  <a:cubicBezTo>
                    <a:pt x="200" y="167"/>
                    <a:pt x="196" y="183"/>
                    <a:pt x="195" y="193"/>
                  </a:cubicBezTo>
                  <a:cubicBezTo>
                    <a:pt x="198" y="199"/>
                    <a:pt x="197" y="209"/>
                    <a:pt x="196" y="217"/>
                  </a:cubicBezTo>
                  <a:cubicBezTo>
                    <a:pt x="197" y="217"/>
                    <a:pt x="197" y="217"/>
                    <a:pt x="197" y="217"/>
                  </a:cubicBezTo>
                  <a:cubicBezTo>
                    <a:pt x="196" y="221"/>
                    <a:pt x="196" y="226"/>
                    <a:pt x="195" y="230"/>
                  </a:cubicBezTo>
                  <a:cubicBezTo>
                    <a:pt x="195" y="231"/>
                    <a:pt x="194" y="231"/>
                    <a:pt x="194" y="231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3" y="237"/>
                    <a:pt x="190" y="242"/>
                    <a:pt x="188" y="244"/>
                  </a:cubicBezTo>
                  <a:cubicBezTo>
                    <a:pt x="184" y="279"/>
                    <a:pt x="130" y="280"/>
                    <a:pt x="124" y="278"/>
                  </a:cubicBezTo>
                  <a:cubicBezTo>
                    <a:pt x="112" y="288"/>
                    <a:pt x="84" y="287"/>
                    <a:pt x="79" y="281"/>
                  </a:cubicBezTo>
                  <a:cubicBezTo>
                    <a:pt x="65" y="288"/>
                    <a:pt x="48" y="277"/>
                    <a:pt x="47" y="271"/>
                  </a:cubicBezTo>
                  <a:cubicBezTo>
                    <a:pt x="32" y="272"/>
                    <a:pt x="14" y="255"/>
                    <a:pt x="17" y="251"/>
                  </a:cubicBezTo>
                  <a:cubicBezTo>
                    <a:pt x="4" y="246"/>
                    <a:pt x="6" y="226"/>
                    <a:pt x="6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3" y="213"/>
                    <a:pt x="1" y="203"/>
                    <a:pt x="4" y="199"/>
                  </a:cubicBezTo>
                  <a:cubicBezTo>
                    <a:pt x="2" y="190"/>
                    <a:pt x="1" y="175"/>
                    <a:pt x="5" y="169"/>
                  </a:cubicBezTo>
                  <a:cubicBezTo>
                    <a:pt x="2" y="160"/>
                    <a:pt x="1" y="138"/>
                    <a:pt x="3" y="131"/>
                  </a:cubicBezTo>
                  <a:cubicBezTo>
                    <a:pt x="0" y="125"/>
                    <a:pt x="1" y="94"/>
                    <a:pt x="2" y="8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8" name="Freeform 655">
              <a:extLst>
                <a:ext uri="{FF2B5EF4-FFF2-40B4-BE49-F238E27FC236}">
                  <a16:creationId xmlns:a16="http://schemas.microsoft.com/office/drawing/2014/main" id="{255C83EB-7D5A-46E0-ADF4-E08BA1E8B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330"/>
              <a:ext cx="1250" cy="1225"/>
            </a:xfrm>
            <a:custGeom>
              <a:avLst/>
              <a:gdLst>
                <a:gd name="T0" fmla="*/ 602 w 507"/>
                <a:gd name="T1" fmla="*/ 289 h 466"/>
                <a:gd name="T2" fmla="*/ 182 w 507"/>
                <a:gd name="T3" fmla="*/ 760 h 466"/>
                <a:gd name="T4" fmla="*/ 133 w 507"/>
                <a:gd name="T5" fmla="*/ 1396 h 466"/>
                <a:gd name="T6" fmla="*/ 153 w 507"/>
                <a:gd name="T7" fmla="*/ 2087 h 466"/>
                <a:gd name="T8" fmla="*/ 316 w 507"/>
                <a:gd name="T9" fmla="*/ 2779 h 466"/>
                <a:gd name="T10" fmla="*/ 779 w 507"/>
                <a:gd name="T11" fmla="*/ 3304 h 466"/>
                <a:gd name="T12" fmla="*/ 1302 w 507"/>
                <a:gd name="T13" fmla="*/ 3594 h 466"/>
                <a:gd name="T14" fmla="*/ 1963 w 507"/>
                <a:gd name="T15" fmla="*/ 3925 h 466"/>
                <a:gd name="T16" fmla="*/ 2576 w 507"/>
                <a:gd name="T17" fmla="*/ 4361 h 466"/>
                <a:gd name="T18" fmla="*/ 3161 w 507"/>
                <a:gd name="T19" fmla="*/ 4795 h 466"/>
                <a:gd name="T20" fmla="*/ 3691 w 507"/>
                <a:gd name="T21" fmla="*/ 5265 h 466"/>
                <a:gd name="T22" fmla="*/ 4226 w 507"/>
                <a:gd name="T23" fmla="*/ 5757 h 466"/>
                <a:gd name="T24" fmla="*/ 4692 w 507"/>
                <a:gd name="T25" fmla="*/ 6338 h 466"/>
                <a:gd name="T26" fmla="*/ 5032 w 507"/>
                <a:gd name="T27" fmla="*/ 6827 h 466"/>
                <a:gd name="T28" fmla="*/ 5397 w 507"/>
                <a:gd name="T29" fmla="*/ 7361 h 466"/>
                <a:gd name="T30" fmla="*/ 5695 w 507"/>
                <a:gd name="T31" fmla="*/ 7976 h 466"/>
                <a:gd name="T32" fmla="*/ 6146 w 507"/>
                <a:gd name="T33" fmla="*/ 8286 h 466"/>
                <a:gd name="T34" fmla="*/ 6760 w 507"/>
                <a:gd name="T35" fmla="*/ 8175 h 466"/>
                <a:gd name="T36" fmla="*/ 7239 w 507"/>
                <a:gd name="T37" fmla="*/ 7739 h 466"/>
                <a:gd name="T38" fmla="*/ 7465 w 507"/>
                <a:gd name="T39" fmla="*/ 6780 h 466"/>
                <a:gd name="T40" fmla="*/ 7465 w 507"/>
                <a:gd name="T41" fmla="*/ 5867 h 466"/>
                <a:gd name="T42" fmla="*/ 7251 w 507"/>
                <a:gd name="T43" fmla="*/ 5031 h 466"/>
                <a:gd name="T44" fmla="*/ 6852 w 507"/>
                <a:gd name="T45" fmla="*/ 4382 h 466"/>
                <a:gd name="T46" fmla="*/ 6351 w 507"/>
                <a:gd name="T47" fmla="*/ 3793 h 466"/>
                <a:gd name="T48" fmla="*/ 5799 w 507"/>
                <a:gd name="T49" fmla="*/ 3212 h 466"/>
                <a:gd name="T50" fmla="*/ 5202 w 507"/>
                <a:gd name="T51" fmla="*/ 2618 h 466"/>
                <a:gd name="T52" fmla="*/ 4662 w 507"/>
                <a:gd name="T53" fmla="*/ 2177 h 466"/>
                <a:gd name="T54" fmla="*/ 3999 w 507"/>
                <a:gd name="T55" fmla="*/ 1782 h 466"/>
                <a:gd name="T56" fmla="*/ 3417 w 507"/>
                <a:gd name="T57" fmla="*/ 1293 h 466"/>
                <a:gd name="T58" fmla="*/ 2936 w 507"/>
                <a:gd name="T59" fmla="*/ 760 h 466"/>
                <a:gd name="T60" fmla="*/ 2456 w 507"/>
                <a:gd name="T61" fmla="*/ 234 h 466"/>
                <a:gd name="T62" fmla="*/ 1726 w 507"/>
                <a:gd name="T63" fmla="*/ 124 h 466"/>
                <a:gd name="T64" fmla="*/ 1124 w 507"/>
                <a:gd name="T65" fmla="*/ 221 h 466"/>
                <a:gd name="T66" fmla="*/ 602 w 507"/>
                <a:gd name="T67" fmla="*/ 289 h 46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7" h="466">
                  <a:moveTo>
                    <a:pt x="40" y="16"/>
                  </a:moveTo>
                  <a:cubicBezTo>
                    <a:pt x="29" y="13"/>
                    <a:pt x="12" y="28"/>
                    <a:pt x="12" y="42"/>
                  </a:cubicBezTo>
                  <a:cubicBezTo>
                    <a:pt x="8" y="49"/>
                    <a:pt x="4" y="69"/>
                    <a:pt x="9" y="77"/>
                  </a:cubicBezTo>
                  <a:cubicBezTo>
                    <a:pt x="0" y="82"/>
                    <a:pt x="0" y="116"/>
                    <a:pt x="10" y="115"/>
                  </a:cubicBezTo>
                  <a:cubicBezTo>
                    <a:pt x="6" y="118"/>
                    <a:pt x="8" y="157"/>
                    <a:pt x="21" y="153"/>
                  </a:cubicBezTo>
                  <a:cubicBezTo>
                    <a:pt x="19" y="161"/>
                    <a:pt x="39" y="185"/>
                    <a:pt x="52" y="182"/>
                  </a:cubicBezTo>
                  <a:cubicBezTo>
                    <a:pt x="55" y="191"/>
                    <a:pt x="77" y="200"/>
                    <a:pt x="87" y="198"/>
                  </a:cubicBezTo>
                  <a:cubicBezTo>
                    <a:pt x="88" y="207"/>
                    <a:pt x="119" y="219"/>
                    <a:pt x="131" y="216"/>
                  </a:cubicBezTo>
                  <a:cubicBezTo>
                    <a:pt x="129" y="226"/>
                    <a:pt x="156" y="244"/>
                    <a:pt x="172" y="240"/>
                  </a:cubicBezTo>
                  <a:cubicBezTo>
                    <a:pt x="174" y="255"/>
                    <a:pt x="203" y="269"/>
                    <a:pt x="211" y="264"/>
                  </a:cubicBezTo>
                  <a:cubicBezTo>
                    <a:pt x="209" y="273"/>
                    <a:pt x="235" y="294"/>
                    <a:pt x="246" y="290"/>
                  </a:cubicBezTo>
                  <a:cubicBezTo>
                    <a:pt x="246" y="302"/>
                    <a:pt x="268" y="320"/>
                    <a:pt x="282" y="317"/>
                  </a:cubicBezTo>
                  <a:cubicBezTo>
                    <a:pt x="280" y="330"/>
                    <a:pt x="300" y="347"/>
                    <a:pt x="313" y="349"/>
                  </a:cubicBezTo>
                  <a:cubicBezTo>
                    <a:pt x="312" y="359"/>
                    <a:pt x="329" y="381"/>
                    <a:pt x="336" y="376"/>
                  </a:cubicBezTo>
                  <a:cubicBezTo>
                    <a:pt x="336" y="386"/>
                    <a:pt x="351" y="406"/>
                    <a:pt x="360" y="405"/>
                  </a:cubicBezTo>
                  <a:cubicBezTo>
                    <a:pt x="358" y="411"/>
                    <a:pt x="368" y="435"/>
                    <a:pt x="380" y="439"/>
                  </a:cubicBezTo>
                  <a:cubicBezTo>
                    <a:pt x="383" y="451"/>
                    <a:pt x="397" y="463"/>
                    <a:pt x="410" y="456"/>
                  </a:cubicBezTo>
                  <a:cubicBezTo>
                    <a:pt x="420" y="466"/>
                    <a:pt x="449" y="460"/>
                    <a:pt x="451" y="450"/>
                  </a:cubicBezTo>
                  <a:cubicBezTo>
                    <a:pt x="458" y="452"/>
                    <a:pt x="479" y="444"/>
                    <a:pt x="483" y="426"/>
                  </a:cubicBezTo>
                  <a:cubicBezTo>
                    <a:pt x="493" y="420"/>
                    <a:pt x="505" y="385"/>
                    <a:pt x="498" y="373"/>
                  </a:cubicBezTo>
                  <a:cubicBezTo>
                    <a:pt x="507" y="363"/>
                    <a:pt x="505" y="333"/>
                    <a:pt x="498" y="323"/>
                  </a:cubicBezTo>
                  <a:cubicBezTo>
                    <a:pt x="504" y="311"/>
                    <a:pt x="497" y="283"/>
                    <a:pt x="484" y="277"/>
                  </a:cubicBezTo>
                  <a:cubicBezTo>
                    <a:pt x="485" y="269"/>
                    <a:pt x="473" y="243"/>
                    <a:pt x="457" y="241"/>
                  </a:cubicBezTo>
                  <a:cubicBezTo>
                    <a:pt x="460" y="233"/>
                    <a:pt x="439" y="208"/>
                    <a:pt x="424" y="209"/>
                  </a:cubicBezTo>
                  <a:cubicBezTo>
                    <a:pt x="421" y="201"/>
                    <a:pt x="400" y="175"/>
                    <a:pt x="387" y="177"/>
                  </a:cubicBezTo>
                  <a:cubicBezTo>
                    <a:pt x="386" y="167"/>
                    <a:pt x="360" y="144"/>
                    <a:pt x="347" y="144"/>
                  </a:cubicBezTo>
                  <a:cubicBezTo>
                    <a:pt x="344" y="138"/>
                    <a:pt x="327" y="120"/>
                    <a:pt x="311" y="120"/>
                  </a:cubicBezTo>
                  <a:cubicBezTo>
                    <a:pt x="310" y="114"/>
                    <a:pt x="276" y="94"/>
                    <a:pt x="267" y="98"/>
                  </a:cubicBezTo>
                  <a:cubicBezTo>
                    <a:pt x="261" y="88"/>
                    <a:pt x="240" y="76"/>
                    <a:pt x="228" y="71"/>
                  </a:cubicBezTo>
                  <a:cubicBezTo>
                    <a:pt x="225" y="64"/>
                    <a:pt x="209" y="43"/>
                    <a:pt x="196" y="42"/>
                  </a:cubicBezTo>
                  <a:cubicBezTo>
                    <a:pt x="193" y="35"/>
                    <a:pt x="178" y="19"/>
                    <a:pt x="164" y="13"/>
                  </a:cubicBezTo>
                  <a:cubicBezTo>
                    <a:pt x="153" y="2"/>
                    <a:pt x="125" y="1"/>
                    <a:pt x="115" y="7"/>
                  </a:cubicBezTo>
                  <a:cubicBezTo>
                    <a:pt x="101" y="1"/>
                    <a:pt x="88" y="0"/>
                    <a:pt x="75" y="12"/>
                  </a:cubicBezTo>
                  <a:cubicBezTo>
                    <a:pt x="60" y="6"/>
                    <a:pt x="47" y="13"/>
                    <a:pt x="40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9" name="Freeform 656">
              <a:extLst>
                <a:ext uri="{FF2B5EF4-FFF2-40B4-BE49-F238E27FC236}">
                  <a16:creationId xmlns:a16="http://schemas.microsoft.com/office/drawing/2014/main" id="{DE64679D-E4D7-4C40-BFD2-31E5C4C7F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464"/>
              <a:ext cx="323" cy="358"/>
            </a:xfrm>
            <a:custGeom>
              <a:avLst/>
              <a:gdLst>
                <a:gd name="T0" fmla="*/ 266 w 131"/>
                <a:gd name="T1" fmla="*/ 0 h 136"/>
                <a:gd name="T2" fmla="*/ 0 w 131"/>
                <a:gd name="T3" fmla="*/ 76 h 136"/>
                <a:gd name="T4" fmla="*/ 12 w 131"/>
                <a:gd name="T5" fmla="*/ 569 h 136"/>
                <a:gd name="T6" fmla="*/ 62 w 131"/>
                <a:gd name="T7" fmla="*/ 1150 h 136"/>
                <a:gd name="T8" fmla="*/ 195 w 131"/>
                <a:gd name="T9" fmla="*/ 1553 h 136"/>
                <a:gd name="T10" fmla="*/ 510 w 131"/>
                <a:gd name="T11" fmla="*/ 1898 h 136"/>
                <a:gd name="T12" fmla="*/ 912 w 131"/>
                <a:gd name="T13" fmla="*/ 2080 h 136"/>
                <a:gd name="T14" fmla="*/ 1440 w 131"/>
                <a:gd name="T15" fmla="*/ 2335 h 136"/>
                <a:gd name="T16" fmla="*/ 1963 w 131"/>
                <a:gd name="T17" fmla="*/ 2480 h 136"/>
                <a:gd name="T18" fmla="*/ 1830 w 131"/>
                <a:gd name="T19" fmla="*/ 1753 h 136"/>
                <a:gd name="T20" fmla="*/ 1576 w 131"/>
                <a:gd name="T21" fmla="*/ 1116 h 136"/>
                <a:gd name="T22" fmla="*/ 1257 w 131"/>
                <a:gd name="T23" fmla="*/ 471 h 136"/>
                <a:gd name="T24" fmla="*/ 1063 w 131"/>
                <a:gd name="T25" fmla="*/ 221 h 136"/>
                <a:gd name="T26" fmla="*/ 718 w 131"/>
                <a:gd name="T27" fmla="*/ 90 h 136"/>
                <a:gd name="T28" fmla="*/ 266 w 131"/>
                <a:gd name="T29" fmla="*/ 0 h 1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1" h="136">
                  <a:moveTo>
                    <a:pt x="18" y="0"/>
                  </a:moveTo>
                  <a:cubicBezTo>
                    <a:pt x="18" y="0"/>
                    <a:pt x="13" y="11"/>
                    <a:pt x="0" y="4"/>
                  </a:cubicBezTo>
                  <a:cubicBezTo>
                    <a:pt x="8" y="7"/>
                    <a:pt x="5" y="22"/>
                    <a:pt x="1" y="31"/>
                  </a:cubicBezTo>
                  <a:cubicBezTo>
                    <a:pt x="9" y="37"/>
                    <a:pt x="6" y="59"/>
                    <a:pt x="4" y="63"/>
                  </a:cubicBezTo>
                  <a:cubicBezTo>
                    <a:pt x="13" y="66"/>
                    <a:pt x="16" y="79"/>
                    <a:pt x="13" y="85"/>
                  </a:cubicBezTo>
                  <a:cubicBezTo>
                    <a:pt x="22" y="87"/>
                    <a:pt x="34" y="99"/>
                    <a:pt x="34" y="104"/>
                  </a:cubicBezTo>
                  <a:cubicBezTo>
                    <a:pt x="45" y="103"/>
                    <a:pt x="59" y="106"/>
                    <a:pt x="61" y="114"/>
                  </a:cubicBezTo>
                  <a:cubicBezTo>
                    <a:pt x="72" y="112"/>
                    <a:pt x="93" y="122"/>
                    <a:pt x="96" y="128"/>
                  </a:cubicBezTo>
                  <a:cubicBezTo>
                    <a:pt x="108" y="124"/>
                    <a:pt x="128" y="130"/>
                    <a:pt x="131" y="136"/>
                  </a:cubicBezTo>
                  <a:cubicBezTo>
                    <a:pt x="123" y="122"/>
                    <a:pt x="120" y="104"/>
                    <a:pt x="122" y="96"/>
                  </a:cubicBezTo>
                  <a:cubicBezTo>
                    <a:pt x="111" y="94"/>
                    <a:pt x="103" y="70"/>
                    <a:pt x="105" y="61"/>
                  </a:cubicBezTo>
                  <a:cubicBezTo>
                    <a:pt x="95" y="54"/>
                    <a:pt x="85" y="36"/>
                    <a:pt x="84" y="26"/>
                  </a:cubicBezTo>
                  <a:cubicBezTo>
                    <a:pt x="78" y="25"/>
                    <a:pt x="71" y="14"/>
                    <a:pt x="71" y="12"/>
                  </a:cubicBezTo>
                  <a:cubicBezTo>
                    <a:pt x="65" y="14"/>
                    <a:pt x="51" y="12"/>
                    <a:pt x="48" y="5"/>
                  </a:cubicBezTo>
                  <a:cubicBezTo>
                    <a:pt x="44" y="10"/>
                    <a:pt x="25" y="8"/>
                    <a:pt x="18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0" name="Freeform 657">
              <a:extLst>
                <a:ext uri="{FF2B5EF4-FFF2-40B4-BE49-F238E27FC236}">
                  <a16:creationId xmlns:a16="http://schemas.microsoft.com/office/drawing/2014/main" id="{F6176DD2-D94C-417B-AD53-9454D5933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372"/>
              <a:ext cx="47" cy="92"/>
            </a:xfrm>
            <a:custGeom>
              <a:avLst/>
              <a:gdLst>
                <a:gd name="T0" fmla="*/ 275 w 19"/>
                <a:gd name="T1" fmla="*/ 636 h 35"/>
                <a:gd name="T2" fmla="*/ 0 w 19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5">
                  <a:moveTo>
                    <a:pt x="18" y="35"/>
                  </a:moveTo>
                  <a:cubicBezTo>
                    <a:pt x="19" y="23"/>
                    <a:pt x="7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1" name="Freeform 658">
              <a:extLst>
                <a:ext uri="{FF2B5EF4-FFF2-40B4-BE49-F238E27FC236}">
                  <a16:creationId xmlns:a16="http://schemas.microsoft.com/office/drawing/2014/main" id="{35CC9DB7-479B-431E-9DFE-AB30682D7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361"/>
              <a:ext cx="36" cy="116"/>
            </a:xfrm>
            <a:custGeom>
              <a:avLst/>
              <a:gdLst>
                <a:gd name="T0" fmla="*/ 0 w 15"/>
                <a:gd name="T1" fmla="*/ 0 h 44"/>
                <a:gd name="T2" fmla="*/ 168 w 15"/>
                <a:gd name="T3" fmla="*/ 80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4">
                  <a:moveTo>
                    <a:pt x="0" y="0"/>
                  </a:moveTo>
                  <a:cubicBezTo>
                    <a:pt x="7" y="8"/>
                    <a:pt x="15" y="33"/>
                    <a:pt x="12" y="4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2" name="Freeform 659">
              <a:extLst>
                <a:ext uri="{FF2B5EF4-FFF2-40B4-BE49-F238E27FC236}">
                  <a16:creationId xmlns:a16="http://schemas.microsoft.com/office/drawing/2014/main" id="{16EDE582-E823-4959-AD2E-6B88D523F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348"/>
              <a:ext cx="20" cy="147"/>
            </a:xfrm>
            <a:custGeom>
              <a:avLst/>
              <a:gdLst>
                <a:gd name="T0" fmla="*/ 83 w 8"/>
                <a:gd name="T1" fmla="*/ 0 h 56"/>
                <a:gd name="T2" fmla="*/ 0 w 8"/>
                <a:gd name="T3" fmla="*/ 1013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6">
                  <a:moveTo>
                    <a:pt x="5" y="0"/>
                  </a:moveTo>
                  <a:cubicBezTo>
                    <a:pt x="8" y="13"/>
                    <a:pt x="6" y="37"/>
                    <a:pt x="0" y="5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3" name="Freeform 660">
              <a:extLst>
                <a:ext uri="{FF2B5EF4-FFF2-40B4-BE49-F238E27FC236}">
                  <a16:creationId xmlns:a16="http://schemas.microsoft.com/office/drawing/2014/main" id="{050C4C8E-1A8E-429B-BA66-C69135E50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359"/>
              <a:ext cx="15" cy="97"/>
            </a:xfrm>
            <a:custGeom>
              <a:avLst/>
              <a:gdLst>
                <a:gd name="T0" fmla="*/ 95 w 6"/>
                <a:gd name="T1" fmla="*/ 0 h 37"/>
                <a:gd name="T2" fmla="*/ 33 w 6"/>
                <a:gd name="T3" fmla="*/ 666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7">
                  <a:moveTo>
                    <a:pt x="6" y="0"/>
                  </a:moveTo>
                  <a:cubicBezTo>
                    <a:pt x="2" y="6"/>
                    <a:pt x="0" y="30"/>
                    <a:pt x="2" y="3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4" name="Freeform 661">
              <a:extLst>
                <a:ext uri="{FF2B5EF4-FFF2-40B4-BE49-F238E27FC236}">
                  <a16:creationId xmlns:a16="http://schemas.microsoft.com/office/drawing/2014/main" id="{D5427980-F847-4D5C-B948-71E751D78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1430"/>
              <a:ext cx="111" cy="65"/>
            </a:xfrm>
            <a:custGeom>
              <a:avLst/>
              <a:gdLst>
                <a:gd name="T0" fmla="*/ 676 w 45"/>
                <a:gd name="T1" fmla="*/ 109 h 25"/>
                <a:gd name="T2" fmla="*/ 0 w 45"/>
                <a:gd name="T3" fmla="*/ 43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5">
                  <a:moveTo>
                    <a:pt x="45" y="6"/>
                  </a:moveTo>
                  <a:cubicBezTo>
                    <a:pt x="35" y="0"/>
                    <a:pt x="7" y="12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5" name="Freeform 662">
              <a:extLst>
                <a:ext uri="{FF2B5EF4-FFF2-40B4-BE49-F238E27FC236}">
                  <a16:creationId xmlns:a16="http://schemas.microsoft.com/office/drawing/2014/main" id="{34DFA97C-086D-456E-A35D-2323D5C58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430"/>
              <a:ext cx="34" cy="31"/>
            </a:xfrm>
            <a:custGeom>
              <a:avLst/>
              <a:gdLst>
                <a:gd name="T0" fmla="*/ 170 w 14"/>
                <a:gd name="T1" fmla="*/ 207 h 12"/>
                <a:gd name="T2" fmla="*/ 0 w 14"/>
                <a:gd name="T3" fmla="*/ 6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12" y="12"/>
                  </a:moveTo>
                  <a:cubicBezTo>
                    <a:pt x="14" y="3"/>
                    <a:pt x="4" y="0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6" name="Freeform 663">
              <a:extLst>
                <a:ext uri="{FF2B5EF4-FFF2-40B4-BE49-F238E27FC236}">
                  <a16:creationId xmlns:a16="http://schemas.microsoft.com/office/drawing/2014/main" id="{0F1ECAA4-7C1B-4E69-A5AD-2ADA29178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848"/>
              <a:ext cx="22" cy="55"/>
            </a:xfrm>
            <a:custGeom>
              <a:avLst/>
              <a:gdLst>
                <a:gd name="T0" fmla="*/ 103 w 9"/>
                <a:gd name="T1" fmla="*/ 0 h 21"/>
                <a:gd name="T2" fmla="*/ 132 w 9"/>
                <a:gd name="T3" fmla="*/ 37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7" y="0"/>
                  </a:moveTo>
                  <a:cubicBezTo>
                    <a:pt x="2" y="3"/>
                    <a:pt x="0" y="15"/>
                    <a:pt x="9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7" name="Freeform 664">
              <a:extLst>
                <a:ext uri="{FF2B5EF4-FFF2-40B4-BE49-F238E27FC236}">
                  <a16:creationId xmlns:a16="http://schemas.microsoft.com/office/drawing/2014/main" id="{BE89DD35-6807-4ACE-A5E7-E0D87AC1D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598"/>
              <a:ext cx="8" cy="118"/>
            </a:xfrm>
            <a:custGeom>
              <a:avLst/>
              <a:gdLst>
                <a:gd name="T0" fmla="*/ 56 w 3"/>
                <a:gd name="T1" fmla="*/ 0 h 45"/>
                <a:gd name="T2" fmla="*/ 21 w 3"/>
                <a:gd name="T3" fmla="*/ 81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5">
                  <a:moveTo>
                    <a:pt x="3" y="0"/>
                  </a:moveTo>
                  <a:cubicBezTo>
                    <a:pt x="0" y="10"/>
                    <a:pt x="0" y="37"/>
                    <a:pt x="1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8" name="Freeform 665">
              <a:extLst>
                <a:ext uri="{FF2B5EF4-FFF2-40B4-BE49-F238E27FC236}">
                  <a16:creationId xmlns:a16="http://schemas.microsoft.com/office/drawing/2014/main" id="{0A6BA6DF-E58F-425A-9633-1FB412160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767"/>
              <a:ext cx="776" cy="647"/>
            </a:xfrm>
            <a:custGeom>
              <a:avLst/>
              <a:gdLst>
                <a:gd name="T0" fmla="*/ 867 w 315"/>
                <a:gd name="T1" fmla="*/ 3950 h 246"/>
                <a:gd name="T2" fmla="*/ 879 w 315"/>
                <a:gd name="T3" fmla="*/ 3619 h 246"/>
                <a:gd name="T4" fmla="*/ 734 w 315"/>
                <a:gd name="T5" fmla="*/ 3348 h 246"/>
                <a:gd name="T6" fmla="*/ 0 w 315"/>
                <a:gd name="T7" fmla="*/ 1944 h 246"/>
                <a:gd name="T8" fmla="*/ 2360 w 315"/>
                <a:gd name="T9" fmla="*/ 0 h 246"/>
                <a:gd name="T10" fmla="*/ 4710 w 315"/>
                <a:gd name="T11" fmla="*/ 1944 h 246"/>
                <a:gd name="T12" fmla="*/ 2707 w 315"/>
                <a:gd name="T13" fmla="*/ 3861 h 246"/>
                <a:gd name="T14" fmla="*/ 2737 w 315"/>
                <a:gd name="T15" fmla="*/ 3861 h 246"/>
                <a:gd name="T16" fmla="*/ 2244 w 315"/>
                <a:gd name="T17" fmla="*/ 4255 h 246"/>
                <a:gd name="T18" fmla="*/ 2106 w 315"/>
                <a:gd name="T19" fmla="*/ 4476 h 246"/>
                <a:gd name="T20" fmla="*/ 1973 w 315"/>
                <a:gd name="T21" fmla="*/ 4240 h 246"/>
                <a:gd name="T22" fmla="*/ 1796 w 315"/>
                <a:gd name="T23" fmla="*/ 3929 h 246"/>
                <a:gd name="T24" fmla="*/ 1419 w 315"/>
                <a:gd name="T25" fmla="*/ 3750 h 246"/>
                <a:gd name="T26" fmla="*/ 1020 w 315"/>
                <a:gd name="T27" fmla="*/ 3819 h 246"/>
                <a:gd name="T28" fmla="*/ 911 w 315"/>
                <a:gd name="T29" fmla="*/ 4019 h 2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5" h="246">
                  <a:moveTo>
                    <a:pt x="58" y="217"/>
                  </a:moveTo>
                  <a:cubicBezTo>
                    <a:pt x="60" y="212"/>
                    <a:pt x="61" y="204"/>
                    <a:pt x="59" y="199"/>
                  </a:cubicBezTo>
                  <a:cubicBezTo>
                    <a:pt x="56" y="191"/>
                    <a:pt x="53" y="187"/>
                    <a:pt x="49" y="184"/>
                  </a:cubicBezTo>
                  <a:cubicBezTo>
                    <a:pt x="19" y="164"/>
                    <a:pt x="0" y="137"/>
                    <a:pt x="0" y="107"/>
                  </a:cubicBezTo>
                  <a:cubicBezTo>
                    <a:pt x="0" y="48"/>
                    <a:pt x="71" y="0"/>
                    <a:pt x="158" y="0"/>
                  </a:cubicBezTo>
                  <a:cubicBezTo>
                    <a:pt x="245" y="0"/>
                    <a:pt x="315" y="48"/>
                    <a:pt x="315" y="107"/>
                  </a:cubicBezTo>
                  <a:cubicBezTo>
                    <a:pt x="315" y="160"/>
                    <a:pt x="257" y="205"/>
                    <a:pt x="181" y="212"/>
                  </a:cubicBezTo>
                  <a:cubicBezTo>
                    <a:pt x="183" y="212"/>
                    <a:pt x="183" y="212"/>
                    <a:pt x="183" y="212"/>
                  </a:cubicBezTo>
                  <a:cubicBezTo>
                    <a:pt x="172" y="213"/>
                    <a:pt x="157" y="223"/>
                    <a:pt x="150" y="234"/>
                  </a:cubicBezTo>
                  <a:cubicBezTo>
                    <a:pt x="146" y="240"/>
                    <a:pt x="144" y="246"/>
                    <a:pt x="141" y="246"/>
                  </a:cubicBezTo>
                  <a:cubicBezTo>
                    <a:pt x="137" y="246"/>
                    <a:pt x="135" y="242"/>
                    <a:pt x="132" y="233"/>
                  </a:cubicBezTo>
                  <a:cubicBezTo>
                    <a:pt x="130" y="228"/>
                    <a:pt x="126" y="222"/>
                    <a:pt x="120" y="216"/>
                  </a:cubicBezTo>
                  <a:cubicBezTo>
                    <a:pt x="115" y="212"/>
                    <a:pt x="108" y="209"/>
                    <a:pt x="95" y="206"/>
                  </a:cubicBezTo>
                  <a:cubicBezTo>
                    <a:pt x="87" y="204"/>
                    <a:pt x="74" y="205"/>
                    <a:pt x="68" y="210"/>
                  </a:cubicBezTo>
                  <a:cubicBezTo>
                    <a:pt x="65" y="213"/>
                    <a:pt x="63" y="217"/>
                    <a:pt x="61" y="2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9" name="Freeform 666">
              <a:extLst>
                <a:ext uri="{FF2B5EF4-FFF2-40B4-BE49-F238E27FC236}">
                  <a16:creationId xmlns:a16="http://schemas.microsoft.com/office/drawing/2014/main" id="{39CCC760-06C9-4796-84ED-83E5A4A6CE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56" y="1048"/>
              <a:ext cx="816" cy="718"/>
            </a:xfrm>
            <a:custGeom>
              <a:avLst/>
              <a:gdLst>
                <a:gd name="T0" fmla="*/ 256 w 331"/>
                <a:gd name="T1" fmla="*/ 3472 h 273"/>
                <a:gd name="T2" fmla="*/ 631 w 331"/>
                <a:gd name="T3" fmla="*/ 2677 h 273"/>
                <a:gd name="T4" fmla="*/ 880 w 331"/>
                <a:gd name="T5" fmla="*/ 2143 h 273"/>
                <a:gd name="T6" fmla="*/ 717 w 331"/>
                <a:gd name="T7" fmla="*/ 1452 h 273"/>
                <a:gd name="T8" fmla="*/ 614 w 331"/>
                <a:gd name="T9" fmla="*/ 1362 h 273"/>
                <a:gd name="T10" fmla="*/ 540 w 331"/>
                <a:gd name="T11" fmla="*/ 1294 h 273"/>
                <a:gd name="T12" fmla="*/ 481 w 331"/>
                <a:gd name="T13" fmla="*/ 1218 h 273"/>
                <a:gd name="T14" fmla="*/ 419 w 331"/>
                <a:gd name="T15" fmla="*/ 1149 h 273"/>
                <a:gd name="T16" fmla="*/ 348 w 331"/>
                <a:gd name="T17" fmla="*/ 1057 h 273"/>
                <a:gd name="T18" fmla="*/ 286 w 331"/>
                <a:gd name="T19" fmla="*/ 963 h 273"/>
                <a:gd name="T20" fmla="*/ 237 w 331"/>
                <a:gd name="T21" fmla="*/ 892 h 273"/>
                <a:gd name="T22" fmla="*/ 195 w 331"/>
                <a:gd name="T23" fmla="*/ 802 h 273"/>
                <a:gd name="T24" fmla="*/ 153 w 331"/>
                <a:gd name="T25" fmla="*/ 692 h 273"/>
                <a:gd name="T26" fmla="*/ 104 w 331"/>
                <a:gd name="T27" fmla="*/ 602 h 273"/>
                <a:gd name="T28" fmla="*/ 74 w 331"/>
                <a:gd name="T29" fmla="*/ 513 h 273"/>
                <a:gd name="T30" fmla="*/ 62 w 331"/>
                <a:gd name="T31" fmla="*/ 416 h 273"/>
                <a:gd name="T32" fmla="*/ 30 w 331"/>
                <a:gd name="T33" fmla="*/ 289 h 273"/>
                <a:gd name="T34" fmla="*/ 12 w 331"/>
                <a:gd name="T35" fmla="*/ 200 h 273"/>
                <a:gd name="T36" fmla="*/ 12 w 331"/>
                <a:gd name="T37" fmla="*/ 89 h 273"/>
                <a:gd name="T38" fmla="*/ 0 w 331"/>
                <a:gd name="T39" fmla="*/ 2364 h 273"/>
                <a:gd name="T40" fmla="*/ 717 w 331"/>
                <a:gd name="T41" fmla="*/ 1786 h 273"/>
                <a:gd name="T42" fmla="*/ 195 w 331"/>
                <a:gd name="T43" fmla="*/ 3314 h 273"/>
                <a:gd name="T44" fmla="*/ 2066 w 331"/>
                <a:gd name="T45" fmla="*/ 2622 h 273"/>
                <a:gd name="T46" fmla="*/ 1245 w 331"/>
                <a:gd name="T47" fmla="*/ 1944 h 273"/>
                <a:gd name="T48" fmla="*/ 942 w 331"/>
                <a:gd name="T49" fmla="*/ 2435 h 273"/>
                <a:gd name="T50" fmla="*/ 961 w 331"/>
                <a:gd name="T51" fmla="*/ 2435 h 273"/>
                <a:gd name="T52" fmla="*/ 826 w 331"/>
                <a:gd name="T53" fmla="*/ 3001 h 273"/>
                <a:gd name="T54" fmla="*/ 614 w 331"/>
                <a:gd name="T55" fmla="*/ 3658 h 273"/>
                <a:gd name="T56" fmla="*/ 481 w 331"/>
                <a:gd name="T57" fmla="*/ 4219 h 273"/>
                <a:gd name="T58" fmla="*/ 2413 w 331"/>
                <a:gd name="T59" fmla="*/ 2712 h 273"/>
                <a:gd name="T60" fmla="*/ 3355 w 331"/>
                <a:gd name="T61" fmla="*/ 2165 h 273"/>
                <a:gd name="T62" fmla="*/ 4691 w 331"/>
                <a:gd name="T63" fmla="*/ 2186 h 273"/>
                <a:gd name="T64" fmla="*/ 4960 w 331"/>
                <a:gd name="T65" fmla="*/ 166 h 273"/>
                <a:gd name="T66" fmla="*/ 4467 w 331"/>
                <a:gd name="T67" fmla="*/ 1239 h 273"/>
                <a:gd name="T68" fmla="*/ 4405 w 331"/>
                <a:gd name="T69" fmla="*/ 1307 h 273"/>
                <a:gd name="T70" fmla="*/ 4327 w 331"/>
                <a:gd name="T71" fmla="*/ 1383 h 273"/>
                <a:gd name="T72" fmla="*/ 4255 w 331"/>
                <a:gd name="T73" fmla="*/ 1452 h 273"/>
                <a:gd name="T74" fmla="*/ 4181 w 331"/>
                <a:gd name="T75" fmla="*/ 1507 h 273"/>
                <a:gd name="T76" fmla="*/ 4102 w 331"/>
                <a:gd name="T77" fmla="*/ 1583 h 273"/>
                <a:gd name="T78" fmla="*/ 4018 w 331"/>
                <a:gd name="T79" fmla="*/ 1639 h 273"/>
                <a:gd name="T80" fmla="*/ 3927 w 331"/>
                <a:gd name="T81" fmla="*/ 1694 h 273"/>
                <a:gd name="T82" fmla="*/ 3836 w 331"/>
                <a:gd name="T83" fmla="*/ 1744 h 273"/>
                <a:gd name="T84" fmla="*/ 3745 w 331"/>
                <a:gd name="T85" fmla="*/ 1786 h 273"/>
                <a:gd name="T86" fmla="*/ 3658 w 331"/>
                <a:gd name="T87" fmla="*/ 1841 h 273"/>
                <a:gd name="T88" fmla="*/ 3567 w 331"/>
                <a:gd name="T89" fmla="*/ 1875 h 273"/>
                <a:gd name="T90" fmla="*/ 3459 w 331"/>
                <a:gd name="T91" fmla="*/ 1909 h 273"/>
                <a:gd name="T92" fmla="*/ 3372 w 331"/>
                <a:gd name="T93" fmla="*/ 1944 h 273"/>
                <a:gd name="T94" fmla="*/ 3264 w 331"/>
                <a:gd name="T95" fmla="*/ 1986 h 273"/>
                <a:gd name="T96" fmla="*/ 2352 w 331"/>
                <a:gd name="T97" fmla="*/ 2622 h 27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31" h="273">
                  <a:moveTo>
                    <a:pt x="0" y="220"/>
                  </a:moveTo>
                  <a:cubicBezTo>
                    <a:pt x="7" y="213"/>
                    <a:pt x="14" y="200"/>
                    <a:pt x="17" y="191"/>
                  </a:cubicBezTo>
                  <a:cubicBezTo>
                    <a:pt x="18" y="189"/>
                    <a:pt x="22" y="185"/>
                    <a:pt x="24" y="183"/>
                  </a:cubicBezTo>
                  <a:cubicBezTo>
                    <a:pt x="34" y="176"/>
                    <a:pt x="42" y="154"/>
                    <a:pt x="42" y="147"/>
                  </a:cubicBezTo>
                  <a:cubicBezTo>
                    <a:pt x="47" y="142"/>
                    <a:pt x="49" y="140"/>
                    <a:pt x="52" y="135"/>
                  </a:cubicBezTo>
                  <a:cubicBezTo>
                    <a:pt x="53" y="129"/>
                    <a:pt x="58" y="119"/>
                    <a:pt x="59" y="118"/>
                  </a:cubicBezTo>
                  <a:cubicBezTo>
                    <a:pt x="64" y="104"/>
                    <a:pt x="61" y="90"/>
                    <a:pt x="51" y="83"/>
                  </a:cubicBezTo>
                  <a:cubicBezTo>
                    <a:pt x="50" y="82"/>
                    <a:pt x="49" y="81"/>
                    <a:pt x="48" y="80"/>
                  </a:cubicBezTo>
                  <a:cubicBezTo>
                    <a:pt x="48" y="80"/>
                    <a:pt x="47" y="80"/>
                    <a:pt x="47" y="80"/>
                  </a:cubicBezTo>
                  <a:cubicBezTo>
                    <a:pt x="45" y="78"/>
                    <a:pt x="43" y="76"/>
                    <a:pt x="41" y="75"/>
                  </a:cubicBezTo>
                  <a:cubicBezTo>
                    <a:pt x="40" y="74"/>
                    <a:pt x="40" y="74"/>
                    <a:pt x="39" y="74"/>
                  </a:cubicBezTo>
                  <a:cubicBezTo>
                    <a:pt x="38" y="73"/>
                    <a:pt x="37" y="72"/>
                    <a:pt x="36" y="71"/>
                  </a:cubicBezTo>
                  <a:cubicBezTo>
                    <a:pt x="36" y="71"/>
                    <a:pt x="35" y="70"/>
                    <a:pt x="35" y="70"/>
                  </a:cubicBezTo>
                  <a:cubicBezTo>
                    <a:pt x="34" y="69"/>
                    <a:pt x="33" y="68"/>
                    <a:pt x="32" y="67"/>
                  </a:cubicBezTo>
                  <a:cubicBezTo>
                    <a:pt x="32" y="67"/>
                    <a:pt x="31" y="66"/>
                    <a:pt x="30" y="66"/>
                  </a:cubicBezTo>
                  <a:cubicBezTo>
                    <a:pt x="30" y="65"/>
                    <a:pt x="29" y="64"/>
                    <a:pt x="28" y="63"/>
                  </a:cubicBezTo>
                  <a:cubicBezTo>
                    <a:pt x="27" y="62"/>
                    <a:pt x="26" y="61"/>
                    <a:pt x="26" y="61"/>
                  </a:cubicBezTo>
                  <a:cubicBezTo>
                    <a:pt x="25" y="60"/>
                    <a:pt x="24" y="59"/>
                    <a:pt x="23" y="58"/>
                  </a:cubicBezTo>
                  <a:cubicBezTo>
                    <a:pt x="22" y="57"/>
                    <a:pt x="22" y="56"/>
                    <a:pt x="21" y="55"/>
                  </a:cubicBezTo>
                  <a:cubicBezTo>
                    <a:pt x="20" y="55"/>
                    <a:pt x="20" y="54"/>
                    <a:pt x="19" y="53"/>
                  </a:cubicBezTo>
                  <a:cubicBezTo>
                    <a:pt x="19" y="52"/>
                    <a:pt x="18" y="52"/>
                    <a:pt x="18" y="51"/>
                  </a:cubicBezTo>
                  <a:cubicBezTo>
                    <a:pt x="17" y="50"/>
                    <a:pt x="17" y="49"/>
                    <a:pt x="16" y="49"/>
                  </a:cubicBezTo>
                  <a:cubicBezTo>
                    <a:pt x="16" y="48"/>
                    <a:pt x="15" y="47"/>
                    <a:pt x="14" y="46"/>
                  </a:cubicBezTo>
                  <a:cubicBezTo>
                    <a:pt x="14" y="45"/>
                    <a:pt x="14" y="45"/>
                    <a:pt x="13" y="44"/>
                  </a:cubicBezTo>
                  <a:cubicBezTo>
                    <a:pt x="12" y="43"/>
                    <a:pt x="11" y="41"/>
                    <a:pt x="11" y="40"/>
                  </a:cubicBezTo>
                  <a:cubicBezTo>
                    <a:pt x="10" y="39"/>
                    <a:pt x="10" y="39"/>
                    <a:pt x="10" y="38"/>
                  </a:cubicBezTo>
                  <a:cubicBezTo>
                    <a:pt x="9" y="37"/>
                    <a:pt x="9" y="36"/>
                    <a:pt x="8" y="35"/>
                  </a:cubicBezTo>
                  <a:cubicBezTo>
                    <a:pt x="8" y="34"/>
                    <a:pt x="8" y="33"/>
                    <a:pt x="7" y="33"/>
                  </a:cubicBezTo>
                  <a:cubicBezTo>
                    <a:pt x="7" y="32"/>
                    <a:pt x="7" y="31"/>
                    <a:pt x="6" y="30"/>
                  </a:cubicBezTo>
                  <a:cubicBezTo>
                    <a:pt x="6" y="29"/>
                    <a:pt x="6" y="28"/>
                    <a:pt x="5" y="28"/>
                  </a:cubicBezTo>
                  <a:cubicBezTo>
                    <a:pt x="5" y="26"/>
                    <a:pt x="4" y="25"/>
                    <a:pt x="4" y="24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3" y="21"/>
                    <a:pt x="3" y="19"/>
                    <a:pt x="2" y="18"/>
                  </a:cubicBezTo>
                  <a:cubicBezTo>
                    <a:pt x="2" y="17"/>
                    <a:pt x="2" y="17"/>
                    <a:pt x="2" y="16"/>
                  </a:cubicBezTo>
                  <a:cubicBezTo>
                    <a:pt x="2" y="15"/>
                    <a:pt x="2" y="14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3"/>
                    <a:pt x="0" y="2"/>
                    <a:pt x="0" y="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5" y="125"/>
                    <a:pt x="10" y="123"/>
                    <a:pt x="14" y="123"/>
                  </a:cubicBezTo>
                  <a:cubicBezTo>
                    <a:pt x="13" y="106"/>
                    <a:pt x="43" y="94"/>
                    <a:pt x="48" y="98"/>
                  </a:cubicBezTo>
                  <a:cubicBezTo>
                    <a:pt x="60" y="105"/>
                    <a:pt x="57" y="128"/>
                    <a:pt x="38" y="146"/>
                  </a:cubicBezTo>
                  <a:cubicBezTo>
                    <a:pt x="38" y="154"/>
                    <a:pt x="24" y="182"/>
                    <a:pt x="13" y="182"/>
                  </a:cubicBezTo>
                  <a:cubicBezTo>
                    <a:pt x="13" y="189"/>
                    <a:pt x="7" y="201"/>
                    <a:pt x="0" y="210"/>
                  </a:cubicBezTo>
                  <a:moveTo>
                    <a:pt x="138" y="144"/>
                  </a:moveTo>
                  <a:cubicBezTo>
                    <a:pt x="133" y="131"/>
                    <a:pt x="126" y="112"/>
                    <a:pt x="110" y="108"/>
                  </a:cubicBezTo>
                  <a:cubicBezTo>
                    <a:pt x="102" y="105"/>
                    <a:pt x="89" y="104"/>
                    <a:pt x="83" y="107"/>
                  </a:cubicBezTo>
                  <a:cubicBezTo>
                    <a:pt x="77" y="111"/>
                    <a:pt x="72" y="120"/>
                    <a:pt x="70" y="124"/>
                  </a:cubicBezTo>
                  <a:cubicBezTo>
                    <a:pt x="68" y="127"/>
                    <a:pt x="66" y="131"/>
                    <a:pt x="63" y="134"/>
                  </a:cubicBezTo>
                  <a:cubicBezTo>
                    <a:pt x="63" y="134"/>
                    <a:pt x="63" y="134"/>
                    <a:pt x="63" y="134"/>
                  </a:cubicBezTo>
                  <a:cubicBezTo>
                    <a:pt x="64" y="134"/>
                    <a:pt x="64" y="134"/>
                    <a:pt x="64" y="134"/>
                  </a:cubicBezTo>
                  <a:cubicBezTo>
                    <a:pt x="61" y="140"/>
                    <a:pt x="57" y="148"/>
                    <a:pt x="57" y="154"/>
                  </a:cubicBezTo>
                  <a:cubicBezTo>
                    <a:pt x="57" y="157"/>
                    <a:pt x="56" y="163"/>
                    <a:pt x="55" y="165"/>
                  </a:cubicBezTo>
                  <a:cubicBezTo>
                    <a:pt x="51" y="172"/>
                    <a:pt x="47" y="183"/>
                    <a:pt x="46" y="191"/>
                  </a:cubicBezTo>
                  <a:cubicBezTo>
                    <a:pt x="45" y="193"/>
                    <a:pt x="42" y="199"/>
                    <a:pt x="41" y="201"/>
                  </a:cubicBezTo>
                  <a:cubicBezTo>
                    <a:pt x="37" y="207"/>
                    <a:pt x="35" y="217"/>
                    <a:pt x="35" y="224"/>
                  </a:cubicBezTo>
                  <a:cubicBezTo>
                    <a:pt x="35" y="226"/>
                    <a:pt x="33" y="231"/>
                    <a:pt x="32" y="232"/>
                  </a:cubicBezTo>
                  <a:cubicBezTo>
                    <a:pt x="25" y="242"/>
                    <a:pt x="21" y="268"/>
                    <a:pt x="22" y="273"/>
                  </a:cubicBezTo>
                  <a:moveTo>
                    <a:pt x="161" y="149"/>
                  </a:moveTo>
                  <a:cubicBezTo>
                    <a:pt x="161" y="135"/>
                    <a:pt x="178" y="120"/>
                    <a:pt x="189" y="123"/>
                  </a:cubicBezTo>
                  <a:cubicBezTo>
                    <a:pt x="196" y="120"/>
                    <a:pt x="209" y="113"/>
                    <a:pt x="224" y="119"/>
                  </a:cubicBezTo>
                  <a:cubicBezTo>
                    <a:pt x="237" y="107"/>
                    <a:pt x="250" y="108"/>
                    <a:pt x="264" y="114"/>
                  </a:cubicBezTo>
                  <a:cubicBezTo>
                    <a:pt x="274" y="108"/>
                    <a:pt x="302" y="109"/>
                    <a:pt x="313" y="120"/>
                  </a:cubicBezTo>
                  <a:cubicBezTo>
                    <a:pt x="319" y="122"/>
                    <a:pt x="325" y="127"/>
                    <a:pt x="331" y="132"/>
                  </a:cubicBezTo>
                  <a:cubicBezTo>
                    <a:pt x="331" y="9"/>
                    <a:pt x="331" y="9"/>
                    <a:pt x="331" y="9"/>
                  </a:cubicBezTo>
                  <a:cubicBezTo>
                    <a:pt x="331" y="9"/>
                    <a:pt x="331" y="9"/>
                    <a:pt x="331" y="9"/>
                  </a:cubicBezTo>
                  <a:cubicBezTo>
                    <a:pt x="328" y="31"/>
                    <a:pt x="316" y="52"/>
                    <a:pt x="298" y="68"/>
                  </a:cubicBezTo>
                  <a:cubicBezTo>
                    <a:pt x="298" y="68"/>
                    <a:pt x="298" y="69"/>
                    <a:pt x="298" y="69"/>
                  </a:cubicBezTo>
                  <a:cubicBezTo>
                    <a:pt x="297" y="70"/>
                    <a:pt x="295" y="71"/>
                    <a:pt x="294" y="72"/>
                  </a:cubicBezTo>
                  <a:cubicBezTo>
                    <a:pt x="294" y="73"/>
                    <a:pt x="293" y="73"/>
                    <a:pt x="293" y="73"/>
                  </a:cubicBezTo>
                  <a:cubicBezTo>
                    <a:pt x="292" y="74"/>
                    <a:pt x="290" y="75"/>
                    <a:pt x="289" y="76"/>
                  </a:cubicBezTo>
                  <a:cubicBezTo>
                    <a:pt x="289" y="76"/>
                    <a:pt x="288" y="77"/>
                    <a:pt x="288" y="77"/>
                  </a:cubicBezTo>
                  <a:cubicBezTo>
                    <a:pt x="287" y="78"/>
                    <a:pt x="285" y="79"/>
                    <a:pt x="284" y="80"/>
                  </a:cubicBezTo>
                  <a:cubicBezTo>
                    <a:pt x="284" y="80"/>
                    <a:pt x="283" y="81"/>
                    <a:pt x="283" y="81"/>
                  </a:cubicBezTo>
                  <a:cubicBezTo>
                    <a:pt x="281" y="82"/>
                    <a:pt x="280" y="83"/>
                    <a:pt x="279" y="83"/>
                  </a:cubicBezTo>
                  <a:cubicBezTo>
                    <a:pt x="278" y="84"/>
                    <a:pt x="278" y="84"/>
                    <a:pt x="277" y="85"/>
                  </a:cubicBezTo>
                  <a:cubicBezTo>
                    <a:pt x="276" y="85"/>
                    <a:pt x="275" y="86"/>
                    <a:pt x="274" y="87"/>
                  </a:cubicBezTo>
                  <a:cubicBezTo>
                    <a:pt x="273" y="87"/>
                    <a:pt x="272" y="88"/>
                    <a:pt x="271" y="88"/>
                  </a:cubicBezTo>
                  <a:cubicBezTo>
                    <a:pt x="270" y="89"/>
                    <a:pt x="269" y="89"/>
                    <a:pt x="268" y="90"/>
                  </a:cubicBezTo>
                  <a:cubicBezTo>
                    <a:pt x="267" y="90"/>
                    <a:pt x="266" y="91"/>
                    <a:pt x="265" y="91"/>
                  </a:cubicBezTo>
                  <a:cubicBezTo>
                    <a:pt x="264" y="92"/>
                    <a:pt x="263" y="92"/>
                    <a:pt x="262" y="93"/>
                  </a:cubicBezTo>
                  <a:cubicBezTo>
                    <a:pt x="261" y="93"/>
                    <a:pt x="260" y="94"/>
                    <a:pt x="259" y="94"/>
                  </a:cubicBezTo>
                  <a:cubicBezTo>
                    <a:pt x="258" y="95"/>
                    <a:pt x="257" y="95"/>
                    <a:pt x="256" y="96"/>
                  </a:cubicBezTo>
                  <a:cubicBezTo>
                    <a:pt x="255" y="96"/>
                    <a:pt x="254" y="97"/>
                    <a:pt x="253" y="97"/>
                  </a:cubicBezTo>
                  <a:cubicBezTo>
                    <a:pt x="252" y="98"/>
                    <a:pt x="251" y="98"/>
                    <a:pt x="250" y="98"/>
                  </a:cubicBezTo>
                  <a:cubicBezTo>
                    <a:pt x="249" y="99"/>
                    <a:pt x="248" y="99"/>
                    <a:pt x="246" y="100"/>
                  </a:cubicBezTo>
                  <a:cubicBezTo>
                    <a:pt x="246" y="100"/>
                    <a:pt x="245" y="101"/>
                    <a:pt x="244" y="101"/>
                  </a:cubicBezTo>
                  <a:cubicBezTo>
                    <a:pt x="243" y="101"/>
                    <a:pt x="241" y="102"/>
                    <a:pt x="240" y="102"/>
                  </a:cubicBezTo>
                  <a:cubicBezTo>
                    <a:pt x="239" y="103"/>
                    <a:pt x="238" y="103"/>
                    <a:pt x="238" y="103"/>
                  </a:cubicBezTo>
                  <a:cubicBezTo>
                    <a:pt x="236" y="104"/>
                    <a:pt x="235" y="104"/>
                    <a:pt x="233" y="105"/>
                  </a:cubicBezTo>
                  <a:cubicBezTo>
                    <a:pt x="232" y="105"/>
                    <a:pt x="232" y="105"/>
                    <a:pt x="231" y="105"/>
                  </a:cubicBezTo>
                  <a:cubicBezTo>
                    <a:pt x="229" y="106"/>
                    <a:pt x="228" y="106"/>
                    <a:pt x="226" y="107"/>
                  </a:cubicBezTo>
                  <a:cubicBezTo>
                    <a:pt x="226" y="107"/>
                    <a:pt x="225" y="107"/>
                    <a:pt x="225" y="107"/>
                  </a:cubicBezTo>
                  <a:cubicBezTo>
                    <a:pt x="223" y="107"/>
                    <a:pt x="221" y="108"/>
                    <a:pt x="219" y="108"/>
                  </a:cubicBezTo>
                  <a:cubicBezTo>
                    <a:pt x="218" y="109"/>
                    <a:pt x="218" y="109"/>
                    <a:pt x="218" y="109"/>
                  </a:cubicBezTo>
                  <a:cubicBezTo>
                    <a:pt x="209" y="111"/>
                    <a:pt x="200" y="112"/>
                    <a:pt x="190" y="113"/>
                  </a:cubicBezTo>
                  <a:cubicBezTo>
                    <a:pt x="177" y="115"/>
                    <a:pt x="162" y="133"/>
                    <a:pt x="157" y="14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0" name="Freeform 667">
              <a:extLst>
                <a:ext uri="{FF2B5EF4-FFF2-40B4-BE49-F238E27FC236}">
                  <a16:creationId xmlns:a16="http://schemas.microsoft.com/office/drawing/2014/main" id="{00D46D82-6188-4862-A6D6-09630FBCF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485"/>
              <a:ext cx="279" cy="321"/>
            </a:xfrm>
            <a:custGeom>
              <a:avLst/>
              <a:gdLst>
                <a:gd name="T0" fmla="*/ 42 w 113"/>
                <a:gd name="T1" fmla="*/ 76 h 122"/>
                <a:gd name="T2" fmla="*/ 165 w 113"/>
                <a:gd name="T3" fmla="*/ 0 h 122"/>
                <a:gd name="T4" fmla="*/ 615 w 113"/>
                <a:gd name="T5" fmla="*/ 111 h 122"/>
                <a:gd name="T6" fmla="*/ 933 w 113"/>
                <a:gd name="T7" fmla="*/ 200 h 122"/>
                <a:gd name="T8" fmla="*/ 1067 w 113"/>
                <a:gd name="T9" fmla="*/ 437 h 122"/>
                <a:gd name="T10" fmla="*/ 1353 w 113"/>
                <a:gd name="T11" fmla="*/ 1095 h 122"/>
                <a:gd name="T12" fmla="*/ 1610 w 113"/>
                <a:gd name="T13" fmla="*/ 1731 h 122"/>
                <a:gd name="T14" fmla="*/ 1701 w 113"/>
                <a:gd name="T15" fmla="*/ 2223 h 122"/>
                <a:gd name="T16" fmla="*/ 1323 w 113"/>
                <a:gd name="T17" fmla="*/ 2186 h 122"/>
                <a:gd name="T18" fmla="*/ 797 w 113"/>
                <a:gd name="T19" fmla="*/ 1931 h 122"/>
                <a:gd name="T20" fmla="*/ 556 w 113"/>
                <a:gd name="T21" fmla="*/ 1752 h 122"/>
                <a:gd name="T22" fmla="*/ 407 w 113"/>
                <a:gd name="T23" fmla="*/ 1676 h 122"/>
                <a:gd name="T24" fmla="*/ 153 w 113"/>
                <a:gd name="T25" fmla="*/ 1350 h 122"/>
                <a:gd name="T26" fmla="*/ 30 w 113"/>
                <a:gd name="T27" fmla="*/ 947 h 122"/>
                <a:gd name="T28" fmla="*/ 0 w 113"/>
                <a:gd name="T29" fmla="*/ 403 h 122"/>
                <a:gd name="T30" fmla="*/ 42 w 113"/>
                <a:gd name="T31" fmla="*/ 76 h 1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3" h="122">
                  <a:moveTo>
                    <a:pt x="3" y="4"/>
                  </a:moveTo>
                  <a:cubicBezTo>
                    <a:pt x="3" y="4"/>
                    <a:pt x="9" y="6"/>
                    <a:pt x="11" y="0"/>
                  </a:cubicBezTo>
                  <a:cubicBezTo>
                    <a:pt x="19" y="4"/>
                    <a:pt x="31" y="6"/>
                    <a:pt x="41" y="6"/>
                  </a:cubicBezTo>
                  <a:cubicBezTo>
                    <a:pt x="46" y="9"/>
                    <a:pt x="54" y="10"/>
                    <a:pt x="62" y="11"/>
                  </a:cubicBezTo>
                  <a:cubicBezTo>
                    <a:pt x="62" y="11"/>
                    <a:pt x="65" y="20"/>
                    <a:pt x="71" y="24"/>
                  </a:cubicBezTo>
                  <a:cubicBezTo>
                    <a:pt x="73" y="31"/>
                    <a:pt x="83" y="47"/>
                    <a:pt x="90" y="60"/>
                  </a:cubicBezTo>
                  <a:cubicBezTo>
                    <a:pt x="91" y="74"/>
                    <a:pt x="105" y="90"/>
                    <a:pt x="107" y="95"/>
                  </a:cubicBezTo>
                  <a:cubicBezTo>
                    <a:pt x="107" y="100"/>
                    <a:pt x="108" y="112"/>
                    <a:pt x="113" y="122"/>
                  </a:cubicBezTo>
                  <a:cubicBezTo>
                    <a:pt x="106" y="119"/>
                    <a:pt x="95" y="117"/>
                    <a:pt x="88" y="120"/>
                  </a:cubicBezTo>
                  <a:cubicBezTo>
                    <a:pt x="85" y="114"/>
                    <a:pt x="64" y="104"/>
                    <a:pt x="53" y="106"/>
                  </a:cubicBezTo>
                  <a:cubicBezTo>
                    <a:pt x="51" y="100"/>
                    <a:pt x="45" y="97"/>
                    <a:pt x="37" y="96"/>
                  </a:cubicBezTo>
                  <a:cubicBezTo>
                    <a:pt x="33" y="95"/>
                    <a:pt x="29" y="94"/>
                    <a:pt x="27" y="92"/>
                  </a:cubicBezTo>
                  <a:cubicBezTo>
                    <a:pt x="24" y="87"/>
                    <a:pt x="18" y="78"/>
                    <a:pt x="10" y="74"/>
                  </a:cubicBezTo>
                  <a:cubicBezTo>
                    <a:pt x="9" y="69"/>
                    <a:pt x="10" y="62"/>
                    <a:pt x="2" y="52"/>
                  </a:cubicBezTo>
                  <a:cubicBezTo>
                    <a:pt x="3" y="48"/>
                    <a:pt x="5" y="26"/>
                    <a:pt x="0" y="22"/>
                  </a:cubicBezTo>
                  <a:cubicBezTo>
                    <a:pt x="1" y="18"/>
                    <a:pt x="3" y="14"/>
                    <a:pt x="3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1" name="Freeform 668">
              <a:extLst>
                <a:ext uri="{FF2B5EF4-FFF2-40B4-BE49-F238E27FC236}">
                  <a16:creationId xmlns:a16="http://schemas.microsoft.com/office/drawing/2014/main" id="{5976E5C8-6D29-400D-9EE1-DEBD99EB7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1506"/>
              <a:ext cx="239" cy="276"/>
            </a:xfrm>
            <a:custGeom>
              <a:avLst/>
              <a:gdLst>
                <a:gd name="T0" fmla="*/ 91 w 97"/>
                <a:gd name="T1" fmla="*/ 0 h 105"/>
                <a:gd name="T2" fmla="*/ 480 w 97"/>
                <a:gd name="T3" fmla="*/ 76 h 105"/>
                <a:gd name="T4" fmla="*/ 747 w 97"/>
                <a:gd name="T5" fmla="*/ 145 h 105"/>
                <a:gd name="T6" fmla="*/ 764 w 97"/>
                <a:gd name="T7" fmla="*/ 166 h 105"/>
                <a:gd name="T8" fmla="*/ 867 w 97"/>
                <a:gd name="T9" fmla="*/ 365 h 105"/>
                <a:gd name="T10" fmla="*/ 1032 w 97"/>
                <a:gd name="T11" fmla="*/ 712 h 105"/>
                <a:gd name="T12" fmla="*/ 1153 w 97"/>
                <a:gd name="T13" fmla="*/ 980 h 105"/>
                <a:gd name="T14" fmla="*/ 1360 w 97"/>
                <a:gd name="T15" fmla="*/ 1506 h 105"/>
                <a:gd name="T16" fmla="*/ 1409 w 97"/>
                <a:gd name="T17" fmla="*/ 1617 h 105"/>
                <a:gd name="T18" fmla="*/ 1451 w 97"/>
                <a:gd name="T19" fmla="*/ 1906 h 105"/>
                <a:gd name="T20" fmla="*/ 1244 w 97"/>
                <a:gd name="T21" fmla="*/ 1906 h 105"/>
                <a:gd name="T22" fmla="*/ 734 w 97"/>
                <a:gd name="T23" fmla="*/ 1672 h 105"/>
                <a:gd name="T24" fmla="*/ 480 w 97"/>
                <a:gd name="T25" fmla="*/ 1493 h 105"/>
                <a:gd name="T26" fmla="*/ 431 w 97"/>
                <a:gd name="T27" fmla="*/ 1472 h 105"/>
                <a:gd name="T28" fmla="*/ 357 w 97"/>
                <a:gd name="T29" fmla="*/ 1451 h 105"/>
                <a:gd name="T30" fmla="*/ 121 w 97"/>
                <a:gd name="T31" fmla="*/ 1146 h 105"/>
                <a:gd name="T32" fmla="*/ 12 w 97"/>
                <a:gd name="T33" fmla="*/ 781 h 105"/>
                <a:gd name="T34" fmla="*/ 30 w 97"/>
                <a:gd name="T35" fmla="*/ 526 h 105"/>
                <a:gd name="T36" fmla="*/ 0 w 97"/>
                <a:gd name="T37" fmla="*/ 234 h 105"/>
                <a:gd name="T38" fmla="*/ 30 w 97"/>
                <a:gd name="T39" fmla="*/ 34 h 105"/>
                <a:gd name="T40" fmla="*/ 91 w 97"/>
                <a:gd name="T41" fmla="*/ 0 h 10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7" h="105">
                  <a:moveTo>
                    <a:pt x="6" y="0"/>
                  </a:moveTo>
                  <a:cubicBezTo>
                    <a:pt x="15" y="3"/>
                    <a:pt x="27" y="4"/>
                    <a:pt x="32" y="4"/>
                  </a:cubicBezTo>
                  <a:cubicBezTo>
                    <a:pt x="37" y="6"/>
                    <a:pt x="43" y="7"/>
                    <a:pt x="50" y="8"/>
                  </a:cubicBezTo>
                  <a:cubicBezTo>
                    <a:pt x="50" y="8"/>
                    <a:pt x="50" y="9"/>
                    <a:pt x="51" y="9"/>
                  </a:cubicBezTo>
                  <a:cubicBezTo>
                    <a:pt x="52" y="12"/>
                    <a:pt x="55" y="16"/>
                    <a:pt x="58" y="20"/>
                  </a:cubicBezTo>
                  <a:cubicBezTo>
                    <a:pt x="60" y="24"/>
                    <a:pt x="64" y="31"/>
                    <a:pt x="69" y="39"/>
                  </a:cubicBezTo>
                  <a:cubicBezTo>
                    <a:pt x="69" y="39"/>
                    <a:pt x="77" y="53"/>
                    <a:pt x="77" y="54"/>
                  </a:cubicBezTo>
                  <a:cubicBezTo>
                    <a:pt x="79" y="65"/>
                    <a:pt x="86" y="76"/>
                    <a:pt x="91" y="83"/>
                  </a:cubicBezTo>
                  <a:cubicBezTo>
                    <a:pt x="92" y="85"/>
                    <a:pt x="94" y="87"/>
                    <a:pt x="94" y="89"/>
                  </a:cubicBezTo>
                  <a:cubicBezTo>
                    <a:pt x="94" y="93"/>
                    <a:pt x="95" y="99"/>
                    <a:pt x="97" y="105"/>
                  </a:cubicBezTo>
                  <a:cubicBezTo>
                    <a:pt x="92" y="105"/>
                    <a:pt x="87" y="104"/>
                    <a:pt x="83" y="105"/>
                  </a:cubicBezTo>
                  <a:cubicBezTo>
                    <a:pt x="76" y="99"/>
                    <a:pt x="61" y="92"/>
                    <a:pt x="49" y="92"/>
                  </a:cubicBezTo>
                  <a:cubicBezTo>
                    <a:pt x="46" y="87"/>
                    <a:pt x="40" y="84"/>
                    <a:pt x="32" y="82"/>
                  </a:cubicBezTo>
                  <a:cubicBezTo>
                    <a:pt x="32" y="82"/>
                    <a:pt x="29" y="81"/>
                    <a:pt x="29" y="81"/>
                  </a:cubicBezTo>
                  <a:cubicBezTo>
                    <a:pt x="27" y="81"/>
                    <a:pt x="25" y="80"/>
                    <a:pt x="24" y="80"/>
                  </a:cubicBezTo>
                  <a:cubicBezTo>
                    <a:pt x="21" y="74"/>
                    <a:pt x="15" y="67"/>
                    <a:pt x="8" y="63"/>
                  </a:cubicBezTo>
                  <a:cubicBezTo>
                    <a:pt x="8" y="58"/>
                    <a:pt x="7" y="51"/>
                    <a:pt x="1" y="43"/>
                  </a:cubicBezTo>
                  <a:cubicBezTo>
                    <a:pt x="2" y="40"/>
                    <a:pt x="2" y="35"/>
                    <a:pt x="2" y="29"/>
                  </a:cubicBezTo>
                  <a:cubicBezTo>
                    <a:pt x="2" y="23"/>
                    <a:pt x="2" y="17"/>
                    <a:pt x="0" y="13"/>
                  </a:cubicBezTo>
                  <a:cubicBezTo>
                    <a:pt x="1" y="10"/>
                    <a:pt x="1" y="7"/>
                    <a:pt x="2" y="2"/>
                  </a:cubicBezTo>
                  <a:cubicBezTo>
                    <a:pt x="3" y="2"/>
                    <a:pt x="5" y="1"/>
                    <a:pt x="6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2" name="Freeform 669">
              <a:extLst>
                <a:ext uri="{FF2B5EF4-FFF2-40B4-BE49-F238E27FC236}">
                  <a16:creationId xmlns:a16="http://schemas.microsoft.com/office/drawing/2014/main" id="{ADC541C6-CA2A-42F1-9337-E737A8068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2692"/>
              <a:ext cx="330" cy="902"/>
            </a:xfrm>
            <a:custGeom>
              <a:avLst/>
              <a:gdLst>
                <a:gd name="T0" fmla="*/ 2002 w 134"/>
                <a:gd name="T1" fmla="*/ 5033 h 343"/>
                <a:gd name="T2" fmla="*/ 2002 w 134"/>
                <a:gd name="T3" fmla="*/ 34 h 343"/>
                <a:gd name="T4" fmla="*/ 1990 w 134"/>
                <a:gd name="T5" fmla="*/ 34 h 343"/>
                <a:gd name="T6" fmla="*/ 1091 w 134"/>
                <a:gd name="T7" fmla="*/ 1183 h 343"/>
                <a:gd name="T8" fmla="*/ 30 w 134"/>
                <a:gd name="T9" fmla="*/ 0 h 343"/>
                <a:gd name="T10" fmla="*/ 30 w 134"/>
                <a:gd name="T11" fmla="*/ 0 h 343"/>
                <a:gd name="T12" fmla="*/ 30 w 134"/>
                <a:gd name="T13" fmla="*/ 4986 h 343"/>
                <a:gd name="T14" fmla="*/ 30 w 134"/>
                <a:gd name="T15" fmla="*/ 4986 h 343"/>
                <a:gd name="T16" fmla="*/ 1091 w 134"/>
                <a:gd name="T17" fmla="*/ 6183 h 343"/>
                <a:gd name="T18" fmla="*/ 2002 w 134"/>
                <a:gd name="T19" fmla="*/ 4986 h 3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343">
                  <a:moveTo>
                    <a:pt x="134" y="277"/>
                  </a:moveTo>
                  <a:cubicBezTo>
                    <a:pt x="134" y="2"/>
                    <a:pt x="134" y="2"/>
                    <a:pt x="134" y="2"/>
                  </a:cubicBezTo>
                  <a:cubicBezTo>
                    <a:pt x="133" y="2"/>
                    <a:pt x="133" y="2"/>
                    <a:pt x="133" y="2"/>
                  </a:cubicBezTo>
                  <a:cubicBezTo>
                    <a:pt x="132" y="41"/>
                    <a:pt x="110" y="63"/>
                    <a:pt x="73" y="65"/>
                  </a:cubicBezTo>
                  <a:cubicBezTo>
                    <a:pt x="23" y="67"/>
                    <a:pt x="0" y="27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301"/>
                    <a:pt x="23" y="343"/>
                    <a:pt x="73" y="340"/>
                  </a:cubicBezTo>
                  <a:cubicBezTo>
                    <a:pt x="111" y="338"/>
                    <a:pt x="134" y="315"/>
                    <a:pt x="134" y="27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3" name="Freeform 670">
              <a:extLst>
                <a:ext uri="{FF2B5EF4-FFF2-40B4-BE49-F238E27FC236}">
                  <a16:creationId xmlns:a16="http://schemas.microsoft.com/office/drawing/2014/main" id="{4B408517-7E48-40F6-9D08-0FAE11877E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2" y="2271"/>
              <a:ext cx="2208" cy="1321"/>
            </a:xfrm>
            <a:custGeom>
              <a:avLst/>
              <a:gdLst>
                <a:gd name="T0" fmla="*/ 10688 w 896"/>
                <a:gd name="T1" fmla="*/ 513 h 502"/>
                <a:gd name="T2" fmla="*/ 11028 w 896"/>
                <a:gd name="T3" fmla="*/ 1039 h 502"/>
                <a:gd name="T4" fmla="*/ 11479 w 896"/>
                <a:gd name="T5" fmla="*/ 1821 h 502"/>
                <a:gd name="T6" fmla="*/ 12317 w 896"/>
                <a:gd name="T7" fmla="*/ 2895 h 502"/>
                <a:gd name="T8" fmla="*/ 12317 w 896"/>
                <a:gd name="T9" fmla="*/ 2950 h 502"/>
                <a:gd name="T10" fmla="*/ 12558 w 896"/>
                <a:gd name="T11" fmla="*/ 6923 h 502"/>
                <a:gd name="T12" fmla="*/ 13305 w 896"/>
                <a:gd name="T13" fmla="*/ 6266 h 502"/>
                <a:gd name="T14" fmla="*/ 13275 w 896"/>
                <a:gd name="T15" fmla="*/ 4466 h 502"/>
                <a:gd name="T16" fmla="*/ 13275 w 896"/>
                <a:gd name="T17" fmla="*/ 2500 h 502"/>
                <a:gd name="T18" fmla="*/ 13246 w 896"/>
                <a:gd name="T19" fmla="*/ 0 h 502"/>
                <a:gd name="T20" fmla="*/ 12947 w 896"/>
                <a:gd name="T21" fmla="*/ 1239 h 502"/>
                <a:gd name="T22" fmla="*/ 11853 w 896"/>
                <a:gd name="T23" fmla="*/ 1787 h 502"/>
                <a:gd name="T24" fmla="*/ 11107 w 896"/>
                <a:gd name="T25" fmla="*/ 858 h 502"/>
                <a:gd name="T26" fmla="*/ 10128 w 896"/>
                <a:gd name="T27" fmla="*/ 547 h 502"/>
                <a:gd name="T28" fmla="*/ 10323 w 896"/>
                <a:gd name="T29" fmla="*/ 2245 h 502"/>
                <a:gd name="T30" fmla="*/ 8677 w 896"/>
                <a:gd name="T31" fmla="*/ 3026 h 502"/>
                <a:gd name="T32" fmla="*/ 7531 w 896"/>
                <a:gd name="T33" fmla="*/ 2113 h 502"/>
                <a:gd name="T34" fmla="*/ 7215 w 896"/>
                <a:gd name="T35" fmla="*/ 1239 h 502"/>
                <a:gd name="T36" fmla="*/ 7950 w 896"/>
                <a:gd name="T37" fmla="*/ 2992 h 502"/>
                <a:gd name="T38" fmla="*/ 9290 w 896"/>
                <a:gd name="T39" fmla="*/ 3955 h 502"/>
                <a:gd name="T40" fmla="*/ 9443 w 896"/>
                <a:gd name="T41" fmla="*/ 4771 h 502"/>
                <a:gd name="T42" fmla="*/ 9443 w 896"/>
                <a:gd name="T43" fmla="*/ 8221 h 502"/>
                <a:gd name="T44" fmla="*/ 9638 w 896"/>
                <a:gd name="T45" fmla="*/ 8144 h 502"/>
                <a:gd name="T46" fmla="*/ 10343 w 896"/>
                <a:gd name="T47" fmla="*/ 7908 h 502"/>
                <a:gd name="T48" fmla="*/ 10343 w 896"/>
                <a:gd name="T49" fmla="*/ 2916 h 502"/>
                <a:gd name="T50" fmla="*/ 10343 w 896"/>
                <a:gd name="T51" fmla="*/ 2916 h 502"/>
                <a:gd name="T52" fmla="*/ 10658 w 896"/>
                <a:gd name="T53" fmla="*/ 1753 h 502"/>
                <a:gd name="T54" fmla="*/ 10567 w 896"/>
                <a:gd name="T55" fmla="*/ 1163 h 502"/>
                <a:gd name="T56" fmla="*/ 6151 w 896"/>
                <a:gd name="T57" fmla="*/ 1495 h 502"/>
                <a:gd name="T58" fmla="*/ 6183 w 896"/>
                <a:gd name="T59" fmla="*/ 2513 h 502"/>
                <a:gd name="T60" fmla="*/ 5702 w 896"/>
                <a:gd name="T61" fmla="*/ 3829 h 502"/>
                <a:gd name="T62" fmla="*/ 4761 w 896"/>
                <a:gd name="T63" fmla="*/ 4100 h 502"/>
                <a:gd name="T64" fmla="*/ 4761 w 896"/>
                <a:gd name="T65" fmla="*/ 4189 h 502"/>
                <a:gd name="T66" fmla="*/ 4865 w 896"/>
                <a:gd name="T67" fmla="*/ 4971 h 502"/>
                <a:gd name="T68" fmla="*/ 4823 w 896"/>
                <a:gd name="T69" fmla="*/ 5721 h 502"/>
                <a:gd name="T70" fmla="*/ 4835 w 896"/>
                <a:gd name="T71" fmla="*/ 6960 h 502"/>
                <a:gd name="T72" fmla="*/ 4835 w 896"/>
                <a:gd name="T73" fmla="*/ 8344 h 502"/>
                <a:gd name="T74" fmla="*/ 4865 w 896"/>
                <a:gd name="T75" fmla="*/ 8781 h 502"/>
                <a:gd name="T76" fmla="*/ 5101 w 896"/>
                <a:gd name="T77" fmla="*/ 9071 h 502"/>
                <a:gd name="T78" fmla="*/ 5673 w 896"/>
                <a:gd name="T79" fmla="*/ 8913 h 502"/>
                <a:gd name="T80" fmla="*/ 5673 w 896"/>
                <a:gd name="T81" fmla="*/ 4813 h 502"/>
                <a:gd name="T82" fmla="*/ 5867 w 896"/>
                <a:gd name="T83" fmla="*/ 3863 h 502"/>
                <a:gd name="T84" fmla="*/ 6296 w 896"/>
                <a:gd name="T85" fmla="*/ 2658 h 502"/>
                <a:gd name="T86" fmla="*/ 6242 w 896"/>
                <a:gd name="T87" fmla="*/ 1676 h 502"/>
                <a:gd name="T88" fmla="*/ 6242 w 896"/>
                <a:gd name="T89" fmla="*/ 1476 h 502"/>
                <a:gd name="T90" fmla="*/ 449 w 896"/>
                <a:gd name="T91" fmla="*/ 8165 h 502"/>
                <a:gd name="T92" fmla="*/ 1634 w 896"/>
                <a:gd name="T93" fmla="*/ 8621 h 502"/>
                <a:gd name="T94" fmla="*/ 1974 w 896"/>
                <a:gd name="T95" fmla="*/ 8726 h 502"/>
                <a:gd name="T96" fmla="*/ 1991 w 896"/>
                <a:gd name="T97" fmla="*/ 7908 h 502"/>
                <a:gd name="T98" fmla="*/ 1944 w 896"/>
                <a:gd name="T99" fmla="*/ 6455 h 502"/>
                <a:gd name="T100" fmla="*/ 1944 w 896"/>
                <a:gd name="T101" fmla="*/ 4826 h 502"/>
                <a:gd name="T102" fmla="*/ 2023 w 896"/>
                <a:gd name="T103" fmla="*/ 4134 h 502"/>
                <a:gd name="T104" fmla="*/ 1737 w 896"/>
                <a:gd name="T105" fmla="*/ 4189 h 502"/>
                <a:gd name="T106" fmla="*/ 345 w 896"/>
                <a:gd name="T107" fmla="*/ 3629 h 502"/>
                <a:gd name="T108" fmla="*/ 121 w 896"/>
                <a:gd name="T109" fmla="*/ 4100 h 502"/>
                <a:gd name="T110" fmla="*/ 133 w 896"/>
                <a:gd name="T111" fmla="*/ 6647 h 502"/>
                <a:gd name="T112" fmla="*/ 133 w 896"/>
                <a:gd name="T113" fmla="*/ 7687 h 50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96" h="502">
                  <a:moveTo>
                    <a:pt x="709" y="23"/>
                  </a:moveTo>
                  <a:cubicBezTo>
                    <a:pt x="711" y="25"/>
                    <a:pt x="713" y="26"/>
                    <a:pt x="714" y="28"/>
                  </a:cubicBezTo>
                  <a:cubicBezTo>
                    <a:pt x="717" y="36"/>
                    <a:pt x="725" y="47"/>
                    <a:pt x="732" y="50"/>
                  </a:cubicBezTo>
                  <a:cubicBezTo>
                    <a:pt x="734" y="51"/>
                    <a:pt x="736" y="55"/>
                    <a:pt x="737" y="57"/>
                  </a:cubicBezTo>
                  <a:cubicBezTo>
                    <a:pt x="739" y="67"/>
                    <a:pt x="747" y="82"/>
                    <a:pt x="756" y="85"/>
                  </a:cubicBezTo>
                  <a:cubicBezTo>
                    <a:pt x="758" y="90"/>
                    <a:pt x="762" y="96"/>
                    <a:pt x="767" y="100"/>
                  </a:cubicBezTo>
                  <a:cubicBezTo>
                    <a:pt x="773" y="103"/>
                    <a:pt x="773" y="103"/>
                    <a:pt x="773" y="103"/>
                  </a:cubicBezTo>
                  <a:cubicBezTo>
                    <a:pt x="783" y="109"/>
                    <a:pt x="823" y="118"/>
                    <a:pt x="823" y="159"/>
                  </a:cubicBezTo>
                  <a:cubicBezTo>
                    <a:pt x="823" y="160"/>
                    <a:pt x="823" y="161"/>
                    <a:pt x="822" y="162"/>
                  </a:cubicBezTo>
                  <a:cubicBezTo>
                    <a:pt x="823" y="162"/>
                    <a:pt x="823" y="162"/>
                    <a:pt x="823" y="162"/>
                  </a:cubicBezTo>
                  <a:cubicBezTo>
                    <a:pt x="823" y="393"/>
                    <a:pt x="823" y="393"/>
                    <a:pt x="823" y="393"/>
                  </a:cubicBezTo>
                  <a:cubicBezTo>
                    <a:pt x="829" y="392"/>
                    <a:pt x="837" y="388"/>
                    <a:pt x="839" y="380"/>
                  </a:cubicBezTo>
                  <a:cubicBezTo>
                    <a:pt x="845" y="380"/>
                    <a:pt x="859" y="373"/>
                    <a:pt x="865" y="360"/>
                  </a:cubicBezTo>
                  <a:cubicBezTo>
                    <a:pt x="869" y="363"/>
                    <a:pt x="885" y="361"/>
                    <a:pt x="889" y="344"/>
                  </a:cubicBezTo>
                  <a:cubicBezTo>
                    <a:pt x="891" y="330"/>
                    <a:pt x="889" y="320"/>
                    <a:pt x="885" y="303"/>
                  </a:cubicBezTo>
                  <a:cubicBezTo>
                    <a:pt x="889" y="291"/>
                    <a:pt x="895" y="259"/>
                    <a:pt x="887" y="245"/>
                  </a:cubicBezTo>
                  <a:cubicBezTo>
                    <a:pt x="891" y="236"/>
                    <a:pt x="895" y="207"/>
                    <a:pt x="887" y="192"/>
                  </a:cubicBezTo>
                  <a:cubicBezTo>
                    <a:pt x="888" y="181"/>
                    <a:pt x="896" y="153"/>
                    <a:pt x="887" y="137"/>
                  </a:cubicBezTo>
                  <a:cubicBezTo>
                    <a:pt x="888" y="124"/>
                    <a:pt x="891" y="105"/>
                    <a:pt x="884" y="81"/>
                  </a:cubicBezTo>
                  <a:cubicBezTo>
                    <a:pt x="884" y="67"/>
                    <a:pt x="885" y="32"/>
                    <a:pt x="885" y="0"/>
                  </a:cubicBezTo>
                  <a:cubicBezTo>
                    <a:pt x="884" y="6"/>
                    <a:pt x="883" y="12"/>
                    <a:pt x="880" y="15"/>
                  </a:cubicBezTo>
                  <a:cubicBezTo>
                    <a:pt x="887" y="27"/>
                    <a:pt x="875" y="62"/>
                    <a:pt x="865" y="68"/>
                  </a:cubicBezTo>
                  <a:cubicBezTo>
                    <a:pt x="861" y="86"/>
                    <a:pt x="840" y="94"/>
                    <a:pt x="833" y="92"/>
                  </a:cubicBezTo>
                  <a:cubicBezTo>
                    <a:pt x="831" y="102"/>
                    <a:pt x="802" y="108"/>
                    <a:pt x="792" y="98"/>
                  </a:cubicBezTo>
                  <a:cubicBezTo>
                    <a:pt x="779" y="105"/>
                    <a:pt x="765" y="93"/>
                    <a:pt x="762" y="81"/>
                  </a:cubicBezTo>
                  <a:cubicBezTo>
                    <a:pt x="750" y="77"/>
                    <a:pt x="740" y="53"/>
                    <a:pt x="742" y="47"/>
                  </a:cubicBezTo>
                  <a:cubicBezTo>
                    <a:pt x="734" y="48"/>
                    <a:pt x="721" y="32"/>
                    <a:pt x="718" y="21"/>
                  </a:cubicBezTo>
                  <a:moveTo>
                    <a:pt x="677" y="30"/>
                  </a:moveTo>
                  <a:cubicBezTo>
                    <a:pt x="689" y="37"/>
                    <a:pt x="707" y="59"/>
                    <a:pt x="699" y="75"/>
                  </a:cubicBezTo>
                  <a:cubicBezTo>
                    <a:pt x="716" y="85"/>
                    <a:pt x="700" y="125"/>
                    <a:pt x="690" y="123"/>
                  </a:cubicBezTo>
                  <a:cubicBezTo>
                    <a:pt x="697" y="142"/>
                    <a:pt x="641" y="166"/>
                    <a:pt x="633" y="157"/>
                  </a:cubicBezTo>
                  <a:cubicBezTo>
                    <a:pt x="632" y="164"/>
                    <a:pt x="594" y="173"/>
                    <a:pt x="580" y="166"/>
                  </a:cubicBezTo>
                  <a:cubicBezTo>
                    <a:pt x="570" y="173"/>
                    <a:pt x="543" y="168"/>
                    <a:pt x="534" y="157"/>
                  </a:cubicBezTo>
                  <a:cubicBezTo>
                    <a:pt x="522" y="157"/>
                    <a:pt x="503" y="124"/>
                    <a:pt x="503" y="116"/>
                  </a:cubicBezTo>
                  <a:cubicBezTo>
                    <a:pt x="495" y="111"/>
                    <a:pt x="489" y="82"/>
                    <a:pt x="489" y="67"/>
                  </a:cubicBezTo>
                  <a:moveTo>
                    <a:pt x="482" y="68"/>
                  </a:moveTo>
                  <a:cubicBezTo>
                    <a:pt x="483" y="82"/>
                    <a:pt x="486" y="113"/>
                    <a:pt x="496" y="119"/>
                  </a:cubicBezTo>
                  <a:cubicBezTo>
                    <a:pt x="500" y="126"/>
                    <a:pt x="514" y="163"/>
                    <a:pt x="531" y="164"/>
                  </a:cubicBezTo>
                  <a:cubicBezTo>
                    <a:pt x="531" y="164"/>
                    <a:pt x="535" y="167"/>
                    <a:pt x="547" y="172"/>
                  </a:cubicBezTo>
                  <a:cubicBezTo>
                    <a:pt x="577" y="178"/>
                    <a:pt x="608" y="192"/>
                    <a:pt x="621" y="217"/>
                  </a:cubicBezTo>
                  <a:cubicBezTo>
                    <a:pt x="626" y="228"/>
                    <a:pt x="631" y="244"/>
                    <a:pt x="631" y="262"/>
                  </a:cubicBezTo>
                  <a:cubicBezTo>
                    <a:pt x="631" y="262"/>
                    <a:pt x="631" y="262"/>
                    <a:pt x="631" y="262"/>
                  </a:cubicBezTo>
                  <a:cubicBezTo>
                    <a:pt x="631" y="262"/>
                    <a:pt x="631" y="262"/>
                    <a:pt x="631" y="262"/>
                  </a:cubicBezTo>
                  <a:cubicBezTo>
                    <a:pt x="631" y="451"/>
                    <a:pt x="631" y="451"/>
                    <a:pt x="631" y="451"/>
                  </a:cubicBezTo>
                  <a:cubicBezTo>
                    <a:pt x="631" y="453"/>
                    <a:pt x="631" y="453"/>
                    <a:pt x="631" y="453"/>
                  </a:cubicBezTo>
                  <a:cubicBezTo>
                    <a:pt x="636" y="451"/>
                    <a:pt x="641" y="449"/>
                    <a:pt x="644" y="447"/>
                  </a:cubicBezTo>
                  <a:cubicBezTo>
                    <a:pt x="671" y="459"/>
                    <a:pt x="687" y="438"/>
                    <a:pt x="691" y="437"/>
                  </a:cubicBezTo>
                  <a:cubicBezTo>
                    <a:pt x="691" y="436"/>
                    <a:pt x="691" y="435"/>
                    <a:pt x="691" y="434"/>
                  </a:cubicBezTo>
                  <a:cubicBezTo>
                    <a:pt x="691" y="434"/>
                    <a:pt x="691" y="434"/>
                    <a:pt x="691" y="434"/>
                  </a:cubicBezTo>
                  <a:cubicBezTo>
                    <a:pt x="691" y="160"/>
                    <a:pt x="691" y="160"/>
                    <a:pt x="691" y="160"/>
                  </a:cubicBezTo>
                  <a:cubicBezTo>
                    <a:pt x="691" y="160"/>
                    <a:pt x="691" y="160"/>
                    <a:pt x="691" y="160"/>
                  </a:cubicBezTo>
                  <a:cubicBezTo>
                    <a:pt x="691" y="160"/>
                    <a:pt x="691" y="160"/>
                    <a:pt x="691" y="160"/>
                  </a:cubicBezTo>
                  <a:cubicBezTo>
                    <a:pt x="691" y="159"/>
                    <a:pt x="691" y="158"/>
                    <a:pt x="691" y="157"/>
                  </a:cubicBezTo>
                  <a:cubicBezTo>
                    <a:pt x="695" y="130"/>
                    <a:pt x="713" y="118"/>
                    <a:pt x="712" y="96"/>
                  </a:cubicBezTo>
                  <a:cubicBezTo>
                    <a:pt x="712" y="87"/>
                    <a:pt x="709" y="77"/>
                    <a:pt x="707" y="72"/>
                  </a:cubicBezTo>
                  <a:cubicBezTo>
                    <a:pt x="706" y="71"/>
                    <a:pt x="706" y="66"/>
                    <a:pt x="706" y="64"/>
                  </a:cubicBezTo>
                  <a:cubicBezTo>
                    <a:pt x="707" y="51"/>
                    <a:pt x="696" y="36"/>
                    <a:pt x="686" y="28"/>
                  </a:cubicBezTo>
                  <a:moveTo>
                    <a:pt x="411" y="82"/>
                  </a:moveTo>
                  <a:cubicBezTo>
                    <a:pt x="411" y="86"/>
                    <a:pt x="410" y="88"/>
                    <a:pt x="409" y="89"/>
                  </a:cubicBezTo>
                  <a:cubicBezTo>
                    <a:pt x="416" y="97"/>
                    <a:pt x="419" y="127"/>
                    <a:pt x="413" y="138"/>
                  </a:cubicBezTo>
                  <a:cubicBezTo>
                    <a:pt x="418" y="145"/>
                    <a:pt x="415" y="174"/>
                    <a:pt x="407" y="181"/>
                  </a:cubicBezTo>
                  <a:cubicBezTo>
                    <a:pt x="409" y="194"/>
                    <a:pt x="389" y="209"/>
                    <a:pt x="381" y="210"/>
                  </a:cubicBezTo>
                  <a:cubicBezTo>
                    <a:pt x="380" y="223"/>
                    <a:pt x="349" y="233"/>
                    <a:pt x="339" y="221"/>
                  </a:cubicBezTo>
                  <a:cubicBezTo>
                    <a:pt x="334" y="225"/>
                    <a:pt x="325" y="226"/>
                    <a:pt x="318" y="225"/>
                  </a:cubicBezTo>
                  <a:cubicBezTo>
                    <a:pt x="318" y="225"/>
                    <a:pt x="318" y="225"/>
                    <a:pt x="318" y="225"/>
                  </a:cubicBezTo>
                  <a:cubicBezTo>
                    <a:pt x="318" y="227"/>
                    <a:pt x="318" y="228"/>
                    <a:pt x="318" y="230"/>
                  </a:cubicBezTo>
                  <a:cubicBezTo>
                    <a:pt x="328" y="236"/>
                    <a:pt x="327" y="257"/>
                    <a:pt x="323" y="264"/>
                  </a:cubicBezTo>
                  <a:cubicBezTo>
                    <a:pt x="324" y="265"/>
                    <a:pt x="325" y="269"/>
                    <a:pt x="325" y="273"/>
                  </a:cubicBezTo>
                  <a:cubicBezTo>
                    <a:pt x="325" y="273"/>
                    <a:pt x="325" y="273"/>
                    <a:pt x="325" y="273"/>
                  </a:cubicBezTo>
                  <a:cubicBezTo>
                    <a:pt x="325" y="285"/>
                    <a:pt x="324" y="307"/>
                    <a:pt x="322" y="314"/>
                  </a:cubicBezTo>
                  <a:cubicBezTo>
                    <a:pt x="325" y="322"/>
                    <a:pt x="323" y="341"/>
                    <a:pt x="322" y="346"/>
                  </a:cubicBezTo>
                  <a:cubicBezTo>
                    <a:pt x="327" y="355"/>
                    <a:pt x="324" y="375"/>
                    <a:pt x="323" y="382"/>
                  </a:cubicBezTo>
                  <a:cubicBezTo>
                    <a:pt x="327" y="394"/>
                    <a:pt x="324" y="415"/>
                    <a:pt x="323" y="423"/>
                  </a:cubicBezTo>
                  <a:cubicBezTo>
                    <a:pt x="328" y="432"/>
                    <a:pt x="324" y="448"/>
                    <a:pt x="323" y="458"/>
                  </a:cubicBezTo>
                  <a:cubicBezTo>
                    <a:pt x="326" y="464"/>
                    <a:pt x="325" y="474"/>
                    <a:pt x="324" y="482"/>
                  </a:cubicBezTo>
                  <a:cubicBezTo>
                    <a:pt x="325" y="482"/>
                    <a:pt x="325" y="482"/>
                    <a:pt x="325" y="482"/>
                  </a:cubicBezTo>
                  <a:cubicBezTo>
                    <a:pt x="324" y="486"/>
                    <a:pt x="324" y="489"/>
                    <a:pt x="323" y="493"/>
                  </a:cubicBezTo>
                  <a:cubicBezTo>
                    <a:pt x="328" y="496"/>
                    <a:pt x="334" y="497"/>
                    <a:pt x="341" y="498"/>
                  </a:cubicBezTo>
                  <a:cubicBezTo>
                    <a:pt x="371" y="502"/>
                    <a:pt x="374" y="491"/>
                    <a:pt x="379" y="490"/>
                  </a:cubicBezTo>
                  <a:cubicBezTo>
                    <a:pt x="379" y="490"/>
                    <a:pt x="379" y="489"/>
                    <a:pt x="379" y="489"/>
                  </a:cubicBezTo>
                  <a:cubicBezTo>
                    <a:pt x="379" y="264"/>
                    <a:pt x="379" y="264"/>
                    <a:pt x="379" y="264"/>
                  </a:cubicBezTo>
                  <a:cubicBezTo>
                    <a:pt x="379" y="264"/>
                    <a:pt x="379" y="264"/>
                    <a:pt x="379" y="264"/>
                  </a:cubicBezTo>
                  <a:cubicBezTo>
                    <a:pt x="379" y="264"/>
                    <a:pt x="379" y="264"/>
                    <a:pt x="379" y="264"/>
                  </a:cubicBezTo>
                  <a:cubicBezTo>
                    <a:pt x="378" y="248"/>
                    <a:pt x="380" y="228"/>
                    <a:pt x="392" y="212"/>
                  </a:cubicBezTo>
                  <a:cubicBezTo>
                    <a:pt x="396" y="207"/>
                    <a:pt x="408" y="202"/>
                    <a:pt x="413" y="181"/>
                  </a:cubicBezTo>
                  <a:cubicBezTo>
                    <a:pt x="419" y="176"/>
                    <a:pt x="422" y="158"/>
                    <a:pt x="421" y="146"/>
                  </a:cubicBezTo>
                  <a:cubicBezTo>
                    <a:pt x="421" y="143"/>
                    <a:pt x="420" y="135"/>
                    <a:pt x="420" y="133"/>
                  </a:cubicBezTo>
                  <a:cubicBezTo>
                    <a:pt x="423" y="122"/>
                    <a:pt x="422" y="102"/>
                    <a:pt x="417" y="92"/>
                  </a:cubicBezTo>
                  <a:cubicBezTo>
                    <a:pt x="416" y="91"/>
                    <a:pt x="417" y="85"/>
                    <a:pt x="417" y="82"/>
                  </a:cubicBezTo>
                  <a:cubicBezTo>
                    <a:pt x="417" y="82"/>
                    <a:pt x="417" y="81"/>
                    <a:pt x="417" y="81"/>
                  </a:cubicBezTo>
                  <a:moveTo>
                    <a:pt x="9" y="422"/>
                  </a:moveTo>
                  <a:cubicBezTo>
                    <a:pt x="7" y="436"/>
                    <a:pt x="20" y="451"/>
                    <a:pt x="30" y="448"/>
                  </a:cubicBezTo>
                  <a:cubicBezTo>
                    <a:pt x="29" y="460"/>
                    <a:pt x="50" y="469"/>
                    <a:pt x="63" y="463"/>
                  </a:cubicBezTo>
                  <a:cubicBezTo>
                    <a:pt x="68" y="482"/>
                    <a:pt x="99" y="477"/>
                    <a:pt x="109" y="473"/>
                  </a:cubicBezTo>
                  <a:cubicBezTo>
                    <a:pt x="116" y="478"/>
                    <a:pt x="130" y="479"/>
                    <a:pt x="130" y="479"/>
                  </a:cubicBezTo>
                  <a:cubicBezTo>
                    <a:pt x="132" y="479"/>
                    <a:pt x="132" y="479"/>
                    <a:pt x="132" y="479"/>
                  </a:cubicBezTo>
                  <a:cubicBezTo>
                    <a:pt x="130" y="473"/>
                    <a:pt x="130" y="467"/>
                    <a:pt x="132" y="464"/>
                  </a:cubicBezTo>
                  <a:cubicBezTo>
                    <a:pt x="130" y="455"/>
                    <a:pt x="129" y="440"/>
                    <a:pt x="133" y="434"/>
                  </a:cubicBezTo>
                  <a:cubicBezTo>
                    <a:pt x="130" y="425"/>
                    <a:pt x="129" y="403"/>
                    <a:pt x="131" y="396"/>
                  </a:cubicBezTo>
                  <a:cubicBezTo>
                    <a:pt x="128" y="390"/>
                    <a:pt x="129" y="359"/>
                    <a:pt x="130" y="354"/>
                  </a:cubicBezTo>
                  <a:cubicBezTo>
                    <a:pt x="128" y="349"/>
                    <a:pt x="128" y="323"/>
                    <a:pt x="131" y="315"/>
                  </a:cubicBezTo>
                  <a:cubicBezTo>
                    <a:pt x="129" y="310"/>
                    <a:pt x="129" y="276"/>
                    <a:pt x="130" y="265"/>
                  </a:cubicBezTo>
                  <a:cubicBezTo>
                    <a:pt x="128" y="256"/>
                    <a:pt x="129" y="246"/>
                    <a:pt x="134" y="243"/>
                  </a:cubicBezTo>
                  <a:cubicBezTo>
                    <a:pt x="132" y="238"/>
                    <a:pt x="133" y="232"/>
                    <a:pt x="135" y="227"/>
                  </a:cubicBezTo>
                  <a:cubicBezTo>
                    <a:pt x="135" y="227"/>
                    <a:pt x="135" y="227"/>
                    <a:pt x="135" y="227"/>
                  </a:cubicBezTo>
                  <a:cubicBezTo>
                    <a:pt x="127" y="231"/>
                    <a:pt x="120" y="232"/>
                    <a:pt x="116" y="230"/>
                  </a:cubicBezTo>
                  <a:cubicBezTo>
                    <a:pt x="107" y="240"/>
                    <a:pt x="68" y="239"/>
                    <a:pt x="61" y="224"/>
                  </a:cubicBezTo>
                  <a:cubicBezTo>
                    <a:pt x="41" y="227"/>
                    <a:pt x="21" y="209"/>
                    <a:pt x="23" y="199"/>
                  </a:cubicBezTo>
                  <a:cubicBezTo>
                    <a:pt x="15" y="198"/>
                    <a:pt x="7" y="177"/>
                    <a:pt x="7" y="163"/>
                  </a:cubicBezTo>
                  <a:cubicBezTo>
                    <a:pt x="7" y="180"/>
                    <a:pt x="2" y="214"/>
                    <a:pt x="8" y="225"/>
                  </a:cubicBezTo>
                  <a:cubicBezTo>
                    <a:pt x="8" y="239"/>
                    <a:pt x="0" y="283"/>
                    <a:pt x="9" y="296"/>
                  </a:cubicBezTo>
                  <a:cubicBezTo>
                    <a:pt x="9" y="308"/>
                    <a:pt x="0" y="353"/>
                    <a:pt x="9" y="365"/>
                  </a:cubicBezTo>
                  <a:cubicBezTo>
                    <a:pt x="4" y="375"/>
                    <a:pt x="0" y="404"/>
                    <a:pt x="9" y="419"/>
                  </a:cubicBezTo>
                  <a:lnTo>
                    <a:pt x="9" y="422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4" name="Freeform 671">
              <a:extLst>
                <a:ext uri="{FF2B5EF4-FFF2-40B4-BE49-F238E27FC236}">
                  <a16:creationId xmlns:a16="http://schemas.microsoft.com/office/drawing/2014/main" id="{8CC6A5F3-861D-4903-91F4-B897C4929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2960"/>
              <a:ext cx="621" cy="839"/>
            </a:xfrm>
            <a:custGeom>
              <a:avLst/>
              <a:gdLst>
                <a:gd name="T0" fmla="*/ 30 w 252"/>
                <a:gd name="T1" fmla="*/ 347 h 319"/>
                <a:gd name="T2" fmla="*/ 2484 w 252"/>
                <a:gd name="T3" fmla="*/ 1694 h 319"/>
                <a:gd name="T4" fmla="*/ 3770 w 252"/>
                <a:gd name="T5" fmla="*/ 0 h 319"/>
                <a:gd name="T6" fmla="*/ 3770 w 252"/>
                <a:gd name="T7" fmla="*/ 0 h 319"/>
                <a:gd name="T8" fmla="*/ 3770 w 252"/>
                <a:gd name="T9" fmla="*/ 3438 h 319"/>
                <a:gd name="T10" fmla="*/ 3770 w 252"/>
                <a:gd name="T11" fmla="*/ 3493 h 319"/>
                <a:gd name="T12" fmla="*/ 2484 w 252"/>
                <a:gd name="T13" fmla="*/ 5223 h 319"/>
                <a:gd name="T14" fmla="*/ 0 w 252"/>
                <a:gd name="T15" fmla="*/ 4129 h 319"/>
                <a:gd name="T16" fmla="*/ 0 w 252"/>
                <a:gd name="T17" fmla="*/ 34 h 319"/>
                <a:gd name="T18" fmla="*/ 0 w 252"/>
                <a:gd name="T19" fmla="*/ 34 h 319"/>
                <a:gd name="T20" fmla="*/ 30 w 252"/>
                <a:gd name="T21" fmla="*/ 347 h 3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2" h="319">
                  <a:moveTo>
                    <a:pt x="2" y="19"/>
                  </a:moveTo>
                  <a:cubicBezTo>
                    <a:pt x="7" y="39"/>
                    <a:pt x="50" y="125"/>
                    <a:pt x="166" y="93"/>
                  </a:cubicBezTo>
                  <a:cubicBezTo>
                    <a:pt x="235" y="74"/>
                    <a:pt x="252" y="34"/>
                    <a:pt x="252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2" y="189"/>
                    <a:pt x="252" y="189"/>
                    <a:pt x="252" y="189"/>
                  </a:cubicBezTo>
                  <a:cubicBezTo>
                    <a:pt x="252" y="192"/>
                    <a:pt x="252" y="192"/>
                    <a:pt x="252" y="192"/>
                  </a:cubicBezTo>
                  <a:cubicBezTo>
                    <a:pt x="250" y="224"/>
                    <a:pt x="230" y="269"/>
                    <a:pt x="166" y="287"/>
                  </a:cubicBezTo>
                  <a:cubicBezTo>
                    <a:pt x="50" y="319"/>
                    <a:pt x="1" y="250"/>
                    <a:pt x="0" y="227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8"/>
                    <a:pt x="1" y="14"/>
                    <a:pt x="2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5" name="Freeform 672">
              <a:extLst>
                <a:ext uri="{FF2B5EF4-FFF2-40B4-BE49-F238E27FC236}">
                  <a16:creationId xmlns:a16="http://schemas.microsoft.com/office/drawing/2014/main" id="{7B1837C8-5B28-4A92-A886-6A5161AC4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1703"/>
              <a:ext cx="1087" cy="1165"/>
            </a:xfrm>
            <a:custGeom>
              <a:avLst/>
              <a:gdLst>
                <a:gd name="T0" fmla="*/ 0 w 441"/>
                <a:gd name="T1" fmla="*/ 0 h 443"/>
                <a:gd name="T2" fmla="*/ 153 w 441"/>
                <a:gd name="T3" fmla="*/ 602 h 443"/>
                <a:gd name="T4" fmla="*/ 493 w 441"/>
                <a:gd name="T5" fmla="*/ 1107 h 443"/>
                <a:gd name="T6" fmla="*/ 959 w 441"/>
                <a:gd name="T7" fmla="*/ 1583 h 443"/>
                <a:gd name="T8" fmla="*/ 1094 w 441"/>
                <a:gd name="T9" fmla="*/ 1875 h 443"/>
                <a:gd name="T10" fmla="*/ 1513 w 441"/>
                <a:gd name="T11" fmla="*/ 1841 h 443"/>
                <a:gd name="T12" fmla="*/ 1841 w 441"/>
                <a:gd name="T13" fmla="*/ 1964 h 443"/>
                <a:gd name="T14" fmla="*/ 1920 w 441"/>
                <a:gd name="T15" fmla="*/ 1999 h 443"/>
                <a:gd name="T16" fmla="*/ 2679 w 441"/>
                <a:gd name="T17" fmla="*/ 2475 h 443"/>
                <a:gd name="T18" fmla="*/ 2770 w 441"/>
                <a:gd name="T19" fmla="*/ 2580 h 443"/>
                <a:gd name="T20" fmla="*/ 3202 w 441"/>
                <a:gd name="T21" fmla="*/ 3056 h 443"/>
                <a:gd name="T22" fmla="*/ 3281 w 441"/>
                <a:gd name="T23" fmla="*/ 3111 h 443"/>
                <a:gd name="T24" fmla="*/ 3833 w 441"/>
                <a:gd name="T25" fmla="*/ 3747 h 443"/>
                <a:gd name="T26" fmla="*/ 4326 w 441"/>
                <a:gd name="T27" fmla="*/ 4239 h 443"/>
                <a:gd name="T28" fmla="*/ 4405 w 441"/>
                <a:gd name="T29" fmla="*/ 4350 h 443"/>
                <a:gd name="T30" fmla="*/ 4853 w 441"/>
                <a:gd name="T31" fmla="*/ 5091 h 443"/>
                <a:gd name="T32" fmla="*/ 4866 w 441"/>
                <a:gd name="T33" fmla="*/ 5236 h 443"/>
                <a:gd name="T34" fmla="*/ 4940 w 441"/>
                <a:gd name="T35" fmla="*/ 5670 h 443"/>
                <a:gd name="T36" fmla="*/ 4629 w 441"/>
                <a:gd name="T37" fmla="*/ 6785 h 443"/>
                <a:gd name="T38" fmla="*/ 5694 w 441"/>
                <a:gd name="T39" fmla="*/ 8024 h 443"/>
                <a:gd name="T40" fmla="*/ 6603 w 441"/>
                <a:gd name="T41" fmla="*/ 6819 h 443"/>
                <a:gd name="T42" fmla="*/ 5856 w 441"/>
                <a:gd name="T43" fmla="*/ 5801 h 443"/>
                <a:gd name="T44" fmla="*/ 5765 w 441"/>
                <a:gd name="T45" fmla="*/ 5746 h 443"/>
                <a:gd name="T46" fmla="*/ 5603 w 441"/>
                <a:gd name="T47" fmla="*/ 5478 h 443"/>
                <a:gd name="T48" fmla="*/ 5317 w 441"/>
                <a:gd name="T49" fmla="*/ 4965 h 443"/>
                <a:gd name="T50" fmla="*/ 5243 w 441"/>
                <a:gd name="T51" fmla="*/ 4841 h 443"/>
                <a:gd name="T52" fmla="*/ 4969 w 441"/>
                <a:gd name="T53" fmla="*/ 4439 h 443"/>
                <a:gd name="T54" fmla="*/ 4853 w 441"/>
                <a:gd name="T55" fmla="*/ 4308 h 443"/>
                <a:gd name="T56" fmla="*/ 4612 w 441"/>
                <a:gd name="T57" fmla="*/ 3950 h 443"/>
                <a:gd name="T58" fmla="*/ 4521 w 441"/>
                <a:gd name="T59" fmla="*/ 3803 h 443"/>
                <a:gd name="T60" fmla="*/ 4148 w 441"/>
                <a:gd name="T61" fmla="*/ 3369 h 443"/>
                <a:gd name="T62" fmla="*/ 4028 w 441"/>
                <a:gd name="T63" fmla="*/ 3258 h 443"/>
                <a:gd name="T64" fmla="*/ 3621 w 441"/>
                <a:gd name="T65" fmla="*/ 2856 h 443"/>
                <a:gd name="T66" fmla="*/ 3488 w 441"/>
                <a:gd name="T67" fmla="*/ 2767 h 443"/>
                <a:gd name="T68" fmla="*/ 3098 w 441"/>
                <a:gd name="T69" fmla="*/ 2401 h 443"/>
                <a:gd name="T70" fmla="*/ 2995 w 441"/>
                <a:gd name="T71" fmla="*/ 2330 h 443"/>
                <a:gd name="T72" fmla="*/ 2504 w 441"/>
                <a:gd name="T73" fmla="*/ 1909 h 443"/>
                <a:gd name="T74" fmla="*/ 2423 w 441"/>
                <a:gd name="T75" fmla="*/ 1854 h 443"/>
                <a:gd name="T76" fmla="*/ 1920 w 441"/>
                <a:gd name="T77" fmla="*/ 1507 h 443"/>
                <a:gd name="T78" fmla="*/ 1871 w 441"/>
                <a:gd name="T79" fmla="*/ 1452 h 443"/>
                <a:gd name="T80" fmla="*/ 1245 w 441"/>
                <a:gd name="T81" fmla="*/ 1149 h 443"/>
                <a:gd name="T82" fmla="*/ 1186 w 441"/>
                <a:gd name="T83" fmla="*/ 1107 h 443"/>
                <a:gd name="T84" fmla="*/ 767 w 441"/>
                <a:gd name="T85" fmla="*/ 907 h 443"/>
                <a:gd name="T86" fmla="*/ 705 w 441"/>
                <a:gd name="T87" fmla="*/ 836 h 443"/>
                <a:gd name="T88" fmla="*/ 389 w 441"/>
                <a:gd name="T89" fmla="*/ 602 h 443"/>
                <a:gd name="T90" fmla="*/ 256 w 441"/>
                <a:gd name="T91" fmla="*/ 345 h 443"/>
                <a:gd name="T92" fmla="*/ 42 w 441"/>
                <a:gd name="T93" fmla="*/ 110 h 443"/>
                <a:gd name="T94" fmla="*/ 0 w 441"/>
                <a:gd name="T95" fmla="*/ 0 h 44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441" h="443">
                  <a:moveTo>
                    <a:pt x="0" y="0"/>
                  </a:moveTo>
                  <a:cubicBezTo>
                    <a:pt x="0" y="13"/>
                    <a:pt x="3" y="26"/>
                    <a:pt x="10" y="33"/>
                  </a:cubicBezTo>
                  <a:cubicBezTo>
                    <a:pt x="13" y="49"/>
                    <a:pt x="19" y="53"/>
                    <a:pt x="33" y="61"/>
                  </a:cubicBezTo>
                  <a:cubicBezTo>
                    <a:pt x="39" y="75"/>
                    <a:pt x="55" y="78"/>
                    <a:pt x="64" y="87"/>
                  </a:cubicBezTo>
                  <a:cubicBezTo>
                    <a:pt x="70" y="93"/>
                    <a:pt x="73" y="97"/>
                    <a:pt x="73" y="103"/>
                  </a:cubicBezTo>
                  <a:cubicBezTo>
                    <a:pt x="75" y="103"/>
                    <a:pt x="90" y="98"/>
                    <a:pt x="101" y="101"/>
                  </a:cubicBezTo>
                  <a:cubicBezTo>
                    <a:pt x="114" y="103"/>
                    <a:pt x="122" y="107"/>
                    <a:pt x="123" y="108"/>
                  </a:cubicBezTo>
                  <a:cubicBezTo>
                    <a:pt x="124" y="109"/>
                    <a:pt x="128" y="110"/>
                    <a:pt x="128" y="110"/>
                  </a:cubicBezTo>
                  <a:cubicBezTo>
                    <a:pt x="138" y="109"/>
                    <a:pt x="167" y="118"/>
                    <a:pt x="179" y="136"/>
                  </a:cubicBezTo>
                  <a:cubicBezTo>
                    <a:pt x="180" y="138"/>
                    <a:pt x="184" y="141"/>
                    <a:pt x="185" y="142"/>
                  </a:cubicBezTo>
                  <a:cubicBezTo>
                    <a:pt x="194" y="146"/>
                    <a:pt x="209" y="158"/>
                    <a:pt x="214" y="168"/>
                  </a:cubicBezTo>
                  <a:cubicBezTo>
                    <a:pt x="215" y="169"/>
                    <a:pt x="218" y="171"/>
                    <a:pt x="219" y="171"/>
                  </a:cubicBezTo>
                  <a:cubicBezTo>
                    <a:pt x="239" y="175"/>
                    <a:pt x="255" y="196"/>
                    <a:pt x="256" y="206"/>
                  </a:cubicBezTo>
                  <a:cubicBezTo>
                    <a:pt x="261" y="206"/>
                    <a:pt x="282" y="218"/>
                    <a:pt x="289" y="233"/>
                  </a:cubicBezTo>
                  <a:cubicBezTo>
                    <a:pt x="290" y="235"/>
                    <a:pt x="292" y="239"/>
                    <a:pt x="294" y="239"/>
                  </a:cubicBezTo>
                  <a:cubicBezTo>
                    <a:pt x="304" y="240"/>
                    <a:pt x="325" y="262"/>
                    <a:pt x="324" y="280"/>
                  </a:cubicBezTo>
                  <a:cubicBezTo>
                    <a:pt x="324" y="282"/>
                    <a:pt x="324" y="287"/>
                    <a:pt x="325" y="288"/>
                  </a:cubicBezTo>
                  <a:cubicBezTo>
                    <a:pt x="327" y="293"/>
                    <a:pt x="330" y="303"/>
                    <a:pt x="330" y="312"/>
                  </a:cubicBezTo>
                  <a:cubicBezTo>
                    <a:pt x="331" y="334"/>
                    <a:pt x="313" y="346"/>
                    <a:pt x="309" y="373"/>
                  </a:cubicBezTo>
                  <a:cubicBezTo>
                    <a:pt x="305" y="400"/>
                    <a:pt x="329" y="443"/>
                    <a:pt x="380" y="441"/>
                  </a:cubicBezTo>
                  <a:cubicBezTo>
                    <a:pt x="418" y="439"/>
                    <a:pt x="441" y="416"/>
                    <a:pt x="441" y="375"/>
                  </a:cubicBezTo>
                  <a:cubicBezTo>
                    <a:pt x="441" y="334"/>
                    <a:pt x="401" y="325"/>
                    <a:pt x="391" y="319"/>
                  </a:cubicBezTo>
                  <a:cubicBezTo>
                    <a:pt x="385" y="316"/>
                    <a:pt x="385" y="316"/>
                    <a:pt x="385" y="316"/>
                  </a:cubicBezTo>
                  <a:cubicBezTo>
                    <a:pt x="380" y="312"/>
                    <a:pt x="376" y="306"/>
                    <a:pt x="374" y="301"/>
                  </a:cubicBezTo>
                  <a:cubicBezTo>
                    <a:pt x="365" y="298"/>
                    <a:pt x="357" y="283"/>
                    <a:pt x="355" y="273"/>
                  </a:cubicBezTo>
                  <a:cubicBezTo>
                    <a:pt x="354" y="271"/>
                    <a:pt x="352" y="267"/>
                    <a:pt x="350" y="266"/>
                  </a:cubicBezTo>
                  <a:cubicBezTo>
                    <a:pt x="343" y="263"/>
                    <a:pt x="335" y="252"/>
                    <a:pt x="332" y="244"/>
                  </a:cubicBezTo>
                  <a:cubicBezTo>
                    <a:pt x="331" y="242"/>
                    <a:pt x="326" y="239"/>
                    <a:pt x="324" y="237"/>
                  </a:cubicBezTo>
                  <a:cubicBezTo>
                    <a:pt x="318" y="234"/>
                    <a:pt x="311" y="224"/>
                    <a:pt x="308" y="217"/>
                  </a:cubicBezTo>
                  <a:cubicBezTo>
                    <a:pt x="308" y="215"/>
                    <a:pt x="304" y="210"/>
                    <a:pt x="302" y="209"/>
                  </a:cubicBezTo>
                  <a:cubicBezTo>
                    <a:pt x="292" y="205"/>
                    <a:pt x="280" y="195"/>
                    <a:pt x="277" y="185"/>
                  </a:cubicBezTo>
                  <a:cubicBezTo>
                    <a:pt x="276" y="181"/>
                    <a:pt x="272" y="180"/>
                    <a:pt x="269" y="179"/>
                  </a:cubicBezTo>
                  <a:cubicBezTo>
                    <a:pt x="258" y="177"/>
                    <a:pt x="246" y="166"/>
                    <a:pt x="242" y="157"/>
                  </a:cubicBezTo>
                  <a:cubicBezTo>
                    <a:pt x="240" y="154"/>
                    <a:pt x="236" y="152"/>
                    <a:pt x="233" y="152"/>
                  </a:cubicBezTo>
                  <a:cubicBezTo>
                    <a:pt x="223" y="149"/>
                    <a:pt x="210" y="139"/>
                    <a:pt x="207" y="132"/>
                  </a:cubicBezTo>
                  <a:cubicBezTo>
                    <a:pt x="206" y="130"/>
                    <a:pt x="202" y="129"/>
                    <a:pt x="200" y="128"/>
                  </a:cubicBezTo>
                  <a:cubicBezTo>
                    <a:pt x="189" y="127"/>
                    <a:pt x="171" y="116"/>
                    <a:pt x="167" y="105"/>
                  </a:cubicBezTo>
                  <a:cubicBezTo>
                    <a:pt x="167" y="104"/>
                    <a:pt x="164" y="102"/>
                    <a:pt x="162" y="102"/>
                  </a:cubicBezTo>
                  <a:cubicBezTo>
                    <a:pt x="148" y="103"/>
                    <a:pt x="131" y="92"/>
                    <a:pt x="128" y="83"/>
                  </a:cubicBezTo>
                  <a:cubicBezTo>
                    <a:pt x="128" y="82"/>
                    <a:pt x="126" y="80"/>
                    <a:pt x="125" y="80"/>
                  </a:cubicBezTo>
                  <a:cubicBezTo>
                    <a:pt x="113" y="81"/>
                    <a:pt x="88" y="71"/>
                    <a:pt x="83" y="63"/>
                  </a:cubicBezTo>
                  <a:cubicBezTo>
                    <a:pt x="83" y="62"/>
                    <a:pt x="81" y="61"/>
                    <a:pt x="79" y="61"/>
                  </a:cubicBezTo>
                  <a:cubicBezTo>
                    <a:pt x="71" y="61"/>
                    <a:pt x="58" y="56"/>
                    <a:pt x="51" y="50"/>
                  </a:cubicBezTo>
                  <a:cubicBezTo>
                    <a:pt x="49" y="48"/>
                    <a:pt x="51" y="48"/>
                    <a:pt x="47" y="46"/>
                  </a:cubicBezTo>
                  <a:cubicBezTo>
                    <a:pt x="43" y="44"/>
                    <a:pt x="32" y="40"/>
                    <a:pt x="26" y="33"/>
                  </a:cubicBezTo>
                  <a:cubicBezTo>
                    <a:pt x="20" y="25"/>
                    <a:pt x="18" y="22"/>
                    <a:pt x="17" y="19"/>
                  </a:cubicBezTo>
                  <a:cubicBezTo>
                    <a:pt x="15" y="17"/>
                    <a:pt x="6" y="11"/>
                    <a:pt x="3" y="6"/>
                  </a:cubicBezTo>
                  <a:cubicBezTo>
                    <a:pt x="2" y="3"/>
                    <a:pt x="1" y="1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6" name="Freeform 673">
              <a:extLst>
                <a:ext uri="{FF2B5EF4-FFF2-40B4-BE49-F238E27FC236}">
                  <a16:creationId xmlns:a16="http://schemas.microsoft.com/office/drawing/2014/main" id="{00EF4395-BE9C-4AA3-9C00-40377D843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758"/>
              <a:ext cx="1050" cy="1092"/>
            </a:xfrm>
            <a:custGeom>
              <a:avLst/>
              <a:gdLst>
                <a:gd name="T0" fmla="*/ 1410 w 426"/>
                <a:gd name="T1" fmla="*/ 1363 h 415"/>
                <a:gd name="T2" fmla="*/ 880 w 426"/>
                <a:gd name="T3" fmla="*/ 1129 h 415"/>
                <a:gd name="T4" fmla="*/ 431 w 426"/>
                <a:gd name="T5" fmla="*/ 671 h 415"/>
                <a:gd name="T6" fmla="*/ 91 w 426"/>
                <a:gd name="T7" fmla="*/ 200 h 415"/>
                <a:gd name="T8" fmla="*/ 0 w 426"/>
                <a:gd name="T9" fmla="*/ 0 h 415"/>
                <a:gd name="T10" fmla="*/ 62 w 426"/>
                <a:gd name="T11" fmla="*/ 76 h 415"/>
                <a:gd name="T12" fmla="*/ 461 w 426"/>
                <a:gd name="T13" fmla="*/ 526 h 415"/>
                <a:gd name="T14" fmla="*/ 540 w 426"/>
                <a:gd name="T15" fmla="*/ 568 h 415"/>
                <a:gd name="T16" fmla="*/ 584 w 426"/>
                <a:gd name="T17" fmla="*/ 616 h 415"/>
                <a:gd name="T18" fmla="*/ 1708 w 426"/>
                <a:gd name="T19" fmla="*/ 1184 h 415"/>
                <a:gd name="T20" fmla="*/ 2290 w 426"/>
                <a:gd name="T21" fmla="*/ 1587 h 415"/>
                <a:gd name="T22" fmla="*/ 2844 w 426"/>
                <a:gd name="T23" fmla="*/ 2058 h 415"/>
                <a:gd name="T24" fmla="*/ 2891 w 426"/>
                <a:gd name="T25" fmla="*/ 2076 h 415"/>
                <a:gd name="T26" fmla="*/ 3401 w 426"/>
                <a:gd name="T27" fmla="*/ 2534 h 415"/>
                <a:gd name="T28" fmla="*/ 3877 w 426"/>
                <a:gd name="T29" fmla="*/ 2992 h 415"/>
                <a:gd name="T30" fmla="*/ 4355 w 426"/>
                <a:gd name="T31" fmla="*/ 3531 h 415"/>
                <a:gd name="T32" fmla="*/ 4405 w 426"/>
                <a:gd name="T33" fmla="*/ 3608 h 415"/>
                <a:gd name="T34" fmla="*/ 4745 w 426"/>
                <a:gd name="T35" fmla="*/ 4100 h 415"/>
                <a:gd name="T36" fmla="*/ 5060 w 426"/>
                <a:gd name="T37" fmla="*/ 4555 h 415"/>
                <a:gd name="T38" fmla="*/ 5408 w 426"/>
                <a:gd name="T39" fmla="*/ 5173 h 415"/>
                <a:gd name="T40" fmla="*/ 5583 w 426"/>
                <a:gd name="T41" fmla="*/ 5463 h 415"/>
                <a:gd name="T42" fmla="*/ 5777 w 426"/>
                <a:gd name="T43" fmla="*/ 5594 h 415"/>
                <a:gd name="T44" fmla="*/ 5541 w 426"/>
                <a:gd name="T45" fmla="*/ 7541 h 415"/>
                <a:gd name="T46" fmla="*/ 4580 w 426"/>
                <a:gd name="T47" fmla="*/ 6523 h 415"/>
                <a:gd name="T48" fmla="*/ 4745 w 426"/>
                <a:gd name="T49" fmla="*/ 5907 h 415"/>
                <a:gd name="T50" fmla="*/ 4898 w 426"/>
                <a:gd name="T51" fmla="*/ 5305 h 415"/>
                <a:gd name="T52" fmla="*/ 4806 w 426"/>
                <a:gd name="T53" fmla="*/ 4736 h 415"/>
                <a:gd name="T54" fmla="*/ 4806 w 426"/>
                <a:gd name="T55" fmla="*/ 4681 h 415"/>
                <a:gd name="T56" fmla="*/ 4296 w 426"/>
                <a:gd name="T57" fmla="*/ 3863 h 415"/>
                <a:gd name="T58" fmla="*/ 3774 w 426"/>
                <a:gd name="T59" fmla="*/ 3281 h 415"/>
                <a:gd name="T60" fmla="*/ 3177 w 426"/>
                <a:gd name="T61" fmla="*/ 2623 h 415"/>
                <a:gd name="T62" fmla="*/ 2679 w 426"/>
                <a:gd name="T63" fmla="*/ 2113 h 415"/>
                <a:gd name="T64" fmla="*/ 1841 w 426"/>
                <a:gd name="T65" fmla="*/ 1550 h 41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26" h="415">
                  <a:moveTo>
                    <a:pt x="116" y="83"/>
                  </a:moveTo>
                  <a:cubicBezTo>
                    <a:pt x="114" y="81"/>
                    <a:pt x="102" y="77"/>
                    <a:pt x="94" y="75"/>
                  </a:cubicBezTo>
                  <a:cubicBezTo>
                    <a:pt x="85" y="73"/>
                    <a:pt x="75" y="73"/>
                    <a:pt x="69" y="75"/>
                  </a:cubicBezTo>
                  <a:cubicBezTo>
                    <a:pt x="67" y="70"/>
                    <a:pt x="63" y="66"/>
                    <a:pt x="59" y="62"/>
                  </a:cubicBezTo>
                  <a:cubicBezTo>
                    <a:pt x="55" y="58"/>
                    <a:pt x="50" y="55"/>
                    <a:pt x="45" y="52"/>
                  </a:cubicBezTo>
                  <a:cubicBezTo>
                    <a:pt x="39" y="48"/>
                    <a:pt x="32" y="44"/>
                    <a:pt x="29" y="37"/>
                  </a:cubicBezTo>
                  <a:cubicBezTo>
                    <a:pt x="29" y="36"/>
                    <a:pt x="28" y="35"/>
                    <a:pt x="27" y="35"/>
                  </a:cubicBezTo>
                  <a:cubicBezTo>
                    <a:pt x="13" y="27"/>
                    <a:pt x="9" y="24"/>
                    <a:pt x="6" y="11"/>
                  </a:cubicBezTo>
                  <a:cubicBezTo>
                    <a:pt x="6" y="10"/>
                    <a:pt x="6" y="8"/>
                    <a:pt x="5" y="8"/>
                  </a:cubicBezTo>
                  <a:cubicBezTo>
                    <a:pt x="3" y="6"/>
                    <a:pt x="2" y="3"/>
                    <a:pt x="0" y="0"/>
                  </a:cubicBezTo>
                  <a:cubicBezTo>
                    <a:pt x="1" y="1"/>
                    <a:pt x="3" y="2"/>
                    <a:pt x="3" y="2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6"/>
                    <a:pt x="8" y="10"/>
                    <a:pt x="12" y="16"/>
                  </a:cubicBezTo>
                  <a:cubicBezTo>
                    <a:pt x="18" y="22"/>
                    <a:pt x="26" y="26"/>
                    <a:pt x="31" y="29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6" y="31"/>
                    <a:pt x="36" y="31"/>
                  </a:cubicBezTo>
                  <a:cubicBezTo>
                    <a:pt x="37" y="32"/>
                    <a:pt x="38" y="33"/>
                    <a:pt x="38" y="33"/>
                  </a:cubicBezTo>
                  <a:cubicBezTo>
                    <a:pt x="38" y="34"/>
                    <a:pt x="38" y="34"/>
                    <a:pt x="39" y="34"/>
                  </a:cubicBezTo>
                  <a:cubicBezTo>
                    <a:pt x="46" y="40"/>
                    <a:pt x="59" y="46"/>
                    <a:pt x="70" y="46"/>
                  </a:cubicBezTo>
                  <a:cubicBezTo>
                    <a:pt x="77" y="56"/>
                    <a:pt x="100" y="65"/>
                    <a:pt x="114" y="65"/>
                  </a:cubicBezTo>
                  <a:cubicBezTo>
                    <a:pt x="119" y="77"/>
                    <a:pt x="137" y="87"/>
                    <a:pt x="152" y="86"/>
                  </a:cubicBezTo>
                  <a:cubicBezTo>
                    <a:pt x="153" y="86"/>
                    <a:pt x="153" y="86"/>
                    <a:pt x="153" y="87"/>
                  </a:cubicBezTo>
                  <a:cubicBezTo>
                    <a:pt x="155" y="92"/>
                    <a:pt x="162" y="98"/>
                    <a:pt x="170" y="104"/>
                  </a:cubicBezTo>
                  <a:cubicBezTo>
                    <a:pt x="178" y="109"/>
                    <a:pt x="188" y="113"/>
                    <a:pt x="190" y="113"/>
                  </a:cubicBezTo>
                  <a:cubicBezTo>
                    <a:pt x="191" y="113"/>
                    <a:pt x="193" y="114"/>
                    <a:pt x="193" y="115"/>
                  </a:cubicBezTo>
                  <a:cubicBezTo>
                    <a:pt x="193" y="115"/>
                    <a:pt x="193" y="114"/>
                    <a:pt x="193" y="114"/>
                  </a:cubicBezTo>
                  <a:cubicBezTo>
                    <a:pt x="197" y="123"/>
                    <a:pt x="211" y="133"/>
                    <a:pt x="222" y="136"/>
                  </a:cubicBezTo>
                  <a:cubicBezTo>
                    <a:pt x="226" y="138"/>
                    <a:pt x="227" y="138"/>
                    <a:pt x="227" y="139"/>
                  </a:cubicBezTo>
                  <a:cubicBezTo>
                    <a:pt x="232" y="150"/>
                    <a:pt x="246" y="161"/>
                    <a:pt x="258" y="164"/>
                  </a:cubicBezTo>
                  <a:cubicBezTo>
                    <a:pt x="259" y="164"/>
                    <a:pt x="259" y="164"/>
                    <a:pt x="259" y="164"/>
                  </a:cubicBezTo>
                  <a:cubicBezTo>
                    <a:pt x="260" y="165"/>
                    <a:pt x="262" y="165"/>
                    <a:pt x="262" y="166"/>
                  </a:cubicBezTo>
                  <a:cubicBezTo>
                    <a:pt x="266" y="178"/>
                    <a:pt x="280" y="189"/>
                    <a:pt x="291" y="194"/>
                  </a:cubicBezTo>
                  <a:cubicBezTo>
                    <a:pt x="290" y="194"/>
                    <a:pt x="290" y="194"/>
                    <a:pt x="290" y="194"/>
                  </a:cubicBezTo>
                  <a:cubicBezTo>
                    <a:pt x="291" y="194"/>
                    <a:pt x="293" y="197"/>
                    <a:pt x="294" y="198"/>
                  </a:cubicBezTo>
                  <a:cubicBezTo>
                    <a:pt x="297" y="207"/>
                    <a:pt x="305" y="217"/>
                    <a:pt x="312" y="221"/>
                  </a:cubicBezTo>
                  <a:cubicBezTo>
                    <a:pt x="315" y="224"/>
                    <a:pt x="317" y="225"/>
                    <a:pt x="317" y="225"/>
                  </a:cubicBezTo>
                  <a:cubicBezTo>
                    <a:pt x="321" y="234"/>
                    <a:pt x="330" y="246"/>
                    <a:pt x="339" y="250"/>
                  </a:cubicBezTo>
                  <a:cubicBezTo>
                    <a:pt x="338" y="250"/>
                    <a:pt x="338" y="250"/>
                    <a:pt x="338" y="250"/>
                  </a:cubicBezTo>
                  <a:cubicBezTo>
                    <a:pt x="338" y="251"/>
                    <a:pt x="340" y="253"/>
                    <a:pt x="340" y="254"/>
                  </a:cubicBezTo>
                  <a:cubicBezTo>
                    <a:pt x="342" y="264"/>
                    <a:pt x="350" y="279"/>
                    <a:pt x="361" y="284"/>
                  </a:cubicBezTo>
                  <a:cubicBezTo>
                    <a:pt x="363" y="290"/>
                    <a:pt x="367" y="296"/>
                    <a:pt x="372" y="300"/>
                  </a:cubicBezTo>
                  <a:cubicBezTo>
                    <a:pt x="373" y="300"/>
                    <a:pt x="373" y="300"/>
                    <a:pt x="373" y="300"/>
                  </a:cubicBezTo>
                  <a:cubicBezTo>
                    <a:pt x="379" y="303"/>
                    <a:pt x="379" y="303"/>
                    <a:pt x="379" y="303"/>
                  </a:cubicBezTo>
                  <a:cubicBezTo>
                    <a:pt x="386" y="307"/>
                    <a:pt x="386" y="307"/>
                    <a:pt x="386" y="307"/>
                  </a:cubicBezTo>
                  <a:cubicBezTo>
                    <a:pt x="401" y="313"/>
                    <a:pt x="426" y="324"/>
                    <a:pt x="426" y="354"/>
                  </a:cubicBezTo>
                  <a:cubicBezTo>
                    <a:pt x="426" y="391"/>
                    <a:pt x="406" y="412"/>
                    <a:pt x="370" y="414"/>
                  </a:cubicBezTo>
                  <a:cubicBezTo>
                    <a:pt x="345" y="415"/>
                    <a:pt x="329" y="404"/>
                    <a:pt x="321" y="395"/>
                  </a:cubicBezTo>
                  <a:cubicBezTo>
                    <a:pt x="311" y="384"/>
                    <a:pt x="306" y="370"/>
                    <a:pt x="306" y="358"/>
                  </a:cubicBezTo>
                  <a:cubicBezTo>
                    <a:pt x="306" y="356"/>
                    <a:pt x="306" y="354"/>
                    <a:pt x="306" y="353"/>
                  </a:cubicBezTo>
                  <a:cubicBezTo>
                    <a:pt x="308" y="341"/>
                    <a:pt x="312" y="332"/>
                    <a:pt x="317" y="324"/>
                  </a:cubicBezTo>
                  <a:cubicBezTo>
                    <a:pt x="322" y="314"/>
                    <a:pt x="327" y="305"/>
                    <a:pt x="327" y="293"/>
                  </a:cubicBezTo>
                  <a:cubicBezTo>
                    <a:pt x="327" y="292"/>
                    <a:pt x="327" y="292"/>
                    <a:pt x="327" y="291"/>
                  </a:cubicBezTo>
                  <a:cubicBezTo>
                    <a:pt x="327" y="281"/>
                    <a:pt x="324" y="270"/>
                    <a:pt x="321" y="265"/>
                  </a:cubicBezTo>
                  <a:cubicBezTo>
                    <a:pt x="321" y="264"/>
                    <a:pt x="321" y="261"/>
                    <a:pt x="321" y="260"/>
                  </a:cubicBezTo>
                  <a:cubicBezTo>
                    <a:pt x="321" y="260"/>
                    <a:pt x="321" y="260"/>
                    <a:pt x="321" y="260"/>
                  </a:cubicBezTo>
                  <a:cubicBezTo>
                    <a:pt x="321" y="259"/>
                    <a:pt x="321" y="258"/>
                    <a:pt x="321" y="257"/>
                  </a:cubicBezTo>
                  <a:cubicBezTo>
                    <a:pt x="321" y="248"/>
                    <a:pt x="316" y="237"/>
                    <a:pt x="308" y="227"/>
                  </a:cubicBezTo>
                  <a:cubicBezTo>
                    <a:pt x="303" y="221"/>
                    <a:pt x="295" y="214"/>
                    <a:pt x="287" y="212"/>
                  </a:cubicBezTo>
                  <a:cubicBezTo>
                    <a:pt x="287" y="212"/>
                    <a:pt x="285" y="210"/>
                    <a:pt x="285" y="210"/>
                  </a:cubicBezTo>
                  <a:cubicBezTo>
                    <a:pt x="279" y="196"/>
                    <a:pt x="262" y="184"/>
                    <a:pt x="252" y="180"/>
                  </a:cubicBezTo>
                  <a:cubicBezTo>
                    <a:pt x="248" y="167"/>
                    <a:pt x="230" y="148"/>
                    <a:pt x="212" y="144"/>
                  </a:cubicBezTo>
                  <a:cubicBezTo>
                    <a:pt x="212" y="144"/>
                    <a:pt x="212" y="144"/>
                    <a:pt x="212" y="144"/>
                  </a:cubicBezTo>
                  <a:cubicBezTo>
                    <a:pt x="212" y="144"/>
                    <a:pt x="210" y="143"/>
                    <a:pt x="210" y="143"/>
                  </a:cubicBezTo>
                  <a:cubicBezTo>
                    <a:pt x="204" y="133"/>
                    <a:pt x="188" y="120"/>
                    <a:pt x="179" y="116"/>
                  </a:cubicBezTo>
                  <a:cubicBezTo>
                    <a:pt x="176" y="114"/>
                    <a:pt x="163" y="101"/>
                    <a:pt x="156" y="97"/>
                  </a:cubicBezTo>
                  <a:cubicBezTo>
                    <a:pt x="149" y="92"/>
                    <a:pt x="132" y="86"/>
                    <a:pt x="123" y="85"/>
                  </a:cubicBezTo>
                  <a:cubicBezTo>
                    <a:pt x="120" y="84"/>
                    <a:pt x="118" y="85"/>
                    <a:pt x="116" y="8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7" name="Freeform 674">
              <a:extLst>
                <a:ext uri="{FF2B5EF4-FFF2-40B4-BE49-F238E27FC236}">
                  <a16:creationId xmlns:a16="http://schemas.microsoft.com/office/drawing/2014/main" id="{3798D43F-3BEB-4D5B-8F7C-BB47A2969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1719"/>
              <a:ext cx="762" cy="1499"/>
            </a:xfrm>
            <a:custGeom>
              <a:avLst/>
              <a:gdLst>
                <a:gd name="T0" fmla="*/ 1411 w 309"/>
                <a:gd name="T1" fmla="*/ 1073 h 570"/>
                <a:gd name="T2" fmla="*/ 1874 w 309"/>
                <a:gd name="T3" fmla="*/ 1549 h 570"/>
                <a:gd name="T4" fmla="*/ 1983 w 309"/>
                <a:gd name="T5" fmla="*/ 1896 h 570"/>
                <a:gd name="T6" fmla="*/ 1953 w 309"/>
                <a:gd name="T7" fmla="*/ 2220 h 570"/>
                <a:gd name="T8" fmla="*/ 2007 w 309"/>
                <a:gd name="T9" fmla="*/ 2656 h 570"/>
                <a:gd name="T10" fmla="*/ 2190 w 309"/>
                <a:gd name="T11" fmla="*/ 3603 h 570"/>
                <a:gd name="T12" fmla="*/ 2311 w 309"/>
                <a:gd name="T13" fmla="*/ 4308 h 570"/>
                <a:gd name="T14" fmla="*/ 2293 w 309"/>
                <a:gd name="T15" fmla="*/ 4473 h 570"/>
                <a:gd name="T16" fmla="*/ 2626 w 309"/>
                <a:gd name="T17" fmla="*/ 6038 h 570"/>
                <a:gd name="T18" fmla="*/ 3181 w 309"/>
                <a:gd name="T19" fmla="*/ 6895 h 570"/>
                <a:gd name="T20" fmla="*/ 3435 w 309"/>
                <a:gd name="T21" fmla="*/ 7053 h 570"/>
                <a:gd name="T22" fmla="*/ 4634 w 309"/>
                <a:gd name="T23" fmla="*/ 8605 h 570"/>
                <a:gd name="T24" fmla="*/ 3406 w 309"/>
                <a:gd name="T25" fmla="*/ 10167 h 570"/>
                <a:gd name="T26" fmla="*/ 1065 w 309"/>
                <a:gd name="T27" fmla="*/ 8894 h 570"/>
                <a:gd name="T28" fmla="*/ 1216 w 309"/>
                <a:gd name="T29" fmla="*/ 7745 h 570"/>
                <a:gd name="T30" fmla="*/ 1531 w 309"/>
                <a:gd name="T31" fmla="*/ 7164 h 570"/>
                <a:gd name="T32" fmla="*/ 1667 w 309"/>
                <a:gd name="T33" fmla="*/ 6475 h 570"/>
                <a:gd name="T34" fmla="*/ 1647 w 309"/>
                <a:gd name="T35" fmla="*/ 6272 h 570"/>
                <a:gd name="T36" fmla="*/ 1605 w 309"/>
                <a:gd name="T37" fmla="*/ 5478 h 570"/>
                <a:gd name="T38" fmla="*/ 1605 w 309"/>
                <a:gd name="T39" fmla="*/ 5333 h 570"/>
                <a:gd name="T40" fmla="*/ 1556 w 309"/>
                <a:gd name="T41" fmla="*/ 4744 h 570"/>
                <a:gd name="T42" fmla="*/ 1531 w 309"/>
                <a:gd name="T43" fmla="*/ 4600 h 570"/>
                <a:gd name="T44" fmla="*/ 1472 w 309"/>
                <a:gd name="T45" fmla="*/ 4150 h 570"/>
                <a:gd name="T46" fmla="*/ 1485 w 309"/>
                <a:gd name="T47" fmla="*/ 3908 h 570"/>
                <a:gd name="T48" fmla="*/ 1452 w 309"/>
                <a:gd name="T49" fmla="*/ 3671 h 570"/>
                <a:gd name="T50" fmla="*/ 1452 w 309"/>
                <a:gd name="T51" fmla="*/ 3056 h 570"/>
                <a:gd name="T52" fmla="*/ 1332 w 309"/>
                <a:gd name="T53" fmla="*/ 2346 h 570"/>
                <a:gd name="T54" fmla="*/ 1083 w 309"/>
                <a:gd name="T55" fmla="*/ 2254 h 570"/>
                <a:gd name="T56" fmla="*/ 718 w 309"/>
                <a:gd name="T57" fmla="*/ 2801 h 570"/>
                <a:gd name="T58" fmla="*/ 552 w 309"/>
                <a:gd name="T59" fmla="*/ 3471 h 570"/>
                <a:gd name="T60" fmla="*/ 510 w 309"/>
                <a:gd name="T61" fmla="*/ 4018 h 570"/>
                <a:gd name="T62" fmla="*/ 523 w 309"/>
                <a:gd name="T63" fmla="*/ 4308 h 570"/>
                <a:gd name="T64" fmla="*/ 523 w 309"/>
                <a:gd name="T65" fmla="*/ 4494 h 570"/>
                <a:gd name="T66" fmla="*/ 540 w 309"/>
                <a:gd name="T67" fmla="*/ 4731 h 570"/>
                <a:gd name="T68" fmla="*/ 510 w 309"/>
                <a:gd name="T69" fmla="*/ 5076 h 570"/>
                <a:gd name="T70" fmla="*/ 572 w 309"/>
                <a:gd name="T71" fmla="*/ 5567 h 570"/>
                <a:gd name="T72" fmla="*/ 552 w 309"/>
                <a:gd name="T73" fmla="*/ 5822 h 570"/>
                <a:gd name="T74" fmla="*/ 602 w 309"/>
                <a:gd name="T75" fmla="*/ 6204 h 570"/>
                <a:gd name="T76" fmla="*/ 540 w 309"/>
                <a:gd name="T77" fmla="*/ 6530 h 570"/>
                <a:gd name="T78" fmla="*/ 481 w 309"/>
                <a:gd name="T79" fmla="*/ 6730 h 570"/>
                <a:gd name="T80" fmla="*/ 390 w 309"/>
                <a:gd name="T81" fmla="*/ 6764 h 570"/>
                <a:gd name="T82" fmla="*/ 104 w 309"/>
                <a:gd name="T83" fmla="*/ 6785 h 570"/>
                <a:gd name="T84" fmla="*/ 62 w 309"/>
                <a:gd name="T85" fmla="*/ 6751 h 570"/>
                <a:gd name="T86" fmla="*/ 42 w 309"/>
                <a:gd name="T87" fmla="*/ 6696 h 570"/>
                <a:gd name="T88" fmla="*/ 62 w 309"/>
                <a:gd name="T89" fmla="*/ 6327 h 570"/>
                <a:gd name="T90" fmla="*/ 62 w 309"/>
                <a:gd name="T91" fmla="*/ 6072 h 570"/>
                <a:gd name="T92" fmla="*/ 133 w 309"/>
                <a:gd name="T93" fmla="*/ 5712 h 570"/>
                <a:gd name="T94" fmla="*/ 237 w 309"/>
                <a:gd name="T95" fmla="*/ 5186 h 570"/>
                <a:gd name="T96" fmla="*/ 328 w 309"/>
                <a:gd name="T97" fmla="*/ 4531 h 570"/>
                <a:gd name="T98" fmla="*/ 419 w 309"/>
                <a:gd name="T99" fmla="*/ 3908 h 570"/>
                <a:gd name="T100" fmla="*/ 461 w 309"/>
                <a:gd name="T101" fmla="*/ 3416 h 570"/>
                <a:gd name="T102" fmla="*/ 461 w 309"/>
                <a:gd name="T103" fmla="*/ 3035 h 570"/>
                <a:gd name="T104" fmla="*/ 540 w 309"/>
                <a:gd name="T105" fmla="*/ 2419 h 570"/>
                <a:gd name="T106" fmla="*/ 631 w 309"/>
                <a:gd name="T107" fmla="*/ 1709 h 570"/>
                <a:gd name="T108" fmla="*/ 747 w 309"/>
                <a:gd name="T109" fmla="*/ 947 h 570"/>
                <a:gd name="T110" fmla="*/ 858 w 309"/>
                <a:gd name="T111" fmla="*/ 179 h 570"/>
                <a:gd name="T112" fmla="*/ 900 w 309"/>
                <a:gd name="T113" fmla="*/ 0 h 57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09" h="570">
                  <a:moveTo>
                    <a:pt x="70" y="29"/>
                  </a:moveTo>
                  <a:cubicBezTo>
                    <a:pt x="74" y="46"/>
                    <a:pt x="81" y="52"/>
                    <a:pt x="94" y="59"/>
                  </a:cubicBezTo>
                  <a:cubicBezTo>
                    <a:pt x="99" y="68"/>
                    <a:pt x="107" y="73"/>
                    <a:pt x="114" y="78"/>
                  </a:cubicBezTo>
                  <a:cubicBezTo>
                    <a:pt x="119" y="80"/>
                    <a:pt x="123" y="82"/>
                    <a:pt x="125" y="85"/>
                  </a:cubicBezTo>
                  <a:cubicBezTo>
                    <a:pt x="131" y="91"/>
                    <a:pt x="133" y="93"/>
                    <a:pt x="133" y="97"/>
                  </a:cubicBezTo>
                  <a:cubicBezTo>
                    <a:pt x="133" y="99"/>
                    <a:pt x="133" y="101"/>
                    <a:pt x="132" y="104"/>
                  </a:cubicBezTo>
                  <a:cubicBezTo>
                    <a:pt x="132" y="104"/>
                    <a:pt x="132" y="103"/>
                    <a:pt x="132" y="103"/>
                  </a:cubicBezTo>
                  <a:cubicBezTo>
                    <a:pt x="130" y="107"/>
                    <a:pt x="130" y="115"/>
                    <a:pt x="130" y="122"/>
                  </a:cubicBezTo>
                  <a:cubicBezTo>
                    <a:pt x="130" y="123"/>
                    <a:pt x="130" y="125"/>
                    <a:pt x="130" y="126"/>
                  </a:cubicBezTo>
                  <a:cubicBezTo>
                    <a:pt x="130" y="138"/>
                    <a:pt x="132" y="143"/>
                    <a:pt x="134" y="146"/>
                  </a:cubicBezTo>
                  <a:cubicBezTo>
                    <a:pt x="134" y="147"/>
                    <a:pt x="134" y="148"/>
                    <a:pt x="134" y="150"/>
                  </a:cubicBezTo>
                  <a:cubicBezTo>
                    <a:pt x="134" y="161"/>
                    <a:pt x="137" y="180"/>
                    <a:pt x="146" y="198"/>
                  </a:cubicBezTo>
                  <a:cubicBezTo>
                    <a:pt x="145" y="199"/>
                    <a:pt x="145" y="200"/>
                    <a:pt x="145" y="202"/>
                  </a:cubicBezTo>
                  <a:cubicBezTo>
                    <a:pt x="145" y="210"/>
                    <a:pt x="147" y="225"/>
                    <a:pt x="154" y="237"/>
                  </a:cubicBezTo>
                  <a:cubicBezTo>
                    <a:pt x="154" y="237"/>
                    <a:pt x="153" y="237"/>
                    <a:pt x="153" y="237"/>
                  </a:cubicBezTo>
                  <a:cubicBezTo>
                    <a:pt x="153" y="240"/>
                    <a:pt x="153" y="243"/>
                    <a:pt x="153" y="246"/>
                  </a:cubicBezTo>
                  <a:cubicBezTo>
                    <a:pt x="153" y="255"/>
                    <a:pt x="154" y="265"/>
                    <a:pt x="160" y="274"/>
                  </a:cubicBezTo>
                  <a:cubicBezTo>
                    <a:pt x="160" y="282"/>
                    <a:pt x="162" y="321"/>
                    <a:pt x="175" y="332"/>
                  </a:cubicBezTo>
                  <a:cubicBezTo>
                    <a:pt x="175" y="334"/>
                    <a:pt x="177" y="337"/>
                    <a:pt x="177" y="337"/>
                  </a:cubicBezTo>
                  <a:cubicBezTo>
                    <a:pt x="184" y="351"/>
                    <a:pt x="196" y="376"/>
                    <a:pt x="212" y="379"/>
                  </a:cubicBezTo>
                  <a:cubicBezTo>
                    <a:pt x="214" y="380"/>
                    <a:pt x="218" y="383"/>
                    <a:pt x="228" y="387"/>
                  </a:cubicBezTo>
                  <a:cubicBezTo>
                    <a:pt x="229" y="388"/>
                    <a:pt x="229" y="388"/>
                    <a:pt x="229" y="388"/>
                  </a:cubicBezTo>
                  <a:cubicBezTo>
                    <a:pt x="250" y="392"/>
                    <a:pt x="286" y="403"/>
                    <a:pt x="299" y="430"/>
                  </a:cubicBezTo>
                  <a:cubicBezTo>
                    <a:pt x="301" y="435"/>
                    <a:pt x="309" y="452"/>
                    <a:pt x="309" y="473"/>
                  </a:cubicBezTo>
                  <a:cubicBezTo>
                    <a:pt x="309" y="483"/>
                    <a:pt x="307" y="494"/>
                    <a:pt x="303" y="505"/>
                  </a:cubicBezTo>
                  <a:cubicBezTo>
                    <a:pt x="291" y="530"/>
                    <a:pt x="266" y="548"/>
                    <a:pt x="227" y="559"/>
                  </a:cubicBezTo>
                  <a:cubicBezTo>
                    <a:pt x="186" y="570"/>
                    <a:pt x="150" y="568"/>
                    <a:pt x="121" y="551"/>
                  </a:cubicBezTo>
                  <a:cubicBezTo>
                    <a:pt x="88" y="531"/>
                    <a:pt x="74" y="499"/>
                    <a:pt x="71" y="489"/>
                  </a:cubicBezTo>
                  <a:cubicBezTo>
                    <a:pt x="70" y="484"/>
                    <a:pt x="69" y="476"/>
                    <a:pt x="69" y="468"/>
                  </a:cubicBezTo>
                  <a:cubicBezTo>
                    <a:pt x="69" y="454"/>
                    <a:pt x="72" y="438"/>
                    <a:pt x="81" y="426"/>
                  </a:cubicBezTo>
                  <a:cubicBezTo>
                    <a:pt x="84" y="423"/>
                    <a:pt x="84" y="423"/>
                    <a:pt x="84" y="423"/>
                  </a:cubicBezTo>
                  <a:cubicBezTo>
                    <a:pt x="90" y="418"/>
                    <a:pt x="98" y="410"/>
                    <a:pt x="102" y="394"/>
                  </a:cubicBezTo>
                  <a:cubicBezTo>
                    <a:pt x="108" y="387"/>
                    <a:pt x="111" y="372"/>
                    <a:pt x="111" y="361"/>
                  </a:cubicBezTo>
                  <a:cubicBezTo>
                    <a:pt x="111" y="359"/>
                    <a:pt x="111" y="357"/>
                    <a:pt x="111" y="356"/>
                  </a:cubicBezTo>
                  <a:cubicBezTo>
                    <a:pt x="110" y="349"/>
                    <a:pt x="110" y="346"/>
                    <a:pt x="110" y="345"/>
                  </a:cubicBezTo>
                  <a:cubicBezTo>
                    <a:pt x="110" y="345"/>
                    <a:pt x="110" y="345"/>
                    <a:pt x="110" y="345"/>
                  </a:cubicBezTo>
                  <a:cubicBezTo>
                    <a:pt x="111" y="341"/>
                    <a:pt x="112" y="335"/>
                    <a:pt x="112" y="330"/>
                  </a:cubicBezTo>
                  <a:cubicBezTo>
                    <a:pt x="112" y="319"/>
                    <a:pt x="110" y="308"/>
                    <a:pt x="107" y="301"/>
                  </a:cubicBezTo>
                  <a:cubicBezTo>
                    <a:pt x="107" y="300"/>
                    <a:pt x="107" y="300"/>
                    <a:pt x="107" y="300"/>
                  </a:cubicBezTo>
                  <a:cubicBezTo>
                    <a:pt x="107" y="299"/>
                    <a:pt x="107" y="296"/>
                    <a:pt x="107" y="293"/>
                  </a:cubicBezTo>
                  <a:cubicBezTo>
                    <a:pt x="108" y="290"/>
                    <a:pt x="108" y="287"/>
                    <a:pt x="108" y="283"/>
                  </a:cubicBezTo>
                  <a:cubicBezTo>
                    <a:pt x="108" y="276"/>
                    <a:pt x="107" y="267"/>
                    <a:pt x="104" y="261"/>
                  </a:cubicBezTo>
                  <a:cubicBezTo>
                    <a:pt x="103" y="260"/>
                    <a:pt x="102" y="257"/>
                    <a:pt x="102" y="256"/>
                  </a:cubicBezTo>
                  <a:cubicBezTo>
                    <a:pt x="102" y="255"/>
                    <a:pt x="102" y="254"/>
                    <a:pt x="102" y="253"/>
                  </a:cubicBezTo>
                  <a:cubicBezTo>
                    <a:pt x="102" y="244"/>
                    <a:pt x="101" y="237"/>
                    <a:pt x="98" y="233"/>
                  </a:cubicBezTo>
                  <a:cubicBezTo>
                    <a:pt x="98" y="232"/>
                    <a:pt x="98" y="229"/>
                    <a:pt x="98" y="228"/>
                  </a:cubicBezTo>
                  <a:cubicBezTo>
                    <a:pt x="98" y="228"/>
                    <a:pt x="98" y="227"/>
                    <a:pt x="98" y="227"/>
                  </a:cubicBezTo>
                  <a:cubicBezTo>
                    <a:pt x="99" y="224"/>
                    <a:pt x="99" y="220"/>
                    <a:pt x="99" y="215"/>
                  </a:cubicBezTo>
                  <a:cubicBezTo>
                    <a:pt x="99" y="210"/>
                    <a:pt x="99" y="205"/>
                    <a:pt x="97" y="201"/>
                  </a:cubicBezTo>
                  <a:cubicBezTo>
                    <a:pt x="97" y="202"/>
                    <a:pt x="97" y="202"/>
                    <a:pt x="97" y="202"/>
                  </a:cubicBezTo>
                  <a:cubicBezTo>
                    <a:pt x="97" y="201"/>
                    <a:pt x="97" y="200"/>
                    <a:pt x="97" y="199"/>
                  </a:cubicBezTo>
                  <a:cubicBezTo>
                    <a:pt x="101" y="192"/>
                    <a:pt x="101" y="178"/>
                    <a:pt x="97" y="168"/>
                  </a:cubicBezTo>
                  <a:cubicBezTo>
                    <a:pt x="97" y="167"/>
                    <a:pt x="97" y="162"/>
                    <a:pt x="97" y="159"/>
                  </a:cubicBezTo>
                  <a:cubicBezTo>
                    <a:pt x="98" y="150"/>
                    <a:pt x="95" y="134"/>
                    <a:pt x="89" y="129"/>
                  </a:cubicBezTo>
                  <a:cubicBezTo>
                    <a:pt x="90" y="130"/>
                    <a:pt x="90" y="130"/>
                    <a:pt x="91" y="131"/>
                  </a:cubicBezTo>
                  <a:cubicBezTo>
                    <a:pt x="86" y="122"/>
                    <a:pt x="77" y="123"/>
                    <a:pt x="72" y="124"/>
                  </a:cubicBezTo>
                  <a:cubicBezTo>
                    <a:pt x="65" y="126"/>
                    <a:pt x="51" y="138"/>
                    <a:pt x="48" y="151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47" y="156"/>
                    <a:pt x="46" y="162"/>
                    <a:pt x="46" y="163"/>
                  </a:cubicBezTo>
                  <a:cubicBezTo>
                    <a:pt x="42" y="168"/>
                    <a:pt x="37" y="180"/>
                    <a:pt x="37" y="191"/>
                  </a:cubicBezTo>
                  <a:cubicBezTo>
                    <a:pt x="37" y="193"/>
                    <a:pt x="38" y="195"/>
                    <a:pt x="38" y="197"/>
                  </a:cubicBezTo>
                  <a:cubicBezTo>
                    <a:pt x="36" y="203"/>
                    <a:pt x="34" y="213"/>
                    <a:pt x="34" y="221"/>
                  </a:cubicBezTo>
                  <a:cubicBezTo>
                    <a:pt x="34" y="225"/>
                    <a:pt x="35" y="228"/>
                    <a:pt x="35" y="230"/>
                  </a:cubicBezTo>
                  <a:cubicBezTo>
                    <a:pt x="35" y="232"/>
                    <a:pt x="35" y="235"/>
                    <a:pt x="35" y="237"/>
                  </a:cubicBezTo>
                  <a:cubicBezTo>
                    <a:pt x="35" y="237"/>
                    <a:pt x="35" y="238"/>
                    <a:pt x="35" y="238"/>
                  </a:cubicBezTo>
                  <a:cubicBezTo>
                    <a:pt x="35" y="240"/>
                    <a:pt x="35" y="243"/>
                    <a:pt x="35" y="247"/>
                  </a:cubicBezTo>
                  <a:cubicBezTo>
                    <a:pt x="35" y="250"/>
                    <a:pt x="35" y="254"/>
                    <a:pt x="36" y="259"/>
                  </a:cubicBezTo>
                  <a:cubicBezTo>
                    <a:pt x="36" y="259"/>
                    <a:pt x="36" y="260"/>
                    <a:pt x="36" y="260"/>
                  </a:cubicBezTo>
                  <a:cubicBezTo>
                    <a:pt x="36" y="263"/>
                    <a:pt x="35" y="268"/>
                    <a:pt x="35" y="269"/>
                  </a:cubicBezTo>
                  <a:cubicBezTo>
                    <a:pt x="35" y="272"/>
                    <a:pt x="34" y="275"/>
                    <a:pt x="34" y="279"/>
                  </a:cubicBezTo>
                  <a:cubicBezTo>
                    <a:pt x="34" y="287"/>
                    <a:pt x="35" y="295"/>
                    <a:pt x="38" y="301"/>
                  </a:cubicBezTo>
                  <a:cubicBezTo>
                    <a:pt x="38" y="302"/>
                    <a:pt x="38" y="305"/>
                    <a:pt x="38" y="306"/>
                  </a:cubicBezTo>
                  <a:cubicBezTo>
                    <a:pt x="38" y="306"/>
                    <a:pt x="38" y="306"/>
                    <a:pt x="38" y="306"/>
                  </a:cubicBezTo>
                  <a:cubicBezTo>
                    <a:pt x="37" y="310"/>
                    <a:pt x="37" y="314"/>
                    <a:pt x="37" y="320"/>
                  </a:cubicBezTo>
                  <a:cubicBezTo>
                    <a:pt x="37" y="327"/>
                    <a:pt x="38" y="335"/>
                    <a:pt x="40" y="341"/>
                  </a:cubicBezTo>
                  <a:cubicBezTo>
                    <a:pt x="40" y="341"/>
                    <a:pt x="40" y="341"/>
                    <a:pt x="40" y="341"/>
                  </a:cubicBezTo>
                  <a:cubicBezTo>
                    <a:pt x="40" y="342"/>
                    <a:pt x="40" y="344"/>
                    <a:pt x="40" y="344"/>
                  </a:cubicBezTo>
                  <a:cubicBezTo>
                    <a:pt x="37" y="349"/>
                    <a:pt x="36" y="354"/>
                    <a:pt x="36" y="359"/>
                  </a:cubicBezTo>
                  <a:cubicBezTo>
                    <a:pt x="36" y="362"/>
                    <a:pt x="36" y="364"/>
                    <a:pt x="36" y="366"/>
                  </a:cubicBezTo>
                  <a:cubicBezTo>
                    <a:pt x="36" y="367"/>
                    <a:pt x="34" y="369"/>
                    <a:pt x="32" y="370"/>
                  </a:cubicBezTo>
                  <a:cubicBezTo>
                    <a:pt x="32" y="370"/>
                    <a:pt x="31" y="371"/>
                    <a:pt x="31" y="371"/>
                  </a:cubicBezTo>
                  <a:cubicBezTo>
                    <a:pt x="30" y="372"/>
                    <a:pt x="28" y="372"/>
                    <a:pt x="26" y="372"/>
                  </a:cubicBezTo>
                  <a:cubicBezTo>
                    <a:pt x="24" y="373"/>
                    <a:pt x="22" y="373"/>
                    <a:pt x="20" y="373"/>
                  </a:cubicBezTo>
                  <a:cubicBezTo>
                    <a:pt x="16" y="372"/>
                    <a:pt x="10" y="372"/>
                    <a:pt x="7" y="373"/>
                  </a:cubicBezTo>
                  <a:cubicBezTo>
                    <a:pt x="7" y="373"/>
                    <a:pt x="6" y="373"/>
                    <a:pt x="6" y="373"/>
                  </a:cubicBezTo>
                  <a:cubicBezTo>
                    <a:pt x="5" y="372"/>
                    <a:pt x="4" y="371"/>
                    <a:pt x="4" y="371"/>
                  </a:cubicBezTo>
                  <a:cubicBezTo>
                    <a:pt x="4" y="370"/>
                    <a:pt x="3" y="370"/>
                    <a:pt x="3" y="369"/>
                  </a:cubicBezTo>
                  <a:cubicBezTo>
                    <a:pt x="3" y="369"/>
                    <a:pt x="3" y="369"/>
                    <a:pt x="3" y="368"/>
                  </a:cubicBezTo>
                  <a:cubicBezTo>
                    <a:pt x="3" y="365"/>
                    <a:pt x="2" y="361"/>
                    <a:pt x="0" y="358"/>
                  </a:cubicBezTo>
                  <a:cubicBezTo>
                    <a:pt x="2" y="356"/>
                    <a:pt x="3" y="352"/>
                    <a:pt x="4" y="348"/>
                  </a:cubicBezTo>
                  <a:cubicBezTo>
                    <a:pt x="5" y="346"/>
                    <a:pt x="5" y="342"/>
                    <a:pt x="5" y="339"/>
                  </a:cubicBezTo>
                  <a:cubicBezTo>
                    <a:pt x="5" y="337"/>
                    <a:pt x="5" y="336"/>
                    <a:pt x="4" y="334"/>
                  </a:cubicBezTo>
                  <a:cubicBezTo>
                    <a:pt x="6" y="332"/>
                    <a:pt x="7" y="329"/>
                    <a:pt x="8" y="325"/>
                  </a:cubicBezTo>
                  <a:cubicBezTo>
                    <a:pt x="8" y="323"/>
                    <a:pt x="9" y="318"/>
                    <a:pt x="9" y="314"/>
                  </a:cubicBezTo>
                  <a:cubicBezTo>
                    <a:pt x="9" y="312"/>
                    <a:pt x="9" y="310"/>
                    <a:pt x="9" y="309"/>
                  </a:cubicBezTo>
                  <a:cubicBezTo>
                    <a:pt x="12" y="303"/>
                    <a:pt x="16" y="294"/>
                    <a:pt x="16" y="285"/>
                  </a:cubicBezTo>
                  <a:cubicBezTo>
                    <a:pt x="16" y="281"/>
                    <a:pt x="15" y="278"/>
                    <a:pt x="14" y="275"/>
                  </a:cubicBezTo>
                  <a:cubicBezTo>
                    <a:pt x="18" y="269"/>
                    <a:pt x="22" y="259"/>
                    <a:pt x="22" y="249"/>
                  </a:cubicBezTo>
                  <a:cubicBezTo>
                    <a:pt x="22" y="245"/>
                    <a:pt x="22" y="242"/>
                    <a:pt x="20" y="238"/>
                  </a:cubicBezTo>
                  <a:cubicBezTo>
                    <a:pt x="24" y="233"/>
                    <a:pt x="28" y="224"/>
                    <a:pt x="28" y="215"/>
                  </a:cubicBezTo>
                  <a:cubicBezTo>
                    <a:pt x="28" y="212"/>
                    <a:pt x="27" y="208"/>
                    <a:pt x="25" y="205"/>
                  </a:cubicBezTo>
                  <a:cubicBezTo>
                    <a:pt x="28" y="200"/>
                    <a:pt x="30" y="192"/>
                    <a:pt x="31" y="188"/>
                  </a:cubicBezTo>
                  <a:cubicBezTo>
                    <a:pt x="31" y="185"/>
                    <a:pt x="32" y="181"/>
                    <a:pt x="32" y="177"/>
                  </a:cubicBezTo>
                  <a:cubicBezTo>
                    <a:pt x="32" y="173"/>
                    <a:pt x="32" y="170"/>
                    <a:pt x="31" y="167"/>
                  </a:cubicBezTo>
                  <a:cubicBezTo>
                    <a:pt x="35" y="161"/>
                    <a:pt x="38" y="152"/>
                    <a:pt x="38" y="142"/>
                  </a:cubicBezTo>
                  <a:cubicBezTo>
                    <a:pt x="38" y="139"/>
                    <a:pt x="37" y="136"/>
                    <a:pt x="36" y="133"/>
                  </a:cubicBezTo>
                  <a:cubicBezTo>
                    <a:pt x="41" y="125"/>
                    <a:pt x="45" y="115"/>
                    <a:pt x="45" y="105"/>
                  </a:cubicBezTo>
                  <a:cubicBezTo>
                    <a:pt x="45" y="101"/>
                    <a:pt x="44" y="97"/>
                    <a:pt x="42" y="94"/>
                  </a:cubicBezTo>
                  <a:cubicBezTo>
                    <a:pt x="48" y="85"/>
                    <a:pt x="51" y="70"/>
                    <a:pt x="51" y="59"/>
                  </a:cubicBezTo>
                  <a:cubicBezTo>
                    <a:pt x="51" y="56"/>
                    <a:pt x="51" y="54"/>
                    <a:pt x="50" y="52"/>
                  </a:cubicBezTo>
                  <a:cubicBezTo>
                    <a:pt x="56" y="44"/>
                    <a:pt x="58" y="35"/>
                    <a:pt x="58" y="26"/>
                  </a:cubicBezTo>
                  <a:cubicBezTo>
                    <a:pt x="58" y="21"/>
                    <a:pt x="57" y="15"/>
                    <a:pt x="57" y="10"/>
                  </a:cubicBezTo>
                  <a:cubicBezTo>
                    <a:pt x="57" y="10"/>
                    <a:pt x="57" y="10"/>
                    <a:pt x="57" y="9"/>
                  </a:cubicBezTo>
                  <a:cubicBezTo>
                    <a:pt x="58" y="6"/>
                    <a:pt x="59" y="3"/>
                    <a:pt x="60" y="0"/>
                  </a:cubicBezTo>
                  <a:cubicBezTo>
                    <a:pt x="61" y="11"/>
                    <a:pt x="64" y="22"/>
                    <a:pt x="70" y="2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8" name="Freeform 675">
              <a:extLst>
                <a:ext uri="{FF2B5EF4-FFF2-40B4-BE49-F238E27FC236}">
                  <a16:creationId xmlns:a16="http://schemas.microsoft.com/office/drawing/2014/main" id="{30ABFCFD-D04A-40E2-B279-F27D63B83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066"/>
              <a:ext cx="14" cy="547"/>
            </a:xfrm>
            <a:custGeom>
              <a:avLst/>
              <a:gdLst>
                <a:gd name="T0" fmla="*/ 65 w 6"/>
                <a:gd name="T1" fmla="*/ 0 h 208"/>
                <a:gd name="T2" fmla="*/ 28 w 6"/>
                <a:gd name="T3" fmla="*/ 568 h 208"/>
                <a:gd name="T4" fmla="*/ 0 w 6"/>
                <a:gd name="T5" fmla="*/ 1107 h 208"/>
                <a:gd name="T6" fmla="*/ 37 w 6"/>
                <a:gd name="T7" fmla="*/ 1583 h 208"/>
                <a:gd name="T8" fmla="*/ 37 w 6"/>
                <a:gd name="T9" fmla="*/ 2130 h 208"/>
                <a:gd name="T10" fmla="*/ 37 w 6"/>
                <a:gd name="T11" fmla="*/ 2622 h 208"/>
                <a:gd name="T12" fmla="*/ 49 w 6"/>
                <a:gd name="T13" fmla="*/ 3093 h 208"/>
                <a:gd name="T14" fmla="*/ 37 w 6"/>
                <a:gd name="T15" fmla="*/ 3548 h 208"/>
                <a:gd name="T16" fmla="*/ 65 w 6"/>
                <a:gd name="T17" fmla="*/ 3784 h 2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208">
                  <a:moveTo>
                    <a:pt x="5" y="0"/>
                  </a:moveTo>
                  <a:cubicBezTo>
                    <a:pt x="2" y="10"/>
                    <a:pt x="5" y="21"/>
                    <a:pt x="2" y="31"/>
                  </a:cubicBezTo>
                  <a:cubicBezTo>
                    <a:pt x="0" y="41"/>
                    <a:pt x="0" y="51"/>
                    <a:pt x="0" y="61"/>
                  </a:cubicBezTo>
                  <a:cubicBezTo>
                    <a:pt x="0" y="70"/>
                    <a:pt x="3" y="78"/>
                    <a:pt x="3" y="87"/>
                  </a:cubicBezTo>
                  <a:cubicBezTo>
                    <a:pt x="3" y="97"/>
                    <a:pt x="3" y="107"/>
                    <a:pt x="3" y="117"/>
                  </a:cubicBezTo>
                  <a:cubicBezTo>
                    <a:pt x="2" y="127"/>
                    <a:pt x="1" y="134"/>
                    <a:pt x="3" y="144"/>
                  </a:cubicBezTo>
                  <a:cubicBezTo>
                    <a:pt x="5" y="152"/>
                    <a:pt x="5" y="162"/>
                    <a:pt x="4" y="170"/>
                  </a:cubicBezTo>
                  <a:cubicBezTo>
                    <a:pt x="3" y="179"/>
                    <a:pt x="2" y="187"/>
                    <a:pt x="3" y="195"/>
                  </a:cubicBezTo>
                  <a:cubicBezTo>
                    <a:pt x="4" y="199"/>
                    <a:pt x="6" y="204"/>
                    <a:pt x="5" y="20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9" name="Freeform 676">
              <a:extLst>
                <a:ext uri="{FF2B5EF4-FFF2-40B4-BE49-F238E27FC236}">
                  <a16:creationId xmlns:a16="http://schemas.microsoft.com/office/drawing/2014/main" id="{ABAB1C61-3C24-444E-9787-DFD5277E3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3123"/>
              <a:ext cx="19" cy="566"/>
            </a:xfrm>
            <a:custGeom>
              <a:avLst/>
              <a:gdLst>
                <a:gd name="T0" fmla="*/ 95 w 8"/>
                <a:gd name="T1" fmla="*/ 0 h 215"/>
                <a:gd name="T2" fmla="*/ 78 w 8"/>
                <a:gd name="T3" fmla="*/ 311 h 215"/>
                <a:gd name="T4" fmla="*/ 12 w 8"/>
                <a:gd name="T5" fmla="*/ 637 h 215"/>
                <a:gd name="T6" fmla="*/ 40 w 8"/>
                <a:gd name="T7" fmla="*/ 1150 h 215"/>
                <a:gd name="T8" fmla="*/ 29 w 8"/>
                <a:gd name="T9" fmla="*/ 1566 h 215"/>
                <a:gd name="T10" fmla="*/ 40 w 8"/>
                <a:gd name="T11" fmla="*/ 2190 h 215"/>
                <a:gd name="T12" fmla="*/ 95 w 8"/>
                <a:gd name="T13" fmla="*/ 2772 h 215"/>
                <a:gd name="T14" fmla="*/ 57 w 8"/>
                <a:gd name="T15" fmla="*/ 3285 h 215"/>
                <a:gd name="T16" fmla="*/ 12 w 8"/>
                <a:gd name="T17" fmla="*/ 3923 h 2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215">
                  <a:moveTo>
                    <a:pt x="7" y="0"/>
                  </a:moveTo>
                  <a:cubicBezTo>
                    <a:pt x="5" y="5"/>
                    <a:pt x="6" y="12"/>
                    <a:pt x="6" y="17"/>
                  </a:cubicBezTo>
                  <a:cubicBezTo>
                    <a:pt x="6" y="25"/>
                    <a:pt x="3" y="29"/>
                    <a:pt x="1" y="35"/>
                  </a:cubicBezTo>
                  <a:cubicBezTo>
                    <a:pt x="0" y="44"/>
                    <a:pt x="3" y="54"/>
                    <a:pt x="3" y="63"/>
                  </a:cubicBezTo>
                  <a:cubicBezTo>
                    <a:pt x="3" y="72"/>
                    <a:pt x="1" y="78"/>
                    <a:pt x="2" y="86"/>
                  </a:cubicBezTo>
                  <a:cubicBezTo>
                    <a:pt x="4" y="97"/>
                    <a:pt x="4" y="109"/>
                    <a:pt x="3" y="120"/>
                  </a:cubicBezTo>
                  <a:cubicBezTo>
                    <a:pt x="3" y="131"/>
                    <a:pt x="8" y="141"/>
                    <a:pt x="7" y="152"/>
                  </a:cubicBezTo>
                  <a:cubicBezTo>
                    <a:pt x="6" y="161"/>
                    <a:pt x="4" y="170"/>
                    <a:pt x="4" y="180"/>
                  </a:cubicBezTo>
                  <a:cubicBezTo>
                    <a:pt x="4" y="194"/>
                    <a:pt x="8" y="205"/>
                    <a:pt x="1" y="2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0" name="Freeform 677">
              <a:extLst>
                <a:ext uri="{FF2B5EF4-FFF2-40B4-BE49-F238E27FC236}">
                  <a16:creationId xmlns:a16="http://schemas.microsoft.com/office/drawing/2014/main" id="{39B0F9CE-5E7C-4362-8FCC-49D3ED26E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3150"/>
              <a:ext cx="27" cy="549"/>
            </a:xfrm>
            <a:custGeom>
              <a:avLst/>
              <a:gdLst>
                <a:gd name="T0" fmla="*/ 120 w 11"/>
                <a:gd name="T1" fmla="*/ 0 h 209"/>
                <a:gd name="T2" fmla="*/ 71 w 11"/>
                <a:gd name="T3" fmla="*/ 1124 h 209"/>
                <a:gd name="T4" fmla="*/ 71 w 11"/>
                <a:gd name="T5" fmla="*/ 1471 h 209"/>
                <a:gd name="T6" fmla="*/ 103 w 11"/>
                <a:gd name="T7" fmla="*/ 2159 h 209"/>
                <a:gd name="T8" fmla="*/ 120 w 11"/>
                <a:gd name="T9" fmla="*/ 3788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9">
                  <a:moveTo>
                    <a:pt x="8" y="0"/>
                  </a:moveTo>
                  <a:cubicBezTo>
                    <a:pt x="8" y="20"/>
                    <a:pt x="0" y="42"/>
                    <a:pt x="5" y="62"/>
                  </a:cubicBezTo>
                  <a:cubicBezTo>
                    <a:pt x="7" y="70"/>
                    <a:pt x="6" y="73"/>
                    <a:pt x="5" y="81"/>
                  </a:cubicBezTo>
                  <a:cubicBezTo>
                    <a:pt x="4" y="94"/>
                    <a:pt x="6" y="106"/>
                    <a:pt x="7" y="119"/>
                  </a:cubicBezTo>
                  <a:cubicBezTo>
                    <a:pt x="11" y="148"/>
                    <a:pt x="4" y="181"/>
                    <a:pt x="8" y="20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1" name="Freeform 678">
              <a:extLst>
                <a:ext uri="{FF2B5EF4-FFF2-40B4-BE49-F238E27FC236}">
                  <a16:creationId xmlns:a16="http://schemas.microsoft.com/office/drawing/2014/main" id="{C231392F-F2F7-40CD-BDAB-D0621E70B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3160"/>
              <a:ext cx="23" cy="547"/>
            </a:xfrm>
            <a:custGeom>
              <a:avLst/>
              <a:gdLst>
                <a:gd name="T0" fmla="*/ 151 w 9"/>
                <a:gd name="T1" fmla="*/ 0 h 208"/>
                <a:gd name="T2" fmla="*/ 84 w 9"/>
                <a:gd name="T3" fmla="*/ 747 h 208"/>
                <a:gd name="T4" fmla="*/ 66 w 9"/>
                <a:gd name="T5" fmla="*/ 1183 h 208"/>
                <a:gd name="T6" fmla="*/ 66 w 9"/>
                <a:gd name="T7" fmla="*/ 2233 h 208"/>
                <a:gd name="T8" fmla="*/ 20 w 9"/>
                <a:gd name="T9" fmla="*/ 3271 h 208"/>
                <a:gd name="T10" fmla="*/ 51 w 9"/>
                <a:gd name="T11" fmla="*/ 3561 h 208"/>
                <a:gd name="T12" fmla="*/ 51 w 9"/>
                <a:gd name="T13" fmla="*/ 3784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08">
                  <a:moveTo>
                    <a:pt x="9" y="0"/>
                  </a:moveTo>
                  <a:cubicBezTo>
                    <a:pt x="4" y="13"/>
                    <a:pt x="5" y="28"/>
                    <a:pt x="5" y="41"/>
                  </a:cubicBezTo>
                  <a:cubicBezTo>
                    <a:pt x="5" y="49"/>
                    <a:pt x="3" y="57"/>
                    <a:pt x="4" y="65"/>
                  </a:cubicBezTo>
                  <a:cubicBezTo>
                    <a:pt x="6" y="84"/>
                    <a:pt x="2" y="103"/>
                    <a:pt x="4" y="123"/>
                  </a:cubicBezTo>
                  <a:cubicBezTo>
                    <a:pt x="6" y="142"/>
                    <a:pt x="0" y="160"/>
                    <a:pt x="1" y="180"/>
                  </a:cubicBezTo>
                  <a:cubicBezTo>
                    <a:pt x="1" y="185"/>
                    <a:pt x="3" y="190"/>
                    <a:pt x="3" y="196"/>
                  </a:cubicBezTo>
                  <a:cubicBezTo>
                    <a:pt x="2" y="200"/>
                    <a:pt x="0" y="207"/>
                    <a:pt x="3" y="20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2" name="Freeform 679">
              <a:extLst>
                <a:ext uri="{FF2B5EF4-FFF2-40B4-BE49-F238E27FC236}">
                  <a16:creationId xmlns:a16="http://schemas.microsoft.com/office/drawing/2014/main" id="{93E41636-A481-4019-B7C8-09AA142D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134"/>
              <a:ext cx="42" cy="547"/>
            </a:xfrm>
            <a:custGeom>
              <a:avLst/>
              <a:gdLst>
                <a:gd name="T0" fmla="*/ 153 w 17"/>
                <a:gd name="T1" fmla="*/ 0 h 208"/>
                <a:gd name="T2" fmla="*/ 153 w 17"/>
                <a:gd name="T3" fmla="*/ 981 h 208"/>
                <a:gd name="T4" fmla="*/ 166 w 17"/>
                <a:gd name="T5" fmla="*/ 1494 h 208"/>
                <a:gd name="T6" fmla="*/ 225 w 17"/>
                <a:gd name="T7" fmla="*/ 1943 h 208"/>
                <a:gd name="T8" fmla="*/ 183 w 17"/>
                <a:gd name="T9" fmla="*/ 2580 h 208"/>
                <a:gd name="T10" fmla="*/ 153 w 17"/>
                <a:gd name="T11" fmla="*/ 3072 h 208"/>
                <a:gd name="T12" fmla="*/ 153 w 17"/>
                <a:gd name="T13" fmla="*/ 3471 h 208"/>
                <a:gd name="T14" fmla="*/ 153 w 17"/>
                <a:gd name="T15" fmla="*/ 3784 h 2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08">
                  <a:moveTo>
                    <a:pt x="10" y="0"/>
                  </a:moveTo>
                  <a:cubicBezTo>
                    <a:pt x="0" y="16"/>
                    <a:pt x="10" y="37"/>
                    <a:pt x="10" y="54"/>
                  </a:cubicBezTo>
                  <a:cubicBezTo>
                    <a:pt x="10" y="64"/>
                    <a:pt x="9" y="72"/>
                    <a:pt x="11" y="82"/>
                  </a:cubicBezTo>
                  <a:cubicBezTo>
                    <a:pt x="13" y="91"/>
                    <a:pt x="17" y="98"/>
                    <a:pt x="15" y="107"/>
                  </a:cubicBezTo>
                  <a:cubicBezTo>
                    <a:pt x="13" y="118"/>
                    <a:pt x="12" y="130"/>
                    <a:pt x="12" y="142"/>
                  </a:cubicBezTo>
                  <a:cubicBezTo>
                    <a:pt x="13" y="151"/>
                    <a:pt x="9" y="159"/>
                    <a:pt x="10" y="169"/>
                  </a:cubicBezTo>
                  <a:cubicBezTo>
                    <a:pt x="10" y="177"/>
                    <a:pt x="11" y="183"/>
                    <a:pt x="10" y="191"/>
                  </a:cubicBezTo>
                  <a:cubicBezTo>
                    <a:pt x="8" y="197"/>
                    <a:pt x="10" y="203"/>
                    <a:pt x="10" y="20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3" name="Freeform 680">
              <a:extLst>
                <a:ext uri="{FF2B5EF4-FFF2-40B4-BE49-F238E27FC236}">
                  <a16:creationId xmlns:a16="http://schemas.microsoft.com/office/drawing/2014/main" id="{EF001192-D2A9-49A7-8CFB-0E42C7724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073"/>
              <a:ext cx="20" cy="555"/>
            </a:xfrm>
            <a:custGeom>
              <a:avLst/>
              <a:gdLst>
                <a:gd name="T0" fmla="*/ 83 w 8"/>
                <a:gd name="T1" fmla="*/ 0 h 211"/>
                <a:gd name="T2" fmla="*/ 50 w 8"/>
                <a:gd name="T3" fmla="*/ 366 h 211"/>
                <a:gd name="T4" fmla="*/ 50 w 8"/>
                <a:gd name="T5" fmla="*/ 513 h 211"/>
                <a:gd name="T6" fmla="*/ 33 w 8"/>
                <a:gd name="T7" fmla="*/ 602 h 211"/>
                <a:gd name="T8" fmla="*/ 20 w 8"/>
                <a:gd name="T9" fmla="*/ 1107 h 211"/>
                <a:gd name="T10" fmla="*/ 95 w 8"/>
                <a:gd name="T11" fmla="*/ 1294 h 211"/>
                <a:gd name="T12" fmla="*/ 95 w 8"/>
                <a:gd name="T13" fmla="*/ 1439 h 211"/>
                <a:gd name="T14" fmla="*/ 113 w 8"/>
                <a:gd name="T15" fmla="*/ 1639 h 211"/>
                <a:gd name="T16" fmla="*/ 63 w 8"/>
                <a:gd name="T17" fmla="*/ 1875 h 211"/>
                <a:gd name="T18" fmla="*/ 33 w 8"/>
                <a:gd name="T19" fmla="*/ 2275 h 211"/>
                <a:gd name="T20" fmla="*/ 113 w 8"/>
                <a:gd name="T21" fmla="*/ 2857 h 211"/>
                <a:gd name="T22" fmla="*/ 63 w 8"/>
                <a:gd name="T23" fmla="*/ 3314 h 211"/>
                <a:gd name="T24" fmla="*/ 20 w 8"/>
                <a:gd name="T25" fmla="*/ 3764 h 211"/>
                <a:gd name="T26" fmla="*/ 33 w 8"/>
                <a:gd name="T27" fmla="*/ 3840 h 2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8" h="211">
                  <a:moveTo>
                    <a:pt x="5" y="0"/>
                  </a:moveTo>
                  <a:cubicBezTo>
                    <a:pt x="2" y="6"/>
                    <a:pt x="2" y="14"/>
                    <a:pt x="3" y="20"/>
                  </a:cubicBezTo>
                  <a:cubicBezTo>
                    <a:pt x="3" y="23"/>
                    <a:pt x="3" y="25"/>
                    <a:pt x="3" y="28"/>
                  </a:cubicBezTo>
                  <a:cubicBezTo>
                    <a:pt x="3" y="29"/>
                    <a:pt x="2" y="31"/>
                    <a:pt x="2" y="33"/>
                  </a:cubicBezTo>
                  <a:cubicBezTo>
                    <a:pt x="0" y="42"/>
                    <a:pt x="0" y="52"/>
                    <a:pt x="1" y="61"/>
                  </a:cubicBezTo>
                  <a:cubicBezTo>
                    <a:pt x="2" y="64"/>
                    <a:pt x="4" y="67"/>
                    <a:pt x="6" y="71"/>
                  </a:cubicBezTo>
                  <a:cubicBezTo>
                    <a:pt x="6" y="73"/>
                    <a:pt x="6" y="76"/>
                    <a:pt x="6" y="79"/>
                  </a:cubicBezTo>
                  <a:cubicBezTo>
                    <a:pt x="6" y="83"/>
                    <a:pt x="8" y="87"/>
                    <a:pt x="7" y="90"/>
                  </a:cubicBezTo>
                  <a:cubicBezTo>
                    <a:pt x="7" y="94"/>
                    <a:pt x="4" y="98"/>
                    <a:pt x="4" y="103"/>
                  </a:cubicBezTo>
                  <a:cubicBezTo>
                    <a:pt x="4" y="110"/>
                    <a:pt x="4" y="117"/>
                    <a:pt x="2" y="125"/>
                  </a:cubicBezTo>
                  <a:cubicBezTo>
                    <a:pt x="0" y="137"/>
                    <a:pt x="8" y="146"/>
                    <a:pt x="7" y="157"/>
                  </a:cubicBezTo>
                  <a:cubicBezTo>
                    <a:pt x="5" y="165"/>
                    <a:pt x="5" y="173"/>
                    <a:pt x="4" y="182"/>
                  </a:cubicBezTo>
                  <a:cubicBezTo>
                    <a:pt x="3" y="190"/>
                    <a:pt x="0" y="199"/>
                    <a:pt x="1" y="207"/>
                  </a:cubicBezTo>
                  <a:cubicBezTo>
                    <a:pt x="1" y="208"/>
                    <a:pt x="1" y="211"/>
                    <a:pt x="2" y="2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4" name="Freeform 681">
              <a:extLst>
                <a:ext uri="{FF2B5EF4-FFF2-40B4-BE49-F238E27FC236}">
                  <a16:creationId xmlns:a16="http://schemas.microsoft.com/office/drawing/2014/main" id="{CE9FBC6D-3972-44DC-A22D-169CD5A1E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4" y="3552"/>
              <a:ext cx="22" cy="26"/>
            </a:xfrm>
            <a:custGeom>
              <a:avLst/>
              <a:gdLst>
                <a:gd name="T0" fmla="*/ 132 w 9"/>
                <a:gd name="T1" fmla="*/ 143 h 10"/>
                <a:gd name="T2" fmla="*/ 0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8"/>
                  </a:moveTo>
                  <a:cubicBezTo>
                    <a:pt x="5" y="10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5" name="Freeform 682">
              <a:extLst>
                <a:ext uri="{FF2B5EF4-FFF2-40B4-BE49-F238E27FC236}">
                  <a16:creationId xmlns:a16="http://schemas.microsoft.com/office/drawing/2014/main" id="{DDA53B67-D010-4CDA-A51F-BF6D0CCE6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489"/>
              <a:ext cx="39" cy="24"/>
            </a:xfrm>
            <a:custGeom>
              <a:avLst/>
              <a:gdLst>
                <a:gd name="T0" fmla="*/ 232 w 16"/>
                <a:gd name="T1" fmla="*/ 136 h 9"/>
                <a:gd name="T2" fmla="*/ 0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16" y="7"/>
                  </a:moveTo>
                  <a:cubicBezTo>
                    <a:pt x="9" y="9"/>
                    <a:pt x="3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6" name="Freeform 683">
              <a:extLst>
                <a:ext uri="{FF2B5EF4-FFF2-40B4-BE49-F238E27FC236}">
                  <a16:creationId xmlns:a16="http://schemas.microsoft.com/office/drawing/2014/main" id="{C51F3CE8-11D1-4351-994C-350B0F6F2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410"/>
              <a:ext cx="32" cy="16"/>
            </a:xfrm>
            <a:custGeom>
              <a:avLst/>
              <a:gdLst>
                <a:gd name="T0" fmla="*/ 194 w 13"/>
                <a:gd name="T1" fmla="*/ 115 h 6"/>
                <a:gd name="T2" fmla="*/ 12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11" y="5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7" name="Freeform 684">
              <a:extLst>
                <a:ext uri="{FF2B5EF4-FFF2-40B4-BE49-F238E27FC236}">
                  <a16:creationId xmlns:a16="http://schemas.microsoft.com/office/drawing/2014/main" id="{6C024FD6-A1D5-4277-BA4D-47E55E5C6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313"/>
              <a:ext cx="40" cy="37"/>
            </a:xfrm>
            <a:custGeom>
              <a:avLst/>
              <a:gdLst>
                <a:gd name="T0" fmla="*/ 250 w 16"/>
                <a:gd name="T1" fmla="*/ 238 h 14"/>
                <a:gd name="T2" fmla="*/ 0 w 1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13"/>
                  </a:moveTo>
                  <a:cubicBezTo>
                    <a:pt x="8" y="14"/>
                    <a:pt x="2" y="7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8" name="Freeform 685">
              <a:extLst>
                <a:ext uri="{FF2B5EF4-FFF2-40B4-BE49-F238E27FC236}">
                  <a16:creationId xmlns:a16="http://schemas.microsoft.com/office/drawing/2014/main" id="{DC56C564-AABE-46D2-AB63-967CC07E3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3202"/>
              <a:ext cx="41" cy="45"/>
            </a:xfrm>
            <a:custGeom>
              <a:avLst/>
              <a:gdLst>
                <a:gd name="T0" fmla="*/ 239 w 17"/>
                <a:gd name="T1" fmla="*/ 315 h 17"/>
                <a:gd name="T2" fmla="*/ 12 w 1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7">
                  <a:moveTo>
                    <a:pt x="17" y="17"/>
                  </a:moveTo>
                  <a:cubicBezTo>
                    <a:pt x="12" y="17"/>
                    <a:pt x="0" y="6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9" name="Freeform 686">
              <a:extLst>
                <a:ext uri="{FF2B5EF4-FFF2-40B4-BE49-F238E27FC236}">
                  <a16:creationId xmlns:a16="http://schemas.microsoft.com/office/drawing/2014/main" id="{6DD23AA1-00ED-4865-958B-776BDFBF2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3108"/>
              <a:ext cx="37" cy="44"/>
            </a:xfrm>
            <a:custGeom>
              <a:avLst/>
              <a:gdLst>
                <a:gd name="T0" fmla="*/ 224 w 15"/>
                <a:gd name="T1" fmla="*/ 295 h 17"/>
                <a:gd name="T2" fmla="*/ 0 w 1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15" y="17"/>
                  </a:moveTo>
                  <a:cubicBezTo>
                    <a:pt x="9" y="14"/>
                    <a:pt x="0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0" name="Freeform 687">
              <a:extLst>
                <a:ext uri="{FF2B5EF4-FFF2-40B4-BE49-F238E27FC236}">
                  <a16:creationId xmlns:a16="http://schemas.microsoft.com/office/drawing/2014/main" id="{E5C3A7F9-45BC-4A3F-A876-D63AF6A2A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3160"/>
              <a:ext cx="64" cy="48"/>
            </a:xfrm>
            <a:custGeom>
              <a:avLst/>
              <a:gdLst>
                <a:gd name="T0" fmla="*/ 389 w 26"/>
                <a:gd name="T1" fmla="*/ 320 h 18"/>
                <a:gd name="T2" fmla="*/ 182 w 26"/>
                <a:gd name="T3" fmla="*/ 248 h 18"/>
                <a:gd name="T4" fmla="*/ 74 w 26"/>
                <a:gd name="T5" fmla="*/ 149 h 18"/>
                <a:gd name="T6" fmla="*/ 0 w 26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26" y="17"/>
                  </a:moveTo>
                  <a:cubicBezTo>
                    <a:pt x="22" y="18"/>
                    <a:pt x="15" y="15"/>
                    <a:pt x="12" y="13"/>
                  </a:cubicBezTo>
                  <a:cubicBezTo>
                    <a:pt x="9" y="12"/>
                    <a:pt x="7" y="10"/>
                    <a:pt x="5" y="8"/>
                  </a:cubicBezTo>
                  <a:cubicBezTo>
                    <a:pt x="3" y="6"/>
                    <a:pt x="1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1" name="Freeform 688">
              <a:extLst>
                <a:ext uri="{FF2B5EF4-FFF2-40B4-BE49-F238E27FC236}">
                  <a16:creationId xmlns:a16="http://schemas.microsoft.com/office/drawing/2014/main" id="{B7A0708E-D5FD-45EB-8BA8-A8A59BCB1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3357"/>
              <a:ext cx="84" cy="45"/>
            </a:xfrm>
            <a:custGeom>
              <a:avLst/>
              <a:gdLst>
                <a:gd name="T0" fmla="*/ 514 w 34"/>
                <a:gd name="T1" fmla="*/ 294 h 17"/>
                <a:gd name="T2" fmla="*/ 378 w 34"/>
                <a:gd name="T3" fmla="*/ 315 h 17"/>
                <a:gd name="T4" fmla="*/ 121 w 34"/>
                <a:gd name="T5" fmla="*/ 169 h 17"/>
                <a:gd name="T6" fmla="*/ 0 w 34"/>
                <a:gd name="T7" fmla="*/ 21 h 17"/>
                <a:gd name="T8" fmla="*/ 12 w 34"/>
                <a:gd name="T9" fmla="*/ 2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7">
                  <a:moveTo>
                    <a:pt x="34" y="16"/>
                  </a:moveTo>
                  <a:cubicBezTo>
                    <a:pt x="31" y="16"/>
                    <a:pt x="28" y="17"/>
                    <a:pt x="25" y="17"/>
                  </a:cubicBezTo>
                  <a:cubicBezTo>
                    <a:pt x="19" y="15"/>
                    <a:pt x="13" y="12"/>
                    <a:pt x="8" y="9"/>
                  </a:cubicBezTo>
                  <a:cubicBezTo>
                    <a:pt x="5" y="6"/>
                    <a:pt x="3" y="4"/>
                    <a:pt x="0" y="1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2" name="Freeform 689">
              <a:extLst>
                <a:ext uri="{FF2B5EF4-FFF2-40B4-BE49-F238E27FC236}">
                  <a16:creationId xmlns:a16="http://schemas.microsoft.com/office/drawing/2014/main" id="{39D56EE4-E0EF-48AC-97D1-119D55C2C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3428"/>
              <a:ext cx="77" cy="58"/>
            </a:xfrm>
            <a:custGeom>
              <a:avLst/>
              <a:gdLst>
                <a:gd name="T0" fmla="*/ 474 w 31"/>
                <a:gd name="T1" fmla="*/ 348 h 22"/>
                <a:gd name="T2" fmla="*/ 104 w 31"/>
                <a:gd name="T3" fmla="*/ 182 h 22"/>
                <a:gd name="T4" fmla="*/ 0 w 3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2">
                  <a:moveTo>
                    <a:pt x="31" y="19"/>
                  </a:moveTo>
                  <a:cubicBezTo>
                    <a:pt x="22" y="22"/>
                    <a:pt x="14" y="16"/>
                    <a:pt x="7" y="10"/>
                  </a:cubicBezTo>
                  <a:cubicBezTo>
                    <a:pt x="5" y="8"/>
                    <a:pt x="2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3" name="Freeform 690">
              <a:extLst>
                <a:ext uri="{FF2B5EF4-FFF2-40B4-BE49-F238E27FC236}">
                  <a16:creationId xmlns:a16="http://schemas.microsoft.com/office/drawing/2014/main" id="{9CCD7328-66E3-4871-9CA2-4AE1EA0F6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507"/>
              <a:ext cx="64" cy="58"/>
            </a:xfrm>
            <a:custGeom>
              <a:avLst/>
              <a:gdLst>
                <a:gd name="T0" fmla="*/ 389 w 26"/>
                <a:gd name="T1" fmla="*/ 327 h 22"/>
                <a:gd name="T2" fmla="*/ 121 w 26"/>
                <a:gd name="T3" fmla="*/ 200 h 22"/>
                <a:gd name="T4" fmla="*/ 0 w 26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2">
                  <a:moveTo>
                    <a:pt x="26" y="18"/>
                  </a:moveTo>
                  <a:cubicBezTo>
                    <a:pt x="20" y="22"/>
                    <a:pt x="12" y="15"/>
                    <a:pt x="8" y="11"/>
                  </a:cubicBezTo>
                  <a:cubicBezTo>
                    <a:pt x="3" y="7"/>
                    <a:pt x="2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4" name="Freeform 691">
              <a:extLst>
                <a:ext uri="{FF2B5EF4-FFF2-40B4-BE49-F238E27FC236}">
                  <a16:creationId xmlns:a16="http://schemas.microsoft.com/office/drawing/2014/main" id="{3CA47D80-91AA-45FC-B782-C653338D8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3573"/>
              <a:ext cx="74" cy="63"/>
            </a:xfrm>
            <a:custGeom>
              <a:avLst/>
              <a:gdLst>
                <a:gd name="T0" fmla="*/ 451 w 30"/>
                <a:gd name="T1" fmla="*/ 415 h 24"/>
                <a:gd name="T2" fmla="*/ 74 w 30"/>
                <a:gd name="T3" fmla="*/ 200 h 24"/>
                <a:gd name="T4" fmla="*/ 0 w 3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4">
                  <a:moveTo>
                    <a:pt x="30" y="23"/>
                  </a:moveTo>
                  <a:cubicBezTo>
                    <a:pt x="21" y="24"/>
                    <a:pt x="11" y="18"/>
                    <a:pt x="5" y="11"/>
                  </a:cubicBezTo>
                  <a:cubicBezTo>
                    <a:pt x="4" y="9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5" name="Freeform 692">
              <a:extLst>
                <a:ext uri="{FF2B5EF4-FFF2-40B4-BE49-F238E27FC236}">
                  <a16:creationId xmlns:a16="http://schemas.microsoft.com/office/drawing/2014/main" id="{D53E4286-0F21-4974-8B7F-D3C774C62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097"/>
              <a:ext cx="81" cy="84"/>
            </a:xfrm>
            <a:custGeom>
              <a:avLst/>
              <a:gdLst>
                <a:gd name="T0" fmla="*/ 488 w 33"/>
                <a:gd name="T1" fmla="*/ 0 h 32"/>
                <a:gd name="T2" fmla="*/ 368 w 33"/>
                <a:gd name="T3" fmla="*/ 200 h 32"/>
                <a:gd name="T4" fmla="*/ 0 w 33"/>
                <a:gd name="T5" fmla="*/ 55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2">
                  <a:moveTo>
                    <a:pt x="33" y="0"/>
                  </a:moveTo>
                  <a:cubicBezTo>
                    <a:pt x="31" y="6"/>
                    <a:pt x="27" y="10"/>
                    <a:pt x="25" y="11"/>
                  </a:cubicBezTo>
                  <a:cubicBezTo>
                    <a:pt x="25" y="19"/>
                    <a:pt x="5" y="32"/>
                    <a:pt x="0" y="3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6" name="Freeform 693">
              <a:extLst>
                <a:ext uri="{FF2B5EF4-FFF2-40B4-BE49-F238E27FC236}">
                  <a16:creationId xmlns:a16="http://schemas.microsoft.com/office/drawing/2014/main" id="{85107DE0-B441-4F27-BC3A-5179CBB92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3213"/>
              <a:ext cx="91" cy="26"/>
            </a:xfrm>
            <a:custGeom>
              <a:avLst/>
              <a:gdLst>
                <a:gd name="T0" fmla="*/ 551 w 37"/>
                <a:gd name="T1" fmla="*/ 0 h 10"/>
                <a:gd name="T2" fmla="*/ 0 w 37"/>
                <a:gd name="T3" fmla="*/ 1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37" y="0"/>
                  </a:moveTo>
                  <a:cubicBezTo>
                    <a:pt x="32" y="5"/>
                    <a:pt x="10" y="10"/>
                    <a:pt x="0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7" name="Freeform 694">
              <a:extLst>
                <a:ext uri="{FF2B5EF4-FFF2-40B4-BE49-F238E27FC236}">
                  <a16:creationId xmlns:a16="http://schemas.microsoft.com/office/drawing/2014/main" id="{07388DA3-4800-4B25-9BB1-0AC90588B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3213"/>
              <a:ext cx="188" cy="26"/>
            </a:xfrm>
            <a:custGeom>
              <a:avLst/>
              <a:gdLst>
                <a:gd name="T0" fmla="*/ 1150 w 76"/>
                <a:gd name="T1" fmla="*/ 34 h 10"/>
                <a:gd name="T2" fmla="*/ 544 w 76"/>
                <a:gd name="T3" fmla="*/ 109 h 10"/>
                <a:gd name="T4" fmla="*/ 0 w 7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0">
                  <a:moveTo>
                    <a:pt x="76" y="2"/>
                  </a:moveTo>
                  <a:cubicBezTo>
                    <a:pt x="71" y="5"/>
                    <a:pt x="47" y="10"/>
                    <a:pt x="36" y="6"/>
                  </a:cubicBezTo>
                  <a:cubicBezTo>
                    <a:pt x="29" y="9"/>
                    <a:pt x="5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8" name="Freeform 695">
              <a:extLst>
                <a:ext uri="{FF2B5EF4-FFF2-40B4-BE49-F238E27FC236}">
                  <a16:creationId xmlns:a16="http://schemas.microsoft.com/office/drawing/2014/main" id="{D6AA9015-ED9B-424B-9336-7DB43D172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181"/>
              <a:ext cx="91" cy="66"/>
            </a:xfrm>
            <a:custGeom>
              <a:avLst/>
              <a:gdLst>
                <a:gd name="T0" fmla="*/ 551 w 37"/>
                <a:gd name="T1" fmla="*/ 0 h 25"/>
                <a:gd name="T2" fmla="*/ 369 w 37"/>
                <a:gd name="T3" fmla="*/ 166 h 25"/>
                <a:gd name="T4" fmla="*/ 0 w 37"/>
                <a:gd name="T5" fmla="*/ 4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5">
                  <a:moveTo>
                    <a:pt x="37" y="0"/>
                  </a:moveTo>
                  <a:cubicBezTo>
                    <a:pt x="33" y="8"/>
                    <a:pt x="27" y="9"/>
                    <a:pt x="25" y="9"/>
                  </a:cubicBezTo>
                  <a:cubicBezTo>
                    <a:pt x="25" y="19"/>
                    <a:pt x="4" y="25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9" name="Freeform 696">
              <a:extLst>
                <a:ext uri="{FF2B5EF4-FFF2-40B4-BE49-F238E27FC236}">
                  <a16:creationId xmlns:a16="http://schemas.microsoft.com/office/drawing/2014/main" id="{A8192DA5-96F9-4434-B7BB-2AA7AEBB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3289"/>
              <a:ext cx="91" cy="40"/>
            </a:xfrm>
            <a:custGeom>
              <a:avLst/>
              <a:gdLst>
                <a:gd name="T0" fmla="*/ 551 w 37"/>
                <a:gd name="T1" fmla="*/ 0 h 15"/>
                <a:gd name="T2" fmla="*/ 0 w 37"/>
                <a:gd name="T3" fmla="*/ 24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5">
                  <a:moveTo>
                    <a:pt x="37" y="0"/>
                  </a:moveTo>
                  <a:cubicBezTo>
                    <a:pt x="31" y="8"/>
                    <a:pt x="6" y="15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0" name="Freeform 697">
              <a:extLst>
                <a:ext uri="{FF2B5EF4-FFF2-40B4-BE49-F238E27FC236}">
                  <a16:creationId xmlns:a16="http://schemas.microsoft.com/office/drawing/2014/main" id="{CAAF7F9A-A9B7-4261-B936-B39B4ACA1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3271"/>
              <a:ext cx="247" cy="50"/>
            </a:xfrm>
            <a:custGeom>
              <a:avLst/>
              <a:gdLst>
                <a:gd name="T0" fmla="*/ 1507 w 100"/>
                <a:gd name="T1" fmla="*/ 234 h 19"/>
                <a:gd name="T2" fmla="*/ 892 w 100"/>
                <a:gd name="T3" fmla="*/ 292 h 19"/>
                <a:gd name="T4" fmla="*/ 408 w 100"/>
                <a:gd name="T5" fmla="*/ 166 h 19"/>
                <a:gd name="T6" fmla="*/ 12 w 100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19">
                  <a:moveTo>
                    <a:pt x="100" y="13"/>
                  </a:moveTo>
                  <a:cubicBezTo>
                    <a:pt x="93" y="15"/>
                    <a:pt x="66" y="19"/>
                    <a:pt x="59" y="16"/>
                  </a:cubicBezTo>
                  <a:cubicBezTo>
                    <a:pt x="54" y="19"/>
                    <a:pt x="30" y="14"/>
                    <a:pt x="27" y="9"/>
                  </a:cubicBezTo>
                  <a:cubicBezTo>
                    <a:pt x="23" y="14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1" name="Freeform 698">
              <a:extLst>
                <a:ext uri="{FF2B5EF4-FFF2-40B4-BE49-F238E27FC236}">
                  <a16:creationId xmlns:a16="http://schemas.microsoft.com/office/drawing/2014/main" id="{DF058915-67F9-4BBE-AFFE-BB15DBA88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3276"/>
              <a:ext cx="22" cy="13"/>
            </a:xfrm>
            <a:custGeom>
              <a:avLst/>
              <a:gdLst>
                <a:gd name="T0" fmla="*/ 132 w 9"/>
                <a:gd name="T1" fmla="*/ 0 h 5"/>
                <a:gd name="T2" fmla="*/ 0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5" y="5"/>
                    <a:pt x="0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2" name="Freeform 699">
              <a:extLst>
                <a:ext uri="{FF2B5EF4-FFF2-40B4-BE49-F238E27FC236}">
                  <a16:creationId xmlns:a16="http://schemas.microsoft.com/office/drawing/2014/main" id="{369012BE-979D-4CAE-8124-9BE552B60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378"/>
              <a:ext cx="25" cy="16"/>
            </a:xfrm>
            <a:custGeom>
              <a:avLst/>
              <a:gdLst>
                <a:gd name="T0" fmla="*/ 158 w 10"/>
                <a:gd name="T1" fmla="*/ 0 h 6"/>
                <a:gd name="T2" fmla="*/ 0 w 10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4" y="5"/>
                    <a:pt x="0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3" name="Freeform 700">
              <a:extLst>
                <a:ext uri="{FF2B5EF4-FFF2-40B4-BE49-F238E27FC236}">
                  <a16:creationId xmlns:a16="http://schemas.microsoft.com/office/drawing/2014/main" id="{F7FDA711-E970-4ECD-BC8E-4776C7CBF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476"/>
              <a:ext cx="20" cy="21"/>
            </a:xfrm>
            <a:custGeom>
              <a:avLst/>
              <a:gdLst>
                <a:gd name="T0" fmla="*/ 125 w 8"/>
                <a:gd name="T1" fmla="*/ 0 h 8"/>
                <a:gd name="T2" fmla="*/ 0 w 8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7" y="0"/>
                    <a:pt x="4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4" name="Freeform 701">
              <a:extLst>
                <a:ext uri="{FF2B5EF4-FFF2-40B4-BE49-F238E27FC236}">
                  <a16:creationId xmlns:a16="http://schemas.microsoft.com/office/drawing/2014/main" id="{CBB3B8F5-9B47-4AA6-8EC8-08C5F46EE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" y="3307"/>
              <a:ext cx="64" cy="37"/>
            </a:xfrm>
            <a:custGeom>
              <a:avLst/>
              <a:gdLst>
                <a:gd name="T0" fmla="*/ 389 w 26"/>
                <a:gd name="T1" fmla="*/ 0 h 14"/>
                <a:gd name="T2" fmla="*/ 0 w 26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4">
                  <a:moveTo>
                    <a:pt x="26" y="0"/>
                  </a:moveTo>
                  <a:cubicBezTo>
                    <a:pt x="23" y="12"/>
                    <a:pt x="6" y="10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5" name="Freeform 702">
              <a:extLst>
                <a:ext uri="{FF2B5EF4-FFF2-40B4-BE49-F238E27FC236}">
                  <a16:creationId xmlns:a16="http://schemas.microsoft.com/office/drawing/2014/main" id="{4F7410A1-2FB1-4654-95AC-A086FB952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3389"/>
              <a:ext cx="263" cy="32"/>
            </a:xfrm>
            <a:custGeom>
              <a:avLst/>
              <a:gdLst>
                <a:gd name="T0" fmla="*/ 1588 w 107"/>
                <a:gd name="T1" fmla="*/ 0 h 12"/>
                <a:gd name="T2" fmla="*/ 1364 w 107"/>
                <a:gd name="T3" fmla="*/ 77 h 12"/>
                <a:gd name="T4" fmla="*/ 1172 w 107"/>
                <a:gd name="T5" fmla="*/ 93 h 12"/>
                <a:gd name="T6" fmla="*/ 1027 w 107"/>
                <a:gd name="T7" fmla="*/ 35 h 12"/>
                <a:gd name="T8" fmla="*/ 833 w 107"/>
                <a:gd name="T9" fmla="*/ 205 h 12"/>
                <a:gd name="T10" fmla="*/ 418 w 107"/>
                <a:gd name="T11" fmla="*/ 136 h 12"/>
                <a:gd name="T12" fmla="*/ 0 w 107"/>
                <a:gd name="T13" fmla="*/ 7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2">
                  <a:moveTo>
                    <a:pt x="107" y="0"/>
                  </a:moveTo>
                  <a:cubicBezTo>
                    <a:pt x="104" y="3"/>
                    <a:pt x="96" y="4"/>
                    <a:pt x="92" y="4"/>
                  </a:cubicBezTo>
                  <a:cubicBezTo>
                    <a:pt x="88" y="5"/>
                    <a:pt x="83" y="5"/>
                    <a:pt x="79" y="5"/>
                  </a:cubicBezTo>
                  <a:cubicBezTo>
                    <a:pt x="75" y="5"/>
                    <a:pt x="72" y="4"/>
                    <a:pt x="69" y="2"/>
                  </a:cubicBezTo>
                  <a:cubicBezTo>
                    <a:pt x="64" y="6"/>
                    <a:pt x="62" y="9"/>
                    <a:pt x="56" y="11"/>
                  </a:cubicBezTo>
                  <a:cubicBezTo>
                    <a:pt x="49" y="12"/>
                    <a:pt x="34" y="11"/>
                    <a:pt x="28" y="7"/>
                  </a:cubicBezTo>
                  <a:cubicBezTo>
                    <a:pt x="20" y="12"/>
                    <a:pt x="5" y="1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6" name="Freeform 703">
              <a:extLst>
                <a:ext uri="{FF2B5EF4-FFF2-40B4-BE49-F238E27FC236}">
                  <a16:creationId xmlns:a16="http://schemas.microsoft.com/office/drawing/2014/main" id="{11D1A21F-1A75-4B51-ACAE-E980172AE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3421"/>
              <a:ext cx="60" cy="23"/>
            </a:xfrm>
            <a:custGeom>
              <a:avLst/>
              <a:gdLst>
                <a:gd name="T0" fmla="*/ 375 w 24"/>
                <a:gd name="T1" fmla="*/ 0 h 9"/>
                <a:gd name="T2" fmla="*/ 0 w 24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24" y="0"/>
                  </a:moveTo>
                  <a:cubicBezTo>
                    <a:pt x="20" y="9"/>
                    <a:pt x="9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7" name="Freeform 704">
              <a:extLst>
                <a:ext uri="{FF2B5EF4-FFF2-40B4-BE49-F238E27FC236}">
                  <a16:creationId xmlns:a16="http://schemas.microsoft.com/office/drawing/2014/main" id="{74D51CF5-3318-474D-82B2-05698E3E9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3463"/>
              <a:ext cx="86" cy="18"/>
            </a:xfrm>
            <a:custGeom>
              <a:avLst/>
              <a:gdLst>
                <a:gd name="T0" fmla="*/ 518 w 35"/>
                <a:gd name="T1" fmla="*/ 0 h 7"/>
                <a:gd name="T2" fmla="*/ 206 w 35"/>
                <a:gd name="T3" fmla="*/ 118 h 7"/>
                <a:gd name="T4" fmla="*/ 0 w 35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cubicBezTo>
                    <a:pt x="31" y="5"/>
                    <a:pt x="19" y="6"/>
                    <a:pt x="14" y="7"/>
                  </a:cubicBezTo>
                  <a:cubicBezTo>
                    <a:pt x="9" y="7"/>
                    <a:pt x="4" y="6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8" name="Freeform 705">
              <a:extLst>
                <a:ext uri="{FF2B5EF4-FFF2-40B4-BE49-F238E27FC236}">
                  <a16:creationId xmlns:a16="http://schemas.microsoft.com/office/drawing/2014/main" id="{5D37C13B-5FEA-4AC4-BC46-E99EA6E60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4" y="3526"/>
              <a:ext cx="109" cy="16"/>
            </a:xfrm>
            <a:custGeom>
              <a:avLst/>
              <a:gdLst>
                <a:gd name="T0" fmla="*/ 669 w 44"/>
                <a:gd name="T1" fmla="*/ 0 h 6"/>
                <a:gd name="T2" fmla="*/ 0 w 4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6">
                  <a:moveTo>
                    <a:pt x="44" y="0"/>
                  </a:moveTo>
                  <a:cubicBezTo>
                    <a:pt x="35" y="6"/>
                    <a:pt x="8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" name="Freeform 706">
              <a:extLst>
                <a:ext uri="{FF2B5EF4-FFF2-40B4-BE49-F238E27FC236}">
                  <a16:creationId xmlns:a16="http://schemas.microsoft.com/office/drawing/2014/main" id="{EC0ECD3D-5286-447B-AB12-3F6FDDDE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3481"/>
              <a:ext cx="76" cy="26"/>
            </a:xfrm>
            <a:custGeom>
              <a:avLst/>
              <a:gdLst>
                <a:gd name="T0" fmla="*/ 456 w 31"/>
                <a:gd name="T1" fmla="*/ 109 h 10"/>
                <a:gd name="T2" fmla="*/ 162 w 31"/>
                <a:gd name="T3" fmla="*/ 109 h 10"/>
                <a:gd name="T4" fmla="*/ 12 w 3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0">
                  <a:moveTo>
                    <a:pt x="31" y="6"/>
                  </a:moveTo>
                  <a:cubicBezTo>
                    <a:pt x="25" y="10"/>
                    <a:pt x="17" y="8"/>
                    <a:pt x="11" y="6"/>
                  </a:cubicBezTo>
                  <a:cubicBezTo>
                    <a:pt x="9" y="5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" name="Freeform 707">
              <a:extLst>
                <a:ext uri="{FF2B5EF4-FFF2-40B4-BE49-F238E27FC236}">
                  <a16:creationId xmlns:a16="http://schemas.microsoft.com/office/drawing/2014/main" id="{87F04E95-F4EF-4369-92B5-78EF04CB1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563"/>
              <a:ext cx="74" cy="34"/>
            </a:xfrm>
            <a:custGeom>
              <a:avLst/>
              <a:gdLst>
                <a:gd name="T0" fmla="*/ 451 w 30"/>
                <a:gd name="T1" fmla="*/ 165 h 13"/>
                <a:gd name="T2" fmla="*/ 0 w 3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3">
                  <a:moveTo>
                    <a:pt x="30" y="9"/>
                  </a:moveTo>
                  <a:cubicBezTo>
                    <a:pt x="21" y="13"/>
                    <a:pt x="5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1" name="Freeform 708">
              <a:extLst>
                <a:ext uri="{FF2B5EF4-FFF2-40B4-BE49-F238E27FC236}">
                  <a16:creationId xmlns:a16="http://schemas.microsoft.com/office/drawing/2014/main" id="{CD849849-FB5D-43EE-87E0-62ED435C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636"/>
              <a:ext cx="76" cy="24"/>
            </a:xfrm>
            <a:custGeom>
              <a:avLst/>
              <a:gdLst>
                <a:gd name="T0" fmla="*/ 456 w 31"/>
                <a:gd name="T1" fmla="*/ 171 h 9"/>
                <a:gd name="T2" fmla="*/ 0 w 3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">
                  <a:moveTo>
                    <a:pt x="31" y="9"/>
                  </a:moveTo>
                  <a:cubicBezTo>
                    <a:pt x="25" y="9"/>
                    <a:pt x="2" y="9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2" name="Freeform 709">
              <a:extLst>
                <a:ext uri="{FF2B5EF4-FFF2-40B4-BE49-F238E27FC236}">
                  <a16:creationId xmlns:a16="http://schemas.microsoft.com/office/drawing/2014/main" id="{3C7C4B5A-1398-4C48-B505-20443857D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3518"/>
              <a:ext cx="57" cy="24"/>
            </a:xfrm>
            <a:custGeom>
              <a:avLst/>
              <a:gdLst>
                <a:gd name="T0" fmla="*/ 349 w 23"/>
                <a:gd name="T1" fmla="*/ 0 h 9"/>
                <a:gd name="T2" fmla="*/ 0 w 23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9">
                  <a:moveTo>
                    <a:pt x="23" y="0"/>
                  </a:moveTo>
                  <a:cubicBezTo>
                    <a:pt x="19" y="7"/>
                    <a:pt x="7" y="8"/>
                    <a:pt x="0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3" name="Freeform 710">
              <a:extLst>
                <a:ext uri="{FF2B5EF4-FFF2-40B4-BE49-F238E27FC236}">
                  <a16:creationId xmlns:a16="http://schemas.microsoft.com/office/drawing/2014/main" id="{50A9ED5A-387E-4045-8F08-015FCE881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3586"/>
              <a:ext cx="86" cy="16"/>
            </a:xfrm>
            <a:custGeom>
              <a:avLst/>
              <a:gdLst>
                <a:gd name="T0" fmla="*/ 518 w 35"/>
                <a:gd name="T1" fmla="*/ 0 h 6"/>
                <a:gd name="T2" fmla="*/ 150 w 35"/>
                <a:gd name="T3" fmla="*/ 77 h 6"/>
                <a:gd name="T4" fmla="*/ 0 w 35"/>
                <a:gd name="T5" fmla="*/ 3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6">
                  <a:moveTo>
                    <a:pt x="35" y="0"/>
                  </a:moveTo>
                  <a:cubicBezTo>
                    <a:pt x="26" y="2"/>
                    <a:pt x="19" y="6"/>
                    <a:pt x="10" y="4"/>
                  </a:cubicBezTo>
                  <a:cubicBezTo>
                    <a:pt x="6" y="3"/>
                    <a:pt x="3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4" name="Freeform 711">
              <a:extLst>
                <a:ext uri="{FF2B5EF4-FFF2-40B4-BE49-F238E27FC236}">
                  <a16:creationId xmlns:a16="http://schemas.microsoft.com/office/drawing/2014/main" id="{D995380F-EF63-4A9F-94CE-CE3A0467B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" y="3634"/>
              <a:ext cx="111" cy="21"/>
            </a:xfrm>
            <a:custGeom>
              <a:avLst/>
              <a:gdLst>
                <a:gd name="T0" fmla="*/ 676 w 45"/>
                <a:gd name="T1" fmla="*/ 21 h 8"/>
                <a:gd name="T2" fmla="*/ 0 w 4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">
                  <a:moveTo>
                    <a:pt x="45" y="1"/>
                  </a:moveTo>
                  <a:cubicBezTo>
                    <a:pt x="30" y="7"/>
                    <a:pt x="13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5" name="Freeform 712">
              <a:extLst>
                <a:ext uri="{FF2B5EF4-FFF2-40B4-BE49-F238E27FC236}">
                  <a16:creationId xmlns:a16="http://schemas.microsoft.com/office/drawing/2014/main" id="{74D9C7A9-83E4-44D7-9237-D72FD233A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3599"/>
              <a:ext cx="64" cy="37"/>
            </a:xfrm>
            <a:custGeom>
              <a:avLst/>
              <a:gdLst>
                <a:gd name="T0" fmla="*/ 389 w 26"/>
                <a:gd name="T1" fmla="*/ 0 h 14"/>
                <a:gd name="T2" fmla="*/ 162 w 26"/>
                <a:gd name="T3" fmla="*/ 225 h 14"/>
                <a:gd name="T4" fmla="*/ 0 w 26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4">
                  <a:moveTo>
                    <a:pt x="26" y="0"/>
                  </a:moveTo>
                  <a:cubicBezTo>
                    <a:pt x="22" y="6"/>
                    <a:pt x="18" y="9"/>
                    <a:pt x="11" y="12"/>
                  </a:cubicBezTo>
                  <a:cubicBezTo>
                    <a:pt x="7" y="14"/>
                    <a:pt x="3" y="14"/>
                    <a:pt x="0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6" name="Freeform 713">
              <a:extLst>
                <a:ext uri="{FF2B5EF4-FFF2-40B4-BE49-F238E27FC236}">
                  <a16:creationId xmlns:a16="http://schemas.microsoft.com/office/drawing/2014/main" id="{BCAE1652-059B-4258-A21D-940F68680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746"/>
              <a:ext cx="1457" cy="2543"/>
            </a:xfrm>
            <a:custGeom>
              <a:avLst/>
              <a:gdLst>
                <a:gd name="T0" fmla="*/ 705 w 591"/>
                <a:gd name="T1" fmla="*/ 13680 h 967"/>
                <a:gd name="T2" fmla="*/ 1708 w 591"/>
                <a:gd name="T3" fmla="*/ 11618 h 967"/>
                <a:gd name="T4" fmla="*/ 2036 w 591"/>
                <a:gd name="T5" fmla="*/ 10133 h 967"/>
                <a:gd name="T6" fmla="*/ 2904 w 591"/>
                <a:gd name="T7" fmla="*/ 7074 h 967"/>
                <a:gd name="T8" fmla="*/ 3264 w 591"/>
                <a:gd name="T9" fmla="*/ 5567 h 967"/>
                <a:gd name="T10" fmla="*/ 3518 w 591"/>
                <a:gd name="T11" fmla="*/ 4531 h 967"/>
                <a:gd name="T12" fmla="*/ 4223 w 591"/>
                <a:gd name="T13" fmla="*/ 4052 h 967"/>
                <a:gd name="T14" fmla="*/ 4632 w 591"/>
                <a:gd name="T15" fmla="*/ 6114 h 967"/>
                <a:gd name="T16" fmla="*/ 4359 w 591"/>
                <a:gd name="T17" fmla="*/ 8436 h 967"/>
                <a:gd name="T18" fmla="*/ 4031 w 591"/>
                <a:gd name="T19" fmla="*/ 11037 h 967"/>
                <a:gd name="T20" fmla="*/ 3713 w 591"/>
                <a:gd name="T21" fmla="*/ 13236 h 967"/>
                <a:gd name="T22" fmla="*/ 4102 w 591"/>
                <a:gd name="T23" fmla="*/ 13659 h 967"/>
                <a:gd name="T24" fmla="*/ 4509 w 591"/>
                <a:gd name="T25" fmla="*/ 12899 h 967"/>
                <a:gd name="T26" fmla="*/ 4450 w 591"/>
                <a:gd name="T27" fmla="*/ 11424 h 967"/>
                <a:gd name="T28" fmla="*/ 4583 w 591"/>
                <a:gd name="T29" fmla="*/ 9751 h 967"/>
                <a:gd name="T30" fmla="*/ 5185 w 591"/>
                <a:gd name="T31" fmla="*/ 9607 h 967"/>
                <a:gd name="T32" fmla="*/ 5197 w 591"/>
                <a:gd name="T33" fmla="*/ 10837 h 967"/>
                <a:gd name="T34" fmla="*/ 5337 w 591"/>
                <a:gd name="T35" fmla="*/ 12039 h 967"/>
                <a:gd name="T36" fmla="*/ 5276 w 591"/>
                <a:gd name="T37" fmla="*/ 13838 h 967"/>
                <a:gd name="T38" fmla="*/ 8394 w 591"/>
                <a:gd name="T39" fmla="*/ 14495 h 967"/>
                <a:gd name="T40" fmla="*/ 6309 w 591"/>
                <a:gd name="T41" fmla="*/ 11695 h 967"/>
                <a:gd name="T42" fmla="*/ 5890 w 591"/>
                <a:gd name="T43" fmla="*/ 8657 h 967"/>
                <a:gd name="T44" fmla="*/ 4807 w 591"/>
                <a:gd name="T45" fmla="*/ 6509 h 967"/>
                <a:gd name="T46" fmla="*/ 4928 w 591"/>
                <a:gd name="T47" fmla="*/ 4710 h 967"/>
                <a:gd name="T48" fmla="*/ 4990 w 591"/>
                <a:gd name="T49" fmla="*/ 4599 h 967"/>
                <a:gd name="T50" fmla="*/ 5421 w 591"/>
                <a:gd name="T51" fmla="*/ 4150 h 967"/>
                <a:gd name="T52" fmla="*/ 5840 w 591"/>
                <a:gd name="T53" fmla="*/ 4074 h 967"/>
                <a:gd name="T54" fmla="*/ 6042 w 591"/>
                <a:gd name="T55" fmla="*/ 4005 h 967"/>
                <a:gd name="T56" fmla="*/ 6176 w 591"/>
                <a:gd name="T57" fmla="*/ 3950 h 967"/>
                <a:gd name="T58" fmla="*/ 6309 w 591"/>
                <a:gd name="T59" fmla="*/ 3895 h 967"/>
                <a:gd name="T60" fmla="*/ 6462 w 591"/>
                <a:gd name="T61" fmla="*/ 3803 h 967"/>
                <a:gd name="T62" fmla="*/ 6595 w 591"/>
                <a:gd name="T63" fmla="*/ 3726 h 967"/>
                <a:gd name="T64" fmla="*/ 6728 w 591"/>
                <a:gd name="T65" fmla="*/ 3637 h 967"/>
                <a:gd name="T66" fmla="*/ 6831 w 591"/>
                <a:gd name="T67" fmla="*/ 3548 h 967"/>
                <a:gd name="T68" fmla="*/ 6965 w 591"/>
                <a:gd name="T69" fmla="*/ 3416 h 967"/>
                <a:gd name="T70" fmla="*/ 7147 w 591"/>
                <a:gd name="T71" fmla="*/ 3216 h 967"/>
                <a:gd name="T72" fmla="*/ 7433 w 591"/>
                <a:gd name="T73" fmla="*/ 2690 h 967"/>
                <a:gd name="T74" fmla="*/ 7536 w 591"/>
                <a:gd name="T75" fmla="*/ 2254 h 967"/>
                <a:gd name="T76" fmla="*/ 2589 w 591"/>
                <a:gd name="T77" fmla="*/ 2185 h 967"/>
                <a:gd name="T78" fmla="*/ 2608 w 591"/>
                <a:gd name="T79" fmla="*/ 2385 h 967"/>
                <a:gd name="T80" fmla="*/ 2650 w 591"/>
                <a:gd name="T81" fmla="*/ 2601 h 967"/>
                <a:gd name="T82" fmla="*/ 2729 w 591"/>
                <a:gd name="T83" fmla="*/ 2780 h 967"/>
                <a:gd name="T84" fmla="*/ 2813 w 591"/>
                <a:gd name="T85" fmla="*/ 2980 h 967"/>
                <a:gd name="T86" fmla="*/ 2924 w 591"/>
                <a:gd name="T87" fmla="*/ 3148 h 967"/>
                <a:gd name="T88" fmla="*/ 3057 w 591"/>
                <a:gd name="T89" fmla="*/ 3314 h 967"/>
                <a:gd name="T90" fmla="*/ 3190 w 591"/>
                <a:gd name="T91" fmla="*/ 3458 h 967"/>
                <a:gd name="T92" fmla="*/ 3459 w 591"/>
                <a:gd name="T93" fmla="*/ 4239 h 967"/>
                <a:gd name="T94" fmla="*/ 2833 w 591"/>
                <a:gd name="T95" fmla="*/ 5567 h 967"/>
                <a:gd name="T96" fmla="*/ 2169 w 591"/>
                <a:gd name="T97" fmla="*/ 6998 h 967"/>
                <a:gd name="T98" fmla="*/ 1302 w 591"/>
                <a:gd name="T99" fmla="*/ 9309 h 967"/>
                <a:gd name="T100" fmla="*/ 688 w 591"/>
                <a:gd name="T101" fmla="*/ 10982 h 96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91" h="967">
                  <a:moveTo>
                    <a:pt x="0" y="718"/>
                  </a:moveTo>
                  <a:cubicBezTo>
                    <a:pt x="1" y="721"/>
                    <a:pt x="7" y="736"/>
                    <a:pt x="7" y="741"/>
                  </a:cubicBezTo>
                  <a:cubicBezTo>
                    <a:pt x="9" y="743"/>
                    <a:pt x="18" y="745"/>
                    <a:pt x="20" y="751"/>
                  </a:cubicBezTo>
                  <a:cubicBezTo>
                    <a:pt x="23" y="750"/>
                    <a:pt x="41" y="750"/>
                    <a:pt x="47" y="752"/>
                  </a:cubicBezTo>
                  <a:cubicBezTo>
                    <a:pt x="50" y="747"/>
                    <a:pt x="64" y="738"/>
                    <a:pt x="70" y="738"/>
                  </a:cubicBezTo>
                  <a:cubicBezTo>
                    <a:pt x="71" y="733"/>
                    <a:pt x="85" y="715"/>
                    <a:pt x="90" y="714"/>
                  </a:cubicBezTo>
                  <a:cubicBezTo>
                    <a:pt x="91" y="705"/>
                    <a:pt x="101" y="683"/>
                    <a:pt x="103" y="681"/>
                  </a:cubicBezTo>
                  <a:cubicBezTo>
                    <a:pt x="100" y="669"/>
                    <a:pt x="107" y="645"/>
                    <a:pt x="114" y="639"/>
                  </a:cubicBezTo>
                  <a:cubicBezTo>
                    <a:pt x="112" y="633"/>
                    <a:pt x="115" y="612"/>
                    <a:pt x="120" y="603"/>
                  </a:cubicBezTo>
                  <a:cubicBezTo>
                    <a:pt x="121" y="602"/>
                    <a:pt x="124" y="596"/>
                    <a:pt x="124" y="594"/>
                  </a:cubicBezTo>
                  <a:cubicBezTo>
                    <a:pt x="125" y="585"/>
                    <a:pt x="129" y="570"/>
                    <a:pt x="134" y="565"/>
                  </a:cubicBezTo>
                  <a:cubicBezTo>
                    <a:pt x="135" y="564"/>
                    <a:pt x="136" y="560"/>
                    <a:pt x="136" y="557"/>
                  </a:cubicBezTo>
                  <a:cubicBezTo>
                    <a:pt x="137" y="545"/>
                    <a:pt x="142" y="525"/>
                    <a:pt x="150" y="520"/>
                  </a:cubicBezTo>
                  <a:cubicBezTo>
                    <a:pt x="148" y="512"/>
                    <a:pt x="154" y="486"/>
                    <a:pt x="163" y="477"/>
                  </a:cubicBezTo>
                  <a:cubicBezTo>
                    <a:pt x="160" y="471"/>
                    <a:pt x="169" y="437"/>
                    <a:pt x="177" y="431"/>
                  </a:cubicBezTo>
                  <a:cubicBezTo>
                    <a:pt x="176" y="424"/>
                    <a:pt x="185" y="393"/>
                    <a:pt x="194" y="389"/>
                  </a:cubicBezTo>
                  <a:cubicBezTo>
                    <a:pt x="193" y="384"/>
                    <a:pt x="197" y="358"/>
                    <a:pt x="204" y="347"/>
                  </a:cubicBezTo>
                  <a:cubicBezTo>
                    <a:pt x="205" y="346"/>
                    <a:pt x="207" y="341"/>
                    <a:pt x="207" y="339"/>
                  </a:cubicBezTo>
                  <a:cubicBezTo>
                    <a:pt x="207" y="332"/>
                    <a:pt x="209" y="322"/>
                    <a:pt x="213" y="316"/>
                  </a:cubicBezTo>
                  <a:cubicBezTo>
                    <a:pt x="214" y="314"/>
                    <a:pt x="217" y="308"/>
                    <a:pt x="218" y="306"/>
                  </a:cubicBezTo>
                  <a:cubicBezTo>
                    <a:pt x="219" y="298"/>
                    <a:pt x="223" y="287"/>
                    <a:pt x="227" y="280"/>
                  </a:cubicBezTo>
                  <a:cubicBezTo>
                    <a:pt x="228" y="278"/>
                    <a:pt x="229" y="272"/>
                    <a:pt x="229" y="269"/>
                  </a:cubicBezTo>
                  <a:cubicBezTo>
                    <a:pt x="229" y="263"/>
                    <a:pt x="233" y="255"/>
                    <a:pt x="236" y="249"/>
                  </a:cubicBezTo>
                  <a:cubicBezTo>
                    <a:pt x="235" y="249"/>
                    <a:pt x="235" y="249"/>
                    <a:pt x="235" y="249"/>
                  </a:cubicBezTo>
                  <a:cubicBezTo>
                    <a:pt x="235" y="249"/>
                    <a:pt x="235" y="249"/>
                    <a:pt x="235" y="249"/>
                  </a:cubicBezTo>
                  <a:cubicBezTo>
                    <a:pt x="238" y="246"/>
                    <a:pt x="240" y="242"/>
                    <a:pt x="242" y="239"/>
                  </a:cubicBezTo>
                  <a:cubicBezTo>
                    <a:pt x="244" y="235"/>
                    <a:pt x="249" y="226"/>
                    <a:pt x="255" y="222"/>
                  </a:cubicBezTo>
                  <a:cubicBezTo>
                    <a:pt x="261" y="219"/>
                    <a:pt x="274" y="220"/>
                    <a:pt x="282" y="223"/>
                  </a:cubicBezTo>
                  <a:cubicBezTo>
                    <a:pt x="298" y="227"/>
                    <a:pt x="305" y="246"/>
                    <a:pt x="310" y="259"/>
                  </a:cubicBezTo>
                  <a:cubicBezTo>
                    <a:pt x="310" y="261"/>
                    <a:pt x="311" y="262"/>
                    <a:pt x="312" y="263"/>
                  </a:cubicBezTo>
                  <a:cubicBezTo>
                    <a:pt x="316" y="272"/>
                    <a:pt x="315" y="288"/>
                    <a:pt x="312" y="299"/>
                  </a:cubicBezTo>
                  <a:cubicBezTo>
                    <a:pt x="314" y="311"/>
                    <a:pt x="312" y="327"/>
                    <a:pt x="309" y="336"/>
                  </a:cubicBezTo>
                  <a:cubicBezTo>
                    <a:pt x="313" y="351"/>
                    <a:pt x="312" y="367"/>
                    <a:pt x="306" y="379"/>
                  </a:cubicBezTo>
                  <a:cubicBezTo>
                    <a:pt x="307" y="391"/>
                    <a:pt x="310" y="409"/>
                    <a:pt x="299" y="420"/>
                  </a:cubicBezTo>
                  <a:cubicBezTo>
                    <a:pt x="302" y="430"/>
                    <a:pt x="298" y="454"/>
                    <a:pt x="291" y="463"/>
                  </a:cubicBezTo>
                  <a:cubicBezTo>
                    <a:pt x="291" y="464"/>
                    <a:pt x="291" y="464"/>
                    <a:pt x="291" y="464"/>
                  </a:cubicBezTo>
                  <a:cubicBezTo>
                    <a:pt x="297" y="473"/>
                    <a:pt x="292" y="491"/>
                    <a:pt x="285" y="502"/>
                  </a:cubicBezTo>
                  <a:cubicBezTo>
                    <a:pt x="290" y="514"/>
                    <a:pt x="284" y="532"/>
                    <a:pt x="279" y="536"/>
                  </a:cubicBezTo>
                  <a:cubicBezTo>
                    <a:pt x="284" y="543"/>
                    <a:pt x="279" y="570"/>
                    <a:pt x="273" y="574"/>
                  </a:cubicBezTo>
                  <a:cubicBezTo>
                    <a:pt x="281" y="584"/>
                    <a:pt x="275" y="601"/>
                    <a:pt x="269" y="607"/>
                  </a:cubicBezTo>
                  <a:cubicBezTo>
                    <a:pt x="275" y="619"/>
                    <a:pt x="268" y="639"/>
                    <a:pt x="262" y="643"/>
                  </a:cubicBezTo>
                  <a:cubicBezTo>
                    <a:pt x="268" y="655"/>
                    <a:pt x="262" y="674"/>
                    <a:pt x="257" y="677"/>
                  </a:cubicBezTo>
                  <a:cubicBezTo>
                    <a:pt x="260" y="681"/>
                    <a:pt x="257" y="700"/>
                    <a:pt x="253" y="703"/>
                  </a:cubicBezTo>
                  <a:cubicBezTo>
                    <a:pt x="256" y="706"/>
                    <a:pt x="253" y="725"/>
                    <a:pt x="248" y="728"/>
                  </a:cubicBezTo>
                  <a:cubicBezTo>
                    <a:pt x="249" y="728"/>
                    <a:pt x="249" y="729"/>
                    <a:pt x="249" y="729"/>
                  </a:cubicBezTo>
                  <a:cubicBezTo>
                    <a:pt x="251" y="732"/>
                    <a:pt x="253" y="736"/>
                    <a:pt x="252" y="741"/>
                  </a:cubicBezTo>
                  <a:cubicBezTo>
                    <a:pt x="254" y="743"/>
                    <a:pt x="257" y="749"/>
                    <a:pt x="260" y="749"/>
                  </a:cubicBezTo>
                  <a:cubicBezTo>
                    <a:pt x="263" y="749"/>
                    <a:pt x="273" y="746"/>
                    <a:pt x="274" y="751"/>
                  </a:cubicBezTo>
                  <a:cubicBezTo>
                    <a:pt x="277" y="747"/>
                    <a:pt x="287" y="749"/>
                    <a:pt x="290" y="746"/>
                  </a:cubicBezTo>
                  <a:cubicBezTo>
                    <a:pt x="294" y="742"/>
                    <a:pt x="298" y="738"/>
                    <a:pt x="298" y="736"/>
                  </a:cubicBezTo>
                  <a:cubicBezTo>
                    <a:pt x="296" y="730"/>
                    <a:pt x="296" y="723"/>
                    <a:pt x="300" y="717"/>
                  </a:cubicBezTo>
                  <a:cubicBezTo>
                    <a:pt x="301" y="716"/>
                    <a:pt x="302" y="711"/>
                    <a:pt x="301" y="709"/>
                  </a:cubicBezTo>
                  <a:cubicBezTo>
                    <a:pt x="297" y="700"/>
                    <a:pt x="297" y="685"/>
                    <a:pt x="299" y="678"/>
                  </a:cubicBezTo>
                  <a:cubicBezTo>
                    <a:pt x="300" y="676"/>
                    <a:pt x="299" y="671"/>
                    <a:pt x="298" y="669"/>
                  </a:cubicBezTo>
                  <a:cubicBezTo>
                    <a:pt x="295" y="661"/>
                    <a:pt x="294" y="648"/>
                    <a:pt x="296" y="640"/>
                  </a:cubicBezTo>
                  <a:cubicBezTo>
                    <a:pt x="297" y="638"/>
                    <a:pt x="297" y="630"/>
                    <a:pt x="297" y="628"/>
                  </a:cubicBezTo>
                  <a:cubicBezTo>
                    <a:pt x="295" y="621"/>
                    <a:pt x="295" y="614"/>
                    <a:pt x="296" y="609"/>
                  </a:cubicBezTo>
                  <a:cubicBezTo>
                    <a:pt x="297" y="607"/>
                    <a:pt x="296" y="601"/>
                    <a:pt x="296" y="599"/>
                  </a:cubicBezTo>
                  <a:cubicBezTo>
                    <a:pt x="294" y="589"/>
                    <a:pt x="297" y="572"/>
                    <a:pt x="300" y="567"/>
                  </a:cubicBezTo>
                  <a:cubicBezTo>
                    <a:pt x="295" y="560"/>
                    <a:pt x="301" y="544"/>
                    <a:pt x="306" y="536"/>
                  </a:cubicBezTo>
                  <a:cubicBezTo>
                    <a:pt x="307" y="534"/>
                    <a:pt x="309" y="525"/>
                    <a:pt x="309" y="523"/>
                  </a:cubicBezTo>
                  <a:cubicBezTo>
                    <a:pt x="312" y="512"/>
                    <a:pt x="324" y="501"/>
                    <a:pt x="328" y="500"/>
                  </a:cubicBezTo>
                  <a:cubicBezTo>
                    <a:pt x="334" y="499"/>
                    <a:pt x="338" y="499"/>
                    <a:pt x="341" y="504"/>
                  </a:cubicBezTo>
                  <a:cubicBezTo>
                    <a:pt x="344" y="507"/>
                    <a:pt x="347" y="520"/>
                    <a:pt x="346" y="528"/>
                  </a:cubicBezTo>
                  <a:cubicBezTo>
                    <a:pt x="346" y="531"/>
                    <a:pt x="346" y="538"/>
                    <a:pt x="347" y="540"/>
                  </a:cubicBezTo>
                  <a:cubicBezTo>
                    <a:pt x="350" y="548"/>
                    <a:pt x="350" y="561"/>
                    <a:pt x="347" y="567"/>
                  </a:cubicBezTo>
                  <a:cubicBezTo>
                    <a:pt x="346" y="569"/>
                    <a:pt x="346" y="572"/>
                    <a:pt x="346" y="573"/>
                  </a:cubicBezTo>
                  <a:cubicBezTo>
                    <a:pt x="349" y="580"/>
                    <a:pt x="349" y="590"/>
                    <a:pt x="347" y="596"/>
                  </a:cubicBezTo>
                  <a:cubicBezTo>
                    <a:pt x="347" y="598"/>
                    <a:pt x="347" y="603"/>
                    <a:pt x="348" y="605"/>
                  </a:cubicBezTo>
                  <a:cubicBezTo>
                    <a:pt x="351" y="611"/>
                    <a:pt x="351" y="619"/>
                    <a:pt x="351" y="626"/>
                  </a:cubicBezTo>
                  <a:cubicBezTo>
                    <a:pt x="351" y="628"/>
                    <a:pt x="353" y="633"/>
                    <a:pt x="354" y="634"/>
                  </a:cubicBezTo>
                  <a:cubicBezTo>
                    <a:pt x="357" y="641"/>
                    <a:pt x="358" y="654"/>
                    <a:pt x="356" y="662"/>
                  </a:cubicBezTo>
                  <a:cubicBezTo>
                    <a:pt x="356" y="665"/>
                    <a:pt x="355" y="671"/>
                    <a:pt x="356" y="672"/>
                  </a:cubicBezTo>
                  <a:cubicBezTo>
                    <a:pt x="361" y="682"/>
                    <a:pt x="362" y="702"/>
                    <a:pt x="359" y="713"/>
                  </a:cubicBezTo>
                  <a:cubicBezTo>
                    <a:pt x="359" y="715"/>
                    <a:pt x="360" y="723"/>
                    <a:pt x="360" y="726"/>
                  </a:cubicBezTo>
                  <a:cubicBezTo>
                    <a:pt x="361" y="738"/>
                    <a:pt x="358" y="756"/>
                    <a:pt x="352" y="761"/>
                  </a:cubicBezTo>
                  <a:cubicBezTo>
                    <a:pt x="347" y="782"/>
                    <a:pt x="335" y="787"/>
                    <a:pt x="331" y="792"/>
                  </a:cubicBezTo>
                  <a:cubicBezTo>
                    <a:pt x="315" y="814"/>
                    <a:pt x="316" y="845"/>
                    <a:pt x="320" y="861"/>
                  </a:cubicBezTo>
                  <a:cubicBezTo>
                    <a:pt x="325" y="881"/>
                    <a:pt x="368" y="967"/>
                    <a:pt x="484" y="935"/>
                  </a:cubicBezTo>
                  <a:cubicBezTo>
                    <a:pt x="591" y="905"/>
                    <a:pt x="574" y="826"/>
                    <a:pt x="560" y="797"/>
                  </a:cubicBezTo>
                  <a:cubicBezTo>
                    <a:pt x="547" y="772"/>
                    <a:pt x="516" y="758"/>
                    <a:pt x="486" y="752"/>
                  </a:cubicBezTo>
                  <a:cubicBezTo>
                    <a:pt x="474" y="747"/>
                    <a:pt x="470" y="744"/>
                    <a:pt x="470" y="744"/>
                  </a:cubicBezTo>
                  <a:cubicBezTo>
                    <a:pt x="453" y="743"/>
                    <a:pt x="439" y="706"/>
                    <a:pt x="435" y="699"/>
                  </a:cubicBezTo>
                  <a:cubicBezTo>
                    <a:pt x="424" y="692"/>
                    <a:pt x="421" y="649"/>
                    <a:pt x="421" y="643"/>
                  </a:cubicBezTo>
                  <a:cubicBezTo>
                    <a:pt x="412" y="630"/>
                    <a:pt x="415" y="609"/>
                    <a:pt x="415" y="606"/>
                  </a:cubicBezTo>
                  <a:cubicBezTo>
                    <a:pt x="405" y="590"/>
                    <a:pt x="407" y="567"/>
                    <a:pt x="407" y="567"/>
                  </a:cubicBezTo>
                  <a:cubicBezTo>
                    <a:pt x="396" y="546"/>
                    <a:pt x="395" y="521"/>
                    <a:pt x="396" y="514"/>
                  </a:cubicBezTo>
                  <a:cubicBezTo>
                    <a:pt x="390" y="511"/>
                    <a:pt x="390" y="482"/>
                    <a:pt x="393" y="476"/>
                  </a:cubicBezTo>
                  <a:cubicBezTo>
                    <a:pt x="397" y="464"/>
                    <a:pt x="394" y="460"/>
                    <a:pt x="385" y="451"/>
                  </a:cubicBezTo>
                  <a:cubicBezTo>
                    <a:pt x="376" y="442"/>
                    <a:pt x="360" y="439"/>
                    <a:pt x="354" y="425"/>
                  </a:cubicBezTo>
                  <a:cubicBezTo>
                    <a:pt x="340" y="417"/>
                    <a:pt x="334" y="413"/>
                    <a:pt x="331" y="397"/>
                  </a:cubicBezTo>
                  <a:cubicBezTo>
                    <a:pt x="323" y="389"/>
                    <a:pt x="321" y="372"/>
                    <a:pt x="321" y="358"/>
                  </a:cubicBezTo>
                  <a:cubicBezTo>
                    <a:pt x="320" y="343"/>
                    <a:pt x="315" y="325"/>
                    <a:pt x="319" y="312"/>
                  </a:cubicBezTo>
                  <a:cubicBezTo>
                    <a:pt x="323" y="299"/>
                    <a:pt x="322" y="294"/>
                    <a:pt x="323" y="285"/>
                  </a:cubicBezTo>
                  <a:cubicBezTo>
                    <a:pt x="324" y="279"/>
                    <a:pt x="327" y="269"/>
                    <a:pt x="328" y="262"/>
                  </a:cubicBezTo>
                  <a:cubicBezTo>
                    <a:pt x="329" y="261"/>
                    <a:pt x="329" y="260"/>
                    <a:pt x="329" y="259"/>
                  </a:cubicBezTo>
                  <a:cubicBezTo>
                    <a:pt x="330" y="259"/>
                    <a:pt x="330" y="258"/>
                    <a:pt x="330" y="257"/>
                  </a:cubicBezTo>
                  <a:cubicBezTo>
                    <a:pt x="331" y="257"/>
                    <a:pt x="331" y="256"/>
                    <a:pt x="331" y="256"/>
                  </a:cubicBezTo>
                  <a:cubicBezTo>
                    <a:pt x="331" y="255"/>
                    <a:pt x="332" y="255"/>
                    <a:pt x="332" y="255"/>
                  </a:cubicBezTo>
                  <a:cubicBezTo>
                    <a:pt x="332" y="254"/>
                    <a:pt x="333" y="253"/>
                    <a:pt x="333" y="253"/>
                  </a:cubicBezTo>
                  <a:cubicBezTo>
                    <a:pt x="333" y="253"/>
                    <a:pt x="333" y="252"/>
                    <a:pt x="333" y="252"/>
                  </a:cubicBezTo>
                  <a:cubicBezTo>
                    <a:pt x="334" y="252"/>
                    <a:pt x="334" y="251"/>
                    <a:pt x="335" y="250"/>
                  </a:cubicBezTo>
                  <a:cubicBezTo>
                    <a:pt x="335" y="250"/>
                    <a:pt x="335" y="250"/>
                    <a:pt x="335" y="250"/>
                  </a:cubicBezTo>
                  <a:cubicBezTo>
                    <a:pt x="342" y="240"/>
                    <a:pt x="352" y="229"/>
                    <a:pt x="362" y="228"/>
                  </a:cubicBezTo>
                  <a:cubicBezTo>
                    <a:pt x="367" y="228"/>
                    <a:pt x="372" y="227"/>
                    <a:pt x="377" y="226"/>
                  </a:cubicBezTo>
                  <a:cubicBezTo>
                    <a:pt x="377" y="226"/>
                    <a:pt x="377" y="226"/>
                    <a:pt x="377" y="226"/>
                  </a:cubicBezTo>
                  <a:cubicBezTo>
                    <a:pt x="379" y="226"/>
                    <a:pt x="381" y="225"/>
                    <a:pt x="384" y="225"/>
                  </a:cubicBezTo>
                  <a:cubicBezTo>
                    <a:pt x="386" y="225"/>
                    <a:pt x="388" y="224"/>
                    <a:pt x="390" y="224"/>
                  </a:cubicBezTo>
                  <a:cubicBezTo>
                    <a:pt x="391" y="223"/>
                    <a:pt x="391" y="223"/>
                    <a:pt x="391" y="223"/>
                  </a:cubicBezTo>
                  <a:cubicBezTo>
                    <a:pt x="393" y="223"/>
                    <a:pt x="395" y="222"/>
                    <a:pt x="397" y="222"/>
                  </a:cubicBezTo>
                  <a:cubicBezTo>
                    <a:pt x="397" y="222"/>
                    <a:pt x="398" y="222"/>
                    <a:pt x="398" y="222"/>
                  </a:cubicBezTo>
                  <a:cubicBezTo>
                    <a:pt x="400" y="221"/>
                    <a:pt x="401" y="221"/>
                    <a:pt x="403" y="220"/>
                  </a:cubicBezTo>
                  <a:cubicBezTo>
                    <a:pt x="404" y="220"/>
                    <a:pt x="404" y="220"/>
                    <a:pt x="405" y="220"/>
                  </a:cubicBezTo>
                  <a:cubicBezTo>
                    <a:pt x="406" y="219"/>
                    <a:pt x="407" y="219"/>
                    <a:pt x="407" y="219"/>
                  </a:cubicBezTo>
                  <a:cubicBezTo>
                    <a:pt x="408" y="219"/>
                    <a:pt x="409" y="218"/>
                    <a:pt x="410" y="218"/>
                  </a:cubicBezTo>
                  <a:cubicBezTo>
                    <a:pt x="410" y="218"/>
                    <a:pt x="411" y="218"/>
                    <a:pt x="412" y="217"/>
                  </a:cubicBezTo>
                  <a:cubicBezTo>
                    <a:pt x="413" y="217"/>
                    <a:pt x="413" y="217"/>
                    <a:pt x="414" y="217"/>
                  </a:cubicBezTo>
                  <a:cubicBezTo>
                    <a:pt x="415" y="216"/>
                    <a:pt x="415" y="216"/>
                    <a:pt x="416" y="216"/>
                  </a:cubicBezTo>
                  <a:cubicBezTo>
                    <a:pt x="417" y="216"/>
                    <a:pt x="418" y="215"/>
                    <a:pt x="418" y="215"/>
                  </a:cubicBezTo>
                  <a:cubicBezTo>
                    <a:pt x="419" y="215"/>
                    <a:pt x="420" y="214"/>
                    <a:pt x="421" y="214"/>
                  </a:cubicBezTo>
                  <a:cubicBezTo>
                    <a:pt x="421" y="214"/>
                    <a:pt x="422" y="214"/>
                    <a:pt x="422" y="213"/>
                  </a:cubicBezTo>
                  <a:cubicBezTo>
                    <a:pt x="423" y="213"/>
                    <a:pt x="424" y="213"/>
                    <a:pt x="425" y="212"/>
                  </a:cubicBezTo>
                  <a:cubicBezTo>
                    <a:pt x="426" y="212"/>
                    <a:pt x="427" y="211"/>
                    <a:pt x="428" y="211"/>
                  </a:cubicBezTo>
                  <a:cubicBezTo>
                    <a:pt x="429" y="210"/>
                    <a:pt x="430" y="210"/>
                    <a:pt x="431" y="209"/>
                  </a:cubicBezTo>
                  <a:cubicBezTo>
                    <a:pt x="431" y="209"/>
                    <a:pt x="432" y="209"/>
                    <a:pt x="432" y="209"/>
                  </a:cubicBezTo>
                  <a:cubicBezTo>
                    <a:pt x="433" y="209"/>
                    <a:pt x="433" y="208"/>
                    <a:pt x="434" y="208"/>
                  </a:cubicBezTo>
                  <a:cubicBezTo>
                    <a:pt x="435" y="207"/>
                    <a:pt x="436" y="207"/>
                    <a:pt x="437" y="206"/>
                  </a:cubicBezTo>
                  <a:cubicBezTo>
                    <a:pt x="438" y="206"/>
                    <a:pt x="439" y="205"/>
                    <a:pt x="440" y="205"/>
                  </a:cubicBezTo>
                  <a:cubicBezTo>
                    <a:pt x="441" y="204"/>
                    <a:pt x="442" y="204"/>
                    <a:pt x="443" y="203"/>
                  </a:cubicBezTo>
                  <a:cubicBezTo>
                    <a:pt x="444" y="203"/>
                    <a:pt x="444" y="203"/>
                    <a:pt x="444" y="203"/>
                  </a:cubicBezTo>
                  <a:cubicBezTo>
                    <a:pt x="445" y="202"/>
                    <a:pt x="445" y="202"/>
                    <a:pt x="446" y="202"/>
                  </a:cubicBezTo>
                  <a:cubicBezTo>
                    <a:pt x="447" y="201"/>
                    <a:pt x="448" y="200"/>
                    <a:pt x="449" y="200"/>
                  </a:cubicBezTo>
                  <a:cubicBezTo>
                    <a:pt x="449" y="199"/>
                    <a:pt x="449" y="199"/>
                    <a:pt x="450" y="199"/>
                  </a:cubicBezTo>
                  <a:cubicBezTo>
                    <a:pt x="450" y="199"/>
                    <a:pt x="451" y="199"/>
                    <a:pt x="451" y="198"/>
                  </a:cubicBezTo>
                  <a:cubicBezTo>
                    <a:pt x="452" y="198"/>
                    <a:pt x="453" y="197"/>
                    <a:pt x="455" y="196"/>
                  </a:cubicBezTo>
                  <a:cubicBezTo>
                    <a:pt x="455" y="196"/>
                    <a:pt x="456" y="195"/>
                    <a:pt x="456" y="195"/>
                  </a:cubicBezTo>
                  <a:cubicBezTo>
                    <a:pt x="457" y="194"/>
                    <a:pt x="459" y="193"/>
                    <a:pt x="460" y="192"/>
                  </a:cubicBezTo>
                  <a:cubicBezTo>
                    <a:pt x="460" y="192"/>
                    <a:pt x="461" y="191"/>
                    <a:pt x="461" y="191"/>
                  </a:cubicBezTo>
                  <a:cubicBezTo>
                    <a:pt x="462" y="190"/>
                    <a:pt x="464" y="189"/>
                    <a:pt x="465" y="188"/>
                  </a:cubicBezTo>
                  <a:cubicBezTo>
                    <a:pt x="465" y="188"/>
                    <a:pt x="465" y="188"/>
                    <a:pt x="465" y="188"/>
                  </a:cubicBezTo>
                  <a:cubicBezTo>
                    <a:pt x="465" y="188"/>
                    <a:pt x="466" y="187"/>
                    <a:pt x="466" y="187"/>
                  </a:cubicBezTo>
                  <a:cubicBezTo>
                    <a:pt x="467" y="186"/>
                    <a:pt x="469" y="185"/>
                    <a:pt x="470" y="184"/>
                  </a:cubicBezTo>
                  <a:cubicBezTo>
                    <a:pt x="470" y="184"/>
                    <a:pt x="470" y="183"/>
                    <a:pt x="470" y="183"/>
                  </a:cubicBezTo>
                  <a:cubicBezTo>
                    <a:pt x="473" y="181"/>
                    <a:pt x="475" y="179"/>
                    <a:pt x="477" y="177"/>
                  </a:cubicBezTo>
                  <a:cubicBezTo>
                    <a:pt x="477" y="177"/>
                    <a:pt x="477" y="177"/>
                    <a:pt x="477" y="177"/>
                  </a:cubicBezTo>
                  <a:cubicBezTo>
                    <a:pt x="481" y="172"/>
                    <a:pt x="485" y="168"/>
                    <a:pt x="488" y="163"/>
                  </a:cubicBezTo>
                  <a:cubicBezTo>
                    <a:pt x="488" y="163"/>
                    <a:pt x="488" y="163"/>
                    <a:pt x="488" y="163"/>
                  </a:cubicBezTo>
                  <a:cubicBezTo>
                    <a:pt x="491" y="158"/>
                    <a:pt x="494" y="153"/>
                    <a:pt x="496" y="148"/>
                  </a:cubicBezTo>
                  <a:cubicBezTo>
                    <a:pt x="496" y="148"/>
                    <a:pt x="496" y="148"/>
                    <a:pt x="496" y="148"/>
                  </a:cubicBezTo>
                  <a:cubicBezTo>
                    <a:pt x="498" y="143"/>
                    <a:pt x="500" y="138"/>
                    <a:pt x="501" y="132"/>
                  </a:cubicBezTo>
                  <a:cubicBezTo>
                    <a:pt x="501" y="132"/>
                    <a:pt x="501" y="132"/>
                    <a:pt x="501" y="132"/>
                  </a:cubicBezTo>
                  <a:cubicBezTo>
                    <a:pt x="502" y="130"/>
                    <a:pt x="502" y="127"/>
                    <a:pt x="503" y="124"/>
                  </a:cubicBezTo>
                  <a:cubicBezTo>
                    <a:pt x="503" y="121"/>
                    <a:pt x="503" y="118"/>
                    <a:pt x="503" y="115"/>
                  </a:cubicBezTo>
                  <a:cubicBezTo>
                    <a:pt x="503" y="51"/>
                    <a:pt x="429" y="0"/>
                    <a:pt x="338" y="0"/>
                  </a:cubicBezTo>
                  <a:cubicBezTo>
                    <a:pt x="246" y="0"/>
                    <a:pt x="172" y="51"/>
                    <a:pt x="172" y="115"/>
                  </a:cubicBezTo>
                  <a:cubicBezTo>
                    <a:pt x="172" y="117"/>
                    <a:pt x="173" y="118"/>
                    <a:pt x="173" y="120"/>
                  </a:cubicBezTo>
                  <a:cubicBezTo>
                    <a:pt x="173" y="121"/>
                    <a:pt x="173" y="121"/>
                    <a:pt x="173" y="122"/>
                  </a:cubicBezTo>
                  <a:cubicBezTo>
                    <a:pt x="173" y="123"/>
                    <a:pt x="173" y="124"/>
                    <a:pt x="173" y="126"/>
                  </a:cubicBezTo>
                  <a:cubicBezTo>
                    <a:pt x="173" y="126"/>
                    <a:pt x="173" y="127"/>
                    <a:pt x="173" y="127"/>
                  </a:cubicBezTo>
                  <a:cubicBezTo>
                    <a:pt x="174" y="129"/>
                    <a:pt x="174" y="130"/>
                    <a:pt x="174" y="131"/>
                  </a:cubicBezTo>
                  <a:cubicBezTo>
                    <a:pt x="174" y="132"/>
                    <a:pt x="174" y="132"/>
                    <a:pt x="174" y="133"/>
                  </a:cubicBezTo>
                  <a:cubicBezTo>
                    <a:pt x="175" y="134"/>
                    <a:pt x="175" y="136"/>
                    <a:pt x="176" y="138"/>
                  </a:cubicBezTo>
                  <a:cubicBezTo>
                    <a:pt x="176" y="138"/>
                    <a:pt x="176" y="138"/>
                    <a:pt x="176" y="139"/>
                  </a:cubicBezTo>
                  <a:cubicBezTo>
                    <a:pt x="176" y="140"/>
                    <a:pt x="177" y="141"/>
                    <a:pt x="177" y="143"/>
                  </a:cubicBezTo>
                  <a:cubicBezTo>
                    <a:pt x="178" y="143"/>
                    <a:pt x="178" y="144"/>
                    <a:pt x="178" y="145"/>
                  </a:cubicBezTo>
                  <a:cubicBezTo>
                    <a:pt x="179" y="146"/>
                    <a:pt x="179" y="147"/>
                    <a:pt x="179" y="148"/>
                  </a:cubicBezTo>
                  <a:cubicBezTo>
                    <a:pt x="180" y="148"/>
                    <a:pt x="180" y="149"/>
                    <a:pt x="180" y="150"/>
                  </a:cubicBezTo>
                  <a:cubicBezTo>
                    <a:pt x="181" y="151"/>
                    <a:pt x="181" y="152"/>
                    <a:pt x="182" y="153"/>
                  </a:cubicBezTo>
                  <a:cubicBezTo>
                    <a:pt x="182" y="154"/>
                    <a:pt x="182" y="154"/>
                    <a:pt x="183" y="155"/>
                  </a:cubicBezTo>
                  <a:cubicBezTo>
                    <a:pt x="183" y="156"/>
                    <a:pt x="184" y="158"/>
                    <a:pt x="185" y="159"/>
                  </a:cubicBezTo>
                  <a:cubicBezTo>
                    <a:pt x="186" y="160"/>
                    <a:pt x="186" y="160"/>
                    <a:pt x="186" y="161"/>
                  </a:cubicBezTo>
                  <a:cubicBezTo>
                    <a:pt x="187" y="162"/>
                    <a:pt x="188" y="163"/>
                    <a:pt x="188" y="164"/>
                  </a:cubicBezTo>
                  <a:cubicBezTo>
                    <a:pt x="189" y="164"/>
                    <a:pt x="189" y="165"/>
                    <a:pt x="190" y="166"/>
                  </a:cubicBezTo>
                  <a:cubicBezTo>
                    <a:pt x="190" y="167"/>
                    <a:pt x="191" y="167"/>
                    <a:pt x="191" y="168"/>
                  </a:cubicBezTo>
                  <a:cubicBezTo>
                    <a:pt x="192" y="169"/>
                    <a:pt x="192" y="170"/>
                    <a:pt x="193" y="170"/>
                  </a:cubicBezTo>
                  <a:cubicBezTo>
                    <a:pt x="194" y="171"/>
                    <a:pt x="194" y="172"/>
                    <a:pt x="195" y="173"/>
                  </a:cubicBezTo>
                  <a:cubicBezTo>
                    <a:pt x="196" y="174"/>
                    <a:pt x="197" y="175"/>
                    <a:pt x="198" y="176"/>
                  </a:cubicBezTo>
                  <a:cubicBezTo>
                    <a:pt x="198" y="176"/>
                    <a:pt x="199" y="177"/>
                    <a:pt x="200" y="178"/>
                  </a:cubicBezTo>
                  <a:cubicBezTo>
                    <a:pt x="201" y="179"/>
                    <a:pt x="202" y="180"/>
                    <a:pt x="202" y="181"/>
                  </a:cubicBezTo>
                  <a:cubicBezTo>
                    <a:pt x="203" y="181"/>
                    <a:pt x="204" y="182"/>
                    <a:pt x="204" y="182"/>
                  </a:cubicBezTo>
                  <a:cubicBezTo>
                    <a:pt x="205" y="183"/>
                    <a:pt x="206" y="184"/>
                    <a:pt x="207" y="185"/>
                  </a:cubicBezTo>
                  <a:cubicBezTo>
                    <a:pt x="207" y="185"/>
                    <a:pt x="208" y="186"/>
                    <a:pt x="208" y="186"/>
                  </a:cubicBezTo>
                  <a:cubicBezTo>
                    <a:pt x="209" y="187"/>
                    <a:pt x="210" y="188"/>
                    <a:pt x="211" y="189"/>
                  </a:cubicBezTo>
                  <a:cubicBezTo>
                    <a:pt x="212" y="189"/>
                    <a:pt x="212" y="189"/>
                    <a:pt x="213" y="190"/>
                  </a:cubicBezTo>
                  <a:cubicBezTo>
                    <a:pt x="215" y="191"/>
                    <a:pt x="217" y="193"/>
                    <a:pt x="219" y="195"/>
                  </a:cubicBezTo>
                  <a:cubicBezTo>
                    <a:pt x="219" y="195"/>
                    <a:pt x="220" y="195"/>
                    <a:pt x="220" y="195"/>
                  </a:cubicBezTo>
                  <a:cubicBezTo>
                    <a:pt x="221" y="196"/>
                    <a:pt x="222" y="197"/>
                    <a:pt x="223" y="198"/>
                  </a:cubicBezTo>
                  <a:cubicBezTo>
                    <a:pt x="233" y="205"/>
                    <a:pt x="236" y="219"/>
                    <a:pt x="231" y="233"/>
                  </a:cubicBezTo>
                  <a:cubicBezTo>
                    <a:pt x="230" y="234"/>
                    <a:pt x="226" y="244"/>
                    <a:pt x="224" y="250"/>
                  </a:cubicBezTo>
                  <a:cubicBezTo>
                    <a:pt x="221" y="255"/>
                    <a:pt x="219" y="257"/>
                    <a:pt x="214" y="262"/>
                  </a:cubicBezTo>
                  <a:cubicBezTo>
                    <a:pt x="214" y="269"/>
                    <a:pt x="206" y="291"/>
                    <a:pt x="196" y="298"/>
                  </a:cubicBezTo>
                  <a:cubicBezTo>
                    <a:pt x="194" y="300"/>
                    <a:pt x="190" y="304"/>
                    <a:pt x="189" y="306"/>
                  </a:cubicBezTo>
                  <a:cubicBezTo>
                    <a:pt x="186" y="317"/>
                    <a:pt x="176" y="334"/>
                    <a:pt x="168" y="339"/>
                  </a:cubicBezTo>
                  <a:cubicBezTo>
                    <a:pt x="167" y="339"/>
                    <a:pt x="165" y="342"/>
                    <a:pt x="164" y="345"/>
                  </a:cubicBezTo>
                  <a:cubicBezTo>
                    <a:pt x="163" y="353"/>
                    <a:pt x="157" y="371"/>
                    <a:pt x="149" y="378"/>
                  </a:cubicBezTo>
                  <a:cubicBezTo>
                    <a:pt x="148" y="379"/>
                    <a:pt x="145" y="383"/>
                    <a:pt x="145" y="385"/>
                  </a:cubicBezTo>
                  <a:cubicBezTo>
                    <a:pt x="144" y="395"/>
                    <a:pt x="138" y="419"/>
                    <a:pt x="131" y="426"/>
                  </a:cubicBezTo>
                  <a:cubicBezTo>
                    <a:pt x="130" y="427"/>
                    <a:pt x="128" y="431"/>
                    <a:pt x="127" y="433"/>
                  </a:cubicBezTo>
                  <a:cubicBezTo>
                    <a:pt x="124" y="445"/>
                    <a:pt x="114" y="470"/>
                    <a:pt x="106" y="470"/>
                  </a:cubicBezTo>
                  <a:cubicBezTo>
                    <a:pt x="108" y="479"/>
                    <a:pt x="96" y="509"/>
                    <a:pt x="87" y="512"/>
                  </a:cubicBezTo>
                  <a:cubicBezTo>
                    <a:pt x="88" y="518"/>
                    <a:pt x="78" y="548"/>
                    <a:pt x="68" y="554"/>
                  </a:cubicBezTo>
                  <a:cubicBezTo>
                    <a:pt x="67" y="555"/>
                    <a:pt x="65" y="558"/>
                    <a:pt x="65" y="560"/>
                  </a:cubicBezTo>
                  <a:cubicBezTo>
                    <a:pt x="64" y="570"/>
                    <a:pt x="55" y="592"/>
                    <a:pt x="49" y="598"/>
                  </a:cubicBezTo>
                  <a:cubicBezTo>
                    <a:pt x="48" y="599"/>
                    <a:pt x="46" y="602"/>
                    <a:pt x="46" y="604"/>
                  </a:cubicBezTo>
                  <a:cubicBezTo>
                    <a:pt x="43" y="616"/>
                    <a:pt x="33" y="644"/>
                    <a:pt x="25" y="645"/>
                  </a:cubicBezTo>
                  <a:cubicBezTo>
                    <a:pt x="24" y="653"/>
                    <a:pt x="14" y="681"/>
                    <a:pt x="7" y="685"/>
                  </a:cubicBezTo>
                  <a:cubicBezTo>
                    <a:pt x="10" y="691"/>
                    <a:pt x="5" y="712"/>
                    <a:pt x="0" y="71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7" name="Freeform 714">
              <a:extLst>
                <a:ext uri="{FF2B5EF4-FFF2-40B4-BE49-F238E27FC236}">
                  <a16:creationId xmlns:a16="http://schemas.microsoft.com/office/drawing/2014/main" id="{B2DBF382-72D4-4D92-90BE-840E3035F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2453"/>
              <a:ext cx="25" cy="768"/>
            </a:xfrm>
            <a:custGeom>
              <a:avLst/>
              <a:gdLst>
                <a:gd name="T0" fmla="*/ 33 w 10"/>
                <a:gd name="T1" fmla="*/ 0 h 292"/>
                <a:gd name="T2" fmla="*/ 83 w 10"/>
                <a:gd name="T3" fmla="*/ 471 h 292"/>
                <a:gd name="T4" fmla="*/ 50 w 10"/>
                <a:gd name="T5" fmla="*/ 871 h 292"/>
                <a:gd name="T6" fmla="*/ 33 w 10"/>
                <a:gd name="T7" fmla="*/ 1494 h 292"/>
                <a:gd name="T8" fmla="*/ 33 w 10"/>
                <a:gd name="T9" fmla="*/ 2199 h 292"/>
                <a:gd name="T10" fmla="*/ 113 w 10"/>
                <a:gd name="T11" fmla="*/ 3459 h 292"/>
                <a:gd name="T12" fmla="*/ 33 w 10"/>
                <a:gd name="T13" fmla="*/ 4185 h 292"/>
                <a:gd name="T14" fmla="*/ 20 w 10"/>
                <a:gd name="T15" fmla="*/ 4932 h 292"/>
                <a:gd name="T16" fmla="*/ 20 w 10"/>
                <a:gd name="T17" fmla="*/ 5313 h 2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292">
                  <a:moveTo>
                    <a:pt x="2" y="0"/>
                  </a:moveTo>
                  <a:cubicBezTo>
                    <a:pt x="1" y="9"/>
                    <a:pt x="5" y="18"/>
                    <a:pt x="5" y="26"/>
                  </a:cubicBezTo>
                  <a:cubicBezTo>
                    <a:pt x="5" y="34"/>
                    <a:pt x="3" y="41"/>
                    <a:pt x="3" y="48"/>
                  </a:cubicBezTo>
                  <a:cubicBezTo>
                    <a:pt x="3" y="60"/>
                    <a:pt x="4" y="71"/>
                    <a:pt x="2" y="82"/>
                  </a:cubicBezTo>
                  <a:cubicBezTo>
                    <a:pt x="1" y="95"/>
                    <a:pt x="4" y="108"/>
                    <a:pt x="2" y="121"/>
                  </a:cubicBezTo>
                  <a:cubicBezTo>
                    <a:pt x="0" y="144"/>
                    <a:pt x="10" y="167"/>
                    <a:pt x="7" y="190"/>
                  </a:cubicBezTo>
                  <a:cubicBezTo>
                    <a:pt x="5" y="204"/>
                    <a:pt x="2" y="216"/>
                    <a:pt x="2" y="230"/>
                  </a:cubicBezTo>
                  <a:cubicBezTo>
                    <a:pt x="2" y="244"/>
                    <a:pt x="0" y="257"/>
                    <a:pt x="1" y="271"/>
                  </a:cubicBezTo>
                  <a:cubicBezTo>
                    <a:pt x="1" y="278"/>
                    <a:pt x="1" y="286"/>
                    <a:pt x="1" y="29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8" name="Freeform 715">
              <a:extLst>
                <a:ext uri="{FF2B5EF4-FFF2-40B4-BE49-F238E27FC236}">
                  <a16:creationId xmlns:a16="http://schemas.microsoft.com/office/drawing/2014/main" id="{2D2368B0-9D6D-4B3C-AEB2-A0AB04E25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513"/>
              <a:ext cx="23" cy="760"/>
            </a:xfrm>
            <a:custGeom>
              <a:avLst/>
              <a:gdLst>
                <a:gd name="T0" fmla="*/ 0 w 9"/>
                <a:gd name="T1" fmla="*/ 0 h 289"/>
                <a:gd name="T2" fmla="*/ 66 w 9"/>
                <a:gd name="T3" fmla="*/ 366 h 289"/>
                <a:gd name="T4" fmla="*/ 66 w 9"/>
                <a:gd name="T5" fmla="*/ 692 h 289"/>
                <a:gd name="T6" fmla="*/ 130 w 9"/>
                <a:gd name="T7" fmla="*/ 1294 h 289"/>
                <a:gd name="T8" fmla="*/ 97 w 9"/>
                <a:gd name="T9" fmla="*/ 1875 h 289"/>
                <a:gd name="T10" fmla="*/ 130 w 9"/>
                <a:gd name="T11" fmla="*/ 2677 h 289"/>
                <a:gd name="T12" fmla="*/ 118 w 9"/>
                <a:gd name="T13" fmla="*/ 3327 h 289"/>
                <a:gd name="T14" fmla="*/ 66 w 9"/>
                <a:gd name="T15" fmla="*/ 4108 h 289"/>
                <a:gd name="T16" fmla="*/ 66 w 9"/>
                <a:gd name="T17" fmla="*/ 5091 h 289"/>
                <a:gd name="T18" fmla="*/ 97 w 9"/>
                <a:gd name="T19" fmla="*/ 5257 h 2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" h="289">
                  <a:moveTo>
                    <a:pt x="0" y="0"/>
                  </a:moveTo>
                  <a:cubicBezTo>
                    <a:pt x="2" y="6"/>
                    <a:pt x="4" y="13"/>
                    <a:pt x="4" y="20"/>
                  </a:cubicBezTo>
                  <a:cubicBezTo>
                    <a:pt x="5" y="26"/>
                    <a:pt x="3" y="32"/>
                    <a:pt x="4" y="38"/>
                  </a:cubicBezTo>
                  <a:cubicBezTo>
                    <a:pt x="5" y="50"/>
                    <a:pt x="9" y="60"/>
                    <a:pt x="8" y="71"/>
                  </a:cubicBezTo>
                  <a:cubicBezTo>
                    <a:pt x="7" y="82"/>
                    <a:pt x="4" y="93"/>
                    <a:pt x="6" y="103"/>
                  </a:cubicBezTo>
                  <a:cubicBezTo>
                    <a:pt x="8" y="118"/>
                    <a:pt x="7" y="132"/>
                    <a:pt x="8" y="147"/>
                  </a:cubicBezTo>
                  <a:cubicBezTo>
                    <a:pt x="9" y="159"/>
                    <a:pt x="6" y="171"/>
                    <a:pt x="7" y="183"/>
                  </a:cubicBezTo>
                  <a:cubicBezTo>
                    <a:pt x="7" y="198"/>
                    <a:pt x="7" y="211"/>
                    <a:pt x="4" y="226"/>
                  </a:cubicBezTo>
                  <a:cubicBezTo>
                    <a:pt x="1" y="243"/>
                    <a:pt x="1" y="264"/>
                    <a:pt x="4" y="280"/>
                  </a:cubicBezTo>
                  <a:cubicBezTo>
                    <a:pt x="5" y="283"/>
                    <a:pt x="6" y="286"/>
                    <a:pt x="6" y="28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9" name="Freeform 716">
              <a:extLst>
                <a:ext uri="{FF2B5EF4-FFF2-40B4-BE49-F238E27FC236}">
                  <a16:creationId xmlns:a16="http://schemas.microsoft.com/office/drawing/2014/main" id="{4CF78503-95D9-4264-9AB3-C65DCEF38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068"/>
              <a:ext cx="50" cy="24"/>
            </a:xfrm>
            <a:custGeom>
              <a:avLst/>
              <a:gdLst>
                <a:gd name="T0" fmla="*/ 313 w 20"/>
                <a:gd name="T1" fmla="*/ 0 h 9"/>
                <a:gd name="T2" fmla="*/ 125 w 20"/>
                <a:gd name="T3" fmla="*/ 149 h 9"/>
                <a:gd name="T4" fmla="*/ 20 w 20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20" y="0"/>
                  </a:moveTo>
                  <a:cubicBezTo>
                    <a:pt x="17" y="4"/>
                    <a:pt x="13" y="6"/>
                    <a:pt x="8" y="8"/>
                  </a:cubicBezTo>
                  <a:cubicBezTo>
                    <a:pt x="5" y="9"/>
                    <a:pt x="0" y="8"/>
                    <a:pt x="1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0" name="Freeform 717">
              <a:extLst>
                <a:ext uri="{FF2B5EF4-FFF2-40B4-BE49-F238E27FC236}">
                  <a16:creationId xmlns:a16="http://schemas.microsoft.com/office/drawing/2014/main" id="{15D95409-0BE0-4750-892A-5962B5A9F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3126"/>
              <a:ext cx="69" cy="29"/>
            </a:xfrm>
            <a:custGeom>
              <a:avLst/>
              <a:gdLst>
                <a:gd name="T0" fmla="*/ 419 w 28"/>
                <a:gd name="T1" fmla="*/ 0 h 11"/>
                <a:gd name="T2" fmla="*/ 0 w 28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1">
                  <a:moveTo>
                    <a:pt x="28" y="0"/>
                  </a:moveTo>
                  <a:cubicBezTo>
                    <a:pt x="22" y="8"/>
                    <a:pt x="6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1" name="Freeform 718">
              <a:extLst>
                <a:ext uri="{FF2B5EF4-FFF2-40B4-BE49-F238E27FC236}">
                  <a16:creationId xmlns:a16="http://schemas.microsoft.com/office/drawing/2014/main" id="{D2BA2A1E-6F06-4A60-88CB-7CB8A9652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487"/>
              <a:ext cx="37" cy="45"/>
            </a:xfrm>
            <a:custGeom>
              <a:avLst/>
              <a:gdLst>
                <a:gd name="T0" fmla="*/ 224 w 15"/>
                <a:gd name="T1" fmla="*/ 0 h 17"/>
                <a:gd name="T2" fmla="*/ 0 w 15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15" y="0"/>
                  </a:moveTo>
                  <a:cubicBezTo>
                    <a:pt x="15" y="9"/>
                    <a:pt x="6" y="13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2" name="Freeform 719">
              <a:extLst>
                <a:ext uri="{FF2B5EF4-FFF2-40B4-BE49-F238E27FC236}">
                  <a16:creationId xmlns:a16="http://schemas.microsoft.com/office/drawing/2014/main" id="{2187A062-14AC-4980-9FB7-D0464EE87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2571"/>
              <a:ext cx="69" cy="47"/>
            </a:xfrm>
            <a:custGeom>
              <a:avLst/>
              <a:gdLst>
                <a:gd name="T0" fmla="*/ 419 w 28"/>
                <a:gd name="T1" fmla="*/ 0 h 18"/>
                <a:gd name="T2" fmla="*/ 153 w 28"/>
                <a:gd name="T3" fmla="*/ 287 h 18"/>
                <a:gd name="T4" fmla="*/ 0 w 28"/>
                <a:gd name="T5" fmla="*/ 3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8">
                  <a:moveTo>
                    <a:pt x="28" y="0"/>
                  </a:moveTo>
                  <a:cubicBezTo>
                    <a:pt x="24" y="7"/>
                    <a:pt x="18" y="14"/>
                    <a:pt x="10" y="16"/>
                  </a:cubicBezTo>
                  <a:cubicBezTo>
                    <a:pt x="7" y="17"/>
                    <a:pt x="3" y="17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3" name="Freeform 720">
              <a:extLst>
                <a:ext uri="{FF2B5EF4-FFF2-40B4-BE49-F238E27FC236}">
                  <a16:creationId xmlns:a16="http://schemas.microsoft.com/office/drawing/2014/main" id="{0E6AFD1B-E3AC-4BB8-A8FB-CF86B836B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529"/>
              <a:ext cx="1" cy="34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4"/>
                    <a:pt x="0" y="9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4" name="Freeform 721">
              <a:extLst>
                <a:ext uri="{FF2B5EF4-FFF2-40B4-BE49-F238E27FC236}">
                  <a16:creationId xmlns:a16="http://schemas.microsoft.com/office/drawing/2014/main" id="{2427029E-0038-43E2-98DB-51233517B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2632"/>
              <a:ext cx="40" cy="13"/>
            </a:xfrm>
            <a:custGeom>
              <a:avLst/>
              <a:gdLst>
                <a:gd name="T0" fmla="*/ 250 w 16"/>
                <a:gd name="T1" fmla="*/ 0 h 5"/>
                <a:gd name="T2" fmla="*/ 0 w 16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16" y="0"/>
                  </a:moveTo>
                  <a:cubicBezTo>
                    <a:pt x="11" y="5"/>
                    <a:pt x="5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5" name="Freeform 722">
              <a:extLst>
                <a:ext uri="{FF2B5EF4-FFF2-40B4-BE49-F238E27FC236}">
                  <a16:creationId xmlns:a16="http://schemas.microsoft.com/office/drawing/2014/main" id="{0F1686A6-0092-4F44-9B36-369161044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766"/>
              <a:ext cx="29" cy="16"/>
            </a:xfrm>
            <a:custGeom>
              <a:avLst/>
              <a:gdLst>
                <a:gd name="T0" fmla="*/ 169 w 12"/>
                <a:gd name="T1" fmla="*/ 0 h 6"/>
                <a:gd name="T2" fmla="*/ 0 w 12"/>
                <a:gd name="T3" fmla="*/ 9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12" y="0"/>
                  </a:moveTo>
                  <a:cubicBezTo>
                    <a:pt x="8" y="4"/>
                    <a:pt x="4" y="6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6" name="Freeform 723">
              <a:extLst>
                <a:ext uri="{FF2B5EF4-FFF2-40B4-BE49-F238E27FC236}">
                  <a16:creationId xmlns:a16="http://schemas.microsoft.com/office/drawing/2014/main" id="{4AAD097A-0366-443F-8840-7A6C778C3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700"/>
              <a:ext cx="62" cy="32"/>
            </a:xfrm>
            <a:custGeom>
              <a:avLst/>
              <a:gdLst>
                <a:gd name="T0" fmla="*/ 382 w 25"/>
                <a:gd name="T1" fmla="*/ 0 h 12"/>
                <a:gd name="T2" fmla="*/ 0 w 2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2">
                  <a:moveTo>
                    <a:pt x="25" y="0"/>
                  </a:moveTo>
                  <a:cubicBezTo>
                    <a:pt x="24" y="10"/>
                    <a:pt x="8" y="12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7" name="Freeform 724">
              <a:extLst>
                <a:ext uri="{FF2B5EF4-FFF2-40B4-BE49-F238E27FC236}">
                  <a16:creationId xmlns:a16="http://schemas.microsoft.com/office/drawing/2014/main" id="{6552DF50-B0AB-4408-B495-07C9CD5C5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626"/>
              <a:ext cx="47" cy="21"/>
            </a:xfrm>
            <a:custGeom>
              <a:avLst/>
              <a:gdLst>
                <a:gd name="T0" fmla="*/ 287 w 19"/>
                <a:gd name="T1" fmla="*/ 0 h 8"/>
                <a:gd name="T2" fmla="*/ 0 w 19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19" y="0"/>
                  </a:moveTo>
                  <a:cubicBezTo>
                    <a:pt x="17" y="7"/>
                    <a:pt x="7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8" name="Freeform 725">
              <a:extLst>
                <a:ext uri="{FF2B5EF4-FFF2-40B4-BE49-F238E27FC236}">
                  <a16:creationId xmlns:a16="http://schemas.microsoft.com/office/drawing/2014/main" id="{C0A7E00E-D9DD-43FD-8B97-A28798694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776"/>
              <a:ext cx="47" cy="21"/>
            </a:xfrm>
            <a:custGeom>
              <a:avLst/>
              <a:gdLst>
                <a:gd name="T0" fmla="*/ 287 w 19"/>
                <a:gd name="T1" fmla="*/ 0 h 8"/>
                <a:gd name="T2" fmla="*/ 0 w 19"/>
                <a:gd name="T3" fmla="*/ 12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19" y="0"/>
                  </a:moveTo>
                  <a:cubicBezTo>
                    <a:pt x="14" y="5"/>
                    <a:pt x="7" y="8"/>
                    <a:pt x="0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9" name="Freeform 726">
              <a:extLst>
                <a:ext uri="{FF2B5EF4-FFF2-40B4-BE49-F238E27FC236}">
                  <a16:creationId xmlns:a16="http://schemas.microsoft.com/office/drawing/2014/main" id="{0393FD4F-FE0A-41BF-8452-29463EE34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913"/>
              <a:ext cx="32" cy="11"/>
            </a:xfrm>
            <a:custGeom>
              <a:avLst/>
              <a:gdLst>
                <a:gd name="T0" fmla="*/ 194 w 13"/>
                <a:gd name="T1" fmla="*/ 0 h 4"/>
                <a:gd name="T2" fmla="*/ 0 w 1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">
                  <a:moveTo>
                    <a:pt x="13" y="0"/>
                  </a:moveTo>
                  <a:cubicBezTo>
                    <a:pt x="9" y="3"/>
                    <a:pt x="5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0" name="Freeform 727">
              <a:extLst>
                <a:ext uri="{FF2B5EF4-FFF2-40B4-BE49-F238E27FC236}">
                  <a16:creationId xmlns:a16="http://schemas.microsoft.com/office/drawing/2014/main" id="{46BAC158-0702-4D86-8443-90AB8FD7C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842"/>
              <a:ext cx="61" cy="26"/>
            </a:xfrm>
            <a:custGeom>
              <a:avLst/>
              <a:gdLst>
                <a:gd name="T0" fmla="*/ 364 w 25"/>
                <a:gd name="T1" fmla="*/ 0 h 10"/>
                <a:gd name="T2" fmla="*/ 0 w 25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0">
                  <a:moveTo>
                    <a:pt x="25" y="0"/>
                  </a:moveTo>
                  <a:cubicBezTo>
                    <a:pt x="20" y="6"/>
                    <a:pt x="8" y="9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1" name="Freeform 728">
              <a:extLst>
                <a:ext uri="{FF2B5EF4-FFF2-40B4-BE49-F238E27FC236}">
                  <a16:creationId xmlns:a16="http://schemas.microsoft.com/office/drawing/2014/main" id="{6D6502A4-50EA-4683-A802-3AA23B199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968"/>
              <a:ext cx="69" cy="32"/>
            </a:xfrm>
            <a:custGeom>
              <a:avLst/>
              <a:gdLst>
                <a:gd name="T0" fmla="*/ 419 w 28"/>
                <a:gd name="T1" fmla="*/ 0 h 12"/>
                <a:gd name="T2" fmla="*/ 0 w 28"/>
                <a:gd name="T3" fmla="*/ 14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28" y="0"/>
                  </a:moveTo>
                  <a:cubicBezTo>
                    <a:pt x="22" y="6"/>
                    <a:pt x="8" y="12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2" name="Freeform 729">
              <a:extLst>
                <a:ext uri="{FF2B5EF4-FFF2-40B4-BE49-F238E27FC236}">
                  <a16:creationId xmlns:a16="http://schemas.microsoft.com/office/drawing/2014/main" id="{D86DEDC3-43E8-4650-AB15-77FF983F9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063"/>
              <a:ext cx="32" cy="13"/>
            </a:xfrm>
            <a:custGeom>
              <a:avLst/>
              <a:gdLst>
                <a:gd name="T0" fmla="*/ 194 w 13"/>
                <a:gd name="T1" fmla="*/ 0 h 5"/>
                <a:gd name="T2" fmla="*/ 0 w 13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13" y="0"/>
                  </a:moveTo>
                  <a:cubicBezTo>
                    <a:pt x="10" y="2"/>
                    <a:pt x="4" y="5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3" name="Freeform 730">
              <a:extLst>
                <a:ext uri="{FF2B5EF4-FFF2-40B4-BE49-F238E27FC236}">
                  <a16:creationId xmlns:a16="http://schemas.microsoft.com/office/drawing/2014/main" id="{D341EF16-E34D-4D13-AEDE-D48AD1F81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926"/>
              <a:ext cx="40" cy="16"/>
            </a:xfrm>
            <a:custGeom>
              <a:avLst/>
              <a:gdLst>
                <a:gd name="T0" fmla="*/ 250 w 16"/>
                <a:gd name="T1" fmla="*/ 0 h 6"/>
                <a:gd name="T2" fmla="*/ 0 w 1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16" y="0"/>
                  </a:moveTo>
                  <a:cubicBezTo>
                    <a:pt x="12" y="4"/>
                    <a:pt x="6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4" name="Freeform 731">
              <a:extLst>
                <a:ext uri="{FF2B5EF4-FFF2-40B4-BE49-F238E27FC236}">
                  <a16:creationId xmlns:a16="http://schemas.microsoft.com/office/drawing/2014/main" id="{6198317F-8DD7-4848-8694-7DD1FAEAA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3202"/>
              <a:ext cx="22" cy="11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4"/>
                    <a:pt x="2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5" name="Freeform 732">
              <a:extLst>
                <a:ext uri="{FF2B5EF4-FFF2-40B4-BE49-F238E27FC236}">
                  <a16:creationId xmlns:a16="http://schemas.microsoft.com/office/drawing/2014/main" id="{7F542208-CD9F-4C5A-9744-6C1DD8942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487"/>
              <a:ext cx="1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3"/>
                    <a:pt x="0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6" name="Freeform 733">
              <a:extLst>
                <a:ext uri="{FF2B5EF4-FFF2-40B4-BE49-F238E27FC236}">
                  <a16:creationId xmlns:a16="http://schemas.microsoft.com/office/drawing/2014/main" id="{CA74E874-8629-41D2-98F0-3576A7804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398"/>
              <a:ext cx="3" cy="42"/>
            </a:xfrm>
            <a:custGeom>
              <a:avLst/>
              <a:gdLst>
                <a:gd name="T0" fmla="*/ 27 w 1"/>
                <a:gd name="T1" fmla="*/ 0 h 16"/>
                <a:gd name="T2" fmla="*/ 27 w 1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6">
                  <a:moveTo>
                    <a:pt x="1" y="0"/>
                  </a:moveTo>
                  <a:cubicBezTo>
                    <a:pt x="0" y="6"/>
                    <a:pt x="1" y="11"/>
                    <a:pt x="1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7" name="Freeform 734">
              <a:extLst>
                <a:ext uri="{FF2B5EF4-FFF2-40B4-BE49-F238E27FC236}">
                  <a16:creationId xmlns:a16="http://schemas.microsoft.com/office/drawing/2014/main" id="{E837CDBC-5D4B-4234-9B76-DB5BF9A48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2321"/>
              <a:ext cx="1" cy="34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4"/>
                    <a:pt x="0" y="11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8" name="Freeform 735">
              <a:extLst>
                <a:ext uri="{FF2B5EF4-FFF2-40B4-BE49-F238E27FC236}">
                  <a16:creationId xmlns:a16="http://schemas.microsoft.com/office/drawing/2014/main" id="{3816BFE5-0B8F-46C8-887A-4692B4FB0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2245"/>
              <a:ext cx="5" cy="47"/>
            </a:xfrm>
            <a:custGeom>
              <a:avLst/>
              <a:gdLst>
                <a:gd name="T0" fmla="*/ 20 w 2"/>
                <a:gd name="T1" fmla="*/ 0 h 18"/>
                <a:gd name="T2" fmla="*/ 33 w 2"/>
                <a:gd name="T3" fmla="*/ 3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1" y="0"/>
                  </a:moveTo>
                  <a:cubicBezTo>
                    <a:pt x="0" y="6"/>
                    <a:pt x="1" y="13"/>
                    <a:pt x="2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9" name="Freeform 736">
              <a:extLst>
                <a:ext uri="{FF2B5EF4-FFF2-40B4-BE49-F238E27FC236}">
                  <a16:creationId xmlns:a16="http://schemas.microsoft.com/office/drawing/2014/main" id="{70A3E1E1-6415-441D-AA69-23D703A4F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166"/>
              <a:ext cx="7" cy="45"/>
            </a:xfrm>
            <a:custGeom>
              <a:avLst/>
              <a:gdLst>
                <a:gd name="T0" fmla="*/ 28 w 3"/>
                <a:gd name="T1" fmla="*/ 0 h 17"/>
                <a:gd name="T2" fmla="*/ 37 w 3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2" y="0"/>
                  </a:moveTo>
                  <a:cubicBezTo>
                    <a:pt x="2" y="6"/>
                    <a:pt x="0" y="12"/>
                    <a:pt x="3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0" name="Freeform 737">
              <a:extLst>
                <a:ext uri="{FF2B5EF4-FFF2-40B4-BE49-F238E27FC236}">
                  <a16:creationId xmlns:a16="http://schemas.microsoft.com/office/drawing/2014/main" id="{5AF32993-0F4B-41E8-B7BA-B9E6F4918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2092"/>
              <a:ext cx="5" cy="40"/>
            </a:xfrm>
            <a:custGeom>
              <a:avLst/>
              <a:gdLst>
                <a:gd name="T0" fmla="*/ 20 w 2"/>
                <a:gd name="T1" fmla="*/ 0 h 15"/>
                <a:gd name="T2" fmla="*/ 33 w 2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1" y="0"/>
                  </a:moveTo>
                  <a:cubicBezTo>
                    <a:pt x="0" y="3"/>
                    <a:pt x="0" y="15"/>
                    <a:pt x="2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1" name="Freeform 738">
              <a:extLst>
                <a:ext uri="{FF2B5EF4-FFF2-40B4-BE49-F238E27FC236}">
                  <a16:creationId xmlns:a16="http://schemas.microsoft.com/office/drawing/2014/main" id="{0067CE04-9623-44CD-9786-5901B619B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027"/>
              <a:ext cx="8" cy="39"/>
            </a:xfrm>
            <a:custGeom>
              <a:avLst/>
              <a:gdLst>
                <a:gd name="T0" fmla="*/ 21 w 3"/>
                <a:gd name="T1" fmla="*/ 0 h 15"/>
                <a:gd name="T2" fmla="*/ 56 w 3"/>
                <a:gd name="T3" fmla="*/ 26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1" y="0"/>
                  </a:moveTo>
                  <a:cubicBezTo>
                    <a:pt x="1" y="5"/>
                    <a:pt x="0" y="12"/>
                    <a:pt x="3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2" name="Freeform 739">
              <a:extLst>
                <a:ext uri="{FF2B5EF4-FFF2-40B4-BE49-F238E27FC236}">
                  <a16:creationId xmlns:a16="http://schemas.microsoft.com/office/drawing/2014/main" id="{4790D33A-39C3-4356-B411-EA30FD8F8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964"/>
              <a:ext cx="3" cy="31"/>
            </a:xfrm>
            <a:custGeom>
              <a:avLst/>
              <a:gdLst>
                <a:gd name="T0" fmla="*/ 27 w 1"/>
                <a:gd name="T1" fmla="*/ 0 h 12"/>
                <a:gd name="T2" fmla="*/ 27 w 1"/>
                <a:gd name="T3" fmla="*/ 20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0" y="4"/>
                    <a:pt x="0" y="10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3" name="Freeform 740">
              <a:extLst>
                <a:ext uri="{FF2B5EF4-FFF2-40B4-BE49-F238E27FC236}">
                  <a16:creationId xmlns:a16="http://schemas.microsoft.com/office/drawing/2014/main" id="{75EDB4A3-4D3E-490B-9340-5A5EB6684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1900"/>
              <a:ext cx="5" cy="37"/>
            </a:xfrm>
            <a:custGeom>
              <a:avLst/>
              <a:gdLst>
                <a:gd name="T0" fmla="*/ 20 w 2"/>
                <a:gd name="T1" fmla="*/ 0 h 14"/>
                <a:gd name="T2" fmla="*/ 33 w 2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1" y="0"/>
                  </a:moveTo>
                  <a:cubicBezTo>
                    <a:pt x="0" y="4"/>
                    <a:pt x="0" y="10"/>
                    <a:pt x="2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4" name="Freeform 741">
              <a:extLst>
                <a:ext uri="{FF2B5EF4-FFF2-40B4-BE49-F238E27FC236}">
                  <a16:creationId xmlns:a16="http://schemas.microsoft.com/office/drawing/2014/main" id="{EA219E67-8F44-45FF-8DC0-5B33D74FE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1851"/>
              <a:ext cx="5" cy="31"/>
            </a:xfrm>
            <a:custGeom>
              <a:avLst/>
              <a:gdLst>
                <a:gd name="T0" fmla="*/ 20 w 2"/>
                <a:gd name="T1" fmla="*/ 0 h 12"/>
                <a:gd name="T2" fmla="*/ 33 w 2"/>
                <a:gd name="T3" fmla="*/ 20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1" y="0"/>
                  </a:moveTo>
                  <a:cubicBezTo>
                    <a:pt x="0" y="4"/>
                    <a:pt x="1" y="9"/>
                    <a:pt x="2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5" name="Freeform 742">
              <a:extLst>
                <a:ext uri="{FF2B5EF4-FFF2-40B4-BE49-F238E27FC236}">
                  <a16:creationId xmlns:a16="http://schemas.microsoft.com/office/drawing/2014/main" id="{B1455BDC-57B4-4A31-88B3-9CBF93873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808"/>
              <a:ext cx="1" cy="24"/>
            </a:xfrm>
            <a:custGeom>
              <a:avLst/>
              <a:gdLst>
                <a:gd name="T0" fmla="*/ 0 w 1"/>
                <a:gd name="T1" fmla="*/ 0 h 9"/>
                <a:gd name="T2" fmla="*/ 0 w 1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0" y="6"/>
                    <a:pt x="0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6" name="Freeform 743">
              <a:extLst>
                <a:ext uri="{FF2B5EF4-FFF2-40B4-BE49-F238E27FC236}">
                  <a16:creationId xmlns:a16="http://schemas.microsoft.com/office/drawing/2014/main" id="{069862BB-176D-4C20-ADB9-38BC91FFC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1732"/>
              <a:ext cx="2" cy="32"/>
            </a:xfrm>
            <a:custGeom>
              <a:avLst/>
              <a:gdLst>
                <a:gd name="T0" fmla="*/ 8 w 1"/>
                <a:gd name="T1" fmla="*/ 0 h 12"/>
                <a:gd name="T2" fmla="*/ 8 w 1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0" y="4"/>
                    <a:pt x="0" y="9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7" name="Freeform 744">
              <a:extLst>
                <a:ext uri="{FF2B5EF4-FFF2-40B4-BE49-F238E27FC236}">
                  <a16:creationId xmlns:a16="http://schemas.microsoft.com/office/drawing/2014/main" id="{D27A304F-5CDA-4E8F-B2F8-7B78AF183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632"/>
              <a:ext cx="14" cy="90"/>
            </a:xfrm>
            <a:custGeom>
              <a:avLst/>
              <a:gdLst>
                <a:gd name="T0" fmla="*/ 77 w 6"/>
                <a:gd name="T1" fmla="*/ 0 h 34"/>
                <a:gd name="T2" fmla="*/ 12 w 6"/>
                <a:gd name="T3" fmla="*/ 408 h 34"/>
                <a:gd name="T4" fmla="*/ 12 w 6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4">
                  <a:moveTo>
                    <a:pt x="6" y="0"/>
                  </a:moveTo>
                  <a:cubicBezTo>
                    <a:pt x="2" y="7"/>
                    <a:pt x="1" y="14"/>
                    <a:pt x="1" y="22"/>
                  </a:cubicBezTo>
                  <a:cubicBezTo>
                    <a:pt x="1" y="25"/>
                    <a:pt x="0" y="33"/>
                    <a:pt x="1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8" name="Freeform 745">
              <a:extLst>
                <a:ext uri="{FF2B5EF4-FFF2-40B4-BE49-F238E27FC236}">
                  <a16:creationId xmlns:a16="http://schemas.microsoft.com/office/drawing/2014/main" id="{EDC60138-61D5-43DA-8C03-022C21B64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1627"/>
              <a:ext cx="10" cy="53"/>
            </a:xfrm>
            <a:custGeom>
              <a:avLst/>
              <a:gdLst>
                <a:gd name="T0" fmla="*/ 63 w 4"/>
                <a:gd name="T1" fmla="*/ 0 h 20"/>
                <a:gd name="T2" fmla="*/ 33 w 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0" y="5"/>
                    <a:pt x="2" y="15"/>
                    <a:pt x="2" y="2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9" name="Freeform 746">
              <a:extLst>
                <a:ext uri="{FF2B5EF4-FFF2-40B4-BE49-F238E27FC236}">
                  <a16:creationId xmlns:a16="http://schemas.microsoft.com/office/drawing/2014/main" id="{B7801DA1-E85C-4980-9E70-0C3B68788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719"/>
              <a:ext cx="13" cy="50"/>
            </a:xfrm>
            <a:custGeom>
              <a:avLst/>
              <a:gdLst>
                <a:gd name="T0" fmla="*/ 88 w 5"/>
                <a:gd name="T1" fmla="*/ 0 h 19"/>
                <a:gd name="T2" fmla="*/ 21 w 5"/>
                <a:gd name="T3" fmla="*/ 234 h 19"/>
                <a:gd name="T4" fmla="*/ 0 w 5"/>
                <a:gd name="T5" fmla="*/ 34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3" y="4"/>
                    <a:pt x="1" y="8"/>
                    <a:pt x="1" y="13"/>
                  </a:cubicBezTo>
                  <a:cubicBezTo>
                    <a:pt x="0" y="15"/>
                    <a:pt x="1" y="17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0" name="Freeform 747">
              <a:extLst>
                <a:ext uri="{FF2B5EF4-FFF2-40B4-BE49-F238E27FC236}">
                  <a16:creationId xmlns:a16="http://schemas.microsoft.com/office/drawing/2014/main" id="{26FD692A-0ECA-496E-99FC-E47BBB76A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535"/>
              <a:ext cx="5" cy="34"/>
            </a:xfrm>
            <a:custGeom>
              <a:avLst/>
              <a:gdLst>
                <a:gd name="T0" fmla="*/ 33 w 2"/>
                <a:gd name="T1" fmla="*/ 0 h 13"/>
                <a:gd name="T2" fmla="*/ 20 w 2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3">
                  <a:moveTo>
                    <a:pt x="2" y="0"/>
                  </a:moveTo>
                  <a:cubicBezTo>
                    <a:pt x="2" y="4"/>
                    <a:pt x="0" y="9"/>
                    <a:pt x="1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1" name="Freeform 748">
              <a:extLst>
                <a:ext uri="{FF2B5EF4-FFF2-40B4-BE49-F238E27FC236}">
                  <a16:creationId xmlns:a16="http://schemas.microsoft.com/office/drawing/2014/main" id="{4618B114-2B72-47A2-AA2E-56CE06EDF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498"/>
              <a:ext cx="3" cy="13"/>
            </a:xfrm>
            <a:custGeom>
              <a:avLst/>
              <a:gdLst>
                <a:gd name="T0" fmla="*/ 27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2" name="Freeform 749">
              <a:extLst>
                <a:ext uri="{FF2B5EF4-FFF2-40B4-BE49-F238E27FC236}">
                  <a16:creationId xmlns:a16="http://schemas.microsoft.com/office/drawing/2014/main" id="{71FB95D6-E00D-4E52-8D0E-3CD6943BA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482"/>
              <a:ext cx="1" cy="1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3" name="Freeform 750">
              <a:extLst>
                <a:ext uri="{FF2B5EF4-FFF2-40B4-BE49-F238E27FC236}">
                  <a16:creationId xmlns:a16="http://schemas.microsoft.com/office/drawing/2014/main" id="{EC247875-11E5-408F-98C6-BF45175B8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469"/>
              <a:ext cx="1" cy="19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0" y="5"/>
                    <a:pt x="0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4" name="Freeform 751">
              <a:extLst>
                <a:ext uri="{FF2B5EF4-FFF2-40B4-BE49-F238E27FC236}">
                  <a16:creationId xmlns:a16="http://schemas.microsoft.com/office/drawing/2014/main" id="{B3B3E8DA-A28F-4DA4-9558-948E4AE8F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530"/>
              <a:ext cx="1" cy="47"/>
            </a:xfrm>
            <a:custGeom>
              <a:avLst/>
              <a:gdLst>
                <a:gd name="T0" fmla="*/ 0 w 1"/>
                <a:gd name="T1" fmla="*/ 0 h 18"/>
                <a:gd name="T2" fmla="*/ 0 w 1"/>
                <a:gd name="T3" fmla="*/ 266 h 18"/>
                <a:gd name="T4" fmla="*/ 0 w 1"/>
                <a:gd name="T5" fmla="*/ 32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8">
                  <a:moveTo>
                    <a:pt x="0" y="0"/>
                  </a:moveTo>
                  <a:cubicBezTo>
                    <a:pt x="0" y="5"/>
                    <a:pt x="0" y="10"/>
                    <a:pt x="0" y="15"/>
                  </a:cubicBezTo>
                  <a:cubicBezTo>
                    <a:pt x="0" y="16"/>
                    <a:pt x="0" y="17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5" name="Freeform 752">
              <a:extLst>
                <a:ext uri="{FF2B5EF4-FFF2-40B4-BE49-F238E27FC236}">
                  <a16:creationId xmlns:a16="http://schemas.microsoft.com/office/drawing/2014/main" id="{FC0A0E32-DBB2-4A44-8CA8-C42F46E79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432"/>
              <a:ext cx="5" cy="48"/>
            </a:xfrm>
            <a:custGeom>
              <a:avLst/>
              <a:gdLst>
                <a:gd name="T0" fmla="*/ 0 w 2"/>
                <a:gd name="T1" fmla="*/ 0 h 18"/>
                <a:gd name="T2" fmla="*/ 0 w 2"/>
                <a:gd name="T3" fmla="*/ 264 h 18"/>
                <a:gd name="T4" fmla="*/ 0 w 2"/>
                <a:gd name="T5" fmla="*/ 341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2" y="5"/>
                    <a:pt x="1" y="9"/>
                    <a:pt x="0" y="14"/>
                  </a:cubicBezTo>
                  <a:cubicBezTo>
                    <a:pt x="0" y="16"/>
                    <a:pt x="1" y="16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6" name="Freeform 753">
              <a:extLst>
                <a:ext uri="{FF2B5EF4-FFF2-40B4-BE49-F238E27FC236}">
                  <a16:creationId xmlns:a16="http://schemas.microsoft.com/office/drawing/2014/main" id="{1702C534-4B82-437D-8CED-829D67FF2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1635"/>
              <a:ext cx="8" cy="74"/>
            </a:xfrm>
            <a:custGeom>
              <a:avLst/>
              <a:gdLst>
                <a:gd name="T0" fmla="*/ 21 w 3"/>
                <a:gd name="T1" fmla="*/ 0 h 28"/>
                <a:gd name="T2" fmla="*/ 21 w 3"/>
                <a:gd name="T3" fmla="*/ 336 h 28"/>
                <a:gd name="T4" fmla="*/ 0 w 3"/>
                <a:gd name="T5" fmla="*/ 51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8">
                  <a:moveTo>
                    <a:pt x="1" y="0"/>
                  </a:moveTo>
                  <a:cubicBezTo>
                    <a:pt x="3" y="5"/>
                    <a:pt x="1" y="13"/>
                    <a:pt x="1" y="18"/>
                  </a:cubicBezTo>
                  <a:cubicBezTo>
                    <a:pt x="1" y="21"/>
                    <a:pt x="1" y="25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7" name="Freeform 754">
              <a:extLst>
                <a:ext uri="{FF2B5EF4-FFF2-40B4-BE49-F238E27FC236}">
                  <a16:creationId xmlns:a16="http://schemas.microsoft.com/office/drawing/2014/main" id="{6FB4D50E-BCEE-4DE5-8357-6822D62E6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737"/>
              <a:ext cx="10" cy="66"/>
            </a:xfrm>
            <a:custGeom>
              <a:avLst/>
              <a:gdLst>
                <a:gd name="T0" fmla="*/ 0 w 4"/>
                <a:gd name="T1" fmla="*/ 0 h 25"/>
                <a:gd name="T2" fmla="*/ 33 w 4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5">
                  <a:moveTo>
                    <a:pt x="0" y="0"/>
                  </a:moveTo>
                  <a:cubicBezTo>
                    <a:pt x="1" y="8"/>
                    <a:pt x="4" y="17"/>
                    <a:pt x="2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8" name="Freeform 755">
              <a:extLst>
                <a:ext uri="{FF2B5EF4-FFF2-40B4-BE49-F238E27FC236}">
                  <a16:creationId xmlns:a16="http://schemas.microsoft.com/office/drawing/2014/main" id="{984A96AC-DA14-4165-938D-60F0C3EE6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864"/>
              <a:ext cx="5" cy="58"/>
            </a:xfrm>
            <a:custGeom>
              <a:avLst/>
              <a:gdLst>
                <a:gd name="T0" fmla="*/ 0 w 2"/>
                <a:gd name="T1" fmla="*/ 0 h 22"/>
                <a:gd name="T2" fmla="*/ 20 w 2"/>
                <a:gd name="T3" fmla="*/ 258 h 22"/>
                <a:gd name="T4" fmla="*/ 0 w 2"/>
                <a:gd name="T5" fmla="*/ 403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1" y="5"/>
                    <a:pt x="2" y="9"/>
                    <a:pt x="1" y="14"/>
                  </a:cubicBezTo>
                  <a:cubicBezTo>
                    <a:pt x="1" y="17"/>
                    <a:pt x="0" y="21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9" name="Freeform 756">
              <a:extLst>
                <a:ext uri="{FF2B5EF4-FFF2-40B4-BE49-F238E27FC236}">
                  <a16:creationId xmlns:a16="http://schemas.microsoft.com/office/drawing/2014/main" id="{D119C936-3E8B-47D9-974C-38FC94BDD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082"/>
              <a:ext cx="7" cy="55"/>
            </a:xfrm>
            <a:custGeom>
              <a:avLst/>
              <a:gdLst>
                <a:gd name="T0" fmla="*/ 0 w 3"/>
                <a:gd name="T1" fmla="*/ 0 h 21"/>
                <a:gd name="T2" fmla="*/ 28 w 3"/>
                <a:gd name="T3" fmla="*/ 37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1" y="7"/>
                    <a:pt x="3" y="15"/>
                    <a:pt x="2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0" name="Freeform 757">
              <a:extLst>
                <a:ext uri="{FF2B5EF4-FFF2-40B4-BE49-F238E27FC236}">
                  <a16:creationId xmlns:a16="http://schemas.microsoft.com/office/drawing/2014/main" id="{1C6EA5C5-213D-4438-A619-9C396B8E1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198"/>
              <a:ext cx="10" cy="63"/>
            </a:xfrm>
            <a:custGeom>
              <a:avLst/>
              <a:gdLst>
                <a:gd name="T0" fmla="*/ 0 w 4"/>
                <a:gd name="T1" fmla="*/ 0 h 24"/>
                <a:gd name="T2" fmla="*/ 33 w 4"/>
                <a:gd name="T3" fmla="*/ 43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cubicBezTo>
                    <a:pt x="4" y="8"/>
                    <a:pt x="1" y="17"/>
                    <a:pt x="2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1" name="Freeform 758">
              <a:extLst>
                <a:ext uri="{FF2B5EF4-FFF2-40B4-BE49-F238E27FC236}">
                  <a16:creationId xmlns:a16="http://schemas.microsoft.com/office/drawing/2014/main" id="{73B28DAA-386D-4D4F-B74B-E01522D81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316"/>
              <a:ext cx="8" cy="63"/>
            </a:xfrm>
            <a:custGeom>
              <a:avLst/>
              <a:gdLst>
                <a:gd name="T0" fmla="*/ 0 w 3"/>
                <a:gd name="T1" fmla="*/ 0 h 24"/>
                <a:gd name="T2" fmla="*/ 21 w 3"/>
                <a:gd name="T3" fmla="*/ 43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0" y="0"/>
                  </a:moveTo>
                  <a:cubicBezTo>
                    <a:pt x="2" y="8"/>
                    <a:pt x="3" y="16"/>
                    <a:pt x="1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2" name="Freeform 759">
              <a:extLst>
                <a:ext uri="{FF2B5EF4-FFF2-40B4-BE49-F238E27FC236}">
                  <a16:creationId xmlns:a16="http://schemas.microsoft.com/office/drawing/2014/main" id="{6F517DE9-D912-48EF-B702-974F5CD1C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432"/>
              <a:ext cx="3" cy="44"/>
            </a:xfrm>
            <a:custGeom>
              <a:avLst/>
              <a:gdLst>
                <a:gd name="T0" fmla="*/ 0 w 1"/>
                <a:gd name="T1" fmla="*/ 0 h 17"/>
                <a:gd name="T2" fmla="*/ 27 w 1"/>
                <a:gd name="T3" fmla="*/ 29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7">
                  <a:moveTo>
                    <a:pt x="0" y="0"/>
                  </a:moveTo>
                  <a:cubicBezTo>
                    <a:pt x="1" y="6"/>
                    <a:pt x="1" y="11"/>
                    <a:pt x="1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3" name="Freeform 760">
              <a:extLst>
                <a:ext uri="{FF2B5EF4-FFF2-40B4-BE49-F238E27FC236}">
                  <a16:creationId xmlns:a16="http://schemas.microsoft.com/office/drawing/2014/main" id="{9D6DC8F2-ADEE-4782-8752-206778B50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795"/>
              <a:ext cx="29" cy="655"/>
            </a:xfrm>
            <a:custGeom>
              <a:avLst/>
              <a:gdLst>
                <a:gd name="T0" fmla="*/ 70 w 12"/>
                <a:gd name="T1" fmla="*/ 0 h 249"/>
                <a:gd name="T2" fmla="*/ 87 w 12"/>
                <a:gd name="T3" fmla="*/ 581 h 249"/>
                <a:gd name="T4" fmla="*/ 41 w 12"/>
                <a:gd name="T5" fmla="*/ 1205 h 249"/>
                <a:gd name="T6" fmla="*/ 87 w 12"/>
                <a:gd name="T7" fmla="*/ 2075 h 249"/>
                <a:gd name="T8" fmla="*/ 41 w 12"/>
                <a:gd name="T9" fmla="*/ 2512 h 249"/>
                <a:gd name="T10" fmla="*/ 70 w 12"/>
                <a:gd name="T11" fmla="*/ 2933 h 249"/>
                <a:gd name="T12" fmla="*/ 12 w 12"/>
                <a:gd name="T13" fmla="*/ 3459 h 249"/>
                <a:gd name="T14" fmla="*/ 99 w 12"/>
                <a:gd name="T15" fmla="*/ 4167 h 249"/>
                <a:gd name="T16" fmla="*/ 169 w 12"/>
                <a:gd name="T17" fmla="*/ 4532 h 2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249">
                  <a:moveTo>
                    <a:pt x="5" y="0"/>
                  </a:moveTo>
                  <a:cubicBezTo>
                    <a:pt x="1" y="10"/>
                    <a:pt x="6" y="21"/>
                    <a:pt x="6" y="32"/>
                  </a:cubicBezTo>
                  <a:cubicBezTo>
                    <a:pt x="6" y="43"/>
                    <a:pt x="3" y="54"/>
                    <a:pt x="3" y="66"/>
                  </a:cubicBezTo>
                  <a:cubicBezTo>
                    <a:pt x="3" y="82"/>
                    <a:pt x="8" y="98"/>
                    <a:pt x="6" y="114"/>
                  </a:cubicBezTo>
                  <a:cubicBezTo>
                    <a:pt x="5" y="122"/>
                    <a:pt x="3" y="130"/>
                    <a:pt x="3" y="138"/>
                  </a:cubicBezTo>
                  <a:cubicBezTo>
                    <a:pt x="2" y="146"/>
                    <a:pt x="5" y="154"/>
                    <a:pt x="5" y="161"/>
                  </a:cubicBezTo>
                  <a:cubicBezTo>
                    <a:pt x="5" y="170"/>
                    <a:pt x="3" y="181"/>
                    <a:pt x="1" y="190"/>
                  </a:cubicBezTo>
                  <a:cubicBezTo>
                    <a:pt x="0" y="204"/>
                    <a:pt x="3" y="215"/>
                    <a:pt x="7" y="229"/>
                  </a:cubicBezTo>
                  <a:cubicBezTo>
                    <a:pt x="9" y="234"/>
                    <a:pt x="10" y="246"/>
                    <a:pt x="12" y="24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4" name="Freeform 761">
              <a:extLst>
                <a:ext uri="{FF2B5EF4-FFF2-40B4-BE49-F238E27FC236}">
                  <a16:creationId xmlns:a16="http://schemas.microsoft.com/office/drawing/2014/main" id="{DE8D4F6B-AD0E-4AFB-BF9D-E9F898EFD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863"/>
              <a:ext cx="32" cy="626"/>
            </a:xfrm>
            <a:custGeom>
              <a:avLst/>
              <a:gdLst>
                <a:gd name="T0" fmla="*/ 91 w 13"/>
                <a:gd name="T1" fmla="*/ 0 h 238"/>
                <a:gd name="T2" fmla="*/ 103 w 13"/>
                <a:gd name="T3" fmla="*/ 947 h 238"/>
                <a:gd name="T4" fmla="*/ 42 w 13"/>
                <a:gd name="T5" fmla="*/ 1405 h 238"/>
                <a:gd name="T6" fmla="*/ 12 w 13"/>
                <a:gd name="T7" fmla="*/ 1986 h 238"/>
                <a:gd name="T8" fmla="*/ 62 w 13"/>
                <a:gd name="T9" fmla="*/ 2533 h 238"/>
                <a:gd name="T10" fmla="*/ 62 w 13"/>
                <a:gd name="T11" fmla="*/ 3093 h 238"/>
                <a:gd name="T12" fmla="*/ 91 w 13"/>
                <a:gd name="T13" fmla="*/ 3548 h 238"/>
                <a:gd name="T14" fmla="*/ 121 w 13"/>
                <a:gd name="T15" fmla="*/ 4332 h 2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38">
                  <a:moveTo>
                    <a:pt x="6" y="0"/>
                  </a:moveTo>
                  <a:cubicBezTo>
                    <a:pt x="6" y="18"/>
                    <a:pt x="6" y="35"/>
                    <a:pt x="7" y="52"/>
                  </a:cubicBezTo>
                  <a:cubicBezTo>
                    <a:pt x="7" y="60"/>
                    <a:pt x="4" y="69"/>
                    <a:pt x="3" y="77"/>
                  </a:cubicBezTo>
                  <a:cubicBezTo>
                    <a:pt x="1" y="88"/>
                    <a:pt x="0" y="99"/>
                    <a:pt x="1" y="109"/>
                  </a:cubicBezTo>
                  <a:cubicBezTo>
                    <a:pt x="1" y="119"/>
                    <a:pt x="4" y="129"/>
                    <a:pt x="4" y="139"/>
                  </a:cubicBezTo>
                  <a:cubicBezTo>
                    <a:pt x="4" y="149"/>
                    <a:pt x="2" y="159"/>
                    <a:pt x="4" y="170"/>
                  </a:cubicBezTo>
                  <a:cubicBezTo>
                    <a:pt x="6" y="179"/>
                    <a:pt x="7" y="186"/>
                    <a:pt x="6" y="195"/>
                  </a:cubicBezTo>
                  <a:cubicBezTo>
                    <a:pt x="5" y="209"/>
                    <a:pt x="13" y="225"/>
                    <a:pt x="8" y="23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5" name="Freeform 762">
              <a:extLst>
                <a:ext uri="{FF2B5EF4-FFF2-40B4-BE49-F238E27FC236}">
                  <a16:creationId xmlns:a16="http://schemas.microsoft.com/office/drawing/2014/main" id="{4EE2E3BC-8228-413A-953E-D9394CBB8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879"/>
              <a:ext cx="29" cy="636"/>
            </a:xfrm>
            <a:custGeom>
              <a:avLst/>
              <a:gdLst>
                <a:gd name="T0" fmla="*/ 128 w 12"/>
                <a:gd name="T1" fmla="*/ 0 h 242"/>
                <a:gd name="T2" fmla="*/ 169 w 12"/>
                <a:gd name="T3" fmla="*/ 381 h 242"/>
                <a:gd name="T4" fmla="*/ 111 w 12"/>
                <a:gd name="T5" fmla="*/ 760 h 242"/>
                <a:gd name="T6" fmla="*/ 111 w 12"/>
                <a:gd name="T7" fmla="*/ 1396 h 242"/>
                <a:gd name="T8" fmla="*/ 99 w 12"/>
                <a:gd name="T9" fmla="*/ 2418 h 242"/>
                <a:gd name="T10" fmla="*/ 99 w 12"/>
                <a:gd name="T11" fmla="*/ 2888 h 242"/>
                <a:gd name="T12" fmla="*/ 12 w 12"/>
                <a:gd name="T13" fmla="*/ 3522 h 242"/>
                <a:gd name="T14" fmla="*/ 0 w 12"/>
                <a:gd name="T15" fmla="*/ 4392 h 2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42">
                  <a:moveTo>
                    <a:pt x="9" y="0"/>
                  </a:moveTo>
                  <a:cubicBezTo>
                    <a:pt x="11" y="7"/>
                    <a:pt x="12" y="14"/>
                    <a:pt x="12" y="21"/>
                  </a:cubicBezTo>
                  <a:cubicBezTo>
                    <a:pt x="11" y="28"/>
                    <a:pt x="8" y="36"/>
                    <a:pt x="8" y="42"/>
                  </a:cubicBezTo>
                  <a:cubicBezTo>
                    <a:pt x="8" y="53"/>
                    <a:pt x="10" y="65"/>
                    <a:pt x="8" y="77"/>
                  </a:cubicBezTo>
                  <a:cubicBezTo>
                    <a:pt x="5" y="96"/>
                    <a:pt x="8" y="114"/>
                    <a:pt x="7" y="133"/>
                  </a:cubicBezTo>
                  <a:cubicBezTo>
                    <a:pt x="7" y="142"/>
                    <a:pt x="8" y="150"/>
                    <a:pt x="7" y="159"/>
                  </a:cubicBezTo>
                  <a:cubicBezTo>
                    <a:pt x="5" y="170"/>
                    <a:pt x="1" y="182"/>
                    <a:pt x="1" y="194"/>
                  </a:cubicBezTo>
                  <a:cubicBezTo>
                    <a:pt x="0" y="210"/>
                    <a:pt x="3" y="228"/>
                    <a:pt x="0" y="24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6" name="Freeform 763">
              <a:extLst>
                <a:ext uri="{FF2B5EF4-FFF2-40B4-BE49-F238E27FC236}">
                  <a16:creationId xmlns:a16="http://schemas.microsoft.com/office/drawing/2014/main" id="{9A62DA19-1B42-4E31-B9DA-09482F5FE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989"/>
              <a:ext cx="133" cy="29"/>
            </a:xfrm>
            <a:custGeom>
              <a:avLst/>
              <a:gdLst>
                <a:gd name="T0" fmla="*/ 808 w 54"/>
                <a:gd name="T1" fmla="*/ 0 h 11"/>
                <a:gd name="T2" fmla="*/ 626 w 54"/>
                <a:gd name="T3" fmla="*/ 111 h 11"/>
                <a:gd name="T4" fmla="*/ 195 w 54"/>
                <a:gd name="T5" fmla="*/ 166 h 11"/>
                <a:gd name="T6" fmla="*/ 62 w 54"/>
                <a:gd name="T7" fmla="*/ 111 h 11"/>
                <a:gd name="T8" fmla="*/ 12 w 54"/>
                <a:gd name="T9" fmla="*/ 9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11">
                  <a:moveTo>
                    <a:pt x="54" y="0"/>
                  </a:moveTo>
                  <a:cubicBezTo>
                    <a:pt x="51" y="4"/>
                    <a:pt x="46" y="5"/>
                    <a:pt x="42" y="6"/>
                  </a:cubicBezTo>
                  <a:cubicBezTo>
                    <a:pt x="33" y="8"/>
                    <a:pt x="22" y="11"/>
                    <a:pt x="13" y="9"/>
                  </a:cubicBezTo>
                  <a:cubicBezTo>
                    <a:pt x="10" y="9"/>
                    <a:pt x="7" y="8"/>
                    <a:pt x="4" y="6"/>
                  </a:cubicBezTo>
                  <a:cubicBezTo>
                    <a:pt x="2" y="6"/>
                    <a:pt x="0" y="6"/>
                    <a:pt x="1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7" name="Freeform 764">
              <a:extLst>
                <a:ext uri="{FF2B5EF4-FFF2-40B4-BE49-F238E27FC236}">
                  <a16:creationId xmlns:a16="http://schemas.microsoft.com/office/drawing/2014/main" id="{110081F7-E803-4B3D-A20D-75E21D88C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902"/>
              <a:ext cx="91" cy="79"/>
            </a:xfrm>
            <a:custGeom>
              <a:avLst/>
              <a:gdLst>
                <a:gd name="T0" fmla="*/ 551 w 37"/>
                <a:gd name="T1" fmla="*/ 437 h 30"/>
                <a:gd name="T2" fmla="*/ 0 w 37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0">
                  <a:moveTo>
                    <a:pt x="37" y="24"/>
                  </a:moveTo>
                  <a:cubicBezTo>
                    <a:pt x="27" y="30"/>
                    <a:pt x="2" y="1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8" name="Freeform 765">
              <a:extLst>
                <a:ext uri="{FF2B5EF4-FFF2-40B4-BE49-F238E27FC236}">
                  <a16:creationId xmlns:a16="http://schemas.microsoft.com/office/drawing/2014/main" id="{8826518B-96C0-43E8-82D9-F94205199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866"/>
              <a:ext cx="39" cy="23"/>
            </a:xfrm>
            <a:custGeom>
              <a:avLst/>
              <a:gdLst>
                <a:gd name="T0" fmla="*/ 232 w 16"/>
                <a:gd name="T1" fmla="*/ 118 h 9"/>
                <a:gd name="T2" fmla="*/ 0 w 1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">
                  <a:moveTo>
                    <a:pt x="16" y="7"/>
                  </a:moveTo>
                  <a:cubicBezTo>
                    <a:pt x="10" y="9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9" name="Freeform 766">
              <a:extLst>
                <a:ext uri="{FF2B5EF4-FFF2-40B4-BE49-F238E27FC236}">
                  <a16:creationId xmlns:a16="http://schemas.microsoft.com/office/drawing/2014/main" id="{EE566B39-67C7-4F90-9484-14BD8541C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047"/>
              <a:ext cx="40" cy="26"/>
            </a:xfrm>
            <a:custGeom>
              <a:avLst/>
              <a:gdLst>
                <a:gd name="T0" fmla="*/ 0 w 16"/>
                <a:gd name="T1" fmla="*/ 0 h 10"/>
                <a:gd name="T2" fmla="*/ 250 w 16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0" y="0"/>
                  </a:moveTo>
                  <a:cubicBezTo>
                    <a:pt x="4" y="5"/>
                    <a:pt x="9" y="9"/>
                    <a:pt x="16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0" name="Freeform 767">
              <a:extLst>
                <a:ext uri="{FF2B5EF4-FFF2-40B4-BE49-F238E27FC236}">
                  <a16:creationId xmlns:a16="http://schemas.microsoft.com/office/drawing/2014/main" id="{79D6DED6-8BE0-4272-88DC-10722442B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3026"/>
              <a:ext cx="81" cy="53"/>
            </a:xfrm>
            <a:custGeom>
              <a:avLst/>
              <a:gdLst>
                <a:gd name="T0" fmla="*/ 488 w 33"/>
                <a:gd name="T1" fmla="*/ 315 h 20"/>
                <a:gd name="T2" fmla="*/ 0 w 3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0">
                  <a:moveTo>
                    <a:pt x="33" y="17"/>
                  </a:moveTo>
                  <a:cubicBezTo>
                    <a:pt x="21" y="20"/>
                    <a:pt x="7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1" name="Freeform 768">
              <a:extLst>
                <a:ext uri="{FF2B5EF4-FFF2-40B4-BE49-F238E27FC236}">
                  <a16:creationId xmlns:a16="http://schemas.microsoft.com/office/drawing/2014/main" id="{693DEBA7-F3FF-4169-B9F9-5610886ED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113"/>
              <a:ext cx="148" cy="37"/>
            </a:xfrm>
            <a:custGeom>
              <a:avLst/>
              <a:gdLst>
                <a:gd name="T0" fmla="*/ 900 w 60"/>
                <a:gd name="T1" fmla="*/ 90 h 14"/>
                <a:gd name="T2" fmla="*/ 224 w 60"/>
                <a:gd name="T3" fmla="*/ 167 h 14"/>
                <a:gd name="T4" fmla="*/ 0 w 6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4">
                  <a:moveTo>
                    <a:pt x="60" y="5"/>
                  </a:moveTo>
                  <a:cubicBezTo>
                    <a:pt x="47" y="13"/>
                    <a:pt x="29" y="14"/>
                    <a:pt x="15" y="9"/>
                  </a:cubicBezTo>
                  <a:cubicBezTo>
                    <a:pt x="10" y="8"/>
                    <a:pt x="4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2" name="Freeform 769">
              <a:extLst>
                <a:ext uri="{FF2B5EF4-FFF2-40B4-BE49-F238E27FC236}">
                  <a16:creationId xmlns:a16="http://schemas.microsoft.com/office/drawing/2014/main" id="{848FC704-1FA5-4C0D-8B8C-145793741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3139"/>
              <a:ext cx="77" cy="37"/>
            </a:xfrm>
            <a:custGeom>
              <a:avLst/>
              <a:gdLst>
                <a:gd name="T0" fmla="*/ 474 w 31"/>
                <a:gd name="T1" fmla="*/ 204 h 14"/>
                <a:gd name="T2" fmla="*/ 0 w 31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4">
                  <a:moveTo>
                    <a:pt x="31" y="11"/>
                  </a:moveTo>
                  <a:cubicBezTo>
                    <a:pt x="22" y="14"/>
                    <a:pt x="5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3" name="Freeform 770">
              <a:extLst>
                <a:ext uri="{FF2B5EF4-FFF2-40B4-BE49-F238E27FC236}">
                  <a16:creationId xmlns:a16="http://schemas.microsoft.com/office/drawing/2014/main" id="{5283855C-764F-433E-9B2A-041A331C0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3229"/>
              <a:ext cx="32" cy="15"/>
            </a:xfrm>
            <a:custGeom>
              <a:avLst/>
              <a:gdLst>
                <a:gd name="T0" fmla="*/ 194 w 13"/>
                <a:gd name="T1" fmla="*/ 83 h 6"/>
                <a:gd name="T2" fmla="*/ 0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13" y="5"/>
                  </a:moveTo>
                  <a:cubicBezTo>
                    <a:pt x="8" y="6"/>
                    <a:pt x="4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4" name="Freeform 771">
              <a:extLst>
                <a:ext uri="{FF2B5EF4-FFF2-40B4-BE49-F238E27FC236}">
                  <a16:creationId xmlns:a16="http://schemas.microsoft.com/office/drawing/2014/main" id="{08B10F6B-26D2-47CA-898F-29B58315B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3373"/>
              <a:ext cx="39" cy="21"/>
            </a:xfrm>
            <a:custGeom>
              <a:avLst/>
              <a:gdLst>
                <a:gd name="T0" fmla="*/ 232 w 16"/>
                <a:gd name="T1" fmla="*/ 144 h 8"/>
                <a:gd name="T2" fmla="*/ 0 w 1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16" y="8"/>
                  </a:moveTo>
                  <a:cubicBezTo>
                    <a:pt x="10" y="8"/>
                    <a:pt x="3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5" name="Freeform 772">
              <a:extLst>
                <a:ext uri="{FF2B5EF4-FFF2-40B4-BE49-F238E27FC236}">
                  <a16:creationId xmlns:a16="http://schemas.microsoft.com/office/drawing/2014/main" id="{EA070C4E-3ADA-4758-939B-27C87B105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3263"/>
              <a:ext cx="88" cy="34"/>
            </a:xfrm>
            <a:custGeom>
              <a:avLst/>
              <a:gdLst>
                <a:gd name="T0" fmla="*/ 526 w 36"/>
                <a:gd name="T1" fmla="*/ 178 h 13"/>
                <a:gd name="T2" fmla="*/ 174 w 36"/>
                <a:gd name="T3" fmla="*/ 144 h 13"/>
                <a:gd name="T4" fmla="*/ 0 w 36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3">
                  <a:moveTo>
                    <a:pt x="36" y="10"/>
                  </a:moveTo>
                  <a:cubicBezTo>
                    <a:pt x="26" y="12"/>
                    <a:pt x="21" y="13"/>
                    <a:pt x="12" y="8"/>
                  </a:cubicBezTo>
                  <a:cubicBezTo>
                    <a:pt x="9" y="7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6" name="Freeform 773">
              <a:extLst>
                <a:ext uri="{FF2B5EF4-FFF2-40B4-BE49-F238E27FC236}">
                  <a16:creationId xmlns:a16="http://schemas.microsoft.com/office/drawing/2014/main" id="{14112414-40C8-4E94-A0A4-F9645108A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3381"/>
              <a:ext cx="86" cy="37"/>
            </a:xfrm>
            <a:custGeom>
              <a:avLst/>
              <a:gdLst>
                <a:gd name="T0" fmla="*/ 518 w 35"/>
                <a:gd name="T1" fmla="*/ 77 h 14"/>
                <a:gd name="T2" fmla="*/ 0 w 3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4">
                  <a:moveTo>
                    <a:pt x="35" y="4"/>
                  </a:moveTo>
                  <a:cubicBezTo>
                    <a:pt x="31" y="14"/>
                    <a:pt x="5" y="8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7" name="Freeform 774">
              <a:extLst>
                <a:ext uri="{FF2B5EF4-FFF2-40B4-BE49-F238E27FC236}">
                  <a16:creationId xmlns:a16="http://schemas.microsoft.com/office/drawing/2014/main" id="{1E40DE28-54D2-4802-954A-7BEB5A0E1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447"/>
              <a:ext cx="106" cy="18"/>
            </a:xfrm>
            <a:custGeom>
              <a:avLst/>
              <a:gdLst>
                <a:gd name="T0" fmla="*/ 643 w 43"/>
                <a:gd name="T1" fmla="*/ 33 h 7"/>
                <a:gd name="T2" fmla="*/ 481 w 43"/>
                <a:gd name="T3" fmla="*/ 100 h 7"/>
                <a:gd name="T4" fmla="*/ 212 w 43"/>
                <a:gd name="T5" fmla="*/ 85 h 7"/>
                <a:gd name="T6" fmla="*/ 0 w 4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7">
                  <a:moveTo>
                    <a:pt x="43" y="2"/>
                  </a:moveTo>
                  <a:cubicBezTo>
                    <a:pt x="39" y="2"/>
                    <a:pt x="36" y="5"/>
                    <a:pt x="32" y="6"/>
                  </a:cubicBezTo>
                  <a:cubicBezTo>
                    <a:pt x="27" y="7"/>
                    <a:pt x="20" y="6"/>
                    <a:pt x="14" y="5"/>
                  </a:cubicBezTo>
                  <a:cubicBezTo>
                    <a:pt x="10" y="4"/>
                    <a:pt x="1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8" name="Freeform 775">
              <a:extLst>
                <a:ext uri="{FF2B5EF4-FFF2-40B4-BE49-F238E27FC236}">
                  <a16:creationId xmlns:a16="http://schemas.microsoft.com/office/drawing/2014/main" id="{2167FA2E-22C3-4FC4-B6A4-05F7A6F04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3352"/>
              <a:ext cx="121" cy="29"/>
            </a:xfrm>
            <a:custGeom>
              <a:avLst/>
              <a:gdLst>
                <a:gd name="T0" fmla="*/ 738 w 49"/>
                <a:gd name="T1" fmla="*/ 90 h 11"/>
                <a:gd name="T2" fmla="*/ 0 w 4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1">
                  <a:moveTo>
                    <a:pt x="49" y="5"/>
                  </a:moveTo>
                  <a:cubicBezTo>
                    <a:pt x="37" y="11"/>
                    <a:pt x="9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9" name="Freeform 776">
              <a:extLst>
                <a:ext uri="{FF2B5EF4-FFF2-40B4-BE49-F238E27FC236}">
                  <a16:creationId xmlns:a16="http://schemas.microsoft.com/office/drawing/2014/main" id="{3135D2C8-3F22-4C18-9FF4-59721C5AB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3265"/>
              <a:ext cx="145" cy="21"/>
            </a:xfrm>
            <a:custGeom>
              <a:avLst/>
              <a:gdLst>
                <a:gd name="T0" fmla="*/ 875 w 59"/>
                <a:gd name="T1" fmla="*/ 34 h 8"/>
                <a:gd name="T2" fmla="*/ 265 w 59"/>
                <a:gd name="T3" fmla="*/ 110 h 8"/>
                <a:gd name="T4" fmla="*/ 0 w 59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">
                  <a:moveTo>
                    <a:pt x="59" y="2"/>
                  </a:moveTo>
                  <a:cubicBezTo>
                    <a:pt x="45" y="7"/>
                    <a:pt x="32" y="8"/>
                    <a:pt x="18" y="6"/>
                  </a:cubicBezTo>
                  <a:cubicBezTo>
                    <a:pt x="11" y="5"/>
                    <a:pt x="6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0" name="Freeform 777">
              <a:extLst>
                <a:ext uri="{FF2B5EF4-FFF2-40B4-BE49-F238E27FC236}">
                  <a16:creationId xmlns:a16="http://schemas.microsoft.com/office/drawing/2014/main" id="{797254F5-1E95-4BF8-82ED-1671C2EF9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3450"/>
              <a:ext cx="47" cy="15"/>
            </a:xfrm>
            <a:custGeom>
              <a:avLst/>
              <a:gdLst>
                <a:gd name="T0" fmla="*/ 287 w 19"/>
                <a:gd name="T1" fmla="*/ 50 h 6"/>
                <a:gd name="T2" fmla="*/ 0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3"/>
                  </a:moveTo>
                  <a:cubicBezTo>
                    <a:pt x="12" y="6"/>
                    <a:pt x="5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1" name="Freeform 778">
              <a:extLst>
                <a:ext uri="{FF2B5EF4-FFF2-40B4-BE49-F238E27FC236}">
                  <a16:creationId xmlns:a16="http://schemas.microsoft.com/office/drawing/2014/main" id="{268478F2-7F4F-4F59-BDFC-1689CBB43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3378"/>
              <a:ext cx="50" cy="16"/>
            </a:xfrm>
            <a:custGeom>
              <a:avLst/>
              <a:gdLst>
                <a:gd name="T0" fmla="*/ 313 w 20"/>
                <a:gd name="T1" fmla="*/ 77 h 6"/>
                <a:gd name="T2" fmla="*/ 0 w 2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">
                  <a:moveTo>
                    <a:pt x="20" y="4"/>
                  </a:moveTo>
                  <a:cubicBezTo>
                    <a:pt x="13" y="6"/>
                    <a:pt x="6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2" name="Freeform 779">
              <a:extLst>
                <a:ext uri="{FF2B5EF4-FFF2-40B4-BE49-F238E27FC236}">
                  <a16:creationId xmlns:a16="http://schemas.microsoft.com/office/drawing/2014/main" id="{A3FF5B39-64AA-41B9-B5F8-49A388F46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3276"/>
              <a:ext cx="30" cy="10"/>
            </a:xfrm>
            <a:custGeom>
              <a:avLst/>
              <a:gdLst>
                <a:gd name="T0" fmla="*/ 188 w 12"/>
                <a:gd name="T1" fmla="*/ 50 h 4"/>
                <a:gd name="T2" fmla="*/ 0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3"/>
                  </a:moveTo>
                  <a:cubicBezTo>
                    <a:pt x="8" y="4"/>
                    <a:pt x="2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3" name="Freeform 780">
              <a:extLst>
                <a:ext uri="{FF2B5EF4-FFF2-40B4-BE49-F238E27FC236}">
                  <a16:creationId xmlns:a16="http://schemas.microsoft.com/office/drawing/2014/main" id="{CD58188A-1575-4BF4-977A-8FF8623AD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3171"/>
              <a:ext cx="32" cy="13"/>
            </a:xfrm>
            <a:custGeom>
              <a:avLst/>
              <a:gdLst>
                <a:gd name="T0" fmla="*/ 194 w 13"/>
                <a:gd name="T1" fmla="*/ 68 h 5"/>
                <a:gd name="T2" fmla="*/ 0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13" y="4"/>
                  </a:moveTo>
                  <a:cubicBezTo>
                    <a:pt x="9" y="5"/>
                    <a:pt x="2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4" name="Freeform 781">
              <a:extLst>
                <a:ext uri="{FF2B5EF4-FFF2-40B4-BE49-F238E27FC236}">
                  <a16:creationId xmlns:a16="http://schemas.microsoft.com/office/drawing/2014/main" id="{3BDA374F-1E1F-4DB1-B65E-9C539609C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3047"/>
              <a:ext cx="27" cy="11"/>
            </a:xfrm>
            <a:custGeom>
              <a:avLst/>
              <a:gdLst>
                <a:gd name="T0" fmla="*/ 162 w 11"/>
                <a:gd name="T1" fmla="*/ 0 h 4"/>
                <a:gd name="T2" fmla="*/ 0 w 11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7" y="2"/>
                    <a:pt x="4" y="4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5" name="Freeform 782">
              <a:extLst>
                <a:ext uri="{FF2B5EF4-FFF2-40B4-BE49-F238E27FC236}">
                  <a16:creationId xmlns:a16="http://schemas.microsoft.com/office/drawing/2014/main" id="{D8C297EB-EA0D-457F-821A-5C6B71483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945"/>
              <a:ext cx="22" cy="10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3"/>
                    <a:pt x="2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6" name="Freeform 783">
              <a:extLst>
                <a:ext uri="{FF2B5EF4-FFF2-40B4-BE49-F238E27FC236}">
                  <a16:creationId xmlns:a16="http://schemas.microsoft.com/office/drawing/2014/main" id="{910CA613-10FD-4B0E-BA2F-AA4E24C90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831"/>
              <a:ext cx="7" cy="90"/>
            </a:xfrm>
            <a:custGeom>
              <a:avLst/>
              <a:gdLst>
                <a:gd name="T0" fmla="*/ 37 w 3"/>
                <a:gd name="T1" fmla="*/ 0 h 34"/>
                <a:gd name="T2" fmla="*/ 28 w 3"/>
                <a:gd name="T3" fmla="*/ 63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4">
                  <a:moveTo>
                    <a:pt x="3" y="0"/>
                  </a:moveTo>
                  <a:cubicBezTo>
                    <a:pt x="1" y="11"/>
                    <a:pt x="0" y="24"/>
                    <a:pt x="2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7" name="Freeform 784">
              <a:extLst>
                <a:ext uri="{FF2B5EF4-FFF2-40B4-BE49-F238E27FC236}">
                  <a16:creationId xmlns:a16="http://schemas.microsoft.com/office/drawing/2014/main" id="{1E7BAC19-1943-4312-9AD3-EB383A5B9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858"/>
              <a:ext cx="27" cy="720"/>
            </a:xfrm>
            <a:custGeom>
              <a:avLst/>
              <a:gdLst>
                <a:gd name="T0" fmla="*/ 61 w 11"/>
                <a:gd name="T1" fmla="*/ 0 h 274"/>
                <a:gd name="T2" fmla="*/ 71 w 11"/>
                <a:gd name="T3" fmla="*/ 725 h 274"/>
                <a:gd name="T4" fmla="*/ 42 w 11"/>
                <a:gd name="T5" fmla="*/ 1340 h 274"/>
                <a:gd name="T6" fmla="*/ 91 w 11"/>
                <a:gd name="T7" fmla="*/ 1939 h 274"/>
                <a:gd name="T8" fmla="*/ 103 w 11"/>
                <a:gd name="T9" fmla="*/ 2541 h 274"/>
                <a:gd name="T10" fmla="*/ 91 w 11"/>
                <a:gd name="T11" fmla="*/ 3122 h 274"/>
                <a:gd name="T12" fmla="*/ 133 w 11"/>
                <a:gd name="T13" fmla="*/ 3957 h 274"/>
                <a:gd name="T14" fmla="*/ 103 w 11"/>
                <a:gd name="T15" fmla="*/ 4501 h 274"/>
                <a:gd name="T16" fmla="*/ 29 w 11"/>
                <a:gd name="T17" fmla="*/ 4972 h 2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274">
                  <a:moveTo>
                    <a:pt x="4" y="0"/>
                  </a:moveTo>
                  <a:cubicBezTo>
                    <a:pt x="0" y="12"/>
                    <a:pt x="5" y="28"/>
                    <a:pt x="5" y="40"/>
                  </a:cubicBezTo>
                  <a:cubicBezTo>
                    <a:pt x="5" y="52"/>
                    <a:pt x="3" y="63"/>
                    <a:pt x="3" y="74"/>
                  </a:cubicBezTo>
                  <a:cubicBezTo>
                    <a:pt x="3" y="85"/>
                    <a:pt x="6" y="96"/>
                    <a:pt x="6" y="107"/>
                  </a:cubicBezTo>
                  <a:cubicBezTo>
                    <a:pt x="6" y="118"/>
                    <a:pt x="6" y="128"/>
                    <a:pt x="7" y="140"/>
                  </a:cubicBezTo>
                  <a:cubicBezTo>
                    <a:pt x="8" y="151"/>
                    <a:pt x="5" y="162"/>
                    <a:pt x="6" y="172"/>
                  </a:cubicBezTo>
                  <a:cubicBezTo>
                    <a:pt x="8" y="188"/>
                    <a:pt x="11" y="202"/>
                    <a:pt x="9" y="218"/>
                  </a:cubicBezTo>
                  <a:cubicBezTo>
                    <a:pt x="8" y="228"/>
                    <a:pt x="7" y="238"/>
                    <a:pt x="7" y="248"/>
                  </a:cubicBezTo>
                  <a:cubicBezTo>
                    <a:pt x="7" y="257"/>
                    <a:pt x="5" y="268"/>
                    <a:pt x="2" y="27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8" name="Freeform 785">
              <a:extLst>
                <a:ext uri="{FF2B5EF4-FFF2-40B4-BE49-F238E27FC236}">
                  <a16:creationId xmlns:a16="http://schemas.microsoft.com/office/drawing/2014/main" id="{22425FAA-6755-44CA-A1C1-AC5CB7503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937"/>
              <a:ext cx="89" cy="29"/>
            </a:xfrm>
            <a:custGeom>
              <a:avLst/>
              <a:gdLst>
                <a:gd name="T0" fmla="*/ 544 w 36"/>
                <a:gd name="T1" fmla="*/ 0 h 11"/>
                <a:gd name="T2" fmla="*/ 0 w 36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1">
                  <a:moveTo>
                    <a:pt x="36" y="0"/>
                  </a:moveTo>
                  <a:cubicBezTo>
                    <a:pt x="25" y="8"/>
                    <a:pt x="12" y="11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9" name="Freeform 786">
              <a:extLst>
                <a:ext uri="{FF2B5EF4-FFF2-40B4-BE49-F238E27FC236}">
                  <a16:creationId xmlns:a16="http://schemas.microsoft.com/office/drawing/2014/main" id="{E545484B-1548-4432-8483-E7F394B9A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21"/>
              <a:ext cx="32" cy="5"/>
            </a:xfrm>
            <a:custGeom>
              <a:avLst/>
              <a:gdLst>
                <a:gd name="T0" fmla="*/ 194 w 13"/>
                <a:gd name="T1" fmla="*/ 0 h 2"/>
                <a:gd name="T2" fmla="*/ 0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13" y="0"/>
                  </a:moveTo>
                  <a:cubicBezTo>
                    <a:pt x="9" y="2"/>
                    <a:pt x="3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0" name="Freeform 787">
              <a:extLst>
                <a:ext uri="{FF2B5EF4-FFF2-40B4-BE49-F238E27FC236}">
                  <a16:creationId xmlns:a16="http://schemas.microsoft.com/office/drawing/2014/main" id="{3E693EDE-6FF4-4E1A-87B2-A95B0E17B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3060"/>
              <a:ext cx="99" cy="32"/>
            </a:xfrm>
            <a:custGeom>
              <a:avLst/>
              <a:gdLst>
                <a:gd name="T0" fmla="*/ 606 w 40"/>
                <a:gd name="T1" fmla="*/ 0 h 12"/>
                <a:gd name="T2" fmla="*/ 0 w 40"/>
                <a:gd name="T3" fmla="*/ 5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2">
                  <a:moveTo>
                    <a:pt x="40" y="0"/>
                  </a:moveTo>
                  <a:cubicBezTo>
                    <a:pt x="31" y="12"/>
                    <a:pt x="11" y="7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1" name="Freeform 788">
              <a:extLst>
                <a:ext uri="{FF2B5EF4-FFF2-40B4-BE49-F238E27FC236}">
                  <a16:creationId xmlns:a16="http://schemas.microsoft.com/office/drawing/2014/main" id="{C16E242D-94E0-4008-9F50-4F82210A3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021"/>
              <a:ext cx="27" cy="5"/>
            </a:xfrm>
            <a:custGeom>
              <a:avLst/>
              <a:gdLst>
                <a:gd name="T0" fmla="*/ 162 w 11"/>
                <a:gd name="T1" fmla="*/ 0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8" y="2"/>
                    <a:pt x="3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2" name="Freeform 789">
              <a:extLst>
                <a:ext uri="{FF2B5EF4-FFF2-40B4-BE49-F238E27FC236}">
                  <a16:creationId xmlns:a16="http://schemas.microsoft.com/office/drawing/2014/main" id="{ACF7F301-DB6B-4024-92E3-8274D5FD0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3144"/>
              <a:ext cx="40" cy="11"/>
            </a:xfrm>
            <a:custGeom>
              <a:avLst/>
              <a:gdLst>
                <a:gd name="T0" fmla="*/ 250 w 16"/>
                <a:gd name="T1" fmla="*/ 0 h 4"/>
                <a:gd name="T2" fmla="*/ 0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cubicBezTo>
                    <a:pt x="11" y="4"/>
                    <a:pt x="4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3" name="Freeform 790">
              <a:extLst>
                <a:ext uri="{FF2B5EF4-FFF2-40B4-BE49-F238E27FC236}">
                  <a16:creationId xmlns:a16="http://schemas.microsoft.com/office/drawing/2014/main" id="{B2A3DA73-C4AF-4504-BF7B-423514560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3184"/>
              <a:ext cx="88" cy="16"/>
            </a:xfrm>
            <a:custGeom>
              <a:avLst/>
              <a:gdLst>
                <a:gd name="T0" fmla="*/ 526 w 36"/>
                <a:gd name="T1" fmla="*/ 35 h 6"/>
                <a:gd name="T2" fmla="*/ 0 w 3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">
                  <a:moveTo>
                    <a:pt x="36" y="2"/>
                  </a:moveTo>
                  <a:cubicBezTo>
                    <a:pt x="24" y="6"/>
                    <a:pt x="11" y="6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4" name="Freeform 791">
              <a:extLst>
                <a:ext uri="{FF2B5EF4-FFF2-40B4-BE49-F238E27FC236}">
                  <a16:creationId xmlns:a16="http://schemas.microsoft.com/office/drawing/2014/main" id="{12A114A2-189C-45DF-85DF-773988DC2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3255"/>
              <a:ext cx="44" cy="13"/>
            </a:xfrm>
            <a:custGeom>
              <a:avLst/>
              <a:gdLst>
                <a:gd name="T0" fmla="*/ 264 w 18"/>
                <a:gd name="T1" fmla="*/ 55 h 5"/>
                <a:gd name="T2" fmla="*/ 0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3"/>
                  </a:moveTo>
                  <a:cubicBezTo>
                    <a:pt x="11" y="5"/>
                    <a:pt x="5" y="4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5" name="Freeform 792">
              <a:extLst>
                <a:ext uri="{FF2B5EF4-FFF2-40B4-BE49-F238E27FC236}">
                  <a16:creationId xmlns:a16="http://schemas.microsoft.com/office/drawing/2014/main" id="{040EF376-548A-4F21-94AF-804BC8249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336"/>
              <a:ext cx="44" cy="16"/>
            </a:xfrm>
            <a:custGeom>
              <a:avLst/>
              <a:gdLst>
                <a:gd name="T0" fmla="*/ 264 w 18"/>
                <a:gd name="T1" fmla="*/ 0 h 6"/>
                <a:gd name="T2" fmla="*/ 0 w 1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18" y="0"/>
                  </a:moveTo>
                  <a:cubicBezTo>
                    <a:pt x="13" y="6"/>
                    <a:pt x="6" y="3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6" name="Freeform 793">
              <a:extLst>
                <a:ext uri="{FF2B5EF4-FFF2-40B4-BE49-F238E27FC236}">
                  <a16:creationId xmlns:a16="http://schemas.microsoft.com/office/drawing/2014/main" id="{4C7B43A1-3540-49B5-8E5E-BA0B85951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3373"/>
              <a:ext cx="82" cy="11"/>
            </a:xfrm>
            <a:custGeom>
              <a:avLst/>
              <a:gdLst>
                <a:gd name="T0" fmla="*/ 507 w 33"/>
                <a:gd name="T1" fmla="*/ 22 h 4"/>
                <a:gd name="T2" fmla="*/ 0 w 3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">
                  <a:moveTo>
                    <a:pt x="33" y="1"/>
                  </a:moveTo>
                  <a:cubicBezTo>
                    <a:pt x="20" y="4"/>
                    <a:pt x="12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7" name="Freeform 794">
              <a:extLst>
                <a:ext uri="{FF2B5EF4-FFF2-40B4-BE49-F238E27FC236}">
                  <a16:creationId xmlns:a16="http://schemas.microsoft.com/office/drawing/2014/main" id="{1759C5FE-0822-45D9-AD37-480B7E0DE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3279"/>
              <a:ext cx="94" cy="21"/>
            </a:xfrm>
            <a:custGeom>
              <a:avLst/>
              <a:gdLst>
                <a:gd name="T0" fmla="*/ 576 w 38"/>
                <a:gd name="T1" fmla="*/ 34 h 8"/>
                <a:gd name="T2" fmla="*/ 0 w 3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8">
                  <a:moveTo>
                    <a:pt x="38" y="2"/>
                  </a:moveTo>
                  <a:cubicBezTo>
                    <a:pt x="30" y="8"/>
                    <a:pt x="8" y="5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8" name="Freeform 795">
              <a:extLst>
                <a:ext uri="{FF2B5EF4-FFF2-40B4-BE49-F238E27FC236}">
                  <a16:creationId xmlns:a16="http://schemas.microsoft.com/office/drawing/2014/main" id="{B35C71DC-4D20-4237-8570-19749A5B9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3492"/>
              <a:ext cx="84" cy="26"/>
            </a:xfrm>
            <a:custGeom>
              <a:avLst/>
              <a:gdLst>
                <a:gd name="T0" fmla="*/ 514 w 34"/>
                <a:gd name="T1" fmla="*/ 0 h 10"/>
                <a:gd name="T2" fmla="*/ 0 w 34"/>
                <a:gd name="T3" fmla="*/ 8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0">
                  <a:moveTo>
                    <a:pt x="34" y="0"/>
                  </a:moveTo>
                  <a:cubicBezTo>
                    <a:pt x="26" y="8"/>
                    <a:pt x="11" y="1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9" name="Freeform 796">
              <a:extLst>
                <a:ext uri="{FF2B5EF4-FFF2-40B4-BE49-F238E27FC236}">
                  <a16:creationId xmlns:a16="http://schemas.microsoft.com/office/drawing/2014/main" id="{9C2350AA-1409-4088-8124-A427480DF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3447"/>
              <a:ext cx="42" cy="10"/>
            </a:xfrm>
            <a:custGeom>
              <a:avLst/>
              <a:gdLst>
                <a:gd name="T0" fmla="*/ 257 w 17"/>
                <a:gd name="T1" fmla="*/ 0 h 4"/>
                <a:gd name="T2" fmla="*/ 0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17" y="0"/>
                  </a:moveTo>
                  <a:cubicBezTo>
                    <a:pt x="14" y="4"/>
                    <a:pt x="4" y="3"/>
                    <a:pt x="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0" name="Freeform 797">
              <a:extLst>
                <a:ext uri="{FF2B5EF4-FFF2-40B4-BE49-F238E27FC236}">
                  <a16:creationId xmlns:a16="http://schemas.microsoft.com/office/drawing/2014/main" id="{6FD7E78F-C7C2-4C5C-8957-5F9C1DB69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745"/>
              <a:ext cx="5" cy="39"/>
            </a:xfrm>
            <a:custGeom>
              <a:avLst/>
              <a:gdLst>
                <a:gd name="T0" fmla="*/ 20 w 2"/>
                <a:gd name="T1" fmla="*/ 0 h 15"/>
                <a:gd name="T2" fmla="*/ 0 w 2"/>
                <a:gd name="T3" fmla="*/ 26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1" y="0"/>
                  </a:moveTo>
                  <a:cubicBezTo>
                    <a:pt x="2" y="3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1" name="Freeform 798">
              <a:extLst>
                <a:ext uri="{FF2B5EF4-FFF2-40B4-BE49-F238E27FC236}">
                  <a16:creationId xmlns:a16="http://schemas.microsoft.com/office/drawing/2014/main" id="{EA137A31-8734-4557-917E-DD8C8EF01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692"/>
              <a:ext cx="55" cy="750"/>
            </a:xfrm>
            <a:custGeom>
              <a:avLst/>
              <a:gdLst>
                <a:gd name="T0" fmla="*/ 50 w 22"/>
                <a:gd name="T1" fmla="*/ 0 h 285"/>
                <a:gd name="T2" fmla="*/ 188 w 22"/>
                <a:gd name="T3" fmla="*/ 913 h 285"/>
                <a:gd name="T4" fmla="*/ 250 w 22"/>
                <a:gd name="T5" fmla="*/ 1766 h 285"/>
                <a:gd name="T6" fmla="*/ 270 w 22"/>
                <a:gd name="T7" fmla="*/ 2334 h 285"/>
                <a:gd name="T8" fmla="*/ 300 w 22"/>
                <a:gd name="T9" fmla="*/ 2513 h 285"/>
                <a:gd name="T10" fmla="*/ 270 w 22"/>
                <a:gd name="T11" fmla="*/ 2792 h 285"/>
                <a:gd name="T12" fmla="*/ 300 w 22"/>
                <a:gd name="T13" fmla="*/ 3574 h 285"/>
                <a:gd name="T14" fmla="*/ 300 w 22"/>
                <a:gd name="T15" fmla="*/ 4245 h 285"/>
                <a:gd name="T16" fmla="*/ 220 w 22"/>
                <a:gd name="T17" fmla="*/ 4868 h 285"/>
                <a:gd name="T18" fmla="*/ 208 w 22"/>
                <a:gd name="T19" fmla="*/ 5103 h 285"/>
                <a:gd name="T20" fmla="*/ 188 w 22"/>
                <a:gd name="T21" fmla="*/ 5195 h 2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85">
                  <a:moveTo>
                    <a:pt x="3" y="0"/>
                  </a:moveTo>
                  <a:cubicBezTo>
                    <a:pt x="0" y="15"/>
                    <a:pt x="8" y="35"/>
                    <a:pt x="12" y="50"/>
                  </a:cubicBezTo>
                  <a:cubicBezTo>
                    <a:pt x="16" y="65"/>
                    <a:pt x="15" y="81"/>
                    <a:pt x="16" y="97"/>
                  </a:cubicBezTo>
                  <a:cubicBezTo>
                    <a:pt x="17" y="107"/>
                    <a:pt x="16" y="118"/>
                    <a:pt x="17" y="128"/>
                  </a:cubicBezTo>
                  <a:cubicBezTo>
                    <a:pt x="18" y="131"/>
                    <a:pt x="19" y="135"/>
                    <a:pt x="19" y="138"/>
                  </a:cubicBezTo>
                  <a:cubicBezTo>
                    <a:pt x="19" y="142"/>
                    <a:pt x="17" y="148"/>
                    <a:pt x="17" y="153"/>
                  </a:cubicBezTo>
                  <a:cubicBezTo>
                    <a:pt x="16" y="168"/>
                    <a:pt x="16" y="181"/>
                    <a:pt x="19" y="196"/>
                  </a:cubicBezTo>
                  <a:cubicBezTo>
                    <a:pt x="22" y="208"/>
                    <a:pt x="20" y="221"/>
                    <a:pt x="19" y="233"/>
                  </a:cubicBezTo>
                  <a:cubicBezTo>
                    <a:pt x="19" y="244"/>
                    <a:pt x="16" y="255"/>
                    <a:pt x="14" y="267"/>
                  </a:cubicBezTo>
                  <a:cubicBezTo>
                    <a:pt x="14" y="271"/>
                    <a:pt x="13" y="275"/>
                    <a:pt x="13" y="280"/>
                  </a:cubicBezTo>
                  <a:cubicBezTo>
                    <a:pt x="12" y="282"/>
                    <a:pt x="11" y="285"/>
                    <a:pt x="12" y="28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2" name="Freeform 799">
              <a:extLst>
                <a:ext uri="{FF2B5EF4-FFF2-40B4-BE49-F238E27FC236}">
                  <a16:creationId xmlns:a16="http://schemas.microsoft.com/office/drawing/2014/main" id="{5DFA8E2B-132D-4ED0-98FA-0279F7B13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595"/>
              <a:ext cx="10" cy="47"/>
            </a:xfrm>
            <a:custGeom>
              <a:avLst/>
              <a:gdLst>
                <a:gd name="T0" fmla="*/ 0 w 4"/>
                <a:gd name="T1" fmla="*/ 0 h 18"/>
                <a:gd name="T2" fmla="*/ 63 w 4"/>
                <a:gd name="T3" fmla="*/ 3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3" y="4"/>
                    <a:pt x="3" y="15"/>
                    <a:pt x="4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3" name="Freeform 800">
              <a:extLst>
                <a:ext uri="{FF2B5EF4-FFF2-40B4-BE49-F238E27FC236}">
                  <a16:creationId xmlns:a16="http://schemas.microsoft.com/office/drawing/2014/main" id="{1C57EA4B-5C1D-40CB-A018-36633EDA0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711"/>
              <a:ext cx="5" cy="36"/>
            </a:xfrm>
            <a:custGeom>
              <a:avLst/>
              <a:gdLst>
                <a:gd name="T0" fmla="*/ 33 w 2"/>
                <a:gd name="T1" fmla="*/ 0 h 14"/>
                <a:gd name="T2" fmla="*/ 33 w 2"/>
                <a:gd name="T3" fmla="*/ 23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0" y="5"/>
                    <a:pt x="1" y="10"/>
                    <a:pt x="2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4" name="Freeform 801">
              <a:extLst>
                <a:ext uri="{FF2B5EF4-FFF2-40B4-BE49-F238E27FC236}">
                  <a16:creationId xmlns:a16="http://schemas.microsoft.com/office/drawing/2014/main" id="{9692EF0E-EC54-4315-9A4E-040848F33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684"/>
              <a:ext cx="3" cy="19"/>
            </a:xfrm>
            <a:custGeom>
              <a:avLst/>
              <a:gdLst>
                <a:gd name="T0" fmla="*/ 0 w 1"/>
                <a:gd name="T1" fmla="*/ 0 h 7"/>
                <a:gd name="T2" fmla="*/ 27 w 1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1" y="7"/>
                    <a:pt x="1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5" name="Freeform 802">
              <a:extLst>
                <a:ext uri="{FF2B5EF4-FFF2-40B4-BE49-F238E27FC236}">
                  <a16:creationId xmlns:a16="http://schemas.microsoft.com/office/drawing/2014/main" id="{D2F2F225-CBE3-4A3C-B197-6A27C2041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576"/>
              <a:ext cx="3" cy="35"/>
            </a:xfrm>
            <a:custGeom>
              <a:avLst/>
              <a:gdLst>
                <a:gd name="T0" fmla="*/ 27 w 1"/>
                <a:gd name="T1" fmla="*/ 0 h 13"/>
                <a:gd name="T2" fmla="*/ 27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0" y="4"/>
                    <a:pt x="0" y="9"/>
                    <a:pt x="1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6" name="Freeform 803">
              <a:extLst>
                <a:ext uri="{FF2B5EF4-FFF2-40B4-BE49-F238E27FC236}">
                  <a16:creationId xmlns:a16="http://schemas.microsoft.com/office/drawing/2014/main" id="{F0A35027-1B78-4E35-8320-687DBAFF3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789"/>
              <a:ext cx="62" cy="29"/>
            </a:xfrm>
            <a:custGeom>
              <a:avLst/>
              <a:gdLst>
                <a:gd name="T0" fmla="*/ 382 w 25"/>
                <a:gd name="T1" fmla="*/ 0 h 11"/>
                <a:gd name="T2" fmla="*/ 0 w 25"/>
                <a:gd name="T3" fmla="*/ 14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25" y="0"/>
                  </a:moveTo>
                  <a:cubicBezTo>
                    <a:pt x="20" y="5"/>
                    <a:pt x="6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7" name="Freeform 804">
              <a:extLst>
                <a:ext uri="{FF2B5EF4-FFF2-40B4-BE49-F238E27FC236}">
                  <a16:creationId xmlns:a16="http://schemas.microsoft.com/office/drawing/2014/main" id="{97C8555F-95B1-469F-99C9-1A086928F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768"/>
              <a:ext cx="111" cy="53"/>
            </a:xfrm>
            <a:custGeom>
              <a:avLst/>
              <a:gdLst>
                <a:gd name="T0" fmla="*/ 676 w 45"/>
                <a:gd name="T1" fmla="*/ 0 h 20"/>
                <a:gd name="T2" fmla="*/ 0 w 4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0">
                  <a:moveTo>
                    <a:pt x="45" y="0"/>
                  </a:moveTo>
                  <a:cubicBezTo>
                    <a:pt x="29" y="12"/>
                    <a:pt x="20" y="20"/>
                    <a:pt x="0" y="2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8" name="Freeform 805">
              <a:extLst>
                <a:ext uri="{FF2B5EF4-FFF2-40B4-BE49-F238E27FC236}">
                  <a16:creationId xmlns:a16="http://schemas.microsoft.com/office/drawing/2014/main" id="{EE4DFC6F-91F4-49D9-84EB-84894B01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889"/>
              <a:ext cx="106" cy="37"/>
            </a:xfrm>
            <a:custGeom>
              <a:avLst/>
              <a:gdLst>
                <a:gd name="T0" fmla="*/ 643 w 43"/>
                <a:gd name="T1" fmla="*/ 0 h 14"/>
                <a:gd name="T2" fmla="*/ 0 w 43"/>
                <a:gd name="T3" fmla="*/ 14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4">
                  <a:moveTo>
                    <a:pt x="43" y="0"/>
                  </a:moveTo>
                  <a:cubicBezTo>
                    <a:pt x="30" y="6"/>
                    <a:pt x="14" y="14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9" name="Freeform 806">
              <a:extLst>
                <a:ext uri="{FF2B5EF4-FFF2-40B4-BE49-F238E27FC236}">
                  <a16:creationId xmlns:a16="http://schemas.microsoft.com/office/drawing/2014/main" id="{467AAA34-D50C-4B68-B6B3-C03B35289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2889"/>
              <a:ext cx="39" cy="11"/>
            </a:xfrm>
            <a:custGeom>
              <a:avLst/>
              <a:gdLst>
                <a:gd name="T0" fmla="*/ 232 w 16"/>
                <a:gd name="T1" fmla="*/ 0 h 4"/>
                <a:gd name="T2" fmla="*/ 0 w 16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cubicBezTo>
                    <a:pt x="11" y="4"/>
                    <a:pt x="6" y="3"/>
                    <a:pt x="0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" name="Freeform 807">
              <a:extLst>
                <a:ext uri="{FF2B5EF4-FFF2-40B4-BE49-F238E27FC236}">
                  <a16:creationId xmlns:a16="http://schemas.microsoft.com/office/drawing/2014/main" id="{C883AC21-22F6-4BD2-BB0F-0D5557C36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031"/>
              <a:ext cx="91" cy="35"/>
            </a:xfrm>
            <a:custGeom>
              <a:avLst/>
              <a:gdLst>
                <a:gd name="T0" fmla="*/ 551 w 37"/>
                <a:gd name="T1" fmla="*/ 0 h 13"/>
                <a:gd name="T2" fmla="*/ 0 w 37"/>
                <a:gd name="T3" fmla="*/ 15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3">
                  <a:moveTo>
                    <a:pt x="37" y="0"/>
                  </a:moveTo>
                  <a:cubicBezTo>
                    <a:pt x="27" y="6"/>
                    <a:pt x="12" y="13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1" name="Freeform 808">
              <a:extLst>
                <a:ext uri="{FF2B5EF4-FFF2-40B4-BE49-F238E27FC236}">
                  <a16:creationId xmlns:a16="http://schemas.microsoft.com/office/drawing/2014/main" id="{D70CA32B-19B6-47F2-B744-D358F78FC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2989"/>
              <a:ext cx="37" cy="11"/>
            </a:xfrm>
            <a:custGeom>
              <a:avLst/>
              <a:gdLst>
                <a:gd name="T0" fmla="*/ 224 w 15"/>
                <a:gd name="T1" fmla="*/ 0 h 4"/>
                <a:gd name="T2" fmla="*/ 0 w 15"/>
                <a:gd name="T3" fmla="*/ 4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">
                  <a:moveTo>
                    <a:pt x="15" y="0"/>
                  </a:moveTo>
                  <a:cubicBezTo>
                    <a:pt x="11" y="3"/>
                    <a:pt x="4" y="4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2" name="Freeform 809">
              <a:extLst>
                <a:ext uri="{FF2B5EF4-FFF2-40B4-BE49-F238E27FC236}">
                  <a16:creationId xmlns:a16="http://schemas.microsoft.com/office/drawing/2014/main" id="{109788B0-CD62-4559-A8A9-B2248D1EE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3147"/>
              <a:ext cx="96" cy="21"/>
            </a:xfrm>
            <a:custGeom>
              <a:avLst/>
              <a:gdLst>
                <a:gd name="T0" fmla="*/ 581 w 39"/>
                <a:gd name="T1" fmla="*/ 0 h 8"/>
                <a:gd name="T2" fmla="*/ 0 w 39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8">
                  <a:moveTo>
                    <a:pt x="39" y="0"/>
                  </a:moveTo>
                  <a:cubicBezTo>
                    <a:pt x="31" y="8"/>
                    <a:pt x="10" y="7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3" name="Freeform 810">
              <a:extLst>
                <a:ext uri="{FF2B5EF4-FFF2-40B4-BE49-F238E27FC236}">
                  <a16:creationId xmlns:a16="http://schemas.microsoft.com/office/drawing/2014/main" id="{DF482B7E-454B-4877-8153-260AD3DDF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126"/>
              <a:ext cx="40" cy="11"/>
            </a:xfrm>
            <a:custGeom>
              <a:avLst/>
              <a:gdLst>
                <a:gd name="T0" fmla="*/ 250 w 16"/>
                <a:gd name="T1" fmla="*/ 0 h 4"/>
                <a:gd name="T2" fmla="*/ 0 w 16"/>
                <a:gd name="T3" fmla="*/ 47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16" y="0"/>
                  </a:moveTo>
                  <a:cubicBezTo>
                    <a:pt x="11" y="3"/>
                    <a:pt x="5" y="4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4" name="Freeform 811">
              <a:extLst>
                <a:ext uri="{FF2B5EF4-FFF2-40B4-BE49-F238E27FC236}">
                  <a16:creationId xmlns:a16="http://schemas.microsoft.com/office/drawing/2014/main" id="{70350E2F-409C-408B-A6F1-09232A464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3242"/>
              <a:ext cx="54" cy="10"/>
            </a:xfrm>
            <a:custGeom>
              <a:avLst/>
              <a:gdLst>
                <a:gd name="T0" fmla="*/ 326 w 22"/>
                <a:gd name="T1" fmla="*/ 0 h 4"/>
                <a:gd name="T2" fmla="*/ 0 w 2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22" y="0"/>
                  </a:moveTo>
                  <a:cubicBezTo>
                    <a:pt x="15" y="4"/>
                    <a:pt x="8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5" name="Freeform 812">
              <a:extLst>
                <a:ext uri="{FF2B5EF4-FFF2-40B4-BE49-F238E27FC236}">
                  <a16:creationId xmlns:a16="http://schemas.microsoft.com/office/drawing/2014/main" id="{CF1DADB9-5E54-4646-A99B-4B0BBB628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3334"/>
              <a:ext cx="44" cy="13"/>
            </a:xfrm>
            <a:custGeom>
              <a:avLst/>
              <a:gdLst>
                <a:gd name="T0" fmla="*/ 264 w 18"/>
                <a:gd name="T1" fmla="*/ 0 h 5"/>
                <a:gd name="T2" fmla="*/ 0 w 18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0"/>
                  </a:moveTo>
                  <a:cubicBezTo>
                    <a:pt x="13" y="3"/>
                    <a:pt x="3" y="5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6" name="Freeform 813">
              <a:extLst>
                <a:ext uri="{FF2B5EF4-FFF2-40B4-BE49-F238E27FC236}">
                  <a16:creationId xmlns:a16="http://schemas.microsoft.com/office/drawing/2014/main" id="{EC5C7B4E-DDA8-4AAF-B470-5AFC389B5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3268"/>
              <a:ext cx="94" cy="45"/>
            </a:xfrm>
            <a:custGeom>
              <a:avLst/>
              <a:gdLst>
                <a:gd name="T0" fmla="*/ 576 w 38"/>
                <a:gd name="T1" fmla="*/ 0 h 17"/>
                <a:gd name="T2" fmla="*/ 0 w 38"/>
                <a:gd name="T3" fmla="*/ 23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7">
                  <a:moveTo>
                    <a:pt x="38" y="0"/>
                  </a:moveTo>
                  <a:cubicBezTo>
                    <a:pt x="29" y="9"/>
                    <a:pt x="12" y="17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7" name="Freeform 814">
              <a:extLst>
                <a:ext uri="{FF2B5EF4-FFF2-40B4-BE49-F238E27FC236}">
                  <a16:creationId xmlns:a16="http://schemas.microsoft.com/office/drawing/2014/main" id="{4EC8481C-871F-4DB7-AD43-CF6B8A79D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" y="1340"/>
              <a:ext cx="577" cy="1365"/>
            </a:xfrm>
            <a:custGeom>
              <a:avLst/>
              <a:gdLst>
                <a:gd name="T0" fmla="*/ 3509 w 234"/>
                <a:gd name="T1" fmla="*/ 55 h 519"/>
                <a:gd name="T2" fmla="*/ 3447 w 234"/>
                <a:gd name="T3" fmla="*/ 255 h 519"/>
                <a:gd name="T4" fmla="*/ 3326 w 234"/>
                <a:gd name="T5" fmla="*/ 547 h 519"/>
                <a:gd name="T6" fmla="*/ 3272 w 234"/>
                <a:gd name="T7" fmla="*/ 781 h 519"/>
                <a:gd name="T8" fmla="*/ 3240 w 234"/>
                <a:gd name="T9" fmla="*/ 913 h 519"/>
                <a:gd name="T10" fmla="*/ 3070 w 234"/>
                <a:gd name="T11" fmla="*/ 1439 h 519"/>
                <a:gd name="T12" fmla="*/ 3016 w 234"/>
                <a:gd name="T13" fmla="*/ 1562 h 519"/>
                <a:gd name="T14" fmla="*/ 2907 w 234"/>
                <a:gd name="T15" fmla="*/ 2041 h 519"/>
                <a:gd name="T16" fmla="*/ 2907 w 234"/>
                <a:gd name="T17" fmla="*/ 2054 h 519"/>
                <a:gd name="T18" fmla="*/ 2895 w 234"/>
                <a:gd name="T19" fmla="*/ 2143 h 519"/>
                <a:gd name="T20" fmla="*/ 2712 w 234"/>
                <a:gd name="T21" fmla="*/ 2890 h 519"/>
                <a:gd name="T22" fmla="*/ 2712 w 234"/>
                <a:gd name="T23" fmla="*/ 2911 h 519"/>
                <a:gd name="T24" fmla="*/ 2456 w 234"/>
                <a:gd name="T25" fmla="*/ 3693 h 519"/>
                <a:gd name="T26" fmla="*/ 2249 w 234"/>
                <a:gd name="T27" fmla="*/ 4497 h 519"/>
                <a:gd name="T28" fmla="*/ 2249 w 234"/>
                <a:gd name="T29" fmla="*/ 4553 h 519"/>
                <a:gd name="T30" fmla="*/ 2037 w 234"/>
                <a:gd name="T31" fmla="*/ 5279 h 519"/>
                <a:gd name="T32" fmla="*/ 2054 w 234"/>
                <a:gd name="T33" fmla="*/ 5313 h 519"/>
                <a:gd name="T34" fmla="*/ 1842 w 234"/>
                <a:gd name="T35" fmla="*/ 6004 h 519"/>
                <a:gd name="T36" fmla="*/ 1830 w 234"/>
                <a:gd name="T37" fmla="*/ 6115 h 519"/>
                <a:gd name="T38" fmla="*/ 1830 w 234"/>
                <a:gd name="T39" fmla="*/ 6094 h 519"/>
                <a:gd name="T40" fmla="*/ 1667 w 234"/>
                <a:gd name="T41" fmla="*/ 6675 h 519"/>
                <a:gd name="T42" fmla="*/ 1618 w 234"/>
                <a:gd name="T43" fmla="*/ 6807 h 519"/>
                <a:gd name="T44" fmla="*/ 1502 w 234"/>
                <a:gd name="T45" fmla="*/ 7388 h 519"/>
                <a:gd name="T46" fmla="*/ 1514 w 234"/>
                <a:gd name="T47" fmla="*/ 7477 h 519"/>
                <a:gd name="T48" fmla="*/ 1332 w 234"/>
                <a:gd name="T49" fmla="*/ 8169 h 519"/>
                <a:gd name="T50" fmla="*/ 1349 w 234"/>
                <a:gd name="T51" fmla="*/ 8237 h 519"/>
                <a:gd name="T52" fmla="*/ 1166 w 234"/>
                <a:gd name="T53" fmla="*/ 8805 h 519"/>
                <a:gd name="T54" fmla="*/ 870 w 234"/>
                <a:gd name="T55" fmla="*/ 9221 h 519"/>
                <a:gd name="T56" fmla="*/ 572 w 234"/>
                <a:gd name="T57" fmla="*/ 9442 h 519"/>
                <a:gd name="T58" fmla="*/ 237 w 234"/>
                <a:gd name="T59" fmla="*/ 9421 h 519"/>
                <a:gd name="T60" fmla="*/ 91 w 234"/>
                <a:gd name="T61" fmla="*/ 9297 h 519"/>
                <a:gd name="T62" fmla="*/ 0 w 234"/>
                <a:gd name="T63" fmla="*/ 8971 h 519"/>
                <a:gd name="T64" fmla="*/ 104 w 234"/>
                <a:gd name="T65" fmla="*/ 8440 h 519"/>
                <a:gd name="T66" fmla="*/ 104 w 234"/>
                <a:gd name="T67" fmla="*/ 8406 h 519"/>
                <a:gd name="T68" fmla="*/ 348 w 234"/>
                <a:gd name="T69" fmla="*/ 7698 h 519"/>
                <a:gd name="T70" fmla="*/ 676 w 234"/>
                <a:gd name="T71" fmla="*/ 6896 h 519"/>
                <a:gd name="T72" fmla="*/ 688 w 234"/>
                <a:gd name="T73" fmla="*/ 6841 h 519"/>
                <a:gd name="T74" fmla="*/ 962 w 234"/>
                <a:gd name="T75" fmla="*/ 6073 h 519"/>
                <a:gd name="T76" fmla="*/ 974 w 234"/>
                <a:gd name="T77" fmla="*/ 6060 h 519"/>
                <a:gd name="T78" fmla="*/ 974 w 234"/>
                <a:gd name="T79" fmla="*/ 6060 h 519"/>
                <a:gd name="T80" fmla="*/ 1290 w 234"/>
                <a:gd name="T81" fmla="*/ 5279 h 519"/>
                <a:gd name="T82" fmla="*/ 1576 w 234"/>
                <a:gd name="T83" fmla="*/ 4511 h 519"/>
                <a:gd name="T84" fmla="*/ 1891 w 234"/>
                <a:gd name="T85" fmla="*/ 3806 h 519"/>
                <a:gd name="T86" fmla="*/ 1933 w 234"/>
                <a:gd name="T87" fmla="*/ 3714 h 519"/>
                <a:gd name="T88" fmla="*/ 2158 w 234"/>
                <a:gd name="T89" fmla="*/ 2911 h 519"/>
                <a:gd name="T90" fmla="*/ 2190 w 234"/>
                <a:gd name="T91" fmla="*/ 2835 h 519"/>
                <a:gd name="T92" fmla="*/ 2444 w 234"/>
                <a:gd name="T93" fmla="*/ 2186 h 519"/>
                <a:gd name="T94" fmla="*/ 2456 w 234"/>
                <a:gd name="T95" fmla="*/ 2143 h 519"/>
                <a:gd name="T96" fmla="*/ 2821 w 234"/>
                <a:gd name="T97" fmla="*/ 1494 h 519"/>
                <a:gd name="T98" fmla="*/ 2895 w 234"/>
                <a:gd name="T99" fmla="*/ 1404 h 519"/>
                <a:gd name="T100" fmla="*/ 3210 w 234"/>
                <a:gd name="T101" fmla="*/ 747 h 519"/>
                <a:gd name="T102" fmla="*/ 3284 w 234"/>
                <a:gd name="T103" fmla="*/ 547 h 519"/>
                <a:gd name="T104" fmla="*/ 3326 w 234"/>
                <a:gd name="T105" fmla="*/ 402 h 519"/>
                <a:gd name="T106" fmla="*/ 3356 w 234"/>
                <a:gd name="T107" fmla="*/ 271 h 519"/>
                <a:gd name="T108" fmla="*/ 3467 w 234"/>
                <a:gd name="T109" fmla="*/ 0 h 51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34" h="519">
                  <a:moveTo>
                    <a:pt x="234" y="3"/>
                  </a:moveTo>
                  <a:cubicBezTo>
                    <a:pt x="234" y="3"/>
                    <a:pt x="233" y="10"/>
                    <a:pt x="230" y="14"/>
                  </a:cubicBezTo>
                  <a:cubicBezTo>
                    <a:pt x="227" y="19"/>
                    <a:pt x="224" y="27"/>
                    <a:pt x="222" y="30"/>
                  </a:cubicBezTo>
                  <a:cubicBezTo>
                    <a:pt x="220" y="34"/>
                    <a:pt x="218" y="38"/>
                    <a:pt x="218" y="43"/>
                  </a:cubicBezTo>
                  <a:cubicBezTo>
                    <a:pt x="218" y="45"/>
                    <a:pt x="217" y="49"/>
                    <a:pt x="216" y="50"/>
                  </a:cubicBezTo>
                  <a:cubicBezTo>
                    <a:pt x="212" y="58"/>
                    <a:pt x="206" y="71"/>
                    <a:pt x="205" y="79"/>
                  </a:cubicBezTo>
                  <a:cubicBezTo>
                    <a:pt x="204" y="80"/>
                    <a:pt x="202" y="85"/>
                    <a:pt x="201" y="86"/>
                  </a:cubicBezTo>
                  <a:cubicBezTo>
                    <a:pt x="196" y="94"/>
                    <a:pt x="194" y="105"/>
                    <a:pt x="194" y="112"/>
                  </a:cubicBezTo>
                  <a:cubicBezTo>
                    <a:pt x="194" y="112"/>
                    <a:pt x="194" y="113"/>
                    <a:pt x="194" y="113"/>
                  </a:cubicBezTo>
                  <a:cubicBezTo>
                    <a:pt x="194" y="114"/>
                    <a:pt x="193" y="117"/>
                    <a:pt x="193" y="118"/>
                  </a:cubicBezTo>
                  <a:cubicBezTo>
                    <a:pt x="186" y="127"/>
                    <a:pt x="181" y="148"/>
                    <a:pt x="181" y="159"/>
                  </a:cubicBezTo>
                  <a:cubicBezTo>
                    <a:pt x="181" y="160"/>
                    <a:pt x="181" y="160"/>
                    <a:pt x="181" y="160"/>
                  </a:cubicBezTo>
                  <a:cubicBezTo>
                    <a:pt x="172" y="169"/>
                    <a:pt x="165" y="193"/>
                    <a:pt x="164" y="203"/>
                  </a:cubicBezTo>
                  <a:cubicBezTo>
                    <a:pt x="157" y="211"/>
                    <a:pt x="150" y="234"/>
                    <a:pt x="150" y="247"/>
                  </a:cubicBezTo>
                  <a:cubicBezTo>
                    <a:pt x="150" y="248"/>
                    <a:pt x="150" y="249"/>
                    <a:pt x="150" y="250"/>
                  </a:cubicBezTo>
                  <a:cubicBezTo>
                    <a:pt x="142" y="260"/>
                    <a:pt x="136" y="279"/>
                    <a:pt x="136" y="290"/>
                  </a:cubicBezTo>
                  <a:cubicBezTo>
                    <a:pt x="136" y="291"/>
                    <a:pt x="137" y="291"/>
                    <a:pt x="137" y="292"/>
                  </a:cubicBezTo>
                  <a:cubicBezTo>
                    <a:pt x="127" y="301"/>
                    <a:pt x="124" y="323"/>
                    <a:pt x="123" y="330"/>
                  </a:cubicBezTo>
                  <a:cubicBezTo>
                    <a:pt x="123" y="332"/>
                    <a:pt x="122" y="335"/>
                    <a:pt x="122" y="336"/>
                  </a:cubicBezTo>
                  <a:cubicBezTo>
                    <a:pt x="122" y="336"/>
                    <a:pt x="122" y="335"/>
                    <a:pt x="122" y="335"/>
                  </a:cubicBezTo>
                  <a:cubicBezTo>
                    <a:pt x="115" y="342"/>
                    <a:pt x="112" y="363"/>
                    <a:pt x="111" y="367"/>
                  </a:cubicBezTo>
                  <a:cubicBezTo>
                    <a:pt x="111" y="368"/>
                    <a:pt x="109" y="372"/>
                    <a:pt x="108" y="374"/>
                  </a:cubicBezTo>
                  <a:cubicBezTo>
                    <a:pt x="104" y="382"/>
                    <a:pt x="100" y="396"/>
                    <a:pt x="100" y="406"/>
                  </a:cubicBezTo>
                  <a:cubicBezTo>
                    <a:pt x="100" y="408"/>
                    <a:pt x="101" y="410"/>
                    <a:pt x="101" y="411"/>
                  </a:cubicBezTo>
                  <a:cubicBezTo>
                    <a:pt x="94" y="419"/>
                    <a:pt x="89" y="437"/>
                    <a:pt x="89" y="449"/>
                  </a:cubicBezTo>
                  <a:cubicBezTo>
                    <a:pt x="89" y="451"/>
                    <a:pt x="89" y="452"/>
                    <a:pt x="90" y="453"/>
                  </a:cubicBezTo>
                  <a:cubicBezTo>
                    <a:pt x="86" y="460"/>
                    <a:pt x="79" y="475"/>
                    <a:pt x="78" y="484"/>
                  </a:cubicBezTo>
                  <a:cubicBezTo>
                    <a:pt x="71" y="489"/>
                    <a:pt x="62" y="500"/>
                    <a:pt x="58" y="507"/>
                  </a:cubicBezTo>
                  <a:cubicBezTo>
                    <a:pt x="52" y="509"/>
                    <a:pt x="43" y="514"/>
                    <a:pt x="38" y="519"/>
                  </a:cubicBezTo>
                  <a:cubicBezTo>
                    <a:pt x="31" y="518"/>
                    <a:pt x="22" y="518"/>
                    <a:pt x="16" y="518"/>
                  </a:cubicBezTo>
                  <a:cubicBezTo>
                    <a:pt x="13" y="515"/>
                    <a:pt x="9" y="513"/>
                    <a:pt x="6" y="511"/>
                  </a:cubicBezTo>
                  <a:cubicBezTo>
                    <a:pt x="4" y="506"/>
                    <a:pt x="1" y="497"/>
                    <a:pt x="0" y="493"/>
                  </a:cubicBezTo>
                  <a:cubicBezTo>
                    <a:pt x="3" y="486"/>
                    <a:pt x="7" y="474"/>
                    <a:pt x="7" y="464"/>
                  </a:cubicBezTo>
                  <a:cubicBezTo>
                    <a:pt x="7" y="463"/>
                    <a:pt x="7" y="462"/>
                    <a:pt x="7" y="462"/>
                  </a:cubicBezTo>
                  <a:cubicBezTo>
                    <a:pt x="14" y="453"/>
                    <a:pt x="21" y="433"/>
                    <a:pt x="23" y="423"/>
                  </a:cubicBezTo>
                  <a:cubicBezTo>
                    <a:pt x="36" y="415"/>
                    <a:pt x="44" y="379"/>
                    <a:pt x="45" y="379"/>
                  </a:cubicBezTo>
                  <a:cubicBezTo>
                    <a:pt x="45" y="378"/>
                    <a:pt x="46" y="377"/>
                    <a:pt x="46" y="376"/>
                  </a:cubicBezTo>
                  <a:cubicBezTo>
                    <a:pt x="53" y="369"/>
                    <a:pt x="63" y="346"/>
                    <a:pt x="64" y="334"/>
                  </a:cubicBezTo>
                  <a:cubicBezTo>
                    <a:pt x="64" y="334"/>
                    <a:pt x="65" y="333"/>
                    <a:pt x="65" y="333"/>
                  </a:cubicBezTo>
                  <a:cubicBezTo>
                    <a:pt x="65" y="333"/>
                    <a:pt x="65" y="333"/>
                    <a:pt x="65" y="333"/>
                  </a:cubicBezTo>
                  <a:cubicBezTo>
                    <a:pt x="75" y="326"/>
                    <a:pt x="84" y="301"/>
                    <a:pt x="86" y="290"/>
                  </a:cubicBezTo>
                  <a:cubicBezTo>
                    <a:pt x="95" y="282"/>
                    <a:pt x="104" y="260"/>
                    <a:pt x="105" y="248"/>
                  </a:cubicBezTo>
                  <a:cubicBezTo>
                    <a:pt x="118" y="240"/>
                    <a:pt x="126" y="209"/>
                    <a:pt x="126" y="209"/>
                  </a:cubicBezTo>
                  <a:cubicBezTo>
                    <a:pt x="126" y="208"/>
                    <a:pt x="128" y="205"/>
                    <a:pt x="129" y="204"/>
                  </a:cubicBezTo>
                  <a:cubicBezTo>
                    <a:pt x="137" y="195"/>
                    <a:pt x="143" y="170"/>
                    <a:pt x="144" y="160"/>
                  </a:cubicBezTo>
                  <a:cubicBezTo>
                    <a:pt x="144" y="159"/>
                    <a:pt x="145" y="157"/>
                    <a:pt x="146" y="156"/>
                  </a:cubicBezTo>
                  <a:cubicBezTo>
                    <a:pt x="156" y="148"/>
                    <a:pt x="162" y="128"/>
                    <a:pt x="163" y="120"/>
                  </a:cubicBezTo>
                  <a:cubicBezTo>
                    <a:pt x="163" y="119"/>
                    <a:pt x="164" y="118"/>
                    <a:pt x="164" y="118"/>
                  </a:cubicBezTo>
                  <a:cubicBezTo>
                    <a:pt x="173" y="112"/>
                    <a:pt x="184" y="94"/>
                    <a:pt x="188" y="82"/>
                  </a:cubicBezTo>
                  <a:cubicBezTo>
                    <a:pt x="188" y="81"/>
                    <a:pt x="191" y="78"/>
                    <a:pt x="193" y="77"/>
                  </a:cubicBezTo>
                  <a:cubicBezTo>
                    <a:pt x="203" y="69"/>
                    <a:pt x="212" y="50"/>
                    <a:pt x="214" y="41"/>
                  </a:cubicBezTo>
                  <a:cubicBezTo>
                    <a:pt x="214" y="37"/>
                    <a:pt x="217" y="32"/>
                    <a:pt x="219" y="30"/>
                  </a:cubicBezTo>
                  <a:cubicBezTo>
                    <a:pt x="220" y="27"/>
                    <a:pt x="222" y="25"/>
                    <a:pt x="222" y="22"/>
                  </a:cubicBezTo>
                  <a:cubicBezTo>
                    <a:pt x="222" y="20"/>
                    <a:pt x="223" y="18"/>
                    <a:pt x="224" y="15"/>
                  </a:cubicBezTo>
                  <a:cubicBezTo>
                    <a:pt x="225" y="11"/>
                    <a:pt x="229" y="3"/>
                    <a:pt x="23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8" name="Freeform 815">
              <a:extLst>
                <a:ext uri="{FF2B5EF4-FFF2-40B4-BE49-F238E27FC236}">
                  <a16:creationId xmlns:a16="http://schemas.microsoft.com/office/drawing/2014/main" id="{0CEA2D9F-CF67-406E-B579-6656EFF73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1998"/>
              <a:ext cx="27" cy="50"/>
            </a:xfrm>
            <a:custGeom>
              <a:avLst/>
              <a:gdLst>
                <a:gd name="T0" fmla="*/ 162 w 11"/>
                <a:gd name="T1" fmla="*/ 0 h 19"/>
                <a:gd name="T2" fmla="*/ 0 w 11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9">
                  <a:moveTo>
                    <a:pt x="11" y="0"/>
                  </a:moveTo>
                  <a:cubicBezTo>
                    <a:pt x="8" y="3"/>
                    <a:pt x="1" y="14"/>
                    <a:pt x="0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9" name="Freeform 816">
              <a:extLst>
                <a:ext uri="{FF2B5EF4-FFF2-40B4-BE49-F238E27FC236}">
                  <a16:creationId xmlns:a16="http://schemas.microsoft.com/office/drawing/2014/main" id="{A7D3339D-4DEB-4223-860F-6B634C732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422"/>
              <a:ext cx="20" cy="45"/>
            </a:xfrm>
            <a:custGeom>
              <a:avLst/>
              <a:gdLst>
                <a:gd name="T0" fmla="*/ 125 w 8"/>
                <a:gd name="T1" fmla="*/ 0 h 17"/>
                <a:gd name="T2" fmla="*/ 0 w 8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5" y="4"/>
                    <a:pt x="0" y="17"/>
                    <a:pt x="0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0" name="Freeform 817">
              <a:extLst>
                <a:ext uri="{FF2B5EF4-FFF2-40B4-BE49-F238E27FC236}">
                  <a16:creationId xmlns:a16="http://schemas.microsoft.com/office/drawing/2014/main" id="{BC277192-AC09-4F05-923A-C3ABB4329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511"/>
              <a:ext cx="5" cy="50"/>
            </a:xfrm>
            <a:custGeom>
              <a:avLst/>
              <a:gdLst>
                <a:gd name="T0" fmla="*/ 0 w 2"/>
                <a:gd name="T1" fmla="*/ 0 h 19"/>
                <a:gd name="T2" fmla="*/ 20 w 2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0" y="0"/>
                  </a:moveTo>
                  <a:cubicBezTo>
                    <a:pt x="2" y="4"/>
                    <a:pt x="1" y="19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1" name="Freeform 818">
              <a:extLst>
                <a:ext uri="{FF2B5EF4-FFF2-40B4-BE49-F238E27FC236}">
                  <a16:creationId xmlns:a16="http://schemas.microsoft.com/office/drawing/2014/main" id="{AD67FA0D-AC12-4D0B-A512-61623DA8E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593"/>
              <a:ext cx="7" cy="47"/>
            </a:xfrm>
            <a:custGeom>
              <a:avLst/>
              <a:gdLst>
                <a:gd name="T0" fmla="*/ 28 w 3"/>
                <a:gd name="T1" fmla="*/ 0 h 18"/>
                <a:gd name="T2" fmla="*/ 0 w 3"/>
                <a:gd name="T3" fmla="*/ 32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2" y="0"/>
                  </a:moveTo>
                  <a:cubicBezTo>
                    <a:pt x="3" y="4"/>
                    <a:pt x="0" y="18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2" name="Freeform 819">
              <a:extLst>
                <a:ext uri="{FF2B5EF4-FFF2-40B4-BE49-F238E27FC236}">
                  <a16:creationId xmlns:a16="http://schemas.microsoft.com/office/drawing/2014/main" id="{B3E796AA-9B9F-4A90-AD42-002FF13DB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674"/>
              <a:ext cx="5" cy="40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2" y="4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3" name="Freeform 820">
              <a:extLst>
                <a:ext uri="{FF2B5EF4-FFF2-40B4-BE49-F238E27FC236}">
                  <a16:creationId xmlns:a16="http://schemas.microsoft.com/office/drawing/2014/main" id="{BBDC0982-181C-405F-A0E7-E20098861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730"/>
              <a:ext cx="5" cy="39"/>
            </a:xfrm>
            <a:custGeom>
              <a:avLst/>
              <a:gdLst>
                <a:gd name="T0" fmla="*/ 0 w 2"/>
                <a:gd name="T1" fmla="*/ 0 h 15"/>
                <a:gd name="T2" fmla="*/ 20 w 2"/>
                <a:gd name="T3" fmla="*/ 26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1" y="5"/>
                    <a:pt x="2" y="11"/>
                    <a:pt x="1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4" name="Freeform 821">
              <a:extLst>
                <a:ext uri="{FF2B5EF4-FFF2-40B4-BE49-F238E27FC236}">
                  <a16:creationId xmlns:a16="http://schemas.microsoft.com/office/drawing/2014/main" id="{A121AFB6-7DFB-4A6A-BA7D-8F65FC44A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801"/>
              <a:ext cx="5" cy="42"/>
            </a:xfrm>
            <a:custGeom>
              <a:avLst/>
              <a:gdLst>
                <a:gd name="T0" fmla="*/ 0 w 2"/>
                <a:gd name="T1" fmla="*/ 0 h 16"/>
                <a:gd name="T2" fmla="*/ 33 w 2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cubicBezTo>
                    <a:pt x="2" y="5"/>
                    <a:pt x="1" y="11"/>
                    <a:pt x="2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5" name="Freeform 822">
              <a:extLst>
                <a:ext uri="{FF2B5EF4-FFF2-40B4-BE49-F238E27FC236}">
                  <a16:creationId xmlns:a16="http://schemas.microsoft.com/office/drawing/2014/main" id="{C983D74E-9A9A-48AE-8D6C-9485E5492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1879"/>
              <a:ext cx="9" cy="53"/>
            </a:xfrm>
            <a:custGeom>
              <a:avLst/>
              <a:gdLst>
                <a:gd name="T0" fmla="*/ 0 w 4"/>
                <a:gd name="T1" fmla="*/ 0 h 20"/>
                <a:gd name="T2" fmla="*/ 45 w 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2" y="7"/>
                    <a:pt x="1" y="14"/>
                    <a:pt x="4" y="2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6" name="Freeform 823">
              <a:extLst>
                <a:ext uri="{FF2B5EF4-FFF2-40B4-BE49-F238E27FC236}">
                  <a16:creationId xmlns:a16="http://schemas.microsoft.com/office/drawing/2014/main" id="{2896EEFF-7208-4AA4-A712-0A0231851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1950"/>
              <a:ext cx="7" cy="50"/>
            </a:xfrm>
            <a:custGeom>
              <a:avLst/>
              <a:gdLst>
                <a:gd name="T0" fmla="*/ 12 w 3"/>
                <a:gd name="T1" fmla="*/ 0 h 19"/>
                <a:gd name="T2" fmla="*/ 37 w 3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9">
                  <a:moveTo>
                    <a:pt x="1" y="0"/>
                  </a:moveTo>
                  <a:cubicBezTo>
                    <a:pt x="1" y="6"/>
                    <a:pt x="0" y="16"/>
                    <a:pt x="3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7" name="Freeform 824">
              <a:extLst>
                <a:ext uri="{FF2B5EF4-FFF2-40B4-BE49-F238E27FC236}">
                  <a16:creationId xmlns:a16="http://schemas.microsoft.com/office/drawing/2014/main" id="{5C0C74AF-F780-4608-A3D2-F4DB0E23F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2037"/>
              <a:ext cx="10" cy="53"/>
            </a:xfrm>
            <a:custGeom>
              <a:avLst/>
              <a:gdLst>
                <a:gd name="T0" fmla="*/ 0 w 4"/>
                <a:gd name="T1" fmla="*/ 0 h 20"/>
                <a:gd name="T2" fmla="*/ 63 w 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0" y="7"/>
                    <a:pt x="2" y="16"/>
                    <a:pt x="4" y="2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8" name="Freeform 825">
              <a:extLst>
                <a:ext uri="{FF2B5EF4-FFF2-40B4-BE49-F238E27FC236}">
                  <a16:creationId xmlns:a16="http://schemas.microsoft.com/office/drawing/2014/main" id="{C59A4B37-2588-452D-A935-101BA613B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2227"/>
              <a:ext cx="22" cy="60"/>
            </a:xfrm>
            <a:custGeom>
              <a:avLst/>
              <a:gdLst>
                <a:gd name="T0" fmla="*/ 132 w 9"/>
                <a:gd name="T1" fmla="*/ 0 h 23"/>
                <a:gd name="T2" fmla="*/ 0 w 9"/>
                <a:gd name="T3" fmla="*/ 41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8" y="8"/>
                    <a:pt x="0" y="17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9" name="Freeform 826">
              <a:extLst>
                <a:ext uri="{FF2B5EF4-FFF2-40B4-BE49-F238E27FC236}">
                  <a16:creationId xmlns:a16="http://schemas.microsoft.com/office/drawing/2014/main" id="{03F41180-93C7-447E-822D-A78A838E1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340"/>
              <a:ext cx="20" cy="76"/>
            </a:xfrm>
            <a:custGeom>
              <a:avLst/>
              <a:gdLst>
                <a:gd name="T0" fmla="*/ 125 w 8"/>
                <a:gd name="T1" fmla="*/ 0 h 29"/>
                <a:gd name="T2" fmla="*/ 20 w 8"/>
                <a:gd name="T3" fmla="*/ 52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9">
                  <a:moveTo>
                    <a:pt x="8" y="0"/>
                  </a:moveTo>
                  <a:cubicBezTo>
                    <a:pt x="4" y="9"/>
                    <a:pt x="0" y="19"/>
                    <a:pt x="1" y="2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0" name="Freeform 827">
              <a:extLst>
                <a:ext uri="{FF2B5EF4-FFF2-40B4-BE49-F238E27FC236}">
                  <a16:creationId xmlns:a16="http://schemas.microsoft.com/office/drawing/2014/main" id="{8F4F336C-498C-4908-8C8D-EF8B61A91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445"/>
              <a:ext cx="22" cy="66"/>
            </a:xfrm>
            <a:custGeom>
              <a:avLst/>
              <a:gdLst>
                <a:gd name="T0" fmla="*/ 132 w 9"/>
                <a:gd name="T1" fmla="*/ 0 h 25"/>
                <a:gd name="T2" fmla="*/ 71 w 9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9" y="0"/>
                  </a:moveTo>
                  <a:cubicBezTo>
                    <a:pt x="8" y="7"/>
                    <a:pt x="0" y="20"/>
                    <a:pt x="5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1" name="Freeform 828">
              <a:extLst>
                <a:ext uri="{FF2B5EF4-FFF2-40B4-BE49-F238E27FC236}">
                  <a16:creationId xmlns:a16="http://schemas.microsoft.com/office/drawing/2014/main" id="{006CDD03-D467-43FB-AFFF-AA3536EAE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508"/>
              <a:ext cx="13" cy="50"/>
            </a:xfrm>
            <a:custGeom>
              <a:avLst/>
              <a:gdLst>
                <a:gd name="T0" fmla="*/ 0 w 5"/>
                <a:gd name="T1" fmla="*/ 0 h 19"/>
                <a:gd name="T2" fmla="*/ 55 w 5"/>
                <a:gd name="T3" fmla="*/ 200 h 19"/>
                <a:gd name="T4" fmla="*/ 88 w 5"/>
                <a:gd name="T5" fmla="*/ 32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1" y="4"/>
                    <a:pt x="2" y="8"/>
                    <a:pt x="3" y="11"/>
                  </a:cubicBezTo>
                  <a:cubicBezTo>
                    <a:pt x="4" y="14"/>
                    <a:pt x="4" y="19"/>
                    <a:pt x="5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2" name="Freeform 829">
              <a:extLst>
                <a:ext uri="{FF2B5EF4-FFF2-40B4-BE49-F238E27FC236}">
                  <a16:creationId xmlns:a16="http://schemas.microsoft.com/office/drawing/2014/main" id="{F98F1C62-7F5E-4218-B90A-D18C9A9D0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082"/>
              <a:ext cx="20" cy="53"/>
            </a:xfrm>
            <a:custGeom>
              <a:avLst/>
              <a:gdLst>
                <a:gd name="T0" fmla="*/ 0 w 8"/>
                <a:gd name="T1" fmla="*/ 0 h 20"/>
                <a:gd name="T2" fmla="*/ 125 w 8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3" y="6"/>
                    <a:pt x="7" y="15"/>
                    <a:pt x="8" y="2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3" name="Freeform 830">
              <a:extLst>
                <a:ext uri="{FF2B5EF4-FFF2-40B4-BE49-F238E27FC236}">
                  <a16:creationId xmlns:a16="http://schemas.microsoft.com/office/drawing/2014/main" id="{592B3C3D-A28F-4839-ADDC-8B9E8FD6E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508"/>
              <a:ext cx="22" cy="26"/>
            </a:xfrm>
            <a:custGeom>
              <a:avLst/>
              <a:gdLst>
                <a:gd name="T0" fmla="*/ 0 w 9"/>
                <a:gd name="T1" fmla="*/ 0 h 10"/>
                <a:gd name="T2" fmla="*/ 132 w 9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3" y="3"/>
                    <a:pt x="7" y="6"/>
                    <a:pt x="9" y="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4" name="Freeform 831">
              <a:extLst>
                <a:ext uri="{FF2B5EF4-FFF2-40B4-BE49-F238E27FC236}">
                  <a16:creationId xmlns:a16="http://schemas.microsoft.com/office/drawing/2014/main" id="{5CEA1F45-E634-4126-BACD-88DFC8BCC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663"/>
              <a:ext cx="12" cy="50"/>
            </a:xfrm>
            <a:custGeom>
              <a:avLst/>
              <a:gdLst>
                <a:gd name="T0" fmla="*/ 0 w 5"/>
                <a:gd name="T1" fmla="*/ 0 h 19"/>
                <a:gd name="T2" fmla="*/ 70 w 5"/>
                <a:gd name="T3" fmla="*/ 34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4" y="4"/>
                    <a:pt x="5" y="13"/>
                    <a:pt x="5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5" name="Freeform 832">
              <a:extLst>
                <a:ext uri="{FF2B5EF4-FFF2-40B4-BE49-F238E27FC236}">
                  <a16:creationId xmlns:a16="http://schemas.microsoft.com/office/drawing/2014/main" id="{C9A03673-F186-4CF2-B90C-9B518CDF0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637"/>
              <a:ext cx="12" cy="74"/>
            </a:xfrm>
            <a:custGeom>
              <a:avLst/>
              <a:gdLst>
                <a:gd name="T0" fmla="*/ 12 w 5"/>
                <a:gd name="T1" fmla="*/ 0 h 28"/>
                <a:gd name="T2" fmla="*/ 41 w 5"/>
                <a:gd name="T3" fmla="*/ 259 h 28"/>
                <a:gd name="T4" fmla="*/ 70 w 5"/>
                <a:gd name="T5" fmla="*/ 51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8">
                  <a:moveTo>
                    <a:pt x="1" y="0"/>
                  </a:moveTo>
                  <a:cubicBezTo>
                    <a:pt x="0" y="4"/>
                    <a:pt x="3" y="9"/>
                    <a:pt x="3" y="14"/>
                  </a:cubicBezTo>
                  <a:cubicBezTo>
                    <a:pt x="4" y="19"/>
                    <a:pt x="4" y="24"/>
                    <a:pt x="5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6" name="Freeform 833">
              <a:extLst>
                <a:ext uri="{FF2B5EF4-FFF2-40B4-BE49-F238E27FC236}">
                  <a16:creationId xmlns:a16="http://schemas.microsoft.com/office/drawing/2014/main" id="{8C9670CB-12CB-4C14-9FA5-DBCDFBCF4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695"/>
              <a:ext cx="3" cy="23"/>
            </a:xfrm>
            <a:custGeom>
              <a:avLst/>
              <a:gdLst>
                <a:gd name="T0" fmla="*/ 0 w 1"/>
                <a:gd name="T1" fmla="*/ 0 h 9"/>
                <a:gd name="T2" fmla="*/ 27 w 1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0"/>
                    <a:pt x="1" y="6"/>
                    <a:pt x="1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7" name="Freeform 834">
              <a:extLst>
                <a:ext uri="{FF2B5EF4-FFF2-40B4-BE49-F238E27FC236}">
                  <a16:creationId xmlns:a16="http://schemas.microsoft.com/office/drawing/2014/main" id="{727A1DF5-646D-447C-97E2-65E754DDC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716"/>
              <a:ext cx="165" cy="121"/>
            </a:xfrm>
            <a:custGeom>
              <a:avLst/>
              <a:gdLst>
                <a:gd name="T0" fmla="*/ 1000 w 67"/>
                <a:gd name="T1" fmla="*/ 836 h 46"/>
                <a:gd name="T2" fmla="*/ 850 w 67"/>
                <a:gd name="T3" fmla="*/ 547 h 46"/>
                <a:gd name="T4" fmla="*/ 286 w 67"/>
                <a:gd name="T5" fmla="*/ 89 h 46"/>
                <a:gd name="T6" fmla="*/ 0 w 67"/>
                <a:gd name="T7" fmla="*/ 0 h 46"/>
                <a:gd name="T8" fmla="*/ 0 w 67"/>
                <a:gd name="T9" fmla="*/ 21 h 46"/>
                <a:gd name="T10" fmla="*/ 1000 w 67"/>
                <a:gd name="T11" fmla="*/ 83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46">
                  <a:moveTo>
                    <a:pt x="67" y="46"/>
                  </a:moveTo>
                  <a:cubicBezTo>
                    <a:pt x="61" y="41"/>
                    <a:pt x="57" y="35"/>
                    <a:pt x="57" y="30"/>
                  </a:cubicBezTo>
                  <a:cubicBezTo>
                    <a:pt x="49" y="30"/>
                    <a:pt x="19" y="14"/>
                    <a:pt x="19" y="5"/>
                  </a:cubicBezTo>
                  <a:cubicBezTo>
                    <a:pt x="15" y="5"/>
                    <a:pt x="8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9" y="28"/>
                    <a:pt x="58" y="44"/>
                    <a:pt x="67" y="46"/>
                  </a:cubicBezTo>
                  <a:close/>
                </a:path>
              </a:pathLst>
            </a:custGeom>
            <a:solidFill>
              <a:srgbClr val="FFD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8" name="Freeform 835">
              <a:extLst>
                <a:ext uri="{FF2B5EF4-FFF2-40B4-BE49-F238E27FC236}">
                  <a16:creationId xmlns:a16="http://schemas.microsoft.com/office/drawing/2014/main" id="{908CFFA9-1F7A-4EC9-AE7D-4E2549B5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177"/>
              <a:ext cx="118" cy="157"/>
            </a:xfrm>
            <a:custGeom>
              <a:avLst/>
              <a:gdLst>
                <a:gd name="T0" fmla="*/ 713 w 48"/>
                <a:gd name="T1" fmla="*/ 1075 h 60"/>
                <a:gd name="T2" fmla="*/ 0 w 48"/>
                <a:gd name="T3" fmla="*/ 0 h 60"/>
                <a:gd name="T4" fmla="*/ 162 w 48"/>
                <a:gd name="T5" fmla="*/ 411 h 60"/>
                <a:gd name="T6" fmla="*/ 519 w 48"/>
                <a:gd name="T7" fmla="*/ 932 h 60"/>
                <a:gd name="T8" fmla="*/ 713 w 48"/>
                <a:gd name="T9" fmla="*/ 107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0">
                  <a:moveTo>
                    <a:pt x="48" y="60"/>
                  </a:moveTo>
                  <a:cubicBezTo>
                    <a:pt x="48" y="21"/>
                    <a:pt x="19" y="0"/>
                    <a:pt x="0" y="0"/>
                  </a:cubicBezTo>
                  <a:cubicBezTo>
                    <a:pt x="6" y="8"/>
                    <a:pt x="11" y="17"/>
                    <a:pt x="11" y="23"/>
                  </a:cubicBezTo>
                  <a:cubicBezTo>
                    <a:pt x="24" y="24"/>
                    <a:pt x="35" y="46"/>
                    <a:pt x="35" y="52"/>
                  </a:cubicBezTo>
                  <a:cubicBezTo>
                    <a:pt x="39" y="51"/>
                    <a:pt x="44" y="55"/>
                    <a:pt x="48" y="60"/>
                  </a:cubicBezTo>
                  <a:close/>
                </a:path>
              </a:pathLst>
            </a:custGeom>
            <a:solidFill>
              <a:srgbClr val="FFD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9" name="Freeform 836">
              <a:extLst>
                <a:ext uri="{FF2B5EF4-FFF2-40B4-BE49-F238E27FC236}">
                  <a16:creationId xmlns:a16="http://schemas.microsoft.com/office/drawing/2014/main" id="{281FA772-6E26-467F-B9CE-BAFC6D684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998"/>
              <a:ext cx="55" cy="208"/>
            </a:xfrm>
            <a:custGeom>
              <a:avLst/>
              <a:gdLst>
                <a:gd name="T0" fmla="*/ 220 w 22"/>
                <a:gd name="T1" fmla="*/ 603 h 79"/>
                <a:gd name="T2" fmla="*/ 188 w 22"/>
                <a:gd name="T3" fmla="*/ 34 h 79"/>
                <a:gd name="T4" fmla="*/ 175 w 22"/>
                <a:gd name="T5" fmla="*/ 0 h 79"/>
                <a:gd name="T6" fmla="*/ 63 w 22"/>
                <a:gd name="T7" fmla="*/ 1040 h 79"/>
                <a:gd name="T8" fmla="*/ 345 w 22"/>
                <a:gd name="T9" fmla="*/ 1443 h 79"/>
                <a:gd name="T10" fmla="*/ 220 w 22"/>
                <a:gd name="T11" fmla="*/ 60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9">
                  <a:moveTo>
                    <a:pt x="14" y="33"/>
                  </a:moveTo>
                  <a:cubicBezTo>
                    <a:pt x="10" y="27"/>
                    <a:pt x="9" y="11"/>
                    <a:pt x="12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10"/>
                    <a:pt x="1" y="37"/>
                    <a:pt x="4" y="57"/>
                  </a:cubicBezTo>
                  <a:cubicBezTo>
                    <a:pt x="7" y="73"/>
                    <a:pt x="17" y="77"/>
                    <a:pt x="22" y="79"/>
                  </a:cubicBezTo>
                  <a:cubicBezTo>
                    <a:pt x="12" y="62"/>
                    <a:pt x="12" y="42"/>
                    <a:pt x="14" y="33"/>
                  </a:cubicBezTo>
                  <a:close/>
                </a:path>
              </a:pathLst>
            </a:custGeom>
            <a:solidFill>
              <a:srgbClr val="FFD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0" name="Freeform 837">
              <a:extLst>
                <a:ext uri="{FF2B5EF4-FFF2-40B4-BE49-F238E27FC236}">
                  <a16:creationId xmlns:a16="http://schemas.microsoft.com/office/drawing/2014/main" id="{C25A39A4-7A4E-41D5-A07F-59F3AF25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1716"/>
              <a:ext cx="165" cy="121"/>
            </a:xfrm>
            <a:custGeom>
              <a:avLst/>
              <a:gdLst>
                <a:gd name="T0" fmla="*/ 1000 w 67"/>
                <a:gd name="T1" fmla="*/ 836 h 46"/>
                <a:gd name="T2" fmla="*/ 850 w 67"/>
                <a:gd name="T3" fmla="*/ 547 h 46"/>
                <a:gd name="T4" fmla="*/ 286 w 67"/>
                <a:gd name="T5" fmla="*/ 89 h 46"/>
                <a:gd name="T6" fmla="*/ 0 w 67"/>
                <a:gd name="T7" fmla="*/ 0 h 46"/>
                <a:gd name="T8" fmla="*/ 0 w 67"/>
                <a:gd name="T9" fmla="*/ 21 h 46"/>
                <a:gd name="T10" fmla="*/ 1000 w 67"/>
                <a:gd name="T11" fmla="*/ 836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46">
                  <a:moveTo>
                    <a:pt x="67" y="46"/>
                  </a:moveTo>
                  <a:cubicBezTo>
                    <a:pt x="61" y="41"/>
                    <a:pt x="57" y="35"/>
                    <a:pt x="57" y="30"/>
                  </a:cubicBezTo>
                  <a:cubicBezTo>
                    <a:pt x="49" y="30"/>
                    <a:pt x="19" y="14"/>
                    <a:pt x="19" y="5"/>
                  </a:cubicBezTo>
                  <a:cubicBezTo>
                    <a:pt x="15" y="5"/>
                    <a:pt x="8" y="3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9" y="28"/>
                    <a:pt x="58" y="44"/>
                    <a:pt x="67" y="4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1" name="Freeform 838">
              <a:extLst>
                <a:ext uri="{FF2B5EF4-FFF2-40B4-BE49-F238E27FC236}">
                  <a16:creationId xmlns:a16="http://schemas.microsoft.com/office/drawing/2014/main" id="{6B4D4693-7D4A-4619-A7F1-56ABC1F85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2177"/>
              <a:ext cx="118" cy="157"/>
            </a:xfrm>
            <a:custGeom>
              <a:avLst/>
              <a:gdLst>
                <a:gd name="T0" fmla="*/ 713 w 48"/>
                <a:gd name="T1" fmla="*/ 1075 h 60"/>
                <a:gd name="T2" fmla="*/ 0 w 48"/>
                <a:gd name="T3" fmla="*/ 0 h 60"/>
                <a:gd name="T4" fmla="*/ 162 w 48"/>
                <a:gd name="T5" fmla="*/ 411 h 60"/>
                <a:gd name="T6" fmla="*/ 519 w 48"/>
                <a:gd name="T7" fmla="*/ 932 h 60"/>
                <a:gd name="T8" fmla="*/ 713 w 48"/>
                <a:gd name="T9" fmla="*/ 1075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60">
                  <a:moveTo>
                    <a:pt x="48" y="60"/>
                  </a:moveTo>
                  <a:cubicBezTo>
                    <a:pt x="48" y="21"/>
                    <a:pt x="19" y="0"/>
                    <a:pt x="0" y="0"/>
                  </a:cubicBezTo>
                  <a:cubicBezTo>
                    <a:pt x="6" y="8"/>
                    <a:pt x="11" y="17"/>
                    <a:pt x="11" y="23"/>
                  </a:cubicBezTo>
                  <a:cubicBezTo>
                    <a:pt x="24" y="24"/>
                    <a:pt x="35" y="46"/>
                    <a:pt x="35" y="52"/>
                  </a:cubicBezTo>
                  <a:cubicBezTo>
                    <a:pt x="39" y="51"/>
                    <a:pt x="44" y="55"/>
                    <a:pt x="48" y="6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2" name="Freeform 839">
              <a:extLst>
                <a:ext uri="{FF2B5EF4-FFF2-40B4-BE49-F238E27FC236}">
                  <a16:creationId xmlns:a16="http://schemas.microsoft.com/office/drawing/2014/main" id="{3CB41583-6E97-4BB5-84DE-80C6FA41E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966"/>
              <a:ext cx="111" cy="200"/>
            </a:xfrm>
            <a:custGeom>
              <a:avLst/>
              <a:gdLst>
                <a:gd name="T0" fmla="*/ 451 w 45"/>
                <a:gd name="T1" fmla="*/ 55 h 76"/>
                <a:gd name="T2" fmla="*/ 165 w 45"/>
                <a:gd name="T3" fmla="*/ 818 h 76"/>
                <a:gd name="T4" fmla="*/ 0 w 45"/>
                <a:gd name="T5" fmla="*/ 1384 h 76"/>
                <a:gd name="T6" fmla="*/ 523 w 45"/>
                <a:gd name="T7" fmla="*/ 0 h 76"/>
                <a:gd name="T8" fmla="*/ 451 w 45"/>
                <a:gd name="T9" fmla="*/ 5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6">
                  <a:moveTo>
                    <a:pt x="30" y="3"/>
                  </a:moveTo>
                  <a:cubicBezTo>
                    <a:pt x="32" y="11"/>
                    <a:pt x="19" y="42"/>
                    <a:pt x="11" y="45"/>
                  </a:cubicBezTo>
                  <a:cubicBezTo>
                    <a:pt x="11" y="49"/>
                    <a:pt x="6" y="65"/>
                    <a:pt x="0" y="76"/>
                  </a:cubicBezTo>
                  <a:cubicBezTo>
                    <a:pt x="27" y="66"/>
                    <a:pt x="45" y="25"/>
                    <a:pt x="35" y="0"/>
                  </a:cubicBezTo>
                  <a:cubicBezTo>
                    <a:pt x="33" y="2"/>
                    <a:pt x="32" y="3"/>
                    <a:pt x="30" y="3"/>
                  </a:cubicBezTo>
                  <a:close/>
                </a:path>
              </a:pathLst>
            </a:custGeom>
            <a:solidFill>
              <a:srgbClr val="FFD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3" name="Freeform 840">
              <a:extLst>
                <a:ext uri="{FF2B5EF4-FFF2-40B4-BE49-F238E27FC236}">
                  <a16:creationId xmlns:a16="http://schemas.microsoft.com/office/drawing/2014/main" id="{0BBAFA67-D723-4F1A-9D9B-664FA60A7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966"/>
              <a:ext cx="111" cy="200"/>
            </a:xfrm>
            <a:custGeom>
              <a:avLst/>
              <a:gdLst>
                <a:gd name="T0" fmla="*/ 451 w 45"/>
                <a:gd name="T1" fmla="*/ 55 h 76"/>
                <a:gd name="T2" fmla="*/ 165 w 45"/>
                <a:gd name="T3" fmla="*/ 818 h 76"/>
                <a:gd name="T4" fmla="*/ 0 w 45"/>
                <a:gd name="T5" fmla="*/ 1384 h 76"/>
                <a:gd name="T6" fmla="*/ 523 w 45"/>
                <a:gd name="T7" fmla="*/ 0 h 76"/>
                <a:gd name="T8" fmla="*/ 451 w 45"/>
                <a:gd name="T9" fmla="*/ 5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76">
                  <a:moveTo>
                    <a:pt x="30" y="3"/>
                  </a:moveTo>
                  <a:cubicBezTo>
                    <a:pt x="32" y="11"/>
                    <a:pt x="19" y="42"/>
                    <a:pt x="11" y="45"/>
                  </a:cubicBezTo>
                  <a:cubicBezTo>
                    <a:pt x="11" y="49"/>
                    <a:pt x="6" y="65"/>
                    <a:pt x="0" y="76"/>
                  </a:cubicBezTo>
                  <a:cubicBezTo>
                    <a:pt x="27" y="66"/>
                    <a:pt x="45" y="25"/>
                    <a:pt x="35" y="0"/>
                  </a:cubicBezTo>
                  <a:cubicBezTo>
                    <a:pt x="33" y="2"/>
                    <a:pt x="32" y="3"/>
                    <a:pt x="30" y="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4" name="Freeform 841">
              <a:extLst>
                <a:ext uri="{FF2B5EF4-FFF2-40B4-BE49-F238E27FC236}">
                  <a16:creationId xmlns:a16="http://schemas.microsoft.com/office/drawing/2014/main" id="{91C3A860-4201-4CF2-A198-D97C81277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998"/>
              <a:ext cx="55" cy="208"/>
            </a:xfrm>
            <a:custGeom>
              <a:avLst/>
              <a:gdLst>
                <a:gd name="T0" fmla="*/ 220 w 22"/>
                <a:gd name="T1" fmla="*/ 603 h 79"/>
                <a:gd name="T2" fmla="*/ 188 w 22"/>
                <a:gd name="T3" fmla="*/ 34 h 79"/>
                <a:gd name="T4" fmla="*/ 175 w 22"/>
                <a:gd name="T5" fmla="*/ 0 h 79"/>
                <a:gd name="T6" fmla="*/ 63 w 22"/>
                <a:gd name="T7" fmla="*/ 1040 h 79"/>
                <a:gd name="T8" fmla="*/ 345 w 22"/>
                <a:gd name="T9" fmla="*/ 1443 h 79"/>
                <a:gd name="T10" fmla="*/ 220 w 22"/>
                <a:gd name="T11" fmla="*/ 60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79">
                  <a:moveTo>
                    <a:pt x="14" y="33"/>
                  </a:moveTo>
                  <a:cubicBezTo>
                    <a:pt x="10" y="27"/>
                    <a:pt x="9" y="11"/>
                    <a:pt x="12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10"/>
                    <a:pt x="1" y="37"/>
                    <a:pt x="4" y="57"/>
                  </a:cubicBezTo>
                  <a:cubicBezTo>
                    <a:pt x="7" y="73"/>
                    <a:pt x="17" y="77"/>
                    <a:pt x="22" y="79"/>
                  </a:cubicBezTo>
                  <a:cubicBezTo>
                    <a:pt x="12" y="62"/>
                    <a:pt x="12" y="42"/>
                    <a:pt x="14" y="3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5" name="Freeform 842">
              <a:extLst>
                <a:ext uri="{FF2B5EF4-FFF2-40B4-BE49-F238E27FC236}">
                  <a16:creationId xmlns:a16="http://schemas.microsoft.com/office/drawing/2014/main" id="{E0845D7A-74AB-45E6-B933-FBAAA5BA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221"/>
              <a:ext cx="40" cy="195"/>
            </a:xfrm>
            <a:custGeom>
              <a:avLst/>
              <a:gdLst>
                <a:gd name="T0" fmla="*/ 220 w 16"/>
                <a:gd name="T1" fmla="*/ 1354 h 74"/>
                <a:gd name="T2" fmla="*/ 238 w 16"/>
                <a:gd name="T3" fmla="*/ 1354 h 74"/>
                <a:gd name="T4" fmla="*/ 220 w 16"/>
                <a:gd name="T5" fmla="*/ 785 h 74"/>
                <a:gd name="T6" fmla="*/ 250 w 16"/>
                <a:gd name="T7" fmla="*/ 111 h 74"/>
                <a:gd name="T8" fmla="*/ 238 w 16"/>
                <a:gd name="T9" fmla="*/ 0 h 74"/>
                <a:gd name="T10" fmla="*/ 20 w 16"/>
                <a:gd name="T11" fmla="*/ 714 h 74"/>
                <a:gd name="T12" fmla="*/ 220 w 16"/>
                <a:gd name="T13" fmla="*/ 1354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4">
                  <a:moveTo>
                    <a:pt x="14" y="74"/>
                  </a:moveTo>
                  <a:cubicBezTo>
                    <a:pt x="14" y="74"/>
                    <a:pt x="14" y="74"/>
                    <a:pt x="15" y="74"/>
                  </a:cubicBezTo>
                  <a:cubicBezTo>
                    <a:pt x="11" y="61"/>
                    <a:pt x="11" y="48"/>
                    <a:pt x="14" y="43"/>
                  </a:cubicBezTo>
                  <a:cubicBezTo>
                    <a:pt x="9" y="34"/>
                    <a:pt x="13" y="12"/>
                    <a:pt x="16" y="6"/>
                  </a:cubicBezTo>
                  <a:cubicBezTo>
                    <a:pt x="15" y="4"/>
                    <a:pt x="15" y="2"/>
                    <a:pt x="15" y="0"/>
                  </a:cubicBezTo>
                  <a:cubicBezTo>
                    <a:pt x="1" y="13"/>
                    <a:pt x="0" y="20"/>
                    <a:pt x="1" y="39"/>
                  </a:cubicBezTo>
                  <a:cubicBezTo>
                    <a:pt x="2" y="56"/>
                    <a:pt x="11" y="70"/>
                    <a:pt x="14" y="74"/>
                  </a:cubicBezTo>
                  <a:close/>
                </a:path>
              </a:pathLst>
            </a:custGeom>
            <a:solidFill>
              <a:srgbClr val="FFD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6" name="Freeform 843">
              <a:extLst>
                <a:ext uri="{FF2B5EF4-FFF2-40B4-BE49-F238E27FC236}">
                  <a16:creationId xmlns:a16="http://schemas.microsoft.com/office/drawing/2014/main" id="{1F6B54A9-A452-4630-8AAB-24D25E1F0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221"/>
              <a:ext cx="40" cy="195"/>
            </a:xfrm>
            <a:custGeom>
              <a:avLst/>
              <a:gdLst>
                <a:gd name="T0" fmla="*/ 220 w 16"/>
                <a:gd name="T1" fmla="*/ 1354 h 74"/>
                <a:gd name="T2" fmla="*/ 238 w 16"/>
                <a:gd name="T3" fmla="*/ 1354 h 74"/>
                <a:gd name="T4" fmla="*/ 220 w 16"/>
                <a:gd name="T5" fmla="*/ 785 h 74"/>
                <a:gd name="T6" fmla="*/ 250 w 16"/>
                <a:gd name="T7" fmla="*/ 111 h 74"/>
                <a:gd name="T8" fmla="*/ 238 w 16"/>
                <a:gd name="T9" fmla="*/ 0 h 74"/>
                <a:gd name="T10" fmla="*/ 20 w 16"/>
                <a:gd name="T11" fmla="*/ 714 h 74"/>
                <a:gd name="T12" fmla="*/ 220 w 16"/>
                <a:gd name="T13" fmla="*/ 1354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74">
                  <a:moveTo>
                    <a:pt x="14" y="74"/>
                  </a:moveTo>
                  <a:cubicBezTo>
                    <a:pt x="14" y="74"/>
                    <a:pt x="14" y="74"/>
                    <a:pt x="15" y="74"/>
                  </a:cubicBezTo>
                  <a:cubicBezTo>
                    <a:pt x="11" y="61"/>
                    <a:pt x="11" y="48"/>
                    <a:pt x="14" y="43"/>
                  </a:cubicBezTo>
                  <a:cubicBezTo>
                    <a:pt x="9" y="34"/>
                    <a:pt x="13" y="12"/>
                    <a:pt x="16" y="6"/>
                  </a:cubicBezTo>
                  <a:cubicBezTo>
                    <a:pt x="15" y="4"/>
                    <a:pt x="15" y="2"/>
                    <a:pt x="15" y="0"/>
                  </a:cubicBezTo>
                  <a:cubicBezTo>
                    <a:pt x="1" y="13"/>
                    <a:pt x="0" y="20"/>
                    <a:pt x="1" y="39"/>
                  </a:cubicBezTo>
                  <a:cubicBezTo>
                    <a:pt x="2" y="56"/>
                    <a:pt x="11" y="70"/>
                    <a:pt x="14" y="7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7" name="Freeform 844">
              <a:extLst>
                <a:ext uri="{FF2B5EF4-FFF2-40B4-BE49-F238E27FC236}">
                  <a16:creationId xmlns:a16="http://schemas.microsoft.com/office/drawing/2014/main" id="{16E4241B-C237-4476-A62C-E242D5060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053"/>
              <a:ext cx="45" cy="47"/>
            </a:xfrm>
            <a:custGeom>
              <a:avLst/>
              <a:gdLst>
                <a:gd name="T0" fmla="*/ 95 w 18"/>
                <a:gd name="T1" fmla="*/ 300 h 18"/>
                <a:gd name="T2" fmla="*/ 220 w 18"/>
                <a:gd name="T3" fmla="*/ 34 h 18"/>
                <a:gd name="T4" fmla="*/ 95 w 18"/>
                <a:gd name="T5" fmla="*/ 30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6" y="17"/>
                  </a:moveTo>
                  <a:cubicBezTo>
                    <a:pt x="10" y="18"/>
                    <a:pt x="18" y="4"/>
                    <a:pt x="14" y="2"/>
                  </a:cubicBezTo>
                  <a:cubicBezTo>
                    <a:pt x="9" y="0"/>
                    <a:pt x="0" y="14"/>
                    <a:pt x="6" y="17"/>
                  </a:cubicBezTo>
                  <a:close/>
                </a:path>
              </a:pathLst>
            </a:custGeom>
            <a:solidFill>
              <a:srgbClr val="CA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8" name="Freeform 845">
              <a:extLst>
                <a:ext uri="{FF2B5EF4-FFF2-40B4-BE49-F238E27FC236}">
                  <a16:creationId xmlns:a16="http://schemas.microsoft.com/office/drawing/2014/main" id="{3456AD53-B391-42FA-A11D-CA63E3714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053"/>
              <a:ext cx="45" cy="47"/>
            </a:xfrm>
            <a:custGeom>
              <a:avLst/>
              <a:gdLst>
                <a:gd name="T0" fmla="*/ 95 w 18"/>
                <a:gd name="T1" fmla="*/ 300 h 18"/>
                <a:gd name="T2" fmla="*/ 220 w 18"/>
                <a:gd name="T3" fmla="*/ 34 h 18"/>
                <a:gd name="T4" fmla="*/ 95 w 18"/>
                <a:gd name="T5" fmla="*/ 30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8">
                  <a:moveTo>
                    <a:pt x="6" y="17"/>
                  </a:moveTo>
                  <a:cubicBezTo>
                    <a:pt x="10" y="18"/>
                    <a:pt x="18" y="4"/>
                    <a:pt x="14" y="2"/>
                  </a:cubicBezTo>
                  <a:cubicBezTo>
                    <a:pt x="9" y="0"/>
                    <a:pt x="0" y="14"/>
                    <a:pt x="6" y="1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9" name="Freeform 846">
              <a:extLst>
                <a:ext uri="{FF2B5EF4-FFF2-40B4-BE49-F238E27FC236}">
                  <a16:creationId xmlns:a16="http://schemas.microsoft.com/office/drawing/2014/main" id="{6B51C7B9-6337-4D54-8979-4DB23B934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077"/>
              <a:ext cx="22" cy="39"/>
            </a:xfrm>
            <a:custGeom>
              <a:avLst/>
              <a:gdLst>
                <a:gd name="T0" fmla="*/ 71 w 9"/>
                <a:gd name="T1" fmla="*/ 244 h 15"/>
                <a:gd name="T2" fmla="*/ 59 w 9"/>
                <a:gd name="T3" fmla="*/ 21 h 15"/>
                <a:gd name="T4" fmla="*/ 71 w 9"/>
                <a:gd name="T5" fmla="*/ 24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5" y="14"/>
                  </a:moveTo>
                  <a:cubicBezTo>
                    <a:pt x="9" y="13"/>
                    <a:pt x="8" y="0"/>
                    <a:pt x="4" y="1"/>
                  </a:cubicBezTo>
                  <a:cubicBezTo>
                    <a:pt x="0" y="1"/>
                    <a:pt x="0" y="15"/>
                    <a:pt x="5" y="14"/>
                  </a:cubicBezTo>
                  <a:close/>
                </a:path>
              </a:pathLst>
            </a:custGeom>
            <a:solidFill>
              <a:srgbClr val="CA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0" name="Freeform 847">
              <a:extLst>
                <a:ext uri="{FF2B5EF4-FFF2-40B4-BE49-F238E27FC236}">
                  <a16:creationId xmlns:a16="http://schemas.microsoft.com/office/drawing/2014/main" id="{F44A2EF9-7AC6-431F-BE8D-8F82759DC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6" y="2077"/>
              <a:ext cx="22" cy="39"/>
            </a:xfrm>
            <a:custGeom>
              <a:avLst/>
              <a:gdLst>
                <a:gd name="T0" fmla="*/ 71 w 9"/>
                <a:gd name="T1" fmla="*/ 244 h 15"/>
                <a:gd name="T2" fmla="*/ 59 w 9"/>
                <a:gd name="T3" fmla="*/ 21 h 15"/>
                <a:gd name="T4" fmla="*/ 71 w 9"/>
                <a:gd name="T5" fmla="*/ 24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5" y="14"/>
                  </a:moveTo>
                  <a:cubicBezTo>
                    <a:pt x="9" y="13"/>
                    <a:pt x="8" y="0"/>
                    <a:pt x="4" y="1"/>
                  </a:cubicBezTo>
                  <a:cubicBezTo>
                    <a:pt x="0" y="1"/>
                    <a:pt x="0" y="15"/>
                    <a:pt x="5" y="14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1" name="Freeform 848">
              <a:extLst>
                <a:ext uri="{FF2B5EF4-FFF2-40B4-BE49-F238E27FC236}">
                  <a16:creationId xmlns:a16="http://schemas.microsoft.com/office/drawing/2014/main" id="{3F1CF91D-4F11-456A-8E21-62A1926B2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300"/>
              <a:ext cx="22" cy="40"/>
            </a:xfrm>
            <a:custGeom>
              <a:avLst/>
              <a:gdLst>
                <a:gd name="T0" fmla="*/ 71 w 9"/>
                <a:gd name="T1" fmla="*/ 285 h 15"/>
                <a:gd name="T2" fmla="*/ 59 w 9"/>
                <a:gd name="T3" fmla="*/ 21 h 15"/>
                <a:gd name="T4" fmla="*/ 71 w 9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5" y="15"/>
                  </a:moveTo>
                  <a:cubicBezTo>
                    <a:pt x="9" y="14"/>
                    <a:pt x="8" y="0"/>
                    <a:pt x="4" y="1"/>
                  </a:cubicBezTo>
                  <a:cubicBezTo>
                    <a:pt x="0" y="1"/>
                    <a:pt x="0" y="15"/>
                    <a:pt x="5" y="15"/>
                  </a:cubicBezTo>
                  <a:close/>
                </a:path>
              </a:pathLst>
            </a:custGeom>
            <a:solidFill>
              <a:srgbClr val="CA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2" name="Freeform 849">
              <a:extLst>
                <a:ext uri="{FF2B5EF4-FFF2-40B4-BE49-F238E27FC236}">
                  <a16:creationId xmlns:a16="http://schemas.microsoft.com/office/drawing/2014/main" id="{B4AC3206-E606-45B4-994B-F490B9568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300"/>
              <a:ext cx="22" cy="40"/>
            </a:xfrm>
            <a:custGeom>
              <a:avLst/>
              <a:gdLst>
                <a:gd name="T0" fmla="*/ 71 w 9"/>
                <a:gd name="T1" fmla="*/ 285 h 15"/>
                <a:gd name="T2" fmla="*/ 59 w 9"/>
                <a:gd name="T3" fmla="*/ 21 h 15"/>
                <a:gd name="T4" fmla="*/ 71 w 9"/>
                <a:gd name="T5" fmla="*/ 28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5" y="15"/>
                  </a:moveTo>
                  <a:cubicBezTo>
                    <a:pt x="9" y="14"/>
                    <a:pt x="8" y="0"/>
                    <a:pt x="4" y="1"/>
                  </a:cubicBezTo>
                  <a:cubicBezTo>
                    <a:pt x="0" y="1"/>
                    <a:pt x="0" y="15"/>
                    <a:pt x="5" y="1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3" name="Freeform 850">
              <a:extLst>
                <a:ext uri="{FF2B5EF4-FFF2-40B4-BE49-F238E27FC236}">
                  <a16:creationId xmlns:a16="http://schemas.microsoft.com/office/drawing/2014/main" id="{9E3AB4EC-1150-4877-80F8-D90C133EB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758"/>
              <a:ext cx="40" cy="43"/>
            </a:xfrm>
            <a:custGeom>
              <a:avLst/>
              <a:gdLst>
                <a:gd name="T0" fmla="*/ 220 w 16"/>
                <a:gd name="T1" fmla="*/ 231 h 16"/>
                <a:gd name="T2" fmla="*/ 50 w 16"/>
                <a:gd name="T3" fmla="*/ 59 h 16"/>
                <a:gd name="T4" fmla="*/ 220 w 16"/>
                <a:gd name="T5" fmla="*/ 23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14" y="12"/>
                  </a:moveTo>
                  <a:cubicBezTo>
                    <a:pt x="16" y="8"/>
                    <a:pt x="5" y="0"/>
                    <a:pt x="3" y="3"/>
                  </a:cubicBezTo>
                  <a:cubicBezTo>
                    <a:pt x="0" y="7"/>
                    <a:pt x="11" y="16"/>
                    <a:pt x="14" y="12"/>
                  </a:cubicBezTo>
                  <a:close/>
                </a:path>
              </a:pathLst>
            </a:custGeom>
            <a:solidFill>
              <a:srgbClr val="CA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4" name="Freeform 851">
              <a:extLst>
                <a:ext uri="{FF2B5EF4-FFF2-40B4-BE49-F238E27FC236}">
                  <a16:creationId xmlns:a16="http://schemas.microsoft.com/office/drawing/2014/main" id="{8F948BAE-B4CA-48F9-A90A-BFD342DD0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1758"/>
              <a:ext cx="40" cy="43"/>
            </a:xfrm>
            <a:custGeom>
              <a:avLst/>
              <a:gdLst>
                <a:gd name="T0" fmla="*/ 220 w 16"/>
                <a:gd name="T1" fmla="*/ 231 h 16"/>
                <a:gd name="T2" fmla="*/ 50 w 16"/>
                <a:gd name="T3" fmla="*/ 59 h 16"/>
                <a:gd name="T4" fmla="*/ 220 w 16"/>
                <a:gd name="T5" fmla="*/ 23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14" y="12"/>
                  </a:moveTo>
                  <a:cubicBezTo>
                    <a:pt x="16" y="8"/>
                    <a:pt x="5" y="0"/>
                    <a:pt x="3" y="3"/>
                  </a:cubicBezTo>
                  <a:cubicBezTo>
                    <a:pt x="0" y="7"/>
                    <a:pt x="11" y="16"/>
                    <a:pt x="14" y="1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5" name="Freeform 852">
              <a:extLst>
                <a:ext uri="{FF2B5EF4-FFF2-40B4-BE49-F238E27FC236}">
                  <a16:creationId xmlns:a16="http://schemas.microsoft.com/office/drawing/2014/main" id="{F2C3BD0B-F75E-4774-9C4D-4E0097382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203"/>
              <a:ext cx="44" cy="53"/>
            </a:xfrm>
            <a:custGeom>
              <a:avLst/>
              <a:gdLst>
                <a:gd name="T0" fmla="*/ 220 w 18"/>
                <a:gd name="T1" fmla="*/ 281 h 20"/>
                <a:gd name="T2" fmla="*/ 59 w 18"/>
                <a:gd name="T3" fmla="*/ 56 h 20"/>
                <a:gd name="T4" fmla="*/ 220 w 18"/>
                <a:gd name="T5" fmla="*/ 28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5" y="15"/>
                  </a:moveTo>
                  <a:cubicBezTo>
                    <a:pt x="18" y="12"/>
                    <a:pt x="7" y="0"/>
                    <a:pt x="4" y="3"/>
                  </a:cubicBezTo>
                  <a:cubicBezTo>
                    <a:pt x="0" y="7"/>
                    <a:pt x="11" y="20"/>
                    <a:pt x="15" y="15"/>
                  </a:cubicBezTo>
                  <a:close/>
                </a:path>
              </a:pathLst>
            </a:custGeom>
            <a:solidFill>
              <a:srgbClr val="CA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6" name="Freeform 853">
              <a:extLst>
                <a:ext uri="{FF2B5EF4-FFF2-40B4-BE49-F238E27FC236}">
                  <a16:creationId xmlns:a16="http://schemas.microsoft.com/office/drawing/2014/main" id="{B1BE69CE-DCA9-4D09-AB12-8984C6C8F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2203"/>
              <a:ext cx="44" cy="53"/>
            </a:xfrm>
            <a:custGeom>
              <a:avLst/>
              <a:gdLst>
                <a:gd name="T0" fmla="*/ 220 w 18"/>
                <a:gd name="T1" fmla="*/ 281 h 20"/>
                <a:gd name="T2" fmla="*/ 59 w 18"/>
                <a:gd name="T3" fmla="*/ 56 h 20"/>
                <a:gd name="T4" fmla="*/ 220 w 18"/>
                <a:gd name="T5" fmla="*/ 28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0">
                  <a:moveTo>
                    <a:pt x="15" y="15"/>
                  </a:moveTo>
                  <a:cubicBezTo>
                    <a:pt x="18" y="12"/>
                    <a:pt x="7" y="0"/>
                    <a:pt x="4" y="3"/>
                  </a:cubicBezTo>
                  <a:cubicBezTo>
                    <a:pt x="0" y="7"/>
                    <a:pt x="11" y="20"/>
                    <a:pt x="15" y="1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748" name="Text Box 854">
            <a:extLst>
              <a:ext uri="{FF2B5EF4-FFF2-40B4-BE49-F238E27FC236}">
                <a16:creationId xmlns:a16="http://schemas.microsoft.com/office/drawing/2014/main" id="{C94D4C68-ECC6-459B-8E2F-77C5050C89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0775" y="1477963"/>
            <a:ext cx="14446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Intralobular vein</a:t>
            </a:r>
          </a:p>
        </p:txBody>
      </p:sp>
      <p:sp>
        <p:nvSpPr>
          <p:cNvPr id="31749" name="Line 855">
            <a:extLst>
              <a:ext uri="{FF2B5EF4-FFF2-40B4-BE49-F238E27FC236}">
                <a16:creationId xmlns:a16="http://schemas.microsoft.com/office/drawing/2014/main" id="{CF5311A7-E2EA-4568-A781-32AF12D188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67500" y="1638300"/>
            <a:ext cx="82867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50" name="Text Box 856">
            <a:extLst>
              <a:ext uri="{FF2B5EF4-FFF2-40B4-BE49-F238E27FC236}">
                <a16:creationId xmlns:a16="http://schemas.microsoft.com/office/drawing/2014/main" id="{964FD88B-5819-45BB-9C87-F851EF2A8B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2625" y="3382963"/>
            <a:ext cx="8651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Sinusoid</a:t>
            </a:r>
          </a:p>
        </p:txBody>
      </p:sp>
      <p:sp>
        <p:nvSpPr>
          <p:cNvPr id="31751" name="Text Box 857">
            <a:extLst>
              <a:ext uri="{FF2B5EF4-FFF2-40B4-BE49-F238E27FC236}">
                <a16:creationId xmlns:a16="http://schemas.microsoft.com/office/drawing/2014/main" id="{25E8F620-1E4A-45F9-8130-4B351270CA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6550" y="3173413"/>
            <a:ext cx="10715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Kupffer cell</a:t>
            </a:r>
          </a:p>
        </p:txBody>
      </p:sp>
      <p:sp>
        <p:nvSpPr>
          <p:cNvPr id="31752" name="Line 858">
            <a:extLst>
              <a:ext uri="{FF2B5EF4-FFF2-40B4-BE49-F238E27FC236}">
                <a16:creationId xmlns:a16="http://schemas.microsoft.com/office/drawing/2014/main" id="{08EB938D-A0EE-4A2B-9EC4-57D49DFD25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58050" y="3314700"/>
            <a:ext cx="742950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53" name="Text Box 859">
            <a:extLst>
              <a:ext uri="{FF2B5EF4-FFF2-40B4-BE49-F238E27FC236}">
                <a16:creationId xmlns:a16="http://schemas.microsoft.com/office/drawing/2014/main" id="{58226489-93D9-4A8E-A1CB-2F077BAB7C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2650" y="2611438"/>
            <a:ext cx="10810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Hepatocyte</a:t>
            </a:r>
          </a:p>
        </p:txBody>
      </p:sp>
      <p:sp>
        <p:nvSpPr>
          <p:cNvPr id="31754" name="Line 860">
            <a:extLst>
              <a:ext uri="{FF2B5EF4-FFF2-40B4-BE49-F238E27FC236}">
                <a16:creationId xmlns:a16="http://schemas.microsoft.com/office/drawing/2014/main" id="{0D214E61-D7C3-46C9-B1CD-9848C73723A9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7225" y="2781300"/>
            <a:ext cx="495300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55" name="Line 861">
            <a:extLst>
              <a:ext uri="{FF2B5EF4-FFF2-40B4-BE49-F238E27FC236}">
                <a16:creationId xmlns:a16="http://schemas.microsoft.com/office/drawing/2014/main" id="{3517730F-3C04-4253-86E4-22CCD5CDE755}"/>
              </a:ext>
            </a:extLst>
          </p:cNvPr>
          <p:cNvSpPr>
            <a:spLocks noChangeShapeType="1"/>
          </p:cNvSpPr>
          <p:nvPr/>
        </p:nvSpPr>
        <p:spPr bwMode="auto">
          <a:xfrm>
            <a:off x="4076700" y="3552825"/>
            <a:ext cx="54292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56" name="Text Box 862">
            <a:extLst>
              <a:ext uri="{FF2B5EF4-FFF2-40B4-BE49-F238E27FC236}">
                <a16:creationId xmlns:a16="http://schemas.microsoft.com/office/drawing/2014/main" id="{F062B13C-5765-43FD-8D4F-38B74A3184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7025" y="3706813"/>
            <a:ext cx="14081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Bile canaliculus</a:t>
            </a:r>
          </a:p>
        </p:txBody>
      </p:sp>
      <p:sp>
        <p:nvSpPr>
          <p:cNvPr id="31757" name="Text Box 863">
            <a:extLst>
              <a:ext uri="{FF2B5EF4-FFF2-40B4-BE49-F238E27FC236}">
                <a16:creationId xmlns:a16="http://schemas.microsoft.com/office/drawing/2014/main" id="{4FB08187-FF1E-4E30-8FE7-94F7597B1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6550" y="5059363"/>
            <a:ext cx="8651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Bile duct</a:t>
            </a:r>
          </a:p>
        </p:txBody>
      </p:sp>
      <p:sp>
        <p:nvSpPr>
          <p:cNvPr id="31758" name="Line 864">
            <a:extLst>
              <a:ext uri="{FF2B5EF4-FFF2-40B4-BE49-F238E27FC236}">
                <a16:creationId xmlns:a16="http://schemas.microsoft.com/office/drawing/2014/main" id="{0F7A42A3-EB3F-4E57-9673-66B6FD4ECA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67525" y="3857625"/>
            <a:ext cx="109537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59" name="Line 865">
            <a:extLst>
              <a:ext uri="{FF2B5EF4-FFF2-40B4-BE49-F238E27FC236}">
                <a16:creationId xmlns:a16="http://schemas.microsoft.com/office/drawing/2014/main" id="{BC9D16FC-E84C-4482-8A60-1716C9CF64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72300" y="5229225"/>
            <a:ext cx="101917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60" name="Text Box 866">
            <a:extLst>
              <a:ext uri="{FF2B5EF4-FFF2-40B4-BE49-F238E27FC236}">
                <a16:creationId xmlns:a16="http://schemas.microsoft.com/office/drawing/2014/main" id="{6D1E2206-0ED1-421E-A4A4-58F1BBDC2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32113" y="5754688"/>
            <a:ext cx="18097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Branch of portal vein</a:t>
            </a:r>
          </a:p>
        </p:txBody>
      </p:sp>
      <p:sp>
        <p:nvSpPr>
          <p:cNvPr id="31761" name="Line 867">
            <a:extLst>
              <a:ext uri="{FF2B5EF4-FFF2-40B4-BE49-F238E27FC236}">
                <a16:creationId xmlns:a16="http://schemas.microsoft.com/office/drawing/2014/main" id="{3834A31B-91FB-4195-9B3B-DF12C27B3B8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3925" y="5676900"/>
            <a:ext cx="1066800" cy="20955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1762" name="Text Box 868">
            <a:extLst>
              <a:ext uri="{FF2B5EF4-FFF2-40B4-BE49-F238E27FC236}">
                <a16:creationId xmlns:a16="http://schemas.microsoft.com/office/drawing/2014/main" id="{93E96220-53A1-4825-9590-8E9BC9B0D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1963" y="5151438"/>
            <a:ext cx="1268412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Branch of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hepatic artery</a:t>
            </a:r>
          </a:p>
        </p:txBody>
      </p:sp>
      <p:sp>
        <p:nvSpPr>
          <p:cNvPr id="31763" name="Line 869">
            <a:extLst>
              <a:ext uri="{FF2B5EF4-FFF2-40B4-BE49-F238E27FC236}">
                <a16:creationId xmlns:a16="http://schemas.microsoft.com/office/drawing/2014/main" id="{71F44319-3136-4888-9508-E2D2E10317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229100" y="5419725"/>
            <a:ext cx="60007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>
            <a:extLst>
              <a:ext uri="{FF2B5EF4-FFF2-40B4-BE49-F238E27FC236}">
                <a16:creationId xmlns:a16="http://schemas.microsoft.com/office/drawing/2014/main" id="{ABD5F742-0F04-40D7-9C20-B82EB5F59C1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Bile secretion</a:t>
            </a:r>
          </a:p>
        </p:txBody>
      </p:sp>
      <p:grpSp>
        <p:nvGrpSpPr>
          <p:cNvPr id="28674" name="Group 3">
            <a:extLst>
              <a:ext uri="{FF2B5EF4-FFF2-40B4-BE49-F238E27FC236}">
                <a16:creationId xmlns:a16="http://schemas.microsoft.com/office/drawing/2014/main" id="{65D5F2ED-E6D1-4F79-87DF-F40B27D515DD}"/>
              </a:ext>
            </a:extLst>
          </p:cNvPr>
          <p:cNvGrpSpPr>
            <a:grpSpLocks/>
          </p:cNvGrpSpPr>
          <p:nvPr/>
        </p:nvGrpSpPr>
        <p:grpSpPr bwMode="auto">
          <a:xfrm>
            <a:off x="4608513" y="2254250"/>
            <a:ext cx="2806700" cy="3197225"/>
            <a:chOff x="1943" y="1243"/>
            <a:chExt cx="1768" cy="2014"/>
          </a:xfrm>
        </p:grpSpPr>
        <p:sp>
          <p:nvSpPr>
            <p:cNvPr id="28690" name="Rectangle 4">
              <a:extLst>
                <a:ext uri="{FF2B5EF4-FFF2-40B4-BE49-F238E27FC236}">
                  <a16:creationId xmlns:a16="http://schemas.microsoft.com/office/drawing/2014/main" id="{14826EEA-A1D9-4531-9715-BE7864541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1243"/>
              <a:ext cx="1750" cy="2011"/>
            </a:xfrm>
            <a:prstGeom prst="rect">
              <a:avLst/>
            </a:prstGeom>
            <a:solidFill>
              <a:srgbClr val="E8DD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1" name="Freeform 5">
              <a:extLst>
                <a:ext uri="{FF2B5EF4-FFF2-40B4-BE49-F238E27FC236}">
                  <a16:creationId xmlns:a16="http://schemas.microsoft.com/office/drawing/2014/main" id="{F534585E-7785-4AC8-9A56-9B00D7121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411"/>
              <a:ext cx="838" cy="488"/>
            </a:xfrm>
            <a:custGeom>
              <a:avLst/>
              <a:gdLst>
                <a:gd name="T0" fmla="*/ 0 w 335"/>
                <a:gd name="T1" fmla="*/ 1741 h 183"/>
                <a:gd name="T2" fmla="*/ 63 w 335"/>
                <a:gd name="T3" fmla="*/ 1443 h 183"/>
                <a:gd name="T4" fmla="*/ 145 w 335"/>
                <a:gd name="T5" fmla="*/ 1160 h 183"/>
                <a:gd name="T6" fmla="*/ 333 w 335"/>
                <a:gd name="T7" fmla="*/ 931 h 183"/>
                <a:gd name="T8" fmla="*/ 500 w 335"/>
                <a:gd name="T9" fmla="*/ 704 h 183"/>
                <a:gd name="T10" fmla="*/ 738 w 335"/>
                <a:gd name="T11" fmla="*/ 568 h 183"/>
                <a:gd name="T12" fmla="*/ 958 w 335"/>
                <a:gd name="T13" fmla="*/ 376 h 183"/>
                <a:gd name="T14" fmla="*/ 1208 w 335"/>
                <a:gd name="T15" fmla="*/ 307 h 183"/>
                <a:gd name="T16" fmla="*/ 1426 w 335"/>
                <a:gd name="T17" fmla="*/ 192 h 183"/>
                <a:gd name="T18" fmla="*/ 1676 w 335"/>
                <a:gd name="T19" fmla="*/ 149 h 183"/>
                <a:gd name="T20" fmla="*/ 1909 w 335"/>
                <a:gd name="T21" fmla="*/ 56 h 183"/>
                <a:gd name="T22" fmla="*/ 2159 w 335"/>
                <a:gd name="T23" fmla="*/ 56 h 183"/>
                <a:gd name="T24" fmla="*/ 2396 w 335"/>
                <a:gd name="T25" fmla="*/ 0 h 183"/>
                <a:gd name="T26" fmla="*/ 2629 w 335"/>
                <a:gd name="T27" fmla="*/ 35 h 183"/>
                <a:gd name="T28" fmla="*/ 2897 w 335"/>
                <a:gd name="T29" fmla="*/ 0 h 183"/>
                <a:gd name="T30" fmla="*/ 3159 w 335"/>
                <a:gd name="T31" fmla="*/ 77 h 183"/>
                <a:gd name="T32" fmla="*/ 3430 w 335"/>
                <a:gd name="T33" fmla="*/ 77 h 183"/>
                <a:gd name="T34" fmla="*/ 3680 w 335"/>
                <a:gd name="T35" fmla="*/ 171 h 183"/>
                <a:gd name="T36" fmla="*/ 3930 w 335"/>
                <a:gd name="T37" fmla="*/ 227 h 183"/>
                <a:gd name="T38" fmla="*/ 4160 w 335"/>
                <a:gd name="T39" fmla="*/ 363 h 183"/>
                <a:gd name="T40" fmla="*/ 4400 w 335"/>
                <a:gd name="T41" fmla="*/ 456 h 183"/>
                <a:gd name="T42" fmla="*/ 4600 w 335"/>
                <a:gd name="T43" fmla="*/ 627 h 183"/>
                <a:gd name="T44" fmla="*/ 4805 w 335"/>
                <a:gd name="T45" fmla="*/ 760 h 183"/>
                <a:gd name="T46" fmla="*/ 4963 w 335"/>
                <a:gd name="T47" fmla="*/ 989 h 183"/>
                <a:gd name="T48" fmla="*/ 5118 w 335"/>
                <a:gd name="T49" fmla="*/ 1195 h 183"/>
                <a:gd name="T50" fmla="*/ 5181 w 335"/>
                <a:gd name="T51" fmla="*/ 1480 h 183"/>
                <a:gd name="T52" fmla="*/ 5243 w 335"/>
                <a:gd name="T53" fmla="*/ 1741 h 183"/>
                <a:gd name="T54" fmla="*/ 5181 w 335"/>
                <a:gd name="T55" fmla="*/ 2027 h 183"/>
                <a:gd name="T56" fmla="*/ 5101 w 335"/>
                <a:gd name="T57" fmla="*/ 2312 h 183"/>
                <a:gd name="T58" fmla="*/ 4913 w 335"/>
                <a:gd name="T59" fmla="*/ 2539 h 183"/>
                <a:gd name="T60" fmla="*/ 4743 w 335"/>
                <a:gd name="T61" fmla="*/ 2765 h 183"/>
                <a:gd name="T62" fmla="*/ 4505 w 335"/>
                <a:gd name="T63" fmla="*/ 2901 h 183"/>
                <a:gd name="T64" fmla="*/ 4288 w 335"/>
                <a:gd name="T65" fmla="*/ 3093 h 183"/>
                <a:gd name="T66" fmla="*/ 4035 w 335"/>
                <a:gd name="T67" fmla="*/ 3165 h 183"/>
                <a:gd name="T68" fmla="*/ 3817 w 335"/>
                <a:gd name="T69" fmla="*/ 3299 h 183"/>
                <a:gd name="T70" fmla="*/ 3567 w 335"/>
                <a:gd name="T71" fmla="*/ 3320 h 183"/>
                <a:gd name="T72" fmla="*/ 3334 w 335"/>
                <a:gd name="T73" fmla="*/ 3413 h 183"/>
                <a:gd name="T74" fmla="*/ 3084 w 335"/>
                <a:gd name="T75" fmla="*/ 3413 h 183"/>
                <a:gd name="T76" fmla="*/ 2847 w 335"/>
                <a:gd name="T77" fmla="*/ 3469 h 183"/>
                <a:gd name="T78" fmla="*/ 2629 w 335"/>
                <a:gd name="T79" fmla="*/ 3435 h 183"/>
                <a:gd name="T80" fmla="*/ 2346 w 335"/>
                <a:gd name="T81" fmla="*/ 3469 h 183"/>
                <a:gd name="T82" fmla="*/ 2084 w 335"/>
                <a:gd name="T83" fmla="*/ 3392 h 183"/>
                <a:gd name="T84" fmla="*/ 1814 w 335"/>
                <a:gd name="T85" fmla="*/ 3392 h 183"/>
                <a:gd name="T86" fmla="*/ 1563 w 335"/>
                <a:gd name="T87" fmla="*/ 3299 h 183"/>
                <a:gd name="T88" fmla="*/ 1313 w 335"/>
                <a:gd name="T89" fmla="*/ 3243 h 183"/>
                <a:gd name="T90" fmla="*/ 1083 w 335"/>
                <a:gd name="T91" fmla="*/ 3107 h 183"/>
                <a:gd name="T92" fmla="*/ 846 w 335"/>
                <a:gd name="T93" fmla="*/ 3016 h 183"/>
                <a:gd name="T94" fmla="*/ 645 w 335"/>
                <a:gd name="T95" fmla="*/ 2845 h 183"/>
                <a:gd name="T96" fmla="*/ 438 w 335"/>
                <a:gd name="T97" fmla="*/ 2709 h 183"/>
                <a:gd name="T98" fmla="*/ 283 w 335"/>
                <a:gd name="T99" fmla="*/ 2483 h 183"/>
                <a:gd name="T100" fmla="*/ 125 w 335"/>
                <a:gd name="T101" fmla="*/ 2275 h 183"/>
                <a:gd name="T102" fmla="*/ 63 w 335"/>
                <a:gd name="T103" fmla="*/ 1992 h 183"/>
                <a:gd name="T104" fmla="*/ 0 w 335"/>
                <a:gd name="T105" fmla="*/ 1741 h 1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35" h="183">
                  <a:moveTo>
                    <a:pt x="0" y="92"/>
                  </a:moveTo>
                  <a:cubicBezTo>
                    <a:pt x="0" y="86"/>
                    <a:pt x="3" y="81"/>
                    <a:pt x="4" y="76"/>
                  </a:cubicBezTo>
                  <a:cubicBezTo>
                    <a:pt x="6" y="71"/>
                    <a:pt x="6" y="66"/>
                    <a:pt x="9" y="61"/>
                  </a:cubicBezTo>
                  <a:cubicBezTo>
                    <a:pt x="12" y="56"/>
                    <a:pt x="17" y="54"/>
                    <a:pt x="21" y="49"/>
                  </a:cubicBezTo>
                  <a:cubicBezTo>
                    <a:pt x="25" y="46"/>
                    <a:pt x="28" y="40"/>
                    <a:pt x="32" y="37"/>
                  </a:cubicBezTo>
                  <a:cubicBezTo>
                    <a:pt x="37" y="34"/>
                    <a:pt x="42" y="33"/>
                    <a:pt x="47" y="30"/>
                  </a:cubicBezTo>
                  <a:cubicBezTo>
                    <a:pt x="52" y="27"/>
                    <a:pt x="56" y="23"/>
                    <a:pt x="61" y="20"/>
                  </a:cubicBezTo>
                  <a:cubicBezTo>
                    <a:pt x="66" y="18"/>
                    <a:pt x="72" y="18"/>
                    <a:pt x="77" y="16"/>
                  </a:cubicBezTo>
                  <a:cubicBezTo>
                    <a:pt x="82" y="15"/>
                    <a:pt x="86" y="11"/>
                    <a:pt x="91" y="10"/>
                  </a:cubicBezTo>
                  <a:cubicBezTo>
                    <a:pt x="96" y="8"/>
                    <a:pt x="102" y="9"/>
                    <a:pt x="107" y="8"/>
                  </a:cubicBezTo>
                  <a:cubicBezTo>
                    <a:pt x="112" y="7"/>
                    <a:pt x="117" y="4"/>
                    <a:pt x="122" y="3"/>
                  </a:cubicBezTo>
                  <a:cubicBezTo>
                    <a:pt x="127" y="2"/>
                    <a:pt x="132" y="4"/>
                    <a:pt x="138" y="3"/>
                  </a:cubicBezTo>
                  <a:cubicBezTo>
                    <a:pt x="143" y="3"/>
                    <a:pt x="148" y="0"/>
                    <a:pt x="153" y="0"/>
                  </a:cubicBezTo>
                  <a:cubicBezTo>
                    <a:pt x="158" y="0"/>
                    <a:pt x="163" y="2"/>
                    <a:pt x="168" y="2"/>
                  </a:cubicBezTo>
                  <a:cubicBezTo>
                    <a:pt x="173" y="2"/>
                    <a:pt x="179" y="0"/>
                    <a:pt x="185" y="0"/>
                  </a:cubicBezTo>
                  <a:cubicBezTo>
                    <a:pt x="191" y="0"/>
                    <a:pt x="196" y="3"/>
                    <a:pt x="202" y="4"/>
                  </a:cubicBezTo>
                  <a:cubicBezTo>
                    <a:pt x="207" y="4"/>
                    <a:pt x="213" y="3"/>
                    <a:pt x="219" y="4"/>
                  </a:cubicBezTo>
                  <a:cubicBezTo>
                    <a:pt x="224" y="5"/>
                    <a:pt x="229" y="8"/>
                    <a:pt x="235" y="9"/>
                  </a:cubicBezTo>
                  <a:cubicBezTo>
                    <a:pt x="240" y="11"/>
                    <a:pt x="246" y="10"/>
                    <a:pt x="251" y="12"/>
                  </a:cubicBezTo>
                  <a:cubicBezTo>
                    <a:pt x="257" y="13"/>
                    <a:pt x="261" y="17"/>
                    <a:pt x="266" y="19"/>
                  </a:cubicBezTo>
                  <a:cubicBezTo>
                    <a:pt x="271" y="21"/>
                    <a:pt x="277" y="21"/>
                    <a:pt x="281" y="24"/>
                  </a:cubicBezTo>
                  <a:cubicBezTo>
                    <a:pt x="286" y="26"/>
                    <a:pt x="289" y="31"/>
                    <a:pt x="294" y="33"/>
                  </a:cubicBezTo>
                  <a:cubicBezTo>
                    <a:pt x="298" y="36"/>
                    <a:pt x="303" y="37"/>
                    <a:pt x="307" y="40"/>
                  </a:cubicBezTo>
                  <a:cubicBezTo>
                    <a:pt x="311" y="44"/>
                    <a:pt x="313" y="49"/>
                    <a:pt x="317" y="52"/>
                  </a:cubicBezTo>
                  <a:cubicBezTo>
                    <a:pt x="320" y="56"/>
                    <a:pt x="325" y="59"/>
                    <a:pt x="327" y="63"/>
                  </a:cubicBezTo>
                  <a:cubicBezTo>
                    <a:pt x="330" y="67"/>
                    <a:pt x="330" y="73"/>
                    <a:pt x="331" y="78"/>
                  </a:cubicBezTo>
                  <a:cubicBezTo>
                    <a:pt x="333" y="82"/>
                    <a:pt x="335" y="87"/>
                    <a:pt x="335" y="92"/>
                  </a:cubicBezTo>
                  <a:cubicBezTo>
                    <a:pt x="335" y="97"/>
                    <a:pt x="332" y="102"/>
                    <a:pt x="331" y="107"/>
                  </a:cubicBezTo>
                  <a:cubicBezTo>
                    <a:pt x="329" y="112"/>
                    <a:pt x="329" y="118"/>
                    <a:pt x="326" y="122"/>
                  </a:cubicBezTo>
                  <a:cubicBezTo>
                    <a:pt x="323" y="127"/>
                    <a:pt x="318" y="129"/>
                    <a:pt x="314" y="134"/>
                  </a:cubicBezTo>
                  <a:cubicBezTo>
                    <a:pt x="310" y="137"/>
                    <a:pt x="307" y="143"/>
                    <a:pt x="303" y="146"/>
                  </a:cubicBezTo>
                  <a:cubicBezTo>
                    <a:pt x="298" y="149"/>
                    <a:pt x="293" y="150"/>
                    <a:pt x="288" y="153"/>
                  </a:cubicBezTo>
                  <a:cubicBezTo>
                    <a:pt x="283" y="156"/>
                    <a:pt x="279" y="160"/>
                    <a:pt x="274" y="163"/>
                  </a:cubicBezTo>
                  <a:cubicBezTo>
                    <a:pt x="269" y="165"/>
                    <a:pt x="263" y="165"/>
                    <a:pt x="258" y="167"/>
                  </a:cubicBezTo>
                  <a:cubicBezTo>
                    <a:pt x="253" y="168"/>
                    <a:pt x="249" y="172"/>
                    <a:pt x="244" y="174"/>
                  </a:cubicBezTo>
                  <a:cubicBezTo>
                    <a:pt x="239" y="175"/>
                    <a:pt x="233" y="174"/>
                    <a:pt x="228" y="175"/>
                  </a:cubicBezTo>
                  <a:cubicBezTo>
                    <a:pt x="223" y="176"/>
                    <a:pt x="218" y="179"/>
                    <a:pt x="213" y="180"/>
                  </a:cubicBezTo>
                  <a:cubicBezTo>
                    <a:pt x="208" y="181"/>
                    <a:pt x="203" y="179"/>
                    <a:pt x="197" y="180"/>
                  </a:cubicBezTo>
                  <a:cubicBezTo>
                    <a:pt x="192" y="180"/>
                    <a:pt x="187" y="183"/>
                    <a:pt x="182" y="183"/>
                  </a:cubicBezTo>
                  <a:cubicBezTo>
                    <a:pt x="177" y="183"/>
                    <a:pt x="172" y="181"/>
                    <a:pt x="168" y="181"/>
                  </a:cubicBezTo>
                  <a:cubicBezTo>
                    <a:pt x="162" y="181"/>
                    <a:pt x="156" y="183"/>
                    <a:pt x="150" y="183"/>
                  </a:cubicBezTo>
                  <a:cubicBezTo>
                    <a:pt x="145" y="183"/>
                    <a:pt x="139" y="180"/>
                    <a:pt x="133" y="179"/>
                  </a:cubicBezTo>
                  <a:cubicBezTo>
                    <a:pt x="128" y="179"/>
                    <a:pt x="122" y="180"/>
                    <a:pt x="116" y="179"/>
                  </a:cubicBezTo>
                  <a:cubicBezTo>
                    <a:pt x="111" y="178"/>
                    <a:pt x="106" y="175"/>
                    <a:pt x="100" y="174"/>
                  </a:cubicBezTo>
                  <a:cubicBezTo>
                    <a:pt x="95" y="172"/>
                    <a:pt x="89" y="173"/>
                    <a:pt x="84" y="171"/>
                  </a:cubicBezTo>
                  <a:cubicBezTo>
                    <a:pt x="79" y="170"/>
                    <a:pt x="74" y="166"/>
                    <a:pt x="69" y="164"/>
                  </a:cubicBezTo>
                  <a:cubicBezTo>
                    <a:pt x="64" y="162"/>
                    <a:pt x="58" y="162"/>
                    <a:pt x="54" y="159"/>
                  </a:cubicBezTo>
                  <a:cubicBezTo>
                    <a:pt x="49" y="157"/>
                    <a:pt x="46" y="152"/>
                    <a:pt x="41" y="150"/>
                  </a:cubicBezTo>
                  <a:cubicBezTo>
                    <a:pt x="37" y="147"/>
                    <a:pt x="32" y="146"/>
                    <a:pt x="28" y="143"/>
                  </a:cubicBezTo>
                  <a:cubicBezTo>
                    <a:pt x="24" y="139"/>
                    <a:pt x="22" y="134"/>
                    <a:pt x="18" y="131"/>
                  </a:cubicBezTo>
                  <a:cubicBezTo>
                    <a:pt x="15" y="127"/>
                    <a:pt x="10" y="124"/>
                    <a:pt x="8" y="120"/>
                  </a:cubicBezTo>
                  <a:cubicBezTo>
                    <a:pt x="5" y="116"/>
                    <a:pt x="5" y="110"/>
                    <a:pt x="4" y="105"/>
                  </a:cubicBezTo>
                  <a:cubicBezTo>
                    <a:pt x="2" y="101"/>
                    <a:pt x="0" y="96"/>
                    <a:pt x="0" y="92"/>
                  </a:cubicBezTo>
                  <a:close/>
                </a:path>
              </a:pathLst>
            </a:custGeom>
            <a:solidFill>
              <a:srgbClr val="B58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2" name="Freeform 6">
              <a:extLst>
                <a:ext uri="{FF2B5EF4-FFF2-40B4-BE49-F238E27FC236}">
                  <a16:creationId xmlns:a16="http://schemas.microsoft.com/office/drawing/2014/main" id="{722CA331-A09C-429A-899E-B9C806195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753"/>
              <a:ext cx="678" cy="432"/>
            </a:xfrm>
            <a:custGeom>
              <a:avLst/>
              <a:gdLst>
                <a:gd name="T0" fmla="*/ 0 w 271"/>
                <a:gd name="T1" fmla="*/ 1536 h 162"/>
                <a:gd name="T2" fmla="*/ 63 w 271"/>
                <a:gd name="T3" fmla="*/ 1272 h 162"/>
                <a:gd name="T4" fmla="*/ 125 w 271"/>
                <a:gd name="T5" fmla="*/ 1024 h 162"/>
                <a:gd name="T6" fmla="*/ 270 w 271"/>
                <a:gd name="T7" fmla="*/ 832 h 162"/>
                <a:gd name="T8" fmla="*/ 408 w 271"/>
                <a:gd name="T9" fmla="*/ 627 h 162"/>
                <a:gd name="T10" fmla="*/ 595 w 271"/>
                <a:gd name="T11" fmla="*/ 512 h 162"/>
                <a:gd name="T12" fmla="*/ 751 w 271"/>
                <a:gd name="T13" fmla="*/ 363 h 162"/>
                <a:gd name="T14" fmla="*/ 958 w 271"/>
                <a:gd name="T15" fmla="*/ 285 h 162"/>
                <a:gd name="T16" fmla="*/ 1146 w 271"/>
                <a:gd name="T17" fmla="*/ 171 h 162"/>
                <a:gd name="T18" fmla="*/ 1346 w 271"/>
                <a:gd name="T19" fmla="*/ 136 h 162"/>
                <a:gd name="T20" fmla="*/ 1534 w 271"/>
                <a:gd name="T21" fmla="*/ 56 h 162"/>
                <a:gd name="T22" fmla="*/ 1741 w 271"/>
                <a:gd name="T23" fmla="*/ 56 h 162"/>
                <a:gd name="T24" fmla="*/ 1929 w 271"/>
                <a:gd name="T25" fmla="*/ 0 h 162"/>
                <a:gd name="T26" fmla="*/ 2117 w 271"/>
                <a:gd name="T27" fmla="*/ 35 h 162"/>
                <a:gd name="T28" fmla="*/ 2347 w 271"/>
                <a:gd name="T29" fmla="*/ 0 h 162"/>
                <a:gd name="T30" fmla="*/ 2554 w 271"/>
                <a:gd name="T31" fmla="*/ 77 h 162"/>
                <a:gd name="T32" fmla="*/ 2772 w 271"/>
                <a:gd name="T33" fmla="*/ 77 h 162"/>
                <a:gd name="T34" fmla="*/ 2972 w 271"/>
                <a:gd name="T35" fmla="*/ 171 h 162"/>
                <a:gd name="T36" fmla="*/ 3192 w 271"/>
                <a:gd name="T37" fmla="*/ 205 h 162"/>
                <a:gd name="T38" fmla="*/ 3367 w 271"/>
                <a:gd name="T39" fmla="*/ 341 h 162"/>
                <a:gd name="T40" fmla="*/ 3568 w 271"/>
                <a:gd name="T41" fmla="*/ 419 h 162"/>
                <a:gd name="T42" fmla="*/ 3713 w 271"/>
                <a:gd name="T43" fmla="*/ 568 h 162"/>
                <a:gd name="T44" fmla="*/ 3900 w 271"/>
                <a:gd name="T45" fmla="*/ 704 h 162"/>
                <a:gd name="T46" fmla="*/ 4005 w 271"/>
                <a:gd name="T47" fmla="*/ 909 h 162"/>
                <a:gd name="T48" fmla="*/ 4151 w 271"/>
                <a:gd name="T49" fmla="*/ 1080 h 162"/>
                <a:gd name="T50" fmla="*/ 4181 w 271"/>
                <a:gd name="T51" fmla="*/ 1309 h 162"/>
                <a:gd name="T52" fmla="*/ 4243 w 271"/>
                <a:gd name="T53" fmla="*/ 1536 h 162"/>
                <a:gd name="T54" fmla="*/ 4163 w 271"/>
                <a:gd name="T55" fmla="*/ 1784 h 162"/>
                <a:gd name="T56" fmla="*/ 4118 w 271"/>
                <a:gd name="T57" fmla="*/ 2027 h 162"/>
                <a:gd name="T58" fmla="*/ 3963 w 271"/>
                <a:gd name="T59" fmla="*/ 2219 h 162"/>
                <a:gd name="T60" fmla="*/ 3838 w 271"/>
                <a:gd name="T61" fmla="*/ 2424 h 162"/>
                <a:gd name="T62" fmla="*/ 3650 w 271"/>
                <a:gd name="T63" fmla="*/ 2539 h 162"/>
                <a:gd name="T64" fmla="*/ 3493 w 271"/>
                <a:gd name="T65" fmla="*/ 2709 h 162"/>
                <a:gd name="T66" fmla="*/ 3272 w 271"/>
                <a:gd name="T67" fmla="*/ 2765 h 162"/>
                <a:gd name="T68" fmla="*/ 3097 w 271"/>
                <a:gd name="T69" fmla="*/ 2901 h 162"/>
                <a:gd name="T70" fmla="*/ 2897 w 271"/>
                <a:gd name="T71" fmla="*/ 2923 h 162"/>
                <a:gd name="T72" fmla="*/ 2709 w 271"/>
                <a:gd name="T73" fmla="*/ 3016 h 162"/>
                <a:gd name="T74" fmla="*/ 2504 w 271"/>
                <a:gd name="T75" fmla="*/ 2995 h 162"/>
                <a:gd name="T76" fmla="*/ 2304 w 271"/>
                <a:gd name="T77" fmla="*/ 3072 h 162"/>
                <a:gd name="T78" fmla="*/ 2117 w 271"/>
                <a:gd name="T79" fmla="*/ 3037 h 162"/>
                <a:gd name="T80" fmla="*/ 1896 w 271"/>
                <a:gd name="T81" fmla="*/ 3051 h 162"/>
                <a:gd name="T82" fmla="*/ 1676 w 271"/>
                <a:gd name="T83" fmla="*/ 2995 h 162"/>
                <a:gd name="T84" fmla="*/ 1459 w 271"/>
                <a:gd name="T85" fmla="*/ 2995 h 162"/>
                <a:gd name="T86" fmla="*/ 1251 w 271"/>
                <a:gd name="T87" fmla="*/ 2901 h 162"/>
                <a:gd name="T88" fmla="*/ 1051 w 271"/>
                <a:gd name="T89" fmla="*/ 2867 h 162"/>
                <a:gd name="T90" fmla="*/ 863 w 271"/>
                <a:gd name="T91" fmla="*/ 2731 h 162"/>
                <a:gd name="T92" fmla="*/ 675 w 271"/>
                <a:gd name="T93" fmla="*/ 2653 h 162"/>
                <a:gd name="T94" fmla="*/ 520 w 271"/>
                <a:gd name="T95" fmla="*/ 2483 h 162"/>
                <a:gd name="T96" fmla="*/ 333 w 271"/>
                <a:gd name="T97" fmla="*/ 2355 h 162"/>
                <a:gd name="T98" fmla="*/ 220 w 271"/>
                <a:gd name="T99" fmla="*/ 2141 h 162"/>
                <a:gd name="T100" fmla="*/ 95 w 271"/>
                <a:gd name="T101" fmla="*/ 1971 h 162"/>
                <a:gd name="T102" fmla="*/ 63 w 271"/>
                <a:gd name="T103" fmla="*/ 1741 h 162"/>
                <a:gd name="T104" fmla="*/ 0 w 271"/>
                <a:gd name="T105" fmla="*/ 1536 h 1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71" h="162">
                  <a:moveTo>
                    <a:pt x="0" y="81"/>
                  </a:moveTo>
                  <a:cubicBezTo>
                    <a:pt x="0" y="76"/>
                    <a:pt x="3" y="72"/>
                    <a:pt x="4" y="67"/>
                  </a:cubicBezTo>
                  <a:cubicBezTo>
                    <a:pt x="6" y="63"/>
                    <a:pt x="5" y="58"/>
                    <a:pt x="8" y="54"/>
                  </a:cubicBezTo>
                  <a:cubicBezTo>
                    <a:pt x="10" y="50"/>
                    <a:pt x="14" y="48"/>
                    <a:pt x="17" y="44"/>
                  </a:cubicBezTo>
                  <a:cubicBezTo>
                    <a:pt x="20" y="41"/>
                    <a:pt x="22" y="36"/>
                    <a:pt x="26" y="33"/>
                  </a:cubicBezTo>
                  <a:cubicBezTo>
                    <a:pt x="29" y="30"/>
                    <a:pt x="34" y="30"/>
                    <a:pt x="38" y="27"/>
                  </a:cubicBezTo>
                  <a:cubicBezTo>
                    <a:pt x="42" y="25"/>
                    <a:pt x="44" y="21"/>
                    <a:pt x="48" y="19"/>
                  </a:cubicBezTo>
                  <a:cubicBezTo>
                    <a:pt x="52" y="17"/>
                    <a:pt x="57" y="17"/>
                    <a:pt x="61" y="15"/>
                  </a:cubicBezTo>
                  <a:cubicBezTo>
                    <a:pt x="65" y="14"/>
                    <a:pt x="69" y="10"/>
                    <a:pt x="73" y="9"/>
                  </a:cubicBezTo>
                  <a:cubicBezTo>
                    <a:pt x="77" y="7"/>
                    <a:pt x="82" y="8"/>
                    <a:pt x="86" y="7"/>
                  </a:cubicBezTo>
                  <a:cubicBezTo>
                    <a:pt x="90" y="6"/>
                    <a:pt x="94" y="3"/>
                    <a:pt x="98" y="3"/>
                  </a:cubicBezTo>
                  <a:cubicBezTo>
                    <a:pt x="102" y="2"/>
                    <a:pt x="107" y="4"/>
                    <a:pt x="111" y="3"/>
                  </a:cubicBezTo>
                  <a:cubicBezTo>
                    <a:pt x="115" y="3"/>
                    <a:pt x="119" y="0"/>
                    <a:pt x="123" y="0"/>
                  </a:cubicBezTo>
                  <a:cubicBezTo>
                    <a:pt x="127" y="0"/>
                    <a:pt x="131" y="2"/>
                    <a:pt x="135" y="2"/>
                  </a:cubicBezTo>
                  <a:cubicBezTo>
                    <a:pt x="140" y="2"/>
                    <a:pt x="145" y="0"/>
                    <a:pt x="150" y="0"/>
                  </a:cubicBezTo>
                  <a:cubicBezTo>
                    <a:pt x="154" y="0"/>
                    <a:pt x="159" y="3"/>
                    <a:pt x="163" y="4"/>
                  </a:cubicBezTo>
                  <a:cubicBezTo>
                    <a:pt x="168" y="4"/>
                    <a:pt x="173" y="3"/>
                    <a:pt x="177" y="4"/>
                  </a:cubicBezTo>
                  <a:cubicBezTo>
                    <a:pt x="182" y="4"/>
                    <a:pt x="186" y="8"/>
                    <a:pt x="190" y="9"/>
                  </a:cubicBezTo>
                  <a:cubicBezTo>
                    <a:pt x="195" y="10"/>
                    <a:pt x="200" y="9"/>
                    <a:pt x="204" y="11"/>
                  </a:cubicBezTo>
                  <a:cubicBezTo>
                    <a:pt x="208" y="12"/>
                    <a:pt x="211" y="16"/>
                    <a:pt x="215" y="18"/>
                  </a:cubicBezTo>
                  <a:cubicBezTo>
                    <a:pt x="219" y="20"/>
                    <a:pt x="224" y="20"/>
                    <a:pt x="228" y="22"/>
                  </a:cubicBezTo>
                  <a:cubicBezTo>
                    <a:pt x="232" y="24"/>
                    <a:pt x="234" y="28"/>
                    <a:pt x="237" y="30"/>
                  </a:cubicBezTo>
                  <a:cubicBezTo>
                    <a:pt x="241" y="33"/>
                    <a:pt x="246" y="34"/>
                    <a:pt x="249" y="37"/>
                  </a:cubicBezTo>
                  <a:cubicBezTo>
                    <a:pt x="253" y="40"/>
                    <a:pt x="254" y="45"/>
                    <a:pt x="256" y="48"/>
                  </a:cubicBezTo>
                  <a:cubicBezTo>
                    <a:pt x="259" y="51"/>
                    <a:pt x="263" y="54"/>
                    <a:pt x="265" y="57"/>
                  </a:cubicBezTo>
                  <a:cubicBezTo>
                    <a:pt x="267" y="61"/>
                    <a:pt x="266" y="65"/>
                    <a:pt x="267" y="69"/>
                  </a:cubicBezTo>
                  <a:cubicBezTo>
                    <a:pt x="268" y="73"/>
                    <a:pt x="271" y="77"/>
                    <a:pt x="271" y="81"/>
                  </a:cubicBezTo>
                  <a:cubicBezTo>
                    <a:pt x="271" y="85"/>
                    <a:pt x="268" y="90"/>
                    <a:pt x="266" y="94"/>
                  </a:cubicBezTo>
                  <a:cubicBezTo>
                    <a:pt x="265" y="98"/>
                    <a:pt x="265" y="103"/>
                    <a:pt x="263" y="107"/>
                  </a:cubicBezTo>
                  <a:cubicBezTo>
                    <a:pt x="261" y="111"/>
                    <a:pt x="256" y="113"/>
                    <a:pt x="253" y="117"/>
                  </a:cubicBezTo>
                  <a:cubicBezTo>
                    <a:pt x="250" y="120"/>
                    <a:pt x="249" y="125"/>
                    <a:pt x="245" y="128"/>
                  </a:cubicBezTo>
                  <a:cubicBezTo>
                    <a:pt x="242" y="131"/>
                    <a:pt x="237" y="132"/>
                    <a:pt x="233" y="134"/>
                  </a:cubicBezTo>
                  <a:cubicBezTo>
                    <a:pt x="229" y="137"/>
                    <a:pt x="227" y="141"/>
                    <a:pt x="223" y="143"/>
                  </a:cubicBezTo>
                  <a:cubicBezTo>
                    <a:pt x="219" y="145"/>
                    <a:pt x="214" y="144"/>
                    <a:pt x="209" y="146"/>
                  </a:cubicBezTo>
                  <a:cubicBezTo>
                    <a:pt x="205" y="148"/>
                    <a:pt x="202" y="151"/>
                    <a:pt x="198" y="153"/>
                  </a:cubicBezTo>
                  <a:cubicBezTo>
                    <a:pt x="194" y="154"/>
                    <a:pt x="189" y="153"/>
                    <a:pt x="185" y="154"/>
                  </a:cubicBezTo>
                  <a:cubicBezTo>
                    <a:pt x="181" y="155"/>
                    <a:pt x="177" y="158"/>
                    <a:pt x="173" y="159"/>
                  </a:cubicBezTo>
                  <a:cubicBezTo>
                    <a:pt x="169" y="159"/>
                    <a:pt x="164" y="158"/>
                    <a:pt x="160" y="158"/>
                  </a:cubicBezTo>
                  <a:cubicBezTo>
                    <a:pt x="156" y="159"/>
                    <a:pt x="152" y="161"/>
                    <a:pt x="147" y="162"/>
                  </a:cubicBezTo>
                  <a:cubicBezTo>
                    <a:pt x="143" y="162"/>
                    <a:pt x="139" y="160"/>
                    <a:pt x="135" y="160"/>
                  </a:cubicBezTo>
                  <a:cubicBezTo>
                    <a:pt x="131" y="160"/>
                    <a:pt x="126" y="162"/>
                    <a:pt x="121" y="161"/>
                  </a:cubicBezTo>
                  <a:cubicBezTo>
                    <a:pt x="116" y="161"/>
                    <a:pt x="112" y="158"/>
                    <a:pt x="107" y="158"/>
                  </a:cubicBezTo>
                  <a:cubicBezTo>
                    <a:pt x="103" y="157"/>
                    <a:pt x="98" y="159"/>
                    <a:pt x="93" y="158"/>
                  </a:cubicBezTo>
                  <a:cubicBezTo>
                    <a:pt x="89" y="157"/>
                    <a:pt x="85" y="154"/>
                    <a:pt x="80" y="153"/>
                  </a:cubicBezTo>
                  <a:cubicBezTo>
                    <a:pt x="76" y="151"/>
                    <a:pt x="71" y="152"/>
                    <a:pt x="67" y="151"/>
                  </a:cubicBezTo>
                  <a:cubicBezTo>
                    <a:pt x="63" y="149"/>
                    <a:pt x="59" y="145"/>
                    <a:pt x="55" y="144"/>
                  </a:cubicBezTo>
                  <a:cubicBezTo>
                    <a:pt x="51" y="142"/>
                    <a:pt x="46" y="142"/>
                    <a:pt x="43" y="140"/>
                  </a:cubicBezTo>
                  <a:cubicBezTo>
                    <a:pt x="39" y="138"/>
                    <a:pt x="37" y="133"/>
                    <a:pt x="33" y="131"/>
                  </a:cubicBezTo>
                  <a:cubicBezTo>
                    <a:pt x="29" y="128"/>
                    <a:pt x="25" y="127"/>
                    <a:pt x="21" y="124"/>
                  </a:cubicBezTo>
                  <a:cubicBezTo>
                    <a:pt x="18" y="121"/>
                    <a:pt x="17" y="117"/>
                    <a:pt x="14" y="113"/>
                  </a:cubicBezTo>
                  <a:cubicBezTo>
                    <a:pt x="12" y="110"/>
                    <a:pt x="8" y="108"/>
                    <a:pt x="6" y="104"/>
                  </a:cubicBezTo>
                  <a:cubicBezTo>
                    <a:pt x="4" y="100"/>
                    <a:pt x="5" y="96"/>
                    <a:pt x="4" y="92"/>
                  </a:cubicBezTo>
                  <a:cubicBezTo>
                    <a:pt x="3" y="88"/>
                    <a:pt x="0" y="85"/>
                    <a:pt x="0" y="81"/>
                  </a:cubicBezTo>
                  <a:close/>
                </a:path>
              </a:pathLst>
            </a:custGeom>
            <a:solidFill>
              <a:srgbClr val="D5C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3" name="Freeform 7">
              <a:extLst>
                <a:ext uri="{FF2B5EF4-FFF2-40B4-BE49-F238E27FC236}">
                  <a16:creationId xmlns:a16="http://schemas.microsoft.com/office/drawing/2014/main" id="{02ED24FA-BEF1-47BB-9B58-583D176F9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092"/>
              <a:ext cx="240" cy="162"/>
            </a:xfrm>
            <a:custGeom>
              <a:avLst/>
              <a:gdLst>
                <a:gd name="T0" fmla="*/ 1500 w 96"/>
                <a:gd name="T1" fmla="*/ 1142 h 61"/>
                <a:gd name="T2" fmla="*/ 1500 w 96"/>
                <a:gd name="T3" fmla="*/ 21 h 61"/>
                <a:gd name="T4" fmla="*/ 1458 w 96"/>
                <a:gd name="T5" fmla="*/ 21 h 61"/>
                <a:gd name="T6" fmla="*/ 1270 w 96"/>
                <a:gd name="T7" fmla="*/ 93 h 61"/>
                <a:gd name="T8" fmla="*/ 1063 w 96"/>
                <a:gd name="T9" fmla="*/ 133 h 61"/>
                <a:gd name="T10" fmla="*/ 875 w 96"/>
                <a:gd name="T11" fmla="*/ 247 h 61"/>
                <a:gd name="T12" fmla="*/ 675 w 96"/>
                <a:gd name="T13" fmla="*/ 319 h 61"/>
                <a:gd name="T14" fmla="*/ 520 w 96"/>
                <a:gd name="T15" fmla="*/ 465 h 61"/>
                <a:gd name="T16" fmla="*/ 333 w 96"/>
                <a:gd name="T17" fmla="*/ 579 h 61"/>
                <a:gd name="T18" fmla="*/ 188 w 96"/>
                <a:gd name="T19" fmla="*/ 789 h 61"/>
                <a:gd name="T20" fmla="*/ 50 w 96"/>
                <a:gd name="T21" fmla="*/ 972 h 61"/>
                <a:gd name="T22" fmla="*/ 0 w 96"/>
                <a:gd name="T23" fmla="*/ 1142 h 61"/>
                <a:gd name="T24" fmla="*/ 1500 w 96"/>
                <a:gd name="T25" fmla="*/ 1142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6" h="61">
                  <a:moveTo>
                    <a:pt x="96" y="6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5" y="0"/>
                    <a:pt x="94" y="1"/>
                    <a:pt x="93" y="1"/>
                  </a:cubicBezTo>
                  <a:cubicBezTo>
                    <a:pt x="89" y="1"/>
                    <a:pt x="85" y="4"/>
                    <a:pt x="81" y="5"/>
                  </a:cubicBezTo>
                  <a:cubicBezTo>
                    <a:pt x="77" y="6"/>
                    <a:pt x="72" y="5"/>
                    <a:pt x="68" y="7"/>
                  </a:cubicBezTo>
                  <a:cubicBezTo>
                    <a:pt x="64" y="8"/>
                    <a:pt x="60" y="12"/>
                    <a:pt x="56" y="13"/>
                  </a:cubicBezTo>
                  <a:cubicBezTo>
                    <a:pt x="52" y="15"/>
                    <a:pt x="47" y="15"/>
                    <a:pt x="43" y="17"/>
                  </a:cubicBezTo>
                  <a:cubicBezTo>
                    <a:pt x="39" y="19"/>
                    <a:pt x="37" y="23"/>
                    <a:pt x="33" y="25"/>
                  </a:cubicBezTo>
                  <a:cubicBezTo>
                    <a:pt x="29" y="28"/>
                    <a:pt x="24" y="28"/>
                    <a:pt x="21" y="31"/>
                  </a:cubicBezTo>
                  <a:cubicBezTo>
                    <a:pt x="17" y="34"/>
                    <a:pt x="15" y="39"/>
                    <a:pt x="12" y="42"/>
                  </a:cubicBezTo>
                  <a:cubicBezTo>
                    <a:pt x="9" y="46"/>
                    <a:pt x="5" y="48"/>
                    <a:pt x="3" y="52"/>
                  </a:cubicBezTo>
                  <a:cubicBezTo>
                    <a:pt x="1" y="54"/>
                    <a:pt x="1" y="58"/>
                    <a:pt x="0" y="61"/>
                  </a:cubicBezTo>
                  <a:lnTo>
                    <a:pt x="96" y="61"/>
                  </a:lnTo>
                  <a:close/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8">
              <a:extLst>
                <a:ext uri="{FF2B5EF4-FFF2-40B4-BE49-F238E27FC236}">
                  <a16:creationId xmlns:a16="http://schemas.microsoft.com/office/drawing/2014/main" id="{9E0988C0-967D-403F-8727-828B0C424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729"/>
              <a:ext cx="227" cy="525"/>
            </a:xfrm>
            <a:custGeom>
              <a:avLst/>
              <a:gdLst>
                <a:gd name="T0" fmla="*/ 1350 w 91"/>
                <a:gd name="T1" fmla="*/ 1420 h 197"/>
                <a:gd name="T2" fmla="*/ 1225 w 91"/>
                <a:gd name="T3" fmla="*/ 1194 h 197"/>
                <a:gd name="T4" fmla="*/ 1133 w 91"/>
                <a:gd name="T5" fmla="*/ 930 h 197"/>
                <a:gd name="T6" fmla="*/ 945 w 91"/>
                <a:gd name="T7" fmla="*/ 717 h 197"/>
                <a:gd name="T8" fmla="*/ 808 w 91"/>
                <a:gd name="T9" fmla="*/ 512 h 197"/>
                <a:gd name="T10" fmla="*/ 604 w 91"/>
                <a:gd name="T11" fmla="*/ 376 h 197"/>
                <a:gd name="T12" fmla="*/ 417 w 91"/>
                <a:gd name="T13" fmla="*/ 192 h 197"/>
                <a:gd name="T14" fmla="*/ 187 w 91"/>
                <a:gd name="T15" fmla="*/ 115 h 197"/>
                <a:gd name="T16" fmla="*/ 0 w 91"/>
                <a:gd name="T17" fmla="*/ 0 h 197"/>
                <a:gd name="T18" fmla="*/ 0 w 91"/>
                <a:gd name="T19" fmla="*/ 3728 h 197"/>
                <a:gd name="T20" fmla="*/ 354 w 91"/>
                <a:gd name="T21" fmla="*/ 3728 h 197"/>
                <a:gd name="T22" fmla="*/ 541 w 91"/>
                <a:gd name="T23" fmla="*/ 3558 h 197"/>
                <a:gd name="T24" fmla="*/ 758 w 91"/>
                <a:gd name="T25" fmla="*/ 3424 h 197"/>
                <a:gd name="T26" fmla="*/ 915 w 91"/>
                <a:gd name="T27" fmla="*/ 3195 h 197"/>
                <a:gd name="T28" fmla="*/ 1103 w 91"/>
                <a:gd name="T29" fmla="*/ 3025 h 197"/>
                <a:gd name="T30" fmla="*/ 1212 w 91"/>
                <a:gd name="T31" fmla="*/ 2764 h 197"/>
                <a:gd name="T32" fmla="*/ 1337 w 91"/>
                <a:gd name="T33" fmla="*/ 2513 h 197"/>
                <a:gd name="T34" fmla="*/ 1369 w 91"/>
                <a:gd name="T35" fmla="*/ 2231 h 197"/>
                <a:gd name="T36" fmla="*/ 1412 w 91"/>
                <a:gd name="T37" fmla="*/ 1945 h 197"/>
                <a:gd name="T38" fmla="*/ 1369 w 91"/>
                <a:gd name="T39" fmla="*/ 1684 h 197"/>
                <a:gd name="T40" fmla="*/ 1350 w 91"/>
                <a:gd name="T41" fmla="*/ 1420 h 1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" h="197">
                  <a:moveTo>
                    <a:pt x="87" y="75"/>
                  </a:moveTo>
                  <a:cubicBezTo>
                    <a:pt x="86" y="71"/>
                    <a:pt x="82" y="67"/>
                    <a:pt x="79" y="63"/>
                  </a:cubicBezTo>
                  <a:cubicBezTo>
                    <a:pt x="77" y="58"/>
                    <a:pt x="76" y="53"/>
                    <a:pt x="73" y="49"/>
                  </a:cubicBezTo>
                  <a:cubicBezTo>
                    <a:pt x="70" y="44"/>
                    <a:pt x="65" y="42"/>
                    <a:pt x="61" y="38"/>
                  </a:cubicBezTo>
                  <a:cubicBezTo>
                    <a:pt x="58" y="35"/>
                    <a:pt x="56" y="30"/>
                    <a:pt x="52" y="27"/>
                  </a:cubicBezTo>
                  <a:cubicBezTo>
                    <a:pt x="48" y="24"/>
                    <a:pt x="43" y="23"/>
                    <a:pt x="39" y="20"/>
                  </a:cubicBezTo>
                  <a:cubicBezTo>
                    <a:pt x="35" y="17"/>
                    <a:pt x="31" y="13"/>
                    <a:pt x="27" y="10"/>
                  </a:cubicBezTo>
                  <a:cubicBezTo>
                    <a:pt x="22" y="8"/>
                    <a:pt x="17" y="8"/>
                    <a:pt x="12" y="6"/>
                  </a:cubicBezTo>
                  <a:cubicBezTo>
                    <a:pt x="8" y="5"/>
                    <a:pt x="4" y="2"/>
                    <a:pt x="0" y="0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23" y="197"/>
                    <a:pt x="23" y="197"/>
                    <a:pt x="23" y="197"/>
                  </a:cubicBezTo>
                  <a:cubicBezTo>
                    <a:pt x="28" y="194"/>
                    <a:pt x="31" y="190"/>
                    <a:pt x="35" y="188"/>
                  </a:cubicBezTo>
                  <a:cubicBezTo>
                    <a:pt x="40" y="185"/>
                    <a:pt x="45" y="184"/>
                    <a:pt x="49" y="181"/>
                  </a:cubicBezTo>
                  <a:cubicBezTo>
                    <a:pt x="53" y="178"/>
                    <a:pt x="56" y="173"/>
                    <a:pt x="59" y="169"/>
                  </a:cubicBezTo>
                  <a:cubicBezTo>
                    <a:pt x="63" y="166"/>
                    <a:pt x="68" y="164"/>
                    <a:pt x="71" y="160"/>
                  </a:cubicBezTo>
                  <a:cubicBezTo>
                    <a:pt x="74" y="156"/>
                    <a:pt x="75" y="150"/>
                    <a:pt x="78" y="146"/>
                  </a:cubicBezTo>
                  <a:cubicBezTo>
                    <a:pt x="80" y="141"/>
                    <a:pt x="84" y="138"/>
                    <a:pt x="86" y="133"/>
                  </a:cubicBezTo>
                  <a:cubicBezTo>
                    <a:pt x="88" y="128"/>
                    <a:pt x="87" y="123"/>
                    <a:pt x="88" y="118"/>
                  </a:cubicBezTo>
                  <a:cubicBezTo>
                    <a:pt x="89" y="113"/>
                    <a:pt x="91" y="108"/>
                    <a:pt x="91" y="103"/>
                  </a:cubicBezTo>
                  <a:cubicBezTo>
                    <a:pt x="91" y="98"/>
                    <a:pt x="89" y="94"/>
                    <a:pt x="88" y="89"/>
                  </a:cubicBezTo>
                  <a:cubicBezTo>
                    <a:pt x="87" y="85"/>
                    <a:pt x="89" y="80"/>
                    <a:pt x="87" y="75"/>
                  </a:cubicBezTo>
                  <a:close/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Freeform 9">
              <a:extLst>
                <a:ext uri="{FF2B5EF4-FFF2-40B4-BE49-F238E27FC236}">
                  <a16:creationId xmlns:a16="http://schemas.microsoft.com/office/drawing/2014/main" id="{513E9771-D7C7-40A6-9604-CA98DE045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254"/>
              <a:ext cx="497" cy="480"/>
            </a:xfrm>
            <a:custGeom>
              <a:avLst/>
              <a:gdLst>
                <a:gd name="T0" fmla="*/ 3007 w 199"/>
                <a:gd name="T1" fmla="*/ 1216 h 180"/>
                <a:gd name="T2" fmla="*/ 2850 w 199"/>
                <a:gd name="T3" fmla="*/ 1003 h 180"/>
                <a:gd name="T4" fmla="*/ 2745 w 199"/>
                <a:gd name="T5" fmla="*/ 776 h 180"/>
                <a:gd name="T6" fmla="*/ 2537 w 199"/>
                <a:gd name="T7" fmla="*/ 648 h 180"/>
                <a:gd name="T8" fmla="*/ 2353 w 199"/>
                <a:gd name="T9" fmla="*/ 456 h 180"/>
                <a:gd name="T10" fmla="*/ 2133 w 199"/>
                <a:gd name="T11" fmla="*/ 363 h 180"/>
                <a:gd name="T12" fmla="*/ 1933 w 199"/>
                <a:gd name="T13" fmla="*/ 227 h 180"/>
                <a:gd name="T14" fmla="*/ 1696 w 199"/>
                <a:gd name="T15" fmla="*/ 192 h 180"/>
                <a:gd name="T16" fmla="*/ 1479 w 199"/>
                <a:gd name="T17" fmla="*/ 77 h 180"/>
                <a:gd name="T18" fmla="*/ 1246 w 199"/>
                <a:gd name="T19" fmla="*/ 77 h 180"/>
                <a:gd name="T20" fmla="*/ 1011 w 199"/>
                <a:gd name="T21" fmla="*/ 21 h 180"/>
                <a:gd name="T22" fmla="*/ 762 w 199"/>
                <a:gd name="T23" fmla="*/ 35 h 180"/>
                <a:gd name="T24" fmla="*/ 562 w 199"/>
                <a:gd name="T25" fmla="*/ 0 h 180"/>
                <a:gd name="T26" fmla="*/ 342 w 199"/>
                <a:gd name="T27" fmla="*/ 77 h 180"/>
                <a:gd name="T28" fmla="*/ 125 w 199"/>
                <a:gd name="T29" fmla="*/ 77 h 180"/>
                <a:gd name="T30" fmla="*/ 0 w 199"/>
                <a:gd name="T31" fmla="*/ 136 h 180"/>
                <a:gd name="T32" fmla="*/ 0 w 199"/>
                <a:gd name="T33" fmla="*/ 3320 h 180"/>
                <a:gd name="T34" fmla="*/ 42 w 199"/>
                <a:gd name="T35" fmla="*/ 3336 h 180"/>
                <a:gd name="T36" fmla="*/ 292 w 199"/>
                <a:gd name="T37" fmla="*/ 3336 h 180"/>
                <a:gd name="T38" fmla="*/ 529 w 199"/>
                <a:gd name="T39" fmla="*/ 3413 h 180"/>
                <a:gd name="T40" fmla="*/ 762 w 199"/>
                <a:gd name="T41" fmla="*/ 3379 h 180"/>
                <a:gd name="T42" fmla="*/ 967 w 199"/>
                <a:gd name="T43" fmla="*/ 3413 h 180"/>
                <a:gd name="T44" fmla="*/ 1186 w 199"/>
                <a:gd name="T45" fmla="*/ 3357 h 180"/>
                <a:gd name="T46" fmla="*/ 1416 w 199"/>
                <a:gd name="T47" fmla="*/ 3357 h 180"/>
                <a:gd name="T48" fmla="*/ 1621 w 199"/>
                <a:gd name="T49" fmla="*/ 3264 h 180"/>
                <a:gd name="T50" fmla="*/ 1853 w 199"/>
                <a:gd name="T51" fmla="*/ 3221 h 180"/>
                <a:gd name="T52" fmla="*/ 2058 w 199"/>
                <a:gd name="T53" fmla="*/ 3093 h 180"/>
                <a:gd name="T54" fmla="*/ 2278 w 199"/>
                <a:gd name="T55" fmla="*/ 3016 h 180"/>
                <a:gd name="T56" fmla="*/ 2465 w 199"/>
                <a:gd name="T57" fmla="*/ 2845 h 180"/>
                <a:gd name="T58" fmla="*/ 2682 w 199"/>
                <a:gd name="T59" fmla="*/ 2709 h 180"/>
                <a:gd name="T60" fmla="*/ 2820 w 199"/>
                <a:gd name="T61" fmla="*/ 2483 h 180"/>
                <a:gd name="T62" fmla="*/ 2975 w 199"/>
                <a:gd name="T63" fmla="*/ 2275 h 180"/>
                <a:gd name="T64" fmla="*/ 3037 w 199"/>
                <a:gd name="T65" fmla="*/ 1992 h 180"/>
                <a:gd name="T66" fmla="*/ 3099 w 199"/>
                <a:gd name="T67" fmla="*/ 1707 h 180"/>
                <a:gd name="T68" fmla="*/ 3057 w 199"/>
                <a:gd name="T69" fmla="*/ 1480 h 180"/>
                <a:gd name="T70" fmla="*/ 3007 w 199"/>
                <a:gd name="T71" fmla="*/ 1216 h 18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99" h="180">
                  <a:moveTo>
                    <a:pt x="193" y="64"/>
                  </a:moveTo>
                  <a:cubicBezTo>
                    <a:pt x="191" y="60"/>
                    <a:pt x="186" y="57"/>
                    <a:pt x="183" y="53"/>
                  </a:cubicBezTo>
                  <a:cubicBezTo>
                    <a:pt x="181" y="50"/>
                    <a:pt x="179" y="45"/>
                    <a:pt x="176" y="41"/>
                  </a:cubicBezTo>
                  <a:cubicBezTo>
                    <a:pt x="172" y="38"/>
                    <a:pt x="167" y="37"/>
                    <a:pt x="163" y="34"/>
                  </a:cubicBezTo>
                  <a:cubicBezTo>
                    <a:pt x="159" y="31"/>
                    <a:pt x="156" y="27"/>
                    <a:pt x="151" y="24"/>
                  </a:cubicBezTo>
                  <a:cubicBezTo>
                    <a:pt x="147" y="22"/>
                    <a:pt x="141" y="22"/>
                    <a:pt x="137" y="19"/>
                  </a:cubicBezTo>
                  <a:cubicBezTo>
                    <a:pt x="132" y="18"/>
                    <a:pt x="129" y="14"/>
                    <a:pt x="124" y="12"/>
                  </a:cubicBezTo>
                  <a:cubicBezTo>
                    <a:pt x="119" y="10"/>
                    <a:pt x="114" y="11"/>
                    <a:pt x="109" y="10"/>
                  </a:cubicBezTo>
                  <a:cubicBezTo>
                    <a:pt x="104" y="9"/>
                    <a:pt x="100" y="5"/>
                    <a:pt x="95" y="4"/>
                  </a:cubicBezTo>
                  <a:cubicBezTo>
                    <a:pt x="90" y="3"/>
                    <a:pt x="85" y="5"/>
                    <a:pt x="80" y="4"/>
                  </a:cubicBezTo>
                  <a:cubicBezTo>
                    <a:pt x="75" y="4"/>
                    <a:pt x="70" y="1"/>
                    <a:pt x="65" y="1"/>
                  </a:cubicBezTo>
                  <a:cubicBezTo>
                    <a:pt x="59" y="0"/>
                    <a:pt x="54" y="2"/>
                    <a:pt x="49" y="2"/>
                  </a:cubicBezTo>
                  <a:cubicBezTo>
                    <a:pt x="45" y="2"/>
                    <a:pt x="40" y="0"/>
                    <a:pt x="36" y="0"/>
                  </a:cubicBezTo>
                  <a:cubicBezTo>
                    <a:pt x="31" y="1"/>
                    <a:pt x="27" y="3"/>
                    <a:pt x="22" y="4"/>
                  </a:cubicBezTo>
                  <a:cubicBezTo>
                    <a:pt x="17" y="4"/>
                    <a:pt x="12" y="3"/>
                    <a:pt x="8" y="4"/>
                  </a:cubicBezTo>
                  <a:cubicBezTo>
                    <a:pt x="5" y="4"/>
                    <a:pt x="2" y="5"/>
                    <a:pt x="0" y="7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1" y="176"/>
                    <a:pt x="2" y="176"/>
                    <a:pt x="3" y="176"/>
                  </a:cubicBezTo>
                  <a:cubicBezTo>
                    <a:pt x="8" y="177"/>
                    <a:pt x="13" y="176"/>
                    <a:pt x="19" y="176"/>
                  </a:cubicBezTo>
                  <a:cubicBezTo>
                    <a:pt x="24" y="177"/>
                    <a:pt x="28" y="180"/>
                    <a:pt x="34" y="180"/>
                  </a:cubicBezTo>
                  <a:cubicBezTo>
                    <a:pt x="39" y="180"/>
                    <a:pt x="44" y="178"/>
                    <a:pt x="49" y="178"/>
                  </a:cubicBezTo>
                  <a:cubicBezTo>
                    <a:pt x="53" y="178"/>
                    <a:pt x="58" y="180"/>
                    <a:pt x="62" y="180"/>
                  </a:cubicBezTo>
                  <a:cubicBezTo>
                    <a:pt x="67" y="180"/>
                    <a:pt x="71" y="177"/>
                    <a:pt x="76" y="177"/>
                  </a:cubicBezTo>
                  <a:cubicBezTo>
                    <a:pt x="81" y="176"/>
                    <a:pt x="86" y="178"/>
                    <a:pt x="91" y="177"/>
                  </a:cubicBezTo>
                  <a:cubicBezTo>
                    <a:pt x="95" y="176"/>
                    <a:pt x="100" y="173"/>
                    <a:pt x="104" y="172"/>
                  </a:cubicBezTo>
                  <a:cubicBezTo>
                    <a:pt x="109" y="171"/>
                    <a:pt x="115" y="172"/>
                    <a:pt x="119" y="170"/>
                  </a:cubicBezTo>
                  <a:cubicBezTo>
                    <a:pt x="124" y="169"/>
                    <a:pt x="128" y="165"/>
                    <a:pt x="132" y="163"/>
                  </a:cubicBezTo>
                  <a:cubicBezTo>
                    <a:pt x="137" y="161"/>
                    <a:pt x="142" y="161"/>
                    <a:pt x="146" y="159"/>
                  </a:cubicBezTo>
                  <a:cubicBezTo>
                    <a:pt x="151" y="157"/>
                    <a:pt x="154" y="152"/>
                    <a:pt x="158" y="150"/>
                  </a:cubicBezTo>
                  <a:cubicBezTo>
                    <a:pt x="163" y="147"/>
                    <a:pt x="168" y="146"/>
                    <a:pt x="172" y="143"/>
                  </a:cubicBezTo>
                  <a:cubicBezTo>
                    <a:pt x="176" y="139"/>
                    <a:pt x="177" y="134"/>
                    <a:pt x="181" y="131"/>
                  </a:cubicBezTo>
                  <a:cubicBezTo>
                    <a:pt x="184" y="127"/>
                    <a:pt x="189" y="124"/>
                    <a:pt x="191" y="120"/>
                  </a:cubicBezTo>
                  <a:cubicBezTo>
                    <a:pt x="194" y="116"/>
                    <a:pt x="194" y="110"/>
                    <a:pt x="195" y="105"/>
                  </a:cubicBezTo>
                  <a:cubicBezTo>
                    <a:pt x="196" y="100"/>
                    <a:pt x="199" y="96"/>
                    <a:pt x="199" y="90"/>
                  </a:cubicBezTo>
                  <a:cubicBezTo>
                    <a:pt x="199" y="86"/>
                    <a:pt x="197" y="82"/>
                    <a:pt x="196" y="78"/>
                  </a:cubicBezTo>
                  <a:cubicBezTo>
                    <a:pt x="195" y="74"/>
                    <a:pt x="195" y="68"/>
                    <a:pt x="193" y="64"/>
                  </a:cubicBezTo>
                  <a:close/>
                </a:path>
              </a:pathLst>
            </a:custGeom>
            <a:solidFill>
              <a:srgbClr val="D5C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6" name="Freeform 10">
              <a:extLst>
                <a:ext uri="{FF2B5EF4-FFF2-40B4-BE49-F238E27FC236}">
                  <a16:creationId xmlns:a16="http://schemas.microsoft.com/office/drawing/2014/main" id="{7738F28E-5D9D-4CAE-AA6A-D30F8AF13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398"/>
              <a:ext cx="465" cy="515"/>
            </a:xfrm>
            <a:custGeom>
              <a:avLst/>
              <a:gdLst>
                <a:gd name="T0" fmla="*/ 2908 w 186"/>
                <a:gd name="T1" fmla="*/ 21 h 193"/>
                <a:gd name="T2" fmla="*/ 2750 w 186"/>
                <a:gd name="T3" fmla="*/ 56 h 193"/>
                <a:gd name="T4" fmla="*/ 2520 w 186"/>
                <a:gd name="T5" fmla="*/ 21 h 193"/>
                <a:gd name="T6" fmla="*/ 2270 w 186"/>
                <a:gd name="T7" fmla="*/ 77 h 193"/>
                <a:gd name="T8" fmla="*/ 2000 w 186"/>
                <a:gd name="T9" fmla="*/ 77 h 193"/>
                <a:gd name="T10" fmla="*/ 1750 w 186"/>
                <a:gd name="T11" fmla="*/ 171 h 193"/>
                <a:gd name="T12" fmla="*/ 1488 w 186"/>
                <a:gd name="T13" fmla="*/ 205 h 193"/>
                <a:gd name="T14" fmla="*/ 1250 w 186"/>
                <a:gd name="T15" fmla="*/ 342 h 193"/>
                <a:gd name="T16" fmla="*/ 1000 w 186"/>
                <a:gd name="T17" fmla="*/ 435 h 193"/>
                <a:gd name="T18" fmla="*/ 770 w 186"/>
                <a:gd name="T19" fmla="*/ 627 h 193"/>
                <a:gd name="T20" fmla="*/ 533 w 186"/>
                <a:gd name="T21" fmla="*/ 763 h 193"/>
                <a:gd name="T22" fmla="*/ 363 w 186"/>
                <a:gd name="T23" fmla="*/ 990 h 193"/>
                <a:gd name="T24" fmla="*/ 158 w 186"/>
                <a:gd name="T25" fmla="*/ 1217 h 193"/>
                <a:gd name="T26" fmla="*/ 83 w 186"/>
                <a:gd name="T27" fmla="*/ 1516 h 193"/>
                <a:gd name="T28" fmla="*/ 0 w 186"/>
                <a:gd name="T29" fmla="*/ 1844 h 193"/>
                <a:gd name="T30" fmla="*/ 63 w 186"/>
                <a:gd name="T31" fmla="*/ 2108 h 193"/>
                <a:gd name="T32" fmla="*/ 145 w 186"/>
                <a:gd name="T33" fmla="*/ 2415 h 193"/>
                <a:gd name="T34" fmla="*/ 333 w 186"/>
                <a:gd name="T35" fmla="*/ 2642 h 193"/>
                <a:gd name="T36" fmla="*/ 488 w 186"/>
                <a:gd name="T37" fmla="*/ 2890 h 193"/>
                <a:gd name="T38" fmla="*/ 720 w 186"/>
                <a:gd name="T39" fmla="*/ 3018 h 193"/>
                <a:gd name="T40" fmla="*/ 938 w 186"/>
                <a:gd name="T41" fmla="*/ 3210 h 193"/>
                <a:gd name="T42" fmla="*/ 1188 w 186"/>
                <a:gd name="T43" fmla="*/ 3303 h 193"/>
                <a:gd name="T44" fmla="*/ 1438 w 186"/>
                <a:gd name="T45" fmla="*/ 3461 h 193"/>
                <a:gd name="T46" fmla="*/ 1708 w 186"/>
                <a:gd name="T47" fmla="*/ 3496 h 193"/>
                <a:gd name="T48" fmla="*/ 1958 w 186"/>
                <a:gd name="T49" fmla="*/ 3589 h 193"/>
                <a:gd name="T50" fmla="*/ 2220 w 186"/>
                <a:gd name="T51" fmla="*/ 3589 h 193"/>
                <a:gd name="T52" fmla="*/ 2488 w 186"/>
                <a:gd name="T53" fmla="*/ 3666 h 193"/>
                <a:gd name="T54" fmla="*/ 2750 w 186"/>
                <a:gd name="T55" fmla="*/ 3632 h 193"/>
                <a:gd name="T56" fmla="*/ 2908 w 186"/>
                <a:gd name="T57" fmla="*/ 3666 h 193"/>
                <a:gd name="T58" fmla="*/ 2908 w 186"/>
                <a:gd name="T59" fmla="*/ 21 h 1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86" h="193">
                  <a:moveTo>
                    <a:pt x="186" y="1"/>
                  </a:moveTo>
                  <a:cubicBezTo>
                    <a:pt x="183" y="2"/>
                    <a:pt x="180" y="3"/>
                    <a:pt x="176" y="3"/>
                  </a:cubicBezTo>
                  <a:cubicBezTo>
                    <a:pt x="171" y="3"/>
                    <a:pt x="166" y="0"/>
                    <a:pt x="161" y="1"/>
                  </a:cubicBezTo>
                  <a:cubicBezTo>
                    <a:pt x="155" y="1"/>
                    <a:pt x="150" y="4"/>
                    <a:pt x="145" y="4"/>
                  </a:cubicBezTo>
                  <a:cubicBezTo>
                    <a:pt x="139" y="5"/>
                    <a:pt x="133" y="3"/>
                    <a:pt x="128" y="4"/>
                  </a:cubicBezTo>
                  <a:cubicBezTo>
                    <a:pt x="122" y="5"/>
                    <a:pt x="117" y="8"/>
                    <a:pt x="112" y="9"/>
                  </a:cubicBezTo>
                  <a:cubicBezTo>
                    <a:pt x="107" y="10"/>
                    <a:pt x="101" y="10"/>
                    <a:pt x="95" y="11"/>
                  </a:cubicBezTo>
                  <a:cubicBezTo>
                    <a:pt x="90" y="13"/>
                    <a:pt x="85" y="17"/>
                    <a:pt x="80" y="18"/>
                  </a:cubicBezTo>
                  <a:cubicBezTo>
                    <a:pt x="75" y="20"/>
                    <a:pt x="69" y="20"/>
                    <a:pt x="64" y="23"/>
                  </a:cubicBezTo>
                  <a:cubicBezTo>
                    <a:pt x="58" y="25"/>
                    <a:pt x="54" y="30"/>
                    <a:pt x="49" y="33"/>
                  </a:cubicBezTo>
                  <a:cubicBezTo>
                    <a:pt x="44" y="35"/>
                    <a:pt x="38" y="37"/>
                    <a:pt x="34" y="40"/>
                  </a:cubicBezTo>
                  <a:cubicBezTo>
                    <a:pt x="30" y="43"/>
                    <a:pt x="27" y="48"/>
                    <a:pt x="23" y="52"/>
                  </a:cubicBezTo>
                  <a:cubicBezTo>
                    <a:pt x="19" y="57"/>
                    <a:pt x="13" y="60"/>
                    <a:pt x="10" y="64"/>
                  </a:cubicBezTo>
                  <a:cubicBezTo>
                    <a:pt x="7" y="69"/>
                    <a:pt x="7" y="75"/>
                    <a:pt x="5" y="80"/>
                  </a:cubicBezTo>
                  <a:cubicBezTo>
                    <a:pt x="3" y="86"/>
                    <a:pt x="0" y="91"/>
                    <a:pt x="0" y="97"/>
                  </a:cubicBezTo>
                  <a:cubicBezTo>
                    <a:pt x="0" y="102"/>
                    <a:pt x="3" y="106"/>
                    <a:pt x="4" y="111"/>
                  </a:cubicBezTo>
                  <a:cubicBezTo>
                    <a:pt x="6" y="116"/>
                    <a:pt x="6" y="122"/>
                    <a:pt x="9" y="127"/>
                  </a:cubicBezTo>
                  <a:cubicBezTo>
                    <a:pt x="11" y="132"/>
                    <a:pt x="17" y="135"/>
                    <a:pt x="21" y="139"/>
                  </a:cubicBezTo>
                  <a:cubicBezTo>
                    <a:pt x="24" y="143"/>
                    <a:pt x="27" y="148"/>
                    <a:pt x="31" y="152"/>
                  </a:cubicBezTo>
                  <a:cubicBezTo>
                    <a:pt x="35" y="155"/>
                    <a:pt x="41" y="156"/>
                    <a:pt x="46" y="159"/>
                  </a:cubicBezTo>
                  <a:cubicBezTo>
                    <a:pt x="51" y="162"/>
                    <a:pt x="54" y="167"/>
                    <a:pt x="60" y="169"/>
                  </a:cubicBezTo>
                  <a:cubicBezTo>
                    <a:pt x="65" y="172"/>
                    <a:pt x="71" y="172"/>
                    <a:pt x="76" y="174"/>
                  </a:cubicBezTo>
                  <a:cubicBezTo>
                    <a:pt x="82" y="176"/>
                    <a:pt x="87" y="180"/>
                    <a:pt x="92" y="182"/>
                  </a:cubicBezTo>
                  <a:cubicBezTo>
                    <a:pt x="97" y="183"/>
                    <a:pt x="103" y="183"/>
                    <a:pt x="109" y="184"/>
                  </a:cubicBezTo>
                  <a:cubicBezTo>
                    <a:pt x="114" y="185"/>
                    <a:pt x="119" y="188"/>
                    <a:pt x="125" y="189"/>
                  </a:cubicBezTo>
                  <a:cubicBezTo>
                    <a:pt x="131" y="190"/>
                    <a:pt x="136" y="189"/>
                    <a:pt x="142" y="189"/>
                  </a:cubicBezTo>
                  <a:cubicBezTo>
                    <a:pt x="148" y="190"/>
                    <a:pt x="153" y="193"/>
                    <a:pt x="159" y="193"/>
                  </a:cubicBezTo>
                  <a:cubicBezTo>
                    <a:pt x="165" y="193"/>
                    <a:pt x="170" y="191"/>
                    <a:pt x="176" y="191"/>
                  </a:cubicBezTo>
                  <a:cubicBezTo>
                    <a:pt x="180" y="191"/>
                    <a:pt x="183" y="192"/>
                    <a:pt x="186" y="193"/>
                  </a:cubicBezTo>
                  <a:lnTo>
                    <a:pt x="186" y="1"/>
                  </a:lnTo>
                  <a:close/>
                </a:path>
              </a:pathLst>
            </a:custGeom>
            <a:solidFill>
              <a:srgbClr val="D5C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7" name="Freeform 11">
              <a:extLst>
                <a:ext uri="{FF2B5EF4-FFF2-40B4-BE49-F238E27FC236}">
                  <a16:creationId xmlns:a16="http://schemas.microsoft.com/office/drawing/2014/main" id="{00BE78F9-5A15-4DAF-A6D7-9314DD09E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254"/>
              <a:ext cx="497" cy="325"/>
            </a:xfrm>
            <a:custGeom>
              <a:avLst/>
              <a:gdLst>
                <a:gd name="T0" fmla="*/ 3057 w 199"/>
                <a:gd name="T1" fmla="*/ 1476 h 122"/>
                <a:gd name="T2" fmla="*/ 3007 w 199"/>
                <a:gd name="T3" fmla="*/ 1207 h 122"/>
                <a:gd name="T4" fmla="*/ 2850 w 199"/>
                <a:gd name="T5" fmla="*/ 1002 h 122"/>
                <a:gd name="T6" fmla="*/ 2745 w 199"/>
                <a:gd name="T7" fmla="*/ 773 h 122"/>
                <a:gd name="T8" fmla="*/ 2537 w 199"/>
                <a:gd name="T9" fmla="*/ 645 h 122"/>
                <a:gd name="T10" fmla="*/ 2353 w 199"/>
                <a:gd name="T11" fmla="*/ 453 h 122"/>
                <a:gd name="T12" fmla="*/ 2133 w 199"/>
                <a:gd name="T13" fmla="*/ 362 h 122"/>
                <a:gd name="T14" fmla="*/ 1933 w 199"/>
                <a:gd name="T15" fmla="*/ 226 h 122"/>
                <a:gd name="T16" fmla="*/ 1696 w 199"/>
                <a:gd name="T17" fmla="*/ 192 h 122"/>
                <a:gd name="T18" fmla="*/ 1479 w 199"/>
                <a:gd name="T19" fmla="*/ 77 h 122"/>
                <a:gd name="T20" fmla="*/ 1246 w 199"/>
                <a:gd name="T21" fmla="*/ 77 h 122"/>
                <a:gd name="T22" fmla="*/ 1011 w 199"/>
                <a:gd name="T23" fmla="*/ 21 h 122"/>
                <a:gd name="T24" fmla="*/ 762 w 199"/>
                <a:gd name="T25" fmla="*/ 35 h 122"/>
                <a:gd name="T26" fmla="*/ 562 w 199"/>
                <a:gd name="T27" fmla="*/ 0 h 122"/>
                <a:gd name="T28" fmla="*/ 342 w 199"/>
                <a:gd name="T29" fmla="*/ 77 h 122"/>
                <a:gd name="T30" fmla="*/ 125 w 199"/>
                <a:gd name="T31" fmla="*/ 77 h 122"/>
                <a:gd name="T32" fmla="*/ 0 w 199"/>
                <a:gd name="T33" fmla="*/ 136 h 122"/>
                <a:gd name="T34" fmla="*/ 0 w 199"/>
                <a:gd name="T35" fmla="*/ 815 h 122"/>
                <a:gd name="T36" fmla="*/ 874 w 199"/>
                <a:gd name="T37" fmla="*/ 661 h 122"/>
                <a:gd name="T38" fmla="*/ 2962 w 199"/>
                <a:gd name="T39" fmla="*/ 2171 h 122"/>
                <a:gd name="T40" fmla="*/ 2945 w 199"/>
                <a:gd name="T41" fmla="*/ 2307 h 122"/>
                <a:gd name="T42" fmla="*/ 2975 w 199"/>
                <a:gd name="T43" fmla="*/ 2270 h 122"/>
                <a:gd name="T44" fmla="*/ 3037 w 199"/>
                <a:gd name="T45" fmla="*/ 1987 h 122"/>
                <a:gd name="T46" fmla="*/ 3099 w 199"/>
                <a:gd name="T47" fmla="*/ 1702 h 122"/>
                <a:gd name="T48" fmla="*/ 3057 w 199"/>
                <a:gd name="T49" fmla="*/ 1476 h 12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9" h="122">
                  <a:moveTo>
                    <a:pt x="196" y="78"/>
                  </a:moveTo>
                  <a:cubicBezTo>
                    <a:pt x="195" y="74"/>
                    <a:pt x="195" y="68"/>
                    <a:pt x="193" y="64"/>
                  </a:cubicBezTo>
                  <a:cubicBezTo>
                    <a:pt x="191" y="60"/>
                    <a:pt x="186" y="57"/>
                    <a:pt x="183" y="53"/>
                  </a:cubicBezTo>
                  <a:cubicBezTo>
                    <a:pt x="181" y="50"/>
                    <a:pt x="179" y="45"/>
                    <a:pt x="176" y="41"/>
                  </a:cubicBezTo>
                  <a:cubicBezTo>
                    <a:pt x="172" y="38"/>
                    <a:pt x="167" y="37"/>
                    <a:pt x="163" y="34"/>
                  </a:cubicBezTo>
                  <a:cubicBezTo>
                    <a:pt x="159" y="31"/>
                    <a:pt x="156" y="27"/>
                    <a:pt x="151" y="24"/>
                  </a:cubicBezTo>
                  <a:cubicBezTo>
                    <a:pt x="147" y="22"/>
                    <a:pt x="141" y="22"/>
                    <a:pt x="137" y="19"/>
                  </a:cubicBezTo>
                  <a:cubicBezTo>
                    <a:pt x="132" y="18"/>
                    <a:pt x="129" y="14"/>
                    <a:pt x="124" y="12"/>
                  </a:cubicBezTo>
                  <a:cubicBezTo>
                    <a:pt x="119" y="10"/>
                    <a:pt x="114" y="11"/>
                    <a:pt x="109" y="10"/>
                  </a:cubicBezTo>
                  <a:cubicBezTo>
                    <a:pt x="104" y="9"/>
                    <a:pt x="100" y="5"/>
                    <a:pt x="95" y="4"/>
                  </a:cubicBezTo>
                  <a:cubicBezTo>
                    <a:pt x="90" y="3"/>
                    <a:pt x="85" y="5"/>
                    <a:pt x="80" y="4"/>
                  </a:cubicBezTo>
                  <a:cubicBezTo>
                    <a:pt x="75" y="4"/>
                    <a:pt x="70" y="1"/>
                    <a:pt x="65" y="1"/>
                  </a:cubicBezTo>
                  <a:cubicBezTo>
                    <a:pt x="59" y="0"/>
                    <a:pt x="54" y="2"/>
                    <a:pt x="49" y="2"/>
                  </a:cubicBezTo>
                  <a:cubicBezTo>
                    <a:pt x="45" y="2"/>
                    <a:pt x="40" y="0"/>
                    <a:pt x="36" y="0"/>
                  </a:cubicBezTo>
                  <a:cubicBezTo>
                    <a:pt x="31" y="1"/>
                    <a:pt x="27" y="3"/>
                    <a:pt x="22" y="4"/>
                  </a:cubicBezTo>
                  <a:cubicBezTo>
                    <a:pt x="17" y="4"/>
                    <a:pt x="12" y="3"/>
                    <a:pt x="8" y="4"/>
                  </a:cubicBezTo>
                  <a:cubicBezTo>
                    <a:pt x="5" y="4"/>
                    <a:pt x="2" y="5"/>
                    <a:pt x="0" y="7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7" y="38"/>
                    <a:pt x="36" y="35"/>
                    <a:pt x="56" y="35"/>
                  </a:cubicBezTo>
                  <a:cubicBezTo>
                    <a:pt x="130" y="35"/>
                    <a:pt x="190" y="71"/>
                    <a:pt x="190" y="115"/>
                  </a:cubicBezTo>
                  <a:cubicBezTo>
                    <a:pt x="190" y="118"/>
                    <a:pt x="190" y="120"/>
                    <a:pt x="189" y="122"/>
                  </a:cubicBezTo>
                  <a:cubicBezTo>
                    <a:pt x="190" y="122"/>
                    <a:pt x="191" y="121"/>
                    <a:pt x="191" y="120"/>
                  </a:cubicBezTo>
                  <a:cubicBezTo>
                    <a:pt x="194" y="116"/>
                    <a:pt x="194" y="110"/>
                    <a:pt x="195" y="105"/>
                  </a:cubicBezTo>
                  <a:cubicBezTo>
                    <a:pt x="196" y="100"/>
                    <a:pt x="199" y="96"/>
                    <a:pt x="199" y="90"/>
                  </a:cubicBezTo>
                  <a:cubicBezTo>
                    <a:pt x="199" y="86"/>
                    <a:pt x="197" y="82"/>
                    <a:pt x="196" y="78"/>
                  </a:cubicBezTo>
                  <a:close/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12">
              <a:extLst>
                <a:ext uri="{FF2B5EF4-FFF2-40B4-BE49-F238E27FC236}">
                  <a16:creationId xmlns:a16="http://schemas.microsoft.com/office/drawing/2014/main" id="{C5B74047-59D2-49B1-8EFE-52B5F699F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398"/>
              <a:ext cx="465" cy="368"/>
            </a:xfrm>
            <a:custGeom>
              <a:avLst/>
              <a:gdLst>
                <a:gd name="T0" fmla="*/ 283 w 186"/>
                <a:gd name="T1" fmla="*/ 2355 h 138"/>
                <a:gd name="T2" fmla="*/ 2770 w 186"/>
                <a:gd name="T3" fmla="*/ 547 h 138"/>
                <a:gd name="T4" fmla="*/ 2908 w 186"/>
                <a:gd name="T5" fmla="*/ 547 h 138"/>
                <a:gd name="T6" fmla="*/ 2908 w 186"/>
                <a:gd name="T7" fmla="*/ 21 h 138"/>
                <a:gd name="T8" fmla="*/ 2750 w 186"/>
                <a:gd name="T9" fmla="*/ 56 h 138"/>
                <a:gd name="T10" fmla="*/ 2520 w 186"/>
                <a:gd name="T11" fmla="*/ 21 h 138"/>
                <a:gd name="T12" fmla="*/ 2270 w 186"/>
                <a:gd name="T13" fmla="*/ 77 h 138"/>
                <a:gd name="T14" fmla="*/ 2000 w 186"/>
                <a:gd name="T15" fmla="*/ 77 h 138"/>
                <a:gd name="T16" fmla="*/ 1750 w 186"/>
                <a:gd name="T17" fmla="*/ 171 h 138"/>
                <a:gd name="T18" fmla="*/ 1488 w 186"/>
                <a:gd name="T19" fmla="*/ 205 h 138"/>
                <a:gd name="T20" fmla="*/ 1250 w 186"/>
                <a:gd name="T21" fmla="*/ 341 h 138"/>
                <a:gd name="T22" fmla="*/ 1000 w 186"/>
                <a:gd name="T23" fmla="*/ 435 h 138"/>
                <a:gd name="T24" fmla="*/ 770 w 186"/>
                <a:gd name="T25" fmla="*/ 627 h 138"/>
                <a:gd name="T26" fmla="*/ 533 w 186"/>
                <a:gd name="T27" fmla="*/ 760 h 138"/>
                <a:gd name="T28" fmla="*/ 363 w 186"/>
                <a:gd name="T29" fmla="*/ 989 h 138"/>
                <a:gd name="T30" fmla="*/ 158 w 186"/>
                <a:gd name="T31" fmla="*/ 1216 h 138"/>
                <a:gd name="T32" fmla="*/ 83 w 186"/>
                <a:gd name="T33" fmla="*/ 1515 h 138"/>
                <a:gd name="T34" fmla="*/ 0 w 186"/>
                <a:gd name="T35" fmla="*/ 1843 h 138"/>
                <a:gd name="T36" fmla="*/ 63 w 186"/>
                <a:gd name="T37" fmla="*/ 2104 h 138"/>
                <a:gd name="T38" fmla="*/ 145 w 186"/>
                <a:gd name="T39" fmla="*/ 2411 h 138"/>
                <a:gd name="T40" fmla="*/ 300 w 186"/>
                <a:gd name="T41" fmla="*/ 2616 h 138"/>
                <a:gd name="T42" fmla="*/ 283 w 186"/>
                <a:gd name="T43" fmla="*/ 2355 h 13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86" h="138">
                  <a:moveTo>
                    <a:pt x="18" y="124"/>
                  </a:moveTo>
                  <a:cubicBezTo>
                    <a:pt x="18" y="72"/>
                    <a:pt x="89" y="29"/>
                    <a:pt x="177" y="29"/>
                  </a:cubicBezTo>
                  <a:cubicBezTo>
                    <a:pt x="180" y="29"/>
                    <a:pt x="183" y="29"/>
                    <a:pt x="186" y="29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83" y="2"/>
                    <a:pt x="180" y="3"/>
                    <a:pt x="176" y="3"/>
                  </a:cubicBezTo>
                  <a:cubicBezTo>
                    <a:pt x="171" y="3"/>
                    <a:pt x="166" y="0"/>
                    <a:pt x="161" y="1"/>
                  </a:cubicBezTo>
                  <a:cubicBezTo>
                    <a:pt x="155" y="1"/>
                    <a:pt x="150" y="4"/>
                    <a:pt x="145" y="4"/>
                  </a:cubicBezTo>
                  <a:cubicBezTo>
                    <a:pt x="139" y="5"/>
                    <a:pt x="133" y="3"/>
                    <a:pt x="128" y="4"/>
                  </a:cubicBezTo>
                  <a:cubicBezTo>
                    <a:pt x="122" y="5"/>
                    <a:pt x="117" y="8"/>
                    <a:pt x="112" y="9"/>
                  </a:cubicBezTo>
                  <a:cubicBezTo>
                    <a:pt x="107" y="10"/>
                    <a:pt x="101" y="10"/>
                    <a:pt x="95" y="11"/>
                  </a:cubicBezTo>
                  <a:cubicBezTo>
                    <a:pt x="90" y="13"/>
                    <a:pt x="85" y="17"/>
                    <a:pt x="80" y="18"/>
                  </a:cubicBezTo>
                  <a:cubicBezTo>
                    <a:pt x="75" y="20"/>
                    <a:pt x="69" y="20"/>
                    <a:pt x="64" y="23"/>
                  </a:cubicBezTo>
                  <a:cubicBezTo>
                    <a:pt x="58" y="25"/>
                    <a:pt x="54" y="30"/>
                    <a:pt x="49" y="33"/>
                  </a:cubicBezTo>
                  <a:cubicBezTo>
                    <a:pt x="44" y="35"/>
                    <a:pt x="38" y="37"/>
                    <a:pt x="34" y="40"/>
                  </a:cubicBezTo>
                  <a:cubicBezTo>
                    <a:pt x="30" y="43"/>
                    <a:pt x="27" y="48"/>
                    <a:pt x="23" y="52"/>
                  </a:cubicBezTo>
                  <a:cubicBezTo>
                    <a:pt x="19" y="57"/>
                    <a:pt x="13" y="60"/>
                    <a:pt x="10" y="64"/>
                  </a:cubicBezTo>
                  <a:cubicBezTo>
                    <a:pt x="7" y="69"/>
                    <a:pt x="7" y="75"/>
                    <a:pt x="5" y="80"/>
                  </a:cubicBezTo>
                  <a:cubicBezTo>
                    <a:pt x="3" y="86"/>
                    <a:pt x="0" y="91"/>
                    <a:pt x="0" y="97"/>
                  </a:cubicBezTo>
                  <a:cubicBezTo>
                    <a:pt x="0" y="102"/>
                    <a:pt x="3" y="106"/>
                    <a:pt x="4" y="111"/>
                  </a:cubicBezTo>
                  <a:cubicBezTo>
                    <a:pt x="6" y="116"/>
                    <a:pt x="6" y="122"/>
                    <a:pt x="9" y="127"/>
                  </a:cubicBezTo>
                  <a:cubicBezTo>
                    <a:pt x="11" y="131"/>
                    <a:pt x="16" y="134"/>
                    <a:pt x="19" y="138"/>
                  </a:cubicBezTo>
                  <a:cubicBezTo>
                    <a:pt x="18" y="133"/>
                    <a:pt x="18" y="129"/>
                    <a:pt x="18" y="124"/>
                  </a:cubicBezTo>
                  <a:close/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13">
              <a:extLst>
                <a:ext uri="{FF2B5EF4-FFF2-40B4-BE49-F238E27FC236}">
                  <a16:creationId xmlns:a16="http://schemas.microsoft.com/office/drawing/2014/main" id="{6A55232A-AD0E-4B8A-A065-8EEC5F25C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846"/>
              <a:ext cx="205" cy="408"/>
            </a:xfrm>
            <a:custGeom>
              <a:avLst/>
              <a:gdLst>
                <a:gd name="T0" fmla="*/ 0 w 82"/>
                <a:gd name="T1" fmla="*/ 0 h 153"/>
                <a:gd name="T2" fmla="*/ 0 w 82"/>
                <a:gd name="T3" fmla="*/ 2901 h 153"/>
                <a:gd name="T4" fmla="*/ 363 w 82"/>
                <a:gd name="T5" fmla="*/ 2901 h 153"/>
                <a:gd name="T6" fmla="*/ 550 w 82"/>
                <a:gd name="T7" fmla="*/ 2731 h 153"/>
                <a:gd name="T8" fmla="*/ 770 w 82"/>
                <a:gd name="T9" fmla="*/ 2595 h 153"/>
                <a:gd name="T10" fmla="*/ 925 w 82"/>
                <a:gd name="T11" fmla="*/ 2368 h 153"/>
                <a:gd name="T12" fmla="*/ 1113 w 82"/>
                <a:gd name="T13" fmla="*/ 2197 h 153"/>
                <a:gd name="T14" fmla="*/ 1220 w 82"/>
                <a:gd name="T15" fmla="*/ 1933 h 153"/>
                <a:gd name="T16" fmla="*/ 1270 w 82"/>
                <a:gd name="T17" fmla="*/ 1821 h 153"/>
                <a:gd name="T18" fmla="*/ 1283 w 82"/>
                <a:gd name="T19" fmla="*/ 1651 h 153"/>
                <a:gd name="T20" fmla="*/ 0 w 82"/>
                <a:gd name="T21" fmla="*/ 0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153">
                  <a:moveTo>
                    <a:pt x="0" y="0"/>
                  </a:moveTo>
                  <a:cubicBezTo>
                    <a:pt x="0" y="153"/>
                    <a:pt x="0" y="153"/>
                    <a:pt x="0" y="153"/>
                  </a:cubicBezTo>
                  <a:cubicBezTo>
                    <a:pt x="23" y="153"/>
                    <a:pt x="23" y="153"/>
                    <a:pt x="23" y="153"/>
                  </a:cubicBezTo>
                  <a:cubicBezTo>
                    <a:pt x="28" y="150"/>
                    <a:pt x="31" y="146"/>
                    <a:pt x="35" y="144"/>
                  </a:cubicBezTo>
                  <a:cubicBezTo>
                    <a:pt x="40" y="141"/>
                    <a:pt x="45" y="140"/>
                    <a:pt x="49" y="137"/>
                  </a:cubicBezTo>
                  <a:cubicBezTo>
                    <a:pt x="53" y="134"/>
                    <a:pt x="56" y="129"/>
                    <a:pt x="59" y="125"/>
                  </a:cubicBezTo>
                  <a:cubicBezTo>
                    <a:pt x="63" y="122"/>
                    <a:pt x="68" y="120"/>
                    <a:pt x="71" y="116"/>
                  </a:cubicBezTo>
                  <a:cubicBezTo>
                    <a:pt x="74" y="112"/>
                    <a:pt x="75" y="106"/>
                    <a:pt x="78" y="102"/>
                  </a:cubicBezTo>
                  <a:cubicBezTo>
                    <a:pt x="79" y="100"/>
                    <a:pt x="80" y="98"/>
                    <a:pt x="81" y="96"/>
                  </a:cubicBezTo>
                  <a:cubicBezTo>
                    <a:pt x="82" y="93"/>
                    <a:pt x="82" y="90"/>
                    <a:pt x="82" y="87"/>
                  </a:cubicBezTo>
                  <a:cubicBezTo>
                    <a:pt x="82" y="50"/>
                    <a:pt x="49" y="18"/>
                    <a:pt x="0" y="0"/>
                  </a:cubicBezTo>
                  <a:close/>
                </a:path>
              </a:pathLst>
            </a:custGeom>
            <a:solidFill>
              <a:srgbClr val="D5C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14">
              <a:extLst>
                <a:ext uri="{FF2B5EF4-FFF2-40B4-BE49-F238E27FC236}">
                  <a16:creationId xmlns:a16="http://schemas.microsoft.com/office/drawing/2014/main" id="{699DB45F-7BC9-4159-A28E-A6ECA1F94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291"/>
              <a:ext cx="485" cy="315"/>
            </a:xfrm>
            <a:custGeom>
              <a:avLst/>
              <a:gdLst>
                <a:gd name="T0" fmla="*/ 2300 w 194"/>
                <a:gd name="T1" fmla="*/ 550 h 118"/>
                <a:gd name="T2" fmla="*/ 1550 w 194"/>
                <a:gd name="T3" fmla="*/ 136 h 118"/>
                <a:gd name="T4" fmla="*/ 988 w 194"/>
                <a:gd name="T5" fmla="*/ 35 h 118"/>
                <a:gd name="T6" fmla="*/ 0 w 194"/>
                <a:gd name="T7" fmla="*/ 248 h 118"/>
                <a:gd name="T8" fmla="*/ 0 w 194"/>
                <a:gd name="T9" fmla="*/ 2245 h 118"/>
                <a:gd name="T10" fmla="*/ 283 w 194"/>
                <a:gd name="T11" fmla="*/ 1695 h 118"/>
                <a:gd name="T12" fmla="*/ 520 w 194"/>
                <a:gd name="T13" fmla="*/ 1447 h 118"/>
                <a:gd name="T14" fmla="*/ 375 w 194"/>
                <a:gd name="T15" fmla="*/ 913 h 118"/>
                <a:gd name="T16" fmla="*/ 345 w 194"/>
                <a:gd name="T17" fmla="*/ 606 h 118"/>
                <a:gd name="T18" fmla="*/ 583 w 194"/>
                <a:gd name="T19" fmla="*/ 649 h 118"/>
                <a:gd name="T20" fmla="*/ 1250 w 194"/>
                <a:gd name="T21" fmla="*/ 683 h 118"/>
                <a:gd name="T22" fmla="*/ 2083 w 194"/>
                <a:gd name="T23" fmla="*/ 934 h 118"/>
                <a:gd name="T24" fmla="*/ 2333 w 194"/>
                <a:gd name="T25" fmla="*/ 1524 h 118"/>
                <a:gd name="T26" fmla="*/ 2458 w 194"/>
                <a:gd name="T27" fmla="*/ 1332 h 118"/>
                <a:gd name="T28" fmla="*/ 2583 w 194"/>
                <a:gd name="T29" fmla="*/ 1046 h 118"/>
                <a:gd name="T30" fmla="*/ 2800 w 194"/>
                <a:gd name="T31" fmla="*/ 1217 h 118"/>
                <a:gd name="T32" fmla="*/ 2300 w 194"/>
                <a:gd name="T33" fmla="*/ 550 h 1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4" h="118">
                  <a:moveTo>
                    <a:pt x="147" y="29"/>
                  </a:moveTo>
                  <a:cubicBezTo>
                    <a:pt x="131" y="19"/>
                    <a:pt x="117" y="10"/>
                    <a:pt x="99" y="7"/>
                  </a:cubicBezTo>
                  <a:cubicBezTo>
                    <a:pt x="87" y="5"/>
                    <a:pt x="75" y="3"/>
                    <a:pt x="63" y="2"/>
                  </a:cubicBezTo>
                  <a:cubicBezTo>
                    <a:pt x="40" y="0"/>
                    <a:pt x="20" y="5"/>
                    <a:pt x="0" y="13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5" y="108"/>
                    <a:pt x="11" y="98"/>
                    <a:pt x="18" y="89"/>
                  </a:cubicBezTo>
                  <a:cubicBezTo>
                    <a:pt x="23" y="84"/>
                    <a:pt x="28" y="79"/>
                    <a:pt x="33" y="76"/>
                  </a:cubicBezTo>
                  <a:cubicBezTo>
                    <a:pt x="26" y="70"/>
                    <a:pt x="25" y="56"/>
                    <a:pt x="24" y="48"/>
                  </a:cubicBezTo>
                  <a:cubicBezTo>
                    <a:pt x="23" y="44"/>
                    <a:pt x="19" y="36"/>
                    <a:pt x="22" y="32"/>
                  </a:cubicBezTo>
                  <a:cubicBezTo>
                    <a:pt x="26" y="27"/>
                    <a:pt x="33" y="32"/>
                    <a:pt x="37" y="34"/>
                  </a:cubicBezTo>
                  <a:cubicBezTo>
                    <a:pt x="51" y="38"/>
                    <a:pt x="65" y="36"/>
                    <a:pt x="80" y="36"/>
                  </a:cubicBezTo>
                  <a:cubicBezTo>
                    <a:pt x="97" y="36"/>
                    <a:pt x="118" y="40"/>
                    <a:pt x="133" y="49"/>
                  </a:cubicBezTo>
                  <a:cubicBezTo>
                    <a:pt x="143" y="55"/>
                    <a:pt x="154" y="68"/>
                    <a:pt x="149" y="80"/>
                  </a:cubicBezTo>
                  <a:cubicBezTo>
                    <a:pt x="156" y="79"/>
                    <a:pt x="158" y="76"/>
                    <a:pt x="157" y="70"/>
                  </a:cubicBezTo>
                  <a:cubicBezTo>
                    <a:pt x="157" y="62"/>
                    <a:pt x="151" y="49"/>
                    <a:pt x="165" y="55"/>
                  </a:cubicBezTo>
                  <a:cubicBezTo>
                    <a:pt x="169" y="57"/>
                    <a:pt x="175" y="65"/>
                    <a:pt x="179" y="64"/>
                  </a:cubicBezTo>
                  <a:cubicBezTo>
                    <a:pt x="194" y="59"/>
                    <a:pt x="150" y="30"/>
                    <a:pt x="147" y="29"/>
                  </a:cubicBezTo>
                  <a:close/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15">
              <a:extLst>
                <a:ext uri="{FF2B5EF4-FFF2-40B4-BE49-F238E27FC236}">
                  <a16:creationId xmlns:a16="http://schemas.microsoft.com/office/drawing/2014/main" id="{30008770-B074-41CB-83C9-825D445A5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753"/>
              <a:ext cx="678" cy="285"/>
            </a:xfrm>
            <a:custGeom>
              <a:avLst/>
              <a:gdLst>
                <a:gd name="T0" fmla="*/ 4243 w 271"/>
                <a:gd name="T1" fmla="*/ 1532 h 107"/>
                <a:gd name="T2" fmla="*/ 4181 w 271"/>
                <a:gd name="T3" fmla="*/ 1305 h 107"/>
                <a:gd name="T4" fmla="*/ 4151 w 271"/>
                <a:gd name="T5" fmla="*/ 1079 h 107"/>
                <a:gd name="T6" fmla="*/ 4005 w 271"/>
                <a:gd name="T7" fmla="*/ 908 h 107"/>
                <a:gd name="T8" fmla="*/ 3900 w 271"/>
                <a:gd name="T9" fmla="*/ 703 h 107"/>
                <a:gd name="T10" fmla="*/ 3713 w 271"/>
                <a:gd name="T11" fmla="*/ 567 h 107"/>
                <a:gd name="T12" fmla="*/ 3568 w 271"/>
                <a:gd name="T13" fmla="*/ 418 h 107"/>
                <a:gd name="T14" fmla="*/ 3367 w 271"/>
                <a:gd name="T15" fmla="*/ 341 h 107"/>
                <a:gd name="T16" fmla="*/ 3192 w 271"/>
                <a:gd name="T17" fmla="*/ 205 h 107"/>
                <a:gd name="T18" fmla="*/ 2972 w 271"/>
                <a:gd name="T19" fmla="*/ 170 h 107"/>
                <a:gd name="T20" fmla="*/ 2772 w 271"/>
                <a:gd name="T21" fmla="*/ 77 h 107"/>
                <a:gd name="T22" fmla="*/ 2554 w 271"/>
                <a:gd name="T23" fmla="*/ 77 h 107"/>
                <a:gd name="T24" fmla="*/ 2347 w 271"/>
                <a:gd name="T25" fmla="*/ 0 h 107"/>
                <a:gd name="T26" fmla="*/ 2117 w 271"/>
                <a:gd name="T27" fmla="*/ 35 h 107"/>
                <a:gd name="T28" fmla="*/ 1929 w 271"/>
                <a:gd name="T29" fmla="*/ 0 h 107"/>
                <a:gd name="T30" fmla="*/ 1741 w 271"/>
                <a:gd name="T31" fmla="*/ 56 h 107"/>
                <a:gd name="T32" fmla="*/ 1534 w 271"/>
                <a:gd name="T33" fmla="*/ 56 h 107"/>
                <a:gd name="T34" fmla="*/ 1346 w 271"/>
                <a:gd name="T35" fmla="*/ 136 h 107"/>
                <a:gd name="T36" fmla="*/ 1146 w 271"/>
                <a:gd name="T37" fmla="*/ 170 h 107"/>
                <a:gd name="T38" fmla="*/ 958 w 271"/>
                <a:gd name="T39" fmla="*/ 285 h 107"/>
                <a:gd name="T40" fmla="*/ 751 w 271"/>
                <a:gd name="T41" fmla="*/ 362 h 107"/>
                <a:gd name="T42" fmla="*/ 595 w 271"/>
                <a:gd name="T43" fmla="*/ 511 h 107"/>
                <a:gd name="T44" fmla="*/ 408 w 271"/>
                <a:gd name="T45" fmla="*/ 623 h 107"/>
                <a:gd name="T46" fmla="*/ 270 w 271"/>
                <a:gd name="T47" fmla="*/ 831 h 107"/>
                <a:gd name="T48" fmla="*/ 125 w 271"/>
                <a:gd name="T49" fmla="*/ 1023 h 107"/>
                <a:gd name="T50" fmla="*/ 63 w 271"/>
                <a:gd name="T51" fmla="*/ 1263 h 107"/>
                <a:gd name="T52" fmla="*/ 0 w 271"/>
                <a:gd name="T53" fmla="*/ 1532 h 107"/>
                <a:gd name="T54" fmla="*/ 63 w 271"/>
                <a:gd name="T55" fmla="*/ 1739 h 107"/>
                <a:gd name="T56" fmla="*/ 95 w 271"/>
                <a:gd name="T57" fmla="*/ 1944 h 107"/>
                <a:gd name="T58" fmla="*/ 83 w 271"/>
                <a:gd name="T59" fmla="*/ 1966 h 107"/>
                <a:gd name="T60" fmla="*/ 95 w 271"/>
                <a:gd name="T61" fmla="*/ 1966 h 107"/>
                <a:gd name="T62" fmla="*/ 95 w 271"/>
                <a:gd name="T63" fmla="*/ 1966 h 107"/>
                <a:gd name="T64" fmla="*/ 95 w 271"/>
                <a:gd name="T65" fmla="*/ 1966 h 107"/>
                <a:gd name="T66" fmla="*/ 208 w 271"/>
                <a:gd name="T67" fmla="*/ 1739 h 107"/>
                <a:gd name="T68" fmla="*/ 208 w 271"/>
                <a:gd name="T69" fmla="*/ 1681 h 107"/>
                <a:gd name="T70" fmla="*/ 270 w 271"/>
                <a:gd name="T71" fmla="*/ 1548 h 107"/>
                <a:gd name="T72" fmla="*/ 283 w 271"/>
                <a:gd name="T73" fmla="*/ 1532 h 107"/>
                <a:gd name="T74" fmla="*/ 1176 w 271"/>
                <a:gd name="T75" fmla="*/ 930 h 107"/>
                <a:gd name="T76" fmla="*/ 1596 w 271"/>
                <a:gd name="T77" fmla="*/ 887 h 107"/>
                <a:gd name="T78" fmla="*/ 1866 w 271"/>
                <a:gd name="T79" fmla="*/ 964 h 107"/>
                <a:gd name="T80" fmla="*/ 2159 w 271"/>
                <a:gd name="T81" fmla="*/ 794 h 107"/>
                <a:gd name="T82" fmla="*/ 2459 w 271"/>
                <a:gd name="T83" fmla="*/ 986 h 107"/>
                <a:gd name="T84" fmla="*/ 2847 w 271"/>
                <a:gd name="T85" fmla="*/ 908 h 107"/>
                <a:gd name="T86" fmla="*/ 3430 w 271"/>
                <a:gd name="T87" fmla="*/ 1207 h 107"/>
                <a:gd name="T88" fmla="*/ 3868 w 271"/>
                <a:gd name="T89" fmla="*/ 1625 h 107"/>
                <a:gd name="T90" fmla="*/ 4131 w 271"/>
                <a:gd name="T91" fmla="*/ 1681 h 107"/>
                <a:gd name="T92" fmla="*/ 4151 w 271"/>
                <a:gd name="T93" fmla="*/ 1659 h 107"/>
                <a:gd name="T94" fmla="*/ 4181 w 271"/>
                <a:gd name="T95" fmla="*/ 1739 h 107"/>
                <a:gd name="T96" fmla="*/ 4243 w 271"/>
                <a:gd name="T97" fmla="*/ 1532 h 10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71" h="107">
                  <a:moveTo>
                    <a:pt x="271" y="81"/>
                  </a:moveTo>
                  <a:cubicBezTo>
                    <a:pt x="271" y="77"/>
                    <a:pt x="268" y="73"/>
                    <a:pt x="267" y="69"/>
                  </a:cubicBezTo>
                  <a:cubicBezTo>
                    <a:pt x="266" y="65"/>
                    <a:pt x="267" y="61"/>
                    <a:pt x="265" y="57"/>
                  </a:cubicBezTo>
                  <a:cubicBezTo>
                    <a:pt x="263" y="54"/>
                    <a:pt x="259" y="51"/>
                    <a:pt x="256" y="48"/>
                  </a:cubicBezTo>
                  <a:cubicBezTo>
                    <a:pt x="254" y="45"/>
                    <a:pt x="253" y="40"/>
                    <a:pt x="249" y="37"/>
                  </a:cubicBezTo>
                  <a:cubicBezTo>
                    <a:pt x="246" y="34"/>
                    <a:pt x="241" y="33"/>
                    <a:pt x="237" y="30"/>
                  </a:cubicBezTo>
                  <a:cubicBezTo>
                    <a:pt x="234" y="28"/>
                    <a:pt x="232" y="24"/>
                    <a:pt x="228" y="22"/>
                  </a:cubicBezTo>
                  <a:cubicBezTo>
                    <a:pt x="224" y="20"/>
                    <a:pt x="219" y="20"/>
                    <a:pt x="215" y="18"/>
                  </a:cubicBezTo>
                  <a:cubicBezTo>
                    <a:pt x="211" y="16"/>
                    <a:pt x="208" y="12"/>
                    <a:pt x="204" y="11"/>
                  </a:cubicBezTo>
                  <a:cubicBezTo>
                    <a:pt x="200" y="9"/>
                    <a:pt x="195" y="10"/>
                    <a:pt x="190" y="9"/>
                  </a:cubicBezTo>
                  <a:cubicBezTo>
                    <a:pt x="186" y="8"/>
                    <a:pt x="182" y="4"/>
                    <a:pt x="177" y="4"/>
                  </a:cubicBezTo>
                  <a:cubicBezTo>
                    <a:pt x="173" y="3"/>
                    <a:pt x="168" y="4"/>
                    <a:pt x="163" y="4"/>
                  </a:cubicBezTo>
                  <a:cubicBezTo>
                    <a:pt x="159" y="3"/>
                    <a:pt x="154" y="0"/>
                    <a:pt x="150" y="0"/>
                  </a:cubicBezTo>
                  <a:cubicBezTo>
                    <a:pt x="145" y="0"/>
                    <a:pt x="140" y="2"/>
                    <a:pt x="135" y="2"/>
                  </a:cubicBezTo>
                  <a:cubicBezTo>
                    <a:pt x="131" y="2"/>
                    <a:pt x="127" y="0"/>
                    <a:pt x="123" y="0"/>
                  </a:cubicBezTo>
                  <a:cubicBezTo>
                    <a:pt x="119" y="0"/>
                    <a:pt x="115" y="3"/>
                    <a:pt x="111" y="3"/>
                  </a:cubicBezTo>
                  <a:cubicBezTo>
                    <a:pt x="107" y="4"/>
                    <a:pt x="102" y="2"/>
                    <a:pt x="98" y="3"/>
                  </a:cubicBezTo>
                  <a:cubicBezTo>
                    <a:pt x="94" y="3"/>
                    <a:pt x="90" y="6"/>
                    <a:pt x="86" y="7"/>
                  </a:cubicBezTo>
                  <a:cubicBezTo>
                    <a:pt x="82" y="8"/>
                    <a:pt x="77" y="7"/>
                    <a:pt x="73" y="9"/>
                  </a:cubicBezTo>
                  <a:cubicBezTo>
                    <a:pt x="69" y="10"/>
                    <a:pt x="65" y="14"/>
                    <a:pt x="61" y="15"/>
                  </a:cubicBezTo>
                  <a:cubicBezTo>
                    <a:pt x="57" y="17"/>
                    <a:pt x="52" y="17"/>
                    <a:pt x="48" y="19"/>
                  </a:cubicBezTo>
                  <a:cubicBezTo>
                    <a:pt x="44" y="21"/>
                    <a:pt x="42" y="25"/>
                    <a:pt x="38" y="27"/>
                  </a:cubicBezTo>
                  <a:cubicBezTo>
                    <a:pt x="34" y="30"/>
                    <a:pt x="29" y="30"/>
                    <a:pt x="26" y="33"/>
                  </a:cubicBezTo>
                  <a:cubicBezTo>
                    <a:pt x="22" y="36"/>
                    <a:pt x="20" y="41"/>
                    <a:pt x="17" y="44"/>
                  </a:cubicBezTo>
                  <a:cubicBezTo>
                    <a:pt x="14" y="48"/>
                    <a:pt x="10" y="50"/>
                    <a:pt x="8" y="54"/>
                  </a:cubicBezTo>
                  <a:cubicBezTo>
                    <a:pt x="5" y="58"/>
                    <a:pt x="6" y="63"/>
                    <a:pt x="4" y="67"/>
                  </a:cubicBezTo>
                  <a:cubicBezTo>
                    <a:pt x="3" y="72"/>
                    <a:pt x="0" y="76"/>
                    <a:pt x="0" y="81"/>
                  </a:cubicBezTo>
                  <a:cubicBezTo>
                    <a:pt x="0" y="85"/>
                    <a:pt x="3" y="88"/>
                    <a:pt x="4" y="92"/>
                  </a:cubicBezTo>
                  <a:cubicBezTo>
                    <a:pt x="5" y="96"/>
                    <a:pt x="4" y="100"/>
                    <a:pt x="6" y="103"/>
                  </a:cubicBezTo>
                  <a:cubicBezTo>
                    <a:pt x="5" y="104"/>
                    <a:pt x="5" y="104"/>
                    <a:pt x="5" y="104"/>
                  </a:cubicBezTo>
                  <a:cubicBezTo>
                    <a:pt x="5" y="104"/>
                    <a:pt x="6" y="104"/>
                    <a:pt x="6" y="104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14" y="107"/>
                    <a:pt x="13" y="97"/>
                    <a:pt x="13" y="92"/>
                  </a:cubicBezTo>
                  <a:cubicBezTo>
                    <a:pt x="12" y="91"/>
                    <a:pt x="12" y="90"/>
                    <a:pt x="13" y="89"/>
                  </a:cubicBezTo>
                  <a:cubicBezTo>
                    <a:pt x="14" y="86"/>
                    <a:pt x="15" y="84"/>
                    <a:pt x="17" y="82"/>
                  </a:cubicBezTo>
                  <a:cubicBezTo>
                    <a:pt x="17" y="82"/>
                    <a:pt x="18" y="81"/>
                    <a:pt x="18" y="81"/>
                  </a:cubicBezTo>
                  <a:cubicBezTo>
                    <a:pt x="35" y="69"/>
                    <a:pt x="55" y="55"/>
                    <a:pt x="75" y="49"/>
                  </a:cubicBezTo>
                  <a:cubicBezTo>
                    <a:pt x="83" y="47"/>
                    <a:pt x="94" y="44"/>
                    <a:pt x="102" y="47"/>
                  </a:cubicBezTo>
                  <a:cubicBezTo>
                    <a:pt x="110" y="50"/>
                    <a:pt x="109" y="54"/>
                    <a:pt x="119" y="51"/>
                  </a:cubicBezTo>
                  <a:cubicBezTo>
                    <a:pt x="125" y="48"/>
                    <a:pt x="131" y="41"/>
                    <a:pt x="138" y="42"/>
                  </a:cubicBezTo>
                  <a:cubicBezTo>
                    <a:pt x="144" y="43"/>
                    <a:pt x="150" y="51"/>
                    <a:pt x="157" y="52"/>
                  </a:cubicBezTo>
                  <a:cubicBezTo>
                    <a:pt x="151" y="41"/>
                    <a:pt x="179" y="47"/>
                    <a:pt x="182" y="48"/>
                  </a:cubicBezTo>
                  <a:cubicBezTo>
                    <a:pt x="195" y="52"/>
                    <a:pt x="207" y="58"/>
                    <a:pt x="219" y="64"/>
                  </a:cubicBezTo>
                  <a:cubicBezTo>
                    <a:pt x="228" y="68"/>
                    <a:pt x="248" y="73"/>
                    <a:pt x="247" y="86"/>
                  </a:cubicBezTo>
                  <a:cubicBezTo>
                    <a:pt x="253" y="80"/>
                    <a:pt x="259" y="85"/>
                    <a:pt x="264" y="89"/>
                  </a:cubicBezTo>
                  <a:cubicBezTo>
                    <a:pt x="265" y="89"/>
                    <a:pt x="265" y="88"/>
                    <a:pt x="265" y="88"/>
                  </a:cubicBezTo>
                  <a:cubicBezTo>
                    <a:pt x="266" y="89"/>
                    <a:pt x="266" y="91"/>
                    <a:pt x="267" y="92"/>
                  </a:cubicBezTo>
                  <a:cubicBezTo>
                    <a:pt x="268" y="88"/>
                    <a:pt x="271" y="85"/>
                    <a:pt x="271" y="81"/>
                  </a:cubicBezTo>
                  <a:close/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16">
              <a:extLst>
                <a:ext uri="{FF2B5EF4-FFF2-40B4-BE49-F238E27FC236}">
                  <a16:creationId xmlns:a16="http://schemas.microsoft.com/office/drawing/2014/main" id="{A151E4EE-BF1D-4222-8323-093A4F729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398"/>
              <a:ext cx="465" cy="451"/>
            </a:xfrm>
            <a:custGeom>
              <a:avLst/>
              <a:gdLst>
                <a:gd name="T0" fmla="*/ 2908 w 186"/>
                <a:gd name="T1" fmla="*/ 93 h 169"/>
                <a:gd name="T2" fmla="*/ 2770 w 186"/>
                <a:gd name="T3" fmla="*/ 56 h 169"/>
                <a:gd name="T4" fmla="*/ 2750 w 186"/>
                <a:gd name="T5" fmla="*/ 56 h 169"/>
                <a:gd name="T6" fmla="*/ 2520 w 186"/>
                <a:gd name="T7" fmla="*/ 21 h 169"/>
                <a:gd name="T8" fmla="*/ 2270 w 186"/>
                <a:gd name="T9" fmla="*/ 77 h 169"/>
                <a:gd name="T10" fmla="*/ 2000 w 186"/>
                <a:gd name="T11" fmla="*/ 77 h 169"/>
                <a:gd name="T12" fmla="*/ 1750 w 186"/>
                <a:gd name="T13" fmla="*/ 171 h 169"/>
                <a:gd name="T14" fmla="*/ 1488 w 186"/>
                <a:gd name="T15" fmla="*/ 205 h 169"/>
                <a:gd name="T16" fmla="*/ 1250 w 186"/>
                <a:gd name="T17" fmla="*/ 342 h 169"/>
                <a:gd name="T18" fmla="*/ 1000 w 186"/>
                <a:gd name="T19" fmla="*/ 435 h 169"/>
                <a:gd name="T20" fmla="*/ 770 w 186"/>
                <a:gd name="T21" fmla="*/ 627 h 169"/>
                <a:gd name="T22" fmla="*/ 533 w 186"/>
                <a:gd name="T23" fmla="*/ 763 h 169"/>
                <a:gd name="T24" fmla="*/ 363 w 186"/>
                <a:gd name="T25" fmla="*/ 990 h 169"/>
                <a:gd name="T26" fmla="*/ 158 w 186"/>
                <a:gd name="T27" fmla="*/ 1217 h 169"/>
                <a:gd name="T28" fmla="*/ 83 w 186"/>
                <a:gd name="T29" fmla="*/ 1516 h 169"/>
                <a:gd name="T30" fmla="*/ 0 w 186"/>
                <a:gd name="T31" fmla="*/ 1844 h 169"/>
                <a:gd name="T32" fmla="*/ 63 w 186"/>
                <a:gd name="T33" fmla="*/ 2108 h 169"/>
                <a:gd name="T34" fmla="*/ 145 w 186"/>
                <a:gd name="T35" fmla="*/ 2415 h 169"/>
                <a:gd name="T36" fmla="*/ 333 w 186"/>
                <a:gd name="T37" fmla="*/ 2642 h 169"/>
                <a:gd name="T38" fmla="*/ 488 w 186"/>
                <a:gd name="T39" fmla="*/ 2890 h 169"/>
                <a:gd name="T40" fmla="*/ 720 w 186"/>
                <a:gd name="T41" fmla="*/ 3021 h 169"/>
                <a:gd name="T42" fmla="*/ 938 w 186"/>
                <a:gd name="T43" fmla="*/ 3213 h 169"/>
                <a:gd name="T44" fmla="*/ 938 w 186"/>
                <a:gd name="T45" fmla="*/ 3213 h 169"/>
                <a:gd name="T46" fmla="*/ 875 w 186"/>
                <a:gd name="T47" fmla="*/ 3077 h 169"/>
                <a:gd name="T48" fmla="*/ 563 w 186"/>
                <a:gd name="T49" fmla="*/ 2663 h 169"/>
                <a:gd name="T50" fmla="*/ 438 w 186"/>
                <a:gd name="T51" fmla="*/ 2394 h 169"/>
                <a:gd name="T52" fmla="*/ 425 w 186"/>
                <a:gd name="T53" fmla="*/ 1993 h 169"/>
                <a:gd name="T54" fmla="*/ 595 w 186"/>
                <a:gd name="T55" fmla="*/ 2164 h 169"/>
                <a:gd name="T56" fmla="*/ 800 w 186"/>
                <a:gd name="T57" fmla="*/ 2394 h 169"/>
                <a:gd name="T58" fmla="*/ 800 w 186"/>
                <a:gd name="T59" fmla="*/ 1502 h 169"/>
                <a:gd name="T60" fmla="*/ 1458 w 186"/>
                <a:gd name="T61" fmla="*/ 777 h 169"/>
                <a:gd name="T62" fmla="*/ 2425 w 186"/>
                <a:gd name="T63" fmla="*/ 363 h 169"/>
                <a:gd name="T64" fmla="*/ 2363 w 186"/>
                <a:gd name="T65" fmla="*/ 1003 h 169"/>
                <a:gd name="T66" fmla="*/ 2283 w 186"/>
                <a:gd name="T67" fmla="*/ 1695 h 169"/>
                <a:gd name="T68" fmla="*/ 2595 w 186"/>
                <a:gd name="T69" fmla="*/ 763 h 169"/>
                <a:gd name="T70" fmla="*/ 2720 w 186"/>
                <a:gd name="T71" fmla="*/ 590 h 169"/>
                <a:gd name="T72" fmla="*/ 2845 w 186"/>
                <a:gd name="T73" fmla="*/ 534 h 169"/>
                <a:gd name="T74" fmla="*/ 2875 w 186"/>
                <a:gd name="T75" fmla="*/ 376 h 169"/>
                <a:gd name="T76" fmla="*/ 2908 w 186"/>
                <a:gd name="T77" fmla="*/ 342 h 169"/>
                <a:gd name="T78" fmla="*/ 2908 w 186"/>
                <a:gd name="T79" fmla="*/ 93 h 16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86" h="169">
                  <a:moveTo>
                    <a:pt x="186" y="5"/>
                  </a:moveTo>
                  <a:cubicBezTo>
                    <a:pt x="183" y="4"/>
                    <a:pt x="180" y="3"/>
                    <a:pt x="177" y="3"/>
                  </a:cubicBezTo>
                  <a:cubicBezTo>
                    <a:pt x="177" y="3"/>
                    <a:pt x="176" y="3"/>
                    <a:pt x="176" y="3"/>
                  </a:cubicBezTo>
                  <a:cubicBezTo>
                    <a:pt x="171" y="3"/>
                    <a:pt x="166" y="0"/>
                    <a:pt x="161" y="1"/>
                  </a:cubicBezTo>
                  <a:cubicBezTo>
                    <a:pt x="155" y="1"/>
                    <a:pt x="150" y="4"/>
                    <a:pt x="145" y="4"/>
                  </a:cubicBezTo>
                  <a:cubicBezTo>
                    <a:pt x="139" y="5"/>
                    <a:pt x="133" y="3"/>
                    <a:pt x="128" y="4"/>
                  </a:cubicBezTo>
                  <a:cubicBezTo>
                    <a:pt x="122" y="5"/>
                    <a:pt x="117" y="8"/>
                    <a:pt x="112" y="9"/>
                  </a:cubicBezTo>
                  <a:cubicBezTo>
                    <a:pt x="107" y="10"/>
                    <a:pt x="101" y="10"/>
                    <a:pt x="95" y="11"/>
                  </a:cubicBezTo>
                  <a:cubicBezTo>
                    <a:pt x="90" y="13"/>
                    <a:pt x="85" y="17"/>
                    <a:pt x="80" y="18"/>
                  </a:cubicBezTo>
                  <a:cubicBezTo>
                    <a:pt x="75" y="20"/>
                    <a:pt x="69" y="20"/>
                    <a:pt x="64" y="23"/>
                  </a:cubicBezTo>
                  <a:cubicBezTo>
                    <a:pt x="58" y="25"/>
                    <a:pt x="54" y="30"/>
                    <a:pt x="49" y="33"/>
                  </a:cubicBezTo>
                  <a:cubicBezTo>
                    <a:pt x="44" y="35"/>
                    <a:pt x="38" y="37"/>
                    <a:pt x="34" y="40"/>
                  </a:cubicBezTo>
                  <a:cubicBezTo>
                    <a:pt x="30" y="43"/>
                    <a:pt x="27" y="48"/>
                    <a:pt x="23" y="52"/>
                  </a:cubicBezTo>
                  <a:cubicBezTo>
                    <a:pt x="19" y="57"/>
                    <a:pt x="13" y="60"/>
                    <a:pt x="10" y="64"/>
                  </a:cubicBezTo>
                  <a:cubicBezTo>
                    <a:pt x="7" y="69"/>
                    <a:pt x="7" y="75"/>
                    <a:pt x="5" y="80"/>
                  </a:cubicBezTo>
                  <a:cubicBezTo>
                    <a:pt x="3" y="86"/>
                    <a:pt x="0" y="91"/>
                    <a:pt x="0" y="97"/>
                  </a:cubicBezTo>
                  <a:cubicBezTo>
                    <a:pt x="0" y="102"/>
                    <a:pt x="3" y="106"/>
                    <a:pt x="4" y="111"/>
                  </a:cubicBezTo>
                  <a:cubicBezTo>
                    <a:pt x="6" y="116"/>
                    <a:pt x="6" y="122"/>
                    <a:pt x="9" y="127"/>
                  </a:cubicBezTo>
                  <a:cubicBezTo>
                    <a:pt x="11" y="132"/>
                    <a:pt x="17" y="135"/>
                    <a:pt x="21" y="139"/>
                  </a:cubicBezTo>
                  <a:cubicBezTo>
                    <a:pt x="24" y="143"/>
                    <a:pt x="27" y="148"/>
                    <a:pt x="31" y="152"/>
                  </a:cubicBezTo>
                  <a:cubicBezTo>
                    <a:pt x="35" y="155"/>
                    <a:pt x="41" y="156"/>
                    <a:pt x="46" y="159"/>
                  </a:cubicBezTo>
                  <a:cubicBezTo>
                    <a:pt x="51" y="162"/>
                    <a:pt x="54" y="167"/>
                    <a:pt x="60" y="169"/>
                  </a:cubicBezTo>
                  <a:cubicBezTo>
                    <a:pt x="60" y="169"/>
                    <a:pt x="60" y="169"/>
                    <a:pt x="60" y="169"/>
                  </a:cubicBezTo>
                  <a:cubicBezTo>
                    <a:pt x="60" y="167"/>
                    <a:pt x="57" y="163"/>
                    <a:pt x="56" y="162"/>
                  </a:cubicBezTo>
                  <a:cubicBezTo>
                    <a:pt x="50" y="153"/>
                    <a:pt x="43" y="148"/>
                    <a:pt x="36" y="140"/>
                  </a:cubicBezTo>
                  <a:cubicBezTo>
                    <a:pt x="31" y="135"/>
                    <a:pt x="30" y="132"/>
                    <a:pt x="28" y="126"/>
                  </a:cubicBezTo>
                  <a:cubicBezTo>
                    <a:pt x="27" y="121"/>
                    <a:pt x="21" y="110"/>
                    <a:pt x="27" y="105"/>
                  </a:cubicBezTo>
                  <a:cubicBezTo>
                    <a:pt x="30" y="103"/>
                    <a:pt x="35" y="110"/>
                    <a:pt x="38" y="114"/>
                  </a:cubicBezTo>
                  <a:cubicBezTo>
                    <a:pt x="42" y="118"/>
                    <a:pt x="46" y="123"/>
                    <a:pt x="51" y="126"/>
                  </a:cubicBezTo>
                  <a:cubicBezTo>
                    <a:pt x="43" y="109"/>
                    <a:pt x="42" y="96"/>
                    <a:pt x="51" y="79"/>
                  </a:cubicBezTo>
                  <a:cubicBezTo>
                    <a:pt x="60" y="62"/>
                    <a:pt x="75" y="49"/>
                    <a:pt x="93" y="41"/>
                  </a:cubicBezTo>
                  <a:cubicBezTo>
                    <a:pt x="155" y="19"/>
                    <a:pt x="155" y="19"/>
                    <a:pt x="155" y="19"/>
                  </a:cubicBezTo>
                  <a:cubicBezTo>
                    <a:pt x="153" y="30"/>
                    <a:pt x="153" y="41"/>
                    <a:pt x="151" y="53"/>
                  </a:cubicBezTo>
                  <a:cubicBezTo>
                    <a:pt x="148" y="65"/>
                    <a:pt x="146" y="77"/>
                    <a:pt x="146" y="89"/>
                  </a:cubicBezTo>
                  <a:cubicBezTo>
                    <a:pt x="154" y="74"/>
                    <a:pt x="157" y="55"/>
                    <a:pt x="166" y="40"/>
                  </a:cubicBezTo>
                  <a:cubicBezTo>
                    <a:pt x="168" y="36"/>
                    <a:pt x="170" y="33"/>
                    <a:pt x="174" y="31"/>
                  </a:cubicBezTo>
                  <a:cubicBezTo>
                    <a:pt x="176" y="30"/>
                    <a:pt x="181" y="29"/>
                    <a:pt x="182" y="28"/>
                  </a:cubicBezTo>
                  <a:cubicBezTo>
                    <a:pt x="184" y="26"/>
                    <a:pt x="182" y="23"/>
                    <a:pt x="184" y="20"/>
                  </a:cubicBezTo>
                  <a:cubicBezTo>
                    <a:pt x="184" y="20"/>
                    <a:pt x="185" y="19"/>
                    <a:pt x="186" y="18"/>
                  </a:cubicBezTo>
                  <a:lnTo>
                    <a:pt x="186" y="5"/>
                  </a:lnTo>
                  <a:close/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17">
              <a:extLst>
                <a:ext uri="{FF2B5EF4-FFF2-40B4-BE49-F238E27FC236}">
                  <a16:creationId xmlns:a16="http://schemas.microsoft.com/office/drawing/2014/main" id="{71EEAA0A-5E6E-4314-A2E2-3F5A25D52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803"/>
              <a:ext cx="240" cy="257"/>
            </a:xfrm>
            <a:custGeom>
              <a:avLst/>
              <a:gdLst>
                <a:gd name="T0" fmla="*/ 220 w 96"/>
                <a:gd name="T1" fmla="*/ 78 h 96"/>
                <a:gd name="T2" fmla="*/ 675 w 96"/>
                <a:gd name="T3" fmla="*/ 787 h 96"/>
                <a:gd name="T4" fmla="*/ 1145 w 96"/>
                <a:gd name="T5" fmla="*/ 1786 h 96"/>
                <a:gd name="T6" fmla="*/ 1395 w 96"/>
                <a:gd name="T7" fmla="*/ 1649 h 96"/>
                <a:gd name="T8" fmla="*/ 1125 w 96"/>
                <a:gd name="T9" fmla="*/ 787 h 96"/>
                <a:gd name="T10" fmla="*/ 800 w 96"/>
                <a:gd name="T11" fmla="*/ 329 h 96"/>
                <a:gd name="T12" fmla="*/ 595 w 96"/>
                <a:gd name="T13" fmla="*/ 0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6" h="96">
                  <a:moveTo>
                    <a:pt x="14" y="4"/>
                  </a:moveTo>
                  <a:cubicBezTo>
                    <a:pt x="0" y="28"/>
                    <a:pt x="31" y="30"/>
                    <a:pt x="43" y="41"/>
                  </a:cubicBezTo>
                  <a:cubicBezTo>
                    <a:pt x="54" y="52"/>
                    <a:pt x="77" y="77"/>
                    <a:pt x="73" y="93"/>
                  </a:cubicBezTo>
                  <a:cubicBezTo>
                    <a:pt x="80" y="96"/>
                    <a:pt x="84" y="94"/>
                    <a:pt x="89" y="86"/>
                  </a:cubicBezTo>
                  <a:cubicBezTo>
                    <a:pt x="96" y="74"/>
                    <a:pt x="77" y="51"/>
                    <a:pt x="72" y="41"/>
                  </a:cubicBezTo>
                  <a:cubicBezTo>
                    <a:pt x="65" y="30"/>
                    <a:pt x="60" y="26"/>
                    <a:pt x="51" y="17"/>
                  </a:cubicBezTo>
                  <a:cubicBezTo>
                    <a:pt x="45" y="12"/>
                    <a:pt x="43" y="5"/>
                    <a:pt x="38" y="0"/>
                  </a:cubicBezTo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18">
              <a:extLst>
                <a:ext uri="{FF2B5EF4-FFF2-40B4-BE49-F238E27FC236}">
                  <a16:creationId xmlns:a16="http://schemas.microsoft.com/office/drawing/2014/main" id="{17B048C2-837D-47F8-84FC-6DE402727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441"/>
              <a:ext cx="178" cy="152"/>
            </a:xfrm>
            <a:custGeom>
              <a:avLst/>
              <a:gdLst>
                <a:gd name="T0" fmla="*/ 0 w 71"/>
                <a:gd name="T1" fmla="*/ 568 h 57"/>
                <a:gd name="T2" fmla="*/ 772 w 71"/>
                <a:gd name="T3" fmla="*/ 491 h 57"/>
                <a:gd name="T4" fmla="*/ 993 w 71"/>
                <a:gd name="T5" fmla="*/ 1080 h 57"/>
                <a:gd name="T6" fmla="*/ 1068 w 71"/>
                <a:gd name="T7" fmla="*/ 477 h 57"/>
                <a:gd name="T8" fmla="*/ 1118 w 71"/>
                <a:gd name="T9" fmla="*/ 0 h 57"/>
                <a:gd name="T10" fmla="*/ 617 w 71"/>
                <a:gd name="T11" fmla="*/ 56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57">
                  <a:moveTo>
                    <a:pt x="0" y="30"/>
                  </a:moveTo>
                  <a:cubicBezTo>
                    <a:pt x="16" y="25"/>
                    <a:pt x="32" y="16"/>
                    <a:pt x="49" y="26"/>
                  </a:cubicBezTo>
                  <a:cubicBezTo>
                    <a:pt x="60" y="32"/>
                    <a:pt x="62" y="45"/>
                    <a:pt x="63" y="57"/>
                  </a:cubicBezTo>
                  <a:cubicBezTo>
                    <a:pt x="65" y="46"/>
                    <a:pt x="66" y="36"/>
                    <a:pt x="68" y="25"/>
                  </a:cubicBezTo>
                  <a:cubicBezTo>
                    <a:pt x="69" y="17"/>
                    <a:pt x="69" y="8"/>
                    <a:pt x="71" y="0"/>
                  </a:cubicBezTo>
                  <a:cubicBezTo>
                    <a:pt x="61" y="0"/>
                    <a:pt x="49" y="0"/>
                    <a:pt x="39" y="3"/>
                  </a:cubicBezTo>
                </a:path>
              </a:pathLst>
            </a:custGeom>
            <a:solidFill>
              <a:srgbClr val="C2A3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19">
              <a:extLst>
                <a:ext uri="{FF2B5EF4-FFF2-40B4-BE49-F238E27FC236}">
                  <a16:creationId xmlns:a16="http://schemas.microsoft.com/office/drawing/2014/main" id="{A92BCA87-8855-4EFA-A0E8-684717F31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15"/>
              <a:ext cx="228" cy="102"/>
            </a:xfrm>
            <a:custGeom>
              <a:avLst/>
              <a:gdLst>
                <a:gd name="T0" fmla="*/ 0 w 91"/>
                <a:gd name="T1" fmla="*/ 735 h 38"/>
                <a:gd name="T2" fmla="*/ 125 w 91"/>
                <a:gd name="T3" fmla="*/ 309 h 38"/>
                <a:gd name="T4" fmla="*/ 564 w 91"/>
                <a:gd name="T5" fmla="*/ 172 h 38"/>
                <a:gd name="T6" fmla="*/ 722 w 91"/>
                <a:gd name="T7" fmla="*/ 115 h 38"/>
                <a:gd name="T8" fmla="*/ 897 w 91"/>
                <a:gd name="T9" fmla="*/ 35 h 38"/>
                <a:gd name="T10" fmla="*/ 1067 w 91"/>
                <a:gd name="T11" fmla="*/ 94 h 38"/>
                <a:gd name="T12" fmla="*/ 1431 w 91"/>
                <a:gd name="T13" fmla="*/ 150 h 38"/>
                <a:gd name="T14" fmla="*/ 629 w 91"/>
                <a:gd name="T15" fmla="*/ 231 h 38"/>
                <a:gd name="T16" fmla="*/ 95 w 91"/>
                <a:gd name="T17" fmla="*/ 483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1" h="38">
                  <a:moveTo>
                    <a:pt x="0" y="38"/>
                  </a:moveTo>
                  <a:cubicBezTo>
                    <a:pt x="2" y="30"/>
                    <a:pt x="0" y="21"/>
                    <a:pt x="8" y="16"/>
                  </a:cubicBezTo>
                  <a:cubicBezTo>
                    <a:pt x="14" y="12"/>
                    <a:pt x="28" y="10"/>
                    <a:pt x="36" y="9"/>
                  </a:cubicBezTo>
                  <a:cubicBezTo>
                    <a:pt x="39" y="8"/>
                    <a:pt x="42" y="7"/>
                    <a:pt x="46" y="6"/>
                  </a:cubicBezTo>
                  <a:cubicBezTo>
                    <a:pt x="49" y="5"/>
                    <a:pt x="54" y="2"/>
                    <a:pt x="57" y="2"/>
                  </a:cubicBezTo>
                  <a:cubicBezTo>
                    <a:pt x="62" y="0"/>
                    <a:pt x="63" y="3"/>
                    <a:pt x="68" y="5"/>
                  </a:cubicBezTo>
                  <a:cubicBezTo>
                    <a:pt x="74" y="7"/>
                    <a:pt x="84" y="6"/>
                    <a:pt x="91" y="8"/>
                  </a:cubicBezTo>
                  <a:cubicBezTo>
                    <a:pt x="73" y="8"/>
                    <a:pt x="58" y="7"/>
                    <a:pt x="40" y="12"/>
                  </a:cubicBezTo>
                  <a:cubicBezTo>
                    <a:pt x="25" y="16"/>
                    <a:pt x="13" y="15"/>
                    <a:pt x="6" y="25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20">
              <a:extLst>
                <a:ext uri="{FF2B5EF4-FFF2-40B4-BE49-F238E27FC236}">
                  <a16:creationId xmlns:a16="http://schemas.microsoft.com/office/drawing/2014/main" id="{7B3609C6-00D4-4BA8-AF19-2334DC686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742"/>
              <a:ext cx="57" cy="61"/>
            </a:xfrm>
            <a:custGeom>
              <a:avLst/>
              <a:gdLst>
                <a:gd name="T0" fmla="*/ 0 w 23"/>
                <a:gd name="T1" fmla="*/ 0 h 23"/>
                <a:gd name="T2" fmla="*/ 278 w 23"/>
                <a:gd name="T3" fmla="*/ 77 h 23"/>
                <a:gd name="T4" fmla="*/ 337 w 23"/>
                <a:gd name="T5" fmla="*/ 149 h 23"/>
                <a:gd name="T6" fmla="*/ 287 w 23"/>
                <a:gd name="T7" fmla="*/ 239 h 23"/>
                <a:gd name="T8" fmla="*/ 228 w 23"/>
                <a:gd name="T9" fmla="*/ 430 h 23"/>
                <a:gd name="T10" fmla="*/ 245 w 23"/>
                <a:gd name="T11" fmla="*/ 149 h 23"/>
                <a:gd name="T12" fmla="*/ 92 w 23"/>
                <a:gd name="T13" fmla="*/ 5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3">
                  <a:moveTo>
                    <a:pt x="0" y="0"/>
                  </a:moveTo>
                  <a:cubicBezTo>
                    <a:pt x="5" y="3"/>
                    <a:pt x="12" y="4"/>
                    <a:pt x="18" y="4"/>
                  </a:cubicBezTo>
                  <a:cubicBezTo>
                    <a:pt x="20" y="4"/>
                    <a:pt x="23" y="4"/>
                    <a:pt x="22" y="8"/>
                  </a:cubicBezTo>
                  <a:cubicBezTo>
                    <a:pt x="22" y="9"/>
                    <a:pt x="20" y="12"/>
                    <a:pt x="19" y="13"/>
                  </a:cubicBezTo>
                  <a:cubicBezTo>
                    <a:pt x="18" y="17"/>
                    <a:pt x="16" y="20"/>
                    <a:pt x="15" y="23"/>
                  </a:cubicBezTo>
                  <a:cubicBezTo>
                    <a:pt x="16" y="19"/>
                    <a:pt x="20" y="11"/>
                    <a:pt x="16" y="8"/>
                  </a:cubicBezTo>
                  <a:cubicBezTo>
                    <a:pt x="14" y="6"/>
                    <a:pt x="8" y="3"/>
                    <a:pt x="6" y="3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21">
              <a:extLst>
                <a:ext uri="{FF2B5EF4-FFF2-40B4-BE49-F238E27FC236}">
                  <a16:creationId xmlns:a16="http://schemas.microsoft.com/office/drawing/2014/main" id="{F2FD5D3F-3F01-4B86-8E93-65C49F3B3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886"/>
              <a:ext cx="117" cy="253"/>
            </a:xfrm>
            <a:custGeom>
              <a:avLst/>
              <a:gdLst>
                <a:gd name="T0" fmla="*/ 199 w 47"/>
                <a:gd name="T1" fmla="*/ 1795 h 95"/>
                <a:gd name="T2" fmla="*/ 92 w 47"/>
                <a:gd name="T3" fmla="*/ 1135 h 95"/>
                <a:gd name="T4" fmla="*/ 105 w 47"/>
                <a:gd name="T5" fmla="*/ 602 h 95"/>
                <a:gd name="T6" fmla="*/ 446 w 47"/>
                <a:gd name="T7" fmla="*/ 170 h 95"/>
                <a:gd name="T8" fmla="*/ 724 w 47"/>
                <a:gd name="T9" fmla="*/ 0 h 95"/>
                <a:gd name="T10" fmla="*/ 217 w 47"/>
                <a:gd name="T11" fmla="*/ 1758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95">
                  <a:moveTo>
                    <a:pt x="13" y="95"/>
                  </a:moveTo>
                  <a:cubicBezTo>
                    <a:pt x="7" y="85"/>
                    <a:pt x="7" y="71"/>
                    <a:pt x="6" y="60"/>
                  </a:cubicBezTo>
                  <a:cubicBezTo>
                    <a:pt x="5" y="52"/>
                    <a:pt x="3" y="39"/>
                    <a:pt x="7" y="32"/>
                  </a:cubicBezTo>
                  <a:cubicBezTo>
                    <a:pt x="10" y="25"/>
                    <a:pt x="22" y="14"/>
                    <a:pt x="29" y="9"/>
                  </a:cubicBezTo>
                  <a:cubicBezTo>
                    <a:pt x="33" y="5"/>
                    <a:pt x="41" y="0"/>
                    <a:pt x="47" y="0"/>
                  </a:cubicBezTo>
                  <a:cubicBezTo>
                    <a:pt x="28" y="9"/>
                    <a:pt x="0" y="29"/>
                    <a:pt x="14" y="93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22">
              <a:extLst>
                <a:ext uri="{FF2B5EF4-FFF2-40B4-BE49-F238E27FC236}">
                  <a16:creationId xmlns:a16="http://schemas.microsoft.com/office/drawing/2014/main" id="{7DC81234-CAD1-456F-929E-3CFC8DD5D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019"/>
              <a:ext cx="22" cy="107"/>
            </a:xfrm>
            <a:custGeom>
              <a:avLst/>
              <a:gdLst>
                <a:gd name="T0" fmla="*/ 29 w 9"/>
                <a:gd name="T1" fmla="*/ 0 h 40"/>
                <a:gd name="T2" fmla="*/ 0 w 9"/>
                <a:gd name="T3" fmla="*/ 765 h 40"/>
                <a:gd name="T4" fmla="*/ 12 w 9"/>
                <a:gd name="T5" fmla="*/ 3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0">
                  <a:moveTo>
                    <a:pt x="2" y="0"/>
                  </a:moveTo>
                  <a:cubicBezTo>
                    <a:pt x="9" y="13"/>
                    <a:pt x="3" y="27"/>
                    <a:pt x="0" y="40"/>
                  </a:cubicBezTo>
                  <a:cubicBezTo>
                    <a:pt x="0" y="28"/>
                    <a:pt x="5" y="14"/>
                    <a:pt x="1" y="2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23">
              <a:extLst>
                <a:ext uri="{FF2B5EF4-FFF2-40B4-BE49-F238E27FC236}">
                  <a16:creationId xmlns:a16="http://schemas.microsoft.com/office/drawing/2014/main" id="{E6674996-DE73-471B-9F8C-D590AA1D1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1513"/>
              <a:ext cx="122" cy="168"/>
            </a:xfrm>
            <a:custGeom>
              <a:avLst/>
              <a:gdLst>
                <a:gd name="T0" fmla="*/ 757 w 49"/>
                <a:gd name="T1" fmla="*/ 0 h 63"/>
                <a:gd name="T2" fmla="*/ 229 w 49"/>
                <a:gd name="T3" fmla="*/ 419 h 63"/>
                <a:gd name="T4" fmla="*/ 42 w 49"/>
                <a:gd name="T5" fmla="*/ 1195 h 63"/>
                <a:gd name="T6" fmla="*/ 650 w 49"/>
                <a:gd name="T7" fmla="*/ 93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63">
                  <a:moveTo>
                    <a:pt x="49" y="0"/>
                  </a:moveTo>
                  <a:cubicBezTo>
                    <a:pt x="38" y="8"/>
                    <a:pt x="25" y="14"/>
                    <a:pt x="15" y="22"/>
                  </a:cubicBezTo>
                  <a:cubicBezTo>
                    <a:pt x="6" y="30"/>
                    <a:pt x="0" y="52"/>
                    <a:pt x="3" y="63"/>
                  </a:cubicBezTo>
                  <a:cubicBezTo>
                    <a:pt x="6" y="42"/>
                    <a:pt x="21" y="15"/>
                    <a:pt x="42" y="5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24">
              <a:extLst>
                <a:ext uri="{FF2B5EF4-FFF2-40B4-BE49-F238E27FC236}">
                  <a16:creationId xmlns:a16="http://schemas.microsoft.com/office/drawing/2014/main" id="{683707CF-7530-4704-A6EC-C4B6CA245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931"/>
              <a:ext cx="80" cy="126"/>
            </a:xfrm>
            <a:custGeom>
              <a:avLst/>
              <a:gdLst>
                <a:gd name="T0" fmla="*/ 20 w 32"/>
                <a:gd name="T1" fmla="*/ 56 h 47"/>
                <a:gd name="T2" fmla="*/ 188 w 32"/>
                <a:gd name="T3" fmla="*/ 654 h 47"/>
                <a:gd name="T4" fmla="*/ 500 w 32"/>
                <a:gd name="T5" fmla="*/ 812 h 47"/>
                <a:gd name="T6" fmla="*/ 220 w 32"/>
                <a:gd name="T7" fmla="*/ 483 h 47"/>
                <a:gd name="T8" fmla="*/ 113 w 32"/>
                <a:gd name="T9" fmla="*/ 150 h 47"/>
                <a:gd name="T10" fmla="*/ 0 w 32"/>
                <a:gd name="T11" fmla="*/ 0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7">
                  <a:moveTo>
                    <a:pt x="1" y="3"/>
                  </a:moveTo>
                  <a:cubicBezTo>
                    <a:pt x="7" y="11"/>
                    <a:pt x="9" y="25"/>
                    <a:pt x="12" y="34"/>
                  </a:cubicBezTo>
                  <a:cubicBezTo>
                    <a:pt x="16" y="47"/>
                    <a:pt x="21" y="42"/>
                    <a:pt x="32" y="42"/>
                  </a:cubicBezTo>
                  <a:cubicBezTo>
                    <a:pt x="19" y="47"/>
                    <a:pt x="16" y="34"/>
                    <a:pt x="14" y="25"/>
                  </a:cubicBezTo>
                  <a:cubicBezTo>
                    <a:pt x="12" y="20"/>
                    <a:pt x="10" y="12"/>
                    <a:pt x="7" y="8"/>
                  </a:cubicBezTo>
                  <a:cubicBezTo>
                    <a:pt x="5" y="5"/>
                    <a:pt x="0" y="2"/>
                    <a:pt x="0" y="0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Freeform 25">
              <a:extLst>
                <a:ext uri="{FF2B5EF4-FFF2-40B4-BE49-F238E27FC236}">
                  <a16:creationId xmlns:a16="http://schemas.microsoft.com/office/drawing/2014/main" id="{4A3A3C69-85AC-47F9-9D58-83298F632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3084"/>
              <a:ext cx="53" cy="93"/>
            </a:xfrm>
            <a:custGeom>
              <a:avLst/>
              <a:gdLst>
                <a:gd name="T0" fmla="*/ 338 w 21"/>
                <a:gd name="T1" fmla="*/ 0 h 35"/>
                <a:gd name="T2" fmla="*/ 0 w 21"/>
                <a:gd name="T3" fmla="*/ 656 h 35"/>
                <a:gd name="T4" fmla="*/ 209 w 21"/>
                <a:gd name="T5" fmla="*/ 282 h 35"/>
                <a:gd name="T6" fmla="*/ 288 w 21"/>
                <a:gd name="T7" fmla="*/ 3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5">
                  <a:moveTo>
                    <a:pt x="21" y="0"/>
                  </a:moveTo>
                  <a:cubicBezTo>
                    <a:pt x="19" y="13"/>
                    <a:pt x="10" y="27"/>
                    <a:pt x="0" y="35"/>
                  </a:cubicBezTo>
                  <a:cubicBezTo>
                    <a:pt x="4" y="28"/>
                    <a:pt x="9" y="22"/>
                    <a:pt x="13" y="15"/>
                  </a:cubicBezTo>
                  <a:cubicBezTo>
                    <a:pt x="14" y="11"/>
                    <a:pt x="16" y="6"/>
                    <a:pt x="18" y="2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26">
              <a:extLst>
                <a:ext uri="{FF2B5EF4-FFF2-40B4-BE49-F238E27FC236}">
                  <a16:creationId xmlns:a16="http://schemas.microsoft.com/office/drawing/2014/main" id="{86E97BA2-2BAC-4612-B614-F44FB03FF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1635"/>
              <a:ext cx="82" cy="80"/>
            </a:xfrm>
            <a:custGeom>
              <a:avLst/>
              <a:gdLst>
                <a:gd name="T0" fmla="*/ 92 w 33"/>
                <a:gd name="T1" fmla="*/ 0 h 30"/>
                <a:gd name="T2" fmla="*/ 30 w 33"/>
                <a:gd name="T3" fmla="*/ 285 h 30"/>
                <a:gd name="T4" fmla="*/ 62 w 33"/>
                <a:gd name="T5" fmla="*/ 456 h 30"/>
                <a:gd name="T6" fmla="*/ 507 w 33"/>
                <a:gd name="T7" fmla="*/ 568 h 30"/>
                <a:gd name="T8" fmla="*/ 186 w 33"/>
                <a:gd name="T9" fmla="*/ 419 h 30"/>
                <a:gd name="T10" fmla="*/ 92 w 33"/>
                <a:gd name="T11" fmla="*/ 0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0">
                  <a:moveTo>
                    <a:pt x="6" y="0"/>
                  </a:moveTo>
                  <a:cubicBezTo>
                    <a:pt x="4" y="5"/>
                    <a:pt x="4" y="10"/>
                    <a:pt x="2" y="15"/>
                  </a:cubicBezTo>
                  <a:cubicBezTo>
                    <a:pt x="1" y="20"/>
                    <a:pt x="0" y="22"/>
                    <a:pt x="4" y="24"/>
                  </a:cubicBezTo>
                  <a:cubicBezTo>
                    <a:pt x="13" y="28"/>
                    <a:pt x="24" y="30"/>
                    <a:pt x="33" y="30"/>
                  </a:cubicBezTo>
                  <a:cubicBezTo>
                    <a:pt x="27" y="30"/>
                    <a:pt x="18" y="26"/>
                    <a:pt x="12" y="22"/>
                  </a:cubicBezTo>
                  <a:cubicBezTo>
                    <a:pt x="5" y="16"/>
                    <a:pt x="6" y="8"/>
                    <a:pt x="6" y="0"/>
                  </a:cubicBezTo>
                </a:path>
              </a:pathLst>
            </a:custGeom>
            <a:solidFill>
              <a:srgbClr val="EFE8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27">
              <a:extLst>
                <a:ext uri="{FF2B5EF4-FFF2-40B4-BE49-F238E27FC236}">
                  <a16:creationId xmlns:a16="http://schemas.microsoft.com/office/drawing/2014/main" id="{3368414F-65F3-4F4E-B52A-C4ED3C1A7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753"/>
              <a:ext cx="678" cy="282"/>
            </a:xfrm>
            <a:custGeom>
              <a:avLst/>
              <a:gdLst>
                <a:gd name="T0" fmla="*/ 4151 w 271"/>
                <a:gd name="T1" fmla="*/ 1075 h 106"/>
                <a:gd name="T2" fmla="*/ 4005 w 271"/>
                <a:gd name="T3" fmla="*/ 907 h 106"/>
                <a:gd name="T4" fmla="*/ 3900 w 271"/>
                <a:gd name="T5" fmla="*/ 694 h 106"/>
                <a:gd name="T6" fmla="*/ 3713 w 271"/>
                <a:gd name="T7" fmla="*/ 567 h 106"/>
                <a:gd name="T8" fmla="*/ 3568 w 271"/>
                <a:gd name="T9" fmla="*/ 418 h 106"/>
                <a:gd name="T10" fmla="*/ 3367 w 271"/>
                <a:gd name="T11" fmla="*/ 341 h 106"/>
                <a:gd name="T12" fmla="*/ 3192 w 271"/>
                <a:gd name="T13" fmla="*/ 205 h 106"/>
                <a:gd name="T14" fmla="*/ 2972 w 271"/>
                <a:gd name="T15" fmla="*/ 170 h 106"/>
                <a:gd name="T16" fmla="*/ 2772 w 271"/>
                <a:gd name="T17" fmla="*/ 77 h 106"/>
                <a:gd name="T18" fmla="*/ 2554 w 271"/>
                <a:gd name="T19" fmla="*/ 77 h 106"/>
                <a:gd name="T20" fmla="*/ 2347 w 271"/>
                <a:gd name="T21" fmla="*/ 0 h 106"/>
                <a:gd name="T22" fmla="*/ 2117 w 271"/>
                <a:gd name="T23" fmla="*/ 35 h 106"/>
                <a:gd name="T24" fmla="*/ 1929 w 271"/>
                <a:gd name="T25" fmla="*/ 0 h 106"/>
                <a:gd name="T26" fmla="*/ 1741 w 271"/>
                <a:gd name="T27" fmla="*/ 56 h 106"/>
                <a:gd name="T28" fmla="*/ 1534 w 271"/>
                <a:gd name="T29" fmla="*/ 56 h 106"/>
                <a:gd name="T30" fmla="*/ 1346 w 271"/>
                <a:gd name="T31" fmla="*/ 136 h 106"/>
                <a:gd name="T32" fmla="*/ 1146 w 271"/>
                <a:gd name="T33" fmla="*/ 170 h 106"/>
                <a:gd name="T34" fmla="*/ 958 w 271"/>
                <a:gd name="T35" fmla="*/ 282 h 106"/>
                <a:gd name="T36" fmla="*/ 751 w 271"/>
                <a:gd name="T37" fmla="*/ 362 h 106"/>
                <a:gd name="T38" fmla="*/ 595 w 271"/>
                <a:gd name="T39" fmla="*/ 511 h 106"/>
                <a:gd name="T40" fmla="*/ 408 w 271"/>
                <a:gd name="T41" fmla="*/ 623 h 106"/>
                <a:gd name="T42" fmla="*/ 270 w 271"/>
                <a:gd name="T43" fmla="*/ 827 h 106"/>
                <a:gd name="T44" fmla="*/ 125 w 271"/>
                <a:gd name="T45" fmla="*/ 1019 h 106"/>
                <a:gd name="T46" fmla="*/ 63 w 271"/>
                <a:gd name="T47" fmla="*/ 1261 h 106"/>
                <a:gd name="T48" fmla="*/ 0 w 271"/>
                <a:gd name="T49" fmla="*/ 1522 h 106"/>
                <a:gd name="T50" fmla="*/ 63 w 271"/>
                <a:gd name="T51" fmla="*/ 1735 h 106"/>
                <a:gd name="T52" fmla="*/ 95 w 271"/>
                <a:gd name="T53" fmla="*/ 1961 h 106"/>
                <a:gd name="T54" fmla="*/ 113 w 271"/>
                <a:gd name="T55" fmla="*/ 1995 h 106"/>
                <a:gd name="T56" fmla="*/ 771 w 271"/>
                <a:gd name="T57" fmla="*/ 636 h 106"/>
                <a:gd name="T58" fmla="*/ 1909 w 271"/>
                <a:gd name="T59" fmla="*/ 303 h 106"/>
                <a:gd name="T60" fmla="*/ 2129 w 271"/>
                <a:gd name="T61" fmla="*/ 793 h 106"/>
                <a:gd name="T62" fmla="*/ 2679 w 271"/>
                <a:gd name="T63" fmla="*/ 362 h 106"/>
                <a:gd name="T64" fmla="*/ 4193 w 271"/>
                <a:gd name="T65" fmla="*/ 1679 h 106"/>
                <a:gd name="T66" fmla="*/ 4193 w 271"/>
                <a:gd name="T67" fmla="*/ 1692 h 106"/>
                <a:gd name="T68" fmla="*/ 4243 w 271"/>
                <a:gd name="T69" fmla="*/ 1522 h 106"/>
                <a:gd name="T70" fmla="*/ 4181 w 271"/>
                <a:gd name="T71" fmla="*/ 1304 h 106"/>
                <a:gd name="T72" fmla="*/ 4151 w 271"/>
                <a:gd name="T73" fmla="*/ 1075 h 10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71" h="106">
                  <a:moveTo>
                    <a:pt x="265" y="57"/>
                  </a:moveTo>
                  <a:cubicBezTo>
                    <a:pt x="263" y="54"/>
                    <a:pt x="259" y="51"/>
                    <a:pt x="256" y="48"/>
                  </a:cubicBezTo>
                  <a:cubicBezTo>
                    <a:pt x="254" y="45"/>
                    <a:pt x="253" y="40"/>
                    <a:pt x="249" y="37"/>
                  </a:cubicBezTo>
                  <a:cubicBezTo>
                    <a:pt x="246" y="34"/>
                    <a:pt x="241" y="33"/>
                    <a:pt x="237" y="30"/>
                  </a:cubicBezTo>
                  <a:cubicBezTo>
                    <a:pt x="234" y="28"/>
                    <a:pt x="232" y="24"/>
                    <a:pt x="228" y="22"/>
                  </a:cubicBezTo>
                  <a:cubicBezTo>
                    <a:pt x="224" y="20"/>
                    <a:pt x="219" y="20"/>
                    <a:pt x="215" y="18"/>
                  </a:cubicBezTo>
                  <a:cubicBezTo>
                    <a:pt x="211" y="16"/>
                    <a:pt x="208" y="12"/>
                    <a:pt x="204" y="11"/>
                  </a:cubicBezTo>
                  <a:cubicBezTo>
                    <a:pt x="200" y="9"/>
                    <a:pt x="195" y="10"/>
                    <a:pt x="190" y="9"/>
                  </a:cubicBezTo>
                  <a:cubicBezTo>
                    <a:pt x="186" y="8"/>
                    <a:pt x="182" y="4"/>
                    <a:pt x="177" y="4"/>
                  </a:cubicBezTo>
                  <a:cubicBezTo>
                    <a:pt x="173" y="3"/>
                    <a:pt x="168" y="4"/>
                    <a:pt x="163" y="4"/>
                  </a:cubicBezTo>
                  <a:cubicBezTo>
                    <a:pt x="159" y="3"/>
                    <a:pt x="154" y="0"/>
                    <a:pt x="150" y="0"/>
                  </a:cubicBezTo>
                  <a:cubicBezTo>
                    <a:pt x="145" y="0"/>
                    <a:pt x="140" y="2"/>
                    <a:pt x="135" y="2"/>
                  </a:cubicBezTo>
                  <a:cubicBezTo>
                    <a:pt x="131" y="2"/>
                    <a:pt x="127" y="0"/>
                    <a:pt x="123" y="0"/>
                  </a:cubicBezTo>
                  <a:cubicBezTo>
                    <a:pt x="119" y="0"/>
                    <a:pt x="115" y="3"/>
                    <a:pt x="111" y="3"/>
                  </a:cubicBezTo>
                  <a:cubicBezTo>
                    <a:pt x="107" y="4"/>
                    <a:pt x="102" y="2"/>
                    <a:pt x="98" y="3"/>
                  </a:cubicBezTo>
                  <a:cubicBezTo>
                    <a:pt x="94" y="3"/>
                    <a:pt x="90" y="6"/>
                    <a:pt x="86" y="7"/>
                  </a:cubicBezTo>
                  <a:cubicBezTo>
                    <a:pt x="82" y="8"/>
                    <a:pt x="77" y="7"/>
                    <a:pt x="73" y="9"/>
                  </a:cubicBezTo>
                  <a:cubicBezTo>
                    <a:pt x="69" y="10"/>
                    <a:pt x="65" y="14"/>
                    <a:pt x="61" y="15"/>
                  </a:cubicBezTo>
                  <a:cubicBezTo>
                    <a:pt x="57" y="17"/>
                    <a:pt x="52" y="17"/>
                    <a:pt x="48" y="19"/>
                  </a:cubicBezTo>
                  <a:cubicBezTo>
                    <a:pt x="44" y="21"/>
                    <a:pt x="42" y="25"/>
                    <a:pt x="38" y="27"/>
                  </a:cubicBezTo>
                  <a:cubicBezTo>
                    <a:pt x="34" y="30"/>
                    <a:pt x="29" y="30"/>
                    <a:pt x="26" y="33"/>
                  </a:cubicBezTo>
                  <a:cubicBezTo>
                    <a:pt x="22" y="36"/>
                    <a:pt x="20" y="41"/>
                    <a:pt x="17" y="44"/>
                  </a:cubicBezTo>
                  <a:cubicBezTo>
                    <a:pt x="14" y="48"/>
                    <a:pt x="10" y="50"/>
                    <a:pt x="8" y="54"/>
                  </a:cubicBezTo>
                  <a:cubicBezTo>
                    <a:pt x="5" y="58"/>
                    <a:pt x="6" y="63"/>
                    <a:pt x="4" y="67"/>
                  </a:cubicBezTo>
                  <a:cubicBezTo>
                    <a:pt x="3" y="72"/>
                    <a:pt x="0" y="76"/>
                    <a:pt x="0" y="81"/>
                  </a:cubicBezTo>
                  <a:cubicBezTo>
                    <a:pt x="0" y="85"/>
                    <a:pt x="3" y="88"/>
                    <a:pt x="4" y="92"/>
                  </a:cubicBezTo>
                  <a:cubicBezTo>
                    <a:pt x="5" y="96"/>
                    <a:pt x="4" y="100"/>
                    <a:pt x="6" y="104"/>
                  </a:cubicBezTo>
                  <a:cubicBezTo>
                    <a:pt x="6" y="105"/>
                    <a:pt x="7" y="105"/>
                    <a:pt x="7" y="106"/>
                  </a:cubicBezTo>
                  <a:cubicBezTo>
                    <a:pt x="6" y="81"/>
                    <a:pt x="14" y="51"/>
                    <a:pt x="49" y="34"/>
                  </a:cubicBezTo>
                  <a:cubicBezTo>
                    <a:pt x="88" y="14"/>
                    <a:pt x="113" y="15"/>
                    <a:pt x="122" y="16"/>
                  </a:cubicBezTo>
                  <a:cubicBezTo>
                    <a:pt x="131" y="17"/>
                    <a:pt x="131" y="40"/>
                    <a:pt x="136" y="42"/>
                  </a:cubicBezTo>
                  <a:cubicBezTo>
                    <a:pt x="134" y="34"/>
                    <a:pt x="134" y="13"/>
                    <a:pt x="171" y="19"/>
                  </a:cubicBezTo>
                  <a:cubicBezTo>
                    <a:pt x="207" y="26"/>
                    <a:pt x="261" y="39"/>
                    <a:pt x="268" y="89"/>
                  </a:cubicBezTo>
                  <a:cubicBezTo>
                    <a:pt x="268" y="89"/>
                    <a:pt x="268" y="90"/>
                    <a:pt x="268" y="90"/>
                  </a:cubicBezTo>
                  <a:cubicBezTo>
                    <a:pt x="269" y="87"/>
                    <a:pt x="271" y="84"/>
                    <a:pt x="271" y="81"/>
                  </a:cubicBezTo>
                  <a:cubicBezTo>
                    <a:pt x="271" y="77"/>
                    <a:pt x="268" y="73"/>
                    <a:pt x="267" y="69"/>
                  </a:cubicBezTo>
                  <a:cubicBezTo>
                    <a:pt x="266" y="65"/>
                    <a:pt x="267" y="61"/>
                    <a:pt x="265" y="57"/>
                  </a:cubicBezTo>
                  <a:close/>
                </a:path>
              </a:pathLst>
            </a:custGeom>
            <a:solidFill>
              <a:srgbClr val="B58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28">
              <a:extLst>
                <a:ext uri="{FF2B5EF4-FFF2-40B4-BE49-F238E27FC236}">
                  <a16:creationId xmlns:a16="http://schemas.microsoft.com/office/drawing/2014/main" id="{5966C7D5-1FEF-476E-93B7-2C8698892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398"/>
              <a:ext cx="465" cy="357"/>
            </a:xfrm>
            <a:custGeom>
              <a:avLst/>
              <a:gdLst>
                <a:gd name="T0" fmla="*/ 2520 w 186"/>
                <a:gd name="T1" fmla="*/ 21 h 134"/>
                <a:gd name="T2" fmla="*/ 2270 w 186"/>
                <a:gd name="T3" fmla="*/ 77 h 134"/>
                <a:gd name="T4" fmla="*/ 2000 w 186"/>
                <a:gd name="T5" fmla="*/ 77 h 134"/>
                <a:gd name="T6" fmla="*/ 1750 w 186"/>
                <a:gd name="T7" fmla="*/ 171 h 134"/>
                <a:gd name="T8" fmla="*/ 1488 w 186"/>
                <a:gd name="T9" fmla="*/ 205 h 134"/>
                <a:gd name="T10" fmla="*/ 1250 w 186"/>
                <a:gd name="T11" fmla="*/ 341 h 134"/>
                <a:gd name="T12" fmla="*/ 1000 w 186"/>
                <a:gd name="T13" fmla="*/ 434 h 134"/>
                <a:gd name="T14" fmla="*/ 770 w 186"/>
                <a:gd name="T15" fmla="*/ 623 h 134"/>
                <a:gd name="T16" fmla="*/ 533 w 186"/>
                <a:gd name="T17" fmla="*/ 759 h 134"/>
                <a:gd name="T18" fmla="*/ 363 w 186"/>
                <a:gd name="T19" fmla="*/ 986 h 134"/>
                <a:gd name="T20" fmla="*/ 158 w 186"/>
                <a:gd name="T21" fmla="*/ 1215 h 134"/>
                <a:gd name="T22" fmla="*/ 83 w 186"/>
                <a:gd name="T23" fmla="*/ 1511 h 134"/>
                <a:gd name="T24" fmla="*/ 0 w 186"/>
                <a:gd name="T25" fmla="*/ 1830 h 134"/>
                <a:gd name="T26" fmla="*/ 63 w 186"/>
                <a:gd name="T27" fmla="*/ 2102 h 134"/>
                <a:gd name="T28" fmla="*/ 145 w 186"/>
                <a:gd name="T29" fmla="*/ 2398 h 134"/>
                <a:gd name="T30" fmla="*/ 238 w 186"/>
                <a:gd name="T31" fmla="*/ 2534 h 134"/>
                <a:gd name="T32" fmla="*/ 333 w 186"/>
                <a:gd name="T33" fmla="*/ 1476 h 134"/>
                <a:gd name="T34" fmla="*/ 438 w 186"/>
                <a:gd name="T35" fmla="*/ 1569 h 134"/>
                <a:gd name="T36" fmla="*/ 1300 w 186"/>
                <a:gd name="T37" fmla="*/ 645 h 134"/>
                <a:gd name="T38" fmla="*/ 2408 w 186"/>
                <a:gd name="T39" fmla="*/ 589 h 134"/>
                <a:gd name="T40" fmla="*/ 2908 w 186"/>
                <a:gd name="T41" fmla="*/ 306 h 134"/>
                <a:gd name="T42" fmla="*/ 2908 w 186"/>
                <a:gd name="T43" fmla="*/ 21 h 134"/>
                <a:gd name="T44" fmla="*/ 2750 w 186"/>
                <a:gd name="T45" fmla="*/ 56 h 134"/>
                <a:gd name="T46" fmla="*/ 2520 w 186"/>
                <a:gd name="T47" fmla="*/ 21 h 13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86" h="134">
                  <a:moveTo>
                    <a:pt x="161" y="1"/>
                  </a:moveTo>
                  <a:cubicBezTo>
                    <a:pt x="155" y="1"/>
                    <a:pt x="150" y="4"/>
                    <a:pt x="145" y="4"/>
                  </a:cubicBezTo>
                  <a:cubicBezTo>
                    <a:pt x="139" y="5"/>
                    <a:pt x="133" y="3"/>
                    <a:pt x="128" y="4"/>
                  </a:cubicBezTo>
                  <a:cubicBezTo>
                    <a:pt x="122" y="5"/>
                    <a:pt x="117" y="8"/>
                    <a:pt x="112" y="9"/>
                  </a:cubicBezTo>
                  <a:cubicBezTo>
                    <a:pt x="107" y="10"/>
                    <a:pt x="101" y="10"/>
                    <a:pt x="95" y="11"/>
                  </a:cubicBezTo>
                  <a:cubicBezTo>
                    <a:pt x="90" y="13"/>
                    <a:pt x="85" y="17"/>
                    <a:pt x="80" y="18"/>
                  </a:cubicBezTo>
                  <a:cubicBezTo>
                    <a:pt x="75" y="20"/>
                    <a:pt x="69" y="20"/>
                    <a:pt x="64" y="23"/>
                  </a:cubicBezTo>
                  <a:cubicBezTo>
                    <a:pt x="58" y="25"/>
                    <a:pt x="54" y="30"/>
                    <a:pt x="49" y="33"/>
                  </a:cubicBezTo>
                  <a:cubicBezTo>
                    <a:pt x="44" y="35"/>
                    <a:pt x="38" y="37"/>
                    <a:pt x="34" y="40"/>
                  </a:cubicBezTo>
                  <a:cubicBezTo>
                    <a:pt x="30" y="43"/>
                    <a:pt x="27" y="48"/>
                    <a:pt x="23" y="52"/>
                  </a:cubicBezTo>
                  <a:cubicBezTo>
                    <a:pt x="19" y="57"/>
                    <a:pt x="13" y="60"/>
                    <a:pt x="10" y="64"/>
                  </a:cubicBezTo>
                  <a:cubicBezTo>
                    <a:pt x="7" y="69"/>
                    <a:pt x="7" y="75"/>
                    <a:pt x="5" y="80"/>
                  </a:cubicBezTo>
                  <a:cubicBezTo>
                    <a:pt x="3" y="86"/>
                    <a:pt x="0" y="91"/>
                    <a:pt x="0" y="97"/>
                  </a:cubicBezTo>
                  <a:cubicBezTo>
                    <a:pt x="0" y="102"/>
                    <a:pt x="3" y="106"/>
                    <a:pt x="4" y="111"/>
                  </a:cubicBezTo>
                  <a:cubicBezTo>
                    <a:pt x="6" y="116"/>
                    <a:pt x="6" y="122"/>
                    <a:pt x="9" y="127"/>
                  </a:cubicBezTo>
                  <a:cubicBezTo>
                    <a:pt x="10" y="129"/>
                    <a:pt x="12" y="131"/>
                    <a:pt x="15" y="134"/>
                  </a:cubicBezTo>
                  <a:cubicBezTo>
                    <a:pt x="6" y="112"/>
                    <a:pt x="15" y="89"/>
                    <a:pt x="21" y="78"/>
                  </a:cubicBezTo>
                  <a:cubicBezTo>
                    <a:pt x="29" y="66"/>
                    <a:pt x="28" y="83"/>
                    <a:pt x="28" y="83"/>
                  </a:cubicBezTo>
                  <a:cubicBezTo>
                    <a:pt x="36" y="59"/>
                    <a:pt x="48" y="48"/>
                    <a:pt x="83" y="34"/>
                  </a:cubicBezTo>
                  <a:cubicBezTo>
                    <a:pt x="117" y="21"/>
                    <a:pt x="154" y="21"/>
                    <a:pt x="154" y="31"/>
                  </a:cubicBezTo>
                  <a:cubicBezTo>
                    <a:pt x="158" y="20"/>
                    <a:pt x="169" y="15"/>
                    <a:pt x="186" y="16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83" y="2"/>
                    <a:pt x="180" y="3"/>
                    <a:pt x="176" y="3"/>
                  </a:cubicBezTo>
                  <a:cubicBezTo>
                    <a:pt x="171" y="3"/>
                    <a:pt x="166" y="0"/>
                    <a:pt x="161" y="1"/>
                  </a:cubicBezTo>
                  <a:close/>
                </a:path>
              </a:pathLst>
            </a:custGeom>
            <a:solidFill>
              <a:srgbClr val="B58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29">
              <a:extLst>
                <a:ext uri="{FF2B5EF4-FFF2-40B4-BE49-F238E27FC236}">
                  <a16:creationId xmlns:a16="http://schemas.microsoft.com/office/drawing/2014/main" id="{AAF1F676-6E99-4AEC-90F9-AAA2C1FC3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254"/>
              <a:ext cx="462" cy="147"/>
            </a:xfrm>
            <a:custGeom>
              <a:avLst/>
              <a:gdLst>
                <a:gd name="T0" fmla="*/ 2849 w 185"/>
                <a:gd name="T1" fmla="*/ 1016 h 55"/>
                <a:gd name="T2" fmla="*/ 2745 w 185"/>
                <a:gd name="T3" fmla="*/ 786 h 55"/>
                <a:gd name="T4" fmla="*/ 2537 w 185"/>
                <a:gd name="T5" fmla="*/ 649 h 55"/>
                <a:gd name="T6" fmla="*/ 2350 w 185"/>
                <a:gd name="T7" fmla="*/ 457 h 55"/>
                <a:gd name="T8" fmla="*/ 2133 w 185"/>
                <a:gd name="T9" fmla="*/ 363 h 55"/>
                <a:gd name="T10" fmla="*/ 1933 w 185"/>
                <a:gd name="T11" fmla="*/ 230 h 55"/>
                <a:gd name="T12" fmla="*/ 1696 w 185"/>
                <a:gd name="T13" fmla="*/ 192 h 55"/>
                <a:gd name="T14" fmla="*/ 1478 w 185"/>
                <a:gd name="T15" fmla="*/ 78 h 55"/>
                <a:gd name="T16" fmla="*/ 1246 w 185"/>
                <a:gd name="T17" fmla="*/ 78 h 55"/>
                <a:gd name="T18" fmla="*/ 1011 w 185"/>
                <a:gd name="T19" fmla="*/ 21 h 55"/>
                <a:gd name="T20" fmla="*/ 762 w 185"/>
                <a:gd name="T21" fmla="*/ 35 h 55"/>
                <a:gd name="T22" fmla="*/ 562 w 185"/>
                <a:gd name="T23" fmla="*/ 0 h 55"/>
                <a:gd name="T24" fmla="*/ 342 w 185"/>
                <a:gd name="T25" fmla="*/ 78 h 55"/>
                <a:gd name="T26" fmla="*/ 125 w 185"/>
                <a:gd name="T27" fmla="*/ 78 h 55"/>
                <a:gd name="T28" fmla="*/ 0 w 185"/>
                <a:gd name="T29" fmla="*/ 136 h 55"/>
                <a:gd name="T30" fmla="*/ 0 w 185"/>
                <a:gd name="T31" fmla="*/ 730 h 55"/>
                <a:gd name="T32" fmla="*/ 312 w 185"/>
                <a:gd name="T33" fmla="*/ 671 h 55"/>
                <a:gd name="T34" fmla="*/ 2400 w 185"/>
                <a:gd name="T35" fmla="*/ 914 h 55"/>
                <a:gd name="T36" fmla="*/ 2882 w 185"/>
                <a:gd name="T37" fmla="*/ 1050 h 55"/>
                <a:gd name="T38" fmla="*/ 2849 w 185"/>
                <a:gd name="T39" fmla="*/ 1016 h 5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85" h="55">
                  <a:moveTo>
                    <a:pt x="183" y="53"/>
                  </a:moveTo>
                  <a:cubicBezTo>
                    <a:pt x="181" y="50"/>
                    <a:pt x="179" y="45"/>
                    <a:pt x="176" y="41"/>
                  </a:cubicBezTo>
                  <a:cubicBezTo>
                    <a:pt x="172" y="38"/>
                    <a:pt x="167" y="37"/>
                    <a:pt x="163" y="34"/>
                  </a:cubicBezTo>
                  <a:cubicBezTo>
                    <a:pt x="159" y="31"/>
                    <a:pt x="156" y="27"/>
                    <a:pt x="151" y="24"/>
                  </a:cubicBezTo>
                  <a:cubicBezTo>
                    <a:pt x="147" y="22"/>
                    <a:pt x="141" y="22"/>
                    <a:pt x="137" y="19"/>
                  </a:cubicBezTo>
                  <a:cubicBezTo>
                    <a:pt x="132" y="18"/>
                    <a:pt x="129" y="14"/>
                    <a:pt x="124" y="12"/>
                  </a:cubicBezTo>
                  <a:cubicBezTo>
                    <a:pt x="119" y="10"/>
                    <a:pt x="114" y="11"/>
                    <a:pt x="109" y="10"/>
                  </a:cubicBezTo>
                  <a:cubicBezTo>
                    <a:pt x="104" y="9"/>
                    <a:pt x="100" y="5"/>
                    <a:pt x="95" y="4"/>
                  </a:cubicBezTo>
                  <a:cubicBezTo>
                    <a:pt x="90" y="3"/>
                    <a:pt x="85" y="5"/>
                    <a:pt x="80" y="4"/>
                  </a:cubicBezTo>
                  <a:cubicBezTo>
                    <a:pt x="75" y="4"/>
                    <a:pt x="70" y="1"/>
                    <a:pt x="65" y="1"/>
                  </a:cubicBezTo>
                  <a:cubicBezTo>
                    <a:pt x="59" y="0"/>
                    <a:pt x="54" y="2"/>
                    <a:pt x="49" y="2"/>
                  </a:cubicBezTo>
                  <a:cubicBezTo>
                    <a:pt x="45" y="2"/>
                    <a:pt x="40" y="0"/>
                    <a:pt x="36" y="0"/>
                  </a:cubicBezTo>
                  <a:cubicBezTo>
                    <a:pt x="31" y="1"/>
                    <a:pt x="27" y="3"/>
                    <a:pt x="22" y="4"/>
                  </a:cubicBezTo>
                  <a:cubicBezTo>
                    <a:pt x="17" y="4"/>
                    <a:pt x="12" y="3"/>
                    <a:pt x="8" y="4"/>
                  </a:cubicBezTo>
                  <a:cubicBezTo>
                    <a:pt x="5" y="4"/>
                    <a:pt x="2" y="5"/>
                    <a:pt x="0" y="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6" y="27"/>
                    <a:pt x="19" y="31"/>
                    <a:pt x="20" y="35"/>
                  </a:cubicBezTo>
                  <a:cubicBezTo>
                    <a:pt x="23" y="23"/>
                    <a:pt x="90" y="14"/>
                    <a:pt x="154" y="48"/>
                  </a:cubicBezTo>
                  <a:cubicBezTo>
                    <a:pt x="157" y="45"/>
                    <a:pt x="176" y="44"/>
                    <a:pt x="185" y="55"/>
                  </a:cubicBezTo>
                  <a:cubicBezTo>
                    <a:pt x="184" y="54"/>
                    <a:pt x="184" y="54"/>
                    <a:pt x="183" y="53"/>
                  </a:cubicBezTo>
                  <a:close/>
                </a:path>
              </a:pathLst>
            </a:custGeom>
            <a:solidFill>
              <a:srgbClr val="B58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30">
              <a:extLst>
                <a:ext uri="{FF2B5EF4-FFF2-40B4-BE49-F238E27FC236}">
                  <a16:creationId xmlns:a16="http://schemas.microsoft.com/office/drawing/2014/main" id="{ABCC8251-0066-4D1D-A24C-B9857901B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729"/>
              <a:ext cx="227" cy="282"/>
            </a:xfrm>
            <a:custGeom>
              <a:avLst/>
              <a:gdLst>
                <a:gd name="T0" fmla="*/ 1350 w 91"/>
                <a:gd name="T1" fmla="*/ 1415 h 106"/>
                <a:gd name="T2" fmla="*/ 1225 w 91"/>
                <a:gd name="T3" fmla="*/ 1189 h 106"/>
                <a:gd name="T4" fmla="*/ 1133 w 91"/>
                <a:gd name="T5" fmla="*/ 920 h 106"/>
                <a:gd name="T6" fmla="*/ 945 w 91"/>
                <a:gd name="T7" fmla="*/ 716 h 106"/>
                <a:gd name="T8" fmla="*/ 808 w 91"/>
                <a:gd name="T9" fmla="*/ 511 h 106"/>
                <a:gd name="T10" fmla="*/ 604 w 91"/>
                <a:gd name="T11" fmla="*/ 375 h 106"/>
                <a:gd name="T12" fmla="*/ 417 w 91"/>
                <a:gd name="T13" fmla="*/ 192 h 106"/>
                <a:gd name="T14" fmla="*/ 187 w 91"/>
                <a:gd name="T15" fmla="*/ 114 h 106"/>
                <a:gd name="T16" fmla="*/ 0 w 91"/>
                <a:gd name="T17" fmla="*/ 0 h 106"/>
                <a:gd name="T18" fmla="*/ 0 w 91"/>
                <a:gd name="T19" fmla="*/ 431 h 106"/>
                <a:gd name="T20" fmla="*/ 1382 w 91"/>
                <a:gd name="T21" fmla="*/ 1825 h 106"/>
                <a:gd name="T22" fmla="*/ 1412 w 91"/>
                <a:gd name="T23" fmla="*/ 1995 h 106"/>
                <a:gd name="T24" fmla="*/ 1412 w 91"/>
                <a:gd name="T25" fmla="*/ 1939 h 106"/>
                <a:gd name="T26" fmla="*/ 1369 w 91"/>
                <a:gd name="T27" fmla="*/ 1679 h 106"/>
                <a:gd name="T28" fmla="*/ 1350 w 91"/>
                <a:gd name="T29" fmla="*/ 1415 h 10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106">
                  <a:moveTo>
                    <a:pt x="87" y="75"/>
                  </a:moveTo>
                  <a:cubicBezTo>
                    <a:pt x="86" y="71"/>
                    <a:pt x="82" y="67"/>
                    <a:pt x="79" y="63"/>
                  </a:cubicBezTo>
                  <a:cubicBezTo>
                    <a:pt x="77" y="58"/>
                    <a:pt x="76" y="53"/>
                    <a:pt x="73" y="49"/>
                  </a:cubicBezTo>
                  <a:cubicBezTo>
                    <a:pt x="70" y="44"/>
                    <a:pt x="65" y="42"/>
                    <a:pt x="61" y="38"/>
                  </a:cubicBezTo>
                  <a:cubicBezTo>
                    <a:pt x="58" y="35"/>
                    <a:pt x="56" y="30"/>
                    <a:pt x="52" y="27"/>
                  </a:cubicBezTo>
                  <a:cubicBezTo>
                    <a:pt x="48" y="24"/>
                    <a:pt x="43" y="23"/>
                    <a:pt x="39" y="20"/>
                  </a:cubicBezTo>
                  <a:cubicBezTo>
                    <a:pt x="35" y="17"/>
                    <a:pt x="31" y="13"/>
                    <a:pt x="27" y="10"/>
                  </a:cubicBezTo>
                  <a:cubicBezTo>
                    <a:pt x="22" y="8"/>
                    <a:pt x="17" y="8"/>
                    <a:pt x="12" y="6"/>
                  </a:cubicBezTo>
                  <a:cubicBezTo>
                    <a:pt x="8" y="5"/>
                    <a:pt x="4" y="2"/>
                    <a:pt x="0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8" y="22"/>
                    <a:pt x="79" y="47"/>
                    <a:pt x="89" y="97"/>
                  </a:cubicBezTo>
                  <a:cubicBezTo>
                    <a:pt x="90" y="101"/>
                    <a:pt x="91" y="104"/>
                    <a:pt x="91" y="106"/>
                  </a:cubicBezTo>
                  <a:cubicBezTo>
                    <a:pt x="91" y="105"/>
                    <a:pt x="91" y="104"/>
                    <a:pt x="91" y="103"/>
                  </a:cubicBezTo>
                  <a:cubicBezTo>
                    <a:pt x="91" y="98"/>
                    <a:pt x="89" y="94"/>
                    <a:pt x="88" y="89"/>
                  </a:cubicBezTo>
                  <a:cubicBezTo>
                    <a:pt x="87" y="85"/>
                    <a:pt x="89" y="80"/>
                    <a:pt x="87" y="75"/>
                  </a:cubicBezTo>
                  <a:close/>
                </a:path>
              </a:pathLst>
            </a:custGeom>
            <a:solidFill>
              <a:srgbClr val="B58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31">
              <a:extLst>
                <a:ext uri="{FF2B5EF4-FFF2-40B4-BE49-F238E27FC236}">
                  <a16:creationId xmlns:a16="http://schemas.microsoft.com/office/drawing/2014/main" id="{528CA003-5423-4542-8E72-D52C8F53A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092"/>
              <a:ext cx="240" cy="162"/>
            </a:xfrm>
            <a:custGeom>
              <a:avLst/>
              <a:gdLst>
                <a:gd name="T0" fmla="*/ 1458 w 96"/>
                <a:gd name="T1" fmla="*/ 21 h 61"/>
                <a:gd name="T2" fmla="*/ 1270 w 96"/>
                <a:gd name="T3" fmla="*/ 93 h 61"/>
                <a:gd name="T4" fmla="*/ 1063 w 96"/>
                <a:gd name="T5" fmla="*/ 133 h 61"/>
                <a:gd name="T6" fmla="*/ 875 w 96"/>
                <a:gd name="T7" fmla="*/ 247 h 61"/>
                <a:gd name="T8" fmla="*/ 675 w 96"/>
                <a:gd name="T9" fmla="*/ 319 h 61"/>
                <a:gd name="T10" fmla="*/ 520 w 96"/>
                <a:gd name="T11" fmla="*/ 465 h 61"/>
                <a:gd name="T12" fmla="*/ 333 w 96"/>
                <a:gd name="T13" fmla="*/ 579 h 61"/>
                <a:gd name="T14" fmla="*/ 188 w 96"/>
                <a:gd name="T15" fmla="*/ 789 h 61"/>
                <a:gd name="T16" fmla="*/ 50 w 96"/>
                <a:gd name="T17" fmla="*/ 972 h 61"/>
                <a:gd name="T18" fmla="*/ 0 w 96"/>
                <a:gd name="T19" fmla="*/ 1142 h 61"/>
                <a:gd name="T20" fmla="*/ 550 w 96"/>
                <a:gd name="T21" fmla="*/ 1142 h 61"/>
                <a:gd name="T22" fmla="*/ 1500 w 96"/>
                <a:gd name="T23" fmla="*/ 374 h 61"/>
                <a:gd name="T24" fmla="*/ 1500 w 96"/>
                <a:gd name="T25" fmla="*/ 21 h 61"/>
                <a:gd name="T26" fmla="*/ 1458 w 96"/>
                <a:gd name="T27" fmla="*/ 21 h 6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6" h="61">
                  <a:moveTo>
                    <a:pt x="93" y="1"/>
                  </a:moveTo>
                  <a:cubicBezTo>
                    <a:pt x="89" y="1"/>
                    <a:pt x="85" y="4"/>
                    <a:pt x="81" y="5"/>
                  </a:cubicBezTo>
                  <a:cubicBezTo>
                    <a:pt x="77" y="6"/>
                    <a:pt x="72" y="5"/>
                    <a:pt x="68" y="7"/>
                  </a:cubicBezTo>
                  <a:cubicBezTo>
                    <a:pt x="64" y="8"/>
                    <a:pt x="60" y="12"/>
                    <a:pt x="56" y="13"/>
                  </a:cubicBezTo>
                  <a:cubicBezTo>
                    <a:pt x="52" y="15"/>
                    <a:pt x="47" y="15"/>
                    <a:pt x="43" y="17"/>
                  </a:cubicBezTo>
                  <a:cubicBezTo>
                    <a:pt x="39" y="19"/>
                    <a:pt x="37" y="23"/>
                    <a:pt x="33" y="25"/>
                  </a:cubicBezTo>
                  <a:cubicBezTo>
                    <a:pt x="29" y="28"/>
                    <a:pt x="24" y="28"/>
                    <a:pt x="21" y="31"/>
                  </a:cubicBezTo>
                  <a:cubicBezTo>
                    <a:pt x="17" y="34"/>
                    <a:pt x="15" y="39"/>
                    <a:pt x="12" y="42"/>
                  </a:cubicBezTo>
                  <a:cubicBezTo>
                    <a:pt x="9" y="46"/>
                    <a:pt x="5" y="48"/>
                    <a:pt x="3" y="52"/>
                  </a:cubicBezTo>
                  <a:cubicBezTo>
                    <a:pt x="1" y="54"/>
                    <a:pt x="1" y="58"/>
                    <a:pt x="0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50" y="42"/>
                    <a:pt x="75" y="27"/>
                    <a:pt x="96" y="20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5" y="0"/>
                    <a:pt x="94" y="1"/>
                    <a:pt x="93" y="1"/>
                  </a:cubicBezTo>
                  <a:close/>
                </a:path>
              </a:pathLst>
            </a:custGeom>
            <a:solidFill>
              <a:srgbClr val="B58E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32">
              <a:extLst>
                <a:ext uri="{FF2B5EF4-FFF2-40B4-BE49-F238E27FC236}">
                  <a16:creationId xmlns:a16="http://schemas.microsoft.com/office/drawing/2014/main" id="{D1564F24-2197-4B1D-AB01-F28251E07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521"/>
              <a:ext cx="871" cy="418"/>
            </a:xfrm>
            <a:custGeom>
              <a:avLst/>
              <a:gdLst>
                <a:gd name="T0" fmla="*/ 5394 w 348"/>
                <a:gd name="T1" fmla="*/ 809 h 157"/>
                <a:gd name="T2" fmla="*/ 5311 w 348"/>
                <a:gd name="T3" fmla="*/ 511 h 157"/>
                <a:gd name="T4" fmla="*/ 5143 w 348"/>
                <a:gd name="T5" fmla="*/ 304 h 157"/>
                <a:gd name="T6" fmla="*/ 4968 w 348"/>
                <a:gd name="T7" fmla="*/ 56 h 157"/>
                <a:gd name="T8" fmla="*/ 5048 w 348"/>
                <a:gd name="T9" fmla="*/ 205 h 157"/>
                <a:gd name="T10" fmla="*/ 5269 w 348"/>
                <a:gd name="T11" fmla="*/ 703 h 157"/>
                <a:gd name="T12" fmla="*/ 5269 w 348"/>
                <a:gd name="T13" fmla="*/ 1249 h 157"/>
                <a:gd name="T14" fmla="*/ 5143 w 348"/>
                <a:gd name="T15" fmla="*/ 1587 h 157"/>
                <a:gd name="T16" fmla="*/ 5048 w 348"/>
                <a:gd name="T17" fmla="*/ 1736 h 157"/>
                <a:gd name="T18" fmla="*/ 4893 w 348"/>
                <a:gd name="T19" fmla="*/ 1928 h 157"/>
                <a:gd name="T20" fmla="*/ 4685 w 348"/>
                <a:gd name="T21" fmla="*/ 2111 h 157"/>
                <a:gd name="T22" fmla="*/ 4468 w 348"/>
                <a:gd name="T23" fmla="*/ 2260 h 157"/>
                <a:gd name="T24" fmla="*/ 4247 w 348"/>
                <a:gd name="T25" fmla="*/ 2375 h 157"/>
                <a:gd name="T26" fmla="*/ 3997 w 348"/>
                <a:gd name="T27" fmla="*/ 2489 h 157"/>
                <a:gd name="T28" fmla="*/ 3797 w 348"/>
                <a:gd name="T29" fmla="*/ 2567 h 157"/>
                <a:gd name="T30" fmla="*/ 3527 w 348"/>
                <a:gd name="T31" fmla="*/ 2622 h 157"/>
                <a:gd name="T32" fmla="*/ 3326 w 348"/>
                <a:gd name="T33" fmla="*/ 2657 h 157"/>
                <a:gd name="T34" fmla="*/ 3056 w 348"/>
                <a:gd name="T35" fmla="*/ 2700 h 157"/>
                <a:gd name="T36" fmla="*/ 2856 w 348"/>
                <a:gd name="T37" fmla="*/ 2716 h 157"/>
                <a:gd name="T38" fmla="*/ 2588 w 348"/>
                <a:gd name="T39" fmla="*/ 2716 h 157"/>
                <a:gd name="T40" fmla="*/ 2338 w 348"/>
                <a:gd name="T41" fmla="*/ 2700 h 157"/>
                <a:gd name="T42" fmla="*/ 2067 w 348"/>
                <a:gd name="T43" fmla="*/ 2657 h 157"/>
                <a:gd name="T44" fmla="*/ 1835 w 348"/>
                <a:gd name="T45" fmla="*/ 2601 h 157"/>
                <a:gd name="T46" fmla="*/ 1567 w 348"/>
                <a:gd name="T47" fmla="*/ 2529 h 157"/>
                <a:gd name="T48" fmla="*/ 1334 w 348"/>
                <a:gd name="T49" fmla="*/ 2431 h 157"/>
                <a:gd name="T50" fmla="*/ 1096 w 348"/>
                <a:gd name="T51" fmla="*/ 2319 h 157"/>
                <a:gd name="T52" fmla="*/ 926 w 348"/>
                <a:gd name="T53" fmla="*/ 2226 h 157"/>
                <a:gd name="T54" fmla="*/ 783 w 348"/>
                <a:gd name="T55" fmla="*/ 2098 h 157"/>
                <a:gd name="T56" fmla="*/ 596 w 348"/>
                <a:gd name="T57" fmla="*/ 1984 h 157"/>
                <a:gd name="T58" fmla="*/ 521 w 348"/>
                <a:gd name="T59" fmla="*/ 1928 h 157"/>
                <a:gd name="T60" fmla="*/ 208 w 348"/>
                <a:gd name="T61" fmla="*/ 1488 h 157"/>
                <a:gd name="T62" fmla="*/ 83 w 348"/>
                <a:gd name="T63" fmla="*/ 964 h 157"/>
                <a:gd name="T64" fmla="*/ 208 w 348"/>
                <a:gd name="T65" fmla="*/ 418 h 157"/>
                <a:gd name="T66" fmla="*/ 95 w 348"/>
                <a:gd name="T67" fmla="*/ 703 h 157"/>
                <a:gd name="T68" fmla="*/ 50 w 348"/>
                <a:gd name="T69" fmla="*/ 865 h 157"/>
                <a:gd name="T70" fmla="*/ 50 w 348"/>
                <a:gd name="T71" fmla="*/ 1318 h 157"/>
                <a:gd name="T72" fmla="*/ 83 w 348"/>
                <a:gd name="T73" fmla="*/ 1488 h 157"/>
                <a:gd name="T74" fmla="*/ 250 w 348"/>
                <a:gd name="T75" fmla="*/ 1850 h 157"/>
                <a:gd name="T76" fmla="*/ 375 w 348"/>
                <a:gd name="T77" fmla="*/ 1999 h 157"/>
                <a:gd name="T78" fmla="*/ 626 w 348"/>
                <a:gd name="T79" fmla="*/ 2260 h 157"/>
                <a:gd name="T80" fmla="*/ 771 w 348"/>
                <a:gd name="T81" fmla="*/ 2375 h 157"/>
                <a:gd name="T82" fmla="*/ 1051 w 348"/>
                <a:gd name="T83" fmla="*/ 2545 h 157"/>
                <a:gd name="T84" fmla="*/ 1241 w 348"/>
                <a:gd name="T85" fmla="*/ 2644 h 157"/>
                <a:gd name="T86" fmla="*/ 1554 w 348"/>
                <a:gd name="T87" fmla="*/ 2758 h 157"/>
                <a:gd name="T88" fmla="*/ 1755 w 348"/>
                <a:gd name="T89" fmla="*/ 2814 h 157"/>
                <a:gd name="T90" fmla="*/ 2067 w 348"/>
                <a:gd name="T91" fmla="*/ 2886 h 157"/>
                <a:gd name="T92" fmla="*/ 2288 w 348"/>
                <a:gd name="T93" fmla="*/ 2907 h 157"/>
                <a:gd name="T94" fmla="*/ 2618 w 348"/>
                <a:gd name="T95" fmla="*/ 2929 h 157"/>
                <a:gd name="T96" fmla="*/ 2826 w 348"/>
                <a:gd name="T97" fmla="*/ 2929 h 157"/>
                <a:gd name="T98" fmla="*/ 3106 w 348"/>
                <a:gd name="T99" fmla="*/ 2929 h 157"/>
                <a:gd name="T100" fmla="*/ 3309 w 348"/>
                <a:gd name="T101" fmla="*/ 2886 h 157"/>
                <a:gd name="T102" fmla="*/ 3609 w 348"/>
                <a:gd name="T103" fmla="*/ 2827 h 157"/>
                <a:gd name="T104" fmla="*/ 3797 w 348"/>
                <a:gd name="T105" fmla="*/ 2793 h 157"/>
                <a:gd name="T106" fmla="*/ 4090 w 348"/>
                <a:gd name="T107" fmla="*/ 2678 h 157"/>
                <a:gd name="T108" fmla="*/ 4277 w 348"/>
                <a:gd name="T109" fmla="*/ 2601 h 157"/>
                <a:gd name="T110" fmla="*/ 4580 w 348"/>
                <a:gd name="T111" fmla="*/ 2431 h 157"/>
                <a:gd name="T112" fmla="*/ 4748 w 348"/>
                <a:gd name="T113" fmla="*/ 2319 h 157"/>
                <a:gd name="T114" fmla="*/ 5031 w 348"/>
                <a:gd name="T115" fmla="*/ 2055 h 157"/>
                <a:gd name="T116" fmla="*/ 5156 w 348"/>
                <a:gd name="T117" fmla="*/ 1906 h 157"/>
                <a:gd name="T118" fmla="*/ 5361 w 348"/>
                <a:gd name="T119" fmla="*/ 1531 h 157"/>
                <a:gd name="T120" fmla="*/ 5406 w 348"/>
                <a:gd name="T121" fmla="*/ 1360 h 157"/>
                <a:gd name="T122" fmla="*/ 5406 w 348"/>
                <a:gd name="T123" fmla="*/ 908 h 15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48" h="157">
                  <a:moveTo>
                    <a:pt x="345" y="48"/>
                  </a:moveTo>
                  <a:cubicBezTo>
                    <a:pt x="344" y="43"/>
                    <a:pt x="344" y="43"/>
                    <a:pt x="344" y="43"/>
                  </a:cubicBezTo>
                  <a:cubicBezTo>
                    <a:pt x="344" y="43"/>
                    <a:pt x="343" y="39"/>
                    <a:pt x="343" y="39"/>
                  </a:cubicBezTo>
                  <a:cubicBezTo>
                    <a:pt x="342" y="35"/>
                    <a:pt x="341" y="31"/>
                    <a:pt x="339" y="27"/>
                  </a:cubicBezTo>
                  <a:cubicBezTo>
                    <a:pt x="337" y="24"/>
                    <a:pt x="334" y="21"/>
                    <a:pt x="332" y="19"/>
                  </a:cubicBezTo>
                  <a:cubicBezTo>
                    <a:pt x="328" y="16"/>
                    <a:pt x="328" y="16"/>
                    <a:pt x="328" y="16"/>
                  </a:cubicBezTo>
                  <a:cubicBezTo>
                    <a:pt x="328" y="16"/>
                    <a:pt x="325" y="11"/>
                    <a:pt x="325" y="11"/>
                  </a:cubicBezTo>
                  <a:cubicBezTo>
                    <a:pt x="323" y="9"/>
                    <a:pt x="321" y="5"/>
                    <a:pt x="317" y="3"/>
                  </a:cubicBezTo>
                  <a:cubicBezTo>
                    <a:pt x="316" y="2"/>
                    <a:pt x="314" y="1"/>
                    <a:pt x="313" y="0"/>
                  </a:cubicBezTo>
                  <a:cubicBezTo>
                    <a:pt x="316" y="3"/>
                    <a:pt x="319" y="8"/>
                    <a:pt x="322" y="11"/>
                  </a:cubicBezTo>
                  <a:cubicBezTo>
                    <a:pt x="325" y="15"/>
                    <a:pt x="330" y="18"/>
                    <a:pt x="332" y="22"/>
                  </a:cubicBezTo>
                  <a:cubicBezTo>
                    <a:pt x="335" y="26"/>
                    <a:pt x="335" y="32"/>
                    <a:pt x="336" y="37"/>
                  </a:cubicBezTo>
                  <a:cubicBezTo>
                    <a:pt x="338" y="41"/>
                    <a:pt x="340" y="46"/>
                    <a:pt x="340" y="51"/>
                  </a:cubicBezTo>
                  <a:cubicBezTo>
                    <a:pt x="340" y="56"/>
                    <a:pt x="337" y="61"/>
                    <a:pt x="336" y="66"/>
                  </a:cubicBezTo>
                  <a:cubicBezTo>
                    <a:pt x="334" y="71"/>
                    <a:pt x="334" y="77"/>
                    <a:pt x="331" y="81"/>
                  </a:cubicBezTo>
                  <a:cubicBezTo>
                    <a:pt x="330" y="82"/>
                    <a:pt x="329" y="83"/>
                    <a:pt x="328" y="84"/>
                  </a:cubicBezTo>
                  <a:cubicBezTo>
                    <a:pt x="328" y="85"/>
                    <a:pt x="328" y="86"/>
                    <a:pt x="327" y="86"/>
                  </a:cubicBezTo>
                  <a:cubicBezTo>
                    <a:pt x="326" y="88"/>
                    <a:pt x="324" y="90"/>
                    <a:pt x="322" y="92"/>
                  </a:cubicBezTo>
                  <a:cubicBezTo>
                    <a:pt x="316" y="97"/>
                    <a:pt x="316" y="97"/>
                    <a:pt x="316" y="97"/>
                  </a:cubicBezTo>
                  <a:cubicBezTo>
                    <a:pt x="316" y="97"/>
                    <a:pt x="312" y="102"/>
                    <a:pt x="312" y="102"/>
                  </a:cubicBezTo>
                  <a:cubicBezTo>
                    <a:pt x="310" y="105"/>
                    <a:pt x="308" y="107"/>
                    <a:pt x="306" y="109"/>
                  </a:cubicBezTo>
                  <a:cubicBezTo>
                    <a:pt x="304" y="110"/>
                    <a:pt x="301" y="111"/>
                    <a:pt x="299" y="112"/>
                  </a:cubicBezTo>
                  <a:cubicBezTo>
                    <a:pt x="291" y="115"/>
                    <a:pt x="291" y="115"/>
                    <a:pt x="291" y="115"/>
                  </a:cubicBezTo>
                  <a:cubicBezTo>
                    <a:pt x="285" y="120"/>
                    <a:pt x="285" y="120"/>
                    <a:pt x="285" y="120"/>
                  </a:cubicBezTo>
                  <a:cubicBezTo>
                    <a:pt x="282" y="122"/>
                    <a:pt x="280" y="124"/>
                    <a:pt x="278" y="125"/>
                  </a:cubicBezTo>
                  <a:cubicBezTo>
                    <a:pt x="276" y="125"/>
                    <a:pt x="274" y="126"/>
                    <a:pt x="271" y="126"/>
                  </a:cubicBezTo>
                  <a:cubicBezTo>
                    <a:pt x="263" y="128"/>
                    <a:pt x="263" y="128"/>
                    <a:pt x="263" y="128"/>
                  </a:cubicBezTo>
                  <a:cubicBezTo>
                    <a:pt x="263" y="128"/>
                    <a:pt x="255" y="132"/>
                    <a:pt x="255" y="132"/>
                  </a:cubicBezTo>
                  <a:cubicBezTo>
                    <a:pt x="253" y="133"/>
                    <a:pt x="251" y="134"/>
                    <a:pt x="249" y="135"/>
                  </a:cubicBezTo>
                  <a:cubicBezTo>
                    <a:pt x="247" y="136"/>
                    <a:pt x="244" y="136"/>
                    <a:pt x="242" y="136"/>
                  </a:cubicBezTo>
                  <a:cubicBezTo>
                    <a:pt x="233" y="137"/>
                    <a:pt x="233" y="137"/>
                    <a:pt x="233" y="137"/>
                  </a:cubicBezTo>
                  <a:cubicBezTo>
                    <a:pt x="225" y="139"/>
                    <a:pt x="225" y="139"/>
                    <a:pt x="225" y="139"/>
                  </a:cubicBezTo>
                  <a:cubicBezTo>
                    <a:pt x="223" y="140"/>
                    <a:pt x="221" y="141"/>
                    <a:pt x="219" y="141"/>
                  </a:cubicBezTo>
                  <a:cubicBezTo>
                    <a:pt x="217" y="142"/>
                    <a:pt x="215" y="142"/>
                    <a:pt x="212" y="141"/>
                  </a:cubicBezTo>
                  <a:cubicBezTo>
                    <a:pt x="203" y="141"/>
                    <a:pt x="203" y="141"/>
                    <a:pt x="203" y="141"/>
                  </a:cubicBezTo>
                  <a:cubicBezTo>
                    <a:pt x="203" y="141"/>
                    <a:pt x="195" y="143"/>
                    <a:pt x="195" y="143"/>
                  </a:cubicBezTo>
                  <a:cubicBezTo>
                    <a:pt x="193" y="144"/>
                    <a:pt x="190" y="144"/>
                    <a:pt x="188" y="145"/>
                  </a:cubicBezTo>
                  <a:cubicBezTo>
                    <a:pt x="186" y="145"/>
                    <a:pt x="184" y="144"/>
                    <a:pt x="182" y="144"/>
                  </a:cubicBezTo>
                  <a:cubicBezTo>
                    <a:pt x="174" y="143"/>
                    <a:pt x="174" y="143"/>
                    <a:pt x="174" y="143"/>
                  </a:cubicBezTo>
                  <a:cubicBezTo>
                    <a:pt x="165" y="144"/>
                    <a:pt x="165" y="144"/>
                    <a:pt x="165" y="144"/>
                  </a:cubicBezTo>
                  <a:cubicBezTo>
                    <a:pt x="162" y="144"/>
                    <a:pt x="160" y="144"/>
                    <a:pt x="157" y="144"/>
                  </a:cubicBezTo>
                  <a:cubicBezTo>
                    <a:pt x="155" y="144"/>
                    <a:pt x="152" y="143"/>
                    <a:pt x="149" y="143"/>
                  </a:cubicBezTo>
                  <a:cubicBezTo>
                    <a:pt x="141" y="141"/>
                    <a:pt x="141" y="141"/>
                    <a:pt x="141" y="141"/>
                  </a:cubicBezTo>
                  <a:cubicBezTo>
                    <a:pt x="141" y="141"/>
                    <a:pt x="132" y="141"/>
                    <a:pt x="132" y="141"/>
                  </a:cubicBezTo>
                  <a:cubicBezTo>
                    <a:pt x="129" y="141"/>
                    <a:pt x="126" y="141"/>
                    <a:pt x="124" y="141"/>
                  </a:cubicBezTo>
                  <a:cubicBezTo>
                    <a:pt x="122" y="140"/>
                    <a:pt x="119" y="139"/>
                    <a:pt x="117" y="138"/>
                  </a:cubicBezTo>
                  <a:cubicBezTo>
                    <a:pt x="108" y="135"/>
                    <a:pt x="108" y="135"/>
                    <a:pt x="108" y="135"/>
                  </a:cubicBezTo>
                  <a:cubicBezTo>
                    <a:pt x="100" y="134"/>
                    <a:pt x="100" y="134"/>
                    <a:pt x="100" y="134"/>
                  </a:cubicBezTo>
                  <a:cubicBezTo>
                    <a:pt x="97" y="134"/>
                    <a:pt x="94" y="134"/>
                    <a:pt x="92" y="133"/>
                  </a:cubicBezTo>
                  <a:cubicBezTo>
                    <a:pt x="90" y="132"/>
                    <a:pt x="88" y="131"/>
                    <a:pt x="85" y="129"/>
                  </a:cubicBezTo>
                  <a:cubicBezTo>
                    <a:pt x="78" y="125"/>
                    <a:pt x="78" y="125"/>
                    <a:pt x="78" y="125"/>
                  </a:cubicBezTo>
                  <a:cubicBezTo>
                    <a:pt x="78" y="125"/>
                    <a:pt x="70" y="123"/>
                    <a:pt x="70" y="123"/>
                  </a:cubicBezTo>
                  <a:cubicBezTo>
                    <a:pt x="67" y="123"/>
                    <a:pt x="65" y="122"/>
                    <a:pt x="63" y="121"/>
                  </a:cubicBezTo>
                  <a:cubicBezTo>
                    <a:pt x="62" y="121"/>
                    <a:pt x="60" y="120"/>
                    <a:pt x="59" y="118"/>
                  </a:cubicBezTo>
                  <a:cubicBezTo>
                    <a:pt x="59" y="118"/>
                    <a:pt x="59" y="118"/>
                    <a:pt x="59" y="118"/>
                  </a:cubicBezTo>
                  <a:cubicBezTo>
                    <a:pt x="55" y="117"/>
                    <a:pt x="53" y="114"/>
                    <a:pt x="50" y="111"/>
                  </a:cubicBezTo>
                  <a:cubicBezTo>
                    <a:pt x="48" y="110"/>
                    <a:pt x="44" y="108"/>
                    <a:pt x="44" y="108"/>
                  </a:cubicBezTo>
                  <a:cubicBezTo>
                    <a:pt x="42" y="107"/>
                    <a:pt x="40" y="107"/>
                    <a:pt x="38" y="105"/>
                  </a:cubicBezTo>
                  <a:cubicBezTo>
                    <a:pt x="38" y="105"/>
                    <a:pt x="37" y="105"/>
                    <a:pt x="37" y="104"/>
                  </a:cubicBezTo>
                  <a:cubicBezTo>
                    <a:pt x="36" y="104"/>
                    <a:pt x="34" y="103"/>
                    <a:pt x="33" y="102"/>
                  </a:cubicBezTo>
                  <a:cubicBezTo>
                    <a:pt x="29" y="98"/>
                    <a:pt x="27" y="93"/>
                    <a:pt x="23" y="90"/>
                  </a:cubicBezTo>
                  <a:cubicBezTo>
                    <a:pt x="20" y="86"/>
                    <a:pt x="15" y="83"/>
                    <a:pt x="13" y="79"/>
                  </a:cubicBezTo>
                  <a:cubicBezTo>
                    <a:pt x="10" y="75"/>
                    <a:pt x="10" y="69"/>
                    <a:pt x="9" y="64"/>
                  </a:cubicBezTo>
                  <a:cubicBezTo>
                    <a:pt x="7" y="60"/>
                    <a:pt x="5" y="55"/>
                    <a:pt x="5" y="51"/>
                  </a:cubicBezTo>
                  <a:cubicBezTo>
                    <a:pt x="5" y="45"/>
                    <a:pt x="8" y="40"/>
                    <a:pt x="9" y="35"/>
                  </a:cubicBezTo>
                  <a:cubicBezTo>
                    <a:pt x="11" y="31"/>
                    <a:pt x="11" y="26"/>
                    <a:pt x="13" y="22"/>
                  </a:cubicBezTo>
                  <a:cubicBezTo>
                    <a:pt x="12" y="23"/>
                    <a:pt x="11" y="24"/>
                    <a:pt x="11" y="25"/>
                  </a:cubicBezTo>
                  <a:cubicBezTo>
                    <a:pt x="8" y="29"/>
                    <a:pt x="7" y="33"/>
                    <a:pt x="6" y="37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2" y="50"/>
                    <a:pt x="0" y="54"/>
                    <a:pt x="0" y="59"/>
                  </a:cubicBezTo>
                  <a:cubicBezTo>
                    <a:pt x="0" y="63"/>
                    <a:pt x="2" y="67"/>
                    <a:pt x="3" y="70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6" y="82"/>
                    <a:pt x="7" y="86"/>
                    <a:pt x="9" y="90"/>
                  </a:cubicBezTo>
                  <a:cubicBezTo>
                    <a:pt x="11" y="94"/>
                    <a:pt x="14" y="96"/>
                    <a:pt x="16" y="98"/>
                  </a:cubicBezTo>
                  <a:cubicBezTo>
                    <a:pt x="20" y="102"/>
                    <a:pt x="20" y="102"/>
                    <a:pt x="20" y="102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5" y="109"/>
                    <a:pt x="28" y="112"/>
                    <a:pt x="31" y="115"/>
                  </a:cubicBezTo>
                  <a:cubicBezTo>
                    <a:pt x="33" y="117"/>
                    <a:pt x="37" y="118"/>
                    <a:pt x="40" y="120"/>
                  </a:cubicBezTo>
                  <a:cubicBezTo>
                    <a:pt x="45" y="122"/>
                    <a:pt x="45" y="122"/>
                    <a:pt x="45" y="122"/>
                  </a:cubicBezTo>
                  <a:cubicBezTo>
                    <a:pt x="49" y="126"/>
                    <a:pt x="49" y="126"/>
                    <a:pt x="49" y="126"/>
                  </a:cubicBezTo>
                  <a:cubicBezTo>
                    <a:pt x="52" y="128"/>
                    <a:pt x="54" y="130"/>
                    <a:pt x="58" y="132"/>
                  </a:cubicBezTo>
                  <a:cubicBezTo>
                    <a:pt x="61" y="134"/>
                    <a:pt x="64" y="134"/>
                    <a:pt x="67" y="135"/>
                  </a:cubicBezTo>
                  <a:cubicBezTo>
                    <a:pt x="74" y="137"/>
                    <a:pt x="74" y="137"/>
                    <a:pt x="74" y="137"/>
                  </a:cubicBezTo>
                  <a:cubicBezTo>
                    <a:pt x="79" y="140"/>
                    <a:pt x="79" y="140"/>
                    <a:pt x="79" y="140"/>
                  </a:cubicBezTo>
                  <a:cubicBezTo>
                    <a:pt x="82" y="141"/>
                    <a:pt x="85" y="143"/>
                    <a:pt x="89" y="144"/>
                  </a:cubicBezTo>
                  <a:cubicBezTo>
                    <a:pt x="92" y="145"/>
                    <a:pt x="95" y="146"/>
                    <a:pt x="99" y="146"/>
                  </a:cubicBezTo>
                  <a:cubicBezTo>
                    <a:pt x="106" y="147"/>
                    <a:pt x="106" y="147"/>
                    <a:pt x="106" y="147"/>
                  </a:cubicBezTo>
                  <a:cubicBezTo>
                    <a:pt x="112" y="149"/>
                    <a:pt x="112" y="149"/>
                    <a:pt x="112" y="149"/>
                  </a:cubicBezTo>
                  <a:cubicBezTo>
                    <a:pt x="115" y="150"/>
                    <a:pt x="118" y="152"/>
                    <a:pt x="122" y="152"/>
                  </a:cubicBezTo>
                  <a:cubicBezTo>
                    <a:pt x="125" y="153"/>
                    <a:pt x="129" y="153"/>
                    <a:pt x="132" y="153"/>
                  </a:cubicBezTo>
                  <a:cubicBezTo>
                    <a:pt x="139" y="153"/>
                    <a:pt x="139" y="153"/>
                    <a:pt x="139" y="153"/>
                  </a:cubicBezTo>
                  <a:cubicBezTo>
                    <a:pt x="139" y="153"/>
                    <a:pt x="146" y="154"/>
                    <a:pt x="146" y="154"/>
                  </a:cubicBezTo>
                  <a:cubicBezTo>
                    <a:pt x="149" y="155"/>
                    <a:pt x="153" y="156"/>
                    <a:pt x="157" y="156"/>
                  </a:cubicBezTo>
                  <a:cubicBezTo>
                    <a:pt x="160" y="157"/>
                    <a:pt x="164" y="156"/>
                    <a:pt x="167" y="155"/>
                  </a:cubicBezTo>
                  <a:cubicBezTo>
                    <a:pt x="174" y="155"/>
                    <a:pt x="174" y="155"/>
                    <a:pt x="174" y="155"/>
                  </a:cubicBezTo>
                  <a:cubicBezTo>
                    <a:pt x="180" y="155"/>
                    <a:pt x="180" y="155"/>
                    <a:pt x="180" y="155"/>
                  </a:cubicBezTo>
                  <a:cubicBezTo>
                    <a:pt x="182" y="156"/>
                    <a:pt x="185" y="157"/>
                    <a:pt x="189" y="156"/>
                  </a:cubicBezTo>
                  <a:cubicBezTo>
                    <a:pt x="192" y="156"/>
                    <a:pt x="195" y="155"/>
                    <a:pt x="198" y="155"/>
                  </a:cubicBezTo>
                  <a:cubicBezTo>
                    <a:pt x="205" y="153"/>
                    <a:pt x="205" y="153"/>
                    <a:pt x="205" y="153"/>
                  </a:cubicBezTo>
                  <a:cubicBezTo>
                    <a:pt x="211" y="153"/>
                    <a:pt x="211" y="153"/>
                    <a:pt x="211" y="153"/>
                  </a:cubicBezTo>
                  <a:cubicBezTo>
                    <a:pt x="214" y="154"/>
                    <a:pt x="217" y="154"/>
                    <a:pt x="221" y="153"/>
                  </a:cubicBezTo>
                  <a:cubicBezTo>
                    <a:pt x="224" y="153"/>
                    <a:pt x="227" y="151"/>
                    <a:pt x="230" y="150"/>
                  </a:cubicBezTo>
                  <a:cubicBezTo>
                    <a:pt x="236" y="148"/>
                    <a:pt x="236" y="148"/>
                    <a:pt x="236" y="148"/>
                  </a:cubicBezTo>
                  <a:cubicBezTo>
                    <a:pt x="236" y="148"/>
                    <a:pt x="242" y="148"/>
                    <a:pt x="242" y="148"/>
                  </a:cubicBezTo>
                  <a:cubicBezTo>
                    <a:pt x="245" y="148"/>
                    <a:pt x="249" y="148"/>
                    <a:pt x="252" y="147"/>
                  </a:cubicBezTo>
                  <a:cubicBezTo>
                    <a:pt x="256" y="146"/>
                    <a:pt x="259" y="144"/>
                    <a:pt x="261" y="142"/>
                  </a:cubicBezTo>
                  <a:cubicBezTo>
                    <a:pt x="267" y="140"/>
                    <a:pt x="267" y="140"/>
                    <a:pt x="267" y="140"/>
                  </a:cubicBezTo>
                  <a:cubicBezTo>
                    <a:pt x="267" y="140"/>
                    <a:pt x="273" y="138"/>
                    <a:pt x="273" y="138"/>
                  </a:cubicBezTo>
                  <a:cubicBezTo>
                    <a:pt x="276" y="138"/>
                    <a:pt x="280" y="137"/>
                    <a:pt x="283" y="135"/>
                  </a:cubicBezTo>
                  <a:cubicBezTo>
                    <a:pt x="287" y="134"/>
                    <a:pt x="290" y="131"/>
                    <a:pt x="292" y="129"/>
                  </a:cubicBezTo>
                  <a:cubicBezTo>
                    <a:pt x="297" y="126"/>
                    <a:pt x="297" y="126"/>
                    <a:pt x="297" y="126"/>
                  </a:cubicBezTo>
                  <a:cubicBezTo>
                    <a:pt x="297" y="126"/>
                    <a:pt x="303" y="123"/>
                    <a:pt x="303" y="123"/>
                  </a:cubicBezTo>
                  <a:cubicBezTo>
                    <a:pt x="306" y="122"/>
                    <a:pt x="310" y="121"/>
                    <a:pt x="313" y="118"/>
                  </a:cubicBezTo>
                  <a:cubicBezTo>
                    <a:pt x="316" y="116"/>
                    <a:pt x="319" y="112"/>
                    <a:pt x="321" y="109"/>
                  </a:cubicBezTo>
                  <a:cubicBezTo>
                    <a:pt x="325" y="105"/>
                    <a:pt x="325" y="105"/>
                    <a:pt x="325" y="105"/>
                  </a:cubicBezTo>
                  <a:cubicBezTo>
                    <a:pt x="329" y="101"/>
                    <a:pt x="329" y="101"/>
                    <a:pt x="329" y="101"/>
                  </a:cubicBezTo>
                  <a:cubicBezTo>
                    <a:pt x="332" y="99"/>
                    <a:pt x="335" y="96"/>
                    <a:pt x="338" y="93"/>
                  </a:cubicBezTo>
                  <a:cubicBezTo>
                    <a:pt x="340" y="89"/>
                    <a:pt x="341" y="84"/>
                    <a:pt x="342" y="81"/>
                  </a:cubicBezTo>
                  <a:cubicBezTo>
                    <a:pt x="343" y="76"/>
                    <a:pt x="343" y="76"/>
                    <a:pt x="343" y="76"/>
                  </a:cubicBezTo>
                  <a:cubicBezTo>
                    <a:pt x="343" y="76"/>
                    <a:pt x="345" y="72"/>
                    <a:pt x="345" y="72"/>
                  </a:cubicBezTo>
                  <a:cubicBezTo>
                    <a:pt x="346" y="68"/>
                    <a:pt x="348" y="64"/>
                    <a:pt x="348" y="59"/>
                  </a:cubicBezTo>
                  <a:cubicBezTo>
                    <a:pt x="348" y="54"/>
                    <a:pt x="346" y="51"/>
                    <a:pt x="345" y="48"/>
                  </a:cubicBezTo>
                  <a:close/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33">
              <a:extLst>
                <a:ext uri="{FF2B5EF4-FFF2-40B4-BE49-F238E27FC236}">
                  <a16:creationId xmlns:a16="http://schemas.microsoft.com/office/drawing/2014/main" id="{BE9D3049-E41B-430C-8C45-BDD938EBD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5" y="1851"/>
              <a:ext cx="705" cy="371"/>
            </a:xfrm>
            <a:custGeom>
              <a:avLst/>
              <a:gdLst>
                <a:gd name="T0" fmla="*/ 4345 w 282"/>
                <a:gd name="T1" fmla="*/ 742 h 139"/>
                <a:gd name="T2" fmla="*/ 4313 w 282"/>
                <a:gd name="T3" fmla="*/ 491 h 139"/>
                <a:gd name="T4" fmla="*/ 4175 w 282"/>
                <a:gd name="T5" fmla="*/ 307 h 139"/>
                <a:gd name="T6" fmla="*/ 4050 w 282"/>
                <a:gd name="T7" fmla="*/ 77 h 139"/>
                <a:gd name="T8" fmla="*/ 4063 w 282"/>
                <a:gd name="T9" fmla="*/ 206 h 139"/>
                <a:gd name="T10" fmla="*/ 4238 w 282"/>
                <a:gd name="T11" fmla="*/ 606 h 139"/>
                <a:gd name="T12" fmla="*/ 4220 w 282"/>
                <a:gd name="T13" fmla="*/ 1084 h 139"/>
                <a:gd name="T14" fmla="*/ 4125 w 282"/>
                <a:gd name="T15" fmla="*/ 1409 h 139"/>
                <a:gd name="T16" fmla="*/ 4050 w 282"/>
                <a:gd name="T17" fmla="*/ 1524 h 139"/>
                <a:gd name="T18" fmla="*/ 3970 w 282"/>
                <a:gd name="T19" fmla="*/ 1617 h 139"/>
                <a:gd name="T20" fmla="*/ 3925 w 282"/>
                <a:gd name="T21" fmla="*/ 1711 h 139"/>
                <a:gd name="T22" fmla="*/ 3783 w 282"/>
                <a:gd name="T23" fmla="*/ 1844 h 139"/>
                <a:gd name="T24" fmla="*/ 3595 w 282"/>
                <a:gd name="T25" fmla="*/ 1994 h 139"/>
                <a:gd name="T26" fmla="*/ 3438 w 282"/>
                <a:gd name="T27" fmla="*/ 2095 h 139"/>
                <a:gd name="T28" fmla="*/ 3220 w 282"/>
                <a:gd name="T29" fmla="*/ 2207 h 139"/>
                <a:gd name="T30" fmla="*/ 3063 w 282"/>
                <a:gd name="T31" fmla="*/ 2266 h 139"/>
                <a:gd name="T32" fmla="*/ 2845 w 282"/>
                <a:gd name="T33" fmla="*/ 2322 h 139"/>
                <a:gd name="T34" fmla="*/ 2688 w 282"/>
                <a:gd name="T35" fmla="*/ 2357 h 139"/>
                <a:gd name="T36" fmla="*/ 2470 w 282"/>
                <a:gd name="T37" fmla="*/ 2378 h 139"/>
                <a:gd name="T38" fmla="*/ 2313 w 282"/>
                <a:gd name="T39" fmla="*/ 2394 h 139"/>
                <a:gd name="T40" fmla="*/ 2083 w 282"/>
                <a:gd name="T41" fmla="*/ 2394 h 139"/>
                <a:gd name="T42" fmla="*/ 1895 w 282"/>
                <a:gd name="T43" fmla="*/ 2378 h 139"/>
                <a:gd name="T44" fmla="*/ 1658 w 282"/>
                <a:gd name="T45" fmla="*/ 2335 h 139"/>
                <a:gd name="T46" fmla="*/ 1488 w 282"/>
                <a:gd name="T47" fmla="*/ 2301 h 139"/>
                <a:gd name="T48" fmla="*/ 1250 w 282"/>
                <a:gd name="T49" fmla="*/ 2223 h 139"/>
                <a:gd name="T50" fmla="*/ 1095 w 282"/>
                <a:gd name="T51" fmla="*/ 2151 h 139"/>
                <a:gd name="T52" fmla="*/ 875 w 282"/>
                <a:gd name="T53" fmla="*/ 2036 h 139"/>
                <a:gd name="T54" fmla="*/ 770 w 282"/>
                <a:gd name="T55" fmla="*/ 1980 h 139"/>
                <a:gd name="T56" fmla="*/ 613 w 282"/>
                <a:gd name="T57" fmla="*/ 1823 h 139"/>
                <a:gd name="T58" fmla="*/ 488 w 282"/>
                <a:gd name="T59" fmla="*/ 1732 h 139"/>
                <a:gd name="T60" fmla="*/ 395 w 282"/>
                <a:gd name="T61" fmla="*/ 1652 h 139"/>
                <a:gd name="T62" fmla="*/ 158 w 282"/>
                <a:gd name="T63" fmla="*/ 1276 h 139"/>
                <a:gd name="T64" fmla="*/ 63 w 282"/>
                <a:gd name="T65" fmla="*/ 833 h 139"/>
                <a:gd name="T66" fmla="*/ 175 w 282"/>
                <a:gd name="T67" fmla="*/ 342 h 139"/>
                <a:gd name="T68" fmla="*/ 83 w 282"/>
                <a:gd name="T69" fmla="*/ 627 h 139"/>
                <a:gd name="T70" fmla="*/ 50 w 282"/>
                <a:gd name="T71" fmla="*/ 777 h 139"/>
                <a:gd name="T72" fmla="*/ 33 w 282"/>
                <a:gd name="T73" fmla="*/ 1161 h 139"/>
                <a:gd name="T74" fmla="*/ 63 w 282"/>
                <a:gd name="T75" fmla="*/ 1311 h 139"/>
                <a:gd name="T76" fmla="*/ 188 w 282"/>
                <a:gd name="T77" fmla="*/ 1617 h 139"/>
                <a:gd name="T78" fmla="*/ 270 w 282"/>
                <a:gd name="T79" fmla="*/ 1754 h 139"/>
                <a:gd name="T80" fmla="*/ 488 w 282"/>
                <a:gd name="T81" fmla="*/ 1994 h 139"/>
                <a:gd name="T82" fmla="*/ 595 w 282"/>
                <a:gd name="T83" fmla="*/ 2095 h 139"/>
                <a:gd name="T84" fmla="*/ 845 w 282"/>
                <a:gd name="T85" fmla="*/ 2266 h 139"/>
                <a:gd name="T86" fmla="*/ 970 w 282"/>
                <a:gd name="T87" fmla="*/ 2335 h 139"/>
                <a:gd name="T88" fmla="*/ 1238 w 282"/>
                <a:gd name="T89" fmla="*/ 2450 h 139"/>
                <a:gd name="T90" fmla="*/ 1395 w 282"/>
                <a:gd name="T91" fmla="*/ 2509 h 139"/>
                <a:gd name="T92" fmla="*/ 1675 w 282"/>
                <a:gd name="T93" fmla="*/ 2565 h 139"/>
                <a:gd name="T94" fmla="*/ 1833 w 282"/>
                <a:gd name="T95" fmla="*/ 2586 h 139"/>
                <a:gd name="T96" fmla="*/ 2113 w 282"/>
                <a:gd name="T97" fmla="*/ 2621 h 139"/>
                <a:gd name="T98" fmla="*/ 2270 w 282"/>
                <a:gd name="T99" fmla="*/ 2621 h 139"/>
                <a:gd name="T100" fmla="*/ 2533 w 282"/>
                <a:gd name="T101" fmla="*/ 2608 h 139"/>
                <a:gd name="T102" fmla="*/ 2675 w 282"/>
                <a:gd name="T103" fmla="*/ 2586 h 139"/>
                <a:gd name="T104" fmla="*/ 2925 w 282"/>
                <a:gd name="T105" fmla="*/ 2530 h 139"/>
                <a:gd name="T106" fmla="*/ 3083 w 282"/>
                <a:gd name="T107" fmla="*/ 2493 h 139"/>
                <a:gd name="T108" fmla="*/ 3333 w 282"/>
                <a:gd name="T109" fmla="*/ 2378 h 139"/>
                <a:gd name="T110" fmla="*/ 3470 w 282"/>
                <a:gd name="T111" fmla="*/ 2322 h 139"/>
                <a:gd name="T112" fmla="*/ 3720 w 282"/>
                <a:gd name="T113" fmla="*/ 2165 h 139"/>
                <a:gd name="T114" fmla="*/ 3845 w 282"/>
                <a:gd name="T115" fmla="*/ 2053 h 139"/>
                <a:gd name="T116" fmla="*/ 4083 w 282"/>
                <a:gd name="T117" fmla="*/ 1823 h 139"/>
                <a:gd name="T118" fmla="*/ 4175 w 282"/>
                <a:gd name="T119" fmla="*/ 1695 h 139"/>
                <a:gd name="T120" fmla="*/ 4333 w 282"/>
                <a:gd name="T121" fmla="*/ 1353 h 139"/>
                <a:gd name="T122" fmla="*/ 4363 w 282"/>
                <a:gd name="T123" fmla="*/ 1196 h 139"/>
                <a:gd name="T124" fmla="*/ 4375 w 282"/>
                <a:gd name="T125" fmla="*/ 819 h 13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82" h="139">
                  <a:moveTo>
                    <a:pt x="280" y="43"/>
                  </a:moveTo>
                  <a:cubicBezTo>
                    <a:pt x="278" y="39"/>
                    <a:pt x="278" y="39"/>
                    <a:pt x="278" y="39"/>
                  </a:cubicBezTo>
                  <a:cubicBezTo>
                    <a:pt x="278" y="35"/>
                    <a:pt x="278" y="35"/>
                    <a:pt x="278" y="35"/>
                  </a:cubicBezTo>
                  <a:cubicBezTo>
                    <a:pt x="278" y="32"/>
                    <a:pt x="277" y="29"/>
                    <a:pt x="276" y="26"/>
                  </a:cubicBezTo>
                  <a:cubicBezTo>
                    <a:pt x="274" y="23"/>
                    <a:pt x="272" y="21"/>
                    <a:pt x="270" y="19"/>
                  </a:cubicBezTo>
                  <a:cubicBezTo>
                    <a:pt x="267" y="16"/>
                    <a:pt x="267" y="16"/>
                    <a:pt x="267" y="16"/>
                  </a:cubicBezTo>
                  <a:cubicBezTo>
                    <a:pt x="264" y="12"/>
                    <a:pt x="264" y="12"/>
                    <a:pt x="264" y="12"/>
                  </a:cubicBezTo>
                  <a:cubicBezTo>
                    <a:pt x="263" y="9"/>
                    <a:pt x="262" y="6"/>
                    <a:pt x="259" y="4"/>
                  </a:cubicBezTo>
                  <a:cubicBezTo>
                    <a:pt x="257" y="2"/>
                    <a:pt x="255" y="1"/>
                    <a:pt x="253" y="0"/>
                  </a:cubicBezTo>
                  <a:cubicBezTo>
                    <a:pt x="257" y="3"/>
                    <a:pt x="258" y="8"/>
                    <a:pt x="260" y="11"/>
                  </a:cubicBezTo>
                  <a:cubicBezTo>
                    <a:pt x="263" y="14"/>
                    <a:pt x="267" y="17"/>
                    <a:pt x="269" y="20"/>
                  </a:cubicBezTo>
                  <a:cubicBezTo>
                    <a:pt x="271" y="24"/>
                    <a:pt x="270" y="28"/>
                    <a:pt x="271" y="32"/>
                  </a:cubicBezTo>
                  <a:cubicBezTo>
                    <a:pt x="272" y="36"/>
                    <a:pt x="275" y="40"/>
                    <a:pt x="275" y="44"/>
                  </a:cubicBezTo>
                  <a:cubicBezTo>
                    <a:pt x="275" y="48"/>
                    <a:pt x="272" y="53"/>
                    <a:pt x="270" y="57"/>
                  </a:cubicBezTo>
                  <a:cubicBezTo>
                    <a:pt x="269" y="61"/>
                    <a:pt x="269" y="66"/>
                    <a:pt x="267" y="70"/>
                  </a:cubicBezTo>
                  <a:cubicBezTo>
                    <a:pt x="266" y="72"/>
                    <a:pt x="265" y="73"/>
                    <a:pt x="264" y="74"/>
                  </a:cubicBezTo>
                  <a:cubicBezTo>
                    <a:pt x="264" y="75"/>
                    <a:pt x="264" y="75"/>
                    <a:pt x="263" y="76"/>
                  </a:cubicBezTo>
                  <a:cubicBezTo>
                    <a:pt x="263" y="77"/>
                    <a:pt x="261" y="78"/>
                    <a:pt x="259" y="80"/>
                  </a:cubicBezTo>
                  <a:cubicBezTo>
                    <a:pt x="254" y="84"/>
                    <a:pt x="254" y="84"/>
                    <a:pt x="254" y="84"/>
                  </a:cubicBezTo>
                  <a:cubicBezTo>
                    <a:pt x="254" y="84"/>
                    <a:pt x="254" y="84"/>
                    <a:pt x="254" y="85"/>
                  </a:cubicBezTo>
                  <a:cubicBezTo>
                    <a:pt x="253" y="86"/>
                    <a:pt x="252" y="88"/>
                    <a:pt x="251" y="89"/>
                  </a:cubicBezTo>
                  <a:cubicBezTo>
                    <a:pt x="251" y="89"/>
                    <a:pt x="251" y="90"/>
                    <a:pt x="251" y="90"/>
                  </a:cubicBezTo>
                  <a:cubicBezTo>
                    <a:pt x="249" y="92"/>
                    <a:pt x="248" y="94"/>
                    <a:pt x="247" y="95"/>
                  </a:cubicBezTo>
                  <a:cubicBezTo>
                    <a:pt x="246" y="96"/>
                    <a:pt x="244" y="96"/>
                    <a:pt x="242" y="97"/>
                  </a:cubicBezTo>
                  <a:cubicBezTo>
                    <a:pt x="235" y="100"/>
                    <a:pt x="235" y="100"/>
                    <a:pt x="235" y="100"/>
                  </a:cubicBezTo>
                  <a:cubicBezTo>
                    <a:pt x="230" y="105"/>
                    <a:pt x="230" y="105"/>
                    <a:pt x="230" y="105"/>
                  </a:cubicBezTo>
                  <a:cubicBezTo>
                    <a:pt x="228" y="107"/>
                    <a:pt x="227" y="108"/>
                    <a:pt x="225" y="109"/>
                  </a:cubicBezTo>
                  <a:cubicBezTo>
                    <a:pt x="224" y="109"/>
                    <a:pt x="222" y="110"/>
                    <a:pt x="220" y="110"/>
                  </a:cubicBezTo>
                  <a:cubicBezTo>
                    <a:pt x="213" y="112"/>
                    <a:pt x="213" y="112"/>
                    <a:pt x="213" y="112"/>
                  </a:cubicBezTo>
                  <a:cubicBezTo>
                    <a:pt x="206" y="116"/>
                    <a:pt x="206" y="116"/>
                    <a:pt x="206" y="116"/>
                  </a:cubicBezTo>
                  <a:cubicBezTo>
                    <a:pt x="205" y="117"/>
                    <a:pt x="203" y="118"/>
                    <a:pt x="202" y="118"/>
                  </a:cubicBezTo>
                  <a:cubicBezTo>
                    <a:pt x="200" y="119"/>
                    <a:pt x="198" y="119"/>
                    <a:pt x="196" y="119"/>
                  </a:cubicBezTo>
                  <a:cubicBezTo>
                    <a:pt x="189" y="119"/>
                    <a:pt x="189" y="119"/>
                    <a:pt x="189" y="119"/>
                  </a:cubicBezTo>
                  <a:cubicBezTo>
                    <a:pt x="182" y="122"/>
                    <a:pt x="182" y="122"/>
                    <a:pt x="182" y="122"/>
                  </a:cubicBezTo>
                  <a:cubicBezTo>
                    <a:pt x="180" y="123"/>
                    <a:pt x="179" y="124"/>
                    <a:pt x="177" y="124"/>
                  </a:cubicBezTo>
                  <a:cubicBezTo>
                    <a:pt x="176" y="124"/>
                    <a:pt x="174" y="124"/>
                    <a:pt x="172" y="124"/>
                  </a:cubicBezTo>
                  <a:cubicBezTo>
                    <a:pt x="165" y="124"/>
                    <a:pt x="165" y="124"/>
                    <a:pt x="165" y="124"/>
                  </a:cubicBezTo>
                  <a:cubicBezTo>
                    <a:pt x="158" y="125"/>
                    <a:pt x="158" y="125"/>
                    <a:pt x="158" y="125"/>
                  </a:cubicBezTo>
                  <a:cubicBezTo>
                    <a:pt x="156" y="126"/>
                    <a:pt x="154" y="127"/>
                    <a:pt x="152" y="127"/>
                  </a:cubicBezTo>
                  <a:cubicBezTo>
                    <a:pt x="151" y="127"/>
                    <a:pt x="150" y="126"/>
                    <a:pt x="148" y="126"/>
                  </a:cubicBezTo>
                  <a:cubicBezTo>
                    <a:pt x="141" y="125"/>
                    <a:pt x="141" y="125"/>
                    <a:pt x="141" y="125"/>
                  </a:cubicBezTo>
                  <a:cubicBezTo>
                    <a:pt x="133" y="126"/>
                    <a:pt x="133" y="126"/>
                    <a:pt x="133" y="126"/>
                  </a:cubicBezTo>
                  <a:cubicBezTo>
                    <a:pt x="131" y="126"/>
                    <a:pt x="129" y="127"/>
                    <a:pt x="127" y="127"/>
                  </a:cubicBezTo>
                  <a:cubicBezTo>
                    <a:pt x="125" y="127"/>
                    <a:pt x="123" y="126"/>
                    <a:pt x="121" y="125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14" y="123"/>
                    <a:pt x="106" y="123"/>
                    <a:pt x="106" y="123"/>
                  </a:cubicBezTo>
                  <a:cubicBezTo>
                    <a:pt x="104" y="123"/>
                    <a:pt x="102" y="124"/>
                    <a:pt x="100" y="123"/>
                  </a:cubicBezTo>
                  <a:cubicBezTo>
                    <a:pt x="98" y="123"/>
                    <a:pt x="97" y="122"/>
                    <a:pt x="95" y="121"/>
                  </a:cubicBezTo>
                  <a:cubicBezTo>
                    <a:pt x="88" y="118"/>
                    <a:pt x="88" y="118"/>
                    <a:pt x="88" y="118"/>
                  </a:cubicBezTo>
                  <a:cubicBezTo>
                    <a:pt x="88" y="118"/>
                    <a:pt x="80" y="117"/>
                    <a:pt x="80" y="117"/>
                  </a:cubicBezTo>
                  <a:cubicBezTo>
                    <a:pt x="78" y="117"/>
                    <a:pt x="76" y="117"/>
                    <a:pt x="74" y="116"/>
                  </a:cubicBezTo>
                  <a:cubicBezTo>
                    <a:pt x="73" y="116"/>
                    <a:pt x="71" y="115"/>
                    <a:pt x="70" y="113"/>
                  </a:cubicBezTo>
                  <a:cubicBezTo>
                    <a:pt x="63" y="109"/>
                    <a:pt x="63" y="109"/>
                    <a:pt x="63" y="109"/>
                  </a:cubicBezTo>
                  <a:cubicBezTo>
                    <a:pt x="63" y="109"/>
                    <a:pt x="56" y="107"/>
                    <a:pt x="56" y="107"/>
                  </a:cubicBezTo>
                  <a:cubicBezTo>
                    <a:pt x="54" y="107"/>
                    <a:pt x="52" y="106"/>
                    <a:pt x="51" y="106"/>
                  </a:cubicBezTo>
                  <a:cubicBezTo>
                    <a:pt x="50" y="105"/>
                    <a:pt x="49" y="104"/>
                    <a:pt x="49" y="104"/>
                  </a:cubicBezTo>
                  <a:cubicBezTo>
                    <a:pt x="48" y="103"/>
                    <a:pt x="47" y="103"/>
                    <a:pt x="47" y="103"/>
                  </a:cubicBezTo>
                  <a:cubicBezTo>
                    <a:pt x="44" y="101"/>
                    <a:pt x="42" y="98"/>
                    <a:pt x="39" y="96"/>
                  </a:cubicBezTo>
                  <a:cubicBezTo>
                    <a:pt x="36" y="94"/>
                    <a:pt x="36" y="94"/>
                    <a:pt x="36" y="94"/>
                  </a:cubicBezTo>
                  <a:cubicBezTo>
                    <a:pt x="34" y="93"/>
                    <a:pt x="32" y="92"/>
                    <a:pt x="31" y="91"/>
                  </a:cubicBezTo>
                  <a:cubicBezTo>
                    <a:pt x="31" y="91"/>
                    <a:pt x="31" y="91"/>
                    <a:pt x="30" y="90"/>
                  </a:cubicBezTo>
                  <a:cubicBezTo>
                    <a:pt x="29" y="90"/>
                    <a:pt x="27" y="89"/>
                    <a:pt x="25" y="87"/>
                  </a:cubicBezTo>
                  <a:cubicBezTo>
                    <a:pt x="22" y="84"/>
                    <a:pt x="21" y="80"/>
                    <a:pt x="18" y="76"/>
                  </a:cubicBezTo>
                  <a:cubicBezTo>
                    <a:pt x="16" y="73"/>
                    <a:pt x="12" y="71"/>
                    <a:pt x="10" y="67"/>
                  </a:cubicBezTo>
                  <a:cubicBezTo>
                    <a:pt x="8" y="63"/>
                    <a:pt x="9" y="59"/>
                    <a:pt x="8" y="55"/>
                  </a:cubicBezTo>
                  <a:cubicBezTo>
                    <a:pt x="7" y="51"/>
                    <a:pt x="4" y="48"/>
                    <a:pt x="4" y="44"/>
                  </a:cubicBezTo>
                  <a:cubicBezTo>
                    <a:pt x="4" y="39"/>
                    <a:pt x="7" y="35"/>
                    <a:pt x="8" y="30"/>
                  </a:cubicBezTo>
                  <a:cubicBezTo>
                    <a:pt x="9" y="27"/>
                    <a:pt x="9" y="22"/>
                    <a:pt x="11" y="18"/>
                  </a:cubicBezTo>
                  <a:cubicBezTo>
                    <a:pt x="10" y="19"/>
                    <a:pt x="9" y="21"/>
                    <a:pt x="8" y="22"/>
                  </a:cubicBezTo>
                  <a:cubicBezTo>
                    <a:pt x="6" y="26"/>
                    <a:pt x="5" y="29"/>
                    <a:pt x="5" y="33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7"/>
                    <a:pt x="3" y="41"/>
                    <a:pt x="3" y="41"/>
                  </a:cubicBezTo>
                  <a:cubicBezTo>
                    <a:pt x="1" y="44"/>
                    <a:pt x="0" y="48"/>
                    <a:pt x="0" y="52"/>
                  </a:cubicBezTo>
                  <a:cubicBezTo>
                    <a:pt x="0" y="56"/>
                    <a:pt x="1" y="59"/>
                    <a:pt x="2" y="61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71"/>
                    <a:pt x="4" y="75"/>
                    <a:pt x="6" y="78"/>
                  </a:cubicBezTo>
                  <a:cubicBezTo>
                    <a:pt x="8" y="81"/>
                    <a:pt x="10" y="83"/>
                    <a:pt x="12" y="85"/>
                  </a:cubicBezTo>
                  <a:cubicBezTo>
                    <a:pt x="15" y="88"/>
                    <a:pt x="15" y="88"/>
                    <a:pt x="15" y="88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9" y="95"/>
                    <a:pt x="20" y="98"/>
                    <a:pt x="23" y="100"/>
                  </a:cubicBezTo>
                  <a:cubicBezTo>
                    <a:pt x="25" y="102"/>
                    <a:pt x="28" y="104"/>
                    <a:pt x="31" y="105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40" y="112"/>
                    <a:pt x="42" y="115"/>
                    <a:pt x="45" y="116"/>
                  </a:cubicBezTo>
                  <a:cubicBezTo>
                    <a:pt x="48" y="118"/>
                    <a:pt x="51" y="118"/>
                    <a:pt x="54" y="119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0"/>
                    <a:pt x="62" y="123"/>
                    <a:pt x="62" y="123"/>
                  </a:cubicBezTo>
                  <a:cubicBezTo>
                    <a:pt x="65" y="125"/>
                    <a:pt x="67" y="126"/>
                    <a:pt x="70" y="128"/>
                  </a:cubicBezTo>
                  <a:cubicBezTo>
                    <a:pt x="73" y="129"/>
                    <a:pt x="77" y="129"/>
                    <a:pt x="79" y="129"/>
                  </a:cubicBezTo>
                  <a:cubicBezTo>
                    <a:pt x="84" y="130"/>
                    <a:pt x="84" y="130"/>
                    <a:pt x="84" y="130"/>
                  </a:cubicBezTo>
                  <a:cubicBezTo>
                    <a:pt x="84" y="130"/>
                    <a:pt x="89" y="132"/>
                    <a:pt x="89" y="132"/>
                  </a:cubicBezTo>
                  <a:cubicBezTo>
                    <a:pt x="92" y="133"/>
                    <a:pt x="94" y="134"/>
                    <a:pt x="98" y="135"/>
                  </a:cubicBezTo>
                  <a:cubicBezTo>
                    <a:pt x="101" y="136"/>
                    <a:pt x="104" y="135"/>
                    <a:pt x="107" y="135"/>
                  </a:cubicBezTo>
                  <a:cubicBezTo>
                    <a:pt x="112" y="135"/>
                    <a:pt x="112" y="135"/>
                    <a:pt x="112" y="135"/>
                  </a:cubicBezTo>
                  <a:cubicBezTo>
                    <a:pt x="117" y="136"/>
                    <a:pt x="117" y="136"/>
                    <a:pt x="117" y="136"/>
                  </a:cubicBezTo>
                  <a:cubicBezTo>
                    <a:pt x="120" y="137"/>
                    <a:pt x="123" y="138"/>
                    <a:pt x="126" y="139"/>
                  </a:cubicBezTo>
                  <a:cubicBezTo>
                    <a:pt x="130" y="139"/>
                    <a:pt x="133" y="138"/>
                    <a:pt x="135" y="138"/>
                  </a:cubicBezTo>
                  <a:cubicBezTo>
                    <a:pt x="141" y="137"/>
                    <a:pt x="141" y="137"/>
                    <a:pt x="141" y="137"/>
                  </a:cubicBezTo>
                  <a:cubicBezTo>
                    <a:pt x="145" y="138"/>
                    <a:pt x="145" y="138"/>
                    <a:pt x="145" y="138"/>
                  </a:cubicBezTo>
                  <a:cubicBezTo>
                    <a:pt x="147" y="138"/>
                    <a:pt x="150" y="139"/>
                    <a:pt x="153" y="139"/>
                  </a:cubicBezTo>
                  <a:cubicBezTo>
                    <a:pt x="156" y="139"/>
                    <a:pt x="159" y="138"/>
                    <a:pt x="162" y="137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71" y="136"/>
                    <a:pt x="171" y="136"/>
                    <a:pt x="171" y="136"/>
                  </a:cubicBezTo>
                  <a:cubicBezTo>
                    <a:pt x="173" y="136"/>
                    <a:pt x="176" y="136"/>
                    <a:pt x="179" y="136"/>
                  </a:cubicBezTo>
                  <a:cubicBezTo>
                    <a:pt x="182" y="135"/>
                    <a:pt x="185" y="134"/>
                    <a:pt x="187" y="133"/>
                  </a:cubicBezTo>
                  <a:cubicBezTo>
                    <a:pt x="191" y="131"/>
                    <a:pt x="191" y="131"/>
                    <a:pt x="191" y="131"/>
                  </a:cubicBezTo>
                  <a:cubicBezTo>
                    <a:pt x="197" y="131"/>
                    <a:pt x="197" y="131"/>
                    <a:pt x="197" y="131"/>
                  </a:cubicBezTo>
                  <a:cubicBezTo>
                    <a:pt x="199" y="131"/>
                    <a:pt x="202" y="131"/>
                    <a:pt x="205" y="130"/>
                  </a:cubicBezTo>
                  <a:cubicBezTo>
                    <a:pt x="208" y="129"/>
                    <a:pt x="211" y="127"/>
                    <a:pt x="213" y="125"/>
                  </a:cubicBezTo>
                  <a:cubicBezTo>
                    <a:pt x="217" y="123"/>
                    <a:pt x="217" y="123"/>
                    <a:pt x="217" y="123"/>
                  </a:cubicBezTo>
                  <a:cubicBezTo>
                    <a:pt x="217" y="123"/>
                    <a:pt x="222" y="122"/>
                    <a:pt x="222" y="122"/>
                  </a:cubicBezTo>
                  <a:cubicBezTo>
                    <a:pt x="225" y="121"/>
                    <a:pt x="228" y="121"/>
                    <a:pt x="231" y="119"/>
                  </a:cubicBezTo>
                  <a:cubicBezTo>
                    <a:pt x="234" y="118"/>
                    <a:pt x="236" y="116"/>
                    <a:pt x="238" y="114"/>
                  </a:cubicBezTo>
                  <a:cubicBezTo>
                    <a:pt x="242" y="111"/>
                    <a:pt x="242" y="111"/>
                    <a:pt x="242" y="111"/>
                  </a:cubicBezTo>
                  <a:cubicBezTo>
                    <a:pt x="246" y="108"/>
                    <a:pt x="246" y="108"/>
                    <a:pt x="246" y="108"/>
                  </a:cubicBezTo>
                  <a:cubicBezTo>
                    <a:pt x="249" y="107"/>
                    <a:pt x="252" y="106"/>
                    <a:pt x="254" y="104"/>
                  </a:cubicBezTo>
                  <a:cubicBezTo>
                    <a:pt x="257" y="102"/>
                    <a:pt x="259" y="99"/>
                    <a:pt x="261" y="96"/>
                  </a:cubicBezTo>
                  <a:cubicBezTo>
                    <a:pt x="263" y="92"/>
                    <a:pt x="263" y="92"/>
                    <a:pt x="263" y="92"/>
                  </a:cubicBezTo>
                  <a:cubicBezTo>
                    <a:pt x="267" y="89"/>
                    <a:pt x="267" y="89"/>
                    <a:pt x="267" y="89"/>
                  </a:cubicBezTo>
                  <a:cubicBezTo>
                    <a:pt x="269" y="87"/>
                    <a:pt x="272" y="85"/>
                    <a:pt x="274" y="82"/>
                  </a:cubicBezTo>
                  <a:cubicBezTo>
                    <a:pt x="276" y="78"/>
                    <a:pt x="276" y="74"/>
                    <a:pt x="277" y="71"/>
                  </a:cubicBezTo>
                  <a:cubicBezTo>
                    <a:pt x="278" y="67"/>
                    <a:pt x="278" y="67"/>
                    <a:pt x="278" y="67"/>
                  </a:cubicBezTo>
                  <a:cubicBezTo>
                    <a:pt x="279" y="63"/>
                    <a:pt x="279" y="63"/>
                    <a:pt x="279" y="63"/>
                  </a:cubicBezTo>
                  <a:cubicBezTo>
                    <a:pt x="281" y="60"/>
                    <a:pt x="282" y="56"/>
                    <a:pt x="282" y="52"/>
                  </a:cubicBezTo>
                  <a:cubicBezTo>
                    <a:pt x="282" y="48"/>
                    <a:pt x="281" y="45"/>
                    <a:pt x="280" y="43"/>
                  </a:cubicBezTo>
                  <a:close/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34">
              <a:extLst>
                <a:ext uri="{FF2B5EF4-FFF2-40B4-BE49-F238E27FC236}">
                  <a16:creationId xmlns:a16="http://schemas.microsoft.com/office/drawing/2014/main" id="{4CA50C6E-3291-48BE-9041-F21B0D13E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801"/>
              <a:ext cx="182" cy="453"/>
            </a:xfrm>
            <a:custGeom>
              <a:avLst/>
              <a:gdLst>
                <a:gd name="T0" fmla="*/ 1087 w 73"/>
                <a:gd name="T1" fmla="*/ 1327 h 170"/>
                <a:gd name="T2" fmla="*/ 1070 w 73"/>
                <a:gd name="T3" fmla="*/ 1228 h 170"/>
                <a:gd name="T4" fmla="*/ 1057 w 73"/>
                <a:gd name="T5" fmla="*/ 1045 h 170"/>
                <a:gd name="T6" fmla="*/ 975 w 73"/>
                <a:gd name="T7" fmla="*/ 874 h 170"/>
                <a:gd name="T8" fmla="*/ 932 w 73"/>
                <a:gd name="T9" fmla="*/ 773 h 170"/>
                <a:gd name="T10" fmla="*/ 903 w 73"/>
                <a:gd name="T11" fmla="*/ 682 h 170"/>
                <a:gd name="T12" fmla="*/ 840 w 73"/>
                <a:gd name="T13" fmla="*/ 490 h 170"/>
                <a:gd name="T14" fmla="*/ 716 w 73"/>
                <a:gd name="T15" fmla="*/ 362 h 170"/>
                <a:gd name="T16" fmla="*/ 633 w 73"/>
                <a:gd name="T17" fmla="*/ 285 h 170"/>
                <a:gd name="T18" fmla="*/ 591 w 73"/>
                <a:gd name="T19" fmla="*/ 205 h 170"/>
                <a:gd name="T20" fmla="*/ 496 w 73"/>
                <a:gd name="T21" fmla="*/ 56 h 170"/>
                <a:gd name="T22" fmla="*/ 416 w 73"/>
                <a:gd name="T23" fmla="*/ 0 h 170"/>
                <a:gd name="T24" fmla="*/ 541 w 73"/>
                <a:gd name="T25" fmla="*/ 205 h 170"/>
                <a:gd name="T26" fmla="*/ 728 w 73"/>
                <a:gd name="T27" fmla="*/ 418 h 170"/>
                <a:gd name="T28" fmla="*/ 820 w 73"/>
                <a:gd name="T29" fmla="*/ 682 h 170"/>
                <a:gd name="T30" fmla="*/ 945 w 73"/>
                <a:gd name="T31" fmla="*/ 909 h 170"/>
                <a:gd name="T32" fmla="*/ 962 w 73"/>
                <a:gd name="T33" fmla="*/ 1172 h 170"/>
                <a:gd name="T34" fmla="*/ 1007 w 73"/>
                <a:gd name="T35" fmla="*/ 1442 h 170"/>
                <a:gd name="T36" fmla="*/ 962 w 73"/>
                <a:gd name="T37" fmla="*/ 1719 h 170"/>
                <a:gd name="T38" fmla="*/ 932 w 73"/>
                <a:gd name="T39" fmla="*/ 2001 h 170"/>
                <a:gd name="T40" fmla="*/ 853 w 73"/>
                <a:gd name="T41" fmla="*/ 2158 h 170"/>
                <a:gd name="T42" fmla="*/ 808 w 73"/>
                <a:gd name="T43" fmla="*/ 2230 h 170"/>
                <a:gd name="T44" fmla="*/ 808 w 73"/>
                <a:gd name="T45" fmla="*/ 2252 h 170"/>
                <a:gd name="T46" fmla="*/ 696 w 73"/>
                <a:gd name="T47" fmla="*/ 2513 h 170"/>
                <a:gd name="T48" fmla="*/ 683 w 73"/>
                <a:gd name="T49" fmla="*/ 2534 h 170"/>
                <a:gd name="T50" fmla="*/ 653 w 73"/>
                <a:gd name="T51" fmla="*/ 2593 h 170"/>
                <a:gd name="T52" fmla="*/ 571 w 73"/>
                <a:gd name="T53" fmla="*/ 2683 h 170"/>
                <a:gd name="T54" fmla="*/ 479 w 73"/>
                <a:gd name="T55" fmla="*/ 2763 h 170"/>
                <a:gd name="T56" fmla="*/ 404 w 73"/>
                <a:gd name="T57" fmla="*/ 2875 h 170"/>
                <a:gd name="T58" fmla="*/ 324 w 73"/>
                <a:gd name="T59" fmla="*/ 2990 h 170"/>
                <a:gd name="T60" fmla="*/ 229 w 73"/>
                <a:gd name="T61" fmla="*/ 3046 h 170"/>
                <a:gd name="T62" fmla="*/ 125 w 73"/>
                <a:gd name="T63" fmla="*/ 3102 h 170"/>
                <a:gd name="T64" fmla="*/ 30 w 73"/>
                <a:gd name="T65" fmla="*/ 3182 h 170"/>
                <a:gd name="T66" fmla="*/ 0 w 73"/>
                <a:gd name="T67" fmla="*/ 3216 h 170"/>
                <a:gd name="T68" fmla="*/ 374 w 73"/>
                <a:gd name="T69" fmla="*/ 3216 h 170"/>
                <a:gd name="T70" fmla="*/ 436 w 73"/>
                <a:gd name="T71" fmla="*/ 3160 h 170"/>
                <a:gd name="T72" fmla="*/ 541 w 73"/>
                <a:gd name="T73" fmla="*/ 3011 h 170"/>
                <a:gd name="T74" fmla="*/ 603 w 73"/>
                <a:gd name="T75" fmla="*/ 2934 h 170"/>
                <a:gd name="T76" fmla="*/ 666 w 73"/>
                <a:gd name="T77" fmla="*/ 2854 h 170"/>
                <a:gd name="T78" fmla="*/ 790 w 73"/>
                <a:gd name="T79" fmla="*/ 2726 h 170"/>
                <a:gd name="T80" fmla="*/ 870 w 73"/>
                <a:gd name="T81" fmla="*/ 2555 h 170"/>
                <a:gd name="T82" fmla="*/ 903 w 73"/>
                <a:gd name="T83" fmla="*/ 2457 h 170"/>
                <a:gd name="T84" fmla="*/ 962 w 73"/>
                <a:gd name="T85" fmla="*/ 2385 h 170"/>
                <a:gd name="T86" fmla="*/ 1037 w 73"/>
                <a:gd name="T87" fmla="*/ 2193 h 170"/>
                <a:gd name="T88" fmla="*/ 1070 w 73"/>
                <a:gd name="T89" fmla="*/ 2001 h 170"/>
                <a:gd name="T90" fmla="*/ 1070 w 73"/>
                <a:gd name="T91" fmla="*/ 1889 h 170"/>
                <a:gd name="T92" fmla="*/ 1099 w 73"/>
                <a:gd name="T93" fmla="*/ 1796 h 170"/>
                <a:gd name="T94" fmla="*/ 1132 w 73"/>
                <a:gd name="T95" fmla="*/ 1591 h 170"/>
                <a:gd name="T96" fmla="*/ 1099 w 73"/>
                <a:gd name="T97" fmla="*/ 1399 h 170"/>
                <a:gd name="T98" fmla="*/ 1087 w 73"/>
                <a:gd name="T99" fmla="*/ 1327 h 17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73" h="170">
                  <a:moveTo>
                    <a:pt x="70" y="70"/>
                  </a:moveTo>
                  <a:cubicBezTo>
                    <a:pt x="69" y="65"/>
                    <a:pt x="69" y="65"/>
                    <a:pt x="69" y="65"/>
                  </a:cubicBezTo>
                  <a:cubicBezTo>
                    <a:pt x="69" y="62"/>
                    <a:pt x="69" y="58"/>
                    <a:pt x="68" y="55"/>
                  </a:cubicBezTo>
                  <a:cubicBezTo>
                    <a:pt x="67" y="51"/>
                    <a:pt x="65" y="48"/>
                    <a:pt x="63" y="46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36"/>
                    <a:pt x="58" y="36"/>
                    <a:pt x="58" y="36"/>
                  </a:cubicBezTo>
                  <a:cubicBezTo>
                    <a:pt x="57" y="33"/>
                    <a:pt x="56" y="29"/>
                    <a:pt x="54" y="26"/>
                  </a:cubicBezTo>
                  <a:cubicBezTo>
                    <a:pt x="51" y="23"/>
                    <a:pt x="48" y="21"/>
                    <a:pt x="46" y="19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5"/>
                    <a:pt x="38" y="11"/>
                    <a:pt x="38" y="11"/>
                  </a:cubicBezTo>
                  <a:cubicBezTo>
                    <a:pt x="36" y="8"/>
                    <a:pt x="34" y="6"/>
                    <a:pt x="32" y="3"/>
                  </a:cubicBezTo>
                  <a:cubicBezTo>
                    <a:pt x="30" y="2"/>
                    <a:pt x="28" y="1"/>
                    <a:pt x="27" y="0"/>
                  </a:cubicBezTo>
                  <a:cubicBezTo>
                    <a:pt x="30" y="3"/>
                    <a:pt x="32" y="8"/>
                    <a:pt x="35" y="11"/>
                  </a:cubicBezTo>
                  <a:cubicBezTo>
                    <a:pt x="39" y="15"/>
                    <a:pt x="44" y="17"/>
                    <a:pt x="47" y="22"/>
                  </a:cubicBezTo>
                  <a:cubicBezTo>
                    <a:pt x="50" y="26"/>
                    <a:pt x="51" y="31"/>
                    <a:pt x="53" y="36"/>
                  </a:cubicBezTo>
                  <a:cubicBezTo>
                    <a:pt x="56" y="40"/>
                    <a:pt x="60" y="44"/>
                    <a:pt x="61" y="48"/>
                  </a:cubicBezTo>
                  <a:cubicBezTo>
                    <a:pt x="63" y="53"/>
                    <a:pt x="61" y="58"/>
                    <a:pt x="62" y="62"/>
                  </a:cubicBezTo>
                  <a:cubicBezTo>
                    <a:pt x="63" y="67"/>
                    <a:pt x="65" y="71"/>
                    <a:pt x="65" y="76"/>
                  </a:cubicBezTo>
                  <a:cubicBezTo>
                    <a:pt x="65" y="81"/>
                    <a:pt x="63" y="86"/>
                    <a:pt x="62" y="91"/>
                  </a:cubicBezTo>
                  <a:cubicBezTo>
                    <a:pt x="61" y="96"/>
                    <a:pt x="62" y="101"/>
                    <a:pt x="60" y="106"/>
                  </a:cubicBezTo>
                  <a:cubicBezTo>
                    <a:pt x="59" y="109"/>
                    <a:pt x="57" y="111"/>
                    <a:pt x="55" y="114"/>
                  </a:cubicBezTo>
                  <a:cubicBezTo>
                    <a:pt x="55" y="115"/>
                    <a:pt x="53" y="117"/>
                    <a:pt x="52" y="118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49" y="123"/>
                    <a:pt x="48" y="129"/>
                    <a:pt x="45" y="133"/>
                  </a:cubicBezTo>
                  <a:cubicBezTo>
                    <a:pt x="45" y="133"/>
                    <a:pt x="44" y="134"/>
                    <a:pt x="44" y="134"/>
                  </a:cubicBezTo>
                  <a:cubicBezTo>
                    <a:pt x="43" y="135"/>
                    <a:pt x="43" y="136"/>
                    <a:pt x="42" y="137"/>
                  </a:cubicBezTo>
                  <a:cubicBezTo>
                    <a:pt x="41" y="139"/>
                    <a:pt x="39" y="140"/>
                    <a:pt x="37" y="142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26" y="152"/>
                    <a:pt x="26" y="152"/>
                    <a:pt x="26" y="152"/>
                  </a:cubicBezTo>
                  <a:cubicBezTo>
                    <a:pt x="24" y="154"/>
                    <a:pt x="23" y="156"/>
                    <a:pt x="21" y="158"/>
                  </a:cubicBezTo>
                  <a:cubicBezTo>
                    <a:pt x="19" y="159"/>
                    <a:pt x="17" y="160"/>
                    <a:pt x="15" y="161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2" y="168"/>
                    <a:pt x="2" y="168"/>
                  </a:cubicBezTo>
                  <a:cubicBezTo>
                    <a:pt x="1" y="169"/>
                    <a:pt x="1" y="169"/>
                    <a:pt x="0" y="170"/>
                  </a:cubicBezTo>
                  <a:cubicBezTo>
                    <a:pt x="24" y="170"/>
                    <a:pt x="24" y="170"/>
                    <a:pt x="24" y="170"/>
                  </a:cubicBezTo>
                  <a:cubicBezTo>
                    <a:pt x="26" y="169"/>
                    <a:pt x="27" y="168"/>
                    <a:pt x="28" y="167"/>
                  </a:cubicBezTo>
                  <a:cubicBezTo>
                    <a:pt x="31" y="165"/>
                    <a:pt x="33" y="162"/>
                    <a:pt x="35" y="159"/>
                  </a:cubicBezTo>
                  <a:cubicBezTo>
                    <a:pt x="39" y="155"/>
                    <a:pt x="39" y="155"/>
                    <a:pt x="39" y="155"/>
                  </a:cubicBezTo>
                  <a:cubicBezTo>
                    <a:pt x="43" y="151"/>
                    <a:pt x="43" y="151"/>
                    <a:pt x="43" y="151"/>
                  </a:cubicBezTo>
                  <a:cubicBezTo>
                    <a:pt x="46" y="150"/>
                    <a:pt x="49" y="147"/>
                    <a:pt x="51" y="144"/>
                  </a:cubicBezTo>
                  <a:cubicBezTo>
                    <a:pt x="54" y="141"/>
                    <a:pt x="55" y="138"/>
                    <a:pt x="56" y="135"/>
                  </a:cubicBezTo>
                  <a:cubicBezTo>
                    <a:pt x="58" y="130"/>
                    <a:pt x="58" y="130"/>
                    <a:pt x="58" y="130"/>
                  </a:cubicBezTo>
                  <a:cubicBezTo>
                    <a:pt x="62" y="126"/>
                    <a:pt x="62" y="126"/>
                    <a:pt x="62" y="126"/>
                  </a:cubicBezTo>
                  <a:cubicBezTo>
                    <a:pt x="64" y="123"/>
                    <a:pt x="66" y="120"/>
                    <a:pt x="67" y="116"/>
                  </a:cubicBezTo>
                  <a:cubicBezTo>
                    <a:pt x="69" y="113"/>
                    <a:pt x="69" y="109"/>
                    <a:pt x="69" y="106"/>
                  </a:cubicBezTo>
                  <a:cubicBezTo>
                    <a:pt x="69" y="100"/>
                    <a:pt x="69" y="100"/>
                    <a:pt x="69" y="100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72" y="92"/>
                    <a:pt x="73" y="88"/>
                    <a:pt x="73" y="84"/>
                  </a:cubicBezTo>
                  <a:cubicBezTo>
                    <a:pt x="73" y="80"/>
                    <a:pt x="72" y="77"/>
                    <a:pt x="71" y="74"/>
                  </a:cubicBezTo>
                  <a:lnTo>
                    <a:pt x="70" y="70"/>
                  </a:lnTo>
                  <a:close/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35">
              <a:extLst>
                <a:ext uri="{FF2B5EF4-FFF2-40B4-BE49-F238E27FC236}">
                  <a16:creationId xmlns:a16="http://schemas.microsoft.com/office/drawing/2014/main" id="{18908BCD-DA50-42E3-B174-A3F7F8E8D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366"/>
              <a:ext cx="517" cy="408"/>
            </a:xfrm>
            <a:custGeom>
              <a:avLst/>
              <a:gdLst>
                <a:gd name="T0" fmla="*/ 3149 w 207"/>
                <a:gd name="T1" fmla="*/ 739 h 153"/>
                <a:gd name="T2" fmla="*/ 3119 w 207"/>
                <a:gd name="T3" fmla="*/ 533 h 153"/>
                <a:gd name="T4" fmla="*/ 2962 w 207"/>
                <a:gd name="T5" fmla="*/ 307 h 153"/>
                <a:gd name="T6" fmla="*/ 2820 w 207"/>
                <a:gd name="T7" fmla="*/ 56 h 153"/>
                <a:gd name="T8" fmla="*/ 2850 w 207"/>
                <a:gd name="T9" fmla="*/ 205 h 153"/>
                <a:gd name="T10" fmla="*/ 3057 w 207"/>
                <a:gd name="T11" fmla="*/ 683 h 153"/>
                <a:gd name="T12" fmla="*/ 3037 w 207"/>
                <a:gd name="T13" fmla="*/ 1195 h 153"/>
                <a:gd name="T14" fmla="*/ 2932 w 207"/>
                <a:gd name="T15" fmla="*/ 1557 h 153"/>
                <a:gd name="T16" fmla="*/ 2850 w 207"/>
                <a:gd name="T17" fmla="*/ 1672 h 153"/>
                <a:gd name="T18" fmla="*/ 2757 w 207"/>
                <a:gd name="T19" fmla="*/ 1784 h 153"/>
                <a:gd name="T20" fmla="*/ 2712 w 207"/>
                <a:gd name="T21" fmla="*/ 1877 h 153"/>
                <a:gd name="T22" fmla="*/ 2540 w 207"/>
                <a:gd name="T23" fmla="*/ 2027 h 153"/>
                <a:gd name="T24" fmla="*/ 2353 w 207"/>
                <a:gd name="T25" fmla="*/ 2197 h 153"/>
                <a:gd name="T26" fmla="*/ 2165 w 207"/>
                <a:gd name="T27" fmla="*/ 2312 h 153"/>
                <a:gd name="T28" fmla="*/ 1946 w 207"/>
                <a:gd name="T29" fmla="*/ 2424 h 153"/>
                <a:gd name="T30" fmla="*/ 1758 w 207"/>
                <a:gd name="T31" fmla="*/ 2483 h 153"/>
                <a:gd name="T32" fmla="*/ 1509 w 207"/>
                <a:gd name="T33" fmla="*/ 2560 h 153"/>
                <a:gd name="T34" fmla="*/ 1321 w 207"/>
                <a:gd name="T35" fmla="*/ 2595 h 153"/>
                <a:gd name="T36" fmla="*/ 1074 w 207"/>
                <a:gd name="T37" fmla="*/ 2637 h 153"/>
                <a:gd name="T38" fmla="*/ 904 w 207"/>
                <a:gd name="T39" fmla="*/ 2653 h 153"/>
                <a:gd name="T40" fmla="*/ 654 w 207"/>
                <a:gd name="T41" fmla="*/ 2653 h 153"/>
                <a:gd name="T42" fmla="*/ 450 w 207"/>
                <a:gd name="T43" fmla="*/ 2637 h 153"/>
                <a:gd name="T44" fmla="*/ 187 w 207"/>
                <a:gd name="T45" fmla="*/ 2595 h 153"/>
                <a:gd name="T46" fmla="*/ 105 w 207"/>
                <a:gd name="T47" fmla="*/ 2560 h 153"/>
                <a:gd name="T48" fmla="*/ 0 w 207"/>
                <a:gd name="T49" fmla="*/ 2525 h 153"/>
                <a:gd name="T50" fmla="*/ 62 w 207"/>
                <a:gd name="T51" fmla="*/ 2808 h 153"/>
                <a:gd name="T52" fmla="*/ 292 w 207"/>
                <a:gd name="T53" fmla="*/ 2824 h 153"/>
                <a:gd name="T54" fmla="*/ 542 w 207"/>
                <a:gd name="T55" fmla="*/ 2880 h 153"/>
                <a:gd name="T56" fmla="*/ 792 w 207"/>
                <a:gd name="T57" fmla="*/ 2867 h 153"/>
                <a:gd name="T58" fmla="*/ 999 w 207"/>
                <a:gd name="T59" fmla="*/ 2901 h 153"/>
                <a:gd name="T60" fmla="*/ 1216 w 207"/>
                <a:gd name="T61" fmla="*/ 2824 h 153"/>
                <a:gd name="T62" fmla="*/ 1446 w 207"/>
                <a:gd name="T63" fmla="*/ 2824 h 153"/>
                <a:gd name="T64" fmla="*/ 1666 w 207"/>
                <a:gd name="T65" fmla="*/ 2731 h 153"/>
                <a:gd name="T66" fmla="*/ 1916 w 207"/>
                <a:gd name="T67" fmla="*/ 2696 h 153"/>
                <a:gd name="T68" fmla="*/ 2120 w 207"/>
                <a:gd name="T69" fmla="*/ 2560 h 153"/>
                <a:gd name="T70" fmla="*/ 2353 w 207"/>
                <a:gd name="T71" fmla="*/ 2483 h 153"/>
                <a:gd name="T72" fmla="*/ 2540 w 207"/>
                <a:gd name="T73" fmla="*/ 2296 h 153"/>
                <a:gd name="T74" fmla="*/ 2757 w 207"/>
                <a:gd name="T75" fmla="*/ 2141 h 153"/>
                <a:gd name="T76" fmla="*/ 2912 w 207"/>
                <a:gd name="T77" fmla="*/ 1912 h 153"/>
                <a:gd name="T78" fmla="*/ 3087 w 207"/>
                <a:gd name="T79" fmla="*/ 1685 h 153"/>
                <a:gd name="T80" fmla="*/ 3149 w 207"/>
                <a:gd name="T81" fmla="*/ 1387 h 153"/>
                <a:gd name="T82" fmla="*/ 3224 w 207"/>
                <a:gd name="T83" fmla="*/ 1080 h 153"/>
                <a:gd name="T84" fmla="*/ 3162 w 207"/>
                <a:gd name="T85" fmla="*/ 819 h 15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07" h="153">
                  <a:moveTo>
                    <a:pt x="203" y="43"/>
                  </a:moveTo>
                  <a:cubicBezTo>
                    <a:pt x="202" y="39"/>
                    <a:pt x="202" y="39"/>
                    <a:pt x="202" y="39"/>
                  </a:cubicBezTo>
                  <a:cubicBezTo>
                    <a:pt x="202" y="35"/>
                    <a:pt x="202" y="31"/>
                    <a:pt x="200" y="28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198" y="24"/>
                    <a:pt x="196" y="22"/>
                    <a:pt x="193" y="19"/>
                  </a:cubicBezTo>
                  <a:cubicBezTo>
                    <a:pt x="190" y="16"/>
                    <a:pt x="190" y="16"/>
                    <a:pt x="190" y="16"/>
                  </a:cubicBezTo>
                  <a:cubicBezTo>
                    <a:pt x="187" y="12"/>
                    <a:pt x="187" y="12"/>
                    <a:pt x="187" y="12"/>
                  </a:cubicBezTo>
                  <a:cubicBezTo>
                    <a:pt x="186" y="9"/>
                    <a:pt x="184" y="6"/>
                    <a:pt x="181" y="3"/>
                  </a:cubicBezTo>
                  <a:cubicBezTo>
                    <a:pt x="179" y="2"/>
                    <a:pt x="177" y="1"/>
                    <a:pt x="176" y="0"/>
                  </a:cubicBezTo>
                  <a:cubicBezTo>
                    <a:pt x="179" y="3"/>
                    <a:pt x="181" y="8"/>
                    <a:pt x="183" y="11"/>
                  </a:cubicBezTo>
                  <a:cubicBezTo>
                    <a:pt x="186" y="15"/>
                    <a:pt x="191" y="18"/>
                    <a:pt x="193" y="22"/>
                  </a:cubicBezTo>
                  <a:cubicBezTo>
                    <a:pt x="195" y="26"/>
                    <a:pt x="195" y="32"/>
                    <a:pt x="196" y="36"/>
                  </a:cubicBezTo>
                  <a:cubicBezTo>
                    <a:pt x="197" y="40"/>
                    <a:pt x="199" y="44"/>
                    <a:pt x="199" y="48"/>
                  </a:cubicBezTo>
                  <a:cubicBezTo>
                    <a:pt x="199" y="54"/>
                    <a:pt x="196" y="58"/>
                    <a:pt x="195" y="63"/>
                  </a:cubicBezTo>
                  <a:cubicBezTo>
                    <a:pt x="194" y="68"/>
                    <a:pt x="194" y="74"/>
                    <a:pt x="191" y="78"/>
                  </a:cubicBezTo>
                  <a:cubicBezTo>
                    <a:pt x="190" y="79"/>
                    <a:pt x="189" y="81"/>
                    <a:pt x="188" y="82"/>
                  </a:cubicBezTo>
                  <a:cubicBezTo>
                    <a:pt x="188" y="82"/>
                    <a:pt x="188" y="83"/>
                    <a:pt x="187" y="83"/>
                  </a:cubicBezTo>
                  <a:cubicBezTo>
                    <a:pt x="187" y="85"/>
                    <a:pt x="185" y="87"/>
                    <a:pt x="183" y="88"/>
                  </a:cubicBezTo>
                  <a:cubicBezTo>
                    <a:pt x="178" y="93"/>
                    <a:pt x="178" y="93"/>
                    <a:pt x="178" y="93"/>
                  </a:cubicBezTo>
                  <a:cubicBezTo>
                    <a:pt x="177" y="94"/>
                    <a:pt x="177" y="94"/>
                    <a:pt x="177" y="94"/>
                  </a:cubicBezTo>
                  <a:cubicBezTo>
                    <a:pt x="176" y="96"/>
                    <a:pt x="175" y="97"/>
                    <a:pt x="174" y="98"/>
                  </a:cubicBezTo>
                  <a:cubicBezTo>
                    <a:pt x="174" y="99"/>
                    <a:pt x="174" y="99"/>
                    <a:pt x="174" y="99"/>
                  </a:cubicBezTo>
                  <a:cubicBezTo>
                    <a:pt x="172" y="101"/>
                    <a:pt x="171" y="103"/>
                    <a:pt x="169" y="104"/>
                  </a:cubicBezTo>
                  <a:cubicBezTo>
                    <a:pt x="168" y="105"/>
                    <a:pt x="166" y="106"/>
                    <a:pt x="163" y="107"/>
                  </a:cubicBezTo>
                  <a:cubicBezTo>
                    <a:pt x="156" y="111"/>
                    <a:pt x="156" y="111"/>
                    <a:pt x="156" y="111"/>
                  </a:cubicBezTo>
                  <a:cubicBezTo>
                    <a:pt x="151" y="116"/>
                    <a:pt x="151" y="116"/>
                    <a:pt x="151" y="116"/>
                  </a:cubicBezTo>
                  <a:cubicBezTo>
                    <a:pt x="149" y="118"/>
                    <a:pt x="147" y="119"/>
                    <a:pt x="145" y="120"/>
                  </a:cubicBezTo>
                  <a:cubicBezTo>
                    <a:pt x="144" y="121"/>
                    <a:pt x="142" y="121"/>
                    <a:pt x="139" y="122"/>
                  </a:cubicBezTo>
                  <a:cubicBezTo>
                    <a:pt x="132" y="124"/>
                    <a:pt x="132" y="124"/>
                    <a:pt x="132" y="124"/>
                  </a:cubicBezTo>
                  <a:cubicBezTo>
                    <a:pt x="132" y="124"/>
                    <a:pt x="125" y="128"/>
                    <a:pt x="125" y="128"/>
                  </a:cubicBezTo>
                  <a:cubicBezTo>
                    <a:pt x="123" y="129"/>
                    <a:pt x="121" y="130"/>
                    <a:pt x="119" y="131"/>
                  </a:cubicBezTo>
                  <a:cubicBezTo>
                    <a:pt x="117" y="131"/>
                    <a:pt x="115" y="131"/>
                    <a:pt x="113" y="131"/>
                  </a:cubicBezTo>
                  <a:cubicBezTo>
                    <a:pt x="104" y="132"/>
                    <a:pt x="104" y="132"/>
                    <a:pt x="104" y="132"/>
                  </a:cubicBezTo>
                  <a:cubicBezTo>
                    <a:pt x="104" y="132"/>
                    <a:pt x="97" y="135"/>
                    <a:pt x="97" y="135"/>
                  </a:cubicBezTo>
                  <a:cubicBezTo>
                    <a:pt x="95" y="136"/>
                    <a:pt x="93" y="137"/>
                    <a:pt x="91" y="137"/>
                  </a:cubicBezTo>
                  <a:cubicBezTo>
                    <a:pt x="89" y="138"/>
                    <a:pt x="87" y="138"/>
                    <a:pt x="85" y="137"/>
                  </a:cubicBezTo>
                  <a:cubicBezTo>
                    <a:pt x="77" y="137"/>
                    <a:pt x="77" y="137"/>
                    <a:pt x="77" y="137"/>
                  </a:cubicBezTo>
                  <a:cubicBezTo>
                    <a:pt x="69" y="139"/>
                    <a:pt x="69" y="139"/>
                    <a:pt x="69" y="139"/>
                  </a:cubicBezTo>
                  <a:cubicBezTo>
                    <a:pt x="67" y="140"/>
                    <a:pt x="65" y="140"/>
                    <a:pt x="63" y="141"/>
                  </a:cubicBezTo>
                  <a:cubicBezTo>
                    <a:pt x="62" y="141"/>
                    <a:pt x="60" y="140"/>
                    <a:pt x="58" y="140"/>
                  </a:cubicBezTo>
                  <a:cubicBezTo>
                    <a:pt x="51" y="139"/>
                    <a:pt x="51" y="139"/>
                    <a:pt x="51" y="139"/>
                  </a:cubicBezTo>
                  <a:cubicBezTo>
                    <a:pt x="42" y="140"/>
                    <a:pt x="42" y="140"/>
                    <a:pt x="42" y="140"/>
                  </a:cubicBezTo>
                  <a:cubicBezTo>
                    <a:pt x="40" y="140"/>
                    <a:pt x="37" y="141"/>
                    <a:pt x="35" y="140"/>
                  </a:cubicBezTo>
                  <a:cubicBezTo>
                    <a:pt x="33" y="140"/>
                    <a:pt x="31" y="140"/>
                    <a:pt x="29" y="139"/>
                  </a:cubicBezTo>
                  <a:cubicBezTo>
                    <a:pt x="21" y="137"/>
                    <a:pt x="21" y="137"/>
                    <a:pt x="21" y="137"/>
                  </a:cubicBezTo>
                  <a:cubicBezTo>
                    <a:pt x="21" y="137"/>
                    <a:pt x="12" y="137"/>
                    <a:pt x="12" y="137"/>
                  </a:cubicBezTo>
                  <a:cubicBezTo>
                    <a:pt x="10" y="137"/>
                    <a:pt x="9" y="137"/>
                    <a:pt x="7" y="137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6" y="135"/>
                    <a:pt x="4" y="135"/>
                    <a:pt x="3" y="134"/>
                  </a:cubicBezTo>
                  <a:cubicBezTo>
                    <a:pt x="2" y="134"/>
                    <a:pt x="1" y="134"/>
                    <a:pt x="0" y="133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4" y="148"/>
                    <a:pt x="4" y="148"/>
                    <a:pt x="4" y="148"/>
                  </a:cubicBezTo>
                  <a:cubicBezTo>
                    <a:pt x="7" y="149"/>
                    <a:pt x="10" y="149"/>
                    <a:pt x="13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25" y="150"/>
                    <a:pt x="25" y="150"/>
                  </a:cubicBezTo>
                  <a:cubicBezTo>
                    <a:pt x="28" y="151"/>
                    <a:pt x="31" y="152"/>
                    <a:pt x="35" y="152"/>
                  </a:cubicBezTo>
                  <a:cubicBezTo>
                    <a:pt x="38" y="153"/>
                    <a:pt x="41" y="152"/>
                    <a:pt x="44" y="151"/>
                  </a:cubicBezTo>
                  <a:cubicBezTo>
                    <a:pt x="51" y="151"/>
                    <a:pt x="51" y="151"/>
                    <a:pt x="51" y="151"/>
                  </a:cubicBezTo>
                  <a:cubicBezTo>
                    <a:pt x="55" y="151"/>
                    <a:pt x="55" y="151"/>
                    <a:pt x="55" y="151"/>
                  </a:cubicBezTo>
                  <a:cubicBezTo>
                    <a:pt x="58" y="152"/>
                    <a:pt x="61" y="153"/>
                    <a:pt x="64" y="153"/>
                  </a:cubicBezTo>
                  <a:cubicBezTo>
                    <a:pt x="67" y="152"/>
                    <a:pt x="70" y="151"/>
                    <a:pt x="73" y="150"/>
                  </a:cubicBezTo>
                  <a:cubicBezTo>
                    <a:pt x="78" y="149"/>
                    <a:pt x="78" y="149"/>
                    <a:pt x="78" y="149"/>
                  </a:cubicBezTo>
                  <a:cubicBezTo>
                    <a:pt x="84" y="149"/>
                    <a:pt x="84" y="149"/>
                    <a:pt x="84" y="149"/>
                  </a:cubicBezTo>
                  <a:cubicBezTo>
                    <a:pt x="87" y="150"/>
                    <a:pt x="90" y="150"/>
                    <a:pt x="93" y="149"/>
                  </a:cubicBezTo>
                  <a:cubicBezTo>
                    <a:pt x="96" y="149"/>
                    <a:pt x="99" y="147"/>
                    <a:pt x="102" y="146"/>
                  </a:cubicBezTo>
                  <a:cubicBezTo>
                    <a:pt x="107" y="144"/>
                    <a:pt x="107" y="144"/>
                    <a:pt x="107" y="144"/>
                  </a:cubicBezTo>
                  <a:cubicBezTo>
                    <a:pt x="107" y="144"/>
                    <a:pt x="113" y="143"/>
                    <a:pt x="113" y="143"/>
                  </a:cubicBezTo>
                  <a:cubicBezTo>
                    <a:pt x="116" y="143"/>
                    <a:pt x="119" y="143"/>
                    <a:pt x="123" y="142"/>
                  </a:cubicBezTo>
                  <a:cubicBezTo>
                    <a:pt x="126" y="141"/>
                    <a:pt x="129" y="139"/>
                    <a:pt x="131" y="138"/>
                  </a:cubicBezTo>
                  <a:cubicBezTo>
                    <a:pt x="136" y="135"/>
                    <a:pt x="136" y="135"/>
                    <a:pt x="136" y="135"/>
                  </a:cubicBezTo>
                  <a:cubicBezTo>
                    <a:pt x="142" y="133"/>
                    <a:pt x="142" y="133"/>
                    <a:pt x="142" y="133"/>
                  </a:cubicBezTo>
                  <a:cubicBezTo>
                    <a:pt x="145" y="133"/>
                    <a:pt x="148" y="132"/>
                    <a:pt x="151" y="131"/>
                  </a:cubicBezTo>
                  <a:cubicBezTo>
                    <a:pt x="154" y="129"/>
                    <a:pt x="157" y="127"/>
                    <a:pt x="159" y="125"/>
                  </a:cubicBezTo>
                  <a:cubicBezTo>
                    <a:pt x="163" y="121"/>
                    <a:pt x="163" y="121"/>
                    <a:pt x="163" y="121"/>
                  </a:cubicBezTo>
                  <a:cubicBezTo>
                    <a:pt x="168" y="118"/>
                    <a:pt x="168" y="118"/>
                    <a:pt x="168" y="118"/>
                  </a:cubicBezTo>
                  <a:cubicBezTo>
                    <a:pt x="171" y="117"/>
                    <a:pt x="174" y="116"/>
                    <a:pt x="177" y="113"/>
                  </a:cubicBezTo>
                  <a:cubicBezTo>
                    <a:pt x="180" y="111"/>
                    <a:pt x="182" y="108"/>
                    <a:pt x="184" y="105"/>
                  </a:cubicBezTo>
                  <a:cubicBezTo>
                    <a:pt x="187" y="101"/>
                    <a:pt x="187" y="101"/>
                    <a:pt x="187" y="101"/>
                  </a:cubicBezTo>
                  <a:cubicBezTo>
                    <a:pt x="191" y="97"/>
                    <a:pt x="191" y="97"/>
                    <a:pt x="191" y="97"/>
                  </a:cubicBezTo>
                  <a:cubicBezTo>
                    <a:pt x="193" y="95"/>
                    <a:pt x="196" y="93"/>
                    <a:pt x="198" y="89"/>
                  </a:cubicBezTo>
                  <a:cubicBezTo>
                    <a:pt x="200" y="86"/>
                    <a:pt x="201" y="81"/>
                    <a:pt x="201" y="78"/>
                  </a:cubicBezTo>
                  <a:cubicBezTo>
                    <a:pt x="202" y="73"/>
                    <a:pt x="202" y="73"/>
                    <a:pt x="202" y="73"/>
                  </a:cubicBezTo>
                  <a:cubicBezTo>
                    <a:pt x="204" y="69"/>
                    <a:pt x="204" y="69"/>
                    <a:pt x="204" y="69"/>
                  </a:cubicBezTo>
                  <a:cubicBezTo>
                    <a:pt x="205" y="65"/>
                    <a:pt x="207" y="61"/>
                    <a:pt x="207" y="57"/>
                  </a:cubicBezTo>
                  <a:cubicBezTo>
                    <a:pt x="207" y="53"/>
                    <a:pt x="206" y="50"/>
                    <a:pt x="204" y="47"/>
                  </a:cubicBezTo>
                  <a:lnTo>
                    <a:pt x="203" y="43"/>
                  </a:lnTo>
                  <a:close/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36">
              <a:extLst>
                <a:ext uri="{FF2B5EF4-FFF2-40B4-BE49-F238E27FC236}">
                  <a16:creationId xmlns:a16="http://schemas.microsoft.com/office/drawing/2014/main" id="{D6C22386-CB0B-4514-A654-DF78B3E0A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574"/>
              <a:ext cx="475" cy="376"/>
            </a:xfrm>
            <a:custGeom>
              <a:avLst/>
              <a:gdLst>
                <a:gd name="T0" fmla="*/ 2908 w 190"/>
                <a:gd name="T1" fmla="*/ 2389 h 141"/>
                <a:gd name="T2" fmla="*/ 2845 w 190"/>
                <a:gd name="T3" fmla="*/ 2411 h 141"/>
                <a:gd name="T4" fmla="*/ 2583 w 190"/>
                <a:gd name="T5" fmla="*/ 2445 h 141"/>
                <a:gd name="T6" fmla="*/ 2313 w 190"/>
                <a:gd name="T7" fmla="*/ 2389 h 141"/>
                <a:gd name="T8" fmla="*/ 2063 w 190"/>
                <a:gd name="T9" fmla="*/ 2389 h 141"/>
                <a:gd name="T10" fmla="*/ 1813 w 190"/>
                <a:gd name="T11" fmla="*/ 2275 h 141"/>
                <a:gd name="T12" fmla="*/ 1563 w 190"/>
                <a:gd name="T13" fmla="*/ 2240 h 141"/>
                <a:gd name="T14" fmla="*/ 1313 w 190"/>
                <a:gd name="T15" fmla="*/ 2104 h 141"/>
                <a:gd name="T16" fmla="*/ 1063 w 190"/>
                <a:gd name="T17" fmla="*/ 2013 h 141"/>
                <a:gd name="T18" fmla="*/ 845 w 190"/>
                <a:gd name="T19" fmla="*/ 1821 h 141"/>
                <a:gd name="T20" fmla="*/ 645 w 190"/>
                <a:gd name="T21" fmla="*/ 1685 h 141"/>
                <a:gd name="T22" fmla="*/ 550 w 190"/>
                <a:gd name="T23" fmla="*/ 1629 h 141"/>
                <a:gd name="T24" fmla="*/ 208 w 190"/>
                <a:gd name="T25" fmla="*/ 1160 h 141"/>
                <a:gd name="T26" fmla="*/ 63 w 190"/>
                <a:gd name="T27" fmla="*/ 589 h 141"/>
                <a:gd name="T28" fmla="*/ 208 w 190"/>
                <a:gd name="T29" fmla="*/ 0 h 141"/>
                <a:gd name="T30" fmla="*/ 95 w 190"/>
                <a:gd name="T31" fmla="*/ 307 h 141"/>
                <a:gd name="T32" fmla="*/ 50 w 190"/>
                <a:gd name="T33" fmla="*/ 477 h 141"/>
                <a:gd name="T34" fmla="*/ 50 w 190"/>
                <a:gd name="T35" fmla="*/ 968 h 141"/>
                <a:gd name="T36" fmla="*/ 83 w 190"/>
                <a:gd name="T37" fmla="*/ 1139 h 141"/>
                <a:gd name="T38" fmla="*/ 270 w 190"/>
                <a:gd name="T39" fmla="*/ 1536 h 141"/>
                <a:gd name="T40" fmla="*/ 395 w 190"/>
                <a:gd name="T41" fmla="*/ 1707 h 141"/>
                <a:gd name="T42" fmla="*/ 675 w 190"/>
                <a:gd name="T43" fmla="*/ 1971 h 141"/>
                <a:gd name="T44" fmla="*/ 833 w 190"/>
                <a:gd name="T45" fmla="*/ 2083 h 141"/>
                <a:gd name="T46" fmla="*/ 1145 w 190"/>
                <a:gd name="T47" fmla="*/ 2275 h 141"/>
                <a:gd name="T48" fmla="*/ 1345 w 190"/>
                <a:gd name="T49" fmla="*/ 2368 h 141"/>
                <a:gd name="T50" fmla="*/ 1658 w 190"/>
                <a:gd name="T51" fmla="*/ 2483 h 141"/>
                <a:gd name="T52" fmla="*/ 1863 w 190"/>
                <a:gd name="T53" fmla="*/ 2539 h 141"/>
                <a:gd name="T54" fmla="*/ 2188 w 190"/>
                <a:gd name="T55" fmla="*/ 2616 h 141"/>
                <a:gd name="T56" fmla="*/ 2408 w 190"/>
                <a:gd name="T57" fmla="*/ 2637 h 141"/>
                <a:gd name="T58" fmla="*/ 2738 w 190"/>
                <a:gd name="T59" fmla="*/ 2653 h 141"/>
                <a:gd name="T60" fmla="*/ 2938 w 190"/>
                <a:gd name="T61" fmla="*/ 2653 h 141"/>
                <a:gd name="T62" fmla="*/ 2970 w 190"/>
                <a:gd name="T63" fmla="*/ 2411 h 14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0" h="141">
                  <a:moveTo>
                    <a:pt x="190" y="127"/>
                  </a:moveTo>
                  <a:cubicBezTo>
                    <a:pt x="189" y="126"/>
                    <a:pt x="187" y="126"/>
                    <a:pt x="186" y="126"/>
                  </a:cubicBezTo>
                  <a:cubicBezTo>
                    <a:pt x="186" y="128"/>
                    <a:pt x="186" y="128"/>
                    <a:pt x="186" y="128"/>
                  </a:cubicBezTo>
                  <a:cubicBezTo>
                    <a:pt x="184" y="128"/>
                    <a:pt x="182" y="127"/>
                    <a:pt x="182" y="127"/>
                  </a:cubicBezTo>
                  <a:cubicBezTo>
                    <a:pt x="173" y="128"/>
                    <a:pt x="173" y="128"/>
                    <a:pt x="173" y="128"/>
                  </a:cubicBezTo>
                  <a:cubicBezTo>
                    <a:pt x="170" y="129"/>
                    <a:pt x="167" y="129"/>
                    <a:pt x="165" y="129"/>
                  </a:cubicBezTo>
                  <a:cubicBezTo>
                    <a:pt x="162" y="129"/>
                    <a:pt x="160" y="128"/>
                    <a:pt x="157" y="128"/>
                  </a:cubicBezTo>
                  <a:cubicBezTo>
                    <a:pt x="148" y="126"/>
                    <a:pt x="148" y="126"/>
                    <a:pt x="148" y="126"/>
                  </a:cubicBezTo>
                  <a:cubicBezTo>
                    <a:pt x="148" y="126"/>
                    <a:pt x="139" y="126"/>
                    <a:pt x="139" y="126"/>
                  </a:cubicBezTo>
                  <a:cubicBezTo>
                    <a:pt x="136" y="126"/>
                    <a:pt x="134" y="126"/>
                    <a:pt x="132" y="126"/>
                  </a:cubicBezTo>
                  <a:cubicBezTo>
                    <a:pt x="129" y="125"/>
                    <a:pt x="127" y="124"/>
                    <a:pt x="124" y="123"/>
                  </a:cubicBezTo>
                  <a:cubicBezTo>
                    <a:pt x="116" y="120"/>
                    <a:pt x="116" y="120"/>
                    <a:pt x="116" y="120"/>
                  </a:cubicBezTo>
                  <a:cubicBezTo>
                    <a:pt x="116" y="120"/>
                    <a:pt x="107" y="119"/>
                    <a:pt x="107" y="119"/>
                  </a:cubicBezTo>
                  <a:cubicBezTo>
                    <a:pt x="104" y="119"/>
                    <a:pt x="102" y="119"/>
                    <a:pt x="100" y="118"/>
                  </a:cubicBezTo>
                  <a:cubicBezTo>
                    <a:pt x="97" y="118"/>
                    <a:pt x="94" y="116"/>
                    <a:pt x="92" y="115"/>
                  </a:cubicBezTo>
                  <a:cubicBezTo>
                    <a:pt x="84" y="111"/>
                    <a:pt x="84" y="111"/>
                    <a:pt x="84" y="111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73" y="108"/>
                    <a:pt x="70" y="107"/>
                    <a:pt x="68" y="106"/>
                  </a:cubicBezTo>
                  <a:cubicBezTo>
                    <a:pt x="66" y="105"/>
                    <a:pt x="65" y="104"/>
                    <a:pt x="63" y="103"/>
                  </a:cubicBezTo>
                  <a:cubicBezTo>
                    <a:pt x="60" y="101"/>
                    <a:pt x="57" y="98"/>
                    <a:pt x="54" y="96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5" y="92"/>
                    <a:pt x="42" y="91"/>
                    <a:pt x="41" y="89"/>
                  </a:cubicBezTo>
                  <a:cubicBezTo>
                    <a:pt x="40" y="89"/>
                    <a:pt x="40" y="89"/>
                    <a:pt x="39" y="88"/>
                  </a:cubicBezTo>
                  <a:cubicBezTo>
                    <a:pt x="38" y="88"/>
                    <a:pt x="37" y="87"/>
                    <a:pt x="35" y="86"/>
                  </a:cubicBezTo>
                  <a:cubicBezTo>
                    <a:pt x="31" y="82"/>
                    <a:pt x="28" y="77"/>
                    <a:pt x="25" y="73"/>
                  </a:cubicBezTo>
                  <a:cubicBezTo>
                    <a:pt x="21" y="69"/>
                    <a:pt x="15" y="66"/>
                    <a:pt x="13" y="61"/>
                  </a:cubicBezTo>
                  <a:cubicBezTo>
                    <a:pt x="10" y="56"/>
                    <a:pt x="10" y="50"/>
                    <a:pt x="8" y="45"/>
                  </a:cubicBezTo>
                  <a:cubicBezTo>
                    <a:pt x="7" y="40"/>
                    <a:pt x="4" y="36"/>
                    <a:pt x="4" y="31"/>
                  </a:cubicBezTo>
                  <a:cubicBezTo>
                    <a:pt x="4" y="25"/>
                    <a:pt x="7" y="20"/>
                    <a:pt x="9" y="14"/>
                  </a:cubicBezTo>
                  <a:cubicBezTo>
                    <a:pt x="11" y="10"/>
                    <a:pt x="11" y="5"/>
                    <a:pt x="13" y="0"/>
                  </a:cubicBezTo>
                  <a:cubicBezTo>
                    <a:pt x="12" y="1"/>
                    <a:pt x="12" y="2"/>
                    <a:pt x="11" y="3"/>
                  </a:cubicBezTo>
                  <a:cubicBezTo>
                    <a:pt x="8" y="7"/>
                    <a:pt x="7" y="12"/>
                    <a:pt x="6" y="16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2" y="29"/>
                    <a:pt x="0" y="34"/>
                    <a:pt x="0" y="39"/>
                  </a:cubicBezTo>
                  <a:cubicBezTo>
                    <a:pt x="0" y="44"/>
                    <a:pt x="1" y="47"/>
                    <a:pt x="3" y="51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5" y="60"/>
                    <a:pt x="5" y="60"/>
                    <a:pt x="5" y="60"/>
                  </a:cubicBezTo>
                  <a:cubicBezTo>
                    <a:pt x="6" y="64"/>
                    <a:pt x="7" y="68"/>
                    <a:pt x="9" y="72"/>
                  </a:cubicBezTo>
                  <a:cubicBezTo>
                    <a:pt x="11" y="76"/>
                    <a:pt x="14" y="79"/>
                    <a:pt x="17" y="81"/>
                  </a:cubicBezTo>
                  <a:cubicBezTo>
                    <a:pt x="22" y="85"/>
                    <a:pt x="22" y="85"/>
                    <a:pt x="22" y="85"/>
                  </a:cubicBezTo>
                  <a:cubicBezTo>
                    <a:pt x="22" y="85"/>
                    <a:pt x="25" y="90"/>
                    <a:pt x="25" y="90"/>
                  </a:cubicBezTo>
                  <a:cubicBezTo>
                    <a:pt x="27" y="93"/>
                    <a:pt x="30" y="96"/>
                    <a:pt x="33" y="99"/>
                  </a:cubicBezTo>
                  <a:cubicBezTo>
                    <a:pt x="36" y="101"/>
                    <a:pt x="39" y="103"/>
                    <a:pt x="43" y="104"/>
                  </a:cubicBezTo>
                  <a:cubicBezTo>
                    <a:pt x="48" y="107"/>
                    <a:pt x="48" y="107"/>
                    <a:pt x="48" y="107"/>
                  </a:cubicBezTo>
                  <a:cubicBezTo>
                    <a:pt x="48" y="107"/>
                    <a:pt x="53" y="110"/>
                    <a:pt x="53" y="110"/>
                  </a:cubicBezTo>
                  <a:cubicBezTo>
                    <a:pt x="56" y="113"/>
                    <a:pt x="59" y="115"/>
                    <a:pt x="63" y="117"/>
                  </a:cubicBezTo>
                  <a:cubicBezTo>
                    <a:pt x="66" y="119"/>
                    <a:pt x="69" y="119"/>
                    <a:pt x="73" y="120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5"/>
                    <a:pt x="86" y="125"/>
                    <a:pt x="86" y="125"/>
                  </a:cubicBezTo>
                  <a:cubicBezTo>
                    <a:pt x="89" y="127"/>
                    <a:pt x="92" y="129"/>
                    <a:pt x="96" y="130"/>
                  </a:cubicBezTo>
                  <a:cubicBezTo>
                    <a:pt x="100" y="131"/>
                    <a:pt x="103" y="131"/>
                    <a:pt x="106" y="131"/>
                  </a:cubicBezTo>
                  <a:cubicBezTo>
                    <a:pt x="113" y="132"/>
                    <a:pt x="113" y="132"/>
                    <a:pt x="113" y="132"/>
                  </a:cubicBezTo>
                  <a:cubicBezTo>
                    <a:pt x="119" y="134"/>
                    <a:pt x="119" y="134"/>
                    <a:pt x="119" y="134"/>
                  </a:cubicBezTo>
                  <a:cubicBezTo>
                    <a:pt x="122" y="135"/>
                    <a:pt x="126" y="137"/>
                    <a:pt x="130" y="137"/>
                  </a:cubicBezTo>
                  <a:cubicBezTo>
                    <a:pt x="133" y="138"/>
                    <a:pt x="137" y="138"/>
                    <a:pt x="140" y="138"/>
                  </a:cubicBezTo>
                  <a:cubicBezTo>
                    <a:pt x="147" y="138"/>
                    <a:pt x="147" y="138"/>
                    <a:pt x="147" y="138"/>
                  </a:cubicBezTo>
                  <a:cubicBezTo>
                    <a:pt x="154" y="139"/>
                    <a:pt x="154" y="139"/>
                    <a:pt x="154" y="139"/>
                  </a:cubicBezTo>
                  <a:cubicBezTo>
                    <a:pt x="157" y="140"/>
                    <a:pt x="160" y="141"/>
                    <a:pt x="164" y="141"/>
                  </a:cubicBezTo>
                  <a:cubicBezTo>
                    <a:pt x="168" y="141"/>
                    <a:pt x="171" y="141"/>
                    <a:pt x="175" y="140"/>
                  </a:cubicBezTo>
                  <a:cubicBezTo>
                    <a:pt x="182" y="139"/>
                    <a:pt x="182" y="139"/>
                    <a:pt x="182" y="139"/>
                  </a:cubicBezTo>
                  <a:cubicBezTo>
                    <a:pt x="188" y="140"/>
                    <a:pt x="188" y="140"/>
                    <a:pt x="188" y="140"/>
                  </a:cubicBezTo>
                  <a:cubicBezTo>
                    <a:pt x="190" y="141"/>
                    <a:pt x="190" y="141"/>
                    <a:pt x="190" y="141"/>
                  </a:cubicBezTo>
                  <a:lnTo>
                    <a:pt x="190" y="127"/>
                  </a:lnTo>
                  <a:close/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37">
              <a:extLst>
                <a:ext uri="{FF2B5EF4-FFF2-40B4-BE49-F238E27FC236}">
                  <a16:creationId xmlns:a16="http://schemas.microsoft.com/office/drawing/2014/main" id="{EA46BC0B-1CCC-4A31-92C8-B68F8EB2C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355"/>
              <a:ext cx="270" cy="102"/>
            </a:xfrm>
            <a:custGeom>
              <a:avLst/>
              <a:gdLst>
                <a:gd name="T0" fmla="*/ 0 w 108"/>
                <a:gd name="T1" fmla="*/ 735 h 38"/>
                <a:gd name="T2" fmla="*/ 1688 w 108"/>
                <a:gd name="T3" fmla="*/ 150 h 38"/>
                <a:gd name="T4" fmla="*/ 0 w 108"/>
                <a:gd name="T5" fmla="*/ 73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38">
                  <a:moveTo>
                    <a:pt x="0" y="38"/>
                  </a:moveTo>
                  <a:cubicBezTo>
                    <a:pt x="41" y="10"/>
                    <a:pt x="95" y="9"/>
                    <a:pt x="108" y="8"/>
                  </a:cubicBezTo>
                  <a:cubicBezTo>
                    <a:pt x="83" y="0"/>
                    <a:pt x="23" y="13"/>
                    <a:pt x="0" y="38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38">
              <a:extLst>
                <a:ext uri="{FF2B5EF4-FFF2-40B4-BE49-F238E27FC236}">
                  <a16:creationId xmlns:a16="http://schemas.microsoft.com/office/drawing/2014/main" id="{DF71D69A-0C7B-4C22-85B7-698D994BC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713"/>
              <a:ext cx="302" cy="160"/>
            </a:xfrm>
            <a:custGeom>
              <a:avLst/>
              <a:gdLst>
                <a:gd name="T0" fmla="*/ 0 w 121"/>
                <a:gd name="T1" fmla="*/ 1139 h 60"/>
                <a:gd name="T2" fmla="*/ 1882 w 121"/>
                <a:gd name="T3" fmla="*/ 149 h 60"/>
                <a:gd name="T4" fmla="*/ 0 w 121"/>
                <a:gd name="T5" fmla="*/ 113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60">
                  <a:moveTo>
                    <a:pt x="0" y="60"/>
                  </a:moveTo>
                  <a:cubicBezTo>
                    <a:pt x="20" y="25"/>
                    <a:pt x="68" y="8"/>
                    <a:pt x="121" y="8"/>
                  </a:cubicBezTo>
                  <a:cubicBezTo>
                    <a:pt x="80" y="0"/>
                    <a:pt x="30" y="7"/>
                    <a:pt x="0" y="60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39">
              <a:extLst>
                <a:ext uri="{FF2B5EF4-FFF2-40B4-BE49-F238E27FC236}">
                  <a16:creationId xmlns:a16="http://schemas.microsoft.com/office/drawing/2014/main" id="{59FB1C81-3998-424A-9A9B-8B7ABF9E0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355"/>
              <a:ext cx="390" cy="134"/>
            </a:xfrm>
            <a:custGeom>
              <a:avLst/>
              <a:gdLst>
                <a:gd name="T0" fmla="*/ 0 w 156"/>
                <a:gd name="T1" fmla="*/ 962 h 50"/>
                <a:gd name="T2" fmla="*/ 2438 w 156"/>
                <a:gd name="T3" fmla="*/ 287 h 50"/>
                <a:gd name="T4" fmla="*/ 0 w 156"/>
                <a:gd name="T5" fmla="*/ 96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6" h="50">
                  <a:moveTo>
                    <a:pt x="0" y="50"/>
                  </a:moveTo>
                  <a:cubicBezTo>
                    <a:pt x="23" y="28"/>
                    <a:pt x="84" y="7"/>
                    <a:pt x="156" y="15"/>
                  </a:cubicBezTo>
                  <a:cubicBezTo>
                    <a:pt x="102" y="0"/>
                    <a:pt x="39" y="9"/>
                    <a:pt x="0" y="50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40">
              <a:extLst>
                <a:ext uri="{FF2B5EF4-FFF2-40B4-BE49-F238E27FC236}">
                  <a16:creationId xmlns:a16="http://schemas.microsoft.com/office/drawing/2014/main" id="{81301A80-793E-446A-9058-FD7D1B9AD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3073"/>
              <a:ext cx="231" cy="157"/>
            </a:xfrm>
            <a:custGeom>
              <a:avLst/>
              <a:gdLst>
                <a:gd name="T0" fmla="*/ 0 w 92"/>
                <a:gd name="T1" fmla="*/ 1112 h 59"/>
                <a:gd name="T2" fmla="*/ 1456 w 92"/>
                <a:gd name="T3" fmla="*/ 35 h 59"/>
                <a:gd name="T4" fmla="*/ 0 w 92"/>
                <a:gd name="T5" fmla="*/ 1112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59">
                  <a:moveTo>
                    <a:pt x="0" y="59"/>
                  </a:moveTo>
                  <a:cubicBezTo>
                    <a:pt x="12" y="32"/>
                    <a:pt x="49" y="7"/>
                    <a:pt x="92" y="2"/>
                  </a:cubicBezTo>
                  <a:cubicBezTo>
                    <a:pt x="59" y="0"/>
                    <a:pt x="13" y="13"/>
                    <a:pt x="0" y="59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41">
              <a:extLst>
                <a:ext uri="{FF2B5EF4-FFF2-40B4-BE49-F238E27FC236}">
                  <a16:creationId xmlns:a16="http://schemas.microsoft.com/office/drawing/2014/main" id="{429172E3-0377-4B70-8635-BAD89CA7E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806"/>
              <a:ext cx="252" cy="160"/>
            </a:xfrm>
            <a:custGeom>
              <a:avLst/>
              <a:gdLst>
                <a:gd name="T0" fmla="*/ 105 w 101"/>
                <a:gd name="T1" fmla="*/ 1139 h 60"/>
                <a:gd name="T2" fmla="*/ 574 w 101"/>
                <a:gd name="T3" fmla="*/ 435 h 60"/>
                <a:gd name="T4" fmla="*/ 966 w 101"/>
                <a:gd name="T5" fmla="*/ 192 h 60"/>
                <a:gd name="T6" fmla="*/ 1569 w 101"/>
                <a:gd name="T7" fmla="*/ 56 h 60"/>
                <a:gd name="T8" fmla="*/ 696 w 101"/>
                <a:gd name="T9" fmla="*/ 171 h 60"/>
                <a:gd name="T10" fmla="*/ 387 w 101"/>
                <a:gd name="T11" fmla="*/ 477 h 60"/>
                <a:gd name="T12" fmla="*/ 105 w 101"/>
                <a:gd name="T13" fmla="*/ 760 h 60"/>
                <a:gd name="T14" fmla="*/ 0 w 101"/>
                <a:gd name="T15" fmla="*/ 853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60">
                  <a:moveTo>
                    <a:pt x="7" y="60"/>
                  </a:moveTo>
                  <a:cubicBezTo>
                    <a:pt x="10" y="46"/>
                    <a:pt x="25" y="32"/>
                    <a:pt x="37" y="23"/>
                  </a:cubicBezTo>
                  <a:cubicBezTo>
                    <a:pt x="45" y="17"/>
                    <a:pt x="53" y="13"/>
                    <a:pt x="62" y="10"/>
                  </a:cubicBezTo>
                  <a:cubicBezTo>
                    <a:pt x="75" y="5"/>
                    <a:pt x="88" y="8"/>
                    <a:pt x="101" y="3"/>
                  </a:cubicBezTo>
                  <a:cubicBezTo>
                    <a:pt x="82" y="7"/>
                    <a:pt x="62" y="0"/>
                    <a:pt x="45" y="9"/>
                  </a:cubicBezTo>
                  <a:cubicBezTo>
                    <a:pt x="36" y="13"/>
                    <a:pt x="32" y="19"/>
                    <a:pt x="25" y="25"/>
                  </a:cubicBezTo>
                  <a:cubicBezTo>
                    <a:pt x="20" y="30"/>
                    <a:pt x="12" y="36"/>
                    <a:pt x="7" y="40"/>
                  </a:cubicBezTo>
                  <a:cubicBezTo>
                    <a:pt x="5" y="42"/>
                    <a:pt x="1" y="44"/>
                    <a:pt x="0" y="45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42">
              <a:extLst>
                <a:ext uri="{FF2B5EF4-FFF2-40B4-BE49-F238E27FC236}">
                  <a16:creationId xmlns:a16="http://schemas.microsoft.com/office/drawing/2014/main" id="{B3E8F5D4-F5D9-4F87-BD51-6185035A5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561"/>
              <a:ext cx="207" cy="141"/>
            </a:xfrm>
            <a:custGeom>
              <a:avLst/>
              <a:gdLst>
                <a:gd name="T0" fmla="*/ 12 w 83"/>
                <a:gd name="T1" fmla="*/ 998 h 53"/>
                <a:gd name="T2" fmla="*/ 354 w 83"/>
                <a:gd name="T3" fmla="*/ 362 h 53"/>
                <a:gd name="T4" fmla="*/ 1287 w 83"/>
                <a:gd name="T5" fmla="*/ 0 h 53"/>
                <a:gd name="T6" fmla="*/ 200 w 83"/>
                <a:gd name="T7" fmla="*/ 63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53">
                  <a:moveTo>
                    <a:pt x="1" y="53"/>
                  </a:moveTo>
                  <a:cubicBezTo>
                    <a:pt x="0" y="41"/>
                    <a:pt x="13" y="25"/>
                    <a:pt x="23" y="19"/>
                  </a:cubicBezTo>
                  <a:cubicBezTo>
                    <a:pt x="41" y="9"/>
                    <a:pt x="63" y="3"/>
                    <a:pt x="83" y="0"/>
                  </a:cubicBezTo>
                  <a:cubicBezTo>
                    <a:pt x="61" y="9"/>
                    <a:pt x="29" y="16"/>
                    <a:pt x="13" y="34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43">
              <a:extLst>
                <a:ext uri="{FF2B5EF4-FFF2-40B4-BE49-F238E27FC236}">
                  <a16:creationId xmlns:a16="http://schemas.microsoft.com/office/drawing/2014/main" id="{FB7F363F-F249-4AD7-B110-DE9F4E7F7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59"/>
              <a:ext cx="122" cy="150"/>
            </a:xfrm>
            <a:custGeom>
              <a:avLst/>
              <a:gdLst>
                <a:gd name="T0" fmla="*/ 757 w 49"/>
                <a:gd name="T1" fmla="*/ 0 h 56"/>
                <a:gd name="T2" fmla="*/ 62 w 49"/>
                <a:gd name="T3" fmla="*/ 402 h 56"/>
                <a:gd name="T4" fmla="*/ 92 w 49"/>
                <a:gd name="T5" fmla="*/ 675 h 56"/>
                <a:gd name="T6" fmla="*/ 433 w 49"/>
                <a:gd name="T7" fmla="*/ 1077 h 56"/>
                <a:gd name="T8" fmla="*/ 229 w 49"/>
                <a:gd name="T9" fmla="*/ 402 h 56"/>
                <a:gd name="T10" fmla="*/ 590 w 49"/>
                <a:gd name="T11" fmla="*/ 94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6">
                  <a:moveTo>
                    <a:pt x="49" y="0"/>
                  </a:moveTo>
                  <a:cubicBezTo>
                    <a:pt x="37" y="1"/>
                    <a:pt x="12" y="10"/>
                    <a:pt x="4" y="21"/>
                  </a:cubicBezTo>
                  <a:cubicBezTo>
                    <a:pt x="0" y="26"/>
                    <a:pt x="1" y="29"/>
                    <a:pt x="6" y="35"/>
                  </a:cubicBezTo>
                  <a:cubicBezTo>
                    <a:pt x="12" y="42"/>
                    <a:pt x="21" y="51"/>
                    <a:pt x="28" y="56"/>
                  </a:cubicBezTo>
                  <a:cubicBezTo>
                    <a:pt x="23" y="46"/>
                    <a:pt x="7" y="33"/>
                    <a:pt x="15" y="21"/>
                  </a:cubicBezTo>
                  <a:cubicBezTo>
                    <a:pt x="20" y="13"/>
                    <a:pt x="31" y="8"/>
                    <a:pt x="38" y="5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44">
              <a:extLst>
                <a:ext uri="{FF2B5EF4-FFF2-40B4-BE49-F238E27FC236}">
                  <a16:creationId xmlns:a16="http://schemas.microsoft.com/office/drawing/2014/main" id="{94F423E0-B44A-457E-8DC4-F56BE7857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1270"/>
              <a:ext cx="58" cy="141"/>
            </a:xfrm>
            <a:custGeom>
              <a:avLst/>
              <a:gdLst>
                <a:gd name="T0" fmla="*/ 285 w 23"/>
                <a:gd name="T1" fmla="*/ 0 h 53"/>
                <a:gd name="T2" fmla="*/ 0 w 23"/>
                <a:gd name="T3" fmla="*/ 998 h 53"/>
                <a:gd name="T4" fmla="*/ 272 w 23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3">
                  <a:moveTo>
                    <a:pt x="18" y="0"/>
                  </a:moveTo>
                  <a:cubicBezTo>
                    <a:pt x="16" y="15"/>
                    <a:pt x="7" y="37"/>
                    <a:pt x="0" y="53"/>
                  </a:cubicBezTo>
                  <a:cubicBezTo>
                    <a:pt x="16" y="36"/>
                    <a:pt x="23" y="24"/>
                    <a:pt x="17" y="0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45">
              <a:extLst>
                <a:ext uri="{FF2B5EF4-FFF2-40B4-BE49-F238E27FC236}">
                  <a16:creationId xmlns:a16="http://schemas.microsoft.com/office/drawing/2014/main" id="{E04664EA-0E54-4AE1-8DD2-6FABD1A19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1267"/>
              <a:ext cx="97" cy="176"/>
            </a:xfrm>
            <a:custGeom>
              <a:avLst/>
              <a:gdLst>
                <a:gd name="T0" fmla="*/ 12 w 39"/>
                <a:gd name="T1" fmla="*/ 21 h 66"/>
                <a:gd name="T2" fmla="*/ 187 w 39"/>
                <a:gd name="T3" fmla="*/ 248 h 66"/>
                <a:gd name="T4" fmla="*/ 353 w 39"/>
                <a:gd name="T5" fmla="*/ 605 h 66"/>
                <a:gd name="T6" fmla="*/ 537 w 39"/>
                <a:gd name="T7" fmla="*/ 1251 h 66"/>
                <a:gd name="T8" fmla="*/ 321 w 39"/>
                <a:gd name="T9" fmla="*/ 264 h 66"/>
                <a:gd name="T10" fmla="*/ 0 w 39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66">
                  <a:moveTo>
                    <a:pt x="1" y="1"/>
                  </a:moveTo>
                  <a:cubicBezTo>
                    <a:pt x="3" y="6"/>
                    <a:pt x="8" y="9"/>
                    <a:pt x="12" y="13"/>
                  </a:cubicBezTo>
                  <a:cubicBezTo>
                    <a:pt x="16" y="18"/>
                    <a:pt x="20" y="26"/>
                    <a:pt x="23" y="32"/>
                  </a:cubicBezTo>
                  <a:cubicBezTo>
                    <a:pt x="29" y="43"/>
                    <a:pt x="32" y="54"/>
                    <a:pt x="35" y="66"/>
                  </a:cubicBezTo>
                  <a:cubicBezTo>
                    <a:pt x="39" y="51"/>
                    <a:pt x="30" y="26"/>
                    <a:pt x="21" y="14"/>
                  </a:cubicBezTo>
                  <a:cubicBezTo>
                    <a:pt x="15" y="8"/>
                    <a:pt x="8" y="3"/>
                    <a:pt x="0" y="0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46">
              <a:extLst>
                <a:ext uri="{FF2B5EF4-FFF2-40B4-BE49-F238E27FC236}">
                  <a16:creationId xmlns:a16="http://schemas.microsoft.com/office/drawing/2014/main" id="{87C6456C-A088-43AA-9AB7-A0AC8A140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2075"/>
              <a:ext cx="158" cy="72"/>
            </a:xfrm>
            <a:custGeom>
              <a:avLst/>
              <a:gdLst>
                <a:gd name="T0" fmla="*/ 617 w 63"/>
                <a:gd name="T1" fmla="*/ 149 h 27"/>
                <a:gd name="T2" fmla="*/ 238 w 63"/>
                <a:gd name="T3" fmla="*/ 320 h 27"/>
                <a:gd name="T4" fmla="*/ 0 w 63"/>
                <a:gd name="T5" fmla="*/ 512 h 27"/>
                <a:gd name="T6" fmla="*/ 429 w 63"/>
                <a:gd name="T7" fmla="*/ 320 h 27"/>
                <a:gd name="T8" fmla="*/ 993 w 63"/>
                <a:gd name="T9" fmla="*/ 227 h 27"/>
                <a:gd name="T10" fmla="*/ 868 w 63"/>
                <a:gd name="T11" fmla="*/ 0 h 27"/>
                <a:gd name="T12" fmla="*/ 617 w 63"/>
                <a:gd name="T13" fmla="*/ 14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27">
                  <a:moveTo>
                    <a:pt x="39" y="8"/>
                  </a:moveTo>
                  <a:cubicBezTo>
                    <a:pt x="30" y="10"/>
                    <a:pt x="23" y="14"/>
                    <a:pt x="15" y="17"/>
                  </a:cubicBezTo>
                  <a:cubicBezTo>
                    <a:pt x="10" y="19"/>
                    <a:pt x="3" y="21"/>
                    <a:pt x="0" y="27"/>
                  </a:cubicBezTo>
                  <a:cubicBezTo>
                    <a:pt x="9" y="24"/>
                    <a:pt x="17" y="19"/>
                    <a:pt x="27" y="17"/>
                  </a:cubicBezTo>
                  <a:cubicBezTo>
                    <a:pt x="36" y="15"/>
                    <a:pt x="55" y="7"/>
                    <a:pt x="63" y="12"/>
                  </a:cubicBezTo>
                  <a:cubicBezTo>
                    <a:pt x="60" y="8"/>
                    <a:pt x="57" y="4"/>
                    <a:pt x="55" y="0"/>
                  </a:cubicBezTo>
                  <a:cubicBezTo>
                    <a:pt x="49" y="2"/>
                    <a:pt x="46" y="7"/>
                    <a:pt x="39" y="8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47">
              <a:extLst>
                <a:ext uri="{FF2B5EF4-FFF2-40B4-BE49-F238E27FC236}">
                  <a16:creationId xmlns:a16="http://schemas.microsoft.com/office/drawing/2014/main" id="{B4C5352E-3007-497E-9AED-4CA7CD421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203"/>
              <a:ext cx="48" cy="200"/>
            </a:xfrm>
            <a:custGeom>
              <a:avLst/>
              <a:gdLst>
                <a:gd name="T0" fmla="*/ 51 w 19"/>
                <a:gd name="T1" fmla="*/ 35 h 75"/>
                <a:gd name="T2" fmla="*/ 33 w 19"/>
                <a:gd name="T3" fmla="*/ 717 h 75"/>
                <a:gd name="T4" fmla="*/ 33 w 19"/>
                <a:gd name="T5" fmla="*/ 1421 h 75"/>
                <a:gd name="T6" fmla="*/ 147 w 19"/>
                <a:gd name="T7" fmla="*/ 547 h 75"/>
                <a:gd name="T8" fmla="*/ 306 w 19"/>
                <a:gd name="T9" fmla="*/ 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75">
                  <a:moveTo>
                    <a:pt x="3" y="2"/>
                  </a:moveTo>
                  <a:cubicBezTo>
                    <a:pt x="0" y="13"/>
                    <a:pt x="1" y="26"/>
                    <a:pt x="2" y="38"/>
                  </a:cubicBezTo>
                  <a:cubicBezTo>
                    <a:pt x="3" y="51"/>
                    <a:pt x="2" y="63"/>
                    <a:pt x="2" y="75"/>
                  </a:cubicBezTo>
                  <a:cubicBezTo>
                    <a:pt x="8" y="62"/>
                    <a:pt x="8" y="44"/>
                    <a:pt x="9" y="29"/>
                  </a:cubicBezTo>
                  <a:cubicBezTo>
                    <a:pt x="10" y="17"/>
                    <a:pt x="9" y="8"/>
                    <a:pt x="19" y="0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48">
              <a:extLst>
                <a:ext uri="{FF2B5EF4-FFF2-40B4-BE49-F238E27FC236}">
                  <a16:creationId xmlns:a16="http://schemas.microsoft.com/office/drawing/2014/main" id="{DCB2B9E4-031D-4738-8A70-DDC18BEAB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166"/>
              <a:ext cx="348" cy="216"/>
            </a:xfrm>
            <a:custGeom>
              <a:avLst/>
              <a:gdLst>
                <a:gd name="T0" fmla="*/ 0 w 139"/>
                <a:gd name="T1" fmla="*/ 1536 h 81"/>
                <a:gd name="T2" fmla="*/ 250 w 139"/>
                <a:gd name="T3" fmla="*/ 989 h 81"/>
                <a:gd name="T4" fmla="*/ 929 w 139"/>
                <a:gd name="T5" fmla="*/ 477 h 81"/>
                <a:gd name="T6" fmla="*/ 1442 w 139"/>
                <a:gd name="T7" fmla="*/ 171 h 81"/>
                <a:gd name="T8" fmla="*/ 2181 w 139"/>
                <a:gd name="T9" fmla="*/ 77 h 81"/>
                <a:gd name="T10" fmla="*/ 1430 w 139"/>
                <a:gd name="T11" fmla="*/ 307 h 81"/>
                <a:gd name="T12" fmla="*/ 879 w 139"/>
                <a:gd name="T13" fmla="*/ 661 h 81"/>
                <a:gd name="T14" fmla="*/ 83 w 139"/>
                <a:gd name="T15" fmla="*/ 1387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1">
                  <a:moveTo>
                    <a:pt x="0" y="81"/>
                  </a:moveTo>
                  <a:cubicBezTo>
                    <a:pt x="7" y="70"/>
                    <a:pt x="4" y="59"/>
                    <a:pt x="16" y="52"/>
                  </a:cubicBezTo>
                  <a:cubicBezTo>
                    <a:pt x="31" y="43"/>
                    <a:pt x="44" y="33"/>
                    <a:pt x="59" y="25"/>
                  </a:cubicBezTo>
                  <a:cubicBezTo>
                    <a:pt x="70" y="19"/>
                    <a:pt x="81" y="15"/>
                    <a:pt x="92" y="9"/>
                  </a:cubicBezTo>
                  <a:cubicBezTo>
                    <a:pt x="109" y="0"/>
                    <a:pt x="121" y="1"/>
                    <a:pt x="139" y="4"/>
                  </a:cubicBezTo>
                  <a:cubicBezTo>
                    <a:pt x="122" y="4"/>
                    <a:pt x="106" y="6"/>
                    <a:pt x="91" y="16"/>
                  </a:cubicBezTo>
                  <a:cubicBezTo>
                    <a:pt x="79" y="23"/>
                    <a:pt x="68" y="28"/>
                    <a:pt x="56" y="35"/>
                  </a:cubicBezTo>
                  <a:cubicBezTo>
                    <a:pt x="39" y="44"/>
                    <a:pt x="13" y="56"/>
                    <a:pt x="5" y="73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49">
              <a:extLst>
                <a:ext uri="{FF2B5EF4-FFF2-40B4-BE49-F238E27FC236}">
                  <a16:creationId xmlns:a16="http://schemas.microsoft.com/office/drawing/2014/main" id="{6BFCFB19-4586-4381-91A6-29D0438BF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582"/>
              <a:ext cx="160" cy="51"/>
            </a:xfrm>
            <a:custGeom>
              <a:avLst/>
              <a:gdLst>
                <a:gd name="T0" fmla="*/ 0 w 64"/>
                <a:gd name="T1" fmla="*/ 193 h 19"/>
                <a:gd name="T2" fmla="*/ 1000 w 64"/>
                <a:gd name="T3" fmla="*/ 94 h 19"/>
                <a:gd name="T4" fmla="*/ 20 w 64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9">
                  <a:moveTo>
                    <a:pt x="0" y="10"/>
                  </a:moveTo>
                  <a:cubicBezTo>
                    <a:pt x="18" y="1"/>
                    <a:pt x="46" y="0"/>
                    <a:pt x="64" y="5"/>
                  </a:cubicBezTo>
                  <a:cubicBezTo>
                    <a:pt x="51" y="2"/>
                    <a:pt x="7" y="4"/>
                    <a:pt x="1" y="19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50">
              <a:extLst>
                <a:ext uri="{FF2B5EF4-FFF2-40B4-BE49-F238E27FC236}">
                  <a16:creationId xmlns:a16="http://schemas.microsoft.com/office/drawing/2014/main" id="{FF4228AC-684E-49F2-ABE0-10745CF12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915"/>
              <a:ext cx="45" cy="179"/>
            </a:xfrm>
            <a:custGeom>
              <a:avLst/>
              <a:gdLst>
                <a:gd name="T0" fmla="*/ 0 w 18"/>
                <a:gd name="T1" fmla="*/ 0 h 67"/>
                <a:gd name="T2" fmla="*/ 208 w 18"/>
                <a:gd name="T3" fmla="*/ 1277 h 67"/>
                <a:gd name="T4" fmla="*/ 238 w 18"/>
                <a:gd name="T5" fmla="*/ 534 h 67"/>
                <a:gd name="T6" fmla="*/ 188 w 18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7">
                  <a:moveTo>
                    <a:pt x="0" y="0"/>
                  </a:moveTo>
                  <a:cubicBezTo>
                    <a:pt x="14" y="16"/>
                    <a:pt x="11" y="47"/>
                    <a:pt x="13" y="67"/>
                  </a:cubicBezTo>
                  <a:cubicBezTo>
                    <a:pt x="18" y="58"/>
                    <a:pt x="15" y="38"/>
                    <a:pt x="15" y="28"/>
                  </a:cubicBezTo>
                  <a:cubicBezTo>
                    <a:pt x="16" y="18"/>
                    <a:pt x="15" y="9"/>
                    <a:pt x="12" y="0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51">
              <a:extLst>
                <a:ext uri="{FF2B5EF4-FFF2-40B4-BE49-F238E27FC236}">
                  <a16:creationId xmlns:a16="http://schemas.microsoft.com/office/drawing/2014/main" id="{F7CB21C4-CD6E-4353-9253-44227BD1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865"/>
              <a:ext cx="150" cy="192"/>
            </a:xfrm>
            <a:custGeom>
              <a:avLst/>
              <a:gdLst>
                <a:gd name="T0" fmla="*/ 0 w 60"/>
                <a:gd name="T1" fmla="*/ 0 h 72"/>
                <a:gd name="T2" fmla="*/ 938 w 60"/>
                <a:gd name="T3" fmla="*/ 1365 h 72"/>
                <a:gd name="T4" fmla="*/ 113 w 60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2">
                  <a:moveTo>
                    <a:pt x="0" y="0"/>
                  </a:moveTo>
                  <a:cubicBezTo>
                    <a:pt x="16" y="15"/>
                    <a:pt x="49" y="48"/>
                    <a:pt x="60" y="72"/>
                  </a:cubicBezTo>
                  <a:cubicBezTo>
                    <a:pt x="46" y="35"/>
                    <a:pt x="17" y="9"/>
                    <a:pt x="7" y="0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52">
              <a:extLst>
                <a:ext uri="{FF2B5EF4-FFF2-40B4-BE49-F238E27FC236}">
                  <a16:creationId xmlns:a16="http://schemas.microsoft.com/office/drawing/2014/main" id="{1211D815-F3E8-4361-9CA4-373FE5E7F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862"/>
              <a:ext cx="295" cy="155"/>
            </a:xfrm>
            <a:custGeom>
              <a:avLst/>
              <a:gdLst>
                <a:gd name="T0" fmla="*/ 0 w 118"/>
                <a:gd name="T1" fmla="*/ 1106 h 58"/>
                <a:gd name="T2" fmla="*/ 395 w 118"/>
                <a:gd name="T3" fmla="*/ 901 h 58"/>
                <a:gd name="T4" fmla="*/ 675 w 118"/>
                <a:gd name="T5" fmla="*/ 799 h 58"/>
                <a:gd name="T6" fmla="*/ 813 w 118"/>
                <a:gd name="T7" fmla="*/ 572 h 58"/>
                <a:gd name="T8" fmla="*/ 1345 w 118"/>
                <a:gd name="T9" fmla="*/ 230 h 58"/>
                <a:gd name="T10" fmla="*/ 1845 w 118"/>
                <a:gd name="T11" fmla="*/ 0 h 58"/>
                <a:gd name="T12" fmla="*/ 1408 w 118"/>
                <a:gd name="T13" fmla="*/ 286 h 58"/>
                <a:gd name="T14" fmla="*/ 988 w 118"/>
                <a:gd name="T15" fmla="*/ 556 h 58"/>
                <a:gd name="T16" fmla="*/ 708 w 118"/>
                <a:gd name="T17" fmla="*/ 901 h 58"/>
                <a:gd name="T18" fmla="*/ 250 w 118"/>
                <a:gd name="T19" fmla="*/ 1029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8" h="58">
                  <a:moveTo>
                    <a:pt x="0" y="58"/>
                  </a:moveTo>
                  <a:cubicBezTo>
                    <a:pt x="8" y="55"/>
                    <a:pt x="17" y="50"/>
                    <a:pt x="25" y="47"/>
                  </a:cubicBezTo>
                  <a:cubicBezTo>
                    <a:pt x="31" y="45"/>
                    <a:pt x="37" y="46"/>
                    <a:pt x="43" y="42"/>
                  </a:cubicBezTo>
                  <a:cubicBezTo>
                    <a:pt x="48" y="38"/>
                    <a:pt x="48" y="34"/>
                    <a:pt x="52" y="30"/>
                  </a:cubicBezTo>
                  <a:cubicBezTo>
                    <a:pt x="60" y="20"/>
                    <a:pt x="75" y="17"/>
                    <a:pt x="86" y="12"/>
                  </a:cubicBezTo>
                  <a:cubicBezTo>
                    <a:pt x="97" y="8"/>
                    <a:pt x="106" y="3"/>
                    <a:pt x="118" y="0"/>
                  </a:cubicBezTo>
                  <a:cubicBezTo>
                    <a:pt x="108" y="5"/>
                    <a:pt x="100" y="11"/>
                    <a:pt x="90" y="15"/>
                  </a:cubicBezTo>
                  <a:cubicBezTo>
                    <a:pt x="81" y="19"/>
                    <a:pt x="71" y="22"/>
                    <a:pt x="63" y="29"/>
                  </a:cubicBezTo>
                  <a:cubicBezTo>
                    <a:pt x="57" y="34"/>
                    <a:pt x="52" y="42"/>
                    <a:pt x="45" y="47"/>
                  </a:cubicBezTo>
                  <a:cubicBezTo>
                    <a:pt x="36" y="53"/>
                    <a:pt x="24" y="49"/>
                    <a:pt x="16" y="54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53">
              <a:extLst>
                <a:ext uri="{FF2B5EF4-FFF2-40B4-BE49-F238E27FC236}">
                  <a16:creationId xmlns:a16="http://schemas.microsoft.com/office/drawing/2014/main" id="{CCDA2B8F-D43A-490C-92B9-DCEDB43A2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489"/>
              <a:ext cx="160" cy="213"/>
            </a:xfrm>
            <a:custGeom>
              <a:avLst/>
              <a:gdLst>
                <a:gd name="T0" fmla="*/ 1000 w 64"/>
                <a:gd name="T1" fmla="*/ 0 h 80"/>
                <a:gd name="T2" fmla="*/ 283 w 64"/>
                <a:gd name="T3" fmla="*/ 362 h 80"/>
                <a:gd name="T4" fmla="*/ 550 w 64"/>
                <a:gd name="T5" fmla="*/ 1510 h 80"/>
                <a:gd name="T6" fmla="*/ 333 w 64"/>
                <a:gd name="T7" fmla="*/ 533 h 80"/>
                <a:gd name="T8" fmla="*/ 595 w 64"/>
                <a:gd name="T9" fmla="*/ 341 h 80"/>
                <a:gd name="T10" fmla="*/ 925 w 64"/>
                <a:gd name="T11" fmla="*/ 93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80">
                  <a:moveTo>
                    <a:pt x="64" y="0"/>
                  </a:moveTo>
                  <a:cubicBezTo>
                    <a:pt x="51" y="10"/>
                    <a:pt x="32" y="11"/>
                    <a:pt x="18" y="19"/>
                  </a:cubicBezTo>
                  <a:cubicBezTo>
                    <a:pt x="0" y="29"/>
                    <a:pt x="30" y="71"/>
                    <a:pt x="35" y="80"/>
                  </a:cubicBezTo>
                  <a:cubicBezTo>
                    <a:pt x="29" y="69"/>
                    <a:pt x="15" y="41"/>
                    <a:pt x="21" y="28"/>
                  </a:cubicBezTo>
                  <a:cubicBezTo>
                    <a:pt x="24" y="21"/>
                    <a:pt x="31" y="21"/>
                    <a:pt x="38" y="18"/>
                  </a:cubicBezTo>
                  <a:cubicBezTo>
                    <a:pt x="44" y="15"/>
                    <a:pt x="55" y="9"/>
                    <a:pt x="59" y="5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54">
              <a:extLst>
                <a:ext uri="{FF2B5EF4-FFF2-40B4-BE49-F238E27FC236}">
                  <a16:creationId xmlns:a16="http://schemas.microsoft.com/office/drawing/2014/main" id="{D64EABFA-81A2-4A64-82A9-E13466392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566"/>
              <a:ext cx="140" cy="144"/>
            </a:xfrm>
            <a:custGeom>
              <a:avLst/>
              <a:gdLst>
                <a:gd name="T0" fmla="*/ 0 w 56"/>
                <a:gd name="T1" fmla="*/ 1024 h 54"/>
                <a:gd name="T2" fmla="*/ 550 w 56"/>
                <a:gd name="T3" fmla="*/ 568 h 54"/>
                <a:gd name="T4" fmla="*/ 875 w 56"/>
                <a:gd name="T5" fmla="*/ 0 h 54"/>
                <a:gd name="T6" fmla="*/ 658 w 56"/>
                <a:gd name="T7" fmla="*/ 341 h 54"/>
                <a:gd name="T8" fmla="*/ 345 w 56"/>
                <a:gd name="T9" fmla="*/ 71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4">
                  <a:moveTo>
                    <a:pt x="0" y="54"/>
                  </a:moveTo>
                  <a:cubicBezTo>
                    <a:pt x="12" y="53"/>
                    <a:pt x="27" y="38"/>
                    <a:pt x="35" y="30"/>
                  </a:cubicBezTo>
                  <a:cubicBezTo>
                    <a:pt x="45" y="21"/>
                    <a:pt x="49" y="10"/>
                    <a:pt x="56" y="0"/>
                  </a:cubicBezTo>
                  <a:cubicBezTo>
                    <a:pt x="51" y="5"/>
                    <a:pt x="47" y="12"/>
                    <a:pt x="42" y="18"/>
                  </a:cubicBezTo>
                  <a:cubicBezTo>
                    <a:pt x="35" y="25"/>
                    <a:pt x="27" y="31"/>
                    <a:pt x="22" y="38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55">
              <a:extLst>
                <a:ext uri="{FF2B5EF4-FFF2-40B4-BE49-F238E27FC236}">
                  <a16:creationId xmlns:a16="http://schemas.microsoft.com/office/drawing/2014/main" id="{BD52A3BB-36F7-431E-B68B-AE17D7275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745"/>
              <a:ext cx="50" cy="112"/>
            </a:xfrm>
            <a:custGeom>
              <a:avLst/>
              <a:gdLst>
                <a:gd name="T0" fmla="*/ 238 w 20"/>
                <a:gd name="T1" fmla="*/ 0 h 42"/>
                <a:gd name="T2" fmla="*/ 313 w 20"/>
                <a:gd name="T3" fmla="*/ 797 h 42"/>
                <a:gd name="T4" fmla="*/ 0 w 20"/>
                <a:gd name="T5" fmla="*/ 56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42">
                  <a:moveTo>
                    <a:pt x="15" y="0"/>
                  </a:moveTo>
                  <a:cubicBezTo>
                    <a:pt x="5" y="9"/>
                    <a:pt x="14" y="33"/>
                    <a:pt x="20" y="42"/>
                  </a:cubicBezTo>
                  <a:cubicBezTo>
                    <a:pt x="13" y="29"/>
                    <a:pt x="4" y="16"/>
                    <a:pt x="0" y="3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56">
              <a:extLst>
                <a:ext uri="{FF2B5EF4-FFF2-40B4-BE49-F238E27FC236}">
                  <a16:creationId xmlns:a16="http://schemas.microsoft.com/office/drawing/2014/main" id="{3B230422-D67E-49C4-91B0-862C120C2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569"/>
              <a:ext cx="115" cy="42"/>
            </a:xfrm>
            <a:custGeom>
              <a:avLst/>
              <a:gdLst>
                <a:gd name="T0" fmla="*/ 95 w 46"/>
                <a:gd name="T1" fmla="*/ 0 h 16"/>
                <a:gd name="T2" fmla="*/ 720 w 46"/>
                <a:gd name="T3" fmla="*/ 268 h 16"/>
                <a:gd name="T4" fmla="*/ 0 w 46"/>
                <a:gd name="T5" fmla="*/ 16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16">
                  <a:moveTo>
                    <a:pt x="6" y="0"/>
                  </a:moveTo>
                  <a:cubicBezTo>
                    <a:pt x="18" y="9"/>
                    <a:pt x="32" y="10"/>
                    <a:pt x="46" y="15"/>
                  </a:cubicBezTo>
                  <a:cubicBezTo>
                    <a:pt x="32" y="13"/>
                    <a:pt x="12" y="16"/>
                    <a:pt x="0" y="9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57">
              <a:extLst>
                <a:ext uri="{FF2B5EF4-FFF2-40B4-BE49-F238E27FC236}">
                  <a16:creationId xmlns:a16="http://schemas.microsoft.com/office/drawing/2014/main" id="{5F9F2504-A6D4-4943-B05E-24DD37E52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3156"/>
              <a:ext cx="153" cy="74"/>
            </a:xfrm>
            <a:custGeom>
              <a:avLst/>
              <a:gdLst>
                <a:gd name="T0" fmla="*/ 0 w 61"/>
                <a:gd name="T1" fmla="*/ 518 h 28"/>
                <a:gd name="T2" fmla="*/ 409 w 61"/>
                <a:gd name="T3" fmla="*/ 90 h 28"/>
                <a:gd name="T4" fmla="*/ 963 w 61"/>
                <a:gd name="T5" fmla="*/ 225 h 28"/>
                <a:gd name="T6" fmla="*/ 554 w 61"/>
                <a:gd name="T7" fmla="*/ 167 h 28"/>
                <a:gd name="T8" fmla="*/ 0 w 61"/>
                <a:gd name="T9" fmla="*/ 51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8">
                  <a:moveTo>
                    <a:pt x="0" y="28"/>
                  </a:moveTo>
                  <a:cubicBezTo>
                    <a:pt x="6" y="19"/>
                    <a:pt x="16" y="9"/>
                    <a:pt x="26" y="5"/>
                  </a:cubicBezTo>
                  <a:cubicBezTo>
                    <a:pt x="40" y="0"/>
                    <a:pt x="48" y="6"/>
                    <a:pt x="61" y="12"/>
                  </a:cubicBezTo>
                  <a:cubicBezTo>
                    <a:pt x="53" y="9"/>
                    <a:pt x="44" y="8"/>
                    <a:pt x="35" y="9"/>
                  </a:cubicBezTo>
                  <a:cubicBezTo>
                    <a:pt x="19" y="11"/>
                    <a:pt x="0" y="28"/>
                    <a:pt x="0" y="28"/>
                  </a:cubicBezTo>
                  <a:close/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58">
              <a:extLst>
                <a:ext uri="{FF2B5EF4-FFF2-40B4-BE49-F238E27FC236}">
                  <a16:creationId xmlns:a16="http://schemas.microsoft.com/office/drawing/2014/main" id="{A7877FD0-3A15-4133-BEF8-BF8BDBE3C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3084"/>
              <a:ext cx="55" cy="144"/>
            </a:xfrm>
            <a:custGeom>
              <a:avLst/>
              <a:gdLst>
                <a:gd name="T0" fmla="*/ 345 w 22"/>
                <a:gd name="T1" fmla="*/ 0 h 54"/>
                <a:gd name="T2" fmla="*/ 0 w 22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4">
                  <a:moveTo>
                    <a:pt x="22" y="0"/>
                  </a:moveTo>
                  <a:cubicBezTo>
                    <a:pt x="6" y="22"/>
                    <a:pt x="2" y="41"/>
                    <a:pt x="0" y="54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59">
              <a:extLst>
                <a:ext uri="{FF2B5EF4-FFF2-40B4-BE49-F238E27FC236}">
                  <a16:creationId xmlns:a16="http://schemas.microsoft.com/office/drawing/2014/main" id="{B6509FE7-E600-4A94-94FE-6FE6BE8A8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033"/>
              <a:ext cx="232" cy="48"/>
            </a:xfrm>
            <a:custGeom>
              <a:avLst/>
              <a:gdLst>
                <a:gd name="T0" fmla="*/ 12 w 93"/>
                <a:gd name="T1" fmla="*/ 149 h 18"/>
                <a:gd name="T2" fmla="*/ 841 w 93"/>
                <a:gd name="T3" fmla="*/ 35 h 18"/>
                <a:gd name="T4" fmla="*/ 1444 w 93"/>
                <a:gd name="T5" fmla="*/ 0 h 18"/>
                <a:gd name="T6" fmla="*/ 0 w 93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3" h="18">
                  <a:moveTo>
                    <a:pt x="1" y="8"/>
                  </a:moveTo>
                  <a:cubicBezTo>
                    <a:pt x="25" y="6"/>
                    <a:pt x="36" y="4"/>
                    <a:pt x="54" y="2"/>
                  </a:cubicBezTo>
                  <a:cubicBezTo>
                    <a:pt x="71" y="0"/>
                    <a:pt x="85" y="0"/>
                    <a:pt x="93" y="0"/>
                  </a:cubicBezTo>
                  <a:cubicBezTo>
                    <a:pt x="79" y="2"/>
                    <a:pt x="14" y="15"/>
                    <a:pt x="0" y="18"/>
                  </a:cubicBezTo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60">
              <a:extLst>
                <a:ext uri="{FF2B5EF4-FFF2-40B4-BE49-F238E27FC236}">
                  <a16:creationId xmlns:a16="http://schemas.microsoft.com/office/drawing/2014/main" id="{2B611264-7D5E-43DF-9DAB-12CAA20F2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990"/>
              <a:ext cx="50" cy="232"/>
            </a:xfrm>
            <a:custGeom>
              <a:avLst/>
              <a:gdLst>
                <a:gd name="T0" fmla="*/ 313 w 20"/>
                <a:gd name="T1" fmla="*/ 0 h 87"/>
                <a:gd name="T2" fmla="*/ 50 w 20"/>
                <a:gd name="T3" fmla="*/ 704 h 87"/>
                <a:gd name="T4" fmla="*/ 175 w 20"/>
                <a:gd name="T5" fmla="*/ 1651 h 87"/>
                <a:gd name="T6" fmla="*/ 158 w 20"/>
                <a:gd name="T7" fmla="*/ 683 h 87"/>
                <a:gd name="T8" fmla="*/ 313 w 20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87">
                  <a:moveTo>
                    <a:pt x="20" y="0"/>
                  </a:moveTo>
                  <a:cubicBezTo>
                    <a:pt x="14" y="16"/>
                    <a:pt x="7" y="27"/>
                    <a:pt x="3" y="37"/>
                  </a:cubicBezTo>
                  <a:cubicBezTo>
                    <a:pt x="0" y="47"/>
                    <a:pt x="5" y="72"/>
                    <a:pt x="11" y="87"/>
                  </a:cubicBezTo>
                  <a:cubicBezTo>
                    <a:pt x="6" y="76"/>
                    <a:pt x="9" y="49"/>
                    <a:pt x="10" y="36"/>
                  </a:cubicBezTo>
                  <a:cubicBezTo>
                    <a:pt x="12" y="23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F7F3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61">
              <a:extLst>
                <a:ext uri="{FF2B5EF4-FFF2-40B4-BE49-F238E27FC236}">
                  <a16:creationId xmlns:a16="http://schemas.microsoft.com/office/drawing/2014/main" id="{0FE82058-D3F1-45F2-A5D1-F33A2D2A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150"/>
              <a:ext cx="473" cy="152"/>
            </a:xfrm>
            <a:custGeom>
              <a:avLst/>
              <a:gdLst>
                <a:gd name="T0" fmla="*/ 0 w 189"/>
                <a:gd name="T1" fmla="*/ 0 h 57"/>
                <a:gd name="T2" fmla="*/ 1114 w 189"/>
                <a:gd name="T3" fmla="*/ 717 h 57"/>
                <a:gd name="T4" fmla="*/ 1584 w 189"/>
                <a:gd name="T5" fmla="*/ 1080 h 57"/>
                <a:gd name="T6" fmla="*/ 1960 w 189"/>
                <a:gd name="T7" fmla="*/ 909 h 57"/>
                <a:gd name="T8" fmla="*/ 2963 w 189"/>
                <a:gd name="T9" fmla="*/ 149 h 57"/>
                <a:gd name="T10" fmla="*/ 1867 w 189"/>
                <a:gd name="T11" fmla="*/ 797 h 57"/>
                <a:gd name="T12" fmla="*/ 1176 w 189"/>
                <a:gd name="T13" fmla="*/ 605 h 57"/>
                <a:gd name="T14" fmla="*/ 0 w 189"/>
                <a:gd name="T15" fmla="*/ 0 h 5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57">
                  <a:moveTo>
                    <a:pt x="0" y="0"/>
                  </a:moveTo>
                  <a:cubicBezTo>
                    <a:pt x="13" y="15"/>
                    <a:pt x="53" y="26"/>
                    <a:pt x="71" y="38"/>
                  </a:cubicBezTo>
                  <a:cubicBezTo>
                    <a:pt x="90" y="50"/>
                    <a:pt x="91" y="57"/>
                    <a:pt x="101" y="57"/>
                  </a:cubicBezTo>
                  <a:cubicBezTo>
                    <a:pt x="110" y="57"/>
                    <a:pt x="113" y="56"/>
                    <a:pt x="125" y="48"/>
                  </a:cubicBezTo>
                  <a:cubicBezTo>
                    <a:pt x="137" y="40"/>
                    <a:pt x="178" y="11"/>
                    <a:pt x="189" y="8"/>
                  </a:cubicBezTo>
                  <a:cubicBezTo>
                    <a:pt x="168" y="9"/>
                    <a:pt x="132" y="38"/>
                    <a:pt x="119" y="42"/>
                  </a:cubicBezTo>
                  <a:cubicBezTo>
                    <a:pt x="105" y="47"/>
                    <a:pt x="103" y="48"/>
                    <a:pt x="75" y="32"/>
                  </a:cubicBezTo>
                  <a:cubicBezTo>
                    <a:pt x="48" y="17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62">
              <a:extLst>
                <a:ext uri="{FF2B5EF4-FFF2-40B4-BE49-F238E27FC236}">
                  <a16:creationId xmlns:a16="http://schemas.microsoft.com/office/drawing/2014/main" id="{CBB65BDF-F644-48DB-BFE7-4929EDE68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526"/>
              <a:ext cx="168" cy="45"/>
            </a:xfrm>
            <a:custGeom>
              <a:avLst/>
              <a:gdLst>
                <a:gd name="T0" fmla="*/ 1056 w 67"/>
                <a:gd name="T1" fmla="*/ 204 h 17"/>
                <a:gd name="T2" fmla="*/ 0 w 67"/>
                <a:gd name="T3" fmla="*/ 315 h 17"/>
                <a:gd name="T4" fmla="*/ 1056 w 67"/>
                <a:gd name="T5" fmla="*/ 2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17">
                  <a:moveTo>
                    <a:pt x="67" y="11"/>
                  </a:moveTo>
                  <a:cubicBezTo>
                    <a:pt x="63" y="10"/>
                    <a:pt x="22" y="8"/>
                    <a:pt x="0" y="17"/>
                  </a:cubicBezTo>
                  <a:cubicBezTo>
                    <a:pt x="13" y="9"/>
                    <a:pt x="46" y="0"/>
                    <a:pt x="67" y="11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63">
              <a:extLst>
                <a:ext uri="{FF2B5EF4-FFF2-40B4-BE49-F238E27FC236}">
                  <a16:creationId xmlns:a16="http://schemas.microsoft.com/office/drawing/2014/main" id="{0CC91267-2E4E-43F2-9225-A07E5A0FF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969"/>
              <a:ext cx="180" cy="162"/>
            </a:xfrm>
            <a:custGeom>
              <a:avLst/>
              <a:gdLst>
                <a:gd name="T0" fmla="*/ 0 w 72"/>
                <a:gd name="T1" fmla="*/ 1107 h 61"/>
                <a:gd name="T2" fmla="*/ 533 w 72"/>
                <a:gd name="T3" fmla="*/ 1052 h 61"/>
                <a:gd name="T4" fmla="*/ 738 w 72"/>
                <a:gd name="T5" fmla="*/ 826 h 61"/>
                <a:gd name="T6" fmla="*/ 1125 w 72"/>
                <a:gd name="T7" fmla="*/ 0 h 61"/>
                <a:gd name="T8" fmla="*/ 688 w 72"/>
                <a:gd name="T9" fmla="*/ 656 h 61"/>
                <a:gd name="T10" fmla="*/ 425 w 72"/>
                <a:gd name="T11" fmla="*/ 916 h 61"/>
                <a:gd name="T12" fmla="*/ 0 w 72"/>
                <a:gd name="T13" fmla="*/ 1107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61">
                  <a:moveTo>
                    <a:pt x="0" y="59"/>
                  </a:moveTo>
                  <a:cubicBezTo>
                    <a:pt x="17" y="60"/>
                    <a:pt x="31" y="61"/>
                    <a:pt x="34" y="56"/>
                  </a:cubicBezTo>
                  <a:cubicBezTo>
                    <a:pt x="36" y="52"/>
                    <a:pt x="38" y="44"/>
                    <a:pt x="47" y="44"/>
                  </a:cubicBezTo>
                  <a:cubicBezTo>
                    <a:pt x="56" y="43"/>
                    <a:pt x="72" y="0"/>
                    <a:pt x="72" y="0"/>
                  </a:cubicBezTo>
                  <a:cubicBezTo>
                    <a:pt x="62" y="14"/>
                    <a:pt x="56" y="32"/>
                    <a:pt x="44" y="35"/>
                  </a:cubicBezTo>
                  <a:cubicBezTo>
                    <a:pt x="32" y="38"/>
                    <a:pt x="30" y="42"/>
                    <a:pt x="27" y="49"/>
                  </a:cubicBezTo>
                  <a:cubicBezTo>
                    <a:pt x="24" y="56"/>
                    <a:pt x="10" y="58"/>
                    <a:pt x="0" y="59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64">
              <a:extLst>
                <a:ext uri="{FF2B5EF4-FFF2-40B4-BE49-F238E27FC236}">
                  <a16:creationId xmlns:a16="http://schemas.microsoft.com/office/drawing/2014/main" id="{B76DB052-CD15-41DD-8910-CC737F3DE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979"/>
              <a:ext cx="115" cy="259"/>
            </a:xfrm>
            <a:custGeom>
              <a:avLst/>
              <a:gdLst>
                <a:gd name="T0" fmla="*/ 0 w 46"/>
                <a:gd name="T1" fmla="*/ 1848 h 97"/>
                <a:gd name="T2" fmla="*/ 595 w 46"/>
                <a:gd name="T3" fmla="*/ 1140 h 97"/>
                <a:gd name="T4" fmla="*/ 645 w 46"/>
                <a:gd name="T5" fmla="*/ 0 h 97"/>
                <a:gd name="T6" fmla="*/ 488 w 46"/>
                <a:gd name="T7" fmla="*/ 1049 h 97"/>
                <a:gd name="T8" fmla="*/ 0 w 46"/>
                <a:gd name="T9" fmla="*/ 1848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97">
                  <a:moveTo>
                    <a:pt x="0" y="97"/>
                  </a:moveTo>
                  <a:cubicBezTo>
                    <a:pt x="6" y="85"/>
                    <a:pt x="30" y="68"/>
                    <a:pt x="38" y="60"/>
                  </a:cubicBezTo>
                  <a:cubicBezTo>
                    <a:pt x="46" y="52"/>
                    <a:pt x="44" y="23"/>
                    <a:pt x="41" y="0"/>
                  </a:cubicBezTo>
                  <a:cubicBezTo>
                    <a:pt x="42" y="21"/>
                    <a:pt x="41" y="46"/>
                    <a:pt x="31" y="55"/>
                  </a:cubicBezTo>
                  <a:cubicBezTo>
                    <a:pt x="21" y="65"/>
                    <a:pt x="4" y="83"/>
                    <a:pt x="0" y="97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65">
              <a:extLst>
                <a:ext uri="{FF2B5EF4-FFF2-40B4-BE49-F238E27FC236}">
                  <a16:creationId xmlns:a16="http://schemas.microsoft.com/office/drawing/2014/main" id="{9909487F-235A-46E7-9B9B-FAA277850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3084"/>
              <a:ext cx="125" cy="154"/>
            </a:xfrm>
            <a:custGeom>
              <a:avLst/>
              <a:gdLst>
                <a:gd name="T0" fmla="*/ 0 w 50"/>
                <a:gd name="T1" fmla="*/ 0 h 58"/>
                <a:gd name="T2" fmla="*/ 783 w 50"/>
                <a:gd name="T3" fmla="*/ 1086 h 58"/>
                <a:gd name="T4" fmla="*/ 0 w 50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58">
                  <a:moveTo>
                    <a:pt x="0" y="0"/>
                  </a:moveTo>
                  <a:cubicBezTo>
                    <a:pt x="14" y="9"/>
                    <a:pt x="42" y="40"/>
                    <a:pt x="50" y="58"/>
                  </a:cubicBezTo>
                  <a:cubicBezTo>
                    <a:pt x="40" y="47"/>
                    <a:pt x="10" y="12"/>
                    <a:pt x="0" y="0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66">
              <a:extLst>
                <a:ext uri="{FF2B5EF4-FFF2-40B4-BE49-F238E27FC236}">
                  <a16:creationId xmlns:a16="http://schemas.microsoft.com/office/drawing/2014/main" id="{B54794DA-8C5A-4E35-BF02-071B36E85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734"/>
              <a:ext cx="280" cy="280"/>
            </a:xfrm>
            <a:custGeom>
              <a:avLst/>
              <a:gdLst>
                <a:gd name="T0" fmla="*/ 938 w 112"/>
                <a:gd name="T1" fmla="*/ 0 h 105"/>
                <a:gd name="T2" fmla="*/ 1363 w 112"/>
                <a:gd name="T3" fmla="*/ 1059 h 105"/>
                <a:gd name="T4" fmla="*/ 1750 w 112"/>
                <a:gd name="T5" fmla="*/ 1501 h 105"/>
                <a:gd name="T6" fmla="*/ 1300 w 112"/>
                <a:gd name="T7" fmla="*/ 1800 h 105"/>
                <a:gd name="T8" fmla="*/ 895 w 112"/>
                <a:gd name="T9" fmla="*/ 1877 h 105"/>
                <a:gd name="T10" fmla="*/ 0 w 112"/>
                <a:gd name="T11" fmla="*/ 1992 h 105"/>
                <a:gd name="T12" fmla="*/ 908 w 112"/>
                <a:gd name="T13" fmla="*/ 1741 h 105"/>
                <a:gd name="T14" fmla="*/ 1500 w 112"/>
                <a:gd name="T15" fmla="*/ 1501 h 105"/>
                <a:gd name="T16" fmla="*/ 938 w 112"/>
                <a:gd name="T17" fmla="*/ 0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2" h="105">
                  <a:moveTo>
                    <a:pt x="60" y="0"/>
                  </a:moveTo>
                  <a:cubicBezTo>
                    <a:pt x="65" y="14"/>
                    <a:pt x="73" y="41"/>
                    <a:pt x="87" y="56"/>
                  </a:cubicBezTo>
                  <a:cubicBezTo>
                    <a:pt x="101" y="71"/>
                    <a:pt x="111" y="73"/>
                    <a:pt x="112" y="79"/>
                  </a:cubicBezTo>
                  <a:cubicBezTo>
                    <a:pt x="112" y="85"/>
                    <a:pt x="95" y="95"/>
                    <a:pt x="83" y="95"/>
                  </a:cubicBezTo>
                  <a:cubicBezTo>
                    <a:pt x="71" y="96"/>
                    <a:pt x="63" y="98"/>
                    <a:pt x="57" y="99"/>
                  </a:cubicBezTo>
                  <a:cubicBezTo>
                    <a:pt x="48" y="101"/>
                    <a:pt x="16" y="103"/>
                    <a:pt x="0" y="105"/>
                  </a:cubicBezTo>
                  <a:cubicBezTo>
                    <a:pt x="15" y="97"/>
                    <a:pt x="44" y="95"/>
                    <a:pt x="58" y="92"/>
                  </a:cubicBezTo>
                  <a:cubicBezTo>
                    <a:pt x="73" y="89"/>
                    <a:pt x="98" y="89"/>
                    <a:pt x="96" y="79"/>
                  </a:cubicBezTo>
                  <a:cubicBezTo>
                    <a:pt x="94" y="69"/>
                    <a:pt x="63" y="37"/>
                    <a:pt x="60" y="0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67">
              <a:extLst>
                <a:ext uri="{FF2B5EF4-FFF2-40B4-BE49-F238E27FC236}">
                  <a16:creationId xmlns:a16="http://schemas.microsoft.com/office/drawing/2014/main" id="{393C6061-91C7-4804-B117-78796479A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251"/>
              <a:ext cx="178" cy="251"/>
            </a:xfrm>
            <a:custGeom>
              <a:avLst/>
              <a:gdLst>
                <a:gd name="T0" fmla="*/ 0 w 71"/>
                <a:gd name="T1" fmla="*/ 1789 h 94"/>
                <a:gd name="T2" fmla="*/ 617 w 71"/>
                <a:gd name="T3" fmla="*/ 1562 h 94"/>
                <a:gd name="T4" fmla="*/ 835 w 71"/>
                <a:gd name="T5" fmla="*/ 1276 h 94"/>
                <a:gd name="T6" fmla="*/ 1088 w 71"/>
                <a:gd name="T7" fmla="*/ 969 h 94"/>
                <a:gd name="T8" fmla="*/ 1088 w 71"/>
                <a:gd name="T9" fmla="*/ 0 h 94"/>
                <a:gd name="T10" fmla="*/ 1005 w 71"/>
                <a:gd name="T11" fmla="*/ 798 h 94"/>
                <a:gd name="T12" fmla="*/ 742 w 71"/>
                <a:gd name="T13" fmla="*/ 1220 h 94"/>
                <a:gd name="T14" fmla="*/ 439 w 71"/>
                <a:gd name="T15" fmla="*/ 1562 h 94"/>
                <a:gd name="T16" fmla="*/ 0 w 71"/>
                <a:gd name="T17" fmla="*/ 1789 h 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94">
                  <a:moveTo>
                    <a:pt x="0" y="94"/>
                  </a:moveTo>
                  <a:cubicBezTo>
                    <a:pt x="18" y="91"/>
                    <a:pt x="30" y="88"/>
                    <a:pt x="39" y="82"/>
                  </a:cubicBezTo>
                  <a:cubicBezTo>
                    <a:pt x="49" y="76"/>
                    <a:pt x="47" y="71"/>
                    <a:pt x="53" y="67"/>
                  </a:cubicBezTo>
                  <a:cubicBezTo>
                    <a:pt x="59" y="63"/>
                    <a:pt x="67" y="62"/>
                    <a:pt x="69" y="51"/>
                  </a:cubicBezTo>
                  <a:cubicBezTo>
                    <a:pt x="71" y="40"/>
                    <a:pt x="69" y="11"/>
                    <a:pt x="69" y="0"/>
                  </a:cubicBezTo>
                  <a:cubicBezTo>
                    <a:pt x="65" y="12"/>
                    <a:pt x="66" y="30"/>
                    <a:pt x="64" y="42"/>
                  </a:cubicBezTo>
                  <a:cubicBezTo>
                    <a:pt x="62" y="54"/>
                    <a:pt x="55" y="54"/>
                    <a:pt x="47" y="64"/>
                  </a:cubicBezTo>
                  <a:cubicBezTo>
                    <a:pt x="39" y="73"/>
                    <a:pt x="35" y="78"/>
                    <a:pt x="28" y="82"/>
                  </a:cubicBezTo>
                  <a:cubicBezTo>
                    <a:pt x="21" y="86"/>
                    <a:pt x="5" y="92"/>
                    <a:pt x="0" y="94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68">
              <a:extLst>
                <a:ext uri="{FF2B5EF4-FFF2-40B4-BE49-F238E27FC236}">
                  <a16:creationId xmlns:a16="http://schemas.microsoft.com/office/drawing/2014/main" id="{3B0806FA-5FD7-4C8E-96DD-5806CB6B2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283"/>
              <a:ext cx="150" cy="395"/>
            </a:xfrm>
            <a:custGeom>
              <a:avLst/>
              <a:gdLst>
                <a:gd name="T0" fmla="*/ 550 w 60"/>
                <a:gd name="T1" fmla="*/ 0 h 148"/>
                <a:gd name="T2" fmla="*/ 863 w 60"/>
                <a:gd name="T3" fmla="*/ 1254 h 148"/>
                <a:gd name="T4" fmla="*/ 845 w 60"/>
                <a:gd name="T5" fmla="*/ 1823 h 148"/>
                <a:gd name="T6" fmla="*/ 0 w 60"/>
                <a:gd name="T7" fmla="*/ 2813 h 148"/>
                <a:gd name="T8" fmla="*/ 658 w 60"/>
                <a:gd name="T9" fmla="*/ 1810 h 148"/>
                <a:gd name="T10" fmla="*/ 658 w 60"/>
                <a:gd name="T11" fmla="*/ 934 h 148"/>
                <a:gd name="T12" fmla="*/ 550 w 60"/>
                <a:gd name="T13" fmla="*/ 0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148">
                  <a:moveTo>
                    <a:pt x="35" y="0"/>
                  </a:moveTo>
                  <a:cubicBezTo>
                    <a:pt x="38" y="20"/>
                    <a:pt x="50" y="55"/>
                    <a:pt x="55" y="66"/>
                  </a:cubicBezTo>
                  <a:cubicBezTo>
                    <a:pt x="60" y="76"/>
                    <a:pt x="53" y="83"/>
                    <a:pt x="54" y="96"/>
                  </a:cubicBezTo>
                  <a:cubicBezTo>
                    <a:pt x="54" y="102"/>
                    <a:pt x="20" y="134"/>
                    <a:pt x="0" y="148"/>
                  </a:cubicBezTo>
                  <a:cubicBezTo>
                    <a:pt x="14" y="136"/>
                    <a:pt x="38" y="108"/>
                    <a:pt x="42" y="95"/>
                  </a:cubicBezTo>
                  <a:cubicBezTo>
                    <a:pt x="47" y="82"/>
                    <a:pt x="46" y="64"/>
                    <a:pt x="42" y="49"/>
                  </a:cubicBezTo>
                  <a:cubicBezTo>
                    <a:pt x="39" y="34"/>
                    <a:pt x="35" y="0"/>
                    <a:pt x="35" y="0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69">
              <a:extLst>
                <a:ext uri="{FF2B5EF4-FFF2-40B4-BE49-F238E27FC236}">
                  <a16:creationId xmlns:a16="http://schemas.microsoft.com/office/drawing/2014/main" id="{9B67B4D3-1D8A-4154-A989-4CC3C6A41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065"/>
              <a:ext cx="245" cy="74"/>
            </a:xfrm>
            <a:custGeom>
              <a:avLst/>
              <a:gdLst>
                <a:gd name="T0" fmla="*/ 0 w 98"/>
                <a:gd name="T1" fmla="*/ 336 h 28"/>
                <a:gd name="T2" fmla="*/ 550 w 98"/>
                <a:gd name="T3" fmla="*/ 460 h 28"/>
                <a:gd name="T4" fmla="*/ 1533 w 98"/>
                <a:gd name="T5" fmla="*/ 0 h 28"/>
                <a:gd name="T6" fmla="*/ 720 w 98"/>
                <a:gd name="T7" fmla="*/ 238 h 28"/>
                <a:gd name="T8" fmla="*/ 0 w 98"/>
                <a:gd name="T9" fmla="*/ 33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28">
                  <a:moveTo>
                    <a:pt x="0" y="18"/>
                  </a:moveTo>
                  <a:cubicBezTo>
                    <a:pt x="13" y="28"/>
                    <a:pt x="25" y="28"/>
                    <a:pt x="35" y="25"/>
                  </a:cubicBezTo>
                  <a:cubicBezTo>
                    <a:pt x="45" y="22"/>
                    <a:pt x="75" y="3"/>
                    <a:pt x="98" y="0"/>
                  </a:cubicBezTo>
                  <a:cubicBezTo>
                    <a:pt x="82" y="0"/>
                    <a:pt x="60" y="7"/>
                    <a:pt x="46" y="13"/>
                  </a:cubicBezTo>
                  <a:cubicBezTo>
                    <a:pt x="32" y="19"/>
                    <a:pt x="10" y="25"/>
                    <a:pt x="0" y="18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70">
              <a:extLst>
                <a:ext uri="{FF2B5EF4-FFF2-40B4-BE49-F238E27FC236}">
                  <a16:creationId xmlns:a16="http://schemas.microsoft.com/office/drawing/2014/main" id="{D7F96359-8D7C-42E0-9249-7898D2F9E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3057"/>
              <a:ext cx="80" cy="179"/>
            </a:xfrm>
            <a:custGeom>
              <a:avLst/>
              <a:gdLst>
                <a:gd name="T0" fmla="*/ 50 w 32"/>
                <a:gd name="T1" fmla="*/ 1277 h 67"/>
                <a:gd name="T2" fmla="*/ 500 w 32"/>
                <a:gd name="T3" fmla="*/ 0 h 67"/>
                <a:gd name="T4" fmla="*/ 50 w 32"/>
                <a:gd name="T5" fmla="*/ 127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67">
                  <a:moveTo>
                    <a:pt x="3" y="67"/>
                  </a:moveTo>
                  <a:cubicBezTo>
                    <a:pt x="5" y="47"/>
                    <a:pt x="20" y="9"/>
                    <a:pt x="32" y="0"/>
                  </a:cubicBezTo>
                  <a:cubicBezTo>
                    <a:pt x="16" y="10"/>
                    <a:pt x="0" y="34"/>
                    <a:pt x="3" y="67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71">
              <a:extLst>
                <a:ext uri="{FF2B5EF4-FFF2-40B4-BE49-F238E27FC236}">
                  <a16:creationId xmlns:a16="http://schemas.microsoft.com/office/drawing/2014/main" id="{AA5081C0-2518-473A-A3E3-B460E8157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907"/>
              <a:ext cx="163" cy="225"/>
            </a:xfrm>
            <a:custGeom>
              <a:avLst/>
              <a:gdLst>
                <a:gd name="T0" fmla="*/ 880 w 65"/>
                <a:gd name="T1" fmla="*/ 1615 h 84"/>
                <a:gd name="T2" fmla="*/ 1026 w 65"/>
                <a:gd name="T3" fmla="*/ 1500 h 84"/>
                <a:gd name="T4" fmla="*/ 0 w 65"/>
                <a:gd name="T5" fmla="*/ 0 h 84"/>
                <a:gd name="T6" fmla="*/ 880 w 65"/>
                <a:gd name="T7" fmla="*/ 1615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84">
                  <a:moveTo>
                    <a:pt x="56" y="84"/>
                  </a:moveTo>
                  <a:cubicBezTo>
                    <a:pt x="65" y="78"/>
                    <a:pt x="65" y="78"/>
                    <a:pt x="65" y="78"/>
                  </a:cubicBezTo>
                  <a:cubicBezTo>
                    <a:pt x="58" y="68"/>
                    <a:pt x="20" y="15"/>
                    <a:pt x="0" y="0"/>
                  </a:cubicBezTo>
                  <a:cubicBezTo>
                    <a:pt x="7" y="11"/>
                    <a:pt x="52" y="62"/>
                    <a:pt x="56" y="84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72">
              <a:extLst>
                <a:ext uri="{FF2B5EF4-FFF2-40B4-BE49-F238E27FC236}">
                  <a16:creationId xmlns:a16="http://schemas.microsoft.com/office/drawing/2014/main" id="{17084757-B09F-4F73-8B9E-B53957A0F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1331"/>
              <a:ext cx="182" cy="248"/>
            </a:xfrm>
            <a:custGeom>
              <a:avLst/>
              <a:gdLst>
                <a:gd name="T0" fmla="*/ 0 w 73"/>
                <a:gd name="T1" fmla="*/ 1763 h 93"/>
                <a:gd name="T2" fmla="*/ 962 w 73"/>
                <a:gd name="T3" fmla="*/ 1400 h 93"/>
                <a:gd name="T4" fmla="*/ 653 w 73"/>
                <a:gd name="T5" fmla="*/ 0 h 93"/>
                <a:gd name="T6" fmla="*/ 853 w 73"/>
                <a:gd name="T7" fmla="*/ 1229 h 93"/>
                <a:gd name="T8" fmla="*/ 0 w 73"/>
                <a:gd name="T9" fmla="*/ 1763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93">
                  <a:moveTo>
                    <a:pt x="0" y="93"/>
                  </a:moveTo>
                  <a:cubicBezTo>
                    <a:pt x="19" y="84"/>
                    <a:pt x="51" y="75"/>
                    <a:pt x="62" y="74"/>
                  </a:cubicBezTo>
                  <a:cubicBezTo>
                    <a:pt x="72" y="73"/>
                    <a:pt x="73" y="37"/>
                    <a:pt x="42" y="0"/>
                  </a:cubicBezTo>
                  <a:cubicBezTo>
                    <a:pt x="51" y="17"/>
                    <a:pt x="66" y="54"/>
                    <a:pt x="55" y="65"/>
                  </a:cubicBezTo>
                  <a:cubicBezTo>
                    <a:pt x="44" y="75"/>
                    <a:pt x="5" y="84"/>
                    <a:pt x="0" y="93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73">
              <a:extLst>
                <a:ext uri="{FF2B5EF4-FFF2-40B4-BE49-F238E27FC236}">
                  <a16:creationId xmlns:a16="http://schemas.microsoft.com/office/drawing/2014/main" id="{51DD4E22-0C3E-4379-BFCD-BA82F7C3B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270"/>
              <a:ext cx="352" cy="181"/>
            </a:xfrm>
            <a:custGeom>
              <a:avLst/>
              <a:gdLst>
                <a:gd name="T0" fmla="*/ 0 w 141"/>
                <a:gd name="T1" fmla="*/ 1283 h 68"/>
                <a:gd name="T2" fmla="*/ 1433 w 141"/>
                <a:gd name="T3" fmla="*/ 977 h 68"/>
                <a:gd name="T4" fmla="*/ 1728 w 141"/>
                <a:gd name="T5" fmla="*/ 921 h 68"/>
                <a:gd name="T6" fmla="*/ 2025 w 141"/>
                <a:gd name="T7" fmla="*/ 716 h 68"/>
                <a:gd name="T8" fmla="*/ 2194 w 141"/>
                <a:gd name="T9" fmla="*/ 0 h 68"/>
                <a:gd name="T10" fmla="*/ 1870 w 141"/>
                <a:gd name="T11" fmla="*/ 695 h 68"/>
                <a:gd name="T12" fmla="*/ 996 w 141"/>
                <a:gd name="T13" fmla="*/ 908 h 68"/>
                <a:gd name="T14" fmla="*/ 0 w 141"/>
                <a:gd name="T15" fmla="*/ 128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1" h="68">
                  <a:moveTo>
                    <a:pt x="0" y="68"/>
                  </a:moveTo>
                  <a:cubicBezTo>
                    <a:pt x="24" y="57"/>
                    <a:pt x="74" y="50"/>
                    <a:pt x="92" y="52"/>
                  </a:cubicBezTo>
                  <a:cubicBezTo>
                    <a:pt x="97" y="52"/>
                    <a:pt x="102" y="48"/>
                    <a:pt x="111" y="49"/>
                  </a:cubicBezTo>
                  <a:cubicBezTo>
                    <a:pt x="120" y="50"/>
                    <a:pt x="126" y="50"/>
                    <a:pt x="130" y="38"/>
                  </a:cubicBezTo>
                  <a:cubicBezTo>
                    <a:pt x="135" y="27"/>
                    <a:pt x="141" y="8"/>
                    <a:pt x="141" y="0"/>
                  </a:cubicBezTo>
                  <a:cubicBezTo>
                    <a:pt x="137" y="14"/>
                    <a:pt x="128" y="30"/>
                    <a:pt x="120" y="37"/>
                  </a:cubicBezTo>
                  <a:cubicBezTo>
                    <a:pt x="112" y="44"/>
                    <a:pt x="84" y="46"/>
                    <a:pt x="64" y="48"/>
                  </a:cubicBezTo>
                  <a:cubicBezTo>
                    <a:pt x="45" y="51"/>
                    <a:pt x="10" y="61"/>
                    <a:pt x="0" y="68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74">
              <a:extLst>
                <a:ext uri="{FF2B5EF4-FFF2-40B4-BE49-F238E27FC236}">
                  <a16:creationId xmlns:a16="http://schemas.microsoft.com/office/drawing/2014/main" id="{047145D9-2598-4B9B-B3FB-C9022E068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49"/>
              <a:ext cx="70" cy="224"/>
            </a:xfrm>
            <a:custGeom>
              <a:avLst/>
              <a:gdLst>
                <a:gd name="T0" fmla="*/ 63 w 28"/>
                <a:gd name="T1" fmla="*/ 0 h 84"/>
                <a:gd name="T2" fmla="*/ 408 w 28"/>
                <a:gd name="T3" fmla="*/ 989 h 84"/>
                <a:gd name="T4" fmla="*/ 0 w 28"/>
                <a:gd name="T5" fmla="*/ 1592 h 84"/>
                <a:gd name="T6" fmla="*/ 313 w 28"/>
                <a:gd name="T7" fmla="*/ 760 h 84"/>
                <a:gd name="T8" fmla="*/ 63 w 2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4">
                  <a:moveTo>
                    <a:pt x="4" y="0"/>
                  </a:moveTo>
                  <a:cubicBezTo>
                    <a:pt x="16" y="16"/>
                    <a:pt x="28" y="35"/>
                    <a:pt x="26" y="52"/>
                  </a:cubicBezTo>
                  <a:cubicBezTo>
                    <a:pt x="24" y="70"/>
                    <a:pt x="4" y="82"/>
                    <a:pt x="0" y="84"/>
                  </a:cubicBezTo>
                  <a:cubicBezTo>
                    <a:pt x="12" y="74"/>
                    <a:pt x="23" y="57"/>
                    <a:pt x="20" y="40"/>
                  </a:cubicBezTo>
                  <a:cubicBezTo>
                    <a:pt x="18" y="24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D6C3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75">
              <a:extLst>
                <a:ext uri="{FF2B5EF4-FFF2-40B4-BE49-F238E27FC236}">
                  <a16:creationId xmlns:a16="http://schemas.microsoft.com/office/drawing/2014/main" id="{E69DF3DC-857D-46A3-B9EA-9CD662EE0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585"/>
              <a:ext cx="47" cy="154"/>
            </a:xfrm>
            <a:custGeom>
              <a:avLst/>
              <a:gdLst>
                <a:gd name="T0" fmla="*/ 183 w 19"/>
                <a:gd name="T1" fmla="*/ 746 h 58"/>
                <a:gd name="T2" fmla="*/ 183 w 19"/>
                <a:gd name="T3" fmla="*/ 767 h 58"/>
                <a:gd name="T4" fmla="*/ 195 w 19"/>
                <a:gd name="T5" fmla="*/ 396 h 58"/>
                <a:gd name="T6" fmla="*/ 287 w 19"/>
                <a:gd name="T7" fmla="*/ 170 h 58"/>
                <a:gd name="T8" fmla="*/ 287 w 19"/>
                <a:gd name="T9" fmla="*/ 0 h 58"/>
                <a:gd name="T10" fmla="*/ 134 w 19"/>
                <a:gd name="T11" fmla="*/ 93 h 58"/>
                <a:gd name="T12" fmla="*/ 0 w 19"/>
                <a:gd name="T13" fmla="*/ 0 h 58"/>
                <a:gd name="T14" fmla="*/ 0 w 19"/>
                <a:gd name="T15" fmla="*/ 374 h 58"/>
                <a:gd name="T16" fmla="*/ 134 w 19"/>
                <a:gd name="T17" fmla="*/ 465 h 58"/>
                <a:gd name="T18" fmla="*/ 134 w 19"/>
                <a:gd name="T19" fmla="*/ 1009 h 58"/>
                <a:gd name="T20" fmla="*/ 183 w 19"/>
                <a:gd name="T21" fmla="*/ 1086 h 58"/>
                <a:gd name="T22" fmla="*/ 183 w 19"/>
                <a:gd name="T23" fmla="*/ 746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" h="58">
                  <a:moveTo>
                    <a:pt x="12" y="40"/>
                  </a:moveTo>
                  <a:cubicBezTo>
                    <a:pt x="12" y="40"/>
                    <a:pt x="12" y="40"/>
                    <a:pt x="12" y="41"/>
                  </a:cubicBezTo>
                  <a:cubicBezTo>
                    <a:pt x="12" y="35"/>
                    <a:pt x="12" y="28"/>
                    <a:pt x="13" y="21"/>
                  </a:cubicBezTo>
                  <a:cubicBezTo>
                    <a:pt x="14" y="17"/>
                    <a:pt x="16" y="13"/>
                    <a:pt x="19" y="9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20"/>
                    <a:pt x="9" y="22"/>
                    <a:pt x="9" y="25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1" y="55"/>
                    <a:pt x="12" y="57"/>
                    <a:pt x="12" y="58"/>
                  </a:cubicBezTo>
                  <a:lnTo>
                    <a:pt x="12" y="40"/>
                  </a:ln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76">
              <a:extLst>
                <a:ext uri="{FF2B5EF4-FFF2-40B4-BE49-F238E27FC236}">
                  <a16:creationId xmlns:a16="http://schemas.microsoft.com/office/drawing/2014/main" id="{A4B9F448-4A27-4A8C-9191-1D370FE52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662"/>
              <a:ext cx="512" cy="237"/>
            </a:xfrm>
            <a:custGeom>
              <a:avLst/>
              <a:gdLst>
                <a:gd name="T0" fmla="*/ 3182 w 205"/>
                <a:gd name="T1" fmla="*/ 397 h 89"/>
                <a:gd name="T2" fmla="*/ 3182 w 205"/>
                <a:gd name="T3" fmla="*/ 397 h 89"/>
                <a:gd name="T4" fmla="*/ 3182 w 205"/>
                <a:gd name="T5" fmla="*/ 0 h 89"/>
                <a:gd name="T6" fmla="*/ 3149 w 205"/>
                <a:gd name="T7" fmla="*/ 0 h 89"/>
                <a:gd name="T8" fmla="*/ 3149 w 205"/>
                <a:gd name="T9" fmla="*/ 0 h 89"/>
                <a:gd name="T10" fmla="*/ 3149 w 205"/>
                <a:gd name="T11" fmla="*/ 77 h 89"/>
                <a:gd name="T12" fmla="*/ 3149 w 205"/>
                <a:gd name="T13" fmla="*/ 77 h 89"/>
                <a:gd name="T14" fmla="*/ 3149 w 205"/>
                <a:gd name="T15" fmla="*/ 149 h 89"/>
                <a:gd name="T16" fmla="*/ 3149 w 205"/>
                <a:gd name="T17" fmla="*/ 170 h 89"/>
                <a:gd name="T18" fmla="*/ 3132 w 205"/>
                <a:gd name="T19" fmla="*/ 226 h 89"/>
                <a:gd name="T20" fmla="*/ 3119 w 205"/>
                <a:gd name="T21" fmla="*/ 306 h 89"/>
                <a:gd name="T22" fmla="*/ 2850 w 205"/>
                <a:gd name="T23" fmla="*/ 716 h 89"/>
                <a:gd name="T24" fmla="*/ 2807 w 205"/>
                <a:gd name="T25" fmla="*/ 716 h 89"/>
                <a:gd name="T26" fmla="*/ 2650 w 205"/>
                <a:gd name="T27" fmla="*/ 815 h 89"/>
                <a:gd name="T28" fmla="*/ 2650 w 205"/>
                <a:gd name="T29" fmla="*/ 887 h 89"/>
                <a:gd name="T30" fmla="*/ 2383 w 205"/>
                <a:gd name="T31" fmla="*/ 1036 h 89"/>
                <a:gd name="T32" fmla="*/ 2353 w 205"/>
                <a:gd name="T33" fmla="*/ 1036 h 89"/>
                <a:gd name="T34" fmla="*/ 2215 w 205"/>
                <a:gd name="T35" fmla="*/ 1113 h 89"/>
                <a:gd name="T36" fmla="*/ 1933 w 205"/>
                <a:gd name="T37" fmla="*/ 1190 h 89"/>
                <a:gd name="T38" fmla="*/ 1871 w 205"/>
                <a:gd name="T39" fmla="*/ 1190 h 89"/>
                <a:gd name="T40" fmla="*/ 1728 w 205"/>
                <a:gd name="T41" fmla="*/ 1228 h 89"/>
                <a:gd name="T42" fmla="*/ 1571 w 205"/>
                <a:gd name="T43" fmla="*/ 1262 h 89"/>
                <a:gd name="T44" fmla="*/ 167 w 205"/>
                <a:gd name="T45" fmla="*/ 1206 h 89"/>
                <a:gd name="T46" fmla="*/ 75 w 205"/>
                <a:gd name="T47" fmla="*/ 1190 h 89"/>
                <a:gd name="T48" fmla="*/ 62 w 205"/>
                <a:gd name="T49" fmla="*/ 1190 h 89"/>
                <a:gd name="T50" fmla="*/ 42 w 205"/>
                <a:gd name="T51" fmla="*/ 1190 h 89"/>
                <a:gd name="T52" fmla="*/ 42 w 205"/>
                <a:gd name="T53" fmla="*/ 1169 h 89"/>
                <a:gd name="T54" fmla="*/ 30 w 205"/>
                <a:gd name="T55" fmla="*/ 1169 h 89"/>
                <a:gd name="T56" fmla="*/ 12 w 205"/>
                <a:gd name="T57" fmla="*/ 1134 h 89"/>
                <a:gd name="T58" fmla="*/ 30 w 205"/>
                <a:gd name="T59" fmla="*/ 1510 h 89"/>
                <a:gd name="T60" fmla="*/ 75 w 205"/>
                <a:gd name="T61" fmla="*/ 1547 h 89"/>
                <a:gd name="T62" fmla="*/ 217 w 205"/>
                <a:gd name="T63" fmla="*/ 1603 h 89"/>
                <a:gd name="T64" fmla="*/ 480 w 205"/>
                <a:gd name="T65" fmla="*/ 1603 h 89"/>
                <a:gd name="T66" fmla="*/ 749 w 205"/>
                <a:gd name="T67" fmla="*/ 1680 h 89"/>
                <a:gd name="T68" fmla="*/ 1029 w 205"/>
                <a:gd name="T69" fmla="*/ 1646 h 89"/>
                <a:gd name="T70" fmla="*/ 1249 w 205"/>
                <a:gd name="T71" fmla="*/ 1680 h 89"/>
                <a:gd name="T72" fmla="*/ 1479 w 205"/>
                <a:gd name="T73" fmla="*/ 1624 h 89"/>
                <a:gd name="T74" fmla="*/ 1728 w 205"/>
                <a:gd name="T75" fmla="*/ 1624 h 89"/>
                <a:gd name="T76" fmla="*/ 1966 w 205"/>
                <a:gd name="T77" fmla="*/ 1531 h 89"/>
                <a:gd name="T78" fmla="*/ 2215 w 205"/>
                <a:gd name="T79" fmla="*/ 1510 h 89"/>
                <a:gd name="T80" fmla="*/ 2433 w 205"/>
                <a:gd name="T81" fmla="*/ 1377 h 89"/>
                <a:gd name="T82" fmla="*/ 2682 w 205"/>
                <a:gd name="T83" fmla="*/ 1305 h 89"/>
                <a:gd name="T84" fmla="*/ 2900 w 205"/>
                <a:gd name="T85" fmla="*/ 1113 h 89"/>
                <a:gd name="T86" fmla="*/ 3057 w 205"/>
                <a:gd name="T87" fmla="*/ 1036 h 89"/>
                <a:gd name="T88" fmla="*/ 3057 w 205"/>
                <a:gd name="T89" fmla="*/ 490 h 89"/>
                <a:gd name="T90" fmla="*/ 3194 w 205"/>
                <a:gd name="T91" fmla="*/ 397 h 89"/>
                <a:gd name="T92" fmla="*/ 3182 w 205"/>
                <a:gd name="T93" fmla="*/ 397 h 8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05" h="89">
                  <a:moveTo>
                    <a:pt x="204" y="21"/>
                  </a:moveTo>
                  <a:cubicBezTo>
                    <a:pt x="204" y="21"/>
                    <a:pt x="204" y="21"/>
                    <a:pt x="204" y="2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2" y="0"/>
                    <a:pt x="202" y="0"/>
                    <a:pt x="202" y="0"/>
                  </a:cubicBezTo>
                  <a:cubicBezTo>
                    <a:pt x="202" y="0"/>
                    <a:pt x="202" y="0"/>
                    <a:pt x="202" y="0"/>
                  </a:cubicBezTo>
                  <a:cubicBezTo>
                    <a:pt x="202" y="1"/>
                    <a:pt x="202" y="3"/>
                    <a:pt x="202" y="4"/>
                  </a:cubicBezTo>
                  <a:cubicBezTo>
                    <a:pt x="202" y="4"/>
                    <a:pt x="202" y="4"/>
                    <a:pt x="202" y="4"/>
                  </a:cubicBezTo>
                  <a:cubicBezTo>
                    <a:pt x="202" y="6"/>
                    <a:pt x="202" y="7"/>
                    <a:pt x="202" y="8"/>
                  </a:cubicBezTo>
                  <a:cubicBezTo>
                    <a:pt x="202" y="8"/>
                    <a:pt x="202" y="9"/>
                    <a:pt x="202" y="9"/>
                  </a:cubicBezTo>
                  <a:cubicBezTo>
                    <a:pt x="202" y="10"/>
                    <a:pt x="201" y="11"/>
                    <a:pt x="201" y="12"/>
                  </a:cubicBezTo>
                  <a:cubicBezTo>
                    <a:pt x="201" y="13"/>
                    <a:pt x="200" y="15"/>
                    <a:pt x="200" y="16"/>
                  </a:cubicBezTo>
                  <a:cubicBezTo>
                    <a:pt x="197" y="24"/>
                    <a:pt x="191" y="31"/>
                    <a:pt x="183" y="38"/>
                  </a:cubicBezTo>
                  <a:cubicBezTo>
                    <a:pt x="182" y="38"/>
                    <a:pt x="181" y="38"/>
                    <a:pt x="180" y="38"/>
                  </a:cubicBezTo>
                  <a:cubicBezTo>
                    <a:pt x="175" y="38"/>
                    <a:pt x="170" y="40"/>
                    <a:pt x="170" y="43"/>
                  </a:cubicBezTo>
                  <a:cubicBezTo>
                    <a:pt x="170" y="47"/>
                    <a:pt x="170" y="47"/>
                    <a:pt x="170" y="47"/>
                  </a:cubicBezTo>
                  <a:cubicBezTo>
                    <a:pt x="165" y="50"/>
                    <a:pt x="160" y="52"/>
                    <a:pt x="153" y="55"/>
                  </a:cubicBezTo>
                  <a:cubicBezTo>
                    <a:pt x="153" y="55"/>
                    <a:pt x="152" y="55"/>
                    <a:pt x="151" y="55"/>
                  </a:cubicBezTo>
                  <a:cubicBezTo>
                    <a:pt x="147" y="55"/>
                    <a:pt x="143" y="56"/>
                    <a:pt x="142" y="59"/>
                  </a:cubicBezTo>
                  <a:cubicBezTo>
                    <a:pt x="136" y="60"/>
                    <a:pt x="130" y="62"/>
                    <a:pt x="124" y="63"/>
                  </a:cubicBezTo>
                  <a:cubicBezTo>
                    <a:pt x="123" y="63"/>
                    <a:pt x="121" y="63"/>
                    <a:pt x="120" y="63"/>
                  </a:cubicBezTo>
                  <a:cubicBezTo>
                    <a:pt x="116" y="63"/>
                    <a:pt x="113" y="64"/>
                    <a:pt x="111" y="65"/>
                  </a:cubicBezTo>
                  <a:cubicBezTo>
                    <a:pt x="108" y="66"/>
                    <a:pt x="105" y="66"/>
                    <a:pt x="101" y="67"/>
                  </a:cubicBezTo>
                  <a:cubicBezTo>
                    <a:pt x="73" y="70"/>
                    <a:pt x="40" y="69"/>
                    <a:pt x="11" y="64"/>
                  </a:cubicBezTo>
                  <a:cubicBezTo>
                    <a:pt x="9" y="64"/>
                    <a:pt x="7" y="64"/>
                    <a:pt x="5" y="63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2" y="62"/>
                    <a:pt x="2" y="62"/>
                    <a:pt x="2" y="62"/>
                  </a:cubicBezTo>
                  <a:cubicBezTo>
                    <a:pt x="2" y="61"/>
                    <a:pt x="1" y="61"/>
                    <a:pt x="1" y="60"/>
                  </a:cubicBezTo>
                  <a:cubicBezTo>
                    <a:pt x="0" y="68"/>
                    <a:pt x="2" y="77"/>
                    <a:pt x="2" y="80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8" y="83"/>
                    <a:pt x="11" y="85"/>
                    <a:pt x="14" y="85"/>
                  </a:cubicBezTo>
                  <a:cubicBezTo>
                    <a:pt x="20" y="86"/>
                    <a:pt x="26" y="85"/>
                    <a:pt x="31" y="85"/>
                  </a:cubicBezTo>
                  <a:cubicBezTo>
                    <a:pt x="37" y="86"/>
                    <a:pt x="43" y="89"/>
                    <a:pt x="48" y="89"/>
                  </a:cubicBezTo>
                  <a:cubicBezTo>
                    <a:pt x="54" y="89"/>
                    <a:pt x="60" y="87"/>
                    <a:pt x="66" y="87"/>
                  </a:cubicBezTo>
                  <a:cubicBezTo>
                    <a:pt x="70" y="87"/>
                    <a:pt x="75" y="89"/>
                    <a:pt x="80" y="89"/>
                  </a:cubicBezTo>
                  <a:cubicBezTo>
                    <a:pt x="85" y="89"/>
                    <a:pt x="90" y="86"/>
                    <a:pt x="95" y="86"/>
                  </a:cubicBezTo>
                  <a:cubicBezTo>
                    <a:pt x="101" y="85"/>
                    <a:pt x="106" y="87"/>
                    <a:pt x="111" y="86"/>
                  </a:cubicBezTo>
                  <a:cubicBezTo>
                    <a:pt x="116" y="85"/>
                    <a:pt x="121" y="82"/>
                    <a:pt x="126" y="81"/>
                  </a:cubicBezTo>
                  <a:cubicBezTo>
                    <a:pt x="131" y="80"/>
                    <a:pt x="137" y="81"/>
                    <a:pt x="142" y="80"/>
                  </a:cubicBezTo>
                  <a:cubicBezTo>
                    <a:pt x="147" y="78"/>
                    <a:pt x="151" y="74"/>
                    <a:pt x="156" y="73"/>
                  </a:cubicBezTo>
                  <a:cubicBezTo>
                    <a:pt x="161" y="71"/>
                    <a:pt x="167" y="71"/>
                    <a:pt x="172" y="69"/>
                  </a:cubicBezTo>
                  <a:cubicBezTo>
                    <a:pt x="177" y="66"/>
                    <a:pt x="181" y="62"/>
                    <a:pt x="186" y="59"/>
                  </a:cubicBezTo>
                  <a:cubicBezTo>
                    <a:pt x="189" y="57"/>
                    <a:pt x="193" y="56"/>
                    <a:pt x="196" y="55"/>
                  </a:cubicBezTo>
                  <a:cubicBezTo>
                    <a:pt x="196" y="26"/>
                    <a:pt x="196" y="26"/>
                    <a:pt x="196" y="26"/>
                  </a:cubicBezTo>
                  <a:cubicBezTo>
                    <a:pt x="196" y="23"/>
                    <a:pt x="200" y="21"/>
                    <a:pt x="205" y="21"/>
                  </a:cubicBezTo>
                  <a:cubicBezTo>
                    <a:pt x="205" y="21"/>
                    <a:pt x="204" y="21"/>
                    <a:pt x="204" y="21"/>
                  </a:cubicBezTo>
                  <a:close/>
                </a:path>
              </a:pathLst>
            </a:custGeom>
            <a:solidFill>
              <a:srgbClr val="FBC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77">
              <a:extLst>
                <a:ext uri="{FF2B5EF4-FFF2-40B4-BE49-F238E27FC236}">
                  <a16:creationId xmlns:a16="http://schemas.microsoft.com/office/drawing/2014/main" id="{0E45E173-E199-44C5-9F65-EB72A0C75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91"/>
              <a:ext cx="155" cy="163"/>
            </a:xfrm>
            <a:custGeom>
              <a:avLst/>
              <a:gdLst>
                <a:gd name="T0" fmla="*/ 938 w 62"/>
                <a:gd name="T1" fmla="*/ 842 h 61"/>
                <a:gd name="T2" fmla="*/ 938 w 62"/>
                <a:gd name="T3" fmla="*/ 842 h 61"/>
                <a:gd name="T4" fmla="*/ 833 w 62"/>
                <a:gd name="T5" fmla="*/ 879 h 61"/>
                <a:gd name="T6" fmla="*/ 0 w 62"/>
                <a:gd name="T7" fmla="*/ 0 h 61"/>
                <a:gd name="T8" fmla="*/ 0 w 62"/>
                <a:gd name="T9" fmla="*/ 342 h 61"/>
                <a:gd name="T10" fmla="*/ 0 w 62"/>
                <a:gd name="T11" fmla="*/ 764 h 61"/>
                <a:gd name="T12" fmla="*/ 145 w 62"/>
                <a:gd name="T13" fmla="*/ 858 h 61"/>
                <a:gd name="T14" fmla="*/ 345 w 62"/>
                <a:gd name="T15" fmla="*/ 1029 h 61"/>
                <a:gd name="T16" fmla="*/ 583 w 62"/>
                <a:gd name="T17" fmla="*/ 1128 h 61"/>
                <a:gd name="T18" fmla="*/ 658 w 62"/>
                <a:gd name="T19" fmla="*/ 1165 h 61"/>
                <a:gd name="T20" fmla="*/ 645 w 62"/>
                <a:gd name="T21" fmla="*/ 1165 h 61"/>
                <a:gd name="T22" fmla="*/ 645 w 62"/>
                <a:gd name="T23" fmla="*/ 1029 h 61"/>
                <a:gd name="T24" fmla="*/ 800 w 62"/>
                <a:gd name="T25" fmla="*/ 935 h 61"/>
                <a:gd name="T26" fmla="*/ 938 w 62"/>
                <a:gd name="T27" fmla="*/ 1013 h 61"/>
                <a:gd name="T28" fmla="*/ 958 w 62"/>
                <a:gd name="T29" fmla="*/ 991 h 61"/>
                <a:gd name="T30" fmla="*/ 938 w 62"/>
                <a:gd name="T31" fmla="*/ 842 h 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2" h="61">
                  <a:moveTo>
                    <a:pt x="60" y="44"/>
                  </a:moveTo>
                  <a:cubicBezTo>
                    <a:pt x="60" y="44"/>
                    <a:pt x="60" y="44"/>
                    <a:pt x="60" y="44"/>
                  </a:cubicBezTo>
                  <a:cubicBezTo>
                    <a:pt x="59" y="46"/>
                    <a:pt x="57" y="48"/>
                    <a:pt x="53" y="46"/>
                  </a:cubicBezTo>
                  <a:cubicBezTo>
                    <a:pt x="25" y="35"/>
                    <a:pt x="4" y="23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3" y="42"/>
                    <a:pt x="7" y="43"/>
                    <a:pt x="9" y="45"/>
                  </a:cubicBezTo>
                  <a:cubicBezTo>
                    <a:pt x="14" y="47"/>
                    <a:pt x="17" y="52"/>
                    <a:pt x="22" y="54"/>
                  </a:cubicBezTo>
                  <a:cubicBezTo>
                    <a:pt x="26" y="57"/>
                    <a:pt x="32" y="57"/>
                    <a:pt x="37" y="59"/>
                  </a:cubicBezTo>
                  <a:cubicBezTo>
                    <a:pt x="39" y="59"/>
                    <a:pt x="40" y="60"/>
                    <a:pt x="42" y="61"/>
                  </a:cubicBezTo>
                  <a:cubicBezTo>
                    <a:pt x="42" y="61"/>
                    <a:pt x="41" y="61"/>
                    <a:pt x="41" y="61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1" y="51"/>
                    <a:pt x="46" y="49"/>
                    <a:pt x="51" y="49"/>
                  </a:cubicBezTo>
                  <a:cubicBezTo>
                    <a:pt x="56" y="49"/>
                    <a:pt x="60" y="51"/>
                    <a:pt x="60" y="53"/>
                  </a:cubicBezTo>
                  <a:cubicBezTo>
                    <a:pt x="61" y="52"/>
                    <a:pt x="61" y="52"/>
                    <a:pt x="61" y="52"/>
                  </a:cubicBezTo>
                  <a:cubicBezTo>
                    <a:pt x="61" y="52"/>
                    <a:pt x="62" y="48"/>
                    <a:pt x="60" y="44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78">
              <a:extLst>
                <a:ext uri="{FF2B5EF4-FFF2-40B4-BE49-F238E27FC236}">
                  <a16:creationId xmlns:a16="http://schemas.microsoft.com/office/drawing/2014/main" id="{D0F16307-0A02-4A09-B91A-1F9689DF7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422"/>
              <a:ext cx="87" cy="75"/>
            </a:xfrm>
            <a:custGeom>
              <a:avLst/>
              <a:gdLst>
                <a:gd name="T0" fmla="*/ 167 w 35"/>
                <a:gd name="T1" fmla="*/ 137 h 28"/>
                <a:gd name="T2" fmla="*/ 12 w 35"/>
                <a:gd name="T3" fmla="*/ 252 h 28"/>
                <a:gd name="T4" fmla="*/ 62 w 35"/>
                <a:gd name="T5" fmla="*/ 346 h 28"/>
                <a:gd name="T6" fmla="*/ 154 w 35"/>
                <a:gd name="T7" fmla="*/ 445 h 28"/>
                <a:gd name="T8" fmla="*/ 291 w 35"/>
                <a:gd name="T9" fmla="*/ 517 h 28"/>
                <a:gd name="T10" fmla="*/ 341 w 35"/>
                <a:gd name="T11" fmla="*/ 479 h 28"/>
                <a:gd name="T12" fmla="*/ 445 w 35"/>
                <a:gd name="T13" fmla="*/ 445 h 28"/>
                <a:gd name="T14" fmla="*/ 445 w 35"/>
                <a:gd name="T15" fmla="*/ 209 h 28"/>
                <a:gd name="T16" fmla="*/ 167 w 35"/>
                <a:gd name="T17" fmla="*/ 137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8">
                  <a:moveTo>
                    <a:pt x="11" y="7"/>
                  </a:moveTo>
                  <a:cubicBezTo>
                    <a:pt x="7" y="7"/>
                    <a:pt x="2" y="8"/>
                    <a:pt x="1" y="13"/>
                  </a:cubicBezTo>
                  <a:cubicBezTo>
                    <a:pt x="0" y="17"/>
                    <a:pt x="0" y="16"/>
                    <a:pt x="4" y="18"/>
                  </a:cubicBezTo>
                  <a:cubicBezTo>
                    <a:pt x="8" y="20"/>
                    <a:pt x="8" y="19"/>
                    <a:pt x="10" y="23"/>
                  </a:cubicBezTo>
                  <a:cubicBezTo>
                    <a:pt x="13" y="27"/>
                    <a:pt x="14" y="28"/>
                    <a:pt x="19" y="27"/>
                  </a:cubicBezTo>
                  <a:cubicBezTo>
                    <a:pt x="20" y="27"/>
                    <a:pt x="21" y="25"/>
                    <a:pt x="22" y="25"/>
                  </a:cubicBezTo>
                  <a:cubicBezTo>
                    <a:pt x="25" y="24"/>
                    <a:pt x="27" y="24"/>
                    <a:pt x="29" y="23"/>
                  </a:cubicBezTo>
                  <a:cubicBezTo>
                    <a:pt x="35" y="20"/>
                    <a:pt x="32" y="14"/>
                    <a:pt x="29" y="11"/>
                  </a:cubicBezTo>
                  <a:cubicBezTo>
                    <a:pt x="23" y="6"/>
                    <a:pt x="19" y="0"/>
                    <a:pt x="11" y="7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79">
              <a:extLst>
                <a:ext uri="{FF2B5EF4-FFF2-40B4-BE49-F238E27FC236}">
                  <a16:creationId xmlns:a16="http://schemas.microsoft.com/office/drawing/2014/main" id="{CF5BEE06-8E82-452F-AE36-76F830BBC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497"/>
              <a:ext cx="78" cy="69"/>
            </a:xfrm>
            <a:custGeom>
              <a:avLst/>
              <a:gdLst>
                <a:gd name="T0" fmla="*/ 146 w 31"/>
                <a:gd name="T1" fmla="*/ 35 h 26"/>
                <a:gd name="T2" fmla="*/ 33 w 31"/>
                <a:gd name="T3" fmla="*/ 204 h 26"/>
                <a:gd name="T4" fmla="*/ 96 w 31"/>
                <a:gd name="T5" fmla="*/ 409 h 26"/>
                <a:gd name="T6" fmla="*/ 380 w 31"/>
                <a:gd name="T7" fmla="*/ 395 h 26"/>
                <a:gd name="T8" fmla="*/ 430 w 31"/>
                <a:gd name="T9" fmla="*/ 111 h 26"/>
                <a:gd name="T10" fmla="*/ 146 w 31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6">
                  <a:moveTo>
                    <a:pt x="9" y="2"/>
                  </a:moveTo>
                  <a:cubicBezTo>
                    <a:pt x="2" y="4"/>
                    <a:pt x="1" y="6"/>
                    <a:pt x="2" y="11"/>
                  </a:cubicBezTo>
                  <a:cubicBezTo>
                    <a:pt x="4" y="16"/>
                    <a:pt x="0" y="19"/>
                    <a:pt x="6" y="22"/>
                  </a:cubicBezTo>
                  <a:cubicBezTo>
                    <a:pt x="12" y="26"/>
                    <a:pt x="21" y="26"/>
                    <a:pt x="24" y="21"/>
                  </a:cubicBezTo>
                  <a:cubicBezTo>
                    <a:pt x="28" y="16"/>
                    <a:pt x="31" y="11"/>
                    <a:pt x="27" y="6"/>
                  </a:cubicBezTo>
                  <a:cubicBezTo>
                    <a:pt x="23" y="2"/>
                    <a:pt x="16" y="0"/>
                    <a:pt x="9" y="2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80">
              <a:extLst>
                <a:ext uri="{FF2B5EF4-FFF2-40B4-BE49-F238E27FC236}">
                  <a16:creationId xmlns:a16="http://schemas.microsoft.com/office/drawing/2014/main" id="{F2E8C354-7547-42E3-9BEB-5EC986749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499"/>
              <a:ext cx="43" cy="54"/>
            </a:xfrm>
            <a:custGeom>
              <a:avLst/>
              <a:gdLst>
                <a:gd name="T0" fmla="*/ 129 w 17"/>
                <a:gd name="T1" fmla="*/ 22 h 20"/>
                <a:gd name="T2" fmla="*/ 0 w 17"/>
                <a:gd name="T3" fmla="*/ 232 h 20"/>
                <a:gd name="T4" fmla="*/ 116 w 17"/>
                <a:gd name="T5" fmla="*/ 373 h 20"/>
                <a:gd name="T6" fmla="*/ 255 w 17"/>
                <a:gd name="T7" fmla="*/ 278 h 20"/>
                <a:gd name="T8" fmla="*/ 129 w 17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8" y="1"/>
                  </a:moveTo>
                  <a:cubicBezTo>
                    <a:pt x="0" y="3"/>
                    <a:pt x="0" y="5"/>
                    <a:pt x="0" y="12"/>
                  </a:cubicBezTo>
                  <a:cubicBezTo>
                    <a:pt x="1" y="20"/>
                    <a:pt x="2" y="18"/>
                    <a:pt x="7" y="19"/>
                  </a:cubicBezTo>
                  <a:cubicBezTo>
                    <a:pt x="13" y="19"/>
                    <a:pt x="14" y="18"/>
                    <a:pt x="16" y="14"/>
                  </a:cubicBezTo>
                  <a:cubicBezTo>
                    <a:pt x="17" y="9"/>
                    <a:pt x="14" y="0"/>
                    <a:pt x="8" y="1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81">
              <a:extLst>
                <a:ext uri="{FF2B5EF4-FFF2-40B4-BE49-F238E27FC236}">
                  <a16:creationId xmlns:a16="http://schemas.microsoft.com/office/drawing/2014/main" id="{04B03F52-12EA-47E2-BE28-2A567FD96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147"/>
              <a:ext cx="70" cy="83"/>
            </a:xfrm>
            <a:custGeom>
              <a:avLst/>
              <a:gdLst>
                <a:gd name="T0" fmla="*/ 145 w 28"/>
                <a:gd name="T1" fmla="*/ 35 h 31"/>
                <a:gd name="T2" fmla="*/ 20 w 28"/>
                <a:gd name="T3" fmla="*/ 209 h 31"/>
                <a:gd name="T4" fmla="*/ 125 w 28"/>
                <a:gd name="T5" fmla="*/ 388 h 31"/>
                <a:gd name="T6" fmla="*/ 283 w 28"/>
                <a:gd name="T7" fmla="*/ 517 h 31"/>
                <a:gd name="T8" fmla="*/ 425 w 28"/>
                <a:gd name="T9" fmla="*/ 286 h 31"/>
                <a:gd name="T10" fmla="*/ 333 w 28"/>
                <a:gd name="T11" fmla="*/ 21 h 31"/>
                <a:gd name="T12" fmla="*/ 145 w 28"/>
                <a:gd name="T13" fmla="*/ 3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9" y="2"/>
                  </a:moveTo>
                  <a:cubicBezTo>
                    <a:pt x="1" y="5"/>
                    <a:pt x="0" y="4"/>
                    <a:pt x="1" y="11"/>
                  </a:cubicBezTo>
                  <a:cubicBezTo>
                    <a:pt x="3" y="18"/>
                    <a:pt x="1" y="19"/>
                    <a:pt x="8" y="20"/>
                  </a:cubicBezTo>
                  <a:cubicBezTo>
                    <a:pt x="16" y="21"/>
                    <a:pt x="15" y="23"/>
                    <a:pt x="18" y="27"/>
                  </a:cubicBezTo>
                  <a:cubicBezTo>
                    <a:pt x="21" y="31"/>
                    <a:pt x="28" y="28"/>
                    <a:pt x="27" y="15"/>
                  </a:cubicBezTo>
                  <a:cubicBezTo>
                    <a:pt x="26" y="2"/>
                    <a:pt x="26" y="5"/>
                    <a:pt x="21" y="1"/>
                  </a:cubicBezTo>
                  <a:cubicBezTo>
                    <a:pt x="18" y="0"/>
                    <a:pt x="17" y="1"/>
                    <a:pt x="9" y="2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82">
              <a:extLst>
                <a:ext uri="{FF2B5EF4-FFF2-40B4-BE49-F238E27FC236}">
                  <a16:creationId xmlns:a16="http://schemas.microsoft.com/office/drawing/2014/main" id="{118B3567-9CFF-4477-9F2D-0BCAC8435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3003"/>
              <a:ext cx="80" cy="62"/>
            </a:xfrm>
            <a:custGeom>
              <a:avLst/>
              <a:gdLst>
                <a:gd name="T0" fmla="*/ 145 w 32"/>
                <a:gd name="T1" fmla="*/ 22 h 23"/>
                <a:gd name="T2" fmla="*/ 83 w 32"/>
                <a:gd name="T3" fmla="*/ 291 h 23"/>
                <a:gd name="T4" fmla="*/ 220 w 32"/>
                <a:gd name="T5" fmla="*/ 429 h 23"/>
                <a:gd name="T6" fmla="*/ 395 w 32"/>
                <a:gd name="T7" fmla="*/ 394 h 23"/>
                <a:gd name="T8" fmla="*/ 363 w 32"/>
                <a:gd name="T9" fmla="*/ 116 h 23"/>
                <a:gd name="T10" fmla="*/ 145 w 32"/>
                <a:gd name="T11" fmla="*/ 2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3">
                  <a:moveTo>
                    <a:pt x="9" y="1"/>
                  </a:moveTo>
                  <a:cubicBezTo>
                    <a:pt x="0" y="4"/>
                    <a:pt x="5" y="10"/>
                    <a:pt x="5" y="15"/>
                  </a:cubicBezTo>
                  <a:cubicBezTo>
                    <a:pt x="5" y="20"/>
                    <a:pt x="8" y="21"/>
                    <a:pt x="14" y="22"/>
                  </a:cubicBezTo>
                  <a:cubicBezTo>
                    <a:pt x="19" y="23"/>
                    <a:pt x="19" y="22"/>
                    <a:pt x="25" y="20"/>
                  </a:cubicBezTo>
                  <a:cubicBezTo>
                    <a:pt x="32" y="18"/>
                    <a:pt x="29" y="12"/>
                    <a:pt x="23" y="6"/>
                  </a:cubicBezTo>
                  <a:cubicBezTo>
                    <a:pt x="18" y="0"/>
                    <a:pt x="16" y="0"/>
                    <a:pt x="9" y="1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83">
              <a:extLst>
                <a:ext uri="{FF2B5EF4-FFF2-40B4-BE49-F238E27FC236}">
                  <a16:creationId xmlns:a16="http://schemas.microsoft.com/office/drawing/2014/main" id="{7A67636D-4783-42E4-A99B-CE6B3548D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307"/>
              <a:ext cx="50" cy="72"/>
            </a:xfrm>
            <a:custGeom>
              <a:avLst/>
              <a:gdLst>
                <a:gd name="T0" fmla="*/ 125 w 20"/>
                <a:gd name="T1" fmla="*/ 35 h 27"/>
                <a:gd name="T2" fmla="*/ 20 w 20"/>
                <a:gd name="T3" fmla="*/ 171 h 27"/>
                <a:gd name="T4" fmla="*/ 145 w 20"/>
                <a:gd name="T5" fmla="*/ 477 h 27"/>
                <a:gd name="T6" fmla="*/ 238 w 20"/>
                <a:gd name="T7" fmla="*/ 171 h 27"/>
                <a:gd name="T8" fmla="*/ 125 w 20"/>
                <a:gd name="T9" fmla="*/ 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8" y="2"/>
                  </a:moveTo>
                  <a:cubicBezTo>
                    <a:pt x="2" y="1"/>
                    <a:pt x="0" y="3"/>
                    <a:pt x="1" y="9"/>
                  </a:cubicBezTo>
                  <a:cubicBezTo>
                    <a:pt x="1" y="15"/>
                    <a:pt x="4" y="27"/>
                    <a:pt x="9" y="25"/>
                  </a:cubicBezTo>
                  <a:cubicBezTo>
                    <a:pt x="13" y="22"/>
                    <a:pt x="9" y="15"/>
                    <a:pt x="15" y="9"/>
                  </a:cubicBezTo>
                  <a:cubicBezTo>
                    <a:pt x="20" y="4"/>
                    <a:pt x="14" y="0"/>
                    <a:pt x="8" y="2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84">
              <a:extLst>
                <a:ext uri="{FF2B5EF4-FFF2-40B4-BE49-F238E27FC236}">
                  <a16:creationId xmlns:a16="http://schemas.microsoft.com/office/drawing/2014/main" id="{C8653C21-0933-43C7-8472-D325BB0F4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110"/>
              <a:ext cx="67" cy="67"/>
            </a:xfrm>
            <a:custGeom>
              <a:avLst/>
              <a:gdLst>
                <a:gd name="T0" fmla="*/ 228 w 27"/>
                <a:gd name="T1" fmla="*/ 35 h 25"/>
                <a:gd name="T2" fmla="*/ 154 w 27"/>
                <a:gd name="T3" fmla="*/ 137 h 25"/>
                <a:gd name="T4" fmla="*/ 12 w 27"/>
                <a:gd name="T5" fmla="*/ 330 h 25"/>
                <a:gd name="T6" fmla="*/ 154 w 27"/>
                <a:gd name="T7" fmla="*/ 423 h 25"/>
                <a:gd name="T8" fmla="*/ 308 w 27"/>
                <a:gd name="T9" fmla="*/ 287 h 25"/>
                <a:gd name="T10" fmla="*/ 350 w 27"/>
                <a:gd name="T11" fmla="*/ 137 h 25"/>
                <a:gd name="T12" fmla="*/ 228 w 27"/>
                <a:gd name="T13" fmla="*/ 3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5">
                  <a:moveTo>
                    <a:pt x="15" y="2"/>
                  </a:moveTo>
                  <a:cubicBezTo>
                    <a:pt x="9" y="0"/>
                    <a:pt x="13" y="3"/>
                    <a:pt x="10" y="7"/>
                  </a:cubicBezTo>
                  <a:cubicBezTo>
                    <a:pt x="7" y="11"/>
                    <a:pt x="0" y="10"/>
                    <a:pt x="1" y="17"/>
                  </a:cubicBezTo>
                  <a:cubicBezTo>
                    <a:pt x="1" y="25"/>
                    <a:pt x="5" y="25"/>
                    <a:pt x="10" y="22"/>
                  </a:cubicBezTo>
                  <a:cubicBezTo>
                    <a:pt x="15" y="19"/>
                    <a:pt x="15" y="17"/>
                    <a:pt x="20" y="15"/>
                  </a:cubicBezTo>
                  <a:cubicBezTo>
                    <a:pt x="25" y="14"/>
                    <a:pt x="27" y="11"/>
                    <a:pt x="23" y="7"/>
                  </a:cubicBezTo>
                  <a:cubicBezTo>
                    <a:pt x="19" y="4"/>
                    <a:pt x="18" y="3"/>
                    <a:pt x="15" y="2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85">
              <a:extLst>
                <a:ext uri="{FF2B5EF4-FFF2-40B4-BE49-F238E27FC236}">
                  <a16:creationId xmlns:a16="http://schemas.microsoft.com/office/drawing/2014/main" id="{FCF7A64E-9858-4DEE-BD68-FEC2253EB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094"/>
              <a:ext cx="50" cy="64"/>
            </a:xfrm>
            <a:custGeom>
              <a:avLst/>
              <a:gdLst>
                <a:gd name="T0" fmla="*/ 238 w 20"/>
                <a:gd name="T1" fmla="*/ 56 h 24"/>
                <a:gd name="T2" fmla="*/ 63 w 20"/>
                <a:gd name="T3" fmla="*/ 149 h 24"/>
                <a:gd name="T4" fmla="*/ 63 w 20"/>
                <a:gd name="T5" fmla="*/ 363 h 24"/>
                <a:gd name="T6" fmla="*/ 208 w 20"/>
                <a:gd name="T7" fmla="*/ 397 h 24"/>
                <a:gd name="T8" fmla="*/ 283 w 20"/>
                <a:gd name="T9" fmla="*/ 264 h 24"/>
                <a:gd name="T10" fmla="*/ 238 w 20"/>
                <a:gd name="T11" fmla="*/ 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5" y="3"/>
                  </a:moveTo>
                  <a:cubicBezTo>
                    <a:pt x="5" y="0"/>
                    <a:pt x="6" y="4"/>
                    <a:pt x="4" y="8"/>
                  </a:cubicBezTo>
                  <a:cubicBezTo>
                    <a:pt x="2" y="13"/>
                    <a:pt x="0" y="18"/>
                    <a:pt x="4" y="19"/>
                  </a:cubicBezTo>
                  <a:cubicBezTo>
                    <a:pt x="8" y="21"/>
                    <a:pt x="10" y="18"/>
                    <a:pt x="13" y="21"/>
                  </a:cubicBezTo>
                  <a:cubicBezTo>
                    <a:pt x="17" y="24"/>
                    <a:pt x="20" y="21"/>
                    <a:pt x="18" y="14"/>
                  </a:cubicBezTo>
                  <a:cubicBezTo>
                    <a:pt x="16" y="8"/>
                    <a:pt x="19" y="5"/>
                    <a:pt x="15" y="3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86">
              <a:extLst>
                <a:ext uri="{FF2B5EF4-FFF2-40B4-BE49-F238E27FC236}">
                  <a16:creationId xmlns:a16="http://schemas.microsoft.com/office/drawing/2014/main" id="{6320210E-E334-4526-A3D1-A30DC75A8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761"/>
              <a:ext cx="55" cy="69"/>
            </a:xfrm>
            <a:custGeom>
              <a:avLst/>
              <a:gdLst>
                <a:gd name="T0" fmla="*/ 158 w 22"/>
                <a:gd name="T1" fmla="*/ 21 h 26"/>
                <a:gd name="T2" fmla="*/ 50 w 22"/>
                <a:gd name="T3" fmla="*/ 133 h 26"/>
                <a:gd name="T4" fmla="*/ 0 w 22"/>
                <a:gd name="T5" fmla="*/ 337 h 26"/>
                <a:gd name="T6" fmla="*/ 113 w 22"/>
                <a:gd name="T7" fmla="*/ 395 h 26"/>
                <a:gd name="T8" fmla="*/ 250 w 22"/>
                <a:gd name="T9" fmla="*/ 226 h 26"/>
                <a:gd name="T10" fmla="*/ 250 w 22"/>
                <a:gd name="T11" fmla="*/ 77 h 26"/>
                <a:gd name="T12" fmla="*/ 158 w 22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10" y="1"/>
                  </a:moveTo>
                  <a:cubicBezTo>
                    <a:pt x="1" y="2"/>
                    <a:pt x="1" y="1"/>
                    <a:pt x="3" y="7"/>
                  </a:cubicBezTo>
                  <a:cubicBezTo>
                    <a:pt x="4" y="13"/>
                    <a:pt x="1" y="13"/>
                    <a:pt x="0" y="18"/>
                  </a:cubicBezTo>
                  <a:cubicBezTo>
                    <a:pt x="0" y="24"/>
                    <a:pt x="1" y="26"/>
                    <a:pt x="7" y="21"/>
                  </a:cubicBezTo>
                  <a:cubicBezTo>
                    <a:pt x="13" y="17"/>
                    <a:pt x="10" y="14"/>
                    <a:pt x="16" y="12"/>
                  </a:cubicBezTo>
                  <a:cubicBezTo>
                    <a:pt x="22" y="10"/>
                    <a:pt x="21" y="7"/>
                    <a:pt x="16" y="4"/>
                  </a:cubicBezTo>
                  <a:cubicBezTo>
                    <a:pt x="11" y="0"/>
                    <a:pt x="14" y="1"/>
                    <a:pt x="10" y="1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87">
              <a:extLst>
                <a:ext uri="{FF2B5EF4-FFF2-40B4-BE49-F238E27FC236}">
                  <a16:creationId xmlns:a16="http://schemas.microsoft.com/office/drawing/2014/main" id="{46F2F530-35F0-4BB3-A9D6-90E216D0E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497"/>
              <a:ext cx="55" cy="53"/>
            </a:xfrm>
            <a:custGeom>
              <a:avLst/>
              <a:gdLst>
                <a:gd name="T0" fmla="*/ 175 w 22"/>
                <a:gd name="T1" fmla="*/ 21 h 20"/>
                <a:gd name="T2" fmla="*/ 63 w 22"/>
                <a:gd name="T3" fmla="*/ 111 h 20"/>
                <a:gd name="T4" fmla="*/ 95 w 22"/>
                <a:gd name="T5" fmla="*/ 315 h 20"/>
                <a:gd name="T6" fmla="*/ 250 w 22"/>
                <a:gd name="T7" fmla="*/ 133 h 20"/>
                <a:gd name="T8" fmla="*/ 175 w 22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11" y="1"/>
                  </a:moveTo>
                  <a:cubicBezTo>
                    <a:pt x="4" y="1"/>
                    <a:pt x="5" y="0"/>
                    <a:pt x="4" y="6"/>
                  </a:cubicBezTo>
                  <a:cubicBezTo>
                    <a:pt x="3" y="12"/>
                    <a:pt x="0" y="20"/>
                    <a:pt x="6" y="17"/>
                  </a:cubicBezTo>
                  <a:cubicBezTo>
                    <a:pt x="13" y="15"/>
                    <a:pt x="10" y="12"/>
                    <a:pt x="16" y="7"/>
                  </a:cubicBezTo>
                  <a:cubicBezTo>
                    <a:pt x="22" y="3"/>
                    <a:pt x="20" y="1"/>
                    <a:pt x="11" y="1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88">
              <a:extLst>
                <a:ext uri="{FF2B5EF4-FFF2-40B4-BE49-F238E27FC236}">
                  <a16:creationId xmlns:a16="http://schemas.microsoft.com/office/drawing/2014/main" id="{402E591D-6AE2-4663-9FF6-2349B4532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411"/>
              <a:ext cx="62" cy="62"/>
            </a:xfrm>
            <a:custGeom>
              <a:avLst/>
              <a:gdLst>
                <a:gd name="T0" fmla="*/ 320 w 25"/>
                <a:gd name="T1" fmla="*/ 175 h 23"/>
                <a:gd name="T2" fmla="*/ 308 w 25"/>
                <a:gd name="T3" fmla="*/ 369 h 23"/>
                <a:gd name="T4" fmla="*/ 136 w 25"/>
                <a:gd name="T5" fmla="*/ 313 h 23"/>
                <a:gd name="T6" fmla="*/ 0 w 25"/>
                <a:gd name="T7" fmla="*/ 137 h 23"/>
                <a:gd name="T8" fmla="*/ 228 w 25"/>
                <a:gd name="T9" fmla="*/ 81 h 23"/>
                <a:gd name="T10" fmla="*/ 320 w 25"/>
                <a:gd name="T11" fmla="*/ 17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3">
                  <a:moveTo>
                    <a:pt x="21" y="9"/>
                  </a:moveTo>
                  <a:cubicBezTo>
                    <a:pt x="24" y="14"/>
                    <a:pt x="25" y="15"/>
                    <a:pt x="20" y="19"/>
                  </a:cubicBezTo>
                  <a:cubicBezTo>
                    <a:pt x="16" y="23"/>
                    <a:pt x="12" y="20"/>
                    <a:pt x="9" y="16"/>
                  </a:cubicBezTo>
                  <a:cubicBezTo>
                    <a:pt x="6" y="13"/>
                    <a:pt x="0" y="14"/>
                    <a:pt x="0" y="7"/>
                  </a:cubicBezTo>
                  <a:cubicBezTo>
                    <a:pt x="0" y="0"/>
                    <a:pt x="5" y="2"/>
                    <a:pt x="15" y="4"/>
                  </a:cubicBezTo>
                  <a:cubicBezTo>
                    <a:pt x="19" y="5"/>
                    <a:pt x="20" y="6"/>
                    <a:pt x="21" y="9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89">
              <a:extLst>
                <a:ext uri="{FF2B5EF4-FFF2-40B4-BE49-F238E27FC236}">
                  <a16:creationId xmlns:a16="http://schemas.microsoft.com/office/drawing/2014/main" id="{F2081DE5-775B-467C-93C9-90657A051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595"/>
              <a:ext cx="60" cy="59"/>
            </a:xfrm>
            <a:custGeom>
              <a:avLst/>
              <a:gdLst>
                <a:gd name="T0" fmla="*/ 83 w 24"/>
                <a:gd name="T1" fmla="*/ 80 h 22"/>
                <a:gd name="T2" fmla="*/ 95 w 24"/>
                <a:gd name="T3" fmla="*/ 274 h 22"/>
                <a:gd name="T4" fmla="*/ 208 w 24"/>
                <a:gd name="T5" fmla="*/ 308 h 22"/>
                <a:gd name="T6" fmla="*/ 333 w 24"/>
                <a:gd name="T7" fmla="*/ 137 h 22"/>
                <a:gd name="T8" fmla="*/ 238 w 24"/>
                <a:gd name="T9" fmla="*/ 56 h 22"/>
                <a:gd name="T10" fmla="*/ 83 w 24"/>
                <a:gd name="T11" fmla="*/ 8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5" y="4"/>
                  </a:moveTo>
                  <a:cubicBezTo>
                    <a:pt x="0" y="7"/>
                    <a:pt x="4" y="13"/>
                    <a:pt x="6" y="14"/>
                  </a:cubicBezTo>
                  <a:cubicBezTo>
                    <a:pt x="9" y="15"/>
                    <a:pt x="7" y="22"/>
                    <a:pt x="13" y="16"/>
                  </a:cubicBezTo>
                  <a:cubicBezTo>
                    <a:pt x="19" y="10"/>
                    <a:pt x="18" y="10"/>
                    <a:pt x="21" y="7"/>
                  </a:cubicBezTo>
                  <a:cubicBezTo>
                    <a:pt x="24" y="4"/>
                    <a:pt x="20" y="3"/>
                    <a:pt x="15" y="3"/>
                  </a:cubicBezTo>
                  <a:cubicBezTo>
                    <a:pt x="10" y="3"/>
                    <a:pt x="9" y="0"/>
                    <a:pt x="5" y="4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90">
              <a:extLst>
                <a:ext uri="{FF2B5EF4-FFF2-40B4-BE49-F238E27FC236}">
                  <a16:creationId xmlns:a16="http://schemas.microsoft.com/office/drawing/2014/main" id="{922FAB34-564B-4C0F-A920-C1BC97E8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753"/>
              <a:ext cx="57" cy="40"/>
            </a:xfrm>
            <a:custGeom>
              <a:avLst/>
              <a:gdLst>
                <a:gd name="T0" fmla="*/ 104 w 23"/>
                <a:gd name="T1" fmla="*/ 77 h 15"/>
                <a:gd name="T2" fmla="*/ 92 w 23"/>
                <a:gd name="T3" fmla="*/ 264 h 15"/>
                <a:gd name="T4" fmla="*/ 245 w 23"/>
                <a:gd name="T5" fmla="*/ 264 h 15"/>
                <a:gd name="T6" fmla="*/ 278 w 23"/>
                <a:gd name="T7" fmla="*/ 93 h 15"/>
                <a:gd name="T8" fmla="*/ 104 w 23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7" y="4"/>
                  </a:moveTo>
                  <a:cubicBezTo>
                    <a:pt x="0" y="8"/>
                    <a:pt x="1" y="15"/>
                    <a:pt x="6" y="14"/>
                  </a:cubicBezTo>
                  <a:cubicBezTo>
                    <a:pt x="11" y="14"/>
                    <a:pt x="12" y="15"/>
                    <a:pt x="16" y="14"/>
                  </a:cubicBezTo>
                  <a:cubicBezTo>
                    <a:pt x="21" y="13"/>
                    <a:pt x="23" y="10"/>
                    <a:pt x="18" y="5"/>
                  </a:cubicBezTo>
                  <a:cubicBezTo>
                    <a:pt x="14" y="0"/>
                    <a:pt x="11" y="1"/>
                    <a:pt x="7" y="4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7" name="Freeform 91">
              <a:extLst>
                <a:ext uri="{FF2B5EF4-FFF2-40B4-BE49-F238E27FC236}">
                  <a16:creationId xmlns:a16="http://schemas.microsoft.com/office/drawing/2014/main" id="{FAE71C9A-1119-491D-A681-A53A6FDF7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13"/>
              <a:ext cx="45" cy="50"/>
            </a:xfrm>
            <a:custGeom>
              <a:avLst/>
              <a:gdLst>
                <a:gd name="T0" fmla="*/ 250 w 18"/>
                <a:gd name="T1" fmla="*/ 166 h 19"/>
                <a:gd name="T2" fmla="*/ 175 w 18"/>
                <a:gd name="T3" fmla="*/ 292 h 19"/>
                <a:gd name="T4" fmla="*/ 63 w 18"/>
                <a:gd name="T5" fmla="*/ 326 h 19"/>
                <a:gd name="T6" fmla="*/ 0 w 18"/>
                <a:gd name="T7" fmla="*/ 221 h 19"/>
                <a:gd name="T8" fmla="*/ 95 w 18"/>
                <a:gd name="T9" fmla="*/ 76 h 19"/>
                <a:gd name="T10" fmla="*/ 250 w 18"/>
                <a:gd name="T11" fmla="*/ 16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6" y="9"/>
                  </a:moveTo>
                  <a:cubicBezTo>
                    <a:pt x="16" y="13"/>
                    <a:pt x="15" y="13"/>
                    <a:pt x="11" y="16"/>
                  </a:cubicBezTo>
                  <a:cubicBezTo>
                    <a:pt x="7" y="18"/>
                    <a:pt x="7" y="19"/>
                    <a:pt x="4" y="18"/>
                  </a:cubicBezTo>
                  <a:cubicBezTo>
                    <a:pt x="2" y="16"/>
                    <a:pt x="0" y="16"/>
                    <a:pt x="0" y="12"/>
                  </a:cubicBezTo>
                  <a:cubicBezTo>
                    <a:pt x="1" y="8"/>
                    <a:pt x="2" y="5"/>
                    <a:pt x="6" y="4"/>
                  </a:cubicBezTo>
                  <a:cubicBezTo>
                    <a:pt x="13" y="0"/>
                    <a:pt x="18" y="3"/>
                    <a:pt x="16" y="9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92">
              <a:extLst>
                <a:ext uri="{FF2B5EF4-FFF2-40B4-BE49-F238E27FC236}">
                  <a16:creationId xmlns:a16="http://schemas.microsoft.com/office/drawing/2014/main" id="{495165E5-9008-4D83-B9AF-F43D4A170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121"/>
              <a:ext cx="30" cy="27"/>
            </a:xfrm>
            <a:custGeom>
              <a:avLst/>
              <a:gdLst>
                <a:gd name="T0" fmla="*/ 95 w 12"/>
                <a:gd name="T1" fmla="*/ 38 h 10"/>
                <a:gd name="T2" fmla="*/ 20 w 12"/>
                <a:gd name="T3" fmla="*/ 159 h 10"/>
                <a:gd name="T4" fmla="*/ 83 w 12"/>
                <a:gd name="T5" fmla="*/ 176 h 10"/>
                <a:gd name="T6" fmla="*/ 145 w 12"/>
                <a:gd name="T7" fmla="*/ 176 h 10"/>
                <a:gd name="T8" fmla="*/ 95 w 12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6" y="2"/>
                  </a:moveTo>
                  <a:cubicBezTo>
                    <a:pt x="3" y="2"/>
                    <a:pt x="0" y="5"/>
                    <a:pt x="1" y="8"/>
                  </a:cubicBezTo>
                  <a:cubicBezTo>
                    <a:pt x="1" y="10"/>
                    <a:pt x="4" y="9"/>
                    <a:pt x="5" y="9"/>
                  </a:cubicBezTo>
                  <a:cubicBezTo>
                    <a:pt x="7" y="9"/>
                    <a:pt x="7" y="9"/>
                    <a:pt x="9" y="9"/>
                  </a:cubicBezTo>
                  <a:cubicBezTo>
                    <a:pt x="12" y="9"/>
                    <a:pt x="9" y="0"/>
                    <a:pt x="6" y="2"/>
                  </a:cubicBezTo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93">
              <a:extLst>
                <a:ext uri="{FF2B5EF4-FFF2-40B4-BE49-F238E27FC236}">
                  <a16:creationId xmlns:a16="http://schemas.microsoft.com/office/drawing/2014/main" id="{6BE64434-360C-4938-B4E7-D442CF376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731"/>
              <a:ext cx="47" cy="78"/>
            </a:xfrm>
            <a:custGeom>
              <a:avLst/>
              <a:gdLst>
                <a:gd name="T0" fmla="*/ 134 w 19"/>
                <a:gd name="T1" fmla="*/ 94 h 29"/>
                <a:gd name="T2" fmla="*/ 0 w 19"/>
                <a:gd name="T3" fmla="*/ 0 h 29"/>
                <a:gd name="T4" fmla="*/ 0 w 19"/>
                <a:gd name="T5" fmla="*/ 565 h 29"/>
                <a:gd name="T6" fmla="*/ 74 w 19"/>
                <a:gd name="T7" fmla="*/ 506 h 29"/>
                <a:gd name="T8" fmla="*/ 245 w 19"/>
                <a:gd name="T9" fmla="*/ 274 h 29"/>
                <a:gd name="T10" fmla="*/ 287 w 19"/>
                <a:gd name="T11" fmla="*/ 218 h 29"/>
                <a:gd name="T12" fmla="*/ 287 w 19"/>
                <a:gd name="T13" fmla="*/ 0 h 29"/>
                <a:gd name="T14" fmla="*/ 134 w 19"/>
                <a:gd name="T15" fmla="*/ 94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9">
                  <a:moveTo>
                    <a:pt x="9" y="5"/>
                  </a:moveTo>
                  <a:cubicBezTo>
                    <a:pt x="4" y="5"/>
                    <a:pt x="0" y="2"/>
                    <a:pt x="0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2" y="28"/>
                    <a:pt x="3" y="27"/>
                    <a:pt x="5" y="26"/>
                  </a:cubicBezTo>
                  <a:cubicBezTo>
                    <a:pt x="9" y="23"/>
                    <a:pt x="12" y="17"/>
                    <a:pt x="16" y="14"/>
                  </a:cubicBezTo>
                  <a:cubicBezTo>
                    <a:pt x="17" y="13"/>
                    <a:pt x="18" y="12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94">
              <a:extLst>
                <a:ext uri="{FF2B5EF4-FFF2-40B4-BE49-F238E27FC236}">
                  <a16:creationId xmlns:a16="http://schemas.microsoft.com/office/drawing/2014/main" id="{FC6C77D0-D96A-45B1-ABC4-222854F2D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77"/>
              <a:ext cx="47" cy="69"/>
            </a:xfrm>
            <a:custGeom>
              <a:avLst/>
              <a:gdLst>
                <a:gd name="T0" fmla="*/ 287 w 19"/>
                <a:gd name="T1" fmla="*/ 0 h 26"/>
                <a:gd name="T2" fmla="*/ 153 w 19"/>
                <a:gd name="T3" fmla="*/ 93 h 26"/>
                <a:gd name="T4" fmla="*/ 0 w 19"/>
                <a:gd name="T5" fmla="*/ 0 h 26"/>
                <a:gd name="T6" fmla="*/ 0 w 19"/>
                <a:gd name="T7" fmla="*/ 486 h 26"/>
                <a:gd name="T8" fmla="*/ 30 w 19"/>
                <a:gd name="T9" fmla="*/ 486 h 26"/>
                <a:gd name="T10" fmla="*/ 245 w 19"/>
                <a:gd name="T11" fmla="*/ 295 h 26"/>
                <a:gd name="T12" fmla="*/ 287 w 19"/>
                <a:gd name="T13" fmla="*/ 281 h 26"/>
                <a:gd name="T14" fmla="*/ 287 w 19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19" y="2"/>
                    <a:pt x="15" y="5"/>
                    <a:pt x="10" y="5"/>
                  </a:cubicBezTo>
                  <a:cubicBezTo>
                    <a:pt x="5" y="5"/>
                    <a:pt x="0" y="2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2" y="26"/>
                  </a:cubicBezTo>
                  <a:cubicBezTo>
                    <a:pt x="7" y="23"/>
                    <a:pt x="11" y="19"/>
                    <a:pt x="16" y="16"/>
                  </a:cubicBezTo>
                  <a:cubicBezTo>
                    <a:pt x="17" y="16"/>
                    <a:pt x="18" y="15"/>
                    <a:pt x="19" y="15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95">
              <a:extLst>
                <a:ext uri="{FF2B5EF4-FFF2-40B4-BE49-F238E27FC236}">
                  <a16:creationId xmlns:a16="http://schemas.microsoft.com/office/drawing/2014/main" id="{2A9C0C23-9096-43B7-8138-2BFE04108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822"/>
              <a:ext cx="47" cy="53"/>
            </a:xfrm>
            <a:custGeom>
              <a:avLst/>
              <a:gdLst>
                <a:gd name="T0" fmla="*/ 287 w 19"/>
                <a:gd name="T1" fmla="*/ 0 h 20"/>
                <a:gd name="T2" fmla="*/ 134 w 19"/>
                <a:gd name="T3" fmla="*/ 90 h 20"/>
                <a:gd name="T4" fmla="*/ 0 w 19"/>
                <a:gd name="T5" fmla="*/ 0 h 20"/>
                <a:gd name="T6" fmla="*/ 0 w 19"/>
                <a:gd name="T7" fmla="*/ 371 h 20"/>
                <a:gd name="T8" fmla="*/ 0 w 19"/>
                <a:gd name="T9" fmla="*/ 371 h 20"/>
                <a:gd name="T10" fmla="*/ 215 w 19"/>
                <a:gd name="T11" fmla="*/ 239 h 20"/>
                <a:gd name="T12" fmla="*/ 287 w 19"/>
                <a:gd name="T13" fmla="*/ 204 h 20"/>
                <a:gd name="T14" fmla="*/ 287 w 19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0">
                  <a:moveTo>
                    <a:pt x="19" y="0"/>
                  </a:move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8"/>
                    <a:pt x="9" y="14"/>
                    <a:pt x="14" y="13"/>
                  </a:cubicBezTo>
                  <a:cubicBezTo>
                    <a:pt x="16" y="12"/>
                    <a:pt x="17" y="12"/>
                    <a:pt x="19" y="11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Freeform 96">
              <a:extLst>
                <a:ext uri="{FF2B5EF4-FFF2-40B4-BE49-F238E27FC236}">
                  <a16:creationId xmlns:a16="http://schemas.microsoft.com/office/drawing/2014/main" id="{6D82CD60-98BE-466D-89B0-E4BE94CE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843"/>
              <a:ext cx="47" cy="48"/>
            </a:xfrm>
            <a:custGeom>
              <a:avLst/>
              <a:gdLst>
                <a:gd name="T0" fmla="*/ 287 w 19"/>
                <a:gd name="T1" fmla="*/ 0 h 18"/>
                <a:gd name="T2" fmla="*/ 153 w 19"/>
                <a:gd name="T3" fmla="*/ 93 h 18"/>
                <a:gd name="T4" fmla="*/ 0 w 19"/>
                <a:gd name="T5" fmla="*/ 0 h 18"/>
                <a:gd name="T6" fmla="*/ 0 w 19"/>
                <a:gd name="T7" fmla="*/ 341 h 18"/>
                <a:gd name="T8" fmla="*/ 12 w 19"/>
                <a:gd name="T9" fmla="*/ 341 h 18"/>
                <a:gd name="T10" fmla="*/ 245 w 19"/>
                <a:gd name="T11" fmla="*/ 248 h 18"/>
                <a:gd name="T12" fmla="*/ 287 w 19"/>
                <a:gd name="T13" fmla="*/ 248 h 18"/>
                <a:gd name="T14" fmla="*/ 287 w 1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8">
                  <a:moveTo>
                    <a:pt x="19" y="0"/>
                  </a:moveTo>
                  <a:cubicBezTo>
                    <a:pt x="19" y="2"/>
                    <a:pt x="15" y="5"/>
                    <a:pt x="10" y="5"/>
                  </a:cubicBezTo>
                  <a:cubicBezTo>
                    <a:pt x="5" y="5"/>
                    <a:pt x="0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6" y="17"/>
                    <a:pt x="11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3" name="Freeform 97">
              <a:extLst>
                <a:ext uri="{FF2B5EF4-FFF2-40B4-BE49-F238E27FC236}">
                  <a16:creationId xmlns:a16="http://schemas.microsoft.com/office/drawing/2014/main" id="{19F6F199-97A6-4E5C-A6D7-C68175B22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862"/>
              <a:ext cx="48" cy="37"/>
            </a:xfrm>
            <a:custGeom>
              <a:avLst/>
              <a:gdLst>
                <a:gd name="T0" fmla="*/ 147 w 19"/>
                <a:gd name="T1" fmla="*/ 90 h 14"/>
                <a:gd name="T2" fmla="*/ 0 w 19"/>
                <a:gd name="T3" fmla="*/ 0 h 14"/>
                <a:gd name="T4" fmla="*/ 0 w 19"/>
                <a:gd name="T5" fmla="*/ 259 h 14"/>
                <a:gd name="T6" fmla="*/ 51 w 19"/>
                <a:gd name="T7" fmla="*/ 259 h 14"/>
                <a:gd name="T8" fmla="*/ 288 w 19"/>
                <a:gd name="T9" fmla="*/ 204 h 14"/>
                <a:gd name="T10" fmla="*/ 306 w 19"/>
                <a:gd name="T11" fmla="*/ 204 h 14"/>
                <a:gd name="T12" fmla="*/ 306 w 19"/>
                <a:gd name="T13" fmla="*/ 0 h 14"/>
                <a:gd name="T14" fmla="*/ 147 w 19"/>
                <a:gd name="T15" fmla="*/ 9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4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2" y="14"/>
                    <a:pt x="3" y="14"/>
                  </a:cubicBezTo>
                  <a:cubicBezTo>
                    <a:pt x="8" y="14"/>
                    <a:pt x="13" y="11"/>
                    <a:pt x="18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Freeform 98">
              <a:extLst>
                <a:ext uri="{FF2B5EF4-FFF2-40B4-BE49-F238E27FC236}">
                  <a16:creationId xmlns:a16="http://schemas.microsoft.com/office/drawing/2014/main" id="{FEEE5A77-6172-4D42-9A38-101CE4F3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867"/>
              <a:ext cx="48" cy="32"/>
            </a:xfrm>
            <a:custGeom>
              <a:avLst/>
              <a:gdLst>
                <a:gd name="T0" fmla="*/ 147 w 19"/>
                <a:gd name="T1" fmla="*/ 93 h 12"/>
                <a:gd name="T2" fmla="*/ 0 w 19"/>
                <a:gd name="T3" fmla="*/ 0 h 12"/>
                <a:gd name="T4" fmla="*/ 0 w 19"/>
                <a:gd name="T5" fmla="*/ 205 h 12"/>
                <a:gd name="T6" fmla="*/ 83 w 19"/>
                <a:gd name="T7" fmla="*/ 227 h 12"/>
                <a:gd name="T8" fmla="*/ 306 w 19"/>
                <a:gd name="T9" fmla="*/ 205 h 12"/>
                <a:gd name="T10" fmla="*/ 306 w 19"/>
                <a:gd name="T11" fmla="*/ 0 h 12"/>
                <a:gd name="T12" fmla="*/ 147 w 19"/>
                <a:gd name="T13" fmla="*/ 93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2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" y="12"/>
                    <a:pt x="3" y="12"/>
                    <a:pt x="5" y="12"/>
                  </a:cubicBezTo>
                  <a:cubicBezTo>
                    <a:pt x="10" y="12"/>
                    <a:pt x="14" y="11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5" name="Freeform 99">
              <a:extLst>
                <a:ext uri="{FF2B5EF4-FFF2-40B4-BE49-F238E27FC236}">
                  <a16:creationId xmlns:a16="http://schemas.microsoft.com/office/drawing/2014/main" id="{CBB549DF-BFD8-44EE-B135-2F2041B7E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857"/>
              <a:ext cx="47" cy="34"/>
            </a:xfrm>
            <a:custGeom>
              <a:avLst/>
              <a:gdLst>
                <a:gd name="T0" fmla="*/ 287 w 19"/>
                <a:gd name="T1" fmla="*/ 0 h 13"/>
                <a:gd name="T2" fmla="*/ 153 w 19"/>
                <a:gd name="T3" fmla="*/ 89 h 13"/>
                <a:gd name="T4" fmla="*/ 0 w 19"/>
                <a:gd name="T5" fmla="*/ 0 h 13"/>
                <a:gd name="T6" fmla="*/ 0 w 19"/>
                <a:gd name="T7" fmla="*/ 165 h 13"/>
                <a:gd name="T8" fmla="*/ 153 w 19"/>
                <a:gd name="T9" fmla="*/ 212 h 13"/>
                <a:gd name="T10" fmla="*/ 287 w 19"/>
                <a:gd name="T11" fmla="*/ 212 h 13"/>
                <a:gd name="T12" fmla="*/ 287 w 19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9" y="3"/>
                    <a:pt x="15" y="5"/>
                    <a:pt x="10" y="5"/>
                  </a:cubicBezTo>
                  <a:cubicBezTo>
                    <a:pt x="5" y="5"/>
                    <a:pt x="0" y="3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4" y="10"/>
                    <a:pt x="7" y="12"/>
                    <a:pt x="10" y="12"/>
                  </a:cubicBezTo>
                  <a:cubicBezTo>
                    <a:pt x="13" y="13"/>
                    <a:pt x="16" y="13"/>
                    <a:pt x="19" y="12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Freeform 100">
              <a:extLst>
                <a:ext uri="{FF2B5EF4-FFF2-40B4-BE49-F238E27FC236}">
                  <a16:creationId xmlns:a16="http://schemas.microsoft.com/office/drawing/2014/main" id="{5B8817D1-04CD-40CB-BCA6-A6958069C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835"/>
              <a:ext cx="48" cy="38"/>
            </a:xfrm>
            <a:custGeom>
              <a:avLst/>
              <a:gdLst>
                <a:gd name="T0" fmla="*/ 159 w 19"/>
                <a:gd name="T1" fmla="*/ 103 h 14"/>
                <a:gd name="T2" fmla="*/ 0 w 19"/>
                <a:gd name="T3" fmla="*/ 0 h 14"/>
                <a:gd name="T4" fmla="*/ 0 w 19"/>
                <a:gd name="T5" fmla="*/ 141 h 14"/>
                <a:gd name="T6" fmla="*/ 179 w 19"/>
                <a:gd name="T7" fmla="*/ 244 h 14"/>
                <a:gd name="T8" fmla="*/ 306 w 19"/>
                <a:gd name="T9" fmla="*/ 280 h 14"/>
                <a:gd name="T10" fmla="*/ 306 w 19"/>
                <a:gd name="T11" fmla="*/ 0 h 14"/>
                <a:gd name="T12" fmla="*/ 159 w 19"/>
                <a:gd name="T13" fmla="*/ 10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4">
                  <a:moveTo>
                    <a:pt x="10" y="5"/>
                  </a:moveTo>
                  <a:cubicBezTo>
                    <a:pt x="5" y="5"/>
                    <a:pt x="0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4" y="9"/>
                    <a:pt x="7" y="11"/>
                    <a:pt x="11" y="12"/>
                  </a:cubicBezTo>
                  <a:cubicBezTo>
                    <a:pt x="14" y="13"/>
                    <a:pt x="16" y="13"/>
                    <a:pt x="19" y="1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10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" name="Freeform 101">
              <a:extLst>
                <a:ext uri="{FF2B5EF4-FFF2-40B4-BE49-F238E27FC236}">
                  <a16:creationId xmlns:a16="http://schemas.microsoft.com/office/drawing/2014/main" id="{F0110F7E-4F69-4241-B7C1-5719368FB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795"/>
              <a:ext cx="48" cy="46"/>
            </a:xfrm>
            <a:custGeom>
              <a:avLst/>
              <a:gdLst>
                <a:gd name="T0" fmla="*/ 306 w 19"/>
                <a:gd name="T1" fmla="*/ 0 h 17"/>
                <a:gd name="T2" fmla="*/ 147 w 19"/>
                <a:gd name="T3" fmla="*/ 103 h 17"/>
                <a:gd name="T4" fmla="*/ 0 w 19"/>
                <a:gd name="T5" fmla="*/ 0 h 17"/>
                <a:gd name="T6" fmla="*/ 0 w 19"/>
                <a:gd name="T7" fmla="*/ 103 h 17"/>
                <a:gd name="T8" fmla="*/ 0 w 19"/>
                <a:gd name="T9" fmla="*/ 116 h 17"/>
                <a:gd name="T10" fmla="*/ 210 w 19"/>
                <a:gd name="T11" fmla="*/ 300 h 17"/>
                <a:gd name="T12" fmla="*/ 306 w 19"/>
                <a:gd name="T13" fmla="*/ 336 h 17"/>
                <a:gd name="T14" fmla="*/ 306 w 19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">
                  <a:moveTo>
                    <a:pt x="19" y="0"/>
                  </a:move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5" y="8"/>
                    <a:pt x="8" y="13"/>
                    <a:pt x="13" y="15"/>
                  </a:cubicBezTo>
                  <a:cubicBezTo>
                    <a:pt x="15" y="16"/>
                    <a:pt x="17" y="17"/>
                    <a:pt x="19" y="17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Oval 102">
              <a:extLst>
                <a:ext uri="{FF2B5EF4-FFF2-40B4-BE49-F238E27FC236}">
                  <a16:creationId xmlns:a16="http://schemas.microsoft.com/office/drawing/2014/main" id="{7F7D0613-E52F-4140-BE73-517A6E3D9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2726"/>
              <a:ext cx="48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9" name="Freeform 103">
              <a:extLst>
                <a:ext uri="{FF2B5EF4-FFF2-40B4-BE49-F238E27FC236}">
                  <a16:creationId xmlns:a16="http://schemas.microsoft.com/office/drawing/2014/main" id="{4613C000-FB5D-412E-A696-D9DDBE922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739"/>
              <a:ext cx="48" cy="59"/>
            </a:xfrm>
            <a:custGeom>
              <a:avLst/>
              <a:gdLst>
                <a:gd name="T0" fmla="*/ 159 w 19"/>
                <a:gd name="T1" fmla="*/ 94 h 22"/>
                <a:gd name="T2" fmla="*/ 0 w 19"/>
                <a:gd name="T3" fmla="*/ 0 h 22"/>
                <a:gd name="T4" fmla="*/ 0 w 19"/>
                <a:gd name="T5" fmla="*/ 56 h 22"/>
                <a:gd name="T6" fmla="*/ 83 w 19"/>
                <a:gd name="T7" fmla="*/ 150 h 22"/>
                <a:gd name="T8" fmla="*/ 243 w 19"/>
                <a:gd name="T9" fmla="*/ 389 h 22"/>
                <a:gd name="T10" fmla="*/ 306 w 19"/>
                <a:gd name="T11" fmla="*/ 424 h 22"/>
                <a:gd name="T12" fmla="*/ 306 w 19"/>
                <a:gd name="T13" fmla="*/ 0 h 22"/>
                <a:gd name="T14" fmla="*/ 159 w 19"/>
                <a:gd name="T15" fmla="*/ 94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2">
                  <a:moveTo>
                    <a:pt x="10" y="5"/>
                  </a:moveTo>
                  <a:cubicBezTo>
                    <a:pt x="5" y="5"/>
                    <a:pt x="0" y="3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4"/>
                    <a:pt x="4" y="6"/>
                    <a:pt x="5" y="8"/>
                  </a:cubicBezTo>
                  <a:cubicBezTo>
                    <a:pt x="9" y="11"/>
                    <a:pt x="11" y="16"/>
                    <a:pt x="15" y="20"/>
                  </a:cubicBezTo>
                  <a:cubicBezTo>
                    <a:pt x="16" y="21"/>
                    <a:pt x="18" y="22"/>
                    <a:pt x="19" y="2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10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Freeform 104">
              <a:extLst>
                <a:ext uri="{FF2B5EF4-FFF2-40B4-BE49-F238E27FC236}">
                  <a16:creationId xmlns:a16="http://schemas.microsoft.com/office/drawing/2014/main" id="{077B4CDB-3205-478B-B99D-62334F180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651"/>
              <a:ext cx="47" cy="96"/>
            </a:xfrm>
            <a:custGeom>
              <a:avLst/>
              <a:gdLst>
                <a:gd name="T0" fmla="*/ 195 w 19"/>
                <a:gd name="T1" fmla="*/ 533 h 36"/>
                <a:gd name="T2" fmla="*/ 245 w 19"/>
                <a:gd name="T3" fmla="*/ 533 h 36"/>
                <a:gd name="T4" fmla="*/ 245 w 19"/>
                <a:gd name="T5" fmla="*/ 547 h 36"/>
                <a:gd name="T6" fmla="*/ 287 w 19"/>
                <a:gd name="T7" fmla="*/ 547 h 36"/>
                <a:gd name="T8" fmla="*/ 287 w 19"/>
                <a:gd name="T9" fmla="*/ 547 h 36"/>
                <a:gd name="T10" fmla="*/ 287 w 19"/>
                <a:gd name="T11" fmla="*/ 0 h 36"/>
                <a:gd name="T12" fmla="*/ 134 w 19"/>
                <a:gd name="T13" fmla="*/ 93 h 36"/>
                <a:gd name="T14" fmla="*/ 0 w 19"/>
                <a:gd name="T15" fmla="*/ 0 h 36"/>
                <a:gd name="T16" fmla="*/ 0 w 19"/>
                <a:gd name="T17" fmla="*/ 627 h 36"/>
                <a:gd name="T18" fmla="*/ 42 w 19"/>
                <a:gd name="T19" fmla="*/ 683 h 36"/>
                <a:gd name="T20" fmla="*/ 42 w 19"/>
                <a:gd name="T21" fmla="*/ 627 h 36"/>
                <a:gd name="T22" fmla="*/ 195 w 19"/>
                <a:gd name="T23" fmla="*/ 533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" h="36">
                  <a:moveTo>
                    <a:pt x="13" y="28"/>
                  </a:moveTo>
                  <a:cubicBezTo>
                    <a:pt x="14" y="28"/>
                    <a:pt x="15" y="28"/>
                    <a:pt x="16" y="28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7" y="29"/>
                    <a:pt x="18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4"/>
                    <a:pt x="2" y="35"/>
                    <a:pt x="3" y="36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0"/>
                    <a:pt x="8" y="28"/>
                    <a:pt x="13" y="28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1" name="Freeform 105">
              <a:extLst>
                <a:ext uri="{FF2B5EF4-FFF2-40B4-BE49-F238E27FC236}">
                  <a16:creationId xmlns:a16="http://schemas.microsoft.com/office/drawing/2014/main" id="{476EFA88-039D-485C-AF32-8BDFB4BE8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486"/>
              <a:ext cx="408" cy="336"/>
            </a:xfrm>
            <a:custGeom>
              <a:avLst/>
              <a:gdLst>
                <a:gd name="T0" fmla="*/ 2430 w 163"/>
                <a:gd name="T1" fmla="*/ 149 h 126"/>
                <a:gd name="T2" fmla="*/ 2055 w 163"/>
                <a:gd name="T3" fmla="*/ 149 h 126"/>
                <a:gd name="T4" fmla="*/ 283 w 163"/>
                <a:gd name="T5" fmla="*/ 1139 h 126"/>
                <a:gd name="T6" fmla="*/ 1001 w 163"/>
                <a:gd name="T7" fmla="*/ 2184 h 126"/>
                <a:gd name="T8" fmla="*/ 939 w 163"/>
                <a:gd name="T9" fmla="*/ 2333 h 126"/>
                <a:gd name="T10" fmla="*/ 125 w 163"/>
                <a:gd name="T11" fmla="*/ 1101 h 126"/>
                <a:gd name="T12" fmla="*/ 1660 w 163"/>
                <a:gd name="T13" fmla="*/ 56 h 126"/>
                <a:gd name="T14" fmla="*/ 2413 w 163"/>
                <a:gd name="T15" fmla="*/ 0 h 126"/>
                <a:gd name="T16" fmla="*/ 2430 w 163"/>
                <a:gd name="T17" fmla="*/ 149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26">
                  <a:moveTo>
                    <a:pt x="155" y="8"/>
                  </a:moveTo>
                  <a:cubicBezTo>
                    <a:pt x="145" y="8"/>
                    <a:pt x="137" y="8"/>
                    <a:pt x="131" y="8"/>
                  </a:cubicBezTo>
                  <a:cubicBezTo>
                    <a:pt x="107" y="9"/>
                    <a:pt x="31" y="22"/>
                    <a:pt x="18" y="60"/>
                  </a:cubicBezTo>
                  <a:cubicBezTo>
                    <a:pt x="9" y="86"/>
                    <a:pt x="36" y="105"/>
                    <a:pt x="64" y="115"/>
                  </a:cubicBezTo>
                  <a:cubicBezTo>
                    <a:pt x="69" y="116"/>
                    <a:pt x="68" y="126"/>
                    <a:pt x="60" y="123"/>
                  </a:cubicBezTo>
                  <a:cubicBezTo>
                    <a:pt x="26" y="110"/>
                    <a:pt x="0" y="94"/>
                    <a:pt x="8" y="58"/>
                  </a:cubicBezTo>
                  <a:cubicBezTo>
                    <a:pt x="16" y="22"/>
                    <a:pt x="87" y="5"/>
                    <a:pt x="106" y="3"/>
                  </a:cubicBezTo>
                  <a:cubicBezTo>
                    <a:pt x="117" y="2"/>
                    <a:pt x="134" y="0"/>
                    <a:pt x="154" y="0"/>
                  </a:cubicBezTo>
                  <a:cubicBezTo>
                    <a:pt x="162" y="0"/>
                    <a:pt x="163" y="9"/>
                    <a:pt x="155" y="8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Freeform 106">
              <a:extLst>
                <a:ext uri="{FF2B5EF4-FFF2-40B4-BE49-F238E27FC236}">
                  <a16:creationId xmlns:a16="http://schemas.microsoft.com/office/drawing/2014/main" id="{3CAD3E63-3305-4E67-A00B-310A7AE5D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489"/>
              <a:ext cx="528" cy="360"/>
            </a:xfrm>
            <a:custGeom>
              <a:avLst/>
              <a:gdLst>
                <a:gd name="T0" fmla="*/ 2397 w 211"/>
                <a:gd name="T1" fmla="*/ 248 h 135"/>
                <a:gd name="T2" fmla="*/ 1554 w 211"/>
                <a:gd name="T3" fmla="*/ 21 h 135"/>
                <a:gd name="T4" fmla="*/ 1534 w 211"/>
                <a:gd name="T5" fmla="*/ 171 h 135"/>
                <a:gd name="T6" fmla="*/ 2492 w 211"/>
                <a:gd name="T7" fmla="*/ 533 h 135"/>
                <a:gd name="T8" fmla="*/ 2272 w 211"/>
                <a:gd name="T9" fmla="*/ 1592 h 135"/>
                <a:gd name="T10" fmla="*/ 1629 w 211"/>
                <a:gd name="T11" fmla="*/ 2312 h 135"/>
                <a:gd name="T12" fmla="*/ 145 w 211"/>
                <a:gd name="T13" fmla="*/ 2253 h 135"/>
                <a:gd name="T14" fmla="*/ 95 w 211"/>
                <a:gd name="T15" fmla="*/ 2424 h 135"/>
                <a:gd name="T16" fmla="*/ 1597 w 211"/>
                <a:gd name="T17" fmla="*/ 2504 h 135"/>
                <a:gd name="T18" fmla="*/ 1754 w 211"/>
                <a:gd name="T19" fmla="*/ 2467 h 135"/>
                <a:gd name="T20" fmla="*/ 1897 w 211"/>
                <a:gd name="T21" fmla="*/ 2424 h 135"/>
                <a:gd name="T22" fmla="*/ 1959 w 211"/>
                <a:gd name="T23" fmla="*/ 2424 h 135"/>
                <a:gd name="T24" fmla="*/ 2242 w 211"/>
                <a:gd name="T25" fmla="*/ 2355 h 135"/>
                <a:gd name="T26" fmla="*/ 2380 w 211"/>
                <a:gd name="T27" fmla="*/ 2275 h 135"/>
                <a:gd name="T28" fmla="*/ 2410 w 211"/>
                <a:gd name="T29" fmla="*/ 2275 h 135"/>
                <a:gd name="T30" fmla="*/ 2680 w 211"/>
                <a:gd name="T31" fmla="*/ 2125 h 135"/>
                <a:gd name="T32" fmla="*/ 2680 w 211"/>
                <a:gd name="T33" fmla="*/ 2048 h 135"/>
                <a:gd name="T34" fmla="*/ 2838 w 211"/>
                <a:gd name="T35" fmla="*/ 1955 h 135"/>
                <a:gd name="T36" fmla="*/ 2880 w 211"/>
                <a:gd name="T37" fmla="*/ 1955 h 135"/>
                <a:gd name="T38" fmla="*/ 3150 w 211"/>
                <a:gd name="T39" fmla="*/ 1536 h 135"/>
                <a:gd name="T40" fmla="*/ 2397 w 211"/>
                <a:gd name="T41" fmla="*/ 248 h 1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11" h="135">
                  <a:moveTo>
                    <a:pt x="153" y="13"/>
                  </a:moveTo>
                  <a:cubicBezTo>
                    <a:pt x="135" y="6"/>
                    <a:pt x="116" y="2"/>
                    <a:pt x="99" y="1"/>
                  </a:cubicBezTo>
                  <a:cubicBezTo>
                    <a:pt x="93" y="0"/>
                    <a:pt x="92" y="8"/>
                    <a:pt x="98" y="9"/>
                  </a:cubicBezTo>
                  <a:cubicBezTo>
                    <a:pt x="119" y="11"/>
                    <a:pt x="143" y="17"/>
                    <a:pt x="159" y="28"/>
                  </a:cubicBezTo>
                  <a:cubicBezTo>
                    <a:pt x="190" y="50"/>
                    <a:pt x="157" y="66"/>
                    <a:pt x="145" y="84"/>
                  </a:cubicBezTo>
                  <a:cubicBezTo>
                    <a:pt x="132" y="102"/>
                    <a:pt x="132" y="118"/>
                    <a:pt x="104" y="122"/>
                  </a:cubicBezTo>
                  <a:cubicBezTo>
                    <a:pt x="81" y="125"/>
                    <a:pt x="42" y="126"/>
                    <a:pt x="9" y="119"/>
                  </a:cubicBezTo>
                  <a:cubicBezTo>
                    <a:pt x="0" y="117"/>
                    <a:pt x="0" y="127"/>
                    <a:pt x="6" y="128"/>
                  </a:cubicBezTo>
                  <a:cubicBezTo>
                    <a:pt x="36" y="135"/>
                    <a:pt x="72" y="135"/>
                    <a:pt x="102" y="132"/>
                  </a:cubicBezTo>
                  <a:cubicBezTo>
                    <a:pt x="106" y="131"/>
                    <a:pt x="109" y="131"/>
                    <a:pt x="112" y="130"/>
                  </a:cubicBezTo>
                  <a:cubicBezTo>
                    <a:pt x="114" y="129"/>
                    <a:pt x="117" y="128"/>
                    <a:pt x="121" y="128"/>
                  </a:cubicBezTo>
                  <a:cubicBezTo>
                    <a:pt x="122" y="128"/>
                    <a:pt x="124" y="128"/>
                    <a:pt x="125" y="128"/>
                  </a:cubicBezTo>
                  <a:cubicBezTo>
                    <a:pt x="131" y="127"/>
                    <a:pt x="137" y="125"/>
                    <a:pt x="143" y="124"/>
                  </a:cubicBezTo>
                  <a:cubicBezTo>
                    <a:pt x="144" y="121"/>
                    <a:pt x="148" y="120"/>
                    <a:pt x="152" y="120"/>
                  </a:cubicBezTo>
                  <a:cubicBezTo>
                    <a:pt x="153" y="120"/>
                    <a:pt x="154" y="120"/>
                    <a:pt x="154" y="120"/>
                  </a:cubicBezTo>
                  <a:cubicBezTo>
                    <a:pt x="161" y="117"/>
                    <a:pt x="166" y="115"/>
                    <a:pt x="171" y="112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1" y="105"/>
                    <a:pt x="176" y="103"/>
                    <a:pt x="181" y="103"/>
                  </a:cubicBezTo>
                  <a:cubicBezTo>
                    <a:pt x="182" y="103"/>
                    <a:pt x="183" y="103"/>
                    <a:pt x="184" y="103"/>
                  </a:cubicBezTo>
                  <a:cubicBezTo>
                    <a:pt x="192" y="96"/>
                    <a:pt x="198" y="89"/>
                    <a:pt x="201" y="81"/>
                  </a:cubicBezTo>
                  <a:cubicBezTo>
                    <a:pt x="211" y="56"/>
                    <a:pt x="192" y="28"/>
                    <a:pt x="153" y="13"/>
                  </a:cubicBezTo>
                  <a:close/>
                </a:path>
              </a:pathLst>
            </a:custGeom>
            <a:solidFill>
              <a:srgbClr val="FFD3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3" name="Freeform 107">
              <a:extLst>
                <a:ext uri="{FF2B5EF4-FFF2-40B4-BE49-F238E27FC236}">
                  <a16:creationId xmlns:a16="http://schemas.microsoft.com/office/drawing/2014/main" id="{9DAC771F-618A-4641-8AF4-483C0D43E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489"/>
              <a:ext cx="47" cy="53"/>
            </a:xfrm>
            <a:custGeom>
              <a:avLst/>
              <a:gdLst>
                <a:gd name="T0" fmla="*/ 153 w 19"/>
                <a:gd name="T1" fmla="*/ 90 h 20"/>
                <a:gd name="T2" fmla="*/ 0 w 19"/>
                <a:gd name="T3" fmla="*/ 0 h 20"/>
                <a:gd name="T4" fmla="*/ 0 w 19"/>
                <a:gd name="T5" fmla="*/ 371 h 20"/>
                <a:gd name="T6" fmla="*/ 287 w 19"/>
                <a:gd name="T7" fmla="*/ 225 h 20"/>
                <a:gd name="T8" fmla="*/ 287 w 19"/>
                <a:gd name="T9" fmla="*/ 0 h 20"/>
                <a:gd name="T10" fmla="*/ 153 w 19"/>
                <a:gd name="T11" fmla="*/ 9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10" y="5"/>
                  </a:moveTo>
                  <a:cubicBezTo>
                    <a:pt x="5" y="5"/>
                    <a:pt x="0" y="3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7" y="17"/>
                    <a:pt x="13" y="14"/>
                    <a:pt x="19" y="1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10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Freeform 108">
              <a:extLst>
                <a:ext uri="{FF2B5EF4-FFF2-40B4-BE49-F238E27FC236}">
                  <a16:creationId xmlns:a16="http://schemas.microsoft.com/office/drawing/2014/main" id="{A8D943B5-C018-4016-89F2-02D8B9244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662"/>
              <a:ext cx="110" cy="107"/>
            </a:xfrm>
            <a:custGeom>
              <a:avLst/>
              <a:gdLst>
                <a:gd name="T0" fmla="*/ 533 w 44"/>
                <a:gd name="T1" fmla="*/ 115 h 40"/>
                <a:gd name="T2" fmla="*/ 175 w 44"/>
                <a:gd name="T3" fmla="*/ 650 h 40"/>
                <a:gd name="T4" fmla="*/ 533 w 44"/>
                <a:gd name="T5" fmla="*/ 11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0">
                  <a:moveTo>
                    <a:pt x="34" y="6"/>
                  </a:moveTo>
                  <a:cubicBezTo>
                    <a:pt x="22" y="0"/>
                    <a:pt x="0" y="28"/>
                    <a:pt x="11" y="34"/>
                  </a:cubicBezTo>
                  <a:cubicBezTo>
                    <a:pt x="23" y="40"/>
                    <a:pt x="44" y="14"/>
                    <a:pt x="34" y="6"/>
                  </a:cubicBezTo>
                  <a:close/>
                </a:path>
              </a:pathLst>
            </a:custGeom>
            <a:solidFill>
              <a:srgbClr val="CA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5" name="Freeform 109">
              <a:extLst>
                <a:ext uri="{FF2B5EF4-FFF2-40B4-BE49-F238E27FC236}">
                  <a16:creationId xmlns:a16="http://schemas.microsoft.com/office/drawing/2014/main" id="{2C40AED2-DC4B-47FC-B9FC-1FF519B2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681"/>
              <a:ext cx="67" cy="80"/>
            </a:xfrm>
            <a:custGeom>
              <a:avLst/>
              <a:gdLst>
                <a:gd name="T0" fmla="*/ 290 w 27"/>
                <a:gd name="T1" fmla="*/ 21 h 30"/>
                <a:gd name="T2" fmla="*/ 246 w 27"/>
                <a:gd name="T3" fmla="*/ 0 h 30"/>
                <a:gd name="T4" fmla="*/ 0 w 27"/>
                <a:gd name="T5" fmla="*/ 477 h 30"/>
                <a:gd name="T6" fmla="*/ 0 w 27"/>
                <a:gd name="T7" fmla="*/ 491 h 30"/>
                <a:gd name="T8" fmla="*/ 290 w 27"/>
                <a:gd name="T9" fmla="*/ 2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0">
                  <a:moveTo>
                    <a:pt x="19" y="1"/>
                  </a:moveTo>
                  <a:cubicBezTo>
                    <a:pt x="18" y="0"/>
                    <a:pt x="17" y="0"/>
                    <a:pt x="16" y="0"/>
                  </a:cubicBezTo>
                  <a:cubicBezTo>
                    <a:pt x="22" y="6"/>
                    <a:pt x="9" y="24"/>
                    <a:pt x="0" y="25"/>
                  </a:cubicBezTo>
                  <a:cubicBezTo>
                    <a:pt x="0" y="25"/>
                    <a:pt x="0" y="26"/>
                    <a:pt x="0" y="26"/>
                  </a:cubicBezTo>
                  <a:cubicBezTo>
                    <a:pt x="9" y="30"/>
                    <a:pt x="27" y="7"/>
                    <a:pt x="19" y="1"/>
                  </a:cubicBezTo>
                  <a:close/>
                </a:path>
              </a:pathLst>
            </a:custGeom>
            <a:solidFill>
              <a:srgbClr val="BE26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Freeform 110">
              <a:extLst>
                <a:ext uri="{FF2B5EF4-FFF2-40B4-BE49-F238E27FC236}">
                  <a16:creationId xmlns:a16="http://schemas.microsoft.com/office/drawing/2014/main" id="{30D30DEC-648A-488D-A9DD-971484CCC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753"/>
              <a:ext cx="20" cy="66"/>
            </a:xfrm>
            <a:custGeom>
              <a:avLst/>
              <a:gdLst>
                <a:gd name="T0" fmla="*/ 0 w 8"/>
                <a:gd name="T1" fmla="*/ 0 h 25"/>
                <a:gd name="T2" fmla="*/ 113 w 8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0" y="0"/>
                  </a:moveTo>
                  <a:cubicBezTo>
                    <a:pt x="1" y="11"/>
                    <a:pt x="8" y="20"/>
                    <a:pt x="7" y="25"/>
                  </a:cubicBezTo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7" name="Freeform 111">
              <a:extLst>
                <a:ext uri="{FF2B5EF4-FFF2-40B4-BE49-F238E27FC236}">
                  <a16:creationId xmlns:a16="http://schemas.microsoft.com/office/drawing/2014/main" id="{35A95E4E-F6E2-48D6-B675-6890A4F9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465"/>
              <a:ext cx="47" cy="48"/>
            </a:xfrm>
            <a:custGeom>
              <a:avLst/>
              <a:gdLst>
                <a:gd name="T0" fmla="*/ 134 w 19"/>
                <a:gd name="T1" fmla="*/ 93 h 18"/>
                <a:gd name="T2" fmla="*/ 0 w 19"/>
                <a:gd name="T3" fmla="*/ 0 h 18"/>
                <a:gd name="T4" fmla="*/ 0 w 19"/>
                <a:gd name="T5" fmla="*/ 341 h 18"/>
                <a:gd name="T6" fmla="*/ 287 w 19"/>
                <a:gd name="T7" fmla="*/ 248 h 18"/>
                <a:gd name="T8" fmla="*/ 287 w 19"/>
                <a:gd name="T9" fmla="*/ 0 h 18"/>
                <a:gd name="T10" fmla="*/ 134 w 19"/>
                <a:gd name="T11" fmla="*/ 9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8">
                  <a:moveTo>
                    <a:pt x="9" y="5"/>
                  </a:moveTo>
                  <a:cubicBezTo>
                    <a:pt x="4" y="5"/>
                    <a:pt x="0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7" y="16"/>
                    <a:pt x="13" y="15"/>
                    <a:pt x="19" y="1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Freeform 112">
              <a:extLst>
                <a:ext uri="{FF2B5EF4-FFF2-40B4-BE49-F238E27FC236}">
                  <a16:creationId xmlns:a16="http://schemas.microsoft.com/office/drawing/2014/main" id="{FA632698-EE6A-45DC-B0DD-D4C8B8A7A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449"/>
              <a:ext cx="48" cy="48"/>
            </a:xfrm>
            <a:custGeom>
              <a:avLst/>
              <a:gdLst>
                <a:gd name="T0" fmla="*/ 147 w 19"/>
                <a:gd name="T1" fmla="*/ 93 h 18"/>
                <a:gd name="T2" fmla="*/ 0 w 19"/>
                <a:gd name="T3" fmla="*/ 0 h 18"/>
                <a:gd name="T4" fmla="*/ 0 w 19"/>
                <a:gd name="T5" fmla="*/ 341 h 18"/>
                <a:gd name="T6" fmla="*/ 63 w 19"/>
                <a:gd name="T7" fmla="*/ 320 h 18"/>
                <a:gd name="T8" fmla="*/ 306 w 19"/>
                <a:gd name="T9" fmla="*/ 307 h 18"/>
                <a:gd name="T10" fmla="*/ 306 w 19"/>
                <a:gd name="T11" fmla="*/ 0 h 18"/>
                <a:gd name="T12" fmla="*/ 147 w 19"/>
                <a:gd name="T13" fmla="*/ 93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8" y="17"/>
                    <a:pt x="13" y="16"/>
                    <a:pt x="19" y="16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9" name="Freeform 113">
              <a:extLst>
                <a:ext uri="{FF2B5EF4-FFF2-40B4-BE49-F238E27FC236}">
                  <a16:creationId xmlns:a16="http://schemas.microsoft.com/office/drawing/2014/main" id="{EF54ADC4-3439-4393-A9D5-5F17DEC0B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446"/>
              <a:ext cx="48" cy="43"/>
            </a:xfrm>
            <a:custGeom>
              <a:avLst/>
              <a:gdLst>
                <a:gd name="T0" fmla="*/ 147 w 19"/>
                <a:gd name="T1" fmla="*/ 94 h 16"/>
                <a:gd name="T2" fmla="*/ 0 w 19"/>
                <a:gd name="T3" fmla="*/ 0 h 16"/>
                <a:gd name="T4" fmla="*/ 0 w 19"/>
                <a:gd name="T5" fmla="*/ 312 h 16"/>
                <a:gd name="T6" fmla="*/ 306 w 19"/>
                <a:gd name="T7" fmla="*/ 290 h 16"/>
                <a:gd name="T8" fmla="*/ 306 w 19"/>
                <a:gd name="T9" fmla="*/ 0 h 16"/>
                <a:gd name="T10" fmla="*/ 147 w 19"/>
                <a:gd name="T11" fmla="*/ 9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6">
                  <a:moveTo>
                    <a:pt x="9" y="5"/>
                  </a:moveTo>
                  <a:cubicBezTo>
                    <a:pt x="4" y="5"/>
                    <a:pt x="0" y="2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6" y="15"/>
                    <a:pt x="12" y="15"/>
                    <a:pt x="19" y="1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Freeform 114">
              <a:extLst>
                <a:ext uri="{FF2B5EF4-FFF2-40B4-BE49-F238E27FC236}">
                  <a16:creationId xmlns:a16="http://schemas.microsoft.com/office/drawing/2014/main" id="{94BFC9C3-0CE5-4048-9BC4-BE0DB2728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465"/>
              <a:ext cx="47" cy="42"/>
            </a:xfrm>
            <a:custGeom>
              <a:avLst/>
              <a:gdLst>
                <a:gd name="T0" fmla="*/ 153 w 19"/>
                <a:gd name="T1" fmla="*/ 89 h 16"/>
                <a:gd name="T2" fmla="*/ 0 w 19"/>
                <a:gd name="T3" fmla="*/ 0 h 16"/>
                <a:gd name="T4" fmla="*/ 0 w 19"/>
                <a:gd name="T5" fmla="*/ 221 h 16"/>
                <a:gd name="T6" fmla="*/ 287 w 19"/>
                <a:gd name="T7" fmla="*/ 289 h 16"/>
                <a:gd name="T8" fmla="*/ 287 w 19"/>
                <a:gd name="T9" fmla="*/ 0 h 16"/>
                <a:gd name="T10" fmla="*/ 153 w 19"/>
                <a:gd name="T11" fmla="*/ 8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6">
                  <a:moveTo>
                    <a:pt x="10" y="5"/>
                  </a:moveTo>
                  <a:cubicBezTo>
                    <a:pt x="5" y="5"/>
                    <a:pt x="0" y="2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7" y="13"/>
                    <a:pt x="13" y="14"/>
                    <a:pt x="19" y="16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10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1" name="Freeform 115">
              <a:extLst>
                <a:ext uri="{FF2B5EF4-FFF2-40B4-BE49-F238E27FC236}">
                  <a16:creationId xmlns:a16="http://schemas.microsoft.com/office/drawing/2014/main" id="{E8C02FC0-F1D1-419C-A292-A28D2BAE0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486"/>
              <a:ext cx="47" cy="48"/>
            </a:xfrm>
            <a:custGeom>
              <a:avLst/>
              <a:gdLst>
                <a:gd name="T0" fmla="*/ 153 w 19"/>
                <a:gd name="T1" fmla="*/ 93 h 18"/>
                <a:gd name="T2" fmla="*/ 0 w 19"/>
                <a:gd name="T3" fmla="*/ 0 h 18"/>
                <a:gd name="T4" fmla="*/ 0 w 19"/>
                <a:gd name="T5" fmla="*/ 205 h 18"/>
                <a:gd name="T6" fmla="*/ 153 w 19"/>
                <a:gd name="T7" fmla="*/ 264 h 18"/>
                <a:gd name="T8" fmla="*/ 287 w 19"/>
                <a:gd name="T9" fmla="*/ 341 h 18"/>
                <a:gd name="T10" fmla="*/ 287 w 19"/>
                <a:gd name="T11" fmla="*/ 0 h 18"/>
                <a:gd name="T12" fmla="*/ 153 w 19"/>
                <a:gd name="T13" fmla="*/ 93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10" y="5"/>
                  </a:moveTo>
                  <a:cubicBezTo>
                    <a:pt x="5" y="5"/>
                    <a:pt x="0" y="3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2"/>
                    <a:pt x="7" y="13"/>
                    <a:pt x="10" y="14"/>
                  </a:cubicBezTo>
                  <a:cubicBezTo>
                    <a:pt x="13" y="15"/>
                    <a:pt x="16" y="17"/>
                    <a:pt x="19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10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Freeform 116">
              <a:extLst>
                <a:ext uri="{FF2B5EF4-FFF2-40B4-BE49-F238E27FC236}">
                  <a16:creationId xmlns:a16="http://schemas.microsoft.com/office/drawing/2014/main" id="{7A1A9B5E-7CA0-4F1C-9C66-6B4104195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486"/>
              <a:ext cx="408" cy="336"/>
            </a:xfrm>
            <a:custGeom>
              <a:avLst/>
              <a:gdLst>
                <a:gd name="T0" fmla="*/ 2430 w 163"/>
                <a:gd name="T1" fmla="*/ 149 h 126"/>
                <a:gd name="T2" fmla="*/ 2055 w 163"/>
                <a:gd name="T3" fmla="*/ 149 h 126"/>
                <a:gd name="T4" fmla="*/ 283 w 163"/>
                <a:gd name="T5" fmla="*/ 1139 h 126"/>
                <a:gd name="T6" fmla="*/ 1001 w 163"/>
                <a:gd name="T7" fmla="*/ 2184 h 126"/>
                <a:gd name="T8" fmla="*/ 939 w 163"/>
                <a:gd name="T9" fmla="*/ 2333 h 126"/>
                <a:gd name="T10" fmla="*/ 125 w 163"/>
                <a:gd name="T11" fmla="*/ 1101 h 126"/>
                <a:gd name="T12" fmla="*/ 1660 w 163"/>
                <a:gd name="T13" fmla="*/ 56 h 126"/>
                <a:gd name="T14" fmla="*/ 2413 w 163"/>
                <a:gd name="T15" fmla="*/ 0 h 126"/>
                <a:gd name="T16" fmla="*/ 2430 w 163"/>
                <a:gd name="T17" fmla="*/ 149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26">
                  <a:moveTo>
                    <a:pt x="155" y="8"/>
                  </a:moveTo>
                  <a:cubicBezTo>
                    <a:pt x="145" y="8"/>
                    <a:pt x="137" y="8"/>
                    <a:pt x="131" y="8"/>
                  </a:cubicBezTo>
                  <a:cubicBezTo>
                    <a:pt x="107" y="9"/>
                    <a:pt x="31" y="22"/>
                    <a:pt x="18" y="60"/>
                  </a:cubicBezTo>
                  <a:cubicBezTo>
                    <a:pt x="9" y="86"/>
                    <a:pt x="36" y="105"/>
                    <a:pt x="64" y="115"/>
                  </a:cubicBezTo>
                  <a:cubicBezTo>
                    <a:pt x="69" y="116"/>
                    <a:pt x="68" y="126"/>
                    <a:pt x="60" y="123"/>
                  </a:cubicBezTo>
                  <a:cubicBezTo>
                    <a:pt x="26" y="110"/>
                    <a:pt x="0" y="94"/>
                    <a:pt x="8" y="58"/>
                  </a:cubicBezTo>
                  <a:cubicBezTo>
                    <a:pt x="16" y="22"/>
                    <a:pt x="87" y="5"/>
                    <a:pt x="106" y="3"/>
                  </a:cubicBezTo>
                  <a:cubicBezTo>
                    <a:pt x="117" y="2"/>
                    <a:pt x="134" y="0"/>
                    <a:pt x="154" y="0"/>
                  </a:cubicBezTo>
                  <a:cubicBezTo>
                    <a:pt x="162" y="0"/>
                    <a:pt x="163" y="9"/>
                    <a:pt x="155" y="8"/>
                  </a:cubicBezTo>
                  <a:close/>
                </a:path>
              </a:pathLst>
            </a:custGeom>
            <a:solidFill>
              <a:srgbClr val="88C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3" name="Freeform 117">
              <a:extLst>
                <a:ext uri="{FF2B5EF4-FFF2-40B4-BE49-F238E27FC236}">
                  <a16:creationId xmlns:a16="http://schemas.microsoft.com/office/drawing/2014/main" id="{180B6A03-194B-4421-8C42-EE8DCDD28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518"/>
              <a:ext cx="48" cy="72"/>
            </a:xfrm>
            <a:custGeom>
              <a:avLst/>
              <a:gdLst>
                <a:gd name="T0" fmla="*/ 306 w 19"/>
                <a:gd name="T1" fmla="*/ 512 h 27"/>
                <a:gd name="T2" fmla="*/ 306 w 19"/>
                <a:gd name="T3" fmla="*/ 0 h 27"/>
                <a:gd name="T4" fmla="*/ 147 w 19"/>
                <a:gd name="T5" fmla="*/ 93 h 27"/>
                <a:gd name="T6" fmla="*/ 0 w 19"/>
                <a:gd name="T7" fmla="*/ 0 h 27"/>
                <a:gd name="T8" fmla="*/ 0 w 19"/>
                <a:gd name="T9" fmla="*/ 205 h 27"/>
                <a:gd name="T10" fmla="*/ 306 w 19"/>
                <a:gd name="T11" fmla="*/ 51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7">
                  <a:moveTo>
                    <a:pt x="19" y="27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8" y="16"/>
                    <a:pt x="14" y="21"/>
                    <a:pt x="19" y="27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Freeform 118">
              <a:extLst>
                <a:ext uri="{FF2B5EF4-FFF2-40B4-BE49-F238E27FC236}">
                  <a16:creationId xmlns:a16="http://schemas.microsoft.com/office/drawing/2014/main" id="{93F01251-75B8-463B-B7F7-EF4604263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486"/>
              <a:ext cx="408" cy="336"/>
            </a:xfrm>
            <a:custGeom>
              <a:avLst/>
              <a:gdLst>
                <a:gd name="T0" fmla="*/ 2430 w 163"/>
                <a:gd name="T1" fmla="*/ 149 h 126"/>
                <a:gd name="T2" fmla="*/ 2055 w 163"/>
                <a:gd name="T3" fmla="*/ 149 h 126"/>
                <a:gd name="T4" fmla="*/ 283 w 163"/>
                <a:gd name="T5" fmla="*/ 1139 h 126"/>
                <a:gd name="T6" fmla="*/ 1001 w 163"/>
                <a:gd name="T7" fmla="*/ 2184 h 126"/>
                <a:gd name="T8" fmla="*/ 939 w 163"/>
                <a:gd name="T9" fmla="*/ 2333 h 126"/>
                <a:gd name="T10" fmla="*/ 125 w 163"/>
                <a:gd name="T11" fmla="*/ 1101 h 126"/>
                <a:gd name="T12" fmla="*/ 1660 w 163"/>
                <a:gd name="T13" fmla="*/ 56 h 126"/>
                <a:gd name="T14" fmla="*/ 2413 w 163"/>
                <a:gd name="T15" fmla="*/ 0 h 126"/>
                <a:gd name="T16" fmla="*/ 2430 w 163"/>
                <a:gd name="T17" fmla="*/ 149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26">
                  <a:moveTo>
                    <a:pt x="155" y="8"/>
                  </a:moveTo>
                  <a:cubicBezTo>
                    <a:pt x="145" y="8"/>
                    <a:pt x="137" y="8"/>
                    <a:pt x="131" y="8"/>
                  </a:cubicBezTo>
                  <a:cubicBezTo>
                    <a:pt x="107" y="9"/>
                    <a:pt x="31" y="22"/>
                    <a:pt x="18" y="60"/>
                  </a:cubicBezTo>
                  <a:cubicBezTo>
                    <a:pt x="9" y="86"/>
                    <a:pt x="36" y="105"/>
                    <a:pt x="64" y="115"/>
                  </a:cubicBezTo>
                  <a:cubicBezTo>
                    <a:pt x="69" y="116"/>
                    <a:pt x="68" y="126"/>
                    <a:pt x="60" y="123"/>
                  </a:cubicBezTo>
                  <a:cubicBezTo>
                    <a:pt x="26" y="110"/>
                    <a:pt x="0" y="94"/>
                    <a:pt x="8" y="58"/>
                  </a:cubicBezTo>
                  <a:cubicBezTo>
                    <a:pt x="16" y="22"/>
                    <a:pt x="87" y="5"/>
                    <a:pt x="106" y="3"/>
                  </a:cubicBezTo>
                  <a:cubicBezTo>
                    <a:pt x="117" y="2"/>
                    <a:pt x="134" y="0"/>
                    <a:pt x="154" y="0"/>
                  </a:cubicBezTo>
                  <a:cubicBezTo>
                    <a:pt x="162" y="0"/>
                    <a:pt x="163" y="9"/>
                    <a:pt x="155" y="8"/>
                  </a:cubicBezTo>
                  <a:close/>
                </a:path>
              </a:pathLst>
            </a:custGeom>
            <a:solidFill>
              <a:srgbClr val="9DD7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5" name="Freeform 119">
              <a:extLst>
                <a:ext uri="{FF2B5EF4-FFF2-40B4-BE49-F238E27FC236}">
                  <a16:creationId xmlns:a16="http://schemas.microsoft.com/office/drawing/2014/main" id="{B9789635-E884-4E21-896E-410370091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569"/>
              <a:ext cx="48" cy="112"/>
            </a:xfrm>
            <a:custGeom>
              <a:avLst/>
              <a:gdLst>
                <a:gd name="T0" fmla="*/ 147 w 19"/>
                <a:gd name="T1" fmla="*/ 776 h 42"/>
                <a:gd name="T2" fmla="*/ 147 w 19"/>
                <a:gd name="T3" fmla="*/ 533 h 42"/>
                <a:gd name="T4" fmla="*/ 288 w 19"/>
                <a:gd name="T5" fmla="*/ 435 h 42"/>
                <a:gd name="T6" fmla="*/ 306 w 19"/>
                <a:gd name="T7" fmla="*/ 435 h 42"/>
                <a:gd name="T8" fmla="*/ 306 w 19"/>
                <a:gd name="T9" fmla="*/ 0 h 42"/>
                <a:gd name="T10" fmla="*/ 147 w 19"/>
                <a:gd name="T11" fmla="*/ 93 h 42"/>
                <a:gd name="T12" fmla="*/ 0 w 19"/>
                <a:gd name="T13" fmla="*/ 0 h 42"/>
                <a:gd name="T14" fmla="*/ 0 w 19"/>
                <a:gd name="T15" fmla="*/ 264 h 42"/>
                <a:gd name="T16" fmla="*/ 114 w 19"/>
                <a:gd name="T17" fmla="*/ 797 h 42"/>
                <a:gd name="T18" fmla="*/ 147 w 19"/>
                <a:gd name="T19" fmla="*/ 77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42">
                  <a:moveTo>
                    <a:pt x="9" y="41"/>
                  </a:moveTo>
                  <a:cubicBezTo>
                    <a:pt x="9" y="28"/>
                    <a:pt x="9" y="28"/>
                    <a:pt x="9" y="28"/>
                  </a:cubicBezTo>
                  <a:cubicBezTo>
                    <a:pt x="9" y="25"/>
                    <a:pt x="13" y="23"/>
                    <a:pt x="18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6" y="23"/>
                    <a:pt x="8" y="33"/>
                    <a:pt x="7" y="42"/>
                  </a:cubicBezTo>
                  <a:lnTo>
                    <a:pt x="9" y="41"/>
                  </a:ln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Freeform 120">
              <a:extLst>
                <a:ext uri="{FF2B5EF4-FFF2-40B4-BE49-F238E27FC236}">
                  <a16:creationId xmlns:a16="http://schemas.microsoft.com/office/drawing/2014/main" id="{3BE02A11-A493-4653-A3E2-972817DF0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523"/>
              <a:ext cx="47" cy="70"/>
            </a:xfrm>
            <a:custGeom>
              <a:avLst/>
              <a:gdLst>
                <a:gd name="T0" fmla="*/ 134 w 19"/>
                <a:gd name="T1" fmla="*/ 94 h 26"/>
                <a:gd name="T2" fmla="*/ 0 w 19"/>
                <a:gd name="T3" fmla="*/ 0 h 26"/>
                <a:gd name="T4" fmla="*/ 0 w 19"/>
                <a:gd name="T5" fmla="*/ 506 h 26"/>
                <a:gd name="T6" fmla="*/ 287 w 19"/>
                <a:gd name="T7" fmla="*/ 218 h 26"/>
                <a:gd name="T8" fmla="*/ 287 w 19"/>
                <a:gd name="T9" fmla="*/ 0 h 26"/>
                <a:gd name="T10" fmla="*/ 134 w 19"/>
                <a:gd name="T11" fmla="*/ 9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6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5" y="20"/>
                    <a:pt x="12" y="15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7" name="Freeform 121">
              <a:extLst>
                <a:ext uri="{FF2B5EF4-FFF2-40B4-BE49-F238E27FC236}">
                  <a16:creationId xmlns:a16="http://schemas.microsoft.com/office/drawing/2014/main" id="{E2643673-7A44-41E9-89F4-FAB3F33D0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643"/>
              <a:ext cx="47" cy="118"/>
            </a:xfrm>
            <a:custGeom>
              <a:avLst/>
              <a:gdLst>
                <a:gd name="T0" fmla="*/ 134 w 19"/>
                <a:gd name="T1" fmla="*/ 94 h 44"/>
                <a:gd name="T2" fmla="*/ 0 w 19"/>
                <a:gd name="T3" fmla="*/ 0 h 44"/>
                <a:gd name="T4" fmla="*/ 0 w 19"/>
                <a:gd name="T5" fmla="*/ 539 h 44"/>
                <a:gd name="T6" fmla="*/ 0 w 19"/>
                <a:gd name="T7" fmla="*/ 539 h 44"/>
                <a:gd name="T8" fmla="*/ 12 w 19"/>
                <a:gd name="T9" fmla="*/ 539 h 44"/>
                <a:gd name="T10" fmla="*/ 166 w 19"/>
                <a:gd name="T11" fmla="*/ 641 h 44"/>
                <a:gd name="T12" fmla="*/ 166 w 19"/>
                <a:gd name="T13" fmla="*/ 847 h 44"/>
                <a:gd name="T14" fmla="*/ 287 w 19"/>
                <a:gd name="T15" fmla="*/ 713 h 44"/>
                <a:gd name="T16" fmla="*/ 287 w 19"/>
                <a:gd name="T17" fmla="*/ 0 h 44"/>
                <a:gd name="T18" fmla="*/ 134 w 19"/>
                <a:gd name="T19" fmla="*/ 94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44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8"/>
                    <a:pt x="1" y="28"/>
                  </a:cubicBezTo>
                  <a:cubicBezTo>
                    <a:pt x="7" y="28"/>
                    <a:pt x="11" y="30"/>
                    <a:pt x="11" y="33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4" y="41"/>
                    <a:pt x="17" y="39"/>
                    <a:pt x="19" y="3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122">
              <a:extLst>
                <a:ext uri="{FF2B5EF4-FFF2-40B4-BE49-F238E27FC236}">
                  <a16:creationId xmlns:a16="http://schemas.microsoft.com/office/drawing/2014/main" id="{8E028B85-D5D0-4FD1-A976-3CD7D5B54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505"/>
              <a:ext cx="377" cy="373"/>
            </a:xfrm>
            <a:custGeom>
              <a:avLst/>
              <a:gdLst>
                <a:gd name="T0" fmla="*/ 1416 w 151"/>
                <a:gd name="T1" fmla="*/ 2171 h 140"/>
                <a:gd name="T2" fmla="*/ 1416 w 151"/>
                <a:gd name="T3" fmla="*/ 2171 h 140"/>
                <a:gd name="T4" fmla="*/ 1446 w 151"/>
                <a:gd name="T5" fmla="*/ 2158 h 140"/>
                <a:gd name="T6" fmla="*/ 1446 w 151"/>
                <a:gd name="T7" fmla="*/ 2158 h 140"/>
                <a:gd name="T8" fmla="*/ 1478 w 151"/>
                <a:gd name="T9" fmla="*/ 2137 h 140"/>
                <a:gd name="T10" fmla="*/ 1478 w 151"/>
                <a:gd name="T11" fmla="*/ 2137 h 140"/>
                <a:gd name="T12" fmla="*/ 1496 w 151"/>
                <a:gd name="T13" fmla="*/ 2115 h 140"/>
                <a:gd name="T14" fmla="*/ 1496 w 151"/>
                <a:gd name="T15" fmla="*/ 2115 h 140"/>
                <a:gd name="T16" fmla="*/ 1528 w 151"/>
                <a:gd name="T17" fmla="*/ 2102 h 140"/>
                <a:gd name="T18" fmla="*/ 1528 w 151"/>
                <a:gd name="T19" fmla="*/ 2102 h 140"/>
                <a:gd name="T20" fmla="*/ 1540 w 151"/>
                <a:gd name="T21" fmla="*/ 2081 h 140"/>
                <a:gd name="T22" fmla="*/ 1558 w 151"/>
                <a:gd name="T23" fmla="*/ 2059 h 140"/>
                <a:gd name="T24" fmla="*/ 1570 w 151"/>
                <a:gd name="T25" fmla="*/ 2044 h 140"/>
                <a:gd name="T26" fmla="*/ 1590 w 151"/>
                <a:gd name="T27" fmla="*/ 2022 h 140"/>
                <a:gd name="T28" fmla="*/ 1603 w 151"/>
                <a:gd name="T29" fmla="*/ 2001 h 140"/>
                <a:gd name="T30" fmla="*/ 1620 w 151"/>
                <a:gd name="T31" fmla="*/ 1988 h 140"/>
                <a:gd name="T32" fmla="*/ 1620 w 151"/>
                <a:gd name="T33" fmla="*/ 1966 h 140"/>
                <a:gd name="T34" fmla="*/ 1653 w 151"/>
                <a:gd name="T35" fmla="*/ 1932 h 140"/>
                <a:gd name="T36" fmla="*/ 1653 w 151"/>
                <a:gd name="T37" fmla="*/ 1932 h 140"/>
                <a:gd name="T38" fmla="*/ 1728 w 151"/>
                <a:gd name="T39" fmla="*/ 1774 h 140"/>
                <a:gd name="T40" fmla="*/ 979 w 151"/>
                <a:gd name="T41" fmla="*/ 1377 h 140"/>
                <a:gd name="T42" fmla="*/ 1496 w 151"/>
                <a:gd name="T43" fmla="*/ 703 h 140"/>
                <a:gd name="T44" fmla="*/ 2070 w 151"/>
                <a:gd name="T45" fmla="*/ 645 h 140"/>
                <a:gd name="T46" fmla="*/ 2070 w 151"/>
                <a:gd name="T47" fmla="*/ 623 h 140"/>
                <a:gd name="T48" fmla="*/ 2087 w 151"/>
                <a:gd name="T49" fmla="*/ 602 h 140"/>
                <a:gd name="T50" fmla="*/ 2120 w 151"/>
                <a:gd name="T51" fmla="*/ 533 h 140"/>
                <a:gd name="T52" fmla="*/ 2120 w 151"/>
                <a:gd name="T53" fmla="*/ 533 h 140"/>
                <a:gd name="T54" fmla="*/ 2150 w 151"/>
                <a:gd name="T55" fmla="*/ 477 h 140"/>
                <a:gd name="T56" fmla="*/ 2162 w 151"/>
                <a:gd name="T57" fmla="*/ 434 h 140"/>
                <a:gd name="T58" fmla="*/ 2182 w 151"/>
                <a:gd name="T59" fmla="*/ 397 h 140"/>
                <a:gd name="T60" fmla="*/ 2287 w 151"/>
                <a:gd name="T61" fmla="*/ 192 h 140"/>
                <a:gd name="T62" fmla="*/ 2287 w 151"/>
                <a:gd name="T63" fmla="*/ 192 h 140"/>
                <a:gd name="T64" fmla="*/ 2319 w 151"/>
                <a:gd name="T65" fmla="*/ 136 h 140"/>
                <a:gd name="T66" fmla="*/ 2319 w 151"/>
                <a:gd name="T67" fmla="*/ 136 h 140"/>
                <a:gd name="T68" fmla="*/ 2337 w 151"/>
                <a:gd name="T69" fmla="*/ 21 h 140"/>
                <a:gd name="T70" fmla="*/ 2337 w 151"/>
                <a:gd name="T71" fmla="*/ 0 h 140"/>
                <a:gd name="T72" fmla="*/ 2274 w 151"/>
                <a:gd name="T73" fmla="*/ 21 h 140"/>
                <a:gd name="T74" fmla="*/ 1900 w 151"/>
                <a:gd name="T75" fmla="*/ 21 h 140"/>
                <a:gd name="T76" fmla="*/ 137 w 151"/>
                <a:gd name="T77" fmla="*/ 1002 h 140"/>
                <a:gd name="T78" fmla="*/ 854 w 151"/>
                <a:gd name="T79" fmla="*/ 2044 h 140"/>
                <a:gd name="T80" fmla="*/ 904 w 151"/>
                <a:gd name="T81" fmla="*/ 2158 h 140"/>
                <a:gd name="T82" fmla="*/ 904 w 151"/>
                <a:gd name="T83" fmla="*/ 2158 h 140"/>
                <a:gd name="T84" fmla="*/ 904 w 151"/>
                <a:gd name="T85" fmla="*/ 2158 h 140"/>
                <a:gd name="T86" fmla="*/ 916 w 151"/>
                <a:gd name="T87" fmla="*/ 2307 h 140"/>
                <a:gd name="T88" fmla="*/ 904 w 151"/>
                <a:gd name="T89" fmla="*/ 2329 h 140"/>
                <a:gd name="T90" fmla="*/ 904 w 151"/>
                <a:gd name="T91" fmla="*/ 2611 h 140"/>
                <a:gd name="T92" fmla="*/ 1029 w 151"/>
                <a:gd name="T93" fmla="*/ 2627 h 140"/>
                <a:gd name="T94" fmla="*/ 1104 w 151"/>
                <a:gd name="T95" fmla="*/ 2648 h 140"/>
                <a:gd name="T96" fmla="*/ 1071 w 151"/>
                <a:gd name="T97" fmla="*/ 2286 h 140"/>
                <a:gd name="T98" fmla="*/ 1071 w 151"/>
                <a:gd name="T99" fmla="*/ 2251 h 140"/>
                <a:gd name="T100" fmla="*/ 1183 w 151"/>
                <a:gd name="T101" fmla="*/ 2137 h 140"/>
                <a:gd name="T102" fmla="*/ 1403 w 151"/>
                <a:gd name="T103" fmla="*/ 2193 h 140"/>
                <a:gd name="T104" fmla="*/ 1416 w 151"/>
                <a:gd name="T105" fmla="*/ 2171 h 1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51" h="140">
                  <a:moveTo>
                    <a:pt x="91" y="115"/>
                  </a:moveTo>
                  <a:cubicBezTo>
                    <a:pt x="91" y="115"/>
                    <a:pt x="91" y="115"/>
                    <a:pt x="91" y="115"/>
                  </a:cubicBezTo>
                  <a:cubicBezTo>
                    <a:pt x="92" y="115"/>
                    <a:pt x="92" y="115"/>
                    <a:pt x="93" y="114"/>
                  </a:cubicBezTo>
                  <a:cubicBezTo>
                    <a:pt x="93" y="114"/>
                    <a:pt x="93" y="114"/>
                    <a:pt x="93" y="114"/>
                  </a:cubicBezTo>
                  <a:cubicBezTo>
                    <a:pt x="94" y="114"/>
                    <a:pt x="94" y="114"/>
                    <a:pt x="95" y="113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95" y="113"/>
                    <a:pt x="96" y="113"/>
                    <a:pt x="96" y="112"/>
                  </a:cubicBezTo>
                  <a:cubicBezTo>
                    <a:pt x="96" y="112"/>
                    <a:pt x="96" y="112"/>
                    <a:pt x="96" y="112"/>
                  </a:cubicBezTo>
                  <a:cubicBezTo>
                    <a:pt x="97" y="112"/>
                    <a:pt x="97" y="111"/>
                    <a:pt x="98" y="111"/>
                  </a:cubicBezTo>
                  <a:cubicBezTo>
                    <a:pt x="98" y="111"/>
                    <a:pt x="98" y="111"/>
                    <a:pt x="98" y="111"/>
                  </a:cubicBezTo>
                  <a:cubicBezTo>
                    <a:pt x="99" y="110"/>
                    <a:pt x="99" y="110"/>
                    <a:pt x="99" y="110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100" y="109"/>
                    <a:pt x="101" y="108"/>
                    <a:pt x="101" y="108"/>
                  </a:cubicBezTo>
                  <a:cubicBezTo>
                    <a:pt x="101" y="108"/>
                    <a:pt x="102" y="107"/>
                    <a:pt x="102" y="107"/>
                  </a:cubicBezTo>
                  <a:cubicBezTo>
                    <a:pt x="102" y="107"/>
                    <a:pt x="102" y="106"/>
                    <a:pt x="103" y="106"/>
                  </a:cubicBezTo>
                  <a:cubicBezTo>
                    <a:pt x="103" y="106"/>
                    <a:pt x="103" y="105"/>
                    <a:pt x="104" y="105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05" y="103"/>
                    <a:pt x="105" y="103"/>
                    <a:pt x="106" y="102"/>
                  </a:cubicBezTo>
                  <a:cubicBezTo>
                    <a:pt x="106" y="102"/>
                    <a:pt x="106" y="102"/>
                    <a:pt x="106" y="102"/>
                  </a:cubicBezTo>
                  <a:cubicBezTo>
                    <a:pt x="108" y="100"/>
                    <a:pt x="109" y="97"/>
                    <a:pt x="111" y="94"/>
                  </a:cubicBezTo>
                  <a:cubicBezTo>
                    <a:pt x="87" y="98"/>
                    <a:pt x="64" y="99"/>
                    <a:pt x="63" y="73"/>
                  </a:cubicBezTo>
                  <a:cubicBezTo>
                    <a:pt x="63" y="53"/>
                    <a:pt x="76" y="44"/>
                    <a:pt x="96" y="37"/>
                  </a:cubicBezTo>
                  <a:cubicBezTo>
                    <a:pt x="109" y="33"/>
                    <a:pt x="123" y="31"/>
                    <a:pt x="133" y="34"/>
                  </a:cubicBezTo>
                  <a:cubicBezTo>
                    <a:pt x="133" y="34"/>
                    <a:pt x="133" y="33"/>
                    <a:pt x="133" y="33"/>
                  </a:cubicBezTo>
                  <a:cubicBezTo>
                    <a:pt x="133" y="32"/>
                    <a:pt x="134" y="32"/>
                    <a:pt x="134" y="32"/>
                  </a:cubicBezTo>
                  <a:cubicBezTo>
                    <a:pt x="134" y="30"/>
                    <a:pt x="135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7" y="27"/>
                    <a:pt x="137" y="26"/>
                    <a:pt x="138" y="25"/>
                  </a:cubicBezTo>
                  <a:cubicBezTo>
                    <a:pt x="138" y="24"/>
                    <a:pt x="138" y="24"/>
                    <a:pt x="139" y="23"/>
                  </a:cubicBezTo>
                  <a:cubicBezTo>
                    <a:pt x="139" y="22"/>
                    <a:pt x="140" y="22"/>
                    <a:pt x="140" y="21"/>
                  </a:cubicBezTo>
                  <a:cubicBezTo>
                    <a:pt x="143" y="17"/>
                    <a:pt x="145" y="13"/>
                    <a:pt x="147" y="10"/>
                  </a:cubicBezTo>
                  <a:cubicBezTo>
                    <a:pt x="147" y="10"/>
                    <a:pt x="147" y="10"/>
                    <a:pt x="147" y="10"/>
                  </a:cubicBezTo>
                  <a:cubicBezTo>
                    <a:pt x="148" y="9"/>
                    <a:pt x="149" y="8"/>
                    <a:pt x="149" y="7"/>
                  </a:cubicBezTo>
                  <a:cubicBezTo>
                    <a:pt x="149" y="7"/>
                    <a:pt x="149" y="7"/>
                    <a:pt x="149" y="7"/>
                  </a:cubicBezTo>
                  <a:cubicBezTo>
                    <a:pt x="150" y="4"/>
                    <a:pt x="151" y="2"/>
                    <a:pt x="150" y="1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49" y="1"/>
                    <a:pt x="148" y="1"/>
                    <a:pt x="146" y="1"/>
                  </a:cubicBezTo>
                  <a:cubicBezTo>
                    <a:pt x="136" y="1"/>
                    <a:pt x="128" y="1"/>
                    <a:pt x="122" y="1"/>
                  </a:cubicBezTo>
                  <a:cubicBezTo>
                    <a:pt x="98" y="2"/>
                    <a:pt x="22" y="15"/>
                    <a:pt x="9" y="53"/>
                  </a:cubicBezTo>
                  <a:cubicBezTo>
                    <a:pt x="0" y="79"/>
                    <a:pt x="27" y="98"/>
                    <a:pt x="55" y="108"/>
                  </a:cubicBezTo>
                  <a:cubicBezTo>
                    <a:pt x="58" y="109"/>
                    <a:pt x="59" y="112"/>
                    <a:pt x="58" y="114"/>
                  </a:cubicBezTo>
                  <a:cubicBezTo>
                    <a:pt x="58" y="114"/>
                    <a:pt x="58" y="114"/>
                    <a:pt x="58" y="114"/>
                  </a:cubicBezTo>
                  <a:cubicBezTo>
                    <a:pt x="58" y="114"/>
                    <a:pt x="58" y="114"/>
                    <a:pt x="58" y="114"/>
                  </a:cubicBezTo>
                  <a:cubicBezTo>
                    <a:pt x="60" y="118"/>
                    <a:pt x="59" y="122"/>
                    <a:pt x="59" y="122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38"/>
                    <a:pt x="58" y="138"/>
                    <a:pt x="58" y="138"/>
                  </a:cubicBezTo>
                  <a:cubicBezTo>
                    <a:pt x="61" y="138"/>
                    <a:pt x="64" y="138"/>
                    <a:pt x="66" y="139"/>
                  </a:cubicBezTo>
                  <a:cubicBezTo>
                    <a:pt x="68" y="139"/>
                    <a:pt x="69" y="139"/>
                    <a:pt x="71" y="140"/>
                  </a:cubicBezTo>
                  <a:cubicBezTo>
                    <a:pt x="69" y="135"/>
                    <a:pt x="68" y="123"/>
                    <a:pt x="69" y="121"/>
                  </a:cubicBezTo>
                  <a:cubicBezTo>
                    <a:pt x="69" y="120"/>
                    <a:pt x="69" y="120"/>
                    <a:pt x="69" y="119"/>
                  </a:cubicBezTo>
                  <a:cubicBezTo>
                    <a:pt x="68" y="116"/>
                    <a:pt x="70" y="112"/>
                    <a:pt x="76" y="113"/>
                  </a:cubicBezTo>
                  <a:cubicBezTo>
                    <a:pt x="81" y="114"/>
                    <a:pt x="85" y="115"/>
                    <a:pt x="90" y="116"/>
                  </a:cubicBezTo>
                  <a:cubicBezTo>
                    <a:pt x="91" y="115"/>
                    <a:pt x="91" y="115"/>
                    <a:pt x="91" y="115"/>
                  </a:cubicBezTo>
                  <a:close/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Freeform 123">
              <a:extLst>
                <a:ext uri="{FF2B5EF4-FFF2-40B4-BE49-F238E27FC236}">
                  <a16:creationId xmlns:a16="http://schemas.microsoft.com/office/drawing/2014/main" id="{B4A37FA9-0B72-48AD-84E0-A17767780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451"/>
              <a:ext cx="47" cy="80"/>
            </a:xfrm>
            <a:custGeom>
              <a:avLst/>
              <a:gdLst>
                <a:gd name="T0" fmla="*/ 245 w 19"/>
                <a:gd name="T1" fmla="*/ 568 h 30"/>
                <a:gd name="T2" fmla="*/ 153 w 19"/>
                <a:gd name="T3" fmla="*/ 419 h 30"/>
                <a:gd name="T4" fmla="*/ 166 w 19"/>
                <a:gd name="T5" fmla="*/ 419 h 30"/>
                <a:gd name="T6" fmla="*/ 166 w 19"/>
                <a:gd name="T7" fmla="*/ 419 h 30"/>
                <a:gd name="T8" fmla="*/ 215 w 19"/>
                <a:gd name="T9" fmla="*/ 285 h 30"/>
                <a:gd name="T10" fmla="*/ 287 w 19"/>
                <a:gd name="T11" fmla="*/ 285 h 30"/>
                <a:gd name="T12" fmla="*/ 287 w 19"/>
                <a:gd name="T13" fmla="*/ 0 h 30"/>
                <a:gd name="T14" fmla="*/ 134 w 19"/>
                <a:gd name="T15" fmla="*/ 93 h 30"/>
                <a:gd name="T16" fmla="*/ 0 w 19"/>
                <a:gd name="T17" fmla="*/ 0 h 30"/>
                <a:gd name="T18" fmla="*/ 0 w 19"/>
                <a:gd name="T19" fmla="*/ 419 h 30"/>
                <a:gd name="T20" fmla="*/ 245 w 19"/>
                <a:gd name="T21" fmla="*/ 568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30">
                  <a:moveTo>
                    <a:pt x="16" y="30"/>
                  </a:moveTo>
                  <a:cubicBezTo>
                    <a:pt x="13" y="28"/>
                    <a:pt x="11" y="26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8" y="19"/>
                    <a:pt x="9" y="14"/>
                    <a:pt x="14" y="15"/>
                  </a:cubicBezTo>
                  <a:cubicBezTo>
                    <a:pt x="16" y="15"/>
                    <a:pt x="17" y="15"/>
                    <a:pt x="19" y="1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ubicBezTo>
                    <a:pt x="4" y="5"/>
                    <a:pt x="0" y="3"/>
                    <a:pt x="0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" y="27"/>
                    <a:pt x="14" y="30"/>
                    <a:pt x="16" y="30"/>
                  </a:cubicBezTo>
                  <a:close/>
                </a:path>
              </a:pathLst>
            </a:custGeom>
            <a:solidFill>
              <a:srgbClr val="F3B0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124">
              <a:extLst>
                <a:ext uri="{FF2B5EF4-FFF2-40B4-BE49-F238E27FC236}">
                  <a16:creationId xmlns:a16="http://schemas.microsoft.com/office/drawing/2014/main" id="{AD9884B8-68BB-43B5-BADE-381DD41EB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510"/>
              <a:ext cx="200" cy="131"/>
            </a:xfrm>
            <a:custGeom>
              <a:avLst/>
              <a:gdLst>
                <a:gd name="T0" fmla="*/ 1000 w 80"/>
                <a:gd name="T1" fmla="*/ 380 h 49"/>
                <a:gd name="T2" fmla="*/ 50 w 80"/>
                <a:gd name="T3" fmla="*/ 21 h 49"/>
                <a:gd name="T4" fmla="*/ 20 w 80"/>
                <a:gd name="T5" fmla="*/ 0 h 49"/>
                <a:gd name="T6" fmla="*/ 0 w 80"/>
                <a:gd name="T7" fmla="*/ 0 h 49"/>
                <a:gd name="T8" fmla="*/ 145 w 80"/>
                <a:gd name="T9" fmla="*/ 192 h 49"/>
                <a:gd name="T10" fmla="*/ 770 w 80"/>
                <a:gd name="T11" fmla="*/ 380 h 49"/>
                <a:gd name="T12" fmla="*/ 1158 w 80"/>
                <a:gd name="T13" fmla="*/ 936 h 49"/>
                <a:gd name="T14" fmla="*/ 1000 w 80"/>
                <a:gd name="T15" fmla="*/ 3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49">
                  <a:moveTo>
                    <a:pt x="64" y="20"/>
                  </a:moveTo>
                  <a:cubicBezTo>
                    <a:pt x="48" y="9"/>
                    <a:pt x="24" y="3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4" y="8"/>
                    <a:pt x="9" y="10"/>
                  </a:cubicBezTo>
                  <a:cubicBezTo>
                    <a:pt x="18" y="14"/>
                    <a:pt x="32" y="13"/>
                    <a:pt x="49" y="20"/>
                  </a:cubicBezTo>
                  <a:cubicBezTo>
                    <a:pt x="65" y="28"/>
                    <a:pt x="74" y="35"/>
                    <a:pt x="74" y="49"/>
                  </a:cubicBezTo>
                  <a:cubicBezTo>
                    <a:pt x="79" y="40"/>
                    <a:pt x="80" y="31"/>
                    <a:pt x="64" y="20"/>
                  </a:cubicBezTo>
                  <a:close/>
                </a:path>
              </a:pathLst>
            </a:custGeom>
            <a:solidFill>
              <a:srgbClr val="FBC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125">
              <a:extLst>
                <a:ext uri="{FF2B5EF4-FFF2-40B4-BE49-F238E27FC236}">
                  <a16:creationId xmlns:a16="http://schemas.microsoft.com/office/drawing/2014/main" id="{257AEEFF-EB3F-4C3C-8A0F-784FDD844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497"/>
              <a:ext cx="400" cy="328"/>
            </a:xfrm>
            <a:custGeom>
              <a:avLst/>
              <a:gdLst>
                <a:gd name="T0" fmla="*/ 2113 w 160"/>
                <a:gd name="T1" fmla="*/ 477 h 123"/>
                <a:gd name="T2" fmla="*/ 1488 w 160"/>
                <a:gd name="T3" fmla="*/ 285 h 123"/>
                <a:gd name="T4" fmla="*/ 1438 w 160"/>
                <a:gd name="T5" fmla="*/ 248 h 123"/>
                <a:gd name="T6" fmla="*/ 1438 w 160"/>
                <a:gd name="T7" fmla="*/ 248 h 123"/>
                <a:gd name="T8" fmla="*/ 1188 w 160"/>
                <a:gd name="T9" fmla="*/ 93 h 123"/>
                <a:gd name="T10" fmla="*/ 1188 w 160"/>
                <a:gd name="T11" fmla="*/ 0 h 123"/>
                <a:gd name="T12" fmla="*/ 1175 w 160"/>
                <a:gd name="T13" fmla="*/ 0 h 123"/>
                <a:gd name="T14" fmla="*/ 1158 w 160"/>
                <a:gd name="T15" fmla="*/ 56 h 123"/>
                <a:gd name="T16" fmla="*/ 1158 w 160"/>
                <a:gd name="T17" fmla="*/ 77 h 123"/>
                <a:gd name="T18" fmla="*/ 1145 w 160"/>
                <a:gd name="T19" fmla="*/ 192 h 123"/>
                <a:gd name="T20" fmla="*/ 1113 w 160"/>
                <a:gd name="T21" fmla="*/ 248 h 123"/>
                <a:gd name="T22" fmla="*/ 1113 w 160"/>
                <a:gd name="T23" fmla="*/ 248 h 123"/>
                <a:gd name="T24" fmla="*/ 1000 w 160"/>
                <a:gd name="T25" fmla="*/ 456 h 123"/>
                <a:gd name="T26" fmla="*/ 988 w 160"/>
                <a:gd name="T27" fmla="*/ 491 h 123"/>
                <a:gd name="T28" fmla="*/ 970 w 160"/>
                <a:gd name="T29" fmla="*/ 533 h 123"/>
                <a:gd name="T30" fmla="*/ 938 w 160"/>
                <a:gd name="T31" fmla="*/ 589 h 123"/>
                <a:gd name="T32" fmla="*/ 938 w 160"/>
                <a:gd name="T33" fmla="*/ 589 h 123"/>
                <a:gd name="T34" fmla="*/ 908 w 160"/>
                <a:gd name="T35" fmla="*/ 661 h 123"/>
                <a:gd name="T36" fmla="*/ 895 w 160"/>
                <a:gd name="T37" fmla="*/ 683 h 123"/>
                <a:gd name="T38" fmla="*/ 895 w 160"/>
                <a:gd name="T39" fmla="*/ 704 h 123"/>
                <a:gd name="T40" fmla="*/ 720 w 160"/>
                <a:gd name="T41" fmla="*/ 661 h 123"/>
                <a:gd name="T42" fmla="*/ 113 w 160"/>
                <a:gd name="T43" fmla="*/ 1877 h 123"/>
                <a:gd name="T44" fmla="*/ 550 w 160"/>
                <a:gd name="T45" fmla="*/ 1843 h 123"/>
                <a:gd name="T46" fmla="*/ 470 w 160"/>
                <a:gd name="T47" fmla="*/ 1992 h 123"/>
                <a:gd name="T48" fmla="*/ 470 w 160"/>
                <a:gd name="T49" fmla="*/ 1992 h 123"/>
                <a:gd name="T50" fmla="*/ 438 w 160"/>
                <a:gd name="T51" fmla="*/ 2027 h 123"/>
                <a:gd name="T52" fmla="*/ 438 w 160"/>
                <a:gd name="T53" fmla="*/ 2048 h 123"/>
                <a:gd name="T54" fmla="*/ 425 w 160"/>
                <a:gd name="T55" fmla="*/ 2069 h 123"/>
                <a:gd name="T56" fmla="*/ 408 w 160"/>
                <a:gd name="T57" fmla="*/ 2083 h 123"/>
                <a:gd name="T58" fmla="*/ 395 w 160"/>
                <a:gd name="T59" fmla="*/ 2104 h 123"/>
                <a:gd name="T60" fmla="*/ 375 w 160"/>
                <a:gd name="T61" fmla="*/ 2125 h 123"/>
                <a:gd name="T62" fmla="*/ 363 w 160"/>
                <a:gd name="T63" fmla="*/ 2141 h 123"/>
                <a:gd name="T64" fmla="*/ 345 w 160"/>
                <a:gd name="T65" fmla="*/ 2163 h 123"/>
                <a:gd name="T66" fmla="*/ 345 w 160"/>
                <a:gd name="T67" fmla="*/ 2163 h 123"/>
                <a:gd name="T68" fmla="*/ 313 w 160"/>
                <a:gd name="T69" fmla="*/ 2184 h 123"/>
                <a:gd name="T70" fmla="*/ 313 w 160"/>
                <a:gd name="T71" fmla="*/ 2184 h 123"/>
                <a:gd name="T72" fmla="*/ 300 w 160"/>
                <a:gd name="T73" fmla="*/ 2197 h 123"/>
                <a:gd name="T74" fmla="*/ 300 w 160"/>
                <a:gd name="T75" fmla="*/ 2197 h 123"/>
                <a:gd name="T76" fmla="*/ 270 w 160"/>
                <a:gd name="T77" fmla="*/ 2219 h 123"/>
                <a:gd name="T78" fmla="*/ 270 w 160"/>
                <a:gd name="T79" fmla="*/ 2219 h 123"/>
                <a:gd name="T80" fmla="*/ 238 w 160"/>
                <a:gd name="T81" fmla="*/ 2240 h 123"/>
                <a:gd name="T82" fmla="*/ 238 w 160"/>
                <a:gd name="T83" fmla="*/ 2240 h 123"/>
                <a:gd name="T84" fmla="*/ 220 w 160"/>
                <a:gd name="T85" fmla="*/ 2253 h 123"/>
                <a:gd name="T86" fmla="*/ 0 w 160"/>
                <a:gd name="T87" fmla="*/ 2197 h 123"/>
                <a:gd name="T88" fmla="*/ 1488 w 160"/>
                <a:gd name="T89" fmla="*/ 2253 h 123"/>
                <a:gd name="T90" fmla="*/ 1550 w 160"/>
                <a:gd name="T91" fmla="*/ 2240 h 123"/>
                <a:gd name="T92" fmla="*/ 1583 w 160"/>
                <a:gd name="T93" fmla="*/ 2219 h 123"/>
                <a:gd name="T94" fmla="*/ 1583 w 160"/>
                <a:gd name="T95" fmla="*/ 2219 h 123"/>
                <a:gd name="T96" fmla="*/ 1583 w 160"/>
                <a:gd name="T97" fmla="*/ 2219 h 123"/>
                <a:gd name="T98" fmla="*/ 1770 w 160"/>
                <a:gd name="T99" fmla="*/ 2141 h 123"/>
                <a:gd name="T100" fmla="*/ 1770 w 160"/>
                <a:gd name="T101" fmla="*/ 2141 h 123"/>
                <a:gd name="T102" fmla="*/ 2020 w 160"/>
                <a:gd name="T103" fmla="*/ 1728 h 123"/>
                <a:gd name="T104" fmla="*/ 2033 w 160"/>
                <a:gd name="T105" fmla="*/ 1707 h 123"/>
                <a:gd name="T106" fmla="*/ 2050 w 160"/>
                <a:gd name="T107" fmla="*/ 1672 h 123"/>
                <a:gd name="T108" fmla="*/ 2083 w 160"/>
                <a:gd name="T109" fmla="*/ 1613 h 123"/>
                <a:gd name="T110" fmla="*/ 2083 w 160"/>
                <a:gd name="T111" fmla="*/ 1613 h 123"/>
                <a:gd name="T112" fmla="*/ 2083 w 160"/>
                <a:gd name="T113" fmla="*/ 1613 h 123"/>
                <a:gd name="T114" fmla="*/ 2095 w 160"/>
                <a:gd name="T115" fmla="*/ 1592 h 123"/>
                <a:gd name="T116" fmla="*/ 2125 w 160"/>
                <a:gd name="T117" fmla="*/ 1536 h 123"/>
                <a:gd name="T118" fmla="*/ 2500 w 160"/>
                <a:gd name="T119" fmla="*/ 1024 h 123"/>
                <a:gd name="T120" fmla="*/ 2113 w 160"/>
                <a:gd name="T121" fmla="*/ 477 h 12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60" h="123">
                  <a:moveTo>
                    <a:pt x="135" y="25"/>
                  </a:moveTo>
                  <a:cubicBezTo>
                    <a:pt x="118" y="18"/>
                    <a:pt x="104" y="19"/>
                    <a:pt x="95" y="15"/>
                  </a:cubicBezTo>
                  <a:cubicBezTo>
                    <a:pt x="94" y="15"/>
                    <a:pt x="93" y="14"/>
                    <a:pt x="92" y="13"/>
                  </a:cubicBezTo>
                  <a:cubicBezTo>
                    <a:pt x="92" y="13"/>
                    <a:pt x="92" y="13"/>
                    <a:pt x="92" y="13"/>
                  </a:cubicBezTo>
                  <a:cubicBezTo>
                    <a:pt x="90" y="13"/>
                    <a:pt x="78" y="10"/>
                    <a:pt x="76" y="5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76" y="0"/>
                    <a:pt x="75" y="0"/>
                  </a:cubicBezTo>
                  <a:cubicBezTo>
                    <a:pt x="76" y="1"/>
                    <a:pt x="75" y="2"/>
                    <a:pt x="74" y="3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5" y="5"/>
                    <a:pt x="74" y="7"/>
                    <a:pt x="73" y="10"/>
                  </a:cubicBezTo>
                  <a:cubicBezTo>
                    <a:pt x="73" y="11"/>
                    <a:pt x="72" y="12"/>
                    <a:pt x="71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69" y="16"/>
                    <a:pt x="67" y="20"/>
                    <a:pt x="64" y="24"/>
                  </a:cubicBezTo>
                  <a:cubicBezTo>
                    <a:pt x="64" y="25"/>
                    <a:pt x="63" y="25"/>
                    <a:pt x="63" y="26"/>
                  </a:cubicBezTo>
                  <a:cubicBezTo>
                    <a:pt x="62" y="27"/>
                    <a:pt x="62" y="27"/>
                    <a:pt x="62" y="28"/>
                  </a:cubicBezTo>
                  <a:cubicBezTo>
                    <a:pt x="61" y="29"/>
                    <a:pt x="61" y="30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9" y="32"/>
                    <a:pt x="58" y="33"/>
                    <a:pt x="58" y="35"/>
                  </a:cubicBezTo>
                  <a:cubicBezTo>
                    <a:pt x="58" y="35"/>
                    <a:pt x="57" y="35"/>
                    <a:pt x="57" y="36"/>
                  </a:cubicBezTo>
                  <a:cubicBezTo>
                    <a:pt x="57" y="36"/>
                    <a:pt x="57" y="37"/>
                    <a:pt x="57" y="37"/>
                  </a:cubicBezTo>
                  <a:cubicBezTo>
                    <a:pt x="53" y="36"/>
                    <a:pt x="50" y="36"/>
                    <a:pt x="46" y="35"/>
                  </a:cubicBezTo>
                  <a:cubicBezTo>
                    <a:pt x="7" y="99"/>
                    <a:pt x="7" y="99"/>
                    <a:pt x="7" y="99"/>
                  </a:cubicBezTo>
                  <a:cubicBezTo>
                    <a:pt x="15" y="100"/>
                    <a:pt x="25" y="99"/>
                    <a:pt x="35" y="97"/>
                  </a:cubicBezTo>
                  <a:cubicBezTo>
                    <a:pt x="33" y="100"/>
                    <a:pt x="32" y="103"/>
                    <a:pt x="30" y="105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9" y="106"/>
                    <a:pt x="29" y="106"/>
                    <a:pt x="28" y="107"/>
                  </a:cubicBezTo>
                  <a:cubicBezTo>
                    <a:pt x="28" y="107"/>
                    <a:pt x="28" y="107"/>
                    <a:pt x="28" y="108"/>
                  </a:cubicBezTo>
                  <a:cubicBezTo>
                    <a:pt x="27" y="108"/>
                    <a:pt x="27" y="109"/>
                    <a:pt x="27" y="109"/>
                  </a:cubicBezTo>
                  <a:cubicBezTo>
                    <a:pt x="26" y="109"/>
                    <a:pt x="26" y="110"/>
                    <a:pt x="26" y="110"/>
                  </a:cubicBezTo>
                  <a:cubicBezTo>
                    <a:pt x="26" y="110"/>
                    <a:pt x="25" y="111"/>
                    <a:pt x="25" y="111"/>
                  </a:cubicBezTo>
                  <a:cubicBezTo>
                    <a:pt x="25" y="111"/>
                    <a:pt x="24" y="112"/>
                    <a:pt x="24" y="112"/>
                  </a:cubicBezTo>
                  <a:cubicBezTo>
                    <a:pt x="24" y="112"/>
                    <a:pt x="24" y="112"/>
                    <a:pt x="23" y="113"/>
                  </a:cubicBezTo>
                  <a:cubicBezTo>
                    <a:pt x="23" y="113"/>
                    <a:pt x="23" y="113"/>
                    <a:pt x="22" y="114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1" y="114"/>
                    <a:pt x="21" y="115"/>
                    <a:pt x="20" y="115"/>
                  </a:cubicBezTo>
                  <a:cubicBezTo>
                    <a:pt x="20" y="115"/>
                    <a:pt x="20" y="115"/>
                    <a:pt x="20" y="115"/>
                  </a:cubicBezTo>
                  <a:cubicBezTo>
                    <a:pt x="20" y="116"/>
                    <a:pt x="19" y="116"/>
                    <a:pt x="19" y="116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8" y="117"/>
                    <a:pt x="18" y="117"/>
                    <a:pt x="17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6" y="118"/>
                    <a:pt x="16" y="118"/>
                    <a:pt x="15" y="118"/>
                  </a:cubicBezTo>
                  <a:cubicBezTo>
                    <a:pt x="15" y="118"/>
                    <a:pt x="15" y="118"/>
                    <a:pt x="15" y="118"/>
                  </a:cubicBezTo>
                  <a:cubicBezTo>
                    <a:pt x="15" y="118"/>
                    <a:pt x="15" y="118"/>
                    <a:pt x="14" y="119"/>
                  </a:cubicBezTo>
                  <a:cubicBezTo>
                    <a:pt x="9" y="118"/>
                    <a:pt x="5" y="117"/>
                    <a:pt x="0" y="116"/>
                  </a:cubicBezTo>
                  <a:cubicBezTo>
                    <a:pt x="33" y="123"/>
                    <a:pt x="72" y="122"/>
                    <a:pt x="95" y="119"/>
                  </a:cubicBezTo>
                  <a:cubicBezTo>
                    <a:pt x="96" y="118"/>
                    <a:pt x="97" y="118"/>
                    <a:pt x="99" y="118"/>
                  </a:cubicBezTo>
                  <a:cubicBezTo>
                    <a:pt x="99" y="118"/>
                    <a:pt x="100" y="118"/>
                    <a:pt x="101" y="117"/>
                  </a:cubicBezTo>
                  <a:cubicBezTo>
                    <a:pt x="101" y="117"/>
                    <a:pt x="101" y="117"/>
                    <a:pt x="101" y="117"/>
                  </a:cubicBezTo>
                  <a:cubicBezTo>
                    <a:pt x="101" y="117"/>
                    <a:pt x="101" y="117"/>
                    <a:pt x="101" y="117"/>
                  </a:cubicBezTo>
                  <a:cubicBezTo>
                    <a:pt x="106" y="116"/>
                    <a:pt x="109" y="115"/>
                    <a:pt x="113" y="113"/>
                  </a:cubicBezTo>
                  <a:cubicBezTo>
                    <a:pt x="113" y="113"/>
                    <a:pt x="113" y="113"/>
                    <a:pt x="113" y="113"/>
                  </a:cubicBezTo>
                  <a:cubicBezTo>
                    <a:pt x="121" y="108"/>
                    <a:pt x="125" y="100"/>
                    <a:pt x="129" y="91"/>
                  </a:cubicBezTo>
                  <a:cubicBezTo>
                    <a:pt x="130" y="91"/>
                    <a:pt x="130" y="91"/>
                    <a:pt x="130" y="90"/>
                  </a:cubicBezTo>
                  <a:cubicBezTo>
                    <a:pt x="130" y="90"/>
                    <a:pt x="131" y="89"/>
                    <a:pt x="131" y="88"/>
                  </a:cubicBezTo>
                  <a:cubicBezTo>
                    <a:pt x="132" y="87"/>
                    <a:pt x="132" y="86"/>
                    <a:pt x="133" y="85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3" y="85"/>
                    <a:pt x="133" y="85"/>
                    <a:pt x="133" y="85"/>
                  </a:cubicBezTo>
                  <a:cubicBezTo>
                    <a:pt x="133" y="84"/>
                    <a:pt x="134" y="84"/>
                    <a:pt x="134" y="84"/>
                  </a:cubicBezTo>
                  <a:cubicBezTo>
                    <a:pt x="134" y="83"/>
                    <a:pt x="135" y="82"/>
                    <a:pt x="136" y="81"/>
                  </a:cubicBezTo>
                  <a:cubicBezTo>
                    <a:pt x="142" y="71"/>
                    <a:pt x="154" y="63"/>
                    <a:pt x="160" y="54"/>
                  </a:cubicBezTo>
                  <a:cubicBezTo>
                    <a:pt x="160" y="40"/>
                    <a:pt x="151" y="33"/>
                    <a:pt x="135" y="25"/>
                  </a:cubicBezTo>
                  <a:close/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Oval 126">
              <a:extLst>
                <a:ext uri="{FF2B5EF4-FFF2-40B4-BE49-F238E27FC236}">
                  <a16:creationId xmlns:a16="http://schemas.microsoft.com/office/drawing/2014/main" id="{4713281F-9F9E-41DD-BAF7-214F50E51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433"/>
              <a:ext cx="48" cy="26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3" name="Oval 127">
              <a:extLst>
                <a:ext uri="{FF2B5EF4-FFF2-40B4-BE49-F238E27FC236}">
                  <a16:creationId xmlns:a16="http://schemas.microsoft.com/office/drawing/2014/main" id="{F9E81202-384B-4436-812F-7FD24C0F5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435"/>
              <a:ext cx="48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4" name="Oval 128">
              <a:extLst>
                <a:ext uri="{FF2B5EF4-FFF2-40B4-BE49-F238E27FC236}">
                  <a16:creationId xmlns:a16="http://schemas.microsoft.com/office/drawing/2014/main" id="{3DD30B8E-3086-4D06-9A18-562563A4C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2451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5" name="Oval 129">
              <a:extLst>
                <a:ext uri="{FF2B5EF4-FFF2-40B4-BE49-F238E27FC236}">
                  <a16:creationId xmlns:a16="http://schemas.microsoft.com/office/drawing/2014/main" id="{163F6DD1-DE08-4320-A805-A86EE6DFA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473"/>
              <a:ext cx="47" cy="26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6" name="Oval 130">
              <a:extLst>
                <a:ext uri="{FF2B5EF4-FFF2-40B4-BE49-F238E27FC236}">
                  <a16:creationId xmlns:a16="http://schemas.microsoft.com/office/drawing/2014/main" id="{5BE90398-F2E1-4D96-AD3D-2ABE950BE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505"/>
              <a:ext cx="48" cy="26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7" name="Oval 131">
              <a:extLst>
                <a:ext uri="{FF2B5EF4-FFF2-40B4-BE49-F238E27FC236}">
                  <a16:creationId xmlns:a16="http://schemas.microsoft.com/office/drawing/2014/main" id="{1D29167F-9A9B-448F-8CA2-0D0CAC94E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555"/>
              <a:ext cx="48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8" name="Oval 132">
              <a:extLst>
                <a:ext uri="{FF2B5EF4-FFF2-40B4-BE49-F238E27FC236}">
                  <a16:creationId xmlns:a16="http://schemas.microsoft.com/office/drawing/2014/main" id="{354EC423-ED00-42BD-9C08-56B08ED9A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718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9" name="Oval 133">
              <a:extLst>
                <a:ext uri="{FF2B5EF4-FFF2-40B4-BE49-F238E27FC236}">
                  <a16:creationId xmlns:a16="http://schemas.microsoft.com/office/drawing/2014/main" id="{ED0CA975-DC72-474C-B665-1644A511D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8" y="2763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0" name="Oval 134">
              <a:extLst>
                <a:ext uri="{FF2B5EF4-FFF2-40B4-BE49-F238E27FC236}">
                  <a16:creationId xmlns:a16="http://schemas.microsoft.com/office/drawing/2014/main" id="{F5AF8137-BEE7-4B6C-BD78-07B4DC964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809"/>
              <a:ext cx="47" cy="26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1" name="Oval 135">
              <a:extLst>
                <a:ext uri="{FF2B5EF4-FFF2-40B4-BE49-F238E27FC236}">
                  <a16:creationId xmlns:a16="http://schemas.microsoft.com/office/drawing/2014/main" id="{84B11059-3E01-4EA8-B9BA-BB89586B8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8" y="2830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2" name="Oval 136">
              <a:extLst>
                <a:ext uri="{FF2B5EF4-FFF2-40B4-BE49-F238E27FC236}">
                  <a16:creationId xmlns:a16="http://schemas.microsoft.com/office/drawing/2014/main" id="{50CC43B6-C038-4C0D-B59B-CF05E5335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849"/>
              <a:ext cx="48" cy="26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3" name="Oval 137">
              <a:extLst>
                <a:ext uri="{FF2B5EF4-FFF2-40B4-BE49-F238E27FC236}">
                  <a16:creationId xmlns:a16="http://schemas.microsoft.com/office/drawing/2014/main" id="{7FE24246-9B30-4E4A-9876-35B38744F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2854"/>
              <a:ext cx="48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4" name="Oval 138">
              <a:extLst>
                <a:ext uri="{FF2B5EF4-FFF2-40B4-BE49-F238E27FC236}">
                  <a16:creationId xmlns:a16="http://schemas.microsoft.com/office/drawing/2014/main" id="{A13F53EF-CFD2-42C2-8BED-AB2294C7E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843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5" name="Oval 139">
              <a:extLst>
                <a:ext uri="{FF2B5EF4-FFF2-40B4-BE49-F238E27FC236}">
                  <a16:creationId xmlns:a16="http://schemas.microsoft.com/office/drawing/2014/main" id="{954372BA-C795-499E-8DAB-4C02A9D76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822"/>
              <a:ext cx="48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6" name="Oval 140">
              <a:extLst>
                <a:ext uri="{FF2B5EF4-FFF2-40B4-BE49-F238E27FC236}">
                  <a16:creationId xmlns:a16="http://schemas.microsoft.com/office/drawing/2014/main" id="{C39A4824-D75A-49A3-8572-BFF9EE21D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2782"/>
              <a:ext cx="48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7" name="Oval 141">
              <a:extLst>
                <a:ext uri="{FF2B5EF4-FFF2-40B4-BE49-F238E27FC236}">
                  <a16:creationId xmlns:a16="http://schemas.microsoft.com/office/drawing/2014/main" id="{44840653-8EAF-4632-A9B8-4CD99685F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438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8" name="Oval 142">
              <a:extLst>
                <a:ext uri="{FF2B5EF4-FFF2-40B4-BE49-F238E27FC236}">
                  <a16:creationId xmlns:a16="http://schemas.microsoft.com/office/drawing/2014/main" id="{9BB05609-B818-4F44-A33A-EADC2D312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475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9" name="Oval 143">
              <a:extLst>
                <a:ext uri="{FF2B5EF4-FFF2-40B4-BE49-F238E27FC236}">
                  <a16:creationId xmlns:a16="http://schemas.microsoft.com/office/drawing/2014/main" id="{4170C0B8-B121-4338-9D23-C00F726EE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2451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0" name="Oval 144">
              <a:extLst>
                <a:ext uri="{FF2B5EF4-FFF2-40B4-BE49-F238E27FC236}">
                  <a16:creationId xmlns:a16="http://schemas.microsoft.com/office/drawing/2014/main" id="{BDC2A2EC-16E1-4EA7-AE81-947738176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8" y="2510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1" name="Oval 145">
              <a:extLst>
                <a:ext uri="{FF2B5EF4-FFF2-40B4-BE49-F238E27FC236}">
                  <a16:creationId xmlns:a16="http://schemas.microsoft.com/office/drawing/2014/main" id="{F9EC0B8F-62FB-413A-B248-5A2389AED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571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2" name="Oval 146">
              <a:extLst>
                <a:ext uri="{FF2B5EF4-FFF2-40B4-BE49-F238E27FC236}">
                  <a16:creationId xmlns:a16="http://schemas.microsoft.com/office/drawing/2014/main" id="{03981E74-C3DC-40C2-A652-59D9E72BE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2638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3" name="Oval 147">
              <a:extLst>
                <a:ext uri="{FF2B5EF4-FFF2-40B4-BE49-F238E27FC236}">
                  <a16:creationId xmlns:a16="http://schemas.microsoft.com/office/drawing/2014/main" id="{6A211608-AA61-4A9C-A15C-910922D54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2630"/>
              <a:ext cx="47" cy="27"/>
            </a:xfrm>
            <a:prstGeom prst="ellipse">
              <a:avLst/>
            </a:prstGeom>
            <a:solidFill>
              <a:srgbClr val="FBE7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4" name="Freeform 148">
              <a:extLst>
                <a:ext uri="{FF2B5EF4-FFF2-40B4-BE49-F238E27FC236}">
                  <a16:creationId xmlns:a16="http://schemas.microsoft.com/office/drawing/2014/main" id="{612E8971-2B1C-4351-91CA-F08B782A9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433"/>
              <a:ext cx="90" cy="48"/>
            </a:xfrm>
            <a:custGeom>
              <a:avLst/>
              <a:gdLst>
                <a:gd name="T0" fmla="*/ 220 w 36"/>
                <a:gd name="T1" fmla="*/ 115 h 18"/>
                <a:gd name="T2" fmla="*/ 345 w 36"/>
                <a:gd name="T3" fmla="*/ 341 h 18"/>
                <a:gd name="T4" fmla="*/ 395 w 36"/>
                <a:gd name="T5" fmla="*/ 205 h 18"/>
                <a:gd name="T6" fmla="*/ 520 w 36"/>
                <a:gd name="T7" fmla="*/ 227 h 18"/>
                <a:gd name="T8" fmla="*/ 363 w 36"/>
                <a:gd name="T9" fmla="*/ 3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8">
                  <a:moveTo>
                    <a:pt x="14" y="6"/>
                  </a:moveTo>
                  <a:cubicBezTo>
                    <a:pt x="0" y="9"/>
                    <a:pt x="19" y="14"/>
                    <a:pt x="22" y="18"/>
                  </a:cubicBezTo>
                  <a:cubicBezTo>
                    <a:pt x="22" y="15"/>
                    <a:pt x="22" y="12"/>
                    <a:pt x="25" y="11"/>
                  </a:cubicBezTo>
                  <a:cubicBezTo>
                    <a:pt x="27" y="10"/>
                    <a:pt x="31" y="14"/>
                    <a:pt x="33" y="12"/>
                  </a:cubicBezTo>
                  <a:cubicBezTo>
                    <a:pt x="36" y="7"/>
                    <a:pt x="26" y="0"/>
                    <a:pt x="23" y="2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5" name="Freeform 149">
              <a:extLst>
                <a:ext uri="{FF2B5EF4-FFF2-40B4-BE49-F238E27FC236}">
                  <a16:creationId xmlns:a16="http://schemas.microsoft.com/office/drawing/2014/main" id="{C76C3562-7A2F-4373-8A67-23A21ED0A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507"/>
              <a:ext cx="62" cy="35"/>
            </a:xfrm>
            <a:custGeom>
              <a:avLst/>
              <a:gdLst>
                <a:gd name="T0" fmla="*/ 136 w 25"/>
                <a:gd name="T1" fmla="*/ 22 h 13"/>
                <a:gd name="T2" fmla="*/ 42 w 25"/>
                <a:gd name="T3" fmla="*/ 253 h 13"/>
                <a:gd name="T4" fmla="*/ 104 w 25"/>
                <a:gd name="T5" fmla="*/ 175 h 13"/>
                <a:gd name="T6" fmla="*/ 246 w 25"/>
                <a:gd name="T7" fmla="*/ 159 h 13"/>
                <a:gd name="T8" fmla="*/ 154 w 25"/>
                <a:gd name="T9" fmla="*/ 2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3">
                  <a:moveTo>
                    <a:pt x="9" y="1"/>
                  </a:moveTo>
                  <a:cubicBezTo>
                    <a:pt x="0" y="2"/>
                    <a:pt x="4" y="7"/>
                    <a:pt x="3" y="13"/>
                  </a:cubicBezTo>
                  <a:cubicBezTo>
                    <a:pt x="7" y="13"/>
                    <a:pt x="5" y="10"/>
                    <a:pt x="7" y="9"/>
                  </a:cubicBezTo>
                  <a:cubicBezTo>
                    <a:pt x="10" y="5"/>
                    <a:pt x="12" y="8"/>
                    <a:pt x="16" y="8"/>
                  </a:cubicBezTo>
                  <a:cubicBezTo>
                    <a:pt x="25" y="7"/>
                    <a:pt x="15" y="0"/>
                    <a:pt x="10" y="1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Freeform 150">
              <a:extLst>
                <a:ext uri="{FF2B5EF4-FFF2-40B4-BE49-F238E27FC236}">
                  <a16:creationId xmlns:a16="http://schemas.microsoft.com/office/drawing/2014/main" id="{460C9B78-EB01-48BD-B9BB-A7533B77D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507"/>
              <a:ext cx="22" cy="24"/>
            </a:xfrm>
            <a:custGeom>
              <a:avLst/>
              <a:gdLst>
                <a:gd name="T0" fmla="*/ 90 w 9"/>
                <a:gd name="T1" fmla="*/ 0 h 9"/>
                <a:gd name="T2" fmla="*/ 59 w 9"/>
                <a:gd name="T3" fmla="*/ 171 h 9"/>
                <a:gd name="T4" fmla="*/ 132 w 9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0"/>
                  </a:moveTo>
                  <a:cubicBezTo>
                    <a:pt x="2" y="2"/>
                    <a:pt x="0" y="5"/>
                    <a:pt x="4" y="9"/>
                  </a:cubicBezTo>
                  <a:cubicBezTo>
                    <a:pt x="6" y="7"/>
                    <a:pt x="7" y="3"/>
                    <a:pt x="9" y="3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7" name="Freeform 151">
              <a:extLst>
                <a:ext uri="{FF2B5EF4-FFF2-40B4-BE49-F238E27FC236}">
                  <a16:creationId xmlns:a16="http://schemas.microsoft.com/office/drawing/2014/main" id="{AE7799EA-1686-409F-A059-28096D59F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2153"/>
              <a:ext cx="65" cy="37"/>
            </a:xfrm>
            <a:custGeom>
              <a:avLst/>
              <a:gdLst>
                <a:gd name="T0" fmla="*/ 313 w 26"/>
                <a:gd name="T1" fmla="*/ 0 h 14"/>
                <a:gd name="T2" fmla="*/ 95 w 26"/>
                <a:gd name="T3" fmla="*/ 225 h 14"/>
                <a:gd name="T4" fmla="*/ 250 w 26"/>
                <a:gd name="T5" fmla="*/ 132 h 14"/>
                <a:gd name="T6" fmla="*/ 345 w 26"/>
                <a:gd name="T7" fmla="*/ 259 h 14"/>
                <a:gd name="T8" fmla="*/ 345 w 26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4">
                  <a:moveTo>
                    <a:pt x="20" y="0"/>
                  </a:moveTo>
                  <a:cubicBezTo>
                    <a:pt x="17" y="1"/>
                    <a:pt x="0" y="4"/>
                    <a:pt x="6" y="12"/>
                  </a:cubicBezTo>
                  <a:cubicBezTo>
                    <a:pt x="7" y="8"/>
                    <a:pt x="13" y="6"/>
                    <a:pt x="16" y="7"/>
                  </a:cubicBezTo>
                  <a:cubicBezTo>
                    <a:pt x="20" y="8"/>
                    <a:pt x="21" y="11"/>
                    <a:pt x="22" y="14"/>
                  </a:cubicBezTo>
                  <a:cubicBezTo>
                    <a:pt x="26" y="12"/>
                    <a:pt x="24" y="6"/>
                    <a:pt x="22" y="3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Freeform 152">
              <a:extLst>
                <a:ext uri="{FF2B5EF4-FFF2-40B4-BE49-F238E27FC236}">
                  <a16:creationId xmlns:a16="http://schemas.microsoft.com/office/drawing/2014/main" id="{C2A9FB11-2365-4F7D-9164-38FA4742C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3006"/>
              <a:ext cx="35" cy="43"/>
            </a:xfrm>
            <a:custGeom>
              <a:avLst/>
              <a:gdLst>
                <a:gd name="T0" fmla="*/ 220 w 14"/>
                <a:gd name="T1" fmla="*/ 81 h 16"/>
                <a:gd name="T2" fmla="*/ 83 w 14"/>
                <a:gd name="T3" fmla="*/ 35 h 16"/>
                <a:gd name="T4" fmla="*/ 95 w 14"/>
                <a:gd name="T5" fmla="*/ 312 h 16"/>
                <a:gd name="T6" fmla="*/ 220 w 14"/>
                <a:gd name="T7" fmla="*/ 137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4" y="4"/>
                  </a:moveTo>
                  <a:cubicBezTo>
                    <a:pt x="12" y="1"/>
                    <a:pt x="9" y="0"/>
                    <a:pt x="5" y="2"/>
                  </a:cubicBezTo>
                  <a:cubicBezTo>
                    <a:pt x="0" y="6"/>
                    <a:pt x="5" y="11"/>
                    <a:pt x="6" y="16"/>
                  </a:cubicBezTo>
                  <a:cubicBezTo>
                    <a:pt x="6" y="10"/>
                    <a:pt x="8" y="5"/>
                    <a:pt x="14" y="7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9" name="Freeform 153">
              <a:extLst>
                <a:ext uri="{FF2B5EF4-FFF2-40B4-BE49-F238E27FC236}">
                  <a16:creationId xmlns:a16="http://schemas.microsoft.com/office/drawing/2014/main" id="{9F528515-EF52-4918-B935-0FFBE9A6F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923"/>
              <a:ext cx="27" cy="27"/>
            </a:xfrm>
            <a:custGeom>
              <a:avLst/>
              <a:gdLst>
                <a:gd name="T0" fmla="*/ 133 w 11"/>
                <a:gd name="T1" fmla="*/ 22 h 10"/>
                <a:gd name="T2" fmla="*/ 29 w 11"/>
                <a:gd name="T3" fmla="*/ 197 h 10"/>
                <a:gd name="T4" fmla="*/ 162 w 11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9" y="1"/>
                  </a:moveTo>
                  <a:cubicBezTo>
                    <a:pt x="5" y="0"/>
                    <a:pt x="0" y="5"/>
                    <a:pt x="2" y="10"/>
                  </a:cubicBezTo>
                  <a:cubicBezTo>
                    <a:pt x="6" y="9"/>
                    <a:pt x="7" y="3"/>
                    <a:pt x="11" y="1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Freeform 154">
              <a:extLst>
                <a:ext uri="{FF2B5EF4-FFF2-40B4-BE49-F238E27FC236}">
                  <a16:creationId xmlns:a16="http://schemas.microsoft.com/office/drawing/2014/main" id="{634EF3E2-AA8E-4C72-A962-7FCEC99A6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3132"/>
              <a:ext cx="13" cy="10"/>
            </a:xfrm>
            <a:custGeom>
              <a:avLst/>
              <a:gdLst>
                <a:gd name="T0" fmla="*/ 55 w 5"/>
                <a:gd name="T1" fmla="*/ 0 h 4"/>
                <a:gd name="T2" fmla="*/ 0 w 5"/>
                <a:gd name="T3" fmla="*/ 63 h 4"/>
                <a:gd name="T4" fmla="*/ 88 w 5"/>
                <a:gd name="T5" fmla="*/ 2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2" y="4"/>
                    <a:pt x="4" y="3"/>
                    <a:pt x="5" y="1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1" name="Freeform 155">
              <a:extLst>
                <a:ext uri="{FF2B5EF4-FFF2-40B4-BE49-F238E27FC236}">
                  <a16:creationId xmlns:a16="http://schemas.microsoft.com/office/drawing/2014/main" id="{508142EB-9B7B-456E-AE9F-6E8811997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313"/>
              <a:ext cx="20" cy="34"/>
            </a:xfrm>
            <a:custGeom>
              <a:avLst/>
              <a:gdLst>
                <a:gd name="T0" fmla="*/ 125 w 8"/>
                <a:gd name="T1" fmla="*/ 34 h 13"/>
                <a:gd name="T2" fmla="*/ 33 w 8"/>
                <a:gd name="T3" fmla="*/ 233 h 13"/>
                <a:gd name="T4" fmla="*/ 95 w 8"/>
                <a:gd name="T5" fmla="*/ 8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8" y="2"/>
                  </a:moveTo>
                  <a:cubicBezTo>
                    <a:pt x="0" y="0"/>
                    <a:pt x="0" y="8"/>
                    <a:pt x="2" y="13"/>
                  </a:cubicBezTo>
                  <a:cubicBezTo>
                    <a:pt x="3" y="10"/>
                    <a:pt x="4" y="7"/>
                    <a:pt x="6" y="5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Freeform 156">
              <a:extLst>
                <a:ext uri="{FF2B5EF4-FFF2-40B4-BE49-F238E27FC236}">
                  <a16:creationId xmlns:a16="http://schemas.microsoft.com/office/drawing/2014/main" id="{74F9E402-5397-4EDA-9E0A-56FC4774A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118"/>
              <a:ext cx="33" cy="43"/>
            </a:xfrm>
            <a:custGeom>
              <a:avLst/>
              <a:gdLst>
                <a:gd name="T0" fmla="*/ 213 w 13"/>
                <a:gd name="T1" fmla="*/ 0 h 16"/>
                <a:gd name="T2" fmla="*/ 117 w 13"/>
                <a:gd name="T3" fmla="*/ 196 h 16"/>
                <a:gd name="T4" fmla="*/ 51 w 13"/>
                <a:gd name="T5" fmla="*/ 312 h 16"/>
                <a:gd name="T6" fmla="*/ 160 w 13"/>
                <a:gd name="T7" fmla="*/ 231 h 16"/>
                <a:gd name="T8" fmla="*/ 213 w 13"/>
                <a:gd name="T9" fmla="*/ 5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13" y="0"/>
                  </a:moveTo>
                  <a:cubicBezTo>
                    <a:pt x="12" y="4"/>
                    <a:pt x="11" y="7"/>
                    <a:pt x="7" y="10"/>
                  </a:cubicBezTo>
                  <a:cubicBezTo>
                    <a:pt x="5" y="11"/>
                    <a:pt x="0" y="12"/>
                    <a:pt x="3" y="16"/>
                  </a:cubicBezTo>
                  <a:cubicBezTo>
                    <a:pt x="5" y="13"/>
                    <a:pt x="8" y="14"/>
                    <a:pt x="10" y="12"/>
                  </a:cubicBezTo>
                  <a:cubicBezTo>
                    <a:pt x="13" y="9"/>
                    <a:pt x="13" y="7"/>
                    <a:pt x="13" y="3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3" name="Freeform 157">
              <a:extLst>
                <a:ext uri="{FF2B5EF4-FFF2-40B4-BE49-F238E27FC236}">
                  <a16:creationId xmlns:a16="http://schemas.microsoft.com/office/drawing/2014/main" id="{DB285856-134E-42FC-ACBD-2BA4C5147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2099"/>
              <a:ext cx="20" cy="38"/>
            </a:xfrm>
            <a:custGeom>
              <a:avLst/>
              <a:gdLst>
                <a:gd name="T0" fmla="*/ 113 w 8"/>
                <a:gd name="T1" fmla="*/ 60 h 14"/>
                <a:gd name="T2" fmla="*/ 0 w 8"/>
                <a:gd name="T3" fmla="*/ 280 h 14"/>
                <a:gd name="T4" fmla="*/ 125 w 8"/>
                <a:gd name="T5" fmla="*/ 1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7" y="3"/>
                  </a:moveTo>
                  <a:cubicBezTo>
                    <a:pt x="2" y="0"/>
                    <a:pt x="0" y="10"/>
                    <a:pt x="0" y="14"/>
                  </a:cubicBezTo>
                  <a:cubicBezTo>
                    <a:pt x="2" y="11"/>
                    <a:pt x="6" y="6"/>
                    <a:pt x="8" y="6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158">
              <a:extLst>
                <a:ext uri="{FF2B5EF4-FFF2-40B4-BE49-F238E27FC236}">
                  <a16:creationId xmlns:a16="http://schemas.microsoft.com/office/drawing/2014/main" id="{E5F33868-8C1C-443E-90BA-C4C38F5CB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763"/>
              <a:ext cx="28" cy="19"/>
            </a:xfrm>
            <a:custGeom>
              <a:avLst/>
              <a:gdLst>
                <a:gd name="T0" fmla="*/ 150 w 11"/>
                <a:gd name="T1" fmla="*/ 0 h 7"/>
                <a:gd name="T2" fmla="*/ 20 w 11"/>
                <a:gd name="T3" fmla="*/ 141 h 7"/>
                <a:gd name="T4" fmla="*/ 181 w 11"/>
                <a:gd name="T5" fmla="*/ 8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9" y="0"/>
                  </a:moveTo>
                  <a:cubicBezTo>
                    <a:pt x="6" y="1"/>
                    <a:pt x="0" y="2"/>
                    <a:pt x="1" y="7"/>
                  </a:cubicBezTo>
                  <a:cubicBezTo>
                    <a:pt x="4" y="6"/>
                    <a:pt x="7" y="3"/>
                    <a:pt x="11" y="4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Freeform 159">
              <a:extLst>
                <a:ext uri="{FF2B5EF4-FFF2-40B4-BE49-F238E27FC236}">
                  <a16:creationId xmlns:a16="http://schemas.microsoft.com/office/drawing/2014/main" id="{007481B5-0BC4-4C8B-BD18-A9E626B3E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771"/>
              <a:ext cx="27" cy="38"/>
            </a:xfrm>
            <a:custGeom>
              <a:avLst/>
              <a:gdLst>
                <a:gd name="T0" fmla="*/ 150 w 11"/>
                <a:gd name="T1" fmla="*/ 22 h 14"/>
                <a:gd name="T2" fmla="*/ 12 w 11"/>
                <a:gd name="T3" fmla="*/ 0 h 14"/>
                <a:gd name="T4" fmla="*/ 0 w 11"/>
                <a:gd name="T5" fmla="*/ 280 h 14"/>
                <a:gd name="T6" fmla="*/ 162 w 11"/>
                <a:gd name="T7" fmla="*/ 6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0" y="1"/>
                  </a:moveTo>
                  <a:cubicBezTo>
                    <a:pt x="7" y="1"/>
                    <a:pt x="4" y="0"/>
                    <a:pt x="1" y="0"/>
                  </a:cubicBezTo>
                  <a:cubicBezTo>
                    <a:pt x="3" y="6"/>
                    <a:pt x="1" y="9"/>
                    <a:pt x="0" y="14"/>
                  </a:cubicBezTo>
                  <a:cubicBezTo>
                    <a:pt x="5" y="11"/>
                    <a:pt x="5" y="5"/>
                    <a:pt x="11" y="3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6" name="Freeform 160">
              <a:extLst>
                <a:ext uri="{FF2B5EF4-FFF2-40B4-BE49-F238E27FC236}">
                  <a16:creationId xmlns:a16="http://schemas.microsoft.com/office/drawing/2014/main" id="{78B4E352-19CD-4967-A298-80AA1E13D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494"/>
              <a:ext cx="20" cy="37"/>
            </a:xfrm>
            <a:custGeom>
              <a:avLst/>
              <a:gdLst>
                <a:gd name="T0" fmla="*/ 125 w 8"/>
                <a:gd name="T1" fmla="*/ 77 h 14"/>
                <a:gd name="T2" fmla="*/ 0 w 8"/>
                <a:gd name="T3" fmla="*/ 259 h 14"/>
                <a:gd name="T4" fmla="*/ 113 w 8"/>
                <a:gd name="T5" fmla="*/ 11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4">
                  <a:moveTo>
                    <a:pt x="8" y="4"/>
                  </a:moveTo>
                  <a:cubicBezTo>
                    <a:pt x="0" y="0"/>
                    <a:pt x="2" y="10"/>
                    <a:pt x="0" y="14"/>
                  </a:cubicBezTo>
                  <a:cubicBezTo>
                    <a:pt x="3" y="12"/>
                    <a:pt x="4" y="7"/>
                    <a:pt x="7" y="6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Freeform 161">
              <a:extLst>
                <a:ext uri="{FF2B5EF4-FFF2-40B4-BE49-F238E27FC236}">
                  <a16:creationId xmlns:a16="http://schemas.microsoft.com/office/drawing/2014/main" id="{6D0276F3-5290-48E9-857D-59FACC615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417"/>
              <a:ext cx="35" cy="21"/>
            </a:xfrm>
            <a:custGeom>
              <a:avLst/>
              <a:gdLst>
                <a:gd name="T0" fmla="*/ 220 w 14"/>
                <a:gd name="T1" fmla="*/ 110 h 8"/>
                <a:gd name="T2" fmla="*/ 20 w 14"/>
                <a:gd name="T3" fmla="*/ 123 h 8"/>
                <a:gd name="T4" fmla="*/ 220 w 14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">
                  <a:moveTo>
                    <a:pt x="14" y="6"/>
                  </a:moveTo>
                  <a:cubicBezTo>
                    <a:pt x="11" y="5"/>
                    <a:pt x="0" y="0"/>
                    <a:pt x="1" y="7"/>
                  </a:cubicBezTo>
                  <a:cubicBezTo>
                    <a:pt x="6" y="6"/>
                    <a:pt x="10" y="7"/>
                    <a:pt x="14" y="8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8" name="Freeform 162">
              <a:extLst>
                <a:ext uri="{FF2B5EF4-FFF2-40B4-BE49-F238E27FC236}">
                  <a16:creationId xmlns:a16="http://schemas.microsoft.com/office/drawing/2014/main" id="{EB537846-107F-4B7D-8161-6CB356D6C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1609"/>
              <a:ext cx="25" cy="24"/>
            </a:xfrm>
            <a:custGeom>
              <a:avLst/>
              <a:gdLst>
                <a:gd name="T0" fmla="*/ 83 w 10"/>
                <a:gd name="T1" fmla="*/ 0 h 9"/>
                <a:gd name="T2" fmla="*/ 113 w 10"/>
                <a:gd name="T3" fmla="*/ 171 h 9"/>
                <a:gd name="T4" fmla="*/ 158 w 1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0" y="3"/>
                    <a:pt x="1" y="7"/>
                    <a:pt x="7" y="9"/>
                  </a:cubicBezTo>
                  <a:cubicBezTo>
                    <a:pt x="3" y="5"/>
                    <a:pt x="8" y="2"/>
                    <a:pt x="10" y="1"/>
                  </a:cubicBezTo>
                </a:path>
              </a:pathLst>
            </a:custGeom>
            <a:solidFill>
              <a:srgbClr val="4B9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Freeform 163">
              <a:extLst>
                <a:ext uri="{FF2B5EF4-FFF2-40B4-BE49-F238E27FC236}">
                  <a16:creationId xmlns:a16="http://schemas.microsoft.com/office/drawing/2014/main" id="{CCDA633E-FAF9-4CD7-86F3-23CCEFA6D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606"/>
              <a:ext cx="413" cy="211"/>
            </a:xfrm>
            <a:custGeom>
              <a:avLst/>
              <a:gdLst>
                <a:gd name="T0" fmla="*/ 50 w 165"/>
                <a:gd name="T1" fmla="*/ 705 h 79"/>
                <a:gd name="T2" fmla="*/ 238 w 165"/>
                <a:gd name="T3" fmla="*/ 1221 h 79"/>
                <a:gd name="T4" fmla="*/ 646 w 165"/>
                <a:gd name="T5" fmla="*/ 1392 h 79"/>
                <a:gd name="T6" fmla="*/ 801 w 165"/>
                <a:gd name="T7" fmla="*/ 1392 h 79"/>
                <a:gd name="T8" fmla="*/ 989 w 165"/>
                <a:gd name="T9" fmla="*/ 1311 h 79"/>
                <a:gd name="T10" fmla="*/ 1272 w 165"/>
                <a:gd name="T11" fmla="*/ 1370 h 79"/>
                <a:gd name="T12" fmla="*/ 1584 w 165"/>
                <a:gd name="T13" fmla="*/ 1370 h 79"/>
                <a:gd name="T14" fmla="*/ 1817 w 165"/>
                <a:gd name="T15" fmla="*/ 1469 h 79"/>
                <a:gd name="T16" fmla="*/ 2163 w 165"/>
                <a:gd name="T17" fmla="*/ 1469 h 79"/>
                <a:gd name="T18" fmla="*/ 2526 w 165"/>
                <a:gd name="T19" fmla="*/ 593 h 79"/>
                <a:gd name="T20" fmla="*/ 2430 w 165"/>
                <a:gd name="T21" fmla="*/ 150 h 79"/>
                <a:gd name="T22" fmla="*/ 2305 w 165"/>
                <a:gd name="T23" fmla="*/ 21 h 79"/>
                <a:gd name="T24" fmla="*/ 1785 w 165"/>
                <a:gd name="T25" fmla="*/ 478 h 79"/>
                <a:gd name="T26" fmla="*/ 1242 w 165"/>
                <a:gd name="T27" fmla="*/ 363 h 79"/>
                <a:gd name="T28" fmla="*/ 563 w 165"/>
                <a:gd name="T29" fmla="*/ 491 h 7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5" h="79">
                  <a:moveTo>
                    <a:pt x="3" y="37"/>
                  </a:moveTo>
                  <a:cubicBezTo>
                    <a:pt x="0" y="47"/>
                    <a:pt x="8" y="58"/>
                    <a:pt x="15" y="64"/>
                  </a:cubicBezTo>
                  <a:cubicBezTo>
                    <a:pt x="22" y="70"/>
                    <a:pt x="31" y="71"/>
                    <a:pt x="41" y="73"/>
                  </a:cubicBezTo>
                  <a:cubicBezTo>
                    <a:pt x="44" y="73"/>
                    <a:pt x="47" y="74"/>
                    <a:pt x="51" y="73"/>
                  </a:cubicBezTo>
                  <a:cubicBezTo>
                    <a:pt x="55" y="72"/>
                    <a:pt x="58" y="70"/>
                    <a:pt x="63" y="69"/>
                  </a:cubicBezTo>
                  <a:cubicBezTo>
                    <a:pt x="70" y="68"/>
                    <a:pt x="74" y="70"/>
                    <a:pt x="81" y="72"/>
                  </a:cubicBezTo>
                  <a:cubicBezTo>
                    <a:pt x="88" y="75"/>
                    <a:pt x="93" y="71"/>
                    <a:pt x="101" y="72"/>
                  </a:cubicBezTo>
                  <a:cubicBezTo>
                    <a:pt x="106" y="73"/>
                    <a:pt x="111" y="77"/>
                    <a:pt x="116" y="77"/>
                  </a:cubicBezTo>
                  <a:cubicBezTo>
                    <a:pt x="123" y="79"/>
                    <a:pt x="131" y="78"/>
                    <a:pt x="138" y="77"/>
                  </a:cubicBezTo>
                  <a:cubicBezTo>
                    <a:pt x="155" y="73"/>
                    <a:pt x="165" y="49"/>
                    <a:pt x="161" y="31"/>
                  </a:cubicBezTo>
                  <a:cubicBezTo>
                    <a:pt x="159" y="23"/>
                    <a:pt x="156" y="16"/>
                    <a:pt x="155" y="8"/>
                  </a:cubicBezTo>
                  <a:cubicBezTo>
                    <a:pt x="154" y="2"/>
                    <a:pt x="156" y="0"/>
                    <a:pt x="147" y="1"/>
                  </a:cubicBezTo>
                  <a:cubicBezTo>
                    <a:pt x="131" y="3"/>
                    <a:pt x="135" y="29"/>
                    <a:pt x="114" y="25"/>
                  </a:cubicBezTo>
                  <a:cubicBezTo>
                    <a:pt x="102" y="23"/>
                    <a:pt x="91" y="20"/>
                    <a:pt x="79" y="19"/>
                  </a:cubicBezTo>
                  <a:cubicBezTo>
                    <a:pt x="64" y="18"/>
                    <a:pt x="51" y="27"/>
                    <a:pt x="36" y="26"/>
                  </a:cubicBezTo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0" name="Freeform 164">
              <a:extLst>
                <a:ext uri="{FF2B5EF4-FFF2-40B4-BE49-F238E27FC236}">
                  <a16:creationId xmlns:a16="http://schemas.microsoft.com/office/drawing/2014/main" id="{03EF2D2B-5861-4FAE-B9E8-B846244FF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774"/>
              <a:ext cx="50" cy="43"/>
            </a:xfrm>
            <a:custGeom>
              <a:avLst/>
              <a:gdLst>
                <a:gd name="T0" fmla="*/ 188 w 20"/>
                <a:gd name="T1" fmla="*/ 35 h 16"/>
                <a:gd name="T2" fmla="*/ 0 w 20"/>
                <a:gd name="T3" fmla="*/ 274 h 16"/>
                <a:gd name="T4" fmla="*/ 175 w 20"/>
                <a:gd name="T5" fmla="*/ 274 h 16"/>
                <a:gd name="T6" fmla="*/ 313 w 20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6">
                  <a:moveTo>
                    <a:pt x="12" y="2"/>
                  </a:moveTo>
                  <a:cubicBezTo>
                    <a:pt x="10" y="7"/>
                    <a:pt x="3" y="9"/>
                    <a:pt x="0" y="14"/>
                  </a:cubicBezTo>
                  <a:cubicBezTo>
                    <a:pt x="4" y="14"/>
                    <a:pt x="8" y="16"/>
                    <a:pt x="11" y="14"/>
                  </a:cubicBezTo>
                  <a:cubicBezTo>
                    <a:pt x="17" y="11"/>
                    <a:pt x="17" y="4"/>
                    <a:pt x="20" y="0"/>
                  </a:cubicBezTo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165">
              <a:extLst>
                <a:ext uri="{FF2B5EF4-FFF2-40B4-BE49-F238E27FC236}">
                  <a16:creationId xmlns:a16="http://schemas.microsoft.com/office/drawing/2014/main" id="{FD302FB4-0E7F-4B27-9056-B6D0ACA5D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790"/>
              <a:ext cx="55" cy="85"/>
            </a:xfrm>
            <a:custGeom>
              <a:avLst/>
              <a:gdLst>
                <a:gd name="T0" fmla="*/ 20 w 22"/>
                <a:gd name="T1" fmla="*/ 0 h 32"/>
                <a:gd name="T2" fmla="*/ 20 w 22"/>
                <a:gd name="T3" fmla="*/ 149 h 32"/>
                <a:gd name="T4" fmla="*/ 33 w 22"/>
                <a:gd name="T5" fmla="*/ 282 h 32"/>
                <a:gd name="T6" fmla="*/ 33 w 22"/>
                <a:gd name="T7" fmla="*/ 579 h 32"/>
                <a:gd name="T8" fmla="*/ 158 w 22"/>
                <a:gd name="T9" fmla="*/ 600 h 32"/>
                <a:gd name="T10" fmla="*/ 175 w 22"/>
                <a:gd name="T11" fmla="*/ 579 h 32"/>
                <a:gd name="T12" fmla="*/ 145 w 22"/>
                <a:gd name="T13" fmla="*/ 247 h 32"/>
                <a:gd name="T14" fmla="*/ 208 w 22"/>
                <a:gd name="T15" fmla="*/ 114 h 32"/>
                <a:gd name="T16" fmla="*/ 345 w 22"/>
                <a:gd name="T17" fmla="*/ 56 h 32"/>
                <a:gd name="T18" fmla="*/ 125 w 22"/>
                <a:gd name="T19" fmla="*/ 0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32">
                  <a:moveTo>
                    <a:pt x="1" y="0"/>
                  </a:moveTo>
                  <a:cubicBezTo>
                    <a:pt x="3" y="3"/>
                    <a:pt x="1" y="5"/>
                    <a:pt x="1" y="8"/>
                  </a:cubicBezTo>
                  <a:cubicBezTo>
                    <a:pt x="1" y="10"/>
                    <a:pt x="2" y="12"/>
                    <a:pt x="2" y="15"/>
                  </a:cubicBezTo>
                  <a:cubicBezTo>
                    <a:pt x="1" y="20"/>
                    <a:pt x="0" y="25"/>
                    <a:pt x="2" y="31"/>
                  </a:cubicBezTo>
                  <a:cubicBezTo>
                    <a:pt x="4" y="31"/>
                    <a:pt x="9" y="31"/>
                    <a:pt x="10" y="32"/>
                  </a:cubicBezTo>
                  <a:cubicBezTo>
                    <a:pt x="11" y="32"/>
                    <a:pt x="11" y="31"/>
                    <a:pt x="11" y="31"/>
                  </a:cubicBezTo>
                  <a:cubicBezTo>
                    <a:pt x="9" y="26"/>
                    <a:pt x="8" y="19"/>
                    <a:pt x="9" y="13"/>
                  </a:cubicBezTo>
                  <a:cubicBezTo>
                    <a:pt x="10" y="10"/>
                    <a:pt x="11" y="8"/>
                    <a:pt x="13" y="6"/>
                  </a:cubicBezTo>
                  <a:cubicBezTo>
                    <a:pt x="16" y="3"/>
                    <a:pt x="18" y="5"/>
                    <a:pt x="22" y="3"/>
                  </a:cubicBezTo>
                  <a:cubicBezTo>
                    <a:pt x="17" y="2"/>
                    <a:pt x="13" y="1"/>
                    <a:pt x="8" y="0"/>
                  </a:cubicBezTo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Freeform 166">
              <a:extLst>
                <a:ext uri="{FF2B5EF4-FFF2-40B4-BE49-F238E27FC236}">
                  <a16:creationId xmlns:a16="http://schemas.microsoft.com/office/drawing/2014/main" id="{F61FC0B4-460A-4AE7-AA7A-4FBFC0B3D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609"/>
              <a:ext cx="87" cy="176"/>
            </a:xfrm>
            <a:custGeom>
              <a:avLst/>
              <a:gdLst>
                <a:gd name="T0" fmla="*/ 308 w 35"/>
                <a:gd name="T1" fmla="*/ 0 h 66"/>
                <a:gd name="T2" fmla="*/ 62 w 35"/>
                <a:gd name="T3" fmla="*/ 320 h 66"/>
                <a:gd name="T4" fmla="*/ 42 w 35"/>
                <a:gd name="T5" fmla="*/ 776 h 66"/>
                <a:gd name="T6" fmla="*/ 537 w 35"/>
                <a:gd name="T7" fmla="*/ 1173 h 66"/>
                <a:gd name="T8" fmla="*/ 495 w 35"/>
                <a:gd name="T9" fmla="*/ 93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6">
                  <a:moveTo>
                    <a:pt x="20" y="0"/>
                  </a:moveTo>
                  <a:cubicBezTo>
                    <a:pt x="13" y="3"/>
                    <a:pt x="7" y="10"/>
                    <a:pt x="4" y="17"/>
                  </a:cubicBezTo>
                  <a:cubicBezTo>
                    <a:pt x="0" y="26"/>
                    <a:pt x="0" y="32"/>
                    <a:pt x="3" y="41"/>
                  </a:cubicBezTo>
                  <a:cubicBezTo>
                    <a:pt x="6" y="53"/>
                    <a:pt x="22" y="66"/>
                    <a:pt x="35" y="62"/>
                  </a:cubicBezTo>
                  <a:cubicBezTo>
                    <a:pt x="20" y="48"/>
                    <a:pt x="12" y="17"/>
                    <a:pt x="32" y="5"/>
                  </a:cubicBezTo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3" name="Freeform 167">
              <a:extLst>
                <a:ext uri="{FF2B5EF4-FFF2-40B4-BE49-F238E27FC236}">
                  <a16:creationId xmlns:a16="http://schemas.microsoft.com/office/drawing/2014/main" id="{35B07D1F-EE4B-495B-AF62-1A2A749E2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505"/>
              <a:ext cx="365" cy="218"/>
            </a:xfrm>
            <a:custGeom>
              <a:avLst/>
              <a:gdLst>
                <a:gd name="T0" fmla="*/ 2270 w 146"/>
                <a:gd name="T1" fmla="*/ 21 h 82"/>
                <a:gd name="T2" fmla="*/ 2270 w 146"/>
                <a:gd name="T3" fmla="*/ 0 h 82"/>
                <a:gd name="T4" fmla="*/ 2208 w 146"/>
                <a:gd name="T5" fmla="*/ 21 h 82"/>
                <a:gd name="T6" fmla="*/ 1833 w 146"/>
                <a:gd name="T7" fmla="*/ 21 h 82"/>
                <a:gd name="T8" fmla="*/ 63 w 146"/>
                <a:gd name="T9" fmla="*/ 997 h 82"/>
                <a:gd name="T10" fmla="*/ 145 w 146"/>
                <a:gd name="T11" fmla="*/ 1542 h 82"/>
                <a:gd name="T12" fmla="*/ 113 w 146"/>
                <a:gd name="T13" fmla="*/ 1167 h 82"/>
                <a:gd name="T14" fmla="*/ 363 w 146"/>
                <a:gd name="T15" fmla="*/ 734 h 82"/>
                <a:gd name="T16" fmla="*/ 1095 w 146"/>
                <a:gd name="T17" fmla="*/ 340 h 82"/>
                <a:gd name="T18" fmla="*/ 1470 w 146"/>
                <a:gd name="T19" fmla="*/ 247 h 82"/>
                <a:gd name="T20" fmla="*/ 1720 w 146"/>
                <a:gd name="T21" fmla="*/ 247 h 82"/>
                <a:gd name="T22" fmla="*/ 1863 w 146"/>
                <a:gd name="T23" fmla="*/ 465 h 82"/>
                <a:gd name="T24" fmla="*/ 1863 w 146"/>
                <a:gd name="T25" fmla="*/ 601 h 82"/>
                <a:gd name="T26" fmla="*/ 1988 w 146"/>
                <a:gd name="T27" fmla="*/ 635 h 82"/>
                <a:gd name="T28" fmla="*/ 2050 w 146"/>
                <a:gd name="T29" fmla="*/ 487 h 82"/>
                <a:gd name="T30" fmla="*/ 2095 w 146"/>
                <a:gd name="T31" fmla="*/ 409 h 82"/>
                <a:gd name="T32" fmla="*/ 2113 w 146"/>
                <a:gd name="T33" fmla="*/ 396 h 82"/>
                <a:gd name="T34" fmla="*/ 2220 w 146"/>
                <a:gd name="T35" fmla="*/ 191 h 82"/>
                <a:gd name="T36" fmla="*/ 2220 w 146"/>
                <a:gd name="T37" fmla="*/ 191 h 82"/>
                <a:gd name="T38" fmla="*/ 2250 w 146"/>
                <a:gd name="T39" fmla="*/ 136 h 82"/>
                <a:gd name="T40" fmla="*/ 2270 w 146"/>
                <a:gd name="T41" fmla="*/ 21 h 8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6" h="82">
                  <a:moveTo>
                    <a:pt x="145" y="1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144" y="1"/>
                    <a:pt x="143" y="1"/>
                    <a:pt x="141" y="1"/>
                  </a:cubicBezTo>
                  <a:cubicBezTo>
                    <a:pt x="131" y="1"/>
                    <a:pt x="123" y="1"/>
                    <a:pt x="117" y="1"/>
                  </a:cubicBezTo>
                  <a:cubicBezTo>
                    <a:pt x="93" y="2"/>
                    <a:pt x="17" y="15"/>
                    <a:pt x="4" y="53"/>
                  </a:cubicBezTo>
                  <a:cubicBezTo>
                    <a:pt x="0" y="64"/>
                    <a:pt x="3" y="74"/>
                    <a:pt x="9" y="82"/>
                  </a:cubicBezTo>
                  <a:cubicBezTo>
                    <a:pt x="7" y="76"/>
                    <a:pt x="6" y="69"/>
                    <a:pt x="7" y="62"/>
                  </a:cubicBezTo>
                  <a:cubicBezTo>
                    <a:pt x="8" y="54"/>
                    <a:pt x="16" y="44"/>
                    <a:pt x="23" y="39"/>
                  </a:cubicBezTo>
                  <a:cubicBezTo>
                    <a:pt x="38" y="28"/>
                    <a:pt x="52" y="22"/>
                    <a:pt x="70" y="18"/>
                  </a:cubicBezTo>
                  <a:cubicBezTo>
                    <a:pt x="78" y="16"/>
                    <a:pt x="85" y="14"/>
                    <a:pt x="94" y="13"/>
                  </a:cubicBezTo>
                  <a:cubicBezTo>
                    <a:pt x="99" y="13"/>
                    <a:pt x="105" y="11"/>
                    <a:pt x="110" y="13"/>
                  </a:cubicBezTo>
                  <a:cubicBezTo>
                    <a:pt x="115" y="15"/>
                    <a:pt x="118" y="19"/>
                    <a:pt x="119" y="25"/>
                  </a:cubicBezTo>
                  <a:cubicBezTo>
                    <a:pt x="120" y="28"/>
                    <a:pt x="120" y="30"/>
                    <a:pt x="119" y="32"/>
                  </a:cubicBezTo>
                  <a:cubicBezTo>
                    <a:pt x="122" y="33"/>
                    <a:pt x="125" y="33"/>
                    <a:pt x="127" y="34"/>
                  </a:cubicBezTo>
                  <a:cubicBezTo>
                    <a:pt x="128" y="31"/>
                    <a:pt x="130" y="29"/>
                    <a:pt x="131" y="26"/>
                  </a:cubicBezTo>
                  <a:cubicBezTo>
                    <a:pt x="132" y="25"/>
                    <a:pt x="133" y="23"/>
                    <a:pt x="134" y="22"/>
                  </a:cubicBezTo>
                  <a:cubicBezTo>
                    <a:pt x="135" y="22"/>
                    <a:pt x="135" y="21"/>
                    <a:pt x="135" y="21"/>
                  </a:cubicBezTo>
                  <a:cubicBezTo>
                    <a:pt x="138" y="17"/>
                    <a:pt x="140" y="13"/>
                    <a:pt x="142" y="10"/>
                  </a:cubicBezTo>
                  <a:cubicBezTo>
                    <a:pt x="142" y="10"/>
                    <a:pt x="142" y="10"/>
                    <a:pt x="142" y="10"/>
                  </a:cubicBezTo>
                  <a:cubicBezTo>
                    <a:pt x="143" y="9"/>
                    <a:pt x="144" y="8"/>
                    <a:pt x="144" y="7"/>
                  </a:cubicBezTo>
                  <a:cubicBezTo>
                    <a:pt x="145" y="4"/>
                    <a:pt x="146" y="2"/>
                    <a:pt x="145" y="1"/>
                  </a:cubicBezTo>
                  <a:close/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Freeform 168">
              <a:extLst>
                <a:ext uri="{FF2B5EF4-FFF2-40B4-BE49-F238E27FC236}">
                  <a16:creationId xmlns:a16="http://schemas.microsoft.com/office/drawing/2014/main" id="{0A13C687-E4F1-42C9-91BD-F2AE28935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793"/>
              <a:ext cx="12" cy="21"/>
            </a:xfrm>
            <a:custGeom>
              <a:avLst/>
              <a:gdLst>
                <a:gd name="T0" fmla="*/ 0 w 5"/>
                <a:gd name="T1" fmla="*/ 21 h 8"/>
                <a:gd name="T2" fmla="*/ 70 w 5"/>
                <a:gd name="T3" fmla="*/ 144 h 8"/>
                <a:gd name="T4" fmla="*/ 70 w 5"/>
                <a:gd name="T5" fmla="*/ 144 h 8"/>
                <a:gd name="T6" fmla="*/ 41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1"/>
                  </a:moveTo>
                  <a:cubicBezTo>
                    <a:pt x="2" y="3"/>
                    <a:pt x="3" y="5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5"/>
                    <a:pt x="3" y="3"/>
                    <a:pt x="3" y="0"/>
                  </a:cubicBezTo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5" name="Freeform 169">
              <a:extLst>
                <a:ext uri="{FF2B5EF4-FFF2-40B4-BE49-F238E27FC236}">
                  <a16:creationId xmlns:a16="http://schemas.microsoft.com/office/drawing/2014/main" id="{13400542-8A00-432A-9885-B3223025D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2539"/>
              <a:ext cx="160" cy="251"/>
            </a:xfrm>
            <a:custGeom>
              <a:avLst/>
              <a:gdLst>
                <a:gd name="T0" fmla="*/ 613 w 64"/>
                <a:gd name="T1" fmla="*/ 171 h 94"/>
                <a:gd name="T2" fmla="*/ 0 w 64"/>
                <a:gd name="T3" fmla="*/ 0 h 94"/>
                <a:gd name="T4" fmla="*/ 0 w 64"/>
                <a:gd name="T5" fmla="*/ 0 h 94"/>
                <a:gd name="T6" fmla="*/ 158 w 64"/>
                <a:gd name="T7" fmla="*/ 77 h 94"/>
                <a:gd name="T8" fmla="*/ 458 w 64"/>
                <a:gd name="T9" fmla="*/ 248 h 94"/>
                <a:gd name="T10" fmla="*/ 738 w 64"/>
                <a:gd name="T11" fmla="*/ 721 h 94"/>
                <a:gd name="T12" fmla="*/ 458 w 64"/>
                <a:gd name="T13" fmla="*/ 1332 h 94"/>
                <a:gd name="T14" fmla="*/ 363 w 64"/>
                <a:gd name="T15" fmla="*/ 1618 h 94"/>
                <a:gd name="T16" fmla="*/ 313 w 64"/>
                <a:gd name="T17" fmla="*/ 1789 h 94"/>
                <a:gd name="T18" fmla="*/ 520 w 64"/>
                <a:gd name="T19" fmla="*/ 1426 h 94"/>
                <a:gd name="T20" fmla="*/ 533 w 64"/>
                <a:gd name="T21" fmla="*/ 1413 h 94"/>
                <a:gd name="T22" fmla="*/ 550 w 64"/>
                <a:gd name="T23" fmla="*/ 1370 h 94"/>
                <a:gd name="T24" fmla="*/ 583 w 64"/>
                <a:gd name="T25" fmla="*/ 1311 h 94"/>
                <a:gd name="T26" fmla="*/ 583 w 64"/>
                <a:gd name="T27" fmla="*/ 1311 h 94"/>
                <a:gd name="T28" fmla="*/ 583 w 64"/>
                <a:gd name="T29" fmla="*/ 1311 h 94"/>
                <a:gd name="T30" fmla="*/ 595 w 64"/>
                <a:gd name="T31" fmla="*/ 1298 h 94"/>
                <a:gd name="T32" fmla="*/ 625 w 64"/>
                <a:gd name="T33" fmla="*/ 1242 h 94"/>
                <a:gd name="T34" fmla="*/ 1000 w 64"/>
                <a:gd name="T35" fmla="*/ 721 h 94"/>
                <a:gd name="T36" fmla="*/ 613 w 64"/>
                <a:gd name="T37" fmla="*/ 171 h 9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4" h="94">
                  <a:moveTo>
                    <a:pt x="39" y="9"/>
                  </a:moveTo>
                  <a:cubicBezTo>
                    <a:pt x="23" y="2"/>
                    <a:pt x="9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7" y="3"/>
                    <a:pt x="10" y="4"/>
                  </a:cubicBezTo>
                  <a:cubicBezTo>
                    <a:pt x="17" y="6"/>
                    <a:pt x="24" y="9"/>
                    <a:pt x="29" y="13"/>
                  </a:cubicBezTo>
                  <a:cubicBezTo>
                    <a:pt x="39" y="19"/>
                    <a:pt x="51" y="26"/>
                    <a:pt x="47" y="38"/>
                  </a:cubicBezTo>
                  <a:cubicBezTo>
                    <a:pt x="45" y="42"/>
                    <a:pt x="31" y="64"/>
                    <a:pt x="29" y="70"/>
                  </a:cubicBezTo>
                  <a:cubicBezTo>
                    <a:pt x="27" y="75"/>
                    <a:pt x="25" y="79"/>
                    <a:pt x="23" y="85"/>
                  </a:cubicBezTo>
                  <a:cubicBezTo>
                    <a:pt x="23" y="87"/>
                    <a:pt x="21" y="91"/>
                    <a:pt x="20" y="94"/>
                  </a:cubicBezTo>
                  <a:cubicBezTo>
                    <a:pt x="26" y="89"/>
                    <a:pt x="29" y="83"/>
                    <a:pt x="33" y="75"/>
                  </a:cubicBezTo>
                  <a:cubicBezTo>
                    <a:pt x="34" y="75"/>
                    <a:pt x="34" y="75"/>
                    <a:pt x="34" y="74"/>
                  </a:cubicBezTo>
                  <a:cubicBezTo>
                    <a:pt x="34" y="74"/>
                    <a:pt x="35" y="73"/>
                    <a:pt x="35" y="72"/>
                  </a:cubicBezTo>
                  <a:cubicBezTo>
                    <a:pt x="36" y="71"/>
                    <a:pt x="36" y="70"/>
                    <a:pt x="37" y="69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37" y="68"/>
                    <a:pt x="38" y="68"/>
                    <a:pt x="38" y="68"/>
                  </a:cubicBezTo>
                  <a:cubicBezTo>
                    <a:pt x="38" y="67"/>
                    <a:pt x="39" y="66"/>
                    <a:pt x="40" y="65"/>
                  </a:cubicBezTo>
                  <a:cubicBezTo>
                    <a:pt x="46" y="55"/>
                    <a:pt x="58" y="47"/>
                    <a:pt x="64" y="38"/>
                  </a:cubicBezTo>
                  <a:cubicBezTo>
                    <a:pt x="64" y="24"/>
                    <a:pt x="55" y="17"/>
                    <a:pt x="39" y="9"/>
                  </a:cubicBezTo>
                  <a:close/>
                </a:path>
              </a:pathLst>
            </a:custGeom>
            <a:solidFill>
              <a:srgbClr val="007F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Freeform 170">
              <a:extLst>
                <a:ext uri="{FF2B5EF4-FFF2-40B4-BE49-F238E27FC236}">
                  <a16:creationId xmlns:a16="http://schemas.microsoft.com/office/drawing/2014/main" id="{8D4A5A64-F5D1-436A-A76B-085BFB0A9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694"/>
              <a:ext cx="123" cy="123"/>
            </a:xfrm>
            <a:custGeom>
              <a:avLst/>
              <a:gdLst>
                <a:gd name="T0" fmla="*/ 597 w 49"/>
                <a:gd name="T1" fmla="*/ 364 h 46"/>
                <a:gd name="T2" fmla="*/ 379 w 49"/>
                <a:gd name="T3" fmla="*/ 594 h 46"/>
                <a:gd name="T4" fmla="*/ 126 w 49"/>
                <a:gd name="T5" fmla="*/ 765 h 46"/>
                <a:gd name="T6" fmla="*/ 0 w 49"/>
                <a:gd name="T7" fmla="*/ 880 h 46"/>
                <a:gd name="T8" fmla="*/ 188 w 49"/>
                <a:gd name="T9" fmla="*/ 858 h 46"/>
                <a:gd name="T10" fmla="*/ 251 w 49"/>
                <a:gd name="T11" fmla="*/ 845 h 46"/>
                <a:gd name="T12" fmla="*/ 284 w 49"/>
                <a:gd name="T13" fmla="*/ 824 h 46"/>
                <a:gd name="T14" fmla="*/ 284 w 49"/>
                <a:gd name="T15" fmla="*/ 824 h 46"/>
                <a:gd name="T16" fmla="*/ 284 w 49"/>
                <a:gd name="T17" fmla="*/ 824 h 46"/>
                <a:gd name="T18" fmla="*/ 472 w 49"/>
                <a:gd name="T19" fmla="*/ 743 h 46"/>
                <a:gd name="T20" fmla="*/ 472 w 49"/>
                <a:gd name="T21" fmla="*/ 743 h 46"/>
                <a:gd name="T22" fmla="*/ 693 w 49"/>
                <a:gd name="T23" fmla="*/ 422 h 46"/>
                <a:gd name="T24" fmla="*/ 693 w 49"/>
                <a:gd name="T25" fmla="*/ 422 h 46"/>
                <a:gd name="T26" fmla="*/ 776 w 49"/>
                <a:gd name="T27" fmla="*/ 0 h 46"/>
                <a:gd name="T28" fmla="*/ 597 w 49"/>
                <a:gd name="T29" fmla="*/ 364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9" h="46">
                  <a:moveTo>
                    <a:pt x="38" y="19"/>
                  </a:moveTo>
                  <a:cubicBezTo>
                    <a:pt x="34" y="25"/>
                    <a:pt x="30" y="28"/>
                    <a:pt x="24" y="31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3"/>
                    <a:pt x="4" y="45"/>
                    <a:pt x="0" y="46"/>
                  </a:cubicBezTo>
                  <a:cubicBezTo>
                    <a:pt x="4" y="46"/>
                    <a:pt x="8" y="45"/>
                    <a:pt x="12" y="45"/>
                  </a:cubicBezTo>
                  <a:cubicBezTo>
                    <a:pt x="13" y="44"/>
                    <a:pt x="14" y="44"/>
                    <a:pt x="16" y="44"/>
                  </a:cubicBezTo>
                  <a:cubicBezTo>
                    <a:pt x="16" y="44"/>
                    <a:pt x="17" y="44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23" y="42"/>
                    <a:pt x="26" y="41"/>
                    <a:pt x="30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6" y="35"/>
                    <a:pt x="40" y="29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5" y="14"/>
                    <a:pt x="46" y="7"/>
                    <a:pt x="49" y="0"/>
                  </a:cubicBezTo>
                  <a:cubicBezTo>
                    <a:pt x="45" y="5"/>
                    <a:pt x="41" y="13"/>
                    <a:pt x="38" y="19"/>
                  </a:cubicBezTo>
                  <a:close/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7" name="Freeform 171">
              <a:extLst>
                <a:ext uri="{FF2B5EF4-FFF2-40B4-BE49-F238E27FC236}">
                  <a16:creationId xmlns:a16="http://schemas.microsoft.com/office/drawing/2014/main" id="{E9CC43B0-8E1D-4F4E-8B81-3606582E1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542"/>
              <a:ext cx="102" cy="211"/>
            </a:xfrm>
            <a:custGeom>
              <a:avLst/>
              <a:gdLst>
                <a:gd name="T0" fmla="*/ 167 w 41"/>
                <a:gd name="T1" fmla="*/ 0 h 79"/>
                <a:gd name="T2" fmla="*/ 557 w 41"/>
                <a:gd name="T3" fmla="*/ 513 h 79"/>
                <a:gd name="T4" fmla="*/ 341 w 41"/>
                <a:gd name="T5" fmla="*/ 956 h 79"/>
                <a:gd name="T6" fmla="*/ 0 w 41"/>
                <a:gd name="T7" fmla="*/ 1506 h 79"/>
                <a:gd name="T8" fmla="*/ 371 w 41"/>
                <a:gd name="T9" fmla="*/ 1012 h 79"/>
                <a:gd name="T10" fmla="*/ 619 w 41"/>
                <a:gd name="T11" fmla="*/ 478 h 79"/>
                <a:gd name="T12" fmla="*/ 167 w 41"/>
                <a:gd name="T13" fmla="*/ 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79">
                  <a:moveTo>
                    <a:pt x="11" y="0"/>
                  </a:moveTo>
                  <a:cubicBezTo>
                    <a:pt x="22" y="5"/>
                    <a:pt x="38" y="16"/>
                    <a:pt x="36" y="27"/>
                  </a:cubicBezTo>
                  <a:cubicBezTo>
                    <a:pt x="35" y="37"/>
                    <a:pt x="28" y="45"/>
                    <a:pt x="22" y="50"/>
                  </a:cubicBezTo>
                  <a:cubicBezTo>
                    <a:pt x="16" y="56"/>
                    <a:pt x="4" y="69"/>
                    <a:pt x="0" y="79"/>
                  </a:cubicBezTo>
                  <a:cubicBezTo>
                    <a:pt x="4" y="70"/>
                    <a:pt x="16" y="58"/>
                    <a:pt x="24" y="53"/>
                  </a:cubicBezTo>
                  <a:cubicBezTo>
                    <a:pt x="32" y="47"/>
                    <a:pt x="41" y="38"/>
                    <a:pt x="40" y="25"/>
                  </a:cubicBezTo>
                  <a:cubicBezTo>
                    <a:pt x="39" y="13"/>
                    <a:pt x="19" y="1"/>
                    <a:pt x="11" y="0"/>
                  </a:cubicBezTo>
                  <a:close/>
                </a:path>
              </a:pathLst>
            </a:custGeom>
            <a:solidFill>
              <a:srgbClr val="FFE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Freeform 172">
              <a:extLst>
                <a:ext uri="{FF2B5EF4-FFF2-40B4-BE49-F238E27FC236}">
                  <a16:creationId xmlns:a16="http://schemas.microsoft.com/office/drawing/2014/main" id="{C068ED3F-DBCA-46BC-B056-2F526DE82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2675"/>
              <a:ext cx="55" cy="75"/>
            </a:xfrm>
            <a:custGeom>
              <a:avLst/>
              <a:gdLst>
                <a:gd name="T0" fmla="*/ 158 w 22"/>
                <a:gd name="T1" fmla="*/ 0 h 28"/>
                <a:gd name="T2" fmla="*/ 0 w 22"/>
                <a:gd name="T3" fmla="*/ 538 h 28"/>
                <a:gd name="T4" fmla="*/ 158 w 22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8">
                  <a:moveTo>
                    <a:pt x="10" y="0"/>
                  </a:moveTo>
                  <a:cubicBezTo>
                    <a:pt x="15" y="3"/>
                    <a:pt x="14" y="18"/>
                    <a:pt x="0" y="28"/>
                  </a:cubicBezTo>
                  <a:cubicBezTo>
                    <a:pt x="11" y="25"/>
                    <a:pt x="22" y="3"/>
                    <a:pt x="10" y="0"/>
                  </a:cubicBezTo>
                  <a:close/>
                </a:path>
              </a:pathLst>
            </a:custGeom>
            <a:solidFill>
              <a:srgbClr val="FFE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9" name="Freeform 173">
              <a:extLst>
                <a:ext uri="{FF2B5EF4-FFF2-40B4-BE49-F238E27FC236}">
                  <a16:creationId xmlns:a16="http://schemas.microsoft.com/office/drawing/2014/main" id="{059CBF2B-414A-4C65-B5F4-CBCD7DAFC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691"/>
              <a:ext cx="33" cy="51"/>
            </a:xfrm>
            <a:custGeom>
              <a:avLst/>
              <a:gdLst>
                <a:gd name="T0" fmla="*/ 20 w 13"/>
                <a:gd name="T1" fmla="*/ 368 h 19"/>
                <a:gd name="T2" fmla="*/ 213 w 13"/>
                <a:gd name="T3" fmla="*/ 0 h 19"/>
                <a:gd name="T4" fmla="*/ 20 w 13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9">
                  <a:moveTo>
                    <a:pt x="1" y="19"/>
                  </a:moveTo>
                  <a:cubicBezTo>
                    <a:pt x="0" y="14"/>
                    <a:pt x="8" y="2"/>
                    <a:pt x="13" y="0"/>
                  </a:cubicBezTo>
                  <a:cubicBezTo>
                    <a:pt x="10" y="2"/>
                    <a:pt x="2" y="14"/>
                    <a:pt x="1" y="19"/>
                  </a:cubicBezTo>
                  <a:close/>
                </a:path>
              </a:pathLst>
            </a:custGeom>
            <a:solidFill>
              <a:srgbClr val="E1AC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Freeform 174">
              <a:extLst>
                <a:ext uri="{FF2B5EF4-FFF2-40B4-BE49-F238E27FC236}">
                  <a16:creationId xmlns:a16="http://schemas.microsoft.com/office/drawing/2014/main" id="{9736DC02-07E3-44BB-A8A8-FAD359EC7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843"/>
              <a:ext cx="17" cy="46"/>
            </a:xfrm>
            <a:custGeom>
              <a:avLst/>
              <a:gdLst>
                <a:gd name="T0" fmla="*/ 0 w 7"/>
                <a:gd name="T1" fmla="*/ 0 h 17"/>
                <a:gd name="T2" fmla="*/ 87 w 7"/>
                <a:gd name="T3" fmla="*/ 103 h 17"/>
                <a:gd name="T4" fmla="*/ 100 w 7"/>
                <a:gd name="T5" fmla="*/ 314 h 17"/>
                <a:gd name="T6" fmla="*/ 41 w 7"/>
                <a:gd name="T7" fmla="*/ 314 h 17"/>
                <a:gd name="T8" fmla="*/ 0 w 7"/>
                <a:gd name="T9" fmla="*/ 22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7">
                  <a:moveTo>
                    <a:pt x="0" y="0"/>
                  </a:moveTo>
                  <a:cubicBezTo>
                    <a:pt x="3" y="2"/>
                    <a:pt x="5" y="1"/>
                    <a:pt x="6" y="5"/>
                  </a:cubicBezTo>
                  <a:cubicBezTo>
                    <a:pt x="7" y="8"/>
                    <a:pt x="7" y="12"/>
                    <a:pt x="7" y="16"/>
                  </a:cubicBezTo>
                  <a:cubicBezTo>
                    <a:pt x="6" y="16"/>
                    <a:pt x="4" y="17"/>
                    <a:pt x="3" y="16"/>
                  </a:cubicBezTo>
                  <a:cubicBezTo>
                    <a:pt x="4" y="11"/>
                    <a:pt x="2" y="6"/>
                    <a:pt x="0" y="1"/>
                  </a:cubicBezTo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1" name="Freeform 175">
              <a:extLst>
                <a:ext uri="{FF2B5EF4-FFF2-40B4-BE49-F238E27FC236}">
                  <a16:creationId xmlns:a16="http://schemas.microsoft.com/office/drawing/2014/main" id="{C227ED11-B6EA-4B84-B11C-916840866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854"/>
              <a:ext cx="15" cy="37"/>
            </a:xfrm>
            <a:custGeom>
              <a:avLst/>
              <a:gdLst>
                <a:gd name="T0" fmla="*/ 0 w 6"/>
                <a:gd name="T1" fmla="*/ 21 h 14"/>
                <a:gd name="T2" fmla="*/ 83 w 6"/>
                <a:gd name="T3" fmla="*/ 77 h 14"/>
                <a:gd name="T4" fmla="*/ 95 w 6"/>
                <a:gd name="T5" fmla="*/ 225 h 14"/>
                <a:gd name="T6" fmla="*/ 20 w 6"/>
                <a:gd name="T7" fmla="*/ 259 h 14"/>
                <a:gd name="T8" fmla="*/ 33 w 6"/>
                <a:gd name="T9" fmla="*/ 34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0" y="1"/>
                  </a:moveTo>
                  <a:cubicBezTo>
                    <a:pt x="3" y="2"/>
                    <a:pt x="4" y="0"/>
                    <a:pt x="5" y="4"/>
                  </a:cubicBezTo>
                  <a:cubicBezTo>
                    <a:pt x="6" y="6"/>
                    <a:pt x="6" y="10"/>
                    <a:pt x="6" y="12"/>
                  </a:cubicBezTo>
                  <a:cubicBezTo>
                    <a:pt x="4" y="13"/>
                    <a:pt x="3" y="14"/>
                    <a:pt x="1" y="14"/>
                  </a:cubicBezTo>
                  <a:cubicBezTo>
                    <a:pt x="4" y="11"/>
                    <a:pt x="2" y="6"/>
                    <a:pt x="2" y="2"/>
                  </a:cubicBezTo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Freeform 176">
              <a:extLst>
                <a:ext uri="{FF2B5EF4-FFF2-40B4-BE49-F238E27FC236}">
                  <a16:creationId xmlns:a16="http://schemas.microsoft.com/office/drawing/2014/main" id="{102BDF73-1191-46F4-B14D-60A5BC97B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854"/>
              <a:ext cx="17" cy="35"/>
            </a:xfrm>
            <a:custGeom>
              <a:avLst/>
              <a:gdLst>
                <a:gd name="T0" fmla="*/ 0 w 7"/>
                <a:gd name="T1" fmla="*/ 0 h 13"/>
                <a:gd name="T2" fmla="*/ 70 w 7"/>
                <a:gd name="T3" fmla="*/ 253 h 13"/>
                <a:gd name="T4" fmla="*/ 12 w 7"/>
                <a:gd name="T5" fmla="*/ 232 h 13"/>
                <a:gd name="T6" fmla="*/ 0 w 7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7" y="1"/>
                    <a:pt x="5" y="7"/>
                    <a:pt x="5" y="13"/>
                  </a:cubicBezTo>
                  <a:cubicBezTo>
                    <a:pt x="4" y="12"/>
                    <a:pt x="2" y="12"/>
                    <a:pt x="1" y="12"/>
                  </a:cubicBezTo>
                  <a:cubicBezTo>
                    <a:pt x="3" y="9"/>
                    <a:pt x="0" y="5"/>
                    <a:pt x="0" y="1"/>
                  </a:cubicBezTo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3" name="Freeform 177">
              <a:extLst>
                <a:ext uri="{FF2B5EF4-FFF2-40B4-BE49-F238E27FC236}">
                  <a16:creationId xmlns:a16="http://schemas.microsoft.com/office/drawing/2014/main" id="{31A661D4-F568-4204-90FF-398EB679D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835"/>
              <a:ext cx="12" cy="38"/>
            </a:xfrm>
            <a:custGeom>
              <a:avLst/>
              <a:gdLst>
                <a:gd name="T0" fmla="*/ 0 w 5"/>
                <a:gd name="T1" fmla="*/ 0 h 14"/>
                <a:gd name="T2" fmla="*/ 58 w 5"/>
                <a:gd name="T3" fmla="*/ 81 h 14"/>
                <a:gd name="T4" fmla="*/ 70 w 5"/>
                <a:gd name="T5" fmla="*/ 280 h 14"/>
                <a:gd name="T6" fmla="*/ 0 w 5"/>
                <a:gd name="T7" fmla="*/ 280 h 14"/>
                <a:gd name="T8" fmla="*/ 0 w 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3" y="1"/>
                    <a:pt x="4" y="1"/>
                    <a:pt x="4" y="4"/>
                  </a:cubicBezTo>
                  <a:cubicBezTo>
                    <a:pt x="5" y="8"/>
                    <a:pt x="4" y="11"/>
                    <a:pt x="5" y="14"/>
                  </a:cubicBezTo>
                  <a:cubicBezTo>
                    <a:pt x="3" y="14"/>
                    <a:pt x="2" y="13"/>
                    <a:pt x="0" y="14"/>
                  </a:cubicBezTo>
                  <a:cubicBezTo>
                    <a:pt x="1" y="10"/>
                    <a:pt x="2" y="6"/>
                    <a:pt x="0" y="3"/>
                  </a:cubicBezTo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Freeform 178">
              <a:extLst>
                <a:ext uri="{FF2B5EF4-FFF2-40B4-BE49-F238E27FC236}">
                  <a16:creationId xmlns:a16="http://schemas.microsoft.com/office/drawing/2014/main" id="{31050C24-5D89-4F77-A532-45053F202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803"/>
              <a:ext cx="17" cy="43"/>
            </a:xfrm>
            <a:custGeom>
              <a:avLst/>
              <a:gdLst>
                <a:gd name="T0" fmla="*/ 0 w 7"/>
                <a:gd name="T1" fmla="*/ 35 h 16"/>
                <a:gd name="T2" fmla="*/ 70 w 7"/>
                <a:gd name="T3" fmla="*/ 312 h 16"/>
                <a:gd name="T4" fmla="*/ 29 w 7"/>
                <a:gd name="T5" fmla="*/ 290 h 16"/>
                <a:gd name="T6" fmla="*/ 12 w 7"/>
                <a:gd name="T7" fmla="*/ 9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6">
                  <a:moveTo>
                    <a:pt x="0" y="2"/>
                  </a:moveTo>
                  <a:cubicBezTo>
                    <a:pt x="7" y="0"/>
                    <a:pt x="6" y="11"/>
                    <a:pt x="5" y="16"/>
                  </a:cubicBezTo>
                  <a:cubicBezTo>
                    <a:pt x="4" y="16"/>
                    <a:pt x="3" y="16"/>
                    <a:pt x="2" y="15"/>
                  </a:cubicBezTo>
                  <a:cubicBezTo>
                    <a:pt x="3" y="12"/>
                    <a:pt x="2" y="9"/>
                    <a:pt x="1" y="5"/>
                  </a:cubicBezTo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5" name="Freeform 179">
              <a:extLst>
                <a:ext uri="{FF2B5EF4-FFF2-40B4-BE49-F238E27FC236}">
                  <a16:creationId xmlns:a16="http://schemas.microsoft.com/office/drawing/2014/main" id="{F26BF96D-5395-4D48-BFE1-22A433011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763"/>
              <a:ext cx="12" cy="48"/>
            </a:xfrm>
            <a:custGeom>
              <a:avLst/>
              <a:gdLst>
                <a:gd name="T0" fmla="*/ 0 w 5"/>
                <a:gd name="T1" fmla="*/ 0 h 18"/>
                <a:gd name="T2" fmla="*/ 70 w 5"/>
                <a:gd name="T3" fmla="*/ 21 h 18"/>
                <a:gd name="T4" fmla="*/ 70 w 5"/>
                <a:gd name="T5" fmla="*/ 192 h 18"/>
                <a:gd name="T6" fmla="*/ 58 w 5"/>
                <a:gd name="T7" fmla="*/ 341 h 18"/>
                <a:gd name="T8" fmla="*/ 29 w 5"/>
                <a:gd name="T9" fmla="*/ 320 h 18"/>
                <a:gd name="T10" fmla="*/ 0 w 5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8">
                  <a:moveTo>
                    <a:pt x="0" y="0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5" y="2"/>
                    <a:pt x="5" y="9"/>
                    <a:pt x="5" y="10"/>
                  </a:cubicBezTo>
                  <a:cubicBezTo>
                    <a:pt x="5" y="13"/>
                    <a:pt x="5" y="16"/>
                    <a:pt x="4" y="18"/>
                  </a:cubicBezTo>
                  <a:cubicBezTo>
                    <a:pt x="4" y="18"/>
                    <a:pt x="2" y="17"/>
                    <a:pt x="2" y="17"/>
                  </a:cubicBezTo>
                  <a:cubicBezTo>
                    <a:pt x="3" y="14"/>
                    <a:pt x="3" y="3"/>
                    <a:pt x="0" y="0"/>
                  </a:cubicBezTo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Freeform 180">
              <a:extLst>
                <a:ext uri="{FF2B5EF4-FFF2-40B4-BE49-F238E27FC236}">
                  <a16:creationId xmlns:a16="http://schemas.microsoft.com/office/drawing/2014/main" id="{165AC059-C9BB-4FF9-B996-0E9E1EA3E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702"/>
              <a:ext cx="7" cy="13"/>
            </a:xfrm>
            <a:custGeom>
              <a:avLst/>
              <a:gdLst>
                <a:gd name="T0" fmla="*/ 28 w 3"/>
                <a:gd name="T1" fmla="*/ 0 h 5"/>
                <a:gd name="T2" fmla="*/ 0 w 3"/>
                <a:gd name="T3" fmla="*/ 88 h 5"/>
                <a:gd name="T4" fmla="*/ 37 w 3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2"/>
                    <a:pt x="1" y="3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7" name="Freeform 181">
              <a:extLst>
                <a:ext uri="{FF2B5EF4-FFF2-40B4-BE49-F238E27FC236}">
                  <a16:creationId xmlns:a16="http://schemas.microsoft.com/office/drawing/2014/main" id="{99D905F5-FF34-492C-8121-EF5BD9028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790"/>
              <a:ext cx="20" cy="51"/>
            </a:xfrm>
            <a:custGeom>
              <a:avLst/>
              <a:gdLst>
                <a:gd name="T0" fmla="*/ 0 w 8"/>
                <a:gd name="T1" fmla="*/ 0 h 19"/>
                <a:gd name="T2" fmla="*/ 95 w 8"/>
                <a:gd name="T3" fmla="*/ 368 h 19"/>
                <a:gd name="T4" fmla="*/ 20 w 8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8" y="4"/>
                    <a:pt x="4" y="12"/>
                    <a:pt x="6" y="19"/>
                  </a:cubicBezTo>
                  <a:cubicBezTo>
                    <a:pt x="4" y="18"/>
                    <a:pt x="2" y="19"/>
                    <a:pt x="1" y="18"/>
                  </a:cubicBezTo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8" name="Freeform 182">
              <a:extLst>
                <a:ext uri="{FF2B5EF4-FFF2-40B4-BE49-F238E27FC236}">
                  <a16:creationId xmlns:a16="http://schemas.microsoft.com/office/drawing/2014/main" id="{F35A4654-E0FA-4102-92FF-0D1960CE1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745"/>
              <a:ext cx="12" cy="56"/>
            </a:xfrm>
            <a:custGeom>
              <a:avLst/>
              <a:gdLst>
                <a:gd name="T0" fmla="*/ 12 w 5"/>
                <a:gd name="T1" fmla="*/ 0 h 21"/>
                <a:gd name="T2" fmla="*/ 58 w 5"/>
                <a:gd name="T3" fmla="*/ 56 h 21"/>
                <a:gd name="T4" fmla="*/ 70 w 5"/>
                <a:gd name="T5" fmla="*/ 149 h 21"/>
                <a:gd name="T6" fmla="*/ 70 w 5"/>
                <a:gd name="T7" fmla="*/ 397 h 21"/>
                <a:gd name="T8" fmla="*/ 29 w 5"/>
                <a:gd name="T9" fmla="*/ 26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1">
                  <a:moveTo>
                    <a:pt x="1" y="0"/>
                  </a:moveTo>
                  <a:cubicBezTo>
                    <a:pt x="2" y="1"/>
                    <a:pt x="3" y="2"/>
                    <a:pt x="4" y="3"/>
                  </a:cubicBezTo>
                  <a:cubicBezTo>
                    <a:pt x="5" y="4"/>
                    <a:pt x="5" y="5"/>
                    <a:pt x="5" y="8"/>
                  </a:cubicBezTo>
                  <a:cubicBezTo>
                    <a:pt x="5" y="12"/>
                    <a:pt x="5" y="17"/>
                    <a:pt x="5" y="21"/>
                  </a:cubicBezTo>
                  <a:cubicBezTo>
                    <a:pt x="0" y="21"/>
                    <a:pt x="2" y="18"/>
                    <a:pt x="2" y="14"/>
                  </a:cubicBezTo>
                </a:path>
              </a:pathLst>
            </a:custGeom>
            <a:solidFill>
              <a:srgbClr val="008D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9" name="Freeform 183">
              <a:extLst>
                <a:ext uri="{FF2B5EF4-FFF2-40B4-BE49-F238E27FC236}">
                  <a16:creationId xmlns:a16="http://schemas.microsoft.com/office/drawing/2014/main" id="{3C7EE871-1F03-43F9-8F92-A9821B6F4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534"/>
              <a:ext cx="98" cy="107"/>
            </a:xfrm>
            <a:custGeom>
              <a:avLst/>
              <a:gdLst>
                <a:gd name="T0" fmla="*/ 525 w 39"/>
                <a:gd name="T1" fmla="*/ 765 h 40"/>
                <a:gd name="T2" fmla="*/ 367 w 39"/>
                <a:gd name="T3" fmla="*/ 209 h 40"/>
                <a:gd name="T4" fmla="*/ 20 w 39"/>
                <a:gd name="T5" fmla="*/ 0 h 40"/>
                <a:gd name="T6" fmla="*/ 0 w 39"/>
                <a:gd name="T7" fmla="*/ 0 h 40"/>
                <a:gd name="T8" fmla="*/ 254 w 39"/>
                <a:gd name="T9" fmla="*/ 308 h 40"/>
                <a:gd name="T10" fmla="*/ 525 w 39"/>
                <a:gd name="T11" fmla="*/ 765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0">
                  <a:moveTo>
                    <a:pt x="33" y="40"/>
                  </a:moveTo>
                  <a:cubicBezTo>
                    <a:pt x="38" y="31"/>
                    <a:pt x="39" y="22"/>
                    <a:pt x="23" y="11"/>
                  </a:cubicBezTo>
                  <a:cubicBezTo>
                    <a:pt x="17" y="7"/>
                    <a:pt x="9" y="3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3"/>
                    <a:pt x="16" y="9"/>
                    <a:pt x="16" y="16"/>
                  </a:cubicBezTo>
                  <a:cubicBezTo>
                    <a:pt x="27" y="22"/>
                    <a:pt x="33" y="28"/>
                    <a:pt x="33" y="40"/>
                  </a:cubicBezTo>
                  <a:close/>
                </a:path>
              </a:pathLst>
            </a:custGeom>
            <a:solidFill>
              <a:srgbClr val="E6A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Freeform 184">
              <a:extLst>
                <a:ext uri="{FF2B5EF4-FFF2-40B4-BE49-F238E27FC236}">
                  <a16:creationId xmlns:a16="http://schemas.microsoft.com/office/drawing/2014/main" id="{8FE74E7E-98E4-4638-8787-0A91ECB28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670"/>
              <a:ext cx="33" cy="48"/>
            </a:xfrm>
            <a:custGeom>
              <a:avLst/>
              <a:gdLst>
                <a:gd name="T0" fmla="*/ 213 w 13"/>
                <a:gd name="T1" fmla="*/ 0 h 18"/>
                <a:gd name="T2" fmla="*/ 0 w 13"/>
                <a:gd name="T3" fmla="*/ 0 h 18"/>
                <a:gd name="T4" fmla="*/ 0 w 13"/>
                <a:gd name="T5" fmla="*/ 341 h 18"/>
                <a:gd name="T6" fmla="*/ 213 w 13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13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1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1" name="Freeform 185">
              <a:extLst>
                <a:ext uri="{FF2B5EF4-FFF2-40B4-BE49-F238E27FC236}">
                  <a16:creationId xmlns:a16="http://schemas.microsoft.com/office/drawing/2014/main" id="{90F02E59-267E-459B-B671-976990E24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603"/>
              <a:ext cx="32" cy="24"/>
            </a:xfrm>
            <a:custGeom>
              <a:avLst/>
              <a:gdLst>
                <a:gd name="T0" fmla="*/ 194 w 13"/>
                <a:gd name="T1" fmla="*/ 0 h 9"/>
                <a:gd name="T2" fmla="*/ 0 w 13"/>
                <a:gd name="T3" fmla="*/ 0 h 9"/>
                <a:gd name="T4" fmla="*/ 0 w 13"/>
                <a:gd name="T5" fmla="*/ 171 h 9"/>
                <a:gd name="T6" fmla="*/ 194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2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Freeform 186">
              <a:extLst>
                <a:ext uri="{FF2B5EF4-FFF2-40B4-BE49-F238E27FC236}">
                  <a16:creationId xmlns:a16="http://schemas.microsoft.com/office/drawing/2014/main" id="{53B56A10-926E-48A7-A4BF-E482013FF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542"/>
              <a:ext cx="32" cy="24"/>
            </a:xfrm>
            <a:custGeom>
              <a:avLst/>
              <a:gdLst>
                <a:gd name="T0" fmla="*/ 194 w 13"/>
                <a:gd name="T1" fmla="*/ 0 h 9"/>
                <a:gd name="T2" fmla="*/ 0 w 13"/>
                <a:gd name="T3" fmla="*/ 0 h 9"/>
                <a:gd name="T4" fmla="*/ 0 w 13"/>
                <a:gd name="T5" fmla="*/ 171 h 9"/>
                <a:gd name="T6" fmla="*/ 194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2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3" name="Freeform 187">
              <a:extLst>
                <a:ext uri="{FF2B5EF4-FFF2-40B4-BE49-F238E27FC236}">
                  <a16:creationId xmlns:a16="http://schemas.microsoft.com/office/drawing/2014/main" id="{69CD6C93-0DF6-4A33-8474-086DCA237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07"/>
              <a:ext cx="30" cy="24"/>
            </a:xfrm>
            <a:custGeom>
              <a:avLst/>
              <a:gdLst>
                <a:gd name="T0" fmla="*/ 188 w 12"/>
                <a:gd name="T1" fmla="*/ 0 h 9"/>
                <a:gd name="T2" fmla="*/ 0 w 12"/>
                <a:gd name="T3" fmla="*/ 0 h 9"/>
                <a:gd name="T4" fmla="*/ 0 w 12"/>
                <a:gd name="T5" fmla="*/ 171 h 9"/>
                <a:gd name="T6" fmla="*/ 188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9" y="1"/>
                    <a:pt x="2" y="1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2"/>
                    <a:pt x="5" y="3"/>
                    <a:pt x="12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Freeform 188">
              <a:extLst>
                <a:ext uri="{FF2B5EF4-FFF2-40B4-BE49-F238E27FC236}">
                  <a16:creationId xmlns:a16="http://schemas.microsoft.com/office/drawing/2014/main" id="{415DFC8D-EB74-4CD9-8E3B-144221288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481"/>
              <a:ext cx="32" cy="24"/>
            </a:xfrm>
            <a:custGeom>
              <a:avLst/>
              <a:gdLst>
                <a:gd name="T0" fmla="*/ 194 w 13"/>
                <a:gd name="T1" fmla="*/ 0 h 9"/>
                <a:gd name="T2" fmla="*/ 0 w 13"/>
                <a:gd name="T3" fmla="*/ 0 h 9"/>
                <a:gd name="T4" fmla="*/ 0 w 13"/>
                <a:gd name="T5" fmla="*/ 171 h 9"/>
                <a:gd name="T6" fmla="*/ 194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2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5" name="Freeform 189">
              <a:extLst>
                <a:ext uri="{FF2B5EF4-FFF2-40B4-BE49-F238E27FC236}">
                  <a16:creationId xmlns:a16="http://schemas.microsoft.com/office/drawing/2014/main" id="{0E3F4C18-BBAD-48C7-AAE7-7EE92A7FD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467"/>
              <a:ext cx="30" cy="24"/>
            </a:xfrm>
            <a:custGeom>
              <a:avLst/>
              <a:gdLst>
                <a:gd name="T0" fmla="*/ 188 w 12"/>
                <a:gd name="T1" fmla="*/ 0 h 9"/>
                <a:gd name="T2" fmla="*/ 0 w 12"/>
                <a:gd name="T3" fmla="*/ 0 h 9"/>
                <a:gd name="T4" fmla="*/ 0 w 12"/>
                <a:gd name="T5" fmla="*/ 171 h 9"/>
                <a:gd name="T6" fmla="*/ 188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10" y="1"/>
                    <a:pt x="3" y="1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2"/>
                    <a:pt x="5" y="3"/>
                    <a:pt x="12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Freeform 190">
              <a:extLst>
                <a:ext uri="{FF2B5EF4-FFF2-40B4-BE49-F238E27FC236}">
                  <a16:creationId xmlns:a16="http://schemas.microsoft.com/office/drawing/2014/main" id="{759F6BF4-9602-42FC-A67B-D8FE96361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2859"/>
              <a:ext cx="33" cy="24"/>
            </a:xfrm>
            <a:custGeom>
              <a:avLst/>
              <a:gdLst>
                <a:gd name="T0" fmla="*/ 213 w 13"/>
                <a:gd name="T1" fmla="*/ 0 h 9"/>
                <a:gd name="T2" fmla="*/ 0 w 13"/>
                <a:gd name="T3" fmla="*/ 0 h 9"/>
                <a:gd name="T4" fmla="*/ 0 w 13"/>
                <a:gd name="T5" fmla="*/ 171 h 9"/>
                <a:gd name="T6" fmla="*/ 213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2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" name="Freeform 191">
              <a:extLst>
                <a:ext uri="{FF2B5EF4-FFF2-40B4-BE49-F238E27FC236}">
                  <a16:creationId xmlns:a16="http://schemas.microsoft.com/office/drawing/2014/main" id="{D738CF56-8F10-4A10-B5BE-6B1342EDC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2881"/>
              <a:ext cx="33" cy="24"/>
            </a:xfrm>
            <a:custGeom>
              <a:avLst/>
              <a:gdLst>
                <a:gd name="T0" fmla="*/ 213 w 13"/>
                <a:gd name="T1" fmla="*/ 0 h 9"/>
                <a:gd name="T2" fmla="*/ 0 w 13"/>
                <a:gd name="T3" fmla="*/ 0 h 9"/>
                <a:gd name="T4" fmla="*/ 0 w 13"/>
                <a:gd name="T5" fmla="*/ 171 h 9"/>
                <a:gd name="T6" fmla="*/ 213 w 1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9">
                  <a:moveTo>
                    <a:pt x="13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" y="2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8" name="Freeform 192">
              <a:extLst>
                <a:ext uri="{FF2B5EF4-FFF2-40B4-BE49-F238E27FC236}">
                  <a16:creationId xmlns:a16="http://schemas.microsoft.com/office/drawing/2014/main" id="{DE23E22E-FB64-487F-9217-A7499FEC1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2462"/>
              <a:ext cx="30" cy="19"/>
            </a:xfrm>
            <a:custGeom>
              <a:avLst/>
              <a:gdLst>
                <a:gd name="T0" fmla="*/ 188 w 12"/>
                <a:gd name="T1" fmla="*/ 0 h 7"/>
                <a:gd name="T2" fmla="*/ 0 w 12"/>
                <a:gd name="T3" fmla="*/ 0 h 7"/>
                <a:gd name="T4" fmla="*/ 0 w 12"/>
                <a:gd name="T5" fmla="*/ 141 h 7"/>
                <a:gd name="T6" fmla="*/ 188 w 12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0"/>
                    <a:pt x="5" y="3"/>
                    <a:pt x="12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9" name="Freeform 193">
              <a:extLst>
                <a:ext uri="{FF2B5EF4-FFF2-40B4-BE49-F238E27FC236}">
                  <a16:creationId xmlns:a16="http://schemas.microsoft.com/office/drawing/2014/main" id="{B788E825-C636-4D54-8A2B-0E9B8A758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5" y="2481"/>
              <a:ext cx="30" cy="13"/>
            </a:xfrm>
            <a:custGeom>
              <a:avLst/>
              <a:gdLst>
                <a:gd name="T0" fmla="*/ 188 w 12"/>
                <a:gd name="T1" fmla="*/ 0 h 5"/>
                <a:gd name="T2" fmla="*/ 0 w 12"/>
                <a:gd name="T3" fmla="*/ 0 h 5"/>
                <a:gd name="T4" fmla="*/ 0 w 12"/>
                <a:gd name="T5" fmla="*/ 88 h 5"/>
                <a:gd name="T6" fmla="*/ 188 w 1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12" y="0"/>
                  </a:moveTo>
                  <a:cubicBezTo>
                    <a:pt x="9" y="1"/>
                    <a:pt x="2" y="2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"/>
                    <a:pt x="5" y="3"/>
                    <a:pt x="12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0" name="Freeform 194">
              <a:extLst>
                <a:ext uri="{FF2B5EF4-FFF2-40B4-BE49-F238E27FC236}">
                  <a16:creationId xmlns:a16="http://schemas.microsoft.com/office/drawing/2014/main" id="{50A7C73C-4388-4E70-9C8F-B86DF1825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502"/>
              <a:ext cx="32" cy="13"/>
            </a:xfrm>
            <a:custGeom>
              <a:avLst/>
              <a:gdLst>
                <a:gd name="T0" fmla="*/ 194 w 13"/>
                <a:gd name="T1" fmla="*/ 21 h 5"/>
                <a:gd name="T2" fmla="*/ 0 w 13"/>
                <a:gd name="T3" fmla="*/ 0 h 5"/>
                <a:gd name="T4" fmla="*/ 0 w 13"/>
                <a:gd name="T5" fmla="*/ 88 h 5"/>
                <a:gd name="T6" fmla="*/ 194 w 13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">
                  <a:moveTo>
                    <a:pt x="13" y="1"/>
                  </a:moveTo>
                  <a:cubicBezTo>
                    <a:pt x="10" y="2"/>
                    <a:pt x="3" y="2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"/>
                    <a:pt x="6" y="3"/>
                    <a:pt x="13" y="1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1" name="Freeform 195">
              <a:extLst>
                <a:ext uri="{FF2B5EF4-FFF2-40B4-BE49-F238E27FC236}">
                  <a16:creationId xmlns:a16="http://schemas.microsoft.com/office/drawing/2014/main" id="{7F63209D-B4C0-4580-9250-AA596A3D1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534"/>
              <a:ext cx="33" cy="13"/>
            </a:xfrm>
            <a:custGeom>
              <a:avLst/>
              <a:gdLst>
                <a:gd name="T0" fmla="*/ 213 w 13"/>
                <a:gd name="T1" fmla="*/ 0 h 5"/>
                <a:gd name="T2" fmla="*/ 0 w 13"/>
                <a:gd name="T3" fmla="*/ 0 h 5"/>
                <a:gd name="T4" fmla="*/ 0 w 13"/>
                <a:gd name="T5" fmla="*/ 88 h 5"/>
                <a:gd name="T6" fmla="*/ 213 w 1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5">
                  <a:moveTo>
                    <a:pt x="13" y="0"/>
                  </a:moveTo>
                  <a:cubicBezTo>
                    <a:pt x="10" y="1"/>
                    <a:pt x="3" y="1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2" name="Freeform 196">
              <a:extLst>
                <a:ext uri="{FF2B5EF4-FFF2-40B4-BE49-F238E27FC236}">
                  <a16:creationId xmlns:a16="http://schemas.microsoft.com/office/drawing/2014/main" id="{F53A2E35-7F7A-40B3-B875-7314B61EA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883"/>
              <a:ext cx="30" cy="14"/>
            </a:xfrm>
            <a:custGeom>
              <a:avLst/>
              <a:gdLst>
                <a:gd name="T0" fmla="*/ 188 w 12"/>
                <a:gd name="T1" fmla="*/ 0 h 5"/>
                <a:gd name="T2" fmla="*/ 0 w 12"/>
                <a:gd name="T3" fmla="*/ 0 h 5"/>
                <a:gd name="T4" fmla="*/ 0 w 12"/>
                <a:gd name="T5" fmla="*/ 109 h 5"/>
                <a:gd name="T6" fmla="*/ 188 w 1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12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"/>
                    <a:pt x="5" y="3"/>
                    <a:pt x="12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3" name="Freeform 197">
              <a:extLst>
                <a:ext uri="{FF2B5EF4-FFF2-40B4-BE49-F238E27FC236}">
                  <a16:creationId xmlns:a16="http://schemas.microsoft.com/office/drawing/2014/main" id="{FA429F83-F7A9-4864-8F5D-0734609CB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873"/>
              <a:ext cx="30" cy="10"/>
            </a:xfrm>
            <a:custGeom>
              <a:avLst/>
              <a:gdLst>
                <a:gd name="T0" fmla="*/ 188 w 12"/>
                <a:gd name="T1" fmla="*/ 0 h 4"/>
                <a:gd name="T2" fmla="*/ 0 w 12"/>
                <a:gd name="T3" fmla="*/ 0 h 4"/>
                <a:gd name="T4" fmla="*/ 0 w 12"/>
                <a:gd name="T5" fmla="*/ 63 h 4"/>
                <a:gd name="T6" fmla="*/ 188 w 12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12" y="0"/>
                  </a:moveTo>
                  <a:cubicBezTo>
                    <a:pt x="9" y="1"/>
                    <a:pt x="2" y="2"/>
                    <a:pt x="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0"/>
                    <a:pt x="5" y="3"/>
                    <a:pt x="12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" name="Freeform 198">
              <a:extLst>
                <a:ext uri="{FF2B5EF4-FFF2-40B4-BE49-F238E27FC236}">
                  <a16:creationId xmlns:a16="http://schemas.microsoft.com/office/drawing/2014/main" id="{6A770791-B4D1-4050-8767-E739F4C42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585"/>
              <a:ext cx="33" cy="21"/>
            </a:xfrm>
            <a:custGeom>
              <a:avLst/>
              <a:gdLst>
                <a:gd name="T0" fmla="*/ 213 w 13"/>
                <a:gd name="T1" fmla="*/ 0 h 8"/>
                <a:gd name="T2" fmla="*/ 0 w 13"/>
                <a:gd name="T3" fmla="*/ 0 h 8"/>
                <a:gd name="T4" fmla="*/ 0 w 13"/>
                <a:gd name="T5" fmla="*/ 144 h 8"/>
                <a:gd name="T6" fmla="*/ 213 w 1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10" y="1"/>
                    <a:pt x="3" y="2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4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" name="Freeform 199">
              <a:extLst>
                <a:ext uri="{FF2B5EF4-FFF2-40B4-BE49-F238E27FC236}">
                  <a16:creationId xmlns:a16="http://schemas.microsoft.com/office/drawing/2014/main" id="{DEE787CD-9545-4E4E-9086-65A675D8C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659"/>
              <a:ext cx="32" cy="48"/>
            </a:xfrm>
            <a:custGeom>
              <a:avLst/>
              <a:gdLst>
                <a:gd name="T0" fmla="*/ 194 w 13"/>
                <a:gd name="T1" fmla="*/ 21 h 18"/>
                <a:gd name="T2" fmla="*/ 0 w 13"/>
                <a:gd name="T3" fmla="*/ 0 h 18"/>
                <a:gd name="T4" fmla="*/ 0 w 13"/>
                <a:gd name="T5" fmla="*/ 341 h 18"/>
                <a:gd name="T6" fmla="*/ 194 w 13"/>
                <a:gd name="T7" fmla="*/ 2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13" y="1"/>
                  </a:moveTo>
                  <a:cubicBezTo>
                    <a:pt x="10" y="2"/>
                    <a:pt x="3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4"/>
                    <a:pt x="6" y="3"/>
                    <a:pt x="13" y="1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6" name="Freeform 200">
              <a:extLst>
                <a:ext uri="{FF2B5EF4-FFF2-40B4-BE49-F238E27FC236}">
                  <a16:creationId xmlns:a16="http://schemas.microsoft.com/office/drawing/2014/main" id="{BA133CFB-8F26-447A-B393-5BE88BC91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747"/>
              <a:ext cx="30" cy="48"/>
            </a:xfrm>
            <a:custGeom>
              <a:avLst/>
              <a:gdLst>
                <a:gd name="T0" fmla="*/ 188 w 12"/>
                <a:gd name="T1" fmla="*/ 21 h 18"/>
                <a:gd name="T2" fmla="*/ 0 w 12"/>
                <a:gd name="T3" fmla="*/ 0 h 18"/>
                <a:gd name="T4" fmla="*/ 0 w 12"/>
                <a:gd name="T5" fmla="*/ 341 h 18"/>
                <a:gd name="T6" fmla="*/ 188 w 12"/>
                <a:gd name="T7" fmla="*/ 2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12" y="1"/>
                  </a:moveTo>
                  <a:cubicBezTo>
                    <a:pt x="10" y="2"/>
                    <a:pt x="3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4"/>
                    <a:pt x="5" y="3"/>
                    <a:pt x="12" y="1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7" name="Freeform 201">
              <a:extLst>
                <a:ext uri="{FF2B5EF4-FFF2-40B4-BE49-F238E27FC236}">
                  <a16:creationId xmlns:a16="http://schemas.microsoft.com/office/drawing/2014/main" id="{324C8474-DD92-414C-8BE5-69F706F33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2793"/>
              <a:ext cx="30" cy="48"/>
            </a:xfrm>
            <a:custGeom>
              <a:avLst/>
              <a:gdLst>
                <a:gd name="T0" fmla="*/ 188 w 12"/>
                <a:gd name="T1" fmla="*/ 0 h 18"/>
                <a:gd name="T2" fmla="*/ 0 w 12"/>
                <a:gd name="T3" fmla="*/ 0 h 18"/>
                <a:gd name="T4" fmla="*/ 0 w 12"/>
                <a:gd name="T5" fmla="*/ 341 h 18"/>
                <a:gd name="T6" fmla="*/ 188 w 12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12" y="0"/>
                  </a:moveTo>
                  <a:cubicBezTo>
                    <a:pt x="9" y="1"/>
                    <a:pt x="2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5" y="3"/>
                    <a:pt x="12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8" name="Freeform 202">
              <a:extLst>
                <a:ext uri="{FF2B5EF4-FFF2-40B4-BE49-F238E27FC236}">
                  <a16:creationId xmlns:a16="http://schemas.microsoft.com/office/drawing/2014/main" id="{1891D7B3-2D19-4325-BB95-76624C3D7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838"/>
              <a:ext cx="30" cy="27"/>
            </a:xfrm>
            <a:custGeom>
              <a:avLst/>
              <a:gdLst>
                <a:gd name="T0" fmla="*/ 188 w 12"/>
                <a:gd name="T1" fmla="*/ 22 h 10"/>
                <a:gd name="T2" fmla="*/ 0 w 12"/>
                <a:gd name="T3" fmla="*/ 0 h 10"/>
                <a:gd name="T4" fmla="*/ 0 w 12"/>
                <a:gd name="T5" fmla="*/ 197 h 10"/>
                <a:gd name="T6" fmla="*/ 188 w 12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12" y="1"/>
                  </a:moveTo>
                  <a:cubicBezTo>
                    <a:pt x="10" y="2"/>
                    <a:pt x="3" y="2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6"/>
                    <a:pt x="5" y="3"/>
                    <a:pt x="12" y="1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9" name="Freeform 203">
              <a:extLst>
                <a:ext uri="{FF2B5EF4-FFF2-40B4-BE49-F238E27FC236}">
                  <a16:creationId xmlns:a16="http://schemas.microsoft.com/office/drawing/2014/main" id="{3BBDDFF3-255E-4829-9723-1BFA0A50E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470"/>
              <a:ext cx="32" cy="32"/>
            </a:xfrm>
            <a:custGeom>
              <a:avLst/>
              <a:gdLst>
                <a:gd name="T0" fmla="*/ 194 w 13"/>
                <a:gd name="T1" fmla="*/ 0 h 12"/>
                <a:gd name="T2" fmla="*/ 0 w 13"/>
                <a:gd name="T3" fmla="*/ 0 h 12"/>
                <a:gd name="T4" fmla="*/ 0 w 13"/>
                <a:gd name="T5" fmla="*/ 227 h 12"/>
                <a:gd name="T6" fmla="*/ 194 w 13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10" y="1"/>
                    <a:pt x="3" y="1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5"/>
                    <a:pt x="6" y="3"/>
                    <a:pt x="13" y="0"/>
                  </a:cubicBezTo>
                  <a:close/>
                </a:path>
              </a:pathLst>
            </a:custGeom>
            <a:solidFill>
              <a:srgbClr val="FDF2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0" name="Freeform 204">
              <a:extLst>
                <a:ext uri="{FF2B5EF4-FFF2-40B4-BE49-F238E27FC236}">
                  <a16:creationId xmlns:a16="http://schemas.microsoft.com/office/drawing/2014/main" id="{F1ACCDA8-E505-4B7A-8189-0062386F3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881"/>
              <a:ext cx="130" cy="69"/>
            </a:xfrm>
            <a:custGeom>
              <a:avLst/>
              <a:gdLst>
                <a:gd name="T0" fmla="*/ 583 w 52"/>
                <a:gd name="T1" fmla="*/ 149 h 26"/>
                <a:gd name="T2" fmla="*/ 333 w 52"/>
                <a:gd name="T3" fmla="*/ 56 h 26"/>
                <a:gd name="T4" fmla="*/ 63 w 52"/>
                <a:gd name="T5" fmla="*/ 21 h 26"/>
                <a:gd name="T6" fmla="*/ 50 w 52"/>
                <a:gd name="T7" fmla="*/ 0 h 26"/>
                <a:gd name="T8" fmla="*/ 0 w 52"/>
                <a:gd name="T9" fmla="*/ 170 h 26"/>
                <a:gd name="T10" fmla="*/ 408 w 52"/>
                <a:gd name="T11" fmla="*/ 486 h 26"/>
                <a:gd name="T12" fmla="*/ 813 w 52"/>
                <a:gd name="T13" fmla="*/ 170 h 26"/>
                <a:gd name="T14" fmla="*/ 813 w 52"/>
                <a:gd name="T15" fmla="*/ 149 h 26"/>
                <a:gd name="T16" fmla="*/ 583 w 52"/>
                <a:gd name="T17" fmla="*/ 149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26">
                  <a:moveTo>
                    <a:pt x="37" y="8"/>
                  </a:moveTo>
                  <a:cubicBezTo>
                    <a:pt x="31" y="7"/>
                    <a:pt x="26" y="4"/>
                    <a:pt x="21" y="3"/>
                  </a:cubicBezTo>
                  <a:cubicBezTo>
                    <a:pt x="15" y="2"/>
                    <a:pt x="9" y="2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1" y="3"/>
                    <a:pt x="0" y="6"/>
                    <a:pt x="0" y="9"/>
                  </a:cubicBezTo>
                  <a:cubicBezTo>
                    <a:pt x="0" y="18"/>
                    <a:pt x="12" y="26"/>
                    <a:pt x="26" y="26"/>
                  </a:cubicBezTo>
                  <a:cubicBezTo>
                    <a:pt x="40" y="26"/>
                    <a:pt x="52" y="18"/>
                    <a:pt x="52" y="9"/>
                  </a:cubicBezTo>
                  <a:cubicBezTo>
                    <a:pt x="52" y="9"/>
                    <a:pt x="52" y="8"/>
                    <a:pt x="52" y="8"/>
                  </a:cubicBezTo>
                  <a:cubicBezTo>
                    <a:pt x="47" y="8"/>
                    <a:pt x="42" y="9"/>
                    <a:pt x="37" y="8"/>
                  </a:cubicBezTo>
                  <a:close/>
                </a:path>
              </a:pathLst>
            </a:cu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1" name="Freeform 205">
              <a:extLst>
                <a:ext uri="{FF2B5EF4-FFF2-40B4-BE49-F238E27FC236}">
                  <a16:creationId xmlns:a16="http://schemas.microsoft.com/office/drawing/2014/main" id="{45D3C5A7-27F7-4CBA-B569-A4FA74EC4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1883"/>
              <a:ext cx="15" cy="43"/>
            </a:xfrm>
            <a:custGeom>
              <a:avLst/>
              <a:gdLst>
                <a:gd name="T0" fmla="*/ 95 w 6"/>
                <a:gd name="T1" fmla="*/ 22 h 16"/>
                <a:gd name="T2" fmla="*/ 50 w 6"/>
                <a:gd name="T3" fmla="*/ 0 h 16"/>
                <a:gd name="T4" fmla="*/ 0 w 6"/>
                <a:gd name="T5" fmla="*/ 137 h 16"/>
                <a:gd name="T6" fmla="*/ 63 w 6"/>
                <a:gd name="T7" fmla="*/ 274 h 16"/>
                <a:gd name="T8" fmla="*/ 63 w 6"/>
                <a:gd name="T9" fmla="*/ 274 h 16"/>
                <a:gd name="T10" fmla="*/ 33 w 6"/>
                <a:gd name="T11" fmla="*/ 159 h 16"/>
                <a:gd name="T12" fmla="*/ 95 w 6"/>
                <a:gd name="T13" fmla="*/ 22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6">
                  <a:moveTo>
                    <a:pt x="6" y="1"/>
                  </a:moveTo>
                  <a:cubicBezTo>
                    <a:pt x="5" y="0"/>
                    <a:pt x="4" y="0"/>
                    <a:pt x="3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10"/>
                    <a:pt x="2" y="12"/>
                    <a:pt x="4" y="14"/>
                  </a:cubicBezTo>
                  <a:cubicBezTo>
                    <a:pt x="5" y="16"/>
                    <a:pt x="5" y="16"/>
                    <a:pt x="4" y="14"/>
                  </a:cubicBezTo>
                  <a:cubicBezTo>
                    <a:pt x="3" y="12"/>
                    <a:pt x="2" y="9"/>
                    <a:pt x="2" y="8"/>
                  </a:cubicBezTo>
                  <a:cubicBezTo>
                    <a:pt x="2" y="5"/>
                    <a:pt x="4" y="3"/>
                    <a:pt x="6" y="1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2" name="Freeform 206">
              <a:extLst>
                <a:ext uri="{FF2B5EF4-FFF2-40B4-BE49-F238E27FC236}">
                  <a16:creationId xmlns:a16="http://schemas.microsoft.com/office/drawing/2014/main" id="{4992BB72-DB2A-44A8-89AA-A1AFB9508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902"/>
              <a:ext cx="100" cy="40"/>
            </a:xfrm>
            <a:custGeom>
              <a:avLst/>
              <a:gdLst>
                <a:gd name="T0" fmla="*/ 563 w 40"/>
                <a:gd name="T1" fmla="*/ 0 h 15"/>
                <a:gd name="T2" fmla="*/ 238 w 40"/>
                <a:gd name="T3" fmla="*/ 227 h 15"/>
                <a:gd name="T4" fmla="*/ 0 w 40"/>
                <a:gd name="T5" fmla="*/ 171 h 15"/>
                <a:gd name="T6" fmla="*/ 283 w 40"/>
                <a:gd name="T7" fmla="*/ 285 h 15"/>
                <a:gd name="T8" fmla="*/ 625 w 40"/>
                <a:gd name="T9" fmla="*/ 0 h 15"/>
                <a:gd name="T10" fmla="*/ 563 w 40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5">
                  <a:moveTo>
                    <a:pt x="36" y="0"/>
                  </a:moveTo>
                  <a:cubicBezTo>
                    <a:pt x="35" y="7"/>
                    <a:pt x="26" y="12"/>
                    <a:pt x="15" y="12"/>
                  </a:cubicBezTo>
                  <a:cubicBezTo>
                    <a:pt x="9" y="12"/>
                    <a:pt x="4" y="11"/>
                    <a:pt x="0" y="9"/>
                  </a:cubicBezTo>
                  <a:cubicBezTo>
                    <a:pt x="4" y="12"/>
                    <a:pt x="11" y="15"/>
                    <a:pt x="18" y="15"/>
                  </a:cubicBezTo>
                  <a:cubicBezTo>
                    <a:pt x="30" y="15"/>
                    <a:pt x="40" y="8"/>
                    <a:pt x="40" y="0"/>
                  </a:cubicBezTo>
                  <a:cubicBezTo>
                    <a:pt x="39" y="0"/>
                    <a:pt x="38" y="0"/>
                    <a:pt x="36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3" name="Freeform 207">
              <a:extLst>
                <a:ext uri="{FF2B5EF4-FFF2-40B4-BE49-F238E27FC236}">
                  <a16:creationId xmlns:a16="http://schemas.microsoft.com/office/drawing/2014/main" id="{79AF36CE-01D1-4A69-945B-C3FCFADA4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881"/>
              <a:ext cx="130" cy="69"/>
            </a:xfrm>
            <a:custGeom>
              <a:avLst/>
              <a:gdLst>
                <a:gd name="T0" fmla="*/ 583 w 52"/>
                <a:gd name="T1" fmla="*/ 149 h 26"/>
                <a:gd name="T2" fmla="*/ 333 w 52"/>
                <a:gd name="T3" fmla="*/ 56 h 26"/>
                <a:gd name="T4" fmla="*/ 63 w 52"/>
                <a:gd name="T5" fmla="*/ 21 h 26"/>
                <a:gd name="T6" fmla="*/ 50 w 52"/>
                <a:gd name="T7" fmla="*/ 0 h 26"/>
                <a:gd name="T8" fmla="*/ 0 w 52"/>
                <a:gd name="T9" fmla="*/ 170 h 26"/>
                <a:gd name="T10" fmla="*/ 408 w 52"/>
                <a:gd name="T11" fmla="*/ 486 h 26"/>
                <a:gd name="T12" fmla="*/ 813 w 52"/>
                <a:gd name="T13" fmla="*/ 170 h 26"/>
                <a:gd name="T14" fmla="*/ 813 w 52"/>
                <a:gd name="T15" fmla="*/ 149 h 26"/>
                <a:gd name="T16" fmla="*/ 583 w 52"/>
                <a:gd name="T17" fmla="*/ 149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26">
                  <a:moveTo>
                    <a:pt x="37" y="8"/>
                  </a:moveTo>
                  <a:cubicBezTo>
                    <a:pt x="31" y="7"/>
                    <a:pt x="26" y="4"/>
                    <a:pt x="21" y="3"/>
                  </a:cubicBezTo>
                  <a:cubicBezTo>
                    <a:pt x="15" y="2"/>
                    <a:pt x="9" y="2"/>
                    <a:pt x="4" y="1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1" y="3"/>
                    <a:pt x="0" y="6"/>
                    <a:pt x="0" y="9"/>
                  </a:cubicBezTo>
                  <a:cubicBezTo>
                    <a:pt x="0" y="18"/>
                    <a:pt x="12" y="26"/>
                    <a:pt x="26" y="26"/>
                  </a:cubicBezTo>
                  <a:cubicBezTo>
                    <a:pt x="40" y="26"/>
                    <a:pt x="52" y="18"/>
                    <a:pt x="52" y="9"/>
                  </a:cubicBezTo>
                  <a:cubicBezTo>
                    <a:pt x="52" y="9"/>
                    <a:pt x="52" y="8"/>
                    <a:pt x="52" y="8"/>
                  </a:cubicBezTo>
                  <a:cubicBezTo>
                    <a:pt x="47" y="8"/>
                    <a:pt x="42" y="9"/>
                    <a:pt x="37" y="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4" name="Freeform 208">
              <a:extLst>
                <a:ext uri="{FF2B5EF4-FFF2-40B4-BE49-F238E27FC236}">
                  <a16:creationId xmlns:a16="http://schemas.microsoft.com/office/drawing/2014/main" id="{0C366885-54E7-49DA-921C-3AEE7CF9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1753"/>
              <a:ext cx="678" cy="432"/>
            </a:xfrm>
            <a:custGeom>
              <a:avLst/>
              <a:gdLst>
                <a:gd name="T0" fmla="*/ 0 w 271"/>
                <a:gd name="T1" fmla="*/ 1536 h 162"/>
                <a:gd name="T2" fmla="*/ 63 w 271"/>
                <a:gd name="T3" fmla="*/ 1272 h 162"/>
                <a:gd name="T4" fmla="*/ 125 w 271"/>
                <a:gd name="T5" fmla="*/ 1024 h 162"/>
                <a:gd name="T6" fmla="*/ 270 w 271"/>
                <a:gd name="T7" fmla="*/ 832 h 162"/>
                <a:gd name="T8" fmla="*/ 408 w 271"/>
                <a:gd name="T9" fmla="*/ 627 h 162"/>
                <a:gd name="T10" fmla="*/ 595 w 271"/>
                <a:gd name="T11" fmla="*/ 512 h 162"/>
                <a:gd name="T12" fmla="*/ 751 w 271"/>
                <a:gd name="T13" fmla="*/ 363 h 162"/>
                <a:gd name="T14" fmla="*/ 958 w 271"/>
                <a:gd name="T15" fmla="*/ 285 h 162"/>
                <a:gd name="T16" fmla="*/ 1146 w 271"/>
                <a:gd name="T17" fmla="*/ 171 h 162"/>
                <a:gd name="T18" fmla="*/ 1346 w 271"/>
                <a:gd name="T19" fmla="*/ 136 h 162"/>
                <a:gd name="T20" fmla="*/ 1534 w 271"/>
                <a:gd name="T21" fmla="*/ 56 h 162"/>
                <a:gd name="T22" fmla="*/ 1741 w 271"/>
                <a:gd name="T23" fmla="*/ 56 h 162"/>
                <a:gd name="T24" fmla="*/ 1929 w 271"/>
                <a:gd name="T25" fmla="*/ 0 h 162"/>
                <a:gd name="T26" fmla="*/ 2117 w 271"/>
                <a:gd name="T27" fmla="*/ 35 h 162"/>
                <a:gd name="T28" fmla="*/ 2347 w 271"/>
                <a:gd name="T29" fmla="*/ 0 h 162"/>
                <a:gd name="T30" fmla="*/ 2554 w 271"/>
                <a:gd name="T31" fmla="*/ 77 h 162"/>
                <a:gd name="T32" fmla="*/ 2772 w 271"/>
                <a:gd name="T33" fmla="*/ 77 h 162"/>
                <a:gd name="T34" fmla="*/ 2972 w 271"/>
                <a:gd name="T35" fmla="*/ 171 h 162"/>
                <a:gd name="T36" fmla="*/ 3192 w 271"/>
                <a:gd name="T37" fmla="*/ 205 h 162"/>
                <a:gd name="T38" fmla="*/ 3367 w 271"/>
                <a:gd name="T39" fmla="*/ 341 h 162"/>
                <a:gd name="T40" fmla="*/ 3568 w 271"/>
                <a:gd name="T41" fmla="*/ 419 h 162"/>
                <a:gd name="T42" fmla="*/ 3713 w 271"/>
                <a:gd name="T43" fmla="*/ 568 h 162"/>
                <a:gd name="T44" fmla="*/ 3900 w 271"/>
                <a:gd name="T45" fmla="*/ 704 h 162"/>
                <a:gd name="T46" fmla="*/ 4005 w 271"/>
                <a:gd name="T47" fmla="*/ 909 h 162"/>
                <a:gd name="T48" fmla="*/ 4151 w 271"/>
                <a:gd name="T49" fmla="*/ 1080 h 162"/>
                <a:gd name="T50" fmla="*/ 4181 w 271"/>
                <a:gd name="T51" fmla="*/ 1309 h 162"/>
                <a:gd name="T52" fmla="*/ 4243 w 271"/>
                <a:gd name="T53" fmla="*/ 1536 h 162"/>
                <a:gd name="T54" fmla="*/ 4163 w 271"/>
                <a:gd name="T55" fmla="*/ 1784 h 162"/>
                <a:gd name="T56" fmla="*/ 4118 w 271"/>
                <a:gd name="T57" fmla="*/ 2027 h 162"/>
                <a:gd name="T58" fmla="*/ 3963 w 271"/>
                <a:gd name="T59" fmla="*/ 2219 h 162"/>
                <a:gd name="T60" fmla="*/ 3838 w 271"/>
                <a:gd name="T61" fmla="*/ 2424 h 162"/>
                <a:gd name="T62" fmla="*/ 3650 w 271"/>
                <a:gd name="T63" fmla="*/ 2539 h 162"/>
                <a:gd name="T64" fmla="*/ 3493 w 271"/>
                <a:gd name="T65" fmla="*/ 2709 h 162"/>
                <a:gd name="T66" fmla="*/ 3272 w 271"/>
                <a:gd name="T67" fmla="*/ 2765 h 162"/>
                <a:gd name="T68" fmla="*/ 3097 w 271"/>
                <a:gd name="T69" fmla="*/ 2901 h 162"/>
                <a:gd name="T70" fmla="*/ 2897 w 271"/>
                <a:gd name="T71" fmla="*/ 2923 h 162"/>
                <a:gd name="T72" fmla="*/ 2709 w 271"/>
                <a:gd name="T73" fmla="*/ 3016 h 162"/>
                <a:gd name="T74" fmla="*/ 2504 w 271"/>
                <a:gd name="T75" fmla="*/ 2995 h 162"/>
                <a:gd name="T76" fmla="*/ 2304 w 271"/>
                <a:gd name="T77" fmla="*/ 3072 h 162"/>
                <a:gd name="T78" fmla="*/ 2117 w 271"/>
                <a:gd name="T79" fmla="*/ 3037 h 162"/>
                <a:gd name="T80" fmla="*/ 1896 w 271"/>
                <a:gd name="T81" fmla="*/ 3051 h 162"/>
                <a:gd name="T82" fmla="*/ 1676 w 271"/>
                <a:gd name="T83" fmla="*/ 2995 h 162"/>
                <a:gd name="T84" fmla="*/ 1459 w 271"/>
                <a:gd name="T85" fmla="*/ 2995 h 162"/>
                <a:gd name="T86" fmla="*/ 1251 w 271"/>
                <a:gd name="T87" fmla="*/ 2901 h 162"/>
                <a:gd name="T88" fmla="*/ 1051 w 271"/>
                <a:gd name="T89" fmla="*/ 2867 h 162"/>
                <a:gd name="T90" fmla="*/ 863 w 271"/>
                <a:gd name="T91" fmla="*/ 2731 h 162"/>
                <a:gd name="T92" fmla="*/ 675 w 271"/>
                <a:gd name="T93" fmla="*/ 2653 h 162"/>
                <a:gd name="T94" fmla="*/ 520 w 271"/>
                <a:gd name="T95" fmla="*/ 2483 h 162"/>
                <a:gd name="T96" fmla="*/ 333 w 271"/>
                <a:gd name="T97" fmla="*/ 2355 h 162"/>
                <a:gd name="T98" fmla="*/ 220 w 271"/>
                <a:gd name="T99" fmla="*/ 2141 h 162"/>
                <a:gd name="T100" fmla="*/ 95 w 271"/>
                <a:gd name="T101" fmla="*/ 1971 h 162"/>
                <a:gd name="T102" fmla="*/ 63 w 271"/>
                <a:gd name="T103" fmla="*/ 1741 h 162"/>
                <a:gd name="T104" fmla="*/ 0 w 271"/>
                <a:gd name="T105" fmla="*/ 1536 h 1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71" h="162">
                  <a:moveTo>
                    <a:pt x="0" y="81"/>
                  </a:moveTo>
                  <a:cubicBezTo>
                    <a:pt x="0" y="76"/>
                    <a:pt x="3" y="72"/>
                    <a:pt x="4" y="67"/>
                  </a:cubicBezTo>
                  <a:cubicBezTo>
                    <a:pt x="6" y="63"/>
                    <a:pt x="5" y="58"/>
                    <a:pt x="8" y="54"/>
                  </a:cubicBezTo>
                  <a:cubicBezTo>
                    <a:pt x="10" y="50"/>
                    <a:pt x="14" y="48"/>
                    <a:pt x="17" y="44"/>
                  </a:cubicBezTo>
                  <a:cubicBezTo>
                    <a:pt x="20" y="41"/>
                    <a:pt x="22" y="36"/>
                    <a:pt x="26" y="33"/>
                  </a:cubicBezTo>
                  <a:cubicBezTo>
                    <a:pt x="29" y="30"/>
                    <a:pt x="34" y="30"/>
                    <a:pt x="38" y="27"/>
                  </a:cubicBezTo>
                  <a:cubicBezTo>
                    <a:pt x="42" y="25"/>
                    <a:pt x="44" y="21"/>
                    <a:pt x="48" y="19"/>
                  </a:cubicBezTo>
                  <a:cubicBezTo>
                    <a:pt x="52" y="17"/>
                    <a:pt x="57" y="17"/>
                    <a:pt x="61" y="15"/>
                  </a:cubicBezTo>
                  <a:cubicBezTo>
                    <a:pt x="65" y="14"/>
                    <a:pt x="69" y="10"/>
                    <a:pt x="73" y="9"/>
                  </a:cubicBezTo>
                  <a:cubicBezTo>
                    <a:pt x="77" y="7"/>
                    <a:pt x="82" y="8"/>
                    <a:pt x="86" y="7"/>
                  </a:cubicBezTo>
                  <a:cubicBezTo>
                    <a:pt x="90" y="6"/>
                    <a:pt x="94" y="3"/>
                    <a:pt x="98" y="3"/>
                  </a:cubicBezTo>
                  <a:cubicBezTo>
                    <a:pt x="102" y="2"/>
                    <a:pt x="107" y="4"/>
                    <a:pt x="111" y="3"/>
                  </a:cubicBezTo>
                  <a:cubicBezTo>
                    <a:pt x="115" y="3"/>
                    <a:pt x="119" y="0"/>
                    <a:pt x="123" y="0"/>
                  </a:cubicBezTo>
                  <a:cubicBezTo>
                    <a:pt x="127" y="0"/>
                    <a:pt x="131" y="2"/>
                    <a:pt x="135" y="2"/>
                  </a:cubicBezTo>
                  <a:cubicBezTo>
                    <a:pt x="140" y="2"/>
                    <a:pt x="145" y="0"/>
                    <a:pt x="150" y="0"/>
                  </a:cubicBezTo>
                  <a:cubicBezTo>
                    <a:pt x="154" y="0"/>
                    <a:pt x="159" y="3"/>
                    <a:pt x="163" y="4"/>
                  </a:cubicBezTo>
                  <a:cubicBezTo>
                    <a:pt x="168" y="4"/>
                    <a:pt x="173" y="3"/>
                    <a:pt x="177" y="4"/>
                  </a:cubicBezTo>
                  <a:cubicBezTo>
                    <a:pt x="182" y="4"/>
                    <a:pt x="186" y="8"/>
                    <a:pt x="190" y="9"/>
                  </a:cubicBezTo>
                  <a:cubicBezTo>
                    <a:pt x="195" y="10"/>
                    <a:pt x="200" y="9"/>
                    <a:pt x="204" y="11"/>
                  </a:cubicBezTo>
                  <a:cubicBezTo>
                    <a:pt x="208" y="12"/>
                    <a:pt x="211" y="16"/>
                    <a:pt x="215" y="18"/>
                  </a:cubicBezTo>
                  <a:cubicBezTo>
                    <a:pt x="219" y="20"/>
                    <a:pt x="224" y="20"/>
                    <a:pt x="228" y="22"/>
                  </a:cubicBezTo>
                  <a:cubicBezTo>
                    <a:pt x="232" y="24"/>
                    <a:pt x="234" y="28"/>
                    <a:pt x="237" y="30"/>
                  </a:cubicBezTo>
                  <a:cubicBezTo>
                    <a:pt x="241" y="33"/>
                    <a:pt x="246" y="34"/>
                    <a:pt x="249" y="37"/>
                  </a:cubicBezTo>
                  <a:cubicBezTo>
                    <a:pt x="253" y="40"/>
                    <a:pt x="254" y="45"/>
                    <a:pt x="256" y="48"/>
                  </a:cubicBezTo>
                  <a:cubicBezTo>
                    <a:pt x="259" y="51"/>
                    <a:pt x="263" y="54"/>
                    <a:pt x="265" y="57"/>
                  </a:cubicBezTo>
                  <a:cubicBezTo>
                    <a:pt x="267" y="61"/>
                    <a:pt x="266" y="65"/>
                    <a:pt x="267" y="69"/>
                  </a:cubicBezTo>
                  <a:cubicBezTo>
                    <a:pt x="268" y="73"/>
                    <a:pt x="271" y="77"/>
                    <a:pt x="271" y="81"/>
                  </a:cubicBezTo>
                  <a:cubicBezTo>
                    <a:pt x="271" y="85"/>
                    <a:pt x="268" y="90"/>
                    <a:pt x="266" y="94"/>
                  </a:cubicBezTo>
                  <a:cubicBezTo>
                    <a:pt x="265" y="98"/>
                    <a:pt x="265" y="103"/>
                    <a:pt x="263" y="107"/>
                  </a:cubicBezTo>
                  <a:cubicBezTo>
                    <a:pt x="261" y="111"/>
                    <a:pt x="256" y="113"/>
                    <a:pt x="253" y="117"/>
                  </a:cubicBezTo>
                  <a:cubicBezTo>
                    <a:pt x="250" y="120"/>
                    <a:pt x="249" y="125"/>
                    <a:pt x="245" y="128"/>
                  </a:cubicBezTo>
                  <a:cubicBezTo>
                    <a:pt x="242" y="131"/>
                    <a:pt x="237" y="132"/>
                    <a:pt x="233" y="134"/>
                  </a:cubicBezTo>
                  <a:cubicBezTo>
                    <a:pt x="229" y="137"/>
                    <a:pt x="227" y="141"/>
                    <a:pt x="223" y="143"/>
                  </a:cubicBezTo>
                  <a:cubicBezTo>
                    <a:pt x="219" y="145"/>
                    <a:pt x="214" y="144"/>
                    <a:pt x="209" y="146"/>
                  </a:cubicBezTo>
                  <a:cubicBezTo>
                    <a:pt x="205" y="148"/>
                    <a:pt x="202" y="151"/>
                    <a:pt x="198" y="153"/>
                  </a:cubicBezTo>
                  <a:cubicBezTo>
                    <a:pt x="194" y="154"/>
                    <a:pt x="189" y="153"/>
                    <a:pt x="185" y="154"/>
                  </a:cubicBezTo>
                  <a:cubicBezTo>
                    <a:pt x="181" y="155"/>
                    <a:pt x="177" y="158"/>
                    <a:pt x="173" y="159"/>
                  </a:cubicBezTo>
                  <a:cubicBezTo>
                    <a:pt x="169" y="159"/>
                    <a:pt x="164" y="158"/>
                    <a:pt x="160" y="158"/>
                  </a:cubicBezTo>
                  <a:cubicBezTo>
                    <a:pt x="156" y="159"/>
                    <a:pt x="152" y="161"/>
                    <a:pt x="147" y="162"/>
                  </a:cubicBezTo>
                  <a:cubicBezTo>
                    <a:pt x="143" y="162"/>
                    <a:pt x="139" y="160"/>
                    <a:pt x="135" y="160"/>
                  </a:cubicBezTo>
                  <a:cubicBezTo>
                    <a:pt x="131" y="160"/>
                    <a:pt x="126" y="162"/>
                    <a:pt x="121" y="161"/>
                  </a:cubicBezTo>
                  <a:cubicBezTo>
                    <a:pt x="116" y="161"/>
                    <a:pt x="112" y="158"/>
                    <a:pt x="107" y="158"/>
                  </a:cubicBezTo>
                  <a:cubicBezTo>
                    <a:pt x="103" y="157"/>
                    <a:pt x="98" y="159"/>
                    <a:pt x="93" y="158"/>
                  </a:cubicBezTo>
                  <a:cubicBezTo>
                    <a:pt x="89" y="157"/>
                    <a:pt x="85" y="154"/>
                    <a:pt x="80" y="153"/>
                  </a:cubicBezTo>
                  <a:cubicBezTo>
                    <a:pt x="76" y="151"/>
                    <a:pt x="71" y="152"/>
                    <a:pt x="67" y="151"/>
                  </a:cubicBezTo>
                  <a:cubicBezTo>
                    <a:pt x="63" y="149"/>
                    <a:pt x="59" y="145"/>
                    <a:pt x="55" y="144"/>
                  </a:cubicBezTo>
                  <a:cubicBezTo>
                    <a:pt x="51" y="142"/>
                    <a:pt x="46" y="142"/>
                    <a:pt x="43" y="140"/>
                  </a:cubicBezTo>
                  <a:cubicBezTo>
                    <a:pt x="39" y="138"/>
                    <a:pt x="37" y="133"/>
                    <a:pt x="33" y="131"/>
                  </a:cubicBezTo>
                  <a:cubicBezTo>
                    <a:pt x="29" y="128"/>
                    <a:pt x="25" y="127"/>
                    <a:pt x="21" y="124"/>
                  </a:cubicBezTo>
                  <a:cubicBezTo>
                    <a:pt x="18" y="121"/>
                    <a:pt x="17" y="117"/>
                    <a:pt x="14" y="113"/>
                  </a:cubicBezTo>
                  <a:cubicBezTo>
                    <a:pt x="12" y="110"/>
                    <a:pt x="8" y="108"/>
                    <a:pt x="6" y="104"/>
                  </a:cubicBezTo>
                  <a:cubicBezTo>
                    <a:pt x="4" y="100"/>
                    <a:pt x="5" y="96"/>
                    <a:pt x="4" y="92"/>
                  </a:cubicBezTo>
                  <a:cubicBezTo>
                    <a:pt x="3" y="88"/>
                    <a:pt x="0" y="85"/>
                    <a:pt x="0" y="8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5" name="Freeform 209">
              <a:extLst>
                <a:ext uri="{FF2B5EF4-FFF2-40B4-BE49-F238E27FC236}">
                  <a16:creationId xmlns:a16="http://schemas.microsoft.com/office/drawing/2014/main" id="{C7DBCECC-E0B2-4723-945C-15D11459C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092"/>
              <a:ext cx="240" cy="162"/>
            </a:xfrm>
            <a:custGeom>
              <a:avLst/>
              <a:gdLst>
                <a:gd name="T0" fmla="*/ 1500 w 96"/>
                <a:gd name="T1" fmla="*/ 1142 h 61"/>
                <a:gd name="T2" fmla="*/ 1500 w 96"/>
                <a:gd name="T3" fmla="*/ 21 h 61"/>
                <a:gd name="T4" fmla="*/ 1458 w 96"/>
                <a:gd name="T5" fmla="*/ 21 h 61"/>
                <a:gd name="T6" fmla="*/ 1270 w 96"/>
                <a:gd name="T7" fmla="*/ 93 h 61"/>
                <a:gd name="T8" fmla="*/ 1063 w 96"/>
                <a:gd name="T9" fmla="*/ 133 h 61"/>
                <a:gd name="T10" fmla="*/ 875 w 96"/>
                <a:gd name="T11" fmla="*/ 247 h 61"/>
                <a:gd name="T12" fmla="*/ 675 w 96"/>
                <a:gd name="T13" fmla="*/ 319 h 61"/>
                <a:gd name="T14" fmla="*/ 520 w 96"/>
                <a:gd name="T15" fmla="*/ 465 h 61"/>
                <a:gd name="T16" fmla="*/ 333 w 96"/>
                <a:gd name="T17" fmla="*/ 579 h 61"/>
                <a:gd name="T18" fmla="*/ 188 w 96"/>
                <a:gd name="T19" fmla="*/ 789 h 61"/>
                <a:gd name="T20" fmla="*/ 50 w 96"/>
                <a:gd name="T21" fmla="*/ 972 h 61"/>
                <a:gd name="T22" fmla="*/ 0 w 96"/>
                <a:gd name="T23" fmla="*/ 1142 h 61"/>
                <a:gd name="T24" fmla="*/ 1500 w 96"/>
                <a:gd name="T25" fmla="*/ 1142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6" h="61">
                  <a:moveTo>
                    <a:pt x="96" y="61"/>
                  </a:moveTo>
                  <a:cubicBezTo>
                    <a:pt x="96" y="1"/>
                    <a:pt x="96" y="1"/>
                    <a:pt x="96" y="1"/>
                  </a:cubicBezTo>
                  <a:cubicBezTo>
                    <a:pt x="95" y="0"/>
                    <a:pt x="94" y="1"/>
                    <a:pt x="93" y="1"/>
                  </a:cubicBezTo>
                  <a:cubicBezTo>
                    <a:pt x="89" y="1"/>
                    <a:pt x="85" y="4"/>
                    <a:pt x="81" y="5"/>
                  </a:cubicBezTo>
                  <a:cubicBezTo>
                    <a:pt x="77" y="6"/>
                    <a:pt x="72" y="5"/>
                    <a:pt x="68" y="7"/>
                  </a:cubicBezTo>
                  <a:cubicBezTo>
                    <a:pt x="64" y="8"/>
                    <a:pt x="60" y="12"/>
                    <a:pt x="56" y="13"/>
                  </a:cubicBezTo>
                  <a:cubicBezTo>
                    <a:pt x="52" y="15"/>
                    <a:pt x="47" y="15"/>
                    <a:pt x="43" y="17"/>
                  </a:cubicBezTo>
                  <a:cubicBezTo>
                    <a:pt x="39" y="19"/>
                    <a:pt x="37" y="23"/>
                    <a:pt x="33" y="25"/>
                  </a:cubicBezTo>
                  <a:cubicBezTo>
                    <a:pt x="29" y="28"/>
                    <a:pt x="24" y="28"/>
                    <a:pt x="21" y="31"/>
                  </a:cubicBezTo>
                  <a:cubicBezTo>
                    <a:pt x="17" y="34"/>
                    <a:pt x="15" y="39"/>
                    <a:pt x="12" y="42"/>
                  </a:cubicBezTo>
                  <a:cubicBezTo>
                    <a:pt x="9" y="46"/>
                    <a:pt x="5" y="48"/>
                    <a:pt x="3" y="52"/>
                  </a:cubicBezTo>
                  <a:cubicBezTo>
                    <a:pt x="1" y="54"/>
                    <a:pt x="1" y="58"/>
                    <a:pt x="0" y="61"/>
                  </a:cubicBezTo>
                  <a:lnTo>
                    <a:pt x="96" y="61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6" name="Freeform 210">
              <a:extLst>
                <a:ext uri="{FF2B5EF4-FFF2-40B4-BE49-F238E27FC236}">
                  <a16:creationId xmlns:a16="http://schemas.microsoft.com/office/drawing/2014/main" id="{6FA00FA5-28E2-4374-807D-8083079DA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729"/>
              <a:ext cx="227" cy="525"/>
            </a:xfrm>
            <a:custGeom>
              <a:avLst/>
              <a:gdLst>
                <a:gd name="T0" fmla="*/ 1350 w 91"/>
                <a:gd name="T1" fmla="*/ 1420 h 197"/>
                <a:gd name="T2" fmla="*/ 1225 w 91"/>
                <a:gd name="T3" fmla="*/ 1194 h 197"/>
                <a:gd name="T4" fmla="*/ 1133 w 91"/>
                <a:gd name="T5" fmla="*/ 930 h 197"/>
                <a:gd name="T6" fmla="*/ 945 w 91"/>
                <a:gd name="T7" fmla="*/ 717 h 197"/>
                <a:gd name="T8" fmla="*/ 808 w 91"/>
                <a:gd name="T9" fmla="*/ 512 h 197"/>
                <a:gd name="T10" fmla="*/ 604 w 91"/>
                <a:gd name="T11" fmla="*/ 376 h 197"/>
                <a:gd name="T12" fmla="*/ 417 w 91"/>
                <a:gd name="T13" fmla="*/ 192 h 197"/>
                <a:gd name="T14" fmla="*/ 187 w 91"/>
                <a:gd name="T15" fmla="*/ 115 h 197"/>
                <a:gd name="T16" fmla="*/ 0 w 91"/>
                <a:gd name="T17" fmla="*/ 0 h 197"/>
                <a:gd name="T18" fmla="*/ 0 w 91"/>
                <a:gd name="T19" fmla="*/ 3728 h 197"/>
                <a:gd name="T20" fmla="*/ 354 w 91"/>
                <a:gd name="T21" fmla="*/ 3728 h 197"/>
                <a:gd name="T22" fmla="*/ 541 w 91"/>
                <a:gd name="T23" fmla="*/ 3558 h 197"/>
                <a:gd name="T24" fmla="*/ 758 w 91"/>
                <a:gd name="T25" fmla="*/ 3424 h 197"/>
                <a:gd name="T26" fmla="*/ 915 w 91"/>
                <a:gd name="T27" fmla="*/ 3195 h 197"/>
                <a:gd name="T28" fmla="*/ 1103 w 91"/>
                <a:gd name="T29" fmla="*/ 3025 h 197"/>
                <a:gd name="T30" fmla="*/ 1212 w 91"/>
                <a:gd name="T31" fmla="*/ 2764 h 197"/>
                <a:gd name="T32" fmla="*/ 1337 w 91"/>
                <a:gd name="T33" fmla="*/ 2513 h 197"/>
                <a:gd name="T34" fmla="*/ 1369 w 91"/>
                <a:gd name="T35" fmla="*/ 2231 h 197"/>
                <a:gd name="T36" fmla="*/ 1412 w 91"/>
                <a:gd name="T37" fmla="*/ 1945 h 197"/>
                <a:gd name="T38" fmla="*/ 1369 w 91"/>
                <a:gd name="T39" fmla="*/ 1684 h 197"/>
                <a:gd name="T40" fmla="*/ 1350 w 91"/>
                <a:gd name="T41" fmla="*/ 1420 h 1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1" h="197">
                  <a:moveTo>
                    <a:pt x="87" y="75"/>
                  </a:moveTo>
                  <a:cubicBezTo>
                    <a:pt x="86" y="71"/>
                    <a:pt x="82" y="67"/>
                    <a:pt x="79" y="63"/>
                  </a:cubicBezTo>
                  <a:cubicBezTo>
                    <a:pt x="77" y="58"/>
                    <a:pt x="76" y="53"/>
                    <a:pt x="73" y="49"/>
                  </a:cubicBezTo>
                  <a:cubicBezTo>
                    <a:pt x="70" y="44"/>
                    <a:pt x="65" y="42"/>
                    <a:pt x="61" y="38"/>
                  </a:cubicBezTo>
                  <a:cubicBezTo>
                    <a:pt x="58" y="35"/>
                    <a:pt x="56" y="30"/>
                    <a:pt x="52" y="27"/>
                  </a:cubicBezTo>
                  <a:cubicBezTo>
                    <a:pt x="48" y="24"/>
                    <a:pt x="43" y="23"/>
                    <a:pt x="39" y="20"/>
                  </a:cubicBezTo>
                  <a:cubicBezTo>
                    <a:pt x="35" y="17"/>
                    <a:pt x="31" y="13"/>
                    <a:pt x="27" y="10"/>
                  </a:cubicBezTo>
                  <a:cubicBezTo>
                    <a:pt x="22" y="8"/>
                    <a:pt x="17" y="8"/>
                    <a:pt x="12" y="6"/>
                  </a:cubicBezTo>
                  <a:cubicBezTo>
                    <a:pt x="8" y="5"/>
                    <a:pt x="4" y="2"/>
                    <a:pt x="0" y="0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23" y="197"/>
                    <a:pt x="23" y="197"/>
                    <a:pt x="23" y="197"/>
                  </a:cubicBezTo>
                  <a:cubicBezTo>
                    <a:pt x="28" y="194"/>
                    <a:pt x="31" y="190"/>
                    <a:pt x="35" y="188"/>
                  </a:cubicBezTo>
                  <a:cubicBezTo>
                    <a:pt x="40" y="185"/>
                    <a:pt x="45" y="184"/>
                    <a:pt x="49" y="181"/>
                  </a:cubicBezTo>
                  <a:cubicBezTo>
                    <a:pt x="53" y="178"/>
                    <a:pt x="56" y="173"/>
                    <a:pt x="59" y="169"/>
                  </a:cubicBezTo>
                  <a:cubicBezTo>
                    <a:pt x="63" y="166"/>
                    <a:pt x="68" y="164"/>
                    <a:pt x="71" y="160"/>
                  </a:cubicBezTo>
                  <a:cubicBezTo>
                    <a:pt x="74" y="156"/>
                    <a:pt x="75" y="150"/>
                    <a:pt x="78" y="146"/>
                  </a:cubicBezTo>
                  <a:cubicBezTo>
                    <a:pt x="80" y="141"/>
                    <a:pt x="84" y="138"/>
                    <a:pt x="86" y="133"/>
                  </a:cubicBezTo>
                  <a:cubicBezTo>
                    <a:pt x="88" y="128"/>
                    <a:pt x="87" y="123"/>
                    <a:pt x="88" y="118"/>
                  </a:cubicBezTo>
                  <a:cubicBezTo>
                    <a:pt x="89" y="113"/>
                    <a:pt x="91" y="108"/>
                    <a:pt x="91" y="103"/>
                  </a:cubicBezTo>
                  <a:cubicBezTo>
                    <a:pt x="91" y="98"/>
                    <a:pt x="89" y="94"/>
                    <a:pt x="88" y="89"/>
                  </a:cubicBezTo>
                  <a:cubicBezTo>
                    <a:pt x="87" y="85"/>
                    <a:pt x="89" y="80"/>
                    <a:pt x="87" y="7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7" name="Freeform 211">
              <a:extLst>
                <a:ext uri="{FF2B5EF4-FFF2-40B4-BE49-F238E27FC236}">
                  <a16:creationId xmlns:a16="http://schemas.microsoft.com/office/drawing/2014/main" id="{A7A1545F-2EDB-4D10-8A7A-EB6967526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254"/>
              <a:ext cx="497" cy="480"/>
            </a:xfrm>
            <a:custGeom>
              <a:avLst/>
              <a:gdLst>
                <a:gd name="T0" fmla="*/ 3007 w 199"/>
                <a:gd name="T1" fmla="*/ 1216 h 180"/>
                <a:gd name="T2" fmla="*/ 2850 w 199"/>
                <a:gd name="T3" fmla="*/ 1003 h 180"/>
                <a:gd name="T4" fmla="*/ 2745 w 199"/>
                <a:gd name="T5" fmla="*/ 776 h 180"/>
                <a:gd name="T6" fmla="*/ 2537 w 199"/>
                <a:gd name="T7" fmla="*/ 648 h 180"/>
                <a:gd name="T8" fmla="*/ 2353 w 199"/>
                <a:gd name="T9" fmla="*/ 456 h 180"/>
                <a:gd name="T10" fmla="*/ 2133 w 199"/>
                <a:gd name="T11" fmla="*/ 363 h 180"/>
                <a:gd name="T12" fmla="*/ 1933 w 199"/>
                <a:gd name="T13" fmla="*/ 227 h 180"/>
                <a:gd name="T14" fmla="*/ 1696 w 199"/>
                <a:gd name="T15" fmla="*/ 192 h 180"/>
                <a:gd name="T16" fmla="*/ 1479 w 199"/>
                <a:gd name="T17" fmla="*/ 77 h 180"/>
                <a:gd name="T18" fmla="*/ 1246 w 199"/>
                <a:gd name="T19" fmla="*/ 77 h 180"/>
                <a:gd name="T20" fmla="*/ 1011 w 199"/>
                <a:gd name="T21" fmla="*/ 21 h 180"/>
                <a:gd name="T22" fmla="*/ 762 w 199"/>
                <a:gd name="T23" fmla="*/ 35 h 180"/>
                <a:gd name="T24" fmla="*/ 562 w 199"/>
                <a:gd name="T25" fmla="*/ 0 h 180"/>
                <a:gd name="T26" fmla="*/ 342 w 199"/>
                <a:gd name="T27" fmla="*/ 77 h 180"/>
                <a:gd name="T28" fmla="*/ 125 w 199"/>
                <a:gd name="T29" fmla="*/ 77 h 180"/>
                <a:gd name="T30" fmla="*/ 0 w 199"/>
                <a:gd name="T31" fmla="*/ 136 h 180"/>
                <a:gd name="T32" fmla="*/ 0 w 199"/>
                <a:gd name="T33" fmla="*/ 3320 h 180"/>
                <a:gd name="T34" fmla="*/ 42 w 199"/>
                <a:gd name="T35" fmla="*/ 3336 h 180"/>
                <a:gd name="T36" fmla="*/ 292 w 199"/>
                <a:gd name="T37" fmla="*/ 3336 h 180"/>
                <a:gd name="T38" fmla="*/ 529 w 199"/>
                <a:gd name="T39" fmla="*/ 3413 h 180"/>
                <a:gd name="T40" fmla="*/ 762 w 199"/>
                <a:gd name="T41" fmla="*/ 3379 h 180"/>
                <a:gd name="T42" fmla="*/ 967 w 199"/>
                <a:gd name="T43" fmla="*/ 3413 h 180"/>
                <a:gd name="T44" fmla="*/ 1186 w 199"/>
                <a:gd name="T45" fmla="*/ 3357 h 180"/>
                <a:gd name="T46" fmla="*/ 1416 w 199"/>
                <a:gd name="T47" fmla="*/ 3357 h 180"/>
                <a:gd name="T48" fmla="*/ 1621 w 199"/>
                <a:gd name="T49" fmla="*/ 3264 h 180"/>
                <a:gd name="T50" fmla="*/ 1853 w 199"/>
                <a:gd name="T51" fmla="*/ 3221 h 180"/>
                <a:gd name="T52" fmla="*/ 2058 w 199"/>
                <a:gd name="T53" fmla="*/ 3093 h 180"/>
                <a:gd name="T54" fmla="*/ 2278 w 199"/>
                <a:gd name="T55" fmla="*/ 3016 h 180"/>
                <a:gd name="T56" fmla="*/ 2465 w 199"/>
                <a:gd name="T57" fmla="*/ 2845 h 180"/>
                <a:gd name="T58" fmla="*/ 2682 w 199"/>
                <a:gd name="T59" fmla="*/ 2709 h 180"/>
                <a:gd name="T60" fmla="*/ 2820 w 199"/>
                <a:gd name="T61" fmla="*/ 2483 h 180"/>
                <a:gd name="T62" fmla="*/ 2975 w 199"/>
                <a:gd name="T63" fmla="*/ 2275 h 180"/>
                <a:gd name="T64" fmla="*/ 3037 w 199"/>
                <a:gd name="T65" fmla="*/ 1992 h 180"/>
                <a:gd name="T66" fmla="*/ 3099 w 199"/>
                <a:gd name="T67" fmla="*/ 1707 h 180"/>
                <a:gd name="T68" fmla="*/ 3057 w 199"/>
                <a:gd name="T69" fmla="*/ 1480 h 180"/>
                <a:gd name="T70" fmla="*/ 3007 w 199"/>
                <a:gd name="T71" fmla="*/ 1216 h 18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99" h="180">
                  <a:moveTo>
                    <a:pt x="193" y="64"/>
                  </a:moveTo>
                  <a:cubicBezTo>
                    <a:pt x="191" y="60"/>
                    <a:pt x="186" y="57"/>
                    <a:pt x="183" y="53"/>
                  </a:cubicBezTo>
                  <a:cubicBezTo>
                    <a:pt x="181" y="50"/>
                    <a:pt x="179" y="45"/>
                    <a:pt x="176" y="41"/>
                  </a:cubicBezTo>
                  <a:cubicBezTo>
                    <a:pt x="172" y="38"/>
                    <a:pt x="167" y="37"/>
                    <a:pt x="163" y="34"/>
                  </a:cubicBezTo>
                  <a:cubicBezTo>
                    <a:pt x="159" y="31"/>
                    <a:pt x="156" y="27"/>
                    <a:pt x="151" y="24"/>
                  </a:cubicBezTo>
                  <a:cubicBezTo>
                    <a:pt x="147" y="22"/>
                    <a:pt x="141" y="22"/>
                    <a:pt x="137" y="19"/>
                  </a:cubicBezTo>
                  <a:cubicBezTo>
                    <a:pt x="132" y="18"/>
                    <a:pt x="129" y="14"/>
                    <a:pt x="124" y="12"/>
                  </a:cubicBezTo>
                  <a:cubicBezTo>
                    <a:pt x="119" y="10"/>
                    <a:pt x="114" y="11"/>
                    <a:pt x="109" y="10"/>
                  </a:cubicBezTo>
                  <a:cubicBezTo>
                    <a:pt x="104" y="9"/>
                    <a:pt x="100" y="5"/>
                    <a:pt x="95" y="4"/>
                  </a:cubicBezTo>
                  <a:cubicBezTo>
                    <a:pt x="90" y="3"/>
                    <a:pt x="85" y="5"/>
                    <a:pt x="80" y="4"/>
                  </a:cubicBezTo>
                  <a:cubicBezTo>
                    <a:pt x="75" y="4"/>
                    <a:pt x="70" y="1"/>
                    <a:pt x="65" y="1"/>
                  </a:cubicBezTo>
                  <a:cubicBezTo>
                    <a:pt x="59" y="0"/>
                    <a:pt x="54" y="2"/>
                    <a:pt x="49" y="2"/>
                  </a:cubicBezTo>
                  <a:cubicBezTo>
                    <a:pt x="45" y="2"/>
                    <a:pt x="40" y="0"/>
                    <a:pt x="36" y="0"/>
                  </a:cubicBezTo>
                  <a:cubicBezTo>
                    <a:pt x="31" y="1"/>
                    <a:pt x="27" y="3"/>
                    <a:pt x="22" y="4"/>
                  </a:cubicBezTo>
                  <a:cubicBezTo>
                    <a:pt x="17" y="4"/>
                    <a:pt x="12" y="3"/>
                    <a:pt x="8" y="4"/>
                  </a:cubicBezTo>
                  <a:cubicBezTo>
                    <a:pt x="5" y="4"/>
                    <a:pt x="2" y="5"/>
                    <a:pt x="0" y="7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1" y="176"/>
                    <a:pt x="2" y="176"/>
                    <a:pt x="3" y="176"/>
                  </a:cubicBezTo>
                  <a:cubicBezTo>
                    <a:pt x="8" y="177"/>
                    <a:pt x="13" y="176"/>
                    <a:pt x="19" y="176"/>
                  </a:cubicBezTo>
                  <a:cubicBezTo>
                    <a:pt x="24" y="177"/>
                    <a:pt x="28" y="180"/>
                    <a:pt x="34" y="180"/>
                  </a:cubicBezTo>
                  <a:cubicBezTo>
                    <a:pt x="39" y="180"/>
                    <a:pt x="44" y="178"/>
                    <a:pt x="49" y="178"/>
                  </a:cubicBezTo>
                  <a:cubicBezTo>
                    <a:pt x="53" y="178"/>
                    <a:pt x="58" y="180"/>
                    <a:pt x="62" y="180"/>
                  </a:cubicBezTo>
                  <a:cubicBezTo>
                    <a:pt x="67" y="180"/>
                    <a:pt x="71" y="177"/>
                    <a:pt x="76" y="177"/>
                  </a:cubicBezTo>
                  <a:cubicBezTo>
                    <a:pt x="81" y="176"/>
                    <a:pt x="86" y="178"/>
                    <a:pt x="91" y="177"/>
                  </a:cubicBezTo>
                  <a:cubicBezTo>
                    <a:pt x="95" y="176"/>
                    <a:pt x="100" y="173"/>
                    <a:pt x="104" y="172"/>
                  </a:cubicBezTo>
                  <a:cubicBezTo>
                    <a:pt x="109" y="171"/>
                    <a:pt x="115" y="172"/>
                    <a:pt x="119" y="170"/>
                  </a:cubicBezTo>
                  <a:cubicBezTo>
                    <a:pt x="124" y="169"/>
                    <a:pt x="128" y="165"/>
                    <a:pt x="132" y="163"/>
                  </a:cubicBezTo>
                  <a:cubicBezTo>
                    <a:pt x="137" y="161"/>
                    <a:pt x="142" y="161"/>
                    <a:pt x="146" y="159"/>
                  </a:cubicBezTo>
                  <a:cubicBezTo>
                    <a:pt x="151" y="157"/>
                    <a:pt x="154" y="152"/>
                    <a:pt x="158" y="150"/>
                  </a:cubicBezTo>
                  <a:cubicBezTo>
                    <a:pt x="163" y="147"/>
                    <a:pt x="168" y="146"/>
                    <a:pt x="172" y="143"/>
                  </a:cubicBezTo>
                  <a:cubicBezTo>
                    <a:pt x="176" y="139"/>
                    <a:pt x="177" y="134"/>
                    <a:pt x="181" y="131"/>
                  </a:cubicBezTo>
                  <a:cubicBezTo>
                    <a:pt x="184" y="127"/>
                    <a:pt x="189" y="124"/>
                    <a:pt x="191" y="120"/>
                  </a:cubicBezTo>
                  <a:cubicBezTo>
                    <a:pt x="194" y="116"/>
                    <a:pt x="194" y="110"/>
                    <a:pt x="195" y="105"/>
                  </a:cubicBezTo>
                  <a:cubicBezTo>
                    <a:pt x="196" y="100"/>
                    <a:pt x="199" y="96"/>
                    <a:pt x="199" y="90"/>
                  </a:cubicBezTo>
                  <a:cubicBezTo>
                    <a:pt x="199" y="86"/>
                    <a:pt x="197" y="82"/>
                    <a:pt x="196" y="78"/>
                  </a:cubicBezTo>
                  <a:cubicBezTo>
                    <a:pt x="195" y="74"/>
                    <a:pt x="195" y="68"/>
                    <a:pt x="193" y="6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8" name="Freeform 212">
              <a:extLst>
                <a:ext uri="{FF2B5EF4-FFF2-40B4-BE49-F238E27FC236}">
                  <a16:creationId xmlns:a16="http://schemas.microsoft.com/office/drawing/2014/main" id="{BD7E2AFA-B1EF-4E1A-9565-ACA74D623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398"/>
              <a:ext cx="465" cy="515"/>
            </a:xfrm>
            <a:custGeom>
              <a:avLst/>
              <a:gdLst>
                <a:gd name="T0" fmla="*/ 2908 w 186"/>
                <a:gd name="T1" fmla="*/ 21 h 193"/>
                <a:gd name="T2" fmla="*/ 2750 w 186"/>
                <a:gd name="T3" fmla="*/ 56 h 193"/>
                <a:gd name="T4" fmla="*/ 2520 w 186"/>
                <a:gd name="T5" fmla="*/ 21 h 193"/>
                <a:gd name="T6" fmla="*/ 2270 w 186"/>
                <a:gd name="T7" fmla="*/ 77 h 193"/>
                <a:gd name="T8" fmla="*/ 2000 w 186"/>
                <a:gd name="T9" fmla="*/ 77 h 193"/>
                <a:gd name="T10" fmla="*/ 1750 w 186"/>
                <a:gd name="T11" fmla="*/ 171 h 193"/>
                <a:gd name="T12" fmla="*/ 1488 w 186"/>
                <a:gd name="T13" fmla="*/ 205 h 193"/>
                <a:gd name="T14" fmla="*/ 1250 w 186"/>
                <a:gd name="T15" fmla="*/ 342 h 193"/>
                <a:gd name="T16" fmla="*/ 1000 w 186"/>
                <a:gd name="T17" fmla="*/ 435 h 193"/>
                <a:gd name="T18" fmla="*/ 770 w 186"/>
                <a:gd name="T19" fmla="*/ 627 h 193"/>
                <a:gd name="T20" fmla="*/ 533 w 186"/>
                <a:gd name="T21" fmla="*/ 763 h 193"/>
                <a:gd name="T22" fmla="*/ 363 w 186"/>
                <a:gd name="T23" fmla="*/ 990 h 193"/>
                <a:gd name="T24" fmla="*/ 158 w 186"/>
                <a:gd name="T25" fmla="*/ 1217 h 193"/>
                <a:gd name="T26" fmla="*/ 83 w 186"/>
                <a:gd name="T27" fmla="*/ 1516 h 193"/>
                <a:gd name="T28" fmla="*/ 0 w 186"/>
                <a:gd name="T29" fmla="*/ 1844 h 193"/>
                <a:gd name="T30" fmla="*/ 63 w 186"/>
                <a:gd name="T31" fmla="*/ 2108 h 193"/>
                <a:gd name="T32" fmla="*/ 145 w 186"/>
                <a:gd name="T33" fmla="*/ 2415 h 193"/>
                <a:gd name="T34" fmla="*/ 333 w 186"/>
                <a:gd name="T35" fmla="*/ 2642 h 193"/>
                <a:gd name="T36" fmla="*/ 488 w 186"/>
                <a:gd name="T37" fmla="*/ 2890 h 193"/>
                <a:gd name="T38" fmla="*/ 720 w 186"/>
                <a:gd name="T39" fmla="*/ 3018 h 193"/>
                <a:gd name="T40" fmla="*/ 938 w 186"/>
                <a:gd name="T41" fmla="*/ 3210 h 193"/>
                <a:gd name="T42" fmla="*/ 1188 w 186"/>
                <a:gd name="T43" fmla="*/ 3303 h 193"/>
                <a:gd name="T44" fmla="*/ 1438 w 186"/>
                <a:gd name="T45" fmla="*/ 3461 h 193"/>
                <a:gd name="T46" fmla="*/ 1708 w 186"/>
                <a:gd name="T47" fmla="*/ 3496 h 193"/>
                <a:gd name="T48" fmla="*/ 1958 w 186"/>
                <a:gd name="T49" fmla="*/ 3589 h 193"/>
                <a:gd name="T50" fmla="*/ 2220 w 186"/>
                <a:gd name="T51" fmla="*/ 3589 h 193"/>
                <a:gd name="T52" fmla="*/ 2488 w 186"/>
                <a:gd name="T53" fmla="*/ 3666 h 193"/>
                <a:gd name="T54" fmla="*/ 2750 w 186"/>
                <a:gd name="T55" fmla="*/ 3632 h 193"/>
                <a:gd name="T56" fmla="*/ 2908 w 186"/>
                <a:gd name="T57" fmla="*/ 3666 h 193"/>
                <a:gd name="T58" fmla="*/ 2908 w 186"/>
                <a:gd name="T59" fmla="*/ 21 h 1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86" h="193">
                  <a:moveTo>
                    <a:pt x="186" y="1"/>
                  </a:moveTo>
                  <a:cubicBezTo>
                    <a:pt x="183" y="2"/>
                    <a:pt x="180" y="3"/>
                    <a:pt x="176" y="3"/>
                  </a:cubicBezTo>
                  <a:cubicBezTo>
                    <a:pt x="171" y="3"/>
                    <a:pt x="166" y="0"/>
                    <a:pt x="161" y="1"/>
                  </a:cubicBezTo>
                  <a:cubicBezTo>
                    <a:pt x="155" y="1"/>
                    <a:pt x="150" y="4"/>
                    <a:pt x="145" y="4"/>
                  </a:cubicBezTo>
                  <a:cubicBezTo>
                    <a:pt x="139" y="5"/>
                    <a:pt x="133" y="3"/>
                    <a:pt x="128" y="4"/>
                  </a:cubicBezTo>
                  <a:cubicBezTo>
                    <a:pt x="122" y="5"/>
                    <a:pt x="117" y="8"/>
                    <a:pt x="112" y="9"/>
                  </a:cubicBezTo>
                  <a:cubicBezTo>
                    <a:pt x="107" y="10"/>
                    <a:pt x="101" y="10"/>
                    <a:pt x="95" y="11"/>
                  </a:cubicBezTo>
                  <a:cubicBezTo>
                    <a:pt x="90" y="13"/>
                    <a:pt x="85" y="17"/>
                    <a:pt x="80" y="18"/>
                  </a:cubicBezTo>
                  <a:cubicBezTo>
                    <a:pt x="75" y="20"/>
                    <a:pt x="69" y="20"/>
                    <a:pt x="64" y="23"/>
                  </a:cubicBezTo>
                  <a:cubicBezTo>
                    <a:pt x="58" y="25"/>
                    <a:pt x="54" y="30"/>
                    <a:pt x="49" y="33"/>
                  </a:cubicBezTo>
                  <a:cubicBezTo>
                    <a:pt x="44" y="35"/>
                    <a:pt x="38" y="37"/>
                    <a:pt x="34" y="40"/>
                  </a:cubicBezTo>
                  <a:cubicBezTo>
                    <a:pt x="30" y="43"/>
                    <a:pt x="27" y="48"/>
                    <a:pt x="23" y="52"/>
                  </a:cubicBezTo>
                  <a:cubicBezTo>
                    <a:pt x="19" y="57"/>
                    <a:pt x="13" y="60"/>
                    <a:pt x="10" y="64"/>
                  </a:cubicBezTo>
                  <a:cubicBezTo>
                    <a:pt x="7" y="69"/>
                    <a:pt x="7" y="75"/>
                    <a:pt x="5" y="80"/>
                  </a:cubicBezTo>
                  <a:cubicBezTo>
                    <a:pt x="3" y="86"/>
                    <a:pt x="0" y="91"/>
                    <a:pt x="0" y="97"/>
                  </a:cubicBezTo>
                  <a:cubicBezTo>
                    <a:pt x="0" y="102"/>
                    <a:pt x="3" y="106"/>
                    <a:pt x="4" y="111"/>
                  </a:cubicBezTo>
                  <a:cubicBezTo>
                    <a:pt x="6" y="116"/>
                    <a:pt x="6" y="122"/>
                    <a:pt x="9" y="127"/>
                  </a:cubicBezTo>
                  <a:cubicBezTo>
                    <a:pt x="11" y="132"/>
                    <a:pt x="17" y="135"/>
                    <a:pt x="21" y="139"/>
                  </a:cubicBezTo>
                  <a:cubicBezTo>
                    <a:pt x="24" y="143"/>
                    <a:pt x="27" y="148"/>
                    <a:pt x="31" y="152"/>
                  </a:cubicBezTo>
                  <a:cubicBezTo>
                    <a:pt x="35" y="155"/>
                    <a:pt x="41" y="156"/>
                    <a:pt x="46" y="159"/>
                  </a:cubicBezTo>
                  <a:cubicBezTo>
                    <a:pt x="51" y="162"/>
                    <a:pt x="54" y="167"/>
                    <a:pt x="60" y="169"/>
                  </a:cubicBezTo>
                  <a:cubicBezTo>
                    <a:pt x="65" y="172"/>
                    <a:pt x="71" y="172"/>
                    <a:pt x="76" y="174"/>
                  </a:cubicBezTo>
                  <a:cubicBezTo>
                    <a:pt x="82" y="176"/>
                    <a:pt x="87" y="180"/>
                    <a:pt x="92" y="182"/>
                  </a:cubicBezTo>
                  <a:cubicBezTo>
                    <a:pt x="97" y="183"/>
                    <a:pt x="103" y="183"/>
                    <a:pt x="109" y="184"/>
                  </a:cubicBezTo>
                  <a:cubicBezTo>
                    <a:pt x="114" y="185"/>
                    <a:pt x="119" y="188"/>
                    <a:pt x="125" y="189"/>
                  </a:cubicBezTo>
                  <a:cubicBezTo>
                    <a:pt x="131" y="190"/>
                    <a:pt x="136" y="189"/>
                    <a:pt x="142" y="189"/>
                  </a:cubicBezTo>
                  <a:cubicBezTo>
                    <a:pt x="148" y="190"/>
                    <a:pt x="153" y="193"/>
                    <a:pt x="159" y="193"/>
                  </a:cubicBezTo>
                  <a:cubicBezTo>
                    <a:pt x="165" y="193"/>
                    <a:pt x="170" y="191"/>
                    <a:pt x="176" y="191"/>
                  </a:cubicBezTo>
                  <a:cubicBezTo>
                    <a:pt x="180" y="191"/>
                    <a:pt x="183" y="192"/>
                    <a:pt x="186" y="193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9" name="Freeform 213">
              <a:extLst>
                <a:ext uri="{FF2B5EF4-FFF2-40B4-BE49-F238E27FC236}">
                  <a16:creationId xmlns:a16="http://schemas.microsoft.com/office/drawing/2014/main" id="{DE4F8381-D47C-4E3A-8F6E-E38735A39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422"/>
              <a:ext cx="87" cy="75"/>
            </a:xfrm>
            <a:custGeom>
              <a:avLst/>
              <a:gdLst>
                <a:gd name="T0" fmla="*/ 167 w 35"/>
                <a:gd name="T1" fmla="*/ 137 h 28"/>
                <a:gd name="T2" fmla="*/ 12 w 35"/>
                <a:gd name="T3" fmla="*/ 252 h 28"/>
                <a:gd name="T4" fmla="*/ 62 w 35"/>
                <a:gd name="T5" fmla="*/ 346 h 28"/>
                <a:gd name="T6" fmla="*/ 154 w 35"/>
                <a:gd name="T7" fmla="*/ 445 h 28"/>
                <a:gd name="T8" fmla="*/ 291 w 35"/>
                <a:gd name="T9" fmla="*/ 517 h 28"/>
                <a:gd name="T10" fmla="*/ 341 w 35"/>
                <a:gd name="T11" fmla="*/ 479 h 28"/>
                <a:gd name="T12" fmla="*/ 445 w 35"/>
                <a:gd name="T13" fmla="*/ 445 h 28"/>
                <a:gd name="T14" fmla="*/ 445 w 35"/>
                <a:gd name="T15" fmla="*/ 209 h 28"/>
                <a:gd name="T16" fmla="*/ 167 w 35"/>
                <a:gd name="T17" fmla="*/ 137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8">
                  <a:moveTo>
                    <a:pt x="11" y="7"/>
                  </a:moveTo>
                  <a:cubicBezTo>
                    <a:pt x="7" y="7"/>
                    <a:pt x="2" y="8"/>
                    <a:pt x="1" y="13"/>
                  </a:cubicBezTo>
                  <a:cubicBezTo>
                    <a:pt x="0" y="17"/>
                    <a:pt x="0" y="16"/>
                    <a:pt x="4" y="18"/>
                  </a:cubicBezTo>
                  <a:cubicBezTo>
                    <a:pt x="8" y="20"/>
                    <a:pt x="8" y="19"/>
                    <a:pt x="10" y="23"/>
                  </a:cubicBezTo>
                  <a:cubicBezTo>
                    <a:pt x="13" y="27"/>
                    <a:pt x="14" y="28"/>
                    <a:pt x="19" y="27"/>
                  </a:cubicBezTo>
                  <a:cubicBezTo>
                    <a:pt x="20" y="27"/>
                    <a:pt x="21" y="25"/>
                    <a:pt x="22" y="25"/>
                  </a:cubicBezTo>
                  <a:cubicBezTo>
                    <a:pt x="25" y="24"/>
                    <a:pt x="27" y="24"/>
                    <a:pt x="29" y="23"/>
                  </a:cubicBezTo>
                  <a:cubicBezTo>
                    <a:pt x="35" y="20"/>
                    <a:pt x="32" y="14"/>
                    <a:pt x="29" y="11"/>
                  </a:cubicBezTo>
                  <a:cubicBezTo>
                    <a:pt x="23" y="6"/>
                    <a:pt x="19" y="0"/>
                    <a:pt x="11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0" name="Freeform 214">
              <a:extLst>
                <a:ext uri="{FF2B5EF4-FFF2-40B4-BE49-F238E27FC236}">
                  <a16:creationId xmlns:a16="http://schemas.microsoft.com/office/drawing/2014/main" id="{4D8D3FFC-BE0C-4DCB-8BBB-DE632C6D5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2497"/>
              <a:ext cx="78" cy="69"/>
            </a:xfrm>
            <a:custGeom>
              <a:avLst/>
              <a:gdLst>
                <a:gd name="T0" fmla="*/ 146 w 31"/>
                <a:gd name="T1" fmla="*/ 35 h 26"/>
                <a:gd name="T2" fmla="*/ 33 w 31"/>
                <a:gd name="T3" fmla="*/ 204 h 26"/>
                <a:gd name="T4" fmla="*/ 96 w 31"/>
                <a:gd name="T5" fmla="*/ 409 h 26"/>
                <a:gd name="T6" fmla="*/ 380 w 31"/>
                <a:gd name="T7" fmla="*/ 395 h 26"/>
                <a:gd name="T8" fmla="*/ 430 w 31"/>
                <a:gd name="T9" fmla="*/ 111 h 26"/>
                <a:gd name="T10" fmla="*/ 146 w 31"/>
                <a:gd name="T11" fmla="*/ 3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6">
                  <a:moveTo>
                    <a:pt x="9" y="2"/>
                  </a:moveTo>
                  <a:cubicBezTo>
                    <a:pt x="2" y="4"/>
                    <a:pt x="1" y="6"/>
                    <a:pt x="2" y="11"/>
                  </a:cubicBezTo>
                  <a:cubicBezTo>
                    <a:pt x="4" y="16"/>
                    <a:pt x="0" y="19"/>
                    <a:pt x="6" y="22"/>
                  </a:cubicBezTo>
                  <a:cubicBezTo>
                    <a:pt x="12" y="26"/>
                    <a:pt x="21" y="26"/>
                    <a:pt x="24" y="21"/>
                  </a:cubicBezTo>
                  <a:cubicBezTo>
                    <a:pt x="28" y="16"/>
                    <a:pt x="31" y="11"/>
                    <a:pt x="27" y="6"/>
                  </a:cubicBezTo>
                  <a:cubicBezTo>
                    <a:pt x="23" y="2"/>
                    <a:pt x="16" y="0"/>
                    <a:pt x="9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1" name="Freeform 215">
              <a:extLst>
                <a:ext uri="{FF2B5EF4-FFF2-40B4-BE49-F238E27FC236}">
                  <a16:creationId xmlns:a16="http://schemas.microsoft.com/office/drawing/2014/main" id="{5B3B239A-638D-4AF3-9537-581D23B30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499"/>
              <a:ext cx="43" cy="54"/>
            </a:xfrm>
            <a:custGeom>
              <a:avLst/>
              <a:gdLst>
                <a:gd name="T0" fmla="*/ 129 w 17"/>
                <a:gd name="T1" fmla="*/ 22 h 20"/>
                <a:gd name="T2" fmla="*/ 0 w 17"/>
                <a:gd name="T3" fmla="*/ 232 h 20"/>
                <a:gd name="T4" fmla="*/ 116 w 17"/>
                <a:gd name="T5" fmla="*/ 373 h 20"/>
                <a:gd name="T6" fmla="*/ 255 w 17"/>
                <a:gd name="T7" fmla="*/ 278 h 20"/>
                <a:gd name="T8" fmla="*/ 129 w 17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8" y="1"/>
                  </a:moveTo>
                  <a:cubicBezTo>
                    <a:pt x="0" y="3"/>
                    <a:pt x="0" y="5"/>
                    <a:pt x="0" y="12"/>
                  </a:cubicBezTo>
                  <a:cubicBezTo>
                    <a:pt x="1" y="20"/>
                    <a:pt x="2" y="18"/>
                    <a:pt x="7" y="19"/>
                  </a:cubicBezTo>
                  <a:cubicBezTo>
                    <a:pt x="13" y="19"/>
                    <a:pt x="14" y="18"/>
                    <a:pt x="16" y="14"/>
                  </a:cubicBezTo>
                  <a:cubicBezTo>
                    <a:pt x="17" y="9"/>
                    <a:pt x="14" y="0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2" name="Freeform 216">
              <a:extLst>
                <a:ext uri="{FF2B5EF4-FFF2-40B4-BE49-F238E27FC236}">
                  <a16:creationId xmlns:a16="http://schemas.microsoft.com/office/drawing/2014/main" id="{9070B10B-A8F9-4CBD-BD05-FE21DF4D8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147"/>
              <a:ext cx="70" cy="83"/>
            </a:xfrm>
            <a:custGeom>
              <a:avLst/>
              <a:gdLst>
                <a:gd name="T0" fmla="*/ 145 w 28"/>
                <a:gd name="T1" fmla="*/ 35 h 31"/>
                <a:gd name="T2" fmla="*/ 20 w 28"/>
                <a:gd name="T3" fmla="*/ 209 h 31"/>
                <a:gd name="T4" fmla="*/ 125 w 28"/>
                <a:gd name="T5" fmla="*/ 388 h 31"/>
                <a:gd name="T6" fmla="*/ 283 w 28"/>
                <a:gd name="T7" fmla="*/ 517 h 31"/>
                <a:gd name="T8" fmla="*/ 425 w 28"/>
                <a:gd name="T9" fmla="*/ 286 h 31"/>
                <a:gd name="T10" fmla="*/ 333 w 28"/>
                <a:gd name="T11" fmla="*/ 21 h 31"/>
                <a:gd name="T12" fmla="*/ 145 w 28"/>
                <a:gd name="T13" fmla="*/ 3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1">
                  <a:moveTo>
                    <a:pt x="9" y="2"/>
                  </a:moveTo>
                  <a:cubicBezTo>
                    <a:pt x="1" y="5"/>
                    <a:pt x="0" y="4"/>
                    <a:pt x="1" y="11"/>
                  </a:cubicBezTo>
                  <a:cubicBezTo>
                    <a:pt x="3" y="18"/>
                    <a:pt x="1" y="19"/>
                    <a:pt x="8" y="20"/>
                  </a:cubicBezTo>
                  <a:cubicBezTo>
                    <a:pt x="16" y="21"/>
                    <a:pt x="15" y="23"/>
                    <a:pt x="18" y="27"/>
                  </a:cubicBezTo>
                  <a:cubicBezTo>
                    <a:pt x="21" y="31"/>
                    <a:pt x="28" y="28"/>
                    <a:pt x="27" y="15"/>
                  </a:cubicBezTo>
                  <a:cubicBezTo>
                    <a:pt x="26" y="2"/>
                    <a:pt x="26" y="5"/>
                    <a:pt x="21" y="1"/>
                  </a:cubicBezTo>
                  <a:cubicBezTo>
                    <a:pt x="18" y="0"/>
                    <a:pt x="17" y="1"/>
                    <a:pt x="9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3" name="Freeform 217">
              <a:extLst>
                <a:ext uri="{FF2B5EF4-FFF2-40B4-BE49-F238E27FC236}">
                  <a16:creationId xmlns:a16="http://schemas.microsoft.com/office/drawing/2014/main" id="{6E41069E-536E-4CD3-BBA6-517674B33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3003"/>
              <a:ext cx="80" cy="62"/>
            </a:xfrm>
            <a:custGeom>
              <a:avLst/>
              <a:gdLst>
                <a:gd name="T0" fmla="*/ 145 w 32"/>
                <a:gd name="T1" fmla="*/ 22 h 23"/>
                <a:gd name="T2" fmla="*/ 83 w 32"/>
                <a:gd name="T3" fmla="*/ 291 h 23"/>
                <a:gd name="T4" fmla="*/ 220 w 32"/>
                <a:gd name="T5" fmla="*/ 429 h 23"/>
                <a:gd name="T6" fmla="*/ 395 w 32"/>
                <a:gd name="T7" fmla="*/ 394 h 23"/>
                <a:gd name="T8" fmla="*/ 363 w 32"/>
                <a:gd name="T9" fmla="*/ 116 h 23"/>
                <a:gd name="T10" fmla="*/ 145 w 32"/>
                <a:gd name="T11" fmla="*/ 22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3">
                  <a:moveTo>
                    <a:pt x="9" y="1"/>
                  </a:moveTo>
                  <a:cubicBezTo>
                    <a:pt x="0" y="4"/>
                    <a:pt x="5" y="10"/>
                    <a:pt x="5" y="15"/>
                  </a:cubicBezTo>
                  <a:cubicBezTo>
                    <a:pt x="5" y="20"/>
                    <a:pt x="8" y="21"/>
                    <a:pt x="14" y="22"/>
                  </a:cubicBezTo>
                  <a:cubicBezTo>
                    <a:pt x="19" y="23"/>
                    <a:pt x="19" y="22"/>
                    <a:pt x="25" y="20"/>
                  </a:cubicBezTo>
                  <a:cubicBezTo>
                    <a:pt x="32" y="18"/>
                    <a:pt x="29" y="12"/>
                    <a:pt x="23" y="6"/>
                  </a:cubicBezTo>
                  <a:cubicBezTo>
                    <a:pt x="18" y="0"/>
                    <a:pt x="16" y="0"/>
                    <a:pt x="9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4" name="Freeform 218">
              <a:extLst>
                <a:ext uri="{FF2B5EF4-FFF2-40B4-BE49-F238E27FC236}">
                  <a16:creationId xmlns:a16="http://schemas.microsoft.com/office/drawing/2014/main" id="{19D7118C-F237-45C4-9846-EF4695738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307"/>
              <a:ext cx="50" cy="72"/>
            </a:xfrm>
            <a:custGeom>
              <a:avLst/>
              <a:gdLst>
                <a:gd name="T0" fmla="*/ 125 w 20"/>
                <a:gd name="T1" fmla="*/ 35 h 27"/>
                <a:gd name="T2" fmla="*/ 20 w 20"/>
                <a:gd name="T3" fmla="*/ 171 h 27"/>
                <a:gd name="T4" fmla="*/ 145 w 20"/>
                <a:gd name="T5" fmla="*/ 477 h 27"/>
                <a:gd name="T6" fmla="*/ 238 w 20"/>
                <a:gd name="T7" fmla="*/ 171 h 27"/>
                <a:gd name="T8" fmla="*/ 125 w 20"/>
                <a:gd name="T9" fmla="*/ 3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8" y="2"/>
                  </a:moveTo>
                  <a:cubicBezTo>
                    <a:pt x="2" y="1"/>
                    <a:pt x="0" y="3"/>
                    <a:pt x="1" y="9"/>
                  </a:cubicBezTo>
                  <a:cubicBezTo>
                    <a:pt x="1" y="15"/>
                    <a:pt x="4" y="27"/>
                    <a:pt x="9" y="25"/>
                  </a:cubicBezTo>
                  <a:cubicBezTo>
                    <a:pt x="13" y="22"/>
                    <a:pt x="9" y="15"/>
                    <a:pt x="15" y="9"/>
                  </a:cubicBezTo>
                  <a:cubicBezTo>
                    <a:pt x="20" y="4"/>
                    <a:pt x="14" y="0"/>
                    <a:pt x="8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5" name="Freeform 219">
              <a:extLst>
                <a:ext uri="{FF2B5EF4-FFF2-40B4-BE49-F238E27FC236}">
                  <a16:creationId xmlns:a16="http://schemas.microsoft.com/office/drawing/2014/main" id="{B16878B6-1A9F-49E6-8764-5ADF59BC8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2110"/>
              <a:ext cx="67" cy="67"/>
            </a:xfrm>
            <a:custGeom>
              <a:avLst/>
              <a:gdLst>
                <a:gd name="T0" fmla="*/ 228 w 27"/>
                <a:gd name="T1" fmla="*/ 35 h 25"/>
                <a:gd name="T2" fmla="*/ 154 w 27"/>
                <a:gd name="T3" fmla="*/ 137 h 25"/>
                <a:gd name="T4" fmla="*/ 12 w 27"/>
                <a:gd name="T5" fmla="*/ 330 h 25"/>
                <a:gd name="T6" fmla="*/ 154 w 27"/>
                <a:gd name="T7" fmla="*/ 423 h 25"/>
                <a:gd name="T8" fmla="*/ 308 w 27"/>
                <a:gd name="T9" fmla="*/ 287 h 25"/>
                <a:gd name="T10" fmla="*/ 350 w 27"/>
                <a:gd name="T11" fmla="*/ 137 h 25"/>
                <a:gd name="T12" fmla="*/ 228 w 27"/>
                <a:gd name="T13" fmla="*/ 35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5">
                  <a:moveTo>
                    <a:pt x="15" y="2"/>
                  </a:moveTo>
                  <a:cubicBezTo>
                    <a:pt x="9" y="0"/>
                    <a:pt x="13" y="3"/>
                    <a:pt x="10" y="7"/>
                  </a:cubicBezTo>
                  <a:cubicBezTo>
                    <a:pt x="7" y="11"/>
                    <a:pt x="0" y="10"/>
                    <a:pt x="1" y="17"/>
                  </a:cubicBezTo>
                  <a:cubicBezTo>
                    <a:pt x="1" y="25"/>
                    <a:pt x="5" y="25"/>
                    <a:pt x="10" y="22"/>
                  </a:cubicBezTo>
                  <a:cubicBezTo>
                    <a:pt x="15" y="19"/>
                    <a:pt x="15" y="17"/>
                    <a:pt x="20" y="15"/>
                  </a:cubicBezTo>
                  <a:cubicBezTo>
                    <a:pt x="25" y="14"/>
                    <a:pt x="27" y="11"/>
                    <a:pt x="23" y="7"/>
                  </a:cubicBezTo>
                  <a:cubicBezTo>
                    <a:pt x="19" y="4"/>
                    <a:pt x="18" y="3"/>
                    <a:pt x="15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6" name="Freeform 220">
              <a:extLst>
                <a:ext uri="{FF2B5EF4-FFF2-40B4-BE49-F238E27FC236}">
                  <a16:creationId xmlns:a16="http://schemas.microsoft.com/office/drawing/2014/main" id="{AFD43E9B-E37E-4CEC-B8A0-F836632CE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" y="2094"/>
              <a:ext cx="50" cy="64"/>
            </a:xfrm>
            <a:custGeom>
              <a:avLst/>
              <a:gdLst>
                <a:gd name="T0" fmla="*/ 238 w 20"/>
                <a:gd name="T1" fmla="*/ 56 h 24"/>
                <a:gd name="T2" fmla="*/ 63 w 20"/>
                <a:gd name="T3" fmla="*/ 149 h 24"/>
                <a:gd name="T4" fmla="*/ 63 w 20"/>
                <a:gd name="T5" fmla="*/ 363 h 24"/>
                <a:gd name="T6" fmla="*/ 208 w 20"/>
                <a:gd name="T7" fmla="*/ 397 h 24"/>
                <a:gd name="T8" fmla="*/ 283 w 20"/>
                <a:gd name="T9" fmla="*/ 264 h 24"/>
                <a:gd name="T10" fmla="*/ 238 w 20"/>
                <a:gd name="T11" fmla="*/ 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4">
                  <a:moveTo>
                    <a:pt x="15" y="3"/>
                  </a:moveTo>
                  <a:cubicBezTo>
                    <a:pt x="5" y="0"/>
                    <a:pt x="6" y="4"/>
                    <a:pt x="4" y="8"/>
                  </a:cubicBezTo>
                  <a:cubicBezTo>
                    <a:pt x="2" y="13"/>
                    <a:pt x="0" y="18"/>
                    <a:pt x="4" y="19"/>
                  </a:cubicBezTo>
                  <a:cubicBezTo>
                    <a:pt x="8" y="21"/>
                    <a:pt x="10" y="18"/>
                    <a:pt x="13" y="21"/>
                  </a:cubicBezTo>
                  <a:cubicBezTo>
                    <a:pt x="17" y="24"/>
                    <a:pt x="20" y="21"/>
                    <a:pt x="18" y="14"/>
                  </a:cubicBezTo>
                  <a:cubicBezTo>
                    <a:pt x="16" y="8"/>
                    <a:pt x="19" y="5"/>
                    <a:pt x="15" y="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7" name="Freeform 221">
              <a:extLst>
                <a:ext uri="{FF2B5EF4-FFF2-40B4-BE49-F238E27FC236}">
                  <a16:creationId xmlns:a16="http://schemas.microsoft.com/office/drawing/2014/main" id="{2BC96B06-0397-4E87-9FC6-03A8D5465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761"/>
              <a:ext cx="55" cy="69"/>
            </a:xfrm>
            <a:custGeom>
              <a:avLst/>
              <a:gdLst>
                <a:gd name="T0" fmla="*/ 158 w 22"/>
                <a:gd name="T1" fmla="*/ 21 h 26"/>
                <a:gd name="T2" fmla="*/ 50 w 22"/>
                <a:gd name="T3" fmla="*/ 133 h 26"/>
                <a:gd name="T4" fmla="*/ 0 w 22"/>
                <a:gd name="T5" fmla="*/ 337 h 26"/>
                <a:gd name="T6" fmla="*/ 113 w 22"/>
                <a:gd name="T7" fmla="*/ 395 h 26"/>
                <a:gd name="T8" fmla="*/ 250 w 22"/>
                <a:gd name="T9" fmla="*/ 226 h 26"/>
                <a:gd name="T10" fmla="*/ 250 w 22"/>
                <a:gd name="T11" fmla="*/ 77 h 26"/>
                <a:gd name="T12" fmla="*/ 158 w 22"/>
                <a:gd name="T13" fmla="*/ 2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6">
                  <a:moveTo>
                    <a:pt x="10" y="1"/>
                  </a:moveTo>
                  <a:cubicBezTo>
                    <a:pt x="1" y="2"/>
                    <a:pt x="1" y="1"/>
                    <a:pt x="3" y="7"/>
                  </a:cubicBezTo>
                  <a:cubicBezTo>
                    <a:pt x="4" y="13"/>
                    <a:pt x="1" y="13"/>
                    <a:pt x="0" y="18"/>
                  </a:cubicBezTo>
                  <a:cubicBezTo>
                    <a:pt x="0" y="24"/>
                    <a:pt x="1" y="26"/>
                    <a:pt x="7" y="21"/>
                  </a:cubicBezTo>
                  <a:cubicBezTo>
                    <a:pt x="13" y="17"/>
                    <a:pt x="10" y="14"/>
                    <a:pt x="16" y="12"/>
                  </a:cubicBezTo>
                  <a:cubicBezTo>
                    <a:pt x="22" y="10"/>
                    <a:pt x="21" y="7"/>
                    <a:pt x="16" y="4"/>
                  </a:cubicBezTo>
                  <a:cubicBezTo>
                    <a:pt x="11" y="0"/>
                    <a:pt x="14" y="1"/>
                    <a:pt x="10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8" name="Freeform 222">
              <a:extLst>
                <a:ext uri="{FF2B5EF4-FFF2-40B4-BE49-F238E27FC236}">
                  <a16:creationId xmlns:a16="http://schemas.microsoft.com/office/drawing/2014/main" id="{F9705BC4-63D1-4F76-AF77-17E0C3E49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497"/>
              <a:ext cx="55" cy="53"/>
            </a:xfrm>
            <a:custGeom>
              <a:avLst/>
              <a:gdLst>
                <a:gd name="T0" fmla="*/ 175 w 22"/>
                <a:gd name="T1" fmla="*/ 21 h 20"/>
                <a:gd name="T2" fmla="*/ 63 w 22"/>
                <a:gd name="T3" fmla="*/ 111 h 20"/>
                <a:gd name="T4" fmla="*/ 95 w 22"/>
                <a:gd name="T5" fmla="*/ 315 h 20"/>
                <a:gd name="T6" fmla="*/ 250 w 22"/>
                <a:gd name="T7" fmla="*/ 133 h 20"/>
                <a:gd name="T8" fmla="*/ 175 w 22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11" y="1"/>
                  </a:moveTo>
                  <a:cubicBezTo>
                    <a:pt x="4" y="1"/>
                    <a:pt x="5" y="0"/>
                    <a:pt x="4" y="6"/>
                  </a:cubicBezTo>
                  <a:cubicBezTo>
                    <a:pt x="3" y="12"/>
                    <a:pt x="0" y="20"/>
                    <a:pt x="6" y="17"/>
                  </a:cubicBezTo>
                  <a:cubicBezTo>
                    <a:pt x="13" y="15"/>
                    <a:pt x="10" y="12"/>
                    <a:pt x="16" y="7"/>
                  </a:cubicBezTo>
                  <a:cubicBezTo>
                    <a:pt x="22" y="3"/>
                    <a:pt x="20" y="1"/>
                    <a:pt x="11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9" name="Freeform 223">
              <a:extLst>
                <a:ext uri="{FF2B5EF4-FFF2-40B4-BE49-F238E27FC236}">
                  <a16:creationId xmlns:a16="http://schemas.microsoft.com/office/drawing/2014/main" id="{9DC82369-2697-43C6-B19D-0BA307433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411"/>
              <a:ext cx="62" cy="62"/>
            </a:xfrm>
            <a:custGeom>
              <a:avLst/>
              <a:gdLst>
                <a:gd name="T0" fmla="*/ 320 w 25"/>
                <a:gd name="T1" fmla="*/ 175 h 23"/>
                <a:gd name="T2" fmla="*/ 308 w 25"/>
                <a:gd name="T3" fmla="*/ 369 h 23"/>
                <a:gd name="T4" fmla="*/ 136 w 25"/>
                <a:gd name="T5" fmla="*/ 313 h 23"/>
                <a:gd name="T6" fmla="*/ 0 w 25"/>
                <a:gd name="T7" fmla="*/ 137 h 23"/>
                <a:gd name="T8" fmla="*/ 228 w 25"/>
                <a:gd name="T9" fmla="*/ 81 h 23"/>
                <a:gd name="T10" fmla="*/ 320 w 25"/>
                <a:gd name="T11" fmla="*/ 175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3">
                  <a:moveTo>
                    <a:pt x="21" y="9"/>
                  </a:moveTo>
                  <a:cubicBezTo>
                    <a:pt x="24" y="14"/>
                    <a:pt x="25" y="15"/>
                    <a:pt x="20" y="19"/>
                  </a:cubicBezTo>
                  <a:cubicBezTo>
                    <a:pt x="16" y="23"/>
                    <a:pt x="12" y="20"/>
                    <a:pt x="9" y="16"/>
                  </a:cubicBezTo>
                  <a:cubicBezTo>
                    <a:pt x="6" y="13"/>
                    <a:pt x="0" y="14"/>
                    <a:pt x="0" y="7"/>
                  </a:cubicBezTo>
                  <a:cubicBezTo>
                    <a:pt x="0" y="0"/>
                    <a:pt x="5" y="2"/>
                    <a:pt x="15" y="4"/>
                  </a:cubicBezTo>
                  <a:cubicBezTo>
                    <a:pt x="19" y="5"/>
                    <a:pt x="20" y="6"/>
                    <a:pt x="21" y="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0" name="Freeform 224">
              <a:extLst>
                <a:ext uri="{FF2B5EF4-FFF2-40B4-BE49-F238E27FC236}">
                  <a16:creationId xmlns:a16="http://schemas.microsoft.com/office/drawing/2014/main" id="{92C725F7-30F9-4BE0-B7E2-7AA3BD826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595"/>
              <a:ext cx="60" cy="59"/>
            </a:xfrm>
            <a:custGeom>
              <a:avLst/>
              <a:gdLst>
                <a:gd name="T0" fmla="*/ 83 w 24"/>
                <a:gd name="T1" fmla="*/ 80 h 22"/>
                <a:gd name="T2" fmla="*/ 95 w 24"/>
                <a:gd name="T3" fmla="*/ 274 h 22"/>
                <a:gd name="T4" fmla="*/ 208 w 24"/>
                <a:gd name="T5" fmla="*/ 308 h 22"/>
                <a:gd name="T6" fmla="*/ 333 w 24"/>
                <a:gd name="T7" fmla="*/ 137 h 22"/>
                <a:gd name="T8" fmla="*/ 238 w 24"/>
                <a:gd name="T9" fmla="*/ 56 h 22"/>
                <a:gd name="T10" fmla="*/ 83 w 24"/>
                <a:gd name="T11" fmla="*/ 8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2">
                  <a:moveTo>
                    <a:pt x="5" y="4"/>
                  </a:moveTo>
                  <a:cubicBezTo>
                    <a:pt x="0" y="7"/>
                    <a:pt x="4" y="13"/>
                    <a:pt x="6" y="14"/>
                  </a:cubicBezTo>
                  <a:cubicBezTo>
                    <a:pt x="9" y="15"/>
                    <a:pt x="7" y="22"/>
                    <a:pt x="13" y="16"/>
                  </a:cubicBezTo>
                  <a:cubicBezTo>
                    <a:pt x="19" y="10"/>
                    <a:pt x="18" y="10"/>
                    <a:pt x="21" y="7"/>
                  </a:cubicBezTo>
                  <a:cubicBezTo>
                    <a:pt x="24" y="4"/>
                    <a:pt x="20" y="3"/>
                    <a:pt x="15" y="3"/>
                  </a:cubicBezTo>
                  <a:cubicBezTo>
                    <a:pt x="10" y="3"/>
                    <a:pt x="9" y="0"/>
                    <a:pt x="5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1" name="Freeform 225">
              <a:extLst>
                <a:ext uri="{FF2B5EF4-FFF2-40B4-BE49-F238E27FC236}">
                  <a16:creationId xmlns:a16="http://schemas.microsoft.com/office/drawing/2014/main" id="{76574B71-D516-427D-BDC1-806314336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753"/>
              <a:ext cx="57" cy="40"/>
            </a:xfrm>
            <a:custGeom>
              <a:avLst/>
              <a:gdLst>
                <a:gd name="T0" fmla="*/ 104 w 23"/>
                <a:gd name="T1" fmla="*/ 77 h 15"/>
                <a:gd name="T2" fmla="*/ 92 w 23"/>
                <a:gd name="T3" fmla="*/ 264 h 15"/>
                <a:gd name="T4" fmla="*/ 245 w 23"/>
                <a:gd name="T5" fmla="*/ 264 h 15"/>
                <a:gd name="T6" fmla="*/ 278 w 23"/>
                <a:gd name="T7" fmla="*/ 93 h 15"/>
                <a:gd name="T8" fmla="*/ 104 w 23"/>
                <a:gd name="T9" fmla="*/ 7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5">
                  <a:moveTo>
                    <a:pt x="7" y="4"/>
                  </a:moveTo>
                  <a:cubicBezTo>
                    <a:pt x="0" y="8"/>
                    <a:pt x="1" y="15"/>
                    <a:pt x="6" y="14"/>
                  </a:cubicBezTo>
                  <a:cubicBezTo>
                    <a:pt x="11" y="14"/>
                    <a:pt x="12" y="15"/>
                    <a:pt x="16" y="14"/>
                  </a:cubicBezTo>
                  <a:cubicBezTo>
                    <a:pt x="21" y="13"/>
                    <a:pt x="23" y="10"/>
                    <a:pt x="18" y="5"/>
                  </a:cubicBezTo>
                  <a:cubicBezTo>
                    <a:pt x="14" y="0"/>
                    <a:pt x="11" y="1"/>
                    <a:pt x="7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2" name="Freeform 226">
              <a:extLst>
                <a:ext uri="{FF2B5EF4-FFF2-40B4-BE49-F238E27FC236}">
                  <a16:creationId xmlns:a16="http://schemas.microsoft.com/office/drawing/2014/main" id="{B28C478C-B153-4967-A2AE-47ABD7CC7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545"/>
              <a:ext cx="193" cy="189"/>
            </a:xfrm>
            <a:custGeom>
              <a:avLst/>
              <a:gdLst>
                <a:gd name="T0" fmla="*/ 0 w 77"/>
                <a:gd name="T1" fmla="*/ 1339 h 71"/>
                <a:gd name="T2" fmla="*/ 1213 w 77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71">
                  <a:moveTo>
                    <a:pt x="0" y="71"/>
                  </a:moveTo>
                  <a:cubicBezTo>
                    <a:pt x="19" y="61"/>
                    <a:pt x="72" y="8"/>
                    <a:pt x="7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3" name="Freeform 227">
              <a:extLst>
                <a:ext uri="{FF2B5EF4-FFF2-40B4-BE49-F238E27FC236}">
                  <a16:creationId xmlns:a16="http://schemas.microsoft.com/office/drawing/2014/main" id="{924D5477-0EC4-4FB0-9D47-15D69875A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2526"/>
              <a:ext cx="117" cy="5"/>
            </a:xfrm>
            <a:custGeom>
              <a:avLst/>
              <a:gdLst>
                <a:gd name="T0" fmla="*/ 0 w 47"/>
                <a:gd name="T1" fmla="*/ 20 h 2"/>
                <a:gd name="T2" fmla="*/ 724 w 4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">
                  <a:moveTo>
                    <a:pt x="0" y="1"/>
                  </a:moveTo>
                  <a:cubicBezTo>
                    <a:pt x="11" y="2"/>
                    <a:pt x="43" y="1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4" name="Freeform 228">
              <a:extLst>
                <a:ext uri="{FF2B5EF4-FFF2-40B4-BE49-F238E27FC236}">
                  <a16:creationId xmlns:a16="http://schemas.microsoft.com/office/drawing/2014/main" id="{8F8063FB-E77E-422A-BD9A-735166C42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2462"/>
              <a:ext cx="142" cy="59"/>
            </a:xfrm>
            <a:custGeom>
              <a:avLst/>
              <a:gdLst>
                <a:gd name="T0" fmla="*/ 0 w 57"/>
                <a:gd name="T1" fmla="*/ 424 h 22"/>
                <a:gd name="T2" fmla="*/ 882 w 5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2">
                  <a:moveTo>
                    <a:pt x="0" y="22"/>
                  </a:moveTo>
                  <a:cubicBezTo>
                    <a:pt x="13" y="20"/>
                    <a:pt x="47" y="11"/>
                    <a:pt x="5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5" name="Freeform 229">
              <a:extLst>
                <a:ext uri="{FF2B5EF4-FFF2-40B4-BE49-F238E27FC236}">
                  <a16:creationId xmlns:a16="http://schemas.microsoft.com/office/drawing/2014/main" id="{5C751D84-3F65-47C3-9B63-19EA873F0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2182"/>
              <a:ext cx="27" cy="251"/>
            </a:xfrm>
            <a:custGeom>
              <a:avLst/>
              <a:gdLst>
                <a:gd name="T0" fmla="*/ 0 w 11"/>
                <a:gd name="T1" fmla="*/ 1789 h 94"/>
                <a:gd name="T2" fmla="*/ 103 w 11"/>
                <a:gd name="T3" fmla="*/ 833 h 94"/>
                <a:gd name="T4" fmla="*/ 162 w 11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4">
                  <a:moveTo>
                    <a:pt x="0" y="94"/>
                  </a:moveTo>
                  <a:cubicBezTo>
                    <a:pt x="9" y="85"/>
                    <a:pt x="8" y="70"/>
                    <a:pt x="7" y="44"/>
                  </a:cubicBezTo>
                  <a:cubicBezTo>
                    <a:pt x="6" y="17"/>
                    <a:pt x="8" y="4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6" name="Freeform 230">
              <a:extLst>
                <a:ext uri="{FF2B5EF4-FFF2-40B4-BE49-F238E27FC236}">
                  <a16:creationId xmlns:a16="http://schemas.microsoft.com/office/drawing/2014/main" id="{C7041284-F870-4C11-9CAC-12625038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475"/>
              <a:ext cx="130" cy="51"/>
            </a:xfrm>
            <a:custGeom>
              <a:avLst/>
              <a:gdLst>
                <a:gd name="T0" fmla="*/ 0 w 52"/>
                <a:gd name="T1" fmla="*/ 0 h 19"/>
                <a:gd name="T2" fmla="*/ 813 w 52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9">
                  <a:moveTo>
                    <a:pt x="0" y="0"/>
                  </a:moveTo>
                  <a:cubicBezTo>
                    <a:pt x="13" y="1"/>
                    <a:pt x="43" y="12"/>
                    <a:pt x="52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7" name="Freeform 231">
              <a:extLst>
                <a:ext uri="{FF2B5EF4-FFF2-40B4-BE49-F238E27FC236}">
                  <a16:creationId xmlns:a16="http://schemas.microsoft.com/office/drawing/2014/main" id="{15EE911E-058A-4877-BA79-42231ECFA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566"/>
              <a:ext cx="220" cy="360"/>
            </a:xfrm>
            <a:custGeom>
              <a:avLst/>
              <a:gdLst>
                <a:gd name="T0" fmla="*/ 0 w 88"/>
                <a:gd name="T1" fmla="*/ 0 h 135"/>
                <a:gd name="T2" fmla="*/ 613 w 88"/>
                <a:gd name="T3" fmla="*/ 1501 h 135"/>
                <a:gd name="T4" fmla="*/ 1375 w 88"/>
                <a:gd name="T5" fmla="*/ 2560 h 1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35">
                  <a:moveTo>
                    <a:pt x="0" y="0"/>
                  </a:moveTo>
                  <a:cubicBezTo>
                    <a:pt x="10" y="23"/>
                    <a:pt x="24" y="37"/>
                    <a:pt x="39" y="79"/>
                  </a:cubicBezTo>
                  <a:cubicBezTo>
                    <a:pt x="54" y="121"/>
                    <a:pt x="78" y="132"/>
                    <a:pt x="88" y="13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8" name="Freeform 232">
              <a:extLst>
                <a:ext uri="{FF2B5EF4-FFF2-40B4-BE49-F238E27FC236}">
                  <a16:creationId xmlns:a16="http://schemas.microsoft.com/office/drawing/2014/main" id="{978C3178-4AF6-465D-A769-5043A42D4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838"/>
              <a:ext cx="200" cy="88"/>
            </a:xfrm>
            <a:custGeom>
              <a:avLst/>
              <a:gdLst>
                <a:gd name="T0" fmla="*/ 0 w 80"/>
                <a:gd name="T1" fmla="*/ 627 h 33"/>
                <a:gd name="T2" fmla="*/ 1250 w 8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33">
                  <a:moveTo>
                    <a:pt x="0" y="33"/>
                  </a:moveTo>
                  <a:cubicBezTo>
                    <a:pt x="24" y="17"/>
                    <a:pt x="68" y="1"/>
                    <a:pt x="8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9" name="Freeform 233">
              <a:extLst>
                <a:ext uri="{FF2B5EF4-FFF2-40B4-BE49-F238E27FC236}">
                  <a16:creationId xmlns:a16="http://schemas.microsoft.com/office/drawing/2014/main" id="{5698C014-019D-4FDF-A357-2188AD784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958"/>
              <a:ext cx="105" cy="51"/>
            </a:xfrm>
            <a:custGeom>
              <a:avLst/>
              <a:gdLst>
                <a:gd name="T0" fmla="*/ 0 w 42"/>
                <a:gd name="T1" fmla="*/ 368 h 19"/>
                <a:gd name="T2" fmla="*/ 658 w 4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9">
                  <a:moveTo>
                    <a:pt x="0" y="19"/>
                  </a:moveTo>
                  <a:cubicBezTo>
                    <a:pt x="18" y="17"/>
                    <a:pt x="27" y="12"/>
                    <a:pt x="4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0" name="Freeform 234">
              <a:extLst>
                <a:ext uri="{FF2B5EF4-FFF2-40B4-BE49-F238E27FC236}">
                  <a16:creationId xmlns:a16="http://schemas.microsoft.com/office/drawing/2014/main" id="{B36A0E5A-EA7B-4CA3-87D9-139D7F726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891"/>
              <a:ext cx="50" cy="235"/>
            </a:xfrm>
            <a:custGeom>
              <a:avLst/>
              <a:gdLst>
                <a:gd name="T0" fmla="*/ 0 w 20"/>
                <a:gd name="T1" fmla="*/ 0 h 88"/>
                <a:gd name="T2" fmla="*/ 283 w 20"/>
                <a:gd name="T3" fmla="*/ 1677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8">
                  <a:moveTo>
                    <a:pt x="0" y="0"/>
                  </a:moveTo>
                  <a:cubicBezTo>
                    <a:pt x="11" y="5"/>
                    <a:pt x="20" y="50"/>
                    <a:pt x="18" y="8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1" name="Freeform 235">
              <a:extLst>
                <a:ext uri="{FF2B5EF4-FFF2-40B4-BE49-F238E27FC236}">
                  <a16:creationId xmlns:a16="http://schemas.microsoft.com/office/drawing/2014/main" id="{9BF2E895-D700-43C5-A87F-8478EDEBE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854"/>
              <a:ext cx="226" cy="294"/>
            </a:xfrm>
            <a:custGeom>
              <a:avLst/>
              <a:gdLst>
                <a:gd name="T0" fmla="*/ 0 w 90"/>
                <a:gd name="T1" fmla="*/ 0 h 110"/>
                <a:gd name="T2" fmla="*/ 1426 w 90"/>
                <a:gd name="T3" fmla="*/ 2101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110">
                  <a:moveTo>
                    <a:pt x="0" y="0"/>
                  </a:moveTo>
                  <a:cubicBezTo>
                    <a:pt x="17" y="8"/>
                    <a:pt x="83" y="84"/>
                    <a:pt x="90" y="11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2" name="Freeform 236">
              <a:extLst>
                <a:ext uri="{FF2B5EF4-FFF2-40B4-BE49-F238E27FC236}">
                  <a16:creationId xmlns:a16="http://schemas.microsoft.com/office/drawing/2014/main" id="{CF045460-F79E-4381-8E16-D6C50464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569"/>
              <a:ext cx="205" cy="32"/>
            </a:xfrm>
            <a:custGeom>
              <a:avLst/>
              <a:gdLst>
                <a:gd name="T0" fmla="*/ 0 w 82"/>
                <a:gd name="T1" fmla="*/ 227 h 12"/>
                <a:gd name="T2" fmla="*/ 1283 w 8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12">
                  <a:moveTo>
                    <a:pt x="0" y="12"/>
                  </a:moveTo>
                  <a:cubicBezTo>
                    <a:pt x="12" y="1"/>
                    <a:pt x="75" y="0"/>
                    <a:pt x="82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3" name="Freeform 237">
              <a:extLst>
                <a:ext uri="{FF2B5EF4-FFF2-40B4-BE49-F238E27FC236}">
                  <a16:creationId xmlns:a16="http://schemas.microsoft.com/office/drawing/2014/main" id="{623E62C7-CB8B-4B28-8B44-91BEC3380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374"/>
              <a:ext cx="13" cy="43"/>
            </a:xfrm>
            <a:custGeom>
              <a:avLst/>
              <a:gdLst>
                <a:gd name="T0" fmla="*/ 68 w 5"/>
                <a:gd name="T1" fmla="*/ 0 h 16"/>
                <a:gd name="T2" fmla="*/ 0 w 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4" y="0"/>
                  </a:moveTo>
                  <a:cubicBezTo>
                    <a:pt x="4" y="0"/>
                    <a:pt x="5" y="10"/>
                    <a:pt x="0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4" name="Freeform 238">
              <a:extLst>
                <a:ext uri="{FF2B5EF4-FFF2-40B4-BE49-F238E27FC236}">
                  <a16:creationId xmlns:a16="http://schemas.microsoft.com/office/drawing/2014/main" id="{81B52E0E-8BB4-44F7-8113-8DD266865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171"/>
              <a:ext cx="203" cy="147"/>
            </a:xfrm>
            <a:custGeom>
              <a:avLst/>
              <a:gdLst>
                <a:gd name="T0" fmla="*/ 0 w 81"/>
                <a:gd name="T1" fmla="*/ 1050 h 55"/>
                <a:gd name="T2" fmla="*/ 1276 w 81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55">
                  <a:moveTo>
                    <a:pt x="0" y="55"/>
                  </a:moveTo>
                  <a:cubicBezTo>
                    <a:pt x="10" y="41"/>
                    <a:pt x="73" y="4"/>
                    <a:pt x="8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5" name="Freeform 239">
              <a:extLst>
                <a:ext uri="{FF2B5EF4-FFF2-40B4-BE49-F238E27FC236}">
                  <a16:creationId xmlns:a16="http://schemas.microsoft.com/office/drawing/2014/main" id="{1FA9E67C-E36C-4943-80D6-BB65B313E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2137"/>
              <a:ext cx="123" cy="5"/>
            </a:xfrm>
            <a:custGeom>
              <a:avLst/>
              <a:gdLst>
                <a:gd name="T0" fmla="*/ 0 w 49"/>
                <a:gd name="T1" fmla="*/ 33 h 2"/>
                <a:gd name="T2" fmla="*/ 776 w 4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">
                  <a:moveTo>
                    <a:pt x="0" y="2"/>
                  </a:moveTo>
                  <a:cubicBezTo>
                    <a:pt x="14" y="2"/>
                    <a:pt x="43" y="1"/>
                    <a:pt x="4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6" name="Freeform 240">
              <a:extLst>
                <a:ext uri="{FF2B5EF4-FFF2-40B4-BE49-F238E27FC236}">
                  <a16:creationId xmlns:a16="http://schemas.microsoft.com/office/drawing/2014/main" id="{6B2ABF92-9BF4-4E97-9B58-6A68ACCE5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153"/>
              <a:ext cx="90" cy="189"/>
            </a:xfrm>
            <a:custGeom>
              <a:avLst/>
              <a:gdLst>
                <a:gd name="T0" fmla="*/ 0 w 36"/>
                <a:gd name="T1" fmla="*/ 0 h 71"/>
                <a:gd name="T2" fmla="*/ 563 w 36"/>
                <a:gd name="T3" fmla="*/ 133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1">
                  <a:moveTo>
                    <a:pt x="0" y="0"/>
                  </a:moveTo>
                  <a:cubicBezTo>
                    <a:pt x="4" y="12"/>
                    <a:pt x="13" y="54"/>
                    <a:pt x="36" y="7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7" name="Freeform 241">
              <a:extLst>
                <a:ext uri="{FF2B5EF4-FFF2-40B4-BE49-F238E27FC236}">
                  <a16:creationId xmlns:a16="http://schemas.microsoft.com/office/drawing/2014/main" id="{EB1D999F-3FF9-442C-8E4B-E6FD5CEA1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910"/>
              <a:ext cx="90" cy="192"/>
            </a:xfrm>
            <a:custGeom>
              <a:avLst/>
              <a:gdLst>
                <a:gd name="T0" fmla="*/ 563 w 36"/>
                <a:gd name="T1" fmla="*/ 0 h 72"/>
                <a:gd name="T2" fmla="*/ 0 w 36"/>
                <a:gd name="T3" fmla="*/ 1365 h 7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2">
                  <a:moveTo>
                    <a:pt x="36" y="0"/>
                  </a:moveTo>
                  <a:cubicBezTo>
                    <a:pt x="34" y="10"/>
                    <a:pt x="6" y="66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8" name="Freeform 242">
              <a:extLst>
                <a:ext uri="{FF2B5EF4-FFF2-40B4-BE49-F238E27FC236}">
                  <a16:creationId xmlns:a16="http://schemas.microsoft.com/office/drawing/2014/main" id="{31333E82-AAB8-40A0-9DAC-9ED25FC0D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1790"/>
              <a:ext cx="217" cy="325"/>
            </a:xfrm>
            <a:custGeom>
              <a:avLst/>
              <a:gdLst>
                <a:gd name="T0" fmla="*/ 0 w 87"/>
                <a:gd name="T1" fmla="*/ 0 h 122"/>
                <a:gd name="T2" fmla="*/ 1349 w 87"/>
                <a:gd name="T3" fmla="*/ 2307 h 1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7" h="122">
                  <a:moveTo>
                    <a:pt x="0" y="0"/>
                  </a:moveTo>
                  <a:cubicBezTo>
                    <a:pt x="11" y="16"/>
                    <a:pt x="87" y="86"/>
                    <a:pt x="87" y="1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9" name="Freeform 243">
              <a:extLst>
                <a:ext uri="{FF2B5EF4-FFF2-40B4-BE49-F238E27FC236}">
                  <a16:creationId xmlns:a16="http://schemas.microsoft.com/office/drawing/2014/main" id="{C08CE093-4790-40FC-8E56-86E23A9E4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822"/>
              <a:ext cx="95" cy="77"/>
            </a:xfrm>
            <a:custGeom>
              <a:avLst/>
              <a:gdLst>
                <a:gd name="T0" fmla="*/ 0 w 38"/>
                <a:gd name="T1" fmla="*/ 542 h 29"/>
                <a:gd name="T2" fmla="*/ 595 w 38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9">
                  <a:moveTo>
                    <a:pt x="0" y="29"/>
                  </a:moveTo>
                  <a:cubicBezTo>
                    <a:pt x="15" y="25"/>
                    <a:pt x="32" y="8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0" name="Freeform 244">
              <a:extLst>
                <a:ext uri="{FF2B5EF4-FFF2-40B4-BE49-F238E27FC236}">
                  <a16:creationId xmlns:a16="http://schemas.microsoft.com/office/drawing/2014/main" id="{0D19B426-BCF7-44F4-832F-93D86A67A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1787"/>
              <a:ext cx="135" cy="8"/>
            </a:xfrm>
            <a:custGeom>
              <a:avLst/>
              <a:gdLst>
                <a:gd name="T0" fmla="*/ 0 w 54"/>
                <a:gd name="T1" fmla="*/ 0 h 3"/>
                <a:gd name="T2" fmla="*/ 845 w 5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3">
                  <a:moveTo>
                    <a:pt x="0" y="0"/>
                  </a:moveTo>
                  <a:cubicBezTo>
                    <a:pt x="12" y="3"/>
                    <a:pt x="41" y="1"/>
                    <a:pt x="5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1" name="Freeform 245">
              <a:extLst>
                <a:ext uri="{FF2B5EF4-FFF2-40B4-BE49-F238E27FC236}">
                  <a16:creationId xmlns:a16="http://schemas.microsoft.com/office/drawing/2014/main" id="{D7CAFE5A-4E30-4907-B45A-DB41B7138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726"/>
              <a:ext cx="40" cy="35"/>
            </a:xfrm>
            <a:custGeom>
              <a:avLst/>
              <a:gdLst>
                <a:gd name="T0" fmla="*/ 0 w 16"/>
                <a:gd name="T1" fmla="*/ 253 h 13"/>
                <a:gd name="T2" fmla="*/ 250 w 16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0" y="13"/>
                  </a:moveTo>
                  <a:cubicBezTo>
                    <a:pt x="9" y="5"/>
                    <a:pt x="16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2" name="Freeform 246">
              <a:extLst>
                <a:ext uri="{FF2B5EF4-FFF2-40B4-BE49-F238E27FC236}">
                  <a16:creationId xmlns:a16="http://schemas.microsoft.com/office/drawing/2014/main" id="{02B50A06-5B72-4637-8E2C-ADF6A6538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2107"/>
              <a:ext cx="318" cy="219"/>
            </a:xfrm>
            <a:custGeom>
              <a:avLst/>
              <a:gdLst>
                <a:gd name="T0" fmla="*/ 0 w 127"/>
                <a:gd name="T1" fmla="*/ 0 h 82"/>
                <a:gd name="T2" fmla="*/ 1993 w 127"/>
                <a:gd name="T3" fmla="*/ 156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82">
                  <a:moveTo>
                    <a:pt x="0" y="0"/>
                  </a:moveTo>
                  <a:cubicBezTo>
                    <a:pt x="13" y="30"/>
                    <a:pt x="93" y="48"/>
                    <a:pt x="127" y="8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3" name="Freeform 247">
              <a:extLst>
                <a:ext uri="{FF2B5EF4-FFF2-40B4-BE49-F238E27FC236}">
                  <a16:creationId xmlns:a16="http://schemas.microsoft.com/office/drawing/2014/main" id="{6D2E03FC-6B2C-4504-B8F4-95A74EA03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065"/>
              <a:ext cx="185" cy="88"/>
            </a:xfrm>
            <a:custGeom>
              <a:avLst/>
              <a:gdLst>
                <a:gd name="T0" fmla="*/ 0 w 74"/>
                <a:gd name="T1" fmla="*/ 627 h 33"/>
                <a:gd name="T2" fmla="*/ 1158 w 74"/>
                <a:gd name="T3" fmla="*/ 2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3">
                  <a:moveTo>
                    <a:pt x="0" y="33"/>
                  </a:moveTo>
                  <a:cubicBezTo>
                    <a:pt x="11" y="18"/>
                    <a:pt x="66" y="0"/>
                    <a:pt x="74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4" name="Freeform 248">
              <a:extLst>
                <a:ext uri="{FF2B5EF4-FFF2-40B4-BE49-F238E27FC236}">
                  <a16:creationId xmlns:a16="http://schemas.microsoft.com/office/drawing/2014/main" id="{E5DC65D1-1883-4DD1-98FA-7A3F8C616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1734"/>
              <a:ext cx="115" cy="197"/>
            </a:xfrm>
            <a:custGeom>
              <a:avLst/>
              <a:gdLst>
                <a:gd name="T0" fmla="*/ 0 w 46"/>
                <a:gd name="T1" fmla="*/ 0 h 74"/>
                <a:gd name="T2" fmla="*/ 720 w 46"/>
                <a:gd name="T3" fmla="*/ 1395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74">
                  <a:moveTo>
                    <a:pt x="0" y="0"/>
                  </a:moveTo>
                  <a:cubicBezTo>
                    <a:pt x="3" y="22"/>
                    <a:pt x="40" y="71"/>
                    <a:pt x="46" y="7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5" name="Freeform 249">
              <a:extLst>
                <a:ext uri="{FF2B5EF4-FFF2-40B4-BE49-F238E27FC236}">
                  <a16:creationId xmlns:a16="http://schemas.microsoft.com/office/drawing/2014/main" id="{4A54B111-20E1-4B6B-81D5-ED00625B0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542"/>
              <a:ext cx="132" cy="64"/>
            </a:xfrm>
            <a:custGeom>
              <a:avLst/>
              <a:gdLst>
                <a:gd name="T0" fmla="*/ 0 w 53"/>
                <a:gd name="T1" fmla="*/ 0 h 24"/>
                <a:gd name="T2" fmla="*/ 819 w 53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24">
                  <a:moveTo>
                    <a:pt x="0" y="0"/>
                  </a:moveTo>
                  <a:cubicBezTo>
                    <a:pt x="15" y="17"/>
                    <a:pt x="45" y="21"/>
                    <a:pt x="53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6" name="Freeform 250">
              <a:extLst>
                <a:ext uri="{FF2B5EF4-FFF2-40B4-BE49-F238E27FC236}">
                  <a16:creationId xmlns:a16="http://schemas.microsoft.com/office/drawing/2014/main" id="{A8AC8A42-26CC-41EA-9B80-D3FF3866E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646"/>
              <a:ext cx="18" cy="109"/>
            </a:xfrm>
            <a:custGeom>
              <a:avLst/>
              <a:gdLst>
                <a:gd name="T0" fmla="*/ 118 w 7"/>
                <a:gd name="T1" fmla="*/ 0 h 41"/>
                <a:gd name="T2" fmla="*/ 21 w 7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7" y="0"/>
                  </a:moveTo>
                  <a:cubicBezTo>
                    <a:pt x="0" y="12"/>
                    <a:pt x="2" y="36"/>
                    <a:pt x="1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7" name="Freeform 251">
              <a:extLst>
                <a:ext uri="{FF2B5EF4-FFF2-40B4-BE49-F238E27FC236}">
                  <a16:creationId xmlns:a16="http://schemas.microsoft.com/office/drawing/2014/main" id="{0E39E338-EC80-4EC3-B833-5B9F4AE7C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537"/>
              <a:ext cx="385" cy="232"/>
            </a:xfrm>
            <a:custGeom>
              <a:avLst/>
              <a:gdLst>
                <a:gd name="T0" fmla="*/ 0 w 154"/>
                <a:gd name="T1" fmla="*/ 491 h 87"/>
                <a:gd name="T2" fmla="*/ 1283 w 154"/>
                <a:gd name="T3" fmla="*/ 35 h 87"/>
                <a:gd name="T4" fmla="*/ 2408 w 154"/>
                <a:gd name="T5" fmla="*/ 1651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4" h="87">
                  <a:moveTo>
                    <a:pt x="0" y="26"/>
                  </a:moveTo>
                  <a:cubicBezTo>
                    <a:pt x="10" y="19"/>
                    <a:pt x="66" y="0"/>
                    <a:pt x="82" y="2"/>
                  </a:cubicBezTo>
                  <a:cubicBezTo>
                    <a:pt x="98" y="4"/>
                    <a:pt x="153" y="51"/>
                    <a:pt x="154" y="8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8" name="Freeform 252">
              <a:extLst>
                <a:ext uri="{FF2B5EF4-FFF2-40B4-BE49-F238E27FC236}">
                  <a16:creationId xmlns:a16="http://schemas.microsoft.com/office/drawing/2014/main" id="{7142ECBD-F877-46D1-88B2-F2AD80419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414"/>
              <a:ext cx="318" cy="91"/>
            </a:xfrm>
            <a:custGeom>
              <a:avLst/>
              <a:gdLst>
                <a:gd name="T0" fmla="*/ 0 w 127"/>
                <a:gd name="T1" fmla="*/ 653 h 34"/>
                <a:gd name="T2" fmla="*/ 1993 w 127"/>
                <a:gd name="T3" fmla="*/ 115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7" h="34">
                  <a:moveTo>
                    <a:pt x="0" y="34"/>
                  </a:moveTo>
                  <a:cubicBezTo>
                    <a:pt x="23" y="20"/>
                    <a:pt x="72" y="0"/>
                    <a:pt x="127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9" name="Freeform 253">
              <a:extLst>
                <a:ext uri="{FF2B5EF4-FFF2-40B4-BE49-F238E27FC236}">
                  <a16:creationId xmlns:a16="http://schemas.microsoft.com/office/drawing/2014/main" id="{9C3AE90E-43AC-41D2-816A-AB7E33DC9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451"/>
              <a:ext cx="75" cy="62"/>
            </a:xfrm>
            <a:custGeom>
              <a:avLst/>
              <a:gdLst>
                <a:gd name="T0" fmla="*/ 0 w 30"/>
                <a:gd name="T1" fmla="*/ 0 h 23"/>
                <a:gd name="T2" fmla="*/ 470 w 30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3">
                  <a:moveTo>
                    <a:pt x="0" y="0"/>
                  </a:moveTo>
                  <a:cubicBezTo>
                    <a:pt x="18" y="6"/>
                    <a:pt x="28" y="19"/>
                    <a:pt x="30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0" name="Freeform 254">
              <a:extLst>
                <a:ext uri="{FF2B5EF4-FFF2-40B4-BE49-F238E27FC236}">
                  <a16:creationId xmlns:a16="http://schemas.microsoft.com/office/drawing/2014/main" id="{F76B352C-F3FF-4B36-AF4E-51B6A84A3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243"/>
              <a:ext cx="60" cy="182"/>
            </a:xfrm>
            <a:custGeom>
              <a:avLst/>
              <a:gdLst>
                <a:gd name="T0" fmla="*/ 345 w 24"/>
                <a:gd name="T1" fmla="*/ 0 h 68"/>
                <a:gd name="T2" fmla="*/ 0 w 24"/>
                <a:gd name="T3" fmla="*/ 1303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8">
                  <a:moveTo>
                    <a:pt x="22" y="0"/>
                  </a:moveTo>
                  <a:cubicBezTo>
                    <a:pt x="24" y="26"/>
                    <a:pt x="12" y="56"/>
                    <a:pt x="0" y="6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1" name="Freeform 255">
              <a:extLst>
                <a:ext uri="{FF2B5EF4-FFF2-40B4-BE49-F238E27FC236}">
                  <a16:creationId xmlns:a16="http://schemas.microsoft.com/office/drawing/2014/main" id="{B22556FF-932F-4E5F-966E-896E25A3C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243"/>
              <a:ext cx="108" cy="86"/>
            </a:xfrm>
            <a:custGeom>
              <a:avLst/>
              <a:gdLst>
                <a:gd name="T0" fmla="*/ 0 w 43"/>
                <a:gd name="T1" fmla="*/ 621 h 32"/>
                <a:gd name="T2" fmla="*/ 681 w 43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32">
                  <a:moveTo>
                    <a:pt x="0" y="32"/>
                  </a:moveTo>
                  <a:cubicBezTo>
                    <a:pt x="11" y="13"/>
                    <a:pt x="33" y="6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2" name="Freeform 256">
              <a:extLst>
                <a:ext uri="{FF2B5EF4-FFF2-40B4-BE49-F238E27FC236}">
                  <a16:creationId xmlns:a16="http://schemas.microsoft.com/office/drawing/2014/main" id="{CFCF067C-3BBE-4780-BF5B-D73B2AD43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243"/>
              <a:ext cx="145" cy="256"/>
            </a:xfrm>
            <a:custGeom>
              <a:avLst/>
              <a:gdLst>
                <a:gd name="T0" fmla="*/ 0 w 58"/>
                <a:gd name="T1" fmla="*/ 0 h 96"/>
                <a:gd name="T2" fmla="*/ 895 w 58"/>
                <a:gd name="T3" fmla="*/ 1821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96">
                  <a:moveTo>
                    <a:pt x="0" y="0"/>
                  </a:moveTo>
                  <a:cubicBezTo>
                    <a:pt x="20" y="12"/>
                    <a:pt x="58" y="59"/>
                    <a:pt x="57" y="9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3" name="Freeform 257">
              <a:extLst>
                <a:ext uri="{FF2B5EF4-FFF2-40B4-BE49-F238E27FC236}">
                  <a16:creationId xmlns:a16="http://schemas.microsoft.com/office/drawing/2014/main" id="{529566D0-F9B9-4DB9-8FA6-E836CED3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118"/>
              <a:ext cx="88" cy="43"/>
            </a:xfrm>
            <a:custGeom>
              <a:avLst/>
              <a:gdLst>
                <a:gd name="T0" fmla="*/ 0 w 35"/>
                <a:gd name="T1" fmla="*/ 0 h 16"/>
                <a:gd name="T2" fmla="*/ 556 w 3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14" y="8"/>
                    <a:pt x="28" y="15"/>
                    <a:pt x="35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4" name="Freeform 258">
              <a:extLst>
                <a:ext uri="{FF2B5EF4-FFF2-40B4-BE49-F238E27FC236}">
                  <a16:creationId xmlns:a16="http://schemas.microsoft.com/office/drawing/2014/main" id="{7915F37D-0717-4195-B613-44CF2CD1C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225"/>
              <a:ext cx="92" cy="277"/>
            </a:xfrm>
            <a:custGeom>
              <a:avLst/>
              <a:gdLst>
                <a:gd name="T0" fmla="*/ 0 w 37"/>
                <a:gd name="T1" fmla="*/ 0 h 104"/>
                <a:gd name="T2" fmla="*/ 569 w 37"/>
                <a:gd name="T3" fmla="*/ 1966 h 10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4">
                  <a:moveTo>
                    <a:pt x="0" y="0"/>
                  </a:moveTo>
                  <a:cubicBezTo>
                    <a:pt x="4" y="10"/>
                    <a:pt x="19" y="86"/>
                    <a:pt x="37" y="10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5" name="Freeform 259">
              <a:extLst>
                <a:ext uri="{FF2B5EF4-FFF2-40B4-BE49-F238E27FC236}">
                  <a16:creationId xmlns:a16="http://schemas.microsoft.com/office/drawing/2014/main" id="{58F24795-A7DB-4FEF-9EB3-7ABD9AC03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3009"/>
              <a:ext cx="265" cy="40"/>
            </a:xfrm>
            <a:custGeom>
              <a:avLst/>
              <a:gdLst>
                <a:gd name="T0" fmla="*/ 0 w 106"/>
                <a:gd name="T1" fmla="*/ 205 h 15"/>
                <a:gd name="T2" fmla="*/ 1658 w 106"/>
                <a:gd name="T3" fmla="*/ 7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15">
                  <a:moveTo>
                    <a:pt x="0" y="11"/>
                  </a:moveTo>
                  <a:cubicBezTo>
                    <a:pt x="18" y="15"/>
                    <a:pt x="78" y="0"/>
                    <a:pt x="106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6" name="Freeform 260">
              <a:extLst>
                <a:ext uri="{FF2B5EF4-FFF2-40B4-BE49-F238E27FC236}">
                  <a16:creationId xmlns:a16="http://schemas.microsoft.com/office/drawing/2014/main" id="{52348ED6-E2AA-4CCA-B151-9DBD2D524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3049"/>
              <a:ext cx="183" cy="205"/>
            </a:xfrm>
            <a:custGeom>
              <a:avLst/>
              <a:gdLst>
                <a:gd name="T0" fmla="*/ 0 w 73"/>
                <a:gd name="T1" fmla="*/ 0 h 77"/>
                <a:gd name="T2" fmla="*/ 1151 w 73"/>
                <a:gd name="T3" fmla="*/ 1454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3" h="77">
                  <a:moveTo>
                    <a:pt x="0" y="0"/>
                  </a:moveTo>
                  <a:cubicBezTo>
                    <a:pt x="17" y="0"/>
                    <a:pt x="67" y="54"/>
                    <a:pt x="73" y="7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7" name="Freeform 261">
              <a:extLst>
                <a:ext uri="{FF2B5EF4-FFF2-40B4-BE49-F238E27FC236}">
                  <a16:creationId xmlns:a16="http://schemas.microsoft.com/office/drawing/2014/main" id="{2E4E6AF1-7CF0-431C-8902-679726EBF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13"/>
              <a:ext cx="45" cy="50"/>
            </a:xfrm>
            <a:custGeom>
              <a:avLst/>
              <a:gdLst>
                <a:gd name="T0" fmla="*/ 250 w 18"/>
                <a:gd name="T1" fmla="*/ 166 h 19"/>
                <a:gd name="T2" fmla="*/ 175 w 18"/>
                <a:gd name="T3" fmla="*/ 292 h 19"/>
                <a:gd name="T4" fmla="*/ 63 w 18"/>
                <a:gd name="T5" fmla="*/ 326 h 19"/>
                <a:gd name="T6" fmla="*/ 0 w 18"/>
                <a:gd name="T7" fmla="*/ 221 h 19"/>
                <a:gd name="T8" fmla="*/ 95 w 18"/>
                <a:gd name="T9" fmla="*/ 76 h 19"/>
                <a:gd name="T10" fmla="*/ 250 w 18"/>
                <a:gd name="T11" fmla="*/ 16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9">
                  <a:moveTo>
                    <a:pt x="16" y="9"/>
                  </a:moveTo>
                  <a:cubicBezTo>
                    <a:pt x="16" y="13"/>
                    <a:pt x="15" y="13"/>
                    <a:pt x="11" y="16"/>
                  </a:cubicBezTo>
                  <a:cubicBezTo>
                    <a:pt x="7" y="18"/>
                    <a:pt x="7" y="19"/>
                    <a:pt x="4" y="18"/>
                  </a:cubicBezTo>
                  <a:cubicBezTo>
                    <a:pt x="2" y="16"/>
                    <a:pt x="0" y="16"/>
                    <a:pt x="0" y="12"/>
                  </a:cubicBezTo>
                  <a:cubicBezTo>
                    <a:pt x="1" y="8"/>
                    <a:pt x="2" y="5"/>
                    <a:pt x="6" y="4"/>
                  </a:cubicBezTo>
                  <a:cubicBezTo>
                    <a:pt x="13" y="0"/>
                    <a:pt x="18" y="3"/>
                    <a:pt x="16" y="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8" name="Freeform 262">
              <a:extLst>
                <a:ext uri="{FF2B5EF4-FFF2-40B4-BE49-F238E27FC236}">
                  <a16:creationId xmlns:a16="http://schemas.microsoft.com/office/drawing/2014/main" id="{066915DD-D705-4111-AFF9-1BA6D5751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3054"/>
              <a:ext cx="82" cy="203"/>
            </a:xfrm>
            <a:custGeom>
              <a:avLst/>
              <a:gdLst>
                <a:gd name="T0" fmla="*/ 507 w 33"/>
                <a:gd name="T1" fmla="*/ 0 h 76"/>
                <a:gd name="T2" fmla="*/ 0 w 33"/>
                <a:gd name="T3" fmla="*/ 1448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76">
                  <a:moveTo>
                    <a:pt x="33" y="0"/>
                  </a:moveTo>
                  <a:cubicBezTo>
                    <a:pt x="20" y="3"/>
                    <a:pt x="3" y="52"/>
                    <a:pt x="0" y="7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9" name="Freeform 263">
              <a:extLst>
                <a:ext uri="{FF2B5EF4-FFF2-40B4-BE49-F238E27FC236}">
                  <a16:creationId xmlns:a16="http://schemas.microsoft.com/office/drawing/2014/main" id="{78C38358-35A6-40D3-A50A-1CE617F05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734"/>
              <a:ext cx="210" cy="344"/>
            </a:xfrm>
            <a:custGeom>
              <a:avLst/>
              <a:gdLst>
                <a:gd name="T0" fmla="*/ 20 w 84"/>
                <a:gd name="T1" fmla="*/ 0 h 129"/>
                <a:gd name="T2" fmla="*/ 33 w 84"/>
                <a:gd name="T3" fmla="*/ 888 h 129"/>
                <a:gd name="T4" fmla="*/ 408 w 84"/>
                <a:gd name="T5" fmla="*/ 1728 h 129"/>
                <a:gd name="T6" fmla="*/ 625 w 84"/>
                <a:gd name="T7" fmla="*/ 2312 h 129"/>
                <a:gd name="T8" fmla="*/ 1313 w 84"/>
                <a:gd name="T9" fmla="*/ 2184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129">
                  <a:moveTo>
                    <a:pt x="1" y="0"/>
                  </a:moveTo>
                  <a:cubicBezTo>
                    <a:pt x="0" y="8"/>
                    <a:pt x="3" y="36"/>
                    <a:pt x="2" y="47"/>
                  </a:cubicBezTo>
                  <a:cubicBezTo>
                    <a:pt x="1" y="59"/>
                    <a:pt x="18" y="65"/>
                    <a:pt x="26" y="91"/>
                  </a:cubicBezTo>
                  <a:cubicBezTo>
                    <a:pt x="35" y="117"/>
                    <a:pt x="38" y="115"/>
                    <a:pt x="40" y="122"/>
                  </a:cubicBezTo>
                  <a:cubicBezTo>
                    <a:pt x="42" y="129"/>
                    <a:pt x="75" y="116"/>
                    <a:pt x="84" y="1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0" name="Freeform 264">
              <a:extLst>
                <a:ext uri="{FF2B5EF4-FFF2-40B4-BE49-F238E27FC236}">
                  <a16:creationId xmlns:a16="http://schemas.microsoft.com/office/drawing/2014/main" id="{AEF5820D-642D-4399-96CA-D868D4164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870"/>
              <a:ext cx="15" cy="3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1" name="Freeform 265">
              <a:extLst>
                <a:ext uri="{FF2B5EF4-FFF2-40B4-BE49-F238E27FC236}">
                  <a16:creationId xmlns:a16="http://schemas.microsoft.com/office/drawing/2014/main" id="{FD2F18D4-6613-4D40-8F6D-C086D318A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3065"/>
              <a:ext cx="115" cy="141"/>
            </a:xfrm>
            <a:custGeom>
              <a:avLst/>
              <a:gdLst>
                <a:gd name="T0" fmla="*/ 0 w 46"/>
                <a:gd name="T1" fmla="*/ 998 h 53"/>
                <a:gd name="T2" fmla="*/ 270 w 46"/>
                <a:gd name="T3" fmla="*/ 827 h 53"/>
                <a:gd name="T4" fmla="*/ 720 w 46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53">
                  <a:moveTo>
                    <a:pt x="0" y="53"/>
                  </a:moveTo>
                  <a:cubicBezTo>
                    <a:pt x="6" y="51"/>
                    <a:pt x="11" y="48"/>
                    <a:pt x="17" y="44"/>
                  </a:cubicBezTo>
                  <a:cubicBezTo>
                    <a:pt x="33" y="32"/>
                    <a:pt x="46" y="0"/>
                    <a:pt x="4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2" name="Freeform 266">
              <a:extLst>
                <a:ext uri="{FF2B5EF4-FFF2-40B4-BE49-F238E27FC236}">
                  <a16:creationId xmlns:a16="http://schemas.microsoft.com/office/drawing/2014/main" id="{C4FA9649-3EF3-434C-93B8-00DCCC585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3180"/>
              <a:ext cx="50" cy="48"/>
            </a:xfrm>
            <a:custGeom>
              <a:avLst/>
              <a:gdLst>
                <a:gd name="T0" fmla="*/ 0 w 20"/>
                <a:gd name="T1" fmla="*/ 0 h 18"/>
                <a:gd name="T2" fmla="*/ 313 w 20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cubicBezTo>
                    <a:pt x="12" y="6"/>
                    <a:pt x="20" y="18"/>
                    <a:pt x="20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3" name="Freeform 267">
              <a:extLst>
                <a:ext uri="{FF2B5EF4-FFF2-40B4-BE49-F238E27FC236}">
                  <a16:creationId xmlns:a16="http://schemas.microsoft.com/office/drawing/2014/main" id="{E49A9B48-65DC-457A-A6F1-1C979D4C7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5" y="1761"/>
              <a:ext cx="328" cy="250"/>
            </a:xfrm>
            <a:custGeom>
              <a:avLst/>
              <a:gdLst>
                <a:gd name="T0" fmla="*/ 0 w 131"/>
                <a:gd name="T1" fmla="*/ 0 h 94"/>
                <a:gd name="T2" fmla="*/ 63 w 131"/>
                <a:gd name="T3" fmla="*/ 657 h 94"/>
                <a:gd name="T4" fmla="*/ 1117 w 131"/>
                <a:gd name="T5" fmla="*/ 1465 h 94"/>
                <a:gd name="T6" fmla="*/ 1743 w 131"/>
                <a:gd name="T7" fmla="*/ 1620 h 94"/>
                <a:gd name="T8" fmla="*/ 2056 w 131"/>
                <a:gd name="T9" fmla="*/ 997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94">
                  <a:moveTo>
                    <a:pt x="0" y="0"/>
                  </a:moveTo>
                  <a:cubicBezTo>
                    <a:pt x="1" y="7"/>
                    <a:pt x="5" y="22"/>
                    <a:pt x="4" y="35"/>
                  </a:cubicBezTo>
                  <a:cubicBezTo>
                    <a:pt x="3" y="48"/>
                    <a:pt x="62" y="62"/>
                    <a:pt x="71" y="78"/>
                  </a:cubicBezTo>
                  <a:cubicBezTo>
                    <a:pt x="81" y="94"/>
                    <a:pt x="102" y="84"/>
                    <a:pt x="111" y="86"/>
                  </a:cubicBezTo>
                  <a:cubicBezTo>
                    <a:pt x="119" y="88"/>
                    <a:pt x="125" y="56"/>
                    <a:pt x="131" y="5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4" name="Freeform 268">
              <a:extLst>
                <a:ext uri="{FF2B5EF4-FFF2-40B4-BE49-F238E27FC236}">
                  <a16:creationId xmlns:a16="http://schemas.microsoft.com/office/drawing/2014/main" id="{06913C7F-73F9-4CE6-8F5E-5D20606AF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1993"/>
              <a:ext cx="35" cy="112"/>
            </a:xfrm>
            <a:custGeom>
              <a:avLst/>
              <a:gdLst>
                <a:gd name="T0" fmla="*/ 145 w 14"/>
                <a:gd name="T1" fmla="*/ 0 h 42"/>
                <a:gd name="T2" fmla="*/ 0 w 14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2">
                  <a:moveTo>
                    <a:pt x="9" y="0"/>
                  </a:moveTo>
                  <a:cubicBezTo>
                    <a:pt x="14" y="5"/>
                    <a:pt x="13" y="27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5" name="Freeform 269">
              <a:extLst>
                <a:ext uri="{FF2B5EF4-FFF2-40B4-BE49-F238E27FC236}">
                  <a16:creationId xmlns:a16="http://schemas.microsoft.com/office/drawing/2014/main" id="{56BD6545-5B0A-4CD3-9F32-1DD4C719B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1990"/>
              <a:ext cx="25" cy="168"/>
            </a:xfrm>
            <a:custGeom>
              <a:avLst/>
              <a:gdLst>
                <a:gd name="T0" fmla="*/ 125 w 10"/>
                <a:gd name="T1" fmla="*/ 0 h 63"/>
                <a:gd name="T2" fmla="*/ 0 w 10"/>
                <a:gd name="T3" fmla="*/ 119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3">
                  <a:moveTo>
                    <a:pt x="8" y="0"/>
                  </a:moveTo>
                  <a:cubicBezTo>
                    <a:pt x="10" y="21"/>
                    <a:pt x="8" y="51"/>
                    <a:pt x="0" y="6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6" name="Freeform 270">
              <a:extLst>
                <a:ext uri="{FF2B5EF4-FFF2-40B4-BE49-F238E27FC236}">
                  <a16:creationId xmlns:a16="http://schemas.microsoft.com/office/drawing/2014/main" id="{E8135B1E-811B-4997-8842-09A392678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862"/>
              <a:ext cx="140" cy="309"/>
            </a:xfrm>
            <a:custGeom>
              <a:avLst/>
              <a:gdLst>
                <a:gd name="T0" fmla="*/ 875 w 56"/>
                <a:gd name="T1" fmla="*/ 35 h 116"/>
                <a:gd name="T2" fmla="*/ 83 w 56"/>
                <a:gd name="T3" fmla="*/ 831 h 116"/>
                <a:gd name="T4" fmla="*/ 283 w 56"/>
                <a:gd name="T5" fmla="*/ 2192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16">
                  <a:moveTo>
                    <a:pt x="56" y="2"/>
                  </a:moveTo>
                  <a:cubicBezTo>
                    <a:pt x="41" y="0"/>
                    <a:pt x="9" y="27"/>
                    <a:pt x="5" y="44"/>
                  </a:cubicBezTo>
                  <a:cubicBezTo>
                    <a:pt x="0" y="60"/>
                    <a:pt x="9" y="108"/>
                    <a:pt x="18" y="1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7" name="Freeform 271">
              <a:extLst>
                <a:ext uri="{FF2B5EF4-FFF2-40B4-BE49-F238E27FC236}">
                  <a16:creationId xmlns:a16="http://schemas.microsoft.com/office/drawing/2014/main" id="{D7E6F330-F9BC-41B0-AE1B-474F9292D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931"/>
              <a:ext cx="208" cy="110"/>
            </a:xfrm>
            <a:custGeom>
              <a:avLst/>
              <a:gdLst>
                <a:gd name="T0" fmla="*/ 0 w 83"/>
                <a:gd name="T1" fmla="*/ 0 h 41"/>
                <a:gd name="T2" fmla="*/ 158 w 83"/>
                <a:gd name="T3" fmla="*/ 655 h 41"/>
                <a:gd name="T4" fmla="*/ 1306 w 83"/>
                <a:gd name="T5" fmla="*/ 34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41">
                  <a:moveTo>
                    <a:pt x="0" y="0"/>
                  </a:moveTo>
                  <a:cubicBezTo>
                    <a:pt x="6" y="2"/>
                    <a:pt x="9" y="28"/>
                    <a:pt x="10" y="34"/>
                  </a:cubicBezTo>
                  <a:cubicBezTo>
                    <a:pt x="11" y="41"/>
                    <a:pt x="67" y="29"/>
                    <a:pt x="83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8" name="Line 272">
              <a:extLst>
                <a:ext uri="{FF2B5EF4-FFF2-40B4-BE49-F238E27FC236}">
                  <a16:creationId xmlns:a16="http://schemas.microsoft.com/office/drawing/2014/main" id="{72126457-396B-4FAB-B095-40B8634046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65" y="2022"/>
              <a:ext cx="15" cy="1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9" name="Freeform 273">
              <a:extLst>
                <a:ext uri="{FF2B5EF4-FFF2-40B4-BE49-F238E27FC236}">
                  <a16:creationId xmlns:a16="http://schemas.microsoft.com/office/drawing/2014/main" id="{6BF1D6E9-50B2-4805-88DF-64FB8BADB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329"/>
              <a:ext cx="95" cy="245"/>
            </a:xfrm>
            <a:custGeom>
              <a:avLst/>
              <a:gdLst>
                <a:gd name="T0" fmla="*/ 63 w 38"/>
                <a:gd name="T1" fmla="*/ 0 h 92"/>
                <a:gd name="T2" fmla="*/ 83 w 38"/>
                <a:gd name="T3" fmla="*/ 1134 h 92"/>
                <a:gd name="T4" fmla="*/ 595 w 38"/>
                <a:gd name="T5" fmla="*/ 1736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92">
                  <a:moveTo>
                    <a:pt x="4" y="0"/>
                  </a:moveTo>
                  <a:cubicBezTo>
                    <a:pt x="0" y="14"/>
                    <a:pt x="1" y="48"/>
                    <a:pt x="5" y="60"/>
                  </a:cubicBezTo>
                  <a:cubicBezTo>
                    <a:pt x="10" y="72"/>
                    <a:pt x="29" y="74"/>
                    <a:pt x="38" y="9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0" name="Freeform 274">
              <a:extLst>
                <a:ext uri="{FF2B5EF4-FFF2-40B4-BE49-F238E27FC236}">
                  <a16:creationId xmlns:a16="http://schemas.microsoft.com/office/drawing/2014/main" id="{B5D8ECF5-541B-4B83-B6EC-D3A91D7A1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494"/>
              <a:ext cx="155" cy="224"/>
            </a:xfrm>
            <a:custGeom>
              <a:avLst/>
              <a:gdLst>
                <a:gd name="T0" fmla="*/ 970 w 62"/>
                <a:gd name="T1" fmla="*/ 0 h 84"/>
                <a:gd name="T2" fmla="*/ 188 w 62"/>
                <a:gd name="T3" fmla="*/ 648 h 84"/>
                <a:gd name="T4" fmla="*/ 0 w 62"/>
                <a:gd name="T5" fmla="*/ 1592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4">
                  <a:moveTo>
                    <a:pt x="62" y="0"/>
                  </a:moveTo>
                  <a:cubicBezTo>
                    <a:pt x="45" y="10"/>
                    <a:pt x="19" y="23"/>
                    <a:pt x="12" y="34"/>
                  </a:cubicBezTo>
                  <a:cubicBezTo>
                    <a:pt x="4" y="44"/>
                    <a:pt x="0" y="78"/>
                    <a:pt x="0" y="8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1" name="Freeform 275">
              <a:extLst>
                <a:ext uri="{FF2B5EF4-FFF2-40B4-BE49-F238E27FC236}">
                  <a16:creationId xmlns:a16="http://schemas.microsoft.com/office/drawing/2014/main" id="{182B4A4F-94D6-4A23-9F66-852636A66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1265"/>
              <a:ext cx="230" cy="314"/>
            </a:xfrm>
            <a:custGeom>
              <a:avLst/>
              <a:gdLst>
                <a:gd name="T0" fmla="*/ 63 w 92"/>
                <a:gd name="T1" fmla="*/ 0 h 118"/>
                <a:gd name="T2" fmla="*/ 238 w 92"/>
                <a:gd name="T3" fmla="*/ 1530 h 118"/>
                <a:gd name="T4" fmla="*/ 1438 w 92"/>
                <a:gd name="T5" fmla="*/ 2225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18">
                  <a:moveTo>
                    <a:pt x="4" y="0"/>
                  </a:moveTo>
                  <a:cubicBezTo>
                    <a:pt x="0" y="22"/>
                    <a:pt x="6" y="68"/>
                    <a:pt x="15" y="81"/>
                  </a:cubicBezTo>
                  <a:cubicBezTo>
                    <a:pt x="24" y="94"/>
                    <a:pt x="81" y="115"/>
                    <a:pt x="92" y="1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2" name="Freeform 276">
              <a:extLst>
                <a:ext uri="{FF2B5EF4-FFF2-40B4-BE49-F238E27FC236}">
                  <a16:creationId xmlns:a16="http://schemas.microsoft.com/office/drawing/2014/main" id="{EC107A13-72D1-42BC-92AD-9B49FAA7A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491"/>
              <a:ext cx="88" cy="120"/>
            </a:xfrm>
            <a:custGeom>
              <a:avLst/>
              <a:gdLst>
                <a:gd name="T0" fmla="*/ 556 w 35"/>
                <a:gd name="T1" fmla="*/ 0 h 45"/>
                <a:gd name="T2" fmla="*/ 0 w 35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5">
                  <a:moveTo>
                    <a:pt x="35" y="0"/>
                  </a:moveTo>
                  <a:cubicBezTo>
                    <a:pt x="27" y="5"/>
                    <a:pt x="12" y="26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3" name="Freeform 277">
              <a:extLst>
                <a:ext uri="{FF2B5EF4-FFF2-40B4-BE49-F238E27FC236}">
                  <a16:creationId xmlns:a16="http://schemas.microsoft.com/office/drawing/2014/main" id="{B21F3D80-2DEA-4CA6-AB31-6C1FF440D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515"/>
              <a:ext cx="55" cy="208"/>
            </a:xfrm>
            <a:custGeom>
              <a:avLst/>
              <a:gdLst>
                <a:gd name="T0" fmla="*/ 345 w 22"/>
                <a:gd name="T1" fmla="*/ 0 h 78"/>
                <a:gd name="T2" fmla="*/ 283 w 22"/>
                <a:gd name="T3" fmla="*/ 1059 h 78"/>
                <a:gd name="T4" fmla="*/ 0 w 22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78">
                  <a:moveTo>
                    <a:pt x="22" y="0"/>
                  </a:moveTo>
                  <a:cubicBezTo>
                    <a:pt x="22" y="15"/>
                    <a:pt x="22" y="37"/>
                    <a:pt x="18" y="56"/>
                  </a:cubicBezTo>
                  <a:cubicBezTo>
                    <a:pt x="15" y="74"/>
                    <a:pt x="0" y="78"/>
                    <a:pt x="0" y="7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4" name="Freeform 278">
              <a:extLst>
                <a:ext uri="{FF2B5EF4-FFF2-40B4-BE49-F238E27FC236}">
                  <a16:creationId xmlns:a16="http://schemas.microsoft.com/office/drawing/2014/main" id="{BC91C4CB-D1EA-490B-99A7-A92BFDCED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406"/>
              <a:ext cx="328" cy="344"/>
            </a:xfrm>
            <a:custGeom>
              <a:avLst/>
              <a:gdLst>
                <a:gd name="T0" fmla="*/ 0 w 131"/>
                <a:gd name="T1" fmla="*/ 1843 h 129"/>
                <a:gd name="T2" fmla="*/ 626 w 131"/>
                <a:gd name="T3" fmla="*/ 2411 h 129"/>
                <a:gd name="T4" fmla="*/ 1663 w 131"/>
                <a:gd name="T5" fmla="*/ 2219 h 129"/>
                <a:gd name="T6" fmla="*/ 2056 w 131"/>
                <a:gd name="T7" fmla="*/ 0 h 1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1" h="129">
                  <a:moveTo>
                    <a:pt x="0" y="97"/>
                  </a:moveTo>
                  <a:cubicBezTo>
                    <a:pt x="10" y="105"/>
                    <a:pt x="20" y="125"/>
                    <a:pt x="40" y="127"/>
                  </a:cubicBezTo>
                  <a:cubicBezTo>
                    <a:pt x="59" y="129"/>
                    <a:pt x="87" y="123"/>
                    <a:pt x="106" y="117"/>
                  </a:cubicBezTo>
                  <a:cubicBezTo>
                    <a:pt x="124" y="111"/>
                    <a:pt x="131" y="5"/>
                    <a:pt x="13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5" name="Freeform 279">
              <a:extLst>
                <a:ext uri="{FF2B5EF4-FFF2-40B4-BE49-F238E27FC236}">
                  <a16:creationId xmlns:a16="http://schemas.microsoft.com/office/drawing/2014/main" id="{905D9502-DF35-4CAB-BCC5-D5B8622B1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702"/>
              <a:ext cx="120" cy="27"/>
            </a:xfrm>
            <a:custGeom>
              <a:avLst/>
              <a:gdLst>
                <a:gd name="T0" fmla="*/ 0 w 48"/>
                <a:gd name="T1" fmla="*/ 0 h 10"/>
                <a:gd name="T2" fmla="*/ 750 w 48"/>
                <a:gd name="T3" fmla="*/ 17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0">
                  <a:moveTo>
                    <a:pt x="0" y="0"/>
                  </a:moveTo>
                  <a:cubicBezTo>
                    <a:pt x="12" y="9"/>
                    <a:pt x="43" y="10"/>
                    <a:pt x="48" y="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6" name="Freeform 280">
              <a:extLst>
                <a:ext uri="{FF2B5EF4-FFF2-40B4-BE49-F238E27FC236}">
                  <a16:creationId xmlns:a16="http://schemas.microsoft.com/office/drawing/2014/main" id="{06C979CF-A42A-4B6C-AF84-290386D8B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745"/>
              <a:ext cx="37" cy="106"/>
            </a:xfrm>
            <a:custGeom>
              <a:avLst/>
              <a:gdLst>
                <a:gd name="T0" fmla="*/ 224 w 15"/>
                <a:gd name="T1" fmla="*/ 0 h 40"/>
                <a:gd name="T2" fmla="*/ 12 w 15"/>
                <a:gd name="T3" fmla="*/ 74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0">
                  <a:moveTo>
                    <a:pt x="15" y="0"/>
                  </a:moveTo>
                  <a:cubicBezTo>
                    <a:pt x="9" y="7"/>
                    <a:pt x="0" y="34"/>
                    <a:pt x="1" y="4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7" name="Freeform 281">
              <a:extLst>
                <a:ext uri="{FF2B5EF4-FFF2-40B4-BE49-F238E27FC236}">
                  <a16:creationId xmlns:a16="http://schemas.microsoft.com/office/drawing/2014/main" id="{B902EEBE-7B48-4739-94B4-4B0F6FBC5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3148"/>
              <a:ext cx="10" cy="106"/>
            </a:xfrm>
            <a:custGeom>
              <a:avLst/>
              <a:gdLst>
                <a:gd name="T0" fmla="*/ 63 w 4"/>
                <a:gd name="T1" fmla="*/ 0 h 40"/>
                <a:gd name="T2" fmla="*/ 0 w 4"/>
                <a:gd name="T3" fmla="*/ 74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4" y="11"/>
                    <a:pt x="4" y="30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8" name="Freeform 282">
              <a:extLst>
                <a:ext uri="{FF2B5EF4-FFF2-40B4-BE49-F238E27FC236}">
                  <a16:creationId xmlns:a16="http://schemas.microsoft.com/office/drawing/2014/main" id="{4C1B0279-BF23-41A3-A123-D164AEF9E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3145"/>
              <a:ext cx="307" cy="107"/>
            </a:xfrm>
            <a:custGeom>
              <a:avLst/>
              <a:gdLst>
                <a:gd name="T0" fmla="*/ 0 w 123"/>
                <a:gd name="T1" fmla="*/ 765 h 40"/>
                <a:gd name="T2" fmla="*/ 716 w 123"/>
                <a:gd name="T3" fmla="*/ 0 h 40"/>
                <a:gd name="T4" fmla="*/ 1912 w 123"/>
                <a:gd name="T5" fmla="*/ 76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40">
                  <a:moveTo>
                    <a:pt x="0" y="40"/>
                  </a:moveTo>
                  <a:cubicBezTo>
                    <a:pt x="13" y="20"/>
                    <a:pt x="36" y="0"/>
                    <a:pt x="46" y="0"/>
                  </a:cubicBezTo>
                  <a:cubicBezTo>
                    <a:pt x="56" y="0"/>
                    <a:pt x="114" y="27"/>
                    <a:pt x="123" y="4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9" name="Freeform 283">
              <a:extLst>
                <a:ext uri="{FF2B5EF4-FFF2-40B4-BE49-F238E27FC236}">
                  <a16:creationId xmlns:a16="http://schemas.microsoft.com/office/drawing/2014/main" id="{810E56DE-3E62-44A1-826D-0C1370D9C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1243"/>
              <a:ext cx="23" cy="22"/>
            </a:xfrm>
            <a:custGeom>
              <a:avLst/>
              <a:gdLst>
                <a:gd name="T0" fmla="*/ 0 w 9"/>
                <a:gd name="T1" fmla="*/ 0 h 8"/>
                <a:gd name="T2" fmla="*/ 151 w 9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4" y="1"/>
                    <a:pt x="9" y="8"/>
                    <a:pt x="9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0" name="Freeform 284">
              <a:extLst>
                <a:ext uri="{FF2B5EF4-FFF2-40B4-BE49-F238E27FC236}">
                  <a16:creationId xmlns:a16="http://schemas.microsoft.com/office/drawing/2014/main" id="{44E1DE73-8752-4C5B-BCAB-4E7EB7FE5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3121"/>
              <a:ext cx="30" cy="27"/>
            </a:xfrm>
            <a:custGeom>
              <a:avLst/>
              <a:gdLst>
                <a:gd name="T0" fmla="*/ 95 w 12"/>
                <a:gd name="T1" fmla="*/ 38 h 10"/>
                <a:gd name="T2" fmla="*/ 20 w 12"/>
                <a:gd name="T3" fmla="*/ 159 h 10"/>
                <a:gd name="T4" fmla="*/ 83 w 12"/>
                <a:gd name="T5" fmla="*/ 176 h 10"/>
                <a:gd name="T6" fmla="*/ 145 w 12"/>
                <a:gd name="T7" fmla="*/ 176 h 10"/>
                <a:gd name="T8" fmla="*/ 95 w 12"/>
                <a:gd name="T9" fmla="*/ 3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6" y="2"/>
                  </a:moveTo>
                  <a:cubicBezTo>
                    <a:pt x="3" y="2"/>
                    <a:pt x="0" y="5"/>
                    <a:pt x="1" y="8"/>
                  </a:cubicBezTo>
                  <a:cubicBezTo>
                    <a:pt x="1" y="10"/>
                    <a:pt x="4" y="9"/>
                    <a:pt x="5" y="9"/>
                  </a:cubicBezTo>
                  <a:cubicBezTo>
                    <a:pt x="7" y="9"/>
                    <a:pt x="7" y="9"/>
                    <a:pt x="9" y="9"/>
                  </a:cubicBezTo>
                  <a:cubicBezTo>
                    <a:pt x="12" y="9"/>
                    <a:pt x="9" y="0"/>
                    <a:pt x="6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1" name="Oval 285">
              <a:extLst>
                <a:ext uri="{FF2B5EF4-FFF2-40B4-BE49-F238E27FC236}">
                  <a16:creationId xmlns:a16="http://schemas.microsoft.com/office/drawing/2014/main" id="{965573EB-B454-47C0-932D-B6B10870C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2433"/>
              <a:ext cx="48" cy="2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2" name="Oval 286">
              <a:extLst>
                <a:ext uri="{FF2B5EF4-FFF2-40B4-BE49-F238E27FC236}">
                  <a16:creationId xmlns:a16="http://schemas.microsoft.com/office/drawing/2014/main" id="{AFFF0298-57C7-43C0-AEEB-CBEC91E28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435"/>
              <a:ext cx="48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3" name="Oval 287">
              <a:extLst>
                <a:ext uri="{FF2B5EF4-FFF2-40B4-BE49-F238E27FC236}">
                  <a16:creationId xmlns:a16="http://schemas.microsoft.com/office/drawing/2014/main" id="{AA9809E8-3DE3-4722-9082-3297E8F47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8" y="2451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4" name="Oval 288">
              <a:extLst>
                <a:ext uri="{FF2B5EF4-FFF2-40B4-BE49-F238E27FC236}">
                  <a16:creationId xmlns:a16="http://schemas.microsoft.com/office/drawing/2014/main" id="{CF586EF4-4BFA-4085-95F8-C29354DC1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473"/>
              <a:ext cx="47" cy="2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5" name="Oval 289">
              <a:extLst>
                <a:ext uri="{FF2B5EF4-FFF2-40B4-BE49-F238E27FC236}">
                  <a16:creationId xmlns:a16="http://schemas.microsoft.com/office/drawing/2014/main" id="{A4B8EFAD-5F3D-450D-A907-13E22D1C9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2505"/>
              <a:ext cx="48" cy="2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6" name="Oval 290">
              <a:extLst>
                <a:ext uri="{FF2B5EF4-FFF2-40B4-BE49-F238E27FC236}">
                  <a16:creationId xmlns:a16="http://schemas.microsoft.com/office/drawing/2014/main" id="{F1BF0C91-4847-45C3-B0E6-E8755692C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0" y="2555"/>
              <a:ext cx="48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7" name="Freeform 291">
              <a:extLst>
                <a:ext uri="{FF2B5EF4-FFF2-40B4-BE49-F238E27FC236}">
                  <a16:creationId xmlns:a16="http://schemas.microsoft.com/office/drawing/2014/main" id="{50B7928B-CB92-4934-AFF7-06FCF21C8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822"/>
              <a:ext cx="47" cy="53"/>
            </a:xfrm>
            <a:custGeom>
              <a:avLst/>
              <a:gdLst>
                <a:gd name="T0" fmla="*/ 287 w 19"/>
                <a:gd name="T1" fmla="*/ 0 h 20"/>
                <a:gd name="T2" fmla="*/ 134 w 19"/>
                <a:gd name="T3" fmla="*/ 90 h 20"/>
                <a:gd name="T4" fmla="*/ 0 w 19"/>
                <a:gd name="T5" fmla="*/ 0 h 20"/>
                <a:gd name="T6" fmla="*/ 0 w 19"/>
                <a:gd name="T7" fmla="*/ 371 h 20"/>
                <a:gd name="T8" fmla="*/ 0 w 19"/>
                <a:gd name="T9" fmla="*/ 371 h 20"/>
                <a:gd name="T10" fmla="*/ 215 w 19"/>
                <a:gd name="T11" fmla="*/ 239 h 20"/>
                <a:gd name="T12" fmla="*/ 287 w 19"/>
                <a:gd name="T13" fmla="*/ 204 h 20"/>
                <a:gd name="T14" fmla="*/ 287 w 19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0">
                  <a:moveTo>
                    <a:pt x="19" y="0"/>
                  </a:move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8"/>
                    <a:pt x="9" y="14"/>
                    <a:pt x="14" y="13"/>
                  </a:cubicBezTo>
                  <a:cubicBezTo>
                    <a:pt x="16" y="12"/>
                    <a:pt x="17" y="12"/>
                    <a:pt x="19" y="11"/>
                  </a:cubicBezTo>
                  <a:lnTo>
                    <a:pt x="19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8" name="Freeform 292">
              <a:extLst>
                <a:ext uri="{FF2B5EF4-FFF2-40B4-BE49-F238E27FC236}">
                  <a16:creationId xmlns:a16="http://schemas.microsoft.com/office/drawing/2014/main" id="{F0078504-0019-454B-ACF7-65B14B1C4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843"/>
              <a:ext cx="47" cy="48"/>
            </a:xfrm>
            <a:custGeom>
              <a:avLst/>
              <a:gdLst>
                <a:gd name="T0" fmla="*/ 287 w 19"/>
                <a:gd name="T1" fmla="*/ 0 h 18"/>
                <a:gd name="T2" fmla="*/ 153 w 19"/>
                <a:gd name="T3" fmla="*/ 93 h 18"/>
                <a:gd name="T4" fmla="*/ 0 w 19"/>
                <a:gd name="T5" fmla="*/ 0 h 18"/>
                <a:gd name="T6" fmla="*/ 0 w 19"/>
                <a:gd name="T7" fmla="*/ 341 h 18"/>
                <a:gd name="T8" fmla="*/ 12 w 19"/>
                <a:gd name="T9" fmla="*/ 341 h 18"/>
                <a:gd name="T10" fmla="*/ 245 w 19"/>
                <a:gd name="T11" fmla="*/ 248 h 18"/>
                <a:gd name="T12" fmla="*/ 287 w 19"/>
                <a:gd name="T13" fmla="*/ 248 h 18"/>
                <a:gd name="T14" fmla="*/ 287 w 19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8">
                  <a:moveTo>
                    <a:pt x="19" y="0"/>
                  </a:moveTo>
                  <a:cubicBezTo>
                    <a:pt x="19" y="2"/>
                    <a:pt x="15" y="5"/>
                    <a:pt x="10" y="5"/>
                  </a:cubicBezTo>
                  <a:cubicBezTo>
                    <a:pt x="5" y="5"/>
                    <a:pt x="0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6" y="17"/>
                    <a:pt x="11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lnTo>
                    <a:pt x="19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9" name="Oval 293">
              <a:extLst>
                <a:ext uri="{FF2B5EF4-FFF2-40B4-BE49-F238E27FC236}">
                  <a16:creationId xmlns:a16="http://schemas.microsoft.com/office/drawing/2014/main" id="{883F9290-A5AB-426D-8EC4-F13362801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849"/>
              <a:ext cx="48" cy="2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0" name="Freeform 294">
              <a:extLst>
                <a:ext uri="{FF2B5EF4-FFF2-40B4-BE49-F238E27FC236}">
                  <a16:creationId xmlns:a16="http://schemas.microsoft.com/office/drawing/2014/main" id="{D29438E1-A12B-48CC-8DAF-0B78548D7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862"/>
              <a:ext cx="48" cy="37"/>
            </a:xfrm>
            <a:custGeom>
              <a:avLst/>
              <a:gdLst>
                <a:gd name="T0" fmla="*/ 147 w 19"/>
                <a:gd name="T1" fmla="*/ 90 h 14"/>
                <a:gd name="T2" fmla="*/ 0 w 19"/>
                <a:gd name="T3" fmla="*/ 0 h 14"/>
                <a:gd name="T4" fmla="*/ 0 w 19"/>
                <a:gd name="T5" fmla="*/ 259 h 14"/>
                <a:gd name="T6" fmla="*/ 51 w 19"/>
                <a:gd name="T7" fmla="*/ 259 h 14"/>
                <a:gd name="T8" fmla="*/ 288 w 19"/>
                <a:gd name="T9" fmla="*/ 204 h 14"/>
                <a:gd name="T10" fmla="*/ 306 w 19"/>
                <a:gd name="T11" fmla="*/ 204 h 14"/>
                <a:gd name="T12" fmla="*/ 306 w 19"/>
                <a:gd name="T13" fmla="*/ 0 h 14"/>
                <a:gd name="T14" fmla="*/ 147 w 19"/>
                <a:gd name="T15" fmla="*/ 9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4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4"/>
                    <a:pt x="2" y="14"/>
                    <a:pt x="3" y="14"/>
                  </a:cubicBezTo>
                  <a:cubicBezTo>
                    <a:pt x="8" y="14"/>
                    <a:pt x="13" y="11"/>
                    <a:pt x="18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1" name="Oval 295">
              <a:extLst>
                <a:ext uri="{FF2B5EF4-FFF2-40B4-BE49-F238E27FC236}">
                  <a16:creationId xmlns:a16="http://schemas.microsoft.com/office/drawing/2014/main" id="{ADF87123-B86D-425E-BB88-73659584D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" y="2854"/>
              <a:ext cx="48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2" name="Freeform 296">
              <a:extLst>
                <a:ext uri="{FF2B5EF4-FFF2-40B4-BE49-F238E27FC236}">
                  <a16:creationId xmlns:a16="http://schemas.microsoft.com/office/drawing/2014/main" id="{7F95C7EB-1928-488A-866A-017CE382B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2867"/>
              <a:ext cx="48" cy="32"/>
            </a:xfrm>
            <a:custGeom>
              <a:avLst/>
              <a:gdLst>
                <a:gd name="T0" fmla="*/ 147 w 19"/>
                <a:gd name="T1" fmla="*/ 93 h 12"/>
                <a:gd name="T2" fmla="*/ 0 w 19"/>
                <a:gd name="T3" fmla="*/ 0 h 12"/>
                <a:gd name="T4" fmla="*/ 0 w 19"/>
                <a:gd name="T5" fmla="*/ 205 h 12"/>
                <a:gd name="T6" fmla="*/ 83 w 19"/>
                <a:gd name="T7" fmla="*/ 227 h 12"/>
                <a:gd name="T8" fmla="*/ 306 w 19"/>
                <a:gd name="T9" fmla="*/ 205 h 12"/>
                <a:gd name="T10" fmla="*/ 306 w 19"/>
                <a:gd name="T11" fmla="*/ 0 h 12"/>
                <a:gd name="T12" fmla="*/ 147 w 19"/>
                <a:gd name="T13" fmla="*/ 93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2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" y="12"/>
                    <a:pt x="3" y="12"/>
                    <a:pt x="5" y="12"/>
                  </a:cubicBezTo>
                  <a:cubicBezTo>
                    <a:pt x="10" y="12"/>
                    <a:pt x="14" y="11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3" name="Oval 297">
              <a:extLst>
                <a:ext uri="{FF2B5EF4-FFF2-40B4-BE49-F238E27FC236}">
                  <a16:creationId xmlns:a16="http://schemas.microsoft.com/office/drawing/2014/main" id="{4814F409-3BA0-4AC2-AF12-317007DA0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2782"/>
              <a:ext cx="48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4" name="Freeform 298">
              <a:extLst>
                <a:ext uri="{FF2B5EF4-FFF2-40B4-BE49-F238E27FC236}">
                  <a16:creationId xmlns:a16="http://schemas.microsoft.com/office/drawing/2014/main" id="{50D967C5-BC92-4129-B9E0-A1109DA7F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795"/>
              <a:ext cx="48" cy="46"/>
            </a:xfrm>
            <a:custGeom>
              <a:avLst/>
              <a:gdLst>
                <a:gd name="T0" fmla="*/ 306 w 19"/>
                <a:gd name="T1" fmla="*/ 0 h 17"/>
                <a:gd name="T2" fmla="*/ 147 w 19"/>
                <a:gd name="T3" fmla="*/ 103 h 17"/>
                <a:gd name="T4" fmla="*/ 0 w 19"/>
                <a:gd name="T5" fmla="*/ 0 h 17"/>
                <a:gd name="T6" fmla="*/ 0 w 19"/>
                <a:gd name="T7" fmla="*/ 103 h 17"/>
                <a:gd name="T8" fmla="*/ 0 w 19"/>
                <a:gd name="T9" fmla="*/ 116 h 17"/>
                <a:gd name="T10" fmla="*/ 210 w 19"/>
                <a:gd name="T11" fmla="*/ 300 h 17"/>
                <a:gd name="T12" fmla="*/ 306 w 19"/>
                <a:gd name="T13" fmla="*/ 336 h 17"/>
                <a:gd name="T14" fmla="*/ 306 w 19"/>
                <a:gd name="T15" fmla="*/ 0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7">
                  <a:moveTo>
                    <a:pt x="19" y="0"/>
                  </a:move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5" y="8"/>
                    <a:pt x="8" y="13"/>
                    <a:pt x="13" y="15"/>
                  </a:cubicBezTo>
                  <a:cubicBezTo>
                    <a:pt x="15" y="16"/>
                    <a:pt x="17" y="17"/>
                    <a:pt x="19" y="17"/>
                  </a:cubicBezTo>
                  <a:lnTo>
                    <a:pt x="19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5" name="Oval 299">
              <a:extLst>
                <a:ext uri="{FF2B5EF4-FFF2-40B4-BE49-F238E27FC236}">
                  <a16:creationId xmlns:a16="http://schemas.microsoft.com/office/drawing/2014/main" id="{D2EE92C0-10F0-4C3C-8765-DCF8A18C7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0" y="2726"/>
              <a:ext cx="48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6" name="Freeform 300">
              <a:extLst>
                <a:ext uri="{FF2B5EF4-FFF2-40B4-BE49-F238E27FC236}">
                  <a16:creationId xmlns:a16="http://schemas.microsoft.com/office/drawing/2014/main" id="{0046614D-CACE-4571-80F8-654413F2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739"/>
              <a:ext cx="48" cy="59"/>
            </a:xfrm>
            <a:custGeom>
              <a:avLst/>
              <a:gdLst>
                <a:gd name="T0" fmla="*/ 159 w 19"/>
                <a:gd name="T1" fmla="*/ 94 h 22"/>
                <a:gd name="T2" fmla="*/ 0 w 19"/>
                <a:gd name="T3" fmla="*/ 0 h 22"/>
                <a:gd name="T4" fmla="*/ 0 w 19"/>
                <a:gd name="T5" fmla="*/ 56 h 22"/>
                <a:gd name="T6" fmla="*/ 83 w 19"/>
                <a:gd name="T7" fmla="*/ 150 h 22"/>
                <a:gd name="T8" fmla="*/ 243 w 19"/>
                <a:gd name="T9" fmla="*/ 389 h 22"/>
                <a:gd name="T10" fmla="*/ 306 w 19"/>
                <a:gd name="T11" fmla="*/ 424 h 22"/>
                <a:gd name="T12" fmla="*/ 306 w 19"/>
                <a:gd name="T13" fmla="*/ 0 h 22"/>
                <a:gd name="T14" fmla="*/ 159 w 19"/>
                <a:gd name="T15" fmla="*/ 94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2">
                  <a:moveTo>
                    <a:pt x="10" y="5"/>
                  </a:moveTo>
                  <a:cubicBezTo>
                    <a:pt x="5" y="5"/>
                    <a:pt x="0" y="3"/>
                    <a:pt x="0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4"/>
                    <a:pt x="4" y="6"/>
                    <a:pt x="5" y="8"/>
                  </a:cubicBezTo>
                  <a:cubicBezTo>
                    <a:pt x="9" y="11"/>
                    <a:pt x="11" y="16"/>
                    <a:pt x="15" y="20"/>
                  </a:cubicBezTo>
                  <a:cubicBezTo>
                    <a:pt x="16" y="21"/>
                    <a:pt x="18" y="22"/>
                    <a:pt x="19" y="2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10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7" name="Oval 301">
              <a:extLst>
                <a:ext uri="{FF2B5EF4-FFF2-40B4-BE49-F238E27FC236}">
                  <a16:creationId xmlns:a16="http://schemas.microsoft.com/office/drawing/2014/main" id="{D0B7EDF7-9BA4-442F-81B3-B05F59DF0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438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8" name="Oval 302">
              <a:extLst>
                <a:ext uri="{FF2B5EF4-FFF2-40B4-BE49-F238E27FC236}">
                  <a16:creationId xmlns:a16="http://schemas.microsoft.com/office/drawing/2014/main" id="{E763F7DF-5AC0-43C4-A478-765B1F5D9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3" y="2475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9" name="Oval 303">
              <a:extLst>
                <a:ext uri="{FF2B5EF4-FFF2-40B4-BE49-F238E27FC236}">
                  <a16:creationId xmlns:a16="http://schemas.microsoft.com/office/drawing/2014/main" id="{8F489DFF-428F-4621-8DC1-287A5FB65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2451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0" name="Oval 304">
              <a:extLst>
                <a:ext uri="{FF2B5EF4-FFF2-40B4-BE49-F238E27FC236}">
                  <a16:creationId xmlns:a16="http://schemas.microsoft.com/office/drawing/2014/main" id="{4685EF74-CB7F-4F2F-9652-A41D95C26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8" y="2510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1" name="Oval 305">
              <a:extLst>
                <a:ext uri="{FF2B5EF4-FFF2-40B4-BE49-F238E27FC236}">
                  <a16:creationId xmlns:a16="http://schemas.microsoft.com/office/drawing/2014/main" id="{DA011768-724B-45BD-995A-CC7C3F6E5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8" y="2571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2" name="Oval 306">
              <a:extLst>
                <a:ext uri="{FF2B5EF4-FFF2-40B4-BE49-F238E27FC236}">
                  <a16:creationId xmlns:a16="http://schemas.microsoft.com/office/drawing/2014/main" id="{8AA7DB42-6483-44B1-8A1E-E9AC0E67E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3" y="2638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3" name="Freeform 307">
              <a:extLst>
                <a:ext uri="{FF2B5EF4-FFF2-40B4-BE49-F238E27FC236}">
                  <a16:creationId xmlns:a16="http://schemas.microsoft.com/office/drawing/2014/main" id="{FA958E23-944E-49EA-9B15-2DB210E2B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651"/>
              <a:ext cx="47" cy="96"/>
            </a:xfrm>
            <a:custGeom>
              <a:avLst/>
              <a:gdLst>
                <a:gd name="T0" fmla="*/ 195 w 19"/>
                <a:gd name="T1" fmla="*/ 533 h 36"/>
                <a:gd name="T2" fmla="*/ 245 w 19"/>
                <a:gd name="T3" fmla="*/ 533 h 36"/>
                <a:gd name="T4" fmla="*/ 245 w 19"/>
                <a:gd name="T5" fmla="*/ 547 h 36"/>
                <a:gd name="T6" fmla="*/ 287 w 19"/>
                <a:gd name="T7" fmla="*/ 547 h 36"/>
                <a:gd name="T8" fmla="*/ 287 w 19"/>
                <a:gd name="T9" fmla="*/ 547 h 36"/>
                <a:gd name="T10" fmla="*/ 287 w 19"/>
                <a:gd name="T11" fmla="*/ 0 h 36"/>
                <a:gd name="T12" fmla="*/ 134 w 19"/>
                <a:gd name="T13" fmla="*/ 93 h 36"/>
                <a:gd name="T14" fmla="*/ 0 w 19"/>
                <a:gd name="T15" fmla="*/ 0 h 36"/>
                <a:gd name="T16" fmla="*/ 0 w 19"/>
                <a:gd name="T17" fmla="*/ 627 h 36"/>
                <a:gd name="T18" fmla="*/ 42 w 19"/>
                <a:gd name="T19" fmla="*/ 683 h 36"/>
                <a:gd name="T20" fmla="*/ 42 w 19"/>
                <a:gd name="T21" fmla="*/ 627 h 36"/>
                <a:gd name="T22" fmla="*/ 195 w 19"/>
                <a:gd name="T23" fmla="*/ 533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" h="36">
                  <a:moveTo>
                    <a:pt x="13" y="28"/>
                  </a:moveTo>
                  <a:cubicBezTo>
                    <a:pt x="14" y="28"/>
                    <a:pt x="15" y="28"/>
                    <a:pt x="16" y="28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7" y="29"/>
                    <a:pt x="18" y="29"/>
                    <a:pt x="19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4"/>
                    <a:pt x="2" y="35"/>
                    <a:pt x="3" y="36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3" y="30"/>
                    <a:pt x="8" y="28"/>
                    <a:pt x="13" y="2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4" name="Freeform 308">
              <a:extLst>
                <a:ext uri="{FF2B5EF4-FFF2-40B4-BE49-F238E27FC236}">
                  <a16:creationId xmlns:a16="http://schemas.microsoft.com/office/drawing/2014/main" id="{7B654189-CCB8-452C-942A-1606A7AE5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489"/>
              <a:ext cx="47" cy="53"/>
            </a:xfrm>
            <a:custGeom>
              <a:avLst/>
              <a:gdLst>
                <a:gd name="T0" fmla="*/ 153 w 19"/>
                <a:gd name="T1" fmla="*/ 90 h 20"/>
                <a:gd name="T2" fmla="*/ 0 w 19"/>
                <a:gd name="T3" fmla="*/ 0 h 20"/>
                <a:gd name="T4" fmla="*/ 0 w 19"/>
                <a:gd name="T5" fmla="*/ 371 h 20"/>
                <a:gd name="T6" fmla="*/ 287 w 19"/>
                <a:gd name="T7" fmla="*/ 225 h 20"/>
                <a:gd name="T8" fmla="*/ 287 w 19"/>
                <a:gd name="T9" fmla="*/ 0 h 20"/>
                <a:gd name="T10" fmla="*/ 153 w 19"/>
                <a:gd name="T11" fmla="*/ 9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0">
                  <a:moveTo>
                    <a:pt x="10" y="5"/>
                  </a:moveTo>
                  <a:cubicBezTo>
                    <a:pt x="5" y="5"/>
                    <a:pt x="0" y="3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7" y="17"/>
                    <a:pt x="13" y="14"/>
                    <a:pt x="19" y="1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10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5" name="Freeform 309">
              <a:extLst>
                <a:ext uri="{FF2B5EF4-FFF2-40B4-BE49-F238E27FC236}">
                  <a16:creationId xmlns:a16="http://schemas.microsoft.com/office/drawing/2014/main" id="{95A34C8F-0A06-4729-BD00-33BFC430C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662"/>
              <a:ext cx="110" cy="107"/>
            </a:xfrm>
            <a:custGeom>
              <a:avLst/>
              <a:gdLst>
                <a:gd name="T0" fmla="*/ 533 w 44"/>
                <a:gd name="T1" fmla="*/ 115 h 40"/>
                <a:gd name="T2" fmla="*/ 175 w 44"/>
                <a:gd name="T3" fmla="*/ 650 h 40"/>
                <a:gd name="T4" fmla="*/ 533 w 44"/>
                <a:gd name="T5" fmla="*/ 115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0">
                  <a:moveTo>
                    <a:pt x="34" y="6"/>
                  </a:moveTo>
                  <a:cubicBezTo>
                    <a:pt x="22" y="0"/>
                    <a:pt x="0" y="28"/>
                    <a:pt x="11" y="34"/>
                  </a:cubicBezTo>
                  <a:cubicBezTo>
                    <a:pt x="23" y="40"/>
                    <a:pt x="44" y="14"/>
                    <a:pt x="34" y="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6" name="Freeform 310">
              <a:extLst>
                <a:ext uri="{FF2B5EF4-FFF2-40B4-BE49-F238E27FC236}">
                  <a16:creationId xmlns:a16="http://schemas.microsoft.com/office/drawing/2014/main" id="{22D921BD-E168-4BDB-8A4D-B4D0CBBBB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0" y="2753"/>
              <a:ext cx="20" cy="66"/>
            </a:xfrm>
            <a:custGeom>
              <a:avLst/>
              <a:gdLst>
                <a:gd name="T0" fmla="*/ 0 w 8"/>
                <a:gd name="T1" fmla="*/ 0 h 25"/>
                <a:gd name="T2" fmla="*/ 113 w 8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0" y="0"/>
                  </a:moveTo>
                  <a:cubicBezTo>
                    <a:pt x="1" y="11"/>
                    <a:pt x="8" y="20"/>
                    <a:pt x="7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7" name="Freeform 311">
              <a:extLst>
                <a:ext uri="{FF2B5EF4-FFF2-40B4-BE49-F238E27FC236}">
                  <a16:creationId xmlns:a16="http://schemas.microsoft.com/office/drawing/2014/main" id="{E078152F-0AB8-4486-A113-53049DD24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2465"/>
              <a:ext cx="47" cy="48"/>
            </a:xfrm>
            <a:custGeom>
              <a:avLst/>
              <a:gdLst>
                <a:gd name="T0" fmla="*/ 134 w 19"/>
                <a:gd name="T1" fmla="*/ 93 h 18"/>
                <a:gd name="T2" fmla="*/ 0 w 19"/>
                <a:gd name="T3" fmla="*/ 0 h 18"/>
                <a:gd name="T4" fmla="*/ 0 w 19"/>
                <a:gd name="T5" fmla="*/ 341 h 18"/>
                <a:gd name="T6" fmla="*/ 287 w 19"/>
                <a:gd name="T7" fmla="*/ 248 h 18"/>
                <a:gd name="T8" fmla="*/ 287 w 19"/>
                <a:gd name="T9" fmla="*/ 0 h 18"/>
                <a:gd name="T10" fmla="*/ 134 w 19"/>
                <a:gd name="T11" fmla="*/ 9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8">
                  <a:moveTo>
                    <a:pt x="9" y="5"/>
                  </a:moveTo>
                  <a:cubicBezTo>
                    <a:pt x="4" y="5"/>
                    <a:pt x="0" y="2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7" y="16"/>
                    <a:pt x="13" y="15"/>
                    <a:pt x="19" y="1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8" name="Freeform 312">
              <a:extLst>
                <a:ext uri="{FF2B5EF4-FFF2-40B4-BE49-F238E27FC236}">
                  <a16:creationId xmlns:a16="http://schemas.microsoft.com/office/drawing/2014/main" id="{F4C6869D-F60D-40E2-A48F-57569D52B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2449"/>
              <a:ext cx="48" cy="48"/>
            </a:xfrm>
            <a:custGeom>
              <a:avLst/>
              <a:gdLst>
                <a:gd name="T0" fmla="*/ 147 w 19"/>
                <a:gd name="T1" fmla="*/ 93 h 18"/>
                <a:gd name="T2" fmla="*/ 0 w 19"/>
                <a:gd name="T3" fmla="*/ 0 h 18"/>
                <a:gd name="T4" fmla="*/ 0 w 19"/>
                <a:gd name="T5" fmla="*/ 341 h 18"/>
                <a:gd name="T6" fmla="*/ 63 w 19"/>
                <a:gd name="T7" fmla="*/ 320 h 18"/>
                <a:gd name="T8" fmla="*/ 306 w 19"/>
                <a:gd name="T9" fmla="*/ 307 h 18"/>
                <a:gd name="T10" fmla="*/ 306 w 19"/>
                <a:gd name="T11" fmla="*/ 0 h 18"/>
                <a:gd name="T12" fmla="*/ 147 w 19"/>
                <a:gd name="T13" fmla="*/ 93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8" y="17"/>
                    <a:pt x="13" y="16"/>
                    <a:pt x="19" y="16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9" name="Freeform 313">
              <a:extLst>
                <a:ext uri="{FF2B5EF4-FFF2-40B4-BE49-F238E27FC236}">
                  <a16:creationId xmlns:a16="http://schemas.microsoft.com/office/drawing/2014/main" id="{5CDA3F2A-7BAD-4934-8336-BDB7C7DD0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446"/>
              <a:ext cx="48" cy="43"/>
            </a:xfrm>
            <a:custGeom>
              <a:avLst/>
              <a:gdLst>
                <a:gd name="T0" fmla="*/ 147 w 19"/>
                <a:gd name="T1" fmla="*/ 94 h 16"/>
                <a:gd name="T2" fmla="*/ 0 w 19"/>
                <a:gd name="T3" fmla="*/ 0 h 16"/>
                <a:gd name="T4" fmla="*/ 0 w 19"/>
                <a:gd name="T5" fmla="*/ 312 h 16"/>
                <a:gd name="T6" fmla="*/ 306 w 19"/>
                <a:gd name="T7" fmla="*/ 290 h 16"/>
                <a:gd name="T8" fmla="*/ 306 w 19"/>
                <a:gd name="T9" fmla="*/ 0 h 16"/>
                <a:gd name="T10" fmla="*/ 147 w 19"/>
                <a:gd name="T11" fmla="*/ 9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6">
                  <a:moveTo>
                    <a:pt x="9" y="5"/>
                  </a:moveTo>
                  <a:cubicBezTo>
                    <a:pt x="4" y="5"/>
                    <a:pt x="0" y="2"/>
                    <a:pt x="0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6" y="15"/>
                    <a:pt x="12" y="15"/>
                    <a:pt x="19" y="1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0" name="Freeform 314">
              <a:extLst>
                <a:ext uri="{FF2B5EF4-FFF2-40B4-BE49-F238E27FC236}">
                  <a16:creationId xmlns:a16="http://schemas.microsoft.com/office/drawing/2014/main" id="{5539BB80-010D-4832-84C4-F40D248C0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465"/>
              <a:ext cx="47" cy="42"/>
            </a:xfrm>
            <a:custGeom>
              <a:avLst/>
              <a:gdLst>
                <a:gd name="T0" fmla="*/ 153 w 19"/>
                <a:gd name="T1" fmla="*/ 89 h 16"/>
                <a:gd name="T2" fmla="*/ 0 w 19"/>
                <a:gd name="T3" fmla="*/ 0 h 16"/>
                <a:gd name="T4" fmla="*/ 0 w 19"/>
                <a:gd name="T5" fmla="*/ 221 h 16"/>
                <a:gd name="T6" fmla="*/ 287 w 19"/>
                <a:gd name="T7" fmla="*/ 289 h 16"/>
                <a:gd name="T8" fmla="*/ 287 w 19"/>
                <a:gd name="T9" fmla="*/ 0 h 16"/>
                <a:gd name="T10" fmla="*/ 153 w 19"/>
                <a:gd name="T11" fmla="*/ 8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6">
                  <a:moveTo>
                    <a:pt x="10" y="5"/>
                  </a:moveTo>
                  <a:cubicBezTo>
                    <a:pt x="5" y="5"/>
                    <a:pt x="0" y="2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7" y="13"/>
                    <a:pt x="13" y="14"/>
                    <a:pt x="19" y="16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10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1" name="Freeform 315">
              <a:extLst>
                <a:ext uri="{FF2B5EF4-FFF2-40B4-BE49-F238E27FC236}">
                  <a16:creationId xmlns:a16="http://schemas.microsoft.com/office/drawing/2014/main" id="{13FD26BE-A006-4D89-A9EF-0CEBD0336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486"/>
              <a:ext cx="47" cy="48"/>
            </a:xfrm>
            <a:custGeom>
              <a:avLst/>
              <a:gdLst>
                <a:gd name="T0" fmla="*/ 153 w 19"/>
                <a:gd name="T1" fmla="*/ 93 h 18"/>
                <a:gd name="T2" fmla="*/ 0 w 19"/>
                <a:gd name="T3" fmla="*/ 0 h 18"/>
                <a:gd name="T4" fmla="*/ 0 w 19"/>
                <a:gd name="T5" fmla="*/ 205 h 18"/>
                <a:gd name="T6" fmla="*/ 153 w 19"/>
                <a:gd name="T7" fmla="*/ 264 h 18"/>
                <a:gd name="T8" fmla="*/ 287 w 19"/>
                <a:gd name="T9" fmla="*/ 341 h 18"/>
                <a:gd name="T10" fmla="*/ 287 w 19"/>
                <a:gd name="T11" fmla="*/ 0 h 18"/>
                <a:gd name="T12" fmla="*/ 153 w 19"/>
                <a:gd name="T13" fmla="*/ 93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8">
                  <a:moveTo>
                    <a:pt x="10" y="5"/>
                  </a:moveTo>
                  <a:cubicBezTo>
                    <a:pt x="5" y="5"/>
                    <a:pt x="0" y="3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2"/>
                    <a:pt x="7" y="13"/>
                    <a:pt x="10" y="14"/>
                  </a:cubicBezTo>
                  <a:cubicBezTo>
                    <a:pt x="13" y="15"/>
                    <a:pt x="16" y="17"/>
                    <a:pt x="19" y="18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10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2" name="Freeform 316">
              <a:extLst>
                <a:ext uri="{FF2B5EF4-FFF2-40B4-BE49-F238E27FC236}">
                  <a16:creationId xmlns:a16="http://schemas.microsoft.com/office/drawing/2014/main" id="{95605FED-9B53-4736-8C73-B272B1ABB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518"/>
              <a:ext cx="48" cy="72"/>
            </a:xfrm>
            <a:custGeom>
              <a:avLst/>
              <a:gdLst>
                <a:gd name="T0" fmla="*/ 306 w 19"/>
                <a:gd name="T1" fmla="*/ 512 h 27"/>
                <a:gd name="T2" fmla="*/ 306 w 19"/>
                <a:gd name="T3" fmla="*/ 0 h 27"/>
                <a:gd name="T4" fmla="*/ 147 w 19"/>
                <a:gd name="T5" fmla="*/ 93 h 27"/>
                <a:gd name="T6" fmla="*/ 0 w 19"/>
                <a:gd name="T7" fmla="*/ 0 h 27"/>
                <a:gd name="T8" fmla="*/ 0 w 19"/>
                <a:gd name="T9" fmla="*/ 205 h 27"/>
                <a:gd name="T10" fmla="*/ 306 w 19"/>
                <a:gd name="T11" fmla="*/ 512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7">
                  <a:moveTo>
                    <a:pt x="19" y="27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8" y="16"/>
                    <a:pt x="14" y="21"/>
                    <a:pt x="19" y="2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3" name="Freeform 317">
              <a:extLst>
                <a:ext uri="{FF2B5EF4-FFF2-40B4-BE49-F238E27FC236}">
                  <a16:creationId xmlns:a16="http://schemas.microsoft.com/office/drawing/2014/main" id="{8DDFBB06-7B1B-401A-BC51-AC7492E3F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0" y="2569"/>
              <a:ext cx="48" cy="112"/>
            </a:xfrm>
            <a:custGeom>
              <a:avLst/>
              <a:gdLst>
                <a:gd name="T0" fmla="*/ 147 w 19"/>
                <a:gd name="T1" fmla="*/ 776 h 42"/>
                <a:gd name="T2" fmla="*/ 147 w 19"/>
                <a:gd name="T3" fmla="*/ 533 h 42"/>
                <a:gd name="T4" fmla="*/ 288 w 19"/>
                <a:gd name="T5" fmla="*/ 435 h 42"/>
                <a:gd name="T6" fmla="*/ 306 w 19"/>
                <a:gd name="T7" fmla="*/ 435 h 42"/>
                <a:gd name="T8" fmla="*/ 306 w 19"/>
                <a:gd name="T9" fmla="*/ 0 h 42"/>
                <a:gd name="T10" fmla="*/ 147 w 19"/>
                <a:gd name="T11" fmla="*/ 93 h 42"/>
                <a:gd name="T12" fmla="*/ 0 w 19"/>
                <a:gd name="T13" fmla="*/ 0 h 42"/>
                <a:gd name="T14" fmla="*/ 0 w 19"/>
                <a:gd name="T15" fmla="*/ 264 h 42"/>
                <a:gd name="T16" fmla="*/ 114 w 19"/>
                <a:gd name="T17" fmla="*/ 797 h 42"/>
                <a:gd name="T18" fmla="*/ 147 w 19"/>
                <a:gd name="T19" fmla="*/ 77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42">
                  <a:moveTo>
                    <a:pt x="9" y="41"/>
                  </a:moveTo>
                  <a:cubicBezTo>
                    <a:pt x="9" y="28"/>
                    <a:pt x="9" y="28"/>
                    <a:pt x="9" y="28"/>
                  </a:cubicBezTo>
                  <a:cubicBezTo>
                    <a:pt x="9" y="25"/>
                    <a:pt x="13" y="23"/>
                    <a:pt x="18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6" y="23"/>
                    <a:pt x="8" y="33"/>
                    <a:pt x="7" y="42"/>
                  </a:cubicBezTo>
                  <a:lnTo>
                    <a:pt x="9" y="41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4" name="Freeform 318">
              <a:extLst>
                <a:ext uri="{FF2B5EF4-FFF2-40B4-BE49-F238E27FC236}">
                  <a16:creationId xmlns:a16="http://schemas.microsoft.com/office/drawing/2014/main" id="{DA747BD9-C08F-4C48-B017-B841047D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523"/>
              <a:ext cx="47" cy="70"/>
            </a:xfrm>
            <a:custGeom>
              <a:avLst/>
              <a:gdLst>
                <a:gd name="T0" fmla="*/ 134 w 19"/>
                <a:gd name="T1" fmla="*/ 94 h 26"/>
                <a:gd name="T2" fmla="*/ 0 w 19"/>
                <a:gd name="T3" fmla="*/ 0 h 26"/>
                <a:gd name="T4" fmla="*/ 0 w 19"/>
                <a:gd name="T5" fmla="*/ 506 h 26"/>
                <a:gd name="T6" fmla="*/ 287 w 19"/>
                <a:gd name="T7" fmla="*/ 218 h 26"/>
                <a:gd name="T8" fmla="*/ 287 w 19"/>
                <a:gd name="T9" fmla="*/ 0 h 26"/>
                <a:gd name="T10" fmla="*/ 134 w 19"/>
                <a:gd name="T11" fmla="*/ 9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6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5" y="20"/>
                    <a:pt x="12" y="15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5" name="Freeform 319">
              <a:extLst>
                <a:ext uri="{FF2B5EF4-FFF2-40B4-BE49-F238E27FC236}">
                  <a16:creationId xmlns:a16="http://schemas.microsoft.com/office/drawing/2014/main" id="{5FE724A4-A0A1-4ADD-BE81-33317256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651"/>
              <a:ext cx="2" cy="6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27 h 2"/>
                <a:gd name="T4" fmla="*/ 0 w 1"/>
                <a:gd name="T5" fmla="*/ 54 h 2"/>
                <a:gd name="T6" fmla="*/ 8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6" name="Freeform 320">
              <a:extLst>
                <a:ext uri="{FF2B5EF4-FFF2-40B4-BE49-F238E27FC236}">
                  <a16:creationId xmlns:a16="http://schemas.microsoft.com/office/drawing/2014/main" id="{DA6E68AC-E479-4963-91CC-854A50016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505"/>
              <a:ext cx="377" cy="373"/>
            </a:xfrm>
            <a:custGeom>
              <a:avLst/>
              <a:gdLst>
                <a:gd name="T0" fmla="*/ 1416 w 151"/>
                <a:gd name="T1" fmla="*/ 2171 h 140"/>
                <a:gd name="T2" fmla="*/ 1416 w 151"/>
                <a:gd name="T3" fmla="*/ 2171 h 140"/>
                <a:gd name="T4" fmla="*/ 1446 w 151"/>
                <a:gd name="T5" fmla="*/ 2158 h 140"/>
                <a:gd name="T6" fmla="*/ 1446 w 151"/>
                <a:gd name="T7" fmla="*/ 2158 h 140"/>
                <a:gd name="T8" fmla="*/ 1478 w 151"/>
                <a:gd name="T9" fmla="*/ 2137 h 140"/>
                <a:gd name="T10" fmla="*/ 1478 w 151"/>
                <a:gd name="T11" fmla="*/ 2137 h 140"/>
                <a:gd name="T12" fmla="*/ 1496 w 151"/>
                <a:gd name="T13" fmla="*/ 2115 h 140"/>
                <a:gd name="T14" fmla="*/ 1496 w 151"/>
                <a:gd name="T15" fmla="*/ 2115 h 140"/>
                <a:gd name="T16" fmla="*/ 1528 w 151"/>
                <a:gd name="T17" fmla="*/ 2102 h 140"/>
                <a:gd name="T18" fmla="*/ 1528 w 151"/>
                <a:gd name="T19" fmla="*/ 2102 h 140"/>
                <a:gd name="T20" fmla="*/ 1540 w 151"/>
                <a:gd name="T21" fmla="*/ 2081 h 140"/>
                <a:gd name="T22" fmla="*/ 1558 w 151"/>
                <a:gd name="T23" fmla="*/ 2059 h 140"/>
                <a:gd name="T24" fmla="*/ 1570 w 151"/>
                <a:gd name="T25" fmla="*/ 2044 h 140"/>
                <a:gd name="T26" fmla="*/ 1590 w 151"/>
                <a:gd name="T27" fmla="*/ 2022 h 140"/>
                <a:gd name="T28" fmla="*/ 1603 w 151"/>
                <a:gd name="T29" fmla="*/ 2001 h 140"/>
                <a:gd name="T30" fmla="*/ 1620 w 151"/>
                <a:gd name="T31" fmla="*/ 1988 h 140"/>
                <a:gd name="T32" fmla="*/ 1620 w 151"/>
                <a:gd name="T33" fmla="*/ 1966 h 140"/>
                <a:gd name="T34" fmla="*/ 1653 w 151"/>
                <a:gd name="T35" fmla="*/ 1932 h 140"/>
                <a:gd name="T36" fmla="*/ 1653 w 151"/>
                <a:gd name="T37" fmla="*/ 1932 h 140"/>
                <a:gd name="T38" fmla="*/ 1728 w 151"/>
                <a:gd name="T39" fmla="*/ 1774 h 140"/>
                <a:gd name="T40" fmla="*/ 979 w 151"/>
                <a:gd name="T41" fmla="*/ 1377 h 140"/>
                <a:gd name="T42" fmla="*/ 1496 w 151"/>
                <a:gd name="T43" fmla="*/ 703 h 140"/>
                <a:gd name="T44" fmla="*/ 2070 w 151"/>
                <a:gd name="T45" fmla="*/ 645 h 140"/>
                <a:gd name="T46" fmla="*/ 2070 w 151"/>
                <a:gd name="T47" fmla="*/ 623 h 140"/>
                <a:gd name="T48" fmla="*/ 2087 w 151"/>
                <a:gd name="T49" fmla="*/ 602 h 140"/>
                <a:gd name="T50" fmla="*/ 2120 w 151"/>
                <a:gd name="T51" fmla="*/ 533 h 140"/>
                <a:gd name="T52" fmla="*/ 2120 w 151"/>
                <a:gd name="T53" fmla="*/ 533 h 140"/>
                <a:gd name="T54" fmla="*/ 2150 w 151"/>
                <a:gd name="T55" fmla="*/ 477 h 140"/>
                <a:gd name="T56" fmla="*/ 2162 w 151"/>
                <a:gd name="T57" fmla="*/ 434 h 140"/>
                <a:gd name="T58" fmla="*/ 2182 w 151"/>
                <a:gd name="T59" fmla="*/ 397 h 140"/>
                <a:gd name="T60" fmla="*/ 2287 w 151"/>
                <a:gd name="T61" fmla="*/ 192 h 140"/>
                <a:gd name="T62" fmla="*/ 2287 w 151"/>
                <a:gd name="T63" fmla="*/ 192 h 140"/>
                <a:gd name="T64" fmla="*/ 2319 w 151"/>
                <a:gd name="T65" fmla="*/ 136 h 140"/>
                <a:gd name="T66" fmla="*/ 2319 w 151"/>
                <a:gd name="T67" fmla="*/ 136 h 140"/>
                <a:gd name="T68" fmla="*/ 2337 w 151"/>
                <a:gd name="T69" fmla="*/ 21 h 140"/>
                <a:gd name="T70" fmla="*/ 2337 w 151"/>
                <a:gd name="T71" fmla="*/ 0 h 140"/>
                <a:gd name="T72" fmla="*/ 2274 w 151"/>
                <a:gd name="T73" fmla="*/ 21 h 140"/>
                <a:gd name="T74" fmla="*/ 1900 w 151"/>
                <a:gd name="T75" fmla="*/ 21 h 140"/>
                <a:gd name="T76" fmla="*/ 137 w 151"/>
                <a:gd name="T77" fmla="*/ 1002 h 140"/>
                <a:gd name="T78" fmla="*/ 854 w 151"/>
                <a:gd name="T79" fmla="*/ 2044 h 140"/>
                <a:gd name="T80" fmla="*/ 904 w 151"/>
                <a:gd name="T81" fmla="*/ 2158 h 140"/>
                <a:gd name="T82" fmla="*/ 904 w 151"/>
                <a:gd name="T83" fmla="*/ 2158 h 140"/>
                <a:gd name="T84" fmla="*/ 904 w 151"/>
                <a:gd name="T85" fmla="*/ 2158 h 140"/>
                <a:gd name="T86" fmla="*/ 916 w 151"/>
                <a:gd name="T87" fmla="*/ 2307 h 140"/>
                <a:gd name="T88" fmla="*/ 904 w 151"/>
                <a:gd name="T89" fmla="*/ 2329 h 140"/>
                <a:gd name="T90" fmla="*/ 904 w 151"/>
                <a:gd name="T91" fmla="*/ 2611 h 140"/>
                <a:gd name="T92" fmla="*/ 1029 w 151"/>
                <a:gd name="T93" fmla="*/ 2627 h 140"/>
                <a:gd name="T94" fmla="*/ 1104 w 151"/>
                <a:gd name="T95" fmla="*/ 2648 h 140"/>
                <a:gd name="T96" fmla="*/ 1071 w 151"/>
                <a:gd name="T97" fmla="*/ 2286 h 140"/>
                <a:gd name="T98" fmla="*/ 1071 w 151"/>
                <a:gd name="T99" fmla="*/ 2251 h 140"/>
                <a:gd name="T100" fmla="*/ 1183 w 151"/>
                <a:gd name="T101" fmla="*/ 2137 h 140"/>
                <a:gd name="T102" fmla="*/ 1403 w 151"/>
                <a:gd name="T103" fmla="*/ 2193 h 140"/>
                <a:gd name="T104" fmla="*/ 1416 w 151"/>
                <a:gd name="T105" fmla="*/ 2171 h 1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51" h="140">
                  <a:moveTo>
                    <a:pt x="91" y="115"/>
                  </a:moveTo>
                  <a:cubicBezTo>
                    <a:pt x="91" y="115"/>
                    <a:pt x="91" y="115"/>
                    <a:pt x="91" y="115"/>
                  </a:cubicBezTo>
                  <a:cubicBezTo>
                    <a:pt x="92" y="115"/>
                    <a:pt x="92" y="115"/>
                    <a:pt x="93" y="114"/>
                  </a:cubicBezTo>
                  <a:cubicBezTo>
                    <a:pt x="93" y="114"/>
                    <a:pt x="93" y="114"/>
                    <a:pt x="93" y="114"/>
                  </a:cubicBezTo>
                  <a:cubicBezTo>
                    <a:pt x="94" y="114"/>
                    <a:pt x="94" y="114"/>
                    <a:pt x="95" y="113"/>
                  </a:cubicBezTo>
                  <a:cubicBezTo>
                    <a:pt x="95" y="113"/>
                    <a:pt x="95" y="113"/>
                    <a:pt x="95" y="113"/>
                  </a:cubicBezTo>
                  <a:cubicBezTo>
                    <a:pt x="95" y="113"/>
                    <a:pt x="96" y="113"/>
                    <a:pt x="96" y="112"/>
                  </a:cubicBezTo>
                  <a:cubicBezTo>
                    <a:pt x="96" y="112"/>
                    <a:pt x="96" y="112"/>
                    <a:pt x="96" y="112"/>
                  </a:cubicBezTo>
                  <a:cubicBezTo>
                    <a:pt x="97" y="112"/>
                    <a:pt x="97" y="111"/>
                    <a:pt x="98" y="111"/>
                  </a:cubicBezTo>
                  <a:cubicBezTo>
                    <a:pt x="98" y="111"/>
                    <a:pt x="98" y="111"/>
                    <a:pt x="98" y="111"/>
                  </a:cubicBezTo>
                  <a:cubicBezTo>
                    <a:pt x="99" y="110"/>
                    <a:pt x="99" y="110"/>
                    <a:pt x="99" y="110"/>
                  </a:cubicBezTo>
                  <a:cubicBezTo>
                    <a:pt x="100" y="109"/>
                    <a:pt x="100" y="109"/>
                    <a:pt x="100" y="109"/>
                  </a:cubicBezTo>
                  <a:cubicBezTo>
                    <a:pt x="100" y="109"/>
                    <a:pt x="101" y="108"/>
                    <a:pt x="101" y="108"/>
                  </a:cubicBezTo>
                  <a:cubicBezTo>
                    <a:pt x="101" y="108"/>
                    <a:pt x="102" y="107"/>
                    <a:pt x="102" y="107"/>
                  </a:cubicBezTo>
                  <a:cubicBezTo>
                    <a:pt x="102" y="107"/>
                    <a:pt x="102" y="106"/>
                    <a:pt x="103" y="106"/>
                  </a:cubicBezTo>
                  <a:cubicBezTo>
                    <a:pt x="103" y="106"/>
                    <a:pt x="103" y="105"/>
                    <a:pt x="104" y="105"/>
                  </a:cubicBezTo>
                  <a:cubicBezTo>
                    <a:pt x="104" y="104"/>
                    <a:pt x="104" y="104"/>
                    <a:pt x="104" y="104"/>
                  </a:cubicBezTo>
                  <a:cubicBezTo>
                    <a:pt x="105" y="103"/>
                    <a:pt x="105" y="103"/>
                    <a:pt x="106" y="102"/>
                  </a:cubicBezTo>
                  <a:cubicBezTo>
                    <a:pt x="106" y="102"/>
                    <a:pt x="106" y="102"/>
                    <a:pt x="106" y="102"/>
                  </a:cubicBezTo>
                  <a:cubicBezTo>
                    <a:pt x="108" y="100"/>
                    <a:pt x="109" y="97"/>
                    <a:pt x="111" y="94"/>
                  </a:cubicBezTo>
                  <a:cubicBezTo>
                    <a:pt x="87" y="98"/>
                    <a:pt x="64" y="99"/>
                    <a:pt x="63" y="73"/>
                  </a:cubicBezTo>
                  <a:cubicBezTo>
                    <a:pt x="63" y="53"/>
                    <a:pt x="76" y="44"/>
                    <a:pt x="96" y="37"/>
                  </a:cubicBezTo>
                  <a:cubicBezTo>
                    <a:pt x="109" y="33"/>
                    <a:pt x="123" y="31"/>
                    <a:pt x="133" y="34"/>
                  </a:cubicBezTo>
                  <a:cubicBezTo>
                    <a:pt x="133" y="34"/>
                    <a:pt x="133" y="33"/>
                    <a:pt x="133" y="33"/>
                  </a:cubicBezTo>
                  <a:cubicBezTo>
                    <a:pt x="133" y="32"/>
                    <a:pt x="134" y="32"/>
                    <a:pt x="134" y="32"/>
                  </a:cubicBezTo>
                  <a:cubicBezTo>
                    <a:pt x="134" y="30"/>
                    <a:pt x="135" y="29"/>
                    <a:pt x="136" y="28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7" y="27"/>
                    <a:pt x="137" y="26"/>
                    <a:pt x="138" y="25"/>
                  </a:cubicBezTo>
                  <a:cubicBezTo>
                    <a:pt x="138" y="24"/>
                    <a:pt x="138" y="24"/>
                    <a:pt x="139" y="23"/>
                  </a:cubicBezTo>
                  <a:cubicBezTo>
                    <a:pt x="139" y="22"/>
                    <a:pt x="140" y="22"/>
                    <a:pt x="140" y="21"/>
                  </a:cubicBezTo>
                  <a:cubicBezTo>
                    <a:pt x="143" y="17"/>
                    <a:pt x="145" y="13"/>
                    <a:pt x="147" y="10"/>
                  </a:cubicBezTo>
                  <a:cubicBezTo>
                    <a:pt x="147" y="10"/>
                    <a:pt x="147" y="10"/>
                    <a:pt x="147" y="10"/>
                  </a:cubicBezTo>
                  <a:cubicBezTo>
                    <a:pt x="148" y="9"/>
                    <a:pt x="149" y="8"/>
                    <a:pt x="149" y="7"/>
                  </a:cubicBezTo>
                  <a:cubicBezTo>
                    <a:pt x="149" y="7"/>
                    <a:pt x="149" y="7"/>
                    <a:pt x="149" y="7"/>
                  </a:cubicBezTo>
                  <a:cubicBezTo>
                    <a:pt x="150" y="4"/>
                    <a:pt x="151" y="2"/>
                    <a:pt x="150" y="1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49" y="1"/>
                    <a:pt x="148" y="1"/>
                    <a:pt x="146" y="1"/>
                  </a:cubicBezTo>
                  <a:cubicBezTo>
                    <a:pt x="136" y="1"/>
                    <a:pt x="128" y="1"/>
                    <a:pt x="122" y="1"/>
                  </a:cubicBezTo>
                  <a:cubicBezTo>
                    <a:pt x="98" y="2"/>
                    <a:pt x="22" y="15"/>
                    <a:pt x="9" y="53"/>
                  </a:cubicBezTo>
                  <a:cubicBezTo>
                    <a:pt x="0" y="79"/>
                    <a:pt x="27" y="98"/>
                    <a:pt x="55" y="108"/>
                  </a:cubicBezTo>
                  <a:cubicBezTo>
                    <a:pt x="58" y="109"/>
                    <a:pt x="59" y="112"/>
                    <a:pt x="58" y="114"/>
                  </a:cubicBezTo>
                  <a:cubicBezTo>
                    <a:pt x="58" y="114"/>
                    <a:pt x="58" y="114"/>
                    <a:pt x="58" y="114"/>
                  </a:cubicBezTo>
                  <a:cubicBezTo>
                    <a:pt x="58" y="114"/>
                    <a:pt x="58" y="114"/>
                    <a:pt x="58" y="114"/>
                  </a:cubicBezTo>
                  <a:cubicBezTo>
                    <a:pt x="60" y="118"/>
                    <a:pt x="59" y="122"/>
                    <a:pt x="59" y="122"/>
                  </a:cubicBezTo>
                  <a:cubicBezTo>
                    <a:pt x="58" y="123"/>
                    <a:pt x="58" y="123"/>
                    <a:pt x="58" y="123"/>
                  </a:cubicBezTo>
                  <a:cubicBezTo>
                    <a:pt x="58" y="138"/>
                    <a:pt x="58" y="138"/>
                    <a:pt x="58" y="138"/>
                  </a:cubicBezTo>
                  <a:cubicBezTo>
                    <a:pt x="61" y="138"/>
                    <a:pt x="64" y="138"/>
                    <a:pt x="66" y="139"/>
                  </a:cubicBezTo>
                  <a:cubicBezTo>
                    <a:pt x="68" y="139"/>
                    <a:pt x="69" y="139"/>
                    <a:pt x="71" y="140"/>
                  </a:cubicBezTo>
                  <a:cubicBezTo>
                    <a:pt x="69" y="135"/>
                    <a:pt x="68" y="123"/>
                    <a:pt x="69" y="121"/>
                  </a:cubicBezTo>
                  <a:cubicBezTo>
                    <a:pt x="69" y="120"/>
                    <a:pt x="69" y="120"/>
                    <a:pt x="69" y="119"/>
                  </a:cubicBezTo>
                  <a:cubicBezTo>
                    <a:pt x="68" y="116"/>
                    <a:pt x="70" y="112"/>
                    <a:pt x="76" y="113"/>
                  </a:cubicBezTo>
                  <a:cubicBezTo>
                    <a:pt x="81" y="114"/>
                    <a:pt x="85" y="115"/>
                    <a:pt x="90" y="116"/>
                  </a:cubicBezTo>
                  <a:cubicBezTo>
                    <a:pt x="91" y="115"/>
                    <a:pt x="91" y="115"/>
                    <a:pt x="91" y="115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7" name="Freeform 321">
              <a:extLst>
                <a:ext uri="{FF2B5EF4-FFF2-40B4-BE49-F238E27FC236}">
                  <a16:creationId xmlns:a16="http://schemas.microsoft.com/office/drawing/2014/main" id="{4BF59463-D9FB-4C87-84F6-F9169228B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451"/>
              <a:ext cx="47" cy="83"/>
            </a:xfrm>
            <a:custGeom>
              <a:avLst/>
              <a:gdLst>
                <a:gd name="T0" fmla="*/ 257 w 19"/>
                <a:gd name="T1" fmla="*/ 594 h 31"/>
                <a:gd name="T2" fmla="*/ 153 w 19"/>
                <a:gd name="T3" fmla="*/ 423 h 31"/>
                <a:gd name="T4" fmla="*/ 166 w 19"/>
                <a:gd name="T5" fmla="*/ 423 h 31"/>
                <a:gd name="T6" fmla="*/ 166 w 19"/>
                <a:gd name="T7" fmla="*/ 423 h 31"/>
                <a:gd name="T8" fmla="*/ 215 w 19"/>
                <a:gd name="T9" fmla="*/ 286 h 31"/>
                <a:gd name="T10" fmla="*/ 287 w 19"/>
                <a:gd name="T11" fmla="*/ 286 h 31"/>
                <a:gd name="T12" fmla="*/ 287 w 19"/>
                <a:gd name="T13" fmla="*/ 0 h 31"/>
                <a:gd name="T14" fmla="*/ 134 w 19"/>
                <a:gd name="T15" fmla="*/ 94 h 31"/>
                <a:gd name="T16" fmla="*/ 0 w 19"/>
                <a:gd name="T17" fmla="*/ 0 h 31"/>
                <a:gd name="T18" fmla="*/ 0 w 19"/>
                <a:gd name="T19" fmla="*/ 444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1">
                  <a:moveTo>
                    <a:pt x="17" y="31"/>
                  </a:moveTo>
                  <a:cubicBezTo>
                    <a:pt x="14" y="29"/>
                    <a:pt x="11" y="26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8" y="19"/>
                    <a:pt x="9" y="14"/>
                    <a:pt x="14" y="15"/>
                  </a:cubicBezTo>
                  <a:cubicBezTo>
                    <a:pt x="16" y="15"/>
                    <a:pt x="17" y="15"/>
                    <a:pt x="19" y="15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ubicBezTo>
                    <a:pt x="4" y="5"/>
                    <a:pt x="0" y="3"/>
                    <a:pt x="0" y="0"/>
                  </a:cubicBezTo>
                  <a:cubicBezTo>
                    <a:pt x="0" y="23"/>
                    <a:pt x="0" y="23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8" name="Freeform 322">
              <a:extLst>
                <a:ext uri="{FF2B5EF4-FFF2-40B4-BE49-F238E27FC236}">
                  <a16:creationId xmlns:a16="http://schemas.microsoft.com/office/drawing/2014/main" id="{D2F2240B-476A-4867-BFA8-D96F72322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585"/>
              <a:ext cx="47" cy="154"/>
            </a:xfrm>
            <a:custGeom>
              <a:avLst/>
              <a:gdLst>
                <a:gd name="T0" fmla="*/ 183 w 19"/>
                <a:gd name="T1" fmla="*/ 746 h 58"/>
                <a:gd name="T2" fmla="*/ 183 w 19"/>
                <a:gd name="T3" fmla="*/ 767 h 58"/>
                <a:gd name="T4" fmla="*/ 195 w 19"/>
                <a:gd name="T5" fmla="*/ 396 h 58"/>
                <a:gd name="T6" fmla="*/ 287 w 19"/>
                <a:gd name="T7" fmla="*/ 170 h 58"/>
                <a:gd name="T8" fmla="*/ 287 w 19"/>
                <a:gd name="T9" fmla="*/ 0 h 58"/>
                <a:gd name="T10" fmla="*/ 134 w 19"/>
                <a:gd name="T11" fmla="*/ 93 h 58"/>
                <a:gd name="T12" fmla="*/ 0 w 19"/>
                <a:gd name="T13" fmla="*/ 0 h 58"/>
                <a:gd name="T14" fmla="*/ 0 w 19"/>
                <a:gd name="T15" fmla="*/ 374 h 58"/>
                <a:gd name="T16" fmla="*/ 134 w 19"/>
                <a:gd name="T17" fmla="*/ 465 h 58"/>
                <a:gd name="T18" fmla="*/ 134 w 19"/>
                <a:gd name="T19" fmla="*/ 1009 h 58"/>
                <a:gd name="T20" fmla="*/ 183 w 19"/>
                <a:gd name="T21" fmla="*/ 1086 h 58"/>
                <a:gd name="T22" fmla="*/ 183 w 19"/>
                <a:gd name="T23" fmla="*/ 746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9" h="58">
                  <a:moveTo>
                    <a:pt x="12" y="40"/>
                  </a:moveTo>
                  <a:cubicBezTo>
                    <a:pt x="12" y="40"/>
                    <a:pt x="12" y="40"/>
                    <a:pt x="12" y="41"/>
                  </a:cubicBezTo>
                  <a:cubicBezTo>
                    <a:pt x="12" y="35"/>
                    <a:pt x="12" y="28"/>
                    <a:pt x="13" y="21"/>
                  </a:cubicBezTo>
                  <a:cubicBezTo>
                    <a:pt x="14" y="17"/>
                    <a:pt x="16" y="13"/>
                    <a:pt x="19" y="9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ubicBezTo>
                    <a:pt x="4" y="5"/>
                    <a:pt x="0" y="2"/>
                    <a:pt x="0" y="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20"/>
                    <a:pt x="9" y="22"/>
                    <a:pt x="9" y="25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1" y="55"/>
                    <a:pt x="12" y="57"/>
                    <a:pt x="12" y="58"/>
                  </a:cubicBezTo>
                  <a:lnTo>
                    <a:pt x="12" y="4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9" name="Freeform 323">
              <a:extLst>
                <a:ext uri="{FF2B5EF4-FFF2-40B4-BE49-F238E27FC236}">
                  <a16:creationId xmlns:a16="http://schemas.microsoft.com/office/drawing/2014/main" id="{E48D3A34-F951-4B57-8C61-991565C74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505"/>
              <a:ext cx="43" cy="26"/>
            </a:xfrm>
            <a:custGeom>
              <a:avLst/>
              <a:gdLst>
                <a:gd name="T0" fmla="*/ 0 w 17"/>
                <a:gd name="T1" fmla="*/ 0 h 10"/>
                <a:gd name="T2" fmla="*/ 276 w 17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1" y="7"/>
                    <a:pt x="15" y="10"/>
                    <a:pt x="17" y="1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0" name="Freeform 324">
              <a:extLst>
                <a:ext uri="{FF2B5EF4-FFF2-40B4-BE49-F238E27FC236}">
                  <a16:creationId xmlns:a16="http://schemas.microsoft.com/office/drawing/2014/main" id="{1776E834-13E1-4F8A-A335-140ED0C80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489"/>
              <a:ext cx="528" cy="360"/>
            </a:xfrm>
            <a:custGeom>
              <a:avLst/>
              <a:gdLst>
                <a:gd name="T0" fmla="*/ 2397 w 211"/>
                <a:gd name="T1" fmla="*/ 248 h 135"/>
                <a:gd name="T2" fmla="*/ 1554 w 211"/>
                <a:gd name="T3" fmla="*/ 21 h 135"/>
                <a:gd name="T4" fmla="*/ 1534 w 211"/>
                <a:gd name="T5" fmla="*/ 171 h 135"/>
                <a:gd name="T6" fmla="*/ 2492 w 211"/>
                <a:gd name="T7" fmla="*/ 533 h 135"/>
                <a:gd name="T8" fmla="*/ 2272 w 211"/>
                <a:gd name="T9" fmla="*/ 1592 h 135"/>
                <a:gd name="T10" fmla="*/ 1629 w 211"/>
                <a:gd name="T11" fmla="*/ 2312 h 135"/>
                <a:gd name="T12" fmla="*/ 145 w 211"/>
                <a:gd name="T13" fmla="*/ 2253 h 135"/>
                <a:gd name="T14" fmla="*/ 95 w 211"/>
                <a:gd name="T15" fmla="*/ 2424 h 135"/>
                <a:gd name="T16" fmla="*/ 1597 w 211"/>
                <a:gd name="T17" fmla="*/ 2504 h 135"/>
                <a:gd name="T18" fmla="*/ 1754 w 211"/>
                <a:gd name="T19" fmla="*/ 2467 h 135"/>
                <a:gd name="T20" fmla="*/ 1897 w 211"/>
                <a:gd name="T21" fmla="*/ 2424 h 135"/>
                <a:gd name="T22" fmla="*/ 1959 w 211"/>
                <a:gd name="T23" fmla="*/ 2424 h 135"/>
                <a:gd name="T24" fmla="*/ 2242 w 211"/>
                <a:gd name="T25" fmla="*/ 2355 h 135"/>
                <a:gd name="T26" fmla="*/ 2380 w 211"/>
                <a:gd name="T27" fmla="*/ 2275 h 135"/>
                <a:gd name="T28" fmla="*/ 2410 w 211"/>
                <a:gd name="T29" fmla="*/ 2275 h 135"/>
                <a:gd name="T30" fmla="*/ 2680 w 211"/>
                <a:gd name="T31" fmla="*/ 2125 h 135"/>
                <a:gd name="T32" fmla="*/ 2680 w 211"/>
                <a:gd name="T33" fmla="*/ 2048 h 135"/>
                <a:gd name="T34" fmla="*/ 2838 w 211"/>
                <a:gd name="T35" fmla="*/ 1955 h 135"/>
                <a:gd name="T36" fmla="*/ 2880 w 211"/>
                <a:gd name="T37" fmla="*/ 1955 h 135"/>
                <a:gd name="T38" fmla="*/ 3150 w 211"/>
                <a:gd name="T39" fmla="*/ 1536 h 135"/>
                <a:gd name="T40" fmla="*/ 2397 w 211"/>
                <a:gd name="T41" fmla="*/ 248 h 13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11" h="135">
                  <a:moveTo>
                    <a:pt x="153" y="13"/>
                  </a:moveTo>
                  <a:cubicBezTo>
                    <a:pt x="135" y="6"/>
                    <a:pt x="116" y="2"/>
                    <a:pt x="99" y="1"/>
                  </a:cubicBezTo>
                  <a:cubicBezTo>
                    <a:pt x="93" y="0"/>
                    <a:pt x="92" y="8"/>
                    <a:pt x="98" y="9"/>
                  </a:cubicBezTo>
                  <a:cubicBezTo>
                    <a:pt x="119" y="11"/>
                    <a:pt x="143" y="17"/>
                    <a:pt x="159" y="28"/>
                  </a:cubicBezTo>
                  <a:cubicBezTo>
                    <a:pt x="190" y="50"/>
                    <a:pt x="157" y="66"/>
                    <a:pt x="145" y="84"/>
                  </a:cubicBezTo>
                  <a:cubicBezTo>
                    <a:pt x="132" y="102"/>
                    <a:pt x="132" y="118"/>
                    <a:pt x="104" y="122"/>
                  </a:cubicBezTo>
                  <a:cubicBezTo>
                    <a:pt x="81" y="125"/>
                    <a:pt x="42" y="126"/>
                    <a:pt x="9" y="119"/>
                  </a:cubicBezTo>
                  <a:cubicBezTo>
                    <a:pt x="0" y="117"/>
                    <a:pt x="0" y="127"/>
                    <a:pt x="6" y="128"/>
                  </a:cubicBezTo>
                  <a:cubicBezTo>
                    <a:pt x="36" y="135"/>
                    <a:pt x="72" y="135"/>
                    <a:pt x="102" y="132"/>
                  </a:cubicBezTo>
                  <a:cubicBezTo>
                    <a:pt x="106" y="131"/>
                    <a:pt x="109" y="131"/>
                    <a:pt x="112" y="130"/>
                  </a:cubicBezTo>
                  <a:cubicBezTo>
                    <a:pt x="114" y="129"/>
                    <a:pt x="117" y="128"/>
                    <a:pt x="121" y="128"/>
                  </a:cubicBezTo>
                  <a:cubicBezTo>
                    <a:pt x="122" y="128"/>
                    <a:pt x="124" y="128"/>
                    <a:pt x="125" y="128"/>
                  </a:cubicBezTo>
                  <a:cubicBezTo>
                    <a:pt x="131" y="127"/>
                    <a:pt x="137" y="125"/>
                    <a:pt x="143" y="124"/>
                  </a:cubicBezTo>
                  <a:cubicBezTo>
                    <a:pt x="144" y="121"/>
                    <a:pt x="148" y="120"/>
                    <a:pt x="152" y="120"/>
                  </a:cubicBezTo>
                  <a:cubicBezTo>
                    <a:pt x="153" y="120"/>
                    <a:pt x="154" y="120"/>
                    <a:pt x="154" y="120"/>
                  </a:cubicBezTo>
                  <a:cubicBezTo>
                    <a:pt x="161" y="117"/>
                    <a:pt x="166" y="115"/>
                    <a:pt x="171" y="112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1" y="105"/>
                    <a:pt x="176" y="103"/>
                    <a:pt x="181" y="103"/>
                  </a:cubicBezTo>
                  <a:cubicBezTo>
                    <a:pt x="182" y="103"/>
                    <a:pt x="183" y="103"/>
                    <a:pt x="184" y="103"/>
                  </a:cubicBezTo>
                  <a:cubicBezTo>
                    <a:pt x="192" y="96"/>
                    <a:pt x="198" y="89"/>
                    <a:pt x="201" y="81"/>
                  </a:cubicBezTo>
                  <a:cubicBezTo>
                    <a:pt x="211" y="56"/>
                    <a:pt x="192" y="28"/>
                    <a:pt x="153" y="13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1" name="Freeform 325">
              <a:extLst>
                <a:ext uri="{FF2B5EF4-FFF2-40B4-BE49-F238E27FC236}">
                  <a16:creationId xmlns:a16="http://schemas.microsoft.com/office/drawing/2014/main" id="{9FAA4360-40AD-4362-970C-6969F41F1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510"/>
              <a:ext cx="200" cy="131"/>
            </a:xfrm>
            <a:custGeom>
              <a:avLst/>
              <a:gdLst>
                <a:gd name="T0" fmla="*/ 1000 w 80"/>
                <a:gd name="T1" fmla="*/ 380 h 49"/>
                <a:gd name="T2" fmla="*/ 50 w 80"/>
                <a:gd name="T3" fmla="*/ 21 h 49"/>
                <a:gd name="T4" fmla="*/ 20 w 80"/>
                <a:gd name="T5" fmla="*/ 0 h 49"/>
                <a:gd name="T6" fmla="*/ 0 w 80"/>
                <a:gd name="T7" fmla="*/ 0 h 49"/>
                <a:gd name="T8" fmla="*/ 145 w 80"/>
                <a:gd name="T9" fmla="*/ 192 h 49"/>
                <a:gd name="T10" fmla="*/ 770 w 80"/>
                <a:gd name="T11" fmla="*/ 380 h 49"/>
                <a:gd name="T12" fmla="*/ 1158 w 80"/>
                <a:gd name="T13" fmla="*/ 936 h 49"/>
                <a:gd name="T14" fmla="*/ 1000 w 80"/>
                <a:gd name="T15" fmla="*/ 380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49">
                  <a:moveTo>
                    <a:pt x="64" y="20"/>
                  </a:moveTo>
                  <a:cubicBezTo>
                    <a:pt x="48" y="9"/>
                    <a:pt x="24" y="3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5"/>
                    <a:pt x="4" y="8"/>
                    <a:pt x="9" y="10"/>
                  </a:cubicBezTo>
                  <a:cubicBezTo>
                    <a:pt x="18" y="14"/>
                    <a:pt x="32" y="13"/>
                    <a:pt x="49" y="20"/>
                  </a:cubicBezTo>
                  <a:cubicBezTo>
                    <a:pt x="65" y="28"/>
                    <a:pt x="74" y="35"/>
                    <a:pt x="74" y="49"/>
                  </a:cubicBezTo>
                  <a:cubicBezTo>
                    <a:pt x="79" y="40"/>
                    <a:pt x="80" y="31"/>
                    <a:pt x="64" y="2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2" name="Oval 326">
              <a:extLst>
                <a:ext uri="{FF2B5EF4-FFF2-40B4-BE49-F238E27FC236}">
                  <a16:creationId xmlns:a16="http://schemas.microsoft.com/office/drawing/2014/main" id="{D1FD5552-BA30-423A-9F55-B54017AA9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8" y="2763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3" name="Oval 327">
              <a:extLst>
                <a:ext uri="{FF2B5EF4-FFF2-40B4-BE49-F238E27FC236}">
                  <a16:creationId xmlns:a16="http://schemas.microsoft.com/office/drawing/2014/main" id="{613C57B6-B520-4390-BC8E-AD4C4B74C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809"/>
              <a:ext cx="47" cy="2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4" name="Oval 328">
              <a:extLst>
                <a:ext uri="{FF2B5EF4-FFF2-40B4-BE49-F238E27FC236}">
                  <a16:creationId xmlns:a16="http://schemas.microsoft.com/office/drawing/2014/main" id="{F3E9F5B4-8294-4DA4-8F6B-793BF0051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8" y="2830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5" name="Freeform 329">
              <a:extLst>
                <a:ext uri="{FF2B5EF4-FFF2-40B4-BE49-F238E27FC236}">
                  <a16:creationId xmlns:a16="http://schemas.microsoft.com/office/drawing/2014/main" id="{15D791DF-FC41-4949-A1F7-1F82F312E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777"/>
              <a:ext cx="47" cy="69"/>
            </a:xfrm>
            <a:custGeom>
              <a:avLst/>
              <a:gdLst>
                <a:gd name="T0" fmla="*/ 287 w 19"/>
                <a:gd name="T1" fmla="*/ 0 h 26"/>
                <a:gd name="T2" fmla="*/ 153 w 19"/>
                <a:gd name="T3" fmla="*/ 93 h 26"/>
                <a:gd name="T4" fmla="*/ 0 w 19"/>
                <a:gd name="T5" fmla="*/ 0 h 26"/>
                <a:gd name="T6" fmla="*/ 0 w 19"/>
                <a:gd name="T7" fmla="*/ 486 h 26"/>
                <a:gd name="T8" fmla="*/ 30 w 19"/>
                <a:gd name="T9" fmla="*/ 486 h 26"/>
                <a:gd name="T10" fmla="*/ 245 w 19"/>
                <a:gd name="T11" fmla="*/ 295 h 26"/>
                <a:gd name="T12" fmla="*/ 287 w 19"/>
                <a:gd name="T13" fmla="*/ 281 h 26"/>
                <a:gd name="T14" fmla="*/ 287 w 19"/>
                <a:gd name="T15" fmla="*/ 0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19" y="2"/>
                    <a:pt x="15" y="5"/>
                    <a:pt x="10" y="5"/>
                  </a:cubicBezTo>
                  <a:cubicBezTo>
                    <a:pt x="5" y="5"/>
                    <a:pt x="0" y="2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2" y="26"/>
                  </a:cubicBezTo>
                  <a:cubicBezTo>
                    <a:pt x="7" y="23"/>
                    <a:pt x="11" y="19"/>
                    <a:pt x="16" y="16"/>
                  </a:cubicBezTo>
                  <a:cubicBezTo>
                    <a:pt x="17" y="16"/>
                    <a:pt x="18" y="15"/>
                    <a:pt x="19" y="15"/>
                  </a:cubicBezTo>
                  <a:lnTo>
                    <a:pt x="19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6" name="Oval 330">
              <a:extLst>
                <a:ext uri="{FF2B5EF4-FFF2-40B4-BE49-F238E27FC236}">
                  <a16:creationId xmlns:a16="http://schemas.microsoft.com/office/drawing/2014/main" id="{1D3988BD-4412-4043-BC95-5993F808F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3" y="2718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7" name="Freeform 331">
              <a:extLst>
                <a:ext uri="{FF2B5EF4-FFF2-40B4-BE49-F238E27FC236}">
                  <a16:creationId xmlns:a16="http://schemas.microsoft.com/office/drawing/2014/main" id="{E92A6134-3C54-4798-97DF-E600B3F2E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731"/>
              <a:ext cx="47" cy="78"/>
            </a:xfrm>
            <a:custGeom>
              <a:avLst/>
              <a:gdLst>
                <a:gd name="T0" fmla="*/ 134 w 19"/>
                <a:gd name="T1" fmla="*/ 94 h 29"/>
                <a:gd name="T2" fmla="*/ 0 w 19"/>
                <a:gd name="T3" fmla="*/ 0 h 29"/>
                <a:gd name="T4" fmla="*/ 0 w 19"/>
                <a:gd name="T5" fmla="*/ 565 h 29"/>
                <a:gd name="T6" fmla="*/ 74 w 19"/>
                <a:gd name="T7" fmla="*/ 506 h 29"/>
                <a:gd name="T8" fmla="*/ 245 w 19"/>
                <a:gd name="T9" fmla="*/ 274 h 29"/>
                <a:gd name="T10" fmla="*/ 287 w 19"/>
                <a:gd name="T11" fmla="*/ 218 h 29"/>
                <a:gd name="T12" fmla="*/ 287 w 19"/>
                <a:gd name="T13" fmla="*/ 0 h 29"/>
                <a:gd name="T14" fmla="*/ 134 w 19"/>
                <a:gd name="T15" fmla="*/ 94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9">
                  <a:moveTo>
                    <a:pt x="9" y="5"/>
                  </a:moveTo>
                  <a:cubicBezTo>
                    <a:pt x="4" y="5"/>
                    <a:pt x="0" y="2"/>
                    <a:pt x="0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2" y="28"/>
                    <a:pt x="3" y="27"/>
                    <a:pt x="5" y="26"/>
                  </a:cubicBezTo>
                  <a:cubicBezTo>
                    <a:pt x="9" y="23"/>
                    <a:pt x="12" y="17"/>
                    <a:pt x="16" y="14"/>
                  </a:cubicBezTo>
                  <a:cubicBezTo>
                    <a:pt x="17" y="13"/>
                    <a:pt x="18" y="12"/>
                    <a:pt x="19" y="11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8" name="Oval 332">
              <a:extLst>
                <a:ext uri="{FF2B5EF4-FFF2-40B4-BE49-F238E27FC236}">
                  <a16:creationId xmlns:a16="http://schemas.microsoft.com/office/drawing/2014/main" id="{AE8CF422-7366-4E62-9EC3-01E6EF73B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2630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9" name="Freeform 333">
              <a:extLst>
                <a:ext uri="{FF2B5EF4-FFF2-40B4-BE49-F238E27FC236}">
                  <a16:creationId xmlns:a16="http://schemas.microsoft.com/office/drawing/2014/main" id="{1C57BD17-9487-4D21-8E4C-E13DEB125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643"/>
              <a:ext cx="47" cy="118"/>
            </a:xfrm>
            <a:custGeom>
              <a:avLst/>
              <a:gdLst>
                <a:gd name="T0" fmla="*/ 134 w 19"/>
                <a:gd name="T1" fmla="*/ 94 h 44"/>
                <a:gd name="T2" fmla="*/ 0 w 19"/>
                <a:gd name="T3" fmla="*/ 0 h 44"/>
                <a:gd name="T4" fmla="*/ 0 w 19"/>
                <a:gd name="T5" fmla="*/ 539 h 44"/>
                <a:gd name="T6" fmla="*/ 0 w 19"/>
                <a:gd name="T7" fmla="*/ 539 h 44"/>
                <a:gd name="T8" fmla="*/ 12 w 19"/>
                <a:gd name="T9" fmla="*/ 539 h 44"/>
                <a:gd name="T10" fmla="*/ 166 w 19"/>
                <a:gd name="T11" fmla="*/ 641 h 44"/>
                <a:gd name="T12" fmla="*/ 166 w 19"/>
                <a:gd name="T13" fmla="*/ 847 h 44"/>
                <a:gd name="T14" fmla="*/ 287 w 19"/>
                <a:gd name="T15" fmla="*/ 713 h 44"/>
                <a:gd name="T16" fmla="*/ 287 w 19"/>
                <a:gd name="T17" fmla="*/ 0 h 44"/>
                <a:gd name="T18" fmla="*/ 134 w 19"/>
                <a:gd name="T19" fmla="*/ 94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44">
                  <a:moveTo>
                    <a:pt x="9" y="5"/>
                  </a:moveTo>
                  <a:cubicBezTo>
                    <a:pt x="4" y="5"/>
                    <a:pt x="0" y="3"/>
                    <a:pt x="0" y="0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8"/>
                    <a:pt x="1" y="28"/>
                  </a:cubicBezTo>
                  <a:cubicBezTo>
                    <a:pt x="7" y="28"/>
                    <a:pt x="11" y="30"/>
                    <a:pt x="11" y="33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4" y="41"/>
                    <a:pt x="17" y="39"/>
                    <a:pt x="19" y="37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3"/>
                    <a:pt x="15" y="5"/>
                    <a:pt x="9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0" name="Freeform 334">
              <a:extLst>
                <a:ext uri="{FF2B5EF4-FFF2-40B4-BE49-F238E27FC236}">
                  <a16:creationId xmlns:a16="http://schemas.microsoft.com/office/drawing/2014/main" id="{6B2F8A14-B531-46B0-88BF-8BE422A77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486"/>
              <a:ext cx="408" cy="336"/>
            </a:xfrm>
            <a:custGeom>
              <a:avLst/>
              <a:gdLst>
                <a:gd name="T0" fmla="*/ 2430 w 163"/>
                <a:gd name="T1" fmla="*/ 149 h 126"/>
                <a:gd name="T2" fmla="*/ 2055 w 163"/>
                <a:gd name="T3" fmla="*/ 149 h 126"/>
                <a:gd name="T4" fmla="*/ 283 w 163"/>
                <a:gd name="T5" fmla="*/ 1139 h 126"/>
                <a:gd name="T6" fmla="*/ 1001 w 163"/>
                <a:gd name="T7" fmla="*/ 2184 h 126"/>
                <a:gd name="T8" fmla="*/ 939 w 163"/>
                <a:gd name="T9" fmla="*/ 2333 h 126"/>
                <a:gd name="T10" fmla="*/ 125 w 163"/>
                <a:gd name="T11" fmla="*/ 1101 h 126"/>
                <a:gd name="T12" fmla="*/ 1660 w 163"/>
                <a:gd name="T13" fmla="*/ 56 h 126"/>
                <a:gd name="T14" fmla="*/ 2413 w 163"/>
                <a:gd name="T15" fmla="*/ 0 h 126"/>
                <a:gd name="T16" fmla="*/ 2430 w 163"/>
                <a:gd name="T17" fmla="*/ 149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26">
                  <a:moveTo>
                    <a:pt x="155" y="8"/>
                  </a:moveTo>
                  <a:cubicBezTo>
                    <a:pt x="145" y="8"/>
                    <a:pt x="137" y="8"/>
                    <a:pt x="131" y="8"/>
                  </a:cubicBezTo>
                  <a:cubicBezTo>
                    <a:pt x="107" y="9"/>
                    <a:pt x="31" y="22"/>
                    <a:pt x="18" y="60"/>
                  </a:cubicBezTo>
                  <a:cubicBezTo>
                    <a:pt x="9" y="86"/>
                    <a:pt x="36" y="105"/>
                    <a:pt x="64" y="115"/>
                  </a:cubicBezTo>
                  <a:cubicBezTo>
                    <a:pt x="69" y="116"/>
                    <a:pt x="68" y="126"/>
                    <a:pt x="60" y="123"/>
                  </a:cubicBezTo>
                  <a:cubicBezTo>
                    <a:pt x="26" y="110"/>
                    <a:pt x="0" y="94"/>
                    <a:pt x="8" y="58"/>
                  </a:cubicBezTo>
                  <a:cubicBezTo>
                    <a:pt x="16" y="22"/>
                    <a:pt x="87" y="5"/>
                    <a:pt x="106" y="3"/>
                  </a:cubicBezTo>
                  <a:cubicBezTo>
                    <a:pt x="117" y="2"/>
                    <a:pt x="134" y="0"/>
                    <a:pt x="154" y="0"/>
                  </a:cubicBezTo>
                  <a:cubicBezTo>
                    <a:pt x="162" y="0"/>
                    <a:pt x="163" y="9"/>
                    <a:pt x="155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1" name="Freeform 335">
              <a:extLst>
                <a:ext uri="{FF2B5EF4-FFF2-40B4-BE49-F238E27FC236}">
                  <a16:creationId xmlns:a16="http://schemas.microsoft.com/office/drawing/2014/main" id="{271BD212-E2C2-4063-8452-E0B8127F2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486"/>
              <a:ext cx="408" cy="336"/>
            </a:xfrm>
            <a:custGeom>
              <a:avLst/>
              <a:gdLst>
                <a:gd name="T0" fmla="*/ 2430 w 163"/>
                <a:gd name="T1" fmla="*/ 149 h 126"/>
                <a:gd name="T2" fmla="*/ 2055 w 163"/>
                <a:gd name="T3" fmla="*/ 149 h 126"/>
                <a:gd name="T4" fmla="*/ 283 w 163"/>
                <a:gd name="T5" fmla="*/ 1139 h 126"/>
                <a:gd name="T6" fmla="*/ 1001 w 163"/>
                <a:gd name="T7" fmla="*/ 2184 h 126"/>
                <a:gd name="T8" fmla="*/ 939 w 163"/>
                <a:gd name="T9" fmla="*/ 2333 h 126"/>
                <a:gd name="T10" fmla="*/ 125 w 163"/>
                <a:gd name="T11" fmla="*/ 1101 h 126"/>
                <a:gd name="T12" fmla="*/ 1660 w 163"/>
                <a:gd name="T13" fmla="*/ 56 h 126"/>
                <a:gd name="T14" fmla="*/ 2413 w 163"/>
                <a:gd name="T15" fmla="*/ 0 h 126"/>
                <a:gd name="T16" fmla="*/ 2430 w 163"/>
                <a:gd name="T17" fmla="*/ 149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26">
                  <a:moveTo>
                    <a:pt x="155" y="8"/>
                  </a:moveTo>
                  <a:cubicBezTo>
                    <a:pt x="145" y="8"/>
                    <a:pt x="137" y="8"/>
                    <a:pt x="131" y="8"/>
                  </a:cubicBezTo>
                  <a:cubicBezTo>
                    <a:pt x="107" y="9"/>
                    <a:pt x="31" y="22"/>
                    <a:pt x="18" y="60"/>
                  </a:cubicBezTo>
                  <a:cubicBezTo>
                    <a:pt x="9" y="86"/>
                    <a:pt x="36" y="105"/>
                    <a:pt x="64" y="115"/>
                  </a:cubicBezTo>
                  <a:cubicBezTo>
                    <a:pt x="69" y="116"/>
                    <a:pt x="68" y="126"/>
                    <a:pt x="60" y="123"/>
                  </a:cubicBezTo>
                  <a:cubicBezTo>
                    <a:pt x="26" y="110"/>
                    <a:pt x="0" y="94"/>
                    <a:pt x="8" y="58"/>
                  </a:cubicBezTo>
                  <a:cubicBezTo>
                    <a:pt x="16" y="22"/>
                    <a:pt x="87" y="5"/>
                    <a:pt x="106" y="3"/>
                  </a:cubicBezTo>
                  <a:cubicBezTo>
                    <a:pt x="117" y="2"/>
                    <a:pt x="134" y="0"/>
                    <a:pt x="154" y="0"/>
                  </a:cubicBezTo>
                  <a:cubicBezTo>
                    <a:pt x="162" y="0"/>
                    <a:pt x="163" y="9"/>
                    <a:pt x="155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2" name="Freeform 336">
              <a:extLst>
                <a:ext uri="{FF2B5EF4-FFF2-40B4-BE49-F238E27FC236}">
                  <a16:creationId xmlns:a16="http://schemas.microsoft.com/office/drawing/2014/main" id="{AB674043-6B05-4E69-BD63-D59284ECD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486"/>
              <a:ext cx="408" cy="336"/>
            </a:xfrm>
            <a:custGeom>
              <a:avLst/>
              <a:gdLst>
                <a:gd name="T0" fmla="*/ 2430 w 163"/>
                <a:gd name="T1" fmla="*/ 149 h 126"/>
                <a:gd name="T2" fmla="*/ 2055 w 163"/>
                <a:gd name="T3" fmla="*/ 149 h 126"/>
                <a:gd name="T4" fmla="*/ 283 w 163"/>
                <a:gd name="T5" fmla="*/ 1139 h 126"/>
                <a:gd name="T6" fmla="*/ 1001 w 163"/>
                <a:gd name="T7" fmla="*/ 2184 h 126"/>
                <a:gd name="T8" fmla="*/ 939 w 163"/>
                <a:gd name="T9" fmla="*/ 2333 h 126"/>
                <a:gd name="T10" fmla="*/ 125 w 163"/>
                <a:gd name="T11" fmla="*/ 1101 h 126"/>
                <a:gd name="T12" fmla="*/ 1660 w 163"/>
                <a:gd name="T13" fmla="*/ 56 h 126"/>
                <a:gd name="T14" fmla="*/ 2413 w 163"/>
                <a:gd name="T15" fmla="*/ 0 h 126"/>
                <a:gd name="T16" fmla="*/ 2430 w 163"/>
                <a:gd name="T17" fmla="*/ 149 h 1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3" h="126">
                  <a:moveTo>
                    <a:pt x="155" y="8"/>
                  </a:moveTo>
                  <a:cubicBezTo>
                    <a:pt x="145" y="8"/>
                    <a:pt x="137" y="8"/>
                    <a:pt x="131" y="8"/>
                  </a:cubicBezTo>
                  <a:cubicBezTo>
                    <a:pt x="107" y="9"/>
                    <a:pt x="31" y="22"/>
                    <a:pt x="18" y="60"/>
                  </a:cubicBezTo>
                  <a:cubicBezTo>
                    <a:pt x="9" y="86"/>
                    <a:pt x="36" y="105"/>
                    <a:pt x="64" y="115"/>
                  </a:cubicBezTo>
                  <a:cubicBezTo>
                    <a:pt x="69" y="116"/>
                    <a:pt x="68" y="126"/>
                    <a:pt x="60" y="123"/>
                  </a:cubicBezTo>
                  <a:cubicBezTo>
                    <a:pt x="26" y="110"/>
                    <a:pt x="0" y="94"/>
                    <a:pt x="8" y="58"/>
                  </a:cubicBezTo>
                  <a:cubicBezTo>
                    <a:pt x="16" y="22"/>
                    <a:pt x="87" y="5"/>
                    <a:pt x="106" y="3"/>
                  </a:cubicBezTo>
                  <a:cubicBezTo>
                    <a:pt x="117" y="2"/>
                    <a:pt x="134" y="0"/>
                    <a:pt x="154" y="0"/>
                  </a:cubicBezTo>
                  <a:cubicBezTo>
                    <a:pt x="162" y="0"/>
                    <a:pt x="163" y="9"/>
                    <a:pt x="155" y="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3" name="Freeform 337">
              <a:extLst>
                <a:ext uri="{FF2B5EF4-FFF2-40B4-BE49-F238E27FC236}">
                  <a16:creationId xmlns:a16="http://schemas.microsoft.com/office/drawing/2014/main" id="{12B84446-763B-4A94-972E-C9E5293D4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505"/>
              <a:ext cx="233" cy="274"/>
            </a:xfrm>
            <a:custGeom>
              <a:avLst/>
              <a:gdLst>
                <a:gd name="T0" fmla="*/ 346 w 93"/>
                <a:gd name="T1" fmla="*/ 1790 h 103"/>
                <a:gd name="T2" fmla="*/ 333 w 93"/>
                <a:gd name="T3" fmla="*/ 1825 h 103"/>
                <a:gd name="T4" fmla="*/ 83 w 93"/>
                <a:gd name="T5" fmla="*/ 976 h 103"/>
                <a:gd name="T6" fmla="*/ 1463 w 93"/>
                <a:gd name="T7" fmla="*/ 0 h 103"/>
                <a:gd name="T8" fmla="*/ 113 w 93"/>
                <a:gd name="T9" fmla="*/ 998 h 103"/>
                <a:gd name="T10" fmla="*/ 346 w 93"/>
                <a:gd name="T11" fmla="*/ 179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03">
                  <a:moveTo>
                    <a:pt x="22" y="95"/>
                  </a:moveTo>
                  <a:cubicBezTo>
                    <a:pt x="29" y="102"/>
                    <a:pt x="30" y="103"/>
                    <a:pt x="21" y="97"/>
                  </a:cubicBezTo>
                  <a:cubicBezTo>
                    <a:pt x="7" y="86"/>
                    <a:pt x="0" y="73"/>
                    <a:pt x="5" y="52"/>
                  </a:cubicBezTo>
                  <a:cubicBezTo>
                    <a:pt x="12" y="20"/>
                    <a:pt x="69" y="4"/>
                    <a:pt x="93" y="0"/>
                  </a:cubicBezTo>
                  <a:cubicBezTo>
                    <a:pt x="80" y="4"/>
                    <a:pt x="14" y="21"/>
                    <a:pt x="7" y="53"/>
                  </a:cubicBezTo>
                  <a:cubicBezTo>
                    <a:pt x="3" y="70"/>
                    <a:pt x="11" y="84"/>
                    <a:pt x="22" y="95"/>
                  </a:cubicBezTo>
                  <a:close/>
                </a:path>
              </a:pathLst>
            </a:custGeom>
            <a:solidFill>
              <a:srgbClr val="EAF5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4" name="Oval 338">
              <a:extLst>
                <a:ext uri="{FF2B5EF4-FFF2-40B4-BE49-F238E27FC236}">
                  <a16:creationId xmlns:a16="http://schemas.microsoft.com/office/drawing/2014/main" id="{C44B25E1-7D1B-4BCC-8510-21734A00A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822"/>
              <a:ext cx="48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5" name="Freeform 339">
              <a:extLst>
                <a:ext uri="{FF2B5EF4-FFF2-40B4-BE49-F238E27FC236}">
                  <a16:creationId xmlns:a16="http://schemas.microsoft.com/office/drawing/2014/main" id="{2560EC1F-6C93-468E-9E82-43177FB39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835"/>
              <a:ext cx="48" cy="38"/>
            </a:xfrm>
            <a:custGeom>
              <a:avLst/>
              <a:gdLst>
                <a:gd name="T0" fmla="*/ 159 w 19"/>
                <a:gd name="T1" fmla="*/ 103 h 14"/>
                <a:gd name="T2" fmla="*/ 0 w 19"/>
                <a:gd name="T3" fmla="*/ 0 h 14"/>
                <a:gd name="T4" fmla="*/ 0 w 19"/>
                <a:gd name="T5" fmla="*/ 141 h 14"/>
                <a:gd name="T6" fmla="*/ 179 w 19"/>
                <a:gd name="T7" fmla="*/ 244 h 14"/>
                <a:gd name="T8" fmla="*/ 306 w 19"/>
                <a:gd name="T9" fmla="*/ 280 h 14"/>
                <a:gd name="T10" fmla="*/ 306 w 19"/>
                <a:gd name="T11" fmla="*/ 0 h 14"/>
                <a:gd name="T12" fmla="*/ 159 w 19"/>
                <a:gd name="T13" fmla="*/ 103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4">
                  <a:moveTo>
                    <a:pt x="10" y="5"/>
                  </a:moveTo>
                  <a:cubicBezTo>
                    <a:pt x="5" y="5"/>
                    <a:pt x="0" y="2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4" y="9"/>
                    <a:pt x="7" y="11"/>
                    <a:pt x="11" y="12"/>
                  </a:cubicBezTo>
                  <a:cubicBezTo>
                    <a:pt x="14" y="13"/>
                    <a:pt x="16" y="13"/>
                    <a:pt x="19" y="1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15" y="5"/>
                    <a:pt x="10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6" name="Oval 340">
              <a:extLst>
                <a:ext uri="{FF2B5EF4-FFF2-40B4-BE49-F238E27FC236}">
                  <a16:creationId xmlns:a16="http://schemas.microsoft.com/office/drawing/2014/main" id="{11FAEADB-D6D8-4903-B995-825881A41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3" y="2843"/>
              <a:ext cx="47" cy="27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7" name="Freeform 341">
              <a:extLst>
                <a:ext uri="{FF2B5EF4-FFF2-40B4-BE49-F238E27FC236}">
                  <a16:creationId xmlns:a16="http://schemas.microsoft.com/office/drawing/2014/main" id="{BC805C6A-9DD6-4A7F-93A2-84F792CD1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857"/>
              <a:ext cx="47" cy="34"/>
            </a:xfrm>
            <a:custGeom>
              <a:avLst/>
              <a:gdLst>
                <a:gd name="T0" fmla="*/ 287 w 19"/>
                <a:gd name="T1" fmla="*/ 0 h 13"/>
                <a:gd name="T2" fmla="*/ 153 w 19"/>
                <a:gd name="T3" fmla="*/ 89 h 13"/>
                <a:gd name="T4" fmla="*/ 0 w 19"/>
                <a:gd name="T5" fmla="*/ 0 h 13"/>
                <a:gd name="T6" fmla="*/ 0 w 19"/>
                <a:gd name="T7" fmla="*/ 165 h 13"/>
                <a:gd name="T8" fmla="*/ 153 w 19"/>
                <a:gd name="T9" fmla="*/ 212 h 13"/>
                <a:gd name="T10" fmla="*/ 287 w 19"/>
                <a:gd name="T11" fmla="*/ 212 h 13"/>
                <a:gd name="T12" fmla="*/ 287 w 19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3">
                  <a:moveTo>
                    <a:pt x="19" y="0"/>
                  </a:moveTo>
                  <a:cubicBezTo>
                    <a:pt x="19" y="3"/>
                    <a:pt x="15" y="5"/>
                    <a:pt x="10" y="5"/>
                  </a:cubicBezTo>
                  <a:cubicBezTo>
                    <a:pt x="5" y="5"/>
                    <a:pt x="0" y="3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4" y="10"/>
                    <a:pt x="7" y="12"/>
                    <a:pt x="10" y="12"/>
                  </a:cubicBezTo>
                  <a:cubicBezTo>
                    <a:pt x="13" y="13"/>
                    <a:pt x="16" y="13"/>
                    <a:pt x="19" y="12"/>
                  </a:cubicBezTo>
                  <a:lnTo>
                    <a:pt x="19" y="0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8" name="Freeform 342">
              <a:extLst>
                <a:ext uri="{FF2B5EF4-FFF2-40B4-BE49-F238E27FC236}">
                  <a16:creationId xmlns:a16="http://schemas.microsoft.com/office/drawing/2014/main" id="{60EBD1EF-6731-456F-8AA0-456B356B6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411"/>
              <a:ext cx="838" cy="488"/>
            </a:xfrm>
            <a:custGeom>
              <a:avLst/>
              <a:gdLst>
                <a:gd name="T0" fmla="*/ 0 w 335"/>
                <a:gd name="T1" fmla="*/ 1741 h 183"/>
                <a:gd name="T2" fmla="*/ 63 w 335"/>
                <a:gd name="T3" fmla="*/ 1443 h 183"/>
                <a:gd name="T4" fmla="*/ 145 w 335"/>
                <a:gd name="T5" fmla="*/ 1160 h 183"/>
                <a:gd name="T6" fmla="*/ 333 w 335"/>
                <a:gd name="T7" fmla="*/ 931 h 183"/>
                <a:gd name="T8" fmla="*/ 500 w 335"/>
                <a:gd name="T9" fmla="*/ 704 h 183"/>
                <a:gd name="T10" fmla="*/ 738 w 335"/>
                <a:gd name="T11" fmla="*/ 568 h 183"/>
                <a:gd name="T12" fmla="*/ 958 w 335"/>
                <a:gd name="T13" fmla="*/ 376 h 183"/>
                <a:gd name="T14" fmla="*/ 1208 w 335"/>
                <a:gd name="T15" fmla="*/ 307 h 183"/>
                <a:gd name="T16" fmla="*/ 1426 w 335"/>
                <a:gd name="T17" fmla="*/ 192 h 183"/>
                <a:gd name="T18" fmla="*/ 1676 w 335"/>
                <a:gd name="T19" fmla="*/ 149 h 183"/>
                <a:gd name="T20" fmla="*/ 1909 w 335"/>
                <a:gd name="T21" fmla="*/ 56 h 183"/>
                <a:gd name="T22" fmla="*/ 2159 w 335"/>
                <a:gd name="T23" fmla="*/ 56 h 183"/>
                <a:gd name="T24" fmla="*/ 2396 w 335"/>
                <a:gd name="T25" fmla="*/ 0 h 183"/>
                <a:gd name="T26" fmla="*/ 2629 w 335"/>
                <a:gd name="T27" fmla="*/ 35 h 183"/>
                <a:gd name="T28" fmla="*/ 2897 w 335"/>
                <a:gd name="T29" fmla="*/ 0 h 183"/>
                <a:gd name="T30" fmla="*/ 3159 w 335"/>
                <a:gd name="T31" fmla="*/ 77 h 183"/>
                <a:gd name="T32" fmla="*/ 3430 w 335"/>
                <a:gd name="T33" fmla="*/ 77 h 183"/>
                <a:gd name="T34" fmla="*/ 3680 w 335"/>
                <a:gd name="T35" fmla="*/ 171 h 183"/>
                <a:gd name="T36" fmla="*/ 3930 w 335"/>
                <a:gd name="T37" fmla="*/ 227 h 183"/>
                <a:gd name="T38" fmla="*/ 4160 w 335"/>
                <a:gd name="T39" fmla="*/ 363 h 183"/>
                <a:gd name="T40" fmla="*/ 4400 w 335"/>
                <a:gd name="T41" fmla="*/ 456 h 183"/>
                <a:gd name="T42" fmla="*/ 4600 w 335"/>
                <a:gd name="T43" fmla="*/ 627 h 183"/>
                <a:gd name="T44" fmla="*/ 4805 w 335"/>
                <a:gd name="T45" fmla="*/ 760 h 183"/>
                <a:gd name="T46" fmla="*/ 4963 w 335"/>
                <a:gd name="T47" fmla="*/ 989 h 183"/>
                <a:gd name="T48" fmla="*/ 5118 w 335"/>
                <a:gd name="T49" fmla="*/ 1195 h 183"/>
                <a:gd name="T50" fmla="*/ 5181 w 335"/>
                <a:gd name="T51" fmla="*/ 1480 h 183"/>
                <a:gd name="T52" fmla="*/ 5243 w 335"/>
                <a:gd name="T53" fmla="*/ 1741 h 183"/>
                <a:gd name="T54" fmla="*/ 5181 w 335"/>
                <a:gd name="T55" fmla="*/ 2027 h 183"/>
                <a:gd name="T56" fmla="*/ 5101 w 335"/>
                <a:gd name="T57" fmla="*/ 2312 h 183"/>
                <a:gd name="T58" fmla="*/ 4913 w 335"/>
                <a:gd name="T59" fmla="*/ 2539 h 183"/>
                <a:gd name="T60" fmla="*/ 4743 w 335"/>
                <a:gd name="T61" fmla="*/ 2765 h 183"/>
                <a:gd name="T62" fmla="*/ 4505 w 335"/>
                <a:gd name="T63" fmla="*/ 2901 h 183"/>
                <a:gd name="T64" fmla="*/ 4288 w 335"/>
                <a:gd name="T65" fmla="*/ 3093 h 183"/>
                <a:gd name="T66" fmla="*/ 4035 w 335"/>
                <a:gd name="T67" fmla="*/ 3165 h 183"/>
                <a:gd name="T68" fmla="*/ 3817 w 335"/>
                <a:gd name="T69" fmla="*/ 3299 h 183"/>
                <a:gd name="T70" fmla="*/ 3567 w 335"/>
                <a:gd name="T71" fmla="*/ 3320 h 183"/>
                <a:gd name="T72" fmla="*/ 3334 w 335"/>
                <a:gd name="T73" fmla="*/ 3413 h 183"/>
                <a:gd name="T74" fmla="*/ 3084 w 335"/>
                <a:gd name="T75" fmla="*/ 3413 h 183"/>
                <a:gd name="T76" fmla="*/ 2847 w 335"/>
                <a:gd name="T77" fmla="*/ 3469 h 183"/>
                <a:gd name="T78" fmla="*/ 2629 w 335"/>
                <a:gd name="T79" fmla="*/ 3435 h 183"/>
                <a:gd name="T80" fmla="*/ 2346 w 335"/>
                <a:gd name="T81" fmla="*/ 3469 h 183"/>
                <a:gd name="T82" fmla="*/ 2084 w 335"/>
                <a:gd name="T83" fmla="*/ 3392 h 183"/>
                <a:gd name="T84" fmla="*/ 1814 w 335"/>
                <a:gd name="T85" fmla="*/ 3392 h 183"/>
                <a:gd name="T86" fmla="*/ 1563 w 335"/>
                <a:gd name="T87" fmla="*/ 3299 h 183"/>
                <a:gd name="T88" fmla="*/ 1313 w 335"/>
                <a:gd name="T89" fmla="*/ 3243 h 183"/>
                <a:gd name="T90" fmla="*/ 1083 w 335"/>
                <a:gd name="T91" fmla="*/ 3107 h 183"/>
                <a:gd name="T92" fmla="*/ 846 w 335"/>
                <a:gd name="T93" fmla="*/ 3016 h 183"/>
                <a:gd name="T94" fmla="*/ 645 w 335"/>
                <a:gd name="T95" fmla="*/ 2845 h 183"/>
                <a:gd name="T96" fmla="*/ 438 w 335"/>
                <a:gd name="T97" fmla="*/ 2709 h 183"/>
                <a:gd name="T98" fmla="*/ 283 w 335"/>
                <a:gd name="T99" fmla="*/ 2483 h 183"/>
                <a:gd name="T100" fmla="*/ 125 w 335"/>
                <a:gd name="T101" fmla="*/ 2275 h 183"/>
                <a:gd name="T102" fmla="*/ 63 w 335"/>
                <a:gd name="T103" fmla="*/ 1992 h 183"/>
                <a:gd name="T104" fmla="*/ 0 w 335"/>
                <a:gd name="T105" fmla="*/ 1741 h 18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35" h="183">
                  <a:moveTo>
                    <a:pt x="0" y="92"/>
                  </a:moveTo>
                  <a:cubicBezTo>
                    <a:pt x="0" y="86"/>
                    <a:pt x="3" y="81"/>
                    <a:pt x="4" y="76"/>
                  </a:cubicBezTo>
                  <a:cubicBezTo>
                    <a:pt x="6" y="71"/>
                    <a:pt x="6" y="66"/>
                    <a:pt x="9" y="61"/>
                  </a:cubicBezTo>
                  <a:cubicBezTo>
                    <a:pt x="12" y="56"/>
                    <a:pt x="17" y="54"/>
                    <a:pt x="21" y="49"/>
                  </a:cubicBezTo>
                  <a:cubicBezTo>
                    <a:pt x="25" y="46"/>
                    <a:pt x="28" y="40"/>
                    <a:pt x="32" y="37"/>
                  </a:cubicBezTo>
                  <a:cubicBezTo>
                    <a:pt x="37" y="34"/>
                    <a:pt x="42" y="33"/>
                    <a:pt x="47" y="30"/>
                  </a:cubicBezTo>
                  <a:cubicBezTo>
                    <a:pt x="52" y="27"/>
                    <a:pt x="56" y="23"/>
                    <a:pt x="61" y="20"/>
                  </a:cubicBezTo>
                  <a:cubicBezTo>
                    <a:pt x="66" y="18"/>
                    <a:pt x="72" y="18"/>
                    <a:pt x="77" y="16"/>
                  </a:cubicBezTo>
                  <a:cubicBezTo>
                    <a:pt x="82" y="15"/>
                    <a:pt x="86" y="11"/>
                    <a:pt x="91" y="10"/>
                  </a:cubicBezTo>
                  <a:cubicBezTo>
                    <a:pt x="96" y="8"/>
                    <a:pt x="102" y="9"/>
                    <a:pt x="107" y="8"/>
                  </a:cubicBezTo>
                  <a:cubicBezTo>
                    <a:pt x="112" y="7"/>
                    <a:pt x="117" y="4"/>
                    <a:pt x="122" y="3"/>
                  </a:cubicBezTo>
                  <a:cubicBezTo>
                    <a:pt x="127" y="2"/>
                    <a:pt x="132" y="4"/>
                    <a:pt x="138" y="3"/>
                  </a:cubicBezTo>
                  <a:cubicBezTo>
                    <a:pt x="143" y="3"/>
                    <a:pt x="148" y="0"/>
                    <a:pt x="153" y="0"/>
                  </a:cubicBezTo>
                  <a:cubicBezTo>
                    <a:pt x="158" y="0"/>
                    <a:pt x="163" y="2"/>
                    <a:pt x="168" y="2"/>
                  </a:cubicBezTo>
                  <a:cubicBezTo>
                    <a:pt x="173" y="2"/>
                    <a:pt x="179" y="0"/>
                    <a:pt x="185" y="0"/>
                  </a:cubicBezTo>
                  <a:cubicBezTo>
                    <a:pt x="191" y="0"/>
                    <a:pt x="196" y="3"/>
                    <a:pt x="202" y="4"/>
                  </a:cubicBezTo>
                  <a:cubicBezTo>
                    <a:pt x="207" y="4"/>
                    <a:pt x="213" y="3"/>
                    <a:pt x="219" y="4"/>
                  </a:cubicBezTo>
                  <a:cubicBezTo>
                    <a:pt x="224" y="5"/>
                    <a:pt x="229" y="8"/>
                    <a:pt x="235" y="9"/>
                  </a:cubicBezTo>
                  <a:cubicBezTo>
                    <a:pt x="240" y="11"/>
                    <a:pt x="246" y="10"/>
                    <a:pt x="251" y="12"/>
                  </a:cubicBezTo>
                  <a:cubicBezTo>
                    <a:pt x="257" y="13"/>
                    <a:pt x="261" y="17"/>
                    <a:pt x="266" y="19"/>
                  </a:cubicBezTo>
                  <a:cubicBezTo>
                    <a:pt x="271" y="21"/>
                    <a:pt x="277" y="21"/>
                    <a:pt x="281" y="24"/>
                  </a:cubicBezTo>
                  <a:cubicBezTo>
                    <a:pt x="286" y="26"/>
                    <a:pt x="289" y="31"/>
                    <a:pt x="294" y="33"/>
                  </a:cubicBezTo>
                  <a:cubicBezTo>
                    <a:pt x="298" y="36"/>
                    <a:pt x="303" y="37"/>
                    <a:pt x="307" y="40"/>
                  </a:cubicBezTo>
                  <a:cubicBezTo>
                    <a:pt x="311" y="44"/>
                    <a:pt x="313" y="49"/>
                    <a:pt x="317" y="52"/>
                  </a:cubicBezTo>
                  <a:cubicBezTo>
                    <a:pt x="320" y="56"/>
                    <a:pt x="325" y="59"/>
                    <a:pt x="327" y="63"/>
                  </a:cubicBezTo>
                  <a:cubicBezTo>
                    <a:pt x="330" y="67"/>
                    <a:pt x="330" y="73"/>
                    <a:pt x="331" y="78"/>
                  </a:cubicBezTo>
                  <a:cubicBezTo>
                    <a:pt x="333" y="82"/>
                    <a:pt x="335" y="87"/>
                    <a:pt x="335" y="92"/>
                  </a:cubicBezTo>
                  <a:cubicBezTo>
                    <a:pt x="335" y="97"/>
                    <a:pt x="332" y="102"/>
                    <a:pt x="331" y="107"/>
                  </a:cubicBezTo>
                  <a:cubicBezTo>
                    <a:pt x="329" y="112"/>
                    <a:pt x="329" y="118"/>
                    <a:pt x="326" y="122"/>
                  </a:cubicBezTo>
                  <a:cubicBezTo>
                    <a:pt x="323" y="127"/>
                    <a:pt x="318" y="129"/>
                    <a:pt x="314" y="134"/>
                  </a:cubicBezTo>
                  <a:cubicBezTo>
                    <a:pt x="310" y="137"/>
                    <a:pt x="307" y="143"/>
                    <a:pt x="303" y="146"/>
                  </a:cubicBezTo>
                  <a:cubicBezTo>
                    <a:pt x="298" y="149"/>
                    <a:pt x="293" y="150"/>
                    <a:pt x="288" y="153"/>
                  </a:cubicBezTo>
                  <a:cubicBezTo>
                    <a:pt x="283" y="156"/>
                    <a:pt x="279" y="160"/>
                    <a:pt x="274" y="163"/>
                  </a:cubicBezTo>
                  <a:cubicBezTo>
                    <a:pt x="269" y="165"/>
                    <a:pt x="263" y="165"/>
                    <a:pt x="258" y="167"/>
                  </a:cubicBezTo>
                  <a:cubicBezTo>
                    <a:pt x="253" y="168"/>
                    <a:pt x="249" y="172"/>
                    <a:pt x="244" y="174"/>
                  </a:cubicBezTo>
                  <a:cubicBezTo>
                    <a:pt x="239" y="175"/>
                    <a:pt x="233" y="174"/>
                    <a:pt x="228" y="175"/>
                  </a:cubicBezTo>
                  <a:cubicBezTo>
                    <a:pt x="223" y="176"/>
                    <a:pt x="218" y="179"/>
                    <a:pt x="213" y="180"/>
                  </a:cubicBezTo>
                  <a:cubicBezTo>
                    <a:pt x="208" y="181"/>
                    <a:pt x="203" y="179"/>
                    <a:pt x="197" y="180"/>
                  </a:cubicBezTo>
                  <a:cubicBezTo>
                    <a:pt x="192" y="180"/>
                    <a:pt x="187" y="183"/>
                    <a:pt x="182" y="183"/>
                  </a:cubicBezTo>
                  <a:cubicBezTo>
                    <a:pt x="177" y="183"/>
                    <a:pt x="172" y="181"/>
                    <a:pt x="168" y="181"/>
                  </a:cubicBezTo>
                  <a:cubicBezTo>
                    <a:pt x="162" y="181"/>
                    <a:pt x="156" y="183"/>
                    <a:pt x="150" y="183"/>
                  </a:cubicBezTo>
                  <a:cubicBezTo>
                    <a:pt x="145" y="183"/>
                    <a:pt x="139" y="180"/>
                    <a:pt x="133" y="179"/>
                  </a:cubicBezTo>
                  <a:cubicBezTo>
                    <a:pt x="128" y="179"/>
                    <a:pt x="122" y="180"/>
                    <a:pt x="116" y="179"/>
                  </a:cubicBezTo>
                  <a:cubicBezTo>
                    <a:pt x="111" y="178"/>
                    <a:pt x="106" y="175"/>
                    <a:pt x="100" y="174"/>
                  </a:cubicBezTo>
                  <a:cubicBezTo>
                    <a:pt x="95" y="172"/>
                    <a:pt x="89" y="173"/>
                    <a:pt x="84" y="171"/>
                  </a:cubicBezTo>
                  <a:cubicBezTo>
                    <a:pt x="79" y="170"/>
                    <a:pt x="74" y="166"/>
                    <a:pt x="69" y="164"/>
                  </a:cubicBezTo>
                  <a:cubicBezTo>
                    <a:pt x="64" y="162"/>
                    <a:pt x="58" y="162"/>
                    <a:pt x="54" y="159"/>
                  </a:cubicBezTo>
                  <a:cubicBezTo>
                    <a:pt x="49" y="157"/>
                    <a:pt x="46" y="152"/>
                    <a:pt x="41" y="150"/>
                  </a:cubicBezTo>
                  <a:cubicBezTo>
                    <a:pt x="37" y="147"/>
                    <a:pt x="32" y="146"/>
                    <a:pt x="28" y="143"/>
                  </a:cubicBezTo>
                  <a:cubicBezTo>
                    <a:pt x="24" y="139"/>
                    <a:pt x="22" y="134"/>
                    <a:pt x="18" y="131"/>
                  </a:cubicBezTo>
                  <a:cubicBezTo>
                    <a:pt x="15" y="127"/>
                    <a:pt x="10" y="124"/>
                    <a:pt x="8" y="120"/>
                  </a:cubicBezTo>
                  <a:cubicBezTo>
                    <a:pt x="5" y="116"/>
                    <a:pt x="5" y="110"/>
                    <a:pt x="4" y="105"/>
                  </a:cubicBezTo>
                  <a:cubicBezTo>
                    <a:pt x="2" y="101"/>
                    <a:pt x="0" y="96"/>
                    <a:pt x="0" y="9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9" name="Oval 343">
              <a:extLst>
                <a:ext uri="{FF2B5EF4-FFF2-40B4-BE49-F238E27FC236}">
                  <a16:creationId xmlns:a16="http://schemas.microsoft.com/office/drawing/2014/main" id="{EA541DC3-C384-473E-A0A6-CBA8B4F3C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2331"/>
              <a:ext cx="131" cy="94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0" name="Oval 344">
              <a:extLst>
                <a:ext uri="{FF2B5EF4-FFF2-40B4-BE49-F238E27FC236}">
                  <a16:creationId xmlns:a16="http://schemas.microsoft.com/office/drawing/2014/main" id="{EF09AACD-CB32-4A21-A926-037281F17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0" y="2017"/>
              <a:ext cx="130" cy="93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1" name="Oval 345">
              <a:extLst>
                <a:ext uri="{FF2B5EF4-FFF2-40B4-BE49-F238E27FC236}">
                  <a16:creationId xmlns:a16="http://schemas.microsoft.com/office/drawing/2014/main" id="{1DF5EE06-595A-4E48-99B7-055342C87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0" y="1550"/>
              <a:ext cx="130" cy="93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2" name="Oval 346">
              <a:extLst>
                <a:ext uri="{FF2B5EF4-FFF2-40B4-BE49-F238E27FC236}">
                  <a16:creationId xmlns:a16="http://schemas.microsoft.com/office/drawing/2014/main" id="{90CAFF86-EBFB-485E-96F6-82E79E6B9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3" y="1667"/>
              <a:ext cx="130" cy="94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3" name="Oval 347">
              <a:extLst>
                <a:ext uri="{FF2B5EF4-FFF2-40B4-BE49-F238E27FC236}">
                  <a16:creationId xmlns:a16="http://schemas.microsoft.com/office/drawing/2014/main" id="{1C8ED24F-3E01-46B7-940C-31202BBD2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5" y="1350"/>
              <a:ext cx="130" cy="93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4" name="Freeform 348">
              <a:extLst>
                <a:ext uri="{FF2B5EF4-FFF2-40B4-BE49-F238E27FC236}">
                  <a16:creationId xmlns:a16="http://schemas.microsoft.com/office/drawing/2014/main" id="{93C269C3-6FEB-43DC-84F3-C9D723B8D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878"/>
              <a:ext cx="97" cy="93"/>
            </a:xfrm>
            <a:custGeom>
              <a:avLst/>
              <a:gdLst>
                <a:gd name="T0" fmla="*/ 199 w 39"/>
                <a:gd name="T1" fmla="*/ 0 h 35"/>
                <a:gd name="T2" fmla="*/ 0 w 39"/>
                <a:gd name="T3" fmla="*/ 35 h 35"/>
                <a:gd name="T4" fmla="*/ 0 w 39"/>
                <a:gd name="T5" fmla="*/ 601 h 35"/>
                <a:gd name="T6" fmla="*/ 199 w 39"/>
                <a:gd name="T7" fmla="*/ 656 h 35"/>
                <a:gd name="T8" fmla="*/ 599 w 39"/>
                <a:gd name="T9" fmla="*/ 319 h 35"/>
                <a:gd name="T10" fmla="*/ 199 w 39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5">
                  <a:moveTo>
                    <a:pt x="13" y="0"/>
                  </a:moveTo>
                  <a:cubicBezTo>
                    <a:pt x="8" y="0"/>
                    <a:pt x="3" y="1"/>
                    <a:pt x="0" y="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" y="34"/>
                    <a:pt x="8" y="35"/>
                    <a:pt x="13" y="35"/>
                  </a:cubicBezTo>
                  <a:cubicBezTo>
                    <a:pt x="27" y="35"/>
                    <a:pt x="39" y="27"/>
                    <a:pt x="39" y="17"/>
                  </a:cubicBezTo>
                  <a:cubicBezTo>
                    <a:pt x="39" y="8"/>
                    <a:pt x="27" y="0"/>
                    <a:pt x="13" y="0"/>
                  </a:cubicBez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5" name="Freeform 349">
              <a:extLst>
                <a:ext uri="{FF2B5EF4-FFF2-40B4-BE49-F238E27FC236}">
                  <a16:creationId xmlns:a16="http://schemas.microsoft.com/office/drawing/2014/main" id="{28C5071A-5AD0-45A0-B3D9-BB756A57C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395"/>
              <a:ext cx="50" cy="91"/>
            </a:xfrm>
            <a:custGeom>
              <a:avLst/>
              <a:gdLst>
                <a:gd name="T0" fmla="*/ 0 w 20"/>
                <a:gd name="T1" fmla="*/ 0 h 34"/>
                <a:gd name="T2" fmla="*/ 0 w 20"/>
                <a:gd name="T3" fmla="*/ 653 h 34"/>
                <a:gd name="T4" fmla="*/ 313 w 20"/>
                <a:gd name="T5" fmla="*/ 329 h 34"/>
                <a:gd name="T6" fmla="*/ 0 w 20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0" y="0"/>
                  </a:moveTo>
                  <a:cubicBezTo>
                    <a:pt x="0" y="34"/>
                    <a:pt x="0" y="34"/>
                    <a:pt x="0" y="34"/>
                  </a:cubicBezTo>
                  <a:cubicBezTo>
                    <a:pt x="11" y="32"/>
                    <a:pt x="20" y="25"/>
                    <a:pt x="20" y="17"/>
                  </a:cubicBezTo>
                  <a:cubicBezTo>
                    <a:pt x="20" y="9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6" name="Oval 350">
              <a:extLst>
                <a:ext uri="{FF2B5EF4-FFF2-40B4-BE49-F238E27FC236}">
                  <a16:creationId xmlns:a16="http://schemas.microsoft.com/office/drawing/2014/main" id="{175139A7-EE04-4B89-86E8-E3A9F4E1E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2283"/>
              <a:ext cx="130" cy="94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7" name="Oval 351">
              <a:extLst>
                <a:ext uri="{FF2B5EF4-FFF2-40B4-BE49-F238E27FC236}">
                  <a16:creationId xmlns:a16="http://schemas.microsoft.com/office/drawing/2014/main" id="{C7A27362-5864-45F0-BD6C-5F7DF5DBF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5" y="2265"/>
              <a:ext cx="130" cy="90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8" name="Oval 352">
              <a:extLst>
                <a:ext uri="{FF2B5EF4-FFF2-40B4-BE49-F238E27FC236}">
                  <a16:creationId xmlns:a16="http://schemas.microsoft.com/office/drawing/2014/main" id="{44D66270-5AE2-435D-A087-DBB0F8016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0" y="2718"/>
              <a:ext cx="130" cy="91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9" name="Oval 353">
              <a:extLst>
                <a:ext uri="{FF2B5EF4-FFF2-40B4-BE49-F238E27FC236}">
                  <a16:creationId xmlns:a16="http://schemas.microsoft.com/office/drawing/2014/main" id="{8ADAAF48-4E49-4309-B10A-75C5871C4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8" y="3022"/>
              <a:ext cx="130" cy="91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0" name="Freeform 354">
              <a:extLst>
                <a:ext uri="{FF2B5EF4-FFF2-40B4-BE49-F238E27FC236}">
                  <a16:creationId xmlns:a16="http://schemas.microsoft.com/office/drawing/2014/main" id="{5A671844-1A3E-4723-AE35-9470BAAE5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3225"/>
              <a:ext cx="120" cy="29"/>
            </a:xfrm>
            <a:custGeom>
              <a:avLst/>
              <a:gdLst>
                <a:gd name="T0" fmla="*/ 0 w 48"/>
                <a:gd name="T1" fmla="*/ 200 h 11"/>
                <a:gd name="T2" fmla="*/ 750 w 48"/>
                <a:gd name="T3" fmla="*/ 200 h 11"/>
                <a:gd name="T4" fmla="*/ 375 w 48"/>
                <a:gd name="T5" fmla="*/ 0 h 11"/>
                <a:gd name="T6" fmla="*/ 0 w 48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">
                  <a:moveTo>
                    <a:pt x="0" y="11"/>
                  </a:moveTo>
                  <a:cubicBezTo>
                    <a:pt x="48" y="11"/>
                    <a:pt x="48" y="11"/>
                    <a:pt x="48" y="11"/>
                  </a:cubicBezTo>
                  <a:cubicBezTo>
                    <a:pt x="44" y="4"/>
                    <a:pt x="35" y="0"/>
                    <a:pt x="24" y="0"/>
                  </a:cubicBezTo>
                  <a:cubicBezTo>
                    <a:pt x="13" y="0"/>
                    <a:pt x="3" y="4"/>
                    <a:pt x="0" y="11"/>
                  </a:cubicBez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1" name="Freeform 355">
              <a:extLst>
                <a:ext uri="{FF2B5EF4-FFF2-40B4-BE49-F238E27FC236}">
                  <a16:creationId xmlns:a16="http://schemas.microsoft.com/office/drawing/2014/main" id="{E8F4F7C4-F88D-4E26-8A68-DB9E05BD1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257"/>
              <a:ext cx="125" cy="32"/>
            </a:xfrm>
            <a:custGeom>
              <a:avLst/>
              <a:gdLst>
                <a:gd name="T0" fmla="*/ 0 w 50"/>
                <a:gd name="T1" fmla="*/ 0 h 12"/>
                <a:gd name="T2" fmla="*/ 395 w 50"/>
                <a:gd name="T3" fmla="*/ 227 h 12"/>
                <a:gd name="T4" fmla="*/ 783 w 50"/>
                <a:gd name="T5" fmla="*/ 0 h 12"/>
                <a:gd name="T6" fmla="*/ 0 w 5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">
                  <a:moveTo>
                    <a:pt x="0" y="0"/>
                  </a:moveTo>
                  <a:cubicBezTo>
                    <a:pt x="3" y="7"/>
                    <a:pt x="13" y="12"/>
                    <a:pt x="25" y="12"/>
                  </a:cubicBezTo>
                  <a:cubicBezTo>
                    <a:pt x="37" y="12"/>
                    <a:pt x="47" y="7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2" name="Freeform 356">
              <a:extLst>
                <a:ext uri="{FF2B5EF4-FFF2-40B4-BE49-F238E27FC236}">
                  <a16:creationId xmlns:a16="http://schemas.microsoft.com/office/drawing/2014/main" id="{C2365C45-0A95-4851-A9B1-E8D14812A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257"/>
              <a:ext cx="130" cy="66"/>
            </a:xfrm>
            <a:custGeom>
              <a:avLst/>
              <a:gdLst>
                <a:gd name="T0" fmla="*/ 0 w 52"/>
                <a:gd name="T1" fmla="*/ 145 h 25"/>
                <a:gd name="T2" fmla="*/ 408 w 52"/>
                <a:gd name="T3" fmla="*/ 459 h 25"/>
                <a:gd name="T4" fmla="*/ 813 w 52"/>
                <a:gd name="T5" fmla="*/ 145 h 25"/>
                <a:gd name="T6" fmla="*/ 770 w 52"/>
                <a:gd name="T7" fmla="*/ 0 h 25"/>
                <a:gd name="T8" fmla="*/ 50 w 52"/>
                <a:gd name="T9" fmla="*/ 0 h 25"/>
                <a:gd name="T10" fmla="*/ 0 w 52"/>
                <a:gd name="T11" fmla="*/ 14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5">
                  <a:moveTo>
                    <a:pt x="0" y="8"/>
                  </a:moveTo>
                  <a:cubicBezTo>
                    <a:pt x="0" y="17"/>
                    <a:pt x="12" y="25"/>
                    <a:pt x="26" y="25"/>
                  </a:cubicBezTo>
                  <a:cubicBezTo>
                    <a:pt x="40" y="25"/>
                    <a:pt x="52" y="17"/>
                    <a:pt x="52" y="8"/>
                  </a:cubicBezTo>
                  <a:cubicBezTo>
                    <a:pt x="52" y="5"/>
                    <a:pt x="51" y="2"/>
                    <a:pt x="4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3" name="Oval 357">
              <a:extLst>
                <a:ext uri="{FF2B5EF4-FFF2-40B4-BE49-F238E27FC236}">
                  <a16:creationId xmlns:a16="http://schemas.microsoft.com/office/drawing/2014/main" id="{53374F32-4937-4589-B9BC-626936D0D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979"/>
              <a:ext cx="130" cy="91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4" name="Oval 358">
              <a:extLst>
                <a:ext uri="{FF2B5EF4-FFF2-40B4-BE49-F238E27FC236}">
                  <a16:creationId xmlns:a16="http://schemas.microsoft.com/office/drawing/2014/main" id="{67676FE9-6272-4229-9F69-9302786E2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3" y="2814"/>
              <a:ext cx="130" cy="91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5" name="Oval 359">
              <a:extLst>
                <a:ext uri="{FF2B5EF4-FFF2-40B4-BE49-F238E27FC236}">
                  <a16:creationId xmlns:a16="http://schemas.microsoft.com/office/drawing/2014/main" id="{E1A7D17B-3CA7-4C4C-BFA5-3AB7881F6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8" y="3062"/>
              <a:ext cx="130" cy="91"/>
            </a:xfrm>
            <a:prstGeom prst="ellipse">
              <a:avLst/>
            </a:pr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6" name="Freeform 360">
              <a:extLst>
                <a:ext uri="{FF2B5EF4-FFF2-40B4-BE49-F238E27FC236}">
                  <a16:creationId xmlns:a16="http://schemas.microsoft.com/office/drawing/2014/main" id="{278394B5-1BAE-470C-8EBB-B6B7076D0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2822"/>
              <a:ext cx="80" cy="91"/>
            </a:xfrm>
            <a:custGeom>
              <a:avLst/>
              <a:gdLst>
                <a:gd name="T0" fmla="*/ 500 w 32"/>
                <a:gd name="T1" fmla="*/ 0 h 34"/>
                <a:gd name="T2" fmla="*/ 408 w 32"/>
                <a:gd name="T3" fmla="*/ 0 h 34"/>
                <a:gd name="T4" fmla="*/ 0 w 32"/>
                <a:gd name="T5" fmla="*/ 329 h 34"/>
                <a:gd name="T6" fmla="*/ 408 w 32"/>
                <a:gd name="T7" fmla="*/ 653 h 34"/>
                <a:gd name="T8" fmla="*/ 500 w 32"/>
                <a:gd name="T9" fmla="*/ 653 h 34"/>
                <a:gd name="T10" fmla="*/ 500 w 32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4">
                  <a:moveTo>
                    <a:pt x="32" y="0"/>
                  </a:moveTo>
                  <a:cubicBezTo>
                    <a:pt x="30" y="0"/>
                    <a:pt x="28" y="0"/>
                    <a:pt x="26" y="0"/>
                  </a:cubicBezTo>
                  <a:cubicBezTo>
                    <a:pt x="12" y="0"/>
                    <a:pt x="0" y="7"/>
                    <a:pt x="0" y="17"/>
                  </a:cubicBezTo>
                  <a:cubicBezTo>
                    <a:pt x="0" y="26"/>
                    <a:pt x="12" y="34"/>
                    <a:pt x="26" y="34"/>
                  </a:cubicBezTo>
                  <a:cubicBezTo>
                    <a:pt x="28" y="34"/>
                    <a:pt x="30" y="34"/>
                    <a:pt x="32" y="34"/>
                  </a:cubicBezTo>
                  <a:lnTo>
                    <a:pt x="32" y="0"/>
                  </a:lnTo>
                  <a:close/>
                </a:path>
              </a:pathLst>
            </a:custGeom>
            <a:solidFill>
              <a:srgbClr val="DBCB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7" name="Oval 361">
              <a:extLst>
                <a:ext uri="{FF2B5EF4-FFF2-40B4-BE49-F238E27FC236}">
                  <a16:creationId xmlns:a16="http://schemas.microsoft.com/office/drawing/2014/main" id="{AF9CF358-548C-4FF1-9CF7-4BD714A2E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5" y="2305"/>
              <a:ext cx="131" cy="90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8" name="Oval 362">
              <a:extLst>
                <a:ext uri="{FF2B5EF4-FFF2-40B4-BE49-F238E27FC236}">
                  <a16:creationId xmlns:a16="http://schemas.microsoft.com/office/drawing/2014/main" id="{56BE3AAA-A5FE-43F3-A4BD-B82D68532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990"/>
              <a:ext cx="130" cy="91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9" name="Oval 363">
              <a:extLst>
                <a:ext uri="{FF2B5EF4-FFF2-40B4-BE49-F238E27FC236}">
                  <a16:creationId xmlns:a16="http://schemas.microsoft.com/office/drawing/2014/main" id="{53E404F0-568E-4FE1-9EB3-DD13EC269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1523"/>
              <a:ext cx="130" cy="91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0" name="Oval 364">
              <a:extLst>
                <a:ext uri="{FF2B5EF4-FFF2-40B4-BE49-F238E27FC236}">
                  <a16:creationId xmlns:a16="http://schemas.microsoft.com/office/drawing/2014/main" id="{CD45FB35-4DB6-40D3-BD4E-F5506F5DD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8" y="1641"/>
              <a:ext cx="130" cy="90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1" name="Oval 365">
              <a:extLst>
                <a:ext uri="{FF2B5EF4-FFF2-40B4-BE49-F238E27FC236}">
                  <a16:creationId xmlns:a16="http://schemas.microsoft.com/office/drawing/2014/main" id="{4AB39342-1AFC-4AF5-944A-6E3A0B482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0" y="1323"/>
              <a:ext cx="130" cy="91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2" name="Freeform 366">
              <a:extLst>
                <a:ext uri="{FF2B5EF4-FFF2-40B4-BE49-F238E27FC236}">
                  <a16:creationId xmlns:a16="http://schemas.microsoft.com/office/drawing/2014/main" id="{0E345669-46FC-47D1-A336-24D3840C2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851"/>
              <a:ext cx="87" cy="91"/>
            </a:xfrm>
            <a:custGeom>
              <a:avLst/>
              <a:gdLst>
                <a:gd name="T0" fmla="*/ 137 w 35"/>
                <a:gd name="T1" fmla="*/ 0 h 34"/>
                <a:gd name="T2" fmla="*/ 0 w 35"/>
                <a:gd name="T3" fmla="*/ 21 h 34"/>
                <a:gd name="T4" fmla="*/ 0 w 35"/>
                <a:gd name="T5" fmla="*/ 632 h 34"/>
                <a:gd name="T6" fmla="*/ 137 w 35"/>
                <a:gd name="T7" fmla="*/ 653 h 34"/>
                <a:gd name="T8" fmla="*/ 537 w 35"/>
                <a:gd name="T9" fmla="*/ 329 h 34"/>
                <a:gd name="T10" fmla="*/ 137 w 35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4">
                  <a:moveTo>
                    <a:pt x="9" y="0"/>
                  </a:moveTo>
                  <a:cubicBezTo>
                    <a:pt x="5" y="0"/>
                    <a:pt x="2" y="0"/>
                    <a:pt x="0" y="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2" y="34"/>
                    <a:pt x="5" y="34"/>
                    <a:pt x="9" y="34"/>
                  </a:cubicBezTo>
                  <a:cubicBezTo>
                    <a:pt x="23" y="34"/>
                    <a:pt x="35" y="27"/>
                    <a:pt x="35" y="17"/>
                  </a:cubicBezTo>
                  <a:cubicBezTo>
                    <a:pt x="35" y="7"/>
                    <a:pt x="23" y="0"/>
                    <a:pt x="9" y="0"/>
                  </a:cubicBezTo>
                  <a:close/>
                </a:path>
              </a:pathLst>
            </a:cu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3" name="Freeform 367">
              <a:extLst>
                <a:ext uri="{FF2B5EF4-FFF2-40B4-BE49-F238E27FC236}">
                  <a16:creationId xmlns:a16="http://schemas.microsoft.com/office/drawing/2014/main" id="{DFCFA558-421F-427A-9674-570D4070C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371"/>
              <a:ext cx="40" cy="86"/>
            </a:xfrm>
            <a:custGeom>
              <a:avLst/>
              <a:gdLst>
                <a:gd name="T0" fmla="*/ 0 w 16"/>
                <a:gd name="T1" fmla="*/ 0 h 32"/>
                <a:gd name="T2" fmla="*/ 0 w 16"/>
                <a:gd name="T3" fmla="*/ 621 h 32"/>
                <a:gd name="T4" fmla="*/ 250 w 16"/>
                <a:gd name="T5" fmla="*/ 312 h 32"/>
                <a:gd name="T6" fmla="*/ 0 w 16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2">
                  <a:moveTo>
                    <a:pt x="0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9" y="29"/>
                    <a:pt x="16" y="23"/>
                    <a:pt x="16" y="16"/>
                  </a:cubicBezTo>
                  <a:cubicBezTo>
                    <a:pt x="16" y="9"/>
                    <a:pt x="9" y="3"/>
                    <a:pt x="0" y="0"/>
                  </a:cubicBezTo>
                  <a:close/>
                </a:path>
              </a:pathLst>
            </a:cu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4" name="Oval 368">
              <a:extLst>
                <a:ext uri="{FF2B5EF4-FFF2-40B4-BE49-F238E27FC236}">
                  <a16:creationId xmlns:a16="http://schemas.microsoft.com/office/drawing/2014/main" id="{C6F46233-9860-4518-9444-A261607F5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" y="2257"/>
              <a:ext cx="130" cy="90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5" name="Oval 369">
              <a:extLst>
                <a:ext uri="{FF2B5EF4-FFF2-40B4-BE49-F238E27FC236}">
                  <a16:creationId xmlns:a16="http://schemas.microsoft.com/office/drawing/2014/main" id="{2AEF4E6C-622C-42A9-A643-E21480575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0" y="2235"/>
              <a:ext cx="130" cy="94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6" name="Oval 370">
              <a:extLst>
                <a:ext uri="{FF2B5EF4-FFF2-40B4-BE49-F238E27FC236}">
                  <a16:creationId xmlns:a16="http://schemas.microsoft.com/office/drawing/2014/main" id="{AAF42984-6985-49BC-809B-41C4C1095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2689"/>
              <a:ext cx="130" cy="93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7" name="Oval 371">
              <a:extLst>
                <a:ext uri="{FF2B5EF4-FFF2-40B4-BE49-F238E27FC236}">
                  <a16:creationId xmlns:a16="http://schemas.microsoft.com/office/drawing/2014/main" id="{2826ABE3-8DCA-4276-A411-252842A99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2993"/>
              <a:ext cx="130" cy="93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8" name="Freeform 372">
              <a:extLst>
                <a:ext uri="{FF2B5EF4-FFF2-40B4-BE49-F238E27FC236}">
                  <a16:creationId xmlns:a16="http://schemas.microsoft.com/office/drawing/2014/main" id="{24B86610-D903-4065-BFC3-F346FCB7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3196"/>
              <a:ext cx="130" cy="42"/>
            </a:xfrm>
            <a:custGeom>
              <a:avLst/>
              <a:gdLst>
                <a:gd name="T0" fmla="*/ 0 w 52"/>
                <a:gd name="T1" fmla="*/ 289 h 16"/>
                <a:gd name="T2" fmla="*/ 813 w 52"/>
                <a:gd name="T3" fmla="*/ 289 h 16"/>
                <a:gd name="T4" fmla="*/ 408 w 52"/>
                <a:gd name="T5" fmla="*/ 0 h 16"/>
                <a:gd name="T6" fmla="*/ 0 w 52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6">
                  <a:moveTo>
                    <a:pt x="0" y="16"/>
                  </a:moveTo>
                  <a:cubicBezTo>
                    <a:pt x="52" y="16"/>
                    <a:pt x="52" y="16"/>
                    <a:pt x="52" y="16"/>
                  </a:cubicBezTo>
                  <a:cubicBezTo>
                    <a:pt x="51" y="7"/>
                    <a:pt x="39" y="0"/>
                    <a:pt x="26" y="0"/>
                  </a:cubicBezTo>
                  <a:cubicBezTo>
                    <a:pt x="12" y="0"/>
                    <a:pt x="1" y="7"/>
                    <a:pt x="0" y="16"/>
                  </a:cubicBezTo>
                  <a:close/>
                </a:path>
              </a:pathLst>
            </a:cu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9" name="Oval 373">
              <a:extLst>
                <a:ext uri="{FF2B5EF4-FFF2-40B4-BE49-F238E27FC236}">
                  <a16:creationId xmlns:a16="http://schemas.microsoft.com/office/drawing/2014/main" id="{45FD2171-E850-40AB-B7CC-72B8851AA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950"/>
              <a:ext cx="130" cy="94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0" name="Oval 374">
              <a:extLst>
                <a:ext uri="{FF2B5EF4-FFF2-40B4-BE49-F238E27FC236}">
                  <a16:creationId xmlns:a16="http://schemas.microsoft.com/office/drawing/2014/main" id="{9435A00E-A0A6-4637-90FE-7B3B79411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785"/>
              <a:ext cx="130" cy="93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1" name="Oval 375">
              <a:extLst>
                <a:ext uri="{FF2B5EF4-FFF2-40B4-BE49-F238E27FC236}">
                  <a16:creationId xmlns:a16="http://schemas.microsoft.com/office/drawing/2014/main" id="{BFE8EF92-5E3F-4363-81FD-7628DB4BB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3033"/>
              <a:ext cx="130" cy="93"/>
            </a:xfrm>
            <a:prstGeom prst="ellipse">
              <a:avLst/>
            </a:pr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2" name="Freeform 376">
              <a:extLst>
                <a:ext uri="{FF2B5EF4-FFF2-40B4-BE49-F238E27FC236}">
                  <a16:creationId xmlns:a16="http://schemas.microsoft.com/office/drawing/2014/main" id="{56FB39A6-10A1-40C2-B60C-922A93A86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793"/>
              <a:ext cx="95" cy="93"/>
            </a:xfrm>
            <a:custGeom>
              <a:avLst/>
              <a:gdLst>
                <a:gd name="T0" fmla="*/ 595 w 38"/>
                <a:gd name="T1" fmla="*/ 35 h 35"/>
                <a:gd name="T2" fmla="*/ 408 w 38"/>
                <a:gd name="T3" fmla="*/ 0 h 35"/>
                <a:gd name="T4" fmla="*/ 0 w 38"/>
                <a:gd name="T5" fmla="*/ 340 h 35"/>
                <a:gd name="T6" fmla="*/ 408 w 38"/>
                <a:gd name="T7" fmla="*/ 656 h 35"/>
                <a:gd name="T8" fmla="*/ 595 w 38"/>
                <a:gd name="T9" fmla="*/ 622 h 35"/>
                <a:gd name="T10" fmla="*/ 595 w 38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5">
                  <a:moveTo>
                    <a:pt x="38" y="2"/>
                  </a:moveTo>
                  <a:cubicBezTo>
                    <a:pt x="34" y="1"/>
                    <a:pt x="30" y="0"/>
                    <a:pt x="26" y="0"/>
                  </a:cubicBezTo>
                  <a:cubicBezTo>
                    <a:pt x="11" y="0"/>
                    <a:pt x="0" y="8"/>
                    <a:pt x="0" y="18"/>
                  </a:cubicBezTo>
                  <a:cubicBezTo>
                    <a:pt x="0" y="27"/>
                    <a:pt x="11" y="35"/>
                    <a:pt x="26" y="35"/>
                  </a:cubicBezTo>
                  <a:cubicBezTo>
                    <a:pt x="30" y="35"/>
                    <a:pt x="34" y="34"/>
                    <a:pt x="38" y="33"/>
                  </a:cubicBezTo>
                  <a:lnTo>
                    <a:pt x="38" y="2"/>
                  </a:lnTo>
                  <a:close/>
                </a:path>
              </a:pathLst>
            </a:custGeom>
            <a:solidFill>
              <a:srgbClr val="F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3" name="Oval 377">
              <a:extLst>
                <a:ext uri="{FF2B5EF4-FFF2-40B4-BE49-F238E27FC236}">
                  <a16:creationId xmlns:a16="http://schemas.microsoft.com/office/drawing/2014/main" id="{88374C5D-B3AC-4B15-AEC8-2B5AE0C51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318"/>
              <a:ext cx="131" cy="93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4" name="Oval 378">
              <a:extLst>
                <a:ext uri="{FF2B5EF4-FFF2-40B4-BE49-F238E27FC236}">
                  <a16:creationId xmlns:a16="http://schemas.microsoft.com/office/drawing/2014/main" id="{EFED767D-EEE4-4128-9688-C58288865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003"/>
              <a:ext cx="130" cy="94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5" name="Freeform 379">
              <a:extLst>
                <a:ext uri="{FF2B5EF4-FFF2-40B4-BE49-F238E27FC236}">
                  <a16:creationId xmlns:a16="http://schemas.microsoft.com/office/drawing/2014/main" id="{E6198EF6-C2C7-4DFB-B232-D1AFC150D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022"/>
              <a:ext cx="100" cy="67"/>
            </a:xfrm>
            <a:custGeom>
              <a:avLst/>
              <a:gdLst>
                <a:gd name="T0" fmla="*/ 520 w 40"/>
                <a:gd name="T1" fmla="*/ 0 h 25"/>
                <a:gd name="T2" fmla="*/ 583 w 40"/>
                <a:gd name="T3" fmla="*/ 150 h 25"/>
                <a:gd name="T4" fmla="*/ 238 w 40"/>
                <a:gd name="T5" fmla="*/ 445 h 25"/>
                <a:gd name="T6" fmla="*/ 0 w 40"/>
                <a:gd name="T7" fmla="*/ 367 h 25"/>
                <a:gd name="T8" fmla="*/ 283 w 40"/>
                <a:gd name="T9" fmla="*/ 482 h 25"/>
                <a:gd name="T10" fmla="*/ 625 w 40"/>
                <a:gd name="T11" fmla="*/ 209 h 25"/>
                <a:gd name="T12" fmla="*/ 520 w 4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5">
                  <a:moveTo>
                    <a:pt x="33" y="0"/>
                  </a:moveTo>
                  <a:cubicBezTo>
                    <a:pt x="35" y="2"/>
                    <a:pt x="37" y="5"/>
                    <a:pt x="37" y="8"/>
                  </a:cubicBezTo>
                  <a:cubicBezTo>
                    <a:pt x="37" y="16"/>
                    <a:pt x="27" y="23"/>
                    <a:pt x="15" y="23"/>
                  </a:cubicBezTo>
                  <a:cubicBezTo>
                    <a:pt x="9" y="23"/>
                    <a:pt x="4" y="21"/>
                    <a:pt x="0" y="19"/>
                  </a:cubicBezTo>
                  <a:cubicBezTo>
                    <a:pt x="4" y="23"/>
                    <a:pt x="11" y="25"/>
                    <a:pt x="18" y="25"/>
                  </a:cubicBezTo>
                  <a:cubicBezTo>
                    <a:pt x="30" y="25"/>
                    <a:pt x="40" y="19"/>
                    <a:pt x="40" y="11"/>
                  </a:cubicBezTo>
                  <a:cubicBezTo>
                    <a:pt x="40" y="6"/>
                    <a:pt x="37" y="2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6" name="Freeform 380">
              <a:extLst>
                <a:ext uri="{FF2B5EF4-FFF2-40B4-BE49-F238E27FC236}">
                  <a16:creationId xmlns:a16="http://schemas.microsoft.com/office/drawing/2014/main" id="{5589C73D-DD6A-40DC-A85B-30FB4E694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009"/>
              <a:ext cx="92" cy="64"/>
            </a:xfrm>
            <a:custGeom>
              <a:avLst/>
              <a:gdLst>
                <a:gd name="T0" fmla="*/ 62 w 37"/>
                <a:gd name="T1" fmla="*/ 419 h 24"/>
                <a:gd name="T2" fmla="*/ 30 w 37"/>
                <a:gd name="T3" fmla="*/ 307 h 24"/>
                <a:gd name="T4" fmla="*/ 415 w 37"/>
                <a:gd name="T5" fmla="*/ 35 h 24"/>
                <a:gd name="T6" fmla="*/ 569 w 37"/>
                <a:gd name="T7" fmla="*/ 77 h 24"/>
                <a:gd name="T8" fmla="*/ 341 w 37"/>
                <a:gd name="T9" fmla="*/ 0 h 24"/>
                <a:gd name="T10" fmla="*/ 0 w 37"/>
                <a:gd name="T11" fmla="*/ 285 h 24"/>
                <a:gd name="T12" fmla="*/ 62 w 37"/>
                <a:gd name="T13" fmla="*/ 435 h 24"/>
                <a:gd name="T14" fmla="*/ 62 w 37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4">
                  <a:moveTo>
                    <a:pt x="4" y="22"/>
                  </a:moveTo>
                  <a:cubicBezTo>
                    <a:pt x="3" y="20"/>
                    <a:pt x="2" y="18"/>
                    <a:pt x="2" y="16"/>
                  </a:cubicBezTo>
                  <a:cubicBezTo>
                    <a:pt x="2" y="8"/>
                    <a:pt x="15" y="2"/>
                    <a:pt x="27" y="2"/>
                  </a:cubicBezTo>
                  <a:cubicBezTo>
                    <a:pt x="32" y="2"/>
                    <a:pt x="35" y="3"/>
                    <a:pt x="37" y="4"/>
                  </a:cubicBezTo>
                  <a:cubicBezTo>
                    <a:pt x="33" y="2"/>
                    <a:pt x="28" y="0"/>
                    <a:pt x="22" y="0"/>
                  </a:cubicBezTo>
                  <a:cubicBezTo>
                    <a:pt x="10" y="0"/>
                    <a:pt x="0" y="7"/>
                    <a:pt x="0" y="15"/>
                  </a:cubicBezTo>
                  <a:cubicBezTo>
                    <a:pt x="0" y="18"/>
                    <a:pt x="2" y="21"/>
                    <a:pt x="4" y="23"/>
                  </a:cubicBezTo>
                  <a:cubicBezTo>
                    <a:pt x="5" y="24"/>
                    <a:pt x="5" y="24"/>
                    <a:pt x="4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7" name="Oval 381">
              <a:extLst>
                <a:ext uri="{FF2B5EF4-FFF2-40B4-BE49-F238E27FC236}">
                  <a16:creationId xmlns:a16="http://schemas.microsoft.com/office/drawing/2014/main" id="{0920F742-B21F-47DD-8440-43EDDD7F7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537"/>
              <a:ext cx="130" cy="93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8" name="Oval 382">
              <a:extLst>
                <a:ext uri="{FF2B5EF4-FFF2-40B4-BE49-F238E27FC236}">
                  <a16:creationId xmlns:a16="http://schemas.microsoft.com/office/drawing/2014/main" id="{DB66E118-1EDD-4064-8D6F-D3B4836F0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654"/>
              <a:ext cx="130" cy="93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9" name="Oval 383">
              <a:extLst>
                <a:ext uri="{FF2B5EF4-FFF2-40B4-BE49-F238E27FC236}">
                  <a16:creationId xmlns:a16="http://schemas.microsoft.com/office/drawing/2014/main" id="{DFA273AF-6BB6-41E9-905D-C39EFACC8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0" y="1337"/>
              <a:ext cx="130" cy="93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0" name="Freeform 384">
              <a:extLst>
                <a:ext uri="{FF2B5EF4-FFF2-40B4-BE49-F238E27FC236}">
                  <a16:creationId xmlns:a16="http://schemas.microsoft.com/office/drawing/2014/main" id="{8AAEF16E-33D4-4091-B936-6963A0AC0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865"/>
              <a:ext cx="97" cy="93"/>
            </a:xfrm>
            <a:custGeom>
              <a:avLst/>
              <a:gdLst>
                <a:gd name="T0" fmla="*/ 199 w 39"/>
                <a:gd name="T1" fmla="*/ 0 h 35"/>
                <a:gd name="T2" fmla="*/ 0 w 39"/>
                <a:gd name="T3" fmla="*/ 35 h 35"/>
                <a:gd name="T4" fmla="*/ 0 w 39"/>
                <a:gd name="T5" fmla="*/ 601 h 35"/>
                <a:gd name="T6" fmla="*/ 199 w 39"/>
                <a:gd name="T7" fmla="*/ 656 h 35"/>
                <a:gd name="T8" fmla="*/ 599 w 39"/>
                <a:gd name="T9" fmla="*/ 319 h 35"/>
                <a:gd name="T10" fmla="*/ 199 w 39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5">
                  <a:moveTo>
                    <a:pt x="13" y="0"/>
                  </a:moveTo>
                  <a:cubicBezTo>
                    <a:pt x="8" y="0"/>
                    <a:pt x="3" y="1"/>
                    <a:pt x="0" y="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" y="34"/>
                    <a:pt x="8" y="35"/>
                    <a:pt x="13" y="35"/>
                  </a:cubicBezTo>
                  <a:cubicBezTo>
                    <a:pt x="27" y="35"/>
                    <a:pt x="39" y="27"/>
                    <a:pt x="39" y="17"/>
                  </a:cubicBezTo>
                  <a:cubicBezTo>
                    <a:pt x="39" y="8"/>
                    <a:pt x="27" y="0"/>
                    <a:pt x="13" y="0"/>
                  </a:cubicBezTo>
                  <a:close/>
                </a:path>
              </a:pathLst>
            </a:cu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1" name="Freeform 385">
              <a:extLst>
                <a:ext uri="{FF2B5EF4-FFF2-40B4-BE49-F238E27FC236}">
                  <a16:creationId xmlns:a16="http://schemas.microsoft.com/office/drawing/2014/main" id="{BEDE0F85-942E-40DA-89A3-7F8D78FC4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382"/>
              <a:ext cx="50" cy="91"/>
            </a:xfrm>
            <a:custGeom>
              <a:avLst/>
              <a:gdLst>
                <a:gd name="T0" fmla="*/ 0 w 20"/>
                <a:gd name="T1" fmla="*/ 0 h 34"/>
                <a:gd name="T2" fmla="*/ 0 w 20"/>
                <a:gd name="T3" fmla="*/ 653 h 34"/>
                <a:gd name="T4" fmla="*/ 313 w 20"/>
                <a:gd name="T5" fmla="*/ 329 h 34"/>
                <a:gd name="T6" fmla="*/ 0 w 20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0" y="0"/>
                  </a:moveTo>
                  <a:cubicBezTo>
                    <a:pt x="0" y="34"/>
                    <a:pt x="0" y="34"/>
                    <a:pt x="0" y="34"/>
                  </a:cubicBezTo>
                  <a:cubicBezTo>
                    <a:pt x="11" y="32"/>
                    <a:pt x="20" y="25"/>
                    <a:pt x="20" y="17"/>
                  </a:cubicBezTo>
                  <a:cubicBezTo>
                    <a:pt x="20" y="9"/>
                    <a:pt x="11" y="2"/>
                    <a:pt x="0" y="0"/>
                  </a:cubicBezTo>
                  <a:close/>
                </a:path>
              </a:pathLst>
            </a:cu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2" name="Oval 386">
              <a:extLst>
                <a:ext uri="{FF2B5EF4-FFF2-40B4-BE49-F238E27FC236}">
                  <a16:creationId xmlns:a16="http://schemas.microsoft.com/office/drawing/2014/main" id="{8EC2F44B-D2DC-4E1F-B289-24C1E32D6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270"/>
              <a:ext cx="130" cy="93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3" name="Oval 387">
              <a:extLst>
                <a:ext uri="{FF2B5EF4-FFF2-40B4-BE49-F238E27FC236}">
                  <a16:creationId xmlns:a16="http://schemas.microsoft.com/office/drawing/2014/main" id="{A990B135-B8C8-442B-891D-A7B613EBA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251"/>
              <a:ext cx="130" cy="9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4" name="Oval 388">
              <a:extLst>
                <a:ext uri="{FF2B5EF4-FFF2-40B4-BE49-F238E27FC236}">
                  <a16:creationId xmlns:a16="http://schemas.microsoft.com/office/drawing/2014/main" id="{1A214751-8B40-41A5-8C67-43C9EC81E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5" y="2705"/>
              <a:ext cx="130" cy="9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5" name="Oval 389">
              <a:extLst>
                <a:ext uri="{FF2B5EF4-FFF2-40B4-BE49-F238E27FC236}">
                  <a16:creationId xmlns:a16="http://schemas.microsoft.com/office/drawing/2014/main" id="{F22CA50F-5723-46BB-85C4-7929C417F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3009"/>
              <a:ext cx="130" cy="9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6" name="Freeform 390">
              <a:extLst>
                <a:ext uri="{FF2B5EF4-FFF2-40B4-BE49-F238E27FC236}">
                  <a16:creationId xmlns:a16="http://schemas.microsoft.com/office/drawing/2014/main" id="{865787A1-51FC-4560-9E6A-D92346E23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3212"/>
              <a:ext cx="130" cy="42"/>
            </a:xfrm>
            <a:custGeom>
              <a:avLst/>
              <a:gdLst>
                <a:gd name="T0" fmla="*/ 0 w 52"/>
                <a:gd name="T1" fmla="*/ 289 h 16"/>
                <a:gd name="T2" fmla="*/ 813 w 52"/>
                <a:gd name="T3" fmla="*/ 289 h 16"/>
                <a:gd name="T4" fmla="*/ 408 w 52"/>
                <a:gd name="T5" fmla="*/ 0 h 16"/>
                <a:gd name="T6" fmla="*/ 0 w 52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6">
                  <a:moveTo>
                    <a:pt x="0" y="16"/>
                  </a:moveTo>
                  <a:cubicBezTo>
                    <a:pt x="52" y="16"/>
                    <a:pt x="52" y="16"/>
                    <a:pt x="52" y="16"/>
                  </a:cubicBezTo>
                  <a:cubicBezTo>
                    <a:pt x="51" y="7"/>
                    <a:pt x="40" y="0"/>
                    <a:pt x="26" y="0"/>
                  </a:cubicBezTo>
                  <a:cubicBezTo>
                    <a:pt x="12" y="0"/>
                    <a:pt x="1" y="7"/>
                    <a:pt x="0" y="16"/>
                  </a:cubicBezTo>
                  <a:close/>
                </a:path>
              </a:pathLst>
            </a:cu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7" name="Freeform 391">
              <a:extLst>
                <a:ext uri="{FF2B5EF4-FFF2-40B4-BE49-F238E27FC236}">
                  <a16:creationId xmlns:a16="http://schemas.microsoft.com/office/drawing/2014/main" id="{47BC83C9-B935-4B1C-8D58-51969A2B0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243"/>
              <a:ext cx="125" cy="32"/>
            </a:xfrm>
            <a:custGeom>
              <a:avLst/>
              <a:gdLst>
                <a:gd name="T0" fmla="*/ 0 w 50"/>
                <a:gd name="T1" fmla="*/ 0 h 12"/>
                <a:gd name="T2" fmla="*/ 395 w 50"/>
                <a:gd name="T3" fmla="*/ 227 h 12"/>
                <a:gd name="T4" fmla="*/ 783 w 50"/>
                <a:gd name="T5" fmla="*/ 0 h 12"/>
                <a:gd name="T6" fmla="*/ 0 w 5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">
                  <a:moveTo>
                    <a:pt x="0" y="0"/>
                  </a:moveTo>
                  <a:cubicBezTo>
                    <a:pt x="3" y="7"/>
                    <a:pt x="13" y="12"/>
                    <a:pt x="25" y="12"/>
                  </a:cubicBezTo>
                  <a:cubicBezTo>
                    <a:pt x="37" y="12"/>
                    <a:pt x="47" y="7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8" name="Freeform 392">
              <a:extLst>
                <a:ext uri="{FF2B5EF4-FFF2-40B4-BE49-F238E27FC236}">
                  <a16:creationId xmlns:a16="http://schemas.microsoft.com/office/drawing/2014/main" id="{2F8397B2-749E-43D6-B1F1-B8BE3D313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243"/>
              <a:ext cx="130" cy="67"/>
            </a:xfrm>
            <a:custGeom>
              <a:avLst/>
              <a:gdLst>
                <a:gd name="T0" fmla="*/ 0 w 52"/>
                <a:gd name="T1" fmla="*/ 150 h 25"/>
                <a:gd name="T2" fmla="*/ 408 w 52"/>
                <a:gd name="T3" fmla="*/ 482 h 25"/>
                <a:gd name="T4" fmla="*/ 813 w 52"/>
                <a:gd name="T5" fmla="*/ 150 h 25"/>
                <a:gd name="T6" fmla="*/ 770 w 52"/>
                <a:gd name="T7" fmla="*/ 0 h 25"/>
                <a:gd name="T8" fmla="*/ 50 w 52"/>
                <a:gd name="T9" fmla="*/ 0 h 25"/>
                <a:gd name="T10" fmla="*/ 0 w 52"/>
                <a:gd name="T11" fmla="*/ 15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5">
                  <a:moveTo>
                    <a:pt x="0" y="8"/>
                  </a:moveTo>
                  <a:cubicBezTo>
                    <a:pt x="0" y="17"/>
                    <a:pt x="12" y="25"/>
                    <a:pt x="26" y="25"/>
                  </a:cubicBezTo>
                  <a:cubicBezTo>
                    <a:pt x="40" y="25"/>
                    <a:pt x="52" y="17"/>
                    <a:pt x="52" y="8"/>
                  </a:cubicBezTo>
                  <a:cubicBezTo>
                    <a:pt x="52" y="5"/>
                    <a:pt x="51" y="2"/>
                    <a:pt x="4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lose/>
                </a:path>
              </a:pathLst>
            </a:cu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9" name="Oval 393">
              <a:extLst>
                <a:ext uri="{FF2B5EF4-FFF2-40B4-BE49-F238E27FC236}">
                  <a16:creationId xmlns:a16="http://schemas.microsoft.com/office/drawing/2014/main" id="{A5520711-6D89-4435-B593-301F51F50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2966"/>
              <a:ext cx="130" cy="9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0" name="Oval 394">
              <a:extLst>
                <a:ext uri="{FF2B5EF4-FFF2-40B4-BE49-F238E27FC236}">
                  <a16:creationId xmlns:a16="http://schemas.microsoft.com/office/drawing/2014/main" id="{DA4F454E-E83D-4931-B932-79AEF0B7D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801"/>
              <a:ext cx="130" cy="90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1" name="Oval 395">
              <a:extLst>
                <a:ext uri="{FF2B5EF4-FFF2-40B4-BE49-F238E27FC236}">
                  <a16:creationId xmlns:a16="http://schemas.microsoft.com/office/drawing/2014/main" id="{6938317F-283D-4584-ACD8-8A5BEFD45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3049"/>
              <a:ext cx="130" cy="91"/>
            </a:xfrm>
            <a:prstGeom prst="ellipse">
              <a:avLst/>
            </a:pr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2" name="Freeform 396">
              <a:extLst>
                <a:ext uri="{FF2B5EF4-FFF2-40B4-BE49-F238E27FC236}">
                  <a16:creationId xmlns:a16="http://schemas.microsoft.com/office/drawing/2014/main" id="{F9AD4374-CD39-47FF-8033-73F3CDAC6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809"/>
              <a:ext cx="95" cy="90"/>
            </a:xfrm>
            <a:custGeom>
              <a:avLst/>
              <a:gdLst>
                <a:gd name="T0" fmla="*/ 595 w 38"/>
                <a:gd name="T1" fmla="*/ 34 h 34"/>
                <a:gd name="T2" fmla="*/ 408 w 38"/>
                <a:gd name="T3" fmla="*/ 0 h 34"/>
                <a:gd name="T4" fmla="*/ 0 w 38"/>
                <a:gd name="T5" fmla="*/ 315 h 34"/>
                <a:gd name="T6" fmla="*/ 408 w 38"/>
                <a:gd name="T7" fmla="*/ 630 h 34"/>
                <a:gd name="T8" fmla="*/ 595 w 38"/>
                <a:gd name="T9" fmla="*/ 596 h 34"/>
                <a:gd name="T10" fmla="*/ 595 w 38"/>
                <a:gd name="T11" fmla="*/ 3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4">
                  <a:moveTo>
                    <a:pt x="38" y="2"/>
                  </a:moveTo>
                  <a:cubicBezTo>
                    <a:pt x="35" y="0"/>
                    <a:pt x="30" y="0"/>
                    <a:pt x="26" y="0"/>
                  </a:cubicBezTo>
                  <a:cubicBezTo>
                    <a:pt x="12" y="0"/>
                    <a:pt x="0" y="7"/>
                    <a:pt x="0" y="17"/>
                  </a:cubicBezTo>
                  <a:cubicBezTo>
                    <a:pt x="0" y="26"/>
                    <a:pt x="12" y="34"/>
                    <a:pt x="26" y="34"/>
                  </a:cubicBezTo>
                  <a:cubicBezTo>
                    <a:pt x="30" y="34"/>
                    <a:pt x="35" y="33"/>
                    <a:pt x="38" y="32"/>
                  </a:cubicBezTo>
                  <a:lnTo>
                    <a:pt x="38" y="2"/>
                  </a:lnTo>
                  <a:close/>
                </a:path>
              </a:pathLst>
            </a:custGeom>
            <a:solidFill>
              <a:srgbClr val="F0B7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3" name="Freeform 397">
              <a:extLst>
                <a:ext uri="{FF2B5EF4-FFF2-40B4-BE49-F238E27FC236}">
                  <a16:creationId xmlns:a16="http://schemas.microsoft.com/office/drawing/2014/main" id="{A3B2A29A-68D5-4E75-B50A-2FEC1452C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582"/>
              <a:ext cx="218" cy="192"/>
            </a:xfrm>
            <a:custGeom>
              <a:avLst/>
              <a:gdLst>
                <a:gd name="T0" fmla="*/ 0 w 87"/>
                <a:gd name="T1" fmla="*/ 832 h 72"/>
                <a:gd name="T2" fmla="*/ 804 w 87"/>
                <a:gd name="T3" fmla="*/ 1216 h 72"/>
                <a:gd name="T4" fmla="*/ 1305 w 87"/>
                <a:gd name="T5" fmla="*/ 419 h 72"/>
                <a:gd name="T6" fmla="*/ 521 w 87"/>
                <a:gd name="T7" fmla="*/ 149 h 72"/>
                <a:gd name="T8" fmla="*/ 0 w 87"/>
                <a:gd name="T9" fmla="*/ 83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72">
                  <a:moveTo>
                    <a:pt x="0" y="44"/>
                  </a:moveTo>
                  <a:cubicBezTo>
                    <a:pt x="1" y="72"/>
                    <a:pt x="27" y="69"/>
                    <a:pt x="51" y="64"/>
                  </a:cubicBezTo>
                  <a:cubicBezTo>
                    <a:pt x="76" y="60"/>
                    <a:pt x="87" y="45"/>
                    <a:pt x="83" y="22"/>
                  </a:cubicBezTo>
                  <a:cubicBezTo>
                    <a:pt x="80" y="0"/>
                    <a:pt x="55" y="1"/>
                    <a:pt x="33" y="8"/>
                  </a:cubicBezTo>
                  <a:cubicBezTo>
                    <a:pt x="13" y="15"/>
                    <a:pt x="0" y="24"/>
                    <a:pt x="0" y="44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" name="Freeform 398">
              <a:extLst>
                <a:ext uri="{FF2B5EF4-FFF2-40B4-BE49-F238E27FC236}">
                  <a16:creationId xmlns:a16="http://schemas.microsoft.com/office/drawing/2014/main" id="{A5D5C9D6-394F-4E61-9943-7CEE65EFA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553"/>
              <a:ext cx="152" cy="248"/>
            </a:xfrm>
            <a:custGeom>
              <a:avLst/>
              <a:gdLst>
                <a:gd name="T0" fmla="*/ 728 w 61"/>
                <a:gd name="T1" fmla="*/ 264 h 93"/>
                <a:gd name="T2" fmla="*/ 154 w 61"/>
                <a:gd name="T3" fmla="*/ 363 h 93"/>
                <a:gd name="T4" fmla="*/ 137 w 61"/>
                <a:gd name="T5" fmla="*/ 419 h 93"/>
                <a:gd name="T6" fmla="*/ 217 w 61"/>
                <a:gd name="T7" fmla="*/ 627 h 93"/>
                <a:gd name="T8" fmla="*/ 0 w 61"/>
                <a:gd name="T9" fmla="*/ 1309 h 93"/>
                <a:gd name="T10" fmla="*/ 154 w 61"/>
                <a:gd name="T11" fmla="*/ 1707 h 93"/>
                <a:gd name="T12" fmla="*/ 745 w 61"/>
                <a:gd name="T13" fmla="*/ 1387 h 93"/>
                <a:gd name="T14" fmla="*/ 728 w 61"/>
                <a:gd name="T15" fmla="*/ 264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93">
                  <a:moveTo>
                    <a:pt x="47" y="14"/>
                  </a:moveTo>
                  <a:cubicBezTo>
                    <a:pt x="36" y="5"/>
                    <a:pt x="18" y="0"/>
                    <a:pt x="10" y="19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2" y="24"/>
                    <a:pt x="13" y="28"/>
                    <a:pt x="14" y="33"/>
                  </a:cubicBezTo>
                  <a:cubicBezTo>
                    <a:pt x="17" y="49"/>
                    <a:pt x="12" y="62"/>
                    <a:pt x="0" y="69"/>
                  </a:cubicBezTo>
                  <a:cubicBezTo>
                    <a:pt x="0" y="75"/>
                    <a:pt x="0" y="87"/>
                    <a:pt x="10" y="90"/>
                  </a:cubicBezTo>
                  <a:cubicBezTo>
                    <a:pt x="22" y="93"/>
                    <a:pt x="42" y="91"/>
                    <a:pt x="48" y="73"/>
                  </a:cubicBezTo>
                  <a:cubicBezTo>
                    <a:pt x="55" y="56"/>
                    <a:pt x="61" y="25"/>
                    <a:pt x="47" y="14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5" name="Freeform 399">
              <a:extLst>
                <a:ext uri="{FF2B5EF4-FFF2-40B4-BE49-F238E27FC236}">
                  <a16:creationId xmlns:a16="http://schemas.microsoft.com/office/drawing/2014/main" id="{FD82B06E-8C7F-418D-8E5B-68B1D2D94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563"/>
              <a:ext cx="147" cy="227"/>
            </a:xfrm>
            <a:custGeom>
              <a:avLst/>
              <a:gdLst>
                <a:gd name="T0" fmla="*/ 633 w 59"/>
                <a:gd name="T1" fmla="*/ 969 h 85"/>
                <a:gd name="T2" fmla="*/ 912 w 59"/>
                <a:gd name="T3" fmla="*/ 401 h 85"/>
                <a:gd name="T4" fmla="*/ 217 w 59"/>
                <a:gd name="T5" fmla="*/ 435 h 85"/>
                <a:gd name="T6" fmla="*/ 404 w 59"/>
                <a:gd name="T7" fmla="*/ 1469 h 85"/>
                <a:gd name="T8" fmla="*/ 912 w 59"/>
                <a:gd name="T9" fmla="*/ 1391 h 85"/>
                <a:gd name="T10" fmla="*/ 633 w 59"/>
                <a:gd name="T11" fmla="*/ 969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5">
                  <a:moveTo>
                    <a:pt x="41" y="51"/>
                  </a:moveTo>
                  <a:cubicBezTo>
                    <a:pt x="41" y="36"/>
                    <a:pt x="48" y="27"/>
                    <a:pt x="59" y="21"/>
                  </a:cubicBezTo>
                  <a:cubicBezTo>
                    <a:pt x="47" y="0"/>
                    <a:pt x="23" y="10"/>
                    <a:pt x="14" y="23"/>
                  </a:cubicBezTo>
                  <a:cubicBezTo>
                    <a:pt x="4" y="37"/>
                    <a:pt x="0" y="65"/>
                    <a:pt x="26" y="77"/>
                  </a:cubicBezTo>
                  <a:cubicBezTo>
                    <a:pt x="44" y="85"/>
                    <a:pt x="53" y="82"/>
                    <a:pt x="59" y="73"/>
                  </a:cubicBezTo>
                  <a:cubicBezTo>
                    <a:pt x="49" y="71"/>
                    <a:pt x="41" y="65"/>
                    <a:pt x="41" y="5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6" name="Freeform 400">
              <a:extLst>
                <a:ext uri="{FF2B5EF4-FFF2-40B4-BE49-F238E27FC236}">
                  <a16:creationId xmlns:a16="http://schemas.microsoft.com/office/drawing/2014/main" id="{01E637C9-2153-4747-A15B-C02EE0899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651"/>
              <a:ext cx="145" cy="70"/>
            </a:xfrm>
            <a:custGeom>
              <a:avLst/>
              <a:gdLst>
                <a:gd name="T0" fmla="*/ 63 w 58"/>
                <a:gd name="T1" fmla="*/ 253 h 26"/>
                <a:gd name="T2" fmla="*/ 488 w 58"/>
                <a:gd name="T3" fmla="*/ 347 h 26"/>
                <a:gd name="T4" fmla="*/ 875 w 58"/>
                <a:gd name="T5" fmla="*/ 0 h 26"/>
                <a:gd name="T6" fmla="*/ 520 w 58"/>
                <a:gd name="T7" fmla="*/ 428 h 26"/>
                <a:gd name="T8" fmla="*/ 63 w 58"/>
                <a:gd name="T9" fmla="*/ 253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26">
                  <a:moveTo>
                    <a:pt x="4" y="13"/>
                  </a:moveTo>
                  <a:cubicBezTo>
                    <a:pt x="3" y="20"/>
                    <a:pt x="15" y="22"/>
                    <a:pt x="31" y="18"/>
                  </a:cubicBezTo>
                  <a:cubicBezTo>
                    <a:pt x="46" y="13"/>
                    <a:pt x="55" y="9"/>
                    <a:pt x="56" y="0"/>
                  </a:cubicBezTo>
                  <a:cubicBezTo>
                    <a:pt x="58" y="14"/>
                    <a:pt x="47" y="17"/>
                    <a:pt x="33" y="22"/>
                  </a:cubicBezTo>
                  <a:cubicBezTo>
                    <a:pt x="18" y="26"/>
                    <a:pt x="0" y="23"/>
                    <a:pt x="4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7" name="Freeform 401">
              <a:extLst>
                <a:ext uri="{FF2B5EF4-FFF2-40B4-BE49-F238E27FC236}">
                  <a16:creationId xmlns:a16="http://schemas.microsoft.com/office/drawing/2014/main" id="{CB89686C-F01A-420D-844C-3FE0AE7D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614"/>
              <a:ext cx="70" cy="152"/>
            </a:xfrm>
            <a:custGeom>
              <a:avLst/>
              <a:gdLst>
                <a:gd name="T0" fmla="*/ 188 w 28"/>
                <a:gd name="T1" fmla="*/ 0 h 57"/>
                <a:gd name="T2" fmla="*/ 270 w 28"/>
                <a:gd name="T3" fmla="*/ 605 h 57"/>
                <a:gd name="T4" fmla="*/ 0 w 28"/>
                <a:gd name="T5" fmla="*/ 968 h 57"/>
                <a:gd name="T6" fmla="*/ 363 w 28"/>
                <a:gd name="T7" fmla="*/ 533 h 57"/>
                <a:gd name="T8" fmla="*/ 188 w 28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7">
                  <a:moveTo>
                    <a:pt x="12" y="0"/>
                  </a:moveTo>
                  <a:cubicBezTo>
                    <a:pt x="20" y="2"/>
                    <a:pt x="24" y="16"/>
                    <a:pt x="17" y="32"/>
                  </a:cubicBezTo>
                  <a:cubicBezTo>
                    <a:pt x="11" y="48"/>
                    <a:pt x="3" y="51"/>
                    <a:pt x="0" y="51"/>
                  </a:cubicBezTo>
                  <a:cubicBezTo>
                    <a:pt x="15" y="57"/>
                    <a:pt x="21" y="35"/>
                    <a:pt x="23" y="28"/>
                  </a:cubicBezTo>
                  <a:cubicBezTo>
                    <a:pt x="25" y="21"/>
                    <a:pt x="28" y="1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8" name="Freeform 402">
              <a:extLst>
                <a:ext uri="{FF2B5EF4-FFF2-40B4-BE49-F238E27FC236}">
                  <a16:creationId xmlns:a16="http://schemas.microsoft.com/office/drawing/2014/main" id="{9CA7EEA2-00C1-47DE-A13C-C7B8C6721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595"/>
              <a:ext cx="87" cy="163"/>
            </a:xfrm>
            <a:custGeom>
              <a:avLst/>
              <a:gdLst>
                <a:gd name="T0" fmla="*/ 537 w 35"/>
                <a:gd name="T1" fmla="*/ 0 h 61"/>
                <a:gd name="T2" fmla="*/ 62 w 35"/>
                <a:gd name="T3" fmla="*/ 593 h 61"/>
                <a:gd name="T4" fmla="*/ 308 w 35"/>
                <a:gd name="T5" fmla="*/ 1165 h 61"/>
                <a:gd name="T6" fmla="*/ 167 w 35"/>
                <a:gd name="T7" fmla="*/ 478 h 61"/>
                <a:gd name="T8" fmla="*/ 537 w 35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61">
                  <a:moveTo>
                    <a:pt x="35" y="0"/>
                  </a:moveTo>
                  <a:cubicBezTo>
                    <a:pt x="24" y="0"/>
                    <a:pt x="9" y="9"/>
                    <a:pt x="4" y="31"/>
                  </a:cubicBezTo>
                  <a:cubicBezTo>
                    <a:pt x="0" y="52"/>
                    <a:pt x="18" y="61"/>
                    <a:pt x="20" y="61"/>
                  </a:cubicBezTo>
                  <a:cubicBezTo>
                    <a:pt x="13" y="57"/>
                    <a:pt x="4" y="42"/>
                    <a:pt x="11" y="25"/>
                  </a:cubicBezTo>
                  <a:cubicBezTo>
                    <a:pt x="17" y="8"/>
                    <a:pt x="27" y="1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9" name="Freeform 403">
              <a:extLst>
                <a:ext uri="{FF2B5EF4-FFF2-40B4-BE49-F238E27FC236}">
                  <a16:creationId xmlns:a16="http://schemas.microsoft.com/office/drawing/2014/main" id="{C5653AC3-B768-4825-9BD3-66EF1A933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2571"/>
              <a:ext cx="90" cy="184"/>
            </a:xfrm>
            <a:custGeom>
              <a:avLst/>
              <a:gdLst>
                <a:gd name="T0" fmla="*/ 20 w 36"/>
                <a:gd name="T1" fmla="*/ 1195 h 69"/>
                <a:gd name="T2" fmla="*/ 158 w 36"/>
                <a:gd name="T3" fmla="*/ 1195 h 69"/>
                <a:gd name="T4" fmla="*/ 300 w 36"/>
                <a:gd name="T5" fmla="*/ 1173 h 69"/>
                <a:gd name="T6" fmla="*/ 520 w 36"/>
                <a:gd name="T7" fmla="*/ 776 h 69"/>
                <a:gd name="T8" fmla="*/ 488 w 36"/>
                <a:gd name="T9" fmla="*/ 397 h 69"/>
                <a:gd name="T10" fmla="*/ 345 w 36"/>
                <a:gd name="T11" fmla="*/ 227 h 69"/>
                <a:gd name="T12" fmla="*/ 395 w 36"/>
                <a:gd name="T13" fmla="*/ 21 h 69"/>
                <a:gd name="T14" fmla="*/ 208 w 36"/>
                <a:gd name="T15" fmla="*/ 227 h 69"/>
                <a:gd name="T16" fmla="*/ 208 w 36"/>
                <a:gd name="T17" fmla="*/ 397 h 69"/>
                <a:gd name="T18" fmla="*/ 220 w 36"/>
                <a:gd name="T19" fmla="*/ 875 h 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69">
                  <a:moveTo>
                    <a:pt x="1" y="63"/>
                  </a:moveTo>
                  <a:cubicBezTo>
                    <a:pt x="0" y="69"/>
                    <a:pt x="4" y="64"/>
                    <a:pt x="10" y="63"/>
                  </a:cubicBezTo>
                  <a:cubicBezTo>
                    <a:pt x="13" y="62"/>
                    <a:pt x="16" y="63"/>
                    <a:pt x="19" y="62"/>
                  </a:cubicBezTo>
                  <a:cubicBezTo>
                    <a:pt x="27" y="58"/>
                    <a:pt x="31" y="48"/>
                    <a:pt x="33" y="41"/>
                  </a:cubicBezTo>
                  <a:cubicBezTo>
                    <a:pt x="34" y="35"/>
                    <a:pt x="36" y="25"/>
                    <a:pt x="31" y="21"/>
                  </a:cubicBezTo>
                  <a:cubicBezTo>
                    <a:pt x="28" y="19"/>
                    <a:pt x="23" y="16"/>
                    <a:pt x="22" y="12"/>
                  </a:cubicBezTo>
                  <a:cubicBezTo>
                    <a:pt x="21" y="9"/>
                    <a:pt x="24" y="4"/>
                    <a:pt x="25" y="1"/>
                  </a:cubicBezTo>
                  <a:cubicBezTo>
                    <a:pt x="21" y="0"/>
                    <a:pt x="15" y="9"/>
                    <a:pt x="13" y="12"/>
                  </a:cubicBezTo>
                  <a:cubicBezTo>
                    <a:pt x="11" y="16"/>
                    <a:pt x="12" y="17"/>
                    <a:pt x="13" y="21"/>
                  </a:cubicBezTo>
                  <a:cubicBezTo>
                    <a:pt x="16" y="26"/>
                    <a:pt x="18" y="40"/>
                    <a:pt x="14" y="46"/>
                  </a:cubicBezTo>
                </a:path>
              </a:pathLst>
            </a:custGeom>
            <a:solidFill>
              <a:srgbClr val="D5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0" name="Freeform 404">
              <a:extLst>
                <a:ext uri="{FF2B5EF4-FFF2-40B4-BE49-F238E27FC236}">
                  <a16:creationId xmlns:a16="http://schemas.microsoft.com/office/drawing/2014/main" id="{8F17D42C-5721-4B76-8A47-1B794C8DE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598"/>
              <a:ext cx="92" cy="192"/>
            </a:xfrm>
            <a:custGeom>
              <a:avLst/>
              <a:gdLst>
                <a:gd name="T0" fmla="*/ 0 w 37"/>
                <a:gd name="T1" fmla="*/ 1365 h 72"/>
                <a:gd name="T2" fmla="*/ 475 w 37"/>
                <a:gd name="T3" fmla="*/ 832 h 72"/>
                <a:gd name="T4" fmla="*/ 445 w 37"/>
                <a:gd name="T5" fmla="*/ 0 h 72"/>
                <a:gd name="T6" fmla="*/ 370 w 37"/>
                <a:gd name="T7" fmla="*/ 909 h 72"/>
                <a:gd name="T8" fmla="*/ 0 w 37"/>
                <a:gd name="T9" fmla="*/ 1365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72">
                  <a:moveTo>
                    <a:pt x="0" y="72"/>
                  </a:moveTo>
                  <a:cubicBezTo>
                    <a:pt x="7" y="72"/>
                    <a:pt x="26" y="70"/>
                    <a:pt x="31" y="44"/>
                  </a:cubicBezTo>
                  <a:cubicBezTo>
                    <a:pt x="37" y="19"/>
                    <a:pt x="33" y="3"/>
                    <a:pt x="29" y="0"/>
                  </a:cubicBezTo>
                  <a:cubicBezTo>
                    <a:pt x="33" y="8"/>
                    <a:pt x="31" y="31"/>
                    <a:pt x="24" y="48"/>
                  </a:cubicBezTo>
                  <a:cubicBezTo>
                    <a:pt x="18" y="65"/>
                    <a:pt x="10" y="72"/>
                    <a:pt x="0" y="72"/>
                  </a:cubicBezTo>
                  <a:close/>
                </a:path>
              </a:pathLst>
            </a:custGeom>
            <a:solidFill>
              <a:srgbClr val="D5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1" name="Freeform 405">
              <a:extLst>
                <a:ext uri="{FF2B5EF4-FFF2-40B4-BE49-F238E27FC236}">
                  <a16:creationId xmlns:a16="http://schemas.microsoft.com/office/drawing/2014/main" id="{534E5E8D-3DB6-430D-99FF-05C410656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609"/>
              <a:ext cx="120" cy="144"/>
            </a:xfrm>
            <a:custGeom>
              <a:avLst/>
              <a:gdLst>
                <a:gd name="T0" fmla="*/ 0 w 48"/>
                <a:gd name="T1" fmla="*/ 1003 h 54"/>
                <a:gd name="T2" fmla="*/ 658 w 48"/>
                <a:gd name="T3" fmla="*/ 605 h 54"/>
                <a:gd name="T4" fmla="*/ 563 w 48"/>
                <a:gd name="T5" fmla="*/ 0 h 54"/>
                <a:gd name="T6" fmla="*/ 533 w 48"/>
                <a:gd name="T7" fmla="*/ 627 h 54"/>
                <a:gd name="T8" fmla="*/ 0 w 48"/>
                <a:gd name="T9" fmla="*/ 100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54">
                  <a:moveTo>
                    <a:pt x="0" y="53"/>
                  </a:moveTo>
                  <a:cubicBezTo>
                    <a:pt x="13" y="54"/>
                    <a:pt x="36" y="47"/>
                    <a:pt x="42" y="32"/>
                  </a:cubicBezTo>
                  <a:cubicBezTo>
                    <a:pt x="48" y="17"/>
                    <a:pt x="42" y="2"/>
                    <a:pt x="36" y="0"/>
                  </a:cubicBezTo>
                  <a:cubicBezTo>
                    <a:pt x="39" y="2"/>
                    <a:pt x="42" y="22"/>
                    <a:pt x="34" y="33"/>
                  </a:cubicBezTo>
                  <a:cubicBezTo>
                    <a:pt x="26" y="45"/>
                    <a:pt x="7" y="53"/>
                    <a:pt x="0" y="53"/>
                  </a:cubicBezTo>
                  <a:close/>
                </a:path>
              </a:pathLst>
            </a:custGeom>
            <a:solidFill>
              <a:srgbClr val="D5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2" name="Freeform 406">
              <a:extLst>
                <a:ext uri="{FF2B5EF4-FFF2-40B4-BE49-F238E27FC236}">
                  <a16:creationId xmlns:a16="http://schemas.microsoft.com/office/drawing/2014/main" id="{43A50893-8324-455D-A5C0-B51E8EF54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630"/>
              <a:ext cx="150" cy="77"/>
            </a:xfrm>
            <a:custGeom>
              <a:avLst/>
              <a:gdLst>
                <a:gd name="T0" fmla="*/ 270 w 60"/>
                <a:gd name="T1" fmla="*/ 170 h 29"/>
                <a:gd name="T2" fmla="*/ 425 w 60"/>
                <a:gd name="T3" fmla="*/ 430 h 29"/>
                <a:gd name="T4" fmla="*/ 738 w 60"/>
                <a:gd name="T5" fmla="*/ 35 h 29"/>
                <a:gd name="T6" fmla="*/ 270 w 60"/>
                <a:gd name="T7" fmla="*/ 17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29">
                  <a:moveTo>
                    <a:pt x="17" y="9"/>
                  </a:moveTo>
                  <a:cubicBezTo>
                    <a:pt x="8" y="14"/>
                    <a:pt x="0" y="29"/>
                    <a:pt x="27" y="23"/>
                  </a:cubicBezTo>
                  <a:cubicBezTo>
                    <a:pt x="54" y="16"/>
                    <a:pt x="60" y="4"/>
                    <a:pt x="47" y="2"/>
                  </a:cubicBezTo>
                  <a:cubicBezTo>
                    <a:pt x="37" y="0"/>
                    <a:pt x="27" y="4"/>
                    <a:pt x="17" y="9"/>
                  </a:cubicBezTo>
                  <a:close/>
                </a:path>
              </a:pathLst>
            </a:custGeom>
            <a:solidFill>
              <a:srgbClr val="D5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3" name="Freeform 407">
              <a:extLst>
                <a:ext uri="{FF2B5EF4-FFF2-40B4-BE49-F238E27FC236}">
                  <a16:creationId xmlns:a16="http://schemas.microsoft.com/office/drawing/2014/main" id="{FBEAA9ED-A763-446C-89FE-8CA047654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633"/>
              <a:ext cx="62" cy="122"/>
            </a:xfrm>
            <a:custGeom>
              <a:avLst/>
              <a:gdLst>
                <a:gd name="T0" fmla="*/ 370 w 25"/>
                <a:gd name="T1" fmla="*/ 780 h 46"/>
                <a:gd name="T2" fmla="*/ 62 w 25"/>
                <a:gd name="T3" fmla="*/ 225 h 46"/>
                <a:gd name="T4" fmla="*/ 290 w 25"/>
                <a:gd name="T5" fmla="*/ 239 h 46"/>
                <a:gd name="T6" fmla="*/ 382 w 25"/>
                <a:gd name="T7" fmla="*/ 7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46">
                  <a:moveTo>
                    <a:pt x="24" y="42"/>
                  </a:moveTo>
                  <a:cubicBezTo>
                    <a:pt x="2" y="46"/>
                    <a:pt x="0" y="25"/>
                    <a:pt x="4" y="12"/>
                  </a:cubicBezTo>
                  <a:cubicBezTo>
                    <a:pt x="8" y="0"/>
                    <a:pt x="22" y="4"/>
                    <a:pt x="19" y="13"/>
                  </a:cubicBezTo>
                  <a:cubicBezTo>
                    <a:pt x="15" y="18"/>
                    <a:pt x="15" y="38"/>
                    <a:pt x="25" y="42"/>
                  </a:cubicBezTo>
                </a:path>
              </a:pathLst>
            </a:custGeom>
            <a:solidFill>
              <a:srgbClr val="D5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4" name="Freeform 408">
              <a:extLst>
                <a:ext uri="{FF2B5EF4-FFF2-40B4-BE49-F238E27FC236}">
                  <a16:creationId xmlns:a16="http://schemas.microsoft.com/office/drawing/2014/main" id="{8E8D250E-8472-4A62-9C2D-AAB7FC783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590"/>
              <a:ext cx="165" cy="141"/>
            </a:xfrm>
            <a:custGeom>
              <a:avLst/>
              <a:gdLst>
                <a:gd name="T0" fmla="*/ 0 w 66"/>
                <a:gd name="T1" fmla="*/ 737 h 53"/>
                <a:gd name="T2" fmla="*/ 583 w 66"/>
                <a:gd name="T3" fmla="*/ 136 h 53"/>
                <a:gd name="T4" fmla="*/ 1033 w 66"/>
                <a:gd name="T5" fmla="*/ 114 h 53"/>
                <a:gd name="T6" fmla="*/ 333 w 66"/>
                <a:gd name="T7" fmla="*/ 319 h 53"/>
                <a:gd name="T8" fmla="*/ 95 w 66"/>
                <a:gd name="T9" fmla="*/ 998 h 53"/>
                <a:gd name="T10" fmla="*/ 0 w 66"/>
                <a:gd name="T11" fmla="*/ 73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" h="53">
                  <a:moveTo>
                    <a:pt x="0" y="39"/>
                  </a:moveTo>
                  <a:cubicBezTo>
                    <a:pt x="0" y="25"/>
                    <a:pt x="11" y="13"/>
                    <a:pt x="37" y="7"/>
                  </a:cubicBezTo>
                  <a:cubicBezTo>
                    <a:pt x="62" y="0"/>
                    <a:pt x="66" y="6"/>
                    <a:pt x="66" y="6"/>
                  </a:cubicBezTo>
                  <a:cubicBezTo>
                    <a:pt x="57" y="4"/>
                    <a:pt x="36" y="9"/>
                    <a:pt x="21" y="17"/>
                  </a:cubicBezTo>
                  <a:cubicBezTo>
                    <a:pt x="4" y="25"/>
                    <a:pt x="0" y="43"/>
                    <a:pt x="6" y="53"/>
                  </a:cubicBezTo>
                  <a:cubicBezTo>
                    <a:pt x="2" y="52"/>
                    <a:pt x="0" y="46"/>
                    <a:pt x="0" y="39"/>
                  </a:cubicBezTo>
                  <a:close/>
                </a:path>
              </a:pathLst>
            </a:custGeom>
            <a:solidFill>
              <a:srgbClr val="FBE4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5" name="Freeform 409">
              <a:extLst>
                <a:ext uri="{FF2B5EF4-FFF2-40B4-BE49-F238E27FC236}">
                  <a16:creationId xmlns:a16="http://schemas.microsoft.com/office/drawing/2014/main" id="{0D3FE45B-1DF0-4898-9014-DBAE757A0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2289"/>
              <a:ext cx="100" cy="66"/>
            </a:xfrm>
            <a:custGeom>
              <a:avLst/>
              <a:gdLst>
                <a:gd name="T0" fmla="*/ 520 w 40"/>
                <a:gd name="T1" fmla="*/ 0 h 25"/>
                <a:gd name="T2" fmla="*/ 583 w 40"/>
                <a:gd name="T3" fmla="*/ 145 h 25"/>
                <a:gd name="T4" fmla="*/ 238 w 40"/>
                <a:gd name="T5" fmla="*/ 425 h 25"/>
                <a:gd name="T6" fmla="*/ 0 w 40"/>
                <a:gd name="T7" fmla="*/ 348 h 25"/>
                <a:gd name="T8" fmla="*/ 283 w 40"/>
                <a:gd name="T9" fmla="*/ 459 h 25"/>
                <a:gd name="T10" fmla="*/ 625 w 40"/>
                <a:gd name="T11" fmla="*/ 203 h 25"/>
                <a:gd name="T12" fmla="*/ 520 w 4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5">
                  <a:moveTo>
                    <a:pt x="33" y="0"/>
                  </a:moveTo>
                  <a:cubicBezTo>
                    <a:pt x="35" y="2"/>
                    <a:pt x="37" y="5"/>
                    <a:pt x="37" y="8"/>
                  </a:cubicBezTo>
                  <a:cubicBezTo>
                    <a:pt x="37" y="16"/>
                    <a:pt x="27" y="23"/>
                    <a:pt x="15" y="23"/>
                  </a:cubicBezTo>
                  <a:cubicBezTo>
                    <a:pt x="9" y="23"/>
                    <a:pt x="4" y="21"/>
                    <a:pt x="0" y="19"/>
                  </a:cubicBezTo>
                  <a:cubicBezTo>
                    <a:pt x="4" y="23"/>
                    <a:pt x="11" y="25"/>
                    <a:pt x="18" y="25"/>
                  </a:cubicBezTo>
                  <a:cubicBezTo>
                    <a:pt x="30" y="25"/>
                    <a:pt x="40" y="19"/>
                    <a:pt x="40" y="11"/>
                  </a:cubicBezTo>
                  <a:cubicBezTo>
                    <a:pt x="40" y="6"/>
                    <a:pt x="37" y="2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6" name="Freeform 410">
              <a:extLst>
                <a:ext uri="{FF2B5EF4-FFF2-40B4-BE49-F238E27FC236}">
                  <a16:creationId xmlns:a16="http://schemas.microsoft.com/office/drawing/2014/main" id="{C2FB450A-E098-439C-B0E6-A0306A844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275"/>
              <a:ext cx="92" cy="64"/>
            </a:xfrm>
            <a:custGeom>
              <a:avLst/>
              <a:gdLst>
                <a:gd name="T0" fmla="*/ 62 w 37"/>
                <a:gd name="T1" fmla="*/ 419 h 24"/>
                <a:gd name="T2" fmla="*/ 30 w 37"/>
                <a:gd name="T3" fmla="*/ 307 h 24"/>
                <a:gd name="T4" fmla="*/ 415 w 37"/>
                <a:gd name="T5" fmla="*/ 35 h 24"/>
                <a:gd name="T6" fmla="*/ 569 w 37"/>
                <a:gd name="T7" fmla="*/ 77 h 24"/>
                <a:gd name="T8" fmla="*/ 341 w 37"/>
                <a:gd name="T9" fmla="*/ 0 h 24"/>
                <a:gd name="T10" fmla="*/ 0 w 37"/>
                <a:gd name="T11" fmla="*/ 285 h 24"/>
                <a:gd name="T12" fmla="*/ 62 w 37"/>
                <a:gd name="T13" fmla="*/ 435 h 24"/>
                <a:gd name="T14" fmla="*/ 62 w 37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4">
                  <a:moveTo>
                    <a:pt x="4" y="22"/>
                  </a:moveTo>
                  <a:cubicBezTo>
                    <a:pt x="3" y="20"/>
                    <a:pt x="2" y="18"/>
                    <a:pt x="2" y="16"/>
                  </a:cubicBezTo>
                  <a:cubicBezTo>
                    <a:pt x="2" y="8"/>
                    <a:pt x="15" y="2"/>
                    <a:pt x="27" y="2"/>
                  </a:cubicBezTo>
                  <a:cubicBezTo>
                    <a:pt x="32" y="2"/>
                    <a:pt x="35" y="3"/>
                    <a:pt x="37" y="4"/>
                  </a:cubicBezTo>
                  <a:cubicBezTo>
                    <a:pt x="33" y="2"/>
                    <a:pt x="28" y="0"/>
                    <a:pt x="22" y="0"/>
                  </a:cubicBezTo>
                  <a:cubicBezTo>
                    <a:pt x="10" y="0"/>
                    <a:pt x="0" y="7"/>
                    <a:pt x="0" y="15"/>
                  </a:cubicBezTo>
                  <a:cubicBezTo>
                    <a:pt x="0" y="18"/>
                    <a:pt x="2" y="21"/>
                    <a:pt x="4" y="23"/>
                  </a:cubicBezTo>
                  <a:cubicBezTo>
                    <a:pt x="5" y="24"/>
                    <a:pt x="5" y="24"/>
                    <a:pt x="4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7" name="Freeform 411">
              <a:extLst>
                <a:ext uri="{FF2B5EF4-FFF2-40B4-BE49-F238E27FC236}">
                  <a16:creationId xmlns:a16="http://schemas.microsoft.com/office/drawing/2014/main" id="{09B34F6F-DC7F-4E32-AFDB-6A1B9E3FB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267"/>
              <a:ext cx="100" cy="70"/>
            </a:xfrm>
            <a:custGeom>
              <a:avLst/>
              <a:gdLst>
                <a:gd name="T0" fmla="*/ 520 w 40"/>
                <a:gd name="T1" fmla="*/ 0 h 26"/>
                <a:gd name="T2" fmla="*/ 583 w 40"/>
                <a:gd name="T3" fmla="*/ 159 h 26"/>
                <a:gd name="T4" fmla="*/ 238 w 40"/>
                <a:gd name="T5" fmla="*/ 450 h 26"/>
                <a:gd name="T6" fmla="*/ 0 w 40"/>
                <a:gd name="T7" fmla="*/ 369 h 26"/>
                <a:gd name="T8" fmla="*/ 283 w 40"/>
                <a:gd name="T9" fmla="*/ 506 h 26"/>
                <a:gd name="T10" fmla="*/ 625 w 40"/>
                <a:gd name="T11" fmla="*/ 218 h 26"/>
                <a:gd name="T12" fmla="*/ 52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3" y="0"/>
                  </a:moveTo>
                  <a:cubicBezTo>
                    <a:pt x="35" y="2"/>
                    <a:pt x="37" y="5"/>
                    <a:pt x="37" y="8"/>
                  </a:cubicBezTo>
                  <a:cubicBezTo>
                    <a:pt x="37" y="16"/>
                    <a:pt x="27" y="23"/>
                    <a:pt x="15" y="23"/>
                  </a:cubicBezTo>
                  <a:cubicBezTo>
                    <a:pt x="9" y="23"/>
                    <a:pt x="4" y="22"/>
                    <a:pt x="0" y="19"/>
                  </a:cubicBezTo>
                  <a:cubicBezTo>
                    <a:pt x="4" y="23"/>
                    <a:pt x="11" y="26"/>
                    <a:pt x="18" y="26"/>
                  </a:cubicBezTo>
                  <a:cubicBezTo>
                    <a:pt x="30" y="26"/>
                    <a:pt x="40" y="19"/>
                    <a:pt x="40" y="11"/>
                  </a:cubicBezTo>
                  <a:cubicBezTo>
                    <a:pt x="40" y="6"/>
                    <a:pt x="37" y="3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8" name="Freeform 412">
              <a:extLst>
                <a:ext uri="{FF2B5EF4-FFF2-40B4-BE49-F238E27FC236}">
                  <a16:creationId xmlns:a16="http://schemas.microsoft.com/office/drawing/2014/main" id="{CF4E3070-BEFF-4649-A02B-CF81937A2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257"/>
              <a:ext cx="92" cy="64"/>
            </a:xfrm>
            <a:custGeom>
              <a:avLst/>
              <a:gdLst>
                <a:gd name="T0" fmla="*/ 62 w 37"/>
                <a:gd name="T1" fmla="*/ 397 h 24"/>
                <a:gd name="T2" fmla="*/ 30 w 37"/>
                <a:gd name="T3" fmla="*/ 285 h 24"/>
                <a:gd name="T4" fmla="*/ 415 w 37"/>
                <a:gd name="T5" fmla="*/ 35 h 24"/>
                <a:gd name="T6" fmla="*/ 569 w 37"/>
                <a:gd name="T7" fmla="*/ 56 h 24"/>
                <a:gd name="T8" fmla="*/ 341 w 37"/>
                <a:gd name="T9" fmla="*/ 0 h 24"/>
                <a:gd name="T10" fmla="*/ 0 w 37"/>
                <a:gd name="T11" fmla="*/ 264 h 24"/>
                <a:gd name="T12" fmla="*/ 62 w 37"/>
                <a:gd name="T13" fmla="*/ 419 h 24"/>
                <a:gd name="T14" fmla="*/ 62 w 37"/>
                <a:gd name="T15" fmla="*/ 397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4">
                  <a:moveTo>
                    <a:pt x="4" y="21"/>
                  </a:moveTo>
                  <a:cubicBezTo>
                    <a:pt x="3" y="19"/>
                    <a:pt x="2" y="17"/>
                    <a:pt x="2" y="15"/>
                  </a:cubicBezTo>
                  <a:cubicBezTo>
                    <a:pt x="2" y="7"/>
                    <a:pt x="15" y="2"/>
                    <a:pt x="27" y="2"/>
                  </a:cubicBezTo>
                  <a:cubicBezTo>
                    <a:pt x="32" y="2"/>
                    <a:pt x="35" y="2"/>
                    <a:pt x="37" y="3"/>
                  </a:cubicBezTo>
                  <a:cubicBezTo>
                    <a:pt x="33" y="1"/>
                    <a:pt x="28" y="0"/>
                    <a:pt x="22" y="0"/>
                  </a:cubicBezTo>
                  <a:cubicBezTo>
                    <a:pt x="10" y="0"/>
                    <a:pt x="0" y="6"/>
                    <a:pt x="0" y="14"/>
                  </a:cubicBezTo>
                  <a:cubicBezTo>
                    <a:pt x="0" y="17"/>
                    <a:pt x="2" y="20"/>
                    <a:pt x="4" y="22"/>
                  </a:cubicBezTo>
                  <a:cubicBezTo>
                    <a:pt x="5" y="24"/>
                    <a:pt x="5" y="23"/>
                    <a:pt x="4" y="21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9" name="Freeform 413">
              <a:extLst>
                <a:ext uri="{FF2B5EF4-FFF2-40B4-BE49-F238E27FC236}">
                  <a16:creationId xmlns:a16="http://schemas.microsoft.com/office/drawing/2014/main" id="{ABFC36C1-8693-4417-B3C4-A7BFEAFCB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721"/>
              <a:ext cx="100" cy="69"/>
            </a:xfrm>
            <a:custGeom>
              <a:avLst/>
              <a:gdLst>
                <a:gd name="T0" fmla="*/ 520 w 40"/>
                <a:gd name="T1" fmla="*/ 0 h 26"/>
                <a:gd name="T2" fmla="*/ 583 w 40"/>
                <a:gd name="T3" fmla="*/ 149 h 26"/>
                <a:gd name="T4" fmla="*/ 238 w 40"/>
                <a:gd name="T5" fmla="*/ 430 h 26"/>
                <a:gd name="T6" fmla="*/ 0 w 40"/>
                <a:gd name="T7" fmla="*/ 353 h 26"/>
                <a:gd name="T8" fmla="*/ 283 w 40"/>
                <a:gd name="T9" fmla="*/ 486 h 26"/>
                <a:gd name="T10" fmla="*/ 625 w 40"/>
                <a:gd name="T11" fmla="*/ 204 h 26"/>
                <a:gd name="T12" fmla="*/ 52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3" y="0"/>
                  </a:moveTo>
                  <a:cubicBezTo>
                    <a:pt x="36" y="2"/>
                    <a:pt x="37" y="5"/>
                    <a:pt x="37" y="8"/>
                  </a:cubicBezTo>
                  <a:cubicBezTo>
                    <a:pt x="37" y="17"/>
                    <a:pt x="27" y="23"/>
                    <a:pt x="15" y="23"/>
                  </a:cubicBezTo>
                  <a:cubicBezTo>
                    <a:pt x="9" y="23"/>
                    <a:pt x="4" y="22"/>
                    <a:pt x="0" y="19"/>
                  </a:cubicBezTo>
                  <a:cubicBezTo>
                    <a:pt x="4" y="23"/>
                    <a:pt x="11" y="26"/>
                    <a:pt x="18" y="26"/>
                  </a:cubicBezTo>
                  <a:cubicBezTo>
                    <a:pt x="31" y="26"/>
                    <a:pt x="40" y="19"/>
                    <a:pt x="40" y="11"/>
                  </a:cubicBezTo>
                  <a:cubicBezTo>
                    <a:pt x="40" y="7"/>
                    <a:pt x="38" y="3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0" name="Freeform 414">
              <a:extLst>
                <a:ext uri="{FF2B5EF4-FFF2-40B4-BE49-F238E27FC236}">
                  <a16:creationId xmlns:a16="http://schemas.microsoft.com/office/drawing/2014/main" id="{E80105EE-251E-45ED-AE9D-6894DFCF1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710"/>
              <a:ext cx="90" cy="64"/>
            </a:xfrm>
            <a:custGeom>
              <a:avLst/>
              <a:gdLst>
                <a:gd name="T0" fmla="*/ 50 w 36"/>
                <a:gd name="T1" fmla="*/ 419 h 24"/>
                <a:gd name="T2" fmla="*/ 33 w 36"/>
                <a:gd name="T3" fmla="*/ 285 h 24"/>
                <a:gd name="T4" fmla="*/ 425 w 36"/>
                <a:gd name="T5" fmla="*/ 35 h 24"/>
                <a:gd name="T6" fmla="*/ 563 w 36"/>
                <a:gd name="T7" fmla="*/ 56 h 24"/>
                <a:gd name="T8" fmla="*/ 345 w 36"/>
                <a:gd name="T9" fmla="*/ 0 h 24"/>
                <a:gd name="T10" fmla="*/ 0 w 36"/>
                <a:gd name="T11" fmla="*/ 264 h 24"/>
                <a:gd name="T12" fmla="*/ 50 w 36"/>
                <a:gd name="T13" fmla="*/ 419 h 24"/>
                <a:gd name="T14" fmla="*/ 50 w 36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4">
                  <a:moveTo>
                    <a:pt x="3" y="22"/>
                  </a:moveTo>
                  <a:cubicBezTo>
                    <a:pt x="2" y="20"/>
                    <a:pt x="2" y="17"/>
                    <a:pt x="2" y="15"/>
                  </a:cubicBezTo>
                  <a:cubicBezTo>
                    <a:pt x="2" y="7"/>
                    <a:pt x="14" y="2"/>
                    <a:pt x="27" y="2"/>
                  </a:cubicBezTo>
                  <a:cubicBezTo>
                    <a:pt x="31" y="2"/>
                    <a:pt x="34" y="2"/>
                    <a:pt x="36" y="3"/>
                  </a:cubicBezTo>
                  <a:cubicBezTo>
                    <a:pt x="32" y="1"/>
                    <a:pt x="27" y="0"/>
                    <a:pt x="22" y="0"/>
                  </a:cubicBezTo>
                  <a:cubicBezTo>
                    <a:pt x="10" y="0"/>
                    <a:pt x="0" y="6"/>
                    <a:pt x="0" y="14"/>
                  </a:cubicBezTo>
                  <a:cubicBezTo>
                    <a:pt x="0" y="17"/>
                    <a:pt x="1" y="20"/>
                    <a:pt x="3" y="22"/>
                  </a:cubicBezTo>
                  <a:cubicBezTo>
                    <a:pt x="5" y="24"/>
                    <a:pt x="4" y="23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1" name="Freeform 415">
              <a:extLst>
                <a:ext uri="{FF2B5EF4-FFF2-40B4-BE49-F238E27FC236}">
                  <a16:creationId xmlns:a16="http://schemas.microsoft.com/office/drawing/2014/main" id="{A266A30F-9A7A-49CD-8893-85F1C9595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817"/>
              <a:ext cx="100" cy="69"/>
            </a:xfrm>
            <a:custGeom>
              <a:avLst/>
              <a:gdLst>
                <a:gd name="T0" fmla="*/ 500 w 40"/>
                <a:gd name="T1" fmla="*/ 0 h 26"/>
                <a:gd name="T2" fmla="*/ 563 w 40"/>
                <a:gd name="T3" fmla="*/ 149 h 26"/>
                <a:gd name="T4" fmla="*/ 220 w 40"/>
                <a:gd name="T5" fmla="*/ 430 h 26"/>
                <a:gd name="T6" fmla="*/ 0 w 40"/>
                <a:gd name="T7" fmla="*/ 353 h 26"/>
                <a:gd name="T8" fmla="*/ 283 w 40"/>
                <a:gd name="T9" fmla="*/ 486 h 26"/>
                <a:gd name="T10" fmla="*/ 625 w 40"/>
                <a:gd name="T11" fmla="*/ 204 h 26"/>
                <a:gd name="T12" fmla="*/ 50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2" y="0"/>
                  </a:moveTo>
                  <a:cubicBezTo>
                    <a:pt x="35" y="2"/>
                    <a:pt x="36" y="5"/>
                    <a:pt x="36" y="8"/>
                  </a:cubicBezTo>
                  <a:cubicBezTo>
                    <a:pt x="36" y="17"/>
                    <a:pt x="27" y="23"/>
                    <a:pt x="14" y="23"/>
                  </a:cubicBezTo>
                  <a:cubicBezTo>
                    <a:pt x="9" y="23"/>
                    <a:pt x="4" y="22"/>
                    <a:pt x="0" y="19"/>
                  </a:cubicBezTo>
                  <a:cubicBezTo>
                    <a:pt x="4" y="23"/>
                    <a:pt x="10" y="26"/>
                    <a:pt x="18" y="26"/>
                  </a:cubicBezTo>
                  <a:cubicBezTo>
                    <a:pt x="30" y="26"/>
                    <a:pt x="40" y="19"/>
                    <a:pt x="40" y="11"/>
                  </a:cubicBezTo>
                  <a:cubicBezTo>
                    <a:pt x="40" y="7"/>
                    <a:pt x="37" y="3"/>
                    <a:pt x="32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2" name="Freeform 416">
              <a:extLst>
                <a:ext uri="{FF2B5EF4-FFF2-40B4-BE49-F238E27FC236}">
                  <a16:creationId xmlns:a16="http://schemas.microsoft.com/office/drawing/2014/main" id="{986E05C1-F027-4D82-858C-133838772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806"/>
              <a:ext cx="90" cy="64"/>
            </a:xfrm>
            <a:custGeom>
              <a:avLst/>
              <a:gdLst>
                <a:gd name="T0" fmla="*/ 50 w 36"/>
                <a:gd name="T1" fmla="*/ 419 h 24"/>
                <a:gd name="T2" fmla="*/ 33 w 36"/>
                <a:gd name="T3" fmla="*/ 285 h 24"/>
                <a:gd name="T4" fmla="*/ 425 w 36"/>
                <a:gd name="T5" fmla="*/ 35 h 24"/>
                <a:gd name="T6" fmla="*/ 563 w 36"/>
                <a:gd name="T7" fmla="*/ 56 h 24"/>
                <a:gd name="T8" fmla="*/ 345 w 36"/>
                <a:gd name="T9" fmla="*/ 0 h 24"/>
                <a:gd name="T10" fmla="*/ 0 w 36"/>
                <a:gd name="T11" fmla="*/ 264 h 24"/>
                <a:gd name="T12" fmla="*/ 50 w 36"/>
                <a:gd name="T13" fmla="*/ 419 h 24"/>
                <a:gd name="T14" fmla="*/ 50 w 36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4">
                  <a:moveTo>
                    <a:pt x="3" y="22"/>
                  </a:moveTo>
                  <a:cubicBezTo>
                    <a:pt x="2" y="20"/>
                    <a:pt x="2" y="17"/>
                    <a:pt x="2" y="15"/>
                  </a:cubicBezTo>
                  <a:cubicBezTo>
                    <a:pt x="2" y="7"/>
                    <a:pt x="15" y="2"/>
                    <a:pt x="27" y="2"/>
                  </a:cubicBezTo>
                  <a:cubicBezTo>
                    <a:pt x="32" y="2"/>
                    <a:pt x="34" y="2"/>
                    <a:pt x="36" y="3"/>
                  </a:cubicBezTo>
                  <a:cubicBezTo>
                    <a:pt x="33" y="1"/>
                    <a:pt x="28" y="0"/>
                    <a:pt x="22" y="0"/>
                  </a:cubicBezTo>
                  <a:cubicBezTo>
                    <a:pt x="10" y="0"/>
                    <a:pt x="0" y="6"/>
                    <a:pt x="0" y="14"/>
                  </a:cubicBezTo>
                  <a:cubicBezTo>
                    <a:pt x="0" y="17"/>
                    <a:pt x="1" y="20"/>
                    <a:pt x="3" y="22"/>
                  </a:cubicBezTo>
                  <a:cubicBezTo>
                    <a:pt x="5" y="24"/>
                    <a:pt x="4" y="23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3" name="Freeform 417">
              <a:extLst>
                <a:ext uri="{FF2B5EF4-FFF2-40B4-BE49-F238E27FC236}">
                  <a16:creationId xmlns:a16="http://schemas.microsoft.com/office/drawing/2014/main" id="{F8F09C4B-8989-4AE8-9705-022383AB2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3230"/>
              <a:ext cx="17" cy="24"/>
            </a:xfrm>
            <a:custGeom>
              <a:avLst/>
              <a:gdLst>
                <a:gd name="T0" fmla="*/ 100 w 7"/>
                <a:gd name="T1" fmla="*/ 171 h 9"/>
                <a:gd name="T2" fmla="*/ 0 w 7"/>
                <a:gd name="T3" fmla="*/ 0 h 9"/>
                <a:gd name="T4" fmla="*/ 58 w 7"/>
                <a:gd name="T5" fmla="*/ 149 h 9"/>
                <a:gd name="T6" fmla="*/ 58 w 7"/>
                <a:gd name="T7" fmla="*/ 171 h 9"/>
                <a:gd name="T8" fmla="*/ 100 w 7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7" y="9"/>
                  </a:moveTo>
                  <a:cubicBezTo>
                    <a:pt x="7" y="5"/>
                    <a:pt x="4" y="2"/>
                    <a:pt x="0" y="0"/>
                  </a:cubicBezTo>
                  <a:cubicBezTo>
                    <a:pt x="3" y="2"/>
                    <a:pt x="4" y="5"/>
                    <a:pt x="4" y="8"/>
                  </a:cubicBezTo>
                  <a:cubicBezTo>
                    <a:pt x="4" y="8"/>
                    <a:pt x="4" y="8"/>
                    <a:pt x="4" y="9"/>
                  </a:cubicBezTo>
                  <a:lnTo>
                    <a:pt x="7" y="9"/>
                  </a:ln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4" name="Freeform 418">
              <a:extLst>
                <a:ext uri="{FF2B5EF4-FFF2-40B4-BE49-F238E27FC236}">
                  <a16:creationId xmlns:a16="http://schemas.microsoft.com/office/drawing/2014/main" id="{93EE201C-5FBC-44F8-8D6C-0A92EF6B1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217"/>
              <a:ext cx="90" cy="37"/>
            </a:xfrm>
            <a:custGeom>
              <a:avLst/>
              <a:gdLst>
                <a:gd name="T0" fmla="*/ 425 w 36"/>
                <a:gd name="T1" fmla="*/ 34 h 14"/>
                <a:gd name="T2" fmla="*/ 563 w 36"/>
                <a:gd name="T3" fmla="*/ 77 h 14"/>
                <a:gd name="T4" fmla="*/ 345 w 36"/>
                <a:gd name="T5" fmla="*/ 0 h 14"/>
                <a:gd name="T6" fmla="*/ 0 w 36"/>
                <a:gd name="T7" fmla="*/ 259 h 14"/>
                <a:gd name="T8" fmla="*/ 33 w 36"/>
                <a:gd name="T9" fmla="*/ 259 h 14"/>
                <a:gd name="T10" fmla="*/ 425 w 36"/>
                <a:gd name="T11" fmla="*/ 3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4">
                  <a:moveTo>
                    <a:pt x="27" y="2"/>
                  </a:moveTo>
                  <a:cubicBezTo>
                    <a:pt x="31" y="2"/>
                    <a:pt x="34" y="3"/>
                    <a:pt x="36" y="4"/>
                  </a:cubicBezTo>
                  <a:cubicBezTo>
                    <a:pt x="32" y="2"/>
                    <a:pt x="27" y="0"/>
                    <a:pt x="22" y="0"/>
                  </a:cubicBezTo>
                  <a:cubicBezTo>
                    <a:pt x="10" y="0"/>
                    <a:pt x="1" y="6"/>
                    <a:pt x="0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4" y="7"/>
                    <a:pt x="16" y="2"/>
                    <a:pt x="27" y="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5" name="Freeform 419">
              <a:extLst>
                <a:ext uri="{FF2B5EF4-FFF2-40B4-BE49-F238E27FC236}">
                  <a16:creationId xmlns:a16="http://schemas.microsoft.com/office/drawing/2014/main" id="{ACEC1462-A232-4F80-8FB6-41DB39E00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3025"/>
              <a:ext cx="100" cy="69"/>
            </a:xfrm>
            <a:custGeom>
              <a:avLst/>
              <a:gdLst>
                <a:gd name="T0" fmla="*/ 520 w 40"/>
                <a:gd name="T1" fmla="*/ 0 h 26"/>
                <a:gd name="T2" fmla="*/ 583 w 40"/>
                <a:gd name="T3" fmla="*/ 149 h 26"/>
                <a:gd name="T4" fmla="*/ 238 w 40"/>
                <a:gd name="T5" fmla="*/ 430 h 26"/>
                <a:gd name="T6" fmla="*/ 0 w 40"/>
                <a:gd name="T7" fmla="*/ 353 h 26"/>
                <a:gd name="T8" fmla="*/ 283 w 40"/>
                <a:gd name="T9" fmla="*/ 486 h 26"/>
                <a:gd name="T10" fmla="*/ 625 w 40"/>
                <a:gd name="T11" fmla="*/ 204 h 26"/>
                <a:gd name="T12" fmla="*/ 52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3" y="0"/>
                  </a:moveTo>
                  <a:cubicBezTo>
                    <a:pt x="35" y="2"/>
                    <a:pt x="37" y="5"/>
                    <a:pt x="37" y="8"/>
                  </a:cubicBezTo>
                  <a:cubicBezTo>
                    <a:pt x="37" y="17"/>
                    <a:pt x="27" y="23"/>
                    <a:pt x="15" y="23"/>
                  </a:cubicBezTo>
                  <a:cubicBezTo>
                    <a:pt x="9" y="23"/>
                    <a:pt x="4" y="22"/>
                    <a:pt x="0" y="19"/>
                  </a:cubicBezTo>
                  <a:cubicBezTo>
                    <a:pt x="4" y="23"/>
                    <a:pt x="11" y="26"/>
                    <a:pt x="18" y="26"/>
                  </a:cubicBezTo>
                  <a:cubicBezTo>
                    <a:pt x="30" y="26"/>
                    <a:pt x="40" y="19"/>
                    <a:pt x="40" y="11"/>
                  </a:cubicBezTo>
                  <a:cubicBezTo>
                    <a:pt x="40" y="7"/>
                    <a:pt x="37" y="3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6" name="Freeform 420">
              <a:extLst>
                <a:ext uri="{FF2B5EF4-FFF2-40B4-BE49-F238E27FC236}">
                  <a16:creationId xmlns:a16="http://schemas.microsoft.com/office/drawing/2014/main" id="{674C850F-2E28-40DA-B93D-7D8C75165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3014"/>
              <a:ext cx="93" cy="64"/>
            </a:xfrm>
            <a:custGeom>
              <a:avLst/>
              <a:gdLst>
                <a:gd name="T0" fmla="*/ 63 w 37"/>
                <a:gd name="T1" fmla="*/ 419 h 24"/>
                <a:gd name="T2" fmla="*/ 33 w 37"/>
                <a:gd name="T3" fmla="*/ 285 h 24"/>
                <a:gd name="T4" fmla="*/ 430 w 37"/>
                <a:gd name="T5" fmla="*/ 35 h 24"/>
                <a:gd name="T6" fmla="*/ 588 w 37"/>
                <a:gd name="T7" fmla="*/ 56 h 24"/>
                <a:gd name="T8" fmla="*/ 347 w 37"/>
                <a:gd name="T9" fmla="*/ 0 h 24"/>
                <a:gd name="T10" fmla="*/ 0 w 37"/>
                <a:gd name="T11" fmla="*/ 264 h 24"/>
                <a:gd name="T12" fmla="*/ 63 w 37"/>
                <a:gd name="T13" fmla="*/ 419 h 24"/>
                <a:gd name="T14" fmla="*/ 63 w 37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24">
                  <a:moveTo>
                    <a:pt x="4" y="22"/>
                  </a:moveTo>
                  <a:cubicBezTo>
                    <a:pt x="2" y="20"/>
                    <a:pt x="2" y="17"/>
                    <a:pt x="2" y="15"/>
                  </a:cubicBezTo>
                  <a:cubicBezTo>
                    <a:pt x="2" y="7"/>
                    <a:pt x="15" y="2"/>
                    <a:pt x="27" y="2"/>
                  </a:cubicBezTo>
                  <a:cubicBezTo>
                    <a:pt x="32" y="2"/>
                    <a:pt x="34" y="2"/>
                    <a:pt x="37" y="3"/>
                  </a:cubicBezTo>
                  <a:cubicBezTo>
                    <a:pt x="33" y="1"/>
                    <a:pt x="28" y="0"/>
                    <a:pt x="22" y="0"/>
                  </a:cubicBezTo>
                  <a:cubicBezTo>
                    <a:pt x="10" y="0"/>
                    <a:pt x="0" y="6"/>
                    <a:pt x="0" y="14"/>
                  </a:cubicBezTo>
                  <a:cubicBezTo>
                    <a:pt x="0" y="17"/>
                    <a:pt x="2" y="20"/>
                    <a:pt x="4" y="22"/>
                  </a:cubicBezTo>
                  <a:cubicBezTo>
                    <a:pt x="5" y="24"/>
                    <a:pt x="5" y="23"/>
                    <a:pt x="4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7" name="Freeform 421">
              <a:extLst>
                <a:ext uri="{FF2B5EF4-FFF2-40B4-BE49-F238E27FC236}">
                  <a16:creationId xmlns:a16="http://schemas.microsoft.com/office/drawing/2014/main" id="{3FD592AA-A973-4082-BA50-8622F8D42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0" y="2982"/>
              <a:ext cx="100" cy="70"/>
            </a:xfrm>
            <a:custGeom>
              <a:avLst/>
              <a:gdLst>
                <a:gd name="T0" fmla="*/ 520 w 40"/>
                <a:gd name="T1" fmla="*/ 0 h 26"/>
                <a:gd name="T2" fmla="*/ 583 w 40"/>
                <a:gd name="T3" fmla="*/ 159 h 26"/>
                <a:gd name="T4" fmla="*/ 238 w 40"/>
                <a:gd name="T5" fmla="*/ 450 h 26"/>
                <a:gd name="T6" fmla="*/ 0 w 40"/>
                <a:gd name="T7" fmla="*/ 369 h 26"/>
                <a:gd name="T8" fmla="*/ 283 w 40"/>
                <a:gd name="T9" fmla="*/ 506 h 26"/>
                <a:gd name="T10" fmla="*/ 625 w 40"/>
                <a:gd name="T11" fmla="*/ 218 h 26"/>
                <a:gd name="T12" fmla="*/ 52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3" y="0"/>
                  </a:moveTo>
                  <a:cubicBezTo>
                    <a:pt x="36" y="2"/>
                    <a:pt x="37" y="5"/>
                    <a:pt x="37" y="8"/>
                  </a:cubicBezTo>
                  <a:cubicBezTo>
                    <a:pt x="37" y="17"/>
                    <a:pt x="27" y="23"/>
                    <a:pt x="15" y="23"/>
                  </a:cubicBezTo>
                  <a:cubicBezTo>
                    <a:pt x="9" y="23"/>
                    <a:pt x="4" y="22"/>
                    <a:pt x="0" y="19"/>
                  </a:cubicBezTo>
                  <a:cubicBezTo>
                    <a:pt x="4" y="23"/>
                    <a:pt x="11" y="26"/>
                    <a:pt x="18" y="26"/>
                  </a:cubicBezTo>
                  <a:cubicBezTo>
                    <a:pt x="31" y="26"/>
                    <a:pt x="40" y="19"/>
                    <a:pt x="40" y="11"/>
                  </a:cubicBezTo>
                  <a:cubicBezTo>
                    <a:pt x="40" y="7"/>
                    <a:pt x="38" y="3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8" name="Freeform 422">
              <a:extLst>
                <a:ext uri="{FF2B5EF4-FFF2-40B4-BE49-F238E27FC236}">
                  <a16:creationId xmlns:a16="http://schemas.microsoft.com/office/drawing/2014/main" id="{DB2AB650-3941-47AC-8C1D-0D111572C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971"/>
              <a:ext cx="90" cy="64"/>
            </a:xfrm>
            <a:custGeom>
              <a:avLst/>
              <a:gdLst>
                <a:gd name="T0" fmla="*/ 50 w 36"/>
                <a:gd name="T1" fmla="*/ 419 h 24"/>
                <a:gd name="T2" fmla="*/ 33 w 36"/>
                <a:gd name="T3" fmla="*/ 285 h 24"/>
                <a:gd name="T4" fmla="*/ 425 w 36"/>
                <a:gd name="T5" fmla="*/ 35 h 24"/>
                <a:gd name="T6" fmla="*/ 563 w 36"/>
                <a:gd name="T7" fmla="*/ 56 h 24"/>
                <a:gd name="T8" fmla="*/ 345 w 36"/>
                <a:gd name="T9" fmla="*/ 0 h 24"/>
                <a:gd name="T10" fmla="*/ 0 w 36"/>
                <a:gd name="T11" fmla="*/ 264 h 24"/>
                <a:gd name="T12" fmla="*/ 50 w 36"/>
                <a:gd name="T13" fmla="*/ 419 h 24"/>
                <a:gd name="T14" fmla="*/ 50 w 36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4">
                  <a:moveTo>
                    <a:pt x="3" y="22"/>
                  </a:moveTo>
                  <a:cubicBezTo>
                    <a:pt x="2" y="20"/>
                    <a:pt x="2" y="17"/>
                    <a:pt x="2" y="15"/>
                  </a:cubicBezTo>
                  <a:cubicBezTo>
                    <a:pt x="2" y="7"/>
                    <a:pt x="14" y="2"/>
                    <a:pt x="27" y="2"/>
                  </a:cubicBezTo>
                  <a:cubicBezTo>
                    <a:pt x="31" y="2"/>
                    <a:pt x="34" y="2"/>
                    <a:pt x="36" y="3"/>
                  </a:cubicBezTo>
                  <a:cubicBezTo>
                    <a:pt x="32" y="1"/>
                    <a:pt x="27" y="0"/>
                    <a:pt x="22" y="0"/>
                  </a:cubicBezTo>
                  <a:cubicBezTo>
                    <a:pt x="9" y="0"/>
                    <a:pt x="0" y="6"/>
                    <a:pt x="0" y="14"/>
                  </a:cubicBezTo>
                  <a:cubicBezTo>
                    <a:pt x="0" y="17"/>
                    <a:pt x="1" y="20"/>
                    <a:pt x="3" y="22"/>
                  </a:cubicBezTo>
                  <a:cubicBezTo>
                    <a:pt x="5" y="24"/>
                    <a:pt x="4" y="23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9" name="Freeform 423">
              <a:extLst>
                <a:ext uri="{FF2B5EF4-FFF2-40B4-BE49-F238E27FC236}">
                  <a16:creationId xmlns:a16="http://schemas.microsoft.com/office/drawing/2014/main" id="{9E1DAF5E-D80E-4296-8A40-30DE5A6AB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065"/>
              <a:ext cx="100" cy="69"/>
            </a:xfrm>
            <a:custGeom>
              <a:avLst/>
              <a:gdLst>
                <a:gd name="T0" fmla="*/ 500 w 40"/>
                <a:gd name="T1" fmla="*/ 0 h 26"/>
                <a:gd name="T2" fmla="*/ 563 w 40"/>
                <a:gd name="T3" fmla="*/ 170 h 26"/>
                <a:gd name="T4" fmla="*/ 220 w 40"/>
                <a:gd name="T5" fmla="*/ 430 h 26"/>
                <a:gd name="T6" fmla="*/ 0 w 40"/>
                <a:gd name="T7" fmla="*/ 374 h 26"/>
                <a:gd name="T8" fmla="*/ 283 w 40"/>
                <a:gd name="T9" fmla="*/ 486 h 26"/>
                <a:gd name="T10" fmla="*/ 625 w 40"/>
                <a:gd name="T11" fmla="*/ 204 h 26"/>
                <a:gd name="T12" fmla="*/ 50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2" y="0"/>
                  </a:moveTo>
                  <a:cubicBezTo>
                    <a:pt x="35" y="3"/>
                    <a:pt x="36" y="6"/>
                    <a:pt x="36" y="9"/>
                  </a:cubicBezTo>
                  <a:cubicBezTo>
                    <a:pt x="36" y="17"/>
                    <a:pt x="27" y="23"/>
                    <a:pt x="14" y="23"/>
                  </a:cubicBezTo>
                  <a:cubicBezTo>
                    <a:pt x="9" y="23"/>
                    <a:pt x="4" y="22"/>
                    <a:pt x="0" y="20"/>
                  </a:cubicBezTo>
                  <a:cubicBezTo>
                    <a:pt x="4" y="24"/>
                    <a:pt x="10" y="26"/>
                    <a:pt x="18" y="26"/>
                  </a:cubicBezTo>
                  <a:cubicBezTo>
                    <a:pt x="30" y="26"/>
                    <a:pt x="40" y="19"/>
                    <a:pt x="40" y="11"/>
                  </a:cubicBezTo>
                  <a:cubicBezTo>
                    <a:pt x="40" y="7"/>
                    <a:pt x="37" y="3"/>
                    <a:pt x="32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0" name="Freeform 424">
              <a:extLst>
                <a:ext uri="{FF2B5EF4-FFF2-40B4-BE49-F238E27FC236}">
                  <a16:creationId xmlns:a16="http://schemas.microsoft.com/office/drawing/2014/main" id="{4E77B6F5-3A0A-4006-AE7B-B0561693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3054"/>
              <a:ext cx="90" cy="64"/>
            </a:xfrm>
            <a:custGeom>
              <a:avLst/>
              <a:gdLst>
                <a:gd name="T0" fmla="*/ 50 w 36"/>
                <a:gd name="T1" fmla="*/ 419 h 24"/>
                <a:gd name="T2" fmla="*/ 33 w 36"/>
                <a:gd name="T3" fmla="*/ 307 h 24"/>
                <a:gd name="T4" fmla="*/ 425 w 36"/>
                <a:gd name="T5" fmla="*/ 35 h 24"/>
                <a:gd name="T6" fmla="*/ 563 w 36"/>
                <a:gd name="T7" fmla="*/ 77 h 24"/>
                <a:gd name="T8" fmla="*/ 345 w 36"/>
                <a:gd name="T9" fmla="*/ 0 h 24"/>
                <a:gd name="T10" fmla="*/ 0 w 36"/>
                <a:gd name="T11" fmla="*/ 285 h 24"/>
                <a:gd name="T12" fmla="*/ 50 w 36"/>
                <a:gd name="T13" fmla="*/ 435 h 24"/>
                <a:gd name="T14" fmla="*/ 50 w 36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4">
                  <a:moveTo>
                    <a:pt x="3" y="22"/>
                  </a:moveTo>
                  <a:cubicBezTo>
                    <a:pt x="2" y="20"/>
                    <a:pt x="2" y="17"/>
                    <a:pt x="2" y="16"/>
                  </a:cubicBezTo>
                  <a:cubicBezTo>
                    <a:pt x="2" y="8"/>
                    <a:pt x="15" y="2"/>
                    <a:pt x="27" y="2"/>
                  </a:cubicBezTo>
                  <a:cubicBezTo>
                    <a:pt x="32" y="2"/>
                    <a:pt x="34" y="3"/>
                    <a:pt x="36" y="4"/>
                  </a:cubicBezTo>
                  <a:cubicBezTo>
                    <a:pt x="33" y="1"/>
                    <a:pt x="28" y="0"/>
                    <a:pt x="22" y="0"/>
                  </a:cubicBezTo>
                  <a:cubicBezTo>
                    <a:pt x="10" y="0"/>
                    <a:pt x="0" y="7"/>
                    <a:pt x="0" y="15"/>
                  </a:cubicBezTo>
                  <a:cubicBezTo>
                    <a:pt x="0" y="18"/>
                    <a:pt x="1" y="20"/>
                    <a:pt x="3" y="23"/>
                  </a:cubicBezTo>
                  <a:cubicBezTo>
                    <a:pt x="5" y="24"/>
                    <a:pt x="4" y="24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1" name="Freeform 425">
              <a:extLst>
                <a:ext uri="{FF2B5EF4-FFF2-40B4-BE49-F238E27FC236}">
                  <a16:creationId xmlns:a16="http://schemas.microsoft.com/office/drawing/2014/main" id="{974F2149-2B89-42E1-BB16-6ACBC1C6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2875"/>
              <a:ext cx="75" cy="19"/>
            </a:xfrm>
            <a:custGeom>
              <a:avLst/>
              <a:gdLst>
                <a:gd name="T0" fmla="*/ 470 w 30"/>
                <a:gd name="T1" fmla="*/ 103 h 7"/>
                <a:gd name="T2" fmla="*/ 470 w 30"/>
                <a:gd name="T3" fmla="*/ 0 h 7"/>
                <a:gd name="T4" fmla="*/ 238 w 30"/>
                <a:gd name="T5" fmla="*/ 81 h 7"/>
                <a:gd name="T6" fmla="*/ 0 w 30"/>
                <a:gd name="T7" fmla="*/ 22 h 7"/>
                <a:gd name="T8" fmla="*/ 283 w 30"/>
                <a:gd name="T9" fmla="*/ 141 h 7"/>
                <a:gd name="T10" fmla="*/ 470 w 30"/>
                <a:gd name="T11" fmla="*/ 103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7">
                  <a:moveTo>
                    <a:pt x="30" y="5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26" y="3"/>
                    <a:pt x="21" y="4"/>
                    <a:pt x="15" y="4"/>
                  </a:cubicBezTo>
                  <a:cubicBezTo>
                    <a:pt x="9" y="4"/>
                    <a:pt x="4" y="3"/>
                    <a:pt x="0" y="1"/>
                  </a:cubicBezTo>
                  <a:cubicBezTo>
                    <a:pt x="4" y="5"/>
                    <a:pt x="11" y="7"/>
                    <a:pt x="18" y="7"/>
                  </a:cubicBezTo>
                  <a:cubicBezTo>
                    <a:pt x="23" y="7"/>
                    <a:pt x="27" y="6"/>
                    <a:pt x="30" y="5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2" name="Freeform 426">
              <a:extLst>
                <a:ext uri="{FF2B5EF4-FFF2-40B4-BE49-F238E27FC236}">
                  <a16:creationId xmlns:a16="http://schemas.microsoft.com/office/drawing/2014/main" id="{073AE08C-2957-45A8-ACD7-E2897D5EE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814"/>
              <a:ext cx="87" cy="64"/>
            </a:xfrm>
            <a:custGeom>
              <a:avLst/>
              <a:gdLst>
                <a:gd name="T0" fmla="*/ 415 w 35"/>
                <a:gd name="T1" fmla="*/ 35 h 24"/>
                <a:gd name="T2" fmla="*/ 537 w 35"/>
                <a:gd name="T3" fmla="*/ 56 h 24"/>
                <a:gd name="T4" fmla="*/ 537 w 35"/>
                <a:gd name="T5" fmla="*/ 56 h 24"/>
                <a:gd name="T6" fmla="*/ 341 w 35"/>
                <a:gd name="T7" fmla="*/ 0 h 24"/>
                <a:gd name="T8" fmla="*/ 0 w 35"/>
                <a:gd name="T9" fmla="*/ 285 h 24"/>
                <a:gd name="T10" fmla="*/ 62 w 35"/>
                <a:gd name="T11" fmla="*/ 435 h 24"/>
                <a:gd name="T12" fmla="*/ 62 w 35"/>
                <a:gd name="T13" fmla="*/ 419 h 24"/>
                <a:gd name="T14" fmla="*/ 30 w 35"/>
                <a:gd name="T15" fmla="*/ 307 h 24"/>
                <a:gd name="T16" fmla="*/ 415 w 35"/>
                <a:gd name="T17" fmla="*/ 35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24">
                  <a:moveTo>
                    <a:pt x="27" y="2"/>
                  </a:moveTo>
                  <a:cubicBezTo>
                    <a:pt x="31" y="2"/>
                    <a:pt x="33" y="2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2" y="1"/>
                    <a:pt x="27" y="0"/>
                    <a:pt x="22" y="0"/>
                  </a:cubicBezTo>
                  <a:cubicBezTo>
                    <a:pt x="10" y="0"/>
                    <a:pt x="0" y="7"/>
                    <a:pt x="0" y="15"/>
                  </a:cubicBezTo>
                  <a:cubicBezTo>
                    <a:pt x="0" y="18"/>
                    <a:pt x="2" y="20"/>
                    <a:pt x="4" y="23"/>
                  </a:cubicBezTo>
                  <a:cubicBezTo>
                    <a:pt x="5" y="24"/>
                    <a:pt x="5" y="24"/>
                    <a:pt x="4" y="22"/>
                  </a:cubicBezTo>
                  <a:cubicBezTo>
                    <a:pt x="2" y="20"/>
                    <a:pt x="2" y="17"/>
                    <a:pt x="2" y="16"/>
                  </a:cubicBezTo>
                  <a:cubicBezTo>
                    <a:pt x="2" y="8"/>
                    <a:pt x="15" y="2"/>
                    <a:pt x="27" y="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3" name="Freeform 427">
              <a:extLst>
                <a:ext uri="{FF2B5EF4-FFF2-40B4-BE49-F238E27FC236}">
                  <a16:creationId xmlns:a16="http://schemas.microsoft.com/office/drawing/2014/main" id="{1DE53EE7-AD2F-485D-9B7E-91C4CE3D1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2334"/>
              <a:ext cx="101" cy="69"/>
            </a:xfrm>
            <a:custGeom>
              <a:avLst/>
              <a:gdLst>
                <a:gd name="T0" fmla="*/ 530 w 40"/>
                <a:gd name="T1" fmla="*/ 0 h 26"/>
                <a:gd name="T2" fmla="*/ 593 w 40"/>
                <a:gd name="T3" fmla="*/ 170 h 26"/>
                <a:gd name="T4" fmla="*/ 242 w 40"/>
                <a:gd name="T5" fmla="*/ 430 h 26"/>
                <a:gd name="T6" fmla="*/ 0 w 40"/>
                <a:gd name="T7" fmla="*/ 374 h 26"/>
                <a:gd name="T8" fmla="*/ 288 w 40"/>
                <a:gd name="T9" fmla="*/ 486 h 26"/>
                <a:gd name="T10" fmla="*/ 644 w 40"/>
                <a:gd name="T11" fmla="*/ 204 h 26"/>
                <a:gd name="T12" fmla="*/ 53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3" y="0"/>
                  </a:moveTo>
                  <a:cubicBezTo>
                    <a:pt x="36" y="3"/>
                    <a:pt x="37" y="6"/>
                    <a:pt x="37" y="9"/>
                  </a:cubicBezTo>
                  <a:cubicBezTo>
                    <a:pt x="37" y="17"/>
                    <a:pt x="27" y="23"/>
                    <a:pt x="15" y="23"/>
                  </a:cubicBezTo>
                  <a:cubicBezTo>
                    <a:pt x="9" y="23"/>
                    <a:pt x="4" y="22"/>
                    <a:pt x="0" y="20"/>
                  </a:cubicBezTo>
                  <a:cubicBezTo>
                    <a:pt x="4" y="24"/>
                    <a:pt x="11" y="26"/>
                    <a:pt x="18" y="26"/>
                  </a:cubicBezTo>
                  <a:cubicBezTo>
                    <a:pt x="31" y="26"/>
                    <a:pt x="40" y="19"/>
                    <a:pt x="40" y="11"/>
                  </a:cubicBezTo>
                  <a:cubicBezTo>
                    <a:pt x="40" y="7"/>
                    <a:pt x="38" y="3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4" name="Freeform 428">
              <a:extLst>
                <a:ext uri="{FF2B5EF4-FFF2-40B4-BE49-F238E27FC236}">
                  <a16:creationId xmlns:a16="http://schemas.microsoft.com/office/drawing/2014/main" id="{230A49A7-F863-43B5-8579-3CF1727FF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323"/>
              <a:ext cx="91" cy="64"/>
            </a:xfrm>
            <a:custGeom>
              <a:avLst/>
              <a:gdLst>
                <a:gd name="T0" fmla="*/ 51 w 36"/>
                <a:gd name="T1" fmla="*/ 419 h 24"/>
                <a:gd name="T2" fmla="*/ 33 w 36"/>
                <a:gd name="T3" fmla="*/ 307 h 24"/>
                <a:gd name="T4" fmla="*/ 435 w 36"/>
                <a:gd name="T5" fmla="*/ 35 h 24"/>
                <a:gd name="T6" fmla="*/ 581 w 36"/>
                <a:gd name="T7" fmla="*/ 77 h 24"/>
                <a:gd name="T8" fmla="*/ 359 w 36"/>
                <a:gd name="T9" fmla="*/ 0 h 24"/>
                <a:gd name="T10" fmla="*/ 0 w 36"/>
                <a:gd name="T11" fmla="*/ 285 h 24"/>
                <a:gd name="T12" fmla="*/ 51 w 36"/>
                <a:gd name="T13" fmla="*/ 435 h 24"/>
                <a:gd name="T14" fmla="*/ 51 w 36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4">
                  <a:moveTo>
                    <a:pt x="3" y="22"/>
                  </a:moveTo>
                  <a:cubicBezTo>
                    <a:pt x="2" y="20"/>
                    <a:pt x="2" y="17"/>
                    <a:pt x="2" y="16"/>
                  </a:cubicBezTo>
                  <a:cubicBezTo>
                    <a:pt x="2" y="8"/>
                    <a:pt x="14" y="2"/>
                    <a:pt x="27" y="2"/>
                  </a:cubicBezTo>
                  <a:cubicBezTo>
                    <a:pt x="31" y="2"/>
                    <a:pt x="34" y="3"/>
                    <a:pt x="36" y="4"/>
                  </a:cubicBezTo>
                  <a:cubicBezTo>
                    <a:pt x="32" y="1"/>
                    <a:pt x="27" y="0"/>
                    <a:pt x="22" y="0"/>
                  </a:cubicBezTo>
                  <a:cubicBezTo>
                    <a:pt x="9" y="0"/>
                    <a:pt x="0" y="7"/>
                    <a:pt x="0" y="15"/>
                  </a:cubicBezTo>
                  <a:cubicBezTo>
                    <a:pt x="0" y="18"/>
                    <a:pt x="1" y="20"/>
                    <a:pt x="3" y="23"/>
                  </a:cubicBezTo>
                  <a:cubicBezTo>
                    <a:pt x="5" y="24"/>
                    <a:pt x="4" y="24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5" name="Freeform 429">
              <a:extLst>
                <a:ext uri="{FF2B5EF4-FFF2-40B4-BE49-F238E27FC236}">
                  <a16:creationId xmlns:a16="http://schemas.microsoft.com/office/drawing/2014/main" id="{163A84D6-73E2-4A72-86B0-F15ACF7EC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555"/>
              <a:ext cx="100" cy="67"/>
            </a:xfrm>
            <a:custGeom>
              <a:avLst/>
              <a:gdLst>
                <a:gd name="T0" fmla="*/ 520 w 40"/>
                <a:gd name="T1" fmla="*/ 0 h 25"/>
                <a:gd name="T2" fmla="*/ 583 w 40"/>
                <a:gd name="T3" fmla="*/ 150 h 25"/>
                <a:gd name="T4" fmla="*/ 238 w 40"/>
                <a:gd name="T5" fmla="*/ 445 h 25"/>
                <a:gd name="T6" fmla="*/ 0 w 40"/>
                <a:gd name="T7" fmla="*/ 367 h 25"/>
                <a:gd name="T8" fmla="*/ 283 w 40"/>
                <a:gd name="T9" fmla="*/ 482 h 25"/>
                <a:gd name="T10" fmla="*/ 625 w 40"/>
                <a:gd name="T11" fmla="*/ 209 h 25"/>
                <a:gd name="T12" fmla="*/ 520 w 4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5">
                  <a:moveTo>
                    <a:pt x="33" y="0"/>
                  </a:moveTo>
                  <a:cubicBezTo>
                    <a:pt x="36" y="2"/>
                    <a:pt x="37" y="5"/>
                    <a:pt x="37" y="8"/>
                  </a:cubicBezTo>
                  <a:cubicBezTo>
                    <a:pt x="37" y="16"/>
                    <a:pt x="27" y="23"/>
                    <a:pt x="15" y="23"/>
                  </a:cubicBezTo>
                  <a:cubicBezTo>
                    <a:pt x="9" y="23"/>
                    <a:pt x="4" y="21"/>
                    <a:pt x="0" y="19"/>
                  </a:cubicBezTo>
                  <a:cubicBezTo>
                    <a:pt x="4" y="23"/>
                    <a:pt x="11" y="25"/>
                    <a:pt x="18" y="25"/>
                  </a:cubicBezTo>
                  <a:cubicBezTo>
                    <a:pt x="31" y="25"/>
                    <a:pt x="40" y="19"/>
                    <a:pt x="40" y="11"/>
                  </a:cubicBezTo>
                  <a:cubicBezTo>
                    <a:pt x="40" y="6"/>
                    <a:pt x="38" y="2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6" name="Freeform 430">
              <a:extLst>
                <a:ext uri="{FF2B5EF4-FFF2-40B4-BE49-F238E27FC236}">
                  <a16:creationId xmlns:a16="http://schemas.microsoft.com/office/drawing/2014/main" id="{CF5F0578-8226-4681-86B4-36E9B5FC0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542"/>
              <a:ext cx="90" cy="67"/>
            </a:xfrm>
            <a:custGeom>
              <a:avLst/>
              <a:gdLst>
                <a:gd name="T0" fmla="*/ 50 w 36"/>
                <a:gd name="T1" fmla="*/ 423 h 25"/>
                <a:gd name="T2" fmla="*/ 33 w 36"/>
                <a:gd name="T3" fmla="*/ 308 h 25"/>
                <a:gd name="T4" fmla="*/ 425 w 36"/>
                <a:gd name="T5" fmla="*/ 35 h 25"/>
                <a:gd name="T6" fmla="*/ 563 w 36"/>
                <a:gd name="T7" fmla="*/ 78 h 25"/>
                <a:gd name="T8" fmla="*/ 345 w 36"/>
                <a:gd name="T9" fmla="*/ 0 h 25"/>
                <a:gd name="T10" fmla="*/ 0 w 36"/>
                <a:gd name="T11" fmla="*/ 287 h 25"/>
                <a:gd name="T12" fmla="*/ 50 w 36"/>
                <a:gd name="T13" fmla="*/ 445 h 25"/>
                <a:gd name="T14" fmla="*/ 50 w 36"/>
                <a:gd name="T15" fmla="*/ 423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5">
                  <a:moveTo>
                    <a:pt x="3" y="22"/>
                  </a:moveTo>
                  <a:cubicBezTo>
                    <a:pt x="2" y="20"/>
                    <a:pt x="2" y="18"/>
                    <a:pt x="2" y="16"/>
                  </a:cubicBezTo>
                  <a:cubicBezTo>
                    <a:pt x="2" y="8"/>
                    <a:pt x="14" y="2"/>
                    <a:pt x="27" y="2"/>
                  </a:cubicBezTo>
                  <a:cubicBezTo>
                    <a:pt x="31" y="2"/>
                    <a:pt x="34" y="3"/>
                    <a:pt x="36" y="4"/>
                  </a:cubicBezTo>
                  <a:cubicBezTo>
                    <a:pt x="32" y="2"/>
                    <a:pt x="27" y="0"/>
                    <a:pt x="22" y="0"/>
                  </a:cubicBezTo>
                  <a:cubicBezTo>
                    <a:pt x="9" y="0"/>
                    <a:pt x="0" y="7"/>
                    <a:pt x="0" y="15"/>
                  </a:cubicBezTo>
                  <a:cubicBezTo>
                    <a:pt x="0" y="18"/>
                    <a:pt x="1" y="21"/>
                    <a:pt x="3" y="23"/>
                  </a:cubicBezTo>
                  <a:cubicBezTo>
                    <a:pt x="5" y="25"/>
                    <a:pt x="4" y="24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7" name="Freeform 431">
              <a:extLst>
                <a:ext uri="{FF2B5EF4-FFF2-40B4-BE49-F238E27FC236}">
                  <a16:creationId xmlns:a16="http://schemas.microsoft.com/office/drawing/2014/main" id="{8D2DDA32-950B-4351-9C75-D0D4CCE97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670"/>
              <a:ext cx="100" cy="69"/>
            </a:xfrm>
            <a:custGeom>
              <a:avLst/>
              <a:gdLst>
                <a:gd name="T0" fmla="*/ 500 w 40"/>
                <a:gd name="T1" fmla="*/ 0 h 26"/>
                <a:gd name="T2" fmla="*/ 563 w 40"/>
                <a:gd name="T3" fmla="*/ 149 h 26"/>
                <a:gd name="T4" fmla="*/ 220 w 40"/>
                <a:gd name="T5" fmla="*/ 430 h 26"/>
                <a:gd name="T6" fmla="*/ 0 w 40"/>
                <a:gd name="T7" fmla="*/ 353 h 26"/>
                <a:gd name="T8" fmla="*/ 283 w 40"/>
                <a:gd name="T9" fmla="*/ 486 h 26"/>
                <a:gd name="T10" fmla="*/ 625 w 40"/>
                <a:gd name="T11" fmla="*/ 204 h 26"/>
                <a:gd name="T12" fmla="*/ 500 w 40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6">
                  <a:moveTo>
                    <a:pt x="32" y="0"/>
                  </a:moveTo>
                  <a:cubicBezTo>
                    <a:pt x="35" y="2"/>
                    <a:pt x="36" y="5"/>
                    <a:pt x="36" y="8"/>
                  </a:cubicBezTo>
                  <a:cubicBezTo>
                    <a:pt x="36" y="17"/>
                    <a:pt x="27" y="23"/>
                    <a:pt x="14" y="23"/>
                  </a:cubicBezTo>
                  <a:cubicBezTo>
                    <a:pt x="9" y="23"/>
                    <a:pt x="4" y="22"/>
                    <a:pt x="0" y="19"/>
                  </a:cubicBezTo>
                  <a:cubicBezTo>
                    <a:pt x="4" y="23"/>
                    <a:pt x="10" y="26"/>
                    <a:pt x="18" y="26"/>
                  </a:cubicBezTo>
                  <a:cubicBezTo>
                    <a:pt x="30" y="26"/>
                    <a:pt x="40" y="19"/>
                    <a:pt x="40" y="11"/>
                  </a:cubicBezTo>
                  <a:cubicBezTo>
                    <a:pt x="40" y="7"/>
                    <a:pt x="37" y="3"/>
                    <a:pt x="32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8" name="Freeform 432">
              <a:extLst>
                <a:ext uri="{FF2B5EF4-FFF2-40B4-BE49-F238E27FC236}">
                  <a16:creationId xmlns:a16="http://schemas.microsoft.com/office/drawing/2014/main" id="{31EAC718-9CAD-47D7-ADFB-91C6B9A32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1659"/>
              <a:ext cx="90" cy="64"/>
            </a:xfrm>
            <a:custGeom>
              <a:avLst/>
              <a:gdLst>
                <a:gd name="T0" fmla="*/ 50 w 36"/>
                <a:gd name="T1" fmla="*/ 419 h 24"/>
                <a:gd name="T2" fmla="*/ 33 w 36"/>
                <a:gd name="T3" fmla="*/ 285 h 24"/>
                <a:gd name="T4" fmla="*/ 425 w 36"/>
                <a:gd name="T5" fmla="*/ 35 h 24"/>
                <a:gd name="T6" fmla="*/ 563 w 36"/>
                <a:gd name="T7" fmla="*/ 56 h 24"/>
                <a:gd name="T8" fmla="*/ 345 w 36"/>
                <a:gd name="T9" fmla="*/ 0 h 24"/>
                <a:gd name="T10" fmla="*/ 0 w 36"/>
                <a:gd name="T11" fmla="*/ 264 h 24"/>
                <a:gd name="T12" fmla="*/ 50 w 36"/>
                <a:gd name="T13" fmla="*/ 419 h 24"/>
                <a:gd name="T14" fmla="*/ 50 w 36"/>
                <a:gd name="T15" fmla="*/ 419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4">
                  <a:moveTo>
                    <a:pt x="3" y="22"/>
                  </a:moveTo>
                  <a:cubicBezTo>
                    <a:pt x="2" y="20"/>
                    <a:pt x="2" y="17"/>
                    <a:pt x="2" y="15"/>
                  </a:cubicBezTo>
                  <a:cubicBezTo>
                    <a:pt x="2" y="7"/>
                    <a:pt x="15" y="2"/>
                    <a:pt x="27" y="2"/>
                  </a:cubicBezTo>
                  <a:cubicBezTo>
                    <a:pt x="32" y="2"/>
                    <a:pt x="34" y="2"/>
                    <a:pt x="36" y="3"/>
                  </a:cubicBezTo>
                  <a:cubicBezTo>
                    <a:pt x="33" y="1"/>
                    <a:pt x="28" y="0"/>
                    <a:pt x="22" y="0"/>
                  </a:cubicBezTo>
                  <a:cubicBezTo>
                    <a:pt x="10" y="0"/>
                    <a:pt x="0" y="6"/>
                    <a:pt x="0" y="14"/>
                  </a:cubicBezTo>
                  <a:cubicBezTo>
                    <a:pt x="0" y="17"/>
                    <a:pt x="1" y="20"/>
                    <a:pt x="3" y="22"/>
                  </a:cubicBezTo>
                  <a:cubicBezTo>
                    <a:pt x="5" y="24"/>
                    <a:pt x="4" y="23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9" name="Freeform 433">
              <a:extLst>
                <a:ext uri="{FF2B5EF4-FFF2-40B4-BE49-F238E27FC236}">
                  <a16:creationId xmlns:a16="http://schemas.microsoft.com/office/drawing/2014/main" id="{976763DB-F9CA-4FFE-92FD-782AA22B6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353"/>
              <a:ext cx="100" cy="66"/>
            </a:xfrm>
            <a:custGeom>
              <a:avLst/>
              <a:gdLst>
                <a:gd name="T0" fmla="*/ 520 w 40"/>
                <a:gd name="T1" fmla="*/ 0 h 25"/>
                <a:gd name="T2" fmla="*/ 583 w 40"/>
                <a:gd name="T3" fmla="*/ 145 h 25"/>
                <a:gd name="T4" fmla="*/ 238 w 40"/>
                <a:gd name="T5" fmla="*/ 425 h 25"/>
                <a:gd name="T6" fmla="*/ 0 w 40"/>
                <a:gd name="T7" fmla="*/ 348 h 25"/>
                <a:gd name="T8" fmla="*/ 283 w 40"/>
                <a:gd name="T9" fmla="*/ 459 h 25"/>
                <a:gd name="T10" fmla="*/ 625 w 40"/>
                <a:gd name="T11" fmla="*/ 203 h 25"/>
                <a:gd name="T12" fmla="*/ 520 w 4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25">
                  <a:moveTo>
                    <a:pt x="33" y="0"/>
                  </a:moveTo>
                  <a:cubicBezTo>
                    <a:pt x="36" y="2"/>
                    <a:pt x="37" y="5"/>
                    <a:pt x="37" y="8"/>
                  </a:cubicBezTo>
                  <a:cubicBezTo>
                    <a:pt x="37" y="16"/>
                    <a:pt x="27" y="23"/>
                    <a:pt x="15" y="23"/>
                  </a:cubicBezTo>
                  <a:cubicBezTo>
                    <a:pt x="9" y="23"/>
                    <a:pt x="4" y="21"/>
                    <a:pt x="0" y="19"/>
                  </a:cubicBezTo>
                  <a:cubicBezTo>
                    <a:pt x="4" y="23"/>
                    <a:pt x="11" y="25"/>
                    <a:pt x="18" y="25"/>
                  </a:cubicBezTo>
                  <a:cubicBezTo>
                    <a:pt x="31" y="25"/>
                    <a:pt x="40" y="19"/>
                    <a:pt x="40" y="11"/>
                  </a:cubicBezTo>
                  <a:cubicBezTo>
                    <a:pt x="40" y="6"/>
                    <a:pt x="38" y="2"/>
                    <a:pt x="33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0" name="Freeform 434">
              <a:extLst>
                <a:ext uri="{FF2B5EF4-FFF2-40B4-BE49-F238E27FC236}">
                  <a16:creationId xmlns:a16="http://schemas.microsoft.com/office/drawing/2014/main" id="{279ED2CB-7EAB-48AF-9AFF-CFD09F75C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339"/>
              <a:ext cx="90" cy="67"/>
            </a:xfrm>
            <a:custGeom>
              <a:avLst/>
              <a:gdLst>
                <a:gd name="T0" fmla="*/ 50 w 36"/>
                <a:gd name="T1" fmla="*/ 423 h 25"/>
                <a:gd name="T2" fmla="*/ 33 w 36"/>
                <a:gd name="T3" fmla="*/ 308 h 25"/>
                <a:gd name="T4" fmla="*/ 425 w 36"/>
                <a:gd name="T5" fmla="*/ 35 h 25"/>
                <a:gd name="T6" fmla="*/ 563 w 36"/>
                <a:gd name="T7" fmla="*/ 78 h 25"/>
                <a:gd name="T8" fmla="*/ 345 w 36"/>
                <a:gd name="T9" fmla="*/ 0 h 25"/>
                <a:gd name="T10" fmla="*/ 0 w 36"/>
                <a:gd name="T11" fmla="*/ 287 h 25"/>
                <a:gd name="T12" fmla="*/ 50 w 36"/>
                <a:gd name="T13" fmla="*/ 445 h 25"/>
                <a:gd name="T14" fmla="*/ 50 w 36"/>
                <a:gd name="T15" fmla="*/ 423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25">
                  <a:moveTo>
                    <a:pt x="3" y="22"/>
                  </a:moveTo>
                  <a:cubicBezTo>
                    <a:pt x="2" y="20"/>
                    <a:pt x="2" y="18"/>
                    <a:pt x="2" y="16"/>
                  </a:cubicBezTo>
                  <a:cubicBezTo>
                    <a:pt x="2" y="8"/>
                    <a:pt x="14" y="2"/>
                    <a:pt x="27" y="2"/>
                  </a:cubicBezTo>
                  <a:cubicBezTo>
                    <a:pt x="31" y="2"/>
                    <a:pt x="34" y="3"/>
                    <a:pt x="36" y="4"/>
                  </a:cubicBezTo>
                  <a:cubicBezTo>
                    <a:pt x="32" y="2"/>
                    <a:pt x="27" y="0"/>
                    <a:pt x="22" y="0"/>
                  </a:cubicBezTo>
                  <a:cubicBezTo>
                    <a:pt x="10" y="0"/>
                    <a:pt x="0" y="7"/>
                    <a:pt x="0" y="15"/>
                  </a:cubicBezTo>
                  <a:cubicBezTo>
                    <a:pt x="0" y="18"/>
                    <a:pt x="1" y="21"/>
                    <a:pt x="3" y="23"/>
                  </a:cubicBezTo>
                  <a:cubicBezTo>
                    <a:pt x="5" y="25"/>
                    <a:pt x="4" y="24"/>
                    <a:pt x="3" y="22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1" name="Freeform 435">
              <a:extLst>
                <a:ext uri="{FF2B5EF4-FFF2-40B4-BE49-F238E27FC236}">
                  <a16:creationId xmlns:a16="http://schemas.microsoft.com/office/drawing/2014/main" id="{70CA7CAC-AC86-4721-955A-195F2D809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1243"/>
              <a:ext cx="100" cy="59"/>
            </a:xfrm>
            <a:custGeom>
              <a:avLst/>
              <a:gdLst>
                <a:gd name="T0" fmla="*/ 563 w 40"/>
                <a:gd name="T1" fmla="*/ 0 h 22"/>
                <a:gd name="T2" fmla="*/ 550 w 40"/>
                <a:gd name="T3" fmla="*/ 0 h 22"/>
                <a:gd name="T4" fmla="*/ 563 w 40"/>
                <a:gd name="T5" fmla="*/ 94 h 22"/>
                <a:gd name="T6" fmla="*/ 220 w 40"/>
                <a:gd name="T7" fmla="*/ 389 h 22"/>
                <a:gd name="T8" fmla="*/ 0 w 40"/>
                <a:gd name="T9" fmla="*/ 308 h 22"/>
                <a:gd name="T10" fmla="*/ 283 w 40"/>
                <a:gd name="T11" fmla="*/ 424 h 22"/>
                <a:gd name="T12" fmla="*/ 625 w 40"/>
                <a:gd name="T13" fmla="*/ 150 h 22"/>
                <a:gd name="T14" fmla="*/ 563 w 40"/>
                <a:gd name="T15" fmla="*/ 0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2">
                  <a:moveTo>
                    <a:pt x="36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6" y="1"/>
                    <a:pt x="36" y="3"/>
                    <a:pt x="36" y="5"/>
                  </a:cubicBezTo>
                  <a:cubicBezTo>
                    <a:pt x="36" y="13"/>
                    <a:pt x="27" y="20"/>
                    <a:pt x="14" y="20"/>
                  </a:cubicBezTo>
                  <a:cubicBezTo>
                    <a:pt x="9" y="20"/>
                    <a:pt x="4" y="18"/>
                    <a:pt x="0" y="16"/>
                  </a:cubicBezTo>
                  <a:cubicBezTo>
                    <a:pt x="4" y="20"/>
                    <a:pt x="10" y="22"/>
                    <a:pt x="18" y="22"/>
                  </a:cubicBezTo>
                  <a:cubicBezTo>
                    <a:pt x="30" y="22"/>
                    <a:pt x="40" y="16"/>
                    <a:pt x="40" y="8"/>
                  </a:cubicBezTo>
                  <a:cubicBezTo>
                    <a:pt x="40" y="5"/>
                    <a:pt x="39" y="2"/>
                    <a:pt x="36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2" name="Freeform 436">
              <a:extLst>
                <a:ext uri="{FF2B5EF4-FFF2-40B4-BE49-F238E27FC236}">
                  <a16:creationId xmlns:a16="http://schemas.microsoft.com/office/drawing/2014/main" id="{5FAF9592-93DB-4D64-A8C6-2252A233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243"/>
              <a:ext cx="17" cy="43"/>
            </a:xfrm>
            <a:custGeom>
              <a:avLst/>
              <a:gdLst>
                <a:gd name="T0" fmla="*/ 100 w 7"/>
                <a:gd name="T1" fmla="*/ 0 h 16"/>
                <a:gd name="T2" fmla="*/ 41 w 7"/>
                <a:gd name="T3" fmla="*/ 0 h 16"/>
                <a:gd name="T4" fmla="*/ 0 w 7"/>
                <a:gd name="T5" fmla="*/ 137 h 16"/>
                <a:gd name="T6" fmla="*/ 41 w 7"/>
                <a:gd name="T7" fmla="*/ 290 h 16"/>
                <a:gd name="T8" fmla="*/ 41 w 7"/>
                <a:gd name="T9" fmla="*/ 274 h 16"/>
                <a:gd name="T10" fmla="*/ 29 w 7"/>
                <a:gd name="T11" fmla="*/ 159 h 16"/>
                <a:gd name="T12" fmla="*/ 100 w 7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6">
                  <a:moveTo>
                    <a:pt x="7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4"/>
                    <a:pt x="0" y="7"/>
                  </a:cubicBezTo>
                  <a:cubicBezTo>
                    <a:pt x="0" y="10"/>
                    <a:pt x="1" y="13"/>
                    <a:pt x="3" y="15"/>
                  </a:cubicBezTo>
                  <a:cubicBezTo>
                    <a:pt x="5" y="16"/>
                    <a:pt x="4" y="16"/>
                    <a:pt x="3" y="14"/>
                  </a:cubicBezTo>
                  <a:cubicBezTo>
                    <a:pt x="2" y="12"/>
                    <a:pt x="2" y="10"/>
                    <a:pt x="2" y="8"/>
                  </a:cubicBezTo>
                  <a:cubicBezTo>
                    <a:pt x="2" y="5"/>
                    <a:pt x="4" y="2"/>
                    <a:pt x="7" y="0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3" name="Freeform 437">
              <a:extLst>
                <a:ext uri="{FF2B5EF4-FFF2-40B4-BE49-F238E27FC236}">
                  <a16:creationId xmlns:a16="http://schemas.microsoft.com/office/drawing/2014/main" id="{D8D4D5C0-6746-4DC8-AE4A-8C589B496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243"/>
              <a:ext cx="97" cy="27"/>
            </a:xfrm>
            <a:custGeom>
              <a:avLst/>
              <a:gdLst>
                <a:gd name="T0" fmla="*/ 599 w 39"/>
                <a:gd name="T1" fmla="*/ 0 h 10"/>
                <a:gd name="T2" fmla="*/ 525 w 39"/>
                <a:gd name="T3" fmla="*/ 0 h 10"/>
                <a:gd name="T4" fmla="*/ 216 w 39"/>
                <a:gd name="T5" fmla="*/ 138 h 10"/>
                <a:gd name="T6" fmla="*/ 0 w 39"/>
                <a:gd name="T7" fmla="*/ 59 h 10"/>
                <a:gd name="T8" fmla="*/ 279 w 39"/>
                <a:gd name="T9" fmla="*/ 197 h 10"/>
                <a:gd name="T10" fmla="*/ 599 w 39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0">
                  <a:moveTo>
                    <a:pt x="39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30" y="4"/>
                    <a:pt x="23" y="7"/>
                    <a:pt x="14" y="7"/>
                  </a:cubicBezTo>
                  <a:cubicBezTo>
                    <a:pt x="9" y="7"/>
                    <a:pt x="4" y="6"/>
                    <a:pt x="0" y="3"/>
                  </a:cubicBezTo>
                  <a:cubicBezTo>
                    <a:pt x="4" y="7"/>
                    <a:pt x="10" y="10"/>
                    <a:pt x="18" y="10"/>
                  </a:cubicBezTo>
                  <a:cubicBezTo>
                    <a:pt x="27" y="10"/>
                    <a:pt x="36" y="5"/>
                    <a:pt x="39" y="0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4" name="Freeform 438">
              <a:extLst>
                <a:ext uri="{FF2B5EF4-FFF2-40B4-BE49-F238E27FC236}">
                  <a16:creationId xmlns:a16="http://schemas.microsoft.com/office/drawing/2014/main" id="{A3145337-26FB-4636-A870-8FDCBA680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883"/>
              <a:ext cx="87" cy="67"/>
            </a:xfrm>
            <a:custGeom>
              <a:avLst/>
              <a:gdLst>
                <a:gd name="T0" fmla="*/ 137 w 35"/>
                <a:gd name="T1" fmla="*/ 445 h 25"/>
                <a:gd name="T2" fmla="*/ 0 w 35"/>
                <a:gd name="T3" fmla="*/ 402 h 25"/>
                <a:gd name="T4" fmla="*/ 0 w 35"/>
                <a:gd name="T5" fmla="*/ 423 h 25"/>
                <a:gd name="T6" fmla="*/ 199 w 35"/>
                <a:gd name="T7" fmla="*/ 482 h 25"/>
                <a:gd name="T8" fmla="*/ 537 w 35"/>
                <a:gd name="T9" fmla="*/ 209 h 25"/>
                <a:gd name="T10" fmla="*/ 415 w 35"/>
                <a:gd name="T11" fmla="*/ 0 h 25"/>
                <a:gd name="T12" fmla="*/ 475 w 35"/>
                <a:gd name="T13" fmla="*/ 150 h 25"/>
                <a:gd name="T14" fmla="*/ 137 w 35"/>
                <a:gd name="T15" fmla="*/ 445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5">
                  <a:moveTo>
                    <a:pt x="9" y="23"/>
                  </a:moveTo>
                  <a:cubicBezTo>
                    <a:pt x="6" y="23"/>
                    <a:pt x="2" y="22"/>
                    <a:pt x="0" y="2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24"/>
                    <a:pt x="8" y="25"/>
                    <a:pt x="13" y="25"/>
                  </a:cubicBezTo>
                  <a:cubicBezTo>
                    <a:pt x="25" y="25"/>
                    <a:pt x="35" y="19"/>
                    <a:pt x="35" y="11"/>
                  </a:cubicBezTo>
                  <a:cubicBezTo>
                    <a:pt x="35" y="6"/>
                    <a:pt x="32" y="2"/>
                    <a:pt x="27" y="0"/>
                  </a:cubicBezTo>
                  <a:cubicBezTo>
                    <a:pt x="30" y="2"/>
                    <a:pt x="31" y="5"/>
                    <a:pt x="31" y="8"/>
                  </a:cubicBezTo>
                  <a:cubicBezTo>
                    <a:pt x="31" y="16"/>
                    <a:pt x="21" y="23"/>
                    <a:pt x="9" y="23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5" name="Freeform 439">
              <a:extLst>
                <a:ext uri="{FF2B5EF4-FFF2-40B4-BE49-F238E27FC236}">
                  <a16:creationId xmlns:a16="http://schemas.microsoft.com/office/drawing/2014/main" id="{556FE1CB-D120-4572-BBF8-736CEF4C2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870"/>
              <a:ext cx="65" cy="16"/>
            </a:xfrm>
            <a:custGeom>
              <a:avLst/>
              <a:gdLst>
                <a:gd name="T0" fmla="*/ 0 w 26"/>
                <a:gd name="T1" fmla="*/ 56 h 6"/>
                <a:gd name="T2" fmla="*/ 0 w 26"/>
                <a:gd name="T3" fmla="*/ 115 h 6"/>
                <a:gd name="T4" fmla="*/ 270 w 26"/>
                <a:gd name="T5" fmla="*/ 35 h 6"/>
                <a:gd name="T6" fmla="*/ 408 w 26"/>
                <a:gd name="T7" fmla="*/ 77 h 6"/>
                <a:gd name="T8" fmla="*/ 188 w 26"/>
                <a:gd name="T9" fmla="*/ 0 h 6"/>
                <a:gd name="T10" fmla="*/ 0 w 26"/>
                <a:gd name="T11" fmla="*/ 56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6">
                  <a:moveTo>
                    <a:pt x="0" y="3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4"/>
                    <a:pt x="11" y="2"/>
                    <a:pt x="17" y="2"/>
                  </a:cubicBezTo>
                  <a:cubicBezTo>
                    <a:pt x="21" y="2"/>
                    <a:pt x="24" y="3"/>
                    <a:pt x="26" y="4"/>
                  </a:cubicBez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1"/>
                    <a:pt x="0" y="3"/>
                  </a:cubicBezTo>
                  <a:close/>
                </a:path>
              </a:pathLst>
            </a:custGeom>
            <a:solidFill>
              <a:srgbClr val="FA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6" name="Freeform 440">
              <a:extLst>
                <a:ext uri="{FF2B5EF4-FFF2-40B4-BE49-F238E27FC236}">
                  <a16:creationId xmlns:a16="http://schemas.microsoft.com/office/drawing/2014/main" id="{DEA685CD-741E-4ED8-BCAB-3357F170F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401"/>
              <a:ext cx="42" cy="66"/>
            </a:xfrm>
            <a:custGeom>
              <a:avLst/>
              <a:gdLst>
                <a:gd name="T0" fmla="*/ 0 w 17"/>
                <a:gd name="T1" fmla="*/ 404 h 25"/>
                <a:gd name="T2" fmla="*/ 0 w 17"/>
                <a:gd name="T3" fmla="*/ 459 h 25"/>
                <a:gd name="T4" fmla="*/ 257 w 17"/>
                <a:gd name="T5" fmla="*/ 203 h 25"/>
                <a:gd name="T6" fmla="*/ 153 w 17"/>
                <a:gd name="T7" fmla="*/ 0 h 25"/>
                <a:gd name="T8" fmla="*/ 212 w 17"/>
                <a:gd name="T9" fmla="*/ 145 h 25"/>
                <a:gd name="T10" fmla="*/ 0 w 17"/>
                <a:gd name="T11" fmla="*/ 40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5">
                  <a:moveTo>
                    <a:pt x="0" y="22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0" y="24"/>
                    <a:pt x="17" y="18"/>
                    <a:pt x="17" y="11"/>
                  </a:cubicBezTo>
                  <a:cubicBezTo>
                    <a:pt x="17" y="6"/>
                    <a:pt x="14" y="2"/>
                    <a:pt x="10" y="0"/>
                  </a:cubicBezTo>
                  <a:cubicBezTo>
                    <a:pt x="12" y="2"/>
                    <a:pt x="14" y="5"/>
                    <a:pt x="14" y="8"/>
                  </a:cubicBezTo>
                  <a:cubicBezTo>
                    <a:pt x="14" y="14"/>
                    <a:pt x="8" y="20"/>
                    <a:pt x="0" y="22"/>
                  </a:cubicBezTo>
                  <a:close/>
                </a:path>
              </a:pathLst>
            </a:custGeom>
            <a:solidFill>
              <a:srgbClr val="E895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7" name="Oval 441">
              <a:extLst>
                <a:ext uri="{FF2B5EF4-FFF2-40B4-BE49-F238E27FC236}">
                  <a16:creationId xmlns:a16="http://schemas.microsoft.com/office/drawing/2014/main" id="{B8CBEDCC-F9E4-46C0-A58F-590CDB9EB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5" y="2318"/>
              <a:ext cx="131" cy="93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28" name="Oval 442">
              <a:extLst>
                <a:ext uri="{FF2B5EF4-FFF2-40B4-BE49-F238E27FC236}">
                  <a16:creationId xmlns:a16="http://schemas.microsoft.com/office/drawing/2014/main" id="{99F80397-CF69-4FC6-9CCD-0EDCE3F17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" y="2003"/>
              <a:ext cx="130" cy="94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29" name="Oval 443">
              <a:extLst>
                <a:ext uri="{FF2B5EF4-FFF2-40B4-BE49-F238E27FC236}">
                  <a16:creationId xmlns:a16="http://schemas.microsoft.com/office/drawing/2014/main" id="{C93A7FE7-790D-4195-96A1-FB227F7F8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5" y="1537"/>
              <a:ext cx="130" cy="93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30" name="Oval 444">
              <a:extLst>
                <a:ext uri="{FF2B5EF4-FFF2-40B4-BE49-F238E27FC236}">
                  <a16:creationId xmlns:a16="http://schemas.microsoft.com/office/drawing/2014/main" id="{1828C855-04A1-49C4-899E-3E8BADA1A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654"/>
              <a:ext cx="130" cy="93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31" name="Oval 445">
              <a:extLst>
                <a:ext uri="{FF2B5EF4-FFF2-40B4-BE49-F238E27FC236}">
                  <a16:creationId xmlns:a16="http://schemas.microsoft.com/office/drawing/2014/main" id="{D6119710-FB04-428F-A087-ACF1BA2CE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0" y="1337"/>
              <a:ext cx="130" cy="93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32" name="Freeform 446">
              <a:extLst>
                <a:ext uri="{FF2B5EF4-FFF2-40B4-BE49-F238E27FC236}">
                  <a16:creationId xmlns:a16="http://schemas.microsoft.com/office/drawing/2014/main" id="{F81FE8F9-8F7A-4240-82A9-8E07857CE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865"/>
              <a:ext cx="97" cy="93"/>
            </a:xfrm>
            <a:custGeom>
              <a:avLst/>
              <a:gdLst>
                <a:gd name="T0" fmla="*/ 199 w 39"/>
                <a:gd name="T1" fmla="*/ 0 h 35"/>
                <a:gd name="T2" fmla="*/ 0 w 39"/>
                <a:gd name="T3" fmla="*/ 35 h 35"/>
                <a:gd name="T4" fmla="*/ 0 w 39"/>
                <a:gd name="T5" fmla="*/ 601 h 35"/>
                <a:gd name="T6" fmla="*/ 199 w 39"/>
                <a:gd name="T7" fmla="*/ 656 h 35"/>
                <a:gd name="T8" fmla="*/ 599 w 39"/>
                <a:gd name="T9" fmla="*/ 319 h 35"/>
                <a:gd name="T10" fmla="*/ 199 w 39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5">
                  <a:moveTo>
                    <a:pt x="13" y="0"/>
                  </a:moveTo>
                  <a:cubicBezTo>
                    <a:pt x="8" y="0"/>
                    <a:pt x="3" y="1"/>
                    <a:pt x="0" y="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" y="34"/>
                    <a:pt x="8" y="35"/>
                    <a:pt x="13" y="35"/>
                  </a:cubicBezTo>
                  <a:cubicBezTo>
                    <a:pt x="27" y="35"/>
                    <a:pt x="39" y="27"/>
                    <a:pt x="39" y="17"/>
                  </a:cubicBezTo>
                  <a:cubicBezTo>
                    <a:pt x="39" y="8"/>
                    <a:pt x="27" y="0"/>
                    <a:pt x="13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3" name="Freeform 447">
              <a:extLst>
                <a:ext uri="{FF2B5EF4-FFF2-40B4-BE49-F238E27FC236}">
                  <a16:creationId xmlns:a16="http://schemas.microsoft.com/office/drawing/2014/main" id="{08B28D57-385E-4BA0-B6A4-0860E6A6F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382"/>
              <a:ext cx="50" cy="91"/>
            </a:xfrm>
            <a:custGeom>
              <a:avLst/>
              <a:gdLst>
                <a:gd name="T0" fmla="*/ 0 w 20"/>
                <a:gd name="T1" fmla="*/ 0 h 34"/>
                <a:gd name="T2" fmla="*/ 0 w 20"/>
                <a:gd name="T3" fmla="*/ 653 h 34"/>
                <a:gd name="T4" fmla="*/ 313 w 20"/>
                <a:gd name="T5" fmla="*/ 329 h 34"/>
                <a:gd name="T6" fmla="*/ 0 w 20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0" y="0"/>
                  </a:moveTo>
                  <a:cubicBezTo>
                    <a:pt x="0" y="34"/>
                    <a:pt x="0" y="34"/>
                    <a:pt x="0" y="34"/>
                  </a:cubicBezTo>
                  <a:cubicBezTo>
                    <a:pt x="11" y="32"/>
                    <a:pt x="20" y="25"/>
                    <a:pt x="20" y="17"/>
                  </a:cubicBezTo>
                  <a:cubicBezTo>
                    <a:pt x="20" y="9"/>
                    <a:pt x="11" y="2"/>
                    <a:pt x="0" y="0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4" name="Oval 448">
              <a:extLst>
                <a:ext uri="{FF2B5EF4-FFF2-40B4-BE49-F238E27FC236}">
                  <a16:creationId xmlns:a16="http://schemas.microsoft.com/office/drawing/2014/main" id="{22769DE3-0526-4B6B-9093-E54E4F847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5" y="2270"/>
              <a:ext cx="130" cy="93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35" name="Oval 449">
              <a:extLst>
                <a:ext uri="{FF2B5EF4-FFF2-40B4-BE49-F238E27FC236}">
                  <a16:creationId xmlns:a16="http://schemas.microsoft.com/office/drawing/2014/main" id="{C6A59E44-5003-474A-8667-2D0EE9C74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251"/>
              <a:ext cx="130" cy="91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36" name="Oval 450">
              <a:extLst>
                <a:ext uri="{FF2B5EF4-FFF2-40B4-BE49-F238E27FC236}">
                  <a16:creationId xmlns:a16="http://schemas.microsoft.com/office/drawing/2014/main" id="{483EEB73-4123-4CCB-9DBF-F23A1153B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5" y="2705"/>
              <a:ext cx="130" cy="90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37" name="Oval 451">
              <a:extLst>
                <a:ext uri="{FF2B5EF4-FFF2-40B4-BE49-F238E27FC236}">
                  <a16:creationId xmlns:a16="http://schemas.microsoft.com/office/drawing/2014/main" id="{DBAC9563-5F5C-448F-B27D-68E8B3C84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3" y="3009"/>
              <a:ext cx="130" cy="91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38" name="Freeform 452">
              <a:extLst>
                <a:ext uri="{FF2B5EF4-FFF2-40B4-BE49-F238E27FC236}">
                  <a16:creationId xmlns:a16="http://schemas.microsoft.com/office/drawing/2014/main" id="{B3A74F47-DD77-4B9F-AA68-D0AAA43E7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" y="3212"/>
              <a:ext cx="130" cy="42"/>
            </a:xfrm>
            <a:custGeom>
              <a:avLst/>
              <a:gdLst>
                <a:gd name="T0" fmla="*/ 0 w 52"/>
                <a:gd name="T1" fmla="*/ 289 h 16"/>
                <a:gd name="T2" fmla="*/ 813 w 52"/>
                <a:gd name="T3" fmla="*/ 289 h 16"/>
                <a:gd name="T4" fmla="*/ 408 w 52"/>
                <a:gd name="T5" fmla="*/ 0 h 16"/>
                <a:gd name="T6" fmla="*/ 0 w 52"/>
                <a:gd name="T7" fmla="*/ 28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6">
                  <a:moveTo>
                    <a:pt x="0" y="16"/>
                  </a:moveTo>
                  <a:cubicBezTo>
                    <a:pt x="52" y="16"/>
                    <a:pt x="52" y="16"/>
                    <a:pt x="52" y="16"/>
                  </a:cubicBezTo>
                  <a:cubicBezTo>
                    <a:pt x="51" y="7"/>
                    <a:pt x="40" y="0"/>
                    <a:pt x="26" y="0"/>
                  </a:cubicBezTo>
                  <a:cubicBezTo>
                    <a:pt x="12" y="0"/>
                    <a:pt x="1" y="7"/>
                    <a:pt x="0" y="16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9" name="Freeform 453">
              <a:extLst>
                <a:ext uri="{FF2B5EF4-FFF2-40B4-BE49-F238E27FC236}">
                  <a16:creationId xmlns:a16="http://schemas.microsoft.com/office/drawing/2014/main" id="{FB515689-3A4D-4A5C-A349-925FAD46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243"/>
              <a:ext cx="125" cy="32"/>
            </a:xfrm>
            <a:custGeom>
              <a:avLst/>
              <a:gdLst>
                <a:gd name="T0" fmla="*/ 0 w 50"/>
                <a:gd name="T1" fmla="*/ 0 h 12"/>
                <a:gd name="T2" fmla="*/ 395 w 50"/>
                <a:gd name="T3" fmla="*/ 227 h 12"/>
                <a:gd name="T4" fmla="*/ 783 w 50"/>
                <a:gd name="T5" fmla="*/ 0 h 12"/>
                <a:gd name="T6" fmla="*/ 0 w 5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2">
                  <a:moveTo>
                    <a:pt x="0" y="0"/>
                  </a:moveTo>
                  <a:cubicBezTo>
                    <a:pt x="3" y="7"/>
                    <a:pt x="13" y="12"/>
                    <a:pt x="25" y="12"/>
                  </a:cubicBezTo>
                  <a:cubicBezTo>
                    <a:pt x="37" y="12"/>
                    <a:pt x="47" y="7"/>
                    <a:pt x="50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0" name="Freeform 454">
              <a:extLst>
                <a:ext uri="{FF2B5EF4-FFF2-40B4-BE49-F238E27FC236}">
                  <a16:creationId xmlns:a16="http://schemas.microsoft.com/office/drawing/2014/main" id="{EAE8FE96-CBA7-4C28-A637-F58CCC76E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243"/>
              <a:ext cx="130" cy="67"/>
            </a:xfrm>
            <a:custGeom>
              <a:avLst/>
              <a:gdLst>
                <a:gd name="T0" fmla="*/ 0 w 52"/>
                <a:gd name="T1" fmla="*/ 150 h 25"/>
                <a:gd name="T2" fmla="*/ 408 w 52"/>
                <a:gd name="T3" fmla="*/ 482 h 25"/>
                <a:gd name="T4" fmla="*/ 813 w 52"/>
                <a:gd name="T5" fmla="*/ 150 h 25"/>
                <a:gd name="T6" fmla="*/ 770 w 52"/>
                <a:gd name="T7" fmla="*/ 0 h 25"/>
                <a:gd name="T8" fmla="*/ 50 w 52"/>
                <a:gd name="T9" fmla="*/ 0 h 25"/>
                <a:gd name="T10" fmla="*/ 0 w 52"/>
                <a:gd name="T11" fmla="*/ 15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5">
                  <a:moveTo>
                    <a:pt x="0" y="8"/>
                  </a:moveTo>
                  <a:cubicBezTo>
                    <a:pt x="0" y="17"/>
                    <a:pt x="12" y="25"/>
                    <a:pt x="26" y="25"/>
                  </a:cubicBezTo>
                  <a:cubicBezTo>
                    <a:pt x="40" y="25"/>
                    <a:pt x="52" y="17"/>
                    <a:pt x="52" y="8"/>
                  </a:cubicBezTo>
                  <a:cubicBezTo>
                    <a:pt x="52" y="5"/>
                    <a:pt x="51" y="2"/>
                    <a:pt x="4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0" y="5"/>
                    <a:pt x="0" y="8"/>
                  </a:cubicBez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1" name="Oval 455">
              <a:extLst>
                <a:ext uri="{FF2B5EF4-FFF2-40B4-BE49-F238E27FC236}">
                  <a16:creationId xmlns:a16="http://schemas.microsoft.com/office/drawing/2014/main" id="{5A96DB6F-B71F-4E56-9164-76C6091D7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2966"/>
              <a:ext cx="130" cy="91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42" name="Oval 456">
              <a:extLst>
                <a:ext uri="{FF2B5EF4-FFF2-40B4-BE49-F238E27FC236}">
                  <a16:creationId xmlns:a16="http://schemas.microsoft.com/office/drawing/2014/main" id="{E2721BBF-A984-4B67-A38E-D1063863C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801"/>
              <a:ext cx="130" cy="90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43" name="Oval 457">
              <a:extLst>
                <a:ext uri="{FF2B5EF4-FFF2-40B4-BE49-F238E27FC236}">
                  <a16:creationId xmlns:a16="http://schemas.microsoft.com/office/drawing/2014/main" id="{68B5BFCC-385F-42F9-BBA6-F4F1DC283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3049"/>
              <a:ext cx="130" cy="91"/>
            </a:xfrm>
            <a:prstGeom prst="ellipse">
              <a:avLst/>
            </a:prstGeom>
            <a:noFill/>
            <a:ln w="793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44" name="Freeform 458">
              <a:extLst>
                <a:ext uri="{FF2B5EF4-FFF2-40B4-BE49-F238E27FC236}">
                  <a16:creationId xmlns:a16="http://schemas.microsoft.com/office/drawing/2014/main" id="{3A43274D-1A1A-4124-829A-623FFFD61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2809"/>
              <a:ext cx="95" cy="90"/>
            </a:xfrm>
            <a:custGeom>
              <a:avLst/>
              <a:gdLst>
                <a:gd name="T0" fmla="*/ 595 w 38"/>
                <a:gd name="T1" fmla="*/ 34 h 34"/>
                <a:gd name="T2" fmla="*/ 408 w 38"/>
                <a:gd name="T3" fmla="*/ 0 h 34"/>
                <a:gd name="T4" fmla="*/ 0 w 38"/>
                <a:gd name="T5" fmla="*/ 315 h 34"/>
                <a:gd name="T6" fmla="*/ 408 w 38"/>
                <a:gd name="T7" fmla="*/ 630 h 34"/>
                <a:gd name="T8" fmla="*/ 595 w 38"/>
                <a:gd name="T9" fmla="*/ 596 h 34"/>
                <a:gd name="T10" fmla="*/ 595 w 38"/>
                <a:gd name="T11" fmla="*/ 3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4">
                  <a:moveTo>
                    <a:pt x="38" y="2"/>
                  </a:moveTo>
                  <a:cubicBezTo>
                    <a:pt x="35" y="0"/>
                    <a:pt x="30" y="0"/>
                    <a:pt x="26" y="0"/>
                  </a:cubicBezTo>
                  <a:cubicBezTo>
                    <a:pt x="12" y="0"/>
                    <a:pt x="0" y="7"/>
                    <a:pt x="0" y="17"/>
                  </a:cubicBezTo>
                  <a:cubicBezTo>
                    <a:pt x="0" y="26"/>
                    <a:pt x="12" y="34"/>
                    <a:pt x="26" y="34"/>
                  </a:cubicBezTo>
                  <a:cubicBezTo>
                    <a:pt x="30" y="34"/>
                    <a:pt x="35" y="33"/>
                    <a:pt x="38" y="32"/>
                  </a:cubicBezTo>
                  <a:lnTo>
                    <a:pt x="38" y="2"/>
                  </a:lnTo>
                  <a:close/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5" name="Freeform 459">
              <a:extLst>
                <a:ext uri="{FF2B5EF4-FFF2-40B4-BE49-F238E27FC236}">
                  <a16:creationId xmlns:a16="http://schemas.microsoft.com/office/drawing/2014/main" id="{787F0990-08DE-4C2D-9868-915A1135C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310"/>
              <a:ext cx="72" cy="91"/>
            </a:xfrm>
            <a:custGeom>
              <a:avLst/>
              <a:gdLst>
                <a:gd name="T0" fmla="*/ 0 w 29"/>
                <a:gd name="T1" fmla="*/ 653 h 34"/>
                <a:gd name="T2" fmla="*/ 444 w 29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4">
                  <a:moveTo>
                    <a:pt x="0" y="34"/>
                  </a:moveTo>
                  <a:cubicBezTo>
                    <a:pt x="10" y="29"/>
                    <a:pt x="24" y="14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6" name="Freeform 460">
              <a:extLst>
                <a:ext uri="{FF2B5EF4-FFF2-40B4-BE49-F238E27FC236}">
                  <a16:creationId xmlns:a16="http://schemas.microsoft.com/office/drawing/2014/main" id="{7B20F7D5-02C3-49C7-95E4-86F126A62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2582"/>
              <a:ext cx="218" cy="192"/>
            </a:xfrm>
            <a:custGeom>
              <a:avLst/>
              <a:gdLst>
                <a:gd name="T0" fmla="*/ 0 w 87"/>
                <a:gd name="T1" fmla="*/ 832 h 72"/>
                <a:gd name="T2" fmla="*/ 804 w 87"/>
                <a:gd name="T3" fmla="*/ 1216 h 72"/>
                <a:gd name="T4" fmla="*/ 1305 w 87"/>
                <a:gd name="T5" fmla="*/ 419 h 72"/>
                <a:gd name="T6" fmla="*/ 521 w 87"/>
                <a:gd name="T7" fmla="*/ 149 h 72"/>
                <a:gd name="T8" fmla="*/ 0 w 87"/>
                <a:gd name="T9" fmla="*/ 832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72">
                  <a:moveTo>
                    <a:pt x="0" y="44"/>
                  </a:moveTo>
                  <a:cubicBezTo>
                    <a:pt x="1" y="72"/>
                    <a:pt x="27" y="69"/>
                    <a:pt x="51" y="64"/>
                  </a:cubicBezTo>
                  <a:cubicBezTo>
                    <a:pt x="76" y="60"/>
                    <a:pt x="87" y="45"/>
                    <a:pt x="83" y="22"/>
                  </a:cubicBezTo>
                  <a:cubicBezTo>
                    <a:pt x="80" y="0"/>
                    <a:pt x="55" y="1"/>
                    <a:pt x="33" y="8"/>
                  </a:cubicBezTo>
                  <a:cubicBezTo>
                    <a:pt x="13" y="15"/>
                    <a:pt x="0" y="24"/>
                    <a:pt x="0" y="4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7" name="Freeform 461">
              <a:extLst>
                <a:ext uri="{FF2B5EF4-FFF2-40B4-BE49-F238E27FC236}">
                  <a16:creationId xmlns:a16="http://schemas.microsoft.com/office/drawing/2014/main" id="{67CD597B-17BE-422F-B83E-BB44601F3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643"/>
              <a:ext cx="133" cy="59"/>
            </a:xfrm>
            <a:custGeom>
              <a:avLst/>
              <a:gdLst>
                <a:gd name="T0" fmla="*/ 146 w 53"/>
                <a:gd name="T1" fmla="*/ 215 h 22"/>
                <a:gd name="T2" fmla="*/ 535 w 53"/>
                <a:gd name="T3" fmla="*/ 308 h 22"/>
                <a:gd name="T4" fmla="*/ 806 w 53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2">
                  <a:moveTo>
                    <a:pt x="9" y="11"/>
                  </a:moveTo>
                  <a:cubicBezTo>
                    <a:pt x="0" y="22"/>
                    <a:pt x="19" y="21"/>
                    <a:pt x="34" y="16"/>
                  </a:cubicBezTo>
                  <a:cubicBezTo>
                    <a:pt x="49" y="11"/>
                    <a:pt x="53" y="4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8" name="Freeform 462">
              <a:extLst>
                <a:ext uri="{FF2B5EF4-FFF2-40B4-BE49-F238E27FC236}">
                  <a16:creationId xmlns:a16="http://schemas.microsoft.com/office/drawing/2014/main" id="{FD1664F2-2E1C-4CFE-9CB9-0BFC00AAC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553"/>
              <a:ext cx="152" cy="248"/>
            </a:xfrm>
            <a:custGeom>
              <a:avLst/>
              <a:gdLst>
                <a:gd name="T0" fmla="*/ 728 w 61"/>
                <a:gd name="T1" fmla="*/ 264 h 93"/>
                <a:gd name="T2" fmla="*/ 154 w 61"/>
                <a:gd name="T3" fmla="*/ 363 h 93"/>
                <a:gd name="T4" fmla="*/ 137 w 61"/>
                <a:gd name="T5" fmla="*/ 419 h 93"/>
                <a:gd name="T6" fmla="*/ 217 w 61"/>
                <a:gd name="T7" fmla="*/ 627 h 93"/>
                <a:gd name="T8" fmla="*/ 0 w 61"/>
                <a:gd name="T9" fmla="*/ 1309 h 93"/>
                <a:gd name="T10" fmla="*/ 154 w 61"/>
                <a:gd name="T11" fmla="*/ 1707 h 93"/>
                <a:gd name="T12" fmla="*/ 745 w 61"/>
                <a:gd name="T13" fmla="*/ 1387 h 93"/>
                <a:gd name="T14" fmla="*/ 728 w 61"/>
                <a:gd name="T15" fmla="*/ 264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93">
                  <a:moveTo>
                    <a:pt x="47" y="14"/>
                  </a:moveTo>
                  <a:cubicBezTo>
                    <a:pt x="36" y="5"/>
                    <a:pt x="18" y="0"/>
                    <a:pt x="10" y="19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2" y="24"/>
                    <a:pt x="13" y="28"/>
                    <a:pt x="14" y="33"/>
                  </a:cubicBezTo>
                  <a:cubicBezTo>
                    <a:pt x="17" y="49"/>
                    <a:pt x="12" y="62"/>
                    <a:pt x="0" y="69"/>
                  </a:cubicBezTo>
                  <a:cubicBezTo>
                    <a:pt x="0" y="75"/>
                    <a:pt x="0" y="87"/>
                    <a:pt x="10" y="90"/>
                  </a:cubicBezTo>
                  <a:cubicBezTo>
                    <a:pt x="22" y="93"/>
                    <a:pt x="42" y="91"/>
                    <a:pt x="48" y="73"/>
                  </a:cubicBezTo>
                  <a:cubicBezTo>
                    <a:pt x="55" y="56"/>
                    <a:pt x="61" y="25"/>
                    <a:pt x="47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9" name="Freeform 463">
              <a:extLst>
                <a:ext uri="{FF2B5EF4-FFF2-40B4-BE49-F238E27FC236}">
                  <a16:creationId xmlns:a16="http://schemas.microsoft.com/office/drawing/2014/main" id="{82D3F44D-6ECB-434B-8DD0-BFEBA8012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563"/>
              <a:ext cx="147" cy="227"/>
            </a:xfrm>
            <a:custGeom>
              <a:avLst/>
              <a:gdLst>
                <a:gd name="T0" fmla="*/ 633 w 59"/>
                <a:gd name="T1" fmla="*/ 969 h 85"/>
                <a:gd name="T2" fmla="*/ 912 w 59"/>
                <a:gd name="T3" fmla="*/ 401 h 85"/>
                <a:gd name="T4" fmla="*/ 217 w 59"/>
                <a:gd name="T5" fmla="*/ 435 h 85"/>
                <a:gd name="T6" fmla="*/ 404 w 59"/>
                <a:gd name="T7" fmla="*/ 1469 h 85"/>
                <a:gd name="T8" fmla="*/ 912 w 59"/>
                <a:gd name="T9" fmla="*/ 1391 h 85"/>
                <a:gd name="T10" fmla="*/ 633 w 59"/>
                <a:gd name="T11" fmla="*/ 969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5">
                  <a:moveTo>
                    <a:pt x="41" y="51"/>
                  </a:moveTo>
                  <a:cubicBezTo>
                    <a:pt x="41" y="36"/>
                    <a:pt x="48" y="27"/>
                    <a:pt x="59" y="21"/>
                  </a:cubicBezTo>
                  <a:cubicBezTo>
                    <a:pt x="47" y="0"/>
                    <a:pt x="23" y="10"/>
                    <a:pt x="14" y="23"/>
                  </a:cubicBezTo>
                  <a:cubicBezTo>
                    <a:pt x="4" y="37"/>
                    <a:pt x="0" y="65"/>
                    <a:pt x="26" y="77"/>
                  </a:cubicBezTo>
                  <a:cubicBezTo>
                    <a:pt x="44" y="85"/>
                    <a:pt x="53" y="82"/>
                    <a:pt x="59" y="73"/>
                  </a:cubicBezTo>
                  <a:cubicBezTo>
                    <a:pt x="49" y="71"/>
                    <a:pt x="41" y="65"/>
                    <a:pt x="41" y="5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0" name="Freeform 464">
              <a:extLst>
                <a:ext uri="{FF2B5EF4-FFF2-40B4-BE49-F238E27FC236}">
                  <a16:creationId xmlns:a16="http://schemas.microsoft.com/office/drawing/2014/main" id="{26CCC359-EB6E-416F-BA6C-44D53E559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0" y="2635"/>
              <a:ext cx="35" cy="94"/>
            </a:xfrm>
            <a:custGeom>
              <a:avLst/>
              <a:gdLst>
                <a:gd name="T0" fmla="*/ 220 w 14"/>
                <a:gd name="T1" fmla="*/ 115 h 35"/>
                <a:gd name="T2" fmla="*/ 145 w 14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5">
                  <a:moveTo>
                    <a:pt x="14" y="6"/>
                  </a:moveTo>
                  <a:cubicBezTo>
                    <a:pt x="8" y="0"/>
                    <a:pt x="0" y="25"/>
                    <a:pt x="9" y="3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1" name="Freeform 465">
              <a:extLst>
                <a:ext uri="{FF2B5EF4-FFF2-40B4-BE49-F238E27FC236}">
                  <a16:creationId xmlns:a16="http://schemas.microsoft.com/office/drawing/2014/main" id="{68BF491B-0EE1-498C-B5CC-8EEBE1FD5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2625"/>
              <a:ext cx="47" cy="114"/>
            </a:xfrm>
            <a:custGeom>
              <a:avLst/>
              <a:gdLst>
                <a:gd name="T0" fmla="*/ 153 w 19"/>
                <a:gd name="T1" fmla="*/ 0 h 43"/>
                <a:gd name="T2" fmla="*/ 0 w 19"/>
                <a:gd name="T3" fmla="*/ 801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3">
                  <a:moveTo>
                    <a:pt x="10" y="0"/>
                  </a:moveTo>
                  <a:cubicBezTo>
                    <a:pt x="19" y="2"/>
                    <a:pt x="15" y="36"/>
                    <a:pt x="0" y="4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2" name="Freeform 466">
              <a:extLst>
                <a:ext uri="{FF2B5EF4-FFF2-40B4-BE49-F238E27FC236}">
                  <a16:creationId xmlns:a16="http://schemas.microsoft.com/office/drawing/2014/main" id="{F1A2B901-0851-4BC3-B83D-E4D4B477A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625"/>
              <a:ext cx="3" cy="5"/>
            </a:xfrm>
            <a:custGeom>
              <a:avLst/>
              <a:gdLst>
                <a:gd name="T0" fmla="*/ 0 w 1"/>
                <a:gd name="T1" fmla="*/ 33 h 2"/>
                <a:gd name="T2" fmla="*/ 27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3" name="Freeform 467">
              <a:extLst>
                <a:ext uri="{FF2B5EF4-FFF2-40B4-BE49-F238E27FC236}">
                  <a16:creationId xmlns:a16="http://schemas.microsoft.com/office/drawing/2014/main" id="{177A730D-6EE9-4CE3-BF28-424E95E83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734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4" name="Freeform 468">
              <a:extLst>
                <a:ext uri="{FF2B5EF4-FFF2-40B4-BE49-F238E27FC236}">
                  <a16:creationId xmlns:a16="http://schemas.microsoft.com/office/drawing/2014/main" id="{0ECB9C28-5117-4DA7-A286-E66040EE9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670"/>
              <a:ext cx="7" cy="5"/>
            </a:xfrm>
            <a:custGeom>
              <a:avLst/>
              <a:gdLst>
                <a:gd name="T0" fmla="*/ 37 w 3"/>
                <a:gd name="T1" fmla="*/ 33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5" name="Freeform 469">
              <a:extLst>
                <a:ext uri="{FF2B5EF4-FFF2-40B4-BE49-F238E27FC236}">
                  <a16:creationId xmlns:a16="http://schemas.microsoft.com/office/drawing/2014/main" id="{53C7A781-305C-41BB-A514-FDBE061AD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2643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6" name="Freeform 470">
              <a:extLst>
                <a:ext uri="{FF2B5EF4-FFF2-40B4-BE49-F238E27FC236}">
                  <a16:creationId xmlns:a16="http://schemas.microsoft.com/office/drawing/2014/main" id="{C68317B7-9C4B-4B6A-AF12-A130F5B7F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723"/>
              <a:ext cx="13" cy="8"/>
            </a:xfrm>
            <a:custGeom>
              <a:avLst/>
              <a:gdLst>
                <a:gd name="T0" fmla="*/ 88 w 5"/>
                <a:gd name="T1" fmla="*/ 0 h 3"/>
                <a:gd name="T2" fmla="*/ 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0"/>
                    <a:pt x="2" y="1"/>
                    <a:pt x="0" y="3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7" name="Rectangle 471">
              <a:extLst>
                <a:ext uri="{FF2B5EF4-FFF2-40B4-BE49-F238E27FC236}">
                  <a16:creationId xmlns:a16="http://schemas.microsoft.com/office/drawing/2014/main" id="{B7131768-B6DD-46A6-A661-749AF20F2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1243"/>
              <a:ext cx="1750" cy="2011"/>
            </a:xfrm>
            <a:prstGeom prst="rect">
              <a:avLst/>
            </a:prstGeom>
            <a:noFill/>
            <a:ln w="15875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32772" name="Text Box 472">
            <a:extLst>
              <a:ext uri="{FF2B5EF4-FFF2-40B4-BE49-F238E27FC236}">
                <a16:creationId xmlns:a16="http://schemas.microsoft.com/office/drawing/2014/main" id="{B79797B8-6C5F-4ADE-97AA-A87C8F6774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1768475"/>
            <a:ext cx="14081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Bile canaliculus</a:t>
            </a:r>
          </a:p>
        </p:txBody>
      </p:sp>
      <p:sp>
        <p:nvSpPr>
          <p:cNvPr id="32773" name="Line 473">
            <a:extLst>
              <a:ext uri="{FF2B5EF4-FFF2-40B4-BE49-F238E27FC236}">
                <a16:creationId xmlns:a16="http://schemas.microsoft.com/office/drawing/2014/main" id="{D5297B39-7D04-45AD-950E-FF57F0AB7F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19800" y="2052638"/>
            <a:ext cx="114300" cy="619125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74" name="Line 474">
            <a:extLst>
              <a:ext uri="{FF2B5EF4-FFF2-40B4-BE49-F238E27FC236}">
                <a16:creationId xmlns:a16="http://schemas.microsoft.com/office/drawing/2014/main" id="{F76AA124-5FC2-422B-BBBA-534E03F80AAB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1775" y="2052638"/>
            <a:ext cx="47625" cy="523875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75" name="Text Box 475">
            <a:extLst>
              <a:ext uri="{FF2B5EF4-FFF2-40B4-BE49-F238E27FC236}">
                <a16:creationId xmlns:a16="http://schemas.microsoft.com/office/drawing/2014/main" id="{B2359543-67F5-4DBE-A5C3-A8724122EE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1300" y="3444875"/>
            <a:ext cx="1703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Sinusoid capillaries</a:t>
            </a:r>
          </a:p>
        </p:txBody>
      </p:sp>
      <p:sp>
        <p:nvSpPr>
          <p:cNvPr id="32776" name="Line 476">
            <a:extLst>
              <a:ext uri="{FF2B5EF4-FFF2-40B4-BE49-F238E27FC236}">
                <a16:creationId xmlns:a16="http://schemas.microsoft.com/office/drawing/2014/main" id="{4E7E052E-24D2-4BF3-BF41-B9C5921024D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115175" y="3052763"/>
            <a:ext cx="781050" cy="523875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77" name="Line 477">
            <a:extLst>
              <a:ext uri="{FF2B5EF4-FFF2-40B4-BE49-F238E27FC236}">
                <a16:creationId xmlns:a16="http://schemas.microsoft.com/office/drawing/2014/main" id="{49EDCC1F-7F08-421F-8392-1346B3C0141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15150" y="3567113"/>
            <a:ext cx="971550" cy="68580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78" name="Text Box 478">
            <a:extLst>
              <a:ext uri="{FF2B5EF4-FFF2-40B4-BE49-F238E27FC236}">
                <a16:creationId xmlns:a16="http://schemas.microsoft.com/office/drawing/2014/main" id="{1952787C-FA57-46E0-BEE5-38DEAB5AA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6525" y="4349750"/>
            <a:ext cx="10715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Kupffer cell</a:t>
            </a:r>
          </a:p>
        </p:txBody>
      </p:sp>
      <p:sp>
        <p:nvSpPr>
          <p:cNvPr id="32779" name="Line 479">
            <a:extLst>
              <a:ext uri="{FF2B5EF4-FFF2-40B4-BE49-F238E27FC236}">
                <a16:creationId xmlns:a16="http://schemas.microsoft.com/office/drawing/2014/main" id="{85195410-7AE9-425D-A90B-609D71B6500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96100" y="4510088"/>
            <a:ext cx="885825" cy="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80" name="Text Box 480">
            <a:extLst>
              <a:ext uri="{FF2B5EF4-FFF2-40B4-BE49-F238E27FC236}">
                <a16:creationId xmlns:a16="http://schemas.microsoft.com/office/drawing/2014/main" id="{6C9F7A9E-6928-484A-8E28-573081E25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36875" y="4073525"/>
            <a:ext cx="11699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Hepatocytes</a:t>
            </a:r>
          </a:p>
        </p:txBody>
      </p:sp>
      <p:sp>
        <p:nvSpPr>
          <p:cNvPr id="32781" name="Line 481">
            <a:extLst>
              <a:ext uri="{FF2B5EF4-FFF2-40B4-BE49-F238E27FC236}">
                <a16:creationId xmlns:a16="http://schemas.microsoft.com/office/drawing/2014/main" id="{8681CB1C-1467-4691-AF26-9F2CC092E17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57650" y="4033838"/>
            <a:ext cx="1000125" cy="20955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82" name="Line 482">
            <a:extLst>
              <a:ext uri="{FF2B5EF4-FFF2-40B4-BE49-F238E27FC236}">
                <a16:creationId xmlns:a16="http://schemas.microsoft.com/office/drawing/2014/main" id="{D17AEC6E-63F4-4303-B42D-4446B8D330B3}"/>
              </a:ext>
            </a:extLst>
          </p:cNvPr>
          <p:cNvSpPr>
            <a:spLocks noChangeShapeType="1"/>
          </p:cNvSpPr>
          <p:nvPr/>
        </p:nvSpPr>
        <p:spPr bwMode="auto">
          <a:xfrm>
            <a:off x="4076700" y="4243388"/>
            <a:ext cx="857250" cy="371475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83" name="Text Box 483">
            <a:extLst>
              <a:ext uri="{FF2B5EF4-FFF2-40B4-BE49-F238E27FC236}">
                <a16:creationId xmlns:a16="http://schemas.microsoft.com/office/drawing/2014/main" id="{1B8528A6-4D87-4A1F-9CAA-4471CC1753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6025" y="4930775"/>
            <a:ext cx="12588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Reticulin fibre</a:t>
            </a:r>
          </a:p>
        </p:txBody>
      </p:sp>
      <p:sp>
        <p:nvSpPr>
          <p:cNvPr id="32784" name="Line 484">
            <a:extLst>
              <a:ext uri="{FF2B5EF4-FFF2-40B4-BE49-F238E27FC236}">
                <a16:creationId xmlns:a16="http://schemas.microsoft.com/office/drawing/2014/main" id="{8D8A9BD9-C21D-49B0-932E-6AA3AB72D2E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896100" y="4729163"/>
            <a:ext cx="714375" cy="352425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2785" name="Text Box 485">
            <a:extLst>
              <a:ext uri="{FF2B5EF4-FFF2-40B4-BE49-F238E27FC236}">
                <a16:creationId xmlns:a16="http://schemas.microsoft.com/office/drawing/2014/main" id="{4B8CA452-3B6E-4D3D-970B-F7DFB0B73F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7300" y="5645150"/>
            <a:ext cx="13081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Red blood cell</a:t>
            </a:r>
          </a:p>
        </p:txBody>
      </p:sp>
      <p:sp>
        <p:nvSpPr>
          <p:cNvPr id="32786" name="Line 486">
            <a:extLst>
              <a:ext uri="{FF2B5EF4-FFF2-40B4-BE49-F238E27FC236}">
                <a16:creationId xmlns:a16="http://schemas.microsoft.com/office/drawing/2014/main" id="{7A2D682B-E685-4571-8153-CCFACA992C4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34150" y="4586288"/>
            <a:ext cx="0" cy="1085850"/>
          </a:xfrm>
          <a:prstGeom prst="line">
            <a:avLst/>
          </a:prstGeom>
          <a:noFill/>
          <a:ln w="19050">
            <a:solidFill>
              <a:schemeClr val="bg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3265CAFB-CD0F-4379-AAE1-D7525F996C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algn="ctr">
              <a:defRPr/>
            </a:pPr>
            <a:r>
              <a:rPr lang="fr-FR" altLang="x-none" sz="7000" b="0"/>
              <a:t>Digestive system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>
            <a:extLst>
              <a:ext uri="{FF2B5EF4-FFF2-40B4-BE49-F238E27FC236}">
                <a16:creationId xmlns:a16="http://schemas.microsoft.com/office/drawing/2014/main" id="{06F7A1CA-6765-47B9-9194-434F56C795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Spleen</a:t>
            </a:r>
          </a:p>
        </p:txBody>
      </p:sp>
      <p:grpSp>
        <p:nvGrpSpPr>
          <p:cNvPr id="29698" name="Group 3">
            <a:extLst>
              <a:ext uri="{FF2B5EF4-FFF2-40B4-BE49-F238E27FC236}">
                <a16:creationId xmlns:a16="http://schemas.microsoft.com/office/drawing/2014/main" id="{A6C0F4C9-8CBF-4490-B97D-965629C9B437}"/>
              </a:ext>
            </a:extLst>
          </p:cNvPr>
          <p:cNvGrpSpPr>
            <a:grpSpLocks/>
          </p:cNvGrpSpPr>
          <p:nvPr/>
        </p:nvGrpSpPr>
        <p:grpSpPr bwMode="auto">
          <a:xfrm>
            <a:off x="3429000" y="2133600"/>
            <a:ext cx="1754188" cy="3260725"/>
            <a:chOff x="2685" y="1841"/>
            <a:chExt cx="356" cy="662"/>
          </a:xfrm>
        </p:grpSpPr>
        <p:sp>
          <p:nvSpPr>
            <p:cNvPr id="29727" name="Freeform 4">
              <a:extLst>
                <a:ext uri="{FF2B5EF4-FFF2-40B4-BE49-F238E27FC236}">
                  <a16:creationId xmlns:a16="http://schemas.microsoft.com/office/drawing/2014/main" id="{A99220F2-289C-418A-A9D5-B848CB33E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84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solidFill>
              <a:srgbClr val="A57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8" name="Freeform 5">
              <a:extLst>
                <a:ext uri="{FF2B5EF4-FFF2-40B4-BE49-F238E27FC236}">
                  <a16:creationId xmlns:a16="http://schemas.microsoft.com/office/drawing/2014/main" id="{3C8DA180-7916-47DF-9B2E-42FAABFB5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00"/>
              <a:ext cx="178" cy="475"/>
            </a:xfrm>
            <a:custGeom>
              <a:avLst/>
              <a:gdLst>
                <a:gd name="T0" fmla="*/ 534 w 71"/>
                <a:gd name="T1" fmla="*/ 0 h 178"/>
                <a:gd name="T2" fmla="*/ 722 w 71"/>
                <a:gd name="T3" fmla="*/ 307 h 178"/>
                <a:gd name="T4" fmla="*/ 963 w 71"/>
                <a:gd name="T5" fmla="*/ 512 h 178"/>
                <a:gd name="T6" fmla="*/ 1101 w 71"/>
                <a:gd name="T7" fmla="*/ 1310 h 178"/>
                <a:gd name="T8" fmla="*/ 1038 w 71"/>
                <a:gd name="T9" fmla="*/ 1695 h 178"/>
                <a:gd name="T10" fmla="*/ 1025 w 71"/>
                <a:gd name="T11" fmla="*/ 1879 h 178"/>
                <a:gd name="T12" fmla="*/ 975 w 71"/>
                <a:gd name="T13" fmla="*/ 2052 h 178"/>
                <a:gd name="T14" fmla="*/ 867 w 71"/>
                <a:gd name="T15" fmla="*/ 2436 h 178"/>
                <a:gd name="T16" fmla="*/ 785 w 71"/>
                <a:gd name="T17" fmla="*/ 2791 h 178"/>
                <a:gd name="T18" fmla="*/ 659 w 71"/>
                <a:gd name="T19" fmla="*/ 2869 h 178"/>
                <a:gd name="T20" fmla="*/ 567 w 71"/>
                <a:gd name="T21" fmla="*/ 2983 h 178"/>
                <a:gd name="T22" fmla="*/ 376 w 71"/>
                <a:gd name="T23" fmla="*/ 3248 h 178"/>
                <a:gd name="T24" fmla="*/ 188 w 71"/>
                <a:gd name="T25" fmla="*/ 3362 h 178"/>
                <a:gd name="T26" fmla="*/ 83 w 71"/>
                <a:gd name="T27" fmla="*/ 3269 h 178"/>
                <a:gd name="T28" fmla="*/ 0 w 71"/>
                <a:gd name="T29" fmla="*/ 3133 h 178"/>
                <a:gd name="T30" fmla="*/ 251 w 71"/>
                <a:gd name="T31" fmla="*/ 3154 h 178"/>
                <a:gd name="T32" fmla="*/ 491 w 71"/>
                <a:gd name="T33" fmla="*/ 2757 h 178"/>
                <a:gd name="T34" fmla="*/ 617 w 71"/>
                <a:gd name="T35" fmla="*/ 2586 h 178"/>
                <a:gd name="T36" fmla="*/ 679 w 71"/>
                <a:gd name="T37" fmla="*/ 2356 h 178"/>
                <a:gd name="T38" fmla="*/ 847 w 71"/>
                <a:gd name="T39" fmla="*/ 1980 h 178"/>
                <a:gd name="T40" fmla="*/ 847 w 71"/>
                <a:gd name="T41" fmla="*/ 1809 h 178"/>
                <a:gd name="T42" fmla="*/ 913 w 71"/>
                <a:gd name="T43" fmla="*/ 1558 h 178"/>
                <a:gd name="T44" fmla="*/ 943 w 71"/>
                <a:gd name="T45" fmla="*/ 947 h 178"/>
                <a:gd name="T46" fmla="*/ 785 w 71"/>
                <a:gd name="T47" fmla="*/ 534 h 178"/>
                <a:gd name="T48" fmla="*/ 722 w 71"/>
                <a:gd name="T49" fmla="*/ 376 h 178"/>
                <a:gd name="T50" fmla="*/ 679 w 71"/>
                <a:gd name="T51" fmla="*/ 205 h 17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78">
                  <a:moveTo>
                    <a:pt x="34" y="0"/>
                  </a:moveTo>
                  <a:cubicBezTo>
                    <a:pt x="34" y="5"/>
                    <a:pt x="42" y="13"/>
                    <a:pt x="46" y="16"/>
                  </a:cubicBezTo>
                  <a:cubicBezTo>
                    <a:pt x="50" y="20"/>
                    <a:pt x="57" y="22"/>
                    <a:pt x="61" y="27"/>
                  </a:cubicBezTo>
                  <a:cubicBezTo>
                    <a:pt x="68" y="37"/>
                    <a:pt x="71" y="56"/>
                    <a:pt x="70" y="69"/>
                  </a:cubicBezTo>
                  <a:cubicBezTo>
                    <a:pt x="70" y="76"/>
                    <a:pt x="66" y="82"/>
                    <a:pt x="66" y="89"/>
                  </a:cubicBezTo>
                  <a:cubicBezTo>
                    <a:pt x="65" y="93"/>
                    <a:pt x="66" y="96"/>
                    <a:pt x="65" y="99"/>
                  </a:cubicBezTo>
                  <a:cubicBezTo>
                    <a:pt x="64" y="103"/>
                    <a:pt x="63" y="105"/>
                    <a:pt x="62" y="108"/>
                  </a:cubicBezTo>
                  <a:cubicBezTo>
                    <a:pt x="59" y="115"/>
                    <a:pt x="58" y="122"/>
                    <a:pt x="55" y="128"/>
                  </a:cubicBezTo>
                  <a:cubicBezTo>
                    <a:pt x="53" y="133"/>
                    <a:pt x="53" y="144"/>
                    <a:pt x="50" y="147"/>
                  </a:cubicBezTo>
                  <a:cubicBezTo>
                    <a:pt x="48" y="149"/>
                    <a:pt x="44" y="149"/>
                    <a:pt x="42" y="151"/>
                  </a:cubicBezTo>
                  <a:cubicBezTo>
                    <a:pt x="39" y="153"/>
                    <a:pt x="38" y="155"/>
                    <a:pt x="36" y="157"/>
                  </a:cubicBezTo>
                  <a:cubicBezTo>
                    <a:pt x="32" y="162"/>
                    <a:pt x="29" y="167"/>
                    <a:pt x="24" y="171"/>
                  </a:cubicBezTo>
                  <a:cubicBezTo>
                    <a:pt x="21" y="174"/>
                    <a:pt x="17" y="178"/>
                    <a:pt x="12" y="177"/>
                  </a:cubicBezTo>
                  <a:cubicBezTo>
                    <a:pt x="9" y="176"/>
                    <a:pt x="7" y="174"/>
                    <a:pt x="5" y="172"/>
                  </a:cubicBezTo>
                  <a:cubicBezTo>
                    <a:pt x="4" y="170"/>
                    <a:pt x="2" y="165"/>
                    <a:pt x="0" y="165"/>
                  </a:cubicBezTo>
                  <a:cubicBezTo>
                    <a:pt x="3" y="170"/>
                    <a:pt x="12" y="169"/>
                    <a:pt x="16" y="166"/>
                  </a:cubicBezTo>
                  <a:cubicBezTo>
                    <a:pt x="22" y="161"/>
                    <a:pt x="25" y="151"/>
                    <a:pt x="31" y="145"/>
                  </a:cubicBezTo>
                  <a:cubicBezTo>
                    <a:pt x="34" y="142"/>
                    <a:pt x="37" y="140"/>
                    <a:pt x="39" y="136"/>
                  </a:cubicBezTo>
                  <a:cubicBezTo>
                    <a:pt x="41" y="132"/>
                    <a:pt x="41" y="127"/>
                    <a:pt x="43" y="124"/>
                  </a:cubicBezTo>
                  <a:cubicBezTo>
                    <a:pt x="47" y="117"/>
                    <a:pt x="54" y="113"/>
                    <a:pt x="54" y="104"/>
                  </a:cubicBezTo>
                  <a:cubicBezTo>
                    <a:pt x="54" y="100"/>
                    <a:pt x="53" y="99"/>
                    <a:pt x="54" y="95"/>
                  </a:cubicBezTo>
                  <a:cubicBezTo>
                    <a:pt x="55" y="90"/>
                    <a:pt x="57" y="86"/>
                    <a:pt x="58" y="82"/>
                  </a:cubicBezTo>
                  <a:cubicBezTo>
                    <a:pt x="59" y="72"/>
                    <a:pt x="61" y="60"/>
                    <a:pt x="60" y="50"/>
                  </a:cubicBezTo>
                  <a:cubicBezTo>
                    <a:pt x="58" y="42"/>
                    <a:pt x="53" y="35"/>
                    <a:pt x="50" y="28"/>
                  </a:cubicBezTo>
                  <a:cubicBezTo>
                    <a:pt x="49" y="25"/>
                    <a:pt x="48" y="23"/>
                    <a:pt x="46" y="20"/>
                  </a:cubicBezTo>
                  <a:cubicBezTo>
                    <a:pt x="45" y="17"/>
                    <a:pt x="45" y="13"/>
                    <a:pt x="43" y="11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Freeform 6">
              <a:extLst>
                <a:ext uri="{FF2B5EF4-FFF2-40B4-BE49-F238E27FC236}">
                  <a16:creationId xmlns:a16="http://schemas.microsoft.com/office/drawing/2014/main" id="{0E4E9B83-B408-4ADB-810F-1EAA7DD21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023"/>
              <a:ext cx="60" cy="202"/>
            </a:xfrm>
            <a:custGeom>
              <a:avLst/>
              <a:gdLst>
                <a:gd name="T0" fmla="*/ 208 w 24"/>
                <a:gd name="T1" fmla="*/ 0 h 76"/>
                <a:gd name="T2" fmla="*/ 158 w 24"/>
                <a:gd name="T3" fmla="*/ 712 h 76"/>
                <a:gd name="T4" fmla="*/ 125 w 24"/>
                <a:gd name="T5" fmla="*/ 1074 h 76"/>
                <a:gd name="T6" fmla="*/ 20 w 24"/>
                <a:gd name="T7" fmla="*/ 1393 h 76"/>
                <a:gd name="T8" fmla="*/ 33 w 24"/>
                <a:gd name="T9" fmla="*/ 1406 h 76"/>
                <a:gd name="T10" fmla="*/ 113 w 24"/>
                <a:gd name="T11" fmla="*/ 1406 h 76"/>
                <a:gd name="T12" fmla="*/ 333 w 24"/>
                <a:gd name="T13" fmla="*/ 734 h 76"/>
                <a:gd name="T14" fmla="*/ 375 w 24"/>
                <a:gd name="T15" fmla="*/ 340 h 76"/>
                <a:gd name="T16" fmla="*/ 220 w 24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6">
                  <a:moveTo>
                    <a:pt x="13" y="0"/>
                  </a:moveTo>
                  <a:cubicBezTo>
                    <a:pt x="0" y="7"/>
                    <a:pt x="9" y="28"/>
                    <a:pt x="10" y="38"/>
                  </a:cubicBezTo>
                  <a:cubicBezTo>
                    <a:pt x="11" y="45"/>
                    <a:pt x="10" y="50"/>
                    <a:pt x="8" y="57"/>
                  </a:cubicBezTo>
                  <a:cubicBezTo>
                    <a:pt x="7" y="60"/>
                    <a:pt x="1" y="70"/>
                    <a:pt x="1" y="74"/>
                  </a:cubicBezTo>
                  <a:cubicBezTo>
                    <a:pt x="1" y="75"/>
                    <a:pt x="2" y="75"/>
                    <a:pt x="2" y="75"/>
                  </a:cubicBezTo>
                  <a:cubicBezTo>
                    <a:pt x="4" y="75"/>
                    <a:pt x="6" y="76"/>
                    <a:pt x="7" y="75"/>
                  </a:cubicBezTo>
                  <a:cubicBezTo>
                    <a:pt x="16" y="68"/>
                    <a:pt x="19" y="50"/>
                    <a:pt x="21" y="39"/>
                  </a:cubicBezTo>
                  <a:cubicBezTo>
                    <a:pt x="23" y="32"/>
                    <a:pt x="24" y="25"/>
                    <a:pt x="24" y="18"/>
                  </a:cubicBezTo>
                  <a:cubicBezTo>
                    <a:pt x="23" y="12"/>
                    <a:pt x="21" y="1"/>
                    <a:pt x="14" y="0"/>
                  </a:cubicBezTo>
                </a:path>
              </a:pathLst>
            </a:custGeom>
            <a:solidFill>
              <a:srgbClr val="9D6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0" name="Freeform 7">
              <a:extLst>
                <a:ext uri="{FF2B5EF4-FFF2-40B4-BE49-F238E27FC236}">
                  <a16:creationId xmlns:a16="http://schemas.microsoft.com/office/drawing/2014/main" id="{23C1D8E3-B25E-4119-8200-34072782A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039"/>
              <a:ext cx="258" cy="464"/>
            </a:xfrm>
            <a:custGeom>
              <a:avLst/>
              <a:gdLst>
                <a:gd name="T0" fmla="*/ 1463 w 103"/>
                <a:gd name="T1" fmla="*/ 0 h 174"/>
                <a:gd name="T2" fmla="*/ 1400 w 103"/>
                <a:gd name="T3" fmla="*/ 1229 h 174"/>
                <a:gd name="T4" fmla="*/ 1285 w 103"/>
                <a:gd name="T5" fmla="*/ 1501 h 174"/>
                <a:gd name="T6" fmla="*/ 1160 w 103"/>
                <a:gd name="T7" fmla="*/ 1763 h 174"/>
                <a:gd name="T8" fmla="*/ 1055 w 103"/>
                <a:gd name="T9" fmla="*/ 1912 h 174"/>
                <a:gd name="T10" fmla="*/ 1004 w 103"/>
                <a:gd name="T11" fmla="*/ 2125 h 174"/>
                <a:gd name="T12" fmla="*/ 942 w 103"/>
                <a:gd name="T13" fmla="*/ 2312 h 174"/>
                <a:gd name="T14" fmla="*/ 626 w 103"/>
                <a:gd name="T15" fmla="*/ 2560 h 174"/>
                <a:gd name="T16" fmla="*/ 551 w 103"/>
                <a:gd name="T17" fmla="*/ 2752 h 174"/>
                <a:gd name="T18" fmla="*/ 0 w 103"/>
                <a:gd name="T19" fmla="*/ 2923 h 174"/>
                <a:gd name="T20" fmla="*/ 1400 w 103"/>
                <a:gd name="T21" fmla="*/ 1741 h 174"/>
                <a:gd name="T22" fmla="*/ 1463 w 103"/>
                <a:gd name="T23" fmla="*/ 0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4">
                  <a:moveTo>
                    <a:pt x="93" y="0"/>
                  </a:moveTo>
                  <a:cubicBezTo>
                    <a:pt x="98" y="19"/>
                    <a:pt x="95" y="43"/>
                    <a:pt x="89" y="65"/>
                  </a:cubicBezTo>
                  <a:cubicBezTo>
                    <a:pt x="87" y="70"/>
                    <a:pt x="84" y="75"/>
                    <a:pt x="82" y="79"/>
                  </a:cubicBezTo>
                  <a:cubicBezTo>
                    <a:pt x="80" y="84"/>
                    <a:pt x="77" y="88"/>
                    <a:pt x="74" y="93"/>
                  </a:cubicBezTo>
                  <a:cubicBezTo>
                    <a:pt x="72" y="96"/>
                    <a:pt x="68" y="99"/>
                    <a:pt x="67" y="101"/>
                  </a:cubicBezTo>
                  <a:cubicBezTo>
                    <a:pt x="65" y="104"/>
                    <a:pt x="66" y="109"/>
                    <a:pt x="64" y="112"/>
                  </a:cubicBezTo>
                  <a:cubicBezTo>
                    <a:pt x="63" y="116"/>
                    <a:pt x="62" y="119"/>
                    <a:pt x="60" y="122"/>
                  </a:cubicBezTo>
                  <a:cubicBezTo>
                    <a:pt x="55" y="128"/>
                    <a:pt x="48" y="134"/>
                    <a:pt x="40" y="135"/>
                  </a:cubicBezTo>
                  <a:cubicBezTo>
                    <a:pt x="40" y="139"/>
                    <a:pt x="38" y="142"/>
                    <a:pt x="35" y="145"/>
                  </a:cubicBezTo>
                  <a:cubicBezTo>
                    <a:pt x="21" y="153"/>
                    <a:pt x="7" y="155"/>
                    <a:pt x="0" y="154"/>
                  </a:cubicBezTo>
                  <a:cubicBezTo>
                    <a:pt x="42" y="174"/>
                    <a:pt x="74" y="123"/>
                    <a:pt x="89" y="92"/>
                  </a:cubicBezTo>
                  <a:cubicBezTo>
                    <a:pt x="103" y="61"/>
                    <a:pt x="98" y="20"/>
                    <a:pt x="93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Freeform 8">
              <a:extLst>
                <a:ext uri="{FF2B5EF4-FFF2-40B4-BE49-F238E27FC236}">
                  <a16:creationId xmlns:a16="http://schemas.microsoft.com/office/drawing/2014/main" id="{F73B038D-AB13-4511-8DFD-AA4114045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889"/>
              <a:ext cx="85" cy="99"/>
            </a:xfrm>
            <a:custGeom>
              <a:avLst/>
              <a:gdLst>
                <a:gd name="T0" fmla="*/ 0 w 34"/>
                <a:gd name="T1" fmla="*/ 0 h 37"/>
                <a:gd name="T2" fmla="*/ 95 w 34"/>
                <a:gd name="T3" fmla="*/ 209 h 37"/>
                <a:gd name="T4" fmla="*/ 250 w 34"/>
                <a:gd name="T5" fmla="*/ 364 h 37"/>
                <a:gd name="T6" fmla="*/ 533 w 34"/>
                <a:gd name="T7" fmla="*/ 709 h 37"/>
                <a:gd name="T8" fmla="*/ 425 w 34"/>
                <a:gd name="T9" fmla="*/ 500 h 37"/>
                <a:gd name="T10" fmla="*/ 283 w 34"/>
                <a:gd name="T11" fmla="*/ 308 h 37"/>
                <a:gd name="T12" fmla="*/ 125 w 34"/>
                <a:gd name="T13" fmla="*/ 171 h 37"/>
                <a:gd name="T14" fmla="*/ 0 w 3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7">
                  <a:moveTo>
                    <a:pt x="0" y="0"/>
                  </a:moveTo>
                  <a:cubicBezTo>
                    <a:pt x="2" y="3"/>
                    <a:pt x="3" y="8"/>
                    <a:pt x="6" y="11"/>
                  </a:cubicBezTo>
                  <a:cubicBezTo>
                    <a:pt x="9" y="14"/>
                    <a:pt x="13" y="16"/>
                    <a:pt x="16" y="19"/>
                  </a:cubicBezTo>
                  <a:cubicBezTo>
                    <a:pt x="22" y="24"/>
                    <a:pt x="26" y="34"/>
                    <a:pt x="34" y="37"/>
                  </a:cubicBezTo>
                  <a:cubicBezTo>
                    <a:pt x="30" y="36"/>
                    <a:pt x="28" y="29"/>
                    <a:pt x="27" y="26"/>
                  </a:cubicBezTo>
                  <a:cubicBezTo>
                    <a:pt x="24" y="22"/>
                    <a:pt x="21" y="19"/>
                    <a:pt x="18" y="16"/>
                  </a:cubicBezTo>
                  <a:cubicBezTo>
                    <a:pt x="15" y="13"/>
                    <a:pt x="12" y="11"/>
                    <a:pt x="8" y="9"/>
                  </a:cubicBezTo>
                  <a:cubicBezTo>
                    <a:pt x="5" y="7"/>
                    <a:pt x="3" y="1"/>
                    <a:pt x="0" y="0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2" name="Freeform 9">
              <a:extLst>
                <a:ext uri="{FF2B5EF4-FFF2-40B4-BE49-F238E27FC236}">
                  <a16:creationId xmlns:a16="http://schemas.microsoft.com/office/drawing/2014/main" id="{05AD3DAF-7C31-43E1-B288-6E7833D30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033"/>
              <a:ext cx="108" cy="307"/>
            </a:xfrm>
            <a:custGeom>
              <a:avLst/>
              <a:gdLst>
                <a:gd name="T0" fmla="*/ 397 w 43"/>
                <a:gd name="T1" fmla="*/ 0 h 115"/>
                <a:gd name="T2" fmla="*/ 397 w 43"/>
                <a:gd name="T3" fmla="*/ 1369 h 115"/>
                <a:gd name="T4" fmla="*/ 0 w 43"/>
                <a:gd name="T5" fmla="*/ 2189 h 115"/>
                <a:gd name="T6" fmla="*/ 429 w 43"/>
                <a:gd name="T7" fmla="*/ 1447 h 115"/>
                <a:gd name="T8" fmla="*/ 397 w 43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5">
                  <a:moveTo>
                    <a:pt x="25" y="0"/>
                  </a:moveTo>
                  <a:cubicBezTo>
                    <a:pt x="30" y="17"/>
                    <a:pt x="39" y="43"/>
                    <a:pt x="25" y="72"/>
                  </a:cubicBezTo>
                  <a:cubicBezTo>
                    <a:pt x="11" y="101"/>
                    <a:pt x="3" y="104"/>
                    <a:pt x="0" y="115"/>
                  </a:cubicBezTo>
                  <a:cubicBezTo>
                    <a:pt x="5" y="106"/>
                    <a:pt x="20" y="88"/>
                    <a:pt x="27" y="76"/>
                  </a:cubicBezTo>
                  <a:cubicBezTo>
                    <a:pt x="34" y="64"/>
                    <a:pt x="43" y="35"/>
                    <a:pt x="25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Freeform 10">
              <a:extLst>
                <a:ext uri="{FF2B5EF4-FFF2-40B4-BE49-F238E27FC236}">
                  <a16:creationId xmlns:a16="http://schemas.microsoft.com/office/drawing/2014/main" id="{09880F1F-E812-4322-99EF-5E8B4F7E8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193"/>
              <a:ext cx="38" cy="96"/>
            </a:xfrm>
            <a:custGeom>
              <a:avLst/>
              <a:gdLst>
                <a:gd name="T0" fmla="*/ 147 w 15"/>
                <a:gd name="T1" fmla="*/ 320 h 36"/>
                <a:gd name="T2" fmla="*/ 51 w 15"/>
                <a:gd name="T3" fmla="*/ 683 h 36"/>
                <a:gd name="T4" fmla="*/ 117 w 15"/>
                <a:gd name="T5" fmla="*/ 307 h 36"/>
                <a:gd name="T6" fmla="*/ 193 w 15"/>
                <a:gd name="T7" fmla="*/ 0 h 36"/>
                <a:gd name="T8" fmla="*/ 147 w 15"/>
                <a:gd name="T9" fmla="*/ 3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9" y="17"/>
                  </a:moveTo>
                  <a:cubicBezTo>
                    <a:pt x="6" y="20"/>
                    <a:pt x="2" y="32"/>
                    <a:pt x="3" y="36"/>
                  </a:cubicBezTo>
                  <a:cubicBezTo>
                    <a:pt x="0" y="32"/>
                    <a:pt x="3" y="24"/>
                    <a:pt x="7" y="16"/>
                  </a:cubicBezTo>
                  <a:cubicBezTo>
                    <a:pt x="10" y="8"/>
                    <a:pt x="12" y="5"/>
                    <a:pt x="12" y="0"/>
                  </a:cubicBezTo>
                  <a:cubicBezTo>
                    <a:pt x="13" y="3"/>
                    <a:pt x="15" y="5"/>
                    <a:pt x="9" y="17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4" name="Freeform 11">
              <a:extLst>
                <a:ext uri="{FF2B5EF4-FFF2-40B4-BE49-F238E27FC236}">
                  <a16:creationId xmlns:a16="http://schemas.microsoft.com/office/drawing/2014/main" id="{F5E6EBB1-0CC3-47DE-8F4F-055F6C36C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105"/>
              <a:ext cx="20" cy="67"/>
            </a:xfrm>
            <a:custGeom>
              <a:avLst/>
              <a:gdLst>
                <a:gd name="T0" fmla="*/ 33 w 8"/>
                <a:gd name="T1" fmla="*/ 482 h 25"/>
                <a:gd name="T2" fmla="*/ 125 w 8"/>
                <a:gd name="T3" fmla="*/ 0 h 25"/>
                <a:gd name="T4" fmla="*/ 3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2" y="25"/>
                  </a:moveTo>
                  <a:cubicBezTo>
                    <a:pt x="0" y="17"/>
                    <a:pt x="3" y="8"/>
                    <a:pt x="8" y="0"/>
                  </a:cubicBezTo>
                  <a:cubicBezTo>
                    <a:pt x="7" y="4"/>
                    <a:pt x="1" y="18"/>
                    <a:pt x="2" y="25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Freeform 12">
              <a:extLst>
                <a:ext uri="{FF2B5EF4-FFF2-40B4-BE49-F238E27FC236}">
                  <a16:creationId xmlns:a16="http://schemas.microsoft.com/office/drawing/2014/main" id="{DEB2F8F7-1D1F-4248-81A4-729A1441E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009"/>
              <a:ext cx="13" cy="72"/>
            </a:xfrm>
            <a:custGeom>
              <a:avLst/>
              <a:gdLst>
                <a:gd name="T0" fmla="*/ 0 w 5"/>
                <a:gd name="T1" fmla="*/ 0 h 27"/>
                <a:gd name="T2" fmla="*/ 55 w 5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3" y="4"/>
                    <a:pt x="5" y="23"/>
                    <a:pt x="3" y="27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6" name="Freeform 13">
              <a:extLst>
                <a:ext uri="{FF2B5EF4-FFF2-40B4-BE49-F238E27FC236}">
                  <a16:creationId xmlns:a16="http://schemas.microsoft.com/office/drawing/2014/main" id="{93D267AC-4439-4714-A79C-A11A61C30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1871"/>
              <a:ext cx="110" cy="162"/>
            </a:xfrm>
            <a:custGeom>
              <a:avLst/>
              <a:gdLst>
                <a:gd name="T0" fmla="*/ 0 w 44"/>
                <a:gd name="T1" fmla="*/ 0 h 61"/>
                <a:gd name="T2" fmla="*/ 688 w 44"/>
                <a:gd name="T3" fmla="*/ 1142 h 61"/>
                <a:gd name="T4" fmla="*/ 0 w 4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1">
                  <a:moveTo>
                    <a:pt x="0" y="0"/>
                  </a:moveTo>
                  <a:cubicBezTo>
                    <a:pt x="6" y="5"/>
                    <a:pt x="31" y="19"/>
                    <a:pt x="44" y="61"/>
                  </a:cubicBezTo>
                  <a:cubicBezTo>
                    <a:pt x="41" y="56"/>
                    <a:pt x="28" y="25"/>
                    <a:pt x="0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Freeform 14">
              <a:extLst>
                <a:ext uri="{FF2B5EF4-FFF2-40B4-BE49-F238E27FC236}">
                  <a16:creationId xmlns:a16="http://schemas.microsoft.com/office/drawing/2014/main" id="{410A792F-4B4E-4A84-B53E-F2089C8DB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863"/>
              <a:ext cx="47" cy="112"/>
            </a:xfrm>
            <a:custGeom>
              <a:avLst/>
              <a:gdLst>
                <a:gd name="T0" fmla="*/ 74 w 19"/>
                <a:gd name="T1" fmla="*/ 797 h 42"/>
                <a:gd name="T2" fmla="*/ 287 w 19"/>
                <a:gd name="T3" fmla="*/ 0 h 42"/>
                <a:gd name="T4" fmla="*/ 74 w 19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5" y="42"/>
                  </a:moveTo>
                  <a:cubicBezTo>
                    <a:pt x="0" y="19"/>
                    <a:pt x="13" y="3"/>
                    <a:pt x="19" y="0"/>
                  </a:cubicBezTo>
                  <a:cubicBezTo>
                    <a:pt x="16" y="2"/>
                    <a:pt x="3" y="16"/>
                    <a:pt x="5" y="42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8" name="Freeform 15">
              <a:extLst>
                <a:ext uri="{FF2B5EF4-FFF2-40B4-BE49-F238E27FC236}">
                  <a16:creationId xmlns:a16="http://schemas.microsoft.com/office/drawing/2014/main" id="{B35C208E-1546-4D0C-B9A8-9347C0EAC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068"/>
              <a:ext cx="55" cy="160"/>
            </a:xfrm>
            <a:custGeom>
              <a:avLst/>
              <a:gdLst>
                <a:gd name="T0" fmla="*/ 0 w 22"/>
                <a:gd name="T1" fmla="*/ 1139 h 60"/>
                <a:gd name="T2" fmla="*/ 270 w 22"/>
                <a:gd name="T3" fmla="*/ 0 h 60"/>
                <a:gd name="T4" fmla="*/ 0 w 22"/>
                <a:gd name="T5" fmla="*/ 113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0">
                  <a:moveTo>
                    <a:pt x="0" y="60"/>
                  </a:moveTo>
                  <a:cubicBezTo>
                    <a:pt x="22" y="37"/>
                    <a:pt x="18" y="8"/>
                    <a:pt x="17" y="0"/>
                  </a:cubicBezTo>
                  <a:cubicBezTo>
                    <a:pt x="17" y="6"/>
                    <a:pt x="17" y="36"/>
                    <a:pt x="0" y="60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Freeform 16">
              <a:extLst>
                <a:ext uri="{FF2B5EF4-FFF2-40B4-BE49-F238E27FC236}">
                  <a16:creationId xmlns:a16="http://schemas.microsoft.com/office/drawing/2014/main" id="{BED41EA7-8A1B-4455-B1B6-CA7257738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023"/>
              <a:ext cx="65" cy="205"/>
            </a:xfrm>
            <a:custGeom>
              <a:avLst/>
              <a:gdLst>
                <a:gd name="T0" fmla="*/ 238 w 26"/>
                <a:gd name="T1" fmla="*/ 0 h 77"/>
                <a:gd name="T2" fmla="*/ 238 w 26"/>
                <a:gd name="T3" fmla="*/ 0 h 77"/>
                <a:gd name="T4" fmla="*/ 345 w 26"/>
                <a:gd name="T5" fmla="*/ 264 h 77"/>
                <a:gd name="T6" fmla="*/ 113 w 26"/>
                <a:gd name="T7" fmla="*/ 1395 h 77"/>
                <a:gd name="T8" fmla="*/ 50 w 26"/>
                <a:gd name="T9" fmla="*/ 1416 h 77"/>
                <a:gd name="T10" fmla="*/ 33 w 26"/>
                <a:gd name="T11" fmla="*/ 1374 h 77"/>
                <a:gd name="T12" fmla="*/ 83 w 26"/>
                <a:gd name="T13" fmla="*/ 1227 h 77"/>
                <a:gd name="T14" fmla="*/ 158 w 26"/>
                <a:gd name="T15" fmla="*/ 998 h 77"/>
                <a:gd name="T16" fmla="*/ 145 w 26"/>
                <a:gd name="T17" fmla="*/ 644 h 77"/>
                <a:gd name="T18" fmla="*/ 95 w 26"/>
                <a:gd name="T19" fmla="*/ 248 h 77"/>
                <a:gd name="T20" fmla="*/ 95 w 26"/>
                <a:gd name="T21" fmla="*/ 248 h 77"/>
                <a:gd name="T22" fmla="*/ 125 w 26"/>
                <a:gd name="T23" fmla="*/ 644 h 77"/>
                <a:gd name="T24" fmla="*/ 145 w 26"/>
                <a:gd name="T25" fmla="*/ 977 h 77"/>
                <a:gd name="T26" fmla="*/ 63 w 26"/>
                <a:gd name="T27" fmla="*/ 1206 h 77"/>
                <a:gd name="T28" fmla="*/ 20 w 26"/>
                <a:gd name="T29" fmla="*/ 1360 h 77"/>
                <a:gd name="T30" fmla="*/ 50 w 26"/>
                <a:gd name="T31" fmla="*/ 1432 h 77"/>
                <a:gd name="T32" fmla="*/ 125 w 26"/>
                <a:gd name="T33" fmla="*/ 1416 h 77"/>
                <a:gd name="T34" fmla="*/ 363 w 26"/>
                <a:gd name="T35" fmla="*/ 264 h 77"/>
                <a:gd name="T36" fmla="*/ 238 w 26"/>
                <a:gd name="T37" fmla="*/ 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" h="7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20" y="2"/>
                    <a:pt x="22" y="9"/>
                    <a:pt x="22" y="14"/>
                  </a:cubicBezTo>
                  <a:cubicBezTo>
                    <a:pt x="25" y="33"/>
                    <a:pt x="16" y="66"/>
                    <a:pt x="7" y="74"/>
                  </a:cubicBezTo>
                  <a:cubicBezTo>
                    <a:pt x="6" y="75"/>
                    <a:pt x="4" y="75"/>
                    <a:pt x="3" y="75"/>
                  </a:cubicBezTo>
                  <a:cubicBezTo>
                    <a:pt x="3" y="75"/>
                    <a:pt x="1" y="74"/>
                    <a:pt x="2" y="73"/>
                  </a:cubicBezTo>
                  <a:cubicBezTo>
                    <a:pt x="3" y="71"/>
                    <a:pt x="4" y="68"/>
                    <a:pt x="5" y="65"/>
                  </a:cubicBezTo>
                  <a:cubicBezTo>
                    <a:pt x="7" y="61"/>
                    <a:pt x="10" y="56"/>
                    <a:pt x="10" y="53"/>
                  </a:cubicBezTo>
                  <a:cubicBezTo>
                    <a:pt x="12" y="46"/>
                    <a:pt x="11" y="40"/>
                    <a:pt x="9" y="34"/>
                  </a:cubicBezTo>
                  <a:cubicBezTo>
                    <a:pt x="8" y="29"/>
                    <a:pt x="6" y="19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9"/>
                    <a:pt x="7" y="29"/>
                    <a:pt x="8" y="34"/>
                  </a:cubicBezTo>
                  <a:cubicBezTo>
                    <a:pt x="10" y="40"/>
                    <a:pt x="11" y="46"/>
                    <a:pt x="9" y="52"/>
                  </a:cubicBezTo>
                  <a:cubicBezTo>
                    <a:pt x="9" y="56"/>
                    <a:pt x="6" y="60"/>
                    <a:pt x="4" y="64"/>
                  </a:cubicBezTo>
                  <a:cubicBezTo>
                    <a:pt x="3" y="68"/>
                    <a:pt x="1" y="71"/>
                    <a:pt x="1" y="72"/>
                  </a:cubicBezTo>
                  <a:cubicBezTo>
                    <a:pt x="1" y="73"/>
                    <a:pt x="0" y="75"/>
                    <a:pt x="3" y="76"/>
                  </a:cubicBezTo>
                  <a:cubicBezTo>
                    <a:pt x="4" y="77"/>
                    <a:pt x="6" y="76"/>
                    <a:pt x="8" y="75"/>
                  </a:cubicBezTo>
                  <a:cubicBezTo>
                    <a:pt x="17" y="67"/>
                    <a:pt x="26" y="34"/>
                    <a:pt x="23" y="14"/>
                  </a:cubicBezTo>
                  <a:cubicBezTo>
                    <a:pt x="22" y="6"/>
                    <a:pt x="19" y="2"/>
                    <a:pt x="15" y="0"/>
                  </a:cubicBezTo>
                  <a:close/>
                </a:path>
              </a:pathLst>
            </a:custGeom>
            <a:solidFill>
              <a:srgbClr val="BD9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0" name="Freeform 17">
              <a:extLst>
                <a:ext uri="{FF2B5EF4-FFF2-40B4-BE49-F238E27FC236}">
                  <a16:creationId xmlns:a16="http://schemas.microsoft.com/office/drawing/2014/main" id="{25666473-8463-4E15-9388-FEA0E43AC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281"/>
              <a:ext cx="127" cy="118"/>
            </a:xfrm>
            <a:custGeom>
              <a:avLst/>
              <a:gdLst>
                <a:gd name="T0" fmla="*/ 774 w 51"/>
                <a:gd name="T1" fmla="*/ 35 h 44"/>
                <a:gd name="T2" fmla="*/ 774 w 51"/>
                <a:gd name="T3" fmla="*/ 215 h 44"/>
                <a:gd name="T4" fmla="*/ 745 w 51"/>
                <a:gd name="T5" fmla="*/ 424 h 44"/>
                <a:gd name="T6" fmla="*/ 633 w 51"/>
                <a:gd name="T7" fmla="*/ 756 h 44"/>
                <a:gd name="T8" fmla="*/ 279 w 51"/>
                <a:gd name="T9" fmla="*/ 791 h 44"/>
                <a:gd name="T10" fmla="*/ 105 w 51"/>
                <a:gd name="T11" fmla="*/ 676 h 44"/>
                <a:gd name="T12" fmla="*/ 30 w 51"/>
                <a:gd name="T13" fmla="*/ 483 h 44"/>
                <a:gd name="T14" fmla="*/ 371 w 51"/>
                <a:gd name="T15" fmla="*/ 346 h 44"/>
                <a:gd name="T16" fmla="*/ 558 w 51"/>
                <a:gd name="T17" fmla="*/ 115 h 44"/>
                <a:gd name="T18" fmla="*/ 712 w 51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4">
                  <a:moveTo>
                    <a:pt x="50" y="2"/>
                  </a:moveTo>
                  <a:cubicBezTo>
                    <a:pt x="51" y="4"/>
                    <a:pt x="50" y="9"/>
                    <a:pt x="50" y="11"/>
                  </a:cubicBezTo>
                  <a:cubicBezTo>
                    <a:pt x="50" y="15"/>
                    <a:pt x="49" y="18"/>
                    <a:pt x="48" y="22"/>
                  </a:cubicBezTo>
                  <a:cubicBezTo>
                    <a:pt x="48" y="29"/>
                    <a:pt x="46" y="34"/>
                    <a:pt x="41" y="39"/>
                  </a:cubicBezTo>
                  <a:cubicBezTo>
                    <a:pt x="35" y="43"/>
                    <a:pt x="24" y="44"/>
                    <a:pt x="18" y="41"/>
                  </a:cubicBezTo>
                  <a:cubicBezTo>
                    <a:pt x="14" y="40"/>
                    <a:pt x="9" y="37"/>
                    <a:pt x="7" y="35"/>
                  </a:cubicBezTo>
                  <a:cubicBezTo>
                    <a:pt x="5" y="33"/>
                    <a:pt x="0" y="27"/>
                    <a:pt x="2" y="25"/>
                  </a:cubicBezTo>
                  <a:cubicBezTo>
                    <a:pt x="5" y="32"/>
                    <a:pt x="21" y="20"/>
                    <a:pt x="24" y="18"/>
                  </a:cubicBezTo>
                  <a:cubicBezTo>
                    <a:pt x="28" y="14"/>
                    <a:pt x="32" y="10"/>
                    <a:pt x="36" y="6"/>
                  </a:cubicBezTo>
                  <a:cubicBezTo>
                    <a:pt x="39" y="4"/>
                    <a:pt x="44" y="3"/>
                    <a:pt x="46" y="0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Freeform 18">
              <a:extLst>
                <a:ext uri="{FF2B5EF4-FFF2-40B4-BE49-F238E27FC236}">
                  <a16:creationId xmlns:a16="http://schemas.microsoft.com/office/drawing/2014/main" id="{51C75A8B-A7CF-4D6B-BCC0-B9146661F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5" y="184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2" name="Freeform 19">
              <a:extLst>
                <a:ext uri="{FF2B5EF4-FFF2-40B4-BE49-F238E27FC236}">
                  <a16:creationId xmlns:a16="http://schemas.microsoft.com/office/drawing/2014/main" id="{EC96AF20-2768-4AD3-9281-5E1D9B50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884"/>
              <a:ext cx="100" cy="224"/>
            </a:xfrm>
            <a:custGeom>
              <a:avLst/>
              <a:gdLst>
                <a:gd name="T0" fmla="*/ 595 w 40"/>
                <a:gd name="T1" fmla="*/ 1592 h 84"/>
                <a:gd name="T2" fmla="*/ 520 w 40"/>
                <a:gd name="T3" fmla="*/ 760 h 84"/>
                <a:gd name="T4" fmla="*/ 175 w 40"/>
                <a:gd name="T5" fmla="*/ 307 h 84"/>
                <a:gd name="T6" fmla="*/ 20 w 4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38" y="84"/>
                  </a:moveTo>
                  <a:cubicBezTo>
                    <a:pt x="40" y="69"/>
                    <a:pt x="38" y="54"/>
                    <a:pt x="33" y="40"/>
                  </a:cubicBezTo>
                  <a:cubicBezTo>
                    <a:pt x="30" y="30"/>
                    <a:pt x="17" y="23"/>
                    <a:pt x="11" y="16"/>
                  </a:cubicBezTo>
                  <a:cubicBezTo>
                    <a:pt x="8" y="13"/>
                    <a:pt x="0" y="4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Freeform 20">
              <a:extLst>
                <a:ext uri="{FF2B5EF4-FFF2-40B4-BE49-F238E27FC236}">
                  <a16:creationId xmlns:a16="http://schemas.microsoft.com/office/drawing/2014/main" id="{94244999-40AE-4D41-82FA-D0C7AACEC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169"/>
              <a:ext cx="68" cy="222"/>
            </a:xfrm>
            <a:custGeom>
              <a:avLst/>
              <a:gdLst>
                <a:gd name="T0" fmla="*/ 431 w 27"/>
                <a:gd name="T1" fmla="*/ 0 h 83"/>
                <a:gd name="T2" fmla="*/ 350 w 27"/>
                <a:gd name="T3" fmla="*/ 265 h 83"/>
                <a:gd name="T4" fmla="*/ 222 w 27"/>
                <a:gd name="T5" fmla="*/ 880 h 83"/>
                <a:gd name="T6" fmla="*/ 0 w 27"/>
                <a:gd name="T7" fmla="*/ 158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27" y="0"/>
                  </a:moveTo>
                  <a:cubicBezTo>
                    <a:pt x="26" y="5"/>
                    <a:pt x="23" y="9"/>
                    <a:pt x="22" y="14"/>
                  </a:cubicBezTo>
                  <a:cubicBezTo>
                    <a:pt x="21" y="19"/>
                    <a:pt x="10" y="43"/>
                    <a:pt x="14" y="46"/>
                  </a:cubicBezTo>
                  <a:cubicBezTo>
                    <a:pt x="11" y="47"/>
                    <a:pt x="18" y="73"/>
                    <a:pt x="0" y="8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4" name="Freeform 21">
              <a:extLst>
                <a:ext uri="{FF2B5EF4-FFF2-40B4-BE49-F238E27FC236}">
                  <a16:creationId xmlns:a16="http://schemas.microsoft.com/office/drawing/2014/main" id="{0E95FEB1-0959-42E9-8455-8C6F91A54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980"/>
              <a:ext cx="35" cy="35"/>
            </a:xfrm>
            <a:custGeom>
              <a:avLst/>
              <a:gdLst>
                <a:gd name="T0" fmla="*/ 0 w 14"/>
                <a:gd name="T1" fmla="*/ 0 h 13"/>
                <a:gd name="T2" fmla="*/ 220 w 1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6"/>
                    <a:pt x="8" y="11"/>
                    <a:pt x="14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Freeform 22">
              <a:extLst>
                <a:ext uri="{FF2B5EF4-FFF2-40B4-BE49-F238E27FC236}">
                  <a16:creationId xmlns:a16="http://schemas.microsoft.com/office/drawing/2014/main" id="{B324AF1F-9492-47D1-942C-200940E7A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081"/>
              <a:ext cx="30" cy="104"/>
            </a:xfrm>
            <a:custGeom>
              <a:avLst/>
              <a:gdLst>
                <a:gd name="T0" fmla="*/ 188 w 12"/>
                <a:gd name="T1" fmla="*/ 0 h 39"/>
                <a:gd name="T2" fmla="*/ 95 w 12"/>
                <a:gd name="T3" fmla="*/ 73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9">
                  <a:moveTo>
                    <a:pt x="12" y="0"/>
                  </a:moveTo>
                  <a:cubicBezTo>
                    <a:pt x="5" y="11"/>
                    <a:pt x="0" y="31"/>
                    <a:pt x="6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6" name="Freeform 23">
              <a:extLst>
                <a:ext uri="{FF2B5EF4-FFF2-40B4-BE49-F238E27FC236}">
                  <a16:creationId xmlns:a16="http://schemas.microsoft.com/office/drawing/2014/main" id="{9878F81A-E64B-47D3-B948-960857B32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1887"/>
              <a:ext cx="15" cy="24"/>
            </a:xfrm>
            <a:custGeom>
              <a:avLst/>
              <a:gdLst>
                <a:gd name="T0" fmla="*/ 63 w 6"/>
                <a:gd name="T1" fmla="*/ 0 h 9"/>
                <a:gd name="T2" fmla="*/ 0 w 6"/>
                <a:gd name="T3" fmla="*/ 35 h 9"/>
                <a:gd name="T4" fmla="*/ 95 w 6"/>
                <a:gd name="T5" fmla="*/ 56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4"/>
                    <a:pt x="4" y="3"/>
                    <a:pt x="6" y="3"/>
                  </a:cubicBezTo>
                  <a:cubicBezTo>
                    <a:pt x="5" y="5"/>
                    <a:pt x="3" y="7"/>
                    <a:pt x="2" y="9"/>
                  </a:cubicBezTo>
                </a:path>
              </a:pathLst>
            </a:custGeom>
            <a:noFill/>
            <a:ln w="7938" cap="flat">
              <a:solidFill>
                <a:srgbClr val="A576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24">
              <a:extLst>
                <a:ext uri="{FF2B5EF4-FFF2-40B4-BE49-F238E27FC236}">
                  <a16:creationId xmlns:a16="http://schemas.microsoft.com/office/drawing/2014/main" id="{931EA27F-0230-4899-810E-57E9B4E4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004"/>
              <a:ext cx="7" cy="16"/>
            </a:xfrm>
            <a:custGeom>
              <a:avLst/>
              <a:gdLst>
                <a:gd name="T0" fmla="*/ 12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5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Freeform 25">
              <a:extLst>
                <a:ext uri="{FF2B5EF4-FFF2-40B4-BE49-F238E27FC236}">
                  <a16:creationId xmlns:a16="http://schemas.microsoft.com/office/drawing/2014/main" id="{699E6573-4BFE-4F1C-964C-FDE79FF14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292"/>
              <a:ext cx="18" cy="19"/>
            </a:xfrm>
            <a:custGeom>
              <a:avLst/>
              <a:gdLst>
                <a:gd name="T0" fmla="*/ 0 w 7"/>
                <a:gd name="T1" fmla="*/ 0 h 7"/>
                <a:gd name="T2" fmla="*/ 118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5"/>
                    <a:pt x="6" y="6"/>
                    <a:pt x="7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9" name="Freeform 26">
              <a:extLst>
                <a:ext uri="{FF2B5EF4-FFF2-40B4-BE49-F238E27FC236}">
                  <a16:creationId xmlns:a16="http://schemas.microsoft.com/office/drawing/2014/main" id="{7EEB25EC-EFFD-48E8-B4A4-188B57314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300"/>
              <a:ext cx="8" cy="21"/>
            </a:xfrm>
            <a:custGeom>
              <a:avLst/>
              <a:gdLst>
                <a:gd name="T0" fmla="*/ 0 w 3"/>
                <a:gd name="T1" fmla="*/ 144 h 8"/>
                <a:gd name="T2" fmla="*/ 5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699" name="Group 27">
            <a:extLst>
              <a:ext uri="{FF2B5EF4-FFF2-40B4-BE49-F238E27FC236}">
                <a16:creationId xmlns:a16="http://schemas.microsoft.com/office/drawing/2014/main" id="{CF22F3B5-46A2-4FA7-A53E-9F7706A72925}"/>
              </a:ext>
            </a:extLst>
          </p:cNvPr>
          <p:cNvGrpSpPr>
            <a:grpSpLocks/>
          </p:cNvGrpSpPr>
          <p:nvPr/>
        </p:nvGrpSpPr>
        <p:grpSpPr bwMode="auto">
          <a:xfrm>
            <a:off x="6553200" y="2362200"/>
            <a:ext cx="2139950" cy="2798763"/>
            <a:chOff x="2211" y="1276"/>
            <a:chExt cx="1348" cy="1763"/>
          </a:xfrm>
        </p:grpSpPr>
        <p:sp>
          <p:nvSpPr>
            <p:cNvPr id="29700" name="Freeform 28">
              <a:extLst>
                <a:ext uri="{FF2B5EF4-FFF2-40B4-BE49-F238E27FC236}">
                  <a16:creationId xmlns:a16="http://schemas.microsoft.com/office/drawing/2014/main" id="{899E5338-38B6-42D8-A0A4-BE60C0CBE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76"/>
              <a:ext cx="1348" cy="1763"/>
            </a:xfrm>
            <a:custGeom>
              <a:avLst/>
              <a:gdLst>
                <a:gd name="T0" fmla="*/ 925 w 539"/>
                <a:gd name="T1" fmla="*/ 419 h 661"/>
                <a:gd name="T2" fmla="*/ 2658 w 539"/>
                <a:gd name="T3" fmla="*/ 35 h 661"/>
                <a:gd name="T4" fmla="*/ 7568 w 539"/>
                <a:gd name="T5" fmla="*/ 3849 h 661"/>
                <a:gd name="T6" fmla="*/ 7818 w 539"/>
                <a:gd name="T7" fmla="*/ 10130 h 661"/>
                <a:gd name="T8" fmla="*/ 5034 w 539"/>
                <a:gd name="T9" fmla="*/ 12541 h 661"/>
                <a:gd name="T10" fmla="*/ 3084 w 539"/>
                <a:gd name="T11" fmla="*/ 9887 h 661"/>
                <a:gd name="T12" fmla="*/ 1646 w 539"/>
                <a:gd name="T13" fmla="*/ 4780 h 661"/>
                <a:gd name="T14" fmla="*/ 283 w 539"/>
                <a:gd name="T15" fmla="*/ 2675 h 661"/>
                <a:gd name="T16" fmla="*/ 925 w 539"/>
                <a:gd name="T17" fmla="*/ 419 h 6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9" h="661">
                  <a:moveTo>
                    <a:pt x="59" y="22"/>
                  </a:moveTo>
                  <a:cubicBezTo>
                    <a:pt x="88" y="0"/>
                    <a:pt x="136" y="1"/>
                    <a:pt x="170" y="2"/>
                  </a:cubicBezTo>
                  <a:cubicBezTo>
                    <a:pt x="302" y="7"/>
                    <a:pt x="419" y="90"/>
                    <a:pt x="484" y="203"/>
                  </a:cubicBezTo>
                  <a:cubicBezTo>
                    <a:pt x="539" y="299"/>
                    <a:pt x="530" y="432"/>
                    <a:pt x="500" y="534"/>
                  </a:cubicBezTo>
                  <a:cubicBezTo>
                    <a:pt x="477" y="615"/>
                    <a:pt x="407" y="661"/>
                    <a:pt x="322" y="661"/>
                  </a:cubicBezTo>
                  <a:cubicBezTo>
                    <a:pt x="291" y="661"/>
                    <a:pt x="180" y="642"/>
                    <a:pt x="197" y="521"/>
                  </a:cubicBezTo>
                  <a:cubicBezTo>
                    <a:pt x="211" y="411"/>
                    <a:pt x="204" y="343"/>
                    <a:pt x="105" y="252"/>
                  </a:cubicBezTo>
                  <a:cubicBezTo>
                    <a:pt x="72" y="222"/>
                    <a:pt x="35" y="187"/>
                    <a:pt x="18" y="141"/>
                  </a:cubicBezTo>
                  <a:cubicBezTo>
                    <a:pt x="0" y="91"/>
                    <a:pt x="24" y="43"/>
                    <a:pt x="59" y="22"/>
                  </a:cubicBezTo>
                  <a:close/>
                </a:path>
              </a:pathLst>
            </a:custGeom>
            <a:solidFill>
              <a:srgbClr val="925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1" name="Freeform 29">
              <a:extLst>
                <a:ext uri="{FF2B5EF4-FFF2-40B4-BE49-F238E27FC236}">
                  <a16:creationId xmlns:a16="http://schemas.microsoft.com/office/drawing/2014/main" id="{BE5A7ABA-FFB1-4A77-91BB-59A1ABC9B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441"/>
              <a:ext cx="708" cy="1320"/>
            </a:xfrm>
            <a:custGeom>
              <a:avLst/>
              <a:gdLst>
                <a:gd name="T0" fmla="*/ 0 w 283"/>
                <a:gd name="T1" fmla="*/ 0 h 495"/>
                <a:gd name="T2" fmla="*/ 958 w 283"/>
                <a:gd name="T3" fmla="*/ 419 h 495"/>
                <a:gd name="T4" fmla="*/ 1971 w 283"/>
                <a:gd name="T5" fmla="*/ 491 h 495"/>
                <a:gd name="T6" fmla="*/ 3430 w 283"/>
                <a:gd name="T7" fmla="*/ 2240 h 495"/>
                <a:gd name="T8" fmla="*/ 3713 w 283"/>
                <a:gd name="T9" fmla="*/ 3379 h 495"/>
                <a:gd name="T10" fmla="*/ 3930 w 283"/>
                <a:gd name="T11" fmla="*/ 3869 h 495"/>
                <a:gd name="T12" fmla="*/ 3993 w 283"/>
                <a:gd name="T13" fmla="*/ 4437 h 495"/>
                <a:gd name="T14" fmla="*/ 4180 w 283"/>
                <a:gd name="T15" fmla="*/ 5611 h 495"/>
                <a:gd name="T16" fmla="*/ 4368 w 283"/>
                <a:gd name="T17" fmla="*/ 6712 h 495"/>
                <a:gd name="T18" fmla="*/ 4088 w 283"/>
                <a:gd name="T19" fmla="*/ 7133 h 495"/>
                <a:gd name="T20" fmla="*/ 3975 w 283"/>
                <a:gd name="T21" fmla="*/ 7603 h 495"/>
                <a:gd name="T22" fmla="*/ 3743 w 283"/>
                <a:gd name="T23" fmla="*/ 8627 h 495"/>
                <a:gd name="T24" fmla="*/ 3305 w 283"/>
                <a:gd name="T25" fmla="*/ 9352 h 495"/>
                <a:gd name="T26" fmla="*/ 2880 w 283"/>
                <a:gd name="T27" fmla="*/ 9309 h 495"/>
                <a:gd name="T28" fmla="*/ 2429 w 283"/>
                <a:gd name="T29" fmla="*/ 9139 h 495"/>
                <a:gd name="T30" fmla="*/ 3242 w 283"/>
                <a:gd name="T31" fmla="*/ 8669 h 495"/>
                <a:gd name="T32" fmla="*/ 3442 w 283"/>
                <a:gd name="T33" fmla="*/ 7168 h 495"/>
                <a:gd name="T34" fmla="*/ 3588 w 283"/>
                <a:gd name="T35" fmla="*/ 6485 h 495"/>
                <a:gd name="T36" fmla="*/ 3492 w 283"/>
                <a:gd name="T37" fmla="*/ 5747 h 495"/>
                <a:gd name="T38" fmla="*/ 3505 w 283"/>
                <a:gd name="T39" fmla="*/ 4459 h 495"/>
                <a:gd name="T40" fmla="*/ 3285 w 283"/>
                <a:gd name="T41" fmla="*/ 4019 h 495"/>
                <a:gd name="T42" fmla="*/ 3147 w 283"/>
                <a:gd name="T43" fmla="*/ 3264 h 495"/>
                <a:gd name="T44" fmla="*/ 2459 w 283"/>
                <a:gd name="T45" fmla="*/ 1651 h 495"/>
                <a:gd name="T46" fmla="*/ 1471 w 283"/>
                <a:gd name="T47" fmla="*/ 875 h 495"/>
                <a:gd name="T48" fmla="*/ 1063 w 283"/>
                <a:gd name="T49" fmla="*/ 589 h 495"/>
                <a:gd name="T50" fmla="*/ 708 w 283"/>
                <a:gd name="T51" fmla="*/ 285 h 49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83" h="495">
                  <a:moveTo>
                    <a:pt x="0" y="0"/>
                  </a:moveTo>
                  <a:cubicBezTo>
                    <a:pt x="10" y="13"/>
                    <a:pt x="45" y="20"/>
                    <a:pt x="61" y="22"/>
                  </a:cubicBezTo>
                  <a:cubicBezTo>
                    <a:pt x="82" y="25"/>
                    <a:pt x="106" y="19"/>
                    <a:pt x="126" y="26"/>
                  </a:cubicBezTo>
                  <a:cubicBezTo>
                    <a:pt x="162" y="39"/>
                    <a:pt x="201" y="85"/>
                    <a:pt x="219" y="118"/>
                  </a:cubicBezTo>
                  <a:cubicBezTo>
                    <a:pt x="229" y="137"/>
                    <a:pt x="228" y="159"/>
                    <a:pt x="237" y="178"/>
                  </a:cubicBezTo>
                  <a:cubicBezTo>
                    <a:pt x="241" y="187"/>
                    <a:pt x="247" y="195"/>
                    <a:pt x="251" y="204"/>
                  </a:cubicBezTo>
                  <a:cubicBezTo>
                    <a:pt x="254" y="214"/>
                    <a:pt x="253" y="224"/>
                    <a:pt x="255" y="234"/>
                  </a:cubicBezTo>
                  <a:cubicBezTo>
                    <a:pt x="258" y="255"/>
                    <a:pt x="264" y="275"/>
                    <a:pt x="267" y="296"/>
                  </a:cubicBezTo>
                  <a:cubicBezTo>
                    <a:pt x="269" y="311"/>
                    <a:pt x="283" y="340"/>
                    <a:pt x="279" y="354"/>
                  </a:cubicBezTo>
                  <a:cubicBezTo>
                    <a:pt x="277" y="362"/>
                    <a:pt x="265" y="369"/>
                    <a:pt x="261" y="376"/>
                  </a:cubicBezTo>
                  <a:cubicBezTo>
                    <a:pt x="256" y="384"/>
                    <a:pt x="256" y="392"/>
                    <a:pt x="254" y="401"/>
                  </a:cubicBezTo>
                  <a:cubicBezTo>
                    <a:pt x="250" y="419"/>
                    <a:pt x="245" y="438"/>
                    <a:pt x="239" y="455"/>
                  </a:cubicBezTo>
                  <a:cubicBezTo>
                    <a:pt x="234" y="470"/>
                    <a:pt x="227" y="488"/>
                    <a:pt x="211" y="493"/>
                  </a:cubicBezTo>
                  <a:cubicBezTo>
                    <a:pt x="203" y="495"/>
                    <a:pt x="193" y="494"/>
                    <a:pt x="184" y="491"/>
                  </a:cubicBezTo>
                  <a:cubicBezTo>
                    <a:pt x="175" y="489"/>
                    <a:pt x="164" y="478"/>
                    <a:pt x="155" y="482"/>
                  </a:cubicBezTo>
                  <a:cubicBezTo>
                    <a:pt x="173" y="489"/>
                    <a:pt x="200" y="473"/>
                    <a:pt x="207" y="457"/>
                  </a:cubicBezTo>
                  <a:cubicBezTo>
                    <a:pt x="218" y="433"/>
                    <a:pt x="212" y="403"/>
                    <a:pt x="220" y="378"/>
                  </a:cubicBezTo>
                  <a:cubicBezTo>
                    <a:pt x="224" y="365"/>
                    <a:pt x="230" y="355"/>
                    <a:pt x="229" y="342"/>
                  </a:cubicBezTo>
                  <a:cubicBezTo>
                    <a:pt x="228" y="329"/>
                    <a:pt x="222" y="316"/>
                    <a:pt x="223" y="303"/>
                  </a:cubicBezTo>
                  <a:cubicBezTo>
                    <a:pt x="225" y="281"/>
                    <a:pt x="237" y="257"/>
                    <a:pt x="224" y="235"/>
                  </a:cubicBezTo>
                  <a:cubicBezTo>
                    <a:pt x="218" y="224"/>
                    <a:pt x="212" y="224"/>
                    <a:pt x="210" y="212"/>
                  </a:cubicBezTo>
                  <a:cubicBezTo>
                    <a:pt x="207" y="198"/>
                    <a:pt x="206" y="185"/>
                    <a:pt x="201" y="172"/>
                  </a:cubicBezTo>
                  <a:cubicBezTo>
                    <a:pt x="191" y="144"/>
                    <a:pt x="178" y="109"/>
                    <a:pt x="157" y="87"/>
                  </a:cubicBezTo>
                  <a:cubicBezTo>
                    <a:pt x="140" y="70"/>
                    <a:pt x="113" y="60"/>
                    <a:pt x="94" y="46"/>
                  </a:cubicBezTo>
                  <a:cubicBezTo>
                    <a:pt x="85" y="40"/>
                    <a:pt x="78" y="36"/>
                    <a:pt x="68" y="31"/>
                  </a:cubicBezTo>
                  <a:cubicBezTo>
                    <a:pt x="60" y="27"/>
                    <a:pt x="54" y="18"/>
                    <a:pt x="45" y="15"/>
                  </a:cubicBezTo>
                </a:path>
              </a:pathLst>
            </a:custGeom>
            <a:solidFill>
              <a:srgbClr val="834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Freeform 30">
              <a:extLst>
                <a:ext uri="{FF2B5EF4-FFF2-40B4-BE49-F238E27FC236}">
                  <a16:creationId xmlns:a16="http://schemas.microsoft.com/office/drawing/2014/main" id="{92E127AD-6514-4161-8937-7C4BF6D57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737"/>
              <a:ext cx="355" cy="592"/>
            </a:xfrm>
            <a:custGeom>
              <a:avLst/>
              <a:gdLst>
                <a:gd name="T0" fmla="*/ 458 w 142"/>
                <a:gd name="T1" fmla="*/ 205 h 222"/>
                <a:gd name="T2" fmla="*/ 1238 w 142"/>
                <a:gd name="T3" fmla="*/ 2141 h 222"/>
                <a:gd name="T4" fmla="*/ 1595 w 142"/>
                <a:gd name="T5" fmla="*/ 3107 h 222"/>
                <a:gd name="T6" fmla="*/ 1708 w 142"/>
                <a:gd name="T7" fmla="*/ 4173 h 222"/>
                <a:gd name="T8" fmla="*/ 1783 w 142"/>
                <a:gd name="T9" fmla="*/ 4189 h 222"/>
                <a:gd name="T10" fmla="*/ 1988 w 142"/>
                <a:gd name="T11" fmla="*/ 4019 h 222"/>
                <a:gd name="T12" fmla="*/ 1783 w 142"/>
                <a:gd name="T13" fmla="*/ 1821 h 222"/>
                <a:gd name="T14" fmla="*/ 1395 w 142"/>
                <a:gd name="T15" fmla="*/ 739 h 222"/>
                <a:gd name="T16" fmla="*/ 500 w 142"/>
                <a:gd name="T17" fmla="*/ 149 h 2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22">
                  <a:moveTo>
                    <a:pt x="29" y="11"/>
                  </a:moveTo>
                  <a:cubicBezTo>
                    <a:pt x="0" y="50"/>
                    <a:pt x="60" y="87"/>
                    <a:pt x="79" y="113"/>
                  </a:cubicBezTo>
                  <a:cubicBezTo>
                    <a:pt x="92" y="129"/>
                    <a:pt x="99" y="144"/>
                    <a:pt x="102" y="164"/>
                  </a:cubicBezTo>
                  <a:cubicBezTo>
                    <a:pt x="104" y="174"/>
                    <a:pt x="102" y="210"/>
                    <a:pt x="109" y="220"/>
                  </a:cubicBezTo>
                  <a:cubicBezTo>
                    <a:pt x="110" y="222"/>
                    <a:pt x="113" y="221"/>
                    <a:pt x="114" y="221"/>
                  </a:cubicBezTo>
                  <a:cubicBezTo>
                    <a:pt x="118" y="217"/>
                    <a:pt x="124" y="217"/>
                    <a:pt x="127" y="212"/>
                  </a:cubicBezTo>
                  <a:cubicBezTo>
                    <a:pt x="142" y="179"/>
                    <a:pt x="125" y="127"/>
                    <a:pt x="114" y="96"/>
                  </a:cubicBezTo>
                  <a:cubicBezTo>
                    <a:pt x="107" y="76"/>
                    <a:pt x="102" y="56"/>
                    <a:pt x="89" y="39"/>
                  </a:cubicBezTo>
                  <a:cubicBezTo>
                    <a:pt x="78" y="24"/>
                    <a:pt x="53" y="0"/>
                    <a:pt x="32" y="8"/>
                  </a:cubicBezTo>
                </a:path>
              </a:pathLst>
            </a:custGeom>
            <a:solidFill>
              <a:srgbClr val="8A4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3" name="Freeform 31">
              <a:extLst>
                <a:ext uri="{FF2B5EF4-FFF2-40B4-BE49-F238E27FC236}">
                  <a16:creationId xmlns:a16="http://schemas.microsoft.com/office/drawing/2014/main" id="{32C9F647-7F1F-4C5D-82B1-8D8968C31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543"/>
              <a:ext cx="443" cy="1464"/>
            </a:xfrm>
            <a:custGeom>
              <a:avLst/>
              <a:gdLst>
                <a:gd name="T0" fmla="*/ 676 w 177"/>
                <a:gd name="T1" fmla="*/ 0 h 549"/>
                <a:gd name="T2" fmla="*/ 2693 w 177"/>
                <a:gd name="T3" fmla="*/ 4608 h 549"/>
                <a:gd name="T4" fmla="*/ 0 w 177"/>
                <a:gd name="T5" fmla="*/ 10411 h 549"/>
                <a:gd name="T6" fmla="*/ 2180 w 177"/>
                <a:gd name="T7" fmla="*/ 6635 h 549"/>
                <a:gd name="T8" fmla="*/ 676 w 177"/>
                <a:gd name="T9" fmla="*/ 0 h 5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549">
                  <a:moveTo>
                    <a:pt x="43" y="0"/>
                  </a:moveTo>
                  <a:cubicBezTo>
                    <a:pt x="87" y="44"/>
                    <a:pt x="166" y="139"/>
                    <a:pt x="172" y="243"/>
                  </a:cubicBezTo>
                  <a:cubicBezTo>
                    <a:pt x="177" y="348"/>
                    <a:pt x="160" y="532"/>
                    <a:pt x="0" y="549"/>
                  </a:cubicBezTo>
                  <a:cubicBezTo>
                    <a:pt x="36" y="535"/>
                    <a:pt x="125" y="464"/>
                    <a:pt x="139" y="350"/>
                  </a:cubicBezTo>
                  <a:cubicBezTo>
                    <a:pt x="154" y="237"/>
                    <a:pt x="124" y="77"/>
                    <a:pt x="43" y="0"/>
                  </a:cubicBezTo>
                  <a:close/>
                </a:path>
              </a:pathLst>
            </a:custGeom>
            <a:solidFill>
              <a:srgbClr val="834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Freeform 32">
              <a:extLst>
                <a:ext uri="{FF2B5EF4-FFF2-40B4-BE49-F238E27FC236}">
                  <a16:creationId xmlns:a16="http://schemas.microsoft.com/office/drawing/2014/main" id="{8719BC21-4836-4431-BCAB-1D6DB1047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1897"/>
              <a:ext cx="238" cy="1014"/>
            </a:xfrm>
            <a:custGeom>
              <a:avLst/>
              <a:gdLst>
                <a:gd name="T0" fmla="*/ 867 w 95"/>
                <a:gd name="T1" fmla="*/ 0 h 380"/>
                <a:gd name="T2" fmla="*/ 1005 w 95"/>
                <a:gd name="T3" fmla="*/ 1652 h 380"/>
                <a:gd name="T4" fmla="*/ 960 w 95"/>
                <a:gd name="T5" fmla="*/ 2586 h 380"/>
                <a:gd name="T6" fmla="*/ 817 w 95"/>
                <a:gd name="T7" fmla="*/ 3247 h 380"/>
                <a:gd name="T8" fmla="*/ 992 w 95"/>
                <a:gd name="T9" fmla="*/ 3859 h 380"/>
                <a:gd name="T10" fmla="*/ 972 w 95"/>
                <a:gd name="T11" fmla="*/ 4464 h 380"/>
                <a:gd name="T12" fmla="*/ 376 w 95"/>
                <a:gd name="T13" fmla="*/ 5718 h 380"/>
                <a:gd name="T14" fmla="*/ 0 w 95"/>
                <a:gd name="T15" fmla="*/ 7221 h 380"/>
                <a:gd name="T16" fmla="*/ 1275 w 95"/>
                <a:gd name="T17" fmla="*/ 4408 h 380"/>
                <a:gd name="T18" fmla="*/ 1463 w 95"/>
                <a:gd name="T19" fmla="*/ 2962 h 380"/>
                <a:gd name="T20" fmla="*/ 1380 w 95"/>
                <a:gd name="T21" fmla="*/ 1446 h 3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380">
                  <a:moveTo>
                    <a:pt x="55" y="0"/>
                  </a:moveTo>
                  <a:cubicBezTo>
                    <a:pt x="62" y="28"/>
                    <a:pt x="64" y="58"/>
                    <a:pt x="64" y="87"/>
                  </a:cubicBezTo>
                  <a:cubicBezTo>
                    <a:pt x="64" y="104"/>
                    <a:pt x="63" y="120"/>
                    <a:pt x="61" y="136"/>
                  </a:cubicBezTo>
                  <a:cubicBezTo>
                    <a:pt x="59" y="147"/>
                    <a:pt x="51" y="163"/>
                    <a:pt x="52" y="171"/>
                  </a:cubicBezTo>
                  <a:cubicBezTo>
                    <a:pt x="53" y="181"/>
                    <a:pt x="61" y="193"/>
                    <a:pt x="63" y="203"/>
                  </a:cubicBezTo>
                  <a:cubicBezTo>
                    <a:pt x="64" y="214"/>
                    <a:pt x="64" y="225"/>
                    <a:pt x="62" y="235"/>
                  </a:cubicBezTo>
                  <a:cubicBezTo>
                    <a:pt x="58" y="260"/>
                    <a:pt x="45" y="287"/>
                    <a:pt x="24" y="301"/>
                  </a:cubicBezTo>
                  <a:cubicBezTo>
                    <a:pt x="35" y="327"/>
                    <a:pt x="16" y="360"/>
                    <a:pt x="0" y="380"/>
                  </a:cubicBezTo>
                  <a:cubicBezTo>
                    <a:pt x="56" y="376"/>
                    <a:pt x="75" y="273"/>
                    <a:pt x="81" y="232"/>
                  </a:cubicBezTo>
                  <a:cubicBezTo>
                    <a:pt x="85" y="207"/>
                    <a:pt x="91" y="181"/>
                    <a:pt x="93" y="156"/>
                  </a:cubicBezTo>
                  <a:cubicBezTo>
                    <a:pt x="95" y="129"/>
                    <a:pt x="87" y="102"/>
                    <a:pt x="88" y="76"/>
                  </a:cubicBezTo>
                </a:path>
              </a:pathLst>
            </a:custGeom>
            <a:solidFill>
              <a:srgbClr val="834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5" name="Freeform 33">
              <a:extLst>
                <a:ext uri="{FF2B5EF4-FFF2-40B4-BE49-F238E27FC236}">
                  <a16:creationId xmlns:a16="http://schemas.microsoft.com/office/drawing/2014/main" id="{AE29C5B8-C821-4ABC-A8B7-0B2B64EE9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393"/>
              <a:ext cx="405" cy="120"/>
            </a:xfrm>
            <a:custGeom>
              <a:avLst/>
              <a:gdLst>
                <a:gd name="T0" fmla="*/ 20 w 162"/>
                <a:gd name="T1" fmla="*/ 56 h 45"/>
                <a:gd name="T2" fmla="*/ 613 w 162"/>
                <a:gd name="T3" fmla="*/ 376 h 45"/>
                <a:gd name="T4" fmla="*/ 1270 w 162"/>
                <a:gd name="T5" fmla="*/ 456 h 45"/>
                <a:gd name="T6" fmla="*/ 2533 w 162"/>
                <a:gd name="T7" fmla="*/ 776 h 45"/>
                <a:gd name="T8" fmla="*/ 1925 w 162"/>
                <a:gd name="T9" fmla="*/ 477 h 45"/>
                <a:gd name="T10" fmla="*/ 1270 w 162"/>
                <a:gd name="T11" fmla="*/ 248 h 45"/>
                <a:gd name="T12" fmla="*/ 645 w 162"/>
                <a:gd name="T13" fmla="*/ 205 h 45"/>
                <a:gd name="T14" fmla="*/ 0 w 162"/>
                <a:gd name="T15" fmla="*/ 35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2" h="45">
                  <a:moveTo>
                    <a:pt x="1" y="3"/>
                  </a:moveTo>
                  <a:cubicBezTo>
                    <a:pt x="14" y="7"/>
                    <a:pt x="25" y="17"/>
                    <a:pt x="39" y="20"/>
                  </a:cubicBezTo>
                  <a:cubicBezTo>
                    <a:pt x="53" y="24"/>
                    <a:pt x="67" y="22"/>
                    <a:pt x="81" y="24"/>
                  </a:cubicBezTo>
                  <a:cubicBezTo>
                    <a:pt x="108" y="27"/>
                    <a:pt x="135" y="45"/>
                    <a:pt x="162" y="41"/>
                  </a:cubicBezTo>
                  <a:cubicBezTo>
                    <a:pt x="150" y="45"/>
                    <a:pt x="134" y="31"/>
                    <a:pt x="123" y="25"/>
                  </a:cubicBezTo>
                  <a:cubicBezTo>
                    <a:pt x="110" y="17"/>
                    <a:pt x="96" y="15"/>
                    <a:pt x="81" y="13"/>
                  </a:cubicBezTo>
                  <a:cubicBezTo>
                    <a:pt x="67" y="11"/>
                    <a:pt x="55" y="11"/>
                    <a:pt x="41" y="11"/>
                  </a:cubicBezTo>
                  <a:cubicBezTo>
                    <a:pt x="27" y="10"/>
                    <a:pt x="12" y="0"/>
                    <a:pt x="0" y="2"/>
                  </a:cubicBezTo>
                </a:path>
              </a:pathLst>
            </a:custGeom>
            <a:solidFill>
              <a:srgbClr val="834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Freeform 34">
              <a:extLst>
                <a:ext uri="{FF2B5EF4-FFF2-40B4-BE49-F238E27FC236}">
                  <a16:creationId xmlns:a16="http://schemas.microsoft.com/office/drawing/2014/main" id="{9ACF5564-F279-4BBD-8165-E50D140CC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913"/>
              <a:ext cx="320" cy="902"/>
            </a:xfrm>
            <a:custGeom>
              <a:avLst/>
              <a:gdLst>
                <a:gd name="T0" fmla="*/ 0 w 128"/>
                <a:gd name="T1" fmla="*/ 0 h 338"/>
                <a:gd name="T2" fmla="*/ 1738 w 128"/>
                <a:gd name="T3" fmla="*/ 3555 h 338"/>
                <a:gd name="T4" fmla="*/ 1625 w 128"/>
                <a:gd name="T5" fmla="*/ 6423 h 338"/>
                <a:gd name="T6" fmla="*/ 1958 w 128"/>
                <a:gd name="T7" fmla="*/ 3645 h 338"/>
                <a:gd name="T8" fmla="*/ 0 w 128"/>
                <a:gd name="T9" fmla="*/ 0 h 3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338">
                  <a:moveTo>
                    <a:pt x="0" y="0"/>
                  </a:moveTo>
                  <a:cubicBezTo>
                    <a:pt x="40" y="36"/>
                    <a:pt x="108" y="89"/>
                    <a:pt x="111" y="187"/>
                  </a:cubicBezTo>
                  <a:cubicBezTo>
                    <a:pt x="113" y="285"/>
                    <a:pt x="94" y="305"/>
                    <a:pt x="104" y="338"/>
                  </a:cubicBezTo>
                  <a:cubicBezTo>
                    <a:pt x="104" y="307"/>
                    <a:pt x="122" y="235"/>
                    <a:pt x="125" y="192"/>
                  </a:cubicBezTo>
                  <a:cubicBezTo>
                    <a:pt x="128" y="149"/>
                    <a:pt x="108" y="61"/>
                    <a:pt x="0" y="0"/>
                  </a:cubicBezTo>
                  <a:close/>
                </a:path>
              </a:pathLst>
            </a:custGeom>
            <a:solidFill>
              <a:srgbClr val="834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7" name="Freeform 35">
              <a:extLst>
                <a:ext uri="{FF2B5EF4-FFF2-40B4-BE49-F238E27FC236}">
                  <a16:creationId xmlns:a16="http://schemas.microsoft.com/office/drawing/2014/main" id="{24713BC5-25D4-41E6-9230-E3E7FA49F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063"/>
              <a:ext cx="70" cy="288"/>
            </a:xfrm>
            <a:custGeom>
              <a:avLst/>
              <a:gdLst>
                <a:gd name="T0" fmla="*/ 250 w 28"/>
                <a:gd name="T1" fmla="*/ 947 h 108"/>
                <a:gd name="T2" fmla="*/ 438 w 28"/>
                <a:gd name="T3" fmla="*/ 2048 h 108"/>
                <a:gd name="T4" fmla="*/ 145 w 28"/>
                <a:gd name="T5" fmla="*/ 968 h 108"/>
                <a:gd name="T6" fmla="*/ 0 w 28"/>
                <a:gd name="T7" fmla="*/ 0 h 108"/>
                <a:gd name="T8" fmla="*/ 250 w 28"/>
                <a:gd name="T9" fmla="*/ 947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08">
                  <a:moveTo>
                    <a:pt x="16" y="50"/>
                  </a:moveTo>
                  <a:cubicBezTo>
                    <a:pt x="12" y="64"/>
                    <a:pt x="19" y="101"/>
                    <a:pt x="28" y="108"/>
                  </a:cubicBezTo>
                  <a:cubicBezTo>
                    <a:pt x="14" y="104"/>
                    <a:pt x="10" y="77"/>
                    <a:pt x="9" y="51"/>
                  </a:cubicBezTo>
                  <a:cubicBezTo>
                    <a:pt x="8" y="25"/>
                    <a:pt x="6" y="13"/>
                    <a:pt x="0" y="0"/>
                  </a:cubicBezTo>
                  <a:cubicBezTo>
                    <a:pt x="8" y="8"/>
                    <a:pt x="16" y="8"/>
                    <a:pt x="16" y="50"/>
                  </a:cubicBezTo>
                  <a:close/>
                </a:path>
              </a:pathLst>
            </a:custGeom>
            <a:solidFill>
              <a:srgbClr val="BA8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Freeform 36">
              <a:extLst>
                <a:ext uri="{FF2B5EF4-FFF2-40B4-BE49-F238E27FC236}">
                  <a16:creationId xmlns:a16="http://schemas.microsoft.com/office/drawing/2014/main" id="{EF1946B4-1B77-4470-9A87-031AFF31D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793"/>
              <a:ext cx="65" cy="200"/>
            </a:xfrm>
            <a:custGeom>
              <a:avLst/>
              <a:gdLst>
                <a:gd name="T0" fmla="*/ 408 w 26"/>
                <a:gd name="T1" fmla="*/ 1421 h 75"/>
                <a:gd name="T2" fmla="*/ 33 w 26"/>
                <a:gd name="T3" fmla="*/ 0 h 75"/>
                <a:gd name="T4" fmla="*/ 408 w 26"/>
                <a:gd name="T5" fmla="*/ 1421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75">
                  <a:moveTo>
                    <a:pt x="26" y="75"/>
                  </a:moveTo>
                  <a:cubicBezTo>
                    <a:pt x="6" y="57"/>
                    <a:pt x="0" y="31"/>
                    <a:pt x="2" y="0"/>
                  </a:cubicBezTo>
                  <a:cubicBezTo>
                    <a:pt x="6" y="13"/>
                    <a:pt x="12" y="59"/>
                    <a:pt x="26" y="75"/>
                  </a:cubicBezTo>
                  <a:close/>
                </a:path>
              </a:pathLst>
            </a:custGeom>
            <a:solidFill>
              <a:srgbClr val="BA8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9" name="Freeform 37">
              <a:extLst>
                <a:ext uri="{FF2B5EF4-FFF2-40B4-BE49-F238E27FC236}">
                  <a16:creationId xmlns:a16="http://schemas.microsoft.com/office/drawing/2014/main" id="{8E4133AF-5194-4BD0-B13D-2E5BEA5B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569"/>
              <a:ext cx="130" cy="168"/>
            </a:xfrm>
            <a:custGeom>
              <a:avLst/>
              <a:gdLst>
                <a:gd name="T0" fmla="*/ 0 w 52"/>
                <a:gd name="T1" fmla="*/ 0 h 63"/>
                <a:gd name="T2" fmla="*/ 813 w 52"/>
                <a:gd name="T3" fmla="*/ 1195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63">
                  <a:moveTo>
                    <a:pt x="0" y="0"/>
                  </a:moveTo>
                  <a:cubicBezTo>
                    <a:pt x="14" y="5"/>
                    <a:pt x="50" y="49"/>
                    <a:pt x="52" y="63"/>
                  </a:cubicBezTo>
                </a:path>
              </a:pathLst>
            </a:custGeom>
            <a:solidFill>
              <a:srgbClr val="BA8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Freeform 38">
              <a:extLst>
                <a:ext uri="{FF2B5EF4-FFF2-40B4-BE49-F238E27FC236}">
                  <a16:creationId xmlns:a16="http://schemas.microsoft.com/office/drawing/2014/main" id="{9F9108F8-EDD2-4EFE-838D-0717572D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290"/>
              <a:ext cx="575" cy="229"/>
            </a:xfrm>
            <a:custGeom>
              <a:avLst/>
              <a:gdLst>
                <a:gd name="T0" fmla="*/ 0 w 230"/>
                <a:gd name="T1" fmla="*/ 35 h 86"/>
                <a:gd name="T2" fmla="*/ 3595 w 230"/>
                <a:gd name="T3" fmla="*/ 1624 h 86"/>
                <a:gd name="T4" fmla="*/ 0 w 230"/>
                <a:gd name="T5" fmla="*/ 35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0" h="86">
                  <a:moveTo>
                    <a:pt x="0" y="2"/>
                  </a:moveTo>
                  <a:cubicBezTo>
                    <a:pt x="27" y="3"/>
                    <a:pt x="126" y="0"/>
                    <a:pt x="230" y="86"/>
                  </a:cubicBezTo>
                  <a:cubicBezTo>
                    <a:pt x="214" y="78"/>
                    <a:pt x="127" y="20"/>
                    <a:pt x="0" y="2"/>
                  </a:cubicBezTo>
                  <a:close/>
                </a:path>
              </a:pathLst>
            </a:custGeom>
            <a:solidFill>
              <a:srgbClr val="BA8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1" name="Freeform 39">
              <a:extLst>
                <a:ext uri="{FF2B5EF4-FFF2-40B4-BE49-F238E27FC236}">
                  <a16:creationId xmlns:a16="http://schemas.microsoft.com/office/drawing/2014/main" id="{AC3D1825-AFFF-4690-BA29-B735B9695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39"/>
              <a:ext cx="130" cy="346"/>
            </a:xfrm>
            <a:custGeom>
              <a:avLst/>
              <a:gdLst>
                <a:gd name="T0" fmla="*/ 813 w 52"/>
                <a:gd name="T1" fmla="*/ 2451 h 130"/>
                <a:gd name="T2" fmla="*/ 438 w 52"/>
                <a:gd name="T3" fmla="*/ 0 h 130"/>
                <a:gd name="T4" fmla="*/ 813 w 52"/>
                <a:gd name="T5" fmla="*/ 2451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130">
                  <a:moveTo>
                    <a:pt x="52" y="130"/>
                  </a:moveTo>
                  <a:cubicBezTo>
                    <a:pt x="0" y="80"/>
                    <a:pt x="14" y="18"/>
                    <a:pt x="28" y="0"/>
                  </a:cubicBezTo>
                  <a:cubicBezTo>
                    <a:pt x="24" y="11"/>
                    <a:pt x="6" y="67"/>
                    <a:pt x="52" y="130"/>
                  </a:cubicBezTo>
                  <a:close/>
                </a:path>
              </a:pathLst>
            </a:custGeom>
            <a:solidFill>
              <a:srgbClr val="BA8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Freeform 40">
              <a:extLst>
                <a:ext uri="{FF2B5EF4-FFF2-40B4-BE49-F238E27FC236}">
                  <a16:creationId xmlns:a16="http://schemas.microsoft.com/office/drawing/2014/main" id="{A56DCE83-AB90-4674-BE3F-F7D7A9799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1817"/>
              <a:ext cx="183" cy="491"/>
            </a:xfrm>
            <a:custGeom>
              <a:avLst/>
              <a:gdLst>
                <a:gd name="T0" fmla="*/ 679 w 73"/>
                <a:gd name="T1" fmla="*/ 3496 h 184"/>
                <a:gd name="T2" fmla="*/ 0 w 73"/>
                <a:gd name="T3" fmla="*/ 0 h 184"/>
                <a:gd name="T4" fmla="*/ 679 w 73"/>
                <a:gd name="T5" fmla="*/ 3496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84">
                  <a:moveTo>
                    <a:pt x="43" y="184"/>
                  </a:moveTo>
                  <a:cubicBezTo>
                    <a:pt x="73" y="89"/>
                    <a:pt x="16" y="20"/>
                    <a:pt x="0" y="0"/>
                  </a:cubicBezTo>
                  <a:cubicBezTo>
                    <a:pt x="7" y="16"/>
                    <a:pt x="56" y="93"/>
                    <a:pt x="43" y="184"/>
                  </a:cubicBezTo>
                  <a:close/>
                </a:path>
              </a:pathLst>
            </a:custGeom>
            <a:solidFill>
              <a:srgbClr val="BA8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3" name="Freeform 41">
              <a:extLst>
                <a:ext uri="{FF2B5EF4-FFF2-40B4-BE49-F238E27FC236}">
                  <a16:creationId xmlns:a16="http://schemas.microsoft.com/office/drawing/2014/main" id="{3D52719D-D31A-4418-9876-50FBF792A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412"/>
              <a:ext cx="185" cy="373"/>
            </a:xfrm>
            <a:custGeom>
              <a:avLst/>
              <a:gdLst>
                <a:gd name="T0" fmla="*/ 1158 w 74"/>
                <a:gd name="T1" fmla="*/ 0 h 140"/>
                <a:gd name="T2" fmla="*/ 688 w 74"/>
                <a:gd name="T3" fmla="*/ 1250 h 140"/>
                <a:gd name="T4" fmla="*/ 0 w 74"/>
                <a:gd name="T5" fmla="*/ 2648 h 140"/>
                <a:gd name="T6" fmla="*/ 738 w 74"/>
                <a:gd name="T7" fmla="*/ 1774 h 140"/>
                <a:gd name="T8" fmla="*/ 1158 w 74"/>
                <a:gd name="T9" fmla="*/ 0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40">
                  <a:moveTo>
                    <a:pt x="74" y="0"/>
                  </a:moveTo>
                  <a:cubicBezTo>
                    <a:pt x="57" y="8"/>
                    <a:pt x="53" y="19"/>
                    <a:pt x="44" y="66"/>
                  </a:cubicBezTo>
                  <a:cubicBezTo>
                    <a:pt x="34" y="113"/>
                    <a:pt x="23" y="134"/>
                    <a:pt x="0" y="140"/>
                  </a:cubicBezTo>
                  <a:cubicBezTo>
                    <a:pt x="15" y="140"/>
                    <a:pt x="35" y="131"/>
                    <a:pt x="47" y="94"/>
                  </a:cubicBezTo>
                  <a:cubicBezTo>
                    <a:pt x="59" y="58"/>
                    <a:pt x="61" y="3"/>
                    <a:pt x="74" y="0"/>
                  </a:cubicBezTo>
                  <a:close/>
                </a:path>
              </a:pathLst>
            </a:custGeom>
            <a:solidFill>
              <a:srgbClr val="BA8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4" name="Freeform 42">
              <a:extLst>
                <a:ext uri="{FF2B5EF4-FFF2-40B4-BE49-F238E27FC236}">
                  <a16:creationId xmlns:a16="http://schemas.microsoft.com/office/drawing/2014/main" id="{95F391A3-FE78-42F2-8FA7-F18FA5893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1" y="1276"/>
              <a:ext cx="1348" cy="1763"/>
            </a:xfrm>
            <a:custGeom>
              <a:avLst/>
              <a:gdLst>
                <a:gd name="T0" fmla="*/ 925 w 539"/>
                <a:gd name="T1" fmla="*/ 419 h 661"/>
                <a:gd name="T2" fmla="*/ 2658 w 539"/>
                <a:gd name="T3" fmla="*/ 35 h 661"/>
                <a:gd name="T4" fmla="*/ 7568 w 539"/>
                <a:gd name="T5" fmla="*/ 3849 h 661"/>
                <a:gd name="T6" fmla="*/ 7818 w 539"/>
                <a:gd name="T7" fmla="*/ 10130 h 661"/>
                <a:gd name="T8" fmla="*/ 5034 w 539"/>
                <a:gd name="T9" fmla="*/ 12541 h 661"/>
                <a:gd name="T10" fmla="*/ 3084 w 539"/>
                <a:gd name="T11" fmla="*/ 9887 h 661"/>
                <a:gd name="T12" fmla="*/ 1646 w 539"/>
                <a:gd name="T13" fmla="*/ 4780 h 661"/>
                <a:gd name="T14" fmla="*/ 283 w 539"/>
                <a:gd name="T15" fmla="*/ 2675 h 661"/>
                <a:gd name="T16" fmla="*/ 925 w 539"/>
                <a:gd name="T17" fmla="*/ 419 h 6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9" h="661">
                  <a:moveTo>
                    <a:pt x="59" y="22"/>
                  </a:moveTo>
                  <a:cubicBezTo>
                    <a:pt x="88" y="0"/>
                    <a:pt x="136" y="1"/>
                    <a:pt x="170" y="2"/>
                  </a:cubicBezTo>
                  <a:cubicBezTo>
                    <a:pt x="302" y="7"/>
                    <a:pt x="419" y="90"/>
                    <a:pt x="484" y="203"/>
                  </a:cubicBezTo>
                  <a:cubicBezTo>
                    <a:pt x="539" y="299"/>
                    <a:pt x="530" y="432"/>
                    <a:pt x="500" y="534"/>
                  </a:cubicBezTo>
                  <a:cubicBezTo>
                    <a:pt x="477" y="615"/>
                    <a:pt x="407" y="661"/>
                    <a:pt x="322" y="661"/>
                  </a:cubicBezTo>
                  <a:cubicBezTo>
                    <a:pt x="291" y="661"/>
                    <a:pt x="180" y="642"/>
                    <a:pt x="197" y="521"/>
                  </a:cubicBezTo>
                  <a:cubicBezTo>
                    <a:pt x="211" y="411"/>
                    <a:pt x="204" y="343"/>
                    <a:pt x="105" y="252"/>
                  </a:cubicBezTo>
                  <a:cubicBezTo>
                    <a:pt x="72" y="222"/>
                    <a:pt x="35" y="187"/>
                    <a:pt x="18" y="141"/>
                  </a:cubicBezTo>
                  <a:cubicBezTo>
                    <a:pt x="0" y="91"/>
                    <a:pt x="24" y="43"/>
                    <a:pt x="59" y="22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5" name="Freeform 43">
              <a:extLst>
                <a:ext uri="{FF2B5EF4-FFF2-40B4-BE49-F238E27FC236}">
                  <a16:creationId xmlns:a16="http://schemas.microsoft.com/office/drawing/2014/main" id="{D03118A3-1F02-406B-9F2E-A1B8FE734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369"/>
              <a:ext cx="410" cy="448"/>
            </a:xfrm>
            <a:custGeom>
              <a:avLst/>
              <a:gdLst>
                <a:gd name="T0" fmla="*/ 0 w 164"/>
                <a:gd name="T1" fmla="*/ 2525 h 168"/>
                <a:gd name="T2" fmla="*/ 1438 w 164"/>
                <a:gd name="T3" fmla="*/ 2595 h 168"/>
                <a:gd name="T4" fmla="*/ 2563 w 164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4" h="168">
                  <a:moveTo>
                    <a:pt x="0" y="133"/>
                  </a:moveTo>
                  <a:cubicBezTo>
                    <a:pt x="31" y="102"/>
                    <a:pt x="55" y="168"/>
                    <a:pt x="92" y="137"/>
                  </a:cubicBezTo>
                  <a:cubicBezTo>
                    <a:pt x="125" y="109"/>
                    <a:pt x="112" y="0"/>
                    <a:pt x="164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6" name="Freeform 44">
              <a:extLst>
                <a:ext uri="{FF2B5EF4-FFF2-40B4-BE49-F238E27FC236}">
                  <a16:creationId xmlns:a16="http://schemas.microsoft.com/office/drawing/2014/main" id="{43E94C8C-4C81-4A8C-A59F-B4B7EA069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412"/>
              <a:ext cx="607" cy="411"/>
            </a:xfrm>
            <a:custGeom>
              <a:avLst/>
              <a:gdLst>
                <a:gd name="T0" fmla="*/ 3787 w 243"/>
                <a:gd name="T1" fmla="*/ 2928 h 154"/>
                <a:gd name="T2" fmla="*/ 2465 w 243"/>
                <a:gd name="T3" fmla="*/ 934 h 154"/>
                <a:gd name="T4" fmla="*/ 824 w 243"/>
                <a:gd name="T5" fmla="*/ 478 h 154"/>
                <a:gd name="T6" fmla="*/ 0 w 243"/>
                <a:gd name="T7" fmla="*/ 0 h 1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3" h="154">
                  <a:moveTo>
                    <a:pt x="243" y="154"/>
                  </a:moveTo>
                  <a:cubicBezTo>
                    <a:pt x="225" y="112"/>
                    <a:pt x="196" y="78"/>
                    <a:pt x="158" y="49"/>
                  </a:cubicBezTo>
                  <a:cubicBezTo>
                    <a:pt x="133" y="30"/>
                    <a:pt x="82" y="34"/>
                    <a:pt x="53" y="25"/>
                  </a:cubicBezTo>
                  <a:cubicBezTo>
                    <a:pt x="40" y="21"/>
                    <a:pt x="1" y="1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45">
              <a:extLst>
                <a:ext uri="{FF2B5EF4-FFF2-40B4-BE49-F238E27FC236}">
                  <a16:creationId xmlns:a16="http://schemas.microsoft.com/office/drawing/2014/main" id="{79E9361C-46A8-45E6-AC06-B4D039EDC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1999"/>
              <a:ext cx="80" cy="370"/>
            </a:xfrm>
            <a:custGeom>
              <a:avLst/>
              <a:gdLst>
                <a:gd name="T0" fmla="*/ 500 w 32"/>
                <a:gd name="T1" fmla="*/ 2622 h 139"/>
                <a:gd name="T2" fmla="*/ 113 w 32"/>
                <a:gd name="T3" fmla="*/ 849 h 139"/>
                <a:gd name="T4" fmla="*/ 0 w 32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9">
                  <a:moveTo>
                    <a:pt x="32" y="139"/>
                  </a:moveTo>
                  <a:cubicBezTo>
                    <a:pt x="15" y="138"/>
                    <a:pt x="12" y="59"/>
                    <a:pt x="7" y="45"/>
                  </a:cubicBezTo>
                  <a:cubicBezTo>
                    <a:pt x="2" y="30"/>
                    <a:pt x="5" y="16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Freeform 46">
              <a:extLst>
                <a:ext uri="{FF2B5EF4-FFF2-40B4-BE49-F238E27FC236}">
                  <a16:creationId xmlns:a16="http://schemas.microsoft.com/office/drawing/2014/main" id="{A4476225-8F15-4A43-BDA3-4FDBE20E2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1527"/>
              <a:ext cx="112" cy="26"/>
            </a:xfrm>
            <a:custGeom>
              <a:avLst/>
              <a:gdLst>
                <a:gd name="T0" fmla="*/ 0 w 45"/>
                <a:gd name="T1" fmla="*/ 0 h 10"/>
                <a:gd name="T2" fmla="*/ 694 w 45"/>
                <a:gd name="T3" fmla="*/ 14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0">
                  <a:moveTo>
                    <a:pt x="0" y="0"/>
                  </a:moveTo>
                  <a:cubicBezTo>
                    <a:pt x="20" y="8"/>
                    <a:pt x="32" y="10"/>
                    <a:pt x="45" y="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9" name="Freeform 47">
              <a:extLst>
                <a:ext uri="{FF2B5EF4-FFF2-40B4-BE49-F238E27FC236}">
                  <a16:creationId xmlns:a16="http://schemas.microsoft.com/office/drawing/2014/main" id="{0AC618E3-B044-4BC2-B172-15D9A19A5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775"/>
              <a:ext cx="102" cy="250"/>
            </a:xfrm>
            <a:custGeom>
              <a:avLst/>
              <a:gdLst>
                <a:gd name="T0" fmla="*/ 30 w 41"/>
                <a:gd name="T1" fmla="*/ 0 h 94"/>
                <a:gd name="T2" fmla="*/ 632 w 41"/>
                <a:gd name="T3" fmla="*/ 1769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94">
                  <a:moveTo>
                    <a:pt x="2" y="0"/>
                  </a:moveTo>
                  <a:cubicBezTo>
                    <a:pt x="0" y="34"/>
                    <a:pt x="12" y="84"/>
                    <a:pt x="41" y="9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Freeform 48">
              <a:extLst>
                <a:ext uri="{FF2B5EF4-FFF2-40B4-BE49-F238E27FC236}">
                  <a16:creationId xmlns:a16="http://schemas.microsoft.com/office/drawing/2014/main" id="{79D2C55C-8E50-4865-8921-1CC54FF58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745"/>
              <a:ext cx="292" cy="592"/>
            </a:xfrm>
            <a:custGeom>
              <a:avLst/>
              <a:gdLst>
                <a:gd name="T0" fmla="*/ 75 w 117"/>
                <a:gd name="T1" fmla="*/ 93 h 222"/>
                <a:gd name="T2" fmla="*/ 75 w 117"/>
                <a:gd name="T3" fmla="*/ 93 h 222"/>
                <a:gd name="T4" fmla="*/ 759 w 117"/>
                <a:gd name="T5" fmla="*/ 547 h 222"/>
                <a:gd name="T6" fmla="*/ 1507 w 117"/>
                <a:gd name="T7" fmla="*/ 3904 h 222"/>
                <a:gd name="T8" fmla="*/ 1353 w 117"/>
                <a:gd name="T9" fmla="*/ 4096 h 222"/>
                <a:gd name="T10" fmla="*/ 1228 w 117"/>
                <a:gd name="T11" fmla="*/ 4019 h 222"/>
                <a:gd name="T12" fmla="*/ 1215 w 117"/>
                <a:gd name="T13" fmla="*/ 3549 h 222"/>
                <a:gd name="T14" fmla="*/ 1153 w 117"/>
                <a:gd name="T15" fmla="*/ 2765 h 222"/>
                <a:gd name="T16" fmla="*/ 636 w 117"/>
                <a:gd name="T17" fmla="*/ 1899 h 222"/>
                <a:gd name="T18" fmla="*/ 0 w 117"/>
                <a:gd name="T19" fmla="*/ 989 h 222"/>
                <a:gd name="T20" fmla="*/ 0 w 117"/>
                <a:gd name="T21" fmla="*/ 989 h 222"/>
                <a:gd name="T22" fmla="*/ 591 w 117"/>
                <a:gd name="T23" fmla="*/ 1955 h 222"/>
                <a:gd name="T24" fmla="*/ 1091 w 117"/>
                <a:gd name="T25" fmla="*/ 2808 h 222"/>
                <a:gd name="T26" fmla="*/ 1153 w 117"/>
                <a:gd name="T27" fmla="*/ 3549 h 222"/>
                <a:gd name="T28" fmla="*/ 1183 w 117"/>
                <a:gd name="T29" fmla="*/ 4040 h 222"/>
                <a:gd name="T30" fmla="*/ 1370 w 117"/>
                <a:gd name="T31" fmla="*/ 4173 h 222"/>
                <a:gd name="T32" fmla="*/ 1570 w 117"/>
                <a:gd name="T33" fmla="*/ 3947 h 222"/>
                <a:gd name="T34" fmla="*/ 821 w 117"/>
                <a:gd name="T35" fmla="*/ 491 h 222"/>
                <a:gd name="T36" fmla="*/ 75 w 117"/>
                <a:gd name="T37" fmla="*/ 93 h 2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7" h="222"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23" y="0"/>
                    <a:pt x="39" y="16"/>
                    <a:pt x="49" y="29"/>
                  </a:cubicBezTo>
                  <a:cubicBezTo>
                    <a:pt x="86" y="73"/>
                    <a:pt x="113" y="172"/>
                    <a:pt x="97" y="206"/>
                  </a:cubicBezTo>
                  <a:cubicBezTo>
                    <a:pt x="95" y="212"/>
                    <a:pt x="91" y="215"/>
                    <a:pt x="87" y="216"/>
                  </a:cubicBezTo>
                  <a:cubicBezTo>
                    <a:pt x="86" y="217"/>
                    <a:pt x="80" y="217"/>
                    <a:pt x="79" y="212"/>
                  </a:cubicBezTo>
                  <a:cubicBezTo>
                    <a:pt x="78" y="206"/>
                    <a:pt x="78" y="196"/>
                    <a:pt x="78" y="187"/>
                  </a:cubicBezTo>
                  <a:cubicBezTo>
                    <a:pt x="78" y="173"/>
                    <a:pt x="77" y="157"/>
                    <a:pt x="74" y="146"/>
                  </a:cubicBezTo>
                  <a:cubicBezTo>
                    <a:pt x="68" y="126"/>
                    <a:pt x="54" y="113"/>
                    <a:pt x="41" y="100"/>
                  </a:cubicBezTo>
                  <a:cubicBezTo>
                    <a:pt x="30" y="90"/>
                    <a:pt x="7" y="67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7" y="68"/>
                    <a:pt x="27" y="92"/>
                    <a:pt x="38" y="103"/>
                  </a:cubicBezTo>
                  <a:cubicBezTo>
                    <a:pt x="51" y="116"/>
                    <a:pt x="64" y="128"/>
                    <a:pt x="70" y="148"/>
                  </a:cubicBezTo>
                  <a:cubicBezTo>
                    <a:pt x="73" y="158"/>
                    <a:pt x="74" y="173"/>
                    <a:pt x="74" y="187"/>
                  </a:cubicBezTo>
                  <a:cubicBezTo>
                    <a:pt x="74" y="199"/>
                    <a:pt x="74" y="207"/>
                    <a:pt x="76" y="213"/>
                  </a:cubicBezTo>
                  <a:cubicBezTo>
                    <a:pt x="76" y="216"/>
                    <a:pt x="79" y="222"/>
                    <a:pt x="88" y="220"/>
                  </a:cubicBezTo>
                  <a:cubicBezTo>
                    <a:pt x="93" y="219"/>
                    <a:pt x="98" y="215"/>
                    <a:pt x="101" y="208"/>
                  </a:cubicBezTo>
                  <a:cubicBezTo>
                    <a:pt x="117" y="172"/>
                    <a:pt x="91" y="72"/>
                    <a:pt x="53" y="26"/>
                  </a:cubicBezTo>
                  <a:cubicBezTo>
                    <a:pt x="37" y="7"/>
                    <a:pt x="21" y="1"/>
                    <a:pt x="5" y="5"/>
                  </a:cubicBezTo>
                  <a:close/>
                </a:path>
              </a:pathLst>
            </a:custGeom>
            <a:solidFill>
              <a:srgbClr val="AF7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1" name="Freeform 49">
              <a:extLst>
                <a:ext uri="{FF2B5EF4-FFF2-40B4-BE49-F238E27FC236}">
                  <a16:creationId xmlns:a16="http://schemas.microsoft.com/office/drawing/2014/main" id="{95A3303E-C6FC-4032-840A-5AED489D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1412"/>
              <a:ext cx="50" cy="67"/>
            </a:xfrm>
            <a:custGeom>
              <a:avLst/>
              <a:gdLst>
                <a:gd name="T0" fmla="*/ 113 w 20"/>
                <a:gd name="T1" fmla="*/ 0 h 25"/>
                <a:gd name="T2" fmla="*/ 0 w 20"/>
                <a:gd name="T3" fmla="*/ 230 h 25"/>
                <a:gd name="T4" fmla="*/ 270 w 20"/>
                <a:gd name="T5" fmla="*/ 78 h 25"/>
                <a:gd name="T6" fmla="*/ 220 w 20"/>
                <a:gd name="T7" fmla="*/ 48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5">
                  <a:moveTo>
                    <a:pt x="7" y="0"/>
                  </a:moveTo>
                  <a:cubicBezTo>
                    <a:pt x="4" y="3"/>
                    <a:pt x="1" y="7"/>
                    <a:pt x="0" y="12"/>
                  </a:cubicBezTo>
                  <a:cubicBezTo>
                    <a:pt x="6" y="14"/>
                    <a:pt x="11" y="7"/>
                    <a:pt x="17" y="4"/>
                  </a:cubicBezTo>
                  <a:cubicBezTo>
                    <a:pt x="20" y="11"/>
                    <a:pt x="17" y="19"/>
                    <a:pt x="14" y="25"/>
                  </a:cubicBezTo>
                </a:path>
              </a:pathLst>
            </a:custGeom>
            <a:noFill/>
            <a:ln w="15875" cap="flat">
              <a:solidFill>
                <a:srgbClr val="92557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Freeform 50">
              <a:extLst>
                <a:ext uri="{FF2B5EF4-FFF2-40B4-BE49-F238E27FC236}">
                  <a16:creationId xmlns:a16="http://schemas.microsoft.com/office/drawing/2014/main" id="{4D3F5228-C8E9-4DBB-8C6F-53DBE5C0E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687"/>
              <a:ext cx="55" cy="45"/>
            </a:xfrm>
            <a:custGeom>
              <a:avLst/>
              <a:gdLst>
                <a:gd name="T0" fmla="*/ 0 w 22"/>
                <a:gd name="T1" fmla="*/ 148 h 17"/>
                <a:gd name="T2" fmla="*/ 50 w 22"/>
                <a:gd name="T3" fmla="*/ 294 h 17"/>
                <a:gd name="T4" fmla="*/ 83 w 22"/>
                <a:gd name="T5" fmla="*/ 90 h 17"/>
                <a:gd name="T6" fmla="*/ 175 w 22"/>
                <a:gd name="T7" fmla="*/ 315 h 17"/>
                <a:gd name="T8" fmla="*/ 238 w 22"/>
                <a:gd name="T9" fmla="*/ 0 h 17"/>
                <a:gd name="T10" fmla="*/ 345 w 22"/>
                <a:gd name="T11" fmla="*/ 31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7">
                  <a:moveTo>
                    <a:pt x="0" y="8"/>
                  </a:moveTo>
                  <a:cubicBezTo>
                    <a:pt x="1" y="11"/>
                    <a:pt x="2" y="14"/>
                    <a:pt x="3" y="16"/>
                  </a:cubicBezTo>
                  <a:cubicBezTo>
                    <a:pt x="3" y="12"/>
                    <a:pt x="4" y="8"/>
                    <a:pt x="5" y="5"/>
                  </a:cubicBezTo>
                  <a:cubicBezTo>
                    <a:pt x="8" y="8"/>
                    <a:pt x="10" y="12"/>
                    <a:pt x="11" y="17"/>
                  </a:cubicBezTo>
                  <a:cubicBezTo>
                    <a:pt x="12" y="11"/>
                    <a:pt x="12" y="5"/>
                    <a:pt x="15" y="0"/>
                  </a:cubicBezTo>
                  <a:cubicBezTo>
                    <a:pt x="19" y="5"/>
                    <a:pt x="20" y="11"/>
                    <a:pt x="22" y="17"/>
                  </a:cubicBezTo>
                </a:path>
              </a:pathLst>
            </a:custGeom>
            <a:noFill/>
            <a:ln w="15875" cap="flat">
              <a:solidFill>
                <a:srgbClr val="92557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3" name="Freeform 51">
              <a:extLst>
                <a:ext uri="{FF2B5EF4-FFF2-40B4-BE49-F238E27FC236}">
                  <a16:creationId xmlns:a16="http://schemas.microsoft.com/office/drawing/2014/main" id="{370EDB7C-1F81-4F6C-997A-1202B2524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351"/>
              <a:ext cx="12" cy="53"/>
            </a:xfrm>
            <a:custGeom>
              <a:avLst/>
              <a:gdLst>
                <a:gd name="T0" fmla="*/ 70 w 5"/>
                <a:gd name="T1" fmla="*/ 0 h 20"/>
                <a:gd name="T2" fmla="*/ 41 w 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1" y="6"/>
                    <a:pt x="0" y="14"/>
                    <a:pt x="3" y="20"/>
                  </a:cubicBezTo>
                </a:path>
              </a:pathLst>
            </a:custGeom>
            <a:noFill/>
            <a:ln w="15875" cap="flat">
              <a:solidFill>
                <a:srgbClr val="92557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52">
              <a:extLst>
                <a:ext uri="{FF2B5EF4-FFF2-40B4-BE49-F238E27FC236}">
                  <a16:creationId xmlns:a16="http://schemas.microsoft.com/office/drawing/2014/main" id="{462389D1-8931-4FBE-8A7E-994C1B8A3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2001"/>
              <a:ext cx="8" cy="40"/>
            </a:xfrm>
            <a:custGeom>
              <a:avLst/>
              <a:gdLst>
                <a:gd name="T0" fmla="*/ 56 w 3"/>
                <a:gd name="T1" fmla="*/ 0 h 15"/>
                <a:gd name="T2" fmla="*/ 21 w 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5">
                  <a:moveTo>
                    <a:pt x="3" y="0"/>
                  </a:moveTo>
                  <a:cubicBezTo>
                    <a:pt x="1" y="5"/>
                    <a:pt x="0" y="10"/>
                    <a:pt x="1" y="15"/>
                  </a:cubicBezTo>
                </a:path>
              </a:pathLst>
            </a:custGeom>
            <a:noFill/>
            <a:ln w="15875" cap="flat">
              <a:solidFill>
                <a:srgbClr val="92557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Freeform 53">
              <a:extLst>
                <a:ext uri="{FF2B5EF4-FFF2-40B4-BE49-F238E27FC236}">
                  <a16:creationId xmlns:a16="http://schemas.microsoft.com/office/drawing/2014/main" id="{2848D4E0-150A-4C78-B358-2967BB314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497"/>
              <a:ext cx="52" cy="67"/>
            </a:xfrm>
            <a:custGeom>
              <a:avLst/>
              <a:gdLst>
                <a:gd name="T0" fmla="*/ 319 w 21"/>
                <a:gd name="T1" fmla="*/ 423 h 25"/>
                <a:gd name="T2" fmla="*/ 215 w 21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5">
                  <a:moveTo>
                    <a:pt x="21" y="22"/>
                  </a:moveTo>
                  <a:cubicBezTo>
                    <a:pt x="17" y="0"/>
                    <a:pt x="0" y="17"/>
                    <a:pt x="14" y="25"/>
                  </a:cubicBezTo>
                </a:path>
              </a:pathLst>
            </a:custGeom>
            <a:noFill/>
            <a:ln w="15875" cap="flat">
              <a:solidFill>
                <a:srgbClr val="92557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6" name="Freeform 54">
              <a:extLst>
                <a:ext uri="{FF2B5EF4-FFF2-40B4-BE49-F238E27FC236}">
                  <a16:creationId xmlns:a16="http://schemas.microsoft.com/office/drawing/2014/main" id="{199C7A55-140A-4FA0-BC13-9A7F024DB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1785"/>
              <a:ext cx="15" cy="1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92557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84A931E0-8C8A-439F-8F2A-FA803413250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Pancreas</a:t>
            </a:r>
          </a:p>
        </p:txBody>
      </p:sp>
      <p:grpSp>
        <p:nvGrpSpPr>
          <p:cNvPr id="30722" name="Group 3">
            <a:extLst>
              <a:ext uri="{FF2B5EF4-FFF2-40B4-BE49-F238E27FC236}">
                <a16:creationId xmlns:a16="http://schemas.microsoft.com/office/drawing/2014/main" id="{ADDB29E0-B0A8-4E82-B18D-4F48DFBC8233}"/>
              </a:ext>
            </a:extLst>
          </p:cNvPr>
          <p:cNvGrpSpPr>
            <a:grpSpLocks/>
          </p:cNvGrpSpPr>
          <p:nvPr/>
        </p:nvGrpSpPr>
        <p:grpSpPr bwMode="auto">
          <a:xfrm>
            <a:off x="4495800" y="1524000"/>
            <a:ext cx="3944938" cy="1673225"/>
            <a:chOff x="1653" y="1621"/>
            <a:chExt cx="2485" cy="1054"/>
          </a:xfrm>
        </p:grpSpPr>
        <p:sp>
          <p:nvSpPr>
            <p:cNvPr id="31435" name="Freeform 4">
              <a:extLst>
                <a:ext uri="{FF2B5EF4-FFF2-40B4-BE49-F238E27FC236}">
                  <a16:creationId xmlns:a16="http://schemas.microsoft.com/office/drawing/2014/main" id="{AA32BA94-67B0-447B-8777-1D0F03422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solidFill>
              <a:srgbClr val="FEE8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6" name="Freeform 5">
              <a:extLst>
                <a:ext uri="{FF2B5EF4-FFF2-40B4-BE49-F238E27FC236}">
                  <a16:creationId xmlns:a16="http://schemas.microsoft.com/office/drawing/2014/main" id="{0FE3E454-68BC-4BCF-AC1D-21B38C46B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2355"/>
              <a:ext cx="748" cy="306"/>
            </a:xfrm>
            <a:custGeom>
              <a:avLst/>
              <a:gdLst>
                <a:gd name="T0" fmla="*/ 2522 w 299"/>
                <a:gd name="T1" fmla="*/ 545 h 115"/>
                <a:gd name="T2" fmla="*/ 3347 w 299"/>
                <a:gd name="T3" fmla="*/ 136 h 115"/>
                <a:gd name="T4" fmla="*/ 4150 w 299"/>
                <a:gd name="T5" fmla="*/ 77 h 115"/>
                <a:gd name="T6" fmla="*/ 3963 w 299"/>
                <a:gd name="T7" fmla="*/ 963 h 115"/>
                <a:gd name="T8" fmla="*/ 2897 w 299"/>
                <a:gd name="T9" fmla="*/ 1620 h 115"/>
                <a:gd name="T10" fmla="*/ 1301 w 299"/>
                <a:gd name="T11" fmla="*/ 2110 h 115"/>
                <a:gd name="T12" fmla="*/ 583 w 299"/>
                <a:gd name="T13" fmla="*/ 2054 h 115"/>
                <a:gd name="T14" fmla="*/ 0 w 299"/>
                <a:gd name="T15" fmla="*/ 1905 h 115"/>
                <a:gd name="T16" fmla="*/ 896 w 299"/>
                <a:gd name="T17" fmla="*/ 1735 h 115"/>
                <a:gd name="T18" fmla="*/ 1376 w 299"/>
                <a:gd name="T19" fmla="*/ 1735 h 115"/>
                <a:gd name="T20" fmla="*/ 2116 w 299"/>
                <a:gd name="T21" fmla="*/ 1543 h 115"/>
                <a:gd name="T22" fmla="*/ 2492 w 299"/>
                <a:gd name="T23" fmla="*/ 1147 h 115"/>
                <a:gd name="T24" fmla="*/ 3367 w 299"/>
                <a:gd name="T25" fmla="*/ 1147 h 115"/>
                <a:gd name="T26" fmla="*/ 4055 w 299"/>
                <a:gd name="T27" fmla="*/ 657 h 115"/>
                <a:gd name="T28" fmla="*/ 4005 w 299"/>
                <a:gd name="T29" fmla="*/ 636 h 115"/>
                <a:gd name="T30" fmla="*/ 3085 w 299"/>
                <a:gd name="T31" fmla="*/ 545 h 115"/>
                <a:gd name="T32" fmla="*/ 2534 w 299"/>
                <a:gd name="T33" fmla="*/ 716 h 115"/>
                <a:gd name="T34" fmla="*/ 2054 w 299"/>
                <a:gd name="T35" fmla="*/ 806 h 115"/>
                <a:gd name="T36" fmla="*/ 2492 w 299"/>
                <a:gd name="T37" fmla="*/ 567 h 1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9" h="115">
                  <a:moveTo>
                    <a:pt x="161" y="29"/>
                  </a:moveTo>
                  <a:cubicBezTo>
                    <a:pt x="179" y="25"/>
                    <a:pt x="196" y="13"/>
                    <a:pt x="214" y="7"/>
                  </a:cubicBezTo>
                  <a:cubicBezTo>
                    <a:pt x="230" y="2"/>
                    <a:pt x="249" y="0"/>
                    <a:pt x="265" y="4"/>
                  </a:cubicBezTo>
                  <a:cubicBezTo>
                    <a:pt x="299" y="12"/>
                    <a:pt x="270" y="40"/>
                    <a:pt x="253" y="51"/>
                  </a:cubicBezTo>
                  <a:cubicBezTo>
                    <a:pt x="232" y="64"/>
                    <a:pt x="209" y="81"/>
                    <a:pt x="185" y="86"/>
                  </a:cubicBezTo>
                  <a:cubicBezTo>
                    <a:pt x="151" y="93"/>
                    <a:pt x="118" y="105"/>
                    <a:pt x="83" y="112"/>
                  </a:cubicBezTo>
                  <a:cubicBezTo>
                    <a:pt x="67" y="115"/>
                    <a:pt x="53" y="113"/>
                    <a:pt x="37" y="109"/>
                  </a:cubicBezTo>
                  <a:cubicBezTo>
                    <a:pt x="28" y="107"/>
                    <a:pt x="6" y="107"/>
                    <a:pt x="0" y="101"/>
                  </a:cubicBezTo>
                  <a:cubicBezTo>
                    <a:pt x="19" y="101"/>
                    <a:pt x="40" y="101"/>
                    <a:pt x="57" y="92"/>
                  </a:cubicBezTo>
                  <a:cubicBezTo>
                    <a:pt x="71" y="84"/>
                    <a:pt x="73" y="90"/>
                    <a:pt x="88" y="92"/>
                  </a:cubicBezTo>
                  <a:cubicBezTo>
                    <a:pt x="102" y="93"/>
                    <a:pt x="124" y="89"/>
                    <a:pt x="135" y="82"/>
                  </a:cubicBezTo>
                  <a:cubicBezTo>
                    <a:pt x="145" y="77"/>
                    <a:pt x="150" y="66"/>
                    <a:pt x="159" y="61"/>
                  </a:cubicBezTo>
                  <a:cubicBezTo>
                    <a:pt x="175" y="79"/>
                    <a:pt x="198" y="69"/>
                    <a:pt x="215" y="61"/>
                  </a:cubicBezTo>
                  <a:cubicBezTo>
                    <a:pt x="229" y="54"/>
                    <a:pt x="255" y="56"/>
                    <a:pt x="259" y="35"/>
                  </a:cubicBezTo>
                  <a:cubicBezTo>
                    <a:pt x="258" y="34"/>
                    <a:pt x="257" y="35"/>
                    <a:pt x="256" y="34"/>
                  </a:cubicBezTo>
                  <a:cubicBezTo>
                    <a:pt x="246" y="14"/>
                    <a:pt x="214" y="23"/>
                    <a:pt x="197" y="29"/>
                  </a:cubicBezTo>
                  <a:cubicBezTo>
                    <a:pt x="184" y="34"/>
                    <a:pt x="176" y="38"/>
                    <a:pt x="162" y="38"/>
                  </a:cubicBezTo>
                  <a:cubicBezTo>
                    <a:pt x="151" y="38"/>
                    <a:pt x="141" y="41"/>
                    <a:pt x="131" y="43"/>
                  </a:cubicBezTo>
                  <a:cubicBezTo>
                    <a:pt x="139" y="34"/>
                    <a:pt x="149" y="32"/>
                    <a:pt x="159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7" name="Freeform 6">
              <a:extLst>
                <a:ext uri="{FF2B5EF4-FFF2-40B4-BE49-F238E27FC236}">
                  <a16:creationId xmlns:a16="http://schemas.microsoft.com/office/drawing/2014/main" id="{70397236-EB41-4CA7-8626-B81F139D0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89"/>
              <a:ext cx="167" cy="94"/>
            </a:xfrm>
            <a:custGeom>
              <a:avLst/>
              <a:gdLst>
                <a:gd name="T0" fmla="*/ 0 w 67"/>
                <a:gd name="T1" fmla="*/ 218 h 35"/>
                <a:gd name="T2" fmla="*/ 199 w 67"/>
                <a:gd name="T3" fmla="*/ 677 h 35"/>
                <a:gd name="T4" fmla="*/ 386 w 67"/>
                <a:gd name="T5" fmla="*/ 403 h 35"/>
                <a:gd name="T6" fmla="*/ 695 w 67"/>
                <a:gd name="T7" fmla="*/ 403 h 35"/>
                <a:gd name="T8" fmla="*/ 341 w 67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5">
                  <a:moveTo>
                    <a:pt x="0" y="11"/>
                  </a:moveTo>
                  <a:cubicBezTo>
                    <a:pt x="12" y="10"/>
                    <a:pt x="17" y="25"/>
                    <a:pt x="13" y="35"/>
                  </a:cubicBezTo>
                  <a:cubicBezTo>
                    <a:pt x="18" y="31"/>
                    <a:pt x="20" y="24"/>
                    <a:pt x="25" y="21"/>
                  </a:cubicBezTo>
                  <a:cubicBezTo>
                    <a:pt x="33" y="17"/>
                    <a:pt x="39" y="23"/>
                    <a:pt x="45" y="21"/>
                  </a:cubicBezTo>
                  <a:cubicBezTo>
                    <a:pt x="67" y="15"/>
                    <a:pt x="31" y="2"/>
                    <a:pt x="2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8" name="Freeform 7">
              <a:extLst>
                <a:ext uri="{FF2B5EF4-FFF2-40B4-BE49-F238E27FC236}">
                  <a16:creationId xmlns:a16="http://schemas.microsoft.com/office/drawing/2014/main" id="{177AB0E0-8107-4676-A00A-1429B824D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" y="2451"/>
              <a:ext cx="90" cy="56"/>
            </a:xfrm>
            <a:custGeom>
              <a:avLst/>
              <a:gdLst>
                <a:gd name="T0" fmla="*/ 563 w 36"/>
                <a:gd name="T1" fmla="*/ 0 h 21"/>
                <a:gd name="T2" fmla="*/ 438 w 36"/>
                <a:gd name="T3" fmla="*/ 397 h 21"/>
                <a:gd name="T4" fmla="*/ 0 w 36"/>
                <a:gd name="T5" fmla="*/ 192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1">
                  <a:moveTo>
                    <a:pt x="36" y="0"/>
                  </a:moveTo>
                  <a:cubicBezTo>
                    <a:pt x="31" y="6"/>
                    <a:pt x="29" y="13"/>
                    <a:pt x="28" y="21"/>
                  </a:cubicBezTo>
                  <a:cubicBezTo>
                    <a:pt x="20" y="11"/>
                    <a:pt x="13" y="7"/>
                    <a:pt x="0" y="1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9" name="Freeform 8">
              <a:extLst>
                <a:ext uri="{FF2B5EF4-FFF2-40B4-BE49-F238E27FC236}">
                  <a16:creationId xmlns:a16="http://schemas.microsoft.com/office/drawing/2014/main" id="{8D0467DF-DBF7-42F2-AE78-5819D851F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288"/>
              <a:ext cx="312" cy="163"/>
            </a:xfrm>
            <a:custGeom>
              <a:avLst/>
              <a:gdLst>
                <a:gd name="T0" fmla="*/ 187 w 125"/>
                <a:gd name="T1" fmla="*/ 1013 h 61"/>
                <a:gd name="T2" fmla="*/ 1028 w 125"/>
                <a:gd name="T3" fmla="*/ 615 h 61"/>
                <a:gd name="T4" fmla="*/ 1944 w 125"/>
                <a:gd name="T5" fmla="*/ 321 h 61"/>
                <a:gd name="T6" fmla="*/ 1650 w 125"/>
                <a:gd name="T7" fmla="*/ 0 h 61"/>
                <a:gd name="T8" fmla="*/ 1153 w 125"/>
                <a:gd name="T9" fmla="*/ 251 h 61"/>
                <a:gd name="T10" fmla="*/ 699 w 125"/>
                <a:gd name="T11" fmla="*/ 593 h 61"/>
                <a:gd name="T12" fmla="*/ 155 w 125"/>
                <a:gd name="T13" fmla="*/ 858 h 61"/>
                <a:gd name="T14" fmla="*/ 0 w 125"/>
                <a:gd name="T15" fmla="*/ 1165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61">
                  <a:moveTo>
                    <a:pt x="12" y="53"/>
                  </a:moveTo>
                  <a:cubicBezTo>
                    <a:pt x="33" y="55"/>
                    <a:pt x="48" y="39"/>
                    <a:pt x="66" y="32"/>
                  </a:cubicBezTo>
                  <a:cubicBezTo>
                    <a:pt x="85" y="24"/>
                    <a:pt x="106" y="23"/>
                    <a:pt x="125" y="17"/>
                  </a:cubicBezTo>
                  <a:cubicBezTo>
                    <a:pt x="117" y="15"/>
                    <a:pt x="109" y="7"/>
                    <a:pt x="106" y="0"/>
                  </a:cubicBezTo>
                  <a:cubicBezTo>
                    <a:pt x="91" y="7"/>
                    <a:pt x="91" y="13"/>
                    <a:pt x="74" y="13"/>
                  </a:cubicBezTo>
                  <a:cubicBezTo>
                    <a:pt x="58" y="13"/>
                    <a:pt x="54" y="20"/>
                    <a:pt x="45" y="31"/>
                  </a:cubicBezTo>
                  <a:cubicBezTo>
                    <a:pt x="37" y="41"/>
                    <a:pt x="16" y="38"/>
                    <a:pt x="10" y="45"/>
                  </a:cubicBezTo>
                  <a:cubicBezTo>
                    <a:pt x="5" y="51"/>
                    <a:pt x="11" y="52"/>
                    <a:pt x="0" y="6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0" name="Freeform 9">
              <a:extLst>
                <a:ext uri="{FF2B5EF4-FFF2-40B4-BE49-F238E27FC236}">
                  <a16:creationId xmlns:a16="http://schemas.microsoft.com/office/drawing/2014/main" id="{386123D8-02A6-489F-9D35-D5FC86BBA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240"/>
              <a:ext cx="585" cy="109"/>
            </a:xfrm>
            <a:custGeom>
              <a:avLst/>
              <a:gdLst>
                <a:gd name="T0" fmla="*/ 0 w 234"/>
                <a:gd name="T1" fmla="*/ 657 h 41"/>
                <a:gd name="T2" fmla="*/ 500 w 234"/>
                <a:gd name="T3" fmla="*/ 396 h 41"/>
                <a:gd name="T4" fmla="*/ 958 w 234"/>
                <a:gd name="T5" fmla="*/ 431 h 41"/>
                <a:gd name="T6" fmla="*/ 1645 w 234"/>
                <a:gd name="T7" fmla="*/ 375 h 41"/>
                <a:gd name="T8" fmla="*/ 2238 w 234"/>
                <a:gd name="T9" fmla="*/ 0 h 41"/>
                <a:gd name="T10" fmla="*/ 2958 w 234"/>
                <a:gd name="T11" fmla="*/ 226 h 41"/>
                <a:gd name="T12" fmla="*/ 3658 w 234"/>
                <a:gd name="T13" fmla="*/ 319 h 41"/>
                <a:gd name="T14" fmla="*/ 2958 w 234"/>
                <a:gd name="T15" fmla="*/ 487 h 41"/>
                <a:gd name="T16" fmla="*/ 2250 w 234"/>
                <a:gd name="T17" fmla="*/ 622 h 41"/>
                <a:gd name="T18" fmla="*/ 1158 w 234"/>
                <a:gd name="T19" fmla="*/ 694 h 41"/>
                <a:gd name="T20" fmla="*/ 95 w 234"/>
                <a:gd name="T21" fmla="*/ 678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4" h="41">
                  <a:moveTo>
                    <a:pt x="0" y="35"/>
                  </a:moveTo>
                  <a:cubicBezTo>
                    <a:pt x="13" y="35"/>
                    <a:pt x="21" y="23"/>
                    <a:pt x="32" y="21"/>
                  </a:cubicBezTo>
                  <a:cubicBezTo>
                    <a:pt x="40" y="20"/>
                    <a:pt x="51" y="24"/>
                    <a:pt x="61" y="23"/>
                  </a:cubicBezTo>
                  <a:cubicBezTo>
                    <a:pt x="76" y="21"/>
                    <a:pt x="90" y="22"/>
                    <a:pt x="105" y="20"/>
                  </a:cubicBezTo>
                  <a:cubicBezTo>
                    <a:pt x="123" y="18"/>
                    <a:pt x="129" y="8"/>
                    <a:pt x="143" y="0"/>
                  </a:cubicBezTo>
                  <a:cubicBezTo>
                    <a:pt x="152" y="15"/>
                    <a:pt x="174" y="12"/>
                    <a:pt x="189" y="12"/>
                  </a:cubicBezTo>
                  <a:cubicBezTo>
                    <a:pt x="203" y="11"/>
                    <a:pt x="220" y="15"/>
                    <a:pt x="234" y="17"/>
                  </a:cubicBezTo>
                  <a:cubicBezTo>
                    <a:pt x="219" y="17"/>
                    <a:pt x="203" y="24"/>
                    <a:pt x="189" y="26"/>
                  </a:cubicBezTo>
                  <a:cubicBezTo>
                    <a:pt x="172" y="29"/>
                    <a:pt x="160" y="32"/>
                    <a:pt x="144" y="33"/>
                  </a:cubicBezTo>
                  <a:cubicBezTo>
                    <a:pt x="120" y="36"/>
                    <a:pt x="97" y="35"/>
                    <a:pt x="74" y="37"/>
                  </a:cubicBezTo>
                  <a:cubicBezTo>
                    <a:pt x="58" y="39"/>
                    <a:pt x="21" y="41"/>
                    <a:pt x="6" y="3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1" name="Freeform 10">
              <a:extLst>
                <a:ext uri="{FF2B5EF4-FFF2-40B4-BE49-F238E27FC236}">
                  <a16:creationId xmlns:a16="http://schemas.microsoft.com/office/drawing/2014/main" id="{3D8C1BA1-E124-4B29-A401-DB71A5A8D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1987"/>
              <a:ext cx="658" cy="288"/>
            </a:xfrm>
            <a:custGeom>
              <a:avLst/>
              <a:gdLst>
                <a:gd name="T0" fmla="*/ 0 w 263"/>
                <a:gd name="T1" fmla="*/ 2048 h 108"/>
                <a:gd name="T2" fmla="*/ 333 w 263"/>
                <a:gd name="T3" fmla="*/ 1800 h 108"/>
                <a:gd name="T4" fmla="*/ 721 w 263"/>
                <a:gd name="T5" fmla="*/ 1741 h 108"/>
                <a:gd name="T6" fmla="*/ 1679 w 263"/>
                <a:gd name="T7" fmla="*/ 1173 h 108"/>
                <a:gd name="T8" fmla="*/ 1784 w 263"/>
                <a:gd name="T9" fmla="*/ 683 h 108"/>
                <a:gd name="T10" fmla="*/ 1992 w 263"/>
                <a:gd name="T11" fmla="*/ 491 h 108"/>
                <a:gd name="T12" fmla="*/ 2755 w 263"/>
                <a:gd name="T13" fmla="*/ 341 h 108"/>
                <a:gd name="T14" fmla="*/ 3285 w 263"/>
                <a:gd name="T15" fmla="*/ 21 h 108"/>
                <a:gd name="T16" fmla="*/ 3755 w 263"/>
                <a:gd name="T17" fmla="*/ 0 h 108"/>
                <a:gd name="T18" fmla="*/ 4118 w 263"/>
                <a:gd name="T19" fmla="*/ 0 h 108"/>
                <a:gd name="T20" fmla="*/ 3713 w 263"/>
                <a:gd name="T21" fmla="*/ 192 h 108"/>
                <a:gd name="T22" fmla="*/ 3130 w 263"/>
                <a:gd name="T23" fmla="*/ 376 h 108"/>
                <a:gd name="T24" fmla="*/ 2179 w 263"/>
                <a:gd name="T25" fmla="*/ 888 h 108"/>
                <a:gd name="T26" fmla="*/ 1741 w 263"/>
                <a:gd name="T27" fmla="*/ 1344 h 108"/>
                <a:gd name="T28" fmla="*/ 1334 w 263"/>
                <a:gd name="T29" fmla="*/ 1651 h 108"/>
                <a:gd name="T30" fmla="*/ 375 w 263"/>
                <a:gd name="T31" fmla="*/ 1992 h 108"/>
                <a:gd name="T32" fmla="*/ 63 w 263"/>
                <a:gd name="T33" fmla="*/ 2027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63" h="108">
                  <a:moveTo>
                    <a:pt x="0" y="108"/>
                  </a:moveTo>
                  <a:cubicBezTo>
                    <a:pt x="9" y="105"/>
                    <a:pt x="12" y="97"/>
                    <a:pt x="21" y="95"/>
                  </a:cubicBezTo>
                  <a:cubicBezTo>
                    <a:pt x="29" y="93"/>
                    <a:pt x="38" y="94"/>
                    <a:pt x="46" y="92"/>
                  </a:cubicBezTo>
                  <a:cubicBezTo>
                    <a:pt x="63" y="86"/>
                    <a:pt x="96" y="78"/>
                    <a:pt x="107" y="62"/>
                  </a:cubicBezTo>
                  <a:cubicBezTo>
                    <a:pt x="112" y="56"/>
                    <a:pt x="113" y="44"/>
                    <a:pt x="114" y="36"/>
                  </a:cubicBezTo>
                  <a:cubicBezTo>
                    <a:pt x="114" y="23"/>
                    <a:pt x="114" y="26"/>
                    <a:pt x="127" y="26"/>
                  </a:cubicBezTo>
                  <a:cubicBezTo>
                    <a:pt x="144" y="26"/>
                    <a:pt x="161" y="22"/>
                    <a:pt x="176" y="18"/>
                  </a:cubicBezTo>
                  <a:cubicBezTo>
                    <a:pt x="185" y="16"/>
                    <a:pt x="208" y="10"/>
                    <a:pt x="210" y="1"/>
                  </a:cubicBezTo>
                  <a:cubicBezTo>
                    <a:pt x="221" y="4"/>
                    <a:pt x="229" y="2"/>
                    <a:pt x="240" y="0"/>
                  </a:cubicBezTo>
                  <a:cubicBezTo>
                    <a:pt x="248" y="0"/>
                    <a:pt x="257" y="3"/>
                    <a:pt x="263" y="0"/>
                  </a:cubicBezTo>
                  <a:cubicBezTo>
                    <a:pt x="256" y="7"/>
                    <a:pt x="246" y="7"/>
                    <a:pt x="237" y="10"/>
                  </a:cubicBezTo>
                  <a:cubicBezTo>
                    <a:pt x="226" y="14"/>
                    <a:pt x="210" y="17"/>
                    <a:pt x="200" y="20"/>
                  </a:cubicBezTo>
                  <a:cubicBezTo>
                    <a:pt x="179" y="25"/>
                    <a:pt x="157" y="37"/>
                    <a:pt x="139" y="47"/>
                  </a:cubicBezTo>
                  <a:cubicBezTo>
                    <a:pt x="128" y="54"/>
                    <a:pt x="121" y="64"/>
                    <a:pt x="111" y="71"/>
                  </a:cubicBezTo>
                  <a:cubicBezTo>
                    <a:pt x="103" y="77"/>
                    <a:pt x="93" y="82"/>
                    <a:pt x="85" y="87"/>
                  </a:cubicBezTo>
                  <a:cubicBezTo>
                    <a:pt x="67" y="98"/>
                    <a:pt x="44" y="102"/>
                    <a:pt x="24" y="105"/>
                  </a:cubicBezTo>
                  <a:cubicBezTo>
                    <a:pt x="18" y="106"/>
                    <a:pt x="8" y="108"/>
                    <a:pt x="4" y="10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2" name="Freeform 11">
              <a:extLst>
                <a:ext uri="{FF2B5EF4-FFF2-40B4-BE49-F238E27FC236}">
                  <a16:creationId xmlns:a16="http://schemas.microsoft.com/office/drawing/2014/main" id="{0D376BB4-91BE-46CC-A633-FFFB7B1F3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1800"/>
              <a:ext cx="332" cy="203"/>
            </a:xfrm>
            <a:custGeom>
              <a:avLst/>
              <a:gdLst>
                <a:gd name="T0" fmla="*/ 354 w 133"/>
                <a:gd name="T1" fmla="*/ 1413 h 76"/>
                <a:gd name="T2" fmla="*/ 884 w 133"/>
                <a:gd name="T3" fmla="*/ 1127 h 76"/>
                <a:gd name="T4" fmla="*/ 1403 w 133"/>
                <a:gd name="T5" fmla="*/ 857 h 76"/>
                <a:gd name="T6" fmla="*/ 2069 w 133"/>
                <a:gd name="T7" fmla="*/ 0 h 76"/>
                <a:gd name="T8" fmla="*/ 1570 w 133"/>
                <a:gd name="T9" fmla="*/ 307 h 76"/>
                <a:gd name="T10" fmla="*/ 996 w 133"/>
                <a:gd name="T11" fmla="*/ 879 h 76"/>
                <a:gd name="T12" fmla="*/ 574 w 133"/>
                <a:gd name="T13" fmla="*/ 1106 h 76"/>
                <a:gd name="T14" fmla="*/ 0 w 133"/>
                <a:gd name="T15" fmla="*/ 1448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3" h="76">
                  <a:moveTo>
                    <a:pt x="23" y="74"/>
                  </a:moveTo>
                  <a:cubicBezTo>
                    <a:pt x="36" y="71"/>
                    <a:pt x="45" y="64"/>
                    <a:pt x="57" y="59"/>
                  </a:cubicBezTo>
                  <a:cubicBezTo>
                    <a:pt x="68" y="54"/>
                    <a:pt x="80" y="52"/>
                    <a:pt x="90" y="45"/>
                  </a:cubicBezTo>
                  <a:cubicBezTo>
                    <a:pt x="104" y="36"/>
                    <a:pt x="129" y="18"/>
                    <a:pt x="133" y="0"/>
                  </a:cubicBezTo>
                  <a:cubicBezTo>
                    <a:pt x="125" y="9"/>
                    <a:pt x="113" y="15"/>
                    <a:pt x="101" y="16"/>
                  </a:cubicBezTo>
                  <a:cubicBezTo>
                    <a:pt x="101" y="30"/>
                    <a:pt x="76" y="45"/>
                    <a:pt x="64" y="46"/>
                  </a:cubicBezTo>
                  <a:cubicBezTo>
                    <a:pt x="50" y="48"/>
                    <a:pt x="47" y="50"/>
                    <a:pt x="37" y="58"/>
                  </a:cubicBezTo>
                  <a:cubicBezTo>
                    <a:pt x="25" y="67"/>
                    <a:pt x="14" y="73"/>
                    <a:pt x="0" y="7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3" name="Freeform 12">
              <a:extLst>
                <a:ext uri="{FF2B5EF4-FFF2-40B4-BE49-F238E27FC236}">
                  <a16:creationId xmlns:a16="http://schemas.microsoft.com/office/drawing/2014/main" id="{FBFCA6D3-88EE-4ED1-A1D1-C9651FB6D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1664"/>
              <a:ext cx="77" cy="179"/>
            </a:xfrm>
            <a:custGeom>
              <a:avLst/>
              <a:gdLst>
                <a:gd name="T0" fmla="*/ 30 w 31"/>
                <a:gd name="T1" fmla="*/ 21 h 67"/>
                <a:gd name="T2" fmla="*/ 474 w 31"/>
                <a:gd name="T3" fmla="*/ 379 h 67"/>
                <a:gd name="T4" fmla="*/ 400 w 31"/>
                <a:gd name="T5" fmla="*/ 799 h 67"/>
                <a:gd name="T6" fmla="*/ 166 w 31"/>
                <a:gd name="T7" fmla="*/ 1277 h 67"/>
                <a:gd name="T8" fmla="*/ 0 w 31"/>
                <a:gd name="T9" fmla="*/ 914 h 67"/>
                <a:gd name="T10" fmla="*/ 340 w 31"/>
                <a:gd name="T11" fmla="*/ 342 h 67"/>
                <a:gd name="T12" fmla="*/ 42 w 31"/>
                <a:gd name="T13" fmla="*/ 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67">
                  <a:moveTo>
                    <a:pt x="2" y="1"/>
                  </a:moveTo>
                  <a:cubicBezTo>
                    <a:pt x="18" y="0"/>
                    <a:pt x="29" y="0"/>
                    <a:pt x="31" y="20"/>
                  </a:cubicBezTo>
                  <a:cubicBezTo>
                    <a:pt x="31" y="28"/>
                    <a:pt x="29" y="35"/>
                    <a:pt x="26" y="42"/>
                  </a:cubicBezTo>
                  <a:cubicBezTo>
                    <a:pt x="23" y="49"/>
                    <a:pt x="16" y="65"/>
                    <a:pt x="11" y="67"/>
                  </a:cubicBezTo>
                  <a:cubicBezTo>
                    <a:pt x="16" y="55"/>
                    <a:pt x="17" y="44"/>
                    <a:pt x="0" y="48"/>
                  </a:cubicBezTo>
                  <a:cubicBezTo>
                    <a:pt x="2" y="39"/>
                    <a:pt x="21" y="33"/>
                    <a:pt x="22" y="18"/>
                  </a:cubicBezTo>
                  <a:cubicBezTo>
                    <a:pt x="22" y="9"/>
                    <a:pt x="11" y="3"/>
                    <a:pt x="3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4" name="Freeform 13">
              <a:extLst>
                <a:ext uri="{FF2B5EF4-FFF2-40B4-BE49-F238E27FC236}">
                  <a16:creationId xmlns:a16="http://schemas.microsoft.com/office/drawing/2014/main" id="{B63A2440-E145-4B9E-B205-8BF33E5E3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1867"/>
              <a:ext cx="30" cy="61"/>
            </a:xfrm>
            <a:custGeom>
              <a:avLst/>
              <a:gdLst>
                <a:gd name="T0" fmla="*/ 0 w 12"/>
                <a:gd name="T1" fmla="*/ 191 h 23"/>
                <a:gd name="T2" fmla="*/ 125 w 12"/>
                <a:gd name="T3" fmla="*/ 430 h 23"/>
                <a:gd name="T4" fmla="*/ 188 w 1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0" y="10"/>
                  </a:moveTo>
                  <a:cubicBezTo>
                    <a:pt x="4" y="14"/>
                    <a:pt x="7" y="19"/>
                    <a:pt x="8" y="23"/>
                  </a:cubicBezTo>
                  <a:cubicBezTo>
                    <a:pt x="9" y="16"/>
                    <a:pt x="9" y="6"/>
                    <a:pt x="12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5" name="Freeform 14">
              <a:extLst>
                <a:ext uri="{FF2B5EF4-FFF2-40B4-BE49-F238E27FC236}">
                  <a16:creationId xmlns:a16="http://schemas.microsoft.com/office/drawing/2014/main" id="{FAD8E4D0-CCF5-48F1-BAF8-90DE0D805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741"/>
              <a:ext cx="37" cy="32"/>
            </a:xfrm>
            <a:custGeom>
              <a:avLst/>
              <a:gdLst>
                <a:gd name="T0" fmla="*/ 0 w 15"/>
                <a:gd name="T1" fmla="*/ 0 h 12"/>
                <a:gd name="T2" fmla="*/ 224 w 15"/>
                <a:gd name="T3" fmla="*/ 77 h 12"/>
                <a:gd name="T4" fmla="*/ 153 w 15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4" y="3"/>
                    <a:pt x="9" y="3"/>
                    <a:pt x="15" y="4"/>
                  </a:cubicBezTo>
                  <a:cubicBezTo>
                    <a:pt x="12" y="5"/>
                    <a:pt x="10" y="9"/>
                    <a:pt x="10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6" name="Freeform 15">
              <a:extLst>
                <a:ext uri="{FF2B5EF4-FFF2-40B4-BE49-F238E27FC236}">
                  <a16:creationId xmlns:a16="http://schemas.microsoft.com/office/drawing/2014/main" id="{0FA7951A-0802-4FC1-9F2D-37D1D59FD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744"/>
              <a:ext cx="55" cy="32"/>
            </a:xfrm>
            <a:custGeom>
              <a:avLst/>
              <a:gdLst>
                <a:gd name="T0" fmla="*/ 0 w 22"/>
                <a:gd name="T1" fmla="*/ 77 h 12"/>
                <a:gd name="T2" fmla="*/ 345 w 22"/>
                <a:gd name="T3" fmla="*/ 56 h 12"/>
                <a:gd name="T4" fmla="*/ 283 w 22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">
                  <a:moveTo>
                    <a:pt x="0" y="4"/>
                  </a:moveTo>
                  <a:cubicBezTo>
                    <a:pt x="7" y="5"/>
                    <a:pt x="13" y="0"/>
                    <a:pt x="22" y="3"/>
                  </a:cubicBezTo>
                  <a:cubicBezTo>
                    <a:pt x="18" y="5"/>
                    <a:pt x="16" y="9"/>
                    <a:pt x="18" y="1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7" name="Freeform 16">
              <a:extLst>
                <a:ext uri="{FF2B5EF4-FFF2-40B4-BE49-F238E27FC236}">
                  <a16:creationId xmlns:a16="http://schemas.microsoft.com/office/drawing/2014/main" id="{2FEEF163-78B0-419E-BA1B-561D94F22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912"/>
              <a:ext cx="25" cy="48"/>
            </a:xfrm>
            <a:custGeom>
              <a:avLst/>
              <a:gdLst>
                <a:gd name="T0" fmla="*/ 33 w 10"/>
                <a:gd name="T1" fmla="*/ 0 h 18"/>
                <a:gd name="T2" fmla="*/ 158 w 10"/>
                <a:gd name="T3" fmla="*/ 341 h 18"/>
                <a:gd name="T4" fmla="*/ 0 w 10"/>
                <a:gd name="T5" fmla="*/ 285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2" y="0"/>
                  </a:moveTo>
                  <a:cubicBezTo>
                    <a:pt x="3" y="7"/>
                    <a:pt x="8" y="12"/>
                    <a:pt x="10" y="18"/>
                  </a:cubicBezTo>
                  <a:cubicBezTo>
                    <a:pt x="7" y="16"/>
                    <a:pt x="3" y="14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8" name="Freeform 17">
              <a:extLst>
                <a:ext uri="{FF2B5EF4-FFF2-40B4-BE49-F238E27FC236}">
                  <a16:creationId xmlns:a16="http://schemas.microsoft.com/office/drawing/2014/main" id="{EE0EBAA3-21FC-436F-8B09-C313C4DE6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0" y="2219"/>
              <a:ext cx="88" cy="40"/>
            </a:xfrm>
            <a:custGeom>
              <a:avLst/>
              <a:gdLst>
                <a:gd name="T0" fmla="*/ 113 w 35"/>
                <a:gd name="T1" fmla="*/ 264 h 15"/>
                <a:gd name="T2" fmla="*/ 556 w 35"/>
                <a:gd name="T3" fmla="*/ 171 h 15"/>
                <a:gd name="T4" fmla="*/ 221 w 35"/>
                <a:gd name="T5" fmla="*/ 0 h 15"/>
                <a:gd name="T6" fmla="*/ 0 w 35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5">
                  <a:moveTo>
                    <a:pt x="7" y="14"/>
                  </a:moveTo>
                  <a:cubicBezTo>
                    <a:pt x="14" y="13"/>
                    <a:pt x="29" y="14"/>
                    <a:pt x="35" y="9"/>
                  </a:cubicBezTo>
                  <a:cubicBezTo>
                    <a:pt x="31" y="4"/>
                    <a:pt x="20" y="3"/>
                    <a:pt x="14" y="0"/>
                  </a:cubicBezTo>
                  <a:cubicBezTo>
                    <a:pt x="9" y="6"/>
                    <a:pt x="4" y="11"/>
                    <a:pt x="0" y="1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9" name="Freeform 18">
              <a:extLst>
                <a:ext uri="{FF2B5EF4-FFF2-40B4-BE49-F238E27FC236}">
                  <a16:creationId xmlns:a16="http://schemas.microsoft.com/office/drawing/2014/main" id="{E76D5700-63A8-491D-864B-2B5C1EA7D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011"/>
              <a:ext cx="48" cy="112"/>
            </a:xfrm>
            <a:custGeom>
              <a:avLst/>
              <a:gdLst>
                <a:gd name="T0" fmla="*/ 222 w 19"/>
                <a:gd name="T1" fmla="*/ 0 h 42"/>
                <a:gd name="T2" fmla="*/ 0 w 19"/>
                <a:gd name="T3" fmla="*/ 363 h 42"/>
                <a:gd name="T4" fmla="*/ 51 w 19"/>
                <a:gd name="T5" fmla="*/ 797 h 42"/>
                <a:gd name="T6" fmla="*/ 306 w 19"/>
                <a:gd name="T7" fmla="*/ 589 h 42"/>
                <a:gd name="T8" fmla="*/ 210 w 19"/>
                <a:gd name="T9" fmla="*/ 3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2">
                  <a:moveTo>
                    <a:pt x="14" y="0"/>
                  </a:moveTo>
                  <a:cubicBezTo>
                    <a:pt x="9" y="7"/>
                    <a:pt x="7" y="15"/>
                    <a:pt x="0" y="19"/>
                  </a:cubicBezTo>
                  <a:cubicBezTo>
                    <a:pt x="6" y="23"/>
                    <a:pt x="6" y="35"/>
                    <a:pt x="3" y="42"/>
                  </a:cubicBezTo>
                  <a:cubicBezTo>
                    <a:pt x="6" y="37"/>
                    <a:pt x="12" y="31"/>
                    <a:pt x="19" y="31"/>
                  </a:cubicBezTo>
                  <a:cubicBezTo>
                    <a:pt x="16" y="21"/>
                    <a:pt x="13" y="15"/>
                    <a:pt x="13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0" name="Freeform 19">
              <a:extLst>
                <a:ext uri="{FF2B5EF4-FFF2-40B4-BE49-F238E27FC236}">
                  <a16:creationId xmlns:a16="http://schemas.microsoft.com/office/drawing/2014/main" id="{14E7E7E6-B480-496D-9B24-2ED057FCD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1981"/>
              <a:ext cx="62" cy="56"/>
            </a:xfrm>
            <a:custGeom>
              <a:avLst/>
              <a:gdLst>
                <a:gd name="T0" fmla="*/ 0 w 25"/>
                <a:gd name="T1" fmla="*/ 77 h 21"/>
                <a:gd name="T2" fmla="*/ 320 w 25"/>
                <a:gd name="T3" fmla="*/ 397 h 21"/>
                <a:gd name="T4" fmla="*/ 382 w 25"/>
                <a:gd name="T5" fmla="*/ 0 h 21"/>
                <a:gd name="T6" fmla="*/ 136 w 25"/>
                <a:gd name="T7" fmla="*/ 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1">
                  <a:moveTo>
                    <a:pt x="0" y="4"/>
                  </a:moveTo>
                  <a:cubicBezTo>
                    <a:pt x="9" y="4"/>
                    <a:pt x="16" y="15"/>
                    <a:pt x="21" y="21"/>
                  </a:cubicBezTo>
                  <a:cubicBezTo>
                    <a:pt x="20" y="14"/>
                    <a:pt x="22" y="6"/>
                    <a:pt x="25" y="0"/>
                  </a:cubicBezTo>
                  <a:cubicBezTo>
                    <a:pt x="21" y="4"/>
                    <a:pt x="14" y="3"/>
                    <a:pt x="9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1" name="Freeform 20">
              <a:extLst>
                <a:ext uri="{FF2B5EF4-FFF2-40B4-BE49-F238E27FC236}">
                  <a16:creationId xmlns:a16="http://schemas.microsoft.com/office/drawing/2014/main" id="{B682D589-6C36-4BE7-BAD2-D2EEBF037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821"/>
              <a:ext cx="48" cy="38"/>
            </a:xfrm>
            <a:custGeom>
              <a:avLst/>
              <a:gdLst>
                <a:gd name="T0" fmla="*/ 0 w 19"/>
                <a:gd name="T1" fmla="*/ 0 h 14"/>
                <a:gd name="T2" fmla="*/ 114 w 19"/>
                <a:gd name="T3" fmla="*/ 280 h 14"/>
                <a:gd name="T4" fmla="*/ 306 w 19"/>
                <a:gd name="T5" fmla="*/ 176 h 14"/>
                <a:gd name="T6" fmla="*/ 83 w 19"/>
                <a:gd name="T7" fmla="*/ 2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4">
                  <a:moveTo>
                    <a:pt x="0" y="0"/>
                  </a:moveTo>
                  <a:cubicBezTo>
                    <a:pt x="5" y="3"/>
                    <a:pt x="5" y="9"/>
                    <a:pt x="7" y="14"/>
                  </a:cubicBezTo>
                  <a:cubicBezTo>
                    <a:pt x="11" y="11"/>
                    <a:pt x="15" y="10"/>
                    <a:pt x="19" y="9"/>
                  </a:cubicBezTo>
                  <a:cubicBezTo>
                    <a:pt x="13" y="10"/>
                    <a:pt x="8" y="6"/>
                    <a:pt x="5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2" name="Freeform 21">
              <a:extLst>
                <a:ext uri="{FF2B5EF4-FFF2-40B4-BE49-F238E27FC236}">
                  <a16:creationId xmlns:a16="http://schemas.microsoft.com/office/drawing/2014/main" id="{40C6B08D-E2B6-4900-94A2-19C67CD81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1920"/>
              <a:ext cx="45" cy="35"/>
            </a:xfrm>
            <a:custGeom>
              <a:avLst/>
              <a:gdLst>
                <a:gd name="T0" fmla="*/ 0 w 18"/>
                <a:gd name="T1" fmla="*/ 22 h 13"/>
                <a:gd name="T2" fmla="*/ 125 w 18"/>
                <a:gd name="T3" fmla="*/ 253 h 13"/>
                <a:gd name="T4" fmla="*/ 283 w 18"/>
                <a:gd name="T5" fmla="*/ 81 h 13"/>
                <a:gd name="T6" fmla="*/ 113 w 18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3">
                  <a:moveTo>
                    <a:pt x="0" y="1"/>
                  </a:moveTo>
                  <a:cubicBezTo>
                    <a:pt x="4" y="4"/>
                    <a:pt x="6" y="8"/>
                    <a:pt x="8" y="13"/>
                  </a:cubicBezTo>
                  <a:cubicBezTo>
                    <a:pt x="9" y="9"/>
                    <a:pt x="14" y="7"/>
                    <a:pt x="18" y="4"/>
                  </a:cubicBezTo>
                  <a:cubicBezTo>
                    <a:pt x="14" y="5"/>
                    <a:pt x="9" y="4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3" name="Freeform 22">
              <a:extLst>
                <a:ext uri="{FF2B5EF4-FFF2-40B4-BE49-F238E27FC236}">
                  <a16:creationId xmlns:a16="http://schemas.microsoft.com/office/drawing/2014/main" id="{4094293C-D91F-46F6-827A-FED7F6AB2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28"/>
              <a:ext cx="53" cy="83"/>
            </a:xfrm>
            <a:custGeom>
              <a:avLst/>
              <a:gdLst>
                <a:gd name="T0" fmla="*/ 0 w 21"/>
                <a:gd name="T1" fmla="*/ 0 h 31"/>
                <a:gd name="T2" fmla="*/ 179 w 21"/>
                <a:gd name="T3" fmla="*/ 594 h 31"/>
                <a:gd name="T4" fmla="*/ 338 w 21"/>
                <a:gd name="T5" fmla="*/ 25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1">
                  <a:moveTo>
                    <a:pt x="0" y="0"/>
                  </a:moveTo>
                  <a:cubicBezTo>
                    <a:pt x="14" y="8"/>
                    <a:pt x="5" y="21"/>
                    <a:pt x="11" y="31"/>
                  </a:cubicBezTo>
                  <a:cubicBezTo>
                    <a:pt x="10" y="23"/>
                    <a:pt x="13" y="18"/>
                    <a:pt x="21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4" name="Freeform 23">
              <a:extLst>
                <a:ext uri="{FF2B5EF4-FFF2-40B4-BE49-F238E27FC236}">
                  <a16:creationId xmlns:a16="http://schemas.microsoft.com/office/drawing/2014/main" id="{414B5D54-0EA7-4DC5-A5DD-E71583EDA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275"/>
              <a:ext cx="75" cy="42"/>
            </a:xfrm>
            <a:custGeom>
              <a:avLst/>
              <a:gdLst>
                <a:gd name="T0" fmla="*/ 0 w 30"/>
                <a:gd name="T1" fmla="*/ 289 h 16"/>
                <a:gd name="T2" fmla="*/ 208 w 30"/>
                <a:gd name="T3" fmla="*/ 0 h 16"/>
                <a:gd name="T4" fmla="*/ 470 w 30"/>
                <a:gd name="T5" fmla="*/ 23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6">
                  <a:moveTo>
                    <a:pt x="0" y="16"/>
                  </a:moveTo>
                  <a:cubicBezTo>
                    <a:pt x="4" y="11"/>
                    <a:pt x="9" y="5"/>
                    <a:pt x="13" y="0"/>
                  </a:cubicBezTo>
                  <a:cubicBezTo>
                    <a:pt x="16" y="7"/>
                    <a:pt x="23" y="10"/>
                    <a:pt x="30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5" name="Freeform 24">
              <a:extLst>
                <a:ext uri="{FF2B5EF4-FFF2-40B4-BE49-F238E27FC236}">
                  <a16:creationId xmlns:a16="http://schemas.microsoft.com/office/drawing/2014/main" id="{93A98588-E0F7-4870-8A6D-F154932D3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128"/>
              <a:ext cx="60" cy="77"/>
            </a:xfrm>
            <a:custGeom>
              <a:avLst/>
              <a:gdLst>
                <a:gd name="T0" fmla="*/ 375 w 24"/>
                <a:gd name="T1" fmla="*/ 0 h 29"/>
                <a:gd name="T2" fmla="*/ 283 w 24"/>
                <a:gd name="T3" fmla="*/ 396 h 29"/>
                <a:gd name="T4" fmla="*/ 0 w 24"/>
                <a:gd name="T5" fmla="*/ 542 h 29"/>
                <a:gd name="T6" fmla="*/ 313 w 24"/>
                <a:gd name="T7" fmla="*/ 35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24" y="0"/>
                  </a:moveTo>
                  <a:cubicBezTo>
                    <a:pt x="17" y="6"/>
                    <a:pt x="22" y="16"/>
                    <a:pt x="18" y="21"/>
                  </a:cubicBezTo>
                  <a:cubicBezTo>
                    <a:pt x="13" y="25"/>
                    <a:pt x="5" y="23"/>
                    <a:pt x="0" y="29"/>
                  </a:cubicBezTo>
                  <a:cubicBezTo>
                    <a:pt x="3" y="18"/>
                    <a:pt x="16" y="14"/>
                    <a:pt x="20" y="2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6" name="Freeform 25">
              <a:extLst>
                <a:ext uri="{FF2B5EF4-FFF2-40B4-BE49-F238E27FC236}">
                  <a16:creationId xmlns:a16="http://schemas.microsoft.com/office/drawing/2014/main" id="{D1826074-04BB-4C82-A4A7-B3E4B6D44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17"/>
              <a:ext cx="38" cy="43"/>
            </a:xfrm>
            <a:custGeom>
              <a:avLst/>
              <a:gdLst>
                <a:gd name="T0" fmla="*/ 0 w 15"/>
                <a:gd name="T1" fmla="*/ 0 h 16"/>
                <a:gd name="T2" fmla="*/ 243 w 15"/>
                <a:gd name="T3" fmla="*/ 137 h 16"/>
                <a:gd name="T4" fmla="*/ 117 w 15"/>
                <a:gd name="T5" fmla="*/ 312 h 16"/>
                <a:gd name="T6" fmla="*/ 117 w 15"/>
                <a:gd name="T7" fmla="*/ 25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4" y="4"/>
                    <a:pt x="11" y="4"/>
                    <a:pt x="15" y="7"/>
                  </a:cubicBezTo>
                  <a:cubicBezTo>
                    <a:pt x="12" y="10"/>
                    <a:pt x="10" y="13"/>
                    <a:pt x="7" y="16"/>
                  </a:cubicBezTo>
                  <a:cubicBezTo>
                    <a:pt x="7" y="15"/>
                    <a:pt x="7" y="14"/>
                    <a:pt x="7" y="13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7" name="Freeform 26">
              <a:extLst>
                <a:ext uri="{FF2B5EF4-FFF2-40B4-BE49-F238E27FC236}">
                  <a16:creationId xmlns:a16="http://schemas.microsoft.com/office/drawing/2014/main" id="{12518CD4-8480-4754-AFA2-B953ABED3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1960"/>
              <a:ext cx="45" cy="75"/>
            </a:xfrm>
            <a:custGeom>
              <a:avLst/>
              <a:gdLst>
                <a:gd name="T0" fmla="*/ 50 w 18"/>
                <a:gd name="T1" fmla="*/ 0 h 28"/>
                <a:gd name="T2" fmla="*/ 158 w 18"/>
                <a:gd name="T3" fmla="*/ 252 h 28"/>
                <a:gd name="T4" fmla="*/ 283 w 18"/>
                <a:gd name="T5" fmla="*/ 538 h 28"/>
                <a:gd name="T6" fmla="*/ 0 w 18"/>
                <a:gd name="T7" fmla="*/ 36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8">
                  <a:moveTo>
                    <a:pt x="3" y="0"/>
                  </a:moveTo>
                  <a:cubicBezTo>
                    <a:pt x="1" y="8"/>
                    <a:pt x="7" y="9"/>
                    <a:pt x="10" y="13"/>
                  </a:cubicBezTo>
                  <a:cubicBezTo>
                    <a:pt x="14" y="18"/>
                    <a:pt x="17" y="22"/>
                    <a:pt x="18" y="28"/>
                  </a:cubicBezTo>
                  <a:cubicBezTo>
                    <a:pt x="14" y="22"/>
                    <a:pt x="6" y="21"/>
                    <a:pt x="0" y="1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8" name="Freeform 27">
              <a:extLst>
                <a:ext uri="{FF2B5EF4-FFF2-40B4-BE49-F238E27FC236}">
                  <a16:creationId xmlns:a16="http://schemas.microsoft.com/office/drawing/2014/main" id="{AB3C5EFC-32C3-4811-9CF8-4AC599164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8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345 w 22"/>
                <a:gd name="T3" fmla="*/ 231 h 16"/>
                <a:gd name="T4" fmla="*/ 145 w 22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4" y="11"/>
                    <a:pt x="18" y="3"/>
                    <a:pt x="22" y="12"/>
                  </a:cubicBezTo>
                  <a:cubicBezTo>
                    <a:pt x="17" y="12"/>
                    <a:pt x="12" y="13"/>
                    <a:pt x="9" y="16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9" name="Freeform 28">
              <a:extLst>
                <a:ext uri="{FF2B5EF4-FFF2-40B4-BE49-F238E27FC236}">
                  <a16:creationId xmlns:a16="http://schemas.microsoft.com/office/drawing/2014/main" id="{AD972629-E86B-45C4-A05D-B2F80B56B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2456"/>
              <a:ext cx="308" cy="205"/>
            </a:xfrm>
            <a:custGeom>
              <a:avLst/>
              <a:gdLst>
                <a:gd name="T0" fmla="*/ 0 w 123"/>
                <a:gd name="T1" fmla="*/ 0 h 77"/>
                <a:gd name="T2" fmla="*/ 596 w 123"/>
                <a:gd name="T3" fmla="*/ 1113 h 77"/>
                <a:gd name="T4" fmla="*/ 1775 w 123"/>
                <a:gd name="T5" fmla="*/ 887 h 77"/>
                <a:gd name="T6" fmla="*/ 1272 w 123"/>
                <a:gd name="T7" fmla="*/ 942 h 77"/>
                <a:gd name="T8" fmla="*/ 959 w 123"/>
                <a:gd name="T9" fmla="*/ 453 h 77"/>
                <a:gd name="T10" fmla="*/ 300 w 123"/>
                <a:gd name="T11" fmla="*/ 511 h 77"/>
                <a:gd name="T12" fmla="*/ 63 w 123"/>
                <a:gd name="T13" fmla="*/ 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77">
                  <a:moveTo>
                    <a:pt x="0" y="0"/>
                  </a:moveTo>
                  <a:cubicBezTo>
                    <a:pt x="4" y="26"/>
                    <a:pt x="16" y="44"/>
                    <a:pt x="38" y="59"/>
                  </a:cubicBezTo>
                  <a:cubicBezTo>
                    <a:pt x="52" y="69"/>
                    <a:pt x="123" y="77"/>
                    <a:pt x="113" y="47"/>
                  </a:cubicBezTo>
                  <a:cubicBezTo>
                    <a:pt x="103" y="47"/>
                    <a:pt x="93" y="54"/>
                    <a:pt x="81" y="50"/>
                  </a:cubicBezTo>
                  <a:cubicBezTo>
                    <a:pt x="69" y="46"/>
                    <a:pt x="64" y="35"/>
                    <a:pt x="61" y="24"/>
                  </a:cubicBezTo>
                  <a:cubicBezTo>
                    <a:pt x="47" y="25"/>
                    <a:pt x="34" y="36"/>
                    <a:pt x="19" y="27"/>
                  </a:cubicBezTo>
                  <a:cubicBezTo>
                    <a:pt x="9" y="21"/>
                    <a:pt x="11" y="3"/>
                    <a:pt x="4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0" name="Freeform 29">
              <a:extLst>
                <a:ext uri="{FF2B5EF4-FFF2-40B4-BE49-F238E27FC236}">
                  <a16:creationId xmlns:a16="http://schemas.microsoft.com/office/drawing/2014/main" id="{8838FFC9-2314-4267-B895-77FB7A558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453"/>
              <a:ext cx="102" cy="51"/>
            </a:xfrm>
            <a:custGeom>
              <a:avLst/>
              <a:gdLst>
                <a:gd name="T0" fmla="*/ 353 w 41"/>
                <a:gd name="T1" fmla="*/ 0 h 19"/>
                <a:gd name="T2" fmla="*/ 0 w 41"/>
                <a:gd name="T3" fmla="*/ 137 h 19"/>
                <a:gd name="T4" fmla="*/ 383 w 41"/>
                <a:gd name="T5" fmla="*/ 309 h 19"/>
                <a:gd name="T6" fmla="*/ 587 w 41"/>
                <a:gd name="T7" fmla="*/ 94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9">
                  <a:moveTo>
                    <a:pt x="23" y="0"/>
                  </a:moveTo>
                  <a:cubicBezTo>
                    <a:pt x="14" y="4"/>
                    <a:pt x="8" y="4"/>
                    <a:pt x="0" y="7"/>
                  </a:cubicBezTo>
                  <a:cubicBezTo>
                    <a:pt x="4" y="13"/>
                    <a:pt x="18" y="15"/>
                    <a:pt x="25" y="16"/>
                  </a:cubicBezTo>
                  <a:cubicBezTo>
                    <a:pt x="35" y="18"/>
                    <a:pt x="41" y="19"/>
                    <a:pt x="38" y="5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1" name="Freeform 30">
              <a:extLst>
                <a:ext uri="{FF2B5EF4-FFF2-40B4-BE49-F238E27FC236}">
                  <a16:creationId xmlns:a16="http://schemas.microsoft.com/office/drawing/2014/main" id="{A11E689F-BD34-4D48-8732-7D0BE1A0E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211"/>
              <a:ext cx="50" cy="21"/>
            </a:xfrm>
            <a:custGeom>
              <a:avLst/>
              <a:gdLst>
                <a:gd name="T0" fmla="*/ 0 w 20"/>
                <a:gd name="T1" fmla="*/ 0 h 8"/>
                <a:gd name="T2" fmla="*/ 95 w 20"/>
                <a:gd name="T3" fmla="*/ 144 h 8"/>
                <a:gd name="T4" fmla="*/ 313 w 20"/>
                <a:gd name="T5" fmla="*/ 21 h 8"/>
                <a:gd name="T6" fmla="*/ 113 w 2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3" y="2"/>
                    <a:pt x="5" y="5"/>
                    <a:pt x="6" y="8"/>
                  </a:cubicBezTo>
                  <a:cubicBezTo>
                    <a:pt x="10" y="5"/>
                    <a:pt x="15" y="2"/>
                    <a:pt x="20" y="1"/>
                  </a:cubicBezTo>
                  <a:cubicBezTo>
                    <a:pt x="16" y="0"/>
                    <a:pt x="11" y="0"/>
                    <a:pt x="7" y="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2" name="Freeform 31">
              <a:extLst>
                <a:ext uri="{FF2B5EF4-FFF2-40B4-BE49-F238E27FC236}">
                  <a16:creationId xmlns:a16="http://schemas.microsoft.com/office/drawing/2014/main" id="{F792429B-47C1-4F4A-BA9F-D8384970A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677"/>
              <a:ext cx="435" cy="78"/>
            </a:xfrm>
            <a:custGeom>
              <a:avLst/>
              <a:gdLst>
                <a:gd name="T0" fmla="*/ 0 w 174"/>
                <a:gd name="T1" fmla="*/ 290 h 29"/>
                <a:gd name="T2" fmla="*/ 1300 w 174"/>
                <a:gd name="T3" fmla="*/ 368 h 29"/>
                <a:gd name="T4" fmla="*/ 1908 w 174"/>
                <a:gd name="T5" fmla="*/ 218 h 29"/>
                <a:gd name="T6" fmla="*/ 2720 w 174"/>
                <a:gd name="T7" fmla="*/ 0 h 29"/>
                <a:gd name="T8" fmla="*/ 2020 w 174"/>
                <a:gd name="T9" fmla="*/ 368 h 29"/>
                <a:gd name="T10" fmla="*/ 1520 w 174"/>
                <a:gd name="T11" fmla="*/ 312 h 29"/>
                <a:gd name="T12" fmla="*/ 1158 w 174"/>
                <a:gd name="T13" fmla="*/ 543 h 29"/>
                <a:gd name="T14" fmla="*/ 720 w 174"/>
                <a:gd name="T15" fmla="*/ 368 h 29"/>
                <a:gd name="T16" fmla="*/ 438 w 174"/>
                <a:gd name="T17" fmla="*/ 34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29">
                  <a:moveTo>
                    <a:pt x="0" y="15"/>
                  </a:moveTo>
                  <a:cubicBezTo>
                    <a:pt x="16" y="15"/>
                    <a:pt x="72" y="4"/>
                    <a:pt x="83" y="19"/>
                  </a:cubicBezTo>
                  <a:cubicBezTo>
                    <a:pt x="91" y="8"/>
                    <a:pt x="110" y="13"/>
                    <a:pt x="122" y="11"/>
                  </a:cubicBezTo>
                  <a:cubicBezTo>
                    <a:pt x="139" y="8"/>
                    <a:pt x="157" y="4"/>
                    <a:pt x="174" y="0"/>
                  </a:cubicBezTo>
                  <a:cubicBezTo>
                    <a:pt x="160" y="7"/>
                    <a:pt x="145" y="19"/>
                    <a:pt x="129" y="19"/>
                  </a:cubicBezTo>
                  <a:cubicBezTo>
                    <a:pt x="119" y="19"/>
                    <a:pt x="108" y="14"/>
                    <a:pt x="97" y="16"/>
                  </a:cubicBezTo>
                  <a:cubicBezTo>
                    <a:pt x="88" y="18"/>
                    <a:pt x="82" y="27"/>
                    <a:pt x="74" y="28"/>
                  </a:cubicBezTo>
                  <a:cubicBezTo>
                    <a:pt x="69" y="29"/>
                    <a:pt x="54" y="20"/>
                    <a:pt x="46" y="19"/>
                  </a:cubicBezTo>
                  <a:cubicBezTo>
                    <a:pt x="40" y="18"/>
                    <a:pt x="33" y="18"/>
                    <a:pt x="28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3" name="Freeform 32">
              <a:extLst>
                <a:ext uri="{FF2B5EF4-FFF2-40B4-BE49-F238E27FC236}">
                  <a16:creationId xmlns:a16="http://schemas.microsoft.com/office/drawing/2014/main" id="{CBFA16F1-6628-4498-8E8D-5DF01C3BF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725"/>
              <a:ext cx="202" cy="43"/>
            </a:xfrm>
            <a:custGeom>
              <a:avLst/>
              <a:gdLst>
                <a:gd name="T0" fmla="*/ 0 w 81"/>
                <a:gd name="T1" fmla="*/ 35 h 16"/>
                <a:gd name="T2" fmla="*/ 571 w 81"/>
                <a:gd name="T3" fmla="*/ 94 h 16"/>
                <a:gd name="T4" fmla="*/ 1257 w 81"/>
                <a:gd name="T5" fmla="*/ 81 h 16"/>
                <a:gd name="T6" fmla="*/ 653 w 81"/>
                <a:gd name="T7" fmla="*/ 312 h 16"/>
                <a:gd name="T8" fmla="*/ 249 w 81"/>
                <a:gd name="T9" fmla="*/ 1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6">
                  <a:moveTo>
                    <a:pt x="0" y="2"/>
                  </a:moveTo>
                  <a:cubicBezTo>
                    <a:pt x="12" y="3"/>
                    <a:pt x="24" y="6"/>
                    <a:pt x="37" y="5"/>
                  </a:cubicBezTo>
                  <a:cubicBezTo>
                    <a:pt x="51" y="5"/>
                    <a:pt x="67" y="0"/>
                    <a:pt x="81" y="4"/>
                  </a:cubicBezTo>
                  <a:cubicBezTo>
                    <a:pt x="68" y="4"/>
                    <a:pt x="54" y="9"/>
                    <a:pt x="42" y="16"/>
                  </a:cubicBezTo>
                  <a:cubicBezTo>
                    <a:pt x="34" y="10"/>
                    <a:pt x="23" y="10"/>
                    <a:pt x="16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4" name="Freeform 33">
              <a:extLst>
                <a:ext uri="{FF2B5EF4-FFF2-40B4-BE49-F238E27FC236}">
                  <a16:creationId xmlns:a16="http://schemas.microsoft.com/office/drawing/2014/main" id="{E3AF3097-C95C-418B-9CC2-357AE0C85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733"/>
              <a:ext cx="190" cy="54"/>
            </a:xfrm>
            <a:custGeom>
              <a:avLst/>
              <a:gdLst>
                <a:gd name="T0" fmla="*/ 50 w 76"/>
                <a:gd name="T1" fmla="*/ 116 h 20"/>
                <a:gd name="T2" fmla="*/ 1188 w 76"/>
                <a:gd name="T3" fmla="*/ 0 h 20"/>
                <a:gd name="T4" fmla="*/ 1033 w 76"/>
                <a:gd name="T5" fmla="*/ 138 h 20"/>
                <a:gd name="T6" fmla="*/ 895 w 76"/>
                <a:gd name="T7" fmla="*/ 197 h 20"/>
                <a:gd name="T8" fmla="*/ 425 w 76"/>
                <a:gd name="T9" fmla="*/ 394 h 20"/>
                <a:gd name="T10" fmla="*/ 0 w 76"/>
                <a:gd name="T11" fmla="*/ 17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">
                  <a:moveTo>
                    <a:pt x="3" y="6"/>
                  </a:moveTo>
                  <a:cubicBezTo>
                    <a:pt x="27" y="6"/>
                    <a:pt x="53" y="3"/>
                    <a:pt x="76" y="0"/>
                  </a:cubicBezTo>
                  <a:cubicBezTo>
                    <a:pt x="71" y="1"/>
                    <a:pt x="69" y="5"/>
                    <a:pt x="66" y="7"/>
                  </a:cubicBezTo>
                  <a:cubicBezTo>
                    <a:pt x="60" y="10"/>
                    <a:pt x="63" y="9"/>
                    <a:pt x="57" y="10"/>
                  </a:cubicBezTo>
                  <a:cubicBezTo>
                    <a:pt x="45" y="12"/>
                    <a:pt x="38" y="12"/>
                    <a:pt x="27" y="20"/>
                  </a:cubicBezTo>
                  <a:cubicBezTo>
                    <a:pt x="23" y="10"/>
                    <a:pt x="9" y="10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5" name="Freeform 34">
              <a:extLst>
                <a:ext uri="{FF2B5EF4-FFF2-40B4-BE49-F238E27FC236}">
                  <a16:creationId xmlns:a16="http://schemas.microsoft.com/office/drawing/2014/main" id="{1DE29129-9ABA-4C3B-BE24-FE40E0A8E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23"/>
              <a:ext cx="408" cy="56"/>
            </a:xfrm>
            <a:custGeom>
              <a:avLst/>
              <a:gdLst>
                <a:gd name="T0" fmla="*/ 0 w 163"/>
                <a:gd name="T1" fmla="*/ 136 h 21"/>
                <a:gd name="T2" fmla="*/ 1254 w 163"/>
                <a:gd name="T3" fmla="*/ 77 h 21"/>
                <a:gd name="T4" fmla="*/ 2556 w 163"/>
                <a:gd name="T5" fmla="*/ 192 h 21"/>
                <a:gd name="T6" fmla="*/ 2305 w 163"/>
                <a:gd name="T7" fmla="*/ 248 h 21"/>
                <a:gd name="T8" fmla="*/ 2193 w 163"/>
                <a:gd name="T9" fmla="*/ 363 h 21"/>
                <a:gd name="T10" fmla="*/ 1710 w 163"/>
                <a:gd name="T11" fmla="*/ 227 h 21"/>
                <a:gd name="T12" fmla="*/ 688 w 163"/>
                <a:gd name="T13" fmla="*/ 285 h 21"/>
                <a:gd name="T14" fmla="*/ 20 w 163"/>
                <a:gd name="T15" fmla="*/ 192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3" h="21">
                  <a:moveTo>
                    <a:pt x="0" y="7"/>
                  </a:moveTo>
                  <a:cubicBezTo>
                    <a:pt x="29" y="0"/>
                    <a:pt x="50" y="2"/>
                    <a:pt x="80" y="4"/>
                  </a:cubicBezTo>
                  <a:cubicBezTo>
                    <a:pt x="107" y="6"/>
                    <a:pt x="136" y="11"/>
                    <a:pt x="163" y="10"/>
                  </a:cubicBezTo>
                  <a:cubicBezTo>
                    <a:pt x="158" y="10"/>
                    <a:pt x="152" y="11"/>
                    <a:pt x="147" y="13"/>
                  </a:cubicBezTo>
                  <a:cubicBezTo>
                    <a:pt x="144" y="15"/>
                    <a:pt x="143" y="19"/>
                    <a:pt x="140" y="19"/>
                  </a:cubicBezTo>
                  <a:cubicBezTo>
                    <a:pt x="133" y="21"/>
                    <a:pt x="117" y="13"/>
                    <a:pt x="109" y="12"/>
                  </a:cubicBezTo>
                  <a:cubicBezTo>
                    <a:pt x="94" y="11"/>
                    <a:pt x="55" y="1"/>
                    <a:pt x="44" y="15"/>
                  </a:cubicBezTo>
                  <a:cubicBezTo>
                    <a:pt x="35" y="7"/>
                    <a:pt x="8" y="5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6" name="Freeform 35">
              <a:extLst>
                <a:ext uri="{FF2B5EF4-FFF2-40B4-BE49-F238E27FC236}">
                  <a16:creationId xmlns:a16="http://schemas.microsoft.com/office/drawing/2014/main" id="{109CD9DD-B4F1-43B3-91C7-DAD8A7CF0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747"/>
              <a:ext cx="330" cy="122"/>
            </a:xfrm>
            <a:custGeom>
              <a:avLst/>
              <a:gdLst>
                <a:gd name="T0" fmla="*/ 0 w 132"/>
                <a:gd name="T1" fmla="*/ 859 h 46"/>
                <a:gd name="T2" fmla="*/ 1033 w 132"/>
                <a:gd name="T3" fmla="*/ 260 h 46"/>
                <a:gd name="T4" fmla="*/ 2063 w 132"/>
                <a:gd name="T5" fmla="*/ 0 h 46"/>
                <a:gd name="T6" fmla="*/ 1613 w 132"/>
                <a:gd name="T7" fmla="*/ 281 h 46"/>
                <a:gd name="T8" fmla="*/ 1145 w 132"/>
                <a:gd name="T9" fmla="*/ 618 h 46"/>
                <a:gd name="T10" fmla="*/ 550 w 132"/>
                <a:gd name="T11" fmla="*/ 668 h 46"/>
                <a:gd name="T12" fmla="*/ 63 w 132"/>
                <a:gd name="T13" fmla="*/ 859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46">
                  <a:moveTo>
                    <a:pt x="0" y="46"/>
                  </a:moveTo>
                  <a:cubicBezTo>
                    <a:pt x="11" y="28"/>
                    <a:pt x="47" y="24"/>
                    <a:pt x="66" y="14"/>
                  </a:cubicBezTo>
                  <a:cubicBezTo>
                    <a:pt x="89" y="3"/>
                    <a:pt x="107" y="1"/>
                    <a:pt x="132" y="0"/>
                  </a:cubicBezTo>
                  <a:cubicBezTo>
                    <a:pt x="122" y="3"/>
                    <a:pt x="110" y="7"/>
                    <a:pt x="103" y="15"/>
                  </a:cubicBezTo>
                  <a:cubicBezTo>
                    <a:pt x="93" y="4"/>
                    <a:pt x="60" y="18"/>
                    <a:pt x="73" y="33"/>
                  </a:cubicBezTo>
                  <a:cubicBezTo>
                    <a:pt x="61" y="24"/>
                    <a:pt x="46" y="31"/>
                    <a:pt x="35" y="36"/>
                  </a:cubicBezTo>
                  <a:cubicBezTo>
                    <a:pt x="25" y="41"/>
                    <a:pt x="14" y="43"/>
                    <a:pt x="4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7" name="Freeform 36">
              <a:extLst>
                <a:ext uri="{FF2B5EF4-FFF2-40B4-BE49-F238E27FC236}">
                  <a16:creationId xmlns:a16="http://schemas.microsoft.com/office/drawing/2014/main" id="{A8B9492B-919B-409C-8BA9-8D6DB2363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3" y="1968"/>
              <a:ext cx="125" cy="373"/>
            </a:xfrm>
            <a:custGeom>
              <a:avLst/>
              <a:gdLst>
                <a:gd name="T0" fmla="*/ 625 w 50"/>
                <a:gd name="T1" fmla="*/ 0 h 140"/>
                <a:gd name="T2" fmla="*/ 145 w 50"/>
                <a:gd name="T3" fmla="*/ 2648 h 140"/>
                <a:gd name="T4" fmla="*/ 313 w 50"/>
                <a:gd name="T5" fmla="*/ 1945 h 140"/>
                <a:gd name="T6" fmla="*/ 425 w 50"/>
                <a:gd name="T7" fmla="*/ 490 h 140"/>
                <a:gd name="T8" fmla="*/ 500 w 50"/>
                <a:gd name="T9" fmla="*/ 589 h 140"/>
                <a:gd name="T10" fmla="*/ 783 w 50"/>
                <a:gd name="T11" fmla="*/ 21 h 140"/>
                <a:gd name="T12" fmla="*/ 738 w 50"/>
                <a:gd name="T13" fmla="*/ 21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140">
                  <a:moveTo>
                    <a:pt x="40" y="0"/>
                  </a:moveTo>
                  <a:cubicBezTo>
                    <a:pt x="0" y="36"/>
                    <a:pt x="0" y="90"/>
                    <a:pt x="9" y="140"/>
                  </a:cubicBezTo>
                  <a:cubicBezTo>
                    <a:pt x="12" y="127"/>
                    <a:pt x="8" y="112"/>
                    <a:pt x="20" y="103"/>
                  </a:cubicBezTo>
                  <a:cubicBezTo>
                    <a:pt x="3" y="98"/>
                    <a:pt x="20" y="39"/>
                    <a:pt x="27" y="26"/>
                  </a:cubicBezTo>
                  <a:cubicBezTo>
                    <a:pt x="28" y="28"/>
                    <a:pt x="30" y="28"/>
                    <a:pt x="32" y="31"/>
                  </a:cubicBezTo>
                  <a:cubicBezTo>
                    <a:pt x="34" y="17"/>
                    <a:pt x="40" y="10"/>
                    <a:pt x="50" y="1"/>
                  </a:cubicBezTo>
                  <a:cubicBezTo>
                    <a:pt x="48" y="0"/>
                    <a:pt x="48" y="1"/>
                    <a:pt x="4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8" name="Freeform 37">
              <a:extLst>
                <a:ext uri="{FF2B5EF4-FFF2-40B4-BE49-F238E27FC236}">
                  <a16:creationId xmlns:a16="http://schemas.microsoft.com/office/drawing/2014/main" id="{447FF619-6BAA-4211-BFE3-077C87983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1909"/>
              <a:ext cx="42" cy="38"/>
            </a:xfrm>
            <a:custGeom>
              <a:avLst/>
              <a:gdLst>
                <a:gd name="T0" fmla="*/ 12 w 17"/>
                <a:gd name="T1" fmla="*/ 280 h 14"/>
                <a:gd name="T2" fmla="*/ 257 w 1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1" y="14"/>
                  </a:moveTo>
                  <a:cubicBezTo>
                    <a:pt x="0" y="6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9" name="Freeform 38">
              <a:extLst>
                <a:ext uri="{FF2B5EF4-FFF2-40B4-BE49-F238E27FC236}">
                  <a16:creationId xmlns:a16="http://schemas.microsoft.com/office/drawing/2014/main" id="{0DB02D99-5965-4EDF-88AF-5C262434A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843"/>
              <a:ext cx="23" cy="66"/>
            </a:xfrm>
            <a:custGeom>
              <a:avLst/>
              <a:gdLst>
                <a:gd name="T0" fmla="*/ 0 w 9"/>
                <a:gd name="T1" fmla="*/ 0 h 25"/>
                <a:gd name="T2" fmla="*/ 97 w 9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9" y="6"/>
                    <a:pt x="6" y="16"/>
                    <a:pt x="6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0" name="Freeform 39">
              <a:extLst>
                <a:ext uri="{FF2B5EF4-FFF2-40B4-BE49-F238E27FC236}">
                  <a16:creationId xmlns:a16="http://schemas.microsoft.com/office/drawing/2014/main" id="{FB7A5340-5287-47F7-8116-29D162578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965"/>
              <a:ext cx="25" cy="86"/>
            </a:xfrm>
            <a:custGeom>
              <a:avLst/>
              <a:gdLst>
                <a:gd name="T0" fmla="*/ 63 w 10"/>
                <a:gd name="T1" fmla="*/ 0 h 32"/>
                <a:gd name="T2" fmla="*/ 158 w 10"/>
                <a:gd name="T3" fmla="*/ 621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4" y="0"/>
                  </a:moveTo>
                  <a:cubicBezTo>
                    <a:pt x="0" y="10"/>
                    <a:pt x="5" y="25"/>
                    <a:pt x="1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1" name="Freeform 40">
              <a:extLst>
                <a:ext uri="{FF2B5EF4-FFF2-40B4-BE49-F238E27FC236}">
                  <a16:creationId xmlns:a16="http://schemas.microsoft.com/office/drawing/2014/main" id="{D78C4053-517E-4E72-B0ED-6F6DA3980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771"/>
              <a:ext cx="68" cy="21"/>
            </a:xfrm>
            <a:custGeom>
              <a:avLst/>
              <a:gdLst>
                <a:gd name="T0" fmla="*/ 0 w 27"/>
                <a:gd name="T1" fmla="*/ 144 h 8"/>
                <a:gd name="T2" fmla="*/ 431 w 2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7" y="3"/>
                    <a:pt x="17" y="0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2" name="Freeform 41">
              <a:extLst>
                <a:ext uri="{FF2B5EF4-FFF2-40B4-BE49-F238E27FC236}">
                  <a16:creationId xmlns:a16="http://schemas.microsoft.com/office/drawing/2014/main" id="{897B14D1-D8A5-435C-8E1D-FB27DBFA5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789"/>
              <a:ext cx="43" cy="40"/>
            </a:xfrm>
            <a:custGeom>
              <a:avLst/>
              <a:gdLst>
                <a:gd name="T0" fmla="*/ 0 w 17"/>
                <a:gd name="T1" fmla="*/ 285 h 15"/>
                <a:gd name="T2" fmla="*/ 276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5"/>
                  </a:moveTo>
                  <a:cubicBezTo>
                    <a:pt x="1" y="6"/>
                    <a:pt x="8" y="2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3" name="Freeform 42">
              <a:extLst>
                <a:ext uri="{FF2B5EF4-FFF2-40B4-BE49-F238E27FC236}">
                  <a16:creationId xmlns:a16="http://schemas.microsoft.com/office/drawing/2014/main" id="{2DF48B1B-7B38-4B4E-967F-B479FAE72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81"/>
              <a:ext cx="50" cy="19"/>
            </a:xfrm>
            <a:custGeom>
              <a:avLst/>
              <a:gdLst>
                <a:gd name="T0" fmla="*/ 0 w 20"/>
                <a:gd name="T1" fmla="*/ 141 h 7"/>
                <a:gd name="T2" fmla="*/ 313 w 2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7"/>
                  </a:moveTo>
                  <a:cubicBezTo>
                    <a:pt x="5" y="2"/>
                    <a:pt x="13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4" name="Freeform 43">
              <a:extLst>
                <a:ext uri="{FF2B5EF4-FFF2-40B4-BE49-F238E27FC236}">
                  <a16:creationId xmlns:a16="http://schemas.microsoft.com/office/drawing/2014/main" id="{0099F2E7-5235-41B7-B196-BB5CC4483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73"/>
              <a:ext cx="77" cy="14"/>
            </a:xfrm>
            <a:custGeom>
              <a:avLst/>
              <a:gdLst>
                <a:gd name="T0" fmla="*/ 0 w 31"/>
                <a:gd name="T1" fmla="*/ 87 h 5"/>
                <a:gd name="T2" fmla="*/ 474 w 3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0" y="4"/>
                  </a:moveTo>
                  <a:cubicBezTo>
                    <a:pt x="10" y="0"/>
                    <a:pt x="20" y="1"/>
                    <a:pt x="3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5" name="Freeform 44">
              <a:extLst>
                <a:ext uri="{FF2B5EF4-FFF2-40B4-BE49-F238E27FC236}">
                  <a16:creationId xmlns:a16="http://schemas.microsoft.com/office/drawing/2014/main" id="{E418FD47-4272-4291-BF1A-DEC350E00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979"/>
              <a:ext cx="45" cy="37"/>
            </a:xfrm>
            <a:custGeom>
              <a:avLst/>
              <a:gdLst>
                <a:gd name="T0" fmla="*/ 0 w 18"/>
                <a:gd name="T1" fmla="*/ 259 h 14"/>
                <a:gd name="T2" fmla="*/ 283 w 1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cubicBezTo>
                    <a:pt x="5" y="7"/>
                    <a:pt x="7" y="1"/>
                    <a:pt x="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6" name="Freeform 45">
              <a:extLst>
                <a:ext uri="{FF2B5EF4-FFF2-40B4-BE49-F238E27FC236}">
                  <a16:creationId xmlns:a16="http://schemas.microsoft.com/office/drawing/2014/main" id="{CF6CB1CC-3A66-45DD-AB9C-5949B5E3A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181"/>
              <a:ext cx="65" cy="40"/>
            </a:xfrm>
            <a:custGeom>
              <a:avLst/>
              <a:gdLst>
                <a:gd name="T0" fmla="*/ 0 w 26"/>
                <a:gd name="T1" fmla="*/ 0 h 15"/>
                <a:gd name="T2" fmla="*/ 408 w 26"/>
                <a:gd name="T3" fmla="*/ 26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5">
                  <a:moveTo>
                    <a:pt x="0" y="0"/>
                  </a:moveTo>
                  <a:cubicBezTo>
                    <a:pt x="4" y="8"/>
                    <a:pt x="17" y="15"/>
                    <a:pt x="2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7" name="Freeform 46">
              <a:extLst>
                <a:ext uri="{FF2B5EF4-FFF2-40B4-BE49-F238E27FC236}">
                  <a16:creationId xmlns:a16="http://schemas.microsoft.com/office/drawing/2014/main" id="{B5966673-3828-4925-B82C-123B675B5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112"/>
              <a:ext cx="100" cy="32"/>
            </a:xfrm>
            <a:custGeom>
              <a:avLst/>
              <a:gdLst>
                <a:gd name="T0" fmla="*/ 0 w 40"/>
                <a:gd name="T1" fmla="*/ 0 h 12"/>
                <a:gd name="T2" fmla="*/ 625 w 40"/>
                <a:gd name="T3" fmla="*/ 136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2">
                  <a:moveTo>
                    <a:pt x="0" y="0"/>
                  </a:moveTo>
                  <a:cubicBezTo>
                    <a:pt x="10" y="8"/>
                    <a:pt x="28" y="12"/>
                    <a:pt x="4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8" name="Freeform 47">
              <a:extLst>
                <a:ext uri="{FF2B5EF4-FFF2-40B4-BE49-F238E27FC236}">
                  <a16:creationId xmlns:a16="http://schemas.microsoft.com/office/drawing/2014/main" id="{F7769E63-EEE1-4991-800C-62E6E0CDC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179"/>
              <a:ext cx="52" cy="40"/>
            </a:xfrm>
            <a:custGeom>
              <a:avLst/>
              <a:gdLst>
                <a:gd name="T0" fmla="*/ 0 w 21"/>
                <a:gd name="T1" fmla="*/ 285 h 15"/>
                <a:gd name="T2" fmla="*/ 319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15"/>
                  </a:moveTo>
                  <a:cubicBezTo>
                    <a:pt x="2" y="4"/>
                    <a:pt x="10" y="1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9" name="Freeform 48">
              <a:extLst>
                <a:ext uri="{FF2B5EF4-FFF2-40B4-BE49-F238E27FC236}">
                  <a16:creationId xmlns:a16="http://schemas.microsoft.com/office/drawing/2014/main" id="{211C7EDC-3A00-4457-90CB-D8FF8976E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1941"/>
              <a:ext cx="18" cy="48"/>
            </a:xfrm>
            <a:custGeom>
              <a:avLst/>
              <a:gdLst>
                <a:gd name="T0" fmla="*/ 0 w 7"/>
                <a:gd name="T1" fmla="*/ 341 h 18"/>
                <a:gd name="T2" fmla="*/ 118 w 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cubicBezTo>
                    <a:pt x="0" y="12"/>
                    <a:pt x="0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0" name="Freeform 49">
              <a:extLst>
                <a:ext uri="{FF2B5EF4-FFF2-40B4-BE49-F238E27FC236}">
                  <a16:creationId xmlns:a16="http://schemas.microsoft.com/office/drawing/2014/main" id="{99976FD5-BD52-4405-9CD4-E1D8EAFF0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84"/>
              <a:ext cx="25" cy="93"/>
            </a:xfrm>
            <a:custGeom>
              <a:avLst/>
              <a:gdLst>
                <a:gd name="T0" fmla="*/ 158 w 10"/>
                <a:gd name="T1" fmla="*/ 0 h 35"/>
                <a:gd name="T2" fmla="*/ 83 w 10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5">
                  <a:moveTo>
                    <a:pt x="10" y="0"/>
                  </a:moveTo>
                  <a:cubicBezTo>
                    <a:pt x="4" y="9"/>
                    <a:pt x="0" y="29"/>
                    <a:pt x="5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1" name="Freeform 50">
              <a:extLst>
                <a:ext uri="{FF2B5EF4-FFF2-40B4-BE49-F238E27FC236}">
                  <a16:creationId xmlns:a16="http://schemas.microsoft.com/office/drawing/2014/main" id="{32F94B3B-9B8C-42D0-9B9C-DF592A2E4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869"/>
              <a:ext cx="15" cy="43"/>
            </a:xfrm>
            <a:custGeom>
              <a:avLst/>
              <a:gdLst>
                <a:gd name="T0" fmla="*/ 95 w 6"/>
                <a:gd name="T1" fmla="*/ 0 h 16"/>
                <a:gd name="T2" fmla="*/ 20 w 6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6" y="0"/>
                  </a:moveTo>
                  <a:cubicBezTo>
                    <a:pt x="0" y="4"/>
                    <a:pt x="0" y="10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2" name="Freeform 51">
              <a:extLst>
                <a:ext uri="{FF2B5EF4-FFF2-40B4-BE49-F238E27FC236}">
                  <a16:creationId xmlns:a16="http://schemas.microsoft.com/office/drawing/2014/main" id="{8959F486-71F0-4536-88BD-DA38FB3F7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1760"/>
              <a:ext cx="62" cy="16"/>
            </a:xfrm>
            <a:custGeom>
              <a:avLst/>
              <a:gdLst>
                <a:gd name="T0" fmla="*/ 0 w 25"/>
                <a:gd name="T1" fmla="*/ 115 h 6"/>
                <a:gd name="T2" fmla="*/ 382 w 2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6">
                  <a:moveTo>
                    <a:pt x="0" y="6"/>
                  </a:moveTo>
                  <a:cubicBezTo>
                    <a:pt x="7" y="1"/>
                    <a:pt x="16" y="0"/>
                    <a:pt x="2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3" name="Freeform 52">
              <a:extLst>
                <a:ext uri="{FF2B5EF4-FFF2-40B4-BE49-F238E27FC236}">
                  <a16:creationId xmlns:a16="http://schemas.microsoft.com/office/drawing/2014/main" id="{50408029-D144-4956-B04B-E45254D53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747"/>
              <a:ext cx="57" cy="13"/>
            </a:xfrm>
            <a:custGeom>
              <a:avLst/>
              <a:gdLst>
                <a:gd name="T0" fmla="*/ 0 w 23"/>
                <a:gd name="T1" fmla="*/ 88 h 5"/>
                <a:gd name="T2" fmla="*/ 349 w 23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7" y="0"/>
                    <a:pt x="15" y="1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4" name="Freeform 53">
              <a:extLst>
                <a:ext uri="{FF2B5EF4-FFF2-40B4-BE49-F238E27FC236}">
                  <a16:creationId xmlns:a16="http://schemas.microsoft.com/office/drawing/2014/main" id="{B2C39A3D-84DC-4207-AE01-A87D20D9F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80"/>
              <a:ext cx="65" cy="48"/>
            </a:xfrm>
            <a:custGeom>
              <a:avLst/>
              <a:gdLst>
                <a:gd name="T0" fmla="*/ 0 w 26"/>
                <a:gd name="T1" fmla="*/ 341 h 18"/>
                <a:gd name="T2" fmla="*/ 408 w 2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cubicBezTo>
                    <a:pt x="3" y="8"/>
                    <a:pt x="15" y="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5" name="Freeform 54">
              <a:extLst>
                <a:ext uri="{FF2B5EF4-FFF2-40B4-BE49-F238E27FC236}">
                  <a16:creationId xmlns:a16="http://schemas.microsoft.com/office/drawing/2014/main" id="{0B1CAA9A-6AE1-45CB-A710-B4A7D38D6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32"/>
              <a:ext cx="58" cy="32"/>
            </a:xfrm>
            <a:custGeom>
              <a:avLst/>
              <a:gdLst>
                <a:gd name="T0" fmla="*/ 0 w 23"/>
                <a:gd name="T1" fmla="*/ 227 h 12"/>
                <a:gd name="T2" fmla="*/ 368 w 23"/>
                <a:gd name="T3" fmla="*/ 9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12"/>
                  </a:moveTo>
                  <a:cubicBezTo>
                    <a:pt x="5" y="5"/>
                    <a:pt x="14" y="0"/>
                    <a:pt x="2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6" name="Freeform 55">
              <a:extLst>
                <a:ext uri="{FF2B5EF4-FFF2-40B4-BE49-F238E27FC236}">
                  <a16:creationId xmlns:a16="http://schemas.microsoft.com/office/drawing/2014/main" id="{E7B662A7-348D-4201-AFED-0E63E14F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984"/>
              <a:ext cx="43" cy="48"/>
            </a:xfrm>
            <a:custGeom>
              <a:avLst/>
              <a:gdLst>
                <a:gd name="T0" fmla="*/ 33 w 17"/>
                <a:gd name="T1" fmla="*/ 341 h 18"/>
                <a:gd name="T2" fmla="*/ 276 w 1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8">
                  <a:moveTo>
                    <a:pt x="2" y="18"/>
                  </a:moveTo>
                  <a:cubicBezTo>
                    <a:pt x="0" y="10"/>
                    <a:pt x="9" y="0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7" name="Freeform 56">
              <a:extLst>
                <a:ext uri="{FF2B5EF4-FFF2-40B4-BE49-F238E27FC236}">
                  <a16:creationId xmlns:a16="http://schemas.microsoft.com/office/drawing/2014/main" id="{E16162D5-FD53-4CDB-95EA-5422944F9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237"/>
              <a:ext cx="35" cy="54"/>
            </a:xfrm>
            <a:custGeom>
              <a:avLst/>
              <a:gdLst>
                <a:gd name="T0" fmla="*/ 0 w 14"/>
                <a:gd name="T1" fmla="*/ 394 h 20"/>
                <a:gd name="T2" fmla="*/ 220 w 14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cubicBezTo>
                    <a:pt x="0" y="13"/>
                    <a:pt x="4" y="0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8" name="Freeform 57">
              <a:extLst>
                <a:ext uri="{FF2B5EF4-FFF2-40B4-BE49-F238E27FC236}">
                  <a16:creationId xmlns:a16="http://schemas.microsoft.com/office/drawing/2014/main" id="{38CAFD8E-B8B6-48EC-BB0A-B31E55649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352"/>
              <a:ext cx="25" cy="35"/>
            </a:xfrm>
            <a:custGeom>
              <a:avLst/>
              <a:gdLst>
                <a:gd name="T0" fmla="*/ 33 w 10"/>
                <a:gd name="T1" fmla="*/ 253 h 13"/>
                <a:gd name="T2" fmla="*/ 158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2" y="13"/>
                  </a:moveTo>
                  <a:cubicBezTo>
                    <a:pt x="0" y="7"/>
                    <a:pt x="4" y="3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9" name="Freeform 58">
              <a:extLst>
                <a:ext uri="{FF2B5EF4-FFF2-40B4-BE49-F238E27FC236}">
                  <a16:creationId xmlns:a16="http://schemas.microsoft.com/office/drawing/2014/main" id="{B60E80C9-7422-48BC-8FB6-40913617D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197"/>
              <a:ext cx="73" cy="27"/>
            </a:xfrm>
            <a:custGeom>
              <a:avLst/>
              <a:gdLst>
                <a:gd name="T0" fmla="*/ 0 w 29"/>
                <a:gd name="T1" fmla="*/ 197 h 10"/>
                <a:gd name="T2" fmla="*/ 463 w 2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0">
                  <a:moveTo>
                    <a:pt x="0" y="10"/>
                  </a:moveTo>
                  <a:cubicBezTo>
                    <a:pt x="8" y="3"/>
                    <a:pt x="18" y="0"/>
                    <a:pt x="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0" name="Freeform 59">
              <a:extLst>
                <a:ext uri="{FF2B5EF4-FFF2-40B4-BE49-F238E27FC236}">
                  <a16:creationId xmlns:a16="http://schemas.microsoft.com/office/drawing/2014/main" id="{522E45CE-69C8-46DD-A9B1-54208DCF4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216"/>
              <a:ext cx="42" cy="56"/>
            </a:xfrm>
            <a:custGeom>
              <a:avLst/>
              <a:gdLst>
                <a:gd name="T0" fmla="*/ 12 w 17"/>
                <a:gd name="T1" fmla="*/ 0 h 21"/>
                <a:gd name="T2" fmla="*/ 257 w 1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1">
                  <a:moveTo>
                    <a:pt x="1" y="0"/>
                  </a:moveTo>
                  <a:cubicBezTo>
                    <a:pt x="0" y="9"/>
                    <a:pt x="8" y="20"/>
                    <a:pt x="17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1" name="Freeform 60">
              <a:extLst>
                <a:ext uri="{FF2B5EF4-FFF2-40B4-BE49-F238E27FC236}">
                  <a16:creationId xmlns:a16="http://schemas.microsoft.com/office/drawing/2014/main" id="{6939A130-228F-4C71-9D57-54309E9ED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2011"/>
              <a:ext cx="65" cy="45"/>
            </a:xfrm>
            <a:custGeom>
              <a:avLst/>
              <a:gdLst>
                <a:gd name="T0" fmla="*/ 0 w 26"/>
                <a:gd name="T1" fmla="*/ 315 h 17"/>
                <a:gd name="T2" fmla="*/ 408 w 26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11" y="16"/>
                    <a:pt x="19" y="10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2" name="Freeform 61">
              <a:extLst>
                <a:ext uri="{FF2B5EF4-FFF2-40B4-BE49-F238E27FC236}">
                  <a16:creationId xmlns:a16="http://schemas.microsoft.com/office/drawing/2014/main" id="{D035C353-58E0-45DA-A946-1719A2EE0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861"/>
              <a:ext cx="70" cy="32"/>
            </a:xfrm>
            <a:custGeom>
              <a:avLst/>
              <a:gdLst>
                <a:gd name="T0" fmla="*/ 0 w 28"/>
                <a:gd name="T1" fmla="*/ 115 h 12"/>
                <a:gd name="T2" fmla="*/ 438 w 28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2">
                  <a:moveTo>
                    <a:pt x="0" y="6"/>
                  </a:moveTo>
                  <a:cubicBezTo>
                    <a:pt x="8" y="12"/>
                    <a:pt x="20" y="5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3" name="Freeform 62">
              <a:extLst>
                <a:ext uri="{FF2B5EF4-FFF2-40B4-BE49-F238E27FC236}">
                  <a16:creationId xmlns:a16="http://schemas.microsoft.com/office/drawing/2014/main" id="{0EFD36AE-44F7-4B93-855F-8E13E24F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763"/>
              <a:ext cx="25" cy="61"/>
            </a:xfrm>
            <a:custGeom>
              <a:avLst/>
              <a:gdLst>
                <a:gd name="T0" fmla="*/ 0 w 10"/>
                <a:gd name="T1" fmla="*/ 0 h 23"/>
                <a:gd name="T2" fmla="*/ 113 w 10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6" y="5"/>
                    <a:pt x="10" y="16"/>
                    <a:pt x="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4" name="Freeform 63">
              <a:extLst>
                <a:ext uri="{FF2B5EF4-FFF2-40B4-BE49-F238E27FC236}">
                  <a16:creationId xmlns:a16="http://schemas.microsoft.com/office/drawing/2014/main" id="{AD38C32C-9185-4D0C-8DE1-015F18156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803"/>
              <a:ext cx="65" cy="10"/>
            </a:xfrm>
            <a:custGeom>
              <a:avLst/>
              <a:gdLst>
                <a:gd name="T0" fmla="*/ 0 w 26"/>
                <a:gd name="T1" fmla="*/ 0 h 4"/>
                <a:gd name="T2" fmla="*/ 408 w 26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0" y="0"/>
                  </a:moveTo>
                  <a:cubicBezTo>
                    <a:pt x="7" y="4"/>
                    <a:pt x="18" y="4"/>
                    <a:pt x="2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5" name="Freeform 64">
              <a:extLst>
                <a:ext uri="{FF2B5EF4-FFF2-40B4-BE49-F238E27FC236}">
                  <a16:creationId xmlns:a16="http://schemas.microsoft.com/office/drawing/2014/main" id="{B662AF62-5085-441E-98C8-61AEE8572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853"/>
              <a:ext cx="38" cy="43"/>
            </a:xfrm>
            <a:custGeom>
              <a:avLst/>
              <a:gdLst>
                <a:gd name="T0" fmla="*/ 243 w 15"/>
                <a:gd name="T1" fmla="*/ 0 h 16"/>
                <a:gd name="T2" fmla="*/ 0 w 1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6"/>
                    <a:pt x="8" y="16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6" name="Freeform 65">
              <a:extLst>
                <a:ext uri="{FF2B5EF4-FFF2-40B4-BE49-F238E27FC236}">
                  <a16:creationId xmlns:a16="http://schemas.microsoft.com/office/drawing/2014/main" id="{791ACFFF-AAF1-42F3-B466-035399CCF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752"/>
              <a:ext cx="18" cy="24"/>
            </a:xfrm>
            <a:custGeom>
              <a:avLst/>
              <a:gdLst>
                <a:gd name="T0" fmla="*/ 118 w 7"/>
                <a:gd name="T1" fmla="*/ 0 h 9"/>
                <a:gd name="T2" fmla="*/ 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cubicBezTo>
                    <a:pt x="2" y="2"/>
                    <a:pt x="0" y="5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7" name="Freeform 66">
              <a:extLst>
                <a:ext uri="{FF2B5EF4-FFF2-40B4-BE49-F238E27FC236}">
                  <a16:creationId xmlns:a16="http://schemas.microsoft.com/office/drawing/2014/main" id="{A45C9A17-83C7-47BF-A0E9-883925E28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539"/>
              <a:ext cx="55" cy="32"/>
            </a:xfrm>
            <a:custGeom>
              <a:avLst/>
              <a:gdLst>
                <a:gd name="T0" fmla="*/ 20 w 22"/>
                <a:gd name="T1" fmla="*/ 0 h 12"/>
                <a:gd name="T2" fmla="*/ 345 w 22"/>
                <a:gd name="T3" fmla="*/ 1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1" y="0"/>
                  </a:moveTo>
                  <a:cubicBezTo>
                    <a:pt x="0" y="12"/>
                    <a:pt x="15" y="9"/>
                    <a:pt x="2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8" name="Freeform 67">
              <a:extLst>
                <a:ext uri="{FF2B5EF4-FFF2-40B4-BE49-F238E27FC236}">
                  <a16:creationId xmlns:a16="http://schemas.microsoft.com/office/drawing/2014/main" id="{32E4A863-1588-4321-9EED-408E69511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3" y="2507"/>
              <a:ext cx="42" cy="72"/>
            </a:xfrm>
            <a:custGeom>
              <a:avLst/>
              <a:gdLst>
                <a:gd name="T0" fmla="*/ 12 w 17"/>
                <a:gd name="T1" fmla="*/ 0 h 27"/>
                <a:gd name="T2" fmla="*/ 257 w 17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1" y="0"/>
                  </a:moveTo>
                  <a:cubicBezTo>
                    <a:pt x="0" y="12"/>
                    <a:pt x="7" y="22"/>
                    <a:pt x="17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9" name="Freeform 68">
              <a:extLst>
                <a:ext uri="{FF2B5EF4-FFF2-40B4-BE49-F238E27FC236}">
                  <a16:creationId xmlns:a16="http://schemas.microsoft.com/office/drawing/2014/main" id="{FD223C91-74F1-4C45-B4F4-50A74E125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469"/>
              <a:ext cx="22" cy="56"/>
            </a:xfrm>
            <a:custGeom>
              <a:avLst/>
              <a:gdLst>
                <a:gd name="T0" fmla="*/ 42 w 9"/>
                <a:gd name="T1" fmla="*/ 0 h 21"/>
                <a:gd name="T2" fmla="*/ 132 w 9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3" y="0"/>
                  </a:moveTo>
                  <a:cubicBezTo>
                    <a:pt x="0" y="7"/>
                    <a:pt x="4" y="16"/>
                    <a:pt x="9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0" name="Freeform 69">
              <a:extLst>
                <a:ext uri="{FF2B5EF4-FFF2-40B4-BE49-F238E27FC236}">
                  <a16:creationId xmlns:a16="http://schemas.microsoft.com/office/drawing/2014/main" id="{52987D70-1517-4B8B-B659-353A6B34C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160"/>
              <a:ext cx="195" cy="155"/>
            </a:xfrm>
            <a:custGeom>
              <a:avLst/>
              <a:gdLst>
                <a:gd name="T0" fmla="*/ 1113 w 78"/>
                <a:gd name="T1" fmla="*/ 0 h 58"/>
                <a:gd name="T2" fmla="*/ 675 w 78"/>
                <a:gd name="T3" fmla="*/ 649 h 58"/>
                <a:gd name="T4" fmla="*/ 300 w 78"/>
                <a:gd name="T5" fmla="*/ 935 h 58"/>
                <a:gd name="T6" fmla="*/ 0 w 78"/>
                <a:gd name="T7" fmla="*/ 1050 h 58"/>
                <a:gd name="T8" fmla="*/ 800 w 78"/>
                <a:gd name="T9" fmla="*/ 935 h 58"/>
                <a:gd name="T10" fmla="*/ 1175 w 78"/>
                <a:gd name="T11" fmla="*/ 799 h 58"/>
                <a:gd name="T12" fmla="*/ 1220 w 78"/>
                <a:gd name="T13" fmla="*/ 171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58">
                  <a:moveTo>
                    <a:pt x="71" y="0"/>
                  </a:moveTo>
                  <a:cubicBezTo>
                    <a:pt x="77" y="19"/>
                    <a:pt x="56" y="27"/>
                    <a:pt x="43" y="34"/>
                  </a:cubicBezTo>
                  <a:cubicBezTo>
                    <a:pt x="35" y="39"/>
                    <a:pt x="28" y="45"/>
                    <a:pt x="19" y="49"/>
                  </a:cubicBezTo>
                  <a:cubicBezTo>
                    <a:pt x="13" y="51"/>
                    <a:pt x="5" y="51"/>
                    <a:pt x="0" y="55"/>
                  </a:cubicBezTo>
                  <a:cubicBezTo>
                    <a:pt x="13" y="58"/>
                    <a:pt x="36" y="52"/>
                    <a:pt x="51" y="49"/>
                  </a:cubicBezTo>
                  <a:cubicBezTo>
                    <a:pt x="59" y="48"/>
                    <a:pt x="68" y="47"/>
                    <a:pt x="75" y="42"/>
                  </a:cubicBezTo>
                  <a:cubicBezTo>
                    <a:pt x="73" y="34"/>
                    <a:pt x="68" y="15"/>
                    <a:pt x="78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1" name="Freeform 70">
              <a:extLst>
                <a:ext uri="{FF2B5EF4-FFF2-40B4-BE49-F238E27FC236}">
                  <a16:creationId xmlns:a16="http://schemas.microsoft.com/office/drawing/2014/main" id="{CE409E5B-13F7-4038-9909-09C8A3621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181"/>
              <a:ext cx="45" cy="96"/>
            </a:xfrm>
            <a:custGeom>
              <a:avLst/>
              <a:gdLst>
                <a:gd name="T0" fmla="*/ 95 w 18"/>
                <a:gd name="T1" fmla="*/ 0 h 36"/>
                <a:gd name="T2" fmla="*/ 283 w 18"/>
                <a:gd name="T3" fmla="*/ 568 h 36"/>
                <a:gd name="T4" fmla="*/ 0 w 18"/>
                <a:gd name="T5" fmla="*/ 56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6">
                  <a:moveTo>
                    <a:pt x="6" y="0"/>
                  </a:moveTo>
                  <a:cubicBezTo>
                    <a:pt x="8" y="14"/>
                    <a:pt x="11" y="20"/>
                    <a:pt x="18" y="30"/>
                  </a:cubicBezTo>
                  <a:cubicBezTo>
                    <a:pt x="13" y="33"/>
                    <a:pt x="2" y="36"/>
                    <a:pt x="0" y="30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2" name="Freeform 71">
              <a:extLst>
                <a:ext uri="{FF2B5EF4-FFF2-40B4-BE49-F238E27FC236}">
                  <a16:creationId xmlns:a16="http://schemas.microsoft.com/office/drawing/2014/main" id="{5F27A8DC-EB37-4321-A556-A82184B16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192"/>
              <a:ext cx="97" cy="69"/>
            </a:xfrm>
            <a:custGeom>
              <a:avLst/>
              <a:gdLst>
                <a:gd name="T0" fmla="*/ 0 w 39"/>
                <a:gd name="T1" fmla="*/ 451 h 26"/>
                <a:gd name="T2" fmla="*/ 279 w 39"/>
                <a:gd name="T3" fmla="*/ 0 h 26"/>
                <a:gd name="T4" fmla="*/ 75 w 39"/>
                <a:gd name="T5" fmla="*/ 39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6">
                  <a:moveTo>
                    <a:pt x="0" y="24"/>
                  </a:moveTo>
                  <a:cubicBezTo>
                    <a:pt x="14" y="26"/>
                    <a:pt x="39" y="9"/>
                    <a:pt x="18" y="0"/>
                  </a:cubicBezTo>
                  <a:cubicBezTo>
                    <a:pt x="25" y="11"/>
                    <a:pt x="9" y="14"/>
                    <a:pt x="5" y="2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3" name="Freeform 72">
              <a:extLst>
                <a:ext uri="{FF2B5EF4-FFF2-40B4-BE49-F238E27FC236}">
                  <a16:creationId xmlns:a16="http://schemas.microsoft.com/office/drawing/2014/main" id="{40DBD334-C8E9-4B9D-A4FF-2FFD8E0BF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75"/>
              <a:ext cx="92" cy="138"/>
            </a:xfrm>
            <a:custGeom>
              <a:avLst/>
              <a:gdLst>
                <a:gd name="T0" fmla="*/ 199 w 37"/>
                <a:gd name="T1" fmla="*/ 111 h 52"/>
                <a:gd name="T2" fmla="*/ 495 w 37"/>
                <a:gd name="T3" fmla="*/ 0 h 52"/>
                <a:gd name="T4" fmla="*/ 475 w 37"/>
                <a:gd name="T5" fmla="*/ 226 h 52"/>
                <a:gd name="T6" fmla="*/ 525 w 37"/>
                <a:gd name="T7" fmla="*/ 507 h 52"/>
                <a:gd name="T8" fmla="*/ 0 w 37"/>
                <a:gd name="T9" fmla="*/ 971 h 52"/>
                <a:gd name="T10" fmla="*/ 341 w 37"/>
                <a:gd name="T11" fmla="*/ 451 h 52"/>
                <a:gd name="T12" fmla="*/ 167 w 37"/>
                <a:gd name="T13" fmla="*/ 17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52">
                  <a:moveTo>
                    <a:pt x="13" y="6"/>
                  </a:moveTo>
                  <a:cubicBezTo>
                    <a:pt x="21" y="7"/>
                    <a:pt x="25" y="2"/>
                    <a:pt x="32" y="0"/>
                  </a:cubicBezTo>
                  <a:cubicBezTo>
                    <a:pt x="34" y="5"/>
                    <a:pt x="30" y="8"/>
                    <a:pt x="31" y="12"/>
                  </a:cubicBezTo>
                  <a:cubicBezTo>
                    <a:pt x="31" y="18"/>
                    <a:pt x="34" y="22"/>
                    <a:pt x="34" y="27"/>
                  </a:cubicBezTo>
                  <a:cubicBezTo>
                    <a:pt x="37" y="46"/>
                    <a:pt x="14" y="49"/>
                    <a:pt x="0" y="52"/>
                  </a:cubicBezTo>
                  <a:cubicBezTo>
                    <a:pt x="9" y="46"/>
                    <a:pt x="24" y="39"/>
                    <a:pt x="22" y="24"/>
                  </a:cubicBezTo>
                  <a:cubicBezTo>
                    <a:pt x="22" y="19"/>
                    <a:pt x="17" y="10"/>
                    <a:pt x="11" y="9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4" name="Freeform 73">
              <a:extLst>
                <a:ext uri="{FF2B5EF4-FFF2-40B4-BE49-F238E27FC236}">
                  <a16:creationId xmlns:a16="http://schemas.microsoft.com/office/drawing/2014/main" id="{6C867A7B-9599-49D9-80B1-6A92A2D7F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904"/>
              <a:ext cx="87" cy="149"/>
            </a:xfrm>
            <a:custGeom>
              <a:avLst/>
              <a:gdLst>
                <a:gd name="T0" fmla="*/ 92 w 35"/>
                <a:gd name="T1" fmla="*/ 77 h 56"/>
                <a:gd name="T2" fmla="*/ 353 w 35"/>
                <a:gd name="T3" fmla="*/ 56 h 56"/>
                <a:gd name="T4" fmla="*/ 495 w 35"/>
                <a:gd name="T5" fmla="*/ 375 h 56"/>
                <a:gd name="T6" fmla="*/ 475 w 35"/>
                <a:gd name="T7" fmla="*/ 806 h 56"/>
                <a:gd name="T8" fmla="*/ 0 w 35"/>
                <a:gd name="T9" fmla="*/ 1054 h 56"/>
                <a:gd name="T10" fmla="*/ 403 w 35"/>
                <a:gd name="T11" fmla="*/ 474 h 56"/>
                <a:gd name="T12" fmla="*/ 75 w 35"/>
                <a:gd name="T13" fmla="*/ 77 h 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56">
                  <a:moveTo>
                    <a:pt x="6" y="4"/>
                  </a:moveTo>
                  <a:cubicBezTo>
                    <a:pt x="12" y="7"/>
                    <a:pt x="17" y="0"/>
                    <a:pt x="23" y="3"/>
                  </a:cubicBezTo>
                  <a:cubicBezTo>
                    <a:pt x="27" y="6"/>
                    <a:pt x="31" y="15"/>
                    <a:pt x="32" y="20"/>
                  </a:cubicBezTo>
                  <a:cubicBezTo>
                    <a:pt x="33" y="26"/>
                    <a:pt x="35" y="38"/>
                    <a:pt x="31" y="43"/>
                  </a:cubicBezTo>
                  <a:cubicBezTo>
                    <a:pt x="26" y="52"/>
                    <a:pt x="9" y="52"/>
                    <a:pt x="0" y="56"/>
                  </a:cubicBezTo>
                  <a:cubicBezTo>
                    <a:pt x="12" y="51"/>
                    <a:pt x="27" y="40"/>
                    <a:pt x="26" y="25"/>
                  </a:cubicBezTo>
                  <a:cubicBezTo>
                    <a:pt x="24" y="8"/>
                    <a:pt x="7" y="16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5" name="Freeform 74">
              <a:extLst>
                <a:ext uri="{FF2B5EF4-FFF2-40B4-BE49-F238E27FC236}">
                  <a16:creationId xmlns:a16="http://schemas.microsoft.com/office/drawing/2014/main" id="{0EA00448-B8AA-425F-8065-A26A44608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955"/>
              <a:ext cx="57" cy="72"/>
            </a:xfrm>
            <a:custGeom>
              <a:avLst/>
              <a:gdLst>
                <a:gd name="T0" fmla="*/ 154 w 23"/>
                <a:gd name="T1" fmla="*/ 0 h 27"/>
                <a:gd name="T2" fmla="*/ 320 w 23"/>
                <a:gd name="T3" fmla="*/ 264 h 27"/>
                <a:gd name="T4" fmla="*/ 0 w 23"/>
                <a:gd name="T5" fmla="*/ 5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7">
                  <a:moveTo>
                    <a:pt x="10" y="0"/>
                  </a:moveTo>
                  <a:cubicBezTo>
                    <a:pt x="11" y="8"/>
                    <a:pt x="19" y="8"/>
                    <a:pt x="21" y="14"/>
                  </a:cubicBezTo>
                  <a:cubicBezTo>
                    <a:pt x="23" y="22"/>
                    <a:pt x="6" y="25"/>
                    <a:pt x="0" y="27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6" name="Freeform 75">
              <a:extLst>
                <a:ext uri="{FF2B5EF4-FFF2-40B4-BE49-F238E27FC236}">
                  <a16:creationId xmlns:a16="http://schemas.microsoft.com/office/drawing/2014/main" id="{59176424-EC23-4DEB-876D-E034056E9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747"/>
              <a:ext cx="65" cy="24"/>
            </a:xfrm>
            <a:custGeom>
              <a:avLst/>
              <a:gdLst>
                <a:gd name="T0" fmla="*/ 0 w 26"/>
                <a:gd name="T1" fmla="*/ 0 h 9"/>
                <a:gd name="T2" fmla="*/ 188 w 26"/>
                <a:gd name="T3" fmla="*/ 171 h 9"/>
                <a:gd name="T4" fmla="*/ 408 w 26"/>
                <a:gd name="T5" fmla="*/ 77 h 9"/>
                <a:gd name="T6" fmla="*/ 83 w 26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cubicBezTo>
                    <a:pt x="3" y="4"/>
                    <a:pt x="8" y="7"/>
                    <a:pt x="12" y="9"/>
                  </a:cubicBezTo>
                  <a:cubicBezTo>
                    <a:pt x="16" y="6"/>
                    <a:pt x="21" y="5"/>
                    <a:pt x="26" y="4"/>
                  </a:cubicBezTo>
                  <a:cubicBezTo>
                    <a:pt x="19" y="4"/>
                    <a:pt x="12" y="5"/>
                    <a:pt x="5" y="4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7" name="Freeform 76">
              <a:extLst>
                <a:ext uri="{FF2B5EF4-FFF2-40B4-BE49-F238E27FC236}">
                  <a16:creationId xmlns:a16="http://schemas.microsoft.com/office/drawing/2014/main" id="{393CDA0E-2F35-4E6E-A926-CE3ADBF76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757"/>
              <a:ext cx="60" cy="30"/>
            </a:xfrm>
            <a:custGeom>
              <a:avLst/>
              <a:gdLst>
                <a:gd name="T0" fmla="*/ 0 w 24"/>
                <a:gd name="T1" fmla="*/ 0 h 11"/>
                <a:gd name="T2" fmla="*/ 145 w 24"/>
                <a:gd name="T3" fmla="*/ 224 h 11"/>
                <a:gd name="T4" fmla="*/ 375 w 24"/>
                <a:gd name="T5" fmla="*/ 104 h 11"/>
                <a:gd name="T6" fmla="*/ 63 w 24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">
                  <a:moveTo>
                    <a:pt x="0" y="0"/>
                  </a:moveTo>
                  <a:cubicBezTo>
                    <a:pt x="3" y="4"/>
                    <a:pt x="5" y="8"/>
                    <a:pt x="9" y="11"/>
                  </a:cubicBezTo>
                  <a:cubicBezTo>
                    <a:pt x="12" y="5"/>
                    <a:pt x="20" y="4"/>
                    <a:pt x="24" y="5"/>
                  </a:cubicBezTo>
                  <a:cubicBezTo>
                    <a:pt x="17" y="4"/>
                    <a:pt x="10" y="1"/>
                    <a:pt x="4" y="1"/>
                  </a:cubicBezTo>
                </a:path>
              </a:pathLst>
            </a:custGeom>
            <a:solidFill>
              <a:srgbClr val="F4D5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8" name="Freeform 77">
              <a:extLst>
                <a:ext uri="{FF2B5EF4-FFF2-40B4-BE49-F238E27FC236}">
                  <a16:creationId xmlns:a16="http://schemas.microsoft.com/office/drawing/2014/main" id="{4F5D2DBA-2F6B-4393-9F91-59DD2BC9B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341"/>
              <a:ext cx="420" cy="136"/>
            </a:xfrm>
            <a:custGeom>
              <a:avLst/>
              <a:gdLst>
                <a:gd name="T0" fmla="*/ 20 w 168"/>
                <a:gd name="T1" fmla="*/ 947 h 51"/>
                <a:gd name="T2" fmla="*/ 158 w 168"/>
                <a:gd name="T3" fmla="*/ 832 h 51"/>
                <a:gd name="T4" fmla="*/ 250 w 168"/>
                <a:gd name="T5" fmla="*/ 739 h 51"/>
                <a:gd name="T6" fmla="*/ 425 w 168"/>
                <a:gd name="T7" fmla="*/ 648 h 51"/>
                <a:gd name="T8" fmla="*/ 738 w 168"/>
                <a:gd name="T9" fmla="*/ 533 h 51"/>
                <a:gd name="T10" fmla="*/ 1020 w 168"/>
                <a:gd name="T11" fmla="*/ 285 h 51"/>
                <a:gd name="T12" fmla="*/ 1375 w 168"/>
                <a:gd name="T13" fmla="*/ 171 h 51"/>
                <a:gd name="T14" fmla="*/ 1708 w 168"/>
                <a:gd name="T15" fmla="*/ 56 h 51"/>
                <a:gd name="T16" fmla="*/ 2000 w 168"/>
                <a:gd name="T17" fmla="*/ 0 h 51"/>
                <a:gd name="T18" fmla="*/ 2333 w 168"/>
                <a:gd name="T19" fmla="*/ 77 h 51"/>
                <a:gd name="T20" fmla="*/ 2595 w 168"/>
                <a:gd name="T21" fmla="*/ 136 h 51"/>
                <a:gd name="T22" fmla="*/ 2595 w 168"/>
                <a:gd name="T23" fmla="*/ 419 h 51"/>
                <a:gd name="T24" fmla="*/ 2583 w 168"/>
                <a:gd name="T25" fmla="*/ 648 h 51"/>
                <a:gd name="T26" fmla="*/ 2488 w 168"/>
                <a:gd name="T27" fmla="*/ 832 h 51"/>
                <a:gd name="T28" fmla="*/ 2395 w 168"/>
                <a:gd name="T29" fmla="*/ 435 h 51"/>
                <a:gd name="T30" fmla="*/ 2050 w 168"/>
                <a:gd name="T31" fmla="*/ 285 h 51"/>
                <a:gd name="T32" fmla="*/ 1375 w 168"/>
                <a:gd name="T33" fmla="*/ 435 h 51"/>
                <a:gd name="T34" fmla="*/ 1063 w 168"/>
                <a:gd name="T35" fmla="*/ 568 h 51"/>
                <a:gd name="T36" fmla="*/ 645 w 168"/>
                <a:gd name="T37" fmla="*/ 704 h 51"/>
                <a:gd name="T38" fmla="*/ 520 w 168"/>
                <a:gd name="T39" fmla="*/ 819 h 51"/>
                <a:gd name="T40" fmla="*/ 395 w 168"/>
                <a:gd name="T41" fmla="*/ 875 h 51"/>
                <a:gd name="T42" fmla="*/ 188 w 168"/>
                <a:gd name="T43" fmla="*/ 968 h 51"/>
                <a:gd name="T44" fmla="*/ 0 w 168"/>
                <a:gd name="T45" fmla="*/ 968 h 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51">
                  <a:moveTo>
                    <a:pt x="1" y="50"/>
                  </a:moveTo>
                  <a:cubicBezTo>
                    <a:pt x="3" y="48"/>
                    <a:pt x="9" y="46"/>
                    <a:pt x="10" y="44"/>
                  </a:cubicBezTo>
                  <a:cubicBezTo>
                    <a:pt x="12" y="42"/>
                    <a:pt x="14" y="40"/>
                    <a:pt x="16" y="39"/>
                  </a:cubicBezTo>
                  <a:cubicBezTo>
                    <a:pt x="19" y="37"/>
                    <a:pt x="23" y="35"/>
                    <a:pt x="27" y="34"/>
                  </a:cubicBezTo>
                  <a:cubicBezTo>
                    <a:pt x="34" y="32"/>
                    <a:pt x="41" y="34"/>
                    <a:pt x="47" y="28"/>
                  </a:cubicBezTo>
                  <a:cubicBezTo>
                    <a:pt x="53" y="23"/>
                    <a:pt x="58" y="18"/>
                    <a:pt x="65" y="15"/>
                  </a:cubicBezTo>
                  <a:cubicBezTo>
                    <a:pt x="73" y="12"/>
                    <a:pt x="81" y="11"/>
                    <a:pt x="88" y="9"/>
                  </a:cubicBezTo>
                  <a:cubicBezTo>
                    <a:pt x="95" y="7"/>
                    <a:pt x="102" y="5"/>
                    <a:pt x="109" y="3"/>
                  </a:cubicBezTo>
                  <a:cubicBezTo>
                    <a:pt x="116" y="1"/>
                    <a:pt x="121" y="0"/>
                    <a:pt x="128" y="0"/>
                  </a:cubicBezTo>
                  <a:cubicBezTo>
                    <a:pt x="135" y="1"/>
                    <a:pt x="142" y="3"/>
                    <a:pt x="149" y="4"/>
                  </a:cubicBezTo>
                  <a:cubicBezTo>
                    <a:pt x="153" y="5"/>
                    <a:pt x="163" y="4"/>
                    <a:pt x="166" y="7"/>
                  </a:cubicBezTo>
                  <a:cubicBezTo>
                    <a:pt x="168" y="10"/>
                    <a:pt x="167" y="19"/>
                    <a:pt x="166" y="22"/>
                  </a:cubicBezTo>
                  <a:cubicBezTo>
                    <a:pt x="166" y="26"/>
                    <a:pt x="166" y="30"/>
                    <a:pt x="165" y="34"/>
                  </a:cubicBezTo>
                  <a:cubicBezTo>
                    <a:pt x="164" y="38"/>
                    <a:pt x="161" y="41"/>
                    <a:pt x="159" y="44"/>
                  </a:cubicBezTo>
                  <a:cubicBezTo>
                    <a:pt x="159" y="37"/>
                    <a:pt x="159" y="29"/>
                    <a:pt x="153" y="23"/>
                  </a:cubicBezTo>
                  <a:cubicBezTo>
                    <a:pt x="148" y="18"/>
                    <a:pt x="139" y="15"/>
                    <a:pt x="131" y="15"/>
                  </a:cubicBezTo>
                  <a:cubicBezTo>
                    <a:pt x="118" y="15"/>
                    <a:pt x="101" y="17"/>
                    <a:pt x="88" y="23"/>
                  </a:cubicBezTo>
                  <a:cubicBezTo>
                    <a:pt x="82" y="26"/>
                    <a:pt x="75" y="27"/>
                    <a:pt x="68" y="30"/>
                  </a:cubicBezTo>
                  <a:cubicBezTo>
                    <a:pt x="59" y="33"/>
                    <a:pt x="49" y="34"/>
                    <a:pt x="41" y="37"/>
                  </a:cubicBezTo>
                  <a:cubicBezTo>
                    <a:pt x="37" y="38"/>
                    <a:pt x="36" y="40"/>
                    <a:pt x="33" y="43"/>
                  </a:cubicBezTo>
                  <a:cubicBezTo>
                    <a:pt x="30" y="46"/>
                    <a:pt x="28" y="44"/>
                    <a:pt x="25" y="46"/>
                  </a:cubicBezTo>
                  <a:cubicBezTo>
                    <a:pt x="21" y="48"/>
                    <a:pt x="16" y="50"/>
                    <a:pt x="12" y="51"/>
                  </a:cubicBezTo>
                  <a:cubicBezTo>
                    <a:pt x="9" y="51"/>
                    <a:pt x="2" y="50"/>
                    <a:pt x="0" y="5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09" name="Freeform 78">
              <a:extLst>
                <a:ext uri="{FF2B5EF4-FFF2-40B4-BE49-F238E27FC236}">
                  <a16:creationId xmlns:a16="http://schemas.microsoft.com/office/drawing/2014/main" id="{0D4EFC2E-79A4-4FB4-A5B9-172073E7B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2309"/>
              <a:ext cx="373" cy="38"/>
            </a:xfrm>
            <a:custGeom>
              <a:avLst/>
              <a:gdLst>
                <a:gd name="T0" fmla="*/ 0 w 149"/>
                <a:gd name="T1" fmla="*/ 220 h 14"/>
                <a:gd name="T2" fmla="*/ 563 w 149"/>
                <a:gd name="T3" fmla="*/ 198 h 14"/>
                <a:gd name="T4" fmla="*/ 1116 w 149"/>
                <a:gd name="T5" fmla="*/ 176 h 14"/>
                <a:gd name="T6" fmla="*/ 1680 w 149"/>
                <a:gd name="T7" fmla="*/ 163 h 14"/>
                <a:gd name="T8" fmla="*/ 2338 w 149"/>
                <a:gd name="T9" fmla="*/ 0 h 14"/>
                <a:gd name="T10" fmla="*/ 1429 w 149"/>
                <a:gd name="T11" fmla="*/ 38 h 14"/>
                <a:gd name="T12" fmla="*/ 909 w 149"/>
                <a:gd name="T13" fmla="*/ 103 h 14"/>
                <a:gd name="T14" fmla="*/ 501 w 149"/>
                <a:gd name="T15" fmla="*/ 163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4">
                  <a:moveTo>
                    <a:pt x="0" y="11"/>
                  </a:moveTo>
                  <a:cubicBezTo>
                    <a:pt x="11" y="14"/>
                    <a:pt x="25" y="11"/>
                    <a:pt x="36" y="10"/>
                  </a:cubicBezTo>
                  <a:cubicBezTo>
                    <a:pt x="48" y="10"/>
                    <a:pt x="59" y="9"/>
                    <a:pt x="71" y="9"/>
                  </a:cubicBezTo>
                  <a:cubicBezTo>
                    <a:pt x="83" y="8"/>
                    <a:pt x="95" y="9"/>
                    <a:pt x="107" y="8"/>
                  </a:cubicBezTo>
                  <a:cubicBezTo>
                    <a:pt x="121" y="7"/>
                    <a:pt x="134" y="3"/>
                    <a:pt x="149" y="0"/>
                  </a:cubicBezTo>
                  <a:cubicBezTo>
                    <a:pt x="131" y="8"/>
                    <a:pt x="109" y="3"/>
                    <a:pt x="91" y="2"/>
                  </a:cubicBezTo>
                  <a:cubicBezTo>
                    <a:pt x="79" y="1"/>
                    <a:pt x="69" y="3"/>
                    <a:pt x="58" y="5"/>
                  </a:cubicBezTo>
                  <a:cubicBezTo>
                    <a:pt x="50" y="7"/>
                    <a:pt x="40" y="9"/>
                    <a:pt x="32" y="8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0" name="Freeform 79">
              <a:extLst>
                <a:ext uri="{FF2B5EF4-FFF2-40B4-BE49-F238E27FC236}">
                  <a16:creationId xmlns:a16="http://schemas.microsoft.com/office/drawing/2014/main" id="{6F0FD088-5EA5-4D4A-BF58-5BF9D11F2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056"/>
              <a:ext cx="155" cy="109"/>
            </a:xfrm>
            <a:custGeom>
              <a:avLst/>
              <a:gdLst>
                <a:gd name="T0" fmla="*/ 95 w 62"/>
                <a:gd name="T1" fmla="*/ 678 h 41"/>
                <a:gd name="T2" fmla="*/ 970 w 62"/>
                <a:gd name="T3" fmla="*/ 0 h 41"/>
                <a:gd name="T4" fmla="*/ 708 w 62"/>
                <a:gd name="T5" fmla="*/ 114 h 41"/>
                <a:gd name="T6" fmla="*/ 408 w 62"/>
                <a:gd name="T7" fmla="*/ 226 h 41"/>
                <a:gd name="T8" fmla="*/ 208 w 62"/>
                <a:gd name="T9" fmla="*/ 452 h 41"/>
                <a:gd name="T10" fmla="*/ 95 w 62"/>
                <a:gd name="T11" fmla="*/ 601 h 41"/>
                <a:gd name="T12" fmla="*/ 0 w 62"/>
                <a:gd name="T13" fmla="*/ 7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1">
                  <a:moveTo>
                    <a:pt x="6" y="36"/>
                  </a:moveTo>
                  <a:cubicBezTo>
                    <a:pt x="22" y="22"/>
                    <a:pt x="42" y="7"/>
                    <a:pt x="62" y="0"/>
                  </a:cubicBezTo>
                  <a:cubicBezTo>
                    <a:pt x="57" y="0"/>
                    <a:pt x="51" y="4"/>
                    <a:pt x="45" y="6"/>
                  </a:cubicBezTo>
                  <a:cubicBezTo>
                    <a:pt x="39" y="8"/>
                    <a:pt x="32" y="10"/>
                    <a:pt x="26" y="12"/>
                  </a:cubicBezTo>
                  <a:cubicBezTo>
                    <a:pt x="19" y="15"/>
                    <a:pt x="17" y="19"/>
                    <a:pt x="13" y="24"/>
                  </a:cubicBezTo>
                  <a:cubicBezTo>
                    <a:pt x="10" y="26"/>
                    <a:pt x="8" y="29"/>
                    <a:pt x="6" y="32"/>
                  </a:cubicBezTo>
                  <a:cubicBezTo>
                    <a:pt x="4" y="35"/>
                    <a:pt x="3" y="40"/>
                    <a:pt x="0" y="41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1" name="Freeform 80">
              <a:extLst>
                <a:ext uri="{FF2B5EF4-FFF2-40B4-BE49-F238E27FC236}">
                  <a16:creationId xmlns:a16="http://schemas.microsoft.com/office/drawing/2014/main" id="{60162662-0B52-470A-BCDB-4E1681DB1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608"/>
              <a:ext cx="377" cy="53"/>
            </a:xfrm>
            <a:custGeom>
              <a:avLst/>
              <a:gdLst>
                <a:gd name="T0" fmla="*/ 0 w 151"/>
                <a:gd name="T1" fmla="*/ 34 h 20"/>
                <a:gd name="T2" fmla="*/ 529 w 151"/>
                <a:gd name="T3" fmla="*/ 281 h 20"/>
                <a:gd name="T4" fmla="*/ 1133 w 151"/>
                <a:gd name="T5" fmla="*/ 352 h 20"/>
                <a:gd name="T6" fmla="*/ 1745 w 151"/>
                <a:gd name="T7" fmla="*/ 315 h 20"/>
                <a:gd name="T8" fmla="*/ 2057 w 151"/>
                <a:gd name="T9" fmla="*/ 191 h 20"/>
                <a:gd name="T10" fmla="*/ 2349 w 151"/>
                <a:gd name="T11" fmla="*/ 0 h 20"/>
                <a:gd name="T12" fmla="*/ 1258 w 151"/>
                <a:gd name="T13" fmla="*/ 260 h 20"/>
                <a:gd name="T14" fmla="*/ 749 w 151"/>
                <a:gd name="T15" fmla="*/ 204 h 20"/>
                <a:gd name="T16" fmla="*/ 387 w 151"/>
                <a:gd name="T17" fmla="*/ 133 h 20"/>
                <a:gd name="T18" fmla="*/ 0 w 151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1" h="20">
                  <a:moveTo>
                    <a:pt x="0" y="2"/>
                  </a:moveTo>
                  <a:cubicBezTo>
                    <a:pt x="12" y="5"/>
                    <a:pt x="22" y="12"/>
                    <a:pt x="34" y="15"/>
                  </a:cubicBezTo>
                  <a:cubicBezTo>
                    <a:pt x="47" y="18"/>
                    <a:pt x="59" y="18"/>
                    <a:pt x="73" y="19"/>
                  </a:cubicBezTo>
                  <a:cubicBezTo>
                    <a:pt x="86" y="20"/>
                    <a:pt x="99" y="20"/>
                    <a:pt x="112" y="17"/>
                  </a:cubicBezTo>
                  <a:cubicBezTo>
                    <a:pt x="119" y="14"/>
                    <a:pt x="125" y="12"/>
                    <a:pt x="132" y="10"/>
                  </a:cubicBezTo>
                  <a:cubicBezTo>
                    <a:pt x="138" y="7"/>
                    <a:pt x="145" y="3"/>
                    <a:pt x="151" y="0"/>
                  </a:cubicBezTo>
                  <a:cubicBezTo>
                    <a:pt x="123" y="12"/>
                    <a:pt x="108" y="14"/>
                    <a:pt x="81" y="14"/>
                  </a:cubicBezTo>
                  <a:cubicBezTo>
                    <a:pt x="74" y="15"/>
                    <a:pt x="54" y="13"/>
                    <a:pt x="48" y="11"/>
                  </a:cubicBezTo>
                  <a:cubicBezTo>
                    <a:pt x="39" y="10"/>
                    <a:pt x="33" y="9"/>
                    <a:pt x="25" y="7"/>
                  </a:cubicBezTo>
                  <a:cubicBezTo>
                    <a:pt x="17" y="5"/>
                    <a:pt x="7" y="3"/>
                    <a:pt x="0" y="0"/>
                  </a:cubicBezTo>
                </a:path>
              </a:pathLst>
            </a:custGeom>
            <a:solidFill>
              <a:srgbClr val="DEC2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2" name="Freeform 81">
              <a:extLst>
                <a:ext uri="{FF2B5EF4-FFF2-40B4-BE49-F238E27FC236}">
                  <a16:creationId xmlns:a16="http://schemas.microsoft.com/office/drawing/2014/main" id="{C7AC96FD-225B-444B-9FBD-03E40542F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621"/>
              <a:ext cx="2485" cy="1054"/>
            </a:xfrm>
            <a:custGeom>
              <a:avLst/>
              <a:gdLst>
                <a:gd name="T0" fmla="*/ 750 w 994"/>
                <a:gd name="T1" fmla="*/ 2321 h 395"/>
                <a:gd name="T2" fmla="*/ 33 w 994"/>
                <a:gd name="T3" fmla="*/ 3917 h 395"/>
                <a:gd name="T4" fmla="*/ 50 w 994"/>
                <a:gd name="T5" fmla="*/ 5091 h 395"/>
                <a:gd name="T6" fmla="*/ 313 w 994"/>
                <a:gd name="T7" fmla="*/ 5796 h 395"/>
                <a:gd name="T8" fmla="*/ 458 w 994"/>
                <a:gd name="T9" fmla="*/ 6401 h 395"/>
                <a:gd name="T10" fmla="*/ 1583 w 994"/>
                <a:gd name="T11" fmla="*/ 7426 h 395"/>
                <a:gd name="T12" fmla="*/ 2283 w 994"/>
                <a:gd name="T13" fmla="*/ 7503 h 395"/>
                <a:gd name="T14" fmla="*/ 2688 w 994"/>
                <a:gd name="T15" fmla="*/ 7447 h 395"/>
                <a:gd name="T16" fmla="*/ 3063 w 994"/>
                <a:gd name="T17" fmla="*/ 7311 h 395"/>
                <a:gd name="T18" fmla="*/ 3500 w 994"/>
                <a:gd name="T19" fmla="*/ 7162 h 395"/>
                <a:gd name="T20" fmla="*/ 4083 w 994"/>
                <a:gd name="T21" fmla="*/ 6970 h 395"/>
                <a:gd name="T22" fmla="*/ 4833 w 994"/>
                <a:gd name="T23" fmla="*/ 6500 h 395"/>
                <a:gd name="T24" fmla="*/ 5375 w 994"/>
                <a:gd name="T25" fmla="*/ 6137 h 395"/>
                <a:gd name="T26" fmla="*/ 5625 w 994"/>
                <a:gd name="T27" fmla="*/ 5206 h 395"/>
                <a:gd name="T28" fmla="*/ 5658 w 994"/>
                <a:gd name="T29" fmla="*/ 5241 h 395"/>
                <a:gd name="T30" fmla="*/ 6470 w 994"/>
                <a:gd name="T31" fmla="*/ 5206 h 395"/>
                <a:gd name="T32" fmla="*/ 8300 w 994"/>
                <a:gd name="T33" fmla="*/ 4976 h 395"/>
                <a:gd name="T34" fmla="*/ 9395 w 994"/>
                <a:gd name="T35" fmla="*/ 4750 h 395"/>
                <a:gd name="T36" fmla="*/ 10425 w 994"/>
                <a:gd name="T37" fmla="*/ 4486 h 395"/>
                <a:gd name="T38" fmla="*/ 12125 w 994"/>
                <a:gd name="T39" fmla="*/ 3303 h 395"/>
                <a:gd name="T40" fmla="*/ 12550 w 994"/>
                <a:gd name="T41" fmla="*/ 3061 h 395"/>
                <a:gd name="T42" fmla="*/ 12908 w 994"/>
                <a:gd name="T43" fmla="*/ 2983 h 395"/>
                <a:gd name="T44" fmla="*/ 14033 w 994"/>
                <a:gd name="T45" fmla="*/ 2450 h 395"/>
                <a:gd name="T46" fmla="*/ 15333 w 994"/>
                <a:gd name="T47" fmla="*/ 376 h 395"/>
                <a:gd name="T48" fmla="*/ 14158 w 994"/>
                <a:gd name="T49" fmla="*/ 376 h 395"/>
                <a:gd name="T50" fmla="*/ 12908 w 994"/>
                <a:gd name="T51" fmla="*/ 478 h 395"/>
                <a:gd name="T52" fmla="*/ 12095 w 994"/>
                <a:gd name="T53" fmla="*/ 512 h 395"/>
                <a:gd name="T54" fmla="*/ 11408 w 994"/>
                <a:gd name="T55" fmla="*/ 590 h 395"/>
                <a:gd name="T56" fmla="*/ 10783 w 994"/>
                <a:gd name="T57" fmla="*/ 720 h 395"/>
                <a:gd name="T58" fmla="*/ 9845 w 994"/>
                <a:gd name="T59" fmla="*/ 627 h 395"/>
                <a:gd name="T60" fmla="*/ 8708 w 994"/>
                <a:gd name="T61" fmla="*/ 720 h 395"/>
                <a:gd name="T62" fmla="*/ 6658 w 994"/>
                <a:gd name="T63" fmla="*/ 763 h 395"/>
                <a:gd name="T64" fmla="*/ 4613 w 994"/>
                <a:gd name="T65" fmla="*/ 704 h 395"/>
                <a:gd name="T66" fmla="*/ 2563 w 994"/>
                <a:gd name="T67" fmla="*/ 1062 h 395"/>
                <a:gd name="T68" fmla="*/ 1550 w 994"/>
                <a:gd name="T69" fmla="*/ 1596 h 395"/>
                <a:gd name="T70" fmla="*/ 738 w 994"/>
                <a:gd name="T71" fmla="*/ 2321 h 39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94" h="395">
                  <a:moveTo>
                    <a:pt x="48" y="122"/>
                  </a:moveTo>
                  <a:cubicBezTo>
                    <a:pt x="9" y="135"/>
                    <a:pt x="3" y="192"/>
                    <a:pt x="2" y="206"/>
                  </a:cubicBezTo>
                  <a:cubicBezTo>
                    <a:pt x="0" y="218"/>
                    <a:pt x="1" y="256"/>
                    <a:pt x="3" y="268"/>
                  </a:cubicBezTo>
                  <a:cubicBezTo>
                    <a:pt x="5" y="280"/>
                    <a:pt x="20" y="291"/>
                    <a:pt x="20" y="305"/>
                  </a:cubicBezTo>
                  <a:cubicBezTo>
                    <a:pt x="21" y="321"/>
                    <a:pt x="23" y="323"/>
                    <a:pt x="29" y="337"/>
                  </a:cubicBezTo>
                  <a:cubicBezTo>
                    <a:pt x="41" y="369"/>
                    <a:pt x="67" y="385"/>
                    <a:pt x="101" y="391"/>
                  </a:cubicBezTo>
                  <a:cubicBezTo>
                    <a:pt x="118" y="394"/>
                    <a:pt x="128" y="394"/>
                    <a:pt x="146" y="395"/>
                  </a:cubicBezTo>
                  <a:cubicBezTo>
                    <a:pt x="153" y="395"/>
                    <a:pt x="164" y="394"/>
                    <a:pt x="172" y="392"/>
                  </a:cubicBezTo>
                  <a:cubicBezTo>
                    <a:pt x="182" y="390"/>
                    <a:pt x="187" y="388"/>
                    <a:pt x="196" y="385"/>
                  </a:cubicBezTo>
                  <a:cubicBezTo>
                    <a:pt x="206" y="382"/>
                    <a:pt x="215" y="381"/>
                    <a:pt x="224" y="377"/>
                  </a:cubicBezTo>
                  <a:cubicBezTo>
                    <a:pt x="241" y="368"/>
                    <a:pt x="243" y="370"/>
                    <a:pt x="261" y="367"/>
                  </a:cubicBezTo>
                  <a:cubicBezTo>
                    <a:pt x="281" y="364"/>
                    <a:pt x="294" y="351"/>
                    <a:pt x="309" y="342"/>
                  </a:cubicBezTo>
                  <a:cubicBezTo>
                    <a:pt x="322" y="335"/>
                    <a:pt x="330" y="331"/>
                    <a:pt x="344" y="323"/>
                  </a:cubicBezTo>
                  <a:cubicBezTo>
                    <a:pt x="356" y="316"/>
                    <a:pt x="368" y="286"/>
                    <a:pt x="360" y="274"/>
                  </a:cubicBezTo>
                  <a:cubicBezTo>
                    <a:pt x="362" y="276"/>
                    <a:pt x="362" y="276"/>
                    <a:pt x="362" y="276"/>
                  </a:cubicBezTo>
                  <a:cubicBezTo>
                    <a:pt x="379" y="276"/>
                    <a:pt x="396" y="275"/>
                    <a:pt x="414" y="274"/>
                  </a:cubicBezTo>
                  <a:cubicBezTo>
                    <a:pt x="451" y="273"/>
                    <a:pt x="495" y="272"/>
                    <a:pt x="531" y="262"/>
                  </a:cubicBezTo>
                  <a:cubicBezTo>
                    <a:pt x="553" y="256"/>
                    <a:pt x="578" y="251"/>
                    <a:pt x="601" y="250"/>
                  </a:cubicBezTo>
                  <a:cubicBezTo>
                    <a:pt x="626" y="249"/>
                    <a:pt x="642" y="243"/>
                    <a:pt x="667" y="236"/>
                  </a:cubicBezTo>
                  <a:cubicBezTo>
                    <a:pt x="704" y="226"/>
                    <a:pt x="741" y="184"/>
                    <a:pt x="776" y="174"/>
                  </a:cubicBezTo>
                  <a:cubicBezTo>
                    <a:pt x="784" y="171"/>
                    <a:pt x="794" y="164"/>
                    <a:pt x="803" y="161"/>
                  </a:cubicBezTo>
                  <a:cubicBezTo>
                    <a:pt x="810" y="159"/>
                    <a:pt x="819" y="159"/>
                    <a:pt x="826" y="157"/>
                  </a:cubicBezTo>
                  <a:cubicBezTo>
                    <a:pt x="843" y="152"/>
                    <a:pt x="883" y="136"/>
                    <a:pt x="898" y="129"/>
                  </a:cubicBezTo>
                  <a:cubicBezTo>
                    <a:pt x="925" y="118"/>
                    <a:pt x="994" y="76"/>
                    <a:pt x="981" y="20"/>
                  </a:cubicBezTo>
                  <a:cubicBezTo>
                    <a:pt x="977" y="0"/>
                    <a:pt x="939" y="9"/>
                    <a:pt x="906" y="20"/>
                  </a:cubicBezTo>
                  <a:cubicBezTo>
                    <a:pt x="883" y="28"/>
                    <a:pt x="851" y="25"/>
                    <a:pt x="826" y="25"/>
                  </a:cubicBezTo>
                  <a:cubicBezTo>
                    <a:pt x="805" y="25"/>
                    <a:pt x="794" y="26"/>
                    <a:pt x="774" y="27"/>
                  </a:cubicBezTo>
                  <a:cubicBezTo>
                    <a:pt x="759" y="27"/>
                    <a:pt x="745" y="30"/>
                    <a:pt x="730" y="31"/>
                  </a:cubicBezTo>
                  <a:cubicBezTo>
                    <a:pt x="714" y="31"/>
                    <a:pt x="706" y="36"/>
                    <a:pt x="690" y="38"/>
                  </a:cubicBezTo>
                  <a:cubicBezTo>
                    <a:pt x="672" y="40"/>
                    <a:pt x="649" y="35"/>
                    <a:pt x="630" y="33"/>
                  </a:cubicBezTo>
                  <a:cubicBezTo>
                    <a:pt x="609" y="31"/>
                    <a:pt x="579" y="33"/>
                    <a:pt x="557" y="38"/>
                  </a:cubicBezTo>
                  <a:cubicBezTo>
                    <a:pt x="517" y="46"/>
                    <a:pt x="470" y="43"/>
                    <a:pt x="426" y="40"/>
                  </a:cubicBezTo>
                  <a:cubicBezTo>
                    <a:pt x="380" y="38"/>
                    <a:pt x="341" y="30"/>
                    <a:pt x="295" y="37"/>
                  </a:cubicBezTo>
                  <a:cubicBezTo>
                    <a:pt x="256" y="43"/>
                    <a:pt x="200" y="36"/>
                    <a:pt x="164" y="56"/>
                  </a:cubicBezTo>
                  <a:cubicBezTo>
                    <a:pt x="150" y="64"/>
                    <a:pt x="111" y="74"/>
                    <a:pt x="99" y="84"/>
                  </a:cubicBezTo>
                  <a:cubicBezTo>
                    <a:pt x="82" y="99"/>
                    <a:pt x="64" y="108"/>
                    <a:pt x="47" y="12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3" name="Freeform 82">
              <a:extLst>
                <a:ext uri="{FF2B5EF4-FFF2-40B4-BE49-F238E27FC236}">
                  <a16:creationId xmlns:a16="http://schemas.microsoft.com/office/drawing/2014/main" id="{5E2B1098-FF60-4B43-BA5B-E2B3D3DB7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12"/>
              <a:ext cx="160" cy="61"/>
            </a:xfrm>
            <a:custGeom>
              <a:avLst/>
              <a:gdLst>
                <a:gd name="T0" fmla="*/ 0 w 64"/>
                <a:gd name="T1" fmla="*/ 0 h 23"/>
                <a:gd name="T2" fmla="*/ 1000 w 64"/>
                <a:gd name="T3" fmla="*/ 26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23">
                  <a:moveTo>
                    <a:pt x="0" y="0"/>
                  </a:moveTo>
                  <a:cubicBezTo>
                    <a:pt x="18" y="16"/>
                    <a:pt x="39" y="23"/>
                    <a:pt x="64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4" name="Freeform 83">
              <a:extLst>
                <a:ext uri="{FF2B5EF4-FFF2-40B4-BE49-F238E27FC236}">
                  <a16:creationId xmlns:a16="http://schemas.microsoft.com/office/drawing/2014/main" id="{74618E12-2E72-4C2B-B7E1-F573CAC9D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8" y="2160"/>
              <a:ext cx="27" cy="61"/>
            </a:xfrm>
            <a:custGeom>
              <a:avLst/>
              <a:gdLst>
                <a:gd name="T0" fmla="*/ 162 w 11"/>
                <a:gd name="T1" fmla="*/ 0 h 23"/>
                <a:gd name="T2" fmla="*/ 12 w 11"/>
                <a:gd name="T3" fmla="*/ 43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3" y="5"/>
                    <a:pt x="0" y="14"/>
                    <a:pt x="1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5" name="Freeform 84">
              <a:extLst>
                <a:ext uri="{FF2B5EF4-FFF2-40B4-BE49-F238E27FC236}">
                  <a16:creationId xmlns:a16="http://schemas.microsoft.com/office/drawing/2014/main" id="{F6CA45BF-4BE9-4D1A-BD91-6B09BB88A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1885"/>
              <a:ext cx="47" cy="118"/>
            </a:xfrm>
            <a:custGeom>
              <a:avLst/>
              <a:gdLst>
                <a:gd name="T0" fmla="*/ 153 w 19"/>
                <a:gd name="T1" fmla="*/ 0 h 44"/>
                <a:gd name="T2" fmla="*/ 0 w 19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4">
                  <a:moveTo>
                    <a:pt x="10" y="0"/>
                  </a:moveTo>
                  <a:cubicBezTo>
                    <a:pt x="19" y="15"/>
                    <a:pt x="12" y="33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6" name="Freeform 85">
              <a:extLst>
                <a:ext uri="{FF2B5EF4-FFF2-40B4-BE49-F238E27FC236}">
                  <a16:creationId xmlns:a16="http://schemas.microsoft.com/office/drawing/2014/main" id="{EDDE1815-633C-46C5-B0CF-115864EC8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1952"/>
              <a:ext cx="57" cy="21"/>
            </a:xfrm>
            <a:custGeom>
              <a:avLst/>
              <a:gdLst>
                <a:gd name="T0" fmla="*/ 0 w 23"/>
                <a:gd name="T1" fmla="*/ 0 h 8"/>
                <a:gd name="T2" fmla="*/ 349 w 2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0"/>
                  </a:moveTo>
                  <a:cubicBezTo>
                    <a:pt x="8" y="1"/>
                    <a:pt x="17" y="3"/>
                    <a:pt x="23" y="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7" name="Freeform 86">
              <a:extLst>
                <a:ext uri="{FF2B5EF4-FFF2-40B4-BE49-F238E27FC236}">
                  <a16:creationId xmlns:a16="http://schemas.microsoft.com/office/drawing/2014/main" id="{6FB71F5E-9001-4783-9756-2963187D4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997"/>
              <a:ext cx="115" cy="86"/>
            </a:xfrm>
            <a:custGeom>
              <a:avLst/>
              <a:gdLst>
                <a:gd name="T0" fmla="*/ 0 w 46"/>
                <a:gd name="T1" fmla="*/ 599 h 32"/>
                <a:gd name="T2" fmla="*/ 708 w 46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2">
                  <a:moveTo>
                    <a:pt x="0" y="31"/>
                  </a:moveTo>
                  <a:cubicBezTo>
                    <a:pt x="18" y="32"/>
                    <a:pt x="46" y="21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8" name="Freeform 87">
              <a:extLst>
                <a:ext uri="{FF2B5EF4-FFF2-40B4-BE49-F238E27FC236}">
                  <a16:creationId xmlns:a16="http://schemas.microsoft.com/office/drawing/2014/main" id="{4E005AAF-7399-4D74-AE95-A8A91B2EF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" y="2061"/>
              <a:ext cx="10" cy="62"/>
            </a:xfrm>
            <a:custGeom>
              <a:avLst/>
              <a:gdLst>
                <a:gd name="T0" fmla="*/ 0 w 4"/>
                <a:gd name="T1" fmla="*/ 0 h 23"/>
                <a:gd name="T2" fmla="*/ 0 w 4"/>
                <a:gd name="T3" fmla="*/ 45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4" y="7"/>
                    <a:pt x="4" y="15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9" name="Freeform 88">
              <a:extLst>
                <a:ext uri="{FF2B5EF4-FFF2-40B4-BE49-F238E27FC236}">
                  <a16:creationId xmlns:a16="http://schemas.microsoft.com/office/drawing/2014/main" id="{2AE4052F-E6DC-484C-B304-91A3C6C0A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749"/>
              <a:ext cx="112" cy="43"/>
            </a:xfrm>
            <a:custGeom>
              <a:avLst/>
              <a:gdLst>
                <a:gd name="T0" fmla="*/ 0 w 45"/>
                <a:gd name="T1" fmla="*/ 231 h 16"/>
                <a:gd name="T2" fmla="*/ 694 w 45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6">
                  <a:moveTo>
                    <a:pt x="0" y="12"/>
                  </a:moveTo>
                  <a:cubicBezTo>
                    <a:pt x="11" y="3"/>
                    <a:pt x="38" y="0"/>
                    <a:pt x="45" y="1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0" name="Freeform 89">
              <a:extLst>
                <a:ext uri="{FF2B5EF4-FFF2-40B4-BE49-F238E27FC236}">
                  <a16:creationId xmlns:a16="http://schemas.microsoft.com/office/drawing/2014/main" id="{C5C703F4-49B1-4762-A471-4FF87A61B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744"/>
              <a:ext cx="38" cy="27"/>
            </a:xfrm>
            <a:custGeom>
              <a:avLst/>
              <a:gdLst>
                <a:gd name="T0" fmla="*/ 0 w 15"/>
                <a:gd name="T1" fmla="*/ 197 h 10"/>
                <a:gd name="T2" fmla="*/ 243 w 15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">
                  <a:moveTo>
                    <a:pt x="0" y="10"/>
                  </a:moveTo>
                  <a:cubicBezTo>
                    <a:pt x="2" y="3"/>
                    <a:pt x="7" y="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1" name="Freeform 90">
              <a:extLst>
                <a:ext uri="{FF2B5EF4-FFF2-40B4-BE49-F238E27FC236}">
                  <a16:creationId xmlns:a16="http://schemas.microsoft.com/office/drawing/2014/main" id="{2CAC46A6-C46C-4AA9-80D3-4FD529227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1837"/>
              <a:ext cx="112" cy="80"/>
            </a:xfrm>
            <a:custGeom>
              <a:avLst/>
              <a:gdLst>
                <a:gd name="T0" fmla="*/ 0 w 45"/>
                <a:gd name="T1" fmla="*/ 376 h 30"/>
                <a:gd name="T2" fmla="*/ 694 w 4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0">
                  <a:moveTo>
                    <a:pt x="0" y="20"/>
                  </a:moveTo>
                  <a:cubicBezTo>
                    <a:pt x="15" y="30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2" name="Freeform 91">
              <a:extLst>
                <a:ext uri="{FF2B5EF4-FFF2-40B4-BE49-F238E27FC236}">
                  <a16:creationId xmlns:a16="http://schemas.microsoft.com/office/drawing/2014/main" id="{8DDE039E-65C2-4BC0-B0BC-7EBA3B5B1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893"/>
              <a:ext cx="30" cy="59"/>
            </a:xfrm>
            <a:custGeom>
              <a:avLst/>
              <a:gdLst>
                <a:gd name="T0" fmla="*/ 0 w 12"/>
                <a:gd name="T1" fmla="*/ 0 h 22"/>
                <a:gd name="T2" fmla="*/ 158 w 12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9" y="4"/>
                    <a:pt x="12" y="13"/>
                    <a:pt x="10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3" name="Freeform 92">
              <a:extLst>
                <a:ext uri="{FF2B5EF4-FFF2-40B4-BE49-F238E27FC236}">
                  <a16:creationId xmlns:a16="http://schemas.microsoft.com/office/drawing/2014/main" id="{79B6B89D-D3B4-4F21-97D3-6A6219B29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835"/>
              <a:ext cx="88" cy="82"/>
            </a:xfrm>
            <a:custGeom>
              <a:avLst/>
              <a:gdLst>
                <a:gd name="T0" fmla="*/ 0 w 35"/>
                <a:gd name="T1" fmla="*/ 497 h 31"/>
                <a:gd name="T2" fmla="*/ 556 w 3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0" y="27"/>
                  </a:moveTo>
                  <a:cubicBezTo>
                    <a:pt x="18" y="31"/>
                    <a:pt x="32" y="16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4" name="Freeform 93">
              <a:extLst>
                <a:ext uri="{FF2B5EF4-FFF2-40B4-BE49-F238E27FC236}">
                  <a16:creationId xmlns:a16="http://schemas.microsoft.com/office/drawing/2014/main" id="{5260FF80-1D96-41E7-BB92-FA0AAFDBD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803"/>
              <a:ext cx="95" cy="34"/>
            </a:xfrm>
            <a:custGeom>
              <a:avLst/>
              <a:gdLst>
                <a:gd name="T0" fmla="*/ 0 w 38"/>
                <a:gd name="T1" fmla="*/ 110 h 13"/>
                <a:gd name="T2" fmla="*/ 595 w 3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3">
                  <a:moveTo>
                    <a:pt x="0" y="6"/>
                  </a:moveTo>
                  <a:cubicBezTo>
                    <a:pt x="12" y="13"/>
                    <a:pt x="30" y="10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5" name="Freeform 94">
              <a:extLst>
                <a:ext uri="{FF2B5EF4-FFF2-40B4-BE49-F238E27FC236}">
                  <a16:creationId xmlns:a16="http://schemas.microsoft.com/office/drawing/2014/main" id="{474AF498-1CDC-45E9-A85B-C62D7FF3F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741"/>
              <a:ext cx="37" cy="83"/>
            </a:xfrm>
            <a:custGeom>
              <a:avLst/>
              <a:gdLst>
                <a:gd name="T0" fmla="*/ 0 w 15"/>
                <a:gd name="T1" fmla="*/ 0 h 31"/>
                <a:gd name="T2" fmla="*/ 153 w 15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0" y="0"/>
                  </a:moveTo>
                  <a:cubicBezTo>
                    <a:pt x="10" y="7"/>
                    <a:pt x="15" y="19"/>
                    <a:pt x="10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6" name="Freeform 95">
              <a:extLst>
                <a:ext uri="{FF2B5EF4-FFF2-40B4-BE49-F238E27FC236}">
                  <a16:creationId xmlns:a16="http://schemas.microsoft.com/office/drawing/2014/main" id="{9526FBED-5F58-4A74-BD2E-FDAAFE63F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755"/>
              <a:ext cx="35" cy="24"/>
            </a:xfrm>
            <a:custGeom>
              <a:avLst/>
              <a:gdLst>
                <a:gd name="T0" fmla="*/ 0 w 14"/>
                <a:gd name="T1" fmla="*/ 171 h 9"/>
                <a:gd name="T2" fmla="*/ 220 w 1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9">
                  <a:moveTo>
                    <a:pt x="0" y="9"/>
                  </a:moveTo>
                  <a:cubicBezTo>
                    <a:pt x="3" y="3"/>
                    <a:pt x="7" y="0"/>
                    <a:pt x="1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7" name="Freeform 96">
              <a:extLst>
                <a:ext uri="{FF2B5EF4-FFF2-40B4-BE49-F238E27FC236}">
                  <a16:creationId xmlns:a16="http://schemas.microsoft.com/office/drawing/2014/main" id="{2A39BB95-1687-4CCC-8A56-9BCDCDAA5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221"/>
              <a:ext cx="137" cy="78"/>
            </a:xfrm>
            <a:custGeom>
              <a:avLst/>
              <a:gdLst>
                <a:gd name="T0" fmla="*/ 0 w 55"/>
                <a:gd name="T1" fmla="*/ 334 h 29"/>
                <a:gd name="T2" fmla="*/ 849 w 55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9">
                  <a:moveTo>
                    <a:pt x="0" y="17"/>
                  </a:moveTo>
                  <a:cubicBezTo>
                    <a:pt x="17" y="29"/>
                    <a:pt x="48" y="18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8" name="Freeform 97">
              <a:extLst>
                <a:ext uri="{FF2B5EF4-FFF2-40B4-BE49-F238E27FC236}">
                  <a16:creationId xmlns:a16="http://schemas.microsoft.com/office/drawing/2014/main" id="{662CB809-54E6-4AC2-AF45-C85DF713D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189"/>
              <a:ext cx="68" cy="43"/>
            </a:xfrm>
            <a:custGeom>
              <a:avLst/>
              <a:gdLst>
                <a:gd name="T0" fmla="*/ 0 w 27"/>
                <a:gd name="T1" fmla="*/ 0 h 16"/>
                <a:gd name="T2" fmla="*/ 431 w 27"/>
                <a:gd name="T3" fmla="*/ 27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0" y="0"/>
                  </a:moveTo>
                  <a:cubicBezTo>
                    <a:pt x="7" y="8"/>
                    <a:pt x="16" y="16"/>
                    <a:pt x="27" y="1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29" name="Freeform 98">
              <a:extLst>
                <a:ext uri="{FF2B5EF4-FFF2-40B4-BE49-F238E27FC236}">
                  <a16:creationId xmlns:a16="http://schemas.microsoft.com/office/drawing/2014/main" id="{34525765-658D-451D-9870-AF8710394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41"/>
              <a:ext cx="140" cy="46"/>
            </a:xfrm>
            <a:custGeom>
              <a:avLst/>
              <a:gdLst>
                <a:gd name="T0" fmla="*/ 0 w 56"/>
                <a:gd name="T1" fmla="*/ 257 h 17"/>
                <a:gd name="T2" fmla="*/ 875 w 56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7">
                  <a:moveTo>
                    <a:pt x="0" y="13"/>
                  </a:moveTo>
                  <a:cubicBezTo>
                    <a:pt x="16" y="0"/>
                    <a:pt x="42" y="0"/>
                    <a:pt x="56" y="1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0" name="Freeform 99">
              <a:extLst>
                <a:ext uri="{FF2B5EF4-FFF2-40B4-BE49-F238E27FC236}">
                  <a16:creationId xmlns:a16="http://schemas.microsoft.com/office/drawing/2014/main" id="{46C5C328-2D8F-4B8D-B88A-0B7526220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768"/>
              <a:ext cx="77" cy="67"/>
            </a:xfrm>
            <a:custGeom>
              <a:avLst/>
              <a:gdLst>
                <a:gd name="T0" fmla="*/ 474 w 31"/>
                <a:gd name="T1" fmla="*/ 56 h 25"/>
                <a:gd name="T2" fmla="*/ 0 w 31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25">
                  <a:moveTo>
                    <a:pt x="31" y="3"/>
                  </a:moveTo>
                  <a:cubicBezTo>
                    <a:pt x="15" y="0"/>
                    <a:pt x="4" y="8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1" name="Freeform 100">
              <a:extLst>
                <a:ext uri="{FF2B5EF4-FFF2-40B4-BE49-F238E27FC236}">
                  <a16:creationId xmlns:a16="http://schemas.microsoft.com/office/drawing/2014/main" id="{3BEDE115-C179-4B4D-8B05-31DB949A2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267"/>
              <a:ext cx="150" cy="90"/>
            </a:xfrm>
            <a:custGeom>
              <a:avLst/>
              <a:gdLst>
                <a:gd name="T0" fmla="*/ 0 w 60"/>
                <a:gd name="T1" fmla="*/ 148 h 34"/>
                <a:gd name="T2" fmla="*/ 938 w 60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34">
                  <a:moveTo>
                    <a:pt x="0" y="8"/>
                  </a:moveTo>
                  <a:cubicBezTo>
                    <a:pt x="13" y="34"/>
                    <a:pt x="47" y="15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2" name="Freeform 101">
              <a:extLst>
                <a:ext uri="{FF2B5EF4-FFF2-40B4-BE49-F238E27FC236}">
                  <a16:creationId xmlns:a16="http://schemas.microsoft.com/office/drawing/2014/main" id="{38EE1ED0-F37A-42B1-B2BB-8A59E27B7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232"/>
              <a:ext cx="65" cy="72"/>
            </a:xfrm>
            <a:custGeom>
              <a:avLst/>
              <a:gdLst>
                <a:gd name="T0" fmla="*/ 0 w 26"/>
                <a:gd name="T1" fmla="*/ 0 h 27"/>
                <a:gd name="T2" fmla="*/ 408 w 26"/>
                <a:gd name="T3" fmla="*/ 43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7">
                  <a:moveTo>
                    <a:pt x="0" y="0"/>
                  </a:moveTo>
                  <a:cubicBezTo>
                    <a:pt x="3" y="12"/>
                    <a:pt x="11" y="27"/>
                    <a:pt x="26" y="2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3" name="Freeform 102">
              <a:extLst>
                <a:ext uri="{FF2B5EF4-FFF2-40B4-BE49-F238E27FC236}">
                  <a16:creationId xmlns:a16="http://schemas.microsoft.com/office/drawing/2014/main" id="{99FC82C1-E1DF-461A-8AC9-AA14278F7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968"/>
              <a:ext cx="30" cy="123"/>
            </a:xfrm>
            <a:custGeom>
              <a:avLst/>
              <a:gdLst>
                <a:gd name="T0" fmla="*/ 188 w 12"/>
                <a:gd name="T1" fmla="*/ 0 h 46"/>
                <a:gd name="T2" fmla="*/ 158 w 1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5" y="13"/>
                    <a:pt x="0" y="34"/>
                    <a:pt x="10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4" name="Freeform 103">
              <a:extLst>
                <a:ext uri="{FF2B5EF4-FFF2-40B4-BE49-F238E27FC236}">
                  <a16:creationId xmlns:a16="http://schemas.microsoft.com/office/drawing/2014/main" id="{93EC5C8B-ABA5-48AF-92C5-7DB6880EA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984"/>
              <a:ext cx="88" cy="51"/>
            </a:xfrm>
            <a:custGeom>
              <a:avLst/>
              <a:gdLst>
                <a:gd name="T0" fmla="*/ 556 w 35"/>
                <a:gd name="T1" fmla="*/ 368 h 19"/>
                <a:gd name="T2" fmla="*/ 0 w 35"/>
                <a:gd name="T3" fmla="*/ 5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9">
                  <a:moveTo>
                    <a:pt x="35" y="19"/>
                  </a:moveTo>
                  <a:cubicBezTo>
                    <a:pt x="26" y="9"/>
                    <a:pt x="14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5" name="Freeform 104">
              <a:extLst>
                <a:ext uri="{FF2B5EF4-FFF2-40B4-BE49-F238E27FC236}">
                  <a16:creationId xmlns:a16="http://schemas.microsoft.com/office/drawing/2014/main" id="{C3CDAFC2-E7F2-4717-9E32-97AD77B0A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709"/>
              <a:ext cx="135" cy="67"/>
            </a:xfrm>
            <a:custGeom>
              <a:avLst/>
              <a:gdLst>
                <a:gd name="T0" fmla="*/ 0 w 54"/>
                <a:gd name="T1" fmla="*/ 402 h 25"/>
                <a:gd name="T2" fmla="*/ 845 w 54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25">
                  <a:moveTo>
                    <a:pt x="0" y="21"/>
                  </a:moveTo>
                  <a:cubicBezTo>
                    <a:pt x="15" y="0"/>
                    <a:pt x="38" y="16"/>
                    <a:pt x="54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6" name="Freeform 105">
              <a:extLst>
                <a:ext uri="{FF2B5EF4-FFF2-40B4-BE49-F238E27FC236}">
                  <a16:creationId xmlns:a16="http://schemas.microsoft.com/office/drawing/2014/main" id="{6BE85F11-FB29-48EE-9A28-83E327A98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741"/>
              <a:ext cx="110" cy="54"/>
            </a:xfrm>
            <a:custGeom>
              <a:avLst/>
              <a:gdLst>
                <a:gd name="T0" fmla="*/ 0 w 44"/>
                <a:gd name="T1" fmla="*/ 394 h 20"/>
                <a:gd name="T2" fmla="*/ 688 w 44"/>
                <a:gd name="T3" fmla="*/ 30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0">
                  <a:moveTo>
                    <a:pt x="0" y="20"/>
                  </a:moveTo>
                  <a:cubicBezTo>
                    <a:pt x="12" y="8"/>
                    <a:pt x="30" y="0"/>
                    <a:pt x="44" y="1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7" name="Freeform 106">
              <a:extLst>
                <a:ext uri="{FF2B5EF4-FFF2-40B4-BE49-F238E27FC236}">
                  <a16:creationId xmlns:a16="http://schemas.microsoft.com/office/drawing/2014/main" id="{18CD0E57-0B49-40BE-B642-BFC789435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893"/>
              <a:ext cx="73" cy="80"/>
            </a:xfrm>
            <a:custGeom>
              <a:avLst/>
              <a:gdLst>
                <a:gd name="T0" fmla="*/ 463 w 29"/>
                <a:gd name="T1" fmla="*/ 0 h 30"/>
                <a:gd name="T2" fmla="*/ 33 w 29"/>
                <a:gd name="T3" fmla="*/ 56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30">
                  <a:moveTo>
                    <a:pt x="29" y="0"/>
                  </a:moveTo>
                  <a:cubicBezTo>
                    <a:pt x="12" y="0"/>
                    <a:pt x="0" y="12"/>
                    <a:pt x="2" y="3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8" name="Freeform 107">
              <a:extLst>
                <a:ext uri="{FF2B5EF4-FFF2-40B4-BE49-F238E27FC236}">
                  <a16:creationId xmlns:a16="http://schemas.microsoft.com/office/drawing/2014/main" id="{280099AC-198C-44BA-94E6-18B0C285D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955"/>
              <a:ext cx="80" cy="101"/>
            </a:xfrm>
            <a:custGeom>
              <a:avLst/>
              <a:gdLst>
                <a:gd name="T0" fmla="*/ 500 w 32"/>
                <a:gd name="T1" fmla="*/ 136 h 38"/>
                <a:gd name="T2" fmla="*/ 20 w 32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8">
                  <a:moveTo>
                    <a:pt x="32" y="7"/>
                  </a:moveTo>
                  <a:cubicBezTo>
                    <a:pt x="15" y="0"/>
                    <a:pt x="0" y="23"/>
                    <a:pt x="1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39" name="Freeform 108">
              <a:extLst>
                <a:ext uri="{FF2B5EF4-FFF2-40B4-BE49-F238E27FC236}">
                  <a16:creationId xmlns:a16="http://schemas.microsoft.com/office/drawing/2014/main" id="{258DDE5F-0EA8-4155-B1D8-7862ECA79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936"/>
              <a:ext cx="62" cy="120"/>
            </a:xfrm>
            <a:custGeom>
              <a:avLst/>
              <a:gdLst>
                <a:gd name="T0" fmla="*/ 290 w 25"/>
                <a:gd name="T1" fmla="*/ 0 h 45"/>
                <a:gd name="T2" fmla="*/ 0 w 25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5">
                  <a:moveTo>
                    <a:pt x="19" y="0"/>
                  </a:moveTo>
                  <a:cubicBezTo>
                    <a:pt x="25" y="17"/>
                    <a:pt x="16" y="38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0" name="Freeform 109">
              <a:extLst>
                <a:ext uri="{FF2B5EF4-FFF2-40B4-BE49-F238E27FC236}">
                  <a16:creationId xmlns:a16="http://schemas.microsoft.com/office/drawing/2014/main" id="{CBC8ED75-8B0A-40F9-85AE-630B51082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2008"/>
              <a:ext cx="68" cy="64"/>
            </a:xfrm>
            <a:custGeom>
              <a:avLst/>
              <a:gdLst>
                <a:gd name="T0" fmla="*/ 0 w 27"/>
                <a:gd name="T1" fmla="*/ 35 h 24"/>
                <a:gd name="T2" fmla="*/ 431 w 27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4">
                  <a:moveTo>
                    <a:pt x="0" y="2"/>
                  </a:moveTo>
                  <a:cubicBezTo>
                    <a:pt x="14" y="0"/>
                    <a:pt x="27" y="9"/>
                    <a:pt x="27" y="2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1" name="Freeform 110">
              <a:extLst>
                <a:ext uri="{FF2B5EF4-FFF2-40B4-BE49-F238E27FC236}">
                  <a16:creationId xmlns:a16="http://schemas.microsoft.com/office/drawing/2014/main" id="{CE9F5174-111F-4D2A-B15F-F67ED68F1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1827"/>
              <a:ext cx="47" cy="98"/>
            </a:xfrm>
            <a:custGeom>
              <a:avLst/>
              <a:gdLst>
                <a:gd name="T0" fmla="*/ 0 w 19"/>
                <a:gd name="T1" fmla="*/ 0 h 37"/>
                <a:gd name="T2" fmla="*/ 92 w 19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7">
                  <a:moveTo>
                    <a:pt x="0" y="0"/>
                  </a:moveTo>
                  <a:cubicBezTo>
                    <a:pt x="11" y="9"/>
                    <a:pt x="19" y="27"/>
                    <a:pt x="6" y="37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2" name="Freeform 111">
              <a:extLst>
                <a:ext uri="{FF2B5EF4-FFF2-40B4-BE49-F238E27FC236}">
                  <a16:creationId xmlns:a16="http://schemas.microsoft.com/office/drawing/2014/main" id="{58BA105F-A26A-4647-B9F2-52C0CE790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64"/>
              <a:ext cx="70" cy="27"/>
            </a:xfrm>
            <a:custGeom>
              <a:avLst/>
              <a:gdLst>
                <a:gd name="T0" fmla="*/ 0 w 28"/>
                <a:gd name="T1" fmla="*/ 197 h 10"/>
                <a:gd name="T2" fmla="*/ 438 w 28"/>
                <a:gd name="T3" fmla="*/ 3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0">
                  <a:moveTo>
                    <a:pt x="0" y="10"/>
                  </a:moveTo>
                  <a:cubicBezTo>
                    <a:pt x="8" y="3"/>
                    <a:pt x="18" y="0"/>
                    <a:pt x="28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3" name="Freeform 112">
              <a:extLst>
                <a:ext uri="{FF2B5EF4-FFF2-40B4-BE49-F238E27FC236}">
                  <a16:creationId xmlns:a16="http://schemas.microsoft.com/office/drawing/2014/main" id="{6AB24961-6650-4295-B639-C86167F34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17"/>
              <a:ext cx="112" cy="91"/>
            </a:xfrm>
            <a:custGeom>
              <a:avLst/>
              <a:gdLst>
                <a:gd name="T0" fmla="*/ 0 w 45"/>
                <a:gd name="T1" fmla="*/ 458 h 34"/>
                <a:gd name="T2" fmla="*/ 694 w 45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4">
                  <a:moveTo>
                    <a:pt x="0" y="24"/>
                  </a:moveTo>
                  <a:cubicBezTo>
                    <a:pt x="16" y="34"/>
                    <a:pt x="43" y="19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4" name="Freeform 113">
              <a:extLst>
                <a:ext uri="{FF2B5EF4-FFF2-40B4-BE49-F238E27FC236}">
                  <a16:creationId xmlns:a16="http://schemas.microsoft.com/office/drawing/2014/main" id="{5CFC9510-2006-4D09-8B5F-051A881CA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293"/>
              <a:ext cx="118" cy="54"/>
            </a:xfrm>
            <a:custGeom>
              <a:avLst/>
              <a:gdLst>
                <a:gd name="T0" fmla="*/ 0 w 47"/>
                <a:gd name="T1" fmla="*/ 0 h 20"/>
                <a:gd name="T2" fmla="*/ 743 w 47"/>
                <a:gd name="T3" fmla="*/ 22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0">
                  <a:moveTo>
                    <a:pt x="0" y="0"/>
                  </a:moveTo>
                  <a:cubicBezTo>
                    <a:pt x="6" y="20"/>
                    <a:pt x="34" y="11"/>
                    <a:pt x="47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5" name="Freeform 114">
              <a:extLst>
                <a:ext uri="{FF2B5EF4-FFF2-40B4-BE49-F238E27FC236}">
                  <a16:creationId xmlns:a16="http://schemas.microsoft.com/office/drawing/2014/main" id="{D3B60B8B-003D-4BC9-94EB-357A179C2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179"/>
              <a:ext cx="108" cy="53"/>
            </a:xfrm>
            <a:custGeom>
              <a:avLst/>
              <a:gdLst>
                <a:gd name="T0" fmla="*/ 0 w 43"/>
                <a:gd name="T1" fmla="*/ 371 h 20"/>
                <a:gd name="T2" fmla="*/ 681 w 43"/>
                <a:gd name="T3" fmla="*/ 7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20"/>
                  </a:moveTo>
                  <a:cubicBezTo>
                    <a:pt x="3" y="1"/>
                    <a:pt x="29" y="0"/>
                    <a:pt x="43" y="4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6" name="Freeform 115">
              <a:extLst>
                <a:ext uri="{FF2B5EF4-FFF2-40B4-BE49-F238E27FC236}">
                  <a16:creationId xmlns:a16="http://schemas.microsoft.com/office/drawing/2014/main" id="{1B4AC8B5-1A63-4804-B241-8249FBBB0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7"/>
              <a:ext cx="28" cy="62"/>
            </a:xfrm>
            <a:custGeom>
              <a:avLst/>
              <a:gdLst>
                <a:gd name="T0" fmla="*/ 0 w 11"/>
                <a:gd name="T1" fmla="*/ 450 h 23"/>
                <a:gd name="T2" fmla="*/ 181 w 11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0" y="23"/>
                  </a:moveTo>
                  <a:cubicBezTo>
                    <a:pt x="0" y="14"/>
                    <a:pt x="2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7" name="Freeform 116">
              <a:extLst>
                <a:ext uri="{FF2B5EF4-FFF2-40B4-BE49-F238E27FC236}">
                  <a16:creationId xmlns:a16="http://schemas.microsoft.com/office/drawing/2014/main" id="{EC972020-D7AE-4384-B215-EDE8AC2F2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973"/>
              <a:ext cx="37" cy="88"/>
            </a:xfrm>
            <a:custGeom>
              <a:avLst/>
              <a:gdLst>
                <a:gd name="T0" fmla="*/ 74 w 15"/>
                <a:gd name="T1" fmla="*/ 0 h 33"/>
                <a:gd name="T2" fmla="*/ 224 w 1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5" y="0"/>
                  </a:moveTo>
                  <a:cubicBezTo>
                    <a:pt x="0" y="12"/>
                    <a:pt x="3" y="26"/>
                    <a:pt x="15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8" name="Freeform 117">
              <a:extLst>
                <a:ext uri="{FF2B5EF4-FFF2-40B4-BE49-F238E27FC236}">
                  <a16:creationId xmlns:a16="http://schemas.microsoft.com/office/drawing/2014/main" id="{1607A5A6-3C6C-4965-90DE-60C228662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024"/>
              <a:ext cx="55" cy="5"/>
            </a:xfrm>
            <a:custGeom>
              <a:avLst/>
              <a:gdLst>
                <a:gd name="T0" fmla="*/ 345 w 22"/>
                <a:gd name="T1" fmla="*/ 0 h 2"/>
                <a:gd name="T2" fmla="*/ 0 w 2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">
                  <a:moveTo>
                    <a:pt x="22" y="0"/>
                  </a:moveTo>
                  <a:cubicBezTo>
                    <a:pt x="15" y="0"/>
                    <a:pt x="7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49" name="Freeform 118">
              <a:extLst>
                <a:ext uri="{FF2B5EF4-FFF2-40B4-BE49-F238E27FC236}">
                  <a16:creationId xmlns:a16="http://schemas.microsoft.com/office/drawing/2014/main" id="{375B6E45-DCF5-403D-96D7-CB8186BFB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2341"/>
              <a:ext cx="63" cy="123"/>
            </a:xfrm>
            <a:custGeom>
              <a:avLst/>
              <a:gdLst>
                <a:gd name="T0" fmla="*/ 179 w 25"/>
                <a:gd name="T1" fmla="*/ 0 h 46"/>
                <a:gd name="T2" fmla="*/ 401 w 25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6">
                  <a:moveTo>
                    <a:pt x="11" y="0"/>
                  </a:moveTo>
                  <a:cubicBezTo>
                    <a:pt x="0" y="18"/>
                    <a:pt x="3" y="40"/>
                    <a:pt x="25" y="4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0" name="Freeform 119">
              <a:extLst>
                <a:ext uri="{FF2B5EF4-FFF2-40B4-BE49-F238E27FC236}">
                  <a16:creationId xmlns:a16="http://schemas.microsoft.com/office/drawing/2014/main" id="{9A3F7AEE-6DD5-4A11-A306-479FAAF46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419"/>
              <a:ext cx="33" cy="101"/>
            </a:xfrm>
            <a:custGeom>
              <a:avLst/>
              <a:gdLst>
                <a:gd name="T0" fmla="*/ 117 w 13"/>
                <a:gd name="T1" fmla="*/ 0 h 38"/>
                <a:gd name="T2" fmla="*/ 213 w 13"/>
                <a:gd name="T3" fmla="*/ 71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8">
                  <a:moveTo>
                    <a:pt x="7" y="0"/>
                  </a:moveTo>
                  <a:cubicBezTo>
                    <a:pt x="4" y="11"/>
                    <a:pt x="0" y="31"/>
                    <a:pt x="13" y="38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1" name="Freeform 120">
              <a:extLst>
                <a:ext uri="{FF2B5EF4-FFF2-40B4-BE49-F238E27FC236}">
                  <a16:creationId xmlns:a16="http://schemas.microsoft.com/office/drawing/2014/main" id="{581D7D95-028D-4A24-B653-43B60B032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205"/>
              <a:ext cx="33" cy="94"/>
            </a:xfrm>
            <a:custGeom>
              <a:avLst/>
              <a:gdLst>
                <a:gd name="T0" fmla="*/ 0 w 13"/>
                <a:gd name="T1" fmla="*/ 0 h 35"/>
                <a:gd name="T2" fmla="*/ 96 w 13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2" y="8"/>
                    <a:pt x="13" y="23"/>
                    <a:pt x="6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2" name="Freeform 121">
              <a:extLst>
                <a:ext uri="{FF2B5EF4-FFF2-40B4-BE49-F238E27FC236}">
                  <a16:creationId xmlns:a16="http://schemas.microsoft.com/office/drawing/2014/main" id="{7078EF79-0702-4575-B17D-FDB538BA9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224"/>
              <a:ext cx="53" cy="19"/>
            </a:xfrm>
            <a:custGeom>
              <a:avLst/>
              <a:gdLst>
                <a:gd name="T0" fmla="*/ 0 w 21"/>
                <a:gd name="T1" fmla="*/ 141 h 7"/>
                <a:gd name="T2" fmla="*/ 338 w 21"/>
                <a:gd name="T3" fmla="*/ 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6" y="2"/>
                    <a:pt x="14" y="0"/>
                    <a:pt x="21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3" name="Freeform 122">
              <a:extLst>
                <a:ext uri="{FF2B5EF4-FFF2-40B4-BE49-F238E27FC236}">
                  <a16:creationId xmlns:a16="http://schemas.microsoft.com/office/drawing/2014/main" id="{0C4B9EC3-B37E-4BA8-99B2-7F8A3AC6B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547"/>
              <a:ext cx="127" cy="56"/>
            </a:xfrm>
            <a:custGeom>
              <a:avLst/>
              <a:gdLst>
                <a:gd name="T0" fmla="*/ 0 w 51"/>
                <a:gd name="T1" fmla="*/ 0 h 21"/>
                <a:gd name="T2" fmla="*/ 787 w 51"/>
                <a:gd name="T3" fmla="*/ 11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1">
                  <a:moveTo>
                    <a:pt x="0" y="0"/>
                  </a:moveTo>
                  <a:cubicBezTo>
                    <a:pt x="11" y="21"/>
                    <a:pt x="34" y="16"/>
                    <a:pt x="51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4" name="Freeform 123">
              <a:extLst>
                <a:ext uri="{FF2B5EF4-FFF2-40B4-BE49-F238E27FC236}">
                  <a16:creationId xmlns:a16="http://schemas.microsoft.com/office/drawing/2014/main" id="{C54D0C83-2A19-428D-943A-CD9E65A45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525"/>
              <a:ext cx="35" cy="59"/>
            </a:xfrm>
            <a:custGeom>
              <a:avLst/>
              <a:gdLst>
                <a:gd name="T0" fmla="*/ 0 w 14"/>
                <a:gd name="T1" fmla="*/ 0 h 22"/>
                <a:gd name="T2" fmla="*/ 220 w 14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2">
                  <a:moveTo>
                    <a:pt x="0" y="0"/>
                  </a:moveTo>
                  <a:cubicBezTo>
                    <a:pt x="0" y="10"/>
                    <a:pt x="5" y="18"/>
                    <a:pt x="14" y="22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5" name="Freeform 124">
              <a:extLst>
                <a:ext uri="{FF2B5EF4-FFF2-40B4-BE49-F238E27FC236}">
                  <a16:creationId xmlns:a16="http://schemas.microsoft.com/office/drawing/2014/main" id="{252C7888-CABE-4740-9938-C65320F36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09"/>
              <a:ext cx="35" cy="88"/>
            </a:xfrm>
            <a:custGeom>
              <a:avLst/>
              <a:gdLst>
                <a:gd name="T0" fmla="*/ 0 w 14"/>
                <a:gd name="T1" fmla="*/ 0 h 33"/>
                <a:gd name="T2" fmla="*/ 158 w 14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9" y="9"/>
                    <a:pt x="14" y="21"/>
                    <a:pt x="10" y="33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6" name="Freeform 125">
              <a:extLst>
                <a:ext uri="{FF2B5EF4-FFF2-40B4-BE49-F238E27FC236}">
                  <a16:creationId xmlns:a16="http://schemas.microsoft.com/office/drawing/2014/main" id="{EB037D67-7D8A-4AC4-8493-10684B99D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341"/>
              <a:ext cx="35" cy="19"/>
            </a:xfrm>
            <a:custGeom>
              <a:avLst/>
              <a:gdLst>
                <a:gd name="T0" fmla="*/ 0 w 14"/>
                <a:gd name="T1" fmla="*/ 141 h 7"/>
                <a:gd name="T2" fmla="*/ 220 w 1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3" y="2"/>
                    <a:pt x="8" y="0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7" name="Freeform 126">
              <a:extLst>
                <a:ext uri="{FF2B5EF4-FFF2-40B4-BE49-F238E27FC236}">
                  <a16:creationId xmlns:a16="http://schemas.microsoft.com/office/drawing/2014/main" id="{A4C2DD1F-9360-4676-9C5C-9A564D4E1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915"/>
              <a:ext cx="40" cy="82"/>
            </a:xfrm>
            <a:custGeom>
              <a:avLst/>
              <a:gdLst>
                <a:gd name="T0" fmla="*/ 0 w 16"/>
                <a:gd name="T1" fmla="*/ 0 h 31"/>
                <a:gd name="T2" fmla="*/ 188 w 16"/>
                <a:gd name="T3" fmla="*/ 57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0" y="0"/>
                  </a:moveTo>
                  <a:cubicBezTo>
                    <a:pt x="11" y="5"/>
                    <a:pt x="16" y="21"/>
                    <a:pt x="12" y="3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8" name="Freeform 127">
              <a:extLst>
                <a:ext uri="{FF2B5EF4-FFF2-40B4-BE49-F238E27FC236}">
                  <a16:creationId xmlns:a16="http://schemas.microsoft.com/office/drawing/2014/main" id="{EEA494E3-4F6C-4434-BD36-A049BDDE4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936"/>
              <a:ext cx="30" cy="21"/>
            </a:xfrm>
            <a:custGeom>
              <a:avLst/>
              <a:gdLst>
                <a:gd name="T0" fmla="*/ 0 w 12"/>
                <a:gd name="T1" fmla="*/ 144 h 8"/>
                <a:gd name="T2" fmla="*/ 188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3"/>
                    <a:pt x="6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59" name="Freeform 128">
              <a:extLst>
                <a:ext uri="{FF2B5EF4-FFF2-40B4-BE49-F238E27FC236}">
                  <a16:creationId xmlns:a16="http://schemas.microsoft.com/office/drawing/2014/main" id="{B76425B0-3522-497B-A756-9578F0A74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717"/>
              <a:ext cx="108" cy="54"/>
            </a:xfrm>
            <a:custGeom>
              <a:avLst/>
              <a:gdLst>
                <a:gd name="T0" fmla="*/ 0 w 43"/>
                <a:gd name="T1" fmla="*/ 232 h 20"/>
                <a:gd name="T2" fmla="*/ 681 w 4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0">
                  <a:moveTo>
                    <a:pt x="0" y="12"/>
                  </a:moveTo>
                  <a:cubicBezTo>
                    <a:pt x="11" y="0"/>
                    <a:pt x="38" y="4"/>
                    <a:pt x="43" y="2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0" name="Freeform 129">
              <a:extLst>
                <a:ext uri="{FF2B5EF4-FFF2-40B4-BE49-F238E27FC236}">
                  <a16:creationId xmlns:a16="http://schemas.microsoft.com/office/drawing/2014/main" id="{EC76D767-6BAF-4908-A73A-2CF03F1CE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765"/>
              <a:ext cx="60" cy="24"/>
            </a:xfrm>
            <a:custGeom>
              <a:avLst/>
              <a:gdLst>
                <a:gd name="T0" fmla="*/ 0 w 24"/>
                <a:gd name="T1" fmla="*/ 171 h 9"/>
                <a:gd name="T2" fmla="*/ 375 w 24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9"/>
                  </a:moveTo>
                  <a:cubicBezTo>
                    <a:pt x="6" y="2"/>
                    <a:pt x="15" y="0"/>
                    <a:pt x="24" y="1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1" name="Freeform 130">
              <a:extLst>
                <a:ext uri="{FF2B5EF4-FFF2-40B4-BE49-F238E27FC236}">
                  <a16:creationId xmlns:a16="http://schemas.microsoft.com/office/drawing/2014/main" id="{A356CC12-6CFD-4B24-B1EF-975FF4BA3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816"/>
              <a:ext cx="32" cy="93"/>
            </a:xfrm>
            <a:custGeom>
              <a:avLst/>
              <a:gdLst>
                <a:gd name="T0" fmla="*/ 0 w 13"/>
                <a:gd name="T1" fmla="*/ 0 h 35"/>
                <a:gd name="T2" fmla="*/ 162 w 13"/>
                <a:gd name="T3" fmla="*/ 656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10" y="9"/>
                    <a:pt x="13" y="22"/>
                    <a:pt x="11" y="3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2" name="Freeform 131">
              <a:extLst>
                <a:ext uri="{FF2B5EF4-FFF2-40B4-BE49-F238E27FC236}">
                  <a16:creationId xmlns:a16="http://schemas.microsoft.com/office/drawing/2014/main" id="{E0E430D8-6CB6-4469-8283-3BF131BF8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1853"/>
              <a:ext cx="40" cy="11"/>
            </a:xfrm>
            <a:custGeom>
              <a:avLst/>
              <a:gdLst>
                <a:gd name="T0" fmla="*/ 0 w 16"/>
                <a:gd name="T1" fmla="*/ 83 h 4"/>
                <a:gd name="T2" fmla="*/ 250 w 1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5" y="1"/>
                    <a:pt x="11" y="0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3" name="Freeform 132">
              <a:extLst>
                <a:ext uri="{FF2B5EF4-FFF2-40B4-BE49-F238E27FC236}">
                  <a16:creationId xmlns:a16="http://schemas.microsoft.com/office/drawing/2014/main" id="{C65F7455-F32B-48FF-95DB-6075742F2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45"/>
              <a:ext cx="82" cy="59"/>
            </a:xfrm>
            <a:custGeom>
              <a:avLst/>
              <a:gdLst>
                <a:gd name="T0" fmla="*/ 0 w 33"/>
                <a:gd name="T1" fmla="*/ 346 h 22"/>
                <a:gd name="T2" fmla="*/ 507 w 3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2">
                  <a:moveTo>
                    <a:pt x="0" y="18"/>
                  </a:moveTo>
                  <a:cubicBezTo>
                    <a:pt x="13" y="22"/>
                    <a:pt x="32" y="14"/>
                    <a:pt x="33" y="0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4" name="Freeform 133">
              <a:extLst>
                <a:ext uri="{FF2B5EF4-FFF2-40B4-BE49-F238E27FC236}">
                  <a16:creationId xmlns:a16="http://schemas.microsoft.com/office/drawing/2014/main" id="{30C97479-8502-4067-A93D-20CB3F14F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445"/>
              <a:ext cx="38" cy="70"/>
            </a:xfrm>
            <a:custGeom>
              <a:avLst/>
              <a:gdLst>
                <a:gd name="T0" fmla="*/ 160 w 15"/>
                <a:gd name="T1" fmla="*/ 0 h 26"/>
                <a:gd name="T2" fmla="*/ 0 w 15"/>
                <a:gd name="T3" fmla="*/ 50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6">
                  <a:moveTo>
                    <a:pt x="10" y="0"/>
                  </a:moveTo>
                  <a:cubicBezTo>
                    <a:pt x="15" y="11"/>
                    <a:pt x="11" y="22"/>
                    <a:pt x="0" y="2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5" name="Freeform 134">
              <a:extLst>
                <a:ext uri="{FF2B5EF4-FFF2-40B4-BE49-F238E27FC236}">
                  <a16:creationId xmlns:a16="http://schemas.microsoft.com/office/drawing/2014/main" id="{2A185A53-4773-4DA4-B7B0-03D751B45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472"/>
              <a:ext cx="25" cy="67"/>
            </a:xfrm>
            <a:custGeom>
              <a:avLst/>
              <a:gdLst>
                <a:gd name="T0" fmla="*/ 63 w 10"/>
                <a:gd name="T1" fmla="*/ 0 h 25"/>
                <a:gd name="T2" fmla="*/ 158 w 10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4" y="0"/>
                  </a:moveTo>
                  <a:cubicBezTo>
                    <a:pt x="0" y="9"/>
                    <a:pt x="2" y="19"/>
                    <a:pt x="10" y="25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6" name="Freeform 135">
              <a:extLst>
                <a:ext uri="{FF2B5EF4-FFF2-40B4-BE49-F238E27FC236}">
                  <a16:creationId xmlns:a16="http://schemas.microsoft.com/office/drawing/2014/main" id="{7CF8C907-0422-4C6C-8A47-EBE7DA0C7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507"/>
              <a:ext cx="47" cy="16"/>
            </a:xfrm>
            <a:custGeom>
              <a:avLst/>
              <a:gdLst>
                <a:gd name="T0" fmla="*/ 287 w 19"/>
                <a:gd name="T1" fmla="*/ 0 h 6"/>
                <a:gd name="T2" fmla="*/ 0 w 19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0"/>
                  </a:moveTo>
                  <a:cubicBezTo>
                    <a:pt x="13" y="1"/>
                    <a:pt x="6" y="3"/>
                    <a:pt x="0" y="6"/>
                  </a:cubicBezTo>
                </a:path>
              </a:pathLst>
            </a:custGeom>
            <a:noFill/>
            <a:ln w="7938" cap="rnd">
              <a:solidFill>
                <a:srgbClr val="BE8E0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7" name="Freeform 136">
              <a:extLst>
                <a:ext uri="{FF2B5EF4-FFF2-40B4-BE49-F238E27FC236}">
                  <a16:creationId xmlns:a16="http://schemas.microsoft.com/office/drawing/2014/main" id="{896579CB-4A4C-4F72-B044-EB4FED9A3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2341"/>
              <a:ext cx="435" cy="134"/>
            </a:xfrm>
            <a:custGeom>
              <a:avLst/>
              <a:gdLst>
                <a:gd name="T0" fmla="*/ 0 w 174"/>
                <a:gd name="T1" fmla="*/ 941 h 50"/>
                <a:gd name="T2" fmla="*/ 363 w 174"/>
                <a:gd name="T3" fmla="*/ 689 h 50"/>
                <a:gd name="T4" fmla="*/ 720 w 174"/>
                <a:gd name="T5" fmla="*/ 595 h 50"/>
                <a:gd name="T6" fmla="*/ 1033 w 174"/>
                <a:gd name="T7" fmla="*/ 308 h 50"/>
                <a:gd name="T8" fmla="*/ 1313 w 174"/>
                <a:gd name="T9" fmla="*/ 230 h 50"/>
                <a:gd name="T10" fmla="*/ 2063 w 174"/>
                <a:gd name="T11" fmla="*/ 21 h 50"/>
                <a:gd name="T12" fmla="*/ 2720 w 174"/>
                <a:gd name="T13" fmla="*/ 94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50">
                  <a:moveTo>
                    <a:pt x="0" y="49"/>
                  </a:moveTo>
                  <a:cubicBezTo>
                    <a:pt x="12" y="50"/>
                    <a:pt x="14" y="41"/>
                    <a:pt x="23" y="36"/>
                  </a:cubicBezTo>
                  <a:cubicBezTo>
                    <a:pt x="31" y="32"/>
                    <a:pt x="39" y="34"/>
                    <a:pt x="46" y="31"/>
                  </a:cubicBezTo>
                  <a:cubicBezTo>
                    <a:pt x="54" y="28"/>
                    <a:pt x="58" y="20"/>
                    <a:pt x="66" y="16"/>
                  </a:cubicBezTo>
                  <a:cubicBezTo>
                    <a:pt x="71" y="14"/>
                    <a:pt x="79" y="14"/>
                    <a:pt x="84" y="12"/>
                  </a:cubicBezTo>
                  <a:cubicBezTo>
                    <a:pt x="99" y="6"/>
                    <a:pt x="116" y="1"/>
                    <a:pt x="132" y="1"/>
                  </a:cubicBezTo>
                  <a:cubicBezTo>
                    <a:pt x="146" y="0"/>
                    <a:pt x="160" y="7"/>
                    <a:pt x="174" y="5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8" name="Freeform 137">
              <a:extLst>
                <a:ext uri="{FF2B5EF4-FFF2-40B4-BE49-F238E27FC236}">
                  <a16:creationId xmlns:a16="http://schemas.microsoft.com/office/drawing/2014/main" id="{9911CB52-90EB-44AA-ADF4-33BF0C4DD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024"/>
              <a:ext cx="45" cy="45"/>
            </a:xfrm>
            <a:custGeom>
              <a:avLst/>
              <a:gdLst>
                <a:gd name="T0" fmla="*/ 95 w 18"/>
                <a:gd name="T1" fmla="*/ 315 h 17"/>
                <a:gd name="T2" fmla="*/ 270 w 18"/>
                <a:gd name="T3" fmla="*/ 132 h 17"/>
                <a:gd name="T4" fmla="*/ 0 w 18"/>
                <a:gd name="T5" fmla="*/ 18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6" y="17"/>
                  </a:moveTo>
                  <a:cubicBezTo>
                    <a:pt x="8" y="15"/>
                    <a:pt x="18" y="11"/>
                    <a:pt x="17" y="7"/>
                  </a:cubicBezTo>
                  <a:cubicBezTo>
                    <a:pt x="15" y="0"/>
                    <a:pt x="2" y="8"/>
                    <a:pt x="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69" name="Freeform 138">
              <a:extLst>
                <a:ext uri="{FF2B5EF4-FFF2-40B4-BE49-F238E27FC236}">
                  <a16:creationId xmlns:a16="http://schemas.microsoft.com/office/drawing/2014/main" id="{30B4A69D-4385-4CB9-AFC7-675E54664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048"/>
              <a:ext cx="20" cy="13"/>
            </a:xfrm>
            <a:custGeom>
              <a:avLst/>
              <a:gdLst>
                <a:gd name="T0" fmla="*/ 0 w 8"/>
                <a:gd name="T1" fmla="*/ 88 h 5"/>
                <a:gd name="T2" fmla="*/ 125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0" y="5"/>
                  </a:moveTo>
                  <a:cubicBezTo>
                    <a:pt x="3" y="4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0" name="Freeform 139">
              <a:extLst>
                <a:ext uri="{FF2B5EF4-FFF2-40B4-BE49-F238E27FC236}">
                  <a16:creationId xmlns:a16="http://schemas.microsoft.com/office/drawing/2014/main" id="{9DED70F3-F74C-4B38-A293-90F93C941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968"/>
              <a:ext cx="47" cy="51"/>
            </a:xfrm>
            <a:custGeom>
              <a:avLst/>
              <a:gdLst>
                <a:gd name="T0" fmla="*/ 104 w 19"/>
                <a:gd name="T1" fmla="*/ 35 h 19"/>
                <a:gd name="T2" fmla="*/ 257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7" y="2"/>
                  </a:moveTo>
                  <a:cubicBezTo>
                    <a:pt x="0" y="19"/>
                    <a:pt x="19" y="13"/>
                    <a:pt x="17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1" name="Freeform 140">
              <a:extLst>
                <a:ext uri="{FF2B5EF4-FFF2-40B4-BE49-F238E27FC236}">
                  <a16:creationId xmlns:a16="http://schemas.microsoft.com/office/drawing/2014/main" id="{62EC823C-9260-425C-8869-0CDF2222E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893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1"/>
                    <a:pt x="6" y="0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2" name="Freeform 141">
              <a:extLst>
                <a:ext uri="{FF2B5EF4-FFF2-40B4-BE49-F238E27FC236}">
                  <a16:creationId xmlns:a16="http://schemas.microsoft.com/office/drawing/2014/main" id="{E79BA24E-5DF3-41CC-8F08-C59809F73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808"/>
              <a:ext cx="12" cy="19"/>
            </a:xfrm>
            <a:custGeom>
              <a:avLst/>
              <a:gdLst>
                <a:gd name="T0" fmla="*/ 70 w 5"/>
                <a:gd name="T1" fmla="*/ 0 h 7"/>
                <a:gd name="T2" fmla="*/ 0 w 5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3"/>
                    <a:pt x="1" y="5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3" name="Freeform 142">
              <a:extLst>
                <a:ext uri="{FF2B5EF4-FFF2-40B4-BE49-F238E27FC236}">
                  <a16:creationId xmlns:a16="http://schemas.microsoft.com/office/drawing/2014/main" id="{DBC1AF4B-7AD2-4185-BB55-839A95327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755"/>
              <a:ext cx="18" cy="32"/>
            </a:xfrm>
            <a:custGeom>
              <a:avLst/>
              <a:gdLst>
                <a:gd name="T0" fmla="*/ 118 w 7"/>
                <a:gd name="T1" fmla="*/ 56 h 12"/>
                <a:gd name="T2" fmla="*/ 0 w 7"/>
                <a:gd name="T3" fmla="*/ 227 h 12"/>
                <a:gd name="T4" fmla="*/ 33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3"/>
                  </a:moveTo>
                  <a:cubicBezTo>
                    <a:pt x="7" y="8"/>
                    <a:pt x="5" y="12"/>
                    <a:pt x="0" y="12"/>
                  </a:cubicBezTo>
                  <a:cubicBezTo>
                    <a:pt x="1" y="8"/>
                    <a:pt x="1" y="4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4" name="Freeform 143">
              <a:extLst>
                <a:ext uri="{FF2B5EF4-FFF2-40B4-BE49-F238E27FC236}">
                  <a16:creationId xmlns:a16="http://schemas.microsoft.com/office/drawing/2014/main" id="{16904D89-5BAB-4981-A1D7-CB77B6312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781"/>
              <a:ext cx="12" cy="14"/>
            </a:xfrm>
            <a:custGeom>
              <a:avLst/>
              <a:gdLst>
                <a:gd name="T0" fmla="*/ 0 w 5"/>
                <a:gd name="T1" fmla="*/ 0 h 5"/>
                <a:gd name="T2" fmla="*/ 70 w 5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2"/>
                    <a:pt x="3" y="3"/>
                    <a:pt x="5" y="5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5" name="Freeform 144">
              <a:extLst>
                <a:ext uri="{FF2B5EF4-FFF2-40B4-BE49-F238E27FC236}">
                  <a16:creationId xmlns:a16="http://schemas.microsoft.com/office/drawing/2014/main" id="{94C3D790-0CB1-4343-84B1-BFA2C8ADC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1747"/>
              <a:ext cx="20" cy="21"/>
            </a:xfrm>
            <a:custGeom>
              <a:avLst/>
              <a:gdLst>
                <a:gd name="T0" fmla="*/ 0 w 8"/>
                <a:gd name="T1" fmla="*/ 0 h 8"/>
                <a:gd name="T2" fmla="*/ 125 w 8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3" y="2"/>
                    <a:pt x="6" y="5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6" name="Freeform 145">
              <a:extLst>
                <a:ext uri="{FF2B5EF4-FFF2-40B4-BE49-F238E27FC236}">
                  <a16:creationId xmlns:a16="http://schemas.microsoft.com/office/drawing/2014/main" id="{34C0D8C0-2C0A-47F0-BED1-E35490914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" y="1821"/>
              <a:ext cx="20" cy="16"/>
            </a:xfrm>
            <a:custGeom>
              <a:avLst/>
              <a:gdLst>
                <a:gd name="T0" fmla="*/ 0 w 8"/>
                <a:gd name="T1" fmla="*/ 115 h 6"/>
                <a:gd name="T2" fmla="*/ 12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5"/>
                    <a:pt x="5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7" name="Freeform 146">
              <a:extLst>
                <a:ext uri="{FF2B5EF4-FFF2-40B4-BE49-F238E27FC236}">
                  <a16:creationId xmlns:a16="http://schemas.microsoft.com/office/drawing/2014/main" id="{31B0DF43-A7FF-4CBC-9544-739D79222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856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8" name="Freeform 147">
              <a:extLst>
                <a:ext uri="{FF2B5EF4-FFF2-40B4-BE49-F238E27FC236}">
                  <a16:creationId xmlns:a16="http://schemas.microsoft.com/office/drawing/2014/main" id="{BC7E71C8-8CCF-4628-B8C9-BD6A123F1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915"/>
              <a:ext cx="13" cy="10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79" name="Freeform 148">
              <a:extLst>
                <a:ext uri="{FF2B5EF4-FFF2-40B4-BE49-F238E27FC236}">
                  <a16:creationId xmlns:a16="http://schemas.microsoft.com/office/drawing/2014/main" id="{494A920F-5617-48C5-91C9-B5FF9F31A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1941"/>
              <a:ext cx="38" cy="24"/>
            </a:xfrm>
            <a:custGeom>
              <a:avLst/>
              <a:gdLst>
                <a:gd name="T0" fmla="*/ 243 w 15"/>
                <a:gd name="T1" fmla="*/ 0 h 9"/>
                <a:gd name="T2" fmla="*/ 0 w 15"/>
                <a:gd name="T3" fmla="*/ 77 h 9"/>
                <a:gd name="T4" fmla="*/ 243 w 15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15" y="0"/>
                  </a:moveTo>
                  <a:cubicBezTo>
                    <a:pt x="10" y="1"/>
                    <a:pt x="4" y="1"/>
                    <a:pt x="0" y="4"/>
                  </a:cubicBezTo>
                  <a:cubicBezTo>
                    <a:pt x="2" y="9"/>
                    <a:pt x="9" y="9"/>
                    <a:pt x="15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0" name="Freeform 149">
              <a:extLst>
                <a:ext uri="{FF2B5EF4-FFF2-40B4-BE49-F238E27FC236}">
                  <a16:creationId xmlns:a16="http://schemas.microsoft.com/office/drawing/2014/main" id="{B7566712-71D6-4D3C-89BB-0377B69E8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027"/>
              <a:ext cx="25" cy="45"/>
            </a:xfrm>
            <a:custGeom>
              <a:avLst/>
              <a:gdLst>
                <a:gd name="T0" fmla="*/ 95 w 10"/>
                <a:gd name="T1" fmla="*/ 315 h 17"/>
                <a:gd name="T2" fmla="*/ 158 w 10"/>
                <a:gd name="T3" fmla="*/ 16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6" y="17"/>
                  </a:moveTo>
                  <a:cubicBezTo>
                    <a:pt x="0" y="9"/>
                    <a:pt x="5" y="0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1" name="Freeform 150">
              <a:extLst>
                <a:ext uri="{FF2B5EF4-FFF2-40B4-BE49-F238E27FC236}">
                  <a16:creationId xmlns:a16="http://schemas.microsoft.com/office/drawing/2014/main" id="{A9504DCD-FBB5-498B-A6FC-79B229275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024"/>
              <a:ext cx="37" cy="37"/>
            </a:xfrm>
            <a:custGeom>
              <a:avLst/>
              <a:gdLst>
                <a:gd name="T0" fmla="*/ 0 w 15"/>
                <a:gd name="T1" fmla="*/ 132 h 14"/>
                <a:gd name="T2" fmla="*/ 12 w 1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7"/>
                  </a:moveTo>
                  <a:cubicBezTo>
                    <a:pt x="7" y="14"/>
                    <a:pt x="15" y="3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2" name="Freeform 151">
              <a:extLst>
                <a:ext uri="{FF2B5EF4-FFF2-40B4-BE49-F238E27FC236}">
                  <a16:creationId xmlns:a16="http://schemas.microsoft.com/office/drawing/2014/main" id="{26A7546D-C0A3-46FF-B003-8324937E1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963"/>
              <a:ext cx="10" cy="13"/>
            </a:xfrm>
            <a:custGeom>
              <a:avLst/>
              <a:gdLst>
                <a:gd name="T0" fmla="*/ 0 w 4"/>
                <a:gd name="T1" fmla="*/ 88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3" name="Freeform 152">
              <a:extLst>
                <a:ext uri="{FF2B5EF4-FFF2-40B4-BE49-F238E27FC236}">
                  <a16:creationId xmlns:a16="http://schemas.microsoft.com/office/drawing/2014/main" id="{281B12C0-1C0E-45E6-8AC1-C93933550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883"/>
              <a:ext cx="22" cy="26"/>
            </a:xfrm>
            <a:custGeom>
              <a:avLst/>
              <a:gdLst>
                <a:gd name="T0" fmla="*/ 103 w 9"/>
                <a:gd name="T1" fmla="*/ 0 h 10"/>
                <a:gd name="T2" fmla="*/ 12 w 9"/>
                <a:gd name="T3" fmla="*/ 122 h 10"/>
                <a:gd name="T4" fmla="*/ 29 w 9"/>
                <a:gd name="T5" fmla="*/ 6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9" y="6"/>
                    <a:pt x="6" y="10"/>
                    <a:pt x="1" y="7"/>
                  </a:cubicBezTo>
                  <a:cubicBezTo>
                    <a:pt x="0" y="6"/>
                    <a:pt x="1" y="6"/>
                    <a:pt x="2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4" name="Freeform 153">
              <a:extLst>
                <a:ext uri="{FF2B5EF4-FFF2-40B4-BE49-F238E27FC236}">
                  <a16:creationId xmlns:a16="http://schemas.microsoft.com/office/drawing/2014/main" id="{575F8B32-3ABE-4C02-B267-CC30CDCEE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307"/>
              <a:ext cx="23" cy="13"/>
            </a:xfrm>
            <a:custGeom>
              <a:avLst/>
              <a:gdLst>
                <a:gd name="T0" fmla="*/ 0 w 9"/>
                <a:gd name="T1" fmla="*/ 88 h 5"/>
                <a:gd name="T2" fmla="*/ 151 w 9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cubicBezTo>
                    <a:pt x="3" y="5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5" name="Freeform 154">
              <a:extLst>
                <a:ext uri="{FF2B5EF4-FFF2-40B4-BE49-F238E27FC236}">
                  <a16:creationId xmlns:a16="http://schemas.microsoft.com/office/drawing/2014/main" id="{09209D5D-918B-459F-8BFF-82E9CAC26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267"/>
              <a:ext cx="27" cy="40"/>
            </a:xfrm>
            <a:custGeom>
              <a:avLst/>
              <a:gdLst>
                <a:gd name="T0" fmla="*/ 0 w 11"/>
                <a:gd name="T1" fmla="*/ 136 h 15"/>
                <a:gd name="T2" fmla="*/ 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7"/>
                  </a:moveTo>
                  <a:cubicBezTo>
                    <a:pt x="6" y="15"/>
                    <a:pt x="11" y="5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6" name="Freeform 155">
              <a:extLst>
                <a:ext uri="{FF2B5EF4-FFF2-40B4-BE49-F238E27FC236}">
                  <a16:creationId xmlns:a16="http://schemas.microsoft.com/office/drawing/2014/main" id="{BABE888D-2ECB-4061-B03C-63244736E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211"/>
              <a:ext cx="8" cy="24"/>
            </a:xfrm>
            <a:custGeom>
              <a:avLst/>
              <a:gdLst>
                <a:gd name="T0" fmla="*/ 0 w 3"/>
                <a:gd name="T1" fmla="*/ 171 h 9"/>
                <a:gd name="T2" fmla="*/ 5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9"/>
                  </a:moveTo>
                  <a:cubicBezTo>
                    <a:pt x="0" y="6"/>
                    <a:pt x="1" y="3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7" name="Freeform 156">
              <a:extLst>
                <a:ext uri="{FF2B5EF4-FFF2-40B4-BE49-F238E27FC236}">
                  <a16:creationId xmlns:a16="http://schemas.microsoft.com/office/drawing/2014/main" id="{8018488F-F419-4964-8047-0FBDADEE9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2205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5"/>
                    <a:pt x="6" y="3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8" name="Freeform 157">
              <a:extLst>
                <a:ext uri="{FF2B5EF4-FFF2-40B4-BE49-F238E27FC236}">
                  <a16:creationId xmlns:a16="http://schemas.microsoft.com/office/drawing/2014/main" id="{313733E1-D9E0-4F3F-B367-C8047C1F0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2341"/>
              <a:ext cx="50" cy="46"/>
            </a:xfrm>
            <a:custGeom>
              <a:avLst/>
              <a:gdLst>
                <a:gd name="T0" fmla="*/ 83 w 20"/>
                <a:gd name="T1" fmla="*/ 0 h 17"/>
                <a:gd name="T2" fmla="*/ 0 w 20"/>
                <a:gd name="T3" fmla="*/ 11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5" y="0"/>
                  </a:moveTo>
                  <a:cubicBezTo>
                    <a:pt x="20" y="7"/>
                    <a:pt x="2" y="17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89" name="Freeform 158">
              <a:extLst>
                <a:ext uri="{FF2B5EF4-FFF2-40B4-BE49-F238E27FC236}">
                  <a16:creationId xmlns:a16="http://schemas.microsoft.com/office/drawing/2014/main" id="{F8E4F9A7-10C7-4035-A734-4B50D29F4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2421"/>
              <a:ext cx="30" cy="24"/>
            </a:xfrm>
            <a:custGeom>
              <a:avLst/>
              <a:gdLst>
                <a:gd name="T0" fmla="*/ 33 w 12"/>
                <a:gd name="T1" fmla="*/ 0 h 9"/>
                <a:gd name="T2" fmla="*/ 188 w 12"/>
                <a:gd name="T3" fmla="*/ 136 h 9"/>
                <a:gd name="T4" fmla="*/ 0 w 12"/>
                <a:gd name="T5" fmla="*/ 11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2" y="0"/>
                  </a:moveTo>
                  <a:cubicBezTo>
                    <a:pt x="6" y="0"/>
                    <a:pt x="11" y="3"/>
                    <a:pt x="12" y="7"/>
                  </a:cubicBezTo>
                  <a:cubicBezTo>
                    <a:pt x="8" y="9"/>
                    <a:pt x="3" y="8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0" name="Freeform 159">
              <a:extLst>
                <a:ext uri="{FF2B5EF4-FFF2-40B4-BE49-F238E27FC236}">
                  <a16:creationId xmlns:a16="http://schemas.microsoft.com/office/drawing/2014/main" id="{41F30773-3DCE-44E9-98B9-F5EF23850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2549"/>
              <a:ext cx="10" cy="14"/>
            </a:xfrm>
            <a:custGeom>
              <a:avLst/>
              <a:gdLst>
                <a:gd name="T0" fmla="*/ 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4"/>
                    <a:pt x="2" y="2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1" name="Freeform 160">
              <a:extLst>
                <a:ext uri="{FF2B5EF4-FFF2-40B4-BE49-F238E27FC236}">
                  <a16:creationId xmlns:a16="http://schemas.microsoft.com/office/drawing/2014/main" id="{899BC4CD-4530-46D9-82B7-DE3BBEFC8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2571"/>
              <a:ext cx="15" cy="10"/>
            </a:xfrm>
            <a:custGeom>
              <a:avLst/>
              <a:gdLst>
                <a:gd name="T0" fmla="*/ 0 w 6"/>
                <a:gd name="T1" fmla="*/ 6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4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2" name="Freeform 161">
              <a:extLst>
                <a:ext uri="{FF2B5EF4-FFF2-40B4-BE49-F238E27FC236}">
                  <a16:creationId xmlns:a16="http://schemas.microsoft.com/office/drawing/2014/main" id="{02A7AA88-E1C8-42BB-BAA3-A492F7A3D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83"/>
              <a:ext cx="12" cy="2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3" name="Freeform 162">
              <a:extLst>
                <a:ext uri="{FF2B5EF4-FFF2-40B4-BE49-F238E27FC236}">
                  <a16:creationId xmlns:a16="http://schemas.microsoft.com/office/drawing/2014/main" id="{136D9D29-95CC-45E9-831E-7810F7B77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512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4" name="Freeform 163">
              <a:extLst>
                <a:ext uri="{FF2B5EF4-FFF2-40B4-BE49-F238E27FC236}">
                  <a16:creationId xmlns:a16="http://schemas.microsoft.com/office/drawing/2014/main" id="{AE9D094D-6441-4169-A5F6-D33D81722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285"/>
              <a:ext cx="20" cy="22"/>
            </a:xfrm>
            <a:custGeom>
              <a:avLst/>
              <a:gdLst>
                <a:gd name="T0" fmla="*/ 125 w 8"/>
                <a:gd name="T1" fmla="*/ 168 h 8"/>
                <a:gd name="T2" fmla="*/ 0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8"/>
                  </a:moveTo>
                  <a:cubicBezTo>
                    <a:pt x="5" y="6"/>
                    <a:pt x="2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5" name="Freeform 164">
              <a:extLst>
                <a:ext uri="{FF2B5EF4-FFF2-40B4-BE49-F238E27FC236}">
                  <a16:creationId xmlns:a16="http://schemas.microsoft.com/office/drawing/2014/main" id="{1AA93E28-49BD-4A1F-A11C-EF7FBCFDF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291"/>
              <a:ext cx="35" cy="34"/>
            </a:xfrm>
            <a:custGeom>
              <a:avLst/>
              <a:gdLst>
                <a:gd name="T0" fmla="*/ 0 w 14"/>
                <a:gd name="T1" fmla="*/ 123 h 13"/>
                <a:gd name="T2" fmla="*/ 208 w 14"/>
                <a:gd name="T3" fmla="*/ 0 h 13"/>
                <a:gd name="T4" fmla="*/ 95 w 14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0" y="7"/>
                  </a:moveTo>
                  <a:cubicBezTo>
                    <a:pt x="5" y="5"/>
                    <a:pt x="9" y="1"/>
                    <a:pt x="13" y="0"/>
                  </a:cubicBezTo>
                  <a:cubicBezTo>
                    <a:pt x="14" y="5"/>
                    <a:pt x="10" y="9"/>
                    <a:pt x="6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6" name="Freeform 165">
              <a:extLst>
                <a:ext uri="{FF2B5EF4-FFF2-40B4-BE49-F238E27FC236}">
                  <a16:creationId xmlns:a16="http://schemas.microsoft.com/office/drawing/2014/main" id="{2372AE00-C68B-452E-98F2-E25E87763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171"/>
              <a:ext cx="7" cy="29"/>
            </a:xfrm>
            <a:custGeom>
              <a:avLst/>
              <a:gdLst>
                <a:gd name="T0" fmla="*/ 37 w 3"/>
                <a:gd name="T1" fmla="*/ 0 h 11"/>
                <a:gd name="T2" fmla="*/ 12 w 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4"/>
                    <a:pt x="0" y="8"/>
                    <a:pt x="1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7" name="Freeform 166">
              <a:extLst>
                <a:ext uri="{FF2B5EF4-FFF2-40B4-BE49-F238E27FC236}">
                  <a16:creationId xmlns:a16="http://schemas.microsoft.com/office/drawing/2014/main" id="{4CADEC54-D75A-4EF7-B2F6-D03A48D64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109"/>
              <a:ext cx="25" cy="27"/>
            </a:xfrm>
            <a:custGeom>
              <a:avLst/>
              <a:gdLst>
                <a:gd name="T0" fmla="*/ 0 w 10"/>
                <a:gd name="T1" fmla="*/ 0 h 10"/>
                <a:gd name="T2" fmla="*/ 158 w 10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1" y="5"/>
                    <a:pt x="5" y="8"/>
                    <a:pt x="10" y="1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8" name="Freeform 167">
              <a:extLst>
                <a:ext uri="{FF2B5EF4-FFF2-40B4-BE49-F238E27FC236}">
                  <a16:creationId xmlns:a16="http://schemas.microsoft.com/office/drawing/2014/main" id="{83DBA4CD-C020-4AE3-A99C-999CECB64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2384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99" name="Freeform 168">
              <a:extLst>
                <a:ext uri="{FF2B5EF4-FFF2-40B4-BE49-F238E27FC236}">
                  <a16:creationId xmlns:a16="http://schemas.microsoft.com/office/drawing/2014/main" id="{A5418BC3-C585-47D8-B290-96DBC34D2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325"/>
              <a:ext cx="10" cy="19"/>
            </a:xfrm>
            <a:custGeom>
              <a:avLst/>
              <a:gdLst>
                <a:gd name="T0" fmla="*/ 63 w 4"/>
                <a:gd name="T1" fmla="*/ 141 h 7"/>
                <a:gd name="T2" fmla="*/ 3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1" y="5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0" name="Freeform 169">
              <a:extLst>
                <a:ext uri="{FF2B5EF4-FFF2-40B4-BE49-F238E27FC236}">
                  <a16:creationId xmlns:a16="http://schemas.microsoft.com/office/drawing/2014/main" id="{3ED466FA-1A70-4D10-9C8B-931E801B9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" y="2365"/>
              <a:ext cx="23" cy="30"/>
            </a:xfrm>
            <a:custGeom>
              <a:avLst/>
              <a:gdLst>
                <a:gd name="T0" fmla="*/ 0 w 9"/>
                <a:gd name="T1" fmla="*/ 224 h 11"/>
                <a:gd name="T2" fmla="*/ 151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7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1" name="Freeform 170">
              <a:extLst>
                <a:ext uri="{FF2B5EF4-FFF2-40B4-BE49-F238E27FC236}">
                  <a16:creationId xmlns:a16="http://schemas.microsoft.com/office/drawing/2014/main" id="{896019AF-0D84-4102-BEAD-1EEEA61CA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2285"/>
              <a:ext cx="28" cy="35"/>
            </a:xfrm>
            <a:custGeom>
              <a:avLst/>
              <a:gdLst>
                <a:gd name="T0" fmla="*/ 0 w 11"/>
                <a:gd name="T1" fmla="*/ 94 h 13"/>
                <a:gd name="T2" fmla="*/ 163 w 11"/>
                <a:gd name="T3" fmla="*/ 0 h 13"/>
                <a:gd name="T4" fmla="*/ 130 w 11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5"/>
                  </a:moveTo>
                  <a:cubicBezTo>
                    <a:pt x="3" y="3"/>
                    <a:pt x="7" y="1"/>
                    <a:pt x="10" y="0"/>
                  </a:cubicBezTo>
                  <a:cubicBezTo>
                    <a:pt x="11" y="5"/>
                    <a:pt x="9" y="9"/>
                    <a:pt x="8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2" name="Freeform 171">
              <a:extLst>
                <a:ext uri="{FF2B5EF4-FFF2-40B4-BE49-F238E27FC236}">
                  <a16:creationId xmlns:a16="http://schemas.microsoft.com/office/drawing/2014/main" id="{6EC40D34-CD44-40E1-9546-76F1987CF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3" y="2491"/>
              <a:ext cx="12" cy="16"/>
            </a:xfrm>
            <a:custGeom>
              <a:avLst/>
              <a:gdLst>
                <a:gd name="T0" fmla="*/ 70 w 5"/>
                <a:gd name="T1" fmla="*/ 115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5" y="6"/>
                  </a:moveTo>
                  <a:cubicBezTo>
                    <a:pt x="2" y="5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3" name="Freeform 172">
              <a:extLst>
                <a:ext uri="{FF2B5EF4-FFF2-40B4-BE49-F238E27FC236}">
                  <a16:creationId xmlns:a16="http://schemas.microsoft.com/office/drawing/2014/main" id="{34615ED7-DBC3-4254-90FD-F5AE31772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104"/>
              <a:ext cx="32" cy="45"/>
            </a:xfrm>
            <a:custGeom>
              <a:avLst/>
              <a:gdLst>
                <a:gd name="T0" fmla="*/ 0 w 13"/>
                <a:gd name="T1" fmla="*/ 132 h 17"/>
                <a:gd name="T2" fmla="*/ 121 w 13"/>
                <a:gd name="T3" fmla="*/ 0 h 17"/>
                <a:gd name="T4" fmla="*/ 42 w 13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0" y="7"/>
                  </a:moveTo>
                  <a:cubicBezTo>
                    <a:pt x="3" y="5"/>
                    <a:pt x="5" y="2"/>
                    <a:pt x="8" y="0"/>
                  </a:cubicBezTo>
                  <a:cubicBezTo>
                    <a:pt x="13" y="5"/>
                    <a:pt x="8" y="13"/>
                    <a:pt x="3" y="1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4" name="Freeform 173">
              <a:extLst>
                <a:ext uri="{FF2B5EF4-FFF2-40B4-BE49-F238E27FC236}">
                  <a16:creationId xmlns:a16="http://schemas.microsoft.com/office/drawing/2014/main" id="{BABB52CE-7D04-4767-A4E0-D859A181B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136"/>
              <a:ext cx="25" cy="35"/>
            </a:xfrm>
            <a:custGeom>
              <a:avLst/>
              <a:gdLst>
                <a:gd name="T0" fmla="*/ 145 w 10"/>
                <a:gd name="T1" fmla="*/ 253 h 13"/>
                <a:gd name="T2" fmla="*/ 158 w 10"/>
                <a:gd name="T3" fmla="*/ 0 h 13"/>
                <a:gd name="T4" fmla="*/ 63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9" y="13"/>
                  </a:moveTo>
                  <a:cubicBezTo>
                    <a:pt x="10" y="9"/>
                    <a:pt x="10" y="5"/>
                    <a:pt x="10" y="0"/>
                  </a:cubicBezTo>
                  <a:cubicBezTo>
                    <a:pt x="4" y="1"/>
                    <a:pt x="0" y="8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5" name="Freeform 174">
              <a:extLst>
                <a:ext uri="{FF2B5EF4-FFF2-40B4-BE49-F238E27FC236}">
                  <a16:creationId xmlns:a16="http://schemas.microsoft.com/office/drawing/2014/main" id="{9D01338D-DBAD-440C-83DD-702AF2066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63"/>
              <a:ext cx="32" cy="58"/>
            </a:xfrm>
            <a:custGeom>
              <a:avLst/>
              <a:gdLst>
                <a:gd name="T0" fmla="*/ 0 w 13"/>
                <a:gd name="T1" fmla="*/ 182 h 22"/>
                <a:gd name="T2" fmla="*/ 42 w 13"/>
                <a:gd name="T3" fmla="*/ 7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2">
                  <a:moveTo>
                    <a:pt x="0" y="10"/>
                  </a:moveTo>
                  <a:cubicBezTo>
                    <a:pt x="6" y="22"/>
                    <a:pt x="13" y="0"/>
                    <a:pt x="3" y="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6" name="Freeform 175">
              <a:extLst>
                <a:ext uri="{FF2B5EF4-FFF2-40B4-BE49-F238E27FC236}">
                  <a16:creationId xmlns:a16="http://schemas.microsoft.com/office/drawing/2014/main" id="{74FC8401-0D13-45D6-88FE-5C61EF05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1880"/>
              <a:ext cx="22" cy="24"/>
            </a:xfrm>
            <a:custGeom>
              <a:avLst/>
              <a:gdLst>
                <a:gd name="T0" fmla="*/ 0 w 9"/>
                <a:gd name="T1" fmla="*/ 171 h 9"/>
                <a:gd name="T2" fmla="*/ 13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3" y="6"/>
                    <a:pt x="6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7" name="Freeform 176">
              <a:extLst>
                <a:ext uri="{FF2B5EF4-FFF2-40B4-BE49-F238E27FC236}">
                  <a16:creationId xmlns:a16="http://schemas.microsoft.com/office/drawing/2014/main" id="{5D89EE64-51F3-4634-BB92-E6B3D1CD9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1725"/>
              <a:ext cx="45" cy="64"/>
            </a:xfrm>
            <a:custGeom>
              <a:avLst/>
              <a:gdLst>
                <a:gd name="T0" fmla="*/ 0 w 18"/>
                <a:gd name="T1" fmla="*/ 56 h 24"/>
                <a:gd name="T2" fmla="*/ 125 w 1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0" y="3"/>
                  </a:moveTo>
                  <a:cubicBezTo>
                    <a:pt x="1" y="24"/>
                    <a:pt x="18" y="4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8" name="Freeform 177">
              <a:extLst>
                <a:ext uri="{FF2B5EF4-FFF2-40B4-BE49-F238E27FC236}">
                  <a16:creationId xmlns:a16="http://schemas.microsoft.com/office/drawing/2014/main" id="{51D0FD14-2D44-4A1C-A358-91534EC92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760"/>
              <a:ext cx="7" cy="19"/>
            </a:xfrm>
            <a:custGeom>
              <a:avLst/>
              <a:gdLst>
                <a:gd name="T0" fmla="*/ 37 w 3"/>
                <a:gd name="T1" fmla="*/ 0 h 7"/>
                <a:gd name="T2" fmla="*/ 12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09" name="Freeform 178">
              <a:extLst>
                <a:ext uri="{FF2B5EF4-FFF2-40B4-BE49-F238E27FC236}">
                  <a16:creationId xmlns:a16="http://schemas.microsoft.com/office/drawing/2014/main" id="{8F73BB10-A69F-4132-BA88-DA1C8483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056"/>
              <a:ext cx="25" cy="43"/>
            </a:xfrm>
            <a:custGeom>
              <a:avLst/>
              <a:gdLst>
                <a:gd name="T0" fmla="*/ 33 w 10"/>
                <a:gd name="T1" fmla="*/ 312 h 16"/>
                <a:gd name="T2" fmla="*/ 63 w 10"/>
                <a:gd name="T3" fmla="*/ 0 h 16"/>
                <a:gd name="T4" fmla="*/ 158 w 10"/>
                <a:gd name="T5" fmla="*/ 21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2" y="16"/>
                  </a:moveTo>
                  <a:cubicBezTo>
                    <a:pt x="0" y="11"/>
                    <a:pt x="1" y="5"/>
                    <a:pt x="4" y="0"/>
                  </a:cubicBezTo>
                  <a:cubicBezTo>
                    <a:pt x="8" y="2"/>
                    <a:pt x="9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0" name="Freeform 179">
              <a:extLst>
                <a:ext uri="{FF2B5EF4-FFF2-40B4-BE49-F238E27FC236}">
                  <a16:creationId xmlns:a16="http://schemas.microsoft.com/office/drawing/2014/main" id="{744EA95D-AFEE-44C3-BDC6-6F1CEE1DF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2256"/>
              <a:ext cx="12" cy="21"/>
            </a:xfrm>
            <a:custGeom>
              <a:avLst/>
              <a:gdLst>
                <a:gd name="T0" fmla="*/ 0 w 5"/>
                <a:gd name="T1" fmla="*/ 144 h 8"/>
                <a:gd name="T2" fmla="*/ 70 w 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8"/>
                  </a:moveTo>
                  <a:cubicBezTo>
                    <a:pt x="1" y="5"/>
                    <a:pt x="2" y="3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1" name="Freeform 180">
              <a:extLst>
                <a:ext uri="{FF2B5EF4-FFF2-40B4-BE49-F238E27FC236}">
                  <a16:creationId xmlns:a16="http://schemas.microsoft.com/office/drawing/2014/main" id="{8CA1F9A8-9B1B-4090-BC9D-36E02407E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045"/>
              <a:ext cx="42" cy="51"/>
            </a:xfrm>
            <a:custGeom>
              <a:avLst/>
              <a:gdLst>
                <a:gd name="T0" fmla="*/ 62 w 17"/>
                <a:gd name="T1" fmla="*/ 309 h 19"/>
                <a:gd name="T2" fmla="*/ 0 w 17"/>
                <a:gd name="T3" fmla="*/ 15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9">
                  <a:moveTo>
                    <a:pt x="4" y="16"/>
                  </a:moveTo>
                  <a:cubicBezTo>
                    <a:pt x="15" y="19"/>
                    <a:pt x="17" y="0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2" name="Freeform 181">
              <a:extLst>
                <a:ext uri="{FF2B5EF4-FFF2-40B4-BE49-F238E27FC236}">
                  <a16:creationId xmlns:a16="http://schemas.microsoft.com/office/drawing/2014/main" id="{CF872493-CF33-466F-B46D-E181B9B27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1965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3"/>
                    <a:pt x="3" y="6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3" name="Freeform 182">
              <a:extLst>
                <a:ext uri="{FF2B5EF4-FFF2-40B4-BE49-F238E27FC236}">
                  <a16:creationId xmlns:a16="http://schemas.microsoft.com/office/drawing/2014/main" id="{66DE2B97-3A2E-424A-9A6D-68D4DE050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968"/>
              <a:ext cx="20" cy="16"/>
            </a:xfrm>
            <a:custGeom>
              <a:avLst/>
              <a:gdLst>
                <a:gd name="T0" fmla="*/ 125 w 8"/>
                <a:gd name="T1" fmla="*/ 115 h 6"/>
                <a:gd name="T2" fmla="*/ 0 w 8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8" y="2"/>
                    <a:pt x="4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4" name="Freeform 183">
              <a:extLst>
                <a:ext uri="{FF2B5EF4-FFF2-40B4-BE49-F238E27FC236}">
                  <a16:creationId xmlns:a16="http://schemas.microsoft.com/office/drawing/2014/main" id="{30E0ADF7-9896-49E3-8758-B7880DCE2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005"/>
              <a:ext cx="35" cy="38"/>
            </a:xfrm>
            <a:custGeom>
              <a:avLst/>
              <a:gdLst>
                <a:gd name="T0" fmla="*/ 63 w 14"/>
                <a:gd name="T1" fmla="*/ 280 h 14"/>
                <a:gd name="T2" fmla="*/ 95 w 14"/>
                <a:gd name="T3" fmla="*/ 0 h 14"/>
                <a:gd name="T4" fmla="*/ 220 w 14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4" y="14"/>
                  </a:moveTo>
                  <a:cubicBezTo>
                    <a:pt x="0" y="10"/>
                    <a:pt x="2" y="3"/>
                    <a:pt x="6" y="0"/>
                  </a:cubicBezTo>
                  <a:cubicBezTo>
                    <a:pt x="11" y="3"/>
                    <a:pt x="12" y="9"/>
                    <a:pt x="14" y="14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5" name="Freeform 184">
              <a:extLst>
                <a:ext uri="{FF2B5EF4-FFF2-40B4-BE49-F238E27FC236}">
                  <a16:creationId xmlns:a16="http://schemas.microsoft.com/office/drawing/2014/main" id="{B2530631-63C1-485C-8A0F-4015C071E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37"/>
              <a:ext cx="15" cy="6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6" name="Freeform 185">
              <a:extLst>
                <a:ext uri="{FF2B5EF4-FFF2-40B4-BE49-F238E27FC236}">
                  <a16:creationId xmlns:a16="http://schemas.microsoft.com/office/drawing/2014/main" id="{E1117158-8EEC-4FA7-B54C-121EA6E78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1773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3"/>
                    <a:pt x="1" y="5"/>
                    <a:pt x="3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7" name="Freeform 186">
              <a:extLst>
                <a:ext uri="{FF2B5EF4-FFF2-40B4-BE49-F238E27FC236}">
                  <a16:creationId xmlns:a16="http://schemas.microsoft.com/office/drawing/2014/main" id="{DA05593F-AA5B-45B9-8AFB-B233A1464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1819"/>
              <a:ext cx="13" cy="1"/>
            </a:xfrm>
            <a:custGeom>
              <a:avLst/>
              <a:gdLst>
                <a:gd name="T0" fmla="*/ 0 w 5"/>
                <a:gd name="T1" fmla="*/ 0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8" name="Freeform 187">
              <a:extLst>
                <a:ext uri="{FF2B5EF4-FFF2-40B4-BE49-F238E27FC236}">
                  <a16:creationId xmlns:a16="http://schemas.microsoft.com/office/drawing/2014/main" id="{35229068-3FBC-4DC1-B331-CEC663446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755"/>
              <a:ext cx="5" cy="18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3"/>
                    <a:pt x="0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19" name="Freeform 188">
              <a:extLst>
                <a:ext uri="{FF2B5EF4-FFF2-40B4-BE49-F238E27FC236}">
                  <a16:creationId xmlns:a16="http://schemas.microsoft.com/office/drawing/2014/main" id="{FB103445-33F5-494B-867E-DD439828B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875"/>
              <a:ext cx="17" cy="42"/>
            </a:xfrm>
            <a:custGeom>
              <a:avLst/>
              <a:gdLst>
                <a:gd name="T0" fmla="*/ 0 w 7"/>
                <a:gd name="T1" fmla="*/ 221 h 16"/>
                <a:gd name="T2" fmla="*/ 58 w 7"/>
                <a:gd name="T3" fmla="*/ 0 h 16"/>
                <a:gd name="T4" fmla="*/ 58 w 7"/>
                <a:gd name="T5" fmla="*/ 289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12"/>
                  </a:moveTo>
                  <a:cubicBezTo>
                    <a:pt x="0" y="8"/>
                    <a:pt x="0" y="3"/>
                    <a:pt x="4" y="0"/>
                  </a:cubicBezTo>
                  <a:cubicBezTo>
                    <a:pt x="7" y="6"/>
                    <a:pt x="4" y="11"/>
                    <a:pt x="4" y="1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0" name="Freeform 189">
              <a:extLst>
                <a:ext uri="{FF2B5EF4-FFF2-40B4-BE49-F238E27FC236}">
                  <a16:creationId xmlns:a16="http://schemas.microsoft.com/office/drawing/2014/main" id="{06FE1FC1-F08A-47EB-9037-01C576B96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840"/>
              <a:ext cx="20" cy="8"/>
            </a:xfrm>
            <a:custGeom>
              <a:avLst/>
              <a:gdLst>
                <a:gd name="T0" fmla="*/ 0 w 8"/>
                <a:gd name="T1" fmla="*/ 0 h 3"/>
                <a:gd name="T2" fmla="*/ 125 w 8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0"/>
                  </a:moveTo>
                  <a:cubicBezTo>
                    <a:pt x="2" y="2"/>
                    <a:pt x="5" y="3"/>
                    <a:pt x="8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1" name="Freeform 190">
              <a:extLst>
                <a:ext uri="{FF2B5EF4-FFF2-40B4-BE49-F238E27FC236}">
                  <a16:creationId xmlns:a16="http://schemas.microsoft.com/office/drawing/2014/main" id="{656CFC8E-4D18-43D0-9BEE-E681C3EA6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1813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2" name="Freeform 191">
              <a:extLst>
                <a:ext uri="{FF2B5EF4-FFF2-40B4-BE49-F238E27FC236}">
                  <a16:creationId xmlns:a16="http://schemas.microsoft.com/office/drawing/2014/main" id="{3598B1EE-0D18-477A-BFE8-046070719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816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3" name="Freeform 192">
              <a:extLst>
                <a:ext uri="{FF2B5EF4-FFF2-40B4-BE49-F238E27FC236}">
                  <a16:creationId xmlns:a16="http://schemas.microsoft.com/office/drawing/2014/main" id="{83AF29B6-872B-4F1D-8C67-920E3318F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1765"/>
              <a:ext cx="7" cy="19"/>
            </a:xfrm>
            <a:custGeom>
              <a:avLst/>
              <a:gdLst>
                <a:gd name="T0" fmla="*/ 12 w 3"/>
                <a:gd name="T1" fmla="*/ 0 h 7"/>
                <a:gd name="T2" fmla="*/ 37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1" y="0"/>
                  </a:move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4" name="Freeform 193">
              <a:extLst>
                <a:ext uri="{FF2B5EF4-FFF2-40B4-BE49-F238E27FC236}">
                  <a16:creationId xmlns:a16="http://schemas.microsoft.com/office/drawing/2014/main" id="{88BE6D84-3065-4E49-A741-D4B6EE701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776"/>
              <a:ext cx="12" cy="5"/>
            </a:xfrm>
            <a:custGeom>
              <a:avLst/>
              <a:gdLst>
                <a:gd name="T0" fmla="*/ 0 w 5"/>
                <a:gd name="T1" fmla="*/ 33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5" name="Freeform 194">
              <a:extLst>
                <a:ext uri="{FF2B5EF4-FFF2-40B4-BE49-F238E27FC236}">
                  <a16:creationId xmlns:a16="http://schemas.microsoft.com/office/drawing/2014/main" id="{27C2A358-8E2F-4748-B30F-BD7676BA5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733"/>
              <a:ext cx="5" cy="22"/>
            </a:xfrm>
            <a:custGeom>
              <a:avLst/>
              <a:gdLst>
                <a:gd name="T0" fmla="*/ 20 w 2"/>
                <a:gd name="T1" fmla="*/ 0 h 8"/>
                <a:gd name="T2" fmla="*/ 33 w 2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0"/>
                  </a:moveTo>
                  <a:cubicBezTo>
                    <a:pt x="0" y="3"/>
                    <a:pt x="1" y="6"/>
                    <a:pt x="2" y="8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6" name="Freeform 195">
              <a:extLst>
                <a:ext uri="{FF2B5EF4-FFF2-40B4-BE49-F238E27FC236}">
                  <a16:creationId xmlns:a16="http://schemas.microsoft.com/office/drawing/2014/main" id="{227FF752-31CD-41B3-BBCA-837C0C444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00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4"/>
                    <a:pt x="3" y="6"/>
                    <a:pt x="7" y="6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7" name="Freeform 196">
              <a:extLst>
                <a:ext uri="{FF2B5EF4-FFF2-40B4-BE49-F238E27FC236}">
                  <a16:creationId xmlns:a16="http://schemas.microsoft.com/office/drawing/2014/main" id="{2A876CCD-800B-4D5B-92DB-2CC158BC7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1936"/>
              <a:ext cx="22" cy="5"/>
            </a:xfrm>
            <a:custGeom>
              <a:avLst/>
              <a:gdLst>
                <a:gd name="T0" fmla="*/ 0 w 9"/>
                <a:gd name="T1" fmla="*/ 33 h 2"/>
                <a:gd name="T2" fmla="*/ 132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2"/>
                    <a:pt x="6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8" name="Freeform 197">
              <a:extLst>
                <a:ext uri="{FF2B5EF4-FFF2-40B4-BE49-F238E27FC236}">
                  <a16:creationId xmlns:a16="http://schemas.microsoft.com/office/drawing/2014/main" id="{0865EBDA-C795-40ED-801E-2DD031A3E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1893"/>
              <a:ext cx="5" cy="22"/>
            </a:xfrm>
            <a:custGeom>
              <a:avLst/>
              <a:gdLst>
                <a:gd name="T0" fmla="*/ 2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1" y="8"/>
                  </a:moveTo>
                  <a:cubicBezTo>
                    <a:pt x="0" y="6"/>
                    <a:pt x="0" y="3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9" name="Freeform 198">
              <a:extLst>
                <a:ext uri="{FF2B5EF4-FFF2-40B4-BE49-F238E27FC236}">
                  <a16:creationId xmlns:a16="http://schemas.microsoft.com/office/drawing/2014/main" id="{D2C50240-D2FC-4B78-9A04-CB9222E9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2456"/>
              <a:ext cx="2" cy="35"/>
            </a:xfrm>
            <a:custGeom>
              <a:avLst/>
              <a:gdLst>
                <a:gd name="T0" fmla="*/ 0 w 1"/>
                <a:gd name="T1" fmla="*/ 0 h 13"/>
                <a:gd name="T2" fmla="*/ 8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4"/>
                    <a:pt x="1" y="9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30" name="Freeform 199">
              <a:extLst>
                <a:ext uri="{FF2B5EF4-FFF2-40B4-BE49-F238E27FC236}">
                  <a16:creationId xmlns:a16="http://schemas.microsoft.com/office/drawing/2014/main" id="{538DEF2E-EC50-4832-901B-C5A4F489E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2533"/>
              <a:ext cx="15" cy="8"/>
            </a:xfrm>
            <a:custGeom>
              <a:avLst/>
              <a:gdLst>
                <a:gd name="T0" fmla="*/ 95 w 6"/>
                <a:gd name="T1" fmla="*/ 21 h 3"/>
                <a:gd name="T2" fmla="*/ 0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6" y="1"/>
                  </a:moveTo>
                  <a:cubicBezTo>
                    <a:pt x="3" y="0"/>
                    <a:pt x="1" y="0"/>
                    <a:pt x="0" y="3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31" name="Freeform 200">
              <a:extLst>
                <a:ext uri="{FF2B5EF4-FFF2-40B4-BE49-F238E27FC236}">
                  <a16:creationId xmlns:a16="http://schemas.microsoft.com/office/drawing/2014/main" id="{AD22E264-BF2D-458B-9B91-BBF36AE02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192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32" name="Freeform 201">
              <a:extLst>
                <a:ext uri="{FF2B5EF4-FFF2-40B4-BE49-F238E27FC236}">
                  <a16:creationId xmlns:a16="http://schemas.microsoft.com/office/drawing/2014/main" id="{2AD33B2B-ACB1-450A-985A-7EA60F78C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224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EE8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3" name="Group 202">
            <a:extLst>
              <a:ext uri="{FF2B5EF4-FFF2-40B4-BE49-F238E27FC236}">
                <a16:creationId xmlns:a16="http://schemas.microsoft.com/office/drawing/2014/main" id="{69BB9498-7575-4B18-9FFC-D85B4FCF4FE0}"/>
              </a:ext>
            </a:extLst>
          </p:cNvPr>
          <p:cNvGrpSpPr>
            <a:grpSpLocks/>
          </p:cNvGrpSpPr>
          <p:nvPr/>
        </p:nvGrpSpPr>
        <p:grpSpPr bwMode="auto">
          <a:xfrm>
            <a:off x="7315200" y="3429000"/>
            <a:ext cx="1736725" cy="1984375"/>
            <a:chOff x="2018" y="1075"/>
            <a:chExt cx="1808" cy="2066"/>
          </a:xfrm>
        </p:grpSpPr>
        <p:grpSp>
          <p:nvGrpSpPr>
            <p:cNvPr id="30925" name="Group 203">
              <a:extLst>
                <a:ext uri="{FF2B5EF4-FFF2-40B4-BE49-F238E27FC236}">
                  <a16:creationId xmlns:a16="http://schemas.microsoft.com/office/drawing/2014/main" id="{DE9D0ADA-477E-4BB0-AD57-4CCDF3136D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8" y="1075"/>
              <a:ext cx="1808" cy="2066"/>
              <a:chOff x="2018" y="1075"/>
              <a:chExt cx="1808" cy="2066"/>
            </a:xfrm>
          </p:grpSpPr>
          <p:sp>
            <p:nvSpPr>
              <p:cNvPr id="31235" name="Freeform 204">
                <a:extLst>
                  <a:ext uri="{FF2B5EF4-FFF2-40B4-BE49-F238E27FC236}">
                    <a16:creationId xmlns:a16="http://schemas.microsoft.com/office/drawing/2014/main" id="{99BDABAF-EEBE-4B32-A714-D8BE313EC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solidFill>
                <a:srgbClr val="FEEB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6" name="Freeform 205">
                <a:extLst>
                  <a:ext uri="{FF2B5EF4-FFF2-40B4-BE49-F238E27FC236}">
                    <a16:creationId xmlns:a16="http://schemas.microsoft.com/office/drawing/2014/main" id="{F3EE5CEE-2EB1-4A4F-904A-342E787D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7" name="Freeform 206">
                <a:extLst>
                  <a:ext uri="{FF2B5EF4-FFF2-40B4-BE49-F238E27FC236}">
                    <a16:creationId xmlns:a16="http://schemas.microsoft.com/office/drawing/2014/main" id="{DA3EDF3A-5909-4027-A7C1-F2FCF99C4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8" name="Freeform 207">
                <a:extLst>
                  <a:ext uri="{FF2B5EF4-FFF2-40B4-BE49-F238E27FC236}">
                    <a16:creationId xmlns:a16="http://schemas.microsoft.com/office/drawing/2014/main" id="{A633254B-A488-496B-B802-8628CBF1A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9" name="Freeform 208">
                <a:extLst>
                  <a:ext uri="{FF2B5EF4-FFF2-40B4-BE49-F238E27FC236}">
                    <a16:creationId xmlns:a16="http://schemas.microsoft.com/office/drawing/2014/main" id="{3CE03FCF-7FC9-4FAD-9EA9-9BA22DCB6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0" name="Freeform 209">
                <a:extLst>
                  <a:ext uri="{FF2B5EF4-FFF2-40B4-BE49-F238E27FC236}">
                    <a16:creationId xmlns:a16="http://schemas.microsoft.com/office/drawing/2014/main" id="{15FFCA7D-1836-4ED3-8274-C3CDD1A23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1" name="Freeform 210">
                <a:extLst>
                  <a:ext uri="{FF2B5EF4-FFF2-40B4-BE49-F238E27FC236}">
                    <a16:creationId xmlns:a16="http://schemas.microsoft.com/office/drawing/2014/main" id="{CC553698-ADAE-46E6-BD6D-911E06E61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2" name="Freeform 211">
                <a:extLst>
                  <a:ext uri="{FF2B5EF4-FFF2-40B4-BE49-F238E27FC236}">
                    <a16:creationId xmlns:a16="http://schemas.microsoft.com/office/drawing/2014/main" id="{7B6D85BD-EF75-4173-AA03-1E42DCE8C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3" name="Freeform 212">
                <a:extLst>
                  <a:ext uri="{FF2B5EF4-FFF2-40B4-BE49-F238E27FC236}">
                    <a16:creationId xmlns:a16="http://schemas.microsoft.com/office/drawing/2014/main" id="{0CD7856F-3442-4E09-8CCD-774AD8A845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2100 w 151"/>
                  <a:gd name="T1" fmla="*/ 1988 h 161"/>
                  <a:gd name="T2" fmla="*/ 1912 w 151"/>
                  <a:gd name="T3" fmla="*/ 853 h 161"/>
                  <a:gd name="T4" fmla="*/ 1246 w 151"/>
                  <a:gd name="T5" fmla="*/ 264 h 161"/>
                  <a:gd name="T6" fmla="*/ 542 w 151"/>
                  <a:gd name="T7" fmla="*/ 248 h 161"/>
                  <a:gd name="T8" fmla="*/ 200 w 151"/>
                  <a:gd name="T9" fmla="*/ 738 h 161"/>
                  <a:gd name="T10" fmla="*/ 217 w 151"/>
                  <a:gd name="T11" fmla="*/ 986 h 161"/>
                  <a:gd name="T12" fmla="*/ 437 w 151"/>
                  <a:gd name="T13" fmla="*/ 2214 h 161"/>
                  <a:gd name="T14" fmla="*/ 1508 w 151"/>
                  <a:gd name="T15" fmla="*/ 2726 h 161"/>
                  <a:gd name="T16" fmla="*/ 1496 w 151"/>
                  <a:gd name="T17" fmla="*/ 2726 h 161"/>
                  <a:gd name="T18" fmla="*/ 2100 w 151"/>
                  <a:gd name="T19" fmla="*/ 1988 h 161"/>
                  <a:gd name="T20" fmla="*/ 1995 w 151"/>
                  <a:gd name="T21" fmla="*/ 2401 h 161"/>
                  <a:gd name="T22" fmla="*/ 1508 w 151"/>
                  <a:gd name="T23" fmla="*/ 2627 h 161"/>
                  <a:gd name="T24" fmla="*/ 1433 w 151"/>
                  <a:gd name="T25" fmla="*/ 2683 h 161"/>
                  <a:gd name="T26" fmla="*/ 854 w 151"/>
                  <a:gd name="T27" fmla="*/ 2705 h 161"/>
                  <a:gd name="T28" fmla="*/ 499 w 151"/>
                  <a:gd name="T29" fmla="*/ 2193 h 161"/>
                  <a:gd name="T30" fmla="*/ 417 w 151"/>
                  <a:gd name="T31" fmla="*/ 2116 h 161"/>
                  <a:gd name="T32" fmla="*/ 230 w 151"/>
                  <a:gd name="T33" fmla="*/ 1852 h 161"/>
                  <a:gd name="T34" fmla="*/ 262 w 151"/>
                  <a:gd name="T35" fmla="*/ 1058 h 161"/>
                  <a:gd name="T36" fmla="*/ 292 w 151"/>
                  <a:gd name="T37" fmla="*/ 986 h 161"/>
                  <a:gd name="T38" fmla="*/ 250 w 151"/>
                  <a:gd name="T39" fmla="*/ 909 h 161"/>
                  <a:gd name="T40" fmla="*/ 262 w 151"/>
                  <a:gd name="T41" fmla="*/ 909 h 161"/>
                  <a:gd name="T42" fmla="*/ 280 w 151"/>
                  <a:gd name="T43" fmla="*/ 773 h 161"/>
                  <a:gd name="T44" fmla="*/ 280 w 151"/>
                  <a:gd name="T45" fmla="*/ 738 h 161"/>
                  <a:gd name="T46" fmla="*/ 574 w 151"/>
                  <a:gd name="T47" fmla="*/ 320 h 161"/>
                  <a:gd name="T48" fmla="*/ 1216 w 151"/>
                  <a:gd name="T49" fmla="*/ 341 h 161"/>
                  <a:gd name="T50" fmla="*/ 1291 w 151"/>
                  <a:gd name="T51" fmla="*/ 341 h 161"/>
                  <a:gd name="T52" fmla="*/ 1508 w 151"/>
                  <a:gd name="T53" fmla="*/ 320 h 161"/>
                  <a:gd name="T54" fmla="*/ 1840 w 151"/>
                  <a:gd name="T55" fmla="*/ 853 h 161"/>
                  <a:gd name="T56" fmla="*/ 1912 w 151"/>
                  <a:gd name="T57" fmla="*/ 943 h 161"/>
                  <a:gd name="T58" fmla="*/ 2070 w 151"/>
                  <a:gd name="T59" fmla="*/ 1172 h 161"/>
                  <a:gd name="T60" fmla="*/ 2057 w 151"/>
                  <a:gd name="T61" fmla="*/ 1932 h 161"/>
                  <a:gd name="T62" fmla="*/ 2057 w 151"/>
                  <a:gd name="T63" fmla="*/ 2044 h 161"/>
                  <a:gd name="T64" fmla="*/ 1995 w 151"/>
                  <a:gd name="T65" fmla="*/ 2401 h 1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51" h="161">
                    <a:moveTo>
                      <a:pt x="135" y="105"/>
                    </a:moveTo>
                    <a:cubicBezTo>
                      <a:pt x="151" y="89"/>
                      <a:pt x="137" y="45"/>
                      <a:pt x="123" y="45"/>
                    </a:cubicBezTo>
                    <a:cubicBezTo>
                      <a:pt x="122" y="30"/>
                      <a:pt x="98" y="0"/>
                      <a:pt x="80" y="14"/>
                    </a:cubicBezTo>
                    <a:cubicBezTo>
                      <a:pt x="67" y="6"/>
                      <a:pt x="49" y="6"/>
                      <a:pt x="35" y="13"/>
                    </a:cubicBezTo>
                    <a:cubicBezTo>
                      <a:pt x="24" y="18"/>
                      <a:pt x="15" y="27"/>
                      <a:pt x="13" y="39"/>
                    </a:cubicBezTo>
                    <a:cubicBezTo>
                      <a:pt x="13" y="42"/>
                      <a:pt x="10" y="50"/>
                      <a:pt x="14" y="52"/>
                    </a:cubicBezTo>
                    <a:cubicBezTo>
                      <a:pt x="0" y="61"/>
                      <a:pt x="6" y="119"/>
                      <a:pt x="28" y="117"/>
                    </a:cubicBezTo>
                    <a:cubicBezTo>
                      <a:pt x="32" y="148"/>
                      <a:pt x="77" y="161"/>
                      <a:pt x="97" y="144"/>
                    </a:cubicBezTo>
                    <a:cubicBezTo>
                      <a:pt x="96" y="144"/>
                      <a:pt x="96" y="144"/>
                      <a:pt x="96" y="144"/>
                    </a:cubicBezTo>
                    <a:cubicBezTo>
                      <a:pt x="122" y="151"/>
                      <a:pt x="146" y="121"/>
                      <a:pt x="135" y="105"/>
                    </a:cubicBezTo>
                    <a:close/>
                    <a:moveTo>
                      <a:pt x="128" y="127"/>
                    </a:moveTo>
                    <a:cubicBezTo>
                      <a:pt x="122" y="136"/>
                      <a:pt x="110" y="143"/>
                      <a:pt x="97" y="139"/>
                    </a:cubicBezTo>
                    <a:cubicBezTo>
                      <a:pt x="95" y="139"/>
                      <a:pt x="93" y="140"/>
                      <a:pt x="92" y="142"/>
                    </a:cubicBezTo>
                    <a:cubicBezTo>
                      <a:pt x="83" y="148"/>
                      <a:pt x="69" y="148"/>
                      <a:pt x="55" y="143"/>
                    </a:cubicBezTo>
                    <a:cubicBezTo>
                      <a:pt x="42" y="138"/>
                      <a:pt x="34" y="128"/>
                      <a:pt x="32" y="116"/>
                    </a:cubicBezTo>
                    <a:cubicBezTo>
                      <a:pt x="32" y="114"/>
                      <a:pt x="30" y="112"/>
                      <a:pt x="27" y="112"/>
                    </a:cubicBezTo>
                    <a:cubicBezTo>
                      <a:pt x="20" y="113"/>
                      <a:pt x="16" y="103"/>
                      <a:pt x="15" y="98"/>
                    </a:cubicBezTo>
                    <a:cubicBezTo>
                      <a:pt x="9" y="81"/>
                      <a:pt x="11" y="60"/>
                      <a:pt x="17" y="56"/>
                    </a:cubicBezTo>
                    <a:cubicBezTo>
                      <a:pt x="18" y="55"/>
                      <a:pt x="18" y="53"/>
                      <a:pt x="19" y="52"/>
                    </a:cubicBezTo>
                    <a:cubicBezTo>
                      <a:pt x="19" y="50"/>
                      <a:pt x="18" y="49"/>
                      <a:pt x="16" y="48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7" y="43"/>
                      <a:pt x="18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20" y="30"/>
                      <a:pt x="26" y="22"/>
                      <a:pt x="37" y="17"/>
                    </a:cubicBezTo>
                    <a:cubicBezTo>
                      <a:pt x="51" y="11"/>
                      <a:pt x="66" y="11"/>
                      <a:pt x="78" y="18"/>
                    </a:cubicBezTo>
                    <a:cubicBezTo>
                      <a:pt x="80" y="19"/>
                      <a:pt x="82" y="19"/>
                      <a:pt x="83" y="18"/>
                    </a:cubicBezTo>
                    <a:cubicBezTo>
                      <a:pt x="87" y="15"/>
                      <a:pt x="92" y="14"/>
                      <a:pt x="97" y="17"/>
                    </a:cubicBezTo>
                    <a:cubicBezTo>
                      <a:pt x="108" y="22"/>
                      <a:pt x="118" y="37"/>
                      <a:pt x="118" y="45"/>
                    </a:cubicBezTo>
                    <a:cubicBezTo>
                      <a:pt x="118" y="48"/>
                      <a:pt x="120" y="50"/>
                      <a:pt x="123" y="50"/>
                    </a:cubicBezTo>
                    <a:cubicBezTo>
                      <a:pt x="125" y="50"/>
                      <a:pt x="129" y="54"/>
                      <a:pt x="133" y="62"/>
                    </a:cubicBezTo>
                    <a:cubicBezTo>
                      <a:pt x="138" y="75"/>
                      <a:pt x="140" y="94"/>
                      <a:pt x="132" y="102"/>
                    </a:cubicBezTo>
                    <a:cubicBezTo>
                      <a:pt x="131" y="104"/>
                      <a:pt x="130" y="106"/>
                      <a:pt x="132" y="108"/>
                    </a:cubicBezTo>
                    <a:cubicBezTo>
                      <a:pt x="135" y="113"/>
                      <a:pt x="133" y="120"/>
                      <a:pt x="128" y="127"/>
                    </a:cubicBezTo>
                    <a:close/>
                  </a:path>
                </a:pathLst>
              </a:custGeom>
              <a:solidFill>
                <a:srgbClr val="FEAF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4" name="Freeform 213">
                <a:extLst>
                  <a:ext uri="{FF2B5EF4-FFF2-40B4-BE49-F238E27FC236}">
                    <a16:creationId xmlns:a16="http://schemas.microsoft.com/office/drawing/2014/main" id="{EC41A291-3188-4243-90A5-83CC4A627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5" name="Freeform 214">
                <a:extLst>
                  <a:ext uri="{FF2B5EF4-FFF2-40B4-BE49-F238E27FC236}">
                    <a16:creationId xmlns:a16="http://schemas.microsoft.com/office/drawing/2014/main" id="{A75A6EBC-E0ED-4A35-A014-DD74E27E18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2213 w 155"/>
                  <a:gd name="T1" fmla="*/ 2476 h 158"/>
                  <a:gd name="T2" fmla="*/ 2275 w 155"/>
                  <a:gd name="T3" fmla="*/ 1883 h 158"/>
                  <a:gd name="T4" fmla="*/ 2381 w 155"/>
                  <a:gd name="T5" fmla="*/ 1255 h 158"/>
                  <a:gd name="T6" fmla="*/ 2130 w 155"/>
                  <a:gd name="T7" fmla="*/ 900 h 158"/>
                  <a:gd name="T8" fmla="*/ 1993 w 155"/>
                  <a:gd name="T9" fmla="*/ 379 h 158"/>
                  <a:gd name="T10" fmla="*/ 1284 w 155"/>
                  <a:gd name="T11" fmla="*/ 248 h 158"/>
                  <a:gd name="T12" fmla="*/ 721 w 155"/>
                  <a:gd name="T13" fmla="*/ 227 h 158"/>
                  <a:gd name="T14" fmla="*/ 471 w 155"/>
                  <a:gd name="T15" fmla="*/ 478 h 158"/>
                  <a:gd name="T16" fmla="*/ 396 w 155"/>
                  <a:gd name="T17" fmla="*/ 628 h 158"/>
                  <a:gd name="T18" fmla="*/ 145 w 155"/>
                  <a:gd name="T19" fmla="*/ 900 h 158"/>
                  <a:gd name="T20" fmla="*/ 20 w 155"/>
                  <a:gd name="T21" fmla="*/ 1354 h 158"/>
                  <a:gd name="T22" fmla="*/ 95 w 155"/>
                  <a:gd name="T23" fmla="*/ 1619 h 158"/>
                  <a:gd name="T24" fmla="*/ 83 w 155"/>
                  <a:gd name="T25" fmla="*/ 1789 h 158"/>
                  <a:gd name="T26" fmla="*/ 175 w 155"/>
                  <a:gd name="T27" fmla="*/ 2113 h 158"/>
                  <a:gd name="T28" fmla="*/ 438 w 155"/>
                  <a:gd name="T29" fmla="*/ 2382 h 158"/>
                  <a:gd name="T30" fmla="*/ 1084 w 155"/>
                  <a:gd name="T31" fmla="*/ 2895 h 158"/>
                  <a:gd name="T32" fmla="*/ 1397 w 155"/>
                  <a:gd name="T33" fmla="*/ 2989 h 158"/>
                  <a:gd name="T34" fmla="*/ 1772 w 155"/>
                  <a:gd name="T35" fmla="*/ 2818 h 158"/>
                  <a:gd name="T36" fmla="*/ 1785 w 155"/>
                  <a:gd name="T37" fmla="*/ 2804 h 158"/>
                  <a:gd name="T38" fmla="*/ 2213 w 155"/>
                  <a:gd name="T39" fmla="*/ 2476 h 158"/>
                  <a:gd name="T40" fmla="*/ 1785 w 155"/>
                  <a:gd name="T41" fmla="*/ 2703 h 158"/>
                  <a:gd name="T42" fmla="*/ 1772 w 155"/>
                  <a:gd name="T43" fmla="*/ 2703 h 158"/>
                  <a:gd name="T44" fmla="*/ 1722 w 155"/>
                  <a:gd name="T45" fmla="*/ 2746 h 158"/>
                  <a:gd name="T46" fmla="*/ 1710 w 155"/>
                  <a:gd name="T47" fmla="*/ 2746 h 158"/>
                  <a:gd name="T48" fmla="*/ 1397 w 155"/>
                  <a:gd name="T49" fmla="*/ 2895 h 158"/>
                  <a:gd name="T50" fmla="*/ 1146 w 155"/>
                  <a:gd name="T51" fmla="*/ 2861 h 158"/>
                  <a:gd name="T52" fmla="*/ 1116 w 155"/>
                  <a:gd name="T53" fmla="*/ 2783 h 158"/>
                  <a:gd name="T54" fmla="*/ 1034 w 155"/>
                  <a:gd name="T55" fmla="*/ 2818 h 158"/>
                  <a:gd name="T56" fmla="*/ 596 w 155"/>
                  <a:gd name="T57" fmla="*/ 2612 h 158"/>
                  <a:gd name="T58" fmla="*/ 521 w 155"/>
                  <a:gd name="T59" fmla="*/ 2417 h 158"/>
                  <a:gd name="T60" fmla="*/ 563 w 155"/>
                  <a:gd name="T61" fmla="*/ 2289 h 158"/>
                  <a:gd name="T62" fmla="*/ 438 w 155"/>
                  <a:gd name="T63" fmla="*/ 2289 h 158"/>
                  <a:gd name="T64" fmla="*/ 270 w 155"/>
                  <a:gd name="T65" fmla="*/ 2075 h 158"/>
                  <a:gd name="T66" fmla="*/ 238 w 155"/>
                  <a:gd name="T67" fmla="*/ 2054 h 158"/>
                  <a:gd name="T68" fmla="*/ 158 w 155"/>
                  <a:gd name="T69" fmla="*/ 1789 h 158"/>
                  <a:gd name="T70" fmla="*/ 158 w 155"/>
                  <a:gd name="T71" fmla="*/ 1733 h 158"/>
                  <a:gd name="T72" fmla="*/ 175 w 155"/>
                  <a:gd name="T73" fmla="*/ 1597 h 158"/>
                  <a:gd name="T74" fmla="*/ 125 w 155"/>
                  <a:gd name="T75" fmla="*/ 1448 h 158"/>
                  <a:gd name="T76" fmla="*/ 95 w 155"/>
                  <a:gd name="T77" fmla="*/ 1333 h 158"/>
                  <a:gd name="T78" fmla="*/ 208 w 155"/>
                  <a:gd name="T79" fmla="*/ 935 h 158"/>
                  <a:gd name="T80" fmla="*/ 396 w 155"/>
                  <a:gd name="T81" fmla="*/ 721 h 158"/>
                  <a:gd name="T82" fmla="*/ 458 w 155"/>
                  <a:gd name="T83" fmla="*/ 721 h 158"/>
                  <a:gd name="T84" fmla="*/ 471 w 155"/>
                  <a:gd name="T85" fmla="*/ 649 h 158"/>
                  <a:gd name="T86" fmla="*/ 521 w 155"/>
                  <a:gd name="T87" fmla="*/ 572 h 158"/>
                  <a:gd name="T88" fmla="*/ 533 w 155"/>
                  <a:gd name="T89" fmla="*/ 550 h 158"/>
                  <a:gd name="T90" fmla="*/ 583 w 155"/>
                  <a:gd name="T91" fmla="*/ 491 h 158"/>
                  <a:gd name="T92" fmla="*/ 771 w 155"/>
                  <a:gd name="T93" fmla="*/ 307 h 158"/>
                  <a:gd name="T94" fmla="*/ 1222 w 155"/>
                  <a:gd name="T95" fmla="*/ 321 h 158"/>
                  <a:gd name="T96" fmla="*/ 1284 w 155"/>
                  <a:gd name="T97" fmla="*/ 401 h 158"/>
                  <a:gd name="T98" fmla="*/ 1347 w 155"/>
                  <a:gd name="T99" fmla="*/ 321 h 158"/>
                  <a:gd name="T100" fmla="*/ 1943 w 155"/>
                  <a:gd name="T101" fmla="*/ 457 h 158"/>
                  <a:gd name="T102" fmla="*/ 2055 w 155"/>
                  <a:gd name="T103" fmla="*/ 900 h 158"/>
                  <a:gd name="T104" fmla="*/ 2025 w 155"/>
                  <a:gd name="T105" fmla="*/ 1028 h 158"/>
                  <a:gd name="T106" fmla="*/ 2130 w 155"/>
                  <a:gd name="T107" fmla="*/ 991 h 158"/>
                  <a:gd name="T108" fmla="*/ 2305 w 155"/>
                  <a:gd name="T109" fmla="*/ 1277 h 158"/>
                  <a:gd name="T110" fmla="*/ 2225 w 155"/>
                  <a:gd name="T111" fmla="*/ 1811 h 158"/>
                  <a:gd name="T112" fmla="*/ 2130 w 155"/>
                  <a:gd name="T113" fmla="*/ 1883 h 158"/>
                  <a:gd name="T114" fmla="*/ 2225 w 155"/>
                  <a:gd name="T115" fmla="*/ 1984 h 158"/>
                  <a:gd name="T116" fmla="*/ 2130 w 155"/>
                  <a:gd name="T117" fmla="*/ 2417 h 158"/>
                  <a:gd name="T118" fmla="*/ 1785 w 155"/>
                  <a:gd name="T119" fmla="*/ 2703 h 15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155" h="158">
                    <a:moveTo>
                      <a:pt x="141" y="130"/>
                    </a:moveTo>
                    <a:cubicBezTo>
                      <a:pt x="144" y="124"/>
                      <a:pt x="152" y="105"/>
                      <a:pt x="145" y="99"/>
                    </a:cubicBezTo>
                    <a:cubicBezTo>
                      <a:pt x="155" y="91"/>
                      <a:pt x="154" y="78"/>
                      <a:pt x="152" y="66"/>
                    </a:cubicBezTo>
                    <a:cubicBezTo>
                      <a:pt x="150" y="60"/>
                      <a:pt x="144" y="46"/>
                      <a:pt x="136" y="47"/>
                    </a:cubicBezTo>
                    <a:cubicBezTo>
                      <a:pt x="137" y="37"/>
                      <a:pt x="137" y="27"/>
                      <a:pt x="127" y="20"/>
                    </a:cubicBezTo>
                    <a:cubicBezTo>
                      <a:pt x="115" y="12"/>
                      <a:pt x="94" y="0"/>
                      <a:pt x="82" y="13"/>
                    </a:cubicBezTo>
                    <a:cubicBezTo>
                      <a:pt x="74" y="4"/>
                      <a:pt x="57" y="7"/>
                      <a:pt x="46" y="12"/>
                    </a:cubicBezTo>
                    <a:cubicBezTo>
                      <a:pt x="40" y="15"/>
                      <a:pt x="35" y="20"/>
                      <a:pt x="30" y="25"/>
                    </a:cubicBezTo>
                    <a:cubicBezTo>
                      <a:pt x="28" y="28"/>
                      <a:pt x="25" y="30"/>
                      <a:pt x="25" y="33"/>
                    </a:cubicBezTo>
                    <a:cubicBezTo>
                      <a:pt x="16" y="34"/>
                      <a:pt x="13" y="40"/>
                      <a:pt x="9" y="47"/>
                    </a:cubicBezTo>
                    <a:cubicBezTo>
                      <a:pt x="5" y="54"/>
                      <a:pt x="0" y="62"/>
                      <a:pt x="1" y="71"/>
                    </a:cubicBezTo>
                    <a:cubicBezTo>
                      <a:pt x="2" y="76"/>
                      <a:pt x="5" y="80"/>
                      <a:pt x="6" y="85"/>
                    </a:cubicBezTo>
                    <a:cubicBezTo>
                      <a:pt x="7" y="88"/>
                      <a:pt x="5" y="91"/>
                      <a:pt x="5" y="94"/>
                    </a:cubicBezTo>
                    <a:cubicBezTo>
                      <a:pt x="4" y="100"/>
                      <a:pt x="8" y="106"/>
                      <a:pt x="11" y="111"/>
                    </a:cubicBezTo>
                    <a:cubicBezTo>
                      <a:pt x="15" y="116"/>
                      <a:pt x="20" y="125"/>
                      <a:pt x="28" y="125"/>
                    </a:cubicBezTo>
                    <a:cubicBezTo>
                      <a:pt x="23" y="140"/>
                      <a:pt x="58" y="158"/>
                      <a:pt x="69" y="152"/>
                    </a:cubicBezTo>
                    <a:cubicBezTo>
                      <a:pt x="73" y="158"/>
                      <a:pt x="83" y="158"/>
                      <a:pt x="89" y="157"/>
                    </a:cubicBezTo>
                    <a:cubicBezTo>
                      <a:pt x="99" y="157"/>
                      <a:pt x="107" y="155"/>
                      <a:pt x="113" y="148"/>
                    </a:cubicBezTo>
                    <a:cubicBezTo>
                      <a:pt x="114" y="147"/>
                      <a:pt x="114" y="147"/>
                      <a:pt x="114" y="147"/>
                    </a:cubicBezTo>
                    <a:cubicBezTo>
                      <a:pt x="126" y="146"/>
                      <a:pt x="134" y="140"/>
                      <a:pt x="141" y="130"/>
                    </a:cubicBezTo>
                    <a:close/>
                    <a:moveTo>
                      <a:pt x="114" y="142"/>
                    </a:moveTo>
                    <a:cubicBezTo>
                      <a:pt x="113" y="142"/>
                      <a:pt x="113" y="142"/>
                      <a:pt x="113" y="142"/>
                    </a:cubicBezTo>
                    <a:cubicBezTo>
                      <a:pt x="110" y="144"/>
                      <a:pt x="110" y="144"/>
                      <a:pt x="110" y="144"/>
                    </a:cubicBezTo>
                    <a:cubicBezTo>
                      <a:pt x="109" y="144"/>
                      <a:pt x="109" y="144"/>
                      <a:pt x="109" y="144"/>
                    </a:cubicBezTo>
                    <a:cubicBezTo>
                      <a:pt x="104" y="150"/>
                      <a:pt x="97" y="152"/>
                      <a:pt x="89" y="152"/>
                    </a:cubicBezTo>
                    <a:cubicBezTo>
                      <a:pt x="85" y="153"/>
                      <a:pt x="75" y="153"/>
                      <a:pt x="73" y="150"/>
                    </a:cubicBezTo>
                    <a:cubicBezTo>
                      <a:pt x="71" y="146"/>
                      <a:pt x="71" y="146"/>
                      <a:pt x="71" y="146"/>
                    </a:cubicBezTo>
                    <a:cubicBezTo>
                      <a:pt x="66" y="148"/>
                      <a:pt x="66" y="148"/>
                      <a:pt x="66" y="148"/>
                    </a:cubicBezTo>
                    <a:cubicBezTo>
                      <a:pt x="62" y="150"/>
                      <a:pt x="48" y="145"/>
                      <a:pt x="38" y="137"/>
                    </a:cubicBezTo>
                    <a:cubicBezTo>
                      <a:pt x="36" y="135"/>
                      <a:pt x="32" y="130"/>
                      <a:pt x="33" y="127"/>
                    </a:cubicBezTo>
                    <a:cubicBezTo>
                      <a:pt x="36" y="120"/>
                      <a:pt x="36" y="120"/>
                      <a:pt x="36" y="120"/>
                    </a:cubicBezTo>
                    <a:cubicBezTo>
                      <a:pt x="28" y="120"/>
                      <a:pt x="28" y="120"/>
                      <a:pt x="28" y="120"/>
                    </a:cubicBezTo>
                    <a:cubicBezTo>
                      <a:pt x="24" y="120"/>
                      <a:pt x="20" y="114"/>
                      <a:pt x="17" y="109"/>
                    </a:cubicBezTo>
                    <a:cubicBezTo>
                      <a:pt x="15" y="108"/>
                      <a:pt x="15" y="108"/>
                      <a:pt x="15" y="108"/>
                    </a:cubicBezTo>
                    <a:cubicBezTo>
                      <a:pt x="12" y="103"/>
                      <a:pt x="10" y="99"/>
                      <a:pt x="10" y="94"/>
                    </a:cubicBezTo>
                    <a:cubicBezTo>
                      <a:pt x="10" y="91"/>
                      <a:pt x="10" y="91"/>
                      <a:pt x="10" y="91"/>
                    </a:cubicBezTo>
                    <a:cubicBezTo>
                      <a:pt x="11" y="89"/>
                      <a:pt x="12" y="87"/>
                      <a:pt x="11" y="84"/>
                    </a:cubicBezTo>
                    <a:cubicBezTo>
                      <a:pt x="11" y="84"/>
                      <a:pt x="8" y="76"/>
                      <a:pt x="8" y="76"/>
                    </a:cubicBezTo>
                    <a:cubicBezTo>
                      <a:pt x="7" y="74"/>
                      <a:pt x="7" y="72"/>
                      <a:pt x="6" y="70"/>
                    </a:cubicBezTo>
                    <a:cubicBezTo>
                      <a:pt x="6" y="63"/>
                      <a:pt x="10" y="55"/>
                      <a:pt x="13" y="49"/>
                    </a:cubicBezTo>
                    <a:cubicBezTo>
                      <a:pt x="17" y="42"/>
                      <a:pt x="20" y="38"/>
                      <a:pt x="25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3"/>
                      <a:pt x="31" y="31"/>
                      <a:pt x="33" y="30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4" y="29"/>
                      <a:pt x="37" y="26"/>
                      <a:pt x="37" y="26"/>
                    </a:cubicBezTo>
                    <a:cubicBezTo>
                      <a:pt x="41" y="22"/>
                      <a:pt x="44" y="18"/>
                      <a:pt x="49" y="16"/>
                    </a:cubicBezTo>
                    <a:cubicBezTo>
                      <a:pt x="57" y="12"/>
                      <a:pt x="72" y="10"/>
                      <a:pt x="78" y="17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6" y="17"/>
                      <a:pt x="86" y="17"/>
                      <a:pt x="86" y="17"/>
                    </a:cubicBezTo>
                    <a:cubicBezTo>
                      <a:pt x="95" y="7"/>
                      <a:pt x="111" y="16"/>
                      <a:pt x="124" y="24"/>
                    </a:cubicBezTo>
                    <a:cubicBezTo>
                      <a:pt x="131" y="29"/>
                      <a:pt x="132" y="35"/>
                      <a:pt x="131" y="47"/>
                    </a:cubicBezTo>
                    <a:cubicBezTo>
                      <a:pt x="129" y="54"/>
                      <a:pt x="129" y="54"/>
                      <a:pt x="129" y="54"/>
                    </a:cubicBezTo>
                    <a:cubicBezTo>
                      <a:pt x="136" y="52"/>
                      <a:pt x="136" y="52"/>
                      <a:pt x="136" y="52"/>
                    </a:cubicBezTo>
                    <a:cubicBezTo>
                      <a:pt x="140" y="52"/>
                      <a:pt x="145" y="61"/>
                      <a:pt x="147" y="67"/>
                    </a:cubicBezTo>
                    <a:cubicBezTo>
                      <a:pt x="150" y="82"/>
                      <a:pt x="148" y="90"/>
                      <a:pt x="142" y="95"/>
                    </a:cubicBezTo>
                    <a:cubicBezTo>
                      <a:pt x="136" y="99"/>
                      <a:pt x="136" y="99"/>
                      <a:pt x="136" y="99"/>
                    </a:cubicBezTo>
                    <a:cubicBezTo>
                      <a:pt x="142" y="104"/>
                      <a:pt x="142" y="104"/>
                      <a:pt x="142" y="104"/>
                    </a:cubicBezTo>
                    <a:cubicBezTo>
                      <a:pt x="145" y="106"/>
                      <a:pt x="141" y="119"/>
                      <a:pt x="136" y="127"/>
                    </a:cubicBezTo>
                    <a:cubicBezTo>
                      <a:pt x="130" y="137"/>
                      <a:pt x="123" y="141"/>
                      <a:pt x="114" y="142"/>
                    </a:cubicBez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6" name="Freeform 215">
                <a:extLst>
                  <a:ext uri="{FF2B5EF4-FFF2-40B4-BE49-F238E27FC236}">
                    <a16:creationId xmlns:a16="http://schemas.microsoft.com/office/drawing/2014/main" id="{FC12131F-F65C-4457-BB88-7976E2DEB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7" name="Freeform 216">
                <a:extLst>
                  <a:ext uri="{FF2B5EF4-FFF2-40B4-BE49-F238E27FC236}">
                    <a16:creationId xmlns:a16="http://schemas.microsoft.com/office/drawing/2014/main" id="{253431BA-DB22-4D6D-9477-EC7E474B8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952"/>
                <a:ext cx="77" cy="107"/>
              </a:xfrm>
              <a:custGeom>
                <a:avLst/>
                <a:gdLst>
                  <a:gd name="T0" fmla="*/ 104 w 31"/>
                  <a:gd name="T1" fmla="*/ 0 h 40"/>
                  <a:gd name="T2" fmla="*/ 42 w 31"/>
                  <a:gd name="T3" fmla="*/ 150 h 40"/>
                  <a:gd name="T4" fmla="*/ 42 w 31"/>
                  <a:gd name="T5" fmla="*/ 150 h 40"/>
                  <a:gd name="T6" fmla="*/ 12 w 31"/>
                  <a:gd name="T7" fmla="*/ 150 h 40"/>
                  <a:gd name="T8" fmla="*/ 0 w 31"/>
                  <a:gd name="T9" fmla="*/ 342 h 40"/>
                  <a:gd name="T10" fmla="*/ 0 w 31"/>
                  <a:gd name="T11" fmla="*/ 594 h 40"/>
                  <a:gd name="T12" fmla="*/ 104 w 31"/>
                  <a:gd name="T13" fmla="*/ 650 h 40"/>
                  <a:gd name="T14" fmla="*/ 124 w 31"/>
                  <a:gd name="T15" fmla="*/ 765 h 40"/>
                  <a:gd name="T16" fmla="*/ 278 w 31"/>
                  <a:gd name="T17" fmla="*/ 650 h 40"/>
                  <a:gd name="T18" fmla="*/ 370 w 31"/>
                  <a:gd name="T19" fmla="*/ 671 h 40"/>
                  <a:gd name="T20" fmla="*/ 383 w 31"/>
                  <a:gd name="T21" fmla="*/ 671 h 40"/>
                  <a:gd name="T22" fmla="*/ 474 w 31"/>
                  <a:gd name="T23" fmla="*/ 308 h 40"/>
                  <a:gd name="T24" fmla="*/ 370 w 31"/>
                  <a:gd name="T25" fmla="*/ 94 h 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40">
                    <a:moveTo>
                      <a:pt x="7" y="0"/>
                    </a:moveTo>
                    <a:cubicBezTo>
                      <a:pt x="6" y="3"/>
                      <a:pt x="4" y="6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3" y="10"/>
                      <a:pt x="3" y="17"/>
                      <a:pt x="0" y="18"/>
                    </a:cubicBezTo>
                    <a:cubicBezTo>
                      <a:pt x="4" y="20"/>
                      <a:pt x="4" y="28"/>
                      <a:pt x="0" y="31"/>
                    </a:cubicBezTo>
                    <a:cubicBezTo>
                      <a:pt x="2" y="32"/>
                      <a:pt x="5" y="32"/>
                      <a:pt x="7" y="34"/>
                    </a:cubicBezTo>
                    <a:cubicBezTo>
                      <a:pt x="9" y="36"/>
                      <a:pt x="7" y="38"/>
                      <a:pt x="8" y="40"/>
                    </a:cubicBezTo>
                    <a:cubicBezTo>
                      <a:pt x="11" y="36"/>
                      <a:pt x="13" y="35"/>
                      <a:pt x="18" y="34"/>
                    </a:cubicBezTo>
                    <a:cubicBezTo>
                      <a:pt x="20" y="34"/>
                      <a:pt x="24" y="34"/>
                      <a:pt x="24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19" y="30"/>
                      <a:pt x="25" y="16"/>
                      <a:pt x="31" y="16"/>
                    </a:cubicBezTo>
                    <a:cubicBezTo>
                      <a:pt x="25" y="16"/>
                      <a:pt x="23" y="11"/>
                      <a:pt x="24" y="5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8" name="Freeform 217">
                <a:extLst>
                  <a:ext uri="{FF2B5EF4-FFF2-40B4-BE49-F238E27FC236}">
                    <a16:creationId xmlns:a16="http://schemas.microsoft.com/office/drawing/2014/main" id="{736B7484-317F-4CEC-A657-4A98F26D25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163 w 149"/>
                  <a:gd name="T1" fmla="*/ 833 h 142"/>
                  <a:gd name="T2" fmla="*/ 1963 w 149"/>
                  <a:gd name="T3" fmla="*/ 571 h 142"/>
                  <a:gd name="T4" fmla="*/ 1304 w 149"/>
                  <a:gd name="T5" fmla="*/ 56 h 142"/>
                  <a:gd name="T6" fmla="*/ 1334 w 149"/>
                  <a:gd name="T7" fmla="*/ 1062 h 142"/>
                  <a:gd name="T8" fmla="*/ 1442 w 149"/>
                  <a:gd name="T9" fmla="*/ 1276 h 142"/>
                  <a:gd name="T10" fmla="*/ 1334 w 149"/>
                  <a:gd name="T11" fmla="*/ 1639 h 142"/>
                  <a:gd name="T12" fmla="*/ 1084 w 149"/>
                  <a:gd name="T13" fmla="*/ 1732 h 142"/>
                  <a:gd name="T14" fmla="*/ 959 w 149"/>
                  <a:gd name="T15" fmla="*/ 1561 h 142"/>
                  <a:gd name="T16" fmla="*/ 971 w 149"/>
                  <a:gd name="T17" fmla="*/ 1118 h 142"/>
                  <a:gd name="T18" fmla="*/ 1004 w 149"/>
                  <a:gd name="T19" fmla="*/ 1118 h 142"/>
                  <a:gd name="T20" fmla="*/ 1066 w 149"/>
                  <a:gd name="T21" fmla="*/ 35 h 142"/>
                  <a:gd name="T22" fmla="*/ 583 w 149"/>
                  <a:gd name="T23" fmla="*/ 307 h 142"/>
                  <a:gd name="T24" fmla="*/ 50 w 149"/>
                  <a:gd name="T25" fmla="*/ 1524 h 142"/>
                  <a:gd name="T26" fmla="*/ 238 w 149"/>
                  <a:gd name="T27" fmla="*/ 1903 h 142"/>
                  <a:gd name="T28" fmla="*/ 801 w 149"/>
                  <a:gd name="T29" fmla="*/ 2530 h 142"/>
                  <a:gd name="T30" fmla="*/ 1847 w 149"/>
                  <a:gd name="T31" fmla="*/ 2165 h 142"/>
                  <a:gd name="T32" fmla="*/ 2243 w 149"/>
                  <a:gd name="T33" fmla="*/ 1425 h 142"/>
                  <a:gd name="T34" fmla="*/ 1284 w 149"/>
                  <a:gd name="T35" fmla="*/ 1711 h 142"/>
                  <a:gd name="T36" fmla="*/ 1242 w 149"/>
                  <a:gd name="T37" fmla="*/ 891 h 142"/>
                  <a:gd name="T38" fmla="*/ 1785 w 149"/>
                  <a:gd name="T39" fmla="*/ 398 h 142"/>
                  <a:gd name="T40" fmla="*/ 1930 w 149"/>
                  <a:gd name="T41" fmla="*/ 649 h 142"/>
                  <a:gd name="T42" fmla="*/ 2025 w 149"/>
                  <a:gd name="T43" fmla="*/ 705 h 142"/>
                  <a:gd name="T44" fmla="*/ 2088 w 149"/>
                  <a:gd name="T45" fmla="*/ 875 h 142"/>
                  <a:gd name="T46" fmla="*/ 2130 w 149"/>
                  <a:gd name="T47" fmla="*/ 1161 h 142"/>
                  <a:gd name="T48" fmla="*/ 2180 w 149"/>
                  <a:gd name="T49" fmla="*/ 1468 h 142"/>
                  <a:gd name="T50" fmla="*/ 2130 w 149"/>
                  <a:gd name="T51" fmla="*/ 1844 h 142"/>
                  <a:gd name="T52" fmla="*/ 1835 w 149"/>
                  <a:gd name="T53" fmla="*/ 2095 h 142"/>
                  <a:gd name="T54" fmla="*/ 1772 w 149"/>
                  <a:gd name="T55" fmla="*/ 2186 h 142"/>
                  <a:gd name="T56" fmla="*/ 926 w 149"/>
                  <a:gd name="T57" fmla="*/ 2530 h 142"/>
                  <a:gd name="T58" fmla="*/ 814 w 149"/>
                  <a:gd name="T59" fmla="*/ 2378 h 142"/>
                  <a:gd name="T60" fmla="*/ 458 w 149"/>
                  <a:gd name="T61" fmla="*/ 2279 h 142"/>
                  <a:gd name="T62" fmla="*/ 300 w 149"/>
                  <a:gd name="T63" fmla="*/ 1938 h 142"/>
                  <a:gd name="T64" fmla="*/ 208 w 149"/>
                  <a:gd name="T65" fmla="*/ 1810 h 142"/>
                  <a:gd name="T66" fmla="*/ 125 w 149"/>
                  <a:gd name="T67" fmla="*/ 1540 h 142"/>
                  <a:gd name="T68" fmla="*/ 208 w 149"/>
                  <a:gd name="T69" fmla="*/ 1105 h 142"/>
                  <a:gd name="T70" fmla="*/ 208 w 149"/>
                  <a:gd name="T71" fmla="*/ 1004 h 142"/>
                  <a:gd name="T72" fmla="*/ 563 w 149"/>
                  <a:gd name="T73" fmla="*/ 398 h 142"/>
                  <a:gd name="T74" fmla="*/ 646 w 149"/>
                  <a:gd name="T75" fmla="*/ 264 h 142"/>
                  <a:gd name="T76" fmla="*/ 1004 w 149"/>
                  <a:gd name="T77" fmla="*/ 115 h 14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  <a:moveTo>
                      <a:pt x="81" y="88"/>
                    </a:moveTo>
                    <a:cubicBezTo>
                      <a:pt x="81" y="88"/>
                      <a:pt x="82" y="89"/>
                      <a:pt x="82" y="90"/>
                    </a:cubicBezTo>
                    <a:cubicBezTo>
                      <a:pt x="82" y="89"/>
                      <a:pt x="81" y="89"/>
                      <a:pt x="81" y="88"/>
                    </a:cubicBezTo>
                    <a:close/>
                    <a:moveTo>
                      <a:pt x="79" y="47"/>
                    </a:moveTo>
                    <a:cubicBezTo>
                      <a:pt x="80" y="36"/>
                      <a:pt x="89" y="21"/>
                      <a:pt x="88" y="7"/>
                    </a:cubicBezTo>
                    <a:cubicBezTo>
                      <a:pt x="97" y="7"/>
                      <a:pt x="107" y="12"/>
                      <a:pt x="114" y="21"/>
                    </a:cubicBezTo>
                    <a:cubicBezTo>
                      <a:pt x="116" y="25"/>
                      <a:pt x="116" y="25"/>
                      <a:pt x="116" y="25"/>
                    </a:cubicBezTo>
                    <a:cubicBezTo>
                      <a:pt x="118" y="29"/>
                      <a:pt x="119" y="32"/>
                      <a:pt x="123" y="34"/>
                    </a:cubicBezTo>
                    <a:cubicBezTo>
                      <a:pt x="126" y="36"/>
                      <a:pt x="126" y="36"/>
                      <a:pt x="126" y="36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0" y="39"/>
                      <a:pt x="132" y="42"/>
                      <a:pt x="133" y="44"/>
                    </a:cubicBezTo>
                    <a:cubicBezTo>
                      <a:pt x="133" y="46"/>
                      <a:pt x="133" y="46"/>
                      <a:pt x="133" y="46"/>
                    </a:cubicBezTo>
                    <a:cubicBezTo>
                      <a:pt x="135" y="49"/>
                      <a:pt x="136" y="52"/>
                      <a:pt x="136" y="55"/>
                    </a:cubicBezTo>
                    <a:cubicBezTo>
                      <a:pt x="136" y="57"/>
                      <a:pt x="136" y="59"/>
                      <a:pt x="136" y="61"/>
                    </a:cubicBezTo>
                    <a:cubicBezTo>
                      <a:pt x="137" y="64"/>
                      <a:pt x="137" y="66"/>
                      <a:pt x="137" y="68"/>
                    </a:cubicBezTo>
                    <a:cubicBezTo>
                      <a:pt x="137" y="71"/>
                      <a:pt x="138" y="74"/>
                      <a:pt x="139" y="77"/>
                    </a:cubicBezTo>
                    <a:cubicBezTo>
                      <a:pt x="139" y="78"/>
                      <a:pt x="140" y="80"/>
                      <a:pt x="140" y="81"/>
                    </a:cubicBezTo>
                    <a:cubicBezTo>
                      <a:pt x="140" y="86"/>
                      <a:pt x="139" y="92"/>
                      <a:pt x="136" y="97"/>
                    </a:cubicBezTo>
                    <a:cubicBezTo>
                      <a:pt x="132" y="104"/>
                      <a:pt x="125" y="109"/>
                      <a:pt x="117" y="110"/>
                    </a:cubicBezTo>
                    <a:cubicBezTo>
                      <a:pt x="117" y="110"/>
                      <a:pt x="117" y="110"/>
                      <a:pt x="117" y="110"/>
                    </a:cubicBezTo>
                    <a:cubicBezTo>
                      <a:pt x="113" y="111"/>
                      <a:pt x="113" y="111"/>
                      <a:pt x="113" y="111"/>
                    </a:cubicBezTo>
                    <a:cubicBezTo>
                      <a:pt x="113" y="115"/>
                      <a:pt x="113" y="115"/>
                      <a:pt x="113" y="115"/>
                    </a:cubicBezTo>
                    <a:cubicBezTo>
                      <a:pt x="113" y="118"/>
                      <a:pt x="109" y="121"/>
                      <a:pt x="105" y="124"/>
                    </a:cubicBezTo>
                    <a:cubicBezTo>
                      <a:pt x="92" y="133"/>
                      <a:pt x="70" y="136"/>
                      <a:pt x="59" y="133"/>
                    </a:cubicBezTo>
                    <a:cubicBezTo>
                      <a:pt x="56" y="132"/>
                      <a:pt x="55" y="131"/>
                      <a:pt x="55" y="131"/>
                    </a:cubicBezTo>
                    <a:cubicBezTo>
                      <a:pt x="52" y="125"/>
                      <a:pt x="52" y="125"/>
                      <a:pt x="52" y="125"/>
                    </a:cubicBezTo>
                    <a:cubicBezTo>
                      <a:pt x="48" y="130"/>
                      <a:pt x="48" y="130"/>
                      <a:pt x="48" y="130"/>
                    </a:cubicBezTo>
                    <a:cubicBezTo>
                      <a:pt x="48" y="130"/>
                      <a:pt x="45" y="132"/>
                      <a:pt x="29" y="120"/>
                    </a:cubicBezTo>
                    <a:cubicBezTo>
                      <a:pt x="26" y="118"/>
                      <a:pt x="26" y="118"/>
                      <a:pt x="26" y="118"/>
                    </a:cubicBezTo>
                    <a:cubicBezTo>
                      <a:pt x="21" y="115"/>
                      <a:pt x="16" y="108"/>
                      <a:pt x="19" y="102"/>
                    </a:cubicBezTo>
                    <a:cubicBezTo>
                      <a:pt x="21" y="97"/>
                      <a:pt x="21" y="97"/>
                      <a:pt x="21" y="97"/>
                    </a:cubicBezTo>
                    <a:cubicBezTo>
                      <a:pt x="13" y="95"/>
                      <a:pt x="13" y="95"/>
                      <a:pt x="13" y="95"/>
                    </a:cubicBezTo>
                    <a:cubicBezTo>
                      <a:pt x="10" y="94"/>
                      <a:pt x="9" y="94"/>
                      <a:pt x="9" y="92"/>
                    </a:cubicBezTo>
                    <a:cubicBezTo>
                      <a:pt x="7" y="89"/>
                      <a:pt x="8" y="85"/>
                      <a:pt x="8" y="81"/>
                    </a:cubicBezTo>
                    <a:cubicBezTo>
                      <a:pt x="8" y="81"/>
                      <a:pt x="8" y="79"/>
                      <a:pt x="8" y="79"/>
                    </a:cubicBezTo>
                    <a:cubicBezTo>
                      <a:pt x="8" y="72"/>
                      <a:pt x="9" y="63"/>
                      <a:pt x="13" y="58"/>
                    </a:cubicBezTo>
                    <a:cubicBezTo>
                      <a:pt x="16" y="56"/>
                      <a:pt x="16" y="56"/>
                      <a:pt x="16" y="56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1" y="49"/>
                      <a:pt x="12" y="41"/>
                      <a:pt x="17" y="34"/>
                    </a:cubicBezTo>
                    <a:cubicBezTo>
                      <a:pt x="22" y="25"/>
                      <a:pt x="31" y="20"/>
                      <a:pt x="36" y="21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1" y="15"/>
                      <a:pt x="41" y="14"/>
                    </a:cubicBezTo>
                    <a:cubicBezTo>
                      <a:pt x="42" y="13"/>
                      <a:pt x="48" y="9"/>
                      <a:pt x="54" y="7"/>
                    </a:cubicBezTo>
                    <a:cubicBezTo>
                      <a:pt x="56" y="7"/>
                      <a:pt x="60" y="6"/>
                      <a:pt x="64" y="6"/>
                    </a:cubicBezTo>
                    <a:cubicBezTo>
                      <a:pt x="65" y="19"/>
                      <a:pt x="71" y="33"/>
                      <a:pt x="72" y="44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9" name="Freeform 218">
                <a:extLst>
                  <a:ext uri="{FF2B5EF4-FFF2-40B4-BE49-F238E27FC236}">
                    <a16:creationId xmlns:a16="http://schemas.microsoft.com/office/drawing/2014/main" id="{79251CDD-C0A4-4A14-BEDF-530B8EF4C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0" name="Freeform 219">
                <a:extLst>
                  <a:ext uri="{FF2B5EF4-FFF2-40B4-BE49-F238E27FC236}">
                    <a16:creationId xmlns:a16="http://schemas.microsoft.com/office/drawing/2014/main" id="{3ABD2013-2F12-4CDD-B8BE-57D94CB761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2175 w 150"/>
                  <a:gd name="T1" fmla="*/ 1271 h 167"/>
                  <a:gd name="T2" fmla="*/ 2050 w 150"/>
                  <a:gd name="T3" fmla="*/ 1194 h 167"/>
                  <a:gd name="T4" fmla="*/ 2033 w 150"/>
                  <a:gd name="T5" fmla="*/ 1058 h 167"/>
                  <a:gd name="T6" fmla="*/ 1875 w 150"/>
                  <a:gd name="T7" fmla="*/ 738 h 167"/>
                  <a:gd name="T8" fmla="*/ 1425 w 150"/>
                  <a:gd name="T9" fmla="*/ 477 h 167"/>
                  <a:gd name="T10" fmla="*/ 500 w 150"/>
                  <a:gd name="T11" fmla="*/ 759 h 167"/>
                  <a:gd name="T12" fmla="*/ 363 w 150"/>
                  <a:gd name="T13" fmla="*/ 1796 h 167"/>
                  <a:gd name="T14" fmla="*/ 345 w 150"/>
                  <a:gd name="T15" fmla="*/ 1831 h 167"/>
                  <a:gd name="T16" fmla="*/ 1095 w 150"/>
                  <a:gd name="T17" fmla="*/ 2841 h 167"/>
                  <a:gd name="T18" fmla="*/ 1770 w 150"/>
                  <a:gd name="T19" fmla="*/ 3024 h 167"/>
                  <a:gd name="T20" fmla="*/ 2063 w 150"/>
                  <a:gd name="T21" fmla="*/ 2670 h 167"/>
                  <a:gd name="T22" fmla="*/ 2020 w 150"/>
                  <a:gd name="T23" fmla="*/ 2422 h 167"/>
                  <a:gd name="T24" fmla="*/ 2270 w 150"/>
                  <a:gd name="T25" fmla="*/ 2060 h 167"/>
                  <a:gd name="T26" fmla="*/ 2175 w 150"/>
                  <a:gd name="T27" fmla="*/ 1271 h 167"/>
                  <a:gd name="T28" fmla="*/ 2188 w 150"/>
                  <a:gd name="T29" fmla="*/ 2044 h 167"/>
                  <a:gd name="T30" fmla="*/ 2188 w 150"/>
                  <a:gd name="T31" fmla="*/ 2102 h 167"/>
                  <a:gd name="T32" fmla="*/ 2125 w 150"/>
                  <a:gd name="T33" fmla="*/ 2364 h 167"/>
                  <a:gd name="T34" fmla="*/ 2050 w 150"/>
                  <a:gd name="T35" fmla="*/ 2342 h 167"/>
                  <a:gd name="T36" fmla="*/ 1970 w 150"/>
                  <a:gd name="T37" fmla="*/ 2364 h 167"/>
                  <a:gd name="T38" fmla="*/ 1958 w 150"/>
                  <a:gd name="T39" fmla="*/ 2457 h 167"/>
                  <a:gd name="T40" fmla="*/ 1988 w 150"/>
                  <a:gd name="T41" fmla="*/ 2534 h 167"/>
                  <a:gd name="T42" fmla="*/ 1988 w 150"/>
                  <a:gd name="T43" fmla="*/ 2649 h 167"/>
                  <a:gd name="T44" fmla="*/ 1738 w 150"/>
                  <a:gd name="T45" fmla="*/ 2955 h 167"/>
                  <a:gd name="T46" fmla="*/ 1175 w 150"/>
                  <a:gd name="T47" fmla="*/ 2912 h 167"/>
                  <a:gd name="T48" fmla="*/ 1158 w 150"/>
                  <a:gd name="T49" fmla="*/ 2854 h 167"/>
                  <a:gd name="T50" fmla="*/ 1145 w 150"/>
                  <a:gd name="T51" fmla="*/ 2785 h 167"/>
                  <a:gd name="T52" fmla="*/ 1063 w 150"/>
                  <a:gd name="T53" fmla="*/ 2763 h 167"/>
                  <a:gd name="T54" fmla="*/ 533 w 150"/>
                  <a:gd name="T55" fmla="*/ 2342 h 167"/>
                  <a:gd name="T56" fmla="*/ 408 w 150"/>
                  <a:gd name="T57" fmla="*/ 1873 h 167"/>
                  <a:gd name="T58" fmla="*/ 408 w 150"/>
                  <a:gd name="T59" fmla="*/ 1852 h 167"/>
                  <a:gd name="T60" fmla="*/ 425 w 150"/>
                  <a:gd name="T61" fmla="*/ 1831 h 167"/>
                  <a:gd name="T62" fmla="*/ 395 w 150"/>
                  <a:gd name="T63" fmla="*/ 1719 h 167"/>
                  <a:gd name="T64" fmla="*/ 238 w 150"/>
                  <a:gd name="T65" fmla="*/ 1306 h 167"/>
                  <a:gd name="T66" fmla="*/ 520 w 150"/>
                  <a:gd name="T67" fmla="*/ 853 h 167"/>
                  <a:gd name="T68" fmla="*/ 583 w 150"/>
                  <a:gd name="T69" fmla="*/ 759 h 167"/>
                  <a:gd name="T70" fmla="*/ 1158 w 150"/>
                  <a:gd name="T71" fmla="*/ 320 h 167"/>
                  <a:gd name="T72" fmla="*/ 1345 w 150"/>
                  <a:gd name="T73" fmla="*/ 477 h 167"/>
                  <a:gd name="T74" fmla="*/ 1375 w 150"/>
                  <a:gd name="T75" fmla="*/ 533 h 167"/>
                  <a:gd name="T76" fmla="*/ 1438 w 150"/>
                  <a:gd name="T77" fmla="*/ 546 h 167"/>
                  <a:gd name="T78" fmla="*/ 1833 w 150"/>
                  <a:gd name="T79" fmla="*/ 794 h 167"/>
                  <a:gd name="T80" fmla="*/ 1970 w 150"/>
                  <a:gd name="T81" fmla="*/ 1079 h 167"/>
                  <a:gd name="T82" fmla="*/ 1970 w 150"/>
                  <a:gd name="T83" fmla="*/ 1101 h 167"/>
                  <a:gd name="T84" fmla="*/ 2000 w 150"/>
                  <a:gd name="T85" fmla="*/ 1250 h 167"/>
                  <a:gd name="T86" fmla="*/ 2083 w 150"/>
                  <a:gd name="T87" fmla="*/ 1306 h 167"/>
                  <a:gd name="T88" fmla="*/ 2125 w 150"/>
                  <a:gd name="T89" fmla="*/ 1327 h 167"/>
                  <a:gd name="T90" fmla="*/ 2208 w 150"/>
                  <a:gd name="T91" fmla="*/ 1932 h 167"/>
                  <a:gd name="T92" fmla="*/ 2188 w 150"/>
                  <a:gd name="T93" fmla="*/ 2044 h 16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0" h="167">
                    <a:moveTo>
                      <a:pt x="139" y="67"/>
                    </a:move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cubicBezTo>
                      <a:pt x="22" y="97"/>
                      <a:pt x="22" y="97"/>
                      <a:pt x="22" y="97"/>
                    </a:cubicBez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lose/>
                    <a:moveTo>
                      <a:pt x="140" y="108"/>
                    </a:moveTo>
                    <a:cubicBezTo>
                      <a:pt x="140" y="111"/>
                      <a:pt x="140" y="111"/>
                      <a:pt x="140" y="111"/>
                    </a:cubicBezTo>
                    <a:cubicBezTo>
                      <a:pt x="140" y="115"/>
                      <a:pt x="139" y="124"/>
                      <a:pt x="136" y="125"/>
                    </a:cubicBezTo>
                    <a:cubicBezTo>
                      <a:pt x="135" y="126"/>
                      <a:pt x="134" y="125"/>
                      <a:pt x="131" y="124"/>
                    </a:cubicBezTo>
                    <a:cubicBezTo>
                      <a:pt x="130" y="124"/>
                      <a:pt x="128" y="124"/>
                      <a:pt x="126" y="125"/>
                    </a:cubicBezTo>
                    <a:cubicBezTo>
                      <a:pt x="125" y="126"/>
                      <a:pt x="125" y="128"/>
                      <a:pt x="125" y="130"/>
                    </a:cubicBezTo>
                    <a:cubicBezTo>
                      <a:pt x="127" y="134"/>
                      <a:pt x="127" y="134"/>
                      <a:pt x="127" y="134"/>
                    </a:cubicBezTo>
                    <a:cubicBezTo>
                      <a:pt x="128" y="136"/>
                      <a:pt x="128" y="137"/>
                      <a:pt x="127" y="140"/>
                    </a:cubicBezTo>
                    <a:cubicBezTo>
                      <a:pt x="126" y="146"/>
                      <a:pt x="117" y="153"/>
                      <a:pt x="111" y="156"/>
                    </a:cubicBezTo>
                    <a:cubicBezTo>
                      <a:pt x="106" y="158"/>
                      <a:pt x="80" y="160"/>
                      <a:pt x="75" y="154"/>
                    </a:cubicBezTo>
                    <a:cubicBezTo>
                      <a:pt x="74" y="154"/>
                      <a:pt x="74" y="154"/>
                      <a:pt x="74" y="151"/>
                    </a:cubicBezTo>
                    <a:cubicBezTo>
                      <a:pt x="75" y="150"/>
                      <a:pt x="75" y="148"/>
                      <a:pt x="73" y="147"/>
                    </a:cubicBezTo>
                    <a:cubicBezTo>
                      <a:pt x="72" y="145"/>
                      <a:pt x="70" y="145"/>
                      <a:pt x="68" y="146"/>
                    </a:cubicBezTo>
                    <a:cubicBezTo>
                      <a:pt x="63" y="148"/>
                      <a:pt x="47" y="139"/>
                      <a:pt x="34" y="124"/>
                    </a:cubicBezTo>
                    <a:cubicBezTo>
                      <a:pt x="26" y="113"/>
                      <a:pt x="22" y="103"/>
                      <a:pt x="26" y="99"/>
                    </a:cubicBezTo>
                    <a:cubicBezTo>
                      <a:pt x="26" y="99"/>
                      <a:pt x="26" y="99"/>
                      <a:pt x="26" y="98"/>
                    </a:cubicBezTo>
                    <a:cubicBezTo>
                      <a:pt x="27" y="97"/>
                      <a:pt x="27" y="97"/>
                      <a:pt x="27" y="97"/>
                    </a:cubicBezTo>
                    <a:cubicBezTo>
                      <a:pt x="28" y="95"/>
                      <a:pt x="27" y="92"/>
                      <a:pt x="25" y="91"/>
                    </a:cubicBezTo>
                    <a:cubicBezTo>
                      <a:pt x="14" y="85"/>
                      <a:pt x="14" y="75"/>
                      <a:pt x="15" y="69"/>
                    </a:cubicBezTo>
                    <a:cubicBezTo>
                      <a:pt x="16" y="58"/>
                      <a:pt x="24" y="47"/>
                      <a:pt x="33" y="45"/>
                    </a:cubicBezTo>
                    <a:cubicBezTo>
                      <a:pt x="35" y="44"/>
                      <a:pt x="37" y="42"/>
                      <a:pt x="37" y="40"/>
                    </a:cubicBezTo>
                    <a:cubicBezTo>
                      <a:pt x="37" y="28"/>
                      <a:pt x="58" y="16"/>
                      <a:pt x="74" y="17"/>
                    </a:cubicBezTo>
                    <a:cubicBezTo>
                      <a:pt x="82" y="17"/>
                      <a:pt x="86" y="20"/>
                      <a:pt x="86" y="25"/>
                    </a:cubicBezTo>
                    <a:cubicBezTo>
                      <a:pt x="86" y="26"/>
                      <a:pt x="87" y="28"/>
                      <a:pt x="88" y="28"/>
                    </a:cubicBezTo>
                    <a:cubicBezTo>
                      <a:pt x="89" y="29"/>
                      <a:pt x="91" y="29"/>
                      <a:pt x="92" y="29"/>
                    </a:cubicBezTo>
                    <a:cubicBezTo>
                      <a:pt x="98" y="27"/>
                      <a:pt x="107" y="31"/>
                      <a:pt x="117" y="42"/>
                    </a:cubicBezTo>
                    <a:cubicBezTo>
                      <a:pt x="121" y="46"/>
                      <a:pt x="124" y="51"/>
                      <a:pt x="126" y="57"/>
                    </a:cubicBezTo>
                    <a:cubicBezTo>
                      <a:pt x="126" y="57"/>
                      <a:pt x="126" y="58"/>
                      <a:pt x="126" y="58"/>
                    </a:cubicBezTo>
                    <a:cubicBezTo>
                      <a:pt x="125" y="61"/>
                      <a:pt x="125" y="63"/>
                      <a:pt x="128" y="66"/>
                    </a:cubicBezTo>
                    <a:cubicBezTo>
                      <a:pt x="129" y="67"/>
                      <a:pt x="131" y="68"/>
                      <a:pt x="133" y="69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44" y="77"/>
                      <a:pt x="142" y="91"/>
                      <a:pt x="141" y="102"/>
                    </a:cubicBezTo>
                    <a:lnTo>
                      <a:pt x="140" y="108"/>
                    </a:lnTo>
                    <a:close/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1" name="Freeform 220">
                <a:extLst>
                  <a:ext uri="{FF2B5EF4-FFF2-40B4-BE49-F238E27FC236}">
                    <a16:creationId xmlns:a16="http://schemas.microsoft.com/office/drawing/2014/main" id="{A4FFCDA5-F3EE-4125-A6E1-1051C4CC5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2" name="Freeform 221">
                <a:extLst>
                  <a:ext uri="{FF2B5EF4-FFF2-40B4-BE49-F238E27FC236}">
                    <a16:creationId xmlns:a16="http://schemas.microsoft.com/office/drawing/2014/main" id="{3CEDB64D-3602-456F-83D8-21F53A562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3" name="Freeform 222">
                <a:extLst>
                  <a:ext uri="{FF2B5EF4-FFF2-40B4-BE49-F238E27FC236}">
                    <a16:creationId xmlns:a16="http://schemas.microsoft.com/office/drawing/2014/main" id="{B5065643-3609-4CB2-9550-12977F5B9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4" name="Freeform 223">
                <a:extLst>
                  <a:ext uri="{FF2B5EF4-FFF2-40B4-BE49-F238E27FC236}">
                    <a16:creationId xmlns:a16="http://schemas.microsoft.com/office/drawing/2014/main" id="{BB7BB688-FE80-47D7-8D70-2599B6D5D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5" name="Freeform 224">
                <a:extLst>
                  <a:ext uri="{FF2B5EF4-FFF2-40B4-BE49-F238E27FC236}">
                    <a16:creationId xmlns:a16="http://schemas.microsoft.com/office/drawing/2014/main" id="{E207C949-CA24-4E79-9BE1-044C12D58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6" name="Freeform 225">
                <a:extLst>
                  <a:ext uri="{FF2B5EF4-FFF2-40B4-BE49-F238E27FC236}">
                    <a16:creationId xmlns:a16="http://schemas.microsoft.com/office/drawing/2014/main" id="{E3F7B0E7-C7F0-4E4E-B376-5CE30FD1B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7" name="Freeform 226">
                <a:extLst>
                  <a:ext uri="{FF2B5EF4-FFF2-40B4-BE49-F238E27FC236}">
                    <a16:creationId xmlns:a16="http://schemas.microsoft.com/office/drawing/2014/main" id="{E9ADCCFC-AF8A-4418-BC6A-12D6680D3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solidFill>
                <a:srgbClr val="FDC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8" name="Freeform 227">
                <a:extLst>
                  <a:ext uri="{FF2B5EF4-FFF2-40B4-BE49-F238E27FC236}">
                    <a16:creationId xmlns:a16="http://schemas.microsoft.com/office/drawing/2014/main" id="{CEDA2383-077B-415B-B6AE-8836E2824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459"/>
                <a:ext cx="62" cy="69"/>
              </a:xfrm>
              <a:custGeom>
                <a:avLst/>
                <a:gdLst>
                  <a:gd name="T0" fmla="*/ 30 w 25"/>
                  <a:gd name="T1" fmla="*/ 111 h 26"/>
                  <a:gd name="T2" fmla="*/ 42 w 25"/>
                  <a:gd name="T3" fmla="*/ 247 h 26"/>
                  <a:gd name="T4" fmla="*/ 0 w 25"/>
                  <a:gd name="T5" fmla="*/ 260 h 26"/>
                  <a:gd name="T6" fmla="*/ 104 w 25"/>
                  <a:gd name="T7" fmla="*/ 464 h 26"/>
                  <a:gd name="T8" fmla="*/ 278 w 25"/>
                  <a:gd name="T9" fmla="*/ 486 h 26"/>
                  <a:gd name="T10" fmla="*/ 278 w 25"/>
                  <a:gd name="T11" fmla="*/ 451 h 26"/>
                  <a:gd name="T12" fmla="*/ 382 w 25"/>
                  <a:gd name="T13" fmla="*/ 247 h 26"/>
                  <a:gd name="T14" fmla="*/ 350 w 25"/>
                  <a:gd name="T15" fmla="*/ 56 h 26"/>
                  <a:gd name="T16" fmla="*/ 184 w 25"/>
                  <a:gd name="T17" fmla="*/ 35 h 26"/>
                  <a:gd name="T18" fmla="*/ 154 w 25"/>
                  <a:gd name="T19" fmla="*/ 0 h 2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26">
                    <a:moveTo>
                      <a:pt x="2" y="6"/>
                    </a:moveTo>
                    <a:cubicBezTo>
                      <a:pt x="4" y="10"/>
                      <a:pt x="4" y="11"/>
                      <a:pt x="3" y="13"/>
                    </a:cubicBezTo>
                    <a:cubicBezTo>
                      <a:pt x="2" y="14"/>
                      <a:pt x="1" y="14"/>
                      <a:pt x="0" y="14"/>
                    </a:cubicBezTo>
                    <a:cubicBezTo>
                      <a:pt x="5" y="14"/>
                      <a:pt x="9" y="20"/>
                      <a:pt x="7" y="25"/>
                    </a:cubicBezTo>
                    <a:cubicBezTo>
                      <a:pt x="10" y="22"/>
                      <a:pt x="16" y="21"/>
                      <a:pt x="18" y="26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0"/>
                      <a:pt x="20" y="14"/>
                      <a:pt x="25" y="13"/>
                    </a:cubicBezTo>
                    <a:cubicBezTo>
                      <a:pt x="20" y="11"/>
                      <a:pt x="20" y="7"/>
                      <a:pt x="23" y="3"/>
                    </a:cubicBezTo>
                    <a:cubicBezTo>
                      <a:pt x="19" y="4"/>
                      <a:pt x="15" y="5"/>
                      <a:pt x="12" y="2"/>
                    </a:cubicBezTo>
                    <a:cubicBezTo>
                      <a:pt x="11" y="1"/>
                      <a:pt x="11" y="0"/>
                      <a:pt x="10" y="0"/>
                    </a:cubicBezTo>
                  </a:path>
                </a:pathLst>
              </a:custGeom>
              <a:noFill/>
              <a:ln w="317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9" name="Freeform 228">
                <a:extLst>
                  <a:ext uri="{FF2B5EF4-FFF2-40B4-BE49-F238E27FC236}">
                    <a16:creationId xmlns:a16="http://schemas.microsoft.com/office/drawing/2014/main" id="{D7A67696-FAA0-463B-94D6-16043E93D0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433 w 119"/>
                  <a:gd name="T1" fmla="*/ 286 h 121"/>
                  <a:gd name="T2" fmla="*/ 529 w 119"/>
                  <a:gd name="T3" fmla="*/ 264 h 121"/>
                  <a:gd name="T4" fmla="*/ 729 w 119"/>
                  <a:gd name="T5" fmla="*/ 742 h 121"/>
                  <a:gd name="T6" fmla="*/ 1008 w 119"/>
                  <a:gd name="T7" fmla="*/ 948 h 121"/>
                  <a:gd name="T8" fmla="*/ 933 w 119"/>
                  <a:gd name="T9" fmla="*/ 1353 h 121"/>
                  <a:gd name="T10" fmla="*/ 759 w 119"/>
                  <a:gd name="T11" fmla="*/ 1369 h 121"/>
                  <a:gd name="T12" fmla="*/ 699 w 119"/>
                  <a:gd name="T13" fmla="*/ 1140 h 121"/>
                  <a:gd name="T14" fmla="*/ 280 w 119"/>
                  <a:gd name="T15" fmla="*/ 398 h 121"/>
                  <a:gd name="T16" fmla="*/ 42 w 119"/>
                  <a:gd name="T17" fmla="*/ 913 h 121"/>
                  <a:gd name="T18" fmla="*/ 12 w 119"/>
                  <a:gd name="T19" fmla="*/ 1391 h 121"/>
                  <a:gd name="T20" fmla="*/ 404 w 119"/>
                  <a:gd name="T21" fmla="*/ 1959 h 121"/>
                  <a:gd name="T22" fmla="*/ 1121 w 119"/>
                  <a:gd name="T23" fmla="*/ 2168 h 121"/>
                  <a:gd name="T24" fmla="*/ 1537 w 119"/>
                  <a:gd name="T25" fmla="*/ 1981 h 121"/>
                  <a:gd name="T26" fmla="*/ 1807 w 119"/>
                  <a:gd name="T27" fmla="*/ 1239 h 121"/>
                  <a:gd name="T28" fmla="*/ 759 w 119"/>
                  <a:gd name="T29" fmla="*/ 833 h 121"/>
                  <a:gd name="T30" fmla="*/ 592 w 119"/>
                  <a:gd name="T31" fmla="*/ 376 h 121"/>
                  <a:gd name="T32" fmla="*/ 604 w 119"/>
                  <a:gd name="T33" fmla="*/ 149 h 121"/>
                  <a:gd name="T34" fmla="*/ 916 w 119"/>
                  <a:gd name="T35" fmla="*/ 93 h 121"/>
                  <a:gd name="T36" fmla="*/ 1403 w 119"/>
                  <a:gd name="T37" fmla="*/ 248 h 121"/>
                  <a:gd name="T38" fmla="*/ 1403 w 119"/>
                  <a:gd name="T39" fmla="*/ 248 h 121"/>
                  <a:gd name="T40" fmla="*/ 1465 w 119"/>
                  <a:gd name="T41" fmla="*/ 342 h 121"/>
                  <a:gd name="T42" fmla="*/ 1478 w 119"/>
                  <a:gd name="T43" fmla="*/ 342 h 121"/>
                  <a:gd name="T44" fmla="*/ 1725 w 119"/>
                  <a:gd name="T45" fmla="*/ 798 h 121"/>
                  <a:gd name="T46" fmla="*/ 1745 w 119"/>
                  <a:gd name="T47" fmla="*/ 1196 h 121"/>
                  <a:gd name="T48" fmla="*/ 1695 w 119"/>
                  <a:gd name="T49" fmla="*/ 1297 h 121"/>
                  <a:gd name="T50" fmla="*/ 1682 w 119"/>
                  <a:gd name="T51" fmla="*/ 1583 h 121"/>
                  <a:gd name="T52" fmla="*/ 1465 w 119"/>
                  <a:gd name="T53" fmla="*/ 1981 h 121"/>
                  <a:gd name="T54" fmla="*/ 1103 w 119"/>
                  <a:gd name="T55" fmla="*/ 2074 h 121"/>
                  <a:gd name="T56" fmla="*/ 624 w 119"/>
                  <a:gd name="T57" fmla="*/ 2130 h 121"/>
                  <a:gd name="T58" fmla="*/ 449 w 119"/>
                  <a:gd name="T59" fmla="*/ 1959 h 121"/>
                  <a:gd name="T60" fmla="*/ 417 w 119"/>
                  <a:gd name="T61" fmla="*/ 1882 h 121"/>
                  <a:gd name="T62" fmla="*/ 62 w 119"/>
                  <a:gd name="T63" fmla="*/ 1412 h 121"/>
                  <a:gd name="T64" fmla="*/ 92 w 119"/>
                  <a:gd name="T65" fmla="*/ 1297 h 121"/>
                  <a:gd name="T66" fmla="*/ 125 w 119"/>
                  <a:gd name="T67" fmla="*/ 1161 h 121"/>
                  <a:gd name="T68" fmla="*/ 92 w 119"/>
                  <a:gd name="T69" fmla="*/ 948 h 121"/>
                  <a:gd name="T70" fmla="*/ 200 w 119"/>
                  <a:gd name="T71" fmla="*/ 649 h 121"/>
                  <a:gd name="T72" fmla="*/ 292 w 119"/>
                  <a:gd name="T73" fmla="*/ 491 h 12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  <a:moveTo>
                      <a:pt x="49" y="44"/>
                    </a:moveTo>
                    <a:cubicBezTo>
                      <a:pt x="46" y="38"/>
                      <a:pt x="43" y="26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1"/>
                      <a:pt x="38" y="9"/>
                      <a:pt x="39" y="8"/>
                    </a:cubicBezTo>
                    <a:cubicBezTo>
                      <a:pt x="42" y="4"/>
                      <a:pt x="51" y="5"/>
                      <a:pt x="57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70" y="5"/>
                      <a:pt x="89" y="9"/>
                      <a:pt x="91" y="12"/>
                    </a:cubicBezTo>
                    <a:cubicBezTo>
                      <a:pt x="91" y="12"/>
                      <a:pt x="91" y="12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0" y="13"/>
                      <a:pt x="90" y="13"/>
                      <a:pt x="90" y="13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4" y="18"/>
                      <a:pt x="94" y="18"/>
                      <a:pt x="94" y="18"/>
                    </a:cubicBezTo>
                    <a:cubicBezTo>
                      <a:pt x="95" y="18"/>
                      <a:pt x="95" y="18"/>
                      <a:pt x="95" y="18"/>
                    </a:cubicBezTo>
                    <a:cubicBezTo>
                      <a:pt x="100" y="19"/>
                      <a:pt x="108" y="34"/>
                      <a:pt x="110" y="38"/>
                    </a:cubicBezTo>
                    <a:cubicBezTo>
                      <a:pt x="111" y="42"/>
                      <a:pt x="111" y="42"/>
                      <a:pt x="111" y="42"/>
                    </a:cubicBezTo>
                    <a:cubicBezTo>
                      <a:pt x="112" y="47"/>
                      <a:pt x="114" y="52"/>
                      <a:pt x="114" y="57"/>
                    </a:cubicBezTo>
                    <a:cubicBezTo>
                      <a:pt x="114" y="59"/>
                      <a:pt x="113" y="61"/>
                      <a:pt x="112" y="63"/>
                    </a:cubicBezTo>
                    <a:cubicBezTo>
                      <a:pt x="111" y="67"/>
                      <a:pt x="110" y="68"/>
                      <a:pt x="110" y="68"/>
                    </a:cubicBezTo>
                    <a:cubicBezTo>
                      <a:pt x="110" y="68"/>
                      <a:pt x="110" y="68"/>
                      <a:pt x="109" y="68"/>
                    </a:cubicBezTo>
                    <a:cubicBezTo>
                      <a:pt x="105" y="73"/>
                      <a:pt x="105" y="73"/>
                      <a:pt x="105" y="73"/>
                    </a:cubicBezTo>
                    <a:cubicBezTo>
                      <a:pt x="107" y="76"/>
                      <a:pt x="108" y="79"/>
                      <a:pt x="108" y="83"/>
                    </a:cubicBezTo>
                    <a:cubicBezTo>
                      <a:pt x="107" y="90"/>
                      <a:pt x="102" y="98"/>
                      <a:pt x="97" y="102"/>
                    </a:cubicBezTo>
                    <a:cubicBezTo>
                      <a:pt x="94" y="104"/>
                      <a:pt x="94" y="104"/>
                      <a:pt x="94" y="104"/>
                    </a:cubicBezTo>
                    <a:cubicBezTo>
                      <a:pt x="88" y="108"/>
                      <a:pt x="80" y="114"/>
                      <a:pt x="74" y="111"/>
                    </a:cubicBezTo>
                    <a:cubicBezTo>
                      <a:pt x="71" y="109"/>
                      <a:pt x="71" y="109"/>
                      <a:pt x="71" y="109"/>
                    </a:cubicBezTo>
                    <a:cubicBezTo>
                      <a:pt x="71" y="109"/>
                      <a:pt x="70" y="111"/>
                      <a:pt x="70" y="111"/>
                    </a:cubicBezTo>
                    <a:cubicBezTo>
                      <a:pt x="62" y="117"/>
                      <a:pt x="51" y="117"/>
                      <a:pt x="40" y="112"/>
                    </a:cubicBezTo>
                    <a:cubicBezTo>
                      <a:pt x="33" y="109"/>
                      <a:pt x="29" y="106"/>
                      <a:pt x="29" y="104"/>
                    </a:cubicBezTo>
                    <a:cubicBezTo>
                      <a:pt x="29" y="104"/>
                      <a:pt x="29" y="103"/>
                      <a:pt x="29" y="103"/>
                    </a:cubicBezTo>
                    <a:cubicBezTo>
                      <a:pt x="30" y="100"/>
                      <a:pt x="30" y="100"/>
                      <a:pt x="30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19" y="98"/>
                      <a:pt x="14" y="91"/>
                      <a:pt x="8" y="84"/>
                    </a:cubicBezTo>
                    <a:cubicBezTo>
                      <a:pt x="5" y="81"/>
                      <a:pt x="4" y="78"/>
                      <a:pt x="4" y="74"/>
                    </a:cubicBezTo>
                    <a:cubicBezTo>
                      <a:pt x="4" y="74"/>
                      <a:pt x="4" y="74"/>
                      <a:pt x="4" y="73"/>
                    </a:cubicBezTo>
                    <a:cubicBezTo>
                      <a:pt x="4" y="71"/>
                      <a:pt x="5" y="70"/>
                      <a:pt x="6" y="68"/>
                    </a:cubicBezTo>
                    <a:cubicBezTo>
                      <a:pt x="7" y="67"/>
                      <a:pt x="7" y="64"/>
                      <a:pt x="8" y="62"/>
                    </a:cubicBezTo>
                    <a:cubicBezTo>
                      <a:pt x="8" y="62"/>
                      <a:pt x="8" y="61"/>
                      <a:pt x="8" y="61"/>
                    </a:cubicBezTo>
                    <a:cubicBezTo>
                      <a:pt x="8" y="59"/>
                      <a:pt x="7" y="57"/>
                      <a:pt x="7" y="54"/>
                    </a:cubicBezTo>
                    <a:cubicBezTo>
                      <a:pt x="6" y="53"/>
                      <a:pt x="6" y="51"/>
                      <a:pt x="6" y="50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7" y="44"/>
                      <a:pt x="10" y="39"/>
                      <a:pt x="13" y="34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5" y="31"/>
                      <a:pt x="17" y="28"/>
                      <a:pt x="19" y="26"/>
                    </a:cubicBezTo>
                    <a:cubicBezTo>
                      <a:pt x="27" y="33"/>
                      <a:pt x="39" y="39"/>
                      <a:pt x="44" y="47"/>
                    </a:cubicBezTo>
                  </a:path>
                </a:pathLst>
              </a:custGeom>
              <a:solidFill>
                <a:srgbClr val="FE9A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0" name="Freeform 229">
                <a:extLst>
                  <a:ext uri="{FF2B5EF4-FFF2-40B4-BE49-F238E27FC236}">
                    <a16:creationId xmlns:a16="http://schemas.microsoft.com/office/drawing/2014/main" id="{8DD0C24D-04EE-4B31-AA06-832B2287F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solidFill>
                <a:srgbClr val="FBB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1" name="Freeform 230">
                <a:extLst>
                  <a:ext uri="{FF2B5EF4-FFF2-40B4-BE49-F238E27FC236}">
                    <a16:creationId xmlns:a16="http://schemas.microsoft.com/office/drawing/2014/main" id="{81858CBD-565F-4053-BAB6-90BE96E27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2" name="Freeform 231">
                <a:extLst>
                  <a:ext uri="{FF2B5EF4-FFF2-40B4-BE49-F238E27FC236}">
                    <a16:creationId xmlns:a16="http://schemas.microsoft.com/office/drawing/2014/main" id="{00244A3C-5B59-46C3-83D5-B78CB97D6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3" name="Freeform 232">
                <a:extLst>
                  <a:ext uri="{FF2B5EF4-FFF2-40B4-BE49-F238E27FC236}">
                    <a16:creationId xmlns:a16="http://schemas.microsoft.com/office/drawing/2014/main" id="{95BA71DC-A796-4727-AFB7-ABB64A3C0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299"/>
                <a:ext cx="70" cy="82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36 h 31"/>
                  <a:gd name="T6" fmla="*/ 0 w 28"/>
                  <a:gd name="T7" fmla="*/ 463 h 31"/>
                  <a:gd name="T8" fmla="*/ 63 w 28"/>
                  <a:gd name="T9" fmla="*/ 497 h 31"/>
                  <a:gd name="T10" fmla="*/ 375 w 28"/>
                  <a:gd name="T11" fmla="*/ 391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7" y="0"/>
                      <a:pt x="17" y="0"/>
                      <a:pt x="16" y="0"/>
                    </a:cubicBezTo>
                    <a:cubicBezTo>
                      <a:pt x="20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2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4" name="Freeform 233">
                <a:extLst>
                  <a:ext uri="{FF2B5EF4-FFF2-40B4-BE49-F238E27FC236}">
                    <a16:creationId xmlns:a16="http://schemas.microsoft.com/office/drawing/2014/main" id="{16F50CB7-2741-4FA6-A41C-8F0544DE8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solidFill>
                <a:srgbClr val="78AE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5" name="Freeform 234">
                <a:extLst>
                  <a:ext uri="{FF2B5EF4-FFF2-40B4-BE49-F238E27FC236}">
                    <a16:creationId xmlns:a16="http://schemas.microsoft.com/office/drawing/2014/main" id="{72610D0A-89D1-4B77-AD89-86AA92788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solidFill>
                <a:srgbClr val="3C68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6" name="Freeform 235">
                <a:extLst>
                  <a:ext uri="{FF2B5EF4-FFF2-40B4-BE49-F238E27FC236}">
                    <a16:creationId xmlns:a16="http://schemas.microsoft.com/office/drawing/2014/main" id="{D9D916A8-6136-4822-A632-04EE03AFB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7" name="Freeform 236">
                <a:extLst>
                  <a:ext uri="{FF2B5EF4-FFF2-40B4-BE49-F238E27FC236}">
                    <a16:creationId xmlns:a16="http://schemas.microsoft.com/office/drawing/2014/main" id="{65348FB2-D2B8-4A79-BB32-79FF9E866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8" name="Freeform 237">
                <a:extLst>
                  <a:ext uri="{FF2B5EF4-FFF2-40B4-BE49-F238E27FC236}">
                    <a16:creationId xmlns:a16="http://schemas.microsoft.com/office/drawing/2014/main" id="{D6108FB0-F52E-4ABC-B565-993682E17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79 w 147"/>
                  <a:gd name="T7" fmla="*/ 1646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70" y="94"/>
                      <a:pt x="75" y="87"/>
                    </a:cubicBezTo>
                    <a:cubicBezTo>
                      <a:pt x="81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9" name="Freeform 238">
                <a:extLst>
                  <a:ext uri="{FF2B5EF4-FFF2-40B4-BE49-F238E27FC236}">
                    <a16:creationId xmlns:a16="http://schemas.microsoft.com/office/drawing/2014/main" id="{D18F95C1-798B-4E83-9783-C6C2A65E8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solidFill>
                <a:srgbClr val="EB60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0" name="Freeform 239">
                <a:extLst>
                  <a:ext uri="{FF2B5EF4-FFF2-40B4-BE49-F238E27FC236}">
                    <a16:creationId xmlns:a16="http://schemas.microsoft.com/office/drawing/2014/main" id="{32D587CF-04AF-4870-9A1F-B87C5ECF6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solidFill>
                <a:srgbClr val="8AC2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1" name="Freeform 240">
                <a:extLst>
                  <a:ext uri="{FF2B5EF4-FFF2-40B4-BE49-F238E27FC236}">
                    <a16:creationId xmlns:a16="http://schemas.microsoft.com/office/drawing/2014/main" id="{83023D56-E733-485F-BDEB-23EEDB3DE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2" name="Freeform 241">
                <a:extLst>
                  <a:ext uri="{FF2B5EF4-FFF2-40B4-BE49-F238E27FC236}">
                    <a16:creationId xmlns:a16="http://schemas.microsoft.com/office/drawing/2014/main" id="{0C0D9FD3-52BD-48AF-B97E-60FB8B367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3" name="Freeform 242">
                <a:extLst>
                  <a:ext uri="{FF2B5EF4-FFF2-40B4-BE49-F238E27FC236}">
                    <a16:creationId xmlns:a16="http://schemas.microsoft.com/office/drawing/2014/main" id="{98EF2DB8-C71A-4F5E-A7D5-C299375252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4" name="Freeform 243">
                <a:extLst>
                  <a:ext uri="{FF2B5EF4-FFF2-40B4-BE49-F238E27FC236}">
                    <a16:creationId xmlns:a16="http://schemas.microsoft.com/office/drawing/2014/main" id="{A9A03149-6070-403A-928D-070CE4133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5" name="Freeform 244">
                <a:extLst>
                  <a:ext uri="{FF2B5EF4-FFF2-40B4-BE49-F238E27FC236}">
                    <a16:creationId xmlns:a16="http://schemas.microsoft.com/office/drawing/2014/main" id="{8CDFB314-80AF-4F46-AB9F-42854C9BE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6" name="Freeform 245">
                <a:extLst>
                  <a:ext uri="{FF2B5EF4-FFF2-40B4-BE49-F238E27FC236}">
                    <a16:creationId xmlns:a16="http://schemas.microsoft.com/office/drawing/2014/main" id="{B2886751-5C6E-4AD4-8468-74FE4ABB0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7" name="Freeform 246">
                <a:extLst>
                  <a:ext uri="{FF2B5EF4-FFF2-40B4-BE49-F238E27FC236}">
                    <a16:creationId xmlns:a16="http://schemas.microsoft.com/office/drawing/2014/main" id="{EB1FD035-0B69-4C99-A27D-65092D2B3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8" name="Freeform 247">
                <a:extLst>
                  <a:ext uri="{FF2B5EF4-FFF2-40B4-BE49-F238E27FC236}">
                    <a16:creationId xmlns:a16="http://schemas.microsoft.com/office/drawing/2014/main" id="{1E6C92EB-92F5-48A4-AE67-A87EFB723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757"/>
                <a:ext cx="77" cy="54"/>
              </a:xfrm>
              <a:custGeom>
                <a:avLst/>
                <a:gdLst>
                  <a:gd name="T0" fmla="*/ 353 w 31"/>
                  <a:gd name="T1" fmla="*/ 0 h 20"/>
                  <a:gd name="T2" fmla="*/ 400 w 31"/>
                  <a:gd name="T3" fmla="*/ 159 h 20"/>
                  <a:gd name="T4" fmla="*/ 258 w 31"/>
                  <a:gd name="T5" fmla="*/ 313 h 20"/>
                  <a:gd name="T6" fmla="*/ 0 w 31"/>
                  <a:gd name="T7" fmla="*/ 300 h 20"/>
                  <a:gd name="T8" fmla="*/ 308 w 31"/>
                  <a:gd name="T9" fmla="*/ 356 h 20"/>
                  <a:gd name="T10" fmla="*/ 462 w 31"/>
                  <a:gd name="T11" fmla="*/ 197 h 20"/>
                  <a:gd name="T12" fmla="*/ 353 w 31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0">
                    <a:moveTo>
                      <a:pt x="23" y="0"/>
                    </a:moveTo>
                    <a:cubicBezTo>
                      <a:pt x="25" y="2"/>
                      <a:pt x="27" y="4"/>
                      <a:pt x="26" y="8"/>
                    </a:cubicBezTo>
                    <a:cubicBezTo>
                      <a:pt x="25" y="13"/>
                      <a:pt x="20" y="15"/>
                      <a:pt x="17" y="16"/>
                    </a:cubicBezTo>
                    <a:cubicBezTo>
                      <a:pt x="11" y="18"/>
                      <a:pt x="5" y="17"/>
                      <a:pt x="0" y="15"/>
                    </a:cubicBezTo>
                    <a:cubicBezTo>
                      <a:pt x="4" y="19"/>
                      <a:pt x="13" y="20"/>
                      <a:pt x="20" y="18"/>
                    </a:cubicBezTo>
                    <a:cubicBezTo>
                      <a:pt x="24" y="17"/>
                      <a:pt x="28" y="15"/>
                      <a:pt x="30" y="10"/>
                    </a:cubicBezTo>
                    <a:cubicBezTo>
                      <a:pt x="31" y="5"/>
                      <a:pt x="27" y="2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9" name="Freeform 248">
                <a:extLst>
                  <a:ext uri="{FF2B5EF4-FFF2-40B4-BE49-F238E27FC236}">
                    <a16:creationId xmlns:a16="http://schemas.microsoft.com/office/drawing/2014/main" id="{9B7BC8BB-89FB-4A65-A38D-3F4345E58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0" name="Freeform 249">
                <a:extLst>
                  <a:ext uri="{FF2B5EF4-FFF2-40B4-BE49-F238E27FC236}">
                    <a16:creationId xmlns:a16="http://schemas.microsoft.com/office/drawing/2014/main" id="{1F4994F9-323A-46AA-A12D-A588F1C88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296"/>
                <a:ext cx="30" cy="69"/>
              </a:xfrm>
              <a:custGeom>
                <a:avLst/>
                <a:gdLst>
                  <a:gd name="T0" fmla="*/ 20 w 12"/>
                  <a:gd name="T1" fmla="*/ 0 h 26"/>
                  <a:gd name="T2" fmla="*/ 0 w 12"/>
                  <a:gd name="T3" fmla="*/ 21 h 26"/>
                  <a:gd name="T4" fmla="*/ 50 w 12"/>
                  <a:gd name="T5" fmla="*/ 56 h 26"/>
                  <a:gd name="T6" fmla="*/ 125 w 12"/>
                  <a:gd name="T7" fmla="*/ 247 h 26"/>
                  <a:gd name="T8" fmla="*/ 113 w 12"/>
                  <a:gd name="T9" fmla="*/ 486 h 26"/>
                  <a:gd name="T10" fmla="*/ 145 w 12"/>
                  <a:gd name="T11" fmla="*/ 486 h 26"/>
                  <a:gd name="T12" fmla="*/ 175 w 12"/>
                  <a:gd name="T13" fmla="*/ 226 h 26"/>
                  <a:gd name="T14" fmla="*/ 95 w 12"/>
                  <a:gd name="T15" fmla="*/ 35 h 26"/>
                  <a:gd name="T16" fmla="*/ 20 w 12"/>
                  <a:gd name="T17" fmla="*/ 0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26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2" y="1"/>
                      <a:pt x="3" y="3"/>
                    </a:cubicBezTo>
                    <a:cubicBezTo>
                      <a:pt x="5" y="5"/>
                      <a:pt x="7" y="9"/>
                      <a:pt x="8" y="13"/>
                    </a:cubicBezTo>
                    <a:cubicBezTo>
                      <a:pt x="9" y="19"/>
                      <a:pt x="9" y="24"/>
                      <a:pt x="7" y="26"/>
                    </a:cubicBezTo>
                    <a:cubicBezTo>
                      <a:pt x="8" y="26"/>
                      <a:pt x="8" y="26"/>
                      <a:pt x="9" y="26"/>
                    </a:cubicBezTo>
                    <a:cubicBezTo>
                      <a:pt x="11" y="26"/>
                      <a:pt x="12" y="19"/>
                      <a:pt x="11" y="12"/>
                    </a:cubicBezTo>
                    <a:cubicBezTo>
                      <a:pt x="10" y="8"/>
                      <a:pt x="8" y="4"/>
                      <a:pt x="6" y="2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1" name="Freeform 250">
                <a:extLst>
                  <a:ext uri="{FF2B5EF4-FFF2-40B4-BE49-F238E27FC236}">
                    <a16:creationId xmlns:a16="http://schemas.microsoft.com/office/drawing/2014/main" id="{BC176DE6-C15B-486B-A9F6-2B7EA4DC7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2" name="Freeform 251">
                <a:extLst>
                  <a:ext uri="{FF2B5EF4-FFF2-40B4-BE49-F238E27FC236}">
                    <a16:creationId xmlns:a16="http://schemas.microsoft.com/office/drawing/2014/main" id="{3FE6ADC0-446C-4018-8480-763E3EF28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541"/>
                <a:ext cx="38" cy="22"/>
              </a:xfrm>
              <a:custGeom>
                <a:avLst/>
                <a:gdLst>
                  <a:gd name="T0" fmla="*/ 193 w 15"/>
                  <a:gd name="T1" fmla="*/ 0 h 8"/>
                  <a:gd name="T2" fmla="*/ 180 w 15"/>
                  <a:gd name="T3" fmla="*/ 47 h 8"/>
                  <a:gd name="T4" fmla="*/ 63 w 15"/>
                  <a:gd name="T5" fmla="*/ 83 h 8"/>
                  <a:gd name="T6" fmla="*/ 0 w 15"/>
                  <a:gd name="T7" fmla="*/ 0 h 8"/>
                  <a:gd name="T8" fmla="*/ 0 w 15"/>
                  <a:gd name="T9" fmla="*/ 0 h 8"/>
                  <a:gd name="T10" fmla="*/ 96 w 15"/>
                  <a:gd name="T11" fmla="*/ 143 h 8"/>
                  <a:gd name="T12" fmla="*/ 193 w 15"/>
                  <a:gd name="T13" fmla="*/ 129 h 8"/>
                  <a:gd name="T14" fmla="*/ 193 w 15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2" y="0"/>
                    </a:moveTo>
                    <a:cubicBezTo>
                      <a:pt x="12" y="1"/>
                      <a:pt x="11" y="2"/>
                      <a:pt x="11" y="2"/>
                    </a:cubicBezTo>
                    <a:cubicBezTo>
                      <a:pt x="9" y="4"/>
                      <a:pt x="7" y="5"/>
                      <a:pt x="4" y="4"/>
                    </a:cubicBezTo>
                    <a:cubicBezTo>
                      <a:pt x="3" y="3"/>
                      <a:pt x="1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3" y="6"/>
                      <a:pt x="6" y="7"/>
                    </a:cubicBezTo>
                    <a:cubicBezTo>
                      <a:pt x="8" y="8"/>
                      <a:pt x="10" y="7"/>
                      <a:pt x="12" y="6"/>
                    </a:cubicBezTo>
                    <a:cubicBezTo>
                      <a:pt x="13" y="5"/>
                      <a:pt x="15" y="3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3" name="Freeform 252">
                <a:extLst>
                  <a:ext uri="{FF2B5EF4-FFF2-40B4-BE49-F238E27FC236}">
                    <a16:creationId xmlns:a16="http://schemas.microsoft.com/office/drawing/2014/main" id="{B3718ACC-7013-465A-9CB4-9C3AB1350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4" name="Freeform 253">
                <a:extLst>
                  <a:ext uri="{FF2B5EF4-FFF2-40B4-BE49-F238E27FC236}">
                    <a16:creationId xmlns:a16="http://schemas.microsoft.com/office/drawing/2014/main" id="{0294C699-A769-4BBF-B940-CD5D122E4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solidFill>
                <a:srgbClr val="F7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5" name="Freeform 254">
                <a:extLst>
                  <a:ext uri="{FF2B5EF4-FFF2-40B4-BE49-F238E27FC236}">
                    <a16:creationId xmlns:a16="http://schemas.microsoft.com/office/drawing/2014/main" id="{5A577939-F7B7-4D30-8176-67DD6073F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solidFill>
                <a:srgbClr val="B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6" name="Freeform 255">
                <a:extLst>
                  <a:ext uri="{FF2B5EF4-FFF2-40B4-BE49-F238E27FC236}">
                    <a16:creationId xmlns:a16="http://schemas.microsoft.com/office/drawing/2014/main" id="{F4435554-85A3-4890-AEC3-FA9AB0597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053"/>
                <a:ext cx="35" cy="40"/>
              </a:xfrm>
              <a:custGeom>
                <a:avLst/>
                <a:gdLst>
                  <a:gd name="T0" fmla="*/ 145 w 14"/>
                  <a:gd name="T1" fmla="*/ 0 h 15"/>
                  <a:gd name="T2" fmla="*/ 125 w 14"/>
                  <a:gd name="T3" fmla="*/ 0 h 15"/>
                  <a:gd name="T4" fmla="*/ 145 w 14"/>
                  <a:gd name="T5" fmla="*/ 149 h 15"/>
                  <a:gd name="T6" fmla="*/ 0 w 14"/>
                  <a:gd name="T7" fmla="*/ 205 h 15"/>
                  <a:gd name="T8" fmla="*/ 33 w 14"/>
                  <a:gd name="T9" fmla="*/ 248 h 15"/>
                  <a:gd name="T10" fmla="*/ 188 w 14"/>
                  <a:gd name="T11" fmla="*/ 192 h 15"/>
                  <a:gd name="T12" fmla="*/ 145 w 14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9" y="0"/>
                    </a:moveTo>
                    <a:cubicBezTo>
                      <a:pt x="9" y="0"/>
                      <a:pt x="8" y="0"/>
                      <a:pt x="8" y="0"/>
                    </a:cubicBezTo>
                    <a:cubicBezTo>
                      <a:pt x="10" y="2"/>
                      <a:pt x="10" y="5"/>
                      <a:pt x="9" y="8"/>
                    </a:cubicBezTo>
                    <a:cubicBezTo>
                      <a:pt x="7" y="11"/>
                      <a:pt x="4" y="12"/>
                      <a:pt x="0" y="11"/>
                    </a:cubicBezTo>
                    <a:cubicBezTo>
                      <a:pt x="1" y="12"/>
                      <a:pt x="2" y="13"/>
                      <a:pt x="2" y="13"/>
                    </a:cubicBezTo>
                    <a:cubicBezTo>
                      <a:pt x="6" y="15"/>
                      <a:pt x="10" y="14"/>
                      <a:pt x="12" y="10"/>
                    </a:cubicBezTo>
                    <a:cubicBezTo>
                      <a:pt x="14" y="7"/>
                      <a:pt x="13" y="2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7" name="Freeform 256">
                <a:extLst>
                  <a:ext uri="{FF2B5EF4-FFF2-40B4-BE49-F238E27FC236}">
                    <a16:creationId xmlns:a16="http://schemas.microsoft.com/office/drawing/2014/main" id="{9BAA3E56-4EDF-47CC-9418-379AA0C65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8" name="Freeform 257">
                <a:extLst>
                  <a:ext uri="{FF2B5EF4-FFF2-40B4-BE49-F238E27FC236}">
                    <a16:creationId xmlns:a16="http://schemas.microsoft.com/office/drawing/2014/main" id="{EC623E3C-1BC4-44E8-8FCE-D748D6ACD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solidFill>
                <a:srgbClr val="5A14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9" name="Freeform 258">
                <a:extLst>
                  <a:ext uri="{FF2B5EF4-FFF2-40B4-BE49-F238E27FC236}">
                    <a16:creationId xmlns:a16="http://schemas.microsoft.com/office/drawing/2014/main" id="{378442EC-2B03-47BE-B1AB-06F46DCBE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499"/>
                <a:ext cx="90" cy="18"/>
              </a:xfrm>
              <a:custGeom>
                <a:avLst/>
                <a:gdLst>
                  <a:gd name="T0" fmla="*/ 0 w 36"/>
                  <a:gd name="T1" fmla="*/ 0 h 7"/>
                  <a:gd name="T2" fmla="*/ 563 w 36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7">
                    <a:moveTo>
                      <a:pt x="0" y="0"/>
                    </a:moveTo>
                    <a:cubicBezTo>
                      <a:pt x="7" y="0"/>
                      <a:pt x="25" y="3"/>
                      <a:pt x="36" y="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0" name="Freeform 259">
                <a:extLst>
                  <a:ext uri="{FF2B5EF4-FFF2-40B4-BE49-F238E27FC236}">
                    <a16:creationId xmlns:a16="http://schemas.microsoft.com/office/drawing/2014/main" id="{5157DE67-D12F-4CDA-85E0-400E98751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376"/>
                <a:ext cx="65" cy="93"/>
              </a:xfrm>
              <a:custGeom>
                <a:avLst/>
                <a:gdLst>
                  <a:gd name="T0" fmla="*/ 408 w 26"/>
                  <a:gd name="T1" fmla="*/ 0 h 35"/>
                  <a:gd name="T2" fmla="*/ 0 w 26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35">
                    <a:moveTo>
                      <a:pt x="26" y="0"/>
                    </a:moveTo>
                    <a:cubicBezTo>
                      <a:pt x="24" y="5"/>
                      <a:pt x="7" y="27"/>
                      <a:pt x="0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1" name="Freeform 260">
                <a:extLst>
                  <a:ext uri="{FF2B5EF4-FFF2-40B4-BE49-F238E27FC236}">
                    <a16:creationId xmlns:a16="http://schemas.microsoft.com/office/drawing/2014/main" id="{8CFCE251-A9E6-4EFE-B829-5C67FF000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387"/>
                <a:ext cx="42" cy="69"/>
              </a:xfrm>
              <a:custGeom>
                <a:avLst/>
                <a:gdLst>
                  <a:gd name="T0" fmla="*/ 0 w 17"/>
                  <a:gd name="T1" fmla="*/ 0 h 26"/>
                  <a:gd name="T2" fmla="*/ 257 w 17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4" y="5"/>
                      <a:pt x="14" y="16"/>
                      <a:pt x="17" y="2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2" name="Freeform 261">
                <a:extLst>
                  <a:ext uri="{FF2B5EF4-FFF2-40B4-BE49-F238E27FC236}">
                    <a16:creationId xmlns:a16="http://schemas.microsoft.com/office/drawing/2014/main" id="{7A2A2865-5601-4C05-8E17-E9E862C9E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499"/>
                <a:ext cx="83" cy="5"/>
              </a:xfrm>
              <a:custGeom>
                <a:avLst/>
                <a:gdLst>
                  <a:gd name="T0" fmla="*/ 0 w 33"/>
                  <a:gd name="T1" fmla="*/ 20 h 2"/>
                  <a:gd name="T2" fmla="*/ 526 w 3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">
                    <a:moveTo>
                      <a:pt x="0" y="1"/>
                    </a:moveTo>
                    <a:cubicBezTo>
                      <a:pt x="10" y="0"/>
                      <a:pt x="27" y="0"/>
                      <a:pt x="33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3" name="Freeform 262">
                <a:extLst>
                  <a:ext uri="{FF2B5EF4-FFF2-40B4-BE49-F238E27FC236}">
                    <a16:creationId xmlns:a16="http://schemas.microsoft.com/office/drawing/2014/main" id="{6C19E120-53F1-488A-ABFF-C0493E814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531"/>
                <a:ext cx="47" cy="50"/>
              </a:xfrm>
              <a:custGeom>
                <a:avLst/>
                <a:gdLst>
                  <a:gd name="T0" fmla="*/ 287 w 19"/>
                  <a:gd name="T1" fmla="*/ 0 h 19"/>
                  <a:gd name="T2" fmla="*/ 0 w 19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9">
                    <a:moveTo>
                      <a:pt x="19" y="0"/>
                    </a:moveTo>
                    <a:cubicBezTo>
                      <a:pt x="16" y="2"/>
                      <a:pt x="3" y="14"/>
                      <a:pt x="0" y="19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4" name="Freeform 263">
                <a:extLst>
                  <a:ext uri="{FF2B5EF4-FFF2-40B4-BE49-F238E27FC236}">
                    <a16:creationId xmlns:a16="http://schemas.microsoft.com/office/drawing/2014/main" id="{5760E43C-FE0A-4EAD-ABB4-082145CA2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525"/>
                <a:ext cx="18" cy="80"/>
              </a:xfrm>
              <a:custGeom>
                <a:avLst/>
                <a:gdLst>
                  <a:gd name="T0" fmla="*/ 21 w 7"/>
                  <a:gd name="T1" fmla="*/ 0 h 30"/>
                  <a:gd name="T2" fmla="*/ 118 w 7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0">
                    <a:moveTo>
                      <a:pt x="1" y="0"/>
                    </a:moveTo>
                    <a:cubicBezTo>
                      <a:pt x="0" y="6"/>
                      <a:pt x="7" y="28"/>
                      <a:pt x="7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5" name="Freeform 264">
                <a:extLst>
                  <a:ext uri="{FF2B5EF4-FFF2-40B4-BE49-F238E27FC236}">
                    <a16:creationId xmlns:a16="http://schemas.microsoft.com/office/drawing/2014/main" id="{3EC543CB-E199-498A-A5F0-32A5D4C9F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723"/>
                <a:ext cx="65" cy="72"/>
              </a:xfrm>
              <a:custGeom>
                <a:avLst/>
                <a:gdLst>
                  <a:gd name="T0" fmla="*/ 0 w 26"/>
                  <a:gd name="T1" fmla="*/ 0 h 27"/>
                  <a:gd name="T2" fmla="*/ 408 w 26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7">
                    <a:moveTo>
                      <a:pt x="0" y="0"/>
                    </a:moveTo>
                    <a:cubicBezTo>
                      <a:pt x="5" y="3"/>
                      <a:pt x="23" y="18"/>
                      <a:pt x="26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6" name="Freeform 265">
                <a:extLst>
                  <a:ext uri="{FF2B5EF4-FFF2-40B4-BE49-F238E27FC236}">
                    <a16:creationId xmlns:a16="http://schemas.microsoft.com/office/drawing/2014/main" id="{413FD65C-1077-4B46-99A8-798311580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704"/>
                <a:ext cx="15" cy="96"/>
              </a:xfrm>
              <a:custGeom>
                <a:avLst/>
                <a:gdLst>
                  <a:gd name="T0" fmla="*/ 95 w 6"/>
                  <a:gd name="T1" fmla="*/ 0 h 36"/>
                  <a:gd name="T2" fmla="*/ 33 w 6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6">
                    <a:moveTo>
                      <a:pt x="6" y="0"/>
                    </a:moveTo>
                    <a:cubicBezTo>
                      <a:pt x="5" y="7"/>
                      <a:pt x="0" y="26"/>
                      <a:pt x="2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7" name="Freeform 266">
                <a:extLst>
                  <a:ext uri="{FF2B5EF4-FFF2-40B4-BE49-F238E27FC236}">
                    <a16:creationId xmlns:a16="http://schemas.microsoft.com/office/drawing/2014/main" id="{E8233E1E-3078-4386-91AA-E689620A1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784"/>
                <a:ext cx="75" cy="35"/>
              </a:xfrm>
              <a:custGeom>
                <a:avLst/>
                <a:gdLst>
                  <a:gd name="T0" fmla="*/ 0 w 30"/>
                  <a:gd name="T1" fmla="*/ 253 h 13"/>
                  <a:gd name="T2" fmla="*/ 470 w 30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3">
                    <a:moveTo>
                      <a:pt x="0" y="13"/>
                    </a:moveTo>
                    <a:cubicBezTo>
                      <a:pt x="8" y="10"/>
                      <a:pt x="29" y="0"/>
                      <a:pt x="30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8" name="Freeform 267">
                <a:extLst>
                  <a:ext uri="{FF2B5EF4-FFF2-40B4-BE49-F238E27FC236}">
                    <a16:creationId xmlns:a16="http://schemas.microsoft.com/office/drawing/2014/main" id="{6C2FE007-A93F-49C9-8DB8-26D65D127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1867"/>
                <a:ext cx="85" cy="64"/>
              </a:xfrm>
              <a:custGeom>
                <a:avLst/>
                <a:gdLst>
                  <a:gd name="T0" fmla="*/ 0 w 34"/>
                  <a:gd name="T1" fmla="*/ 0 h 24"/>
                  <a:gd name="T2" fmla="*/ 533 w 34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cubicBezTo>
                      <a:pt x="8" y="8"/>
                      <a:pt x="28" y="18"/>
                      <a:pt x="34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9" name="Freeform 268">
                <a:extLst>
                  <a:ext uri="{FF2B5EF4-FFF2-40B4-BE49-F238E27FC236}">
                    <a16:creationId xmlns:a16="http://schemas.microsoft.com/office/drawing/2014/main" id="{213B35E2-0219-4C50-AD12-53E691576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843"/>
                <a:ext cx="73" cy="10"/>
              </a:xfrm>
              <a:custGeom>
                <a:avLst/>
                <a:gdLst>
                  <a:gd name="T0" fmla="*/ 0 w 29"/>
                  <a:gd name="T1" fmla="*/ 63 h 4"/>
                  <a:gd name="T2" fmla="*/ 463 w 2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">
                    <a:moveTo>
                      <a:pt x="0" y="4"/>
                    </a:moveTo>
                    <a:cubicBezTo>
                      <a:pt x="8" y="4"/>
                      <a:pt x="21" y="1"/>
                      <a:pt x="29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0" name="Freeform 269">
                <a:extLst>
                  <a:ext uri="{FF2B5EF4-FFF2-40B4-BE49-F238E27FC236}">
                    <a16:creationId xmlns:a16="http://schemas.microsoft.com/office/drawing/2014/main" id="{F05EB6BD-ACB5-48F5-9F4B-64B6E0FAB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371"/>
                <a:ext cx="10" cy="96"/>
              </a:xfrm>
              <a:custGeom>
                <a:avLst/>
                <a:gdLst>
                  <a:gd name="T0" fmla="*/ 63 w 4"/>
                  <a:gd name="T1" fmla="*/ 0 h 36"/>
                  <a:gd name="T2" fmla="*/ 0 w 4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6">
                    <a:moveTo>
                      <a:pt x="4" y="0"/>
                    </a:moveTo>
                    <a:cubicBezTo>
                      <a:pt x="3" y="5"/>
                      <a:pt x="2" y="32"/>
                      <a:pt x="0" y="3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1" name="Freeform 270">
                <a:extLst>
                  <a:ext uri="{FF2B5EF4-FFF2-40B4-BE49-F238E27FC236}">
                    <a16:creationId xmlns:a16="http://schemas.microsoft.com/office/drawing/2014/main" id="{0FAD0BF6-D4D0-4C85-B6AF-73215B61E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451"/>
                <a:ext cx="45" cy="37"/>
              </a:xfrm>
              <a:custGeom>
                <a:avLst/>
                <a:gdLst>
                  <a:gd name="T0" fmla="*/ 0 w 18"/>
                  <a:gd name="T1" fmla="*/ 259 h 14"/>
                  <a:gd name="T2" fmla="*/ 283 w 18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4">
                    <a:moveTo>
                      <a:pt x="0" y="14"/>
                    </a:moveTo>
                    <a:cubicBezTo>
                      <a:pt x="3" y="13"/>
                      <a:pt x="18" y="0"/>
                      <a:pt x="18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2" name="Freeform 271">
                <a:extLst>
                  <a:ext uri="{FF2B5EF4-FFF2-40B4-BE49-F238E27FC236}">
                    <a16:creationId xmlns:a16="http://schemas.microsoft.com/office/drawing/2014/main" id="{8C18C018-09EF-45C2-8648-BAC03441E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9"/>
                <a:ext cx="72" cy="48"/>
              </a:xfrm>
              <a:custGeom>
                <a:avLst/>
                <a:gdLst>
                  <a:gd name="T0" fmla="*/ 0 w 29"/>
                  <a:gd name="T1" fmla="*/ 0 h 18"/>
                  <a:gd name="T2" fmla="*/ 444 w 2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8">
                    <a:moveTo>
                      <a:pt x="0" y="0"/>
                    </a:moveTo>
                    <a:cubicBezTo>
                      <a:pt x="6" y="7"/>
                      <a:pt x="29" y="18"/>
                      <a:pt x="29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3" name="Freeform 272">
                <a:extLst>
                  <a:ext uri="{FF2B5EF4-FFF2-40B4-BE49-F238E27FC236}">
                    <a16:creationId xmlns:a16="http://schemas.microsoft.com/office/drawing/2014/main" id="{1A162EC7-C9AE-4DD5-8860-D1C38CA6C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63"/>
                <a:ext cx="25" cy="85"/>
              </a:xfrm>
              <a:custGeom>
                <a:avLst/>
                <a:gdLst>
                  <a:gd name="T0" fmla="*/ 0 w 10"/>
                  <a:gd name="T1" fmla="*/ 0 h 32"/>
                  <a:gd name="T2" fmla="*/ 158 w 10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2">
                    <a:moveTo>
                      <a:pt x="0" y="0"/>
                    </a:moveTo>
                    <a:cubicBezTo>
                      <a:pt x="1" y="6"/>
                      <a:pt x="10" y="32"/>
                      <a:pt x="10" y="3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4" name="Freeform 273">
                <a:extLst>
                  <a:ext uri="{FF2B5EF4-FFF2-40B4-BE49-F238E27FC236}">
                    <a16:creationId xmlns:a16="http://schemas.microsoft.com/office/drawing/2014/main" id="{B970FA89-58EF-41CB-8A63-CD69EA2B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456"/>
                <a:ext cx="103" cy="40"/>
              </a:xfrm>
              <a:custGeom>
                <a:avLst/>
                <a:gdLst>
                  <a:gd name="T0" fmla="*/ 0 w 41"/>
                  <a:gd name="T1" fmla="*/ 0 h 15"/>
                  <a:gd name="T2" fmla="*/ 651 w 4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15">
                    <a:moveTo>
                      <a:pt x="0" y="0"/>
                    </a:moveTo>
                    <a:cubicBezTo>
                      <a:pt x="8" y="2"/>
                      <a:pt x="36" y="9"/>
                      <a:pt x="41" y="1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5" name="Freeform 274">
                <a:extLst>
                  <a:ext uri="{FF2B5EF4-FFF2-40B4-BE49-F238E27FC236}">
                    <a16:creationId xmlns:a16="http://schemas.microsoft.com/office/drawing/2014/main" id="{E728D681-F463-4FFF-AA42-C162BD1F5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557"/>
                <a:ext cx="92" cy="64"/>
              </a:xfrm>
              <a:custGeom>
                <a:avLst/>
                <a:gdLst>
                  <a:gd name="T0" fmla="*/ 0 w 37"/>
                  <a:gd name="T1" fmla="*/ 456 h 24"/>
                  <a:gd name="T2" fmla="*/ 569 w 3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4">
                    <a:moveTo>
                      <a:pt x="0" y="24"/>
                    </a:moveTo>
                    <a:cubicBezTo>
                      <a:pt x="9" y="22"/>
                      <a:pt x="32" y="4"/>
                      <a:pt x="37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6" name="Freeform 275">
                <a:extLst>
                  <a:ext uri="{FF2B5EF4-FFF2-40B4-BE49-F238E27FC236}">
                    <a16:creationId xmlns:a16="http://schemas.microsoft.com/office/drawing/2014/main" id="{FB72C93E-B68F-4DB9-BD38-5C1FA3A14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869"/>
                <a:ext cx="78" cy="22"/>
              </a:xfrm>
              <a:custGeom>
                <a:avLst/>
                <a:gdLst>
                  <a:gd name="T0" fmla="*/ 0 w 31"/>
                  <a:gd name="T1" fmla="*/ 0 h 8"/>
                  <a:gd name="T2" fmla="*/ 493 w 31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cubicBezTo>
                      <a:pt x="5" y="1"/>
                      <a:pt x="30" y="7"/>
                      <a:pt x="31" y="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7" name="Freeform 276">
                <a:extLst>
                  <a:ext uri="{FF2B5EF4-FFF2-40B4-BE49-F238E27FC236}">
                    <a16:creationId xmlns:a16="http://schemas.microsoft.com/office/drawing/2014/main" id="{49EAD71A-642F-465F-AE1F-222BCC20C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79"/>
                <a:ext cx="58" cy="40"/>
              </a:xfrm>
              <a:custGeom>
                <a:avLst/>
                <a:gdLst>
                  <a:gd name="T0" fmla="*/ 0 w 23"/>
                  <a:gd name="T1" fmla="*/ 285 h 15"/>
                  <a:gd name="T2" fmla="*/ 368 w 23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5" y="14"/>
                      <a:pt x="23" y="0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8" name="Freeform 277">
                <a:extLst>
                  <a:ext uri="{FF2B5EF4-FFF2-40B4-BE49-F238E27FC236}">
                    <a16:creationId xmlns:a16="http://schemas.microsoft.com/office/drawing/2014/main" id="{9F1536E6-CAD6-44EE-907E-4193F1773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699"/>
                <a:ext cx="8" cy="93"/>
              </a:xfrm>
              <a:custGeom>
                <a:avLst/>
                <a:gdLst>
                  <a:gd name="T0" fmla="*/ 0 w 3"/>
                  <a:gd name="T1" fmla="*/ 0 h 35"/>
                  <a:gd name="T2" fmla="*/ 56 w 3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5">
                    <a:moveTo>
                      <a:pt x="0" y="0"/>
                    </a:moveTo>
                    <a:cubicBezTo>
                      <a:pt x="1" y="3"/>
                      <a:pt x="1" y="31"/>
                      <a:pt x="3" y="3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9" name="Freeform 278">
                <a:extLst>
                  <a:ext uri="{FF2B5EF4-FFF2-40B4-BE49-F238E27FC236}">
                    <a16:creationId xmlns:a16="http://schemas.microsoft.com/office/drawing/2014/main" id="{A6989641-BD54-4FEA-851D-F40FA003C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859"/>
                <a:ext cx="68" cy="8"/>
              </a:xfrm>
              <a:custGeom>
                <a:avLst/>
                <a:gdLst>
                  <a:gd name="T0" fmla="*/ 0 w 27"/>
                  <a:gd name="T1" fmla="*/ 0 h 3"/>
                  <a:gd name="T2" fmla="*/ 431 w 2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">
                    <a:moveTo>
                      <a:pt x="0" y="0"/>
                    </a:moveTo>
                    <a:cubicBezTo>
                      <a:pt x="7" y="1"/>
                      <a:pt x="24" y="3"/>
                      <a:pt x="27" y="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0" name="Freeform 279">
                <a:extLst>
                  <a:ext uri="{FF2B5EF4-FFF2-40B4-BE49-F238E27FC236}">
                    <a16:creationId xmlns:a16="http://schemas.microsoft.com/office/drawing/2014/main" id="{BB90C910-DC24-4F59-BA39-C4BBC2793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907"/>
                <a:ext cx="60" cy="34"/>
              </a:xfrm>
              <a:custGeom>
                <a:avLst/>
                <a:gdLst>
                  <a:gd name="T0" fmla="*/ 0 w 24"/>
                  <a:gd name="T1" fmla="*/ 233 h 13"/>
                  <a:gd name="T2" fmla="*/ 375 w 24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3">
                    <a:moveTo>
                      <a:pt x="0" y="13"/>
                    </a:moveTo>
                    <a:cubicBezTo>
                      <a:pt x="5" y="12"/>
                      <a:pt x="21" y="2"/>
                      <a:pt x="24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1" name="Freeform 280">
                <a:extLst>
                  <a:ext uri="{FF2B5EF4-FFF2-40B4-BE49-F238E27FC236}">
                    <a16:creationId xmlns:a16="http://schemas.microsoft.com/office/drawing/2014/main" id="{F96AF694-9E3A-4DF6-98C7-94F1CBC00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915"/>
                <a:ext cx="25" cy="74"/>
              </a:xfrm>
              <a:custGeom>
                <a:avLst/>
                <a:gdLst>
                  <a:gd name="T0" fmla="*/ 158 w 10"/>
                  <a:gd name="T1" fmla="*/ 0 h 28"/>
                  <a:gd name="T2" fmla="*/ 0 w 10"/>
                  <a:gd name="T3" fmla="*/ 51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8">
                    <a:moveTo>
                      <a:pt x="10" y="0"/>
                    </a:moveTo>
                    <a:cubicBezTo>
                      <a:pt x="9" y="5"/>
                      <a:pt x="3" y="21"/>
                      <a:pt x="0" y="2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2" name="Freeform 281">
                <a:extLst>
                  <a:ext uri="{FF2B5EF4-FFF2-40B4-BE49-F238E27FC236}">
                    <a16:creationId xmlns:a16="http://schemas.microsoft.com/office/drawing/2014/main" id="{09F08B30-520B-40D4-9437-CEB4AAF86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888"/>
                <a:ext cx="22" cy="64"/>
              </a:xfrm>
              <a:custGeom>
                <a:avLst/>
                <a:gdLst>
                  <a:gd name="T0" fmla="*/ 0 w 9"/>
                  <a:gd name="T1" fmla="*/ 0 h 24"/>
                  <a:gd name="T2" fmla="*/ 132 w 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4">
                    <a:moveTo>
                      <a:pt x="0" y="0"/>
                    </a:moveTo>
                    <a:cubicBezTo>
                      <a:pt x="4" y="7"/>
                      <a:pt x="9" y="24"/>
                      <a:pt x="9" y="24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3" name="Freeform 282">
                <a:extLst>
                  <a:ext uri="{FF2B5EF4-FFF2-40B4-BE49-F238E27FC236}">
                    <a16:creationId xmlns:a16="http://schemas.microsoft.com/office/drawing/2014/main" id="{8C5C10EB-DF1C-40FF-8576-4567EC5E5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741"/>
                <a:ext cx="80" cy="67"/>
              </a:xfrm>
              <a:custGeom>
                <a:avLst/>
                <a:gdLst>
                  <a:gd name="T0" fmla="*/ 0 w 32"/>
                  <a:gd name="T1" fmla="*/ 0 h 25"/>
                  <a:gd name="T2" fmla="*/ 500 w 32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5">
                    <a:moveTo>
                      <a:pt x="0" y="0"/>
                    </a:moveTo>
                    <a:cubicBezTo>
                      <a:pt x="4" y="6"/>
                      <a:pt x="29" y="24"/>
                      <a:pt x="32" y="25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4" name="Freeform 283">
                <a:extLst>
                  <a:ext uri="{FF2B5EF4-FFF2-40B4-BE49-F238E27FC236}">
                    <a16:creationId xmlns:a16="http://schemas.microsoft.com/office/drawing/2014/main" id="{32D523F2-3784-4EB1-9DA1-5CBC5E4E6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1912"/>
                <a:ext cx="58" cy="61"/>
              </a:xfrm>
              <a:custGeom>
                <a:avLst/>
                <a:gdLst>
                  <a:gd name="T0" fmla="*/ 0 w 23"/>
                  <a:gd name="T1" fmla="*/ 430 h 23"/>
                  <a:gd name="T2" fmla="*/ 368 w 23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3">
                    <a:moveTo>
                      <a:pt x="0" y="23"/>
                    </a:moveTo>
                    <a:cubicBezTo>
                      <a:pt x="2" y="17"/>
                      <a:pt x="20" y="2"/>
                      <a:pt x="2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5" name="Freeform 284">
                <a:extLst>
                  <a:ext uri="{FF2B5EF4-FFF2-40B4-BE49-F238E27FC236}">
                    <a16:creationId xmlns:a16="http://schemas.microsoft.com/office/drawing/2014/main" id="{E583CE4E-0387-490B-992F-1D0A233A6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8" y="1997"/>
                <a:ext cx="95" cy="6"/>
              </a:xfrm>
              <a:custGeom>
                <a:avLst/>
                <a:gdLst>
                  <a:gd name="T0" fmla="*/ 0 w 38"/>
                  <a:gd name="T1" fmla="*/ 27 h 2"/>
                  <a:gd name="T2" fmla="*/ 595 w 38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7" y="2"/>
                      <a:pt x="32" y="0"/>
                      <a:pt x="38" y="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6" name="Freeform 285">
                <a:extLst>
                  <a:ext uri="{FF2B5EF4-FFF2-40B4-BE49-F238E27FC236}">
                    <a16:creationId xmlns:a16="http://schemas.microsoft.com/office/drawing/2014/main" id="{CF089BA1-3004-4AC7-8FFB-389A4EE75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051"/>
                <a:ext cx="60" cy="48"/>
              </a:xfrm>
              <a:custGeom>
                <a:avLst/>
                <a:gdLst>
                  <a:gd name="T0" fmla="*/ 0 w 24"/>
                  <a:gd name="T1" fmla="*/ 0 h 18"/>
                  <a:gd name="T2" fmla="*/ 375 w 2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8">
                    <a:moveTo>
                      <a:pt x="0" y="0"/>
                    </a:moveTo>
                    <a:cubicBezTo>
                      <a:pt x="8" y="6"/>
                      <a:pt x="19" y="13"/>
                      <a:pt x="24" y="18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7" name="Freeform 286">
                <a:extLst>
                  <a:ext uri="{FF2B5EF4-FFF2-40B4-BE49-F238E27FC236}">
                    <a16:creationId xmlns:a16="http://schemas.microsoft.com/office/drawing/2014/main" id="{CE5C52A4-7C14-4411-82CB-315C80CBB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061"/>
                <a:ext cx="40" cy="80"/>
              </a:xfrm>
              <a:custGeom>
                <a:avLst/>
                <a:gdLst>
                  <a:gd name="T0" fmla="*/ 250 w 16"/>
                  <a:gd name="T1" fmla="*/ 0 h 30"/>
                  <a:gd name="T2" fmla="*/ 0 w 16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0">
                    <a:moveTo>
                      <a:pt x="16" y="0"/>
                    </a:moveTo>
                    <a:cubicBezTo>
                      <a:pt x="13" y="6"/>
                      <a:pt x="2" y="27"/>
                      <a:pt x="0" y="3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8" name="Freeform 287">
                <a:extLst>
                  <a:ext uri="{FF2B5EF4-FFF2-40B4-BE49-F238E27FC236}">
                    <a16:creationId xmlns:a16="http://schemas.microsoft.com/office/drawing/2014/main" id="{CFD7B77D-F090-40CD-8BB6-3F23BB7AB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2040"/>
                <a:ext cx="87" cy="29"/>
              </a:xfrm>
              <a:custGeom>
                <a:avLst/>
                <a:gdLst>
                  <a:gd name="T0" fmla="*/ 0 w 35"/>
                  <a:gd name="T1" fmla="*/ 200 h 11"/>
                  <a:gd name="T2" fmla="*/ 537 w 35"/>
                  <a:gd name="T3" fmla="*/ 3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">
                    <a:moveTo>
                      <a:pt x="0" y="11"/>
                    </a:moveTo>
                    <a:cubicBezTo>
                      <a:pt x="5" y="9"/>
                      <a:pt x="30" y="0"/>
                      <a:pt x="35" y="2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9" name="Freeform 288">
                <a:extLst>
                  <a:ext uri="{FF2B5EF4-FFF2-40B4-BE49-F238E27FC236}">
                    <a16:creationId xmlns:a16="http://schemas.microsoft.com/office/drawing/2014/main" id="{4D3ECDDE-9AA5-42A2-8742-1E4256490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79"/>
                <a:ext cx="83" cy="29"/>
              </a:xfrm>
              <a:custGeom>
                <a:avLst/>
                <a:gdLst>
                  <a:gd name="T0" fmla="*/ 0 w 33"/>
                  <a:gd name="T1" fmla="*/ 0 h 11"/>
                  <a:gd name="T2" fmla="*/ 526 w 33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0" y="0"/>
                    </a:moveTo>
                    <a:cubicBezTo>
                      <a:pt x="8" y="2"/>
                      <a:pt x="30" y="9"/>
                      <a:pt x="33" y="11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0" name="Freeform 289">
                <a:extLst>
                  <a:ext uri="{FF2B5EF4-FFF2-40B4-BE49-F238E27FC236}">
                    <a16:creationId xmlns:a16="http://schemas.microsoft.com/office/drawing/2014/main" id="{7F3C539E-F1C7-45C8-B37D-B0F065262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1899"/>
                <a:ext cx="35" cy="72"/>
              </a:xfrm>
              <a:custGeom>
                <a:avLst/>
                <a:gdLst>
                  <a:gd name="T0" fmla="*/ 0 w 14"/>
                  <a:gd name="T1" fmla="*/ 0 h 27"/>
                  <a:gd name="T2" fmla="*/ 220 w 14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7">
                    <a:moveTo>
                      <a:pt x="0" y="0"/>
                    </a:moveTo>
                    <a:cubicBezTo>
                      <a:pt x="3" y="8"/>
                      <a:pt x="11" y="23"/>
                      <a:pt x="14" y="27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1" name="Freeform 290">
                <a:extLst>
                  <a:ext uri="{FF2B5EF4-FFF2-40B4-BE49-F238E27FC236}">
                    <a16:creationId xmlns:a16="http://schemas.microsoft.com/office/drawing/2014/main" id="{9DB4C2AA-3F5E-4CA1-A320-090B2B93C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040"/>
                <a:ext cx="170" cy="155"/>
              </a:xfrm>
              <a:custGeom>
                <a:avLst/>
                <a:gdLst>
                  <a:gd name="T0" fmla="*/ 988 w 68"/>
                  <a:gd name="T1" fmla="*/ 94 h 58"/>
                  <a:gd name="T2" fmla="*/ 220 w 68"/>
                  <a:gd name="T3" fmla="*/ 1106 h 58"/>
                  <a:gd name="T4" fmla="*/ 550 w 68"/>
                  <a:gd name="T5" fmla="*/ 492 h 58"/>
                  <a:gd name="T6" fmla="*/ 1063 w 68"/>
                  <a:gd name="T7" fmla="*/ 0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58">
                    <a:moveTo>
                      <a:pt x="63" y="5"/>
                    </a:moveTo>
                    <a:cubicBezTo>
                      <a:pt x="49" y="14"/>
                      <a:pt x="0" y="33"/>
                      <a:pt x="14" y="58"/>
                    </a:cubicBezTo>
                    <a:cubicBezTo>
                      <a:pt x="19" y="44"/>
                      <a:pt x="21" y="33"/>
                      <a:pt x="35" y="26"/>
                    </a:cubicBezTo>
                    <a:cubicBezTo>
                      <a:pt x="45" y="20"/>
                      <a:pt x="63" y="11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2" name="Freeform 291">
                <a:extLst>
                  <a:ext uri="{FF2B5EF4-FFF2-40B4-BE49-F238E27FC236}">
                    <a16:creationId xmlns:a16="http://schemas.microsoft.com/office/drawing/2014/main" id="{E289EBDC-3466-4643-88DF-370A3451C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45"/>
                <a:ext cx="120" cy="112"/>
              </a:xfrm>
              <a:custGeom>
                <a:avLst/>
                <a:gdLst>
                  <a:gd name="T0" fmla="*/ 0 w 48"/>
                  <a:gd name="T1" fmla="*/ 797 h 42"/>
                  <a:gd name="T2" fmla="*/ 345 w 48"/>
                  <a:gd name="T3" fmla="*/ 285 h 42"/>
                  <a:gd name="T4" fmla="*/ 750 w 48"/>
                  <a:gd name="T5" fmla="*/ 0 h 42"/>
                  <a:gd name="T6" fmla="*/ 488 w 48"/>
                  <a:gd name="T7" fmla="*/ 227 h 42"/>
                  <a:gd name="T8" fmla="*/ 188 w 48"/>
                  <a:gd name="T9" fmla="*/ 512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42">
                    <a:moveTo>
                      <a:pt x="0" y="42"/>
                    </a:moveTo>
                    <a:cubicBezTo>
                      <a:pt x="8" y="32"/>
                      <a:pt x="12" y="23"/>
                      <a:pt x="22" y="15"/>
                    </a:cubicBezTo>
                    <a:cubicBezTo>
                      <a:pt x="27" y="10"/>
                      <a:pt x="42" y="1"/>
                      <a:pt x="48" y="0"/>
                    </a:cubicBezTo>
                    <a:cubicBezTo>
                      <a:pt x="45" y="6"/>
                      <a:pt x="37" y="9"/>
                      <a:pt x="31" y="12"/>
                    </a:cubicBezTo>
                    <a:cubicBezTo>
                      <a:pt x="23" y="15"/>
                      <a:pt x="19" y="21"/>
                      <a:pt x="12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3" name="Freeform 292">
                <a:extLst>
                  <a:ext uri="{FF2B5EF4-FFF2-40B4-BE49-F238E27FC236}">
                    <a16:creationId xmlns:a16="http://schemas.microsoft.com/office/drawing/2014/main" id="{CDC9585D-B660-4041-95C1-34961DFE7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221"/>
                <a:ext cx="178" cy="40"/>
              </a:xfrm>
              <a:custGeom>
                <a:avLst/>
                <a:gdLst>
                  <a:gd name="T0" fmla="*/ 0 w 71"/>
                  <a:gd name="T1" fmla="*/ 192 h 15"/>
                  <a:gd name="T2" fmla="*/ 333 w 71"/>
                  <a:gd name="T3" fmla="*/ 93 h 15"/>
                  <a:gd name="T4" fmla="*/ 597 w 71"/>
                  <a:gd name="T5" fmla="*/ 93 h 15"/>
                  <a:gd name="T6" fmla="*/ 1118 w 71"/>
                  <a:gd name="T7" fmla="*/ 149 h 15"/>
                  <a:gd name="T8" fmla="*/ 880 w 71"/>
                  <a:gd name="T9" fmla="*/ 93 h 15"/>
                  <a:gd name="T10" fmla="*/ 679 w 71"/>
                  <a:gd name="T11" fmla="*/ 192 h 15"/>
                  <a:gd name="T12" fmla="*/ 158 w 71"/>
                  <a:gd name="T13" fmla="*/ 20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1" h="15">
                    <a:moveTo>
                      <a:pt x="0" y="10"/>
                    </a:moveTo>
                    <a:cubicBezTo>
                      <a:pt x="7" y="8"/>
                      <a:pt x="14" y="5"/>
                      <a:pt x="21" y="5"/>
                    </a:cubicBezTo>
                    <a:cubicBezTo>
                      <a:pt x="27" y="5"/>
                      <a:pt x="32" y="6"/>
                      <a:pt x="38" y="5"/>
                    </a:cubicBezTo>
                    <a:cubicBezTo>
                      <a:pt x="52" y="3"/>
                      <a:pt x="59" y="0"/>
                      <a:pt x="71" y="8"/>
                    </a:cubicBezTo>
                    <a:cubicBezTo>
                      <a:pt x="67" y="5"/>
                      <a:pt x="61" y="4"/>
                      <a:pt x="56" y="5"/>
                    </a:cubicBezTo>
                    <a:cubicBezTo>
                      <a:pt x="49" y="5"/>
                      <a:pt x="48" y="8"/>
                      <a:pt x="43" y="10"/>
                    </a:cubicBezTo>
                    <a:cubicBezTo>
                      <a:pt x="33" y="15"/>
                      <a:pt x="20" y="8"/>
                      <a:pt x="1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4" name="Freeform 293">
                <a:extLst>
                  <a:ext uri="{FF2B5EF4-FFF2-40B4-BE49-F238E27FC236}">
                    <a16:creationId xmlns:a16="http://schemas.microsoft.com/office/drawing/2014/main" id="{016FC53E-4CB7-4F78-ACB6-976B080B5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085"/>
                <a:ext cx="53" cy="46"/>
              </a:xfrm>
              <a:custGeom>
                <a:avLst/>
                <a:gdLst>
                  <a:gd name="T0" fmla="*/ 338 w 21"/>
                  <a:gd name="T1" fmla="*/ 38 h 17"/>
                  <a:gd name="T2" fmla="*/ 33 w 21"/>
                  <a:gd name="T3" fmla="*/ 336 h 17"/>
                  <a:gd name="T4" fmla="*/ 338 w 21"/>
                  <a:gd name="T5" fmla="*/ 3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21" y="2"/>
                    </a:moveTo>
                    <a:cubicBezTo>
                      <a:pt x="13" y="0"/>
                      <a:pt x="0" y="8"/>
                      <a:pt x="2" y="17"/>
                    </a:cubicBezTo>
                    <a:cubicBezTo>
                      <a:pt x="8" y="10"/>
                      <a:pt x="11" y="5"/>
                      <a:pt x="2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5" name="Freeform 294">
                <a:extLst>
                  <a:ext uri="{FF2B5EF4-FFF2-40B4-BE49-F238E27FC236}">
                    <a16:creationId xmlns:a16="http://schemas.microsoft.com/office/drawing/2014/main" id="{10E933C0-5C3B-4AAE-A189-9A1BAABAC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413"/>
                <a:ext cx="50" cy="62"/>
              </a:xfrm>
              <a:custGeom>
                <a:avLst/>
                <a:gdLst>
                  <a:gd name="T0" fmla="*/ 313 w 20"/>
                  <a:gd name="T1" fmla="*/ 59 h 23"/>
                  <a:gd name="T2" fmla="*/ 95 w 20"/>
                  <a:gd name="T3" fmla="*/ 450 h 23"/>
                  <a:gd name="T4" fmla="*/ 270 w 20"/>
                  <a:gd name="T5" fmla="*/ 94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20" y="3"/>
                    </a:moveTo>
                    <a:cubicBezTo>
                      <a:pt x="11" y="0"/>
                      <a:pt x="0" y="15"/>
                      <a:pt x="6" y="23"/>
                    </a:cubicBezTo>
                    <a:cubicBezTo>
                      <a:pt x="8" y="16"/>
                      <a:pt x="8" y="6"/>
                      <a:pt x="1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6" name="Freeform 295">
                <a:extLst>
                  <a:ext uri="{FF2B5EF4-FFF2-40B4-BE49-F238E27FC236}">
                    <a16:creationId xmlns:a16="http://schemas.microsoft.com/office/drawing/2014/main" id="{A8EFFBF8-6F31-4E25-8134-F6CC7E15B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032"/>
                <a:ext cx="70" cy="83"/>
              </a:xfrm>
              <a:custGeom>
                <a:avLst/>
                <a:gdLst>
                  <a:gd name="T0" fmla="*/ 283 w 28"/>
                  <a:gd name="T1" fmla="*/ 21 h 31"/>
                  <a:gd name="T2" fmla="*/ 250 w 28"/>
                  <a:gd name="T3" fmla="*/ 0 h 31"/>
                  <a:gd name="T4" fmla="*/ 300 w 28"/>
                  <a:gd name="T5" fmla="*/ 345 h 31"/>
                  <a:gd name="T6" fmla="*/ 0 w 28"/>
                  <a:gd name="T7" fmla="*/ 479 h 31"/>
                  <a:gd name="T8" fmla="*/ 63 w 28"/>
                  <a:gd name="T9" fmla="*/ 517 h 31"/>
                  <a:gd name="T10" fmla="*/ 375 w 28"/>
                  <a:gd name="T11" fmla="*/ 402 h 31"/>
                  <a:gd name="T12" fmla="*/ 283 w 28"/>
                  <a:gd name="T13" fmla="*/ 21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18" y="1"/>
                    </a:moveTo>
                    <a:cubicBezTo>
                      <a:pt x="18" y="0"/>
                      <a:pt x="17" y="0"/>
                      <a:pt x="16" y="0"/>
                    </a:cubicBezTo>
                    <a:cubicBezTo>
                      <a:pt x="21" y="4"/>
                      <a:pt x="22" y="11"/>
                      <a:pt x="19" y="18"/>
                    </a:cubicBezTo>
                    <a:cubicBezTo>
                      <a:pt x="15" y="24"/>
                      <a:pt x="7" y="27"/>
                      <a:pt x="0" y="25"/>
                    </a:cubicBezTo>
                    <a:cubicBezTo>
                      <a:pt x="1" y="26"/>
                      <a:pt x="3" y="26"/>
                      <a:pt x="4" y="27"/>
                    </a:cubicBezTo>
                    <a:cubicBezTo>
                      <a:pt x="11" y="31"/>
                      <a:pt x="20" y="28"/>
                      <a:pt x="24" y="21"/>
                    </a:cubicBezTo>
                    <a:cubicBezTo>
                      <a:pt x="28" y="14"/>
                      <a:pt x="26" y="5"/>
                      <a:pt x="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7" name="Freeform 296">
                <a:extLst>
                  <a:ext uri="{FF2B5EF4-FFF2-40B4-BE49-F238E27FC236}">
                    <a16:creationId xmlns:a16="http://schemas.microsoft.com/office/drawing/2014/main" id="{05EF89A1-66F6-46A2-A20A-66F018784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9"/>
                <a:ext cx="78" cy="80"/>
              </a:xfrm>
              <a:custGeom>
                <a:avLst/>
                <a:gdLst>
                  <a:gd name="T0" fmla="*/ 0 w 31"/>
                  <a:gd name="T1" fmla="*/ 320 h 30"/>
                  <a:gd name="T2" fmla="*/ 317 w 31"/>
                  <a:gd name="T3" fmla="*/ 568 h 30"/>
                  <a:gd name="T4" fmla="*/ 476 w 31"/>
                  <a:gd name="T5" fmla="*/ 533 h 30"/>
                  <a:gd name="T6" fmla="*/ 493 w 31"/>
                  <a:gd name="T7" fmla="*/ 171 h 30"/>
                  <a:gd name="T8" fmla="*/ 284 w 31"/>
                  <a:gd name="T9" fmla="*/ 0 h 30"/>
                  <a:gd name="T10" fmla="*/ 96 w 31"/>
                  <a:gd name="T11" fmla="*/ 56 h 30"/>
                  <a:gd name="T12" fmla="*/ 0 w 31"/>
                  <a:gd name="T13" fmla="*/ 32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0" y="17"/>
                    </a:moveTo>
                    <a:cubicBezTo>
                      <a:pt x="8" y="15"/>
                      <a:pt x="16" y="21"/>
                      <a:pt x="20" y="30"/>
                    </a:cubicBezTo>
                    <a:cubicBezTo>
                      <a:pt x="21" y="24"/>
                      <a:pt x="26" y="27"/>
                      <a:pt x="30" y="28"/>
                    </a:cubicBezTo>
                    <a:cubicBezTo>
                      <a:pt x="24" y="24"/>
                      <a:pt x="25" y="13"/>
                      <a:pt x="31" y="9"/>
                    </a:cubicBezTo>
                    <a:cubicBezTo>
                      <a:pt x="25" y="12"/>
                      <a:pt x="18" y="7"/>
                      <a:pt x="18" y="0"/>
                    </a:cubicBezTo>
                    <a:cubicBezTo>
                      <a:pt x="15" y="4"/>
                      <a:pt x="10" y="5"/>
                      <a:pt x="6" y="3"/>
                    </a:cubicBezTo>
                    <a:cubicBezTo>
                      <a:pt x="8" y="6"/>
                      <a:pt x="0" y="18"/>
                      <a:pt x="0" y="1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8" name="Freeform 297">
                <a:extLst>
                  <a:ext uri="{FF2B5EF4-FFF2-40B4-BE49-F238E27FC236}">
                    <a16:creationId xmlns:a16="http://schemas.microsoft.com/office/drawing/2014/main" id="{53B2E5BB-55FE-4FF7-8B90-AB861E992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472"/>
                <a:ext cx="90" cy="85"/>
              </a:xfrm>
              <a:custGeom>
                <a:avLst/>
                <a:gdLst>
                  <a:gd name="T0" fmla="*/ 563 w 36"/>
                  <a:gd name="T1" fmla="*/ 430 h 32"/>
                  <a:gd name="T2" fmla="*/ 488 w 36"/>
                  <a:gd name="T3" fmla="*/ 77 h 32"/>
                  <a:gd name="T4" fmla="*/ 220 w 36"/>
                  <a:gd name="T5" fmla="*/ 0 h 32"/>
                  <a:gd name="T6" fmla="*/ 0 w 36"/>
                  <a:gd name="T7" fmla="*/ 205 h 32"/>
                  <a:gd name="T8" fmla="*/ 95 w 36"/>
                  <a:gd name="T9" fmla="*/ 545 h 32"/>
                  <a:gd name="T10" fmla="*/ 333 w 36"/>
                  <a:gd name="T11" fmla="*/ 600 h 32"/>
                  <a:gd name="T12" fmla="*/ 563 w 36"/>
                  <a:gd name="T13" fmla="*/ 4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6" h="32">
                    <a:moveTo>
                      <a:pt x="36" y="23"/>
                    </a:moveTo>
                    <a:cubicBezTo>
                      <a:pt x="28" y="22"/>
                      <a:pt x="30" y="11"/>
                      <a:pt x="31" y="4"/>
                    </a:cubicBezTo>
                    <a:cubicBezTo>
                      <a:pt x="26" y="7"/>
                      <a:pt x="17" y="5"/>
                      <a:pt x="14" y="0"/>
                    </a:cubicBezTo>
                    <a:cubicBezTo>
                      <a:pt x="12" y="8"/>
                      <a:pt x="9" y="14"/>
                      <a:pt x="0" y="11"/>
                    </a:cubicBezTo>
                    <a:cubicBezTo>
                      <a:pt x="5" y="15"/>
                      <a:pt x="7" y="23"/>
                      <a:pt x="6" y="29"/>
                    </a:cubicBezTo>
                    <a:cubicBezTo>
                      <a:pt x="10" y="24"/>
                      <a:pt x="16" y="29"/>
                      <a:pt x="21" y="32"/>
                    </a:cubicBezTo>
                    <a:cubicBezTo>
                      <a:pt x="22" y="27"/>
                      <a:pt x="33" y="19"/>
                      <a:pt x="36" y="2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9" name="Freeform 298">
                <a:extLst>
                  <a:ext uri="{FF2B5EF4-FFF2-40B4-BE49-F238E27FC236}">
                    <a16:creationId xmlns:a16="http://schemas.microsoft.com/office/drawing/2014/main" id="{B4D1A45A-1BEF-42E7-8162-F8D3B580F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92"/>
                <a:ext cx="110" cy="117"/>
              </a:xfrm>
              <a:custGeom>
                <a:avLst/>
                <a:gdLst>
                  <a:gd name="T0" fmla="*/ 563 w 44"/>
                  <a:gd name="T1" fmla="*/ 694 h 44"/>
                  <a:gd name="T2" fmla="*/ 675 w 44"/>
                  <a:gd name="T3" fmla="*/ 468 h 44"/>
                  <a:gd name="T4" fmla="*/ 658 w 44"/>
                  <a:gd name="T5" fmla="*/ 149 h 44"/>
                  <a:gd name="T6" fmla="*/ 375 w 44"/>
                  <a:gd name="T7" fmla="*/ 0 h 44"/>
                  <a:gd name="T8" fmla="*/ 95 w 44"/>
                  <a:gd name="T9" fmla="*/ 149 h 44"/>
                  <a:gd name="T10" fmla="*/ 0 w 44"/>
                  <a:gd name="T11" fmla="*/ 487 h 44"/>
                  <a:gd name="T12" fmla="*/ 175 w 44"/>
                  <a:gd name="T13" fmla="*/ 750 h 44"/>
                  <a:gd name="T14" fmla="*/ 408 w 44"/>
                  <a:gd name="T15" fmla="*/ 827 h 44"/>
                  <a:gd name="T16" fmla="*/ 563 w 44"/>
                  <a:gd name="T17" fmla="*/ 69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44">
                    <a:moveTo>
                      <a:pt x="36" y="37"/>
                    </a:moveTo>
                    <a:cubicBezTo>
                      <a:pt x="35" y="31"/>
                      <a:pt x="44" y="27"/>
                      <a:pt x="43" y="25"/>
                    </a:cubicBezTo>
                    <a:cubicBezTo>
                      <a:pt x="36" y="18"/>
                      <a:pt x="41" y="13"/>
                      <a:pt x="42" y="8"/>
                    </a:cubicBezTo>
                    <a:cubicBezTo>
                      <a:pt x="35" y="9"/>
                      <a:pt x="29" y="6"/>
                      <a:pt x="24" y="0"/>
                    </a:cubicBezTo>
                    <a:cubicBezTo>
                      <a:pt x="21" y="6"/>
                      <a:pt x="13" y="10"/>
                      <a:pt x="6" y="8"/>
                    </a:cubicBezTo>
                    <a:cubicBezTo>
                      <a:pt x="7" y="14"/>
                      <a:pt x="4" y="21"/>
                      <a:pt x="0" y="26"/>
                    </a:cubicBezTo>
                    <a:cubicBezTo>
                      <a:pt x="6" y="28"/>
                      <a:pt x="11" y="34"/>
                      <a:pt x="11" y="40"/>
                    </a:cubicBezTo>
                    <a:cubicBezTo>
                      <a:pt x="18" y="37"/>
                      <a:pt x="20" y="39"/>
                      <a:pt x="26" y="44"/>
                    </a:cubicBezTo>
                    <a:cubicBezTo>
                      <a:pt x="26" y="41"/>
                      <a:pt x="31" y="37"/>
                      <a:pt x="36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0" name="Freeform 299">
                <a:extLst>
                  <a:ext uri="{FF2B5EF4-FFF2-40B4-BE49-F238E27FC236}">
                    <a16:creationId xmlns:a16="http://schemas.microsoft.com/office/drawing/2014/main" id="{7C80D09C-398B-41F8-B8ED-2C8235279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315"/>
                <a:ext cx="377" cy="429"/>
              </a:xfrm>
              <a:custGeom>
                <a:avLst/>
                <a:gdLst>
                  <a:gd name="T0" fmla="*/ 1508 w 151"/>
                  <a:gd name="T1" fmla="*/ 2726 h 161"/>
                  <a:gd name="T2" fmla="*/ 437 w 151"/>
                  <a:gd name="T3" fmla="*/ 2214 h 161"/>
                  <a:gd name="T4" fmla="*/ 217 w 151"/>
                  <a:gd name="T5" fmla="*/ 986 h 161"/>
                  <a:gd name="T6" fmla="*/ 200 w 151"/>
                  <a:gd name="T7" fmla="*/ 738 h 161"/>
                  <a:gd name="T8" fmla="*/ 542 w 151"/>
                  <a:gd name="T9" fmla="*/ 248 h 161"/>
                  <a:gd name="T10" fmla="*/ 1246 w 151"/>
                  <a:gd name="T11" fmla="*/ 264 h 161"/>
                  <a:gd name="T12" fmla="*/ 1912 w 151"/>
                  <a:gd name="T13" fmla="*/ 853 h 161"/>
                  <a:gd name="T14" fmla="*/ 2100 w 151"/>
                  <a:gd name="T15" fmla="*/ 1988 h 161"/>
                  <a:gd name="T16" fmla="*/ 1496 w 151"/>
                  <a:gd name="T17" fmla="*/ 2726 h 161"/>
                  <a:gd name="T18" fmla="*/ 1508 w 151"/>
                  <a:gd name="T19" fmla="*/ 2726 h 1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1" h="161">
                    <a:moveTo>
                      <a:pt x="97" y="144"/>
                    </a:moveTo>
                    <a:cubicBezTo>
                      <a:pt x="77" y="161"/>
                      <a:pt x="32" y="148"/>
                      <a:pt x="28" y="117"/>
                    </a:cubicBezTo>
                    <a:cubicBezTo>
                      <a:pt x="6" y="119"/>
                      <a:pt x="0" y="61"/>
                      <a:pt x="14" y="52"/>
                    </a:cubicBezTo>
                    <a:cubicBezTo>
                      <a:pt x="10" y="50"/>
                      <a:pt x="13" y="42"/>
                      <a:pt x="13" y="39"/>
                    </a:cubicBezTo>
                    <a:cubicBezTo>
                      <a:pt x="15" y="27"/>
                      <a:pt x="24" y="18"/>
                      <a:pt x="35" y="13"/>
                    </a:cubicBezTo>
                    <a:cubicBezTo>
                      <a:pt x="49" y="6"/>
                      <a:pt x="67" y="6"/>
                      <a:pt x="80" y="14"/>
                    </a:cubicBezTo>
                    <a:cubicBezTo>
                      <a:pt x="98" y="0"/>
                      <a:pt x="122" y="30"/>
                      <a:pt x="123" y="45"/>
                    </a:cubicBezTo>
                    <a:cubicBezTo>
                      <a:pt x="137" y="45"/>
                      <a:pt x="151" y="89"/>
                      <a:pt x="135" y="105"/>
                    </a:cubicBezTo>
                    <a:cubicBezTo>
                      <a:pt x="146" y="121"/>
                      <a:pt x="122" y="151"/>
                      <a:pt x="96" y="144"/>
                    </a:cubicBezTo>
                    <a:lnTo>
                      <a:pt x="97" y="144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1" name="Freeform 300">
                <a:extLst>
                  <a:ext uri="{FF2B5EF4-FFF2-40B4-BE49-F238E27FC236}">
                    <a16:creationId xmlns:a16="http://schemas.microsoft.com/office/drawing/2014/main" id="{0D9A4542-144B-4D6D-8D3F-ED17DB2C4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603"/>
                <a:ext cx="375" cy="445"/>
              </a:xfrm>
              <a:custGeom>
                <a:avLst/>
                <a:gdLst>
                  <a:gd name="T0" fmla="*/ 345 w 150"/>
                  <a:gd name="T1" fmla="*/ 1831 h 167"/>
                  <a:gd name="T2" fmla="*/ 1095 w 150"/>
                  <a:gd name="T3" fmla="*/ 2841 h 167"/>
                  <a:gd name="T4" fmla="*/ 1770 w 150"/>
                  <a:gd name="T5" fmla="*/ 3024 h 167"/>
                  <a:gd name="T6" fmla="*/ 2063 w 150"/>
                  <a:gd name="T7" fmla="*/ 2670 h 167"/>
                  <a:gd name="T8" fmla="*/ 2020 w 150"/>
                  <a:gd name="T9" fmla="*/ 2422 h 167"/>
                  <a:gd name="T10" fmla="*/ 2270 w 150"/>
                  <a:gd name="T11" fmla="*/ 2060 h 167"/>
                  <a:gd name="T12" fmla="*/ 2175 w 150"/>
                  <a:gd name="T13" fmla="*/ 1271 h 167"/>
                  <a:gd name="T14" fmla="*/ 2050 w 150"/>
                  <a:gd name="T15" fmla="*/ 1194 h 167"/>
                  <a:gd name="T16" fmla="*/ 2033 w 150"/>
                  <a:gd name="T17" fmla="*/ 1058 h 167"/>
                  <a:gd name="T18" fmla="*/ 1875 w 150"/>
                  <a:gd name="T19" fmla="*/ 738 h 167"/>
                  <a:gd name="T20" fmla="*/ 1425 w 150"/>
                  <a:gd name="T21" fmla="*/ 477 h 167"/>
                  <a:gd name="T22" fmla="*/ 500 w 150"/>
                  <a:gd name="T23" fmla="*/ 759 h 167"/>
                  <a:gd name="T24" fmla="*/ 363 w 150"/>
                  <a:gd name="T25" fmla="*/ 1796 h 167"/>
                  <a:gd name="T26" fmla="*/ 345 w 150"/>
                  <a:gd name="T27" fmla="*/ 1831 h 16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0" h="167">
                    <a:moveTo>
                      <a:pt x="22" y="97"/>
                    </a:moveTo>
                    <a:cubicBezTo>
                      <a:pt x="10" y="112"/>
                      <a:pt x="54" y="158"/>
                      <a:pt x="70" y="150"/>
                    </a:cubicBezTo>
                    <a:cubicBezTo>
                      <a:pt x="63" y="167"/>
                      <a:pt x="106" y="163"/>
                      <a:pt x="113" y="160"/>
                    </a:cubicBezTo>
                    <a:cubicBezTo>
                      <a:pt x="120" y="157"/>
                      <a:pt x="129" y="149"/>
                      <a:pt x="132" y="141"/>
                    </a:cubicBezTo>
                    <a:cubicBezTo>
                      <a:pt x="133" y="136"/>
                      <a:pt x="131" y="134"/>
                      <a:pt x="129" y="128"/>
                    </a:cubicBezTo>
                    <a:cubicBezTo>
                      <a:pt x="143" y="135"/>
                      <a:pt x="144" y="119"/>
                      <a:pt x="145" y="109"/>
                    </a:cubicBezTo>
                    <a:cubicBezTo>
                      <a:pt x="146" y="95"/>
                      <a:pt x="150" y="77"/>
                      <a:pt x="139" y="67"/>
                    </a:cubicBezTo>
                    <a:cubicBezTo>
                      <a:pt x="137" y="65"/>
                      <a:pt x="132" y="64"/>
                      <a:pt x="131" y="63"/>
                    </a:cubicBezTo>
                    <a:cubicBezTo>
                      <a:pt x="128" y="59"/>
                      <a:pt x="131" y="60"/>
                      <a:pt x="130" y="56"/>
                    </a:cubicBezTo>
                    <a:cubicBezTo>
                      <a:pt x="128" y="49"/>
                      <a:pt x="125" y="44"/>
                      <a:pt x="120" y="39"/>
                    </a:cubicBezTo>
                    <a:cubicBezTo>
                      <a:pt x="113" y="31"/>
                      <a:pt x="102" y="21"/>
                      <a:pt x="91" y="25"/>
                    </a:cubicBezTo>
                    <a:cubicBezTo>
                      <a:pt x="91" y="0"/>
                      <a:pt x="33" y="15"/>
                      <a:pt x="32" y="40"/>
                    </a:cubicBezTo>
                    <a:cubicBezTo>
                      <a:pt x="11" y="46"/>
                      <a:pt x="0" y="82"/>
                      <a:pt x="23" y="95"/>
                    </a:cubicBezTo>
                    <a:lnTo>
                      <a:pt x="22" y="97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2" name="Freeform 301">
                <a:extLst>
                  <a:ext uri="{FF2B5EF4-FFF2-40B4-BE49-F238E27FC236}">
                    <a16:creationId xmlns:a16="http://schemas.microsoft.com/office/drawing/2014/main" id="{0314FC58-6675-4BE8-B721-1A8381CC7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28"/>
                <a:ext cx="35" cy="109"/>
              </a:xfrm>
              <a:custGeom>
                <a:avLst/>
                <a:gdLst>
                  <a:gd name="T0" fmla="*/ 220 w 14"/>
                  <a:gd name="T1" fmla="*/ 771 h 41"/>
                  <a:gd name="T2" fmla="*/ 0 w 14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41">
                    <a:moveTo>
                      <a:pt x="14" y="41"/>
                    </a:moveTo>
                    <a:cubicBezTo>
                      <a:pt x="9" y="34"/>
                      <a:pt x="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3" name="Freeform 302">
                <a:extLst>
                  <a:ext uri="{FF2B5EF4-FFF2-40B4-BE49-F238E27FC236}">
                    <a16:creationId xmlns:a16="http://schemas.microsoft.com/office/drawing/2014/main" id="{E99219FA-58A9-46C3-898C-94E7EE067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523"/>
                <a:ext cx="63" cy="82"/>
              </a:xfrm>
              <a:custGeom>
                <a:avLst/>
                <a:gdLst>
                  <a:gd name="T0" fmla="*/ 401 w 25"/>
                  <a:gd name="T1" fmla="*/ 0 h 31"/>
                  <a:gd name="T2" fmla="*/ 0 w 25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31">
                    <a:moveTo>
                      <a:pt x="25" y="0"/>
                    </a:moveTo>
                    <a:cubicBezTo>
                      <a:pt x="21" y="5"/>
                      <a:pt x="5" y="25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4" name="Freeform 303">
                <a:extLst>
                  <a:ext uri="{FF2B5EF4-FFF2-40B4-BE49-F238E27FC236}">
                    <a16:creationId xmlns:a16="http://schemas.microsoft.com/office/drawing/2014/main" id="{DBF4526A-5D35-4EFA-8F9D-4CED768C2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496"/>
                <a:ext cx="95" cy="8"/>
              </a:xfrm>
              <a:custGeom>
                <a:avLst/>
                <a:gdLst>
                  <a:gd name="T0" fmla="*/ 0 w 38"/>
                  <a:gd name="T1" fmla="*/ 56 h 3"/>
                  <a:gd name="T2" fmla="*/ 595 w 3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3">
                    <a:moveTo>
                      <a:pt x="0" y="3"/>
                    </a:moveTo>
                    <a:cubicBezTo>
                      <a:pt x="3" y="0"/>
                      <a:pt x="32" y="0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5" name="Freeform 304">
                <a:extLst>
                  <a:ext uri="{FF2B5EF4-FFF2-40B4-BE49-F238E27FC236}">
                    <a16:creationId xmlns:a16="http://schemas.microsoft.com/office/drawing/2014/main" id="{6C240854-2993-4855-9656-1D661334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1333"/>
                <a:ext cx="297" cy="323"/>
              </a:xfrm>
              <a:custGeom>
                <a:avLst/>
                <a:gdLst>
                  <a:gd name="T0" fmla="*/ 1757 w 119"/>
                  <a:gd name="T1" fmla="*/ 705 h 121"/>
                  <a:gd name="T2" fmla="*/ 1433 w 119"/>
                  <a:gd name="T3" fmla="*/ 286 h 121"/>
                  <a:gd name="T4" fmla="*/ 933 w 119"/>
                  <a:gd name="T5" fmla="*/ 35 h 121"/>
                  <a:gd name="T6" fmla="*/ 529 w 119"/>
                  <a:gd name="T7" fmla="*/ 264 h 121"/>
                  <a:gd name="T8" fmla="*/ 404 w 119"/>
                  <a:gd name="T9" fmla="*/ 264 h 121"/>
                  <a:gd name="T10" fmla="*/ 729 w 119"/>
                  <a:gd name="T11" fmla="*/ 742 h 121"/>
                  <a:gd name="T12" fmla="*/ 841 w 119"/>
                  <a:gd name="T13" fmla="*/ 934 h 121"/>
                  <a:gd name="T14" fmla="*/ 1008 w 119"/>
                  <a:gd name="T15" fmla="*/ 948 h 121"/>
                  <a:gd name="T16" fmla="*/ 1041 w 119"/>
                  <a:gd name="T17" fmla="*/ 1140 h 121"/>
                  <a:gd name="T18" fmla="*/ 933 w 119"/>
                  <a:gd name="T19" fmla="*/ 1353 h 121"/>
                  <a:gd name="T20" fmla="*/ 933 w 119"/>
                  <a:gd name="T21" fmla="*/ 1391 h 121"/>
                  <a:gd name="T22" fmla="*/ 759 w 119"/>
                  <a:gd name="T23" fmla="*/ 1369 h 121"/>
                  <a:gd name="T24" fmla="*/ 654 w 119"/>
                  <a:gd name="T25" fmla="*/ 1161 h 121"/>
                  <a:gd name="T26" fmla="*/ 699 w 119"/>
                  <a:gd name="T27" fmla="*/ 1140 h 121"/>
                  <a:gd name="T28" fmla="*/ 666 w 119"/>
                  <a:gd name="T29" fmla="*/ 948 h 121"/>
                  <a:gd name="T30" fmla="*/ 280 w 119"/>
                  <a:gd name="T31" fmla="*/ 398 h 121"/>
                  <a:gd name="T32" fmla="*/ 167 w 119"/>
                  <a:gd name="T33" fmla="*/ 593 h 121"/>
                  <a:gd name="T34" fmla="*/ 42 w 119"/>
                  <a:gd name="T35" fmla="*/ 913 h 121"/>
                  <a:gd name="T36" fmla="*/ 62 w 119"/>
                  <a:gd name="T37" fmla="*/ 1183 h 121"/>
                  <a:gd name="T38" fmla="*/ 12 w 119"/>
                  <a:gd name="T39" fmla="*/ 1391 h 121"/>
                  <a:gd name="T40" fmla="*/ 75 w 119"/>
                  <a:gd name="T41" fmla="*/ 1639 h 121"/>
                  <a:gd name="T42" fmla="*/ 404 w 119"/>
                  <a:gd name="T43" fmla="*/ 1959 h 121"/>
                  <a:gd name="T44" fmla="*/ 604 w 119"/>
                  <a:gd name="T45" fmla="*/ 2210 h 121"/>
                  <a:gd name="T46" fmla="*/ 1121 w 119"/>
                  <a:gd name="T47" fmla="*/ 2168 h 121"/>
                  <a:gd name="T48" fmla="*/ 1133 w 119"/>
                  <a:gd name="T49" fmla="*/ 2168 h 121"/>
                  <a:gd name="T50" fmla="*/ 1537 w 119"/>
                  <a:gd name="T51" fmla="*/ 1981 h 121"/>
                  <a:gd name="T52" fmla="*/ 1662 w 119"/>
                  <a:gd name="T53" fmla="*/ 1353 h 121"/>
                  <a:gd name="T54" fmla="*/ 1807 w 119"/>
                  <a:gd name="T55" fmla="*/ 1239 h 121"/>
                  <a:gd name="T56" fmla="*/ 1757 w 119"/>
                  <a:gd name="T57" fmla="*/ 705 h 12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19" h="121">
                    <a:moveTo>
                      <a:pt x="113" y="37"/>
                    </a:moveTo>
                    <a:cubicBezTo>
                      <a:pt x="111" y="32"/>
                      <a:pt x="100" y="9"/>
                      <a:pt x="92" y="15"/>
                    </a:cubicBezTo>
                    <a:cubicBezTo>
                      <a:pt x="105" y="5"/>
                      <a:pt x="65" y="2"/>
                      <a:pt x="60" y="2"/>
                    </a:cubicBezTo>
                    <a:cubicBezTo>
                      <a:pt x="48" y="1"/>
                      <a:pt x="33" y="0"/>
                      <a:pt x="34" y="14"/>
                    </a:cubicBezTo>
                    <a:cubicBezTo>
                      <a:pt x="32" y="13"/>
                      <a:pt x="29" y="13"/>
                      <a:pt x="26" y="14"/>
                    </a:cubicBezTo>
                    <a:cubicBezTo>
                      <a:pt x="35" y="21"/>
                      <a:pt x="42" y="29"/>
                      <a:pt x="47" y="39"/>
                    </a:cubicBezTo>
                    <a:cubicBezTo>
                      <a:pt x="50" y="44"/>
                      <a:pt x="52" y="46"/>
                      <a:pt x="54" y="49"/>
                    </a:cubicBezTo>
                    <a:cubicBezTo>
                      <a:pt x="57" y="52"/>
                      <a:pt x="61" y="51"/>
                      <a:pt x="65" y="50"/>
                    </a:cubicBezTo>
                    <a:cubicBezTo>
                      <a:pt x="62" y="54"/>
                      <a:pt x="62" y="58"/>
                      <a:pt x="67" y="60"/>
                    </a:cubicBezTo>
                    <a:cubicBezTo>
                      <a:pt x="62" y="61"/>
                      <a:pt x="60" y="67"/>
                      <a:pt x="60" y="71"/>
                    </a:cubicBezTo>
                    <a:cubicBezTo>
                      <a:pt x="60" y="73"/>
                      <a:pt x="60" y="73"/>
                      <a:pt x="60" y="73"/>
                    </a:cubicBezTo>
                    <a:cubicBezTo>
                      <a:pt x="58" y="68"/>
                      <a:pt x="52" y="69"/>
                      <a:pt x="49" y="72"/>
                    </a:cubicBezTo>
                    <a:cubicBezTo>
                      <a:pt x="51" y="67"/>
                      <a:pt x="47" y="61"/>
                      <a:pt x="42" y="61"/>
                    </a:cubicBezTo>
                    <a:cubicBezTo>
                      <a:pt x="43" y="61"/>
                      <a:pt x="44" y="61"/>
                      <a:pt x="45" y="60"/>
                    </a:cubicBezTo>
                    <a:cubicBezTo>
                      <a:pt x="46" y="58"/>
                      <a:pt x="46" y="56"/>
                      <a:pt x="43" y="50"/>
                    </a:cubicBezTo>
                    <a:cubicBezTo>
                      <a:pt x="37" y="39"/>
                      <a:pt x="28" y="29"/>
                      <a:pt x="18" y="21"/>
                    </a:cubicBezTo>
                    <a:cubicBezTo>
                      <a:pt x="15" y="25"/>
                      <a:pt x="12" y="29"/>
                      <a:pt x="11" y="31"/>
                    </a:cubicBezTo>
                    <a:cubicBezTo>
                      <a:pt x="8" y="36"/>
                      <a:pt x="3" y="42"/>
                      <a:pt x="3" y="48"/>
                    </a:cubicBezTo>
                    <a:cubicBezTo>
                      <a:pt x="2" y="53"/>
                      <a:pt x="4" y="57"/>
                      <a:pt x="4" y="62"/>
                    </a:cubicBezTo>
                    <a:cubicBezTo>
                      <a:pt x="4" y="66"/>
                      <a:pt x="1" y="68"/>
                      <a:pt x="1" y="73"/>
                    </a:cubicBezTo>
                    <a:cubicBezTo>
                      <a:pt x="0" y="78"/>
                      <a:pt x="2" y="82"/>
                      <a:pt x="5" y="86"/>
                    </a:cubicBezTo>
                    <a:cubicBezTo>
                      <a:pt x="11" y="94"/>
                      <a:pt x="17" y="101"/>
                      <a:pt x="26" y="103"/>
                    </a:cubicBezTo>
                    <a:cubicBezTo>
                      <a:pt x="25" y="109"/>
                      <a:pt x="34" y="114"/>
                      <a:pt x="39" y="116"/>
                    </a:cubicBezTo>
                    <a:cubicBezTo>
                      <a:pt x="50" y="120"/>
                      <a:pt x="62" y="121"/>
                      <a:pt x="72" y="114"/>
                    </a:cubicBezTo>
                    <a:cubicBezTo>
                      <a:pt x="73" y="114"/>
                      <a:pt x="73" y="114"/>
                      <a:pt x="73" y="114"/>
                    </a:cubicBezTo>
                    <a:cubicBezTo>
                      <a:pt x="81" y="119"/>
                      <a:pt x="92" y="109"/>
                      <a:pt x="99" y="104"/>
                    </a:cubicBezTo>
                    <a:cubicBezTo>
                      <a:pt x="108" y="98"/>
                      <a:pt x="117" y="81"/>
                      <a:pt x="107" y="71"/>
                    </a:cubicBezTo>
                    <a:cubicBezTo>
                      <a:pt x="112" y="73"/>
                      <a:pt x="114" y="68"/>
                      <a:pt x="116" y="65"/>
                    </a:cubicBezTo>
                    <a:cubicBezTo>
                      <a:pt x="119" y="56"/>
                      <a:pt x="115" y="46"/>
                      <a:pt x="113" y="3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6" name="Freeform 305">
                <a:extLst>
                  <a:ext uri="{FF2B5EF4-FFF2-40B4-BE49-F238E27FC236}">
                    <a16:creationId xmlns:a16="http://schemas.microsoft.com/office/drawing/2014/main" id="{5730629A-7D9F-4B63-9612-9F1582C84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1488"/>
                <a:ext cx="105" cy="35"/>
              </a:xfrm>
              <a:custGeom>
                <a:avLst/>
                <a:gdLst>
                  <a:gd name="T0" fmla="*/ 658 w 42"/>
                  <a:gd name="T1" fmla="*/ 253 h 13"/>
                  <a:gd name="T2" fmla="*/ 0 w 42"/>
                  <a:gd name="T3" fmla="*/ 3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13">
                    <a:moveTo>
                      <a:pt x="42" y="13"/>
                    </a:moveTo>
                    <a:cubicBezTo>
                      <a:pt x="37" y="9"/>
                      <a:pt x="6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7" name="Freeform 306">
                <a:extLst>
                  <a:ext uri="{FF2B5EF4-FFF2-40B4-BE49-F238E27FC236}">
                    <a16:creationId xmlns:a16="http://schemas.microsoft.com/office/drawing/2014/main" id="{1E0E1F88-3618-4108-B617-D678B0467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373"/>
                <a:ext cx="68" cy="94"/>
              </a:xfrm>
              <a:custGeom>
                <a:avLst/>
                <a:gdLst>
                  <a:gd name="T0" fmla="*/ 0 w 27"/>
                  <a:gd name="T1" fmla="*/ 677 h 35"/>
                  <a:gd name="T2" fmla="*/ 431 w 27"/>
                  <a:gd name="T3" fmla="*/ 0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5">
                    <a:moveTo>
                      <a:pt x="0" y="35"/>
                    </a:moveTo>
                    <a:cubicBezTo>
                      <a:pt x="3" y="32"/>
                      <a:pt x="20" y="6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8" name="Freeform 307">
                <a:extLst>
                  <a:ext uri="{FF2B5EF4-FFF2-40B4-BE49-F238E27FC236}">
                    <a16:creationId xmlns:a16="http://schemas.microsoft.com/office/drawing/2014/main" id="{26F765D4-F517-41B9-B7CE-33F37F1B7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371"/>
                <a:ext cx="47" cy="90"/>
              </a:xfrm>
              <a:custGeom>
                <a:avLst/>
                <a:gdLst>
                  <a:gd name="T0" fmla="*/ 287 w 19"/>
                  <a:gd name="T1" fmla="*/ 630 h 34"/>
                  <a:gd name="T2" fmla="*/ 0 w 19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34"/>
                    </a:moveTo>
                    <a:cubicBezTo>
                      <a:pt x="18" y="27"/>
                      <a:pt x="3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9" name="Freeform 308">
                <a:extLst>
                  <a:ext uri="{FF2B5EF4-FFF2-40B4-BE49-F238E27FC236}">
                    <a16:creationId xmlns:a16="http://schemas.microsoft.com/office/drawing/2014/main" id="{B5E19788-FDC2-40D2-9C7B-333D17427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869"/>
                <a:ext cx="37" cy="136"/>
              </a:xfrm>
              <a:custGeom>
                <a:avLst/>
                <a:gdLst>
                  <a:gd name="T0" fmla="*/ 0 w 15"/>
                  <a:gd name="T1" fmla="*/ 968 h 51"/>
                  <a:gd name="T2" fmla="*/ 165 w 15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1">
                    <a:moveTo>
                      <a:pt x="0" y="51"/>
                    </a:moveTo>
                    <a:cubicBezTo>
                      <a:pt x="6" y="44"/>
                      <a:pt x="15" y="7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0" name="Freeform 309">
                <a:extLst>
                  <a:ext uri="{FF2B5EF4-FFF2-40B4-BE49-F238E27FC236}">
                    <a16:creationId xmlns:a16="http://schemas.microsoft.com/office/drawing/2014/main" id="{C296D971-62A7-4303-9C45-288867292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1835"/>
                <a:ext cx="92" cy="21"/>
              </a:xfrm>
              <a:custGeom>
                <a:avLst/>
                <a:gdLst>
                  <a:gd name="T0" fmla="*/ 0 w 37"/>
                  <a:gd name="T1" fmla="*/ 144 h 8"/>
                  <a:gd name="T2" fmla="*/ 569 w 3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8">
                    <a:moveTo>
                      <a:pt x="0" y="8"/>
                    </a:moveTo>
                    <a:cubicBezTo>
                      <a:pt x="7" y="5"/>
                      <a:pt x="30" y="4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1" name="Freeform 310">
                <a:extLst>
                  <a:ext uri="{FF2B5EF4-FFF2-40B4-BE49-F238E27FC236}">
                    <a16:creationId xmlns:a16="http://schemas.microsoft.com/office/drawing/2014/main" id="{77AAEC31-291D-4F97-8FF5-50AD38CCA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709"/>
                <a:ext cx="85" cy="91"/>
              </a:xfrm>
              <a:custGeom>
                <a:avLst/>
                <a:gdLst>
                  <a:gd name="T0" fmla="*/ 533 w 34"/>
                  <a:gd name="T1" fmla="*/ 653 h 34"/>
                  <a:gd name="T2" fmla="*/ 0 w 34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4">
                    <a:moveTo>
                      <a:pt x="34" y="34"/>
                    </a:moveTo>
                    <a:cubicBezTo>
                      <a:pt x="33" y="30"/>
                      <a:pt x="1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2" name="Freeform 311">
                <a:extLst>
                  <a:ext uri="{FF2B5EF4-FFF2-40B4-BE49-F238E27FC236}">
                    <a16:creationId xmlns:a16="http://schemas.microsoft.com/office/drawing/2014/main" id="{4B0358B2-A89A-4FCE-BB0E-C6013EF00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667"/>
                <a:ext cx="33" cy="122"/>
              </a:xfrm>
              <a:custGeom>
                <a:avLst/>
                <a:gdLst>
                  <a:gd name="T0" fmla="*/ 0 w 13"/>
                  <a:gd name="T1" fmla="*/ 859 h 46"/>
                  <a:gd name="T2" fmla="*/ 213 w 13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6">
                    <a:moveTo>
                      <a:pt x="0" y="46"/>
                    </a:moveTo>
                    <a:cubicBezTo>
                      <a:pt x="3" y="39"/>
                      <a:pt x="8" y="4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3" name="Freeform 312">
                <a:extLst>
                  <a:ext uri="{FF2B5EF4-FFF2-40B4-BE49-F238E27FC236}">
                    <a16:creationId xmlns:a16="http://schemas.microsoft.com/office/drawing/2014/main" id="{35768C80-7905-4789-A637-DA597CDE3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771"/>
                <a:ext cx="100" cy="42"/>
              </a:xfrm>
              <a:custGeom>
                <a:avLst/>
                <a:gdLst>
                  <a:gd name="T0" fmla="*/ 0 w 40"/>
                  <a:gd name="T1" fmla="*/ 289 h 16"/>
                  <a:gd name="T2" fmla="*/ 625 w 4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6">
                    <a:moveTo>
                      <a:pt x="0" y="16"/>
                    </a:moveTo>
                    <a:cubicBezTo>
                      <a:pt x="9" y="14"/>
                      <a:pt x="37" y="3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4" name="Freeform 313">
                <a:extLst>
                  <a:ext uri="{FF2B5EF4-FFF2-40B4-BE49-F238E27FC236}">
                    <a16:creationId xmlns:a16="http://schemas.microsoft.com/office/drawing/2014/main" id="{56C4A065-00CA-4B0A-AFB2-14180DFDA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864"/>
                <a:ext cx="105" cy="85"/>
              </a:xfrm>
              <a:custGeom>
                <a:avLst/>
                <a:gdLst>
                  <a:gd name="T0" fmla="*/ 0 w 42"/>
                  <a:gd name="T1" fmla="*/ 0 h 32"/>
                  <a:gd name="T2" fmla="*/ 658 w 42"/>
                  <a:gd name="T3" fmla="*/ 60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2">
                    <a:moveTo>
                      <a:pt x="0" y="0"/>
                    </a:moveTo>
                    <a:cubicBezTo>
                      <a:pt x="6" y="3"/>
                      <a:pt x="35" y="24"/>
                      <a:pt x="42" y="3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5" name="Freeform 314">
                <a:extLst>
                  <a:ext uri="{FF2B5EF4-FFF2-40B4-BE49-F238E27FC236}">
                    <a16:creationId xmlns:a16="http://schemas.microsoft.com/office/drawing/2014/main" id="{50C9A30B-4109-49B2-AF46-6547A5ECD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629"/>
                <a:ext cx="388" cy="422"/>
              </a:xfrm>
              <a:custGeom>
                <a:avLst/>
                <a:gdLst>
                  <a:gd name="T0" fmla="*/ 1772 w 155"/>
                  <a:gd name="T1" fmla="*/ 2818 h 158"/>
                  <a:gd name="T2" fmla="*/ 1397 w 155"/>
                  <a:gd name="T3" fmla="*/ 2989 h 158"/>
                  <a:gd name="T4" fmla="*/ 1084 w 155"/>
                  <a:gd name="T5" fmla="*/ 2895 h 158"/>
                  <a:gd name="T6" fmla="*/ 438 w 155"/>
                  <a:gd name="T7" fmla="*/ 2382 h 158"/>
                  <a:gd name="T8" fmla="*/ 175 w 155"/>
                  <a:gd name="T9" fmla="*/ 2113 h 158"/>
                  <a:gd name="T10" fmla="*/ 83 w 155"/>
                  <a:gd name="T11" fmla="*/ 1789 h 158"/>
                  <a:gd name="T12" fmla="*/ 95 w 155"/>
                  <a:gd name="T13" fmla="*/ 1619 h 158"/>
                  <a:gd name="T14" fmla="*/ 20 w 155"/>
                  <a:gd name="T15" fmla="*/ 1354 h 158"/>
                  <a:gd name="T16" fmla="*/ 145 w 155"/>
                  <a:gd name="T17" fmla="*/ 900 h 158"/>
                  <a:gd name="T18" fmla="*/ 396 w 155"/>
                  <a:gd name="T19" fmla="*/ 628 h 158"/>
                  <a:gd name="T20" fmla="*/ 471 w 155"/>
                  <a:gd name="T21" fmla="*/ 478 h 158"/>
                  <a:gd name="T22" fmla="*/ 721 w 155"/>
                  <a:gd name="T23" fmla="*/ 227 h 158"/>
                  <a:gd name="T24" fmla="*/ 1284 w 155"/>
                  <a:gd name="T25" fmla="*/ 248 h 158"/>
                  <a:gd name="T26" fmla="*/ 1993 w 155"/>
                  <a:gd name="T27" fmla="*/ 379 h 158"/>
                  <a:gd name="T28" fmla="*/ 2130 w 155"/>
                  <a:gd name="T29" fmla="*/ 900 h 158"/>
                  <a:gd name="T30" fmla="*/ 2381 w 155"/>
                  <a:gd name="T31" fmla="*/ 1255 h 158"/>
                  <a:gd name="T32" fmla="*/ 2275 w 155"/>
                  <a:gd name="T33" fmla="*/ 1883 h 158"/>
                  <a:gd name="T34" fmla="*/ 2213 w 155"/>
                  <a:gd name="T35" fmla="*/ 2476 h 158"/>
                  <a:gd name="T36" fmla="*/ 1785 w 155"/>
                  <a:gd name="T37" fmla="*/ 2804 h 158"/>
                  <a:gd name="T38" fmla="*/ 1772 w 155"/>
                  <a:gd name="T39" fmla="*/ 2818 h 1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55" h="158">
                    <a:moveTo>
                      <a:pt x="113" y="148"/>
                    </a:moveTo>
                    <a:cubicBezTo>
                      <a:pt x="107" y="155"/>
                      <a:pt x="99" y="157"/>
                      <a:pt x="89" y="157"/>
                    </a:cubicBezTo>
                    <a:cubicBezTo>
                      <a:pt x="83" y="158"/>
                      <a:pt x="73" y="158"/>
                      <a:pt x="69" y="152"/>
                    </a:cubicBezTo>
                    <a:cubicBezTo>
                      <a:pt x="58" y="158"/>
                      <a:pt x="23" y="140"/>
                      <a:pt x="28" y="125"/>
                    </a:cubicBezTo>
                    <a:cubicBezTo>
                      <a:pt x="20" y="125"/>
                      <a:pt x="15" y="116"/>
                      <a:pt x="11" y="111"/>
                    </a:cubicBezTo>
                    <a:cubicBezTo>
                      <a:pt x="8" y="106"/>
                      <a:pt x="4" y="100"/>
                      <a:pt x="5" y="94"/>
                    </a:cubicBezTo>
                    <a:cubicBezTo>
                      <a:pt x="5" y="91"/>
                      <a:pt x="7" y="88"/>
                      <a:pt x="6" y="85"/>
                    </a:cubicBezTo>
                    <a:cubicBezTo>
                      <a:pt x="5" y="80"/>
                      <a:pt x="2" y="76"/>
                      <a:pt x="1" y="71"/>
                    </a:cubicBezTo>
                    <a:cubicBezTo>
                      <a:pt x="0" y="62"/>
                      <a:pt x="5" y="54"/>
                      <a:pt x="9" y="47"/>
                    </a:cubicBezTo>
                    <a:cubicBezTo>
                      <a:pt x="13" y="40"/>
                      <a:pt x="16" y="34"/>
                      <a:pt x="25" y="33"/>
                    </a:cubicBezTo>
                    <a:cubicBezTo>
                      <a:pt x="25" y="30"/>
                      <a:pt x="28" y="28"/>
                      <a:pt x="30" y="25"/>
                    </a:cubicBezTo>
                    <a:cubicBezTo>
                      <a:pt x="35" y="20"/>
                      <a:pt x="40" y="15"/>
                      <a:pt x="46" y="12"/>
                    </a:cubicBezTo>
                    <a:cubicBezTo>
                      <a:pt x="57" y="7"/>
                      <a:pt x="74" y="4"/>
                      <a:pt x="82" y="13"/>
                    </a:cubicBezTo>
                    <a:cubicBezTo>
                      <a:pt x="94" y="0"/>
                      <a:pt x="115" y="12"/>
                      <a:pt x="127" y="20"/>
                    </a:cubicBezTo>
                    <a:cubicBezTo>
                      <a:pt x="137" y="27"/>
                      <a:pt x="137" y="37"/>
                      <a:pt x="136" y="47"/>
                    </a:cubicBezTo>
                    <a:cubicBezTo>
                      <a:pt x="144" y="46"/>
                      <a:pt x="150" y="60"/>
                      <a:pt x="152" y="66"/>
                    </a:cubicBezTo>
                    <a:cubicBezTo>
                      <a:pt x="154" y="78"/>
                      <a:pt x="155" y="91"/>
                      <a:pt x="145" y="99"/>
                    </a:cubicBezTo>
                    <a:cubicBezTo>
                      <a:pt x="152" y="105"/>
                      <a:pt x="144" y="124"/>
                      <a:pt x="141" y="130"/>
                    </a:cubicBezTo>
                    <a:cubicBezTo>
                      <a:pt x="134" y="140"/>
                      <a:pt x="126" y="146"/>
                      <a:pt x="114" y="147"/>
                    </a:cubicBezTo>
                    <a:lnTo>
                      <a:pt x="113" y="148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6" name="Freeform 315">
                <a:extLst>
                  <a:ext uri="{FF2B5EF4-FFF2-40B4-BE49-F238E27FC236}">
                    <a16:creationId xmlns:a16="http://schemas.microsoft.com/office/drawing/2014/main" id="{F98CE39A-9B13-4807-8FDC-3C2871572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2909"/>
                <a:ext cx="30" cy="126"/>
              </a:xfrm>
              <a:custGeom>
                <a:avLst/>
                <a:gdLst>
                  <a:gd name="T0" fmla="*/ 0 w 12"/>
                  <a:gd name="T1" fmla="*/ 906 h 47"/>
                  <a:gd name="T2" fmla="*/ 188 w 12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7">
                    <a:moveTo>
                      <a:pt x="0" y="47"/>
                    </a:moveTo>
                    <a:cubicBezTo>
                      <a:pt x="0" y="39"/>
                      <a:pt x="12" y="8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7" name="Freeform 316">
                <a:extLst>
                  <a:ext uri="{FF2B5EF4-FFF2-40B4-BE49-F238E27FC236}">
                    <a16:creationId xmlns:a16="http://schemas.microsoft.com/office/drawing/2014/main" id="{945B57AA-85C6-4622-869A-C1239DC52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899"/>
                <a:ext cx="98" cy="64"/>
              </a:xfrm>
              <a:custGeom>
                <a:avLst/>
                <a:gdLst>
                  <a:gd name="T0" fmla="*/ 618 w 39"/>
                  <a:gd name="T1" fmla="*/ 0 h 24"/>
                  <a:gd name="T2" fmla="*/ 0 w 3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4">
                    <a:moveTo>
                      <a:pt x="39" y="0"/>
                    </a:moveTo>
                    <a:cubicBezTo>
                      <a:pt x="32" y="2"/>
                      <a:pt x="5" y="21"/>
                      <a:pt x="0" y="2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8" name="Freeform 317">
                <a:extLst>
                  <a:ext uri="{FF2B5EF4-FFF2-40B4-BE49-F238E27FC236}">
                    <a16:creationId xmlns:a16="http://schemas.microsoft.com/office/drawing/2014/main" id="{95BE1ACB-B440-45DE-83DF-AA036E9DB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856"/>
                <a:ext cx="123" cy="5"/>
              </a:xfrm>
              <a:custGeom>
                <a:avLst/>
                <a:gdLst>
                  <a:gd name="T0" fmla="*/ 776 w 49"/>
                  <a:gd name="T1" fmla="*/ 33 h 2"/>
                  <a:gd name="T2" fmla="*/ 0 w 4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">
                    <a:moveTo>
                      <a:pt x="49" y="2"/>
                    </a:moveTo>
                    <a:cubicBezTo>
                      <a:pt x="40" y="1"/>
                      <a:pt x="7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9" name="Freeform 318">
                <a:extLst>
                  <a:ext uri="{FF2B5EF4-FFF2-40B4-BE49-F238E27FC236}">
                    <a16:creationId xmlns:a16="http://schemas.microsoft.com/office/drawing/2014/main" id="{7EF483BE-00BF-4FD3-AB5C-75B6EBA14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717"/>
                <a:ext cx="90" cy="96"/>
              </a:xfrm>
              <a:custGeom>
                <a:avLst/>
                <a:gdLst>
                  <a:gd name="T0" fmla="*/ 563 w 36"/>
                  <a:gd name="T1" fmla="*/ 683 h 36"/>
                  <a:gd name="T2" fmla="*/ 0 w 36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36">
                    <a:moveTo>
                      <a:pt x="36" y="36"/>
                    </a:moveTo>
                    <a:cubicBezTo>
                      <a:pt x="29" y="30"/>
                      <a:pt x="1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0" name="Freeform 319">
                <a:extLst>
                  <a:ext uri="{FF2B5EF4-FFF2-40B4-BE49-F238E27FC236}">
                    <a16:creationId xmlns:a16="http://schemas.microsoft.com/office/drawing/2014/main" id="{1BAF0F32-9615-4846-847E-329429F9A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664"/>
                <a:ext cx="10" cy="128"/>
              </a:xfrm>
              <a:custGeom>
                <a:avLst/>
                <a:gdLst>
                  <a:gd name="T0" fmla="*/ 20 w 4"/>
                  <a:gd name="T1" fmla="*/ 909 h 48"/>
                  <a:gd name="T2" fmla="*/ 63 w 4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8">
                    <a:moveTo>
                      <a:pt x="1" y="48"/>
                    </a:moveTo>
                    <a:cubicBezTo>
                      <a:pt x="1" y="39"/>
                      <a:pt x="0" y="7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1" name="Freeform 320">
                <a:extLst>
                  <a:ext uri="{FF2B5EF4-FFF2-40B4-BE49-F238E27FC236}">
                    <a16:creationId xmlns:a16="http://schemas.microsoft.com/office/drawing/2014/main" id="{1BE0CFE0-9332-48D0-8E08-BE7B8A6E7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755"/>
                <a:ext cx="100" cy="61"/>
              </a:xfrm>
              <a:custGeom>
                <a:avLst/>
                <a:gdLst>
                  <a:gd name="T0" fmla="*/ 0 w 40"/>
                  <a:gd name="T1" fmla="*/ 430 h 23"/>
                  <a:gd name="T2" fmla="*/ 625 w 40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3">
                    <a:moveTo>
                      <a:pt x="0" y="23"/>
                    </a:moveTo>
                    <a:cubicBezTo>
                      <a:pt x="9" y="20"/>
                      <a:pt x="37" y="2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2" name="Freeform 321">
                <a:extLst>
                  <a:ext uri="{FF2B5EF4-FFF2-40B4-BE49-F238E27FC236}">
                    <a16:creationId xmlns:a16="http://schemas.microsoft.com/office/drawing/2014/main" id="{79A377C6-C594-420B-9972-6EFD4054C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859"/>
                <a:ext cx="118" cy="40"/>
              </a:xfrm>
              <a:custGeom>
                <a:avLst/>
                <a:gdLst>
                  <a:gd name="T0" fmla="*/ 0 w 47"/>
                  <a:gd name="T1" fmla="*/ 0 h 15"/>
                  <a:gd name="T2" fmla="*/ 743 w 47"/>
                  <a:gd name="T3" fmla="*/ 24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15">
                    <a:moveTo>
                      <a:pt x="0" y="0"/>
                    </a:moveTo>
                    <a:cubicBezTo>
                      <a:pt x="0" y="0"/>
                      <a:pt x="40" y="15"/>
                      <a:pt x="47" y="1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3" name="Freeform 322">
                <a:extLst>
                  <a:ext uri="{FF2B5EF4-FFF2-40B4-BE49-F238E27FC236}">
                    <a16:creationId xmlns:a16="http://schemas.microsoft.com/office/drawing/2014/main" id="{3B4A8D0F-7739-4B33-92A5-D729920D5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891"/>
                <a:ext cx="55" cy="128"/>
              </a:xfrm>
              <a:custGeom>
                <a:avLst/>
                <a:gdLst>
                  <a:gd name="T0" fmla="*/ 345 w 22"/>
                  <a:gd name="T1" fmla="*/ 909 h 48"/>
                  <a:gd name="T2" fmla="*/ 0 w 22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8">
                    <a:moveTo>
                      <a:pt x="22" y="48"/>
                    </a:moveTo>
                    <a:cubicBezTo>
                      <a:pt x="21" y="43"/>
                      <a:pt x="3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4" name="Line 323">
                <a:extLst>
                  <a:ext uri="{FF2B5EF4-FFF2-40B4-BE49-F238E27FC236}">
                    <a16:creationId xmlns:a16="http://schemas.microsoft.com/office/drawing/2014/main" id="{75025245-1F11-45AE-B7D4-B44423C34B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303" y="2045"/>
                <a:ext cx="80" cy="75"/>
              </a:xfrm>
              <a:prstGeom prst="line">
                <a:avLst/>
              </a:prstGeom>
              <a:noFill/>
              <a:ln w="7938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5" name="Freeform 324">
                <a:extLst>
                  <a:ext uri="{FF2B5EF4-FFF2-40B4-BE49-F238E27FC236}">
                    <a16:creationId xmlns:a16="http://schemas.microsoft.com/office/drawing/2014/main" id="{7DDDA705-8FAE-4326-BF5F-16AB7A151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059"/>
                <a:ext cx="48" cy="112"/>
              </a:xfrm>
              <a:custGeom>
                <a:avLst/>
                <a:gdLst>
                  <a:gd name="T0" fmla="*/ 20 w 19"/>
                  <a:gd name="T1" fmla="*/ 797 h 42"/>
                  <a:gd name="T2" fmla="*/ 306 w 19"/>
                  <a:gd name="T3" fmla="*/ 0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2">
                    <a:moveTo>
                      <a:pt x="1" y="42"/>
                    </a:moveTo>
                    <a:cubicBezTo>
                      <a:pt x="0" y="36"/>
                      <a:pt x="16" y="6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6" name="Freeform 325">
                <a:extLst>
                  <a:ext uri="{FF2B5EF4-FFF2-40B4-BE49-F238E27FC236}">
                    <a16:creationId xmlns:a16="http://schemas.microsoft.com/office/drawing/2014/main" id="{A78950D6-1F2C-4BCC-BB51-26617AD98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2035"/>
                <a:ext cx="120" cy="48"/>
              </a:xfrm>
              <a:custGeom>
                <a:avLst/>
                <a:gdLst>
                  <a:gd name="T0" fmla="*/ 0 w 48"/>
                  <a:gd name="T1" fmla="*/ 341 h 18"/>
                  <a:gd name="T2" fmla="*/ 75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18"/>
                    </a:moveTo>
                    <a:cubicBezTo>
                      <a:pt x="3" y="14"/>
                      <a:pt x="44" y="3"/>
                      <a:pt x="4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7" name="Freeform 326">
                <a:extLst>
                  <a:ext uri="{FF2B5EF4-FFF2-40B4-BE49-F238E27FC236}">
                    <a16:creationId xmlns:a16="http://schemas.microsoft.com/office/drawing/2014/main" id="{C664B2AB-6CEC-4919-87F2-03B73FCFA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963"/>
                <a:ext cx="128" cy="37"/>
              </a:xfrm>
              <a:custGeom>
                <a:avLst/>
                <a:gdLst>
                  <a:gd name="T0" fmla="*/ 0 w 51"/>
                  <a:gd name="T1" fmla="*/ 0 h 14"/>
                  <a:gd name="T2" fmla="*/ 806 w 51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4">
                    <a:moveTo>
                      <a:pt x="0" y="0"/>
                    </a:moveTo>
                    <a:cubicBezTo>
                      <a:pt x="4" y="3"/>
                      <a:pt x="43" y="12"/>
                      <a:pt x="51" y="1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8" name="Freeform 327">
                <a:extLst>
                  <a:ext uri="{FF2B5EF4-FFF2-40B4-BE49-F238E27FC236}">
                    <a16:creationId xmlns:a16="http://schemas.microsoft.com/office/drawing/2014/main" id="{6FAB5D60-F981-47A3-844E-D740F0F43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859"/>
                <a:ext cx="62" cy="114"/>
              </a:xfrm>
              <a:custGeom>
                <a:avLst/>
                <a:gdLst>
                  <a:gd name="T0" fmla="*/ 0 w 25"/>
                  <a:gd name="T1" fmla="*/ 0 h 43"/>
                  <a:gd name="T2" fmla="*/ 382 w 25"/>
                  <a:gd name="T3" fmla="*/ 8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3">
                    <a:moveTo>
                      <a:pt x="0" y="0"/>
                    </a:moveTo>
                    <a:cubicBezTo>
                      <a:pt x="1" y="4"/>
                      <a:pt x="21" y="38"/>
                      <a:pt x="25" y="4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9" name="Freeform 328">
                <a:extLst>
                  <a:ext uri="{FF2B5EF4-FFF2-40B4-BE49-F238E27FC236}">
                    <a16:creationId xmlns:a16="http://schemas.microsoft.com/office/drawing/2014/main" id="{5CE6B5FB-494D-4DE6-8171-6CF1AD73F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1891"/>
                <a:ext cx="92" cy="74"/>
              </a:xfrm>
              <a:custGeom>
                <a:avLst/>
                <a:gdLst>
                  <a:gd name="T0" fmla="*/ 0 w 37"/>
                  <a:gd name="T1" fmla="*/ 518 h 28"/>
                  <a:gd name="T2" fmla="*/ 569 w 37"/>
                  <a:gd name="T3" fmla="*/ 0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8">
                    <a:moveTo>
                      <a:pt x="0" y="28"/>
                    </a:moveTo>
                    <a:cubicBezTo>
                      <a:pt x="2" y="24"/>
                      <a:pt x="33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0" name="Freeform 329">
                <a:extLst>
                  <a:ext uri="{FF2B5EF4-FFF2-40B4-BE49-F238E27FC236}">
                    <a16:creationId xmlns:a16="http://schemas.microsoft.com/office/drawing/2014/main" id="{B8540E01-DAFE-4A8C-B784-2EB76FA20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995"/>
                <a:ext cx="125" cy="8"/>
              </a:xfrm>
              <a:custGeom>
                <a:avLst/>
                <a:gdLst>
                  <a:gd name="T0" fmla="*/ 0 w 50"/>
                  <a:gd name="T1" fmla="*/ 21 h 3"/>
                  <a:gd name="T2" fmla="*/ 783 w 50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3">
                    <a:moveTo>
                      <a:pt x="0" y="1"/>
                    </a:moveTo>
                    <a:cubicBezTo>
                      <a:pt x="5" y="1"/>
                      <a:pt x="44" y="0"/>
                      <a:pt x="50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1" name="Freeform 330">
                <a:extLst>
                  <a:ext uri="{FF2B5EF4-FFF2-40B4-BE49-F238E27FC236}">
                    <a16:creationId xmlns:a16="http://schemas.microsoft.com/office/drawing/2014/main" id="{B72BBE1B-715E-4DA5-9B93-5CEB96DAB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549"/>
                <a:ext cx="100" cy="78"/>
              </a:xfrm>
              <a:custGeom>
                <a:avLst/>
                <a:gdLst>
                  <a:gd name="T0" fmla="*/ 625 w 40"/>
                  <a:gd name="T1" fmla="*/ 0 h 29"/>
                  <a:gd name="T2" fmla="*/ 0 w 40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29">
                    <a:moveTo>
                      <a:pt x="40" y="0"/>
                    </a:moveTo>
                    <a:cubicBezTo>
                      <a:pt x="36" y="6"/>
                      <a:pt x="3" y="27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2" name="Freeform 331">
                <a:extLst>
                  <a:ext uri="{FF2B5EF4-FFF2-40B4-BE49-F238E27FC236}">
                    <a16:creationId xmlns:a16="http://schemas.microsoft.com/office/drawing/2014/main" id="{8A6C1C96-AAC2-4545-8710-85B7CF418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557"/>
                <a:ext cx="35" cy="142"/>
              </a:xfrm>
              <a:custGeom>
                <a:avLst/>
                <a:gdLst>
                  <a:gd name="T0" fmla="*/ 220 w 14"/>
                  <a:gd name="T1" fmla="*/ 1018 h 53"/>
                  <a:gd name="T2" fmla="*/ 0 w 14"/>
                  <a:gd name="T3" fmla="*/ 0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3">
                    <a:moveTo>
                      <a:pt x="14" y="53"/>
                    </a:moveTo>
                    <a:cubicBezTo>
                      <a:pt x="10" y="46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3" name="Freeform 332">
                <a:extLst>
                  <a:ext uri="{FF2B5EF4-FFF2-40B4-BE49-F238E27FC236}">
                    <a16:creationId xmlns:a16="http://schemas.microsoft.com/office/drawing/2014/main" id="{4F1E2CDB-1FC9-451D-BD15-AE81230CB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531"/>
                <a:ext cx="95" cy="66"/>
              </a:xfrm>
              <a:custGeom>
                <a:avLst/>
                <a:gdLst>
                  <a:gd name="T0" fmla="*/ 595 w 38"/>
                  <a:gd name="T1" fmla="*/ 459 h 25"/>
                  <a:gd name="T2" fmla="*/ 0 w 38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5">
                    <a:moveTo>
                      <a:pt x="38" y="25"/>
                    </a:moveTo>
                    <a:cubicBezTo>
                      <a:pt x="32" y="21"/>
                      <a:pt x="7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4" name="Freeform 333">
                <a:extLst>
                  <a:ext uri="{FF2B5EF4-FFF2-40B4-BE49-F238E27FC236}">
                    <a16:creationId xmlns:a16="http://schemas.microsoft.com/office/drawing/2014/main" id="{5E20C8EB-DC3A-41DD-B0EF-BD3FB37A8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435"/>
                <a:ext cx="75" cy="48"/>
              </a:xfrm>
              <a:custGeom>
                <a:avLst/>
                <a:gdLst>
                  <a:gd name="T0" fmla="*/ 470 w 30"/>
                  <a:gd name="T1" fmla="*/ 0 h 18"/>
                  <a:gd name="T2" fmla="*/ 0 w 30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30" y="0"/>
                    </a:moveTo>
                    <a:cubicBezTo>
                      <a:pt x="22" y="4"/>
                      <a:pt x="3" y="15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5" name="Freeform 334">
                <a:extLst>
                  <a:ext uri="{FF2B5EF4-FFF2-40B4-BE49-F238E27FC236}">
                    <a16:creationId xmlns:a16="http://schemas.microsoft.com/office/drawing/2014/main" id="{FE283572-1A42-4F69-BFC7-FF2BF9369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352"/>
                <a:ext cx="15" cy="123"/>
              </a:xfrm>
              <a:custGeom>
                <a:avLst/>
                <a:gdLst>
                  <a:gd name="T0" fmla="*/ 20 w 6"/>
                  <a:gd name="T1" fmla="*/ 880 h 46"/>
                  <a:gd name="T2" fmla="*/ 95 w 6"/>
                  <a:gd name="T3" fmla="*/ 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6">
                    <a:moveTo>
                      <a:pt x="1" y="46"/>
                    </a:moveTo>
                    <a:cubicBezTo>
                      <a:pt x="0" y="39"/>
                      <a:pt x="5" y="3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6" name="Freeform 335">
                <a:extLst>
                  <a:ext uri="{FF2B5EF4-FFF2-40B4-BE49-F238E27FC236}">
                    <a16:creationId xmlns:a16="http://schemas.microsoft.com/office/drawing/2014/main" id="{06C635AD-CC3A-4571-A993-76AF1EC07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453"/>
                <a:ext cx="120" cy="48"/>
              </a:xfrm>
              <a:custGeom>
                <a:avLst/>
                <a:gdLst>
                  <a:gd name="T0" fmla="*/ 750 w 48"/>
                  <a:gd name="T1" fmla="*/ 341 h 18"/>
                  <a:gd name="T2" fmla="*/ 0 w 4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48" y="18"/>
                    </a:moveTo>
                    <a:cubicBezTo>
                      <a:pt x="41" y="14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7" name="Freeform 336">
                <a:extLst>
                  <a:ext uri="{FF2B5EF4-FFF2-40B4-BE49-F238E27FC236}">
                    <a16:creationId xmlns:a16="http://schemas.microsoft.com/office/drawing/2014/main" id="{DD742928-EAB9-4DB5-A00E-E025C6DC4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92"/>
                <a:ext cx="680" cy="840"/>
              </a:xfrm>
              <a:custGeom>
                <a:avLst/>
                <a:gdLst>
                  <a:gd name="T0" fmla="*/ 2613 w 272"/>
                  <a:gd name="T1" fmla="*/ 5837 h 315"/>
                  <a:gd name="T2" fmla="*/ 3488 w 272"/>
                  <a:gd name="T3" fmla="*/ 5141 h 315"/>
                  <a:gd name="T4" fmla="*/ 3783 w 272"/>
                  <a:gd name="T5" fmla="*/ 4608 h 315"/>
                  <a:gd name="T6" fmla="*/ 3938 w 272"/>
                  <a:gd name="T7" fmla="*/ 4173 h 315"/>
                  <a:gd name="T8" fmla="*/ 4095 w 272"/>
                  <a:gd name="T9" fmla="*/ 3811 h 315"/>
                  <a:gd name="T10" fmla="*/ 4095 w 272"/>
                  <a:gd name="T11" fmla="*/ 3491 h 315"/>
                  <a:gd name="T12" fmla="*/ 4250 w 272"/>
                  <a:gd name="T13" fmla="*/ 2923 h 315"/>
                  <a:gd name="T14" fmla="*/ 4113 w 272"/>
                  <a:gd name="T15" fmla="*/ 2219 h 315"/>
                  <a:gd name="T16" fmla="*/ 3895 w 272"/>
                  <a:gd name="T17" fmla="*/ 1971 h 315"/>
                  <a:gd name="T18" fmla="*/ 3770 w 272"/>
                  <a:gd name="T19" fmla="*/ 1728 h 315"/>
                  <a:gd name="T20" fmla="*/ 3458 w 272"/>
                  <a:gd name="T21" fmla="*/ 1728 h 315"/>
                  <a:gd name="T22" fmla="*/ 3238 w 272"/>
                  <a:gd name="T23" fmla="*/ 1160 h 315"/>
                  <a:gd name="T24" fmla="*/ 3158 w 272"/>
                  <a:gd name="T25" fmla="*/ 1117 h 315"/>
                  <a:gd name="T26" fmla="*/ 3113 w 272"/>
                  <a:gd name="T27" fmla="*/ 947 h 315"/>
                  <a:gd name="T28" fmla="*/ 2908 w 272"/>
                  <a:gd name="T29" fmla="*/ 704 h 315"/>
                  <a:gd name="T30" fmla="*/ 2595 w 272"/>
                  <a:gd name="T31" fmla="*/ 568 h 315"/>
                  <a:gd name="T32" fmla="*/ 2425 w 272"/>
                  <a:gd name="T33" fmla="*/ 477 h 315"/>
                  <a:gd name="T34" fmla="*/ 2033 w 272"/>
                  <a:gd name="T35" fmla="*/ 227 h 315"/>
                  <a:gd name="T36" fmla="*/ 1770 w 272"/>
                  <a:gd name="T37" fmla="*/ 56 h 315"/>
                  <a:gd name="T38" fmla="*/ 1375 w 272"/>
                  <a:gd name="T39" fmla="*/ 264 h 315"/>
                  <a:gd name="T40" fmla="*/ 738 w 272"/>
                  <a:gd name="T41" fmla="*/ 832 h 315"/>
                  <a:gd name="T42" fmla="*/ 583 w 272"/>
                  <a:gd name="T43" fmla="*/ 1117 h 315"/>
                  <a:gd name="T44" fmla="*/ 270 w 272"/>
                  <a:gd name="T45" fmla="*/ 1480 h 315"/>
                  <a:gd name="T46" fmla="*/ 113 w 272"/>
                  <a:gd name="T47" fmla="*/ 2083 h 315"/>
                  <a:gd name="T48" fmla="*/ 95 w 272"/>
                  <a:gd name="T49" fmla="*/ 2389 h 315"/>
                  <a:gd name="T50" fmla="*/ 63 w 272"/>
                  <a:gd name="T51" fmla="*/ 2675 h 315"/>
                  <a:gd name="T52" fmla="*/ 175 w 272"/>
                  <a:gd name="T53" fmla="*/ 3320 h 315"/>
                  <a:gd name="T54" fmla="*/ 458 w 272"/>
                  <a:gd name="T55" fmla="*/ 4344 h 315"/>
                  <a:gd name="T56" fmla="*/ 613 w 272"/>
                  <a:gd name="T57" fmla="*/ 4459 h 315"/>
                  <a:gd name="T58" fmla="*/ 720 w 272"/>
                  <a:gd name="T59" fmla="*/ 4723 h 315"/>
                  <a:gd name="T60" fmla="*/ 1050 w 272"/>
                  <a:gd name="T61" fmla="*/ 5291 h 315"/>
                  <a:gd name="T62" fmla="*/ 1750 w 272"/>
                  <a:gd name="T63" fmla="*/ 5781 h 315"/>
                  <a:gd name="T64" fmla="*/ 2613 w 272"/>
                  <a:gd name="T65" fmla="*/ 5837 h 31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72" h="315">
                    <a:moveTo>
                      <a:pt x="167" y="308"/>
                    </a:moveTo>
                    <a:cubicBezTo>
                      <a:pt x="188" y="303"/>
                      <a:pt x="212" y="288"/>
                      <a:pt x="223" y="271"/>
                    </a:cubicBezTo>
                    <a:cubicBezTo>
                      <a:pt x="229" y="261"/>
                      <a:pt x="236" y="252"/>
                      <a:pt x="242" y="243"/>
                    </a:cubicBezTo>
                    <a:cubicBezTo>
                      <a:pt x="247" y="235"/>
                      <a:pt x="249" y="227"/>
                      <a:pt x="252" y="220"/>
                    </a:cubicBezTo>
                    <a:cubicBezTo>
                      <a:pt x="256" y="214"/>
                      <a:pt x="260" y="208"/>
                      <a:pt x="262" y="201"/>
                    </a:cubicBezTo>
                    <a:cubicBezTo>
                      <a:pt x="263" y="196"/>
                      <a:pt x="261" y="190"/>
                      <a:pt x="262" y="184"/>
                    </a:cubicBezTo>
                    <a:cubicBezTo>
                      <a:pt x="265" y="174"/>
                      <a:pt x="272" y="166"/>
                      <a:pt x="272" y="154"/>
                    </a:cubicBezTo>
                    <a:cubicBezTo>
                      <a:pt x="272" y="142"/>
                      <a:pt x="271" y="126"/>
                      <a:pt x="263" y="117"/>
                    </a:cubicBezTo>
                    <a:cubicBezTo>
                      <a:pt x="259" y="112"/>
                      <a:pt x="253" y="109"/>
                      <a:pt x="249" y="104"/>
                    </a:cubicBezTo>
                    <a:cubicBezTo>
                      <a:pt x="247" y="100"/>
                      <a:pt x="246" y="94"/>
                      <a:pt x="241" y="91"/>
                    </a:cubicBezTo>
                    <a:cubicBezTo>
                      <a:pt x="237" y="89"/>
                      <a:pt x="226" y="90"/>
                      <a:pt x="221" y="91"/>
                    </a:cubicBezTo>
                    <a:cubicBezTo>
                      <a:pt x="215" y="82"/>
                      <a:pt x="215" y="71"/>
                      <a:pt x="207" y="61"/>
                    </a:cubicBezTo>
                    <a:cubicBezTo>
                      <a:pt x="206" y="60"/>
                      <a:pt x="204" y="60"/>
                      <a:pt x="202" y="59"/>
                    </a:cubicBezTo>
                    <a:cubicBezTo>
                      <a:pt x="201" y="57"/>
                      <a:pt x="200" y="52"/>
                      <a:pt x="199" y="50"/>
                    </a:cubicBezTo>
                    <a:cubicBezTo>
                      <a:pt x="196" y="45"/>
                      <a:pt x="190" y="41"/>
                      <a:pt x="186" y="37"/>
                    </a:cubicBezTo>
                    <a:cubicBezTo>
                      <a:pt x="178" y="31"/>
                      <a:pt x="174" y="31"/>
                      <a:pt x="166" y="30"/>
                    </a:cubicBezTo>
                    <a:cubicBezTo>
                      <a:pt x="158" y="28"/>
                      <a:pt x="161" y="30"/>
                      <a:pt x="155" y="25"/>
                    </a:cubicBezTo>
                    <a:cubicBezTo>
                      <a:pt x="147" y="18"/>
                      <a:pt x="140" y="16"/>
                      <a:pt x="130" y="12"/>
                    </a:cubicBezTo>
                    <a:cubicBezTo>
                      <a:pt x="124" y="10"/>
                      <a:pt x="119" y="5"/>
                      <a:pt x="113" y="3"/>
                    </a:cubicBezTo>
                    <a:cubicBezTo>
                      <a:pt x="99" y="0"/>
                      <a:pt x="97" y="8"/>
                      <a:pt x="88" y="14"/>
                    </a:cubicBezTo>
                    <a:cubicBezTo>
                      <a:pt x="75" y="24"/>
                      <a:pt x="58" y="30"/>
                      <a:pt x="47" y="44"/>
                    </a:cubicBezTo>
                    <a:cubicBezTo>
                      <a:pt x="43" y="49"/>
                      <a:pt x="42" y="54"/>
                      <a:pt x="37" y="59"/>
                    </a:cubicBezTo>
                    <a:cubicBezTo>
                      <a:pt x="29" y="66"/>
                      <a:pt x="23" y="68"/>
                      <a:pt x="17" y="78"/>
                    </a:cubicBezTo>
                    <a:cubicBezTo>
                      <a:pt x="11" y="88"/>
                      <a:pt x="10" y="98"/>
                      <a:pt x="7" y="110"/>
                    </a:cubicBezTo>
                    <a:cubicBezTo>
                      <a:pt x="5" y="116"/>
                      <a:pt x="6" y="121"/>
                      <a:pt x="6" y="126"/>
                    </a:cubicBezTo>
                    <a:cubicBezTo>
                      <a:pt x="5" y="130"/>
                      <a:pt x="5" y="136"/>
                      <a:pt x="4" y="141"/>
                    </a:cubicBezTo>
                    <a:cubicBezTo>
                      <a:pt x="2" y="150"/>
                      <a:pt x="1" y="169"/>
                      <a:pt x="11" y="175"/>
                    </a:cubicBezTo>
                    <a:cubicBezTo>
                      <a:pt x="0" y="191"/>
                      <a:pt x="17" y="220"/>
                      <a:pt x="29" y="229"/>
                    </a:cubicBezTo>
                    <a:cubicBezTo>
                      <a:pt x="33" y="232"/>
                      <a:pt x="37" y="232"/>
                      <a:pt x="39" y="235"/>
                    </a:cubicBezTo>
                    <a:cubicBezTo>
                      <a:pt x="42" y="238"/>
                      <a:pt x="44" y="245"/>
                      <a:pt x="46" y="249"/>
                    </a:cubicBezTo>
                    <a:cubicBezTo>
                      <a:pt x="52" y="263"/>
                      <a:pt x="54" y="271"/>
                      <a:pt x="67" y="279"/>
                    </a:cubicBezTo>
                    <a:cubicBezTo>
                      <a:pt x="75" y="298"/>
                      <a:pt x="98" y="305"/>
                      <a:pt x="112" y="305"/>
                    </a:cubicBezTo>
                    <a:cubicBezTo>
                      <a:pt x="130" y="304"/>
                      <a:pt x="132" y="315"/>
                      <a:pt x="167" y="30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8" name="Freeform 337">
                <a:extLst>
                  <a:ext uri="{FF2B5EF4-FFF2-40B4-BE49-F238E27FC236}">
                    <a16:creationId xmlns:a16="http://schemas.microsoft.com/office/drawing/2014/main" id="{8077E8F8-7156-4928-9E16-761C1C527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075"/>
                <a:ext cx="1808" cy="2066"/>
              </a:xfrm>
              <a:custGeom>
                <a:avLst/>
                <a:gdLst>
                  <a:gd name="T0" fmla="*/ 250 w 723"/>
                  <a:gd name="T1" fmla="*/ 9245 h 775"/>
                  <a:gd name="T2" fmla="*/ 220 w 723"/>
                  <a:gd name="T3" fmla="*/ 6155 h 775"/>
                  <a:gd name="T4" fmla="*/ 2021 w 723"/>
                  <a:gd name="T5" fmla="*/ 3695 h 775"/>
                  <a:gd name="T6" fmla="*/ 3363 w 723"/>
                  <a:gd name="T7" fmla="*/ 1288 h 775"/>
                  <a:gd name="T8" fmla="*/ 6959 w 723"/>
                  <a:gd name="T9" fmla="*/ 2010 h 775"/>
                  <a:gd name="T10" fmla="*/ 9118 w 723"/>
                  <a:gd name="T11" fmla="*/ 3604 h 775"/>
                  <a:gd name="T12" fmla="*/ 9900 w 723"/>
                  <a:gd name="T13" fmla="*/ 7163 h 775"/>
                  <a:gd name="T14" fmla="*/ 10225 w 723"/>
                  <a:gd name="T15" fmla="*/ 10802 h 775"/>
                  <a:gd name="T16" fmla="*/ 7117 w 723"/>
                  <a:gd name="T17" fmla="*/ 13921 h 775"/>
                  <a:gd name="T18" fmla="*/ 5366 w 723"/>
                  <a:gd name="T19" fmla="*/ 14646 h 775"/>
                  <a:gd name="T20" fmla="*/ 250 w 723"/>
                  <a:gd name="T21" fmla="*/ 9245 h 7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3" h="775">
                    <a:moveTo>
                      <a:pt x="16" y="488"/>
                    </a:moveTo>
                    <a:cubicBezTo>
                      <a:pt x="0" y="425"/>
                      <a:pt x="1" y="359"/>
                      <a:pt x="14" y="325"/>
                    </a:cubicBezTo>
                    <a:cubicBezTo>
                      <a:pt x="42" y="251"/>
                      <a:pt x="96" y="228"/>
                      <a:pt x="129" y="195"/>
                    </a:cubicBezTo>
                    <a:cubicBezTo>
                      <a:pt x="162" y="162"/>
                      <a:pt x="167" y="94"/>
                      <a:pt x="215" y="68"/>
                    </a:cubicBezTo>
                    <a:cubicBezTo>
                      <a:pt x="341" y="0"/>
                      <a:pt x="411" y="79"/>
                      <a:pt x="445" y="106"/>
                    </a:cubicBezTo>
                    <a:cubicBezTo>
                      <a:pt x="479" y="133"/>
                      <a:pt x="512" y="119"/>
                      <a:pt x="583" y="190"/>
                    </a:cubicBezTo>
                    <a:cubicBezTo>
                      <a:pt x="655" y="260"/>
                      <a:pt x="602" y="324"/>
                      <a:pt x="633" y="378"/>
                    </a:cubicBezTo>
                    <a:cubicBezTo>
                      <a:pt x="647" y="402"/>
                      <a:pt x="723" y="481"/>
                      <a:pt x="654" y="570"/>
                    </a:cubicBezTo>
                    <a:cubicBezTo>
                      <a:pt x="585" y="660"/>
                      <a:pt x="555" y="637"/>
                      <a:pt x="455" y="735"/>
                    </a:cubicBezTo>
                    <a:cubicBezTo>
                      <a:pt x="435" y="753"/>
                      <a:pt x="374" y="775"/>
                      <a:pt x="343" y="773"/>
                    </a:cubicBezTo>
                    <a:cubicBezTo>
                      <a:pt x="132" y="771"/>
                      <a:pt x="61" y="665"/>
                      <a:pt x="16" y="48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9" name="Freeform 338">
                <a:extLst>
                  <a:ext uri="{FF2B5EF4-FFF2-40B4-BE49-F238E27FC236}">
                    <a16:creationId xmlns:a16="http://schemas.microsoft.com/office/drawing/2014/main" id="{59B9F4A3-19FA-47F0-BF80-5FF6B7783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392"/>
                <a:ext cx="205" cy="224"/>
              </a:xfrm>
              <a:custGeom>
                <a:avLst/>
                <a:gdLst>
                  <a:gd name="T0" fmla="*/ 220 w 82"/>
                  <a:gd name="T1" fmla="*/ 456 h 84"/>
                  <a:gd name="T2" fmla="*/ 208 w 82"/>
                  <a:gd name="T3" fmla="*/ 760 h 84"/>
                  <a:gd name="T4" fmla="*/ 50 w 82"/>
                  <a:gd name="T5" fmla="*/ 1195 h 84"/>
                  <a:gd name="T6" fmla="*/ 188 w 82"/>
                  <a:gd name="T7" fmla="*/ 1459 h 84"/>
                  <a:gd name="T8" fmla="*/ 250 w 82"/>
                  <a:gd name="T9" fmla="*/ 1592 h 84"/>
                  <a:gd name="T10" fmla="*/ 363 w 82"/>
                  <a:gd name="T11" fmla="*/ 1571 h 84"/>
                  <a:gd name="T12" fmla="*/ 1238 w 82"/>
                  <a:gd name="T13" fmla="*/ 875 h 84"/>
                  <a:gd name="T14" fmla="*/ 1283 w 82"/>
                  <a:gd name="T15" fmla="*/ 797 h 84"/>
                  <a:gd name="T16" fmla="*/ 925 w 82"/>
                  <a:gd name="T17" fmla="*/ 205 h 84"/>
                  <a:gd name="T18" fmla="*/ 625 w 82"/>
                  <a:gd name="T19" fmla="*/ 35 h 84"/>
                  <a:gd name="T20" fmla="*/ 220 w 82"/>
                  <a:gd name="T21" fmla="*/ 456 h 8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2" h="84">
                    <a:moveTo>
                      <a:pt x="14" y="24"/>
                    </a:moveTo>
                    <a:cubicBezTo>
                      <a:pt x="14" y="30"/>
                      <a:pt x="15" y="34"/>
                      <a:pt x="13" y="40"/>
                    </a:cubicBezTo>
                    <a:cubicBezTo>
                      <a:pt x="9" y="49"/>
                      <a:pt x="0" y="53"/>
                      <a:pt x="3" y="63"/>
                    </a:cubicBezTo>
                    <a:cubicBezTo>
                      <a:pt x="4" y="68"/>
                      <a:pt x="9" y="73"/>
                      <a:pt x="12" y="77"/>
                    </a:cubicBezTo>
                    <a:cubicBezTo>
                      <a:pt x="13" y="79"/>
                      <a:pt x="15" y="82"/>
                      <a:pt x="16" y="84"/>
                    </a:cubicBezTo>
                    <a:cubicBezTo>
                      <a:pt x="18" y="84"/>
                      <a:pt x="21" y="84"/>
                      <a:pt x="23" y="83"/>
                    </a:cubicBezTo>
                    <a:cubicBezTo>
                      <a:pt x="44" y="78"/>
                      <a:pt x="68" y="63"/>
                      <a:pt x="79" y="46"/>
                    </a:cubicBezTo>
                    <a:cubicBezTo>
                      <a:pt x="80" y="44"/>
                      <a:pt x="81" y="43"/>
                      <a:pt x="82" y="42"/>
                    </a:cubicBezTo>
                    <a:cubicBezTo>
                      <a:pt x="77" y="30"/>
                      <a:pt x="66" y="21"/>
                      <a:pt x="59" y="11"/>
                    </a:cubicBezTo>
                    <a:cubicBezTo>
                      <a:pt x="51" y="0"/>
                      <a:pt x="52" y="0"/>
                      <a:pt x="40" y="2"/>
                    </a:cubicBezTo>
                    <a:cubicBezTo>
                      <a:pt x="22" y="4"/>
                      <a:pt x="15" y="5"/>
                      <a:pt x="14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0" name="Freeform 339">
                <a:extLst>
                  <a:ext uri="{FF2B5EF4-FFF2-40B4-BE49-F238E27FC236}">
                    <a16:creationId xmlns:a16="http://schemas.microsoft.com/office/drawing/2014/main" id="{9474FD46-ED9F-46E3-9F02-A6F824C846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165"/>
                <a:ext cx="153" cy="75"/>
              </a:xfrm>
              <a:custGeom>
                <a:avLst/>
                <a:gdLst>
                  <a:gd name="T0" fmla="*/ 0 w 61"/>
                  <a:gd name="T1" fmla="*/ 538 h 28"/>
                  <a:gd name="T2" fmla="*/ 429 w 61"/>
                  <a:gd name="T3" fmla="*/ 193 h 28"/>
                  <a:gd name="T4" fmla="*/ 630 w 61"/>
                  <a:gd name="T5" fmla="*/ 78 h 28"/>
                  <a:gd name="T6" fmla="*/ 963 w 61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28">
                    <a:moveTo>
                      <a:pt x="0" y="28"/>
                    </a:moveTo>
                    <a:cubicBezTo>
                      <a:pt x="8" y="19"/>
                      <a:pt x="18" y="17"/>
                      <a:pt x="27" y="10"/>
                    </a:cubicBezTo>
                    <a:cubicBezTo>
                      <a:pt x="31" y="7"/>
                      <a:pt x="34" y="4"/>
                      <a:pt x="40" y="4"/>
                    </a:cubicBezTo>
                    <a:cubicBezTo>
                      <a:pt x="45" y="3"/>
                      <a:pt x="57" y="0"/>
                      <a:pt x="61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1" name="Freeform 340">
                <a:extLst>
                  <a:ext uri="{FF2B5EF4-FFF2-40B4-BE49-F238E27FC236}">
                    <a16:creationId xmlns:a16="http://schemas.microsoft.com/office/drawing/2014/main" id="{681B0736-C288-4686-B298-26896776D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083"/>
                <a:ext cx="108" cy="96"/>
              </a:xfrm>
              <a:custGeom>
                <a:avLst/>
                <a:gdLst>
                  <a:gd name="T0" fmla="*/ 681 w 43"/>
                  <a:gd name="T1" fmla="*/ 683 h 36"/>
                  <a:gd name="T2" fmla="*/ 588 w 43"/>
                  <a:gd name="T3" fmla="*/ 491 h 36"/>
                  <a:gd name="T4" fmla="*/ 535 w 43"/>
                  <a:gd name="T5" fmla="*/ 363 h 36"/>
                  <a:gd name="T6" fmla="*/ 251 w 43"/>
                  <a:gd name="T7" fmla="*/ 376 h 36"/>
                  <a:gd name="T8" fmla="*/ 158 w 43"/>
                  <a:gd name="T9" fmla="*/ 341 h 36"/>
                  <a:gd name="T10" fmla="*/ 83 w 43"/>
                  <a:gd name="T11" fmla="*/ 205 h 36"/>
                  <a:gd name="T12" fmla="*/ 0 w 43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36">
                    <a:moveTo>
                      <a:pt x="43" y="36"/>
                    </a:moveTo>
                    <a:cubicBezTo>
                      <a:pt x="41" y="32"/>
                      <a:pt x="38" y="30"/>
                      <a:pt x="37" y="26"/>
                    </a:cubicBezTo>
                    <a:cubicBezTo>
                      <a:pt x="36" y="24"/>
                      <a:pt x="35" y="20"/>
                      <a:pt x="34" y="19"/>
                    </a:cubicBezTo>
                    <a:cubicBezTo>
                      <a:pt x="29" y="16"/>
                      <a:pt x="21" y="20"/>
                      <a:pt x="16" y="20"/>
                    </a:cubicBezTo>
                    <a:cubicBezTo>
                      <a:pt x="11" y="20"/>
                      <a:pt x="14" y="21"/>
                      <a:pt x="10" y="18"/>
                    </a:cubicBezTo>
                    <a:cubicBezTo>
                      <a:pt x="8" y="17"/>
                      <a:pt x="6" y="13"/>
                      <a:pt x="5" y="11"/>
                    </a:cubicBezTo>
                    <a:cubicBezTo>
                      <a:pt x="3" y="8"/>
                      <a:pt x="0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2" name="Freeform 341">
                <a:extLst>
                  <a:ext uri="{FF2B5EF4-FFF2-40B4-BE49-F238E27FC236}">
                    <a16:creationId xmlns:a16="http://schemas.microsoft.com/office/drawing/2014/main" id="{F87C9E9A-0956-43DF-85F4-22A5F5800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6" y="2069"/>
                <a:ext cx="40" cy="62"/>
              </a:xfrm>
              <a:custGeom>
                <a:avLst/>
                <a:gdLst>
                  <a:gd name="T0" fmla="*/ 0 w 16"/>
                  <a:gd name="T1" fmla="*/ 450 h 23"/>
                  <a:gd name="T2" fmla="*/ 250 w 1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3">
                    <a:moveTo>
                      <a:pt x="0" y="23"/>
                    </a:moveTo>
                    <a:cubicBezTo>
                      <a:pt x="1" y="15"/>
                      <a:pt x="14" y="6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3" name="Freeform 342">
                <a:extLst>
                  <a:ext uri="{FF2B5EF4-FFF2-40B4-BE49-F238E27FC236}">
                    <a16:creationId xmlns:a16="http://schemas.microsoft.com/office/drawing/2014/main" id="{1ABC3324-AD79-42ED-9BCA-AA4326267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184"/>
                <a:ext cx="428" cy="235"/>
              </a:xfrm>
              <a:custGeom>
                <a:avLst/>
                <a:gdLst>
                  <a:gd name="T0" fmla="*/ 2681 w 171"/>
                  <a:gd name="T1" fmla="*/ 422 h 88"/>
                  <a:gd name="T2" fmla="*/ 2243 w 171"/>
                  <a:gd name="T3" fmla="*/ 93 h 88"/>
                  <a:gd name="T4" fmla="*/ 1880 w 171"/>
                  <a:gd name="T5" fmla="*/ 171 h 88"/>
                  <a:gd name="T6" fmla="*/ 1492 w 171"/>
                  <a:gd name="T7" fmla="*/ 264 h 88"/>
                  <a:gd name="T8" fmla="*/ 1146 w 171"/>
                  <a:gd name="T9" fmla="*/ 593 h 88"/>
                  <a:gd name="T10" fmla="*/ 771 w 171"/>
                  <a:gd name="T11" fmla="*/ 777 h 88"/>
                  <a:gd name="T12" fmla="*/ 613 w 171"/>
                  <a:gd name="T13" fmla="*/ 876 h 88"/>
                  <a:gd name="T14" fmla="*/ 501 w 171"/>
                  <a:gd name="T15" fmla="*/ 1028 h 88"/>
                  <a:gd name="T16" fmla="*/ 208 w 171"/>
                  <a:gd name="T17" fmla="*/ 1311 h 88"/>
                  <a:gd name="T18" fmla="*/ 50 w 171"/>
                  <a:gd name="T19" fmla="*/ 1503 h 88"/>
                  <a:gd name="T20" fmla="*/ 0 w 171"/>
                  <a:gd name="T21" fmla="*/ 1677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1" h="88">
                    <a:moveTo>
                      <a:pt x="171" y="22"/>
                    </a:moveTo>
                    <a:cubicBezTo>
                      <a:pt x="165" y="9"/>
                      <a:pt x="158" y="0"/>
                      <a:pt x="143" y="5"/>
                    </a:cubicBezTo>
                    <a:cubicBezTo>
                      <a:pt x="135" y="7"/>
                      <a:pt x="128" y="7"/>
                      <a:pt x="120" y="9"/>
                    </a:cubicBezTo>
                    <a:cubicBezTo>
                      <a:pt x="112" y="10"/>
                      <a:pt x="103" y="12"/>
                      <a:pt x="95" y="14"/>
                    </a:cubicBezTo>
                    <a:cubicBezTo>
                      <a:pt x="87" y="17"/>
                      <a:pt x="81" y="27"/>
                      <a:pt x="73" y="31"/>
                    </a:cubicBezTo>
                    <a:cubicBezTo>
                      <a:pt x="66" y="35"/>
                      <a:pt x="57" y="37"/>
                      <a:pt x="49" y="41"/>
                    </a:cubicBezTo>
                    <a:cubicBezTo>
                      <a:pt x="46" y="43"/>
                      <a:pt x="42" y="44"/>
                      <a:pt x="39" y="46"/>
                    </a:cubicBezTo>
                    <a:cubicBezTo>
                      <a:pt x="35" y="48"/>
                      <a:pt x="35" y="51"/>
                      <a:pt x="32" y="54"/>
                    </a:cubicBezTo>
                    <a:cubicBezTo>
                      <a:pt x="26" y="59"/>
                      <a:pt x="19" y="63"/>
                      <a:pt x="13" y="69"/>
                    </a:cubicBezTo>
                    <a:cubicBezTo>
                      <a:pt x="10" y="73"/>
                      <a:pt x="6" y="76"/>
                      <a:pt x="3" y="79"/>
                    </a:cubicBezTo>
                    <a:cubicBezTo>
                      <a:pt x="1" y="82"/>
                      <a:pt x="2" y="85"/>
                      <a:pt x="0" y="8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4" name="Freeform 343">
                <a:extLst>
                  <a:ext uri="{FF2B5EF4-FFF2-40B4-BE49-F238E27FC236}">
                    <a16:creationId xmlns:a16="http://schemas.microsoft.com/office/drawing/2014/main" id="{43F6CEC9-2C35-49BB-BC8D-9226DD3C3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2360"/>
                <a:ext cx="110" cy="109"/>
              </a:xfrm>
              <a:custGeom>
                <a:avLst/>
                <a:gdLst>
                  <a:gd name="T0" fmla="*/ 688 w 44"/>
                  <a:gd name="T1" fmla="*/ 771 h 41"/>
                  <a:gd name="T2" fmla="*/ 145 w 44"/>
                  <a:gd name="T3" fmla="*/ 261 h 41"/>
                  <a:gd name="T4" fmla="*/ 0 w 44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41">
                    <a:moveTo>
                      <a:pt x="44" y="41"/>
                    </a:moveTo>
                    <a:cubicBezTo>
                      <a:pt x="39" y="34"/>
                      <a:pt x="16" y="20"/>
                      <a:pt x="9" y="14"/>
                    </a:cubicBezTo>
                    <a:cubicBezTo>
                      <a:pt x="4" y="10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5" name="Freeform 344">
                <a:extLst>
                  <a:ext uri="{FF2B5EF4-FFF2-40B4-BE49-F238E27FC236}">
                    <a16:creationId xmlns:a16="http://schemas.microsoft.com/office/drawing/2014/main" id="{7931FF53-8BFB-4CD1-B7AD-FA1DFDEA2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219"/>
                <a:ext cx="162" cy="154"/>
              </a:xfrm>
              <a:custGeom>
                <a:avLst/>
                <a:gdLst>
                  <a:gd name="T0" fmla="*/ 1007 w 65"/>
                  <a:gd name="T1" fmla="*/ 993 h 58"/>
                  <a:gd name="T2" fmla="*/ 374 w 65"/>
                  <a:gd name="T3" fmla="*/ 635 h 58"/>
                  <a:gd name="T4" fmla="*/ 0 w 65"/>
                  <a:gd name="T5" fmla="*/ 0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58">
                    <a:moveTo>
                      <a:pt x="65" y="53"/>
                    </a:moveTo>
                    <a:cubicBezTo>
                      <a:pt x="51" y="58"/>
                      <a:pt x="27" y="48"/>
                      <a:pt x="24" y="34"/>
                    </a:cubicBezTo>
                    <a:cubicBezTo>
                      <a:pt x="21" y="18"/>
                      <a:pt x="11" y="1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6" name="Freeform 345">
                <a:extLst>
                  <a:ext uri="{FF2B5EF4-FFF2-40B4-BE49-F238E27FC236}">
                    <a16:creationId xmlns:a16="http://schemas.microsoft.com/office/drawing/2014/main" id="{52DDF3B4-D4FC-4F3F-A9F7-706F7CEEF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36"/>
                <a:ext cx="35" cy="53"/>
              </a:xfrm>
              <a:custGeom>
                <a:avLst/>
                <a:gdLst>
                  <a:gd name="T0" fmla="*/ 0 w 14"/>
                  <a:gd name="T1" fmla="*/ 371 h 20"/>
                  <a:gd name="T2" fmla="*/ 220 w 14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cubicBezTo>
                      <a:pt x="4" y="13"/>
                      <a:pt x="7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7" name="Freeform 346">
                <a:extLst>
                  <a:ext uri="{FF2B5EF4-FFF2-40B4-BE49-F238E27FC236}">
                    <a16:creationId xmlns:a16="http://schemas.microsoft.com/office/drawing/2014/main" id="{CC795965-E1A8-4B1A-91CB-22D7AF3CC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1920"/>
                <a:ext cx="152" cy="296"/>
              </a:xfrm>
              <a:custGeom>
                <a:avLst/>
                <a:gdLst>
                  <a:gd name="T0" fmla="*/ 944 w 61"/>
                  <a:gd name="T1" fmla="*/ 661 h 111"/>
                  <a:gd name="T2" fmla="*/ 354 w 61"/>
                  <a:gd name="T3" fmla="*/ 376 h 111"/>
                  <a:gd name="T4" fmla="*/ 137 w 61"/>
                  <a:gd name="T5" fmla="*/ 888 h 111"/>
                  <a:gd name="T6" fmla="*/ 12 w 61"/>
                  <a:gd name="T7" fmla="*/ 1459 h 111"/>
                  <a:gd name="T8" fmla="*/ 125 w 61"/>
                  <a:gd name="T9" fmla="*/ 2104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1" h="111">
                    <a:moveTo>
                      <a:pt x="61" y="35"/>
                    </a:moveTo>
                    <a:cubicBezTo>
                      <a:pt x="50" y="24"/>
                      <a:pt x="38" y="0"/>
                      <a:pt x="23" y="20"/>
                    </a:cubicBezTo>
                    <a:cubicBezTo>
                      <a:pt x="17" y="27"/>
                      <a:pt x="12" y="38"/>
                      <a:pt x="9" y="47"/>
                    </a:cubicBezTo>
                    <a:cubicBezTo>
                      <a:pt x="7" y="55"/>
                      <a:pt x="0" y="70"/>
                      <a:pt x="1" y="77"/>
                    </a:cubicBezTo>
                    <a:cubicBezTo>
                      <a:pt x="2" y="88"/>
                      <a:pt x="8" y="99"/>
                      <a:pt x="8" y="111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8" name="Freeform 347">
                <a:extLst>
                  <a:ext uri="{FF2B5EF4-FFF2-40B4-BE49-F238E27FC236}">
                    <a16:creationId xmlns:a16="http://schemas.microsoft.com/office/drawing/2014/main" id="{29301F63-D088-40E6-AA98-349108B7D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123"/>
                <a:ext cx="67" cy="21"/>
              </a:xfrm>
              <a:custGeom>
                <a:avLst/>
                <a:gdLst>
                  <a:gd name="T0" fmla="*/ 0 w 27"/>
                  <a:gd name="T1" fmla="*/ 144 h 8"/>
                  <a:gd name="T2" fmla="*/ 412 w 27"/>
                  <a:gd name="T3" fmla="*/ 3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6" y="0"/>
                      <a:pt x="18" y="4"/>
                      <a:pt x="27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9" name="Freeform 348">
                <a:extLst>
                  <a:ext uri="{FF2B5EF4-FFF2-40B4-BE49-F238E27FC236}">
                    <a16:creationId xmlns:a16="http://schemas.microsoft.com/office/drawing/2014/main" id="{1512D2E1-D060-4BD7-BBB2-EACA08E1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96"/>
                <a:ext cx="53" cy="120"/>
              </a:xfrm>
              <a:custGeom>
                <a:avLst/>
                <a:gdLst>
                  <a:gd name="T0" fmla="*/ 0 w 21"/>
                  <a:gd name="T1" fmla="*/ 853 h 45"/>
                  <a:gd name="T2" fmla="*/ 242 w 21"/>
                  <a:gd name="T3" fmla="*/ 341 h 45"/>
                  <a:gd name="T4" fmla="*/ 338 w 21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5">
                    <a:moveTo>
                      <a:pt x="0" y="45"/>
                    </a:moveTo>
                    <a:cubicBezTo>
                      <a:pt x="4" y="39"/>
                      <a:pt x="10" y="21"/>
                      <a:pt x="15" y="18"/>
                    </a:cubicBezTo>
                    <a:cubicBezTo>
                      <a:pt x="16" y="11"/>
                      <a:pt x="19" y="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0" name="Freeform 349">
                <a:extLst>
                  <a:ext uri="{FF2B5EF4-FFF2-40B4-BE49-F238E27FC236}">
                    <a16:creationId xmlns:a16="http://schemas.microsoft.com/office/drawing/2014/main" id="{94440883-6B06-422A-8277-F87D7B2E5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123"/>
                <a:ext cx="118" cy="26"/>
              </a:xfrm>
              <a:custGeom>
                <a:avLst/>
                <a:gdLst>
                  <a:gd name="T0" fmla="*/ 743 w 47"/>
                  <a:gd name="T1" fmla="*/ 143 h 10"/>
                  <a:gd name="T2" fmla="*/ 535 w 47"/>
                  <a:gd name="T3" fmla="*/ 122 h 10"/>
                  <a:gd name="T4" fmla="*/ 304 w 47"/>
                  <a:gd name="T5" fmla="*/ 68 h 10"/>
                  <a:gd name="T6" fmla="*/ 0 w 47"/>
                  <a:gd name="T7" fmla="*/ 34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0">
                    <a:moveTo>
                      <a:pt x="47" y="8"/>
                    </a:moveTo>
                    <a:cubicBezTo>
                      <a:pt x="42" y="6"/>
                      <a:pt x="41" y="10"/>
                      <a:pt x="34" y="7"/>
                    </a:cubicBezTo>
                    <a:cubicBezTo>
                      <a:pt x="30" y="5"/>
                      <a:pt x="24" y="4"/>
                      <a:pt x="19" y="4"/>
                    </a:cubicBezTo>
                    <a:cubicBezTo>
                      <a:pt x="14" y="3"/>
                      <a:pt x="4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1" name="Freeform 350">
                <a:extLst>
                  <a:ext uri="{FF2B5EF4-FFF2-40B4-BE49-F238E27FC236}">
                    <a16:creationId xmlns:a16="http://schemas.microsoft.com/office/drawing/2014/main" id="{46D01313-11FF-45A4-B5DD-D4BCDD8C1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77"/>
                <a:ext cx="120" cy="288"/>
              </a:xfrm>
              <a:custGeom>
                <a:avLst/>
                <a:gdLst>
                  <a:gd name="T0" fmla="*/ 283 w 48"/>
                  <a:gd name="T1" fmla="*/ 2048 h 108"/>
                  <a:gd name="T2" fmla="*/ 188 w 48"/>
                  <a:gd name="T3" fmla="*/ 1400 h 108"/>
                  <a:gd name="T4" fmla="*/ 500 w 48"/>
                  <a:gd name="T5" fmla="*/ 1101 h 108"/>
                  <a:gd name="T6" fmla="*/ 613 w 48"/>
                  <a:gd name="T7" fmla="*/ 776 h 108"/>
                  <a:gd name="T8" fmla="*/ 720 w 48"/>
                  <a:gd name="T9" fmla="*/ 547 h 108"/>
                  <a:gd name="T10" fmla="*/ 720 w 48"/>
                  <a:gd name="T11" fmla="*/ 205 h 108"/>
                  <a:gd name="T12" fmla="*/ 738 w 48"/>
                  <a:gd name="T13" fmla="*/ 0 h 10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08">
                    <a:moveTo>
                      <a:pt x="18" y="108"/>
                    </a:moveTo>
                    <a:cubicBezTo>
                      <a:pt x="8" y="96"/>
                      <a:pt x="0" y="86"/>
                      <a:pt x="12" y="74"/>
                    </a:cubicBezTo>
                    <a:cubicBezTo>
                      <a:pt x="17" y="68"/>
                      <a:pt x="27" y="65"/>
                      <a:pt x="32" y="58"/>
                    </a:cubicBezTo>
                    <a:cubicBezTo>
                      <a:pt x="36" y="54"/>
                      <a:pt x="37" y="46"/>
                      <a:pt x="39" y="41"/>
                    </a:cubicBezTo>
                    <a:cubicBezTo>
                      <a:pt x="41" y="37"/>
                      <a:pt x="44" y="33"/>
                      <a:pt x="46" y="29"/>
                    </a:cubicBezTo>
                    <a:cubicBezTo>
                      <a:pt x="48" y="23"/>
                      <a:pt x="46" y="16"/>
                      <a:pt x="46" y="11"/>
                    </a:cubicBezTo>
                    <a:cubicBezTo>
                      <a:pt x="46" y="7"/>
                      <a:pt x="48" y="2"/>
                      <a:pt x="4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2" name="Freeform 351">
                <a:extLst>
                  <a:ext uri="{FF2B5EF4-FFF2-40B4-BE49-F238E27FC236}">
                    <a16:creationId xmlns:a16="http://schemas.microsoft.com/office/drawing/2014/main" id="{B93D392C-993F-4D30-999E-8306FA99F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6" y="2184"/>
                <a:ext cx="50" cy="88"/>
              </a:xfrm>
              <a:custGeom>
                <a:avLst/>
                <a:gdLst>
                  <a:gd name="T0" fmla="*/ 313 w 20"/>
                  <a:gd name="T1" fmla="*/ 627 h 33"/>
                  <a:gd name="T2" fmla="*/ 145 w 20"/>
                  <a:gd name="T3" fmla="*/ 227 h 33"/>
                  <a:gd name="T4" fmla="*/ 0 w 2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3">
                    <a:moveTo>
                      <a:pt x="20" y="33"/>
                    </a:moveTo>
                    <a:cubicBezTo>
                      <a:pt x="9" y="26"/>
                      <a:pt x="13" y="22"/>
                      <a:pt x="9" y="12"/>
                    </a:cubicBezTo>
                    <a:cubicBezTo>
                      <a:pt x="7" y="7"/>
                      <a:pt x="2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3" name="Freeform 352">
                <a:extLst>
                  <a:ext uri="{FF2B5EF4-FFF2-40B4-BE49-F238E27FC236}">
                    <a16:creationId xmlns:a16="http://schemas.microsoft.com/office/drawing/2014/main" id="{83B14955-27AA-44F1-88AD-2EF047083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357"/>
                <a:ext cx="57" cy="27"/>
              </a:xfrm>
              <a:custGeom>
                <a:avLst/>
                <a:gdLst>
                  <a:gd name="T0" fmla="*/ 349 w 23"/>
                  <a:gd name="T1" fmla="*/ 197 h 10"/>
                  <a:gd name="T2" fmla="*/ 0 w 23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0">
                    <a:moveTo>
                      <a:pt x="23" y="10"/>
                    </a:moveTo>
                    <a:cubicBezTo>
                      <a:pt x="17" y="3"/>
                      <a:pt x="8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4" name="Freeform 353">
                <a:extLst>
                  <a:ext uri="{FF2B5EF4-FFF2-40B4-BE49-F238E27FC236}">
                    <a16:creationId xmlns:a16="http://schemas.microsoft.com/office/drawing/2014/main" id="{57ACEFD7-8B2A-43C2-B2E9-648746019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09"/>
                <a:ext cx="95" cy="91"/>
              </a:xfrm>
              <a:custGeom>
                <a:avLst/>
                <a:gdLst>
                  <a:gd name="T0" fmla="*/ 113 w 38"/>
                  <a:gd name="T1" fmla="*/ 653 h 34"/>
                  <a:gd name="T2" fmla="*/ 175 w 38"/>
                  <a:gd name="T3" fmla="*/ 209 h 34"/>
                  <a:gd name="T4" fmla="*/ 595 w 38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4">
                    <a:moveTo>
                      <a:pt x="7" y="34"/>
                    </a:moveTo>
                    <a:cubicBezTo>
                      <a:pt x="0" y="25"/>
                      <a:pt x="3" y="17"/>
                      <a:pt x="11" y="11"/>
                    </a:cubicBezTo>
                    <a:cubicBezTo>
                      <a:pt x="19" y="6"/>
                      <a:pt x="31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5" name="Freeform 354">
                <a:extLst>
                  <a:ext uri="{FF2B5EF4-FFF2-40B4-BE49-F238E27FC236}">
                    <a16:creationId xmlns:a16="http://schemas.microsoft.com/office/drawing/2014/main" id="{1159326C-F9A2-49BF-BE98-2220F3936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277"/>
                <a:ext cx="30" cy="62"/>
              </a:xfrm>
              <a:custGeom>
                <a:avLst/>
                <a:gdLst>
                  <a:gd name="T0" fmla="*/ 188 w 12"/>
                  <a:gd name="T1" fmla="*/ 450 h 23"/>
                  <a:gd name="T2" fmla="*/ 0 w 12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23"/>
                    </a:moveTo>
                    <a:cubicBezTo>
                      <a:pt x="11" y="16"/>
                      <a:pt x="3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6" name="Freeform 355">
                <a:extLst>
                  <a:ext uri="{FF2B5EF4-FFF2-40B4-BE49-F238E27FC236}">
                    <a16:creationId xmlns:a16="http://schemas.microsoft.com/office/drawing/2014/main" id="{A8C16C3E-0FD9-4DC3-AAD2-72366156F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531"/>
                <a:ext cx="117" cy="69"/>
              </a:xfrm>
              <a:custGeom>
                <a:avLst/>
                <a:gdLst>
                  <a:gd name="T0" fmla="*/ 724 w 47"/>
                  <a:gd name="T1" fmla="*/ 133 h 26"/>
                  <a:gd name="T2" fmla="*/ 446 w 47"/>
                  <a:gd name="T3" fmla="*/ 21 h 26"/>
                  <a:gd name="T4" fmla="*/ 217 w 47"/>
                  <a:gd name="T5" fmla="*/ 77 h 26"/>
                  <a:gd name="T6" fmla="*/ 0 w 47"/>
                  <a:gd name="T7" fmla="*/ 48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26">
                    <a:moveTo>
                      <a:pt x="47" y="7"/>
                    </a:moveTo>
                    <a:cubicBezTo>
                      <a:pt x="44" y="4"/>
                      <a:pt x="34" y="1"/>
                      <a:pt x="29" y="1"/>
                    </a:cubicBezTo>
                    <a:cubicBezTo>
                      <a:pt x="25" y="0"/>
                      <a:pt x="18" y="0"/>
                      <a:pt x="14" y="4"/>
                    </a:cubicBezTo>
                    <a:cubicBezTo>
                      <a:pt x="9" y="10"/>
                      <a:pt x="4" y="20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7" name="Freeform 356">
                <a:extLst>
                  <a:ext uri="{FF2B5EF4-FFF2-40B4-BE49-F238E27FC236}">
                    <a16:creationId xmlns:a16="http://schemas.microsoft.com/office/drawing/2014/main" id="{A9A6DC6A-5BD9-4ACA-98CA-6F3363DEB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475"/>
                <a:ext cx="38" cy="64"/>
              </a:xfrm>
              <a:custGeom>
                <a:avLst/>
                <a:gdLst>
                  <a:gd name="T0" fmla="*/ 243 w 15"/>
                  <a:gd name="T1" fmla="*/ 456 h 24"/>
                  <a:gd name="T2" fmla="*/ 0 w 15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15" y="24"/>
                    </a:moveTo>
                    <a:cubicBezTo>
                      <a:pt x="11" y="15"/>
                      <a:pt x="8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8" name="Freeform 357">
                <a:extLst>
                  <a:ext uri="{FF2B5EF4-FFF2-40B4-BE49-F238E27FC236}">
                    <a16:creationId xmlns:a16="http://schemas.microsoft.com/office/drawing/2014/main" id="{963D113D-16A7-422B-91AD-CB18CDA8D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2261"/>
                <a:ext cx="140" cy="150"/>
              </a:xfrm>
              <a:custGeom>
                <a:avLst/>
                <a:gdLst>
                  <a:gd name="T0" fmla="*/ 783 w 56"/>
                  <a:gd name="T1" fmla="*/ 769 h 56"/>
                  <a:gd name="T2" fmla="*/ 250 w 56"/>
                  <a:gd name="T3" fmla="*/ 940 h 56"/>
                  <a:gd name="T4" fmla="*/ 95 w 56"/>
                  <a:gd name="T5" fmla="*/ 308 h 56"/>
                  <a:gd name="T6" fmla="*/ 625 w 56"/>
                  <a:gd name="T7" fmla="*/ 115 h 56"/>
                  <a:gd name="T8" fmla="*/ 783 w 56"/>
                  <a:gd name="T9" fmla="*/ 769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2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9" name="Freeform 358">
                <a:extLst>
                  <a:ext uri="{FF2B5EF4-FFF2-40B4-BE49-F238E27FC236}">
                    <a16:creationId xmlns:a16="http://schemas.microsoft.com/office/drawing/2014/main" id="{6A9A6728-C1E4-49EE-9720-C4473D157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291"/>
                <a:ext cx="85" cy="90"/>
              </a:xfrm>
              <a:custGeom>
                <a:avLst/>
                <a:gdLst>
                  <a:gd name="T0" fmla="*/ 470 w 34"/>
                  <a:gd name="T1" fmla="*/ 447 h 34"/>
                  <a:gd name="T2" fmla="*/ 158 w 34"/>
                  <a:gd name="T3" fmla="*/ 553 h 34"/>
                  <a:gd name="T4" fmla="*/ 63 w 34"/>
                  <a:gd name="T5" fmla="*/ 183 h 34"/>
                  <a:gd name="T6" fmla="*/ 375 w 34"/>
                  <a:gd name="T7" fmla="*/ 77 h 34"/>
                  <a:gd name="T8" fmla="*/ 470 w 34"/>
                  <a:gd name="T9" fmla="*/ 447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0" y="24"/>
                    </a:moveTo>
                    <a:cubicBezTo>
                      <a:pt x="26" y="31"/>
                      <a:pt x="17" y="34"/>
                      <a:pt x="10" y="30"/>
                    </a:cubicBezTo>
                    <a:cubicBezTo>
                      <a:pt x="2" y="26"/>
                      <a:pt x="0" y="17"/>
                      <a:pt x="4" y="10"/>
                    </a:cubicBezTo>
                    <a:cubicBezTo>
                      <a:pt x="8" y="2"/>
                      <a:pt x="17" y="0"/>
                      <a:pt x="24" y="4"/>
                    </a:cubicBezTo>
                    <a:cubicBezTo>
                      <a:pt x="32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0" name="Freeform 359">
                <a:extLst>
                  <a:ext uri="{FF2B5EF4-FFF2-40B4-BE49-F238E27FC236}">
                    <a16:creationId xmlns:a16="http://schemas.microsoft.com/office/drawing/2014/main" id="{0BBF540D-93DF-4427-B1CC-74F6EA18B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995"/>
                <a:ext cx="140" cy="149"/>
              </a:xfrm>
              <a:custGeom>
                <a:avLst/>
                <a:gdLst>
                  <a:gd name="T0" fmla="*/ 783 w 56"/>
                  <a:gd name="T1" fmla="*/ 750 h 56"/>
                  <a:gd name="T2" fmla="*/ 250 w 56"/>
                  <a:gd name="T3" fmla="*/ 921 h 56"/>
                  <a:gd name="T4" fmla="*/ 95 w 56"/>
                  <a:gd name="T5" fmla="*/ 303 h 56"/>
                  <a:gd name="T6" fmla="*/ 625 w 56"/>
                  <a:gd name="T7" fmla="*/ 114 h 56"/>
                  <a:gd name="T8" fmla="*/ 783 w 56"/>
                  <a:gd name="T9" fmla="*/ 750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56">
                    <a:moveTo>
                      <a:pt x="50" y="40"/>
                    </a:moveTo>
                    <a:cubicBezTo>
                      <a:pt x="43" y="51"/>
                      <a:pt x="28" y="56"/>
                      <a:pt x="16" y="49"/>
                    </a:cubicBezTo>
                    <a:cubicBezTo>
                      <a:pt x="4" y="43"/>
                      <a:pt x="0" y="28"/>
                      <a:pt x="6" y="16"/>
                    </a:cubicBezTo>
                    <a:cubicBezTo>
                      <a:pt x="13" y="4"/>
                      <a:pt x="28" y="0"/>
                      <a:pt x="40" y="6"/>
                    </a:cubicBezTo>
                    <a:cubicBezTo>
                      <a:pt x="52" y="13"/>
                      <a:pt x="56" y="28"/>
                      <a:pt x="50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1" name="Freeform 360">
                <a:extLst>
                  <a:ext uri="{FF2B5EF4-FFF2-40B4-BE49-F238E27FC236}">
                    <a16:creationId xmlns:a16="http://schemas.microsoft.com/office/drawing/2014/main" id="{19B54163-B49F-4DF1-9A95-F7A115AE3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2024"/>
                <a:ext cx="85" cy="88"/>
              </a:xfrm>
              <a:custGeom>
                <a:avLst/>
                <a:gdLst>
                  <a:gd name="T0" fmla="*/ 470 w 34"/>
                  <a:gd name="T1" fmla="*/ 456 h 33"/>
                  <a:gd name="T2" fmla="*/ 158 w 34"/>
                  <a:gd name="T3" fmla="*/ 568 h 33"/>
                  <a:gd name="T4" fmla="*/ 63 w 34"/>
                  <a:gd name="T5" fmla="*/ 192 h 33"/>
                  <a:gd name="T6" fmla="*/ 375 w 34"/>
                  <a:gd name="T7" fmla="*/ 77 h 33"/>
                  <a:gd name="T8" fmla="*/ 470 w 34"/>
                  <a:gd name="T9" fmla="*/ 456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0" y="24"/>
                    </a:moveTo>
                    <a:cubicBezTo>
                      <a:pt x="26" y="31"/>
                      <a:pt x="17" y="33"/>
                      <a:pt x="10" y="30"/>
                    </a:cubicBezTo>
                    <a:cubicBezTo>
                      <a:pt x="3" y="26"/>
                      <a:pt x="0" y="17"/>
                      <a:pt x="4" y="10"/>
                    </a:cubicBezTo>
                    <a:cubicBezTo>
                      <a:pt x="8" y="3"/>
                      <a:pt x="17" y="0"/>
                      <a:pt x="24" y="4"/>
                    </a:cubicBezTo>
                    <a:cubicBezTo>
                      <a:pt x="31" y="8"/>
                      <a:pt x="34" y="17"/>
                      <a:pt x="30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2" name="Freeform 361">
                <a:extLst>
                  <a:ext uri="{FF2B5EF4-FFF2-40B4-BE49-F238E27FC236}">
                    <a16:creationId xmlns:a16="http://schemas.microsoft.com/office/drawing/2014/main" id="{CA56548E-9727-4795-82A5-DAA89D3E3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397"/>
                <a:ext cx="138" cy="136"/>
              </a:xfrm>
              <a:custGeom>
                <a:avLst/>
                <a:gdLst>
                  <a:gd name="T0" fmla="*/ 838 w 55"/>
                  <a:gd name="T1" fmla="*/ 435 h 51"/>
                  <a:gd name="T2" fmla="*/ 597 w 55"/>
                  <a:gd name="T3" fmla="*/ 21 h 51"/>
                  <a:gd name="T4" fmla="*/ 314 w 55"/>
                  <a:gd name="T5" fmla="*/ 115 h 51"/>
                  <a:gd name="T6" fmla="*/ 188 w 55"/>
                  <a:gd name="T7" fmla="*/ 171 h 51"/>
                  <a:gd name="T8" fmla="*/ 113 w 55"/>
                  <a:gd name="T9" fmla="*/ 760 h 51"/>
                  <a:gd name="T10" fmla="*/ 176 w 55"/>
                  <a:gd name="T11" fmla="*/ 909 h 51"/>
                  <a:gd name="T12" fmla="*/ 585 w 55"/>
                  <a:gd name="T13" fmla="*/ 947 h 51"/>
                  <a:gd name="T14" fmla="*/ 725 w 55"/>
                  <a:gd name="T15" fmla="*/ 797 h 51"/>
                  <a:gd name="T16" fmla="*/ 868 w 55"/>
                  <a:gd name="T17" fmla="*/ 419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" h="51">
                    <a:moveTo>
                      <a:pt x="53" y="23"/>
                    </a:moveTo>
                    <a:cubicBezTo>
                      <a:pt x="54" y="12"/>
                      <a:pt x="50" y="0"/>
                      <a:pt x="38" y="1"/>
                    </a:cubicBezTo>
                    <a:cubicBezTo>
                      <a:pt x="32" y="2"/>
                      <a:pt x="26" y="4"/>
                      <a:pt x="20" y="6"/>
                    </a:cubicBezTo>
                    <a:cubicBezTo>
                      <a:pt x="17" y="6"/>
                      <a:pt x="15" y="7"/>
                      <a:pt x="12" y="9"/>
                    </a:cubicBezTo>
                    <a:cubicBezTo>
                      <a:pt x="3" y="16"/>
                      <a:pt x="0" y="30"/>
                      <a:pt x="7" y="40"/>
                    </a:cubicBezTo>
                    <a:cubicBezTo>
                      <a:pt x="9" y="43"/>
                      <a:pt x="7" y="46"/>
                      <a:pt x="11" y="48"/>
                    </a:cubicBezTo>
                    <a:cubicBezTo>
                      <a:pt x="15" y="49"/>
                      <a:pt x="33" y="51"/>
                      <a:pt x="37" y="50"/>
                    </a:cubicBezTo>
                    <a:cubicBezTo>
                      <a:pt x="42" y="49"/>
                      <a:pt x="43" y="46"/>
                      <a:pt x="46" y="42"/>
                    </a:cubicBezTo>
                    <a:cubicBezTo>
                      <a:pt x="51" y="36"/>
                      <a:pt x="52" y="28"/>
                      <a:pt x="55" y="22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3" name="Freeform 362">
                <a:extLst>
                  <a:ext uri="{FF2B5EF4-FFF2-40B4-BE49-F238E27FC236}">
                    <a16:creationId xmlns:a16="http://schemas.microsoft.com/office/drawing/2014/main" id="{76A3D6CB-74C8-4719-A5A7-4F0805652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419"/>
                <a:ext cx="65" cy="58"/>
              </a:xfrm>
              <a:custGeom>
                <a:avLst/>
                <a:gdLst>
                  <a:gd name="T0" fmla="*/ 0 w 26"/>
                  <a:gd name="T1" fmla="*/ 403 h 22"/>
                  <a:gd name="T2" fmla="*/ 408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22"/>
                    </a:moveTo>
                    <a:cubicBezTo>
                      <a:pt x="5" y="12"/>
                      <a:pt x="19" y="9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4" name="Freeform 363">
                <a:extLst>
                  <a:ext uri="{FF2B5EF4-FFF2-40B4-BE49-F238E27FC236}">
                    <a16:creationId xmlns:a16="http://schemas.microsoft.com/office/drawing/2014/main" id="{19C2C756-37DB-45F9-8E35-1AEDB00A5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2360"/>
                <a:ext cx="58" cy="43"/>
              </a:xfrm>
              <a:custGeom>
                <a:avLst/>
                <a:gdLst>
                  <a:gd name="T0" fmla="*/ 0 w 23"/>
                  <a:gd name="T1" fmla="*/ 290 h 16"/>
                  <a:gd name="T2" fmla="*/ 368 w 23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6">
                    <a:moveTo>
                      <a:pt x="0" y="15"/>
                    </a:moveTo>
                    <a:cubicBezTo>
                      <a:pt x="10" y="16"/>
                      <a:pt x="19" y="5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5" name="Freeform 364">
                <a:extLst>
                  <a:ext uri="{FF2B5EF4-FFF2-40B4-BE49-F238E27FC236}">
                    <a16:creationId xmlns:a16="http://schemas.microsoft.com/office/drawing/2014/main" id="{B338E7C3-0A60-472B-B53F-F204CA659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2304"/>
                <a:ext cx="72" cy="13"/>
              </a:xfrm>
              <a:custGeom>
                <a:avLst/>
                <a:gdLst>
                  <a:gd name="T0" fmla="*/ 444 w 29"/>
                  <a:gd name="T1" fmla="*/ 55 h 5"/>
                  <a:gd name="T2" fmla="*/ 0 w 29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5">
                    <a:moveTo>
                      <a:pt x="29" y="3"/>
                    </a:moveTo>
                    <a:cubicBezTo>
                      <a:pt x="21" y="5"/>
                      <a:pt x="5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6" name="Freeform 365">
                <a:extLst>
                  <a:ext uri="{FF2B5EF4-FFF2-40B4-BE49-F238E27FC236}">
                    <a16:creationId xmlns:a16="http://schemas.microsoft.com/office/drawing/2014/main" id="{B4CFD4D0-0392-44CE-9D21-7C6686294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371"/>
                <a:ext cx="10" cy="29"/>
              </a:xfrm>
              <a:custGeom>
                <a:avLst/>
                <a:gdLst>
                  <a:gd name="T0" fmla="*/ 0 w 4"/>
                  <a:gd name="T1" fmla="*/ 200 h 11"/>
                  <a:gd name="T2" fmla="*/ 63 w 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0" y="11"/>
                    </a:moveTo>
                    <a:cubicBezTo>
                      <a:pt x="3" y="8"/>
                      <a:pt x="4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7" name="Freeform 366">
                <a:extLst>
                  <a:ext uri="{FF2B5EF4-FFF2-40B4-BE49-F238E27FC236}">
                    <a16:creationId xmlns:a16="http://schemas.microsoft.com/office/drawing/2014/main" id="{AE479FA1-9EF6-4C88-A77D-360FA2713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872"/>
                <a:ext cx="38" cy="205"/>
              </a:xfrm>
              <a:custGeom>
                <a:avLst/>
                <a:gdLst>
                  <a:gd name="T0" fmla="*/ 96 w 15"/>
                  <a:gd name="T1" fmla="*/ 1454 h 77"/>
                  <a:gd name="T2" fmla="*/ 160 w 15"/>
                  <a:gd name="T3" fmla="*/ 1227 h 77"/>
                  <a:gd name="T4" fmla="*/ 243 w 15"/>
                  <a:gd name="T5" fmla="*/ 998 h 77"/>
                  <a:gd name="T6" fmla="*/ 96 w 15"/>
                  <a:gd name="T7" fmla="*/ 623 h 77"/>
                  <a:gd name="T8" fmla="*/ 33 w 15"/>
                  <a:gd name="T9" fmla="*/ 304 h 77"/>
                  <a:gd name="T10" fmla="*/ 96 w 15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77">
                    <a:moveTo>
                      <a:pt x="6" y="77"/>
                    </a:moveTo>
                    <a:cubicBezTo>
                      <a:pt x="8" y="73"/>
                      <a:pt x="8" y="69"/>
                      <a:pt x="10" y="65"/>
                    </a:cubicBezTo>
                    <a:cubicBezTo>
                      <a:pt x="11" y="62"/>
                      <a:pt x="15" y="57"/>
                      <a:pt x="15" y="53"/>
                    </a:cubicBezTo>
                    <a:cubicBezTo>
                      <a:pt x="15" y="48"/>
                      <a:pt x="8" y="38"/>
                      <a:pt x="6" y="33"/>
                    </a:cubicBezTo>
                    <a:cubicBezTo>
                      <a:pt x="3" y="27"/>
                      <a:pt x="0" y="23"/>
                      <a:pt x="2" y="16"/>
                    </a:cubicBezTo>
                    <a:cubicBezTo>
                      <a:pt x="3" y="13"/>
                      <a:pt x="7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8" name="Freeform 367">
                <a:extLst>
                  <a:ext uri="{FF2B5EF4-FFF2-40B4-BE49-F238E27FC236}">
                    <a16:creationId xmlns:a16="http://schemas.microsoft.com/office/drawing/2014/main" id="{BC91E5EE-EC0A-4C60-AC2A-8362290C9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47"/>
                <a:ext cx="85" cy="80"/>
              </a:xfrm>
              <a:custGeom>
                <a:avLst/>
                <a:gdLst>
                  <a:gd name="T0" fmla="*/ 33 w 34"/>
                  <a:gd name="T1" fmla="*/ 568 h 30"/>
                  <a:gd name="T2" fmla="*/ 533 w 34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2" y="30"/>
                    </a:moveTo>
                    <a:cubicBezTo>
                      <a:pt x="0" y="16"/>
                      <a:pt x="25" y="4"/>
                      <a:pt x="34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9" name="Freeform 368">
                <a:extLst>
                  <a:ext uri="{FF2B5EF4-FFF2-40B4-BE49-F238E27FC236}">
                    <a16:creationId xmlns:a16="http://schemas.microsoft.com/office/drawing/2014/main" id="{960A1803-1008-4816-8EE8-35FA06814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44"/>
                <a:ext cx="80" cy="51"/>
              </a:xfrm>
              <a:custGeom>
                <a:avLst/>
                <a:gdLst>
                  <a:gd name="T0" fmla="*/ 0 w 32"/>
                  <a:gd name="T1" fmla="*/ 368 h 19"/>
                  <a:gd name="T2" fmla="*/ 363 w 32"/>
                  <a:gd name="T3" fmla="*/ 81 h 19"/>
                  <a:gd name="T4" fmla="*/ 500 w 32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9">
                    <a:moveTo>
                      <a:pt x="0" y="19"/>
                    </a:moveTo>
                    <a:cubicBezTo>
                      <a:pt x="8" y="15"/>
                      <a:pt x="15" y="8"/>
                      <a:pt x="23" y="4"/>
                    </a:cubicBezTo>
                    <a:cubicBezTo>
                      <a:pt x="25" y="3"/>
                      <a:pt x="32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0" name="Freeform 369">
                <a:extLst>
                  <a:ext uri="{FF2B5EF4-FFF2-40B4-BE49-F238E27FC236}">
                    <a16:creationId xmlns:a16="http://schemas.microsoft.com/office/drawing/2014/main" id="{786F83B6-0399-45B3-94B2-2A57E47F3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1808"/>
                <a:ext cx="45" cy="133"/>
              </a:xfrm>
              <a:custGeom>
                <a:avLst/>
                <a:gdLst>
                  <a:gd name="T0" fmla="*/ 283 w 18"/>
                  <a:gd name="T1" fmla="*/ 942 h 50"/>
                  <a:gd name="T2" fmla="*/ 33 w 18"/>
                  <a:gd name="T3" fmla="*/ 362 h 50"/>
                  <a:gd name="T4" fmla="*/ 125 w 18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0">
                    <a:moveTo>
                      <a:pt x="18" y="50"/>
                    </a:moveTo>
                    <a:cubicBezTo>
                      <a:pt x="10" y="39"/>
                      <a:pt x="0" y="33"/>
                      <a:pt x="2" y="19"/>
                    </a:cubicBezTo>
                    <a:cubicBezTo>
                      <a:pt x="2" y="12"/>
                      <a:pt x="6" y="5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1" name="Freeform 370">
                <a:extLst>
                  <a:ext uri="{FF2B5EF4-FFF2-40B4-BE49-F238E27FC236}">
                    <a16:creationId xmlns:a16="http://schemas.microsoft.com/office/drawing/2014/main" id="{47CA2E47-D900-4B02-BD5A-63FB8153E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883"/>
                <a:ext cx="168" cy="72"/>
              </a:xfrm>
              <a:custGeom>
                <a:avLst/>
                <a:gdLst>
                  <a:gd name="T0" fmla="*/ 1056 w 67"/>
                  <a:gd name="T1" fmla="*/ 21 h 27"/>
                  <a:gd name="T2" fmla="*/ 647 w 67"/>
                  <a:gd name="T3" fmla="*/ 171 h 27"/>
                  <a:gd name="T4" fmla="*/ 429 w 67"/>
                  <a:gd name="T5" fmla="*/ 435 h 27"/>
                  <a:gd name="T6" fmla="*/ 0 w 67"/>
                  <a:gd name="T7" fmla="*/ 341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27">
                    <a:moveTo>
                      <a:pt x="67" y="1"/>
                    </a:moveTo>
                    <a:cubicBezTo>
                      <a:pt x="59" y="0"/>
                      <a:pt x="48" y="3"/>
                      <a:pt x="41" y="9"/>
                    </a:cubicBezTo>
                    <a:cubicBezTo>
                      <a:pt x="35" y="13"/>
                      <a:pt x="32" y="20"/>
                      <a:pt x="27" y="23"/>
                    </a:cubicBezTo>
                    <a:cubicBezTo>
                      <a:pt x="20" y="27"/>
                      <a:pt x="7" y="23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2" name="Freeform 371">
                <a:extLst>
                  <a:ext uri="{FF2B5EF4-FFF2-40B4-BE49-F238E27FC236}">
                    <a16:creationId xmlns:a16="http://schemas.microsoft.com/office/drawing/2014/main" id="{D2151B91-4808-4236-9581-27DEF5BEF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853"/>
                <a:ext cx="15" cy="48"/>
              </a:xfrm>
              <a:custGeom>
                <a:avLst/>
                <a:gdLst>
                  <a:gd name="T0" fmla="*/ 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0" y="7"/>
                      <a:pt x="2" y="12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3" name="Freeform 372">
                <a:extLst>
                  <a:ext uri="{FF2B5EF4-FFF2-40B4-BE49-F238E27FC236}">
                    <a16:creationId xmlns:a16="http://schemas.microsoft.com/office/drawing/2014/main" id="{CBE08051-C4EA-4D80-A2EC-13803A509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133"/>
                <a:ext cx="75" cy="78"/>
              </a:xfrm>
              <a:custGeom>
                <a:avLst/>
                <a:gdLst>
                  <a:gd name="T0" fmla="*/ 0 w 30"/>
                  <a:gd name="T1" fmla="*/ 565 h 29"/>
                  <a:gd name="T2" fmla="*/ 158 w 30"/>
                  <a:gd name="T3" fmla="*/ 81 h 29"/>
                  <a:gd name="T4" fmla="*/ 470 w 3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9">
                    <a:moveTo>
                      <a:pt x="0" y="29"/>
                    </a:moveTo>
                    <a:cubicBezTo>
                      <a:pt x="3" y="20"/>
                      <a:pt x="2" y="9"/>
                      <a:pt x="10" y="4"/>
                    </a:cubicBezTo>
                    <a:cubicBezTo>
                      <a:pt x="16" y="0"/>
                      <a:pt x="23" y="1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4" name="Freeform 373">
                <a:extLst>
                  <a:ext uri="{FF2B5EF4-FFF2-40B4-BE49-F238E27FC236}">
                    <a16:creationId xmlns:a16="http://schemas.microsoft.com/office/drawing/2014/main" id="{A1D6F267-362B-45A8-81FF-40640DBCC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00"/>
                <a:ext cx="298" cy="320"/>
              </a:xfrm>
              <a:custGeom>
                <a:avLst/>
                <a:gdLst>
                  <a:gd name="T0" fmla="*/ 1410 w 119"/>
                  <a:gd name="T1" fmla="*/ 115 h 120"/>
                  <a:gd name="T2" fmla="*/ 866 w 119"/>
                  <a:gd name="T3" fmla="*/ 115 h 120"/>
                  <a:gd name="T4" fmla="*/ 188 w 119"/>
                  <a:gd name="T5" fmla="*/ 285 h 120"/>
                  <a:gd name="T6" fmla="*/ 113 w 119"/>
                  <a:gd name="T7" fmla="*/ 341 h 120"/>
                  <a:gd name="T8" fmla="*/ 175 w 119"/>
                  <a:gd name="T9" fmla="*/ 419 h 120"/>
                  <a:gd name="T10" fmla="*/ 458 w 119"/>
                  <a:gd name="T11" fmla="*/ 1443 h 120"/>
                  <a:gd name="T12" fmla="*/ 614 w 119"/>
                  <a:gd name="T13" fmla="*/ 1557 h 120"/>
                  <a:gd name="T14" fmla="*/ 721 w 119"/>
                  <a:gd name="T15" fmla="*/ 1821 h 120"/>
                  <a:gd name="T16" fmla="*/ 816 w 119"/>
                  <a:gd name="T17" fmla="*/ 2083 h 120"/>
                  <a:gd name="T18" fmla="*/ 816 w 119"/>
                  <a:gd name="T19" fmla="*/ 2083 h 120"/>
                  <a:gd name="T20" fmla="*/ 816 w 119"/>
                  <a:gd name="T21" fmla="*/ 2083 h 120"/>
                  <a:gd name="T22" fmla="*/ 929 w 119"/>
                  <a:gd name="T23" fmla="*/ 2275 h 120"/>
                  <a:gd name="T24" fmla="*/ 1347 w 119"/>
                  <a:gd name="T25" fmla="*/ 2141 h 120"/>
                  <a:gd name="T26" fmla="*/ 1838 w 119"/>
                  <a:gd name="T27" fmla="*/ 1272 h 120"/>
                  <a:gd name="T28" fmla="*/ 1410 w 119"/>
                  <a:gd name="T29" fmla="*/ 115 h 12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19" h="120">
                    <a:moveTo>
                      <a:pt x="90" y="6"/>
                    </a:moveTo>
                    <a:cubicBezTo>
                      <a:pt x="80" y="0"/>
                      <a:pt x="67" y="5"/>
                      <a:pt x="55" y="6"/>
                    </a:cubicBezTo>
                    <a:cubicBezTo>
                      <a:pt x="40" y="8"/>
                      <a:pt x="26" y="10"/>
                      <a:pt x="12" y="15"/>
                    </a:cubicBezTo>
                    <a:cubicBezTo>
                      <a:pt x="10" y="16"/>
                      <a:pt x="8" y="17"/>
                      <a:pt x="7" y="18"/>
                    </a:cubicBezTo>
                    <a:cubicBezTo>
                      <a:pt x="8" y="19"/>
                      <a:pt x="9" y="21"/>
                      <a:pt x="11" y="22"/>
                    </a:cubicBezTo>
                    <a:cubicBezTo>
                      <a:pt x="0" y="38"/>
                      <a:pt x="17" y="67"/>
                      <a:pt x="29" y="76"/>
                    </a:cubicBezTo>
                    <a:cubicBezTo>
                      <a:pt x="33" y="79"/>
                      <a:pt x="37" y="79"/>
                      <a:pt x="39" y="82"/>
                    </a:cubicBezTo>
                    <a:cubicBezTo>
                      <a:pt x="42" y="85"/>
                      <a:pt x="44" y="92"/>
                      <a:pt x="46" y="96"/>
                    </a:cubicBezTo>
                    <a:cubicBezTo>
                      <a:pt x="48" y="101"/>
                      <a:pt x="50" y="106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2" y="110"/>
                      <a:pt x="52" y="110"/>
                      <a:pt x="52" y="110"/>
                    </a:cubicBezTo>
                    <a:cubicBezTo>
                      <a:pt x="54" y="114"/>
                      <a:pt x="56" y="117"/>
                      <a:pt x="59" y="120"/>
                    </a:cubicBezTo>
                    <a:cubicBezTo>
                      <a:pt x="68" y="117"/>
                      <a:pt x="78" y="117"/>
                      <a:pt x="86" y="113"/>
                    </a:cubicBezTo>
                    <a:cubicBezTo>
                      <a:pt x="101" y="106"/>
                      <a:pt x="116" y="85"/>
                      <a:pt x="117" y="67"/>
                    </a:cubicBezTo>
                    <a:cubicBezTo>
                      <a:pt x="119" y="45"/>
                      <a:pt x="111" y="16"/>
                      <a:pt x="90" y="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5" name="Freeform 374">
                <a:extLst>
                  <a:ext uri="{FF2B5EF4-FFF2-40B4-BE49-F238E27FC236}">
                    <a16:creationId xmlns:a16="http://schemas.microsoft.com/office/drawing/2014/main" id="{6756A0C2-76AF-485F-B544-B05E151DD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792"/>
                <a:ext cx="368" cy="277"/>
              </a:xfrm>
              <a:custGeom>
                <a:avLst/>
                <a:gdLst>
                  <a:gd name="T0" fmla="*/ 0 w 147"/>
                  <a:gd name="T1" fmla="*/ 1603 h 104"/>
                  <a:gd name="T2" fmla="*/ 438 w 147"/>
                  <a:gd name="T3" fmla="*/ 1774 h 104"/>
                  <a:gd name="T4" fmla="*/ 929 w 147"/>
                  <a:gd name="T5" fmla="*/ 1944 h 104"/>
                  <a:gd name="T6" fmla="*/ 1117 w 147"/>
                  <a:gd name="T7" fmla="*/ 1659 h 104"/>
                  <a:gd name="T8" fmla="*/ 1459 w 147"/>
                  <a:gd name="T9" fmla="*/ 1433 h 104"/>
                  <a:gd name="T10" fmla="*/ 1755 w 147"/>
                  <a:gd name="T11" fmla="*/ 1092 h 104"/>
                  <a:gd name="T12" fmla="*/ 2193 w 147"/>
                  <a:gd name="T13" fmla="*/ 645 h 104"/>
                  <a:gd name="T14" fmla="*/ 2306 w 147"/>
                  <a:gd name="T15" fmla="*/ 546 h 104"/>
                  <a:gd name="T16" fmla="*/ 2213 w 147"/>
                  <a:gd name="T17" fmla="*/ 474 h 104"/>
                  <a:gd name="T18" fmla="*/ 1817 w 147"/>
                  <a:gd name="T19" fmla="*/ 226 h 104"/>
                  <a:gd name="T20" fmla="*/ 1555 w 147"/>
                  <a:gd name="T21" fmla="*/ 56 h 104"/>
                  <a:gd name="T22" fmla="*/ 1159 w 147"/>
                  <a:gd name="T23" fmla="*/ 264 h 104"/>
                  <a:gd name="T24" fmla="*/ 521 w 147"/>
                  <a:gd name="T25" fmla="*/ 831 h 104"/>
                  <a:gd name="T26" fmla="*/ 363 w 147"/>
                  <a:gd name="T27" fmla="*/ 1113 h 104"/>
                  <a:gd name="T28" fmla="*/ 50 w 147"/>
                  <a:gd name="T29" fmla="*/ 1476 h 104"/>
                  <a:gd name="T30" fmla="*/ 0 w 147"/>
                  <a:gd name="T31" fmla="*/ 1603 h 10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7" h="104">
                    <a:moveTo>
                      <a:pt x="0" y="85"/>
                    </a:moveTo>
                    <a:cubicBezTo>
                      <a:pt x="9" y="90"/>
                      <a:pt x="18" y="92"/>
                      <a:pt x="28" y="94"/>
                    </a:cubicBezTo>
                    <a:cubicBezTo>
                      <a:pt x="38" y="97"/>
                      <a:pt x="49" y="104"/>
                      <a:pt x="59" y="103"/>
                    </a:cubicBezTo>
                    <a:cubicBezTo>
                      <a:pt x="69" y="102"/>
                      <a:pt x="67" y="95"/>
                      <a:pt x="71" y="88"/>
                    </a:cubicBezTo>
                    <a:cubicBezTo>
                      <a:pt x="77" y="79"/>
                      <a:pt x="85" y="79"/>
                      <a:pt x="93" y="76"/>
                    </a:cubicBezTo>
                    <a:cubicBezTo>
                      <a:pt x="102" y="72"/>
                      <a:pt x="105" y="65"/>
                      <a:pt x="112" y="58"/>
                    </a:cubicBezTo>
                    <a:cubicBezTo>
                      <a:pt x="120" y="49"/>
                      <a:pt x="131" y="40"/>
                      <a:pt x="140" y="34"/>
                    </a:cubicBezTo>
                    <a:cubicBezTo>
                      <a:pt x="143" y="32"/>
                      <a:pt x="145" y="30"/>
                      <a:pt x="147" y="29"/>
                    </a:cubicBezTo>
                    <a:cubicBezTo>
                      <a:pt x="145" y="28"/>
                      <a:pt x="145" y="28"/>
                      <a:pt x="141" y="25"/>
                    </a:cubicBezTo>
                    <a:cubicBezTo>
                      <a:pt x="133" y="18"/>
                      <a:pt x="126" y="16"/>
                      <a:pt x="116" y="12"/>
                    </a:cubicBezTo>
                    <a:cubicBezTo>
                      <a:pt x="110" y="10"/>
                      <a:pt x="105" y="5"/>
                      <a:pt x="99" y="3"/>
                    </a:cubicBezTo>
                    <a:cubicBezTo>
                      <a:pt x="85" y="0"/>
                      <a:pt x="83" y="8"/>
                      <a:pt x="74" y="14"/>
                    </a:cubicBezTo>
                    <a:cubicBezTo>
                      <a:pt x="61" y="24"/>
                      <a:pt x="44" y="30"/>
                      <a:pt x="33" y="44"/>
                    </a:cubicBezTo>
                    <a:cubicBezTo>
                      <a:pt x="29" y="49"/>
                      <a:pt x="28" y="54"/>
                      <a:pt x="23" y="59"/>
                    </a:cubicBezTo>
                    <a:cubicBezTo>
                      <a:pt x="15" y="66"/>
                      <a:pt x="9" y="68"/>
                      <a:pt x="3" y="78"/>
                    </a:cubicBezTo>
                    <a:cubicBezTo>
                      <a:pt x="2" y="80"/>
                      <a:pt x="1" y="83"/>
                      <a:pt x="0" y="8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6" name="Freeform 375">
                <a:extLst>
                  <a:ext uri="{FF2B5EF4-FFF2-40B4-BE49-F238E27FC236}">
                    <a16:creationId xmlns:a16="http://schemas.microsoft.com/office/drawing/2014/main" id="{3D19A972-E2C8-4A45-BF14-B3A3EF47E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2029"/>
                <a:ext cx="282" cy="275"/>
              </a:xfrm>
              <a:custGeom>
                <a:avLst/>
                <a:gdLst>
                  <a:gd name="T0" fmla="*/ 75 w 113"/>
                  <a:gd name="T1" fmla="*/ 948 h 103"/>
                  <a:gd name="T2" fmla="*/ 604 w 113"/>
                  <a:gd name="T3" fmla="*/ 1695 h 103"/>
                  <a:gd name="T4" fmla="*/ 871 w 113"/>
                  <a:gd name="T5" fmla="*/ 1562 h 103"/>
                  <a:gd name="T6" fmla="*/ 1028 w 113"/>
                  <a:gd name="T7" fmla="*/ 1711 h 103"/>
                  <a:gd name="T8" fmla="*/ 1620 w 113"/>
                  <a:gd name="T9" fmla="*/ 1754 h 103"/>
                  <a:gd name="T10" fmla="*/ 1620 w 113"/>
                  <a:gd name="T11" fmla="*/ 1754 h 103"/>
                  <a:gd name="T12" fmla="*/ 1757 w 113"/>
                  <a:gd name="T13" fmla="*/ 1242 h 103"/>
                  <a:gd name="T14" fmla="*/ 1620 w 113"/>
                  <a:gd name="T15" fmla="*/ 534 h 103"/>
                  <a:gd name="T16" fmla="*/ 1403 w 113"/>
                  <a:gd name="T17" fmla="*/ 286 h 103"/>
                  <a:gd name="T18" fmla="*/ 1278 w 113"/>
                  <a:gd name="T19" fmla="*/ 35 h 103"/>
                  <a:gd name="T20" fmla="*/ 966 w 113"/>
                  <a:gd name="T21" fmla="*/ 35 h 103"/>
                  <a:gd name="T22" fmla="*/ 966 w 113"/>
                  <a:gd name="T23" fmla="*/ 35 h 103"/>
                  <a:gd name="T24" fmla="*/ 746 w 113"/>
                  <a:gd name="T25" fmla="*/ 248 h 103"/>
                  <a:gd name="T26" fmla="*/ 75 w 113"/>
                  <a:gd name="T27" fmla="*/ 948 h 10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103">
                    <a:moveTo>
                      <a:pt x="5" y="50"/>
                    </a:moveTo>
                    <a:cubicBezTo>
                      <a:pt x="0" y="68"/>
                      <a:pt x="16" y="103"/>
                      <a:pt x="39" y="89"/>
                    </a:cubicBezTo>
                    <a:cubicBezTo>
                      <a:pt x="46" y="84"/>
                      <a:pt x="46" y="78"/>
                      <a:pt x="56" y="82"/>
                    </a:cubicBezTo>
                    <a:cubicBezTo>
                      <a:pt x="60" y="84"/>
                      <a:pt x="62" y="88"/>
                      <a:pt x="66" y="90"/>
                    </a:cubicBezTo>
                    <a:cubicBezTo>
                      <a:pt x="78" y="96"/>
                      <a:pt x="92" y="87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83"/>
                      <a:pt x="113" y="76"/>
                      <a:pt x="113" y="65"/>
                    </a:cubicBezTo>
                    <a:cubicBezTo>
                      <a:pt x="113" y="53"/>
                      <a:pt x="112" y="37"/>
                      <a:pt x="104" y="28"/>
                    </a:cubicBezTo>
                    <a:cubicBezTo>
                      <a:pt x="100" y="23"/>
                      <a:pt x="94" y="20"/>
                      <a:pt x="90" y="15"/>
                    </a:cubicBezTo>
                    <a:cubicBezTo>
                      <a:pt x="88" y="11"/>
                      <a:pt x="87" y="5"/>
                      <a:pt x="82" y="2"/>
                    </a:cubicBezTo>
                    <a:cubicBezTo>
                      <a:pt x="78" y="0"/>
                      <a:pt x="67" y="1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57" y="6"/>
                      <a:pt x="53" y="10"/>
                      <a:pt x="48" y="13"/>
                    </a:cubicBezTo>
                    <a:cubicBezTo>
                      <a:pt x="31" y="23"/>
                      <a:pt x="11" y="30"/>
                      <a:pt x="5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7" name="Freeform 376">
                <a:extLst>
                  <a:ext uri="{FF2B5EF4-FFF2-40B4-BE49-F238E27FC236}">
                    <a16:creationId xmlns:a16="http://schemas.microsoft.com/office/drawing/2014/main" id="{D78BB83D-22DB-4F74-8305-8D808F275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069"/>
                <a:ext cx="130" cy="155"/>
              </a:xfrm>
              <a:custGeom>
                <a:avLst/>
                <a:gdLst>
                  <a:gd name="T0" fmla="*/ 175 w 52"/>
                  <a:gd name="T1" fmla="*/ 1106 h 58"/>
                  <a:gd name="T2" fmla="*/ 488 w 52"/>
                  <a:gd name="T3" fmla="*/ 1029 h 58"/>
                  <a:gd name="T4" fmla="*/ 625 w 52"/>
                  <a:gd name="T5" fmla="*/ 842 h 58"/>
                  <a:gd name="T6" fmla="*/ 625 w 52"/>
                  <a:gd name="T7" fmla="*/ 78 h 58"/>
                  <a:gd name="T8" fmla="*/ 283 w 52"/>
                  <a:gd name="T9" fmla="*/ 78 h 58"/>
                  <a:gd name="T10" fmla="*/ 95 w 52"/>
                  <a:gd name="T11" fmla="*/ 342 h 58"/>
                  <a:gd name="T12" fmla="*/ 188 w 52"/>
                  <a:gd name="T13" fmla="*/ 1072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8">
                    <a:moveTo>
                      <a:pt x="11" y="58"/>
                    </a:moveTo>
                    <a:cubicBezTo>
                      <a:pt x="17" y="58"/>
                      <a:pt x="25" y="56"/>
                      <a:pt x="31" y="54"/>
                    </a:cubicBezTo>
                    <a:cubicBezTo>
                      <a:pt x="37" y="52"/>
                      <a:pt x="37" y="50"/>
                      <a:pt x="40" y="44"/>
                    </a:cubicBezTo>
                    <a:cubicBezTo>
                      <a:pt x="43" y="33"/>
                      <a:pt x="52" y="12"/>
                      <a:pt x="40" y="4"/>
                    </a:cubicBezTo>
                    <a:cubicBezTo>
                      <a:pt x="35" y="0"/>
                      <a:pt x="23" y="1"/>
                      <a:pt x="18" y="4"/>
                    </a:cubicBezTo>
                    <a:cubicBezTo>
                      <a:pt x="10" y="7"/>
                      <a:pt x="8" y="12"/>
                      <a:pt x="6" y="18"/>
                    </a:cubicBezTo>
                    <a:cubicBezTo>
                      <a:pt x="0" y="31"/>
                      <a:pt x="1" y="47"/>
                      <a:pt x="12" y="56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8" name="Freeform 377">
                <a:extLst>
                  <a:ext uri="{FF2B5EF4-FFF2-40B4-BE49-F238E27FC236}">
                    <a16:creationId xmlns:a16="http://schemas.microsoft.com/office/drawing/2014/main" id="{E05109E8-F676-44C1-ABB1-55EE9EA52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627"/>
                <a:ext cx="123" cy="77"/>
              </a:xfrm>
              <a:custGeom>
                <a:avLst/>
                <a:gdLst>
                  <a:gd name="T0" fmla="*/ 409 w 49"/>
                  <a:gd name="T1" fmla="*/ 465 h 29"/>
                  <a:gd name="T2" fmla="*/ 33 w 49"/>
                  <a:gd name="T3" fmla="*/ 396 h 29"/>
                  <a:gd name="T4" fmla="*/ 284 w 49"/>
                  <a:gd name="T5" fmla="*/ 204 h 29"/>
                  <a:gd name="T6" fmla="*/ 776 w 49"/>
                  <a:gd name="T7" fmla="*/ 170 h 29"/>
                  <a:gd name="T8" fmla="*/ 409 w 49"/>
                  <a:gd name="T9" fmla="*/ 465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9">
                    <a:moveTo>
                      <a:pt x="26" y="25"/>
                    </a:moveTo>
                    <a:cubicBezTo>
                      <a:pt x="14" y="29"/>
                      <a:pt x="4" y="27"/>
                      <a:pt x="2" y="21"/>
                    </a:cubicBezTo>
                    <a:cubicBezTo>
                      <a:pt x="0" y="15"/>
                      <a:pt x="1" y="12"/>
                      <a:pt x="18" y="11"/>
                    </a:cubicBezTo>
                    <a:cubicBezTo>
                      <a:pt x="36" y="9"/>
                      <a:pt x="47" y="0"/>
                      <a:pt x="49" y="9"/>
                    </a:cubicBezTo>
                    <a:cubicBezTo>
                      <a:pt x="48" y="14"/>
                      <a:pt x="42" y="22"/>
                      <a:pt x="26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9" name="Freeform 378">
                <a:extLst>
                  <a:ext uri="{FF2B5EF4-FFF2-40B4-BE49-F238E27FC236}">
                    <a16:creationId xmlns:a16="http://schemas.microsoft.com/office/drawing/2014/main" id="{6A71CB3C-10C2-4B16-948A-914EB441C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715"/>
                <a:ext cx="135" cy="130"/>
              </a:xfrm>
              <a:custGeom>
                <a:avLst/>
                <a:gdLst>
                  <a:gd name="T0" fmla="*/ 770 w 54"/>
                  <a:gd name="T1" fmla="*/ 507 h 49"/>
                  <a:gd name="T2" fmla="*/ 95 w 54"/>
                  <a:gd name="T3" fmla="*/ 409 h 49"/>
                  <a:gd name="T4" fmla="*/ 770 w 54"/>
                  <a:gd name="T5" fmla="*/ 507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49">
                    <a:moveTo>
                      <a:pt x="49" y="27"/>
                    </a:moveTo>
                    <a:cubicBezTo>
                      <a:pt x="54" y="6"/>
                      <a:pt x="12" y="0"/>
                      <a:pt x="6" y="22"/>
                    </a:cubicBezTo>
                    <a:cubicBezTo>
                      <a:pt x="0" y="43"/>
                      <a:pt x="44" y="49"/>
                      <a:pt x="49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0" name="Freeform 379">
                <a:extLst>
                  <a:ext uri="{FF2B5EF4-FFF2-40B4-BE49-F238E27FC236}">
                    <a16:creationId xmlns:a16="http://schemas.microsoft.com/office/drawing/2014/main" id="{FF38912D-6F3C-4240-B040-9B3E6A67E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72"/>
                <a:ext cx="100" cy="120"/>
              </a:xfrm>
              <a:custGeom>
                <a:avLst/>
                <a:gdLst>
                  <a:gd name="T0" fmla="*/ 408 w 40"/>
                  <a:gd name="T1" fmla="*/ 776 h 45"/>
                  <a:gd name="T2" fmla="*/ 250 w 40"/>
                  <a:gd name="T3" fmla="*/ 77 h 45"/>
                  <a:gd name="T4" fmla="*/ 408 w 40"/>
                  <a:gd name="T5" fmla="*/ 77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45">
                    <a:moveTo>
                      <a:pt x="26" y="41"/>
                    </a:moveTo>
                    <a:cubicBezTo>
                      <a:pt x="40" y="37"/>
                      <a:pt x="31" y="0"/>
                      <a:pt x="16" y="4"/>
                    </a:cubicBezTo>
                    <a:cubicBezTo>
                      <a:pt x="0" y="8"/>
                      <a:pt x="11" y="45"/>
                      <a:pt x="26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1" name="Freeform 380">
                <a:extLst>
                  <a:ext uri="{FF2B5EF4-FFF2-40B4-BE49-F238E27FC236}">
                    <a16:creationId xmlns:a16="http://schemas.microsoft.com/office/drawing/2014/main" id="{A3EAE838-2C5C-4368-BCD6-2F0DC0C2E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499"/>
                <a:ext cx="102" cy="96"/>
              </a:xfrm>
              <a:custGeom>
                <a:avLst/>
                <a:gdLst>
                  <a:gd name="T0" fmla="*/ 445 w 41"/>
                  <a:gd name="T1" fmla="*/ 491 h 36"/>
                  <a:gd name="T2" fmla="*/ 154 w 41"/>
                  <a:gd name="T3" fmla="*/ 171 h 36"/>
                  <a:gd name="T4" fmla="*/ 445 w 41"/>
                  <a:gd name="T5" fmla="*/ 491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29" y="26"/>
                    </a:moveTo>
                    <a:cubicBezTo>
                      <a:pt x="41" y="16"/>
                      <a:pt x="21" y="0"/>
                      <a:pt x="10" y="9"/>
                    </a:cubicBezTo>
                    <a:cubicBezTo>
                      <a:pt x="0" y="17"/>
                      <a:pt x="17" y="36"/>
                      <a:pt x="29" y="2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2" name="Freeform 381">
                <a:extLst>
                  <a:ext uri="{FF2B5EF4-FFF2-40B4-BE49-F238E27FC236}">
                    <a16:creationId xmlns:a16="http://schemas.microsoft.com/office/drawing/2014/main" id="{16AF14B2-F2C8-4FAF-88DD-E60211FF0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747"/>
                <a:ext cx="70" cy="80"/>
              </a:xfrm>
              <a:custGeom>
                <a:avLst/>
                <a:gdLst>
                  <a:gd name="T0" fmla="*/ 63 w 28"/>
                  <a:gd name="T1" fmla="*/ 363 h 30"/>
                  <a:gd name="T2" fmla="*/ 408 w 28"/>
                  <a:gd name="T3" fmla="*/ 248 h 30"/>
                  <a:gd name="T4" fmla="*/ 63 w 28"/>
                  <a:gd name="T5" fmla="*/ 3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0">
                    <a:moveTo>
                      <a:pt x="4" y="19"/>
                    </a:moveTo>
                    <a:cubicBezTo>
                      <a:pt x="0" y="7"/>
                      <a:pt x="23" y="0"/>
                      <a:pt x="26" y="13"/>
                    </a:cubicBezTo>
                    <a:cubicBezTo>
                      <a:pt x="28" y="21"/>
                      <a:pt x="9" y="30"/>
                      <a:pt x="4" y="1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3" name="Freeform 382">
                <a:extLst>
                  <a:ext uri="{FF2B5EF4-FFF2-40B4-BE49-F238E27FC236}">
                    <a16:creationId xmlns:a16="http://schemas.microsoft.com/office/drawing/2014/main" id="{34E0EB31-6E63-4C5F-9528-C97485EF9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656"/>
                <a:ext cx="85" cy="29"/>
              </a:xfrm>
              <a:custGeom>
                <a:avLst/>
                <a:gdLst>
                  <a:gd name="T0" fmla="*/ 520 w 34"/>
                  <a:gd name="T1" fmla="*/ 55 h 11"/>
                  <a:gd name="T2" fmla="*/ 283 w 34"/>
                  <a:gd name="T3" fmla="*/ 166 h 11"/>
                  <a:gd name="T4" fmla="*/ 283 w 34"/>
                  <a:gd name="T5" fmla="*/ 166 h 11"/>
                  <a:gd name="T6" fmla="*/ 20 w 34"/>
                  <a:gd name="T7" fmla="*/ 166 h 11"/>
                  <a:gd name="T8" fmla="*/ 33 w 34"/>
                  <a:gd name="T9" fmla="*/ 124 h 11"/>
                  <a:gd name="T10" fmla="*/ 188 w 34"/>
                  <a:gd name="T11" fmla="*/ 90 h 11"/>
                  <a:gd name="T12" fmla="*/ 470 w 34"/>
                  <a:gd name="T13" fmla="*/ 34 h 11"/>
                  <a:gd name="T14" fmla="*/ 500 w 34"/>
                  <a:gd name="T15" fmla="*/ 21 h 11"/>
                  <a:gd name="T16" fmla="*/ 520 w 34"/>
                  <a:gd name="T17" fmla="*/ 55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1">
                    <a:moveTo>
                      <a:pt x="33" y="3"/>
                    </a:moveTo>
                    <a:cubicBezTo>
                      <a:pt x="30" y="5"/>
                      <a:pt x="26" y="7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9" y="11"/>
                      <a:pt x="3" y="10"/>
                      <a:pt x="1" y="9"/>
                    </a:cubicBezTo>
                    <a:cubicBezTo>
                      <a:pt x="0" y="8"/>
                      <a:pt x="0" y="7"/>
                      <a:pt x="2" y="7"/>
                    </a:cubicBezTo>
                    <a:cubicBezTo>
                      <a:pt x="4" y="6"/>
                      <a:pt x="7" y="6"/>
                      <a:pt x="12" y="5"/>
                    </a:cubicBezTo>
                    <a:cubicBezTo>
                      <a:pt x="19" y="5"/>
                      <a:pt x="25" y="3"/>
                      <a:pt x="30" y="2"/>
                    </a:cubicBezTo>
                    <a:cubicBezTo>
                      <a:pt x="31" y="1"/>
                      <a:pt x="32" y="1"/>
                      <a:pt x="32" y="1"/>
                    </a:cubicBezTo>
                    <a:cubicBezTo>
                      <a:pt x="34" y="0"/>
                      <a:pt x="34" y="2"/>
                      <a:pt x="33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4" name="Freeform 383">
                <a:extLst>
                  <a:ext uri="{FF2B5EF4-FFF2-40B4-BE49-F238E27FC236}">
                    <a16:creationId xmlns:a16="http://schemas.microsoft.com/office/drawing/2014/main" id="{FF8835EC-DC87-4786-BCE6-4A111C222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747"/>
                <a:ext cx="85" cy="64"/>
              </a:xfrm>
              <a:custGeom>
                <a:avLst/>
                <a:gdLst>
                  <a:gd name="T0" fmla="*/ 520 w 34"/>
                  <a:gd name="T1" fmla="*/ 264 h 24"/>
                  <a:gd name="T2" fmla="*/ 363 w 34"/>
                  <a:gd name="T3" fmla="*/ 419 h 24"/>
                  <a:gd name="T4" fmla="*/ 33 w 34"/>
                  <a:gd name="T5" fmla="*/ 341 h 24"/>
                  <a:gd name="T6" fmla="*/ 0 w 34"/>
                  <a:gd name="T7" fmla="*/ 205 h 24"/>
                  <a:gd name="T8" fmla="*/ 363 w 34"/>
                  <a:gd name="T9" fmla="*/ 56 h 24"/>
                  <a:gd name="T10" fmla="*/ 520 w 34"/>
                  <a:gd name="T11" fmla="*/ 264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4">
                    <a:moveTo>
                      <a:pt x="33" y="14"/>
                    </a:moveTo>
                    <a:cubicBezTo>
                      <a:pt x="31" y="19"/>
                      <a:pt x="27" y="21"/>
                      <a:pt x="23" y="22"/>
                    </a:cubicBezTo>
                    <a:cubicBezTo>
                      <a:pt x="16" y="24"/>
                      <a:pt x="6" y="23"/>
                      <a:pt x="2" y="18"/>
                    </a:cubicBezTo>
                    <a:cubicBezTo>
                      <a:pt x="0" y="16"/>
                      <a:pt x="0" y="14"/>
                      <a:pt x="0" y="11"/>
                    </a:cubicBezTo>
                    <a:cubicBezTo>
                      <a:pt x="3" y="3"/>
                      <a:pt x="14" y="0"/>
                      <a:pt x="23" y="3"/>
                    </a:cubicBezTo>
                    <a:cubicBezTo>
                      <a:pt x="26" y="3"/>
                      <a:pt x="34" y="6"/>
                      <a:pt x="33" y="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5" name="Freeform 384">
                <a:extLst>
                  <a:ext uri="{FF2B5EF4-FFF2-40B4-BE49-F238E27FC236}">
                    <a16:creationId xmlns:a16="http://schemas.microsoft.com/office/drawing/2014/main" id="{F683E79A-7EDE-45DC-A35C-C69CDF9E3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296"/>
                <a:ext cx="37" cy="72"/>
              </a:xfrm>
              <a:custGeom>
                <a:avLst/>
                <a:gdLst>
                  <a:gd name="T0" fmla="*/ 133 w 15"/>
                  <a:gd name="T1" fmla="*/ 35 h 27"/>
                  <a:gd name="T2" fmla="*/ 212 w 15"/>
                  <a:gd name="T3" fmla="*/ 227 h 27"/>
                  <a:gd name="T4" fmla="*/ 183 w 15"/>
                  <a:gd name="T5" fmla="*/ 491 h 27"/>
                  <a:gd name="T6" fmla="*/ 12 w 15"/>
                  <a:gd name="T7" fmla="*/ 264 h 27"/>
                  <a:gd name="T8" fmla="*/ 12 w 15"/>
                  <a:gd name="T9" fmla="*/ 77 h 27"/>
                  <a:gd name="T10" fmla="*/ 62 w 15"/>
                  <a:gd name="T11" fmla="*/ 0 h 27"/>
                  <a:gd name="T12" fmla="*/ 133 w 15"/>
                  <a:gd name="T13" fmla="*/ 35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7">
                    <a:moveTo>
                      <a:pt x="9" y="2"/>
                    </a:moveTo>
                    <a:cubicBezTo>
                      <a:pt x="11" y="4"/>
                      <a:pt x="13" y="8"/>
                      <a:pt x="14" y="12"/>
                    </a:cubicBezTo>
                    <a:cubicBezTo>
                      <a:pt x="15" y="19"/>
                      <a:pt x="14" y="26"/>
                      <a:pt x="12" y="26"/>
                    </a:cubicBezTo>
                    <a:cubicBezTo>
                      <a:pt x="8" y="27"/>
                      <a:pt x="3" y="20"/>
                      <a:pt x="1" y="14"/>
                    </a:cubicBezTo>
                    <a:cubicBezTo>
                      <a:pt x="0" y="10"/>
                      <a:pt x="0" y="6"/>
                      <a:pt x="1" y="4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5" y="0"/>
                      <a:pt x="6" y="0"/>
                      <a:pt x="9" y="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6" name="Freeform 385">
                <a:extLst>
                  <a:ext uri="{FF2B5EF4-FFF2-40B4-BE49-F238E27FC236}">
                    <a16:creationId xmlns:a16="http://schemas.microsoft.com/office/drawing/2014/main" id="{781AA35A-7C3B-4D4C-8110-4A4B6724B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5"/>
                <a:ext cx="40" cy="38"/>
              </a:xfrm>
              <a:custGeom>
                <a:avLst/>
                <a:gdLst>
                  <a:gd name="T0" fmla="*/ 208 w 16"/>
                  <a:gd name="T1" fmla="*/ 103 h 14"/>
                  <a:gd name="T2" fmla="*/ 208 w 16"/>
                  <a:gd name="T3" fmla="*/ 244 h 14"/>
                  <a:gd name="T4" fmla="*/ 113 w 16"/>
                  <a:gd name="T5" fmla="*/ 258 h 14"/>
                  <a:gd name="T6" fmla="*/ 20 w 16"/>
                  <a:gd name="T7" fmla="*/ 117 h 14"/>
                  <a:gd name="T8" fmla="*/ 33 w 16"/>
                  <a:gd name="T9" fmla="*/ 60 h 14"/>
                  <a:gd name="T10" fmla="*/ 208 w 16"/>
                  <a:gd name="T11" fmla="*/ 103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4">
                    <a:moveTo>
                      <a:pt x="13" y="5"/>
                    </a:moveTo>
                    <a:cubicBezTo>
                      <a:pt x="16" y="9"/>
                      <a:pt x="14" y="11"/>
                      <a:pt x="13" y="12"/>
                    </a:cubicBezTo>
                    <a:cubicBezTo>
                      <a:pt x="11" y="13"/>
                      <a:pt x="9" y="14"/>
                      <a:pt x="7" y="13"/>
                    </a:cubicBezTo>
                    <a:cubicBezTo>
                      <a:pt x="4" y="12"/>
                      <a:pt x="1" y="9"/>
                      <a:pt x="1" y="6"/>
                    </a:cubicBezTo>
                    <a:cubicBezTo>
                      <a:pt x="0" y="5"/>
                      <a:pt x="1" y="4"/>
                      <a:pt x="2" y="3"/>
                    </a:cubicBezTo>
                    <a:cubicBezTo>
                      <a:pt x="5" y="0"/>
                      <a:pt x="10" y="2"/>
                      <a:pt x="13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7" name="Freeform 386">
                <a:extLst>
                  <a:ext uri="{FF2B5EF4-FFF2-40B4-BE49-F238E27FC236}">
                    <a16:creationId xmlns:a16="http://schemas.microsoft.com/office/drawing/2014/main" id="{29EF5F18-DD96-4D5D-8D8A-6BAC8EE31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776"/>
                <a:ext cx="30" cy="21"/>
              </a:xfrm>
              <a:custGeom>
                <a:avLst/>
                <a:gdLst>
                  <a:gd name="T0" fmla="*/ 188 w 12"/>
                  <a:gd name="T1" fmla="*/ 55 h 8"/>
                  <a:gd name="T2" fmla="*/ 63 w 12"/>
                  <a:gd name="T3" fmla="*/ 123 h 8"/>
                  <a:gd name="T4" fmla="*/ 20 w 12"/>
                  <a:gd name="T5" fmla="*/ 110 h 8"/>
                  <a:gd name="T6" fmla="*/ 20 w 12"/>
                  <a:gd name="T7" fmla="*/ 55 h 8"/>
                  <a:gd name="T8" fmla="*/ 145 w 12"/>
                  <a:gd name="T9" fmla="*/ 21 h 8"/>
                  <a:gd name="T10" fmla="*/ 188 w 12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12" y="3"/>
                    </a:moveTo>
                    <a:cubicBezTo>
                      <a:pt x="12" y="4"/>
                      <a:pt x="9" y="7"/>
                      <a:pt x="4" y="7"/>
                    </a:cubicBezTo>
                    <a:cubicBezTo>
                      <a:pt x="1" y="8"/>
                      <a:pt x="1" y="6"/>
                      <a:pt x="1" y="6"/>
                    </a:cubicBezTo>
                    <a:cubicBezTo>
                      <a:pt x="0" y="5"/>
                      <a:pt x="0" y="4"/>
                      <a:pt x="1" y="3"/>
                    </a:cubicBezTo>
                    <a:cubicBezTo>
                      <a:pt x="3" y="1"/>
                      <a:pt x="7" y="0"/>
                      <a:pt x="9" y="1"/>
                    </a:cubicBezTo>
                    <a:cubicBezTo>
                      <a:pt x="11" y="1"/>
                      <a:pt x="12" y="2"/>
                      <a:pt x="12" y="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8" name="Freeform 387">
                <a:extLst>
                  <a:ext uri="{FF2B5EF4-FFF2-40B4-BE49-F238E27FC236}">
                    <a16:creationId xmlns:a16="http://schemas.microsoft.com/office/drawing/2014/main" id="{FE58117A-8D47-4705-A595-0B6B58081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037"/>
                <a:ext cx="65" cy="67"/>
              </a:xfrm>
              <a:custGeom>
                <a:avLst/>
                <a:gdLst>
                  <a:gd name="T0" fmla="*/ 363 w 26"/>
                  <a:gd name="T1" fmla="*/ 346 h 25"/>
                  <a:gd name="T2" fmla="*/ 113 w 26"/>
                  <a:gd name="T3" fmla="*/ 423 h 25"/>
                  <a:gd name="T4" fmla="*/ 50 w 26"/>
                  <a:gd name="T5" fmla="*/ 137 h 25"/>
                  <a:gd name="T6" fmla="*/ 283 w 26"/>
                  <a:gd name="T7" fmla="*/ 56 h 25"/>
                  <a:gd name="T8" fmla="*/ 363 w 26"/>
                  <a:gd name="T9" fmla="*/ 346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3" y="18"/>
                    </a:moveTo>
                    <a:cubicBezTo>
                      <a:pt x="20" y="23"/>
                      <a:pt x="13" y="25"/>
                      <a:pt x="7" y="22"/>
                    </a:cubicBezTo>
                    <a:cubicBezTo>
                      <a:pt x="2" y="20"/>
                      <a:pt x="0" y="13"/>
                      <a:pt x="3" y="7"/>
                    </a:cubicBezTo>
                    <a:cubicBezTo>
                      <a:pt x="6" y="2"/>
                      <a:pt x="13" y="0"/>
                      <a:pt x="18" y="3"/>
                    </a:cubicBezTo>
                    <a:cubicBezTo>
                      <a:pt x="24" y="6"/>
                      <a:pt x="26" y="13"/>
                      <a:pt x="23" y="1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9" name="Freeform 388">
                <a:extLst>
                  <a:ext uri="{FF2B5EF4-FFF2-40B4-BE49-F238E27FC236}">
                    <a16:creationId xmlns:a16="http://schemas.microsoft.com/office/drawing/2014/main" id="{BCA709E3-0FCF-4213-BC22-17915468A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51"/>
                <a:ext cx="40" cy="42"/>
              </a:xfrm>
              <a:custGeom>
                <a:avLst/>
                <a:gdLst>
                  <a:gd name="T0" fmla="*/ 220 w 16"/>
                  <a:gd name="T1" fmla="*/ 200 h 16"/>
                  <a:gd name="T2" fmla="*/ 63 w 16"/>
                  <a:gd name="T3" fmla="*/ 255 h 16"/>
                  <a:gd name="T4" fmla="*/ 33 w 16"/>
                  <a:gd name="T5" fmla="*/ 76 h 16"/>
                  <a:gd name="T6" fmla="*/ 175 w 16"/>
                  <a:gd name="T7" fmla="*/ 21 h 16"/>
                  <a:gd name="T8" fmla="*/ 220 w 16"/>
                  <a:gd name="T9" fmla="*/ 20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6">
                    <a:moveTo>
                      <a:pt x="14" y="11"/>
                    </a:moveTo>
                    <a:cubicBezTo>
                      <a:pt x="12" y="15"/>
                      <a:pt x="8" y="16"/>
                      <a:pt x="4" y="14"/>
                    </a:cubicBezTo>
                    <a:cubicBezTo>
                      <a:pt x="1" y="12"/>
                      <a:pt x="0" y="8"/>
                      <a:pt x="2" y="4"/>
                    </a:cubicBezTo>
                    <a:cubicBezTo>
                      <a:pt x="3" y="1"/>
                      <a:pt x="8" y="0"/>
                      <a:pt x="11" y="1"/>
                    </a:cubicBezTo>
                    <a:cubicBezTo>
                      <a:pt x="15" y="3"/>
                      <a:pt x="16" y="8"/>
                      <a:pt x="14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0" name="Freeform 389">
                <a:extLst>
                  <a:ext uri="{FF2B5EF4-FFF2-40B4-BE49-F238E27FC236}">
                    <a16:creationId xmlns:a16="http://schemas.microsoft.com/office/drawing/2014/main" id="{D5A271B4-CE72-403B-8C13-B98433EC9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816"/>
                <a:ext cx="373" cy="379"/>
              </a:xfrm>
              <a:custGeom>
                <a:avLst/>
                <a:gdLst>
                  <a:gd name="T0" fmla="*/ 2243 w 149"/>
                  <a:gd name="T1" fmla="*/ 1425 h 142"/>
                  <a:gd name="T2" fmla="*/ 2163 w 149"/>
                  <a:gd name="T3" fmla="*/ 833 h 142"/>
                  <a:gd name="T4" fmla="*/ 2068 w 149"/>
                  <a:gd name="T5" fmla="*/ 649 h 142"/>
                  <a:gd name="T6" fmla="*/ 1963 w 149"/>
                  <a:gd name="T7" fmla="*/ 571 h 142"/>
                  <a:gd name="T8" fmla="*/ 1835 w 149"/>
                  <a:gd name="T9" fmla="*/ 342 h 142"/>
                  <a:gd name="T10" fmla="*/ 1304 w 149"/>
                  <a:gd name="T11" fmla="*/ 56 h 142"/>
                  <a:gd name="T12" fmla="*/ 1317 w 149"/>
                  <a:gd name="T13" fmla="*/ 854 h 142"/>
                  <a:gd name="T14" fmla="*/ 1334 w 149"/>
                  <a:gd name="T15" fmla="*/ 1062 h 142"/>
                  <a:gd name="T16" fmla="*/ 1334 w 149"/>
                  <a:gd name="T17" fmla="*/ 1062 h 142"/>
                  <a:gd name="T18" fmla="*/ 1442 w 149"/>
                  <a:gd name="T19" fmla="*/ 1276 h 142"/>
                  <a:gd name="T20" fmla="*/ 1347 w 149"/>
                  <a:gd name="T21" fmla="*/ 1639 h 142"/>
                  <a:gd name="T22" fmla="*/ 1334 w 149"/>
                  <a:gd name="T23" fmla="*/ 1639 h 142"/>
                  <a:gd name="T24" fmla="*/ 1242 w 149"/>
                  <a:gd name="T25" fmla="*/ 1617 h 142"/>
                  <a:gd name="T26" fmla="*/ 1084 w 149"/>
                  <a:gd name="T27" fmla="*/ 1732 h 142"/>
                  <a:gd name="T28" fmla="*/ 1066 w 149"/>
                  <a:gd name="T29" fmla="*/ 1617 h 142"/>
                  <a:gd name="T30" fmla="*/ 959 w 149"/>
                  <a:gd name="T31" fmla="*/ 1561 h 142"/>
                  <a:gd name="T32" fmla="*/ 959 w 149"/>
                  <a:gd name="T33" fmla="*/ 1310 h 142"/>
                  <a:gd name="T34" fmla="*/ 971 w 149"/>
                  <a:gd name="T35" fmla="*/ 1118 h 142"/>
                  <a:gd name="T36" fmla="*/ 1004 w 149"/>
                  <a:gd name="T37" fmla="*/ 1118 h 142"/>
                  <a:gd name="T38" fmla="*/ 1004 w 149"/>
                  <a:gd name="T39" fmla="*/ 1118 h 142"/>
                  <a:gd name="T40" fmla="*/ 1084 w 149"/>
                  <a:gd name="T41" fmla="*/ 875 h 142"/>
                  <a:gd name="T42" fmla="*/ 1066 w 149"/>
                  <a:gd name="T43" fmla="*/ 35 h 142"/>
                  <a:gd name="T44" fmla="*/ 834 w 149"/>
                  <a:gd name="T45" fmla="*/ 56 h 142"/>
                  <a:gd name="T46" fmla="*/ 583 w 149"/>
                  <a:gd name="T47" fmla="*/ 307 h 142"/>
                  <a:gd name="T48" fmla="*/ 158 w 149"/>
                  <a:gd name="T49" fmla="*/ 1046 h 142"/>
                  <a:gd name="T50" fmla="*/ 50 w 149"/>
                  <a:gd name="T51" fmla="*/ 1524 h 142"/>
                  <a:gd name="T52" fmla="*/ 83 w 149"/>
                  <a:gd name="T53" fmla="*/ 1810 h 142"/>
                  <a:gd name="T54" fmla="*/ 238 w 149"/>
                  <a:gd name="T55" fmla="*/ 1903 h 142"/>
                  <a:gd name="T56" fmla="*/ 376 w 149"/>
                  <a:gd name="T57" fmla="*/ 2322 h 142"/>
                  <a:gd name="T58" fmla="*/ 801 w 149"/>
                  <a:gd name="T59" fmla="*/ 2530 h 142"/>
                  <a:gd name="T60" fmla="*/ 1692 w 149"/>
                  <a:gd name="T61" fmla="*/ 2437 h 142"/>
                  <a:gd name="T62" fmla="*/ 1847 w 149"/>
                  <a:gd name="T63" fmla="*/ 2165 h 142"/>
                  <a:gd name="T64" fmla="*/ 1847 w 149"/>
                  <a:gd name="T65" fmla="*/ 2165 h 142"/>
                  <a:gd name="T66" fmla="*/ 2243 w 149"/>
                  <a:gd name="T67" fmla="*/ 1425 h 1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9" h="142">
                    <a:moveTo>
                      <a:pt x="143" y="75"/>
                    </a:moveTo>
                    <a:cubicBezTo>
                      <a:pt x="140" y="65"/>
                      <a:pt x="143" y="54"/>
                      <a:pt x="138" y="44"/>
                    </a:cubicBezTo>
                    <a:cubicBezTo>
                      <a:pt x="136" y="41"/>
                      <a:pt x="134" y="36"/>
                      <a:pt x="132" y="34"/>
                    </a:cubicBezTo>
                    <a:cubicBezTo>
                      <a:pt x="130" y="32"/>
                      <a:pt x="127" y="32"/>
                      <a:pt x="125" y="30"/>
                    </a:cubicBezTo>
                    <a:cubicBezTo>
                      <a:pt x="121" y="28"/>
                      <a:pt x="121" y="22"/>
                      <a:pt x="117" y="18"/>
                    </a:cubicBezTo>
                    <a:cubicBezTo>
                      <a:pt x="109" y="7"/>
                      <a:pt x="95" y="0"/>
                      <a:pt x="83" y="3"/>
                    </a:cubicBezTo>
                    <a:cubicBezTo>
                      <a:pt x="85" y="20"/>
                      <a:pt x="85" y="35"/>
                      <a:pt x="84" y="45"/>
                    </a:cubicBezTo>
                    <a:cubicBezTo>
                      <a:pt x="84" y="50"/>
                      <a:pt x="85" y="53"/>
                      <a:pt x="85" y="56"/>
                    </a:cubicBezTo>
                    <a:cubicBezTo>
                      <a:pt x="85" y="56"/>
                      <a:pt x="85" y="56"/>
                      <a:pt x="85" y="56"/>
                    </a:cubicBezTo>
                    <a:cubicBezTo>
                      <a:pt x="84" y="62"/>
                      <a:pt x="86" y="67"/>
                      <a:pt x="92" y="67"/>
                    </a:cubicBezTo>
                    <a:cubicBezTo>
                      <a:pt x="86" y="67"/>
                      <a:pt x="80" y="81"/>
                      <a:pt x="86" y="86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5" y="85"/>
                      <a:pt x="81" y="85"/>
                      <a:pt x="79" y="85"/>
                    </a:cubicBezTo>
                    <a:cubicBezTo>
                      <a:pt x="74" y="86"/>
                      <a:pt x="72" y="87"/>
                      <a:pt x="69" y="91"/>
                    </a:cubicBezTo>
                    <a:cubicBezTo>
                      <a:pt x="68" y="89"/>
                      <a:pt x="70" y="87"/>
                      <a:pt x="68" y="85"/>
                    </a:cubicBezTo>
                    <a:cubicBezTo>
                      <a:pt x="66" y="83"/>
                      <a:pt x="63" y="83"/>
                      <a:pt x="61" y="82"/>
                    </a:cubicBezTo>
                    <a:cubicBezTo>
                      <a:pt x="65" y="79"/>
                      <a:pt x="65" y="71"/>
                      <a:pt x="61" y="69"/>
                    </a:cubicBezTo>
                    <a:cubicBezTo>
                      <a:pt x="64" y="68"/>
                      <a:pt x="64" y="61"/>
                      <a:pt x="62" y="59"/>
                    </a:cubicBezTo>
                    <a:cubicBezTo>
                      <a:pt x="62" y="59"/>
                      <a:pt x="63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5" y="56"/>
                      <a:pt x="69" y="53"/>
                      <a:pt x="69" y="46"/>
                    </a:cubicBezTo>
                    <a:cubicBezTo>
                      <a:pt x="70" y="35"/>
                      <a:pt x="70" y="19"/>
                      <a:pt x="68" y="2"/>
                    </a:cubicBezTo>
                    <a:cubicBezTo>
                      <a:pt x="62" y="1"/>
                      <a:pt x="56" y="2"/>
                      <a:pt x="53" y="3"/>
                    </a:cubicBezTo>
                    <a:cubicBezTo>
                      <a:pt x="49" y="4"/>
                      <a:pt x="34" y="10"/>
                      <a:pt x="37" y="16"/>
                    </a:cubicBezTo>
                    <a:cubicBezTo>
                      <a:pt x="22" y="13"/>
                      <a:pt x="0" y="42"/>
                      <a:pt x="10" y="55"/>
                    </a:cubicBezTo>
                    <a:cubicBezTo>
                      <a:pt x="4" y="61"/>
                      <a:pt x="4" y="73"/>
                      <a:pt x="3" y="80"/>
                    </a:cubicBezTo>
                    <a:cubicBezTo>
                      <a:pt x="3" y="85"/>
                      <a:pt x="3" y="90"/>
                      <a:pt x="5" y="95"/>
                    </a:cubicBezTo>
                    <a:cubicBezTo>
                      <a:pt x="7" y="99"/>
                      <a:pt x="10" y="99"/>
                      <a:pt x="15" y="100"/>
                    </a:cubicBezTo>
                    <a:cubicBezTo>
                      <a:pt x="11" y="108"/>
                      <a:pt x="17" y="118"/>
                      <a:pt x="24" y="122"/>
                    </a:cubicBezTo>
                    <a:cubicBezTo>
                      <a:pt x="29" y="125"/>
                      <a:pt x="45" y="139"/>
                      <a:pt x="51" y="133"/>
                    </a:cubicBezTo>
                    <a:cubicBezTo>
                      <a:pt x="56" y="142"/>
                      <a:pt x="89" y="141"/>
                      <a:pt x="108" y="128"/>
                    </a:cubicBezTo>
                    <a:cubicBezTo>
                      <a:pt x="113" y="125"/>
                      <a:pt x="118" y="120"/>
                      <a:pt x="118" y="114"/>
                    </a:cubicBezTo>
                    <a:cubicBezTo>
                      <a:pt x="118" y="114"/>
                      <a:pt x="118" y="114"/>
                      <a:pt x="118" y="114"/>
                    </a:cubicBezTo>
                    <a:cubicBezTo>
                      <a:pt x="135" y="112"/>
                      <a:pt x="149" y="92"/>
                      <a:pt x="143" y="7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1" name="Freeform 390">
                <a:extLst>
                  <a:ext uri="{FF2B5EF4-FFF2-40B4-BE49-F238E27FC236}">
                    <a16:creationId xmlns:a16="http://schemas.microsoft.com/office/drawing/2014/main" id="{E4C814BF-0E90-4AB4-B0EA-559B9C03C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2496"/>
                <a:ext cx="77" cy="11"/>
              </a:xfrm>
              <a:custGeom>
                <a:avLst/>
                <a:gdLst>
                  <a:gd name="T0" fmla="*/ 0 w 31"/>
                  <a:gd name="T1" fmla="*/ 83 h 4"/>
                  <a:gd name="T2" fmla="*/ 124 w 31"/>
                  <a:gd name="T3" fmla="*/ 22 h 4"/>
                  <a:gd name="T4" fmla="*/ 291 w 31"/>
                  <a:gd name="T5" fmla="*/ 47 h 4"/>
                  <a:gd name="T6" fmla="*/ 474 w 31"/>
                  <a:gd name="T7" fmla="*/ 6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">
                    <a:moveTo>
                      <a:pt x="0" y="4"/>
                    </a:moveTo>
                    <a:cubicBezTo>
                      <a:pt x="2" y="3"/>
                      <a:pt x="5" y="1"/>
                      <a:pt x="8" y="1"/>
                    </a:cubicBezTo>
                    <a:cubicBezTo>
                      <a:pt x="13" y="0"/>
                      <a:pt x="15" y="1"/>
                      <a:pt x="19" y="2"/>
                    </a:cubicBezTo>
                    <a:cubicBezTo>
                      <a:pt x="23" y="3"/>
                      <a:pt x="27" y="2"/>
                      <a:pt x="31" y="3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2" name="Freeform 391">
                <a:extLst>
                  <a:ext uri="{FF2B5EF4-FFF2-40B4-BE49-F238E27FC236}">
                    <a16:creationId xmlns:a16="http://schemas.microsoft.com/office/drawing/2014/main" id="{11A72D9C-B5BA-4073-A7BB-314CB0B03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3"/>
                <a:ext cx="105" cy="32"/>
              </a:xfrm>
              <a:custGeom>
                <a:avLst/>
                <a:gdLst>
                  <a:gd name="T0" fmla="*/ 658 w 42"/>
                  <a:gd name="T1" fmla="*/ 227 h 12"/>
                  <a:gd name="T2" fmla="*/ 220 w 42"/>
                  <a:gd name="T3" fmla="*/ 21 h 12"/>
                  <a:gd name="T4" fmla="*/ 0 w 42"/>
                  <a:gd name="T5" fmla="*/ 19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2">
                    <a:moveTo>
                      <a:pt x="42" y="12"/>
                    </a:moveTo>
                    <a:cubicBezTo>
                      <a:pt x="35" y="8"/>
                      <a:pt x="23" y="0"/>
                      <a:pt x="14" y="1"/>
                    </a:cubicBezTo>
                    <a:cubicBezTo>
                      <a:pt x="8" y="2"/>
                      <a:pt x="5" y="8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3" name="Freeform 392">
                <a:extLst>
                  <a:ext uri="{FF2B5EF4-FFF2-40B4-BE49-F238E27FC236}">
                    <a16:creationId xmlns:a16="http://schemas.microsoft.com/office/drawing/2014/main" id="{3445368F-9BF8-49C6-9D34-878AE1FA6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216"/>
                <a:ext cx="28" cy="107"/>
              </a:xfrm>
              <a:custGeom>
                <a:avLst/>
                <a:gdLst>
                  <a:gd name="T0" fmla="*/ 0 w 11"/>
                  <a:gd name="T1" fmla="*/ 765 h 40"/>
                  <a:gd name="T2" fmla="*/ 117 w 11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0">
                    <a:moveTo>
                      <a:pt x="0" y="40"/>
                    </a:moveTo>
                    <a:cubicBezTo>
                      <a:pt x="11" y="30"/>
                      <a:pt x="8" y="13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4" name="Freeform 393">
                <a:extLst>
                  <a:ext uri="{FF2B5EF4-FFF2-40B4-BE49-F238E27FC236}">
                    <a16:creationId xmlns:a16="http://schemas.microsoft.com/office/drawing/2014/main" id="{BC78CB7B-7C08-4EE6-B9F2-D70BF2169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1662 w 107"/>
                  <a:gd name="T1" fmla="*/ 1426 h 88"/>
                  <a:gd name="T2" fmla="*/ 1632 w 107"/>
                  <a:gd name="T3" fmla="*/ 1242 h 88"/>
                  <a:gd name="T4" fmla="*/ 1462 w 107"/>
                  <a:gd name="T5" fmla="*/ 1220 h 88"/>
                  <a:gd name="T6" fmla="*/ 1350 w 107"/>
                  <a:gd name="T7" fmla="*/ 1028 h 88"/>
                  <a:gd name="T8" fmla="*/ 155 w 107"/>
                  <a:gd name="T9" fmla="*/ 0 h 88"/>
                  <a:gd name="T10" fmla="*/ 0 w 107"/>
                  <a:gd name="T11" fmla="*/ 192 h 88"/>
                  <a:gd name="T12" fmla="*/ 1290 w 107"/>
                  <a:gd name="T13" fmla="*/ 1242 h 88"/>
                  <a:gd name="T14" fmla="*/ 1320 w 107"/>
                  <a:gd name="T15" fmla="*/ 1426 h 88"/>
                  <a:gd name="T16" fmla="*/ 1278 w 107"/>
                  <a:gd name="T17" fmla="*/ 1447 h 88"/>
                  <a:gd name="T18" fmla="*/ 1382 w 107"/>
                  <a:gd name="T19" fmla="*/ 1656 h 88"/>
                  <a:gd name="T20" fmla="*/ 1557 w 107"/>
                  <a:gd name="T21" fmla="*/ 1677 h 88"/>
                  <a:gd name="T22" fmla="*/ 1557 w 107"/>
                  <a:gd name="T23" fmla="*/ 1640 h 88"/>
                  <a:gd name="T24" fmla="*/ 1662 w 107"/>
                  <a:gd name="T25" fmla="*/ 1426 h 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07" h="88">
                    <a:moveTo>
                      <a:pt x="107" y="75"/>
                    </a:move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5" name="Freeform 394">
                <a:extLst>
                  <a:ext uri="{FF2B5EF4-FFF2-40B4-BE49-F238E27FC236}">
                    <a16:creationId xmlns:a16="http://schemas.microsoft.com/office/drawing/2014/main" id="{32FD4A58-9C4E-4890-B2FE-D86FFF2BA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1188 w 76"/>
                  <a:gd name="T1" fmla="*/ 3466 h 206"/>
                  <a:gd name="T2" fmla="*/ 1083 w 76"/>
                  <a:gd name="T3" fmla="*/ 3257 h 206"/>
                  <a:gd name="T4" fmla="*/ 1083 w 76"/>
                  <a:gd name="T5" fmla="*/ 3257 h 206"/>
                  <a:gd name="T6" fmla="*/ 1063 w 76"/>
                  <a:gd name="T7" fmla="*/ 3044 h 206"/>
                  <a:gd name="T8" fmla="*/ 145 w 76"/>
                  <a:gd name="T9" fmla="*/ 0 h 206"/>
                  <a:gd name="T10" fmla="*/ 0 w 76"/>
                  <a:gd name="T11" fmla="*/ 192 h 206"/>
                  <a:gd name="T12" fmla="*/ 833 w 76"/>
                  <a:gd name="T13" fmla="*/ 3065 h 206"/>
                  <a:gd name="T14" fmla="*/ 750 w 76"/>
                  <a:gd name="T15" fmla="*/ 3316 h 206"/>
                  <a:gd name="T16" fmla="*/ 750 w 76"/>
                  <a:gd name="T17" fmla="*/ 3316 h 206"/>
                  <a:gd name="T18" fmla="*/ 720 w 76"/>
                  <a:gd name="T19" fmla="*/ 3316 h 206"/>
                  <a:gd name="T20" fmla="*/ 708 w 76"/>
                  <a:gd name="T21" fmla="*/ 3500 h 206"/>
                  <a:gd name="T22" fmla="*/ 708 w 76"/>
                  <a:gd name="T23" fmla="*/ 3749 h 206"/>
                  <a:gd name="T24" fmla="*/ 813 w 76"/>
                  <a:gd name="T25" fmla="*/ 3807 h 206"/>
                  <a:gd name="T26" fmla="*/ 833 w 76"/>
                  <a:gd name="T27" fmla="*/ 3919 h 206"/>
                  <a:gd name="T28" fmla="*/ 988 w 76"/>
                  <a:gd name="T29" fmla="*/ 3807 h 206"/>
                  <a:gd name="T30" fmla="*/ 1083 w 76"/>
                  <a:gd name="T31" fmla="*/ 3829 h 206"/>
                  <a:gd name="T32" fmla="*/ 1095 w 76"/>
                  <a:gd name="T33" fmla="*/ 3829 h 206"/>
                  <a:gd name="T34" fmla="*/ 1188 w 76"/>
                  <a:gd name="T35" fmla="*/ 3466 h 20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6" h="206">
                    <a:moveTo>
                      <a:pt x="76" y="182"/>
                    </a:move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lose/>
                  </a:path>
                </a:pathLst>
              </a:custGeom>
              <a:solidFill>
                <a:srgbClr val="FEA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6" name="Freeform 395">
                <a:extLst>
                  <a:ext uri="{FF2B5EF4-FFF2-40B4-BE49-F238E27FC236}">
                    <a16:creationId xmlns:a16="http://schemas.microsoft.com/office/drawing/2014/main" id="{A6EF88FF-92EA-499F-AA40-8674ED985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1293"/>
                <a:ext cx="267" cy="235"/>
              </a:xfrm>
              <a:custGeom>
                <a:avLst/>
                <a:gdLst>
                  <a:gd name="T0" fmla="*/ 0 w 107"/>
                  <a:gd name="T1" fmla="*/ 192 h 88"/>
                  <a:gd name="T2" fmla="*/ 1290 w 107"/>
                  <a:gd name="T3" fmla="*/ 1242 h 88"/>
                  <a:gd name="T4" fmla="*/ 1320 w 107"/>
                  <a:gd name="T5" fmla="*/ 1426 h 88"/>
                  <a:gd name="T6" fmla="*/ 1278 w 107"/>
                  <a:gd name="T7" fmla="*/ 1447 h 88"/>
                  <a:gd name="T8" fmla="*/ 1382 w 107"/>
                  <a:gd name="T9" fmla="*/ 1656 h 88"/>
                  <a:gd name="T10" fmla="*/ 1557 w 107"/>
                  <a:gd name="T11" fmla="*/ 1677 h 88"/>
                  <a:gd name="T12" fmla="*/ 1557 w 107"/>
                  <a:gd name="T13" fmla="*/ 1640 h 88"/>
                  <a:gd name="T14" fmla="*/ 1662 w 107"/>
                  <a:gd name="T15" fmla="*/ 1426 h 88"/>
                  <a:gd name="T16" fmla="*/ 1632 w 107"/>
                  <a:gd name="T17" fmla="*/ 1242 h 88"/>
                  <a:gd name="T18" fmla="*/ 1462 w 107"/>
                  <a:gd name="T19" fmla="*/ 1220 h 88"/>
                  <a:gd name="T20" fmla="*/ 1350 w 107"/>
                  <a:gd name="T21" fmla="*/ 1028 h 88"/>
                  <a:gd name="T22" fmla="*/ 155 w 107"/>
                  <a:gd name="T23" fmla="*/ 0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7" h="88">
                    <a:moveTo>
                      <a:pt x="0" y="10"/>
                    </a:moveTo>
                    <a:cubicBezTo>
                      <a:pt x="20" y="13"/>
                      <a:pt x="66" y="30"/>
                      <a:pt x="83" y="65"/>
                    </a:cubicBezTo>
                    <a:cubicBezTo>
                      <a:pt x="86" y="71"/>
                      <a:pt x="86" y="73"/>
                      <a:pt x="85" y="75"/>
                    </a:cubicBezTo>
                    <a:cubicBezTo>
                      <a:pt x="84" y="76"/>
                      <a:pt x="83" y="76"/>
                      <a:pt x="82" y="76"/>
                    </a:cubicBezTo>
                    <a:cubicBezTo>
                      <a:pt x="87" y="76"/>
                      <a:pt x="91" y="82"/>
                      <a:pt x="89" y="87"/>
                    </a:cubicBezTo>
                    <a:cubicBezTo>
                      <a:pt x="92" y="84"/>
                      <a:pt x="98" y="83"/>
                      <a:pt x="100" y="88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0" y="82"/>
                      <a:pt x="102" y="76"/>
                      <a:pt x="107" y="75"/>
                    </a:cubicBezTo>
                    <a:cubicBezTo>
                      <a:pt x="102" y="73"/>
                      <a:pt x="102" y="69"/>
                      <a:pt x="105" y="65"/>
                    </a:cubicBezTo>
                    <a:cubicBezTo>
                      <a:pt x="101" y="66"/>
                      <a:pt x="97" y="67"/>
                      <a:pt x="94" y="64"/>
                    </a:cubicBezTo>
                    <a:cubicBezTo>
                      <a:pt x="92" y="61"/>
                      <a:pt x="90" y="59"/>
                      <a:pt x="87" y="54"/>
                    </a:cubicBezTo>
                    <a:cubicBezTo>
                      <a:pt x="70" y="22"/>
                      <a:pt x="30" y="5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7" name="Freeform 396">
                <a:extLst>
                  <a:ext uri="{FF2B5EF4-FFF2-40B4-BE49-F238E27FC236}">
                    <a16:creationId xmlns:a16="http://schemas.microsoft.com/office/drawing/2014/main" id="{87CE02F9-D934-4F54-B683-5736BA4DA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509"/>
                <a:ext cx="190" cy="550"/>
              </a:xfrm>
              <a:custGeom>
                <a:avLst/>
                <a:gdLst>
                  <a:gd name="T0" fmla="*/ 0 w 76"/>
                  <a:gd name="T1" fmla="*/ 192 h 206"/>
                  <a:gd name="T2" fmla="*/ 833 w 76"/>
                  <a:gd name="T3" fmla="*/ 3065 h 206"/>
                  <a:gd name="T4" fmla="*/ 750 w 76"/>
                  <a:gd name="T5" fmla="*/ 3316 h 206"/>
                  <a:gd name="T6" fmla="*/ 750 w 76"/>
                  <a:gd name="T7" fmla="*/ 3316 h 206"/>
                  <a:gd name="T8" fmla="*/ 720 w 76"/>
                  <a:gd name="T9" fmla="*/ 3316 h 206"/>
                  <a:gd name="T10" fmla="*/ 708 w 76"/>
                  <a:gd name="T11" fmla="*/ 3500 h 206"/>
                  <a:gd name="T12" fmla="*/ 708 w 76"/>
                  <a:gd name="T13" fmla="*/ 3749 h 206"/>
                  <a:gd name="T14" fmla="*/ 813 w 76"/>
                  <a:gd name="T15" fmla="*/ 3807 h 206"/>
                  <a:gd name="T16" fmla="*/ 833 w 76"/>
                  <a:gd name="T17" fmla="*/ 3919 h 206"/>
                  <a:gd name="T18" fmla="*/ 988 w 76"/>
                  <a:gd name="T19" fmla="*/ 3807 h 206"/>
                  <a:gd name="T20" fmla="*/ 1083 w 76"/>
                  <a:gd name="T21" fmla="*/ 3829 h 206"/>
                  <a:gd name="T22" fmla="*/ 1095 w 76"/>
                  <a:gd name="T23" fmla="*/ 3829 h 206"/>
                  <a:gd name="T24" fmla="*/ 1188 w 76"/>
                  <a:gd name="T25" fmla="*/ 3466 h 206"/>
                  <a:gd name="T26" fmla="*/ 1083 w 76"/>
                  <a:gd name="T27" fmla="*/ 3257 h 206"/>
                  <a:gd name="T28" fmla="*/ 1083 w 76"/>
                  <a:gd name="T29" fmla="*/ 3257 h 206"/>
                  <a:gd name="T30" fmla="*/ 1063 w 76"/>
                  <a:gd name="T31" fmla="*/ 3044 h 206"/>
                  <a:gd name="T32" fmla="*/ 145 w 76"/>
                  <a:gd name="T33" fmla="*/ 0 h 2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6" h="206">
                    <a:moveTo>
                      <a:pt x="0" y="10"/>
                    </a:moveTo>
                    <a:cubicBezTo>
                      <a:pt x="48" y="46"/>
                      <a:pt x="56" y="126"/>
                      <a:pt x="53" y="161"/>
                    </a:cubicBezTo>
                    <a:cubicBezTo>
                      <a:pt x="53" y="168"/>
                      <a:pt x="49" y="171"/>
                      <a:pt x="48" y="174"/>
                    </a:cubicBezTo>
                    <a:cubicBezTo>
                      <a:pt x="48" y="174"/>
                      <a:pt x="48" y="174"/>
                      <a:pt x="48" y="174"/>
                    </a:cubicBezTo>
                    <a:cubicBezTo>
                      <a:pt x="47" y="174"/>
                      <a:pt x="46" y="174"/>
                      <a:pt x="46" y="174"/>
                    </a:cubicBezTo>
                    <a:cubicBezTo>
                      <a:pt x="48" y="176"/>
                      <a:pt x="48" y="183"/>
                      <a:pt x="45" y="184"/>
                    </a:cubicBezTo>
                    <a:cubicBezTo>
                      <a:pt x="49" y="186"/>
                      <a:pt x="49" y="194"/>
                      <a:pt x="45" y="197"/>
                    </a:cubicBezTo>
                    <a:cubicBezTo>
                      <a:pt x="47" y="198"/>
                      <a:pt x="50" y="198"/>
                      <a:pt x="52" y="200"/>
                    </a:cubicBezTo>
                    <a:cubicBezTo>
                      <a:pt x="54" y="202"/>
                      <a:pt x="52" y="204"/>
                      <a:pt x="53" y="206"/>
                    </a:cubicBezTo>
                    <a:cubicBezTo>
                      <a:pt x="56" y="202"/>
                      <a:pt x="58" y="201"/>
                      <a:pt x="63" y="200"/>
                    </a:cubicBezTo>
                    <a:cubicBezTo>
                      <a:pt x="65" y="200"/>
                      <a:pt x="69" y="200"/>
                      <a:pt x="69" y="201"/>
                    </a:cubicBezTo>
                    <a:cubicBezTo>
                      <a:pt x="70" y="201"/>
                      <a:pt x="70" y="201"/>
                      <a:pt x="70" y="201"/>
                    </a:cubicBezTo>
                    <a:cubicBezTo>
                      <a:pt x="64" y="196"/>
                      <a:pt x="70" y="182"/>
                      <a:pt x="76" y="182"/>
                    </a:cubicBezTo>
                    <a:cubicBezTo>
                      <a:pt x="70" y="182"/>
                      <a:pt x="68" y="177"/>
                      <a:pt x="69" y="171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68"/>
                      <a:pt x="68" y="165"/>
                      <a:pt x="68" y="160"/>
                    </a:cubicBezTo>
                    <a:cubicBezTo>
                      <a:pt x="71" y="124"/>
                      <a:pt x="62" y="35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8" name="Freeform 397">
                <a:extLst>
                  <a:ext uri="{FF2B5EF4-FFF2-40B4-BE49-F238E27FC236}">
                    <a16:creationId xmlns:a16="http://schemas.microsoft.com/office/drawing/2014/main" id="{ED31DB78-A625-4D75-9C77-A2F2FCC5A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293"/>
                <a:ext cx="192" cy="144"/>
              </a:xfrm>
              <a:custGeom>
                <a:avLst/>
                <a:gdLst>
                  <a:gd name="T0" fmla="*/ 1194 w 77"/>
                  <a:gd name="T1" fmla="*/ 1024 h 54"/>
                  <a:gd name="T2" fmla="*/ 0 w 77"/>
                  <a:gd name="T3" fmla="*/ 0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54">
                    <a:moveTo>
                      <a:pt x="77" y="54"/>
                    </a:moveTo>
                    <a:cubicBezTo>
                      <a:pt x="60" y="22"/>
                      <a:pt x="20" y="5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9" name="Freeform 398">
                <a:extLst>
                  <a:ext uri="{FF2B5EF4-FFF2-40B4-BE49-F238E27FC236}">
                    <a16:creationId xmlns:a16="http://schemas.microsoft.com/office/drawing/2014/main" id="{78AEBEF7-91BD-4F98-81DF-F52B41EA9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13"/>
                <a:ext cx="78" cy="296"/>
              </a:xfrm>
              <a:custGeom>
                <a:avLst/>
                <a:gdLst>
                  <a:gd name="T0" fmla="*/ 0 w 31"/>
                  <a:gd name="T1" fmla="*/ 0 h 111"/>
                  <a:gd name="T2" fmla="*/ 413 w 31"/>
                  <a:gd name="T3" fmla="*/ 2104 h 111"/>
                  <a:gd name="T4" fmla="*/ 0 w 31"/>
                  <a:gd name="T5" fmla="*/ 0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11">
                    <a:moveTo>
                      <a:pt x="0" y="0"/>
                    </a:moveTo>
                    <a:cubicBezTo>
                      <a:pt x="6" y="11"/>
                      <a:pt x="31" y="43"/>
                      <a:pt x="26" y="111"/>
                    </a:cubicBezTo>
                    <a:cubicBezTo>
                      <a:pt x="27" y="97"/>
                      <a:pt x="27" y="5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0" name="Freeform 399">
                <a:extLst>
                  <a:ext uri="{FF2B5EF4-FFF2-40B4-BE49-F238E27FC236}">
                    <a16:creationId xmlns:a16="http://schemas.microsoft.com/office/drawing/2014/main" id="{E5CF414C-42F3-4EEF-86A9-FBA277E5C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325"/>
                <a:ext cx="150" cy="115"/>
              </a:xfrm>
              <a:custGeom>
                <a:avLst/>
                <a:gdLst>
                  <a:gd name="T0" fmla="*/ 0 w 60"/>
                  <a:gd name="T1" fmla="*/ 0 h 43"/>
                  <a:gd name="T2" fmla="*/ 938 w 60"/>
                  <a:gd name="T3" fmla="*/ 824 h 43"/>
                  <a:gd name="T4" fmla="*/ 0 w 60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43">
                    <a:moveTo>
                      <a:pt x="0" y="0"/>
                    </a:moveTo>
                    <a:cubicBezTo>
                      <a:pt x="8" y="2"/>
                      <a:pt x="42" y="15"/>
                      <a:pt x="60" y="43"/>
                    </a:cubicBezTo>
                    <a:cubicBezTo>
                      <a:pt x="54" y="37"/>
                      <a:pt x="3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1" name="Freeform 400">
                <a:extLst>
                  <a:ext uri="{FF2B5EF4-FFF2-40B4-BE49-F238E27FC236}">
                    <a16:creationId xmlns:a16="http://schemas.microsoft.com/office/drawing/2014/main" id="{BA16BB17-F875-48B7-81EB-B66C5D3FF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2" name="Freeform 401">
                <a:extLst>
                  <a:ext uri="{FF2B5EF4-FFF2-40B4-BE49-F238E27FC236}">
                    <a16:creationId xmlns:a16="http://schemas.microsoft.com/office/drawing/2014/main" id="{4B8E30AE-633E-45BF-9ACA-71967A287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3" name="Freeform 402">
                <a:extLst>
                  <a:ext uri="{FF2B5EF4-FFF2-40B4-BE49-F238E27FC236}">
                    <a16:creationId xmlns:a16="http://schemas.microsoft.com/office/drawing/2014/main" id="{9B99B7A6-86F3-437A-AADB-9664EABC6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4" name="Freeform 403">
                <a:extLst>
                  <a:ext uri="{FF2B5EF4-FFF2-40B4-BE49-F238E27FC236}">
                    <a16:creationId xmlns:a16="http://schemas.microsoft.com/office/drawing/2014/main" id="{23C32D64-0FCE-42FA-83F0-67B9452E6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926" name="Group 404">
              <a:extLst>
                <a:ext uri="{FF2B5EF4-FFF2-40B4-BE49-F238E27FC236}">
                  <a16:creationId xmlns:a16="http://schemas.microsoft.com/office/drawing/2014/main" id="{9AB34D58-9FC8-4F0F-9B54-2DB63D1143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6" y="1203"/>
              <a:ext cx="1565" cy="1824"/>
              <a:chOff x="2126" y="1203"/>
              <a:chExt cx="1565" cy="1824"/>
            </a:xfrm>
          </p:grpSpPr>
          <p:sp>
            <p:nvSpPr>
              <p:cNvPr id="31035" name="Freeform 405">
                <a:extLst>
                  <a:ext uri="{FF2B5EF4-FFF2-40B4-BE49-F238E27FC236}">
                    <a16:creationId xmlns:a16="http://schemas.microsoft.com/office/drawing/2014/main" id="{AD918334-6399-40D7-B146-1A57733FA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" name="Freeform 406">
                <a:extLst>
                  <a:ext uri="{FF2B5EF4-FFF2-40B4-BE49-F238E27FC236}">
                    <a16:creationId xmlns:a16="http://schemas.microsoft.com/office/drawing/2014/main" id="{3D8DA2D2-FD45-4135-9E0D-0F1409F3B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7" name="Freeform 407">
                <a:extLst>
                  <a:ext uri="{FF2B5EF4-FFF2-40B4-BE49-F238E27FC236}">
                    <a16:creationId xmlns:a16="http://schemas.microsoft.com/office/drawing/2014/main" id="{2300B0DB-D9E2-47D5-9491-24DB356C3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8" name="Freeform 408">
                <a:extLst>
                  <a:ext uri="{FF2B5EF4-FFF2-40B4-BE49-F238E27FC236}">
                    <a16:creationId xmlns:a16="http://schemas.microsoft.com/office/drawing/2014/main" id="{C2BF04F3-395B-4177-BC54-4C567F5E8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9" name="Freeform 409">
                <a:extLst>
                  <a:ext uri="{FF2B5EF4-FFF2-40B4-BE49-F238E27FC236}">
                    <a16:creationId xmlns:a16="http://schemas.microsoft.com/office/drawing/2014/main" id="{EC13593C-CE16-481E-9455-8DF907A66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0" name="Freeform 410">
                <a:extLst>
                  <a:ext uri="{FF2B5EF4-FFF2-40B4-BE49-F238E27FC236}">
                    <a16:creationId xmlns:a16="http://schemas.microsoft.com/office/drawing/2014/main" id="{08CC3603-BFA4-4DEF-BB4C-4613156A7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1" name="Freeform 411">
                <a:extLst>
                  <a:ext uri="{FF2B5EF4-FFF2-40B4-BE49-F238E27FC236}">
                    <a16:creationId xmlns:a16="http://schemas.microsoft.com/office/drawing/2014/main" id="{2C0148F4-9F7D-4F5C-BD00-4E16B3FAF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2" name="Freeform 412">
                <a:extLst>
                  <a:ext uri="{FF2B5EF4-FFF2-40B4-BE49-F238E27FC236}">
                    <a16:creationId xmlns:a16="http://schemas.microsoft.com/office/drawing/2014/main" id="{C99302EA-C610-430E-A678-B2F016D20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3" name="Freeform 413">
                <a:extLst>
                  <a:ext uri="{FF2B5EF4-FFF2-40B4-BE49-F238E27FC236}">
                    <a16:creationId xmlns:a16="http://schemas.microsoft.com/office/drawing/2014/main" id="{93AD7CB0-A07E-4B3F-9F95-ABEC203B7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Freeform 414">
                <a:extLst>
                  <a:ext uri="{FF2B5EF4-FFF2-40B4-BE49-F238E27FC236}">
                    <a16:creationId xmlns:a16="http://schemas.microsoft.com/office/drawing/2014/main" id="{E71DBF61-AE6B-4619-97D0-B71A273FB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5" name="Freeform 415">
                <a:extLst>
                  <a:ext uri="{FF2B5EF4-FFF2-40B4-BE49-F238E27FC236}">
                    <a16:creationId xmlns:a16="http://schemas.microsoft.com/office/drawing/2014/main" id="{8761CCF8-F7C4-45BC-8344-05A64A2D9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6" name="Freeform 416">
                <a:extLst>
                  <a:ext uri="{FF2B5EF4-FFF2-40B4-BE49-F238E27FC236}">
                    <a16:creationId xmlns:a16="http://schemas.microsoft.com/office/drawing/2014/main" id="{AC0B5B20-42DF-4DFE-9E28-37236CD9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7" name="Freeform 417">
                <a:extLst>
                  <a:ext uri="{FF2B5EF4-FFF2-40B4-BE49-F238E27FC236}">
                    <a16:creationId xmlns:a16="http://schemas.microsoft.com/office/drawing/2014/main" id="{8CCF9B28-8F50-40FE-914D-7BB8BFD73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8" name="Freeform 418">
                <a:extLst>
                  <a:ext uri="{FF2B5EF4-FFF2-40B4-BE49-F238E27FC236}">
                    <a16:creationId xmlns:a16="http://schemas.microsoft.com/office/drawing/2014/main" id="{8726F805-23DA-4EBE-9AE9-66750996A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9" name="Freeform 419">
                <a:extLst>
                  <a:ext uri="{FF2B5EF4-FFF2-40B4-BE49-F238E27FC236}">
                    <a16:creationId xmlns:a16="http://schemas.microsoft.com/office/drawing/2014/main" id="{0F5E32F4-C499-47B9-8585-C8FC95B19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0" name="Freeform 420">
                <a:extLst>
                  <a:ext uri="{FF2B5EF4-FFF2-40B4-BE49-F238E27FC236}">
                    <a16:creationId xmlns:a16="http://schemas.microsoft.com/office/drawing/2014/main" id="{0DE46920-9DEE-4E19-B70D-5D44A428C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1" name="Freeform 421">
                <a:extLst>
                  <a:ext uri="{FF2B5EF4-FFF2-40B4-BE49-F238E27FC236}">
                    <a16:creationId xmlns:a16="http://schemas.microsoft.com/office/drawing/2014/main" id="{1C7A95DA-787F-4A12-9DB5-F50A1EAA9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2" name="Freeform 422">
                <a:extLst>
                  <a:ext uri="{FF2B5EF4-FFF2-40B4-BE49-F238E27FC236}">
                    <a16:creationId xmlns:a16="http://schemas.microsoft.com/office/drawing/2014/main" id="{1115B5E4-C5A8-4CC1-A569-C6719C54B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3" name="Freeform 423">
                <a:extLst>
                  <a:ext uri="{FF2B5EF4-FFF2-40B4-BE49-F238E27FC236}">
                    <a16:creationId xmlns:a16="http://schemas.microsoft.com/office/drawing/2014/main" id="{5CA88FE5-3AEF-4658-B842-2AD640686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4" name="Freeform 424">
                <a:extLst>
                  <a:ext uri="{FF2B5EF4-FFF2-40B4-BE49-F238E27FC236}">
                    <a16:creationId xmlns:a16="http://schemas.microsoft.com/office/drawing/2014/main" id="{BE25AEAD-EE89-431E-ABBF-E8584DA95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5" name="Freeform 425">
                <a:extLst>
                  <a:ext uri="{FF2B5EF4-FFF2-40B4-BE49-F238E27FC236}">
                    <a16:creationId xmlns:a16="http://schemas.microsoft.com/office/drawing/2014/main" id="{C9DA3575-D9FA-4F2A-807B-75FADEA4C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6" name="Freeform 426">
                <a:extLst>
                  <a:ext uri="{FF2B5EF4-FFF2-40B4-BE49-F238E27FC236}">
                    <a16:creationId xmlns:a16="http://schemas.microsoft.com/office/drawing/2014/main" id="{4E9B24DE-D02F-450E-92CE-F16ED9CDD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7" name="Freeform 427">
                <a:extLst>
                  <a:ext uri="{FF2B5EF4-FFF2-40B4-BE49-F238E27FC236}">
                    <a16:creationId xmlns:a16="http://schemas.microsoft.com/office/drawing/2014/main" id="{13A4E1DD-DC4D-44EC-9CAF-6A5607C29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8" name="Freeform 428">
                <a:extLst>
                  <a:ext uri="{FF2B5EF4-FFF2-40B4-BE49-F238E27FC236}">
                    <a16:creationId xmlns:a16="http://schemas.microsoft.com/office/drawing/2014/main" id="{95BE9593-B4FF-40BC-92CA-94CE760D0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9" name="Freeform 429">
                <a:extLst>
                  <a:ext uri="{FF2B5EF4-FFF2-40B4-BE49-F238E27FC236}">
                    <a16:creationId xmlns:a16="http://schemas.microsoft.com/office/drawing/2014/main" id="{964AE742-6650-41C3-B77F-B2F59D982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0" name="Freeform 430">
                <a:extLst>
                  <a:ext uri="{FF2B5EF4-FFF2-40B4-BE49-F238E27FC236}">
                    <a16:creationId xmlns:a16="http://schemas.microsoft.com/office/drawing/2014/main" id="{5371F6E2-D0C6-4E1B-B4E0-F7D33CBFA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1" name="Freeform 431">
                <a:extLst>
                  <a:ext uri="{FF2B5EF4-FFF2-40B4-BE49-F238E27FC236}">
                    <a16:creationId xmlns:a16="http://schemas.microsoft.com/office/drawing/2014/main" id="{5521B45E-98CD-4B49-90B8-A5BF683F9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2" name="Freeform 432">
                <a:extLst>
                  <a:ext uri="{FF2B5EF4-FFF2-40B4-BE49-F238E27FC236}">
                    <a16:creationId xmlns:a16="http://schemas.microsoft.com/office/drawing/2014/main" id="{8CF8A23D-7B8D-4237-89AD-B5D4C0407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3" name="Freeform 433">
                <a:extLst>
                  <a:ext uri="{FF2B5EF4-FFF2-40B4-BE49-F238E27FC236}">
                    <a16:creationId xmlns:a16="http://schemas.microsoft.com/office/drawing/2014/main" id="{9F5FB6F5-BD7B-40BB-AA3C-01CD99484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4" name="Freeform 434">
                <a:extLst>
                  <a:ext uri="{FF2B5EF4-FFF2-40B4-BE49-F238E27FC236}">
                    <a16:creationId xmlns:a16="http://schemas.microsoft.com/office/drawing/2014/main" id="{7A9C2BCC-050D-4E69-B69E-25F8A705F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solidFill>
                <a:srgbClr val="A274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5" name="Freeform 435">
                <a:extLst>
                  <a:ext uri="{FF2B5EF4-FFF2-40B4-BE49-F238E27FC236}">
                    <a16:creationId xmlns:a16="http://schemas.microsoft.com/office/drawing/2014/main" id="{6385A23D-5746-4017-81D6-B5573D795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37"/>
                <a:ext cx="55" cy="59"/>
              </a:xfrm>
              <a:custGeom>
                <a:avLst/>
                <a:gdLst>
                  <a:gd name="T0" fmla="*/ 300 w 22"/>
                  <a:gd name="T1" fmla="*/ 308 h 22"/>
                  <a:gd name="T2" fmla="*/ 95 w 22"/>
                  <a:gd name="T3" fmla="*/ 367 h 22"/>
                  <a:gd name="T4" fmla="*/ 50 w 22"/>
                  <a:gd name="T5" fmla="*/ 137 h 22"/>
                  <a:gd name="T6" fmla="*/ 238 w 22"/>
                  <a:gd name="T7" fmla="*/ 56 h 22"/>
                  <a:gd name="T8" fmla="*/ 300 w 22"/>
                  <a:gd name="T9" fmla="*/ 30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9" y="16"/>
                    </a:moveTo>
                    <a:cubicBezTo>
                      <a:pt x="17" y="20"/>
                      <a:pt x="11" y="22"/>
                      <a:pt x="6" y="19"/>
                    </a:cubicBezTo>
                    <a:cubicBezTo>
                      <a:pt x="2" y="17"/>
                      <a:pt x="0" y="11"/>
                      <a:pt x="3" y="7"/>
                    </a:cubicBezTo>
                    <a:cubicBezTo>
                      <a:pt x="5" y="2"/>
                      <a:pt x="11" y="0"/>
                      <a:pt x="15" y="3"/>
                    </a:cubicBezTo>
                    <a:cubicBezTo>
                      <a:pt x="20" y="5"/>
                      <a:pt x="22" y="11"/>
                      <a:pt x="19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6" name="Freeform 436">
                <a:extLst>
                  <a:ext uri="{FF2B5EF4-FFF2-40B4-BE49-F238E27FC236}">
                    <a16:creationId xmlns:a16="http://schemas.microsoft.com/office/drawing/2014/main" id="{2B81BC9E-E24A-400E-8598-5E5CFE703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2123"/>
                <a:ext cx="53" cy="56"/>
              </a:xfrm>
              <a:custGeom>
                <a:avLst/>
                <a:gdLst>
                  <a:gd name="T0" fmla="*/ 305 w 21"/>
                  <a:gd name="T1" fmla="*/ 285 h 21"/>
                  <a:gd name="T2" fmla="*/ 96 w 21"/>
                  <a:gd name="T3" fmla="*/ 363 h 21"/>
                  <a:gd name="T4" fmla="*/ 33 w 21"/>
                  <a:gd name="T5" fmla="*/ 115 h 21"/>
                  <a:gd name="T6" fmla="*/ 242 w 21"/>
                  <a:gd name="T7" fmla="*/ 35 h 21"/>
                  <a:gd name="T8" fmla="*/ 305 w 21"/>
                  <a:gd name="T9" fmla="*/ 28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9" y="15"/>
                    </a:moveTo>
                    <a:cubicBezTo>
                      <a:pt x="16" y="20"/>
                      <a:pt x="11" y="21"/>
                      <a:pt x="6" y="19"/>
                    </a:cubicBezTo>
                    <a:cubicBezTo>
                      <a:pt x="1" y="16"/>
                      <a:pt x="0" y="11"/>
                      <a:pt x="2" y="6"/>
                    </a:cubicBezTo>
                    <a:cubicBezTo>
                      <a:pt x="5" y="2"/>
                      <a:pt x="10" y="0"/>
                      <a:pt x="15" y="2"/>
                    </a:cubicBezTo>
                    <a:cubicBezTo>
                      <a:pt x="20" y="5"/>
                      <a:pt x="21" y="10"/>
                      <a:pt x="19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7" name="Freeform 437">
                <a:extLst>
                  <a:ext uri="{FF2B5EF4-FFF2-40B4-BE49-F238E27FC236}">
                    <a16:creationId xmlns:a16="http://schemas.microsoft.com/office/drawing/2014/main" id="{2C939C86-EFC9-4880-9A57-9E59A21CE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24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Freeform 438">
                <a:extLst>
                  <a:ext uri="{FF2B5EF4-FFF2-40B4-BE49-F238E27FC236}">
                    <a16:creationId xmlns:a16="http://schemas.microsoft.com/office/drawing/2014/main" id="{4DBEEE6B-9206-40F2-9BE8-2752AC3C5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29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9" name="Freeform 439">
                <a:extLst>
                  <a:ext uri="{FF2B5EF4-FFF2-40B4-BE49-F238E27FC236}">
                    <a16:creationId xmlns:a16="http://schemas.microsoft.com/office/drawing/2014/main" id="{E601F988-61B5-4A47-B854-07D54351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0" name="Freeform 440">
                <a:extLst>
                  <a:ext uri="{FF2B5EF4-FFF2-40B4-BE49-F238E27FC236}">
                    <a16:creationId xmlns:a16="http://schemas.microsoft.com/office/drawing/2014/main" id="{1032E098-C926-4E72-A755-05E02FA3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272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1" name="Freeform 441">
                <a:extLst>
                  <a:ext uri="{FF2B5EF4-FFF2-40B4-BE49-F238E27FC236}">
                    <a16:creationId xmlns:a16="http://schemas.microsoft.com/office/drawing/2014/main" id="{93BF273B-502B-4756-A789-4B97EA1BF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60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2" name="Freeform 442">
                <a:extLst>
                  <a:ext uri="{FF2B5EF4-FFF2-40B4-BE49-F238E27FC236}">
                    <a16:creationId xmlns:a16="http://schemas.microsoft.com/office/drawing/2014/main" id="{6AFE7E55-4E84-4669-9B78-057DA4390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400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3" name="Freeform 443">
                <a:extLst>
                  <a:ext uri="{FF2B5EF4-FFF2-40B4-BE49-F238E27FC236}">
                    <a16:creationId xmlns:a16="http://schemas.microsoft.com/office/drawing/2014/main" id="{F8499AEF-D45F-46B2-B8FB-09887D3C9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246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4" name="Freeform 444">
                <a:extLst>
                  <a:ext uri="{FF2B5EF4-FFF2-40B4-BE49-F238E27FC236}">
                    <a16:creationId xmlns:a16="http://schemas.microsoft.com/office/drawing/2014/main" id="{08D5CD9E-BDA0-481E-A97C-1066FFF02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41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5" name="Freeform 445">
                <a:extLst>
                  <a:ext uri="{FF2B5EF4-FFF2-40B4-BE49-F238E27FC236}">
                    <a16:creationId xmlns:a16="http://schemas.microsoft.com/office/drawing/2014/main" id="{FAC6A677-2025-4249-8EFF-1D1766D08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54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6" name="Freeform 446">
                <a:extLst>
                  <a:ext uri="{FF2B5EF4-FFF2-40B4-BE49-F238E27FC236}">
                    <a16:creationId xmlns:a16="http://schemas.microsoft.com/office/drawing/2014/main" id="{46BFCBDE-FD3F-4AAF-A853-0F50D0EB5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6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7" name="Freeform 447">
                <a:extLst>
                  <a:ext uri="{FF2B5EF4-FFF2-40B4-BE49-F238E27FC236}">
                    <a16:creationId xmlns:a16="http://schemas.microsoft.com/office/drawing/2014/main" id="{8FD546E0-01D9-46D8-A909-8EF0F8F63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55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8" name="Freeform 448">
                <a:extLst>
                  <a:ext uri="{FF2B5EF4-FFF2-40B4-BE49-F238E27FC236}">
                    <a16:creationId xmlns:a16="http://schemas.microsoft.com/office/drawing/2014/main" id="{0DFA891D-AFC0-42B8-8A9D-B330749FF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245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9" name="Freeform 449">
                <a:extLst>
                  <a:ext uri="{FF2B5EF4-FFF2-40B4-BE49-F238E27FC236}">
                    <a16:creationId xmlns:a16="http://schemas.microsoft.com/office/drawing/2014/main" id="{771F93A0-886F-4E47-97E8-56BDB20F6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4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Freeform 450">
                <a:extLst>
                  <a:ext uri="{FF2B5EF4-FFF2-40B4-BE49-F238E27FC236}">
                    <a16:creationId xmlns:a16="http://schemas.microsoft.com/office/drawing/2014/main" id="{B747B629-E53E-454B-9753-4A799DB0D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413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1" name="Freeform 451">
                <a:extLst>
                  <a:ext uri="{FF2B5EF4-FFF2-40B4-BE49-F238E27FC236}">
                    <a16:creationId xmlns:a16="http://schemas.microsoft.com/office/drawing/2014/main" id="{2F9DAE3A-89EE-449B-80CF-B84074BAF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36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2" name="Freeform 452">
                <a:extLst>
                  <a:ext uri="{FF2B5EF4-FFF2-40B4-BE49-F238E27FC236}">
                    <a16:creationId xmlns:a16="http://schemas.microsoft.com/office/drawing/2014/main" id="{FDA7BBA1-A56F-46C9-B2C7-EB7A45ACA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3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3" name="Freeform 453">
                <a:extLst>
                  <a:ext uri="{FF2B5EF4-FFF2-40B4-BE49-F238E27FC236}">
                    <a16:creationId xmlns:a16="http://schemas.microsoft.com/office/drawing/2014/main" id="{4D7C4111-D17D-4579-9D37-9DEE3E327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6" y="2235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93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4" name="Freeform 454">
                <a:extLst>
                  <a:ext uri="{FF2B5EF4-FFF2-40B4-BE49-F238E27FC236}">
                    <a16:creationId xmlns:a16="http://schemas.microsoft.com/office/drawing/2014/main" id="{5E229FB3-C065-4F13-9A1D-254B2EE11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8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0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Freeform 455">
                <a:extLst>
                  <a:ext uri="{FF2B5EF4-FFF2-40B4-BE49-F238E27FC236}">
                    <a16:creationId xmlns:a16="http://schemas.microsoft.com/office/drawing/2014/main" id="{F462C65D-3D3E-45C4-B107-64690E649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229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6" name="Freeform 456">
                <a:extLst>
                  <a:ext uri="{FF2B5EF4-FFF2-40B4-BE49-F238E27FC236}">
                    <a16:creationId xmlns:a16="http://schemas.microsoft.com/office/drawing/2014/main" id="{4121F7E4-42D5-4F8C-AC1B-F5462DF16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26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7" name="Freeform 457">
                <a:extLst>
                  <a:ext uri="{FF2B5EF4-FFF2-40B4-BE49-F238E27FC236}">
                    <a16:creationId xmlns:a16="http://schemas.microsoft.com/office/drawing/2014/main" id="{05F528E3-8FD5-4DEF-8A7F-A4BD8E9E2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219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8" name="Freeform 458">
                <a:extLst>
                  <a:ext uri="{FF2B5EF4-FFF2-40B4-BE49-F238E27FC236}">
                    <a16:creationId xmlns:a16="http://schemas.microsoft.com/office/drawing/2014/main" id="{0C66FFB6-74E1-4D20-95A8-1FCFBEF2C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52"/>
                <a:ext cx="17" cy="16"/>
              </a:xfrm>
              <a:custGeom>
                <a:avLst/>
                <a:gdLst>
                  <a:gd name="T0" fmla="*/ 87 w 7"/>
                  <a:gd name="T1" fmla="*/ 77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9" name="Freeform 459">
                <a:extLst>
                  <a:ext uri="{FF2B5EF4-FFF2-40B4-BE49-F238E27FC236}">
                    <a16:creationId xmlns:a16="http://schemas.microsoft.com/office/drawing/2014/main" id="{0F92CE9D-204B-4104-B68A-8FC086E7E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3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0" name="Freeform 460">
                <a:extLst>
                  <a:ext uri="{FF2B5EF4-FFF2-40B4-BE49-F238E27FC236}">
                    <a16:creationId xmlns:a16="http://schemas.microsoft.com/office/drawing/2014/main" id="{82141761-C07C-43AC-969B-4418C218E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136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1" name="Freeform 461">
                <a:extLst>
                  <a:ext uri="{FF2B5EF4-FFF2-40B4-BE49-F238E27FC236}">
                    <a16:creationId xmlns:a16="http://schemas.microsoft.com/office/drawing/2014/main" id="{64DAB02E-B4B0-48EE-B989-DD700A860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16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2" name="Freeform 462">
                <a:extLst>
                  <a:ext uri="{FF2B5EF4-FFF2-40B4-BE49-F238E27FC236}">
                    <a16:creationId xmlns:a16="http://schemas.microsoft.com/office/drawing/2014/main" id="{703631EC-78F6-4B3A-87F0-ED51A6E22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12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3" name="Freeform 463">
                <a:extLst>
                  <a:ext uri="{FF2B5EF4-FFF2-40B4-BE49-F238E27FC236}">
                    <a16:creationId xmlns:a16="http://schemas.microsoft.com/office/drawing/2014/main" id="{3E9D8C17-7FED-40EE-AE1A-D79D0A16F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19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4" name="Freeform 464">
                <a:extLst>
                  <a:ext uri="{FF2B5EF4-FFF2-40B4-BE49-F238E27FC236}">
                    <a16:creationId xmlns:a16="http://schemas.microsoft.com/office/drawing/2014/main" id="{2577216A-2387-4D99-ABD5-341D1BF04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083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5" name="Freeform 465">
                <a:extLst>
                  <a:ext uri="{FF2B5EF4-FFF2-40B4-BE49-F238E27FC236}">
                    <a16:creationId xmlns:a16="http://schemas.microsoft.com/office/drawing/2014/main" id="{3884B387-B14C-427D-9D0B-F0553FE7C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2013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6" name="Freeform 466">
                <a:extLst>
                  <a:ext uri="{FF2B5EF4-FFF2-40B4-BE49-F238E27FC236}">
                    <a16:creationId xmlns:a16="http://schemas.microsoft.com/office/drawing/2014/main" id="{09FAE63C-F6ED-4464-A50A-37692BAA4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93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7" name="Freeform 467">
                <a:extLst>
                  <a:ext uri="{FF2B5EF4-FFF2-40B4-BE49-F238E27FC236}">
                    <a16:creationId xmlns:a16="http://schemas.microsoft.com/office/drawing/2014/main" id="{2764D55D-D39C-46EF-A2D5-382454143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1864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4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8" name="Freeform 468">
                <a:extLst>
                  <a:ext uri="{FF2B5EF4-FFF2-40B4-BE49-F238E27FC236}">
                    <a16:creationId xmlns:a16="http://schemas.microsoft.com/office/drawing/2014/main" id="{A30B8698-6359-42AB-BDB1-AB4E8FD84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93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5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9" name="Freeform 469">
                <a:extLst>
                  <a:ext uri="{FF2B5EF4-FFF2-40B4-BE49-F238E27FC236}">
                    <a16:creationId xmlns:a16="http://schemas.microsoft.com/office/drawing/2014/main" id="{A988BAEA-A0FD-4539-9E6B-D9D824F4B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941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8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0" name="Freeform 470">
                <a:extLst>
                  <a:ext uri="{FF2B5EF4-FFF2-40B4-BE49-F238E27FC236}">
                    <a16:creationId xmlns:a16="http://schemas.microsoft.com/office/drawing/2014/main" id="{4F6011D5-8DF6-475D-B88D-50A2A8198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845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1" name="Freeform 471">
                <a:extLst>
                  <a:ext uri="{FF2B5EF4-FFF2-40B4-BE49-F238E27FC236}">
                    <a16:creationId xmlns:a16="http://schemas.microsoft.com/office/drawing/2014/main" id="{EB4CF634-A77F-4CF1-A6E5-7D55E5554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896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2" name="Freeform 472">
                <a:extLst>
                  <a:ext uri="{FF2B5EF4-FFF2-40B4-BE49-F238E27FC236}">
                    <a16:creationId xmlns:a16="http://schemas.microsoft.com/office/drawing/2014/main" id="{1C1E0787-4B4A-4917-9D2D-4A03310D0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989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4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3" name="Freeform 473">
                <a:extLst>
                  <a:ext uri="{FF2B5EF4-FFF2-40B4-BE49-F238E27FC236}">
                    <a16:creationId xmlns:a16="http://schemas.microsoft.com/office/drawing/2014/main" id="{AB4D2010-A0EC-49DE-953C-A59792320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000"/>
                <a:ext cx="15" cy="16"/>
              </a:xfrm>
              <a:custGeom>
                <a:avLst/>
                <a:gdLst>
                  <a:gd name="T0" fmla="*/ 95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4" name="Freeform 474">
                <a:extLst>
                  <a:ext uri="{FF2B5EF4-FFF2-40B4-BE49-F238E27FC236}">
                    <a16:creationId xmlns:a16="http://schemas.microsoft.com/office/drawing/2014/main" id="{A0C8D288-24B3-48B8-B524-0FABC8EB9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93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5" name="Freeform 475">
                <a:extLst>
                  <a:ext uri="{FF2B5EF4-FFF2-40B4-BE49-F238E27FC236}">
                    <a16:creationId xmlns:a16="http://schemas.microsoft.com/office/drawing/2014/main" id="{8585328F-5B7F-4E3D-81E2-9CB198BF8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160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20 w 6"/>
                  <a:gd name="T5" fmla="*/ 38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6" name="Freeform 476">
                <a:extLst>
                  <a:ext uri="{FF2B5EF4-FFF2-40B4-BE49-F238E27FC236}">
                    <a16:creationId xmlns:a16="http://schemas.microsoft.com/office/drawing/2014/main" id="{317B556F-3D29-4594-9E06-75676175C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181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7" name="Freeform 477">
                <a:extLst>
                  <a:ext uri="{FF2B5EF4-FFF2-40B4-BE49-F238E27FC236}">
                    <a16:creationId xmlns:a16="http://schemas.microsoft.com/office/drawing/2014/main" id="{E575ADB2-8D14-4AFB-9E6A-F1640062B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133"/>
                <a:ext cx="12" cy="14"/>
              </a:xfrm>
              <a:custGeom>
                <a:avLst/>
                <a:gdLst>
                  <a:gd name="T0" fmla="*/ 70 w 5"/>
                  <a:gd name="T1" fmla="*/ 87 h 5"/>
                  <a:gd name="T2" fmla="*/ 29 w 5"/>
                  <a:gd name="T3" fmla="*/ 109 h 5"/>
                  <a:gd name="T4" fmla="*/ 12 w 5"/>
                  <a:gd name="T5" fmla="*/ 48 h 5"/>
                  <a:gd name="T6" fmla="*/ 58 w 5"/>
                  <a:gd name="T7" fmla="*/ 22 h 5"/>
                  <a:gd name="T8" fmla="*/ 70 w 5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4" y="5"/>
                      <a:pt x="3" y="5"/>
                      <a:pt x="2" y="5"/>
                    </a:cubicBezTo>
                    <a:cubicBezTo>
                      <a:pt x="1" y="4"/>
                      <a:pt x="0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5" y="1"/>
                      <a:pt x="5" y="3"/>
                      <a:pt x="5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8" name="Freeform 478">
                <a:extLst>
                  <a:ext uri="{FF2B5EF4-FFF2-40B4-BE49-F238E27FC236}">
                    <a16:creationId xmlns:a16="http://schemas.microsoft.com/office/drawing/2014/main" id="{BF54B704-639B-4870-A89B-6EA350132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14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21 h 6"/>
                  <a:gd name="T6" fmla="*/ 8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9" name="Freeform 479">
                <a:extLst>
                  <a:ext uri="{FF2B5EF4-FFF2-40B4-BE49-F238E27FC236}">
                    <a16:creationId xmlns:a16="http://schemas.microsoft.com/office/drawing/2014/main" id="{5C17D077-F9B6-4DF9-9671-A1B3837DD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840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64 h 15"/>
                  <a:gd name="T4" fmla="*/ 0 w 15"/>
                  <a:gd name="T5" fmla="*/ 136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0" name="Freeform 480">
                <a:extLst>
                  <a:ext uri="{FF2B5EF4-FFF2-40B4-BE49-F238E27FC236}">
                    <a16:creationId xmlns:a16="http://schemas.microsoft.com/office/drawing/2014/main" id="{4F80D041-25F2-4CFF-99BD-6ED2782D0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5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20 w 15"/>
                  <a:gd name="T5" fmla="*/ 149 h 15"/>
                  <a:gd name="T6" fmla="*/ 129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1" name="Freeform 481">
                <a:extLst>
                  <a:ext uri="{FF2B5EF4-FFF2-40B4-BE49-F238E27FC236}">
                    <a16:creationId xmlns:a16="http://schemas.microsoft.com/office/drawing/2014/main" id="{A6B8C936-D3E6-4B7C-B492-F20F99E2C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15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64 h 15"/>
                  <a:gd name="T4" fmla="*/ 12 w 15"/>
                  <a:gd name="T5" fmla="*/ 149 h 15"/>
                  <a:gd name="T6" fmla="*/ 121 w 15"/>
                  <a:gd name="T7" fmla="*/ 0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4"/>
                      <a:pt x="8" y="14"/>
                    </a:cubicBezTo>
                    <a:cubicBezTo>
                      <a:pt x="4" y="15"/>
                      <a:pt x="1" y="12"/>
                      <a:pt x="1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2" name="Freeform 482">
                <a:extLst>
                  <a:ext uri="{FF2B5EF4-FFF2-40B4-BE49-F238E27FC236}">
                    <a16:creationId xmlns:a16="http://schemas.microsoft.com/office/drawing/2014/main" id="{5D118396-B813-4143-BD7D-9ED6AB9BA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765"/>
                <a:ext cx="38" cy="40"/>
              </a:xfrm>
              <a:custGeom>
                <a:avLst/>
                <a:gdLst>
                  <a:gd name="T0" fmla="*/ 243 w 15"/>
                  <a:gd name="T1" fmla="*/ 136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0 h 15"/>
                  <a:gd name="T8" fmla="*/ 243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3" name="Freeform 483">
                <a:extLst>
                  <a:ext uri="{FF2B5EF4-FFF2-40B4-BE49-F238E27FC236}">
                    <a16:creationId xmlns:a16="http://schemas.microsoft.com/office/drawing/2014/main" id="{AE53A807-819B-425C-8728-81A68B5C8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680"/>
                <a:ext cx="37" cy="40"/>
              </a:xfrm>
              <a:custGeom>
                <a:avLst/>
                <a:gdLst>
                  <a:gd name="T0" fmla="*/ 224 w 15"/>
                  <a:gd name="T1" fmla="*/ 136 h 15"/>
                  <a:gd name="T2" fmla="*/ 121 w 15"/>
                  <a:gd name="T3" fmla="*/ 285 h 15"/>
                  <a:gd name="T4" fmla="*/ 0 w 15"/>
                  <a:gd name="T5" fmla="*/ 149 h 15"/>
                  <a:gd name="T6" fmla="*/ 104 w 15"/>
                  <a:gd name="T7" fmla="*/ 21 h 15"/>
                  <a:gd name="T8" fmla="*/ 224 w 15"/>
                  <a:gd name="T9" fmla="*/ 1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7"/>
                    </a:moveTo>
                    <a:cubicBezTo>
                      <a:pt x="15" y="11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4" y="3"/>
                      <a:pt x="15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4" name="Freeform 484">
                <a:extLst>
                  <a:ext uri="{FF2B5EF4-FFF2-40B4-BE49-F238E27FC236}">
                    <a16:creationId xmlns:a16="http://schemas.microsoft.com/office/drawing/2014/main" id="{197A5E05-7562-40D4-A392-6C1F3A3F5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715"/>
                <a:ext cx="38" cy="40"/>
              </a:xfrm>
              <a:custGeom>
                <a:avLst/>
                <a:gdLst>
                  <a:gd name="T0" fmla="*/ 243 w 15"/>
                  <a:gd name="T1" fmla="*/ 149 h 15"/>
                  <a:gd name="T2" fmla="*/ 129 w 15"/>
                  <a:gd name="T3" fmla="*/ 285 h 15"/>
                  <a:gd name="T4" fmla="*/ 0 w 15"/>
                  <a:gd name="T5" fmla="*/ 149 h 15"/>
                  <a:gd name="T6" fmla="*/ 117 w 15"/>
                  <a:gd name="T7" fmla="*/ 21 h 15"/>
                  <a:gd name="T8" fmla="*/ 243 w 15"/>
                  <a:gd name="T9" fmla="*/ 1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5" y="12"/>
                      <a:pt x="12" y="15"/>
                      <a:pt x="8" y="15"/>
                    </a:cubicBezTo>
                    <a:cubicBezTo>
                      <a:pt x="4" y="15"/>
                      <a:pt x="0" y="12"/>
                      <a:pt x="0" y="8"/>
                    </a:cubicBezTo>
                    <a:cubicBezTo>
                      <a:pt x="0" y="4"/>
                      <a:pt x="3" y="1"/>
                      <a:pt x="7" y="1"/>
                    </a:cubicBezTo>
                    <a:cubicBezTo>
                      <a:pt x="11" y="0"/>
                      <a:pt x="15" y="4"/>
                      <a:pt x="15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5" name="Freeform 485">
                <a:extLst>
                  <a:ext uri="{FF2B5EF4-FFF2-40B4-BE49-F238E27FC236}">
                    <a16:creationId xmlns:a16="http://schemas.microsoft.com/office/drawing/2014/main" id="{F93A0CD2-57E1-43AE-A947-E0C55209F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32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18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1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6" name="Freeform 486">
                <a:extLst>
                  <a:ext uri="{FF2B5EF4-FFF2-40B4-BE49-F238E27FC236}">
                    <a16:creationId xmlns:a16="http://schemas.microsoft.com/office/drawing/2014/main" id="{02464189-6356-4933-AD43-6B3E65150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368"/>
                <a:ext cx="33" cy="35"/>
              </a:xfrm>
              <a:custGeom>
                <a:avLst/>
                <a:gdLst>
                  <a:gd name="T0" fmla="*/ 180 w 13"/>
                  <a:gd name="T1" fmla="*/ 175 h 13"/>
                  <a:gd name="T2" fmla="*/ 63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4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1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7" name="Freeform 487">
                <a:extLst>
                  <a:ext uri="{FF2B5EF4-FFF2-40B4-BE49-F238E27FC236}">
                    <a16:creationId xmlns:a16="http://schemas.microsoft.com/office/drawing/2014/main" id="{A3083677-B5EB-4BEC-BAE8-0ADB4CD34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416"/>
                <a:ext cx="33" cy="35"/>
              </a:xfrm>
              <a:custGeom>
                <a:avLst/>
                <a:gdLst>
                  <a:gd name="T0" fmla="*/ 180 w 13"/>
                  <a:gd name="T1" fmla="*/ 197 h 13"/>
                  <a:gd name="T2" fmla="*/ 51 w 13"/>
                  <a:gd name="T3" fmla="*/ 232 h 13"/>
                  <a:gd name="T4" fmla="*/ 20 w 13"/>
                  <a:gd name="T5" fmla="*/ 81 h 13"/>
                  <a:gd name="T6" fmla="*/ 147 w 13"/>
                  <a:gd name="T7" fmla="*/ 35 h 13"/>
                  <a:gd name="T8" fmla="*/ 180 w 13"/>
                  <a:gd name="T9" fmla="*/ 19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10"/>
                    </a:moveTo>
                    <a:cubicBezTo>
                      <a:pt x="10" y="12"/>
                      <a:pt x="6" y="13"/>
                      <a:pt x="3" y="12"/>
                    </a:cubicBezTo>
                    <a:cubicBezTo>
                      <a:pt x="1" y="10"/>
                      <a:pt x="0" y="7"/>
                      <a:pt x="1" y="4"/>
                    </a:cubicBezTo>
                    <a:cubicBezTo>
                      <a:pt x="3" y="2"/>
                      <a:pt x="6" y="0"/>
                      <a:pt x="9" y="2"/>
                    </a:cubicBezTo>
                    <a:cubicBezTo>
                      <a:pt x="12" y="3"/>
                      <a:pt x="13" y="7"/>
                      <a:pt x="11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8" name="Freeform 488">
                <a:extLst>
                  <a:ext uri="{FF2B5EF4-FFF2-40B4-BE49-F238E27FC236}">
                    <a16:creationId xmlns:a16="http://schemas.microsoft.com/office/drawing/2014/main" id="{272E3DA9-9356-4B73-AD1B-98E7E1FD7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528"/>
                <a:ext cx="32" cy="35"/>
              </a:xfrm>
              <a:custGeom>
                <a:avLst/>
                <a:gdLst>
                  <a:gd name="T0" fmla="*/ 162 w 13"/>
                  <a:gd name="T1" fmla="*/ 175 h 13"/>
                  <a:gd name="T2" fmla="*/ 42 w 13"/>
                  <a:gd name="T3" fmla="*/ 218 h 13"/>
                  <a:gd name="T4" fmla="*/ 12 w 13"/>
                  <a:gd name="T5" fmla="*/ 59 h 13"/>
                  <a:gd name="T6" fmla="*/ 133 w 13"/>
                  <a:gd name="T7" fmla="*/ 22 h 13"/>
                  <a:gd name="T8" fmla="*/ 16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6" y="13"/>
                      <a:pt x="3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9" name="Freeform 489">
                <a:extLst>
                  <a:ext uri="{FF2B5EF4-FFF2-40B4-BE49-F238E27FC236}">
                    <a16:creationId xmlns:a16="http://schemas.microsoft.com/office/drawing/2014/main" id="{4F410093-88C1-4E0B-A8A5-A8E4A52DD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589"/>
                <a:ext cx="32" cy="35"/>
              </a:xfrm>
              <a:custGeom>
                <a:avLst/>
                <a:gdLst>
                  <a:gd name="T0" fmla="*/ 182 w 13"/>
                  <a:gd name="T1" fmla="*/ 175 h 13"/>
                  <a:gd name="T2" fmla="*/ 62 w 13"/>
                  <a:gd name="T3" fmla="*/ 232 h 13"/>
                  <a:gd name="T4" fmla="*/ 30 w 13"/>
                  <a:gd name="T5" fmla="*/ 81 h 13"/>
                  <a:gd name="T6" fmla="*/ 133 w 13"/>
                  <a:gd name="T7" fmla="*/ 35 h 13"/>
                  <a:gd name="T8" fmla="*/ 182 w 13"/>
                  <a:gd name="T9" fmla="*/ 17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2" y="9"/>
                    </a:moveTo>
                    <a:cubicBezTo>
                      <a:pt x="10" y="12"/>
                      <a:pt x="7" y="13"/>
                      <a:pt x="4" y="12"/>
                    </a:cubicBezTo>
                    <a:cubicBezTo>
                      <a:pt x="1" y="10"/>
                      <a:pt x="0" y="7"/>
                      <a:pt x="2" y="4"/>
                    </a:cubicBezTo>
                    <a:cubicBezTo>
                      <a:pt x="3" y="1"/>
                      <a:pt x="7" y="0"/>
                      <a:pt x="9" y="2"/>
                    </a:cubicBezTo>
                    <a:cubicBezTo>
                      <a:pt x="12" y="3"/>
                      <a:pt x="13" y="7"/>
                      <a:pt x="12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0" name="Freeform 490">
                <a:extLst>
                  <a:ext uri="{FF2B5EF4-FFF2-40B4-BE49-F238E27FC236}">
                    <a16:creationId xmlns:a16="http://schemas.microsoft.com/office/drawing/2014/main" id="{0F4BCC69-63FE-4A39-8EFA-6A79059D9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555"/>
                <a:ext cx="33" cy="34"/>
              </a:xfrm>
              <a:custGeom>
                <a:avLst/>
                <a:gdLst>
                  <a:gd name="T0" fmla="*/ 180 w 13"/>
                  <a:gd name="T1" fmla="*/ 165 h 13"/>
                  <a:gd name="T2" fmla="*/ 63 w 13"/>
                  <a:gd name="T3" fmla="*/ 199 h 13"/>
                  <a:gd name="T4" fmla="*/ 20 w 13"/>
                  <a:gd name="T5" fmla="*/ 55 h 13"/>
                  <a:gd name="T6" fmla="*/ 147 w 13"/>
                  <a:gd name="T7" fmla="*/ 21 h 13"/>
                  <a:gd name="T8" fmla="*/ 180 w 13"/>
                  <a:gd name="T9" fmla="*/ 165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3">
                    <a:moveTo>
                      <a:pt x="11" y="9"/>
                    </a:moveTo>
                    <a:cubicBezTo>
                      <a:pt x="10" y="12"/>
                      <a:pt x="7" y="13"/>
                      <a:pt x="4" y="11"/>
                    </a:cubicBezTo>
                    <a:cubicBezTo>
                      <a:pt x="1" y="10"/>
                      <a:pt x="0" y="6"/>
                      <a:pt x="1" y="3"/>
                    </a:cubicBezTo>
                    <a:cubicBezTo>
                      <a:pt x="3" y="1"/>
                      <a:pt x="6" y="0"/>
                      <a:pt x="9" y="1"/>
                    </a:cubicBezTo>
                    <a:cubicBezTo>
                      <a:pt x="12" y="3"/>
                      <a:pt x="13" y="6"/>
                      <a:pt x="11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1" name="Freeform 491">
                <a:extLst>
                  <a:ext uri="{FF2B5EF4-FFF2-40B4-BE49-F238E27FC236}">
                    <a16:creationId xmlns:a16="http://schemas.microsoft.com/office/drawing/2014/main" id="{2A0BE8B7-88DF-485B-9104-1746645E1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035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2" name="Freeform 492">
                <a:extLst>
                  <a:ext uri="{FF2B5EF4-FFF2-40B4-BE49-F238E27FC236}">
                    <a16:creationId xmlns:a16="http://schemas.microsoft.com/office/drawing/2014/main" id="{C2728EAF-8788-48AB-855B-458DB9F64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107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94 h 17"/>
                  <a:gd name="T4" fmla="*/ 12 w 17"/>
                  <a:gd name="T5" fmla="*/ 111 h 17"/>
                  <a:gd name="T6" fmla="*/ 166 w 17"/>
                  <a:gd name="T7" fmla="*/ 34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6"/>
                    </a:cubicBezTo>
                    <a:cubicBezTo>
                      <a:pt x="2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3" name="Freeform 493">
                <a:extLst>
                  <a:ext uri="{FF2B5EF4-FFF2-40B4-BE49-F238E27FC236}">
                    <a16:creationId xmlns:a16="http://schemas.microsoft.com/office/drawing/2014/main" id="{4F4DA233-870D-410C-93A3-DBDA4BA7E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096"/>
                <a:ext cx="45" cy="45"/>
              </a:xfrm>
              <a:custGeom>
                <a:avLst/>
                <a:gdLst>
                  <a:gd name="T0" fmla="*/ 250 w 18"/>
                  <a:gd name="T1" fmla="*/ 204 h 17"/>
                  <a:gd name="T2" fmla="*/ 95 w 18"/>
                  <a:gd name="T3" fmla="*/ 294 h 17"/>
                  <a:gd name="T4" fmla="*/ 33 w 18"/>
                  <a:gd name="T5" fmla="*/ 111 h 17"/>
                  <a:gd name="T6" fmla="*/ 188 w 18"/>
                  <a:gd name="T7" fmla="*/ 21 h 17"/>
                  <a:gd name="T8" fmla="*/ 250 w 18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1"/>
                    </a:moveTo>
                    <a:cubicBezTo>
                      <a:pt x="14" y="15"/>
                      <a:pt x="10" y="17"/>
                      <a:pt x="6" y="16"/>
                    </a:cubicBezTo>
                    <a:cubicBezTo>
                      <a:pt x="2" y="14"/>
                      <a:pt x="0" y="10"/>
                      <a:pt x="2" y="6"/>
                    </a:cubicBezTo>
                    <a:cubicBezTo>
                      <a:pt x="4" y="2"/>
                      <a:pt x="8" y="0"/>
                      <a:pt x="12" y="1"/>
                    </a:cubicBezTo>
                    <a:cubicBezTo>
                      <a:pt x="16" y="3"/>
                      <a:pt x="18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4" name="Freeform 494">
                <a:extLst>
                  <a:ext uri="{FF2B5EF4-FFF2-40B4-BE49-F238E27FC236}">
                    <a16:creationId xmlns:a16="http://schemas.microsoft.com/office/drawing/2014/main" id="{7DB7EF19-5330-4D21-B6C2-58060591D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1997"/>
                <a:ext cx="42" cy="46"/>
              </a:xfrm>
              <a:custGeom>
                <a:avLst/>
                <a:gdLst>
                  <a:gd name="T0" fmla="*/ 225 w 17"/>
                  <a:gd name="T1" fmla="*/ 235 h 17"/>
                  <a:gd name="T2" fmla="*/ 74 w 17"/>
                  <a:gd name="T3" fmla="*/ 314 h 17"/>
                  <a:gd name="T4" fmla="*/ 12 w 17"/>
                  <a:gd name="T5" fmla="*/ 116 h 17"/>
                  <a:gd name="T6" fmla="*/ 166 w 17"/>
                  <a:gd name="T7" fmla="*/ 38 h 17"/>
                  <a:gd name="T8" fmla="*/ 225 w 17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4" y="16"/>
                      <a:pt x="9" y="17"/>
                      <a:pt x="5" y="16"/>
                    </a:cubicBezTo>
                    <a:cubicBezTo>
                      <a:pt x="1" y="14"/>
                      <a:pt x="0" y="10"/>
                      <a:pt x="1" y="6"/>
                    </a:cubicBezTo>
                    <a:cubicBezTo>
                      <a:pt x="3" y="2"/>
                      <a:pt x="7" y="0"/>
                      <a:pt x="11" y="2"/>
                    </a:cubicBezTo>
                    <a:cubicBezTo>
                      <a:pt x="15" y="3"/>
                      <a:pt x="17" y="8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5" name="Freeform 495">
                <a:extLst>
                  <a:ext uri="{FF2B5EF4-FFF2-40B4-BE49-F238E27FC236}">
                    <a16:creationId xmlns:a16="http://schemas.microsoft.com/office/drawing/2014/main" id="{67B668C5-3943-48AC-9660-811C2190E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1904"/>
                <a:ext cx="42" cy="45"/>
              </a:xfrm>
              <a:custGeom>
                <a:avLst/>
                <a:gdLst>
                  <a:gd name="T0" fmla="*/ 245 w 17"/>
                  <a:gd name="T1" fmla="*/ 204 h 17"/>
                  <a:gd name="T2" fmla="*/ 91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4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6" y="11"/>
                    </a:moveTo>
                    <a:cubicBezTo>
                      <a:pt x="14" y="15"/>
                      <a:pt x="10" y="17"/>
                      <a:pt x="6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6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6" name="Freeform 496">
                <a:extLst>
                  <a:ext uri="{FF2B5EF4-FFF2-40B4-BE49-F238E27FC236}">
                    <a16:creationId xmlns:a16="http://schemas.microsoft.com/office/drawing/2014/main" id="{C46DCA19-4667-47BC-A102-AE9D4A841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84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91 w 17"/>
                  <a:gd name="T3" fmla="*/ 281 h 17"/>
                  <a:gd name="T4" fmla="*/ 12 w 17"/>
                  <a:gd name="T5" fmla="*/ 111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6" y="15"/>
                    </a:cubicBezTo>
                    <a:cubicBezTo>
                      <a:pt x="2" y="14"/>
                      <a:pt x="0" y="9"/>
                      <a:pt x="1" y="6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7" name="Freeform 497">
                <a:extLst>
                  <a:ext uri="{FF2B5EF4-FFF2-40B4-BE49-F238E27FC236}">
                    <a16:creationId xmlns:a16="http://schemas.microsoft.com/office/drawing/2014/main" id="{E434E0E3-AF39-4CDD-BEE3-E4F2288BC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1861"/>
                <a:ext cx="42" cy="46"/>
              </a:xfrm>
              <a:custGeom>
                <a:avLst/>
                <a:gdLst>
                  <a:gd name="T0" fmla="*/ 225 w 17"/>
                  <a:gd name="T1" fmla="*/ 219 h 17"/>
                  <a:gd name="T2" fmla="*/ 74 w 17"/>
                  <a:gd name="T3" fmla="*/ 300 h 17"/>
                  <a:gd name="T4" fmla="*/ 12 w 17"/>
                  <a:gd name="T5" fmla="*/ 103 h 17"/>
                  <a:gd name="T6" fmla="*/ 166 w 17"/>
                  <a:gd name="T7" fmla="*/ 22 h 17"/>
                  <a:gd name="T8" fmla="*/ 225 w 17"/>
                  <a:gd name="T9" fmla="*/ 2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2" y="14"/>
                      <a:pt x="0" y="9"/>
                      <a:pt x="1" y="5"/>
                    </a:cubicBezTo>
                    <a:cubicBezTo>
                      <a:pt x="3" y="1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8" name="Freeform 498">
                <a:extLst>
                  <a:ext uri="{FF2B5EF4-FFF2-40B4-BE49-F238E27FC236}">
                    <a16:creationId xmlns:a16="http://schemas.microsoft.com/office/drawing/2014/main" id="{1DC29F15-0E29-4E2F-9AAE-D46ACA790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928"/>
                <a:ext cx="42" cy="45"/>
              </a:xfrm>
              <a:custGeom>
                <a:avLst/>
                <a:gdLst>
                  <a:gd name="T0" fmla="*/ 225 w 17"/>
                  <a:gd name="T1" fmla="*/ 204 h 17"/>
                  <a:gd name="T2" fmla="*/ 74 w 17"/>
                  <a:gd name="T3" fmla="*/ 281 h 17"/>
                  <a:gd name="T4" fmla="*/ 12 w 17"/>
                  <a:gd name="T5" fmla="*/ 90 h 17"/>
                  <a:gd name="T6" fmla="*/ 166 w 17"/>
                  <a:gd name="T7" fmla="*/ 21 h 17"/>
                  <a:gd name="T8" fmla="*/ 225 w 17"/>
                  <a:gd name="T9" fmla="*/ 204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1"/>
                    </a:moveTo>
                    <a:cubicBezTo>
                      <a:pt x="14" y="15"/>
                      <a:pt x="9" y="17"/>
                      <a:pt x="5" y="15"/>
                    </a:cubicBezTo>
                    <a:cubicBezTo>
                      <a:pt x="1" y="14"/>
                      <a:pt x="0" y="9"/>
                      <a:pt x="1" y="5"/>
                    </a:cubicBezTo>
                    <a:cubicBezTo>
                      <a:pt x="3" y="2"/>
                      <a:pt x="7" y="0"/>
                      <a:pt x="11" y="1"/>
                    </a:cubicBezTo>
                    <a:cubicBezTo>
                      <a:pt x="15" y="3"/>
                      <a:pt x="17" y="7"/>
                      <a:pt x="15" y="1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9" name="Freeform 499">
                <a:extLst>
                  <a:ext uri="{FF2B5EF4-FFF2-40B4-BE49-F238E27FC236}">
                    <a16:creationId xmlns:a16="http://schemas.microsoft.com/office/drawing/2014/main" id="{58F17BA8-24A9-4522-8E22-D6EAAD43B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69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4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0" name="Freeform 500">
                <a:extLst>
                  <a:ext uri="{FF2B5EF4-FFF2-40B4-BE49-F238E27FC236}">
                    <a16:creationId xmlns:a16="http://schemas.microsoft.com/office/drawing/2014/main" id="{49EDFC03-578C-4A3F-BAF9-10C537700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805"/>
                <a:ext cx="47" cy="51"/>
              </a:xfrm>
              <a:custGeom>
                <a:avLst/>
                <a:gdLst>
                  <a:gd name="T0" fmla="*/ 257 w 19"/>
                  <a:gd name="T1" fmla="*/ 252 h 19"/>
                  <a:gd name="T2" fmla="*/ 74 w 19"/>
                  <a:gd name="T3" fmla="*/ 330 h 19"/>
                  <a:gd name="T4" fmla="*/ 30 w 19"/>
                  <a:gd name="T5" fmla="*/ 94 h 19"/>
                  <a:gd name="T6" fmla="*/ 195 w 19"/>
                  <a:gd name="T7" fmla="*/ 35 h 19"/>
                  <a:gd name="T8" fmla="*/ 257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1" name="Freeform 501">
                <a:extLst>
                  <a:ext uri="{FF2B5EF4-FFF2-40B4-BE49-F238E27FC236}">
                    <a16:creationId xmlns:a16="http://schemas.microsoft.com/office/drawing/2014/main" id="{2841B01C-4D25-4209-805A-2B4860F5C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920"/>
                <a:ext cx="48" cy="51"/>
              </a:xfrm>
              <a:custGeom>
                <a:avLst/>
                <a:gdLst>
                  <a:gd name="T0" fmla="*/ 275 w 19"/>
                  <a:gd name="T1" fmla="*/ 274 h 19"/>
                  <a:gd name="T2" fmla="*/ 83 w 19"/>
                  <a:gd name="T3" fmla="*/ 330 h 19"/>
                  <a:gd name="T4" fmla="*/ 33 w 19"/>
                  <a:gd name="T5" fmla="*/ 115 h 19"/>
                  <a:gd name="T6" fmla="*/ 210 w 19"/>
                  <a:gd name="T7" fmla="*/ 35 h 19"/>
                  <a:gd name="T8" fmla="*/ 275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4" y="18"/>
                      <a:pt x="9" y="19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2" name="Freeform 502">
                <a:extLst>
                  <a:ext uri="{FF2B5EF4-FFF2-40B4-BE49-F238E27FC236}">
                    <a16:creationId xmlns:a16="http://schemas.microsoft.com/office/drawing/2014/main" id="{A51EC00E-4768-4CB2-A85C-BFEE61780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976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3" name="Freeform 503">
                <a:extLst>
                  <a:ext uri="{FF2B5EF4-FFF2-40B4-BE49-F238E27FC236}">
                    <a16:creationId xmlns:a16="http://schemas.microsoft.com/office/drawing/2014/main" id="{8B27D67F-68D4-4395-B2A9-80F268263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949"/>
                <a:ext cx="47" cy="54"/>
              </a:xfrm>
              <a:custGeom>
                <a:avLst/>
                <a:gdLst>
                  <a:gd name="T0" fmla="*/ 257 w 19"/>
                  <a:gd name="T1" fmla="*/ 278 h 20"/>
                  <a:gd name="T2" fmla="*/ 74 w 19"/>
                  <a:gd name="T3" fmla="*/ 335 h 20"/>
                  <a:gd name="T4" fmla="*/ 30 w 19"/>
                  <a:gd name="T5" fmla="*/ 116 h 20"/>
                  <a:gd name="T6" fmla="*/ 195 w 19"/>
                  <a:gd name="T7" fmla="*/ 59 h 20"/>
                  <a:gd name="T8" fmla="*/ 257 w 19"/>
                  <a:gd name="T9" fmla="*/ 278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7" y="14"/>
                    </a:moveTo>
                    <a:cubicBezTo>
                      <a:pt x="14" y="18"/>
                      <a:pt x="9" y="20"/>
                      <a:pt x="5" y="17"/>
                    </a:cubicBezTo>
                    <a:cubicBezTo>
                      <a:pt x="1" y="15"/>
                      <a:pt x="0" y="10"/>
                      <a:pt x="2" y="6"/>
                    </a:cubicBezTo>
                    <a:cubicBezTo>
                      <a:pt x="4" y="2"/>
                      <a:pt x="9" y="0"/>
                      <a:pt x="13" y="3"/>
                    </a:cubicBezTo>
                    <a:cubicBezTo>
                      <a:pt x="17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4" name="Freeform 504">
                <a:extLst>
                  <a:ext uri="{FF2B5EF4-FFF2-40B4-BE49-F238E27FC236}">
                    <a16:creationId xmlns:a16="http://schemas.microsoft.com/office/drawing/2014/main" id="{5A2716E9-22FF-4492-9842-A6D176F15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880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8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5" name="Freeform 505">
                <a:extLst>
                  <a:ext uri="{FF2B5EF4-FFF2-40B4-BE49-F238E27FC236}">
                    <a16:creationId xmlns:a16="http://schemas.microsoft.com/office/drawing/2014/main" id="{C347F132-393F-4546-91A8-268F4FB31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68"/>
                <a:ext cx="47" cy="51"/>
              </a:xfrm>
              <a:custGeom>
                <a:avLst/>
                <a:gdLst>
                  <a:gd name="T0" fmla="*/ 257 w 19"/>
                  <a:gd name="T1" fmla="*/ 274 h 19"/>
                  <a:gd name="T2" fmla="*/ 92 w 19"/>
                  <a:gd name="T3" fmla="*/ 330 h 19"/>
                  <a:gd name="T4" fmla="*/ 30 w 19"/>
                  <a:gd name="T5" fmla="*/ 115 h 19"/>
                  <a:gd name="T6" fmla="*/ 215 w 19"/>
                  <a:gd name="T7" fmla="*/ 35 h 19"/>
                  <a:gd name="T8" fmla="*/ 257 w 19"/>
                  <a:gd name="T9" fmla="*/ 27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4"/>
                    </a:moveTo>
                    <a:cubicBezTo>
                      <a:pt x="15" y="18"/>
                      <a:pt x="10" y="19"/>
                      <a:pt x="6" y="17"/>
                    </a:cubicBezTo>
                    <a:cubicBezTo>
                      <a:pt x="2" y="15"/>
                      <a:pt x="0" y="10"/>
                      <a:pt x="2" y="6"/>
                    </a:cubicBezTo>
                    <a:cubicBezTo>
                      <a:pt x="5" y="2"/>
                      <a:pt x="10" y="0"/>
                      <a:pt x="14" y="2"/>
                    </a:cubicBezTo>
                    <a:cubicBezTo>
                      <a:pt x="18" y="5"/>
                      <a:pt x="19" y="10"/>
                      <a:pt x="17" y="1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6" name="Freeform 506">
                <a:extLst>
                  <a:ext uri="{FF2B5EF4-FFF2-40B4-BE49-F238E27FC236}">
                    <a16:creationId xmlns:a16="http://schemas.microsoft.com/office/drawing/2014/main" id="{A743FBA6-0C81-4393-AB2B-E766F474B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85"/>
                <a:ext cx="48" cy="51"/>
              </a:xfrm>
              <a:custGeom>
                <a:avLst/>
                <a:gdLst>
                  <a:gd name="T0" fmla="*/ 275 w 19"/>
                  <a:gd name="T1" fmla="*/ 252 h 19"/>
                  <a:gd name="T2" fmla="*/ 83 w 19"/>
                  <a:gd name="T3" fmla="*/ 330 h 19"/>
                  <a:gd name="T4" fmla="*/ 33 w 19"/>
                  <a:gd name="T5" fmla="*/ 94 h 19"/>
                  <a:gd name="T6" fmla="*/ 210 w 19"/>
                  <a:gd name="T7" fmla="*/ 35 h 19"/>
                  <a:gd name="T8" fmla="*/ 275 w 19"/>
                  <a:gd name="T9" fmla="*/ 25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7" y="13"/>
                    </a:moveTo>
                    <a:cubicBezTo>
                      <a:pt x="15" y="17"/>
                      <a:pt x="9" y="19"/>
                      <a:pt x="5" y="17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7" y="4"/>
                      <a:pt x="19" y="9"/>
                      <a:pt x="17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7" name="Freeform 507">
                <a:extLst>
                  <a:ext uri="{FF2B5EF4-FFF2-40B4-BE49-F238E27FC236}">
                    <a16:creationId xmlns:a16="http://schemas.microsoft.com/office/drawing/2014/main" id="{5E19A596-8DD2-4D76-9757-768AA0E86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699"/>
                <a:ext cx="18" cy="18"/>
              </a:xfrm>
              <a:custGeom>
                <a:avLst/>
                <a:gdLst>
                  <a:gd name="T0" fmla="*/ 100 w 7"/>
                  <a:gd name="T1" fmla="*/ 85 h 7"/>
                  <a:gd name="T2" fmla="*/ 33 w 7"/>
                  <a:gd name="T3" fmla="*/ 100 h 7"/>
                  <a:gd name="T4" fmla="*/ 21 w 7"/>
                  <a:gd name="T5" fmla="*/ 33 h 7"/>
                  <a:gd name="T6" fmla="*/ 85 w 7"/>
                  <a:gd name="T7" fmla="*/ 21 h 7"/>
                  <a:gd name="T8" fmla="*/ 100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8" name="Freeform 508">
                <a:extLst>
                  <a:ext uri="{FF2B5EF4-FFF2-40B4-BE49-F238E27FC236}">
                    <a16:creationId xmlns:a16="http://schemas.microsoft.com/office/drawing/2014/main" id="{96CBAAD0-B88D-4C75-80FD-2C32DB49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781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0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9" name="Freeform 509">
                <a:extLst>
                  <a:ext uri="{FF2B5EF4-FFF2-40B4-BE49-F238E27FC236}">
                    <a16:creationId xmlns:a16="http://schemas.microsoft.com/office/drawing/2014/main" id="{3799C13A-80B0-46A3-944D-2EFD003F0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88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0" name="Freeform 510">
                <a:extLst>
                  <a:ext uri="{FF2B5EF4-FFF2-40B4-BE49-F238E27FC236}">
                    <a16:creationId xmlns:a16="http://schemas.microsoft.com/office/drawing/2014/main" id="{BDDCF5AC-CCC4-4014-B86C-C3CDF7264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960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0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1" name="Freeform 511">
                <a:extLst>
                  <a:ext uri="{FF2B5EF4-FFF2-40B4-BE49-F238E27FC236}">
                    <a16:creationId xmlns:a16="http://schemas.microsoft.com/office/drawing/2014/main" id="{D25E112E-2AB5-4990-8F38-F8F3F6456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9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2" name="Freeform 512">
                <a:extLst>
                  <a:ext uri="{FF2B5EF4-FFF2-40B4-BE49-F238E27FC236}">
                    <a16:creationId xmlns:a16="http://schemas.microsoft.com/office/drawing/2014/main" id="{18972481-166D-4BC5-97FA-F9ED7DA5F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933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3" name="Freeform 513">
                <a:extLst>
                  <a:ext uri="{FF2B5EF4-FFF2-40B4-BE49-F238E27FC236}">
                    <a16:creationId xmlns:a16="http://schemas.microsoft.com/office/drawing/2014/main" id="{2DDA9F53-21EA-4896-92BE-3A7472F7A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2813"/>
                <a:ext cx="17" cy="19"/>
              </a:xfrm>
              <a:custGeom>
                <a:avLst/>
                <a:gdLst>
                  <a:gd name="T0" fmla="*/ 100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7" y="5"/>
                    </a:move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7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4" name="Freeform 514">
                <a:extLst>
                  <a:ext uri="{FF2B5EF4-FFF2-40B4-BE49-F238E27FC236}">
                    <a16:creationId xmlns:a16="http://schemas.microsoft.com/office/drawing/2014/main" id="{BD9B7217-8A2B-4C99-A365-9114DAAA1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712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0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5" name="Freeform 515">
                <a:extLst>
                  <a:ext uri="{FF2B5EF4-FFF2-40B4-BE49-F238E27FC236}">
                    <a16:creationId xmlns:a16="http://schemas.microsoft.com/office/drawing/2014/main" id="{40FB6185-A422-4DEB-9DC1-8E1D056AC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89"/>
                <a:ext cx="17" cy="19"/>
              </a:xfrm>
              <a:custGeom>
                <a:avLst/>
                <a:gdLst>
                  <a:gd name="T0" fmla="*/ 87 w 7"/>
                  <a:gd name="T1" fmla="*/ 103 h 7"/>
                  <a:gd name="T2" fmla="*/ 29 w 7"/>
                  <a:gd name="T3" fmla="*/ 117 h 7"/>
                  <a:gd name="T4" fmla="*/ 12 w 7"/>
                  <a:gd name="T5" fmla="*/ 38 h 7"/>
                  <a:gd name="T6" fmla="*/ 70 w 7"/>
                  <a:gd name="T7" fmla="*/ 22 h 7"/>
                  <a:gd name="T8" fmla="*/ 87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6" name="Freeform 516">
                <a:extLst>
                  <a:ext uri="{FF2B5EF4-FFF2-40B4-BE49-F238E27FC236}">
                    <a16:creationId xmlns:a16="http://schemas.microsoft.com/office/drawing/2014/main" id="{65603EE4-21C1-4F2F-8E11-D0FAEA08E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528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1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7" name="Freeform 517">
                <a:extLst>
                  <a:ext uri="{FF2B5EF4-FFF2-40B4-BE49-F238E27FC236}">
                    <a16:creationId xmlns:a16="http://schemas.microsoft.com/office/drawing/2014/main" id="{531DB5F8-1191-4EA6-9826-D4D202016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2648"/>
                <a:ext cx="18" cy="19"/>
              </a:xfrm>
              <a:custGeom>
                <a:avLst/>
                <a:gdLst>
                  <a:gd name="T0" fmla="*/ 100 w 7"/>
                  <a:gd name="T1" fmla="*/ 103 h 7"/>
                  <a:gd name="T2" fmla="*/ 33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8" name="Freeform 518">
                <a:extLst>
                  <a:ext uri="{FF2B5EF4-FFF2-40B4-BE49-F238E27FC236}">
                    <a16:creationId xmlns:a16="http://schemas.microsoft.com/office/drawing/2014/main" id="{F67A2159-4E0F-44AE-B66D-A3FF937DF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621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20 w 6"/>
                  <a:gd name="T3" fmla="*/ 93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4" y="6"/>
                      <a:pt x="3" y="6"/>
                      <a:pt x="1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9" name="Freeform 519">
                <a:extLst>
                  <a:ext uri="{FF2B5EF4-FFF2-40B4-BE49-F238E27FC236}">
                    <a16:creationId xmlns:a16="http://schemas.microsoft.com/office/drawing/2014/main" id="{479FAD53-41BF-4663-BA6B-AAE602C82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504"/>
                <a:ext cx="15" cy="16"/>
              </a:xfrm>
              <a:custGeom>
                <a:avLst/>
                <a:gdLst>
                  <a:gd name="T0" fmla="*/ 83 w 6"/>
                  <a:gd name="T1" fmla="*/ 93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83 w 6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5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0" name="Freeform 520">
                <a:extLst>
                  <a:ext uri="{FF2B5EF4-FFF2-40B4-BE49-F238E27FC236}">
                    <a16:creationId xmlns:a16="http://schemas.microsoft.com/office/drawing/2014/main" id="{4CEB58BE-DD49-426B-901F-46AC580EE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400"/>
                <a:ext cx="17" cy="16"/>
              </a:xfrm>
              <a:custGeom>
                <a:avLst/>
                <a:gdLst>
                  <a:gd name="T0" fmla="*/ 87 w 7"/>
                  <a:gd name="T1" fmla="*/ 93 h 6"/>
                  <a:gd name="T2" fmla="*/ 29 w 7"/>
                  <a:gd name="T3" fmla="*/ 115 h 6"/>
                  <a:gd name="T4" fmla="*/ 12 w 7"/>
                  <a:gd name="T5" fmla="*/ 35 h 6"/>
                  <a:gd name="T6" fmla="*/ 70 w 7"/>
                  <a:gd name="T7" fmla="*/ 21 h 6"/>
                  <a:gd name="T8" fmla="*/ 87 w 7"/>
                  <a:gd name="T9" fmla="*/ 9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5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1" name="Freeform 521">
                <a:extLst>
                  <a:ext uri="{FF2B5EF4-FFF2-40B4-BE49-F238E27FC236}">
                    <a16:creationId xmlns:a16="http://schemas.microsoft.com/office/drawing/2014/main" id="{D6EB0767-FC8C-4AC8-AE15-7A7681667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005"/>
                <a:ext cx="18" cy="19"/>
              </a:xfrm>
              <a:custGeom>
                <a:avLst/>
                <a:gdLst>
                  <a:gd name="T0" fmla="*/ 100 w 7"/>
                  <a:gd name="T1" fmla="*/ 81 h 7"/>
                  <a:gd name="T2" fmla="*/ 54 w 7"/>
                  <a:gd name="T3" fmla="*/ 117 h 7"/>
                  <a:gd name="T4" fmla="*/ 21 w 7"/>
                  <a:gd name="T5" fmla="*/ 38 h 7"/>
                  <a:gd name="T6" fmla="*/ 85 w 7"/>
                  <a:gd name="T7" fmla="*/ 22 h 7"/>
                  <a:gd name="T8" fmla="*/ 10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6" y="4"/>
                    </a:move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2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2" name="Freeform 522">
                <a:extLst>
                  <a:ext uri="{FF2B5EF4-FFF2-40B4-BE49-F238E27FC236}">
                    <a16:creationId xmlns:a16="http://schemas.microsoft.com/office/drawing/2014/main" id="{099FF56C-106C-4F76-8629-5FD65EFDE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912"/>
                <a:ext cx="15" cy="19"/>
              </a:xfrm>
              <a:custGeom>
                <a:avLst/>
                <a:gdLst>
                  <a:gd name="T0" fmla="*/ 83 w 6"/>
                  <a:gd name="T1" fmla="*/ 103 h 7"/>
                  <a:gd name="T2" fmla="*/ 33 w 6"/>
                  <a:gd name="T3" fmla="*/ 117 h 7"/>
                  <a:gd name="T4" fmla="*/ 0 w 6"/>
                  <a:gd name="T5" fmla="*/ 60 h 7"/>
                  <a:gd name="T6" fmla="*/ 63 w 6"/>
                  <a:gd name="T7" fmla="*/ 22 h 7"/>
                  <a:gd name="T8" fmla="*/ 83 w 6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4" y="1"/>
                    </a:cubicBezTo>
                    <a:cubicBezTo>
                      <a:pt x="5" y="2"/>
                      <a:pt x="6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3" name="Freeform 523">
                <a:extLst>
                  <a:ext uri="{FF2B5EF4-FFF2-40B4-BE49-F238E27FC236}">
                    <a16:creationId xmlns:a16="http://schemas.microsoft.com/office/drawing/2014/main" id="{00F79895-BDE0-4B86-8E36-B6B7DF2A8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1872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2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4" name="Freeform 524">
                <a:extLst>
                  <a:ext uri="{FF2B5EF4-FFF2-40B4-BE49-F238E27FC236}">
                    <a16:creationId xmlns:a16="http://schemas.microsoft.com/office/drawing/2014/main" id="{196D7F49-73A7-442E-A797-E633DD709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185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93 h 6"/>
                  <a:gd name="T4" fmla="*/ 20 w 6"/>
                  <a:gd name="T5" fmla="*/ 35 h 6"/>
                  <a:gd name="T6" fmla="*/ 63 w 6"/>
                  <a:gd name="T7" fmla="*/ 0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5"/>
                      <a:pt x="4" y="6"/>
                      <a:pt x="2" y="5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5" name="Freeform 525">
                <a:extLst>
                  <a:ext uri="{FF2B5EF4-FFF2-40B4-BE49-F238E27FC236}">
                    <a16:creationId xmlns:a16="http://schemas.microsoft.com/office/drawing/2014/main" id="{FA23BC5E-161F-4237-BF6C-4E385599E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939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6" name="Freeform 526">
                <a:extLst>
                  <a:ext uri="{FF2B5EF4-FFF2-40B4-BE49-F238E27FC236}">
                    <a16:creationId xmlns:a16="http://schemas.microsoft.com/office/drawing/2014/main" id="{7761E374-3688-4761-A508-BD14099D9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533"/>
                <a:ext cx="13" cy="11"/>
              </a:xfrm>
              <a:custGeom>
                <a:avLst/>
                <a:gdLst>
                  <a:gd name="T0" fmla="*/ 68 w 5"/>
                  <a:gd name="T1" fmla="*/ 61 h 4"/>
                  <a:gd name="T2" fmla="*/ 21 w 5"/>
                  <a:gd name="T3" fmla="*/ 83 h 4"/>
                  <a:gd name="T4" fmla="*/ 21 w 5"/>
                  <a:gd name="T5" fmla="*/ 22 h 4"/>
                  <a:gd name="T6" fmla="*/ 55 w 5"/>
                  <a:gd name="T7" fmla="*/ 0 h 4"/>
                  <a:gd name="T8" fmla="*/ 6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4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7" name="Freeform 527">
                <a:extLst>
                  <a:ext uri="{FF2B5EF4-FFF2-40B4-BE49-F238E27FC236}">
                    <a16:creationId xmlns:a16="http://schemas.microsoft.com/office/drawing/2014/main" id="{E3D636B0-C7D7-4523-B80B-0340CB3AD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424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12 w 5"/>
                  <a:gd name="T5" fmla="*/ 21 h 5"/>
                  <a:gd name="T6" fmla="*/ 41 w 5"/>
                  <a:gd name="T7" fmla="*/ 0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8" name="Freeform 528">
                <a:extLst>
                  <a:ext uri="{FF2B5EF4-FFF2-40B4-BE49-F238E27FC236}">
                    <a16:creationId xmlns:a16="http://schemas.microsoft.com/office/drawing/2014/main" id="{FBEBC2B8-F6DA-4459-8CFB-0795B33A9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376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4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9" name="Freeform 529">
                <a:extLst>
                  <a:ext uri="{FF2B5EF4-FFF2-40B4-BE49-F238E27FC236}">
                    <a16:creationId xmlns:a16="http://schemas.microsoft.com/office/drawing/2014/main" id="{56EB5751-DEDB-4501-9FDB-151F0C7A5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440"/>
                <a:ext cx="12" cy="13"/>
              </a:xfrm>
              <a:custGeom>
                <a:avLst/>
                <a:gdLst>
                  <a:gd name="T0" fmla="*/ 70 w 5"/>
                  <a:gd name="T1" fmla="*/ 55 h 5"/>
                  <a:gd name="T2" fmla="*/ 29 w 5"/>
                  <a:gd name="T3" fmla="*/ 68 h 5"/>
                  <a:gd name="T4" fmla="*/ 12 w 5"/>
                  <a:gd name="T5" fmla="*/ 21 h 5"/>
                  <a:gd name="T6" fmla="*/ 58 w 5"/>
                  <a:gd name="T7" fmla="*/ 21 h 5"/>
                  <a:gd name="T8" fmla="*/ 70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4" y="4"/>
                      <a:pt x="3" y="5"/>
                      <a:pt x="2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0"/>
                      <a:pt x="3" y="0"/>
                      <a:pt x="4" y="1"/>
                    </a:cubicBezTo>
                    <a:cubicBezTo>
                      <a:pt x="5" y="1"/>
                      <a:pt x="5" y="2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0" name="Freeform 530">
                <a:extLst>
                  <a:ext uri="{FF2B5EF4-FFF2-40B4-BE49-F238E27FC236}">
                    <a16:creationId xmlns:a16="http://schemas.microsoft.com/office/drawing/2014/main" id="{547B4BC0-E2EF-4B7E-8332-A638061E0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1563"/>
                <a:ext cx="12" cy="13"/>
              </a:xfrm>
              <a:custGeom>
                <a:avLst/>
                <a:gdLst>
                  <a:gd name="T0" fmla="*/ 58 w 5"/>
                  <a:gd name="T1" fmla="*/ 55 h 5"/>
                  <a:gd name="T2" fmla="*/ 12 w 5"/>
                  <a:gd name="T3" fmla="*/ 68 h 5"/>
                  <a:gd name="T4" fmla="*/ 0 w 5"/>
                  <a:gd name="T5" fmla="*/ 21 h 5"/>
                  <a:gd name="T6" fmla="*/ 41 w 5"/>
                  <a:gd name="T7" fmla="*/ 21 h 5"/>
                  <a:gd name="T8" fmla="*/ 58 w 5"/>
                  <a:gd name="T9" fmla="*/ 55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4" y="3"/>
                    </a:moveTo>
                    <a:cubicBezTo>
                      <a:pt x="3" y="4"/>
                      <a:pt x="2" y="5"/>
                      <a:pt x="1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1" name="Freeform 531">
                <a:extLst>
                  <a:ext uri="{FF2B5EF4-FFF2-40B4-BE49-F238E27FC236}">
                    <a16:creationId xmlns:a16="http://schemas.microsoft.com/office/drawing/2014/main" id="{EFF8A707-A220-4FCA-BF8C-289726BF7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97"/>
                <a:ext cx="12" cy="11"/>
              </a:xfrm>
              <a:custGeom>
                <a:avLst/>
                <a:gdLst>
                  <a:gd name="T0" fmla="*/ 58 w 5"/>
                  <a:gd name="T1" fmla="*/ 61 h 4"/>
                  <a:gd name="T2" fmla="*/ 12 w 5"/>
                  <a:gd name="T3" fmla="*/ 83 h 4"/>
                  <a:gd name="T4" fmla="*/ 0 w 5"/>
                  <a:gd name="T5" fmla="*/ 22 h 4"/>
                  <a:gd name="T6" fmla="*/ 41 w 5"/>
                  <a:gd name="T7" fmla="*/ 0 h 4"/>
                  <a:gd name="T8" fmla="*/ 58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2" name="Freeform 532">
                <a:extLst>
                  <a:ext uri="{FF2B5EF4-FFF2-40B4-BE49-F238E27FC236}">
                    <a16:creationId xmlns:a16="http://schemas.microsoft.com/office/drawing/2014/main" id="{ED327003-9B02-4A48-A9BB-BB6D40ECE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1925"/>
                <a:ext cx="12" cy="14"/>
              </a:xfrm>
              <a:custGeom>
                <a:avLst/>
                <a:gdLst>
                  <a:gd name="T0" fmla="*/ 70 w 5"/>
                  <a:gd name="T1" fmla="*/ 48 h 5"/>
                  <a:gd name="T2" fmla="*/ 29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3" name="Oval 533">
                <a:extLst>
                  <a:ext uri="{FF2B5EF4-FFF2-40B4-BE49-F238E27FC236}">
                    <a16:creationId xmlns:a16="http://schemas.microsoft.com/office/drawing/2014/main" id="{00ADDEBA-9C6F-4DE6-9060-D89E13A2A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776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164" name="Freeform 534">
                <a:extLst>
                  <a:ext uri="{FF2B5EF4-FFF2-40B4-BE49-F238E27FC236}">
                    <a16:creationId xmlns:a16="http://schemas.microsoft.com/office/drawing/2014/main" id="{B1D000C7-28F3-415A-8680-E573A00A1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1693"/>
                <a:ext cx="12" cy="14"/>
              </a:xfrm>
              <a:custGeom>
                <a:avLst/>
                <a:gdLst>
                  <a:gd name="T0" fmla="*/ 70 w 5"/>
                  <a:gd name="T1" fmla="*/ 62 h 5"/>
                  <a:gd name="T2" fmla="*/ 41 w 5"/>
                  <a:gd name="T3" fmla="*/ 109 h 5"/>
                  <a:gd name="T4" fmla="*/ 0 w 5"/>
                  <a:gd name="T5" fmla="*/ 62 h 5"/>
                  <a:gd name="T6" fmla="*/ 29 w 5"/>
                  <a:gd name="T7" fmla="*/ 0 h 5"/>
                  <a:gd name="T8" fmla="*/ 7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5" name="Freeform 535">
                <a:extLst>
                  <a:ext uri="{FF2B5EF4-FFF2-40B4-BE49-F238E27FC236}">
                    <a16:creationId xmlns:a16="http://schemas.microsoft.com/office/drawing/2014/main" id="{82E312EA-AE83-431A-8760-B2500F484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728"/>
                <a:ext cx="13" cy="13"/>
              </a:xfrm>
              <a:custGeom>
                <a:avLst/>
                <a:gdLst>
                  <a:gd name="T0" fmla="*/ 88 w 5"/>
                  <a:gd name="T1" fmla="*/ 34 h 5"/>
                  <a:gd name="T2" fmla="*/ 55 w 5"/>
                  <a:gd name="T3" fmla="*/ 88 h 5"/>
                  <a:gd name="T4" fmla="*/ 0 w 5"/>
                  <a:gd name="T5" fmla="*/ 34 h 5"/>
                  <a:gd name="T6" fmla="*/ 34 w 5"/>
                  <a:gd name="T7" fmla="*/ 0 h 5"/>
                  <a:gd name="T8" fmla="*/ 88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6" name="Freeform 536">
                <a:extLst>
                  <a:ext uri="{FF2B5EF4-FFF2-40B4-BE49-F238E27FC236}">
                    <a16:creationId xmlns:a16="http://schemas.microsoft.com/office/drawing/2014/main" id="{FB00F818-81B7-424E-9DA7-3A9F64936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848"/>
                <a:ext cx="15" cy="16"/>
              </a:xfrm>
              <a:custGeom>
                <a:avLst/>
                <a:gdLst>
                  <a:gd name="T0" fmla="*/ 95 w 6"/>
                  <a:gd name="T1" fmla="*/ 56 h 6"/>
                  <a:gd name="T2" fmla="*/ 50 w 6"/>
                  <a:gd name="T3" fmla="*/ 115 h 6"/>
                  <a:gd name="T4" fmla="*/ 20 w 6"/>
                  <a:gd name="T5" fmla="*/ 56 h 6"/>
                  <a:gd name="T6" fmla="*/ 50 w 6"/>
                  <a:gd name="T7" fmla="*/ 0 h 6"/>
                  <a:gd name="T8" fmla="*/ 95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3"/>
                    </a:moveTo>
                    <a:cubicBezTo>
                      <a:pt x="6" y="4"/>
                      <a:pt x="5" y="6"/>
                      <a:pt x="3" y="6"/>
                    </a:cubicBezTo>
                    <a:cubicBezTo>
                      <a:pt x="2" y="6"/>
                      <a:pt x="1" y="5"/>
                      <a:pt x="1" y="3"/>
                    </a:cubicBezTo>
                    <a:cubicBezTo>
                      <a:pt x="0" y="2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7" name="Freeform 537">
                <a:extLst>
                  <a:ext uri="{FF2B5EF4-FFF2-40B4-BE49-F238E27FC236}">
                    <a16:creationId xmlns:a16="http://schemas.microsoft.com/office/drawing/2014/main" id="{1B55423A-2333-4324-8FAE-0206C2849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965"/>
                <a:ext cx="13" cy="14"/>
              </a:xfrm>
              <a:custGeom>
                <a:avLst/>
                <a:gdLst>
                  <a:gd name="T0" fmla="*/ 88 w 5"/>
                  <a:gd name="T1" fmla="*/ 62 h 5"/>
                  <a:gd name="T2" fmla="*/ 55 w 5"/>
                  <a:gd name="T3" fmla="*/ 109 h 5"/>
                  <a:gd name="T4" fmla="*/ 0 w 5"/>
                  <a:gd name="T5" fmla="*/ 62 h 5"/>
                  <a:gd name="T6" fmla="*/ 34 w 5"/>
                  <a:gd name="T7" fmla="*/ 0 h 5"/>
                  <a:gd name="T8" fmla="*/ 88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5" y="4"/>
                      <a:pt x="4" y="5"/>
                      <a:pt x="3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8" name="Freeform 538">
                <a:extLst>
                  <a:ext uri="{FF2B5EF4-FFF2-40B4-BE49-F238E27FC236}">
                    <a16:creationId xmlns:a16="http://schemas.microsoft.com/office/drawing/2014/main" id="{468D9C48-D402-40CF-B626-E9AC87DD1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045"/>
                <a:ext cx="15" cy="16"/>
              </a:xfrm>
              <a:custGeom>
                <a:avLst/>
                <a:gdLst>
                  <a:gd name="T0" fmla="*/ 83 w 6"/>
                  <a:gd name="T1" fmla="*/ 77 h 6"/>
                  <a:gd name="T2" fmla="*/ 33 w 6"/>
                  <a:gd name="T3" fmla="*/ 115 h 6"/>
                  <a:gd name="T4" fmla="*/ 0 w 6"/>
                  <a:gd name="T5" fmla="*/ 35 h 6"/>
                  <a:gd name="T6" fmla="*/ 63 w 6"/>
                  <a:gd name="T7" fmla="*/ 21 h 6"/>
                  <a:gd name="T8" fmla="*/ 83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4"/>
                    </a:moveTo>
                    <a:cubicBezTo>
                      <a:pt x="5" y="6"/>
                      <a:pt x="3" y="6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5" y="1"/>
                      <a:pt x="6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9" name="Freeform 539">
                <a:extLst>
                  <a:ext uri="{FF2B5EF4-FFF2-40B4-BE49-F238E27FC236}">
                    <a16:creationId xmlns:a16="http://schemas.microsoft.com/office/drawing/2014/main" id="{3CCC22DE-8713-43DC-936B-A04FFF554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117"/>
                <a:ext cx="15" cy="16"/>
              </a:xfrm>
              <a:custGeom>
                <a:avLst/>
                <a:gdLst>
                  <a:gd name="T0" fmla="*/ 95 w 6"/>
                  <a:gd name="T1" fmla="*/ 77 h 6"/>
                  <a:gd name="T2" fmla="*/ 33 w 6"/>
                  <a:gd name="T3" fmla="*/ 115 h 6"/>
                  <a:gd name="T4" fmla="*/ 20 w 6"/>
                  <a:gd name="T5" fmla="*/ 35 h 6"/>
                  <a:gd name="T6" fmla="*/ 63 w 6"/>
                  <a:gd name="T7" fmla="*/ 21 h 6"/>
                  <a:gd name="T8" fmla="*/ 95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0" name="Freeform 540">
                <a:extLst>
                  <a:ext uri="{FF2B5EF4-FFF2-40B4-BE49-F238E27FC236}">
                    <a16:creationId xmlns:a16="http://schemas.microsoft.com/office/drawing/2014/main" id="{2DBA8F51-E995-4E7D-8758-0B85F0712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104"/>
                <a:ext cx="18" cy="16"/>
              </a:xfrm>
              <a:custGeom>
                <a:avLst/>
                <a:gdLst>
                  <a:gd name="T0" fmla="*/ 100 w 7"/>
                  <a:gd name="T1" fmla="*/ 77 h 6"/>
                  <a:gd name="T2" fmla="*/ 33 w 7"/>
                  <a:gd name="T3" fmla="*/ 115 h 6"/>
                  <a:gd name="T4" fmla="*/ 21 w 7"/>
                  <a:gd name="T5" fmla="*/ 35 h 6"/>
                  <a:gd name="T6" fmla="*/ 67 w 7"/>
                  <a:gd name="T7" fmla="*/ 21 h 6"/>
                  <a:gd name="T8" fmla="*/ 100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6" y="4"/>
                    </a:moveTo>
                    <a:cubicBezTo>
                      <a:pt x="5" y="6"/>
                      <a:pt x="4" y="6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3"/>
                      <a:pt x="6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1" name="Freeform 541">
                <a:extLst>
                  <a:ext uri="{FF2B5EF4-FFF2-40B4-BE49-F238E27FC236}">
                    <a16:creationId xmlns:a16="http://schemas.microsoft.com/office/drawing/2014/main" id="{11E2221A-8A0B-43D1-93DA-95A16239B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389"/>
                <a:ext cx="43" cy="48"/>
              </a:xfrm>
              <a:custGeom>
                <a:avLst/>
                <a:gdLst>
                  <a:gd name="T0" fmla="*/ 243 w 17"/>
                  <a:gd name="T1" fmla="*/ 248 h 18"/>
                  <a:gd name="T2" fmla="*/ 83 w 17"/>
                  <a:gd name="T3" fmla="*/ 307 h 18"/>
                  <a:gd name="T4" fmla="*/ 33 w 17"/>
                  <a:gd name="T5" fmla="*/ 115 h 18"/>
                  <a:gd name="T6" fmla="*/ 192 w 17"/>
                  <a:gd name="T7" fmla="*/ 35 h 18"/>
                  <a:gd name="T8" fmla="*/ 243 w 17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8">
                    <a:moveTo>
                      <a:pt x="15" y="13"/>
                    </a:moveTo>
                    <a:cubicBezTo>
                      <a:pt x="13" y="17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6"/>
                    </a:cubicBezTo>
                    <a:cubicBezTo>
                      <a:pt x="4" y="2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2" name="Freeform 542">
                <a:extLst>
                  <a:ext uri="{FF2B5EF4-FFF2-40B4-BE49-F238E27FC236}">
                    <a16:creationId xmlns:a16="http://schemas.microsoft.com/office/drawing/2014/main" id="{76976AAA-FFA4-4BBE-8251-1A60A3B5A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493"/>
                <a:ext cx="45" cy="46"/>
              </a:xfrm>
              <a:custGeom>
                <a:avLst/>
                <a:gdLst>
                  <a:gd name="T0" fmla="*/ 250 w 18"/>
                  <a:gd name="T1" fmla="*/ 235 h 17"/>
                  <a:gd name="T2" fmla="*/ 83 w 18"/>
                  <a:gd name="T3" fmla="*/ 300 h 17"/>
                  <a:gd name="T4" fmla="*/ 33 w 18"/>
                  <a:gd name="T5" fmla="*/ 103 h 17"/>
                  <a:gd name="T6" fmla="*/ 208 w 18"/>
                  <a:gd name="T7" fmla="*/ 38 h 17"/>
                  <a:gd name="T8" fmla="*/ 250 w 18"/>
                  <a:gd name="T9" fmla="*/ 23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7">
                    <a:moveTo>
                      <a:pt x="16" y="12"/>
                    </a:moveTo>
                    <a:cubicBezTo>
                      <a:pt x="14" y="16"/>
                      <a:pt x="9" y="17"/>
                      <a:pt x="5" y="15"/>
                    </a:cubicBezTo>
                    <a:cubicBezTo>
                      <a:pt x="1" y="13"/>
                      <a:pt x="0" y="8"/>
                      <a:pt x="2" y="5"/>
                    </a:cubicBezTo>
                    <a:cubicBezTo>
                      <a:pt x="4" y="1"/>
                      <a:pt x="9" y="0"/>
                      <a:pt x="13" y="2"/>
                    </a:cubicBezTo>
                    <a:cubicBezTo>
                      <a:pt x="16" y="4"/>
                      <a:pt x="18" y="8"/>
                      <a:pt x="16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3" name="Freeform 543">
                <a:extLst>
                  <a:ext uri="{FF2B5EF4-FFF2-40B4-BE49-F238E27FC236}">
                    <a16:creationId xmlns:a16="http://schemas.microsoft.com/office/drawing/2014/main" id="{DC9F7685-AEF1-4250-831C-2BE2C2829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2611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4" name="Freeform 544">
                <a:extLst>
                  <a:ext uri="{FF2B5EF4-FFF2-40B4-BE49-F238E27FC236}">
                    <a16:creationId xmlns:a16="http://schemas.microsoft.com/office/drawing/2014/main" id="{726CD67F-5C9D-436B-9687-C4065A5A4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637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93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6"/>
                      <a:pt x="9" y="18"/>
                      <a:pt x="5" y="16"/>
                    </a:cubicBezTo>
                    <a:cubicBezTo>
                      <a:pt x="1" y="14"/>
                      <a:pt x="0" y="9"/>
                      <a:pt x="2" y="5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5" name="Freeform 545">
                <a:extLst>
                  <a:ext uri="{FF2B5EF4-FFF2-40B4-BE49-F238E27FC236}">
                    <a16:creationId xmlns:a16="http://schemas.microsoft.com/office/drawing/2014/main" id="{CEE52A2D-B3B6-4592-96CC-A81F6B1CF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515"/>
                <a:ext cx="42" cy="45"/>
              </a:xfrm>
              <a:custGeom>
                <a:avLst/>
                <a:gdLst>
                  <a:gd name="T0" fmla="*/ 225 w 17"/>
                  <a:gd name="T1" fmla="*/ 225 h 17"/>
                  <a:gd name="T2" fmla="*/ 74 w 17"/>
                  <a:gd name="T3" fmla="*/ 281 h 17"/>
                  <a:gd name="T4" fmla="*/ 30 w 17"/>
                  <a:gd name="T5" fmla="*/ 90 h 17"/>
                  <a:gd name="T6" fmla="*/ 183 w 17"/>
                  <a:gd name="T7" fmla="*/ 34 h 17"/>
                  <a:gd name="T8" fmla="*/ 225 w 17"/>
                  <a:gd name="T9" fmla="*/ 22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7">
                    <a:moveTo>
                      <a:pt x="15" y="12"/>
                    </a:moveTo>
                    <a:cubicBezTo>
                      <a:pt x="13" y="16"/>
                      <a:pt x="8" y="17"/>
                      <a:pt x="5" y="15"/>
                    </a:cubicBezTo>
                    <a:cubicBezTo>
                      <a:pt x="1" y="13"/>
                      <a:pt x="0" y="9"/>
                      <a:pt x="2" y="5"/>
                    </a:cubicBezTo>
                    <a:cubicBezTo>
                      <a:pt x="4" y="1"/>
                      <a:pt x="8" y="0"/>
                      <a:pt x="12" y="2"/>
                    </a:cubicBezTo>
                    <a:cubicBezTo>
                      <a:pt x="16" y="4"/>
                      <a:pt x="17" y="9"/>
                      <a:pt x="15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6" name="Freeform 546">
                <a:extLst>
                  <a:ext uri="{FF2B5EF4-FFF2-40B4-BE49-F238E27FC236}">
                    <a16:creationId xmlns:a16="http://schemas.microsoft.com/office/drawing/2014/main" id="{3AB7835D-BC62-45DA-8FC7-7A6089C5F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376"/>
                <a:ext cx="45" cy="48"/>
              </a:xfrm>
              <a:custGeom>
                <a:avLst/>
                <a:gdLst>
                  <a:gd name="T0" fmla="*/ 250 w 18"/>
                  <a:gd name="T1" fmla="*/ 248 h 18"/>
                  <a:gd name="T2" fmla="*/ 83 w 18"/>
                  <a:gd name="T3" fmla="*/ 307 h 18"/>
                  <a:gd name="T4" fmla="*/ 33 w 18"/>
                  <a:gd name="T5" fmla="*/ 115 h 18"/>
                  <a:gd name="T6" fmla="*/ 208 w 18"/>
                  <a:gd name="T7" fmla="*/ 35 h 18"/>
                  <a:gd name="T8" fmla="*/ 250 w 18"/>
                  <a:gd name="T9" fmla="*/ 248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6" y="13"/>
                    </a:moveTo>
                    <a:cubicBezTo>
                      <a:pt x="14" y="17"/>
                      <a:pt x="9" y="18"/>
                      <a:pt x="5" y="16"/>
                    </a:cubicBezTo>
                    <a:cubicBezTo>
                      <a:pt x="2" y="14"/>
                      <a:pt x="0" y="9"/>
                      <a:pt x="2" y="6"/>
                    </a:cubicBezTo>
                    <a:cubicBezTo>
                      <a:pt x="4" y="2"/>
                      <a:pt x="9" y="0"/>
                      <a:pt x="13" y="2"/>
                    </a:cubicBezTo>
                    <a:cubicBezTo>
                      <a:pt x="16" y="4"/>
                      <a:pt x="18" y="9"/>
                      <a:pt x="16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7" name="Freeform 547">
                <a:extLst>
                  <a:ext uri="{FF2B5EF4-FFF2-40B4-BE49-F238E27FC236}">
                    <a16:creationId xmlns:a16="http://schemas.microsoft.com/office/drawing/2014/main" id="{860558E8-B2C4-4DC2-BBE8-69BC6A469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469"/>
                <a:ext cx="473" cy="443"/>
              </a:xfrm>
              <a:custGeom>
                <a:avLst/>
                <a:gdLst>
                  <a:gd name="T0" fmla="*/ 0 w 189"/>
                  <a:gd name="T1" fmla="*/ 3154 h 166"/>
                  <a:gd name="T2" fmla="*/ 333 w 189"/>
                  <a:gd name="T3" fmla="*/ 2906 h 166"/>
                  <a:gd name="T4" fmla="*/ 771 w 189"/>
                  <a:gd name="T5" fmla="*/ 2565 h 166"/>
                  <a:gd name="T6" fmla="*/ 1709 w 189"/>
                  <a:gd name="T7" fmla="*/ 1865 h 166"/>
                  <a:gd name="T8" fmla="*/ 2368 w 189"/>
                  <a:gd name="T9" fmla="*/ 1118 h 166"/>
                  <a:gd name="T10" fmla="*/ 2963 w 189"/>
                  <a:gd name="T11" fmla="*/ 0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9" h="166">
                    <a:moveTo>
                      <a:pt x="0" y="166"/>
                    </a:moveTo>
                    <a:cubicBezTo>
                      <a:pt x="8" y="166"/>
                      <a:pt x="15" y="157"/>
                      <a:pt x="21" y="153"/>
                    </a:cubicBezTo>
                    <a:cubicBezTo>
                      <a:pt x="30" y="146"/>
                      <a:pt x="39" y="140"/>
                      <a:pt x="49" y="135"/>
                    </a:cubicBezTo>
                    <a:cubicBezTo>
                      <a:pt x="70" y="125"/>
                      <a:pt x="90" y="112"/>
                      <a:pt x="109" y="98"/>
                    </a:cubicBezTo>
                    <a:cubicBezTo>
                      <a:pt x="125" y="87"/>
                      <a:pt x="137" y="72"/>
                      <a:pt x="151" y="59"/>
                    </a:cubicBezTo>
                    <a:cubicBezTo>
                      <a:pt x="167" y="45"/>
                      <a:pt x="182" y="19"/>
                      <a:pt x="189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8" name="Freeform 548">
                <a:extLst>
                  <a:ext uri="{FF2B5EF4-FFF2-40B4-BE49-F238E27FC236}">
                    <a16:creationId xmlns:a16="http://schemas.microsoft.com/office/drawing/2014/main" id="{4985CCA1-BB49-4D45-9025-E05624CA9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136"/>
                <a:ext cx="83" cy="349"/>
              </a:xfrm>
              <a:custGeom>
                <a:avLst/>
                <a:gdLst>
                  <a:gd name="T0" fmla="*/ 304 w 33"/>
                  <a:gd name="T1" fmla="*/ 2478 h 131"/>
                  <a:gd name="T2" fmla="*/ 443 w 33"/>
                  <a:gd name="T3" fmla="*/ 1249 h 131"/>
                  <a:gd name="T4" fmla="*/ 347 w 33"/>
                  <a:gd name="T5" fmla="*/ 703 h 131"/>
                  <a:gd name="T6" fmla="*/ 0 w 33"/>
                  <a:gd name="T7" fmla="*/ 0 h 1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31">
                    <a:moveTo>
                      <a:pt x="19" y="131"/>
                    </a:moveTo>
                    <a:cubicBezTo>
                      <a:pt x="33" y="121"/>
                      <a:pt x="28" y="80"/>
                      <a:pt x="28" y="66"/>
                    </a:cubicBezTo>
                    <a:cubicBezTo>
                      <a:pt x="28" y="55"/>
                      <a:pt x="27" y="48"/>
                      <a:pt x="22" y="37"/>
                    </a:cubicBezTo>
                    <a:cubicBezTo>
                      <a:pt x="16" y="24"/>
                      <a:pt x="5" y="13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9" name="Freeform 549">
                <a:extLst>
                  <a:ext uri="{FF2B5EF4-FFF2-40B4-BE49-F238E27FC236}">
                    <a16:creationId xmlns:a16="http://schemas.microsoft.com/office/drawing/2014/main" id="{8DA79B52-2039-49EE-A608-43B2482E0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1912"/>
                <a:ext cx="90" cy="405"/>
              </a:xfrm>
              <a:custGeom>
                <a:avLst/>
                <a:gdLst>
                  <a:gd name="T0" fmla="*/ 0 w 36"/>
                  <a:gd name="T1" fmla="*/ 0 h 152"/>
                  <a:gd name="T2" fmla="*/ 300 w 36"/>
                  <a:gd name="T3" fmla="*/ 1852 h 152"/>
                  <a:gd name="T4" fmla="*/ 563 w 36"/>
                  <a:gd name="T5" fmla="*/ 2875 h 1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52">
                    <a:moveTo>
                      <a:pt x="0" y="0"/>
                    </a:moveTo>
                    <a:cubicBezTo>
                      <a:pt x="0" y="39"/>
                      <a:pt x="3" y="71"/>
                      <a:pt x="19" y="98"/>
                    </a:cubicBezTo>
                    <a:cubicBezTo>
                      <a:pt x="35" y="125"/>
                      <a:pt x="36" y="138"/>
                      <a:pt x="36" y="1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0" name="Freeform 550">
                <a:extLst>
                  <a:ext uri="{FF2B5EF4-FFF2-40B4-BE49-F238E27FC236}">
                    <a16:creationId xmlns:a16="http://schemas.microsoft.com/office/drawing/2014/main" id="{CDC584A6-A999-4492-B460-2DE0D7538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901"/>
                <a:ext cx="168" cy="230"/>
              </a:xfrm>
              <a:custGeom>
                <a:avLst/>
                <a:gdLst>
                  <a:gd name="T0" fmla="*/ 0 w 67"/>
                  <a:gd name="T1" fmla="*/ 1645 h 86"/>
                  <a:gd name="T2" fmla="*/ 1056 w 67"/>
                  <a:gd name="T3" fmla="*/ 0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7" h="86">
                    <a:moveTo>
                      <a:pt x="0" y="86"/>
                    </a:moveTo>
                    <a:cubicBezTo>
                      <a:pt x="30" y="76"/>
                      <a:pt x="63" y="55"/>
                      <a:pt x="6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1" name="Freeform 551">
                <a:extLst>
                  <a:ext uri="{FF2B5EF4-FFF2-40B4-BE49-F238E27FC236}">
                    <a16:creationId xmlns:a16="http://schemas.microsoft.com/office/drawing/2014/main" id="{60F8EF20-94B0-4D0C-A509-A979A6D8F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240"/>
                <a:ext cx="280" cy="203"/>
              </a:xfrm>
              <a:custGeom>
                <a:avLst/>
                <a:gdLst>
                  <a:gd name="T0" fmla="*/ 0 w 112"/>
                  <a:gd name="T1" fmla="*/ 1448 h 76"/>
                  <a:gd name="T2" fmla="*/ 1750 w 112"/>
                  <a:gd name="T3" fmla="*/ 93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2" h="76">
                    <a:moveTo>
                      <a:pt x="0" y="76"/>
                    </a:moveTo>
                    <a:cubicBezTo>
                      <a:pt x="31" y="19"/>
                      <a:pt x="60" y="0"/>
                      <a:pt x="112" y="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2" name="Freeform 552">
                <a:extLst>
                  <a:ext uri="{FF2B5EF4-FFF2-40B4-BE49-F238E27FC236}">
                    <a16:creationId xmlns:a16="http://schemas.microsoft.com/office/drawing/2014/main" id="{A3337953-4078-482F-81AA-DB8B37153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16"/>
                <a:ext cx="247" cy="203"/>
              </a:xfrm>
              <a:custGeom>
                <a:avLst/>
                <a:gdLst>
                  <a:gd name="T0" fmla="*/ 0 w 99"/>
                  <a:gd name="T1" fmla="*/ 0 h 76"/>
                  <a:gd name="T2" fmla="*/ 1537 w 99"/>
                  <a:gd name="T3" fmla="*/ 1448 h 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9" h="76">
                    <a:moveTo>
                      <a:pt x="0" y="0"/>
                    </a:moveTo>
                    <a:cubicBezTo>
                      <a:pt x="30" y="3"/>
                      <a:pt x="97" y="9"/>
                      <a:pt x="99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3" name="Freeform 553">
                <a:extLst>
                  <a:ext uri="{FF2B5EF4-FFF2-40B4-BE49-F238E27FC236}">
                    <a16:creationId xmlns:a16="http://schemas.microsoft.com/office/drawing/2014/main" id="{1356032B-15F5-44F6-8675-64208380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2277"/>
                <a:ext cx="100" cy="88"/>
              </a:xfrm>
              <a:custGeom>
                <a:avLst/>
                <a:gdLst>
                  <a:gd name="T0" fmla="*/ 0 w 40"/>
                  <a:gd name="T1" fmla="*/ 0 h 33"/>
                  <a:gd name="T2" fmla="*/ 625 w 40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33">
                    <a:moveTo>
                      <a:pt x="0" y="0"/>
                    </a:moveTo>
                    <a:cubicBezTo>
                      <a:pt x="22" y="6"/>
                      <a:pt x="32" y="18"/>
                      <a:pt x="40" y="3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4" name="Freeform 554">
                <a:extLst>
                  <a:ext uri="{FF2B5EF4-FFF2-40B4-BE49-F238E27FC236}">
                    <a16:creationId xmlns:a16="http://schemas.microsoft.com/office/drawing/2014/main" id="{A62C4C35-A1BA-4EB8-8D66-FBB01DC37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792"/>
                <a:ext cx="78" cy="304"/>
              </a:xfrm>
              <a:custGeom>
                <a:avLst/>
                <a:gdLst>
                  <a:gd name="T0" fmla="*/ 0 w 31"/>
                  <a:gd name="T1" fmla="*/ 2163 h 114"/>
                  <a:gd name="T2" fmla="*/ 430 w 31"/>
                  <a:gd name="T3" fmla="*/ 0 h 1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14">
                    <a:moveTo>
                      <a:pt x="0" y="114"/>
                    </a:moveTo>
                    <a:cubicBezTo>
                      <a:pt x="20" y="88"/>
                      <a:pt x="31" y="72"/>
                      <a:pt x="27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5" name="Freeform 555">
                <a:extLst>
                  <a:ext uri="{FF2B5EF4-FFF2-40B4-BE49-F238E27FC236}">
                    <a16:creationId xmlns:a16="http://schemas.microsoft.com/office/drawing/2014/main" id="{E01CEB79-8113-4B53-A0F3-FCADE6C59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1952"/>
                <a:ext cx="120" cy="224"/>
              </a:xfrm>
              <a:custGeom>
                <a:avLst/>
                <a:gdLst>
                  <a:gd name="T0" fmla="*/ 738 w 48"/>
                  <a:gd name="T1" fmla="*/ 0 h 84"/>
                  <a:gd name="T2" fmla="*/ 0 w 48"/>
                  <a:gd name="T3" fmla="*/ 1592 h 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84">
                    <a:moveTo>
                      <a:pt x="47" y="0"/>
                    </a:moveTo>
                    <a:cubicBezTo>
                      <a:pt x="48" y="34"/>
                      <a:pt x="28" y="70"/>
                      <a:pt x="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6" name="Freeform 556">
                <a:extLst>
                  <a:ext uri="{FF2B5EF4-FFF2-40B4-BE49-F238E27FC236}">
                    <a16:creationId xmlns:a16="http://schemas.microsoft.com/office/drawing/2014/main" id="{FEF11715-2A55-4132-84EA-ACF02257C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" y="2088"/>
                <a:ext cx="50" cy="139"/>
              </a:xfrm>
              <a:custGeom>
                <a:avLst/>
                <a:gdLst>
                  <a:gd name="T0" fmla="*/ 83 w 20"/>
                  <a:gd name="T1" fmla="*/ 0 h 52"/>
                  <a:gd name="T2" fmla="*/ 313 w 20"/>
                  <a:gd name="T3" fmla="*/ 994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2">
                    <a:moveTo>
                      <a:pt x="5" y="0"/>
                    </a:moveTo>
                    <a:cubicBezTo>
                      <a:pt x="0" y="33"/>
                      <a:pt x="13" y="35"/>
                      <a:pt x="20" y="5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7" name="Freeform 557">
                <a:extLst>
                  <a:ext uri="{FF2B5EF4-FFF2-40B4-BE49-F238E27FC236}">
                    <a16:creationId xmlns:a16="http://schemas.microsoft.com/office/drawing/2014/main" id="{3C29D3A8-FD73-4DFC-8D62-A880262B7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027"/>
                <a:ext cx="50" cy="224"/>
              </a:xfrm>
              <a:custGeom>
                <a:avLst/>
                <a:gdLst>
                  <a:gd name="T0" fmla="*/ 0 w 20"/>
                  <a:gd name="T1" fmla="*/ 0 h 84"/>
                  <a:gd name="T2" fmla="*/ 220 w 20"/>
                  <a:gd name="T3" fmla="*/ 568 h 84"/>
                  <a:gd name="T4" fmla="*/ 313 w 20"/>
                  <a:gd name="T5" fmla="*/ 1592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84">
                    <a:moveTo>
                      <a:pt x="0" y="0"/>
                    </a:moveTo>
                    <a:cubicBezTo>
                      <a:pt x="10" y="10"/>
                      <a:pt x="13" y="17"/>
                      <a:pt x="14" y="30"/>
                    </a:cubicBezTo>
                    <a:cubicBezTo>
                      <a:pt x="15" y="48"/>
                      <a:pt x="18" y="66"/>
                      <a:pt x="20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8" name="Freeform 558">
                <a:extLst>
                  <a:ext uri="{FF2B5EF4-FFF2-40B4-BE49-F238E27FC236}">
                    <a16:creationId xmlns:a16="http://schemas.microsoft.com/office/drawing/2014/main" id="{9DCCA289-CE82-44BA-8B63-F81A9C143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496"/>
                <a:ext cx="20" cy="221"/>
              </a:xfrm>
              <a:custGeom>
                <a:avLst/>
                <a:gdLst>
                  <a:gd name="T0" fmla="*/ 83 w 8"/>
                  <a:gd name="T1" fmla="*/ 0 h 83"/>
                  <a:gd name="T2" fmla="*/ 20 w 8"/>
                  <a:gd name="T3" fmla="*/ 703 h 83"/>
                  <a:gd name="T4" fmla="*/ 125 w 8"/>
                  <a:gd name="T5" fmla="*/ 1566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3">
                    <a:moveTo>
                      <a:pt x="5" y="0"/>
                    </a:moveTo>
                    <a:cubicBezTo>
                      <a:pt x="4" y="13"/>
                      <a:pt x="0" y="25"/>
                      <a:pt x="1" y="37"/>
                    </a:cubicBezTo>
                    <a:cubicBezTo>
                      <a:pt x="2" y="52"/>
                      <a:pt x="4" y="69"/>
                      <a:pt x="8" y="8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9" name="Freeform 559">
                <a:extLst>
                  <a:ext uri="{FF2B5EF4-FFF2-40B4-BE49-F238E27FC236}">
                    <a16:creationId xmlns:a16="http://schemas.microsoft.com/office/drawing/2014/main" id="{4C5D7E34-2964-472E-B8A4-6AF289AC0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656"/>
                <a:ext cx="297" cy="131"/>
              </a:xfrm>
              <a:custGeom>
                <a:avLst/>
                <a:gdLst>
                  <a:gd name="T0" fmla="*/ 1849 w 119"/>
                  <a:gd name="T1" fmla="*/ 650 h 49"/>
                  <a:gd name="T2" fmla="*/ 779 w 119"/>
                  <a:gd name="T3" fmla="*/ 730 h 49"/>
                  <a:gd name="T4" fmla="*/ 0 w 119"/>
                  <a:gd name="T5" fmla="*/ 0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9" h="49">
                    <a:moveTo>
                      <a:pt x="119" y="34"/>
                    </a:moveTo>
                    <a:cubicBezTo>
                      <a:pt x="96" y="45"/>
                      <a:pt x="73" y="49"/>
                      <a:pt x="50" y="38"/>
                    </a:cubicBezTo>
                    <a:cubicBezTo>
                      <a:pt x="32" y="29"/>
                      <a:pt x="12" y="16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0" name="Freeform 560">
                <a:extLst>
                  <a:ext uri="{FF2B5EF4-FFF2-40B4-BE49-F238E27FC236}">
                    <a16:creationId xmlns:a16="http://schemas.microsoft.com/office/drawing/2014/main" id="{42EEAFBF-F2A7-4D44-B05C-0F64D8A99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800"/>
                <a:ext cx="182" cy="179"/>
              </a:xfrm>
              <a:custGeom>
                <a:avLst/>
                <a:gdLst>
                  <a:gd name="T0" fmla="*/ 0 w 73"/>
                  <a:gd name="T1" fmla="*/ 1277 h 67"/>
                  <a:gd name="T2" fmla="*/ 436 w 73"/>
                  <a:gd name="T3" fmla="*/ 513 h 67"/>
                  <a:gd name="T4" fmla="*/ 1132 w 73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67">
                    <a:moveTo>
                      <a:pt x="0" y="67"/>
                    </a:moveTo>
                    <a:cubicBezTo>
                      <a:pt x="5" y="51"/>
                      <a:pt x="13" y="38"/>
                      <a:pt x="28" y="27"/>
                    </a:cubicBezTo>
                    <a:cubicBezTo>
                      <a:pt x="42" y="16"/>
                      <a:pt x="58" y="10"/>
                      <a:pt x="73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1" name="Freeform 561">
                <a:extLst>
                  <a:ext uri="{FF2B5EF4-FFF2-40B4-BE49-F238E27FC236}">
                    <a16:creationId xmlns:a16="http://schemas.microsoft.com/office/drawing/2014/main" id="{A155E300-8511-446D-998C-147F2537B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749"/>
                <a:ext cx="68" cy="150"/>
              </a:xfrm>
              <a:custGeom>
                <a:avLst/>
                <a:gdLst>
                  <a:gd name="T0" fmla="*/ 254 w 27"/>
                  <a:gd name="T1" fmla="*/ 0 h 56"/>
                  <a:gd name="T2" fmla="*/ 0 w 27"/>
                  <a:gd name="T3" fmla="*/ 1077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6">
                    <a:moveTo>
                      <a:pt x="16" y="0"/>
                    </a:moveTo>
                    <a:cubicBezTo>
                      <a:pt x="27" y="22"/>
                      <a:pt x="10" y="37"/>
                      <a:pt x="0" y="5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2" name="Freeform 562">
                <a:extLst>
                  <a:ext uri="{FF2B5EF4-FFF2-40B4-BE49-F238E27FC236}">
                    <a16:creationId xmlns:a16="http://schemas.microsoft.com/office/drawing/2014/main" id="{DB863137-5208-407C-9C3F-9A082CB3A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835"/>
                <a:ext cx="143" cy="186"/>
              </a:xfrm>
              <a:custGeom>
                <a:avLst/>
                <a:gdLst>
                  <a:gd name="T0" fmla="*/ 901 w 57"/>
                  <a:gd name="T1" fmla="*/ 0 h 70"/>
                  <a:gd name="T2" fmla="*/ 33 w 57"/>
                  <a:gd name="T3" fmla="*/ 1313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70">
                    <a:moveTo>
                      <a:pt x="57" y="0"/>
                    </a:moveTo>
                    <a:cubicBezTo>
                      <a:pt x="31" y="16"/>
                      <a:pt x="0" y="34"/>
                      <a:pt x="2" y="7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3" name="Freeform 563">
                <a:extLst>
                  <a:ext uri="{FF2B5EF4-FFF2-40B4-BE49-F238E27FC236}">
                    <a16:creationId xmlns:a16="http://schemas.microsoft.com/office/drawing/2014/main" id="{1F1EF044-8986-459B-9649-9FBF06E47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1851"/>
                <a:ext cx="47" cy="248"/>
              </a:xfrm>
              <a:custGeom>
                <a:avLst/>
                <a:gdLst>
                  <a:gd name="T0" fmla="*/ 0 w 19"/>
                  <a:gd name="T1" fmla="*/ 0 h 93"/>
                  <a:gd name="T2" fmla="*/ 104 w 19"/>
                  <a:gd name="T3" fmla="*/ 1763 h 9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93">
                    <a:moveTo>
                      <a:pt x="0" y="0"/>
                    </a:moveTo>
                    <a:cubicBezTo>
                      <a:pt x="19" y="22"/>
                      <a:pt x="18" y="67"/>
                      <a:pt x="7" y="9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4" name="Freeform 564">
                <a:extLst>
                  <a:ext uri="{FF2B5EF4-FFF2-40B4-BE49-F238E27FC236}">
                    <a16:creationId xmlns:a16="http://schemas.microsoft.com/office/drawing/2014/main" id="{376F9B86-095E-4B8B-AC29-44382FB46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79"/>
                <a:ext cx="25" cy="53"/>
              </a:xfrm>
              <a:custGeom>
                <a:avLst/>
                <a:gdLst>
                  <a:gd name="T0" fmla="*/ 158 w 10"/>
                  <a:gd name="T1" fmla="*/ 0 h 20"/>
                  <a:gd name="T2" fmla="*/ 0 w 10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cubicBezTo>
                      <a:pt x="4" y="4"/>
                      <a:pt x="1" y="13"/>
                      <a:pt x="0" y="2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5" name="Freeform 565">
                <a:extLst>
                  <a:ext uri="{FF2B5EF4-FFF2-40B4-BE49-F238E27FC236}">
                    <a16:creationId xmlns:a16="http://schemas.microsoft.com/office/drawing/2014/main" id="{8FB9CC53-A3FD-448B-BF48-57B2046CB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611"/>
                <a:ext cx="230" cy="106"/>
              </a:xfrm>
              <a:custGeom>
                <a:avLst/>
                <a:gdLst>
                  <a:gd name="T0" fmla="*/ 0 w 92"/>
                  <a:gd name="T1" fmla="*/ 652 h 40"/>
                  <a:gd name="T2" fmla="*/ 738 w 92"/>
                  <a:gd name="T3" fmla="*/ 596 h 40"/>
                  <a:gd name="T4" fmla="*/ 1020 w 92"/>
                  <a:gd name="T5" fmla="*/ 392 h 40"/>
                  <a:gd name="T6" fmla="*/ 1220 w 92"/>
                  <a:gd name="T7" fmla="*/ 281 h 40"/>
                  <a:gd name="T8" fmla="*/ 1438 w 92"/>
                  <a:gd name="T9" fmla="*/ 0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0">
                    <a:moveTo>
                      <a:pt x="0" y="35"/>
                    </a:moveTo>
                    <a:cubicBezTo>
                      <a:pt x="15" y="40"/>
                      <a:pt x="32" y="37"/>
                      <a:pt x="47" y="32"/>
                    </a:cubicBezTo>
                    <a:cubicBezTo>
                      <a:pt x="55" y="30"/>
                      <a:pt x="59" y="25"/>
                      <a:pt x="65" y="21"/>
                    </a:cubicBezTo>
                    <a:cubicBezTo>
                      <a:pt x="69" y="18"/>
                      <a:pt x="74" y="17"/>
                      <a:pt x="78" y="15"/>
                    </a:cubicBezTo>
                    <a:cubicBezTo>
                      <a:pt x="84" y="11"/>
                      <a:pt x="87" y="5"/>
                      <a:pt x="92" y="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6" name="Freeform 566">
                <a:extLst>
                  <a:ext uri="{FF2B5EF4-FFF2-40B4-BE49-F238E27FC236}">
                    <a16:creationId xmlns:a16="http://schemas.microsoft.com/office/drawing/2014/main" id="{E33348DD-E550-4F8D-A38E-C61E2CCFF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763"/>
                <a:ext cx="285" cy="202"/>
              </a:xfrm>
              <a:custGeom>
                <a:avLst/>
                <a:gdLst>
                  <a:gd name="T0" fmla="*/ 0 w 114"/>
                  <a:gd name="T1" fmla="*/ 21 h 76"/>
                  <a:gd name="T2" fmla="*/ 875 w 114"/>
                  <a:gd name="T3" fmla="*/ 508 h 76"/>
                  <a:gd name="T4" fmla="*/ 1395 w 114"/>
                  <a:gd name="T5" fmla="*/ 827 h 76"/>
                  <a:gd name="T6" fmla="*/ 1783 w 114"/>
                  <a:gd name="T7" fmla="*/ 1427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" h="76">
                    <a:moveTo>
                      <a:pt x="0" y="1"/>
                    </a:moveTo>
                    <a:cubicBezTo>
                      <a:pt x="21" y="0"/>
                      <a:pt x="38" y="19"/>
                      <a:pt x="56" y="27"/>
                    </a:cubicBezTo>
                    <a:cubicBezTo>
                      <a:pt x="67" y="32"/>
                      <a:pt x="79" y="36"/>
                      <a:pt x="89" y="44"/>
                    </a:cubicBezTo>
                    <a:cubicBezTo>
                      <a:pt x="99" y="53"/>
                      <a:pt x="102" y="69"/>
                      <a:pt x="114" y="7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7" name="Freeform 567">
                <a:extLst>
                  <a:ext uri="{FF2B5EF4-FFF2-40B4-BE49-F238E27FC236}">
                    <a16:creationId xmlns:a16="http://schemas.microsoft.com/office/drawing/2014/main" id="{C3DEAC88-FF4F-4435-93E5-A84403CC8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669"/>
                <a:ext cx="50" cy="307"/>
              </a:xfrm>
              <a:custGeom>
                <a:avLst/>
                <a:gdLst>
                  <a:gd name="T0" fmla="*/ 175 w 20"/>
                  <a:gd name="T1" fmla="*/ 0 h 115"/>
                  <a:gd name="T2" fmla="*/ 33 w 20"/>
                  <a:gd name="T3" fmla="*/ 1062 h 115"/>
                  <a:gd name="T4" fmla="*/ 313 w 20"/>
                  <a:gd name="T5" fmla="*/ 2189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15">
                    <a:moveTo>
                      <a:pt x="11" y="0"/>
                    </a:moveTo>
                    <a:cubicBezTo>
                      <a:pt x="9" y="16"/>
                      <a:pt x="0" y="40"/>
                      <a:pt x="2" y="56"/>
                    </a:cubicBezTo>
                    <a:cubicBezTo>
                      <a:pt x="4" y="78"/>
                      <a:pt x="6" y="97"/>
                      <a:pt x="20" y="115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8" name="Freeform 568">
                <a:extLst>
                  <a:ext uri="{FF2B5EF4-FFF2-40B4-BE49-F238E27FC236}">
                    <a16:creationId xmlns:a16="http://schemas.microsoft.com/office/drawing/2014/main" id="{B0B40C12-7E2A-4EDB-9F1F-89CEE37D9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512"/>
                <a:ext cx="60" cy="184"/>
              </a:xfrm>
              <a:custGeom>
                <a:avLst/>
                <a:gdLst>
                  <a:gd name="T0" fmla="*/ 375 w 24"/>
                  <a:gd name="T1" fmla="*/ 0 h 69"/>
                  <a:gd name="T2" fmla="*/ 83 w 24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69">
                    <a:moveTo>
                      <a:pt x="24" y="0"/>
                    </a:moveTo>
                    <a:cubicBezTo>
                      <a:pt x="14" y="19"/>
                      <a:pt x="0" y="47"/>
                      <a:pt x="5" y="6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9" name="Freeform 569">
                <a:extLst>
                  <a:ext uri="{FF2B5EF4-FFF2-40B4-BE49-F238E27FC236}">
                    <a16:creationId xmlns:a16="http://schemas.microsoft.com/office/drawing/2014/main" id="{98145791-CF4A-4D1D-A11D-BA3FCECEC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381"/>
                <a:ext cx="55" cy="123"/>
              </a:xfrm>
              <a:custGeom>
                <a:avLst/>
                <a:gdLst>
                  <a:gd name="T0" fmla="*/ 345 w 22"/>
                  <a:gd name="T1" fmla="*/ 0 h 46"/>
                  <a:gd name="T2" fmla="*/ 0 w 22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6">
                    <a:moveTo>
                      <a:pt x="22" y="0"/>
                    </a:moveTo>
                    <a:cubicBezTo>
                      <a:pt x="22" y="18"/>
                      <a:pt x="6" y="30"/>
                      <a:pt x="0" y="46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0" name="Freeform 570">
                <a:extLst>
                  <a:ext uri="{FF2B5EF4-FFF2-40B4-BE49-F238E27FC236}">
                    <a16:creationId xmlns:a16="http://schemas.microsoft.com/office/drawing/2014/main" id="{51D8038A-0985-4078-9E3A-C58031DDD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440"/>
                <a:ext cx="113" cy="288"/>
              </a:xfrm>
              <a:custGeom>
                <a:avLst/>
                <a:gdLst>
                  <a:gd name="T0" fmla="*/ 188 w 45"/>
                  <a:gd name="T1" fmla="*/ 0 h 108"/>
                  <a:gd name="T2" fmla="*/ 713 w 45"/>
                  <a:gd name="T3" fmla="*/ 2048 h 10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08">
                    <a:moveTo>
                      <a:pt x="12" y="0"/>
                    </a:moveTo>
                    <a:cubicBezTo>
                      <a:pt x="0" y="35"/>
                      <a:pt x="3" y="96"/>
                      <a:pt x="45" y="10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1" name="Freeform 571">
                <a:extLst>
                  <a:ext uri="{FF2B5EF4-FFF2-40B4-BE49-F238E27FC236}">
                    <a16:creationId xmlns:a16="http://schemas.microsoft.com/office/drawing/2014/main" id="{8CDF6E80-B1A6-4185-83AF-4C852E178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501"/>
                <a:ext cx="30" cy="118"/>
              </a:xfrm>
              <a:custGeom>
                <a:avLst/>
                <a:gdLst>
                  <a:gd name="T0" fmla="*/ 188 w 12"/>
                  <a:gd name="T1" fmla="*/ 0 h 44"/>
                  <a:gd name="T2" fmla="*/ 50 w 12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4">
                    <a:moveTo>
                      <a:pt x="12" y="0"/>
                    </a:moveTo>
                    <a:cubicBezTo>
                      <a:pt x="7" y="14"/>
                      <a:pt x="0" y="29"/>
                      <a:pt x="3" y="4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2" name="Freeform 572">
                <a:extLst>
                  <a:ext uri="{FF2B5EF4-FFF2-40B4-BE49-F238E27FC236}">
                    <a16:creationId xmlns:a16="http://schemas.microsoft.com/office/drawing/2014/main" id="{58DC0243-4B8B-41C0-AEFB-4043B4DE8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1589"/>
                <a:ext cx="68" cy="75"/>
              </a:xfrm>
              <a:custGeom>
                <a:avLst/>
                <a:gdLst>
                  <a:gd name="T0" fmla="*/ 431 w 27"/>
                  <a:gd name="T1" fmla="*/ 0 h 28"/>
                  <a:gd name="T2" fmla="*/ 0 w 27"/>
                  <a:gd name="T3" fmla="*/ 538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8">
                    <a:moveTo>
                      <a:pt x="27" y="0"/>
                    </a:moveTo>
                    <a:cubicBezTo>
                      <a:pt x="25" y="14"/>
                      <a:pt x="10" y="20"/>
                      <a:pt x="0" y="2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3" name="Freeform 573">
                <a:extLst>
                  <a:ext uri="{FF2B5EF4-FFF2-40B4-BE49-F238E27FC236}">
                    <a16:creationId xmlns:a16="http://schemas.microsoft.com/office/drawing/2014/main" id="{AEC21565-44CC-4479-A7E2-DE9885189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203"/>
                <a:ext cx="423" cy="85"/>
              </a:xfrm>
              <a:custGeom>
                <a:avLst/>
                <a:gdLst>
                  <a:gd name="T0" fmla="*/ 0 w 169"/>
                  <a:gd name="T1" fmla="*/ 600 h 32"/>
                  <a:gd name="T2" fmla="*/ 1116 w 169"/>
                  <a:gd name="T3" fmla="*/ 191 h 32"/>
                  <a:gd name="T4" fmla="*/ 2651 w 169"/>
                  <a:gd name="T5" fmla="*/ 54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9" h="32">
                    <a:moveTo>
                      <a:pt x="0" y="32"/>
                    </a:moveTo>
                    <a:cubicBezTo>
                      <a:pt x="23" y="24"/>
                      <a:pt x="47" y="18"/>
                      <a:pt x="71" y="10"/>
                    </a:cubicBezTo>
                    <a:cubicBezTo>
                      <a:pt x="104" y="0"/>
                      <a:pt x="141" y="8"/>
                      <a:pt x="169" y="29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4" name="Freeform 574">
                <a:extLst>
                  <a:ext uri="{FF2B5EF4-FFF2-40B4-BE49-F238E27FC236}">
                    <a16:creationId xmlns:a16="http://schemas.microsoft.com/office/drawing/2014/main" id="{5A230A31-FEFF-4EFF-8AEE-C268DFD2E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320"/>
                <a:ext cx="120" cy="136"/>
              </a:xfrm>
              <a:custGeom>
                <a:avLst/>
                <a:gdLst>
                  <a:gd name="T0" fmla="*/ 0 w 48"/>
                  <a:gd name="T1" fmla="*/ 0 h 51"/>
                  <a:gd name="T2" fmla="*/ 270 w 48"/>
                  <a:gd name="T3" fmla="*/ 93 h 51"/>
                  <a:gd name="T4" fmla="*/ 470 w 48"/>
                  <a:gd name="T5" fmla="*/ 227 h 51"/>
                  <a:gd name="T6" fmla="*/ 750 w 48"/>
                  <a:gd name="T7" fmla="*/ 96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51">
                    <a:moveTo>
                      <a:pt x="0" y="0"/>
                    </a:moveTo>
                    <a:cubicBezTo>
                      <a:pt x="6" y="2"/>
                      <a:pt x="11" y="3"/>
                      <a:pt x="17" y="5"/>
                    </a:cubicBezTo>
                    <a:cubicBezTo>
                      <a:pt x="22" y="7"/>
                      <a:pt x="26" y="9"/>
                      <a:pt x="30" y="12"/>
                    </a:cubicBezTo>
                    <a:cubicBezTo>
                      <a:pt x="42" y="20"/>
                      <a:pt x="47" y="38"/>
                      <a:pt x="48" y="5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5" name="Freeform 575">
                <a:extLst>
                  <a:ext uri="{FF2B5EF4-FFF2-40B4-BE49-F238E27FC236}">
                    <a16:creationId xmlns:a16="http://schemas.microsoft.com/office/drawing/2014/main" id="{76112350-F065-43EA-81B4-410BCAD09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267"/>
                <a:ext cx="287" cy="56"/>
              </a:xfrm>
              <a:custGeom>
                <a:avLst/>
                <a:gdLst>
                  <a:gd name="T0" fmla="*/ 0 w 115"/>
                  <a:gd name="T1" fmla="*/ 205 h 21"/>
                  <a:gd name="T2" fmla="*/ 1787 w 11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5" h="21">
                    <a:moveTo>
                      <a:pt x="0" y="11"/>
                    </a:moveTo>
                    <a:cubicBezTo>
                      <a:pt x="35" y="1"/>
                      <a:pt x="84" y="0"/>
                      <a:pt x="115" y="21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6" name="Freeform 576">
                <a:extLst>
                  <a:ext uri="{FF2B5EF4-FFF2-40B4-BE49-F238E27FC236}">
                    <a16:creationId xmlns:a16="http://schemas.microsoft.com/office/drawing/2014/main" id="{8D0CBF38-8325-4E77-B4C6-6ED2E632F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1288"/>
                <a:ext cx="243" cy="213"/>
              </a:xfrm>
              <a:custGeom>
                <a:avLst/>
                <a:gdLst>
                  <a:gd name="T0" fmla="*/ 0 w 97"/>
                  <a:gd name="T1" fmla="*/ 0 h 80"/>
                  <a:gd name="T2" fmla="*/ 489 w 97"/>
                  <a:gd name="T3" fmla="*/ 474 h 80"/>
                  <a:gd name="T4" fmla="*/ 847 w 97"/>
                  <a:gd name="T5" fmla="*/ 943 h 80"/>
                  <a:gd name="T6" fmla="*/ 1526 w 97"/>
                  <a:gd name="T7" fmla="*/ 1510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80">
                    <a:moveTo>
                      <a:pt x="0" y="0"/>
                    </a:moveTo>
                    <a:cubicBezTo>
                      <a:pt x="12" y="5"/>
                      <a:pt x="21" y="16"/>
                      <a:pt x="31" y="25"/>
                    </a:cubicBezTo>
                    <a:cubicBezTo>
                      <a:pt x="39" y="33"/>
                      <a:pt x="46" y="41"/>
                      <a:pt x="54" y="50"/>
                    </a:cubicBezTo>
                    <a:cubicBezTo>
                      <a:pt x="67" y="65"/>
                      <a:pt x="78" y="72"/>
                      <a:pt x="97" y="8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7" name="Freeform 577">
                <a:extLst>
                  <a:ext uri="{FF2B5EF4-FFF2-40B4-BE49-F238E27FC236}">
                    <a16:creationId xmlns:a16="http://schemas.microsoft.com/office/drawing/2014/main" id="{63536F77-AF2F-43DD-9F4F-F950AE444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1309"/>
                <a:ext cx="365" cy="224"/>
              </a:xfrm>
              <a:custGeom>
                <a:avLst/>
                <a:gdLst>
                  <a:gd name="T0" fmla="*/ 0 w 146"/>
                  <a:gd name="T1" fmla="*/ 0 h 84"/>
                  <a:gd name="T2" fmla="*/ 925 w 146"/>
                  <a:gd name="T3" fmla="*/ 832 h 84"/>
                  <a:gd name="T4" fmla="*/ 1533 w 146"/>
                  <a:gd name="T5" fmla="*/ 1101 h 84"/>
                  <a:gd name="T6" fmla="*/ 2283 w 146"/>
                  <a:gd name="T7" fmla="*/ 1592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6" h="84">
                    <a:moveTo>
                      <a:pt x="0" y="0"/>
                    </a:moveTo>
                    <a:cubicBezTo>
                      <a:pt x="19" y="17"/>
                      <a:pt x="37" y="31"/>
                      <a:pt x="59" y="44"/>
                    </a:cubicBezTo>
                    <a:cubicBezTo>
                      <a:pt x="71" y="51"/>
                      <a:pt x="84" y="54"/>
                      <a:pt x="98" y="58"/>
                    </a:cubicBezTo>
                    <a:cubicBezTo>
                      <a:pt x="117" y="63"/>
                      <a:pt x="130" y="73"/>
                      <a:pt x="146" y="8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8" name="Freeform 578">
                <a:extLst>
                  <a:ext uri="{FF2B5EF4-FFF2-40B4-BE49-F238E27FC236}">
                    <a16:creationId xmlns:a16="http://schemas.microsoft.com/office/drawing/2014/main" id="{EBFAC5EF-B8A2-4582-835F-0DA894B59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1571"/>
                <a:ext cx="333" cy="208"/>
              </a:xfrm>
              <a:custGeom>
                <a:avLst/>
                <a:gdLst>
                  <a:gd name="T0" fmla="*/ 0 w 133"/>
                  <a:gd name="T1" fmla="*/ 205 h 78"/>
                  <a:gd name="T2" fmla="*/ 709 w 133"/>
                  <a:gd name="T3" fmla="*/ 21 h 78"/>
                  <a:gd name="T4" fmla="*/ 1397 w 133"/>
                  <a:gd name="T5" fmla="*/ 227 h 78"/>
                  <a:gd name="T6" fmla="*/ 2088 w 133"/>
                  <a:gd name="T7" fmla="*/ 1480 h 7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3" h="78">
                    <a:moveTo>
                      <a:pt x="0" y="11"/>
                    </a:moveTo>
                    <a:cubicBezTo>
                      <a:pt x="15" y="8"/>
                      <a:pt x="30" y="0"/>
                      <a:pt x="45" y="1"/>
                    </a:cubicBezTo>
                    <a:cubicBezTo>
                      <a:pt x="59" y="1"/>
                      <a:pt x="76" y="6"/>
                      <a:pt x="89" y="12"/>
                    </a:cubicBezTo>
                    <a:cubicBezTo>
                      <a:pt x="118" y="25"/>
                      <a:pt x="117" y="52"/>
                      <a:pt x="133" y="78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9" name="Freeform 579">
                <a:extLst>
                  <a:ext uri="{FF2B5EF4-FFF2-40B4-BE49-F238E27FC236}">
                    <a16:creationId xmlns:a16="http://schemas.microsoft.com/office/drawing/2014/main" id="{E2927A08-BBF9-4B7F-8B3C-AA29CC77A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1523"/>
                <a:ext cx="267" cy="357"/>
              </a:xfrm>
              <a:custGeom>
                <a:avLst/>
                <a:gdLst>
                  <a:gd name="T0" fmla="*/ 0 w 107"/>
                  <a:gd name="T1" fmla="*/ 0 h 134"/>
                  <a:gd name="T2" fmla="*/ 791 w 107"/>
                  <a:gd name="T3" fmla="*/ 376 h 134"/>
                  <a:gd name="T4" fmla="*/ 1337 w 107"/>
                  <a:gd name="T5" fmla="*/ 853 h 134"/>
                  <a:gd name="T6" fmla="*/ 1557 w 107"/>
                  <a:gd name="T7" fmla="*/ 1532 h 134"/>
                  <a:gd name="T8" fmla="*/ 1619 w 107"/>
                  <a:gd name="T9" fmla="*/ 2534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34">
                    <a:moveTo>
                      <a:pt x="0" y="0"/>
                    </a:moveTo>
                    <a:cubicBezTo>
                      <a:pt x="19" y="5"/>
                      <a:pt x="33" y="12"/>
                      <a:pt x="51" y="20"/>
                    </a:cubicBezTo>
                    <a:cubicBezTo>
                      <a:pt x="64" y="26"/>
                      <a:pt x="77" y="33"/>
                      <a:pt x="86" y="45"/>
                    </a:cubicBezTo>
                    <a:cubicBezTo>
                      <a:pt x="92" y="55"/>
                      <a:pt x="96" y="70"/>
                      <a:pt x="100" y="81"/>
                    </a:cubicBezTo>
                    <a:cubicBezTo>
                      <a:pt x="107" y="100"/>
                      <a:pt x="103" y="115"/>
                      <a:pt x="104" y="134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0" name="Freeform 580">
                <a:extLst>
                  <a:ext uri="{FF2B5EF4-FFF2-40B4-BE49-F238E27FC236}">
                    <a16:creationId xmlns:a16="http://schemas.microsoft.com/office/drawing/2014/main" id="{9CF2A77E-EDA9-4346-BE08-7ACFEC896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464"/>
                <a:ext cx="200" cy="88"/>
              </a:xfrm>
              <a:custGeom>
                <a:avLst/>
                <a:gdLst>
                  <a:gd name="T0" fmla="*/ 0 w 80"/>
                  <a:gd name="T1" fmla="*/ 0 h 33"/>
                  <a:gd name="T2" fmla="*/ 625 w 80"/>
                  <a:gd name="T3" fmla="*/ 533 h 33"/>
                  <a:gd name="T4" fmla="*/ 1250 w 80"/>
                  <a:gd name="T5" fmla="*/ 60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33">
                    <a:moveTo>
                      <a:pt x="0" y="0"/>
                    </a:moveTo>
                    <a:cubicBezTo>
                      <a:pt x="14" y="9"/>
                      <a:pt x="24" y="21"/>
                      <a:pt x="40" y="28"/>
                    </a:cubicBezTo>
                    <a:cubicBezTo>
                      <a:pt x="53" y="33"/>
                      <a:pt x="66" y="32"/>
                      <a:pt x="80" y="32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1" name="Freeform 581">
                <a:extLst>
                  <a:ext uri="{FF2B5EF4-FFF2-40B4-BE49-F238E27FC236}">
                    <a16:creationId xmlns:a16="http://schemas.microsoft.com/office/drawing/2014/main" id="{64B086EC-A562-4367-94BA-3EB4B08B3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459"/>
                <a:ext cx="33" cy="106"/>
              </a:xfrm>
              <a:custGeom>
                <a:avLst/>
                <a:gdLst>
                  <a:gd name="T0" fmla="*/ 0 w 13"/>
                  <a:gd name="T1" fmla="*/ 0 h 40"/>
                  <a:gd name="T2" fmla="*/ 129 w 13"/>
                  <a:gd name="T3" fmla="*/ 74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0">
                    <a:moveTo>
                      <a:pt x="0" y="0"/>
                    </a:moveTo>
                    <a:cubicBezTo>
                      <a:pt x="10" y="15"/>
                      <a:pt x="13" y="22"/>
                      <a:pt x="8" y="40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2" name="Freeform 582">
                <a:extLst>
                  <a:ext uri="{FF2B5EF4-FFF2-40B4-BE49-F238E27FC236}">
                    <a16:creationId xmlns:a16="http://schemas.microsoft.com/office/drawing/2014/main" id="{0B11F3E5-F7C7-433E-A373-BF5BD21C1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2189"/>
                <a:ext cx="80" cy="35"/>
              </a:xfrm>
              <a:custGeom>
                <a:avLst/>
                <a:gdLst>
                  <a:gd name="T0" fmla="*/ 0 w 32"/>
                  <a:gd name="T1" fmla="*/ 22 h 13"/>
                  <a:gd name="T2" fmla="*/ 500 w 32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3">
                    <a:moveTo>
                      <a:pt x="0" y="1"/>
                    </a:moveTo>
                    <a:cubicBezTo>
                      <a:pt x="13" y="0"/>
                      <a:pt x="21" y="8"/>
                      <a:pt x="32" y="13"/>
                    </a:cubicBezTo>
                  </a:path>
                </a:pathLst>
              </a:custGeom>
              <a:noFill/>
              <a:ln w="7938" cap="flat">
                <a:solidFill>
                  <a:srgbClr val="CBA13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3" name="Freeform 583">
                <a:extLst>
                  <a:ext uri="{FF2B5EF4-FFF2-40B4-BE49-F238E27FC236}">
                    <a16:creationId xmlns:a16="http://schemas.microsoft.com/office/drawing/2014/main" id="{81896813-0874-412C-9691-1671AF79A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755"/>
                <a:ext cx="35" cy="24"/>
              </a:xfrm>
              <a:custGeom>
                <a:avLst/>
                <a:gdLst>
                  <a:gd name="T0" fmla="*/ 33 w 14"/>
                  <a:gd name="T1" fmla="*/ 0 h 9"/>
                  <a:gd name="T2" fmla="*/ 20 w 14"/>
                  <a:gd name="T3" fmla="*/ 21 h 9"/>
                  <a:gd name="T4" fmla="*/ 220 w 14"/>
                  <a:gd name="T5" fmla="*/ 93 h 9"/>
                  <a:gd name="T6" fmla="*/ 0 w 14"/>
                  <a:gd name="T7" fmla="*/ 17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2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6" y="2"/>
                      <a:pt x="12" y="1"/>
                      <a:pt x="14" y="5"/>
                    </a:cubicBezTo>
                    <a:cubicBezTo>
                      <a:pt x="11" y="8"/>
                      <a:pt x="4" y="8"/>
                      <a:pt x="0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4" name="Freeform 584">
                <a:extLst>
                  <a:ext uri="{FF2B5EF4-FFF2-40B4-BE49-F238E27FC236}">
                    <a16:creationId xmlns:a16="http://schemas.microsoft.com/office/drawing/2014/main" id="{0E3E5EC5-6D59-4AB4-ACDE-5C95D71D0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795"/>
                <a:ext cx="40" cy="32"/>
              </a:xfrm>
              <a:custGeom>
                <a:avLst/>
                <a:gdLst>
                  <a:gd name="T0" fmla="*/ 208 w 16"/>
                  <a:gd name="T1" fmla="*/ 136 h 12"/>
                  <a:gd name="T2" fmla="*/ 125 w 16"/>
                  <a:gd name="T3" fmla="*/ 0 h 12"/>
                  <a:gd name="T4" fmla="*/ 95 w 16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3" y="7"/>
                    </a:moveTo>
                    <a:cubicBezTo>
                      <a:pt x="16" y="4"/>
                      <a:pt x="11" y="0"/>
                      <a:pt x="8" y="0"/>
                    </a:cubicBezTo>
                    <a:cubicBezTo>
                      <a:pt x="0" y="1"/>
                      <a:pt x="1" y="8"/>
                      <a:pt x="6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5" name="Freeform 585">
                <a:extLst>
                  <a:ext uri="{FF2B5EF4-FFF2-40B4-BE49-F238E27FC236}">
                    <a16:creationId xmlns:a16="http://schemas.microsoft.com/office/drawing/2014/main" id="{1D7D6817-D4AE-4D12-B2C9-ACDD04935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869"/>
                <a:ext cx="40" cy="54"/>
              </a:xfrm>
              <a:custGeom>
                <a:avLst/>
                <a:gdLst>
                  <a:gd name="T0" fmla="*/ 20 w 16"/>
                  <a:gd name="T1" fmla="*/ 257 h 20"/>
                  <a:gd name="T2" fmla="*/ 95 w 16"/>
                  <a:gd name="T3" fmla="*/ 373 h 20"/>
                  <a:gd name="T4" fmla="*/ 145 w 16"/>
                  <a:gd name="T5" fmla="*/ 138 h 20"/>
                  <a:gd name="T6" fmla="*/ 145 w 16"/>
                  <a:gd name="T7" fmla="*/ 22 h 20"/>
                  <a:gd name="T8" fmla="*/ 250 w 16"/>
                  <a:gd name="T9" fmla="*/ 219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1" y="13"/>
                    </a:moveTo>
                    <a:cubicBezTo>
                      <a:pt x="0" y="16"/>
                      <a:pt x="2" y="20"/>
                      <a:pt x="6" y="19"/>
                    </a:cubicBezTo>
                    <a:cubicBezTo>
                      <a:pt x="10" y="17"/>
                      <a:pt x="9" y="11"/>
                      <a:pt x="9" y="7"/>
                    </a:cubicBezTo>
                    <a:cubicBezTo>
                      <a:pt x="9" y="5"/>
                      <a:pt x="6" y="1"/>
                      <a:pt x="9" y="1"/>
                    </a:cubicBezTo>
                    <a:cubicBezTo>
                      <a:pt x="12" y="0"/>
                      <a:pt x="16" y="9"/>
                      <a:pt x="16" y="11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6" name="Freeform 586">
                <a:extLst>
                  <a:ext uri="{FF2B5EF4-FFF2-40B4-BE49-F238E27FC236}">
                    <a16:creationId xmlns:a16="http://schemas.microsoft.com/office/drawing/2014/main" id="{32B58D81-CEC3-44D2-8A1E-B41A23A16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936"/>
                <a:ext cx="38" cy="48"/>
              </a:xfrm>
              <a:custGeom>
                <a:avLst/>
                <a:gdLst>
                  <a:gd name="T0" fmla="*/ 0 w 15"/>
                  <a:gd name="T1" fmla="*/ 192 h 18"/>
                  <a:gd name="T2" fmla="*/ 20 w 15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8">
                    <a:moveTo>
                      <a:pt x="0" y="10"/>
                    </a:moveTo>
                    <a:cubicBezTo>
                      <a:pt x="5" y="18"/>
                      <a:pt x="15" y="4"/>
                      <a:pt x="1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7" name="Freeform 587">
                <a:extLst>
                  <a:ext uri="{FF2B5EF4-FFF2-40B4-BE49-F238E27FC236}">
                    <a16:creationId xmlns:a16="http://schemas.microsoft.com/office/drawing/2014/main" id="{75C9FA3C-124B-46B1-B9FF-66FE97B12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6" y="2861"/>
                <a:ext cx="32" cy="38"/>
              </a:xfrm>
              <a:custGeom>
                <a:avLst/>
                <a:gdLst>
                  <a:gd name="T0" fmla="*/ 0 w 13"/>
                  <a:gd name="T1" fmla="*/ 163 h 14"/>
                  <a:gd name="T2" fmla="*/ 62 w 1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8"/>
                    </a:moveTo>
                    <a:cubicBezTo>
                      <a:pt x="11" y="14"/>
                      <a:pt x="13" y="3"/>
                      <a:pt x="4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8" name="Freeform 588">
                <a:extLst>
                  <a:ext uri="{FF2B5EF4-FFF2-40B4-BE49-F238E27FC236}">
                    <a16:creationId xmlns:a16="http://schemas.microsoft.com/office/drawing/2014/main" id="{670355FE-4103-454A-99D1-54D8131EC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659"/>
                <a:ext cx="40" cy="32"/>
              </a:xfrm>
              <a:custGeom>
                <a:avLst/>
                <a:gdLst>
                  <a:gd name="T0" fmla="*/ 175 w 16"/>
                  <a:gd name="T1" fmla="*/ 0 h 12"/>
                  <a:gd name="T2" fmla="*/ 220 w 16"/>
                  <a:gd name="T3" fmla="*/ 115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2">
                    <a:moveTo>
                      <a:pt x="11" y="0"/>
                    </a:moveTo>
                    <a:cubicBezTo>
                      <a:pt x="0" y="12"/>
                      <a:pt x="16" y="10"/>
                      <a:pt x="14" y="6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9" name="Freeform 589">
                <a:extLst>
                  <a:ext uri="{FF2B5EF4-FFF2-40B4-BE49-F238E27FC236}">
                    <a16:creationId xmlns:a16="http://schemas.microsoft.com/office/drawing/2014/main" id="{437E14DA-CCA2-4038-BA33-C3CA660BE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685"/>
                <a:ext cx="23" cy="30"/>
              </a:xfrm>
              <a:custGeom>
                <a:avLst/>
                <a:gdLst>
                  <a:gd name="T0" fmla="*/ 51 w 9"/>
                  <a:gd name="T1" fmla="*/ 224 h 11"/>
                  <a:gd name="T2" fmla="*/ 130 w 9"/>
                  <a:gd name="T3" fmla="*/ 82 h 11"/>
                  <a:gd name="T4" fmla="*/ 0 w 9"/>
                  <a:gd name="T5" fmla="*/ 6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3" y="11"/>
                    </a:moveTo>
                    <a:cubicBezTo>
                      <a:pt x="6" y="10"/>
                      <a:pt x="9" y="8"/>
                      <a:pt x="8" y="4"/>
                    </a:cubicBezTo>
                    <a:cubicBezTo>
                      <a:pt x="6" y="1"/>
                      <a:pt x="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0" name="Freeform 590">
                <a:extLst>
                  <a:ext uri="{FF2B5EF4-FFF2-40B4-BE49-F238E27FC236}">
                    <a16:creationId xmlns:a16="http://schemas.microsoft.com/office/drawing/2014/main" id="{C7333CD4-D03C-4067-8448-45865BD8A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741"/>
                <a:ext cx="30" cy="27"/>
              </a:xfrm>
              <a:custGeom>
                <a:avLst/>
                <a:gdLst>
                  <a:gd name="T0" fmla="*/ 158 w 12"/>
                  <a:gd name="T1" fmla="*/ 0 h 10"/>
                  <a:gd name="T2" fmla="*/ 0 w 12"/>
                  <a:gd name="T3" fmla="*/ 5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10" y="0"/>
                    </a:moveTo>
                    <a:cubicBezTo>
                      <a:pt x="12" y="9"/>
                      <a:pt x="0" y="1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1" name="Freeform 591">
                <a:extLst>
                  <a:ext uri="{FF2B5EF4-FFF2-40B4-BE49-F238E27FC236}">
                    <a16:creationId xmlns:a16="http://schemas.microsoft.com/office/drawing/2014/main" id="{2E22C924-8F0E-4595-9A73-08E980420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493"/>
                <a:ext cx="28" cy="46"/>
              </a:xfrm>
              <a:custGeom>
                <a:avLst/>
                <a:gdLst>
                  <a:gd name="T0" fmla="*/ 181 w 11"/>
                  <a:gd name="T1" fmla="*/ 103 h 17"/>
                  <a:gd name="T2" fmla="*/ 20 w 11"/>
                  <a:gd name="T3" fmla="*/ 138 h 17"/>
                  <a:gd name="T4" fmla="*/ 150 w 11"/>
                  <a:gd name="T5" fmla="*/ 219 h 17"/>
                  <a:gd name="T6" fmla="*/ 0 w 11"/>
                  <a:gd name="T7" fmla="*/ 33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7">
                    <a:moveTo>
                      <a:pt x="11" y="5"/>
                    </a:moveTo>
                    <a:cubicBezTo>
                      <a:pt x="11" y="0"/>
                      <a:pt x="3" y="5"/>
                      <a:pt x="1" y="7"/>
                    </a:cubicBezTo>
                    <a:cubicBezTo>
                      <a:pt x="3" y="9"/>
                      <a:pt x="9" y="9"/>
                      <a:pt x="9" y="11"/>
                    </a:cubicBezTo>
                    <a:cubicBezTo>
                      <a:pt x="11" y="16"/>
                      <a:pt x="4" y="17"/>
                      <a:pt x="0" y="17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2" name="Freeform 592">
                <a:extLst>
                  <a:ext uri="{FF2B5EF4-FFF2-40B4-BE49-F238E27FC236}">
                    <a16:creationId xmlns:a16="http://schemas.microsoft.com/office/drawing/2014/main" id="{E72C7B7C-D8A0-4B52-B317-4CEFF4FF2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221"/>
                <a:ext cx="23" cy="24"/>
              </a:xfrm>
              <a:custGeom>
                <a:avLst/>
                <a:gdLst>
                  <a:gd name="T0" fmla="*/ 33 w 9"/>
                  <a:gd name="T1" fmla="*/ 149 h 9"/>
                  <a:gd name="T2" fmla="*/ 151 w 9"/>
                  <a:gd name="T3" fmla="*/ 56 h 9"/>
                  <a:gd name="T4" fmla="*/ 0 w 9"/>
                  <a:gd name="T5" fmla="*/ 3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2" y="8"/>
                    </a:moveTo>
                    <a:cubicBezTo>
                      <a:pt x="5" y="9"/>
                      <a:pt x="9" y="5"/>
                      <a:pt x="9" y="3"/>
                    </a:cubicBezTo>
                    <a:cubicBezTo>
                      <a:pt x="7" y="0"/>
                      <a:pt x="2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3" name="Freeform 593">
                <a:extLst>
                  <a:ext uri="{FF2B5EF4-FFF2-40B4-BE49-F238E27FC236}">
                    <a16:creationId xmlns:a16="http://schemas.microsoft.com/office/drawing/2014/main" id="{97F4FC5A-5B41-42FB-876E-63EAE59CF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203"/>
                <a:ext cx="27" cy="34"/>
              </a:xfrm>
              <a:custGeom>
                <a:avLst/>
                <a:gdLst>
                  <a:gd name="T0" fmla="*/ 0 w 11"/>
                  <a:gd name="T1" fmla="*/ 144 h 13"/>
                  <a:gd name="T2" fmla="*/ 61 w 11"/>
                  <a:gd name="T3" fmla="*/ 21 h 13"/>
                  <a:gd name="T4" fmla="*/ 150 w 11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8"/>
                    </a:moveTo>
                    <a:cubicBezTo>
                      <a:pt x="1" y="8"/>
                      <a:pt x="2" y="2"/>
                      <a:pt x="4" y="1"/>
                    </a:cubicBezTo>
                    <a:cubicBezTo>
                      <a:pt x="10" y="0"/>
                      <a:pt x="11" y="9"/>
                      <a:pt x="10" y="1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4" name="Freeform 594">
                <a:extLst>
                  <a:ext uri="{FF2B5EF4-FFF2-40B4-BE49-F238E27FC236}">
                    <a16:creationId xmlns:a16="http://schemas.microsoft.com/office/drawing/2014/main" id="{4B317B10-B404-42BC-8092-FFE912E17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32"/>
                <a:ext cx="25" cy="24"/>
              </a:xfrm>
              <a:custGeom>
                <a:avLst/>
                <a:gdLst>
                  <a:gd name="T0" fmla="*/ 158 w 10"/>
                  <a:gd name="T1" fmla="*/ 171 h 9"/>
                  <a:gd name="T2" fmla="*/ 20 w 1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9"/>
                    </a:moveTo>
                    <a:cubicBezTo>
                      <a:pt x="10" y="1"/>
                      <a:pt x="0" y="0"/>
                      <a:pt x="1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5" name="Freeform 595">
                <a:extLst>
                  <a:ext uri="{FF2B5EF4-FFF2-40B4-BE49-F238E27FC236}">
                    <a16:creationId xmlns:a16="http://schemas.microsoft.com/office/drawing/2014/main" id="{EF462D03-EA39-499A-A9CC-8F948676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408"/>
                <a:ext cx="30" cy="32"/>
              </a:xfrm>
              <a:custGeom>
                <a:avLst/>
                <a:gdLst>
                  <a:gd name="T0" fmla="*/ 83 w 12"/>
                  <a:gd name="T1" fmla="*/ 227 h 12"/>
                  <a:gd name="T2" fmla="*/ 33 w 12"/>
                  <a:gd name="T3" fmla="*/ 56 h 12"/>
                  <a:gd name="T4" fmla="*/ 188 w 12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5" y="12"/>
                    </a:moveTo>
                    <a:cubicBezTo>
                      <a:pt x="4" y="10"/>
                      <a:pt x="0" y="5"/>
                      <a:pt x="2" y="3"/>
                    </a:cubicBezTo>
                    <a:cubicBezTo>
                      <a:pt x="3" y="0"/>
                      <a:pt x="9" y="1"/>
                      <a:pt x="12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6" name="Freeform 596">
                <a:extLst>
                  <a:ext uri="{FF2B5EF4-FFF2-40B4-BE49-F238E27FC236}">
                    <a16:creationId xmlns:a16="http://schemas.microsoft.com/office/drawing/2014/main" id="{04B07CEC-0F68-41E3-AB4A-A3C19E077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2269"/>
                <a:ext cx="35" cy="59"/>
              </a:xfrm>
              <a:custGeom>
                <a:avLst/>
                <a:gdLst>
                  <a:gd name="T0" fmla="*/ 0 w 14"/>
                  <a:gd name="T1" fmla="*/ 137 h 22"/>
                  <a:gd name="T2" fmla="*/ 63 w 14"/>
                  <a:gd name="T3" fmla="*/ 21 h 22"/>
                  <a:gd name="T4" fmla="*/ 63 w 14"/>
                  <a:gd name="T5" fmla="*/ 231 h 22"/>
                  <a:gd name="T6" fmla="*/ 220 w 14"/>
                  <a:gd name="T7" fmla="*/ 15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0" y="7"/>
                    </a:moveTo>
                    <a:cubicBezTo>
                      <a:pt x="0" y="5"/>
                      <a:pt x="2" y="0"/>
                      <a:pt x="4" y="1"/>
                    </a:cubicBezTo>
                    <a:cubicBezTo>
                      <a:pt x="8" y="2"/>
                      <a:pt x="3" y="9"/>
                      <a:pt x="4" y="12"/>
                    </a:cubicBezTo>
                    <a:cubicBezTo>
                      <a:pt x="5" y="22"/>
                      <a:pt x="12" y="10"/>
                      <a:pt x="14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7" name="Freeform 597">
                <a:extLst>
                  <a:ext uri="{FF2B5EF4-FFF2-40B4-BE49-F238E27FC236}">
                    <a16:creationId xmlns:a16="http://schemas.microsoft.com/office/drawing/2014/main" id="{6097EB51-DEA3-4957-B762-4945F710E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2328"/>
                <a:ext cx="25" cy="40"/>
              </a:xfrm>
              <a:custGeom>
                <a:avLst/>
                <a:gdLst>
                  <a:gd name="T0" fmla="*/ 33 w 10"/>
                  <a:gd name="T1" fmla="*/ 285 h 15"/>
                  <a:gd name="T2" fmla="*/ 125 w 10"/>
                  <a:gd name="T3" fmla="*/ 77 h 15"/>
                  <a:gd name="T4" fmla="*/ 0 w 10"/>
                  <a:gd name="T5" fmla="*/ 14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5">
                    <a:moveTo>
                      <a:pt x="2" y="15"/>
                    </a:moveTo>
                    <a:cubicBezTo>
                      <a:pt x="4" y="13"/>
                      <a:pt x="10" y="7"/>
                      <a:pt x="8" y="4"/>
                    </a:cubicBezTo>
                    <a:cubicBezTo>
                      <a:pt x="5" y="0"/>
                      <a:pt x="1" y="6"/>
                      <a:pt x="0" y="8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8" name="Freeform 598">
                <a:extLst>
                  <a:ext uri="{FF2B5EF4-FFF2-40B4-BE49-F238E27FC236}">
                    <a16:creationId xmlns:a16="http://schemas.microsoft.com/office/drawing/2014/main" id="{9ED92B8D-1568-4015-AE77-F40C55247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376"/>
                <a:ext cx="38" cy="37"/>
              </a:xfrm>
              <a:custGeom>
                <a:avLst/>
                <a:gdLst>
                  <a:gd name="T0" fmla="*/ 51 w 15"/>
                  <a:gd name="T1" fmla="*/ 238 h 14"/>
                  <a:gd name="T2" fmla="*/ 0 w 15"/>
                  <a:gd name="T3" fmla="*/ 56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3" y="13"/>
                    </a:moveTo>
                    <a:cubicBezTo>
                      <a:pt x="15" y="14"/>
                      <a:pt x="10" y="0"/>
                      <a:pt x="0" y="3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9" name="Freeform 599">
                <a:extLst>
                  <a:ext uri="{FF2B5EF4-FFF2-40B4-BE49-F238E27FC236}">
                    <a16:creationId xmlns:a16="http://schemas.microsoft.com/office/drawing/2014/main" id="{8E20F6D8-00A3-410C-9D12-0B074AC99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2272"/>
                <a:ext cx="43" cy="40"/>
              </a:xfrm>
              <a:custGeom>
                <a:avLst/>
                <a:gdLst>
                  <a:gd name="T0" fmla="*/ 83 w 17"/>
                  <a:gd name="T1" fmla="*/ 264 h 15"/>
                  <a:gd name="T2" fmla="*/ 243 w 17"/>
                  <a:gd name="T3" fmla="*/ 171 h 15"/>
                  <a:gd name="T4" fmla="*/ 0 w 17"/>
                  <a:gd name="T5" fmla="*/ 3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5" y="14"/>
                    </a:moveTo>
                    <a:cubicBezTo>
                      <a:pt x="9" y="15"/>
                      <a:pt x="14" y="14"/>
                      <a:pt x="15" y="9"/>
                    </a:cubicBezTo>
                    <a:cubicBezTo>
                      <a:pt x="17" y="0"/>
                      <a:pt x="6" y="1"/>
                      <a:pt x="0" y="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0" name="Freeform 600">
                <a:extLst>
                  <a:ext uri="{FF2B5EF4-FFF2-40B4-BE49-F238E27FC236}">
                    <a16:creationId xmlns:a16="http://schemas.microsoft.com/office/drawing/2014/main" id="{6857B727-97D4-4680-92F3-9E5200F10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" y="2453"/>
                <a:ext cx="35" cy="43"/>
              </a:xfrm>
              <a:custGeom>
                <a:avLst/>
                <a:gdLst>
                  <a:gd name="T0" fmla="*/ 0 w 14"/>
                  <a:gd name="T1" fmla="*/ 175 h 16"/>
                  <a:gd name="T2" fmla="*/ 33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9"/>
                    </a:moveTo>
                    <a:cubicBezTo>
                      <a:pt x="8" y="16"/>
                      <a:pt x="14" y="1"/>
                      <a:pt x="2" y="0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1" name="Freeform 601">
                <a:extLst>
                  <a:ext uri="{FF2B5EF4-FFF2-40B4-BE49-F238E27FC236}">
                    <a16:creationId xmlns:a16="http://schemas.microsoft.com/office/drawing/2014/main" id="{1BFE8A0A-A053-492A-BD06-2850D5BEF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" y="2472"/>
                <a:ext cx="35" cy="51"/>
              </a:xfrm>
              <a:custGeom>
                <a:avLst/>
                <a:gdLst>
                  <a:gd name="T0" fmla="*/ 220 w 14"/>
                  <a:gd name="T1" fmla="*/ 94 h 19"/>
                  <a:gd name="T2" fmla="*/ 125 w 14"/>
                  <a:gd name="T3" fmla="*/ 150 h 19"/>
                  <a:gd name="T4" fmla="*/ 208 w 14"/>
                  <a:gd name="T5" fmla="*/ 274 h 19"/>
                  <a:gd name="T6" fmla="*/ 0 w 14"/>
                  <a:gd name="T7" fmla="*/ 27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9">
                    <a:moveTo>
                      <a:pt x="14" y="5"/>
                    </a:moveTo>
                    <a:cubicBezTo>
                      <a:pt x="13" y="2"/>
                      <a:pt x="2" y="0"/>
                      <a:pt x="8" y="8"/>
                    </a:cubicBezTo>
                    <a:cubicBezTo>
                      <a:pt x="10" y="10"/>
                      <a:pt x="14" y="11"/>
                      <a:pt x="13" y="14"/>
                    </a:cubicBezTo>
                    <a:cubicBezTo>
                      <a:pt x="10" y="19"/>
                      <a:pt x="2" y="15"/>
                      <a:pt x="0" y="14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2" name="Freeform 602">
                <a:extLst>
                  <a:ext uri="{FF2B5EF4-FFF2-40B4-BE49-F238E27FC236}">
                    <a16:creationId xmlns:a16="http://schemas.microsoft.com/office/drawing/2014/main" id="{388949AE-AEAF-47DC-8F78-1974E8AD4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88"/>
                <a:ext cx="30" cy="40"/>
              </a:xfrm>
              <a:custGeom>
                <a:avLst/>
                <a:gdLst>
                  <a:gd name="T0" fmla="*/ 188 w 12"/>
                  <a:gd name="T1" fmla="*/ 21 h 15"/>
                  <a:gd name="T2" fmla="*/ 33 w 12"/>
                  <a:gd name="T3" fmla="*/ 56 h 15"/>
                  <a:gd name="T4" fmla="*/ 175 w 12"/>
                  <a:gd name="T5" fmla="*/ 171 h 15"/>
                  <a:gd name="T6" fmla="*/ 0 w 12"/>
                  <a:gd name="T7" fmla="*/ 28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12" y="1"/>
                    </a:moveTo>
                    <a:cubicBezTo>
                      <a:pt x="10" y="1"/>
                      <a:pt x="3" y="0"/>
                      <a:pt x="2" y="3"/>
                    </a:cubicBezTo>
                    <a:cubicBezTo>
                      <a:pt x="0" y="8"/>
                      <a:pt x="8" y="7"/>
                      <a:pt x="11" y="9"/>
                    </a:cubicBezTo>
                    <a:cubicBezTo>
                      <a:pt x="11" y="13"/>
                      <a:pt x="4" y="15"/>
                      <a:pt x="0" y="15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3" name="Freeform 603">
                <a:extLst>
                  <a:ext uri="{FF2B5EF4-FFF2-40B4-BE49-F238E27FC236}">
                    <a16:creationId xmlns:a16="http://schemas.microsoft.com/office/drawing/2014/main" id="{41CBE846-6CE9-448A-B050-B43CC4805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44"/>
                <a:ext cx="30" cy="24"/>
              </a:xfrm>
              <a:custGeom>
                <a:avLst/>
                <a:gdLst>
                  <a:gd name="T0" fmla="*/ 0 w 12"/>
                  <a:gd name="T1" fmla="*/ 35 h 9"/>
                  <a:gd name="T2" fmla="*/ 145 w 12"/>
                  <a:gd name="T3" fmla="*/ 35 h 9"/>
                  <a:gd name="T4" fmla="*/ 50 w 12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2"/>
                    </a:moveTo>
                    <a:cubicBezTo>
                      <a:pt x="2" y="1"/>
                      <a:pt x="8" y="0"/>
                      <a:pt x="9" y="2"/>
                    </a:cubicBezTo>
                    <a:cubicBezTo>
                      <a:pt x="12" y="6"/>
                      <a:pt x="6" y="8"/>
                      <a:pt x="3" y="9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4" name="Freeform 604">
                <a:extLst>
                  <a:ext uri="{FF2B5EF4-FFF2-40B4-BE49-F238E27FC236}">
                    <a16:creationId xmlns:a16="http://schemas.microsoft.com/office/drawing/2014/main" id="{70C5A59C-EA31-46B5-A3B0-510A5F7CA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176"/>
                <a:ext cx="28" cy="48"/>
              </a:xfrm>
              <a:custGeom>
                <a:avLst/>
                <a:gdLst>
                  <a:gd name="T0" fmla="*/ 84 w 11"/>
                  <a:gd name="T1" fmla="*/ 307 h 18"/>
                  <a:gd name="T2" fmla="*/ 0 w 11"/>
                  <a:gd name="T3" fmla="*/ 22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5" y="16"/>
                    </a:moveTo>
                    <a:cubicBezTo>
                      <a:pt x="11" y="18"/>
                      <a:pt x="11" y="0"/>
                      <a:pt x="0" y="12"/>
                    </a:cubicBezTo>
                  </a:path>
                </a:pathLst>
              </a:custGeom>
              <a:noFill/>
              <a:ln w="12700" cap="flat">
                <a:solidFill>
                  <a:srgbClr val="FEEBB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927" name="Freeform 605">
              <a:extLst>
                <a:ext uri="{FF2B5EF4-FFF2-40B4-BE49-F238E27FC236}">
                  <a16:creationId xmlns:a16="http://schemas.microsoft.com/office/drawing/2014/main" id="{0924B00E-F5E6-4845-AE21-268646746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2205"/>
              <a:ext cx="10" cy="22"/>
            </a:xfrm>
            <a:custGeom>
              <a:avLst/>
              <a:gdLst>
                <a:gd name="T0" fmla="*/ 0 w 4"/>
                <a:gd name="T1" fmla="*/ 168 h 8"/>
                <a:gd name="T2" fmla="*/ 33 w 4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3" y="7"/>
                    <a:pt x="4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8" name="Freeform 606">
              <a:extLst>
                <a:ext uri="{FF2B5EF4-FFF2-40B4-BE49-F238E27FC236}">
                  <a16:creationId xmlns:a16="http://schemas.microsoft.com/office/drawing/2014/main" id="{6B4A021E-5022-4783-BFD0-8E0C526E0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176"/>
              <a:ext cx="25" cy="32"/>
            </a:xfrm>
            <a:custGeom>
              <a:avLst/>
              <a:gdLst>
                <a:gd name="T0" fmla="*/ 0 w 10"/>
                <a:gd name="T1" fmla="*/ 192 h 12"/>
                <a:gd name="T2" fmla="*/ 63 w 10"/>
                <a:gd name="T3" fmla="*/ 35 h 12"/>
                <a:gd name="T4" fmla="*/ 95 w 10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10"/>
                  </a:moveTo>
                  <a:cubicBezTo>
                    <a:pt x="0" y="8"/>
                    <a:pt x="1" y="3"/>
                    <a:pt x="4" y="2"/>
                  </a:cubicBezTo>
                  <a:cubicBezTo>
                    <a:pt x="10" y="0"/>
                    <a:pt x="7" y="9"/>
                    <a:pt x="6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9" name="Freeform 607">
              <a:extLst>
                <a:ext uri="{FF2B5EF4-FFF2-40B4-BE49-F238E27FC236}">
                  <a16:creationId xmlns:a16="http://schemas.microsoft.com/office/drawing/2014/main" id="{630E0ACF-76A1-49DA-93DF-F7C672BB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136"/>
              <a:ext cx="47" cy="51"/>
            </a:xfrm>
            <a:custGeom>
              <a:avLst/>
              <a:gdLst>
                <a:gd name="T0" fmla="*/ 0 w 19"/>
                <a:gd name="T1" fmla="*/ 231 h 19"/>
                <a:gd name="T2" fmla="*/ 104 w 19"/>
                <a:gd name="T3" fmla="*/ 330 h 19"/>
                <a:gd name="T4" fmla="*/ 74 w 19"/>
                <a:gd name="T5" fmla="*/ 81 h 19"/>
                <a:gd name="T6" fmla="*/ 287 w 19"/>
                <a:gd name="T7" fmla="*/ 17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9">
                  <a:moveTo>
                    <a:pt x="0" y="12"/>
                  </a:moveTo>
                  <a:cubicBezTo>
                    <a:pt x="0" y="15"/>
                    <a:pt x="4" y="19"/>
                    <a:pt x="7" y="17"/>
                  </a:cubicBezTo>
                  <a:cubicBezTo>
                    <a:pt x="10" y="14"/>
                    <a:pt x="5" y="6"/>
                    <a:pt x="5" y="4"/>
                  </a:cubicBezTo>
                  <a:cubicBezTo>
                    <a:pt x="11" y="0"/>
                    <a:pt x="14" y="8"/>
                    <a:pt x="19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0" name="Freeform 608">
              <a:extLst>
                <a:ext uri="{FF2B5EF4-FFF2-40B4-BE49-F238E27FC236}">
                  <a16:creationId xmlns:a16="http://schemas.microsoft.com/office/drawing/2014/main" id="{9A57505E-C6C4-421F-B3F0-78167E256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952"/>
              <a:ext cx="30" cy="53"/>
            </a:xfrm>
            <a:custGeom>
              <a:avLst/>
              <a:gdLst>
                <a:gd name="T0" fmla="*/ 125 w 12"/>
                <a:gd name="T1" fmla="*/ 34 h 20"/>
                <a:gd name="T2" fmla="*/ 125 w 12"/>
                <a:gd name="T3" fmla="*/ 21 h 20"/>
                <a:gd name="T4" fmla="*/ 33 w 12"/>
                <a:gd name="T5" fmla="*/ 56 h 20"/>
                <a:gd name="T6" fmla="*/ 125 w 12"/>
                <a:gd name="T7" fmla="*/ 191 h 20"/>
                <a:gd name="T8" fmla="*/ 20 w 12"/>
                <a:gd name="T9" fmla="*/ 35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"/>
                  </a:moveTo>
                  <a:cubicBezTo>
                    <a:pt x="9" y="2"/>
                    <a:pt x="9" y="1"/>
                    <a:pt x="8" y="1"/>
                  </a:cubicBezTo>
                  <a:cubicBezTo>
                    <a:pt x="6" y="0"/>
                    <a:pt x="2" y="1"/>
                    <a:pt x="2" y="3"/>
                  </a:cubicBezTo>
                  <a:cubicBezTo>
                    <a:pt x="0" y="8"/>
                    <a:pt x="5" y="8"/>
                    <a:pt x="8" y="10"/>
                  </a:cubicBezTo>
                  <a:cubicBezTo>
                    <a:pt x="12" y="15"/>
                    <a:pt x="6" y="20"/>
                    <a:pt x="1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1" name="Freeform 609">
              <a:extLst>
                <a:ext uri="{FF2B5EF4-FFF2-40B4-BE49-F238E27FC236}">
                  <a16:creationId xmlns:a16="http://schemas.microsoft.com/office/drawing/2014/main" id="{417286CC-D2CF-405B-BBD9-F0D314528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909"/>
              <a:ext cx="20" cy="40"/>
            </a:xfrm>
            <a:custGeom>
              <a:avLst/>
              <a:gdLst>
                <a:gd name="T0" fmla="*/ 125 w 8"/>
                <a:gd name="T1" fmla="*/ 0 h 15"/>
                <a:gd name="T2" fmla="*/ 0 w 8"/>
                <a:gd name="T3" fmla="*/ 77 h 15"/>
                <a:gd name="T4" fmla="*/ 125 w 8"/>
                <a:gd name="T5" fmla="*/ 205 h 15"/>
                <a:gd name="T6" fmla="*/ 33 w 8"/>
                <a:gd name="T7" fmla="*/ 28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6" y="1"/>
                    <a:pt x="1" y="1"/>
                    <a:pt x="0" y="4"/>
                  </a:cubicBezTo>
                  <a:cubicBezTo>
                    <a:pt x="0" y="9"/>
                    <a:pt x="6" y="8"/>
                    <a:pt x="8" y="11"/>
                  </a:cubicBezTo>
                  <a:cubicBezTo>
                    <a:pt x="6" y="13"/>
                    <a:pt x="4" y="15"/>
                    <a:pt x="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2" name="Freeform 610">
              <a:extLst>
                <a:ext uri="{FF2B5EF4-FFF2-40B4-BE49-F238E27FC236}">
                  <a16:creationId xmlns:a16="http://schemas.microsoft.com/office/drawing/2014/main" id="{932B60D1-6B32-4B59-9040-E0610F575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1843"/>
              <a:ext cx="35" cy="40"/>
            </a:xfrm>
            <a:custGeom>
              <a:avLst/>
              <a:gdLst>
                <a:gd name="T0" fmla="*/ 0 w 14"/>
                <a:gd name="T1" fmla="*/ 149 h 15"/>
                <a:gd name="T2" fmla="*/ 20 w 14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8"/>
                  </a:moveTo>
                  <a:cubicBezTo>
                    <a:pt x="4" y="15"/>
                    <a:pt x="14" y="0"/>
                    <a:pt x="1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3" name="Freeform 611">
              <a:extLst>
                <a:ext uri="{FF2B5EF4-FFF2-40B4-BE49-F238E27FC236}">
                  <a16:creationId xmlns:a16="http://schemas.microsoft.com/office/drawing/2014/main" id="{3F9B298D-D6B9-4BA9-900F-207F7D5CA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803"/>
              <a:ext cx="22" cy="40"/>
            </a:xfrm>
            <a:custGeom>
              <a:avLst/>
              <a:gdLst>
                <a:gd name="T0" fmla="*/ 90 w 9"/>
                <a:gd name="T1" fmla="*/ 21 h 15"/>
                <a:gd name="T2" fmla="*/ 12 w 9"/>
                <a:gd name="T3" fmla="*/ 35 h 15"/>
                <a:gd name="T4" fmla="*/ 71 w 9"/>
                <a:gd name="T5" fmla="*/ 115 h 15"/>
                <a:gd name="T6" fmla="*/ 132 w 9"/>
                <a:gd name="T7" fmla="*/ 205 h 15"/>
                <a:gd name="T8" fmla="*/ 42 w 9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6" y="1"/>
                  </a:moveTo>
                  <a:cubicBezTo>
                    <a:pt x="5" y="0"/>
                    <a:pt x="1" y="1"/>
                    <a:pt x="1" y="2"/>
                  </a:cubicBezTo>
                  <a:cubicBezTo>
                    <a:pt x="0" y="5"/>
                    <a:pt x="3" y="5"/>
                    <a:pt x="5" y="6"/>
                  </a:cubicBezTo>
                  <a:cubicBezTo>
                    <a:pt x="7" y="8"/>
                    <a:pt x="9" y="8"/>
                    <a:pt x="9" y="11"/>
                  </a:cubicBezTo>
                  <a:cubicBezTo>
                    <a:pt x="9" y="13"/>
                    <a:pt x="5" y="15"/>
                    <a:pt x="3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4" name="Freeform 612">
              <a:extLst>
                <a:ext uri="{FF2B5EF4-FFF2-40B4-BE49-F238E27FC236}">
                  <a16:creationId xmlns:a16="http://schemas.microsoft.com/office/drawing/2014/main" id="{45BF8D10-14C8-4DF2-870F-EFF0A2A12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909"/>
              <a:ext cx="25" cy="54"/>
            </a:xfrm>
            <a:custGeom>
              <a:avLst/>
              <a:gdLst>
                <a:gd name="T0" fmla="*/ 158 w 10"/>
                <a:gd name="T1" fmla="*/ 38 h 20"/>
                <a:gd name="T2" fmla="*/ 50 w 10"/>
                <a:gd name="T3" fmla="*/ 38 h 20"/>
                <a:gd name="T4" fmla="*/ 113 w 10"/>
                <a:gd name="T5" fmla="*/ 138 h 20"/>
                <a:gd name="T6" fmla="*/ 20 w 10"/>
                <a:gd name="T7" fmla="*/ 313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10" y="2"/>
                  </a:moveTo>
                  <a:cubicBezTo>
                    <a:pt x="8" y="1"/>
                    <a:pt x="4" y="0"/>
                    <a:pt x="3" y="2"/>
                  </a:cubicBezTo>
                  <a:cubicBezTo>
                    <a:pt x="0" y="4"/>
                    <a:pt x="6" y="5"/>
                    <a:pt x="7" y="7"/>
                  </a:cubicBezTo>
                  <a:cubicBezTo>
                    <a:pt x="10" y="12"/>
                    <a:pt x="7" y="20"/>
                    <a:pt x="1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5" name="Freeform 613">
              <a:extLst>
                <a:ext uri="{FF2B5EF4-FFF2-40B4-BE49-F238E27FC236}">
                  <a16:creationId xmlns:a16="http://schemas.microsoft.com/office/drawing/2014/main" id="{06B833E1-CC59-4F27-A9D8-C6F313A78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2053"/>
              <a:ext cx="38" cy="51"/>
            </a:xfrm>
            <a:custGeom>
              <a:avLst/>
              <a:gdLst>
                <a:gd name="T0" fmla="*/ 51 w 15"/>
                <a:gd name="T1" fmla="*/ 368 h 19"/>
                <a:gd name="T2" fmla="*/ 20 w 15"/>
                <a:gd name="T3" fmla="*/ 172 h 19"/>
                <a:gd name="T4" fmla="*/ 180 w 15"/>
                <a:gd name="T5" fmla="*/ 217 h 19"/>
                <a:gd name="T6" fmla="*/ 84 w 15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3" y="19"/>
                  </a:moveTo>
                  <a:cubicBezTo>
                    <a:pt x="1" y="16"/>
                    <a:pt x="0" y="12"/>
                    <a:pt x="1" y="9"/>
                  </a:cubicBezTo>
                  <a:cubicBezTo>
                    <a:pt x="4" y="9"/>
                    <a:pt x="8" y="14"/>
                    <a:pt x="11" y="11"/>
                  </a:cubicBezTo>
                  <a:cubicBezTo>
                    <a:pt x="15" y="7"/>
                    <a:pt x="7" y="2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6" name="Freeform 614">
              <a:extLst>
                <a:ext uri="{FF2B5EF4-FFF2-40B4-BE49-F238E27FC236}">
                  <a16:creationId xmlns:a16="http://schemas.microsoft.com/office/drawing/2014/main" id="{F50B0910-C763-4EF2-86F0-04ACCFBF4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2115"/>
              <a:ext cx="30" cy="26"/>
            </a:xfrm>
            <a:custGeom>
              <a:avLst/>
              <a:gdLst>
                <a:gd name="T0" fmla="*/ 0 w 12"/>
                <a:gd name="T1" fmla="*/ 55 h 10"/>
                <a:gd name="T2" fmla="*/ 113 w 12"/>
                <a:gd name="T3" fmla="*/ 156 h 10"/>
                <a:gd name="T4" fmla="*/ 113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2" y="4"/>
                    <a:pt x="2" y="10"/>
                    <a:pt x="7" y="9"/>
                  </a:cubicBezTo>
                  <a:cubicBezTo>
                    <a:pt x="12" y="8"/>
                    <a:pt x="10" y="3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7" name="Freeform 615">
              <a:extLst>
                <a:ext uri="{FF2B5EF4-FFF2-40B4-BE49-F238E27FC236}">
                  <a16:creationId xmlns:a16="http://schemas.microsoft.com/office/drawing/2014/main" id="{D84DE410-71EA-4680-ADF6-2FC17003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029"/>
              <a:ext cx="30" cy="35"/>
            </a:xfrm>
            <a:custGeom>
              <a:avLst/>
              <a:gdLst>
                <a:gd name="T0" fmla="*/ 95 w 12"/>
                <a:gd name="T1" fmla="*/ 22 h 13"/>
                <a:gd name="T2" fmla="*/ 20 w 12"/>
                <a:gd name="T3" fmla="*/ 116 h 13"/>
                <a:gd name="T4" fmla="*/ 145 w 12"/>
                <a:gd name="T5" fmla="*/ 94 h 13"/>
                <a:gd name="T6" fmla="*/ 83 w 12"/>
                <a:gd name="T7" fmla="*/ 25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6" y="1"/>
                  </a:moveTo>
                  <a:cubicBezTo>
                    <a:pt x="2" y="0"/>
                    <a:pt x="0" y="3"/>
                    <a:pt x="1" y="6"/>
                  </a:cubicBezTo>
                  <a:cubicBezTo>
                    <a:pt x="3" y="6"/>
                    <a:pt x="8" y="3"/>
                    <a:pt x="9" y="5"/>
                  </a:cubicBezTo>
                  <a:cubicBezTo>
                    <a:pt x="12" y="8"/>
                    <a:pt x="7" y="12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8" name="Freeform 616">
              <a:extLst>
                <a:ext uri="{FF2B5EF4-FFF2-40B4-BE49-F238E27FC236}">
                  <a16:creationId xmlns:a16="http://schemas.microsoft.com/office/drawing/2014/main" id="{C0DCD22B-D1BB-4496-9573-B9D9C239F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939"/>
              <a:ext cx="30" cy="26"/>
            </a:xfrm>
            <a:custGeom>
              <a:avLst/>
              <a:gdLst>
                <a:gd name="T0" fmla="*/ 113 w 12"/>
                <a:gd name="T1" fmla="*/ 177 h 10"/>
                <a:gd name="T2" fmla="*/ 175 w 12"/>
                <a:gd name="T3" fmla="*/ 0 h 10"/>
                <a:gd name="T4" fmla="*/ 0 w 12"/>
                <a:gd name="T5" fmla="*/ 5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7" y="10"/>
                  </a:moveTo>
                  <a:cubicBezTo>
                    <a:pt x="10" y="8"/>
                    <a:pt x="12" y="4"/>
                    <a:pt x="11" y="0"/>
                  </a:cubicBezTo>
                  <a:cubicBezTo>
                    <a:pt x="7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9" name="Freeform 617">
              <a:extLst>
                <a:ext uri="{FF2B5EF4-FFF2-40B4-BE49-F238E27FC236}">
                  <a16:creationId xmlns:a16="http://schemas.microsoft.com/office/drawing/2014/main" id="{748E5CB8-69E6-42D8-B9E1-F74C3F5FE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912"/>
              <a:ext cx="40" cy="61"/>
            </a:xfrm>
            <a:custGeom>
              <a:avLst/>
              <a:gdLst>
                <a:gd name="T0" fmla="*/ 188 w 16"/>
                <a:gd name="T1" fmla="*/ 430 h 23"/>
                <a:gd name="T2" fmla="*/ 250 w 16"/>
                <a:gd name="T3" fmla="*/ 337 h 23"/>
                <a:gd name="T4" fmla="*/ 83 w 16"/>
                <a:gd name="T5" fmla="*/ 281 h 23"/>
                <a:gd name="T6" fmla="*/ 208 w 16"/>
                <a:gd name="T7" fmla="*/ 90 h 23"/>
                <a:gd name="T8" fmla="*/ 0 w 16"/>
                <a:gd name="T9" fmla="*/ 2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3">
                  <a:moveTo>
                    <a:pt x="12" y="23"/>
                  </a:moveTo>
                  <a:cubicBezTo>
                    <a:pt x="14" y="23"/>
                    <a:pt x="16" y="20"/>
                    <a:pt x="16" y="18"/>
                  </a:cubicBezTo>
                  <a:cubicBezTo>
                    <a:pt x="15" y="13"/>
                    <a:pt x="9" y="15"/>
                    <a:pt x="5" y="15"/>
                  </a:cubicBezTo>
                  <a:cubicBezTo>
                    <a:pt x="8" y="13"/>
                    <a:pt x="14" y="9"/>
                    <a:pt x="13" y="5"/>
                  </a:cubicBezTo>
                  <a:cubicBezTo>
                    <a:pt x="12" y="0"/>
                    <a:pt x="4" y="1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0" name="Freeform 618">
              <a:extLst>
                <a:ext uri="{FF2B5EF4-FFF2-40B4-BE49-F238E27FC236}">
                  <a16:creationId xmlns:a16="http://schemas.microsoft.com/office/drawing/2014/main" id="{11EFFA59-693A-4059-8EEC-72A9DC3B9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763"/>
              <a:ext cx="47" cy="26"/>
            </a:xfrm>
            <a:custGeom>
              <a:avLst/>
              <a:gdLst>
                <a:gd name="T0" fmla="*/ 0 w 19"/>
                <a:gd name="T1" fmla="*/ 88 h 10"/>
                <a:gd name="T2" fmla="*/ 42 w 19"/>
                <a:gd name="T3" fmla="*/ 0 h 10"/>
                <a:gd name="T4" fmla="*/ 195 w 19"/>
                <a:gd name="T5" fmla="*/ 88 h 10"/>
                <a:gd name="T6" fmla="*/ 275 w 19"/>
                <a:gd name="T7" fmla="*/ 0 h 10"/>
                <a:gd name="T8" fmla="*/ 287 w 19"/>
                <a:gd name="T9" fmla="*/ 1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">
                  <a:moveTo>
                    <a:pt x="0" y="5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6" y="4"/>
                    <a:pt x="6" y="10"/>
                    <a:pt x="13" y="5"/>
                  </a:cubicBezTo>
                  <a:cubicBezTo>
                    <a:pt x="15" y="3"/>
                    <a:pt x="15" y="0"/>
                    <a:pt x="18" y="0"/>
                  </a:cubicBezTo>
                  <a:cubicBezTo>
                    <a:pt x="19" y="4"/>
                    <a:pt x="18" y="8"/>
                    <a:pt x="19" y="1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1" name="Freeform 619">
              <a:extLst>
                <a:ext uri="{FF2B5EF4-FFF2-40B4-BE49-F238E27FC236}">
                  <a16:creationId xmlns:a16="http://schemas.microsoft.com/office/drawing/2014/main" id="{658883BB-22F2-49DC-AA25-0FDEF86F2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608"/>
              <a:ext cx="15" cy="21"/>
            </a:xfrm>
            <a:custGeom>
              <a:avLst/>
              <a:gdLst>
                <a:gd name="T0" fmla="*/ 83 w 6"/>
                <a:gd name="T1" fmla="*/ 89 h 8"/>
                <a:gd name="T2" fmla="*/ 33 w 6"/>
                <a:gd name="T3" fmla="*/ 0 h 8"/>
                <a:gd name="T4" fmla="*/ 50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5"/>
                  </a:moveTo>
                  <a:cubicBezTo>
                    <a:pt x="6" y="2"/>
                    <a:pt x="4" y="0"/>
                    <a:pt x="2" y="0"/>
                  </a:cubicBezTo>
                  <a:cubicBezTo>
                    <a:pt x="0" y="3"/>
                    <a:pt x="2" y="6"/>
                    <a:pt x="3" y="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2" name="Freeform 620">
              <a:extLst>
                <a:ext uri="{FF2B5EF4-FFF2-40B4-BE49-F238E27FC236}">
                  <a16:creationId xmlns:a16="http://schemas.microsoft.com/office/drawing/2014/main" id="{B42F65DA-ECEA-4423-AB9C-5D4F6189F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1629"/>
              <a:ext cx="30" cy="59"/>
            </a:xfrm>
            <a:custGeom>
              <a:avLst/>
              <a:gdLst>
                <a:gd name="T0" fmla="*/ 33 w 12"/>
                <a:gd name="T1" fmla="*/ 424 h 22"/>
                <a:gd name="T2" fmla="*/ 158 w 12"/>
                <a:gd name="T3" fmla="*/ 330 h 22"/>
                <a:gd name="T4" fmla="*/ 20 w 12"/>
                <a:gd name="T5" fmla="*/ 287 h 22"/>
                <a:gd name="T6" fmla="*/ 188 w 12"/>
                <a:gd name="T7" fmla="*/ 94 h 22"/>
                <a:gd name="T8" fmla="*/ 0 w 12"/>
                <a:gd name="T9" fmla="*/ 56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2">
                  <a:moveTo>
                    <a:pt x="2" y="22"/>
                  </a:moveTo>
                  <a:cubicBezTo>
                    <a:pt x="5" y="21"/>
                    <a:pt x="8" y="20"/>
                    <a:pt x="10" y="17"/>
                  </a:cubicBezTo>
                  <a:cubicBezTo>
                    <a:pt x="8" y="14"/>
                    <a:pt x="4" y="14"/>
                    <a:pt x="1" y="15"/>
                  </a:cubicBezTo>
                  <a:cubicBezTo>
                    <a:pt x="4" y="14"/>
                    <a:pt x="12" y="8"/>
                    <a:pt x="12" y="5"/>
                  </a:cubicBezTo>
                  <a:cubicBezTo>
                    <a:pt x="12" y="0"/>
                    <a:pt x="3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3" name="Freeform 621">
              <a:extLst>
                <a:ext uri="{FF2B5EF4-FFF2-40B4-BE49-F238E27FC236}">
                  <a16:creationId xmlns:a16="http://schemas.microsoft.com/office/drawing/2014/main" id="{0589CD02-08C2-43FA-8159-DDED8C86B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75"/>
              <a:ext cx="25" cy="34"/>
            </a:xfrm>
            <a:custGeom>
              <a:avLst/>
              <a:gdLst>
                <a:gd name="T0" fmla="*/ 158 w 10"/>
                <a:gd name="T1" fmla="*/ 21 h 13"/>
                <a:gd name="T2" fmla="*/ 33 w 10"/>
                <a:gd name="T3" fmla="*/ 89 h 13"/>
                <a:gd name="T4" fmla="*/ 145 w 10"/>
                <a:gd name="T5" fmla="*/ 144 h 13"/>
                <a:gd name="T6" fmla="*/ 83 w 10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0" y="1"/>
                  </a:moveTo>
                  <a:cubicBezTo>
                    <a:pt x="7" y="0"/>
                    <a:pt x="0" y="1"/>
                    <a:pt x="2" y="5"/>
                  </a:cubicBezTo>
                  <a:cubicBezTo>
                    <a:pt x="3" y="7"/>
                    <a:pt x="8" y="6"/>
                    <a:pt x="9" y="8"/>
                  </a:cubicBezTo>
                  <a:cubicBezTo>
                    <a:pt x="10" y="11"/>
                    <a:pt x="7" y="13"/>
                    <a:pt x="5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4" name="Freeform 622">
              <a:extLst>
                <a:ext uri="{FF2B5EF4-FFF2-40B4-BE49-F238E27FC236}">
                  <a16:creationId xmlns:a16="http://schemas.microsoft.com/office/drawing/2014/main" id="{579D9FD1-863E-4CC6-934A-235ECDDA9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507"/>
              <a:ext cx="25" cy="34"/>
            </a:xfrm>
            <a:custGeom>
              <a:avLst/>
              <a:gdLst>
                <a:gd name="T0" fmla="*/ 158 w 10"/>
                <a:gd name="T1" fmla="*/ 123 h 13"/>
                <a:gd name="T2" fmla="*/ 20 w 10"/>
                <a:gd name="T3" fmla="*/ 68 h 13"/>
                <a:gd name="T4" fmla="*/ 145 w 10"/>
                <a:gd name="T5" fmla="*/ 23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7"/>
                  </a:moveTo>
                  <a:cubicBezTo>
                    <a:pt x="8" y="4"/>
                    <a:pt x="3" y="0"/>
                    <a:pt x="1" y="4"/>
                  </a:cubicBezTo>
                  <a:cubicBezTo>
                    <a:pt x="0" y="8"/>
                    <a:pt x="7" y="11"/>
                    <a:pt x="9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5" name="Freeform 623">
              <a:extLst>
                <a:ext uri="{FF2B5EF4-FFF2-40B4-BE49-F238E27FC236}">
                  <a16:creationId xmlns:a16="http://schemas.microsoft.com/office/drawing/2014/main" id="{0BFDA727-5DD8-4FB3-A98F-92F6F5CD2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528"/>
              <a:ext cx="25" cy="35"/>
            </a:xfrm>
            <a:custGeom>
              <a:avLst/>
              <a:gdLst>
                <a:gd name="T0" fmla="*/ 20 w 10"/>
                <a:gd name="T1" fmla="*/ 159 h 13"/>
                <a:gd name="T2" fmla="*/ 145 w 10"/>
                <a:gd name="T3" fmla="*/ 175 h 13"/>
                <a:gd name="T4" fmla="*/ 0 w 10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8"/>
                  </a:moveTo>
                  <a:cubicBezTo>
                    <a:pt x="2" y="12"/>
                    <a:pt x="8" y="13"/>
                    <a:pt x="9" y="9"/>
                  </a:cubicBezTo>
                  <a:cubicBezTo>
                    <a:pt x="10" y="6"/>
                    <a:pt x="2" y="0"/>
                    <a:pt x="0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6" name="Freeform 624">
              <a:extLst>
                <a:ext uri="{FF2B5EF4-FFF2-40B4-BE49-F238E27FC236}">
                  <a16:creationId xmlns:a16="http://schemas.microsoft.com/office/drawing/2014/main" id="{B31FF957-AE24-46FD-8C28-C2A9E9B94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581"/>
              <a:ext cx="35" cy="27"/>
            </a:xfrm>
            <a:custGeom>
              <a:avLst/>
              <a:gdLst>
                <a:gd name="T0" fmla="*/ 20 w 14"/>
                <a:gd name="T1" fmla="*/ 197 h 10"/>
                <a:gd name="T2" fmla="*/ 63 w 14"/>
                <a:gd name="T3" fmla="*/ 22 h 10"/>
                <a:gd name="T4" fmla="*/ 188 w 14"/>
                <a:gd name="T5" fmla="*/ 176 h 10"/>
                <a:gd name="T6" fmla="*/ 188 w 14"/>
                <a:gd name="T7" fmla="*/ 10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1" y="10"/>
                  </a:moveTo>
                  <a:cubicBezTo>
                    <a:pt x="2" y="8"/>
                    <a:pt x="0" y="1"/>
                    <a:pt x="4" y="1"/>
                  </a:cubicBezTo>
                  <a:cubicBezTo>
                    <a:pt x="7" y="0"/>
                    <a:pt x="8" y="9"/>
                    <a:pt x="12" y="9"/>
                  </a:cubicBezTo>
                  <a:cubicBezTo>
                    <a:pt x="14" y="8"/>
                    <a:pt x="13" y="7"/>
                    <a:pt x="12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7" name="Freeform 625">
              <a:extLst>
                <a:ext uri="{FF2B5EF4-FFF2-40B4-BE49-F238E27FC236}">
                  <a16:creationId xmlns:a16="http://schemas.microsoft.com/office/drawing/2014/main" id="{CF5D3478-7AD3-45E4-BD14-D0D41CAE7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701"/>
              <a:ext cx="20" cy="19"/>
            </a:xfrm>
            <a:custGeom>
              <a:avLst/>
              <a:gdLst>
                <a:gd name="T0" fmla="*/ 33 w 8"/>
                <a:gd name="T1" fmla="*/ 0 h 7"/>
                <a:gd name="T2" fmla="*/ 83 w 8"/>
                <a:gd name="T3" fmla="*/ 103 h 7"/>
                <a:gd name="T4" fmla="*/ 125 w 8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3"/>
                    <a:pt x="1" y="7"/>
                    <a:pt x="5" y="5"/>
                  </a:cubicBezTo>
                  <a:cubicBezTo>
                    <a:pt x="6" y="4"/>
                    <a:pt x="8" y="1"/>
                    <a:pt x="8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8" name="Freeform 626">
              <a:extLst>
                <a:ext uri="{FF2B5EF4-FFF2-40B4-BE49-F238E27FC236}">
                  <a16:creationId xmlns:a16="http://schemas.microsoft.com/office/drawing/2014/main" id="{34767F08-4147-4072-AD20-BB1FB92E4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1776"/>
              <a:ext cx="17" cy="16"/>
            </a:xfrm>
            <a:custGeom>
              <a:avLst/>
              <a:gdLst>
                <a:gd name="T0" fmla="*/ 100 w 7"/>
                <a:gd name="T1" fmla="*/ 115 h 6"/>
                <a:gd name="T2" fmla="*/ 0 w 7"/>
                <a:gd name="T3" fmla="*/ 2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5" y="4"/>
                    <a:pt x="2" y="0"/>
                    <a:pt x="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9" name="Freeform 627">
              <a:extLst>
                <a:ext uri="{FF2B5EF4-FFF2-40B4-BE49-F238E27FC236}">
                  <a16:creationId xmlns:a16="http://schemas.microsoft.com/office/drawing/2014/main" id="{3CE6EF3E-53AE-4AEA-9079-EC175FD03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1819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0" name="Freeform 628">
              <a:extLst>
                <a:ext uri="{FF2B5EF4-FFF2-40B4-BE49-F238E27FC236}">
                  <a16:creationId xmlns:a16="http://schemas.microsoft.com/office/drawing/2014/main" id="{71AE31FC-93AF-44FB-BBB3-89D70539F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1984"/>
              <a:ext cx="28" cy="29"/>
            </a:xfrm>
            <a:custGeom>
              <a:avLst/>
              <a:gdLst>
                <a:gd name="T0" fmla="*/ 163 w 11"/>
                <a:gd name="T1" fmla="*/ 200 h 11"/>
                <a:gd name="T2" fmla="*/ 181 w 11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0" y="11"/>
                  </a:moveTo>
                  <a:cubicBezTo>
                    <a:pt x="4" y="7"/>
                    <a:pt x="0" y="0"/>
                    <a:pt x="11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1" name="Freeform 629">
              <a:extLst>
                <a:ext uri="{FF2B5EF4-FFF2-40B4-BE49-F238E27FC236}">
                  <a16:creationId xmlns:a16="http://schemas.microsoft.com/office/drawing/2014/main" id="{10D6EB26-064C-4AF9-96C6-0D7F1085D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819"/>
              <a:ext cx="22" cy="32"/>
            </a:xfrm>
            <a:custGeom>
              <a:avLst/>
              <a:gdLst>
                <a:gd name="T0" fmla="*/ 120 w 9"/>
                <a:gd name="T1" fmla="*/ 149 h 12"/>
                <a:gd name="T2" fmla="*/ 42 w 9"/>
                <a:gd name="T3" fmla="*/ 35 h 12"/>
                <a:gd name="T4" fmla="*/ 42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8" y="8"/>
                  </a:moveTo>
                  <a:cubicBezTo>
                    <a:pt x="9" y="6"/>
                    <a:pt x="5" y="0"/>
                    <a:pt x="3" y="2"/>
                  </a:cubicBezTo>
                  <a:cubicBezTo>
                    <a:pt x="0" y="3"/>
                    <a:pt x="1" y="10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2" name="Freeform 630">
              <a:extLst>
                <a:ext uri="{FF2B5EF4-FFF2-40B4-BE49-F238E27FC236}">
                  <a16:creationId xmlns:a16="http://schemas.microsoft.com/office/drawing/2014/main" id="{B14C758D-0599-42F6-B317-24AC3174D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064"/>
              <a:ext cx="17" cy="29"/>
            </a:xfrm>
            <a:custGeom>
              <a:avLst/>
              <a:gdLst>
                <a:gd name="T0" fmla="*/ 0 w 7"/>
                <a:gd name="T1" fmla="*/ 166 h 11"/>
                <a:gd name="T2" fmla="*/ 100 w 7"/>
                <a:gd name="T3" fmla="*/ 111 h 11"/>
                <a:gd name="T4" fmla="*/ 29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0" y="9"/>
                  </a:moveTo>
                  <a:cubicBezTo>
                    <a:pt x="3" y="11"/>
                    <a:pt x="7" y="9"/>
                    <a:pt x="7" y="6"/>
                  </a:cubicBezTo>
                  <a:cubicBezTo>
                    <a:pt x="7" y="3"/>
                    <a:pt x="3" y="1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3" name="Freeform 631">
              <a:extLst>
                <a:ext uri="{FF2B5EF4-FFF2-40B4-BE49-F238E27FC236}">
                  <a16:creationId xmlns:a16="http://schemas.microsoft.com/office/drawing/2014/main" id="{5EA10236-AAD7-411B-936F-D7E233978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1848"/>
              <a:ext cx="23" cy="32"/>
            </a:xfrm>
            <a:custGeom>
              <a:avLst/>
              <a:gdLst>
                <a:gd name="T0" fmla="*/ 0 w 9"/>
                <a:gd name="T1" fmla="*/ 77 h 12"/>
                <a:gd name="T2" fmla="*/ 151 w 9"/>
                <a:gd name="T3" fmla="*/ 56 h 12"/>
                <a:gd name="T4" fmla="*/ 51 w 9"/>
                <a:gd name="T5" fmla="*/ 2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0" y="4"/>
                  </a:moveTo>
                  <a:cubicBezTo>
                    <a:pt x="2" y="2"/>
                    <a:pt x="7" y="0"/>
                    <a:pt x="9" y="3"/>
                  </a:cubicBezTo>
                  <a:cubicBezTo>
                    <a:pt x="9" y="5"/>
                    <a:pt x="4" y="11"/>
                    <a:pt x="3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4" name="Freeform 632">
              <a:extLst>
                <a:ext uri="{FF2B5EF4-FFF2-40B4-BE49-F238E27FC236}">
                  <a16:creationId xmlns:a16="http://schemas.microsoft.com/office/drawing/2014/main" id="{DAC500ED-B573-4343-8B51-4EC3CF35E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664"/>
              <a:ext cx="65" cy="61"/>
            </a:xfrm>
            <a:custGeom>
              <a:avLst/>
              <a:gdLst>
                <a:gd name="T0" fmla="*/ 333 w 26"/>
                <a:gd name="T1" fmla="*/ 430 h 23"/>
                <a:gd name="T2" fmla="*/ 188 w 26"/>
                <a:gd name="T3" fmla="*/ 395 h 23"/>
                <a:gd name="T4" fmla="*/ 238 w 26"/>
                <a:gd name="T5" fmla="*/ 170 h 23"/>
                <a:gd name="T6" fmla="*/ 0 w 26"/>
                <a:gd name="T7" fmla="*/ 33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3">
                  <a:moveTo>
                    <a:pt x="21" y="23"/>
                  </a:moveTo>
                  <a:cubicBezTo>
                    <a:pt x="26" y="17"/>
                    <a:pt x="16" y="14"/>
                    <a:pt x="12" y="21"/>
                  </a:cubicBezTo>
                  <a:cubicBezTo>
                    <a:pt x="14" y="17"/>
                    <a:pt x="17" y="14"/>
                    <a:pt x="15" y="9"/>
                  </a:cubicBezTo>
                  <a:cubicBezTo>
                    <a:pt x="10" y="0"/>
                    <a:pt x="2" y="13"/>
                    <a:pt x="0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5" name="Freeform 633">
              <a:extLst>
                <a:ext uri="{FF2B5EF4-FFF2-40B4-BE49-F238E27FC236}">
                  <a16:creationId xmlns:a16="http://schemas.microsoft.com/office/drawing/2014/main" id="{85DD216A-A478-4518-B92D-6A7BAE89C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597"/>
              <a:ext cx="25" cy="30"/>
            </a:xfrm>
            <a:custGeom>
              <a:avLst/>
              <a:gdLst>
                <a:gd name="T0" fmla="*/ 145 w 10"/>
                <a:gd name="T1" fmla="*/ 82 h 11"/>
                <a:gd name="T2" fmla="*/ 158 w 10"/>
                <a:gd name="T3" fmla="*/ 60 h 11"/>
                <a:gd name="T4" fmla="*/ 0 w 10"/>
                <a:gd name="T5" fmla="*/ 0 h 11"/>
                <a:gd name="T6" fmla="*/ 145 w 10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9" y="4"/>
                  </a:moveTo>
                  <a:cubicBezTo>
                    <a:pt x="9" y="4"/>
                    <a:pt x="10" y="3"/>
                    <a:pt x="10" y="3"/>
                  </a:cubicBezTo>
                  <a:cubicBezTo>
                    <a:pt x="7" y="1"/>
                    <a:pt x="3" y="0"/>
                    <a:pt x="0" y="0"/>
                  </a:cubicBezTo>
                  <a:cubicBezTo>
                    <a:pt x="0" y="5"/>
                    <a:pt x="4" y="10"/>
                    <a:pt x="9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6" name="Freeform 634">
              <a:extLst>
                <a:ext uri="{FF2B5EF4-FFF2-40B4-BE49-F238E27FC236}">
                  <a16:creationId xmlns:a16="http://schemas.microsoft.com/office/drawing/2014/main" id="{4FC05800-CCB4-4B88-8718-1F3AAEE21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3" y="1645"/>
              <a:ext cx="8" cy="14"/>
            </a:xfrm>
            <a:custGeom>
              <a:avLst/>
              <a:gdLst>
                <a:gd name="T0" fmla="*/ 56 w 3"/>
                <a:gd name="T1" fmla="*/ 109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7" name="Freeform 635">
              <a:extLst>
                <a:ext uri="{FF2B5EF4-FFF2-40B4-BE49-F238E27FC236}">
                  <a16:creationId xmlns:a16="http://schemas.microsoft.com/office/drawing/2014/main" id="{B49F1A00-4FBC-46BA-9B85-45E5FD3F9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587"/>
              <a:ext cx="28" cy="24"/>
            </a:xfrm>
            <a:custGeom>
              <a:avLst/>
              <a:gdLst>
                <a:gd name="T0" fmla="*/ 33 w 11"/>
                <a:gd name="T1" fmla="*/ 171 h 9"/>
                <a:gd name="T2" fmla="*/ 150 w 11"/>
                <a:gd name="T3" fmla="*/ 35 h 9"/>
                <a:gd name="T4" fmla="*/ 0 w 11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9"/>
                  </a:moveTo>
                  <a:cubicBezTo>
                    <a:pt x="5" y="9"/>
                    <a:pt x="11" y="6"/>
                    <a:pt x="9" y="2"/>
                  </a:cubicBezTo>
                  <a:cubicBezTo>
                    <a:pt x="7" y="0"/>
                    <a:pt x="0" y="2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8" name="Freeform 636">
              <a:extLst>
                <a:ext uri="{FF2B5EF4-FFF2-40B4-BE49-F238E27FC236}">
                  <a16:creationId xmlns:a16="http://schemas.microsoft.com/office/drawing/2014/main" id="{E18DB8C3-AD42-4AD5-9A12-F215861B5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469"/>
              <a:ext cx="25" cy="32"/>
            </a:xfrm>
            <a:custGeom>
              <a:avLst/>
              <a:gdLst>
                <a:gd name="T0" fmla="*/ 0 w 10"/>
                <a:gd name="T1" fmla="*/ 171 h 12"/>
                <a:gd name="T2" fmla="*/ 125 w 10"/>
                <a:gd name="T3" fmla="*/ 171 h 12"/>
                <a:gd name="T4" fmla="*/ 50 w 10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0" y="9"/>
                  </a:moveTo>
                  <a:cubicBezTo>
                    <a:pt x="2" y="10"/>
                    <a:pt x="7" y="12"/>
                    <a:pt x="8" y="9"/>
                  </a:cubicBezTo>
                  <a:cubicBezTo>
                    <a:pt x="10" y="7"/>
                    <a:pt x="4" y="2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9" name="Freeform 637">
              <a:extLst>
                <a:ext uri="{FF2B5EF4-FFF2-40B4-BE49-F238E27FC236}">
                  <a16:creationId xmlns:a16="http://schemas.microsoft.com/office/drawing/2014/main" id="{5F83D86E-4FD6-410A-B37B-F5E6C328F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1387"/>
              <a:ext cx="28" cy="34"/>
            </a:xfrm>
            <a:custGeom>
              <a:avLst/>
              <a:gdLst>
                <a:gd name="T0" fmla="*/ 130 w 11"/>
                <a:gd name="T1" fmla="*/ 21 h 13"/>
                <a:gd name="T2" fmla="*/ 0 w 11"/>
                <a:gd name="T3" fmla="*/ 68 h 13"/>
                <a:gd name="T4" fmla="*/ 181 w 11"/>
                <a:gd name="T5" fmla="*/ 178 h 13"/>
                <a:gd name="T6" fmla="*/ 20 w 11"/>
                <a:gd name="T7" fmla="*/ 233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1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0" y="8"/>
                    <a:pt x="9" y="7"/>
                    <a:pt x="11" y="10"/>
                  </a:cubicBezTo>
                  <a:cubicBezTo>
                    <a:pt x="10" y="13"/>
                    <a:pt x="4" y="13"/>
                    <a:pt x="1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0" name="Freeform 638">
              <a:extLst>
                <a:ext uri="{FF2B5EF4-FFF2-40B4-BE49-F238E27FC236}">
                  <a16:creationId xmlns:a16="http://schemas.microsoft.com/office/drawing/2014/main" id="{A8F868D2-3452-40F0-897B-0D6E88F19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1448"/>
              <a:ext cx="20" cy="11"/>
            </a:xfrm>
            <a:custGeom>
              <a:avLst/>
              <a:gdLst>
                <a:gd name="T0" fmla="*/ 125 w 8"/>
                <a:gd name="T1" fmla="*/ 83 h 4"/>
                <a:gd name="T2" fmla="*/ 0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cubicBezTo>
                    <a:pt x="7" y="0"/>
                    <a:pt x="3" y="1"/>
                    <a:pt x="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1" name="Freeform 639">
              <a:extLst>
                <a:ext uri="{FF2B5EF4-FFF2-40B4-BE49-F238E27FC236}">
                  <a16:creationId xmlns:a16="http://schemas.microsoft.com/office/drawing/2014/main" id="{4702B432-CA10-4806-8B60-F76A135A0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267"/>
              <a:ext cx="65" cy="40"/>
            </a:xfrm>
            <a:custGeom>
              <a:avLst/>
              <a:gdLst>
                <a:gd name="T0" fmla="*/ 33 w 26"/>
                <a:gd name="T1" fmla="*/ 149 h 15"/>
                <a:gd name="T2" fmla="*/ 20 w 26"/>
                <a:gd name="T3" fmla="*/ 285 h 15"/>
                <a:gd name="T4" fmla="*/ 145 w 26"/>
                <a:gd name="T5" fmla="*/ 93 h 15"/>
                <a:gd name="T6" fmla="*/ 283 w 26"/>
                <a:gd name="T7" fmla="*/ 171 h 15"/>
                <a:gd name="T8" fmla="*/ 408 w 26"/>
                <a:gd name="T9" fmla="*/ 2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">
                  <a:moveTo>
                    <a:pt x="2" y="8"/>
                  </a:moveTo>
                  <a:cubicBezTo>
                    <a:pt x="1" y="11"/>
                    <a:pt x="0" y="13"/>
                    <a:pt x="1" y="15"/>
                  </a:cubicBezTo>
                  <a:cubicBezTo>
                    <a:pt x="6" y="14"/>
                    <a:pt x="5" y="7"/>
                    <a:pt x="9" y="5"/>
                  </a:cubicBezTo>
                  <a:cubicBezTo>
                    <a:pt x="12" y="9"/>
                    <a:pt x="13" y="13"/>
                    <a:pt x="18" y="9"/>
                  </a:cubicBezTo>
                  <a:cubicBezTo>
                    <a:pt x="21" y="7"/>
                    <a:pt x="21" y="0"/>
                    <a:pt x="26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2" name="Freeform 640">
              <a:extLst>
                <a:ext uri="{FF2B5EF4-FFF2-40B4-BE49-F238E27FC236}">
                  <a16:creationId xmlns:a16="http://schemas.microsoft.com/office/drawing/2014/main" id="{D9B0B64B-414A-45C9-8F66-0F93F37F8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317"/>
              <a:ext cx="25" cy="16"/>
            </a:xfrm>
            <a:custGeom>
              <a:avLst/>
              <a:gdLst>
                <a:gd name="T0" fmla="*/ 0 w 10"/>
                <a:gd name="T1" fmla="*/ 56 h 6"/>
                <a:gd name="T2" fmla="*/ 50 w 10"/>
                <a:gd name="T3" fmla="*/ 0 h 6"/>
                <a:gd name="T4" fmla="*/ 63 w 10"/>
                <a:gd name="T5" fmla="*/ 77 h 6"/>
                <a:gd name="T6" fmla="*/ 158 w 10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6" y="0"/>
                    <a:pt x="3" y="3"/>
                    <a:pt x="4" y="4"/>
                  </a:cubicBezTo>
                  <a:cubicBezTo>
                    <a:pt x="6" y="6"/>
                    <a:pt x="9" y="3"/>
                    <a:pt x="10" y="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3" name="Freeform 641">
              <a:extLst>
                <a:ext uri="{FF2B5EF4-FFF2-40B4-BE49-F238E27FC236}">
                  <a16:creationId xmlns:a16="http://schemas.microsoft.com/office/drawing/2014/main" id="{C0ECDE2C-71B9-4762-A763-DA2A227AB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1291"/>
              <a:ext cx="62" cy="37"/>
            </a:xfrm>
            <a:custGeom>
              <a:avLst/>
              <a:gdLst>
                <a:gd name="T0" fmla="*/ 278 w 25"/>
                <a:gd name="T1" fmla="*/ 259 h 14"/>
                <a:gd name="T2" fmla="*/ 154 w 25"/>
                <a:gd name="T3" fmla="*/ 225 h 14"/>
                <a:gd name="T4" fmla="*/ 154 w 25"/>
                <a:gd name="T5" fmla="*/ 56 h 14"/>
                <a:gd name="T6" fmla="*/ 0 w 25"/>
                <a:gd name="T7" fmla="*/ 11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14">
                  <a:moveTo>
                    <a:pt x="18" y="14"/>
                  </a:moveTo>
                  <a:cubicBezTo>
                    <a:pt x="25" y="4"/>
                    <a:pt x="11" y="2"/>
                    <a:pt x="10" y="12"/>
                  </a:cubicBezTo>
                  <a:cubicBezTo>
                    <a:pt x="13" y="10"/>
                    <a:pt x="13" y="5"/>
                    <a:pt x="10" y="3"/>
                  </a:cubicBezTo>
                  <a:cubicBezTo>
                    <a:pt x="7" y="0"/>
                    <a:pt x="4" y="5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4" name="Freeform 642">
              <a:extLst>
                <a:ext uri="{FF2B5EF4-FFF2-40B4-BE49-F238E27FC236}">
                  <a16:creationId xmlns:a16="http://schemas.microsoft.com/office/drawing/2014/main" id="{744A8DC8-3512-4CCB-B647-B3F70ACD5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288"/>
              <a:ext cx="35" cy="37"/>
            </a:xfrm>
            <a:custGeom>
              <a:avLst/>
              <a:gdLst>
                <a:gd name="T0" fmla="*/ 0 w 14"/>
                <a:gd name="T1" fmla="*/ 90 h 14"/>
                <a:gd name="T2" fmla="*/ 63 w 14"/>
                <a:gd name="T3" fmla="*/ 0 h 14"/>
                <a:gd name="T4" fmla="*/ 95 w 14"/>
                <a:gd name="T5" fmla="*/ 238 h 14"/>
                <a:gd name="T6" fmla="*/ 220 w 14"/>
                <a:gd name="T7" fmla="*/ 7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0" y="5"/>
                  </a:moveTo>
                  <a:cubicBezTo>
                    <a:pt x="0" y="3"/>
                    <a:pt x="2" y="0"/>
                    <a:pt x="4" y="0"/>
                  </a:cubicBezTo>
                  <a:cubicBezTo>
                    <a:pt x="5" y="4"/>
                    <a:pt x="2" y="11"/>
                    <a:pt x="6" y="13"/>
                  </a:cubicBezTo>
                  <a:cubicBezTo>
                    <a:pt x="10" y="14"/>
                    <a:pt x="13" y="6"/>
                    <a:pt x="14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5" name="Freeform 643">
              <a:extLst>
                <a:ext uri="{FF2B5EF4-FFF2-40B4-BE49-F238E27FC236}">
                  <a16:creationId xmlns:a16="http://schemas.microsoft.com/office/drawing/2014/main" id="{1D0B2B68-F039-402C-B53B-5F03AE490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27"/>
              <a:ext cx="65" cy="58"/>
            </a:xfrm>
            <a:custGeom>
              <a:avLst/>
              <a:gdLst>
                <a:gd name="T0" fmla="*/ 313 w 26"/>
                <a:gd name="T1" fmla="*/ 403 h 22"/>
                <a:gd name="T2" fmla="*/ 375 w 26"/>
                <a:gd name="T3" fmla="*/ 182 h 22"/>
                <a:gd name="T4" fmla="*/ 188 w 26"/>
                <a:gd name="T5" fmla="*/ 258 h 22"/>
                <a:gd name="T6" fmla="*/ 220 w 26"/>
                <a:gd name="T7" fmla="*/ 111 h 22"/>
                <a:gd name="T8" fmla="*/ 0 w 26"/>
                <a:gd name="T9" fmla="*/ 22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0" y="22"/>
                  </a:moveTo>
                  <a:cubicBezTo>
                    <a:pt x="22" y="19"/>
                    <a:pt x="26" y="13"/>
                    <a:pt x="24" y="10"/>
                  </a:cubicBezTo>
                  <a:cubicBezTo>
                    <a:pt x="21" y="5"/>
                    <a:pt x="13" y="11"/>
                    <a:pt x="12" y="14"/>
                  </a:cubicBezTo>
                  <a:cubicBezTo>
                    <a:pt x="15" y="14"/>
                    <a:pt x="15" y="8"/>
                    <a:pt x="14" y="6"/>
                  </a:cubicBezTo>
                  <a:cubicBezTo>
                    <a:pt x="11" y="0"/>
                    <a:pt x="2" y="8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6" name="Freeform 644">
              <a:extLst>
                <a:ext uri="{FF2B5EF4-FFF2-40B4-BE49-F238E27FC236}">
                  <a16:creationId xmlns:a16="http://schemas.microsoft.com/office/drawing/2014/main" id="{D5100427-9B05-4CCA-896F-314C36B7A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1312"/>
              <a:ext cx="60" cy="51"/>
            </a:xfrm>
            <a:custGeom>
              <a:avLst/>
              <a:gdLst>
                <a:gd name="T0" fmla="*/ 113 w 24"/>
                <a:gd name="T1" fmla="*/ 0 h 19"/>
                <a:gd name="T2" fmla="*/ 0 w 24"/>
                <a:gd name="T3" fmla="*/ 137 h 19"/>
                <a:gd name="T4" fmla="*/ 175 w 24"/>
                <a:gd name="T5" fmla="*/ 115 h 19"/>
                <a:gd name="T6" fmla="*/ 188 w 24"/>
                <a:gd name="T7" fmla="*/ 330 h 19"/>
                <a:gd name="T8" fmla="*/ 375 w 24"/>
                <a:gd name="T9" fmla="*/ 231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9">
                  <a:moveTo>
                    <a:pt x="7" y="0"/>
                  </a:moveTo>
                  <a:cubicBezTo>
                    <a:pt x="5" y="0"/>
                    <a:pt x="0" y="5"/>
                    <a:pt x="0" y="7"/>
                  </a:cubicBezTo>
                  <a:cubicBezTo>
                    <a:pt x="1" y="12"/>
                    <a:pt x="9" y="7"/>
                    <a:pt x="11" y="6"/>
                  </a:cubicBezTo>
                  <a:cubicBezTo>
                    <a:pt x="10" y="10"/>
                    <a:pt x="8" y="14"/>
                    <a:pt x="12" y="17"/>
                  </a:cubicBezTo>
                  <a:cubicBezTo>
                    <a:pt x="16" y="19"/>
                    <a:pt x="24" y="17"/>
                    <a:pt x="24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7" name="Freeform 645">
              <a:extLst>
                <a:ext uri="{FF2B5EF4-FFF2-40B4-BE49-F238E27FC236}">
                  <a16:creationId xmlns:a16="http://schemas.microsoft.com/office/drawing/2014/main" id="{B2536B19-CA11-4EED-93E5-802B8D56F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467"/>
              <a:ext cx="43" cy="42"/>
            </a:xfrm>
            <a:custGeom>
              <a:avLst/>
              <a:gdLst>
                <a:gd name="T0" fmla="*/ 243 w 17"/>
                <a:gd name="T1" fmla="*/ 289 h 16"/>
                <a:gd name="T2" fmla="*/ 225 w 17"/>
                <a:gd name="T3" fmla="*/ 89 h 16"/>
                <a:gd name="T4" fmla="*/ 147 w 17"/>
                <a:gd name="T5" fmla="*/ 221 h 16"/>
                <a:gd name="T6" fmla="*/ 147 w 17"/>
                <a:gd name="T7" fmla="*/ 55 h 16"/>
                <a:gd name="T8" fmla="*/ 0 w 17"/>
                <a:gd name="T9" fmla="*/ 16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6">
                  <a:moveTo>
                    <a:pt x="15" y="16"/>
                  </a:moveTo>
                  <a:cubicBezTo>
                    <a:pt x="17" y="13"/>
                    <a:pt x="17" y="8"/>
                    <a:pt x="14" y="5"/>
                  </a:cubicBezTo>
                  <a:cubicBezTo>
                    <a:pt x="11" y="6"/>
                    <a:pt x="9" y="9"/>
                    <a:pt x="9" y="12"/>
                  </a:cubicBezTo>
                  <a:cubicBezTo>
                    <a:pt x="11" y="10"/>
                    <a:pt x="11" y="5"/>
                    <a:pt x="9" y="3"/>
                  </a:cubicBezTo>
                  <a:cubicBezTo>
                    <a:pt x="6" y="0"/>
                    <a:pt x="2" y="7"/>
                    <a:pt x="0" y="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8" name="Freeform 646">
              <a:extLst>
                <a:ext uri="{FF2B5EF4-FFF2-40B4-BE49-F238E27FC236}">
                  <a16:creationId xmlns:a16="http://schemas.microsoft.com/office/drawing/2014/main" id="{1BB18648-0AD6-4093-8D49-F24E65BBC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461"/>
              <a:ext cx="35" cy="43"/>
            </a:xfrm>
            <a:custGeom>
              <a:avLst/>
              <a:gdLst>
                <a:gd name="T0" fmla="*/ 20 w 14"/>
                <a:gd name="T1" fmla="*/ 94 h 16"/>
                <a:gd name="T2" fmla="*/ 83 w 14"/>
                <a:gd name="T3" fmla="*/ 22 h 16"/>
                <a:gd name="T4" fmla="*/ 83 w 14"/>
                <a:gd name="T5" fmla="*/ 159 h 16"/>
                <a:gd name="T6" fmla="*/ 220 w 14"/>
                <a:gd name="T7" fmla="*/ 5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" y="5"/>
                  </a:moveTo>
                  <a:cubicBezTo>
                    <a:pt x="0" y="3"/>
                    <a:pt x="2" y="0"/>
                    <a:pt x="5" y="1"/>
                  </a:cubicBezTo>
                  <a:cubicBezTo>
                    <a:pt x="8" y="2"/>
                    <a:pt x="4" y="6"/>
                    <a:pt x="5" y="8"/>
                  </a:cubicBezTo>
                  <a:cubicBezTo>
                    <a:pt x="6" y="16"/>
                    <a:pt x="14" y="9"/>
                    <a:pt x="14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9" name="Freeform 647">
              <a:extLst>
                <a:ext uri="{FF2B5EF4-FFF2-40B4-BE49-F238E27FC236}">
                  <a16:creationId xmlns:a16="http://schemas.microsoft.com/office/drawing/2014/main" id="{0B55BEE9-B485-470F-BE73-24D6F8E2B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432"/>
              <a:ext cx="15" cy="19"/>
            </a:xfrm>
            <a:custGeom>
              <a:avLst/>
              <a:gdLst>
                <a:gd name="T0" fmla="*/ 20 w 6"/>
                <a:gd name="T1" fmla="*/ 141 h 7"/>
                <a:gd name="T2" fmla="*/ 0 w 6"/>
                <a:gd name="T3" fmla="*/ 6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6" y="7"/>
                    <a:pt x="5" y="0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0" name="Freeform 648">
              <a:extLst>
                <a:ext uri="{FF2B5EF4-FFF2-40B4-BE49-F238E27FC236}">
                  <a16:creationId xmlns:a16="http://schemas.microsoft.com/office/drawing/2014/main" id="{6509C716-21B8-42EE-965C-0A03B1FB7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467"/>
              <a:ext cx="25" cy="10"/>
            </a:xfrm>
            <a:custGeom>
              <a:avLst/>
              <a:gdLst>
                <a:gd name="T0" fmla="*/ 20 w 10"/>
                <a:gd name="T1" fmla="*/ 63 h 4"/>
                <a:gd name="T2" fmla="*/ 0 w 10"/>
                <a:gd name="T3" fmla="*/ 63 h 4"/>
                <a:gd name="T4" fmla="*/ 158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1" y="4"/>
                  </a:moveTo>
                  <a:cubicBezTo>
                    <a:pt x="1" y="4"/>
                    <a:pt x="0" y="4"/>
                    <a:pt x="0" y="4"/>
                  </a:cubicBezTo>
                  <a:cubicBezTo>
                    <a:pt x="3" y="3"/>
                    <a:pt x="7" y="1"/>
                    <a:pt x="10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1" name="Freeform 649">
              <a:extLst>
                <a:ext uri="{FF2B5EF4-FFF2-40B4-BE49-F238E27FC236}">
                  <a16:creationId xmlns:a16="http://schemas.microsoft.com/office/drawing/2014/main" id="{D9E16644-2152-4A54-9740-4E847AF46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1531"/>
              <a:ext cx="32" cy="34"/>
            </a:xfrm>
            <a:custGeom>
              <a:avLst/>
              <a:gdLst>
                <a:gd name="T0" fmla="*/ 133 w 13"/>
                <a:gd name="T1" fmla="*/ 199 h 13"/>
                <a:gd name="T2" fmla="*/ 0 w 13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9" y="11"/>
                  </a:moveTo>
                  <a:cubicBezTo>
                    <a:pt x="13" y="0"/>
                    <a:pt x="0" y="2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2" name="Freeform 650">
              <a:extLst>
                <a:ext uri="{FF2B5EF4-FFF2-40B4-BE49-F238E27FC236}">
                  <a16:creationId xmlns:a16="http://schemas.microsoft.com/office/drawing/2014/main" id="{7AA8BB00-0B52-4395-B495-7E6367947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512"/>
              <a:ext cx="43" cy="32"/>
            </a:xfrm>
            <a:custGeom>
              <a:avLst/>
              <a:gdLst>
                <a:gd name="T0" fmla="*/ 0 w 17"/>
                <a:gd name="T1" fmla="*/ 192 h 12"/>
                <a:gd name="T2" fmla="*/ 83 w 17"/>
                <a:gd name="T3" fmla="*/ 0 h 12"/>
                <a:gd name="T4" fmla="*/ 159 w 17"/>
                <a:gd name="T5" fmla="*/ 205 h 12"/>
                <a:gd name="T6" fmla="*/ 276 w 1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0" y="10"/>
                  </a:moveTo>
                  <a:cubicBezTo>
                    <a:pt x="1" y="6"/>
                    <a:pt x="3" y="3"/>
                    <a:pt x="5" y="0"/>
                  </a:cubicBezTo>
                  <a:cubicBezTo>
                    <a:pt x="6" y="3"/>
                    <a:pt x="6" y="10"/>
                    <a:pt x="10" y="11"/>
                  </a:cubicBezTo>
                  <a:cubicBezTo>
                    <a:pt x="16" y="12"/>
                    <a:pt x="17" y="4"/>
                    <a:pt x="1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3" name="Freeform 651">
              <a:extLst>
                <a:ext uri="{FF2B5EF4-FFF2-40B4-BE49-F238E27FC236}">
                  <a16:creationId xmlns:a16="http://schemas.microsoft.com/office/drawing/2014/main" id="{A8A533C9-80BA-4E36-801A-6179781ED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491"/>
              <a:ext cx="30" cy="42"/>
            </a:xfrm>
            <a:custGeom>
              <a:avLst/>
              <a:gdLst>
                <a:gd name="T0" fmla="*/ 188 w 12"/>
                <a:gd name="T1" fmla="*/ 179 h 16"/>
                <a:gd name="T2" fmla="*/ 83 w 12"/>
                <a:gd name="T3" fmla="*/ 289 h 16"/>
                <a:gd name="T4" fmla="*/ 6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10"/>
                  </a:moveTo>
                  <a:cubicBezTo>
                    <a:pt x="9" y="11"/>
                    <a:pt x="7" y="14"/>
                    <a:pt x="5" y="16"/>
                  </a:cubicBezTo>
                  <a:cubicBezTo>
                    <a:pt x="0" y="12"/>
                    <a:pt x="3" y="5"/>
                    <a:pt x="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4" name="Freeform 652">
              <a:extLst>
                <a:ext uri="{FF2B5EF4-FFF2-40B4-BE49-F238E27FC236}">
                  <a16:creationId xmlns:a16="http://schemas.microsoft.com/office/drawing/2014/main" id="{11D56329-BEDD-4146-A922-FF9EE48D4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261"/>
              <a:ext cx="67" cy="43"/>
            </a:xfrm>
            <a:custGeom>
              <a:avLst/>
              <a:gdLst>
                <a:gd name="T0" fmla="*/ 0 w 27"/>
                <a:gd name="T1" fmla="*/ 137 h 16"/>
                <a:gd name="T2" fmla="*/ 124 w 27"/>
                <a:gd name="T3" fmla="*/ 253 h 16"/>
                <a:gd name="T4" fmla="*/ 136 w 27"/>
                <a:gd name="T5" fmla="*/ 81 h 16"/>
                <a:gd name="T6" fmla="*/ 370 w 2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7"/>
                  </a:moveTo>
                  <a:cubicBezTo>
                    <a:pt x="2" y="10"/>
                    <a:pt x="4" y="16"/>
                    <a:pt x="8" y="13"/>
                  </a:cubicBezTo>
                  <a:cubicBezTo>
                    <a:pt x="10" y="11"/>
                    <a:pt x="9" y="7"/>
                    <a:pt x="9" y="4"/>
                  </a:cubicBezTo>
                  <a:cubicBezTo>
                    <a:pt x="16" y="10"/>
                    <a:pt x="27" y="13"/>
                    <a:pt x="24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5" name="Freeform 653">
              <a:extLst>
                <a:ext uri="{FF2B5EF4-FFF2-40B4-BE49-F238E27FC236}">
                  <a16:creationId xmlns:a16="http://schemas.microsoft.com/office/drawing/2014/main" id="{FE8ABA4A-0755-4297-AED6-FC16AAFE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" y="2149"/>
              <a:ext cx="297" cy="763"/>
            </a:xfrm>
            <a:custGeom>
              <a:avLst/>
              <a:gdLst>
                <a:gd name="T0" fmla="*/ 0 w 119"/>
                <a:gd name="T1" fmla="*/ 0 h 286"/>
                <a:gd name="T2" fmla="*/ 30 w 119"/>
                <a:gd name="T3" fmla="*/ 512 h 286"/>
                <a:gd name="T4" fmla="*/ 187 w 119"/>
                <a:gd name="T5" fmla="*/ 1254 h 286"/>
                <a:gd name="T6" fmla="*/ 512 w 119"/>
                <a:gd name="T7" fmla="*/ 2961 h 286"/>
                <a:gd name="T8" fmla="*/ 1121 w 119"/>
                <a:gd name="T9" fmla="*/ 4426 h 286"/>
                <a:gd name="T10" fmla="*/ 1849 w 119"/>
                <a:gd name="T11" fmla="*/ 5432 h 2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286">
                  <a:moveTo>
                    <a:pt x="0" y="0"/>
                  </a:moveTo>
                  <a:cubicBezTo>
                    <a:pt x="3" y="9"/>
                    <a:pt x="1" y="19"/>
                    <a:pt x="2" y="27"/>
                  </a:cubicBezTo>
                  <a:cubicBezTo>
                    <a:pt x="3" y="41"/>
                    <a:pt x="7" y="53"/>
                    <a:pt x="12" y="66"/>
                  </a:cubicBezTo>
                  <a:cubicBezTo>
                    <a:pt x="23" y="96"/>
                    <a:pt x="24" y="126"/>
                    <a:pt x="33" y="156"/>
                  </a:cubicBezTo>
                  <a:cubicBezTo>
                    <a:pt x="42" y="185"/>
                    <a:pt x="58" y="207"/>
                    <a:pt x="72" y="233"/>
                  </a:cubicBezTo>
                  <a:cubicBezTo>
                    <a:pt x="85" y="256"/>
                    <a:pt x="98" y="270"/>
                    <a:pt x="119" y="28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6" name="Freeform 654">
              <a:extLst>
                <a:ext uri="{FF2B5EF4-FFF2-40B4-BE49-F238E27FC236}">
                  <a16:creationId xmlns:a16="http://schemas.microsoft.com/office/drawing/2014/main" id="{F2A51D63-2361-48D8-97DA-A021DCEFE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275"/>
              <a:ext cx="55" cy="317"/>
            </a:xfrm>
            <a:custGeom>
              <a:avLst/>
              <a:gdLst>
                <a:gd name="T0" fmla="*/ 0 w 22"/>
                <a:gd name="T1" fmla="*/ 0 h 119"/>
                <a:gd name="T2" fmla="*/ 83 w 22"/>
                <a:gd name="T3" fmla="*/ 887 h 119"/>
                <a:gd name="T4" fmla="*/ 345 w 22"/>
                <a:gd name="T5" fmla="*/ 2248 h 1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19">
                  <a:moveTo>
                    <a:pt x="0" y="0"/>
                  </a:moveTo>
                  <a:cubicBezTo>
                    <a:pt x="7" y="17"/>
                    <a:pt x="7" y="30"/>
                    <a:pt x="5" y="47"/>
                  </a:cubicBezTo>
                  <a:cubicBezTo>
                    <a:pt x="2" y="73"/>
                    <a:pt x="7" y="98"/>
                    <a:pt x="22" y="11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7" name="Freeform 655">
              <a:extLst>
                <a:ext uri="{FF2B5EF4-FFF2-40B4-BE49-F238E27FC236}">
                  <a16:creationId xmlns:a16="http://schemas.microsoft.com/office/drawing/2014/main" id="{B9EFEC33-7E85-4386-93CD-F9F5240B2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2149"/>
              <a:ext cx="228" cy="155"/>
            </a:xfrm>
            <a:custGeom>
              <a:avLst/>
              <a:gdLst>
                <a:gd name="T0" fmla="*/ 1431 w 91"/>
                <a:gd name="T1" fmla="*/ 0 h 58"/>
                <a:gd name="T2" fmla="*/ 784 w 91"/>
                <a:gd name="T3" fmla="*/ 572 h 58"/>
                <a:gd name="T4" fmla="*/ 0 w 91"/>
                <a:gd name="T5" fmla="*/ 1106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8">
                  <a:moveTo>
                    <a:pt x="91" y="0"/>
                  </a:moveTo>
                  <a:cubicBezTo>
                    <a:pt x="80" y="15"/>
                    <a:pt x="67" y="23"/>
                    <a:pt x="50" y="30"/>
                  </a:cubicBezTo>
                  <a:cubicBezTo>
                    <a:pt x="28" y="37"/>
                    <a:pt x="10" y="32"/>
                    <a:pt x="0" y="5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8" name="Freeform 656">
              <a:extLst>
                <a:ext uri="{FF2B5EF4-FFF2-40B4-BE49-F238E27FC236}">
                  <a16:creationId xmlns:a16="http://schemas.microsoft.com/office/drawing/2014/main" id="{A2EDD711-BA68-4292-AACE-0A1E232B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195"/>
              <a:ext cx="105" cy="208"/>
            </a:xfrm>
            <a:custGeom>
              <a:avLst/>
              <a:gdLst>
                <a:gd name="T0" fmla="*/ 658 w 42"/>
                <a:gd name="T1" fmla="*/ 0 h 78"/>
                <a:gd name="T2" fmla="*/ 283 w 42"/>
                <a:gd name="T3" fmla="*/ 456 h 78"/>
                <a:gd name="T4" fmla="*/ 33 w 42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78">
                  <a:moveTo>
                    <a:pt x="42" y="0"/>
                  </a:moveTo>
                  <a:cubicBezTo>
                    <a:pt x="36" y="11"/>
                    <a:pt x="27" y="17"/>
                    <a:pt x="18" y="24"/>
                  </a:cubicBezTo>
                  <a:cubicBezTo>
                    <a:pt x="0" y="37"/>
                    <a:pt x="2" y="57"/>
                    <a:pt x="2" y="7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9" name="Freeform 657">
              <a:extLst>
                <a:ext uri="{FF2B5EF4-FFF2-40B4-BE49-F238E27FC236}">
                  <a16:creationId xmlns:a16="http://schemas.microsoft.com/office/drawing/2014/main" id="{13A66A28-7211-4A18-BC1A-7FEFD28C6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509"/>
              <a:ext cx="253" cy="179"/>
            </a:xfrm>
            <a:custGeom>
              <a:avLst/>
              <a:gdLst>
                <a:gd name="T0" fmla="*/ 0 w 101"/>
                <a:gd name="T1" fmla="*/ 0 h 67"/>
                <a:gd name="T2" fmla="*/ 175 w 101"/>
                <a:gd name="T3" fmla="*/ 422 h 67"/>
                <a:gd name="T4" fmla="*/ 614 w 101"/>
                <a:gd name="T5" fmla="*/ 970 h 67"/>
                <a:gd name="T6" fmla="*/ 1588 w 101"/>
                <a:gd name="T7" fmla="*/ 1277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67">
                  <a:moveTo>
                    <a:pt x="0" y="0"/>
                  </a:moveTo>
                  <a:cubicBezTo>
                    <a:pt x="8" y="4"/>
                    <a:pt x="8" y="15"/>
                    <a:pt x="11" y="22"/>
                  </a:cubicBezTo>
                  <a:cubicBezTo>
                    <a:pt x="17" y="34"/>
                    <a:pt x="28" y="44"/>
                    <a:pt x="39" y="51"/>
                  </a:cubicBezTo>
                  <a:cubicBezTo>
                    <a:pt x="58" y="63"/>
                    <a:pt x="80" y="65"/>
                    <a:pt x="101" y="6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0" name="Freeform 658">
              <a:extLst>
                <a:ext uri="{FF2B5EF4-FFF2-40B4-BE49-F238E27FC236}">
                  <a16:creationId xmlns:a16="http://schemas.microsoft.com/office/drawing/2014/main" id="{C036B4F0-0ED8-41F5-8D78-88C962FA9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2715"/>
              <a:ext cx="60" cy="312"/>
            </a:xfrm>
            <a:custGeom>
              <a:avLst/>
              <a:gdLst>
                <a:gd name="T0" fmla="*/ 113 w 24"/>
                <a:gd name="T1" fmla="*/ 0 h 117"/>
                <a:gd name="T2" fmla="*/ 375 w 24"/>
                <a:gd name="T3" fmla="*/ 1216 h 117"/>
                <a:gd name="T4" fmla="*/ 300 w 24"/>
                <a:gd name="T5" fmla="*/ 1784 h 117"/>
                <a:gd name="T6" fmla="*/ 0 w 24"/>
                <a:gd name="T7" fmla="*/ 2219 h 1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17">
                  <a:moveTo>
                    <a:pt x="7" y="0"/>
                  </a:moveTo>
                  <a:cubicBezTo>
                    <a:pt x="22" y="14"/>
                    <a:pt x="24" y="45"/>
                    <a:pt x="24" y="64"/>
                  </a:cubicBezTo>
                  <a:cubicBezTo>
                    <a:pt x="24" y="74"/>
                    <a:pt x="24" y="85"/>
                    <a:pt x="19" y="94"/>
                  </a:cubicBezTo>
                  <a:cubicBezTo>
                    <a:pt x="14" y="103"/>
                    <a:pt x="5" y="108"/>
                    <a:pt x="0" y="11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1" name="Freeform 659">
              <a:extLst>
                <a:ext uri="{FF2B5EF4-FFF2-40B4-BE49-F238E27FC236}">
                  <a16:creationId xmlns:a16="http://schemas.microsoft.com/office/drawing/2014/main" id="{A786C568-CC49-40A3-AB92-55C785C63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00"/>
              <a:ext cx="330" cy="72"/>
            </a:xfrm>
            <a:custGeom>
              <a:avLst/>
              <a:gdLst>
                <a:gd name="T0" fmla="*/ 0 w 132"/>
                <a:gd name="T1" fmla="*/ 512 h 27"/>
                <a:gd name="T2" fmla="*/ 770 w 132"/>
                <a:gd name="T3" fmla="*/ 456 h 27"/>
                <a:gd name="T4" fmla="*/ 1395 w 132"/>
                <a:gd name="T5" fmla="*/ 435 h 27"/>
                <a:gd name="T6" fmla="*/ 2063 w 13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27">
                  <a:moveTo>
                    <a:pt x="0" y="27"/>
                  </a:moveTo>
                  <a:cubicBezTo>
                    <a:pt x="16" y="27"/>
                    <a:pt x="32" y="24"/>
                    <a:pt x="49" y="24"/>
                  </a:cubicBezTo>
                  <a:cubicBezTo>
                    <a:pt x="62" y="24"/>
                    <a:pt x="76" y="24"/>
                    <a:pt x="89" y="23"/>
                  </a:cubicBezTo>
                  <a:cubicBezTo>
                    <a:pt x="109" y="22"/>
                    <a:pt x="117" y="13"/>
                    <a:pt x="132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2" name="Freeform 660">
              <a:extLst>
                <a:ext uri="{FF2B5EF4-FFF2-40B4-BE49-F238E27FC236}">
                  <a16:creationId xmlns:a16="http://schemas.microsoft.com/office/drawing/2014/main" id="{BEF40F34-8C85-4F95-A83A-4558E9464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776"/>
              <a:ext cx="178" cy="253"/>
            </a:xfrm>
            <a:custGeom>
              <a:avLst/>
              <a:gdLst>
                <a:gd name="T0" fmla="*/ 0 w 71"/>
                <a:gd name="T1" fmla="*/ 1680 h 95"/>
                <a:gd name="T2" fmla="*/ 755 w 71"/>
                <a:gd name="T3" fmla="*/ 1190 h 95"/>
                <a:gd name="T4" fmla="*/ 1118 w 71"/>
                <a:gd name="T5" fmla="*/ 0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95">
                  <a:moveTo>
                    <a:pt x="0" y="89"/>
                  </a:moveTo>
                  <a:cubicBezTo>
                    <a:pt x="15" y="95"/>
                    <a:pt x="38" y="72"/>
                    <a:pt x="48" y="63"/>
                  </a:cubicBezTo>
                  <a:cubicBezTo>
                    <a:pt x="65" y="47"/>
                    <a:pt x="67" y="22"/>
                    <a:pt x="71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3" name="Freeform 661">
              <a:extLst>
                <a:ext uri="{FF2B5EF4-FFF2-40B4-BE49-F238E27FC236}">
                  <a16:creationId xmlns:a16="http://schemas.microsoft.com/office/drawing/2014/main" id="{09995FBC-7347-4182-BF68-47576A419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683"/>
              <a:ext cx="205" cy="325"/>
            </a:xfrm>
            <a:custGeom>
              <a:avLst/>
              <a:gdLst>
                <a:gd name="T0" fmla="*/ 1220 w 82"/>
                <a:gd name="T1" fmla="*/ 0 h 122"/>
                <a:gd name="T2" fmla="*/ 875 w 82"/>
                <a:gd name="T3" fmla="*/ 1284 h 122"/>
                <a:gd name="T4" fmla="*/ 0 w 82"/>
                <a:gd name="T5" fmla="*/ 2307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122">
                  <a:moveTo>
                    <a:pt x="78" y="0"/>
                  </a:moveTo>
                  <a:cubicBezTo>
                    <a:pt x="82" y="26"/>
                    <a:pt x="82" y="54"/>
                    <a:pt x="56" y="68"/>
                  </a:cubicBezTo>
                  <a:cubicBezTo>
                    <a:pt x="33" y="80"/>
                    <a:pt x="11" y="98"/>
                    <a:pt x="0" y="122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4" name="Freeform 662">
              <a:extLst>
                <a:ext uri="{FF2B5EF4-FFF2-40B4-BE49-F238E27FC236}">
                  <a16:creationId xmlns:a16="http://schemas.microsoft.com/office/drawing/2014/main" id="{49169424-3B2E-4BF6-AAD7-7D316C540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09"/>
              <a:ext cx="182" cy="70"/>
            </a:xfrm>
            <a:custGeom>
              <a:avLst/>
              <a:gdLst>
                <a:gd name="T0" fmla="*/ 0 w 73"/>
                <a:gd name="T1" fmla="*/ 312 h 26"/>
                <a:gd name="T2" fmla="*/ 666 w 73"/>
                <a:gd name="T3" fmla="*/ 291 h 26"/>
                <a:gd name="T4" fmla="*/ 1132 w 73"/>
                <a:gd name="T5" fmla="*/ 2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6">
                  <a:moveTo>
                    <a:pt x="0" y="16"/>
                  </a:moveTo>
                  <a:cubicBezTo>
                    <a:pt x="12" y="26"/>
                    <a:pt x="30" y="20"/>
                    <a:pt x="43" y="15"/>
                  </a:cubicBezTo>
                  <a:cubicBezTo>
                    <a:pt x="52" y="12"/>
                    <a:pt x="64" y="0"/>
                    <a:pt x="73" y="1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5" name="Freeform 663">
              <a:extLst>
                <a:ext uri="{FF2B5EF4-FFF2-40B4-BE49-F238E27FC236}">
                  <a16:creationId xmlns:a16="http://schemas.microsoft.com/office/drawing/2014/main" id="{773D504C-BAD4-4293-88F0-23637E526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763"/>
              <a:ext cx="163" cy="176"/>
            </a:xfrm>
            <a:custGeom>
              <a:avLst/>
              <a:gdLst>
                <a:gd name="T0" fmla="*/ 1026 w 65"/>
                <a:gd name="T1" fmla="*/ 0 h 66"/>
                <a:gd name="T2" fmla="*/ 492 w 65"/>
                <a:gd name="T3" fmla="*/ 397 h 66"/>
                <a:gd name="T4" fmla="*/ 0 w 65"/>
                <a:gd name="T5" fmla="*/ 1251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66">
                  <a:moveTo>
                    <a:pt x="65" y="0"/>
                  </a:moveTo>
                  <a:cubicBezTo>
                    <a:pt x="56" y="11"/>
                    <a:pt x="43" y="15"/>
                    <a:pt x="31" y="21"/>
                  </a:cubicBezTo>
                  <a:cubicBezTo>
                    <a:pt x="14" y="30"/>
                    <a:pt x="7" y="49"/>
                    <a:pt x="0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6" name="Freeform 664">
              <a:extLst>
                <a:ext uri="{FF2B5EF4-FFF2-40B4-BE49-F238E27FC236}">
                  <a16:creationId xmlns:a16="http://schemas.microsoft.com/office/drawing/2014/main" id="{FF107C0B-80FA-4CBD-8D77-ADABF6B2B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432"/>
              <a:ext cx="155" cy="181"/>
            </a:xfrm>
            <a:custGeom>
              <a:avLst/>
              <a:gdLst>
                <a:gd name="T0" fmla="*/ 158 w 62"/>
                <a:gd name="T1" fmla="*/ 0 h 68"/>
                <a:gd name="T2" fmla="*/ 188 w 62"/>
                <a:gd name="T3" fmla="*/ 1091 h 68"/>
                <a:gd name="T4" fmla="*/ 500 w 62"/>
                <a:gd name="T5" fmla="*/ 1262 h 68"/>
                <a:gd name="T6" fmla="*/ 970 w 62"/>
                <a:gd name="T7" fmla="*/ 1246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68">
                  <a:moveTo>
                    <a:pt x="10" y="0"/>
                  </a:moveTo>
                  <a:cubicBezTo>
                    <a:pt x="6" y="22"/>
                    <a:pt x="0" y="37"/>
                    <a:pt x="12" y="58"/>
                  </a:cubicBezTo>
                  <a:cubicBezTo>
                    <a:pt x="17" y="67"/>
                    <a:pt x="22" y="67"/>
                    <a:pt x="32" y="67"/>
                  </a:cubicBezTo>
                  <a:cubicBezTo>
                    <a:pt x="42" y="68"/>
                    <a:pt x="53" y="60"/>
                    <a:pt x="62" y="6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7" name="Freeform 665">
              <a:extLst>
                <a:ext uri="{FF2B5EF4-FFF2-40B4-BE49-F238E27FC236}">
                  <a16:creationId xmlns:a16="http://schemas.microsoft.com/office/drawing/2014/main" id="{97741520-DE19-487F-8E93-DF60D6050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424"/>
              <a:ext cx="98" cy="381"/>
            </a:xfrm>
            <a:custGeom>
              <a:avLst/>
              <a:gdLst>
                <a:gd name="T0" fmla="*/ 430 w 39"/>
                <a:gd name="T1" fmla="*/ 0 h 143"/>
                <a:gd name="T2" fmla="*/ 493 w 39"/>
                <a:gd name="T3" fmla="*/ 1250 h 143"/>
                <a:gd name="T4" fmla="*/ 33 w 39"/>
                <a:gd name="T5" fmla="*/ 2704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43">
                  <a:moveTo>
                    <a:pt x="27" y="0"/>
                  </a:moveTo>
                  <a:cubicBezTo>
                    <a:pt x="37" y="20"/>
                    <a:pt x="39" y="45"/>
                    <a:pt x="31" y="66"/>
                  </a:cubicBezTo>
                  <a:cubicBezTo>
                    <a:pt x="22" y="91"/>
                    <a:pt x="0" y="114"/>
                    <a:pt x="2" y="14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8" name="Freeform 666">
              <a:extLst>
                <a:ext uri="{FF2B5EF4-FFF2-40B4-BE49-F238E27FC236}">
                  <a16:creationId xmlns:a16="http://schemas.microsoft.com/office/drawing/2014/main" id="{E68BAAA3-81AF-44D9-A4A6-C148C8BD1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312"/>
              <a:ext cx="77" cy="408"/>
            </a:xfrm>
            <a:custGeom>
              <a:avLst/>
              <a:gdLst>
                <a:gd name="T0" fmla="*/ 166 w 31"/>
                <a:gd name="T1" fmla="*/ 0 h 153"/>
                <a:gd name="T2" fmla="*/ 42 w 31"/>
                <a:gd name="T3" fmla="*/ 477 h 153"/>
                <a:gd name="T4" fmla="*/ 229 w 31"/>
                <a:gd name="T5" fmla="*/ 1139 h 153"/>
                <a:gd name="T6" fmla="*/ 196 w 31"/>
                <a:gd name="T7" fmla="*/ 2901 h 1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53">
                  <a:moveTo>
                    <a:pt x="11" y="0"/>
                  </a:moveTo>
                  <a:cubicBezTo>
                    <a:pt x="8" y="8"/>
                    <a:pt x="5" y="16"/>
                    <a:pt x="3" y="25"/>
                  </a:cubicBezTo>
                  <a:cubicBezTo>
                    <a:pt x="0" y="41"/>
                    <a:pt x="7" y="47"/>
                    <a:pt x="15" y="60"/>
                  </a:cubicBezTo>
                  <a:cubicBezTo>
                    <a:pt x="31" y="88"/>
                    <a:pt x="20" y="124"/>
                    <a:pt x="13" y="153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9" name="Freeform 667">
              <a:extLst>
                <a:ext uri="{FF2B5EF4-FFF2-40B4-BE49-F238E27FC236}">
                  <a16:creationId xmlns:a16="http://schemas.microsoft.com/office/drawing/2014/main" id="{3CCB7786-A01C-4DB7-AE80-52FE15A9E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451"/>
              <a:ext cx="52" cy="144"/>
            </a:xfrm>
            <a:custGeom>
              <a:avLst/>
              <a:gdLst>
                <a:gd name="T0" fmla="*/ 0 w 21"/>
                <a:gd name="T1" fmla="*/ 0 h 54"/>
                <a:gd name="T2" fmla="*/ 196 w 21"/>
                <a:gd name="T3" fmla="*/ 419 h 54"/>
                <a:gd name="T4" fmla="*/ 319 w 21"/>
                <a:gd name="T5" fmla="*/ 1024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4">
                  <a:moveTo>
                    <a:pt x="0" y="0"/>
                  </a:moveTo>
                  <a:cubicBezTo>
                    <a:pt x="3" y="9"/>
                    <a:pt x="9" y="14"/>
                    <a:pt x="13" y="22"/>
                  </a:cubicBezTo>
                  <a:cubicBezTo>
                    <a:pt x="19" y="33"/>
                    <a:pt x="17" y="43"/>
                    <a:pt x="21" y="54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0" name="Freeform 668">
              <a:extLst>
                <a:ext uri="{FF2B5EF4-FFF2-40B4-BE49-F238E27FC236}">
                  <a16:creationId xmlns:a16="http://schemas.microsoft.com/office/drawing/2014/main" id="{4BA228F4-738E-42FF-A3E4-1A01D49A8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675"/>
              <a:ext cx="140" cy="88"/>
            </a:xfrm>
            <a:custGeom>
              <a:avLst/>
              <a:gdLst>
                <a:gd name="T0" fmla="*/ 0 w 56"/>
                <a:gd name="T1" fmla="*/ 568 h 33"/>
                <a:gd name="T2" fmla="*/ 595 w 56"/>
                <a:gd name="T3" fmla="*/ 589 h 33"/>
                <a:gd name="T4" fmla="*/ 875 w 56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">
                  <a:moveTo>
                    <a:pt x="0" y="30"/>
                  </a:moveTo>
                  <a:cubicBezTo>
                    <a:pt x="12" y="30"/>
                    <a:pt x="27" y="33"/>
                    <a:pt x="38" y="31"/>
                  </a:cubicBezTo>
                  <a:cubicBezTo>
                    <a:pt x="54" y="27"/>
                    <a:pt x="52" y="14"/>
                    <a:pt x="56" y="0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1" name="Freeform 669">
              <a:extLst>
                <a:ext uri="{FF2B5EF4-FFF2-40B4-BE49-F238E27FC236}">
                  <a16:creationId xmlns:a16="http://schemas.microsoft.com/office/drawing/2014/main" id="{715CBB2F-B6B3-4647-A3F1-7D0D992B0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384"/>
              <a:ext cx="113" cy="309"/>
            </a:xfrm>
            <a:custGeom>
              <a:avLst/>
              <a:gdLst>
                <a:gd name="T0" fmla="*/ 442 w 45"/>
                <a:gd name="T1" fmla="*/ 0 h 116"/>
                <a:gd name="T2" fmla="*/ 713 w 45"/>
                <a:gd name="T3" fmla="*/ 2192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16">
                  <a:moveTo>
                    <a:pt x="28" y="0"/>
                  </a:moveTo>
                  <a:cubicBezTo>
                    <a:pt x="0" y="35"/>
                    <a:pt x="5" y="93"/>
                    <a:pt x="45" y="116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2" name="Freeform 670">
              <a:extLst>
                <a:ext uri="{FF2B5EF4-FFF2-40B4-BE49-F238E27FC236}">
                  <a16:creationId xmlns:a16="http://schemas.microsoft.com/office/drawing/2014/main" id="{9DC154BF-48F3-4404-909A-BC14F0E35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328"/>
              <a:ext cx="100" cy="291"/>
            </a:xfrm>
            <a:custGeom>
              <a:avLst/>
              <a:gdLst>
                <a:gd name="T0" fmla="*/ 0 w 40"/>
                <a:gd name="T1" fmla="*/ 0 h 109"/>
                <a:gd name="T2" fmla="*/ 313 w 40"/>
                <a:gd name="T3" fmla="*/ 286 h 109"/>
                <a:gd name="T4" fmla="*/ 500 w 40"/>
                <a:gd name="T5" fmla="*/ 742 h 109"/>
                <a:gd name="T6" fmla="*/ 613 w 40"/>
                <a:gd name="T7" fmla="*/ 1311 h 109"/>
                <a:gd name="T8" fmla="*/ 488 w 40"/>
                <a:gd name="T9" fmla="*/ 2074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9">
                  <a:moveTo>
                    <a:pt x="0" y="0"/>
                  </a:moveTo>
                  <a:cubicBezTo>
                    <a:pt x="3" y="9"/>
                    <a:pt x="14" y="9"/>
                    <a:pt x="20" y="15"/>
                  </a:cubicBezTo>
                  <a:cubicBezTo>
                    <a:pt x="27" y="21"/>
                    <a:pt x="29" y="31"/>
                    <a:pt x="32" y="39"/>
                  </a:cubicBezTo>
                  <a:cubicBezTo>
                    <a:pt x="36" y="49"/>
                    <a:pt x="40" y="58"/>
                    <a:pt x="39" y="69"/>
                  </a:cubicBezTo>
                  <a:cubicBezTo>
                    <a:pt x="38" y="82"/>
                    <a:pt x="32" y="95"/>
                    <a:pt x="31" y="109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3" name="Freeform 671">
              <a:extLst>
                <a:ext uri="{FF2B5EF4-FFF2-40B4-BE49-F238E27FC236}">
                  <a16:creationId xmlns:a16="http://schemas.microsoft.com/office/drawing/2014/main" id="{E83557EA-D31C-489D-B698-B1E787B72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2520"/>
              <a:ext cx="40" cy="88"/>
            </a:xfrm>
            <a:custGeom>
              <a:avLst/>
              <a:gdLst>
                <a:gd name="T0" fmla="*/ 50 w 16"/>
                <a:gd name="T1" fmla="*/ 605 h 33"/>
                <a:gd name="T2" fmla="*/ 33 w 16"/>
                <a:gd name="T3" fmla="*/ 627 h 33"/>
                <a:gd name="T4" fmla="*/ 158 w 16"/>
                <a:gd name="T5" fmla="*/ 547 h 33"/>
                <a:gd name="T6" fmla="*/ 20 w 16"/>
                <a:gd name="T7" fmla="*/ 456 h 33"/>
                <a:gd name="T8" fmla="*/ 158 w 16"/>
                <a:gd name="T9" fmla="*/ 341 h 33"/>
                <a:gd name="T10" fmla="*/ 63 w 16"/>
                <a:gd name="T11" fmla="*/ 264 h 33"/>
                <a:gd name="T12" fmla="*/ 250 w 16"/>
                <a:gd name="T13" fmla="*/ 115 h 33"/>
                <a:gd name="T14" fmla="*/ 20 w 16"/>
                <a:gd name="T15" fmla="*/ 0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33">
                  <a:moveTo>
                    <a:pt x="3" y="32"/>
                  </a:moveTo>
                  <a:cubicBezTo>
                    <a:pt x="0" y="33"/>
                    <a:pt x="0" y="33"/>
                    <a:pt x="2" y="33"/>
                  </a:cubicBezTo>
                  <a:cubicBezTo>
                    <a:pt x="5" y="33"/>
                    <a:pt x="7" y="31"/>
                    <a:pt x="10" y="29"/>
                  </a:cubicBezTo>
                  <a:cubicBezTo>
                    <a:pt x="8" y="26"/>
                    <a:pt x="4" y="24"/>
                    <a:pt x="1" y="24"/>
                  </a:cubicBezTo>
                  <a:cubicBezTo>
                    <a:pt x="4" y="22"/>
                    <a:pt x="7" y="20"/>
                    <a:pt x="10" y="18"/>
                  </a:cubicBezTo>
                  <a:cubicBezTo>
                    <a:pt x="8" y="17"/>
                    <a:pt x="5" y="14"/>
                    <a:pt x="4" y="14"/>
                  </a:cubicBezTo>
                  <a:cubicBezTo>
                    <a:pt x="8" y="11"/>
                    <a:pt x="13" y="10"/>
                    <a:pt x="16" y="6"/>
                  </a:cubicBezTo>
                  <a:cubicBezTo>
                    <a:pt x="13" y="1"/>
                    <a:pt x="6" y="0"/>
                    <a:pt x="1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4" name="Freeform 672">
              <a:extLst>
                <a:ext uri="{FF2B5EF4-FFF2-40B4-BE49-F238E27FC236}">
                  <a16:creationId xmlns:a16="http://schemas.microsoft.com/office/drawing/2014/main" id="{90303E46-7877-484B-8DBB-9FBB9E5C0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2333"/>
              <a:ext cx="83" cy="43"/>
            </a:xfrm>
            <a:custGeom>
              <a:avLst/>
              <a:gdLst>
                <a:gd name="T0" fmla="*/ 0 w 33"/>
                <a:gd name="T1" fmla="*/ 137 h 16"/>
                <a:gd name="T2" fmla="*/ 189 w 33"/>
                <a:gd name="T3" fmla="*/ 0 h 16"/>
                <a:gd name="T4" fmla="*/ 176 w 33"/>
                <a:gd name="T5" fmla="*/ 175 h 16"/>
                <a:gd name="T6" fmla="*/ 304 w 33"/>
                <a:gd name="T7" fmla="*/ 116 h 16"/>
                <a:gd name="T8" fmla="*/ 304 w 33"/>
                <a:gd name="T9" fmla="*/ 312 h 16"/>
                <a:gd name="T10" fmla="*/ 526 w 33"/>
                <a:gd name="T11" fmla="*/ 196 h 16"/>
                <a:gd name="T12" fmla="*/ 526 w 33"/>
                <a:gd name="T13" fmla="*/ 253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6">
                  <a:moveTo>
                    <a:pt x="0" y="7"/>
                  </a:moveTo>
                  <a:cubicBezTo>
                    <a:pt x="4" y="4"/>
                    <a:pt x="8" y="0"/>
                    <a:pt x="12" y="0"/>
                  </a:cubicBezTo>
                  <a:cubicBezTo>
                    <a:pt x="11" y="3"/>
                    <a:pt x="12" y="6"/>
                    <a:pt x="11" y="9"/>
                  </a:cubicBezTo>
                  <a:cubicBezTo>
                    <a:pt x="14" y="8"/>
                    <a:pt x="16" y="9"/>
                    <a:pt x="19" y="6"/>
                  </a:cubicBezTo>
                  <a:cubicBezTo>
                    <a:pt x="18" y="9"/>
                    <a:pt x="18" y="13"/>
                    <a:pt x="19" y="16"/>
                  </a:cubicBezTo>
                  <a:cubicBezTo>
                    <a:pt x="25" y="15"/>
                    <a:pt x="27" y="9"/>
                    <a:pt x="33" y="10"/>
                  </a:cubicBezTo>
                  <a:cubicBezTo>
                    <a:pt x="33" y="11"/>
                    <a:pt x="33" y="12"/>
                    <a:pt x="33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5" name="Freeform 673">
              <a:extLst>
                <a:ext uri="{FF2B5EF4-FFF2-40B4-BE49-F238E27FC236}">
                  <a16:creationId xmlns:a16="http://schemas.microsoft.com/office/drawing/2014/main" id="{9CCFF528-6323-4294-81ED-EA9B0113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627"/>
              <a:ext cx="70" cy="72"/>
            </a:xfrm>
            <a:custGeom>
              <a:avLst/>
              <a:gdLst>
                <a:gd name="T0" fmla="*/ 363 w 28"/>
                <a:gd name="T1" fmla="*/ 512 h 27"/>
                <a:gd name="T2" fmla="*/ 438 w 28"/>
                <a:gd name="T3" fmla="*/ 363 h 27"/>
                <a:gd name="T4" fmla="*/ 313 w 28"/>
                <a:gd name="T5" fmla="*/ 435 h 27"/>
                <a:gd name="T6" fmla="*/ 345 w 28"/>
                <a:gd name="T7" fmla="*/ 307 h 27"/>
                <a:gd name="T8" fmla="*/ 188 w 28"/>
                <a:gd name="T9" fmla="*/ 341 h 27"/>
                <a:gd name="T10" fmla="*/ 270 w 28"/>
                <a:gd name="T11" fmla="*/ 171 h 27"/>
                <a:gd name="T12" fmla="*/ 0 w 28"/>
                <a:gd name="T13" fmla="*/ 115 h 27"/>
                <a:gd name="T14" fmla="*/ 83 w 28"/>
                <a:gd name="T15" fmla="*/ 0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7">
                  <a:moveTo>
                    <a:pt x="23" y="27"/>
                  </a:moveTo>
                  <a:cubicBezTo>
                    <a:pt x="27" y="26"/>
                    <a:pt x="28" y="23"/>
                    <a:pt x="28" y="19"/>
                  </a:cubicBezTo>
                  <a:cubicBezTo>
                    <a:pt x="26" y="20"/>
                    <a:pt x="22" y="21"/>
                    <a:pt x="20" y="23"/>
                  </a:cubicBezTo>
                  <a:cubicBezTo>
                    <a:pt x="22" y="21"/>
                    <a:pt x="21" y="18"/>
                    <a:pt x="22" y="16"/>
                  </a:cubicBezTo>
                  <a:cubicBezTo>
                    <a:pt x="18" y="16"/>
                    <a:pt x="15" y="17"/>
                    <a:pt x="12" y="18"/>
                  </a:cubicBezTo>
                  <a:cubicBezTo>
                    <a:pt x="14" y="16"/>
                    <a:pt x="17" y="12"/>
                    <a:pt x="17" y="9"/>
                  </a:cubicBezTo>
                  <a:cubicBezTo>
                    <a:pt x="11" y="7"/>
                    <a:pt x="5" y="9"/>
                    <a:pt x="0" y="6"/>
                  </a:cubicBezTo>
                  <a:cubicBezTo>
                    <a:pt x="1" y="4"/>
                    <a:pt x="2" y="1"/>
                    <a:pt x="5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6" name="Freeform 674">
              <a:extLst>
                <a:ext uri="{FF2B5EF4-FFF2-40B4-BE49-F238E27FC236}">
                  <a16:creationId xmlns:a16="http://schemas.microsoft.com/office/drawing/2014/main" id="{B71F1EF7-E669-4B72-9808-CAC9593BB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389"/>
              <a:ext cx="52" cy="72"/>
            </a:xfrm>
            <a:custGeom>
              <a:avLst/>
              <a:gdLst>
                <a:gd name="T0" fmla="*/ 215 w 21"/>
                <a:gd name="T1" fmla="*/ 0 h 27"/>
                <a:gd name="T2" fmla="*/ 319 w 21"/>
                <a:gd name="T3" fmla="*/ 136 h 27"/>
                <a:gd name="T4" fmla="*/ 124 w 21"/>
                <a:gd name="T5" fmla="*/ 93 h 27"/>
                <a:gd name="T6" fmla="*/ 228 w 21"/>
                <a:gd name="T7" fmla="*/ 248 h 27"/>
                <a:gd name="T8" fmla="*/ 42 w 21"/>
                <a:gd name="T9" fmla="*/ 264 h 27"/>
                <a:gd name="T10" fmla="*/ 196 w 21"/>
                <a:gd name="T11" fmla="*/ 456 h 27"/>
                <a:gd name="T12" fmla="*/ 0 w 21"/>
                <a:gd name="T13" fmla="*/ 47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7">
                  <a:moveTo>
                    <a:pt x="14" y="0"/>
                  </a:moveTo>
                  <a:cubicBezTo>
                    <a:pt x="16" y="2"/>
                    <a:pt x="19" y="5"/>
                    <a:pt x="21" y="7"/>
                  </a:cubicBezTo>
                  <a:cubicBezTo>
                    <a:pt x="17" y="7"/>
                    <a:pt x="13" y="6"/>
                    <a:pt x="8" y="5"/>
                  </a:cubicBezTo>
                  <a:cubicBezTo>
                    <a:pt x="11" y="7"/>
                    <a:pt x="14" y="10"/>
                    <a:pt x="15" y="13"/>
                  </a:cubicBezTo>
                  <a:cubicBezTo>
                    <a:pt x="12" y="14"/>
                    <a:pt x="7" y="14"/>
                    <a:pt x="3" y="14"/>
                  </a:cubicBezTo>
                  <a:cubicBezTo>
                    <a:pt x="8" y="16"/>
                    <a:pt x="12" y="19"/>
                    <a:pt x="13" y="24"/>
                  </a:cubicBezTo>
                  <a:cubicBezTo>
                    <a:pt x="9" y="27"/>
                    <a:pt x="4" y="26"/>
                    <a:pt x="0" y="2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7" name="Freeform 675">
              <a:extLst>
                <a:ext uri="{FF2B5EF4-FFF2-40B4-BE49-F238E27FC236}">
                  <a16:creationId xmlns:a16="http://schemas.microsoft.com/office/drawing/2014/main" id="{97C5619B-72A7-4A10-811D-C28F4374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853"/>
              <a:ext cx="62" cy="91"/>
            </a:xfrm>
            <a:custGeom>
              <a:avLst/>
              <a:gdLst>
                <a:gd name="T0" fmla="*/ 124 w 25"/>
                <a:gd name="T1" fmla="*/ 632 h 34"/>
                <a:gd name="T2" fmla="*/ 0 w 25"/>
                <a:gd name="T3" fmla="*/ 479 h 34"/>
                <a:gd name="T4" fmla="*/ 184 w 25"/>
                <a:gd name="T5" fmla="*/ 559 h 34"/>
                <a:gd name="T6" fmla="*/ 124 w 25"/>
                <a:gd name="T7" fmla="*/ 401 h 34"/>
                <a:gd name="T8" fmla="*/ 350 w 25"/>
                <a:gd name="T9" fmla="*/ 423 h 34"/>
                <a:gd name="T10" fmla="*/ 184 w 25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34">
                  <a:moveTo>
                    <a:pt x="8" y="33"/>
                  </a:moveTo>
                  <a:cubicBezTo>
                    <a:pt x="6" y="34"/>
                    <a:pt x="2" y="30"/>
                    <a:pt x="0" y="25"/>
                  </a:cubicBezTo>
                  <a:cubicBezTo>
                    <a:pt x="4" y="26"/>
                    <a:pt x="8" y="28"/>
                    <a:pt x="12" y="29"/>
                  </a:cubicBezTo>
                  <a:cubicBezTo>
                    <a:pt x="10" y="27"/>
                    <a:pt x="9" y="24"/>
                    <a:pt x="8" y="21"/>
                  </a:cubicBezTo>
                  <a:cubicBezTo>
                    <a:pt x="12" y="21"/>
                    <a:pt x="18" y="23"/>
                    <a:pt x="23" y="22"/>
                  </a:cubicBezTo>
                  <a:cubicBezTo>
                    <a:pt x="25" y="14"/>
                    <a:pt x="10" y="9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8" name="Freeform 676">
              <a:extLst>
                <a:ext uri="{FF2B5EF4-FFF2-40B4-BE49-F238E27FC236}">
                  <a16:creationId xmlns:a16="http://schemas.microsoft.com/office/drawing/2014/main" id="{634D9B2B-8EBC-4DB2-BD76-6461B5BE8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741"/>
              <a:ext cx="82" cy="54"/>
            </a:xfrm>
            <a:custGeom>
              <a:avLst/>
              <a:gdLst>
                <a:gd name="T0" fmla="*/ 92 w 33"/>
                <a:gd name="T1" fmla="*/ 0 h 20"/>
                <a:gd name="T2" fmla="*/ 30 w 33"/>
                <a:gd name="T3" fmla="*/ 278 h 20"/>
                <a:gd name="T4" fmla="*/ 166 w 33"/>
                <a:gd name="T5" fmla="*/ 103 h 20"/>
                <a:gd name="T6" fmla="*/ 370 w 33"/>
                <a:gd name="T7" fmla="*/ 103 h 20"/>
                <a:gd name="T8" fmla="*/ 507 w 33"/>
                <a:gd name="T9" fmla="*/ 3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0">
                  <a:moveTo>
                    <a:pt x="6" y="0"/>
                  </a:moveTo>
                  <a:cubicBezTo>
                    <a:pt x="3" y="4"/>
                    <a:pt x="0" y="9"/>
                    <a:pt x="2" y="14"/>
                  </a:cubicBezTo>
                  <a:cubicBezTo>
                    <a:pt x="6" y="13"/>
                    <a:pt x="9" y="9"/>
                    <a:pt x="11" y="5"/>
                  </a:cubicBezTo>
                  <a:cubicBezTo>
                    <a:pt x="8" y="20"/>
                    <a:pt x="20" y="10"/>
                    <a:pt x="24" y="5"/>
                  </a:cubicBezTo>
                  <a:cubicBezTo>
                    <a:pt x="28" y="8"/>
                    <a:pt x="26" y="16"/>
                    <a:pt x="33" y="1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9" name="Freeform 677">
              <a:extLst>
                <a:ext uri="{FF2B5EF4-FFF2-40B4-BE49-F238E27FC236}">
                  <a16:creationId xmlns:a16="http://schemas.microsoft.com/office/drawing/2014/main" id="{58753D29-512D-4066-B6A3-AC2E08FB7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704"/>
              <a:ext cx="40" cy="27"/>
            </a:xfrm>
            <a:custGeom>
              <a:avLst/>
              <a:gdLst>
                <a:gd name="T0" fmla="*/ 250 w 16"/>
                <a:gd name="T1" fmla="*/ 0 h 10"/>
                <a:gd name="T2" fmla="*/ 188 w 16"/>
                <a:gd name="T3" fmla="*/ 197 h 10"/>
                <a:gd name="T4" fmla="*/ 63 w 16"/>
                <a:gd name="T5" fmla="*/ 22 h 10"/>
                <a:gd name="T6" fmla="*/ 50 w 16"/>
                <a:gd name="T7" fmla="*/ 176 h 10"/>
                <a:gd name="T8" fmla="*/ 0 w 16"/>
                <a:gd name="T9" fmla="*/ 116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2" y="7"/>
                    <a:pt x="12" y="10"/>
                  </a:cubicBezTo>
                  <a:cubicBezTo>
                    <a:pt x="9" y="7"/>
                    <a:pt x="7" y="4"/>
                    <a:pt x="4" y="1"/>
                  </a:cubicBezTo>
                  <a:cubicBezTo>
                    <a:pt x="4" y="3"/>
                    <a:pt x="2" y="6"/>
                    <a:pt x="3" y="9"/>
                  </a:cubicBezTo>
                  <a:cubicBezTo>
                    <a:pt x="2" y="9"/>
                    <a:pt x="1" y="8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0" name="Freeform 678">
              <a:extLst>
                <a:ext uri="{FF2B5EF4-FFF2-40B4-BE49-F238E27FC236}">
                  <a16:creationId xmlns:a16="http://schemas.microsoft.com/office/drawing/2014/main" id="{61A49264-B70E-4B07-8006-7A1A9DC7C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685"/>
              <a:ext cx="40" cy="96"/>
            </a:xfrm>
            <a:custGeom>
              <a:avLst/>
              <a:gdLst>
                <a:gd name="T0" fmla="*/ 83 w 16"/>
                <a:gd name="T1" fmla="*/ 35 h 36"/>
                <a:gd name="T2" fmla="*/ 250 w 16"/>
                <a:gd name="T3" fmla="*/ 0 h 36"/>
                <a:gd name="T4" fmla="*/ 113 w 16"/>
                <a:gd name="T5" fmla="*/ 192 h 36"/>
                <a:gd name="T6" fmla="*/ 188 w 16"/>
                <a:gd name="T7" fmla="*/ 285 h 36"/>
                <a:gd name="T8" fmla="*/ 50 w 16"/>
                <a:gd name="T9" fmla="*/ 435 h 36"/>
                <a:gd name="T10" fmla="*/ 220 w 16"/>
                <a:gd name="T11" fmla="*/ 547 h 36"/>
                <a:gd name="T12" fmla="*/ 0 w 16"/>
                <a:gd name="T13" fmla="*/ 683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36">
                  <a:moveTo>
                    <a:pt x="5" y="2"/>
                  </a:moveTo>
                  <a:cubicBezTo>
                    <a:pt x="8" y="1"/>
                    <a:pt x="12" y="0"/>
                    <a:pt x="16" y="0"/>
                  </a:cubicBezTo>
                  <a:cubicBezTo>
                    <a:pt x="15" y="4"/>
                    <a:pt x="10" y="7"/>
                    <a:pt x="7" y="10"/>
                  </a:cubicBezTo>
                  <a:cubicBezTo>
                    <a:pt x="8" y="11"/>
                    <a:pt x="11" y="15"/>
                    <a:pt x="12" y="15"/>
                  </a:cubicBezTo>
                  <a:cubicBezTo>
                    <a:pt x="10" y="19"/>
                    <a:pt x="7" y="20"/>
                    <a:pt x="3" y="23"/>
                  </a:cubicBezTo>
                  <a:cubicBezTo>
                    <a:pt x="8" y="24"/>
                    <a:pt x="12" y="25"/>
                    <a:pt x="14" y="29"/>
                  </a:cubicBezTo>
                  <a:cubicBezTo>
                    <a:pt x="11" y="34"/>
                    <a:pt x="5" y="34"/>
                    <a:pt x="0" y="3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1" name="Freeform 679">
              <a:extLst>
                <a:ext uri="{FF2B5EF4-FFF2-40B4-BE49-F238E27FC236}">
                  <a16:creationId xmlns:a16="http://schemas.microsoft.com/office/drawing/2014/main" id="{26D79BFE-400E-44AE-922B-FA7B5013F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781"/>
              <a:ext cx="50" cy="88"/>
            </a:xfrm>
            <a:custGeom>
              <a:avLst/>
              <a:gdLst>
                <a:gd name="T0" fmla="*/ 283 w 20"/>
                <a:gd name="T1" fmla="*/ 21 h 33"/>
                <a:gd name="T2" fmla="*/ 83 w 20"/>
                <a:gd name="T3" fmla="*/ 56 h 33"/>
                <a:gd name="T4" fmla="*/ 220 w 20"/>
                <a:gd name="T5" fmla="*/ 136 h 33"/>
                <a:gd name="T6" fmla="*/ 125 w 20"/>
                <a:gd name="T7" fmla="*/ 285 h 33"/>
                <a:gd name="T8" fmla="*/ 0 w 20"/>
                <a:gd name="T9" fmla="*/ 627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33">
                  <a:moveTo>
                    <a:pt x="18" y="1"/>
                  </a:moveTo>
                  <a:cubicBezTo>
                    <a:pt x="14" y="0"/>
                    <a:pt x="9" y="0"/>
                    <a:pt x="5" y="3"/>
                  </a:cubicBezTo>
                  <a:cubicBezTo>
                    <a:pt x="9" y="3"/>
                    <a:pt x="12" y="5"/>
                    <a:pt x="14" y="7"/>
                  </a:cubicBezTo>
                  <a:cubicBezTo>
                    <a:pt x="12" y="10"/>
                    <a:pt x="9" y="12"/>
                    <a:pt x="8" y="15"/>
                  </a:cubicBezTo>
                  <a:cubicBezTo>
                    <a:pt x="20" y="20"/>
                    <a:pt x="8" y="32"/>
                    <a:pt x="0" y="3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2" name="Freeform 680">
              <a:extLst>
                <a:ext uri="{FF2B5EF4-FFF2-40B4-BE49-F238E27FC236}">
                  <a16:creationId xmlns:a16="http://schemas.microsoft.com/office/drawing/2014/main" id="{EB9C7A4D-8A6A-4817-9678-E9217A7AC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976"/>
              <a:ext cx="55" cy="75"/>
            </a:xfrm>
            <a:custGeom>
              <a:avLst/>
              <a:gdLst>
                <a:gd name="T0" fmla="*/ 345 w 22"/>
                <a:gd name="T1" fmla="*/ 273 h 28"/>
                <a:gd name="T2" fmla="*/ 270 w 22"/>
                <a:gd name="T3" fmla="*/ 329 h 28"/>
                <a:gd name="T4" fmla="*/ 208 w 22"/>
                <a:gd name="T5" fmla="*/ 273 h 28"/>
                <a:gd name="T6" fmla="*/ 188 w 22"/>
                <a:gd name="T7" fmla="*/ 479 h 28"/>
                <a:gd name="T8" fmla="*/ 50 w 22"/>
                <a:gd name="T9" fmla="*/ 329 h 28"/>
                <a:gd name="T10" fmla="*/ 20 w 22"/>
                <a:gd name="T11" fmla="*/ 53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">
                  <a:moveTo>
                    <a:pt x="22" y="14"/>
                  </a:moveTo>
                  <a:cubicBezTo>
                    <a:pt x="17" y="0"/>
                    <a:pt x="7" y="17"/>
                    <a:pt x="17" y="17"/>
                  </a:cubicBezTo>
                  <a:cubicBezTo>
                    <a:pt x="15" y="15"/>
                    <a:pt x="15" y="15"/>
                    <a:pt x="13" y="14"/>
                  </a:cubicBezTo>
                  <a:cubicBezTo>
                    <a:pt x="10" y="17"/>
                    <a:pt x="10" y="21"/>
                    <a:pt x="12" y="25"/>
                  </a:cubicBezTo>
                  <a:cubicBezTo>
                    <a:pt x="9" y="22"/>
                    <a:pt x="6" y="19"/>
                    <a:pt x="3" y="17"/>
                  </a:cubicBezTo>
                  <a:cubicBezTo>
                    <a:pt x="0" y="20"/>
                    <a:pt x="1" y="24"/>
                    <a:pt x="1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3" name="Freeform 681">
              <a:extLst>
                <a:ext uri="{FF2B5EF4-FFF2-40B4-BE49-F238E27FC236}">
                  <a16:creationId xmlns:a16="http://schemas.microsoft.com/office/drawing/2014/main" id="{CA6D4336-3FB9-4607-8A38-E236904EE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968"/>
              <a:ext cx="72" cy="77"/>
            </a:xfrm>
            <a:custGeom>
              <a:avLst/>
              <a:gdLst>
                <a:gd name="T0" fmla="*/ 0 w 29"/>
                <a:gd name="T1" fmla="*/ 396 h 29"/>
                <a:gd name="T2" fmla="*/ 104 w 29"/>
                <a:gd name="T3" fmla="*/ 226 h 29"/>
                <a:gd name="T4" fmla="*/ 184 w 29"/>
                <a:gd name="T5" fmla="*/ 337 h 29"/>
                <a:gd name="T6" fmla="*/ 216 w 29"/>
                <a:gd name="T7" fmla="*/ 226 h 29"/>
                <a:gd name="T8" fmla="*/ 444 w 29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29">
                  <a:moveTo>
                    <a:pt x="0" y="21"/>
                  </a:moveTo>
                  <a:cubicBezTo>
                    <a:pt x="3" y="18"/>
                    <a:pt x="5" y="14"/>
                    <a:pt x="7" y="12"/>
                  </a:cubicBezTo>
                  <a:cubicBezTo>
                    <a:pt x="8" y="15"/>
                    <a:pt x="11" y="17"/>
                    <a:pt x="12" y="18"/>
                  </a:cubicBezTo>
                  <a:cubicBezTo>
                    <a:pt x="12" y="16"/>
                    <a:pt x="14" y="14"/>
                    <a:pt x="14" y="12"/>
                  </a:cubicBezTo>
                  <a:cubicBezTo>
                    <a:pt x="25" y="29"/>
                    <a:pt x="27" y="13"/>
                    <a:pt x="2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4" name="Freeform 682">
              <a:extLst>
                <a:ext uri="{FF2B5EF4-FFF2-40B4-BE49-F238E27FC236}">
                  <a16:creationId xmlns:a16="http://schemas.microsoft.com/office/drawing/2014/main" id="{DBD94571-96AA-47E4-B51B-D4EB40D21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936"/>
              <a:ext cx="60" cy="67"/>
            </a:xfrm>
            <a:custGeom>
              <a:avLst/>
              <a:gdLst>
                <a:gd name="T0" fmla="*/ 0 w 24"/>
                <a:gd name="T1" fmla="*/ 445 h 25"/>
                <a:gd name="T2" fmla="*/ 188 w 24"/>
                <a:gd name="T3" fmla="*/ 482 h 25"/>
                <a:gd name="T4" fmla="*/ 95 w 24"/>
                <a:gd name="T5" fmla="*/ 330 h 25"/>
                <a:gd name="T6" fmla="*/ 333 w 24"/>
                <a:gd name="T7" fmla="*/ 273 h 25"/>
                <a:gd name="T8" fmla="*/ 188 w 2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0" y="23"/>
                  </a:moveTo>
                  <a:cubicBezTo>
                    <a:pt x="4" y="24"/>
                    <a:pt x="8" y="25"/>
                    <a:pt x="12" y="25"/>
                  </a:cubicBezTo>
                  <a:cubicBezTo>
                    <a:pt x="11" y="22"/>
                    <a:pt x="8" y="19"/>
                    <a:pt x="6" y="17"/>
                  </a:cubicBezTo>
                  <a:cubicBezTo>
                    <a:pt x="10" y="15"/>
                    <a:pt x="19" y="19"/>
                    <a:pt x="21" y="14"/>
                  </a:cubicBezTo>
                  <a:cubicBezTo>
                    <a:pt x="24" y="8"/>
                    <a:pt x="16" y="2"/>
                    <a:pt x="1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5" name="Freeform 683">
              <a:extLst>
                <a:ext uri="{FF2B5EF4-FFF2-40B4-BE49-F238E27FC236}">
                  <a16:creationId xmlns:a16="http://schemas.microsoft.com/office/drawing/2014/main" id="{84FD082E-C2D5-40A9-99ED-704D81584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931"/>
              <a:ext cx="80" cy="90"/>
            </a:xfrm>
            <a:custGeom>
              <a:avLst/>
              <a:gdLst>
                <a:gd name="T0" fmla="*/ 0 w 32"/>
                <a:gd name="T1" fmla="*/ 574 h 34"/>
                <a:gd name="T2" fmla="*/ 175 w 32"/>
                <a:gd name="T3" fmla="*/ 574 h 34"/>
                <a:gd name="T4" fmla="*/ 113 w 32"/>
                <a:gd name="T5" fmla="*/ 484 h 34"/>
                <a:gd name="T6" fmla="*/ 220 w 32"/>
                <a:gd name="T7" fmla="*/ 259 h 34"/>
                <a:gd name="T8" fmla="*/ 345 w 32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1"/>
                  </a:moveTo>
                  <a:cubicBezTo>
                    <a:pt x="4" y="34"/>
                    <a:pt x="8" y="34"/>
                    <a:pt x="11" y="31"/>
                  </a:cubicBezTo>
                  <a:cubicBezTo>
                    <a:pt x="10" y="30"/>
                    <a:pt x="9" y="27"/>
                    <a:pt x="7" y="26"/>
                  </a:cubicBezTo>
                  <a:cubicBezTo>
                    <a:pt x="20" y="33"/>
                    <a:pt x="16" y="20"/>
                    <a:pt x="14" y="14"/>
                  </a:cubicBezTo>
                  <a:cubicBezTo>
                    <a:pt x="22" y="13"/>
                    <a:pt x="32" y="7"/>
                    <a:pt x="2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6" name="Freeform 684">
              <a:extLst>
                <a:ext uri="{FF2B5EF4-FFF2-40B4-BE49-F238E27FC236}">
                  <a16:creationId xmlns:a16="http://schemas.microsoft.com/office/drawing/2014/main" id="{9EE68FA7-D1CF-40E0-A97A-26CCC2CAE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712"/>
              <a:ext cx="40" cy="75"/>
            </a:xfrm>
            <a:custGeom>
              <a:avLst/>
              <a:gdLst>
                <a:gd name="T0" fmla="*/ 0 w 16"/>
                <a:gd name="T1" fmla="*/ 78 h 28"/>
                <a:gd name="T2" fmla="*/ 175 w 16"/>
                <a:gd name="T3" fmla="*/ 0 h 28"/>
                <a:gd name="T4" fmla="*/ 83 w 16"/>
                <a:gd name="T5" fmla="*/ 287 h 28"/>
                <a:gd name="T6" fmla="*/ 220 w 16"/>
                <a:gd name="T7" fmla="*/ 252 h 28"/>
                <a:gd name="T8" fmla="*/ 83 w 16"/>
                <a:gd name="T9" fmla="*/ 5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0" y="4"/>
                  </a:moveTo>
                  <a:cubicBezTo>
                    <a:pt x="4" y="4"/>
                    <a:pt x="8" y="2"/>
                    <a:pt x="11" y="0"/>
                  </a:cubicBezTo>
                  <a:cubicBezTo>
                    <a:pt x="8" y="4"/>
                    <a:pt x="5" y="10"/>
                    <a:pt x="5" y="15"/>
                  </a:cubicBezTo>
                  <a:cubicBezTo>
                    <a:pt x="8" y="13"/>
                    <a:pt x="11" y="14"/>
                    <a:pt x="14" y="13"/>
                  </a:cubicBezTo>
                  <a:cubicBezTo>
                    <a:pt x="16" y="19"/>
                    <a:pt x="11" y="26"/>
                    <a:pt x="5" y="2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7" name="Freeform 685">
              <a:extLst>
                <a:ext uri="{FF2B5EF4-FFF2-40B4-BE49-F238E27FC236}">
                  <a16:creationId xmlns:a16="http://schemas.microsoft.com/office/drawing/2014/main" id="{F774C9BB-B9CB-44BE-B3E1-C128CDF4E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2653"/>
              <a:ext cx="102" cy="46"/>
            </a:xfrm>
            <a:custGeom>
              <a:avLst/>
              <a:gdLst>
                <a:gd name="T0" fmla="*/ 508 w 41"/>
                <a:gd name="T1" fmla="*/ 336 h 17"/>
                <a:gd name="T2" fmla="*/ 341 w 41"/>
                <a:gd name="T3" fmla="*/ 279 h 17"/>
                <a:gd name="T4" fmla="*/ 353 w 41"/>
                <a:gd name="T5" fmla="*/ 138 h 17"/>
                <a:gd name="T6" fmla="*/ 187 w 41"/>
                <a:gd name="T7" fmla="*/ 235 h 17"/>
                <a:gd name="T8" fmla="*/ 199 w 41"/>
                <a:gd name="T9" fmla="*/ 103 h 17"/>
                <a:gd name="T10" fmla="*/ 0 w 41"/>
                <a:gd name="T11" fmla="*/ 30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17">
                  <a:moveTo>
                    <a:pt x="33" y="17"/>
                  </a:moveTo>
                  <a:cubicBezTo>
                    <a:pt x="41" y="7"/>
                    <a:pt x="23" y="0"/>
                    <a:pt x="22" y="14"/>
                  </a:cubicBezTo>
                  <a:cubicBezTo>
                    <a:pt x="23" y="11"/>
                    <a:pt x="23" y="10"/>
                    <a:pt x="23" y="7"/>
                  </a:cubicBezTo>
                  <a:cubicBezTo>
                    <a:pt x="19" y="7"/>
                    <a:pt x="15" y="10"/>
                    <a:pt x="12" y="12"/>
                  </a:cubicBezTo>
                  <a:cubicBezTo>
                    <a:pt x="13" y="9"/>
                    <a:pt x="12" y="7"/>
                    <a:pt x="13" y="5"/>
                  </a:cubicBezTo>
                  <a:cubicBezTo>
                    <a:pt x="6" y="4"/>
                    <a:pt x="2" y="10"/>
                    <a:pt x="0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8" name="Freeform 686">
              <a:extLst>
                <a:ext uri="{FF2B5EF4-FFF2-40B4-BE49-F238E27FC236}">
                  <a16:creationId xmlns:a16="http://schemas.microsoft.com/office/drawing/2014/main" id="{7BE57DDC-9621-4B1B-A607-3C1D54D14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515"/>
              <a:ext cx="52" cy="90"/>
            </a:xfrm>
            <a:custGeom>
              <a:avLst/>
              <a:gdLst>
                <a:gd name="T0" fmla="*/ 12 w 21"/>
                <a:gd name="T1" fmla="*/ 34 h 34"/>
                <a:gd name="T2" fmla="*/ 124 w 21"/>
                <a:gd name="T3" fmla="*/ 0 h 34"/>
                <a:gd name="T4" fmla="*/ 92 w 21"/>
                <a:gd name="T5" fmla="*/ 225 h 34"/>
                <a:gd name="T6" fmla="*/ 228 w 21"/>
                <a:gd name="T7" fmla="*/ 183 h 34"/>
                <a:gd name="T8" fmla="*/ 166 w 21"/>
                <a:gd name="T9" fmla="*/ 349 h 34"/>
                <a:gd name="T10" fmla="*/ 258 w 21"/>
                <a:gd name="T11" fmla="*/ 63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34">
                  <a:moveTo>
                    <a:pt x="1" y="2"/>
                  </a:moveTo>
                  <a:cubicBezTo>
                    <a:pt x="0" y="3"/>
                    <a:pt x="6" y="1"/>
                    <a:pt x="8" y="0"/>
                  </a:cubicBezTo>
                  <a:cubicBezTo>
                    <a:pt x="9" y="3"/>
                    <a:pt x="7" y="8"/>
                    <a:pt x="6" y="12"/>
                  </a:cubicBezTo>
                  <a:cubicBezTo>
                    <a:pt x="9" y="10"/>
                    <a:pt x="12" y="10"/>
                    <a:pt x="15" y="10"/>
                  </a:cubicBezTo>
                  <a:cubicBezTo>
                    <a:pt x="15" y="13"/>
                    <a:pt x="13" y="17"/>
                    <a:pt x="11" y="19"/>
                  </a:cubicBezTo>
                  <a:cubicBezTo>
                    <a:pt x="19" y="19"/>
                    <a:pt x="21" y="27"/>
                    <a:pt x="17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9" name="Freeform 687">
              <a:extLst>
                <a:ext uri="{FF2B5EF4-FFF2-40B4-BE49-F238E27FC236}">
                  <a16:creationId xmlns:a16="http://schemas.microsoft.com/office/drawing/2014/main" id="{16D654D8-7113-40F4-B2E0-EBCB6EA6B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592"/>
              <a:ext cx="73" cy="32"/>
            </a:xfrm>
            <a:custGeom>
              <a:avLst/>
              <a:gdLst>
                <a:gd name="T0" fmla="*/ 430 w 29"/>
                <a:gd name="T1" fmla="*/ 136 h 12"/>
                <a:gd name="T2" fmla="*/ 400 w 29"/>
                <a:gd name="T3" fmla="*/ 0 h 12"/>
                <a:gd name="T4" fmla="*/ 305 w 29"/>
                <a:gd name="T5" fmla="*/ 192 h 12"/>
                <a:gd name="T6" fmla="*/ 317 w 29"/>
                <a:gd name="T7" fmla="*/ 35 h 12"/>
                <a:gd name="T8" fmla="*/ 209 w 29"/>
                <a:gd name="T9" fmla="*/ 171 h 12"/>
                <a:gd name="T10" fmla="*/ 222 w 29"/>
                <a:gd name="T11" fmla="*/ 21 h 12"/>
                <a:gd name="T12" fmla="*/ 0 w 29"/>
                <a:gd name="T13" fmla="*/ 22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">
                  <a:moveTo>
                    <a:pt x="27" y="7"/>
                  </a:moveTo>
                  <a:cubicBezTo>
                    <a:pt x="28" y="4"/>
                    <a:pt x="29" y="1"/>
                    <a:pt x="25" y="0"/>
                  </a:cubicBezTo>
                  <a:cubicBezTo>
                    <a:pt x="22" y="2"/>
                    <a:pt x="20" y="6"/>
                    <a:pt x="19" y="10"/>
                  </a:cubicBezTo>
                  <a:cubicBezTo>
                    <a:pt x="20" y="7"/>
                    <a:pt x="19" y="5"/>
                    <a:pt x="20" y="2"/>
                  </a:cubicBezTo>
                  <a:cubicBezTo>
                    <a:pt x="16" y="2"/>
                    <a:pt x="14" y="5"/>
                    <a:pt x="13" y="9"/>
                  </a:cubicBezTo>
                  <a:cubicBezTo>
                    <a:pt x="14" y="8"/>
                    <a:pt x="18" y="2"/>
                    <a:pt x="14" y="1"/>
                  </a:cubicBezTo>
                  <a:cubicBezTo>
                    <a:pt x="7" y="0"/>
                    <a:pt x="4" y="7"/>
                    <a:pt x="0" y="1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0" name="Freeform 688">
              <a:extLst>
                <a:ext uri="{FF2B5EF4-FFF2-40B4-BE49-F238E27FC236}">
                  <a16:creationId xmlns:a16="http://schemas.microsoft.com/office/drawing/2014/main" id="{E951190B-C1C2-4333-9575-2B19CBD5B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437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193 w 13"/>
                <a:gd name="T3" fmla="*/ 21 h 21"/>
                <a:gd name="T4" fmla="*/ 33 w 13"/>
                <a:gd name="T5" fmla="*/ 205 h 21"/>
                <a:gd name="T6" fmla="*/ 213 w 13"/>
                <a:gd name="T7" fmla="*/ 307 h 21"/>
                <a:gd name="T8" fmla="*/ 33 w 13"/>
                <a:gd name="T9" fmla="*/ 37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3" y="2"/>
                    <a:pt x="8" y="2"/>
                    <a:pt x="12" y="1"/>
                  </a:cubicBezTo>
                  <a:cubicBezTo>
                    <a:pt x="11" y="6"/>
                    <a:pt x="7" y="9"/>
                    <a:pt x="2" y="11"/>
                  </a:cubicBezTo>
                  <a:cubicBezTo>
                    <a:pt x="6" y="11"/>
                    <a:pt x="10" y="13"/>
                    <a:pt x="13" y="16"/>
                  </a:cubicBezTo>
                  <a:cubicBezTo>
                    <a:pt x="11" y="20"/>
                    <a:pt x="6" y="21"/>
                    <a:pt x="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1" name="Freeform 689">
              <a:extLst>
                <a:ext uri="{FF2B5EF4-FFF2-40B4-BE49-F238E27FC236}">
                  <a16:creationId xmlns:a16="http://schemas.microsoft.com/office/drawing/2014/main" id="{88A66519-AA9D-4651-ACB0-24679E40A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424"/>
              <a:ext cx="45" cy="91"/>
            </a:xfrm>
            <a:custGeom>
              <a:avLst/>
              <a:gdLst>
                <a:gd name="T0" fmla="*/ 208 w 18"/>
                <a:gd name="T1" fmla="*/ 0 h 34"/>
                <a:gd name="T2" fmla="*/ 0 w 18"/>
                <a:gd name="T3" fmla="*/ 150 h 34"/>
                <a:gd name="T4" fmla="*/ 175 w 18"/>
                <a:gd name="T5" fmla="*/ 150 h 34"/>
                <a:gd name="T6" fmla="*/ 63 w 18"/>
                <a:gd name="T7" fmla="*/ 329 h 34"/>
                <a:gd name="T8" fmla="*/ 283 w 18"/>
                <a:gd name="T9" fmla="*/ 388 h 34"/>
                <a:gd name="T10" fmla="*/ 83 w 18"/>
                <a:gd name="T11" fmla="*/ 65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34">
                  <a:moveTo>
                    <a:pt x="13" y="0"/>
                  </a:moveTo>
                  <a:cubicBezTo>
                    <a:pt x="9" y="3"/>
                    <a:pt x="4" y="4"/>
                    <a:pt x="0" y="8"/>
                  </a:cubicBezTo>
                  <a:cubicBezTo>
                    <a:pt x="4" y="8"/>
                    <a:pt x="8" y="8"/>
                    <a:pt x="11" y="8"/>
                  </a:cubicBezTo>
                  <a:cubicBezTo>
                    <a:pt x="9" y="11"/>
                    <a:pt x="6" y="14"/>
                    <a:pt x="4" y="17"/>
                  </a:cubicBezTo>
                  <a:cubicBezTo>
                    <a:pt x="9" y="16"/>
                    <a:pt x="15" y="16"/>
                    <a:pt x="18" y="20"/>
                  </a:cubicBezTo>
                  <a:cubicBezTo>
                    <a:pt x="16" y="26"/>
                    <a:pt x="10" y="30"/>
                    <a:pt x="5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2" name="Freeform 690">
              <a:extLst>
                <a:ext uri="{FF2B5EF4-FFF2-40B4-BE49-F238E27FC236}">
                  <a16:creationId xmlns:a16="http://schemas.microsoft.com/office/drawing/2014/main" id="{A0953666-F4AF-4E71-9F5A-398B07D67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2621"/>
              <a:ext cx="40" cy="51"/>
            </a:xfrm>
            <a:custGeom>
              <a:avLst/>
              <a:gdLst>
                <a:gd name="T0" fmla="*/ 250 w 16"/>
                <a:gd name="T1" fmla="*/ 172 h 19"/>
                <a:gd name="T2" fmla="*/ 145 w 16"/>
                <a:gd name="T3" fmla="*/ 0 h 19"/>
                <a:gd name="T4" fmla="*/ 145 w 16"/>
                <a:gd name="T5" fmla="*/ 274 h 19"/>
                <a:gd name="T6" fmla="*/ 33 w 16"/>
                <a:gd name="T7" fmla="*/ 115 h 19"/>
                <a:gd name="T8" fmla="*/ 50 w 16"/>
                <a:gd name="T9" fmla="*/ 36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9">
                  <a:moveTo>
                    <a:pt x="16" y="9"/>
                  </a:moveTo>
                  <a:cubicBezTo>
                    <a:pt x="16" y="10"/>
                    <a:pt x="13" y="1"/>
                    <a:pt x="9" y="0"/>
                  </a:cubicBezTo>
                  <a:cubicBezTo>
                    <a:pt x="5" y="3"/>
                    <a:pt x="6" y="10"/>
                    <a:pt x="9" y="14"/>
                  </a:cubicBezTo>
                  <a:cubicBezTo>
                    <a:pt x="8" y="10"/>
                    <a:pt x="5" y="7"/>
                    <a:pt x="2" y="6"/>
                  </a:cubicBezTo>
                  <a:cubicBezTo>
                    <a:pt x="0" y="10"/>
                    <a:pt x="0" y="15"/>
                    <a:pt x="3" y="19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3" name="Freeform 691">
              <a:extLst>
                <a:ext uri="{FF2B5EF4-FFF2-40B4-BE49-F238E27FC236}">
                  <a16:creationId xmlns:a16="http://schemas.microsoft.com/office/drawing/2014/main" id="{92D0C64E-EA49-4D97-BEFC-0831142EA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683"/>
              <a:ext cx="65" cy="120"/>
            </a:xfrm>
            <a:custGeom>
              <a:avLst/>
              <a:gdLst>
                <a:gd name="T0" fmla="*/ 158 w 26"/>
                <a:gd name="T1" fmla="*/ 853 h 45"/>
                <a:gd name="T2" fmla="*/ 0 w 26"/>
                <a:gd name="T3" fmla="*/ 739 h 45"/>
                <a:gd name="T4" fmla="*/ 220 w 26"/>
                <a:gd name="T5" fmla="*/ 605 h 45"/>
                <a:gd name="T6" fmla="*/ 50 w 26"/>
                <a:gd name="T7" fmla="*/ 491 h 45"/>
                <a:gd name="T8" fmla="*/ 238 w 26"/>
                <a:gd name="T9" fmla="*/ 376 h 45"/>
                <a:gd name="T10" fmla="*/ 208 w 26"/>
                <a:gd name="T11" fmla="*/ 0 h 45"/>
                <a:gd name="T12" fmla="*/ 408 w 26"/>
                <a:gd name="T13" fmla="*/ 3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45">
                  <a:moveTo>
                    <a:pt x="10" y="45"/>
                  </a:moveTo>
                  <a:cubicBezTo>
                    <a:pt x="6" y="44"/>
                    <a:pt x="3" y="42"/>
                    <a:pt x="0" y="39"/>
                  </a:cubicBezTo>
                  <a:cubicBezTo>
                    <a:pt x="2" y="33"/>
                    <a:pt x="11" y="37"/>
                    <a:pt x="14" y="32"/>
                  </a:cubicBezTo>
                  <a:cubicBezTo>
                    <a:pt x="11" y="29"/>
                    <a:pt x="7" y="28"/>
                    <a:pt x="3" y="26"/>
                  </a:cubicBezTo>
                  <a:cubicBezTo>
                    <a:pt x="6" y="23"/>
                    <a:pt x="11" y="22"/>
                    <a:pt x="15" y="20"/>
                  </a:cubicBezTo>
                  <a:cubicBezTo>
                    <a:pt x="13" y="14"/>
                    <a:pt x="8" y="6"/>
                    <a:pt x="13" y="0"/>
                  </a:cubicBezTo>
                  <a:cubicBezTo>
                    <a:pt x="17" y="1"/>
                    <a:pt x="22" y="4"/>
                    <a:pt x="26" y="2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4" name="Freeform 692">
              <a:extLst>
                <a:ext uri="{FF2B5EF4-FFF2-40B4-BE49-F238E27FC236}">
                  <a16:creationId xmlns:a16="http://schemas.microsoft.com/office/drawing/2014/main" id="{B6620358-E7FF-49DE-B519-14A39EDF8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2632"/>
              <a:ext cx="47" cy="85"/>
            </a:xfrm>
            <a:custGeom>
              <a:avLst/>
              <a:gdLst>
                <a:gd name="T0" fmla="*/ 0 w 19"/>
                <a:gd name="T1" fmla="*/ 523 h 32"/>
                <a:gd name="T2" fmla="*/ 0 w 19"/>
                <a:gd name="T3" fmla="*/ 579 h 32"/>
                <a:gd name="T4" fmla="*/ 153 w 19"/>
                <a:gd name="T5" fmla="*/ 486 h 32"/>
                <a:gd name="T6" fmla="*/ 12 w 19"/>
                <a:gd name="T7" fmla="*/ 396 h 32"/>
                <a:gd name="T8" fmla="*/ 287 w 19"/>
                <a:gd name="T9" fmla="*/ 114 h 32"/>
                <a:gd name="T10" fmla="*/ 104 w 19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2">
                  <a:moveTo>
                    <a:pt x="0" y="28"/>
                  </a:moveTo>
                  <a:cubicBezTo>
                    <a:pt x="0" y="29"/>
                    <a:pt x="0" y="30"/>
                    <a:pt x="0" y="31"/>
                  </a:cubicBezTo>
                  <a:cubicBezTo>
                    <a:pt x="4" y="32"/>
                    <a:pt x="8" y="30"/>
                    <a:pt x="10" y="26"/>
                  </a:cubicBezTo>
                  <a:cubicBezTo>
                    <a:pt x="8" y="22"/>
                    <a:pt x="5" y="21"/>
                    <a:pt x="1" y="21"/>
                  </a:cubicBezTo>
                  <a:cubicBezTo>
                    <a:pt x="6" y="15"/>
                    <a:pt x="14" y="12"/>
                    <a:pt x="19" y="6"/>
                  </a:cubicBezTo>
                  <a:cubicBezTo>
                    <a:pt x="16" y="3"/>
                    <a:pt x="11" y="2"/>
                    <a:pt x="7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5" name="Freeform 693">
              <a:extLst>
                <a:ext uri="{FF2B5EF4-FFF2-40B4-BE49-F238E27FC236}">
                  <a16:creationId xmlns:a16="http://schemas.microsoft.com/office/drawing/2014/main" id="{B53D59F2-8654-4E67-B353-0549EB979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325"/>
              <a:ext cx="43" cy="35"/>
            </a:xfrm>
            <a:custGeom>
              <a:avLst/>
              <a:gdLst>
                <a:gd name="T0" fmla="*/ 225 w 17"/>
                <a:gd name="T1" fmla="*/ 59 h 13"/>
                <a:gd name="T2" fmla="*/ 225 w 17"/>
                <a:gd name="T3" fmla="*/ 22 h 13"/>
                <a:gd name="T4" fmla="*/ 83 w 17"/>
                <a:gd name="T5" fmla="*/ 81 h 13"/>
                <a:gd name="T6" fmla="*/ 276 w 17"/>
                <a:gd name="T7" fmla="*/ 175 h 13"/>
                <a:gd name="T8" fmla="*/ 0 w 17"/>
                <a:gd name="T9" fmla="*/ 253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3">
                  <a:moveTo>
                    <a:pt x="14" y="3"/>
                  </a:moveTo>
                  <a:cubicBezTo>
                    <a:pt x="15" y="3"/>
                    <a:pt x="15" y="2"/>
                    <a:pt x="14" y="1"/>
                  </a:cubicBezTo>
                  <a:cubicBezTo>
                    <a:pt x="11" y="0"/>
                    <a:pt x="7" y="1"/>
                    <a:pt x="5" y="4"/>
                  </a:cubicBezTo>
                  <a:cubicBezTo>
                    <a:pt x="8" y="8"/>
                    <a:pt x="12" y="8"/>
                    <a:pt x="17" y="9"/>
                  </a:cubicBezTo>
                  <a:cubicBezTo>
                    <a:pt x="12" y="12"/>
                    <a:pt x="6" y="13"/>
                    <a:pt x="0" y="1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6" name="Freeform 694">
              <a:extLst>
                <a:ext uri="{FF2B5EF4-FFF2-40B4-BE49-F238E27FC236}">
                  <a16:creationId xmlns:a16="http://schemas.microsoft.com/office/drawing/2014/main" id="{B35D2A5B-E550-4EE6-AF8E-DE7C8884E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2320"/>
              <a:ext cx="45" cy="69"/>
            </a:xfrm>
            <a:custGeom>
              <a:avLst/>
              <a:gdLst>
                <a:gd name="T0" fmla="*/ 188 w 18"/>
                <a:gd name="T1" fmla="*/ 486 h 26"/>
                <a:gd name="T2" fmla="*/ 283 w 18"/>
                <a:gd name="T3" fmla="*/ 409 h 26"/>
                <a:gd name="T4" fmla="*/ 95 w 18"/>
                <a:gd name="T5" fmla="*/ 353 h 26"/>
                <a:gd name="T6" fmla="*/ 0 w 18"/>
                <a:gd name="T7" fmla="*/ 93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12" y="26"/>
                  </a:moveTo>
                  <a:cubicBezTo>
                    <a:pt x="15" y="26"/>
                    <a:pt x="17" y="25"/>
                    <a:pt x="18" y="22"/>
                  </a:cubicBezTo>
                  <a:cubicBezTo>
                    <a:pt x="14" y="19"/>
                    <a:pt x="11" y="19"/>
                    <a:pt x="6" y="19"/>
                  </a:cubicBezTo>
                  <a:cubicBezTo>
                    <a:pt x="17" y="12"/>
                    <a:pt x="16" y="0"/>
                    <a:pt x="0" y="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7" name="Freeform 695">
              <a:extLst>
                <a:ext uri="{FF2B5EF4-FFF2-40B4-BE49-F238E27FC236}">
                  <a16:creationId xmlns:a16="http://schemas.microsoft.com/office/drawing/2014/main" id="{2A9FF77B-0D48-4E62-A292-BB65DDF89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197"/>
              <a:ext cx="30" cy="30"/>
            </a:xfrm>
            <a:custGeom>
              <a:avLst/>
              <a:gdLst>
                <a:gd name="T0" fmla="*/ 63 w 12"/>
                <a:gd name="T1" fmla="*/ 0 h 11"/>
                <a:gd name="T2" fmla="*/ 188 w 12"/>
                <a:gd name="T3" fmla="*/ 202 h 11"/>
                <a:gd name="T4" fmla="*/ 0 w 12"/>
                <a:gd name="T5" fmla="*/ 12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4" y="0"/>
                  </a:moveTo>
                  <a:cubicBezTo>
                    <a:pt x="8" y="3"/>
                    <a:pt x="11" y="6"/>
                    <a:pt x="12" y="10"/>
                  </a:cubicBezTo>
                  <a:cubicBezTo>
                    <a:pt x="7" y="11"/>
                    <a:pt x="3" y="10"/>
                    <a:pt x="0" y="6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8" name="Freeform 696">
              <a:extLst>
                <a:ext uri="{FF2B5EF4-FFF2-40B4-BE49-F238E27FC236}">
                  <a16:creationId xmlns:a16="http://schemas.microsoft.com/office/drawing/2014/main" id="{807B162E-FED6-48F6-849D-B65B2995D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155"/>
              <a:ext cx="77" cy="72"/>
            </a:xfrm>
            <a:custGeom>
              <a:avLst/>
              <a:gdLst>
                <a:gd name="T0" fmla="*/ 474 w 31"/>
                <a:gd name="T1" fmla="*/ 93 h 27"/>
                <a:gd name="T2" fmla="*/ 291 w 31"/>
                <a:gd name="T3" fmla="*/ 21 h 27"/>
                <a:gd name="T4" fmla="*/ 320 w 31"/>
                <a:gd name="T5" fmla="*/ 149 h 27"/>
                <a:gd name="T6" fmla="*/ 186 w 31"/>
                <a:gd name="T7" fmla="*/ 93 h 27"/>
                <a:gd name="T8" fmla="*/ 216 w 31"/>
                <a:gd name="T9" fmla="*/ 307 h 27"/>
                <a:gd name="T10" fmla="*/ 30 w 31"/>
                <a:gd name="T11" fmla="*/ 205 h 27"/>
                <a:gd name="T12" fmla="*/ 12 w 31"/>
                <a:gd name="T13" fmla="*/ 512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7">
                  <a:moveTo>
                    <a:pt x="31" y="5"/>
                  </a:moveTo>
                  <a:cubicBezTo>
                    <a:pt x="27" y="3"/>
                    <a:pt x="23" y="0"/>
                    <a:pt x="19" y="1"/>
                  </a:cubicBezTo>
                  <a:cubicBezTo>
                    <a:pt x="20" y="4"/>
                    <a:pt x="19" y="5"/>
                    <a:pt x="21" y="8"/>
                  </a:cubicBezTo>
                  <a:cubicBezTo>
                    <a:pt x="19" y="6"/>
                    <a:pt x="15" y="6"/>
                    <a:pt x="12" y="5"/>
                  </a:cubicBezTo>
                  <a:cubicBezTo>
                    <a:pt x="11" y="9"/>
                    <a:pt x="12" y="12"/>
                    <a:pt x="14" y="16"/>
                  </a:cubicBezTo>
                  <a:cubicBezTo>
                    <a:pt x="11" y="13"/>
                    <a:pt x="7" y="11"/>
                    <a:pt x="2" y="11"/>
                  </a:cubicBezTo>
                  <a:cubicBezTo>
                    <a:pt x="0" y="16"/>
                    <a:pt x="1" y="22"/>
                    <a:pt x="1" y="27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9" name="Freeform 697">
              <a:extLst>
                <a:ext uri="{FF2B5EF4-FFF2-40B4-BE49-F238E27FC236}">
                  <a16:creationId xmlns:a16="http://schemas.microsoft.com/office/drawing/2014/main" id="{E928F120-3F28-4803-A5B2-DEB2B50B0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221"/>
              <a:ext cx="80" cy="78"/>
            </a:xfrm>
            <a:custGeom>
              <a:avLst/>
              <a:gdLst>
                <a:gd name="T0" fmla="*/ 0 w 32"/>
                <a:gd name="T1" fmla="*/ 449 h 29"/>
                <a:gd name="T2" fmla="*/ 113 w 32"/>
                <a:gd name="T3" fmla="*/ 565 h 29"/>
                <a:gd name="T4" fmla="*/ 83 w 32"/>
                <a:gd name="T5" fmla="*/ 368 h 29"/>
                <a:gd name="T6" fmla="*/ 250 w 32"/>
                <a:gd name="T7" fmla="*/ 406 h 29"/>
                <a:gd name="T8" fmla="*/ 300 w 32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9">
                  <a:moveTo>
                    <a:pt x="0" y="23"/>
                  </a:moveTo>
                  <a:cubicBezTo>
                    <a:pt x="1" y="26"/>
                    <a:pt x="4" y="28"/>
                    <a:pt x="7" y="29"/>
                  </a:cubicBezTo>
                  <a:cubicBezTo>
                    <a:pt x="10" y="26"/>
                    <a:pt x="8" y="22"/>
                    <a:pt x="5" y="19"/>
                  </a:cubicBezTo>
                  <a:cubicBezTo>
                    <a:pt x="8" y="22"/>
                    <a:pt x="12" y="23"/>
                    <a:pt x="16" y="21"/>
                  </a:cubicBezTo>
                  <a:cubicBezTo>
                    <a:pt x="14" y="12"/>
                    <a:pt x="32" y="8"/>
                    <a:pt x="19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0" name="Freeform 698">
              <a:extLst>
                <a:ext uri="{FF2B5EF4-FFF2-40B4-BE49-F238E27FC236}">
                  <a16:creationId xmlns:a16="http://schemas.microsoft.com/office/drawing/2014/main" id="{FF6EF5F7-DEE7-43A1-8B37-B549F5FFF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267"/>
              <a:ext cx="55" cy="93"/>
            </a:xfrm>
            <a:custGeom>
              <a:avLst/>
              <a:gdLst>
                <a:gd name="T0" fmla="*/ 208 w 22"/>
                <a:gd name="T1" fmla="*/ 0 h 35"/>
                <a:gd name="T2" fmla="*/ 0 w 22"/>
                <a:gd name="T3" fmla="*/ 205 h 35"/>
                <a:gd name="T4" fmla="*/ 208 w 22"/>
                <a:gd name="T5" fmla="*/ 191 h 35"/>
                <a:gd name="T6" fmla="*/ 63 w 22"/>
                <a:gd name="T7" fmla="*/ 375 h 35"/>
                <a:gd name="T8" fmla="*/ 20 w 22"/>
                <a:gd name="T9" fmla="*/ 63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5">
                  <a:moveTo>
                    <a:pt x="13" y="0"/>
                  </a:moveTo>
                  <a:cubicBezTo>
                    <a:pt x="8" y="4"/>
                    <a:pt x="3" y="6"/>
                    <a:pt x="0" y="11"/>
                  </a:cubicBezTo>
                  <a:cubicBezTo>
                    <a:pt x="4" y="11"/>
                    <a:pt x="9" y="9"/>
                    <a:pt x="13" y="10"/>
                  </a:cubicBezTo>
                  <a:cubicBezTo>
                    <a:pt x="10" y="13"/>
                    <a:pt x="6" y="16"/>
                    <a:pt x="4" y="20"/>
                  </a:cubicBezTo>
                  <a:cubicBezTo>
                    <a:pt x="22" y="20"/>
                    <a:pt x="13" y="35"/>
                    <a:pt x="1" y="3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1" name="Freeform 699">
              <a:extLst>
                <a:ext uri="{FF2B5EF4-FFF2-40B4-BE49-F238E27FC236}">
                  <a16:creationId xmlns:a16="http://schemas.microsoft.com/office/drawing/2014/main" id="{8B101E4A-9D24-4D8D-9645-B8A47E321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51"/>
              <a:ext cx="38" cy="53"/>
            </a:xfrm>
            <a:custGeom>
              <a:avLst/>
              <a:gdLst>
                <a:gd name="T0" fmla="*/ 0 w 15"/>
                <a:gd name="T1" fmla="*/ 111 h 20"/>
                <a:gd name="T2" fmla="*/ 180 w 15"/>
                <a:gd name="T3" fmla="*/ 0 h 20"/>
                <a:gd name="T4" fmla="*/ 96 w 15"/>
                <a:gd name="T5" fmla="*/ 239 h 20"/>
                <a:gd name="T6" fmla="*/ 243 w 15"/>
                <a:gd name="T7" fmla="*/ 225 h 20"/>
                <a:gd name="T8" fmla="*/ 193 w 15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0" y="6"/>
                  </a:moveTo>
                  <a:cubicBezTo>
                    <a:pt x="4" y="5"/>
                    <a:pt x="8" y="3"/>
                    <a:pt x="11" y="0"/>
                  </a:cubicBezTo>
                  <a:cubicBezTo>
                    <a:pt x="10" y="5"/>
                    <a:pt x="8" y="9"/>
                    <a:pt x="6" y="13"/>
                  </a:cubicBezTo>
                  <a:cubicBezTo>
                    <a:pt x="9" y="11"/>
                    <a:pt x="12" y="12"/>
                    <a:pt x="15" y="12"/>
                  </a:cubicBezTo>
                  <a:cubicBezTo>
                    <a:pt x="14" y="14"/>
                    <a:pt x="13" y="18"/>
                    <a:pt x="12" y="2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2" name="Freeform 700">
              <a:extLst>
                <a:ext uri="{FF2B5EF4-FFF2-40B4-BE49-F238E27FC236}">
                  <a16:creationId xmlns:a16="http://schemas.microsoft.com/office/drawing/2014/main" id="{16A5A880-2E50-4B16-A378-147246BCB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68"/>
              <a:ext cx="35" cy="29"/>
            </a:xfrm>
            <a:custGeom>
              <a:avLst/>
              <a:gdLst>
                <a:gd name="T0" fmla="*/ 95 w 14"/>
                <a:gd name="T1" fmla="*/ 200 h 11"/>
                <a:gd name="T2" fmla="*/ 220 w 14"/>
                <a:gd name="T3" fmla="*/ 55 h 11"/>
                <a:gd name="T4" fmla="*/ 0 w 14"/>
                <a:gd name="T5" fmla="*/ 76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6" y="11"/>
                  </a:moveTo>
                  <a:cubicBezTo>
                    <a:pt x="10" y="9"/>
                    <a:pt x="13" y="7"/>
                    <a:pt x="14" y="3"/>
                  </a:cubicBezTo>
                  <a:cubicBezTo>
                    <a:pt x="9" y="0"/>
                    <a:pt x="4" y="1"/>
                    <a:pt x="0" y="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3" name="Freeform 701">
              <a:extLst>
                <a:ext uri="{FF2B5EF4-FFF2-40B4-BE49-F238E27FC236}">
                  <a16:creationId xmlns:a16="http://schemas.microsoft.com/office/drawing/2014/main" id="{A7BB2E15-3D1A-4259-BCCC-AF2EB4C52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525"/>
              <a:ext cx="50" cy="62"/>
            </a:xfrm>
            <a:custGeom>
              <a:avLst/>
              <a:gdLst>
                <a:gd name="T0" fmla="*/ 188 w 20"/>
                <a:gd name="T1" fmla="*/ 450 h 23"/>
                <a:gd name="T2" fmla="*/ 313 w 20"/>
                <a:gd name="T3" fmla="*/ 253 h 23"/>
                <a:gd name="T4" fmla="*/ 125 w 20"/>
                <a:gd name="T5" fmla="*/ 313 h 23"/>
                <a:gd name="T6" fmla="*/ 220 w 20"/>
                <a:gd name="T7" fmla="*/ 35 h 23"/>
                <a:gd name="T8" fmla="*/ 0 w 20"/>
                <a:gd name="T9" fmla="*/ 59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3">
                  <a:moveTo>
                    <a:pt x="12" y="23"/>
                  </a:moveTo>
                  <a:cubicBezTo>
                    <a:pt x="16" y="21"/>
                    <a:pt x="20" y="17"/>
                    <a:pt x="20" y="13"/>
                  </a:cubicBezTo>
                  <a:cubicBezTo>
                    <a:pt x="16" y="11"/>
                    <a:pt x="12" y="14"/>
                    <a:pt x="8" y="16"/>
                  </a:cubicBezTo>
                  <a:cubicBezTo>
                    <a:pt x="11" y="12"/>
                    <a:pt x="13" y="7"/>
                    <a:pt x="14" y="2"/>
                  </a:cubicBezTo>
                  <a:cubicBezTo>
                    <a:pt x="9" y="0"/>
                    <a:pt x="4" y="1"/>
                    <a:pt x="0" y="3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4" name="Freeform 702">
              <a:extLst>
                <a:ext uri="{FF2B5EF4-FFF2-40B4-BE49-F238E27FC236}">
                  <a16:creationId xmlns:a16="http://schemas.microsoft.com/office/drawing/2014/main" id="{C5C308C1-106A-411E-9E91-913E3811D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155"/>
              <a:ext cx="58" cy="128"/>
            </a:xfrm>
            <a:custGeom>
              <a:avLst/>
              <a:gdLst>
                <a:gd name="T0" fmla="*/ 126 w 23"/>
                <a:gd name="T1" fmla="*/ 0 h 48"/>
                <a:gd name="T2" fmla="*/ 33 w 23"/>
                <a:gd name="T3" fmla="*/ 115 h 48"/>
                <a:gd name="T4" fmla="*/ 159 w 23"/>
                <a:gd name="T5" fmla="*/ 136 h 48"/>
                <a:gd name="T6" fmla="*/ 0 w 23"/>
                <a:gd name="T7" fmla="*/ 307 h 48"/>
                <a:gd name="T8" fmla="*/ 192 w 23"/>
                <a:gd name="T9" fmla="*/ 341 h 48"/>
                <a:gd name="T10" fmla="*/ 33 w 23"/>
                <a:gd name="T11" fmla="*/ 533 h 48"/>
                <a:gd name="T12" fmla="*/ 305 w 23"/>
                <a:gd name="T13" fmla="*/ 589 h 48"/>
                <a:gd name="T14" fmla="*/ 146 w 23"/>
                <a:gd name="T15" fmla="*/ 909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48">
                  <a:moveTo>
                    <a:pt x="8" y="0"/>
                  </a:moveTo>
                  <a:cubicBezTo>
                    <a:pt x="5" y="2"/>
                    <a:pt x="3" y="4"/>
                    <a:pt x="2" y="6"/>
                  </a:cubicBezTo>
                  <a:cubicBezTo>
                    <a:pt x="4" y="6"/>
                    <a:pt x="8" y="7"/>
                    <a:pt x="10" y="7"/>
                  </a:cubicBezTo>
                  <a:cubicBezTo>
                    <a:pt x="7" y="11"/>
                    <a:pt x="4" y="13"/>
                    <a:pt x="0" y="16"/>
                  </a:cubicBezTo>
                  <a:cubicBezTo>
                    <a:pt x="4" y="17"/>
                    <a:pt x="8" y="16"/>
                    <a:pt x="12" y="18"/>
                  </a:cubicBezTo>
                  <a:cubicBezTo>
                    <a:pt x="11" y="23"/>
                    <a:pt x="6" y="26"/>
                    <a:pt x="2" y="28"/>
                  </a:cubicBezTo>
                  <a:cubicBezTo>
                    <a:pt x="5" y="29"/>
                    <a:pt x="17" y="28"/>
                    <a:pt x="19" y="31"/>
                  </a:cubicBezTo>
                  <a:cubicBezTo>
                    <a:pt x="23" y="38"/>
                    <a:pt x="13" y="44"/>
                    <a:pt x="9" y="4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5" name="Freeform 703">
              <a:extLst>
                <a:ext uri="{FF2B5EF4-FFF2-40B4-BE49-F238E27FC236}">
                  <a16:creationId xmlns:a16="http://schemas.microsoft.com/office/drawing/2014/main" id="{31A5B922-1F5E-41C0-852C-A048BE16B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832"/>
              <a:ext cx="90" cy="77"/>
            </a:xfrm>
            <a:custGeom>
              <a:avLst/>
              <a:gdLst>
                <a:gd name="T0" fmla="*/ 550 w 36"/>
                <a:gd name="T1" fmla="*/ 542 h 29"/>
                <a:gd name="T2" fmla="*/ 550 w 36"/>
                <a:gd name="T3" fmla="*/ 396 h 29"/>
                <a:gd name="T4" fmla="*/ 375 w 36"/>
                <a:gd name="T5" fmla="*/ 507 h 29"/>
                <a:gd name="T6" fmla="*/ 425 w 36"/>
                <a:gd name="T7" fmla="*/ 374 h 29"/>
                <a:gd name="T8" fmla="*/ 313 w 36"/>
                <a:gd name="T9" fmla="*/ 409 h 29"/>
                <a:gd name="T10" fmla="*/ 333 w 36"/>
                <a:gd name="T11" fmla="*/ 204 h 29"/>
                <a:gd name="T12" fmla="*/ 125 w 36"/>
                <a:gd name="T13" fmla="*/ 337 h 29"/>
                <a:gd name="T14" fmla="*/ 208 w 36"/>
                <a:gd name="T15" fmla="*/ 56 h 29"/>
                <a:gd name="T16" fmla="*/ 0 w 36"/>
                <a:gd name="T17" fmla="*/ 93 h 29"/>
                <a:gd name="T18" fmla="*/ 33 w 36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9">
                  <a:moveTo>
                    <a:pt x="35" y="29"/>
                  </a:moveTo>
                  <a:cubicBezTo>
                    <a:pt x="36" y="27"/>
                    <a:pt x="35" y="23"/>
                    <a:pt x="35" y="21"/>
                  </a:cubicBezTo>
                  <a:cubicBezTo>
                    <a:pt x="31" y="21"/>
                    <a:pt x="27" y="24"/>
                    <a:pt x="24" y="27"/>
                  </a:cubicBezTo>
                  <a:cubicBezTo>
                    <a:pt x="27" y="24"/>
                    <a:pt x="26" y="23"/>
                    <a:pt x="27" y="20"/>
                  </a:cubicBezTo>
                  <a:cubicBezTo>
                    <a:pt x="25" y="21"/>
                    <a:pt x="22" y="21"/>
                    <a:pt x="20" y="22"/>
                  </a:cubicBezTo>
                  <a:cubicBezTo>
                    <a:pt x="21" y="19"/>
                    <a:pt x="21" y="15"/>
                    <a:pt x="21" y="11"/>
                  </a:cubicBezTo>
                  <a:cubicBezTo>
                    <a:pt x="16" y="12"/>
                    <a:pt x="13" y="16"/>
                    <a:pt x="8" y="18"/>
                  </a:cubicBezTo>
                  <a:cubicBezTo>
                    <a:pt x="12" y="14"/>
                    <a:pt x="17" y="8"/>
                    <a:pt x="13" y="3"/>
                  </a:cubicBezTo>
                  <a:cubicBezTo>
                    <a:pt x="9" y="4"/>
                    <a:pt x="5" y="6"/>
                    <a:pt x="0" y="5"/>
                  </a:cubicBez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6" name="Freeform 704">
              <a:extLst>
                <a:ext uri="{FF2B5EF4-FFF2-40B4-BE49-F238E27FC236}">
                  <a16:creationId xmlns:a16="http://schemas.microsoft.com/office/drawing/2014/main" id="{8270C13C-ACF2-4D3A-98B0-D5F59CCE9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056"/>
              <a:ext cx="105" cy="40"/>
            </a:xfrm>
            <a:custGeom>
              <a:avLst/>
              <a:gdLst>
                <a:gd name="T0" fmla="*/ 0 w 42"/>
                <a:gd name="T1" fmla="*/ 77 h 15"/>
                <a:gd name="T2" fmla="*/ 158 w 42"/>
                <a:gd name="T3" fmla="*/ 0 h 15"/>
                <a:gd name="T4" fmla="*/ 158 w 42"/>
                <a:gd name="T5" fmla="*/ 205 h 15"/>
                <a:gd name="T6" fmla="*/ 333 w 42"/>
                <a:gd name="T7" fmla="*/ 93 h 15"/>
                <a:gd name="T8" fmla="*/ 363 w 42"/>
                <a:gd name="T9" fmla="*/ 192 h 15"/>
                <a:gd name="T10" fmla="*/ 595 w 42"/>
                <a:gd name="T11" fmla="*/ 93 h 15"/>
                <a:gd name="T12" fmla="*/ 658 w 42"/>
                <a:gd name="T13" fmla="*/ 285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5">
                  <a:moveTo>
                    <a:pt x="0" y="4"/>
                  </a:moveTo>
                  <a:cubicBezTo>
                    <a:pt x="4" y="4"/>
                    <a:pt x="7" y="2"/>
                    <a:pt x="10" y="0"/>
                  </a:cubicBezTo>
                  <a:cubicBezTo>
                    <a:pt x="9" y="4"/>
                    <a:pt x="8" y="8"/>
                    <a:pt x="10" y="11"/>
                  </a:cubicBezTo>
                  <a:cubicBezTo>
                    <a:pt x="14" y="10"/>
                    <a:pt x="18" y="7"/>
                    <a:pt x="21" y="5"/>
                  </a:cubicBezTo>
                  <a:cubicBezTo>
                    <a:pt x="21" y="6"/>
                    <a:pt x="23" y="9"/>
                    <a:pt x="23" y="10"/>
                  </a:cubicBezTo>
                  <a:cubicBezTo>
                    <a:pt x="29" y="12"/>
                    <a:pt x="33" y="6"/>
                    <a:pt x="38" y="5"/>
                  </a:cubicBezTo>
                  <a:cubicBezTo>
                    <a:pt x="38" y="9"/>
                    <a:pt x="40" y="13"/>
                    <a:pt x="42" y="15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7" name="Freeform 705">
              <a:extLst>
                <a:ext uri="{FF2B5EF4-FFF2-40B4-BE49-F238E27FC236}">
                  <a16:creationId xmlns:a16="http://schemas.microsoft.com/office/drawing/2014/main" id="{5625CBEC-4D39-4DC2-BAC4-8A794B260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717"/>
              <a:ext cx="77" cy="72"/>
            </a:xfrm>
            <a:custGeom>
              <a:avLst/>
              <a:gdLst>
                <a:gd name="T0" fmla="*/ 0 w 31"/>
                <a:gd name="T1" fmla="*/ 341 h 27"/>
                <a:gd name="T2" fmla="*/ 75 w 31"/>
                <a:gd name="T3" fmla="*/ 149 h 27"/>
                <a:gd name="T4" fmla="*/ 104 w 31"/>
                <a:gd name="T5" fmla="*/ 363 h 27"/>
                <a:gd name="T6" fmla="*/ 216 w 31"/>
                <a:gd name="T7" fmla="*/ 171 h 27"/>
                <a:gd name="T8" fmla="*/ 432 w 31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7">
                  <a:moveTo>
                    <a:pt x="0" y="18"/>
                  </a:moveTo>
                  <a:cubicBezTo>
                    <a:pt x="2" y="15"/>
                    <a:pt x="3" y="12"/>
                    <a:pt x="5" y="8"/>
                  </a:cubicBezTo>
                  <a:cubicBezTo>
                    <a:pt x="5" y="12"/>
                    <a:pt x="5" y="16"/>
                    <a:pt x="7" y="19"/>
                  </a:cubicBezTo>
                  <a:cubicBezTo>
                    <a:pt x="11" y="18"/>
                    <a:pt x="14" y="14"/>
                    <a:pt x="14" y="9"/>
                  </a:cubicBezTo>
                  <a:cubicBezTo>
                    <a:pt x="17" y="27"/>
                    <a:pt x="31" y="15"/>
                    <a:pt x="28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" name="Freeform 706">
              <a:extLst>
                <a:ext uri="{FF2B5EF4-FFF2-40B4-BE49-F238E27FC236}">
                  <a16:creationId xmlns:a16="http://schemas.microsoft.com/office/drawing/2014/main" id="{C2150EBF-531B-41A2-8D31-F4CC3624D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677"/>
              <a:ext cx="37" cy="43"/>
            </a:xfrm>
            <a:custGeom>
              <a:avLst/>
              <a:gdLst>
                <a:gd name="T0" fmla="*/ 212 w 15"/>
                <a:gd name="T1" fmla="*/ 22 h 16"/>
                <a:gd name="T2" fmla="*/ 62 w 15"/>
                <a:gd name="T3" fmla="*/ 94 h 16"/>
                <a:gd name="T4" fmla="*/ 224 w 15"/>
                <a:gd name="T5" fmla="*/ 253 h 16"/>
                <a:gd name="T6" fmla="*/ 0 w 15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14" y="1"/>
                  </a:moveTo>
                  <a:cubicBezTo>
                    <a:pt x="10" y="0"/>
                    <a:pt x="6" y="1"/>
                    <a:pt x="4" y="5"/>
                  </a:cubicBezTo>
                  <a:cubicBezTo>
                    <a:pt x="8" y="8"/>
                    <a:pt x="13" y="9"/>
                    <a:pt x="15" y="13"/>
                  </a:cubicBezTo>
                  <a:cubicBezTo>
                    <a:pt x="11" y="16"/>
                    <a:pt x="5" y="16"/>
                    <a:pt x="0" y="14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" name="Freeform 707">
              <a:extLst>
                <a:ext uri="{FF2B5EF4-FFF2-40B4-BE49-F238E27FC236}">
                  <a16:creationId xmlns:a16="http://schemas.microsoft.com/office/drawing/2014/main" id="{8F93B6B1-FEBF-4593-BAB1-61DD36CB4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421"/>
              <a:ext cx="155" cy="232"/>
            </a:xfrm>
            <a:custGeom>
              <a:avLst/>
              <a:gdLst>
                <a:gd name="T0" fmla="*/ 908 w 62"/>
                <a:gd name="T1" fmla="*/ 0 h 87"/>
                <a:gd name="T2" fmla="*/ 958 w 62"/>
                <a:gd name="T3" fmla="*/ 171 h 87"/>
                <a:gd name="T4" fmla="*/ 925 w 62"/>
                <a:gd name="T5" fmla="*/ 512 h 87"/>
                <a:gd name="T6" fmla="*/ 625 w 62"/>
                <a:gd name="T7" fmla="*/ 875 h 87"/>
                <a:gd name="T8" fmla="*/ 375 w 62"/>
                <a:gd name="T9" fmla="*/ 1309 h 87"/>
                <a:gd name="T10" fmla="*/ 0 w 62"/>
                <a:gd name="T11" fmla="*/ 1651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2" h="87">
                  <a:moveTo>
                    <a:pt x="58" y="0"/>
                  </a:moveTo>
                  <a:cubicBezTo>
                    <a:pt x="59" y="4"/>
                    <a:pt x="61" y="6"/>
                    <a:pt x="61" y="9"/>
                  </a:cubicBezTo>
                  <a:cubicBezTo>
                    <a:pt x="62" y="15"/>
                    <a:pt x="60" y="21"/>
                    <a:pt x="59" y="27"/>
                  </a:cubicBezTo>
                  <a:cubicBezTo>
                    <a:pt x="55" y="37"/>
                    <a:pt x="47" y="39"/>
                    <a:pt x="40" y="46"/>
                  </a:cubicBezTo>
                  <a:cubicBezTo>
                    <a:pt x="33" y="53"/>
                    <a:pt x="29" y="61"/>
                    <a:pt x="24" y="69"/>
                  </a:cubicBezTo>
                  <a:cubicBezTo>
                    <a:pt x="19" y="79"/>
                    <a:pt x="11" y="83"/>
                    <a:pt x="0" y="87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0" name="Freeform 708">
              <a:extLst>
                <a:ext uri="{FF2B5EF4-FFF2-40B4-BE49-F238E27FC236}">
                  <a16:creationId xmlns:a16="http://schemas.microsoft.com/office/drawing/2014/main" id="{470F78E4-D090-492B-80D7-58292E840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424"/>
              <a:ext cx="33" cy="48"/>
            </a:xfrm>
            <a:custGeom>
              <a:avLst/>
              <a:gdLst>
                <a:gd name="T0" fmla="*/ 96 w 13"/>
                <a:gd name="T1" fmla="*/ 0 h 18"/>
                <a:gd name="T2" fmla="*/ 0 w 13"/>
                <a:gd name="T3" fmla="*/ 56 h 18"/>
                <a:gd name="T4" fmla="*/ 147 w 13"/>
                <a:gd name="T5" fmla="*/ 93 h 18"/>
                <a:gd name="T6" fmla="*/ 33 w 13"/>
                <a:gd name="T7" fmla="*/ 171 h 18"/>
                <a:gd name="T8" fmla="*/ 2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0"/>
                  </a:moveTo>
                  <a:cubicBezTo>
                    <a:pt x="4" y="0"/>
                    <a:pt x="2" y="0"/>
                    <a:pt x="0" y="3"/>
                  </a:cubicBezTo>
                  <a:cubicBezTo>
                    <a:pt x="2" y="5"/>
                    <a:pt x="6" y="4"/>
                    <a:pt x="9" y="5"/>
                  </a:cubicBezTo>
                  <a:cubicBezTo>
                    <a:pt x="7" y="7"/>
                    <a:pt x="4" y="8"/>
                    <a:pt x="2" y="9"/>
                  </a:cubicBezTo>
                  <a:cubicBezTo>
                    <a:pt x="13" y="10"/>
                    <a:pt x="8" y="15"/>
                    <a:pt x="1" y="18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1" name="Freeform 709">
              <a:extLst>
                <a:ext uri="{FF2B5EF4-FFF2-40B4-BE49-F238E27FC236}">
                  <a16:creationId xmlns:a16="http://schemas.microsoft.com/office/drawing/2014/main" id="{38CA696C-3F4C-4B6F-B2DE-461C2C3A9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1608"/>
              <a:ext cx="52" cy="56"/>
            </a:xfrm>
            <a:custGeom>
              <a:avLst/>
              <a:gdLst>
                <a:gd name="T0" fmla="*/ 0 w 21"/>
                <a:gd name="T1" fmla="*/ 341 h 21"/>
                <a:gd name="T2" fmla="*/ 30 w 21"/>
                <a:gd name="T3" fmla="*/ 227 h 21"/>
                <a:gd name="T4" fmla="*/ 92 w 21"/>
                <a:gd name="T5" fmla="*/ 320 h 21"/>
                <a:gd name="T6" fmla="*/ 134 w 21"/>
                <a:gd name="T7" fmla="*/ 171 h 21"/>
                <a:gd name="T8" fmla="*/ 245 w 21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0" y="18"/>
                  </a:moveTo>
                  <a:cubicBezTo>
                    <a:pt x="1" y="16"/>
                    <a:pt x="1" y="14"/>
                    <a:pt x="2" y="12"/>
                  </a:cubicBezTo>
                  <a:cubicBezTo>
                    <a:pt x="3" y="14"/>
                    <a:pt x="4" y="16"/>
                    <a:pt x="6" y="17"/>
                  </a:cubicBezTo>
                  <a:cubicBezTo>
                    <a:pt x="8" y="14"/>
                    <a:pt x="8" y="11"/>
                    <a:pt x="9" y="9"/>
                  </a:cubicBezTo>
                  <a:cubicBezTo>
                    <a:pt x="16" y="21"/>
                    <a:pt x="21" y="7"/>
                    <a:pt x="16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2" name="Freeform 710">
              <a:extLst>
                <a:ext uri="{FF2B5EF4-FFF2-40B4-BE49-F238E27FC236}">
                  <a16:creationId xmlns:a16="http://schemas.microsoft.com/office/drawing/2014/main" id="{845D7175-556E-4E92-A7F4-422DB94F2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555"/>
              <a:ext cx="83" cy="128"/>
            </a:xfrm>
            <a:custGeom>
              <a:avLst/>
              <a:gdLst>
                <a:gd name="T0" fmla="*/ 526 w 33"/>
                <a:gd name="T1" fmla="*/ 0 h 48"/>
                <a:gd name="T2" fmla="*/ 50 w 33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8">
                  <a:moveTo>
                    <a:pt x="33" y="0"/>
                  </a:moveTo>
                  <a:cubicBezTo>
                    <a:pt x="28" y="22"/>
                    <a:pt x="0" y="22"/>
                    <a:pt x="3" y="48"/>
                  </a:cubicBezTo>
                </a:path>
              </a:pathLst>
            </a:custGeom>
            <a:noFill/>
            <a:ln w="7938" cap="flat">
              <a:solidFill>
                <a:srgbClr val="CBA13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3" name="Freeform 711">
              <a:extLst>
                <a:ext uri="{FF2B5EF4-FFF2-40B4-BE49-F238E27FC236}">
                  <a16:creationId xmlns:a16="http://schemas.microsoft.com/office/drawing/2014/main" id="{8A7AE312-EAEE-4C67-948F-B3A49B720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1611"/>
              <a:ext cx="30" cy="53"/>
            </a:xfrm>
            <a:custGeom>
              <a:avLst/>
              <a:gdLst>
                <a:gd name="T0" fmla="*/ 125 w 12"/>
                <a:gd name="T1" fmla="*/ 371 h 20"/>
                <a:gd name="T2" fmla="*/ 0 w 12"/>
                <a:gd name="T3" fmla="*/ 281 h 20"/>
                <a:gd name="T4" fmla="*/ 188 w 12"/>
                <a:gd name="T5" fmla="*/ 315 h 20"/>
                <a:gd name="T6" fmla="*/ 0 w 12"/>
                <a:gd name="T7" fmla="*/ 56 h 20"/>
                <a:gd name="T8" fmla="*/ 50 w 12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20">
                  <a:moveTo>
                    <a:pt x="8" y="20"/>
                  </a:moveTo>
                  <a:cubicBezTo>
                    <a:pt x="4" y="20"/>
                    <a:pt x="1" y="20"/>
                    <a:pt x="0" y="15"/>
                  </a:cubicBezTo>
                  <a:cubicBezTo>
                    <a:pt x="4" y="14"/>
                    <a:pt x="8" y="15"/>
                    <a:pt x="12" y="17"/>
                  </a:cubicBezTo>
                  <a:cubicBezTo>
                    <a:pt x="9" y="13"/>
                    <a:pt x="3" y="8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4" name="Freeform 712">
              <a:extLst>
                <a:ext uri="{FF2B5EF4-FFF2-40B4-BE49-F238E27FC236}">
                  <a16:creationId xmlns:a16="http://schemas.microsoft.com/office/drawing/2014/main" id="{1489F15F-CD07-4C01-94C2-C3F4FBACB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1557"/>
              <a:ext cx="55" cy="43"/>
            </a:xfrm>
            <a:custGeom>
              <a:avLst/>
              <a:gdLst>
                <a:gd name="T0" fmla="*/ 345 w 22"/>
                <a:gd name="T1" fmla="*/ 116 h 16"/>
                <a:gd name="T2" fmla="*/ 145 w 22"/>
                <a:gd name="T3" fmla="*/ 59 h 16"/>
                <a:gd name="T4" fmla="*/ 313 w 22"/>
                <a:gd name="T5" fmla="*/ 290 h 16"/>
                <a:gd name="T6" fmla="*/ 0 w 22"/>
                <a:gd name="T7" fmla="*/ 21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6">
                  <a:moveTo>
                    <a:pt x="22" y="6"/>
                  </a:moveTo>
                  <a:cubicBezTo>
                    <a:pt x="17" y="2"/>
                    <a:pt x="13" y="0"/>
                    <a:pt x="9" y="3"/>
                  </a:cubicBezTo>
                  <a:cubicBezTo>
                    <a:pt x="13" y="6"/>
                    <a:pt x="19" y="9"/>
                    <a:pt x="20" y="15"/>
                  </a:cubicBezTo>
                  <a:cubicBezTo>
                    <a:pt x="14" y="15"/>
                    <a:pt x="5" y="16"/>
                    <a:pt x="0" y="11"/>
                  </a:cubicBezTo>
                </a:path>
              </a:pathLst>
            </a:custGeom>
            <a:noFill/>
            <a:ln w="12700" cap="flat">
              <a:solidFill>
                <a:srgbClr val="FEEBB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4821" name="Text Box 713">
            <a:extLst>
              <a:ext uri="{FF2B5EF4-FFF2-40B4-BE49-F238E27FC236}">
                <a16:creationId xmlns:a16="http://schemas.microsoft.com/office/drawing/2014/main" id="{E5E3C900-E808-454D-BD30-6208B68455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5486400"/>
            <a:ext cx="21272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Islet of Langerhans</a:t>
            </a:r>
          </a:p>
        </p:txBody>
      </p:sp>
      <p:grpSp>
        <p:nvGrpSpPr>
          <p:cNvPr id="30725" name="Group 714">
            <a:extLst>
              <a:ext uri="{FF2B5EF4-FFF2-40B4-BE49-F238E27FC236}">
                <a16:creationId xmlns:a16="http://schemas.microsoft.com/office/drawing/2014/main" id="{65FE0FAC-657F-4014-96C7-D95C850163B3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3886200"/>
            <a:ext cx="3284538" cy="1976438"/>
            <a:chOff x="694" y="2236"/>
            <a:chExt cx="2069" cy="1245"/>
          </a:xfrm>
        </p:grpSpPr>
        <p:sp>
          <p:nvSpPr>
            <p:cNvPr id="30726" name="Freeform 715">
              <a:extLst>
                <a:ext uri="{FF2B5EF4-FFF2-40B4-BE49-F238E27FC236}">
                  <a16:creationId xmlns:a16="http://schemas.microsoft.com/office/drawing/2014/main" id="{4BC9883F-F08E-45F0-96A9-8394E3DA3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2236"/>
              <a:ext cx="2069" cy="1245"/>
            </a:xfrm>
            <a:custGeom>
              <a:avLst/>
              <a:gdLst>
                <a:gd name="T0" fmla="*/ 1565 w 468"/>
                <a:gd name="T1" fmla="*/ 11856 h 264"/>
                <a:gd name="T2" fmla="*/ 959 w 468"/>
                <a:gd name="T3" fmla="*/ 17105 h 264"/>
                <a:gd name="T4" fmla="*/ 783 w 468"/>
                <a:gd name="T5" fmla="*/ 19727 h 264"/>
                <a:gd name="T6" fmla="*/ 1720 w 468"/>
                <a:gd name="T7" fmla="*/ 21396 h 264"/>
                <a:gd name="T8" fmla="*/ 2246 w 468"/>
                <a:gd name="T9" fmla="*/ 22976 h 264"/>
                <a:gd name="T10" fmla="*/ 5181 w 468"/>
                <a:gd name="T11" fmla="*/ 26423 h 264"/>
                <a:gd name="T12" fmla="*/ 8285 w 468"/>
                <a:gd name="T13" fmla="*/ 27687 h 264"/>
                <a:gd name="T14" fmla="*/ 9421 w 468"/>
                <a:gd name="T15" fmla="*/ 27376 h 264"/>
                <a:gd name="T16" fmla="*/ 10380 w 468"/>
                <a:gd name="T17" fmla="*/ 26843 h 264"/>
                <a:gd name="T18" fmla="*/ 11415 w 468"/>
                <a:gd name="T19" fmla="*/ 26220 h 264"/>
                <a:gd name="T20" fmla="*/ 12878 w 468"/>
                <a:gd name="T21" fmla="*/ 25598 h 264"/>
                <a:gd name="T22" fmla="*/ 15305 w 468"/>
                <a:gd name="T23" fmla="*/ 24443 h 264"/>
                <a:gd name="T24" fmla="*/ 18236 w 468"/>
                <a:gd name="T25" fmla="*/ 22665 h 264"/>
                <a:gd name="T26" fmla="*/ 19625 w 468"/>
                <a:gd name="T27" fmla="*/ 17614 h 264"/>
                <a:gd name="T28" fmla="*/ 22299 w 468"/>
                <a:gd name="T29" fmla="*/ 16058 h 264"/>
                <a:gd name="T30" fmla="*/ 25058 w 468"/>
                <a:gd name="T31" fmla="*/ 14992 h 264"/>
                <a:gd name="T32" fmla="*/ 27657 w 468"/>
                <a:gd name="T33" fmla="*/ 13945 h 264"/>
                <a:gd name="T34" fmla="*/ 31800 w 468"/>
                <a:gd name="T35" fmla="*/ 10163 h 264"/>
                <a:gd name="T36" fmla="*/ 32834 w 468"/>
                <a:gd name="T37" fmla="*/ 9342 h 264"/>
                <a:gd name="T38" fmla="*/ 33794 w 468"/>
                <a:gd name="T39" fmla="*/ 9031 h 264"/>
                <a:gd name="T40" fmla="*/ 36548 w 468"/>
                <a:gd name="T41" fmla="*/ 7229 h 264"/>
                <a:gd name="T42" fmla="*/ 39656 w 468"/>
                <a:gd name="T43" fmla="*/ 1467 h 264"/>
                <a:gd name="T44" fmla="*/ 36627 w 468"/>
                <a:gd name="T45" fmla="*/ 736 h 264"/>
                <a:gd name="T46" fmla="*/ 33343 w 468"/>
                <a:gd name="T47" fmla="*/ 1580 h 264"/>
                <a:gd name="T48" fmla="*/ 31274 w 468"/>
                <a:gd name="T49" fmla="*/ 2000 h 264"/>
                <a:gd name="T50" fmla="*/ 29298 w 468"/>
                <a:gd name="T51" fmla="*/ 1891 h 264"/>
                <a:gd name="T52" fmla="*/ 27733 w 468"/>
                <a:gd name="T53" fmla="*/ 2514 h 264"/>
                <a:gd name="T54" fmla="*/ 25230 w 468"/>
                <a:gd name="T55" fmla="*/ 2622 h 264"/>
                <a:gd name="T56" fmla="*/ 21773 w 468"/>
                <a:gd name="T57" fmla="*/ 2825 h 264"/>
                <a:gd name="T58" fmla="*/ 17631 w 468"/>
                <a:gd name="T59" fmla="*/ 3872 h 264"/>
                <a:gd name="T60" fmla="*/ 10535 w 468"/>
                <a:gd name="T61" fmla="*/ 4405 h 264"/>
                <a:gd name="T62" fmla="*/ 5354 w 468"/>
                <a:gd name="T63" fmla="*/ 6607 h 264"/>
                <a:gd name="T64" fmla="*/ 2754 w 468"/>
                <a:gd name="T65" fmla="*/ 8182 h 264"/>
                <a:gd name="T66" fmla="*/ 1720 w 468"/>
                <a:gd name="T67" fmla="*/ 11743 h 264"/>
                <a:gd name="T68" fmla="*/ 1565 w 468"/>
                <a:gd name="T69" fmla="*/ 11856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3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9"/>
                    <a:pt x="8" y="182"/>
                    <a:pt x="9" y="188"/>
                  </a:cubicBezTo>
                  <a:cubicBezTo>
                    <a:pt x="11" y="194"/>
                    <a:pt x="19" y="198"/>
                    <a:pt x="20" y="204"/>
                  </a:cubicBezTo>
                  <a:cubicBezTo>
                    <a:pt x="21" y="212"/>
                    <a:pt x="22" y="212"/>
                    <a:pt x="26" y="219"/>
                  </a:cubicBezTo>
                  <a:cubicBezTo>
                    <a:pt x="33" y="233"/>
                    <a:pt x="44" y="251"/>
                    <a:pt x="60" y="252"/>
                  </a:cubicBezTo>
                  <a:cubicBezTo>
                    <a:pt x="68" y="253"/>
                    <a:pt x="88" y="264"/>
                    <a:pt x="96" y="264"/>
                  </a:cubicBezTo>
                  <a:cubicBezTo>
                    <a:pt x="100" y="263"/>
                    <a:pt x="105" y="262"/>
                    <a:pt x="109" y="261"/>
                  </a:cubicBezTo>
                  <a:cubicBezTo>
                    <a:pt x="113" y="259"/>
                    <a:pt x="115" y="258"/>
                    <a:pt x="120" y="256"/>
                  </a:cubicBezTo>
                  <a:cubicBezTo>
                    <a:pt x="124" y="254"/>
                    <a:pt x="128" y="253"/>
                    <a:pt x="132" y="250"/>
                  </a:cubicBezTo>
                  <a:cubicBezTo>
                    <a:pt x="140" y="245"/>
                    <a:pt x="141" y="246"/>
                    <a:pt x="149" y="244"/>
                  </a:cubicBezTo>
                  <a:cubicBezTo>
                    <a:pt x="158" y="241"/>
                    <a:pt x="170" y="238"/>
                    <a:pt x="177" y="233"/>
                  </a:cubicBezTo>
                  <a:cubicBezTo>
                    <a:pt x="192" y="222"/>
                    <a:pt x="197" y="232"/>
                    <a:pt x="211" y="216"/>
                  </a:cubicBezTo>
                  <a:cubicBezTo>
                    <a:pt x="228" y="194"/>
                    <a:pt x="218" y="169"/>
                    <a:pt x="227" y="168"/>
                  </a:cubicBezTo>
                  <a:cubicBezTo>
                    <a:pt x="244" y="165"/>
                    <a:pt x="242" y="160"/>
                    <a:pt x="258" y="153"/>
                  </a:cubicBezTo>
                  <a:cubicBezTo>
                    <a:pt x="268" y="149"/>
                    <a:pt x="279" y="145"/>
                    <a:pt x="290" y="143"/>
                  </a:cubicBezTo>
                  <a:cubicBezTo>
                    <a:pt x="302" y="142"/>
                    <a:pt x="309" y="138"/>
                    <a:pt x="320" y="133"/>
                  </a:cubicBezTo>
                  <a:cubicBezTo>
                    <a:pt x="337" y="126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8"/>
                    <a:pt x="388" y="88"/>
                    <a:pt x="391" y="86"/>
                  </a:cubicBezTo>
                  <a:cubicBezTo>
                    <a:pt x="398" y="83"/>
                    <a:pt x="416" y="73"/>
                    <a:pt x="423" y="69"/>
                  </a:cubicBezTo>
                  <a:cubicBezTo>
                    <a:pt x="435" y="62"/>
                    <a:pt x="468" y="40"/>
                    <a:pt x="459" y="14"/>
                  </a:cubicBezTo>
                  <a:cubicBezTo>
                    <a:pt x="456" y="5"/>
                    <a:pt x="439" y="0"/>
                    <a:pt x="424" y="7"/>
                  </a:cubicBezTo>
                  <a:cubicBezTo>
                    <a:pt x="414" y="12"/>
                    <a:pt x="398" y="13"/>
                    <a:pt x="386" y="15"/>
                  </a:cubicBezTo>
                  <a:cubicBezTo>
                    <a:pt x="377" y="16"/>
                    <a:pt x="372" y="17"/>
                    <a:pt x="362" y="19"/>
                  </a:cubicBezTo>
                  <a:cubicBezTo>
                    <a:pt x="355" y="20"/>
                    <a:pt x="346" y="17"/>
                    <a:pt x="339" y="18"/>
                  </a:cubicBezTo>
                  <a:cubicBezTo>
                    <a:pt x="332" y="19"/>
                    <a:pt x="328" y="22"/>
                    <a:pt x="321" y="24"/>
                  </a:cubicBezTo>
                  <a:cubicBezTo>
                    <a:pt x="312" y="26"/>
                    <a:pt x="301" y="25"/>
                    <a:pt x="292" y="25"/>
                  </a:cubicBezTo>
                  <a:cubicBezTo>
                    <a:pt x="282" y="25"/>
                    <a:pt x="263" y="24"/>
                    <a:pt x="252" y="27"/>
                  </a:cubicBezTo>
                  <a:cubicBezTo>
                    <a:pt x="234" y="33"/>
                    <a:pt x="225" y="35"/>
                    <a:pt x="204" y="37"/>
                  </a:cubicBezTo>
                  <a:cubicBezTo>
                    <a:pt x="183" y="38"/>
                    <a:pt x="143" y="36"/>
                    <a:pt x="122" y="42"/>
                  </a:cubicBezTo>
                  <a:cubicBezTo>
                    <a:pt x="104" y="47"/>
                    <a:pt x="78" y="51"/>
                    <a:pt x="62" y="63"/>
                  </a:cubicBezTo>
                  <a:cubicBezTo>
                    <a:pt x="55" y="68"/>
                    <a:pt x="37" y="72"/>
                    <a:pt x="32" y="78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3"/>
                  </a:lnTo>
                  <a:close/>
                </a:path>
              </a:pathLst>
            </a:custGeom>
            <a:solidFill>
              <a:srgbClr val="FFE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" name="Freeform 716">
              <a:extLst>
                <a:ext uri="{FF2B5EF4-FFF2-40B4-BE49-F238E27FC236}">
                  <a16:creationId xmlns:a16="http://schemas.microsoft.com/office/drawing/2014/main" id="{49310132-9C32-49F0-8BC2-FAB856674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3056"/>
              <a:ext cx="840" cy="401"/>
            </a:xfrm>
            <a:custGeom>
              <a:avLst/>
              <a:gdLst>
                <a:gd name="T0" fmla="*/ 0 w 190"/>
                <a:gd name="T1" fmla="*/ 3472 h 85"/>
                <a:gd name="T2" fmla="*/ 429 w 190"/>
                <a:gd name="T3" fmla="*/ 4831 h 85"/>
                <a:gd name="T4" fmla="*/ 1468 w 190"/>
                <a:gd name="T5" fmla="*/ 6501 h 85"/>
                <a:gd name="T6" fmla="*/ 4143 w 190"/>
                <a:gd name="T7" fmla="*/ 8081 h 85"/>
                <a:gd name="T8" fmla="*/ 6313 w 190"/>
                <a:gd name="T9" fmla="*/ 8501 h 85"/>
                <a:gd name="T10" fmla="*/ 7604 w 190"/>
                <a:gd name="T11" fmla="*/ 8081 h 85"/>
                <a:gd name="T12" fmla="*/ 9068 w 190"/>
                <a:gd name="T13" fmla="*/ 7256 h 85"/>
                <a:gd name="T14" fmla="*/ 10633 w 190"/>
                <a:gd name="T15" fmla="*/ 6609 h 85"/>
                <a:gd name="T16" fmla="*/ 12021 w 190"/>
                <a:gd name="T17" fmla="*/ 6190 h 85"/>
                <a:gd name="T18" fmla="*/ 13055 w 190"/>
                <a:gd name="T19" fmla="*/ 5454 h 85"/>
                <a:gd name="T20" fmla="*/ 14169 w 190"/>
                <a:gd name="T21" fmla="*/ 4939 h 85"/>
                <a:gd name="T22" fmla="*/ 15735 w 190"/>
                <a:gd name="T23" fmla="*/ 2939 h 85"/>
                <a:gd name="T24" fmla="*/ 16340 w 190"/>
                <a:gd name="T25" fmla="*/ 0 h 85"/>
                <a:gd name="T26" fmla="*/ 13055 w 190"/>
                <a:gd name="T27" fmla="*/ 1156 h 85"/>
                <a:gd name="T28" fmla="*/ 10889 w 190"/>
                <a:gd name="T29" fmla="*/ 2939 h 85"/>
                <a:gd name="T30" fmla="*/ 9850 w 190"/>
                <a:gd name="T31" fmla="*/ 3784 h 85"/>
                <a:gd name="T32" fmla="*/ 10204 w 190"/>
                <a:gd name="T33" fmla="*/ 4718 h 85"/>
                <a:gd name="T34" fmla="*/ 10027 w 190"/>
                <a:gd name="T35" fmla="*/ 5454 h 85"/>
                <a:gd name="T36" fmla="*/ 9068 w 190"/>
                <a:gd name="T37" fmla="*/ 6100 h 85"/>
                <a:gd name="T38" fmla="*/ 8736 w 190"/>
                <a:gd name="T39" fmla="*/ 4718 h 85"/>
                <a:gd name="T40" fmla="*/ 7679 w 190"/>
                <a:gd name="T41" fmla="*/ 4628 h 85"/>
                <a:gd name="T42" fmla="*/ 7175 w 190"/>
                <a:gd name="T43" fmla="*/ 4628 h 85"/>
                <a:gd name="T44" fmla="*/ 6565 w 190"/>
                <a:gd name="T45" fmla="*/ 5454 h 85"/>
                <a:gd name="T46" fmla="*/ 4496 w 190"/>
                <a:gd name="T47" fmla="*/ 5454 h 85"/>
                <a:gd name="T48" fmla="*/ 3360 w 190"/>
                <a:gd name="T49" fmla="*/ 4520 h 85"/>
                <a:gd name="T50" fmla="*/ 1565 w 190"/>
                <a:gd name="T51" fmla="*/ 4718 h 85"/>
                <a:gd name="T52" fmla="*/ 252 w 190"/>
                <a:gd name="T53" fmla="*/ 3472 h 8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90" h="85">
                  <a:moveTo>
                    <a:pt x="0" y="33"/>
                  </a:moveTo>
                  <a:cubicBezTo>
                    <a:pt x="3" y="37"/>
                    <a:pt x="3" y="42"/>
                    <a:pt x="5" y="46"/>
                  </a:cubicBezTo>
                  <a:cubicBezTo>
                    <a:pt x="8" y="52"/>
                    <a:pt x="13" y="56"/>
                    <a:pt x="17" y="62"/>
                  </a:cubicBezTo>
                  <a:cubicBezTo>
                    <a:pt x="25" y="74"/>
                    <a:pt x="36" y="72"/>
                    <a:pt x="48" y="77"/>
                  </a:cubicBezTo>
                  <a:cubicBezTo>
                    <a:pt x="58" y="80"/>
                    <a:pt x="63" y="85"/>
                    <a:pt x="73" y="81"/>
                  </a:cubicBezTo>
                  <a:cubicBezTo>
                    <a:pt x="77" y="79"/>
                    <a:pt x="83" y="79"/>
                    <a:pt x="88" y="77"/>
                  </a:cubicBezTo>
                  <a:cubicBezTo>
                    <a:pt x="94" y="75"/>
                    <a:pt x="98" y="71"/>
                    <a:pt x="105" y="69"/>
                  </a:cubicBezTo>
                  <a:cubicBezTo>
                    <a:pt x="111" y="67"/>
                    <a:pt x="117" y="65"/>
                    <a:pt x="123" y="63"/>
                  </a:cubicBezTo>
                  <a:cubicBezTo>
                    <a:pt x="129" y="61"/>
                    <a:pt x="134" y="61"/>
                    <a:pt x="139" y="59"/>
                  </a:cubicBezTo>
                  <a:cubicBezTo>
                    <a:pt x="143" y="57"/>
                    <a:pt x="147" y="53"/>
                    <a:pt x="151" y="52"/>
                  </a:cubicBezTo>
                  <a:cubicBezTo>
                    <a:pt x="155" y="50"/>
                    <a:pt x="160" y="48"/>
                    <a:pt x="164" y="47"/>
                  </a:cubicBezTo>
                  <a:cubicBezTo>
                    <a:pt x="173" y="43"/>
                    <a:pt x="178" y="37"/>
                    <a:pt x="182" y="28"/>
                  </a:cubicBezTo>
                  <a:cubicBezTo>
                    <a:pt x="185" y="20"/>
                    <a:pt x="190" y="9"/>
                    <a:pt x="189" y="0"/>
                  </a:cubicBezTo>
                  <a:cubicBezTo>
                    <a:pt x="177" y="5"/>
                    <a:pt x="163" y="6"/>
                    <a:pt x="151" y="11"/>
                  </a:cubicBezTo>
                  <a:cubicBezTo>
                    <a:pt x="141" y="14"/>
                    <a:pt x="133" y="21"/>
                    <a:pt x="126" y="28"/>
                  </a:cubicBezTo>
                  <a:cubicBezTo>
                    <a:pt x="124" y="31"/>
                    <a:pt x="115" y="33"/>
                    <a:pt x="114" y="36"/>
                  </a:cubicBezTo>
                  <a:cubicBezTo>
                    <a:pt x="114" y="38"/>
                    <a:pt x="118" y="42"/>
                    <a:pt x="118" y="45"/>
                  </a:cubicBezTo>
                  <a:cubicBezTo>
                    <a:pt x="119" y="47"/>
                    <a:pt x="118" y="50"/>
                    <a:pt x="116" y="52"/>
                  </a:cubicBezTo>
                  <a:cubicBezTo>
                    <a:pt x="113" y="55"/>
                    <a:pt x="109" y="59"/>
                    <a:pt x="105" y="58"/>
                  </a:cubicBezTo>
                  <a:cubicBezTo>
                    <a:pt x="98" y="56"/>
                    <a:pt x="99" y="51"/>
                    <a:pt x="101" y="45"/>
                  </a:cubicBezTo>
                  <a:cubicBezTo>
                    <a:pt x="96" y="42"/>
                    <a:pt x="94" y="44"/>
                    <a:pt x="89" y="44"/>
                  </a:cubicBezTo>
                  <a:cubicBezTo>
                    <a:pt x="87" y="44"/>
                    <a:pt x="85" y="43"/>
                    <a:pt x="83" y="44"/>
                  </a:cubicBezTo>
                  <a:cubicBezTo>
                    <a:pt x="81" y="45"/>
                    <a:pt x="79" y="50"/>
                    <a:pt x="76" y="52"/>
                  </a:cubicBezTo>
                  <a:cubicBezTo>
                    <a:pt x="68" y="57"/>
                    <a:pt x="61" y="54"/>
                    <a:pt x="52" y="52"/>
                  </a:cubicBezTo>
                  <a:cubicBezTo>
                    <a:pt x="45" y="51"/>
                    <a:pt x="45" y="46"/>
                    <a:pt x="39" y="43"/>
                  </a:cubicBezTo>
                  <a:cubicBezTo>
                    <a:pt x="36" y="49"/>
                    <a:pt x="23" y="45"/>
                    <a:pt x="18" y="45"/>
                  </a:cubicBezTo>
                  <a:cubicBezTo>
                    <a:pt x="10" y="45"/>
                    <a:pt x="4" y="42"/>
                    <a:pt x="3" y="3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" name="Freeform 717">
              <a:extLst>
                <a:ext uri="{FF2B5EF4-FFF2-40B4-BE49-F238E27FC236}">
                  <a16:creationId xmlns:a16="http://schemas.microsoft.com/office/drawing/2014/main" id="{B06917E7-41A4-41A2-B6D8-1A49CB0F3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245"/>
              <a:ext cx="71" cy="47"/>
            </a:xfrm>
            <a:custGeom>
              <a:avLst/>
              <a:gdLst>
                <a:gd name="T0" fmla="*/ 1398 w 16"/>
                <a:gd name="T1" fmla="*/ 0 h 10"/>
                <a:gd name="T2" fmla="*/ 1220 w 16"/>
                <a:gd name="T3" fmla="*/ 1039 h 10"/>
                <a:gd name="T4" fmla="*/ 0 w 16"/>
                <a:gd name="T5" fmla="*/ 7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3" y="6"/>
                    <a:pt x="14" y="10"/>
                  </a:cubicBezTo>
                  <a:cubicBezTo>
                    <a:pt x="9" y="6"/>
                    <a:pt x="6" y="4"/>
                    <a:pt x="0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" name="Freeform 718">
              <a:extLst>
                <a:ext uri="{FF2B5EF4-FFF2-40B4-BE49-F238E27FC236}">
                  <a16:creationId xmlns:a16="http://schemas.microsoft.com/office/drawing/2014/main" id="{A03FC595-9BBA-4F41-9F63-6C52CC8A4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561"/>
              <a:ext cx="513" cy="307"/>
            </a:xfrm>
            <a:custGeom>
              <a:avLst/>
              <a:gdLst>
                <a:gd name="T0" fmla="*/ 0 w 116"/>
                <a:gd name="T1" fmla="*/ 6848 h 65"/>
                <a:gd name="T2" fmla="*/ 783 w 116"/>
                <a:gd name="T3" fmla="*/ 6112 h 65"/>
                <a:gd name="T4" fmla="*/ 1818 w 116"/>
                <a:gd name="T5" fmla="*/ 5800 h 65"/>
                <a:gd name="T6" fmla="*/ 4069 w 116"/>
                <a:gd name="T7" fmla="*/ 3991 h 65"/>
                <a:gd name="T8" fmla="*/ 4246 w 116"/>
                <a:gd name="T9" fmla="*/ 2744 h 65"/>
                <a:gd name="T10" fmla="*/ 4674 w 116"/>
                <a:gd name="T11" fmla="*/ 2097 h 65"/>
                <a:gd name="T12" fmla="*/ 6669 w 116"/>
                <a:gd name="T13" fmla="*/ 1360 h 65"/>
                <a:gd name="T14" fmla="*/ 7863 w 116"/>
                <a:gd name="T15" fmla="*/ 312 h 65"/>
                <a:gd name="T16" fmla="*/ 9075 w 116"/>
                <a:gd name="T17" fmla="*/ 113 h 65"/>
                <a:gd name="T18" fmla="*/ 10034 w 116"/>
                <a:gd name="T19" fmla="*/ 0 h 65"/>
                <a:gd name="T20" fmla="*/ 8995 w 116"/>
                <a:gd name="T21" fmla="*/ 623 h 65"/>
                <a:gd name="T22" fmla="*/ 7531 w 116"/>
                <a:gd name="T23" fmla="*/ 1360 h 65"/>
                <a:gd name="T24" fmla="*/ 5280 w 116"/>
                <a:gd name="T25" fmla="*/ 3056 h 65"/>
                <a:gd name="T26" fmla="*/ 4246 w 116"/>
                <a:gd name="T27" fmla="*/ 4416 h 65"/>
                <a:gd name="T28" fmla="*/ 3286 w 116"/>
                <a:gd name="T29" fmla="*/ 5375 h 65"/>
                <a:gd name="T30" fmla="*/ 960 w 116"/>
                <a:gd name="T31" fmla="*/ 6645 h 65"/>
                <a:gd name="T32" fmla="*/ 177 w 116"/>
                <a:gd name="T33" fmla="*/ 6848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65">
                  <a:moveTo>
                    <a:pt x="0" y="65"/>
                  </a:moveTo>
                  <a:cubicBezTo>
                    <a:pt x="5" y="63"/>
                    <a:pt x="5" y="60"/>
                    <a:pt x="9" y="58"/>
                  </a:cubicBezTo>
                  <a:cubicBezTo>
                    <a:pt x="13" y="57"/>
                    <a:pt x="17" y="57"/>
                    <a:pt x="21" y="55"/>
                  </a:cubicBezTo>
                  <a:cubicBezTo>
                    <a:pt x="28" y="51"/>
                    <a:pt x="43" y="46"/>
                    <a:pt x="47" y="38"/>
                  </a:cubicBezTo>
                  <a:cubicBezTo>
                    <a:pt x="49" y="35"/>
                    <a:pt x="49" y="29"/>
                    <a:pt x="49" y="26"/>
                  </a:cubicBezTo>
                  <a:cubicBezTo>
                    <a:pt x="48" y="19"/>
                    <a:pt x="48" y="21"/>
                    <a:pt x="54" y="20"/>
                  </a:cubicBezTo>
                  <a:cubicBezTo>
                    <a:pt x="62" y="19"/>
                    <a:pt x="70" y="16"/>
                    <a:pt x="77" y="13"/>
                  </a:cubicBezTo>
                  <a:cubicBezTo>
                    <a:pt x="80" y="12"/>
                    <a:pt x="91" y="8"/>
                    <a:pt x="91" y="3"/>
                  </a:cubicBezTo>
                  <a:cubicBezTo>
                    <a:pt x="97" y="4"/>
                    <a:pt x="100" y="3"/>
                    <a:pt x="105" y="1"/>
                  </a:cubicBezTo>
                  <a:cubicBezTo>
                    <a:pt x="108" y="1"/>
                    <a:pt x="113" y="2"/>
                    <a:pt x="116" y="0"/>
                  </a:cubicBezTo>
                  <a:cubicBezTo>
                    <a:pt x="113" y="4"/>
                    <a:pt x="108" y="4"/>
                    <a:pt x="104" y="6"/>
                  </a:cubicBezTo>
                  <a:cubicBezTo>
                    <a:pt x="99" y="8"/>
                    <a:pt x="92" y="11"/>
                    <a:pt x="87" y="13"/>
                  </a:cubicBezTo>
                  <a:cubicBezTo>
                    <a:pt x="78" y="17"/>
                    <a:pt x="69" y="23"/>
                    <a:pt x="61" y="29"/>
                  </a:cubicBezTo>
                  <a:cubicBezTo>
                    <a:pt x="56" y="33"/>
                    <a:pt x="54" y="38"/>
                    <a:pt x="49" y="42"/>
                  </a:cubicBezTo>
                  <a:cubicBezTo>
                    <a:pt x="46" y="45"/>
                    <a:pt x="42" y="48"/>
                    <a:pt x="38" y="51"/>
                  </a:cubicBezTo>
                  <a:cubicBezTo>
                    <a:pt x="31" y="57"/>
                    <a:pt x="20" y="60"/>
                    <a:pt x="11" y="63"/>
                  </a:cubicBezTo>
                  <a:cubicBezTo>
                    <a:pt x="8" y="63"/>
                    <a:pt x="4" y="65"/>
                    <a:pt x="2" y="6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0" name="Freeform 719">
              <a:extLst>
                <a:ext uri="{FF2B5EF4-FFF2-40B4-BE49-F238E27FC236}">
                  <a16:creationId xmlns:a16="http://schemas.microsoft.com/office/drawing/2014/main" id="{C5E5A497-A9E9-499C-A85F-977B95F1A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2377"/>
              <a:ext cx="252" cy="208"/>
            </a:xfrm>
            <a:custGeom>
              <a:avLst/>
              <a:gdLst>
                <a:gd name="T0" fmla="*/ 862 w 57"/>
                <a:gd name="T1" fmla="*/ 4335 h 44"/>
                <a:gd name="T2" fmla="*/ 2246 w 57"/>
                <a:gd name="T3" fmla="*/ 3375 h 44"/>
                <a:gd name="T4" fmla="*/ 3462 w 57"/>
                <a:gd name="T5" fmla="*/ 2524 h 44"/>
                <a:gd name="T6" fmla="*/ 4925 w 57"/>
                <a:gd name="T7" fmla="*/ 0 h 44"/>
                <a:gd name="T8" fmla="*/ 3714 w 57"/>
                <a:gd name="T9" fmla="*/ 1049 h 44"/>
                <a:gd name="T10" fmla="*/ 2423 w 57"/>
                <a:gd name="T11" fmla="*/ 2747 h 44"/>
                <a:gd name="T12" fmla="*/ 1388 w 57"/>
                <a:gd name="T13" fmla="*/ 3484 h 44"/>
                <a:gd name="T14" fmla="*/ 0 w 57"/>
                <a:gd name="T15" fmla="*/ 4647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4">
                  <a:moveTo>
                    <a:pt x="10" y="41"/>
                  </a:moveTo>
                  <a:cubicBezTo>
                    <a:pt x="16" y="39"/>
                    <a:pt x="20" y="35"/>
                    <a:pt x="26" y="32"/>
                  </a:cubicBezTo>
                  <a:cubicBezTo>
                    <a:pt x="30" y="29"/>
                    <a:pt x="36" y="28"/>
                    <a:pt x="40" y="24"/>
                  </a:cubicBezTo>
                  <a:cubicBezTo>
                    <a:pt x="46" y="19"/>
                    <a:pt x="56" y="9"/>
                    <a:pt x="57" y="0"/>
                  </a:cubicBezTo>
                  <a:cubicBezTo>
                    <a:pt x="54" y="5"/>
                    <a:pt x="49" y="8"/>
                    <a:pt x="43" y="10"/>
                  </a:cubicBezTo>
                  <a:cubicBezTo>
                    <a:pt x="44" y="16"/>
                    <a:pt x="33" y="25"/>
                    <a:pt x="28" y="26"/>
                  </a:cubicBezTo>
                  <a:cubicBezTo>
                    <a:pt x="22" y="27"/>
                    <a:pt x="20" y="29"/>
                    <a:pt x="16" y="33"/>
                  </a:cubicBezTo>
                  <a:cubicBezTo>
                    <a:pt x="11" y="38"/>
                    <a:pt x="6" y="41"/>
                    <a:pt x="0" y="4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1" name="Freeform 720">
              <a:extLst>
                <a:ext uri="{FF2B5EF4-FFF2-40B4-BE49-F238E27FC236}">
                  <a16:creationId xmlns:a16="http://schemas.microsoft.com/office/drawing/2014/main" id="{2A8EF48C-E2F2-486D-B944-55AB82A0B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2264"/>
              <a:ext cx="67" cy="156"/>
            </a:xfrm>
            <a:custGeom>
              <a:avLst/>
              <a:gdLst>
                <a:gd name="T0" fmla="*/ 0 w 15"/>
                <a:gd name="T1" fmla="*/ 312 h 33"/>
                <a:gd name="T2" fmla="*/ 1336 w 15"/>
                <a:gd name="T3" fmla="*/ 960 h 33"/>
                <a:gd name="T4" fmla="*/ 1255 w 15"/>
                <a:gd name="T5" fmla="*/ 2123 h 33"/>
                <a:gd name="T6" fmla="*/ 719 w 15"/>
                <a:gd name="T7" fmla="*/ 3484 h 33"/>
                <a:gd name="T8" fmla="*/ 179 w 15"/>
                <a:gd name="T9" fmla="*/ 2638 h 33"/>
                <a:gd name="T10" fmla="*/ 898 w 15"/>
                <a:gd name="T11" fmla="*/ 960 h 33"/>
                <a:gd name="T12" fmla="*/ 80 w 15"/>
                <a:gd name="T13" fmla="*/ 20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3">
                  <a:moveTo>
                    <a:pt x="0" y="3"/>
                  </a:moveTo>
                  <a:cubicBezTo>
                    <a:pt x="8" y="1"/>
                    <a:pt x="13" y="0"/>
                    <a:pt x="15" y="9"/>
                  </a:cubicBezTo>
                  <a:cubicBezTo>
                    <a:pt x="15" y="13"/>
                    <a:pt x="15" y="17"/>
                    <a:pt x="14" y="20"/>
                  </a:cubicBezTo>
                  <a:cubicBezTo>
                    <a:pt x="13" y="23"/>
                    <a:pt x="11" y="31"/>
                    <a:pt x="8" y="33"/>
                  </a:cubicBezTo>
                  <a:cubicBezTo>
                    <a:pt x="10" y="27"/>
                    <a:pt x="10" y="21"/>
                    <a:pt x="2" y="25"/>
                  </a:cubicBezTo>
                  <a:cubicBezTo>
                    <a:pt x="2" y="20"/>
                    <a:pt x="11" y="16"/>
                    <a:pt x="10" y="9"/>
                  </a:cubicBezTo>
                  <a:cubicBezTo>
                    <a:pt x="10" y="5"/>
                    <a:pt x="5" y="3"/>
                    <a:pt x="1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721">
              <a:extLst>
                <a:ext uri="{FF2B5EF4-FFF2-40B4-BE49-F238E27FC236}">
                  <a16:creationId xmlns:a16="http://schemas.microsoft.com/office/drawing/2014/main" id="{D20AAF61-CE04-4BB6-9294-BB655BBE6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476"/>
              <a:ext cx="23" cy="52"/>
            </a:xfrm>
            <a:custGeom>
              <a:avLst/>
              <a:gdLst>
                <a:gd name="T0" fmla="*/ 0 w 5"/>
                <a:gd name="T1" fmla="*/ 624 h 11"/>
                <a:gd name="T2" fmla="*/ 488 w 5"/>
                <a:gd name="T3" fmla="*/ 1163 h 11"/>
                <a:gd name="T4" fmla="*/ 488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6"/>
                  </a:moveTo>
                  <a:cubicBezTo>
                    <a:pt x="2" y="7"/>
                    <a:pt x="4" y="9"/>
                    <a:pt x="5" y="11"/>
                  </a:cubicBezTo>
                  <a:cubicBezTo>
                    <a:pt x="5" y="8"/>
                    <a:pt x="5" y="3"/>
                    <a:pt x="5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Freeform 722">
              <a:extLst>
                <a:ext uri="{FF2B5EF4-FFF2-40B4-BE49-F238E27FC236}">
                  <a16:creationId xmlns:a16="http://schemas.microsoft.com/office/drawing/2014/main" id="{A52637C6-0B66-4E78-814B-D95D3E077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358"/>
              <a:ext cx="31" cy="24"/>
            </a:xfrm>
            <a:custGeom>
              <a:avLst/>
              <a:gdLst>
                <a:gd name="T0" fmla="*/ 0 w 7"/>
                <a:gd name="T1" fmla="*/ 0 h 5"/>
                <a:gd name="T2" fmla="*/ 607 w 7"/>
                <a:gd name="T3" fmla="*/ 115 h 5"/>
                <a:gd name="T4" fmla="*/ 430 w 7"/>
                <a:gd name="T5" fmla="*/ 55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4" y="1"/>
                    <a:pt x="7" y="1"/>
                  </a:cubicBezTo>
                  <a:cubicBezTo>
                    <a:pt x="6" y="2"/>
                    <a:pt x="5" y="3"/>
                    <a:pt x="5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4" name="Freeform 723">
              <a:extLst>
                <a:ext uri="{FF2B5EF4-FFF2-40B4-BE49-F238E27FC236}">
                  <a16:creationId xmlns:a16="http://schemas.microsoft.com/office/drawing/2014/main" id="{CF31DF18-647C-4BE7-8208-7476C3226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396"/>
              <a:ext cx="44" cy="24"/>
            </a:xfrm>
            <a:custGeom>
              <a:avLst/>
              <a:gdLst>
                <a:gd name="T0" fmla="*/ 0 w 10"/>
                <a:gd name="T1" fmla="*/ 322 h 5"/>
                <a:gd name="T2" fmla="*/ 854 w 10"/>
                <a:gd name="T3" fmla="*/ 115 h 5"/>
                <a:gd name="T4" fmla="*/ 774 w 10"/>
                <a:gd name="T5" fmla="*/ 55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3" y="2"/>
                    <a:pt x="6" y="0"/>
                    <a:pt x="10" y="1"/>
                  </a:cubicBezTo>
                  <a:cubicBezTo>
                    <a:pt x="8" y="2"/>
                    <a:pt x="7" y="4"/>
                    <a:pt x="9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5" name="Freeform 724">
              <a:extLst>
                <a:ext uri="{FF2B5EF4-FFF2-40B4-BE49-F238E27FC236}">
                  <a16:creationId xmlns:a16="http://schemas.microsoft.com/office/drawing/2014/main" id="{5FBE1EAF-13F1-40DC-B930-84F2AF4EC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2575"/>
              <a:ext cx="22" cy="38"/>
            </a:xfrm>
            <a:custGeom>
              <a:avLst/>
              <a:gdLst>
                <a:gd name="T0" fmla="*/ 0 w 5"/>
                <a:gd name="T1" fmla="*/ 0 h 8"/>
                <a:gd name="T2" fmla="*/ 427 w 5"/>
                <a:gd name="T3" fmla="*/ 860 h 8"/>
                <a:gd name="T4" fmla="*/ 0 w 5"/>
                <a:gd name="T5" fmla="*/ 86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3"/>
                    <a:pt x="4" y="5"/>
                    <a:pt x="5" y="8"/>
                  </a:cubicBezTo>
                  <a:cubicBezTo>
                    <a:pt x="3" y="7"/>
                    <a:pt x="1" y="6"/>
                    <a:pt x="0" y="8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725">
              <a:extLst>
                <a:ext uri="{FF2B5EF4-FFF2-40B4-BE49-F238E27FC236}">
                  <a16:creationId xmlns:a16="http://schemas.microsoft.com/office/drawing/2014/main" id="{1241BFAB-D326-4C92-9DBA-1B7E55E57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820"/>
              <a:ext cx="71" cy="38"/>
            </a:xfrm>
            <a:custGeom>
              <a:avLst/>
              <a:gdLst>
                <a:gd name="T0" fmla="*/ 257 w 16"/>
                <a:gd name="T1" fmla="*/ 746 h 8"/>
                <a:gd name="T2" fmla="*/ 1398 w 16"/>
                <a:gd name="T3" fmla="*/ 318 h 8"/>
                <a:gd name="T4" fmla="*/ 533 w 16"/>
                <a:gd name="T5" fmla="*/ 0 h 8"/>
                <a:gd name="T6" fmla="*/ 0 w 16"/>
                <a:gd name="T7" fmla="*/ 86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3" y="7"/>
                  </a:moveTo>
                  <a:cubicBezTo>
                    <a:pt x="7" y="6"/>
                    <a:pt x="14" y="5"/>
                    <a:pt x="16" y="3"/>
                  </a:cubicBezTo>
                  <a:cubicBezTo>
                    <a:pt x="14" y="1"/>
                    <a:pt x="8" y="1"/>
                    <a:pt x="6" y="0"/>
                  </a:cubicBezTo>
                  <a:cubicBezTo>
                    <a:pt x="4" y="3"/>
                    <a:pt x="2" y="5"/>
                    <a:pt x="0" y="8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726">
              <a:extLst>
                <a:ext uri="{FF2B5EF4-FFF2-40B4-BE49-F238E27FC236}">
                  <a16:creationId xmlns:a16="http://schemas.microsoft.com/office/drawing/2014/main" id="{E19B1383-E185-4B1E-9EC0-A24E9191F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22"/>
              <a:ext cx="40" cy="95"/>
            </a:xfrm>
            <a:custGeom>
              <a:avLst/>
              <a:gdLst>
                <a:gd name="T0" fmla="*/ 436 w 9"/>
                <a:gd name="T1" fmla="*/ 0 h 20"/>
                <a:gd name="T2" fmla="*/ 0 w 9"/>
                <a:gd name="T3" fmla="*/ 969 h 20"/>
                <a:gd name="T4" fmla="*/ 178 w 9"/>
                <a:gd name="T5" fmla="*/ 2142 h 20"/>
                <a:gd name="T6" fmla="*/ 791 w 9"/>
                <a:gd name="T7" fmla="*/ 1511 h 20"/>
                <a:gd name="T8" fmla="*/ 436 w 9"/>
                <a:gd name="T9" fmla="*/ 11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0">
                  <a:moveTo>
                    <a:pt x="5" y="0"/>
                  </a:moveTo>
                  <a:cubicBezTo>
                    <a:pt x="3" y="3"/>
                    <a:pt x="3" y="7"/>
                    <a:pt x="0" y="9"/>
                  </a:cubicBezTo>
                  <a:cubicBezTo>
                    <a:pt x="3" y="11"/>
                    <a:pt x="4" y="16"/>
                    <a:pt x="2" y="20"/>
                  </a:cubicBezTo>
                  <a:cubicBezTo>
                    <a:pt x="4" y="17"/>
                    <a:pt x="6" y="14"/>
                    <a:pt x="9" y="14"/>
                  </a:cubicBezTo>
                  <a:cubicBezTo>
                    <a:pt x="7" y="9"/>
                    <a:pt x="5" y="6"/>
                    <a:pt x="5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727">
              <a:extLst>
                <a:ext uri="{FF2B5EF4-FFF2-40B4-BE49-F238E27FC236}">
                  <a16:creationId xmlns:a16="http://schemas.microsoft.com/office/drawing/2014/main" id="{DE07BFA5-2CF3-4911-90E9-1AEB71D04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693"/>
              <a:ext cx="53" cy="47"/>
            </a:xfrm>
            <a:custGeom>
              <a:avLst/>
              <a:gdLst>
                <a:gd name="T0" fmla="*/ 0 w 12"/>
                <a:gd name="T1" fmla="*/ 310 h 10"/>
                <a:gd name="T2" fmla="*/ 954 w 12"/>
                <a:gd name="T3" fmla="*/ 1039 h 10"/>
                <a:gd name="T4" fmla="*/ 1034 w 12"/>
                <a:gd name="T5" fmla="*/ 0 h 10"/>
                <a:gd name="T6" fmla="*/ 353 w 12"/>
                <a:gd name="T7" fmla="*/ 1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4" y="2"/>
                    <a:pt x="8" y="7"/>
                    <a:pt x="11" y="10"/>
                  </a:cubicBezTo>
                  <a:cubicBezTo>
                    <a:pt x="10" y="7"/>
                    <a:pt x="10" y="3"/>
                    <a:pt x="12" y="0"/>
                  </a:cubicBezTo>
                  <a:cubicBezTo>
                    <a:pt x="10" y="2"/>
                    <a:pt x="7" y="2"/>
                    <a:pt x="4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728">
              <a:extLst>
                <a:ext uri="{FF2B5EF4-FFF2-40B4-BE49-F238E27FC236}">
                  <a16:creationId xmlns:a16="http://schemas.microsoft.com/office/drawing/2014/main" id="{7E366165-0D87-4D3B-8E67-02D504CC3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561"/>
              <a:ext cx="44" cy="24"/>
            </a:xfrm>
            <a:custGeom>
              <a:avLst/>
              <a:gdLst>
                <a:gd name="T0" fmla="*/ 0 w 10"/>
                <a:gd name="T1" fmla="*/ 0 h 5"/>
                <a:gd name="T2" fmla="*/ 427 w 10"/>
                <a:gd name="T3" fmla="*/ 552 h 5"/>
                <a:gd name="T4" fmla="*/ 854 w 10"/>
                <a:gd name="T5" fmla="*/ 230 h 5"/>
                <a:gd name="T6" fmla="*/ 251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3" y="1"/>
                    <a:pt x="3" y="3"/>
                    <a:pt x="5" y="5"/>
                  </a:cubicBezTo>
                  <a:cubicBezTo>
                    <a:pt x="6" y="4"/>
                    <a:pt x="8" y="3"/>
                    <a:pt x="10" y="2"/>
                  </a:cubicBezTo>
                  <a:cubicBezTo>
                    <a:pt x="7" y="3"/>
                    <a:pt x="5" y="2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729">
              <a:extLst>
                <a:ext uri="{FF2B5EF4-FFF2-40B4-BE49-F238E27FC236}">
                  <a16:creationId xmlns:a16="http://schemas.microsoft.com/office/drawing/2014/main" id="{11EAA93A-D677-477D-BE24-DDC42734C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618"/>
              <a:ext cx="39" cy="28"/>
            </a:xfrm>
            <a:custGeom>
              <a:avLst/>
              <a:gdLst>
                <a:gd name="T0" fmla="*/ 0 w 9"/>
                <a:gd name="T1" fmla="*/ 107 h 6"/>
                <a:gd name="T2" fmla="*/ 412 w 9"/>
                <a:gd name="T3" fmla="*/ 611 h 6"/>
                <a:gd name="T4" fmla="*/ 732 w 9"/>
                <a:gd name="T5" fmla="*/ 107 h 6"/>
                <a:gd name="T6" fmla="*/ 243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3" y="1"/>
                    <a:pt x="4" y="3"/>
                    <a:pt x="5" y="6"/>
                  </a:cubicBezTo>
                  <a:cubicBezTo>
                    <a:pt x="5" y="4"/>
                    <a:pt x="7" y="2"/>
                    <a:pt x="9" y="1"/>
                  </a:cubicBezTo>
                  <a:cubicBezTo>
                    <a:pt x="7" y="1"/>
                    <a:pt x="5" y="1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730">
              <a:extLst>
                <a:ext uri="{FF2B5EF4-FFF2-40B4-BE49-F238E27FC236}">
                  <a16:creationId xmlns:a16="http://schemas.microsoft.com/office/drawing/2014/main" id="{EE273A5C-6FCA-4995-A061-1769C3614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792"/>
              <a:ext cx="49" cy="61"/>
            </a:xfrm>
            <a:custGeom>
              <a:avLst/>
              <a:gdLst>
                <a:gd name="T0" fmla="*/ 0 w 11"/>
                <a:gd name="T1" fmla="*/ 0 h 13"/>
                <a:gd name="T2" fmla="*/ 713 w 11"/>
                <a:gd name="T3" fmla="*/ 1342 h 13"/>
                <a:gd name="T4" fmla="*/ 971 w 11"/>
                <a:gd name="T5" fmla="*/ 4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8" y="2"/>
                    <a:pt x="4" y="9"/>
                    <a:pt x="8" y="13"/>
                  </a:cubicBezTo>
                  <a:cubicBezTo>
                    <a:pt x="7" y="9"/>
                    <a:pt x="8" y="7"/>
                    <a:pt x="11" y="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731">
              <a:extLst>
                <a:ext uri="{FF2B5EF4-FFF2-40B4-BE49-F238E27FC236}">
                  <a16:creationId xmlns:a16="http://schemas.microsoft.com/office/drawing/2014/main" id="{6A41CE9B-75C5-4B9B-B2EF-DBC7CD6BF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858"/>
              <a:ext cx="44" cy="66"/>
            </a:xfrm>
            <a:custGeom>
              <a:avLst/>
              <a:gdLst>
                <a:gd name="T0" fmla="*/ 854 w 10"/>
                <a:gd name="T1" fmla="*/ 0 h 14"/>
                <a:gd name="T2" fmla="*/ 678 w 10"/>
                <a:gd name="T3" fmla="*/ 933 h 14"/>
                <a:gd name="T4" fmla="*/ 0 w 10"/>
                <a:gd name="T5" fmla="*/ 1466 h 14"/>
                <a:gd name="T6" fmla="*/ 678 w 10"/>
                <a:gd name="T7" fmla="*/ 113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2"/>
                    <a:pt x="10" y="7"/>
                    <a:pt x="8" y="9"/>
                  </a:cubicBezTo>
                  <a:cubicBezTo>
                    <a:pt x="6" y="12"/>
                    <a:pt x="2" y="11"/>
                    <a:pt x="0" y="14"/>
                  </a:cubicBezTo>
                  <a:cubicBezTo>
                    <a:pt x="1" y="9"/>
                    <a:pt x="7" y="6"/>
                    <a:pt x="8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732">
              <a:extLst>
                <a:ext uri="{FF2B5EF4-FFF2-40B4-BE49-F238E27FC236}">
                  <a16:creationId xmlns:a16="http://schemas.microsoft.com/office/drawing/2014/main" id="{AEA8D772-DE94-4C31-B341-DB08BABF2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" y="3037"/>
              <a:ext cx="35" cy="29"/>
            </a:xfrm>
            <a:custGeom>
              <a:avLst/>
              <a:gdLst>
                <a:gd name="T0" fmla="*/ 0 w 8"/>
                <a:gd name="T1" fmla="*/ 0 h 6"/>
                <a:gd name="T2" fmla="*/ 669 w 8"/>
                <a:gd name="T3" fmla="*/ 232 h 6"/>
                <a:gd name="T4" fmla="*/ 346 w 8"/>
                <a:gd name="T5" fmla="*/ 677 h 6"/>
                <a:gd name="T6" fmla="*/ 346 w 8"/>
                <a:gd name="T7" fmla="*/ 56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1"/>
                    <a:pt x="5" y="1"/>
                    <a:pt x="8" y="2"/>
                  </a:cubicBezTo>
                  <a:cubicBezTo>
                    <a:pt x="7" y="4"/>
                    <a:pt x="5" y="5"/>
                    <a:pt x="4" y="6"/>
                  </a:cubicBezTo>
                  <a:cubicBezTo>
                    <a:pt x="4" y="6"/>
                    <a:pt x="4" y="6"/>
                    <a:pt x="4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733">
              <a:extLst>
                <a:ext uri="{FF2B5EF4-FFF2-40B4-BE49-F238E27FC236}">
                  <a16:creationId xmlns:a16="http://schemas.microsoft.com/office/drawing/2014/main" id="{4B56336F-9D3F-4E8C-AADE-13DB2844A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740"/>
              <a:ext cx="40" cy="57"/>
            </a:xfrm>
            <a:custGeom>
              <a:avLst/>
              <a:gdLst>
                <a:gd name="T0" fmla="*/ 0 w 9"/>
                <a:gd name="T1" fmla="*/ 0 h 12"/>
                <a:gd name="T2" fmla="*/ 356 w 9"/>
                <a:gd name="T3" fmla="*/ 656 h 12"/>
                <a:gd name="T4" fmla="*/ 791 w 9"/>
                <a:gd name="T5" fmla="*/ 1287 h 12"/>
                <a:gd name="T6" fmla="*/ 0 w 9"/>
                <a:gd name="T7" fmla="*/ 96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0" y="4"/>
                    <a:pt x="2" y="4"/>
                    <a:pt x="4" y="6"/>
                  </a:cubicBezTo>
                  <a:cubicBezTo>
                    <a:pt x="6" y="8"/>
                    <a:pt x="8" y="10"/>
                    <a:pt x="9" y="12"/>
                  </a:cubicBezTo>
                  <a:cubicBezTo>
                    <a:pt x="7" y="10"/>
                    <a:pt x="3" y="10"/>
                    <a:pt x="0" y="9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734">
              <a:extLst>
                <a:ext uri="{FF2B5EF4-FFF2-40B4-BE49-F238E27FC236}">
                  <a16:creationId xmlns:a16="http://schemas.microsoft.com/office/drawing/2014/main" id="{A63D6AAB-78EA-4900-AFA3-D9AF2045F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2627"/>
              <a:ext cx="49" cy="33"/>
            </a:xfrm>
            <a:custGeom>
              <a:avLst/>
              <a:gdLst>
                <a:gd name="T0" fmla="*/ 0 w 11"/>
                <a:gd name="T1" fmla="*/ 0 h 7"/>
                <a:gd name="T2" fmla="*/ 971 w 11"/>
                <a:gd name="T3" fmla="*/ 424 h 7"/>
                <a:gd name="T4" fmla="*/ 437 w 11"/>
                <a:gd name="T5" fmla="*/ 73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3" y="5"/>
                    <a:pt x="9" y="0"/>
                    <a:pt x="11" y="4"/>
                  </a:cubicBezTo>
                  <a:cubicBezTo>
                    <a:pt x="9" y="4"/>
                    <a:pt x="7" y="5"/>
                    <a:pt x="5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735">
              <a:extLst>
                <a:ext uri="{FF2B5EF4-FFF2-40B4-BE49-F238E27FC236}">
                  <a16:creationId xmlns:a16="http://schemas.microsoft.com/office/drawing/2014/main" id="{7942D5BA-25B5-4C4D-AFF7-1202B5297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3264"/>
              <a:ext cx="270" cy="137"/>
            </a:xfrm>
            <a:custGeom>
              <a:avLst/>
              <a:gdLst>
                <a:gd name="T0" fmla="*/ 0 w 61"/>
                <a:gd name="T1" fmla="*/ 0 h 29"/>
                <a:gd name="T2" fmla="*/ 1824 w 61"/>
                <a:gd name="T3" fmla="*/ 2631 h 29"/>
                <a:gd name="T4" fmla="*/ 4763 w 61"/>
                <a:gd name="T5" fmla="*/ 1583 h 29"/>
                <a:gd name="T6" fmla="*/ 3545 w 61"/>
                <a:gd name="T7" fmla="*/ 1899 h 29"/>
                <a:gd name="T8" fmla="*/ 2607 w 61"/>
                <a:gd name="T9" fmla="*/ 737 h 29"/>
                <a:gd name="T10" fmla="*/ 863 w 61"/>
                <a:gd name="T11" fmla="*/ 1162 h 29"/>
                <a:gd name="T12" fmla="*/ 177 w 6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9">
                  <a:moveTo>
                    <a:pt x="0" y="0"/>
                  </a:moveTo>
                  <a:cubicBezTo>
                    <a:pt x="4" y="12"/>
                    <a:pt x="10" y="19"/>
                    <a:pt x="21" y="25"/>
                  </a:cubicBezTo>
                  <a:cubicBezTo>
                    <a:pt x="28" y="29"/>
                    <a:pt x="61" y="28"/>
                    <a:pt x="55" y="15"/>
                  </a:cubicBezTo>
                  <a:cubicBezTo>
                    <a:pt x="50" y="16"/>
                    <a:pt x="46" y="19"/>
                    <a:pt x="41" y="18"/>
                  </a:cubicBezTo>
                  <a:cubicBezTo>
                    <a:pt x="35" y="17"/>
                    <a:pt x="32" y="12"/>
                    <a:pt x="30" y="7"/>
                  </a:cubicBezTo>
                  <a:cubicBezTo>
                    <a:pt x="23" y="8"/>
                    <a:pt x="18" y="14"/>
                    <a:pt x="10" y="11"/>
                  </a:cubicBezTo>
                  <a:cubicBezTo>
                    <a:pt x="6" y="9"/>
                    <a:pt x="6" y="0"/>
                    <a:pt x="2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736">
              <a:extLst>
                <a:ext uri="{FF2B5EF4-FFF2-40B4-BE49-F238E27FC236}">
                  <a16:creationId xmlns:a16="http://schemas.microsoft.com/office/drawing/2014/main" id="{59932048-F28B-4DDB-8FF1-08F0F9A2F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3254"/>
              <a:ext cx="88" cy="33"/>
            </a:xfrm>
            <a:custGeom>
              <a:avLst/>
              <a:gdLst>
                <a:gd name="T0" fmla="*/ 854 w 20"/>
                <a:gd name="T1" fmla="*/ 0 h 7"/>
                <a:gd name="T2" fmla="*/ 0 w 20"/>
                <a:gd name="T3" fmla="*/ 424 h 7"/>
                <a:gd name="T4" fmla="*/ 1025 w 20"/>
                <a:gd name="T5" fmla="*/ 735 h 7"/>
                <a:gd name="T6" fmla="*/ 1452 w 20"/>
                <a:gd name="T7" fmla="*/ 1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10" y="0"/>
                  </a:moveTo>
                  <a:cubicBezTo>
                    <a:pt x="7" y="2"/>
                    <a:pt x="4" y="2"/>
                    <a:pt x="0" y="4"/>
                  </a:cubicBezTo>
                  <a:cubicBezTo>
                    <a:pt x="2" y="7"/>
                    <a:pt x="9" y="7"/>
                    <a:pt x="12" y="7"/>
                  </a:cubicBezTo>
                  <a:cubicBezTo>
                    <a:pt x="17" y="7"/>
                    <a:pt x="20" y="7"/>
                    <a:pt x="17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737">
              <a:extLst>
                <a:ext uri="{FF2B5EF4-FFF2-40B4-BE49-F238E27FC236}">
                  <a16:creationId xmlns:a16="http://schemas.microsoft.com/office/drawing/2014/main" id="{81259253-E4E4-4BF2-A400-A642DD412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2962"/>
              <a:ext cx="44" cy="19"/>
            </a:xfrm>
            <a:custGeom>
              <a:avLst/>
              <a:gdLst>
                <a:gd name="T0" fmla="*/ 0 w 10"/>
                <a:gd name="T1" fmla="*/ 114 h 4"/>
                <a:gd name="T2" fmla="*/ 348 w 10"/>
                <a:gd name="T3" fmla="*/ 428 h 4"/>
                <a:gd name="T4" fmla="*/ 854 w 10"/>
                <a:gd name="T5" fmla="*/ 0 h 4"/>
                <a:gd name="T6" fmla="*/ 251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2" y="1"/>
                    <a:pt x="3" y="3"/>
                    <a:pt x="4" y="4"/>
                  </a:cubicBezTo>
                  <a:cubicBezTo>
                    <a:pt x="5" y="2"/>
                    <a:pt x="7" y="1"/>
                    <a:pt x="10" y="0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738">
              <a:extLst>
                <a:ext uri="{FF2B5EF4-FFF2-40B4-BE49-F238E27FC236}">
                  <a16:creationId xmlns:a16="http://schemas.microsoft.com/office/drawing/2014/main" id="{28BF58EE-06CA-4163-BBF7-7107D8C09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278"/>
              <a:ext cx="354" cy="90"/>
            </a:xfrm>
            <a:custGeom>
              <a:avLst/>
              <a:gdLst>
                <a:gd name="T0" fmla="*/ 0 w 80"/>
                <a:gd name="T1" fmla="*/ 1819 h 19"/>
                <a:gd name="T2" fmla="*/ 3390 w 80"/>
                <a:gd name="T3" fmla="*/ 1393 h 19"/>
                <a:gd name="T4" fmla="*/ 4934 w 80"/>
                <a:gd name="T5" fmla="*/ 853 h 19"/>
                <a:gd name="T6" fmla="*/ 6930 w 80"/>
                <a:gd name="T7" fmla="*/ 0 h 19"/>
                <a:gd name="T8" fmla="*/ 5288 w 80"/>
                <a:gd name="T9" fmla="*/ 1165 h 19"/>
                <a:gd name="T10" fmla="*/ 3996 w 80"/>
                <a:gd name="T11" fmla="*/ 1279 h 19"/>
                <a:gd name="T12" fmla="*/ 3115 w 80"/>
                <a:gd name="T13" fmla="*/ 1909 h 19"/>
                <a:gd name="T14" fmla="*/ 1898 w 80"/>
                <a:gd name="T15" fmla="*/ 1705 h 19"/>
                <a:gd name="T16" fmla="*/ 1212 w 80"/>
                <a:gd name="T17" fmla="*/ 1705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9">
                  <a:moveTo>
                    <a:pt x="0" y="17"/>
                  </a:moveTo>
                  <a:cubicBezTo>
                    <a:pt x="8" y="16"/>
                    <a:pt x="33" y="8"/>
                    <a:pt x="39" y="13"/>
                  </a:cubicBezTo>
                  <a:cubicBezTo>
                    <a:pt x="42" y="8"/>
                    <a:pt x="51" y="9"/>
                    <a:pt x="57" y="8"/>
                  </a:cubicBezTo>
                  <a:cubicBezTo>
                    <a:pt x="65" y="5"/>
                    <a:pt x="73" y="2"/>
                    <a:pt x="80" y="0"/>
                  </a:cubicBezTo>
                  <a:cubicBezTo>
                    <a:pt x="74" y="3"/>
                    <a:pt x="68" y="10"/>
                    <a:pt x="61" y="11"/>
                  </a:cubicBezTo>
                  <a:cubicBezTo>
                    <a:pt x="56" y="12"/>
                    <a:pt x="51" y="10"/>
                    <a:pt x="46" y="12"/>
                  </a:cubicBezTo>
                  <a:cubicBezTo>
                    <a:pt x="42" y="13"/>
                    <a:pt x="39" y="18"/>
                    <a:pt x="36" y="18"/>
                  </a:cubicBezTo>
                  <a:cubicBezTo>
                    <a:pt x="33" y="19"/>
                    <a:pt x="26" y="16"/>
                    <a:pt x="22" y="16"/>
                  </a:cubicBezTo>
                  <a:cubicBezTo>
                    <a:pt x="19" y="16"/>
                    <a:pt x="16" y="16"/>
                    <a:pt x="1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739">
              <a:extLst>
                <a:ext uri="{FF2B5EF4-FFF2-40B4-BE49-F238E27FC236}">
                  <a16:creationId xmlns:a16="http://schemas.microsoft.com/office/drawing/2014/main" id="{B84E95EB-219D-4DAC-8EC4-05B31A684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358"/>
              <a:ext cx="168" cy="43"/>
            </a:xfrm>
            <a:custGeom>
              <a:avLst/>
              <a:gdLst>
                <a:gd name="T0" fmla="*/ 0 w 38"/>
                <a:gd name="T1" fmla="*/ 549 h 9"/>
                <a:gd name="T2" fmla="*/ 1468 w 38"/>
                <a:gd name="T3" fmla="*/ 435 h 9"/>
                <a:gd name="T4" fmla="*/ 3285 w 38"/>
                <a:gd name="T5" fmla="*/ 115 h 9"/>
                <a:gd name="T6" fmla="*/ 1720 w 38"/>
                <a:gd name="T7" fmla="*/ 979 h 9"/>
                <a:gd name="T8" fmla="*/ 685 w 38"/>
                <a:gd name="T9" fmla="*/ 66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">
                  <a:moveTo>
                    <a:pt x="0" y="5"/>
                  </a:moveTo>
                  <a:cubicBezTo>
                    <a:pt x="6" y="5"/>
                    <a:pt x="11" y="5"/>
                    <a:pt x="17" y="4"/>
                  </a:cubicBezTo>
                  <a:cubicBezTo>
                    <a:pt x="24" y="3"/>
                    <a:pt x="31" y="0"/>
                    <a:pt x="38" y="1"/>
                  </a:cubicBezTo>
                  <a:cubicBezTo>
                    <a:pt x="32" y="2"/>
                    <a:pt x="25" y="5"/>
                    <a:pt x="20" y="9"/>
                  </a:cubicBezTo>
                  <a:cubicBezTo>
                    <a:pt x="16" y="6"/>
                    <a:pt x="11" y="7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740">
              <a:extLst>
                <a:ext uri="{FF2B5EF4-FFF2-40B4-BE49-F238E27FC236}">
                  <a16:creationId xmlns:a16="http://schemas.microsoft.com/office/drawing/2014/main" id="{26604743-B905-497C-8883-2DE022EE3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372"/>
              <a:ext cx="154" cy="57"/>
            </a:xfrm>
            <a:custGeom>
              <a:avLst/>
              <a:gdLst>
                <a:gd name="T0" fmla="*/ 176 w 35"/>
                <a:gd name="T1" fmla="*/ 746 h 12"/>
                <a:gd name="T2" fmla="*/ 2983 w 35"/>
                <a:gd name="T3" fmla="*/ 0 h 12"/>
                <a:gd name="T4" fmla="*/ 2631 w 35"/>
                <a:gd name="T5" fmla="*/ 428 h 12"/>
                <a:gd name="T6" fmla="*/ 2306 w 35"/>
                <a:gd name="T7" fmla="*/ 656 h 12"/>
                <a:gd name="T8" fmla="*/ 1201 w 35"/>
                <a:gd name="T9" fmla="*/ 1287 h 12"/>
                <a:gd name="T10" fmla="*/ 0 w 35"/>
                <a:gd name="T11" fmla="*/ 969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2">
                  <a:moveTo>
                    <a:pt x="2" y="7"/>
                  </a:moveTo>
                  <a:cubicBezTo>
                    <a:pt x="13" y="6"/>
                    <a:pt x="25" y="3"/>
                    <a:pt x="35" y="0"/>
                  </a:cubicBezTo>
                  <a:cubicBezTo>
                    <a:pt x="33" y="1"/>
                    <a:pt x="32" y="3"/>
                    <a:pt x="31" y="4"/>
                  </a:cubicBezTo>
                  <a:cubicBezTo>
                    <a:pt x="28" y="6"/>
                    <a:pt x="30" y="5"/>
                    <a:pt x="27" y="6"/>
                  </a:cubicBezTo>
                  <a:cubicBezTo>
                    <a:pt x="21" y="8"/>
                    <a:pt x="18" y="8"/>
                    <a:pt x="14" y="12"/>
                  </a:cubicBezTo>
                  <a:cubicBezTo>
                    <a:pt x="11" y="8"/>
                    <a:pt x="5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741">
              <a:extLst>
                <a:ext uri="{FF2B5EF4-FFF2-40B4-BE49-F238E27FC236}">
                  <a16:creationId xmlns:a16="http://schemas.microsoft.com/office/drawing/2014/main" id="{A9C71905-8F0E-4BB7-BBA6-755D8C2CF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429"/>
              <a:ext cx="336" cy="47"/>
            </a:xfrm>
            <a:custGeom>
              <a:avLst/>
              <a:gdLst>
                <a:gd name="T0" fmla="*/ 0 w 76"/>
                <a:gd name="T1" fmla="*/ 841 h 10"/>
                <a:gd name="T2" fmla="*/ 3205 w 76"/>
                <a:gd name="T3" fmla="*/ 197 h 10"/>
                <a:gd name="T4" fmla="*/ 6565 w 76"/>
                <a:gd name="T5" fmla="*/ 0 h 10"/>
                <a:gd name="T6" fmla="*/ 5960 w 76"/>
                <a:gd name="T7" fmla="*/ 197 h 10"/>
                <a:gd name="T8" fmla="*/ 5708 w 76"/>
                <a:gd name="T9" fmla="*/ 620 h 10"/>
                <a:gd name="T10" fmla="*/ 4399 w 76"/>
                <a:gd name="T11" fmla="*/ 418 h 10"/>
                <a:gd name="T12" fmla="*/ 1817 w 76"/>
                <a:gd name="T13" fmla="*/ 926 h 10"/>
                <a:gd name="T14" fmla="*/ 80 w 76"/>
                <a:gd name="T15" fmla="*/ 1039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10">
                  <a:moveTo>
                    <a:pt x="0" y="8"/>
                  </a:moveTo>
                  <a:cubicBezTo>
                    <a:pt x="13" y="3"/>
                    <a:pt x="23" y="3"/>
                    <a:pt x="37" y="2"/>
                  </a:cubicBezTo>
                  <a:cubicBezTo>
                    <a:pt x="50" y="2"/>
                    <a:pt x="64" y="2"/>
                    <a:pt x="76" y="0"/>
                  </a:cubicBezTo>
                  <a:cubicBezTo>
                    <a:pt x="74" y="0"/>
                    <a:pt x="71" y="1"/>
                    <a:pt x="69" y="2"/>
                  </a:cubicBezTo>
                  <a:cubicBezTo>
                    <a:pt x="67" y="3"/>
                    <a:pt x="67" y="5"/>
                    <a:pt x="66" y="6"/>
                  </a:cubicBezTo>
                  <a:cubicBezTo>
                    <a:pt x="62" y="7"/>
                    <a:pt x="55" y="4"/>
                    <a:pt x="51" y="4"/>
                  </a:cubicBezTo>
                  <a:cubicBezTo>
                    <a:pt x="44" y="4"/>
                    <a:pt x="25" y="2"/>
                    <a:pt x="21" y="9"/>
                  </a:cubicBezTo>
                  <a:cubicBezTo>
                    <a:pt x="17" y="6"/>
                    <a:pt x="4" y="7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742">
              <a:extLst>
                <a:ext uri="{FF2B5EF4-FFF2-40B4-BE49-F238E27FC236}">
                  <a16:creationId xmlns:a16="http://schemas.microsoft.com/office/drawing/2014/main" id="{9FF964B7-E36F-43BD-B0C9-0242A155F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495"/>
              <a:ext cx="261" cy="137"/>
            </a:xfrm>
            <a:custGeom>
              <a:avLst/>
              <a:gdLst>
                <a:gd name="T0" fmla="*/ 0 w 59"/>
                <a:gd name="T1" fmla="*/ 3057 h 29"/>
                <a:gd name="T2" fmla="*/ 2504 w 59"/>
                <a:gd name="T3" fmla="*/ 1162 h 29"/>
                <a:gd name="T4" fmla="*/ 5109 w 59"/>
                <a:gd name="T5" fmla="*/ 0 h 29"/>
                <a:gd name="T6" fmla="*/ 3973 w 59"/>
                <a:gd name="T7" fmla="*/ 959 h 29"/>
                <a:gd name="T8" fmla="*/ 2858 w 59"/>
                <a:gd name="T9" fmla="*/ 2008 h 29"/>
                <a:gd name="T10" fmla="*/ 1389 w 59"/>
                <a:gd name="T11" fmla="*/ 2433 h 29"/>
                <a:gd name="T12" fmla="*/ 177 w 59"/>
                <a:gd name="T13" fmla="*/ 305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9">
                  <a:moveTo>
                    <a:pt x="0" y="29"/>
                  </a:moveTo>
                  <a:cubicBezTo>
                    <a:pt x="5" y="20"/>
                    <a:pt x="21" y="16"/>
                    <a:pt x="29" y="11"/>
                  </a:cubicBezTo>
                  <a:cubicBezTo>
                    <a:pt x="39" y="4"/>
                    <a:pt x="47" y="2"/>
                    <a:pt x="59" y="0"/>
                  </a:cubicBezTo>
                  <a:cubicBezTo>
                    <a:pt x="54" y="2"/>
                    <a:pt x="49" y="4"/>
                    <a:pt x="46" y="9"/>
                  </a:cubicBezTo>
                  <a:cubicBezTo>
                    <a:pt x="41" y="4"/>
                    <a:pt x="27" y="13"/>
                    <a:pt x="33" y="19"/>
                  </a:cubicBezTo>
                  <a:cubicBezTo>
                    <a:pt x="27" y="15"/>
                    <a:pt x="21" y="19"/>
                    <a:pt x="16" y="23"/>
                  </a:cubicBezTo>
                  <a:cubicBezTo>
                    <a:pt x="12" y="25"/>
                    <a:pt x="7" y="27"/>
                    <a:pt x="2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Freeform 743">
              <a:extLst>
                <a:ext uri="{FF2B5EF4-FFF2-40B4-BE49-F238E27FC236}">
                  <a16:creationId xmlns:a16="http://schemas.microsoft.com/office/drawing/2014/main" id="{A826044A-21AB-4C22-937B-E1458AF8E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2769"/>
              <a:ext cx="93" cy="316"/>
            </a:xfrm>
            <a:custGeom>
              <a:avLst/>
              <a:gdLst>
                <a:gd name="T0" fmla="*/ 1470 w 21"/>
                <a:gd name="T1" fmla="*/ 113 h 67"/>
                <a:gd name="T2" fmla="*/ 961 w 21"/>
                <a:gd name="T3" fmla="*/ 7027 h 67"/>
                <a:gd name="T4" fmla="*/ 1218 w 21"/>
                <a:gd name="T5" fmla="*/ 5249 h 67"/>
                <a:gd name="T6" fmla="*/ 1041 w 21"/>
                <a:gd name="T7" fmla="*/ 1467 h 67"/>
                <a:gd name="T8" fmla="*/ 1293 w 21"/>
                <a:gd name="T9" fmla="*/ 1670 h 67"/>
                <a:gd name="T10" fmla="*/ 1825 w 21"/>
                <a:gd name="T11" fmla="*/ 0 h 67"/>
                <a:gd name="T12" fmla="*/ 1745 w 21"/>
                <a:gd name="T13" fmla="*/ 113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7">
                  <a:moveTo>
                    <a:pt x="17" y="1"/>
                  </a:moveTo>
                  <a:cubicBezTo>
                    <a:pt x="0" y="20"/>
                    <a:pt x="3" y="45"/>
                    <a:pt x="11" y="67"/>
                  </a:cubicBezTo>
                  <a:cubicBezTo>
                    <a:pt x="11" y="61"/>
                    <a:pt x="8" y="54"/>
                    <a:pt x="14" y="50"/>
                  </a:cubicBezTo>
                  <a:cubicBezTo>
                    <a:pt x="5" y="48"/>
                    <a:pt x="10" y="20"/>
                    <a:pt x="12" y="14"/>
                  </a:cubicBezTo>
                  <a:cubicBezTo>
                    <a:pt x="13" y="14"/>
                    <a:pt x="14" y="14"/>
                    <a:pt x="15" y="16"/>
                  </a:cubicBezTo>
                  <a:cubicBezTo>
                    <a:pt x="15" y="9"/>
                    <a:pt x="17" y="5"/>
                    <a:pt x="21" y="0"/>
                  </a:cubicBezTo>
                  <a:cubicBezTo>
                    <a:pt x="20" y="0"/>
                    <a:pt x="20" y="1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5" name="Freeform 744">
              <a:extLst>
                <a:ext uri="{FF2B5EF4-FFF2-40B4-BE49-F238E27FC236}">
                  <a16:creationId xmlns:a16="http://schemas.microsoft.com/office/drawing/2014/main" id="{FC2D5793-DCCC-4551-B2F6-95FFD2B98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712"/>
              <a:ext cx="31" cy="38"/>
            </a:xfrm>
            <a:custGeom>
              <a:avLst/>
              <a:gdLst>
                <a:gd name="T0" fmla="*/ 80 w 7"/>
                <a:gd name="T1" fmla="*/ 860 h 8"/>
                <a:gd name="T2" fmla="*/ 607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8"/>
                  </a:moveTo>
                  <a:cubicBezTo>
                    <a:pt x="0" y="4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745">
              <a:extLst>
                <a:ext uri="{FF2B5EF4-FFF2-40B4-BE49-F238E27FC236}">
                  <a16:creationId xmlns:a16="http://schemas.microsoft.com/office/drawing/2014/main" id="{CA0C2598-467F-483A-B264-0B34BBBE3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32"/>
              <a:ext cx="18" cy="52"/>
            </a:xfrm>
            <a:custGeom>
              <a:avLst/>
              <a:gdLst>
                <a:gd name="T0" fmla="*/ 0 w 4"/>
                <a:gd name="T1" fmla="*/ 0 h 11"/>
                <a:gd name="T2" fmla="*/ 365 w 4"/>
                <a:gd name="T3" fmla="*/ 116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4" y="2"/>
                    <a:pt x="4" y="7"/>
                    <a:pt x="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746">
              <a:extLst>
                <a:ext uri="{FF2B5EF4-FFF2-40B4-BE49-F238E27FC236}">
                  <a16:creationId xmlns:a16="http://schemas.microsoft.com/office/drawing/2014/main" id="{98526675-D25E-4D28-90C0-3565CC7B3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703"/>
              <a:ext cx="27" cy="70"/>
            </a:xfrm>
            <a:custGeom>
              <a:avLst/>
              <a:gdLst>
                <a:gd name="T0" fmla="*/ 104 w 6"/>
                <a:gd name="T1" fmla="*/ 0 h 15"/>
                <a:gd name="T2" fmla="*/ 549 w 6"/>
                <a:gd name="T3" fmla="*/ 152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1" y="0"/>
                  </a:moveTo>
                  <a:cubicBezTo>
                    <a:pt x="0" y="5"/>
                    <a:pt x="3" y="11"/>
                    <a:pt x="6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747">
              <a:extLst>
                <a:ext uri="{FF2B5EF4-FFF2-40B4-BE49-F238E27FC236}">
                  <a16:creationId xmlns:a16="http://schemas.microsoft.com/office/drawing/2014/main" id="{A95B5B04-DB56-48AF-A874-517DCE628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2490"/>
              <a:ext cx="53" cy="24"/>
            </a:xfrm>
            <a:custGeom>
              <a:avLst/>
              <a:gdLst>
                <a:gd name="T0" fmla="*/ 0 w 12"/>
                <a:gd name="T1" fmla="*/ 552 h 5"/>
                <a:gd name="T2" fmla="*/ 1034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2"/>
                    <a:pt x="8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748">
              <a:extLst>
                <a:ext uri="{FF2B5EF4-FFF2-40B4-BE49-F238E27FC236}">
                  <a16:creationId xmlns:a16="http://schemas.microsoft.com/office/drawing/2014/main" id="{43A432E1-7975-4C09-93AA-D5CA3B6ED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2443"/>
              <a:ext cx="31" cy="33"/>
            </a:xfrm>
            <a:custGeom>
              <a:avLst/>
              <a:gdLst>
                <a:gd name="T0" fmla="*/ 0 w 7"/>
                <a:gd name="T1" fmla="*/ 735 h 7"/>
                <a:gd name="T2" fmla="*/ 607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3"/>
                    <a:pt x="3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749">
              <a:extLst>
                <a:ext uri="{FF2B5EF4-FFF2-40B4-BE49-F238E27FC236}">
                  <a16:creationId xmlns:a16="http://schemas.microsoft.com/office/drawing/2014/main" id="{53BCFBF6-899E-4AF7-A750-8A6008CB7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453"/>
              <a:ext cx="40" cy="18"/>
            </a:xfrm>
            <a:custGeom>
              <a:avLst/>
              <a:gdLst>
                <a:gd name="T0" fmla="*/ 0 w 9"/>
                <a:gd name="T1" fmla="*/ 365 h 4"/>
                <a:gd name="T2" fmla="*/ 79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1"/>
                    <a:pt x="5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750">
              <a:extLst>
                <a:ext uri="{FF2B5EF4-FFF2-40B4-BE49-F238E27FC236}">
                  <a16:creationId xmlns:a16="http://schemas.microsoft.com/office/drawing/2014/main" id="{16B8BF63-2A0A-4751-BE4C-38CD71ED6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420"/>
              <a:ext cx="66" cy="14"/>
            </a:xfrm>
            <a:custGeom>
              <a:avLst/>
              <a:gdLst>
                <a:gd name="T0" fmla="*/ 0 w 15"/>
                <a:gd name="T1" fmla="*/ 303 h 3"/>
                <a:gd name="T2" fmla="*/ 1276 w 15"/>
                <a:gd name="T3" fmla="*/ 19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1"/>
                    <a:pt x="10" y="0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751">
              <a:extLst>
                <a:ext uri="{FF2B5EF4-FFF2-40B4-BE49-F238E27FC236}">
                  <a16:creationId xmlns:a16="http://schemas.microsoft.com/office/drawing/2014/main" id="{183EB5F6-2EF4-4CF8-9E97-B42C59280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32"/>
              <a:ext cx="31" cy="33"/>
            </a:xfrm>
            <a:custGeom>
              <a:avLst/>
              <a:gdLst>
                <a:gd name="T0" fmla="*/ 0 w 7"/>
                <a:gd name="T1" fmla="*/ 735 h 7"/>
                <a:gd name="T2" fmla="*/ 607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3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752">
              <a:extLst>
                <a:ext uri="{FF2B5EF4-FFF2-40B4-BE49-F238E27FC236}">
                  <a16:creationId xmlns:a16="http://schemas.microsoft.com/office/drawing/2014/main" id="{9E39BE32-2423-4E0A-AF00-A0857E536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792"/>
              <a:ext cx="57" cy="24"/>
            </a:xfrm>
            <a:custGeom>
              <a:avLst/>
              <a:gdLst>
                <a:gd name="T0" fmla="*/ 0 w 13"/>
                <a:gd name="T1" fmla="*/ 0 h 5"/>
                <a:gd name="T2" fmla="*/ 1096 w 13"/>
                <a:gd name="T3" fmla="*/ 55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2" y="3"/>
                    <a:pt x="9" y="5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753">
              <a:extLst>
                <a:ext uri="{FF2B5EF4-FFF2-40B4-BE49-F238E27FC236}">
                  <a16:creationId xmlns:a16="http://schemas.microsoft.com/office/drawing/2014/main" id="{0227E7ED-69CA-4095-A8C9-B0C31748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773"/>
              <a:ext cx="84" cy="19"/>
            </a:xfrm>
            <a:custGeom>
              <a:avLst/>
              <a:gdLst>
                <a:gd name="T0" fmla="*/ 0 w 19"/>
                <a:gd name="T1" fmla="*/ 0 h 4"/>
                <a:gd name="T2" fmla="*/ 1640 w 19"/>
                <a:gd name="T3" fmla="*/ 1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5" y="3"/>
                    <a:pt x="14" y="4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754">
              <a:extLst>
                <a:ext uri="{FF2B5EF4-FFF2-40B4-BE49-F238E27FC236}">
                  <a16:creationId xmlns:a16="http://schemas.microsoft.com/office/drawing/2014/main" id="{6E8833B7-0DCD-4E37-970F-35AC4D11D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820"/>
              <a:ext cx="40" cy="38"/>
            </a:xfrm>
            <a:custGeom>
              <a:avLst/>
              <a:gdLst>
                <a:gd name="T0" fmla="*/ 0 w 9"/>
                <a:gd name="T1" fmla="*/ 860 h 8"/>
                <a:gd name="T2" fmla="*/ 79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1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755">
              <a:extLst>
                <a:ext uri="{FF2B5EF4-FFF2-40B4-BE49-F238E27FC236}">
                  <a16:creationId xmlns:a16="http://schemas.microsoft.com/office/drawing/2014/main" id="{59B53479-C07E-4A19-95CA-BDF6C9B82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627"/>
              <a:ext cx="14" cy="43"/>
            </a:xfrm>
            <a:custGeom>
              <a:avLst/>
              <a:gdLst>
                <a:gd name="T0" fmla="*/ 107 w 3"/>
                <a:gd name="T1" fmla="*/ 979 h 9"/>
                <a:gd name="T2" fmla="*/ 303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0" y="6"/>
                    <a:pt x="0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756">
              <a:extLst>
                <a:ext uri="{FF2B5EF4-FFF2-40B4-BE49-F238E27FC236}">
                  <a16:creationId xmlns:a16="http://schemas.microsoft.com/office/drawing/2014/main" id="{0EF90B73-C3B7-47C9-9F29-41B3F4D6E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693"/>
              <a:ext cx="13" cy="76"/>
            </a:xfrm>
            <a:custGeom>
              <a:avLst/>
              <a:gdLst>
                <a:gd name="T0" fmla="*/ 243 w 3"/>
                <a:gd name="T1" fmla="*/ 0 h 16"/>
                <a:gd name="T2" fmla="*/ 243 w 3"/>
                <a:gd name="T3" fmla="*/ 171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0"/>
                  </a:moveTo>
                  <a:cubicBezTo>
                    <a:pt x="1" y="4"/>
                    <a:pt x="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Freeform 757">
              <a:extLst>
                <a:ext uri="{FF2B5EF4-FFF2-40B4-BE49-F238E27FC236}">
                  <a16:creationId xmlns:a16="http://schemas.microsoft.com/office/drawing/2014/main" id="{71C3EA61-E8F4-4708-BB20-AC8BA5CC4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594"/>
              <a:ext cx="13" cy="33"/>
            </a:xfrm>
            <a:custGeom>
              <a:avLst/>
              <a:gdLst>
                <a:gd name="T0" fmla="*/ 243 w 3"/>
                <a:gd name="T1" fmla="*/ 0 h 7"/>
                <a:gd name="T2" fmla="*/ 74 w 3"/>
                <a:gd name="T3" fmla="*/ 73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0" y="2"/>
                    <a:pt x="1" y="5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9" name="Freeform 758">
              <a:extLst>
                <a:ext uri="{FF2B5EF4-FFF2-40B4-BE49-F238E27FC236}">
                  <a16:creationId xmlns:a16="http://schemas.microsoft.com/office/drawing/2014/main" id="{DD34D9D8-00A5-4EEB-9315-A9BE34863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424"/>
              <a:ext cx="48" cy="24"/>
            </a:xfrm>
            <a:custGeom>
              <a:avLst/>
              <a:gdLst>
                <a:gd name="T0" fmla="*/ 0 w 11"/>
                <a:gd name="T1" fmla="*/ 552 h 5"/>
                <a:gd name="T2" fmla="*/ 912 w 11"/>
                <a:gd name="T3" fmla="*/ 23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3" y="2"/>
                    <a:pt x="7" y="0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Freeform 759">
              <a:extLst>
                <a:ext uri="{FF2B5EF4-FFF2-40B4-BE49-F238E27FC236}">
                  <a16:creationId xmlns:a16="http://schemas.microsoft.com/office/drawing/2014/main" id="{9AF8DF10-E4AC-426B-A604-855A1468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486"/>
              <a:ext cx="44" cy="14"/>
            </a:xfrm>
            <a:custGeom>
              <a:avLst/>
              <a:gdLst>
                <a:gd name="T0" fmla="*/ 0 w 10"/>
                <a:gd name="T1" fmla="*/ 303 h 3"/>
                <a:gd name="T2" fmla="*/ 854 w 10"/>
                <a:gd name="T3" fmla="*/ 10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0"/>
                    <a:pt x="7" y="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1" name="Freeform 760">
              <a:extLst>
                <a:ext uri="{FF2B5EF4-FFF2-40B4-BE49-F238E27FC236}">
                  <a16:creationId xmlns:a16="http://schemas.microsoft.com/office/drawing/2014/main" id="{2BA62BC1-FEDB-4B51-B040-2A4316F11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651"/>
              <a:ext cx="49" cy="47"/>
            </a:xfrm>
            <a:custGeom>
              <a:avLst/>
              <a:gdLst>
                <a:gd name="T0" fmla="*/ 0 w 11"/>
                <a:gd name="T1" fmla="*/ 1039 h 10"/>
                <a:gd name="T2" fmla="*/ 97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5"/>
                    <a:pt x="6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Freeform 761">
              <a:extLst>
                <a:ext uri="{FF2B5EF4-FFF2-40B4-BE49-F238E27FC236}">
                  <a16:creationId xmlns:a16="http://schemas.microsoft.com/office/drawing/2014/main" id="{C074BDF2-2B5C-4434-AF0A-0EEEBB059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2802"/>
              <a:ext cx="45" cy="28"/>
            </a:xfrm>
            <a:custGeom>
              <a:avLst/>
              <a:gdLst>
                <a:gd name="T0" fmla="*/ 0 w 10"/>
                <a:gd name="T1" fmla="*/ 611 h 6"/>
                <a:gd name="T2" fmla="*/ 914 w 10"/>
                <a:gd name="T3" fmla="*/ 19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2" y="2"/>
                    <a:pt x="6" y="0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3" name="Freeform 762">
              <a:extLst>
                <a:ext uri="{FF2B5EF4-FFF2-40B4-BE49-F238E27FC236}">
                  <a16:creationId xmlns:a16="http://schemas.microsoft.com/office/drawing/2014/main" id="{2E3B8BEC-71DB-4F5C-9CCF-9A5E96699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" y="2778"/>
              <a:ext cx="31" cy="42"/>
            </a:xfrm>
            <a:custGeom>
              <a:avLst/>
              <a:gdLst>
                <a:gd name="T0" fmla="*/ 80 w 7"/>
                <a:gd name="T1" fmla="*/ 915 h 9"/>
                <a:gd name="T2" fmla="*/ 607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0" y="6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763">
              <a:extLst>
                <a:ext uri="{FF2B5EF4-FFF2-40B4-BE49-F238E27FC236}">
                  <a16:creationId xmlns:a16="http://schemas.microsoft.com/office/drawing/2014/main" id="{9440E22D-CEF3-46AB-920A-1CB79D0A9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2981"/>
              <a:ext cx="22" cy="47"/>
            </a:xfrm>
            <a:custGeom>
              <a:avLst/>
              <a:gdLst>
                <a:gd name="T0" fmla="*/ 0 w 5"/>
                <a:gd name="T1" fmla="*/ 1039 h 10"/>
                <a:gd name="T2" fmla="*/ 427 w 5"/>
                <a:gd name="T3" fmla="*/ 11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10"/>
                  </a:moveTo>
                  <a:cubicBezTo>
                    <a:pt x="0" y="7"/>
                    <a:pt x="1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Freeform 764">
              <a:extLst>
                <a:ext uri="{FF2B5EF4-FFF2-40B4-BE49-F238E27FC236}">
                  <a16:creationId xmlns:a16="http://schemas.microsoft.com/office/drawing/2014/main" id="{F1F2E759-C576-4645-AC34-11DD2FA3A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3056"/>
              <a:ext cx="18" cy="33"/>
            </a:xfrm>
            <a:custGeom>
              <a:avLst/>
              <a:gdLst>
                <a:gd name="T0" fmla="*/ 104 w 4"/>
                <a:gd name="T1" fmla="*/ 735 h 7"/>
                <a:gd name="T2" fmla="*/ 365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7"/>
                  </a:moveTo>
                  <a:cubicBezTo>
                    <a:pt x="0" y="4"/>
                    <a:pt x="1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Freeform 765">
              <a:extLst>
                <a:ext uri="{FF2B5EF4-FFF2-40B4-BE49-F238E27FC236}">
                  <a16:creationId xmlns:a16="http://schemas.microsoft.com/office/drawing/2014/main" id="{5E796309-A9CA-4F7E-9BB5-D9BB655A6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910"/>
              <a:ext cx="57" cy="28"/>
            </a:xfrm>
            <a:custGeom>
              <a:avLst/>
              <a:gdLst>
                <a:gd name="T0" fmla="*/ 0 w 13"/>
                <a:gd name="T1" fmla="*/ 611 h 6"/>
                <a:gd name="T2" fmla="*/ 1096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2"/>
                    <a:pt x="8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7" name="Freeform 766">
              <a:extLst>
                <a:ext uri="{FF2B5EF4-FFF2-40B4-BE49-F238E27FC236}">
                  <a16:creationId xmlns:a16="http://schemas.microsoft.com/office/drawing/2014/main" id="{63856EBE-6E94-40E9-81DA-A2F56F291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886"/>
              <a:ext cx="40" cy="43"/>
            </a:xfrm>
            <a:custGeom>
              <a:avLst/>
              <a:gdLst>
                <a:gd name="T0" fmla="*/ 0 w 9"/>
                <a:gd name="T1" fmla="*/ 0 h 9"/>
                <a:gd name="T2" fmla="*/ 791 w 9"/>
                <a:gd name="T3" fmla="*/ 97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4"/>
                    <a:pt x="4" y="9"/>
                    <a:pt x="9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Freeform 767">
              <a:extLst>
                <a:ext uri="{FF2B5EF4-FFF2-40B4-BE49-F238E27FC236}">
                  <a16:creationId xmlns:a16="http://schemas.microsoft.com/office/drawing/2014/main" id="{4950C5CF-E131-4326-9E79-66D17519E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2622"/>
              <a:ext cx="48" cy="48"/>
            </a:xfrm>
            <a:custGeom>
              <a:avLst/>
              <a:gdLst>
                <a:gd name="T0" fmla="*/ 0 w 11"/>
                <a:gd name="T1" fmla="*/ 1104 h 10"/>
                <a:gd name="T2" fmla="*/ 912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6" y="8"/>
                    <a:pt x="9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9" name="Freeform 768">
              <a:extLst>
                <a:ext uri="{FF2B5EF4-FFF2-40B4-BE49-F238E27FC236}">
                  <a16:creationId xmlns:a16="http://schemas.microsoft.com/office/drawing/2014/main" id="{E90C50A8-6DE8-4F18-B8BD-A75D144B2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2476"/>
              <a:ext cx="53" cy="28"/>
            </a:xfrm>
            <a:custGeom>
              <a:avLst/>
              <a:gdLst>
                <a:gd name="T0" fmla="*/ 0 w 12"/>
                <a:gd name="T1" fmla="*/ 415 h 6"/>
                <a:gd name="T2" fmla="*/ 1034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4"/>
                  </a:moveTo>
                  <a:cubicBezTo>
                    <a:pt x="4" y="6"/>
                    <a:pt x="9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Freeform 769">
              <a:extLst>
                <a:ext uri="{FF2B5EF4-FFF2-40B4-BE49-F238E27FC236}">
                  <a16:creationId xmlns:a16="http://schemas.microsoft.com/office/drawing/2014/main" id="{CE8FE2F4-0E7B-4329-974A-BFE7CF27E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377"/>
              <a:ext cx="22" cy="47"/>
            </a:xfrm>
            <a:custGeom>
              <a:avLst/>
              <a:gdLst>
                <a:gd name="T0" fmla="*/ 0 w 5"/>
                <a:gd name="T1" fmla="*/ 0 h 10"/>
                <a:gd name="T2" fmla="*/ 348 w 5"/>
                <a:gd name="T3" fmla="*/ 10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3" y="2"/>
                    <a:pt x="5" y="6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770">
              <a:extLst>
                <a:ext uri="{FF2B5EF4-FFF2-40B4-BE49-F238E27FC236}">
                  <a16:creationId xmlns:a16="http://schemas.microsoft.com/office/drawing/2014/main" id="{FEFC7C50-53DD-4C12-B238-8D5A6DB00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391"/>
              <a:ext cx="53" cy="10"/>
            </a:xfrm>
            <a:custGeom>
              <a:avLst/>
              <a:gdLst>
                <a:gd name="T0" fmla="*/ 0 w 12"/>
                <a:gd name="T1" fmla="*/ 125 h 2"/>
                <a:gd name="T2" fmla="*/ 1034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1"/>
                  </a:moveTo>
                  <a:cubicBezTo>
                    <a:pt x="4" y="2"/>
                    <a:pt x="9" y="1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Freeform 771">
              <a:extLst>
                <a:ext uri="{FF2B5EF4-FFF2-40B4-BE49-F238E27FC236}">
                  <a16:creationId xmlns:a16="http://schemas.microsoft.com/office/drawing/2014/main" id="{BE7903A8-0935-49AF-BBBB-C20EA9F74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2438"/>
              <a:ext cx="27" cy="38"/>
            </a:xfrm>
            <a:custGeom>
              <a:avLst/>
              <a:gdLst>
                <a:gd name="T0" fmla="*/ 549 w 6"/>
                <a:gd name="T1" fmla="*/ 0 h 8"/>
                <a:gd name="T2" fmla="*/ 0 w 6"/>
                <a:gd name="T3" fmla="*/ 86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3"/>
                    <a:pt x="4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3" name="Freeform 772">
              <a:extLst>
                <a:ext uri="{FF2B5EF4-FFF2-40B4-BE49-F238E27FC236}">
                  <a16:creationId xmlns:a16="http://schemas.microsoft.com/office/drawing/2014/main" id="{A4E26EF9-A5E6-408A-AF22-FC1446D12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2396"/>
              <a:ext cx="14" cy="24"/>
            </a:xfrm>
            <a:custGeom>
              <a:avLst/>
              <a:gdLst>
                <a:gd name="T0" fmla="*/ 303 w 3"/>
                <a:gd name="T1" fmla="*/ 0 h 5"/>
                <a:gd name="T2" fmla="*/ 0 w 3"/>
                <a:gd name="T3" fmla="*/ 55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2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Freeform 773">
              <a:extLst>
                <a:ext uri="{FF2B5EF4-FFF2-40B4-BE49-F238E27FC236}">
                  <a16:creationId xmlns:a16="http://schemas.microsoft.com/office/drawing/2014/main" id="{0D457AFF-4733-4F34-924B-48A50B22B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3221"/>
              <a:ext cx="44" cy="29"/>
            </a:xfrm>
            <a:custGeom>
              <a:avLst/>
              <a:gdLst>
                <a:gd name="T0" fmla="*/ 0 w 10"/>
                <a:gd name="T1" fmla="*/ 0 h 6"/>
                <a:gd name="T2" fmla="*/ 854 w 10"/>
                <a:gd name="T3" fmla="*/ 23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6"/>
                    <a:pt x="7" y="4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5" name="Freeform 774">
              <a:extLst>
                <a:ext uri="{FF2B5EF4-FFF2-40B4-BE49-F238E27FC236}">
                  <a16:creationId xmlns:a16="http://schemas.microsoft.com/office/drawing/2014/main" id="{C7C1A20A-C3CF-4E5F-B109-A2485BC47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3188"/>
              <a:ext cx="40" cy="52"/>
            </a:xfrm>
            <a:custGeom>
              <a:avLst/>
              <a:gdLst>
                <a:gd name="T0" fmla="*/ 0 w 9"/>
                <a:gd name="T1" fmla="*/ 0 h 11"/>
                <a:gd name="T2" fmla="*/ 791 w 9"/>
                <a:gd name="T3" fmla="*/ 116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0" y="5"/>
                    <a:pt x="4" y="9"/>
                    <a:pt x="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Freeform 775">
              <a:extLst>
                <a:ext uri="{FF2B5EF4-FFF2-40B4-BE49-F238E27FC236}">
                  <a16:creationId xmlns:a16="http://schemas.microsoft.com/office/drawing/2014/main" id="{43F63EE5-97CD-4E58-AA6F-B6E486449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3259"/>
              <a:ext cx="22" cy="42"/>
            </a:xfrm>
            <a:custGeom>
              <a:avLst/>
              <a:gdLst>
                <a:gd name="T0" fmla="*/ 79 w 5"/>
                <a:gd name="T1" fmla="*/ 0 h 9"/>
                <a:gd name="T2" fmla="*/ 427 w 5"/>
                <a:gd name="T3" fmla="*/ 91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3"/>
                    <a:pt x="2" y="7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7" name="Freeform 776">
              <a:extLst>
                <a:ext uri="{FF2B5EF4-FFF2-40B4-BE49-F238E27FC236}">
                  <a16:creationId xmlns:a16="http://schemas.microsoft.com/office/drawing/2014/main" id="{6CB0B9C3-8341-469A-A974-45FC1806D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802"/>
              <a:ext cx="75" cy="56"/>
            </a:xfrm>
            <a:custGeom>
              <a:avLst/>
              <a:gdLst>
                <a:gd name="T0" fmla="*/ 0 w 17"/>
                <a:gd name="T1" fmla="*/ 1218 h 12"/>
                <a:gd name="T2" fmla="*/ 604 w 17"/>
                <a:gd name="T3" fmla="*/ 0 h 12"/>
                <a:gd name="T4" fmla="*/ 176 w 17"/>
                <a:gd name="T5" fmla="*/ 111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7" y="12"/>
                    <a:pt x="17" y="3"/>
                    <a:pt x="7" y="0"/>
                  </a:cubicBezTo>
                  <a:cubicBezTo>
                    <a:pt x="11" y="5"/>
                    <a:pt x="4" y="7"/>
                    <a:pt x="2" y="1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Freeform 777">
              <a:extLst>
                <a:ext uri="{FF2B5EF4-FFF2-40B4-BE49-F238E27FC236}">
                  <a16:creationId xmlns:a16="http://schemas.microsoft.com/office/drawing/2014/main" id="{1D8CEF77-F63E-4363-9148-57E06E6BA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679"/>
              <a:ext cx="75" cy="123"/>
            </a:xfrm>
            <a:custGeom>
              <a:avLst/>
              <a:gdLst>
                <a:gd name="T0" fmla="*/ 251 w 17"/>
                <a:gd name="T1" fmla="*/ 426 h 26"/>
                <a:gd name="T2" fmla="*/ 953 w 17"/>
                <a:gd name="T3" fmla="*/ 0 h 26"/>
                <a:gd name="T4" fmla="*/ 1032 w 17"/>
                <a:gd name="T5" fmla="*/ 624 h 26"/>
                <a:gd name="T6" fmla="*/ 1209 w 17"/>
                <a:gd name="T7" fmla="*/ 1277 h 26"/>
                <a:gd name="T8" fmla="*/ 0 w 17"/>
                <a:gd name="T9" fmla="*/ 2753 h 26"/>
                <a:gd name="T10" fmla="*/ 776 w 17"/>
                <a:gd name="T11" fmla="*/ 1277 h 26"/>
                <a:gd name="T12" fmla="*/ 176 w 17"/>
                <a:gd name="T13" fmla="*/ 53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6">
                  <a:moveTo>
                    <a:pt x="3" y="4"/>
                  </a:moveTo>
                  <a:cubicBezTo>
                    <a:pt x="7" y="4"/>
                    <a:pt x="8" y="1"/>
                    <a:pt x="11" y="0"/>
                  </a:cubicBezTo>
                  <a:cubicBezTo>
                    <a:pt x="13" y="2"/>
                    <a:pt x="11" y="3"/>
                    <a:pt x="12" y="6"/>
                  </a:cubicBezTo>
                  <a:cubicBezTo>
                    <a:pt x="12" y="8"/>
                    <a:pt x="14" y="10"/>
                    <a:pt x="14" y="12"/>
                  </a:cubicBezTo>
                  <a:cubicBezTo>
                    <a:pt x="17" y="21"/>
                    <a:pt x="6" y="23"/>
                    <a:pt x="0" y="26"/>
                  </a:cubicBezTo>
                  <a:cubicBezTo>
                    <a:pt x="4" y="22"/>
                    <a:pt x="10" y="18"/>
                    <a:pt x="9" y="12"/>
                  </a:cubicBezTo>
                  <a:cubicBezTo>
                    <a:pt x="8" y="9"/>
                    <a:pt x="5" y="5"/>
                    <a:pt x="2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9" name="Freeform 778">
              <a:extLst>
                <a:ext uri="{FF2B5EF4-FFF2-40B4-BE49-F238E27FC236}">
                  <a16:creationId xmlns:a16="http://schemas.microsoft.com/office/drawing/2014/main" id="{04A5B544-FFA3-47C2-A67D-91FDFEBC8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2" y="2514"/>
              <a:ext cx="66" cy="127"/>
            </a:xfrm>
            <a:custGeom>
              <a:avLst/>
              <a:gdLst>
                <a:gd name="T0" fmla="*/ 0 w 15"/>
                <a:gd name="T1" fmla="*/ 310 h 27"/>
                <a:gd name="T2" fmla="*/ 678 w 15"/>
                <a:gd name="T3" fmla="*/ 113 h 27"/>
                <a:gd name="T4" fmla="*/ 1104 w 15"/>
                <a:gd name="T5" fmla="*/ 842 h 27"/>
                <a:gd name="T6" fmla="*/ 1201 w 15"/>
                <a:gd name="T7" fmla="*/ 1971 h 27"/>
                <a:gd name="T8" fmla="*/ 79 w 15"/>
                <a:gd name="T9" fmla="*/ 2808 h 27"/>
                <a:gd name="T10" fmla="*/ 928 w 15"/>
                <a:gd name="T11" fmla="*/ 1152 h 27"/>
                <a:gd name="T12" fmla="*/ 0 w 15"/>
                <a:gd name="T13" fmla="*/ 31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7">
                  <a:moveTo>
                    <a:pt x="0" y="3"/>
                  </a:moveTo>
                  <a:cubicBezTo>
                    <a:pt x="3" y="3"/>
                    <a:pt x="5" y="0"/>
                    <a:pt x="8" y="1"/>
                  </a:cubicBezTo>
                  <a:cubicBezTo>
                    <a:pt x="10" y="2"/>
                    <a:pt x="12" y="6"/>
                    <a:pt x="13" y="8"/>
                  </a:cubicBezTo>
                  <a:cubicBezTo>
                    <a:pt x="14" y="11"/>
                    <a:pt x="15" y="16"/>
                    <a:pt x="14" y="19"/>
                  </a:cubicBezTo>
                  <a:cubicBezTo>
                    <a:pt x="12" y="24"/>
                    <a:pt x="4" y="25"/>
                    <a:pt x="1" y="27"/>
                  </a:cubicBezTo>
                  <a:cubicBezTo>
                    <a:pt x="6" y="24"/>
                    <a:pt x="12" y="18"/>
                    <a:pt x="11" y="11"/>
                  </a:cubicBezTo>
                  <a:cubicBezTo>
                    <a:pt x="9" y="3"/>
                    <a:pt x="1" y="8"/>
                    <a:pt x="0" y="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Freeform 779">
              <a:extLst>
                <a:ext uri="{FF2B5EF4-FFF2-40B4-BE49-F238E27FC236}">
                  <a16:creationId xmlns:a16="http://schemas.microsoft.com/office/drawing/2014/main" id="{B9EEEAFD-1E12-4929-8AB3-CBDAC1C32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552"/>
              <a:ext cx="44" cy="61"/>
            </a:xfrm>
            <a:custGeom>
              <a:avLst/>
              <a:gdLst>
                <a:gd name="T0" fmla="*/ 251 w 10"/>
                <a:gd name="T1" fmla="*/ 0 h 13"/>
                <a:gd name="T2" fmla="*/ 774 w 10"/>
                <a:gd name="T3" fmla="*/ 615 h 13"/>
                <a:gd name="T4" fmla="*/ 0 w 10"/>
                <a:gd name="T5" fmla="*/ 134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4" y="3"/>
                    <a:pt x="8" y="3"/>
                    <a:pt x="9" y="6"/>
                  </a:cubicBezTo>
                  <a:cubicBezTo>
                    <a:pt x="10" y="10"/>
                    <a:pt x="3" y="12"/>
                    <a:pt x="0" y="1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1" name="Freeform 780">
              <a:extLst>
                <a:ext uri="{FF2B5EF4-FFF2-40B4-BE49-F238E27FC236}">
                  <a16:creationId xmlns:a16="http://schemas.microsoft.com/office/drawing/2014/main" id="{EFC36231-795F-44DE-8C5B-1C4119A7C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2481"/>
              <a:ext cx="53" cy="14"/>
            </a:xfrm>
            <a:custGeom>
              <a:avLst/>
              <a:gdLst>
                <a:gd name="T0" fmla="*/ 0 w 12"/>
                <a:gd name="T1" fmla="*/ 0 h 3"/>
                <a:gd name="T2" fmla="*/ 526 w 12"/>
                <a:gd name="T3" fmla="*/ 303 h 3"/>
                <a:gd name="T4" fmla="*/ 1034 w 12"/>
                <a:gd name="T5" fmla="*/ 0 h 3"/>
                <a:gd name="T6" fmla="*/ 177 w 12"/>
                <a:gd name="T7" fmla="*/ 10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  <a:cubicBezTo>
                    <a:pt x="8" y="1"/>
                    <a:pt x="10" y="1"/>
                    <a:pt x="12" y="0"/>
                  </a:cubicBezTo>
                  <a:cubicBezTo>
                    <a:pt x="9" y="1"/>
                    <a:pt x="6" y="2"/>
                    <a:pt x="2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Freeform 781">
              <a:extLst>
                <a:ext uri="{FF2B5EF4-FFF2-40B4-BE49-F238E27FC236}">
                  <a16:creationId xmlns:a16="http://schemas.microsoft.com/office/drawing/2014/main" id="{6DF27A3D-764B-4C03-BD21-C3ADD3E5D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420"/>
              <a:ext cx="49" cy="23"/>
            </a:xfrm>
            <a:custGeom>
              <a:avLst/>
              <a:gdLst>
                <a:gd name="T0" fmla="*/ 0 w 11"/>
                <a:gd name="T1" fmla="*/ 0 h 5"/>
                <a:gd name="T2" fmla="*/ 356 w 11"/>
                <a:gd name="T3" fmla="*/ 488 h 5"/>
                <a:gd name="T4" fmla="*/ 971 w 11"/>
                <a:gd name="T5" fmla="*/ 106 h 5"/>
                <a:gd name="T6" fmla="*/ 80 w 1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  <a:cubicBezTo>
                    <a:pt x="5" y="2"/>
                    <a:pt x="9" y="1"/>
                    <a:pt x="11" y="1"/>
                  </a:cubicBezTo>
                  <a:cubicBezTo>
                    <a:pt x="8" y="1"/>
                    <a:pt x="5" y="0"/>
                    <a:pt x="1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3" name="Freeform 782">
              <a:extLst>
                <a:ext uri="{FF2B5EF4-FFF2-40B4-BE49-F238E27FC236}">
                  <a16:creationId xmlns:a16="http://schemas.microsoft.com/office/drawing/2014/main" id="{3E7B4EF5-104F-4CF0-ABE6-BDE945594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641"/>
              <a:ext cx="115" cy="109"/>
            </a:xfrm>
            <a:custGeom>
              <a:avLst/>
              <a:gdLst>
                <a:gd name="T0" fmla="*/ 257 w 26"/>
                <a:gd name="T1" fmla="*/ 2133 h 23"/>
                <a:gd name="T2" fmla="*/ 2251 w 26"/>
                <a:gd name="T3" fmla="*/ 0 h 23"/>
                <a:gd name="T4" fmla="*/ 1645 w 26"/>
                <a:gd name="T5" fmla="*/ 427 h 23"/>
                <a:gd name="T6" fmla="*/ 863 w 26"/>
                <a:gd name="T7" fmla="*/ 853 h 23"/>
                <a:gd name="T8" fmla="*/ 429 w 26"/>
                <a:gd name="T9" fmla="*/ 1483 h 23"/>
                <a:gd name="T10" fmla="*/ 177 w 26"/>
                <a:gd name="T11" fmla="*/ 1910 h 23"/>
                <a:gd name="T12" fmla="*/ 0 w 26"/>
                <a:gd name="T13" fmla="*/ 245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3">
                  <a:moveTo>
                    <a:pt x="3" y="20"/>
                  </a:moveTo>
                  <a:cubicBezTo>
                    <a:pt x="9" y="13"/>
                    <a:pt x="18" y="5"/>
                    <a:pt x="26" y="0"/>
                  </a:cubicBezTo>
                  <a:cubicBezTo>
                    <a:pt x="24" y="0"/>
                    <a:pt x="21" y="2"/>
                    <a:pt x="19" y="4"/>
                  </a:cubicBezTo>
                  <a:cubicBezTo>
                    <a:pt x="16" y="5"/>
                    <a:pt x="13" y="6"/>
                    <a:pt x="10" y="8"/>
                  </a:cubicBezTo>
                  <a:cubicBezTo>
                    <a:pt x="8" y="9"/>
                    <a:pt x="7" y="11"/>
                    <a:pt x="5" y="14"/>
                  </a:cubicBezTo>
                  <a:cubicBezTo>
                    <a:pt x="4" y="15"/>
                    <a:pt x="3" y="16"/>
                    <a:pt x="2" y="18"/>
                  </a:cubicBezTo>
                  <a:cubicBezTo>
                    <a:pt x="2" y="19"/>
                    <a:pt x="2" y="22"/>
                    <a:pt x="0" y="2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Freeform 783">
              <a:extLst>
                <a:ext uri="{FF2B5EF4-FFF2-40B4-BE49-F238E27FC236}">
                  <a16:creationId xmlns:a16="http://schemas.microsoft.com/office/drawing/2014/main" id="{03B8A531-552F-49A4-8380-747C16E3F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886"/>
              <a:ext cx="658" cy="302"/>
            </a:xfrm>
            <a:custGeom>
              <a:avLst/>
              <a:gdLst>
                <a:gd name="T0" fmla="*/ 0 w 149"/>
                <a:gd name="T1" fmla="*/ 6611 h 64"/>
                <a:gd name="T2" fmla="*/ 1541 w 149"/>
                <a:gd name="T3" fmla="*/ 5365 h 64"/>
                <a:gd name="T4" fmla="*/ 2848 w 149"/>
                <a:gd name="T5" fmla="*/ 4209 h 64"/>
                <a:gd name="T6" fmla="*/ 6377 w 149"/>
                <a:gd name="T7" fmla="*/ 3162 h 64"/>
                <a:gd name="T8" fmla="*/ 8015 w 149"/>
                <a:gd name="T9" fmla="*/ 2317 h 64"/>
                <a:gd name="T10" fmla="*/ 9985 w 149"/>
                <a:gd name="T11" fmla="*/ 1156 h 64"/>
                <a:gd name="T12" fmla="*/ 12833 w 149"/>
                <a:gd name="T13" fmla="*/ 0 h 64"/>
                <a:gd name="T14" fmla="*/ 11720 w 149"/>
                <a:gd name="T15" fmla="*/ 533 h 64"/>
                <a:gd name="T16" fmla="*/ 10413 w 149"/>
                <a:gd name="T17" fmla="*/ 736 h 64"/>
                <a:gd name="T18" fmla="*/ 9300 w 149"/>
                <a:gd name="T19" fmla="*/ 1048 h 64"/>
                <a:gd name="T20" fmla="*/ 7410 w 149"/>
                <a:gd name="T21" fmla="*/ 1269 h 64"/>
                <a:gd name="T22" fmla="*/ 6629 w 149"/>
                <a:gd name="T23" fmla="*/ 1156 h 64"/>
                <a:gd name="T24" fmla="*/ 6456 w 149"/>
                <a:gd name="T25" fmla="*/ 1581 h 64"/>
                <a:gd name="T26" fmla="*/ 5520 w 149"/>
                <a:gd name="T27" fmla="*/ 1784 h 64"/>
                <a:gd name="T28" fmla="*/ 3705 w 149"/>
                <a:gd name="T29" fmla="*/ 1468 h 64"/>
                <a:gd name="T30" fmla="*/ 2848 w 149"/>
                <a:gd name="T31" fmla="*/ 2515 h 64"/>
                <a:gd name="T32" fmla="*/ 2495 w 149"/>
                <a:gd name="T33" fmla="*/ 3898 h 64"/>
                <a:gd name="T34" fmla="*/ 1210 w 149"/>
                <a:gd name="T35" fmla="*/ 5054 h 64"/>
                <a:gd name="T36" fmla="*/ 79 w 149"/>
                <a:gd name="T37" fmla="*/ 6724 h 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9" h="64">
                  <a:moveTo>
                    <a:pt x="0" y="63"/>
                  </a:moveTo>
                  <a:cubicBezTo>
                    <a:pt x="7" y="63"/>
                    <a:pt x="13" y="55"/>
                    <a:pt x="18" y="51"/>
                  </a:cubicBezTo>
                  <a:cubicBezTo>
                    <a:pt x="22" y="46"/>
                    <a:pt x="27" y="42"/>
                    <a:pt x="33" y="40"/>
                  </a:cubicBezTo>
                  <a:cubicBezTo>
                    <a:pt x="46" y="34"/>
                    <a:pt x="61" y="33"/>
                    <a:pt x="74" y="30"/>
                  </a:cubicBezTo>
                  <a:cubicBezTo>
                    <a:pt x="81" y="28"/>
                    <a:pt x="86" y="25"/>
                    <a:pt x="93" y="22"/>
                  </a:cubicBezTo>
                  <a:cubicBezTo>
                    <a:pt x="100" y="20"/>
                    <a:pt x="109" y="14"/>
                    <a:pt x="116" y="11"/>
                  </a:cubicBezTo>
                  <a:cubicBezTo>
                    <a:pt x="128" y="6"/>
                    <a:pt x="138" y="6"/>
                    <a:pt x="149" y="0"/>
                  </a:cubicBezTo>
                  <a:cubicBezTo>
                    <a:pt x="144" y="1"/>
                    <a:pt x="141" y="4"/>
                    <a:pt x="136" y="5"/>
                  </a:cubicBezTo>
                  <a:cubicBezTo>
                    <a:pt x="131" y="5"/>
                    <a:pt x="126" y="6"/>
                    <a:pt x="121" y="7"/>
                  </a:cubicBezTo>
                  <a:cubicBezTo>
                    <a:pt x="115" y="7"/>
                    <a:pt x="113" y="7"/>
                    <a:pt x="108" y="10"/>
                  </a:cubicBezTo>
                  <a:cubicBezTo>
                    <a:pt x="101" y="14"/>
                    <a:pt x="95" y="14"/>
                    <a:pt x="86" y="12"/>
                  </a:cubicBezTo>
                  <a:cubicBezTo>
                    <a:pt x="84" y="12"/>
                    <a:pt x="79" y="10"/>
                    <a:pt x="77" y="11"/>
                  </a:cubicBezTo>
                  <a:cubicBezTo>
                    <a:pt x="75" y="12"/>
                    <a:pt x="76" y="13"/>
                    <a:pt x="75" y="15"/>
                  </a:cubicBezTo>
                  <a:cubicBezTo>
                    <a:pt x="72" y="20"/>
                    <a:pt x="70" y="16"/>
                    <a:pt x="64" y="17"/>
                  </a:cubicBezTo>
                  <a:cubicBezTo>
                    <a:pt x="57" y="18"/>
                    <a:pt x="45" y="21"/>
                    <a:pt x="43" y="14"/>
                  </a:cubicBezTo>
                  <a:cubicBezTo>
                    <a:pt x="40" y="17"/>
                    <a:pt x="36" y="21"/>
                    <a:pt x="33" y="24"/>
                  </a:cubicBezTo>
                  <a:cubicBezTo>
                    <a:pt x="27" y="28"/>
                    <a:pt x="31" y="31"/>
                    <a:pt x="29" y="37"/>
                  </a:cubicBezTo>
                  <a:cubicBezTo>
                    <a:pt x="27" y="42"/>
                    <a:pt x="18" y="45"/>
                    <a:pt x="14" y="48"/>
                  </a:cubicBezTo>
                  <a:cubicBezTo>
                    <a:pt x="7" y="53"/>
                    <a:pt x="6" y="57"/>
                    <a:pt x="1" y="6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5" name="Freeform 784">
              <a:extLst>
                <a:ext uri="{FF2B5EF4-FFF2-40B4-BE49-F238E27FC236}">
                  <a16:creationId xmlns:a16="http://schemas.microsoft.com/office/drawing/2014/main" id="{0C28BFD2-3FCF-4701-9BD0-E3F7C29E6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3259"/>
              <a:ext cx="681" cy="193"/>
            </a:xfrm>
            <a:custGeom>
              <a:avLst/>
              <a:gdLst>
                <a:gd name="T0" fmla="*/ 2932 w 154"/>
                <a:gd name="T1" fmla="*/ 3436 h 41"/>
                <a:gd name="T2" fmla="*/ 4245 w 154"/>
                <a:gd name="T3" fmla="*/ 4077 h 41"/>
                <a:gd name="T4" fmla="*/ 5457 w 154"/>
                <a:gd name="T5" fmla="*/ 3855 h 41"/>
                <a:gd name="T6" fmla="*/ 7000 w 154"/>
                <a:gd name="T7" fmla="*/ 2815 h 41"/>
                <a:gd name="T8" fmla="*/ 8645 w 154"/>
                <a:gd name="T9" fmla="*/ 2391 h 41"/>
                <a:gd name="T10" fmla="*/ 11148 w 154"/>
                <a:gd name="T11" fmla="*/ 1351 h 41"/>
                <a:gd name="T12" fmla="*/ 12360 w 154"/>
                <a:gd name="T13" fmla="*/ 532 h 41"/>
                <a:gd name="T14" fmla="*/ 13315 w 154"/>
                <a:gd name="T15" fmla="*/ 0 h 41"/>
                <a:gd name="T16" fmla="*/ 11595 w 154"/>
                <a:gd name="T17" fmla="*/ 730 h 41"/>
                <a:gd name="T18" fmla="*/ 10383 w 154"/>
                <a:gd name="T19" fmla="*/ 1153 h 41"/>
                <a:gd name="T20" fmla="*/ 8566 w 154"/>
                <a:gd name="T21" fmla="*/ 1972 h 41"/>
                <a:gd name="T22" fmla="*/ 6748 w 154"/>
                <a:gd name="T23" fmla="*/ 2504 h 41"/>
                <a:gd name="T24" fmla="*/ 5789 w 154"/>
                <a:gd name="T25" fmla="*/ 2815 h 41"/>
                <a:gd name="T26" fmla="*/ 5183 w 154"/>
                <a:gd name="T27" fmla="*/ 3347 h 41"/>
                <a:gd name="T28" fmla="*/ 3639 w 154"/>
                <a:gd name="T29" fmla="*/ 3436 h 41"/>
                <a:gd name="T30" fmla="*/ 2857 w 154"/>
                <a:gd name="T31" fmla="*/ 2815 h 41"/>
                <a:gd name="T32" fmla="*/ 1817 w 154"/>
                <a:gd name="T33" fmla="*/ 2613 h 41"/>
                <a:gd name="T34" fmla="*/ 0 w 154"/>
                <a:gd name="T35" fmla="*/ 1775 h 41"/>
                <a:gd name="T36" fmla="*/ 1035 w 154"/>
                <a:gd name="T37" fmla="*/ 2923 h 41"/>
                <a:gd name="T38" fmla="*/ 1897 w 154"/>
                <a:gd name="T39" fmla="*/ 3126 h 41"/>
                <a:gd name="T40" fmla="*/ 2932 w 154"/>
                <a:gd name="T41" fmla="*/ 3436 h 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4" h="41">
                  <a:moveTo>
                    <a:pt x="34" y="33"/>
                  </a:moveTo>
                  <a:cubicBezTo>
                    <a:pt x="38" y="33"/>
                    <a:pt x="44" y="38"/>
                    <a:pt x="49" y="39"/>
                  </a:cubicBezTo>
                  <a:cubicBezTo>
                    <a:pt x="55" y="41"/>
                    <a:pt x="57" y="40"/>
                    <a:pt x="63" y="37"/>
                  </a:cubicBezTo>
                  <a:cubicBezTo>
                    <a:pt x="69" y="33"/>
                    <a:pt x="75" y="29"/>
                    <a:pt x="81" y="27"/>
                  </a:cubicBezTo>
                  <a:cubicBezTo>
                    <a:pt x="88" y="26"/>
                    <a:pt x="94" y="25"/>
                    <a:pt x="100" y="23"/>
                  </a:cubicBezTo>
                  <a:cubicBezTo>
                    <a:pt x="109" y="19"/>
                    <a:pt x="120" y="17"/>
                    <a:pt x="129" y="13"/>
                  </a:cubicBezTo>
                  <a:cubicBezTo>
                    <a:pt x="134" y="10"/>
                    <a:pt x="138" y="7"/>
                    <a:pt x="143" y="5"/>
                  </a:cubicBezTo>
                  <a:cubicBezTo>
                    <a:pt x="146" y="4"/>
                    <a:pt x="152" y="4"/>
                    <a:pt x="154" y="0"/>
                  </a:cubicBezTo>
                  <a:cubicBezTo>
                    <a:pt x="148" y="0"/>
                    <a:pt x="140" y="5"/>
                    <a:pt x="134" y="7"/>
                  </a:cubicBezTo>
                  <a:cubicBezTo>
                    <a:pt x="128" y="8"/>
                    <a:pt x="125" y="7"/>
                    <a:pt x="120" y="11"/>
                  </a:cubicBezTo>
                  <a:cubicBezTo>
                    <a:pt x="113" y="15"/>
                    <a:pt x="106" y="16"/>
                    <a:pt x="99" y="19"/>
                  </a:cubicBezTo>
                  <a:cubicBezTo>
                    <a:pt x="92" y="21"/>
                    <a:pt x="85" y="23"/>
                    <a:pt x="78" y="24"/>
                  </a:cubicBezTo>
                  <a:cubicBezTo>
                    <a:pt x="74" y="24"/>
                    <a:pt x="70" y="25"/>
                    <a:pt x="67" y="27"/>
                  </a:cubicBezTo>
                  <a:cubicBezTo>
                    <a:pt x="64" y="28"/>
                    <a:pt x="62" y="30"/>
                    <a:pt x="60" y="32"/>
                  </a:cubicBezTo>
                  <a:cubicBezTo>
                    <a:pt x="55" y="34"/>
                    <a:pt x="46" y="34"/>
                    <a:pt x="42" y="33"/>
                  </a:cubicBezTo>
                  <a:cubicBezTo>
                    <a:pt x="37" y="32"/>
                    <a:pt x="36" y="29"/>
                    <a:pt x="33" y="27"/>
                  </a:cubicBezTo>
                  <a:cubicBezTo>
                    <a:pt x="30" y="25"/>
                    <a:pt x="25" y="25"/>
                    <a:pt x="21" y="25"/>
                  </a:cubicBezTo>
                  <a:cubicBezTo>
                    <a:pt x="14" y="24"/>
                    <a:pt x="6" y="22"/>
                    <a:pt x="0" y="17"/>
                  </a:cubicBezTo>
                  <a:cubicBezTo>
                    <a:pt x="1" y="22"/>
                    <a:pt x="8" y="26"/>
                    <a:pt x="12" y="28"/>
                  </a:cubicBezTo>
                  <a:cubicBezTo>
                    <a:pt x="14" y="29"/>
                    <a:pt x="20" y="29"/>
                    <a:pt x="22" y="30"/>
                  </a:cubicBezTo>
                  <a:cubicBezTo>
                    <a:pt x="25" y="31"/>
                    <a:pt x="31" y="32"/>
                    <a:pt x="34" y="3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Freeform 785">
              <a:extLst>
                <a:ext uri="{FF2B5EF4-FFF2-40B4-BE49-F238E27FC236}">
                  <a16:creationId xmlns:a16="http://schemas.microsoft.com/office/drawing/2014/main" id="{F04C1F8C-EF04-43DB-9EA1-47881A622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052"/>
              <a:ext cx="283" cy="136"/>
            </a:xfrm>
            <a:custGeom>
              <a:avLst/>
              <a:gdLst>
                <a:gd name="T0" fmla="*/ 0 w 64"/>
                <a:gd name="T1" fmla="*/ 2992 h 29"/>
                <a:gd name="T2" fmla="*/ 1468 w 64"/>
                <a:gd name="T3" fmla="*/ 1341 h 29"/>
                <a:gd name="T4" fmla="*/ 3538 w 64"/>
                <a:gd name="T5" fmla="*/ 727 h 29"/>
                <a:gd name="T6" fmla="*/ 5182 w 64"/>
                <a:gd name="T7" fmla="*/ 108 h 29"/>
                <a:gd name="T8" fmla="*/ 5457 w 64"/>
                <a:gd name="T9" fmla="*/ 727 h 29"/>
                <a:gd name="T10" fmla="*/ 5359 w 64"/>
                <a:gd name="T11" fmla="*/ 1956 h 29"/>
                <a:gd name="T12" fmla="*/ 2600 w 64"/>
                <a:gd name="T13" fmla="*/ 1956 h 29"/>
                <a:gd name="T14" fmla="*/ 1468 w 64"/>
                <a:gd name="T15" fmla="*/ 2575 h 29"/>
                <a:gd name="T16" fmla="*/ 177 w 64"/>
                <a:gd name="T17" fmla="*/ 2795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9">
                  <a:moveTo>
                    <a:pt x="0" y="29"/>
                  </a:moveTo>
                  <a:cubicBezTo>
                    <a:pt x="6" y="24"/>
                    <a:pt x="10" y="16"/>
                    <a:pt x="17" y="13"/>
                  </a:cubicBezTo>
                  <a:cubicBezTo>
                    <a:pt x="24" y="10"/>
                    <a:pt x="33" y="10"/>
                    <a:pt x="41" y="7"/>
                  </a:cubicBezTo>
                  <a:cubicBezTo>
                    <a:pt x="46" y="5"/>
                    <a:pt x="55" y="0"/>
                    <a:pt x="60" y="1"/>
                  </a:cubicBezTo>
                  <a:cubicBezTo>
                    <a:pt x="64" y="1"/>
                    <a:pt x="63" y="3"/>
                    <a:pt x="63" y="7"/>
                  </a:cubicBezTo>
                  <a:cubicBezTo>
                    <a:pt x="62" y="11"/>
                    <a:pt x="62" y="15"/>
                    <a:pt x="62" y="19"/>
                  </a:cubicBezTo>
                  <a:cubicBezTo>
                    <a:pt x="58" y="8"/>
                    <a:pt x="38" y="14"/>
                    <a:pt x="30" y="19"/>
                  </a:cubicBezTo>
                  <a:cubicBezTo>
                    <a:pt x="25" y="22"/>
                    <a:pt x="23" y="25"/>
                    <a:pt x="17" y="25"/>
                  </a:cubicBezTo>
                  <a:cubicBezTo>
                    <a:pt x="12" y="25"/>
                    <a:pt x="5" y="22"/>
                    <a:pt x="2" y="27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7" name="Freeform 786">
              <a:extLst>
                <a:ext uri="{FF2B5EF4-FFF2-40B4-BE49-F238E27FC236}">
                  <a16:creationId xmlns:a16="http://schemas.microsoft.com/office/drawing/2014/main" id="{FE1F3231-C2EC-421A-9791-4318BA57D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943"/>
              <a:ext cx="447" cy="208"/>
            </a:xfrm>
            <a:custGeom>
              <a:avLst/>
              <a:gdLst>
                <a:gd name="T0" fmla="*/ 0 w 101"/>
                <a:gd name="T1" fmla="*/ 4647 h 44"/>
                <a:gd name="T2" fmla="*/ 1040 w 101"/>
                <a:gd name="T3" fmla="*/ 3597 h 44"/>
                <a:gd name="T4" fmla="*/ 2430 w 101"/>
                <a:gd name="T5" fmla="*/ 2638 h 44"/>
                <a:gd name="T6" fmla="*/ 4935 w 101"/>
                <a:gd name="T7" fmla="*/ 2009 h 44"/>
                <a:gd name="T8" fmla="*/ 7112 w 101"/>
                <a:gd name="T9" fmla="*/ 1272 h 44"/>
                <a:gd name="T10" fmla="*/ 8754 w 101"/>
                <a:gd name="T11" fmla="*/ 0 h 44"/>
                <a:gd name="T12" fmla="*/ 6501 w 101"/>
                <a:gd name="T13" fmla="*/ 960 h 44"/>
                <a:gd name="T14" fmla="*/ 5289 w 101"/>
                <a:gd name="T15" fmla="*/ 1049 h 44"/>
                <a:gd name="T16" fmla="*/ 4328 w 101"/>
                <a:gd name="T17" fmla="*/ 1588 h 44"/>
                <a:gd name="T18" fmla="*/ 3116 w 101"/>
                <a:gd name="T19" fmla="*/ 2009 h 44"/>
                <a:gd name="T20" fmla="*/ 2430 w 101"/>
                <a:gd name="T21" fmla="*/ 2212 h 44"/>
                <a:gd name="T22" fmla="*/ 783 w 101"/>
                <a:gd name="T23" fmla="*/ 3687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1" h="44">
                  <a:moveTo>
                    <a:pt x="0" y="44"/>
                  </a:moveTo>
                  <a:cubicBezTo>
                    <a:pt x="4" y="42"/>
                    <a:pt x="8" y="37"/>
                    <a:pt x="12" y="34"/>
                  </a:cubicBezTo>
                  <a:cubicBezTo>
                    <a:pt x="16" y="30"/>
                    <a:pt x="22" y="27"/>
                    <a:pt x="28" y="25"/>
                  </a:cubicBezTo>
                  <a:cubicBezTo>
                    <a:pt x="37" y="21"/>
                    <a:pt x="48" y="21"/>
                    <a:pt x="57" y="19"/>
                  </a:cubicBezTo>
                  <a:cubicBezTo>
                    <a:pt x="66" y="17"/>
                    <a:pt x="74" y="13"/>
                    <a:pt x="82" y="12"/>
                  </a:cubicBezTo>
                  <a:cubicBezTo>
                    <a:pt x="90" y="11"/>
                    <a:pt x="95" y="5"/>
                    <a:pt x="101" y="0"/>
                  </a:cubicBezTo>
                  <a:cubicBezTo>
                    <a:pt x="93" y="7"/>
                    <a:pt x="85" y="8"/>
                    <a:pt x="75" y="9"/>
                  </a:cubicBezTo>
                  <a:cubicBezTo>
                    <a:pt x="70" y="9"/>
                    <a:pt x="65" y="9"/>
                    <a:pt x="61" y="10"/>
                  </a:cubicBezTo>
                  <a:cubicBezTo>
                    <a:pt x="57" y="12"/>
                    <a:pt x="54" y="14"/>
                    <a:pt x="50" y="15"/>
                  </a:cubicBezTo>
                  <a:cubicBezTo>
                    <a:pt x="45" y="17"/>
                    <a:pt x="41" y="18"/>
                    <a:pt x="36" y="19"/>
                  </a:cubicBezTo>
                  <a:cubicBezTo>
                    <a:pt x="33" y="19"/>
                    <a:pt x="31" y="19"/>
                    <a:pt x="28" y="21"/>
                  </a:cubicBezTo>
                  <a:cubicBezTo>
                    <a:pt x="21" y="25"/>
                    <a:pt x="15" y="31"/>
                    <a:pt x="9" y="35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Freeform 787">
              <a:extLst>
                <a:ext uri="{FF2B5EF4-FFF2-40B4-BE49-F238E27FC236}">
                  <a16:creationId xmlns:a16="http://schemas.microsoft.com/office/drawing/2014/main" id="{C2FFCB08-D602-40D8-AEE3-682920742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604"/>
              <a:ext cx="424" cy="264"/>
            </a:xfrm>
            <a:custGeom>
              <a:avLst/>
              <a:gdLst>
                <a:gd name="T0" fmla="*/ 0 w 96"/>
                <a:gd name="T1" fmla="*/ 5869 h 56"/>
                <a:gd name="T2" fmla="*/ 2420 w 96"/>
                <a:gd name="T3" fmla="*/ 4936 h 56"/>
                <a:gd name="T4" fmla="*/ 4134 w 96"/>
                <a:gd name="T5" fmla="*/ 3357 h 56"/>
                <a:gd name="T6" fmla="*/ 5698 w 96"/>
                <a:gd name="T7" fmla="*/ 1358 h 56"/>
                <a:gd name="T8" fmla="*/ 6886 w 96"/>
                <a:gd name="T9" fmla="*/ 622 h 56"/>
                <a:gd name="T10" fmla="*/ 8272 w 96"/>
                <a:gd name="T11" fmla="*/ 0 h 56"/>
                <a:gd name="T12" fmla="*/ 5092 w 96"/>
                <a:gd name="T13" fmla="*/ 1268 h 56"/>
                <a:gd name="T14" fmla="*/ 3882 w 96"/>
                <a:gd name="T15" fmla="*/ 2824 h 56"/>
                <a:gd name="T16" fmla="*/ 2495 w 96"/>
                <a:gd name="T17" fmla="*/ 4290 h 56"/>
                <a:gd name="T18" fmla="*/ 1559 w 96"/>
                <a:gd name="T19" fmla="*/ 5247 h 56"/>
                <a:gd name="T20" fmla="*/ 80 w 96"/>
                <a:gd name="T21" fmla="*/ 5869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56">
                  <a:moveTo>
                    <a:pt x="0" y="56"/>
                  </a:moveTo>
                  <a:cubicBezTo>
                    <a:pt x="9" y="55"/>
                    <a:pt x="20" y="51"/>
                    <a:pt x="28" y="47"/>
                  </a:cubicBezTo>
                  <a:cubicBezTo>
                    <a:pt x="36" y="43"/>
                    <a:pt x="43" y="39"/>
                    <a:pt x="48" y="32"/>
                  </a:cubicBezTo>
                  <a:cubicBezTo>
                    <a:pt x="54" y="26"/>
                    <a:pt x="60" y="18"/>
                    <a:pt x="66" y="13"/>
                  </a:cubicBezTo>
                  <a:cubicBezTo>
                    <a:pt x="71" y="10"/>
                    <a:pt x="75" y="8"/>
                    <a:pt x="80" y="6"/>
                  </a:cubicBezTo>
                  <a:cubicBezTo>
                    <a:pt x="84" y="4"/>
                    <a:pt x="91" y="1"/>
                    <a:pt x="96" y="0"/>
                  </a:cubicBezTo>
                  <a:cubicBezTo>
                    <a:pt x="85" y="5"/>
                    <a:pt x="69" y="6"/>
                    <a:pt x="59" y="12"/>
                  </a:cubicBezTo>
                  <a:cubicBezTo>
                    <a:pt x="51" y="16"/>
                    <a:pt x="50" y="20"/>
                    <a:pt x="45" y="27"/>
                  </a:cubicBezTo>
                  <a:cubicBezTo>
                    <a:pt x="41" y="34"/>
                    <a:pt x="36" y="37"/>
                    <a:pt x="29" y="41"/>
                  </a:cubicBezTo>
                  <a:cubicBezTo>
                    <a:pt x="25" y="43"/>
                    <a:pt x="22" y="48"/>
                    <a:pt x="18" y="50"/>
                  </a:cubicBezTo>
                  <a:cubicBezTo>
                    <a:pt x="13" y="53"/>
                    <a:pt x="6" y="54"/>
                    <a:pt x="1" y="56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9" name="Freeform 788">
              <a:extLst>
                <a:ext uri="{FF2B5EF4-FFF2-40B4-BE49-F238E27FC236}">
                  <a16:creationId xmlns:a16="http://schemas.microsoft.com/office/drawing/2014/main" id="{F94FC108-2359-4C51-AE28-9EC58D78D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688"/>
              <a:ext cx="88" cy="231"/>
            </a:xfrm>
            <a:custGeom>
              <a:avLst/>
              <a:gdLst>
                <a:gd name="T0" fmla="*/ 176 w 20"/>
                <a:gd name="T1" fmla="*/ 5134 h 49"/>
                <a:gd name="T2" fmla="*/ 79 w 20"/>
                <a:gd name="T3" fmla="*/ 3243 h 49"/>
                <a:gd name="T4" fmla="*/ 854 w 20"/>
                <a:gd name="T5" fmla="*/ 2202 h 49"/>
                <a:gd name="T6" fmla="*/ 1201 w 20"/>
                <a:gd name="T7" fmla="*/ 1466 h 49"/>
                <a:gd name="T8" fmla="*/ 1703 w 20"/>
                <a:gd name="T9" fmla="*/ 0 h 49"/>
                <a:gd name="T10" fmla="*/ 1452 w 20"/>
                <a:gd name="T11" fmla="*/ 1268 h 49"/>
                <a:gd name="T12" fmla="*/ 1531 w 20"/>
                <a:gd name="T13" fmla="*/ 1777 h 49"/>
                <a:gd name="T14" fmla="*/ 1276 w 20"/>
                <a:gd name="T15" fmla="*/ 2202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9">
                  <a:moveTo>
                    <a:pt x="2" y="49"/>
                  </a:moveTo>
                  <a:cubicBezTo>
                    <a:pt x="1" y="42"/>
                    <a:pt x="0" y="37"/>
                    <a:pt x="1" y="31"/>
                  </a:cubicBezTo>
                  <a:cubicBezTo>
                    <a:pt x="2" y="25"/>
                    <a:pt x="5" y="23"/>
                    <a:pt x="10" y="21"/>
                  </a:cubicBezTo>
                  <a:cubicBezTo>
                    <a:pt x="13" y="19"/>
                    <a:pt x="13" y="18"/>
                    <a:pt x="14" y="14"/>
                  </a:cubicBezTo>
                  <a:cubicBezTo>
                    <a:pt x="15" y="9"/>
                    <a:pt x="17" y="5"/>
                    <a:pt x="20" y="0"/>
                  </a:cubicBezTo>
                  <a:cubicBezTo>
                    <a:pt x="17" y="4"/>
                    <a:pt x="17" y="8"/>
                    <a:pt x="17" y="12"/>
                  </a:cubicBezTo>
                  <a:cubicBezTo>
                    <a:pt x="17" y="14"/>
                    <a:pt x="18" y="16"/>
                    <a:pt x="18" y="17"/>
                  </a:cubicBezTo>
                  <a:cubicBezTo>
                    <a:pt x="18" y="18"/>
                    <a:pt x="16" y="20"/>
                    <a:pt x="1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Freeform 789">
              <a:extLst>
                <a:ext uri="{FF2B5EF4-FFF2-40B4-BE49-F238E27FC236}">
                  <a16:creationId xmlns:a16="http://schemas.microsoft.com/office/drawing/2014/main" id="{13A4219F-3502-4DE6-8D56-EDCE533CE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372"/>
              <a:ext cx="314" cy="43"/>
            </a:xfrm>
            <a:custGeom>
              <a:avLst/>
              <a:gdLst>
                <a:gd name="T0" fmla="*/ 0 w 71"/>
                <a:gd name="T1" fmla="*/ 755 h 9"/>
                <a:gd name="T2" fmla="*/ 1468 w 71"/>
                <a:gd name="T3" fmla="*/ 115 h 9"/>
                <a:gd name="T4" fmla="*/ 2932 w 71"/>
                <a:gd name="T5" fmla="*/ 0 h 9"/>
                <a:gd name="T6" fmla="*/ 6143 w 71"/>
                <a:gd name="T7" fmla="*/ 229 h 9"/>
                <a:gd name="T8" fmla="*/ 5104 w 71"/>
                <a:gd name="T9" fmla="*/ 435 h 9"/>
                <a:gd name="T10" fmla="*/ 3715 w 71"/>
                <a:gd name="T11" fmla="*/ 549 h 9"/>
                <a:gd name="T12" fmla="*/ 2600 w 71"/>
                <a:gd name="T13" fmla="*/ 664 h 9"/>
                <a:gd name="T14" fmla="*/ 1897 w 71"/>
                <a:gd name="T15" fmla="*/ 979 h 9"/>
                <a:gd name="T16" fmla="*/ 960 w 71"/>
                <a:gd name="T17" fmla="*/ 755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9">
                  <a:moveTo>
                    <a:pt x="0" y="7"/>
                  </a:moveTo>
                  <a:cubicBezTo>
                    <a:pt x="6" y="5"/>
                    <a:pt x="11" y="2"/>
                    <a:pt x="17" y="1"/>
                  </a:cubicBezTo>
                  <a:cubicBezTo>
                    <a:pt x="21" y="1"/>
                    <a:pt x="30" y="0"/>
                    <a:pt x="34" y="0"/>
                  </a:cubicBezTo>
                  <a:cubicBezTo>
                    <a:pt x="47" y="1"/>
                    <a:pt x="59" y="0"/>
                    <a:pt x="71" y="2"/>
                  </a:cubicBezTo>
                  <a:cubicBezTo>
                    <a:pt x="69" y="1"/>
                    <a:pt x="62" y="4"/>
                    <a:pt x="59" y="4"/>
                  </a:cubicBezTo>
                  <a:cubicBezTo>
                    <a:pt x="54" y="5"/>
                    <a:pt x="49" y="5"/>
                    <a:pt x="43" y="5"/>
                  </a:cubicBezTo>
                  <a:cubicBezTo>
                    <a:pt x="38" y="4"/>
                    <a:pt x="35" y="6"/>
                    <a:pt x="30" y="6"/>
                  </a:cubicBezTo>
                  <a:cubicBezTo>
                    <a:pt x="27" y="7"/>
                    <a:pt x="24" y="7"/>
                    <a:pt x="22" y="9"/>
                  </a:cubicBezTo>
                  <a:cubicBezTo>
                    <a:pt x="20" y="5"/>
                    <a:pt x="14" y="6"/>
                    <a:pt x="1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1" name="Freeform 790">
              <a:extLst>
                <a:ext uri="{FF2B5EF4-FFF2-40B4-BE49-F238E27FC236}">
                  <a16:creationId xmlns:a16="http://schemas.microsoft.com/office/drawing/2014/main" id="{EFEAC325-2018-4F40-ACEC-3D2ED7816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" y="2236"/>
              <a:ext cx="2069" cy="1245"/>
            </a:xfrm>
            <a:custGeom>
              <a:avLst/>
              <a:gdLst>
                <a:gd name="T0" fmla="*/ 1565 w 468"/>
                <a:gd name="T1" fmla="*/ 11856 h 264"/>
                <a:gd name="T2" fmla="*/ 959 w 468"/>
                <a:gd name="T3" fmla="*/ 17105 h 264"/>
                <a:gd name="T4" fmla="*/ 783 w 468"/>
                <a:gd name="T5" fmla="*/ 19727 h 264"/>
                <a:gd name="T6" fmla="*/ 1720 w 468"/>
                <a:gd name="T7" fmla="*/ 21396 h 264"/>
                <a:gd name="T8" fmla="*/ 2246 w 468"/>
                <a:gd name="T9" fmla="*/ 22976 h 264"/>
                <a:gd name="T10" fmla="*/ 5181 w 468"/>
                <a:gd name="T11" fmla="*/ 26423 h 264"/>
                <a:gd name="T12" fmla="*/ 8285 w 468"/>
                <a:gd name="T13" fmla="*/ 27687 h 264"/>
                <a:gd name="T14" fmla="*/ 9421 w 468"/>
                <a:gd name="T15" fmla="*/ 27376 h 264"/>
                <a:gd name="T16" fmla="*/ 10380 w 468"/>
                <a:gd name="T17" fmla="*/ 26843 h 264"/>
                <a:gd name="T18" fmla="*/ 11415 w 468"/>
                <a:gd name="T19" fmla="*/ 26220 h 264"/>
                <a:gd name="T20" fmla="*/ 12878 w 468"/>
                <a:gd name="T21" fmla="*/ 25598 h 264"/>
                <a:gd name="T22" fmla="*/ 15305 w 468"/>
                <a:gd name="T23" fmla="*/ 24443 h 264"/>
                <a:gd name="T24" fmla="*/ 18236 w 468"/>
                <a:gd name="T25" fmla="*/ 22665 h 264"/>
                <a:gd name="T26" fmla="*/ 19625 w 468"/>
                <a:gd name="T27" fmla="*/ 17614 h 264"/>
                <a:gd name="T28" fmla="*/ 22299 w 468"/>
                <a:gd name="T29" fmla="*/ 16058 h 264"/>
                <a:gd name="T30" fmla="*/ 25058 w 468"/>
                <a:gd name="T31" fmla="*/ 14992 h 264"/>
                <a:gd name="T32" fmla="*/ 27657 w 468"/>
                <a:gd name="T33" fmla="*/ 13945 h 264"/>
                <a:gd name="T34" fmla="*/ 31800 w 468"/>
                <a:gd name="T35" fmla="*/ 10163 h 264"/>
                <a:gd name="T36" fmla="*/ 32834 w 468"/>
                <a:gd name="T37" fmla="*/ 9342 h 264"/>
                <a:gd name="T38" fmla="*/ 33794 w 468"/>
                <a:gd name="T39" fmla="*/ 9031 h 264"/>
                <a:gd name="T40" fmla="*/ 36548 w 468"/>
                <a:gd name="T41" fmla="*/ 7229 h 264"/>
                <a:gd name="T42" fmla="*/ 39656 w 468"/>
                <a:gd name="T43" fmla="*/ 1467 h 264"/>
                <a:gd name="T44" fmla="*/ 36627 w 468"/>
                <a:gd name="T45" fmla="*/ 736 h 264"/>
                <a:gd name="T46" fmla="*/ 33343 w 468"/>
                <a:gd name="T47" fmla="*/ 1580 h 264"/>
                <a:gd name="T48" fmla="*/ 31274 w 468"/>
                <a:gd name="T49" fmla="*/ 2000 h 264"/>
                <a:gd name="T50" fmla="*/ 29298 w 468"/>
                <a:gd name="T51" fmla="*/ 1891 h 264"/>
                <a:gd name="T52" fmla="*/ 27733 w 468"/>
                <a:gd name="T53" fmla="*/ 2514 h 264"/>
                <a:gd name="T54" fmla="*/ 25230 w 468"/>
                <a:gd name="T55" fmla="*/ 2622 h 264"/>
                <a:gd name="T56" fmla="*/ 21773 w 468"/>
                <a:gd name="T57" fmla="*/ 2825 h 264"/>
                <a:gd name="T58" fmla="*/ 17631 w 468"/>
                <a:gd name="T59" fmla="*/ 3872 h 264"/>
                <a:gd name="T60" fmla="*/ 10535 w 468"/>
                <a:gd name="T61" fmla="*/ 4405 h 264"/>
                <a:gd name="T62" fmla="*/ 5354 w 468"/>
                <a:gd name="T63" fmla="*/ 6607 h 264"/>
                <a:gd name="T64" fmla="*/ 2754 w 468"/>
                <a:gd name="T65" fmla="*/ 8182 h 264"/>
                <a:gd name="T66" fmla="*/ 1720 w 468"/>
                <a:gd name="T67" fmla="*/ 11743 h 264"/>
                <a:gd name="T68" fmla="*/ 1565 w 468"/>
                <a:gd name="T69" fmla="*/ 11856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3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9"/>
                    <a:pt x="8" y="182"/>
                    <a:pt x="9" y="188"/>
                  </a:cubicBezTo>
                  <a:cubicBezTo>
                    <a:pt x="11" y="194"/>
                    <a:pt x="19" y="198"/>
                    <a:pt x="20" y="204"/>
                  </a:cubicBezTo>
                  <a:cubicBezTo>
                    <a:pt x="21" y="212"/>
                    <a:pt x="22" y="212"/>
                    <a:pt x="26" y="219"/>
                  </a:cubicBezTo>
                  <a:cubicBezTo>
                    <a:pt x="33" y="233"/>
                    <a:pt x="44" y="251"/>
                    <a:pt x="60" y="252"/>
                  </a:cubicBezTo>
                  <a:cubicBezTo>
                    <a:pt x="68" y="253"/>
                    <a:pt x="88" y="264"/>
                    <a:pt x="96" y="264"/>
                  </a:cubicBezTo>
                  <a:cubicBezTo>
                    <a:pt x="100" y="263"/>
                    <a:pt x="105" y="262"/>
                    <a:pt x="109" y="261"/>
                  </a:cubicBezTo>
                  <a:cubicBezTo>
                    <a:pt x="113" y="259"/>
                    <a:pt x="115" y="258"/>
                    <a:pt x="120" y="256"/>
                  </a:cubicBezTo>
                  <a:cubicBezTo>
                    <a:pt x="124" y="254"/>
                    <a:pt x="128" y="253"/>
                    <a:pt x="132" y="250"/>
                  </a:cubicBezTo>
                  <a:cubicBezTo>
                    <a:pt x="140" y="245"/>
                    <a:pt x="141" y="246"/>
                    <a:pt x="149" y="244"/>
                  </a:cubicBezTo>
                  <a:cubicBezTo>
                    <a:pt x="158" y="241"/>
                    <a:pt x="170" y="238"/>
                    <a:pt x="177" y="233"/>
                  </a:cubicBezTo>
                  <a:cubicBezTo>
                    <a:pt x="192" y="222"/>
                    <a:pt x="197" y="232"/>
                    <a:pt x="211" y="216"/>
                  </a:cubicBezTo>
                  <a:cubicBezTo>
                    <a:pt x="228" y="194"/>
                    <a:pt x="218" y="169"/>
                    <a:pt x="227" y="168"/>
                  </a:cubicBezTo>
                  <a:cubicBezTo>
                    <a:pt x="244" y="165"/>
                    <a:pt x="242" y="160"/>
                    <a:pt x="258" y="153"/>
                  </a:cubicBezTo>
                  <a:cubicBezTo>
                    <a:pt x="268" y="149"/>
                    <a:pt x="279" y="145"/>
                    <a:pt x="290" y="143"/>
                  </a:cubicBezTo>
                  <a:cubicBezTo>
                    <a:pt x="302" y="142"/>
                    <a:pt x="309" y="138"/>
                    <a:pt x="320" y="133"/>
                  </a:cubicBezTo>
                  <a:cubicBezTo>
                    <a:pt x="337" y="126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8"/>
                    <a:pt x="388" y="88"/>
                    <a:pt x="391" y="86"/>
                  </a:cubicBezTo>
                  <a:cubicBezTo>
                    <a:pt x="398" y="83"/>
                    <a:pt x="416" y="73"/>
                    <a:pt x="423" y="69"/>
                  </a:cubicBezTo>
                  <a:cubicBezTo>
                    <a:pt x="435" y="62"/>
                    <a:pt x="468" y="40"/>
                    <a:pt x="459" y="14"/>
                  </a:cubicBezTo>
                  <a:cubicBezTo>
                    <a:pt x="456" y="5"/>
                    <a:pt x="439" y="0"/>
                    <a:pt x="424" y="7"/>
                  </a:cubicBezTo>
                  <a:cubicBezTo>
                    <a:pt x="414" y="12"/>
                    <a:pt x="398" y="13"/>
                    <a:pt x="386" y="15"/>
                  </a:cubicBezTo>
                  <a:cubicBezTo>
                    <a:pt x="377" y="16"/>
                    <a:pt x="372" y="17"/>
                    <a:pt x="362" y="19"/>
                  </a:cubicBezTo>
                  <a:cubicBezTo>
                    <a:pt x="355" y="20"/>
                    <a:pt x="346" y="17"/>
                    <a:pt x="339" y="18"/>
                  </a:cubicBezTo>
                  <a:cubicBezTo>
                    <a:pt x="332" y="19"/>
                    <a:pt x="328" y="22"/>
                    <a:pt x="321" y="24"/>
                  </a:cubicBezTo>
                  <a:cubicBezTo>
                    <a:pt x="312" y="26"/>
                    <a:pt x="301" y="25"/>
                    <a:pt x="292" y="25"/>
                  </a:cubicBezTo>
                  <a:cubicBezTo>
                    <a:pt x="282" y="25"/>
                    <a:pt x="263" y="24"/>
                    <a:pt x="252" y="27"/>
                  </a:cubicBezTo>
                  <a:cubicBezTo>
                    <a:pt x="234" y="33"/>
                    <a:pt x="225" y="35"/>
                    <a:pt x="204" y="37"/>
                  </a:cubicBezTo>
                  <a:cubicBezTo>
                    <a:pt x="183" y="38"/>
                    <a:pt x="143" y="36"/>
                    <a:pt x="122" y="42"/>
                  </a:cubicBezTo>
                  <a:cubicBezTo>
                    <a:pt x="104" y="47"/>
                    <a:pt x="78" y="51"/>
                    <a:pt x="62" y="63"/>
                  </a:cubicBezTo>
                  <a:cubicBezTo>
                    <a:pt x="55" y="68"/>
                    <a:pt x="37" y="72"/>
                    <a:pt x="32" y="78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3"/>
                  </a:lnTo>
                  <a:close/>
                </a:path>
              </a:pathLst>
            </a:custGeom>
            <a:noFill/>
            <a:ln w="206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Freeform 791">
              <a:extLst>
                <a:ext uri="{FF2B5EF4-FFF2-40B4-BE49-F238E27FC236}">
                  <a16:creationId xmlns:a16="http://schemas.microsoft.com/office/drawing/2014/main" id="{7EACA3C6-EF7B-4FBB-9150-3AF517D5D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778"/>
              <a:ext cx="132" cy="38"/>
            </a:xfrm>
            <a:custGeom>
              <a:avLst/>
              <a:gdLst>
                <a:gd name="T0" fmla="*/ 0 w 30"/>
                <a:gd name="T1" fmla="*/ 0 h 8"/>
                <a:gd name="T2" fmla="*/ 2556 w 30"/>
                <a:gd name="T3" fmla="*/ 31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0"/>
                  </a:moveTo>
                  <a:cubicBezTo>
                    <a:pt x="9" y="6"/>
                    <a:pt x="19" y="8"/>
                    <a:pt x="30" y="3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3" name="Freeform 792">
              <a:extLst>
                <a:ext uri="{FF2B5EF4-FFF2-40B4-BE49-F238E27FC236}">
                  <a16:creationId xmlns:a16="http://schemas.microsoft.com/office/drawing/2014/main" id="{7F81365C-4860-4FE3-926E-DD132A45F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806"/>
              <a:ext cx="18" cy="57"/>
            </a:xfrm>
            <a:custGeom>
              <a:avLst/>
              <a:gdLst>
                <a:gd name="T0" fmla="*/ 365 w 4"/>
                <a:gd name="T1" fmla="*/ 0 h 12"/>
                <a:gd name="T2" fmla="*/ 104 w 4"/>
                <a:gd name="T3" fmla="*/ 128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3"/>
                    <a:pt x="0" y="8"/>
                    <a:pt x="1" y="12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Freeform 793">
              <a:extLst>
                <a:ext uri="{FF2B5EF4-FFF2-40B4-BE49-F238E27FC236}">
                  <a16:creationId xmlns:a16="http://schemas.microsoft.com/office/drawing/2014/main" id="{9B8E31D5-EA17-421E-934E-15B98E1C1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556"/>
              <a:ext cx="31" cy="99"/>
            </a:xfrm>
            <a:custGeom>
              <a:avLst/>
              <a:gdLst>
                <a:gd name="T0" fmla="*/ 177 w 7"/>
                <a:gd name="T1" fmla="*/ 0 h 21"/>
                <a:gd name="T2" fmla="*/ 0 w 7"/>
                <a:gd name="T3" fmla="*/ 220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2" y="0"/>
                  </a:moveTo>
                  <a:cubicBezTo>
                    <a:pt x="7" y="6"/>
                    <a:pt x="5" y="15"/>
                    <a:pt x="0" y="21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5" name="Freeform 794">
              <a:extLst>
                <a:ext uri="{FF2B5EF4-FFF2-40B4-BE49-F238E27FC236}">
                  <a16:creationId xmlns:a16="http://schemas.microsoft.com/office/drawing/2014/main" id="{E4F6A9E9-29F0-4B42-B380-3C347112B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608"/>
              <a:ext cx="53" cy="14"/>
            </a:xfrm>
            <a:custGeom>
              <a:avLst/>
              <a:gdLst>
                <a:gd name="T0" fmla="*/ 0 w 12"/>
                <a:gd name="T1" fmla="*/ 0 h 3"/>
                <a:gd name="T2" fmla="*/ 1034 w 12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4" y="0"/>
                    <a:pt x="8" y="1"/>
                    <a:pt x="12" y="3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Freeform 795">
              <a:extLst>
                <a:ext uri="{FF2B5EF4-FFF2-40B4-BE49-F238E27FC236}">
                  <a16:creationId xmlns:a16="http://schemas.microsoft.com/office/drawing/2014/main" id="{27FDB546-0A71-4E0F-BF60-D0B740106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613"/>
              <a:ext cx="93" cy="75"/>
            </a:xfrm>
            <a:custGeom>
              <a:avLst/>
              <a:gdLst>
                <a:gd name="T0" fmla="*/ 0 w 21"/>
                <a:gd name="T1" fmla="*/ 1650 h 16"/>
                <a:gd name="T2" fmla="*/ 1647 w 2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0" y="16"/>
                  </a:moveTo>
                  <a:cubicBezTo>
                    <a:pt x="9" y="16"/>
                    <a:pt x="21" y="9"/>
                    <a:pt x="19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7" name="Freeform 796">
              <a:extLst>
                <a:ext uri="{FF2B5EF4-FFF2-40B4-BE49-F238E27FC236}">
                  <a16:creationId xmlns:a16="http://schemas.microsoft.com/office/drawing/2014/main" id="{53C4E09D-C8F6-4C8B-9F4A-7FF8B0A3C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65"/>
              <a:ext cx="13" cy="52"/>
            </a:xfrm>
            <a:custGeom>
              <a:avLst/>
              <a:gdLst>
                <a:gd name="T0" fmla="*/ 0 w 3"/>
                <a:gd name="T1" fmla="*/ 0 h 11"/>
                <a:gd name="T2" fmla="*/ 169 w 3"/>
                <a:gd name="T3" fmla="*/ 116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3" y="3"/>
                    <a:pt x="3" y="7"/>
                    <a:pt x="2" y="11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Freeform 797">
              <a:extLst>
                <a:ext uri="{FF2B5EF4-FFF2-40B4-BE49-F238E27FC236}">
                  <a16:creationId xmlns:a16="http://schemas.microsoft.com/office/drawing/2014/main" id="{6ABE523D-E8B7-44B9-BFF7-892513D70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" y="2401"/>
              <a:ext cx="93" cy="33"/>
            </a:xfrm>
            <a:custGeom>
              <a:avLst/>
              <a:gdLst>
                <a:gd name="T0" fmla="*/ 0 w 21"/>
                <a:gd name="T1" fmla="*/ 735 h 7"/>
                <a:gd name="T2" fmla="*/ 1825 w 21"/>
                <a:gd name="T3" fmla="*/ 62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5" y="2"/>
                    <a:pt x="17" y="0"/>
                    <a:pt x="21" y="6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9" name="Freeform 798">
              <a:extLst>
                <a:ext uri="{FF2B5EF4-FFF2-40B4-BE49-F238E27FC236}">
                  <a16:creationId xmlns:a16="http://schemas.microsoft.com/office/drawing/2014/main" id="{3846784A-E4A3-4ECD-8D8B-1C4FCCEFE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391"/>
              <a:ext cx="31" cy="24"/>
            </a:xfrm>
            <a:custGeom>
              <a:avLst/>
              <a:gdLst>
                <a:gd name="T0" fmla="*/ 0 w 7"/>
                <a:gd name="T1" fmla="*/ 552 h 5"/>
                <a:gd name="T2" fmla="*/ 607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Freeform 799">
              <a:extLst>
                <a:ext uri="{FF2B5EF4-FFF2-40B4-BE49-F238E27FC236}">
                  <a16:creationId xmlns:a16="http://schemas.microsoft.com/office/drawing/2014/main" id="{9D88F741-82CD-4141-9717-55F1B0B67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453"/>
              <a:ext cx="89" cy="75"/>
            </a:xfrm>
            <a:custGeom>
              <a:avLst/>
              <a:gdLst>
                <a:gd name="T0" fmla="*/ 0 w 20"/>
                <a:gd name="T1" fmla="*/ 1233 h 16"/>
                <a:gd name="T2" fmla="*/ 1762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12"/>
                  </a:moveTo>
                  <a:cubicBezTo>
                    <a:pt x="8" y="16"/>
                    <a:pt x="20" y="9"/>
                    <a:pt x="20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1" name="Freeform 800">
              <a:extLst>
                <a:ext uri="{FF2B5EF4-FFF2-40B4-BE49-F238E27FC236}">
                  <a16:creationId xmlns:a16="http://schemas.microsoft.com/office/drawing/2014/main" id="{6E41B4D0-716A-433F-8DB0-D8E9D6092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504"/>
              <a:ext cx="27" cy="43"/>
            </a:xfrm>
            <a:custGeom>
              <a:avLst/>
              <a:gdLst>
                <a:gd name="T0" fmla="*/ 0 w 6"/>
                <a:gd name="T1" fmla="*/ 0 h 9"/>
                <a:gd name="T2" fmla="*/ 549 w 6"/>
                <a:gd name="T3" fmla="*/ 97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4" y="1"/>
                    <a:pt x="6" y="5"/>
                    <a:pt x="6" y="9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Freeform 801">
              <a:extLst>
                <a:ext uri="{FF2B5EF4-FFF2-40B4-BE49-F238E27FC236}">
                  <a16:creationId xmlns:a16="http://schemas.microsoft.com/office/drawing/2014/main" id="{449D97CA-5D29-4D0D-A780-A79743482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15"/>
              <a:ext cx="66" cy="75"/>
            </a:xfrm>
            <a:custGeom>
              <a:avLst/>
              <a:gdLst>
                <a:gd name="T0" fmla="*/ 0 w 15"/>
                <a:gd name="T1" fmla="*/ 1538 h 16"/>
                <a:gd name="T2" fmla="*/ 1276 w 1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0" y="15"/>
                  </a:moveTo>
                  <a:cubicBezTo>
                    <a:pt x="8" y="16"/>
                    <a:pt x="14" y="8"/>
                    <a:pt x="15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3" name="Freeform 802">
              <a:extLst>
                <a:ext uri="{FF2B5EF4-FFF2-40B4-BE49-F238E27FC236}">
                  <a16:creationId xmlns:a16="http://schemas.microsoft.com/office/drawing/2014/main" id="{BB623021-C6F5-4FA9-B059-97D35FDB3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387"/>
              <a:ext cx="80" cy="33"/>
            </a:xfrm>
            <a:custGeom>
              <a:avLst/>
              <a:gdLst>
                <a:gd name="T0" fmla="*/ 0 w 18"/>
                <a:gd name="T1" fmla="*/ 533 h 7"/>
                <a:gd name="T2" fmla="*/ 1582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6" y="7"/>
                    <a:pt x="14" y="5"/>
                    <a:pt x="18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Freeform 803">
              <a:extLst>
                <a:ext uri="{FF2B5EF4-FFF2-40B4-BE49-F238E27FC236}">
                  <a16:creationId xmlns:a16="http://schemas.microsoft.com/office/drawing/2014/main" id="{E4074CCE-B98A-4597-A678-72A901AFC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358"/>
              <a:ext cx="35" cy="66"/>
            </a:xfrm>
            <a:custGeom>
              <a:avLst/>
              <a:gdLst>
                <a:gd name="T0" fmla="*/ 0 w 8"/>
                <a:gd name="T1" fmla="*/ 0 h 14"/>
                <a:gd name="T2" fmla="*/ 499 w 8"/>
                <a:gd name="T3" fmla="*/ 14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3"/>
                    <a:pt x="8" y="8"/>
                    <a:pt x="6" y="14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5" name="Freeform 804">
              <a:extLst>
                <a:ext uri="{FF2B5EF4-FFF2-40B4-BE49-F238E27FC236}">
                  <a16:creationId xmlns:a16="http://schemas.microsoft.com/office/drawing/2014/main" id="{24457FE5-0E1E-490E-A337-C30AC9BE9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363"/>
              <a:ext cx="26" cy="24"/>
            </a:xfrm>
            <a:custGeom>
              <a:avLst/>
              <a:gdLst>
                <a:gd name="T0" fmla="*/ 0 w 6"/>
                <a:gd name="T1" fmla="*/ 552 h 5"/>
                <a:gd name="T2" fmla="*/ 490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Freeform 805">
              <a:extLst>
                <a:ext uri="{FF2B5EF4-FFF2-40B4-BE49-F238E27FC236}">
                  <a16:creationId xmlns:a16="http://schemas.microsoft.com/office/drawing/2014/main" id="{41B9C54A-17E5-44AA-8858-BFF6F44C5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820"/>
              <a:ext cx="106" cy="76"/>
            </a:xfrm>
            <a:custGeom>
              <a:avLst/>
              <a:gdLst>
                <a:gd name="T0" fmla="*/ 0 w 24"/>
                <a:gd name="T1" fmla="*/ 1173 h 16"/>
                <a:gd name="T2" fmla="*/ 2067 w 2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11"/>
                  </a:moveTo>
                  <a:cubicBezTo>
                    <a:pt x="8" y="16"/>
                    <a:pt x="21" y="9"/>
                    <a:pt x="24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7" name="Freeform 806">
              <a:extLst>
                <a:ext uri="{FF2B5EF4-FFF2-40B4-BE49-F238E27FC236}">
                  <a16:creationId xmlns:a16="http://schemas.microsoft.com/office/drawing/2014/main" id="{C192FED3-A4B0-4064-BFAE-468347201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797"/>
              <a:ext cx="62" cy="33"/>
            </a:xfrm>
            <a:custGeom>
              <a:avLst/>
              <a:gdLst>
                <a:gd name="T0" fmla="*/ 0 w 14"/>
                <a:gd name="T1" fmla="*/ 0 h 7"/>
                <a:gd name="T2" fmla="*/ 1218 w 14"/>
                <a:gd name="T3" fmla="*/ 53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4" y="4"/>
                    <a:pt x="9" y="7"/>
                    <a:pt x="14" y="5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Freeform 807">
              <a:extLst>
                <a:ext uri="{FF2B5EF4-FFF2-40B4-BE49-F238E27FC236}">
                  <a16:creationId xmlns:a16="http://schemas.microsoft.com/office/drawing/2014/main" id="{9ED08392-DF52-40D9-8DAB-23EF5EDD9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405"/>
              <a:ext cx="115" cy="43"/>
            </a:xfrm>
            <a:custGeom>
              <a:avLst/>
              <a:gdLst>
                <a:gd name="T0" fmla="*/ 0 w 26"/>
                <a:gd name="T1" fmla="*/ 979 h 9"/>
                <a:gd name="T2" fmla="*/ 2251 w 26"/>
                <a:gd name="T3" fmla="*/ 75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">
                  <a:moveTo>
                    <a:pt x="0" y="9"/>
                  </a:moveTo>
                  <a:cubicBezTo>
                    <a:pt x="7" y="2"/>
                    <a:pt x="19" y="0"/>
                    <a:pt x="26" y="7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9" name="Freeform 808">
              <a:extLst>
                <a:ext uri="{FF2B5EF4-FFF2-40B4-BE49-F238E27FC236}">
                  <a16:creationId xmlns:a16="http://schemas.microsoft.com/office/drawing/2014/main" id="{776175EF-BB67-46F1-A3F0-7174ECC43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424"/>
              <a:ext cx="57" cy="57"/>
            </a:xfrm>
            <a:custGeom>
              <a:avLst/>
              <a:gdLst>
                <a:gd name="T0" fmla="*/ 1096 w 13"/>
                <a:gd name="T1" fmla="*/ 114 h 12"/>
                <a:gd name="T2" fmla="*/ 0 w 13"/>
                <a:gd name="T3" fmla="*/ 128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1"/>
                  </a:moveTo>
                  <a:cubicBezTo>
                    <a:pt x="5" y="0"/>
                    <a:pt x="1" y="4"/>
                    <a:pt x="0" y="12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Freeform 809">
              <a:extLst>
                <a:ext uri="{FF2B5EF4-FFF2-40B4-BE49-F238E27FC236}">
                  <a16:creationId xmlns:a16="http://schemas.microsoft.com/office/drawing/2014/main" id="{FA5FAC82-A1AC-42BD-BFAE-A50DD14CA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929"/>
              <a:ext cx="120" cy="85"/>
            </a:xfrm>
            <a:custGeom>
              <a:avLst/>
              <a:gdLst>
                <a:gd name="T0" fmla="*/ 0 w 27"/>
                <a:gd name="T1" fmla="*/ 737 h 18"/>
                <a:gd name="T2" fmla="*/ 2369 w 2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8">
                  <a:moveTo>
                    <a:pt x="0" y="7"/>
                  </a:moveTo>
                  <a:cubicBezTo>
                    <a:pt x="7" y="18"/>
                    <a:pt x="21" y="7"/>
                    <a:pt x="27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1" name="Freeform 810">
              <a:extLst>
                <a:ext uri="{FF2B5EF4-FFF2-40B4-BE49-F238E27FC236}">
                  <a16:creationId xmlns:a16="http://schemas.microsoft.com/office/drawing/2014/main" id="{2194EA8F-CCC4-4823-8562-49F67B358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901"/>
              <a:ext cx="58" cy="56"/>
            </a:xfrm>
            <a:custGeom>
              <a:avLst/>
              <a:gdLst>
                <a:gd name="T0" fmla="*/ 0 w 13"/>
                <a:gd name="T1" fmla="*/ 0 h 12"/>
                <a:gd name="T2" fmla="*/ 1156 w 13"/>
                <a:gd name="T3" fmla="*/ 9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2" y="5"/>
                    <a:pt x="7" y="12"/>
                    <a:pt x="13" y="9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Freeform 811">
              <a:extLst>
                <a:ext uri="{FF2B5EF4-FFF2-40B4-BE49-F238E27FC236}">
                  <a16:creationId xmlns:a16="http://schemas.microsoft.com/office/drawing/2014/main" id="{31CD6EE3-F877-4396-8DCB-30320DEEE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679"/>
              <a:ext cx="22" cy="104"/>
            </a:xfrm>
            <a:custGeom>
              <a:avLst/>
              <a:gdLst>
                <a:gd name="T0" fmla="*/ 251 w 5"/>
                <a:gd name="T1" fmla="*/ 0 h 22"/>
                <a:gd name="T2" fmla="*/ 427 w 5"/>
                <a:gd name="T3" fmla="*/ 232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3" y="0"/>
                  </a:moveTo>
                  <a:cubicBezTo>
                    <a:pt x="1" y="6"/>
                    <a:pt x="0" y="16"/>
                    <a:pt x="5" y="22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" name="Freeform 812">
              <a:extLst>
                <a:ext uri="{FF2B5EF4-FFF2-40B4-BE49-F238E27FC236}">
                  <a16:creationId xmlns:a16="http://schemas.microsoft.com/office/drawing/2014/main" id="{9A1D615D-ABC5-46DC-9EC1-E54BF3C43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698"/>
              <a:ext cx="75" cy="38"/>
            </a:xfrm>
            <a:custGeom>
              <a:avLst/>
              <a:gdLst>
                <a:gd name="T0" fmla="*/ 1460 w 17"/>
                <a:gd name="T1" fmla="*/ 860 h 8"/>
                <a:gd name="T2" fmla="*/ 0 w 17"/>
                <a:gd name="T3" fmla="*/ 31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8"/>
                  </a:moveTo>
                  <a:cubicBezTo>
                    <a:pt x="13" y="4"/>
                    <a:pt x="6" y="0"/>
                    <a:pt x="0" y="3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Freeform 813">
              <a:extLst>
                <a:ext uri="{FF2B5EF4-FFF2-40B4-BE49-F238E27FC236}">
                  <a16:creationId xmlns:a16="http://schemas.microsoft.com/office/drawing/2014/main" id="{57AAFF17-E346-4F0C-B647-5A9ECF3CC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457"/>
              <a:ext cx="115" cy="47"/>
            </a:xfrm>
            <a:custGeom>
              <a:avLst/>
              <a:gdLst>
                <a:gd name="T0" fmla="*/ 0 w 26"/>
                <a:gd name="T1" fmla="*/ 1039 h 10"/>
                <a:gd name="T2" fmla="*/ 2251 w 26"/>
                <a:gd name="T3" fmla="*/ 92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10"/>
                  </a:moveTo>
                  <a:cubicBezTo>
                    <a:pt x="6" y="0"/>
                    <a:pt x="18" y="6"/>
                    <a:pt x="26" y="9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" name="Freeform 814">
              <a:extLst>
                <a:ext uri="{FF2B5EF4-FFF2-40B4-BE49-F238E27FC236}">
                  <a16:creationId xmlns:a16="http://schemas.microsoft.com/office/drawing/2014/main" id="{4CD21AA5-2296-470C-A1CE-92F97A5D9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467"/>
              <a:ext cx="88" cy="52"/>
            </a:xfrm>
            <a:custGeom>
              <a:avLst/>
              <a:gdLst>
                <a:gd name="T0" fmla="*/ 0 w 20"/>
                <a:gd name="T1" fmla="*/ 1163 h 11"/>
                <a:gd name="T2" fmla="*/ 1703 w 20"/>
                <a:gd name="T3" fmla="*/ 6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5" y="5"/>
                    <a:pt x="13" y="0"/>
                    <a:pt x="20" y="6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Freeform 815">
              <a:extLst>
                <a:ext uri="{FF2B5EF4-FFF2-40B4-BE49-F238E27FC236}">
                  <a16:creationId xmlns:a16="http://schemas.microsoft.com/office/drawing/2014/main" id="{6F137940-DA44-4FE6-86BA-64A6E8B45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698"/>
              <a:ext cx="57" cy="71"/>
            </a:xfrm>
            <a:custGeom>
              <a:avLst/>
              <a:gdLst>
                <a:gd name="T0" fmla="*/ 1096 w 13"/>
                <a:gd name="T1" fmla="*/ 0 h 15"/>
                <a:gd name="T2" fmla="*/ 171 w 13"/>
                <a:gd name="T3" fmla="*/ 159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5" y="1"/>
                    <a:pt x="0" y="8"/>
                    <a:pt x="2" y="15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7" name="Freeform 816">
              <a:extLst>
                <a:ext uri="{FF2B5EF4-FFF2-40B4-BE49-F238E27FC236}">
                  <a16:creationId xmlns:a16="http://schemas.microsoft.com/office/drawing/2014/main" id="{017008D8-E7FC-4B0E-AB00-DC898636F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754"/>
              <a:ext cx="62" cy="90"/>
            </a:xfrm>
            <a:custGeom>
              <a:avLst/>
              <a:gdLst>
                <a:gd name="T0" fmla="*/ 1218 w 14"/>
                <a:gd name="T1" fmla="*/ 313 h 19"/>
                <a:gd name="T2" fmla="*/ 80 w 14"/>
                <a:gd name="T3" fmla="*/ 201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3"/>
                  </a:moveTo>
                  <a:cubicBezTo>
                    <a:pt x="6" y="0"/>
                    <a:pt x="0" y="12"/>
                    <a:pt x="1" y="19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Freeform 817">
              <a:extLst>
                <a:ext uri="{FF2B5EF4-FFF2-40B4-BE49-F238E27FC236}">
                  <a16:creationId xmlns:a16="http://schemas.microsoft.com/office/drawing/2014/main" id="{CBF0D944-5CA1-477A-9218-0B87580F7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8" y="2721"/>
              <a:ext cx="48" cy="104"/>
            </a:xfrm>
            <a:custGeom>
              <a:avLst/>
              <a:gdLst>
                <a:gd name="T0" fmla="*/ 589 w 11"/>
                <a:gd name="T1" fmla="*/ 0 h 22"/>
                <a:gd name="T2" fmla="*/ 0 w 11"/>
                <a:gd name="T3" fmla="*/ 232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7" y="0"/>
                  </a:moveTo>
                  <a:cubicBezTo>
                    <a:pt x="11" y="8"/>
                    <a:pt x="8" y="18"/>
                    <a:pt x="0" y="22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" name="Freeform 818">
              <a:extLst>
                <a:ext uri="{FF2B5EF4-FFF2-40B4-BE49-F238E27FC236}">
                  <a16:creationId xmlns:a16="http://schemas.microsoft.com/office/drawing/2014/main" id="{99EEA423-9352-443B-83EC-0E876AF0B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2778"/>
              <a:ext cx="57" cy="47"/>
            </a:xfrm>
            <a:custGeom>
              <a:avLst/>
              <a:gdLst>
                <a:gd name="T0" fmla="*/ 0 w 13"/>
                <a:gd name="T1" fmla="*/ 197 h 10"/>
                <a:gd name="T2" fmla="*/ 1096 w 13"/>
                <a:gd name="T3" fmla="*/ 10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2"/>
                  </a:moveTo>
                  <a:cubicBezTo>
                    <a:pt x="6" y="0"/>
                    <a:pt x="12" y="3"/>
                    <a:pt x="13" y="1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Freeform 819">
              <a:extLst>
                <a:ext uri="{FF2B5EF4-FFF2-40B4-BE49-F238E27FC236}">
                  <a16:creationId xmlns:a16="http://schemas.microsoft.com/office/drawing/2014/main" id="{1A671A15-06A5-4659-A8E8-C3B13F996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618"/>
              <a:ext cx="45" cy="80"/>
            </a:xfrm>
            <a:custGeom>
              <a:avLst/>
              <a:gdLst>
                <a:gd name="T0" fmla="*/ 0 w 10"/>
                <a:gd name="T1" fmla="*/ 0 h 17"/>
                <a:gd name="T2" fmla="*/ 468 w 10"/>
                <a:gd name="T3" fmla="*/ 176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5" y="4"/>
                    <a:pt x="10" y="11"/>
                    <a:pt x="5" y="17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" name="Freeform 820">
              <a:extLst>
                <a:ext uri="{FF2B5EF4-FFF2-40B4-BE49-F238E27FC236}">
                  <a16:creationId xmlns:a16="http://schemas.microsoft.com/office/drawing/2014/main" id="{A2C9B81F-CF01-401F-9C87-E1B023990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641"/>
              <a:ext cx="57" cy="24"/>
            </a:xfrm>
            <a:custGeom>
              <a:avLst/>
              <a:gdLst>
                <a:gd name="T0" fmla="*/ 0 w 13"/>
                <a:gd name="T1" fmla="*/ 552 h 5"/>
                <a:gd name="T2" fmla="*/ 1096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4" y="2"/>
                    <a:pt x="8" y="0"/>
                    <a:pt x="13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Freeform 821">
              <a:extLst>
                <a:ext uri="{FF2B5EF4-FFF2-40B4-BE49-F238E27FC236}">
                  <a16:creationId xmlns:a16="http://schemas.microsoft.com/office/drawing/2014/main" id="{504B856B-93D3-4814-96FE-2970E3C48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3004"/>
              <a:ext cx="84" cy="81"/>
            </a:xfrm>
            <a:custGeom>
              <a:avLst/>
              <a:gdLst>
                <a:gd name="T0" fmla="*/ 0 w 19"/>
                <a:gd name="T1" fmla="*/ 1520 h 17"/>
                <a:gd name="T2" fmla="*/ 1640 w 1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14"/>
                  </a:moveTo>
                  <a:cubicBezTo>
                    <a:pt x="8" y="17"/>
                    <a:pt x="19" y="9"/>
                    <a:pt x="19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3" name="Freeform 822">
              <a:extLst>
                <a:ext uri="{FF2B5EF4-FFF2-40B4-BE49-F238E27FC236}">
                  <a16:creationId xmlns:a16="http://schemas.microsoft.com/office/drawing/2014/main" id="{4343692F-09BD-47B0-A57A-432D77B6F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981"/>
              <a:ext cx="97" cy="52"/>
            </a:xfrm>
            <a:custGeom>
              <a:avLst/>
              <a:gdLst>
                <a:gd name="T0" fmla="*/ 0 w 22"/>
                <a:gd name="T1" fmla="*/ 113 h 11"/>
                <a:gd name="T2" fmla="*/ 1887 w 2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1">
                  <a:moveTo>
                    <a:pt x="0" y="1"/>
                  </a:moveTo>
                  <a:cubicBezTo>
                    <a:pt x="4" y="11"/>
                    <a:pt x="17" y="5"/>
                    <a:pt x="22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Freeform 823">
              <a:extLst>
                <a:ext uri="{FF2B5EF4-FFF2-40B4-BE49-F238E27FC236}">
                  <a16:creationId xmlns:a16="http://schemas.microsoft.com/office/drawing/2014/main" id="{B352B6C1-EF89-4D18-AF96-80F9435F1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896"/>
              <a:ext cx="84" cy="52"/>
            </a:xfrm>
            <a:custGeom>
              <a:avLst/>
              <a:gdLst>
                <a:gd name="T0" fmla="*/ 0 w 19"/>
                <a:gd name="T1" fmla="*/ 1163 h 11"/>
                <a:gd name="T2" fmla="*/ 1640 w 19"/>
                <a:gd name="T3" fmla="*/ 11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0" y="2"/>
                    <a:pt x="12" y="0"/>
                    <a:pt x="19" y="1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5" name="Freeform 824">
              <a:extLst>
                <a:ext uri="{FF2B5EF4-FFF2-40B4-BE49-F238E27FC236}">
                  <a16:creationId xmlns:a16="http://schemas.microsoft.com/office/drawing/2014/main" id="{42F169A3-974B-467F-B3C5-4FC28D5B9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2844"/>
              <a:ext cx="22" cy="52"/>
            </a:xfrm>
            <a:custGeom>
              <a:avLst/>
              <a:gdLst>
                <a:gd name="T0" fmla="*/ 79 w 5"/>
                <a:gd name="T1" fmla="*/ 1163 h 11"/>
                <a:gd name="T2" fmla="*/ 427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1" y="11"/>
                  </a:moveTo>
                  <a:cubicBezTo>
                    <a:pt x="0" y="7"/>
                    <a:pt x="0" y="2"/>
                    <a:pt x="5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Freeform 825">
              <a:extLst>
                <a:ext uri="{FF2B5EF4-FFF2-40B4-BE49-F238E27FC236}">
                  <a16:creationId xmlns:a16="http://schemas.microsoft.com/office/drawing/2014/main" id="{7BFD32D8-45BE-4A98-9E92-3D7312110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712"/>
              <a:ext cx="35" cy="66"/>
            </a:xfrm>
            <a:custGeom>
              <a:avLst/>
              <a:gdLst>
                <a:gd name="T0" fmla="*/ 171 w 8"/>
                <a:gd name="T1" fmla="*/ 0 h 14"/>
                <a:gd name="T2" fmla="*/ 669 w 8"/>
                <a:gd name="T3" fmla="*/ 14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2" y="0"/>
                  </a:moveTo>
                  <a:cubicBezTo>
                    <a:pt x="0" y="6"/>
                    <a:pt x="3" y="12"/>
                    <a:pt x="8" y="14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7" name="Freeform 826">
              <a:extLst>
                <a:ext uri="{FF2B5EF4-FFF2-40B4-BE49-F238E27FC236}">
                  <a16:creationId xmlns:a16="http://schemas.microsoft.com/office/drawing/2014/main" id="{6AAA3F65-C0E3-459B-A78F-1E130138D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754"/>
              <a:ext cx="44" cy="10"/>
            </a:xfrm>
            <a:custGeom>
              <a:avLst/>
              <a:gdLst>
                <a:gd name="T0" fmla="*/ 854 w 10"/>
                <a:gd name="T1" fmla="*/ 0 h 2"/>
                <a:gd name="T2" fmla="*/ 0 w 10"/>
                <a:gd name="T3" fmla="*/ 25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cubicBezTo>
                    <a:pt x="7" y="0"/>
                    <a:pt x="3" y="1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Freeform 827">
              <a:extLst>
                <a:ext uri="{FF2B5EF4-FFF2-40B4-BE49-F238E27FC236}">
                  <a16:creationId xmlns:a16="http://schemas.microsoft.com/office/drawing/2014/main" id="{363A7D39-EBBC-40AF-A31A-2677CE2CC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3080"/>
              <a:ext cx="57" cy="99"/>
            </a:xfrm>
            <a:custGeom>
              <a:avLst/>
              <a:gdLst>
                <a:gd name="T0" fmla="*/ 346 w 13"/>
                <a:gd name="T1" fmla="*/ 0 h 21"/>
                <a:gd name="T2" fmla="*/ 1096 w 13"/>
                <a:gd name="T3" fmla="*/ 2202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4" y="0"/>
                  </a:moveTo>
                  <a:cubicBezTo>
                    <a:pt x="0" y="10"/>
                    <a:pt x="3" y="20"/>
                    <a:pt x="13" y="21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9" name="Freeform 828">
              <a:extLst>
                <a:ext uri="{FF2B5EF4-FFF2-40B4-BE49-F238E27FC236}">
                  <a16:creationId xmlns:a16="http://schemas.microsoft.com/office/drawing/2014/main" id="{3E889DC5-14AA-4824-800B-D5D78623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" y="3141"/>
              <a:ext cx="26" cy="85"/>
            </a:xfrm>
            <a:custGeom>
              <a:avLst/>
              <a:gdLst>
                <a:gd name="T0" fmla="*/ 74 w 6"/>
                <a:gd name="T1" fmla="*/ 0 h 18"/>
                <a:gd name="T2" fmla="*/ 490 w 6"/>
                <a:gd name="T3" fmla="*/ 189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1" y="0"/>
                  </a:moveTo>
                  <a:cubicBezTo>
                    <a:pt x="1" y="5"/>
                    <a:pt x="0" y="15"/>
                    <a:pt x="6" y="18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Freeform 829">
              <a:extLst>
                <a:ext uri="{FF2B5EF4-FFF2-40B4-BE49-F238E27FC236}">
                  <a16:creationId xmlns:a16="http://schemas.microsoft.com/office/drawing/2014/main" id="{1BC4ACBE-0B08-412B-B8BC-D4A3340F1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962"/>
              <a:ext cx="31" cy="75"/>
            </a:xfrm>
            <a:custGeom>
              <a:avLst/>
              <a:gdLst>
                <a:gd name="T0" fmla="*/ 0 w 7"/>
                <a:gd name="T1" fmla="*/ 0 h 16"/>
                <a:gd name="T2" fmla="*/ 354 w 7"/>
                <a:gd name="T3" fmla="*/ 165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6" y="3"/>
                    <a:pt x="7" y="10"/>
                    <a:pt x="4" y="16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1" name="Freeform 830">
              <a:extLst>
                <a:ext uri="{FF2B5EF4-FFF2-40B4-BE49-F238E27FC236}">
                  <a16:creationId xmlns:a16="http://schemas.microsoft.com/office/drawing/2014/main" id="{47D92F2F-C02D-4B86-AB71-9EA5FFB14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971"/>
              <a:ext cx="40" cy="19"/>
            </a:xfrm>
            <a:custGeom>
              <a:avLst/>
              <a:gdLst>
                <a:gd name="T0" fmla="*/ 0 w 9"/>
                <a:gd name="T1" fmla="*/ 428 h 4"/>
                <a:gd name="T2" fmla="*/ 79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Freeform 831">
              <a:extLst>
                <a:ext uri="{FF2B5EF4-FFF2-40B4-BE49-F238E27FC236}">
                  <a16:creationId xmlns:a16="http://schemas.microsoft.com/office/drawing/2014/main" id="{1B1F4D04-2567-4D4E-91C5-EA803C401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3231"/>
              <a:ext cx="107" cy="42"/>
            </a:xfrm>
            <a:custGeom>
              <a:avLst/>
              <a:gdLst>
                <a:gd name="T0" fmla="*/ 0 w 24"/>
                <a:gd name="T1" fmla="*/ 0 h 9"/>
                <a:gd name="T2" fmla="*/ 2127 w 2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0"/>
                  </a:moveTo>
                  <a:cubicBezTo>
                    <a:pt x="7" y="9"/>
                    <a:pt x="17" y="6"/>
                    <a:pt x="24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3" name="Freeform 832">
              <a:extLst>
                <a:ext uri="{FF2B5EF4-FFF2-40B4-BE49-F238E27FC236}">
                  <a16:creationId xmlns:a16="http://schemas.microsoft.com/office/drawing/2014/main" id="{E54BA84E-2E59-4FC4-8306-C37AB3A6A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3202"/>
              <a:ext cx="31" cy="43"/>
            </a:xfrm>
            <a:custGeom>
              <a:avLst/>
              <a:gdLst>
                <a:gd name="T0" fmla="*/ 0 w 7"/>
                <a:gd name="T1" fmla="*/ 0 h 9"/>
                <a:gd name="T2" fmla="*/ 607 w 7"/>
                <a:gd name="T3" fmla="*/ 97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0" y="5"/>
                    <a:pt x="3" y="8"/>
                    <a:pt x="7" y="9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Freeform 833">
              <a:extLst>
                <a:ext uri="{FF2B5EF4-FFF2-40B4-BE49-F238E27FC236}">
                  <a16:creationId xmlns:a16="http://schemas.microsoft.com/office/drawing/2014/main" id="{9BC25B46-FC6F-4020-9EC1-ABF10B189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3028"/>
              <a:ext cx="36" cy="71"/>
            </a:xfrm>
            <a:custGeom>
              <a:avLst/>
              <a:gdLst>
                <a:gd name="T0" fmla="*/ 0 w 8"/>
                <a:gd name="T1" fmla="*/ 0 h 15"/>
                <a:gd name="T2" fmla="*/ 648 w 8"/>
                <a:gd name="T3" fmla="*/ 159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5" y="4"/>
                    <a:pt x="8" y="9"/>
                    <a:pt x="7" y="15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5" name="Freeform 834">
              <a:extLst>
                <a:ext uri="{FF2B5EF4-FFF2-40B4-BE49-F238E27FC236}">
                  <a16:creationId xmlns:a16="http://schemas.microsoft.com/office/drawing/2014/main" id="{398A55FB-F5A3-4711-A01A-6885286FE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3047"/>
              <a:ext cx="27" cy="19"/>
            </a:xfrm>
            <a:custGeom>
              <a:avLst/>
              <a:gdLst>
                <a:gd name="T0" fmla="*/ 0 w 6"/>
                <a:gd name="T1" fmla="*/ 428 h 4"/>
                <a:gd name="T2" fmla="*/ 549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Freeform 835">
              <a:extLst>
                <a:ext uri="{FF2B5EF4-FFF2-40B4-BE49-F238E27FC236}">
                  <a16:creationId xmlns:a16="http://schemas.microsoft.com/office/drawing/2014/main" id="{DC72EA5F-8730-48BE-BFC6-6AD7D52AD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613"/>
              <a:ext cx="36" cy="66"/>
            </a:xfrm>
            <a:custGeom>
              <a:avLst/>
              <a:gdLst>
                <a:gd name="T0" fmla="*/ 0 w 8"/>
                <a:gd name="T1" fmla="*/ 0 h 14"/>
                <a:gd name="T2" fmla="*/ 648 w 8"/>
                <a:gd name="T3" fmla="*/ 146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2"/>
                    <a:pt x="8" y="9"/>
                    <a:pt x="7" y="14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7" name="Freeform 836">
              <a:extLst>
                <a:ext uri="{FF2B5EF4-FFF2-40B4-BE49-F238E27FC236}">
                  <a16:creationId xmlns:a16="http://schemas.microsoft.com/office/drawing/2014/main" id="{1D7F7691-3525-4729-8218-F94660852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622"/>
              <a:ext cx="22" cy="24"/>
            </a:xfrm>
            <a:custGeom>
              <a:avLst/>
              <a:gdLst>
                <a:gd name="T0" fmla="*/ 0 w 5"/>
                <a:gd name="T1" fmla="*/ 552 h 5"/>
                <a:gd name="T2" fmla="*/ 427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Freeform 837">
              <a:extLst>
                <a:ext uri="{FF2B5EF4-FFF2-40B4-BE49-F238E27FC236}">
                  <a16:creationId xmlns:a16="http://schemas.microsoft.com/office/drawing/2014/main" id="{48F148E2-9F8C-4D2D-AF5E-2B8F88195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410"/>
              <a:ext cx="89" cy="33"/>
            </a:xfrm>
            <a:custGeom>
              <a:avLst/>
              <a:gdLst>
                <a:gd name="T0" fmla="*/ 0 w 20"/>
                <a:gd name="T1" fmla="*/ 622 h 7"/>
                <a:gd name="T2" fmla="*/ 1762 w 20"/>
                <a:gd name="T3" fmla="*/ 73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6"/>
                  </a:moveTo>
                  <a:cubicBezTo>
                    <a:pt x="4" y="0"/>
                    <a:pt x="17" y="0"/>
                    <a:pt x="20" y="7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9" name="Freeform 838">
              <a:extLst>
                <a:ext uri="{FF2B5EF4-FFF2-40B4-BE49-F238E27FC236}">
                  <a16:creationId xmlns:a16="http://schemas.microsoft.com/office/drawing/2014/main" id="{6DD98F42-4459-47D5-903E-4536A532E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438"/>
              <a:ext cx="44" cy="24"/>
            </a:xfrm>
            <a:custGeom>
              <a:avLst/>
              <a:gdLst>
                <a:gd name="T0" fmla="*/ 0 w 10"/>
                <a:gd name="T1" fmla="*/ 552 h 5"/>
                <a:gd name="T2" fmla="*/ 854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2" y="2"/>
                    <a:pt x="6" y="0"/>
                    <a:pt x="10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Freeform 839">
              <a:extLst>
                <a:ext uri="{FF2B5EF4-FFF2-40B4-BE49-F238E27FC236}">
                  <a16:creationId xmlns:a16="http://schemas.microsoft.com/office/drawing/2014/main" id="{F1D16B39-61AD-48CB-8748-946C78236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556"/>
              <a:ext cx="31" cy="71"/>
            </a:xfrm>
            <a:custGeom>
              <a:avLst/>
              <a:gdLst>
                <a:gd name="T0" fmla="*/ 0 w 7"/>
                <a:gd name="T1" fmla="*/ 0 h 15"/>
                <a:gd name="T2" fmla="*/ 607 w 7"/>
                <a:gd name="T3" fmla="*/ 159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5" y="3"/>
                    <a:pt x="7" y="9"/>
                    <a:pt x="7" y="15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1" name="Freeform 840">
              <a:extLst>
                <a:ext uri="{FF2B5EF4-FFF2-40B4-BE49-F238E27FC236}">
                  <a16:creationId xmlns:a16="http://schemas.microsoft.com/office/drawing/2014/main" id="{B22D8BB0-BCD8-4DE6-945B-F94440181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580"/>
              <a:ext cx="31" cy="9"/>
            </a:xfrm>
            <a:custGeom>
              <a:avLst/>
              <a:gdLst>
                <a:gd name="T0" fmla="*/ 0 w 7"/>
                <a:gd name="T1" fmla="*/ 185 h 2"/>
                <a:gd name="T2" fmla="*/ 607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3" y="1"/>
                    <a:pt x="5" y="0"/>
                    <a:pt x="7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Freeform 841">
              <a:extLst>
                <a:ext uri="{FF2B5EF4-FFF2-40B4-BE49-F238E27FC236}">
                  <a16:creationId xmlns:a16="http://schemas.microsoft.com/office/drawing/2014/main" id="{211293EA-E988-4A6F-B7E6-711E42D82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179"/>
              <a:ext cx="62" cy="56"/>
            </a:xfrm>
            <a:custGeom>
              <a:avLst/>
              <a:gdLst>
                <a:gd name="T0" fmla="*/ 0 w 14"/>
                <a:gd name="T1" fmla="*/ 1022 h 12"/>
                <a:gd name="T2" fmla="*/ 1218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0"/>
                  </a:moveTo>
                  <a:cubicBezTo>
                    <a:pt x="6" y="12"/>
                    <a:pt x="14" y="7"/>
                    <a:pt x="14" y="0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3" name="Freeform 842">
              <a:extLst>
                <a:ext uri="{FF2B5EF4-FFF2-40B4-BE49-F238E27FC236}">
                  <a16:creationId xmlns:a16="http://schemas.microsoft.com/office/drawing/2014/main" id="{0417DD68-D02E-445A-A4FB-43A91726B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193"/>
              <a:ext cx="26" cy="57"/>
            </a:xfrm>
            <a:custGeom>
              <a:avLst/>
              <a:gdLst>
                <a:gd name="T0" fmla="*/ 243 w 6"/>
                <a:gd name="T1" fmla="*/ 0 h 12"/>
                <a:gd name="T2" fmla="*/ 0 w 6"/>
                <a:gd name="T3" fmla="*/ 128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3" y="0"/>
                  </a:moveTo>
                  <a:cubicBezTo>
                    <a:pt x="6" y="4"/>
                    <a:pt x="5" y="9"/>
                    <a:pt x="0" y="12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Freeform 843">
              <a:extLst>
                <a:ext uri="{FF2B5EF4-FFF2-40B4-BE49-F238E27FC236}">
                  <a16:creationId xmlns:a16="http://schemas.microsoft.com/office/drawing/2014/main" id="{0E951F51-B2E1-4698-9866-1FCD6CBD1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231"/>
              <a:ext cx="13" cy="9"/>
            </a:xfrm>
            <a:custGeom>
              <a:avLst/>
              <a:gdLst>
                <a:gd name="T0" fmla="*/ 243 w 3"/>
                <a:gd name="T1" fmla="*/ 185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6D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5" name="Freeform 844">
              <a:extLst>
                <a:ext uri="{FF2B5EF4-FFF2-40B4-BE49-F238E27FC236}">
                  <a16:creationId xmlns:a16="http://schemas.microsoft.com/office/drawing/2014/main" id="{FCC39C03-32FC-4340-A370-EA34872DD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59"/>
              <a:ext cx="22" cy="57"/>
            </a:xfrm>
            <a:custGeom>
              <a:avLst/>
              <a:gdLst>
                <a:gd name="T0" fmla="*/ 79 w 5"/>
                <a:gd name="T1" fmla="*/ 0 h 12"/>
                <a:gd name="T2" fmla="*/ 427 w 5"/>
                <a:gd name="T3" fmla="*/ 128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1" y="0"/>
                  </a:moveTo>
                  <a:cubicBezTo>
                    <a:pt x="0" y="5"/>
                    <a:pt x="1" y="9"/>
                    <a:pt x="5" y="12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Freeform 845">
              <a:extLst>
                <a:ext uri="{FF2B5EF4-FFF2-40B4-BE49-F238E27FC236}">
                  <a16:creationId xmlns:a16="http://schemas.microsoft.com/office/drawing/2014/main" id="{0F4871B4-FEED-413F-ABF4-9F9244CAC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3292"/>
              <a:ext cx="40" cy="19"/>
            </a:xfrm>
            <a:custGeom>
              <a:avLst/>
              <a:gdLst>
                <a:gd name="T0" fmla="*/ 791 w 9"/>
                <a:gd name="T1" fmla="*/ 0 h 4"/>
                <a:gd name="T2" fmla="*/ 0 w 9"/>
                <a:gd name="T3" fmla="*/ 4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3" y="2"/>
                    <a:pt x="0" y="4"/>
                  </a:cubicBezTo>
                </a:path>
              </a:pathLst>
            </a:custGeom>
            <a:noFill/>
            <a:ln w="1428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7" name="Freeform 846">
              <a:extLst>
                <a:ext uri="{FF2B5EF4-FFF2-40B4-BE49-F238E27FC236}">
                  <a16:creationId xmlns:a16="http://schemas.microsoft.com/office/drawing/2014/main" id="{0E869EFB-85D5-40FB-8DE6-A14297429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" y="2787"/>
              <a:ext cx="36" cy="38"/>
            </a:xfrm>
            <a:custGeom>
              <a:avLst/>
              <a:gdLst>
                <a:gd name="T0" fmla="*/ 284 w 8"/>
                <a:gd name="T1" fmla="*/ 860 h 8"/>
                <a:gd name="T2" fmla="*/ 729 w 8"/>
                <a:gd name="T3" fmla="*/ 318 h 8"/>
                <a:gd name="T4" fmla="*/ 0 w 8"/>
                <a:gd name="T5" fmla="*/ 54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4" y="7"/>
                    <a:pt x="8" y="4"/>
                    <a:pt x="8" y="3"/>
                  </a:cubicBezTo>
                  <a:cubicBezTo>
                    <a:pt x="7" y="0"/>
                    <a:pt x="1" y="4"/>
                    <a:pt x="0" y="5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Freeform 847">
              <a:extLst>
                <a:ext uri="{FF2B5EF4-FFF2-40B4-BE49-F238E27FC236}">
                  <a16:creationId xmlns:a16="http://schemas.microsoft.com/office/drawing/2014/main" id="{8D963082-10EB-4B50-83BA-3F08F97D0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2773"/>
              <a:ext cx="14" cy="10"/>
            </a:xfrm>
            <a:custGeom>
              <a:avLst/>
              <a:gdLst>
                <a:gd name="T0" fmla="*/ 0 w 3"/>
                <a:gd name="T1" fmla="*/ 250 h 2"/>
                <a:gd name="T2" fmla="*/ 303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9" name="Freeform 848">
              <a:extLst>
                <a:ext uri="{FF2B5EF4-FFF2-40B4-BE49-F238E27FC236}">
                  <a16:creationId xmlns:a16="http://schemas.microsoft.com/office/drawing/2014/main" id="{12EBDA65-0185-4367-94DD-433BD8DE4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2688"/>
              <a:ext cx="39" cy="43"/>
            </a:xfrm>
            <a:custGeom>
              <a:avLst/>
              <a:gdLst>
                <a:gd name="T0" fmla="*/ 169 w 9"/>
                <a:gd name="T1" fmla="*/ 115 h 9"/>
                <a:gd name="T2" fmla="*/ 563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0" y="9"/>
                    <a:pt x="9" y="6"/>
                    <a:pt x="7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Freeform 849">
              <a:extLst>
                <a:ext uri="{FF2B5EF4-FFF2-40B4-BE49-F238E27FC236}">
                  <a16:creationId xmlns:a16="http://schemas.microsoft.com/office/drawing/2014/main" id="{85C6820B-ACF0-464A-8A7F-F4470A981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613"/>
              <a:ext cx="22" cy="9"/>
            </a:xfrm>
            <a:custGeom>
              <a:avLst/>
              <a:gdLst>
                <a:gd name="T0" fmla="*/ 0 w 5"/>
                <a:gd name="T1" fmla="*/ 185 h 2"/>
                <a:gd name="T2" fmla="*/ 427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1" name="Freeform 850">
              <a:extLst>
                <a:ext uri="{FF2B5EF4-FFF2-40B4-BE49-F238E27FC236}">
                  <a16:creationId xmlns:a16="http://schemas.microsoft.com/office/drawing/2014/main" id="{D0B0A910-A12F-48BA-8FCD-1396C840A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547"/>
              <a:ext cx="9" cy="19"/>
            </a:xfrm>
            <a:custGeom>
              <a:avLst/>
              <a:gdLst>
                <a:gd name="T0" fmla="*/ 185 w 2"/>
                <a:gd name="T1" fmla="*/ 0 h 4"/>
                <a:gd name="T2" fmla="*/ 0 w 2"/>
                <a:gd name="T3" fmla="*/ 4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Freeform 851">
              <a:extLst>
                <a:ext uri="{FF2B5EF4-FFF2-40B4-BE49-F238E27FC236}">
                  <a16:creationId xmlns:a16="http://schemas.microsoft.com/office/drawing/2014/main" id="{6EB028D7-990C-4F56-AF82-85A6C6A12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476"/>
              <a:ext cx="18" cy="28"/>
            </a:xfrm>
            <a:custGeom>
              <a:avLst/>
              <a:gdLst>
                <a:gd name="T0" fmla="*/ 284 w 4"/>
                <a:gd name="T1" fmla="*/ 107 h 6"/>
                <a:gd name="T2" fmla="*/ 0 w 4"/>
                <a:gd name="T3" fmla="*/ 611 h 6"/>
                <a:gd name="T4" fmla="*/ 0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4" y="3"/>
                    <a:pt x="3" y="5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3" name="Freeform 852">
              <a:extLst>
                <a:ext uri="{FF2B5EF4-FFF2-40B4-BE49-F238E27FC236}">
                  <a16:creationId xmlns:a16="http://schemas.microsoft.com/office/drawing/2014/main" id="{0C651F9A-C335-4BBD-9B44-74958AB3D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2509"/>
              <a:ext cx="13" cy="10"/>
            </a:xfrm>
            <a:custGeom>
              <a:avLst/>
              <a:gdLst>
                <a:gd name="T0" fmla="*/ 0 w 3"/>
                <a:gd name="T1" fmla="*/ 0 h 2"/>
                <a:gd name="T2" fmla="*/ 243 w 3"/>
                <a:gd name="T3" fmla="*/ 25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4" name="Freeform 853">
              <a:extLst>
                <a:ext uri="{FF2B5EF4-FFF2-40B4-BE49-F238E27FC236}">
                  <a16:creationId xmlns:a16="http://schemas.microsoft.com/office/drawing/2014/main" id="{BB95CBB3-25D1-49CB-8AAC-3A658F09F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490"/>
              <a:ext cx="17" cy="14"/>
            </a:xfrm>
            <a:custGeom>
              <a:avLst/>
              <a:gdLst>
                <a:gd name="T0" fmla="*/ 0 w 4"/>
                <a:gd name="T1" fmla="*/ 0 h 3"/>
                <a:gd name="T2" fmla="*/ 306 w 4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5" name="Freeform 854">
              <a:extLst>
                <a:ext uri="{FF2B5EF4-FFF2-40B4-BE49-F238E27FC236}">
                  <a16:creationId xmlns:a16="http://schemas.microsoft.com/office/drawing/2014/main" id="{5831113D-DC1E-42AF-B414-8E51F94F6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613"/>
              <a:ext cx="13" cy="14"/>
            </a:xfrm>
            <a:custGeom>
              <a:avLst/>
              <a:gdLst>
                <a:gd name="T0" fmla="*/ 0 w 3"/>
                <a:gd name="T1" fmla="*/ 303 h 3"/>
                <a:gd name="T2" fmla="*/ 243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6" name="Freeform 855">
              <a:extLst>
                <a:ext uri="{FF2B5EF4-FFF2-40B4-BE49-F238E27FC236}">
                  <a16:creationId xmlns:a16="http://schemas.microsoft.com/office/drawing/2014/main" id="{F5DD4CAC-AC91-4E12-85F2-7AE26EF59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632"/>
              <a:ext cx="5" cy="14"/>
            </a:xfrm>
            <a:custGeom>
              <a:avLst/>
              <a:gdLst>
                <a:gd name="T0" fmla="*/ 0 w 1"/>
                <a:gd name="T1" fmla="*/ 0 h 3"/>
                <a:gd name="T2" fmla="*/ 125 w 1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7" name="Freeform 856">
              <a:extLst>
                <a:ext uri="{FF2B5EF4-FFF2-40B4-BE49-F238E27FC236}">
                  <a16:creationId xmlns:a16="http://schemas.microsoft.com/office/drawing/2014/main" id="{8D4FC1D9-6DD0-4D1F-AD22-2D34B97DE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2688"/>
              <a:ext cx="13" cy="10"/>
            </a:xfrm>
            <a:custGeom>
              <a:avLst/>
              <a:gdLst>
                <a:gd name="T0" fmla="*/ 0 w 3"/>
                <a:gd name="T1" fmla="*/ 0 h 2"/>
                <a:gd name="T2" fmla="*/ 243 w 3"/>
                <a:gd name="T3" fmla="*/ 25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Freeform 857">
              <a:extLst>
                <a:ext uri="{FF2B5EF4-FFF2-40B4-BE49-F238E27FC236}">
                  <a16:creationId xmlns:a16="http://schemas.microsoft.com/office/drawing/2014/main" id="{A36C65E5-4E34-4DFE-BCCC-25A1FE9AF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2726"/>
              <a:ext cx="31" cy="19"/>
            </a:xfrm>
            <a:custGeom>
              <a:avLst/>
              <a:gdLst>
                <a:gd name="T0" fmla="*/ 607 w 7"/>
                <a:gd name="T1" fmla="*/ 0 h 4"/>
                <a:gd name="T2" fmla="*/ 0 w 7"/>
                <a:gd name="T3" fmla="*/ 228 h 4"/>
                <a:gd name="T4" fmla="*/ 607 w 7"/>
                <a:gd name="T5" fmla="*/ 31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0"/>
                    <a:pt x="2" y="0"/>
                    <a:pt x="0" y="2"/>
                  </a:cubicBezTo>
                  <a:cubicBezTo>
                    <a:pt x="2" y="4"/>
                    <a:pt x="5" y="4"/>
                    <a:pt x="7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9" name="Freeform 858">
              <a:extLst>
                <a:ext uri="{FF2B5EF4-FFF2-40B4-BE49-F238E27FC236}">
                  <a16:creationId xmlns:a16="http://schemas.microsoft.com/office/drawing/2014/main" id="{1975C167-D7D9-4534-838E-E5E28E84E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" y="2802"/>
              <a:ext cx="22" cy="37"/>
            </a:xfrm>
            <a:custGeom>
              <a:avLst/>
              <a:gdLst>
                <a:gd name="T0" fmla="*/ 348 w 5"/>
                <a:gd name="T1" fmla="*/ 791 h 8"/>
                <a:gd name="T2" fmla="*/ 427 w 5"/>
                <a:gd name="T3" fmla="*/ 4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4" y="8"/>
                  </a:moveTo>
                  <a:cubicBezTo>
                    <a:pt x="0" y="4"/>
                    <a:pt x="2" y="0"/>
                    <a:pt x="5" y="4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Freeform 859">
              <a:extLst>
                <a:ext uri="{FF2B5EF4-FFF2-40B4-BE49-F238E27FC236}">
                  <a16:creationId xmlns:a16="http://schemas.microsoft.com/office/drawing/2014/main" id="{9195AC6C-E73F-4E62-8F8D-057906B20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2820"/>
              <a:ext cx="31" cy="24"/>
            </a:xfrm>
            <a:custGeom>
              <a:avLst/>
              <a:gdLst>
                <a:gd name="T0" fmla="*/ 0 w 7"/>
                <a:gd name="T1" fmla="*/ 322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3"/>
                  </a:moveTo>
                  <a:cubicBezTo>
                    <a:pt x="4" y="5"/>
                    <a:pt x="7" y="0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1" name="Freeform 860">
              <a:extLst>
                <a:ext uri="{FF2B5EF4-FFF2-40B4-BE49-F238E27FC236}">
                  <a16:creationId xmlns:a16="http://schemas.microsoft.com/office/drawing/2014/main" id="{26D0D922-B00E-4500-B621-7E4B65C1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" y="2759"/>
              <a:ext cx="9" cy="14"/>
            </a:xfrm>
            <a:custGeom>
              <a:avLst/>
              <a:gdLst>
                <a:gd name="T0" fmla="*/ 0 w 2"/>
                <a:gd name="T1" fmla="*/ 303 h 3"/>
                <a:gd name="T2" fmla="*/ 185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Freeform 861">
              <a:extLst>
                <a:ext uri="{FF2B5EF4-FFF2-40B4-BE49-F238E27FC236}">
                  <a16:creationId xmlns:a16="http://schemas.microsoft.com/office/drawing/2014/main" id="{5EEEF719-9924-4465-AB18-F34741836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" y="2693"/>
              <a:ext cx="18" cy="19"/>
            </a:xfrm>
            <a:custGeom>
              <a:avLst/>
              <a:gdLst>
                <a:gd name="T0" fmla="*/ 284 w 4"/>
                <a:gd name="T1" fmla="*/ 0 h 4"/>
                <a:gd name="T2" fmla="*/ 0 w 4"/>
                <a:gd name="T3" fmla="*/ 318 h 4"/>
                <a:gd name="T4" fmla="*/ 104 w 4"/>
                <a:gd name="T5" fmla="*/ 22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2"/>
                    <a:pt x="3" y="4"/>
                    <a:pt x="0" y="3"/>
                  </a:cubicBezTo>
                  <a:cubicBezTo>
                    <a:pt x="0" y="2"/>
                    <a:pt x="0" y="2"/>
                    <a:pt x="1" y="2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3" name="Freeform 862">
              <a:extLst>
                <a:ext uri="{FF2B5EF4-FFF2-40B4-BE49-F238E27FC236}">
                  <a16:creationId xmlns:a16="http://schemas.microsoft.com/office/drawing/2014/main" id="{1E911752-0957-45AA-8E01-95A1653AB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3028"/>
              <a:ext cx="18" cy="14"/>
            </a:xfrm>
            <a:custGeom>
              <a:avLst/>
              <a:gdLst>
                <a:gd name="T0" fmla="*/ 0 w 4"/>
                <a:gd name="T1" fmla="*/ 303 h 3"/>
                <a:gd name="T2" fmla="*/ 365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Freeform 863">
              <a:extLst>
                <a:ext uri="{FF2B5EF4-FFF2-40B4-BE49-F238E27FC236}">
                  <a16:creationId xmlns:a16="http://schemas.microsoft.com/office/drawing/2014/main" id="{50792114-619E-4974-B67B-FEBC1ACD3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" y="3014"/>
              <a:ext cx="23" cy="28"/>
            </a:xfrm>
            <a:custGeom>
              <a:avLst/>
              <a:gdLst>
                <a:gd name="T0" fmla="*/ 0 w 5"/>
                <a:gd name="T1" fmla="*/ 303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4" y="6"/>
                    <a:pt x="5" y="1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5" name="Freeform 864">
              <a:extLst>
                <a:ext uri="{FF2B5EF4-FFF2-40B4-BE49-F238E27FC236}">
                  <a16:creationId xmlns:a16="http://schemas.microsoft.com/office/drawing/2014/main" id="{E8258FAC-CDD0-4F5F-99AC-441DC010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957"/>
              <a:ext cx="5" cy="24"/>
            </a:xfrm>
            <a:custGeom>
              <a:avLst/>
              <a:gdLst>
                <a:gd name="T0" fmla="*/ 0 w 1"/>
                <a:gd name="T1" fmla="*/ 552 h 5"/>
                <a:gd name="T2" fmla="*/ 125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0" y="3"/>
                    <a:pt x="0" y="2"/>
                    <a:pt x="1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Freeform 865">
              <a:extLst>
                <a:ext uri="{FF2B5EF4-FFF2-40B4-BE49-F238E27FC236}">
                  <a16:creationId xmlns:a16="http://schemas.microsoft.com/office/drawing/2014/main" id="{9F51A4CF-C468-4C7D-87F6-8F5928CB8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2962"/>
              <a:ext cx="17" cy="14"/>
            </a:xfrm>
            <a:custGeom>
              <a:avLst/>
              <a:gdLst>
                <a:gd name="T0" fmla="*/ 0 w 4"/>
                <a:gd name="T1" fmla="*/ 303 h 3"/>
                <a:gd name="T2" fmla="*/ 306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7" name="Freeform 866">
              <a:extLst>
                <a:ext uri="{FF2B5EF4-FFF2-40B4-BE49-F238E27FC236}">
                  <a16:creationId xmlns:a16="http://schemas.microsoft.com/office/drawing/2014/main" id="{929EA693-C91F-4B5A-8C71-A5EE8D1AC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3085"/>
              <a:ext cx="44" cy="37"/>
            </a:xfrm>
            <a:custGeom>
              <a:avLst/>
              <a:gdLst>
                <a:gd name="T0" fmla="*/ 176 w 10"/>
                <a:gd name="T1" fmla="*/ 0 h 8"/>
                <a:gd name="T2" fmla="*/ 0 w 10"/>
                <a:gd name="T3" fmla="*/ 30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10" y="2"/>
                    <a:pt x="2" y="8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8" name="Freeform 867">
              <a:extLst>
                <a:ext uri="{FF2B5EF4-FFF2-40B4-BE49-F238E27FC236}">
                  <a16:creationId xmlns:a16="http://schemas.microsoft.com/office/drawing/2014/main" id="{3D6CCBE8-DFE3-417D-AD35-642C9A136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" y="3146"/>
              <a:ext cx="27" cy="19"/>
            </a:xfrm>
            <a:custGeom>
              <a:avLst/>
              <a:gdLst>
                <a:gd name="T0" fmla="*/ 104 w 6"/>
                <a:gd name="T1" fmla="*/ 0 h 4"/>
                <a:gd name="T2" fmla="*/ 549 w 6"/>
                <a:gd name="T3" fmla="*/ 318 h 4"/>
                <a:gd name="T4" fmla="*/ 0 w 6"/>
                <a:gd name="T5" fmla="*/ 31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4" y="4"/>
                    <a:pt x="2" y="4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9" name="Freeform 868">
              <a:extLst>
                <a:ext uri="{FF2B5EF4-FFF2-40B4-BE49-F238E27FC236}">
                  <a16:creationId xmlns:a16="http://schemas.microsoft.com/office/drawing/2014/main" id="{3AF73340-2809-48E1-AF7F-B3E0593BF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3235"/>
              <a:ext cx="9" cy="10"/>
            </a:xfrm>
            <a:custGeom>
              <a:avLst/>
              <a:gdLst>
                <a:gd name="T0" fmla="*/ 0 w 2"/>
                <a:gd name="T1" fmla="*/ 250 h 2"/>
                <a:gd name="T2" fmla="*/ 185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0" name="Freeform 869">
              <a:extLst>
                <a:ext uri="{FF2B5EF4-FFF2-40B4-BE49-F238E27FC236}">
                  <a16:creationId xmlns:a16="http://schemas.microsoft.com/office/drawing/2014/main" id="{AEE57892-3AFA-4164-B823-B05D02E5A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3235"/>
              <a:ext cx="9" cy="10"/>
            </a:xfrm>
            <a:custGeom>
              <a:avLst/>
              <a:gdLst>
                <a:gd name="T0" fmla="*/ 0 w 2"/>
                <a:gd name="T1" fmla="*/ 250 h 2"/>
                <a:gd name="T2" fmla="*/ 185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1" name="Freeform 870">
              <a:extLst>
                <a:ext uri="{FF2B5EF4-FFF2-40B4-BE49-F238E27FC236}">
                  <a16:creationId xmlns:a16="http://schemas.microsoft.com/office/drawing/2014/main" id="{BBA816AB-7DE3-44BB-A73E-622CAD2B4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68"/>
              <a:ext cx="9" cy="5"/>
            </a:xfrm>
            <a:custGeom>
              <a:avLst/>
              <a:gdLst>
                <a:gd name="T0" fmla="*/ 0 w 2"/>
                <a:gd name="T1" fmla="*/ 125 h 1"/>
                <a:gd name="T2" fmla="*/ 185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2" name="Freeform 871">
              <a:extLst>
                <a:ext uri="{FF2B5EF4-FFF2-40B4-BE49-F238E27FC236}">
                  <a16:creationId xmlns:a16="http://schemas.microsoft.com/office/drawing/2014/main" id="{80B2F2F2-2D45-4303-9EA5-7FD2B08A3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301"/>
              <a:ext cx="9" cy="10"/>
            </a:xfrm>
            <a:custGeom>
              <a:avLst/>
              <a:gdLst>
                <a:gd name="T0" fmla="*/ 0 w 2"/>
                <a:gd name="T1" fmla="*/ 0 h 2"/>
                <a:gd name="T2" fmla="*/ 185 w 2"/>
                <a:gd name="T3" fmla="*/ 25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3" name="Freeform 872">
              <a:extLst>
                <a:ext uri="{FF2B5EF4-FFF2-40B4-BE49-F238E27FC236}">
                  <a16:creationId xmlns:a16="http://schemas.microsoft.com/office/drawing/2014/main" id="{18539CA7-9AA6-49AD-9C0E-5A6988937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971"/>
              <a:ext cx="18" cy="15"/>
            </a:xfrm>
            <a:custGeom>
              <a:avLst/>
              <a:gdLst>
                <a:gd name="T0" fmla="*/ 365 w 4"/>
                <a:gd name="T1" fmla="*/ 375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4" name="Freeform 873">
              <a:extLst>
                <a:ext uri="{FF2B5EF4-FFF2-40B4-BE49-F238E27FC236}">
                  <a16:creationId xmlns:a16="http://schemas.microsoft.com/office/drawing/2014/main" id="{6EB0C7BD-8C5C-4ECD-9A56-AC2F1E71C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986"/>
              <a:ext cx="26" cy="28"/>
            </a:xfrm>
            <a:custGeom>
              <a:avLst/>
              <a:gdLst>
                <a:gd name="T0" fmla="*/ 0 w 6"/>
                <a:gd name="T1" fmla="*/ 415 h 6"/>
                <a:gd name="T2" fmla="*/ 490 w 6"/>
                <a:gd name="T3" fmla="*/ 0 h 6"/>
                <a:gd name="T4" fmla="*/ 243 w 6"/>
                <a:gd name="T5" fmla="*/ 61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2" y="2"/>
                    <a:pt x="4" y="0"/>
                    <a:pt x="6" y="0"/>
                  </a:cubicBezTo>
                  <a:cubicBezTo>
                    <a:pt x="6" y="2"/>
                    <a:pt x="5" y="4"/>
                    <a:pt x="3" y="6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5" name="Freeform 874">
              <a:extLst>
                <a:ext uri="{FF2B5EF4-FFF2-40B4-BE49-F238E27FC236}">
                  <a16:creationId xmlns:a16="http://schemas.microsoft.com/office/drawing/2014/main" id="{7CDF9D9E-D782-402D-BB68-E9FF4A17D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886"/>
              <a:ext cx="4" cy="24"/>
            </a:xfrm>
            <a:custGeom>
              <a:avLst/>
              <a:gdLst>
                <a:gd name="T0" fmla="*/ 64 w 1"/>
                <a:gd name="T1" fmla="*/ 0 h 5"/>
                <a:gd name="T2" fmla="*/ 64 w 1"/>
                <a:gd name="T3" fmla="*/ 55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6" name="Freeform 875">
              <a:extLst>
                <a:ext uri="{FF2B5EF4-FFF2-40B4-BE49-F238E27FC236}">
                  <a16:creationId xmlns:a16="http://schemas.microsoft.com/office/drawing/2014/main" id="{36F988D3-3C16-4E00-93B4-C6C3339CE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839"/>
              <a:ext cx="22" cy="19"/>
            </a:xfrm>
            <a:custGeom>
              <a:avLst/>
              <a:gdLst>
                <a:gd name="T0" fmla="*/ 0 w 5"/>
                <a:gd name="T1" fmla="*/ 0 h 4"/>
                <a:gd name="T2" fmla="*/ 427 w 5"/>
                <a:gd name="T3" fmla="*/ 4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4"/>
                    <a:pt x="5" y="4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7" name="Freeform 876">
              <a:extLst>
                <a:ext uri="{FF2B5EF4-FFF2-40B4-BE49-F238E27FC236}">
                  <a16:creationId xmlns:a16="http://schemas.microsoft.com/office/drawing/2014/main" id="{6D8B7433-ED37-4971-A5BB-3A2809AB1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3089"/>
              <a:ext cx="13" cy="1"/>
            </a:xfrm>
            <a:custGeom>
              <a:avLst/>
              <a:gdLst>
                <a:gd name="T0" fmla="*/ 0 w 3"/>
                <a:gd name="T1" fmla="*/ 0 h 1"/>
                <a:gd name="T2" fmla="*/ 24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8" name="Freeform 877">
              <a:extLst>
                <a:ext uri="{FF2B5EF4-FFF2-40B4-BE49-F238E27FC236}">
                  <a16:creationId xmlns:a16="http://schemas.microsoft.com/office/drawing/2014/main" id="{80BA2EE4-D611-4938-B16D-8C8816EBB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037"/>
              <a:ext cx="4" cy="15"/>
            </a:xfrm>
            <a:custGeom>
              <a:avLst/>
              <a:gdLst>
                <a:gd name="T0" fmla="*/ 64 w 1"/>
                <a:gd name="T1" fmla="*/ 375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9" name="Freeform 878">
              <a:extLst>
                <a:ext uri="{FF2B5EF4-FFF2-40B4-BE49-F238E27FC236}">
                  <a16:creationId xmlns:a16="http://schemas.microsoft.com/office/drawing/2014/main" id="{491D9E9E-E37C-47D0-881E-877849BA5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" y="3052"/>
              <a:ext cx="13" cy="28"/>
            </a:xfrm>
            <a:custGeom>
              <a:avLst/>
              <a:gdLst>
                <a:gd name="T0" fmla="*/ 0 w 3"/>
                <a:gd name="T1" fmla="*/ 611 h 6"/>
                <a:gd name="T2" fmla="*/ 243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0" name="Freeform 879">
              <a:extLst>
                <a:ext uri="{FF2B5EF4-FFF2-40B4-BE49-F238E27FC236}">
                  <a16:creationId xmlns:a16="http://schemas.microsoft.com/office/drawing/2014/main" id="{E4D4010C-CDEF-4F47-B6DF-36D9B440E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2957"/>
              <a:ext cx="22" cy="29"/>
            </a:xfrm>
            <a:custGeom>
              <a:avLst/>
              <a:gdLst>
                <a:gd name="T0" fmla="*/ 0 w 5"/>
                <a:gd name="T1" fmla="*/ 353 h 6"/>
                <a:gd name="T2" fmla="*/ 427 w 5"/>
                <a:gd name="T3" fmla="*/ 0 h 6"/>
                <a:gd name="T4" fmla="*/ 348 w 5"/>
                <a:gd name="T5" fmla="*/ 6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  <a:cubicBezTo>
                    <a:pt x="5" y="2"/>
                    <a:pt x="5" y="4"/>
                    <a:pt x="4" y="6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1" name="Freeform 880">
              <a:extLst>
                <a:ext uri="{FF2B5EF4-FFF2-40B4-BE49-F238E27FC236}">
                  <a16:creationId xmlns:a16="http://schemas.microsoft.com/office/drawing/2014/main" id="{38F2806E-6EAE-4FEC-95BB-65653E783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2769"/>
              <a:ext cx="26" cy="37"/>
            </a:xfrm>
            <a:custGeom>
              <a:avLst/>
              <a:gdLst>
                <a:gd name="T0" fmla="*/ 0 w 6"/>
                <a:gd name="T1" fmla="*/ 407 h 8"/>
                <a:gd name="T2" fmla="*/ 243 w 6"/>
                <a:gd name="T3" fmla="*/ 0 h 8"/>
                <a:gd name="T4" fmla="*/ 169 w 6"/>
                <a:gd name="T5" fmla="*/ 79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6" y="2"/>
                    <a:pt x="4" y="6"/>
                    <a:pt x="2" y="8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2" name="Freeform 881">
              <a:extLst>
                <a:ext uri="{FF2B5EF4-FFF2-40B4-BE49-F238E27FC236}">
                  <a16:creationId xmlns:a16="http://schemas.microsoft.com/office/drawing/2014/main" id="{1C021B19-AFE3-4445-B554-1DE70D021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783"/>
              <a:ext cx="18" cy="28"/>
            </a:xfrm>
            <a:custGeom>
              <a:avLst/>
              <a:gdLst>
                <a:gd name="T0" fmla="*/ 365 w 4"/>
                <a:gd name="T1" fmla="*/ 611 h 6"/>
                <a:gd name="T2" fmla="*/ 365 w 4"/>
                <a:gd name="T3" fmla="*/ 0 h 6"/>
                <a:gd name="T4" fmla="*/ 185 w 4"/>
                <a:gd name="T5" fmla="*/ 61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4" y="4"/>
                    <a:pt x="4" y="2"/>
                    <a:pt x="4" y="0"/>
                  </a:cubicBezTo>
                  <a:cubicBezTo>
                    <a:pt x="1" y="1"/>
                    <a:pt x="0" y="4"/>
                    <a:pt x="2" y="6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3" name="Freeform 882">
              <a:extLst>
                <a:ext uri="{FF2B5EF4-FFF2-40B4-BE49-F238E27FC236}">
                  <a16:creationId xmlns:a16="http://schemas.microsoft.com/office/drawing/2014/main" id="{F3B1DC49-6464-4CF0-8C8A-A96981429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618"/>
              <a:ext cx="27" cy="52"/>
            </a:xfrm>
            <a:custGeom>
              <a:avLst/>
              <a:gdLst>
                <a:gd name="T0" fmla="*/ 0 w 6"/>
                <a:gd name="T1" fmla="*/ 624 h 11"/>
                <a:gd name="T2" fmla="*/ 185 w 6"/>
                <a:gd name="T3" fmla="*/ 31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cubicBezTo>
                    <a:pt x="4" y="11"/>
                    <a:pt x="6" y="0"/>
                    <a:pt x="2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4" name="Freeform 883">
              <a:extLst>
                <a:ext uri="{FF2B5EF4-FFF2-40B4-BE49-F238E27FC236}">
                  <a16:creationId xmlns:a16="http://schemas.microsoft.com/office/drawing/2014/main" id="{94C3A916-DC2F-42EE-83E2-76FEA06A3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552"/>
              <a:ext cx="18" cy="19"/>
            </a:xfrm>
            <a:custGeom>
              <a:avLst/>
              <a:gdLst>
                <a:gd name="T0" fmla="*/ 0 w 4"/>
                <a:gd name="T1" fmla="*/ 428 h 4"/>
                <a:gd name="T2" fmla="*/ 365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5" name="Freeform 884">
              <a:extLst>
                <a:ext uri="{FF2B5EF4-FFF2-40B4-BE49-F238E27FC236}">
                  <a16:creationId xmlns:a16="http://schemas.microsoft.com/office/drawing/2014/main" id="{7D8BA50A-2668-4A8B-B81C-36435355E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420"/>
              <a:ext cx="40" cy="51"/>
            </a:xfrm>
            <a:custGeom>
              <a:avLst/>
              <a:gdLst>
                <a:gd name="T0" fmla="*/ 0 w 9"/>
                <a:gd name="T1" fmla="*/ 107 h 11"/>
                <a:gd name="T2" fmla="*/ 356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"/>
                  </a:moveTo>
                  <a:cubicBezTo>
                    <a:pt x="2" y="11"/>
                    <a:pt x="9" y="1"/>
                    <a:pt x="4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6" name="Freeform 885">
              <a:extLst>
                <a:ext uri="{FF2B5EF4-FFF2-40B4-BE49-F238E27FC236}">
                  <a16:creationId xmlns:a16="http://schemas.microsoft.com/office/drawing/2014/main" id="{766A6083-58D7-43C2-A738-39D9B530B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434"/>
              <a:ext cx="4" cy="14"/>
            </a:xfrm>
            <a:custGeom>
              <a:avLst/>
              <a:gdLst>
                <a:gd name="T0" fmla="*/ 64 w 1"/>
                <a:gd name="T1" fmla="*/ 0 h 3"/>
                <a:gd name="T2" fmla="*/ 0 w 1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7" name="Freeform 886">
              <a:extLst>
                <a:ext uri="{FF2B5EF4-FFF2-40B4-BE49-F238E27FC236}">
                  <a16:creationId xmlns:a16="http://schemas.microsoft.com/office/drawing/2014/main" id="{6E166787-18AB-4AA3-80DC-FE2207C8D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670"/>
              <a:ext cx="22" cy="37"/>
            </a:xfrm>
            <a:custGeom>
              <a:avLst/>
              <a:gdLst>
                <a:gd name="T0" fmla="*/ 79 w 5"/>
                <a:gd name="T1" fmla="*/ 791 h 8"/>
                <a:gd name="T2" fmla="*/ 79 w 5"/>
                <a:gd name="T3" fmla="*/ 0 h 8"/>
                <a:gd name="T4" fmla="*/ 427 w 5"/>
                <a:gd name="T5" fmla="*/ 49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0" y="5"/>
                    <a:pt x="0" y="2"/>
                    <a:pt x="1" y="0"/>
                  </a:cubicBezTo>
                  <a:cubicBezTo>
                    <a:pt x="4" y="0"/>
                    <a:pt x="4" y="3"/>
                    <a:pt x="5" y="5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8" name="Freeform 887">
              <a:extLst>
                <a:ext uri="{FF2B5EF4-FFF2-40B4-BE49-F238E27FC236}">
                  <a16:creationId xmlns:a16="http://schemas.microsoft.com/office/drawing/2014/main" id="{E642325C-DF10-404E-AF8C-EDBC28745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863"/>
              <a:ext cx="9" cy="19"/>
            </a:xfrm>
            <a:custGeom>
              <a:avLst/>
              <a:gdLst>
                <a:gd name="T0" fmla="*/ 0 w 2"/>
                <a:gd name="T1" fmla="*/ 428 h 4"/>
                <a:gd name="T2" fmla="*/ 185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9" name="Freeform 888">
              <a:extLst>
                <a:ext uri="{FF2B5EF4-FFF2-40B4-BE49-F238E27FC236}">
                  <a16:creationId xmlns:a16="http://schemas.microsoft.com/office/drawing/2014/main" id="{1E0DB541-F87D-4AE8-8265-F7ADF93BA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745"/>
              <a:ext cx="35" cy="38"/>
            </a:xfrm>
            <a:custGeom>
              <a:avLst/>
              <a:gdLst>
                <a:gd name="T0" fmla="*/ 171 w 8"/>
                <a:gd name="T1" fmla="*/ 860 h 8"/>
                <a:gd name="T2" fmla="*/ 0 w 8"/>
                <a:gd name="T3" fmla="*/ 42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2" y="8"/>
                  </a:moveTo>
                  <a:cubicBezTo>
                    <a:pt x="8" y="8"/>
                    <a:pt x="7" y="0"/>
                    <a:pt x="0" y="4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0" name="Freeform 889">
              <a:extLst>
                <a:ext uri="{FF2B5EF4-FFF2-40B4-BE49-F238E27FC236}">
                  <a16:creationId xmlns:a16="http://schemas.microsoft.com/office/drawing/2014/main" id="{2BFA0B28-C566-44E7-AB67-5FF00D0BD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679"/>
              <a:ext cx="13" cy="14"/>
            </a:xfrm>
            <a:custGeom>
              <a:avLst/>
              <a:gdLst>
                <a:gd name="T0" fmla="*/ 0 w 3"/>
                <a:gd name="T1" fmla="*/ 0 h 3"/>
                <a:gd name="T2" fmla="*/ 243 w 3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2"/>
                    <a:pt x="2" y="2"/>
                    <a:pt x="3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1" name="Freeform 890">
              <a:extLst>
                <a:ext uri="{FF2B5EF4-FFF2-40B4-BE49-F238E27FC236}">
                  <a16:creationId xmlns:a16="http://schemas.microsoft.com/office/drawing/2014/main" id="{58759F11-5564-4CD9-A8A6-B20E77C0E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707"/>
              <a:ext cx="18" cy="14"/>
            </a:xfrm>
            <a:custGeom>
              <a:avLst/>
              <a:gdLst>
                <a:gd name="T0" fmla="*/ 365 w 4"/>
                <a:gd name="T1" fmla="*/ 303 h 3"/>
                <a:gd name="T2" fmla="*/ 0 w 4"/>
                <a:gd name="T3" fmla="*/ 19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1"/>
                    <a:pt x="2" y="0"/>
                    <a:pt x="0" y="2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2" name="Freeform 891">
              <a:extLst>
                <a:ext uri="{FF2B5EF4-FFF2-40B4-BE49-F238E27FC236}">
                  <a16:creationId xmlns:a16="http://schemas.microsoft.com/office/drawing/2014/main" id="{3409937A-810A-412A-B25B-1D6ABB0AC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740"/>
              <a:ext cx="27" cy="33"/>
            </a:xfrm>
            <a:custGeom>
              <a:avLst/>
              <a:gdLst>
                <a:gd name="T0" fmla="*/ 104 w 6"/>
                <a:gd name="T1" fmla="*/ 735 h 7"/>
                <a:gd name="T2" fmla="*/ 104 w 6"/>
                <a:gd name="T3" fmla="*/ 0 h 7"/>
                <a:gd name="T4" fmla="*/ 549 w 6"/>
                <a:gd name="T5" fmla="*/ 73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0" y="5"/>
                    <a:pt x="0" y="2"/>
                    <a:pt x="1" y="0"/>
                  </a:cubicBezTo>
                  <a:cubicBezTo>
                    <a:pt x="4" y="1"/>
                    <a:pt x="5" y="4"/>
                    <a:pt x="6" y="7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3" name="Freeform 892">
              <a:extLst>
                <a:ext uri="{FF2B5EF4-FFF2-40B4-BE49-F238E27FC236}">
                  <a16:creationId xmlns:a16="http://schemas.microsoft.com/office/drawing/2014/main" id="{8E92FF88-8270-4282-827D-131335742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905"/>
              <a:ext cx="13" cy="5"/>
            </a:xfrm>
            <a:custGeom>
              <a:avLst/>
              <a:gdLst>
                <a:gd name="T0" fmla="*/ 243 w 3"/>
                <a:gd name="T1" fmla="*/ 0 h 1"/>
                <a:gd name="T2" fmla="*/ 0 w 3"/>
                <a:gd name="T3" fmla="*/ 125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4" name="Freeform 893">
              <a:extLst>
                <a:ext uri="{FF2B5EF4-FFF2-40B4-BE49-F238E27FC236}">
                  <a16:creationId xmlns:a16="http://schemas.microsoft.com/office/drawing/2014/main" id="{B75B5224-6357-4C0C-80FB-23C25C2D4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453"/>
              <a:ext cx="9" cy="9"/>
            </a:xfrm>
            <a:custGeom>
              <a:avLst/>
              <a:gdLst>
                <a:gd name="T0" fmla="*/ 0 w 2"/>
                <a:gd name="T1" fmla="*/ 0 h 2"/>
                <a:gd name="T2" fmla="*/ 185 w 2"/>
                <a:gd name="T3" fmla="*/ 18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5" name="Freeform 894">
              <a:extLst>
                <a:ext uri="{FF2B5EF4-FFF2-40B4-BE49-F238E27FC236}">
                  <a16:creationId xmlns:a16="http://schemas.microsoft.com/office/drawing/2014/main" id="{6F9734C6-C904-4F99-A555-E52002F13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471"/>
              <a:ext cx="9" cy="1"/>
            </a:xfrm>
            <a:custGeom>
              <a:avLst/>
              <a:gdLst>
                <a:gd name="T0" fmla="*/ 0 w 2"/>
                <a:gd name="T1" fmla="*/ 0 h 1"/>
                <a:gd name="T2" fmla="*/ 185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6" name="Freeform 895">
              <a:extLst>
                <a:ext uri="{FF2B5EF4-FFF2-40B4-BE49-F238E27FC236}">
                  <a16:creationId xmlns:a16="http://schemas.microsoft.com/office/drawing/2014/main" id="{B707901C-2335-406D-961E-B0FD744CE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429"/>
              <a:ext cx="4" cy="14"/>
            </a:xfrm>
            <a:custGeom>
              <a:avLst/>
              <a:gdLst>
                <a:gd name="T0" fmla="*/ 0 w 1"/>
                <a:gd name="T1" fmla="*/ 0 h 3"/>
                <a:gd name="T2" fmla="*/ 64 w 1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7" name="Freeform 896">
              <a:extLst>
                <a:ext uri="{FF2B5EF4-FFF2-40B4-BE49-F238E27FC236}">
                  <a16:creationId xmlns:a16="http://schemas.microsoft.com/office/drawing/2014/main" id="{6934730D-9A6A-4991-9867-CDF1AD2A2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495"/>
              <a:ext cx="13" cy="38"/>
            </a:xfrm>
            <a:custGeom>
              <a:avLst/>
              <a:gdLst>
                <a:gd name="T0" fmla="*/ 0 w 3"/>
                <a:gd name="T1" fmla="*/ 656 h 8"/>
                <a:gd name="T2" fmla="*/ 169 w 3"/>
                <a:gd name="T3" fmla="*/ 0 h 8"/>
                <a:gd name="T4" fmla="*/ 169 w 3"/>
                <a:gd name="T5" fmla="*/ 86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0" y="6"/>
                  </a:moveTo>
                  <a:cubicBezTo>
                    <a:pt x="0" y="4"/>
                    <a:pt x="0" y="1"/>
                    <a:pt x="2" y="0"/>
                  </a:cubicBezTo>
                  <a:cubicBezTo>
                    <a:pt x="3" y="2"/>
                    <a:pt x="2" y="5"/>
                    <a:pt x="2" y="8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8" name="Freeform 897">
              <a:extLst>
                <a:ext uri="{FF2B5EF4-FFF2-40B4-BE49-F238E27FC236}">
                  <a16:creationId xmlns:a16="http://schemas.microsoft.com/office/drawing/2014/main" id="{B81A703E-F704-4ACE-B1B8-028395277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457"/>
              <a:ext cx="18" cy="5"/>
            </a:xfrm>
            <a:custGeom>
              <a:avLst/>
              <a:gdLst>
                <a:gd name="T0" fmla="*/ 0 w 4"/>
                <a:gd name="T1" fmla="*/ 0 h 1"/>
                <a:gd name="T2" fmla="*/ 365 w 4"/>
                <a:gd name="T3" fmla="*/ 125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9" name="Freeform 898">
              <a:extLst>
                <a:ext uri="{FF2B5EF4-FFF2-40B4-BE49-F238E27FC236}">
                  <a16:creationId xmlns:a16="http://schemas.microsoft.com/office/drawing/2014/main" id="{CCED9119-553E-489D-9108-7DBBD9ACC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415"/>
              <a:ext cx="13" cy="1"/>
            </a:xfrm>
            <a:custGeom>
              <a:avLst/>
              <a:gdLst>
                <a:gd name="T0" fmla="*/ 0 w 3"/>
                <a:gd name="T1" fmla="*/ 0 h 1"/>
                <a:gd name="T2" fmla="*/ 243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0" name="Freeform 899">
              <a:extLst>
                <a:ext uri="{FF2B5EF4-FFF2-40B4-BE49-F238E27FC236}">
                  <a16:creationId xmlns:a16="http://schemas.microsoft.com/office/drawing/2014/main" id="{0FFD3FE9-CEAF-4A52-BE10-73424BAAE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405"/>
              <a:ext cx="8" cy="19"/>
            </a:xfrm>
            <a:custGeom>
              <a:avLst/>
              <a:gdLst>
                <a:gd name="T0" fmla="*/ 128 w 2"/>
                <a:gd name="T1" fmla="*/ 0 h 4"/>
                <a:gd name="T2" fmla="*/ 0 w 2"/>
                <a:gd name="T3" fmla="*/ 4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1" name="Freeform 900">
              <a:extLst>
                <a:ext uri="{FF2B5EF4-FFF2-40B4-BE49-F238E27FC236}">
                  <a16:creationId xmlns:a16="http://schemas.microsoft.com/office/drawing/2014/main" id="{96B119F3-A7F0-4369-8E0D-8E5A59EF5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424"/>
              <a:ext cx="5" cy="14"/>
            </a:xfrm>
            <a:custGeom>
              <a:avLst/>
              <a:gdLst>
                <a:gd name="T0" fmla="*/ 0 w 1"/>
                <a:gd name="T1" fmla="*/ 0 h 3"/>
                <a:gd name="T2" fmla="*/ 125 w 1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2" name="Freeform 901">
              <a:extLst>
                <a:ext uri="{FF2B5EF4-FFF2-40B4-BE49-F238E27FC236}">
                  <a16:creationId xmlns:a16="http://schemas.microsoft.com/office/drawing/2014/main" id="{8C95F6CD-6C1B-404C-A5D2-BBCE5D80B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2420"/>
              <a:ext cx="9" cy="4"/>
            </a:xfrm>
            <a:custGeom>
              <a:avLst/>
              <a:gdLst>
                <a:gd name="T0" fmla="*/ 0 w 2"/>
                <a:gd name="T1" fmla="*/ 64 h 1"/>
                <a:gd name="T2" fmla="*/ 185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3" name="Freeform 902">
              <a:extLst>
                <a:ext uri="{FF2B5EF4-FFF2-40B4-BE49-F238E27FC236}">
                  <a16:creationId xmlns:a16="http://schemas.microsoft.com/office/drawing/2014/main" id="{48E11035-2879-4977-A67B-8E8AD2881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382"/>
              <a:ext cx="5" cy="19"/>
            </a:xfrm>
            <a:custGeom>
              <a:avLst/>
              <a:gdLst>
                <a:gd name="T0" fmla="*/ 0 w 1"/>
                <a:gd name="T1" fmla="*/ 0 h 4"/>
                <a:gd name="T2" fmla="*/ 125 w 1"/>
                <a:gd name="T3" fmla="*/ 42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4" name="Freeform 903">
              <a:extLst>
                <a:ext uri="{FF2B5EF4-FFF2-40B4-BE49-F238E27FC236}">
                  <a16:creationId xmlns:a16="http://schemas.microsoft.com/office/drawing/2014/main" id="{235EBD6B-4E49-4C39-BDF8-4AC7BADD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613"/>
              <a:ext cx="18" cy="14"/>
            </a:xfrm>
            <a:custGeom>
              <a:avLst/>
              <a:gdLst>
                <a:gd name="T0" fmla="*/ 0 w 4"/>
                <a:gd name="T1" fmla="*/ 0 h 3"/>
                <a:gd name="T2" fmla="*/ 365 w 4"/>
                <a:gd name="T3" fmla="*/ 30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3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5" name="Freeform 904">
              <a:extLst>
                <a:ext uri="{FF2B5EF4-FFF2-40B4-BE49-F238E27FC236}">
                  <a16:creationId xmlns:a16="http://schemas.microsoft.com/office/drawing/2014/main" id="{F8C818ED-ABDA-46B6-8395-B013376F6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533"/>
              <a:ext cx="18" cy="9"/>
            </a:xfrm>
            <a:custGeom>
              <a:avLst/>
              <a:gdLst>
                <a:gd name="T0" fmla="*/ 0 w 4"/>
                <a:gd name="T1" fmla="*/ 185 h 2"/>
                <a:gd name="T2" fmla="*/ 365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1"/>
                    <a:pt x="4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6" name="Freeform 905">
              <a:extLst>
                <a:ext uri="{FF2B5EF4-FFF2-40B4-BE49-F238E27FC236}">
                  <a16:creationId xmlns:a16="http://schemas.microsoft.com/office/drawing/2014/main" id="{39D6F984-2A4B-461E-BAB0-8BE3AF0EB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476"/>
              <a:ext cx="1" cy="14"/>
            </a:xfrm>
            <a:custGeom>
              <a:avLst/>
              <a:gdLst>
                <a:gd name="T0" fmla="*/ 0 w 1"/>
                <a:gd name="T1" fmla="*/ 303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7" name="Freeform 906">
              <a:extLst>
                <a:ext uri="{FF2B5EF4-FFF2-40B4-BE49-F238E27FC236}">
                  <a16:creationId xmlns:a16="http://schemas.microsoft.com/office/drawing/2014/main" id="{4DB055E3-D801-4C22-B616-9275A65E6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132"/>
              <a:ext cx="5" cy="28"/>
            </a:xfrm>
            <a:custGeom>
              <a:avLst/>
              <a:gdLst>
                <a:gd name="T0" fmla="*/ 0 w 1"/>
                <a:gd name="T1" fmla="*/ 0 h 6"/>
                <a:gd name="T2" fmla="*/ 125 w 1"/>
                <a:gd name="T3" fmla="*/ 6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8" name="Freeform 907">
              <a:extLst>
                <a:ext uri="{FF2B5EF4-FFF2-40B4-BE49-F238E27FC236}">
                  <a16:creationId xmlns:a16="http://schemas.microsoft.com/office/drawing/2014/main" id="{037FB82E-255F-4042-8C2F-8C4FC6CAA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5" y="3207"/>
              <a:ext cx="13" cy="10"/>
            </a:xfrm>
            <a:custGeom>
              <a:avLst/>
              <a:gdLst>
                <a:gd name="T0" fmla="*/ 243 w 3"/>
                <a:gd name="T1" fmla="*/ 125 h 2"/>
                <a:gd name="T2" fmla="*/ 0 w 3"/>
                <a:gd name="T3" fmla="*/ 25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0"/>
                    <a:pt x="0" y="2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9" name="Freeform 908">
              <a:extLst>
                <a:ext uri="{FF2B5EF4-FFF2-40B4-BE49-F238E27FC236}">
                  <a16:creationId xmlns:a16="http://schemas.microsoft.com/office/drawing/2014/main" id="{BA4979E8-BAF7-45FA-8433-38FD46CAF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9" y="2802"/>
              <a:ext cx="4" cy="4"/>
            </a:xfrm>
            <a:custGeom>
              <a:avLst/>
              <a:gdLst>
                <a:gd name="T0" fmla="*/ 0 w 1"/>
                <a:gd name="T1" fmla="*/ 64 h 1"/>
                <a:gd name="T2" fmla="*/ 6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0" name="Freeform 909">
              <a:extLst>
                <a:ext uri="{FF2B5EF4-FFF2-40B4-BE49-F238E27FC236}">
                  <a16:creationId xmlns:a16="http://schemas.microsoft.com/office/drawing/2014/main" id="{9961D826-EE9E-4F4B-B888-B76E8488D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2820"/>
              <a:ext cx="1" cy="5"/>
            </a:xfrm>
            <a:custGeom>
              <a:avLst/>
              <a:gdLst>
                <a:gd name="T0" fmla="*/ 0 w 1"/>
                <a:gd name="T1" fmla="*/ 125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1" name="Freeform 910">
              <a:extLst>
                <a:ext uri="{FF2B5EF4-FFF2-40B4-BE49-F238E27FC236}">
                  <a16:creationId xmlns:a16="http://schemas.microsoft.com/office/drawing/2014/main" id="{A5163490-856C-48A7-9300-9E5E8502D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1" y="3184"/>
              <a:ext cx="5" cy="33"/>
            </a:xfrm>
            <a:custGeom>
              <a:avLst/>
              <a:gdLst>
                <a:gd name="T0" fmla="*/ 125 w 1"/>
                <a:gd name="T1" fmla="*/ 0 h 7"/>
                <a:gd name="T2" fmla="*/ 125 w 1"/>
                <a:gd name="T3" fmla="*/ 73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1"/>
                    <a:pt x="1" y="4"/>
                    <a:pt x="1" y="7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2" name="Freeform 911">
              <a:extLst>
                <a:ext uri="{FF2B5EF4-FFF2-40B4-BE49-F238E27FC236}">
                  <a16:creationId xmlns:a16="http://schemas.microsoft.com/office/drawing/2014/main" id="{998FD827-E9D5-4BC2-B35D-24039449B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174"/>
              <a:ext cx="9" cy="24"/>
            </a:xfrm>
            <a:custGeom>
              <a:avLst/>
              <a:gdLst>
                <a:gd name="T0" fmla="*/ 0 w 2"/>
                <a:gd name="T1" fmla="*/ 0 h 5"/>
                <a:gd name="T2" fmla="*/ 185 w 2"/>
                <a:gd name="T3" fmla="*/ 55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3" name="Freeform 912">
              <a:extLst>
                <a:ext uri="{FF2B5EF4-FFF2-40B4-BE49-F238E27FC236}">
                  <a16:creationId xmlns:a16="http://schemas.microsoft.com/office/drawing/2014/main" id="{25EF4D64-1AA9-4B7E-A478-DFDF88A0D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3028"/>
              <a:ext cx="593" cy="259"/>
            </a:xfrm>
            <a:custGeom>
              <a:avLst/>
              <a:gdLst>
                <a:gd name="T0" fmla="*/ 11612 w 134"/>
                <a:gd name="T1" fmla="*/ 0 h 55"/>
                <a:gd name="T2" fmla="*/ 8501 w 134"/>
                <a:gd name="T3" fmla="*/ 1154 h 55"/>
                <a:gd name="T4" fmla="*/ 5974 w 134"/>
                <a:gd name="T5" fmla="*/ 2307 h 55"/>
                <a:gd name="T6" fmla="*/ 4248 w 134"/>
                <a:gd name="T7" fmla="*/ 3772 h 55"/>
                <a:gd name="T8" fmla="*/ 354 w 134"/>
                <a:gd name="T9" fmla="*/ 574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55">
                  <a:moveTo>
                    <a:pt x="134" y="0"/>
                  </a:moveTo>
                  <a:cubicBezTo>
                    <a:pt x="134" y="0"/>
                    <a:pt x="110" y="8"/>
                    <a:pt x="98" y="11"/>
                  </a:cubicBezTo>
                  <a:cubicBezTo>
                    <a:pt x="87" y="14"/>
                    <a:pt x="79" y="14"/>
                    <a:pt x="69" y="22"/>
                  </a:cubicBezTo>
                  <a:cubicBezTo>
                    <a:pt x="59" y="31"/>
                    <a:pt x="62" y="34"/>
                    <a:pt x="49" y="36"/>
                  </a:cubicBezTo>
                  <a:cubicBezTo>
                    <a:pt x="44" y="37"/>
                    <a:pt x="0" y="44"/>
                    <a:pt x="4" y="55"/>
                  </a:cubicBezTo>
                </a:path>
              </a:pathLst>
            </a:custGeom>
            <a:noFill/>
            <a:ln w="206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4" name="Freeform 913">
              <a:extLst>
                <a:ext uri="{FF2B5EF4-FFF2-40B4-BE49-F238E27FC236}">
                  <a16:creationId xmlns:a16="http://schemas.microsoft.com/office/drawing/2014/main" id="{C36846DD-2F8B-4552-97D4-DF7BB0CF7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226"/>
              <a:ext cx="48" cy="61"/>
            </a:xfrm>
            <a:custGeom>
              <a:avLst/>
              <a:gdLst>
                <a:gd name="T0" fmla="*/ 0 w 11"/>
                <a:gd name="T1" fmla="*/ 924 h 13"/>
                <a:gd name="T2" fmla="*/ 668 w 11"/>
                <a:gd name="T3" fmla="*/ 1145 h 13"/>
                <a:gd name="T4" fmla="*/ 170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9"/>
                  </a:moveTo>
                  <a:cubicBezTo>
                    <a:pt x="3" y="9"/>
                    <a:pt x="6" y="13"/>
                    <a:pt x="8" y="11"/>
                  </a:cubicBezTo>
                  <a:cubicBezTo>
                    <a:pt x="11" y="9"/>
                    <a:pt x="3" y="2"/>
                    <a:pt x="2" y="0"/>
                  </a:cubicBezTo>
                </a:path>
              </a:pathLst>
            </a:custGeom>
            <a:noFill/>
            <a:ln w="20638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>
            <a:extLst>
              <a:ext uri="{FF2B5EF4-FFF2-40B4-BE49-F238E27FC236}">
                <a16:creationId xmlns:a16="http://schemas.microsoft.com/office/drawing/2014/main" id="{B91570FF-68B7-4FFE-AF8A-77052B27E04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Small intestine (1)</a:t>
            </a:r>
          </a:p>
        </p:txBody>
      </p:sp>
      <p:grpSp>
        <p:nvGrpSpPr>
          <p:cNvPr id="31746" name="Group 3">
            <a:extLst>
              <a:ext uri="{FF2B5EF4-FFF2-40B4-BE49-F238E27FC236}">
                <a16:creationId xmlns:a16="http://schemas.microsoft.com/office/drawing/2014/main" id="{B3C74190-F005-4890-ABEE-101192B46717}"/>
              </a:ext>
            </a:extLst>
          </p:cNvPr>
          <p:cNvGrpSpPr>
            <a:grpSpLocks/>
          </p:cNvGrpSpPr>
          <p:nvPr/>
        </p:nvGrpSpPr>
        <p:grpSpPr bwMode="auto">
          <a:xfrm>
            <a:off x="3171825" y="1631950"/>
            <a:ext cx="2160588" cy="2219325"/>
            <a:chOff x="781" y="1125"/>
            <a:chExt cx="1361" cy="1398"/>
          </a:xfrm>
        </p:grpSpPr>
        <p:sp>
          <p:nvSpPr>
            <p:cNvPr id="31812" name="Freeform 4">
              <a:extLst>
                <a:ext uri="{FF2B5EF4-FFF2-40B4-BE49-F238E27FC236}">
                  <a16:creationId xmlns:a16="http://schemas.microsoft.com/office/drawing/2014/main" id="{8BFC84BF-2399-4957-A793-6A63D5E0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125"/>
              <a:ext cx="1361" cy="1398"/>
            </a:xfrm>
            <a:custGeom>
              <a:avLst/>
              <a:gdLst>
                <a:gd name="T0" fmla="*/ 2179 w 544"/>
                <a:gd name="T1" fmla="*/ 7617 h 524"/>
                <a:gd name="T2" fmla="*/ 3505 w 544"/>
                <a:gd name="T3" fmla="*/ 8834 h 524"/>
                <a:gd name="T4" fmla="*/ 4743 w 544"/>
                <a:gd name="T5" fmla="*/ 8185 h 524"/>
                <a:gd name="T6" fmla="*/ 7123 w 544"/>
                <a:gd name="T7" fmla="*/ 8585 h 524"/>
                <a:gd name="T8" fmla="*/ 8156 w 544"/>
                <a:gd name="T9" fmla="*/ 7062 h 524"/>
                <a:gd name="T10" fmla="*/ 7518 w 544"/>
                <a:gd name="T11" fmla="*/ 3303 h 524"/>
                <a:gd name="T12" fmla="*/ 7518 w 544"/>
                <a:gd name="T13" fmla="*/ 3303 h 524"/>
                <a:gd name="T14" fmla="*/ 7123 w 544"/>
                <a:gd name="T15" fmla="*/ 320 h 524"/>
                <a:gd name="T16" fmla="*/ 5184 w 544"/>
                <a:gd name="T17" fmla="*/ 1275 h 524"/>
                <a:gd name="T18" fmla="*/ 2554 w 544"/>
                <a:gd name="T19" fmla="*/ 1537 h 524"/>
                <a:gd name="T20" fmla="*/ 2347 w 544"/>
                <a:gd name="T21" fmla="*/ 1275 h 524"/>
                <a:gd name="T22" fmla="*/ 896 w 544"/>
                <a:gd name="T23" fmla="*/ 534 h 524"/>
                <a:gd name="T24" fmla="*/ 583 w 544"/>
                <a:gd name="T25" fmla="*/ 2868 h 524"/>
                <a:gd name="T26" fmla="*/ 801 w 544"/>
                <a:gd name="T27" fmla="*/ 6763 h 524"/>
                <a:gd name="T28" fmla="*/ 2179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9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3" name="Freeform 5">
              <a:extLst>
                <a:ext uri="{FF2B5EF4-FFF2-40B4-BE49-F238E27FC236}">
                  <a16:creationId xmlns:a16="http://schemas.microsoft.com/office/drawing/2014/main" id="{B6DBD512-6CDE-483B-9093-561FE6891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" y="1125"/>
              <a:ext cx="1361" cy="1398"/>
            </a:xfrm>
            <a:custGeom>
              <a:avLst/>
              <a:gdLst>
                <a:gd name="T0" fmla="*/ 2179 w 544"/>
                <a:gd name="T1" fmla="*/ 7617 h 524"/>
                <a:gd name="T2" fmla="*/ 3505 w 544"/>
                <a:gd name="T3" fmla="*/ 8834 h 524"/>
                <a:gd name="T4" fmla="*/ 4743 w 544"/>
                <a:gd name="T5" fmla="*/ 8185 h 524"/>
                <a:gd name="T6" fmla="*/ 7123 w 544"/>
                <a:gd name="T7" fmla="*/ 8585 h 524"/>
                <a:gd name="T8" fmla="*/ 8156 w 544"/>
                <a:gd name="T9" fmla="*/ 7062 h 524"/>
                <a:gd name="T10" fmla="*/ 7518 w 544"/>
                <a:gd name="T11" fmla="*/ 3303 h 524"/>
                <a:gd name="T12" fmla="*/ 7518 w 544"/>
                <a:gd name="T13" fmla="*/ 3303 h 524"/>
                <a:gd name="T14" fmla="*/ 7123 w 544"/>
                <a:gd name="T15" fmla="*/ 320 h 524"/>
                <a:gd name="T16" fmla="*/ 5184 w 544"/>
                <a:gd name="T17" fmla="*/ 1275 h 524"/>
                <a:gd name="T18" fmla="*/ 2554 w 544"/>
                <a:gd name="T19" fmla="*/ 1537 h 524"/>
                <a:gd name="T20" fmla="*/ 2347 w 544"/>
                <a:gd name="T21" fmla="*/ 1275 h 524"/>
                <a:gd name="T22" fmla="*/ 896 w 544"/>
                <a:gd name="T23" fmla="*/ 534 h 524"/>
                <a:gd name="T24" fmla="*/ 583 w 544"/>
                <a:gd name="T25" fmla="*/ 2868 h 524"/>
                <a:gd name="T26" fmla="*/ 801 w 544"/>
                <a:gd name="T27" fmla="*/ 6763 h 524"/>
                <a:gd name="T28" fmla="*/ 2179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9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4" name="Freeform 6">
              <a:extLst>
                <a:ext uri="{FF2B5EF4-FFF2-40B4-BE49-F238E27FC236}">
                  <a16:creationId xmlns:a16="http://schemas.microsoft.com/office/drawing/2014/main" id="{46D47941-8FEC-4450-9842-417BFCBFD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267"/>
              <a:ext cx="1133" cy="1106"/>
            </a:xfrm>
            <a:custGeom>
              <a:avLst/>
              <a:gdLst>
                <a:gd name="T0" fmla="*/ 6068 w 453"/>
                <a:gd name="T1" fmla="*/ 4525 h 415"/>
                <a:gd name="T2" fmla="*/ 6505 w 453"/>
                <a:gd name="T3" fmla="*/ 3425 h 415"/>
                <a:gd name="T4" fmla="*/ 6443 w 453"/>
                <a:gd name="T5" fmla="*/ 874 h 415"/>
                <a:gd name="T6" fmla="*/ 5347 w 453"/>
                <a:gd name="T7" fmla="*/ 589 h 415"/>
                <a:gd name="T8" fmla="*/ 5367 w 453"/>
                <a:gd name="T9" fmla="*/ 546 h 415"/>
                <a:gd name="T10" fmla="*/ 4897 w 453"/>
                <a:gd name="T11" fmla="*/ 589 h 415"/>
                <a:gd name="T12" fmla="*/ 4492 w 453"/>
                <a:gd name="T13" fmla="*/ 306 h 415"/>
                <a:gd name="T14" fmla="*/ 3847 w 453"/>
                <a:gd name="T15" fmla="*/ 1386 h 415"/>
                <a:gd name="T16" fmla="*/ 2021 w 453"/>
                <a:gd name="T17" fmla="*/ 1271 h 415"/>
                <a:gd name="T18" fmla="*/ 645 w 453"/>
                <a:gd name="T19" fmla="*/ 704 h 415"/>
                <a:gd name="T20" fmla="*/ 613 w 453"/>
                <a:gd name="T21" fmla="*/ 2047 h 415"/>
                <a:gd name="T22" fmla="*/ 625 w 453"/>
                <a:gd name="T23" fmla="*/ 2047 h 415"/>
                <a:gd name="T24" fmla="*/ 470 w 453"/>
                <a:gd name="T25" fmla="*/ 2081 h 415"/>
                <a:gd name="T26" fmla="*/ 175 w 453"/>
                <a:gd name="T27" fmla="*/ 3217 h 415"/>
                <a:gd name="T28" fmla="*/ 175 w 453"/>
                <a:gd name="T29" fmla="*/ 4333 h 415"/>
                <a:gd name="T30" fmla="*/ 800 w 453"/>
                <a:gd name="T31" fmla="*/ 5285 h 415"/>
                <a:gd name="T32" fmla="*/ 283 w 453"/>
                <a:gd name="T33" fmla="*/ 5959 h 415"/>
                <a:gd name="T34" fmla="*/ 50 w 453"/>
                <a:gd name="T35" fmla="*/ 6436 h 415"/>
                <a:gd name="T36" fmla="*/ 408 w 453"/>
                <a:gd name="T37" fmla="*/ 6833 h 415"/>
                <a:gd name="T38" fmla="*/ 938 w 453"/>
                <a:gd name="T39" fmla="*/ 6641 h 415"/>
                <a:gd name="T40" fmla="*/ 1426 w 453"/>
                <a:gd name="T41" fmla="*/ 6058 h 415"/>
                <a:gd name="T42" fmla="*/ 2158 w 453"/>
                <a:gd name="T43" fmla="*/ 7116 h 415"/>
                <a:gd name="T44" fmla="*/ 3379 w 453"/>
                <a:gd name="T45" fmla="*/ 7060 h 415"/>
                <a:gd name="T46" fmla="*/ 3847 w 453"/>
                <a:gd name="T47" fmla="*/ 6889 h 415"/>
                <a:gd name="T48" fmla="*/ 4367 w 453"/>
                <a:gd name="T49" fmla="*/ 7004 h 415"/>
                <a:gd name="T50" fmla="*/ 5272 w 453"/>
                <a:gd name="T51" fmla="*/ 6740 h 415"/>
                <a:gd name="T52" fmla="*/ 5725 w 453"/>
                <a:gd name="T53" fmla="*/ 7593 h 415"/>
                <a:gd name="T54" fmla="*/ 6868 w 453"/>
                <a:gd name="T55" fmla="*/ 7081 h 415"/>
                <a:gd name="T56" fmla="*/ 7038 w 453"/>
                <a:gd name="T57" fmla="*/ 6300 h 415"/>
                <a:gd name="T58" fmla="*/ 6068 w 453"/>
                <a:gd name="T59" fmla="*/ 4525 h 41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53" h="415">
                  <a:moveTo>
                    <a:pt x="388" y="239"/>
                  </a:moveTo>
                  <a:cubicBezTo>
                    <a:pt x="393" y="232"/>
                    <a:pt x="405" y="219"/>
                    <a:pt x="416" y="181"/>
                  </a:cubicBezTo>
                  <a:cubicBezTo>
                    <a:pt x="428" y="127"/>
                    <a:pt x="432" y="81"/>
                    <a:pt x="412" y="46"/>
                  </a:cubicBezTo>
                  <a:cubicBezTo>
                    <a:pt x="392" y="8"/>
                    <a:pt x="359" y="0"/>
                    <a:pt x="342" y="31"/>
                  </a:cubicBezTo>
                  <a:cubicBezTo>
                    <a:pt x="342" y="30"/>
                    <a:pt x="343" y="30"/>
                    <a:pt x="343" y="29"/>
                  </a:cubicBezTo>
                  <a:cubicBezTo>
                    <a:pt x="339" y="34"/>
                    <a:pt x="328" y="34"/>
                    <a:pt x="313" y="31"/>
                  </a:cubicBezTo>
                  <a:cubicBezTo>
                    <a:pt x="300" y="29"/>
                    <a:pt x="288" y="23"/>
                    <a:pt x="287" y="16"/>
                  </a:cubicBezTo>
                  <a:cubicBezTo>
                    <a:pt x="280" y="43"/>
                    <a:pt x="267" y="61"/>
                    <a:pt x="246" y="73"/>
                  </a:cubicBezTo>
                  <a:cubicBezTo>
                    <a:pt x="194" y="101"/>
                    <a:pt x="161" y="89"/>
                    <a:pt x="129" y="67"/>
                  </a:cubicBezTo>
                  <a:cubicBezTo>
                    <a:pt x="100" y="46"/>
                    <a:pt x="70" y="25"/>
                    <a:pt x="41" y="37"/>
                  </a:cubicBezTo>
                  <a:cubicBezTo>
                    <a:pt x="12" y="49"/>
                    <a:pt x="18" y="81"/>
                    <a:pt x="39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37" y="108"/>
                    <a:pt x="33" y="109"/>
                    <a:pt x="30" y="110"/>
                  </a:cubicBezTo>
                  <a:cubicBezTo>
                    <a:pt x="1" y="122"/>
                    <a:pt x="2" y="146"/>
                    <a:pt x="11" y="170"/>
                  </a:cubicBezTo>
                  <a:cubicBezTo>
                    <a:pt x="20" y="195"/>
                    <a:pt x="20" y="207"/>
                    <a:pt x="11" y="229"/>
                  </a:cubicBezTo>
                  <a:cubicBezTo>
                    <a:pt x="0" y="255"/>
                    <a:pt x="5" y="286"/>
                    <a:pt x="51" y="279"/>
                  </a:cubicBezTo>
                  <a:cubicBezTo>
                    <a:pt x="45" y="287"/>
                    <a:pt x="25" y="310"/>
                    <a:pt x="18" y="315"/>
                  </a:cubicBezTo>
                  <a:cubicBezTo>
                    <a:pt x="11" y="319"/>
                    <a:pt x="2" y="330"/>
                    <a:pt x="3" y="340"/>
                  </a:cubicBezTo>
                  <a:cubicBezTo>
                    <a:pt x="3" y="340"/>
                    <a:pt x="1" y="356"/>
                    <a:pt x="26" y="361"/>
                  </a:cubicBezTo>
                  <a:cubicBezTo>
                    <a:pt x="51" y="367"/>
                    <a:pt x="60" y="351"/>
                    <a:pt x="60" y="351"/>
                  </a:cubicBezTo>
                  <a:cubicBezTo>
                    <a:pt x="68" y="343"/>
                    <a:pt x="89" y="322"/>
                    <a:pt x="91" y="320"/>
                  </a:cubicBezTo>
                  <a:cubicBezTo>
                    <a:pt x="97" y="339"/>
                    <a:pt x="99" y="365"/>
                    <a:pt x="138" y="376"/>
                  </a:cubicBezTo>
                  <a:cubicBezTo>
                    <a:pt x="176" y="386"/>
                    <a:pt x="202" y="379"/>
                    <a:pt x="216" y="373"/>
                  </a:cubicBezTo>
                  <a:cubicBezTo>
                    <a:pt x="222" y="370"/>
                    <a:pt x="237" y="364"/>
                    <a:pt x="246" y="364"/>
                  </a:cubicBezTo>
                  <a:cubicBezTo>
                    <a:pt x="258" y="363"/>
                    <a:pt x="267" y="366"/>
                    <a:pt x="279" y="370"/>
                  </a:cubicBezTo>
                  <a:cubicBezTo>
                    <a:pt x="299" y="376"/>
                    <a:pt x="314" y="373"/>
                    <a:pt x="337" y="356"/>
                  </a:cubicBezTo>
                  <a:cubicBezTo>
                    <a:pt x="334" y="365"/>
                    <a:pt x="342" y="389"/>
                    <a:pt x="366" y="401"/>
                  </a:cubicBezTo>
                  <a:cubicBezTo>
                    <a:pt x="397" y="415"/>
                    <a:pt x="427" y="401"/>
                    <a:pt x="439" y="374"/>
                  </a:cubicBezTo>
                  <a:cubicBezTo>
                    <a:pt x="445" y="361"/>
                    <a:pt x="448" y="346"/>
                    <a:pt x="450" y="333"/>
                  </a:cubicBezTo>
                  <a:cubicBezTo>
                    <a:pt x="453" y="305"/>
                    <a:pt x="441" y="231"/>
                    <a:pt x="388" y="23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5" name="Freeform 7">
              <a:extLst>
                <a:ext uri="{FF2B5EF4-FFF2-40B4-BE49-F238E27FC236}">
                  <a16:creationId xmlns:a16="http://schemas.microsoft.com/office/drawing/2014/main" id="{073FB830-7246-497B-AE78-C0D9CF4E5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781"/>
              <a:ext cx="187" cy="184"/>
            </a:xfrm>
            <a:custGeom>
              <a:avLst/>
              <a:gdLst>
                <a:gd name="T0" fmla="*/ 1149 w 75"/>
                <a:gd name="T1" fmla="*/ 1272 h 69"/>
                <a:gd name="T2" fmla="*/ 778 w 75"/>
                <a:gd name="T3" fmla="*/ 1160 h 69"/>
                <a:gd name="T4" fmla="*/ 12 w 75"/>
                <a:gd name="T5" fmla="*/ 419 h 69"/>
                <a:gd name="T6" fmla="*/ 0 w 75"/>
                <a:gd name="T7" fmla="*/ 419 h 69"/>
                <a:gd name="T8" fmla="*/ 541 w 75"/>
                <a:gd name="T9" fmla="*/ 0 h 69"/>
                <a:gd name="T10" fmla="*/ 541 w 75"/>
                <a:gd name="T11" fmla="*/ 0 h 69"/>
                <a:gd name="T12" fmla="*/ 758 w 75"/>
                <a:gd name="T13" fmla="*/ 661 h 69"/>
                <a:gd name="T14" fmla="*/ 1162 w 75"/>
                <a:gd name="T15" fmla="*/ 1272 h 69"/>
                <a:gd name="T16" fmla="*/ 1149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4" y="67"/>
                  </a:moveTo>
                  <a:cubicBezTo>
                    <a:pt x="74" y="67"/>
                    <a:pt x="66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30" y="7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8"/>
                    <a:pt x="66" y="59"/>
                    <a:pt x="75" y="67"/>
                  </a:cubicBezTo>
                  <a:lnTo>
                    <a:pt x="74" y="6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6" name="Freeform 8">
              <a:extLst>
                <a:ext uri="{FF2B5EF4-FFF2-40B4-BE49-F238E27FC236}">
                  <a16:creationId xmlns:a16="http://schemas.microsoft.com/office/drawing/2014/main" id="{5C2C37AF-E93D-4574-A520-9561E38BF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53"/>
              <a:ext cx="145" cy="104"/>
            </a:xfrm>
            <a:custGeom>
              <a:avLst/>
              <a:gdLst>
                <a:gd name="T0" fmla="*/ 895 w 58"/>
                <a:gd name="T1" fmla="*/ 512 h 39"/>
                <a:gd name="T2" fmla="*/ 0 w 58"/>
                <a:gd name="T3" fmla="*/ 0 h 39"/>
                <a:gd name="T4" fmla="*/ 0 w 58"/>
                <a:gd name="T5" fmla="*/ 0 h 39"/>
                <a:gd name="T6" fmla="*/ 313 w 58"/>
                <a:gd name="T7" fmla="*/ 704 h 39"/>
                <a:gd name="T8" fmla="*/ 908 w 58"/>
                <a:gd name="T9" fmla="*/ 512 h 39"/>
                <a:gd name="T10" fmla="*/ 895 w 58"/>
                <a:gd name="T11" fmla="*/ 5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9">
                  <a:moveTo>
                    <a:pt x="57" y="27"/>
                  </a:moveTo>
                  <a:cubicBezTo>
                    <a:pt x="21" y="31"/>
                    <a:pt x="9" y="1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5" y="35"/>
                    <a:pt x="20" y="37"/>
                  </a:cubicBezTo>
                  <a:cubicBezTo>
                    <a:pt x="34" y="39"/>
                    <a:pt x="46" y="33"/>
                    <a:pt x="58" y="27"/>
                  </a:cubicBezTo>
                  <a:lnTo>
                    <a:pt x="57" y="2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7" name="Freeform 9">
              <a:extLst>
                <a:ext uri="{FF2B5EF4-FFF2-40B4-BE49-F238E27FC236}">
                  <a16:creationId xmlns:a16="http://schemas.microsoft.com/office/drawing/2014/main" id="{02392165-1EBC-4F17-B635-A01E1C4F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731"/>
              <a:ext cx="78" cy="109"/>
            </a:xfrm>
            <a:custGeom>
              <a:avLst/>
              <a:gdLst>
                <a:gd name="T0" fmla="*/ 63 w 31"/>
                <a:gd name="T1" fmla="*/ 0 h 41"/>
                <a:gd name="T2" fmla="*/ 83 w 31"/>
                <a:gd name="T3" fmla="*/ 452 h 41"/>
                <a:gd name="T4" fmla="*/ 0 w 31"/>
                <a:gd name="T5" fmla="*/ 771 h 41"/>
                <a:gd name="T6" fmla="*/ 0 w 31"/>
                <a:gd name="T7" fmla="*/ 771 h 41"/>
                <a:gd name="T8" fmla="*/ 476 w 31"/>
                <a:gd name="T9" fmla="*/ 635 h 41"/>
                <a:gd name="T10" fmla="*/ 493 w 31"/>
                <a:gd name="T11" fmla="*/ 635 h 41"/>
                <a:gd name="T12" fmla="*/ 284 w 31"/>
                <a:gd name="T13" fmla="*/ 452 h 41"/>
                <a:gd name="T14" fmla="*/ 83 w 31"/>
                <a:gd name="T15" fmla="*/ 0 h 41"/>
                <a:gd name="T16" fmla="*/ 63 w 31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5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8" name="Freeform 10">
              <a:extLst>
                <a:ext uri="{FF2B5EF4-FFF2-40B4-BE49-F238E27FC236}">
                  <a16:creationId xmlns:a16="http://schemas.microsoft.com/office/drawing/2014/main" id="{4EB4A28C-9690-4371-973A-C80476EAD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611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2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9" name="Freeform 11">
              <a:extLst>
                <a:ext uri="{FF2B5EF4-FFF2-40B4-BE49-F238E27FC236}">
                  <a16:creationId xmlns:a16="http://schemas.microsoft.com/office/drawing/2014/main" id="{1FBCC4DD-DDD1-41C7-A51C-5ED5F7FD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549"/>
              <a:ext cx="122" cy="123"/>
            </a:xfrm>
            <a:custGeom>
              <a:avLst/>
              <a:gdLst>
                <a:gd name="T0" fmla="*/ 540 w 49"/>
                <a:gd name="T1" fmla="*/ 880 h 46"/>
                <a:gd name="T2" fmla="*/ 757 w 49"/>
                <a:gd name="T3" fmla="*/ 594 h 46"/>
                <a:gd name="T4" fmla="*/ 0 w 49"/>
                <a:gd name="T5" fmla="*/ 0 h 46"/>
                <a:gd name="T6" fmla="*/ 540 w 49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6">
                  <a:moveTo>
                    <a:pt x="35" y="46"/>
                  </a:moveTo>
                  <a:cubicBezTo>
                    <a:pt x="39" y="42"/>
                    <a:pt x="44" y="37"/>
                    <a:pt x="49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0" name="Freeform 12">
              <a:extLst>
                <a:ext uri="{FF2B5EF4-FFF2-40B4-BE49-F238E27FC236}">
                  <a16:creationId xmlns:a16="http://schemas.microsoft.com/office/drawing/2014/main" id="{16EBC4CD-7437-48F9-B441-78BEA0083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355"/>
              <a:ext cx="110" cy="120"/>
            </a:xfrm>
            <a:custGeom>
              <a:avLst/>
              <a:gdLst>
                <a:gd name="T0" fmla="*/ 688 w 44"/>
                <a:gd name="T1" fmla="*/ 0 h 45"/>
                <a:gd name="T2" fmla="*/ 0 w 44"/>
                <a:gd name="T3" fmla="*/ 853 h 45"/>
                <a:gd name="T4" fmla="*/ 145 w 44"/>
                <a:gd name="T5" fmla="*/ 760 h 45"/>
                <a:gd name="T6" fmla="*/ 688 w 4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5">
                  <a:moveTo>
                    <a:pt x="44" y="0"/>
                  </a:moveTo>
                  <a:cubicBezTo>
                    <a:pt x="21" y="8"/>
                    <a:pt x="6" y="33"/>
                    <a:pt x="0" y="45"/>
                  </a:cubicBezTo>
                  <a:cubicBezTo>
                    <a:pt x="3" y="44"/>
                    <a:pt x="6" y="42"/>
                    <a:pt x="9" y="40"/>
                  </a:cubicBezTo>
                  <a:cubicBezTo>
                    <a:pt x="25" y="31"/>
                    <a:pt x="37" y="18"/>
                    <a:pt x="44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1" name="Freeform 13">
              <a:extLst>
                <a:ext uri="{FF2B5EF4-FFF2-40B4-BE49-F238E27FC236}">
                  <a16:creationId xmlns:a16="http://schemas.microsoft.com/office/drawing/2014/main" id="{A362442E-0146-4250-852B-ADC8C2FF6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104"/>
              <a:ext cx="100" cy="24"/>
            </a:xfrm>
            <a:custGeom>
              <a:avLst/>
              <a:gdLst>
                <a:gd name="T0" fmla="*/ 625 w 40"/>
                <a:gd name="T1" fmla="*/ 21 h 9"/>
                <a:gd name="T2" fmla="*/ 2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9">
                  <a:moveTo>
                    <a:pt x="40" y="1"/>
                  </a:moveTo>
                  <a:cubicBezTo>
                    <a:pt x="32" y="0"/>
                    <a:pt x="12" y="3"/>
                    <a:pt x="1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2" name="Freeform 14">
              <a:extLst>
                <a:ext uri="{FF2B5EF4-FFF2-40B4-BE49-F238E27FC236}">
                  <a16:creationId xmlns:a16="http://schemas.microsoft.com/office/drawing/2014/main" id="{DD9479C8-F6E6-4BE2-AA99-22F52E069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603"/>
              <a:ext cx="235" cy="314"/>
            </a:xfrm>
            <a:custGeom>
              <a:avLst/>
              <a:gdLst>
                <a:gd name="T0" fmla="*/ 0 w 94"/>
                <a:gd name="T1" fmla="*/ 1530 h 118"/>
                <a:gd name="T2" fmla="*/ 1470 w 94"/>
                <a:gd name="T3" fmla="*/ 0 h 118"/>
                <a:gd name="T4" fmla="*/ 0 w 94"/>
                <a:gd name="T5" fmla="*/ 153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18">
                  <a:moveTo>
                    <a:pt x="0" y="81"/>
                  </a:moveTo>
                  <a:cubicBezTo>
                    <a:pt x="9" y="105"/>
                    <a:pt x="85" y="118"/>
                    <a:pt x="94" y="0"/>
                  </a:cubicBezTo>
                  <a:cubicBezTo>
                    <a:pt x="91" y="27"/>
                    <a:pt x="54" y="118"/>
                    <a:pt x="0" y="8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3" name="Freeform 15">
              <a:extLst>
                <a:ext uri="{FF2B5EF4-FFF2-40B4-BE49-F238E27FC236}">
                  <a16:creationId xmlns:a16="http://schemas.microsoft.com/office/drawing/2014/main" id="{C965F175-A299-4885-9849-45AAAC00F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688"/>
              <a:ext cx="235" cy="157"/>
            </a:xfrm>
            <a:custGeom>
              <a:avLst/>
              <a:gdLst>
                <a:gd name="T0" fmla="*/ 0 w 94"/>
                <a:gd name="T1" fmla="*/ 828 h 59"/>
                <a:gd name="T2" fmla="*/ 1333 w 94"/>
                <a:gd name="T3" fmla="*/ 657 h 59"/>
                <a:gd name="T4" fmla="*/ 1470 w 94"/>
                <a:gd name="T5" fmla="*/ 0 h 59"/>
                <a:gd name="T6" fmla="*/ 1113 w 94"/>
                <a:gd name="T7" fmla="*/ 567 h 59"/>
                <a:gd name="T8" fmla="*/ 0 w 94"/>
                <a:gd name="T9" fmla="*/ 82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9">
                  <a:moveTo>
                    <a:pt x="0" y="44"/>
                  </a:moveTo>
                  <a:cubicBezTo>
                    <a:pt x="10" y="56"/>
                    <a:pt x="69" y="59"/>
                    <a:pt x="85" y="35"/>
                  </a:cubicBezTo>
                  <a:cubicBezTo>
                    <a:pt x="85" y="22"/>
                    <a:pt x="88" y="5"/>
                    <a:pt x="94" y="0"/>
                  </a:cubicBezTo>
                  <a:cubicBezTo>
                    <a:pt x="80" y="13"/>
                    <a:pt x="87" y="15"/>
                    <a:pt x="71" y="30"/>
                  </a:cubicBezTo>
                  <a:cubicBezTo>
                    <a:pt x="55" y="45"/>
                    <a:pt x="19" y="53"/>
                    <a:pt x="0" y="4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4" name="Freeform 16">
              <a:extLst>
                <a:ext uri="{FF2B5EF4-FFF2-40B4-BE49-F238E27FC236}">
                  <a16:creationId xmlns:a16="http://schemas.microsoft.com/office/drawing/2014/main" id="{8D188A3A-7C62-43BE-96DD-DD952A87E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029"/>
              <a:ext cx="268" cy="328"/>
            </a:xfrm>
            <a:custGeom>
              <a:avLst/>
              <a:gdLst>
                <a:gd name="T0" fmla="*/ 0 w 107"/>
                <a:gd name="T1" fmla="*/ 1707 h 123"/>
                <a:gd name="T2" fmla="*/ 992 w 107"/>
                <a:gd name="T3" fmla="*/ 2104 h 123"/>
                <a:gd name="T4" fmla="*/ 1493 w 107"/>
                <a:gd name="T5" fmla="*/ 0 h 123"/>
                <a:gd name="T6" fmla="*/ 709 w 107"/>
                <a:gd name="T7" fmla="*/ 2069 h 123"/>
                <a:gd name="T8" fmla="*/ 0 w 107"/>
                <a:gd name="T9" fmla="*/ 1707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23">
                  <a:moveTo>
                    <a:pt x="0" y="90"/>
                  </a:moveTo>
                  <a:cubicBezTo>
                    <a:pt x="7" y="107"/>
                    <a:pt x="39" y="123"/>
                    <a:pt x="63" y="111"/>
                  </a:cubicBezTo>
                  <a:cubicBezTo>
                    <a:pt x="86" y="100"/>
                    <a:pt x="107" y="63"/>
                    <a:pt x="95" y="0"/>
                  </a:cubicBezTo>
                  <a:cubicBezTo>
                    <a:pt x="96" y="25"/>
                    <a:pt x="97" y="103"/>
                    <a:pt x="45" y="109"/>
                  </a:cubicBezTo>
                  <a:cubicBezTo>
                    <a:pt x="15" y="111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5" name="Freeform 17">
              <a:extLst>
                <a:ext uri="{FF2B5EF4-FFF2-40B4-BE49-F238E27FC236}">
                  <a16:creationId xmlns:a16="http://schemas.microsoft.com/office/drawing/2014/main" id="{0FB8BADE-C47E-4160-89C3-3A83AD63B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163"/>
              <a:ext cx="555" cy="128"/>
            </a:xfrm>
            <a:custGeom>
              <a:avLst/>
              <a:gdLst>
                <a:gd name="T0" fmla="*/ 1595 w 222"/>
                <a:gd name="T1" fmla="*/ 456 h 48"/>
                <a:gd name="T2" fmla="*/ 2083 w 222"/>
                <a:gd name="T3" fmla="*/ 435 h 48"/>
                <a:gd name="T4" fmla="*/ 2783 w 222"/>
                <a:gd name="T5" fmla="*/ 568 h 48"/>
                <a:gd name="T6" fmla="*/ 3470 w 222"/>
                <a:gd name="T7" fmla="*/ 0 h 48"/>
                <a:gd name="T8" fmla="*/ 2720 w 222"/>
                <a:gd name="T9" fmla="*/ 435 h 48"/>
                <a:gd name="T10" fmla="*/ 1970 w 222"/>
                <a:gd name="T11" fmla="*/ 264 h 48"/>
                <a:gd name="T12" fmla="*/ 1395 w 222"/>
                <a:gd name="T13" fmla="*/ 456 h 48"/>
                <a:gd name="T14" fmla="*/ 0 w 222"/>
                <a:gd name="T15" fmla="*/ 547 h 48"/>
                <a:gd name="T16" fmla="*/ 1595 w 222"/>
                <a:gd name="T17" fmla="*/ 456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2" h="48">
                  <a:moveTo>
                    <a:pt x="102" y="24"/>
                  </a:moveTo>
                  <a:cubicBezTo>
                    <a:pt x="115" y="19"/>
                    <a:pt x="120" y="17"/>
                    <a:pt x="133" y="23"/>
                  </a:cubicBezTo>
                  <a:cubicBezTo>
                    <a:pt x="146" y="29"/>
                    <a:pt x="165" y="34"/>
                    <a:pt x="178" y="30"/>
                  </a:cubicBezTo>
                  <a:cubicBezTo>
                    <a:pt x="191" y="26"/>
                    <a:pt x="212" y="6"/>
                    <a:pt x="222" y="0"/>
                  </a:cubicBezTo>
                  <a:cubicBezTo>
                    <a:pt x="208" y="3"/>
                    <a:pt x="188" y="21"/>
                    <a:pt x="174" y="23"/>
                  </a:cubicBezTo>
                  <a:cubicBezTo>
                    <a:pt x="160" y="26"/>
                    <a:pt x="138" y="13"/>
                    <a:pt x="126" y="14"/>
                  </a:cubicBezTo>
                  <a:cubicBezTo>
                    <a:pt x="115" y="14"/>
                    <a:pt x="120" y="10"/>
                    <a:pt x="89" y="24"/>
                  </a:cubicBezTo>
                  <a:cubicBezTo>
                    <a:pt x="59" y="37"/>
                    <a:pt x="14" y="36"/>
                    <a:pt x="0" y="29"/>
                  </a:cubicBezTo>
                  <a:cubicBezTo>
                    <a:pt x="15" y="36"/>
                    <a:pt x="45" y="48"/>
                    <a:pt x="102" y="2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6" name="Freeform 18">
              <a:extLst>
                <a:ext uri="{FF2B5EF4-FFF2-40B4-BE49-F238E27FC236}">
                  <a16:creationId xmlns:a16="http://schemas.microsoft.com/office/drawing/2014/main" id="{098E30E5-D65E-42D8-AEF8-2541B786F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696"/>
              <a:ext cx="500" cy="336"/>
            </a:xfrm>
            <a:custGeom>
              <a:avLst/>
              <a:gdLst>
                <a:gd name="T0" fmla="*/ 0 w 200"/>
                <a:gd name="T1" fmla="*/ 1459 h 126"/>
                <a:gd name="T2" fmla="*/ 1708 w 200"/>
                <a:gd name="T3" fmla="*/ 2104 h 126"/>
                <a:gd name="T4" fmla="*/ 3125 w 200"/>
                <a:gd name="T5" fmla="*/ 0 h 126"/>
                <a:gd name="T6" fmla="*/ 1625 w 200"/>
                <a:gd name="T7" fmla="*/ 2013 h 126"/>
                <a:gd name="T8" fmla="*/ 0 w 200"/>
                <a:gd name="T9" fmla="*/ 145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26">
                  <a:moveTo>
                    <a:pt x="0" y="77"/>
                  </a:moveTo>
                  <a:cubicBezTo>
                    <a:pt x="9" y="94"/>
                    <a:pt x="52" y="126"/>
                    <a:pt x="109" y="111"/>
                  </a:cubicBezTo>
                  <a:cubicBezTo>
                    <a:pt x="167" y="96"/>
                    <a:pt x="191" y="49"/>
                    <a:pt x="200" y="0"/>
                  </a:cubicBezTo>
                  <a:cubicBezTo>
                    <a:pt x="191" y="32"/>
                    <a:pt x="167" y="92"/>
                    <a:pt x="104" y="106"/>
                  </a:cubicBezTo>
                  <a:cubicBezTo>
                    <a:pt x="41" y="121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7" name="Freeform 19">
              <a:extLst>
                <a:ext uri="{FF2B5EF4-FFF2-40B4-BE49-F238E27FC236}">
                  <a16:creationId xmlns:a16="http://schemas.microsoft.com/office/drawing/2014/main" id="{99ED6C61-8129-4E95-9939-C4DB636E3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883"/>
              <a:ext cx="423" cy="226"/>
            </a:xfrm>
            <a:custGeom>
              <a:avLst/>
              <a:gdLst>
                <a:gd name="T0" fmla="*/ 0 w 169"/>
                <a:gd name="T1" fmla="*/ 771 h 85"/>
                <a:gd name="T2" fmla="*/ 488 w 169"/>
                <a:gd name="T3" fmla="*/ 771 h 85"/>
                <a:gd name="T4" fmla="*/ 1304 w 169"/>
                <a:gd name="T5" fmla="*/ 375 h 85"/>
                <a:gd name="T6" fmla="*/ 1960 w 169"/>
                <a:gd name="T7" fmla="*/ 997 h 85"/>
                <a:gd name="T8" fmla="*/ 2651 w 169"/>
                <a:gd name="T9" fmla="*/ 1598 h 85"/>
                <a:gd name="T10" fmla="*/ 1930 w 169"/>
                <a:gd name="T11" fmla="*/ 635 h 85"/>
                <a:gd name="T12" fmla="*/ 771 w 169"/>
                <a:gd name="T13" fmla="*/ 340 h 85"/>
                <a:gd name="T14" fmla="*/ 0 w 169"/>
                <a:gd name="T15" fmla="*/ 771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85">
                  <a:moveTo>
                    <a:pt x="0" y="41"/>
                  </a:moveTo>
                  <a:cubicBezTo>
                    <a:pt x="10" y="45"/>
                    <a:pt x="18" y="48"/>
                    <a:pt x="31" y="41"/>
                  </a:cubicBezTo>
                  <a:cubicBezTo>
                    <a:pt x="44" y="33"/>
                    <a:pt x="58" y="16"/>
                    <a:pt x="83" y="20"/>
                  </a:cubicBezTo>
                  <a:cubicBezTo>
                    <a:pt x="108" y="25"/>
                    <a:pt x="120" y="40"/>
                    <a:pt x="125" y="53"/>
                  </a:cubicBezTo>
                  <a:cubicBezTo>
                    <a:pt x="130" y="67"/>
                    <a:pt x="148" y="84"/>
                    <a:pt x="169" y="85"/>
                  </a:cubicBezTo>
                  <a:cubicBezTo>
                    <a:pt x="152" y="76"/>
                    <a:pt x="142" y="68"/>
                    <a:pt x="123" y="34"/>
                  </a:cubicBezTo>
                  <a:cubicBezTo>
                    <a:pt x="103" y="0"/>
                    <a:pt x="64" y="6"/>
                    <a:pt x="49" y="18"/>
                  </a:cubicBezTo>
                  <a:cubicBezTo>
                    <a:pt x="33" y="30"/>
                    <a:pt x="22" y="48"/>
                    <a:pt x="0" y="4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8" name="Freeform 20">
              <a:extLst>
                <a:ext uri="{FF2B5EF4-FFF2-40B4-BE49-F238E27FC236}">
                  <a16:creationId xmlns:a16="http://schemas.microsoft.com/office/drawing/2014/main" id="{46B12E78-DD83-4283-9668-0BE17FDEE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1691"/>
              <a:ext cx="92" cy="242"/>
            </a:xfrm>
            <a:custGeom>
              <a:avLst/>
              <a:gdLst>
                <a:gd name="T0" fmla="*/ 308 w 37"/>
                <a:gd name="T1" fmla="*/ 1032 h 91"/>
                <a:gd name="T2" fmla="*/ 0 w 37"/>
                <a:gd name="T3" fmla="*/ 1713 h 91"/>
                <a:gd name="T4" fmla="*/ 291 w 37"/>
                <a:gd name="T5" fmla="*/ 1258 h 91"/>
                <a:gd name="T6" fmla="*/ 495 w 37"/>
                <a:gd name="T7" fmla="*/ 941 h 91"/>
                <a:gd name="T8" fmla="*/ 557 w 37"/>
                <a:gd name="T9" fmla="*/ 452 h 91"/>
                <a:gd name="T10" fmla="*/ 370 w 37"/>
                <a:gd name="T11" fmla="*/ 0 h 91"/>
                <a:gd name="T12" fmla="*/ 308 w 37"/>
                <a:gd name="T13" fmla="*/ 1032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1">
                  <a:moveTo>
                    <a:pt x="20" y="55"/>
                  </a:moveTo>
                  <a:cubicBezTo>
                    <a:pt x="8" y="70"/>
                    <a:pt x="8" y="80"/>
                    <a:pt x="0" y="91"/>
                  </a:cubicBezTo>
                  <a:cubicBezTo>
                    <a:pt x="8" y="89"/>
                    <a:pt x="13" y="76"/>
                    <a:pt x="19" y="67"/>
                  </a:cubicBezTo>
                  <a:cubicBezTo>
                    <a:pt x="25" y="59"/>
                    <a:pt x="27" y="58"/>
                    <a:pt x="32" y="50"/>
                  </a:cubicBezTo>
                  <a:cubicBezTo>
                    <a:pt x="37" y="41"/>
                    <a:pt x="37" y="36"/>
                    <a:pt x="36" y="24"/>
                  </a:cubicBezTo>
                  <a:cubicBezTo>
                    <a:pt x="35" y="13"/>
                    <a:pt x="31" y="8"/>
                    <a:pt x="24" y="0"/>
                  </a:cubicBezTo>
                  <a:cubicBezTo>
                    <a:pt x="29" y="12"/>
                    <a:pt x="37" y="35"/>
                    <a:pt x="20" y="55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29" name="Freeform 21">
              <a:extLst>
                <a:ext uri="{FF2B5EF4-FFF2-40B4-BE49-F238E27FC236}">
                  <a16:creationId xmlns:a16="http://schemas.microsoft.com/office/drawing/2014/main" id="{939F1F15-55CC-463D-819F-38296B4B7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520"/>
              <a:ext cx="268" cy="173"/>
            </a:xfrm>
            <a:custGeom>
              <a:avLst/>
              <a:gdLst>
                <a:gd name="T0" fmla="*/ 63 w 107"/>
                <a:gd name="T1" fmla="*/ 170 h 65"/>
                <a:gd name="T2" fmla="*/ 784 w 107"/>
                <a:gd name="T3" fmla="*/ 397 h 65"/>
                <a:gd name="T4" fmla="*/ 1067 w 107"/>
                <a:gd name="T5" fmla="*/ 793 h 65"/>
                <a:gd name="T6" fmla="*/ 1285 w 107"/>
                <a:gd name="T7" fmla="*/ 1190 h 65"/>
                <a:gd name="T8" fmla="*/ 1681 w 107"/>
                <a:gd name="T9" fmla="*/ 1057 h 65"/>
                <a:gd name="T10" fmla="*/ 1505 w 107"/>
                <a:gd name="T11" fmla="*/ 921 h 65"/>
                <a:gd name="T12" fmla="*/ 1368 w 107"/>
                <a:gd name="T13" fmla="*/ 567 h 65"/>
                <a:gd name="T14" fmla="*/ 1285 w 107"/>
                <a:gd name="T15" fmla="*/ 695 h 65"/>
                <a:gd name="T16" fmla="*/ 1004 w 107"/>
                <a:gd name="T17" fmla="*/ 341 h 65"/>
                <a:gd name="T18" fmla="*/ 0 w 107"/>
                <a:gd name="T19" fmla="*/ 149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65">
                  <a:moveTo>
                    <a:pt x="4" y="9"/>
                  </a:moveTo>
                  <a:cubicBezTo>
                    <a:pt x="22" y="6"/>
                    <a:pt x="39" y="13"/>
                    <a:pt x="50" y="21"/>
                  </a:cubicBezTo>
                  <a:cubicBezTo>
                    <a:pt x="58" y="26"/>
                    <a:pt x="63" y="34"/>
                    <a:pt x="68" y="42"/>
                  </a:cubicBezTo>
                  <a:cubicBezTo>
                    <a:pt x="72" y="49"/>
                    <a:pt x="73" y="60"/>
                    <a:pt x="82" y="63"/>
                  </a:cubicBezTo>
                  <a:cubicBezTo>
                    <a:pt x="88" y="65"/>
                    <a:pt x="105" y="62"/>
                    <a:pt x="107" y="56"/>
                  </a:cubicBezTo>
                  <a:cubicBezTo>
                    <a:pt x="102" y="54"/>
                    <a:pt x="99" y="52"/>
                    <a:pt x="96" y="49"/>
                  </a:cubicBezTo>
                  <a:cubicBezTo>
                    <a:pt x="91" y="43"/>
                    <a:pt x="91" y="36"/>
                    <a:pt x="87" y="30"/>
                  </a:cubicBezTo>
                  <a:cubicBezTo>
                    <a:pt x="88" y="37"/>
                    <a:pt x="90" y="42"/>
                    <a:pt x="82" y="37"/>
                  </a:cubicBezTo>
                  <a:cubicBezTo>
                    <a:pt x="74" y="33"/>
                    <a:pt x="70" y="24"/>
                    <a:pt x="64" y="18"/>
                  </a:cubicBezTo>
                  <a:cubicBezTo>
                    <a:pt x="49" y="2"/>
                    <a:pt x="19" y="0"/>
                    <a:pt x="0" y="8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0" name="Freeform 22">
              <a:extLst>
                <a:ext uri="{FF2B5EF4-FFF2-40B4-BE49-F238E27FC236}">
                  <a16:creationId xmlns:a16="http://schemas.microsoft.com/office/drawing/2014/main" id="{AFCE5703-31B3-44A9-A73A-9EB14EBE0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880"/>
              <a:ext cx="132" cy="85"/>
            </a:xfrm>
            <a:custGeom>
              <a:avLst/>
              <a:gdLst>
                <a:gd name="T0" fmla="*/ 807 w 53"/>
                <a:gd name="T1" fmla="*/ 566 h 32"/>
                <a:gd name="T2" fmla="*/ 819 w 53"/>
                <a:gd name="T3" fmla="*/ 566 h 32"/>
                <a:gd name="T4" fmla="*/ 466 w 53"/>
                <a:gd name="T5" fmla="*/ 35 h 32"/>
                <a:gd name="T6" fmla="*/ 0 w 53"/>
                <a:gd name="T7" fmla="*/ 0 h 32"/>
                <a:gd name="T8" fmla="*/ 433 w 53"/>
                <a:gd name="T9" fmla="*/ 452 h 32"/>
                <a:gd name="T10" fmla="*/ 807 w 53"/>
                <a:gd name="T11" fmla="*/ 56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2">
                  <a:moveTo>
                    <a:pt x="52" y="30"/>
                  </a:moveTo>
                  <a:cubicBezTo>
                    <a:pt x="53" y="30"/>
                    <a:pt x="53" y="30"/>
                    <a:pt x="53" y="30"/>
                  </a:cubicBezTo>
                  <a:cubicBezTo>
                    <a:pt x="45" y="22"/>
                    <a:pt x="37" y="13"/>
                    <a:pt x="30" y="2"/>
                  </a:cubicBezTo>
                  <a:cubicBezTo>
                    <a:pt x="22" y="2"/>
                    <a:pt x="13" y="2"/>
                    <a:pt x="0" y="0"/>
                  </a:cubicBezTo>
                  <a:cubicBezTo>
                    <a:pt x="10" y="9"/>
                    <a:pt x="19" y="20"/>
                    <a:pt x="28" y="24"/>
                  </a:cubicBezTo>
                  <a:cubicBezTo>
                    <a:pt x="44" y="32"/>
                    <a:pt x="52" y="30"/>
                    <a:pt x="52" y="3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1" name="Freeform 23">
              <a:extLst>
                <a:ext uri="{FF2B5EF4-FFF2-40B4-BE49-F238E27FC236}">
                  <a16:creationId xmlns:a16="http://schemas.microsoft.com/office/drawing/2014/main" id="{337DD86F-0142-47AA-B6AF-3E7DB650A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315"/>
              <a:ext cx="173" cy="429"/>
            </a:xfrm>
            <a:custGeom>
              <a:avLst/>
              <a:gdLst>
                <a:gd name="T0" fmla="*/ 1088 w 69"/>
                <a:gd name="T1" fmla="*/ 0 h 161"/>
                <a:gd name="T2" fmla="*/ 617 w 69"/>
                <a:gd name="T3" fmla="*/ 773 h 161"/>
                <a:gd name="T4" fmla="*/ 584 w 69"/>
                <a:gd name="T5" fmla="*/ 1873 h 161"/>
                <a:gd name="T6" fmla="*/ 188 w 69"/>
                <a:gd name="T7" fmla="*/ 2742 h 161"/>
                <a:gd name="T8" fmla="*/ 113 w 69"/>
                <a:gd name="T9" fmla="*/ 3046 h 161"/>
                <a:gd name="T10" fmla="*/ 364 w 69"/>
                <a:gd name="T11" fmla="*/ 2705 h 161"/>
                <a:gd name="T12" fmla="*/ 742 w 69"/>
                <a:gd name="T13" fmla="*/ 1548 h 161"/>
                <a:gd name="T14" fmla="*/ 1088 w 69"/>
                <a:gd name="T15" fmla="*/ 0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161">
                  <a:moveTo>
                    <a:pt x="69" y="0"/>
                  </a:moveTo>
                  <a:cubicBezTo>
                    <a:pt x="55" y="2"/>
                    <a:pt x="43" y="9"/>
                    <a:pt x="39" y="41"/>
                  </a:cubicBezTo>
                  <a:cubicBezTo>
                    <a:pt x="36" y="72"/>
                    <a:pt x="39" y="79"/>
                    <a:pt x="37" y="99"/>
                  </a:cubicBezTo>
                  <a:cubicBezTo>
                    <a:pt x="35" y="119"/>
                    <a:pt x="24" y="135"/>
                    <a:pt x="12" y="145"/>
                  </a:cubicBezTo>
                  <a:cubicBezTo>
                    <a:pt x="0" y="155"/>
                    <a:pt x="5" y="159"/>
                    <a:pt x="7" y="161"/>
                  </a:cubicBezTo>
                  <a:cubicBezTo>
                    <a:pt x="7" y="156"/>
                    <a:pt x="15" y="150"/>
                    <a:pt x="23" y="143"/>
                  </a:cubicBezTo>
                  <a:cubicBezTo>
                    <a:pt x="33" y="134"/>
                    <a:pt x="44" y="118"/>
                    <a:pt x="47" y="82"/>
                  </a:cubicBezTo>
                  <a:cubicBezTo>
                    <a:pt x="49" y="46"/>
                    <a:pt x="41" y="3"/>
                    <a:pt x="69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2" name="Freeform 24">
              <a:extLst>
                <a:ext uri="{FF2B5EF4-FFF2-40B4-BE49-F238E27FC236}">
                  <a16:creationId xmlns:a16="http://schemas.microsoft.com/office/drawing/2014/main" id="{81244D8E-8134-4DF6-BE5E-C61DBF8EB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632"/>
              <a:ext cx="135" cy="243"/>
            </a:xfrm>
            <a:custGeom>
              <a:avLst/>
              <a:gdLst>
                <a:gd name="T0" fmla="*/ 738 w 54"/>
                <a:gd name="T1" fmla="*/ 0 h 91"/>
                <a:gd name="T2" fmla="*/ 0 w 54"/>
                <a:gd name="T3" fmla="*/ 1712 h 91"/>
                <a:gd name="T4" fmla="*/ 738 w 54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1">
                  <a:moveTo>
                    <a:pt x="47" y="0"/>
                  </a:moveTo>
                  <a:cubicBezTo>
                    <a:pt x="47" y="26"/>
                    <a:pt x="33" y="78"/>
                    <a:pt x="0" y="90"/>
                  </a:cubicBezTo>
                  <a:cubicBezTo>
                    <a:pt x="19" y="91"/>
                    <a:pt x="54" y="58"/>
                    <a:pt x="47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3" name="Freeform 25">
              <a:extLst>
                <a:ext uri="{FF2B5EF4-FFF2-40B4-BE49-F238E27FC236}">
                  <a16:creationId xmlns:a16="http://schemas.microsoft.com/office/drawing/2014/main" id="{517D0106-6234-462C-8746-AE9CFAE67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" y="1376"/>
              <a:ext cx="102" cy="104"/>
            </a:xfrm>
            <a:custGeom>
              <a:avLst/>
              <a:gdLst>
                <a:gd name="T0" fmla="*/ 632 w 41"/>
                <a:gd name="T1" fmla="*/ 0 h 39"/>
                <a:gd name="T2" fmla="*/ 187 w 41"/>
                <a:gd name="T3" fmla="*/ 739 h 39"/>
                <a:gd name="T4" fmla="*/ 632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0"/>
                  </a:moveTo>
                  <a:cubicBezTo>
                    <a:pt x="24" y="0"/>
                    <a:pt x="0" y="11"/>
                    <a:pt x="12" y="39"/>
                  </a:cubicBezTo>
                  <a:cubicBezTo>
                    <a:pt x="10" y="26"/>
                    <a:pt x="16" y="5"/>
                    <a:pt x="41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4" name="Freeform 26">
              <a:extLst>
                <a:ext uri="{FF2B5EF4-FFF2-40B4-BE49-F238E27FC236}">
                  <a16:creationId xmlns:a16="http://schemas.microsoft.com/office/drawing/2014/main" id="{3B958198-19FD-4559-A5FA-E0EFBA0E1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560"/>
              <a:ext cx="315" cy="171"/>
            </a:xfrm>
            <a:custGeom>
              <a:avLst/>
              <a:gdLst>
                <a:gd name="T0" fmla="*/ 158 w 126"/>
                <a:gd name="T1" fmla="*/ 1029 h 64"/>
                <a:gd name="T2" fmla="*/ 345 w 126"/>
                <a:gd name="T3" fmla="*/ 171 h 64"/>
                <a:gd name="T4" fmla="*/ 1250 w 126"/>
                <a:gd name="T5" fmla="*/ 363 h 64"/>
                <a:gd name="T6" fmla="*/ 1520 w 126"/>
                <a:gd name="T7" fmla="*/ 842 h 64"/>
                <a:gd name="T8" fmla="*/ 1970 w 126"/>
                <a:gd name="T9" fmla="*/ 1085 h 64"/>
                <a:gd name="T10" fmla="*/ 1375 w 126"/>
                <a:gd name="T11" fmla="*/ 799 h 64"/>
                <a:gd name="T12" fmla="*/ 438 w 126"/>
                <a:gd name="T13" fmla="*/ 307 h 64"/>
                <a:gd name="T14" fmla="*/ 158 w 126"/>
                <a:gd name="T15" fmla="*/ 102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64">
                  <a:moveTo>
                    <a:pt x="10" y="54"/>
                  </a:moveTo>
                  <a:cubicBezTo>
                    <a:pt x="0" y="32"/>
                    <a:pt x="2" y="17"/>
                    <a:pt x="22" y="9"/>
                  </a:cubicBezTo>
                  <a:cubicBezTo>
                    <a:pt x="42" y="0"/>
                    <a:pt x="68" y="5"/>
                    <a:pt x="80" y="19"/>
                  </a:cubicBezTo>
                  <a:cubicBezTo>
                    <a:pt x="92" y="33"/>
                    <a:pt x="92" y="36"/>
                    <a:pt x="97" y="44"/>
                  </a:cubicBezTo>
                  <a:cubicBezTo>
                    <a:pt x="102" y="52"/>
                    <a:pt x="105" y="61"/>
                    <a:pt x="126" y="57"/>
                  </a:cubicBezTo>
                  <a:cubicBezTo>
                    <a:pt x="104" y="64"/>
                    <a:pt x="96" y="57"/>
                    <a:pt x="88" y="42"/>
                  </a:cubicBezTo>
                  <a:cubicBezTo>
                    <a:pt x="81" y="27"/>
                    <a:pt x="59" y="5"/>
                    <a:pt x="28" y="16"/>
                  </a:cubicBezTo>
                  <a:cubicBezTo>
                    <a:pt x="14" y="21"/>
                    <a:pt x="6" y="30"/>
                    <a:pt x="1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5" name="Freeform 27">
              <a:extLst>
                <a:ext uri="{FF2B5EF4-FFF2-40B4-BE49-F238E27FC236}">
                  <a16:creationId xmlns:a16="http://schemas.microsoft.com/office/drawing/2014/main" id="{99CDB5E6-4ED8-48C0-8E8C-03B62FFF2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1587"/>
              <a:ext cx="137" cy="53"/>
            </a:xfrm>
            <a:custGeom>
              <a:avLst/>
              <a:gdLst>
                <a:gd name="T0" fmla="*/ 0 w 55"/>
                <a:gd name="T1" fmla="*/ 371 h 20"/>
                <a:gd name="T2" fmla="*/ 849 w 55"/>
                <a:gd name="T3" fmla="*/ 281 h 20"/>
                <a:gd name="T4" fmla="*/ 0 w 55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20"/>
                  </a:moveTo>
                  <a:cubicBezTo>
                    <a:pt x="11" y="6"/>
                    <a:pt x="32" y="0"/>
                    <a:pt x="55" y="15"/>
                  </a:cubicBezTo>
                  <a:cubicBezTo>
                    <a:pt x="45" y="11"/>
                    <a:pt x="21" y="5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6" name="Freeform 28">
              <a:extLst>
                <a:ext uri="{FF2B5EF4-FFF2-40B4-BE49-F238E27FC236}">
                  <a16:creationId xmlns:a16="http://schemas.microsoft.com/office/drawing/2014/main" id="{34F5993A-6631-44E7-8004-9808A520D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835"/>
              <a:ext cx="277" cy="50"/>
            </a:xfrm>
            <a:custGeom>
              <a:avLst/>
              <a:gdLst>
                <a:gd name="T0" fmla="*/ 0 w 111"/>
                <a:gd name="T1" fmla="*/ 255 h 19"/>
                <a:gd name="T2" fmla="*/ 561 w 111"/>
                <a:gd name="T3" fmla="*/ 21 h 19"/>
                <a:gd name="T4" fmla="*/ 1245 w 111"/>
                <a:gd name="T5" fmla="*/ 145 h 19"/>
                <a:gd name="T6" fmla="*/ 1724 w 111"/>
                <a:gd name="T7" fmla="*/ 347 h 19"/>
                <a:gd name="T8" fmla="*/ 1308 w 111"/>
                <a:gd name="T9" fmla="*/ 221 h 19"/>
                <a:gd name="T10" fmla="*/ 529 w 111"/>
                <a:gd name="T11" fmla="*/ 111 h 19"/>
                <a:gd name="T12" fmla="*/ 0 w 111"/>
                <a:gd name="T13" fmla="*/ 25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9">
                  <a:moveTo>
                    <a:pt x="0" y="14"/>
                  </a:moveTo>
                  <a:cubicBezTo>
                    <a:pt x="14" y="2"/>
                    <a:pt x="26" y="0"/>
                    <a:pt x="36" y="1"/>
                  </a:cubicBezTo>
                  <a:cubicBezTo>
                    <a:pt x="47" y="2"/>
                    <a:pt x="56" y="8"/>
                    <a:pt x="80" y="8"/>
                  </a:cubicBezTo>
                  <a:cubicBezTo>
                    <a:pt x="104" y="8"/>
                    <a:pt x="104" y="11"/>
                    <a:pt x="111" y="19"/>
                  </a:cubicBezTo>
                  <a:cubicBezTo>
                    <a:pt x="106" y="14"/>
                    <a:pt x="106" y="11"/>
                    <a:pt x="84" y="12"/>
                  </a:cubicBezTo>
                  <a:cubicBezTo>
                    <a:pt x="62" y="14"/>
                    <a:pt x="42" y="8"/>
                    <a:pt x="34" y="6"/>
                  </a:cubicBezTo>
                  <a:cubicBezTo>
                    <a:pt x="26" y="4"/>
                    <a:pt x="7" y="6"/>
                    <a:pt x="0" y="1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7" name="Freeform 29">
              <a:extLst>
                <a:ext uri="{FF2B5EF4-FFF2-40B4-BE49-F238E27FC236}">
                  <a16:creationId xmlns:a16="http://schemas.microsoft.com/office/drawing/2014/main" id="{2A4CAE06-98A1-4AFE-A01E-D25BBB98D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939"/>
              <a:ext cx="235" cy="146"/>
            </a:xfrm>
            <a:custGeom>
              <a:avLst/>
              <a:gdLst>
                <a:gd name="T0" fmla="*/ 813 w 94"/>
                <a:gd name="T1" fmla="*/ 247 h 55"/>
                <a:gd name="T2" fmla="*/ 1470 w 94"/>
                <a:gd name="T3" fmla="*/ 1030 h 55"/>
                <a:gd name="T4" fmla="*/ 938 w 94"/>
                <a:gd name="T5" fmla="*/ 149 h 55"/>
                <a:gd name="T6" fmla="*/ 0 w 94"/>
                <a:gd name="T7" fmla="*/ 579 h 55"/>
                <a:gd name="T8" fmla="*/ 813 w 94"/>
                <a:gd name="T9" fmla="*/ 24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5">
                  <a:moveTo>
                    <a:pt x="52" y="13"/>
                  </a:moveTo>
                  <a:cubicBezTo>
                    <a:pt x="70" y="16"/>
                    <a:pt x="86" y="32"/>
                    <a:pt x="94" y="55"/>
                  </a:cubicBezTo>
                  <a:cubicBezTo>
                    <a:pt x="89" y="31"/>
                    <a:pt x="80" y="16"/>
                    <a:pt x="60" y="8"/>
                  </a:cubicBezTo>
                  <a:cubicBezTo>
                    <a:pt x="40" y="0"/>
                    <a:pt x="17" y="13"/>
                    <a:pt x="0" y="31"/>
                  </a:cubicBezTo>
                  <a:cubicBezTo>
                    <a:pt x="13" y="23"/>
                    <a:pt x="28" y="11"/>
                    <a:pt x="52" y="1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8" name="Freeform 30">
              <a:extLst>
                <a:ext uri="{FF2B5EF4-FFF2-40B4-BE49-F238E27FC236}">
                  <a16:creationId xmlns:a16="http://schemas.microsoft.com/office/drawing/2014/main" id="{759AAB73-A2FD-45C4-B480-D05C4095A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008"/>
              <a:ext cx="173" cy="101"/>
            </a:xfrm>
            <a:custGeom>
              <a:avLst/>
              <a:gdLst>
                <a:gd name="T0" fmla="*/ 1088 w 69"/>
                <a:gd name="T1" fmla="*/ 340 h 38"/>
                <a:gd name="T2" fmla="*/ 0 w 69"/>
                <a:gd name="T3" fmla="*/ 712 h 38"/>
                <a:gd name="T4" fmla="*/ 1088 w 69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8">
                  <a:moveTo>
                    <a:pt x="69" y="18"/>
                  </a:moveTo>
                  <a:cubicBezTo>
                    <a:pt x="49" y="9"/>
                    <a:pt x="9" y="37"/>
                    <a:pt x="0" y="38"/>
                  </a:cubicBezTo>
                  <a:cubicBezTo>
                    <a:pt x="20" y="28"/>
                    <a:pt x="50" y="0"/>
                    <a:pt x="69" y="17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39" name="Freeform 31">
              <a:extLst>
                <a:ext uri="{FF2B5EF4-FFF2-40B4-BE49-F238E27FC236}">
                  <a16:creationId xmlns:a16="http://schemas.microsoft.com/office/drawing/2014/main" id="{92C8A0CF-A786-4A24-9AB8-2216D914A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107"/>
              <a:ext cx="200" cy="53"/>
            </a:xfrm>
            <a:custGeom>
              <a:avLst/>
              <a:gdLst>
                <a:gd name="T0" fmla="*/ 0 w 80"/>
                <a:gd name="T1" fmla="*/ 371 h 20"/>
                <a:gd name="T2" fmla="*/ 688 w 80"/>
                <a:gd name="T3" fmla="*/ 0 h 20"/>
                <a:gd name="T4" fmla="*/ 1250 w 80"/>
                <a:gd name="T5" fmla="*/ 191 h 20"/>
                <a:gd name="T6" fmla="*/ 688 w 80"/>
                <a:gd name="T7" fmla="*/ 90 h 20"/>
                <a:gd name="T8" fmla="*/ 0 w 80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0">
                  <a:moveTo>
                    <a:pt x="0" y="20"/>
                  </a:moveTo>
                  <a:cubicBezTo>
                    <a:pt x="11" y="17"/>
                    <a:pt x="28" y="0"/>
                    <a:pt x="44" y="0"/>
                  </a:cubicBezTo>
                  <a:cubicBezTo>
                    <a:pt x="60" y="1"/>
                    <a:pt x="70" y="9"/>
                    <a:pt x="80" y="10"/>
                  </a:cubicBezTo>
                  <a:cubicBezTo>
                    <a:pt x="67" y="11"/>
                    <a:pt x="54" y="6"/>
                    <a:pt x="44" y="5"/>
                  </a:cubicBezTo>
                  <a:cubicBezTo>
                    <a:pt x="34" y="4"/>
                    <a:pt x="12" y="18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0" name="Freeform 32">
              <a:extLst>
                <a:ext uri="{FF2B5EF4-FFF2-40B4-BE49-F238E27FC236}">
                  <a16:creationId xmlns:a16="http://schemas.microsoft.com/office/drawing/2014/main" id="{AAF5956A-BD53-46A0-A5FD-7F0FED71E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032"/>
              <a:ext cx="57" cy="213"/>
            </a:xfrm>
            <a:custGeom>
              <a:avLst/>
              <a:gdLst>
                <a:gd name="T0" fmla="*/ 0 w 23"/>
                <a:gd name="T1" fmla="*/ 0 h 80"/>
                <a:gd name="T2" fmla="*/ 216 w 23"/>
                <a:gd name="T3" fmla="*/ 865 h 80"/>
                <a:gd name="T4" fmla="*/ 183 w 23"/>
                <a:gd name="T5" fmla="*/ 1510 h 80"/>
                <a:gd name="T6" fmla="*/ 287 w 23"/>
                <a:gd name="T7" fmla="*/ 865 h 80"/>
                <a:gd name="T8" fmla="*/ 0 w 2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18" y="28"/>
                    <a:pt x="14" y="46"/>
                  </a:cubicBezTo>
                  <a:cubicBezTo>
                    <a:pt x="12" y="60"/>
                    <a:pt x="0" y="78"/>
                    <a:pt x="12" y="80"/>
                  </a:cubicBezTo>
                  <a:cubicBezTo>
                    <a:pt x="8" y="76"/>
                    <a:pt x="18" y="61"/>
                    <a:pt x="19" y="46"/>
                  </a:cubicBezTo>
                  <a:cubicBezTo>
                    <a:pt x="20" y="32"/>
                    <a:pt x="23" y="14"/>
                    <a:pt x="0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1" name="Freeform 33">
              <a:extLst>
                <a:ext uri="{FF2B5EF4-FFF2-40B4-BE49-F238E27FC236}">
                  <a16:creationId xmlns:a16="http://schemas.microsoft.com/office/drawing/2014/main" id="{9F53F67B-55BB-4858-BF99-9CF4EBA9C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432"/>
              <a:ext cx="155" cy="211"/>
            </a:xfrm>
            <a:custGeom>
              <a:avLst/>
              <a:gdLst>
                <a:gd name="T0" fmla="*/ 0 w 62"/>
                <a:gd name="T1" fmla="*/ 1311 h 79"/>
                <a:gd name="T2" fmla="*/ 583 w 62"/>
                <a:gd name="T3" fmla="*/ 764 h 79"/>
                <a:gd name="T4" fmla="*/ 800 w 62"/>
                <a:gd name="T5" fmla="*/ 342 h 79"/>
                <a:gd name="T6" fmla="*/ 970 w 62"/>
                <a:gd name="T7" fmla="*/ 0 h 79"/>
                <a:gd name="T8" fmla="*/ 958 w 62"/>
                <a:gd name="T9" fmla="*/ 649 h 79"/>
                <a:gd name="T10" fmla="*/ 783 w 62"/>
                <a:gd name="T11" fmla="*/ 1506 h 79"/>
                <a:gd name="T12" fmla="*/ 738 w 62"/>
                <a:gd name="T13" fmla="*/ 935 h 79"/>
                <a:gd name="T14" fmla="*/ 175 w 62"/>
                <a:gd name="T15" fmla="*/ 114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79">
                  <a:moveTo>
                    <a:pt x="0" y="69"/>
                  </a:moveTo>
                  <a:cubicBezTo>
                    <a:pt x="13" y="61"/>
                    <a:pt x="28" y="51"/>
                    <a:pt x="37" y="40"/>
                  </a:cubicBezTo>
                  <a:cubicBezTo>
                    <a:pt x="43" y="34"/>
                    <a:pt x="47" y="25"/>
                    <a:pt x="51" y="18"/>
                  </a:cubicBezTo>
                  <a:cubicBezTo>
                    <a:pt x="55" y="12"/>
                    <a:pt x="60" y="6"/>
                    <a:pt x="62" y="0"/>
                  </a:cubicBezTo>
                  <a:cubicBezTo>
                    <a:pt x="60" y="11"/>
                    <a:pt x="60" y="22"/>
                    <a:pt x="61" y="34"/>
                  </a:cubicBezTo>
                  <a:cubicBezTo>
                    <a:pt x="61" y="46"/>
                    <a:pt x="59" y="70"/>
                    <a:pt x="50" y="79"/>
                  </a:cubicBezTo>
                  <a:cubicBezTo>
                    <a:pt x="53" y="73"/>
                    <a:pt x="59" y="57"/>
                    <a:pt x="47" y="49"/>
                  </a:cubicBezTo>
                  <a:cubicBezTo>
                    <a:pt x="35" y="41"/>
                    <a:pt x="22" y="57"/>
                    <a:pt x="11" y="6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2" name="Freeform 34">
              <a:extLst>
                <a:ext uri="{FF2B5EF4-FFF2-40B4-BE49-F238E27FC236}">
                  <a16:creationId xmlns:a16="http://schemas.microsoft.com/office/drawing/2014/main" id="{EBDE7448-4E12-4366-B12E-F1EA72CE5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973"/>
              <a:ext cx="280" cy="86"/>
            </a:xfrm>
            <a:custGeom>
              <a:avLst/>
              <a:gdLst>
                <a:gd name="T0" fmla="*/ 0 w 112"/>
                <a:gd name="T1" fmla="*/ 312 h 32"/>
                <a:gd name="T2" fmla="*/ 1750 w 112"/>
                <a:gd name="T3" fmla="*/ 0 h 32"/>
                <a:gd name="T4" fmla="*/ 0 w 112"/>
                <a:gd name="T5" fmla="*/ 3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2">
                  <a:moveTo>
                    <a:pt x="0" y="16"/>
                  </a:moveTo>
                  <a:cubicBezTo>
                    <a:pt x="36" y="32"/>
                    <a:pt x="77" y="31"/>
                    <a:pt x="112" y="0"/>
                  </a:cubicBezTo>
                  <a:cubicBezTo>
                    <a:pt x="105" y="5"/>
                    <a:pt x="70" y="31"/>
                    <a:pt x="0" y="16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3" name="Freeform 35">
              <a:extLst>
                <a:ext uri="{FF2B5EF4-FFF2-40B4-BE49-F238E27FC236}">
                  <a16:creationId xmlns:a16="http://schemas.microsoft.com/office/drawing/2014/main" id="{BD3A8BAF-330E-4C9D-B79E-F7D3960E9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056"/>
              <a:ext cx="75" cy="107"/>
            </a:xfrm>
            <a:custGeom>
              <a:avLst/>
              <a:gdLst>
                <a:gd name="T0" fmla="*/ 0 w 30"/>
                <a:gd name="T1" fmla="*/ 765 h 40"/>
                <a:gd name="T2" fmla="*/ 238 w 30"/>
                <a:gd name="T3" fmla="*/ 342 h 40"/>
                <a:gd name="T4" fmla="*/ 333 w 30"/>
                <a:gd name="T5" fmla="*/ 21 h 40"/>
                <a:gd name="T6" fmla="*/ 408 w 30"/>
                <a:gd name="T7" fmla="*/ 342 h 40"/>
                <a:gd name="T8" fmla="*/ 20 w 30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0">
                  <a:moveTo>
                    <a:pt x="0" y="40"/>
                  </a:moveTo>
                  <a:cubicBezTo>
                    <a:pt x="6" y="35"/>
                    <a:pt x="12" y="25"/>
                    <a:pt x="15" y="18"/>
                  </a:cubicBezTo>
                  <a:cubicBezTo>
                    <a:pt x="18" y="11"/>
                    <a:pt x="14" y="2"/>
                    <a:pt x="21" y="1"/>
                  </a:cubicBezTo>
                  <a:cubicBezTo>
                    <a:pt x="30" y="0"/>
                    <a:pt x="28" y="12"/>
                    <a:pt x="26" y="18"/>
                  </a:cubicBezTo>
                  <a:cubicBezTo>
                    <a:pt x="22" y="28"/>
                    <a:pt x="9" y="34"/>
                    <a:pt x="1" y="4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4" name="Freeform 36">
              <a:extLst>
                <a:ext uri="{FF2B5EF4-FFF2-40B4-BE49-F238E27FC236}">
                  <a16:creationId xmlns:a16="http://schemas.microsoft.com/office/drawing/2014/main" id="{BD143F16-7F39-40DD-8C69-67A92A568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" y="1621"/>
              <a:ext cx="110" cy="78"/>
            </a:xfrm>
            <a:custGeom>
              <a:avLst/>
              <a:gdLst>
                <a:gd name="T0" fmla="*/ 0 w 44"/>
                <a:gd name="T1" fmla="*/ 0 h 29"/>
                <a:gd name="T2" fmla="*/ 283 w 44"/>
                <a:gd name="T3" fmla="*/ 527 h 29"/>
                <a:gd name="T4" fmla="*/ 688 w 44"/>
                <a:gd name="T5" fmla="*/ 390 h 29"/>
                <a:gd name="T6" fmla="*/ 488 w 44"/>
                <a:gd name="T7" fmla="*/ 137 h 29"/>
                <a:gd name="T8" fmla="*/ 63 w 44"/>
                <a:gd name="T9" fmla="*/ 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9">
                  <a:moveTo>
                    <a:pt x="0" y="0"/>
                  </a:moveTo>
                  <a:cubicBezTo>
                    <a:pt x="7" y="8"/>
                    <a:pt x="6" y="23"/>
                    <a:pt x="18" y="27"/>
                  </a:cubicBezTo>
                  <a:cubicBezTo>
                    <a:pt x="26" y="29"/>
                    <a:pt x="39" y="28"/>
                    <a:pt x="44" y="20"/>
                  </a:cubicBezTo>
                  <a:cubicBezTo>
                    <a:pt x="38" y="17"/>
                    <a:pt x="34" y="14"/>
                    <a:pt x="31" y="7"/>
                  </a:cubicBezTo>
                  <a:cubicBezTo>
                    <a:pt x="35" y="24"/>
                    <a:pt x="5" y="13"/>
                    <a:pt x="4" y="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5" name="Freeform 37">
              <a:extLst>
                <a:ext uri="{FF2B5EF4-FFF2-40B4-BE49-F238E27FC236}">
                  <a16:creationId xmlns:a16="http://schemas.microsoft.com/office/drawing/2014/main" id="{25F73B9C-B976-4120-A7B6-8FF0FFBE9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731"/>
              <a:ext cx="80" cy="90"/>
            </a:xfrm>
            <a:custGeom>
              <a:avLst/>
              <a:gdLst>
                <a:gd name="T0" fmla="*/ 0 w 32"/>
                <a:gd name="T1" fmla="*/ 609 h 34"/>
                <a:gd name="T2" fmla="*/ 395 w 32"/>
                <a:gd name="T3" fmla="*/ 408 h 34"/>
                <a:gd name="T4" fmla="*/ 500 w 32"/>
                <a:gd name="T5" fmla="*/ 0 h 34"/>
                <a:gd name="T6" fmla="*/ 425 w 32"/>
                <a:gd name="T7" fmla="*/ 183 h 34"/>
                <a:gd name="T8" fmla="*/ 20 w 32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3"/>
                  </a:moveTo>
                  <a:cubicBezTo>
                    <a:pt x="8" y="33"/>
                    <a:pt x="19" y="27"/>
                    <a:pt x="25" y="22"/>
                  </a:cubicBezTo>
                  <a:cubicBezTo>
                    <a:pt x="31" y="16"/>
                    <a:pt x="31" y="7"/>
                    <a:pt x="32" y="0"/>
                  </a:cubicBezTo>
                  <a:cubicBezTo>
                    <a:pt x="30" y="3"/>
                    <a:pt x="29" y="7"/>
                    <a:pt x="27" y="10"/>
                  </a:cubicBezTo>
                  <a:cubicBezTo>
                    <a:pt x="23" y="21"/>
                    <a:pt x="11" y="29"/>
                    <a:pt x="1" y="3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6" name="Freeform 38">
              <a:extLst>
                <a:ext uri="{FF2B5EF4-FFF2-40B4-BE49-F238E27FC236}">
                  <a16:creationId xmlns:a16="http://schemas.microsoft.com/office/drawing/2014/main" id="{1B22E1E5-13FB-48B5-8834-B706D91A9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912"/>
              <a:ext cx="77" cy="51"/>
            </a:xfrm>
            <a:custGeom>
              <a:avLst/>
              <a:gdLst>
                <a:gd name="T0" fmla="*/ 0 w 31"/>
                <a:gd name="T1" fmla="*/ 115 h 19"/>
                <a:gd name="T2" fmla="*/ 400 w 31"/>
                <a:gd name="T3" fmla="*/ 330 h 19"/>
                <a:gd name="T4" fmla="*/ 246 w 31"/>
                <a:gd name="T5" fmla="*/ 0 h 19"/>
                <a:gd name="T6" fmla="*/ 0 w 31"/>
                <a:gd name="T7" fmla="*/ 11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6"/>
                  </a:moveTo>
                  <a:cubicBezTo>
                    <a:pt x="11" y="15"/>
                    <a:pt x="22" y="19"/>
                    <a:pt x="26" y="17"/>
                  </a:cubicBezTo>
                  <a:cubicBezTo>
                    <a:pt x="31" y="16"/>
                    <a:pt x="16" y="0"/>
                    <a:pt x="16" y="0"/>
                  </a:cubicBezTo>
                  <a:cubicBezTo>
                    <a:pt x="17" y="6"/>
                    <a:pt x="12" y="12"/>
                    <a:pt x="0" y="6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7" name="Freeform 39">
              <a:extLst>
                <a:ext uri="{FF2B5EF4-FFF2-40B4-BE49-F238E27FC236}">
                  <a16:creationId xmlns:a16="http://schemas.microsoft.com/office/drawing/2014/main" id="{59689529-986C-4D93-9754-3BF97DF34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917"/>
              <a:ext cx="170" cy="123"/>
            </a:xfrm>
            <a:custGeom>
              <a:avLst/>
              <a:gdLst>
                <a:gd name="T0" fmla="*/ 0 w 68"/>
                <a:gd name="T1" fmla="*/ 193 h 46"/>
                <a:gd name="T2" fmla="*/ 1063 w 68"/>
                <a:gd name="T3" fmla="*/ 880 h 46"/>
                <a:gd name="T4" fmla="*/ 533 w 68"/>
                <a:gd name="T5" fmla="*/ 78 h 46"/>
                <a:gd name="T6" fmla="*/ 0 w 68"/>
                <a:gd name="T7" fmla="*/ 19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6">
                  <a:moveTo>
                    <a:pt x="0" y="10"/>
                  </a:moveTo>
                  <a:cubicBezTo>
                    <a:pt x="15" y="5"/>
                    <a:pt x="57" y="10"/>
                    <a:pt x="68" y="46"/>
                  </a:cubicBezTo>
                  <a:cubicBezTo>
                    <a:pt x="66" y="30"/>
                    <a:pt x="55" y="7"/>
                    <a:pt x="34" y="4"/>
                  </a:cubicBezTo>
                  <a:cubicBezTo>
                    <a:pt x="14" y="0"/>
                    <a:pt x="11" y="4"/>
                    <a:pt x="0" y="10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8" name="Freeform 40">
              <a:extLst>
                <a:ext uri="{FF2B5EF4-FFF2-40B4-BE49-F238E27FC236}">
                  <a16:creationId xmlns:a16="http://schemas.microsoft.com/office/drawing/2014/main" id="{833498EC-8EA3-43EA-A68C-53DA54E96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1712"/>
              <a:ext cx="133" cy="147"/>
            </a:xfrm>
            <a:custGeom>
              <a:avLst/>
              <a:gdLst>
                <a:gd name="T0" fmla="*/ 0 w 53"/>
                <a:gd name="T1" fmla="*/ 1050 h 55"/>
                <a:gd name="T2" fmla="*/ 838 w 53"/>
                <a:gd name="T3" fmla="*/ 0 h 55"/>
                <a:gd name="T4" fmla="*/ 0 w 53"/>
                <a:gd name="T5" fmla="*/ 105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0" y="55"/>
                  </a:moveTo>
                  <a:cubicBezTo>
                    <a:pt x="16" y="54"/>
                    <a:pt x="44" y="43"/>
                    <a:pt x="53" y="0"/>
                  </a:cubicBezTo>
                  <a:cubicBezTo>
                    <a:pt x="47" y="17"/>
                    <a:pt x="36" y="43"/>
                    <a:pt x="0" y="5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49" name="Freeform 41">
              <a:extLst>
                <a:ext uri="{FF2B5EF4-FFF2-40B4-BE49-F238E27FC236}">
                  <a16:creationId xmlns:a16="http://schemas.microsoft.com/office/drawing/2014/main" id="{1F9650A0-9D8E-4664-9AF6-0727AB106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1432"/>
              <a:ext cx="65" cy="133"/>
            </a:xfrm>
            <a:custGeom>
              <a:avLst/>
              <a:gdLst>
                <a:gd name="T0" fmla="*/ 0 w 26"/>
                <a:gd name="T1" fmla="*/ 636 h 50"/>
                <a:gd name="T2" fmla="*/ 375 w 26"/>
                <a:gd name="T3" fmla="*/ 694 h 50"/>
                <a:gd name="T4" fmla="*/ 363 w 2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0" y="34"/>
                  </a:moveTo>
                  <a:cubicBezTo>
                    <a:pt x="12" y="22"/>
                    <a:pt x="21" y="25"/>
                    <a:pt x="24" y="37"/>
                  </a:cubicBezTo>
                  <a:cubicBezTo>
                    <a:pt x="26" y="50"/>
                    <a:pt x="23" y="0"/>
                    <a:pt x="23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0" name="Freeform 42">
              <a:extLst>
                <a:ext uri="{FF2B5EF4-FFF2-40B4-BE49-F238E27FC236}">
                  <a16:creationId xmlns:a16="http://schemas.microsoft.com/office/drawing/2014/main" id="{86143991-F512-4AC5-A3B1-404AF47A5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325"/>
              <a:ext cx="67" cy="43"/>
            </a:xfrm>
            <a:custGeom>
              <a:avLst/>
              <a:gdLst>
                <a:gd name="T0" fmla="*/ 0 w 27"/>
                <a:gd name="T1" fmla="*/ 312 h 16"/>
                <a:gd name="T2" fmla="*/ 184 w 27"/>
                <a:gd name="T3" fmla="*/ 22 h 16"/>
                <a:gd name="T4" fmla="*/ 412 w 27"/>
                <a:gd name="T5" fmla="*/ 253 h 16"/>
                <a:gd name="T6" fmla="*/ 62 w 27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16"/>
                  </a:moveTo>
                  <a:cubicBezTo>
                    <a:pt x="0" y="7"/>
                    <a:pt x="3" y="0"/>
                    <a:pt x="12" y="1"/>
                  </a:cubicBezTo>
                  <a:cubicBezTo>
                    <a:pt x="19" y="1"/>
                    <a:pt x="23" y="7"/>
                    <a:pt x="27" y="13"/>
                  </a:cubicBezTo>
                  <a:cubicBezTo>
                    <a:pt x="19" y="10"/>
                    <a:pt x="12" y="15"/>
                    <a:pt x="4" y="14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43">
              <a:extLst>
                <a:ext uri="{FF2B5EF4-FFF2-40B4-BE49-F238E27FC236}">
                  <a16:creationId xmlns:a16="http://schemas.microsoft.com/office/drawing/2014/main" id="{05EB8BFA-3FDB-4B00-9876-FB77857C6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256"/>
              <a:ext cx="85" cy="101"/>
            </a:xfrm>
            <a:custGeom>
              <a:avLst/>
              <a:gdLst>
                <a:gd name="T0" fmla="*/ 0 w 34"/>
                <a:gd name="T1" fmla="*/ 319 h 38"/>
                <a:gd name="T2" fmla="*/ 533 w 34"/>
                <a:gd name="T3" fmla="*/ 712 h 38"/>
                <a:gd name="T4" fmla="*/ 145 w 34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0" y="17"/>
                  </a:moveTo>
                  <a:cubicBezTo>
                    <a:pt x="20" y="0"/>
                    <a:pt x="34" y="18"/>
                    <a:pt x="34" y="38"/>
                  </a:cubicBezTo>
                  <a:cubicBezTo>
                    <a:pt x="28" y="29"/>
                    <a:pt x="17" y="22"/>
                    <a:pt x="9" y="17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44">
              <a:extLst>
                <a:ext uri="{FF2B5EF4-FFF2-40B4-BE49-F238E27FC236}">
                  <a16:creationId xmlns:a16="http://schemas.microsoft.com/office/drawing/2014/main" id="{371BF1CF-7EBF-454E-B583-EF469A38F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869"/>
              <a:ext cx="32" cy="35"/>
            </a:xfrm>
            <a:custGeom>
              <a:avLst/>
              <a:gdLst>
                <a:gd name="T0" fmla="*/ 133 w 13"/>
                <a:gd name="T1" fmla="*/ 0 h 13"/>
                <a:gd name="T2" fmla="*/ 194 w 13"/>
                <a:gd name="T3" fmla="*/ 253 h 13"/>
                <a:gd name="T4" fmla="*/ 0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10" y="4"/>
                    <a:pt x="11" y="9"/>
                    <a:pt x="13" y="13"/>
                  </a:cubicBezTo>
                  <a:cubicBezTo>
                    <a:pt x="9" y="10"/>
                    <a:pt x="4" y="10"/>
                    <a:pt x="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Freeform 45">
              <a:extLst>
                <a:ext uri="{FF2B5EF4-FFF2-40B4-BE49-F238E27FC236}">
                  <a16:creationId xmlns:a16="http://schemas.microsoft.com/office/drawing/2014/main" id="{6998A1C0-86BF-425C-BCC5-FC19213D2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216"/>
              <a:ext cx="80" cy="88"/>
            </a:xfrm>
            <a:custGeom>
              <a:avLst/>
              <a:gdLst>
                <a:gd name="T0" fmla="*/ 0 w 32"/>
                <a:gd name="T1" fmla="*/ 248 h 33"/>
                <a:gd name="T2" fmla="*/ 500 w 32"/>
                <a:gd name="T3" fmla="*/ 627 h 33"/>
                <a:gd name="T4" fmla="*/ 300 w 32"/>
                <a:gd name="T5" fmla="*/ 0 h 33"/>
                <a:gd name="T6" fmla="*/ 125 w 32"/>
                <a:gd name="T7" fmla="*/ 14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0" y="13"/>
                  </a:moveTo>
                  <a:cubicBezTo>
                    <a:pt x="4" y="22"/>
                    <a:pt x="23" y="33"/>
                    <a:pt x="32" y="33"/>
                  </a:cubicBezTo>
                  <a:cubicBezTo>
                    <a:pt x="26" y="28"/>
                    <a:pt x="16" y="10"/>
                    <a:pt x="19" y="0"/>
                  </a:cubicBezTo>
                  <a:cubicBezTo>
                    <a:pt x="16" y="3"/>
                    <a:pt x="12" y="6"/>
                    <a:pt x="8" y="8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4" name="Freeform 46">
              <a:extLst>
                <a:ext uri="{FF2B5EF4-FFF2-40B4-BE49-F238E27FC236}">
                  <a16:creationId xmlns:a16="http://schemas.microsoft.com/office/drawing/2014/main" id="{C3A81BE1-0740-4426-8C37-AE083A17B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605"/>
              <a:ext cx="163" cy="702"/>
            </a:xfrm>
            <a:custGeom>
              <a:avLst/>
              <a:gdLst>
                <a:gd name="T0" fmla="*/ 313 w 65"/>
                <a:gd name="T1" fmla="*/ 0 h 263"/>
                <a:gd name="T2" fmla="*/ 963 w 65"/>
                <a:gd name="T3" fmla="*/ 3064 h 263"/>
                <a:gd name="T4" fmla="*/ 238 w 65"/>
                <a:gd name="T5" fmla="*/ 5002 h 263"/>
                <a:gd name="T6" fmla="*/ 504 w 65"/>
                <a:gd name="T7" fmla="*/ 3192 h 263"/>
                <a:gd name="T8" fmla="*/ 629 w 65"/>
                <a:gd name="T9" fmla="*/ 1754 h 263"/>
                <a:gd name="T10" fmla="*/ 63 w 65"/>
                <a:gd name="T11" fmla="*/ 1025 h 263"/>
                <a:gd name="T12" fmla="*/ 0 w 65"/>
                <a:gd name="T13" fmla="*/ 1161 h 263"/>
                <a:gd name="T14" fmla="*/ 113 w 65"/>
                <a:gd name="T15" fmla="*/ 435 h 263"/>
                <a:gd name="T16" fmla="*/ 313 w 65"/>
                <a:gd name="T17" fmla="*/ 0 h 2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63">
                  <a:moveTo>
                    <a:pt x="20" y="0"/>
                  </a:moveTo>
                  <a:cubicBezTo>
                    <a:pt x="32" y="17"/>
                    <a:pt x="65" y="93"/>
                    <a:pt x="61" y="161"/>
                  </a:cubicBezTo>
                  <a:cubicBezTo>
                    <a:pt x="59" y="198"/>
                    <a:pt x="41" y="246"/>
                    <a:pt x="15" y="263"/>
                  </a:cubicBezTo>
                  <a:cubicBezTo>
                    <a:pt x="24" y="252"/>
                    <a:pt x="42" y="228"/>
                    <a:pt x="32" y="168"/>
                  </a:cubicBezTo>
                  <a:cubicBezTo>
                    <a:pt x="36" y="177"/>
                    <a:pt x="48" y="143"/>
                    <a:pt x="40" y="92"/>
                  </a:cubicBezTo>
                  <a:cubicBezTo>
                    <a:pt x="32" y="42"/>
                    <a:pt x="8" y="32"/>
                    <a:pt x="4" y="54"/>
                  </a:cubicBezTo>
                  <a:cubicBezTo>
                    <a:pt x="2" y="62"/>
                    <a:pt x="0" y="61"/>
                    <a:pt x="0" y="61"/>
                  </a:cubicBezTo>
                  <a:cubicBezTo>
                    <a:pt x="0" y="61"/>
                    <a:pt x="6" y="31"/>
                    <a:pt x="7" y="23"/>
                  </a:cubicBezTo>
                  <a:cubicBezTo>
                    <a:pt x="8" y="15"/>
                    <a:pt x="18" y="10"/>
                    <a:pt x="20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5" name="Freeform 47">
              <a:extLst>
                <a:ext uri="{FF2B5EF4-FFF2-40B4-BE49-F238E27FC236}">
                  <a16:creationId xmlns:a16="http://schemas.microsoft.com/office/drawing/2014/main" id="{3B8F70D6-59D0-4D19-AD03-1B1436297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784"/>
              <a:ext cx="61" cy="141"/>
            </a:xfrm>
            <a:custGeom>
              <a:avLst/>
              <a:gdLst>
                <a:gd name="T0" fmla="*/ 214 w 24"/>
                <a:gd name="T1" fmla="*/ 0 h 53"/>
                <a:gd name="T2" fmla="*/ 64 w 24"/>
                <a:gd name="T3" fmla="*/ 431 h 53"/>
                <a:gd name="T4" fmla="*/ 20 w 24"/>
                <a:gd name="T5" fmla="*/ 601 h 53"/>
                <a:gd name="T6" fmla="*/ 97 w 24"/>
                <a:gd name="T7" fmla="*/ 865 h 53"/>
                <a:gd name="T8" fmla="*/ 374 w 24"/>
                <a:gd name="T9" fmla="*/ 998 h 53"/>
                <a:gd name="T10" fmla="*/ 180 w 24"/>
                <a:gd name="T11" fmla="*/ 601 h 53"/>
                <a:gd name="T12" fmla="*/ 394 w 24"/>
                <a:gd name="T13" fmla="*/ 418 h 53"/>
                <a:gd name="T14" fmla="*/ 214 w 24"/>
                <a:gd name="T15" fmla="*/ 5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3">
                  <a:moveTo>
                    <a:pt x="13" y="0"/>
                  </a:moveTo>
                  <a:cubicBezTo>
                    <a:pt x="10" y="8"/>
                    <a:pt x="8" y="16"/>
                    <a:pt x="4" y="23"/>
                  </a:cubicBezTo>
                  <a:cubicBezTo>
                    <a:pt x="2" y="27"/>
                    <a:pt x="0" y="28"/>
                    <a:pt x="1" y="32"/>
                  </a:cubicBezTo>
                  <a:cubicBezTo>
                    <a:pt x="1" y="35"/>
                    <a:pt x="4" y="43"/>
                    <a:pt x="6" y="46"/>
                  </a:cubicBezTo>
                  <a:cubicBezTo>
                    <a:pt x="11" y="44"/>
                    <a:pt x="20" y="50"/>
                    <a:pt x="23" y="53"/>
                  </a:cubicBezTo>
                  <a:cubicBezTo>
                    <a:pt x="18" y="49"/>
                    <a:pt x="12" y="39"/>
                    <a:pt x="11" y="32"/>
                  </a:cubicBezTo>
                  <a:cubicBezTo>
                    <a:pt x="11" y="25"/>
                    <a:pt x="17" y="15"/>
                    <a:pt x="24" y="22"/>
                  </a:cubicBezTo>
                  <a:cubicBezTo>
                    <a:pt x="22" y="15"/>
                    <a:pt x="15" y="10"/>
                    <a:pt x="13" y="3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6" name="Freeform 48">
              <a:extLst>
                <a:ext uri="{FF2B5EF4-FFF2-40B4-BE49-F238E27FC236}">
                  <a16:creationId xmlns:a16="http://schemas.microsoft.com/office/drawing/2014/main" id="{9712E6E6-CA0D-4E3B-8B31-1845D02F6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123"/>
              <a:ext cx="80" cy="77"/>
            </a:xfrm>
            <a:custGeom>
              <a:avLst/>
              <a:gdLst>
                <a:gd name="T0" fmla="*/ 0 w 32"/>
                <a:gd name="T1" fmla="*/ 486 h 29"/>
                <a:gd name="T2" fmla="*/ 500 w 32"/>
                <a:gd name="T3" fmla="*/ 486 h 29"/>
                <a:gd name="T4" fmla="*/ 408 w 32"/>
                <a:gd name="T5" fmla="*/ 0 h 29"/>
                <a:gd name="T6" fmla="*/ 158 w 32"/>
                <a:gd name="T7" fmla="*/ 22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0" y="26"/>
                  </a:moveTo>
                  <a:cubicBezTo>
                    <a:pt x="10" y="29"/>
                    <a:pt x="22" y="29"/>
                    <a:pt x="32" y="26"/>
                  </a:cubicBezTo>
                  <a:cubicBezTo>
                    <a:pt x="27" y="20"/>
                    <a:pt x="26" y="7"/>
                    <a:pt x="26" y="0"/>
                  </a:cubicBezTo>
                  <a:cubicBezTo>
                    <a:pt x="20" y="2"/>
                    <a:pt x="15" y="9"/>
                    <a:pt x="10" y="12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7" name="Freeform 49">
              <a:extLst>
                <a:ext uri="{FF2B5EF4-FFF2-40B4-BE49-F238E27FC236}">
                  <a16:creationId xmlns:a16="http://schemas.microsoft.com/office/drawing/2014/main" id="{9A175710-179C-4D29-B94F-2469B517D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2125"/>
              <a:ext cx="67" cy="54"/>
            </a:xfrm>
            <a:custGeom>
              <a:avLst/>
              <a:gdLst>
                <a:gd name="T0" fmla="*/ 0 w 27"/>
                <a:gd name="T1" fmla="*/ 373 h 20"/>
                <a:gd name="T2" fmla="*/ 320 w 27"/>
                <a:gd name="T3" fmla="*/ 0 h 20"/>
                <a:gd name="T4" fmla="*/ 412 w 27"/>
                <a:gd name="T5" fmla="*/ 394 h 20"/>
                <a:gd name="T6" fmla="*/ 154 w 27"/>
                <a:gd name="T7" fmla="*/ 25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0" y="19"/>
                  </a:moveTo>
                  <a:cubicBezTo>
                    <a:pt x="6" y="13"/>
                    <a:pt x="14" y="2"/>
                    <a:pt x="21" y="0"/>
                  </a:cubicBezTo>
                  <a:cubicBezTo>
                    <a:pt x="24" y="7"/>
                    <a:pt x="25" y="14"/>
                    <a:pt x="27" y="20"/>
                  </a:cubicBezTo>
                  <a:cubicBezTo>
                    <a:pt x="23" y="15"/>
                    <a:pt x="17" y="6"/>
                    <a:pt x="1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8" name="Freeform 50">
              <a:extLst>
                <a:ext uri="{FF2B5EF4-FFF2-40B4-BE49-F238E27FC236}">
                  <a16:creationId xmlns:a16="http://schemas.microsoft.com/office/drawing/2014/main" id="{D5E66D91-B8DC-44F4-856F-98489715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16"/>
              <a:ext cx="350" cy="136"/>
            </a:xfrm>
            <a:custGeom>
              <a:avLst/>
              <a:gdLst>
                <a:gd name="T0" fmla="*/ 0 w 140"/>
                <a:gd name="T1" fmla="*/ 264 h 51"/>
                <a:gd name="T2" fmla="*/ 313 w 140"/>
                <a:gd name="T3" fmla="*/ 376 h 51"/>
                <a:gd name="T4" fmla="*/ 720 w 140"/>
                <a:gd name="T5" fmla="*/ 435 h 51"/>
                <a:gd name="T6" fmla="*/ 1283 w 140"/>
                <a:gd name="T7" fmla="*/ 376 h 51"/>
                <a:gd name="T8" fmla="*/ 2188 w 140"/>
                <a:gd name="T9" fmla="*/ 205 h 51"/>
                <a:gd name="T10" fmla="*/ 2063 w 140"/>
                <a:gd name="T11" fmla="*/ 397 h 51"/>
                <a:gd name="T12" fmla="*/ 1800 w 140"/>
                <a:gd name="T13" fmla="*/ 661 h 51"/>
                <a:gd name="T14" fmla="*/ 1175 w 140"/>
                <a:gd name="T15" fmla="*/ 968 h 51"/>
                <a:gd name="T16" fmla="*/ 1375 w 140"/>
                <a:gd name="T17" fmla="*/ 704 h 51"/>
                <a:gd name="T18" fmla="*/ 958 w 140"/>
                <a:gd name="T19" fmla="*/ 627 h 51"/>
                <a:gd name="T20" fmla="*/ 0 w 140"/>
                <a:gd name="T21" fmla="*/ 320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51">
                  <a:moveTo>
                    <a:pt x="0" y="14"/>
                  </a:moveTo>
                  <a:cubicBezTo>
                    <a:pt x="4" y="19"/>
                    <a:pt x="14" y="19"/>
                    <a:pt x="20" y="20"/>
                  </a:cubicBezTo>
                  <a:cubicBezTo>
                    <a:pt x="28" y="22"/>
                    <a:pt x="37" y="23"/>
                    <a:pt x="46" y="23"/>
                  </a:cubicBezTo>
                  <a:cubicBezTo>
                    <a:pt x="58" y="23"/>
                    <a:pt x="70" y="24"/>
                    <a:pt x="82" y="20"/>
                  </a:cubicBezTo>
                  <a:cubicBezTo>
                    <a:pt x="98" y="15"/>
                    <a:pt x="124" y="0"/>
                    <a:pt x="140" y="11"/>
                  </a:cubicBezTo>
                  <a:cubicBezTo>
                    <a:pt x="137" y="14"/>
                    <a:pt x="135" y="18"/>
                    <a:pt x="132" y="21"/>
                  </a:cubicBezTo>
                  <a:cubicBezTo>
                    <a:pt x="127" y="27"/>
                    <a:pt x="121" y="32"/>
                    <a:pt x="115" y="35"/>
                  </a:cubicBezTo>
                  <a:cubicBezTo>
                    <a:pt x="105" y="41"/>
                    <a:pt x="86" y="49"/>
                    <a:pt x="75" y="51"/>
                  </a:cubicBezTo>
                  <a:cubicBezTo>
                    <a:pt x="80" y="48"/>
                    <a:pt x="89" y="41"/>
                    <a:pt x="88" y="37"/>
                  </a:cubicBezTo>
                  <a:cubicBezTo>
                    <a:pt x="86" y="33"/>
                    <a:pt x="72" y="34"/>
                    <a:pt x="61" y="33"/>
                  </a:cubicBezTo>
                  <a:cubicBezTo>
                    <a:pt x="53" y="32"/>
                    <a:pt x="9" y="25"/>
                    <a:pt x="0" y="1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9" name="Freeform 51">
              <a:extLst>
                <a:ext uri="{FF2B5EF4-FFF2-40B4-BE49-F238E27FC236}">
                  <a16:creationId xmlns:a16="http://schemas.microsoft.com/office/drawing/2014/main" id="{D2330A57-1A32-45EF-87F2-911A19443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328"/>
              <a:ext cx="280" cy="88"/>
            </a:xfrm>
            <a:custGeom>
              <a:avLst/>
              <a:gdLst>
                <a:gd name="T0" fmla="*/ 0 w 112"/>
                <a:gd name="T1" fmla="*/ 21 h 33"/>
                <a:gd name="T2" fmla="*/ 1345 w 112"/>
                <a:gd name="T3" fmla="*/ 477 h 33"/>
                <a:gd name="T4" fmla="*/ 1750 w 112"/>
                <a:gd name="T5" fmla="*/ 205 h 33"/>
                <a:gd name="T6" fmla="*/ 1050 w 112"/>
                <a:gd name="T7" fmla="*/ 0 h 33"/>
                <a:gd name="T8" fmla="*/ 0 w 112"/>
                <a:gd name="T9" fmla="*/ 2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3">
                  <a:moveTo>
                    <a:pt x="0" y="1"/>
                  </a:moveTo>
                  <a:cubicBezTo>
                    <a:pt x="15" y="21"/>
                    <a:pt x="62" y="33"/>
                    <a:pt x="86" y="25"/>
                  </a:cubicBezTo>
                  <a:cubicBezTo>
                    <a:pt x="110" y="18"/>
                    <a:pt x="112" y="11"/>
                    <a:pt x="112" y="11"/>
                  </a:cubicBezTo>
                  <a:cubicBezTo>
                    <a:pt x="104" y="12"/>
                    <a:pt x="75" y="11"/>
                    <a:pt x="67" y="0"/>
                  </a:cubicBezTo>
                  <a:cubicBezTo>
                    <a:pt x="71" y="9"/>
                    <a:pt x="58" y="31"/>
                    <a:pt x="0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0" name="Freeform 52">
              <a:extLst>
                <a:ext uri="{FF2B5EF4-FFF2-40B4-BE49-F238E27FC236}">
                  <a16:creationId xmlns:a16="http://schemas.microsoft.com/office/drawing/2014/main" id="{A820AB63-66C6-4CDA-8CCD-639C76373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259"/>
              <a:ext cx="123" cy="64"/>
            </a:xfrm>
            <a:custGeom>
              <a:avLst/>
              <a:gdLst>
                <a:gd name="T0" fmla="*/ 50 w 49"/>
                <a:gd name="T1" fmla="*/ 136 h 24"/>
                <a:gd name="T2" fmla="*/ 208 w 49"/>
                <a:gd name="T3" fmla="*/ 0 h 24"/>
                <a:gd name="T4" fmla="*/ 379 w 49"/>
                <a:gd name="T5" fmla="*/ 35 h 24"/>
                <a:gd name="T6" fmla="*/ 743 w 49"/>
                <a:gd name="T7" fmla="*/ 21 h 24"/>
                <a:gd name="T8" fmla="*/ 776 w 49"/>
                <a:gd name="T9" fmla="*/ 171 h 24"/>
                <a:gd name="T10" fmla="*/ 316 w 49"/>
                <a:gd name="T11" fmla="*/ 456 h 24"/>
                <a:gd name="T12" fmla="*/ 95 w 49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4">
                  <a:moveTo>
                    <a:pt x="3" y="7"/>
                  </a:moveTo>
                  <a:cubicBezTo>
                    <a:pt x="8" y="3"/>
                    <a:pt x="6" y="0"/>
                    <a:pt x="13" y="0"/>
                  </a:cubicBezTo>
                  <a:cubicBezTo>
                    <a:pt x="16" y="0"/>
                    <a:pt x="21" y="2"/>
                    <a:pt x="24" y="2"/>
                  </a:cubicBezTo>
                  <a:cubicBezTo>
                    <a:pt x="32" y="3"/>
                    <a:pt x="40" y="4"/>
                    <a:pt x="47" y="1"/>
                  </a:cubicBezTo>
                  <a:cubicBezTo>
                    <a:pt x="47" y="3"/>
                    <a:pt x="48" y="6"/>
                    <a:pt x="49" y="9"/>
                  </a:cubicBezTo>
                  <a:cubicBezTo>
                    <a:pt x="38" y="3"/>
                    <a:pt x="16" y="8"/>
                    <a:pt x="20" y="24"/>
                  </a:cubicBezTo>
                  <a:cubicBezTo>
                    <a:pt x="16" y="23"/>
                    <a:pt x="0" y="12"/>
                    <a:pt x="6" y="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1" name="Freeform 53">
              <a:extLst>
                <a:ext uri="{FF2B5EF4-FFF2-40B4-BE49-F238E27FC236}">
                  <a16:creationId xmlns:a16="http://schemas.microsoft.com/office/drawing/2014/main" id="{D4575232-C83C-4396-8DB7-F27BF551F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563"/>
              <a:ext cx="145" cy="536"/>
            </a:xfrm>
            <a:custGeom>
              <a:avLst/>
              <a:gdLst>
                <a:gd name="T0" fmla="*/ 63 w 58"/>
                <a:gd name="T1" fmla="*/ 0 h 201"/>
                <a:gd name="T2" fmla="*/ 158 w 58"/>
                <a:gd name="T3" fmla="*/ 491 h 201"/>
                <a:gd name="T4" fmla="*/ 208 w 58"/>
                <a:gd name="T5" fmla="*/ 968 h 201"/>
                <a:gd name="T6" fmla="*/ 363 w 58"/>
                <a:gd name="T7" fmla="*/ 1912 h 201"/>
                <a:gd name="T8" fmla="*/ 270 w 58"/>
                <a:gd name="T9" fmla="*/ 2824 h 201"/>
                <a:gd name="T10" fmla="*/ 908 w 58"/>
                <a:gd name="T11" fmla="*/ 3208 h 201"/>
                <a:gd name="T12" fmla="*/ 408 w 58"/>
                <a:gd name="T13" fmla="*/ 3811 h 201"/>
                <a:gd name="T14" fmla="*/ 333 w 58"/>
                <a:gd name="T15" fmla="*/ 3528 h 201"/>
                <a:gd name="T16" fmla="*/ 145 w 58"/>
                <a:gd name="T17" fmla="*/ 3149 h 201"/>
                <a:gd name="T18" fmla="*/ 158 w 58"/>
                <a:gd name="T19" fmla="*/ 2083 h 201"/>
                <a:gd name="T20" fmla="*/ 63 w 58"/>
                <a:gd name="T21" fmla="*/ 1003 h 201"/>
                <a:gd name="T22" fmla="*/ 83 w 58"/>
                <a:gd name="T23" fmla="*/ 93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201">
                  <a:moveTo>
                    <a:pt x="4" y="0"/>
                  </a:moveTo>
                  <a:cubicBezTo>
                    <a:pt x="6" y="9"/>
                    <a:pt x="10" y="17"/>
                    <a:pt x="10" y="26"/>
                  </a:cubicBezTo>
                  <a:cubicBezTo>
                    <a:pt x="10" y="34"/>
                    <a:pt x="10" y="43"/>
                    <a:pt x="13" y="51"/>
                  </a:cubicBezTo>
                  <a:cubicBezTo>
                    <a:pt x="18" y="68"/>
                    <a:pt x="26" y="83"/>
                    <a:pt x="23" y="101"/>
                  </a:cubicBezTo>
                  <a:cubicBezTo>
                    <a:pt x="20" y="117"/>
                    <a:pt x="9" y="133"/>
                    <a:pt x="17" y="149"/>
                  </a:cubicBezTo>
                  <a:cubicBezTo>
                    <a:pt x="24" y="163"/>
                    <a:pt x="43" y="172"/>
                    <a:pt x="58" y="169"/>
                  </a:cubicBezTo>
                  <a:cubicBezTo>
                    <a:pt x="48" y="179"/>
                    <a:pt x="38" y="193"/>
                    <a:pt x="26" y="201"/>
                  </a:cubicBezTo>
                  <a:cubicBezTo>
                    <a:pt x="29" y="194"/>
                    <a:pt x="24" y="191"/>
                    <a:pt x="21" y="186"/>
                  </a:cubicBezTo>
                  <a:cubicBezTo>
                    <a:pt x="16" y="180"/>
                    <a:pt x="12" y="174"/>
                    <a:pt x="9" y="166"/>
                  </a:cubicBezTo>
                  <a:cubicBezTo>
                    <a:pt x="1" y="145"/>
                    <a:pt x="4" y="130"/>
                    <a:pt x="10" y="110"/>
                  </a:cubicBezTo>
                  <a:cubicBezTo>
                    <a:pt x="16" y="89"/>
                    <a:pt x="9" y="72"/>
                    <a:pt x="4" y="53"/>
                  </a:cubicBezTo>
                  <a:cubicBezTo>
                    <a:pt x="0" y="37"/>
                    <a:pt x="10" y="20"/>
                    <a:pt x="5" y="5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2" name="Freeform 54">
              <a:extLst>
                <a:ext uri="{FF2B5EF4-FFF2-40B4-BE49-F238E27FC236}">
                  <a16:creationId xmlns:a16="http://schemas.microsoft.com/office/drawing/2014/main" id="{F914F4A9-2B8C-49CD-A8C2-94DEFB449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2013"/>
              <a:ext cx="60" cy="64"/>
            </a:xfrm>
            <a:custGeom>
              <a:avLst/>
              <a:gdLst>
                <a:gd name="T0" fmla="*/ 0 w 24"/>
                <a:gd name="T1" fmla="*/ 21 h 24"/>
                <a:gd name="T2" fmla="*/ 113 w 24"/>
                <a:gd name="T3" fmla="*/ 456 h 24"/>
                <a:gd name="T4" fmla="*/ 375 w 24"/>
                <a:gd name="T5" fmla="*/ 35 h 24"/>
                <a:gd name="T6" fmla="*/ 145 w 24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4">
                  <a:moveTo>
                    <a:pt x="0" y="1"/>
                  </a:moveTo>
                  <a:cubicBezTo>
                    <a:pt x="7" y="6"/>
                    <a:pt x="8" y="17"/>
                    <a:pt x="7" y="24"/>
                  </a:cubicBezTo>
                  <a:cubicBezTo>
                    <a:pt x="9" y="16"/>
                    <a:pt x="19" y="10"/>
                    <a:pt x="24" y="2"/>
                  </a:cubicBezTo>
                  <a:cubicBezTo>
                    <a:pt x="20" y="0"/>
                    <a:pt x="13" y="0"/>
                    <a:pt x="9" y="1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3" name="Freeform 55">
              <a:extLst>
                <a:ext uri="{FF2B5EF4-FFF2-40B4-BE49-F238E27FC236}">
                  <a16:creationId xmlns:a16="http://schemas.microsoft.com/office/drawing/2014/main" id="{32541B65-E717-45D1-A72B-479C7B33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413"/>
              <a:ext cx="68" cy="176"/>
            </a:xfrm>
            <a:custGeom>
              <a:avLst/>
              <a:gdLst>
                <a:gd name="T0" fmla="*/ 179 w 27"/>
                <a:gd name="T1" fmla="*/ 285 h 66"/>
                <a:gd name="T2" fmla="*/ 254 w 27"/>
                <a:gd name="T3" fmla="*/ 683 h 66"/>
                <a:gd name="T4" fmla="*/ 431 w 27"/>
                <a:gd name="T5" fmla="*/ 1003 h 66"/>
                <a:gd name="T6" fmla="*/ 0 w 27"/>
                <a:gd name="T7" fmla="*/ 1251 h 66"/>
                <a:gd name="T8" fmla="*/ 126 w 27"/>
                <a:gd name="T9" fmla="*/ 797 h 66"/>
                <a:gd name="T10" fmla="*/ 159 w 27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1" y="15"/>
                  </a:moveTo>
                  <a:cubicBezTo>
                    <a:pt x="13" y="22"/>
                    <a:pt x="13" y="29"/>
                    <a:pt x="16" y="36"/>
                  </a:cubicBezTo>
                  <a:cubicBezTo>
                    <a:pt x="19" y="42"/>
                    <a:pt x="21" y="49"/>
                    <a:pt x="27" y="53"/>
                  </a:cubicBezTo>
                  <a:cubicBezTo>
                    <a:pt x="18" y="55"/>
                    <a:pt x="8" y="60"/>
                    <a:pt x="0" y="66"/>
                  </a:cubicBezTo>
                  <a:cubicBezTo>
                    <a:pt x="5" y="59"/>
                    <a:pt x="8" y="51"/>
                    <a:pt x="8" y="42"/>
                  </a:cubicBezTo>
                  <a:cubicBezTo>
                    <a:pt x="7" y="31"/>
                    <a:pt x="1" y="9"/>
                    <a:pt x="10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4" name="Freeform 56">
              <a:extLst>
                <a:ext uri="{FF2B5EF4-FFF2-40B4-BE49-F238E27FC236}">
                  <a16:creationId xmlns:a16="http://schemas.microsoft.com/office/drawing/2014/main" id="{75DB950F-C44D-4630-BAF6-3805E76CC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277"/>
              <a:ext cx="175" cy="216"/>
            </a:xfrm>
            <a:custGeom>
              <a:avLst/>
              <a:gdLst>
                <a:gd name="T0" fmla="*/ 125 w 70"/>
                <a:gd name="T1" fmla="*/ 1195 h 81"/>
                <a:gd name="T2" fmla="*/ 283 w 70"/>
                <a:gd name="T3" fmla="*/ 760 h 81"/>
                <a:gd name="T4" fmla="*/ 425 w 70"/>
                <a:gd name="T5" fmla="*/ 627 h 81"/>
                <a:gd name="T6" fmla="*/ 470 w 70"/>
                <a:gd name="T7" fmla="*/ 397 h 81"/>
                <a:gd name="T8" fmla="*/ 1095 w 70"/>
                <a:gd name="T9" fmla="*/ 605 h 81"/>
                <a:gd name="T10" fmla="*/ 813 w 70"/>
                <a:gd name="T11" fmla="*/ 136 h 81"/>
                <a:gd name="T12" fmla="*/ 345 w 70"/>
                <a:gd name="T13" fmla="*/ 149 h 81"/>
                <a:gd name="T14" fmla="*/ 175 w 70"/>
                <a:gd name="T15" fmla="*/ 1536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1">
                  <a:moveTo>
                    <a:pt x="8" y="63"/>
                  </a:moveTo>
                  <a:cubicBezTo>
                    <a:pt x="6" y="54"/>
                    <a:pt x="12" y="45"/>
                    <a:pt x="18" y="40"/>
                  </a:cubicBezTo>
                  <a:cubicBezTo>
                    <a:pt x="20" y="37"/>
                    <a:pt x="25" y="36"/>
                    <a:pt x="27" y="33"/>
                  </a:cubicBezTo>
                  <a:cubicBezTo>
                    <a:pt x="29" y="30"/>
                    <a:pt x="29" y="25"/>
                    <a:pt x="30" y="21"/>
                  </a:cubicBezTo>
                  <a:cubicBezTo>
                    <a:pt x="41" y="0"/>
                    <a:pt x="61" y="22"/>
                    <a:pt x="70" y="32"/>
                  </a:cubicBezTo>
                  <a:cubicBezTo>
                    <a:pt x="64" y="23"/>
                    <a:pt x="62" y="13"/>
                    <a:pt x="52" y="7"/>
                  </a:cubicBezTo>
                  <a:cubicBezTo>
                    <a:pt x="42" y="0"/>
                    <a:pt x="31" y="1"/>
                    <a:pt x="22" y="8"/>
                  </a:cubicBezTo>
                  <a:cubicBezTo>
                    <a:pt x="2" y="25"/>
                    <a:pt x="0" y="75"/>
                    <a:pt x="11" y="8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5" name="Freeform 57">
              <a:extLst>
                <a:ext uri="{FF2B5EF4-FFF2-40B4-BE49-F238E27FC236}">
                  <a16:creationId xmlns:a16="http://schemas.microsoft.com/office/drawing/2014/main" id="{CA809878-EC26-4C51-9F38-7D2A503A1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397"/>
              <a:ext cx="325" cy="144"/>
            </a:xfrm>
            <a:custGeom>
              <a:avLst/>
              <a:gdLst>
                <a:gd name="T0" fmla="*/ 0 w 130"/>
                <a:gd name="T1" fmla="*/ 307 h 54"/>
                <a:gd name="T2" fmla="*/ 1720 w 130"/>
                <a:gd name="T3" fmla="*/ 533 h 54"/>
                <a:gd name="T4" fmla="*/ 2033 w 130"/>
                <a:gd name="T5" fmla="*/ 0 h 54"/>
                <a:gd name="T6" fmla="*/ 1408 w 130"/>
                <a:gd name="T7" fmla="*/ 491 h 54"/>
                <a:gd name="T8" fmla="*/ 175 w 130"/>
                <a:gd name="T9" fmla="*/ 37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54">
                  <a:moveTo>
                    <a:pt x="0" y="16"/>
                  </a:moveTo>
                  <a:cubicBezTo>
                    <a:pt x="17" y="30"/>
                    <a:pt x="65" y="54"/>
                    <a:pt x="110" y="28"/>
                  </a:cubicBezTo>
                  <a:cubicBezTo>
                    <a:pt x="112" y="25"/>
                    <a:pt x="124" y="4"/>
                    <a:pt x="130" y="0"/>
                  </a:cubicBezTo>
                  <a:cubicBezTo>
                    <a:pt x="112" y="10"/>
                    <a:pt x="112" y="20"/>
                    <a:pt x="90" y="26"/>
                  </a:cubicBezTo>
                  <a:cubicBezTo>
                    <a:pt x="41" y="38"/>
                    <a:pt x="26" y="24"/>
                    <a:pt x="11" y="2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6" name="Freeform 58">
              <a:extLst>
                <a:ext uri="{FF2B5EF4-FFF2-40B4-BE49-F238E27FC236}">
                  <a16:creationId xmlns:a16="http://schemas.microsoft.com/office/drawing/2014/main" id="{179A47CF-EDBC-4211-8CFA-5484BF89B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352"/>
              <a:ext cx="73" cy="264"/>
            </a:xfrm>
            <a:custGeom>
              <a:avLst/>
              <a:gdLst>
                <a:gd name="T0" fmla="*/ 368 w 29"/>
                <a:gd name="T1" fmla="*/ 0 h 99"/>
                <a:gd name="T2" fmla="*/ 83 w 29"/>
                <a:gd name="T3" fmla="*/ 1877 h 99"/>
                <a:gd name="T4" fmla="*/ 0 w 29"/>
                <a:gd name="T5" fmla="*/ 605 h 99"/>
                <a:gd name="T6" fmla="*/ 272 w 29"/>
                <a:gd name="T7" fmla="*/ 853 h 99"/>
                <a:gd name="T8" fmla="*/ 368 w 2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9">
                  <a:moveTo>
                    <a:pt x="23" y="0"/>
                  </a:moveTo>
                  <a:cubicBezTo>
                    <a:pt x="26" y="25"/>
                    <a:pt x="29" y="68"/>
                    <a:pt x="5" y="99"/>
                  </a:cubicBezTo>
                  <a:cubicBezTo>
                    <a:pt x="6" y="93"/>
                    <a:pt x="12" y="58"/>
                    <a:pt x="0" y="32"/>
                  </a:cubicBezTo>
                  <a:cubicBezTo>
                    <a:pt x="6" y="47"/>
                    <a:pt x="13" y="50"/>
                    <a:pt x="17" y="45"/>
                  </a:cubicBezTo>
                  <a:cubicBezTo>
                    <a:pt x="21" y="39"/>
                    <a:pt x="26" y="13"/>
                    <a:pt x="23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7" name="Freeform 59">
              <a:extLst>
                <a:ext uri="{FF2B5EF4-FFF2-40B4-BE49-F238E27FC236}">
                  <a16:creationId xmlns:a16="http://schemas.microsoft.com/office/drawing/2014/main" id="{BC2DC951-CDE8-41C4-AF92-8F719970D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379"/>
              <a:ext cx="55" cy="61"/>
            </a:xfrm>
            <a:custGeom>
              <a:avLst/>
              <a:gdLst>
                <a:gd name="T0" fmla="*/ 0 w 22"/>
                <a:gd name="T1" fmla="*/ 430 h 23"/>
                <a:gd name="T2" fmla="*/ 345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8" y="9"/>
                    <a:pt x="17" y="1"/>
                    <a:pt x="22" y="0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8" name="Freeform 60">
              <a:extLst>
                <a:ext uri="{FF2B5EF4-FFF2-40B4-BE49-F238E27FC236}">
                  <a16:creationId xmlns:a16="http://schemas.microsoft.com/office/drawing/2014/main" id="{9C564050-E686-426E-B897-58B77F685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71"/>
              <a:ext cx="228" cy="48"/>
            </a:xfrm>
            <a:custGeom>
              <a:avLst/>
              <a:gdLst>
                <a:gd name="T0" fmla="*/ 0 w 91"/>
                <a:gd name="T1" fmla="*/ 227 h 18"/>
                <a:gd name="T2" fmla="*/ 1431 w 91"/>
                <a:gd name="T3" fmla="*/ 0 h 18"/>
                <a:gd name="T4" fmla="*/ 0 w 91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8">
                  <a:moveTo>
                    <a:pt x="0" y="12"/>
                  </a:moveTo>
                  <a:cubicBezTo>
                    <a:pt x="27" y="16"/>
                    <a:pt x="66" y="16"/>
                    <a:pt x="91" y="0"/>
                  </a:cubicBezTo>
                  <a:cubicBezTo>
                    <a:pt x="79" y="5"/>
                    <a:pt x="17" y="18"/>
                    <a:pt x="0" y="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69" name="Freeform 61">
              <a:extLst>
                <a:ext uri="{FF2B5EF4-FFF2-40B4-BE49-F238E27FC236}">
                  <a16:creationId xmlns:a16="http://schemas.microsoft.com/office/drawing/2014/main" id="{18677CE0-9F5C-42FA-88A7-C09341805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192"/>
              <a:ext cx="130" cy="189"/>
            </a:xfrm>
            <a:custGeom>
              <a:avLst/>
              <a:gdLst>
                <a:gd name="T0" fmla="*/ 813 w 52"/>
                <a:gd name="T1" fmla="*/ 21 h 71"/>
                <a:gd name="T2" fmla="*/ 0 w 52"/>
                <a:gd name="T3" fmla="*/ 1339 h 71"/>
                <a:gd name="T4" fmla="*/ 813 w 52"/>
                <a:gd name="T5" fmla="*/ 21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1">
                  <a:moveTo>
                    <a:pt x="52" y="1"/>
                  </a:moveTo>
                  <a:cubicBezTo>
                    <a:pt x="32" y="0"/>
                    <a:pt x="1" y="2"/>
                    <a:pt x="0" y="71"/>
                  </a:cubicBezTo>
                  <a:cubicBezTo>
                    <a:pt x="5" y="43"/>
                    <a:pt x="15" y="4"/>
                    <a:pt x="52" y="1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0" name="Freeform 62">
              <a:extLst>
                <a:ext uri="{FF2B5EF4-FFF2-40B4-BE49-F238E27FC236}">
                  <a16:creationId xmlns:a16="http://schemas.microsoft.com/office/drawing/2014/main" id="{FE09720F-BC30-41C6-9070-5F366D69A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1605"/>
              <a:ext cx="33" cy="299"/>
            </a:xfrm>
            <a:custGeom>
              <a:avLst/>
              <a:gdLst>
                <a:gd name="T0" fmla="*/ 213 w 13"/>
                <a:gd name="T1" fmla="*/ 2130 h 112"/>
                <a:gd name="T2" fmla="*/ 147 w 13"/>
                <a:gd name="T3" fmla="*/ 0 h 112"/>
                <a:gd name="T4" fmla="*/ 213 w 13"/>
                <a:gd name="T5" fmla="*/ 213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2">
                  <a:moveTo>
                    <a:pt x="13" y="112"/>
                  </a:moveTo>
                  <a:cubicBezTo>
                    <a:pt x="0" y="64"/>
                    <a:pt x="5" y="19"/>
                    <a:pt x="9" y="0"/>
                  </a:cubicBezTo>
                  <a:cubicBezTo>
                    <a:pt x="7" y="15"/>
                    <a:pt x="7" y="78"/>
                    <a:pt x="13" y="1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1" name="Freeform 63">
              <a:extLst>
                <a:ext uri="{FF2B5EF4-FFF2-40B4-BE49-F238E27FC236}">
                  <a16:creationId xmlns:a16="http://schemas.microsoft.com/office/drawing/2014/main" id="{41104459-E84D-4B0A-B53B-0DD1733DE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635"/>
              <a:ext cx="40" cy="157"/>
            </a:xfrm>
            <a:custGeom>
              <a:avLst/>
              <a:gdLst>
                <a:gd name="T0" fmla="*/ 145 w 16"/>
                <a:gd name="T1" fmla="*/ 1112 h 59"/>
                <a:gd name="T2" fmla="*/ 0 w 16"/>
                <a:gd name="T3" fmla="*/ 546 h 59"/>
                <a:gd name="T4" fmla="*/ 250 w 16"/>
                <a:gd name="T5" fmla="*/ 0 h 59"/>
                <a:gd name="T6" fmla="*/ 63 w 16"/>
                <a:gd name="T7" fmla="*/ 567 h 59"/>
                <a:gd name="T8" fmla="*/ 145 w 16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9">
                  <a:moveTo>
                    <a:pt x="9" y="59"/>
                  </a:moveTo>
                  <a:cubicBezTo>
                    <a:pt x="8" y="53"/>
                    <a:pt x="1" y="41"/>
                    <a:pt x="0" y="29"/>
                  </a:cubicBezTo>
                  <a:cubicBezTo>
                    <a:pt x="0" y="18"/>
                    <a:pt x="3" y="8"/>
                    <a:pt x="16" y="0"/>
                  </a:cubicBezTo>
                  <a:cubicBezTo>
                    <a:pt x="10" y="7"/>
                    <a:pt x="4" y="19"/>
                    <a:pt x="4" y="30"/>
                  </a:cubicBezTo>
                  <a:cubicBezTo>
                    <a:pt x="4" y="41"/>
                    <a:pt x="7" y="53"/>
                    <a:pt x="9" y="59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2" name="Freeform 64">
              <a:extLst>
                <a:ext uri="{FF2B5EF4-FFF2-40B4-BE49-F238E27FC236}">
                  <a16:creationId xmlns:a16="http://schemas.microsoft.com/office/drawing/2014/main" id="{E26F99C4-3E4B-4A21-AA04-CE52C942C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923"/>
              <a:ext cx="60" cy="114"/>
            </a:xfrm>
            <a:custGeom>
              <a:avLst/>
              <a:gdLst>
                <a:gd name="T0" fmla="*/ 345 w 24"/>
                <a:gd name="T1" fmla="*/ 801 h 43"/>
                <a:gd name="T2" fmla="*/ 0 w 24"/>
                <a:gd name="T3" fmla="*/ 0 h 43"/>
                <a:gd name="T4" fmla="*/ 345 w 24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2" y="43"/>
                  </a:moveTo>
                  <a:cubicBezTo>
                    <a:pt x="19" y="29"/>
                    <a:pt x="12" y="11"/>
                    <a:pt x="0" y="0"/>
                  </a:cubicBezTo>
                  <a:cubicBezTo>
                    <a:pt x="10" y="3"/>
                    <a:pt x="24" y="21"/>
                    <a:pt x="22" y="4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3" name="Freeform 65">
              <a:extLst>
                <a:ext uri="{FF2B5EF4-FFF2-40B4-BE49-F238E27FC236}">
                  <a16:creationId xmlns:a16="http://schemas.microsoft.com/office/drawing/2014/main" id="{FA6EB220-3A25-4B8E-BE22-1C18F3349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691"/>
              <a:ext cx="520" cy="333"/>
            </a:xfrm>
            <a:custGeom>
              <a:avLst/>
              <a:gdLst>
                <a:gd name="T0" fmla="*/ 188 w 208"/>
                <a:gd name="T1" fmla="*/ 0 h 125"/>
                <a:gd name="T2" fmla="*/ 313 w 208"/>
                <a:gd name="T3" fmla="*/ 1305 h 125"/>
                <a:gd name="T4" fmla="*/ 1645 w 208"/>
                <a:gd name="T5" fmla="*/ 2307 h 125"/>
                <a:gd name="T6" fmla="*/ 3250 w 208"/>
                <a:gd name="T7" fmla="*/ 151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25">
                  <a:moveTo>
                    <a:pt x="12" y="0"/>
                  </a:moveTo>
                  <a:cubicBezTo>
                    <a:pt x="3" y="19"/>
                    <a:pt x="0" y="38"/>
                    <a:pt x="20" y="69"/>
                  </a:cubicBezTo>
                  <a:cubicBezTo>
                    <a:pt x="41" y="101"/>
                    <a:pt x="59" y="118"/>
                    <a:pt x="105" y="122"/>
                  </a:cubicBezTo>
                  <a:cubicBezTo>
                    <a:pt x="150" y="125"/>
                    <a:pt x="180" y="107"/>
                    <a:pt x="208" y="8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4" name="Freeform 66">
              <a:extLst>
                <a:ext uri="{FF2B5EF4-FFF2-40B4-BE49-F238E27FC236}">
                  <a16:creationId xmlns:a16="http://schemas.microsoft.com/office/drawing/2014/main" id="{048A8E11-F774-4B25-B4F7-F2A88EDF3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925"/>
              <a:ext cx="905" cy="334"/>
            </a:xfrm>
            <a:custGeom>
              <a:avLst/>
              <a:gdLst>
                <a:gd name="T0" fmla="*/ 0 w 362"/>
                <a:gd name="T1" fmla="*/ 628 h 125"/>
                <a:gd name="T2" fmla="*/ 958 w 362"/>
                <a:gd name="T3" fmla="*/ 115 h 125"/>
                <a:gd name="T4" fmla="*/ 1908 w 362"/>
                <a:gd name="T5" fmla="*/ 1622 h 125"/>
                <a:gd name="T6" fmla="*/ 3033 w 362"/>
                <a:gd name="T7" fmla="*/ 1221 h 125"/>
                <a:gd name="T8" fmla="*/ 3908 w 362"/>
                <a:gd name="T9" fmla="*/ 1371 h 125"/>
                <a:gd name="T10" fmla="*/ 5238 w 362"/>
                <a:gd name="T11" fmla="*/ 729 h 125"/>
                <a:gd name="T12" fmla="*/ 5500 w 362"/>
                <a:gd name="T13" fmla="*/ 1870 h 125"/>
                <a:gd name="T14" fmla="*/ 5563 w 362"/>
                <a:gd name="T15" fmla="*/ 236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125">
                  <a:moveTo>
                    <a:pt x="0" y="33"/>
                  </a:moveTo>
                  <a:cubicBezTo>
                    <a:pt x="18" y="13"/>
                    <a:pt x="37" y="0"/>
                    <a:pt x="61" y="6"/>
                  </a:cubicBezTo>
                  <a:cubicBezTo>
                    <a:pt x="118" y="20"/>
                    <a:pt x="93" y="81"/>
                    <a:pt x="122" y="85"/>
                  </a:cubicBezTo>
                  <a:cubicBezTo>
                    <a:pt x="151" y="89"/>
                    <a:pt x="171" y="60"/>
                    <a:pt x="194" y="64"/>
                  </a:cubicBezTo>
                  <a:cubicBezTo>
                    <a:pt x="218" y="67"/>
                    <a:pt x="225" y="79"/>
                    <a:pt x="250" y="72"/>
                  </a:cubicBezTo>
                  <a:cubicBezTo>
                    <a:pt x="275" y="66"/>
                    <a:pt x="308" y="29"/>
                    <a:pt x="335" y="38"/>
                  </a:cubicBezTo>
                  <a:cubicBezTo>
                    <a:pt x="362" y="48"/>
                    <a:pt x="358" y="79"/>
                    <a:pt x="352" y="98"/>
                  </a:cubicBezTo>
                  <a:cubicBezTo>
                    <a:pt x="346" y="117"/>
                    <a:pt x="347" y="125"/>
                    <a:pt x="356" y="12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5" name="Freeform 67">
              <a:extLst>
                <a:ext uri="{FF2B5EF4-FFF2-40B4-BE49-F238E27FC236}">
                  <a16:creationId xmlns:a16="http://schemas.microsoft.com/office/drawing/2014/main" id="{F916C697-9639-4532-8581-331186D1E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131"/>
              <a:ext cx="95" cy="85"/>
            </a:xfrm>
            <a:custGeom>
              <a:avLst/>
              <a:gdLst>
                <a:gd name="T0" fmla="*/ 363 w 38"/>
                <a:gd name="T1" fmla="*/ 0 h 32"/>
                <a:gd name="T2" fmla="*/ 0 w 38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2">
                  <a:moveTo>
                    <a:pt x="23" y="0"/>
                  </a:moveTo>
                  <a:cubicBezTo>
                    <a:pt x="38" y="8"/>
                    <a:pt x="7" y="21"/>
                    <a:pt x="0" y="32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6" name="Freeform 68">
              <a:extLst>
                <a:ext uri="{FF2B5EF4-FFF2-40B4-BE49-F238E27FC236}">
                  <a16:creationId xmlns:a16="http://schemas.microsoft.com/office/drawing/2014/main" id="{A0B57CFE-AC56-41CE-812C-4C7F9D538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2043"/>
              <a:ext cx="38" cy="77"/>
            </a:xfrm>
            <a:custGeom>
              <a:avLst/>
              <a:gdLst>
                <a:gd name="T0" fmla="*/ 0 w 15"/>
                <a:gd name="T1" fmla="*/ 56 h 29"/>
                <a:gd name="T2" fmla="*/ 147 w 15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9">
                  <a:moveTo>
                    <a:pt x="0" y="3"/>
                  </a:moveTo>
                  <a:cubicBezTo>
                    <a:pt x="15" y="0"/>
                    <a:pt x="9" y="18"/>
                    <a:pt x="9" y="2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7" name="Freeform 69">
              <a:extLst>
                <a:ext uri="{FF2B5EF4-FFF2-40B4-BE49-F238E27FC236}">
                  <a16:creationId xmlns:a16="http://schemas.microsoft.com/office/drawing/2014/main" id="{27173799-F19C-4359-8F1B-25D08EE3C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1656"/>
              <a:ext cx="347" cy="189"/>
            </a:xfrm>
            <a:custGeom>
              <a:avLst/>
              <a:gdLst>
                <a:gd name="T0" fmla="*/ 2162 w 139"/>
                <a:gd name="T1" fmla="*/ 886 h 71"/>
                <a:gd name="T2" fmla="*/ 1495 w 139"/>
                <a:gd name="T3" fmla="*/ 1318 h 71"/>
                <a:gd name="T4" fmla="*/ 512 w 139"/>
                <a:gd name="T5" fmla="*/ 977 h 71"/>
                <a:gd name="T6" fmla="*/ 0 w 139"/>
                <a:gd name="T7" fmla="*/ 14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71">
                  <a:moveTo>
                    <a:pt x="139" y="47"/>
                  </a:moveTo>
                  <a:cubicBezTo>
                    <a:pt x="134" y="55"/>
                    <a:pt x="121" y="68"/>
                    <a:pt x="96" y="70"/>
                  </a:cubicBezTo>
                  <a:cubicBezTo>
                    <a:pt x="71" y="71"/>
                    <a:pt x="40" y="64"/>
                    <a:pt x="33" y="52"/>
                  </a:cubicBezTo>
                  <a:cubicBezTo>
                    <a:pt x="26" y="40"/>
                    <a:pt x="7" y="0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8" name="Freeform 70">
              <a:extLst>
                <a:ext uri="{FF2B5EF4-FFF2-40B4-BE49-F238E27FC236}">
                  <a16:creationId xmlns:a16="http://schemas.microsoft.com/office/drawing/2014/main" id="{CCBED0C8-6D9C-44E3-BEAE-7493D3CA2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1816"/>
              <a:ext cx="180" cy="136"/>
            </a:xfrm>
            <a:custGeom>
              <a:avLst/>
              <a:gdLst>
                <a:gd name="T0" fmla="*/ 1125 w 72"/>
                <a:gd name="T1" fmla="*/ 35 h 51"/>
                <a:gd name="T2" fmla="*/ 270 w 72"/>
                <a:gd name="T3" fmla="*/ 683 h 51"/>
                <a:gd name="T4" fmla="*/ 0 w 72"/>
                <a:gd name="T5" fmla="*/ 83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51">
                  <a:moveTo>
                    <a:pt x="72" y="2"/>
                  </a:moveTo>
                  <a:cubicBezTo>
                    <a:pt x="42" y="0"/>
                    <a:pt x="27" y="20"/>
                    <a:pt x="17" y="36"/>
                  </a:cubicBezTo>
                  <a:cubicBezTo>
                    <a:pt x="7" y="51"/>
                    <a:pt x="0" y="48"/>
                    <a:pt x="0" y="4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79" name="Freeform 71">
              <a:extLst>
                <a:ext uri="{FF2B5EF4-FFF2-40B4-BE49-F238E27FC236}">
                  <a16:creationId xmlns:a16="http://schemas.microsoft.com/office/drawing/2014/main" id="{FEC5DFBA-220F-4A65-962C-A611957A3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1840"/>
              <a:ext cx="183" cy="125"/>
            </a:xfrm>
            <a:custGeom>
              <a:avLst/>
              <a:gdLst>
                <a:gd name="T0" fmla="*/ 0 w 73"/>
                <a:gd name="T1" fmla="*/ 0 h 47"/>
                <a:gd name="T2" fmla="*/ 772 w 73"/>
                <a:gd name="T3" fmla="*/ 737 h 47"/>
                <a:gd name="T4" fmla="*/ 1151 w 73"/>
                <a:gd name="T5" fmla="*/ 8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7">
                  <a:moveTo>
                    <a:pt x="0" y="0"/>
                  </a:moveTo>
                  <a:cubicBezTo>
                    <a:pt x="18" y="5"/>
                    <a:pt x="34" y="32"/>
                    <a:pt x="49" y="39"/>
                  </a:cubicBezTo>
                  <a:cubicBezTo>
                    <a:pt x="65" y="47"/>
                    <a:pt x="73" y="45"/>
                    <a:pt x="73" y="45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0" name="Freeform 72">
              <a:extLst>
                <a:ext uri="{FF2B5EF4-FFF2-40B4-BE49-F238E27FC236}">
                  <a16:creationId xmlns:a16="http://schemas.microsoft.com/office/drawing/2014/main" id="{05CD1040-65EE-445A-88C6-37D8BA847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376"/>
              <a:ext cx="117" cy="387"/>
            </a:xfrm>
            <a:custGeom>
              <a:avLst/>
              <a:gdLst>
                <a:gd name="T0" fmla="*/ 229 w 47"/>
                <a:gd name="T1" fmla="*/ 2757 h 145"/>
                <a:gd name="T2" fmla="*/ 371 w 47"/>
                <a:gd name="T3" fmla="*/ 2108 h 145"/>
                <a:gd name="T4" fmla="*/ 632 w 47"/>
                <a:gd name="T5" fmla="*/ 1025 h 145"/>
                <a:gd name="T6" fmla="*/ 724 w 4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5">
                  <a:moveTo>
                    <a:pt x="15" y="145"/>
                  </a:moveTo>
                  <a:cubicBezTo>
                    <a:pt x="0" y="134"/>
                    <a:pt x="15" y="122"/>
                    <a:pt x="24" y="111"/>
                  </a:cubicBezTo>
                  <a:cubicBezTo>
                    <a:pt x="41" y="87"/>
                    <a:pt x="43" y="73"/>
                    <a:pt x="41" y="54"/>
                  </a:cubicBezTo>
                  <a:cubicBezTo>
                    <a:pt x="39" y="34"/>
                    <a:pt x="44" y="8"/>
                    <a:pt x="47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1" name="Freeform 73">
              <a:extLst>
                <a:ext uri="{FF2B5EF4-FFF2-40B4-BE49-F238E27FC236}">
                  <a16:creationId xmlns:a16="http://schemas.microsoft.com/office/drawing/2014/main" id="{57C51AFE-F33E-4F85-9875-47E2991DA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53"/>
              <a:ext cx="143" cy="83"/>
            </a:xfrm>
            <a:custGeom>
              <a:avLst/>
              <a:gdLst>
                <a:gd name="T0" fmla="*/ 0 w 57"/>
                <a:gd name="T1" fmla="*/ 0 h 31"/>
                <a:gd name="T2" fmla="*/ 901 w 57"/>
                <a:gd name="T3" fmla="*/ 51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1">
                  <a:moveTo>
                    <a:pt x="0" y="0"/>
                  </a:moveTo>
                  <a:cubicBezTo>
                    <a:pt x="9" y="17"/>
                    <a:pt x="21" y="31"/>
                    <a:pt x="57" y="27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2" name="Freeform 74">
              <a:extLst>
                <a:ext uri="{FF2B5EF4-FFF2-40B4-BE49-F238E27FC236}">
                  <a16:creationId xmlns:a16="http://schemas.microsoft.com/office/drawing/2014/main" id="{10332EC3-6AEA-4DD3-9447-B6A87F2D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731"/>
              <a:ext cx="18" cy="109"/>
            </a:xfrm>
            <a:custGeom>
              <a:avLst/>
              <a:gdLst>
                <a:gd name="T0" fmla="*/ 67 w 7"/>
                <a:gd name="T1" fmla="*/ 0 h 41"/>
                <a:gd name="T2" fmla="*/ 85 w 7"/>
                <a:gd name="T3" fmla="*/ 452 h 41"/>
                <a:gd name="T4" fmla="*/ 0 w 7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3" name="Freeform 75">
              <a:extLst>
                <a:ext uri="{FF2B5EF4-FFF2-40B4-BE49-F238E27FC236}">
                  <a16:creationId xmlns:a16="http://schemas.microsoft.com/office/drawing/2014/main" id="{569D0DAD-CD44-4058-A9A6-D6D9A33A2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611"/>
              <a:ext cx="77" cy="90"/>
            </a:xfrm>
            <a:custGeom>
              <a:avLst/>
              <a:gdLst>
                <a:gd name="T0" fmla="*/ 0 w 31"/>
                <a:gd name="T1" fmla="*/ 294 h 34"/>
                <a:gd name="T2" fmla="*/ 474 w 31"/>
                <a:gd name="T3" fmla="*/ 0 h 34"/>
                <a:gd name="T4" fmla="*/ 124 w 31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4">
                  <a:moveTo>
                    <a:pt x="0" y="16"/>
                  </a:moveTo>
                  <a:cubicBezTo>
                    <a:pt x="6" y="19"/>
                    <a:pt x="25" y="6"/>
                    <a:pt x="31" y="0"/>
                  </a:cubicBezTo>
                  <a:cubicBezTo>
                    <a:pt x="21" y="9"/>
                    <a:pt x="8" y="20"/>
                    <a:pt x="8" y="3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4" name="Freeform 76">
              <a:extLst>
                <a:ext uri="{FF2B5EF4-FFF2-40B4-BE49-F238E27FC236}">
                  <a16:creationId xmlns:a16="http://schemas.microsoft.com/office/drawing/2014/main" id="{397BD60A-2FD9-48E7-9E48-549D49F4D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781"/>
              <a:ext cx="187" cy="184"/>
            </a:xfrm>
            <a:custGeom>
              <a:avLst/>
              <a:gdLst>
                <a:gd name="T0" fmla="*/ 1149 w 75"/>
                <a:gd name="T1" fmla="*/ 1272 h 69"/>
                <a:gd name="T2" fmla="*/ 778 w 75"/>
                <a:gd name="T3" fmla="*/ 1160 h 69"/>
                <a:gd name="T4" fmla="*/ 12 w 75"/>
                <a:gd name="T5" fmla="*/ 419 h 69"/>
                <a:gd name="T6" fmla="*/ 0 w 75"/>
                <a:gd name="T7" fmla="*/ 419 h 69"/>
                <a:gd name="T8" fmla="*/ 541 w 75"/>
                <a:gd name="T9" fmla="*/ 0 h 69"/>
                <a:gd name="T10" fmla="*/ 541 w 75"/>
                <a:gd name="T11" fmla="*/ 0 h 69"/>
                <a:gd name="T12" fmla="*/ 758 w 75"/>
                <a:gd name="T13" fmla="*/ 661 h 69"/>
                <a:gd name="T14" fmla="*/ 1162 w 75"/>
                <a:gd name="T15" fmla="*/ 1272 h 69"/>
                <a:gd name="T16" fmla="*/ 1149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4" y="67"/>
                  </a:moveTo>
                  <a:cubicBezTo>
                    <a:pt x="74" y="67"/>
                    <a:pt x="66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30" y="7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8"/>
                    <a:pt x="66" y="59"/>
                    <a:pt x="75" y="67"/>
                  </a:cubicBezTo>
                  <a:lnTo>
                    <a:pt x="74" y="67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5" name="Freeform 77">
              <a:extLst>
                <a:ext uri="{FF2B5EF4-FFF2-40B4-BE49-F238E27FC236}">
                  <a16:creationId xmlns:a16="http://schemas.microsoft.com/office/drawing/2014/main" id="{52E02AA8-8512-45A1-AB29-CC8FCC792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053"/>
              <a:ext cx="145" cy="104"/>
            </a:xfrm>
            <a:custGeom>
              <a:avLst/>
              <a:gdLst>
                <a:gd name="T0" fmla="*/ 895 w 58"/>
                <a:gd name="T1" fmla="*/ 512 h 39"/>
                <a:gd name="T2" fmla="*/ 0 w 58"/>
                <a:gd name="T3" fmla="*/ 0 h 39"/>
                <a:gd name="T4" fmla="*/ 0 w 58"/>
                <a:gd name="T5" fmla="*/ 0 h 39"/>
                <a:gd name="T6" fmla="*/ 313 w 58"/>
                <a:gd name="T7" fmla="*/ 704 h 39"/>
                <a:gd name="T8" fmla="*/ 908 w 58"/>
                <a:gd name="T9" fmla="*/ 512 h 39"/>
                <a:gd name="T10" fmla="*/ 895 w 58"/>
                <a:gd name="T11" fmla="*/ 5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9">
                  <a:moveTo>
                    <a:pt x="57" y="27"/>
                  </a:moveTo>
                  <a:cubicBezTo>
                    <a:pt x="21" y="31"/>
                    <a:pt x="9" y="1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5" y="35"/>
                    <a:pt x="20" y="37"/>
                  </a:cubicBezTo>
                  <a:cubicBezTo>
                    <a:pt x="34" y="39"/>
                    <a:pt x="46" y="33"/>
                    <a:pt x="58" y="27"/>
                  </a:cubicBezTo>
                  <a:lnTo>
                    <a:pt x="57" y="27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6" name="Freeform 78">
              <a:extLst>
                <a:ext uri="{FF2B5EF4-FFF2-40B4-BE49-F238E27FC236}">
                  <a16:creationId xmlns:a16="http://schemas.microsoft.com/office/drawing/2014/main" id="{D2AD1B9C-CB8B-47BD-A9BA-3C8E698ED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731"/>
              <a:ext cx="78" cy="109"/>
            </a:xfrm>
            <a:custGeom>
              <a:avLst/>
              <a:gdLst>
                <a:gd name="T0" fmla="*/ 63 w 31"/>
                <a:gd name="T1" fmla="*/ 0 h 41"/>
                <a:gd name="T2" fmla="*/ 83 w 31"/>
                <a:gd name="T3" fmla="*/ 452 h 41"/>
                <a:gd name="T4" fmla="*/ 0 w 31"/>
                <a:gd name="T5" fmla="*/ 771 h 41"/>
                <a:gd name="T6" fmla="*/ 0 w 31"/>
                <a:gd name="T7" fmla="*/ 771 h 41"/>
                <a:gd name="T8" fmla="*/ 476 w 31"/>
                <a:gd name="T9" fmla="*/ 635 h 41"/>
                <a:gd name="T10" fmla="*/ 493 w 31"/>
                <a:gd name="T11" fmla="*/ 635 h 41"/>
                <a:gd name="T12" fmla="*/ 284 w 31"/>
                <a:gd name="T13" fmla="*/ 452 h 41"/>
                <a:gd name="T14" fmla="*/ 83 w 31"/>
                <a:gd name="T15" fmla="*/ 0 h 41"/>
                <a:gd name="T16" fmla="*/ 63 w 31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5" y="0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7" name="Freeform 79">
              <a:extLst>
                <a:ext uri="{FF2B5EF4-FFF2-40B4-BE49-F238E27FC236}">
                  <a16:creationId xmlns:a16="http://schemas.microsoft.com/office/drawing/2014/main" id="{2CDF709D-380F-46F0-B4CF-E3AE199FB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104"/>
              <a:ext cx="100" cy="24"/>
            </a:xfrm>
            <a:custGeom>
              <a:avLst/>
              <a:gdLst>
                <a:gd name="T0" fmla="*/ 625 w 40"/>
                <a:gd name="T1" fmla="*/ 21 h 9"/>
                <a:gd name="T2" fmla="*/ 2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9">
                  <a:moveTo>
                    <a:pt x="40" y="1"/>
                  </a:moveTo>
                  <a:cubicBezTo>
                    <a:pt x="32" y="0"/>
                    <a:pt x="12" y="3"/>
                    <a:pt x="1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8" name="Freeform 80">
              <a:extLst>
                <a:ext uri="{FF2B5EF4-FFF2-40B4-BE49-F238E27FC236}">
                  <a16:creationId xmlns:a16="http://schemas.microsoft.com/office/drawing/2014/main" id="{8854703B-6CF3-40A2-BFEE-28BCC9927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611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2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89" name="Freeform 81">
              <a:extLst>
                <a:ext uri="{FF2B5EF4-FFF2-40B4-BE49-F238E27FC236}">
                  <a16:creationId xmlns:a16="http://schemas.microsoft.com/office/drawing/2014/main" id="{94D9DC55-3C2A-43D3-A888-DE18F2E82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531"/>
              <a:ext cx="850" cy="346"/>
            </a:xfrm>
            <a:custGeom>
              <a:avLst/>
              <a:gdLst>
                <a:gd name="T0" fmla="*/ 5313 w 340"/>
                <a:gd name="T1" fmla="*/ 35 h 130"/>
                <a:gd name="T2" fmla="*/ 5158 w 340"/>
                <a:gd name="T3" fmla="*/ 226 h 130"/>
                <a:gd name="T4" fmla="*/ 4925 w 340"/>
                <a:gd name="T5" fmla="*/ 1757 h 130"/>
                <a:gd name="T6" fmla="*/ 4020 w 340"/>
                <a:gd name="T7" fmla="*/ 2417 h 130"/>
                <a:gd name="T8" fmla="*/ 3363 w 340"/>
                <a:gd name="T9" fmla="*/ 1679 h 130"/>
                <a:gd name="T10" fmla="*/ 2750 w 340"/>
                <a:gd name="T11" fmla="*/ 452 h 130"/>
                <a:gd name="T12" fmla="*/ 1563 w 340"/>
                <a:gd name="T13" fmla="*/ 1091 h 130"/>
                <a:gd name="T14" fmla="*/ 1020 w 340"/>
                <a:gd name="T15" fmla="*/ 695 h 130"/>
                <a:gd name="T16" fmla="*/ 0 w 340"/>
                <a:gd name="T17" fmla="*/ 17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0" h="130">
                  <a:moveTo>
                    <a:pt x="340" y="2"/>
                  </a:moveTo>
                  <a:cubicBezTo>
                    <a:pt x="338" y="0"/>
                    <a:pt x="333" y="0"/>
                    <a:pt x="330" y="12"/>
                  </a:cubicBezTo>
                  <a:cubicBezTo>
                    <a:pt x="328" y="24"/>
                    <a:pt x="336" y="53"/>
                    <a:pt x="315" y="93"/>
                  </a:cubicBezTo>
                  <a:cubicBezTo>
                    <a:pt x="300" y="121"/>
                    <a:pt x="280" y="130"/>
                    <a:pt x="257" y="128"/>
                  </a:cubicBezTo>
                  <a:cubicBezTo>
                    <a:pt x="234" y="126"/>
                    <a:pt x="220" y="114"/>
                    <a:pt x="215" y="89"/>
                  </a:cubicBezTo>
                  <a:cubicBezTo>
                    <a:pt x="210" y="65"/>
                    <a:pt x="199" y="32"/>
                    <a:pt x="176" y="24"/>
                  </a:cubicBezTo>
                  <a:cubicBezTo>
                    <a:pt x="131" y="8"/>
                    <a:pt x="120" y="54"/>
                    <a:pt x="100" y="58"/>
                  </a:cubicBezTo>
                  <a:cubicBezTo>
                    <a:pt x="80" y="63"/>
                    <a:pt x="77" y="60"/>
                    <a:pt x="65" y="37"/>
                  </a:cubicBezTo>
                  <a:cubicBezTo>
                    <a:pt x="54" y="16"/>
                    <a:pt x="23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0" name="Freeform 82">
              <a:extLst>
                <a:ext uri="{FF2B5EF4-FFF2-40B4-BE49-F238E27FC236}">
                  <a16:creationId xmlns:a16="http://schemas.microsoft.com/office/drawing/2014/main" id="{86FFCF6A-DA53-47C7-82CC-0822783C2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349"/>
              <a:ext cx="175" cy="262"/>
            </a:xfrm>
            <a:custGeom>
              <a:avLst/>
              <a:gdLst>
                <a:gd name="T0" fmla="*/ 1095 w 70"/>
                <a:gd name="T1" fmla="*/ 0 h 98"/>
                <a:gd name="T2" fmla="*/ 0 w 70"/>
                <a:gd name="T3" fmla="*/ 1871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8">
                  <a:moveTo>
                    <a:pt x="70" y="0"/>
                  </a:moveTo>
                  <a:cubicBezTo>
                    <a:pt x="52" y="43"/>
                    <a:pt x="50" y="62"/>
                    <a:pt x="0" y="9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1" name="Freeform 83">
              <a:extLst>
                <a:ext uri="{FF2B5EF4-FFF2-40B4-BE49-F238E27FC236}">
                  <a16:creationId xmlns:a16="http://schemas.microsoft.com/office/drawing/2014/main" id="{F7C7E7C5-BF00-434C-9E63-EFCAB99A5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1507"/>
              <a:ext cx="40" cy="42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6" y="4"/>
                    <a:pt x="11" y="9"/>
                    <a:pt x="16" y="16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2" name="Freeform 84">
              <a:extLst>
                <a:ext uri="{FF2B5EF4-FFF2-40B4-BE49-F238E27FC236}">
                  <a16:creationId xmlns:a16="http://schemas.microsoft.com/office/drawing/2014/main" id="{4BBAF1A9-C2B4-4B00-8CD3-639CCE6C0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549"/>
              <a:ext cx="122" cy="123"/>
            </a:xfrm>
            <a:custGeom>
              <a:avLst/>
              <a:gdLst>
                <a:gd name="T0" fmla="*/ 540 w 49"/>
                <a:gd name="T1" fmla="*/ 880 h 46"/>
                <a:gd name="T2" fmla="*/ 757 w 49"/>
                <a:gd name="T3" fmla="*/ 594 h 46"/>
                <a:gd name="T4" fmla="*/ 0 w 49"/>
                <a:gd name="T5" fmla="*/ 0 h 46"/>
                <a:gd name="T6" fmla="*/ 540 w 49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6">
                  <a:moveTo>
                    <a:pt x="35" y="46"/>
                  </a:moveTo>
                  <a:cubicBezTo>
                    <a:pt x="39" y="42"/>
                    <a:pt x="44" y="37"/>
                    <a:pt x="49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3" name="Freeform 85">
              <a:extLst>
                <a:ext uri="{FF2B5EF4-FFF2-40B4-BE49-F238E27FC236}">
                  <a16:creationId xmlns:a16="http://schemas.microsoft.com/office/drawing/2014/main" id="{C9D47343-7F70-4CEE-BAED-9FA7C2839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880"/>
              <a:ext cx="70" cy="8"/>
            </a:xfrm>
            <a:custGeom>
              <a:avLst/>
              <a:gdLst>
                <a:gd name="T0" fmla="*/ 0 w 28"/>
                <a:gd name="T1" fmla="*/ 0 h 3"/>
                <a:gd name="T2" fmla="*/ 438 w 28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">
                  <a:moveTo>
                    <a:pt x="0" y="0"/>
                  </a:moveTo>
                  <a:cubicBezTo>
                    <a:pt x="12" y="3"/>
                    <a:pt x="28" y="1"/>
                    <a:pt x="28" y="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4" name="Freeform 86">
              <a:extLst>
                <a:ext uri="{FF2B5EF4-FFF2-40B4-BE49-F238E27FC236}">
                  <a16:creationId xmlns:a16="http://schemas.microsoft.com/office/drawing/2014/main" id="{A62A7A2F-4D5E-41FF-ACDC-922E49D20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1355"/>
              <a:ext cx="110" cy="120"/>
            </a:xfrm>
            <a:custGeom>
              <a:avLst/>
              <a:gdLst>
                <a:gd name="T0" fmla="*/ 688 w 44"/>
                <a:gd name="T1" fmla="*/ 0 h 45"/>
                <a:gd name="T2" fmla="*/ 0 w 44"/>
                <a:gd name="T3" fmla="*/ 853 h 45"/>
                <a:gd name="T4" fmla="*/ 145 w 44"/>
                <a:gd name="T5" fmla="*/ 760 h 45"/>
                <a:gd name="T6" fmla="*/ 688 w 4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5">
                  <a:moveTo>
                    <a:pt x="44" y="0"/>
                  </a:moveTo>
                  <a:cubicBezTo>
                    <a:pt x="21" y="8"/>
                    <a:pt x="6" y="33"/>
                    <a:pt x="0" y="45"/>
                  </a:cubicBezTo>
                  <a:cubicBezTo>
                    <a:pt x="3" y="44"/>
                    <a:pt x="6" y="42"/>
                    <a:pt x="9" y="40"/>
                  </a:cubicBezTo>
                  <a:cubicBezTo>
                    <a:pt x="25" y="31"/>
                    <a:pt x="37" y="18"/>
                    <a:pt x="44" y="0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5" name="Freeform 87">
              <a:extLst>
                <a:ext uri="{FF2B5EF4-FFF2-40B4-BE49-F238E27FC236}">
                  <a16:creationId xmlns:a16="http://schemas.microsoft.com/office/drawing/2014/main" id="{96451218-0D09-4CC7-A5DE-E61BDFF5C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1512"/>
              <a:ext cx="30" cy="61"/>
            </a:xfrm>
            <a:custGeom>
              <a:avLst/>
              <a:gdLst>
                <a:gd name="T0" fmla="*/ 158 w 12"/>
                <a:gd name="T1" fmla="*/ 239 h 23"/>
                <a:gd name="T2" fmla="*/ 95 w 12"/>
                <a:gd name="T3" fmla="*/ 0 h 23"/>
                <a:gd name="T4" fmla="*/ 158 w 12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0" y="13"/>
                  </a:moveTo>
                  <a:cubicBezTo>
                    <a:pt x="12" y="9"/>
                    <a:pt x="10" y="2"/>
                    <a:pt x="6" y="0"/>
                  </a:cubicBezTo>
                  <a:cubicBezTo>
                    <a:pt x="0" y="4"/>
                    <a:pt x="2" y="21"/>
                    <a:pt x="10" y="23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6" name="Freeform 88">
              <a:extLst>
                <a:ext uri="{FF2B5EF4-FFF2-40B4-BE49-F238E27FC236}">
                  <a16:creationId xmlns:a16="http://schemas.microsoft.com/office/drawing/2014/main" id="{ABE155EB-D183-486C-B49C-FAE471EFB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240"/>
              <a:ext cx="5" cy="32"/>
            </a:xfrm>
            <a:custGeom>
              <a:avLst/>
              <a:gdLst>
                <a:gd name="T0" fmla="*/ 33 w 2"/>
                <a:gd name="T1" fmla="*/ 0 h 12"/>
                <a:gd name="T2" fmla="*/ 0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7" name="Freeform 89">
              <a:extLst>
                <a:ext uri="{FF2B5EF4-FFF2-40B4-BE49-F238E27FC236}">
                  <a16:creationId xmlns:a16="http://schemas.microsoft.com/office/drawing/2014/main" id="{40642894-07A7-4D88-9E19-30FFA3BD2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2128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8" name="Freeform 90">
              <a:extLst>
                <a:ext uri="{FF2B5EF4-FFF2-40B4-BE49-F238E27FC236}">
                  <a16:creationId xmlns:a16="http://schemas.microsoft.com/office/drawing/2014/main" id="{D9E28333-C1B4-4F70-BD40-8DFE304B8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043"/>
              <a:ext cx="5" cy="10"/>
            </a:xfrm>
            <a:custGeom>
              <a:avLst/>
              <a:gdLst>
                <a:gd name="T0" fmla="*/ 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99" name="Freeform 91">
              <a:extLst>
                <a:ext uri="{FF2B5EF4-FFF2-40B4-BE49-F238E27FC236}">
                  <a16:creationId xmlns:a16="http://schemas.microsoft.com/office/drawing/2014/main" id="{3FB73D64-67FC-4E20-841F-D9CCF6E15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693"/>
              <a:ext cx="22" cy="22"/>
            </a:xfrm>
            <a:custGeom>
              <a:avLst/>
              <a:gdLst>
                <a:gd name="T0" fmla="*/ 29 w 9"/>
                <a:gd name="T1" fmla="*/ 0 h 8"/>
                <a:gd name="T2" fmla="*/ 132 w 9"/>
                <a:gd name="T3" fmla="*/ 61 h 8"/>
                <a:gd name="T4" fmla="*/ 0 w 9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cubicBezTo>
                    <a:pt x="5" y="0"/>
                    <a:pt x="7" y="1"/>
                    <a:pt x="9" y="3"/>
                  </a:cubicBezTo>
                  <a:cubicBezTo>
                    <a:pt x="7" y="7"/>
                    <a:pt x="2" y="8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0" name="Freeform 92">
              <a:extLst>
                <a:ext uri="{FF2B5EF4-FFF2-40B4-BE49-F238E27FC236}">
                  <a16:creationId xmlns:a16="http://schemas.microsoft.com/office/drawing/2014/main" id="{BE58C7B4-727C-4EAC-9C56-51ED89A4D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501"/>
              <a:ext cx="38" cy="48"/>
            </a:xfrm>
            <a:custGeom>
              <a:avLst/>
              <a:gdLst>
                <a:gd name="T0" fmla="*/ 0 w 15"/>
                <a:gd name="T1" fmla="*/ 93 h 18"/>
                <a:gd name="T2" fmla="*/ 96 w 15"/>
                <a:gd name="T3" fmla="*/ 0 h 18"/>
                <a:gd name="T4" fmla="*/ 63 w 15"/>
                <a:gd name="T5" fmla="*/ 205 h 18"/>
                <a:gd name="T6" fmla="*/ 225 w 15"/>
                <a:gd name="T7" fmla="*/ 93 h 18"/>
                <a:gd name="T8" fmla="*/ 180 w 15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5"/>
                  </a:moveTo>
                  <a:cubicBezTo>
                    <a:pt x="1" y="3"/>
                    <a:pt x="4" y="1"/>
                    <a:pt x="6" y="0"/>
                  </a:cubicBezTo>
                  <a:cubicBezTo>
                    <a:pt x="7" y="4"/>
                    <a:pt x="5" y="8"/>
                    <a:pt x="4" y="11"/>
                  </a:cubicBezTo>
                  <a:cubicBezTo>
                    <a:pt x="7" y="9"/>
                    <a:pt x="10" y="5"/>
                    <a:pt x="14" y="5"/>
                  </a:cubicBezTo>
                  <a:cubicBezTo>
                    <a:pt x="15" y="9"/>
                    <a:pt x="12" y="14"/>
                    <a:pt x="11" y="18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1" name="Freeform 93">
              <a:extLst>
                <a:ext uri="{FF2B5EF4-FFF2-40B4-BE49-F238E27FC236}">
                  <a16:creationId xmlns:a16="http://schemas.microsoft.com/office/drawing/2014/main" id="{53404E01-2A89-483C-80ED-80716E3A8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659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2" name="Freeform 94">
              <a:extLst>
                <a:ext uri="{FF2B5EF4-FFF2-40B4-BE49-F238E27FC236}">
                  <a16:creationId xmlns:a16="http://schemas.microsoft.com/office/drawing/2014/main" id="{6F2E4C17-7F22-40D1-865D-A06CE89E8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1920"/>
              <a:ext cx="40" cy="43"/>
            </a:xfrm>
            <a:custGeom>
              <a:avLst/>
              <a:gdLst>
                <a:gd name="T0" fmla="*/ 83 w 16"/>
                <a:gd name="T1" fmla="*/ 59 h 16"/>
                <a:gd name="T2" fmla="*/ 158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5" y="3"/>
                  </a:moveTo>
                  <a:cubicBezTo>
                    <a:pt x="0" y="16"/>
                    <a:pt x="16" y="11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3" name="Freeform 95">
              <a:extLst>
                <a:ext uri="{FF2B5EF4-FFF2-40B4-BE49-F238E27FC236}">
                  <a16:creationId xmlns:a16="http://schemas.microsoft.com/office/drawing/2014/main" id="{D05942DE-F72A-4F50-88FF-CB5DDE0FA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245"/>
              <a:ext cx="17" cy="30"/>
            </a:xfrm>
            <a:custGeom>
              <a:avLst/>
              <a:gdLst>
                <a:gd name="T0" fmla="*/ 0 w 7"/>
                <a:gd name="T1" fmla="*/ 224 h 11"/>
                <a:gd name="T2" fmla="*/ 10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5" y="4"/>
                    <a:pt x="7" y="0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4" name="Freeform 96">
              <a:extLst>
                <a:ext uri="{FF2B5EF4-FFF2-40B4-BE49-F238E27FC236}">
                  <a16:creationId xmlns:a16="http://schemas.microsoft.com/office/drawing/2014/main" id="{A250267B-5618-407C-A3E6-FC72546B8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1341"/>
              <a:ext cx="85" cy="83"/>
            </a:xfrm>
            <a:custGeom>
              <a:avLst/>
              <a:gdLst>
                <a:gd name="T0" fmla="*/ 0 w 34"/>
                <a:gd name="T1" fmla="*/ 0 h 31"/>
                <a:gd name="T2" fmla="*/ 533 w 34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1">
                  <a:moveTo>
                    <a:pt x="0" y="0"/>
                  </a:moveTo>
                  <a:cubicBezTo>
                    <a:pt x="17" y="26"/>
                    <a:pt x="18" y="24"/>
                    <a:pt x="34" y="3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5" name="Freeform 97">
              <a:extLst>
                <a:ext uri="{FF2B5EF4-FFF2-40B4-BE49-F238E27FC236}">
                  <a16:creationId xmlns:a16="http://schemas.microsoft.com/office/drawing/2014/main" id="{AD9DA3ED-66F3-4936-8F48-A32881689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584"/>
              <a:ext cx="43" cy="64"/>
            </a:xfrm>
            <a:custGeom>
              <a:avLst/>
              <a:gdLst>
                <a:gd name="T0" fmla="*/ 276 w 17"/>
                <a:gd name="T1" fmla="*/ 0 h 24"/>
                <a:gd name="T2" fmla="*/ 180 w 17"/>
                <a:gd name="T3" fmla="*/ 192 h 24"/>
                <a:gd name="T4" fmla="*/ 0 w 17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5" y="4"/>
                    <a:pt x="13" y="7"/>
                    <a:pt x="11" y="10"/>
                  </a:cubicBezTo>
                  <a:cubicBezTo>
                    <a:pt x="7" y="15"/>
                    <a:pt x="4" y="20"/>
                    <a:pt x="0" y="2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6" name="Freeform 98">
              <a:extLst>
                <a:ext uri="{FF2B5EF4-FFF2-40B4-BE49-F238E27FC236}">
                  <a16:creationId xmlns:a16="http://schemas.microsoft.com/office/drawing/2014/main" id="{29907F37-B68C-4F13-AB21-D7C510695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528"/>
              <a:ext cx="25" cy="88"/>
            </a:xfrm>
            <a:custGeom>
              <a:avLst/>
              <a:gdLst>
                <a:gd name="T0" fmla="*/ 158 w 10"/>
                <a:gd name="T1" fmla="*/ 627 h 33"/>
                <a:gd name="T2" fmla="*/ 0 w 1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0" y="33"/>
                  </a:moveTo>
                  <a:cubicBezTo>
                    <a:pt x="7" y="29"/>
                    <a:pt x="3" y="1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7" name="Freeform 99">
              <a:extLst>
                <a:ext uri="{FF2B5EF4-FFF2-40B4-BE49-F238E27FC236}">
                  <a16:creationId xmlns:a16="http://schemas.microsoft.com/office/drawing/2014/main" id="{0D599AF3-53D9-459A-9A2B-DC1DBD972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" y="1280"/>
              <a:ext cx="55" cy="83"/>
            </a:xfrm>
            <a:custGeom>
              <a:avLst/>
              <a:gdLst>
                <a:gd name="T0" fmla="*/ 0 w 22"/>
                <a:gd name="T1" fmla="*/ 35 h 31"/>
                <a:gd name="T2" fmla="*/ 283 w 22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0" y="2"/>
                  </a:moveTo>
                  <a:cubicBezTo>
                    <a:pt x="10" y="0"/>
                    <a:pt x="22" y="22"/>
                    <a:pt x="18" y="3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8" name="Freeform 100">
              <a:extLst>
                <a:ext uri="{FF2B5EF4-FFF2-40B4-BE49-F238E27FC236}">
                  <a16:creationId xmlns:a16="http://schemas.microsoft.com/office/drawing/2014/main" id="{15F1A646-7292-43DC-8107-7D9B2108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1763"/>
              <a:ext cx="53" cy="138"/>
            </a:xfrm>
            <a:custGeom>
              <a:avLst/>
              <a:gdLst>
                <a:gd name="T0" fmla="*/ 0 w 21"/>
                <a:gd name="T1" fmla="*/ 0 h 52"/>
                <a:gd name="T2" fmla="*/ 305 w 21"/>
                <a:gd name="T3" fmla="*/ 732 h 52"/>
                <a:gd name="T4" fmla="*/ 209 w 21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6" y="18"/>
                    <a:pt x="17" y="27"/>
                    <a:pt x="19" y="39"/>
                  </a:cubicBezTo>
                  <a:cubicBezTo>
                    <a:pt x="21" y="51"/>
                    <a:pt x="13" y="52"/>
                    <a:pt x="13" y="52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09" name="Freeform 101">
              <a:extLst>
                <a:ext uri="{FF2B5EF4-FFF2-40B4-BE49-F238E27FC236}">
                  <a16:creationId xmlns:a16="http://schemas.microsoft.com/office/drawing/2014/main" id="{9284F534-6379-4297-91D5-D1EE70CF7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864"/>
              <a:ext cx="17" cy="37"/>
            </a:xfrm>
            <a:custGeom>
              <a:avLst/>
              <a:gdLst>
                <a:gd name="T0" fmla="*/ 12 w 7"/>
                <a:gd name="T1" fmla="*/ 0 h 14"/>
                <a:gd name="T2" fmla="*/ 100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0" y="5"/>
                    <a:pt x="7" y="14"/>
                    <a:pt x="7" y="1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0" name="Freeform 102">
              <a:extLst>
                <a:ext uri="{FF2B5EF4-FFF2-40B4-BE49-F238E27FC236}">
                  <a16:creationId xmlns:a16="http://schemas.microsoft.com/office/drawing/2014/main" id="{99385EC1-863D-4FB1-976C-27EE0E7ED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253"/>
              <a:ext cx="85" cy="54"/>
            </a:xfrm>
            <a:custGeom>
              <a:avLst/>
              <a:gdLst>
                <a:gd name="T0" fmla="*/ 0 w 34"/>
                <a:gd name="T1" fmla="*/ 0 h 20"/>
                <a:gd name="T2" fmla="*/ 533 w 34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0" y="9"/>
                    <a:pt x="22" y="19"/>
                    <a:pt x="34" y="2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1" name="Freeform 103">
              <a:extLst>
                <a:ext uri="{FF2B5EF4-FFF2-40B4-BE49-F238E27FC236}">
                  <a16:creationId xmlns:a16="http://schemas.microsoft.com/office/drawing/2014/main" id="{9A3ED433-31AB-47C7-BE5D-3FEEF5685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312"/>
              <a:ext cx="70" cy="53"/>
            </a:xfrm>
            <a:custGeom>
              <a:avLst/>
              <a:gdLst>
                <a:gd name="T0" fmla="*/ 33 w 28"/>
                <a:gd name="T1" fmla="*/ 371 h 20"/>
                <a:gd name="T2" fmla="*/ 438 w 28"/>
                <a:gd name="T3" fmla="*/ 2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2" y="20"/>
                  </a:moveTo>
                  <a:cubicBezTo>
                    <a:pt x="0" y="6"/>
                    <a:pt x="17" y="0"/>
                    <a:pt x="28" y="16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2" name="Freeform 104">
              <a:extLst>
                <a:ext uri="{FF2B5EF4-FFF2-40B4-BE49-F238E27FC236}">
                  <a16:creationId xmlns:a16="http://schemas.microsoft.com/office/drawing/2014/main" id="{7E392143-403E-4A63-9EE9-C061C1736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395"/>
              <a:ext cx="58" cy="40"/>
            </a:xfrm>
            <a:custGeom>
              <a:avLst/>
              <a:gdLst>
                <a:gd name="T0" fmla="*/ 351 w 23"/>
                <a:gd name="T1" fmla="*/ 285 h 15"/>
                <a:gd name="T2" fmla="*/ 351 w 23"/>
                <a:gd name="T3" fmla="*/ 115 h 15"/>
                <a:gd name="T4" fmla="*/ 242 w 23"/>
                <a:gd name="T5" fmla="*/ 171 h 15"/>
                <a:gd name="T6" fmla="*/ 83 w 23"/>
                <a:gd name="T7" fmla="*/ 77 h 15"/>
                <a:gd name="T8" fmla="*/ 63 w 23"/>
                <a:gd name="T9" fmla="*/ 21 h 15"/>
                <a:gd name="T10" fmla="*/ 0 w 23"/>
                <a:gd name="T11" fmla="*/ 5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22" y="15"/>
                  </a:moveTo>
                  <a:cubicBezTo>
                    <a:pt x="23" y="12"/>
                    <a:pt x="23" y="9"/>
                    <a:pt x="22" y="6"/>
                  </a:cubicBezTo>
                  <a:cubicBezTo>
                    <a:pt x="20" y="7"/>
                    <a:pt x="17" y="8"/>
                    <a:pt x="15" y="9"/>
                  </a:cubicBezTo>
                  <a:cubicBezTo>
                    <a:pt x="17" y="0"/>
                    <a:pt x="14" y="0"/>
                    <a:pt x="5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3" name="Freeform 105">
              <a:extLst>
                <a:ext uri="{FF2B5EF4-FFF2-40B4-BE49-F238E27FC236}">
                  <a16:creationId xmlns:a16="http://schemas.microsoft.com/office/drawing/2014/main" id="{F51F4ED3-6F1F-43D8-AB29-F4CCECBC0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1867"/>
              <a:ext cx="43" cy="34"/>
            </a:xfrm>
            <a:custGeom>
              <a:avLst/>
              <a:gdLst>
                <a:gd name="T0" fmla="*/ 0 w 17"/>
                <a:gd name="T1" fmla="*/ 110 h 13"/>
                <a:gd name="T2" fmla="*/ 192 w 17"/>
                <a:gd name="T3" fmla="*/ 178 h 13"/>
                <a:gd name="T4" fmla="*/ 63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6"/>
                  </a:moveTo>
                  <a:cubicBezTo>
                    <a:pt x="4" y="7"/>
                    <a:pt x="7" y="13"/>
                    <a:pt x="12" y="10"/>
                  </a:cubicBezTo>
                  <a:cubicBezTo>
                    <a:pt x="17" y="6"/>
                    <a:pt x="7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4" name="Freeform 106">
              <a:extLst>
                <a:ext uri="{FF2B5EF4-FFF2-40B4-BE49-F238E27FC236}">
                  <a16:creationId xmlns:a16="http://schemas.microsoft.com/office/drawing/2014/main" id="{5016C273-6F4B-426A-91CB-0D6D8E69D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1267"/>
              <a:ext cx="1133" cy="1106"/>
            </a:xfrm>
            <a:custGeom>
              <a:avLst/>
              <a:gdLst>
                <a:gd name="T0" fmla="*/ 938 w 453"/>
                <a:gd name="T1" fmla="*/ 6641 h 415"/>
                <a:gd name="T2" fmla="*/ 1426 w 453"/>
                <a:gd name="T3" fmla="*/ 6058 h 415"/>
                <a:gd name="T4" fmla="*/ 2158 w 453"/>
                <a:gd name="T5" fmla="*/ 7116 h 415"/>
                <a:gd name="T6" fmla="*/ 3379 w 453"/>
                <a:gd name="T7" fmla="*/ 7060 h 415"/>
                <a:gd name="T8" fmla="*/ 3847 w 453"/>
                <a:gd name="T9" fmla="*/ 6889 h 415"/>
                <a:gd name="T10" fmla="*/ 4367 w 453"/>
                <a:gd name="T11" fmla="*/ 7004 h 415"/>
                <a:gd name="T12" fmla="*/ 5272 w 453"/>
                <a:gd name="T13" fmla="*/ 6740 h 415"/>
                <a:gd name="T14" fmla="*/ 5725 w 453"/>
                <a:gd name="T15" fmla="*/ 7593 h 415"/>
                <a:gd name="T16" fmla="*/ 6868 w 453"/>
                <a:gd name="T17" fmla="*/ 7081 h 415"/>
                <a:gd name="T18" fmla="*/ 7038 w 453"/>
                <a:gd name="T19" fmla="*/ 6300 h 415"/>
                <a:gd name="T20" fmla="*/ 6068 w 453"/>
                <a:gd name="T21" fmla="*/ 4525 h 415"/>
                <a:gd name="T22" fmla="*/ 6505 w 453"/>
                <a:gd name="T23" fmla="*/ 3425 h 415"/>
                <a:gd name="T24" fmla="*/ 6443 w 453"/>
                <a:gd name="T25" fmla="*/ 874 h 415"/>
                <a:gd name="T26" fmla="*/ 5347 w 453"/>
                <a:gd name="T27" fmla="*/ 589 h 415"/>
                <a:gd name="T28" fmla="*/ 5367 w 453"/>
                <a:gd name="T29" fmla="*/ 546 h 415"/>
                <a:gd name="T30" fmla="*/ 4897 w 453"/>
                <a:gd name="T31" fmla="*/ 589 h 415"/>
                <a:gd name="T32" fmla="*/ 4492 w 453"/>
                <a:gd name="T33" fmla="*/ 306 h 415"/>
                <a:gd name="T34" fmla="*/ 3847 w 453"/>
                <a:gd name="T35" fmla="*/ 1386 h 415"/>
                <a:gd name="T36" fmla="*/ 2021 w 453"/>
                <a:gd name="T37" fmla="*/ 1271 h 415"/>
                <a:gd name="T38" fmla="*/ 645 w 453"/>
                <a:gd name="T39" fmla="*/ 704 h 415"/>
                <a:gd name="T40" fmla="*/ 613 w 453"/>
                <a:gd name="T41" fmla="*/ 2047 h 415"/>
                <a:gd name="T42" fmla="*/ 625 w 453"/>
                <a:gd name="T43" fmla="*/ 2047 h 415"/>
                <a:gd name="T44" fmla="*/ 470 w 453"/>
                <a:gd name="T45" fmla="*/ 2081 h 415"/>
                <a:gd name="T46" fmla="*/ 175 w 453"/>
                <a:gd name="T47" fmla="*/ 3217 h 415"/>
                <a:gd name="T48" fmla="*/ 175 w 453"/>
                <a:gd name="T49" fmla="*/ 4333 h 415"/>
                <a:gd name="T50" fmla="*/ 800 w 453"/>
                <a:gd name="T51" fmla="*/ 5285 h 415"/>
                <a:gd name="T52" fmla="*/ 283 w 453"/>
                <a:gd name="T53" fmla="*/ 5959 h 415"/>
                <a:gd name="T54" fmla="*/ 50 w 453"/>
                <a:gd name="T55" fmla="*/ 6436 h 41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53" h="415">
                  <a:moveTo>
                    <a:pt x="60" y="351"/>
                  </a:moveTo>
                  <a:cubicBezTo>
                    <a:pt x="68" y="343"/>
                    <a:pt x="89" y="322"/>
                    <a:pt x="91" y="320"/>
                  </a:cubicBezTo>
                  <a:cubicBezTo>
                    <a:pt x="97" y="339"/>
                    <a:pt x="99" y="365"/>
                    <a:pt x="138" y="376"/>
                  </a:cubicBezTo>
                  <a:cubicBezTo>
                    <a:pt x="176" y="386"/>
                    <a:pt x="202" y="379"/>
                    <a:pt x="216" y="373"/>
                  </a:cubicBezTo>
                  <a:cubicBezTo>
                    <a:pt x="222" y="370"/>
                    <a:pt x="237" y="364"/>
                    <a:pt x="246" y="364"/>
                  </a:cubicBezTo>
                  <a:cubicBezTo>
                    <a:pt x="258" y="363"/>
                    <a:pt x="267" y="366"/>
                    <a:pt x="279" y="370"/>
                  </a:cubicBezTo>
                  <a:cubicBezTo>
                    <a:pt x="299" y="376"/>
                    <a:pt x="314" y="373"/>
                    <a:pt x="337" y="356"/>
                  </a:cubicBezTo>
                  <a:cubicBezTo>
                    <a:pt x="334" y="365"/>
                    <a:pt x="342" y="389"/>
                    <a:pt x="366" y="401"/>
                  </a:cubicBezTo>
                  <a:cubicBezTo>
                    <a:pt x="397" y="415"/>
                    <a:pt x="427" y="401"/>
                    <a:pt x="439" y="374"/>
                  </a:cubicBezTo>
                  <a:cubicBezTo>
                    <a:pt x="445" y="361"/>
                    <a:pt x="448" y="346"/>
                    <a:pt x="450" y="333"/>
                  </a:cubicBezTo>
                  <a:cubicBezTo>
                    <a:pt x="453" y="305"/>
                    <a:pt x="441" y="231"/>
                    <a:pt x="388" y="239"/>
                  </a:cubicBezTo>
                  <a:cubicBezTo>
                    <a:pt x="393" y="232"/>
                    <a:pt x="405" y="219"/>
                    <a:pt x="416" y="181"/>
                  </a:cubicBezTo>
                  <a:cubicBezTo>
                    <a:pt x="428" y="127"/>
                    <a:pt x="432" y="81"/>
                    <a:pt x="412" y="46"/>
                  </a:cubicBezTo>
                  <a:cubicBezTo>
                    <a:pt x="392" y="8"/>
                    <a:pt x="359" y="0"/>
                    <a:pt x="342" y="31"/>
                  </a:cubicBezTo>
                  <a:cubicBezTo>
                    <a:pt x="342" y="30"/>
                    <a:pt x="343" y="30"/>
                    <a:pt x="343" y="29"/>
                  </a:cubicBezTo>
                  <a:cubicBezTo>
                    <a:pt x="339" y="34"/>
                    <a:pt x="328" y="34"/>
                    <a:pt x="313" y="31"/>
                  </a:cubicBezTo>
                  <a:cubicBezTo>
                    <a:pt x="300" y="29"/>
                    <a:pt x="288" y="23"/>
                    <a:pt x="287" y="16"/>
                  </a:cubicBezTo>
                  <a:cubicBezTo>
                    <a:pt x="280" y="43"/>
                    <a:pt x="267" y="61"/>
                    <a:pt x="246" y="73"/>
                  </a:cubicBezTo>
                  <a:cubicBezTo>
                    <a:pt x="194" y="101"/>
                    <a:pt x="161" y="89"/>
                    <a:pt x="129" y="67"/>
                  </a:cubicBezTo>
                  <a:cubicBezTo>
                    <a:pt x="100" y="46"/>
                    <a:pt x="70" y="25"/>
                    <a:pt x="41" y="37"/>
                  </a:cubicBezTo>
                  <a:cubicBezTo>
                    <a:pt x="12" y="49"/>
                    <a:pt x="18" y="81"/>
                    <a:pt x="39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37" y="108"/>
                    <a:pt x="33" y="109"/>
                    <a:pt x="30" y="110"/>
                  </a:cubicBezTo>
                  <a:cubicBezTo>
                    <a:pt x="1" y="122"/>
                    <a:pt x="2" y="146"/>
                    <a:pt x="11" y="170"/>
                  </a:cubicBezTo>
                  <a:cubicBezTo>
                    <a:pt x="20" y="195"/>
                    <a:pt x="20" y="207"/>
                    <a:pt x="11" y="229"/>
                  </a:cubicBezTo>
                  <a:cubicBezTo>
                    <a:pt x="0" y="255"/>
                    <a:pt x="5" y="286"/>
                    <a:pt x="51" y="279"/>
                  </a:cubicBezTo>
                  <a:cubicBezTo>
                    <a:pt x="45" y="287"/>
                    <a:pt x="25" y="310"/>
                    <a:pt x="18" y="315"/>
                  </a:cubicBezTo>
                  <a:cubicBezTo>
                    <a:pt x="11" y="319"/>
                    <a:pt x="2" y="330"/>
                    <a:pt x="3" y="34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5" name="Freeform 107">
              <a:extLst>
                <a:ext uri="{FF2B5EF4-FFF2-40B4-BE49-F238E27FC236}">
                  <a16:creationId xmlns:a16="http://schemas.microsoft.com/office/drawing/2014/main" id="{4D67313E-B0B0-495C-A1BE-AE6ECEEF4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285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6" y="2"/>
                    <a:pt x="4" y="0"/>
                    <a:pt x="2" y="7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6" name="Freeform 108">
              <a:extLst>
                <a:ext uri="{FF2B5EF4-FFF2-40B4-BE49-F238E27FC236}">
                  <a16:creationId xmlns:a16="http://schemas.microsoft.com/office/drawing/2014/main" id="{CAB3A361-99C4-45D5-B39C-835DB36CD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307"/>
              <a:ext cx="103" cy="32"/>
            </a:xfrm>
            <a:custGeom>
              <a:avLst/>
              <a:gdLst>
                <a:gd name="T0" fmla="*/ 0 w 41"/>
                <a:gd name="T1" fmla="*/ 35 h 12"/>
                <a:gd name="T2" fmla="*/ 146 w 41"/>
                <a:gd name="T3" fmla="*/ 115 h 12"/>
                <a:gd name="T4" fmla="*/ 239 w 41"/>
                <a:gd name="T5" fmla="*/ 171 h 12"/>
                <a:gd name="T6" fmla="*/ 284 w 41"/>
                <a:gd name="T7" fmla="*/ 149 h 12"/>
                <a:gd name="T8" fmla="*/ 334 w 41"/>
                <a:gd name="T9" fmla="*/ 192 h 12"/>
                <a:gd name="T10" fmla="*/ 525 w 41"/>
                <a:gd name="T11" fmla="*/ 205 h 12"/>
                <a:gd name="T12" fmla="*/ 631 w 41"/>
                <a:gd name="T13" fmla="*/ 149 h 12"/>
                <a:gd name="T14" fmla="*/ 492 w 41"/>
                <a:gd name="T15" fmla="*/ 93 h 12"/>
                <a:gd name="T16" fmla="*/ 409 w 41"/>
                <a:gd name="T17" fmla="*/ 77 h 12"/>
                <a:gd name="T18" fmla="*/ 317 w 41"/>
                <a:gd name="T19" fmla="*/ 77 h 12"/>
                <a:gd name="T20" fmla="*/ 251 w 41"/>
                <a:gd name="T21" fmla="*/ 21 h 12"/>
                <a:gd name="T22" fmla="*/ 176 w 41"/>
                <a:gd name="T23" fmla="*/ 35 h 12"/>
                <a:gd name="T24" fmla="*/ 83 w 41"/>
                <a:gd name="T25" fmla="*/ 21 h 12"/>
                <a:gd name="T26" fmla="*/ 20 w 41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2">
                  <a:moveTo>
                    <a:pt x="0" y="2"/>
                  </a:moveTo>
                  <a:cubicBezTo>
                    <a:pt x="1" y="6"/>
                    <a:pt x="6" y="3"/>
                    <a:pt x="9" y="6"/>
                  </a:cubicBezTo>
                  <a:cubicBezTo>
                    <a:pt x="11" y="7"/>
                    <a:pt x="11" y="9"/>
                    <a:pt x="15" y="9"/>
                  </a:cubicBezTo>
                  <a:cubicBezTo>
                    <a:pt x="16" y="9"/>
                    <a:pt x="17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3" y="11"/>
                  </a:cubicBezTo>
                  <a:cubicBezTo>
                    <a:pt x="35" y="12"/>
                    <a:pt x="41" y="12"/>
                    <a:pt x="40" y="8"/>
                  </a:cubicBezTo>
                  <a:cubicBezTo>
                    <a:pt x="39" y="3"/>
                    <a:pt x="34" y="6"/>
                    <a:pt x="31" y="5"/>
                  </a:cubicBezTo>
                  <a:cubicBezTo>
                    <a:pt x="30" y="5"/>
                    <a:pt x="28" y="4"/>
                    <a:pt x="26" y="4"/>
                  </a:cubicBezTo>
                  <a:cubicBezTo>
                    <a:pt x="24" y="3"/>
                    <a:pt x="23" y="4"/>
                    <a:pt x="20" y="4"/>
                  </a:cubicBezTo>
                  <a:cubicBezTo>
                    <a:pt x="19" y="3"/>
                    <a:pt x="18" y="2"/>
                    <a:pt x="16" y="1"/>
                  </a:cubicBezTo>
                  <a:cubicBezTo>
                    <a:pt x="14" y="0"/>
                    <a:pt x="13" y="1"/>
                    <a:pt x="11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7" name="Freeform 109">
              <a:extLst>
                <a:ext uri="{FF2B5EF4-FFF2-40B4-BE49-F238E27FC236}">
                  <a16:creationId xmlns:a16="http://schemas.microsoft.com/office/drawing/2014/main" id="{EC1AF77D-26F7-47BD-9CDE-647427AC8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285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6" y="2"/>
                    <a:pt x="4" y="0"/>
                    <a:pt x="2" y="7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110">
              <a:extLst>
                <a:ext uri="{FF2B5EF4-FFF2-40B4-BE49-F238E27FC236}">
                  <a16:creationId xmlns:a16="http://schemas.microsoft.com/office/drawing/2014/main" id="{6522295E-FDFC-4162-B9D8-F2FB03E2D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1307"/>
              <a:ext cx="103" cy="32"/>
            </a:xfrm>
            <a:custGeom>
              <a:avLst/>
              <a:gdLst>
                <a:gd name="T0" fmla="*/ 0 w 41"/>
                <a:gd name="T1" fmla="*/ 35 h 12"/>
                <a:gd name="T2" fmla="*/ 146 w 41"/>
                <a:gd name="T3" fmla="*/ 115 h 12"/>
                <a:gd name="T4" fmla="*/ 239 w 41"/>
                <a:gd name="T5" fmla="*/ 171 h 12"/>
                <a:gd name="T6" fmla="*/ 284 w 41"/>
                <a:gd name="T7" fmla="*/ 149 h 12"/>
                <a:gd name="T8" fmla="*/ 334 w 41"/>
                <a:gd name="T9" fmla="*/ 192 h 12"/>
                <a:gd name="T10" fmla="*/ 525 w 41"/>
                <a:gd name="T11" fmla="*/ 205 h 12"/>
                <a:gd name="T12" fmla="*/ 631 w 41"/>
                <a:gd name="T13" fmla="*/ 149 h 12"/>
                <a:gd name="T14" fmla="*/ 492 w 41"/>
                <a:gd name="T15" fmla="*/ 93 h 12"/>
                <a:gd name="T16" fmla="*/ 409 w 41"/>
                <a:gd name="T17" fmla="*/ 77 h 12"/>
                <a:gd name="T18" fmla="*/ 317 w 41"/>
                <a:gd name="T19" fmla="*/ 77 h 12"/>
                <a:gd name="T20" fmla="*/ 251 w 41"/>
                <a:gd name="T21" fmla="*/ 21 h 12"/>
                <a:gd name="T22" fmla="*/ 176 w 41"/>
                <a:gd name="T23" fmla="*/ 35 h 12"/>
                <a:gd name="T24" fmla="*/ 83 w 41"/>
                <a:gd name="T25" fmla="*/ 21 h 12"/>
                <a:gd name="T26" fmla="*/ 20 w 41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2">
                  <a:moveTo>
                    <a:pt x="0" y="2"/>
                  </a:moveTo>
                  <a:cubicBezTo>
                    <a:pt x="1" y="6"/>
                    <a:pt x="6" y="3"/>
                    <a:pt x="9" y="6"/>
                  </a:cubicBezTo>
                  <a:cubicBezTo>
                    <a:pt x="11" y="7"/>
                    <a:pt x="11" y="9"/>
                    <a:pt x="15" y="9"/>
                  </a:cubicBezTo>
                  <a:cubicBezTo>
                    <a:pt x="16" y="9"/>
                    <a:pt x="17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3" y="11"/>
                  </a:cubicBezTo>
                  <a:cubicBezTo>
                    <a:pt x="35" y="12"/>
                    <a:pt x="41" y="12"/>
                    <a:pt x="40" y="8"/>
                  </a:cubicBezTo>
                  <a:cubicBezTo>
                    <a:pt x="39" y="3"/>
                    <a:pt x="34" y="6"/>
                    <a:pt x="31" y="5"/>
                  </a:cubicBezTo>
                  <a:cubicBezTo>
                    <a:pt x="30" y="5"/>
                    <a:pt x="28" y="4"/>
                    <a:pt x="26" y="4"/>
                  </a:cubicBezTo>
                  <a:cubicBezTo>
                    <a:pt x="24" y="3"/>
                    <a:pt x="23" y="4"/>
                    <a:pt x="20" y="4"/>
                  </a:cubicBezTo>
                  <a:cubicBezTo>
                    <a:pt x="19" y="3"/>
                    <a:pt x="18" y="2"/>
                    <a:pt x="16" y="1"/>
                  </a:cubicBezTo>
                  <a:cubicBezTo>
                    <a:pt x="14" y="0"/>
                    <a:pt x="13" y="1"/>
                    <a:pt x="11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747" name="Group 111">
            <a:extLst>
              <a:ext uri="{FF2B5EF4-FFF2-40B4-BE49-F238E27FC236}">
                <a16:creationId xmlns:a16="http://schemas.microsoft.com/office/drawing/2014/main" id="{C427F19D-6CD6-4796-BD56-A1064CE2AB2C}"/>
              </a:ext>
            </a:extLst>
          </p:cNvPr>
          <p:cNvGrpSpPr>
            <a:grpSpLocks/>
          </p:cNvGrpSpPr>
          <p:nvPr/>
        </p:nvGrpSpPr>
        <p:grpSpPr bwMode="auto">
          <a:xfrm>
            <a:off x="3286125" y="4156075"/>
            <a:ext cx="1793875" cy="1793875"/>
            <a:chOff x="2040" y="1339"/>
            <a:chExt cx="1634" cy="1634"/>
          </a:xfrm>
        </p:grpSpPr>
        <p:sp>
          <p:nvSpPr>
            <p:cNvPr id="31749" name="Freeform 112">
              <a:extLst>
                <a:ext uri="{FF2B5EF4-FFF2-40B4-BE49-F238E27FC236}">
                  <a16:creationId xmlns:a16="http://schemas.microsoft.com/office/drawing/2014/main" id="{2C03C4E2-7E30-431F-BEDC-0686F6A410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0" y="1339"/>
              <a:ext cx="1634" cy="1634"/>
            </a:xfrm>
            <a:custGeom>
              <a:avLst/>
              <a:gdLst>
                <a:gd name="T0" fmla="*/ 9327 w 654"/>
                <a:gd name="T1" fmla="*/ 4945 h 613"/>
                <a:gd name="T2" fmla="*/ 8577 w 654"/>
                <a:gd name="T3" fmla="*/ 341 h 613"/>
                <a:gd name="T4" fmla="*/ 6504 w 654"/>
                <a:gd name="T5" fmla="*/ 1216 h 613"/>
                <a:gd name="T6" fmla="*/ 2696 w 654"/>
                <a:gd name="T7" fmla="*/ 533 h 613"/>
                <a:gd name="T8" fmla="*/ 1824 w 654"/>
                <a:gd name="T9" fmla="*/ 2082 h 613"/>
                <a:gd name="T10" fmla="*/ 1249 w 654"/>
                <a:gd name="T11" fmla="*/ 2274 h 613"/>
                <a:gd name="T12" fmla="*/ 592 w 654"/>
                <a:gd name="T13" fmla="*/ 5776 h 613"/>
                <a:gd name="T14" fmla="*/ 1012 w 654"/>
                <a:gd name="T15" fmla="*/ 8698 h 613"/>
                <a:gd name="T16" fmla="*/ 3383 w 654"/>
                <a:gd name="T17" fmla="*/ 10473 h 613"/>
                <a:gd name="T18" fmla="*/ 3540 w 654"/>
                <a:gd name="T19" fmla="*/ 10550 h 613"/>
                <a:gd name="T20" fmla="*/ 6174 w 654"/>
                <a:gd name="T21" fmla="*/ 10246 h 613"/>
                <a:gd name="T22" fmla="*/ 8345 w 654"/>
                <a:gd name="T23" fmla="*/ 11305 h 613"/>
                <a:gd name="T24" fmla="*/ 10106 w 654"/>
                <a:gd name="T25" fmla="*/ 9223 h 613"/>
                <a:gd name="T26" fmla="*/ 2571 w 654"/>
                <a:gd name="T27" fmla="*/ 5358 h 613"/>
                <a:gd name="T28" fmla="*/ 1936 w 654"/>
                <a:gd name="T29" fmla="*/ 5584 h 613"/>
                <a:gd name="T30" fmla="*/ 2029 w 654"/>
                <a:gd name="T31" fmla="*/ 4321 h 613"/>
                <a:gd name="T32" fmla="*/ 2321 w 654"/>
                <a:gd name="T33" fmla="*/ 5059 h 613"/>
                <a:gd name="T34" fmla="*/ 2571 w 654"/>
                <a:gd name="T35" fmla="*/ 5358 h 613"/>
                <a:gd name="T36" fmla="*/ 2946 w 654"/>
                <a:gd name="T37" fmla="*/ 3220 h 613"/>
                <a:gd name="T38" fmla="*/ 3790 w 654"/>
                <a:gd name="T39" fmla="*/ 3468 h 613"/>
                <a:gd name="T40" fmla="*/ 4257 w 654"/>
                <a:gd name="T41" fmla="*/ 9188 h 613"/>
                <a:gd name="T42" fmla="*/ 3840 w 654"/>
                <a:gd name="T43" fmla="*/ 8050 h 613"/>
                <a:gd name="T44" fmla="*/ 5057 w 654"/>
                <a:gd name="T45" fmla="*/ 8882 h 613"/>
                <a:gd name="T46" fmla="*/ 5362 w 654"/>
                <a:gd name="T47" fmla="*/ 6970 h 613"/>
                <a:gd name="T48" fmla="*/ 3840 w 654"/>
                <a:gd name="T49" fmla="*/ 5584 h 613"/>
                <a:gd name="T50" fmla="*/ 4537 w 654"/>
                <a:gd name="T51" fmla="*/ 4923 h 613"/>
                <a:gd name="T52" fmla="*/ 4850 w 654"/>
                <a:gd name="T53" fmla="*/ 5982 h 613"/>
                <a:gd name="T54" fmla="*/ 5362 w 654"/>
                <a:gd name="T55" fmla="*/ 6970 h 613"/>
                <a:gd name="T56" fmla="*/ 5881 w 654"/>
                <a:gd name="T57" fmla="*/ 4036 h 613"/>
                <a:gd name="T58" fmla="*/ 5707 w 654"/>
                <a:gd name="T59" fmla="*/ 3409 h 613"/>
                <a:gd name="T60" fmla="*/ 6379 w 654"/>
                <a:gd name="T61" fmla="*/ 2913 h 613"/>
                <a:gd name="T62" fmla="*/ 5894 w 654"/>
                <a:gd name="T63" fmla="*/ 3980 h 613"/>
                <a:gd name="T64" fmla="*/ 6349 w 654"/>
                <a:gd name="T65" fmla="*/ 8767 h 613"/>
                <a:gd name="T66" fmla="*/ 7173 w 654"/>
                <a:gd name="T67" fmla="*/ 8676 h 613"/>
                <a:gd name="T68" fmla="*/ 6953 w 654"/>
                <a:gd name="T69" fmla="*/ 8804 h 613"/>
                <a:gd name="T70" fmla="*/ 6316 w 654"/>
                <a:gd name="T71" fmla="*/ 5627 h 613"/>
                <a:gd name="T72" fmla="*/ 7973 w 654"/>
                <a:gd name="T73" fmla="*/ 5571 h 6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54" h="613">
                  <a:moveTo>
                    <a:pt x="564" y="333"/>
                  </a:moveTo>
                  <a:cubicBezTo>
                    <a:pt x="571" y="323"/>
                    <a:pt x="586" y="296"/>
                    <a:pt x="598" y="261"/>
                  </a:cubicBezTo>
                  <a:cubicBezTo>
                    <a:pt x="609" y="223"/>
                    <a:pt x="613" y="151"/>
                    <a:pt x="622" y="112"/>
                  </a:cubicBezTo>
                  <a:cubicBezTo>
                    <a:pt x="632" y="66"/>
                    <a:pt x="592" y="11"/>
                    <a:pt x="550" y="18"/>
                  </a:cubicBezTo>
                  <a:cubicBezTo>
                    <a:pt x="507" y="25"/>
                    <a:pt x="482" y="39"/>
                    <a:pt x="488" y="103"/>
                  </a:cubicBezTo>
                  <a:cubicBezTo>
                    <a:pt x="476" y="74"/>
                    <a:pt x="452" y="47"/>
                    <a:pt x="417" y="64"/>
                  </a:cubicBezTo>
                  <a:cubicBezTo>
                    <a:pt x="381" y="81"/>
                    <a:pt x="337" y="104"/>
                    <a:pt x="300" y="109"/>
                  </a:cubicBezTo>
                  <a:cubicBezTo>
                    <a:pt x="263" y="113"/>
                    <a:pt x="174" y="120"/>
                    <a:pt x="173" y="28"/>
                  </a:cubicBezTo>
                  <a:cubicBezTo>
                    <a:pt x="172" y="9"/>
                    <a:pt x="104" y="0"/>
                    <a:pt x="101" y="32"/>
                  </a:cubicBezTo>
                  <a:cubicBezTo>
                    <a:pt x="97" y="64"/>
                    <a:pt x="103" y="97"/>
                    <a:pt x="117" y="110"/>
                  </a:cubicBezTo>
                  <a:cubicBezTo>
                    <a:pt x="117" y="110"/>
                    <a:pt x="117" y="110"/>
                    <a:pt x="117" y="110"/>
                  </a:cubicBezTo>
                  <a:cubicBezTo>
                    <a:pt x="106" y="111"/>
                    <a:pt x="93" y="114"/>
                    <a:pt x="80" y="120"/>
                  </a:cubicBezTo>
                  <a:cubicBezTo>
                    <a:pt x="40" y="141"/>
                    <a:pt x="26" y="176"/>
                    <a:pt x="38" y="216"/>
                  </a:cubicBezTo>
                  <a:cubicBezTo>
                    <a:pt x="50" y="256"/>
                    <a:pt x="56" y="264"/>
                    <a:pt x="38" y="305"/>
                  </a:cubicBezTo>
                  <a:cubicBezTo>
                    <a:pt x="20" y="346"/>
                    <a:pt x="0" y="439"/>
                    <a:pt x="89" y="425"/>
                  </a:cubicBezTo>
                  <a:cubicBezTo>
                    <a:pt x="81" y="437"/>
                    <a:pt x="71" y="450"/>
                    <a:pt x="65" y="459"/>
                  </a:cubicBezTo>
                  <a:cubicBezTo>
                    <a:pt x="44" y="482"/>
                    <a:pt x="33" y="583"/>
                    <a:pt x="125" y="586"/>
                  </a:cubicBezTo>
                  <a:cubicBezTo>
                    <a:pt x="184" y="589"/>
                    <a:pt x="217" y="553"/>
                    <a:pt x="217" y="553"/>
                  </a:cubicBezTo>
                  <a:cubicBezTo>
                    <a:pt x="217" y="553"/>
                    <a:pt x="217" y="553"/>
                    <a:pt x="217" y="553"/>
                  </a:cubicBezTo>
                  <a:cubicBezTo>
                    <a:pt x="220" y="554"/>
                    <a:pt x="223" y="555"/>
                    <a:pt x="227" y="557"/>
                  </a:cubicBezTo>
                  <a:cubicBezTo>
                    <a:pt x="279" y="573"/>
                    <a:pt x="322" y="562"/>
                    <a:pt x="342" y="551"/>
                  </a:cubicBezTo>
                  <a:cubicBezTo>
                    <a:pt x="361" y="541"/>
                    <a:pt x="374" y="536"/>
                    <a:pt x="396" y="541"/>
                  </a:cubicBezTo>
                  <a:cubicBezTo>
                    <a:pt x="418" y="545"/>
                    <a:pt x="474" y="559"/>
                    <a:pt x="495" y="524"/>
                  </a:cubicBezTo>
                  <a:cubicBezTo>
                    <a:pt x="492" y="540"/>
                    <a:pt x="502" y="579"/>
                    <a:pt x="535" y="597"/>
                  </a:cubicBezTo>
                  <a:cubicBezTo>
                    <a:pt x="562" y="613"/>
                    <a:pt x="610" y="609"/>
                    <a:pt x="634" y="553"/>
                  </a:cubicBezTo>
                  <a:cubicBezTo>
                    <a:pt x="642" y="533"/>
                    <a:pt x="646" y="509"/>
                    <a:pt x="648" y="487"/>
                  </a:cubicBezTo>
                  <a:cubicBezTo>
                    <a:pt x="654" y="429"/>
                    <a:pt x="636" y="320"/>
                    <a:pt x="564" y="333"/>
                  </a:cubicBezTo>
                  <a:close/>
                  <a:moveTo>
                    <a:pt x="165" y="283"/>
                  </a:moveTo>
                  <a:cubicBezTo>
                    <a:pt x="148" y="282"/>
                    <a:pt x="135" y="287"/>
                    <a:pt x="124" y="295"/>
                  </a:cubicBezTo>
                  <a:cubicBezTo>
                    <a:pt x="124" y="295"/>
                    <a:pt x="124" y="295"/>
                    <a:pt x="124" y="295"/>
                  </a:cubicBezTo>
                  <a:cubicBezTo>
                    <a:pt x="124" y="295"/>
                    <a:pt x="128" y="281"/>
                    <a:pt x="131" y="267"/>
                  </a:cubicBezTo>
                  <a:cubicBezTo>
                    <a:pt x="134" y="254"/>
                    <a:pt x="130" y="241"/>
                    <a:pt x="130" y="228"/>
                  </a:cubicBezTo>
                  <a:cubicBezTo>
                    <a:pt x="131" y="227"/>
                    <a:pt x="131" y="227"/>
                    <a:pt x="131" y="227"/>
                  </a:cubicBezTo>
                  <a:cubicBezTo>
                    <a:pt x="138" y="243"/>
                    <a:pt x="145" y="259"/>
                    <a:pt x="149" y="267"/>
                  </a:cubicBezTo>
                  <a:cubicBezTo>
                    <a:pt x="152" y="273"/>
                    <a:pt x="158" y="279"/>
                    <a:pt x="166" y="283"/>
                  </a:cubicBezTo>
                  <a:lnTo>
                    <a:pt x="165" y="283"/>
                  </a:lnTo>
                  <a:close/>
                  <a:moveTo>
                    <a:pt x="213" y="206"/>
                  </a:moveTo>
                  <a:cubicBezTo>
                    <a:pt x="201" y="205"/>
                    <a:pt x="198" y="192"/>
                    <a:pt x="189" y="170"/>
                  </a:cubicBezTo>
                  <a:cubicBezTo>
                    <a:pt x="190" y="171"/>
                    <a:pt x="190" y="171"/>
                    <a:pt x="190" y="171"/>
                  </a:cubicBezTo>
                  <a:cubicBezTo>
                    <a:pt x="199" y="185"/>
                    <a:pt x="223" y="195"/>
                    <a:pt x="243" y="183"/>
                  </a:cubicBezTo>
                  <a:cubicBezTo>
                    <a:pt x="236" y="196"/>
                    <a:pt x="228" y="208"/>
                    <a:pt x="213" y="206"/>
                  </a:cubicBezTo>
                  <a:close/>
                  <a:moveTo>
                    <a:pt x="273" y="485"/>
                  </a:moveTo>
                  <a:cubicBezTo>
                    <a:pt x="253" y="482"/>
                    <a:pt x="252" y="454"/>
                    <a:pt x="245" y="425"/>
                  </a:cubicBezTo>
                  <a:cubicBezTo>
                    <a:pt x="246" y="425"/>
                    <a:pt x="246" y="425"/>
                    <a:pt x="246" y="425"/>
                  </a:cubicBezTo>
                  <a:cubicBezTo>
                    <a:pt x="258" y="453"/>
                    <a:pt x="275" y="476"/>
                    <a:pt x="323" y="469"/>
                  </a:cubicBezTo>
                  <a:cubicBezTo>
                    <a:pt x="324" y="469"/>
                    <a:pt x="324" y="469"/>
                    <a:pt x="324" y="469"/>
                  </a:cubicBezTo>
                  <a:cubicBezTo>
                    <a:pt x="309" y="479"/>
                    <a:pt x="292" y="488"/>
                    <a:pt x="273" y="485"/>
                  </a:cubicBezTo>
                  <a:close/>
                  <a:moveTo>
                    <a:pt x="344" y="368"/>
                  </a:moveTo>
                  <a:cubicBezTo>
                    <a:pt x="344" y="368"/>
                    <a:pt x="333" y="371"/>
                    <a:pt x="313" y="359"/>
                  </a:cubicBezTo>
                  <a:cubicBezTo>
                    <a:pt x="292" y="347"/>
                    <a:pt x="270" y="304"/>
                    <a:pt x="246" y="295"/>
                  </a:cubicBezTo>
                  <a:cubicBezTo>
                    <a:pt x="245" y="294"/>
                    <a:pt x="245" y="294"/>
                    <a:pt x="245" y="294"/>
                  </a:cubicBezTo>
                  <a:cubicBezTo>
                    <a:pt x="271" y="289"/>
                    <a:pt x="285" y="271"/>
                    <a:pt x="291" y="260"/>
                  </a:cubicBezTo>
                  <a:cubicBezTo>
                    <a:pt x="291" y="259"/>
                    <a:pt x="291" y="259"/>
                    <a:pt x="291" y="259"/>
                  </a:cubicBezTo>
                  <a:cubicBezTo>
                    <a:pt x="293" y="276"/>
                    <a:pt x="299" y="294"/>
                    <a:pt x="311" y="316"/>
                  </a:cubicBezTo>
                  <a:cubicBezTo>
                    <a:pt x="323" y="337"/>
                    <a:pt x="333" y="354"/>
                    <a:pt x="346" y="368"/>
                  </a:cubicBezTo>
                  <a:lnTo>
                    <a:pt x="344" y="368"/>
                  </a:lnTo>
                  <a:close/>
                  <a:moveTo>
                    <a:pt x="378" y="210"/>
                  </a:moveTo>
                  <a:cubicBezTo>
                    <a:pt x="377" y="213"/>
                    <a:pt x="377" y="213"/>
                    <a:pt x="377" y="213"/>
                  </a:cubicBezTo>
                  <a:cubicBezTo>
                    <a:pt x="374" y="202"/>
                    <a:pt x="369" y="190"/>
                    <a:pt x="365" y="180"/>
                  </a:cubicBezTo>
                  <a:cubicBezTo>
                    <a:pt x="366" y="180"/>
                    <a:pt x="366" y="180"/>
                    <a:pt x="366" y="180"/>
                  </a:cubicBezTo>
                  <a:cubicBezTo>
                    <a:pt x="374" y="184"/>
                    <a:pt x="393" y="170"/>
                    <a:pt x="404" y="159"/>
                  </a:cubicBezTo>
                  <a:cubicBezTo>
                    <a:pt x="406" y="158"/>
                    <a:pt x="407" y="156"/>
                    <a:pt x="409" y="154"/>
                  </a:cubicBezTo>
                  <a:cubicBezTo>
                    <a:pt x="407" y="156"/>
                    <a:pt x="406" y="157"/>
                    <a:pt x="404" y="159"/>
                  </a:cubicBezTo>
                  <a:cubicBezTo>
                    <a:pt x="391" y="174"/>
                    <a:pt x="378" y="190"/>
                    <a:pt x="378" y="210"/>
                  </a:cubicBezTo>
                  <a:close/>
                  <a:moveTo>
                    <a:pt x="446" y="465"/>
                  </a:moveTo>
                  <a:cubicBezTo>
                    <a:pt x="429" y="470"/>
                    <a:pt x="418" y="468"/>
                    <a:pt x="407" y="463"/>
                  </a:cubicBezTo>
                  <a:cubicBezTo>
                    <a:pt x="408" y="464"/>
                    <a:pt x="408" y="464"/>
                    <a:pt x="408" y="464"/>
                  </a:cubicBezTo>
                  <a:cubicBezTo>
                    <a:pt x="423" y="461"/>
                    <a:pt x="449" y="456"/>
                    <a:pt x="460" y="458"/>
                  </a:cubicBezTo>
                  <a:cubicBezTo>
                    <a:pt x="461" y="458"/>
                    <a:pt x="461" y="458"/>
                    <a:pt x="461" y="458"/>
                  </a:cubicBezTo>
                  <a:cubicBezTo>
                    <a:pt x="456" y="461"/>
                    <a:pt x="451" y="463"/>
                    <a:pt x="446" y="465"/>
                  </a:cubicBezTo>
                  <a:close/>
                  <a:moveTo>
                    <a:pt x="447" y="318"/>
                  </a:moveTo>
                  <a:cubicBezTo>
                    <a:pt x="430" y="317"/>
                    <a:pt x="416" y="310"/>
                    <a:pt x="405" y="297"/>
                  </a:cubicBezTo>
                  <a:cubicBezTo>
                    <a:pt x="405" y="297"/>
                    <a:pt x="405" y="297"/>
                    <a:pt x="405" y="297"/>
                  </a:cubicBezTo>
                  <a:cubicBezTo>
                    <a:pt x="415" y="308"/>
                    <a:pt x="467" y="331"/>
                    <a:pt x="511" y="294"/>
                  </a:cubicBezTo>
                  <a:cubicBezTo>
                    <a:pt x="490" y="316"/>
                    <a:pt x="469" y="320"/>
                    <a:pt x="447" y="318"/>
                  </a:cubicBezTo>
                  <a:close/>
                </a:path>
              </a:pathLst>
            </a:custGeom>
            <a:solidFill>
              <a:srgbClr val="FDD1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Freeform 113">
              <a:extLst>
                <a:ext uri="{FF2B5EF4-FFF2-40B4-BE49-F238E27FC236}">
                  <a16:creationId xmlns:a16="http://schemas.microsoft.com/office/drawing/2014/main" id="{151FA6C8-62E3-461D-BF9B-076E79842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472"/>
              <a:ext cx="110" cy="160"/>
            </a:xfrm>
            <a:custGeom>
              <a:avLst/>
              <a:gdLst>
                <a:gd name="T0" fmla="*/ 688 w 44"/>
                <a:gd name="T1" fmla="*/ 832 h 60"/>
                <a:gd name="T2" fmla="*/ 688 w 44"/>
                <a:gd name="T3" fmla="*/ 819 h 60"/>
                <a:gd name="T4" fmla="*/ 20 w 44"/>
                <a:gd name="T5" fmla="*/ 0 h 60"/>
                <a:gd name="T6" fmla="*/ 0 w 44"/>
                <a:gd name="T7" fmla="*/ 0 h 60"/>
                <a:gd name="T8" fmla="*/ 438 w 44"/>
                <a:gd name="T9" fmla="*/ 1139 h 60"/>
                <a:gd name="T10" fmla="*/ 688 w 44"/>
                <a:gd name="T11" fmla="*/ 832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0">
                  <a:moveTo>
                    <a:pt x="44" y="44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21" y="38"/>
                    <a:pt x="9" y="2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9"/>
                    <a:pt x="8" y="57"/>
                    <a:pt x="28" y="60"/>
                  </a:cubicBezTo>
                  <a:cubicBezTo>
                    <a:pt x="37" y="56"/>
                    <a:pt x="44" y="44"/>
                    <a:pt x="44" y="44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Freeform 114">
              <a:extLst>
                <a:ext uri="{FF2B5EF4-FFF2-40B4-BE49-F238E27FC236}">
                  <a16:creationId xmlns:a16="http://schemas.microsoft.com/office/drawing/2014/main" id="{C2F5842F-E3D7-46E7-AF51-A39FB56F2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" y="2651"/>
              <a:ext cx="158" cy="210"/>
            </a:xfrm>
            <a:custGeom>
              <a:avLst/>
              <a:gdLst>
                <a:gd name="T0" fmla="*/ 50 w 63"/>
                <a:gd name="T1" fmla="*/ 508 h 79"/>
                <a:gd name="T2" fmla="*/ 346 w 63"/>
                <a:gd name="T3" fmla="*/ 0 h 79"/>
                <a:gd name="T4" fmla="*/ 409 w 63"/>
                <a:gd name="T5" fmla="*/ 465 h 79"/>
                <a:gd name="T6" fmla="*/ 629 w 63"/>
                <a:gd name="T7" fmla="*/ 904 h 79"/>
                <a:gd name="T8" fmla="*/ 755 w 63"/>
                <a:gd name="T9" fmla="*/ 1334 h 79"/>
                <a:gd name="T10" fmla="*/ 376 w 63"/>
                <a:gd name="T11" fmla="*/ 1427 h 79"/>
                <a:gd name="T12" fmla="*/ 0 w 63"/>
                <a:gd name="T13" fmla="*/ 1483 h 79"/>
                <a:gd name="T14" fmla="*/ 364 w 63"/>
                <a:gd name="T15" fmla="*/ 1108 h 79"/>
                <a:gd name="T16" fmla="*/ 158 w 63"/>
                <a:gd name="T17" fmla="*/ 601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79">
                  <a:moveTo>
                    <a:pt x="3" y="27"/>
                  </a:moveTo>
                  <a:cubicBezTo>
                    <a:pt x="6" y="16"/>
                    <a:pt x="12" y="5"/>
                    <a:pt x="22" y="0"/>
                  </a:cubicBezTo>
                  <a:cubicBezTo>
                    <a:pt x="26" y="6"/>
                    <a:pt x="24" y="18"/>
                    <a:pt x="26" y="25"/>
                  </a:cubicBezTo>
                  <a:cubicBezTo>
                    <a:pt x="29" y="34"/>
                    <a:pt x="34" y="42"/>
                    <a:pt x="40" y="48"/>
                  </a:cubicBezTo>
                  <a:cubicBezTo>
                    <a:pt x="48" y="56"/>
                    <a:pt x="63" y="63"/>
                    <a:pt x="48" y="71"/>
                  </a:cubicBezTo>
                  <a:cubicBezTo>
                    <a:pt x="41" y="74"/>
                    <a:pt x="31" y="75"/>
                    <a:pt x="24" y="76"/>
                  </a:cubicBezTo>
                  <a:cubicBezTo>
                    <a:pt x="16" y="77"/>
                    <a:pt x="8" y="79"/>
                    <a:pt x="0" y="79"/>
                  </a:cubicBezTo>
                  <a:cubicBezTo>
                    <a:pt x="10" y="73"/>
                    <a:pt x="21" y="72"/>
                    <a:pt x="23" y="59"/>
                  </a:cubicBezTo>
                  <a:cubicBezTo>
                    <a:pt x="25" y="48"/>
                    <a:pt x="19" y="39"/>
                    <a:pt x="10" y="32"/>
                  </a:cubicBezTo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Freeform 115">
              <a:extLst>
                <a:ext uri="{FF2B5EF4-FFF2-40B4-BE49-F238E27FC236}">
                  <a16:creationId xmlns:a16="http://schemas.microsoft.com/office/drawing/2014/main" id="{B1C1B1F9-0585-437A-B48D-0DBA7C5D4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613"/>
              <a:ext cx="842" cy="254"/>
            </a:xfrm>
            <a:custGeom>
              <a:avLst/>
              <a:gdLst>
                <a:gd name="T0" fmla="*/ 0 w 337"/>
                <a:gd name="T1" fmla="*/ 914 h 95"/>
                <a:gd name="T2" fmla="*/ 949 w 337"/>
                <a:gd name="T3" fmla="*/ 1508 h 95"/>
                <a:gd name="T4" fmla="*/ 2309 w 337"/>
                <a:gd name="T5" fmla="*/ 1281 h 95"/>
                <a:gd name="T6" fmla="*/ 3246 w 337"/>
                <a:gd name="T7" fmla="*/ 1072 h 95"/>
                <a:gd name="T8" fmla="*/ 4587 w 337"/>
                <a:gd name="T9" fmla="*/ 995 h 95"/>
                <a:gd name="T10" fmla="*/ 4820 w 337"/>
                <a:gd name="T11" fmla="*/ 594 h 95"/>
                <a:gd name="T12" fmla="*/ 5257 w 337"/>
                <a:gd name="T13" fmla="*/ 0 h 95"/>
                <a:gd name="T14" fmla="*/ 4682 w 337"/>
                <a:gd name="T15" fmla="*/ 594 h 95"/>
                <a:gd name="T16" fmla="*/ 3745 w 337"/>
                <a:gd name="T17" fmla="*/ 936 h 95"/>
                <a:gd name="T18" fmla="*/ 2541 w 337"/>
                <a:gd name="T19" fmla="*/ 821 h 95"/>
                <a:gd name="T20" fmla="*/ 0 w 337"/>
                <a:gd name="T21" fmla="*/ 914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7" h="95">
                  <a:moveTo>
                    <a:pt x="0" y="48"/>
                  </a:moveTo>
                  <a:cubicBezTo>
                    <a:pt x="10" y="61"/>
                    <a:pt x="29" y="73"/>
                    <a:pt x="61" y="79"/>
                  </a:cubicBezTo>
                  <a:cubicBezTo>
                    <a:pt x="93" y="84"/>
                    <a:pt x="124" y="77"/>
                    <a:pt x="148" y="67"/>
                  </a:cubicBezTo>
                  <a:cubicBezTo>
                    <a:pt x="172" y="56"/>
                    <a:pt x="180" y="49"/>
                    <a:pt x="208" y="56"/>
                  </a:cubicBezTo>
                  <a:cubicBezTo>
                    <a:pt x="236" y="63"/>
                    <a:pt x="273" y="67"/>
                    <a:pt x="294" y="52"/>
                  </a:cubicBezTo>
                  <a:cubicBezTo>
                    <a:pt x="299" y="49"/>
                    <a:pt x="294" y="44"/>
                    <a:pt x="309" y="31"/>
                  </a:cubicBezTo>
                  <a:cubicBezTo>
                    <a:pt x="324" y="19"/>
                    <a:pt x="337" y="8"/>
                    <a:pt x="337" y="0"/>
                  </a:cubicBezTo>
                  <a:cubicBezTo>
                    <a:pt x="335" y="7"/>
                    <a:pt x="313" y="18"/>
                    <a:pt x="300" y="31"/>
                  </a:cubicBezTo>
                  <a:cubicBezTo>
                    <a:pt x="286" y="43"/>
                    <a:pt x="264" y="54"/>
                    <a:pt x="240" y="49"/>
                  </a:cubicBezTo>
                  <a:cubicBezTo>
                    <a:pt x="216" y="45"/>
                    <a:pt x="186" y="37"/>
                    <a:pt x="163" y="43"/>
                  </a:cubicBezTo>
                  <a:cubicBezTo>
                    <a:pt x="140" y="49"/>
                    <a:pt x="63" y="95"/>
                    <a:pt x="0" y="48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Freeform 116">
              <a:extLst>
                <a:ext uri="{FF2B5EF4-FFF2-40B4-BE49-F238E27FC236}">
                  <a16:creationId xmlns:a16="http://schemas.microsoft.com/office/drawing/2014/main" id="{9BE869C4-BD14-4B75-A1FA-8473B5B39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49"/>
              <a:ext cx="745" cy="859"/>
            </a:xfrm>
            <a:custGeom>
              <a:avLst/>
              <a:gdLst>
                <a:gd name="T0" fmla="*/ 4595 w 298"/>
                <a:gd name="T1" fmla="*/ 0 h 322"/>
                <a:gd name="T2" fmla="*/ 4470 w 298"/>
                <a:gd name="T3" fmla="*/ 1595 h 322"/>
                <a:gd name="T4" fmla="*/ 3063 w 298"/>
                <a:gd name="T5" fmla="*/ 5522 h 322"/>
                <a:gd name="T6" fmla="*/ 1313 w 298"/>
                <a:gd name="T7" fmla="*/ 5965 h 322"/>
                <a:gd name="T8" fmla="*/ 0 w 298"/>
                <a:gd name="T9" fmla="*/ 4634 h 322"/>
                <a:gd name="T10" fmla="*/ 1488 w 298"/>
                <a:gd name="T11" fmla="*/ 5794 h 322"/>
                <a:gd name="T12" fmla="*/ 3658 w 298"/>
                <a:gd name="T13" fmla="*/ 4383 h 322"/>
                <a:gd name="T14" fmla="*/ 4375 w 298"/>
                <a:gd name="T15" fmla="*/ 1574 h 322"/>
                <a:gd name="T16" fmla="*/ 4595 w 298"/>
                <a:gd name="T17" fmla="*/ 0 h 3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8" h="322">
                  <a:moveTo>
                    <a:pt x="294" y="0"/>
                  </a:moveTo>
                  <a:cubicBezTo>
                    <a:pt x="298" y="17"/>
                    <a:pt x="290" y="53"/>
                    <a:pt x="286" y="84"/>
                  </a:cubicBezTo>
                  <a:cubicBezTo>
                    <a:pt x="283" y="114"/>
                    <a:pt x="273" y="236"/>
                    <a:pt x="196" y="291"/>
                  </a:cubicBezTo>
                  <a:cubicBezTo>
                    <a:pt x="163" y="312"/>
                    <a:pt x="129" y="322"/>
                    <a:pt x="84" y="314"/>
                  </a:cubicBezTo>
                  <a:cubicBezTo>
                    <a:pt x="38" y="305"/>
                    <a:pt x="10" y="266"/>
                    <a:pt x="0" y="244"/>
                  </a:cubicBezTo>
                  <a:cubicBezTo>
                    <a:pt x="10" y="262"/>
                    <a:pt x="52" y="302"/>
                    <a:pt x="95" y="305"/>
                  </a:cubicBezTo>
                  <a:cubicBezTo>
                    <a:pt x="139" y="309"/>
                    <a:pt x="203" y="290"/>
                    <a:pt x="234" y="231"/>
                  </a:cubicBezTo>
                  <a:cubicBezTo>
                    <a:pt x="266" y="173"/>
                    <a:pt x="274" y="116"/>
                    <a:pt x="280" y="83"/>
                  </a:cubicBezTo>
                  <a:cubicBezTo>
                    <a:pt x="285" y="50"/>
                    <a:pt x="297" y="18"/>
                    <a:pt x="294" y="0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Freeform 117">
              <a:extLst>
                <a:ext uri="{FF2B5EF4-FFF2-40B4-BE49-F238E27FC236}">
                  <a16:creationId xmlns:a16="http://schemas.microsoft.com/office/drawing/2014/main" id="{DA1BB32F-2A04-4114-8581-2729D6AE4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637"/>
              <a:ext cx="330" cy="536"/>
            </a:xfrm>
            <a:custGeom>
              <a:avLst/>
              <a:gdLst>
                <a:gd name="T0" fmla="*/ 2063 w 132"/>
                <a:gd name="T1" fmla="*/ 0 h 201"/>
                <a:gd name="T2" fmla="*/ 2020 w 132"/>
                <a:gd name="T3" fmla="*/ 717 h 201"/>
                <a:gd name="T4" fmla="*/ 1125 w 132"/>
                <a:gd name="T5" fmla="*/ 3528 h 201"/>
                <a:gd name="T6" fmla="*/ 0 w 132"/>
                <a:gd name="T7" fmla="*/ 3584 h 201"/>
                <a:gd name="T8" fmla="*/ 1283 w 132"/>
                <a:gd name="T9" fmla="*/ 3016 h 201"/>
                <a:gd name="T10" fmla="*/ 1908 w 132"/>
                <a:gd name="T11" fmla="*/ 853 h 201"/>
                <a:gd name="T12" fmla="*/ 2063 w 132"/>
                <a:gd name="T13" fmla="*/ 0 h 2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201">
                  <a:moveTo>
                    <a:pt x="132" y="0"/>
                  </a:moveTo>
                  <a:cubicBezTo>
                    <a:pt x="127" y="11"/>
                    <a:pt x="127" y="19"/>
                    <a:pt x="129" y="38"/>
                  </a:cubicBezTo>
                  <a:cubicBezTo>
                    <a:pt x="132" y="58"/>
                    <a:pt x="123" y="147"/>
                    <a:pt x="72" y="186"/>
                  </a:cubicBezTo>
                  <a:cubicBezTo>
                    <a:pt x="52" y="197"/>
                    <a:pt x="17" y="201"/>
                    <a:pt x="0" y="189"/>
                  </a:cubicBezTo>
                  <a:cubicBezTo>
                    <a:pt x="14" y="191"/>
                    <a:pt x="56" y="194"/>
                    <a:pt x="82" y="159"/>
                  </a:cubicBezTo>
                  <a:cubicBezTo>
                    <a:pt x="109" y="124"/>
                    <a:pt x="121" y="72"/>
                    <a:pt x="122" y="45"/>
                  </a:cubicBezTo>
                  <a:cubicBezTo>
                    <a:pt x="123" y="19"/>
                    <a:pt x="126" y="5"/>
                    <a:pt x="132" y="0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Freeform 118">
              <a:extLst>
                <a:ext uri="{FF2B5EF4-FFF2-40B4-BE49-F238E27FC236}">
                  <a16:creationId xmlns:a16="http://schemas.microsoft.com/office/drawing/2014/main" id="{E40B28C6-C85E-44D9-9583-2B387F115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357"/>
              <a:ext cx="288" cy="611"/>
            </a:xfrm>
            <a:custGeom>
              <a:avLst/>
              <a:gdLst>
                <a:gd name="T0" fmla="*/ 1430 w 115"/>
                <a:gd name="T1" fmla="*/ 0 h 229"/>
                <a:gd name="T2" fmla="*/ 1493 w 115"/>
                <a:gd name="T3" fmla="*/ 2948 h 229"/>
                <a:gd name="T4" fmla="*/ 0 w 115"/>
                <a:gd name="T5" fmla="*/ 3986 h 229"/>
                <a:gd name="T6" fmla="*/ 1272 w 115"/>
                <a:gd name="T7" fmla="*/ 3175 h 229"/>
                <a:gd name="T8" fmla="*/ 1430 w 115"/>
                <a:gd name="T9" fmla="*/ 0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229">
                  <a:moveTo>
                    <a:pt x="91" y="0"/>
                  </a:moveTo>
                  <a:cubicBezTo>
                    <a:pt x="99" y="18"/>
                    <a:pt x="115" y="96"/>
                    <a:pt x="95" y="155"/>
                  </a:cubicBezTo>
                  <a:cubicBezTo>
                    <a:pt x="75" y="213"/>
                    <a:pt x="40" y="229"/>
                    <a:pt x="0" y="210"/>
                  </a:cubicBezTo>
                  <a:cubicBezTo>
                    <a:pt x="14" y="213"/>
                    <a:pt x="59" y="220"/>
                    <a:pt x="81" y="167"/>
                  </a:cubicBezTo>
                  <a:cubicBezTo>
                    <a:pt x="103" y="114"/>
                    <a:pt x="103" y="23"/>
                    <a:pt x="91" y="0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19">
              <a:extLst>
                <a:ext uri="{FF2B5EF4-FFF2-40B4-BE49-F238E27FC236}">
                  <a16:creationId xmlns:a16="http://schemas.microsoft.com/office/drawing/2014/main" id="{BDB1BDC8-89BA-4C22-9BC7-707078B45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1"/>
              <a:ext cx="1195" cy="371"/>
            </a:xfrm>
            <a:custGeom>
              <a:avLst/>
              <a:gdLst>
                <a:gd name="T0" fmla="*/ 613 w 478"/>
                <a:gd name="T1" fmla="*/ 649 h 139"/>
                <a:gd name="T2" fmla="*/ 2313 w 478"/>
                <a:gd name="T3" fmla="*/ 662 h 139"/>
                <a:gd name="T4" fmla="*/ 3283 w 478"/>
                <a:gd name="T5" fmla="*/ 2036 h 139"/>
                <a:gd name="T6" fmla="*/ 4250 w 478"/>
                <a:gd name="T7" fmla="*/ 1938 h 139"/>
                <a:gd name="T8" fmla="*/ 5220 w 478"/>
                <a:gd name="T9" fmla="*/ 2095 h 139"/>
                <a:gd name="T10" fmla="*/ 6500 w 478"/>
                <a:gd name="T11" fmla="*/ 1596 h 139"/>
                <a:gd name="T12" fmla="*/ 7470 w 478"/>
                <a:gd name="T13" fmla="*/ 1540 h 139"/>
                <a:gd name="T14" fmla="*/ 5875 w 478"/>
                <a:gd name="T15" fmla="*/ 2279 h 139"/>
                <a:gd name="T16" fmla="*/ 5175 w 478"/>
                <a:gd name="T17" fmla="*/ 2335 h 139"/>
                <a:gd name="T18" fmla="*/ 4488 w 478"/>
                <a:gd name="T19" fmla="*/ 2186 h 139"/>
                <a:gd name="T20" fmla="*/ 3613 w 478"/>
                <a:gd name="T21" fmla="*/ 2509 h 139"/>
                <a:gd name="T22" fmla="*/ 2613 w 478"/>
                <a:gd name="T23" fmla="*/ 1882 h 139"/>
                <a:gd name="T24" fmla="*/ 1625 w 478"/>
                <a:gd name="T25" fmla="*/ 363 h 139"/>
                <a:gd name="T26" fmla="*/ 0 w 478"/>
                <a:gd name="T27" fmla="*/ 1617 h 139"/>
                <a:gd name="T28" fmla="*/ 613 w 478"/>
                <a:gd name="T29" fmla="*/ 649 h 1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8" h="139">
                  <a:moveTo>
                    <a:pt x="39" y="34"/>
                  </a:moveTo>
                  <a:cubicBezTo>
                    <a:pt x="82" y="0"/>
                    <a:pt x="111" y="11"/>
                    <a:pt x="148" y="35"/>
                  </a:cubicBezTo>
                  <a:cubicBezTo>
                    <a:pt x="185" y="60"/>
                    <a:pt x="191" y="97"/>
                    <a:pt x="210" y="107"/>
                  </a:cubicBezTo>
                  <a:cubicBezTo>
                    <a:pt x="229" y="118"/>
                    <a:pt x="237" y="102"/>
                    <a:pt x="272" y="102"/>
                  </a:cubicBezTo>
                  <a:cubicBezTo>
                    <a:pt x="307" y="102"/>
                    <a:pt x="314" y="108"/>
                    <a:pt x="334" y="110"/>
                  </a:cubicBezTo>
                  <a:cubicBezTo>
                    <a:pt x="354" y="112"/>
                    <a:pt x="390" y="95"/>
                    <a:pt x="416" y="84"/>
                  </a:cubicBezTo>
                  <a:cubicBezTo>
                    <a:pt x="443" y="72"/>
                    <a:pt x="466" y="69"/>
                    <a:pt x="478" y="81"/>
                  </a:cubicBezTo>
                  <a:cubicBezTo>
                    <a:pt x="447" y="58"/>
                    <a:pt x="383" y="120"/>
                    <a:pt x="376" y="120"/>
                  </a:cubicBezTo>
                  <a:cubicBezTo>
                    <a:pt x="368" y="120"/>
                    <a:pt x="346" y="122"/>
                    <a:pt x="331" y="123"/>
                  </a:cubicBezTo>
                  <a:cubicBezTo>
                    <a:pt x="316" y="124"/>
                    <a:pt x="309" y="121"/>
                    <a:pt x="287" y="115"/>
                  </a:cubicBezTo>
                  <a:cubicBezTo>
                    <a:pt x="264" y="109"/>
                    <a:pt x="251" y="125"/>
                    <a:pt x="231" y="132"/>
                  </a:cubicBezTo>
                  <a:cubicBezTo>
                    <a:pt x="210" y="139"/>
                    <a:pt x="174" y="120"/>
                    <a:pt x="167" y="99"/>
                  </a:cubicBezTo>
                  <a:cubicBezTo>
                    <a:pt x="161" y="78"/>
                    <a:pt x="159" y="33"/>
                    <a:pt x="104" y="19"/>
                  </a:cubicBezTo>
                  <a:cubicBezTo>
                    <a:pt x="49" y="5"/>
                    <a:pt x="14" y="70"/>
                    <a:pt x="0" y="85"/>
                  </a:cubicBezTo>
                  <a:cubicBezTo>
                    <a:pt x="5" y="76"/>
                    <a:pt x="28" y="45"/>
                    <a:pt x="39" y="34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Freeform 120">
              <a:extLst>
                <a:ext uri="{FF2B5EF4-FFF2-40B4-BE49-F238E27FC236}">
                  <a16:creationId xmlns:a16="http://schemas.microsoft.com/office/drawing/2014/main" id="{CAC9D621-E402-4ABA-8296-290D4F8C9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1904"/>
              <a:ext cx="395" cy="237"/>
            </a:xfrm>
            <a:custGeom>
              <a:avLst/>
              <a:gdLst>
                <a:gd name="T0" fmla="*/ 0 w 158"/>
                <a:gd name="T1" fmla="*/ 0 h 89"/>
                <a:gd name="T2" fmla="*/ 563 w 158"/>
                <a:gd name="T3" fmla="*/ 1249 h 89"/>
                <a:gd name="T4" fmla="*/ 1833 w 158"/>
                <a:gd name="T5" fmla="*/ 1510 h 89"/>
                <a:gd name="T6" fmla="*/ 2470 w 158"/>
                <a:gd name="T7" fmla="*/ 794 h 89"/>
                <a:gd name="T8" fmla="*/ 925 w 158"/>
                <a:gd name="T9" fmla="*/ 1228 h 89"/>
                <a:gd name="T10" fmla="*/ 0 w 158"/>
                <a:gd name="T11" fmla="*/ 0 h 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8" h="89">
                  <a:moveTo>
                    <a:pt x="0" y="0"/>
                  </a:moveTo>
                  <a:cubicBezTo>
                    <a:pt x="7" y="19"/>
                    <a:pt x="28" y="62"/>
                    <a:pt x="36" y="66"/>
                  </a:cubicBezTo>
                  <a:cubicBezTo>
                    <a:pt x="45" y="70"/>
                    <a:pt x="87" y="89"/>
                    <a:pt x="117" y="80"/>
                  </a:cubicBezTo>
                  <a:cubicBezTo>
                    <a:pt x="146" y="70"/>
                    <a:pt x="158" y="42"/>
                    <a:pt x="158" y="42"/>
                  </a:cubicBezTo>
                  <a:cubicBezTo>
                    <a:pt x="143" y="53"/>
                    <a:pt x="111" y="80"/>
                    <a:pt x="59" y="65"/>
                  </a:cubicBezTo>
                  <a:cubicBezTo>
                    <a:pt x="25" y="56"/>
                    <a:pt x="5" y="4"/>
                    <a:pt x="0" y="0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8" name="Freeform 121">
              <a:extLst>
                <a:ext uri="{FF2B5EF4-FFF2-40B4-BE49-F238E27FC236}">
                  <a16:creationId xmlns:a16="http://schemas.microsoft.com/office/drawing/2014/main" id="{2E22DD1E-9E81-42EB-A82D-D00CDC378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80"/>
              <a:ext cx="155" cy="435"/>
            </a:xfrm>
            <a:custGeom>
              <a:avLst/>
              <a:gdLst>
                <a:gd name="T0" fmla="*/ 708 w 62"/>
                <a:gd name="T1" fmla="*/ 0 h 163"/>
                <a:gd name="T2" fmla="*/ 958 w 62"/>
                <a:gd name="T3" fmla="*/ 875 h 163"/>
                <a:gd name="T4" fmla="*/ 895 w 62"/>
                <a:gd name="T5" fmla="*/ 1639 h 163"/>
                <a:gd name="T6" fmla="*/ 375 w 62"/>
                <a:gd name="T7" fmla="*/ 2493 h 163"/>
                <a:gd name="T8" fmla="*/ 0 w 62"/>
                <a:gd name="T9" fmla="*/ 3098 h 163"/>
                <a:gd name="T10" fmla="*/ 375 w 62"/>
                <a:gd name="T11" fmla="*/ 2164 h 163"/>
                <a:gd name="T12" fmla="*/ 813 w 62"/>
                <a:gd name="T13" fmla="*/ 934 h 163"/>
                <a:gd name="T14" fmla="*/ 708 w 62"/>
                <a:gd name="T15" fmla="*/ 0 h 16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163">
                  <a:moveTo>
                    <a:pt x="45" y="0"/>
                  </a:moveTo>
                  <a:cubicBezTo>
                    <a:pt x="53" y="8"/>
                    <a:pt x="62" y="20"/>
                    <a:pt x="61" y="46"/>
                  </a:cubicBezTo>
                  <a:cubicBezTo>
                    <a:pt x="60" y="71"/>
                    <a:pt x="57" y="86"/>
                    <a:pt x="57" y="86"/>
                  </a:cubicBezTo>
                  <a:cubicBezTo>
                    <a:pt x="57" y="86"/>
                    <a:pt x="35" y="106"/>
                    <a:pt x="24" y="131"/>
                  </a:cubicBezTo>
                  <a:cubicBezTo>
                    <a:pt x="12" y="157"/>
                    <a:pt x="0" y="163"/>
                    <a:pt x="0" y="163"/>
                  </a:cubicBezTo>
                  <a:cubicBezTo>
                    <a:pt x="11" y="150"/>
                    <a:pt x="16" y="124"/>
                    <a:pt x="24" y="114"/>
                  </a:cubicBezTo>
                  <a:cubicBezTo>
                    <a:pt x="31" y="105"/>
                    <a:pt x="49" y="79"/>
                    <a:pt x="52" y="49"/>
                  </a:cubicBezTo>
                  <a:cubicBezTo>
                    <a:pt x="55" y="18"/>
                    <a:pt x="50" y="3"/>
                    <a:pt x="45" y="0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9" name="Freeform 122">
              <a:extLst>
                <a:ext uri="{FF2B5EF4-FFF2-40B4-BE49-F238E27FC236}">
                  <a16:creationId xmlns:a16="http://schemas.microsoft.com/office/drawing/2014/main" id="{92754BD9-0D6E-4104-865A-66E948AC9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5" y="1565"/>
              <a:ext cx="734" cy="278"/>
            </a:xfrm>
            <a:custGeom>
              <a:avLst/>
              <a:gdLst>
                <a:gd name="T0" fmla="*/ 0 w 294"/>
                <a:gd name="T1" fmla="*/ 0 h 104"/>
                <a:gd name="T2" fmla="*/ 292 w 294"/>
                <a:gd name="T3" fmla="*/ 436 h 104"/>
                <a:gd name="T4" fmla="*/ 979 w 294"/>
                <a:gd name="T5" fmla="*/ 1072 h 104"/>
                <a:gd name="T6" fmla="*/ 1341 w 294"/>
                <a:gd name="T7" fmla="*/ 1738 h 104"/>
                <a:gd name="T8" fmla="*/ 1882 w 294"/>
                <a:gd name="T9" fmla="*/ 1951 h 104"/>
                <a:gd name="T10" fmla="*/ 2182 w 294"/>
                <a:gd name="T11" fmla="*/ 1550 h 104"/>
                <a:gd name="T12" fmla="*/ 3390 w 294"/>
                <a:gd name="T13" fmla="*/ 1128 h 104"/>
                <a:gd name="T14" fmla="*/ 4032 w 294"/>
                <a:gd name="T15" fmla="*/ 1780 h 104"/>
                <a:gd name="T16" fmla="*/ 4576 w 294"/>
                <a:gd name="T17" fmla="*/ 1371 h 104"/>
                <a:gd name="T18" fmla="*/ 3827 w 294"/>
                <a:gd name="T19" fmla="*/ 1165 h 104"/>
                <a:gd name="T20" fmla="*/ 2816 w 294"/>
                <a:gd name="T21" fmla="*/ 879 h 104"/>
                <a:gd name="T22" fmla="*/ 1870 w 294"/>
                <a:gd name="T23" fmla="*/ 1550 h 104"/>
                <a:gd name="T24" fmla="*/ 1341 w 294"/>
                <a:gd name="T25" fmla="*/ 1278 h 104"/>
                <a:gd name="T26" fmla="*/ 604 w 294"/>
                <a:gd name="T27" fmla="*/ 457 h 104"/>
                <a:gd name="T28" fmla="*/ 0 w 294"/>
                <a:gd name="T29" fmla="*/ 0 h 1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94" h="104">
                  <a:moveTo>
                    <a:pt x="0" y="0"/>
                  </a:moveTo>
                  <a:cubicBezTo>
                    <a:pt x="4" y="16"/>
                    <a:pt x="7" y="20"/>
                    <a:pt x="19" y="23"/>
                  </a:cubicBezTo>
                  <a:cubicBezTo>
                    <a:pt x="32" y="26"/>
                    <a:pt x="51" y="35"/>
                    <a:pt x="63" y="56"/>
                  </a:cubicBezTo>
                  <a:cubicBezTo>
                    <a:pt x="74" y="77"/>
                    <a:pt x="80" y="83"/>
                    <a:pt x="86" y="91"/>
                  </a:cubicBezTo>
                  <a:cubicBezTo>
                    <a:pt x="93" y="99"/>
                    <a:pt x="108" y="104"/>
                    <a:pt x="121" y="102"/>
                  </a:cubicBezTo>
                  <a:cubicBezTo>
                    <a:pt x="133" y="100"/>
                    <a:pt x="132" y="91"/>
                    <a:pt x="140" y="81"/>
                  </a:cubicBezTo>
                  <a:cubicBezTo>
                    <a:pt x="149" y="70"/>
                    <a:pt x="178" y="38"/>
                    <a:pt x="218" y="59"/>
                  </a:cubicBezTo>
                  <a:cubicBezTo>
                    <a:pt x="258" y="80"/>
                    <a:pt x="251" y="94"/>
                    <a:pt x="259" y="93"/>
                  </a:cubicBezTo>
                  <a:cubicBezTo>
                    <a:pt x="266" y="92"/>
                    <a:pt x="294" y="72"/>
                    <a:pt x="294" y="72"/>
                  </a:cubicBezTo>
                  <a:cubicBezTo>
                    <a:pt x="277" y="79"/>
                    <a:pt x="255" y="67"/>
                    <a:pt x="246" y="61"/>
                  </a:cubicBezTo>
                  <a:cubicBezTo>
                    <a:pt x="238" y="54"/>
                    <a:pt x="214" y="42"/>
                    <a:pt x="181" y="46"/>
                  </a:cubicBezTo>
                  <a:cubicBezTo>
                    <a:pt x="148" y="51"/>
                    <a:pt x="133" y="65"/>
                    <a:pt x="120" y="81"/>
                  </a:cubicBezTo>
                  <a:cubicBezTo>
                    <a:pt x="106" y="96"/>
                    <a:pt x="92" y="79"/>
                    <a:pt x="86" y="67"/>
                  </a:cubicBezTo>
                  <a:cubicBezTo>
                    <a:pt x="79" y="56"/>
                    <a:pt x="59" y="28"/>
                    <a:pt x="39" y="24"/>
                  </a:cubicBezTo>
                  <a:cubicBezTo>
                    <a:pt x="19" y="19"/>
                    <a:pt x="5" y="14"/>
                    <a:pt x="0" y="0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0" name="Freeform 123">
              <a:extLst>
                <a:ext uri="{FF2B5EF4-FFF2-40B4-BE49-F238E27FC236}">
                  <a16:creationId xmlns:a16="http://schemas.microsoft.com/office/drawing/2014/main" id="{01D98605-E5DA-46A0-81FC-3FD3CF026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" y="1533"/>
              <a:ext cx="138" cy="446"/>
            </a:xfrm>
            <a:custGeom>
              <a:avLst/>
              <a:gdLst>
                <a:gd name="T0" fmla="*/ 442 w 55"/>
                <a:gd name="T1" fmla="*/ 1939 h 167"/>
                <a:gd name="T2" fmla="*/ 63 w 55"/>
                <a:gd name="T3" fmla="*/ 3181 h 167"/>
                <a:gd name="T4" fmla="*/ 647 w 55"/>
                <a:gd name="T5" fmla="*/ 1768 h 167"/>
                <a:gd name="T6" fmla="*/ 366 w 55"/>
                <a:gd name="T7" fmla="*/ 0 h 167"/>
                <a:gd name="T8" fmla="*/ 442 w 55"/>
                <a:gd name="T9" fmla="*/ 1939 h 1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67">
                  <a:moveTo>
                    <a:pt x="28" y="102"/>
                  </a:moveTo>
                  <a:cubicBezTo>
                    <a:pt x="22" y="116"/>
                    <a:pt x="0" y="146"/>
                    <a:pt x="4" y="167"/>
                  </a:cubicBezTo>
                  <a:cubicBezTo>
                    <a:pt x="0" y="134"/>
                    <a:pt x="28" y="137"/>
                    <a:pt x="41" y="93"/>
                  </a:cubicBezTo>
                  <a:cubicBezTo>
                    <a:pt x="55" y="48"/>
                    <a:pt x="34" y="10"/>
                    <a:pt x="23" y="0"/>
                  </a:cubicBezTo>
                  <a:cubicBezTo>
                    <a:pt x="31" y="17"/>
                    <a:pt x="45" y="59"/>
                    <a:pt x="28" y="102"/>
                  </a:cubicBezTo>
                  <a:close/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24">
              <a:extLst>
                <a:ext uri="{FF2B5EF4-FFF2-40B4-BE49-F238E27FC236}">
                  <a16:creationId xmlns:a16="http://schemas.microsoft.com/office/drawing/2014/main" id="{511C8E36-3FE7-4CA4-A2DD-697A7B17A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" y="1432"/>
              <a:ext cx="122" cy="472"/>
            </a:xfrm>
            <a:custGeom>
              <a:avLst/>
              <a:gdLst>
                <a:gd name="T0" fmla="*/ 757 w 49"/>
                <a:gd name="T1" fmla="*/ 0 h 177"/>
                <a:gd name="T2" fmla="*/ 371 w 49"/>
                <a:gd name="T3" fmla="*/ 1195 h 177"/>
                <a:gd name="T4" fmla="*/ 0 w 49"/>
                <a:gd name="T5" fmla="*/ 3357 h 177"/>
                <a:gd name="T6" fmla="*/ 570 w 49"/>
                <a:gd name="T7" fmla="*/ 2104 h 177"/>
                <a:gd name="T8" fmla="*/ 757 w 49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177">
                  <a:moveTo>
                    <a:pt x="49" y="0"/>
                  </a:moveTo>
                  <a:cubicBezTo>
                    <a:pt x="33" y="9"/>
                    <a:pt x="23" y="24"/>
                    <a:pt x="24" y="63"/>
                  </a:cubicBezTo>
                  <a:cubicBezTo>
                    <a:pt x="25" y="102"/>
                    <a:pt x="37" y="137"/>
                    <a:pt x="0" y="177"/>
                  </a:cubicBezTo>
                  <a:cubicBezTo>
                    <a:pt x="23" y="166"/>
                    <a:pt x="34" y="141"/>
                    <a:pt x="37" y="111"/>
                  </a:cubicBezTo>
                  <a:cubicBezTo>
                    <a:pt x="40" y="81"/>
                    <a:pt x="16" y="19"/>
                    <a:pt x="49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Freeform 125">
              <a:extLst>
                <a:ext uri="{FF2B5EF4-FFF2-40B4-BE49-F238E27FC236}">
                  <a16:creationId xmlns:a16="http://schemas.microsoft.com/office/drawing/2014/main" id="{C1104564-11E4-4561-92C2-14163F569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1677"/>
              <a:ext cx="113" cy="432"/>
            </a:xfrm>
            <a:custGeom>
              <a:avLst/>
              <a:gdLst>
                <a:gd name="T0" fmla="*/ 334 w 45"/>
                <a:gd name="T1" fmla="*/ 1557 h 162"/>
                <a:gd name="T2" fmla="*/ 251 w 45"/>
                <a:gd name="T3" fmla="*/ 3072 h 162"/>
                <a:gd name="T4" fmla="*/ 83 w 45"/>
                <a:gd name="T5" fmla="*/ 1288 h 162"/>
                <a:gd name="T6" fmla="*/ 713 w 45"/>
                <a:gd name="T7" fmla="*/ 0 h 162"/>
                <a:gd name="T8" fmla="*/ 334 w 45"/>
                <a:gd name="T9" fmla="*/ 1557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162">
                  <a:moveTo>
                    <a:pt x="21" y="82"/>
                  </a:moveTo>
                  <a:cubicBezTo>
                    <a:pt x="29" y="115"/>
                    <a:pt x="26" y="143"/>
                    <a:pt x="16" y="162"/>
                  </a:cubicBezTo>
                  <a:cubicBezTo>
                    <a:pt x="31" y="123"/>
                    <a:pt x="10" y="95"/>
                    <a:pt x="5" y="68"/>
                  </a:cubicBezTo>
                  <a:cubicBezTo>
                    <a:pt x="0" y="41"/>
                    <a:pt x="27" y="10"/>
                    <a:pt x="45" y="0"/>
                  </a:cubicBezTo>
                  <a:cubicBezTo>
                    <a:pt x="28" y="14"/>
                    <a:pt x="12" y="48"/>
                    <a:pt x="21" y="82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3" name="Freeform 126">
              <a:extLst>
                <a:ext uri="{FF2B5EF4-FFF2-40B4-BE49-F238E27FC236}">
                  <a16:creationId xmlns:a16="http://schemas.microsoft.com/office/drawing/2014/main" id="{797B77A0-F4F5-4BD6-B4B4-E96A66E9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2" y="1715"/>
              <a:ext cx="252" cy="200"/>
            </a:xfrm>
            <a:custGeom>
              <a:avLst/>
              <a:gdLst>
                <a:gd name="T0" fmla="*/ 1569 w 101"/>
                <a:gd name="T1" fmla="*/ 77 h 75"/>
                <a:gd name="T2" fmla="*/ 574 w 101"/>
                <a:gd name="T3" fmla="*/ 947 h 75"/>
                <a:gd name="T4" fmla="*/ 0 w 101"/>
                <a:gd name="T5" fmla="*/ 1344 h 75"/>
                <a:gd name="T6" fmla="*/ 746 w 101"/>
                <a:gd name="T7" fmla="*/ 989 h 75"/>
                <a:gd name="T8" fmla="*/ 1569 w 101"/>
                <a:gd name="T9" fmla="*/ 7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75">
                  <a:moveTo>
                    <a:pt x="101" y="4"/>
                  </a:moveTo>
                  <a:cubicBezTo>
                    <a:pt x="62" y="0"/>
                    <a:pt x="46" y="30"/>
                    <a:pt x="37" y="50"/>
                  </a:cubicBezTo>
                  <a:cubicBezTo>
                    <a:pt x="28" y="70"/>
                    <a:pt x="16" y="74"/>
                    <a:pt x="0" y="71"/>
                  </a:cubicBezTo>
                  <a:cubicBezTo>
                    <a:pt x="23" y="75"/>
                    <a:pt x="37" y="67"/>
                    <a:pt x="48" y="52"/>
                  </a:cubicBezTo>
                  <a:cubicBezTo>
                    <a:pt x="59" y="37"/>
                    <a:pt x="67" y="2"/>
                    <a:pt x="101" y="4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4" name="Freeform 127">
              <a:extLst>
                <a:ext uri="{FF2B5EF4-FFF2-40B4-BE49-F238E27FC236}">
                  <a16:creationId xmlns:a16="http://schemas.microsoft.com/office/drawing/2014/main" id="{61B484D3-B3DC-44D3-AB47-BE1240121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099"/>
              <a:ext cx="195" cy="229"/>
            </a:xfrm>
            <a:custGeom>
              <a:avLst/>
              <a:gdLst>
                <a:gd name="T0" fmla="*/ 1220 w 78"/>
                <a:gd name="T1" fmla="*/ 0 h 86"/>
                <a:gd name="T2" fmla="*/ 0 w 78"/>
                <a:gd name="T3" fmla="*/ 1624 h 86"/>
                <a:gd name="T4" fmla="*/ 1220 w 78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86">
                  <a:moveTo>
                    <a:pt x="78" y="0"/>
                  </a:moveTo>
                  <a:cubicBezTo>
                    <a:pt x="28" y="11"/>
                    <a:pt x="10" y="67"/>
                    <a:pt x="0" y="86"/>
                  </a:cubicBezTo>
                  <a:cubicBezTo>
                    <a:pt x="21" y="52"/>
                    <a:pt x="44" y="12"/>
                    <a:pt x="78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5" name="Freeform 128">
              <a:extLst>
                <a:ext uri="{FF2B5EF4-FFF2-40B4-BE49-F238E27FC236}">
                  <a16:creationId xmlns:a16="http://schemas.microsoft.com/office/drawing/2014/main" id="{C22DFBA1-3388-483F-BC9E-81DAAECEC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2251"/>
              <a:ext cx="365" cy="277"/>
            </a:xfrm>
            <a:custGeom>
              <a:avLst/>
              <a:gdLst>
                <a:gd name="T0" fmla="*/ 0 w 146"/>
                <a:gd name="T1" fmla="*/ 1966 h 104"/>
                <a:gd name="T2" fmla="*/ 1845 w 146"/>
                <a:gd name="T3" fmla="*/ 418 h 104"/>
                <a:gd name="T4" fmla="*/ 2283 w 146"/>
                <a:gd name="T5" fmla="*/ 943 h 104"/>
                <a:gd name="T6" fmla="*/ 1158 w 146"/>
                <a:gd name="T7" fmla="*/ 682 h 104"/>
                <a:gd name="T8" fmla="*/ 0 w 146"/>
                <a:gd name="T9" fmla="*/ 1966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6" h="104">
                  <a:moveTo>
                    <a:pt x="0" y="104"/>
                  </a:moveTo>
                  <a:cubicBezTo>
                    <a:pt x="19" y="79"/>
                    <a:pt x="66" y="0"/>
                    <a:pt x="118" y="22"/>
                  </a:cubicBezTo>
                  <a:cubicBezTo>
                    <a:pt x="137" y="30"/>
                    <a:pt x="146" y="50"/>
                    <a:pt x="146" y="50"/>
                  </a:cubicBezTo>
                  <a:cubicBezTo>
                    <a:pt x="139" y="39"/>
                    <a:pt x="109" y="13"/>
                    <a:pt x="74" y="36"/>
                  </a:cubicBezTo>
                  <a:cubicBezTo>
                    <a:pt x="39" y="59"/>
                    <a:pt x="0" y="104"/>
                    <a:pt x="0" y="104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129">
              <a:extLst>
                <a:ext uri="{FF2B5EF4-FFF2-40B4-BE49-F238E27FC236}">
                  <a16:creationId xmlns:a16="http://schemas.microsoft.com/office/drawing/2014/main" id="{0756FD4F-75AF-4B5F-A8DF-9E004967E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464"/>
              <a:ext cx="657" cy="224"/>
            </a:xfrm>
            <a:custGeom>
              <a:avLst/>
              <a:gdLst>
                <a:gd name="T0" fmla="*/ 0 w 263"/>
                <a:gd name="T1" fmla="*/ 1309 h 84"/>
                <a:gd name="T2" fmla="*/ 824 w 263"/>
                <a:gd name="T3" fmla="*/ 1160 h 84"/>
                <a:gd name="T4" fmla="*/ 1574 w 263"/>
                <a:gd name="T5" fmla="*/ 661 h 84"/>
                <a:gd name="T6" fmla="*/ 2633 w 263"/>
                <a:gd name="T7" fmla="*/ 1024 h 84"/>
                <a:gd name="T8" fmla="*/ 4099 w 263"/>
                <a:gd name="T9" fmla="*/ 0 h 84"/>
                <a:gd name="T10" fmla="*/ 2665 w 263"/>
                <a:gd name="T11" fmla="*/ 1160 h 84"/>
                <a:gd name="T12" fmla="*/ 1541 w 263"/>
                <a:gd name="T13" fmla="*/ 832 h 84"/>
                <a:gd name="T14" fmla="*/ 0 w 263"/>
                <a:gd name="T15" fmla="*/ 1309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3" h="84">
                  <a:moveTo>
                    <a:pt x="0" y="69"/>
                  </a:moveTo>
                  <a:cubicBezTo>
                    <a:pt x="17" y="75"/>
                    <a:pt x="41" y="70"/>
                    <a:pt x="53" y="61"/>
                  </a:cubicBezTo>
                  <a:cubicBezTo>
                    <a:pt x="65" y="52"/>
                    <a:pt x="82" y="33"/>
                    <a:pt x="101" y="35"/>
                  </a:cubicBezTo>
                  <a:cubicBezTo>
                    <a:pt x="120" y="37"/>
                    <a:pt x="140" y="57"/>
                    <a:pt x="169" y="54"/>
                  </a:cubicBezTo>
                  <a:cubicBezTo>
                    <a:pt x="198" y="51"/>
                    <a:pt x="236" y="7"/>
                    <a:pt x="263" y="0"/>
                  </a:cubicBezTo>
                  <a:cubicBezTo>
                    <a:pt x="249" y="7"/>
                    <a:pt x="193" y="60"/>
                    <a:pt x="171" y="61"/>
                  </a:cubicBezTo>
                  <a:cubicBezTo>
                    <a:pt x="149" y="62"/>
                    <a:pt x="112" y="42"/>
                    <a:pt x="99" y="44"/>
                  </a:cubicBezTo>
                  <a:cubicBezTo>
                    <a:pt x="72" y="49"/>
                    <a:pt x="52" y="84"/>
                    <a:pt x="0" y="69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Freeform 130">
              <a:extLst>
                <a:ext uri="{FF2B5EF4-FFF2-40B4-BE49-F238E27FC236}">
                  <a16:creationId xmlns:a16="http://schemas.microsoft.com/office/drawing/2014/main" id="{60659FAF-30BA-444F-A6C8-30B56ADC5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448"/>
              <a:ext cx="75" cy="323"/>
            </a:xfrm>
            <a:custGeom>
              <a:avLst/>
              <a:gdLst>
                <a:gd name="T0" fmla="*/ 270 w 30"/>
                <a:gd name="T1" fmla="*/ 1412 h 121"/>
                <a:gd name="T2" fmla="*/ 33 w 30"/>
                <a:gd name="T3" fmla="*/ 2301 h 121"/>
                <a:gd name="T4" fmla="*/ 175 w 30"/>
                <a:gd name="T5" fmla="*/ 1447 h 121"/>
                <a:gd name="T6" fmla="*/ 20 w 30"/>
                <a:gd name="T7" fmla="*/ 0 h 121"/>
                <a:gd name="T8" fmla="*/ 270 w 30"/>
                <a:gd name="T9" fmla="*/ 1412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21">
                  <a:moveTo>
                    <a:pt x="17" y="74"/>
                  </a:moveTo>
                  <a:cubicBezTo>
                    <a:pt x="11" y="87"/>
                    <a:pt x="2" y="111"/>
                    <a:pt x="2" y="121"/>
                  </a:cubicBezTo>
                  <a:cubicBezTo>
                    <a:pt x="0" y="117"/>
                    <a:pt x="3" y="110"/>
                    <a:pt x="11" y="76"/>
                  </a:cubicBezTo>
                  <a:cubicBezTo>
                    <a:pt x="19" y="42"/>
                    <a:pt x="14" y="9"/>
                    <a:pt x="1" y="0"/>
                  </a:cubicBezTo>
                  <a:cubicBezTo>
                    <a:pt x="13" y="6"/>
                    <a:pt x="30" y="30"/>
                    <a:pt x="17" y="74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8" name="Freeform 131">
              <a:extLst>
                <a:ext uri="{FF2B5EF4-FFF2-40B4-BE49-F238E27FC236}">
                  <a16:creationId xmlns:a16="http://schemas.microsoft.com/office/drawing/2014/main" id="{D85F2357-6366-4A5C-90A7-38786782C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899"/>
              <a:ext cx="40" cy="213"/>
            </a:xfrm>
            <a:custGeom>
              <a:avLst/>
              <a:gdLst>
                <a:gd name="T0" fmla="*/ 250 w 16"/>
                <a:gd name="T1" fmla="*/ 1510 h 80"/>
                <a:gd name="T2" fmla="*/ 175 w 16"/>
                <a:gd name="T3" fmla="*/ 0 h 80"/>
                <a:gd name="T4" fmla="*/ 250 w 16"/>
                <a:gd name="T5" fmla="*/ 151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0">
                  <a:moveTo>
                    <a:pt x="16" y="80"/>
                  </a:moveTo>
                  <a:cubicBezTo>
                    <a:pt x="0" y="50"/>
                    <a:pt x="2" y="20"/>
                    <a:pt x="11" y="0"/>
                  </a:cubicBezTo>
                  <a:cubicBezTo>
                    <a:pt x="10" y="10"/>
                    <a:pt x="7" y="55"/>
                    <a:pt x="16" y="8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9" name="Freeform 132">
              <a:extLst>
                <a:ext uri="{FF2B5EF4-FFF2-40B4-BE49-F238E27FC236}">
                  <a16:creationId xmlns:a16="http://schemas.microsoft.com/office/drawing/2014/main" id="{73374FA4-A76B-46FC-A3E1-6F3BDB219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" y="1813"/>
              <a:ext cx="50" cy="280"/>
            </a:xfrm>
            <a:custGeom>
              <a:avLst/>
              <a:gdLst>
                <a:gd name="T0" fmla="*/ 313 w 20"/>
                <a:gd name="T1" fmla="*/ 1992 h 105"/>
                <a:gd name="T2" fmla="*/ 83 w 20"/>
                <a:gd name="T3" fmla="*/ 909 h 105"/>
                <a:gd name="T4" fmla="*/ 250 w 20"/>
                <a:gd name="T5" fmla="*/ 0 h 105"/>
                <a:gd name="T6" fmla="*/ 208 w 20"/>
                <a:gd name="T7" fmla="*/ 875 h 105"/>
                <a:gd name="T8" fmla="*/ 313 w 20"/>
                <a:gd name="T9" fmla="*/ 1992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05">
                  <a:moveTo>
                    <a:pt x="20" y="105"/>
                  </a:moveTo>
                  <a:cubicBezTo>
                    <a:pt x="6" y="96"/>
                    <a:pt x="10" y="64"/>
                    <a:pt x="5" y="48"/>
                  </a:cubicBezTo>
                  <a:cubicBezTo>
                    <a:pt x="0" y="32"/>
                    <a:pt x="3" y="18"/>
                    <a:pt x="16" y="0"/>
                  </a:cubicBezTo>
                  <a:cubicBezTo>
                    <a:pt x="8" y="9"/>
                    <a:pt x="10" y="36"/>
                    <a:pt x="13" y="46"/>
                  </a:cubicBezTo>
                  <a:cubicBezTo>
                    <a:pt x="16" y="56"/>
                    <a:pt x="13" y="93"/>
                    <a:pt x="20" y="105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0" name="Freeform 133">
              <a:extLst>
                <a:ext uri="{FF2B5EF4-FFF2-40B4-BE49-F238E27FC236}">
                  <a16:creationId xmlns:a16="http://schemas.microsoft.com/office/drawing/2014/main" id="{2D803117-E235-4FE7-9452-49DA68EC7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2237"/>
              <a:ext cx="260" cy="174"/>
            </a:xfrm>
            <a:custGeom>
              <a:avLst/>
              <a:gdLst>
                <a:gd name="T0" fmla="*/ 0 w 104"/>
                <a:gd name="T1" fmla="*/ 1247 h 65"/>
                <a:gd name="T2" fmla="*/ 1033 w 104"/>
                <a:gd name="T3" fmla="*/ 367 h 65"/>
                <a:gd name="T4" fmla="*/ 1625 w 104"/>
                <a:gd name="T5" fmla="*/ 115 h 65"/>
                <a:gd name="T6" fmla="*/ 1158 w 104"/>
                <a:gd name="T7" fmla="*/ 388 h 65"/>
                <a:gd name="T8" fmla="*/ 0 w 104"/>
                <a:gd name="T9" fmla="*/ 1247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65">
                  <a:moveTo>
                    <a:pt x="0" y="65"/>
                  </a:moveTo>
                  <a:cubicBezTo>
                    <a:pt x="24" y="58"/>
                    <a:pt x="54" y="37"/>
                    <a:pt x="66" y="19"/>
                  </a:cubicBezTo>
                  <a:cubicBezTo>
                    <a:pt x="78" y="1"/>
                    <a:pt x="87" y="0"/>
                    <a:pt x="104" y="6"/>
                  </a:cubicBezTo>
                  <a:cubicBezTo>
                    <a:pt x="92" y="3"/>
                    <a:pt x="83" y="8"/>
                    <a:pt x="74" y="20"/>
                  </a:cubicBezTo>
                  <a:cubicBezTo>
                    <a:pt x="65" y="32"/>
                    <a:pt x="28" y="61"/>
                    <a:pt x="0" y="65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134">
              <a:extLst>
                <a:ext uri="{FF2B5EF4-FFF2-40B4-BE49-F238E27FC236}">
                  <a16:creationId xmlns:a16="http://schemas.microsoft.com/office/drawing/2014/main" id="{DBAE2064-9243-4FE4-9A48-93CCF4583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1763"/>
              <a:ext cx="133" cy="357"/>
            </a:xfrm>
            <a:custGeom>
              <a:avLst/>
              <a:gdLst>
                <a:gd name="T0" fmla="*/ 713 w 53"/>
                <a:gd name="T1" fmla="*/ 0 h 134"/>
                <a:gd name="T2" fmla="*/ 0 w 53"/>
                <a:gd name="T3" fmla="*/ 2534 h 134"/>
                <a:gd name="T4" fmla="*/ 713 w 53"/>
                <a:gd name="T5" fmla="*/ 0 h 1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34">
                  <a:moveTo>
                    <a:pt x="45" y="0"/>
                  </a:moveTo>
                  <a:cubicBezTo>
                    <a:pt x="47" y="14"/>
                    <a:pt x="50" y="83"/>
                    <a:pt x="0" y="134"/>
                  </a:cubicBezTo>
                  <a:cubicBezTo>
                    <a:pt x="28" y="112"/>
                    <a:pt x="53" y="79"/>
                    <a:pt x="45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Freeform 135">
              <a:extLst>
                <a:ext uri="{FF2B5EF4-FFF2-40B4-BE49-F238E27FC236}">
                  <a16:creationId xmlns:a16="http://schemas.microsoft.com/office/drawing/2014/main" id="{30B7A4DE-E819-4779-9270-9E9060254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2757"/>
              <a:ext cx="60" cy="134"/>
            </a:xfrm>
            <a:custGeom>
              <a:avLst/>
              <a:gdLst>
                <a:gd name="T0" fmla="*/ 0 w 24"/>
                <a:gd name="T1" fmla="*/ 0 h 50"/>
                <a:gd name="T2" fmla="*/ 375 w 24"/>
                <a:gd name="T3" fmla="*/ 962 h 50"/>
                <a:gd name="T4" fmla="*/ 0 w 24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0">
                  <a:moveTo>
                    <a:pt x="0" y="0"/>
                  </a:moveTo>
                  <a:cubicBezTo>
                    <a:pt x="0" y="13"/>
                    <a:pt x="11" y="41"/>
                    <a:pt x="24" y="50"/>
                  </a:cubicBezTo>
                  <a:cubicBezTo>
                    <a:pt x="18" y="41"/>
                    <a:pt x="2" y="15"/>
                    <a:pt x="0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3" name="Freeform 136">
              <a:extLst>
                <a:ext uri="{FF2B5EF4-FFF2-40B4-BE49-F238E27FC236}">
                  <a16:creationId xmlns:a16="http://schemas.microsoft.com/office/drawing/2014/main" id="{30318A19-CD7E-48D8-A575-1B085FF7B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653"/>
              <a:ext cx="138" cy="232"/>
            </a:xfrm>
            <a:custGeom>
              <a:avLst/>
              <a:gdLst>
                <a:gd name="T0" fmla="*/ 113 w 55"/>
                <a:gd name="T1" fmla="*/ 0 h 87"/>
                <a:gd name="T2" fmla="*/ 868 w 55"/>
                <a:gd name="T3" fmla="*/ 1651 h 87"/>
                <a:gd name="T4" fmla="*/ 113 w 55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87">
                  <a:moveTo>
                    <a:pt x="7" y="0"/>
                  </a:moveTo>
                  <a:cubicBezTo>
                    <a:pt x="0" y="23"/>
                    <a:pt x="7" y="77"/>
                    <a:pt x="55" y="87"/>
                  </a:cubicBezTo>
                  <a:cubicBezTo>
                    <a:pt x="42" y="82"/>
                    <a:pt x="8" y="52"/>
                    <a:pt x="7" y="0"/>
                  </a:cubicBezTo>
                  <a:close/>
                </a:path>
              </a:pathLst>
            </a:custGeom>
            <a:solidFill>
              <a:srgbClr val="F7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4" name="Freeform 137">
              <a:extLst>
                <a:ext uri="{FF2B5EF4-FFF2-40B4-BE49-F238E27FC236}">
                  <a16:creationId xmlns:a16="http://schemas.microsoft.com/office/drawing/2014/main" id="{B5E70DED-56DC-4742-929D-78947760B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440"/>
              <a:ext cx="328" cy="99"/>
            </a:xfrm>
            <a:custGeom>
              <a:avLst/>
              <a:gdLst>
                <a:gd name="T0" fmla="*/ 0 w 131"/>
                <a:gd name="T1" fmla="*/ 538 h 37"/>
                <a:gd name="T2" fmla="*/ 646 w 131"/>
                <a:gd name="T3" fmla="*/ 364 h 37"/>
                <a:gd name="T4" fmla="*/ 1192 w 131"/>
                <a:gd name="T5" fmla="*/ 150 h 37"/>
                <a:gd name="T6" fmla="*/ 1597 w 131"/>
                <a:gd name="T7" fmla="*/ 444 h 37"/>
                <a:gd name="T8" fmla="*/ 2056 w 131"/>
                <a:gd name="T9" fmla="*/ 688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37">
                  <a:moveTo>
                    <a:pt x="0" y="28"/>
                  </a:moveTo>
                  <a:cubicBezTo>
                    <a:pt x="10" y="37"/>
                    <a:pt x="32" y="26"/>
                    <a:pt x="41" y="19"/>
                  </a:cubicBezTo>
                  <a:cubicBezTo>
                    <a:pt x="54" y="10"/>
                    <a:pt x="61" y="0"/>
                    <a:pt x="76" y="8"/>
                  </a:cubicBezTo>
                  <a:cubicBezTo>
                    <a:pt x="86" y="13"/>
                    <a:pt x="92" y="20"/>
                    <a:pt x="102" y="23"/>
                  </a:cubicBezTo>
                  <a:cubicBezTo>
                    <a:pt x="111" y="25"/>
                    <a:pt x="129" y="24"/>
                    <a:pt x="131" y="36"/>
                  </a:cubicBezTo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5" name="Freeform 138">
              <a:extLst>
                <a:ext uri="{FF2B5EF4-FFF2-40B4-BE49-F238E27FC236}">
                  <a16:creationId xmlns:a16="http://schemas.microsoft.com/office/drawing/2014/main" id="{BCDF87E8-3A42-4D6E-B54C-2F977BFB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691"/>
              <a:ext cx="242" cy="74"/>
            </a:xfrm>
            <a:custGeom>
              <a:avLst/>
              <a:gdLst>
                <a:gd name="T0" fmla="*/ 0 w 97"/>
                <a:gd name="T1" fmla="*/ 518 h 28"/>
                <a:gd name="T2" fmla="*/ 529 w 97"/>
                <a:gd name="T3" fmla="*/ 132 h 28"/>
                <a:gd name="T4" fmla="*/ 903 w 97"/>
                <a:gd name="T5" fmla="*/ 90 h 28"/>
                <a:gd name="T6" fmla="*/ 1507 w 97"/>
                <a:gd name="T7" fmla="*/ 441 h 28"/>
                <a:gd name="T8" fmla="*/ 1445 w 97"/>
                <a:gd name="T9" fmla="*/ 42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28">
                  <a:moveTo>
                    <a:pt x="0" y="28"/>
                  </a:moveTo>
                  <a:cubicBezTo>
                    <a:pt x="10" y="20"/>
                    <a:pt x="23" y="14"/>
                    <a:pt x="34" y="7"/>
                  </a:cubicBezTo>
                  <a:cubicBezTo>
                    <a:pt x="46" y="0"/>
                    <a:pt x="46" y="0"/>
                    <a:pt x="58" y="5"/>
                  </a:cubicBezTo>
                  <a:cubicBezTo>
                    <a:pt x="71" y="10"/>
                    <a:pt x="83" y="18"/>
                    <a:pt x="97" y="24"/>
                  </a:cubicBezTo>
                  <a:cubicBezTo>
                    <a:pt x="96" y="23"/>
                    <a:pt x="94" y="23"/>
                    <a:pt x="93" y="23"/>
                  </a:cubicBezTo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39">
              <a:extLst>
                <a:ext uri="{FF2B5EF4-FFF2-40B4-BE49-F238E27FC236}">
                  <a16:creationId xmlns:a16="http://schemas.microsoft.com/office/drawing/2014/main" id="{3C61BAA6-ADC8-4887-A25D-FDCB4FF0A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2469"/>
              <a:ext cx="57" cy="270"/>
            </a:xfrm>
            <a:custGeom>
              <a:avLst/>
              <a:gdLst>
                <a:gd name="T0" fmla="*/ 245 w 23"/>
                <a:gd name="T1" fmla="*/ 307 h 101"/>
                <a:gd name="T2" fmla="*/ 124 w 23"/>
                <a:gd name="T3" fmla="*/ 1930 h 101"/>
                <a:gd name="T4" fmla="*/ 183 w 23"/>
                <a:gd name="T5" fmla="*/ 858 h 101"/>
                <a:gd name="T6" fmla="*/ 42 w 23"/>
                <a:gd name="T7" fmla="*/ 0 h 101"/>
                <a:gd name="T8" fmla="*/ 258 w 23"/>
                <a:gd name="T9" fmla="*/ 321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01">
                  <a:moveTo>
                    <a:pt x="16" y="16"/>
                  </a:moveTo>
                  <a:cubicBezTo>
                    <a:pt x="23" y="45"/>
                    <a:pt x="14" y="74"/>
                    <a:pt x="8" y="101"/>
                  </a:cubicBezTo>
                  <a:cubicBezTo>
                    <a:pt x="0" y="87"/>
                    <a:pt x="11" y="60"/>
                    <a:pt x="12" y="45"/>
                  </a:cubicBezTo>
                  <a:cubicBezTo>
                    <a:pt x="14" y="29"/>
                    <a:pt x="13" y="13"/>
                    <a:pt x="3" y="0"/>
                  </a:cubicBezTo>
                  <a:cubicBezTo>
                    <a:pt x="9" y="4"/>
                    <a:pt x="15" y="10"/>
                    <a:pt x="17" y="17"/>
                  </a:cubicBezTo>
                </a:path>
              </a:pathLst>
            </a:custGeom>
            <a:solidFill>
              <a:srgbClr val="F3A9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Freeform 140">
              <a:extLst>
                <a:ext uri="{FF2B5EF4-FFF2-40B4-BE49-F238E27FC236}">
                  <a16:creationId xmlns:a16="http://schemas.microsoft.com/office/drawing/2014/main" id="{93C7364A-7F9F-47C7-BC08-2C6CCC992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880"/>
              <a:ext cx="700" cy="544"/>
            </a:xfrm>
            <a:custGeom>
              <a:avLst/>
              <a:gdLst>
                <a:gd name="T0" fmla="*/ 250 w 280"/>
                <a:gd name="T1" fmla="*/ 0 h 204"/>
                <a:gd name="T2" fmla="*/ 425 w 280"/>
                <a:gd name="T3" fmla="*/ 2141 h 204"/>
                <a:gd name="T4" fmla="*/ 2208 w 280"/>
                <a:gd name="T5" fmla="*/ 3776 h 204"/>
                <a:gd name="T6" fmla="*/ 4375 w 280"/>
                <a:gd name="T7" fmla="*/ 2467 h 2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0" h="204">
                  <a:moveTo>
                    <a:pt x="16" y="0"/>
                  </a:moveTo>
                  <a:cubicBezTo>
                    <a:pt x="4" y="32"/>
                    <a:pt x="0" y="62"/>
                    <a:pt x="27" y="113"/>
                  </a:cubicBezTo>
                  <a:cubicBezTo>
                    <a:pt x="55" y="165"/>
                    <a:pt x="79" y="193"/>
                    <a:pt x="141" y="199"/>
                  </a:cubicBezTo>
                  <a:cubicBezTo>
                    <a:pt x="203" y="204"/>
                    <a:pt x="243" y="175"/>
                    <a:pt x="280" y="13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8" name="Freeform 141">
              <a:extLst>
                <a:ext uri="{FF2B5EF4-FFF2-40B4-BE49-F238E27FC236}">
                  <a16:creationId xmlns:a16="http://schemas.microsoft.com/office/drawing/2014/main" id="{5C7E03A0-B867-42EC-B524-AA337BFC0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253"/>
              <a:ext cx="1270" cy="555"/>
            </a:xfrm>
            <a:custGeom>
              <a:avLst/>
              <a:gdLst>
                <a:gd name="T0" fmla="*/ 0 w 508"/>
                <a:gd name="T1" fmla="*/ 1558 h 208"/>
                <a:gd name="T2" fmla="*/ 1583 w 508"/>
                <a:gd name="T3" fmla="*/ 264 h 208"/>
                <a:gd name="T4" fmla="*/ 2875 w 508"/>
                <a:gd name="T5" fmla="*/ 2698 h 208"/>
                <a:gd name="T6" fmla="*/ 4408 w 508"/>
                <a:gd name="T7" fmla="*/ 2049 h 208"/>
                <a:gd name="T8" fmla="*/ 5583 w 508"/>
                <a:gd name="T9" fmla="*/ 2321 h 208"/>
                <a:gd name="T10" fmla="*/ 7375 w 508"/>
                <a:gd name="T11" fmla="*/ 1275 h 208"/>
                <a:gd name="T12" fmla="*/ 7738 w 508"/>
                <a:gd name="T13" fmla="*/ 3098 h 208"/>
                <a:gd name="T14" fmla="*/ 7813 w 508"/>
                <a:gd name="T15" fmla="*/ 3917 h 20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8" h="208">
                  <a:moveTo>
                    <a:pt x="0" y="82"/>
                  </a:moveTo>
                  <a:cubicBezTo>
                    <a:pt x="21" y="56"/>
                    <a:pt x="54" y="0"/>
                    <a:pt x="101" y="14"/>
                  </a:cubicBezTo>
                  <a:cubicBezTo>
                    <a:pt x="178" y="37"/>
                    <a:pt x="145" y="136"/>
                    <a:pt x="184" y="142"/>
                  </a:cubicBezTo>
                  <a:cubicBezTo>
                    <a:pt x="223" y="149"/>
                    <a:pt x="250" y="103"/>
                    <a:pt x="282" y="108"/>
                  </a:cubicBezTo>
                  <a:cubicBezTo>
                    <a:pt x="313" y="113"/>
                    <a:pt x="323" y="132"/>
                    <a:pt x="357" y="122"/>
                  </a:cubicBezTo>
                  <a:cubicBezTo>
                    <a:pt x="391" y="112"/>
                    <a:pt x="436" y="51"/>
                    <a:pt x="472" y="67"/>
                  </a:cubicBezTo>
                  <a:cubicBezTo>
                    <a:pt x="508" y="82"/>
                    <a:pt x="503" y="132"/>
                    <a:pt x="495" y="163"/>
                  </a:cubicBezTo>
                  <a:cubicBezTo>
                    <a:pt x="486" y="194"/>
                    <a:pt x="488" y="208"/>
                    <a:pt x="500" y="20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79" name="Freeform 142">
              <a:extLst>
                <a:ext uri="{FF2B5EF4-FFF2-40B4-BE49-F238E27FC236}">
                  <a16:creationId xmlns:a16="http://schemas.microsoft.com/office/drawing/2014/main" id="{07840535-F159-47E9-9E65-659A9C07E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7" y="2600"/>
              <a:ext cx="130" cy="136"/>
            </a:xfrm>
            <a:custGeom>
              <a:avLst/>
              <a:gdLst>
                <a:gd name="T0" fmla="*/ 500 w 52"/>
                <a:gd name="T1" fmla="*/ 0 h 51"/>
                <a:gd name="T2" fmla="*/ 0 w 52"/>
                <a:gd name="T3" fmla="*/ 96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51">
                  <a:moveTo>
                    <a:pt x="32" y="0"/>
                  </a:moveTo>
                  <a:cubicBezTo>
                    <a:pt x="52" y="12"/>
                    <a:pt x="5" y="32"/>
                    <a:pt x="0" y="51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0" name="Freeform 143">
              <a:extLst>
                <a:ext uri="{FF2B5EF4-FFF2-40B4-BE49-F238E27FC236}">
                  <a16:creationId xmlns:a16="http://schemas.microsoft.com/office/drawing/2014/main" id="{E6FA437C-D18E-4C29-8E06-6E57E270F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453"/>
              <a:ext cx="53" cy="166"/>
            </a:xfrm>
            <a:custGeom>
              <a:avLst/>
              <a:gdLst>
                <a:gd name="T0" fmla="*/ 0 w 21"/>
                <a:gd name="T1" fmla="*/ 115 h 62"/>
                <a:gd name="T2" fmla="*/ 255 w 21"/>
                <a:gd name="T3" fmla="*/ 1189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2">
                  <a:moveTo>
                    <a:pt x="0" y="6"/>
                  </a:moveTo>
                  <a:cubicBezTo>
                    <a:pt x="21" y="0"/>
                    <a:pt x="16" y="44"/>
                    <a:pt x="16" y="6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144">
              <a:extLst>
                <a:ext uri="{FF2B5EF4-FFF2-40B4-BE49-F238E27FC236}">
                  <a16:creationId xmlns:a16="http://schemas.microsoft.com/office/drawing/2014/main" id="{C36DD7DC-82B7-4A9F-9562-C02911A8D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824"/>
              <a:ext cx="469" cy="309"/>
            </a:xfrm>
            <a:custGeom>
              <a:avLst/>
              <a:gdLst>
                <a:gd name="T0" fmla="*/ 2919 w 188"/>
                <a:gd name="T1" fmla="*/ 1433 h 116"/>
                <a:gd name="T2" fmla="*/ 2016 w 188"/>
                <a:gd name="T3" fmla="*/ 2158 h 116"/>
                <a:gd name="T4" fmla="*/ 696 w 188"/>
                <a:gd name="T5" fmla="*/ 1604 h 116"/>
                <a:gd name="T6" fmla="*/ 0 w 188"/>
                <a:gd name="T7" fmla="*/ 248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8" h="116">
                  <a:moveTo>
                    <a:pt x="188" y="76"/>
                  </a:moveTo>
                  <a:cubicBezTo>
                    <a:pt x="181" y="89"/>
                    <a:pt x="164" y="111"/>
                    <a:pt x="130" y="114"/>
                  </a:cubicBezTo>
                  <a:cubicBezTo>
                    <a:pt x="96" y="116"/>
                    <a:pt x="55" y="105"/>
                    <a:pt x="45" y="85"/>
                  </a:cubicBezTo>
                  <a:cubicBezTo>
                    <a:pt x="35" y="66"/>
                    <a:pt x="9" y="0"/>
                    <a:pt x="0" y="1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Freeform 145">
              <a:extLst>
                <a:ext uri="{FF2B5EF4-FFF2-40B4-BE49-F238E27FC236}">
                  <a16:creationId xmlns:a16="http://schemas.microsoft.com/office/drawing/2014/main" id="{5903A203-217C-4C48-ABD0-B8517771F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083"/>
              <a:ext cx="285" cy="282"/>
            </a:xfrm>
            <a:custGeom>
              <a:avLst/>
              <a:gdLst>
                <a:gd name="T0" fmla="*/ 83 w 114"/>
                <a:gd name="T1" fmla="*/ 1429 h 106"/>
                <a:gd name="T2" fmla="*/ 345 w 114"/>
                <a:gd name="T3" fmla="*/ 1679 h 106"/>
                <a:gd name="T4" fmla="*/ 1783 w 114"/>
                <a:gd name="T5" fmla="*/ 77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06">
                  <a:moveTo>
                    <a:pt x="5" y="76"/>
                  </a:moveTo>
                  <a:cubicBezTo>
                    <a:pt x="0" y="93"/>
                    <a:pt x="6" y="106"/>
                    <a:pt x="22" y="89"/>
                  </a:cubicBezTo>
                  <a:cubicBezTo>
                    <a:pt x="38" y="72"/>
                    <a:pt x="55" y="0"/>
                    <a:pt x="114" y="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146">
              <a:extLst>
                <a:ext uri="{FF2B5EF4-FFF2-40B4-BE49-F238E27FC236}">
                  <a16:creationId xmlns:a16="http://schemas.microsoft.com/office/drawing/2014/main" id="{1BC5F074-8854-40DC-AD4B-A012410E3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125"/>
              <a:ext cx="244" cy="203"/>
            </a:xfrm>
            <a:custGeom>
              <a:avLst/>
              <a:gdLst>
                <a:gd name="T0" fmla="*/ 0 w 98"/>
                <a:gd name="T1" fmla="*/ 0 h 76"/>
                <a:gd name="T2" fmla="*/ 1036 w 98"/>
                <a:gd name="T3" fmla="*/ 1221 h 76"/>
                <a:gd name="T4" fmla="*/ 1514 w 98"/>
                <a:gd name="T5" fmla="*/ 139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8" h="76">
                  <a:moveTo>
                    <a:pt x="0" y="0"/>
                  </a:moveTo>
                  <a:cubicBezTo>
                    <a:pt x="24" y="9"/>
                    <a:pt x="46" y="52"/>
                    <a:pt x="67" y="64"/>
                  </a:cubicBezTo>
                  <a:cubicBezTo>
                    <a:pt x="87" y="76"/>
                    <a:pt x="98" y="73"/>
                    <a:pt x="98" y="7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147">
              <a:extLst>
                <a:ext uri="{FF2B5EF4-FFF2-40B4-BE49-F238E27FC236}">
                  <a16:creationId xmlns:a16="http://schemas.microsoft.com/office/drawing/2014/main" id="{A6F05874-7405-49CF-81C1-DFB927E30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613"/>
              <a:ext cx="150" cy="384"/>
            </a:xfrm>
            <a:custGeom>
              <a:avLst/>
              <a:gdLst>
                <a:gd name="T0" fmla="*/ 845 w 60"/>
                <a:gd name="T1" fmla="*/ 0 h 144"/>
                <a:gd name="T2" fmla="*/ 658 w 60"/>
                <a:gd name="T3" fmla="*/ 1728 h 144"/>
                <a:gd name="T4" fmla="*/ 313 w 60"/>
                <a:gd name="T5" fmla="*/ 2731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44">
                  <a:moveTo>
                    <a:pt x="54" y="0"/>
                  </a:moveTo>
                  <a:cubicBezTo>
                    <a:pt x="60" y="34"/>
                    <a:pt x="54" y="73"/>
                    <a:pt x="42" y="91"/>
                  </a:cubicBezTo>
                  <a:cubicBezTo>
                    <a:pt x="30" y="109"/>
                    <a:pt x="0" y="127"/>
                    <a:pt x="20" y="14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148">
              <a:extLst>
                <a:ext uri="{FF2B5EF4-FFF2-40B4-BE49-F238E27FC236}">
                  <a16:creationId xmlns:a16="http://schemas.microsoft.com/office/drawing/2014/main" id="{EB406967-B6B4-49A6-A8B7-AF456CF58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619"/>
              <a:ext cx="202" cy="194"/>
            </a:xfrm>
            <a:custGeom>
              <a:avLst/>
              <a:gdLst>
                <a:gd name="T0" fmla="*/ 0 w 81"/>
                <a:gd name="T1" fmla="*/ 917 h 73"/>
                <a:gd name="T2" fmla="*/ 479 w 81"/>
                <a:gd name="T3" fmla="*/ 0 h 73"/>
                <a:gd name="T4" fmla="*/ 1257 w 81"/>
                <a:gd name="T5" fmla="*/ 1371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73">
                  <a:moveTo>
                    <a:pt x="0" y="49"/>
                  </a:moveTo>
                  <a:cubicBezTo>
                    <a:pt x="12" y="9"/>
                    <a:pt x="28" y="3"/>
                    <a:pt x="31" y="0"/>
                  </a:cubicBezTo>
                  <a:cubicBezTo>
                    <a:pt x="38" y="29"/>
                    <a:pt x="39" y="56"/>
                    <a:pt x="81" y="7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149">
              <a:extLst>
                <a:ext uri="{FF2B5EF4-FFF2-40B4-BE49-F238E27FC236}">
                  <a16:creationId xmlns:a16="http://schemas.microsoft.com/office/drawing/2014/main" id="{74A32610-EBA8-4910-9751-A8EFEDDE4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1339"/>
              <a:ext cx="1634" cy="1634"/>
            </a:xfrm>
            <a:custGeom>
              <a:avLst/>
              <a:gdLst>
                <a:gd name="T0" fmla="*/ 3383 w 654"/>
                <a:gd name="T1" fmla="*/ 10473 h 613"/>
                <a:gd name="T2" fmla="*/ 3540 w 654"/>
                <a:gd name="T3" fmla="*/ 10550 h 613"/>
                <a:gd name="T4" fmla="*/ 5332 w 654"/>
                <a:gd name="T5" fmla="*/ 10438 h 613"/>
                <a:gd name="T6" fmla="*/ 6174 w 654"/>
                <a:gd name="T7" fmla="*/ 10246 h 613"/>
                <a:gd name="T8" fmla="*/ 7723 w 654"/>
                <a:gd name="T9" fmla="*/ 9927 h 613"/>
                <a:gd name="T10" fmla="*/ 8345 w 654"/>
                <a:gd name="T11" fmla="*/ 11305 h 613"/>
                <a:gd name="T12" fmla="*/ 9889 w 654"/>
                <a:gd name="T13" fmla="*/ 10473 h 613"/>
                <a:gd name="T14" fmla="*/ 10106 w 654"/>
                <a:gd name="T15" fmla="*/ 9223 h 613"/>
                <a:gd name="T16" fmla="*/ 8795 w 654"/>
                <a:gd name="T17" fmla="*/ 6309 h 613"/>
                <a:gd name="T18" fmla="*/ 9327 w 654"/>
                <a:gd name="T19" fmla="*/ 4945 h 613"/>
                <a:gd name="T20" fmla="*/ 9702 w 654"/>
                <a:gd name="T21" fmla="*/ 2124 h 613"/>
                <a:gd name="T22" fmla="*/ 8577 w 654"/>
                <a:gd name="T23" fmla="*/ 341 h 613"/>
                <a:gd name="T24" fmla="*/ 7610 w 654"/>
                <a:gd name="T25" fmla="*/ 1954 h 613"/>
                <a:gd name="T26" fmla="*/ 6504 w 654"/>
                <a:gd name="T27" fmla="*/ 1216 h 613"/>
                <a:gd name="T28" fmla="*/ 4682 w 654"/>
                <a:gd name="T29" fmla="*/ 2068 h 613"/>
                <a:gd name="T30" fmla="*/ 2696 w 654"/>
                <a:gd name="T31" fmla="*/ 533 h 613"/>
                <a:gd name="T32" fmla="*/ 1574 w 654"/>
                <a:gd name="T33" fmla="*/ 605 h 613"/>
                <a:gd name="T34" fmla="*/ 1824 w 654"/>
                <a:gd name="T35" fmla="*/ 2082 h 613"/>
                <a:gd name="T36" fmla="*/ 1824 w 654"/>
                <a:gd name="T37" fmla="*/ 2082 h 613"/>
                <a:gd name="T38" fmla="*/ 1249 w 654"/>
                <a:gd name="T39" fmla="*/ 2274 h 613"/>
                <a:gd name="T40" fmla="*/ 592 w 654"/>
                <a:gd name="T41" fmla="*/ 4092 h 613"/>
                <a:gd name="T42" fmla="*/ 592 w 654"/>
                <a:gd name="T43" fmla="*/ 5776 h 613"/>
                <a:gd name="T44" fmla="*/ 1387 w 654"/>
                <a:gd name="T45" fmla="*/ 8050 h 613"/>
                <a:gd name="T46" fmla="*/ 1012 w 654"/>
                <a:gd name="T47" fmla="*/ 8698 h 613"/>
                <a:gd name="T48" fmla="*/ 1949 w 654"/>
                <a:gd name="T49" fmla="*/ 11099 h 613"/>
                <a:gd name="T50" fmla="*/ 3383 w 654"/>
                <a:gd name="T51" fmla="*/ 10473 h 6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54" h="613">
                  <a:moveTo>
                    <a:pt x="217" y="553"/>
                  </a:moveTo>
                  <a:cubicBezTo>
                    <a:pt x="220" y="554"/>
                    <a:pt x="223" y="555"/>
                    <a:pt x="227" y="557"/>
                  </a:cubicBezTo>
                  <a:cubicBezTo>
                    <a:pt x="279" y="573"/>
                    <a:pt x="322" y="562"/>
                    <a:pt x="342" y="551"/>
                  </a:cubicBezTo>
                  <a:cubicBezTo>
                    <a:pt x="361" y="541"/>
                    <a:pt x="374" y="536"/>
                    <a:pt x="396" y="541"/>
                  </a:cubicBezTo>
                  <a:cubicBezTo>
                    <a:pt x="418" y="545"/>
                    <a:pt x="474" y="559"/>
                    <a:pt x="495" y="524"/>
                  </a:cubicBezTo>
                  <a:cubicBezTo>
                    <a:pt x="492" y="540"/>
                    <a:pt x="502" y="579"/>
                    <a:pt x="535" y="597"/>
                  </a:cubicBezTo>
                  <a:cubicBezTo>
                    <a:pt x="562" y="613"/>
                    <a:pt x="610" y="609"/>
                    <a:pt x="634" y="553"/>
                  </a:cubicBezTo>
                  <a:cubicBezTo>
                    <a:pt x="642" y="533"/>
                    <a:pt x="646" y="509"/>
                    <a:pt x="648" y="487"/>
                  </a:cubicBezTo>
                  <a:cubicBezTo>
                    <a:pt x="654" y="429"/>
                    <a:pt x="636" y="320"/>
                    <a:pt x="564" y="333"/>
                  </a:cubicBezTo>
                  <a:cubicBezTo>
                    <a:pt x="571" y="323"/>
                    <a:pt x="586" y="296"/>
                    <a:pt x="598" y="261"/>
                  </a:cubicBezTo>
                  <a:cubicBezTo>
                    <a:pt x="609" y="223"/>
                    <a:pt x="613" y="151"/>
                    <a:pt x="622" y="112"/>
                  </a:cubicBezTo>
                  <a:cubicBezTo>
                    <a:pt x="632" y="66"/>
                    <a:pt x="592" y="11"/>
                    <a:pt x="550" y="18"/>
                  </a:cubicBezTo>
                  <a:cubicBezTo>
                    <a:pt x="507" y="25"/>
                    <a:pt x="482" y="39"/>
                    <a:pt x="488" y="103"/>
                  </a:cubicBezTo>
                  <a:cubicBezTo>
                    <a:pt x="476" y="74"/>
                    <a:pt x="452" y="47"/>
                    <a:pt x="417" y="64"/>
                  </a:cubicBezTo>
                  <a:cubicBezTo>
                    <a:pt x="381" y="81"/>
                    <a:pt x="337" y="104"/>
                    <a:pt x="300" y="109"/>
                  </a:cubicBezTo>
                  <a:cubicBezTo>
                    <a:pt x="263" y="113"/>
                    <a:pt x="174" y="120"/>
                    <a:pt x="173" y="28"/>
                  </a:cubicBezTo>
                  <a:cubicBezTo>
                    <a:pt x="172" y="9"/>
                    <a:pt x="104" y="0"/>
                    <a:pt x="101" y="32"/>
                  </a:cubicBezTo>
                  <a:cubicBezTo>
                    <a:pt x="97" y="64"/>
                    <a:pt x="103" y="97"/>
                    <a:pt x="117" y="110"/>
                  </a:cubicBezTo>
                  <a:cubicBezTo>
                    <a:pt x="117" y="110"/>
                    <a:pt x="117" y="110"/>
                    <a:pt x="117" y="110"/>
                  </a:cubicBezTo>
                  <a:cubicBezTo>
                    <a:pt x="106" y="111"/>
                    <a:pt x="93" y="114"/>
                    <a:pt x="80" y="120"/>
                  </a:cubicBezTo>
                  <a:cubicBezTo>
                    <a:pt x="40" y="141"/>
                    <a:pt x="26" y="176"/>
                    <a:pt x="38" y="216"/>
                  </a:cubicBezTo>
                  <a:cubicBezTo>
                    <a:pt x="50" y="256"/>
                    <a:pt x="56" y="264"/>
                    <a:pt x="38" y="305"/>
                  </a:cubicBezTo>
                  <a:cubicBezTo>
                    <a:pt x="20" y="346"/>
                    <a:pt x="0" y="439"/>
                    <a:pt x="89" y="425"/>
                  </a:cubicBezTo>
                  <a:cubicBezTo>
                    <a:pt x="81" y="437"/>
                    <a:pt x="71" y="450"/>
                    <a:pt x="65" y="459"/>
                  </a:cubicBezTo>
                  <a:cubicBezTo>
                    <a:pt x="44" y="482"/>
                    <a:pt x="33" y="583"/>
                    <a:pt x="125" y="586"/>
                  </a:cubicBezTo>
                  <a:cubicBezTo>
                    <a:pt x="184" y="589"/>
                    <a:pt x="217" y="553"/>
                    <a:pt x="217" y="553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Freeform 150">
              <a:extLst>
                <a:ext uri="{FF2B5EF4-FFF2-40B4-BE49-F238E27FC236}">
                  <a16:creationId xmlns:a16="http://schemas.microsoft.com/office/drawing/2014/main" id="{938C32FC-8091-4BFA-930B-B55DF6EBC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624"/>
              <a:ext cx="1132" cy="571"/>
            </a:xfrm>
            <a:custGeom>
              <a:avLst/>
              <a:gdLst>
                <a:gd name="T0" fmla="*/ 7069 w 453"/>
                <a:gd name="T1" fmla="*/ 56 h 214"/>
                <a:gd name="T2" fmla="*/ 6869 w 453"/>
                <a:gd name="T3" fmla="*/ 376 h 214"/>
                <a:gd name="T4" fmla="*/ 6537 w 453"/>
                <a:gd name="T5" fmla="*/ 2868 h 214"/>
                <a:gd name="T6" fmla="*/ 5153 w 453"/>
                <a:gd name="T7" fmla="*/ 4008 h 214"/>
                <a:gd name="T8" fmla="*/ 4183 w 453"/>
                <a:gd name="T9" fmla="*/ 2735 h 214"/>
                <a:gd name="T10" fmla="*/ 3354 w 453"/>
                <a:gd name="T11" fmla="*/ 718 h 214"/>
                <a:gd name="T12" fmla="*/ 2311 w 453"/>
                <a:gd name="T13" fmla="*/ 819 h 214"/>
                <a:gd name="T14" fmla="*/ 2217 w 453"/>
                <a:gd name="T15" fmla="*/ 913 h 214"/>
                <a:gd name="T16" fmla="*/ 1499 w 453"/>
                <a:gd name="T17" fmla="*/ 1878 h 214"/>
                <a:gd name="T18" fmla="*/ 950 w 453"/>
                <a:gd name="T19" fmla="*/ 763 h 214"/>
                <a:gd name="T20" fmla="*/ 855 w 453"/>
                <a:gd name="T21" fmla="*/ 590 h 214"/>
                <a:gd name="T22" fmla="*/ 0 w 453"/>
                <a:gd name="T23" fmla="*/ 56 h 2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3" h="214">
                  <a:moveTo>
                    <a:pt x="453" y="3"/>
                  </a:moveTo>
                  <a:cubicBezTo>
                    <a:pt x="449" y="0"/>
                    <a:pt x="443" y="0"/>
                    <a:pt x="440" y="20"/>
                  </a:cubicBezTo>
                  <a:cubicBezTo>
                    <a:pt x="436" y="39"/>
                    <a:pt x="453" y="89"/>
                    <a:pt x="419" y="151"/>
                  </a:cubicBezTo>
                  <a:cubicBezTo>
                    <a:pt x="390" y="204"/>
                    <a:pt x="361" y="214"/>
                    <a:pt x="330" y="211"/>
                  </a:cubicBezTo>
                  <a:cubicBezTo>
                    <a:pt x="298" y="209"/>
                    <a:pt x="275" y="185"/>
                    <a:pt x="268" y="144"/>
                  </a:cubicBezTo>
                  <a:cubicBezTo>
                    <a:pt x="261" y="105"/>
                    <a:pt x="247" y="50"/>
                    <a:pt x="215" y="38"/>
                  </a:cubicBezTo>
                  <a:cubicBezTo>
                    <a:pt x="186" y="24"/>
                    <a:pt x="162" y="34"/>
                    <a:pt x="148" y="43"/>
                  </a:cubicBezTo>
                  <a:cubicBezTo>
                    <a:pt x="146" y="45"/>
                    <a:pt x="144" y="46"/>
                    <a:pt x="142" y="48"/>
                  </a:cubicBezTo>
                  <a:cubicBezTo>
                    <a:pt x="125" y="65"/>
                    <a:pt x="122" y="102"/>
                    <a:pt x="96" y="99"/>
                  </a:cubicBezTo>
                  <a:cubicBezTo>
                    <a:pt x="81" y="97"/>
                    <a:pt x="81" y="77"/>
                    <a:pt x="61" y="40"/>
                  </a:cubicBezTo>
                  <a:cubicBezTo>
                    <a:pt x="59" y="37"/>
                    <a:pt x="57" y="34"/>
                    <a:pt x="55" y="31"/>
                  </a:cubicBezTo>
                  <a:cubicBezTo>
                    <a:pt x="45" y="14"/>
                    <a:pt x="25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8" name="Freeform 151">
              <a:extLst>
                <a:ext uri="{FF2B5EF4-FFF2-40B4-BE49-F238E27FC236}">
                  <a16:creationId xmlns:a16="http://schemas.microsoft.com/office/drawing/2014/main" id="{C604B61A-E3F4-4FD3-881A-BDDBEAAF5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472"/>
              <a:ext cx="192" cy="136"/>
            </a:xfrm>
            <a:custGeom>
              <a:avLst/>
              <a:gdLst>
                <a:gd name="T0" fmla="*/ 0 w 77"/>
                <a:gd name="T1" fmla="*/ 0 h 51"/>
                <a:gd name="T2" fmla="*/ 1194 w 77"/>
                <a:gd name="T3" fmla="*/ 832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51">
                  <a:moveTo>
                    <a:pt x="0" y="0"/>
                  </a:moveTo>
                  <a:cubicBezTo>
                    <a:pt x="12" y="28"/>
                    <a:pt x="29" y="51"/>
                    <a:pt x="77" y="44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9" name="Freeform 152">
              <a:extLst>
                <a:ext uri="{FF2B5EF4-FFF2-40B4-BE49-F238E27FC236}">
                  <a16:creationId xmlns:a16="http://schemas.microsoft.com/office/drawing/2014/main" id="{214952C8-54E1-4684-BD3C-9E6190785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947"/>
              <a:ext cx="25" cy="178"/>
            </a:xfrm>
            <a:custGeom>
              <a:avLst/>
              <a:gdLst>
                <a:gd name="T0" fmla="*/ 95 w 10"/>
                <a:gd name="T1" fmla="*/ 0 h 67"/>
                <a:gd name="T2" fmla="*/ 113 w 10"/>
                <a:gd name="T3" fmla="*/ 733 h 67"/>
                <a:gd name="T4" fmla="*/ 0 w 10"/>
                <a:gd name="T5" fmla="*/ 125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7">
                  <a:moveTo>
                    <a:pt x="6" y="0"/>
                  </a:moveTo>
                  <a:cubicBezTo>
                    <a:pt x="6" y="13"/>
                    <a:pt x="10" y="26"/>
                    <a:pt x="7" y="39"/>
                  </a:cubicBezTo>
                  <a:cubicBezTo>
                    <a:pt x="4" y="53"/>
                    <a:pt x="0" y="67"/>
                    <a:pt x="0" y="67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0" name="Freeform 153">
              <a:extLst>
                <a:ext uri="{FF2B5EF4-FFF2-40B4-BE49-F238E27FC236}">
                  <a16:creationId xmlns:a16="http://schemas.microsoft.com/office/drawing/2014/main" id="{8F49E06F-69CB-49FE-88A9-55B34ACD2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1749"/>
              <a:ext cx="108" cy="150"/>
            </a:xfrm>
            <a:custGeom>
              <a:avLst/>
              <a:gdLst>
                <a:gd name="T0" fmla="*/ 0 w 43"/>
                <a:gd name="T1" fmla="*/ 504 h 56"/>
                <a:gd name="T2" fmla="*/ 681 w 43"/>
                <a:gd name="T3" fmla="*/ 0 h 56"/>
                <a:gd name="T4" fmla="*/ 188 w 43"/>
                <a:gd name="T5" fmla="*/ 107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6">
                  <a:moveTo>
                    <a:pt x="0" y="26"/>
                  </a:moveTo>
                  <a:cubicBezTo>
                    <a:pt x="9" y="31"/>
                    <a:pt x="34" y="11"/>
                    <a:pt x="43" y="0"/>
                  </a:cubicBezTo>
                  <a:cubicBezTo>
                    <a:pt x="29" y="16"/>
                    <a:pt x="12" y="33"/>
                    <a:pt x="12" y="56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154">
              <a:extLst>
                <a:ext uri="{FF2B5EF4-FFF2-40B4-BE49-F238E27FC236}">
                  <a16:creationId xmlns:a16="http://schemas.microsoft.com/office/drawing/2014/main" id="{6DC4F89D-D061-46C9-B281-6F6D4EE30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029"/>
              <a:ext cx="252" cy="299"/>
            </a:xfrm>
            <a:custGeom>
              <a:avLst/>
              <a:gdLst>
                <a:gd name="T0" fmla="*/ 1537 w 101"/>
                <a:gd name="T1" fmla="*/ 2074 h 112"/>
                <a:gd name="T2" fmla="*/ 1058 w 101"/>
                <a:gd name="T3" fmla="*/ 1903 h 112"/>
                <a:gd name="T4" fmla="*/ 12 w 101"/>
                <a:gd name="T5" fmla="*/ 683 h 112"/>
                <a:gd name="T6" fmla="*/ 0 w 101"/>
                <a:gd name="T7" fmla="*/ 662 h 112"/>
                <a:gd name="T8" fmla="*/ 716 w 101"/>
                <a:gd name="T9" fmla="*/ 21 h 112"/>
                <a:gd name="T10" fmla="*/ 716 w 101"/>
                <a:gd name="T11" fmla="*/ 0 h 112"/>
                <a:gd name="T12" fmla="*/ 1028 w 101"/>
                <a:gd name="T13" fmla="*/ 1084 h 112"/>
                <a:gd name="T14" fmla="*/ 1569 w 101"/>
                <a:gd name="T15" fmla="*/ 2074 h 112"/>
                <a:gd name="T16" fmla="*/ 1537 w 101"/>
                <a:gd name="T17" fmla="*/ 2074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1" h="112">
                  <a:moveTo>
                    <a:pt x="99" y="109"/>
                  </a:moveTo>
                  <a:cubicBezTo>
                    <a:pt x="99" y="109"/>
                    <a:pt x="88" y="112"/>
                    <a:pt x="68" y="100"/>
                  </a:cubicBezTo>
                  <a:cubicBezTo>
                    <a:pt x="47" y="88"/>
                    <a:pt x="25" y="45"/>
                    <a:pt x="1" y="36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26" y="30"/>
                    <a:pt x="40" y="12"/>
                    <a:pt x="46" y="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8" y="17"/>
                    <a:pt x="54" y="35"/>
                    <a:pt x="66" y="57"/>
                  </a:cubicBezTo>
                  <a:cubicBezTo>
                    <a:pt x="78" y="78"/>
                    <a:pt x="88" y="95"/>
                    <a:pt x="101" y="109"/>
                  </a:cubicBezTo>
                  <a:lnTo>
                    <a:pt x="99" y="109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Freeform 155">
              <a:extLst>
                <a:ext uri="{FF2B5EF4-FFF2-40B4-BE49-F238E27FC236}">
                  <a16:creationId xmlns:a16="http://schemas.microsoft.com/office/drawing/2014/main" id="{D9EBA496-EAD0-401C-98E1-3F4446ED3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472"/>
              <a:ext cx="197" cy="168"/>
            </a:xfrm>
            <a:custGeom>
              <a:avLst/>
              <a:gdLst>
                <a:gd name="T0" fmla="*/ 1212 w 79"/>
                <a:gd name="T1" fmla="*/ 832 h 63"/>
                <a:gd name="T2" fmla="*/ 12 w 79"/>
                <a:gd name="T3" fmla="*/ 0 h 63"/>
                <a:gd name="T4" fmla="*/ 0 w 79"/>
                <a:gd name="T5" fmla="*/ 0 h 63"/>
                <a:gd name="T6" fmla="*/ 436 w 79"/>
                <a:gd name="T7" fmla="*/ 1139 h 63"/>
                <a:gd name="T8" fmla="*/ 1224 w 79"/>
                <a:gd name="T9" fmla="*/ 832 h 63"/>
                <a:gd name="T10" fmla="*/ 1212 w 79"/>
                <a:gd name="T11" fmla="*/ 832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63">
                  <a:moveTo>
                    <a:pt x="78" y="44"/>
                  </a:moveTo>
                  <a:cubicBezTo>
                    <a:pt x="30" y="51"/>
                    <a:pt x="13" y="28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9"/>
                    <a:pt x="8" y="57"/>
                    <a:pt x="28" y="60"/>
                  </a:cubicBezTo>
                  <a:cubicBezTo>
                    <a:pt x="47" y="63"/>
                    <a:pt x="64" y="54"/>
                    <a:pt x="79" y="44"/>
                  </a:cubicBezTo>
                  <a:lnTo>
                    <a:pt x="78" y="44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3" name="Freeform 156">
              <a:extLst>
                <a:ext uri="{FF2B5EF4-FFF2-40B4-BE49-F238E27FC236}">
                  <a16:creationId xmlns:a16="http://schemas.microsoft.com/office/drawing/2014/main" id="{22A79C1E-F051-4A6F-8E2E-FD155734C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1944"/>
              <a:ext cx="105" cy="181"/>
            </a:xfrm>
            <a:custGeom>
              <a:avLst/>
              <a:gdLst>
                <a:gd name="T0" fmla="*/ 95 w 42"/>
                <a:gd name="T1" fmla="*/ 21 h 68"/>
                <a:gd name="T2" fmla="*/ 113 w 42"/>
                <a:gd name="T3" fmla="*/ 751 h 68"/>
                <a:gd name="T4" fmla="*/ 0 w 42"/>
                <a:gd name="T5" fmla="*/ 1283 h 68"/>
                <a:gd name="T6" fmla="*/ 0 w 42"/>
                <a:gd name="T7" fmla="*/ 1283 h 68"/>
                <a:gd name="T8" fmla="*/ 645 w 42"/>
                <a:gd name="T9" fmla="*/ 1057 h 68"/>
                <a:gd name="T10" fmla="*/ 658 w 42"/>
                <a:gd name="T11" fmla="*/ 1057 h 68"/>
                <a:gd name="T12" fmla="*/ 395 w 42"/>
                <a:gd name="T13" fmla="*/ 751 h 68"/>
                <a:gd name="T14" fmla="*/ 113 w 42"/>
                <a:gd name="T15" fmla="*/ 0 h 68"/>
                <a:gd name="T16" fmla="*/ 95 w 42"/>
                <a:gd name="T17" fmla="*/ 21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68">
                  <a:moveTo>
                    <a:pt x="6" y="1"/>
                  </a:moveTo>
                  <a:cubicBezTo>
                    <a:pt x="6" y="14"/>
                    <a:pt x="10" y="27"/>
                    <a:pt x="7" y="40"/>
                  </a:cubicBezTo>
                  <a:cubicBezTo>
                    <a:pt x="4" y="54"/>
                    <a:pt x="0" y="68"/>
                    <a:pt x="0" y="6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11" y="60"/>
                    <a:pt x="24" y="55"/>
                    <a:pt x="41" y="56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34" y="52"/>
                    <a:pt x="28" y="46"/>
                    <a:pt x="25" y="40"/>
                  </a:cubicBezTo>
                  <a:cubicBezTo>
                    <a:pt x="21" y="32"/>
                    <a:pt x="14" y="16"/>
                    <a:pt x="7" y="0"/>
                  </a:cubicBezTo>
                  <a:lnTo>
                    <a:pt x="6" y="1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4" name="Freeform 157">
              <a:extLst>
                <a:ext uri="{FF2B5EF4-FFF2-40B4-BE49-F238E27FC236}">
                  <a16:creationId xmlns:a16="http://schemas.microsoft.com/office/drawing/2014/main" id="{D037EA79-8B50-403D-AB8A-434A8A6C1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555"/>
              <a:ext cx="135" cy="37"/>
            </a:xfrm>
            <a:custGeom>
              <a:avLst/>
              <a:gdLst>
                <a:gd name="T0" fmla="*/ 833 w 54"/>
                <a:gd name="T1" fmla="*/ 34 h 14"/>
                <a:gd name="T2" fmla="*/ 20 w 54"/>
                <a:gd name="T3" fmla="*/ 148 h 14"/>
                <a:gd name="T4" fmla="*/ 0 w 54"/>
                <a:gd name="T5" fmla="*/ 132 h 14"/>
                <a:gd name="T6" fmla="*/ 613 w 54"/>
                <a:gd name="T7" fmla="*/ 167 h 14"/>
                <a:gd name="T8" fmla="*/ 845 w 54"/>
                <a:gd name="T9" fmla="*/ 34 h 14"/>
                <a:gd name="T10" fmla="*/ 833 w 54"/>
                <a:gd name="T11" fmla="*/ 3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4">
                  <a:moveTo>
                    <a:pt x="53" y="2"/>
                  </a:moveTo>
                  <a:cubicBezTo>
                    <a:pt x="42" y="0"/>
                    <a:pt x="16" y="5"/>
                    <a:pt x="1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1" y="12"/>
                    <a:pt x="22" y="14"/>
                    <a:pt x="39" y="9"/>
                  </a:cubicBezTo>
                  <a:cubicBezTo>
                    <a:pt x="44" y="7"/>
                    <a:pt x="49" y="5"/>
                    <a:pt x="54" y="2"/>
                  </a:cubicBezTo>
                  <a:lnTo>
                    <a:pt x="53" y="2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5" name="Freeform 158">
              <a:extLst>
                <a:ext uri="{FF2B5EF4-FFF2-40B4-BE49-F238E27FC236}">
                  <a16:creationId xmlns:a16="http://schemas.microsoft.com/office/drawing/2014/main" id="{E5706A42-34EB-45D8-A71E-154AB8902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" y="1749"/>
              <a:ext cx="110" cy="158"/>
            </a:xfrm>
            <a:custGeom>
              <a:avLst/>
              <a:gdLst>
                <a:gd name="T0" fmla="*/ 208 w 44"/>
                <a:gd name="T1" fmla="*/ 1077 h 59"/>
                <a:gd name="T2" fmla="*/ 688 w 44"/>
                <a:gd name="T3" fmla="*/ 0 h 59"/>
                <a:gd name="T4" fmla="*/ 20 w 44"/>
                <a:gd name="T5" fmla="*/ 501 h 59"/>
                <a:gd name="T6" fmla="*/ 0 w 44"/>
                <a:gd name="T7" fmla="*/ 501 h 59"/>
                <a:gd name="T8" fmla="*/ 188 w 44"/>
                <a:gd name="T9" fmla="*/ 1133 h 59"/>
                <a:gd name="T10" fmla="*/ 208 w 44"/>
                <a:gd name="T11" fmla="*/ 1077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59">
                  <a:moveTo>
                    <a:pt x="13" y="56"/>
                  </a:moveTo>
                  <a:cubicBezTo>
                    <a:pt x="13" y="33"/>
                    <a:pt x="30" y="16"/>
                    <a:pt x="44" y="0"/>
                  </a:cubicBezTo>
                  <a:cubicBezTo>
                    <a:pt x="35" y="11"/>
                    <a:pt x="10" y="31"/>
                    <a:pt x="1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4" y="36"/>
                    <a:pt x="9" y="48"/>
                    <a:pt x="12" y="59"/>
                  </a:cubicBezTo>
                  <a:lnTo>
                    <a:pt x="13" y="56"/>
                  </a:ln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6" name="Freeform 159">
              <a:extLst>
                <a:ext uri="{FF2B5EF4-FFF2-40B4-BE49-F238E27FC236}">
                  <a16:creationId xmlns:a16="http://schemas.microsoft.com/office/drawing/2014/main" id="{0AFB19C6-CA27-43B1-A04A-70F93C107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555"/>
              <a:ext cx="132" cy="21"/>
            </a:xfrm>
            <a:custGeom>
              <a:avLst/>
              <a:gdLst>
                <a:gd name="T0" fmla="*/ 0 w 53"/>
                <a:gd name="T1" fmla="*/ 144 h 8"/>
                <a:gd name="T2" fmla="*/ 819 w 53"/>
                <a:gd name="T3" fmla="*/ 3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8">
                  <a:moveTo>
                    <a:pt x="0" y="8"/>
                  </a:moveTo>
                  <a:cubicBezTo>
                    <a:pt x="16" y="5"/>
                    <a:pt x="42" y="0"/>
                    <a:pt x="53" y="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7" name="Freeform 160">
              <a:extLst>
                <a:ext uri="{FF2B5EF4-FFF2-40B4-BE49-F238E27FC236}">
                  <a16:creationId xmlns:a16="http://schemas.microsoft.com/office/drawing/2014/main" id="{CB38887E-A978-41AE-A639-59FEEC53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123"/>
              <a:ext cx="265" cy="98"/>
            </a:xfrm>
            <a:custGeom>
              <a:avLst/>
              <a:gdLst>
                <a:gd name="T0" fmla="*/ 1658 w 106"/>
                <a:gd name="T1" fmla="*/ 0 h 37"/>
                <a:gd name="T2" fmla="*/ 0 w 106"/>
                <a:gd name="T3" fmla="*/ 56 h 37"/>
                <a:gd name="T4" fmla="*/ 0 w 106"/>
                <a:gd name="T5" fmla="*/ 56 h 37"/>
                <a:gd name="T6" fmla="*/ 658 w 106"/>
                <a:gd name="T7" fmla="*/ 450 h 37"/>
                <a:gd name="T8" fmla="*/ 1658 w 106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37">
                  <a:moveTo>
                    <a:pt x="106" y="0"/>
                  </a:moveTo>
                  <a:cubicBezTo>
                    <a:pt x="62" y="37"/>
                    <a:pt x="10" y="1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1" y="16"/>
                    <a:pt x="25" y="23"/>
                    <a:pt x="42" y="24"/>
                  </a:cubicBezTo>
                  <a:cubicBezTo>
                    <a:pt x="64" y="26"/>
                    <a:pt x="85" y="22"/>
                    <a:pt x="106" y="0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8" name="Freeform 161">
              <a:extLst>
                <a:ext uri="{FF2B5EF4-FFF2-40B4-BE49-F238E27FC236}">
                  <a16:creationId xmlns:a16="http://schemas.microsoft.com/office/drawing/2014/main" id="{F99F8866-4BC0-45F4-BA49-CBAB0D85E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2712"/>
              <a:ext cx="42" cy="53"/>
            </a:xfrm>
            <a:custGeom>
              <a:avLst/>
              <a:gdLst>
                <a:gd name="T0" fmla="*/ 42 w 17"/>
                <a:gd name="T1" fmla="*/ 0 h 20"/>
                <a:gd name="T2" fmla="*/ 257 w 17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cubicBezTo>
                    <a:pt x="0" y="15"/>
                    <a:pt x="8" y="16"/>
                    <a:pt x="17" y="20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99" name="Freeform 162">
              <a:extLst>
                <a:ext uri="{FF2B5EF4-FFF2-40B4-BE49-F238E27FC236}">
                  <a16:creationId xmlns:a16="http://schemas.microsoft.com/office/drawing/2014/main" id="{63BC684B-9C60-41B0-A4BC-9EEE423BF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792"/>
              <a:ext cx="135" cy="101"/>
            </a:xfrm>
            <a:custGeom>
              <a:avLst/>
              <a:gdLst>
                <a:gd name="T0" fmla="*/ 20 w 54"/>
                <a:gd name="T1" fmla="*/ 21 h 38"/>
                <a:gd name="T2" fmla="*/ 0 w 54"/>
                <a:gd name="T3" fmla="*/ 0 h 38"/>
                <a:gd name="T4" fmla="*/ 375 w 54"/>
                <a:gd name="T5" fmla="*/ 678 h 38"/>
                <a:gd name="T6" fmla="*/ 845 w 54"/>
                <a:gd name="T7" fmla="*/ 247 h 38"/>
                <a:gd name="T8" fmla="*/ 20 w 54"/>
                <a:gd name="T9" fmla="*/ 2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38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9" y="22"/>
                    <a:pt x="12" y="35"/>
                    <a:pt x="24" y="36"/>
                  </a:cubicBezTo>
                  <a:cubicBezTo>
                    <a:pt x="39" y="38"/>
                    <a:pt x="47" y="26"/>
                    <a:pt x="54" y="13"/>
                  </a:cubicBezTo>
                  <a:cubicBezTo>
                    <a:pt x="34" y="25"/>
                    <a:pt x="10" y="15"/>
                    <a:pt x="1" y="1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0" name="Freeform 163">
              <a:extLst>
                <a:ext uri="{FF2B5EF4-FFF2-40B4-BE49-F238E27FC236}">
                  <a16:creationId xmlns:a16="http://schemas.microsoft.com/office/drawing/2014/main" id="{A826DB5B-49A3-4557-95E3-FE4CC0733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472"/>
              <a:ext cx="110" cy="160"/>
            </a:xfrm>
            <a:custGeom>
              <a:avLst/>
              <a:gdLst>
                <a:gd name="T0" fmla="*/ 688 w 44"/>
                <a:gd name="T1" fmla="*/ 832 h 60"/>
                <a:gd name="T2" fmla="*/ 688 w 44"/>
                <a:gd name="T3" fmla="*/ 819 h 60"/>
                <a:gd name="T4" fmla="*/ 20 w 44"/>
                <a:gd name="T5" fmla="*/ 0 h 60"/>
                <a:gd name="T6" fmla="*/ 0 w 44"/>
                <a:gd name="T7" fmla="*/ 0 h 60"/>
                <a:gd name="T8" fmla="*/ 438 w 44"/>
                <a:gd name="T9" fmla="*/ 1139 h 60"/>
                <a:gd name="T10" fmla="*/ 688 w 44"/>
                <a:gd name="T11" fmla="*/ 832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0">
                  <a:moveTo>
                    <a:pt x="44" y="44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21" y="38"/>
                    <a:pt x="9" y="2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29"/>
                    <a:pt x="8" y="57"/>
                    <a:pt x="28" y="60"/>
                  </a:cubicBezTo>
                  <a:cubicBezTo>
                    <a:pt x="37" y="56"/>
                    <a:pt x="44" y="44"/>
                    <a:pt x="44" y="44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1" name="Freeform 164">
              <a:extLst>
                <a:ext uri="{FF2B5EF4-FFF2-40B4-BE49-F238E27FC236}">
                  <a16:creationId xmlns:a16="http://schemas.microsoft.com/office/drawing/2014/main" id="{D651D032-0D3F-40A9-B48D-461D86E0D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2" y="1605"/>
              <a:ext cx="25" cy="54"/>
            </a:xfrm>
            <a:custGeom>
              <a:avLst/>
              <a:gdLst>
                <a:gd name="T0" fmla="*/ 158 w 10"/>
                <a:gd name="T1" fmla="*/ 257 h 20"/>
                <a:gd name="T2" fmla="*/ 83 w 10"/>
                <a:gd name="T3" fmla="*/ 59 h 20"/>
                <a:gd name="T4" fmla="*/ 95 w 10"/>
                <a:gd name="T5" fmla="*/ 373 h 20"/>
                <a:gd name="T6" fmla="*/ 63 w 10"/>
                <a:gd name="T7" fmla="*/ 39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10" y="13"/>
                  </a:moveTo>
                  <a:cubicBezTo>
                    <a:pt x="10" y="10"/>
                    <a:pt x="10" y="0"/>
                    <a:pt x="5" y="3"/>
                  </a:cubicBezTo>
                  <a:cubicBezTo>
                    <a:pt x="0" y="5"/>
                    <a:pt x="6" y="16"/>
                    <a:pt x="6" y="19"/>
                  </a:cubicBezTo>
                  <a:cubicBezTo>
                    <a:pt x="6" y="20"/>
                    <a:pt x="5" y="20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2" name="Freeform 165">
              <a:extLst>
                <a:ext uri="{FF2B5EF4-FFF2-40B4-BE49-F238E27FC236}">
                  <a16:creationId xmlns:a16="http://schemas.microsoft.com/office/drawing/2014/main" id="{61515DAA-855A-442D-8E67-858EFFFC8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973"/>
              <a:ext cx="27" cy="30"/>
            </a:xfrm>
            <a:custGeom>
              <a:avLst/>
              <a:gdLst>
                <a:gd name="T0" fmla="*/ 61 w 11"/>
                <a:gd name="T1" fmla="*/ 224 h 11"/>
                <a:gd name="T2" fmla="*/ 133 w 11"/>
                <a:gd name="T3" fmla="*/ 0 h 11"/>
                <a:gd name="T4" fmla="*/ 0 w 11"/>
                <a:gd name="T5" fmla="*/ 8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4" y="11"/>
                  </a:moveTo>
                  <a:cubicBezTo>
                    <a:pt x="8" y="9"/>
                    <a:pt x="11" y="4"/>
                    <a:pt x="9" y="0"/>
                  </a:cubicBezTo>
                  <a:cubicBezTo>
                    <a:pt x="6" y="1"/>
                    <a:pt x="3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3" name="Freeform 166">
              <a:extLst>
                <a:ext uri="{FF2B5EF4-FFF2-40B4-BE49-F238E27FC236}">
                  <a16:creationId xmlns:a16="http://schemas.microsoft.com/office/drawing/2014/main" id="{C24A0B0D-CDC5-40A6-A233-AE01CBBD4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293"/>
              <a:ext cx="30" cy="48"/>
            </a:xfrm>
            <a:custGeom>
              <a:avLst/>
              <a:gdLst>
                <a:gd name="T0" fmla="*/ 175 w 12"/>
                <a:gd name="T1" fmla="*/ 0 h 18"/>
                <a:gd name="T2" fmla="*/ 33 w 12"/>
                <a:gd name="T3" fmla="*/ 93 h 18"/>
                <a:gd name="T4" fmla="*/ 145 w 12"/>
                <a:gd name="T5" fmla="*/ 77 h 18"/>
                <a:gd name="T6" fmla="*/ 0 w 12"/>
                <a:gd name="T7" fmla="*/ 34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8">
                  <a:moveTo>
                    <a:pt x="11" y="0"/>
                  </a:moveTo>
                  <a:cubicBezTo>
                    <a:pt x="7" y="0"/>
                    <a:pt x="1" y="0"/>
                    <a:pt x="2" y="5"/>
                  </a:cubicBezTo>
                  <a:cubicBezTo>
                    <a:pt x="4" y="6"/>
                    <a:pt x="7" y="5"/>
                    <a:pt x="9" y="4"/>
                  </a:cubicBezTo>
                  <a:cubicBezTo>
                    <a:pt x="12" y="9"/>
                    <a:pt x="5" y="17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4" name="Freeform 167">
              <a:extLst>
                <a:ext uri="{FF2B5EF4-FFF2-40B4-BE49-F238E27FC236}">
                  <a16:creationId xmlns:a16="http://schemas.microsoft.com/office/drawing/2014/main" id="{C0EA7861-C4B7-4CFB-AB20-A47CBD51B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840"/>
              <a:ext cx="32" cy="35"/>
            </a:xfrm>
            <a:custGeom>
              <a:avLst/>
              <a:gdLst>
                <a:gd name="T0" fmla="*/ 42 w 13"/>
                <a:gd name="T1" fmla="*/ 218 h 13"/>
                <a:gd name="T2" fmla="*/ 121 w 13"/>
                <a:gd name="T3" fmla="*/ 0 h 13"/>
                <a:gd name="T4" fmla="*/ 103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3" y="11"/>
                  </a:moveTo>
                  <a:cubicBezTo>
                    <a:pt x="0" y="7"/>
                    <a:pt x="5" y="2"/>
                    <a:pt x="8" y="0"/>
                  </a:cubicBezTo>
                  <a:cubicBezTo>
                    <a:pt x="13" y="2"/>
                    <a:pt x="10" y="9"/>
                    <a:pt x="7" y="13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5" name="Freeform 168">
              <a:extLst>
                <a:ext uri="{FF2B5EF4-FFF2-40B4-BE49-F238E27FC236}">
                  <a16:creationId xmlns:a16="http://schemas.microsoft.com/office/drawing/2014/main" id="{0EED50CF-E9C4-406C-A62A-A7B4F5827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448"/>
              <a:ext cx="35" cy="51"/>
            </a:xfrm>
            <a:custGeom>
              <a:avLst/>
              <a:gdLst>
                <a:gd name="T0" fmla="*/ 0 w 14"/>
                <a:gd name="T1" fmla="*/ 217 h 19"/>
                <a:gd name="T2" fmla="*/ 95 w 14"/>
                <a:gd name="T3" fmla="*/ 21 h 19"/>
                <a:gd name="T4" fmla="*/ 50 w 14"/>
                <a:gd name="T5" fmla="*/ 36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0" y="11"/>
                  </a:moveTo>
                  <a:cubicBezTo>
                    <a:pt x="1" y="9"/>
                    <a:pt x="2" y="0"/>
                    <a:pt x="6" y="1"/>
                  </a:cubicBezTo>
                  <a:cubicBezTo>
                    <a:pt x="14" y="4"/>
                    <a:pt x="5" y="16"/>
                    <a:pt x="3" y="19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6" name="Freeform 169">
              <a:extLst>
                <a:ext uri="{FF2B5EF4-FFF2-40B4-BE49-F238E27FC236}">
                  <a16:creationId xmlns:a16="http://schemas.microsoft.com/office/drawing/2014/main" id="{2C840FB6-F826-4B54-A540-182575522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752"/>
              <a:ext cx="10" cy="21"/>
            </a:xfrm>
            <a:custGeom>
              <a:avLst/>
              <a:gdLst>
                <a:gd name="T0" fmla="*/ 63 w 4"/>
                <a:gd name="T1" fmla="*/ 0 h 8"/>
                <a:gd name="T2" fmla="*/ 0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2" y="3"/>
                    <a:pt x="1" y="5"/>
                    <a:pt x="0" y="8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7" name="Freeform 170">
              <a:extLst>
                <a:ext uri="{FF2B5EF4-FFF2-40B4-BE49-F238E27FC236}">
                  <a16:creationId xmlns:a16="http://schemas.microsoft.com/office/drawing/2014/main" id="{19E86796-ADA4-40D1-B4B3-3147DED9D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2" y="2781"/>
              <a:ext cx="27" cy="48"/>
            </a:xfrm>
            <a:custGeom>
              <a:avLst/>
              <a:gdLst>
                <a:gd name="T0" fmla="*/ 150 w 11"/>
                <a:gd name="T1" fmla="*/ 115 h 18"/>
                <a:gd name="T2" fmla="*/ 29 w 11"/>
                <a:gd name="T3" fmla="*/ 192 h 18"/>
                <a:gd name="T4" fmla="*/ 162 w 11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8">
                  <a:moveTo>
                    <a:pt x="10" y="6"/>
                  </a:moveTo>
                  <a:cubicBezTo>
                    <a:pt x="10" y="10"/>
                    <a:pt x="4" y="18"/>
                    <a:pt x="2" y="10"/>
                  </a:cubicBezTo>
                  <a:cubicBezTo>
                    <a:pt x="0" y="5"/>
                    <a:pt x="8" y="1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8" name="Freeform 171">
              <a:extLst>
                <a:ext uri="{FF2B5EF4-FFF2-40B4-BE49-F238E27FC236}">
                  <a16:creationId xmlns:a16="http://schemas.microsoft.com/office/drawing/2014/main" id="{CAA2CB1E-9E4E-45B9-B428-0BBD5B9F4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" y="2597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09" name="Freeform 172">
              <a:extLst>
                <a:ext uri="{FF2B5EF4-FFF2-40B4-BE49-F238E27FC236}">
                  <a16:creationId xmlns:a16="http://schemas.microsoft.com/office/drawing/2014/main" id="{35C3BF96-DF0F-4557-8421-9E65127F1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875"/>
              <a:ext cx="27" cy="29"/>
            </a:xfrm>
            <a:custGeom>
              <a:avLst/>
              <a:gdLst>
                <a:gd name="T0" fmla="*/ 162 w 11"/>
                <a:gd name="T1" fmla="*/ 111 h 11"/>
                <a:gd name="T2" fmla="*/ 0 w 11"/>
                <a:gd name="T3" fmla="*/ 111 h 11"/>
                <a:gd name="T4" fmla="*/ 120 w 11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8" y="2"/>
                    <a:pt x="3" y="0"/>
                    <a:pt x="0" y="6"/>
                  </a:cubicBezTo>
                  <a:cubicBezTo>
                    <a:pt x="2" y="9"/>
                    <a:pt x="5" y="11"/>
                    <a:pt x="8" y="11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0" name="Freeform 173">
              <a:extLst>
                <a:ext uri="{FF2B5EF4-FFF2-40B4-BE49-F238E27FC236}">
                  <a16:creationId xmlns:a16="http://schemas.microsoft.com/office/drawing/2014/main" id="{E2112760-BB84-4AD7-9984-96992A5BF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747"/>
              <a:ext cx="18" cy="29"/>
            </a:xfrm>
            <a:custGeom>
              <a:avLst/>
              <a:gdLst>
                <a:gd name="T0" fmla="*/ 0 w 7"/>
                <a:gd name="T1" fmla="*/ 0 h 11"/>
                <a:gd name="T2" fmla="*/ 118 w 7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0"/>
                  </a:moveTo>
                  <a:cubicBezTo>
                    <a:pt x="0" y="5"/>
                    <a:pt x="3" y="9"/>
                    <a:pt x="7" y="11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11" name="Freeform 174">
              <a:extLst>
                <a:ext uri="{FF2B5EF4-FFF2-40B4-BE49-F238E27FC236}">
                  <a16:creationId xmlns:a16="http://schemas.microsoft.com/office/drawing/2014/main" id="{A1A211F8-D308-4D2A-9345-B18BA6E72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723"/>
              <a:ext cx="15" cy="5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DD1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1748" name="Picture 175" descr="C:\Documents and Settings\asdr_cb\Bureau\cliparts\intestin_coupe.emf">
            <a:extLst>
              <a:ext uri="{FF2B5EF4-FFF2-40B4-BE49-F238E27FC236}">
                <a16:creationId xmlns:a16="http://schemas.microsoft.com/office/drawing/2014/main" id="{B3E1732B-55EF-4E08-B775-4C8D722643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0313" y="2305050"/>
            <a:ext cx="3041650" cy="299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>
            <a:extLst>
              <a:ext uri="{FF2B5EF4-FFF2-40B4-BE49-F238E27FC236}">
                <a16:creationId xmlns:a16="http://schemas.microsoft.com/office/drawing/2014/main" id="{9E1D4201-C0CA-4514-B919-A6D55F5CD3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Small intestine (2)</a:t>
            </a:r>
          </a:p>
        </p:txBody>
      </p:sp>
      <p:grpSp>
        <p:nvGrpSpPr>
          <p:cNvPr id="32770" name="Group 3">
            <a:extLst>
              <a:ext uri="{FF2B5EF4-FFF2-40B4-BE49-F238E27FC236}">
                <a16:creationId xmlns:a16="http://schemas.microsoft.com/office/drawing/2014/main" id="{660AA624-DB90-4CA9-ABA6-BC131FE483BB}"/>
              </a:ext>
            </a:extLst>
          </p:cNvPr>
          <p:cNvGrpSpPr>
            <a:grpSpLocks/>
          </p:cNvGrpSpPr>
          <p:nvPr/>
        </p:nvGrpSpPr>
        <p:grpSpPr bwMode="auto">
          <a:xfrm>
            <a:off x="3257550" y="1266825"/>
            <a:ext cx="5580063" cy="4592638"/>
            <a:chOff x="1050" y="828"/>
            <a:chExt cx="3515" cy="2893"/>
          </a:xfrm>
        </p:grpSpPr>
        <p:sp>
          <p:nvSpPr>
            <p:cNvPr id="32773" name="Freeform 4">
              <a:extLst>
                <a:ext uri="{FF2B5EF4-FFF2-40B4-BE49-F238E27FC236}">
                  <a16:creationId xmlns:a16="http://schemas.microsoft.com/office/drawing/2014/main" id="{A0A753CD-7CF2-48F1-8782-A1A70422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911"/>
              <a:ext cx="3058" cy="2810"/>
            </a:xfrm>
            <a:custGeom>
              <a:avLst/>
              <a:gdLst>
                <a:gd name="T0" fmla="*/ 12378 w 1421"/>
                <a:gd name="T1" fmla="*/ 1038 h 1224"/>
                <a:gd name="T2" fmla="*/ 9378 w 1421"/>
                <a:gd name="T3" fmla="*/ 168 h 1224"/>
                <a:gd name="T4" fmla="*/ 3798 w 1421"/>
                <a:gd name="T5" fmla="*/ 4015 h 1224"/>
                <a:gd name="T6" fmla="*/ 0 w 1421"/>
                <a:gd name="T7" fmla="*/ 6231 h 1224"/>
                <a:gd name="T8" fmla="*/ 1298 w 1421"/>
                <a:gd name="T9" fmla="*/ 5939 h 1224"/>
                <a:gd name="T10" fmla="*/ 1713 w 1421"/>
                <a:gd name="T11" fmla="*/ 5976 h 1224"/>
                <a:gd name="T12" fmla="*/ 1713 w 1421"/>
                <a:gd name="T13" fmla="*/ 5976 h 1224"/>
                <a:gd name="T14" fmla="*/ 4274 w 1421"/>
                <a:gd name="T15" fmla="*/ 4369 h 1224"/>
                <a:gd name="T16" fmla="*/ 6376 w 1421"/>
                <a:gd name="T17" fmla="*/ 2310 h 1224"/>
                <a:gd name="T18" fmla="*/ 9221 w 1421"/>
                <a:gd name="T19" fmla="*/ 6414 h 1224"/>
                <a:gd name="T20" fmla="*/ 6211 w 1421"/>
                <a:gd name="T21" fmla="*/ 9413 h 1224"/>
                <a:gd name="T22" fmla="*/ 4603 w 1421"/>
                <a:gd name="T23" fmla="*/ 10730 h 1224"/>
                <a:gd name="T24" fmla="*/ 4603 w 1421"/>
                <a:gd name="T25" fmla="*/ 10730 h 1224"/>
                <a:gd name="T26" fmla="*/ 2449 w 1421"/>
                <a:gd name="T27" fmla="*/ 13455 h 1224"/>
                <a:gd name="T28" fmla="*/ 3219 w 1421"/>
                <a:gd name="T29" fmla="*/ 13166 h 1224"/>
                <a:gd name="T30" fmla="*/ 8479 w 1421"/>
                <a:gd name="T31" fmla="*/ 9217 h 1224"/>
                <a:gd name="T32" fmla="*/ 7915 w 1421"/>
                <a:gd name="T33" fmla="*/ 14810 h 1224"/>
                <a:gd name="T34" fmla="*/ 13194 w 1421"/>
                <a:gd name="T35" fmla="*/ 14810 h 1224"/>
                <a:gd name="T36" fmla="*/ 13982 w 1421"/>
                <a:gd name="T37" fmla="*/ 7135 h 1224"/>
                <a:gd name="T38" fmla="*/ 12378 w 1421"/>
                <a:gd name="T39" fmla="*/ 1038 h 122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421" h="1224">
                  <a:moveTo>
                    <a:pt x="1242" y="86"/>
                  </a:moveTo>
                  <a:cubicBezTo>
                    <a:pt x="1192" y="52"/>
                    <a:pt x="1089" y="0"/>
                    <a:pt x="941" y="14"/>
                  </a:cubicBezTo>
                  <a:cubicBezTo>
                    <a:pt x="660" y="41"/>
                    <a:pt x="537" y="222"/>
                    <a:pt x="381" y="332"/>
                  </a:cubicBezTo>
                  <a:cubicBezTo>
                    <a:pt x="303" y="386"/>
                    <a:pt x="111" y="463"/>
                    <a:pt x="0" y="515"/>
                  </a:cubicBezTo>
                  <a:cubicBezTo>
                    <a:pt x="40" y="500"/>
                    <a:pt x="84" y="491"/>
                    <a:pt x="130" y="491"/>
                  </a:cubicBezTo>
                  <a:cubicBezTo>
                    <a:pt x="144" y="491"/>
                    <a:pt x="158" y="492"/>
                    <a:pt x="172" y="494"/>
                  </a:cubicBezTo>
                  <a:cubicBezTo>
                    <a:pt x="172" y="494"/>
                    <a:pt x="172" y="494"/>
                    <a:pt x="172" y="494"/>
                  </a:cubicBezTo>
                  <a:cubicBezTo>
                    <a:pt x="269" y="449"/>
                    <a:pt x="375" y="398"/>
                    <a:pt x="429" y="361"/>
                  </a:cubicBezTo>
                  <a:cubicBezTo>
                    <a:pt x="501" y="310"/>
                    <a:pt x="565" y="247"/>
                    <a:pt x="640" y="191"/>
                  </a:cubicBezTo>
                  <a:cubicBezTo>
                    <a:pt x="757" y="138"/>
                    <a:pt x="1003" y="290"/>
                    <a:pt x="925" y="530"/>
                  </a:cubicBezTo>
                  <a:cubicBezTo>
                    <a:pt x="853" y="597"/>
                    <a:pt x="749" y="696"/>
                    <a:pt x="623" y="778"/>
                  </a:cubicBezTo>
                  <a:cubicBezTo>
                    <a:pt x="498" y="861"/>
                    <a:pt x="462" y="887"/>
                    <a:pt x="462" y="887"/>
                  </a:cubicBezTo>
                  <a:cubicBezTo>
                    <a:pt x="462" y="887"/>
                    <a:pt x="462" y="887"/>
                    <a:pt x="462" y="887"/>
                  </a:cubicBezTo>
                  <a:cubicBezTo>
                    <a:pt x="435" y="992"/>
                    <a:pt x="353" y="1076"/>
                    <a:pt x="246" y="1112"/>
                  </a:cubicBezTo>
                  <a:cubicBezTo>
                    <a:pt x="269" y="1106"/>
                    <a:pt x="295" y="1098"/>
                    <a:pt x="323" y="1088"/>
                  </a:cubicBezTo>
                  <a:cubicBezTo>
                    <a:pt x="475" y="1038"/>
                    <a:pt x="738" y="869"/>
                    <a:pt x="851" y="762"/>
                  </a:cubicBezTo>
                  <a:cubicBezTo>
                    <a:pt x="838" y="804"/>
                    <a:pt x="749" y="1061"/>
                    <a:pt x="794" y="1224"/>
                  </a:cubicBezTo>
                  <a:cubicBezTo>
                    <a:pt x="1324" y="1224"/>
                    <a:pt x="1324" y="1224"/>
                    <a:pt x="1324" y="1224"/>
                  </a:cubicBezTo>
                  <a:cubicBezTo>
                    <a:pt x="1290" y="1114"/>
                    <a:pt x="1382" y="749"/>
                    <a:pt x="1403" y="590"/>
                  </a:cubicBezTo>
                  <a:cubicBezTo>
                    <a:pt x="1421" y="448"/>
                    <a:pt x="1410" y="199"/>
                    <a:pt x="1242" y="86"/>
                  </a:cubicBezTo>
                  <a:close/>
                </a:path>
              </a:pathLst>
            </a:custGeom>
            <a:solidFill>
              <a:srgbClr val="F6EA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4" name="Freeform 5">
              <a:extLst>
                <a:ext uri="{FF2B5EF4-FFF2-40B4-BE49-F238E27FC236}">
                  <a16:creationId xmlns:a16="http://schemas.microsoft.com/office/drawing/2014/main" id="{44B031B3-0873-4810-A565-FEAF30227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349"/>
              <a:ext cx="1007" cy="960"/>
            </a:xfrm>
            <a:custGeom>
              <a:avLst/>
              <a:gdLst>
                <a:gd name="T0" fmla="*/ 0 w 468"/>
                <a:gd name="T1" fmla="*/ 3670 h 418"/>
                <a:gd name="T2" fmla="*/ 0 w 468"/>
                <a:gd name="T3" fmla="*/ 5053 h 418"/>
                <a:gd name="T4" fmla="*/ 0 w 468"/>
                <a:gd name="T5" fmla="*/ 5064 h 418"/>
                <a:gd name="T6" fmla="*/ 310 w 468"/>
                <a:gd name="T7" fmla="*/ 4616 h 418"/>
                <a:gd name="T8" fmla="*/ 699 w 468"/>
                <a:gd name="T9" fmla="*/ 4795 h 418"/>
                <a:gd name="T10" fmla="*/ 865 w 468"/>
                <a:gd name="T11" fmla="*/ 4421 h 418"/>
                <a:gd name="T12" fmla="*/ 1203 w 468"/>
                <a:gd name="T13" fmla="*/ 4410 h 418"/>
                <a:gd name="T14" fmla="*/ 1384 w 468"/>
                <a:gd name="T15" fmla="*/ 4035 h 418"/>
                <a:gd name="T16" fmla="*/ 1704 w 468"/>
                <a:gd name="T17" fmla="*/ 4230 h 418"/>
                <a:gd name="T18" fmla="*/ 1842 w 468"/>
                <a:gd name="T19" fmla="*/ 3645 h 418"/>
                <a:gd name="T20" fmla="*/ 2102 w 468"/>
                <a:gd name="T21" fmla="*/ 3792 h 418"/>
                <a:gd name="T22" fmla="*/ 2203 w 468"/>
                <a:gd name="T23" fmla="*/ 3576 h 418"/>
                <a:gd name="T24" fmla="*/ 2459 w 468"/>
                <a:gd name="T25" fmla="*/ 3670 h 418"/>
                <a:gd name="T26" fmla="*/ 2601 w 468"/>
                <a:gd name="T27" fmla="*/ 3027 h 418"/>
                <a:gd name="T28" fmla="*/ 2879 w 468"/>
                <a:gd name="T29" fmla="*/ 3234 h 418"/>
                <a:gd name="T30" fmla="*/ 3038 w 468"/>
                <a:gd name="T31" fmla="*/ 2832 h 418"/>
                <a:gd name="T32" fmla="*/ 3268 w 468"/>
                <a:gd name="T33" fmla="*/ 2859 h 418"/>
                <a:gd name="T34" fmla="*/ 3365 w 468"/>
                <a:gd name="T35" fmla="*/ 2352 h 418"/>
                <a:gd name="T36" fmla="*/ 3649 w 468"/>
                <a:gd name="T37" fmla="*/ 2411 h 418"/>
                <a:gd name="T38" fmla="*/ 3806 w 468"/>
                <a:gd name="T39" fmla="*/ 2026 h 418"/>
                <a:gd name="T40" fmla="*/ 4024 w 468"/>
                <a:gd name="T41" fmla="*/ 2058 h 418"/>
                <a:gd name="T42" fmla="*/ 4144 w 468"/>
                <a:gd name="T43" fmla="*/ 1598 h 418"/>
                <a:gd name="T44" fmla="*/ 4473 w 468"/>
                <a:gd name="T45" fmla="*/ 1720 h 418"/>
                <a:gd name="T46" fmla="*/ 4663 w 468"/>
                <a:gd name="T47" fmla="*/ 1334 h 418"/>
                <a:gd name="T48" fmla="*/ 4663 w 468"/>
                <a:gd name="T49" fmla="*/ 1318 h 418"/>
                <a:gd name="T50" fmla="*/ 4663 w 468"/>
                <a:gd name="T51" fmla="*/ 0 h 418"/>
                <a:gd name="T52" fmla="*/ 2561 w 468"/>
                <a:gd name="T53" fmla="*/ 2058 h 418"/>
                <a:gd name="T54" fmla="*/ 0 w 468"/>
                <a:gd name="T55" fmla="*/ 3670 h 4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8" h="418">
                  <a:moveTo>
                    <a:pt x="0" y="303"/>
                  </a:moveTo>
                  <a:cubicBezTo>
                    <a:pt x="0" y="417"/>
                    <a:pt x="0" y="417"/>
                    <a:pt x="0" y="417"/>
                  </a:cubicBezTo>
                  <a:cubicBezTo>
                    <a:pt x="0" y="418"/>
                    <a:pt x="0" y="418"/>
                    <a:pt x="0" y="418"/>
                  </a:cubicBezTo>
                  <a:cubicBezTo>
                    <a:pt x="26" y="414"/>
                    <a:pt x="17" y="387"/>
                    <a:pt x="31" y="381"/>
                  </a:cubicBezTo>
                  <a:cubicBezTo>
                    <a:pt x="45" y="375"/>
                    <a:pt x="58" y="401"/>
                    <a:pt x="70" y="396"/>
                  </a:cubicBezTo>
                  <a:cubicBezTo>
                    <a:pt x="82" y="391"/>
                    <a:pt x="77" y="371"/>
                    <a:pt x="87" y="365"/>
                  </a:cubicBezTo>
                  <a:cubicBezTo>
                    <a:pt x="98" y="359"/>
                    <a:pt x="103" y="374"/>
                    <a:pt x="121" y="364"/>
                  </a:cubicBezTo>
                  <a:cubicBezTo>
                    <a:pt x="139" y="354"/>
                    <a:pt x="127" y="341"/>
                    <a:pt x="139" y="333"/>
                  </a:cubicBezTo>
                  <a:cubicBezTo>
                    <a:pt x="151" y="325"/>
                    <a:pt x="155" y="357"/>
                    <a:pt x="171" y="349"/>
                  </a:cubicBezTo>
                  <a:cubicBezTo>
                    <a:pt x="187" y="341"/>
                    <a:pt x="171" y="311"/>
                    <a:pt x="185" y="301"/>
                  </a:cubicBezTo>
                  <a:cubicBezTo>
                    <a:pt x="199" y="291"/>
                    <a:pt x="201" y="318"/>
                    <a:pt x="211" y="313"/>
                  </a:cubicBezTo>
                  <a:cubicBezTo>
                    <a:pt x="221" y="308"/>
                    <a:pt x="213" y="299"/>
                    <a:pt x="221" y="295"/>
                  </a:cubicBezTo>
                  <a:cubicBezTo>
                    <a:pt x="228" y="291"/>
                    <a:pt x="231" y="315"/>
                    <a:pt x="247" y="303"/>
                  </a:cubicBezTo>
                  <a:cubicBezTo>
                    <a:pt x="263" y="291"/>
                    <a:pt x="245" y="260"/>
                    <a:pt x="261" y="250"/>
                  </a:cubicBezTo>
                  <a:cubicBezTo>
                    <a:pt x="277" y="240"/>
                    <a:pt x="275" y="275"/>
                    <a:pt x="289" y="267"/>
                  </a:cubicBezTo>
                  <a:cubicBezTo>
                    <a:pt x="303" y="259"/>
                    <a:pt x="297" y="240"/>
                    <a:pt x="305" y="234"/>
                  </a:cubicBezTo>
                  <a:cubicBezTo>
                    <a:pt x="313" y="228"/>
                    <a:pt x="318" y="244"/>
                    <a:pt x="328" y="236"/>
                  </a:cubicBezTo>
                  <a:cubicBezTo>
                    <a:pt x="339" y="229"/>
                    <a:pt x="326" y="200"/>
                    <a:pt x="338" y="194"/>
                  </a:cubicBezTo>
                  <a:cubicBezTo>
                    <a:pt x="350" y="188"/>
                    <a:pt x="352" y="205"/>
                    <a:pt x="366" y="199"/>
                  </a:cubicBezTo>
                  <a:cubicBezTo>
                    <a:pt x="380" y="193"/>
                    <a:pt x="372" y="171"/>
                    <a:pt x="382" y="167"/>
                  </a:cubicBezTo>
                  <a:cubicBezTo>
                    <a:pt x="392" y="163"/>
                    <a:pt x="390" y="176"/>
                    <a:pt x="404" y="170"/>
                  </a:cubicBezTo>
                  <a:cubicBezTo>
                    <a:pt x="418" y="164"/>
                    <a:pt x="406" y="136"/>
                    <a:pt x="416" y="132"/>
                  </a:cubicBezTo>
                  <a:cubicBezTo>
                    <a:pt x="426" y="128"/>
                    <a:pt x="431" y="148"/>
                    <a:pt x="449" y="142"/>
                  </a:cubicBezTo>
                  <a:cubicBezTo>
                    <a:pt x="467" y="136"/>
                    <a:pt x="460" y="112"/>
                    <a:pt x="468" y="110"/>
                  </a:cubicBezTo>
                  <a:cubicBezTo>
                    <a:pt x="468" y="109"/>
                    <a:pt x="468" y="109"/>
                    <a:pt x="468" y="109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393" y="56"/>
                    <a:pt x="329" y="119"/>
                    <a:pt x="257" y="170"/>
                  </a:cubicBezTo>
                  <a:cubicBezTo>
                    <a:pt x="203" y="207"/>
                    <a:pt x="97" y="258"/>
                    <a:pt x="0" y="303"/>
                  </a:cubicBezTo>
                  <a:close/>
                </a:path>
              </a:pathLst>
            </a:custGeom>
            <a:solidFill>
              <a:srgbClr val="EED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5" name="Freeform 6">
              <a:extLst>
                <a:ext uri="{FF2B5EF4-FFF2-40B4-BE49-F238E27FC236}">
                  <a16:creationId xmlns:a16="http://schemas.microsoft.com/office/drawing/2014/main" id="{559290C4-AA18-494F-8E7F-D686DA149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038"/>
              <a:ext cx="1451" cy="1470"/>
            </a:xfrm>
            <a:custGeom>
              <a:avLst/>
              <a:gdLst>
                <a:gd name="T0" fmla="*/ 5528 w 674"/>
                <a:gd name="T1" fmla="*/ 4401 h 640"/>
                <a:gd name="T2" fmla="*/ 5391 w 674"/>
                <a:gd name="T3" fmla="*/ 4775 h 640"/>
                <a:gd name="T4" fmla="*/ 5246 w 674"/>
                <a:gd name="T5" fmla="*/ 5090 h 640"/>
                <a:gd name="T6" fmla="*/ 5057 w 674"/>
                <a:gd name="T7" fmla="*/ 5370 h 640"/>
                <a:gd name="T8" fmla="*/ 4857 w 674"/>
                <a:gd name="T9" fmla="*/ 5634 h 640"/>
                <a:gd name="T10" fmla="*/ 4631 w 674"/>
                <a:gd name="T11" fmla="*/ 5850 h 640"/>
                <a:gd name="T12" fmla="*/ 4362 w 674"/>
                <a:gd name="T13" fmla="*/ 6036 h 640"/>
                <a:gd name="T14" fmla="*/ 4101 w 674"/>
                <a:gd name="T15" fmla="*/ 6130 h 640"/>
                <a:gd name="T16" fmla="*/ 3823 w 674"/>
                <a:gd name="T17" fmla="*/ 6204 h 640"/>
                <a:gd name="T18" fmla="*/ 3541 w 674"/>
                <a:gd name="T19" fmla="*/ 6289 h 640"/>
                <a:gd name="T20" fmla="*/ 3264 w 674"/>
                <a:gd name="T21" fmla="*/ 6277 h 640"/>
                <a:gd name="T22" fmla="*/ 2943 w 674"/>
                <a:gd name="T23" fmla="*/ 6289 h 640"/>
                <a:gd name="T24" fmla="*/ 2665 w 674"/>
                <a:gd name="T25" fmla="*/ 6130 h 640"/>
                <a:gd name="T26" fmla="*/ 2364 w 674"/>
                <a:gd name="T27" fmla="*/ 6036 h 640"/>
                <a:gd name="T28" fmla="*/ 2114 w 674"/>
                <a:gd name="T29" fmla="*/ 5850 h 640"/>
                <a:gd name="T30" fmla="*/ 1905 w 674"/>
                <a:gd name="T31" fmla="*/ 5586 h 640"/>
                <a:gd name="T32" fmla="*/ 1688 w 674"/>
                <a:gd name="T33" fmla="*/ 5333 h 640"/>
                <a:gd name="T34" fmla="*/ 1507 w 674"/>
                <a:gd name="T35" fmla="*/ 5053 h 640"/>
                <a:gd name="T36" fmla="*/ 1367 w 674"/>
                <a:gd name="T37" fmla="*/ 4690 h 640"/>
                <a:gd name="T38" fmla="*/ 1246 w 674"/>
                <a:gd name="T39" fmla="*/ 4373 h 640"/>
                <a:gd name="T40" fmla="*/ 1287 w 674"/>
                <a:gd name="T41" fmla="*/ 4036 h 640"/>
                <a:gd name="T42" fmla="*/ 1266 w 674"/>
                <a:gd name="T43" fmla="*/ 3645 h 640"/>
                <a:gd name="T44" fmla="*/ 1307 w 674"/>
                <a:gd name="T45" fmla="*/ 3308 h 640"/>
                <a:gd name="T46" fmla="*/ 1408 w 674"/>
                <a:gd name="T47" fmla="*/ 2933 h 640"/>
                <a:gd name="T48" fmla="*/ 1576 w 674"/>
                <a:gd name="T49" fmla="*/ 2664 h 640"/>
                <a:gd name="T50" fmla="*/ 1748 w 674"/>
                <a:gd name="T51" fmla="*/ 2375 h 640"/>
                <a:gd name="T52" fmla="*/ 1974 w 674"/>
                <a:gd name="T53" fmla="*/ 2157 h 640"/>
                <a:gd name="T54" fmla="*/ 2196 w 674"/>
                <a:gd name="T55" fmla="*/ 1888 h 640"/>
                <a:gd name="T56" fmla="*/ 2476 w 674"/>
                <a:gd name="T57" fmla="*/ 1782 h 640"/>
                <a:gd name="T58" fmla="*/ 2725 w 674"/>
                <a:gd name="T59" fmla="*/ 1541 h 640"/>
                <a:gd name="T60" fmla="*/ 3012 w 674"/>
                <a:gd name="T61" fmla="*/ 1550 h 640"/>
                <a:gd name="T62" fmla="*/ 3281 w 674"/>
                <a:gd name="T63" fmla="*/ 1468 h 640"/>
                <a:gd name="T64" fmla="*/ 3565 w 674"/>
                <a:gd name="T65" fmla="*/ 1514 h 640"/>
                <a:gd name="T66" fmla="*/ 3832 w 674"/>
                <a:gd name="T67" fmla="*/ 1419 h 640"/>
                <a:gd name="T68" fmla="*/ 3832 w 674"/>
                <a:gd name="T69" fmla="*/ 37 h 640"/>
                <a:gd name="T70" fmla="*/ 0 w 674"/>
                <a:gd name="T71" fmla="*/ 3877 h 640"/>
                <a:gd name="T72" fmla="*/ 6725 w 674"/>
                <a:gd name="T73" fmla="*/ 4800 h 64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74" h="640">
                  <a:moveTo>
                    <a:pt x="569" y="346"/>
                  </a:moveTo>
                  <a:cubicBezTo>
                    <a:pt x="569" y="351"/>
                    <a:pt x="556" y="358"/>
                    <a:pt x="554" y="363"/>
                  </a:cubicBezTo>
                  <a:cubicBezTo>
                    <a:pt x="553" y="368"/>
                    <a:pt x="562" y="381"/>
                    <a:pt x="560" y="386"/>
                  </a:cubicBezTo>
                  <a:cubicBezTo>
                    <a:pt x="559" y="391"/>
                    <a:pt x="542" y="389"/>
                    <a:pt x="540" y="394"/>
                  </a:cubicBezTo>
                  <a:cubicBezTo>
                    <a:pt x="538" y="398"/>
                    <a:pt x="542" y="405"/>
                    <a:pt x="539" y="410"/>
                  </a:cubicBezTo>
                  <a:cubicBezTo>
                    <a:pt x="537" y="414"/>
                    <a:pt x="529" y="416"/>
                    <a:pt x="526" y="420"/>
                  </a:cubicBezTo>
                  <a:cubicBezTo>
                    <a:pt x="523" y="424"/>
                    <a:pt x="530" y="435"/>
                    <a:pt x="527" y="439"/>
                  </a:cubicBezTo>
                  <a:cubicBezTo>
                    <a:pt x="524" y="443"/>
                    <a:pt x="510" y="439"/>
                    <a:pt x="507" y="443"/>
                  </a:cubicBezTo>
                  <a:cubicBezTo>
                    <a:pt x="503" y="446"/>
                    <a:pt x="508" y="455"/>
                    <a:pt x="504" y="458"/>
                  </a:cubicBezTo>
                  <a:cubicBezTo>
                    <a:pt x="501" y="462"/>
                    <a:pt x="491" y="462"/>
                    <a:pt x="487" y="465"/>
                  </a:cubicBezTo>
                  <a:cubicBezTo>
                    <a:pt x="484" y="469"/>
                    <a:pt x="489" y="483"/>
                    <a:pt x="485" y="486"/>
                  </a:cubicBezTo>
                  <a:cubicBezTo>
                    <a:pt x="480" y="489"/>
                    <a:pt x="468" y="481"/>
                    <a:pt x="464" y="483"/>
                  </a:cubicBezTo>
                  <a:cubicBezTo>
                    <a:pt x="459" y="486"/>
                    <a:pt x="459" y="495"/>
                    <a:pt x="455" y="497"/>
                  </a:cubicBezTo>
                  <a:cubicBezTo>
                    <a:pt x="450" y="500"/>
                    <a:pt x="442" y="496"/>
                    <a:pt x="437" y="498"/>
                  </a:cubicBezTo>
                  <a:cubicBezTo>
                    <a:pt x="433" y="500"/>
                    <a:pt x="431" y="508"/>
                    <a:pt x="427" y="510"/>
                  </a:cubicBezTo>
                  <a:cubicBezTo>
                    <a:pt x="422" y="512"/>
                    <a:pt x="416" y="504"/>
                    <a:pt x="411" y="506"/>
                  </a:cubicBezTo>
                  <a:cubicBezTo>
                    <a:pt x="406" y="507"/>
                    <a:pt x="405" y="522"/>
                    <a:pt x="400" y="523"/>
                  </a:cubicBezTo>
                  <a:cubicBezTo>
                    <a:pt x="395" y="524"/>
                    <a:pt x="388" y="512"/>
                    <a:pt x="383" y="512"/>
                  </a:cubicBezTo>
                  <a:cubicBezTo>
                    <a:pt x="378" y="513"/>
                    <a:pt x="375" y="523"/>
                    <a:pt x="370" y="524"/>
                  </a:cubicBezTo>
                  <a:cubicBezTo>
                    <a:pt x="365" y="524"/>
                    <a:pt x="360" y="518"/>
                    <a:pt x="355" y="519"/>
                  </a:cubicBezTo>
                  <a:cubicBezTo>
                    <a:pt x="351" y="519"/>
                    <a:pt x="347" y="527"/>
                    <a:pt x="342" y="527"/>
                  </a:cubicBezTo>
                  <a:cubicBezTo>
                    <a:pt x="337" y="527"/>
                    <a:pt x="332" y="519"/>
                    <a:pt x="327" y="518"/>
                  </a:cubicBezTo>
                  <a:cubicBezTo>
                    <a:pt x="322" y="518"/>
                    <a:pt x="315" y="531"/>
                    <a:pt x="310" y="530"/>
                  </a:cubicBezTo>
                  <a:cubicBezTo>
                    <a:pt x="305" y="529"/>
                    <a:pt x="300" y="520"/>
                    <a:pt x="295" y="519"/>
                  </a:cubicBezTo>
                  <a:cubicBezTo>
                    <a:pt x="290" y="518"/>
                    <a:pt x="283" y="523"/>
                    <a:pt x="278" y="522"/>
                  </a:cubicBezTo>
                  <a:cubicBezTo>
                    <a:pt x="273" y="520"/>
                    <a:pt x="272" y="508"/>
                    <a:pt x="267" y="506"/>
                  </a:cubicBezTo>
                  <a:cubicBezTo>
                    <a:pt x="262" y="505"/>
                    <a:pt x="253" y="513"/>
                    <a:pt x="248" y="511"/>
                  </a:cubicBezTo>
                  <a:cubicBezTo>
                    <a:pt x="244" y="509"/>
                    <a:pt x="241" y="500"/>
                    <a:pt x="237" y="498"/>
                  </a:cubicBezTo>
                  <a:cubicBezTo>
                    <a:pt x="232" y="496"/>
                    <a:pt x="224" y="503"/>
                    <a:pt x="219" y="501"/>
                  </a:cubicBezTo>
                  <a:cubicBezTo>
                    <a:pt x="215" y="498"/>
                    <a:pt x="216" y="485"/>
                    <a:pt x="212" y="483"/>
                  </a:cubicBezTo>
                  <a:cubicBezTo>
                    <a:pt x="208" y="480"/>
                    <a:pt x="199" y="482"/>
                    <a:pt x="195" y="479"/>
                  </a:cubicBezTo>
                  <a:cubicBezTo>
                    <a:pt x="191" y="476"/>
                    <a:pt x="195" y="464"/>
                    <a:pt x="191" y="461"/>
                  </a:cubicBezTo>
                  <a:cubicBezTo>
                    <a:pt x="188" y="457"/>
                    <a:pt x="173" y="465"/>
                    <a:pt x="170" y="461"/>
                  </a:cubicBezTo>
                  <a:cubicBezTo>
                    <a:pt x="167" y="458"/>
                    <a:pt x="172" y="444"/>
                    <a:pt x="169" y="440"/>
                  </a:cubicBezTo>
                  <a:cubicBezTo>
                    <a:pt x="166" y="436"/>
                    <a:pt x="156" y="438"/>
                    <a:pt x="154" y="434"/>
                  </a:cubicBezTo>
                  <a:cubicBezTo>
                    <a:pt x="151" y="430"/>
                    <a:pt x="153" y="421"/>
                    <a:pt x="151" y="417"/>
                  </a:cubicBezTo>
                  <a:cubicBezTo>
                    <a:pt x="148" y="412"/>
                    <a:pt x="135" y="413"/>
                    <a:pt x="133" y="409"/>
                  </a:cubicBezTo>
                  <a:cubicBezTo>
                    <a:pt x="131" y="404"/>
                    <a:pt x="139" y="392"/>
                    <a:pt x="137" y="387"/>
                  </a:cubicBezTo>
                  <a:cubicBezTo>
                    <a:pt x="135" y="383"/>
                    <a:pt x="125" y="384"/>
                    <a:pt x="123" y="380"/>
                  </a:cubicBezTo>
                  <a:cubicBezTo>
                    <a:pt x="122" y="375"/>
                    <a:pt x="126" y="366"/>
                    <a:pt x="125" y="361"/>
                  </a:cubicBezTo>
                  <a:cubicBezTo>
                    <a:pt x="124" y="356"/>
                    <a:pt x="116" y="356"/>
                    <a:pt x="115" y="351"/>
                  </a:cubicBezTo>
                  <a:cubicBezTo>
                    <a:pt x="114" y="347"/>
                    <a:pt x="130" y="338"/>
                    <a:pt x="129" y="333"/>
                  </a:cubicBezTo>
                  <a:cubicBezTo>
                    <a:pt x="129" y="329"/>
                    <a:pt x="113" y="322"/>
                    <a:pt x="113" y="317"/>
                  </a:cubicBezTo>
                  <a:cubicBezTo>
                    <a:pt x="113" y="312"/>
                    <a:pt x="127" y="306"/>
                    <a:pt x="127" y="301"/>
                  </a:cubicBezTo>
                  <a:cubicBezTo>
                    <a:pt x="127" y="296"/>
                    <a:pt x="119" y="293"/>
                    <a:pt x="120" y="288"/>
                  </a:cubicBezTo>
                  <a:cubicBezTo>
                    <a:pt x="121" y="283"/>
                    <a:pt x="130" y="278"/>
                    <a:pt x="131" y="273"/>
                  </a:cubicBezTo>
                  <a:cubicBezTo>
                    <a:pt x="132" y="268"/>
                    <a:pt x="124" y="258"/>
                    <a:pt x="125" y="254"/>
                  </a:cubicBezTo>
                  <a:cubicBezTo>
                    <a:pt x="127" y="249"/>
                    <a:pt x="139" y="247"/>
                    <a:pt x="141" y="242"/>
                  </a:cubicBezTo>
                  <a:cubicBezTo>
                    <a:pt x="143" y="237"/>
                    <a:pt x="140" y="232"/>
                    <a:pt x="142" y="228"/>
                  </a:cubicBezTo>
                  <a:cubicBezTo>
                    <a:pt x="145" y="223"/>
                    <a:pt x="155" y="224"/>
                    <a:pt x="158" y="220"/>
                  </a:cubicBezTo>
                  <a:cubicBezTo>
                    <a:pt x="161" y="215"/>
                    <a:pt x="151" y="201"/>
                    <a:pt x="154" y="197"/>
                  </a:cubicBezTo>
                  <a:cubicBezTo>
                    <a:pt x="157" y="193"/>
                    <a:pt x="172" y="200"/>
                    <a:pt x="175" y="196"/>
                  </a:cubicBezTo>
                  <a:cubicBezTo>
                    <a:pt x="179" y="192"/>
                    <a:pt x="176" y="182"/>
                    <a:pt x="179" y="178"/>
                  </a:cubicBezTo>
                  <a:cubicBezTo>
                    <a:pt x="183" y="175"/>
                    <a:pt x="194" y="181"/>
                    <a:pt x="198" y="178"/>
                  </a:cubicBezTo>
                  <a:cubicBezTo>
                    <a:pt x="202" y="174"/>
                    <a:pt x="197" y="159"/>
                    <a:pt x="201" y="156"/>
                  </a:cubicBezTo>
                  <a:cubicBezTo>
                    <a:pt x="205" y="153"/>
                    <a:pt x="216" y="159"/>
                    <a:pt x="220" y="156"/>
                  </a:cubicBezTo>
                  <a:cubicBezTo>
                    <a:pt x="225" y="154"/>
                    <a:pt x="223" y="141"/>
                    <a:pt x="228" y="139"/>
                  </a:cubicBezTo>
                  <a:cubicBezTo>
                    <a:pt x="232" y="136"/>
                    <a:pt x="243" y="149"/>
                    <a:pt x="248" y="147"/>
                  </a:cubicBezTo>
                  <a:cubicBezTo>
                    <a:pt x="252" y="144"/>
                    <a:pt x="251" y="128"/>
                    <a:pt x="256" y="126"/>
                  </a:cubicBezTo>
                  <a:cubicBezTo>
                    <a:pt x="260" y="124"/>
                    <a:pt x="269" y="128"/>
                    <a:pt x="273" y="127"/>
                  </a:cubicBezTo>
                  <a:cubicBezTo>
                    <a:pt x="278" y="125"/>
                    <a:pt x="279" y="118"/>
                    <a:pt x="284" y="117"/>
                  </a:cubicBezTo>
                  <a:cubicBezTo>
                    <a:pt x="289" y="115"/>
                    <a:pt x="297" y="128"/>
                    <a:pt x="302" y="128"/>
                  </a:cubicBezTo>
                  <a:cubicBezTo>
                    <a:pt x="306" y="127"/>
                    <a:pt x="309" y="112"/>
                    <a:pt x="314" y="111"/>
                  </a:cubicBezTo>
                  <a:cubicBezTo>
                    <a:pt x="318" y="111"/>
                    <a:pt x="324" y="122"/>
                    <a:pt x="329" y="121"/>
                  </a:cubicBezTo>
                  <a:cubicBezTo>
                    <a:pt x="333" y="121"/>
                    <a:pt x="338" y="113"/>
                    <a:pt x="343" y="113"/>
                  </a:cubicBezTo>
                  <a:cubicBezTo>
                    <a:pt x="348" y="113"/>
                    <a:pt x="352" y="125"/>
                    <a:pt x="357" y="125"/>
                  </a:cubicBezTo>
                  <a:cubicBezTo>
                    <a:pt x="362" y="126"/>
                    <a:pt x="369" y="111"/>
                    <a:pt x="374" y="112"/>
                  </a:cubicBezTo>
                  <a:cubicBezTo>
                    <a:pt x="379" y="112"/>
                    <a:pt x="378" y="117"/>
                    <a:pt x="384" y="117"/>
                  </a:cubicBezTo>
                  <a:cubicBezTo>
                    <a:pt x="384" y="118"/>
                    <a:pt x="384" y="118"/>
                    <a:pt x="384" y="118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70" y="1"/>
                    <a:pt x="356" y="0"/>
                    <a:pt x="342" y="0"/>
                  </a:cubicBezTo>
                  <a:cubicBezTo>
                    <a:pt x="153" y="0"/>
                    <a:pt x="0" y="143"/>
                    <a:pt x="0" y="320"/>
                  </a:cubicBezTo>
                  <a:cubicBezTo>
                    <a:pt x="0" y="496"/>
                    <a:pt x="153" y="640"/>
                    <a:pt x="342" y="640"/>
                  </a:cubicBezTo>
                  <a:cubicBezTo>
                    <a:pt x="503" y="640"/>
                    <a:pt x="637" y="536"/>
                    <a:pt x="674" y="396"/>
                  </a:cubicBezTo>
                  <a:lnTo>
                    <a:pt x="569" y="346"/>
                  </a:lnTo>
                  <a:close/>
                </a:path>
              </a:pathLst>
            </a:custGeom>
            <a:solidFill>
              <a:srgbClr val="E2B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6" name="Freeform 7">
              <a:extLst>
                <a:ext uri="{FF2B5EF4-FFF2-40B4-BE49-F238E27FC236}">
                  <a16:creationId xmlns:a16="http://schemas.microsoft.com/office/drawing/2014/main" id="{39FDC6D9-4EBB-4584-9B57-9C9AAD0A9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2171"/>
              <a:ext cx="1255" cy="1204"/>
            </a:xfrm>
            <a:custGeom>
              <a:avLst/>
              <a:gdLst>
                <a:gd name="T0" fmla="*/ 5616 w 583"/>
                <a:gd name="T1" fmla="*/ 3738 h 524"/>
                <a:gd name="T2" fmla="*/ 5597 w 583"/>
                <a:gd name="T3" fmla="*/ 3722 h 524"/>
                <a:gd name="T4" fmla="*/ 5565 w 583"/>
                <a:gd name="T5" fmla="*/ 3807 h 524"/>
                <a:gd name="T6" fmla="*/ 2831 w 583"/>
                <a:gd name="T7" fmla="*/ 6310 h 524"/>
                <a:gd name="T8" fmla="*/ 41 w 583"/>
                <a:gd name="T9" fmla="*/ 3178 h 524"/>
                <a:gd name="T10" fmla="*/ 2822 w 583"/>
                <a:gd name="T11" fmla="*/ 57 h 524"/>
                <a:gd name="T12" fmla="*/ 3160 w 583"/>
                <a:gd name="T13" fmla="*/ 85 h 524"/>
                <a:gd name="T14" fmla="*/ 3244 w 583"/>
                <a:gd name="T15" fmla="*/ 94 h 524"/>
                <a:gd name="T16" fmla="*/ 3289 w 583"/>
                <a:gd name="T17" fmla="*/ 48 h 524"/>
                <a:gd name="T18" fmla="*/ 3253 w 583"/>
                <a:gd name="T19" fmla="*/ 48 h 524"/>
                <a:gd name="T20" fmla="*/ 3253 w 583"/>
                <a:gd name="T21" fmla="*/ 48 h 524"/>
                <a:gd name="T22" fmla="*/ 3253 w 583"/>
                <a:gd name="T23" fmla="*/ 48 h 524"/>
                <a:gd name="T24" fmla="*/ 2822 w 583"/>
                <a:gd name="T25" fmla="*/ 11 h 524"/>
                <a:gd name="T26" fmla="*/ 0 w 583"/>
                <a:gd name="T27" fmla="*/ 3178 h 524"/>
                <a:gd name="T28" fmla="*/ 2831 w 583"/>
                <a:gd name="T29" fmla="*/ 6355 h 524"/>
                <a:gd name="T30" fmla="*/ 5608 w 583"/>
                <a:gd name="T31" fmla="*/ 3823 h 524"/>
                <a:gd name="T32" fmla="*/ 5616 w 583"/>
                <a:gd name="T33" fmla="*/ 3796 h 524"/>
                <a:gd name="T34" fmla="*/ 5765 w 583"/>
                <a:gd name="T35" fmla="*/ 3881 h 524"/>
                <a:gd name="T36" fmla="*/ 5765 w 583"/>
                <a:gd name="T37" fmla="*/ 3881 h 524"/>
                <a:gd name="T38" fmla="*/ 5816 w 583"/>
                <a:gd name="T39" fmla="*/ 3906 h 524"/>
                <a:gd name="T40" fmla="*/ 5616 w 583"/>
                <a:gd name="T41" fmla="*/ 3796 h 524"/>
                <a:gd name="T42" fmla="*/ 5616 w 583"/>
                <a:gd name="T43" fmla="*/ 3738 h 52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83" h="524">
                  <a:moveTo>
                    <a:pt x="563" y="308"/>
                  </a:moveTo>
                  <a:cubicBezTo>
                    <a:pt x="561" y="307"/>
                    <a:pt x="561" y="307"/>
                    <a:pt x="561" y="307"/>
                  </a:cubicBezTo>
                  <a:cubicBezTo>
                    <a:pt x="558" y="314"/>
                    <a:pt x="558" y="314"/>
                    <a:pt x="558" y="314"/>
                  </a:cubicBezTo>
                  <a:cubicBezTo>
                    <a:pt x="527" y="433"/>
                    <a:pt x="412" y="520"/>
                    <a:pt x="284" y="520"/>
                  </a:cubicBezTo>
                  <a:cubicBezTo>
                    <a:pt x="130" y="520"/>
                    <a:pt x="4" y="404"/>
                    <a:pt x="4" y="262"/>
                  </a:cubicBezTo>
                  <a:cubicBezTo>
                    <a:pt x="4" y="122"/>
                    <a:pt x="127" y="10"/>
                    <a:pt x="283" y="5"/>
                  </a:cubicBezTo>
                  <a:cubicBezTo>
                    <a:pt x="297" y="5"/>
                    <a:pt x="308" y="6"/>
                    <a:pt x="317" y="7"/>
                  </a:cubicBezTo>
                  <a:cubicBezTo>
                    <a:pt x="325" y="8"/>
                    <a:pt x="325" y="8"/>
                    <a:pt x="325" y="8"/>
                  </a:cubicBezTo>
                  <a:cubicBezTo>
                    <a:pt x="330" y="4"/>
                    <a:pt x="330" y="4"/>
                    <a:pt x="330" y="4"/>
                  </a:cubicBezTo>
                  <a:cubicBezTo>
                    <a:pt x="330" y="4"/>
                    <a:pt x="328" y="4"/>
                    <a:pt x="326" y="4"/>
                  </a:cubicBezTo>
                  <a:cubicBezTo>
                    <a:pt x="326" y="4"/>
                    <a:pt x="326" y="4"/>
                    <a:pt x="326" y="4"/>
                  </a:cubicBezTo>
                  <a:cubicBezTo>
                    <a:pt x="326" y="4"/>
                    <a:pt x="326" y="4"/>
                    <a:pt x="326" y="4"/>
                  </a:cubicBezTo>
                  <a:cubicBezTo>
                    <a:pt x="315" y="3"/>
                    <a:pt x="301" y="0"/>
                    <a:pt x="283" y="1"/>
                  </a:cubicBezTo>
                  <a:cubicBezTo>
                    <a:pt x="127" y="5"/>
                    <a:pt x="0" y="118"/>
                    <a:pt x="0" y="262"/>
                  </a:cubicBezTo>
                  <a:cubicBezTo>
                    <a:pt x="0" y="406"/>
                    <a:pt x="127" y="524"/>
                    <a:pt x="284" y="524"/>
                  </a:cubicBezTo>
                  <a:cubicBezTo>
                    <a:pt x="412" y="524"/>
                    <a:pt x="531" y="435"/>
                    <a:pt x="562" y="315"/>
                  </a:cubicBezTo>
                  <a:cubicBezTo>
                    <a:pt x="562" y="314"/>
                    <a:pt x="563" y="314"/>
                    <a:pt x="563" y="313"/>
                  </a:cubicBezTo>
                  <a:cubicBezTo>
                    <a:pt x="578" y="320"/>
                    <a:pt x="578" y="320"/>
                    <a:pt x="578" y="320"/>
                  </a:cubicBezTo>
                  <a:cubicBezTo>
                    <a:pt x="578" y="320"/>
                    <a:pt x="578" y="320"/>
                    <a:pt x="578" y="320"/>
                  </a:cubicBezTo>
                  <a:cubicBezTo>
                    <a:pt x="583" y="322"/>
                    <a:pt x="583" y="322"/>
                    <a:pt x="583" y="322"/>
                  </a:cubicBezTo>
                  <a:cubicBezTo>
                    <a:pt x="563" y="313"/>
                    <a:pt x="563" y="313"/>
                    <a:pt x="563" y="313"/>
                  </a:cubicBezTo>
                  <a:cubicBezTo>
                    <a:pt x="563" y="311"/>
                    <a:pt x="563" y="310"/>
                    <a:pt x="563" y="308"/>
                  </a:cubicBezTo>
                  <a:close/>
                </a:path>
              </a:pathLst>
            </a:custGeom>
            <a:solidFill>
              <a:srgbClr val="F5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7" name="Freeform 8">
              <a:extLst>
                <a:ext uri="{FF2B5EF4-FFF2-40B4-BE49-F238E27FC236}">
                  <a16:creationId xmlns:a16="http://schemas.microsoft.com/office/drawing/2014/main" id="{F261476A-6C1B-4A3E-96B6-393C76DB4B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0" y="2038"/>
              <a:ext cx="1451" cy="1470"/>
            </a:xfrm>
            <a:custGeom>
              <a:avLst/>
              <a:gdLst>
                <a:gd name="T0" fmla="*/ 3832 w 674"/>
                <a:gd name="T1" fmla="*/ 1419 h 640"/>
                <a:gd name="T2" fmla="*/ 5391 w 674"/>
                <a:gd name="T3" fmla="*/ 4775 h 640"/>
                <a:gd name="T4" fmla="*/ 5057 w 674"/>
                <a:gd name="T5" fmla="*/ 5370 h 640"/>
                <a:gd name="T6" fmla="*/ 4631 w 674"/>
                <a:gd name="T7" fmla="*/ 5850 h 640"/>
                <a:gd name="T8" fmla="*/ 4101 w 674"/>
                <a:gd name="T9" fmla="*/ 6130 h 640"/>
                <a:gd name="T10" fmla="*/ 3541 w 674"/>
                <a:gd name="T11" fmla="*/ 6289 h 640"/>
                <a:gd name="T12" fmla="*/ 2943 w 674"/>
                <a:gd name="T13" fmla="*/ 6289 h 640"/>
                <a:gd name="T14" fmla="*/ 2364 w 674"/>
                <a:gd name="T15" fmla="*/ 6036 h 640"/>
                <a:gd name="T16" fmla="*/ 1905 w 674"/>
                <a:gd name="T17" fmla="*/ 5586 h 640"/>
                <a:gd name="T18" fmla="*/ 1507 w 674"/>
                <a:gd name="T19" fmla="*/ 5053 h 640"/>
                <a:gd name="T20" fmla="*/ 1246 w 674"/>
                <a:gd name="T21" fmla="*/ 4373 h 640"/>
                <a:gd name="T22" fmla="*/ 1266 w 674"/>
                <a:gd name="T23" fmla="*/ 3645 h 640"/>
                <a:gd name="T24" fmla="*/ 1408 w 674"/>
                <a:gd name="T25" fmla="*/ 2933 h 640"/>
                <a:gd name="T26" fmla="*/ 1748 w 674"/>
                <a:gd name="T27" fmla="*/ 2375 h 640"/>
                <a:gd name="T28" fmla="*/ 2196 w 674"/>
                <a:gd name="T29" fmla="*/ 1888 h 640"/>
                <a:gd name="T30" fmla="*/ 2725 w 674"/>
                <a:gd name="T31" fmla="*/ 1541 h 640"/>
                <a:gd name="T32" fmla="*/ 3281 w 674"/>
                <a:gd name="T33" fmla="*/ 1468 h 640"/>
                <a:gd name="T34" fmla="*/ 3832 w 674"/>
                <a:gd name="T35" fmla="*/ 1419 h 640"/>
                <a:gd name="T36" fmla="*/ 3410 w 674"/>
                <a:gd name="T37" fmla="*/ 7754 h 640"/>
                <a:gd name="T38" fmla="*/ 60 w 674"/>
                <a:gd name="T39" fmla="*/ 3877 h 640"/>
                <a:gd name="T40" fmla="*/ 3739 w 674"/>
                <a:gd name="T41" fmla="*/ 1282 h 640"/>
                <a:gd name="T42" fmla="*/ 3421 w 674"/>
                <a:gd name="T43" fmla="*/ 1298 h 640"/>
                <a:gd name="T44" fmla="*/ 3124 w 674"/>
                <a:gd name="T45" fmla="*/ 1272 h 640"/>
                <a:gd name="T46" fmla="*/ 2822 w 674"/>
                <a:gd name="T47" fmla="*/ 1346 h 640"/>
                <a:gd name="T48" fmla="*/ 2525 w 674"/>
                <a:gd name="T49" fmla="*/ 1456 h 640"/>
                <a:gd name="T50" fmla="*/ 2243 w 674"/>
                <a:gd name="T51" fmla="*/ 1624 h 640"/>
                <a:gd name="T52" fmla="*/ 1974 w 674"/>
                <a:gd name="T53" fmla="*/ 1831 h 640"/>
                <a:gd name="T54" fmla="*/ 1938 w 674"/>
                <a:gd name="T55" fmla="*/ 2095 h 640"/>
                <a:gd name="T56" fmla="*/ 1705 w 674"/>
                <a:gd name="T57" fmla="*/ 2315 h 640"/>
                <a:gd name="T58" fmla="*/ 1496 w 674"/>
                <a:gd name="T59" fmla="*/ 2543 h 640"/>
                <a:gd name="T60" fmla="*/ 1348 w 674"/>
                <a:gd name="T61" fmla="*/ 2802 h 640"/>
                <a:gd name="T62" fmla="*/ 1307 w 674"/>
                <a:gd name="T63" fmla="*/ 2933 h 640"/>
                <a:gd name="T64" fmla="*/ 1246 w 674"/>
                <a:gd name="T65" fmla="*/ 3298 h 640"/>
                <a:gd name="T66" fmla="*/ 1186 w 674"/>
                <a:gd name="T67" fmla="*/ 3624 h 640"/>
                <a:gd name="T68" fmla="*/ 1178 w 674"/>
                <a:gd name="T69" fmla="*/ 3999 h 640"/>
                <a:gd name="T70" fmla="*/ 1089 w 674"/>
                <a:gd name="T71" fmla="*/ 4268 h 640"/>
                <a:gd name="T72" fmla="*/ 1169 w 674"/>
                <a:gd name="T73" fmla="*/ 4568 h 640"/>
                <a:gd name="T74" fmla="*/ 1287 w 674"/>
                <a:gd name="T75" fmla="*/ 4800 h 640"/>
                <a:gd name="T76" fmla="*/ 1455 w 674"/>
                <a:gd name="T77" fmla="*/ 5090 h 640"/>
                <a:gd name="T78" fmla="*/ 1636 w 674"/>
                <a:gd name="T79" fmla="*/ 5382 h 640"/>
                <a:gd name="T80" fmla="*/ 1656 w 674"/>
                <a:gd name="T81" fmla="*/ 5634 h 640"/>
                <a:gd name="T82" fmla="*/ 1905 w 674"/>
                <a:gd name="T83" fmla="*/ 5866 h 640"/>
                <a:gd name="T84" fmla="*/ 2155 w 674"/>
                <a:gd name="T85" fmla="*/ 6130 h 640"/>
                <a:gd name="T86" fmla="*/ 2456 w 674"/>
                <a:gd name="T87" fmla="*/ 6261 h 640"/>
                <a:gd name="T88" fmla="*/ 2762 w 674"/>
                <a:gd name="T89" fmla="*/ 6383 h 640"/>
                <a:gd name="T90" fmla="*/ 3083 w 674"/>
                <a:gd name="T91" fmla="*/ 6493 h 640"/>
                <a:gd name="T92" fmla="*/ 3410 w 674"/>
                <a:gd name="T93" fmla="*/ 6457 h 640"/>
                <a:gd name="T94" fmla="*/ 3703 w 674"/>
                <a:gd name="T95" fmla="*/ 6420 h 640"/>
                <a:gd name="T96" fmla="*/ 4000 w 674"/>
                <a:gd name="T97" fmla="*/ 6411 h 640"/>
                <a:gd name="T98" fmla="*/ 4282 w 674"/>
                <a:gd name="T99" fmla="*/ 6252 h 640"/>
                <a:gd name="T100" fmla="*/ 4570 w 674"/>
                <a:gd name="T101" fmla="*/ 6082 h 640"/>
                <a:gd name="T102" fmla="*/ 4872 w 674"/>
                <a:gd name="T103" fmla="*/ 5951 h 640"/>
                <a:gd name="T104" fmla="*/ 4908 w 674"/>
                <a:gd name="T105" fmla="*/ 5699 h 640"/>
                <a:gd name="T106" fmla="*/ 5098 w 674"/>
                <a:gd name="T107" fmla="*/ 5455 h 640"/>
                <a:gd name="T108" fmla="*/ 5330 w 674"/>
                <a:gd name="T109" fmla="*/ 5281 h 640"/>
                <a:gd name="T110" fmla="*/ 5427 w 674"/>
                <a:gd name="T111" fmla="*/ 5007 h 640"/>
                <a:gd name="T112" fmla="*/ 5436 w 674"/>
                <a:gd name="T113" fmla="*/ 4812 h 640"/>
                <a:gd name="T114" fmla="*/ 5617 w 674"/>
                <a:gd name="T115" fmla="*/ 4506 h 640"/>
                <a:gd name="T116" fmla="*/ 6654 w 674"/>
                <a:gd name="T117" fmla="*/ 4833 h 64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74" h="640">
                  <a:moveTo>
                    <a:pt x="384" y="117"/>
                  </a:moveTo>
                  <a:cubicBezTo>
                    <a:pt x="384" y="117"/>
                    <a:pt x="384" y="117"/>
                    <a:pt x="384" y="117"/>
                  </a:cubicBezTo>
                  <a:cubicBezTo>
                    <a:pt x="384" y="118"/>
                    <a:pt x="384" y="118"/>
                    <a:pt x="384" y="118"/>
                  </a:cubicBezTo>
                  <a:lnTo>
                    <a:pt x="384" y="117"/>
                  </a:lnTo>
                  <a:close/>
                  <a:moveTo>
                    <a:pt x="569" y="346"/>
                  </a:moveTo>
                  <a:cubicBezTo>
                    <a:pt x="569" y="351"/>
                    <a:pt x="556" y="358"/>
                    <a:pt x="554" y="363"/>
                  </a:cubicBezTo>
                  <a:cubicBezTo>
                    <a:pt x="553" y="368"/>
                    <a:pt x="562" y="381"/>
                    <a:pt x="560" y="386"/>
                  </a:cubicBezTo>
                  <a:cubicBezTo>
                    <a:pt x="559" y="391"/>
                    <a:pt x="542" y="389"/>
                    <a:pt x="540" y="394"/>
                  </a:cubicBezTo>
                  <a:cubicBezTo>
                    <a:pt x="538" y="398"/>
                    <a:pt x="542" y="405"/>
                    <a:pt x="539" y="410"/>
                  </a:cubicBezTo>
                  <a:cubicBezTo>
                    <a:pt x="537" y="414"/>
                    <a:pt x="529" y="416"/>
                    <a:pt x="526" y="420"/>
                  </a:cubicBezTo>
                  <a:cubicBezTo>
                    <a:pt x="523" y="424"/>
                    <a:pt x="530" y="435"/>
                    <a:pt x="527" y="439"/>
                  </a:cubicBezTo>
                  <a:cubicBezTo>
                    <a:pt x="524" y="443"/>
                    <a:pt x="510" y="439"/>
                    <a:pt x="507" y="443"/>
                  </a:cubicBezTo>
                  <a:cubicBezTo>
                    <a:pt x="503" y="446"/>
                    <a:pt x="508" y="455"/>
                    <a:pt x="504" y="458"/>
                  </a:cubicBezTo>
                  <a:cubicBezTo>
                    <a:pt x="501" y="462"/>
                    <a:pt x="491" y="462"/>
                    <a:pt x="487" y="465"/>
                  </a:cubicBezTo>
                  <a:cubicBezTo>
                    <a:pt x="484" y="469"/>
                    <a:pt x="489" y="483"/>
                    <a:pt x="485" y="486"/>
                  </a:cubicBezTo>
                  <a:cubicBezTo>
                    <a:pt x="480" y="489"/>
                    <a:pt x="468" y="481"/>
                    <a:pt x="464" y="483"/>
                  </a:cubicBezTo>
                  <a:cubicBezTo>
                    <a:pt x="459" y="486"/>
                    <a:pt x="459" y="495"/>
                    <a:pt x="455" y="497"/>
                  </a:cubicBezTo>
                  <a:cubicBezTo>
                    <a:pt x="450" y="500"/>
                    <a:pt x="442" y="496"/>
                    <a:pt x="437" y="498"/>
                  </a:cubicBezTo>
                  <a:cubicBezTo>
                    <a:pt x="433" y="500"/>
                    <a:pt x="431" y="508"/>
                    <a:pt x="427" y="510"/>
                  </a:cubicBezTo>
                  <a:cubicBezTo>
                    <a:pt x="422" y="512"/>
                    <a:pt x="416" y="504"/>
                    <a:pt x="411" y="506"/>
                  </a:cubicBezTo>
                  <a:cubicBezTo>
                    <a:pt x="406" y="507"/>
                    <a:pt x="405" y="522"/>
                    <a:pt x="400" y="523"/>
                  </a:cubicBezTo>
                  <a:cubicBezTo>
                    <a:pt x="395" y="524"/>
                    <a:pt x="388" y="512"/>
                    <a:pt x="383" y="512"/>
                  </a:cubicBezTo>
                  <a:cubicBezTo>
                    <a:pt x="378" y="513"/>
                    <a:pt x="375" y="523"/>
                    <a:pt x="370" y="524"/>
                  </a:cubicBezTo>
                  <a:cubicBezTo>
                    <a:pt x="365" y="524"/>
                    <a:pt x="360" y="518"/>
                    <a:pt x="355" y="519"/>
                  </a:cubicBezTo>
                  <a:cubicBezTo>
                    <a:pt x="351" y="519"/>
                    <a:pt x="347" y="527"/>
                    <a:pt x="342" y="527"/>
                  </a:cubicBezTo>
                  <a:cubicBezTo>
                    <a:pt x="337" y="527"/>
                    <a:pt x="332" y="519"/>
                    <a:pt x="327" y="518"/>
                  </a:cubicBezTo>
                  <a:cubicBezTo>
                    <a:pt x="322" y="518"/>
                    <a:pt x="315" y="531"/>
                    <a:pt x="310" y="530"/>
                  </a:cubicBezTo>
                  <a:cubicBezTo>
                    <a:pt x="305" y="529"/>
                    <a:pt x="300" y="520"/>
                    <a:pt x="295" y="519"/>
                  </a:cubicBezTo>
                  <a:cubicBezTo>
                    <a:pt x="290" y="518"/>
                    <a:pt x="283" y="523"/>
                    <a:pt x="278" y="522"/>
                  </a:cubicBezTo>
                  <a:cubicBezTo>
                    <a:pt x="273" y="520"/>
                    <a:pt x="272" y="508"/>
                    <a:pt x="267" y="506"/>
                  </a:cubicBezTo>
                  <a:cubicBezTo>
                    <a:pt x="262" y="505"/>
                    <a:pt x="253" y="513"/>
                    <a:pt x="248" y="511"/>
                  </a:cubicBezTo>
                  <a:cubicBezTo>
                    <a:pt x="244" y="509"/>
                    <a:pt x="241" y="500"/>
                    <a:pt x="237" y="498"/>
                  </a:cubicBezTo>
                  <a:cubicBezTo>
                    <a:pt x="232" y="496"/>
                    <a:pt x="224" y="503"/>
                    <a:pt x="219" y="501"/>
                  </a:cubicBezTo>
                  <a:cubicBezTo>
                    <a:pt x="215" y="498"/>
                    <a:pt x="216" y="485"/>
                    <a:pt x="212" y="483"/>
                  </a:cubicBezTo>
                  <a:cubicBezTo>
                    <a:pt x="208" y="480"/>
                    <a:pt x="199" y="482"/>
                    <a:pt x="195" y="479"/>
                  </a:cubicBezTo>
                  <a:cubicBezTo>
                    <a:pt x="191" y="476"/>
                    <a:pt x="195" y="464"/>
                    <a:pt x="191" y="461"/>
                  </a:cubicBezTo>
                  <a:cubicBezTo>
                    <a:pt x="188" y="457"/>
                    <a:pt x="173" y="465"/>
                    <a:pt x="170" y="461"/>
                  </a:cubicBezTo>
                  <a:cubicBezTo>
                    <a:pt x="167" y="458"/>
                    <a:pt x="172" y="444"/>
                    <a:pt x="169" y="440"/>
                  </a:cubicBezTo>
                  <a:cubicBezTo>
                    <a:pt x="166" y="436"/>
                    <a:pt x="156" y="438"/>
                    <a:pt x="154" y="434"/>
                  </a:cubicBezTo>
                  <a:cubicBezTo>
                    <a:pt x="151" y="430"/>
                    <a:pt x="153" y="421"/>
                    <a:pt x="151" y="417"/>
                  </a:cubicBezTo>
                  <a:cubicBezTo>
                    <a:pt x="148" y="412"/>
                    <a:pt x="135" y="413"/>
                    <a:pt x="133" y="409"/>
                  </a:cubicBezTo>
                  <a:cubicBezTo>
                    <a:pt x="131" y="404"/>
                    <a:pt x="139" y="392"/>
                    <a:pt x="137" y="387"/>
                  </a:cubicBezTo>
                  <a:cubicBezTo>
                    <a:pt x="135" y="383"/>
                    <a:pt x="125" y="384"/>
                    <a:pt x="123" y="380"/>
                  </a:cubicBezTo>
                  <a:cubicBezTo>
                    <a:pt x="122" y="375"/>
                    <a:pt x="126" y="366"/>
                    <a:pt x="125" y="361"/>
                  </a:cubicBezTo>
                  <a:cubicBezTo>
                    <a:pt x="124" y="356"/>
                    <a:pt x="116" y="356"/>
                    <a:pt x="115" y="351"/>
                  </a:cubicBezTo>
                  <a:cubicBezTo>
                    <a:pt x="114" y="347"/>
                    <a:pt x="130" y="338"/>
                    <a:pt x="129" y="333"/>
                  </a:cubicBezTo>
                  <a:cubicBezTo>
                    <a:pt x="129" y="329"/>
                    <a:pt x="113" y="322"/>
                    <a:pt x="113" y="317"/>
                  </a:cubicBezTo>
                  <a:cubicBezTo>
                    <a:pt x="113" y="312"/>
                    <a:pt x="127" y="306"/>
                    <a:pt x="127" y="301"/>
                  </a:cubicBezTo>
                  <a:cubicBezTo>
                    <a:pt x="127" y="296"/>
                    <a:pt x="119" y="293"/>
                    <a:pt x="120" y="288"/>
                  </a:cubicBezTo>
                  <a:cubicBezTo>
                    <a:pt x="121" y="283"/>
                    <a:pt x="130" y="278"/>
                    <a:pt x="131" y="273"/>
                  </a:cubicBezTo>
                  <a:cubicBezTo>
                    <a:pt x="132" y="268"/>
                    <a:pt x="124" y="258"/>
                    <a:pt x="125" y="254"/>
                  </a:cubicBezTo>
                  <a:cubicBezTo>
                    <a:pt x="127" y="249"/>
                    <a:pt x="139" y="247"/>
                    <a:pt x="141" y="242"/>
                  </a:cubicBezTo>
                  <a:cubicBezTo>
                    <a:pt x="143" y="237"/>
                    <a:pt x="140" y="232"/>
                    <a:pt x="142" y="228"/>
                  </a:cubicBezTo>
                  <a:cubicBezTo>
                    <a:pt x="145" y="223"/>
                    <a:pt x="155" y="224"/>
                    <a:pt x="158" y="220"/>
                  </a:cubicBezTo>
                  <a:cubicBezTo>
                    <a:pt x="161" y="215"/>
                    <a:pt x="151" y="201"/>
                    <a:pt x="154" y="197"/>
                  </a:cubicBezTo>
                  <a:cubicBezTo>
                    <a:pt x="157" y="193"/>
                    <a:pt x="172" y="200"/>
                    <a:pt x="175" y="196"/>
                  </a:cubicBezTo>
                  <a:cubicBezTo>
                    <a:pt x="179" y="192"/>
                    <a:pt x="176" y="182"/>
                    <a:pt x="179" y="178"/>
                  </a:cubicBezTo>
                  <a:cubicBezTo>
                    <a:pt x="183" y="175"/>
                    <a:pt x="194" y="181"/>
                    <a:pt x="198" y="178"/>
                  </a:cubicBezTo>
                  <a:cubicBezTo>
                    <a:pt x="202" y="174"/>
                    <a:pt x="197" y="159"/>
                    <a:pt x="201" y="156"/>
                  </a:cubicBezTo>
                  <a:cubicBezTo>
                    <a:pt x="205" y="153"/>
                    <a:pt x="216" y="159"/>
                    <a:pt x="220" y="156"/>
                  </a:cubicBezTo>
                  <a:cubicBezTo>
                    <a:pt x="225" y="154"/>
                    <a:pt x="223" y="141"/>
                    <a:pt x="228" y="139"/>
                  </a:cubicBezTo>
                  <a:cubicBezTo>
                    <a:pt x="232" y="136"/>
                    <a:pt x="243" y="149"/>
                    <a:pt x="248" y="147"/>
                  </a:cubicBezTo>
                  <a:cubicBezTo>
                    <a:pt x="252" y="144"/>
                    <a:pt x="251" y="128"/>
                    <a:pt x="256" y="126"/>
                  </a:cubicBezTo>
                  <a:cubicBezTo>
                    <a:pt x="260" y="124"/>
                    <a:pt x="269" y="128"/>
                    <a:pt x="273" y="127"/>
                  </a:cubicBezTo>
                  <a:cubicBezTo>
                    <a:pt x="278" y="125"/>
                    <a:pt x="279" y="118"/>
                    <a:pt x="284" y="117"/>
                  </a:cubicBezTo>
                  <a:cubicBezTo>
                    <a:pt x="289" y="115"/>
                    <a:pt x="297" y="128"/>
                    <a:pt x="302" y="128"/>
                  </a:cubicBezTo>
                  <a:cubicBezTo>
                    <a:pt x="306" y="127"/>
                    <a:pt x="309" y="112"/>
                    <a:pt x="314" y="111"/>
                  </a:cubicBezTo>
                  <a:cubicBezTo>
                    <a:pt x="318" y="111"/>
                    <a:pt x="324" y="122"/>
                    <a:pt x="329" y="121"/>
                  </a:cubicBezTo>
                  <a:cubicBezTo>
                    <a:pt x="333" y="121"/>
                    <a:pt x="338" y="113"/>
                    <a:pt x="343" y="113"/>
                  </a:cubicBezTo>
                  <a:cubicBezTo>
                    <a:pt x="348" y="113"/>
                    <a:pt x="352" y="125"/>
                    <a:pt x="357" y="125"/>
                  </a:cubicBezTo>
                  <a:cubicBezTo>
                    <a:pt x="362" y="126"/>
                    <a:pt x="369" y="111"/>
                    <a:pt x="374" y="112"/>
                  </a:cubicBezTo>
                  <a:cubicBezTo>
                    <a:pt x="379" y="112"/>
                    <a:pt x="378" y="117"/>
                    <a:pt x="384" y="117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70" y="1"/>
                    <a:pt x="356" y="0"/>
                    <a:pt x="342" y="0"/>
                  </a:cubicBezTo>
                  <a:cubicBezTo>
                    <a:pt x="153" y="0"/>
                    <a:pt x="0" y="143"/>
                    <a:pt x="0" y="320"/>
                  </a:cubicBezTo>
                  <a:cubicBezTo>
                    <a:pt x="0" y="496"/>
                    <a:pt x="153" y="640"/>
                    <a:pt x="342" y="640"/>
                  </a:cubicBezTo>
                  <a:cubicBezTo>
                    <a:pt x="503" y="640"/>
                    <a:pt x="637" y="536"/>
                    <a:pt x="674" y="396"/>
                  </a:cubicBezTo>
                  <a:lnTo>
                    <a:pt x="569" y="346"/>
                  </a:lnTo>
                  <a:close/>
                  <a:moveTo>
                    <a:pt x="342" y="634"/>
                  </a:moveTo>
                  <a:cubicBezTo>
                    <a:pt x="157" y="634"/>
                    <a:pt x="6" y="493"/>
                    <a:pt x="6" y="320"/>
                  </a:cubicBezTo>
                  <a:cubicBezTo>
                    <a:pt x="6" y="147"/>
                    <a:pt x="157" y="6"/>
                    <a:pt x="342" y="6"/>
                  </a:cubicBezTo>
                  <a:cubicBezTo>
                    <a:pt x="354" y="6"/>
                    <a:pt x="366" y="7"/>
                    <a:pt x="378" y="8"/>
                  </a:cubicBezTo>
                  <a:cubicBezTo>
                    <a:pt x="378" y="107"/>
                    <a:pt x="378" y="107"/>
                    <a:pt x="378" y="107"/>
                  </a:cubicBezTo>
                  <a:cubicBezTo>
                    <a:pt x="377" y="106"/>
                    <a:pt x="376" y="106"/>
                    <a:pt x="375" y="106"/>
                  </a:cubicBezTo>
                  <a:cubicBezTo>
                    <a:pt x="369" y="105"/>
                    <a:pt x="364" y="110"/>
                    <a:pt x="361" y="115"/>
                  </a:cubicBezTo>
                  <a:cubicBezTo>
                    <a:pt x="360" y="116"/>
                    <a:pt x="358" y="118"/>
                    <a:pt x="357" y="119"/>
                  </a:cubicBezTo>
                  <a:cubicBezTo>
                    <a:pt x="356" y="118"/>
                    <a:pt x="355" y="116"/>
                    <a:pt x="355" y="116"/>
                  </a:cubicBezTo>
                  <a:cubicBezTo>
                    <a:pt x="352" y="112"/>
                    <a:pt x="348" y="107"/>
                    <a:pt x="343" y="107"/>
                  </a:cubicBezTo>
                  <a:cubicBezTo>
                    <a:pt x="338" y="107"/>
                    <a:pt x="334" y="110"/>
                    <a:pt x="332" y="113"/>
                  </a:cubicBezTo>
                  <a:cubicBezTo>
                    <a:pt x="331" y="113"/>
                    <a:pt x="330" y="114"/>
                    <a:pt x="329" y="115"/>
                  </a:cubicBezTo>
                  <a:cubicBezTo>
                    <a:pt x="328" y="114"/>
                    <a:pt x="327" y="113"/>
                    <a:pt x="326" y="112"/>
                  </a:cubicBezTo>
                  <a:cubicBezTo>
                    <a:pt x="322" y="109"/>
                    <a:pt x="318" y="105"/>
                    <a:pt x="313" y="105"/>
                  </a:cubicBezTo>
                  <a:cubicBezTo>
                    <a:pt x="307" y="106"/>
                    <a:pt x="305" y="112"/>
                    <a:pt x="302" y="117"/>
                  </a:cubicBezTo>
                  <a:cubicBezTo>
                    <a:pt x="302" y="118"/>
                    <a:pt x="301" y="119"/>
                    <a:pt x="300" y="121"/>
                  </a:cubicBezTo>
                  <a:cubicBezTo>
                    <a:pt x="299" y="120"/>
                    <a:pt x="298" y="119"/>
                    <a:pt x="297" y="118"/>
                  </a:cubicBezTo>
                  <a:cubicBezTo>
                    <a:pt x="293" y="114"/>
                    <a:pt x="288" y="109"/>
                    <a:pt x="283" y="111"/>
                  </a:cubicBezTo>
                  <a:cubicBezTo>
                    <a:pt x="278" y="112"/>
                    <a:pt x="276" y="116"/>
                    <a:pt x="274" y="118"/>
                  </a:cubicBezTo>
                  <a:cubicBezTo>
                    <a:pt x="273" y="119"/>
                    <a:pt x="272" y="121"/>
                    <a:pt x="272" y="121"/>
                  </a:cubicBezTo>
                  <a:cubicBezTo>
                    <a:pt x="271" y="121"/>
                    <a:pt x="268" y="121"/>
                    <a:pt x="266" y="120"/>
                  </a:cubicBezTo>
                  <a:cubicBezTo>
                    <a:pt x="262" y="119"/>
                    <a:pt x="257" y="119"/>
                    <a:pt x="253" y="120"/>
                  </a:cubicBezTo>
                  <a:cubicBezTo>
                    <a:pt x="248" y="122"/>
                    <a:pt x="247" y="129"/>
                    <a:pt x="246" y="135"/>
                  </a:cubicBezTo>
                  <a:cubicBezTo>
                    <a:pt x="245" y="136"/>
                    <a:pt x="245" y="138"/>
                    <a:pt x="245" y="140"/>
                  </a:cubicBezTo>
                  <a:cubicBezTo>
                    <a:pt x="243" y="139"/>
                    <a:pt x="242" y="138"/>
                    <a:pt x="241" y="138"/>
                  </a:cubicBezTo>
                  <a:cubicBezTo>
                    <a:pt x="236" y="134"/>
                    <a:pt x="230" y="131"/>
                    <a:pt x="225" y="134"/>
                  </a:cubicBezTo>
                  <a:cubicBezTo>
                    <a:pt x="220" y="136"/>
                    <a:pt x="219" y="142"/>
                    <a:pt x="218" y="147"/>
                  </a:cubicBezTo>
                  <a:cubicBezTo>
                    <a:pt x="218" y="148"/>
                    <a:pt x="217" y="150"/>
                    <a:pt x="217" y="151"/>
                  </a:cubicBezTo>
                  <a:cubicBezTo>
                    <a:pt x="216" y="151"/>
                    <a:pt x="214" y="151"/>
                    <a:pt x="212" y="150"/>
                  </a:cubicBezTo>
                  <a:cubicBezTo>
                    <a:pt x="207" y="149"/>
                    <a:pt x="202" y="148"/>
                    <a:pt x="198" y="151"/>
                  </a:cubicBezTo>
                  <a:cubicBezTo>
                    <a:pt x="194" y="154"/>
                    <a:pt x="194" y="158"/>
                    <a:pt x="194" y="162"/>
                  </a:cubicBezTo>
                  <a:cubicBezTo>
                    <a:pt x="194" y="164"/>
                    <a:pt x="194" y="166"/>
                    <a:pt x="194" y="167"/>
                  </a:cubicBezTo>
                  <a:cubicBezTo>
                    <a:pt x="194" y="169"/>
                    <a:pt x="194" y="170"/>
                    <a:pt x="194" y="172"/>
                  </a:cubicBezTo>
                  <a:cubicBezTo>
                    <a:pt x="194" y="172"/>
                    <a:pt x="194" y="172"/>
                    <a:pt x="194" y="173"/>
                  </a:cubicBezTo>
                  <a:cubicBezTo>
                    <a:pt x="193" y="173"/>
                    <a:pt x="191" y="172"/>
                    <a:pt x="190" y="172"/>
                  </a:cubicBezTo>
                  <a:cubicBezTo>
                    <a:pt x="185" y="171"/>
                    <a:pt x="179" y="170"/>
                    <a:pt x="175" y="174"/>
                  </a:cubicBezTo>
                  <a:cubicBezTo>
                    <a:pt x="172" y="178"/>
                    <a:pt x="171" y="183"/>
                    <a:pt x="171" y="187"/>
                  </a:cubicBezTo>
                  <a:cubicBezTo>
                    <a:pt x="171" y="188"/>
                    <a:pt x="171" y="190"/>
                    <a:pt x="171" y="191"/>
                  </a:cubicBezTo>
                  <a:cubicBezTo>
                    <a:pt x="169" y="191"/>
                    <a:pt x="167" y="190"/>
                    <a:pt x="166" y="190"/>
                  </a:cubicBezTo>
                  <a:cubicBezTo>
                    <a:pt x="159" y="189"/>
                    <a:pt x="152" y="188"/>
                    <a:pt x="149" y="193"/>
                  </a:cubicBezTo>
                  <a:cubicBezTo>
                    <a:pt x="147" y="195"/>
                    <a:pt x="147" y="197"/>
                    <a:pt x="147" y="199"/>
                  </a:cubicBezTo>
                  <a:cubicBezTo>
                    <a:pt x="147" y="202"/>
                    <a:pt x="148" y="206"/>
                    <a:pt x="150" y="210"/>
                  </a:cubicBezTo>
                  <a:cubicBezTo>
                    <a:pt x="151" y="212"/>
                    <a:pt x="152" y="215"/>
                    <a:pt x="152" y="217"/>
                  </a:cubicBezTo>
                  <a:cubicBezTo>
                    <a:pt x="151" y="217"/>
                    <a:pt x="150" y="217"/>
                    <a:pt x="148" y="218"/>
                  </a:cubicBezTo>
                  <a:cubicBezTo>
                    <a:pt x="144" y="219"/>
                    <a:pt x="139" y="220"/>
                    <a:pt x="137" y="225"/>
                  </a:cubicBezTo>
                  <a:cubicBezTo>
                    <a:pt x="136" y="227"/>
                    <a:pt x="135" y="229"/>
                    <a:pt x="135" y="231"/>
                  </a:cubicBezTo>
                  <a:cubicBezTo>
                    <a:pt x="135" y="233"/>
                    <a:pt x="136" y="235"/>
                    <a:pt x="136" y="236"/>
                  </a:cubicBezTo>
                  <a:cubicBezTo>
                    <a:pt x="136" y="237"/>
                    <a:pt x="136" y="238"/>
                    <a:pt x="136" y="239"/>
                  </a:cubicBezTo>
                  <a:cubicBezTo>
                    <a:pt x="136" y="239"/>
                    <a:pt x="136" y="240"/>
                    <a:pt x="136" y="240"/>
                  </a:cubicBezTo>
                  <a:cubicBezTo>
                    <a:pt x="135" y="240"/>
                    <a:pt x="133" y="241"/>
                    <a:pt x="131" y="242"/>
                  </a:cubicBezTo>
                  <a:cubicBezTo>
                    <a:pt x="127" y="244"/>
                    <a:pt x="121" y="247"/>
                    <a:pt x="120" y="252"/>
                  </a:cubicBezTo>
                  <a:cubicBezTo>
                    <a:pt x="119" y="253"/>
                    <a:pt x="119" y="254"/>
                    <a:pt x="119" y="255"/>
                  </a:cubicBezTo>
                  <a:cubicBezTo>
                    <a:pt x="119" y="259"/>
                    <a:pt x="121" y="262"/>
                    <a:pt x="123" y="266"/>
                  </a:cubicBezTo>
                  <a:cubicBezTo>
                    <a:pt x="124" y="268"/>
                    <a:pt x="125" y="271"/>
                    <a:pt x="125" y="272"/>
                  </a:cubicBezTo>
                  <a:cubicBezTo>
                    <a:pt x="125" y="273"/>
                    <a:pt x="123" y="275"/>
                    <a:pt x="121" y="276"/>
                  </a:cubicBezTo>
                  <a:cubicBezTo>
                    <a:pt x="118" y="279"/>
                    <a:pt x="115" y="282"/>
                    <a:pt x="114" y="287"/>
                  </a:cubicBezTo>
                  <a:cubicBezTo>
                    <a:pt x="114" y="288"/>
                    <a:pt x="114" y="288"/>
                    <a:pt x="114" y="289"/>
                  </a:cubicBezTo>
                  <a:cubicBezTo>
                    <a:pt x="114" y="293"/>
                    <a:pt x="117" y="297"/>
                    <a:pt x="119" y="299"/>
                  </a:cubicBezTo>
                  <a:cubicBezTo>
                    <a:pt x="120" y="299"/>
                    <a:pt x="120" y="300"/>
                    <a:pt x="121" y="301"/>
                  </a:cubicBezTo>
                  <a:cubicBezTo>
                    <a:pt x="120" y="302"/>
                    <a:pt x="118" y="303"/>
                    <a:pt x="116" y="304"/>
                  </a:cubicBezTo>
                  <a:cubicBezTo>
                    <a:pt x="111" y="308"/>
                    <a:pt x="107" y="312"/>
                    <a:pt x="107" y="317"/>
                  </a:cubicBezTo>
                  <a:cubicBezTo>
                    <a:pt x="107" y="323"/>
                    <a:pt x="112" y="326"/>
                    <a:pt x="118" y="330"/>
                  </a:cubicBezTo>
                  <a:cubicBezTo>
                    <a:pt x="119" y="331"/>
                    <a:pt x="121" y="333"/>
                    <a:pt x="122" y="334"/>
                  </a:cubicBezTo>
                  <a:cubicBezTo>
                    <a:pt x="121" y="335"/>
                    <a:pt x="119" y="337"/>
                    <a:pt x="118" y="338"/>
                  </a:cubicBezTo>
                  <a:cubicBezTo>
                    <a:pt x="113" y="342"/>
                    <a:pt x="109" y="346"/>
                    <a:pt x="109" y="351"/>
                  </a:cubicBezTo>
                  <a:cubicBezTo>
                    <a:pt x="109" y="351"/>
                    <a:pt x="109" y="352"/>
                    <a:pt x="109" y="352"/>
                  </a:cubicBezTo>
                  <a:cubicBezTo>
                    <a:pt x="110" y="358"/>
                    <a:pt x="115" y="360"/>
                    <a:pt x="117" y="362"/>
                  </a:cubicBezTo>
                  <a:cubicBezTo>
                    <a:pt x="117" y="362"/>
                    <a:pt x="119" y="363"/>
                    <a:pt x="119" y="363"/>
                  </a:cubicBezTo>
                  <a:cubicBezTo>
                    <a:pt x="119" y="364"/>
                    <a:pt x="119" y="367"/>
                    <a:pt x="118" y="369"/>
                  </a:cubicBezTo>
                  <a:cubicBezTo>
                    <a:pt x="118" y="372"/>
                    <a:pt x="117" y="375"/>
                    <a:pt x="117" y="377"/>
                  </a:cubicBezTo>
                  <a:cubicBezTo>
                    <a:pt x="117" y="379"/>
                    <a:pt x="117" y="380"/>
                    <a:pt x="117" y="381"/>
                  </a:cubicBezTo>
                  <a:cubicBezTo>
                    <a:pt x="119" y="387"/>
                    <a:pt x="125" y="388"/>
                    <a:pt x="129" y="389"/>
                  </a:cubicBezTo>
                  <a:cubicBezTo>
                    <a:pt x="129" y="389"/>
                    <a:pt x="130" y="390"/>
                    <a:pt x="131" y="390"/>
                  </a:cubicBezTo>
                  <a:cubicBezTo>
                    <a:pt x="131" y="391"/>
                    <a:pt x="130" y="394"/>
                    <a:pt x="129" y="396"/>
                  </a:cubicBezTo>
                  <a:cubicBezTo>
                    <a:pt x="128" y="400"/>
                    <a:pt x="126" y="403"/>
                    <a:pt x="126" y="407"/>
                  </a:cubicBezTo>
                  <a:cubicBezTo>
                    <a:pt x="126" y="408"/>
                    <a:pt x="127" y="410"/>
                    <a:pt x="127" y="411"/>
                  </a:cubicBezTo>
                  <a:cubicBezTo>
                    <a:pt x="130" y="416"/>
                    <a:pt x="135" y="417"/>
                    <a:pt x="140" y="419"/>
                  </a:cubicBezTo>
                  <a:cubicBezTo>
                    <a:pt x="142" y="419"/>
                    <a:pt x="145" y="419"/>
                    <a:pt x="146" y="420"/>
                  </a:cubicBezTo>
                  <a:cubicBezTo>
                    <a:pt x="146" y="421"/>
                    <a:pt x="146" y="424"/>
                    <a:pt x="146" y="425"/>
                  </a:cubicBezTo>
                  <a:cubicBezTo>
                    <a:pt x="146" y="429"/>
                    <a:pt x="146" y="434"/>
                    <a:pt x="149" y="438"/>
                  </a:cubicBezTo>
                  <a:cubicBezTo>
                    <a:pt x="152" y="442"/>
                    <a:pt x="157" y="443"/>
                    <a:pt x="160" y="443"/>
                  </a:cubicBezTo>
                  <a:cubicBezTo>
                    <a:pt x="161" y="443"/>
                    <a:pt x="163" y="443"/>
                    <a:pt x="164" y="444"/>
                  </a:cubicBezTo>
                  <a:cubicBezTo>
                    <a:pt x="164" y="444"/>
                    <a:pt x="164" y="444"/>
                    <a:pt x="164" y="444"/>
                  </a:cubicBezTo>
                  <a:cubicBezTo>
                    <a:pt x="164" y="446"/>
                    <a:pt x="163" y="448"/>
                    <a:pt x="163" y="450"/>
                  </a:cubicBezTo>
                  <a:cubicBezTo>
                    <a:pt x="163" y="452"/>
                    <a:pt x="163" y="454"/>
                    <a:pt x="163" y="456"/>
                  </a:cubicBezTo>
                  <a:cubicBezTo>
                    <a:pt x="163" y="460"/>
                    <a:pt x="163" y="463"/>
                    <a:pt x="166" y="465"/>
                  </a:cubicBezTo>
                  <a:cubicBezTo>
                    <a:pt x="170" y="470"/>
                    <a:pt x="176" y="468"/>
                    <a:pt x="182" y="467"/>
                  </a:cubicBezTo>
                  <a:cubicBezTo>
                    <a:pt x="183" y="466"/>
                    <a:pt x="185" y="466"/>
                    <a:pt x="187" y="466"/>
                  </a:cubicBezTo>
                  <a:cubicBezTo>
                    <a:pt x="187" y="467"/>
                    <a:pt x="187" y="469"/>
                    <a:pt x="187" y="470"/>
                  </a:cubicBezTo>
                  <a:cubicBezTo>
                    <a:pt x="187" y="475"/>
                    <a:pt x="187" y="480"/>
                    <a:pt x="191" y="484"/>
                  </a:cubicBezTo>
                  <a:cubicBezTo>
                    <a:pt x="195" y="487"/>
                    <a:pt x="199" y="487"/>
                    <a:pt x="203" y="487"/>
                  </a:cubicBezTo>
                  <a:cubicBezTo>
                    <a:pt x="205" y="487"/>
                    <a:pt x="207" y="487"/>
                    <a:pt x="208" y="487"/>
                  </a:cubicBezTo>
                  <a:cubicBezTo>
                    <a:pt x="209" y="488"/>
                    <a:pt x="209" y="491"/>
                    <a:pt x="210" y="493"/>
                  </a:cubicBezTo>
                  <a:cubicBezTo>
                    <a:pt x="211" y="498"/>
                    <a:pt x="212" y="503"/>
                    <a:pt x="216" y="506"/>
                  </a:cubicBezTo>
                  <a:cubicBezTo>
                    <a:pt x="221" y="509"/>
                    <a:pt x="226" y="507"/>
                    <a:pt x="230" y="505"/>
                  </a:cubicBezTo>
                  <a:cubicBezTo>
                    <a:pt x="231" y="504"/>
                    <a:pt x="233" y="504"/>
                    <a:pt x="234" y="504"/>
                  </a:cubicBezTo>
                  <a:cubicBezTo>
                    <a:pt x="235" y="504"/>
                    <a:pt x="236" y="506"/>
                    <a:pt x="237" y="508"/>
                  </a:cubicBezTo>
                  <a:cubicBezTo>
                    <a:pt x="239" y="511"/>
                    <a:pt x="242" y="515"/>
                    <a:pt x="246" y="517"/>
                  </a:cubicBezTo>
                  <a:cubicBezTo>
                    <a:pt x="251" y="519"/>
                    <a:pt x="256" y="516"/>
                    <a:pt x="260" y="514"/>
                  </a:cubicBezTo>
                  <a:cubicBezTo>
                    <a:pt x="262" y="513"/>
                    <a:pt x="264" y="513"/>
                    <a:pt x="265" y="512"/>
                  </a:cubicBezTo>
                  <a:cubicBezTo>
                    <a:pt x="266" y="513"/>
                    <a:pt x="267" y="515"/>
                    <a:pt x="267" y="516"/>
                  </a:cubicBezTo>
                  <a:cubicBezTo>
                    <a:pt x="269" y="521"/>
                    <a:pt x="272" y="526"/>
                    <a:pt x="277" y="527"/>
                  </a:cubicBezTo>
                  <a:cubicBezTo>
                    <a:pt x="281" y="529"/>
                    <a:pt x="286" y="527"/>
                    <a:pt x="289" y="526"/>
                  </a:cubicBezTo>
                  <a:cubicBezTo>
                    <a:pt x="291" y="525"/>
                    <a:pt x="293" y="524"/>
                    <a:pt x="294" y="524"/>
                  </a:cubicBezTo>
                  <a:cubicBezTo>
                    <a:pt x="295" y="525"/>
                    <a:pt x="297" y="527"/>
                    <a:pt x="298" y="528"/>
                  </a:cubicBezTo>
                  <a:cubicBezTo>
                    <a:pt x="301" y="531"/>
                    <a:pt x="304" y="535"/>
                    <a:pt x="309" y="536"/>
                  </a:cubicBezTo>
                  <a:cubicBezTo>
                    <a:pt x="315" y="537"/>
                    <a:pt x="319" y="532"/>
                    <a:pt x="323" y="528"/>
                  </a:cubicBezTo>
                  <a:cubicBezTo>
                    <a:pt x="324" y="527"/>
                    <a:pt x="326" y="525"/>
                    <a:pt x="327" y="525"/>
                  </a:cubicBezTo>
                  <a:cubicBezTo>
                    <a:pt x="328" y="525"/>
                    <a:pt x="329" y="526"/>
                    <a:pt x="330" y="527"/>
                  </a:cubicBezTo>
                  <a:cubicBezTo>
                    <a:pt x="333" y="530"/>
                    <a:pt x="337" y="533"/>
                    <a:pt x="342" y="533"/>
                  </a:cubicBezTo>
                  <a:cubicBezTo>
                    <a:pt x="347" y="533"/>
                    <a:pt x="350" y="530"/>
                    <a:pt x="353" y="527"/>
                  </a:cubicBezTo>
                  <a:cubicBezTo>
                    <a:pt x="354" y="526"/>
                    <a:pt x="355" y="525"/>
                    <a:pt x="356" y="525"/>
                  </a:cubicBezTo>
                  <a:cubicBezTo>
                    <a:pt x="357" y="525"/>
                    <a:pt x="358" y="526"/>
                    <a:pt x="360" y="526"/>
                  </a:cubicBezTo>
                  <a:cubicBezTo>
                    <a:pt x="363" y="528"/>
                    <a:pt x="366" y="530"/>
                    <a:pt x="371" y="530"/>
                  </a:cubicBezTo>
                  <a:cubicBezTo>
                    <a:pt x="376" y="529"/>
                    <a:pt x="379" y="525"/>
                    <a:pt x="381" y="522"/>
                  </a:cubicBezTo>
                  <a:cubicBezTo>
                    <a:pt x="382" y="521"/>
                    <a:pt x="383" y="520"/>
                    <a:pt x="384" y="519"/>
                  </a:cubicBezTo>
                  <a:cubicBezTo>
                    <a:pt x="385" y="520"/>
                    <a:pt x="386" y="521"/>
                    <a:pt x="387" y="522"/>
                  </a:cubicBezTo>
                  <a:cubicBezTo>
                    <a:pt x="391" y="526"/>
                    <a:pt x="396" y="530"/>
                    <a:pt x="401" y="529"/>
                  </a:cubicBezTo>
                  <a:cubicBezTo>
                    <a:pt x="407" y="528"/>
                    <a:pt x="409" y="522"/>
                    <a:pt x="411" y="516"/>
                  </a:cubicBezTo>
                  <a:cubicBezTo>
                    <a:pt x="412" y="515"/>
                    <a:pt x="412" y="513"/>
                    <a:pt x="413" y="512"/>
                  </a:cubicBezTo>
                  <a:cubicBezTo>
                    <a:pt x="414" y="512"/>
                    <a:pt x="415" y="513"/>
                    <a:pt x="416" y="513"/>
                  </a:cubicBezTo>
                  <a:cubicBezTo>
                    <a:pt x="420" y="515"/>
                    <a:pt x="424" y="518"/>
                    <a:pt x="429" y="516"/>
                  </a:cubicBezTo>
                  <a:cubicBezTo>
                    <a:pt x="433" y="514"/>
                    <a:pt x="436" y="510"/>
                    <a:pt x="437" y="507"/>
                  </a:cubicBezTo>
                  <a:cubicBezTo>
                    <a:pt x="438" y="506"/>
                    <a:pt x="439" y="504"/>
                    <a:pt x="440" y="503"/>
                  </a:cubicBezTo>
                  <a:cubicBezTo>
                    <a:pt x="441" y="503"/>
                    <a:pt x="443" y="503"/>
                    <a:pt x="445" y="504"/>
                  </a:cubicBezTo>
                  <a:cubicBezTo>
                    <a:pt x="449" y="504"/>
                    <a:pt x="454" y="505"/>
                    <a:pt x="458" y="502"/>
                  </a:cubicBezTo>
                  <a:cubicBezTo>
                    <a:pt x="462" y="500"/>
                    <a:pt x="464" y="496"/>
                    <a:pt x="465" y="492"/>
                  </a:cubicBezTo>
                  <a:cubicBezTo>
                    <a:pt x="465" y="491"/>
                    <a:pt x="466" y="490"/>
                    <a:pt x="467" y="489"/>
                  </a:cubicBezTo>
                  <a:cubicBezTo>
                    <a:pt x="468" y="489"/>
                    <a:pt x="470" y="490"/>
                    <a:pt x="472" y="490"/>
                  </a:cubicBezTo>
                  <a:cubicBezTo>
                    <a:pt x="477" y="492"/>
                    <a:pt x="484" y="494"/>
                    <a:pt x="488" y="491"/>
                  </a:cubicBezTo>
                  <a:cubicBezTo>
                    <a:pt x="492" y="488"/>
                    <a:pt x="492" y="484"/>
                    <a:pt x="492" y="480"/>
                  </a:cubicBezTo>
                  <a:cubicBezTo>
                    <a:pt x="492" y="478"/>
                    <a:pt x="492" y="477"/>
                    <a:pt x="492" y="475"/>
                  </a:cubicBezTo>
                  <a:cubicBezTo>
                    <a:pt x="492" y="474"/>
                    <a:pt x="492" y="472"/>
                    <a:pt x="492" y="471"/>
                  </a:cubicBezTo>
                  <a:cubicBezTo>
                    <a:pt x="492" y="470"/>
                    <a:pt x="492" y="470"/>
                    <a:pt x="492" y="470"/>
                  </a:cubicBezTo>
                  <a:cubicBezTo>
                    <a:pt x="493" y="469"/>
                    <a:pt x="495" y="468"/>
                    <a:pt x="497" y="468"/>
                  </a:cubicBezTo>
                  <a:cubicBezTo>
                    <a:pt x="501" y="467"/>
                    <a:pt x="505" y="466"/>
                    <a:pt x="509" y="463"/>
                  </a:cubicBezTo>
                  <a:cubicBezTo>
                    <a:pt x="511" y="460"/>
                    <a:pt x="512" y="457"/>
                    <a:pt x="512" y="454"/>
                  </a:cubicBezTo>
                  <a:cubicBezTo>
                    <a:pt x="512" y="452"/>
                    <a:pt x="512" y="451"/>
                    <a:pt x="511" y="450"/>
                  </a:cubicBezTo>
                  <a:cubicBezTo>
                    <a:pt x="511" y="449"/>
                    <a:pt x="511" y="448"/>
                    <a:pt x="511" y="447"/>
                  </a:cubicBezTo>
                  <a:cubicBezTo>
                    <a:pt x="513" y="447"/>
                    <a:pt x="515" y="447"/>
                    <a:pt x="516" y="447"/>
                  </a:cubicBezTo>
                  <a:cubicBezTo>
                    <a:pt x="522" y="447"/>
                    <a:pt x="528" y="447"/>
                    <a:pt x="532" y="443"/>
                  </a:cubicBezTo>
                  <a:cubicBezTo>
                    <a:pt x="533" y="441"/>
                    <a:pt x="534" y="438"/>
                    <a:pt x="534" y="436"/>
                  </a:cubicBezTo>
                  <a:cubicBezTo>
                    <a:pt x="534" y="433"/>
                    <a:pt x="533" y="431"/>
                    <a:pt x="532" y="428"/>
                  </a:cubicBezTo>
                  <a:cubicBezTo>
                    <a:pt x="532" y="427"/>
                    <a:pt x="532" y="424"/>
                    <a:pt x="531" y="423"/>
                  </a:cubicBezTo>
                  <a:cubicBezTo>
                    <a:pt x="532" y="422"/>
                    <a:pt x="534" y="421"/>
                    <a:pt x="535" y="420"/>
                  </a:cubicBezTo>
                  <a:cubicBezTo>
                    <a:pt x="539" y="419"/>
                    <a:pt x="542" y="417"/>
                    <a:pt x="544" y="413"/>
                  </a:cubicBezTo>
                  <a:cubicBezTo>
                    <a:pt x="546" y="410"/>
                    <a:pt x="546" y="408"/>
                    <a:pt x="546" y="406"/>
                  </a:cubicBezTo>
                  <a:cubicBezTo>
                    <a:pt x="546" y="404"/>
                    <a:pt x="546" y="402"/>
                    <a:pt x="546" y="401"/>
                  </a:cubicBezTo>
                  <a:cubicBezTo>
                    <a:pt x="546" y="400"/>
                    <a:pt x="545" y="398"/>
                    <a:pt x="545" y="397"/>
                  </a:cubicBezTo>
                  <a:cubicBezTo>
                    <a:pt x="545" y="397"/>
                    <a:pt x="545" y="397"/>
                    <a:pt x="545" y="397"/>
                  </a:cubicBezTo>
                  <a:cubicBezTo>
                    <a:pt x="547" y="396"/>
                    <a:pt x="549" y="396"/>
                    <a:pt x="551" y="396"/>
                  </a:cubicBezTo>
                  <a:cubicBezTo>
                    <a:pt x="557" y="395"/>
                    <a:pt x="564" y="393"/>
                    <a:pt x="566" y="388"/>
                  </a:cubicBezTo>
                  <a:cubicBezTo>
                    <a:pt x="566" y="386"/>
                    <a:pt x="567" y="385"/>
                    <a:pt x="567" y="384"/>
                  </a:cubicBezTo>
                  <a:cubicBezTo>
                    <a:pt x="567" y="380"/>
                    <a:pt x="565" y="376"/>
                    <a:pt x="563" y="372"/>
                  </a:cubicBezTo>
                  <a:cubicBezTo>
                    <a:pt x="562" y="369"/>
                    <a:pt x="560" y="366"/>
                    <a:pt x="560" y="364"/>
                  </a:cubicBezTo>
                  <a:cubicBezTo>
                    <a:pt x="561" y="363"/>
                    <a:pt x="564" y="361"/>
                    <a:pt x="566" y="359"/>
                  </a:cubicBezTo>
                  <a:cubicBezTo>
                    <a:pt x="568" y="357"/>
                    <a:pt x="570" y="355"/>
                    <a:pt x="572" y="353"/>
                  </a:cubicBezTo>
                  <a:cubicBezTo>
                    <a:pt x="580" y="358"/>
                    <a:pt x="659" y="396"/>
                    <a:pt x="667" y="399"/>
                  </a:cubicBezTo>
                  <a:cubicBezTo>
                    <a:pt x="628" y="538"/>
                    <a:pt x="495" y="634"/>
                    <a:pt x="342" y="634"/>
                  </a:cubicBezTo>
                  <a:close/>
                </a:path>
              </a:pathLst>
            </a:custGeom>
            <a:solidFill>
              <a:srgbClr val="F5E7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8" name="Freeform 9">
              <a:extLst>
                <a:ext uri="{FF2B5EF4-FFF2-40B4-BE49-F238E27FC236}">
                  <a16:creationId xmlns:a16="http://schemas.microsoft.com/office/drawing/2014/main" id="{432581BF-8FEE-4D22-A2AD-A0ABAA356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79"/>
              <a:ext cx="1223" cy="969"/>
            </a:xfrm>
            <a:custGeom>
              <a:avLst/>
              <a:gdLst>
                <a:gd name="T0" fmla="*/ 4631 w 568"/>
                <a:gd name="T1" fmla="*/ 179 h 422"/>
                <a:gd name="T2" fmla="*/ 4130 w 568"/>
                <a:gd name="T3" fmla="*/ 147 h 422"/>
                <a:gd name="T4" fmla="*/ 4233 w 568"/>
                <a:gd name="T5" fmla="*/ 691 h 422"/>
                <a:gd name="T6" fmla="*/ 3932 w 568"/>
                <a:gd name="T7" fmla="*/ 737 h 422"/>
                <a:gd name="T8" fmla="*/ 3964 w 568"/>
                <a:gd name="T9" fmla="*/ 1160 h 422"/>
                <a:gd name="T10" fmla="*/ 3523 w 568"/>
                <a:gd name="T11" fmla="*/ 955 h 422"/>
                <a:gd name="T12" fmla="*/ 3671 w 568"/>
                <a:gd name="T13" fmla="*/ 1488 h 422"/>
                <a:gd name="T14" fmla="*/ 3167 w 568"/>
                <a:gd name="T15" fmla="*/ 1403 h 422"/>
                <a:gd name="T16" fmla="*/ 3195 w 568"/>
                <a:gd name="T17" fmla="*/ 1793 h 422"/>
                <a:gd name="T18" fmla="*/ 2846 w 568"/>
                <a:gd name="T19" fmla="*/ 1766 h 422"/>
                <a:gd name="T20" fmla="*/ 2806 w 568"/>
                <a:gd name="T21" fmla="*/ 2119 h 422"/>
                <a:gd name="T22" fmla="*/ 2493 w 568"/>
                <a:gd name="T23" fmla="*/ 1998 h 422"/>
                <a:gd name="T24" fmla="*/ 2536 w 568"/>
                <a:gd name="T25" fmla="*/ 2436 h 422"/>
                <a:gd name="T26" fmla="*/ 2198 w 568"/>
                <a:gd name="T27" fmla="*/ 2289 h 422"/>
                <a:gd name="T28" fmla="*/ 2155 w 568"/>
                <a:gd name="T29" fmla="*/ 2604 h 422"/>
                <a:gd name="T30" fmla="*/ 1837 w 568"/>
                <a:gd name="T31" fmla="*/ 2484 h 422"/>
                <a:gd name="T32" fmla="*/ 1809 w 568"/>
                <a:gd name="T33" fmla="*/ 2896 h 422"/>
                <a:gd name="T34" fmla="*/ 1496 w 568"/>
                <a:gd name="T35" fmla="*/ 2710 h 422"/>
                <a:gd name="T36" fmla="*/ 1488 w 568"/>
                <a:gd name="T37" fmla="*/ 3185 h 422"/>
                <a:gd name="T38" fmla="*/ 1197 w 568"/>
                <a:gd name="T39" fmla="*/ 3137 h 422"/>
                <a:gd name="T40" fmla="*/ 1186 w 568"/>
                <a:gd name="T41" fmla="*/ 3621 h 422"/>
                <a:gd name="T42" fmla="*/ 736 w 568"/>
                <a:gd name="T43" fmla="*/ 3669 h 422"/>
                <a:gd name="T44" fmla="*/ 588 w 568"/>
                <a:gd name="T45" fmla="*/ 4071 h 422"/>
                <a:gd name="T46" fmla="*/ 140 w 568"/>
                <a:gd name="T47" fmla="*/ 4055 h 422"/>
                <a:gd name="T48" fmla="*/ 0 w 568"/>
                <a:gd name="T49" fmla="*/ 4503 h 422"/>
                <a:gd name="T50" fmla="*/ 1049 w 568"/>
                <a:gd name="T51" fmla="*/ 5109 h 422"/>
                <a:gd name="T52" fmla="*/ 2657 w 568"/>
                <a:gd name="T53" fmla="*/ 3791 h 422"/>
                <a:gd name="T54" fmla="*/ 5669 w 568"/>
                <a:gd name="T55" fmla="*/ 785 h 422"/>
                <a:gd name="T56" fmla="*/ 4631 w 568"/>
                <a:gd name="T57" fmla="*/ 179 h 42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8" h="422">
                  <a:moveTo>
                    <a:pt x="464" y="15"/>
                  </a:moveTo>
                  <a:cubicBezTo>
                    <a:pt x="457" y="23"/>
                    <a:pt x="426" y="0"/>
                    <a:pt x="414" y="12"/>
                  </a:cubicBezTo>
                  <a:cubicBezTo>
                    <a:pt x="403" y="24"/>
                    <a:pt x="436" y="47"/>
                    <a:pt x="424" y="57"/>
                  </a:cubicBezTo>
                  <a:cubicBezTo>
                    <a:pt x="413" y="66"/>
                    <a:pt x="398" y="53"/>
                    <a:pt x="394" y="61"/>
                  </a:cubicBezTo>
                  <a:cubicBezTo>
                    <a:pt x="390" y="69"/>
                    <a:pt x="406" y="90"/>
                    <a:pt x="397" y="96"/>
                  </a:cubicBezTo>
                  <a:cubicBezTo>
                    <a:pt x="388" y="102"/>
                    <a:pt x="362" y="72"/>
                    <a:pt x="353" y="79"/>
                  </a:cubicBezTo>
                  <a:cubicBezTo>
                    <a:pt x="344" y="85"/>
                    <a:pt x="380" y="109"/>
                    <a:pt x="368" y="123"/>
                  </a:cubicBezTo>
                  <a:cubicBezTo>
                    <a:pt x="356" y="136"/>
                    <a:pt x="325" y="105"/>
                    <a:pt x="317" y="116"/>
                  </a:cubicBezTo>
                  <a:cubicBezTo>
                    <a:pt x="309" y="127"/>
                    <a:pt x="330" y="139"/>
                    <a:pt x="320" y="148"/>
                  </a:cubicBezTo>
                  <a:cubicBezTo>
                    <a:pt x="309" y="157"/>
                    <a:pt x="296" y="136"/>
                    <a:pt x="285" y="146"/>
                  </a:cubicBezTo>
                  <a:cubicBezTo>
                    <a:pt x="275" y="157"/>
                    <a:pt x="286" y="168"/>
                    <a:pt x="281" y="175"/>
                  </a:cubicBezTo>
                  <a:cubicBezTo>
                    <a:pt x="276" y="181"/>
                    <a:pt x="258" y="157"/>
                    <a:pt x="250" y="165"/>
                  </a:cubicBezTo>
                  <a:cubicBezTo>
                    <a:pt x="242" y="173"/>
                    <a:pt x="266" y="189"/>
                    <a:pt x="254" y="201"/>
                  </a:cubicBezTo>
                  <a:cubicBezTo>
                    <a:pt x="242" y="213"/>
                    <a:pt x="229" y="184"/>
                    <a:pt x="220" y="189"/>
                  </a:cubicBezTo>
                  <a:cubicBezTo>
                    <a:pt x="210" y="195"/>
                    <a:pt x="225" y="205"/>
                    <a:pt x="216" y="215"/>
                  </a:cubicBezTo>
                  <a:cubicBezTo>
                    <a:pt x="206" y="224"/>
                    <a:pt x="190" y="197"/>
                    <a:pt x="184" y="205"/>
                  </a:cubicBezTo>
                  <a:cubicBezTo>
                    <a:pt x="177" y="213"/>
                    <a:pt x="188" y="231"/>
                    <a:pt x="181" y="239"/>
                  </a:cubicBezTo>
                  <a:cubicBezTo>
                    <a:pt x="174" y="247"/>
                    <a:pt x="160" y="217"/>
                    <a:pt x="150" y="224"/>
                  </a:cubicBezTo>
                  <a:cubicBezTo>
                    <a:pt x="141" y="231"/>
                    <a:pt x="161" y="256"/>
                    <a:pt x="149" y="263"/>
                  </a:cubicBezTo>
                  <a:cubicBezTo>
                    <a:pt x="137" y="269"/>
                    <a:pt x="126" y="252"/>
                    <a:pt x="120" y="259"/>
                  </a:cubicBezTo>
                  <a:cubicBezTo>
                    <a:pt x="112" y="262"/>
                    <a:pt x="134" y="286"/>
                    <a:pt x="119" y="299"/>
                  </a:cubicBezTo>
                  <a:cubicBezTo>
                    <a:pt x="104" y="312"/>
                    <a:pt x="85" y="295"/>
                    <a:pt x="74" y="303"/>
                  </a:cubicBezTo>
                  <a:cubicBezTo>
                    <a:pt x="62" y="312"/>
                    <a:pt x="69" y="330"/>
                    <a:pt x="59" y="336"/>
                  </a:cubicBezTo>
                  <a:cubicBezTo>
                    <a:pt x="49" y="342"/>
                    <a:pt x="27" y="325"/>
                    <a:pt x="14" y="335"/>
                  </a:cubicBezTo>
                  <a:cubicBezTo>
                    <a:pt x="0" y="345"/>
                    <a:pt x="12" y="368"/>
                    <a:pt x="0" y="372"/>
                  </a:cubicBezTo>
                  <a:cubicBezTo>
                    <a:pt x="105" y="422"/>
                    <a:pt x="105" y="422"/>
                    <a:pt x="105" y="422"/>
                  </a:cubicBezTo>
                  <a:cubicBezTo>
                    <a:pt x="105" y="422"/>
                    <a:pt x="141" y="396"/>
                    <a:pt x="266" y="313"/>
                  </a:cubicBezTo>
                  <a:cubicBezTo>
                    <a:pt x="392" y="231"/>
                    <a:pt x="496" y="132"/>
                    <a:pt x="568" y="65"/>
                  </a:cubicBezTo>
                  <a:cubicBezTo>
                    <a:pt x="464" y="15"/>
                    <a:pt x="464" y="15"/>
                    <a:pt x="464" y="15"/>
                  </a:cubicBezTo>
                  <a:close/>
                </a:path>
              </a:pathLst>
            </a:custGeom>
            <a:solidFill>
              <a:srgbClr val="F0D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79" name="Freeform 10">
              <a:extLst>
                <a:ext uri="{FF2B5EF4-FFF2-40B4-BE49-F238E27FC236}">
                  <a16:creationId xmlns:a16="http://schemas.microsoft.com/office/drawing/2014/main" id="{EC457BE6-158B-48AA-A6D4-8D4945A3D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228"/>
              <a:ext cx="782" cy="900"/>
            </a:xfrm>
            <a:custGeom>
              <a:avLst/>
              <a:gdLst>
                <a:gd name="T0" fmla="*/ 0 w 363"/>
                <a:gd name="T1" fmla="*/ 643 h 392"/>
                <a:gd name="T2" fmla="*/ 0 w 363"/>
                <a:gd name="T3" fmla="*/ 1972 h 392"/>
                <a:gd name="T4" fmla="*/ 112 w 363"/>
                <a:gd name="T5" fmla="*/ 2103 h 392"/>
                <a:gd name="T6" fmla="*/ 233 w 363"/>
                <a:gd name="T7" fmla="*/ 1949 h 392"/>
                <a:gd name="T8" fmla="*/ 310 w 363"/>
                <a:gd name="T9" fmla="*/ 2103 h 392"/>
                <a:gd name="T10" fmla="*/ 442 w 363"/>
                <a:gd name="T11" fmla="*/ 1949 h 392"/>
                <a:gd name="T12" fmla="*/ 562 w 363"/>
                <a:gd name="T13" fmla="*/ 2156 h 392"/>
                <a:gd name="T14" fmla="*/ 739 w 363"/>
                <a:gd name="T15" fmla="*/ 2119 h 392"/>
                <a:gd name="T16" fmla="*/ 799 w 363"/>
                <a:gd name="T17" fmla="*/ 2346 h 392"/>
                <a:gd name="T18" fmla="*/ 1013 w 363"/>
                <a:gd name="T19" fmla="*/ 2326 h 392"/>
                <a:gd name="T20" fmla="*/ 1058 w 363"/>
                <a:gd name="T21" fmla="*/ 2519 h 392"/>
                <a:gd name="T22" fmla="*/ 1239 w 363"/>
                <a:gd name="T23" fmla="*/ 2505 h 392"/>
                <a:gd name="T24" fmla="*/ 1230 w 363"/>
                <a:gd name="T25" fmla="*/ 2773 h 392"/>
                <a:gd name="T26" fmla="*/ 1448 w 363"/>
                <a:gd name="T27" fmla="*/ 2773 h 392"/>
                <a:gd name="T28" fmla="*/ 1402 w 363"/>
                <a:gd name="T29" fmla="*/ 3074 h 392"/>
                <a:gd name="T30" fmla="*/ 1637 w 363"/>
                <a:gd name="T31" fmla="*/ 3051 h 392"/>
                <a:gd name="T32" fmla="*/ 1540 w 363"/>
                <a:gd name="T33" fmla="*/ 3343 h 392"/>
                <a:gd name="T34" fmla="*/ 1769 w 363"/>
                <a:gd name="T35" fmla="*/ 3409 h 392"/>
                <a:gd name="T36" fmla="*/ 1620 w 363"/>
                <a:gd name="T37" fmla="*/ 3653 h 392"/>
                <a:gd name="T38" fmla="*/ 1777 w 363"/>
                <a:gd name="T39" fmla="*/ 3774 h 392"/>
                <a:gd name="T40" fmla="*/ 1661 w 363"/>
                <a:gd name="T41" fmla="*/ 3970 h 392"/>
                <a:gd name="T42" fmla="*/ 1810 w 363"/>
                <a:gd name="T43" fmla="*/ 4137 h 392"/>
                <a:gd name="T44" fmla="*/ 2850 w 363"/>
                <a:gd name="T45" fmla="*/ 4743 h 392"/>
                <a:gd name="T46" fmla="*/ 0 w 363"/>
                <a:gd name="T47" fmla="*/ 643 h 3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3" h="392">
                  <a:moveTo>
                    <a:pt x="0" y="53"/>
                  </a:moveTo>
                  <a:cubicBezTo>
                    <a:pt x="0" y="163"/>
                    <a:pt x="0" y="163"/>
                    <a:pt x="0" y="163"/>
                  </a:cubicBezTo>
                  <a:cubicBezTo>
                    <a:pt x="9" y="162"/>
                    <a:pt x="6" y="172"/>
                    <a:pt x="11" y="174"/>
                  </a:cubicBezTo>
                  <a:cubicBezTo>
                    <a:pt x="16" y="175"/>
                    <a:pt x="16" y="160"/>
                    <a:pt x="23" y="161"/>
                  </a:cubicBezTo>
                  <a:cubicBezTo>
                    <a:pt x="29" y="161"/>
                    <a:pt x="26" y="175"/>
                    <a:pt x="31" y="174"/>
                  </a:cubicBezTo>
                  <a:cubicBezTo>
                    <a:pt x="36" y="174"/>
                    <a:pt x="37" y="159"/>
                    <a:pt x="44" y="161"/>
                  </a:cubicBezTo>
                  <a:cubicBezTo>
                    <a:pt x="51" y="163"/>
                    <a:pt x="46" y="175"/>
                    <a:pt x="56" y="178"/>
                  </a:cubicBezTo>
                  <a:cubicBezTo>
                    <a:pt x="65" y="182"/>
                    <a:pt x="67" y="172"/>
                    <a:pt x="74" y="175"/>
                  </a:cubicBezTo>
                  <a:cubicBezTo>
                    <a:pt x="81" y="179"/>
                    <a:pt x="74" y="191"/>
                    <a:pt x="80" y="194"/>
                  </a:cubicBezTo>
                  <a:cubicBezTo>
                    <a:pt x="86" y="197"/>
                    <a:pt x="97" y="187"/>
                    <a:pt x="101" y="192"/>
                  </a:cubicBezTo>
                  <a:cubicBezTo>
                    <a:pt x="106" y="196"/>
                    <a:pt x="100" y="203"/>
                    <a:pt x="106" y="208"/>
                  </a:cubicBezTo>
                  <a:cubicBezTo>
                    <a:pt x="112" y="213"/>
                    <a:pt x="119" y="202"/>
                    <a:pt x="124" y="207"/>
                  </a:cubicBezTo>
                  <a:cubicBezTo>
                    <a:pt x="129" y="211"/>
                    <a:pt x="115" y="225"/>
                    <a:pt x="123" y="229"/>
                  </a:cubicBezTo>
                  <a:cubicBezTo>
                    <a:pt x="131" y="233"/>
                    <a:pt x="139" y="222"/>
                    <a:pt x="145" y="229"/>
                  </a:cubicBezTo>
                  <a:cubicBezTo>
                    <a:pt x="151" y="235"/>
                    <a:pt x="135" y="249"/>
                    <a:pt x="140" y="254"/>
                  </a:cubicBezTo>
                  <a:cubicBezTo>
                    <a:pt x="145" y="259"/>
                    <a:pt x="160" y="246"/>
                    <a:pt x="164" y="252"/>
                  </a:cubicBezTo>
                  <a:cubicBezTo>
                    <a:pt x="168" y="257"/>
                    <a:pt x="150" y="268"/>
                    <a:pt x="154" y="276"/>
                  </a:cubicBezTo>
                  <a:cubicBezTo>
                    <a:pt x="158" y="284"/>
                    <a:pt x="175" y="275"/>
                    <a:pt x="177" y="282"/>
                  </a:cubicBezTo>
                  <a:cubicBezTo>
                    <a:pt x="179" y="290"/>
                    <a:pt x="160" y="293"/>
                    <a:pt x="162" y="302"/>
                  </a:cubicBezTo>
                  <a:cubicBezTo>
                    <a:pt x="163" y="312"/>
                    <a:pt x="178" y="302"/>
                    <a:pt x="178" y="312"/>
                  </a:cubicBezTo>
                  <a:cubicBezTo>
                    <a:pt x="178" y="321"/>
                    <a:pt x="163" y="322"/>
                    <a:pt x="166" y="328"/>
                  </a:cubicBezTo>
                  <a:cubicBezTo>
                    <a:pt x="169" y="335"/>
                    <a:pt x="184" y="336"/>
                    <a:pt x="181" y="342"/>
                  </a:cubicBezTo>
                  <a:cubicBezTo>
                    <a:pt x="285" y="392"/>
                    <a:pt x="285" y="392"/>
                    <a:pt x="285" y="392"/>
                  </a:cubicBezTo>
                  <a:cubicBezTo>
                    <a:pt x="363" y="152"/>
                    <a:pt x="117" y="0"/>
                    <a:pt x="0" y="53"/>
                  </a:cubicBezTo>
                  <a:close/>
                </a:path>
              </a:pathLst>
            </a:custGeom>
            <a:solidFill>
              <a:srgbClr val="E2B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0" name="Freeform 11">
              <a:extLst>
                <a:ext uri="{FF2B5EF4-FFF2-40B4-BE49-F238E27FC236}">
                  <a16:creationId xmlns:a16="http://schemas.microsoft.com/office/drawing/2014/main" id="{062B9A56-070D-49BF-9C7C-03775562A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593"/>
              <a:ext cx="1993" cy="1665"/>
            </a:xfrm>
            <a:custGeom>
              <a:avLst/>
              <a:gdLst>
                <a:gd name="T0" fmla="*/ 9145 w 926"/>
                <a:gd name="T1" fmla="*/ 1851 h 725"/>
                <a:gd name="T2" fmla="*/ 8904 w 926"/>
                <a:gd name="T3" fmla="*/ 1419 h 725"/>
                <a:gd name="T4" fmla="*/ 8816 w 926"/>
                <a:gd name="T5" fmla="*/ 850 h 725"/>
                <a:gd name="T6" fmla="*/ 8426 w 926"/>
                <a:gd name="T7" fmla="*/ 597 h 725"/>
                <a:gd name="T8" fmla="*/ 8105 w 926"/>
                <a:gd name="T9" fmla="*/ 195 h 725"/>
                <a:gd name="T10" fmla="*/ 7675 w 926"/>
                <a:gd name="T11" fmla="*/ 179 h 725"/>
                <a:gd name="T12" fmla="*/ 7369 w 926"/>
                <a:gd name="T13" fmla="*/ 48 h 725"/>
                <a:gd name="T14" fmla="*/ 7180 w 926"/>
                <a:gd name="T15" fmla="*/ 439 h 725"/>
                <a:gd name="T16" fmla="*/ 6508 w 926"/>
                <a:gd name="T17" fmla="*/ 739 h 725"/>
                <a:gd name="T18" fmla="*/ 5970 w 926"/>
                <a:gd name="T19" fmla="*/ 1578 h 725"/>
                <a:gd name="T20" fmla="*/ 5303 w 926"/>
                <a:gd name="T21" fmla="*/ 1745 h 725"/>
                <a:gd name="T22" fmla="*/ 4804 w 926"/>
                <a:gd name="T23" fmla="*/ 2506 h 725"/>
                <a:gd name="T24" fmla="*/ 4085 w 926"/>
                <a:gd name="T25" fmla="*/ 2749 h 725"/>
                <a:gd name="T26" fmla="*/ 3401 w 926"/>
                <a:gd name="T27" fmla="*/ 3514 h 725"/>
                <a:gd name="T28" fmla="*/ 2701 w 926"/>
                <a:gd name="T29" fmla="*/ 3766 h 725"/>
                <a:gd name="T30" fmla="*/ 2604 w 926"/>
                <a:gd name="T31" fmla="*/ 3707 h 725"/>
                <a:gd name="T32" fmla="*/ 2154 w 926"/>
                <a:gd name="T33" fmla="*/ 3812 h 725"/>
                <a:gd name="T34" fmla="*/ 1705 w 926"/>
                <a:gd name="T35" fmla="*/ 3766 h 725"/>
                <a:gd name="T36" fmla="*/ 1347 w 926"/>
                <a:gd name="T37" fmla="*/ 4129 h 725"/>
                <a:gd name="T38" fmla="*/ 876 w 926"/>
                <a:gd name="T39" fmla="*/ 4239 h 725"/>
                <a:gd name="T40" fmla="*/ 616 w 926"/>
                <a:gd name="T41" fmla="*/ 4726 h 725"/>
                <a:gd name="T42" fmla="*/ 286 w 926"/>
                <a:gd name="T43" fmla="*/ 5110 h 725"/>
                <a:gd name="T44" fmla="*/ 181 w 926"/>
                <a:gd name="T45" fmla="*/ 5654 h 725"/>
                <a:gd name="T46" fmla="*/ 0 w 926"/>
                <a:gd name="T47" fmla="*/ 6192 h 725"/>
                <a:gd name="T48" fmla="*/ 121 w 926"/>
                <a:gd name="T49" fmla="*/ 6724 h 725"/>
                <a:gd name="T50" fmla="*/ 200 w 926"/>
                <a:gd name="T51" fmla="*/ 7305 h 725"/>
                <a:gd name="T52" fmla="*/ 560 w 926"/>
                <a:gd name="T53" fmla="*/ 7680 h 725"/>
                <a:gd name="T54" fmla="*/ 816 w 926"/>
                <a:gd name="T55" fmla="*/ 8153 h 725"/>
                <a:gd name="T56" fmla="*/ 1238 w 926"/>
                <a:gd name="T57" fmla="*/ 8380 h 725"/>
                <a:gd name="T58" fmla="*/ 1644 w 926"/>
                <a:gd name="T59" fmla="*/ 8672 h 725"/>
                <a:gd name="T60" fmla="*/ 2135 w 926"/>
                <a:gd name="T61" fmla="*/ 8624 h 725"/>
                <a:gd name="T62" fmla="*/ 2561 w 926"/>
                <a:gd name="T63" fmla="*/ 8697 h 725"/>
                <a:gd name="T64" fmla="*/ 2970 w 926"/>
                <a:gd name="T65" fmla="*/ 8481 h 725"/>
                <a:gd name="T66" fmla="*/ 3409 w 926"/>
                <a:gd name="T67" fmla="*/ 8371 h 725"/>
                <a:gd name="T68" fmla="*/ 3730 w 926"/>
                <a:gd name="T69" fmla="*/ 7981 h 725"/>
                <a:gd name="T70" fmla="*/ 4128 w 926"/>
                <a:gd name="T71" fmla="*/ 7668 h 725"/>
                <a:gd name="T72" fmla="*/ 4257 w 926"/>
                <a:gd name="T73" fmla="*/ 7119 h 725"/>
                <a:gd name="T74" fmla="*/ 4543 w 926"/>
                <a:gd name="T75" fmla="*/ 6541 h 725"/>
                <a:gd name="T76" fmla="*/ 5286 w 926"/>
                <a:gd name="T77" fmla="*/ 5707 h 725"/>
                <a:gd name="T78" fmla="*/ 6031 w 926"/>
                <a:gd name="T79" fmla="*/ 5222 h 725"/>
                <a:gd name="T80" fmla="*/ 6379 w 926"/>
                <a:gd name="T81" fmla="*/ 4520 h 725"/>
                <a:gd name="T82" fmla="*/ 7079 w 926"/>
                <a:gd name="T83" fmla="*/ 4467 h 725"/>
                <a:gd name="T84" fmla="*/ 7389 w 926"/>
                <a:gd name="T85" fmla="*/ 3803 h 725"/>
                <a:gd name="T86" fmla="*/ 8213 w 926"/>
                <a:gd name="T87" fmla="*/ 3523 h 725"/>
                <a:gd name="T88" fmla="*/ 8471 w 926"/>
                <a:gd name="T89" fmla="*/ 2774 h 725"/>
                <a:gd name="T90" fmla="*/ 9171 w 926"/>
                <a:gd name="T91" fmla="*/ 2216 h 725"/>
                <a:gd name="T92" fmla="*/ 9171 w 926"/>
                <a:gd name="T93" fmla="*/ 2216 h 72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926" h="725">
                  <a:moveTo>
                    <a:pt x="920" y="183"/>
                  </a:moveTo>
                  <a:cubicBezTo>
                    <a:pt x="923" y="177"/>
                    <a:pt x="908" y="176"/>
                    <a:pt x="905" y="169"/>
                  </a:cubicBezTo>
                  <a:cubicBezTo>
                    <a:pt x="902" y="163"/>
                    <a:pt x="917" y="162"/>
                    <a:pt x="917" y="153"/>
                  </a:cubicBezTo>
                  <a:cubicBezTo>
                    <a:pt x="917" y="143"/>
                    <a:pt x="902" y="153"/>
                    <a:pt x="901" y="143"/>
                  </a:cubicBezTo>
                  <a:cubicBezTo>
                    <a:pt x="899" y="134"/>
                    <a:pt x="918" y="131"/>
                    <a:pt x="916" y="123"/>
                  </a:cubicBezTo>
                  <a:cubicBezTo>
                    <a:pt x="914" y="116"/>
                    <a:pt x="897" y="125"/>
                    <a:pt x="893" y="117"/>
                  </a:cubicBezTo>
                  <a:cubicBezTo>
                    <a:pt x="889" y="109"/>
                    <a:pt x="907" y="98"/>
                    <a:pt x="903" y="93"/>
                  </a:cubicBezTo>
                  <a:cubicBezTo>
                    <a:pt x="899" y="87"/>
                    <a:pt x="884" y="100"/>
                    <a:pt x="879" y="95"/>
                  </a:cubicBezTo>
                  <a:cubicBezTo>
                    <a:pt x="874" y="90"/>
                    <a:pt x="890" y="76"/>
                    <a:pt x="884" y="70"/>
                  </a:cubicBezTo>
                  <a:cubicBezTo>
                    <a:pt x="878" y="63"/>
                    <a:pt x="870" y="74"/>
                    <a:pt x="862" y="70"/>
                  </a:cubicBezTo>
                  <a:cubicBezTo>
                    <a:pt x="854" y="66"/>
                    <a:pt x="868" y="52"/>
                    <a:pt x="863" y="48"/>
                  </a:cubicBezTo>
                  <a:cubicBezTo>
                    <a:pt x="858" y="43"/>
                    <a:pt x="851" y="54"/>
                    <a:pt x="845" y="49"/>
                  </a:cubicBezTo>
                  <a:cubicBezTo>
                    <a:pt x="839" y="44"/>
                    <a:pt x="845" y="37"/>
                    <a:pt x="840" y="33"/>
                  </a:cubicBezTo>
                  <a:cubicBezTo>
                    <a:pt x="836" y="28"/>
                    <a:pt x="825" y="38"/>
                    <a:pt x="819" y="35"/>
                  </a:cubicBezTo>
                  <a:cubicBezTo>
                    <a:pt x="813" y="32"/>
                    <a:pt x="820" y="20"/>
                    <a:pt x="813" y="16"/>
                  </a:cubicBezTo>
                  <a:cubicBezTo>
                    <a:pt x="806" y="13"/>
                    <a:pt x="804" y="23"/>
                    <a:pt x="795" y="19"/>
                  </a:cubicBezTo>
                  <a:cubicBezTo>
                    <a:pt x="785" y="16"/>
                    <a:pt x="790" y="4"/>
                    <a:pt x="783" y="2"/>
                  </a:cubicBezTo>
                  <a:cubicBezTo>
                    <a:pt x="776" y="0"/>
                    <a:pt x="775" y="15"/>
                    <a:pt x="770" y="15"/>
                  </a:cubicBezTo>
                  <a:cubicBezTo>
                    <a:pt x="765" y="16"/>
                    <a:pt x="768" y="2"/>
                    <a:pt x="762" y="2"/>
                  </a:cubicBezTo>
                  <a:cubicBezTo>
                    <a:pt x="755" y="1"/>
                    <a:pt x="755" y="16"/>
                    <a:pt x="750" y="15"/>
                  </a:cubicBezTo>
                  <a:cubicBezTo>
                    <a:pt x="745" y="13"/>
                    <a:pt x="748" y="3"/>
                    <a:pt x="739" y="4"/>
                  </a:cubicBezTo>
                  <a:cubicBezTo>
                    <a:pt x="739" y="3"/>
                    <a:pt x="739" y="3"/>
                    <a:pt x="739" y="3"/>
                  </a:cubicBezTo>
                  <a:cubicBezTo>
                    <a:pt x="739" y="4"/>
                    <a:pt x="739" y="4"/>
                    <a:pt x="739" y="4"/>
                  </a:cubicBezTo>
                  <a:cubicBezTo>
                    <a:pt x="731" y="6"/>
                    <a:pt x="738" y="30"/>
                    <a:pt x="720" y="36"/>
                  </a:cubicBezTo>
                  <a:cubicBezTo>
                    <a:pt x="702" y="42"/>
                    <a:pt x="697" y="22"/>
                    <a:pt x="687" y="26"/>
                  </a:cubicBezTo>
                  <a:cubicBezTo>
                    <a:pt x="677" y="30"/>
                    <a:pt x="689" y="58"/>
                    <a:pt x="675" y="64"/>
                  </a:cubicBezTo>
                  <a:cubicBezTo>
                    <a:pt x="661" y="70"/>
                    <a:pt x="663" y="57"/>
                    <a:pt x="653" y="61"/>
                  </a:cubicBezTo>
                  <a:cubicBezTo>
                    <a:pt x="643" y="65"/>
                    <a:pt x="651" y="87"/>
                    <a:pt x="637" y="93"/>
                  </a:cubicBezTo>
                  <a:cubicBezTo>
                    <a:pt x="623" y="99"/>
                    <a:pt x="621" y="82"/>
                    <a:pt x="609" y="88"/>
                  </a:cubicBezTo>
                  <a:cubicBezTo>
                    <a:pt x="597" y="94"/>
                    <a:pt x="610" y="123"/>
                    <a:pt x="599" y="130"/>
                  </a:cubicBezTo>
                  <a:cubicBezTo>
                    <a:pt x="589" y="138"/>
                    <a:pt x="584" y="122"/>
                    <a:pt x="576" y="128"/>
                  </a:cubicBezTo>
                  <a:cubicBezTo>
                    <a:pt x="568" y="134"/>
                    <a:pt x="574" y="153"/>
                    <a:pt x="560" y="161"/>
                  </a:cubicBezTo>
                  <a:cubicBezTo>
                    <a:pt x="546" y="169"/>
                    <a:pt x="548" y="134"/>
                    <a:pt x="532" y="144"/>
                  </a:cubicBezTo>
                  <a:cubicBezTo>
                    <a:pt x="516" y="154"/>
                    <a:pt x="534" y="185"/>
                    <a:pt x="518" y="197"/>
                  </a:cubicBezTo>
                  <a:cubicBezTo>
                    <a:pt x="502" y="209"/>
                    <a:pt x="499" y="185"/>
                    <a:pt x="492" y="189"/>
                  </a:cubicBezTo>
                  <a:cubicBezTo>
                    <a:pt x="484" y="193"/>
                    <a:pt x="492" y="202"/>
                    <a:pt x="482" y="207"/>
                  </a:cubicBezTo>
                  <a:cubicBezTo>
                    <a:pt x="472" y="212"/>
                    <a:pt x="470" y="185"/>
                    <a:pt x="456" y="195"/>
                  </a:cubicBezTo>
                  <a:cubicBezTo>
                    <a:pt x="442" y="205"/>
                    <a:pt x="458" y="235"/>
                    <a:pt x="442" y="243"/>
                  </a:cubicBezTo>
                  <a:cubicBezTo>
                    <a:pt x="426" y="251"/>
                    <a:pt x="422" y="219"/>
                    <a:pt x="410" y="227"/>
                  </a:cubicBezTo>
                  <a:cubicBezTo>
                    <a:pt x="398" y="235"/>
                    <a:pt x="410" y="248"/>
                    <a:pt x="392" y="258"/>
                  </a:cubicBezTo>
                  <a:cubicBezTo>
                    <a:pt x="374" y="268"/>
                    <a:pt x="369" y="253"/>
                    <a:pt x="358" y="259"/>
                  </a:cubicBezTo>
                  <a:cubicBezTo>
                    <a:pt x="348" y="265"/>
                    <a:pt x="353" y="285"/>
                    <a:pt x="341" y="290"/>
                  </a:cubicBezTo>
                  <a:cubicBezTo>
                    <a:pt x="329" y="295"/>
                    <a:pt x="316" y="269"/>
                    <a:pt x="302" y="275"/>
                  </a:cubicBezTo>
                  <a:cubicBezTo>
                    <a:pt x="288" y="281"/>
                    <a:pt x="297" y="308"/>
                    <a:pt x="271" y="312"/>
                  </a:cubicBezTo>
                  <a:cubicBezTo>
                    <a:pt x="271" y="311"/>
                    <a:pt x="271" y="311"/>
                    <a:pt x="271" y="311"/>
                  </a:cubicBezTo>
                  <a:cubicBezTo>
                    <a:pt x="271" y="312"/>
                    <a:pt x="271" y="312"/>
                    <a:pt x="271" y="312"/>
                  </a:cubicBezTo>
                  <a:cubicBezTo>
                    <a:pt x="271" y="311"/>
                    <a:pt x="271" y="311"/>
                    <a:pt x="271" y="311"/>
                  </a:cubicBezTo>
                  <a:cubicBezTo>
                    <a:pt x="265" y="311"/>
                    <a:pt x="266" y="306"/>
                    <a:pt x="261" y="306"/>
                  </a:cubicBezTo>
                  <a:cubicBezTo>
                    <a:pt x="256" y="305"/>
                    <a:pt x="249" y="320"/>
                    <a:pt x="244" y="319"/>
                  </a:cubicBezTo>
                  <a:cubicBezTo>
                    <a:pt x="239" y="319"/>
                    <a:pt x="235" y="307"/>
                    <a:pt x="230" y="307"/>
                  </a:cubicBezTo>
                  <a:cubicBezTo>
                    <a:pt x="225" y="307"/>
                    <a:pt x="220" y="315"/>
                    <a:pt x="216" y="315"/>
                  </a:cubicBezTo>
                  <a:cubicBezTo>
                    <a:pt x="211" y="316"/>
                    <a:pt x="205" y="305"/>
                    <a:pt x="201" y="305"/>
                  </a:cubicBezTo>
                  <a:cubicBezTo>
                    <a:pt x="196" y="306"/>
                    <a:pt x="193" y="321"/>
                    <a:pt x="189" y="322"/>
                  </a:cubicBezTo>
                  <a:cubicBezTo>
                    <a:pt x="184" y="322"/>
                    <a:pt x="176" y="309"/>
                    <a:pt x="171" y="311"/>
                  </a:cubicBezTo>
                  <a:cubicBezTo>
                    <a:pt x="166" y="312"/>
                    <a:pt x="165" y="319"/>
                    <a:pt x="160" y="321"/>
                  </a:cubicBezTo>
                  <a:cubicBezTo>
                    <a:pt x="156" y="322"/>
                    <a:pt x="147" y="318"/>
                    <a:pt x="143" y="320"/>
                  </a:cubicBezTo>
                  <a:cubicBezTo>
                    <a:pt x="138" y="322"/>
                    <a:pt x="139" y="338"/>
                    <a:pt x="135" y="341"/>
                  </a:cubicBezTo>
                  <a:cubicBezTo>
                    <a:pt x="130" y="343"/>
                    <a:pt x="119" y="330"/>
                    <a:pt x="115" y="333"/>
                  </a:cubicBezTo>
                  <a:cubicBezTo>
                    <a:pt x="110" y="335"/>
                    <a:pt x="112" y="348"/>
                    <a:pt x="107" y="350"/>
                  </a:cubicBezTo>
                  <a:cubicBezTo>
                    <a:pt x="103" y="353"/>
                    <a:pt x="92" y="347"/>
                    <a:pt x="88" y="350"/>
                  </a:cubicBezTo>
                  <a:cubicBezTo>
                    <a:pt x="84" y="353"/>
                    <a:pt x="89" y="368"/>
                    <a:pt x="85" y="372"/>
                  </a:cubicBezTo>
                  <a:cubicBezTo>
                    <a:pt x="81" y="375"/>
                    <a:pt x="70" y="369"/>
                    <a:pt x="66" y="372"/>
                  </a:cubicBezTo>
                  <a:cubicBezTo>
                    <a:pt x="63" y="376"/>
                    <a:pt x="66" y="386"/>
                    <a:pt x="62" y="390"/>
                  </a:cubicBezTo>
                  <a:cubicBezTo>
                    <a:pt x="59" y="394"/>
                    <a:pt x="44" y="387"/>
                    <a:pt x="41" y="391"/>
                  </a:cubicBezTo>
                  <a:cubicBezTo>
                    <a:pt x="38" y="395"/>
                    <a:pt x="48" y="409"/>
                    <a:pt x="45" y="414"/>
                  </a:cubicBezTo>
                  <a:cubicBezTo>
                    <a:pt x="42" y="418"/>
                    <a:pt x="32" y="417"/>
                    <a:pt x="29" y="422"/>
                  </a:cubicBezTo>
                  <a:cubicBezTo>
                    <a:pt x="27" y="426"/>
                    <a:pt x="30" y="431"/>
                    <a:pt x="28" y="436"/>
                  </a:cubicBezTo>
                  <a:cubicBezTo>
                    <a:pt x="26" y="441"/>
                    <a:pt x="14" y="443"/>
                    <a:pt x="12" y="448"/>
                  </a:cubicBezTo>
                  <a:cubicBezTo>
                    <a:pt x="11" y="452"/>
                    <a:pt x="19" y="462"/>
                    <a:pt x="18" y="467"/>
                  </a:cubicBezTo>
                  <a:cubicBezTo>
                    <a:pt x="17" y="472"/>
                    <a:pt x="8" y="477"/>
                    <a:pt x="7" y="482"/>
                  </a:cubicBezTo>
                  <a:cubicBezTo>
                    <a:pt x="6" y="487"/>
                    <a:pt x="14" y="490"/>
                    <a:pt x="14" y="495"/>
                  </a:cubicBezTo>
                  <a:cubicBezTo>
                    <a:pt x="14" y="500"/>
                    <a:pt x="0" y="506"/>
                    <a:pt x="0" y="511"/>
                  </a:cubicBezTo>
                  <a:cubicBezTo>
                    <a:pt x="0" y="516"/>
                    <a:pt x="16" y="523"/>
                    <a:pt x="16" y="527"/>
                  </a:cubicBezTo>
                  <a:cubicBezTo>
                    <a:pt x="17" y="532"/>
                    <a:pt x="1" y="541"/>
                    <a:pt x="2" y="545"/>
                  </a:cubicBezTo>
                  <a:cubicBezTo>
                    <a:pt x="3" y="550"/>
                    <a:pt x="11" y="550"/>
                    <a:pt x="12" y="555"/>
                  </a:cubicBezTo>
                  <a:cubicBezTo>
                    <a:pt x="13" y="560"/>
                    <a:pt x="9" y="569"/>
                    <a:pt x="10" y="574"/>
                  </a:cubicBezTo>
                  <a:cubicBezTo>
                    <a:pt x="12" y="578"/>
                    <a:pt x="22" y="577"/>
                    <a:pt x="24" y="581"/>
                  </a:cubicBezTo>
                  <a:cubicBezTo>
                    <a:pt x="26" y="586"/>
                    <a:pt x="18" y="598"/>
                    <a:pt x="20" y="603"/>
                  </a:cubicBezTo>
                  <a:cubicBezTo>
                    <a:pt x="22" y="607"/>
                    <a:pt x="35" y="606"/>
                    <a:pt x="38" y="611"/>
                  </a:cubicBezTo>
                  <a:cubicBezTo>
                    <a:pt x="40" y="615"/>
                    <a:pt x="38" y="624"/>
                    <a:pt x="41" y="628"/>
                  </a:cubicBezTo>
                  <a:cubicBezTo>
                    <a:pt x="43" y="632"/>
                    <a:pt x="53" y="630"/>
                    <a:pt x="56" y="634"/>
                  </a:cubicBezTo>
                  <a:cubicBezTo>
                    <a:pt x="59" y="638"/>
                    <a:pt x="54" y="652"/>
                    <a:pt x="57" y="655"/>
                  </a:cubicBezTo>
                  <a:cubicBezTo>
                    <a:pt x="60" y="659"/>
                    <a:pt x="75" y="651"/>
                    <a:pt x="78" y="655"/>
                  </a:cubicBezTo>
                  <a:cubicBezTo>
                    <a:pt x="82" y="658"/>
                    <a:pt x="78" y="670"/>
                    <a:pt x="82" y="673"/>
                  </a:cubicBezTo>
                  <a:cubicBezTo>
                    <a:pt x="86" y="676"/>
                    <a:pt x="95" y="674"/>
                    <a:pt x="99" y="677"/>
                  </a:cubicBezTo>
                  <a:cubicBezTo>
                    <a:pt x="103" y="679"/>
                    <a:pt x="102" y="692"/>
                    <a:pt x="106" y="695"/>
                  </a:cubicBezTo>
                  <a:cubicBezTo>
                    <a:pt x="111" y="697"/>
                    <a:pt x="119" y="690"/>
                    <a:pt x="124" y="692"/>
                  </a:cubicBezTo>
                  <a:cubicBezTo>
                    <a:pt x="128" y="694"/>
                    <a:pt x="131" y="703"/>
                    <a:pt x="135" y="705"/>
                  </a:cubicBezTo>
                  <a:cubicBezTo>
                    <a:pt x="140" y="707"/>
                    <a:pt x="149" y="699"/>
                    <a:pt x="154" y="700"/>
                  </a:cubicBezTo>
                  <a:cubicBezTo>
                    <a:pt x="159" y="702"/>
                    <a:pt x="160" y="714"/>
                    <a:pt x="165" y="716"/>
                  </a:cubicBezTo>
                  <a:cubicBezTo>
                    <a:pt x="170" y="717"/>
                    <a:pt x="177" y="712"/>
                    <a:pt x="182" y="713"/>
                  </a:cubicBezTo>
                  <a:cubicBezTo>
                    <a:pt x="187" y="714"/>
                    <a:pt x="192" y="723"/>
                    <a:pt x="197" y="724"/>
                  </a:cubicBezTo>
                  <a:cubicBezTo>
                    <a:pt x="202" y="725"/>
                    <a:pt x="209" y="712"/>
                    <a:pt x="214" y="712"/>
                  </a:cubicBezTo>
                  <a:cubicBezTo>
                    <a:pt x="219" y="713"/>
                    <a:pt x="224" y="721"/>
                    <a:pt x="229" y="721"/>
                  </a:cubicBezTo>
                  <a:cubicBezTo>
                    <a:pt x="234" y="721"/>
                    <a:pt x="238" y="713"/>
                    <a:pt x="242" y="713"/>
                  </a:cubicBezTo>
                  <a:cubicBezTo>
                    <a:pt x="247" y="712"/>
                    <a:pt x="252" y="718"/>
                    <a:pt x="257" y="718"/>
                  </a:cubicBezTo>
                  <a:cubicBezTo>
                    <a:pt x="262" y="717"/>
                    <a:pt x="265" y="707"/>
                    <a:pt x="270" y="706"/>
                  </a:cubicBezTo>
                  <a:cubicBezTo>
                    <a:pt x="275" y="706"/>
                    <a:pt x="282" y="718"/>
                    <a:pt x="287" y="717"/>
                  </a:cubicBezTo>
                  <a:cubicBezTo>
                    <a:pt x="292" y="716"/>
                    <a:pt x="293" y="701"/>
                    <a:pt x="298" y="700"/>
                  </a:cubicBezTo>
                  <a:cubicBezTo>
                    <a:pt x="303" y="698"/>
                    <a:pt x="309" y="706"/>
                    <a:pt x="314" y="704"/>
                  </a:cubicBezTo>
                  <a:cubicBezTo>
                    <a:pt x="318" y="702"/>
                    <a:pt x="320" y="694"/>
                    <a:pt x="324" y="692"/>
                  </a:cubicBezTo>
                  <a:cubicBezTo>
                    <a:pt x="329" y="690"/>
                    <a:pt x="337" y="694"/>
                    <a:pt x="342" y="691"/>
                  </a:cubicBezTo>
                  <a:cubicBezTo>
                    <a:pt x="346" y="689"/>
                    <a:pt x="346" y="680"/>
                    <a:pt x="351" y="677"/>
                  </a:cubicBezTo>
                  <a:cubicBezTo>
                    <a:pt x="355" y="675"/>
                    <a:pt x="367" y="683"/>
                    <a:pt x="372" y="680"/>
                  </a:cubicBezTo>
                  <a:cubicBezTo>
                    <a:pt x="376" y="677"/>
                    <a:pt x="371" y="663"/>
                    <a:pt x="374" y="659"/>
                  </a:cubicBezTo>
                  <a:cubicBezTo>
                    <a:pt x="378" y="656"/>
                    <a:pt x="388" y="656"/>
                    <a:pt x="391" y="652"/>
                  </a:cubicBezTo>
                  <a:cubicBezTo>
                    <a:pt x="395" y="649"/>
                    <a:pt x="390" y="640"/>
                    <a:pt x="394" y="637"/>
                  </a:cubicBezTo>
                  <a:cubicBezTo>
                    <a:pt x="397" y="633"/>
                    <a:pt x="411" y="637"/>
                    <a:pt x="414" y="633"/>
                  </a:cubicBezTo>
                  <a:cubicBezTo>
                    <a:pt x="417" y="629"/>
                    <a:pt x="410" y="618"/>
                    <a:pt x="413" y="614"/>
                  </a:cubicBezTo>
                  <a:cubicBezTo>
                    <a:pt x="416" y="610"/>
                    <a:pt x="424" y="608"/>
                    <a:pt x="426" y="604"/>
                  </a:cubicBezTo>
                  <a:cubicBezTo>
                    <a:pt x="429" y="599"/>
                    <a:pt x="425" y="592"/>
                    <a:pt x="427" y="588"/>
                  </a:cubicBezTo>
                  <a:cubicBezTo>
                    <a:pt x="429" y="583"/>
                    <a:pt x="446" y="585"/>
                    <a:pt x="447" y="580"/>
                  </a:cubicBezTo>
                  <a:cubicBezTo>
                    <a:pt x="449" y="575"/>
                    <a:pt x="440" y="562"/>
                    <a:pt x="441" y="557"/>
                  </a:cubicBezTo>
                  <a:cubicBezTo>
                    <a:pt x="443" y="552"/>
                    <a:pt x="456" y="545"/>
                    <a:pt x="456" y="540"/>
                  </a:cubicBezTo>
                  <a:cubicBezTo>
                    <a:pt x="468" y="536"/>
                    <a:pt x="456" y="513"/>
                    <a:pt x="470" y="503"/>
                  </a:cubicBezTo>
                  <a:cubicBezTo>
                    <a:pt x="483" y="493"/>
                    <a:pt x="505" y="510"/>
                    <a:pt x="515" y="504"/>
                  </a:cubicBezTo>
                  <a:cubicBezTo>
                    <a:pt x="525" y="498"/>
                    <a:pt x="518" y="480"/>
                    <a:pt x="530" y="471"/>
                  </a:cubicBezTo>
                  <a:cubicBezTo>
                    <a:pt x="541" y="463"/>
                    <a:pt x="560" y="480"/>
                    <a:pt x="575" y="467"/>
                  </a:cubicBezTo>
                  <a:cubicBezTo>
                    <a:pt x="590" y="454"/>
                    <a:pt x="568" y="430"/>
                    <a:pt x="576" y="427"/>
                  </a:cubicBezTo>
                  <a:cubicBezTo>
                    <a:pt x="582" y="420"/>
                    <a:pt x="593" y="437"/>
                    <a:pt x="605" y="431"/>
                  </a:cubicBezTo>
                  <a:cubicBezTo>
                    <a:pt x="617" y="424"/>
                    <a:pt x="597" y="399"/>
                    <a:pt x="606" y="392"/>
                  </a:cubicBezTo>
                  <a:cubicBezTo>
                    <a:pt x="616" y="385"/>
                    <a:pt x="630" y="415"/>
                    <a:pt x="637" y="407"/>
                  </a:cubicBezTo>
                  <a:cubicBezTo>
                    <a:pt x="644" y="399"/>
                    <a:pt x="633" y="381"/>
                    <a:pt x="640" y="373"/>
                  </a:cubicBezTo>
                  <a:cubicBezTo>
                    <a:pt x="646" y="365"/>
                    <a:pt x="662" y="392"/>
                    <a:pt x="672" y="383"/>
                  </a:cubicBezTo>
                  <a:cubicBezTo>
                    <a:pt x="681" y="373"/>
                    <a:pt x="666" y="363"/>
                    <a:pt x="676" y="357"/>
                  </a:cubicBezTo>
                  <a:cubicBezTo>
                    <a:pt x="685" y="352"/>
                    <a:pt x="698" y="381"/>
                    <a:pt x="710" y="369"/>
                  </a:cubicBezTo>
                  <a:cubicBezTo>
                    <a:pt x="722" y="357"/>
                    <a:pt x="698" y="341"/>
                    <a:pt x="706" y="333"/>
                  </a:cubicBezTo>
                  <a:cubicBezTo>
                    <a:pt x="714" y="325"/>
                    <a:pt x="732" y="349"/>
                    <a:pt x="737" y="343"/>
                  </a:cubicBezTo>
                  <a:cubicBezTo>
                    <a:pt x="742" y="336"/>
                    <a:pt x="731" y="325"/>
                    <a:pt x="741" y="314"/>
                  </a:cubicBezTo>
                  <a:cubicBezTo>
                    <a:pt x="752" y="304"/>
                    <a:pt x="765" y="325"/>
                    <a:pt x="776" y="316"/>
                  </a:cubicBezTo>
                  <a:cubicBezTo>
                    <a:pt x="786" y="307"/>
                    <a:pt x="765" y="295"/>
                    <a:pt x="773" y="284"/>
                  </a:cubicBezTo>
                  <a:cubicBezTo>
                    <a:pt x="781" y="273"/>
                    <a:pt x="812" y="304"/>
                    <a:pt x="824" y="291"/>
                  </a:cubicBezTo>
                  <a:cubicBezTo>
                    <a:pt x="836" y="277"/>
                    <a:pt x="800" y="253"/>
                    <a:pt x="809" y="247"/>
                  </a:cubicBezTo>
                  <a:cubicBezTo>
                    <a:pt x="818" y="240"/>
                    <a:pt x="844" y="270"/>
                    <a:pt x="853" y="264"/>
                  </a:cubicBezTo>
                  <a:cubicBezTo>
                    <a:pt x="862" y="258"/>
                    <a:pt x="846" y="237"/>
                    <a:pt x="850" y="229"/>
                  </a:cubicBezTo>
                  <a:cubicBezTo>
                    <a:pt x="854" y="221"/>
                    <a:pt x="869" y="234"/>
                    <a:pt x="880" y="225"/>
                  </a:cubicBezTo>
                  <a:cubicBezTo>
                    <a:pt x="892" y="215"/>
                    <a:pt x="859" y="192"/>
                    <a:pt x="870" y="180"/>
                  </a:cubicBezTo>
                  <a:cubicBezTo>
                    <a:pt x="882" y="168"/>
                    <a:pt x="913" y="191"/>
                    <a:pt x="920" y="183"/>
                  </a:cubicBezTo>
                  <a:cubicBezTo>
                    <a:pt x="920" y="183"/>
                    <a:pt x="920" y="183"/>
                    <a:pt x="920" y="183"/>
                  </a:cubicBezTo>
                  <a:cubicBezTo>
                    <a:pt x="926" y="186"/>
                    <a:pt x="926" y="186"/>
                    <a:pt x="926" y="186"/>
                  </a:cubicBezTo>
                  <a:lnTo>
                    <a:pt x="920" y="183"/>
                  </a:ln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1" name="Freeform 12">
              <a:extLst>
                <a:ext uri="{FF2B5EF4-FFF2-40B4-BE49-F238E27FC236}">
                  <a16:creationId xmlns:a16="http://schemas.microsoft.com/office/drawing/2014/main" id="{0EA50D31-E55A-4A39-A0B9-779689B39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199"/>
              <a:ext cx="579" cy="567"/>
            </a:xfrm>
            <a:custGeom>
              <a:avLst/>
              <a:gdLst>
                <a:gd name="T0" fmla="*/ 0 w 269"/>
                <a:gd name="T1" fmla="*/ 2989 h 247"/>
                <a:gd name="T2" fmla="*/ 2682 w 269"/>
                <a:gd name="T3" fmla="*/ 0 h 247"/>
                <a:gd name="T4" fmla="*/ 0 w 269"/>
                <a:gd name="T5" fmla="*/ 2989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9" h="247">
                  <a:moveTo>
                    <a:pt x="0" y="247"/>
                  </a:moveTo>
                  <a:cubicBezTo>
                    <a:pt x="0" y="113"/>
                    <a:pt x="118" y="4"/>
                    <a:pt x="269" y="0"/>
                  </a:cubicBezTo>
                  <a:cubicBezTo>
                    <a:pt x="192" y="7"/>
                    <a:pt x="16" y="53"/>
                    <a:pt x="0" y="247"/>
                  </a:cubicBezTo>
                  <a:close/>
                </a:path>
              </a:pathLst>
            </a:custGeom>
            <a:solidFill>
              <a:srgbClr val="D08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2" name="Freeform 13">
              <a:extLst>
                <a:ext uri="{FF2B5EF4-FFF2-40B4-BE49-F238E27FC236}">
                  <a16:creationId xmlns:a16="http://schemas.microsoft.com/office/drawing/2014/main" id="{5855B358-AA5C-46A6-8DAE-D1E50E7C0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1" y="2957"/>
              <a:ext cx="140" cy="216"/>
            </a:xfrm>
            <a:custGeom>
              <a:avLst/>
              <a:gdLst>
                <a:gd name="T0" fmla="*/ 431 w 65"/>
                <a:gd name="T1" fmla="*/ 607 h 94"/>
                <a:gd name="T2" fmla="*/ 519 w 65"/>
                <a:gd name="T3" fmla="*/ 402 h 94"/>
                <a:gd name="T4" fmla="*/ 562 w 65"/>
                <a:gd name="T5" fmla="*/ 253 h 94"/>
                <a:gd name="T6" fmla="*/ 607 w 65"/>
                <a:gd name="T7" fmla="*/ 0 h 94"/>
                <a:gd name="T8" fmla="*/ 547 w 65"/>
                <a:gd name="T9" fmla="*/ 216 h 94"/>
                <a:gd name="T10" fmla="*/ 478 w 65"/>
                <a:gd name="T11" fmla="*/ 338 h 94"/>
                <a:gd name="T12" fmla="*/ 321 w 65"/>
                <a:gd name="T13" fmla="*/ 597 h 94"/>
                <a:gd name="T14" fmla="*/ 269 w 65"/>
                <a:gd name="T15" fmla="*/ 627 h 94"/>
                <a:gd name="T16" fmla="*/ 250 w 65"/>
                <a:gd name="T17" fmla="*/ 728 h 94"/>
                <a:gd name="T18" fmla="*/ 112 w 65"/>
                <a:gd name="T19" fmla="*/ 850 h 94"/>
                <a:gd name="T20" fmla="*/ 60 w 65"/>
                <a:gd name="T21" fmla="*/ 944 h 94"/>
                <a:gd name="T22" fmla="*/ 0 w 65"/>
                <a:gd name="T23" fmla="*/ 1140 h 94"/>
                <a:gd name="T24" fmla="*/ 101 w 65"/>
                <a:gd name="T25" fmla="*/ 944 h 94"/>
                <a:gd name="T26" fmla="*/ 200 w 65"/>
                <a:gd name="T27" fmla="*/ 850 h 94"/>
                <a:gd name="T28" fmla="*/ 310 w 65"/>
                <a:gd name="T29" fmla="*/ 692 h 94"/>
                <a:gd name="T30" fmla="*/ 431 w 65"/>
                <a:gd name="T31" fmla="*/ 607 h 9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5" h="94">
                  <a:moveTo>
                    <a:pt x="43" y="50"/>
                  </a:moveTo>
                  <a:cubicBezTo>
                    <a:pt x="50" y="47"/>
                    <a:pt x="53" y="37"/>
                    <a:pt x="52" y="33"/>
                  </a:cubicBezTo>
                  <a:cubicBezTo>
                    <a:pt x="51" y="26"/>
                    <a:pt x="51" y="25"/>
                    <a:pt x="56" y="21"/>
                  </a:cubicBezTo>
                  <a:cubicBezTo>
                    <a:pt x="61" y="18"/>
                    <a:pt x="65" y="7"/>
                    <a:pt x="61" y="0"/>
                  </a:cubicBezTo>
                  <a:cubicBezTo>
                    <a:pt x="62" y="8"/>
                    <a:pt x="61" y="14"/>
                    <a:pt x="55" y="18"/>
                  </a:cubicBezTo>
                  <a:cubicBezTo>
                    <a:pt x="50" y="23"/>
                    <a:pt x="46" y="22"/>
                    <a:pt x="48" y="28"/>
                  </a:cubicBezTo>
                  <a:cubicBezTo>
                    <a:pt x="52" y="43"/>
                    <a:pt x="42" y="49"/>
                    <a:pt x="32" y="49"/>
                  </a:cubicBezTo>
                  <a:cubicBezTo>
                    <a:pt x="28" y="49"/>
                    <a:pt x="27" y="50"/>
                    <a:pt x="27" y="52"/>
                  </a:cubicBezTo>
                  <a:cubicBezTo>
                    <a:pt x="27" y="54"/>
                    <a:pt x="27" y="57"/>
                    <a:pt x="25" y="60"/>
                  </a:cubicBezTo>
                  <a:cubicBezTo>
                    <a:pt x="23" y="65"/>
                    <a:pt x="19" y="69"/>
                    <a:pt x="11" y="70"/>
                  </a:cubicBezTo>
                  <a:cubicBezTo>
                    <a:pt x="4" y="71"/>
                    <a:pt x="6" y="72"/>
                    <a:pt x="6" y="78"/>
                  </a:cubicBezTo>
                  <a:cubicBezTo>
                    <a:pt x="7" y="84"/>
                    <a:pt x="7" y="90"/>
                    <a:pt x="0" y="94"/>
                  </a:cubicBezTo>
                  <a:cubicBezTo>
                    <a:pt x="7" y="90"/>
                    <a:pt x="10" y="85"/>
                    <a:pt x="10" y="78"/>
                  </a:cubicBezTo>
                  <a:cubicBezTo>
                    <a:pt x="11" y="71"/>
                    <a:pt x="14" y="73"/>
                    <a:pt x="20" y="70"/>
                  </a:cubicBezTo>
                  <a:cubicBezTo>
                    <a:pt x="25" y="68"/>
                    <a:pt x="28" y="65"/>
                    <a:pt x="31" y="57"/>
                  </a:cubicBezTo>
                  <a:cubicBezTo>
                    <a:pt x="33" y="50"/>
                    <a:pt x="35" y="52"/>
                    <a:pt x="43" y="50"/>
                  </a:cubicBezTo>
                  <a:close/>
                </a:path>
              </a:pathLst>
            </a:custGeom>
            <a:solidFill>
              <a:srgbClr val="D08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3" name="Freeform 14">
              <a:extLst>
                <a:ext uri="{FF2B5EF4-FFF2-40B4-BE49-F238E27FC236}">
                  <a16:creationId xmlns:a16="http://schemas.microsoft.com/office/drawing/2014/main" id="{CE5CAD5B-3260-4D3D-B392-D48D7496B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58"/>
              <a:ext cx="213" cy="226"/>
            </a:xfrm>
            <a:custGeom>
              <a:avLst/>
              <a:gdLst>
                <a:gd name="T0" fmla="*/ 0 w 99"/>
                <a:gd name="T1" fmla="*/ 1201 h 98"/>
                <a:gd name="T2" fmla="*/ 88 w 99"/>
                <a:gd name="T3" fmla="*/ 761 h 98"/>
                <a:gd name="T4" fmla="*/ 189 w 99"/>
                <a:gd name="T5" fmla="*/ 733 h 98"/>
                <a:gd name="T6" fmla="*/ 398 w 99"/>
                <a:gd name="T7" fmla="*/ 526 h 98"/>
                <a:gd name="T8" fmla="*/ 389 w 99"/>
                <a:gd name="T9" fmla="*/ 256 h 98"/>
                <a:gd name="T10" fmla="*/ 658 w 99"/>
                <a:gd name="T11" fmla="*/ 440 h 98"/>
                <a:gd name="T12" fmla="*/ 716 w 99"/>
                <a:gd name="T13" fmla="*/ 37 h 98"/>
                <a:gd name="T14" fmla="*/ 985 w 99"/>
                <a:gd name="T15" fmla="*/ 122 h 98"/>
                <a:gd name="T16" fmla="*/ 768 w 99"/>
                <a:gd name="T17" fmla="*/ 134 h 98"/>
                <a:gd name="T18" fmla="*/ 667 w 99"/>
                <a:gd name="T19" fmla="*/ 480 h 98"/>
                <a:gd name="T20" fmla="*/ 417 w 99"/>
                <a:gd name="T21" fmla="*/ 378 h 98"/>
                <a:gd name="T22" fmla="*/ 370 w 99"/>
                <a:gd name="T23" fmla="*/ 749 h 98"/>
                <a:gd name="T24" fmla="*/ 157 w 99"/>
                <a:gd name="T25" fmla="*/ 770 h 98"/>
                <a:gd name="T26" fmla="*/ 0 w 99"/>
                <a:gd name="T27" fmla="*/ 1201 h 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9" h="98">
                  <a:moveTo>
                    <a:pt x="0" y="98"/>
                  </a:moveTo>
                  <a:cubicBezTo>
                    <a:pt x="12" y="91"/>
                    <a:pt x="17" y="78"/>
                    <a:pt x="9" y="62"/>
                  </a:cubicBezTo>
                  <a:cubicBezTo>
                    <a:pt x="1" y="47"/>
                    <a:pt x="12" y="56"/>
                    <a:pt x="19" y="60"/>
                  </a:cubicBezTo>
                  <a:cubicBezTo>
                    <a:pt x="26" y="64"/>
                    <a:pt x="43" y="60"/>
                    <a:pt x="40" y="43"/>
                  </a:cubicBezTo>
                  <a:cubicBezTo>
                    <a:pt x="36" y="26"/>
                    <a:pt x="35" y="19"/>
                    <a:pt x="39" y="21"/>
                  </a:cubicBezTo>
                  <a:cubicBezTo>
                    <a:pt x="43" y="23"/>
                    <a:pt x="54" y="42"/>
                    <a:pt x="66" y="36"/>
                  </a:cubicBezTo>
                  <a:cubicBezTo>
                    <a:pt x="77" y="30"/>
                    <a:pt x="66" y="6"/>
                    <a:pt x="72" y="3"/>
                  </a:cubicBezTo>
                  <a:cubicBezTo>
                    <a:pt x="78" y="0"/>
                    <a:pt x="84" y="19"/>
                    <a:pt x="99" y="10"/>
                  </a:cubicBezTo>
                  <a:cubicBezTo>
                    <a:pt x="93" y="16"/>
                    <a:pt x="82" y="14"/>
                    <a:pt x="77" y="11"/>
                  </a:cubicBezTo>
                  <a:cubicBezTo>
                    <a:pt x="72" y="7"/>
                    <a:pt x="82" y="32"/>
                    <a:pt x="67" y="39"/>
                  </a:cubicBezTo>
                  <a:cubicBezTo>
                    <a:pt x="52" y="46"/>
                    <a:pt x="43" y="27"/>
                    <a:pt x="42" y="31"/>
                  </a:cubicBezTo>
                  <a:cubicBezTo>
                    <a:pt x="42" y="35"/>
                    <a:pt x="50" y="52"/>
                    <a:pt x="37" y="61"/>
                  </a:cubicBezTo>
                  <a:cubicBezTo>
                    <a:pt x="24" y="69"/>
                    <a:pt x="16" y="63"/>
                    <a:pt x="16" y="63"/>
                  </a:cubicBezTo>
                  <a:cubicBezTo>
                    <a:pt x="20" y="74"/>
                    <a:pt x="14" y="94"/>
                    <a:pt x="0" y="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4" name="Freeform 15">
              <a:extLst>
                <a:ext uri="{FF2B5EF4-FFF2-40B4-BE49-F238E27FC236}">
                  <a16:creationId xmlns:a16="http://schemas.microsoft.com/office/drawing/2014/main" id="{B5F89AD4-971C-4C6A-857B-B182F918D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2015"/>
              <a:ext cx="108" cy="193"/>
            </a:xfrm>
            <a:custGeom>
              <a:avLst/>
              <a:gdLst>
                <a:gd name="T0" fmla="*/ 233 w 50"/>
                <a:gd name="T1" fmla="*/ 0 h 84"/>
                <a:gd name="T2" fmla="*/ 354 w 50"/>
                <a:gd name="T3" fmla="*/ 522 h 84"/>
                <a:gd name="T4" fmla="*/ 60 w 50"/>
                <a:gd name="T5" fmla="*/ 597 h 84"/>
                <a:gd name="T6" fmla="*/ 60 w 50"/>
                <a:gd name="T7" fmla="*/ 1018 h 84"/>
                <a:gd name="T8" fmla="*/ 112 w 50"/>
                <a:gd name="T9" fmla="*/ 717 h 84"/>
                <a:gd name="T10" fmla="*/ 391 w 50"/>
                <a:gd name="T11" fmla="*/ 597 h 84"/>
                <a:gd name="T12" fmla="*/ 233 w 50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84">
                  <a:moveTo>
                    <a:pt x="23" y="0"/>
                  </a:moveTo>
                  <a:cubicBezTo>
                    <a:pt x="16" y="9"/>
                    <a:pt x="44" y="32"/>
                    <a:pt x="35" y="43"/>
                  </a:cubicBezTo>
                  <a:cubicBezTo>
                    <a:pt x="25" y="54"/>
                    <a:pt x="12" y="45"/>
                    <a:pt x="6" y="49"/>
                  </a:cubicBezTo>
                  <a:cubicBezTo>
                    <a:pt x="0" y="53"/>
                    <a:pt x="17" y="73"/>
                    <a:pt x="6" y="84"/>
                  </a:cubicBezTo>
                  <a:cubicBezTo>
                    <a:pt x="13" y="76"/>
                    <a:pt x="14" y="67"/>
                    <a:pt x="11" y="59"/>
                  </a:cubicBezTo>
                  <a:cubicBezTo>
                    <a:pt x="8" y="50"/>
                    <a:pt x="29" y="61"/>
                    <a:pt x="39" y="49"/>
                  </a:cubicBezTo>
                  <a:cubicBezTo>
                    <a:pt x="50" y="38"/>
                    <a:pt x="24" y="13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5" name="Freeform 16">
              <a:extLst>
                <a:ext uri="{FF2B5EF4-FFF2-40B4-BE49-F238E27FC236}">
                  <a16:creationId xmlns:a16="http://schemas.microsoft.com/office/drawing/2014/main" id="{196F6F76-45E8-4AF6-8597-D4AD5B8F0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549"/>
              <a:ext cx="265" cy="501"/>
            </a:xfrm>
            <a:custGeom>
              <a:avLst/>
              <a:gdLst>
                <a:gd name="T0" fmla="*/ 0 w 123"/>
                <a:gd name="T1" fmla="*/ 0 h 218"/>
                <a:gd name="T2" fmla="*/ 868 w 123"/>
                <a:gd name="T3" fmla="*/ 2645 h 218"/>
                <a:gd name="T4" fmla="*/ 580 w 123"/>
                <a:gd name="T5" fmla="*/ 2466 h 218"/>
                <a:gd name="T6" fmla="*/ 849 w 123"/>
                <a:gd name="T7" fmla="*/ 2328 h 218"/>
                <a:gd name="T8" fmla="*/ 0 w 123"/>
                <a:gd name="T9" fmla="*/ 0 h 2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218">
                  <a:moveTo>
                    <a:pt x="0" y="0"/>
                  </a:moveTo>
                  <a:cubicBezTo>
                    <a:pt x="27" y="10"/>
                    <a:pt x="123" y="96"/>
                    <a:pt x="87" y="218"/>
                  </a:cubicBezTo>
                  <a:cubicBezTo>
                    <a:pt x="58" y="203"/>
                    <a:pt x="58" y="203"/>
                    <a:pt x="58" y="203"/>
                  </a:cubicBezTo>
                  <a:cubicBezTo>
                    <a:pt x="69" y="206"/>
                    <a:pt x="80" y="204"/>
                    <a:pt x="85" y="192"/>
                  </a:cubicBezTo>
                  <a:cubicBezTo>
                    <a:pt x="90" y="180"/>
                    <a:pt x="102" y="72"/>
                    <a:pt x="0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6" name="Freeform 17">
              <a:extLst>
                <a:ext uri="{FF2B5EF4-FFF2-40B4-BE49-F238E27FC236}">
                  <a16:creationId xmlns:a16="http://schemas.microsoft.com/office/drawing/2014/main" id="{B986EEF9-8498-4005-912D-21E792A01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446"/>
              <a:ext cx="252" cy="144"/>
            </a:xfrm>
            <a:custGeom>
              <a:avLst/>
              <a:gdLst>
                <a:gd name="T0" fmla="*/ 0 w 117"/>
                <a:gd name="T1" fmla="*/ 752 h 63"/>
                <a:gd name="T2" fmla="*/ 0 w 117"/>
                <a:gd name="T3" fmla="*/ 325 h 63"/>
                <a:gd name="T4" fmla="*/ 1170 w 117"/>
                <a:gd name="T5" fmla="*/ 407 h 63"/>
                <a:gd name="T6" fmla="*/ 149 w 117"/>
                <a:gd name="T7" fmla="*/ 391 h 63"/>
                <a:gd name="T8" fmla="*/ 0 w 117"/>
                <a:gd name="T9" fmla="*/ 752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63">
                  <a:moveTo>
                    <a:pt x="0" y="63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15" y="19"/>
                    <a:pt x="53" y="0"/>
                    <a:pt x="117" y="34"/>
                  </a:cubicBezTo>
                  <a:cubicBezTo>
                    <a:pt x="87" y="27"/>
                    <a:pt x="43" y="7"/>
                    <a:pt x="15" y="33"/>
                  </a:cubicBezTo>
                  <a:cubicBezTo>
                    <a:pt x="4" y="43"/>
                    <a:pt x="0" y="63"/>
                    <a:pt x="0" y="63"/>
                  </a:cubicBezTo>
                  <a:close/>
                </a:path>
              </a:pathLst>
            </a:custGeom>
            <a:solidFill>
              <a:srgbClr val="D081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7" name="Freeform 18">
              <a:extLst>
                <a:ext uri="{FF2B5EF4-FFF2-40B4-BE49-F238E27FC236}">
                  <a16:creationId xmlns:a16="http://schemas.microsoft.com/office/drawing/2014/main" id="{E5BC4FEB-D3B4-4144-970A-1712618CF0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94" y="1593"/>
              <a:ext cx="1993" cy="1270"/>
            </a:xfrm>
            <a:custGeom>
              <a:avLst/>
              <a:gdLst>
                <a:gd name="T0" fmla="*/ 80 w 926"/>
                <a:gd name="T1" fmla="*/ 6155 h 553"/>
                <a:gd name="T2" fmla="*/ 9171 w 926"/>
                <a:gd name="T3" fmla="*/ 2216 h 553"/>
                <a:gd name="T4" fmla="*/ 8981 w 926"/>
                <a:gd name="T5" fmla="*/ 1729 h 553"/>
                <a:gd name="T6" fmla="*/ 8893 w 926"/>
                <a:gd name="T7" fmla="*/ 1392 h 553"/>
                <a:gd name="T8" fmla="*/ 8893 w 926"/>
                <a:gd name="T9" fmla="*/ 1355 h 553"/>
                <a:gd name="T10" fmla="*/ 8913 w 926"/>
                <a:gd name="T11" fmla="*/ 1318 h 553"/>
                <a:gd name="T12" fmla="*/ 8932 w 926"/>
                <a:gd name="T13" fmla="*/ 1281 h 553"/>
                <a:gd name="T14" fmla="*/ 8973 w 926"/>
                <a:gd name="T15" fmla="*/ 1224 h 553"/>
                <a:gd name="T16" fmla="*/ 8792 w 926"/>
                <a:gd name="T17" fmla="*/ 1160 h 553"/>
                <a:gd name="T18" fmla="*/ 8773 w 926"/>
                <a:gd name="T19" fmla="*/ 1160 h 553"/>
                <a:gd name="T20" fmla="*/ 8755 w 926"/>
                <a:gd name="T21" fmla="*/ 1139 h 553"/>
                <a:gd name="T22" fmla="*/ 8592 w 926"/>
                <a:gd name="T23" fmla="*/ 850 h 553"/>
                <a:gd name="T24" fmla="*/ 8374 w 926"/>
                <a:gd name="T25" fmla="*/ 402 h 553"/>
                <a:gd name="T26" fmla="*/ 7927 w 926"/>
                <a:gd name="T27" fmla="*/ 232 h 553"/>
                <a:gd name="T28" fmla="*/ 7598 w 926"/>
                <a:gd name="T29" fmla="*/ 25 h 553"/>
                <a:gd name="T30" fmla="*/ 7369 w 926"/>
                <a:gd name="T31" fmla="*/ 37 h 553"/>
                <a:gd name="T32" fmla="*/ 6851 w 926"/>
                <a:gd name="T33" fmla="*/ 317 h 553"/>
                <a:gd name="T34" fmla="*/ 6351 w 926"/>
                <a:gd name="T35" fmla="*/ 1128 h 553"/>
                <a:gd name="T36" fmla="*/ 5744 w 926"/>
                <a:gd name="T37" fmla="*/ 1550 h 553"/>
                <a:gd name="T38" fmla="*/ 5165 w 926"/>
                <a:gd name="T39" fmla="*/ 2384 h 553"/>
                <a:gd name="T40" fmla="*/ 4543 w 926"/>
                <a:gd name="T41" fmla="*/ 2363 h 553"/>
                <a:gd name="T42" fmla="*/ 3911 w 926"/>
                <a:gd name="T43" fmla="*/ 3128 h 553"/>
                <a:gd name="T44" fmla="*/ 3011 w 926"/>
                <a:gd name="T45" fmla="*/ 3332 h 553"/>
                <a:gd name="T46" fmla="*/ 2701 w 926"/>
                <a:gd name="T47" fmla="*/ 3782 h 553"/>
                <a:gd name="T48" fmla="*/ 2432 w 926"/>
                <a:gd name="T49" fmla="*/ 3865 h 553"/>
                <a:gd name="T50" fmla="*/ 2006 w 926"/>
                <a:gd name="T51" fmla="*/ 3693 h 553"/>
                <a:gd name="T52" fmla="*/ 1593 w 926"/>
                <a:gd name="T53" fmla="*/ 3888 h 553"/>
                <a:gd name="T54" fmla="*/ 1149 w 926"/>
                <a:gd name="T55" fmla="*/ 4035 h 553"/>
                <a:gd name="T56" fmla="*/ 848 w 926"/>
                <a:gd name="T57" fmla="*/ 4504 h 553"/>
                <a:gd name="T58" fmla="*/ 407 w 926"/>
                <a:gd name="T59" fmla="*/ 4736 h 553"/>
                <a:gd name="T60" fmla="*/ 278 w 926"/>
                <a:gd name="T61" fmla="*/ 5280 h 553"/>
                <a:gd name="T62" fmla="*/ 69 w 926"/>
                <a:gd name="T63" fmla="*/ 5838 h 553"/>
                <a:gd name="T64" fmla="*/ 329 w 926"/>
                <a:gd name="T65" fmla="*/ 5911 h 553"/>
                <a:gd name="T66" fmla="*/ 588 w 926"/>
                <a:gd name="T67" fmla="*/ 6550 h 553"/>
                <a:gd name="T68" fmla="*/ 917 w 926"/>
                <a:gd name="T69" fmla="*/ 6130 h 553"/>
                <a:gd name="T70" fmla="*/ 1464 w 926"/>
                <a:gd name="T71" fmla="*/ 5438 h 553"/>
                <a:gd name="T72" fmla="*/ 1793 w 926"/>
                <a:gd name="T73" fmla="*/ 6203 h 553"/>
                <a:gd name="T74" fmla="*/ 1817 w 926"/>
                <a:gd name="T75" fmla="*/ 5911 h 553"/>
                <a:gd name="T76" fmla="*/ 2665 w 926"/>
                <a:gd name="T77" fmla="*/ 4784 h 553"/>
                <a:gd name="T78" fmla="*/ 3151 w 926"/>
                <a:gd name="T79" fmla="*/ 5728 h 553"/>
                <a:gd name="T80" fmla="*/ 3469 w 926"/>
                <a:gd name="T81" fmla="*/ 4166 h 553"/>
                <a:gd name="T82" fmla="*/ 4238 w 926"/>
                <a:gd name="T83" fmla="*/ 4848 h 553"/>
                <a:gd name="T84" fmla="*/ 4447 w 926"/>
                <a:gd name="T85" fmla="*/ 3523 h 553"/>
                <a:gd name="T86" fmla="*/ 5374 w 926"/>
                <a:gd name="T87" fmla="*/ 3840 h 553"/>
                <a:gd name="T88" fmla="*/ 6272 w 926"/>
                <a:gd name="T89" fmla="*/ 2542 h 553"/>
                <a:gd name="T90" fmla="*/ 7027 w 926"/>
                <a:gd name="T91" fmla="*/ 1729 h 553"/>
                <a:gd name="T92" fmla="*/ 7638 w 926"/>
                <a:gd name="T93" fmla="*/ 2120 h 553"/>
                <a:gd name="T94" fmla="*/ 8166 w 926"/>
                <a:gd name="T95" fmla="*/ 2421 h 553"/>
                <a:gd name="T96" fmla="*/ 8463 w 926"/>
                <a:gd name="T97" fmla="*/ 2494 h 553"/>
                <a:gd name="T98" fmla="*/ 8764 w 926"/>
                <a:gd name="T99" fmla="*/ 2531 h 553"/>
                <a:gd name="T100" fmla="*/ 8992 w 926"/>
                <a:gd name="T101" fmla="*/ 2205 h 553"/>
                <a:gd name="T102" fmla="*/ 9052 w 926"/>
                <a:gd name="T103" fmla="*/ 2216 h 553"/>
                <a:gd name="T104" fmla="*/ 9102 w 926"/>
                <a:gd name="T105" fmla="*/ 2230 h 553"/>
                <a:gd name="T106" fmla="*/ 9130 w 926"/>
                <a:gd name="T107" fmla="*/ 2230 h 553"/>
                <a:gd name="T108" fmla="*/ 9171 w 926"/>
                <a:gd name="T109" fmla="*/ 2216 h 553"/>
                <a:gd name="T110" fmla="*/ 9171 w 926"/>
                <a:gd name="T111" fmla="*/ 2216 h 5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26" h="553">
                  <a:moveTo>
                    <a:pt x="0" y="511"/>
                  </a:moveTo>
                  <a:cubicBezTo>
                    <a:pt x="0" y="513"/>
                    <a:pt x="2" y="515"/>
                    <a:pt x="5" y="517"/>
                  </a:cubicBezTo>
                  <a:cubicBezTo>
                    <a:pt x="6" y="514"/>
                    <a:pt x="7" y="511"/>
                    <a:pt x="8" y="508"/>
                  </a:cubicBezTo>
                  <a:cubicBezTo>
                    <a:pt x="9" y="505"/>
                    <a:pt x="11" y="502"/>
                    <a:pt x="12" y="498"/>
                  </a:cubicBezTo>
                  <a:cubicBezTo>
                    <a:pt x="9" y="503"/>
                    <a:pt x="0" y="507"/>
                    <a:pt x="0" y="511"/>
                  </a:cubicBezTo>
                  <a:close/>
                  <a:moveTo>
                    <a:pt x="920" y="183"/>
                  </a:moveTo>
                  <a:cubicBezTo>
                    <a:pt x="923" y="177"/>
                    <a:pt x="908" y="176"/>
                    <a:pt x="905" y="169"/>
                  </a:cubicBezTo>
                  <a:cubicBezTo>
                    <a:pt x="902" y="163"/>
                    <a:pt x="917" y="162"/>
                    <a:pt x="917" y="153"/>
                  </a:cubicBezTo>
                  <a:cubicBezTo>
                    <a:pt x="917" y="143"/>
                    <a:pt x="902" y="153"/>
                    <a:pt x="901" y="143"/>
                  </a:cubicBezTo>
                  <a:cubicBezTo>
                    <a:pt x="899" y="134"/>
                    <a:pt x="918" y="131"/>
                    <a:pt x="916" y="123"/>
                  </a:cubicBezTo>
                  <a:cubicBezTo>
                    <a:pt x="914" y="116"/>
                    <a:pt x="897" y="125"/>
                    <a:pt x="893" y="117"/>
                  </a:cubicBezTo>
                  <a:cubicBezTo>
                    <a:pt x="893" y="116"/>
                    <a:pt x="892" y="115"/>
                    <a:pt x="892" y="115"/>
                  </a:cubicBezTo>
                  <a:cubicBezTo>
                    <a:pt x="892" y="115"/>
                    <a:pt x="892" y="115"/>
                    <a:pt x="892" y="114"/>
                  </a:cubicBezTo>
                  <a:cubicBezTo>
                    <a:pt x="892" y="114"/>
                    <a:pt x="892" y="114"/>
                    <a:pt x="892" y="113"/>
                  </a:cubicBezTo>
                  <a:cubicBezTo>
                    <a:pt x="892" y="113"/>
                    <a:pt x="892" y="113"/>
                    <a:pt x="892" y="112"/>
                  </a:cubicBezTo>
                  <a:cubicBezTo>
                    <a:pt x="893" y="112"/>
                    <a:pt x="893" y="112"/>
                    <a:pt x="893" y="111"/>
                  </a:cubicBezTo>
                  <a:cubicBezTo>
                    <a:pt x="893" y="111"/>
                    <a:pt x="893" y="111"/>
                    <a:pt x="893" y="111"/>
                  </a:cubicBezTo>
                  <a:cubicBezTo>
                    <a:pt x="893" y="110"/>
                    <a:pt x="894" y="110"/>
                    <a:pt x="894" y="109"/>
                  </a:cubicBezTo>
                  <a:cubicBezTo>
                    <a:pt x="894" y="109"/>
                    <a:pt x="894" y="109"/>
                    <a:pt x="894" y="109"/>
                  </a:cubicBezTo>
                  <a:cubicBezTo>
                    <a:pt x="894" y="108"/>
                    <a:pt x="895" y="108"/>
                    <a:pt x="895" y="108"/>
                  </a:cubicBezTo>
                  <a:cubicBezTo>
                    <a:pt x="895" y="107"/>
                    <a:pt x="896" y="106"/>
                    <a:pt x="896" y="106"/>
                  </a:cubicBezTo>
                  <a:cubicBezTo>
                    <a:pt x="896" y="106"/>
                    <a:pt x="897" y="106"/>
                    <a:pt x="897" y="105"/>
                  </a:cubicBezTo>
                  <a:cubicBezTo>
                    <a:pt x="898" y="104"/>
                    <a:pt x="899" y="103"/>
                    <a:pt x="900" y="101"/>
                  </a:cubicBezTo>
                  <a:cubicBezTo>
                    <a:pt x="900" y="101"/>
                    <a:pt x="900" y="101"/>
                    <a:pt x="900" y="101"/>
                  </a:cubicBezTo>
                  <a:cubicBezTo>
                    <a:pt x="903" y="98"/>
                    <a:pt x="905" y="95"/>
                    <a:pt x="903" y="93"/>
                  </a:cubicBezTo>
                  <a:cubicBezTo>
                    <a:pt x="900" y="89"/>
                    <a:pt x="893" y="94"/>
                    <a:pt x="886" y="95"/>
                  </a:cubicBezTo>
                  <a:cubicBezTo>
                    <a:pt x="885" y="96"/>
                    <a:pt x="883" y="96"/>
                    <a:pt x="882" y="96"/>
                  </a:cubicBezTo>
                  <a:cubicBezTo>
                    <a:pt x="882" y="96"/>
                    <a:pt x="882" y="96"/>
                    <a:pt x="882" y="96"/>
                  </a:cubicBezTo>
                  <a:cubicBezTo>
                    <a:pt x="881" y="96"/>
                    <a:pt x="881" y="96"/>
                    <a:pt x="880" y="96"/>
                  </a:cubicBezTo>
                  <a:cubicBezTo>
                    <a:pt x="880" y="96"/>
                    <a:pt x="880" y="96"/>
                    <a:pt x="880" y="96"/>
                  </a:cubicBezTo>
                  <a:cubicBezTo>
                    <a:pt x="880" y="96"/>
                    <a:pt x="879" y="96"/>
                    <a:pt x="879" y="95"/>
                  </a:cubicBezTo>
                  <a:cubicBezTo>
                    <a:pt x="878" y="95"/>
                    <a:pt x="878" y="94"/>
                    <a:pt x="878" y="94"/>
                  </a:cubicBezTo>
                  <a:cubicBezTo>
                    <a:pt x="878" y="94"/>
                    <a:pt x="878" y="94"/>
                    <a:pt x="878" y="94"/>
                  </a:cubicBezTo>
                  <a:cubicBezTo>
                    <a:pt x="878" y="93"/>
                    <a:pt x="878" y="93"/>
                    <a:pt x="878" y="92"/>
                  </a:cubicBezTo>
                  <a:cubicBezTo>
                    <a:pt x="878" y="86"/>
                    <a:pt x="889" y="75"/>
                    <a:pt x="884" y="70"/>
                  </a:cubicBezTo>
                  <a:cubicBezTo>
                    <a:pt x="878" y="63"/>
                    <a:pt x="870" y="74"/>
                    <a:pt x="862" y="70"/>
                  </a:cubicBezTo>
                  <a:cubicBezTo>
                    <a:pt x="854" y="66"/>
                    <a:pt x="868" y="52"/>
                    <a:pt x="863" y="48"/>
                  </a:cubicBezTo>
                  <a:cubicBezTo>
                    <a:pt x="858" y="43"/>
                    <a:pt x="851" y="54"/>
                    <a:pt x="845" y="49"/>
                  </a:cubicBezTo>
                  <a:cubicBezTo>
                    <a:pt x="839" y="44"/>
                    <a:pt x="845" y="37"/>
                    <a:pt x="840" y="33"/>
                  </a:cubicBezTo>
                  <a:cubicBezTo>
                    <a:pt x="836" y="28"/>
                    <a:pt x="825" y="38"/>
                    <a:pt x="819" y="35"/>
                  </a:cubicBezTo>
                  <a:cubicBezTo>
                    <a:pt x="813" y="32"/>
                    <a:pt x="820" y="20"/>
                    <a:pt x="813" y="16"/>
                  </a:cubicBezTo>
                  <a:cubicBezTo>
                    <a:pt x="806" y="13"/>
                    <a:pt x="804" y="23"/>
                    <a:pt x="795" y="19"/>
                  </a:cubicBezTo>
                  <a:cubicBezTo>
                    <a:pt x="785" y="16"/>
                    <a:pt x="790" y="4"/>
                    <a:pt x="783" y="2"/>
                  </a:cubicBezTo>
                  <a:cubicBezTo>
                    <a:pt x="776" y="0"/>
                    <a:pt x="775" y="15"/>
                    <a:pt x="770" y="15"/>
                  </a:cubicBezTo>
                  <a:cubicBezTo>
                    <a:pt x="765" y="16"/>
                    <a:pt x="768" y="2"/>
                    <a:pt x="762" y="2"/>
                  </a:cubicBezTo>
                  <a:cubicBezTo>
                    <a:pt x="755" y="1"/>
                    <a:pt x="755" y="16"/>
                    <a:pt x="750" y="15"/>
                  </a:cubicBezTo>
                  <a:cubicBezTo>
                    <a:pt x="745" y="13"/>
                    <a:pt x="748" y="3"/>
                    <a:pt x="739" y="4"/>
                  </a:cubicBezTo>
                  <a:cubicBezTo>
                    <a:pt x="739" y="3"/>
                    <a:pt x="739" y="3"/>
                    <a:pt x="739" y="3"/>
                  </a:cubicBezTo>
                  <a:cubicBezTo>
                    <a:pt x="739" y="4"/>
                    <a:pt x="739" y="4"/>
                    <a:pt x="739" y="4"/>
                  </a:cubicBezTo>
                  <a:cubicBezTo>
                    <a:pt x="731" y="6"/>
                    <a:pt x="738" y="30"/>
                    <a:pt x="720" y="36"/>
                  </a:cubicBezTo>
                  <a:cubicBezTo>
                    <a:pt x="702" y="42"/>
                    <a:pt x="697" y="22"/>
                    <a:pt x="687" y="26"/>
                  </a:cubicBezTo>
                  <a:cubicBezTo>
                    <a:pt x="677" y="30"/>
                    <a:pt x="689" y="58"/>
                    <a:pt x="675" y="64"/>
                  </a:cubicBezTo>
                  <a:cubicBezTo>
                    <a:pt x="661" y="70"/>
                    <a:pt x="663" y="57"/>
                    <a:pt x="653" y="61"/>
                  </a:cubicBezTo>
                  <a:cubicBezTo>
                    <a:pt x="643" y="65"/>
                    <a:pt x="651" y="87"/>
                    <a:pt x="637" y="93"/>
                  </a:cubicBezTo>
                  <a:cubicBezTo>
                    <a:pt x="623" y="99"/>
                    <a:pt x="621" y="82"/>
                    <a:pt x="609" y="88"/>
                  </a:cubicBezTo>
                  <a:cubicBezTo>
                    <a:pt x="597" y="94"/>
                    <a:pt x="610" y="123"/>
                    <a:pt x="599" y="130"/>
                  </a:cubicBezTo>
                  <a:cubicBezTo>
                    <a:pt x="589" y="138"/>
                    <a:pt x="584" y="122"/>
                    <a:pt x="576" y="128"/>
                  </a:cubicBezTo>
                  <a:cubicBezTo>
                    <a:pt x="568" y="134"/>
                    <a:pt x="574" y="153"/>
                    <a:pt x="560" y="161"/>
                  </a:cubicBezTo>
                  <a:cubicBezTo>
                    <a:pt x="546" y="169"/>
                    <a:pt x="548" y="134"/>
                    <a:pt x="532" y="144"/>
                  </a:cubicBezTo>
                  <a:cubicBezTo>
                    <a:pt x="516" y="154"/>
                    <a:pt x="534" y="185"/>
                    <a:pt x="518" y="197"/>
                  </a:cubicBezTo>
                  <a:cubicBezTo>
                    <a:pt x="502" y="209"/>
                    <a:pt x="499" y="185"/>
                    <a:pt x="492" y="189"/>
                  </a:cubicBezTo>
                  <a:cubicBezTo>
                    <a:pt x="484" y="193"/>
                    <a:pt x="492" y="202"/>
                    <a:pt x="482" y="207"/>
                  </a:cubicBezTo>
                  <a:cubicBezTo>
                    <a:pt x="472" y="212"/>
                    <a:pt x="470" y="185"/>
                    <a:pt x="456" y="195"/>
                  </a:cubicBezTo>
                  <a:cubicBezTo>
                    <a:pt x="442" y="205"/>
                    <a:pt x="458" y="235"/>
                    <a:pt x="442" y="243"/>
                  </a:cubicBezTo>
                  <a:cubicBezTo>
                    <a:pt x="426" y="251"/>
                    <a:pt x="422" y="219"/>
                    <a:pt x="410" y="227"/>
                  </a:cubicBezTo>
                  <a:cubicBezTo>
                    <a:pt x="398" y="235"/>
                    <a:pt x="410" y="248"/>
                    <a:pt x="392" y="258"/>
                  </a:cubicBezTo>
                  <a:cubicBezTo>
                    <a:pt x="374" y="268"/>
                    <a:pt x="369" y="253"/>
                    <a:pt x="358" y="259"/>
                  </a:cubicBezTo>
                  <a:cubicBezTo>
                    <a:pt x="348" y="265"/>
                    <a:pt x="353" y="285"/>
                    <a:pt x="341" y="290"/>
                  </a:cubicBezTo>
                  <a:cubicBezTo>
                    <a:pt x="329" y="295"/>
                    <a:pt x="316" y="269"/>
                    <a:pt x="302" y="275"/>
                  </a:cubicBezTo>
                  <a:cubicBezTo>
                    <a:pt x="288" y="281"/>
                    <a:pt x="297" y="308"/>
                    <a:pt x="271" y="312"/>
                  </a:cubicBezTo>
                  <a:cubicBezTo>
                    <a:pt x="271" y="311"/>
                    <a:pt x="271" y="311"/>
                    <a:pt x="271" y="311"/>
                  </a:cubicBezTo>
                  <a:cubicBezTo>
                    <a:pt x="271" y="312"/>
                    <a:pt x="271" y="312"/>
                    <a:pt x="271" y="312"/>
                  </a:cubicBezTo>
                  <a:cubicBezTo>
                    <a:pt x="271" y="311"/>
                    <a:pt x="271" y="311"/>
                    <a:pt x="271" y="311"/>
                  </a:cubicBezTo>
                  <a:cubicBezTo>
                    <a:pt x="265" y="311"/>
                    <a:pt x="266" y="306"/>
                    <a:pt x="261" y="306"/>
                  </a:cubicBezTo>
                  <a:cubicBezTo>
                    <a:pt x="256" y="305"/>
                    <a:pt x="249" y="320"/>
                    <a:pt x="244" y="319"/>
                  </a:cubicBezTo>
                  <a:cubicBezTo>
                    <a:pt x="239" y="319"/>
                    <a:pt x="235" y="307"/>
                    <a:pt x="230" y="307"/>
                  </a:cubicBezTo>
                  <a:cubicBezTo>
                    <a:pt x="225" y="307"/>
                    <a:pt x="220" y="315"/>
                    <a:pt x="216" y="315"/>
                  </a:cubicBezTo>
                  <a:cubicBezTo>
                    <a:pt x="211" y="316"/>
                    <a:pt x="205" y="305"/>
                    <a:pt x="201" y="305"/>
                  </a:cubicBezTo>
                  <a:cubicBezTo>
                    <a:pt x="196" y="306"/>
                    <a:pt x="193" y="321"/>
                    <a:pt x="189" y="322"/>
                  </a:cubicBezTo>
                  <a:cubicBezTo>
                    <a:pt x="184" y="322"/>
                    <a:pt x="176" y="309"/>
                    <a:pt x="171" y="311"/>
                  </a:cubicBezTo>
                  <a:cubicBezTo>
                    <a:pt x="166" y="312"/>
                    <a:pt x="165" y="319"/>
                    <a:pt x="160" y="321"/>
                  </a:cubicBezTo>
                  <a:cubicBezTo>
                    <a:pt x="156" y="322"/>
                    <a:pt x="147" y="318"/>
                    <a:pt x="143" y="320"/>
                  </a:cubicBezTo>
                  <a:cubicBezTo>
                    <a:pt x="138" y="322"/>
                    <a:pt x="139" y="338"/>
                    <a:pt x="135" y="341"/>
                  </a:cubicBezTo>
                  <a:cubicBezTo>
                    <a:pt x="130" y="343"/>
                    <a:pt x="119" y="330"/>
                    <a:pt x="115" y="333"/>
                  </a:cubicBezTo>
                  <a:cubicBezTo>
                    <a:pt x="110" y="335"/>
                    <a:pt x="112" y="348"/>
                    <a:pt x="107" y="350"/>
                  </a:cubicBezTo>
                  <a:cubicBezTo>
                    <a:pt x="103" y="353"/>
                    <a:pt x="92" y="347"/>
                    <a:pt x="88" y="350"/>
                  </a:cubicBezTo>
                  <a:cubicBezTo>
                    <a:pt x="84" y="353"/>
                    <a:pt x="89" y="368"/>
                    <a:pt x="85" y="372"/>
                  </a:cubicBezTo>
                  <a:cubicBezTo>
                    <a:pt x="81" y="375"/>
                    <a:pt x="70" y="369"/>
                    <a:pt x="66" y="372"/>
                  </a:cubicBezTo>
                  <a:cubicBezTo>
                    <a:pt x="63" y="376"/>
                    <a:pt x="66" y="386"/>
                    <a:pt x="62" y="390"/>
                  </a:cubicBezTo>
                  <a:cubicBezTo>
                    <a:pt x="59" y="394"/>
                    <a:pt x="44" y="387"/>
                    <a:pt x="41" y="391"/>
                  </a:cubicBezTo>
                  <a:cubicBezTo>
                    <a:pt x="38" y="395"/>
                    <a:pt x="48" y="409"/>
                    <a:pt x="45" y="414"/>
                  </a:cubicBezTo>
                  <a:cubicBezTo>
                    <a:pt x="42" y="418"/>
                    <a:pt x="32" y="417"/>
                    <a:pt x="29" y="422"/>
                  </a:cubicBezTo>
                  <a:cubicBezTo>
                    <a:pt x="27" y="426"/>
                    <a:pt x="30" y="431"/>
                    <a:pt x="28" y="436"/>
                  </a:cubicBezTo>
                  <a:cubicBezTo>
                    <a:pt x="26" y="441"/>
                    <a:pt x="14" y="443"/>
                    <a:pt x="12" y="448"/>
                  </a:cubicBezTo>
                  <a:cubicBezTo>
                    <a:pt x="11" y="452"/>
                    <a:pt x="19" y="462"/>
                    <a:pt x="18" y="467"/>
                  </a:cubicBezTo>
                  <a:cubicBezTo>
                    <a:pt x="17" y="472"/>
                    <a:pt x="8" y="477"/>
                    <a:pt x="7" y="482"/>
                  </a:cubicBezTo>
                  <a:cubicBezTo>
                    <a:pt x="6" y="487"/>
                    <a:pt x="14" y="490"/>
                    <a:pt x="14" y="495"/>
                  </a:cubicBezTo>
                  <a:cubicBezTo>
                    <a:pt x="14" y="496"/>
                    <a:pt x="14" y="496"/>
                    <a:pt x="14" y="496"/>
                  </a:cubicBezTo>
                  <a:cubicBezTo>
                    <a:pt x="18" y="489"/>
                    <a:pt x="24" y="484"/>
                    <a:pt x="33" y="488"/>
                  </a:cubicBezTo>
                  <a:cubicBezTo>
                    <a:pt x="38" y="489"/>
                    <a:pt x="42" y="499"/>
                    <a:pt x="48" y="505"/>
                  </a:cubicBezTo>
                  <a:cubicBezTo>
                    <a:pt x="56" y="514"/>
                    <a:pt x="66" y="520"/>
                    <a:pt x="69" y="525"/>
                  </a:cubicBezTo>
                  <a:cubicBezTo>
                    <a:pt x="75" y="535"/>
                    <a:pt x="59" y="530"/>
                    <a:pt x="59" y="541"/>
                  </a:cubicBezTo>
                  <a:cubicBezTo>
                    <a:pt x="58" y="548"/>
                    <a:pt x="59" y="548"/>
                    <a:pt x="65" y="553"/>
                  </a:cubicBezTo>
                  <a:cubicBezTo>
                    <a:pt x="75" y="548"/>
                    <a:pt x="73" y="528"/>
                    <a:pt x="81" y="519"/>
                  </a:cubicBezTo>
                  <a:cubicBezTo>
                    <a:pt x="84" y="514"/>
                    <a:pt x="90" y="512"/>
                    <a:pt x="92" y="506"/>
                  </a:cubicBezTo>
                  <a:cubicBezTo>
                    <a:pt x="96" y="497"/>
                    <a:pt x="91" y="486"/>
                    <a:pt x="93" y="476"/>
                  </a:cubicBezTo>
                  <a:cubicBezTo>
                    <a:pt x="96" y="462"/>
                    <a:pt x="107" y="441"/>
                    <a:pt x="121" y="435"/>
                  </a:cubicBezTo>
                  <a:cubicBezTo>
                    <a:pt x="139" y="426"/>
                    <a:pt x="140" y="439"/>
                    <a:pt x="147" y="449"/>
                  </a:cubicBezTo>
                  <a:cubicBezTo>
                    <a:pt x="152" y="455"/>
                    <a:pt x="155" y="462"/>
                    <a:pt x="158" y="471"/>
                  </a:cubicBezTo>
                  <a:cubicBezTo>
                    <a:pt x="162" y="480"/>
                    <a:pt x="174" y="489"/>
                    <a:pt x="176" y="499"/>
                  </a:cubicBezTo>
                  <a:cubicBezTo>
                    <a:pt x="177" y="505"/>
                    <a:pt x="181" y="507"/>
                    <a:pt x="180" y="512"/>
                  </a:cubicBezTo>
                  <a:cubicBezTo>
                    <a:pt x="179" y="516"/>
                    <a:pt x="173" y="523"/>
                    <a:pt x="175" y="528"/>
                  </a:cubicBezTo>
                  <a:cubicBezTo>
                    <a:pt x="178" y="534"/>
                    <a:pt x="175" y="540"/>
                    <a:pt x="182" y="543"/>
                  </a:cubicBezTo>
                  <a:cubicBezTo>
                    <a:pt x="177" y="524"/>
                    <a:pt x="179" y="507"/>
                    <a:pt x="182" y="488"/>
                  </a:cubicBezTo>
                  <a:cubicBezTo>
                    <a:pt x="186" y="468"/>
                    <a:pt x="186" y="452"/>
                    <a:pt x="194" y="433"/>
                  </a:cubicBezTo>
                  <a:cubicBezTo>
                    <a:pt x="203" y="413"/>
                    <a:pt x="209" y="404"/>
                    <a:pt x="231" y="399"/>
                  </a:cubicBezTo>
                  <a:cubicBezTo>
                    <a:pt x="241" y="396"/>
                    <a:pt x="258" y="390"/>
                    <a:pt x="267" y="395"/>
                  </a:cubicBezTo>
                  <a:cubicBezTo>
                    <a:pt x="276" y="399"/>
                    <a:pt x="280" y="416"/>
                    <a:pt x="283" y="426"/>
                  </a:cubicBezTo>
                  <a:cubicBezTo>
                    <a:pt x="286" y="434"/>
                    <a:pt x="292" y="448"/>
                    <a:pt x="296" y="457"/>
                  </a:cubicBezTo>
                  <a:cubicBezTo>
                    <a:pt x="300" y="467"/>
                    <a:pt x="308" y="463"/>
                    <a:pt x="316" y="473"/>
                  </a:cubicBezTo>
                  <a:cubicBezTo>
                    <a:pt x="322" y="482"/>
                    <a:pt x="316" y="487"/>
                    <a:pt x="324" y="492"/>
                  </a:cubicBezTo>
                  <a:cubicBezTo>
                    <a:pt x="304" y="477"/>
                    <a:pt x="322" y="424"/>
                    <a:pt x="329" y="407"/>
                  </a:cubicBezTo>
                  <a:cubicBezTo>
                    <a:pt x="337" y="386"/>
                    <a:pt x="335" y="363"/>
                    <a:pt x="348" y="344"/>
                  </a:cubicBezTo>
                  <a:cubicBezTo>
                    <a:pt x="356" y="350"/>
                    <a:pt x="356" y="356"/>
                    <a:pt x="362" y="364"/>
                  </a:cubicBezTo>
                  <a:cubicBezTo>
                    <a:pt x="367" y="370"/>
                    <a:pt x="364" y="367"/>
                    <a:pt x="378" y="362"/>
                  </a:cubicBezTo>
                  <a:cubicBezTo>
                    <a:pt x="396" y="356"/>
                    <a:pt x="414" y="389"/>
                    <a:pt x="425" y="400"/>
                  </a:cubicBezTo>
                  <a:cubicBezTo>
                    <a:pt x="423" y="397"/>
                    <a:pt x="424" y="386"/>
                    <a:pt x="425" y="380"/>
                  </a:cubicBezTo>
                  <a:cubicBezTo>
                    <a:pt x="428" y="363"/>
                    <a:pt x="428" y="347"/>
                    <a:pt x="428" y="331"/>
                  </a:cubicBezTo>
                  <a:cubicBezTo>
                    <a:pt x="428" y="311"/>
                    <a:pt x="430" y="302"/>
                    <a:pt x="446" y="291"/>
                  </a:cubicBezTo>
                  <a:cubicBezTo>
                    <a:pt x="456" y="284"/>
                    <a:pt x="468" y="277"/>
                    <a:pt x="480" y="276"/>
                  </a:cubicBezTo>
                  <a:cubicBezTo>
                    <a:pt x="498" y="273"/>
                    <a:pt x="507" y="280"/>
                    <a:pt x="516" y="292"/>
                  </a:cubicBezTo>
                  <a:cubicBezTo>
                    <a:pt x="523" y="302"/>
                    <a:pt x="529" y="308"/>
                    <a:pt x="539" y="317"/>
                  </a:cubicBezTo>
                  <a:cubicBezTo>
                    <a:pt x="531" y="306"/>
                    <a:pt x="537" y="260"/>
                    <a:pt x="549" y="250"/>
                  </a:cubicBezTo>
                  <a:cubicBezTo>
                    <a:pt x="559" y="242"/>
                    <a:pt x="585" y="249"/>
                    <a:pt x="591" y="261"/>
                  </a:cubicBezTo>
                  <a:cubicBezTo>
                    <a:pt x="587" y="235"/>
                    <a:pt x="600" y="205"/>
                    <a:pt x="629" y="210"/>
                  </a:cubicBezTo>
                  <a:cubicBezTo>
                    <a:pt x="644" y="212"/>
                    <a:pt x="639" y="215"/>
                    <a:pt x="640" y="196"/>
                  </a:cubicBezTo>
                  <a:cubicBezTo>
                    <a:pt x="641" y="182"/>
                    <a:pt x="645" y="155"/>
                    <a:pt x="653" y="143"/>
                  </a:cubicBezTo>
                  <a:cubicBezTo>
                    <a:pt x="666" y="123"/>
                    <a:pt x="688" y="136"/>
                    <a:pt x="705" y="143"/>
                  </a:cubicBezTo>
                  <a:cubicBezTo>
                    <a:pt x="724" y="150"/>
                    <a:pt x="737" y="154"/>
                    <a:pt x="757" y="159"/>
                  </a:cubicBezTo>
                  <a:cubicBezTo>
                    <a:pt x="757" y="157"/>
                    <a:pt x="759" y="161"/>
                    <a:pt x="760" y="159"/>
                  </a:cubicBezTo>
                  <a:cubicBezTo>
                    <a:pt x="763" y="164"/>
                    <a:pt x="764" y="171"/>
                    <a:pt x="766" y="175"/>
                  </a:cubicBezTo>
                  <a:cubicBezTo>
                    <a:pt x="771" y="184"/>
                    <a:pt x="776" y="180"/>
                    <a:pt x="786" y="181"/>
                  </a:cubicBezTo>
                  <a:cubicBezTo>
                    <a:pt x="795" y="181"/>
                    <a:pt x="794" y="185"/>
                    <a:pt x="799" y="192"/>
                  </a:cubicBezTo>
                  <a:cubicBezTo>
                    <a:pt x="804" y="200"/>
                    <a:pt x="809" y="200"/>
                    <a:pt x="819" y="200"/>
                  </a:cubicBezTo>
                  <a:cubicBezTo>
                    <a:pt x="824" y="201"/>
                    <a:pt x="824" y="200"/>
                    <a:pt x="828" y="203"/>
                  </a:cubicBezTo>
                  <a:cubicBezTo>
                    <a:pt x="832" y="205"/>
                    <a:pt x="833" y="207"/>
                    <a:pt x="837" y="208"/>
                  </a:cubicBezTo>
                  <a:cubicBezTo>
                    <a:pt x="842" y="209"/>
                    <a:pt x="845" y="206"/>
                    <a:pt x="849" y="206"/>
                  </a:cubicBezTo>
                  <a:cubicBezTo>
                    <a:pt x="853" y="206"/>
                    <a:pt x="854" y="207"/>
                    <a:pt x="858" y="210"/>
                  </a:cubicBezTo>
                  <a:cubicBezTo>
                    <a:pt x="865" y="214"/>
                    <a:pt x="870" y="213"/>
                    <a:pt x="877" y="210"/>
                  </a:cubicBezTo>
                  <a:cubicBezTo>
                    <a:pt x="877" y="209"/>
                    <a:pt x="878" y="209"/>
                    <a:pt x="879" y="209"/>
                  </a:cubicBezTo>
                  <a:cubicBezTo>
                    <a:pt x="873" y="199"/>
                    <a:pt x="863" y="187"/>
                    <a:pt x="870" y="180"/>
                  </a:cubicBezTo>
                  <a:cubicBezTo>
                    <a:pt x="877" y="173"/>
                    <a:pt x="889" y="177"/>
                    <a:pt x="901" y="181"/>
                  </a:cubicBezTo>
                  <a:cubicBezTo>
                    <a:pt x="901" y="181"/>
                    <a:pt x="902" y="181"/>
                    <a:pt x="902" y="182"/>
                  </a:cubicBezTo>
                  <a:cubicBezTo>
                    <a:pt x="903" y="182"/>
                    <a:pt x="904" y="182"/>
                    <a:pt x="904" y="182"/>
                  </a:cubicBezTo>
                  <a:cubicBezTo>
                    <a:pt x="905" y="182"/>
                    <a:pt x="906" y="183"/>
                    <a:pt x="907" y="183"/>
                  </a:cubicBezTo>
                  <a:cubicBezTo>
                    <a:pt x="907" y="183"/>
                    <a:pt x="907" y="183"/>
                    <a:pt x="908" y="183"/>
                  </a:cubicBezTo>
                  <a:cubicBezTo>
                    <a:pt x="908" y="183"/>
                    <a:pt x="909" y="184"/>
                    <a:pt x="910" y="184"/>
                  </a:cubicBezTo>
                  <a:cubicBezTo>
                    <a:pt x="910" y="184"/>
                    <a:pt x="910" y="184"/>
                    <a:pt x="911" y="184"/>
                  </a:cubicBezTo>
                  <a:cubicBezTo>
                    <a:pt x="911" y="184"/>
                    <a:pt x="912" y="184"/>
                    <a:pt x="913" y="184"/>
                  </a:cubicBezTo>
                  <a:cubicBezTo>
                    <a:pt x="913" y="184"/>
                    <a:pt x="913" y="184"/>
                    <a:pt x="914" y="184"/>
                  </a:cubicBezTo>
                  <a:cubicBezTo>
                    <a:pt x="914" y="184"/>
                    <a:pt x="915" y="184"/>
                    <a:pt x="915" y="184"/>
                  </a:cubicBezTo>
                  <a:cubicBezTo>
                    <a:pt x="916" y="184"/>
                    <a:pt x="916" y="184"/>
                    <a:pt x="916" y="184"/>
                  </a:cubicBezTo>
                  <a:cubicBezTo>
                    <a:pt x="917" y="184"/>
                    <a:pt x="917" y="184"/>
                    <a:pt x="917" y="184"/>
                  </a:cubicBezTo>
                  <a:cubicBezTo>
                    <a:pt x="918" y="184"/>
                    <a:pt x="918" y="184"/>
                    <a:pt x="918" y="184"/>
                  </a:cubicBezTo>
                  <a:cubicBezTo>
                    <a:pt x="919" y="184"/>
                    <a:pt x="919" y="183"/>
                    <a:pt x="920" y="183"/>
                  </a:cubicBezTo>
                  <a:cubicBezTo>
                    <a:pt x="920" y="183"/>
                    <a:pt x="920" y="183"/>
                    <a:pt x="920" y="183"/>
                  </a:cubicBezTo>
                  <a:cubicBezTo>
                    <a:pt x="926" y="186"/>
                    <a:pt x="926" y="186"/>
                    <a:pt x="926" y="186"/>
                  </a:cubicBezTo>
                  <a:lnTo>
                    <a:pt x="920" y="183"/>
                  </a:lnTo>
                  <a:close/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8" name="Freeform 19">
              <a:extLst>
                <a:ext uri="{FF2B5EF4-FFF2-40B4-BE49-F238E27FC236}">
                  <a16:creationId xmlns:a16="http://schemas.microsoft.com/office/drawing/2014/main" id="{B19C1780-C3D5-4668-B57F-70537C814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677"/>
              <a:ext cx="84" cy="349"/>
            </a:xfrm>
            <a:custGeom>
              <a:avLst/>
              <a:gdLst>
                <a:gd name="T0" fmla="*/ 0 w 39"/>
                <a:gd name="T1" fmla="*/ 907 h 152"/>
                <a:gd name="T2" fmla="*/ 69 w 39"/>
                <a:gd name="T3" fmla="*/ 1212 h 152"/>
                <a:gd name="T4" fmla="*/ 121 w 39"/>
                <a:gd name="T5" fmla="*/ 1440 h 152"/>
                <a:gd name="T6" fmla="*/ 157 w 39"/>
                <a:gd name="T7" fmla="*/ 1672 h 152"/>
                <a:gd name="T8" fmla="*/ 289 w 39"/>
                <a:gd name="T9" fmla="*/ 1839 h 152"/>
                <a:gd name="T10" fmla="*/ 269 w 39"/>
                <a:gd name="T11" fmla="*/ 1476 h 152"/>
                <a:gd name="T12" fmla="*/ 218 w 39"/>
                <a:gd name="T13" fmla="*/ 1306 h 152"/>
                <a:gd name="T14" fmla="*/ 209 w 39"/>
                <a:gd name="T15" fmla="*/ 1029 h 152"/>
                <a:gd name="T16" fmla="*/ 302 w 39"/>
                <a:gd name="T17" fmla="*/ 776 h 152"/>
                <a:gd name="T18" fmla="*/ 278 w 39"/>
                <a:gd name="T19" fmla="*/ 542 h 152"/>
                <a:gd name="T20" fmla="*/ 321 w 39"/>
                <a:gd name="T21" fmla="*/ 0 h 152"/>
                <a:gd name="T22" fmla="*/ 200 w 39"/>
                <a:gd name="T23" fmla="*/ 243 h 152"/>
                <a:gd name="T24" fmla="*/ 149 w 39"/>
                <a:gd name="T25" fmla="*/ 496 h 152"/>
                <a:gd name="T26" fmla="*/ 60 w 39"/>
                <a:gd name="T27" fmla="*/ 776 h 1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152">
                  <a:moveTo>
                    <a:pt x="0" y="75"/>
                  </a:moveTo>
                  <a:cubicBezTo>
                    <a:pt x="5" y="84"/>
                    <a:pt x="8" y="89"/>
                    <a:pt x="7" y="100"/>
                  </a:cubicBezTo>
                  <a:cubicBezTo>
                    <a:pt x="6" y="107"/>
                    <a:pt x="7" y="113"/>
                    <a:pt x="12" y="119"/>
                  </a:cubicBezTo>
                  <a:cubicBezTo>
                    <a:pt x="17" y="127"/>
                    <a:pt x="15" y="129"/>
                    <a:pt x="16" y="138"/>
                  </a:cubicBezTo>
                  <a:cubicBezTo>
                    <a:pt x="16" y="148"/>
                    <a:pt x="22" y="147"/>
                    <a:pt x="29" y="152"/>
                  </a:cubicBezTo>
                  <a:cubicBezTo>
                    <a:pt x="15" y="149"/>
                    <a:pt x="27" y="130"/>
                    <a:pt x="27" y="122"/>
                  </a:cubicBezTo>
                  <a:cubicBezTo>
                    <a:pt x="28" y="116"/>
                    <a:pt x="25" y="113"/>
                    <a:pt x="22" y="108"/>
                  </a:cubicBezTo>
                  <a:cubicBezTo>
                    <a:pt x="18" y="100"/>
                    <a:pt x="19" y="93"/>
                    <a:pt x="21" y="85"/>
                  </a:cubicBezTo>
                  <a:cubicBezTo>
                    <a:pt x="23" y="77"/>
                    <a:pt x="27" y="71"/>
                    <a:pt x="30" y="64"/>
                  </a:cubicBezTo>
                  <a:cubicBezTo>
                    <a:pt x="32" y="57"/>
                    <a:pt x="29" y="51"/>
                    <a:pt x="28" y="45"/>
                  </a:cubicBezTo>
                  <a:cubicBezTo>
                    <a:pt x="26" y="31"/>
                    <a:pt x="39" y="14"/>
                    <a:pt x="32" y="0"/>
                  </a:cubicBezTo>
                  <a:cubicBezTo>
                    <a:pt x="23" y="3"/>
                    <a:pt x="21" y="12"/>
                    <a:pt x="20" y="20"/>
                  </a:cubicBezTo>
                  <a:cubicBezTo>
                    <a:pt x="20" y="27"/>
                    <a:pt x="17" y="34"/>
                    <a:pt x="15" y="41"/>
                  </a:cubicBezTo>
                  <a:cubicBezTo>
                    <a:pt x="13" y="50"/>
                    <a:pt x="12" y="56"/>
                    <a:pt x="6" y="64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89" name="Freeform 20">
              <a:extLst>
                <a:ext uri="{FF2B5EF4-FFF2-40B4-BE49-F238E27FC236}">
                  <a16:creationId xmlns:a16="http://schemas.microsoft.com/office/drawing/2014/main" id="{A094A830-77A2-4825-90B1-C36391B2B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500"/>
              <a:ext cx="153" cy="507"/>
            </a:xfrm>
            <a:custGeom>
              <a:avLst/>
              <a:gdLst>
                <a:gd name="T0" fmla="*/ 0 w 71"/>
                <a:gd name="T1" fmla="*/ 1195 h 221"/>
                <a:gd name="T2" fmla="*/ 69 w 71"/>
                <a:gd name="T3" fmla="*/ 1496 h 221"/>
                <a:gd name="T4" fmla="*/ 80 w 71"/>
                <a:gd name="T5" fmla="*/ 1737 h 221"/>
                <a:gd name="T6" fmla="*/ 181 w 71"/>
                <a:gd name="T7" fmla="*/ 1883 h 221"/>
                <a:gd name="T8" fmla="*/ 200 w 71"/>
                <a:gd name="T9" fmla="*/ 2136 h 221"/>
                <a:gd name="T10" fmla="*/ 330 w 71"/>
                <a:gd name="T11" fmla="*/ 2248 h 221"/>
                <a:gd name="T12" fmla="*/ 409 w 71"/>
                <a:gd name="T13" fmla="*/ 2510 h 221"/>
                <a:gd name="T14" fmla="*/ 700 w 71"/>
                <a:gd name="T15" fmla="*/ 2668 h 221"/>
                <a:gd name="T16" fmla="*/ 519 w 71"/>
                <a:gd name="T17" fmla="*/ 2416 h 221"/>
                <a:gd name="T18" fmla="*/ 431 w 71"/>
                <a:gd name="T19" fmla="*/ 2200 h 221"/>
                <a:gd name="T20" fmla="*/ 362 w 71"/>
                <a:gd name="T21" fmla="*/ 2111 h 221"/>
                <a:gd name="T22" fmla="*/ 349 w 71"/>
                <a:gd name="T23" fmla="*/ 1943 h 221"/>
                <a:gd name="T24" fmla="*/ 302 w 71"/>
                <a:gd name="T25" fmla="*/ 1725 h 221"/>
                <a:gd name="T26" fmla="*/ 278 w 71"/>
                <a:gd name="T27" fmla="*/ 1532 h 221"/>
                <a:gd name="T28" fmla="*/ 209 w 71"/>
                <a:gd name="T29" fmla="*/ 1363 h 221"/>
                <a:gd name="T30" fmla="*/ 200 w 71"/>
                <a:gd name="T31" fmla="*/ 1122 h 221"/>
                <a:gd name="T32" fmla="*/ 250 w 71"/>
                <a:gd name="T33" fmla="*/ 642 h 221"/>
                <a:gd name="T34" fmla="*/ 519 w 71"/>
                <a:gd name="T35" fmla="*/ 25 h 221"/>
                <a:gd name="T36" fmla="*/ 310 w 71"/>
                <a:gd name="T37" fmla="*/ 0 h 221"/>
                <a:gd name="T38" fmla="*/ 129 w 71"/>
                <a:gd name="T39" fmla="*/ 436 h 22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1" h="221">
                  <a:moveTo>
                    <a:pt x="0" y="99"/>
                  </a:moveTo>
                  <a:cubicBezTo>
                    <a:pt x="4" y="109"/>
                    <a:pt x="9" y="112"/>
                    <a:pt x="7" y="124"/>
                  </a:cubicBezTo>
                  <a:cubicBezTo>
                    <a:pt x="5" y="133"/>
                    <a:pt x="0" y="137"/>
                    <a:pt x="8" y="144"/>
                  </a:cubicBezTo>
                  <a:cubicBezTo>
                    <a:pt x="14" y="148"/>
                    <a:pt x="17" y="148"/>
                    <a:pt x="18" y="156"/>
                  </a:cubicBezTo>
                  <a:cubicBezTo>
                    <a:pt x="20" y="163"/>
                    <a:pt x="16" y="171"/>
                    <a:pt x="20" y="177"/>
                  </a:cubicBezTo>
                  <a:cubicBezTo>
                    <a:pt x="24" y="181"/>
                    <a:pt x="30" y="181"/>
                    <a:pt x="33" y="186"/>
                  </a:cubicBezTo>
                  <a:cubicBezTo>
                    <a:pt x="37" y="192"/>
                    <a:pt x="37" y="203"/>
                    <a:pt x="41" y="208"/>
                  </a:cubicBezTo>
                  <a:cubicBezTo>
                    <a:pt x="51" y="218"/>
                    <a:pt x="65" y="200"/>
                    <a:pt x="70" y="221"/>
                  </a:cubicBezTo>
                  <a:cubicBezTo>
                    <a:pt x="71" y="205"/>
                    <a:pt x="59" y="208"/>
                    <a:pt x="52" y="200"/>
                  </a:cubicBezTo>
                  <a:cubicBezTo>
                    <a:pt x="47" y="196"/>
                    <a:pt x="47" y="187"/>
                    <a:pt x="43" y="182"/>
                  </a:cubicBezTo>
                  <a:cubicBezTo>
                    <a:pt x="41" y="180"/>
                    <a:pt x="38" y="178"/>
                    <a:pt x="36" y="175"/>
                  </a:cubicBezTo>
                  <a:cubicBezTo>
                    <a:pt x="34" y="171"/>
                    <a:pt x="35" y="166"/>
                    <a:pt x="35" y="161"/>
                  </a:cubicBezTo>
                  <a:cubicBezTo>
                    <a:pt x="35" y="155"/>
                    <a:pt x="31" y="149"/>
                    <a:pt x="30" y="143"/>
                  </a:cubicBezTo>
                  <a:cubicBezTo>
                    <a:pt x="29" y="138"/>
                    <a:pt x="30" y="133"/>
                    <a:pt x="28" y="127"/>
                  </a:cubicBezTo>
                  <a:cubicBezTo>
                    <a:pt x="26" y="122"/>
                    <a:pt x="22" y="119"/>
                    <a:pt x="21" y="113"/>
                  </a:cubicBezTo>
                  <a:cubicBezTo>
                    <a:pt x="20" y="107"/>
                    <a:pt x="20" y="99"/>
                    <a:pt x="20" y="93"/>
                  </a:cubicBezTo>
                  <a:cubicBezTo>
                    <a:pt x="20" y="79"/>
                    <a:pt x="23" y="67"/>
                    <a:pt x="25" y="53"/>
                  </a:cubicBezTo>
                  <a:cubicBezTo>
                    <a:pt x="29" y="34"/>
                    <a:pt x="34" y="12"/>
                    <a:pt x="52" y="2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3" y="36"/>
                    <a:pt x="13" y="36"/>
                    <a:pt x="13" y="36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0" name="Freeform 21">
              <a:extLst>
                <a:ext uri="{FF2B5EF4-FFF2-40B4-BE49-F238E27FC236}">
                  <a16:creationId xmlns:a16="http://schemas.microsoft.com/office/drawing/2014/main" id="{7E6C26C8-E326-403A-B05D-7CA6D1B9F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601"/>
              <a:ext cx="80" cy="186"/>
            </a:xfrm>
            <a:custGeom>
              <a:avLst/>
              <a:gdLst>
                <a:gd name="T0" fmla="*/ 61 w 37"/>
                <a:gd name="T1" fmla="*/ 0 h 81"/>
                <a:gd name="T2" fmla="*/ 149 w 37"/>
                <a:gd name="T3" fmla="*/ 354 h 81"/>
                <a:gd name="T4" fmla="*/ 210 w 37"/>
                <a:gd name="T5" fmla="*/ 558 h 81"/>
                <a:gd name="T6" fmla="*/ 270 w 37"/>
                <a:gd name="T7" fmla="*/ 680 h 81"/>
                <a:gd name="T8" fmla="*/ 294 w 37"/>
                <a:gd name="T9" fmla="*/ 822 h 81"/>
                <a:gd name="T10" fmla="*/ 374 w 37"/>
                <a:gd name="T11" fmla="*/ 981 h 81"/>
                <a:gd name="T12" fmla="*/ 210 w 37"/>
                <a:gd name="T13" fmla="*/ 907 h 81"/>
                <a:gd name="T14" fmla="*/ 173 w 37"/>
                <a:gd name="T15" fmla="*/ 627 h 81"/>
                <a:gd name="T16" fmla="*/ 28 w 37"/>
                <a:gd name="T17" fmla="*/ 558 h 81"/>
                <a:gd name="T18" fmla="*/ 28 w 37"/>
                <a:gd name="T19" fmla="*/ 402 h 81"/>
                <a:gd name="T20" fmla="*/ 9 w 37"/>
                <a:gd name="T21" fmla="*/ 216 h 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81">
                  <a:moveTo>
                    <a:pt x="6" y="0"/>
                  </a:moveTo>
                  <a:cubicBezTo>
                    <a:pt x="6" y="11"/>
                    <a:pt x="10" y="20"/>
                    <a:pt x="15" y="29"/>
                  </a:cubicBezTo>
                  <a:cubicBezTo>
                    <a:pt x="19" y="35"/>
                    <a:pt x="18" y="41"/>
                    <a:pt x="21" y="46"/>
                  </a:cubicBezTo>
                  <a:cubicBezTo>
                    <a:pt x="24" y="50"/>
                    <a:pt x="26" y="51"/>
                    <a:pt x="27" y="56"/>
                  </a:cubicBezTo>
                  <a:cubicBezTo>
                    <a:pt x="29" y="60"/>
                    <a:pt x="27" y="65"/>
                    <a:pt x="29" y="68"/>
                  </a:cubicBezTo>
                  <a:cubicBezTo>
                    <a:pt x="30" y="73"/>
                    <a:pt x="36" y="74"/>
                    <a:pt x="37" y="81"/>
                  </a:cubicBezTo>
                  <a:cubicBezTo>
                    <a:pt x="32" y="77"/>
                    <a:pt x="25" y="79"/>
                    <a:pt x="21" y="75"/>
                  </a:cubicBezTo>
                  <a:cubicBezTo>
                    <a:pt x="16" y="69"/>
                    <a:pt x="22" y="57"/>
                    <a:pt x="17" y="52"/>
                  </a:cubicBezTo>
                  <a:cubicBezTo>
                    <a:pt x="11" y="48"/>
                    <a:pt x="6" y="56"/>
                    <a:pt x="3" y="46"/>
                  </a:cubicBezTo>
                  <a:cubicBezTo>
                    <a:pt x="2" y="42"/>
                    <a:pt x="4" y="37"/>
                    <a:pt x="3" y="33"/>
                  </a:cubicBezTo>
                  <a:cubicBezTo>
                    <a:pt x="2" y="28"/>
                    <a:pt x="0" y="24"/>
                    <a:pt x="1" y="18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1" name="Freeform 22">
              <a:extLst>
                <a:ext uri="{FF2B5EF4-FFF2-40B4-BE49-F238E27FC236}">
                  <a16:creationId xmlns:a16="http://schemas.microsoft.com/office/drawing/2014/main" id="{3592B368-B273-48E2-B152-A7743E801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477"/>
              <a:ext cx="46" cy="209"/>
            </a:xfrm>
            <a:custGeom>
              <a:avLst/>
              <a:gdLst>
                <a:gd name="T0" fmla="*/ 221 w 21"/>
                <a:gd name="T1" fmla="*/ 0 h 91"/>
                <a:gd name="T2" fmla="*/ 134 w 21"/>
                <a:gd name="T3" fmla="*/ 680 h 91"/>
                <a:gd name="T4" fmla="*/ 134 w 21"/>
                <a:gd name="T5" fmla="*/ 1102 h 91"/>
                <a:gd name="T6" fmla="*/ 9 w 21"/>
                <a:gd name="T7" fmla="*/ 606 h 91"/>
                <a:gd name="T8" fmla="*/ 116 w 21"/>
                <a:gd name="T9" fmla="*/ 168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1">
                  <a:moveTo>
                    <a:pt x="21" y="0"/>
                  </a:moveTo>
                  <a:cubicBezTo>
                    <a:pt x="19" y="18"/>
                    <a:pt x="15" y="37"/>
                    <a:pt x="13" y="56"/>
                  </a:cubicBezTo>
                  <a:cubicBezTo>
                    <a:pt x="13" y="67"/>
                    <a:pt x="10" y="80"/>
                    <a:pt x="13" y="91"/>
                  </a:cubicBezTo>
                  <a:cubicBezTo>
                    <a:pt x="5" y="82"/>
                    <a:pt x="2" y="61"/>
                    <a:pt x="1" y="50"/>
                  </a:cubicBezTo>
                  <a:cubicBezTo>
                    <a:pt x="0" y="36"/>
                    <a:pt x="3" y="25"/>
                    <a:pt x="11" y="14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2" name="Freeform 23">
              <a:extLst>
                <a:ext uri="{FF2B5EF4-FFF2-40B4-BE49-F238E27FC236}">
                  <a16:creationId xmlns:a16="http://schemas.microsoft.com/office/drawing/2014/main" id="{9D133FFB-DD47-4EA5-A032-0B0600F62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344"/>
              <a:ext cx="78" cy="140"/>
            </a:xfrm>
            <a:custGeom>
              <a:avLst/>
              <a:gdLst>
                <a:gd name="T0" fmla="*/ 33 w 36"/>
                <a:gd name="T1" fmla="*/ 353 h 61"/>
                <a:gd name="T2" fmla="*/ 52 w 36"/>
                <a:gd name="T3" fmla="*/ 737 h 61"/>
                <a:gd name="T4" fmla="*/ 93 w 36"/>
                <a:gd name="T5" fmla="*/ 542 h 61"/>
                <a:gd name="T6" fmla="*/ 297 w 36"/>
                <a:gd name="T7" fmla="*/ 337 h 61"/>
                <a:gd name="T8" fmla="*/ 193 w 36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1">
                  <a:moveTo>
                    <a:pt x="3" y="29"/>
                  </a:moveTo>
                  <a:cubicBezTo>
                    <a:pt x="0" y="38"/>
                    <a:pt x="2" y="52"/>
                    <a:pt x="5" y="61"/>
                  </a:cubicBezTo>
                  <a:cubicBezTo>
                    <a:pt x="5" y="55"/>
                    <a:pt x="6" y="50"/>
                    <a:pt x="9" y="45"/>
                  </a:cubicBezTo>
                  <a:cubicBezTo>
                    <a:pt x="14" y="37"/>
                    <a:pt x="25" y="35"/>
                    <a:pt x="29" y="28"/>
                  </a:cubicBezTo>
                  <a:cubicBezTo>
                    <a:pt x="36" y="18"/>
                    <a:pt x="13" y="12"/>
                    <a:pt x="19" y="0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3" name="Freeform 24">
              <a:extLst>
                <a:ext uri="{FF2B5EF4-FFF2-40B4-BE49-F238E27FC236}">
                  <a16:creationId xmlns:a16="http://schemas.microsoft.com/office/drawing/2014/main" id="{80E7FFF5-B15B-4404-BEEE-5D528C18A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2224"/>
              <a:ext cx="131" cy="441"/>
            </a:xfrm>
            <a:custGeom>
              <a:avLst/>
              <a:gdLst>
                <a:gd name="T0" fmla="*/ 0 w 61"/>
                <a:gd name="T1" fmla="*/ 1187 h 192"/>
                <a:gd name="T2" fmla="*/ 19 w 61"/>
                <a:gd name="T3" fmla="*/ 1419 h 192"/>
                <a:gd name="T4" fmla="*/ 112 w 61"/>
                <a:gd name="T5" fmla="*/ 1541 h 192"/>
                <a:gd name="T6" fmla="*/ 129 w 61"/>
                <a:gd name="T7" fmla="*/ 1684 h 192"/>
                <a:gd name="T8" fmla="*/ 241 w 61"/>
                <a:gd name="T9" fmla="*/ 1794 h 192"/>
                <a:gd name="T10" fmla="*/ 326 w 61"/>
                <a:gd name="T11" fmla="*/ 1941 h 192"/>
                <a:gd name="T12" fmla="*/ 378 w 61"/>
                <a:gd name="T13" fmla="*/ 2083 h 192"/>
                <a:gd name="T14" fmla="*/ 447 w 61"/>
                <a:gd name="T15" fmla="*/ 2233 h 192"/>
                <a:gd name="T16" fmla="*/ 603 w 61"/>
                <a:gd name="T17" fmla="*/ 2233 h 192"/>
                <a:gd name="T18" fmla="*/ 447 w 61"/>
                <a:gd name="T19" fmla="*/ 1925 h 192"/>
                <a:gd name="T20" fmla="*/ 387 w 61"/>
                <a:gd name="T21" fmla="*/ 1888 h 192"/>
                <a:gd name="T22" fmla="*/ 365 w 61"/>
                <a:gd name="T23" fmla="*/ 1700 h 192"/>
                <a:gd name="T24" fmla="*/ 241 w 61"/>
                <a:gd name="T25" fmla="*/ 1493 h 192"/>
                <a:gd name="T26" fmla="*/ 208 w 61"/>
                <a:gd name="T27" fmla="*/ 822 h 192"/>
                <a:gd name="T28" fmla="*/ 241 w 61"/>
                <a:gd name="T29" fmla="*/ 459 h 192"/>
                <a:gd name="T30" fmla="*/ 406 w 61"/>
                <a:gd name="T31" fmla="*/ 48 h 192"/>
                <a:gd name="T32" fmla="*/ 294 w 61"/>
                <a:gd name="T33" fmla="*/ 0 h 192"/>
                <a:gd name="T34" fmla="*/ 170 w 61"/>
                <a:gd name="T35" fmla="*/ 48 h 192"/>
                <a:gd name="T36" fmla="*/ 60 w 61"/>
                <a:gd name="T37" fmla="*/ 74 h 192"/>
                <a:gd name="T38" fmla="*/ 41 w 61"/>
                <a:gd name="T39" fmla="*/ 354 h 192"/>
                <a:gd name="T40" fmla="*/ 19 w 61"/>
                <a:gd name="T41" fmla="*/ 570 h 192"/>
                <a:gd name="T42" fmla="*/ 19 w 61"/>
                <a:gd name="T43" fmla="*/ 972 h 19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1" h="192">
                  <a:moveTo>
                    <a:pt x="0" y="98"/>
                  </a:moveTo>
                  <a:cubicBezTo>
                    <a:pt x="8" y="102"/>
                    <a:pt x="2" y="111"/>
                    <a:pt x="2" y="117"/>
                  </a:cubicBezTo>
                  <a:cubicBezTo>
                    <a:pt x="3" y="124"/>
                    <a:pt x="7" y="122"/>
                    <a:pt x="11" y="127"/>
                  </a:cubicBezTo>
                  <a:cubicBezTo>
                    <a:pt x="15" y="131"/>
                    <a:pt x="12" y="134"/>
                    <a:pt x="13" y="139"/>
                  </a:cubicBezTo>
                  <a:cubicBezTo>
                    <a:pt x="14" y="147"/>
                    <a:pt x="18" y="147"/>
                    <a:pt x="24" y="148"/>
                  </a:cubicBezTo>
                  <a:cubicBezTo>
                    <a:pt x="33" y="150"/>
                    <a:pt x="31" y="152"/>
                    <a:pt x="33" y="160"/>
                  </a:cubicBezTo>
                  <a:cubicBezTo>
                    <a:pt x="34" y="165"/>
                    <a:pt x="35" y="168"/>
                    <a:pt x="38" y="172"/>
                  </a:cubicBezTo>
                  <a:cubicBezTo>
                    <a:pt x="41" y="176"/>
                    <a:pt x="42" y="179"/>
                    <a:pt x="45" y="184"/>
                  </a:cubicBezTo>
                  <a:cubicBezTo>
                    <a:pt x="50" y="191"/>
                    <a:pt x="55" y="186"/>
                    <a:pt x="61" y="184"/>
                  </a:cubicBezTo>
                  <a:cubicBezTo>
                    <a:pt x="51" y="192"/>
                    <a:pt x="48" y="163"/>
                    <a:pt x="45" y="159"/>
                  </a:cubicBezTo>
                  <a:cubicBezTo>
                    <a:pt x="43" y="157"/>
                    <a:pt x="41" y="158"/>
                    <a:pt x="39" y="156"/>
                  </a:cubicBezTo>
                  <a:cubicBezTo>
                    <a:pt x="37" y="153"/>
                    <a:pt x="38" y="145"/>
                    <a:pt x="37" y="140"/>
                  </a:cubicBezTo>
                  <a:cubicBezTo>
                    <a:pt x="35" y="131"/>
                    <a:pt x="31" y="128"/>
                    <a:pt x="24" y="123"/>
                  </a:cubicBezTo>
                  <a:cubicBezTo>
                    <a:pt x="11" y="112"/>
                    <a:pt x="18" y="84"/>
                    <a:pt x="21" y="68"/>
                  </a:cubicBezTo>
                  <a:cubicBezTo>
                    <a:pt x="22" y="55"/>
                    <a:pt x="22" y="50"/>
                    <a:pt x="24" y="38"/>
                  </a:cubicBezTo>
                  <a:cubicBezTo>
                    <a:pt x="26" y="30"/>
                    <a:pt x="39" y="11"/>
                    <a:pt x="41" y="4"/>
                  </a:cubicBezTo>
                  <a:cubicBezTo>
                    <a:pt x="42" y="1"/>
                    <a:pt x="30" y="4"/>
                    <a:pt x="30" y="0"/>
                  </a:cubicBezTo>
                  <a:cubicBezTo>
                    <a:pt x="25" y="1"/>
                    <a:pt x="21" y="3"/>
                    <a:pt x="17" y="4"/>
                  </a:cubicBezTo>
                  <a:cubicBezTo>
                    <a:pt x="14" y="5"/>
                    <a:pt x="8" y="4"/>
                    <a:pt x="6" y="6"/>
                  </a:cubicBezTo>
                  <a:cubicBezTo>
                    <a:pt x="1" y="11"/>
                    <a:pt x="4" y="23"/>
                    <a:pt x="4" y="29"/>
                  </a:cubicBezTo>
                  <a:cubicBezTo>
                    <a:pt x="3" y="35"/>
                    <a:pt x="3" y="41"/>
                    <a:pt x="2" y="47"/>
                  </a:cubicBezTo>
                  <a:cubicBezTo>
                    <a:pt x="0" y="59"/>
                    <a:pt x="2" y="69"/>
                    <a:pt x="2" y="80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25">
              <a:extLst>
                <a:ext uri="{FF2B5EF4-FFF2-40B4-BE49-F238E27FC236}">
                  <a16:creationId xmlns:a16="http://schemas.microsoft.com/office/drawing/2014/main" id="{55DB68DF-73EA-4632-978D-DD1F9292D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596"/>
              <a:ext cx="88" cy="85"/>
            </a:xfrm>
            <a:custGeom>
              <a:avLst/>
              <a:gdLst>
                <a:gd name="T0" fmla="*/ 129 w 41"/>
                <a:gd name="T1" fmla="*/ 48 h 37"/>
                <a:gd name="T2" fmla="*/ 137 w 41"/>
                <a:gd name="T3" fmla="*/ 269 h 37"/>
                <a:gd name="T4" fmla="*/ 0 w 41"/>
                <a:gd name="T5" fmla="*/ 365 h 37"/>
                <a:gd name="T6" fmla="*/ 258 w 41"/>
                <a:gd name="T7" fmla="*/ 411 h 37"/>
                <a:gd name="T8" fmla="*/ 397 w 41"/>
                <a:gd name="T9" fmla="*/ 244 h 37"/>
                <a:gd name="T10" fmla="*/ 337 w 41"/>
                <a:gd name="T11" fmla="*/ 11 h 37"/>
                <a:gd name="T12" fmla="*/ 197 w 41"/>
                <a:gd name="T13" fmla="*/ 3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37">
                  <a:moveTo>
                    <a:pt x="13" y="4"/>
                  </a:moveTo>
                  <a:cubicBezTo>
                    <a:pt x="17" y="7"/>
                    <a:pt x="17" y="18"/>
                    <a:pt x="14" y="22"/>
                  </a:cubicBezTo>
                  <a:cubicBezTo>
                    <a:pt x="11" y="26"/>
                    <a:pt x="4" y="28"/>
                    <a:pt x="0" y="30"/>
                  </a:cubicBezTo>
                  <a:cubicBezTo>
                    <a:pt x="4" y="37"/>
                    <a:pt x="20" y="36"/>
                    <a:pt x="26" y="34"/>
                  </a:cubicBezTo>
                  <a:cubicBezTo>
                    <a:pt x="34" y="32"/>
                    <a:pt x="39" y="28"/>
                    <a:pt x="40" y="20"/>
                  </a:cubicBezTo>
                  <a:cubicBezTo>
                    <a:pt x="41" y="15"/>
                    <a:pt x="39" y="5"/>
                    <a:pt x="34" y="1"/>
                  </a:cubicBezTo>
                  <a:cubicBezTo>
                    <a:pt x="33" y="0"/>
                    <a:pt x="22" y="0"/>
                    <a:pt x="20" y="3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5" name="Freeform 26">
              <a:extLst>
                <a:ext uri="{FF2B5EF4-FFF2-40B4-BE49-F238E27FC236}">
                  <a16:creationId xmlns:a16="http://schemas.microsoft.com/office/drawing/2014/main" id="{7610D655-1324-4053-8CE9-79C245FC0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502"/>
              <a:ext cx="65" cy="87"/>
            </a:xfrm>
            <a:custGeom>
              <a:avLst/>
              <a:gdLst>
                <a:gd name="T0" fmla="*/ 0 w 30"/>
                <a:gd name="T1" fmla="*/ 362 h 38"/>
                <a:gd name="T2" fmla="*/ 253 w 30"/>
                <a:gd name="T3" fmla="*/ 373 h 38"/>
                <a:gd name="T4" fmla="*/ 262 w 30"/>
                <a:gd name="T5" fmla="*/ 179 h 38"/>
                <a:gd name="T6" fmla="*/ 253 w 30"/>
                <a:gd name="T7" fmla="*/ 0 h 38"/>
                <a:gd name="T8" fmla="*/ 225 w 30"/>
                <a:gd name="T9" fmla="*/ 158 h 38"/>
                <a:gd name="T10" fmla="*/ 72 w 30"/>
                <a:gd name="T11" fmla="*/ 32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8">
                  <a:moveTo>
                    <a:pt x="0" y="30"/>
                  </a:moveTo>
                  <a:cubicBezTo>
                    <a:pt x="7" y="32"/>
                    <a:pt x="18" y="38"/>
                    <a:pt x="25" y="31"/>
                  </a:cubicBezTo>
                  <a:cubicBezTo>
                    <a:pt x="30" y="26"/>
                    <a:pt x="28" y="20"/>
                    <a:pt x="26" y="15"/>
                  </a:cubicBezTo>
                  <a:cubicBezTo>
                    <a:pt x="25" y="9"/>
                    <a:pt x="24" y="6"/>
                    <a:pt x="25" y="0"/>
                  </a:cubicBezTo>
                  <a:cubicBezTo>
                    <a:pt x="22" y="3"/>
                    <a:pt x="22" y="8"/>
                    <a:pt x="22" y="13"/>
                  </a:cubicBezTo>
                  <a:cubicBezTo>
                    <a:pt x="22" y="24"/>
                    <a:pt x="18" y="23"/>
                    <a:pt x="7" y="27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27">
              <a:extLst>
                <a:ext uri="{FF2B5EF4-FFF2-40B4-BE49-F238E27FC236}">
                  <a16:creationId xmlns:a16="http://schemas.microsoft.com/office/drawing/2014/main" id="{D3AD1FFA-3050-45CF-B956-26A0C2427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426"/>
              <a:ext cx="56" cy="120"/>
            </a:xfrm>
            <a:custGeom>
              <a:avLst/>
              <a:gdLst>
                <a:gd name="T0" fmla="*/ 9 w 26"/>
                <a:gd name="T1" fmla="*/ 74 h 52"/>
                <a:gd name="T2" fmla="*/ 200 w 26"/>
                <a:gd name="T3" fmla="*/ 74 h 52"/>
                <a:gd name="T4" fmla="*/ 218 w 26"/>
                <a:gd name="T5" fmla="*/ 245 h 52"/>
                <a:gd name="T6" fmla="*/ 241 w 26"/>
                <a:gd name="T7" fmla="*/ 489 h 52"/>
                <a:gd name="T8" fmla="*/ 69 w 26"/>
                <a:gd name="T9" fmla="*/ 468 h 52"/>
                <a:gd name="T10" fmla="*/ 0 w 26"/>
                <a:gd name="T11" fmla="*/ 111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52">
                  <a:moveTo>
                    <a:pt x="1" y="6"/>
                  </a:moveTo>
                  <a:cubicBezTo>
                    <a:pt x="7" y="5"/>
                    <a:pt x="15" y="0"/>
                    <a:pt x="20" y="6"/>
                  </a:cubicBezTo>
                  <a:cubicBezTo>
                    <a:pt x="22" y="9"/>
                    <a:pt x="21" y="16"/>
                    <a:pt x="22" y="20"/>
                  </a:cubicBezTo>
                  <a:cubicBezTo>
                    <a:pt x="23" y="26"/>
                    <a:pt x="26" y="34"/>
                    <a:pt x="24" y="40"/>
                  </a:cubicBezTo>
                  <a:cubicBezTo>
                    <a:pt x="20" y="52"/>
                    <a:pt x="13" y="43"/>
                    <a:pt x="7" y="38"/>
                  </a:cubicBezTo>
                  <a:cubicBezTo>
                    <a:pt x="25" y="38"/>
                    <a:pt x="10" y="11"/>
                    <a:pt x="0" y="9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7" name="Freeform 28">
              <a:extLst>
                <a:ext uri="{FF2B5EF4-FFF2-40B4-BE49-F238E27FC236}">
                  <a16:creationId xmlns:a16="http://schemas.microsoft.com/office/drawing/2014/main" id="{743AA25D-34E2-4EDB-AFCF-82A6AEBFF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422"/>
              <a:ext cx="43" cy="48"/>
            </a:xfrm>
            <a:custGeom>
              <a:avLst/>
              <a:gdLst>
                <a:gd name="T0" fmla="*/ 0 w 20"/>
                <a:gd name="T1" fmla="*/ 224 h 21"/>
                <a:gd name="T2" fmla="*/ 140 w 20"/>
                <a:gd name="T3" fmla="*/ 0 h 21"/>
                <a:gd name="T4" fmla="*/ 140 w 20"/>
                <a:gd name="T5" fmla="*/ 25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9"/>
                  </a:moveTo>
                  <a:cubicBezTo>
                    <a:pt x="12" y="21"/>
                    <a:pt x="9" y="0"/>
                    <a:pt x="14" y="0"/>
                  </a:cubicBezTo>
                  <a:cubicBezTo>
                    <a:pt x="17" y="0"/>
                    <a:pt x="20" y="21"/>
                    <a:pt x="14" y="21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29">
              <a:extLst>
                <a:ext uri="{FF2B5EF4-FFF2-40B4-BE49-F238E27FC236}">
                  <a16:creationId xmlns:a16="http://schemas.microsoft.com/office/drawing/2014/main" id="{52059684-7897-4C26-B4B9-709A0C5C3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2357"/>
              <a:ext cx="51" cy="99"/>
            </a:xfrm>
            <a:custGeom>
              <a:avLst/>
              <a:gdLst>
                <a:gd name="T0" fmla="*/ 0 w 24"/>
                <a:gd name="T1" fmla="*/ 0 h 43"/>
                <a:gd name="T2" fmla="*/ 49 w 24"/>
                <a:gd name="T3" fmla="*/ 428 h 43"/>
                <a:gd name="T4" fmla="*/ 213 w 24"/>
                <a:gd name="T5" fmla="*/ 292 h 43"/>
                <a:gd name="T6" fmla="*/ 145 w 24"/>
                <a:gd name="T7" fmla="*/ 122 h 43"/>
                <a:gd name="T8" fmla="*/ 145 w 24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3">
                  <a:moveTo>
                    <a:pt x="0" y="0"/>
                  </a:moveTo>
                  <a:cubicBezTo>
                    <a:pt x="5" y="12"/>
                    <a:pt x="19" y="21"/>
                    <a:pt x="5" y="35"/>
                  </a:cubicBezTo>
                  <a:cubicBezTo>
                    <a:pt x="14" y="43"/>
                    <a:pt x="24" y="35"/>
                    <a:pt x="22" y="24"/>
                  </a:cubicBezTo>
                  <a:cubicBezTo>
                    <a:pt x="21" y="19"/>
                    <a:pt x="16" y="15"/>
                    <a:pt x="15" y="10"/>
                  </a:cubicBezTo>
                  <a:cubicBezTo>
                    <a:pt x="14" y="6"/>
                    <a:pt x="15" y="2"/>
                    <a:pt x="15" y="0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30">
              <a:extLst>
                <a:ext uri="{FF2B5EF4-FFF2-40B4-BE49-F238E27FC236}">
                  <a16:creationId xmlns:a16="http://schemas.microsoft.com/office/drawing/2014/main" id="{CCCEFDBF-0FFE-4B10-B68A-00A9D7896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2279"/>
              <a:ext cx="54" cy="108"/>
            </a:xfrm>
            <a:custGeom>
              <a:avLst/>
              <a:gdLst>
                <a:gd name="T0" fmla="*/ 0 w 25"/>
                <a:gd name="T1" fmla="*/ 0 h 47"/>
                <a:gd name="T2" fmla="*/ 60 w 25"/>
                <a:gd name="T3" fmla="*/ 253 h 47"/>
                <a:gd name="T4" fmla="*/ 28 w 25"/>
                <a:gd name="T5" fmla="*/ 485 h 47"/>
                <a:gd name="T6" fmla="*/ 164 w 25"/>
                <a:gd name="T7" fmla="*/ 533 h 47"/>
                <a:gd name="T8" fmla="*/ 149 w 25"/>
                <a:gd name="T9" fmla="*/ 338 h 47"/>
                <a:gd name="T10" fmla="*/ 233 w 25"/>
                <a:gd name="T11" fmla="*/ 170 h 47"/>
                <a:gd name="T12" fmla="*/ 181 w 25"/>
                <a:gd name="T13" fmla="*/ 3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47">
                  <a:moveTo>
                    <a:pt x="0" y="0"/>
                  </a:moveTo>
                  <a:cubicBezTo>
                    <a:pt x="12" y="7"/>
                    <a:pt x="6" y="11"/>
                    <a:pt x="6" y="21"/>
                  </a:cubicBezTo>
                  <a:cubicBezTo>
                    <a:pt x="5" y="28"/>
                    <a:pt x="12" y="36"/>
                    <a:pt x="3" y="40"/>
                  </a:cubicBezTo>
                  <a:cubicBezTo>
                    <a:pt x="7" y="41"/>
                    <a:pt x="11" y="47"/>
                    <a:pt x="16" y="44"/>
                  </a:cubicBezTo>
                  <a:cubicBezTo>
                    <a:pt x="22" y="41"/>
                    <a:pt x="15" y="33"/>
                    <a:pt x="15" y="28"/>
                  </a:cubicBezTo>
                  <a:cubicBezTo>
                    <a:pt x="15" y="22"/>
                    <a:pt x="21" y="19"/>
                    <a:pt x="23" y="14"/>
                  </a:cubicBezTo>
                  <a:cubicBezTo>
                    <a:pt x="25" y="9"/>
                    <a:pt x="21" y="7"/>
                    <a:pt x="18" y="3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31">
              <a:extLst>
                <a:ext uri="{FF2B5EF4-FFF2-40B4-BE49-F238E27FC236}">
                  <a16:creationId xmlns:a16="http://schemas.microsoft.com/office/drawing/2014/main" id="{81BC22CF-A0EC-49AA-B57C-EB745AA9B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165"/>
              <a:ext cx="73" cy="107"/>
            </a:xfrm>
            <a:custGeom>
              <a:avLst/>
              <a:gdLst>
                <a:gd name="T0" fmla="*/ 52 w 34"/>
                <a:gd name="T1" fmla="*/ 0 h 47"/>
                <a:gd name="T2" fmla="*/ 69 w 34"/>
                <a:gd name="T3" fmla="*/ 118 h 47"/>
                <a:gd name="T4" fmla="*/ 148 w 34"/>
                <a:gd name="T5" fmla="*/ 269 h 47"/>
                <a:gd name="T6" fmla="*/ 0 w 34"/>
                <a:gd name="T7" fmla="*/ 435 h 47"/>
                <a:gd name="T8" fmla="*/ 208 w 34"/>
                <a:gd name="T9" fmla="*/ 544 h 47"/>
                <a:gd name="T10" fmla="*/ 326 w 34"/>
                <a:gd name="T11" fmla="*/ 378 h 47"/>
                <a:gd name="T12" fmla="*/ 148 w 34"/>
                <a:gd name="T13" fmla="*/ 0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47">
                  <a:moveTo>
                    <a:pt x="5" y="0"/>
                  </a:moveTo>
                  <a:cubicBezTo>
                    <a:pt x="10" y="3"/>
                    <a:pt x="6" y="6"/>
                    <a:pt x="7" y="10"/>
                  </a:cubicBezTo>
                  <a:cubicBezTo>
                    <a:pt x="9" y="15"/>
                    <a:pt x="15" y="17"/>
                    <a:pt x="15" y="23"/>
                  </a:cubicBezTo>
                  <a:cubicBezTo>
                    <a:pt x="16" y="32"/>
                    <a:pt x="8" y="36"/>
                    <a:pt x="0" y="37"/>
                  </a:cubicBezTo>
                  <a:cubicBezTo>
                    <a:pt x="7" y="40"/>
                    <a:pt x="14" y="47"/>
                    <a:pt x="21" y="46"/>
                  </a:cubicBezTo>
                  <a:cubicBezTo>
                    <a:pt x="29" y="46"/>
                    <a:pt x="34" y="40"/>
                    <a:pt x="33" y="32"/>
                  </a:cubicBezTo>
                  <a:cubicBezTo>
                    <a:pt x="30" y="19"/>
                    <a:pt x="17" y="12"/>
                    <a:pt x="15" y="0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Freeform 32">
              <a:extLst>
                <a:ext uri="{FF2B5EF4-FFF2-40B4-BE49-F238E27FC236}">
                  <a16:creationId xmlns:a16="http://schemas.microsoft.com/office/drawing/2014/main" id="{C5B7758B-E63D-41DE-B79A-FC9A9E05E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2054"/>
              <a:ext cx="106" cy="237"/>
            </a:xfrm>
            <a:custGeom>
              <a:avLst/>
              <a:gdLst>
                <a:gd name="T0" fmla="*/ 0 w 49"/>
                <a:gd name="T1" fmla="*/ 582 h 103"/>
                <a:gd name="T2" fmla="*/ 80 w 49"/>
                <a:gd name="T3" fmla="*/ 683 h 103"/>
                <a:gd name="T4" fmla="*/ 80 w 49"/>
                <a:gd name="T5" fmla="*/ 815 h 103"/>
                <a:gd name="T6" fmla="*/ 242 w 49"/>
                <a:gd name="T7" fmla="*/ 948 h 103"/>
                <a:gd name="T8" fmla="*/ 305 w 49"/>
                <a:gd name="T9" fmla="*/ 1171 h 103"/>
                <a:gd name="T10" fmla="*/ 495 w 49"/>
                <a:gd name="T11" fmla="*/ 1254 h 103"/>
                <a:gd name="T12" fmla="*/ 374 w 49"/>
                <a:gd name="T13" fmla="*/ 1001 h 103"/>
                <a:gd name="T14" fmla="*/ 322 w 49"/>
                <a:gd name="T15" fmla="*/ 826 h 103"/>
                <a:gd name="T16" fmla="*/ 201 w 49"/>
                <a:gd name="T17" fmla="*/ 741 h 103"/>
                <a:gd name="T18" fmla="*/ 210 w 49"/>
                <a:gd name="T19" fmla="*/ 170 h 103"/>
                <a:gd name="T20" fmla="*/ 242 w 49"/>
                <a:gd name="T21" fmla="*/ 28 h 103"/>
                <a:gd name="T22" fmla="*/ 89 w 49"/>
                <a:gd name="T23" fmla="*/ 28 h 10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9" h="103">
                  <a:moveTo>
                    <a:pt x="0" y="48"/>
                  </a:moveTo>
                  <a:cubicBezTo>
                    <a:pt x="2" y="53"/>
                    <a:pt x="6" y="52"/>
                    <a:pt x="8" y="56"/>
                  </a:cubicBezTo>
                  <a:cubicBezTo>
                    <a:pt x="10" y="59"/>
                    <a:pt x="8" y="64"/>
                    <a:pt x="8" y="67"/>
                  </a:cubicBezTo>
                  <a:cubicBezTo>
                    <a:pt x="9" y="78"/>
                    <a:pt x="17" y="75"/>
                    <a:pt x="24" y="78"/>
                  </a:cubicBezTo>
                  <a:cubicBezTo>
                    <a:pt x="32" y="82"/>
                    <a:pt x="27" y="89"/>
                    <a:pt x="30" y="96"/>
                  </a:cubicBezTo>
                  <a:cubicBezTo>
                    <a:pt x="34" y="103"/>
                    <a:pt x="42" y="101"/>
                    <a:pt x="49" y="103"/>
                  </a:cubicBezTo>
                  <a:cubicBezTo>
                    <a:pt x="38" y="100"/>
                    <a:pt x="37" y="91"/>
                    <a:pt x="37" y="82"/>
                  </a:cubicBezTo>
                  <a:cubicBezTo>
                    <a:pt x="37" y="76"/>
                    <a:pt x="37" y="71"/>
                    <a:pt x="32" y="68"/>
                  </a:cubicBezTo>
                  <a:cubicBezTo>
                    <a:pt x="27" y="65"/>
                    <a:pt x="24" y="67"/>
                    <a:pt x="20" y="61"/>
                  </a:cubicBezTo>
                  <a:cubicBezTo>
                    <a:pt x="10" y="46"/>
                    <a:pt x="13" y="29"/>
                    <a:pt x="21" y="14"/>
                  </a:cubicBezTo>
                  <a:cubicBezTo>
                    <a:pt x="23" y="11"/>
                    <a:pt x="29" y="5"/>
                    <a:pt x="24" y="2"/>
                  </a:cubicBezTo>
                  <a:cubicBezTo>
                    <a:pt x="21" y="0"/>
                    <a:pt x="13" y="3"/>
                    <a:pt x="9" y="2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Freeform 33">
              <a:extLst>
                <a:ext uri="{FF2B5EF4-FFF2-40B4-BE49-F238E27FC236}">
                  <a16:creationId xmlns:a16="http://schemas.microsoft.com/office/drawing/2014/main" id="{9343EEBD-D240-4522-AA10-7A7B9034E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093"/>
              <a:ext cx="91" cy="294"/>
            </a:xfrm>
            <a:custGeom>
              <a:avLst/>
              <a:gdLst>
                <a:gd name="T0" fmla="*/ 0 w 42"/>
                <a:gd name="T1" fmla="*/ 1054 h 128"/>
                <a:gd name="T2" fmla="*/ 121 w 42"/>
                <a:gd name="T3" fmla="*/ 1187 h 128"/>
                <a:gd name="T4" fmla="*/ 184 w 42"/>
                <a:gd name="T5" fmla="*/ 1383 h 128"/>
                <a:gd name="T6" fmla="*/ 427 w 42"/>
                <a:gd name="T7" fmla="*/ 1550 h 128"/>
                <a:gd name="T8" fmla="*/ 410 w 42"/>
                <a:gd name="T9" fmla="*/ 1392 h 128"/>
                <a:gd name="T10" fmla="*/ 314 w 42"/>
                <a:gd name="T11" fmla="*/ 1282 h 128"/>
                <a:gd name="T12" fmla="*/ 184 w 42"/>
                <a:gd name="T13" fmla="*/ 813 h 128"/>
                <a:gd name="T14" fmla="*/ 225 w 42"/>
                <a:gd name="T15" fmla="*/ 570 h 128"/>
                <a:gd name="T16" fmla="*/ 245 w 42"/>
                <a:gd name="T17" fmla="*/ 280 h 128"/>
                <a:gd name="T18" fmla="*/ 202 w 42"/>
                <a:gd name="T19" fmla="*/ 0 h 1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28">
                  <a:moveTo>
                    <a:pt x="0" y="87"/>
                  </a:moveTo>
                  <a:cubicBezTo>
                    <a:pt x="5" y="91"/>
                    <a:pt x="9" y="93"/>
                    <a:pt x="12" y="98"/>
                  </a:cubicBezTo>
                  <a:cubicBezTo>
                    <a:pt x="15" y="103"/>
                    <a:pt x="15" y="111"/>
                    <a:pt x="18" y="114"/>
                  </a:cubicBezTo>
                  <a:cubicBezTo>
                    <a:pt x="27" y="122"/>
                    <a:pt x="40" y="111"/>
                    <a:pt x="42" y="128"/>
                  </a:cubicBezTo>
                  <a:cubicBezTo>
                    <a:pt x="41" y="124"/>
                    <a:pt x="42" y="118"/>
                    <a:pt x="40" y="115"/>
                  </a:cubicBezTo>
                  <a:cubicBezTo>
                    <a:pt x="38" y="110"/>
                    <a:pt x="34" y="109"/>
                    <a:pt x="31" y="106"/>
                  </a:cubicBezTo>
                  <a:cubicBezTo>
                    <a:pt x="22" y="97"/>
                    <a:pt x="15" y="80"/>
                    <a:pt x="18" y="67"/>
                  </a:cubicBezTo>
                  <a:cubicBezTo>
                    <a:pt x="19" y="60"/>
                    <a:pt x="21" y="55"/>
                    <a:pt x="22" y="47"/>
                  </a:cubicBezTo>
                  <a:cubicBezTo>
                    <a:pt x="22" y="39"/>
                    <a:pt x="24" y="31"/>
                    <a:pt x="24" y="23"/>
                  </a:cubicBezTo>
                  <a:cubicBezTo>
                    <a:pt x="25" y="15"/>
                    <a:pt x="25" y="6"/>
                    <a:pt x="20" y="0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Freeform 34">
              <a:extLst>
                <a:ext uri="{FF2B5EF4-FFF2-40B4-BE49-F238E27FC236}">
                  <a16:creationId xmlns:a16="http://schemas.microsoft.com/office/drawing/2014/main" id="{4FBC1B0D-6598-4B78-BE12-2059E4639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2562"/>
              <a:ext cx="92" cy="425"/>
            </a:xfrm>
            <a:custGeom>
              <a:avLst/>
              <a:gdLst>
                <a:gd name="T0" fmla="*/ 421 w 43"/>
                <a:gd name="T1" fmla="*/ 839 h 185"/>
                <a:gd name="T2" fmla="*/ 370 w 43"/>
                <a:gd name="T3" fmla="*/ 11 h 185"/>
                <a:gd name="T4" fmla="*/ 370 w 43"/>
                <a:gd name="T5" fmla="*/ 0 h 185"/>
                <a:gd name="T6" fmla="*/ 274 w 43"/>
                <a:gd name="T7" fmla="*/ 48 h 185"/>
                <a:gd name="T8" fmla="*/ 274 w 43"/>
                <a:gd name="T9" fmla="*/ 170 h 185"/>
                <a:gd name="T10" fmla="*/ 120 w 43"/>
                <a:gd name="T11" fmla="*/ 317 h 185"/>
                <a:gd name="T12" fmla="*/ 178 w 43"/>
                <a:gd name="T13" fmla="*/ 544 h 185"/>
                <a:gd name="T14" fmla="*/ 68 w 43"/>
                <a:gd name="T15" fmla="*/ 728 h 185"/>
                <a:gd name="T16" fmla="*/ 137 w 43"/>
                <a:gd name="T17" fmla="*/ 887 h 185"/>
                <a:gd name="T18" fmla="*/ 0 w 43"/>
                <a:gd name="T19" fmla="*/ 1077 h 185"/>
                <a:gd name="T20" fmla="*/ 156 w 43"/>
                <a:gd name="T21" fmla="*/ 1273 h 185"/>
                <a:gd name="T22" fmla="*/ 19 w 43"/>
                <a:gd name="T23" fmla="*/ 1493 h 185"/>
                <a:gd name="T24" fmla="*/ 120 w 43"/>
                <a:gd name="T25" fmla="*/ 1615 h 185"/>
                <a:gd name="T26" fmla="*/ 96 w 43"/>
                <a:gd name="T27" fmla="*/ 1842 h 185"/>
                <a:gd name="T28" fmla="*/ 233 w 43"/>
                <a:gd name="T29" fmla="*/ 1927 h 185"/>
                <a:gd name="T30" fmla="*/ 197 w 43"/>
                <a:gd name="T31" fmla="*/ 2196 h 185"/>
                <a:gd name="T32" fmla="*/ 293 w 43"/>
                <a:gd name="T33" fmla="*/ 2242 h 185"/>
                <a:gd name="T34" fmla="*/ 293 w 43"/>
                <a:gd name="T35" fmla="*/ 2169 h 185"/>
                <a:gd name="T36" fmla="*/ 233 w 43"/>
                <a:gd name="T37" fmla="*/ 1842 h 185"/>
                <a:gd name="T38" fmla="*/ 265 w 43"/>
                <a:gd name="T39" fmla="*/ 1636 h 185"/>
                <a:gd name="T40" fmla="*/ 242 w 43"/>
                <a:gd name="T41" fmla="*/ 1392 h 185"/>
                <a:gd name="T42" fmla="*/ 274 w 43"/>
                <a:gd name="T43" fmla="*/ 1176 h 185"/>
                <a:gd name="T44" fmla="*/ 421 w 43"/>
                <a:gd name="T45" fmla="*/ 839 h 18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3" h="185">
                  <a:moveTo>
                    <a:pt x="43" y="69"/>
                  </a:moveTo>
                  <a:cubicBezTo>
                    <a:pt x="38" y="1"/>
                    <a:pt x="38" y="1"/>
                    <a:pt x="38" y="1"/>
                  </a:cubicBezTo>
                  <a:cubicBezTo>
                    <a:pt x="38" y="1"/>
                    <a:pt x="39" y="1"/>
                    <a:pt x="38" y="0"/>
                  </a:cubicBezTo>
                  <a:cubicBezTo>
                    <a:pt x="34" y="1"/>
                    <a:pt x="31" y="2"/>
                    <a:pt x="28" y="4"/>
                  </a:cubicBezTo>
                  <a:cubicBezTo>
                    <a:pt x="28" y="7"/>
                    <a:pt x="30" y="11"/>
                    <a:pt x="28" y="14"/>
                  </a:cubicBezTo>
                  <a:cubicBezTo>
                    <a:pt x="26" y="19"/>
                    <a:pt x="14" y="21"/>
                    <a:pt x="12" y="26"/>
                  </a:cubicBezTo>
                  <a:cubicBezTo>
                    <a:pt x="11" y="30"/>
                    <a:pt x="19" y="40"/>
                    <a:pt x="18" y="45"/>
                  </a:cubicBezTo>
                  <a:cubicBezTo>
                    <a:pt x="17" y="50"/>
                    <a:pt x="8" y="55"/>
                    <a:pt x="7" y="60"/>
                  </a:cubicBezTo>
                  <a:cubicBezTo>
                    <a:pt x="6" y="65"/>
                    <a:pt x="14" y="68"/>
                    <a:pt x="14" y="73"/>
                  </a:cubicBezTo>
                  <a:cubicBezTo>
                    <a:pt x="14" y="78"/>
                    <a:pt x="0" y="84"/>
                    <a:pt x="0" y="89"/>
                  </a:cubicBezTo>
                  <a:cubicBezTo>
                    <a:pt x="0" y="94"/>
                    <a:pt x="16" y="101"/>
                    <a:pt x="16" y="105"/>
                  </a:cubicBezTo>
                  <a:cubicBezTo>
                    <a:pt x="17" y="110"/>
                    <a:pt x="1" y="119"/>
                    <a:pt x="2" y="123"/>
                  </a:cubicBezTo>
                  <a:cubicBezTo>
                    <a:pt x="3" y="128"/>
                    <a:pt x="11" y="128"/>
                    <a:pt x="12" y="133"/>
                  </a:cubicBezTo>
                  <a:cubicBezTo>
                    <a:pt x="13" y="138"/>
                    <a:pt x="9" y="147"/>
                    <a:pt x="10" y="152"/>
                  </a:cubicBezTo>
                  <a:cubicBezTo>
                    <a:pt x="12" y="156"/>
                    <a:pt x="22" y="155"/>
                    <a:pt x="24" y="159"/>
                  </a:cubicBezTo>
                  <a:cubicBezTo>
                    <a:pt x="26" y="164"/>
                    <a:pt x="18" y="176"/>
                    <a:pt x="20" y="181"/>
                  </a:cubicBezTo>
                  <a:cubicBezTo>
                    <a:pt x="21" y="183"/>
                    <a:pt x="26" y="184"/>
                    <a:pt x="30" y="185"/>
                  </a:cubicBezTo>
                  <a:cubicBezTo>
                    <a:pt x="30" y="183"/>
                    <a:pt x="30" y="181"/>
                    <a:pt x="30" y="179"/>
                  </a:cubicBezTo>
                  <a:cubicBezTo>
                    <a:pt x="29" y="169"/>
                    <a:pt x="26" y="161"/>
                    <a:pt x="24" y="152"/>
                  </a:cubicBezTo>
                  <a:cubicBezTo>
                    <a:pt x="23" y="145"/>
                    <a:pt x="27" y="142"/>
                    <a:pt x="27" y="135"/>
                  </a:cubicBezTo>
                  <a:cubicBezTo>
                    <a:pt x="26" y="128"/>
                    <a:pt x="23" y="123"/>
                    <a:pt x="25" y="115"/>
                  </a:cubicBezTo>
                  <a:cubicBezTo>
                    <a:pt x="27" y="108"/>
                    <a:pt x="29" y="105"/>
                    <a:pt x="28" y="97"/>
                  </a:cubicBezTo>
                  <a:cubicBezTo>
                    <a:pt x="27" y="88"/>
                    <a:pt x="29" y="62"/>
                    <a:pt x="43" y="69"/>
                  </a:cubicBezTo>
                  <a:close/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Freeform 35">
              <a:extLst>
                <a:ext uri="{FF2B5EF4-FFF2-40B4-BE49-F238E27FC236}">
                  <a16:creationId xmlns:a16="http://schemas.microsoft.com/office/drawing/2014/main" id="{8A597382-CD06-459A-96DF-1AC710501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051"/>
              <a:ext cx="256" cy="103"/>
            </a:xfrm>
            <a:custGeom>
              <a:avLst/>
              <a:gdLst>
                <a:gd name="T0" fmla="*/ 0 w 119"/>
                <a:gd name="T1" fmla="*/ 110 h 45"/>
                <a:gd name="T2" fmla="*/ 217 w 119"/>
                <a:gd name="T3" fmla="*/ 73 h 45"/>
                <a:gd name="T4" fmla="*/ 370 w 119"/>
                <a:gd name="T5" fmla="*/ 195 h 45"/>
                <a:gd name="T6" fmla="*/ 499 w 119"/>
                <a:gd name="T7" fmla="*/ 215 h 45"/>
                <a:gd name="T8" fmla="*/ 699 w 119"/>
                <a:gd name="T9" fmla="*/ 277 h 45"/>
                <a:gd name="T10" fmla="*/ 856 w 119"/>
                <a:gd name="T11" fmla="*/ 398 h 45"/>
                <a:gd name="T12" fmla="*/ 968 w 119"/>
                <a:gd name="T13" fmla="*/ 529 h 45"/>
                <a:gd name="T14" fmla="*/ 1054 w 119"/>
                <a:gd name="T15" fmla="*/ 504 h 45"/>
                <a:gd name="T16" fmla="*/ 1054 w 119"/>
                <a:gd name="T17" fmla="*/ 382 h 45"/>
                <a:gd name="T18" fmla="*/ 1185 w 119"/>
                <a:gd name="T19" fmla="*/ 240 h 45"/>
                <a:gd name="T20" fmla="*/ 977 w 119"/>
                <a:gd name="T21" fmla="*/ 362 h 45"/>
                <a:gd name="T22" fmla="*/ 848 w 119"/>
                <a:gd name="T23" fmla="*/ 179 h 45"/>
                <a:gd name="T24" fmla="*/ 716 w 119"/>
                <a:gd name="T25" fmla="*/ 179 h 45"/>
                <a:gd name="T26" fmla="*/ 598 w 119"/>
                <a:gd name="T27" fmla="*/ 204 h 45"/>
                <a:gd name="T28" fmla="*/ 478 w 119"/>
                <a:gd name="T29" fmla="*/ 57 h 45"/>
                <a:gd name="T30" fmla="*/ 269 w 119"/>
                <a:gd name="T31" fmla="*/ 94 h 45"/>
                <a:gd name="T32" fmla="*/ 181 w 119"/>
                <a:gd name="T33" fmla="*/ 0 h 45"/>
                <a:gd name="T34" fmla="*/ 19 w 119"/>
                <a:gd name="T35" fmla="*/ 73 h 4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9" h="45">
                  <a:moveTo>
                    <a:pt x="0" y="9"/>
                  </a:moveTo>
                  <a:cubicBezTo>
                    <a:pt x="3" y="18"/>
                    <a:pt x="17" y="4"/>
                    <a:pt x="22" y="6"/>
                  </a:cubicBezTo>
                  <a:cubicBezTo>
                    <a:pt x="30" y="10"/>
                    <a:pt x="26" y="19"/>
                    <a:pt x="37" y="16"/>
                  </a:cubicBezTo>
                  <a:cubicBezTo>
                    <a:pt x="46" y="13"/>
                    <a:pt x="44" y="8"/>
                    <a:pt x="50" y="18"/>
                  </a:cubicBezTo>
                  <a:cubicBezTo>
                    <a:pt x="56" y="26"/>
                    <a:pt x="62" y="24"/>
                    <a:pt x="70" y="23"/>
                  </a:cubicBezTo>
                  <a:cubicBezTo>
                    <a:pt x="81" y="23"/>
                    <a:pt x="82" y="24"/>
                    <a:pt x="86" y="33"/>
                  </a:cubicBezTo>
                  <a:cubicBezTo>
                    <a:pt x="88" y="39"/>
                    <a:pt x="90" y="43"/>
                    <a:pt x="97" y="44"/>
                  </a:cubicBezTo>
                  <a:cubicBezTo>
                    <a:pt x="101" y="45"/>
                    <a:pt x="103" y="45"/>
                    <a:pt x="106" y="42"/>
                  </a:cubicBezTo>
                  <a:cubicBezTo>
                    <a:pt x="110" y="38"/>
                    <a:pt x="106" y="37"/>
                    <a:pt x="106" y="32"/>
                  </a:cubicBezTo>
                  <a:cubicBezTo>
                    <a:pt x="106" y="24"/>
                    <a:pt x="113" y="23"/>
                    <a:pt x="119" y="20"/>
                  </a:cubicBezTo>
                  <a:cubicBezTo>
                    <a:pt x="112" y="23"/>
                    <a:pt x="101" y="21"/>
                    <a:pt x="98" y="30"/>
                  </a:cubicBezTo>
                  <a:cubicBezTo>
                    <a:pt x="93" y="27"/>
                    <a:pt x="91" y="19"/>
                    <a:pt x="85" y="15"/>
                  </a:cubicBezTo>
                  <a:cubicBezTo>
                    <a:pt x="81" y="13"/>
                    <a:pt x="76" y="14"/>
                    <a:pt x="72" y="15"/>
                  </a:cubicBezTo>
                  <a:cubicBezTo>
                    <a:pt x="69" y="16"/>
                    <a:pt x="64" y="18"/>
                    <a:pt x="60" y="17"/>
                  </a:cubicBezTo>
                  <a:cubicBezTo>
                    <a:pt x="54" y="15"/>
                    <a:pt x="54" y="7"/>
                    <a:pt x="48" y="5"/>
                  </a:cubicBezTo>
                  <a:cubicBezTo>
                    <a:pt x="40" y="0"/>
                    <a:pt x="35" y="11"/>
                    <a:pt x="27" y="8"/>
                  </a:cubicBezTo>
                  <a:cubicBezTo>
                    <a:pt x="24" y="7"/>
                    <a:pt x="26" y="0"/>
                    <a:pt x="18" y="0"/>
                  </a:cubicBezTo>
                  <a:cubicBezTo>
                    <a:pt x="13" y="0"/>
                    <a:pt x="8" y="5"/>
                    <a:pt x="2" y="6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36">
              <a:extLst>
                <a:ext uri="{FF2B5EF4-FFF2-40B4-BE49-F238E27FC236}">
                  <a16:creationId xmlns:a16="http://schemas.microsoft.com/office/drawing/2014/main" id="{1892366C-3BC9-43B0-A80F-F35286F53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860"/>
              <a:ext cx="132" cy="42"/>
            </a:xfrm>
            <a:custGeom>
              <a:avLst/>
              <a:gdLst>
                <a:gd name="T0" fmla="*/ 9 w 61"/>
                <a:gd name="T1" fmla="*/ 49 h 18"/>
                <a:gd name="T2" fmla="*/ 173 w 61"/>
                <a:gd name="T3" fmla="*/ 77 h 18"/>
                <a:gd name="T4" fmla="*/ 322 w 61"/>
                <a:gd name="T5" fmla="*/ 180 h 18"/>
                <a:gd name="T6" fmla="*/ 454 w 61"/>
                <a:gd name="T7" fmla="*/ 191 h 18"/>
                <a:gd name="T8" fmla="*/ 619 w 61"/>
                <a:gd name="T9" fmla="*/ 229 h 18"/>
                <a:gd name="T10" fmla="*/ 576 w 61"/>
                <a:gd name="T11" fmla="*/ 37 h 18"/>
                <a:gd name="T12" fmla="*/ 496 w 61"/>
                <a:gd name="T13" fmla="*/ 114 h 18"/>
                <a:gd name="T14" fmla="*/ 333 w 61"/>
                <a:gd name="T15" fmla="*/ 86 h 18"/>
                <a:gd name="T16" fmla="*/ 273 w 61"/>
                <a:gd name="T17" fmla="*/ 103 h 18"/>
                <a:gd name="T18" fmla="*/ 193 w 61"/>
                <a:gd name="T19" fmla="*/ 28 h 18"/>
                <a:gd name="T20" fmla="*/ 0 w 61"/>
                <a:gd name="T21" fmla="*/ 28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1" h="18">
                  <a:moveTo>
                    <a:pt x="1" y="4"/>
                  </a:moveTo>
                  <a:cubicBezTo>
                    <a:pt x="9" y="3"/>
                    <a:pt x="11" y="3"/>
                    <a:pt x="17" y="6"/>
                  </a:cubicBezTo>
                  <a:cubicBezTo>
                    <a:pt x="22" y="9"/>
                    <a:pt x="26" y="14"/>
                    <a:pt x="32" y="14"/>
                  </a:cubicBezTo>
                  <a:cubicBezTo>
                    <a:pt x="39" y="14"/>
                    <a:pt x="38" y="12"/>
                    <a:pt x="45" y="15"/>
                  </a:cubicBezTo>
                  <a:cubicBezTo>
                    <a:pt x="50" y="17"/>
                    <a:pt x="55" y="17"/>
                    <a:pt x="61" y="18"/>
                  </a:cubicBezTo>
                  <a:cubicBezTo>
                    <a:pt x="58" y="14"/>
                    <a:pt x="54" y="8"/>
                    <a:pt x="57" y="3"/>
                  </a:cubicBezTo>
                  <a:cubicBezTo>
                    <a:pt x="54" y="6"/>
                    <a:pt x="53" y="9"/>
                    <a:pt x="49" y="9"/>
                  </a:cubicBezTo>
                  <a:cubicBezTo>
                    <a:pt x="43" y="9"/>
                    <a:pt x="40" y="6"/>
                    <a:pt x="33" y="7"/>
                  </a:cubicBezTo>
                  <a:cubicBezTo>
                    <a:pt x="31" y="7"/>
                    <a:pt x="29" y="9"/>
                    <a:pt x="27" y="8"/>
                  </a:cubicBezTo>
                  <a:cubicBezTo>
                    <a:pt x="25" y="7"/>
                    <a:pt x="22" y="3"/>
                    <a:pt x="19" y="2"/>
                  </a:cubicBezTo>
                  <a:cubicBezTo>
                    <a:pt x="12" y="0"/>
                    <a:pt x="6" y="4"/>
                    <a:pt x="0" y="2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Freeform 37">
              <a:extLst>
                <a:ext uri="{FF2B5EF4-FFF2-40B4-BE49-F238E27FC236}">
                  <a16:creationId xmlns:a16="http://schemas.microsoft.com/office/drawing/2014/main" id="{8783CCF0-E20A-4459-B5C5-23737D9E8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124"/>
              <a:ext cx="214" cy="122"/>
            </a:xfrm>
            <a:custGeom>
              <a:avLst/>
              <a:gdLst>
                <a:gd name="T0" fmla="*/ 0 w 99"/>
                <a:gd name="T1" fmla="*/ 0 h 53"/>
                <a:gd name="T2" fmla="*/ 89 w 99"/>
                <a:gd name="T3" fmla="*/ 159 h 53"/>
                <a:gd name="T4" fmla="*/ 262 w 99"/>
                <a:gd name="T5" fmla="*/ 122 h 53"/>
                <a:gd name="T6" fmla="*/ 355 w 99"/>
                <a:gd name="T7" fmla="*/ 253 h 53"/>
                <a:gd name="T8" fmla="*/ 514 w 99"/>
                <a:gd name="T9" fmla="*/ 269 h 53"/>
                <a:gd name="T10" fmla="*/ 659 w 99"/>
                <a:gd name="T11" fmla="*/ 391 h 53"/>
                <a:gd name="T12" fmla="*/ 789 w 99"/>
                <a:gd name="T13" fmla="*/ 488 h 53"/>
                <a:gd name="T14" fmla="*/ 912 w 99"/>
                <a:gd name="T15" fmla="*/ 619 h 53"/>
                <a:gd name="T16" fmla="*/ 1001 w 99"/>
                <a:gd name="T17" fmla="*/ 375 h 53"/>
                <a:gd name="T18" fmla="*/ 897 w 99"/>
                <a:gd name="T19" fmla="*/ 460 h 53"/>
                <a:gd name="T20" fmla="*/ 748 w 99"/>
                <a:gd name="T21" fmla="*/ 308 h 53"/>
                <a:gd name="T22" fmla="*/ 495 w 99"/>
                <a:gd name="T23" fmla="*/ 196 h 53"/>
                <a:gd name="T24" fmla="*/ 285 w 99"/>
                <a:gd name="T25" fmla="*/ 48 h 53"/>
                <a:gd name="T26" fmla="*/ 19 w 99"/>
                <a:gd name="T27" fmla="*/ 64 h 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9" h="53">
                  <a:moveTo>
                    <a:pt x="0" y="0"/>
                  </a:moveTo>
                  <a:cubicBezTo>
                    <a:pt x="0" y="6"/>
                    <a:pt x="2" y="12"/>
                    <a:pt x="9" y="13"/>
                  </a:cubicBezTo>
                  <a:cubicBezTo>
                    <a:pt x="15" y="13"/>
                    <a:pt x="20" y="8"/>
                    <a:pt x="26" y="10"/>
                  </a:cubicBezTo>
                  <a:cubicBezTo>
                    <a:pt x="31" y="11"/>
                    <a:pt x="31" y="17"/>
                    <a:pt x="35" y="21"/>
                  </a:cubicBezTo>
                  <a:cubicBezTo>
                    <a:pt x="41" y="26"/>
                    <a:pt x="45" y="22"/>
                    <a:pt x="51" y="22"/>
                  </a:cubicBezTo>
                  <a:cubicBezTo>
                    <a:pt x="57" y="23"/>
                    <a:pt x="61" y="29"/>
                    <a:pt x="65" y="32"/>
                  </a:cubicBezTo>
                  <a:cubicBezTo>
                    <a:pt x="70" y="34"/>
                    <a:pt x="75" y="36"/>
                    <a:pt x="78" y="40"/>
                  </a:cubicBezTo>
                  <a:cubicBezTo>
                    <a:pt x="81" y="43"/>
                    <a:pt x="85" y="53"/>
                    <a:pt x="90" y="51"/>
                  </a:cubicBezTo>
                  <a:cubicBezTo>
                    <a:pt x="96" y="50"/>
                    <a:pt x="99" y="35"/>
                    <a:pt x="99" y="31"/>
                  </a:cubicBezTo>
                  <a:cubicBezTo>
                    <a:pt x="96" y="36"/>
                    <a:pt x="96" y="40"/>
                    <a:pt x="89" y="38"/>
                  </a:cubicBezTo>
                  <a:cubicBezTo>
                    <a:pt x="84" y="36"/>
                    <a:pt x="78" y="29"/>
                    <a:pt x="74" y="25"/>
                  </a:cubicBezTo>
                  <a:cubicBezTo>
                    <a:pt x="65" y="17"/>
                    <a:pt x="60" y="13"/>
                    <a:pt x="49" y="16"/>
                  </a:cubicBezTo>
                  <a:cubicBezTo>
                    <a:pt x="36" y="18"/>
                    <a:pt x="39" y="4"/>
                    <a:pt x="28" y="4"/>
                  </a:cubicBezTo>
                  <a:cubicBezTo>
                    <a:pt x="20" y="4"/>
                    <a:pt x="8" y="14"/>
                    <a:pt x="2" y="5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Freeform 38">
              <a:extLst>
                <a:ext uri="{FF2B5EF4-FFF2-40B4-BE49-F238E27FC236}">
                  <a16:creationId xmlns:a16="http://schemas.microsoft.com/office/drawing/2014/main" id="{9664819B-4546-44D0-B569-2BA57A174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186"/>
              <a:ext cx="200" cy="60"/>
            </a:xfrm>
            <a:custGeom>
              <a:avLst/>
              <a:gdLst>
                <a:gd name="T0" fmla="*/ 0 w 93"/>
                <a:gd name="T1" fmla="*/ 0 h 26"/>
                <a:gd name="T2" fmla="*/ 101 w 93"/>
                <a:gd name="T3" fmla="*/ 111 h 26"/>
                <a:gd name="T4" fmla="*/ 286 w 93"/>
                <a:gd name="T5" fmla="*/ 111 h 26"/>
                <a:gd name="T6" fmla="*/ 486 w 93"/>
                <a:gd name="T7" fmla="*/ 235 h 26"/>
                <a:gd name="T8" fmla="*/ 578 w 93"/>
                <a:gd name="T9" fmla="*/ 245 h 26"/>
                <a:gd name="T10" fmla="*/ 699 w 93"/>
                <a:gd name="T11" fmla="*/ 318 h 26"/>
                <a:gd name="T12" fmla="*/ 925 w 93"/>
                <a:gd name="T13" fmla="*/ 272 h 26"/>
                <a:gd name="T14" fmla="*/ 727 w 93"/>
                <a:gd name="T15" fmla="*/ 187 h 26"/>
                <a:gd name="T16" fmla="*/ 486 w 93"/>
                <a:gd name="T17" fmla="*/ 159 h 26"/>
                <a:gd name="T18" fmla="*/ 301 w 93"/>
                <a:gd name="T19" fmla="*/ 37 h 26"/>
                <a:gd name="T20" fmla="*/ 198 w 93"/>
                <a:gd name="T21" fmla="*/ 48 h 26"/>
                <a:gd name="T22" fmla="*/ 60 w 93"/>
                <a:gd name="T23" fmla="*/ 28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3" h="26">
                  <a:moveTo>
                    <a:pt x="0" y="0"/>
                  </a:moveTo>
                  <a:cubicBezTo>
                    <a:pt x="5" y="1"/>
                    <a:pt x="5" y="7"/>
                    <a:pt x="10" y="9"/>
                  </a:cubicBezTo>
                  <a:cubicBezTo>
                    <a:pt x="15" y="13"/>
                    <a:pt x="23" y="8"/>
                    <a:pt x="29" y="9"/>
                  </a:cubicBezTo>
                  <a:cubicBezTo>
                    <a:pt x="38" y="10"/>
                    <a:pt x="41" y="19"/>
                    <a:pt x="49" y="19"/>
                  </a:cubicBezTo>
                  <a:cubicBezTo>
                    <a:pt x="53" y="19"/>
                    <a:pt x="53" y="18"/>
                    <a:pt x="58" y="20"/>
                  </a:cubicBezTo>
                  <a:cubicBezTo>
                    <a:pt x="62" y="22"/>
                    <a:pt x="64" y="26"/>
                    <a:pt x="70" y="26"/>
                  </a:cubicBezTo>
                  <a:cubicBezTo>
                    <a:pt x="81" y="26"/>
                    <a:pt x="83" y="14"/>
                    <a:pt x="93" y="22"/>
                  </a:cubicBezTo>
                  <a:cubicBezTo>
                    <a:pt x="86" y="19"/>
                    <a:pt x="81" y="12"/>
                    <a:pt x="73" y="15"/>
                  </a:cubicBezTo>
                  <a:cubicBezTo>
                    <a:pt x="64" y="17"/>
                    <a:pt x="59" y="19"/>
                    <a:pt x="49" y="13"/>
                  </a:cubicBezTo>
                  <a:cubicBezTo>
                    <a:pt x="44" y="10"/>
                    <a:pt x="37" y="5"/>
                    <a:pt x="30" y="3"/>
                  </a:cubicBezTo>
                  <a:cubicBezTo>
                    <a:pt x="26" y="1"/>
                    <a:pt x="25" y="3"/>
                    <a:pt x="20" y="4"/>
                  </a:cubicBezTo>
                  <a:cubicBezTo>
                    <a:pt x="15" y="4"/>
                    <a:pt x="11" y="3"/>
                    <a:pt x="6" y="2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Freeform 39">
              <a:extLst>
                <a:ext uri="{FF2B5EF4-FFF2-40B4-BE49-F238E27FC236}">
                  <a16:creationId xmlns:a16="http://schemas.microsoft.com/office/drawing/2014/main" id="{4EE74EBE-88DE-4738-86AE-00EC14E4C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640"/>
              <a:ext cx="91" cy="62"/>
            </a:xfrm>
            <a:custGeom>
              <a:avLst/>
              <a:gdLst>
                <a:gd name="T0" fmla="*/ 0 w 42"/>
                <a:gd name="T1" fmla="*/ 110 h 27"/>
                <a:gd name="T2" fmla="*/ 173 w 42"/>
                <a:gd name="T3" fmla="*/ 168 h 27"/>
                <a:gd name="T4" fmla="*/ 338 w 42"/>
                <a:gd name="T5" fmla="*/ 326 h 27"/>
                <a:gd name="T6" fmla="*/ 427 w 42"/>
                <a:gd name="T7" fmla="*/ 131 h 27"/>
                <a:gd name="T8" fmla="*/ 338 w 42"/>
                <a:gd name="T9" fmla="*/ 131 h 27"/>
                <a:gd name="T10" fmla="*/ 234 w 42"/>
                <a:gd name="T11" fmla="*/ 48 h 27"/>
                <a:gd name="T12" fmla="*/ 20 w 42"/>
                <a:gd name="T13" fmla="*/ 94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27">
                  <a:moveTo>
                    <a:pt x="0" y="9"/>
                  </a:moveTo>
                  <a:cubicBezTo>
                    <a:pt x="1" y="19"/>
                    <a:pt x="11" y="13"/>
                    <a:pt x="17" y="14"/>
                  </a:cubicBezTo>
                  <a:cubicBezTo>
                    <a:pt x="24" y="15"/>
                    <a:pt x="27" y="24"/>
                    <a:pt x="33" y="27"/>
                  </a:cubicBezTo>
                  <a:cubicBezTo>
                    <a:pt x="33" y="19"/>
                    <a:pt x="34" y="15"/>
                    <a:pt x="42" y="11"/>
                  </a:cubicBezTo>
                  <a:cubicBezTo>
                    <a:pt x="39" y="11"/>
                    <a:pt x="35" y="12"/>
                    <a:pt x="33" y="11"/>
                  </a:cubicBezTo>
                  <a:cubicBezTo>
                    <a:pt x="29" y="10"/>
                    <a:pt x="27" y="5"/>
                    <a:pt x="23" y="4"/>
                  </a:cubicBezTo>
                  <a:cubicBezTo>
                    <a:pt x="13" y="0"/>
                    <a:pt x="13" y="15"/>
                    <a:pt x="2" y="8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Freeform 40">
              <a:extLst>
                <a:ext uri="{FF2B5EF4-FFF2-40B4-BE49-F238E27FC236}">
                  <a16:creationId xmlns:a16="http://schemas.microsoft.com/office/drawing/2014/main" id="{CC0FB09F-4687-4D37-BAD6-60FD7CC81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734"/>
              <a:ext cx="163" cy="156"/>
            </a:xfrm>
            <a:custGeom>
              <a:avLst/>
              <a:gdLst>
                <a:gd name="T0" fmla="*/ 41 w 76"/>
                <a:gd name="T1" fmla="*/ 0 h 68"/>
                <a:gd name="T2" fmla="*/ 51 w 76"/>
                <a:gd name="T3" fmla="*/ 195 h 68"/>
                <a:gd name="T4" fmla="*/ 217 w 76"/>
                <a:gd name="T5" fmla="*/ 326 h 68"/>
                <a:gd name="T6" fmla="*/ 337 w 76"/>
                <a:gd name="T7" fmla="*/ 541 h 68"/>
                <a:gd name="T8" fmla="*/ 455 w 76"/>
                <a:gd name="T9" fmla="*/ 569 h 68"/>
                <a:gd name="T10" fmla="*/ 534 w 76"/>
                <a:gd name="T11" fmla="*/ 615 h 68"/>
                <a:gd name="T12" fmla="*/ 611 w 76"/>
                <a:gd name="T13" fmla="*/ 773 h 68"/>
                <a:gd name="T14" fmla="*/ 751 w 76"/>
                <a:gd name="T15" fmla="*/ 773 h 68"/>
                <a:gd name="T16" fmla="*/ 611 w 76"/>
                <a:gd name="T17" fmla="*/ 821 h 68"/>
                <a:gd name="T18" fmla="*/ 491 w 76"/>
                <a:gd name="T19" fmla="*/ 700 h 68"/>
                <a:gd name="T20" fmla="*/ 266 w 76"/>
                <a:gd name="T21" fmla="*/ 557 h 68"/>
                <a:gd name="T22" fmla="*/ 129 w 76"/>
                <a:gd name="T23" fmla="*/ 362 h 68"/>
                <a:gd name="T24" fmla="*/ 0 w 76"/>
                <a:gd name="T25" fmla="*/ 195 h 68"/>
                <a:gd name="T26" fmla="*/ 41 w 76"/>
                <a:gd name="T27" fmla="*/ 11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" h="68">
                  <a:moveTo>
                    <a:pt x="4" y="0"/>
                  </a:moveTo>
                  <a:cubicBezTo>
                    <a:pt x="10" y="3"/>
                    <a:pt x="3" y="12"/>
                    <a:pt x="5" y="16"/>
                  </a:cubicBezTo>
                  <a:cubicBezTo>
                    <a:pt x="7" y="23"/>
                    <a:pt x="15" y="26"/>
                    <a:pt x="22" y="27"/>
                  </a:cubicBezTo>
                  <a:cubicBezTo>
                    <a:pt x="32" y="29"/>
                    <a:pt x="27" y="39"/>
                    <a:pt x="34" y="45"/>
                  </a:cubicBezTo>
                  <a:cubicBezTo>
                    <a:pt x="38" y="48"/>
                    <a:pt x="41" y="47"/>
                    <a:pt x="46" y="47"/>
                  </a:cubicBezTo>
                  <a:cubicBezTo>
                    <a:pt x="52" y="47"/>
                    <a:pt x="51" y="45"/>
                    <a:pt x="54" y="51"/>
                  </a:cubicBezTo>
                  <a:cubicBezTo>
                    <a:pt x="57" y="57"/>
                    <a:pt x="58" y="62"/>
                    <a:pt x="62" y="64"/>
                  </a:cubicBezTo>
                  <a:cubicBezTo>
                    <a:pt x="65" y="65"/>
                    <a:pt x="71" y="64"/>
                    <a:pt x="76" y="64"/>
                  </a:cubicBezTo>
                  <a:cubicBezTo>
                    <a:pt x="72" y="65"/>
                    <a:pt x="67" y="68"/>
                    <a:pt x="62" y="68"/>
                  </a:cubicBezTo>
                  <a:cubicBezTo>
                    <a:pt x="56" y="68"/>
                    <a:pt x="54" y="62"/>
                    <a:pt x="50" y="58"/>
                  </a:cubicBezTo>
                  <a:cubicBezTo>
                    <a:pt x="43" y="51"/>
                    <a:pt x="33" y="55"/>
                    <a:pt x="27" y="46"/>
                  </a:cubicBezTo>
                  <a:cubicBezTo>
                    <a:pt x="20" y="37"/>
                    <a:pt x="26" y="33"/>
                    <a:pt x="13" y="30"/>
                  </a:cubicBezTo>
                  <a:cubicBezTo>
                    <a:pt x="8" y="29"/>
                    <a:pt x="1" y="22"/>
                    <a:pt x="0" y="16"/>
                  </a:cubicBezTo>
                  <a:cubicBezTo>
                    <a:pt x="0" y="11"/>
                    <a:pt x="7" y="5"/>
                    <a:pt x="4" y="1"/>
                  </a:cubicBezTo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Freeform 41">
              <a:extLst>
                <a:ext uri="{FF2B5EF4-FFF2-40B4-BE49-F238E27FC236}">
                  <a16:creationId xmlns:a16="http://schemas.microsoft.com/office/drawing/2014/main" id="{77383194-EC5C-4A42-8832-566DBC4C5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771"/>
              <a:ext cx="62" cy="66"/>
            </a:xfrm>
            <a:custGeom>
              <a:avLst/>
              <a:gdLst>
                <a:gd name="T0" fmla="*/ 284 w 29"/>
                <a:gd name="T1" fmla="*/ 341 h 29"/>
                <a:gd name="T2" fmla="*/ 165 w 29"/>
                <a:gd name="T3" fmla="*/ 130 h 29"/>
                <a:gd name="T4" fmla="*/ 0 w 29"/>
                <a:gd name="T5" fmla="*/ 0 h 29"/>
                <a:gd name="T6" fmla="*/ 109 w 29"/>
                <a:gd name="T7" fmla="*/ 155 h 29"/>
                <a:gd name="T8" fmla="*/ 205 w 29"/>
                <a:gd name="T9" fmla="*/ 223 h 29"/>
                <a:gd name="T10" fmla="*/ 284 w 29"/>
                <a:gd name="T11" fmla="*/ 341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9">
                  <a:moveTo>
                    <a:pt x="29" y="29"/>
                  </a:moveTo>
                  <a:cubicBezTo>
                    <a:pt x="22" y="23"/>
                    <a:pt x="27" y="13"/>
                    <a:pt x="17" y="11"/>
                  </a:cubicBezTo>
                  <a:cubicBezTo>
                    <a:pt x="10" y="10"/>
                    <a:pt x="2" y="7"/>
                    <a:pt x="0" y="0"/>
                  </a:cubicBezTo>
                  <a:cubicBezTo>
                    <a:pt x="1" y="6"/>
                    <a:pt x="5" y="10"/>
                    <a:pt x="11" y="13"/>
                  </a:cubicBezTo>
                  <a:cubicBezTo>
                    <a:pt x="17" y="15"/>
                    <a:pt x="19" y="13"/>
                    <a:pt x="21" y="19"/>
                  </a:cubicBezTo>
                  <a:cubicBezTo>
                    <a:pt x="24" y="25"/>
                    <a:pt x="27" y="27"/>
                    <a:pt x="29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42">
              <a:extLst>
                <a:ext uri="{FF2B5EF4-FFF2-40B4-BE49-F238E27FC236}">
                  <a16:creationId xmlns:a16="http://schemas.microsoft.com/office/drawing/2014/main" id="{8D5D2DF7-E572-49BE-A240-6EB44B294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2433"/>
              <a:ext cx="132" cy="193"/>
            </a:xfrm>
            <a:custGeom>
              <a:avLst/>
              <a:gdLst>
                <a:gd name="T0" fmla="*/ 19 w 61"/>
                <a:gd name="T1" fmla="*/ 0 h 84"/>
                <a:gd name="T2" fmla="*/ 52 w 61"/>
                <a:gd name="T3" fmla="*/ 179 h 84"/>
                <a:gd name="T4" fmla="*/ 132 w 61"/>
                <a:gd name="T5" fmla="*/ 391 h 84"/>
                <a:gd name="T6" fmla="*/ 253 w 61"/>
                <a:gd name="T7" fmla="*/ 581 h 84"/>
                <a:gd name="T8" fmla="*/ 383 w 61"/>
                <a:gd name="T9" fmla="*/ 717 h 84"/>
                <a:gd name="T10" fmla="*/ 515 w 61"/>
                <a:gd name="T11" fmla="*/ 777 h 84"/>
                <a:gd name="T12" fmla="*/ 619 w 61"/>
                <a:gd name="T13" fmla="*/ 1018 h 84"/>
                <a:gd name="T14" fmla="*/ 478 w 61"/>
                <a:gd name="T15" fmla="*/ 823 h 84"/>
                <a:gd name="T16" fmla="*/ 305 w 61"/>
                <a:gd name="T17" fmla="*/ 765 h 84"/>
                <a:gd name="T18" fmla="*/ 173 w 61"/>
                <a:gd name="T19" fmla="*/ 512 h 84"/>
                <a:gd name="T20" fmla="*/ 9 w 61"/>
                <a:gd name="T21" fmla="*/ 280 h 84"/>
                <a:gd name="T22" fmla="*/ 19 w 61"/>
                <a:gd name="T23" fmla="*/ 0 h 8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84">
                  <a:moveTo>
                    <a:pt x="2" y="0"/>
                  </a:moveTo>
                  <a:cubicBezTo>
                    <a:pt x="7" y="2"/>
                    <a:pt x="6" y="6"/>
                    <a:pt x="5" y="15"/>
                  </a:cubicBezTo>
                  <a:cubicBezTo>
                    <a:pt x="4" y="24"/>
                    <a:pt x="7" y="26"/>
                    <a:pt x="13" y="32"/>
                  </a:cubicBezTo>
                  <a:cubicBezTo>
                    <a:pt x="18" y="37"/>
                    <a:pt x="21" y="39"/>
                    <a:pt x="25" y="48"/>
                  </a:cubicBezTo>
                  <a:cubicBezTo>
                    <a:pt x="28" y="57"/>
                    <a:pt x="27" y="57"/>
                    <a:pt x="38" y="59"/>
                  </a:cubicBezTo>
                  <a:cubicBezTo>
                    <a:pt x="49" y="60"/>
                    <a:pt x="45" y="57"/>
                    <a:pt x="51" y="64"/>
                  </a:cubicBezTo>
                  <a:cubicBezTo>
                    <a:pt x="58" y="71"/>
                    <a:pt x="54" y="83"/>
                    <a:pt x="61" y="84"/>
                  </a:cubicBezTo>
                  <a:cubicBezTo>
                    <a:pt x="49" y="84"/>
                    <a:pt x="52" y="72"/>
                    <a:pt x="47" y="68"/>
                  </a:cubicBezTo>
                  <a:cubicBezTo>
                    <a:pt x="41" y="64"/>
                    <a:pt x="39" y="68"/>
                    <a:pt x="30" y="63"/>
                  </a:cubicBezTo>
                  <a:cubicBezTo>
                    <a:pt x="22" y="58"/>
                    <a:pt x="22" y="47"/>
                    <a:pt x="17" y="42"/>
                  </a:cubicBezTo>
                  <a:cubicBezTo>
                    <a:pt x="11" y="37"/>
                    <a:pt x="3" y="34"/>
                    <a:pt x="1" y="23"/>
                  </a:cubicBezTo>
                  <a:cubicBezTo>
                    <a:pt x="0" y="11"/>
                    <a:pt x="8" y="5"/>
                    <a:pt x="2" y="0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Freeform 43">
              <a:extLst>
                <a:ext uri="{FF2B5EF4-FFF2-40B4-BE49-F238E27FC236}">
                  <a16:creationId xmlns:a16="http://schemas.microsoft.com/office/drawing/2014/main" id="{13E863CB-FEC5-46C9-B37C-F2F1168BA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374"/>
              <a:ext cx="155" cy="87"/>
            </a:xfrm>
            <a:custGeom>
              <a:avLst/>
              <a:gdLst>
                <a:gd name="T0" fmla="*/ 0 w 72"/>
                <a:gd name="T1" fmla="*/ 0 h 38"/>
                <a:gd name="T2" fmla="*/ 209 w 72"/>
                <a:gd name="T3" fmla="*/ 57 h 38"/>
                <a:gd name="T4" fmla="*/ 286 w 72"/>
                <a:gd name="T5" fmla="*/ 337 h 38"/>
                <a:gd name="T6" fmla="*/ 519 w 72"/>
                <a:gd name="T7" fmla="*/ 325 h 38"/>
                <a:gd name="T8" fmla="*/ 719 w 72"/>
                <a:gd name="T9" fmla="*/ 430 h 38"/>
                <a:gd name="T10" fmla="*/ 487 w 72"/>
                <a:gd name="T11" fmla="*/ 398 h 38"/>
                <a:gd name="T12" fmla="*/ 233 w 72"/>
                <a:gd name="T13" fmla="*/ 382 h 38"/>
                <a:gd name="T14" fmla="*/ 140 w 72"/>
                <a:gd name="T15" fmla="*/ 94 h 38"/>
                <a:gd name="T16" fmla="*/ 0 w 72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2" h="38">
                  <a:moveTo>
                    <a:pt x="0" y="0"/>
                  </a:moveTo>
                  <a:cubicBezTo>
                    <a:pt x="9" y="5"/>
                    <a:pt x="15" y="1"/>
                    <a:pt x="21" y="5"/>
                  </a:cubicBezTo>
                  <a:cubicBezTo>
                    <a:pt x="26" y="9"/>
                    <a:pt x="19" y="25"/>
                    <a:pt x="29" y="28"/>
                  </a:cubicBezTo>
                  <a:cubicBezTo>
                    <a:pt x="39" y="32"/>
                    <a:pt x="43" y="24"/>
                    <a:pt x="52" y="27"/>
                  </a:cubicBezTo>
                  <a:cubicBezTo>
                    <a:pt x="61" y="31"/>
                    <a:pt x="67" y="37"/>
                    <a:pt x="72" y="36"/>
                  </a:cubicBezTo>
                  <a:cubicBezTo>
                    <a:pt x="62" y="37"/>
                    <a:pt x="56" y="34"/>
                    <a:pt x="49" y="33"/>
                  </a:cubicBezTo>
                  <a:cubicBezTo>
                    <a:pt x="42" y="31"/>
                    <a:pt x="32" y="38"/>
                    <a:pt x="23" y="32"/>
                  </a:cubicBezTo>
                  <a:cubicBezTo>
                    <a:pt x="14" y="26"/>
                    <a:pt x="21" y="11"/>
                    <a:pt x="14" y="8"/>
                  </a:cubicBezTo>
                  <a:cubicBezTo>
                    <a:pt x="7" y="6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Freeform 44">
              <a:extLst>
                <a:ext uri="{FF2B5EF4-FFF2-40B4-BE49-F238E27FC236}">
                  <a16:creationId xmlns:a16="http://schemas.microsoft.com/office/drawing/2014/main" id="{846DD8EA-A404-4AF7-9CB4-2BF31C0EC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229"/>
              <a:ext cx="170" cy="133"/>
            </a:xfrm>
            <a:custGeom>
              <a:avLst/>
              <a:gdLst>
                <a:gd name="T0" fmla="*/ 140 w 79"/>
                <a:gd name="T1" fmla="*/ 147 h 58"/>
                <a:gd name="T2" fmla="*/ 172 w 79"/>
                <a:gd name="T3" fmla="*/ 383 h 58"/>
                <a:gd name="T4" fmla="*/ 389 w 79"/>
                <a:gd name="T5" fmla="*/ 459 h 58"/>
                <a:gd name="T6" fmla="*/ 570 w 79"/>
                <a:gd name="T7" fmla="*/ 674 h 58"/>
                <a:gd name="T8" fmla="*/ 788 w 79"/>
                <a:gd name="T9" fmla="*/ 569 h 58"/>
                <a:gd name="T10" fmla="*/ 607 w 79"/>
                <a:gd name="T11" fmla="*/ 615 h 58"/>
                <a:gd name="T12" fmla="*/ 439 w 79"/>
                <a:gd name="T13" fmla="*/ 410 h 58"/>
                <a:gd name="T14" fmla="*/ 241 w 79"/>
                <a:gd name="T15" fmla="*/ 353 h 58"/>
                <a:gd name="T16" fmla="*/ 209 w 79"/>
                <a:gd name="T17" fmla="*/ 131 h 58"/>
                <a:gd name="T18" fmla="*/ 0 w 79"/>
                <a:gd name="T19" fmla="*/ 0 h 58"/>
                <a:gd name="T20" fmla="*/ 140 w 79"/>
                <a:gd name="T21" fmla="*/ 147 h 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58">
                  <a:moveTo>
                    <a:pt x="14" y="12"/>
                  </a:moveTo>
                  <a:cubicBezTo>
                    <a:pt x="20" y="15"/>
                    <a:pt x="10" y="26"/>
                    <a:pt x="17" y="32"/>
                  </a:cubicBezTo>
                  <a:cubicBezTo>
                    <a:pt x="24" y="37"/>
                    <a:pt x="32" y="37"/>
                    <a:pt x="39" y="38"/>
                  </a:cubicBezTo>
                  <a:cubicBezTo>
                    <a:pt x="46" y="39"/>
                    <a:pt x="45" y="53"/>
                    <a:pt x="57" y="56"/>
                  </a:cubicBezTo>
                  <a:cubicBezTo>
                    <a:pt x="70" y="58"/>
                    <a:pt x="72" y="52"/>
                    <a:pt x="79" y="47"/>
                  </a:cubicBezTo>
                  <a:cubicBezTo>
                    <a:pt x="74" y="46"/>
                    <a:pt x="71" y="52"/>
                    <a:pt x="61" y="51"/>
                  </a:cubicBezTo>
                  <a:cubicBezTo>
                    <a:pt x="51" y="50"/>
                    <a:pt x="50" y="37"/>
                    <a:pt x="44" y="34"/>
                  </a:cubicBezTo>
                  <a:cubicBezTo>
                    <a:pt x="38" y="30"/>
                    <a:pt x="30" y="33"/>
                    <a:pt x="24" y="29"/>
                  </a:cubicBezTo>
                  <a:cubicBezTo>
                    <a:pt x="17" y="24"/>
                    <a:pt x="23" y="16"/>
                    <a:pt x="21" y="11"/>
                  </a:cubicBezTo>
                  <a:cubicBezTo>
                    <a:pt x="18" y="6"/>
                    <a:pt x="5" y="6"/>
                    <a:pt x="0" y="0"/>
                  </a:cubicBezTo>
                  <a:cubicBezTo>
                    <a:pt x="3" y="6"/>
                    <a:pt x="13" y="8"/>
                    <a:pt x="14" y="12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Freeform 45">
              <a:extLst>
                <a:ext uri="{FF2B5EF4-FFF2-40B4-BE49-F238E27FC236}">
                  <a16:creationId xmlns:a16="http://schemas.microsoft.com/office/drawing/2014/main" id="{EF620F05-5F8A-4D1E-A989-7BBF3CF7A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995"/>
              <a:ext cx="165" cy="101"/>
            </a:xfrm>
            <a:custGeom>
              <a:avLst/>
              <a:gdLst>
                <a:gd name="T0" fmla="*/ 41 w 77"/>
                <a:gd name="T1" fmla="*/ 168 h 44"/>
                <a:gd name="T2" fmla="*/ 257 w 77"/>
                <a:gd name="T3" fmla="*/ 243 h 44"/>
                <a:gd name="T4" fmla="*/ 394 w 77"/>
                <a:gd name="T5" fmla="*/ 422 h 44"/>
                <a:gd name="T6" fmla="*/ 570 w 77"/>
                <a:gd name="T7" fmla="*/ 438 h 44"/>
                <a:gd name="T8" fmla="*/ 759 w 77"/>
                <a:gd name="T9" fmla="*/ 505 h 44"/>
                <a:gd name="T10" fmla="*/ 602 w 77"/>
                <a:gd name="T11" fmla="*/ 399 h 44"/>
                <a:gd name="T12" fmla="*/ 431 w 77"/>
                <a:gd name="T13" fmla="*/ 386 h 44"/>
                <a:gd name="T14" fmla="*/ 294 w 77"/>
                <a:gd name="T15" fmla="*/ 207 h 44"/>
                <a:gd name="T16" fmla="*/ 129 w 77"/>
                <a:gd name="T17" fmla="*/ 147 h 44"/>
                <a:gd name="T18" fmla="*/ 0 w 77"/>
                <a:gd name="T19" fmla="*/ 0 h 44"/>
                <a:gd name="T20" fmla="*/ 41 w 77"/>
                <a:gd name="T21" fmla="*/ 168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44">
                  <a:moveTo>
                    <a:pt x="4" y="14"/>
                  </a:moveTo>
                  <a:cubicBezTo>
                    <a:pt x="11" y="19"/>
                    <a:pt x="20" y="17"/>
                    <a:pt x="26" y="20"/>
                  </a:cubicBezTo>
                  <a:cubicBezTo>
                    <a:pt x="31" y="22"/>
                    <a:pt x="32" y="31"/>
                    <a:pt x="40" y="35"/>
                  </a:cubicBezTo>
                  <a:cubicBezTo>
                    <a:pt x="47" y="40"/>
                    <a:pt x="55" y="34"/>
                    <a:pt x="58" y="36"/>
                  </a:cubicBezTo>
                  <a:cubicBezTo>
                    <a:pt x="62" y="39"/>
                    <a:pt x="71" y="44"/>
                    <a:pt x="77" y="42"/>
                  </a:cubicBezTo>
                  <a:cubicBezTo>
                    <a:pt x="69" y="42"/>
                    <a:pt x="66" y="36"/>
                    <a:pt x="61" y="33"/>
                  </a:cubicBezTo>
                  <a:cubicBezTo>
                    <a:pt x="56" y="29"/>
                    <a:pt x="54" y="35"/>
                    <a:pt x="44" y="32"/>
                  </a:cubicBezTo>
                  <a:cubicBezTo>
                    <a:pt x="35" y="29"/>
                    <a:pt x="37" y="22"/>
                    <a:pt x="30" y="17"/>
                  </a:cubicBezTo>
                  <a:cubicBezTo>
                    <a:pt x="23" y="11"/>
                    <a:pt x="22" y="13"/>
                    <a:pt x="13" y="12"/>
                  </a:cubicBezTo>
                  <a:cubicBezTo>
                    <a:pt x="4" y="12"/>
                    <a:pt x="6" y="12"/>
                    <a:pt x="0" y="0"/>
                  </a:cubicBezTo>
                  <a:cubicBezTo>
                    <a:pt x="0" y="5"/>
                    <a:pt x="0" y="10"/>
                    <a:pt x="4" y="14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Freeform 46">
              <a:extLst>
                <a:ext uri="{FF2B5EF4-FFF2-40B4-BE49-F238E27FC236}">
                  <a16:creationId xmlns:a16="http://schemas.microsoft.com/office/drawing/2014/main" id="{56FC4B63-4156-441C-AFF6-DA7187359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047"/>
              <a:ext cx="144" cy="129"/>
            </a:xfrm>
            <a:custGeom>
              <a:avLst/>
              <a:gdLst>
                <a:gd name="T0" fmla="*/ 0 w 67"/>
                <a:gd name="T1" fmla="*/ 0 h 56"/>
                <a:gd name="T2" fmla="*/ 157 w 67"/>
                <a:gd name="T3" fmla="*/ 122 h 56"/>
                <a:gd name="T4" fmla="*/ 208 w 67"/>
                <a:gd name="T5" fmla="*/ 309 h 56"/>
                <a:gd name="T6" fmla="*/ 329 w 67"/>
                <a:gd name="T7" fmla="*/ 355 h 56"/>
                <a:gd name="T8" fmla="*/ 415 w 67"/>
                <a:gd name="T9" fmla="*/ 500 h 56"/>
                <a:gd name="T10" fmla="*/ 546 w 67"/>
                <a:gd name="T11" fmla="*/ 553 h 56"/>
                <a:gd name="T12" fmla="*/ 664 w 67"/>
                <a:gd name="T13" fmla="*/ 659 h 56"/>
                <a:gd name="T14" fmla="*/ 518 w 67"/>
                <a:gd name="T15" fmla="*/ 590 h 56"/>
                <a:gd name="T16" fmla="*/ 378 w 67"/>
                <a:gd name="T17" fmla="*/ 514 h 56"/>
                <a:gd name="T18" fmla="*/ 286 w 67"/>
                <a:gd name="T19" fmla="*/ 431 h 56"/>
                <a:gd name="T20" fmla="*/ 148 w 67"/>
                <a:gd name="T21" fmla="*/ 329 h 56"/>
                <a:gd name="T22" fmla="*/ 120 w 67"/>
                <a:gd name="T23" fmla="*/ 122 h 56"/>
                <a:gd name="T24" fmla="*/ 0 w 67"/>
                <a:gd name="T25" fmla="*/ 0 h 5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" h="56">
                  <a:moveTo>
                    <a:pt x="0" y="0"/>
                  </a:moveTo>
                  <a:cubicBezTo>
                    <a:pt x="4" y="5"/>
                    <a:pt x="14" y="5"/>
                    <a:pt x="16" y="10"/>
                  </a:cubicBezTo>
                  <a:cubicBezTo>
                    <a:pt x="17" y="14"/>
                    <a:pt x="15" y="20"/>
                    <a:pt x="21" y="25"/>
                  </a:cubicBezTo>
                  <a:cubicBezTo>
                    <a:pt x="27" y="31"/>
                    <a:pt x="30" y="25"/>
                    <a:pt x="33" y="29"/>
                  </a:cubicBezTo>
                  <a:cubicBezTo>
                    <a:pt x="37" y="32"/>
                    <a:pt x="34" y="36"/>
                    <a:pt x="42" y="41"/>
                  </a:cubicBezTo>
                  <a:cubicBezTo>
                    <a:pt x="49" y="45"/>
                    <a:pt x="50" y="41"/>
                    <a:pt x="55" y="45"/>
                  </a:cubicBezTo>
                  <a:cubicBezTo>
                    <a:pt x="61" y="50"/>
                    <a:pt x="60" y="53"/>
                    <a:pt x="67" y="54"/>
                  </a:cubicBezTo>
                  <a:cubicBezTo>
                    <a:pt x="58" y="56"/>
                    <a:pt x="56" y="50"/>
                    <a:pt x="52" y="48"/>
                  </a:cubicBezTo>
                  <a:cubicBezTo>
                    <a:pt x="49" y="46"/>
                    <a:pt x="44" y="48"/>
                    <a:pt x="38" y="42"/>
                  </a:cubicBezTo>
                  <a:cubicBezTo>
                    <a:pt x="35" y="39"/>
                    <a:pt x="33" y="36"/>
                    <a:pt x="29" y="35"/>
                  </a:cubicBezTo>
                  <a:cubicBezTo>
                    <a:pt x="24" y="32"/>
                    <a:pt x="18" y="30"/>
                    <a:pt x="15" y="27"/>
                  </a:cubicBezTo>
                  <a:cubicBezTo>
                    <a:pt x="10" y="21"/>
                    <a:pt x="15" y="12"/>
                    <a:pt x="12" y="10"/>
                  </a:cubicBezTo>
                  <a:cubicBezTo>
                    <a:pt x="8" y="8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Freeform 47">
              <a:extLst>
                <a:ext uri="{FF2B5EF4-FFF2-40B4-BE49-F238E27FC236}">
                  <a16:creationId xmlns:a16="http://schemas.microsoft.com/office/drawing/2014/main" id="{BF0FE838-96FE-481F-87E7-925E64863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192"/>
              <a:ext cx="138" cy="99"/>
            </a:xfrm>
            <a:custGeom>
              <a:avLst/>
              <a:gdLst>
                <a:gd name="T0" fmla="*/ 643 w 64"/>
                <a:gd name="T1" fmla="*/ 525 h 43"/>
                <a:gd name="T2" fmla="*/ 502 w 64"/>
                <a:gd name="T3" fmla="*/ 281 h 43"/>
                <a:gd name="T4" fmla="*/ 302 w 64"/>
                <a:gd name="T5" fmla="*/ 244 h 43"/>
                <a:gd name="T6" fmla="*/ 201 w 64"/>
                <a:gd name="T7" fmla="*/ 37 h 43"/>
                <a:gd name="T8" fmla="*/ 0 w 64"/>
                <a:gd name="T9" fmla="*/ 12 h 43"/>
                <a:gd name="T10" fmla="*/ 162 w 64"/>
                <a:gd name="T11" fmla="*/ 74 h 43"/>
                <a:gd name="T12" fmla="*/ 250 w 64"/>
                <a:gd name="T13" fmla="*/ 269 h 43"/>
                <a:gd name="T14" fmla="*/ 470 w 64"/>
                <a:gd name="T15" fmla="*/ 338 h 43"/>
                <a:gd name="T16" fmla="*/ 643 w 64"/>
                <a:gd name="T17" fmla="*/ 52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43">
                  <a:moveTo>
                    <a:pt x="64" y="43"/>
                  </a:moveTo>
                  <a:cubicBezTo>
                    <a:pt x="56" y="40"/>
                    <a:pt x="54" y="26"/>
                    <a:pt x="50" y="23"/>
                  </a:cubicBezTo>
                  <a:cubicBezTo>
                    <a:pt x="45" y="19"/>
                    <a:pt x="37" y="24"/>
                    <a:pt x="30" y="20"/>
                  </a:cubicBezTo>
                  <a:cubicBezTo>
                    <a:pt x="23" y="15"/>
                    <a:pt x="25" y="6"/>
                    <a:pt x="20" y="3"/>
                  </a:cubicBezTo>
                  <a:cubicBezTo>
                    <a:pt x="15" y="0"/>
                    <a:pt x="6" y="7"/>
                    <a:pt x="0" y="1"/>
                  </a:cubicBezTo>
                  <a:cubicBezTo>
                    <a:pt x="4" y="6"/>
                    <a:pt x="10" y="5"/>
                    <a:pt x="16" y="6"/>
                  </a:cubicBezTo>
                  <a:cubicBezTo>
                    <a:pt x="21" y="8"/>
                    <a:pt x="19" y="17"/>
                    <a:pt x="25" y="22"/>
                  </a:cubicBezTo>
                  <a:cubicBezTo>
                    <a:pt x="31" y="26"/>
                    <a:pt x="42" y="24"/>
                    <a:pt x="47" y="28"/>
                  </a:cubicBezTo>
                  <a:cubicBezTo>
                    <a:pt x="52" y="32"/>
                    <a:pt x="57" y="42"/>
                    <a:pt x="64" y="43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Freeform 48">
              <a:extLst>
                <a:ext uri="{FF2B5EF4-FFF2-40B4-BE49-F238E27FC236}">
                  <a16:creationId xmlns:a16="http://schemas.microsoft.com/office/drawing/2014/main" id="{6052C86F-C82D-4055-92A9-03E2C1D76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573"/>
              <a:ext cx="149" cy="120"/>
            </a:xfrm>
            <a:custGeom>
              <a:avLst/>
              <a:gdLst>
                <a:gd name="T0" fmla="*/ 695 w 69"/>
                <a:gd name="T1" fmla="*/ 639 h 52"/>
                <a:gd name="T2" fmla="*/ 564 w 69"/>
                <a:gd name="T3" fmla="*/ 517 h 52"/>
                <a:gd name="T4" fmla="*/ 415 w 69"/>
                <a:gd name="T5" fmla="*/ 542 h 52"/>
                <a:gd name="T6" fmla="*/ 322 w 69"/>
                <a:gd name="T7" fmla="*/ 346 h 52"/>
                <a:gd name="T8" fmla="*/ 201 w 69"/>
                <a:gd name="T9" fmla="*/ 235 h 52"/>
                <a:gd name="T10" fmla="*/ 164 w 69"/>
                <a:gd name="T11" fmla="*/ 65 h 52"/>
                <a:gd name="T12" fmla="*/ 0 w 69"/>
                <a:gd name="T13" fmla="*/ 0 h 52"/>
                <a:gd name="T14" fmla="*/ 112 w 69"/>
                <a:gd name="T15" fmla="*/ 122 h 52"/>
                <a:gd name="T16" fmla="*/ 164 w 69"/>
                <a:gd name="T17" fmla="*/ 282 h 52"/>
                <a:gd name="T18" fmla="*/ 294 w 69"/>
                <a:gd name="T19" fmla="*/ 395 h 52"/>
                <a:gd name="T20" fmla="*/ 391 w 69"/>
                <a:gd name="T21" fmla="*/ 575 h 52"/>
                <a:gd name="T22" fmla="*/ 555 w 69"/>
                <a:gd name="T23" fmla="*/ 575 h 52"/>
                <a:gd name="T24" fmla="*/ 695 w 69"/>
                <a:gd name="T25" fmla="*/ 639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9" h="52">
                  <a:moveTo>
                    <a:pt x="69" y="52"/>
                  </a:moveTo>
                  <a:cubicBezTo>
                    <a:pt x="59" y="49"/>
                    <a:pt x="60" y="44"/>
                    <a:pt x="56" y="42"/>
                  </a:cubicBezTo>
                  <a:cubicBezTo>
                    <a:pt x="52" y="40"/>
                    <a:pt x="49" y="47"/>
                    <a:pt x="41" y="44"/>
                  </a:cubicBezTo>
                  <a:cubicBezTo>
                    <a:pt x="32" y="40"/>
                    <a:pt x="37" y="33"/>
                    <a:pt x="32" y="28"/>
                  </a:cubicBezTo>
                  <a:cubicBezTo>
                    <a:pt x="27" y="22"/>
                    <a:pt x="25" y="25"/>
                    <a:pt x="20" y="19"/>
                  </a:cubicBezTo>
                  <a:cubicBezTo>
                    <a:pt x="14" y="14"/>
                    <a:pt x="19" y="10"/>
                    <a:pt x="16" y="5"/>
                  </a:cubicBezTo>
                  <a:cubicBezTo>
                    <a:pt x="12" y="0"/>
                    <a:pt x="5" y="5"/>
                    <a:pt x="0" y="0"/>
                  </a:cubicBezTo>
                  <a:cubicBezTo>
                    <a:pt x="3" y="6"/>
                    <a:pt x="8" y="5"/>
                    <a:pt x="11" y="10"/>
                  </a:cubicBezTo>
                  <a:cubicBezTo>
                    <a:pt x="14" y="14"/>
                    <a:pt x="10" y="19"/>
                    <a:pt x="16" y="23"/>
                  </a:cubicBezTo>
                  <a:cubicBezTo>
                    <a:pt x="21" y="27"/>
                    <a:pt x="26" y="28"/>
                    <a:pt x="29" y="32"/>
                  </a:cubicBezTo>
                  <a:cubicBezTo>
                    <a:pt x="32" y="36"/>
                    <a:pt x="30" y="44"/>
                    <a:pt x="39" y="47"/>
                  </a:cubicBezTo>
                  <a:cubicBezTo>
                    <a:pt x="47" y="50"/>
                    <a:pt x="51" y="44"/>
                    <a:pt x="55" y="47"/>
                  </a:cubicBezTo>
                  <a:cubicBezTo>
                    <a:pt x="59" y="50"/>
                    <a:pt x="66" y="51"/>
                    <a:pt x="69" y="52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Freeform 49">
              <a:extLst>
                <a:ext uri="{FF2B5EF4-FFF2-40B4-BE49-F238E27FC236}">
                  <a16:creationId xmlns:a16="http://schemas.microsoft.com/office/drawing/2014/main" id="{1CCD410C-F9F7-45AE-8E63-56030F131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560"/>
              <a:ext cx="49" cy="20"/>
            </a:xfrm>
            <a:custGeom>
              <a:avLst/>
              <a:gdLst>
                <a:gd name="T0" fmla="*/ 222 w 23"/>
                <a:gd name="T1" fmla="*/ 98 h 9"/>
                <a:gd name="T2" fmla="*/ 96 w 23"/>
                <a:gd name="T3" fmla="*/ 44 h 9"/>
                <a:gd name="T4" fmla="*/ 0 w 23"/>
                <a:gd name="T5" fmla="*/ 0 h 9"/>
                <a:gd name="T6" fmla="*/ 96 w 23"/>
                <a:gd name="T7" fmla="*/ 64 h 9"/>
                <a:gd name="T8" fmla="*/ 222 w 23"/>
                <a:gd name="T9" fmla="*/ 9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9">
                  <a:moveTo>
                    <a:pt x="23" y="9"/>
                  </a:moveTo>
                  <a:cubicBezTo>
                    <a:pt x="17" y="2"/>
                    <a:pt x="21" y="5"/>
                    <a:pt x="10" y="4"/>
                  </a:cubicBezTo>
                  <a:cubicBezTo>
                    <a:pt x="3" y="3"/>
                    <a:pt x="1" y="2"/>
                    <a:pt x="0" y="0"/>
                  </a:cubicBezTo>
                  <a:cubicBezTo>
                    <a:pt x="1" y="5"/>
                    <a:pt x="5" y="6"/>
                    <a:pt x="10" y="6"/>
                  </a:cubicBezTo>
                  <a:cubicBezTo>
                    <a:pt x="16" y="6"/>
                    <a:pt x="20" y="5"/>
                    <a:pt x="23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Freeform 50">
              <a:extLst>
                <a:ext uri="{FF2B5EF4-FFF2-40B4-BE49-F238E27FC236}">
                  <a16:creationId xmlns:a16="http://schemas.microsoft.com/office/drawing/2014/main" id="{4B098679-DB3F-489F-9152-3252AAC9B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468"/>
              <a:ext cx="49" cy="78"/>
            </a:xfrm>
            <a:custGeom>
              <a:avLst/>
              <a:gdLst>
                <a:gd name="T0" fmla="*/ 222 w 23"/>
                <a:gd name="T1" fmla="*/ 399 h 34"/>
                <a:gd name="T2" fmla="*/ 104 w 23"/>
                <a:gd name="T3" fmla="*/ 204 h 34"/>
                <a:gd name="T4" fmla="*/ 28 w 23"/>
                <a:gd name="T5" fmla="*/ 0 h 34"/>
                <a:gd name="T6" fmla="*/ 85 w 23"/>
                <a:gd name="T7" fmla="*/ 232 h 34"/>
                <a:gd name="T8" fmla="*/ 213 w 23"/>
                <a:gd name="T9" fmla="*/ 41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4">
                  <a:moveTo>
                    <a:pt x="23" y="33"/>
                  </a:moveTo>
                  <a:cubicBezTo>
                    <a:pt x="19" y="24"/>
                    <a:pt x="16" y="22"/>
                    <a:pt x="11" y="17"/>
                  </a:cubicBezTo>
                  <a:cubicBezTo>
                    <a:pt x="5" y="11"/>
                    <a:pt x="2" y="9"/>
                    <a:pt x="3" y="0"/>
                  </a:cubicBezTo>
                  <a:cubicBezTo>
                    <a:pt x="0" y="8"/>
                    <a:pt x="5" y="15"/>
                    <a:pt x="9" y="19"/>
                  </a:cubicBezTo>
                  <a:cubicBezTo>
                    <a:pt x="13" y="23"/>
                    <a:pt x="21" y="27"/>
                    <a:pt x="22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Freeform 51">
              <a:extLst>
                <a:ext uri="{FF2B5EF4-FFF2-40B4-BE49-F238E27FC236}">
                  <a16:creationId xmlns:a16="http://schemas.microsoft.com/office/drawing/2014/main" id="{76597E29-8C61-44B9-B179-4548DA663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617"/>
              <a:ext cx="45" cy="57"/>
            </a:xfrm>
            <a:custGeom>
              <a:avLst/>
              <a:gdLst>
                <a:gd name="T0" fmla="*/ 206 w 21"/>
                <a:gd name="T1" fmla="*/ 296 h 25"/>
                <a:gd name="T2" fmla="*/ 120 w 21"/>
                <a:gd name="T3" fmla="*/ 109 h 25"/>
                <a:gd name="T4" fmla="*/ 0 w 21"/>
                <a:gd name="T5" fmla="*/ 0 h 25"/>
                <a:gd name="T6" fmla="*/ 120 w 21"/>
                <a:gd name="T7" fmla="*/ 141 h 25"/>
                <a:gd name="T8" fmla="*/ 206 w 21"/>
                <a:gd name="T9" fmla="*/ 296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5">
                  <a:moveTo>
                    <a:pt x="21" y="25"/>
                  </a:moveTo>
                  <a:cubicBezTo>
                    <a:pt x="12" y="21"/>
                    <a:pt x="17" y="14"/>
                    <a:pt x="12" y="9"/>
                  </a:cubicBezTo>
                  <a:cubicBezTo>
                    <a:pt x="7" y="3"/>
                    <a:pt x="5" y="6"/>
                    <a:pt x="0" y="0"/>
                  </a:cubicBezTo>
                  <a:cubicBezTo>
                    <a:pt x="3" y="6"/>
                    <a:pt x="11" y="8"/>
                    <a:pt x="12" y="12"/>
                  </a:cubicBezTo>
                  <a:cubicBezTo>
                    <a:pt x="13" y="16"/>
                    <a:pt x="17" y="25"/>
                    <a:pt x="21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52">
              <a:extLst>
                <a:ext uri="{FF2B5EF4-FFF2-40B4-BE49-F238E27FC236}">
                  <a16:creationId xmlns:a16="http://schemas.microsoft.com/office/drawing/2014/main" id="{52104A54-8CF5-46A3-83FA-20CB9E8AE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817"/>
              <a:ext cx="258" cy="289"/>
            </a:xfrm>
            <a:custGeom>
              <a:avLst/>
              <a:gdLst>
                <a:gd name="T0" fmla="*/ 1193 w 120"/>
                <a:gd name="T1" fmla="*/ 1427 h 126"/>
                <a:gd name="T2" fmla="*/ 1013 w 120"/>
                <a:gd name="T3" fmla="*/ 1436 h 126"/>
                <a:gd name="T4" fmla="*/ 916 w 120"/>
                <a:gd name="T5" fmla="*/ 1305 h 126"/>
                <a:gd name="T6" fmla="*/ 776 w 120"/>
                <a:gd name="T7" fmla="*/ 1257 h 126"/>
                <a:gd name="T8" fmla="*/ 684 w 120"/>
                <a:gd name="T9" fmla="*/ 989 h 126"/>
                <a:gd name="T10" fmla="*/ 475 w 120"/>
                <a:gd name="T11" fmla="*/ 915 h 126"/>
                <a:gd name="T12" fmla="*/ 378 w 120"/>
                <a:gd name="T13" fmla="*/ 651 h 126"/>
                <a:gd name="T14" fmla="*/ 209 w 120"/>
                <a:gd name="T15" fmla="*/ 484 h 126"/>
                <a:gd name="T16" fmla="*/ 198 w 120"/>
                <a:gd name="T17" fmla="*/ 216 h 126"/>
                <a:gd name="T18" fmla="*/ 0 w 120"/>
                <a:gd name="T19" fmla="*/ 0 h 126"/>
                <a:gd name="T20" fmla="*/ 157 w 120"/>
                <a:gd name="T21" fmla="*/ 317 h 126"/>
                <a:gd name="T22" fmla="*/ 181 w 120"/>
                <a:gd name="T23" fmla="*/ 578 h 126"/>
                <a:gd name="T24" fmla="*/ 378 w 120"/>
                <a:gd name="T25" fmla="*/ 906 h 126"/>
                <a:gd name="T26" fmla="*/ 615 w 120"/>
                <a:gd name="T27" fmla="*/ 1073 h 126"/>
                <a:gd name="T28" fmla="*/ 753 w 120"/>
                <a:gd name="T29" fmla="*/ 1326 h 126"/>
                <a:gd name="T30" fmla="*/ 944 w 120"/>
                <a:gd name="T31" fmla="*/ 1447 h 126"/>
                <a:gd name="T32" fmla="*/ 1193 w 120"/>
                <a:gd name="T33" fmla="*/ 1427 h 1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0" h="126">
                  <a:moveTo>
                    <a:pt x="120" y="118"/>
                  </a:moveTo>
                  <a:cubicBezTo>
                    <a:pt x="112" y="116"/>
                    <a:pt x="110" y="123"/>
                    <a:pt x="102" y="119"/>
                  </a:cubicBezTo>
                  <a:cubicBezTo>
                    <a:pt x="94" y="115"/>
                    <a:pt x="97" y="110"/>
                    <a:pt x="92" y="108"/>
                  </a:cubicBezTo>
                  <a:cubicBezTo>
                    <a:pt x="88" y="105"/>
                    <a:pt x="86" y="109"/>
                    <a:pt x="78" y="104"/>
                  </a:cubicBezTo>
                  <a:cubicBezTo>
                    <a:pt x="69" y="98"/>
                    <a:pt x="76" y="87"/>
                    <a:pt x="69" y="82"/>
                  </a:cubicBezTo>
                  <a:cubicBezTo>
                    <a:pt x="62" y="78"/>
                    <a:pt x="57" y="83"/>
                    <a:pt x="48" y="76"/>
                  </a:cubicBezTo>
                  <a:cubicBezTo>
                    <a:pt x="38" y="70"/>
                    <a:pt x="42" y="62"/>
                    <a:pt x="38" y="54"/>
                  </a:cubicBezTo>
                  <a:cubicBezTo>
                    <a:pt x="33" y="47"/>
                    <a:pt x="26" y="49"/>
                    <a:pt x="21" y="40"/>
                  </a:cubicBezTo>
                  <a:cubicBezTo>
                    <a:pt x="16" y="30"/>
                    <a:pt x="24" y="25"/>
                    <a:pt x="20" y="18"/>
                  </a:cubicBezTo>
                  <a:cubicBezTo>
                    <a:pt x="15" y="12"/>
                    <a:pt x="4" y="12"/>
                    <a:pt x="0" y="0"/>
                  </a:cubicBezTo>
                  <a:cubicBezTo>
                    <a:pt x="2" y="12"/>
                    <a:pt x="15" y="16"/>
                    <a:pt x="16" y="26"/>
                  </a:cubicBezTo>
                  <a:cubicBezTo>
                    <a:pt x="16" y="37"/>
                    <a:pt x="10" y="42"/>
                    <a:pt x="18" y="48"/>
                  </a:cubicBezTo>
                  <a:cubicBezTo>
                    <a:pt x="28" y="57"/>
                    <a:pt x="34" y="66"/>
                    <a:pt x="38" y="75"/>
                  </a:cubicBezTo>
                  <a:cubicBezTo>
                    <a:pt x="42" y="84"/>
                    <a:pt x="52" y="88"/>
                    <a:pt x="62" y="89"/>
                  </a:cubicBezTo>
                  <a:cubicBezTo>
                    <a:pt x="71" y="90"/>
                    <a:pt x="65" y="104"/>
                    <a:pt x="76" y="110"/>
                  </a:cubicBezTo>
                  <a:cubicBezTo>
                    <a:pt x="86" y="115"/>
                    <a:pt x="87" y="113"/>
                    <a:pt x="95" y="120"/>
                  </a:cubicBezTo>
                  <a:cubicBezTo>
                    <a:pt x="103" y="126"/>
                    <a:pt x="114" y="122"/>
                    <a:pt x="120" y="118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Freeform 53">
              <a:extLst>
                <a:ext uri="{FF2B5EF4-FFF2-40B4-BE49-F238E27FC236}">
                  <a16:creationId xmlns:a16="http://schemas.microsoft.com/office/drawing/2014/main" id="{9B2FB136-6326-46A9-AA2F-AB4D7A52A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984"/>
              <a:ext cx="198" cy="202"/>
            </a:xfrm>
            <a:custGeom>
              <a:avLst/>
              <a:gdLst>
                <a:gd name="T0" fmla="*/ 129 w 92"/>
                <a:gd name="T1" fmla="*/ 195 h 88"/>
                <a:gd name="T2" fmla="*/ 140 w 92"/>
                <a:gd name="T3" fmla="*/ 411 h 88"/>
                <a:gd name="T4" fmla="*/ 329 w 92"/>
                <a:gd name="T5" fmla="*/ 542 h 88"/>
                <a:gd name="T6" fmla="*/ 398 w 92"/>
                <a:gd name="T7" fmla="*/ 737 h 88"/>
                <a:gd name="T8" fmla="*/ 570 w 92"/>
                <a:gd name="T9" fmla="*/ 822 h 88"/>
                <a:gd name="T10" fmla="*/ 687 w 92"/>
                <a:gd name="T11" fmla="*/ 1005 h 88"/>
                <a:gd name="T12" fmla="*/ 917 w 92"/>
                <a:gd name="T13" fmla="*/ 980 h 88"/>
                <a:gd name="T14" fmla="*/ 719 w 92"/>
                <a:gd name="T15" fmla="*/ 969 h 88"/>
                <a:gd name="T16" fmla="*/ 616 w 92"/>
                <a:gd name="T17" fmla="*/ 774 h 88"/>
                <a:gd name="T18" fmla="*/ 486 w 92"/>
                <a:gd name="T19" fmla="*/ 737 h 88"/>
                <a:gd name="T20" fmla="*/ 398 w 92"/>
                <a:gd name="T21" fmla="*/ 505 h 88"/>
                <a:gd name="T22" fmla="*/ 200 w 92"/>
                <a:gd name="T23" fmla="*/ 399 h 88"/>
                <a:gd name="T24" fmla="*/ 189 w 92"/>
                <a:gd name="T25" fmla="*/ 195 h 88"/>
                <a:gd name="T26" fmla="*/ 0 w 92"/>
                <a:gd name="T27" fmla="*/ 0 h 88"/>
                <a:gd name="T28" fmla="*/ 129 w 92"/>
                <a:gd name="T29" fmla="*/ 195 h 8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2" h="88">
                  <a:moveTo>
                    <a:pt x="13" y="16"/>
                  </a:moveTo>
                  <a:cubicBezTo>
                    <a:pt x="15" y="19"/>
                    <a:pt x="10" y="27"/>
                    <a:pt x="14" y="34"/>
                  </a:cubicBezTo>
                  <a:cubicBezTo>
                    <a:pt x="18" y="41"/>
                    <a:pt x="26" y="43"/>
                    <a:pt x="33" y="45"/>
                  </a:cubicBezTo>
                  <a:cubicBezTo>
                    <a:pt x="40" y="47"/>
                    <a:pt x="36" y="55"/>
                    <a:pt x="40" y="61"/>
                  </a:cubicBezTo>
                  <a:cubicBezTo>
                    <a:pt x="44" y="67"/>
                    <a:pt x="52" y="67"/>
                    <a:pt x="57" y="68"/>
                  </a:cubicBezTo>
                  <a:cubicBezTo>
                    <a:pt x="63" y="70"/>
                    <a:pt x="60" y="78"/>
                    <a:pt x="69" y="83"/>
                  </a:cubicBezTo>
                  <a:cubicBezTo>
                    <a:pt x="77" y="88"/>
                    <a:pt x="84" y="85"/>
                    <a:pt x="92" y="81"/>
                  </a:cubicBezTo>
                  <a:cubicBezTo>
                    <a:pt x="86" y="79"/>
                    <a:pt x="84" y="85"/>
                    <a:pt x="72" y="80"/>
                  </a:cubicBezTo>
                  <a:cubicBezTo>
                    <a:pt x="60" y="75"/>
                    <a:pt x="67" y="67"/>
                    <a:pt x="62" y="64"/>
                  </a:cubicBezTo>
                  <a:cubicBezTo>
                    <a:pt x="58" y="61"/>
                    <a:pt x="55" y="66"/>
                    <a:pt x="49" y="61"/>
                  </a:cubicBezTo>
                  <a:cubicBezTo>
                    <a:pt x="43" y="55"/>
                    <a:pt x="46" y="48"/>
                    <a:pt x="40" y="42"/>
                  </a:cubicBezTo>
                  <a:cubicBezTo>
                    <a:pt x="34" y="36"/>
                    <a:pt x="25" y="41"/>
                    <a:pt x="20" y="33"/>
                  </a:cubicBezTo>
                  <a:cubicBezTo>
                    <a:pt x="14" y="25"/>
                    <a:pt x="22" y="22"/>
                    <a:pt x="19" y="16"/>
                  </a:cubicBezTo>
                  <a:cubicBezTo>
                    <a:pt x="16" y="10"/>
                    <a:pt x="4" y="11"/>
                    <a:pt x="0" y="0"/>
                  </a:cubicBezTo>
                  <a:cubicBezTo>
                    <a:pt x="1" y="4"/>
                    <a:pt x="12" y="14"/>
                    <a:pt x="13" y="16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Freeform 54">
              <a:extLst>
                <a:ext uri="{FF2B5EF4-FFF2-40B4-BE49-F238E27FC236}">
                  <a16:creationId xmlns:a16="http://schemas.microsoft.com/office/drawing/2014/main" id="{A51EA2CA-EF63-4C16-A585-D9E12022A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798"/>
              <a:ext cx="144" cy="336"/>
            </a:xfrm>
            <a:custGeom>
              <a:avLst/>
              <a:gdLst>
                <a:gd name="T0" fmla="*/ 148 w 67"/>
                <a:gd name="T1" fmla="*/ 0 h 146"/>
                <a:gd name="T2" fmla="*/ 60 w 67"/>
                <a:gd name="T3" fmla="*/ 253 h 146"/>
                <a:gd name="T4" fmla="*/ 148 w 67"/>
                <a:gd name="T5" fmla="*/ 476 h 146"/>
                <a:gd name="T6" fmla="*/ 129 w 67"/>
                <a:gd name="T7" fmla="*/ 672 h 146"/>
                <a:gd name="T8" fmla="*/ 217 w 67"/>
                <a:gd name="T9" fmla="*/ 891 h 146"/>
                <a:gd name="T10" fmla="*/ 226 w 67"/>
                <a:gd name="T11" fmla="*/ 1123 h 146"/>
                <a:gd name="T12" fmla="*/ 378 w 67"/>
                <a:gd name="T13" fmla="*/ 1282 h 146"/>
                <a:gd name="T14" fmla="*/ 426 w 67"/>
                <a:gd name="T15" fmla="*/ 1452 h 146"/>
                <a:gd name="T16" fmla="*/ 606 w 67"/>
                <a:gd name="T17" fmla="*/ 1547 h 146"/>
                <a:gd name="T18" fmla="*/ 664 w 67"/>
                <a:gd name="T19" fmla="*/ 1779 h 146"/>
                <a:gd name="T20" fmla="*/ 567 w 67"/>
                <a:gd name="T21" fmla="*/ 1574 h 146"/>
                <a:gd name="T22" fmla="*/ 389 w 67"/>
                <a:gd name="T23" fmla="*/ 1461 h 146"/>
                <a:gd name="T24" fmla="*/ 297 w 67"/>
                <a:gd name="T25" fmla="*/ 1282 h 146"/>
                <a:gd name="T26" fmla="*/ 189 w 67"/>
                <a:gd name="T27" fmla="*/ 1107 h 146"/>
                <a:gd name="T28" fmla="*/ 181 w 67"/>
                <a:gd name="T29" fmla="*/ 879 h 146"/>
                <a:gd name="T30" fmla="*/ 80 w 67"/>
                <a:gd name="T31" fmla="*/ 672 h 146"/>
                <a:gd name="T32" fmla="*/ 112 w 67"/>
                <a:gd name="T33" fmla="*/ 488 h 146"/>
                <a:gd name="T34" fmla="*/ 9 w 67"/>
                <a:gd name="T35" fmla="*/ 232 h 146"/>
                <a:gd name="T36" fmla="*/ 148 w 67"/>
                <a:gd name="T37" fmla="*/ 0 h 1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7" h="146">
                  <a:moveTo>
                    <a:pt x="15" y="0"/>
                  </a:moveTo>
                  <a:cubicBezTo>
                    <a:pt x="16" y="3"/>
                    <a:pt x="4" y="10"/>
                    <a:pt x="6" y="21"/>
                  </a:cubicBezTo>
                  <a:cubicBezTo>
                    <a:pt x="7" y="31"/>
                    <a:pt x="14" y="32"/>
                    <a:pt x="15" y="39"/>
                  </a:cubicBezTo>
                  <a:cubicBezTo>
                    <a:pt x="15" y="47"/>
                    <a:pt x="11" y="47"/>
                    <a:pt x="13" y="55"/>
                  </a:cubicBezTo>
                  <a:cubicBezTo>
                    <a:pt x="15" y="63"/>
                    <a:pt x="21" y="66"/>
                    <a:pt x="22" y="73"/>
                  </a:cubicBezTo>
                  <a:cubicBezTo>
                    <a:pt x="23" y="81"/>
                    <a:pt x="19" y="83"/>
                    <a:pt x="23" y="92"/>
                  </a:cubicBezTo>
                  <a:cubicBezTo>
                    <a:pt x="27" y="101"/>
                    <a:pt x="34" y="99"/>
                    <a:pt x="38" y="105"/>
                  </a:cubicBezTo>
                  <a:cubicBezTo>
                    <a:pt x="41" y="111"/>
                    <a:pt x="37" y="113"/>
                    <a:pt x="43" y="119"/>
                  </a:cubicBezTo>
                  <a:cubicBezTo>
                    <a:pt x="49" y="126"/>
                    <a:pt x="57" y="123"/>
                    <a:pt x="61" y="127"/>
                  </a:cubicBezTo>
                  <a:cubicBezTo>
                    <a:pt x="66" y="131"/>
                    <a:pt x="61" y="140"/>
                    <a:pt x="67" y="146"/>
                  </a:cubicBezTo>
                  <a:cubicBezTo>
                    <a:pt x="59" y="141"/>
                    <a:pt x="63" y="132"/>
                    <a:pt x="57" y="129"/>
                  </a:cubicBezTo>
                  <a:cubicBezTo>
                    <a:pt x="51" y="126"/>
                    <a:pt x="43" y="127"/>
                    <a:pt x="39" y="120"/>
                  </a:cubicBezTo>
                  <a:cubicBezTo>
                    <a:pt x="35" y="114"/>
                    <a:pt x="35" y="108"/>
                    <a:pt x="30" y="105"/>
                  </a:cubicBezTo>
                  <a:cubicBezTo>
                    <a:pt x="26" y="101"/>
                    <a:pt x="21" y="100"/>
                    <a:pt x="19" y="91"/>
                  </a:cubicBezTo>
                  <a:cubicBezTo>
                    <a:pt x="16" y="83"/>
                    <a:pt x="19" y="76"/>
                    <a:pt x="18" y="72"/>
                  </a:cubicBezTo>
                  <a:cubicBezTo>
                    <a:pt x="17" y="68"/>
                    <a:pt x="9" y="63"/>
                    <a:pt x="8" y="55"/>
                  </a:cubicBezTo>
                  <a:cubicBezTo>
                    <a:pt x="7" y="46"/>
                    <a:pt x="12" y="44"/>
                    <a:pt x="11" y="40"/>
                  </a:cubicBezTo>
                  <a:cubicBezTo>
                    <a:pt x="10" y="36"/>
                    <a:pt x="2" y="30"/>
                    <a:pt x="1" y="19"/>
                  </a:cubicBezTo>
                  <a:cubicBezTo>
                    <a:pt x="0" y="9"/>
                    <a:pt x="13" y="5"/>
                    <a:pt x="15" y="0"/>
                  </a:cubicBezTo>
                  <a:close/>
                </a:path>
              </a:pathLst>
            </a:custGeom>
            <a:solidFill>
              <a:srgbClr val="D49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Freeform 55">
              <a:extLst>
                <a:ext uri="{FF2B5EF4-FFF2-40B4-BE49-F238E27FC236}">
                  <a16:creationId xmlns:a16="http://schemas.microsoft.com/office/drawing/2014/main" id="{F6529E55-BA0B-406B-81CB-79163E45C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1" y="2888"/>
              <a:ext cx="28" cy="122"/>
            </a:xfrm>
            <a:custGeom>
              <a:avLst/>
              <a:gdLst>
                <a:gd name="T0" fmla="*/ 129 w 13"/>
                <a:gd name="T1" fmla="*/ 647 h 53"/>
                <a:gd name="T2" fmla="*/ 121 w 13"/>
                <a:gd name="T3" fmla="*/ 414 h 53"/>
                <a:gd name="T4" fmla="*/ 28 w 13"/>
                <a:gd name="T5" fmla="*/ 196 h 53"/>
                <a:gd name="T6" fmla="*/ 52 w 13"/>
                <a:gd name="T7" fmla="*/ 0 h 53"/>
                <a:gd name="T8" fmla="*/ 9 w 13"/>
                <a:gd name="T9" fmla="*/ 216 h 53"/>
                <a:gd name="T10" fmla="*/ 101 w 13"/>
                <a:gd name="T11" fmla="*/ 428 h 53"/>
                <a:gd name="T12" fmla="*/ 129 w 13"/>
                <a:gd name="T13" fmla="*/ 647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3">
                  <a:moveTo>
                    <a:pt x="13" y="53"/>
                  </a:moveTo>
                  <a:cubicBezTo>
                    <a:pt x="9" y="44"/>
                    <a:pt x="13" y="42"/>
                    <a:pt x="12" y="34"/>
                  </a:cubicBezTo>
                  <a:cubicBezTo>
                    <a:pt x="11" y="27"/>
                    <a:pt x="5" y="24"/>
                    <a:pt x="3" y="16"/>
                  </a:cubicBezTo>
                  <a:cubicBezTo>
                    <a:pt x="1" y="8"/>
                    <a:pt x="5" y="8"/>
                    <a:pt x="5" y="0"/>
                  </a:cubicBezTo>
                  <a:cubicBezTo>
                    <a:pt x="5" y="3"/>
                    <a:pt x="0" y="12"/>
                    <a:pt x="1" y="18"/>
                  </a:cubicBezTo>
                  <a:cubicBezTo>
                    <a:pt x="2" y="23"/>
                    <a:pt x="10" y="29"/>
                    <a:pt x="10" y="35"/>
                  </a:cubicBezTo>
                  <a:cubicBezTo>
                    <a:pt x="10" y="40"/>
                    <a:pt x="11" y="50"/>
                    <a:pt x="13" y="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Freeform 56">
              <a:extLst>
                <a:ext uri="{FF2B5EF4-FFF2-40B4-BE49-F238E27FC236}">
                  <a16:creationId xmlns:a16="http://schemas.microsoft.com/office/drawing/2014/main" id="{F25CB094-392C-4976-BB48-35D31AEA8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927"/>
              <a:ext cx="41" cy="64"/>
            </a:xfrm>
            <a:custGeom>
              <a:avLst/>
              <a:gdLst>
                <a:gd name="T0" fmla="*/ 19 w 19"/>
                <a:gd name="T1" fmla="*/ 0 h 28"/>
                <a:gd name="T2" fmla="*/ 88 w 19"/>
                <a:gd name="T3" fmla="*/ 57 h 28"/>
                <a:gd name="T4" fmla="*/ 121 w 19"/>
                <a:gd name="T5" fmla="*/ 158 h 28"/>
                <a:gd name="T6" fmla="*/ 190 w 19"/>
                <a:gd name="T7" fmla="*/ 334 h 28"/>
                <a:gd name="T8" fmla="*/ 101 w 19"/>
                <a:gd name="T9" fmla="*/ 178 h 28"/>
                <a:gd name="T10" fmla="*/ 69 w 19"/>
                <a:gd name="T11" fmla="*/ 73 h 28"/>
                <a:gd name="T12" fmla="*/ 0 w 19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8">
                  <a:moveTo>
                    <a:pt x="2" y="0"/>
                  </a:moveTo>
                  <a:cubicBezTo>
                    <a:pt x="4" y="2"/>
                    <a:pt x="8" y="3"/>
                    <a:pt x="9" y="5"/>
                  </a:cubicBezTo>
                  <a:cubicBezTo>
                    <a:pt x="11" y="7"/>
                    <a:pt x="11" y="11"/>
                    <a:pt x="12" y="13"/>
                  </a:cubicBezTo>
                  <a:cubicBezTo>
                    <a:pt x="13" y="19"/>
                    <a:pt x="16" y="23"/>
                    <a:pt x="19" y="28"/>
                  </a:cubicBezTo>
                  <a:cubicBezTo>
                    <a:pt x="14" y="25"/>
                    <a:pt x="12" y="20"/>
                    <a:pt x="10" y="15"/>
                  </a:cubicBezTo>
                  <a:cubicBezTo>
                    <a:pt x="9" y="12"/>
                    <a:pt x="10" y="9"/>
                    <a:pt x="7" y="6"/>
                  </a:cubicBezTo>
                  <a:cubicBezTo>
                    <a:pt x="5" y="4"/>
                    <a:pt x="3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Freeform 57">
              <a:extLst>
                <a:ext uri="{FF2B5EF4-FFF2-40B4-BE49-F238E27FC236}">
                  <a16:creationId xmlns:a16="http://schemas.microsoft.com/office/drawing/2014/main" id="{92328E89-96AB-433B-B48A-4B2C62196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3058"/>
              <a:ext cx="31" cy="20"/>
            </a:xfrm>
            <a:custGeom>
              <a:avLst/>
              <a:gdLst>
                <a:gd name="T0" fmla="*/ 0 w 14"/>
                <a:gd name="T1" fmla="*/ 9 h 9"/>
                <a:gd name="T2" fmla="*/ 109 w 14"/>
                <a:gd name="T3" fmla="*/ 20 h 9"/>
                <a:gd name="T4" fmla="*/ 153 w 14"/>
                <a:gd name="T5" fmla="*/ 98 h 9"/>
                <a:gd name="T6" fmla="*/ 0 w 14"/>
                <a:gd name="T7" fmla="*/ 9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1"/>
                  </a:moveTo>
                  <a:cubicBezTo>
                    <a:pt x="3" y="1"/>
                    <a:pt x="7" y="0"/>
                    <a:pt x="10" y="2"/>
                  </a:cubicBezTo>
                  <a:cubicBezTo>
                    <a:pt x="12" y="3"/>
                    <a:pt x="13" y="7"/>
                    <a:pt x="14" y="9"/>
                  </a:cubicBezTo>
                  <a:cubicBezTo>
                    <a:pt x="11" y="3"/>
                    <a:pt x="5" y="4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58">
              <a:extLst>
                <a:ext uri="{FF2B5EF4-FFF2-40B4-BE49-F238E27FC236}">
                  <a16:creationId xmlns:a16="http://schemas.microsoft.com/office/drawing/2014/main" id="{1D8D39F4-5304-463D-A80D-EE24E4A55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2" y="3069"/>
              <a:ext cx="40" cy="37"/>
            </a:xfrm>
            <a:custGeom>
              <a:avLst/>
              <a:gdLst>
                <a:gd name="T0" fmla="*/ 0 w 19"/>
                <a:gd name="T1" fmla="*/ 0 h 16"/>
                <a:gd name="T2" fmla="*/ 177 w 19"/>
                <a:gd name="T3" fmla="*/ 199 h 16"/>
                <a:gd name="T4" fmla="*/ 0 w 1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8" y="0"/>
                    <a:pt x="16" y="1"/>
                    <a:pt x="19" y="16"/>
                  </a:cubicBezTo>
                  <a:cubicBezTo>
                    <a:pt x="17" y="10"/>
                    <a:pt x="12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Freeform 59">
              <a:extLst>
                <a:ext uri="{FF2B5EF4-FFF2-40B4-BE49-F238E27FC236}">
                  <a16:creationId xmlns:a16="http://schemas.microsoft.com/office/drawing/2014/main" id="{AD44A592-D070-49CC-BC81-844EB8E9D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406"/>
              <a:ext cx="75" cy="41"/>
            </a:xfrm>
            <a:custGeom>
              <a:avLst/>
              <a:gdLst>
                <a:gd name="T0" fmla="*/ 19 w 35"/>
                <a:gd name="T1" fmla="*/ 0 h 18"/>
                <a:gd name="T2" fmla="*/ 120 w 35"/>
                <a:gd name="T3" fmla="*/ 166 h 18"/>
                <a:gd name="T4" fmla="*/ 345 w 35"/>
                <a:gd name="T5" fmla="*/ 166 h 18"/>
                <a:gd name="T6" fmla="*/ 120 w 35"/>
                <a:gd name="T7" fmla="*/ 187 h 18"/>
                <a:gd name="T8" fmla="*/ 19 w 3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18">
                  <a:moveTo>
                    <a:pt x="2" y="0"/>
                  </a:moveTo>
                  <a:cubicBezTo>
                    <a:pt x="2" y="11"/>
                    <a:pt x="4" y="14"/>
                    <a:pt x="12" y="14"/>
                  </a:cubicBezTo>
                  <a:cubicBezTo>
                    <a:pt x="19" y="14"/>
                    <a:pt x="24" y="9"/>
                    <a:pt x="35" y="14"/>
                  </a:cubicBezTo>
                  <a:cubicBezTo>
                    <a:pt x="30" y="12"/>
                    <a:pt x="21" y="15"/>
                    <a:pt x="12" y="16"/>
                  </a:cubicBezTo>
                  <a:cubicBezTo>
                    <a:pt x="2" y="18"/>
                    <a:pt x="0" y="1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Freeform 60">
              <a:extLst>
                <a:ext uri="{FF2B5EF4-FFF2-40B4-BE49-F238E27FC236}">
                  <a16:creationId xmlns:a16="http://schemas.microsoft.com/office/drawing/2014/main" id="{FB88691C-37F1-42DA-8378-C9CE5DCCD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2279"/>
              <a:ext cx="64" cy="44"/>
            </a:xfrm>
            <a:custGeom>
              <a:avLst/>
              <a:gdLst>
                <a:gd name="T0" fmla="*/ 9 w 30"/>
                <a:gd name="T1" fmla="*/ 0 h 19"/>
                <a:gd name="T2" fmla="*/ 145 w 30"/>
                <a:gd name="T3" fmla="*/ 123 h 19"/>
                <a:gd name="T4" fmla="*/ 292 w 30"/>
                <a:gd name="T5" fmla="*/ 236 h 19"/>
                <a:gd name="T6" fmla="*/ 145 w 30"/>
                <a:gd name="T7" fmla="*/ 160 h 19"/>
                <a:gd name="T8" fmla="*/ 9 w 3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9">
                  <a:moveTo>
                    <a:pt x="1" y="0"/>
                  </a:moveTo>
                  <a:cubicBezTo>
                    <a:pt x="4" y="8"/>
                    <a:pt x="7" y="9"/>
                    <a:pt x="15" y="10"/>
                  </a:cubicBezTo>
                  <a:cubicBezTo>
                    <a:pt x="23" y="11"/>
                    <a:pt x="26" y="12"/>
                    <a:pt x="30" y="19"/>
                  </a:cubicBezTo>
                  <a:cubicBezTo>
                    <a:pt x="26" y="14"/>
                    <a:pt x="22" y="13"/>
                    <a:pt x="15" y="13"/>
                  </a:cubicBezTo>
                  <a:cubicBezTo>
                    <a:pt x="8" y="13"/>
                    <a:pt x="0" y="7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Freeform 61">
              <a:extLst>
                <a:ext uri="{FF2B5EF4-FFF2-40B4-BE49-F238E27FC236}">
                  <a16:creationId xmlns:a16="http://schemas.microsoft.com/office/drawing/2014/main" id="{BC385B67-A7B2-48C6-A6A8-2BAD7CD90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215"/>
              <a:ext cx="62" cy="39"/>
            </a:xfrm>
            <a:custGeom>
              <a:avLst/>
              <a:gdLst>
                <a:gd name="T0" fmla="*/ 0 w 29"/>
                <a:gd name="T1" fmla="*/ 0 h 17"/>
                <a:gd name="T2" fmla="*/ 120 w 29"/>
                <a:gd name="T3" fmla="*/ 147 h 17"/>
                <a:gd name="T4" fmla="*/ 284 w 29"/>
                <a:gd name="T5" fmla="*/ 204 h 17"/>
                <a:gd name="T6" fmla="*/ 128 w 29"/>
                <a:gd name="T7" fmla="*/ 167 h 17"/>
                <a:gd name="T8" fmla="*/ 0 w 29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17">
                  <a:moveTo>
                    <a:pt x="0" y="0"/>
                  </a:moveTo>
                  <a:cubicBezTo>
                    <a:pt x="2" y="6"/>
                    <a:pt x="6" y="11"/>
                    <a:pt x="12" y="12"/>
                  </a:cubicBezTo>
                  <a:cubicBezTo>
                    <a:pt x="17" y="12"/>
                    <a:pt x="25" y="8"/>
                    <a:pt x="29" y="17"/>
                  </a:cubicBezTo>
                  <a:cubicBezTo>
                    <a:pt x="26" y="13"/>
                    <a:pt x="21" y="13"/>
                    <a:pt x="13" y="14"/>
                  </a:cubicBezTo>
                  <a:cubicBezTo>
                    <a:pt x="6" y="14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Freeform 62">
              <a:extLst>
                <a:ext uri="{FF2B5EF4-FFF2-40B4-BE49-F238E27FC236}">
                  <a16:creationId xmlns:a16="http://schemas.microsoft.com/office/drawing/2014/main" id="{A9FA166B-C61F-4D84-A9FA-B93A710E5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2080"/>
              <a:ext cx="58" cy="62"/>
            </a:xfrm>
            <a:custGeom>
              <a:avLst/>
              <a:gdLst>
                <a:gd name="T0" fmla="*/ 9 w 27"/>
                <a:gd name="T1" fmla="*/ 0 h 27"/>
                <a:gd name="T2" fmla="*/ 69 w 27"/>
                <a:gd name="T3" fmla="*/ 158 h 27"/>
                <a:gd name="T4" fmla="*/ 180 w 27"/>
                <a:gd name="T5" fmla="*/ 179 h 27"/>
                <a:gd name="T6" fmla="*/ 269 w 27"/>
                <a:gd name="T7" fmla="*/ 326 h 27"/>
                <a:gd name="T8" fmla="*/ 180 w 27"/>
                <a:gd name="T9" fmla="*/ 207 h 27"/>
                <a:gd name="T10" fmla="*/ 52 w 27"/>
                <a:gd name="T11" fmla="*/ 168 h 27"/>
                <a:gd name="T12" fmla="*/ 9 w 27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7">
                  <a:moveTo>
                    <a:pt x="1" y="0"/>
                  </a:moveTo>
                  <a:cubicBezTo>
                    <a:pt x="2" y="6"/>
                    <a:pt x="2" y="10"/>
                    <a:pt x="7" y="13"/>
                  </a:cubicBezTo>
                  <a:cubicBezTo>
                    <a:pt x="12" y="15"/>
                    <a:pt x="16" y="12"/>
                    <a:pt x="18" y="15"/>
                  </a:cubicBezTo>
                  <a:cubicBezTo>
                    <a:pt x="21" y="17"/>
                    <a:pt x="21" y="24"/>
                    <a:pt x="27" y="27"/>
                  </a:cubicBezTo>
                  <a:cubicBezTo>
                    <a:pt x="23" y="25"/>
                    <a:pt x="20" y="19"/>
                    <a:pt x="18" y="17"/>
                  </a:cubicBezTo>
                  <a:cubicBezTo>
                    <a:pt x="15" y="15"/>
                    <a:pt x="9" y="17"/>
                    <a:pt x="5" y="14"/>
                  </a:cubicBezTo>
                  <a:cubicBezTo>
                    <a:pt x="1" y="11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Freeform 63">
              <a:extLst>
                <a:ext uri="{FF2B5EF4-FFF2-40B4-BE49-F238E27FC236}">
                  <a16:creationId xmlns:a16="http://schemas.microsoft.com/office/drawing/2014/main" id="{4CC0B9E0-28F6-4C40-BE9D-59B9CE551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018"/>
              <a:ext cx="67" cy="48"/>
            </a:xfrm>
            <a:custGeom>
              <a:avLst/>
              <a:gdLst>
                <a:gd name="T0" fmla="*/ 0 w 31"/>
                <a:gd name="T1" fmla="*/ 25 h 21"/>
                <a:gd name="T2" fmla="*/ 182 w 31"/>
                <a:gd name="T3" fmla="*/ 48 h 21"/>
                <a:gd name="T4" fmla="*/ 313 w 31"/>
                <a:gd name="T5" fmla="*/ 251 h 21"/>
                <a:gd name="T6" fmla="*/ 164 w 31"/>
                <a:gd name="T7" fmla="*/ 73 h 21"/>
                <a:gd name="T8" fmla="*/ 0 w 31"/>
                <a:gd name="T9" fmla="*/ 2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1">
                  <a:moveTo>
                    <a:pt x="0" y="2"/>
                  </a:moveTo>
                  <a:cubicBezTo>
                    <a:pt x="6" y="4"/>
                    <a:pt x="12" y="0"/>
                    <a:pt x="18" y="4"/>
                  </a:cubicBezTo>
                  <a:cubicBezTo>
                    <a:pt x="24" y="7"/>
                    <a:pt x="27" y="19"/>
                    <a:pt x="31" y="21"/>
                  </a:cubicBezTo>
                  <a:cubicBezTo>
                    <a:pt x="25" y="19"/>
                    <a:pt x="21" y="7"/>
                    <a:pt x="16" y="6"/>
                  </a:cubicBezTo>
                  <a:cubicBezTo>
                    <a:pt x="11" y="4"/>
                    <a:pt x="4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64">
              <a:extLst>
                <a:ext uri="{FF2B5EF4-FFF2-40B4-BE49-F238E27FC236}">
                  <a16:creationId xmlns:a16="http://schemas.microsoft.com/office/drawing/2014/main" id="{A804379C-8E51-41E4-9F15-6E3E21569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2667"/>
              <a:ext cx="75" cy="159"/>
            </a:xfrm>
            <a:custGeom>
              <a:avLst/>
              <a:gdLst>
                <a:gd name="T0" fmla="*/ 0 w 35"/>
                <a:gd name="T1" fmla="*/ 843 h 69"/>
                <a:gd name="T2" fmla="*/ 317 w 35"/>
                <a:gd name="T3" fmla="*/ 489 h 69"/>
                <a:gd name="T4" fmla="*/ 180 w 35"/>
                <a:gd name="T5" fmla="*/ 0 h 69"/>
                <a:gd name="T6" fmla="*/ 109 w 35"/>
                <a:gd name="T7" fmla="*/ 85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69">
                  <a:moveTo>
                    <a:pt x="0" y="69"/>
                  </a:moveTo>
                  <a:cubicBezTo>
                    <a:pt x="4" y="51"/>
                    <a:pt x="12" y="40"/>
                    <a:pt x="32" y="40"/>
                  </a:cubicBezTo>
                  <a:cubicBezTo>
                    <a:pt x="35" y="28"/>
                    <a:pt x="28" y="8"/>
                    <a:pt x="18" y="0"/>
                  </a:cubicBezTo>
                  <a:cubicBezTo>
                    <a:pt x="15" y="1"/>
                    <a:pt x="12" y="5"/>
                    <a:pt x="11" y="7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Freeform 65">
              <a:extLst>
                <a:ext uri="{FF2B5EF4-FFF2-40B4-BE49-F238E27FC236}">
                  <a16:creationId xmlns:a16="http://schemas.microsoft.com/office/drawing/2014/main" id="{9E45F338-383C-47BE-9DE4-10C44F6E6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500"/>
              <a:ext cx="187" cy="229"/>
            </a:xfrm>
            <a:custGeom>
              <a:avLst/>
              <a:gdLst>
                <a:gd name="T0" fmla="*/ 172 w 87"/>
                <a:gd name="T1" fmla="*/ 1200 h 100"/>
                <a:gd name="T2" fmla="*/ 555 w 87"/>
                <a:gd name="T3" fmla="*/ 687 h 100"/>
                <a:gd name="T4" fmla="*/ 864 w 87"/>
                <a:gd name="T5" fmla="*/ 971 h 100"/>
                <a:gd name="T6" fmla="*/ 475 w 87"/>
                <a:gd name="T7" fmla="*/ 25 h 100"/>
                <a:gd name="T8" fmla="*/ 181 w 87"/>
                <a:gd name="T9" fmla="*/ 346 h 100"/>
                <a:gd name="T10" fmla="*/ 9 w 87"/>
                <a:gd name="T11" fmla="*/ 1069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100">
                  <a:moveTo>
                    <a:pt x="17" y="100"/>
                  </a:moveTo>
                  <a:cubicBezTo>
                    <a:pt x="23" y="81"/>
                    <a:pt x="27" y="54"/>
                    <a:pt x="56" y="57"/>
                  </a:cubicBezTo>
                  <a:cubicBezTo>
                    <a:pt x="66" y="58"/>
                    <a:pt x="83" y="71"/>
                    <a:pt x="87" y="81"/>
                  </a:cubicBezTo>
                  <a:cubicBezTo>
                    <a:pt x="82" y="62"/>
                    <a:pt x="77" y="0"/>
                    <a:pt x="48" y="2"/>
                  </a:cubicBezTo>
                  <a:cubicBezTo>
                    <a:pt x="34" y="2"/>
                    <a:pt x="25" y="19"/>
                    <a:pt x="18" y="29"/>
                  </a:cubicBezTo>
                  <a:cubicBezTo>
                    <a:pt x="6" y="48"/>
                    <a:pt x="0" y="67"/>
                    <a:pt x="1" y="89"/>
                  </a:cubicBezTo>
                </a:path>
              </a:pathLst>
            </a:custGeom>
            <a:solidFill>
              <a:srgbClr val="AD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Freeform 66">
              <a:extLst>
                <a:ext uri="{FF2B5EF4-FFF2-40B4-BE49-F238E27FC236}">
                  <a16:creationId xmlns:a16="http://schemas.microsoft.com/office/drawing/2014/main" id="{C5331AD9-3F3B-41DB-B11D-F8CA7E76F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623"/>
              <a:ext cx="285" cy="328"/>
            </a:xfrm>
            <a:custGeom>
              <a:avLst/>
              <a:gdLst>
                <a:gd name="T0" fmla="*/ 1319 w 132"/>
                <a:gd name="T1" fmla="*/ 1688 h 143"/>
                <a:gd name="T2" fmla="*/ 1155 w 132"/>
                <a:gd name="T3" fmla="*/ 1569 h 143"/>
                <a:gd name="T4" fmla="*/ 1311 w 132"/>
                <a:gd name="T5" fmla="*/ 1326 h 143"/>
                <a:gd name="T6" fmla="*/ 1077 w 132"/>
                <a:gd name="T7" fmla="*/ 1257 h 143"/>
                <a:gd name="T8" fmla="*/ 1067 w 132"/>
                <a:gd name="T9" fmla="*/ 1232 h 143"/>
                <a:gd name="T10" fmla="*/ 1067 w 132"/>
                <a:gd name="T11" fmla="*/ 1220 h 143"/>
                <a:gd name="T12" fmla="*/ 1067 w 132"/>
                <a:gd name="T13" fmla="*/ 1204 h 143"/>
                <a:gd name="T14" fmla="*/ 1067 w 132"/>
                <a:gd name="T15" fmla="*/ 1195 h 143"/>
                <a:gd name="T16" fmla="*/ 1077 w 132"/>
                <a:gd name="T17" fmla="*/ 1184 h 143"/>
                <a:gd name="T18" fmla="*/ 1077 w 132"/>
                <a:gd name="T19" fmla="*/ 1184 h 143"/>
                <a:gd name="T20" fmla="*/ 1086 w 132"/>
                <a:gd name="T21" fmla="*/ 1158 h 143"/>
                <a:gd name="T22" fmla="*/ 1086 w 132"/>
                <a:gd name="T23" fmla="*/ 1158 h 143"/>
                <a:gd name="T24" fmla="*/ 1095 w 132"/>
                <a:gd name="T25" fmla="*/ 1147 h 143"/>
                <a:gd name="T26" fmla="*/ 1110 w 132"/>
                <a:gd name="T27" fmla="*/ 1122 h 143"/>
                <a:gd name="T28" fmla="*/ 1118 w 132"/>
                <a:gd name="T29" fmla="*/ 1110 h 143"/>
                <a:gd name="T30" fmla="*/ 1146 w 132"/>
                <a:gd name="T31" fmla="*/ 1062 h 143"/>
                <a:gd name="T32" fmla="*/ 1146 w 132"/>
                <a:gd name="T33" fmla="*/ 1062 h 143"/>
                <a:gd name="T34" fmla="*/ 1179 w 132"/>
                <a:gd name="T35" fmla="*/ 963 h 143"/>
                <a:gd name="T36" fmla="*/ 1006 w 132"/>
                <a:gd name="T37" fmla="*/ 989 h 143"/>
                <a:gd name="T38" fmla="*/ 965 w 132"/>
                <a:gd name="T39" fmla="*/ 1000 h 143"/>
                <a:gd name="T40" fmla="*/ 965 w 132"/>
                <a:gd name="T41" fmla="*/ 1000 h 143"/>
                <a:gd name="T42" fmla="*/ 946 w 132"/>
                <a:gd name="T43" fmla="*/ 1000 h 143"/>
                <a:gd name="T44" fmla="*/ 946 w 132"/>
                <a:gd name="T45" fmla="*/ 1000 h 143"/>
                <a:gd name="T46" fmla="*/ 937 w 132"/>
                <a:gd name="T47" fmla="*/ 989 h 143"/>
                <a:gd name="T48" fmla="*/ 928 w 132"/>
                <a:gd name="T49" fmla="*/ 979 h 143"/>
                <a:gd name="T50" fmla="*/ 928 w 132"/>
                <a:gd name="T51" fmla="*/ 979 h 143"/>
                <a:gd name="T52" fmla="*/ 928 w 132"/>
                <a:gd name="T53" fmla="*/ 952 h 143"/>
                <a:gd name="T54" fmla="*/ 989 w 132"/>
                <a:gd name="T55" fmla="*/ 688 h 143"/>
                <a:gd name="T56" fmla="*/ 764 w 132"/>
                <a:gd name="T57" fmla="*/ 688 h 143"/>
                <a:gd name="T58" fmla="*/ 773 w 132"/>
                <a:gd name="T59" fmla="*/ 420 h 143"/>
                <a:gd name="T60" fmla="*/ 592 w 132"/>
                <a:gd name="T61" fmla="*/ 436 h 143"/>
                <a:gd name="T62" fmla="*/ 546 w 132"/>
                <a:gd name="T63" fmla="*/ 243 h 143"/>
                <a:gd name="T64" fmla="*/ 330 w 132"/>
                <a:gd name="T65" fmla="*/ 264 h 143"/>
                <a:gd name="T66" fmla="*/ 270 w 132"/>
                <a:gd name="T67" fmla="*/ 37 h 143"/>
                <a:gd name="T68" fmla="*/ 89 w 132"/>
                <a:gd name="T69" fmla="*/ 73 h 143"/>
                <a:gd name="T70" fmla="*/ 60 w 132"/>
                <a:gd name="T71" fmla="*/ 57 h 143"/>
                <a:gd name="T72" fmla="*/ 41 w 132"/>
                <a:gd name="T73" fmla="*/ 216 h 143"/>
                <a:gd name="T74" fmla="*/ 0 w 132"/>
                <a:gd name="T75" fmla="*/ 317 h 143"/>
                <a:gd name="T76" fmla="*/ 41 w 132"/>
                <a:gd name="T77" fmla="*/ 420 h 143"/>
                <a:gd name="T78" fmla="*/ 41 w 132"/>
                <a:gd name="T79" fmla="*/ 642 h 143"/>
                <a:gd name="T80" fmla="*/ 121 w 132"/>
                <a:gd name="T81" fmla="*/ 810 h 143"/>
                <a:gd name="T82" fmla="*/ 181 w 132"/>
                <a:gd name="T83" fmla="*/ 979 h 143"/>
                <a:gd name="T84" fmla="*/ 281 w 132"/>
                <a:gd name="T85" fmla="*/ 1158 h 143"/>
                <a:gd name="T86" fmla="*/ 423 w 132"/>
                <a:gd name="T87" fmla="*/ 1241 h 143"/>
                <a:gd name="T88" fmla="*/ 523 w 132"/>
                <a:gd name="T89" fmla="*/ 1374 h 143"/>
                <a:gd name="T90" fmla="*/ 635 w 132"/>
                <a:gd name="T91" fmla="*/ 1399 h 143"/>
                <a:gd name="T92" fmla="*/ 745 w 132"/>
                <a:gd name="T93" fmla="*/ 1484 h 143"/>
                <a:gd name="T94" fmla="*/ 868 w 132"/>
                <a:gd name="T95" fmla="*/ 1493 h 143"/>
                <a:gd name="T96" fmla="*/ 989 w 132"/>
                <a:gd name="T97" fmla="*/ 1594 h 143"/>
                <a:gd name="T98" fmla="*/ 1118 w 132"/>
                <a:gd name="T99" fmla="*/ 1642 h 143"/>
                <a:gd name="T100" fmla="*/ 1319 w 132"/>
                <a:gd name="T101" fmla="*/ 1725 h 143"/>
                <a:gd name="T102" fmla="*/ 1319 w 132"/>
                <a:gd name="T103" fmla="*/ 1688 h 1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32" h="143">
                  <a:moveTo>
                    <a:pt x="131" y="140"/>
                  </a:moveTo>
                  <a:cubicBezTo>
                    <a:pt x="131" y="130"/>
                    <a:pt x="116" y="140"/>
                    <a:pt x="115" y="130"/>
                  </a:cubicBezTo>
                  <a:cubicBezTo>
                    <a:pt x="113" y="121"/>
                    <a:pt x="132" y="118"/>
                    <a:pt x="130" y="110"/>
                  </a:cubicBezTo>
                  <a:cubicBezTo>
                    <a:pt x="128" y="103"/>
                    <a:pt x="111" y="112"/>
                    <a:pt x="107" y="104"/>
                  </a:cubicBezTo>
                  <a:cubicBezTo>
                    <a:pt x="107" y="103"/>
                    <a:pt x="106" y="102"/>
                    <a:pt x="106" y="102"/>
                  </a:cubicBezTo>
                  <a:cubicBezTo>
                    <a:pt x="106" y="102"/>
                    <a:pt x="106" y="102"/>
                    <a:pt x="106" y="101"/>
                  </a:cubicBezTo>
                  <a:cubicBezTo>
                    <a:pt x="106" y="101"/>
                    <a:pt x="106" y="101"/>
                    <a:pt x="106" y="100"/>
                  </a:cubicBezTo>
                  <a:cubicBezTo>
                    <a:pt x="106" y="100"/>
                    <a:pt x="106" y="100"/>
                    <a:pt x="106" y="99"/>
                  </a:cubicBezTo>
                  <a:cubicBezTo>
                    <a:pt x="107" y="99"/>
                    <a:pt x="107" y="99"/>
                    <a:pt x="107" y="98"/>
                  </a:cubicBezTo>
                  <a:cubicBezTo>
                    <a:pt x="107" y="98"/>
                    <a:pt x="107" y="98"/>
                    <a:pt x="107" y="98"/>
                  </a:cubicBezTo>
                  <a:cubicBezTo>
                    <a:pt x="107" y="97"/>
                    <a:pt x="108" y="97"/>
                    <a:pt x="108" y="96"/>
                  </a:cubicBezTo>
                  <a:cubicBezTo>
                    <a:pt x="108" y="96"/>
                    <a:pt x="108" y="96"/>
                    <a:pt x="108" y="96"/>
                  </a:cubicBezTo>
                  <a:cubicBezTo>
                    <a:pt x="108" y="95"/>
                    <a:pt x="109" y="95"/>
                    <a:pt x="109" y="95"/>
                  </a:cubicBezTo>
                  <a:cubicBezTo>
                    <a:pt x="109" y="94"/>
                    <a:pt x="110" y="93"/>
                    <a:pt x="110" y="93"/>
                  </a:cubicBezTo>
                  <a:cubicBezTo>
                    <a:pt x="110" y="93"/>
                    <a:pt x="111" y="93"/>
                    <a:pt x="111" y="92"/>
                  </a:cubicBezTo>
                  <a:cubicBezTo>
                    <a:pt x="112" y="91"/>
                    <a:pt x="113" y="90"/>
                    <a:pt x="114" y="88"/>
                  </a:cubicBezTo>
                  <a:cubicBezTo>
                    <a:pt x="114" y="88"/>
                    <a:pt x="114" y="88"/>
                    <a:pt x="114" y="88"/>
                  </a:cubicBezTo>
                  <a:cubicBezTo>
                    <a:pt x="117" y="85"/>
                    <a:pt x="119" y="82"/>
                    <a:pt x="117" y="80"/>
                  </a:cubicBezTo>
                  <a:cubicBezTo>
                    <a:pt x="114" y="76"/>
                    <a:pt x="107" y="81"/>
                    <a:pt x="100" y="82"/>
                  </a:cubicBezTo>
                  <a:cubicBezTo>
                    <a:pt x="99" y="83"/>
                    <a:pt x="97" y="83"/>
                    <a:pt x="96" y="83"/>
                  </a:cubicBezTo>
                  <a:cubicBezTo>
                    <a:pt x="96" y="83"/>
                    <a:pt x="96" y="83"/>
                    <a:pt x="96" y="83"/>
                  </a:cubicBezTo>
                  <a:cubicBezTo>
                    <a:pt x="95" y="83"/>
                    <a:pt x="95" y="83"/>
                    <a:pt x="94" y="83"/>
                  </a:cubicBezTo>
                  <a:cubicBezTo>
                    <a:pt x="94" y="83"/>
                    <a:pt x="94" y="83"/>
                    <a:pt x="94" y="83"/>
                  </a:cubicBezTo>
                  <a:cubicBezTo>
                    <a:pt x="94" y="83"/>
                    <a:pt x="93" y="83"/>
                    <a:pt x="93" y="82"/>
                  </a:cubicBezTo>
                  <a:cubicBezTo>
                    <a:pt x="92" y="82"/>
                    <a:pt x="92" y="81"/>
                    <a:pt x="92" y="81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92" y="80"/>
                    <a:pt x="92" y="80"/>
                    <a:pt x="92" y="79"/>
                  </a:cubicBezTo>
                  <a:cubicBezTo>
                    <a:pt x="92" y="73"/>
                    <a:pt x="103" y="62"/>
                    <a:pt x="98" y="57"/>
                  </a:cubicBezTo>
                  <a:cubicBezTo>
                    <a:pt x="92" y="50"/>
                    <a:pt x="84" y="61"/>
                    <a:pt x="76" y="57"/>
                  </a:cubicBezTo>
                  <a:cubicBezTo>
                    <a:pt x="68" y="53"/>
                    <a:pt x="82" y="39"/>
                    <a:pt x="77" y="35"/>
                  </a:cubicBezTo>
                  <a:cubicBezTo>
                    <a:pt x="72" y="30"/>
                    <a:pt x="65" y="41"/>
                    <a:pt x="59" y="36"/>
                  </a:cubicBezTo>
                  <a:cubicBezTo>
                    <a:pt x="53" y="31"/>
                    <a:pt x="59" y="24"/>
                    <a:pt x="54" y="20"/>
                  </a:cubicBezTo>
                  <a:cubicBezTo>
                    <a:pt x="50" y="15"/>
                    <a:pt x="39" y="25"/>
                    <a:pt x="33" y="22"/>
                  </a:cubicBezTo>
                  <a:cubicBezTo>
                    <a:pt x="27" y="19"/>
                    <a:pt x="34" y="7"/>
                    <a:pt x="27" y="3"/>
                  </a:cubicBezTo>
                  <a:cubicBezTo>
                    <a:pt x="20" y="0"/>
                    <a:pt x="18" y="10"/>
                    <a:pt x="9" y="6"/>
                  </a:cubicBezTo>
                  <a:cubicBezTo>
                    <a:pt x="7" y="6"/>
                    <a:pt x="7" y="5"/>
                    <a:pt x="6" y="5"/>
                  </a:cubicBezTo>
                  <a:cubicBezTo>
                    <a:pt x="6" y="9"/>
                    <a:pt x="6" y="13"/>
                    <a:pt x="4" y="18"/>
                  </a:cubicBezTo>
                  <a:cubicBezTo>
                    <a:pt x="2" y="21"/>
                    <a:pt x="0" y="22"/>
                    <a:pt x="0" y="26"/>
                  </a:cubicBezTo>
                  <a:cubicBezTo>
                    <a:pt x="1" y="29"/>
                    <a:pt x="4" y="32"/>
                    <a:pt x="4" y="35"/>
                  </a:cubicBezTo>
                  <a:cubicBezTo>
                    <a:pt x="6" y="41"/>
                    <a:pt x="3" y="47"/>
                    <a:pt x="4" y="53"/>
                  </a:cubicBezTo>
                  <a:cubicBezTo>
                    <a:pt x="5" y="59"/>
                    <a:pt x="11" y="61"/>
                    <a:pt x="12" y="67"/>
                  </a:cubicBezTo>
                  <a:cubicBezTo>
                    <a:pt x="14" y="75"/>
                    <a:pt x="13" y="75"/>
                    <a:pt x="18" y="81"/>
                  </a:cubicBezTo>
                  <a:cubicBezTo>
                    <a:pt x="22" y="85"/>
                    <a:pt x="24" y="93"/>
                    <a:pt x="28" y="96"/>
                  </a:cubicBezTo>
                  <a:cubicBezTo>
                    <a:pt x="32" y="100"/>
                    <a:pt x="38" y="97"/>
                    <a:pt x="42" y="103"/>
                  </a:cubicBezTo>
                  <a:cubicBezTo>
                    <a:pt x="46" y="108"/>
                    <a:pt x="45" y="112"/>
                    <a:pt x="52" y="114"/>
                  </a:cubicBezTo>
                  <a:cubicBezTo>
                    <a:pt x="57" y="114"/>
                    <a:pt x="59" y="112"/>
                    <a:pt x="63" y="116"/>
                  </a:cubicBezTo>
                  <a:cubicBezTo>
                    <a:pt x="67" y="119"/>
                    <a:pt x="67" y="123"/>
                    <a:pt x="74" y="123"/>
                  </a:cubicBezTo>
                  <a:cubicBezTo>
                    <a:pt x="80" y="123"/>
                    <a:pt x="80" y="121"/>
                    <a:pt x="86" y="124"/>
                  </a:cubicBezTo>
                  <a:cubicBezTo>
                    <a:pt x="90" y="126"/>
                    <a:pt x="93" y="130"/>
                    <a:pt x="98" y="132"/>
                  </a:cubicBezTo>
                  <a:cubicBezTo>
                    <a:pt x="102" y="135"/>
                    <a:pt x="107" y="134"/>
                    <a:pt x="111" y="136"/>
                  </a:cubicBezTo>
                  <a:cubicBezTo>
                    <a:pt x="117" y="140"/>
                    <a:pt x="124" y="142"/>
                    <a:pt x="131" y="143"/>
                  </a:cubicBezTo>
                  <a:cubicBezTo>
                    <a:pt x="131" y="142"/>
                    <a:pt x="131" y="141"/>
                    <a:pt x="131" y="140"/>
                  </a:cubicBezTo>
                  <a:close/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Freeform 67">
              <a:extLst>
                <a:ext uri="{FF2B5EF4-FFF2-40B4-BE49-F238E27FC236}">
                  <a16:creationId xmlns:a16="http://schemas.microsoft.com/office/drawing/2014/main" id="{6A0426D6-DB8C-428E-BCEE-8E45C0D69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1595"/>
              <a:ext cx="215" cy="216"/>
            </a:xfrm>
            <a:custGeom>
              <a:avLst/>
              <a:gdLst>
                <a:gd name="T0" fmla="*/ 845 w 100"/>
                <a:gd name="T1" fmla="*/ 25 h 94"/>
                <a:gd name="T2" fmla="*/ 707 w 100"/>
                <a:gd name="T3" fmla="*/ 147 h 94"/>
                <a:gd name="T4" fmla="*/ 647 w 100"/>
                <a:gd name="T5" fmla="*/ 11 h 94"/>
                <a:gd name="T6" fmla="*/ 568 w 100"/>
                <a:gd name="T7" fmla="*/ 85 h 94"/>
                <a:gd name="T8" fmla="*/ 486 w 100"/>
                <a:gd name="T9" fmla="*/ 159 h 94"/>
                <a:gd name="T10" fmla="*/ 406 w 100"/>
                <a:gd name="T11" fmla="*/ 85 h 94"/>
                <a:gd name="T12" fmla="*/ 310 w 100"/>
                <a:gd name="T13" fmla="*/ 338 h 94"/>
                <a:gd name="T14" fmla="*/ 148 w 100"/>
                <a:gd name="T15" fmla="*/ 476 h 94"/>
                <a:gd name="T16" fmla="*/ 41 w 100"/>
                <a:gd name="T17" fmla="*/ 680 h 94"/>
                <a:gd name="T18" fmla="*/ 101 w 100"/>
                <a:gd name="T19" fmla="*/ 908 h 94"/>
                <a:gd name="T20" fmla="*/ 69 w 100"/>
                <a:gd name="T21" fmla="*/ 1140 h 94"/>
                <a:gd name="T22" fmla="*/ 249 w 100"/>
                <a:gd name="T23" fmla="*/ 813 h 94"/>
                <a:gd name="T24" fmla="*/ 398 w 100"/>
                <a:gd name="T25" fmla="*/ 570 h 94"/>
                <a:gd name="T26" fmla="*/ 527 w 100"/>
                <a:gd name="T27" fmla="*/ 512 h 94"/>
                <a:gd name="T28" fmla="*/ 699 w 100"/>
                <a:gd name="T29" fmla="*/ 391 h 94"/>
                <a:gd name="T30" fmla="*/ 813 w 100"/>
                <a:gd name="T31" fmla="*/ 512 h 94"/>
                <a:gd name="T32" fmla="*/ 925 w 100"/>
                <a:gd name="T33" fmla="*/ 338 h 94"/>
                <a:gd name="T34" fmla="*/ 897 w 100"/>
                <a:gd name="T35" fmla="*/ 94 h 9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0" h="94">
                  <a:moveTo>
                    <a:pt x="85" y="2"/>
                  </a:moveTo>
                  <a:cubicBezTo>
                    <a:pt x="81" y="4"/>
                    <a:pt x="78" y="16"/>
                    <a:pt x="71" y="12"/>
                  </a:cubicBezTo>
                  <a:cubicBezTo>
                    <a:pt x="68" y="10"/>
                    <a:pt x="70" y="1"/>
                    <a:pt x="65" y="1"/>
                  </a:cubicBezTo>
                  <a:cubicBezTo>
                    <a:pt x="62" y="0"/>
                    <a:pt x="59" y="5"/>
                    <a:pt x="57" y="7"/>
                  </a:cubicBezTo>
                  <a:cubicBezTo>
                    <a:pt x="55" y="10"/>
                    <a:pt x="54" y="14"/>
                    <a:pt x="49" y="13"/>
                  </a:cubicBezTo>
                  <a:cubicBezTo>
                    <a:pt x="46" y="12"/>
                    <a:pt x="46" y="5"/>
                    <a:pt x="41" y="7"/>
                  </a:cubicBezTo>
                  <a:cubicBezTo>
                    <a:pt x="37" y="8"/>
                    <a:pt x="35" y="24"/>
                    <a:pt x="31" y="28"/>
                  </a:cubicBezTo>
                  <a:cubicBezTo>
                    <a:pt x="27" y="36"/>
                    <a:pt x="22" y="35"/>
                    <a:pt x="15" y="39"/>
                  </a:cubicBezTo>
                  <a:cubicBezTo>
                    <a:pt x="11" y="41"/>
                    <a:pt x="4" y="51"/>
                    <a:pt x="4" y="56"/>
                  </a:cubicBezTo>
                  <a:cubicBezTo>
                    <a:pt x="4" y="63"/>
                    <a:pt x="12" y="66"/>
                    <a:pt x="10" y="75"/>
                  </a:cubicBezTo>
                  <a:cubicBezTo>
                    <a:pt x="9" y="79"/>
                    <a:pt x="0" y="92"/>
                    <a:pt x="7" y="94"/>
                  </a:cubicBezTo>
                  <a:cubicBezTo>
                    <a:pt x="12" y="81"/>
                    <a:pt x="29" y="83"/>
                    <a:pt x="25" y="67"/>
                  </a:cubicBezTo>
                  <a:cubicBezTo>
                    <a:pt x="22" y="55"/>
                    <a:pt x="26" y="48"/>
                    <a:pt x="40" y="47"/>
                  </a:cubicBezTo>
                  <a:cubicBezTo>
                    <a:pt x="46" y="47"/>
                    <a:pt x="48" y="46"/>
                    <a:pt x="53" y="42"/>
                  </a:cubicBezTo>
                  <a:cubicBezTo>
                    <a:pt x="58" y="38"/>
                    <a:pt x="63" y="34"/>
                    <a:pt x="70" y="32"/>
                  </a:cubicBezTo>
                  <a:cubicBezTo>
                    <a:pt x="75" y="32"/>
                    <a:pt x="81" y="36"/>
                    <a:pt x="82" y="42"/>
                  </a:cubicBezTo>
                  <a:cubicBezTo>
                    <a:pt x="86" y="40"/>
                    <a:pt x="90" y="32"/>
                    <a:pt x="93" y="28"/>
                  </a:cubicBezTo>
                  <a:cubicBezTo>
                    <a:pt x="100" y="20"/>
                    <a:pt x="89" y="18"/>
                    <a:pt x="90" y="8"/>
                  </a:cubicBezTo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Freeform 68">
              <a:extLst>
                <a:ext uri="{FF2B5EF4-FFF2-40B4-BE49-F238E27FC236}">
                  <a16:creationId xmlns:a16="http://schemas.microsoft.com/office/drawing/2014/main" id="{6B99E2AD-0FED-4D18-B5FB-EC67EE900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751"/>
              <a:ext cx="91" cy="152"/>
            </a:xfrm>
            <a:custGeom>
              <a:avLst/>
              <a:gdLst>
                <a:gd name="T0" fmla="*/ 225 w 42"/>
                <a:gd name="T1" fmla="*/ 0 h 66"/>
                <a:gd name="T2" fmla="*/ 314 w 42"/>
                <a:gd name="T3" fmla="*/ 244 h 66"/>
                <a:gd name="T4" fmla="*/ 286 w 42"/>
                <a:gd name="T5" fmla="*/ 477 h 66"/>
                <a:gd name="T6" fmla="*/ 386 w 42"/>
                <a:gd name="T7" fmla="*/ 620 h 66"/>
                <a:gd name="T8" fmla="*/ 399 w 42"/>
                <a:gd name="T9" fmla="*/ 806 h 66"/>
                <a:gd name="T10" fmla="*/ 273 w 42"/>
                <a:gd name="T11" fmla="*/ 712 h 66"/>
                <a:gd name="T12" fmla="*/ 225 w 42"/>
                <a:gd name="T13" fmla="*/ 477 h 66"/>
                <a:gd name="T14" fmla="*/ 132 w 42"/>
                <a:gd name="T15" fmla="*/ 329 h 66"/>
                <a:gd name="T16" fmla="*/ 43 w 42"/>
                <a:gd name="T17" fmla="*/ 292 h 66"/>
                <a:gd name="T18" fmla="*/ 80 w 42"/>
                <a:gd name="T19" fmla="*/ 64 h 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66">
                  <a:moveTo>
                    <a:pt x="22" y="0"/>
                  </a:moveTo>
                  <a:cubicBezTo>
                    <a:pt x="23" y="8"/>
                    <a:pt x="30" y="13"/>
                    <a:pt x="31" y="20"/>
                  </a:cubicBezTo>
                  <a:cubicBezTo>
                    <a:pt x="32" y="26"/>
                    <a:pt x="29" y="32"/>
                    <a:pt x="28" y="39"/>
                  </a:cubicBezTo>
                  <a:cubicBezTo>
                    <a:pt x="26" y="50"/>
                    <a:pt x="32" y="45"/>
                    <a:pt x="38" y="51"/>
                  </a:cubicBezTo>
                  <a:cubicBezTo>
                    <a:pt x="42" y="54"/>
                    <a:pt x="40" y="62"/>
                    <a:pt x="39" y="66"/>
                  </a:cubicBezTo>
                  <a:cubicBezTo>
                    <a:pt x="40" y="57"/>
                    <a:pt x="34" y="59"/>
                    <a:pt x="27" y="58"/>
                  </a:cubicBezTo>
                  <a:cubicBezTo>
                    <a:pt x="17" y="56"/>
                    <a:pt x="22" y="47"/>
                    <a:pt x="22" y="39"/>
                  </a:cubicBezTo>
                  <a:cubicBezTo>
                    <a:pt x="22" y="30"/>
                    <a:pt x="21" y="29"/>
                    <a:pt x="13" y="27"/>
                  </a:cubicBezTo>
                  <a:cubicBezTo>
                    <a:pt x="10" y="27"/>
                    <a:pt x="5" y="26"/>
                    <a:pt x="4" y="24"/>
                  </a:cubicBezTo>
                  <a:cubicBezTo>
                    <a:pt x="0" y="18"/>
                    <a:pt x="9" y="11"/>
                    <a:pt x="8" y="5"/>
                  </a:cubicBezTo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Freeform 69">
              <a:extLst>
                <a:ext uri="{FF2B5EF4-FFF2-40B4-BE49-F238E27FC236}">
                  <a16:creationId xmlns:a16="http://schemas.microsoft.com/office/drawing/2014/main" id="{4555ACB3-A324-4E73-9DCF-8CC16C603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636"/>
              <a:ext cx="110" cy="182"/>
            </a:xfrm>
            <a:custGeom>
              <a:avLst/>
              <a:gdLst>
                <a:gd name="T0" fmla="*/ 442 w 51"/>
                <a:gd name="T1" fmla="*/ 196 h 79"/>
                <a:gd name="T2" fmla="*/ 270 w 51"/>
                <a:gd name="T3" fmla="*/ 122 h 79"/>
                <a:gd name="T4" fmla="*/ 250 w 51"/>
                <a:gd name="T5" fmla="*/ 392 h 79"/>
                <a:gd name="T6" fmla="*/ 52 w 51"/>
                <a:gd name="T7" fmla="*/ 537 h 79"/>
                <a:gd name="T8" fmla="*/ 121 w 51"/>
                <a:gd name="T9" fmla="*/ 712 h 79"/>
                <a:gd name="T10" fmla="*/ 140 w 51"/>
                <a:gd name="T11" fmla="*/ 965 h 79"/>
                <a:gd name="T12" fmla="*/ 218 w 51"/>
                <a:gd name="T13" fmla="*/ 843 h 79"/>
                <a:gd name="T14" fmla="*/ 261 w 51"/>
                <a:gd name="T15" fmla="*/ 769 h 79"/>
                <a:gd name="T16" fmla="*/ 250 w 51"/>
                <a:gd name="T17" fmla="*/ 696 h 79"/>
                <a:gd name="T18" fmla="*/ 362 w 51"/>
                <a:gd name="T19" fmla="*/ 553 h 79"/>
                <a:gd name="T20" fmla="*/ 442 w 51"/>
                <a:gd name="T21" fmla="*/ 293 h 79"/>
                <a:gd name="T22" fmla="*/ 503 w 51"/>
                <a:gd name="T23" fmla="*/ 244 h 79"/>
                <a:gd name="T24" fmla="*/ 462 w 51"/>
                <a:gd name="T25" fmla="*/ 159 h 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79">
                  <a:moveTo>
                    <a:pt x="44" y="16"/>
                  </a:moveTo>
                  <a:cubicBezTo>
                    <a:pt x="39" y="12"/>
                    <a:pt x="30" y="0"/>
                    <a:pt x="27" y="10"/>
                  </a:cubicBezTo>
                  <a:cubicBezTo>
                    <a:pt x="25" y="16"/>
                    <a:pt x="27" y="25"/>
                    <a:pt x="25" y="32"/>
                  </a:cubicBezTo>
                  <a:cubicBezTo>
                    <a:pt x="23" y="42"/>
                    <a:pt x="15" y="51"/>
                    <a:pt x="5" y="44"/>
                  </a:cubicBezTo>
                  <a:cubicBezTo>
                    <a:pt x="0" y="48"/>
                    <a:pt x="10" y="55"/>
                    <a:pt x="12" y="58"/>
                  </a:cubicBezTo>
                  <a:cubicBezTo>
                    <a:pt x="17" y="66"/>
                    <a:pt x="16" y="71"/>
                    <a:pt x="14" y="79"/>
                  </a:cubicBezTo>
                  <a:cubicBezTo>
                    <a:pt x="17" y="76"/>
                    <a:pt x="19" y="72"/>
                    <a:pt x="22" y="69"/>
                  </a:cubicBezTo>
                  <a:cubicBezTo>
                    <a:pt x="23" y="67"/>
                    <a:pt x="26" y="65"/>
                    <a:pt x="26" y="63"/>
                  </a:cubicBezTo>
                  <a:cubicBezTo>
                    <a:pt x="27" y="61"/>
                    <a:pt x="25" y="58"/>
                    <a:pt x="25" y="57"/>
                  </a:cubicBezTo>
                  <a:cubicBezTo>
                    <a:pt x="26" y="51"/>
                    <a:pt x="33" y="50"/>
                    <a:pt x="36" y="45"/>
                  </a:cubicBezTo>
                  <a:cubicBezTo>
                    <a:pt x="40" y="38"/>
                    <a:pt x="36" y="29"/>
                    <a:pt x="44" y="24"/>
                  </a:cubicBezTo>
                  <a:cubicBezTo>
                    <a:pt x="46" y="23"/>
                    <a:pt x="49" y="24"/>
                    <a:pt x="50" y="20"/>
                  </a:cubicBezTo>
                  <a:cubicBezTo>
                    <a:pt x="51" y="17"/>
                    <a:pt x="50" y="15"/>
                    <a:pt x="46" y="13"/>
                  </a:cubicBezTo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Freeform 70">
              <a:extLst>
                <a:ext uri="{FF2B5EF4-FFF2-40B4-BE49-F238E27FC236}">
                  <a16:creationId xmlns:a16="http://schemas.microsoft.com/office/drawing/2014/main" id="{CB5CDFE4-4614-46CC-BE8F-058FF0CEF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731"/>
              <a:ext cx="158" cy="254"/>
            </a:xfrm>
            <a:custGeom>
              <a:avLst/>
              <a:gdLst>
                <a:gd name="T0" fmla="*/ 591 w 73"/>
                <a:gd name="T1" fmla="*/ 0 h 111"/>
                <a:gd name="T2" fmla="*/ 468 w 73"/>
                <a:gd name="T3" fmla="*/ 297 h 111"/>
                <a:gd name="T4" fmla="*/ 322 w 73"/>
                <a:gd name="T5" fmla="*/ 398 h 111"/>
                <a:gd name="T6" fmla="*/ 193 w 73"/>
                <a:gd name="T7" fmla="*/ 297 h 111"/>
                <a:gd name="T8" fmla="*/ 69 w 73"/>
                <a:gd name="T9" fmla="*/ 455 h 111"/>
                <a:gd name="T10" fmla="*/ 69 w 73"/>
                <a:gd name="T11" fmla="*/ 780 h 111"/>
                <a:gd name="T12" fmla="*/ 52 w 73"/>
                <a:gd name="T13" fmla="*/ 886 h 111"/>
                <a:gd name="T14" fmla="*/ 182 w 73"/>
                <a:gd name="T15" fmla="*/ 1078 h 111"/>
                <a:gd name="T16" fmla="*/ 225 w 73"/>
                <a:gd name="T17" fmla="*/ 1320 h 111"/>
                <a:gd name="T18" fmla="*/ 234 w 73"/>
                <a:gd name="T19" fmla="*/ 1329 h 111"/>
                <a:gd name="T20" fmla="*/ 262 w 73"/>
                <a:gd name="T21" fmla="*/ 911 h 111"/>
                <a:gd name="T22" fmla="*/ 322 w 73"/>
                <a:gd name="T23" fmla="*/ 597 h 111"/>
                <a:gd name="T24" fmla="*/ 558 w 73"/>
                <a:gd name="T25" fmla="*/ 371 h 111"/>
                <a:gd name="T26" fmla="*/ 740 w 73"/>
                <a:gd name="T27" fmla="*/ 252 h 111"/>
                <a:gd name="T28" fmla="*/ 721 w 73"/>
                <a:gd name="T29" fmla="*/ 195 h 1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" h="111">
                  <a:moveTo>
                    <a:pt x="58" y="0"/>
                  </a:moveTo>
                  <a:cubicBezTo>
                    <a:pt x="48" y="5"/>
                    <a:pt x="50" y="16"/>
                    <a:pt x="46" y="25"/>
                  </a:cubicBezTo>
                  <a:cubicBezTo>
                    <a:pt x="43" y="32"/>
                    <a:pt x="39" y="36"/>
                    <a:pt x="32" y="33"/>
                  </a:cubicBezTo>
                  <a:cubicBezTo>
                    <a:pt x="27" y="30"/>
                    <a:pt x="25" y="25"/>
                    <a:pt x="19" y="25"/>
                  </a:cubicBezTo>
                  <a:cubicBezTo>
                    <a:pt x="11" y="26"/>
                    <a:pt x="9" y="32"/>
                    <a:pt x="7" y="38"/>
                  </a:cubicBezTo>
                  <a:cubicBezTo>
                    <a:pt x="6" y="46"/>
                    <a:pt x="9" y="58"/>
                    <a:pt x="7" y="65"/>
                  </a:cubicBezTo>
                  <a:cubicBezTo>
                    <a:pt x="5" y="72"/>
                    <a:pt x="0" y="69"/>
                    <a:pt x="5" y="74"/>
                  </a:cubicBezTo>
                  <a:cubicBezTo>
                    <a:pt x="11" y="81"/>
                    <a:pt x="17" y="81"/>
                    <a:pt x="18" y="90"/>
                  </a:cubicBezTo>
                  <a:cubicBezTo>
                    <a:pt x="19" y="96"/>
                    <a:pt x="17" y="106"/>
                    <a:pt x="22" y="110"/>
                  </a:cubicBezTo>
                  <a:cubicBezTo>
                    <a:pt x="22" y="111"/>
                    <a:pt x="23" y="111"/>
                    <a:pt x="23" y="111"/>
                  </a:cubicBezTo>
                  <a:cubicBezTo>
                    <a:pt x="19" y="98"/>
                    <a:pt x="31" y="89"/>
                    <a:pt x="26" y="76"/>
                  </a:cubicBezTo>
                  <a:cubicBezTo>
                    <a:pt x="23" y="66"/>
                    <a:pt x="19" y="53"/>
                    <a:pt x="32" y="50"/>
                  </a:cubicBezTo>
                  <a:cubicBezTo>
                    <a:pt x="46" y="47"/>
                    <a:pt x="52" y="45"/>
                    <a:pt x="55" y="31"/>
                  </a:cubicBezTo>
                  <a:cubicBezTo>
                    <a:pt x="57" y="19"/>
                    <a:pt x="63" y="20"/>
                    <a:pt x="73" y="21"/>
                  </a:cubicBezTo>
                  <a:cubicBezTo>
                    <a:pt x="72" y="20"/>
                    <a:pt x="71" y="18"/>
                    <a:pt x="71" y="16"/>
                  </a:cubicBezTo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Freeform 71">
              <a:extLst>
                <a:ext uri="{FF2B5EF4-FFF2-40B4-BE49-F238E27FC236}">
                  <a16:creationId xmlns:a16="http://schemas.microsoft.com/office/drawing/2014/main" id="{E7AE3C41-9813-4DB3-8C04-465AB69FF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2002"/>
              <a:ext cx="327" cy="280"/>
            </a:xfrm>
            <a:custGeom>
              <a:avLst/>
              <a:gdLst>
                <a:gd name="T0" fmla="*/ 0 w 152"/>
                <a:gd name="T1" fmla="*/ 1476 h 122"/>
                <a:gd name="T2" fmla="*/ 52 w 152"/>
                <a:gd name="T3" fmla="*/ 1343 h 122"/>
                <a:gd name="T4" fmla="*/ 69 w 152"/>
                <a:gd name="T5" fmla="*/ 1138 h 122"/>
                <a:gd name="T6" fmla="*/ 250 w 152"/>
                <a:gd name="T7" fmla="*/ 969 h 122"/>
                <a:gd name="T8" fmla="*/ 389 w 152"/>
                <a:gd name="T9" fmla="*/ 822 h 122"/>
                <a:gd name="T10" fmla="*/ 510 w 152"/>
                <a:gd name="T11" fmla="*/ 578 h 122"/>
                <a:gd name="T12" fmla="*/ 676 w 152"/>
                <a:gd name="T13" fmla="*/ 748 h 122"/>
                <a:gd name="T14" fmla="*/ 837 w 152"/>
                <a:gd name="T15" fmla="*/ 654 h 122"/>
                <a:gd name="T16" fmla="*/ 1028 w 152"/>
                <a:gd name="T17" fmla="*/ 207 h 122"/>
                <a:gd name="T18" fmla="*/ 1142 w 152"/>
                <a:gd name="T19" fmla="*/ 337 h 122"/>
                <a:gd name="T20" fmla="*/ 1235 w 152"/>
                <a:gd name="T21" fmla="*/ 216 h 122"/>
                <a:gd name="T22" fmla="*/ 1512 w 152"/>
                <a:gd name="T23" fmla="*/ 252 h 122"/>
                <a:gd name="T24" fmla="*/ 1435 w 152"/>
                <a:gd name="T25" fmla="*/ 301 h 122"/>
                <a:gd name="T26" fmla="*/ 1342 w 152"/>
                <a:gd name="T27" fmla="*/ 326 h 122"/>
                <a:gd name="T28" fmla="*/ 1286 w 152"/>
                <a:gd name="T29" fmla="*/ 422 h 122"/>
                <a:gd name="T30" fmla="*/ 1125 w 152"/>
                <a:gd name="T31" fmla="*/ 475 h 122"/>
                <a:gd name="T32" fmla="*/ 944 w 152"/>
                <a:gd name="T33" fmla="*/ 521 h 122"/>
                <a:gd name="T34" fmla="*/ 796 w 152"/>
                <a:gd name="T35" fmla="*/ 870 h 122"/>
                <a:gd name="T36" fmla="*/ 546 w 152"/>
                <a:gd name="T37" fmla="*/ 895 h 122"/>
                <a:gd name="T38" fmla="*/ 357 w 152"/>
                <a:gd name="T39" fmla="*/ 1074 h 122"/>
                <a:gd name="T40" fmla="*/ 112 w 152"/>
                <a:gd name="T41" fmla="*/ 1175 h 122"/>
                <a:gd name="T42" fmla="*/ 60 w 152"/>
                <a:gd name="T43" fmla="*/ 1327 h 122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2" h="122">
                  <a:moveTo>
                    <a:pt x="0" y="122"/>
                  </a:moveTo>
                  <a:cubicBezTo>
                    <a:pt x="1" y="118"/>
                    <a:pt x="4" y="115"/>
                    <a:pt x="5" y="111"/>
                  </a:cubicBezTo>
                  <a:cubicBezTo>
                    <a:pt x="7" y="105"/>
                    <a:pt x="5" y="100"/>
                    <a:pt x="7" y="94"/>
                  </a:cubicBezTo>
                  <a:cubicBezTo>
                    <a:pt x="10" y="84"/>
                    <a:pt x="16" y="83"/>
                    <a:pt x="25" y="80"/>
                  </a:cubicBezTo>
                  <a:cubicBezTo>
                    <a:pt x="31" y="78"/>
                    <a:pt x="35" y="74"/>
                    <a:pt x="39" y="68"/>
                  </a:cubicBezTo>
                  <a:cubicBezTo>
                    <a:pt x="42" y="63"/>
                    <a:pt x="44" y="50"/>
                    <a:pt x="51" y="48"/>
                  </a:cubicBezTo>
                  <a:cubicBezTo>
                    <a:pt x="58" y="46"/>
                    <a:pt x="63" y="59"/>
                    <a:pt x="68" y="62"/>
                  </a:cubicBezTo>
                  <a:cubicBezTo>
                    <a:pt x="76" y="67"/>
                    <a:pt x="83" y="62"/>
                    <a:pt x="84" y="54"/>
                  </a:cubicBezTo>
                  <a:cubicBezTo>
                    <a:pt x="86" y="45"/>
                    <a:pt x="88" y="4"/>
                    <a:pt x="103" y="17"/>
                  </a:cubicBezTo>
                  <a:cubicBezTo>
                    <a:pt x="106" y="20"/>
                    <a:pt x="111" y="27"/>
                    <a:pt x="115" y="28"/>
                  </a:cubicBezTo>
                  <a:cubicBezTo>
                    <a:pt x="122" y="29"/>
                    <a:pt x="122" y="22"/>
                    <a:pt x="124" y="18"/>
                  </a:cubicBezTo>
                  <a:cubicBezTo>
                    <a:pt x="130" y="0"/>
                    <a:pt x="140" y="31"/>
                    <a:pt x="152" y="21"/>
                  </a:cubicBezTo>
                  <a:cubicBezTo>
                    <a:pt x="149" y="22"/>
                    <a:pt x="146" y="23"/>
                    <a:pt x="144" y="25"/>
                  </a:cubicBezTo>
                  <a:cubicBezTo>
                    <a:pt x="141" y="27"/>
                    <a:pt x="138" y="26"/>
                    <a:pt x="135" y="27"/>
                  </a:cubicBezTo>
                  <a:cubicBezTo>
                    <a:pt x="132" y="29"/>
                    <a:pt x="131" y="32"/>
                    <a:pt x="129" y="35"/>
                  </a:cubicBezTo>
                  <a:cubicBezTo>
                    <a:pt x="125" y="39"/>
                    <a:pt x="119" y="40"/>
                    <a:pt x="113" y="39"/>
                  </a:cubicBezTo>
                  <a:cubicBezTo>
                    <a:pt x="105" y="38"/>
                    <a:pt x="101" y="34"/>
                    <a:pt x="95" y="43"/>
                  </a:cubicBezTo>
                  <a:cubicBezTo>
                    <a:pt x="89" y="52"/>
                    <a:pt x="88" y="65"/>
                    <a:pt x="80" y="72"/>
                  </a:cubicBezTo>
                  <a:cubicBezTo>
                    <a:pt x="72" y="80"/>
                    <a:pt x="64" y="73"/>
                    <a:pt x="55" y="74"/>
                  </a:cubicBezTo>
                  <a:cubicBezTo>
                    <a:pt x="45" y="75"/>
                    <a:pt x="44" y="84"/>
                    <a:pt x="36" y="89"/>
                  </a:cubicBezTo>
                  <a:cubicBezTo>
                    <a:pt x="30" y="93"/>
                    <a:pt x="16" y="91"/>
                    <a:pt x="11" y="97"/>
                  </a:cubicBezTo>
                  <a:cubicBezTo>
                    <a:pt x="9" y="99"/>
                    <a:pt x="7" y="107"/>
                    <a:pt x="6" y="110"/>
                  </a:cubicBezTo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Freeform 72">
              <a:extLst>
                <a:ext uri="{FF2B5EF4-FFF2-40B4-BE49-F238E27FC236}">
                  <a16:creationId xmlns:a16="http://schemas.microsoft.com/office/drawing/2014/main" id="{FA99E6C8-6467-4FFF-B165-73C813EA5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882"/>
              <a:ext cx="170" cy="191"/>
            </a:xfrm>
            <a:custGeom>
              <a:avLst/>
              <a:gdLst>
                <a:gd name="T0" fmla="*/ 129 w 79"/>
                <a:gd name="T1" fmla="*/ 757 h 83"/>
                <a:gd name="T2" fmla="*/ 148 w 79"/>
                <a:gd name="T3" fmla="*/ 513 h 83"/>
                <a:gd name="T4" fmla="*/ 200 w 79"/>
                <a:gd name="T5" fmla="*/ 292 h 83"/>
                <a:gd name="T6" fmla="*/ 310 w 79"/>
                <a:gd name="T7" fmla="*/ 207 h 83"/>
                <a:gd name="T8" fmla="*/ 407 w 79"/>
                <a:gd name="T9" fmla="*/ 366 h 83"/>
                <a:gd name="T10" fmla="*/ 598 w 79"/>
                <a:gd name="T11" fmla="*/ 216 h 83"/>
                <a:gd name="T12" fmla="*/ 676 w 79"/>
                <a:gd name="T13" fmla="*/ 37 h 83"/>
                <a:gd name="T14" fmla="*/ 788 w 79"/>
                <a:gd name="T15" fmla="*/ 37 h 83"/>
                <a:gd name="T16" fmla="*/ 667 w 79"/>
                <a:gd name="T17" fmla="*/ 318 h 83"/>
                <a:gd name="T18" fmla="*/ 570 w 79"/>
                <a:gd name="T19" fmla="*/ 513 h 83"/>
                <a:gd name="T20" fmla="*/ 379 w 79"/>
                <a:gd name="T21" fmla="*/ 497 h 83"/>
                <a:gd name="T22" fmla="*/ 0 w 79"/>
                <a:gd name="T23" fmla="*/ 948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" h="83">
                  <a:moveTo>
                    <a:pt x="13" y="62"/>
                  </a:moveTo>
                  <a:cubicBezTo>
                    <a:pt x="16" y="56"/>
                    <a:pt x="15" y="48"/>
                    <a:pt x="15" y="42"/>
                  </a:cubicBezTo>
                  <a:cubicBezTo>
                    <a:pt x="16" y="35"/>
                    <a:pt x="17" y="30"/>
                    <a:pt x="20" y="24"/>
                  </a:cubicBezTo>
                  <a:cubicBezTo>
                    <a:pt x="22" y="21"/>
                    <a:pt x="26" y="15"/>
                    <a:pt x="31" y="17"/>
                  </a:cubicBezTo>
                  <a:cubicBezTo>
                    <a:pt x="35" y="18"/>
                    <a:pt x="38" y="27"/>
                    <a:pt x="41" y="30"/>
                  </a:cubicBezTo>
                  <a:cubicBezTo>
                    <a:pt x="50" y="42"/>
                    <a:pt x="57" y="28"/>
                    <a:pt x="60" y="18"/>
                  </a:cubicBezTo>
                  <a:cubicBezTo>
                    <a:pt x="62" y="14"/>
                    <a:pt x="63" y="6"/>
                    <a:pt x="68" y="3"/>
                  </a:cubicBezTo>
                  <a:cubicBezTo>
                    <a:pt x="72" y="0"/>
                    <a:pt x="75" y="3"/>
                    <a:pt x="79" y="3"/>
                  </a:cubicBezTo>
                  <a:cubicBezTo>
                    <a:pt x="70" y="1"/>
                    <a:pt x="70" y="21"/>
                    <a:pt x="67" y="26"/>
                  </a:cubicBezTo>
                  <a:cubicBezTo>
                    <a:pt x="65" y="31"/>
                    <a:pt x="62" y="38"/>
                    <a:pt x="57" y="42"/>
                  </a:cubicBezTo>
                  <a:cubicBezTo>
                    <a:pt x="50" y="47"/>
                    <a:pt x="45" y="43"/>
                    <a:pt x="38" y="41"/>
                  </a:cubicBezTo>
                  <a:cubicBezTo>
                    <a:pt x="22" y="36"/>
                    <a:pt x="23" y="83"/>
                    <a:pt x="0" y="78"/>
                  </a:cubicBezTo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73">
              <a:extLst>
                <a:ext uri="{FF2B5EF4-FFF2-40B4-BE49-F238E27FC236}">
                  <a16:creationId xmlns:a16="http://schemas.microsoft.com/office/drawing/2014/main" id="{DFEA0D0D-0332-47BE-AB83-71E61F078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88"/>
              <a:ext cx="185" cy="124"/>
            </a:xfrm>
            <a:custGeom>
              <a:avLst/>
              <a:gdLst>
                <a:gd name="T0" fmla="*/ 0 w 86"/>
                <a:gd name="T1" fmla="*/ 618 h 54"/>
                <a:gd name="T2" fmla="*/ 209 w 86"/>
                <a:gd name="T3" fmla="*/ 338 h 54"/>
                <a:gd name="T4" fmla="*/ 458 w 86"/>
                <a:gd name="T5" fmla="*/ 253 h 54"/>
                <a:gd name="T6" fmla="*/ 708 w 86"/>
                <a:gd name="T7" fmla="*/ 326 h 54"/>
                <a:gd name="T8" fmla="*/ 856 w 86"/>
                <a:gd name="T9" fmla="*/ 0 h 54"/>
                <a:gd name="T10" fmla="*/ 787 w 86"/>
                <a:gd name="T11" fmla="*/ 280 h 54"/>
                <a:gd name="T12" fmla="*/ 579 w 86"/>
                <a:gd name="T13" fmla="*/ 475 h 54"/>
                <a:gd name="T14" fmla="*/ 417 w 86"/>
                <a:gd name="T15" fmla="*/ 386 h 54"/>
                <a:gd name="T16" fmla="*/ 301 w 86"/>
                <a:gd name="T17" fmla="*/ 475 h 54"/>
                <a:gd name="T18" fmla="*/ 181 w 86"/>
                <a:gd name="T19" fmla="*/ 606 h 54"/>
                <a:gd name="T20" fmla="*/ 9 w 86"/>
                <a:gd name="T21" fmla="*/ 643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6" h="54">
                  <a:moveTo>
                    <a:pt x="0" y="51"/>
                  </a:moveTo>
                  <a:cubicBezTo>
                    <a:pt x="11" y="52"/>
                    <a:pt x="18" y="35"/>
                    <a:pt x="21" y="28"/>
                  </a:cubicBezTo>
                  <a:cubicBezTo>
                    <a:pt x="27" y="16"/>
                    <a:pt x="35" y="14"/>
                    <a:pt x="46" y="21"/>
                  </a:cubicBezTo>
                  <a:cubicBezTo>
                    <a:pt x="52" y="26"/>
                    <a:pt x="63" y="32"/>
                    <a:pt x="71" y="27"/>
                  </a:cubicBezTo>
                  <a:cubicBezTo>
                    <a:pt x="79" y="22"/>
                    <a:pt x="75" y="4"/>
                    <a:pt x="86" y="0"/>
                  </a:cubicBezTo>
                  <a:cubicBezTo>
                    <a:pt x="79" y="4"/>
                    <a:pt x="81" y="16"/>
                    <a:pt x="79" y="23"/>
                  </a:cubicBezTo>
                  <a:cubicBezTo>
                    <a:pt x="76" y="33"/>
                    <a:pt x="69" y="43"/>
                    <a:pt x="58" y="39"/>
                  </a:cubicBezTo>
                  <a:cubicBezTo>
                    <a:pt x="52" y="38"/>
                    <a:pt x="48" y="32"/>
                    <a:pt x="42" y="32"/>
                  </a:cubicBezTo>
                  <a:cubicBezTo>
                    <a:pt x="37" y="32"/>
                    <a:pt x="33" y="36"/>
                    <a:pt x="30" y="39"/>
                  </a:cubicBezTo>
                  <a:cubicBezTo>
                    <a:pt x="26" y="42"/>
                    <a:pt x="22" y="47"/>
                    <a:pt x="18" y="50"/>
                  </a:cubicBezTo>
                  <a:cubicBezTo>
                    <a:pt x="13" y="54"/>
                    <a:pt x="7" y="53"/>
                    <a:pt x="1" y="53"/>
                  </a:cubicBezTo>
                </a:path>
              </a:pathLst>
            </a:custGeom>
            <a:solidFill>
              <a:srgbClr val="9A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74">
              <a:extLst>
                <a:ext uri="{FF2B5EF4-FFF2-40B4-BE49-F238E27FC236}">
                  <a16:creationId xmlns:a16="http://schemas.microsoft.com/office/drawing/2014/main" id="{23DA6064-EC5D-4A58-A9A0-888905361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1940"/>
              <a:ext cx="1532" cy="1384"/>
            </a:xfrm>
            <a:custGeom>
              <a:avLst/>
              <a:gdLst>
                <a:gd name="T0" fmla="*/ 1601 w 712"/>
                <a:gd name="T1" fmla="*/ 6227 h 603"/>
                <a:gd name="T2" fmla="*/ 5797 w 712"/>
                <a:gd name="T3" fmla="*/ 2456 h 603"/>
                <a:gd name="T4" fmla="*/ 6866 w 712"/>
                <a:gd name="T5" fmla="*/ 0 h 603"/>
                <a:gd name="T6" fmla="*/ 5033 w 712"/>
                <a:gd name="T7" fmla="*/ 2903 h 603"/>
                <a:gd name="T8" fmla="*/ 1472 w 712"/>
                <a:gd name="T9" fmla="*/ 4921 h 603"/>
                <a:gd name="T10" fmla="*/ 936 w 712"/>
                <a:gd name="T11" fmla="*/ 5394 h 603"/>
                <a:gd name="T12" fmla="*/ 0 w 712"/>
                <a:gd name="T13" fmla="*/ 7292 h 603"/>
                <a:gd name="T14" fmla="*/ 1601 w 712"/>
                <a:gd name="T15" fmla="*/ 6227 h 6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2" h="603">
                  <a:moveTo>
                    <a:pt x="161" y="515"/>
                  </a:moveTo>
                  <a:cubicBezTo>
                    <a:pt x="286" y="438"/>
                    <a:pt x="477" y="303"/>
                    <a:pt x="582" y="203"/>
                  </a:cubicBezTo>
                  <a:cubicBezTo>
                    <a:pt x="712" y="79"/>
                    <a:pt x="689" y="0"/>
                    <a:pt x="689" y="0"/>
                  </a:cubicBezTo>
                  <a:cubicBezTo>
                    <a:pt x="681" y="42"/>
                    <a:pt x="647" y="114"/>
                    <a:pt x="505" y="240"/>
                  </a:cubicBezTo>
                  <a:cubicBezTo>
                    <a:pt x="363" y="366"/>
                    <a:pt x="138" y="455"/>
                    <a:pt x="148" y="407"/>
                  </a:cubicBezTo>
                  <a:cubicBezTo>
                    <a:pt x="134" y="421"/>
                    <a:pt x="94" y="446"/>
                    <a:pt x="94" y="446"/>
                  </a:cubicBezTo>
                  <a:cubicBezTo>
                    <a:pt x="92" y="470"/>
                    <a:pt x="49" y="563"/>
                    <a:pt x="0" y="603"/>
                  </a:cubicBezTo>
                  <a:cubicBezTo>
                    <a:pt x="22" y="594"/>
                    <a:pt x="116" y="543"/>
                    <a:pt x="161" y="515"/>
                  </a:cubicBezTo>
                  <a:close/>
                </a:path>
              </a:pathLst>
            </a:custGeom>
            <a:solidFill>
              <a:srgbClr val="F3E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75">
              <a:extLst>
                <a:ext uri="{FF2B5EF4-FFF2-40B4-BE49-F238E27FC236}">
                  <a16:creationId xmlns:a16="http://schemas.microsoft.com/office/drawing/2014/main" id="{F92AE2CA-8684-4373-AB9C-E989BBF99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174"/>
              <a:ext cx="1427" cy="1150"/>
            </a:xfrm>
            <a:custGeom>
              <a:avLst/>
              <a:gdLst>
                <a:gd name="T0" fmla="*/ 4298 w 663"/>
                <a:gd name="T1" fmla="*/ 2566 h 501"/>
                <a:gd name="T2" fmla="*/ 0 w 663"/>
                <a:gd name="T3" fmla="*/ 6060 h 501"/>
                <a:gd name="T4" fmla="*/ 1608 w 663"/>
                <a:gd name="T5" fmla="*/ 4995 h 501"/>
                <a:gd name="T6" fmla="*/ 5805 w 663"/>
                <a:gd name="T7" fmla="*/ 1223 h 501"/>
                <a:gd name="T8" fmla="*/ 6610 w 663"/>
                <a:gd name="T9" fmla="*/ 0 h 501"/>
                <a:gd name="T10" fmla="*/ 4298 w 663"/>
                <a:gd name="T11" fmla="*/ 2566 h 5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63" h="501">
                  <a:moveTo>
                    <a:pt x="431" y="212"/>
                  </a:moveTo>
                  <a:cubicBezTo>
                    <a:pt x="305" y="313"/>
                    <a:pt x="141" y="425"/>
                    <a:pt x="0" y="501"/>
                  </a:cubicBezTo>
                  <a:cubicBezTo>
                    <a:pt x="22" y="492"/>
                    <a:pt x="116" y="441"/>
                    <a:pt x="161" y="413"/>
                  </a:cubicBezTo>
                  <a:cubicBezTo>
                    <a:pt x="286" y="336"/>
                    <a:pt x="477" y="201"/>
                    <a:pt x="582" y="101"/>
                  </a:cubicBezTo>
                  <a:cubicBezTo>
                    <a:pt x="622" y="62"/>
                    <a:pt x="647" y="29"/>
                    <a:pt x="663" y="0"/>
                  </a:cubicBezTo>
                  <a:cubicBezTo>
                    <a:pt x="626" y="43"/>
                    <a:pt x="561" y="118"/>
                    <a:pt x="431" y="212"/>
                  </a:cubicBezTo>
                  <a:close/>
                </a:path>
              </a:pathLst>
            </a:custGeom>
            <a:solidFill>
              <a:srgbClr val="EA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Freeform 76">
              <a:extLst>
                <a:ext uri="{FF2B5EF4-FFF2-40B4-BE49-F238E27FC236}">
                  <a16:creationId xmlns:a16="http://schemas.microsoft.com/office/drawing/2014/main" id="{448D8D73-0A54-4CA4-90BF-F1758C231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289"/>
              <a:ext cx="357" cy="284"/>
            </a:xfrm>
            <a:custGeom>
              <a:avLst/>
              <a:gdLst>
                <a:gd name="T0" fmla="*/ 0 w 166"/>
                <a:gd name="T1" fmla="*/ 1489 h 124"/>
                <a:gd name="T2" fmla="*/ 966 w 166"/>
                <a:gd name="T3" fmla="*/ 456 h 124"/>
                <a:gd name="T4" fmla="*/ 1202 w 166"/>
                <a:gd name="T5" fmla="*/ 85 h 124"/>
                <a:gd name="T6" fmla="*/ 1652 w 166"/>
                <a:gd name="T7" fmla="*/ 94 h 124"/>
                <a:gd name="T8" fmla="*/ 1202 w 166"/>
                <a:gd name="T9" fmla="*/ 362 h 124"/>
                <a:gd name="T10" fmla="*/ 944 w 166"/>
                <a:gd name="T11" fmla="*/ 719 h 124"/>
                <a:gd name="T12" fmla="*/ 546 w 166"/>
                <a:gd name="T13" fmla="*/ 1118 h 124"/>
                <a:gd name="T14" fmla="*/ 241 w 166"/>
                <a:gd name="T15" fmla="*/ 1276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6" h="124">
                  <a:moveTo>
                    <a:pt x="0" y="124"/>
                  </a:moveTo>
                  <a:cubicBezTo>
                    <a:pt x="30" y="93"/>
                    <a:pt x="69" y="72"/>
                    <a:pt x="97" y="38"/>
                  </a:cubicBezTo>
                  <a:cubicBezTo>
                    <a:pt x="104" y="30"/>
                    <a:pt x="112" y="13"/>
                    <a:pt x="121" y="7"/>
                  </a:cubicBezTo>
                  <a:cubicBezTo>
                    <a:pt x="134" y="0"/>
                    <a:pt x="153" y="11"/>
                    <a:pt x="166" y="8"/>
                  </a:cubicBezTo>
                  <a:cubicBezTo>
                    <a:pt x="151" y="12"/>
                    <a:pt x="133" y="19"/>
                    <a:pt x="121" y="30"/>
                  </a:cubicBezTo>
                  <a:cubicBezTo>
                    <a:pt x="110" y="38"/>
                    <a:pt x="104" y="50"/>
                    <a:pt x="95" y="60"/>
                  </a:cubicBezTo>
                  <a:cubicBezTo>
                    <a:pt x="83" y="73"/>
                    <a:pt x="70" y="84"/>
                    <a:pt x="55" y="93"/>
                  </a:cubicBezTo>
                  <a:cubicBezTo>
                    <a:pt x="45" y="98"/>
                    <a:pt x="33" y="98"/>
                    <a:pt x="24" y="106"/>
                  </a:cubicBezTo>
                </a:path>
              </a:pathLst>
            </a:custGeom>
            <a:solidFill>
              <a:srgbClr val="F3E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77">
              <a:extLst>
                <a:ext uri="{FF2B5EF4-FFF2-40B4-BE49-F238E27FC236}">
                  <a16:creationId xmlns:a16="http://schemas.microsoft.com/office/drawing/2014/main" id="{D810F87C-6218-46CA-899C-3810501DC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1127"/>
              <a:ext cx="379" cy="2594"/>
            </a:xfrm>
            <a:custGeom>
              <a:avLst/>
              <a:gdLst>
                <a:gd name="T0" fmla="*/ 788 w 176"/>
                <a:gd name="T1" fmla="*/ 13670 h 1130"/>
                <a:gd name="T2" fmla="*/ 1576 w 176"/>
                <a:gd name="T3" fmla="*/ 6003 h 1130"/>
                <a:gd name="T4" fmla="*/ 0 w 176"/>
                <a:gd name="T5" fmla="*/ 0 h 1130"/>
                <a:gd name="T6" fmla="*/ 1219 w 176"/>
                <a:gd name="T7" fmla="*/ 5227 h 1130"/>
                <a:gd name="T8" fmla="*/ 788 w 176"/>
                <a:gd name="T9" fmla="*/ 13670 h 1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130">
                  <a:moveTo>
                    <a:pt x="79" y="1130"/>
                  </a:moveTo>
                  <a:cubicBezTo>
                    <a:pt x="45" y="1020"/>
                    <a:pt x="137" y="655"/>
                    <a:pt x="158" y="496"/>
                  </a:cubicBezTo>
                  <a:cubicBezTo>
                    <a:pt x="176" y="354"/>
                    <a:pt x="167" y="113"/>
                    <a:pt x="0" y="0"/>
                  </a:cubicBezTo>
                  <a:cubicBezTo>
                    <a:pt x="52" y="46"/>
                    <a:pt x="144" y="228"/>
                    <a:pt x="122" y="432"/>
                  </a:cubicBezTo>
                  <a:cubicBezTo>
                    <a:pt x="100" y="636"/>
                    <a:pt x="0" y="898"/>
                    <a:pt x="79" y="1130"/>
                  </a:cubicBezTo>
                  <a:close/>
                </a:path>
              </a:pathLst>
            </a:custGeom>
            <a:solidFill>
              <a:srgbClr val="F3E3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78">
              <a:extLst>
                <a:ext uri="{FF2B5EF4-FFF2-40B4-BE49-F238E27FC236}">
                  <a16:creationId xmlns:a16="http://schemas.microsoft.com/office/drawing/2014/main" id="{99816610-F1C2-4FA9-98F5-7E917CF0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372"/>
              <a:ext cx="218" cy="2000"/>
            </a:xfrm>
            <a:custGeom>
              <a:avLst/>
              <a:gdLst>
                <a:gd name="T0" fmla="*/ 19 w 101"/>
                <a:gd name="T1" fmla="*/ 10544 h 871"/>
                <a:gd name="T2" fmla="*/ 844 w 101"/>
                <a:gd name="T3" fmla="*/ 4710 h 871"/>
                <a:gd name="T4" fmla="*/ 253 w 101"/>
                <a:gd name="T5" fmla="*/ 0 h 871"/>
                <a:gd name="T6" fmla="*/ 684 w 101"/>
                <a:gd name="T7" fmla="*/ 4893 h 871"/>
                <a:gd name="T8" fmla="*/ 19 w 101"/>
                <a:gd name="T9" fmla="*/ 10544 h 8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871">
                  <a:moveTo>
                    <a:pt x="2" y="871"/>
                  </a:moveTo>
                  <a:cubicBezTo>
                    <a:pt x="19" y="715"/>
                    <a:pt x="69" y="501"/>
                    <a:pt x="84" y="389"/>
                  </a:cubicBezTo>
                  <a:cubicBezTo>
                    <a:pt x="97" y="283"/>
                    <a:pt x="96" y="122"/>
                    <a:pt x="25" y="0"/>
                  </a:cubicBezTo>
                  <a:cubicBezTo>
                    <a:pt x="61" y="84"/>
                    <a:pt x="101" y="221"/>
                    <a:pt x="68" y="404"/>
                  </a:cubicBezTo>
                  <a:cubicBezTo>
                    <a:pt x="34" y="587"/>
                    <a:pt x="0" y="833"/>
                    <a:pt x="2" y="871"/>
                  </a:cubicBezTo>
                  <a:close/>
                </a:path>
              </a:pathLst>
            </a:custGeom>
            <a:solidFill>
              <a:srgbClr val="EAC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Freeform 79">
              <a:extLst>
                <a:ext uri="{FF2B5EF4-FFF2-40B4-BE49-F238E27FC236}">
                  <a16:creationId xmlns:a16="http://schemas.microsoft.com/office/drawing/2014/main" id="{1B85C601-37B0-4401-AE86-EFF554321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743"/>
              <a:ext cx="181" cy="942"/>
            </a:xfrm>
            <a:custGeom>
              <a:avLst/>
              <a:gdLst>
                <a:gd name="T0" fmla="*/ 338 w 84"/>
                <a:gd name="T1" fmla="*/ 4972 h 410"/>
                <a:gd name="T2" fmla="*/ 840 w 84"/>
                <a:gd name="T3" fmla="*/ 0 h 410"/>
                <a:gd name="T4" fmla="*/ 338 w 84"/>
                <a:gd name="T5" fmla="*/ 4972 h 4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410">
                  <a:moveTo>
                    <a:pt x="34" y="410"/>
                  </a:moveTo>
                  <a:cubicBezTo>
                    <a:pt x="0" y="246"/>
                    <a:pt x="60" y="68"/>
                    <a:pt x="84" y="0"/>
                  </a:cubicBezTo>
                  <a:cubicBezTo>
                    <a:pt x="77" y="31"/>
                    <a:pt x="14" y="286"/>
                    <a:pt x="34" y="4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Freeform 80">
              <a:extLst>
                <a:ext uri="{FF2B5EF4-FFF2-40B4-BE49-F238E27FC236}">
                  <a16:creationId xmlns:a16="http://schemas.microsoft.com/office/drawing/2014/main" id="{BCD18C94-3DB8-43A6-89F2-AEF821697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949"/>
              <a:ext cx="123" cy="298"/>
            </a:xfrm>
            <a:custGeom>
              <a:avLst/>
              <a:gdLst>
                <a:gd name="T0" fmla="*/ 423 w 57"/>
                <a:gd name="T1" fmla="*/ 0 h 130"/>
                <a:gd name="T2" fmla="*/ 0 w 57"/>
                <a:gd name="T3" fmla="*/ 1566 h 130"/>
                <a:gd name="T4" fmla="*/ 423 w 57"/>
                <a:gd name="T5" fmla="*/ 0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30">
                  <a:moveTo>
                    <a:pt x="42" y="0"/>
                  </a:moveTo>
                  <a:cubicBezTo>
                    <a:pt x="50" y="26"/>
                    <a:pt x="25" y="110"/>
                    <a:pt x="0" y="130"/>
                  </a:cubicBezTo>
                  <a:cubicBezTo>
                    <a:pt x="46" y="106"/>
                    <a:pt x="57" y="50"/>
                    <a:pt x="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81">
              <a:extLst>
                <a:ext uri="{FF2B5EF4-FFF2-40B4-BE49-F238E27FC236}">
                  <a16:creationId xmlns:a16="http://schemas.microsoft.com/office/drawing/2014/main" id="{73C83180-F8AA-4A7C-8712-BD5B02C36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384"/>
              <a:ext cx="1062" cy="634"/>
            </a:xfrm>
            <a:custGeom>
              <a:avLst/>
              <a:gdLst>
                <a:gd name="T0" fmla="*/ 0 w 493"/>
                <a:gd name="T1" fmla="*/ 3335 h 276"/>
                <a:gd name="T2" fmla="*/ 599 w 493"/>
                <a:gd name="T3" fmla="*/ 3345 h 276"/>
                <a:gd name="T4" fmla="*/ 3128 w 493"/>
                <a:gd name="T5" fmla="*/ 1794 h 276"/>
                <a:gd name="T6" fmla="*/ 4929 w 493"/>
                <a:gd name="T7" fmla="*/ 0 h 276"/>
                <a:gd name="T8" fmla="*/ 2831 w 493"/>
                <a:gd name="T9" fmla="*/ 1888 h 276"/>
                <a:gd name="T10" fmla="*/ 599 w 493"/>
                <a:gd name="T11" fmla="*/ 3186 h 276"/>
                <a:gd name="T12" fmla="*/ 0 w 493"/>
                <a:gd name="T13" fmla="*/ 3335 h 2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3" h="276">
                  <a:moveTo>
                    <a:pt x="0" y="275"/>
                  </a:moveTo>
                  <a:cubicBezTo>
                    <a:pt x="20" y="270"/>
                    <a:pt x="60" y="276"/>
                    <a:pt x="60" y="276"/>
                  </a:cubicBezTo>
                  <a:cubicBezTo>
                    <a:pt x="60" y="276"/>
                    <a:pt x="257" y="191"/>
                    <a:pt x="313" y="148"/>
                  </a:cubicBezTo>
                  <a:cubicBezTo>
                    <a:pt x="369" y="106"/>
                    <a:pt x="493" y="0"/>
                    <a:pt x="493" y="0"/>
                  </a:cubicBezTo>
                  <a:cubicBezTo>
                    <a:pt x="471" y="19"/>
                    <a:pt x="343" y="119"/>
                    <a:pt x="283" y="156"/>
                  </a:cubicBezTo>
                  <a:cubicBezTo>
                    <a:pt x="223" y="194"/>
                    <a:pt x="80" y="259"/>
                    <a:pt x="60" y="263"/>
                  </a:cubicBezTo>
                  <a:cubicBezTo>
                    <a:pt x="40" y="267"/>
                    <a:pt x="12" y="268"/>
                    <a:pt x="0" y="2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Freeform 82">
              <a:extLst>
                <a:ext uri="{FF2B5EF4-FFF2-40B4-BE49-F238E27FC236}">
                  <a16:creationId xmlns:a16="http://schemas.microsoft.com/office/drawing/2014/main" id="{E009F903-8A48-4CA9-AC3C-70836A38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361"/>
              <a:ext cx="383" cy="652"/>
            </a:xfrm>
            <a:custGeom>
              <a:avLst/>
              <a:gdLst>
                <a:gd name="T0" fmla="*/ 0 w 178"/>
                <a:gd name="T1" fmla="*/ 0 h 284"/>
                <a:gd name="T2" fmla="*/ 1455 w 178"/>
                <a:gd name="T3" fmla="*/ 3437 h 284"/>
                <a:gd name="T4" fmla="*/ 0 w 178"/>
                <a:gd name="T5" fmla="*/ 0 h 2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284">
                  <a:moveTo>
                    <a:pt x="0" y="0"/>
                  </a:moveTo>
                  <a:cubicBezTo>
                    <a:pt x="36" y="9"/>
                    <a:pt x="178" y="102"/>
                    <a:pt x="146" y="284"/>
                  </a:cubicBezTo>
                  <a:cubicBezTo>
                    <a:pt x="172" y="213"/>
                    <a:pt x="161" y="4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Freeform 83">
              <a:extLst>
                <a:ext uri="{FF2B5EF4-FFF2-40B4-BE49-F238E27FC236}">
                  <a16:creationId xmlns:a16="http://schemas.microsoft.com/office/drawing/2014/main" id="{D9305C2A-75A1-45AA-8087-80577CAD5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828"/>
              <a:ext cx="1091" cy="354"/>
            </a:xfrm>
            <a:custGeom>
              <a:avLst/>
              <a:gdLst>
                <a:gd name="T0" fmla="*/ 0 w 507"/>
                <a:gd name="T1" fmla="*/ 1871 h 154"/>
                <a:gd name="T2" fmla="*/ 5053 w 507"/>
                <a:gd name="T3" fmla="*/ 1225 h 154"/>
                <a:gd name="T4" fmla="*/ 0 w 507"/>
                <a:gd name="T5" fmla="*/ 1871 h 1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7" h="154">
                  <a:moveTo>
                    <a:pt x="0" y="154"/>
                  </a:moveTo>
                  <a:cubicBezTo>
                    <a:pt x="51" y="116"/>
                    <a:pt x="302" y="0"/>
                    <a:pt x="507" y="101"/>
                  </a:cubicBezTo>
                  <a:cubicBezTo>
                    <a:pt x="423" y="82"/>
                    <a:pt x="280" y="20"/>
                    <a:pt x="0" y="1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Freeform 84">
              <a:extLst>
                <a:ext uri="{FF2B5EF4-FFF2-40B4-BE49-F238E27FC236}">
                  <a16:creationId xmlns:a16="http://schemas.microsoft.com/office/drawing/2014/main" id="{590D6B19-AEA3-4FE4-A81F-6FBAD3DE2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71"/>
              <a:ext cx="131" cy="140"/>
            </a:xfrm>
            <a:custGeom>
              <a:avLst/>
              <a:gdLst>
                <a:gd name="T0" fmla="*/ 0 w 61"/>
                <a:gd name="T1" fmla="*/ 122 h 61"/>
                <a:gd name="T2" fmla="*/ 180 w 61"/>
                <a:gd name="T3" fmla="*/ 110 h 61"/>
                <a:gd name="T4" fmla="*/ 189 w 61"/>
                <a:gd name="T5" fmla="*/ 386 h 61"/>
                <a:gd name="T6" fmla="*/ 397 w 61"/>
                <a:gd name="T7" fmla="*/ 374 h 61"/>
                <a:gd name="T8" fmla="*/ 387 w 61"/>
                <a:gd name="T9" fmla="*/ 654 h 61"/>
                <a:gd name="T10" fmla="*/ 507 w 61"/>
                <a:gd name="T11" fmla="*/ 643 h 61"/>
                <a:gd name="T12" fmla="*/ 603 w 61"/>
                <a:gd name="T13" fmla="*/ 711 h 61"/>
                <a:gd name="T14" fmla="*/ 494 w 61"/>
                <a:gd name="T15" fmla="*/ 578 h 61"/>
                <a:gd name="T16" fmla="*/ 447 w 61"/>
                <a:gd name="T17" fmla="*/ 326 h 61"/>
                <a:gd name="T18" fmla="*/ 249 w 61"/>
                <a:gd name="T19" fmla="*/ 301 h 61"/>
                <a:gd name="T20" fmla="*/ 198 w 61"/>
                <a:gd name="T21" fmla="*/ 48 h 61"/>
                <a:gd name="T22" fmla="*/ 0 w 61"/>
                <a:gd name="T23" fmla="*/ 122 h 6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61">
                  <a:moveTo>
                    <a:pt x="0" y="10"/>
                  </a:moveTo>
                  <a:cubicBezTo>
                    <a:pt x="4" y="13"/>
                    <a:pt x="13" y="3"/>
                    <a:pt x="18" y="9"/>
                  </a:cubicBezTo>
                  <a:cubicBezTo>
                    <a:pt x="23" y="15"/>
                    <a:pt x="15" y="29"/>
                    <a:pt x="19" y="32"/>
                  </a:cubicBezTo>
                  <a:cubicBezTo>
                    <a:pt x="22" y="35"/>
                    <a:pt x="34" y="26"/>
                    <a:pt x="40" y="31"/>
                  </a:cubicBezTo>
                  <a:cubicBezTo>
                    <a:pt x="46" y="35"/>
                    <a:pt x="43" y="47"/>
                    <a:pt x="39" y="54"/>
                  </a:cubicBezTo>
                  <a:cubicBezTo>
                    <a:pt x="35" y="61"/>
                    <a:pt x="45" y="55"/>
                    <a:pt x="51" y="53"/>
                  </a:cubicBezTo>
                  <a:cubicBezTo>
                    <a:pt x="58" y="51"/>
                    <a:pt x="58" y="55"/>
                    <a:pt x="61" y="59"/>
                  </a:cubicBezTo>
                  <a:cubicBezTo>
                    <a:pt x="58" y="50"/>
                    <a:pt x="53" y="47"/>
                    <a:pt x="50" y="48"/>
                  </a:cubicBezTo>
                  <a:cubicBezTo>
                    <a:pt x="47" y="49"/>
                    <a:pt x="51" y="32"/>
                    <a:pt x="45" y="27"/>
                  </a:cubicBezTo>
                  <a:cubicBezTo>
                    <a:pt x="40" y="23"/>
                    <a:pt x="27" y="30"/>
                    <a:pt x="25" y="25"/>
                  </a:cubicBezTo>
                  <a:cubicBezTo>
                    <a:pt x="23" y="20"/>
                    <a:pt x="29" y="10"/>
                    <a:pt x="20" y="4"/>
                  </a:cubicBezTo>
                  <a:cubicBezTo>
                    <a:pt x="14" y="0"/>
                    <a:pt x="5" y="14"/>
                    <a:pt x="0" y="10"/>
                  </a:cubicBezTo>
                  <a:close/>
                </a:path>
              </a:pathLst>
            </a:custGeom>
            <a:solidFill>
              <a:srgbClr val="FB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Freeform 85">
              <a:extLst>
                <a:ext uri="{FF2B5EF4-FFF2-40B4-BE49-F238E27FC236}">
                  <a16:creationId xmlns:a16="http://schemas.microsoft.com/office/drawing/2014/main" id="{3527386F-D2B9-4B94-99B7-DC877433A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09"/>
              <a:ext cx="157" cy="92"/>
            </a:xfrm>
            <a:custGeom>
              <a:avLst/>
              <a:gdLst>
                <a:gd name="T0" fmla="*/ 0 w 73"/>
                <a:gd name="T1" fmla="*/ 110 h 40"/>
                <a:gd name="T2" fmla="*/ 198 w 73"/>
                <a:gd name="T3" fmla="*/ 64 h 40"/>
                <a:gd name="T4" fmla="*/ 269 w 73"/>
                <a:gd name="T5" fmla="*/ 281 h 40"/>
                <a:gd name="T6" fmla="*/ 467 w 73"/>
                <a:gd name="T7" fmla="*/ 269 h 40"/>
                <a:gd name="T8" fmla="*/ 527 w 73"/>
                <a:gd name="T9" fmla="*/ 460 h 40"/>
                <a:gd name="T10" fmla="*/ 675 w 73"/>
                <a:gd name="T11" fmla="*/ 428 h 40"/>
                <a:gd name="T12" fmla="*/ 699 w 73"/>
                <a:gd name="T13" fmla="*/ 366 h 40"/>
                <a:gd name="T14" fmla="*/ 570 w 73"/>
                <a:gd name="T15" fmla="*/ 412 h 40"/>
                <a:gd name="T16" fmla="*/ 477 w 73"/>
                <a:gd name="T17" fmla="*/ 232 h 40"/>
                <a:gd name="T18" fmla="*/ 277 w 73"/>
                <a:gd name="T19" fmla="*/ 232 h 40"/>
                <a:gd name="T20" fmla="*/ 217 w 73"/>
                <a:gd name="T21" fmla="*/ 37 h 40"/>
                <a:gd name="T22" fmla="*/ 0 w 73"/>
                <a:gd name="T23" fmla="*/ 110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3" h="40">
                  <a:moveTo>
                    <a:pt x="0" y="9"/>
                  </a:moveTo>
                  <a:cubicBezTo>
                    <a:pt x="8" y="10"/>
                    <a:pt x="13" y="2"/>
                    <a:pt x="20" y="5"/>
                  </a:cubicBezTo>
                  <a:cubicBezTo>
                    <a:pt x="27" y="9"/>
                    <a:pt x="22" y="20"/>
                    <a:pt x="27" y="23"/>
                  </a:cubicBezTo>
                  <a:cubicBezTo>
                    <a:pt x="31" y="25"/>
                    <a:pt x="41" y="18"/>
                    <a:pt x="47" y="22"/>
                  </a:cubicBezTo>
                  <a:cubicBezTo>
                    <a:pt x="54" y="26"/>
                    <a:pt x="49" y="36"/>
                    <a:pt x="53" y="38"/>
                  </a:cubicBezTo>
                  <a:cubicBezTo>
                    <a:pt x="57" y="40"/>
                    <a:pt x="62" y="33"/>
                    <a:pt x="68" y="35"/>
                  </a:cubicBezTo>
                  <a:cubicBezTo>
                    <a:pt x="73" y="37"/>
                    <a:pt x="70" y="30"/>
                    <a:pt x="70" y="30"/>
                  </a:cubicBezTo>
                  <a:cubicBezTo>
                    <a:pt x="70" y="30"/>
                    <a:pt x="62" y="31"/>
                    <a:pt x="57" y="34"/>
                  </a:cubicBezTo>
                  <a:cubicBezTo>
                    <a:pt x="52" y="37"/>
                    <a:pt x="57" y="24"/>
                    <a:pt x="48" y="19"/>
                  </a:cubicBezTo>
                  <a:cubicBezTo>
                    <a:pt x="39" y="15"/>
                    <a:pt x="31" y="22"/>
                    <a:pt x="28" y="19"/>
                  </a:cubicBezTo>
                  <a:cubicBezTo>
                    <a:pt x="26" y="17"/>
                    <a:pt x="28" y="5"/>
                    <a:pt x="22" y="3"/>
                  </a:cubicBezTo>
                  <a:cubicBezTo>
                    <a:pt x="16" y="0"/>
                    <a:pt x="4" y="8"/>
                    <a:pt x="0" y="9"/>
                  </a:cubicBezTo>
                  <a:close/>
                </a:path>
              </a:pathLst>
            </a:custGeom>
            <a:solidFill>
              <a:srgbClr val="FBF4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Freeform 86">
              <a:extLst>
                <a:ext uri="{FF2B5EF4-FFF2-40B4-BE49-F238E27FC236}">
                  <a16:creationId xmlns:a16="http://schemas.microsoft.com/office/drawing/2014/main" id="{2A4CA72B-12A9-483D-961C-4C2123FF5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038"/>
              <a:ext cx="1451" cy="1470"/>
            </a:xfrm>
            <a:custGeom>
              <a:avLst/>
              <a:gdLst>
                <a:gd name="T0" fmla="*/ 5528 w 674"/>
                <a:gd name="T1" fmla="*/ 4401 h 640"/>
                <a:gd name="T2" fmla="*/ 5391 w 674"/>
                <a:gd name="T3" fmla="*/ 4775 h 640"/>
                <a:gd name="T4" fmla="*/ 5246 w 674"/>
                <a:gd name="T5" fmla="*/ 5090 h 640"/>
                <a:gd name="T6" fmla="*/ 5057 w 674"/>
                <a:gd name="T7" fmla="*/ 5370 h 640"/>
                <a:gd name="T8" fmla="*/ 4857 w 674"/>
                <a:gd name="T9" fmla="*/ 5634 h 640"/>
                <a:gd name="T10" fmla="*/ 4631 w 674"/>
                <a:gd name="T11" fmla="*/ 5850 h 640"/>
                <a:gd name="T12" fmla="*/ 4362 w 674"/>
                <a:gd name="T13" fmla="*/ 6036 h 640"/>
                <a:gd name="T14" fmla="*/ 4101 w 674"/>
                <a:gd name="T15" fmla="*/ 6130 h 640"/>
                <a:gd name="T16" fmla="*/ 3823 w 674"/>
                <a:gd name="T17" fmla="*/ 6204 h 640"/>
                <a:gd name="T18" fmla="*/ 3541 w 674"/>
                <a:gd name="T19" fmla="*/ 6289 h 640"/>
                <a:gd name="T20" fmla="*/ 3264 w 674"/>
                <a:gd name="T21" fmla="*/ 6277 h 640"/>
                <a:gd name="T22" fmla="*/ 2943 w 674"/>
                <a:gd name="T23" fmla="*/ 6289 h 640"/>
                <a:gd name="T24" fmla="*/ 2665 w 674"/>
                <a:gd name="T25" fmla="*/ 6130 h 640"/>
                <a:gd name="T26" fmla="*/ 2364 w 674"/>
                <a:gd name="T27" fmla="*/ 6036 h 640"/>
                <a:gd name="T28" fmla="*/ 2114 w 674"/>
                <a:gd name="T29" fmla="*/ 5850 h 640"/>
                <a:gd name="T30" fmla="*/ 1905 w 674"/>
                <a:gd name="T31" fmla="*/ 5586 h 640"/>
                <a:gd name="T32" fmla="*/ 1688 w 674"/>
                <a:gd name="T33" fmla="*/ 5333 h 640"/>
                <a:gd name="T34" fmla="*/ 1507 w 674"/>
                <a:gd name="T35" fmla="*/ 5053 h 640"/>
                <a:gd name="T36" fmla="*/ 1367 w 674"/>
                <a:gd name="T37" fmla="*/ 4690 h 640"/>
                <a:gd name="T38" fmla="*/ 1246 w 674"/>
                <a:gd name="T39" fmla="*/ 4373 h 640"/>
                <a:gd name="T40" fmla="*/ 1287 w 674"/>
                <a:gd name="T41" fmla="*/ 4036 h 640"/>
                <a:gd name="T42" fmla="*/ 1266 w 674"/>
                <a:gd name="T43" fmla="*/ 3645 h 640"/>
                <a:gd name="T44" fmla="*/ 1307 w 674"/>
                <a:gd name="T45" fmla="*/ 3308 h 640"/>
                <a:gd name="T46" fmla="*/ 1408 w 674"/>
                <a:gd name="T47" fmla="*/ 2933 h 640"/>
                <a:gd name="T48" fmla="*/ 1576 w 674"/>
                <a:gd name="T49" fmla="*/ 2664 h 640"/>
                <a:gd name="T50" fmla="*/ 1748 w 674"/>
                <a:gd name="T51" fmla="*/ 2375 h 640"/>
                <a:gd name="T52" fmla="*/ 1974 w 674"/>
                <a:gd name="T53" fmla="*/ 2157 h 640"/>
                <a:gd name="T54" fmla="*/ 2196 w 674"/>
                <a:gd name="T55" fmla="*/ 1888 h 640"/>
                <a:gd name="T56" fmla="*/ 2476 w 674"/>
                <a:gd name="T57" fmla="*/ 1782 h 640"/>
                <a:gd name="T58" fmla="*/ 2725 w 674"/>
                <a:gd name="T59" fmla="*/ 1541 h 640"/>
                <a:gd name="T60" fmla="*/ 3012 w 674"/>
                <a:gd name="T61" fmla="*/ 1550 h 640"/>
                <a:gd name="T62" fmla="*/ 3281 w 674"/>
                <a:gd name="T63" fmla="*/ 1468 h 640"/>
                <a:gd name="T64" fmla="*/ 3565 w 674"/>
                <a:gd name="T65" fmla="*/ 1514 h 640"/>
                <a:gd name="T66" fmla="*/ 3832 w 674"/>
                <a:gd name="T67" fmla="*/ 1419 h 640"/>
                <a:gd name="T68" fmla="*/ 3832 w 674"/>
                <a:gd name="T69" fmla="*/ 37 h 640"/>
                <a:gd name="T70" fmla="*/ 0 w 674"/>
                <a:gd name="T71" fmla="*/ 3877 h 640"/>
                <a:gd name="T72" fmla="*/ 6725 w 674"/>
                <a:gd name="T73" fmla="*/ 4800 h 64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674" h="640">
                  <a:moveTo>
                    <a:pt x="569" y="346"/>
                  </a:moveTo>
                  <a:cubicBezTo>
                    <a:pt x="569" y="351"/>
                    <a:pt x="556" y="358"/>
                    <a:pt x="554" y="363"/>
                  </a:cubicBezTo>
                  <a:cubicBezTo>
                    <a:pt x="553" y="368"/>
                    <a:pt x="562" y="381"/>
                    <a:pt x="560" y="386"/>
                  </a:cubicBezTo>
                  <a:cubicBezTo>
                    <a:pt x="559" y="391"/>
                    <a:pt x="542" y="389"/>
                    <a:pt x="540" y="394"/>
                  </a:cubicBezTo>
                  <a:cubicBezTo>
                    <a:pt x="538" y="398"/>
                    <a:pt x="542" y="405"/>
                    <a:pt x="539" y="410"/>
                  </a:cubicBezTo>
                  <a:cubicBezTo>
                    <a:pt x="537" y="414"/>
                    <a:pt x="529" y="416"/>
                    <a:pt x="526" y="420"/>
                  </a:cubicBezTo>
                  <a:cubicBezTo>
                    <a:pt x="523" y="424"/>
                    <a:pt x="530" y="435"/>
                    <a:pt x="527" y="439"/>
                  </a:cubicBezTo>
                  <a:cubicBezTo>
                    <a:pt x="524" y="443"/>
                    <a:pt x="510" y="439"/>
                    <a:pt x="507" y="443"/>
                  </a:cubicBezTo>
                  <a:cubicBezTo>
                    <a:pt x="503" y="446"/>
                    <a:pt x="508" y="455"/>
                    <a:pt x="504" y="458"/>
                  </a:cubicBezTo>
                  <a:cubicBezTo>
                    <a:pt x="501" y="462"/>
                    <a:pt x="491" y="462"/>
                    <a:pt x="487" y="465"/>
                  </a:cubicBezTo>
                  <a:cubicBezTo>
                    <a:pt x="484" y="469"/>
                    <a:pt x="489" y="483"/>
                    <a:pt x="485" y="486"/>
                  </a:cubicBezTo>
                  <a:cubicBezTo>
                    <a:pt x="480" y="489"/>
                    <a:pt x="468" y="481"/>
                    <a:pt x="464" y="483"/>
                  </a:cubicBezTo>
                  <a:cubicBezTo>
                    <a:pt x="459" y="486"/>
                    <a:pt x="459" y="495"/>
                    <a:pt x="455" y="497"/>
                  </a:cubicBezTo>
                  <a:cubicBezTo>
                    <a:pt x="450" y="500"/>
                    <a:pt x="442" y="496"/>
                    <a:pt x="437" y="498"/>
                  </a:cubicBezTo>
                  <a:cubicBezTo>
                    <a:pt x="433" y="500"/>
                    <a:pt x="431" y="508"/>
                    <a:pt x="427" y="510"/>
                  </a:cubicBezTo>
                  <a:cubicBezTo>
                    <a:pt x="422" y="512"/>
                    <a:pt x="416" y="504"/>
                    <a:pt x="411" y="506"/>
                  </a:cubicBezTo>
                  <a:cubicBezTo>
                    <a:pt x="406" y="507"/>
                    <a:pt x="405" y="522"/>
                    <a:pt x="400" y="523"/>
                  </a:cubicBezTo>
                  <a:cubicBezTo>
                    <a:pt x="395" y="524"/>
                    <a:pt x="388" y="512"/>
                    <a:pt x="383" y="512"/>
                  </a:cubicBezTo>
                  <a:cubicBezTo>
                    <a:pt x="378" y="513"/>
                    <a:pt x="375" y="523"/>
                    <a:pt x="370" y="524"/>
                  </a:cubicBezTo>
                  <a:cubicBezTo>
                    <a:pt x="365" y="524"/>
                    <a:pt x="360" y="518"/>
                    <a:pt x="355" y="519"/>
                  </a:cubicBezTo>
                  <a:cubicBezTo>
                    <a:pt x="351" y="519"/>
                    <a:pt x="347" y="527"/>
                    <a:pt x="342" y="527"/>
                  </a:cubicBezTo>
                  <a:cubicBezTo>
                    <a:pt x="337" y="527"/>
                    <a:pt x="332" y="519"/>
                    <a:pt x="327" y="518"/>
                  </a:cubicBezTo>
                  <a:cubicBezTo>
                    <a:pt x="322" y="518"/>
                    <a:pt x="315" y="531"/>
                    <a:pt x="310" y="530"/>
                  </a:cubicBezTo>
                  <a:cubicBezTo>
                    <a:pt x="305" y="529"/>
                    <a:pt x="300" y="520"/>
                    <a:pt x="295" y="519"/>
                  </a:cubicBezTo>
                  <a:cubicBezTo>
                    <a:pt x="290" y="518"/>
                    <a:pt x="283" y="523"/>
                    <a:pt x="278" y="522"/>
                  </a:cubicBezTo>
                  <a:cubicBezTo>
                    <a:pt x="273" y="520"/>
                    <a:pt x="272" y="508"/>
                    <a:pt x="267" y="506"/>
                  </a:cubicBezTo>
                  <a:cubicBezTo>
                    <a:pt x="262" y="505"/>
                    <a:pt x="253" y="513"/>
                    <a:pt x="248" y="511"/>
                  </a:cubicBezTo>
                  <a:cubicBezTo>
                    <a:pt x="244" y="509"/>
                    <a:pt x="241" y="500"/>
                    <a:pt x="237" y="498"/>
                  </a:cubicBezTo>
                  <a:cubicBezTo>
                    <a:pt x="232" y="496"/>
                    <a:pt x="224" y="503"/>
                    <a:pt x="219" y="501"/>
                  </a:cubicBezTo>
                  <a:cubicBezTo>
                    <a:pt x="215" y="498"/>
                    <a:pt x="216" y="485"/>
                    <a:pt x="212" y="483"/>
                  </a:cubicBezTo>
                  <a:cubicBezTo>
                    <a:pt x="208" y="480"/>
                    <a:pt x="199" y="482"/>
                    <a:pt x="195" y="479"/>
                  </a:cubicBezTo>
                  <a:cubicBezTo>
                    <a:pt x="191" y="476"/>
                    <a:pt x="195" y="464"/>
                    <a:pt x="191" y="461"/>
                  </a:cubicBezTo>
                  <a:cubicBezTo>
                    <a:pt x="188" y="457"/>
                    <a:pt x="173" y="465"/>
                    <a:pt x="170" y="461"/>
                  </a:cubicBezTo>
                  <a:cubicBezTo>
                    <a:pt x="167" y="458"/>
                    <a:pt x="172" y="444"/>
                    <a:pt x="169" y="440"/>
                  </a:cubicBezTo>
                  <a:cubicBezTo>
                    <a:pt x="166" y="436"/>
                    <a:pt x="156" y="438"/>
                    <a:pt x="154" y="434"/>
                  </a:cubicBezTo>
                  <a:cubicBezTo>
                    <a:pt x="151" y="430"/>
                    <a:pt x="153" y="421"/>
                    <a:pt x="151" y="417"/>
                  </a:cubicBezTo>
                  <a:cubicBezTo>
                    <a:pt x="148" y="412"/>
                    <a:pt x="135" y="413"/>
                    <a:pt x="133" y="409"/>
                  </a:cubicBezTo>
                  <a:cubicBezTo>
                    <a:pt x="131" y="404"/>
                    <a:pt x="139" y="392"/>
                    <a:pt x="137" y="387"/>
                  </a:cubicBezTo>
                  <a:cubicBezTo>
                    <a:pt x="135" y="383"/>
                    <a:pt x="125" y="384"/>
                    <a:pt x="123" y="380"/>
                  </a:cubicBezTo>
                  <a:cubicBezTo>
                    <a:pt x="122" y="375"/>
                    <a:pt x="126" y="366"/>
                    <a:pt x="125" y="361"/>
                  </a:cubicBezTo>
                  <a:cubicBezTo>
                    <a:pt x="124" y="356"/>
                    <a:pt x="116" y="356"/>
                    <a:pt x="115" y="351"/>
                  </a:cubicBezTo>
                  <a:cubicBezTo>
                    <a:pt x="114" y="347"/>
                    <a:pt x="130" y="338"/>
                    <a:pt x="129" y="333"/>
                  </a:cubicBezTo>
                  <a:cubicBezTo>
                    <a:pt x="129" y="329"/>
                    <a:pt x="113" y="322"/>
                    <a:pt x="113" y="317"/>
                  </a:cubicBezTo>
                  <a:cubicBezTo>
                    <a:pt x="113" y="312"/>
                    <a:pt x="127" y="306"/>
                    <a:pt x="127" y="301"/>
                  </a:cubicBezTo>
                  <a:cubicBezTo>
                    <a:pt x="127" y="296"/>
                    <a:pt x="119" y="293"/>
                    <a:pt x="120" y="288"/>
                  </a:cubicBezTo>
                  <a:cubicBezTo>
                    <a:pt x="121" y="283"/>
                    <a:pt x="130" y="278"/>
                    <a:pt x="131" y="273"/>
                  </a:cubicBezTo>
                  <a:cubicBezTo>
                    <a:pt x="132" y="268"/>
                    <a:pt x="124" y="258"/>
                    <a:pt x="125" y="254"/>
                  </a:cubicBezTo>
                  <a:cubicBezTo>
                    <a:pt x="127" y="249"/>
                    <a:pt x="139" y="247"/>
                    <a:pt x="141" y="242"/>
                  </a:cubicBezTo>
                  <a:cubicBezTo>
                    <a:pt x="143" y="237"/>
                    <a:pt x="140" y="232"/>
                    <a:pt x="142" y="228"/>
                  </a:cubicBezTo>
                  <a:cubicBezTo>
                    <a:pt x="145" y="223"/>
                    <a:pt x="155" y="224"/>
                    <a:pt x="158" y="220"/>
                  </a:cubicBezTo>
                  <a:cubicBezTo>
                    <a:pt x="161" y="215"/>
                    <a:pt x="151" y="201"/>
                    <a:pt x="154" y="197"/>
                  </a:cubicBezTo>
                  <a:cubicBezTo>
                    <a:pt x="157" y="193"/>
                    <a:pt x="172" y="200"/>
                    <a:pt x="175" y="196"/>
                  </a:cubicBezTo>
                  <a:cubicBezTo>
                    <a:pt x="179" y="192"/>
                    <a:pt x="176" y="182"/>
                    <a:pt x="179" y="178"/>
                  </a:cubicBezTo>
                  <a:cubicBezTo>
                    <a:pt x="183" y="175"/>
                    <a:pt x="194" y="181"/>
                    <a:pt x="198" y="178"/>
                  </a:cubicBezTo>
                  <a:cubicBezTo>
                    <a:pt x="202" y="174"/>
                    <a:pt x="197" y="159"/>
                    <a:pt x="201" y="156"/>
                  </a:cubicBezTo>
                  <a:cubicBezTo>
                    <a:pt x="205" y="153"/>
                    <a:pt x="216" y="159"/>
                    <a:pt x="220" y="156"/>
                  </a:cubicBezTo>
                  <a:cubicBezTo>
                    <a:pt x="225" y="154"/>
                    <a:pt x="223" y="141"/>
                    <a:pt x="228" y="139"/>
                  </a:cubicBezTo>
                  <a:cubicBezTo>
                    <a:pt x="232" y="136"/>
                    <a:pt x="243" y="149"/>
                    <a:pt x="248" y="147"/>
                  </a:cubicBezTo>
                  <a:cubicBezTo>
                    <a:pt x="252" y="144"/>
                    <a:pt x="251" y="128"/>
                    <a:pt x="256" y="126"/>
                  </a:cubicBezTo>
                  <a:cubicBezTo>
                    <a:pt x="260" y="124"/>
                    <a:pt x="269" y="128"/>
                    <a:pt x="273" y="127"/>
                  </a:cubicBezTo>
                  <a:cubicBezTo>
                    <a:pt x="278" y="125"/>
                    <a:pt x="279" y="118"/>
                    <a:pt x="284" y="117"/>
                  </a:cubicBezTo>
                  <a:cubicBezTo>
                    <a:pt x="289" y="115"/>
                    <a:pt x="297" y="128"/>
                    <a:pt x="302" y="128"/>
                  </a:cubicBezTo>
                  <a:cubicBezTo>
                    <a:pt x="306" y="127"/>
                    <a:pt x="309" y="112"/>
                    <a:pt x="314" y="111"/>
                  </a:cubicBezTo>
                  <a:cubicBezTo>
                    <a:pt x="318" y="111"/>
                    <a:pt x="324" y="122"/>
                    <a:pt x="329" y="121"/>
                  </a:cubicBezTo>
                  <a:cubicBezTo>
                    <a:pt x="333" y="121"/>
                    <a:pt x="338" y="113"/>
                    <a:pt x="343" y="113"/>
                  </a:cubicBezTo>
                  <a:cubicBezTo>
                    <a:pt x="348" y="113"/>
                    <a:pt x="352" y="125"/>
                    <a:pt x="357" y="125"/>
                  </a:cubicBezTo>
                  <a:cubicBezTo>
                    <a:pt x="362" y="126"/>
                    <a:pt x="369" y="111"/>
                    <a:pt x="374" y="112"/>
                  </a:cubicBezTo>
                  <a:cubicBezTo>
                    <a:pt x="379" y="112"/>
                    <a:pt x="378" y="117"/>
                    <a:pt x="384" y="117"/>
                  </a:cubicBezTo>
                  <a:cubicBezTo>
                    <a:pt x="384" y="118"/>
                    <a:pt x="384" y="118"/>
                    <a:pt x="384" y="118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70" y="1"/>
                    <a:pt x="356" y="0"/>
                    <a:pt x="342" y="0"/>
                  </a:cubicBezTo>
                  <a:cubicBezTo>
                    <a:pt x="153" y="0"/>
                    <a:pt x="0" y="143"/>
                    <a:pt x="0" y="320"/>
                  </a:cubicBezTo>
                  <a:cubicBezTo>
                    <a:pt x="0" y="496"/>
                    <a:pt x="153" y="640"/>
                    <a:pt x="342" y="640"/>
                  </a:cubicBezTo>
                  <a:cubicBezTo>
                    <a:pt x="503" y="640"/>
                    <a:pt x="637" y="536"/>
                    <a:pt x="674" y="396"/>
                  </a:cubicBezTo>
                  <a:lnTo>
                    <a:pt x="569" y="346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87">
              <a:extLst>
                <a:ext uri="{FF2B5EF4-FFF2-40B4-BE49-F238E27FC236}">
                  <a16:creationId xmlns:a16="http://schemas.microsoft.com/office/drawing/2014/main" id="{EBA37699-D7FC-49F5-B454-3E3875A6A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898"/>
              <a:ext cx="555" cy="763"/>
            </a:xfrm>
            <a:custGeom>
              <a:avLst/>
              <a:gdLst>
                <a:gd name="T0" fmla="*/ 2267 w 258"/>
                <a:gd name="T1" fmla="*/ 0 h 332"/>
                <a:gd name="T2" fmla="*/ 0 w 258"/>
                <a:gd name="T3" fmla="*/ 4031 h 3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8" h="332">
                  <a:moveTo>
                    <a:pt x="228" y="0"/>
                  </a:moveTo>
                  <a:cubicBezTo>
                    <a:pt x="258" y="154"/>
                    <a:pt x="60" y="274"/>
                    <a:pt x="0" y="33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Freeform 88">
              <a:extLst>
                <a:ext uri="{FF2B5EF4-FFF2-40B4-BE49-F238E27FC236}">
                  <a16:creationId xmlns:a16="http://schemas.microsoft.com/office/drawing/2014/main" id="{A993E702-D789-44A6-9358-93ABBE332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228"/>
              <a:ext cx="1789" cy="1720"/>
            </a:xfrm>
            <a:custGeom>
              <a:avLst/>
              <a:gdLst>
                <a:gd name="T0" fmla="*/ 1845 w 831"/>
                <a:gd name="T1" fmla="*/ 8465 h 749"/>
                <a:gd name="T2" fmla="*/ 2891 w 831"/>
                <a:gd name="T3" fmla="*/ 9071 h 749"/>
                <a:gd name="T4" fmla="*/ 4499 w 831"/>
                <a:gd name="T5" fmla="*/ 7753 h 749"/>
                <a:gd name="T6" fmla="*/ 7513 w 831"/>
                <a:gd name="T7" fmla="*/ 4747 h 749"/>
                <a:gd name="T8" fmla="*/ 4672 w 831"/>
                <a:gd name="T9" fmla="*/ 643 h 749"/>
                <a:gd name="T10" fmla="*/ 2564 w 831"/>
                <a:gd name="T11" fmla="*/ 2701 h 749"/>
                <a:gd name="T12" fmla="*/ 0 w 831"/>
                <a:gd name="T13" fmla="*/ 4313 h 749"/>
                <a:gd name="T14" fmla="*/ 0 w 831"/>
                <a:gd name="T15" fmla="*/ 5707 h 7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1" h="749">
                  <a:moveTo>
                    <a:pt x="185" y="699"/>
                  </a:moveTo>
                  <a:cubicBezTo>
                    <a:pt x="290" y="749"/>
                    <a:pt x="290" y="749"/>
                    <a:pt x="290" y="749"/>
                  </a:cubicBezTo>
                  <a:cubicBezTo>
                    <a:pt x="290" y="749"/>
                    <a:pt x="326" y="723"/>
                    <a:pt x="451" y="640"/>
                  </a:cubicBezTo>
                  <a:cubicBezTo>
                    <a:pt x="577" y="558"/>
                    <a:pt x="681" y="459"/>
                    <a:pt x="753" y="392"/>
                  </a:cubicBezTo>
                  <a:cubicBezTo>
                    <a:pt x="831" y="152"/>
                    <a:pt x="585" y="0"/>
                    <a:pt x="468" y="53"/>
                  </a:cubicBezTo>
                  <a:cubicBezTo>
                    <a:pt x="393" y="109"/>
                    <a:pt x="329" y="172"/>
                    <a:pt x="257" y="223"/>
                  </a:cubicBezTo>
                  <a:cubicBezTo>
                    <a:pt x="203" y="260"/>
                    <a:pt x="97" y="311"/>
                    <a:pt x="0" y="356"/>
                  </a:cubicBezTo>
                  <a:cubicBezTo>
                    <a:pt x="0" y="471"/>
                    <a:pt x="0" y="471"/>
                    <a:pt x="0" y="47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Freeform 89">
              <a:extLst>
                <a:ext uri="{FF2B5EF4-FFF2-40B4-BE49-F238E27FC236}">
                  <a16:creationId xmlns:a16="http://schemas.microsoft.com/office/drawing/2014/main" id="{AD1444A9-FBF3-4CA5-BD73-EA429F16B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79"/>
              <a:ext cx="1223" cy="969"/>
            </a:xfrm>
            <a:custGeom>
              <a:avLst/>
              <a:gdLst>
                <a:gd name="T0" fmla="*/ 4631 w 568"/>
                <a:gd name="T1" fmla="*/ 179 h 422"/>
                <a:gd name="T2" fmla="*/ 4130 w 568"/>
                <a:gd name="T3" fmla="*/ 147 h 422"/>
                <a:gd name="T4" fmla="*/ 4233 w 568"/>
                <a:gd name="T5" fmla="*/ 691 h 422"/>
                <a:gd name="T6" fmla="*/ 3932 w 568"/>
                <a:gd name="T7" fmla="*/ 737 h 422"/>
                <a:gd name="T8" fmla="*/ 3964 w 568"/>
                <a:gd name="T9" fmla="*/ 1160 h 422"/>
                <a:gd name="T10" fmla="*/ 3523 w 568"/>
                <a:gd name="T11" fmla="*/ 955 h 422"/>
                <a:gd name="T12" fmla="*/ 3671 w 568"/>
                <a:gd name="T13" fmla="*/ 1488 h 422"/>
                <a:gd name="T14" fmla="*/ 3167 w 568"/>
                <a:gd name="T15" fmla="*/ 1403 h 422"/>
                <a:gd name="T16" fmla="*/ 3195 w 568"/>
                <a:gd name="T17" fmla="*/ 1793 h 422"/>
                <a:gd name="T18" fmla="*/ 2846 w 568"/>
                <a:gd name="T19" fmla="*/ 1766 h 422"/>
                <a:gd name="T20" fmla="*/ 2806 w 568"/>
                <a:gd name="T21" fmla="*/ 2119 h 422"/>
                <a:gd name="T22" fmla="*/ 2493 w 568"/>
                <a:gd name="T23" fmla="*/ 1998 h 422"/>
                <a:gd name="T24" fmla="*/ 2536 w 568"/>
                <a:gd name="T25" fmla="*/ 2436 h 422"/>
                <a:gd name="T26" fmla="*/ 2198 w 568"/>
                <a:gd name="T27" fmla="*/ 2289 h 422"/>
                <a:gd name="T28" fmla="*/ 2155 w 568"/>
                <a:gd name="T29" fmla="*/ 2604 h 422"/>
                <a:gd name="T30" fmla="*/ 1837 w 568"/>
                <a:gd name="T31" fmla="*/ 2484 h 422"/>
                <a:gd name="T32" fmla="*/ 1809 w 568"/>
                <a:gd name="T33" fmla="*/ 2896 h 422"/>
                <a:gd name="T34" fmla="*/ 1496 w 568"/>
                <a:gd name="T35" fmla="*/ 2710 h 422"/>
                <a:gd name="T36" fmla="*/ 1488 w 568"/>
                <a:gd name="T37" fmla="*/ 3185 h 422"/>
                <a:gd name="T38" fmla="*/ 1197 w 568"/>
                <a:gd name="T39" fmla="*/ 3137 h 422"/>
                <a:gd name="T40" fmla="*/ 1186 w 568"/>
                <a:gd name="T41" fmla="*/ 3621 h 422"/>
                <a:gd name="T42" fmla="*/ 736 w 568"/>
                <a:gd name="T43" fmla="*/ 3669 h 422"/>
                <a:gd name="T44" fmla="*/ 588 w 568"/>
                <a:gd name="T45" fmla="*/ 4071 h 422"/>
                <a:gd name="T46" fmla="*/ 140 w 568"/>
                <a:gd name="T47" fmla="*/ 4055 h 422"/>
                <a:gd name="T48" fmla="*/ 0 w 568"/>
                <a:gd name="T49" fmla="*/ 4503 h 422"/>
                <a:gd name="T50" fmla="*/ 1049 w 568"/>
                <a:gd name="T51" fmla="*/ 5109 h 422"/>
                <a:gd name="T52" fmla="*/ 2657 w 568"/>
                <a:gd name="T53" fmla="*/ 3791 h 422"/>
                <a:gd name="T54" fmla="*/ 5669 w 568"/>
                <a:gd name="T55" fmla="*/ 785 h 422"/>
                <a:gd name="T56" fmla="*/ 4631 w 568"/>
                <a:gd name="T57" fmla="*/ 179 h 42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68" h="422">
                  <a:moveTo>
                    <a:pt x="464" y="15"/>
                  </a:moveTo>
                  <a:cubicBezTo>
                    <a:pt x="457" y="23"/>
                    <a:pt x="426" y="0"/>
                    <a:pt x="414" y="12"/>
                  </a:cubicBezTo>
                  <a:cubicBezTo>
                    <a:pt x="403" y="24"/>
                    <a:pt x="436" y="47"/>
                    <a:pt x="424" y="57"/>
                  </a:cubicBezTo>
                  <a:cubicBezTo>
                    <a:pt x="413" y="66"/>
                    <a:pt x="398" y="53"/>
                    <a:pt x="394" y="61"/>
                  </a:cubicBezTo>
                  <a:cubicBezTo>
                    <a:pt x="390" y="69"/>
                    <a:pt x="406" y="90"/>
                    <a:pt x="397" y="96"/>
                  </a:cubicBezTo>
                  <a:cubicBezTo>
                    <a:pt x="388" y="102"/>
                    <a:pt x="362" y="72"/>
                    <a:pt x="353" y="79"/>
                  </a:cubicBezTo>
                  <a:cubicBezTo>
                    <a:pt x="344" y="85"/>
                    <a:pt x="380" y="109"/>
                    <a:pt x="368" y="123"/>
                  </a:cubicBezTo>
                  <a:cubicBezTo>
                    <a:pt x="356" y="136"/>
                    <a:pt x="325" y="105"/>
                    <a:pt x="317" y="116"/>
                  </a:cubicBezTo>
                  <a:cubicBezTo>
                    <a:pt x="309" y="127"/>
                    <a:pt x="330" y="139"/>
                    <a:pt x="320" y="148"/>
                  </a:cubicBezTo>
                  <a:cubicBezTo>
                    <a:pt x="309" y="157"/>
                    <a:pt x="296" y="136"/>
                    <a:pt x="285" y="146"/>
                  </a:cubicBezTo>
                  <a:cubicBezTo>
                    <a:pt x="275" y="157"/>
                    <a:pt x="286" y="168"/>
                    <a:pt x="281" y="175"/>
                  </a:cubicBezTo>
                  <a:cubicBezTo>
                    <a:pt x="276" y="181"/>
                    <a:pt x="258" y="157"/>
                    <a:pt x="250" y="165"/>
                  </a:cubicBezTo>
                  <a:cubicBezTo>
                    <a:pt x="242" y="173"/>
                    <a:pt x="266" y="189"/>
                    <a:pt x="254" y="201"/>
                  </a:cubicBezTo>
                  <a:cubicBezTo>
                    <a:pt x="242" y="213"/>
                    <a:pt x="229" y="184"/>
                    <a:pt x="220" y="189"/>
                  </a:cubicBezTo>
                  <a:cubicBezTo>
                    <a:pt x="210" y="195"/>
                    <a:pt x="225" y="205"/>
                    <a:pt x="216" y="215"/>
                  </a:cubicBezTo>
                  <a:cubicBezTo>
                    <a:pt x="206" y="224"/>
                    <a:pt x="190" y="197"/>
                    <a:pt x="184" y="205"/>
                  </a:cubicBezTo>
                  <a:cubicBezTo>
                    <a:pt x="177" y="213"/>
                    <a:pt x="188" y="231"/>
                    <a:pt x="181" y="239"/>
                  </a:cubicBezTo>
                  <a:cubicBezTo>
                    <a:pt x="174" y="247"/>
                    <a:pt x="160" y="217"/>
                    <a:pt x="150" y="224"/>
                  </a:cubicBezTo>
                  <a:cubicBezTo>
                    <a:pt x="141" y="231"/>
                    <a:pt x="161" y="256"/>
                    <a:pt x="149" y="263"/>
                  </a:cubicBezTo>
                  <a:cubicBezTo>
                    <a:pt x="137" y="269"/>
                    <a:pt x="126" y="252"/>
                    <a:pt x="120" y="259"/>
                  </a:cubicBezTo>
                  <a:cubicBezTo>
                    <a:pt x="112" y="262"/>
                    <a:pt x="134" y="286"/>
                    <a:pt x="119" y="299"/>
                  </a:cubicBezTo>
                  <a:cubicBezTo>
                    <a:pt x="104" y="312"/>
                    <a:pt x="85" y="295"/>
                    <a:pt x="74" y="303"/>
                  </a:cubicBezTo>
                  <a:cubicBezTo>
                    <a:pt x="62" y="312"/>
                    <a:pt x="69" y="330"/>
                    <a:pt x="59" y="336"/>
                  </a:cubicBezTo>
                  <a:cubicBezTo>
                    <a:pt x="49" y="342"/>
                    <a:pt x="27" y="325"/>
                    <a:pt x="14" y="335"/>
                  </a:cubicBezTo>
                  <a:cubicBezTo>
                    <a:pt x="0" y="345"/>
                    <a:pt x="12" y="368"/>
                    <a:pt x="0" y="372"/>
                  </a:cubicBezTo>
                  <a:cubicBezTo>
                    <a:pt x="105" y="422"/>
                    <a:pt x="105" y="422"/>
                    <a:pt x="105" y="422"/>
                  </a:cubicBezTo>
                  <a:cubicBezTo>
                    <a:pt x="105" y="422"/>
                    <a:pt x="141" y="396"/>
                    <a:pt x="266" y="313"/>
                  </a:cubicBezTo>
                  <a:cubicBezTo>
                    <a:pt x="392" y="231"/>
                    <a:pt x="496" y="132"/>
                    <a:pt x="568" y="65"/>
                  </a:cubicBezTo>
                  <a:cubicBezTo>
                    <a:pt x="464" y="15"/>
                    <a:pt x="464" y="15"/>
                    <a:pt x="464" y="15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Freeform 90">
              <a:extLst>
                <a:ext uri="{FF2B5EF4-FFF2-40B4-BE49-F238E27FC236}">
                  <a16:creationId xmlns:a16="http://schemas.microsoft.com/office/drawing/2014/main" id="{15200674-0AD4-4728-853C-4C114E255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349"/>
              <a:ext cx="1007" cy="960"/>
            </a:xfrm>
            <a:custGeom>
              <a:avLst/>
              <a:gdLst>
                <a:gd name="T0" fmla="*/ 0 w 468"/>
                <a:gd name="T1" fmla="*/ 3670 h 418"/>
                <a:gd name="T2" fmla="*/ 0 w 468"/>
                <a:gd name="T3" fmla="*/ 5053 h 418"/>
                <a:gd name="T4" fmla="*/ 0 w 468"/>
                <a:gd name="T5" fmla="*/ 5064 h 418"/>
                <a:gd name="T6" fmla="*/ 310 w 468"/>
                <a:gd name="T7" fmla="*/ 4616 h 418"/>
                <a:gd name="T8" fmla="*/ 699 w 468"/>
                <a:gd name="T9" fmla="*/ 4795 h 418"/>
                <a:gd name="T10" fmla="*/ 865 w 468"/>
                <a:gd name="T11" fmla="*/ 4421 h 418"/>
                <a:gd name="T12" fmla="*/ 1203 w 468"/>
                <a:gd name="T13" fmla="*/ 4410 h 418"/>
                <a:gd name="T14" fmla="*/ 1384 w 468"/>
                <a:gd name="T15" fmla="*/ 4035 h 418"/>
                <a:gd name="T16" fmla="*/ 1704 w 468"/>
                <a:gd name="T17" fmla="*/ 4230 h 418"/>
                <a:gd name="T18" fmla="*/ 1842 w 468"/>
                <a:gd name="T19" fmla="*/ 3645 h 418"/>
                <a:gd name="T20" fmla="*/ 2102 w 468"/>
                <a:gd name="T21" fmla="*/ 3792 h 418"/>
                <a:gd name="T22" fmla="*/ 2203 w 468"/>
                <a:gd name="T23" fmla="*/ 3576 h 418"/>
                <a:gd name="T24" fmla="*/ 2459 w 468"/>
                <a:gd name="T25" fmla="*/ 3670 h 418"/>
                <a:gd name="T26" fmla="*/ 2601 w 468"/>
                <a:gd name="T27" fmla="*/ 3027 h 418"/>
                <a:gd name="T28" fmla="*/ 2879 w 468"/>
                <a:gd name="T29" fmla="*/ 3234 h 418"/>
                <a:gd name="T30" fmla="*/ 3038 w 468"/>
                <a:gd name="T31" fmla="*/ 2832 h 418"/>
                <a:gd name="T32" fmla="*/ 3268 w 468"/>
                <a:gd name="T33" fmla="*/ 2859 h 418"/>
                <a:gd name="T34" fmla="*/ 3365 w 468"/>
                <a:gd name="T35" fmla="*/ 2352 h 418"/>
                <a:gd name="T36" fmla="*/ 3649 w 468"/>
                <a:gd name="T37" fmla="*/ 2411 h 418"/>
                <a:gd name="T38" fmla="*/ 3806 w 468"/>
                <a:gd name="T39" fmla="*/ 2026 h 418"/>
                <a:gd name="T40" fmla="*/ 4024 w 468"/>
                <a:gd name="T41" fmla="*/ 2058 h 418"/>
                <a:gd name="T42" fmla="*/ 4144 w 468"/>
                <a:gd name="T43" fmla="*/ 1598 h 418"/>
                <a:gd name="T44" fmla="*/ 4473 w 468"/>
                <a:gd name="T45" fmla="*/ 1720 h 418"/>
                <a:gd name="T46" fmla="*/ 4663 w 468"/>
                <a:gd name="T47" fmla="*/ 1334 h 418"/>
                <a:gd name="T48" fmla="*/ 4663 w 468"/>
                <a:gd name="T49" fmla="*/ 1318 h 418"/>
                <a:gd name="T50" fmla="*/ 4663 w 468"/>
                <a:gd name="T51" fmla="*/ 0 h 418"/>
                <a:gd name="T52" fmla="*/ 2561 w 468"/>
                <a:gd name="T53" fmla="*/ 2058 h 418"/>
                <a:gd name="T54" fmla="*/ 0 w 468"/>
                <a:gd name="T55" fmla="*/ 3670 h 4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8" h="418">
                  <a:moveTo>
                    <a:pt x="0" y="303"/>
                  </a:moveTo>
                  <a:cubicBezTo>
                    <a:pt x="0" y="417"/>
                    <a:pt x="0" y="417"/>
                    <a:pt x="0" y="417"/>
                  </a:cubicBezTo>
                  <a:cubicBezTo>
                    <a:pt x="0" y="418"/>
                    <a:pt x="0" y="418"/>
                    <a:pt x="0" y="418"/>
                  </a:cubicBezTo>
                  <a:cubicBezTo>
                    <a:pt x="26" y="414"/>
                    <a:pt x="17" y="387"/>
                    <a:pt x="31" y="381"/>
                  </a:cubicBezTo>
                  <a:cubicBezTo>
                    <a:pt x="45" y="375"/>
                    <a:pt x="58" y="401"/>
                    <a:pt x="70" y="396"/>
                  </a:cubicBezTo>
                  <a:cubicBezTo>
                    <a:pt x="82" y="391"/>
                    <a:pt x="77" y="371"/>
                    <a:pt x="87" y="365"/>
                  </a:cubicBezTo>
                  <a:cubicBezTo>
                    <a:pt x="98" y="359"/>
                    <a:pt x="103" y="374"/>
                    <a:pt x="121" y="364"/>
                  </a:cubicBezTo>
                  <a:cubicBezTo>
                    <a:pt x="139" y="354"/>
                    <a:pt x="127" y="341"/>
                    <a:pt x="139" y="333"/>
                  </a:cubicBezTo>
                  <a:cubicBezTo>
                    <a:pt x="151" y="325"/>
                    <a:pt x="155" y="357"/>
                    <a:pt x="171" y="349"/>
                  </a:cubicBezTo>
                  <a:cubicBezTo>
                    <a:pt x="187" y="341"/>
                    <a:pt x="171" y="311"/>
                    <a:pt x="185" y="301"/>
                  </a:cubicBezTo>
                  <a:cubicBezTo>
                    <a:pt x="199" y="291"/>
                    <a:pt x="201" y="318"/>
                    <a:pt x="211" y="313"/>
                  </a:cubicBezTo>
                  <a:cubicBezTo>
                    <a:pt x="221" y="308"/>
                    <a:pt x="213" y="299"/>
                    <a:pt x="221" y="295"/>
                  </a:cubicBezTo>
                  <a:cubicBezTo>
                    <a:pt x="228" y="291"/>
                    <a:pt x="231" y="315"/>
                    <a:pt x="247" y="303"/>
                  </a:cubicBezTo>
                  <a:cubicBezTo>
                    <a:pt x="263" y="291"/>
                    <a:pt x="245" y="260"/>
                    <a:pt x="261" y="250"/>
                  </a:cubicBezTo>
                  <a:cubicBezTo>
                    <a:pt x="277" y="240"/>
                    <a:pt x="275" y="275"/>
                    <a:pt x="289" y="267"/>
                  </a:cubicBezTo>
                  <a:cubicBezTo>
                    <a:pt x="303" y="259"/>
                    <a:pt x="297" y="240"/>
                    <a:pt x="305" y="234"/>
                  </a:cubicBezTo>
                  <a:cubicBezTo>
                    <a:pt x="313" y="228"/>
                    <a:pt x="318" y="244"/>
                    <a:pt x="328" y="236"/>
                  </a:cubicBezTo>
                  <a:cubicBezTo>
                    <a:pt x="339" y="229"/>
                    <a:pt x="326" y="200"/>
                    <a:pt x="338" y="194"/>
                  </a:cubicBezTo>
                  <a:cubicBezTo>
                    <a:pt x="350" y="188"/>
                    <a:pt x="352" y="205"/>
                    <a:pt x="366" y="199"/>
                  </a:cubicBezTo>
                  <a:cubicBezTo>
                    <a:pt x="380" y="193"/>
                    <a:pt x="372" y="171"/>
                    <a:pt x="382" y="167"/>
                  </a:cubicBezTo>
                  <a:cubicBezTo>
                    <a:pt x="392" y="163"/>
                    <a:pt x="390" y="176"/>
                    <a:pt x="404" y="170"/>
                  </a:cubicBezTo>
                  <a:cubicBezTo>
                    <a:pt x="418" y="164"/>
                    <a:pt x="406" y="136"/>
                    <a:pt x="416" y="132"/>
                  </a:cubicBezTo>
                  <a:cubicBezTo>
                    <a:pt x="426" y="128"/>
                    <a:pt x="431" y="148"/>
                    <a:pt x="449" y="142"/>
                  </a:cubicBezTo>
                  <a:cubicBezTo>
                    <a:pt x="467" y="136"/>
                    <a:pt x="460" y="112"/>
                    <a:pt x="468" y="110"/>
                  </a:cubicBezTo>
                  <a:cubicBezTo>
                    <a:pt x="468" y="109"/>
                    <a:pt x="468" y="109"/>
                    <a:pt x="468" y="109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393" y="56"/>
                    <a:pt x="329" y="119"/>
                    <a:pt x="257" y="170"/>
                  </a:cubicBezTo>
                  <a:cubicBezTo>
                    <a:pt x="203" y="207"/>
                    <a:pt x="97" y="258"/>
                    <a:pt x="0" y="303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Freeform 91">
              <a:extLst>
                <a:ext uri="{FF2B5EF4-FFF2-40B4-BE49-F238E27FC236}">
                  <a16:creationId xmlns:a16="http://schemas.microsoft.com/office/drawing/2014/main" id="{67934DE1-1CC0-47A7-A2C7-7455C5C86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228"/>
              <a:ext cx="782" cy="900"/>
            </a:xfrm>
            <a:custGeom>
              <a:avLst/>
              <a:gdLst>
                <a:gd name="T0" fmla="*/ 0 w 363"/>
                <a:gd name="T1" fmla="*/ 643 h 392"/>
                <a:gd name="T2" fmla="*/ 0 w 363"/>
                <a:gd name="T3" fmla="*/ 1972 h 392"/>
                <a:gd name="T4" fmla="*/ 112 w 363"/>
                <a:gd name="T5" fmla="*/ 2103 h 392"/>
                <a:gd name="T6" fmla="*/ 233 w 363"/>
                <a:gd name="T7" fmla="*/ 1949 h 392"/>
                <a:gd name="T8" fmla="*/ 310 w 363"/>
                <a:gd name="T9" fmla="*/ 2103 h 392"/>
                <a:gd name="T10" fmla="*/ 442 w 363"/>
                <a:gd name="T11" fmla="*/ 1949 h 392"/>
                <a:gd name="T12" fmla="*/ 562 w 363"/>
                <a:gd name="T13" fmla="*/ 2156 h 392"/>
                <a:gd name="T14" fmla="*/ 739 w 363"/>
                <a:gd name="T15" fmla="*/ 2119 h 392"/>
                <a:gd name="T16" fmla="*/ 799 w 363"/>
                <a:gd name="T17" fmla="*/ 2346 h 392"/>
                <a:gd name="T18" fmla="*/ 1013 w 363"/>
                <a:gd name="T19" fmla="*/ 2326 h 392"/>
                <a:gd name="T20" fmla="*/ 1058 w 363"/>
                <a:gd name="T21" fmla="*/ 2519 h 392"/>
                <a:gd name="T22" fmla="*/ 1239 w 363"/>
                <a:gd name="T23" fmla="*/ 2505 h 392"/>
                <a:gd name="T24" fmla="*/ 1230 w 363"/>
                <a:gd name="T25" fmla="*/ 2773 h 392"/>
                <a:gd name="T26" fmla="*/ 1448 w 363"/>
                <a:gd name="T27" fmla="*/ 2773 h 392"/>
                <a:gd name="T28" fmla="*/ 1402 w 363"/>
                <a:gd name="T29" fmla="*/ 3074 h 392"/>
                <a:gd name="T30" fmla="*/ 1637 w 363"/>
                <a:gd name="T31" fmla="*/ 3051 h 392"/>
                <a:gd name="T32" fmla="*/ 1540 w 363"/>
                <a:gd name="T33" fmla="*/ 3343 h 392"/>
                <a:gd name="T34" fmla="*/ 1769 w 363"/>
                <a:gd name="T35" fmla="*/ 3409 h 392"/>
                <a:gd name="T36" fmla="*/ 1620 w 363"/>
                <a:gd name="T37" fmla="*/ 3653 h 392"/>
                <a:gd name="T38" fmla="*/ 1777 w 363"/>
                <a:gd name="T39" fmla="*/ 3774 h 392"/>
                <a:gd name="T40" fmla="*/ 1661 w 363"/>
                <a:gd name="T41" fmla="*/ 3970 h 392"/>
                <a:gd name="T42" fmla="*/ 1810 w 363"/>
                <a:gd name="T43" fmla="*/ 4137 h 392"/>
                <a:gd name="T44" fmla="*/ 2850 w 363"/>
                <a:gd name="T45" fmla="*/ 4743 h 392"/>
                <a:gd name="T46" fmla="*/ 0 w 363"/>
                <a:gd name="T47" fmla="*/ 643 h 3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63" h="392">
                  <a:moveTo>
                    <a:pt x="0" y="53"/>
                  </a:moveTo>
                  <a:cubicBezTo>
                    <a:pt x="0" y="163"/>
                    <a:pt x="0" y="163"/>
                    <a:pt x="0" y="163"/>
                  </a:cubicBezTo>
                  <a:cubicBezTo>
                    <a:pt x="9" y="162"/>
                    <a:pt x="6" y="172"/>
                    <a:pt x="11" y="174"/>
                  </a:cubicBezTo>
                  <a:cubicBezTo>
                    <a:pt x="16" y="175"/>
                    <a:pt x="16" y="160"/>
                    <a:pt x="23" y="161"/>
                  </a:cubicBezTo>
                  <a:cubicBezTo>
                    <a:pt x="29" y="161"/>
                    <a:pt x="26" y="175"/>
                    <a:pt x="31" y="174"/>
                  </a:cubicBezTo>
                  <a:cubicBezTo>
                    <a:pt x="36" y="174"/>
                    <a:pt x="37" y="159"/>
                    <a:pt x="44" y="161"/>
                  </a:cubicBezTo>
                  <a:cubicBezTo>
                    <a:pt x="51" y="163"/>
                    <a:pt x="46" y="175"/>
                    <a:pt x="56" y="178"/>
                  </a:cubicBezTo>
                  <a:cubicBezTo>
                    <a:pt x="65" y="182"/>
                    <a:pt x="67" y="172"/>
                    <a:pt x="74" y="175"/>
                  </a:cubicBezTo>
                  <a:cubicBezTo>
                    <a:pt x="81" y="179"/>
                    <a:pt x="74" y="191"/>
                    <a:pt x="80" y="194"/>
                  </a:cubicBezTo>
                  <a:cubicBezTo>
                    <a:pt x="86" y="197"/>
                    <a:pt x="97" y="187"/>
                    <a:pt x="101" y="192"/>
                  </a:cubicBezTo>
                  <a:cubicBezTo>
                    <a:pt x="106" y="196"/>
                    <a:pt x="100" y="203"/>
                    <a:pt x="106" y="208"/>
                  </a:cubicBezTo>
                  <a:cubicBezTo>
                    <a:pt x="112" y="213"/>
                    <a:pt x="119" y="202"/>
                    <a:pt x="124" y="207"/>
                  </a:cubicBezTo>
                  <a:cubicBezTo>
                    <a:pt x="129" y="211"/>
                    <a:pt x="115" y="225"/>
                    <a:pt x="123" y="229"/>
                  </a:cubicBezTo>
                  <a:cubicBezTo>
                    <a:pt x="131" y="233"/>
                    <a:pt x="139" y="222"/>
                    <a:pt x="145" y="229"/>
                  </a:cubicBezTo>
                  <a:cubicBezTo>
                    <a:pt x="151" y="235"/>
                    <a:pt x="135" y="249"/>
                    <a:pt x="140" y="254"/>
                  </a:cubicBezTo>
                  <a:cubicBezTo>
                    <a:pt x="145" y="259"/>
                    <a:pt x="160" y="246"/>
                    <a:pt x="164" y="252"/>
                  </a:cubicBezTo>
                  <a:cubicBezTo>
                    <a:pt x="168" y="257"/>
                    <a:pt x="150" y="268"/>
                    <a:pt x="154" y="276"/>
                  </a:cubicBezTo>
                  <a:cubicBezTo>
                    <a:pt x="158" y="284"/>
                    <a:pt x="175" y="275"/>
                    <a:pt x="177" y="282"/>
                  </a:cubicBezTo>
                  <a:cubicBezTo>
                    <a:pt x="179" y="290"/>
                    <a:pt x="160" y="293"/>
                    <a:pt x="162" y="302"/>
                  </a:cubicBezTo>
                  <a:cubicBezTo>
                    <a:pt x="163" y="312"/>
                    <a:pt x="178" y="302"/>
                    <a:pt x="178" y="312"/>
                  </a:cubicBezTo>
                  <a:cubicBezTo>
                    <a:pt x="178" y="321"/>
                    <a:pt x="163" y="322"/>
                    <a:pt x="166" y="328"/>
                  </a:cubicBezTo>
                  <a:cubicBezTo>
                    <a:pt x="169" y="335"/>
                    <a:pt x="184" y="336"/>
                    <a:pt x="181" y="342"/>
                  </a:cubicBezTo>
                  <a:cubicBezTo>
                    <a:pt x="285" y="392"/>
                    <a:pt x="285" y="392"/>
                    <a:pt x="285" y="392"/>
                  </a:cubicBezTo>
                  <a:cubicBezTo>
                    <a:pt x="363" y="152"/>
                    <a:pt x="117" y="0"/>
                    <a:pt x="0" y="53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Freeform 92">
              <a:extLst>
                <a:ext uri="{FF2B5EF4-FFF2-40B4-BE49-F238E27FC236}">
                  <a16:creationId xmlns:a16="http://schemas.microsoft.com/office/drawing/2014/main" id="{9AB3C4FD-EC7A-4D3C-9FC0-A1B72E4A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911"/>
              <a:ext cx="3058" cy="2810"/>
            </a:xfrm>
            <a:custGeom>
              <a:avLst/>
              <a:gdLst>
                <a:gd name="T0" fmla="*/ 13194 w 1421"/>
                <a:gd name="T1" fmla="*/ 14810 h 1224"/>
                <a:gd name="T2" fmla="*/ 13982 w 1421"/>
                <a:gd name="T3" fmla="*/ 7135 h 1224"/>
                <a:gd name="T4" fmla="*/ 12378 w 1421"/>
                <a:gd name="T5" fmla="*/ 1038 h 1224"/>
                <a:gd name="T6" fmla="*/ 9378 w 1421"/>
                <a:gd name="T7" fmla="*/ 168 h 1224"/>
                <a:gd name="T8" fmla="*/ 3798 w 1421"/>
                <a:gd name="T9" fmla="*/ 4015 h 1224"/>
                <a:gd name="T10" fmla="*/ 0 w 1421"/>
                <a:gd name="T11" fmla="*/ 6231 h 1224"/>
                <a:gd name="T12" fmla="*/ 1298 w 1421"/>
                <a:gd name="T13" fmla="*/ 5939 h 1224"/>
                <a:gd name="T14" fmla="*/ 1713 w 1421"/>
                <a:gd name="T15" fmla="*/ 5976 h 1224"/>
                <a:gd name="T16" fmla="*/ 1713 w 1421"/>
                <a:gd name="T17" fmla="*/ 5976 h 1224"/>
                <a:gd name="T18" fmla="*/ 4274 w 1421"/>
                <a:gd name="T19" fmla="*/ 4369 h 1224"/>
                <a:gd name="T20" fmla="*/ 6376 w 1421"/>
                <a:gd name="T21" fmla="*/ 2310 h 1224"/>
                <a:gd name="T22" fmla="*/ 9221 w 1421"/>
                <a:gd name="T23" fmla="*/ 6414 h 1224"/>
                <a:gd name="T24" fmla="*/ 6211 w 1421"/>
                <a:gd name="T25" fmla="*/ 9413 h 1224"/>
                <a:gd name="T26" fmla="*/ 4603 w 1421"/>
                <a:gd name="T27" fmla="*/ 10730 h 1224"/>
                <a:gd name="T28" fmla="*/ 4603 w 1421"/>
                <a:gd name="T29" fmla="*/ 10730 h 1224"/>
                <a:gd name="T30" fmla="*/ 2449 w 1421"/>
                <a:gd name="T31" fmla="*/ 13455 h 1224"/>
                <a:gd name="T32" fmla="*/ 3219 w 1421"/>
                <a:gd name="T33" fmla="*/ 13166 h 1224"/>
                <a:gd name="T34" fmla="*/ 8479 w 1421"/>
                <a:gd name="T35" fmla="*/ 9217 h 1224"/>
                <a:gd name="T36" fmla="*/ 7915 w 1421"/>
                <a:gd name="T37" fmla="*/ 14810 h 12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21" h="1224">
                  <a:moveTo>
                    <a:pt x="1324" y="1224"/>
                  </a:moveTo>
                  <a:cubicBezTo>
                    <a:pt x="1290" y="1114"/>
                    <a:pt x="1382" y="749"/>
                    <a:pt x="1403" y="590"/>
                  </a:cubicBezTo>
                  <a:cubicBezTo>
                    <a:pt x="1421" y="448"/>
                    <a:pt x="1410" y="199"/>
                    <a:pt x="1242" y="86"/>
                  </a:cubicBezTo>
                  <a:cubicBezTo>
                    <a:pt x="1192" y="52"/>
                    <a:pt x="1089" y="0"/>
                    <a:pt x="941" y="14"/>
                  </a:cubicBezTo>
                  <a:cubicBezTo>
                    <a:pt x="660" y="41"/>
                    <a:pt x="537" y="222"/>
                    <a:pt x="381" y="332"/>
                  </a:cubicBezTo>
                  <a:cubicBezTo>
                    <a:pt x="303" y="386"/>
                    <a:pt x="111" y="463"/>
                    <a:pt x="0" y="515"/>
                  </a:cubicBezTo>
                  <a:cubicBezTo>
                    <a:pt x="40" y="500"/>
                    <a:pt x="84" y="491"/>
                    <a:pt x="130" y="491"/>
                  </a:cubicBezTo>
                  <a:cubicBezTo>
                    <a:pt x="144" y="491"/>
                    <a:pt x="158" y="492"/>
                    <a:pt x="172" y="494"/>
                  </a:cubicBezTo>
                  <a:cubicBezTo>
                    <a:pt x="172" y="494"/>
                    <a:pt x="172" y="494"/>
                    <a:pt x="172" y="494"/>
                  </a:cubicBezTo>
                  <a:cubicBezTo>
                    <a:pt x="269" y="449"/>
                    <a:pt x="375" y="398"/>
                    <a:pt x="429" y="361"/>
                  </a:cubicBezTo>
                  <a:cubicBezTo>
                    <a:pt x="501" y="310"/>
                    <a:pt x="565" y="247"/>
                    <a:pt x="640" y="191"/>
                  </a:cubicBezTo>
                  <a:cubicBezTo>
                    <a:pt x="757" y="138"/>
                    <a:pt x="1003" y="290"/>
                    <a:pt x="925" y="530"/>
                  </a:cubicBezTo>
                  <a:cubicBezTo>
                    <a:pt x="853" y="597"/>
                    <a:pt x="749" y="696"/>
                    <a:pt x="623" y="778"/>
                  </a:cubicBezTo>
                  <a:cubicBezTo>
                    <a:pt x="498" y="861"/>
                    <a:pt x="462" y="887"/>
                    <a:pt x="462" y="887"/>
                  </a:cubicBezTo>
                  <a:cubicBezTo>
                    <a:pt x="462" y="887"/>
                    <a:pt x="462" y="887"/>
                    <a:pt x="462" y="887"/>
                  </a:cubicBezTo>
                  <a:cubicBezTo>
                    <a:pt x="435" y="992"/>
                    <a:pt x="353" y="1076"/>
                    <a:pt x="246" y="1112"/>
                  </a:cubicBezTo>
                  <a:cubicBezTo>
                    <a:pt x="269" y="1106"/>
                    <a:pt x="295" y="1098"/>
                    <a:pt x="323" y="1088"/>
                  </a:cubicBezTo>
                  <a:cubicBezTo>
                    <a:pt x="475" y="1038"/>
                    <a:pt x="738" y="869"/>
                    <a:pt x="851" y="762"/>
                  </a:cubicBezTo>
                  <a:cubicBezTo>
                    <a:pt x="838" y="804"/>
                    <a:pt x="749" y="1061"/>
                    <a:pt x="794" y="122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93">
              <a:extLst>
                <a:ext uri="{FF2B5EF4-FFF2-40B4-BE49-F238E27FC236}">
                  <a16:creationId xmlns:a16="http://schemas.microsoft.com/office/drawing/2014/main" id="{FEE1123D-3788-4066-A6CC-3161E487F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224"/>
              <a:ext cx="232" cy="51"/>
            </a:xfrm>
            <a:custGeom>
              <a:avLst/>
              <a:gdLst>
                <a:gd name="T0" fmla="*/ 0 w 108"/>
                <a:gd name="T1" fmla="*/ 225 h 22"/>
                <a:gd name="T2" fmla="*/ 1070 w 108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22">
                  <a:moveTo>
                    <a:pt x="0" y="18"/>
                  </a:moveTo>
                  <a:cubicBezTo>
                    <a:pt x="32" y="22"/>
                    <a:pt x="74" y="22"/>
                    <a:pt x="108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Freeform 94">
              <a:extLst>
                <a:ext uri="{FF2B5EF4-FFF2-40B4-BE49-F238E27FC236}">
                  <a16:creationId xmlns:a16="http://schemas.microsoft.com/office/drawing/2014/main" id="{9A21D1DD-56C6-402B-BEDC-901C7E704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1593"/>
              <a:ext cx="1993" cy="1665"/>
            </a:xfrm>
            <a:custGeom>
              <a:avLst/>
              <a:gdLst>
                <a:gd name="T0" fmla="*/ 9145 w 926"/>
                <a:gd name="T1" fmla="*/ 1851 h 725"/>
                <a:gd name="T2" fmla="*/ 8904 w 926"/>
                <a:gd name="T3" fmla="*/ 1419 h 725"/>
                <a:gd name="T4" fmla="*/ 8816 w 926"/>
                <a:gd name="T5" fmla="*/ 850 h 725"/>
                <a:gd name="T6" fmla="*/ 8426 w 926"/>
                <a:gd name="T7" fmla="*/ 597 h 725"/>
                <a:gd name="T8" fmla="*/ 8105 w 926"/>
                <a:gd name="T9" fmla="*/ 195 h 725"/>
                <a:gd name="T10" fmla="*/ 7675 w 926"/>
                <a:gd name="T11" fmla="*/ 179 h 725"/>
                <a:gd name="T12" fmla="*/ 7369 w 926"/>
                <a:gd name="T13" fmla="*/ 48 h 725"/>
                <a:gd name="T14" fmla="*/ 7180 w 926"/>
                <a:gd name="T15" fmla="*/ 439 h 725"/>
                <a:gd name="T16" fmla="*/ 6508 w 926"/>
                <a:gd name="T17" fmla="*/ 739 h 725"/>
                <a:gd name="T18" fmla="*/ 5970 w 926"/>
                <a:gd name="T19" fmla="*/ 1578 h 725"/>
                <a:gd name="T20" fmla="*/ 5303 w 926"/>
                <a:gd name="T21" fmla="*/ 1745 h 725"/>
                <a:gd name="T22" fmla="*/ 4804 w 926"/>
                <a:gd name="T23" fmla="*/ 2506 h 725"/>
                <a:gd name="T24" fmla="*/ 4085 w 926"/>
                <a:gd name="T25" fmla="*/ 2749 h 725"/>
                <a:gd name="T26" fmla="*/ 3401 w 926"/>
                <a:gd name="T27" fmla="*/ 3514 h 725"/>
                <a:gd name="T28" fmla="*/ 2701 w 926"/>
                <a:gd name="T29" fmla="*/ 3766 h 725"/>
                <a:gd name="T30" fmla="*/ 2604 w 926"/>
                <a:gd name="T31" fmla="*/ 3707 h 725"/>
                <a:gd name="T32" fmla="*/ 2154 w 926"/>
                <a:gd name="T33" fmla="*/ 3812 h 725"/>
                <a:gd name="T34" fmla="*/ 1705 w 926"/>
                <a:gd name="T35" fmla="*/ 3766 h 725"/>
                <a:gd name="T36" fmla="*/ 1347 w 926"/>
                <a:gd name="T37" fmla="*/ 4129 h 725"/>
                <a:gd name="T38" fmla="*/ 876 w 926"/>
                <a:gd name="T39" fmla="*/ 4239 h 725"/>
                <a:gd name="T40" fmla="*/ 616 w 926"/>
                <a:gd name="T41" fmla="*/ 4726 h 725"/>
                <a:gd name="T42" fmla="*/ 286 w 926"/>
                <a:gd name="T43" fmla="*/ 5110 h 725"/>
                <a:gd name="T44" fmla="*/ 181 w 926"/>
                <a:gd name="T45" fmla="*/ 5654 h 725"/>
                <a:gd name="T46" fmla="*/ 0 w 926"/>
                <a:gd name="T47" fmla="*/ 6192 h 725"/>
                <a:gd name="T48" fmla="*/ 121 w 926"/>
                <a:gd name="T49" fmla="*/ 6724 h 725"/>
                <a:gd name="T50" fmla="*/ 200 w 926"/>
                <a:gd name="T51" fmla="*/ 7305 h 725"/>
                <a:gd name="T52" fmla="*/ 560 w 926"/>
                <a:gd name="T53" fmla="*/ 7680 h 725"/>
                <a:gd name="T54" fmla="*/ 816 w 926"/>
                <a:gd name="T55" fmla="*/ 8153 h 725"/>
                <a:gd name="T56" fmla="*/ 1238 w 926"/>
                <a:gd name="T57" fmla="*/ 8380 h 725"/>
                <a:gd name="T58" fmla="*/ 1644 w 926"/>
                <a:gd name="T59" fmla="*/ 8672 h 725"/>
                <a:gd name="T60" fmla="*/ 2135 w 926"/>
                <a:gd name="T61" fmla="*/ 8624 h 725"/>
                <a:gd name="T62" fmla="*/ 2561 w 926"/>
                <a:gd name="T63" fmla="*/ 8697 h 725"/>
                <a:gd name="T64" fmla="*/ 2970 w 926"/>
                <a:gd name="T65" fmla="*/ 8481 h 725"/>
                <a:gd name="T66" fmla="*/ 3409 w 926"/>
                <a:gd name="T67" fmla="*/ 8371 h 725"/>
                <a:gd name="T68" fmla="*/ 3730 w 926"/>
                <a:gd name="T69" fmla="*/ 7981 h 725"/>
                <a:gd name="T70" fmla="*/ 4128 w 926"/>
                <a:gd name="T71" fmla="*/ 7668 h 725"/>
                <a:gd name="T72" fmla="*/ 4257 w 926"/>
                <a:gd name="T73" fmla="*/ 7119 h 725"/>
                <a:gd name="T74" fmla="*/ 4543 w 926"/>
                <a:gd name="T75" fmla="*/ 6541 h 725"/>
                <a:gd name="T76" fmla="*/ 5286 w 926"/>
                <a:gd name="T77" fmla="*/ 5707 h 725"/>
                <a:gd name="T78" fmla="*/ 6031 w 926"/>
                <a:gd name="T79" fmla="*/ 5222 h 725"/>
                <a:gd name="T80" fmla="*/ 6379 w 926"/>
                <a:gd name="T81" fmla="*/ 4520 h 725"/>
                <a:gd name="T82" fmla="*/ 7079 w 926"/>
                <a:gd name="T83" fmla="*/ 4467 h 725"/>
                <a:gd name="T84" fmla="*/ 7389 w 926"/>
                <a:gd name="T85" fmla="*/ 3803 h 725"/>
                <a:gd name="T86" fmla="*/ 8213 w 926"/>
                <a:gd name="T87" fmla="*/ 3523 h 725"/>
                <a:gd name="T88" fmla="*/ 8471 w 926"/>
                <a:gd name="T89" fmla="*/ 2774 h 725"/>
                <a:gd name="T90" fmla="*/ 9171 w 926"/>
                <a:gd name="T91" fmla="*/ 2216 h 725"/>
                <a:gd name="T92" fmla="*/ 9171 w 926"/>
                <a:gd name="T93" fmla="*/ 2216 h 72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926" h="725">
                  <a:moveTo>
                    <a:pt x="920" y="183"/>
                  </a:moveTo>
                  <a:cubicBezTo>
                    <a:pt x="923" y="177"/>
                    <a:pt x="908" y="176"/>
                    <a:pt x="905" y="169"/>
                  </a:cubicBezTo>
                  <a:cubicBezTo>
                    <a:pt x="902" y="163"/>
                    <a:pt x="917" y="162"/>
                    <a:pt x="917" y="153"/>
                  </a:cubicBezTo>
                  <a:cubicBezTo>
                    <a:pt x="917" y="143"/>
                    <a:pt x="902" y="153"/>
                    <a:pt x="901" y="143"/>
                  </a:cubicBezTo>
                  <a:cubicBezTo>
                    <a:pt x="899" y="134"/>
                    <a:pt x="918" y="131"/>
                    <a:pt x="916" y="123"/>
                  </a:cubicBezTo>
                  <a:cubicBezTo>
                    <a:pt x="914" y="116"/>
                    <a:pt x="897" y="125"/>
                    <a:pt x="893" y="117"/>
                  </a:cubicBezTo>
                  <a:cubicBezTo>
                    <a:pt x="889" y="109"/>
                    <a:pt x="907" y="98"/>
                    <a:pt x="903" y="93"/>
                  </a:cubicBezTo>
                  <a:cubicBezTo>
                    <a:pt x="899" y="87"/>
                    <a:pt x="884" y="100"/>
                    <a:pt x="879" y="95"/>
                  </a:cubicBezTo>
                  <a:cubicBezTo>
                    <a:pt x="874" y="90"/>
                    <a:pt x="890" y="76"/>
                    <a:pt x="884" y="70"/>
                  </a:cubicBezTo>
                  <a:cubicBezTo>
                    <a:pt x="878" y="63"/>
                    <a:pt x="870" y="74"/>
                    <a:pt x="862" y="70"/>
                  </a:cubicBezTo>
                  <a:cubicBezTo>
                    <a:pt x="854" y="66"/>
                    <a:pt x="868" y="52"/>
                    <a:pt x="863" y="48"/>
                  </a:cubicBezTo>
                  <a:cubicBezTo>
                    <a:pt x="858" y="43"/>
                    <a:pt x="851" y="54"/>
                    <a:pt x="845" y="49"/>
                  </a:cubicBezTo>
                  <a:cubicBezTo>
                    <a:pt x="839" y="44"/>
                    <a:pt x="845" y="37"/>
                    <a:pt x="840" y="33"/>
                  </a:cubicBezTo>
                  <a:cubicBezTo>
                    <a:pt x="836" y="28"/>
                    <a:pt x="825" y="38"/>
                    <a:pt x="819" y="35"/>
                  </a:cubicBezTo>
                  <a:cubicBezTo>
                    <a:pt x="813" y="32"/>
                    <a:pt x="820" y="20"/>
                    <a:pt x="813" y="16"/>
                  </a:cubicBezTo>
                  <a:cubicBezTo>
                    <a:pt x="806" y="13"/>
                    <a:pt x="804" y="23"/>
                    <a:pt x="795" y="19"/>
                  </a:cubicBezTo>
                  <a:cubicBezTo>
                    <a:pt x="785" y="16"/>
                    <a:pt x="790" y="4"/>
                    <a:pt x="783" y="2"/>
                  </a:cubicBezTo>
                  <a:cubicBezTo>
                    <a:pt x="776" y="0"/>
                    <a:pt x="775" y="15"/>
                    <a:pt x="770" y="15"/>
                  </a:cubicBezTo>
                  <a:cubicBezTo>
                    <a:pt x="765" y="16"/>
                    <a:pt x="768" y="2"/>
                    <a:pt x="762" y="2"/>
                  </a:cubicBezTo>
                  <a:cubicBezTo>
                    <a:pt x="755" y="1"/>
                    <a:pt x="755" y="16"/>
                    <a:pt x="750" y="15"/>
                  </a:cubicBezTo>
                  <a:cubicBezTo>
                    <a:pt x="745" y="13"/>
                    <a:pt x="748" y="3"/>
                    <a:pt x="739" y="4"/>
                  </a:cubicBezTo>
                  <a:cubicBezTo>
                    <a:pt x="739" y="3"/>
                    <a:pt x="739" y="3"/>
                    <a:pt x="739" y="3"/>
                  </a:cubicBezTo>
                  <a:cubicBezTo>
                    <a:pt x="739" y="4"/>
                    <a:pt x="739" y="4"/>
                    <a:pt x="739" y="4"/>
                  </a:cubicBezTo>
                  <a:cubicBezTo>
                    <a:pt x="731" y="6"/>
                    <a:pt x="738" y="30"/>
                    <a:pt x="720" y="36"/>
                  </a:cubicBezTo>
                  <a:cubicBezTo>
                    <a:pt x="702" y="42"/>
                    <a:pt x="697" y="22"/>
                    <a:pt x="687" y="26"/>
                  </a:cubicBezTo>
                  <a:cubicBezTo>
                    <a:pt x="677" y="30"/>
                    <a:pt x="689" y="58"/>
                    <a:pt x="675" y="64"/>
                  </a:cubicBezTo>
                  <a:cubicBezTo>
                    <a:pt x="661" y="70"/>
                    <a:pt x="663" y="57"/>
                    <a:pt x="653" y="61"/>
                  </a:cubicBezTo>
                  <a:cubicBezTo>
                    <a:pt x="643" y="65"/>
                    <a:pt x="651" y="87"/>
                    <a:pt x="637" y="93"/>
                  </a:cubicBezTo>
                  <a:cubicBezTo>
                    <a:pt x="623" y="99"/>
                    <a:pt x="621" y="82"/>
                    <a:pt x="609" y="88"/>
                  </a:cubicBezTo>
                  <a:cubicBezTo>
                    <a:pt x="597" y="94"/>
                    <a:pt x="610" y="123"/>
                    <a:pt x="599" y="130"/>
                  </a:cubicBezTo>
                  <a:cubicBezTo>
                    <a:pt x="589" y="138"/>
                    <a:pt x="584" y="122"/>
                    <a:pt x="576" y="128"/>
                  </a:cubicBezTo>
                  <a:cubicBezTo>
                    <a:pt x="568" y="134"/>
                    <a:pt x="574" y="153"/>
                    <a:pt x="560" y="161"/>
                  </a:cubicBezTo>
                  <a:cubicBezTo>
                    <a:pt x="546" y="169"/>
                    <a:pt x="548" y="134"/>
                    <a:pt x="532" y="144"/>
                  </a:cubicBezTo>
                  <a:cubicBezTo>
                    <a:pt x="516" y="154"/>
                    <a:pt x="534" y="185"/>
                    <a:pt x="518" y="197"/>
                  </a:cubicBezTo>
                  <a:cubicBezTo>
                    <a:pt x="502" y="209"/>
                    <a:pt x="499" y="185"/>
                    <a:pt x="492" y="189"/>
                  </a:cubicBezTo>
                  <a:cubicBezTo>
                    <a:pt x="484" y="193"/>
                    <a:pt x="492" y="202"/>
                    <a:pt x="482" y="207"/>
                  </a:cubicBezTo>
                  <a:cubicBezTo>
                    <a:pt x="472" y="212"/>
                    <a:pt x="470" y="185"/>
                    <a:pt x="456" y="195"/>
                  </a:cubicBezTo>
                  <a:cubicBezTo>
                    <a:pt x="442" y="205"/>
                    <a:pt x="458" y="235"/>
                    <a:pt x="442" y="243"/>
                  </a:cubicBezTo>
                  <a:cubicBezTo>
                    <a:pt x="426" y="251"/>
                    <a:pt x="422" y="219"/>
                    <a:pt x="410" y="227"/>
                  </a:cubicBezTo>
                  <a:cubicBezTo>
                    <a:pt x="398" y="235"/>
                    <a:pt x="410" y="248"/>
                    <a:pt x="392" y="258"/>
                  </a:cubicBezTo>
                  <a:cubicBezTo>
                    <a:pt x="374" y="268"/>
                    <a:pt x="369" y="253"/>
                    <a:pt x="358" y="259"/>
                  </a:cubicBezTo>
                  <a:cubicBezTo>
                    <a:pt x="348" y="265"/>
                    <a:pt x="353" y="285"/>
                    <a:pt x="341" y="290"/>
                  </a:cubicBezTo>
                  <a:cubicBezTo>
                    <a:pt x="329" y="295"/>
                    <a:pt x="316" y="269"/>
                    <a:pt x="302" y="275"/>
                  </a:cubicBezTo>
                  <a:cubicBezTo>
                    <a:pt x="288" y="281"/>
                    <a:pt x="297" y="308"/>
                    <a:pt x="271" y="312"/>
                  </a:cubicBezTo>
                  <a:cubicBezTo>
                    <a:pt x="271" y="311"/>
                    <a:pt x="271" y="311"/>
                    <a:pt x="271" y="311"/>
                  </a:cubicBezTo>
                  <a:cubicBezTo>
                    <a:pt x="271" y="312"/>
                    <a:pt x="271" y="312"/>
                    <a:pt x="271" y="312"/>
                  </a:cubicBezTo>
                  <a:cubicBezTo>
                    <a:pt x="271" y="311"/>
                    <a:pt x="271" y="311"/>
                    <a:pt x="271" y="311"/>
                  </a:cubicBezTo>
                  <a:cubicBezTo>
                    <a:pt x="265" y="311"/>
                    <a:pt x="266" y="306"/>
                    <a:pt x="261" y="306"/>
                  </a:cubicBezTo>
                  <a:cubicBezTo>
                    <a:pt x="256" y="305"/>
                    <a:pt x="249" y="320"/>
                    <a:pt x="244" y="319"/>
                  </a:cubicBezTo>
                  <a:cubicBezTo>
                    <a:pt x="239" y="319"/>
                    <a:pt x="235" y="307"/>
                    <a:pt x="230" y="307"/>
                  </a:cubicBezTo>
                  <a:cubicBezTo>
                    <a:pt x="225" y="307"/>
                    <a:pt x="220" y="315"/>
                    <a:pt x="216" y="315"/>
                  </a:cubicBezTo>
                  <a:cubicBezTo>
                    <a:pt x="211" y="316"/>
                    <a:pt x="205" y="305"/>
                    <a:pt x="201" y="305"/>
                  </a:cubicBezTo>
                  <a:cubicBezTo>
                    <a:pt x="196" y="306"/>
                    <a:pt x="193" y="321"/>
                    <a:pt x="189" y="322"/>
                  </a:cubicBezTo>
                  <a:cubicBezTo>
                    <a:pt x="184" y="322"/>
                    <a:pt x="176" y="309"/>
                    <a:pt x="171" y="311"/>
                  </a:cubicBezTo>
                  <a:cubicBezTo>
                    <a:pt x="166" y="312"/>
                    <a:pt x="165" y="319"/>
                    <a:pt x="160" y="321"/>
                  </a:cubicBezTo>
                  <a:cubicBezTo>
                    <a:pt x="156" y="322"/>
                    <a:pt x="147" y="318"/>
                    <a:pt x="143" y="320"/>
                  </a:cubicBezTo>
                  <a:cubicBezTo>
                    <a:pt x="138" y="322"/>
                    <a:pt x="139" y="338"/>
                    <a:pt x="135" y="341"/>
                  </a:cubicBezTo>
                  <a:cubicBezTo>
                    <a:pt x="130" y="343"/>
                    <a:pt x="119" y="330"/>
                    <a:pt x="115" y="333"/>
                  </a:cubicBezTo>
                  <a:cubicBezTo>
                    <a:pt x="110" y="335"/>
                    <a:pt x="112" y="348"/>
                    <a:pt x="107" y="350"/>
                  </a:cubicBezTo>
                  <a:cubicBezTo>
                    <a:pt x="103" y="353"/>
                    <a:pt x="92" y="347"/>
                    <a:pt x="88" y="350"/>
                  </a:cubicBezTo>
                  <a:cubicBezTo>
                    <a:pt x="84" y="353"/>
                    <a:pt x="89" y="368"/>
                    <a:pt x="85" y="372"/>
                  </a:cubicBezTo>
                  <a:cubicBezTo>
                    <a:pt x="81" y="375"/>
                    <a:pt x="70" y="369"/>
                    <a:pt x="66" y="372"/>
                  </a:cubicBezTo>
                  <a:cubicBezTo>
                    <a:pt x="63" y="376"/>
                    <a:pt x="66" y="386"/>
                    <a:pt x="62" y="390"/>
                  </a:cubicBezTo>
                  <a:cubicBezTo>
                    <a:pt x="59" y="394"/>
                    <a:pt x="44" y="387"/>
                    <a:pt x="41" y="391"/>
                  </a:cubicBezTo>
                  <a:cubicBezTo>
                    <a:pt x="38" y="395"/>
                    <a:pt x="48" y="409"/>
                    <a:pt x="45" y="414"/>
                  </a:cubicBezTo>
                  <a:cubicBezTo>
                    <a:pt x="42" y="418"/>
                    <a:pt x="32" y="417"/>
                    <a:pt x="29" y="422"/>
                  </a:cubicBezTo>
                  <a:cubicBezTo>
                    <a:pt x="27" y="426"/>
                    <a:pt x="30" y="431"/>
                    <a:pt x="28" y="436"/>
                  </a:cubicBezTo>
                  <a:cubicBezTo>
                    <a:pt x="26" y="441"/>
                    <a:pt x="14" y="443"/>
                    <a:pt x="12" y="448"/>
                  </a:cubicBezTo>
                  <a:cubicBezTo>
                    <a:pt x="11" y="452"/>
                    <a:pt x="19" y="462"/>
                    <a:pt x="18" y="467"/>
                  </a:cubicBezTo>
                  <a:cubicBezTo>
                    <a:pt x="17" y="472"/>
                    <a:pt x="8" y="477"/>
                    <a:pt x="7" y="482"/>
                  </a:cubicBezTo>
                  <a:cubicBezTo>
                    <a:pt x="6" y="487"/>
                    <a:pt x="14" y="490"/>
                    <a:pt x="14" y="495"/>
                  </a:cubicBezTo>
                  <a:cubicBezTo>
                    <a:pt x="14" y="500"/>
                    <a:pt x="0" y="506"/>
                    <a:pt x="0" y="511"/>
                  </a:cubicBezTo>
                  <a:cubicBezTo>
                    <a:pt x="0" y="516"/>
                    <a:pt x="16" y="523"/>
                    <a:pt x="16" y="527"/>
                  </a:cubicBezTo>
                  <a:cubicBezTo>
                    <a:pt x="17" y="532"/>
                    <a:pt x="1" y="541"/>
                    <a:pt x="2" y="545"/>
                  </a:cubicBezTo>
                  <a:cubicBezTo>
                    <a:pt x="3" y="550"/>
                    <a:pt x="11" y="550"/>
                    <a:pt x="12" y="555"/>
                  </a:cubicBezTo>
                  <a:cubicBezTo>
                    <a:pt x="13" y="560"/>
                    <a:pt x="9" y="569"/>
                    <a:pt x="10" y="574"/>
                  </a:cubicBezTo>
                  <a:cubicBezTo>
                    <a:pt x="12" y="578"/>
                    <a:pt x="22" y="577"/>
                    <a:pt x="24" y="581"/>
                  </a:cubicBezTo>
                  <a:cubicBezTo>
                    <a:pt x="26" y="586"/>
                    <a:pt x="18" y="598"/>
                    <a:pt x="20" y="603"/>
                  </a:cubicBezTo>
                  <a:cubicBezTo>
                    <a:pt x="22" y="607"/>
                    <a:pt x="35" y="606"/>
                    <a:pt x="38" y="611"/>
                  </a:cubicBezTo>
                  <a:cubicBezTo>
                    <a:pt x="40" y="615"/>
                    <a:pt x="38" y="624"/>
                    <a:pt x="41" y="628"/>
                  </a:cubicBezTo>
                  <a:cubicBezTo>
                    <a:pt x="43" y="632"/>
                    <a:pt x="53" y="630"/>
                    <a:pt x="56" y="634"/>
                  </a:cubicBezTo>
                  <a:cubicBezTo>
                    <a:pt x="59" y="638"/>
                    <a:pt x="54" y="652"/>
                    <a:pt x="57" y="655"/>
                  </a:cubicBezTo>
                  <a:cubicBezTo>
                    <a:pt x="60" y="659"/>
                    <a:pt x="75" y="651"/>
                    <a:pt x="78" y="655"/>
                  </a:cubicBezTo>
                  <a:cubicBezTo>
                    <a:pt x="82" y="658"/>
                    <a:pt x="78" y="670"/>
                    <a:pt x="82" y="673"/>
                  </a:cubicBezTo>
                  <a:cubicBezTo>
                    <a:pt x="86" y="676"/>
                    <a:pt x="95" y="674"/>
                    <a:pt x="99" y="677"/>
                  </a:cubicBezTo>
                  <a:cubicBezTo>
                    <a:pt x="103" y="679"/>
                    <a:pt x="102" y="692"/>
                    <a:pt x="106" y="695"/>
                  </a:cubicBezTo>
                  <a:cubicBezTo>
                    <a:pt x="111" y="697"/>
                    <a:pt x="119" y="690"/>
                    <a:pt x="124" y="692"/>
                  </a:cubicBezTo>
                  <a:cubicBezTo>
                    <a:pt x="128" y="694"/>
                    <a:pt x="131" y="703"/>
                    <a:pt x="135" y="705"/>
                  </a:cubicBezTo>
                  <a:cubicBezTo>
                    <a:pt x="140" y="707"/>
                    <a:pt x="149" y="699"/>
                    <a:pt x="154" y="700"/>
                  </a:cubicBezTo>
                  <a:cubicBezTo>
                    <a:pt x="159" y="702"/>
                    <a:pt x="160" y="714"/>
                    <a:pt x="165" y="716"/>
                  </a:cubicBezTo>
                  <a:cubicBezTo>
                    <a:pt x="170" y="717"/>
                    <a:pt x="177" y="712"/>
                    <a:pt x="182" y="713"/>
                  </a:cubicBezTo>
                  <a:cubicBezTo>
                    <a:pt x="187" y="714"/>
                    <a:pt x="192" y="723"/>
                    <a:pt x="197" y="724"/>
                  </a:cubicBezTo>
                  <a:cubicBezTo>
                    <a:pt x="202" y="725"/>
                    <a:pt x="209" y="712"/>
                    <a:pt x="214" y="712"/>
                  </a:cubicBezTo>
                  <a:cubicBezTo>
                    <a:pt x="219" y="713"/>
                    <a:pt x="224" y="721"/>
                    <a:pt x="229" y="721"/>
                  </a:cubicBezTo>
                  <a:cubicBezTo>
                    <a:pt x="234" y="721"/>
                    <a:pt x="238" y="713"/>
                    <a:pt x="242" y="713"/>
                  </a:cubicBezTo>
                  <a:cubicBezTo>
                    <a:pt x="247" y="712"/>
                    <a:pt x="252" y="718"/>
                    <a:pt x="257" y="718"/>
                  </a:cubicBezTo>
                  <a:cubicBezTo>
                    <a:pt x="262" y="717"/>
                    <a:pt x="265" y="707"/>
                    <a:pt x="270" y="706"/>
                  </a:cubicBezTo>
                  <a:cubicBezTo>
                    <a:pt x="275" y="706"/>
                    <a:pt x="282" y="718"/>
                    <a:pt x="287" y="717"/>
                  </a:cubicBezTo>
                  <a:cubicBezTo>
                    <a:pt x="292" y="716"/>
                    <a:pt x="293" y="701"/>
                    <a:pt x="298" y="700"/>
                  </a:cubicBezTo>
                  <a:cubicBezTo>
                    <a:pt x="303" y="698"/>
                    <a:pt x="309" y="706"/>
                    <a:pt x="314" y="704"/>
                  </a:cubicBezTo>
                  <a:cubicBezTo>
                    <a:pt x="318" y="702"/>
                    <a:pt x="320" y="694"/>
                    <a:pt x="324" y="692"/>
                  </a:cubicBezTo>
                  <a:cubicBezTo>
                    <a:pt x="329" y="690"/>
                    <a:pt x="337" y="694"/>
                    <a:pt x="342" y="691"/>
                  </a:cubicBezTo>
                  <a:cubicBezTo>
                    <a:pt x="346" y="689"/>
                    <a:pt x="346" y="680"/>
                    <a:pt x="351" y="677"/>
                  </a:cubicBezTo>
                  <a:cubicBezTo>
                    <a:pt x="355" y="675"/>
                    <a:pt x="367" y="683"/>
                    <a:pt x="372" y="680"/>
                  </a:cubicBezTo>
                  <a:cubicBezTo>
                    <a:pt x="376" y="677"/>
                    <a:pt x="371" y="663"/>
                    <a:pt x="374" y="659"/>
                  </a:cubicBezTo>
                  <a:cubicBezTo>
                    <a:pt x="378" y="656"/>
                    <a:pt x="388" y="656"/>
                    <a:pt x="391" y="652"/>
                  </a:cubicBezTo>
                  <a:cubicBezTo>
                    <a:pt x="395" y="649"/>
                    <a:pt x="390" y="640"/>
                    <a:pt x="394" y="637"/>
                  </a:cubicBezTo>
                  <a:cubicBezTo>
                    <a:pt x="397" y="633"/>
                    <a:pt x="411" y="637"/>
                    <a:pt x="414" y="633"/>
                  </a:cubicBezTo>
                  <a:cubicBezTo>
                    <a:pt x="417" y="629"/>
                    <a:pt x="410" y="618"/>
                    <a:pt x="413" y="614"/>
                  </a:cubicBezTo>
                  <a:cubicBezTo>
                    <a:pt x="416" y="610"/>
                    <a:pt x="424" y="608"/>
                    <a:pt x="426" y="604"/>
                  </a:cubicBezTo>
                  <a:cubicBezTo>
                    <a:pt x="429" y="599"/>
                    <a:pt x="425" y="592"/>
                    <a:pt x="427" y="588"/>
                  </a:cubicBezTo>
                  <a:cubicBezTo>
                    <a:pt x="429" y="583"/>
                    <a:pt x="446" y="585"/>
                    <a:pt x="447" y="580"/>
                  </a:cubicBezTo>
                  <a:cubicBezTo>
                    <a:pt x="449" y="575"/>
                    <a:pt x="440" y="562"/>
                    <a:pt x="441" y="557"/>
                  </a:cubicBezTo>
                  <a:cubicBezTo>
                    <a:pt x="443" y="552"/>
                    <a:pt x="456" y="545"/>
                    <a:pt x="456" y="540"/>
                  </a:cubicBezTo>
                  <a:cubicBezTo>
                    <a:pt x="468" y="536"/>
                    <a:pt x="456" y="513"/>
                    <a:pt x="470" y="503"/>
                  </a:cubicBezTo>
                  <a:cubicBezTo>
                    <a:pt x="483" y="493"/>
                    <a:pt x="505" y="510"/>
                    <a:pt x="515" y="504"/>
                  </a:cubicBezTo>
                  <a:cubicBezTo>
                    <a:pt x="525" y="498"/>
                    <a:pt x="518" y="480"/>
                    <a:pt x="530" y="471"/>
                  </a:cubicBezTo>
                  <a:cubicBezTo>
                    <a:pt x="541" y="463"/>
                    <a:pt x="560" y="480"/>
                    <a:pt x="575" y="467"/>
                  </a:cubicBezTo>
                  <a:cubicBezTo>
                    <a:pt x="590" y="454"/>
                    <a:pt x="568" y="430"/>
                    <a:pt x="576" y="427"/>
                  </a:cubicBezTo>
                  <a:cubicBezTo>
                    <a:pt x="582" y="420"/>
                    <a:pt x="593" y="437"/>
                    <a:pt x="605" y="431"/>
                  </a:cubicBezTo>
                  <a:cubicBezTo>
                    <a:pt x="617" y="424"/>
                    <a:pt x="597" y="399"/>
                    <a:pt x="606" y="392"/>
                  </a:cubicBezTo>
                  <a:cubicBezTo>
                    <a:pt x="616" y="385"/>
                    <a:pt x="630" y="415"/>
                    <a:pt x="637" y="407"/>
                  </a:cubicBezTo>
                  <a:cubicBezTo>
                    <a:pt x="644" y="399"/>
                    <a:pt x="633" y="381"/>
                    <a:pt x="640" y="373"/>
                  </a:cubicBezTo>
                  <a:cubicBezTo>
                    <a:pt x="646" y="365"/>
                    <a:pt x="662" y="392"/>
                    <a:pt x="672" y="383"/>
                  </a:cubicBezTo>
                  <a:cubicBezTo>
                    <a:pt x="681" y="373"/>
                    <a:pt x="666" y="363"/>
                    <a:pt x="676" y="357"/>
                  </a:cubicBezTo>
                  <a:cubicBezTo>
                    <a:pt x="685" y="352"/>
                    <a:pt x="698" y="381"/>
                    <a:pt x="710" y="369"/>
                  </a:cubicBezTo>
                  <a:cubicBezTo>
                    <a:pt x="722" y="357"/>
                    <a:pt x="698" y="341"/>
                    <a:pt x="706" y="333"/>
                  </a:cubicBezTo>
                  <a:cubicBezTo>
                    <a:pt x="714" y="325"/>
                    <a:pt x="732" y="349"/>
                    <a:pt x="737" y="343"/>
                  </a:cubicBezTo>
                  <a:cubicBezTo>
                    <a:pt x="742" y="336"/>
                    <a:pt x="731" y="325"/>
                    <a:pt x="741" y="314"/>
                  </a:cubicBezTo>
                  <a:cubicBezTo>
                    <a:pt x="752" y="304"/>
                    <a:pt x="765" y="325"/>
                    <a:pt x="776" y="316"/>
                  </a:cubicBezTo>
                  <a:cubicBezTo>
                    <a:pt x="786" y="307"/>
                    <a:pt x="765" y="295"/>
                    <a:pt x="773" y="284"/>
                  </a:cubicBezTo>
                  <a:cubicBezTo>
                    <a:pt x="781" y="273"/>
                    <a:pt x="812" y="304"/>
                    <a:pt x="824" y="291"/>
                  </a:cubicBezTo>
                  <a:cubicBezTo>
                    <a:pt x="836" y="277"/>
                    <a:pt x="800" y="253"/>
                    <a:pt x="809" y="247"/>
                  </a:cubicBezTo>
                  <a:cubicBezTo>
                    <a:pt x="818" y="240"/>
                    <a:pt x="844" y="270"/>
                    <a:pt x="853" y="264"/>
                  </a:cubicBezTo>
                  <a:cubicBezTo>
                    <a:pt x="862" y="258"/>
                    <a:pt x="846" y="237"/>
                    <a:pt x="850" y="229"/>
                  </a:cubicBezTo>
                  <a:cubicBezTo>
                    <a:pt x="854" y="221"/>
                    <a:pt x="869" y="234"/>
                    <a:pt x="880" y="225"/>
                  </a:cubicBezTo>
                  <a:cubicBezTo>
                    <a:pt x="892" y="215"/>
                    <a:pt x="859" y="192"/>
                    <a:pt x="870" y="180"/>
                  </a:cubicBezTo>
                  <a:cubicBezTo>
                    <a:pt x="882" y="168"/>
                    <a:pt x="913" y="191"/>
                    <a:pt x="920" y="183"/>
                  </a:cubicBezTo>
                  <a:cubicBezTo>
                    <a:pt x="920" y="183"/>
                    <a:pt x="920" y="183"/>
                    <a:pt x="920" y="183"/>
                  </a:cubicBezTo>
                  <a:cubicBezTo>
                    <a:pt x="926" y="186"/>
                    <a:pt x="926" y="186"/>
                    <a:pt x="926" y="186"/>
                  </a:cubicBezTo>
                  <a:lnTo>
                    <a:pt x="920" y="183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Freeform 95">
              <a:extLst>
                <a:ext uri="{FF2B5EF4-FFF2-40B4-BE49-F238E27FC236}">
                  <a16:creationId xmlns:a16="http://schemas.microsoft.com/office/drawing/2014/main" id="{35D536CA-CC9F-4227-8E8C-1C43DE39E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882"/>
              <a:ext cx="54" cy="87"/>
            </a:xfrm>
            <a:custGeom>
              <a:avLst/>
              <a:gdLst>
                <a:gd name="T0" fmla="*/ 181 w 25"/>
                <a:gd name="T1" fmla="*/ 0 h 38"/>
                <a:gd name="T2" fmla="*/ 28 w 25"/>
                <a:gd name="T3" fmla="*/ 224 h 38"/>
                <a:gd name="T4" fmla="*/ 253 w 25"/>
                <a:gd name="T5" fmla="*/ 215 h 38"/>
                <a:gd name="T6" fmla="*/ 69 w 25"/>
                <a:gd name="T7" fmla="*/ 419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8">
                  <a:moveTo>
                    <a:pt x="18" y="0"/>
                  </a:moveTo>
                  <a:cubicBezTo>
                    <a:pt x="12" y="1"/>
                    <a:pt x="0" y="9"/>
                    <a:pt x="3" y="19"/>
                  </a:cubicBezTo>
                  <a:cubicBezTo>
                    <a:pt x="7" y="19"/>
                    <a:pt x="20" y="18"/>
                    <a:pt x="25" y="18"/>
                  </a:cubicBezTo>
                  <a:cubicBezTo>
                    <a:pt x="25" y="26"/>
                    <a:pt x="12" y="38"/>
                    <a:pt x="7" y="35"/>
                  </a:cubicBezTo>
                </a:path>
              </a:pathLst>
            </a:custGeom>
            <a:noFill/>
            <a:ln w="28575" cap="flat">
              <a:solidFill>
                <a:srgbClr val="F6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Freeform 96">
              <a:extLst>
                <a:ext uri="{FF2B5EF4-FFF2-40B4-BE49-F238E27FC236}">
                  <a16:creationId xmlns:a16="http://schemas.microsoft.com/office/drawing/2014/main" id="{3357009A-3B66-4990-B470-3F328EAFA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190"/>
              <a:ext cx="110" cy="115"/>
            </a:xfrm>
            <a:custGeom>
              <a:avLst/>
              <a:gdLst>
                <a:gd name="T0" fmla="*/ 483 w 51"/>
                <a:gd name="T1" fmla="*/ 269 h 50"/>
                <a:gd name="T2" fmla="*/ 399 w 51"/>
                <a:gd name="T3" fmla="*/ 159 h 50"/>
                <a:gd name="T4" fmla="*/ 442 w 51"/>
                <a:gd name="T5" fmla="*/ 402 h 50"/>
                <a:gd name="T6" fmla="*/ 362 w 51"/>
                <a:gd name="T7" fmla="*/ 428 h 50"/>
                <a:gd name="T8" fmla="*/ 270 w 51"/>
                <a:gd name="T9" fmla="*/ 317 h 50"/>
                <a:gd name="T10" fmla="*/ 209 w 51"/>
                <a:gd name="T11" fmla="*/ 195 h 50"/>
                <a:gd name="T12" fmla="*/ 173 w 51"/>
                <a:gd name="T13" fmla="*/ 170 h 50"/>
                <a:gd name="T14" fmla="*/ 60 w 51"/>
                <a:gd name="T15" fmla="*/ 354 h 50"/>
                <a:gd name="T16" fmla="*/ 52 w 51"/>
                <a:gd name="T17" fmla="*/ 610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50">
                  <a:moveTo>
                    <a:pt x="48" y="22"/>
                  </a:moveTo>
                  <a:cubicBezTo>
                    <a:pt x="51" y="14"/>
                    <a:pt x="39" y="0"/>
                    <a:pt x="40" y="13"/>
                  </a:cubicBezTo>
                  <a:cubicBezTo>
                    <a:pt x="40" y="20"/>
                    <a:pt x="47" y="25"/>
                    <a:pt x="44" y="33"/>
                  </a:cubicBezTo>
                  <a:cubicBezTo>
                    <a:pt x="42" y="38"/>
                    <a:pt x="41" y="38"/>
                    <a:pt x="36" y="35"/>
                  </a:cubicBezTo>
                  <a:cubicBezTo>
                    <a:pt x="33" y="33"/>
                    <a:pt x="29" y="30"/>
                    <a:pt x="27" y="26"/>
                  </a:cubicBezTo>
                  <a:cubicBezTo>
                    <a:pt x="25" y="24"/>
                    <a:pt x="23" y="18"/>
                    <a:pt x="21" y="16"/>
                  </a:cubicBezTo>
                  <a:cubicBezTo>
                    <a:pt x="19" y="15"/>
                    <a:pt x="19" y="14"/>
                    <a:pt x="17" y="14"/>
                  </a:cubicBezTo>
                  <a:cubicBezTo>
                    <a:pt x="10" y="13"/>
                    <a:pt x="7" y="25"/>
                    <a:pt x="6" y="29"/>
                  </a:cubicBezTo>
                  <a:cubicBezTo>
                    <a:pt x="5" y="33"/>
                    <a:pt x="0" y="47"/>
                    <a:pt x="5" y="50"/>
                  </a:cubicBezTo>
                </a:path>
              </a:pathLst>
            </a:custGeom>
            <a:noFill/>
            <a:ln w="28575" cap="flat">
              <a:solidFill>
                <a:srgbClr val="F6EAE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Freeform 97">
              <a:extLst>
                <a:ext uri="{FF2B5EF4-FFF2-40B4-BE49-F238E27FC236}">
                  <a16:creationId xmlns:a16="http://schemas.microsoft.com/office/drawing/2014/main" id="{67BE8A1B-73EE-4EDD-9354-9134D7435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355"/>
              <a:ext cx="325" cy="558"/>
            </a:xfrm>
            <a:custGeom>
              <a:avLst/>
              <a:gdLst>
                <a:gd name="T0" fmla="*/ 189 w 151"/>
                <a:gd name="T1" fmla="*/ 0 h 243"/>
                <a:gd name="T2" fmla="*/ 217 w 151"/>
                <a:gd name="T3" fmla="*/ 122 h 243"/>
                <a:gd name="T4" fmla="*/ 121 w 151"/>
                <a:gd name="T5" fmla="*/ 253 h 243"/>
                <a:gd name="T6" fmla="*/ 149 w 151"/>
                <a:gd name="T7" fmla="*/ 374 h 243"/>
                <a:gd name="T8" fmla="*/ 80 w 151"/>
                <a:gd name="T9" fmla="*/ 485 h 243"/>
                <a:gd name="T10" fmla="*/ 129 w 151"/>
                <a:gd name="T11" fmla="*/ 664 h 243"/>
                <a:gd name="T12" fmla="*/ 52 w 151"/>
                <a:gd name="T13" fmla="*/ 850 h 243"/>
                <a:gd name="T14" fmla="*/ 172 w 151"/>
                <a:gd name="T15" fmla="*/ 1017 h 243"/>
                <a:gd name="T16" fmla="*/ 9 w 151"/>
                <a:gd name="T17" fmla="*/ 1224 h 243"/>
                <a:gd name="T18" fmla="*/ 129 w 151"/>
                <a:gd name="T19" fmla="*/ 1366 h 243"/>
                <a:gd name="T20" fmla="*/ 52 w 151"/>
                <a:gd name="T21" fmla="*/ 1598 h 243"/>
                <a:gd name="T22" fmla="*/ 189 w 151"/>
                <a:gd name="T23" fmla="*/ 1692 h 243"/>
                <a:gd name="T24" fmla="*/ 209 w 151"/>
                <a:gd name="T25" fmla="*/ 1888 h 243"/>
                <a:gd name="T26" fmla="*/ 347 w 151"/>
                <a:gd name="T27" fmla="*/ 1973 h 243"/>
                <a:gd name="T28" fmla="*/ 370 w 151"/>
                <a:gd name="T29" fmla="*/ 2214 h 243"/>
                <a:gd name="T30" fmla="*/ 527 w 151"/>
                <a:gd name="T31" fmla="*/ 2262 h 243"/>
                <a:gd name="T32" fmla="*/ 607 w 151"/>
                <a:gd name="T33" fmla="*/ 2485 h 243"/>
                <a:gd name="T34" fmla="*/ 788 w 151"/>
                <a:gd name="T35" fmla="*/ 2485 h 243"/>
                <a:gd name="T36" fmla="*/ 865 w 151"/>
                <a:gd name="T37" fmla="*/ 2710 h 243"/>
                <a:gd name="T38" fmla="*/ 1029 w 151"/>
                <a:gd name="T39" fmla="*/ 2726 h 243"/>
                <a:gd name="T40" fmla="*/ 1158 w 151"/>
                <a:gd name="T41" fmla="*/ 2859 h 243"/>
                <a:gd name="T42" fmla="*/ 1306 w 151"/>
                <a:gd name="T43" fmla="*/ 2822 h 243"/>
                <a:gd name="T44" fmla="*/ 1507 w 151"/>
                <a:gd name="T45" fmla="*/ 2916 h 2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1" h="243">
                  <a:moveTo>
                    <a:pt x="19" y="0"/>
                  </a:moveTo>
                  <a:cubicBezTo>
                    <a:pt x="18" y="3"/>
                    <a:pt x="23" y="6"/>
                    <a:pt x="22" y="10"/>
                  </a:cubicBezTo>
                  <a:cubicBezTo>
                    <a:pt x="21" y="13"/>
                    <a:pt x="13" y="17"/>
                    <a:pt x="12" y="21"/>
                  </a:cubicBezTo>
                  <a:cubicBezTo>
                    <a:pt x="12" y="24"/>
                    <a:pt x="15" y="28"/>
                    <a:pt x="15" y="31"/>
                  </a:cubicBezTo>
                  <a:cubicBezTo>
                    <a:pt x="14" y="34"/>
                    <a:pt x="9" y="37"/>
                    <a:pt x="8" y="40"/>
                  </a:cubicBezTo>
                  <a:cubicBezTo>
                    <a:pt x="8" y="45"/>
                    <a:pt x="14" y="50"/>
                    <a:pt x="13" y="55"/>
                  </a:cubicBezTo>
                  <a:cubicBezTo>
                    <a:pt x="13" y="59"/>
                    <a:pt x="6" y="65"/>
                    <a:pt x="5" y="70"/>
                  </a:cubicBezTo>
                  <a:cubicBezTo>
                    <a:pt x="5" y="74"/>
                    <a:pt x="16" y="80"/>
                    <a:pt x="17" y="84"/>
                  </a:cubicBezTo>
                  <a:cubicBezTo>
                    <a:pt x="17" y="89"/>
                    <a:pt x="0" y="96"/>
                    <a:pt x="1" y="101"/>
                  </a:cubicBezTo>
                  <a:cubicBezTo>
                    <a:pt x="1" y="106"/>
                    <a:pt x="12" y="108"/>
                    <a:pt x="13" y="113"/>
                  </a:cubicBezTo>
                  <a:cubicBezTo>
                    <a:pt x="13" y="118"/>
                    <a:pt x="3" y="127"/>
                    <a:pt x="5" y="132"/>
                  </a:cubicBezTo>
                  <a:cubicBezTo>
                    <a:pt x="6" y="136"/>
                    <a:pt x="18" y="136"/>
                    <a:pt x="19" y="140"/>
                  </a:cubicBezTo>
                  <a:cubicBezTo>
                    <a:pt x="21" y="144"/>
                    <a:pt x="19" y="152"/>
                    <a:pt x="21" y="156"/>
                  </a:cubicBezTo>
                  <a:cubicBezTo>
                    <a:pt x="23" y="160"/>
                    <a:pt x="32" y="159"/>
                    <a:pt x="35" y="163"/>
                  </a:cubicBezTo>
                  <a:cubicBezTo>
                    <a:pt x="37" y="167"/>
                    <a:pt x="33" y="178"/>
                    <a:pt x="37" y="183"/>
                  </a:cubicBezTo>
                  <a:cubicBezTo>
                    <a:pt x="40" y="187"/>
                    <a:pt x="49" y="183"/>
                    <a:pt x="53" y="187"/>
                  </a:cubicBezTo>
                  <a:cubicBezTo>
                    <a:pt x="56" y="191"/>
                    <a:pt x="57" y="201"/>
                    <a:pt x="61" y="205"/>
                  </a:cubicBezTo>
                  <a:cubicBezTo>
                    <a:pt x="65" y="208"/>
                    <a:pt x="75" y="202"/>
                    <a:pt x="79" y="205"/>
                  </a:cubicBezTo>
                  <a:cubicBezTo>
                    <a:pt x="84" y="207"/>
                    <a:pt x="82" y="221"/>
                    <a:pt x="87" y="224"/>
                  </a:cubicBezTo>
                  <a:cubicBezTo>
                    <a:pt x="91" y="226"/>
                    <a:pt x="98" y="223"/>
                    <a:pt x="103" y="225"/>
                  </a:cubicBezTo>
                  <a:cubicBezTo>
                    <a:pt x="108" y="226"/>
                    <a:pt x="111" y="234"/>
                    <a:pt x="116" y="236"/>
                  </a:cubicBezTo>
                  <a:cubicBezTo>
                    <a:pt x="121" y="237"/>
                    <a:pt x="126" y="232"/>
                    <a:pt x="131" y="233"/>
                  </a:cubicBezTo>
                  <a:cubicBezTo>
                    <a:pt x="136" y="234"/>
                    <a:pt x="141" y="243"/>
                    <a:pt x="151" y="24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Freeform 98">
              <a:extLst>
                <a:ext uri="{FF2B5EF4-FFF2-40B4-BE49-F238E27FC236}">
                  <a16:creationId xmlns:a16="http://schemas.microsoft.com/office/drawing/2014/main" id="{BB4EF9A3-57BF-4AC4-AFA6-1219B4C1B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344"/>
              <a:ext cx="429" cy="808"/>
            </a:xfrm>
            <a:custGeom>
              <a:avLst/>
              <a:gdLst>
                <a:gd name="T0" fmla="*/ 470 w 199"/>
                <a:gd name="T1" fmla="*/ 0 h 352"/>
                <a:gd name="T2" fmla="*/ 349 w 199"/>
                <a:gd name="T3" fmla="*/ 57 h 352"/>
                <a:gd name="T4" fmla="*/ 330 w 199"/>
                <a:gd name="T5" fmla="*/ 269 h 352"/>
                <a:gd name="T6" fmla="*/ 209 w 199"/>
                <a:gd name="T7" fmla="*/ 363 h 352"/>
                <a:gd name="T8" fmla="*/ 218 w 199"/>
                <a:gd name="T9" fmla="*/ 558 h 352"/>
                <a:gd name="T10" fmla="*/ 129 w 199"/>
                <a:gd name="T11" fmla="*/ 679 h 352"/>
                <a:gd name="T12" fmla="*/ 149 w 199"/>
                <a:gd name="T13" fmla="*/ 870 h 352"/>
                <a:gd name="T14" fmla="*/ 19 w 199"/>
                <a:gd name="T15" fmla="*/ 992 h 352"/>
                <a:gd name="T16" fmla="*/ 88 w 199"/>
                <a:gd name="T17" fmla="*/ 1233 h 352"/>
                <a:gd name="T18" fmla="*/ 9 w 199"/>
                <a:gd name="T19" fmla="*/ 1501 h 352"/>
                <a:gd name="T20" fmla="*/ 140 w 199"/>
                <a:gd name="T21" fmla="*/ 1728 h 352"/>
                <a:gd name="T22" fmla="*/ 60 w 199"/>
                <a:gd name="T23" fmla="*/ 1981 h 352"/>
                <a:gd name="T24" fmla="*/ 172 w 199"/>
                <a:gd name="T25" fmla="*/ 2204 h 352"/>
                <a:gd name="T26" fmla="*/ 112 w 199"/>
                <a:gd name="T27" fmla="*/ 2493 h 352"/>
                <a:gd name="T28" fmla="*/ 293 w 199"/>
                <a:gd name="T29" fmla="*/ 2672 h 352"/>
                <a:gd name="T30" fmla="*/ 278 w 199"/>
                <a:gd name="T31" fmla="*/ 2950 h 352"/>
                <a:gd name="T32" fmla="*/ 451 w 199"/>
                <a:gd name="T33" fmla="*/ 3083 h 352"/>
                <a:gd name="T34" fmla="*/ 530 w 199"/>
                <a:gd name="T35" fmla="*/ 3351 h 352"/>
                <a:gd name="T36" fmla="*/ 763 w 199"/>
                <a:gd name="T37" fmla="*/ 3425 h 352"/>
                <a:gd name="T38" fmla="*/ 841 w 199"/>
                <a:gd name="T39" fmla="*/ 3698 h 352"/>
                <a:gd name="T40" fmla="*/ 990 w 199"/>
                <a:gd name="T41" fmla="*/ 3698 h 352"/>
                <a:gd name="T42" fmla="*/ 1074 w 199"/>
                <a:gd name="T43" fmla="*/ 3872 h 352"/>
                <a:gd name="T44" fmla="*/ 1242 w 199"/>
                <a:gd name="T45" fmla="*/ 3820 h 352"/>
                <a:gd name="T46" fmla="*/ 1352 w 199"/>
                <a:gd name="T47" fmla="*/ 3957 h 352"/>
                <a:gd name="T48" fmla="*/ 1500 w 199"/>
                <a:gd name="T49" fmla="*/ 3872 h 352"/>
                <a:gd name="T50" fmla="*/ 1621 w 199"/>
                <a:gd name="T51" fmla="*/ 4042 h 352"/>
                <a:gd name="T52" fmla="*/ 1837 w 199"/>
                <a:gd name="T53" fmla="*/ 4006 h 352"/>
                <a:gd name="T54" fmla="*/ 1994 w 199"/>
                <a:gd name="T55" fmla="*/ 4258 h 3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9" h="352">
                  <a:moveTo>
                    <a:pt x="47" y="0"/>
                  </a:moveTo>
                  <a:cubicBezTo>
                    <a:pt x="44" y="3"/>
                    <a:pt x="37" y="1"/>
                    <a:pt x="35" y="5"/>
                  </a:cubicBezTo>
                  <a:cubicBezTo>
                    <a:pt x="32" y="9"/>
                    <a:pt x="35" y="17"/>
                    <a:pt x="33" y="22"/>
                  </a:cubicBezTo>
                  <a:cubicBezTo>
                    <a:pt x="31" y="26"/>
                    <a:pt x="23" y="26"/>
                    <a:pt x="21" y="30"/>
                  </a:cubicBezTo>
                  <a:cubicBezTo>
                    <a:pt x="20" y="34"/>
                    <a:pt x="24" y="42"/>
                    <a:pt x="22" y="46"/>
                  </a:cubicBezTo>
                  <a:cubicBezTo>
                    <a:pt x="21" y="51"/>
                    <a:pt x="14" y="52"/>
                    <a:pt x="13" y="56"/>
                  </a:cubicBezTo>
                  <a:cubicBezTo>
                    <a:pt x="11" y="61"/>
                    <a:pt x="16" y="67"/>
                    <a:pt x="15" y="72"/>
                  </a:cubicBezTo>
                  <a:cubicBezTo>
                    <a:pt x="14" y="76"/>
                    <a:pt x="2" y="78"/>
                    <a:pt x="2" y="82"/>
                  </a:cubicBezTo>
                  <a:cubicBezTo>
                    <a:pt x="0" y="89"/>
                    <a:pt x="9" y="95"/>
                    <a:pt x="9" y="102"/>
                  </a:cubicBezTo>
                  <a:cubicBezTo>
                    <a:pt x="8" y="109"/>
                    <a:pt x="1" y="117"/>
                    <a:pt x="1" y="124"/>
                  </a:cubicBezTo>
                  <a:cubicBezTo>
                    <a:pt x="1" y="131"/>
                    <a:pt x="14" y="136"/>
                    <a:pt x="14" y="143"/>
                  </a:cubicBezTo>
                  <a:cubicBezTo>
                    <a:pt x="14" y="150"/>
                    <a:pt x="5" y="157"/>
                    <a:pt x="6" y="164"/>
                  </a:cubicBezTo>
                  <a:cubicBezTo>
                    <a:pt x="7" y="171"/>
                    <a:pt x="16" y="175"/>
                    <a:pt x="17" y="182"/>
                  </a:cubicBezTo>
                  <a:cubicBezTo>
                    <a:pt x="19" y="188"/>
                    <a:pt x="9" y="200"/>
                    <a:pt x="11" y="206"/>
                  </a:cubicBezTo>
                  <a:cubicBezTo>
                    <a:pt x="13" y="213"/>
                    <a:pt x="26" y="215"/>
                    <a:pt x="29" y="221"/>
                  </a:cubicBezTo>
                  <a:cubicBezTo>
                    <a:pt x="32" y="227"/>
                    <a:pt x="25" y="238"/>
                    <a:pt x="28" y="244"/>
                  </a:cubicBezTo>
                  <a:cubicBezTo>
                    <a:pt x="32" y="249"/>
                    <a:pt x="41" y="250"/>
                    <a:pt x="45" y="255"/>
                  </a:cubicBezTo>
                  <a:cubicBezTo>
                    <a:pt x="49" y="260"/>
                    <a:pt x="48" y="272"/>
                    <a:pt x="53" y="277"/>
                  </a:cubicBezTo>
                  <a:cubicBezTo>
                    <a:pt x="58" y="282"/>
                    <a:pt x="70" y="279"/>
                    <a:pt x="76" y="283"/>
                  </a:cubicBezTo>
                  <a:cubicBezTo>
                    <a:pt x="81" y="288"/>
                    <a:pt x="78" y="301"/>
                    <a:pt x="84" y="306"/>
                  </a:cubicBezTo>
                  <a:cubicBezTo>
                    <a:pt x="90" y="311"/>
                    <a:pt x="93" y="304"/>
                    <a:pt x="99" y="306"/>
                  </a:cubicBezTo>
                  <a:cubicBezTo>
                    <a:pt x="105" y="309"/>
                    <a:pt x="98" y="317"/>
                    <a:pt x="107" y="320"/>
                  </a:cubicBezTo>
                  <a:cubicBezTo>
                    <a:pt x="117" y="324"/>
                    <a:pt x="115" y="314"/>
                    <a:pt x="124" y="316"/>
                  </a:cubicBezTo>
                  <a:cubicBezTo>
                    <a:pt x="133" y="317"/>
                    <a:pt x="129" y="325"/>
                    <a:pt x="135" y="327"/>
                  </a:cubicBezTo>
                  <a:cubicBezTo>
                    <a:pt x="141" y="329"/>
                    <a:pt x="145" y="318"/>
                    <a:pt x="150" y="320"/>
                  </a:cubicBezTo>
                  <a:cubicBezTo>
                    <a:pt x="155" y="321"/>
                    <a:pt x="155" y="332"/>
                    <a:pt x="162" y="334"/>
                  </a:cubicBezTo>
                  <a:cubicBezTo>
                    <a:pt x="168" y="335"/>
                    <a:pt x="176" y="329"/>
                    <a:pt x="183" y="331"/>
                  </a:cubicBezTo>
                  <a:cubicBezTo>
                    <a:pt x="189" y="332"/>
                    <a:pt x="192" y="350"/>
                    <a:pt x="199" y="35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Freeform 99">
              <a:extLst>
                <a:ext uri="{FF2B5EF4-FFF2-40B4-BE49-F238E27FC236}">
                  <a16:creationId xmlns:a16="http://schemas.microsoft.com/office/drawing/2014/main" id="{09A60CDC-5B05-4033-8B21-8B3F7CF50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2534"/>
              <a:ext cx="333" cy="705"/>
            </a:xfrm>
            <a:custGeom>
              <a:avLst/>
              <a:gdLst>
                <a:gd name="T0" fmla="*/ 1536 w 155"/>
                <a:gd name="T1" fmla="*/ 3718 h 307"/>
                <a:gd name="T2" fmla="*/ 1366 w 155"/>
                <a:gd name="T3" fmla="*/ 3559 h 307"/>
                <a:gd name="T4" fmla="*/ 1182 w 155"/>
                <a:gd name="T5" fmla="*/ 3571 h 307"/>
                <a:gd name="T6" fmla="*/ 1070 w 155"/>
                <a:gd name="T7" fmla="*/ 3429 h 307"/>
                <a:gd name="T8" fmla="*/ 881 w 155"/>
                <a:gd name="T9" fmla="*/ 3401 h 307"/>
                <a:gd name="T10" fmla="*/ 776 w 155"/>
                <a:gd name="T11" fmla="*/ 3213 h 307"/>
                <a:gd name="T12" fmla="*/ 647 w 155"/>
                <a:gd name="T13" fmla="*/ 3121 h 307"/>
                <a:gd name="T14" fmla="*/ 604 w 155"/>
                <a:gd name="T15" fmla="*/ 2884 h 307"/>
                <a:gd name="T16" fmla="*/ 415 w 155"/>
                <a:gd name="T17" fmla="*/ 2795 h 307"/>
                <a:gd name="T18" fmla="*/ 387 w 155"/>
                <a:gd name="T19" fmla="*/ 2627 h 307"/>
                <a:gd name="T20" fmla="*/ 217 w 155"/>
                <a:gd name="T21" fmla="*/ 2494 h 307"/>
                <a:gd name="T22" fmla="*/ 217 w 155"/>
                <a:gd name="T23" fmla="*/ 2230 h 307"/>
                <a:gd name="T24" fmla="*/ 129 w 155"/>
                <a:gd name="T25" fmla="*/ 2046 h 307"/>
                <a:gd name="T26" fmla="*/ 148 w 155"/>
                <a:gd name="T27" fmla="*/ 1830 h 307"/>
                <a:gd name="T28" fmla="*/ 52 w 155"/>
                <a:gd name="T29" fmla="*/ 1635 h 307"/>
                <a:gd name="T30" fmla="*/ 180 w 155"/>
                <a:gd name="T31" fmla="*/ 1392 h 307"/>
                <a:gd name="T32" fmla="*/ 0 w 155"/>
                <a:gd name="T33" fmla="*/ 1187 h 307"/>
                <a:gd name="T34" fmla="*/ 88 w 155"/>
                <a:gd name="T35" fmla="*/ 944 h 307"/>
                <a:gd name="T36" fmla="*/ 41 w 155"/>
                <a:gd name="T37" fmla="*/ 737 h 307"/>
                <a:gd name="T38" fmla="*/ 137 w 155"/>
                <a:gd name="T39" fmla="*/ 595 h 307"/>
                <a:gd name="T40" fmla="*/ 69 w 155"/>
                <a:gd name="T41" fmla="*/ 386 h 307"/>
                <a:gd name="T42" fmla="*/ 189 w 155"/>
                <a:gd name="T43" fmla="*/ 216 h 307"/>
                <a:gd name="T44" fmla="*/ 258 w 155"/>
                <a:gd name="T45" fmla="*/ 0 h 30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5" h="307">
                  <a:moveTo>
                    <a:pt x="155" y="307"/>
                  </a:moveTo>
                  <a:cubicBezTo>
                    <a:pt x="149" y="305"/>
                    <a:pt x="143" y="295"/>
                    <a:pt x="138" y="294"/>
                  </a:cubicBezTo>
                  <a:cubicBezTo>
                    <a:pt x="133" y="292"/>
                    <a:pt x="124" y="297"/>
                    <a:pt x="119" y="295"/>
                  </a:cubicBezTo>
                  <a:cubicBezTo>
                    <a:pt x="114" y="293"/>
                    <a:pt x="113" y="286"/>
                    <a:pt x="108" y="283"/>
                  </a:cubicBezTo>
                  <a:cubicBezTo>
                    <a:pt x="103" y="281"/>
                    <a:pt x="93" y="284"/>
                    <a:pt x="89" y="281"/>
                  </a:cubicBezTo>
                  <a:cubicBezTo>
                    <a:pt x="84" y="278"/>
                    <a:pt x="82" y="269"/>
                    <a:pt x="78" y="265"/>
                  </a:cubicBezTo>
                  <a:cubicBezTo>
                    <a:pt x="74" y="262"/>
                    <a:pt x="69" y="262"/>
                    <a:pt x="65" y="258"/>
                  </a:cubicBezTo>
                  <a:cubicBezTo>
                    <a:pt x="61" y="254"/>
                    <a:pt x="65" y="242"/>
                    <a:pt x="61" y="238"/>
                  </a:cubicBezTo>
                  <a:cubicBezTo>
                    <a:pt x="58" y="233"/>
                    <a:pt x="45" y="235"/>
                    <a:pt x="42" y="231"/>
                  </a:cubicBezTo>
                  <a:cubicBezTo>
                    <a:pt x="39" y="226"/>
                    <a:pt x="42" y="222"/>
                    <a:pt x="39" y="217"/>
                  </a:cubicBezTo>
                  <a:cubicBezTo>
                    <a:pt x="36" y="212"/>
                    <a:pt x="24" y="211"/>
                    <a:pt x="22" y="206"/>
                  </a:cubicBezTo>
                  <a:cubicBezTo>
                    <a:pt x="20" y="200"/>
                    <a:pt x="24" y="190"/>
                    <a:pt x="22" y="184"/>
                  </a:cubicBezTo>
                  <a:cubicBezTo>
                    <a:pt x="20" y="178"/>
                    <a:pt x="14" y="175"/>
                    <a:pt x="13" y="169"/>
                  </a:cubicBezTo>
                  <a:cubicBezTo>
                    <a:pt x="11" y="163"/>
                    <a:pt x="17" y="157"/>
                    <a:pt x="15" y="151"/>
                  </a:cubicBezTo>
                  <a:cubicBezTo>
                    <a:pt x="14" y="145"/>
                    <a:pt x="6" y="141"/>
                    <a:pt x="5" y="135"/>
                  </a:cubicBezTo>
                  <a:cubicBezTo>
                    <a:pt x="5" y="129"/>
                    <a:pt x="18" y="121"/>
                    <a:pt x="18" y="115"/>
                  </a:cubicBezTo>
                  <a:cubicBezTo>
                    <a:pt x="18" y="109"/>
                    <a:pt x="0" y="104"/>
                    <a:pt x="0" y="98"/>
                  </a:cubicBezTo>
                  <a:cubicBezTo>
                    <a:pt x="0" y="92"/>
                    <a:pt x="9" y="84"/>
                    <a:pt x="9" y="78"/>
                  </a:cubicBezTo>
                  <a:cubicBezTo>
                    <a:pt x="9" y="72"/>
                    <a:pt x="3" y="67"/>
                    <a:pt x="4" y="61"/>
                  </a:cubicBezTo>
                  <a:cubicBezTo>
                    <a:pt x="4" y="56"/>
                    <a:pt x="13" y="53"/>
                    <a:pt x="14" y="49"/>
                  </a:cubicBezTo>
                  <a:cubicBezTo>
                    <a:pt x="15" y="43"/>
                    <a:pt x="6" y="37"/>
                    <a:pt x="7" y="32"/>
                  </a:cubicBezTo>
                  <a:cubicBezTo>
                    <a:pt x="8" y="27"/>
                    <a:pt x="18" y="23"/>
                    <a:pt x="19" y="18"/>
                  </a:cubicBezTo>
                  <a:cubicBezTo>
                    <a:pt x="21" y="11"/>
                    <a:pt x="21" y="3"/>
                    <a:pt x="26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Freeform 100">
              <a:extLst>
                <a:ext uri="{FF2B5EF4-FFF2-40B4-BE49-F238E27FC236}">
                  <a16:creationId xmlns:a16="http://schemas.microsoft.com/office/drawing/2014/main" id="{29D14893-9104-4345-AF4C-406BD2EE5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936"/>
              <a:ext cx="302" cy="278"/>
            </a:xfrm>
            <a:custGeom>
              <a:avLst/>
              <a:gdLst>
                <a:gd name="T0" fmla="*/ 1404 w 140"/>
                <a:gd name="T1" fmla="*/ 1468 h 121"/>
                <a:gd name="T2" fmla="*/ 1214 w 140"/>
                <a:gd name="T3" fmla="*/ 1289 h 121"/>
                <a:gd name="T4" fmla="*/ 1042 w 140"/>
                <a:gd name="T5" fmla="*/ 1298 h 121"/>
                <a:gd name="T6" fmla="*/ 953 w 140"/>
                <a:gd name="T7" fmla="*/ 1140 h 121"/>
                <a:gd name="T8" fmla="*/ 744 w 140"/>
                <a:gd name="T9" fmla="*/ 1176 h 121"/>
                <a:gd name="T10" fmla="*/ 675 w 140"/>
                <a:gd name="T11" fmla="*/ 972 h 121"/>
                <a:gd name="T12" fmla="*/ 522 w 140"/>
                <a:gd name="T13" fmla="*/ 924 h 121"/>
                <a:gd name="T14" fmla="*/ 462 w 140"/>
                <a:gd name="T15" fmla="*/ 692 h 121"/>
                <a:gd name="T16" fmla="*/ 242 w 140"/>
                <a:gd name="T17" fmla="*/ 627 h 121"/>
                <a:gd name="T18" fmla="*/ 233 w 140"/>
                <a:gd name="T19" fmla="*/ 402 h 121"/>
                <a:gd name="T20" fmla="*/ 60 w 140"/>
                <a:gd name="T21" fmla="*/ 269 h 121"/>
                <a:gd name="T22" fmla="*/ 19 w 140"/>
                <a:gd name="T23" fmla="*/ 0 h 1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0" h="121">
                  <a:moveTo>
                    <a:pt x="140" y="121"/>
                  </a:moveTo>
                  <a:cubicBezTo>
                    <a:pt x="125" y="116"/>
                    <a:pt x="128" y="109"/>
                    <a:pt x="121" y="106"/>
                  </a:cubicBezTo>
                  <a:cubicBezTo>
                    <a:pt x="113" y="104"/>
                    <a:pt x="110" y="110"/>
                    <a:pt x="104" y="107"/>
                  </a:cubicBezTo>
                  <a:cubicBezTo>
                    <a:pt x="99" y="104"/>
                    <a:pt x="102" y="98"/>
                    <a:pt x="95" y="94"/>
                  </a:cubicBezTo>
                  <a:cubicBezTo>
                    <a:pt x="88" y="90"/>
                    <a:pt x="82" y="102"/>
                    <a:pt x="74" y="97"/>
                  </a:cubicBezTo>
                  <a:cubicBezTo>
                    <a:pt x="67" y="92"/>
                    <a:pt x="70" y="84"/>
                    <a:pt x="67" y="80"/>
                  </a:cubicBezTo>
                  <a:cubicBezTo>
                    <a:pt x="64" y="76"/>
                    <a:pt x="57" y="81"/>
                    <a:pt x="52" y="76"/>
                  </a:cubicBezTo>
                  <a:cubicBezTo>
                    <a:pt x="48" y="73"/>
                    <a:pt x="50" y="61"/>
                    <a:pt x="46" y="57"/>
                  </a:cubicBezTo>
                  <a:cubicBezTo>
                    <a:pt x="41" y="53"/>
                    <a:pt x="28" y="57"/>
                    <a:pt x="24" y="52"/>
                  </a:cubicBezTo>
                  <a:cubicBezTo>
                    <a:pt x="20" y="47"/>
                    <a:pt x="27" y="38"/>
                    <a:pt x="23" y="33"/>
                  </a:cubicBezTo>
                  <a:cubicBezTo>
                    <a:pt x="19" y="28"/>
                    <a:pt x="10" y="28"/>
                    <a:pt x="6" y="22"/>
                  </a:cubicBezTo>
                  <a:cubicBezTo>
                    <a:pt x="2" y="17"/>
                    <a:pt x="0" y="9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Freeform 101">
              <a:extLst>
                <a:ext uri="{FF2B5EF4-FFF2-40B4-BE49-F238E27FC236}">
                  <a16:creationId xmlns:a16="http://schemas.microsoft.com/office/drawing/2014/main" id="{36B7A6FE-1937-4575-8CE5-F78AA3690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275"/>
              <a:ext cx="234" cy="427"/>
            </a:xfrm>
            <a:custGeom>
              <a:avLst/>
              <a:gdLst>
                <a:gd name="T0" fmla="*/ 28 w 109"/>
                <a:gd name="T1" fmla="*/ 0 h 186"/>
                <a:gd name="T2" fmla="*/ 60 w 109"/>
                <a:gd name="T3" fmla="*/ 94 h 186"/>
                <a:gd name="T4" fmla="*/ 9 w 109"/>
                <a:gd name="T5" fmla="*/ 168 h 186"/>
                <a:gd name="T6" fmla="*/ 77 w 109"/>
                <a:gd name="T7" fmla="*/ 337 h 186"/>
                <a:gd name="T8" fmla="*/ 9 w 109"/>
                <a:gd name="T9" fmla="*/ 521 h 186"/>
                <a:gd name="T10" fmla="*/ 60 w 109"/>
                <a:gd name="T11" fmla="*/ 663 h 186"/>
                <a:gd name="T12" fmla="*/ 41 w 109"/>
                <a:gd name="T13" fmla="*/ 870 h 186"/>
                <a:gd name="T14" fmla="*/ 137 w 109"/>
                <a:gd name="T15" fmla="*/ 1028 h 186"/>
                <a:gd name="T16" fmla="*/ 97 w 109"/>
                <a:gd name="T17" fmla="*/ 1212 h 186"/>
                <a:gd name="T18" fmla="*/ 217 w 109"/>
                <a:gd name="T19" fmla="*/ 1334 h 186"/>
                <a:gd name="T20" fmla="*/ 208 w 109"/>
                <a:gd name="T21" fmla="*/ 1513 h 186"/>
                <a:gd name="T22" fmla="*/ 365 w 109"/>
                <a:gd name="T23" fmla="*/ 1570 h 186"/>
                <a:gd name="T24" fmla="*/ 397 w 109"/>
                <a:gd name="T25" fmla="*/ 1765 h 186"/>
                <a:gd name="T26" fmla="*/ 502 w 109"/>
                <a:gd name="T27" fmla="*/ 1850 h 186"/>
                <a:gd name="T28" fmla="*/ 562 w 109"/>
                <a:gd name="T29" fmla="*/ 2018 h 186"/>
                <a:gd name="T30" fmla="*/ 743 w 109"/>
                <a:gd name="T31" fmla="*/ 1997 h 186"/>
                <a:gd name="T32" fmla="*/ 829 w 109"/>
                <a:gd name="T33" fmla="*/ 2128 h 186"/>
                <a:gd name="T34" fmla="*/ 981 w 109"/>
                <a:gd name="T35" fmla="*/ 2103 h 186"/>
                <a:gd name="T36" fmla="*/ 1078 w 109"/>
                <a:gd name="T37" fmla="*/ 2250 h 18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09" h="186">
                  <a:moveTo>
                    <a:pt x="3" y="0"/>
                  </a:moveTo>
                  <a:cubicBezTo>
                    <a:pt x="2" y="3"/>
                    <a:pt x="6" y="5"/>
                    <a:pt x="6" y="8"/>
                  </a:cubicBezTo>
                  <a:cubicBezTo>
                    <a:pt x="5" y="10"/>
                    <a:pt x="1" y="12"/>
                    <a:pt x="1" y="14"/>
                  </a:cubicBezTo>
                  <a:cubicBezTo>
                    <a:pt x="1" y="19"/>
                    <a:pt x="8" y="23"/>
                    <a:pt x="8" y="28"/>
                  </a:cubicBezTo>
                  <a:cubicBezTo>
                    <a:pt x="8" y="33"/>
                    <a:pt x="0" y="39"/>
                    <a:pt x="1" y="43"/>
                  </a:cubicBezTo>
                  <a:cubicBezTo>
                    <a:pt x="1" y="48"/>
                    <a:pt x="5" y="50"/>
                    <a:pt x="6" y="55"/>
                  </a:cubicBezTo>
                  <a:cubicBezTo>
                    <a:pt x="6" y="60"/>
                    <a:pt x="3" y="67"/>
                    <a:pt x="4" y="72"/>
                  </a:cubicBezTo>
                  <a:cubicBezTo>
                    <a:pt x="4" y="76"/>
                    <a:pt x="13" y="80"/>
                    <a:pt x="14" y="85"/>
                  </a:cubicBezTo>
                  <a:cubicBezTo>
                    <a:pt x="15" y="89"/>
                    <a:pt x="9" y="96"/>
                    <a:pt x="10" y="100"/>
                  </a:cubicBezTo>
                  <a:cubicBezTo>
                    <a:pt x="12" y="104"/>
                    <a:pt x="20" y="106"/>
                    <a:pt x="22" y="110"/>
                  </a:cubicBezTo>
                  <a:cubicBezTo>
                    <a:pt x="23" y="114"/>
                    <a:pt x="19" y="121"/>
                    <a:pt x="21" y="125"/>
                  </a:cubicBezTo>
                  <a:cubicBezTo>
                    <a:pt x="23" y="129"/>
                    <a:pt x="35" y="127"/>
                    <a:pt x="37" y="130"/>
                  </a:cubicBezTo>
                  <a:cubicBezTo>
                    <a:pt x="40" y="134"/>
                    <a:pt x="37" y="143"/>
                    <a:pt x="40" y="146"/>
                  </a:cubicBezTo>
                  <a:cubicBezTo>
                    <a:pt x="43" y="150"/>
                    <a:pt x="48" y="150"/>
                    <a:pt x="51" y="153"/>
                  </a:cubicBezTo>
                  <a:cubicBezTo>
                    <a:pt x="54" y="156"/>
                    <a:pt x="54" y="165"/>
                    <a:pt x="57" y="167"/>
                  </a:cubicBezTo>
                  <a:cubicBezTo>
                    <a:pt x="61" y="170"/>
                    <a:pt x="71" y="163"/>
                    <a:pt x="75" y="165"/>
                  </a:cubicBezTo>
                  <a:cubicBezTo>
                    <a:pt x="79" y="167"/>
                    <a:pt x="79" y="175"/>
                    <a:pt x="84" y="176"/>
                  </a:cubicBezTo>
                  <a:cubicBezTo>
                    <a:pt x="88" y="178"/>
                    <a:pt x="94" y="173"/>
                    <a:pt x="99" y="174"/>
                  </a:cubicBezTo>
                  <a:cubicBezTo>
                    <a:pt x="103" y="175"/>
                    <a:pt x="104" y="185"/>
                    <a:pt x="109" y="186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Freeform 102">
              <a:extLst>
                <a:ext uri="{FF2B5EF4-FFF2-40B4-BE49-F238E27FC236}">
                  <a16:creationId xmlns:a16="http://schemas.microsoft.com/office/drawing/2014/main" id="{82B82160-936B-4E43-BB90-39ACA90C8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1675"/>
              <a:ext cx="383" cy="414"/>
            </a:xfrm>
            <a:custGeom>
              <a:avLst/>
              <a:gdLst>
                <a:gd name="T0" fmla="*/ 80 w 178"/>
                <a:gd name="T1" fmla="*/ 0 h 180"/>
                <a:gd name="T2" fmla="*/ 80 w 178"/>
                <a:gd name="T3" fmla="*/ 64 h 180"/>
                <a:gd name="T4" fmla="*/ 9 w 178"/>
                <a:gd name="T5" fmla="*/ 269 h 180"/>
                <a:gd name="T6" fmla="*/ 88 w 178"/>
                <a:gd name="T7" fmla="*/ 460 h 180"/>
                <a:gd name="T8" fmla="*/ 19 w 178"/>
                <a:gd name="T9" fmla="*/ 704 h 180"/>
                <a:gd name="T10" fmla="*/ 226 w 178"/>
                <a:gd name="T11" fmla="*/ 777 h 180"/>
                <a:gd name="T12" fmla="*/ 209 w 178"/>
                <a:gd name="T13" fmla="*/ 1083 h 180"/>
                <a:gd name="T14" fmla="*/ 389 w 178"/>
                <a:gd name="T15" fmla="*/ 1152 h 180"/>
                <a:gd name="T16" fmla="*/ 407 w 178"/>
                <a:gd name="T17" fmla="*/ 1375 h 180"/>
                <a:gd name="T18" fmla="*/ 579 w 178"/>
                <a:gd name="T19" fmla="*/ 1497 h 180"/>
                <a:gd name="T20" fmla="*/ 676 w 178"/>
                <a:gd name="T21" fmla="*/ 1750 h 180"/>
                <a:gd name="T22" fmla="*/ 908 w 178"/>
                <a:gd name="T23" fmla="*/ 1787 h 180"/>
                <a:gd name="T24" fmla="*/ 1056 w 178"/>
                <a:gd name="T25" fmla="*/ 2022 h 180"/>
                <a:gd name="T26" fmla="*/ 1237 w 178"/>
                <a:gd name="T27" fmla="*/ 1994 h 180"/>
                <a:gd name="T28" fmla="*/ 1343 w 178"/>
                <a:gd name="T29" fmla="*/ 2141 h 180"/>
                <a:gd name="T30" fmla="*/ 1504 w 178"/>
                <a:gd name="T31" fmla="*/ 2068 h 180"/>
                <a:gd name="T32" fmla="*/ 1644 w 178"/>
                <a:gd name="T33" fmla="*/ 2190 h 180"/>
                <a:gd name="T34" fmla="*/ 1773 w 178"/>
                <a:gd name="T35" fmla="*/ 2105 h 18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8" h="180">
                  <a:moveTo>
                    <a:pt x="8" y="0"/>
                  </a:moveTo>
                  <a:cubicBezTo>
                    <a:pt x="8" y="2"/>
                    <a:pt x="8" y="4"/>
                    <a:pt x="8" y="5"/>
                  </a:cubicBezTo>
                  <a:cubicBezTo>
                    <a:pt x="7" y="11"/>
                    <a:pt x="1" y="15"/>
                    <a:pt x="1" y="22"/>
                  </a:cubicBezTo>
                  <a:cubicBezTo>
                    <a:pt x="1" y="27"/>
                    <a:pt x="8" y="32"/>
                    <a:pt x="9" y="38"/>
                  </a:cubicBezTo>
                  <a:cubicBezTo>
                    <a:pt x="10" y="44"/>
                    <a:pt x="0" y="52"/>
                    <a:pt x="2" y="58"/>
                  </a:cubicBezTo>
                  <a:cubicBezTo>
                    <a:pt x="4" y="63"/>
                    <a:pt x="20" y="58"/>
                    <a:pt x="23" y="64"/>
                  </a:cubicBezTo>
                  <a:cubicBezTo>
                    <a:pt x="25" y="69"/>
                    <a:pt x="18" y="84"/>
                    <a:pt x="21" y="89"/>
                  </a:cubicBezTo>
                  <a:cubicBezTo>
                    <a:pt x="24" y="94"/>
                    <a:pt x="35" y="91"/>
                    <a:pt x="39" y="95"/>
                  </a:cubicBezTo>
                  <a:cubicBezTo>
                    <a:pt x="42" y="99"/>
                    <a:pt x="38" y="109"/>
                    <a:pt x="41" y="113"/>
                  </a:cubicBezTo>
                  <a:cubicBezTo>
                    <a:pt x="46" y="118"/>
                    <a:pt x="53" y="119"/>
                    <a:pt x="58" y="123"/>
                  </a:cubicBezTo>
                  <a:cubicBezTo>
                    <a:pt x="63" y="128"/>
                    <a:pt x="62" y="140"/>
                    <a:pt x="68" y="144"/>
                  </a:cubicBezTo>
                  <a:cubicBezTo>
                    <a:pt x="73" y="148"/>
                    <a:pt x="85" y="143"/>
                    <a:pt x="91" y="147"/>
                  </a:cubicBezTo>
                  <a:cubicBezTo>
                    <a:pt x="97" y="150"/>
                    <a:pt x="100" y="163"/>
                    <a:pt x="106" y="166"/>
                  </a:cubicBezTo>
                  <a:cubicBezTo>
                    <a:pt x="113" y="169"/>
                    <a:pt x="119" y="163"/>
                    <a:pt x="124" y="164"/>
                  </a:cubicBezTo>
                  <a:cubicBezTo>
                    <a:pt x="128" y="166"/>
                    <a:pt x="131" y="175"/>
                    <a:pt x="135" y="176"/>
                  </a:cubicBezTo>
                  <a:cubicBezTo>
                    <a:pt x="140" y="177"/>
                    <a:pt x="146" y="170"/>
                    <a:pt x="151" y="170"/>
                  </a:cubicBezTo>
                  <a:cubicBezTo>
                    <a:pt x="156" y="171"/>
                    <a:pt x="160" y="180"/>
                    <a:pt x="165" y="180"/>
                  </a:cubicBezTo>
                  <a:cubicBezTo>
                    <a:pt x="169" y="180"/>
                    <a:pt x="173" y="173"/>
                    <a:pt x="178" y="173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Freeform 103">
              <a:extLst>
                <a:ext uri="{FF2B5EF4-FFF2-40B4-BE49-F238E27FC236}">
                  <a16:creationId xmlns:a16="http://schemas.microsoft.com/office/drawing/2014/main" id="{80236D13-E732-4C1B-B5D1-BF0744752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1623"/>
              <a:ext cx="278" cy="330"/>
            </a:xfrm>
            <a:custGeom>
              <a:avLst/>
              <a:gdLst>
                <a:gd name="T0" fmla="*/ 41 w 129"/>
                <a:gd name="T1" fmla="*/ 0 h 144"/>
                <a:gd name="T2" fmla="*/ 88 w 129"/>
                <a:gd name="T3" fmla="*/ 167 h 144"/>
                <a:gd name="T4" fmla="*/ 9 w 129"/>
                <a:gd name="T5" fmla="*/ 325 h 144"/>
                <a:gd name="T6" fmla="*/ 80 w 129"/>
                <a:gd name="T7" fmla="*/ 447 h 144"/>
                <a:gd name="T8" fmla="*/ 52 w 129"/>
                <a:gd name="T9" fmla="*/ 671 h 144"/>
                <a:gd name="T10" fmla="*/ 149 w 129"/>
                <a:gd name="T11" fmla="*/ 781 h 144"/>
                <a:gd name="T12" fmla="*/ 149 w 129"/>
                <a:gd name="T13" fmla="*/ 951 h 144"/>
                <a:gd name="T14" fmla="*/ 250 w 129"/>
                <a:gd name="T15" fmla="*/ 997 h 144"/>
                <a:gd name="T16" fmla="*/ 278 w 129"/>
                <a:gd name="T17" fmla="*/ 1183 h 144"/>
                <a:gd name="T18" fmla="*/ 409 w 129"/>
                <a:gd name="T19" fmla="*/ 1212 h 144"/>
                <a:gd name="T20" fmla="*/ 470 w 129"/>
                <a:gd name="T21" fmla="*/ 1386 h 144"/>
                <a:gd name="T22" fmla="*/ 631 w 129"/>
                <a:gd name="T23" fmla="*/ 1361 h 144"/>
                <a:gd name="T24" fmla="*/ 700 w 129"/>
                <a:gd name="T25" fmla="*/ 1501 h 144"/>
                <a:gd name="T26" fmla="*/ 849 w 129"/>
                <a:gd name="T27" fmla="*/ 1480 h 144"/>
                <a:gd name="T28" fmla="*/ 981 w 129"/>
                <a:gd name="T29" fmla="*/ 1623 h 144"/>
                <a:gd name="T30" fmla="*/ 1090 w 129"/>
                <a:gd name="T31" fmla="*/ 1613 h 144"/>
                <a:gd name="T32" fmla="*/ 1291 w 129"/>
                <a:gd name="T33" fmla="*/ 1733 h 1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9" h="144">
                  <a:moveTo>
                    <a:pt x="4" y="0"/>
                  </a:moveTo>
                  <a:cubicBezTo>
                    <a:pt x="4" y="4"/>
                    <a:pt x="9" y="9"/>
                    <a:pt x="9" y="14"/>
                  </a:cubicBezTo>
                  <a:cubicBezTo>
                    <a:pt x="10" y="17"/>
                    <a:pt x="0" y="23"/>
                    <a:pt x="1" y="27"/>
                  </a:cubicBezTo>
                  <a:cubicBezTo>
                    <a:pt x="1" y="31"/>
                    <a:pt x="7" y="33"/>
                    <a:pt x="8" y="37"/>
                  </a:cubicBezTo>
                  <a:cubicBezTo>
                    <a:pt x="9" y="41"/>
                    <a:pt x="4" y="52"/>
                    <a:pt x="5" y="56"/>
                  </a:cubicBezTo>
                  <a:cubicBezTo>
                    <a:pt x="7" y="60"/>
                    <a:pt x="14" y="62"/>
                    <a:pt x="15" y="65"/>
                  </a:cubicBezTo>
                  <a:cubicBezTo>
                    <a:pt x="17" y="69"/>
                    <a:pt x="13" y="75"/>
                    <a:pt x="15" y="79"/>
                  </a:cubicBezTo>
                  <a:cubicBezTo>
                    <a:pt x="17" y="82"/>
                    <a:pt x="22" y="80"/>
                    <a:pt x="25" y="83"/>
                  </a:cubicBezTo>
                  <a:cubicBezTo>
                    <a:pt x="27" y="86"/>
                    <a:pt x="26" y="95"/>
                    <a:pt x="28" y="98"/>
                  </a:cubicBezTo>
                  <a:cubicBezTo>
                    <a:pt x="31" y="101"/>
                    <a:pt x="38" y="98"/>
                    <a:pt x="41" y="101"/>
                  </a:cubicBezTo>
                  <a:cubicBezTo>
                    <a:pt x="44" y="103"/>
                    <a:pt x="44" y="113"/>
                    <a:pt x="47" y="115"/>
                  </a:cubicBezTo>
                  <a:cubicBezTo>
                    <a:pt x="50" y="118"/>
                    <a:pt x="60" y="111"/>
                    <a:pt x="63" y="113"/>
                  </a:cubicBezTo>
                  <a:cubicBezTo>
                    <a:pt x="67" y="115"/>
                    <a:pt x="66" y="123"/>
                    <a:pt x="70" y="125"/>
                  </a:cubicBezTo>
                  <a:cubicBezTo>
                    <a:pt x="74" y="126"/>
                    <a:pt x="81" y="122"/>
                    <a:pt x="85" y="123"/>
                  </a:cubicBezTo>
                  <a:cubicBezTo>
                    <a:pt x="88" y="124"/>
                    <a:pt x="94" y="133"/>
                    <a:pt x="98" y="135"/>
                  </a:cubicBezTo>
                  <a:cubicBezTo>
                    <a:pt x="101" y="136"/>
                    <a:pt x="105" y="133"/>
                    <a:pt x="109" y="134"/>
                  </a:cubicBezTo>
                  <a:cubicBezTo>
                    <a:pt x="112" y="134"/>
                    <a:pt x="110" y="142"/>
                    <a:pt x="129" y="14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Freeform 104">
              <a:extLst>
                <a:ext uri="{FF2B5EF4-FFF2-40B4-BE49-F238E27FC236}">
                  <a16:creationId xmlns:a16="http://schemas.microsoft.com/office/drawing/2014/main" id="{C4A6DB0D-3E30-4404-ABF1-6FEF84691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1894"/>
              <a:ext cx="321" cy="413"/>
            </a:xfrm>
            <a:custGeom>
              <a:avLst/>
              <a:gdLst>
                <a:gd name="T0" fmla="*/ 0 w 149"/>
                <a:gd name="T1" fmla="*/ 0 h 180"/>
                <a:gd name="T2" fmla="*/ 149 w 149"/>
                <a:gd name="T3" fmla="*/ 167 h 180"/>
                <a:gd name="T4" fmla="*/ 129 w 149"/>
                <a:gd name="T5" fmla="*/ 411 h 180"/>
                <a:gd name="T6" fmla="*/ 250 w 149"/>
                <a:gd name="T7" fmla="*/ 606 h 180"/>
                <a:gd name="T8" fmla="*/ 200 w 149"/>
                <a:gd name="T9" fmla="*/ 821 h 180"/>
                <a:gd name="T10" fmla="*/ 381 w 149"/>
                <a:gd name="T11" fmla="*/ 895 h 180"/>
                <a:gd name="T12" fmla="*/ 362 w 149"/>
                <a:gd name="T13" fmla="*/ 1184 h 180"/>
                <a:gd name="T14" fmla="*/ 539 w 149"/>
                <a:gd name="T15" fmla="*/ 1257 h 180"/>
                <a:gd name="T16" fmla="*/ 511 w 149"/>
                <a:gd name="T17" fmla="*/ 1533 h 180"/>
                <a:gd name="T18" fmla="*/ 692 w 149"/>
                <a:gd name="T19" fmla="*/ 1558 h 180"/>
                <a:gd name="T20" fmla="*/ 788 w 149"/>
                <a:gd name="T21" fmla="*/ 1764 h 180"/>
                <a:gd name="T22" fmla="*/ 980 w 149"/>
                <a:gd name="T23" fmla="*/ 1774 h 180"/>
                <a:gd name="T24" fmla="*/ 1118 w 149"/>
                <a:gd name="T25" fmla="*/ 2026 h 180"/>
                <a:gd name="T26" fmla="*/ 1331 w 149"/>
                <a:gd name="T27" fmla="*/ 2026 h 180"/>
                <a:gd name="T28" fmla="*/ 1491 w 149"/>
                <a:gd name="T29" fmla="*/ 2175 h 1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9" h="180">
                  <a:moveTo>
                    <a:pt x="0" y="0"/>
                  </a:moveTo>
                  <a:cubicBezTo>
                    <a:pt x="0" y="6"/>
                    <a:pt x="14" y="8"/>
                    <a:pt x="15" y="14"/>
                  </a:cubicBezTo>
                  <a:cubicBezTo>
                    <a:pt x="16" y="19"/>
                    <a:pt x="12" y="29"/>
                    <a:pt x="13" y="34"/>
                  </a:cubicBezTo>
                  <a:cubicBezTo>
                    <a:pt x="15" y="39"/>
                    <a:pt x="24" y="45"/>
                    <a:pt x="25" y="50"/>
                  </a:cubicBezTo>
                  <a:cubicBezTo>
                    <a:pt x="27" y="55"/>
                    <a:pt x="18" y="63"/>
                    <a:pt x="20" y="68"/>
                  </a:cubicBezTo>
                  <a:cubicBezTo>
                    <a:pt x="22" y="73"/>
                    <a:pt x="35" y="69"/>
                    <a:pt x="38" y="74"/>
                  </a:cubicBezTo>
                  <a:cubicBezTo>
                    <a:pt x="40" y="78"/>
                    <a:pt x="33" y="93"/>
                    <a:pt x="36" y="98"/>
                  </a:cubicBezTo>
                  <a:cubicBezTo>
                    <a:pt x="38" y="102"/>
                    <a:pt x="51" y="100"/>
                    <a:pt x="54" y="104"/>
                  </a:cubicBezTo>
                  <a:cubicBezTo>
                    <a:pt x="57" y="108"/>
                    <a:pt x="48" y="123"/>
                    <a:pt x="51" y="127"/>
                  </a:cubicBezTo>
                  <a:cubicBezTo>
                    <a:pt x="55" y="131"/>
                    <a:pt x="66" y="126"/>
                    <a:pt x="69" y="129"/>
                  </a:cubicBezTo>
                  <a:cubicBezTo>
                    <a:pt x="74" y="133"/>
                    <a:pt x="74" y="142"/>
                    <a:pt x="79" y="146"/>
                  </a:cubicBezTo>
                  <a:cubicBezTo>
                    <a:pt x="84" y="150"/>
                    <a:pt x="93" y="144"/>
                    <a:pt x="98" y="147"/>
                  </a:cubicBezTo>
                  <a:cubicBezTo>
                    <a:pt x="104" y="151"/>
                    <a:pt x="107" y="165"/>
                    <a:pt x="112" y="168"/>
                  </a:cubicBezTo>
                  <a:cubicBezTo>
                    <a:pt x="118" y="171"/>
                    <a:pt x="127" y="166"/>
                    <a:pt x="133" y="168"/>
                  </a:cubicBezTo>
                  <a:cubicBezTo>
                    <a:pt x="139" y="171"/>
                    <a:pt x="143" y="178"/>
                    <a:pt x="149" y="18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105">
              <a:extLst>
                <a:ext uri="{FF2B5EF4-FFF2-40B4-BE49-F238E27FC236}">
                  <a16:creationId xmlns:a16="http://schemas.microsoft.com/office/drawing/2014/main" id="{90823DE9-083C-4289-8ECE-6A72FEFA8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070"/>
              <a:ext cx="276" cy="377"/>
            </a:xfrm>
            <a:custGeom>
              <a:avLst/>
              <a:gdLst>
                <a:gd name="T0" fmla="*/ 112 w 128"/>
                <a:gd name="T1" fmla="*/ 0 h 164"/>
                <a:gd name="T2" fmla="*/ 0 w 128"/>
                <a:gd name="T3" fmla="*/ 232 h 164"/>
                <a:gd name="T4" fmla="*/ 129 w 128"/>
                <a:gd name="T5" fmla="*/ 423 h 164"/>
                <a:gd name="T6" fmla="*/ 28 w 128"/>
                <a:gd name="T7" fmla="*/ 703 h 164"/>
                <a:gd name="T8" fmla="*/ 162 w 128"/>
                <a:gd name="T9" fmla="*/ 908 h 164"/>
                <a:gd name="T10" fmla="*/ 88 w 128"/>
                <a:gd name="T11" fmla="*/ 1179 h 164"/>
                <a:gd name="T12" fmla="*/ 261 w 128"/>
                <a:gd name="T13" fmla="*/ 1290 h 164"/>
                <a:gd name="T14" fmla="*/ 330 w 128"/>
                <a:gd name="T15" fmla="*/ 1542 h 164"/>
                <a:gd name="T16" fmla="*/ 522 w 128"/>
                <a:gd name="T17" fmla="*/ 1602 h 164"/>
                <a:gd name="T18" fmla="*/ 591 w 128"/>
                <a:gd name="T19" fmla="*/ 1871 h 164"/>
                <a:gd name="T20" fmla="*/ 813 w 128"/>
                <a:gd name="T21" fmla="*/ 1844 h 164"/>
                <a:gd name="T22" fmla="*/ 962 w 128"/>
                <a:gd name="T23" fmla="*/ 1965 h 164"/>
                <a:gd name="T24" fmla="*/ 1143 w 128"/>
                <a:gd name="T25" fmla="*/ 1896 h 164"/>
                <a:gd name="T26" fmla="*/ 1283 w 128"/>
                <a:gd name="T27" fmla="*/ 1982 h 16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8" h="164">
                  <a:moveTo>
                    <a:pt x="11" y="0"/>
                  </a:moveTo>
                  <a:cubicBezTo>
                    <a:pt x="10" y="7"/>
                    <a:pt x="0" y="13"/>
                    <a:pt x="0" y="19"/>
                  </a:cubicBezTo>
                  <a:cubicBezTo>
                    <a:pt x="0" y="26"/>
                    <a:pt x="13" y="28"/>
                    <a:pt x="13" y="35"/>
                  </a:cubicBezTo>
                  <a:cubicBezTo>
                    <a:pt x="14" y="41"/>
                    <a:pt x="2" y="52"/>
                    <a:pt x="3" y="58"/>
                  </a:cubicBezTo>
                  <a:cubicBezTo>
                    <a:pt x="4" y="65"/>
                    <a:pt x="15" y="69"/>
                    <a:pt x="16" y="75"/>
                  </a:cubicBezTo>
                  <a:cubicBezTo>
                    <a:pt x="18" y="81"/>
                    <a:pt x="7" y="92"/>
                    <a:pt x="9" y="97"/>
                  </a:cubicBezTo>
                  <a:cubicBezTo>
                    <a:pt x="11" y="103"/>
                    <a:pt x="23" y="101"/>
                    <a:pt x="26" y="106"/>
                  </a:cubicBezTo>
                  <a:cubicBezTo>
                    <a:pt x="29" y="111"/>
                    <a:pt x="29" y="122"/>
                    <a:pt x="33" y="127"/>
                  </a:cubicBezTo>
                  <a:cubicBezTo>
                    <a:pt x="36" y="131"/>
                    <a:pt x="47" y="128"/>
                    <a:pt x="52" y="132"/>
                  </a:cubicBezTo>
                  <a:cubicBezTo>
                    <a:pt x="57" y="136"/>
                    <a:pt x="53" y="151"/>
                    <a:pt x="59" y="154"/>
                  </a:cubicBezTo>
                  <a:cubicBezTo>
                    <a:pt x="64" y="157"/>
                    <a:pt x="75" y="150"/>
                    <a:pt x="81" y="152"/>
                  </a:cubicBezTo>
                  <a:cubicBezTo>
                    <a:pt x="86" y="154"/>
                    <a:pt x="90" y="161"/>
                    <a:pt x="96" y="162"/>
                  </a:cubicBezTo>
                  <a:cubicBezTo>
                    <a:pt x="101" y="164"/>
                    <a:pt x="108" y="155"/>
                    <a:pt x="114" y="156"/>
                  </a:cubicBezTo>
                  <a:cubicBezTo>
                    <a:pt x="120" y="156"/>
                    <a:pt x="122" y="163"/>
                    <a:pt x="128" y="163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106">
              <a:extLst>
                <a:ext uri="{FF2B5EF4-FFF2-40B4-BE49-F238E27FC236}">
                  <a16:creationId xmlns:a16="http://schemas.microsoft.com/office/drawing/2014/main" id="{2AAD6583-2316-4E5D-ABF1-EE3360D8F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378"/>
              <a:ext cx="200" cy="244"/>
            </a:xfrm>
            <a:custGeom>
              <a:avLst/>
              <a:gdLst>
                <a:gd name="T0" fmla="*/ 925 w 93"/>
                <a:gd name="T1" fmla="*/ 1075 h 106"/>
                <a:gd name="T2" fmla="*/ 847 w 93"/>
                <a:gd name="T3" fmla="*/ 1172 h 106"/>
                <a:gd name="T4" fmla="*/ 667 w 93"/>
                <a:gd name="T5" fmla="*/ 1245 h 106"/>
                <a:gd name="T6" fmla="*/ 555 w 93"/>
                <a:gd name="T7" fmla="*/ 985 h 106"/>
                <a:gd name="T8" fmla="*/ 329 w 93"/>
                <a:gd name="T9" fmla="*/ 916 h 106"/>
                <a:gd name="T10" fmla="*/ 269 w 93"/>
                <a:gd name="T11" fmla="*/ 720 h 106"/>
                <a:gd name="T12" fmla="*/ 129 w 93"/>
                <a:gd name="T13" fmla="*/ 562 h 106"/>
                <a:gd name="T14" fmla="*/ 148 w 93"/>
                <a:gd name="T15" fmla="*/ 308 h 106"/>
                <a:gd name="T16" fmla="*/ 19 w 93"/>
                <a:gd name="T17" fmla="*/ 196 h 106"/>
                <a:gd name="T18" fmla="*/ 9 w 93"/>
                <a:gd name="T19" fmla="*/ 0 h 10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3" h="106">
                  <a:moveTo>
                    <a:pt x="93" y="88"/>
                  </a:moveTo>
                  <a:cubicBezTo>
                    <a:pt x="93" y="100"/>
                    <a:pt x="89" y="97"/>
                    <a:pt x="85" y="96"/>
                  </a:cubicBezTo>
                  <a:cubicBezTo>
                    <a:pt x="78" y="93"/>
                    <a:pt x="73" y="106"/>
                    <a:pt x="67" y="102"/>
                  </a:cubicBezTo>
                  <a:cubicBezTo>
                    <a:pt x="61" y="98"/>
                    <a:pt x="62" y="85"/>
                    <a:pt x="56" y="81"/>
                  </a:cubicBezTo>
                  <a:cubicBezTo>
                    <a:pt x="51" y="76"/>
                    <a:pt x="38" y="80"/>
                    <a:pt x="33" y="75"/>
                  </a:cubicBezTo>
                  <a:cubicBezTo>
                    <a:pt x="29" y="71"/>
                    <a:pt x="29" y="63"/>
                    <a:pt x="27" y="59"/>
                  </a:cubicBezTo>
                  <a:cubicBezTo>
                    <a:pt x="24" y="55"/>
                    <a:pt x="16" y="50"/>
                    <a:pt x="13" y="46"/>
                  </a:cubicBezTo>
                  <a:cubicBezTo>
                    <a:pt x="11" y="41"/>
                    <a:pt x="16" y="30"/>
                    <a:pt x="15" y="25"/>
                  </a:cubicBezTo>
                  <a:cubicBezTo>
                    <a:pt x="13" y="20"/>
                    <a:pt x="5" y="21"/>
                    <a:pt x="2" y="16"/>
                  </a:cubicBezTo>
                  <a:cubicBezTo>
                    <a:pt x="0" y="10"/>
                    <a:pt x="1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107">
              <a:extLst>
                <a:ext uri="{FF2B5EF4-FFF2-40B4-BE49-F238E27FC236}">
                  <a16:creationId xmlns:a16="http://schemas.microsoft.com/office/drawing/2014/main" id="{3074ABDF-2752-4A8D-84FD-FA5786E5B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2121"/>
              <a:ext cx="286" cy="243"/>
            </a:xfrm>
            <a:custGeom>
              <a:avLst/>
              <a:gdLst>
                <a:gd name="T0" fmla="*/ 1322 w 133"/>
                <a:gd name="T1" fmla="*/ 1220 h 106"/>
                <a:gd name="T2" fmla="*/ 1133 w 133"/>
                <a:gd name="T3" fmla="*/ 1265 h 106"/>
                <a:gd name="T4" fmla="*/ 933 w 133"/>
                <a:gd name="T5" fmla="*/ 1045 h 106"/>
                <a:gd name="T6" fmla="*/ 735 w 133"/>
                <a:gd name="T7" fmla="*/ 1110 h 106"/>
                <a:gd name="T8" fmla="*/ 606 w 133"/>
                <a:gd name="T9" fmla="*/ 894 h 106"/>
                <a:gd name="T10" fmla="*/ 417 w 133"/>
                <a:gd name="T11" fmla="*/ 857 h 106"/>
                <a:gd name="T12" fmla="*/ 389 w 133"/>
                <a:gd name="T13" fmla="*/ 635 h 106"/>
                <a:gd name="T14" fmla="*/ 209 w 133"/>
                <a:gd name="T15" fmla="*/ 552 h 106"/>
                <a:gd name="T16" fmla="*/ 181 w 133"/>
                <a:gd name="T17" fmla="*/ 326 h 106"/>
                <a:gd name="T18" fmla="*/ 52 w 133"/>
                <a:gd name="T19" fmla="*/ 241 h 106"/>
                <a:gd name="T20" fmla="*/ 9 w 133"/>
                <a:gd name="T21" fmla="*/ 0 h 1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3" h="106">
                  <a:moveTo>
                    <a:pt x="133" y="101"/>
                  </a:moveTo>
                  <a:cubicBezTo>
                    <a:pt x="127" y="101"/>
                    <a:pt x="120" y="106"/>
                    <a:pt x="114" y="105"/>
                  </a:cubicBezTo>
                  <a:cubicBezTo>
                    <a:pt x="109" y="103"/>
                    <a:pt x="99" y="90"/>
                    <a:pt x="94" y="87"/>
                  </a:cubicBezTo>
                  <a:cubicBezTo>
                    <a:pt x="88" y="85"/>
                    <a:pt x="79" y="95"/>
                    <a:pt x="74" y="92"/>
                  </a:cubicBezTo>
                  <a:cubicBezTo>
                    <a:pt x="68" y="89"/>
                    <a:pt x="66" y="77"/>
                    <a:pt x="61" y="74"/>
                  </a:cubicBezTo>
                  <a:cubicBezTo>
                    <a:pt x="55" y="70"/>
                    <a:pt x="46" y="75"/>
                    <a:pt x="42" y="71"/>
                  </a:cubicBezTo>
                  <a:cubicBezTo>
                    <a:pt x="38" y="67"/>
                    <a:pt x="42" y="56"/>
                    <a:pt x="39" y="53"/>
                  </a:cubicBezTo>
                  <a:cubicBezTo>
                    <a:pt x="35" y="49"/>
                    <a:pt x="23" y="50"/>
                    <a:pt x="21" y="46"/>
                  </a:cubicBezTo>
                  <a:cubicBezTo>
                    <a:pt x="17" y="42"/>
                    <a:pt x="21" y="32"/>
                    <a:pt x="18" y="27"/>
                  </a:cubicBezTo>
                  <a:cubicBezTo>
                    <a:pt x="16" y="23"/>
                    <a:pt x="11" y="26"/>
                    <a:pt x="5" y="20"/>
                  </a:cubicBezTo>
                  <a:cubicBezTo>
                    <a:pt x="0" y="14"/>
                    <a:pt x="0" y="6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108">
              <a:extLst>
                <a:ext uri="{FF2B5EF4-FFF2-40B4-BE49-F238E27FC236}">
                  <a16:creationId xmlns:a16="http://schemas.microsoft.com/office/drawing/2014/main" id="{D74A2E47-1A29-465F-B816-AA6C69E7D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024"/>
              <a:ext cx="226" cy="145"/>
            </a:xfrm>
            <a:custGeom>
              <a:avLst/>
              <a:gdLst>
                <a:gd name="T0" fmla="*/ 1046 w 105"/>
                <a:gd name="T1" fmla="*/ 695 h 63"/>
                <a:gd name="T2" fmla="*/ 917 w 105"/>
                <a:gd name="T3" fmla="*/ 757 h 63"/>
                <a:gd name="T4" fmla="*/ 839 w 105"/>
                <a:gd name="T5" fmla="*/ 635 h 63"/>
                <a:gd name="T6" fmla="*/ 691 w 105"/>
                <a:gd name="T7" fmla="*/ 720 h 63"/>
                <a:gd name="T8" fmla="*/ 598 w 105"/>
                <a:gd name="T9" fmla="*/ 598 h 63"/>
                <a:gd name="T10" fmla="*/ 458 w 105"/>
                <a:gd name="T11" fmla="*/ 562 h 63"/>
                <a:gd name="T12" fmla="*/ 407 w 105"/>
                <a:gd name="T13" fmla="*/ 428 h 63"/>
                <a:gd name="T14" fmla="*/ 269 w 105"/>
                <a:gd name="T15" fmla="*/ 375 h 63"/>
                <a:gd name="T16" fmla="*/ 241 w 105"/>
                <a:gd name="T17" fmla="*/ 186 h 63"/>
                <a:gd name="T18" fmla="*/ 0 w 105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5" h="63">
                  <a:moveTo>
                    <a:pt x="105" y="57"/>
                  </a:moveTo>
                  <a:cubicBezTo>
                    <a:pt x="103" y="57"/>
                    <a:pt x="95" y="63"/>
                    <a:pt x="92" y="62"/>
                  </a:cubicBezTo>
                  <a:cubicBezTo>
                    <a:pt x="88" y="61"/>
                    <a:pt x="89" y="53"/>
                    <a:pt x="84" y="52"/>
                  </a:cubicBezTo>
                  <a:cubicBezTo>
                    <a:pt x="81" y="50"/>
                    <a:pt x="73" y="60"/>
                    <a:pt x="69" y="59"/>
                  </a:cubicBezTo>
                  <a:cubicBezTo>
                    <a:pt x="65" y="57"/>
                    <a:pt x="64" y="51"/>
                    <a:pt x="60" y="49"/>
                  </a:cubicBezTo>
                  <a:cubicBezTo>
                    <a:pt x="57" y="47"/>
                    <a:pt x="49" y="49"/>
                    <a:pt x="46" y="46"/>
                  </a:cubicBezTo>
                  <a:cubicBezTo>
                    <a:pt x="43" y="44"/>
                    <a:pt x="44" y="37"/>
                    <a:pt x="41" y="35"/>
                  </a:cubicBezTo>
                  <a:cubicBezTo>
                    <a:pt x="38" y="32"/>
                    <a:pt x="30" y="34"/>
                    <a:pt x="27" y="31"/>
                  </a:cubicBezTo>
                  <a:cubicBezTo>
                    <a:pt x="24" y="29"/>
                    <a:pt x="26" y="18"/>
                    <a:pt x="24" y="15"/>
                  </a:cubicBezTo>
                  <a:cubicBezTo>
                    <a:pt x="21" y="11"/>
                    <a:pt x="10" y="1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109">
              <a:extLst>
                <a:ext uri="{FF2B5EF4-FFF2-40B4-BE49-F238E27FC236}">
                  <a16:creationId xmlns:a16="http://schemas.microsoft.com/office/drawing/2014/main" id="{06CD0191-6D4C-4AAD-B955-F6A8FE4F7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1735"/>
              <a:ext cx="60" cy="186"/>
            </a:xfrm>
            <a:custGeom>
              <a:avLst/>
              <a:gdLst>
                <a:gd name="T0" fmla="*/ 51 w 28"/>
                <a:gd name="T1" fmla="*/ 0 h 81"/>
                <a:gd name="T2" fmla="*/ 156 w 28"/>
                <a:gd name="T3" fmla="*/ 269 h 81"/>
                <a:gd name="T4" fmla="*/ 137 w 28"/>
                <a:gd name="T5" fmla="*/ 505 h 81"/>
                <a:gd name="T6" fmla="*/ 249 w 28"/>
                <a:gd name="T7" fmla="*/ 664 h 81"/>
                <a:gd name="T8" fmla="*/ 189 w 28"/>
                <a:gd name="T9" fmla="*/ 981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1">
                  <a:moveTo>
                    <a:pt x="5" y="0"/>
                  </a:moveTo>
                  <a:cubicBezTo>
                    <a:pt x="0" y="11"/>
                    <a:pt x="10" y="11"/>
                    <a:pt x="16" y="22"/>
                  </a:cubicBezTo>
                  <a:cubicBezTo>
                    <a:pt x="22" y="33"/>
                    <a:pt x="10" y="36"/>
                    <a:pt x="14" y="42"/>
                  </a:cubicBezTo>
                  <a:cubicBezTo>
                    <a:pt x="18" y="48"/>
                    <a:pt x="22" y="49"/>
                    <a:pt x="25" y="55"/>
                  </a:cubicBezTo>
                  <a:cubicBezTo>
                    <a:pt x="28" y="61"/>
                    <a:pt x="15" y="73"/>
                    <a:pt x="19" y="8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110">
              <a:extLst>
                <a:ext uri="{FF2B5EF4-FFF2-40B4-BE49-F238E27FC236}">
                  <a16:creationId xmlns:a16="http://schemas.microsoft.com/office/drawing/2014/main" id="{D907FF31-0269-473D-95CF-370C5ABB4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3" y="2192"/>
              <a:ext cx="69" cy="269"/>
            </a:xfrm>
            <a:custGeom>
              <a:avLst/>
              <a:gdLst>
                <a:gd name="T0" fmla="*/ 321 w 32"/>
                <a:gd name="T1" fmla="*/ 0 h 117"/>
                <a:gd name="T2" fmla="*/ 149 w 32"/>
                <a:gd name="T3" fmla="*/ 170 h 117"/>
                <a:gd name="T4" fmla="*/ 149 w 32"/>
                <a:gd name="T5" fmla="*/ 391 h 117"/>
                <a:gd name="T6" fmla="*/ 60 w 32"/>
                <a:gd name="T7" fmla="*/ 582 h 117"/>
                <a:gd name="T8" fmla="*/ 69 w 32"/>
                <a:gd name="T9" fmla="*/ 789 h 117"/>
                <a:gd name="T10" fmla="*/ 9 w 32"/>
                <a:gd name="T11" fmla="*/ 1009 h 117"/>
                <a:gd name="T12" fmla="*/ 60 w 32"/>
                <a:gd name="T13" fmla="*/ 1216 h 117"/>
                <a:gd name="T14" fmla="*/ 69 w 32"/>
                <a:gd name="T15" fmla="*/ 1421 h 1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117">
                  <a:moveTo>
                    <a:pt x="32" y="0"/>
                  </a:moveTo>
                  <a:cubicBezTo>
                    <a:pt x="21" y="3"/>
                    <a:pt x="17" y="8"/>
                    <a:pt x="15" y="14"/>
                  </a:cubicBezTo>
                  <a:cubicBezTo>
                    <a:pt x="13" y="20"/>
                    <a:pt x="18" y="26"/>
                    <a:pt x="15" y="32"/>
                  </a:cubicBezTo>
                  <a:cubicBezTo>
                    <a:pt x="12" y="38"/>
                    <a:pt x="6" y="41"/>
                    <a:pt x="6" y="48"/>
                  </a:cubicBezTo>
                  <a:cubicBezTo>
                    <a:pt x="6" y="55"/>
                    <a:pt x="8" y="57"/>
                    <a:pt x="7" y="65"/>
                  </a:cubicBezTo>
                  <a:cubicBezTo>
                    <a:pt x="6" y="73"/>
                    <a:pt x="0" y="72"/>
                    <a:pt x="1" y="83"/>
                  </a:cubicBezTo>
                  <a:cubicBezTo>
                    <a:pt x="2" y="94"/>
                    <a:pt x="5" y="92"/>
                    <a:pt x="6" y="100"/>
                  </a:cubicBezTo>
                  <a:cubicBezTo>
                    <a:pt x="7" y="108"/>
                    <a:pt x="6" y="109"/>
                    <a:pt x="7" y="11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111">
              <a:extLst>
                <a:ext uri="{FF2B5EF4-FFF2-40B4-BE49-F238E27FC236}">
                  <a16:creationId xmlns:a16="http://schemas.microsoft.com/office/drawing/2014/main" id="{C14563BE-C4F1-4CC0-9DC4-4ABF496BB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378"/>
              <a:ext cx="34" cy="37"/>
            </a:xfrm>
            <a:custGeom>
              <a:avLst/>
              <a:gdLst>
                <a:gd name="T0" fmla="*/ 128 w 16"/>
                <a:gd name="T1" fmla="*/ 12 h 16"/>
                <a:gd name="T2" fmla="*/ 19 w 16"/>
                <a:gd name="T3" fmla="*/ 74 h 16"/>
                <a:gd name="T4" fmla="*/ 145 w 16"/>
                <a:gd name="T5" fmla="*/ 65 h 16"/>
                <a:gd name="T6" fmla="*/ 0 w 16"/>
                <a:gd name="T7" fmla="*/ 19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3" y="1"/>
                  </a:moveTo>
                  <a:cubicBezTo>
                    <a:pt x="9" y="0"/>
                    <a:pt x="4" y="2"/>
                    <a:pt x="2" y="6"/>
                  </a:cubicBezTo>
                  <a:cubicBezTo>
                    <a:pt x="6" y="8"/>
                    <a:pt x="10" y="5"/>
                    <a:pt x="15" y="5"/>
                  </a:cubicBezTo>
                  <a:cubicBezTo>
                    <a:pt x="16" y="12"/>
                    <a:pt x="3" y="15"/>
                    <a:pt x="0" y="16"/>
                  </a:cubicBezTo>
                </a:path>
              </a:pathLst>
            </a:custGeom>
            <a:noFill/>
            <a:ln w="14288" cap="flat">
              <a:solidFill>
                <a:srgbClr val="BD3C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Freeform 112">
              <a:extLst>
                <a:ext uri="{FF2B5EF4-FFF2-40B4-BE49-F238E27FC236}">
                  <a16:creationId xmlns:a16="http://schemas.microsoft.com/office/drawing/2014/main" id="{FDB7C686-F214-4868-A38B-5E7A5E5A4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020"/>
              <a:ext cx="24" cy="30"/>
            </a:xfrm>
            <a:custGeom>
              <a:avLst/>
              <a:gdLst>
                <a:gd name="T0" fmla="*/ 0 w 11"/>
                <a:gd name="T1" fmla="*/ 111 h 13"/>
                <a:gd name="T2" fmla="*/ 113 w 11"/>
                <a:gd name="T3" fmla="*/ 12 h 13"/>
                <a:gd name="T4" fmla="*/ 52 w 11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9"/>
                  </a:moveTo>
                  <a:cubicBezTo>
                    <a:pt x="1" y="4"/>
                    <a:pt x="7" y="0"/>
                    <a:pt x="11" y="1"/>
                  </a:cubicBezTo>
                  <a:cubicBezTo>
                    <a:pt x="11" y="6"/>
                    <a:pt x="8" y="10"/>
                    <a:pt x="5" y="13"/>
                  </a:cubicBezTo>
                </a:path>
              </a:pathLst>
            </a:custGeom>
            <a:noFill/>
            <a:ln w="14288" cap="flat">
              <a:solidFill>
                <a:srgbClr val="BD3C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113">
              <a:extLst>
                <a:ext uri="{FF2B5EF4-FFF2-40B4-BE49-F238E27FC236}">
                  <a16:creationId xmlns:a16="http://schemas.microsoft.com/office/drawing/2014/main" id="{E050FFFF-378D-4D09-AE1C-50FB2B645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1896"/>
              <a:ext cx="31" cy="16"/>
            </a:xfrm>
            <a:custGeom>
              <a:avLst/>
              <a:gdLst>
                <a:gd name="T0" fmla="*/ 44 w 14"/>
                <a:gd name="T1" fmla="*/ 85 h 7"/>
                <a:gd name="T2" fmla="*/ 153 w 14"/>
                <a:gd name="T3" fmla="*/ 48 h 7"/>
                <a:gd name="T4" fmla="*/ 0 w 14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">
                  <a:moveTo>
                    <a:pt x="4" y="7"/>
                  </a:moveTo>
                  <a:cubicBezTo>
                    <a:pt x="8" y="7"/>
                    <a:pt x="11" y="7"/>
                    <a:pt x="14" y="4"/>
                  </a:cubicBezTo>
                  <a:cubicBezTo>
                    <a:pt x="11" y="0"/>
                    <a:pt x="3" y="0"/>
                    <a:pt x="0" y="3"/>
                  </a:cubicBezTo>
                </a:path>
              </a:pathLst>
            </a:custGeom>
            <a:noFill/>
            <a:ln w="14288" cap="flat">
              <a:solidFill>
                <a:srgbClr val="BD3C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Freeform 114">
              <a:extLst>
                <a:ext uri="{FF2B5EF4-FFF2-40B4-BE49-F238E27FC236}">
                  <a16:creationId xmlns:a16="http://schemas.microsoft.com/office/drawing/2014/main" id="{11D9B966-865D-47EA-8166-FFF8312D2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2431"/>
              <a:ext cx="24" cy="30"/>
            </a:xfrm>
            <a:custGeom>
              <a:avLst/>
              <a:gdLst>
                <a:gd name="T0" fmla="*/ 113 w 11"/>
                <a:gd name="T1" fmla="*/ 85 h 13"/>
                <a:gd name="T2" fmla="*/ 105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1" y="7"/>
                  </a:moveTo>
                  <a:cubicBezTo>
                    <a:pt x="3" y="13"/>
                    <a:pt x="0" y="2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BD3C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Freeform 115">
              <a:extLst>
                <a:ext uri="{FF2B5EF4-FFF2-40B4-BE49-F238E27FC236}">
                  <a16:creationId xmlns:a16="http://schemas.microsoft.com/office/drawing/2014/main" id="{69A11003-956E-4C00-A22F-18047A562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934"/>
              <a:ext cx="37" cy="41"/>
            </a:xfrm>
            <a:custGeom>
              <a:avLst/>
              <a:gdLst>
                <a:gd name="T0" fmla="*/ 157 w 17"/>
                <a:gd name="T1" fmla="*/ 36 h 18"/>
                <a:gd name="T2" fmla="*/ 104 w 17"/>
                <a:gd name="T3" fmla="*/ 109 h 18"/>
                <a:gd name="T4" fmla="*/ 176 w 17"/>
                <a:gd name="T5" fmla="*/ 130 h 18"/>
                <a:gd name="T6" fmla="*/ 61 w 17"/>
                <a:gd name="T7" fmla="*/ 20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15" y="3"/>
                  </a:moveTo>
                  <a:cubicBezTo>
                    <a:pt x="8" y="0"/>
                    <a:pt x="0" y="8"/>
                    <a:pt x="10" y="9"/>
                  </a:cubicBezTo>
                  <a:cubicBezTo>
                    <a:pt x="13" y="10"/>
                    <a:pt x="17" y="5"/>
                    <a:pt x="17" y="11"/>
                  </a:cubicBezTo>
                  <a:cubicBezTo>
                    <a:pt x="17" y="15"/>
                    <a:pt x="9" y="18"/>
                    <a:pt x="6" y="17"/>
                  </a:cubicBezTo>
                </a:path>
              </a:pathLst>
            </a:custGeom>
            <a:noFill/>
            <a:ln w="14288" cap="flat">
              <a:solidFill>
                <a:srgbClr val="BD3C67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Freeform 116">
              <a:extLst>
                <a:ext uri="{FF2B5EF4-FFF2-40B4-BE49-F238E27FC236}">
                  <a16:creationId xmlns:a16="http://schemas.microsoft.com/office/drawing/2014/main" id="{33B28397-E300-4E79-A474-868E97379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075"/>
              <a:ext cx="47" cy="28"/>
            </a:xfrm>
            <a:custGeom>
              <a:avLst/>
              <a:gdLst>
                <a:gd name="T0" fmla="*/ 51 w 22"/>
                <a:gd name="T1" fmla="*/ 0 h 12"/>
                <a:gd name="T2" fmla="*/ 0 w 22"/>
                <a:gd name="T3" fmla="*/ 7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5" y="0"/>
                  </a:moveTo>
                  <a:cubicBezTo>
                    <a:pt x="22" y="4"/>
                    <a:pt x="1" y="12"/>
                    <a:pt x="0" y="6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Freeform 117">
              <a:extLst>
                <a:ext uri="{FF2B5EF4-FFF2-40B4-BE49-F238E27FC236}">
                  <a16:creationId xmlns:a16="http://schemas.microsoft.com/office/drawing/2014/main" id="{AE979B1B-3D1D-4F14-A13B-33F08595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116"/>
              <a:ext cx="41" cy="35"/>
            </a:xfrm>
            <a:custGeom>
              <a:avLst/>
              <a:gdLst>
                <a:gd name="T0" fmla="*/ 173 w 19"/>
                <a:gd name="T1" fmla="*/ 37 h 15"/>
                <a:gd name="T2" fmla="*/ 190 w 19"/>
                <a:gd name="T3" fmla="*/ 11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">
                  <a:moveTo>
                    <a:pt x="17" y="3"/>
                  </a:moveTo>
                  <a:cubicBezTo>
                    <a:pt x="0" y="0"/>
                    <a:pt x="4" y="15"/>
                    <a:pt x="19" y="9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Freeform 118">
              <a:extLst>
                <a:ext uri="{FF2B5EF4-FFF2-40B4-BE49-F238E27FC236}">
                  <a16:creationId xmlns:a16="http://schemas.microsoft.com/office/drawing/2014/main" id="{8CA79E9A-A84E-4A62-B392-EF81565BF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275"/>
              <a:ext cx="23" cy="11"/>
            </a:xfrm>
            <a:custGeom>
              <a:avLst/>
              <a:gdLst>
                <a:gd name="T0" fmla="*/ 0 w 11"/>
                <a:gd name="T1" fmla="*/ 53 h 5"/>
                <a:gd name="T2" fmla="*/ 100 w 1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4" y="4"/>
                    <a:pt x="7" y="1"/>
                    <a:pt x="11" y="0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Freeform 119">
              <a:extLst>
                <a:ext uri="{FF2B5EF4-FFF2-40B4-BE49-F238E27FC236}">
                  <a16:creationId xmlns:a16="http://schemas.microsoft.com/office/drawing/2014/main" id="{86D09119-D918-4F24-9C49-643F2A2A8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2293"/>
              <a:ext cx="41" cy="35"/>
            </a:xfrm>
            <a:custGeom>
              <a:avLst/>
              <a:gdLst>
                <a:gd name="T0" fmla="*/ 129 w 19"/>
                <a:gd name="T1" fmla="*/ 77 h 15"/>
                <a:gd name="T2" fmla="*/ 9 w 19"/>
                <a:gd name="T3" fmla="*/ 103 h 15"/>
                <a:gd name="T4" fmla="*/ 190 w 19"/>
                <a:gd name="T5" fmla="*/ 11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5">
                  <a:moveTo>
                    <a:pt x="13" y="6"/>
                  </a:moveTo>
                  <a:cubicBezTo>
                    <a:pt x="10" y="5"/>
                    <a:pt x="0" y="0"/>
                    <a:pt x="1" y="8"/>
                  </a:cubicBezTo>
                  <a:cubicBezTo>
                    <a:pt x="2" y="15"/>
                    <a:pt x="15" y="10"/>
                    <a:pt x="19" y="9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Freeform 120">
              <a:extLst>
                <a:ext uri="{FF2B5EF4-FFF2-40B4-BE49-F238E27FC236}">
                  <a16:creationId xmlns:a16="http://schemas.microsoft.com/office/drawing/2014/main" id="{F797563B-A78F-4DE1-B1F7-FCEB6CA8E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357"/>
              <a:ext cx="21" cy="14"/>
            </a:xfrm>
            <a:custGeom>
              <a:avLst/>
              <a:gdLst>
                <a:gd name="T0" fmla="*/ 92 w 10"/>
                <a:gd name="T1" fmla="*/ 0 h 6"/>
                <a:gd name="T2" fmla="*/ 0 w 10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2"/>
                    <a:pt x="3" y="3"/>
                    <a:pt x="0" y="6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121">
              <a:extLst>
                <a:ext uri="{FF2B5EF4-FFF2-40B4-BE49-F238E27FC236}">
                  <a16:creationId xmlns:a16="http://schemas.microsoft.com/office/drawing/2014/main" id="{AC6037F9-54B0-454F-AC3F-9A95B8BD9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380"/>
              <a:ext cx="36" cy="33"/>
            </a:xfrm>
            <a:custGeom>
              <a:avLst/>
              <a:gdLst>
                <a:gd name="T0" fmla="*/ 76 w 17"/>
                <a:gd name="T1" fmla="*/ 0 h 14"/>
                <a:gd name="T2" fmla="*/ 144 w 17"/>
                <a:gd name="T3" fmla="*/ 106 h 14"/>
                <a:gd name="T4" fmla="*/ 0 w 17"/>
                <a:gd name="T5" fmla="*/ 10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8" y="0"/>
                  </a:moveTo>
                  <a:cubicBezTo>
                    <a:pt x="12" y="3"/>
                    <a:pt x="17" y="3"/>
                    <a:pt x="15" y="8"/>
                  </a:cubicBezTo>
                  <a:cubicBezTo>
                    <a:pt x="13" y="14"/>
                    <a:pt x="3" y="11"/>
                    <a:pt x="0" y="8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Freeform 122">
              <a:extLst>
                <a:ext uri="{FF2B5EF4-FFF2-40B4-BE49-F238E27FC236}">
                  <a16:creationId xmlns:a16="http://schemas.microsoft.com/office/drawing/2014/main" id="{72CDE9A0-A678-468D-AA4F-BFDE7AAB9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2332"/>
              <a:ext cx="28" cy="39"/>
            </a:xfrm>
            <a:custGeom>
              <a:avLst/>
              <a:gdLst>
                <a:gd name="T0" fmla="*/ 88 w 13"/>
                <a:gd name="T1" fmla="*/ 0 h 17"/>
                <a:gd name="T2" fmla="*/ 112 w 13"/>
                <a:gd name="T3" fmla="*/ 147 h 17"/>
                <a:gd name="T4" fmla="*/ 0 w 13"/>
                <a:gd name="T5" fmla="*/ 73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9" y="0"/>
                  </a:moveTo>
                  <a:cubicBezTo>
                    <a:pt x="8" y="3"/>
                    <a:pt x="13" y="9"/>
                    <a:pt x="11" y="12"/>
                  </a:cubicBezTo>
                  <a:cubicBezTo>
                    <a:pt x="7" y="17"/>
                    <a:pt x="3" y="8"/>
                    <a:pt x="0" y="6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Freeform 123">
              <a:extLst>
                <a:ext uri="{FF2B5EF4-FFF2-40B4-BE49-F238E27FC236}">
                  <a16:creationId xmlns:a16="http://schemas.microsoft.com/office/drawing/2014/main" id="{D764DF59-4AAD-4E82-866B-5BE5C5C0A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532"/>
              <a:ext cx="67" cy="69"/>
            </a:xfrm>
            <a:custGeom>
              <a:avLst/>
              <a:gdLst>
                <a:gd name="T0" fmla="*/ 225 w 31"/>
                <a:gd name="T1" fmla="*/ 74 h 30"/>
                <a:gd name="T2" fmla="*/ 121 w 31"/>
                <a:gd name="T3" fmla="*/ 85 h 30"/>
                <a:gd name="T4" fmla="*/ 192 w 31"/>
                <a:gd name="T5" fmla="*/ 216 h 30"/>
                <a:gd name="T6" fmla="*/ 19 w 31"/>
                <a:gd name="T7" fmla="*/ 207 h 30"/>
                <a:gd name="T8" fmla="*/ 173 w 31"/>
                <a:gd name="T9" fmla="*/ 366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0">
                  <a:moveTo>
                    <a:pt x="22" y="6"/>
                  </a:moveTo>
                  <a:cubicBezTo>
                    <a:pt x="18" y="0"/>
                    <a:pt x="7" y="0"/>
                    <a:pt x="12" y="7"/>
                  </a:cubicBezTo>
                  <a:cubicBezTo>
                    <a:pt x="14" y="9"/>
                    <a:pt x="31" y="13"/>
                    <a:pt x="19" y="18"/>
                  </a:cubicBezTo>
                  <a:cubicBezTo>
                    <a:pt x="15" y="19"/>
                    <a:pt x="6" y="9"/>
                    <a:pt x="2" y="17"/>
                  </a:cubicBezTo>
                  <a:cubicBezTo>
                    <a:pt x="0" y="24"/>
                    <a:pt x="13" y="27"/>
                    <a:pt x="17" y="30"/>
                  </a:cubicBezTo>
                </a:path>
              </a:pathLst>
            </a:custGeom>
            <a:noFill/>
            <a:ln w="14288" cap="rnd">
              <a:solidFill>
                <a:srgbClr val="AD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Freeform 124">
              <a:extLst>
                <a:ext uri="{FF2B5EF4-FFF2-40B4-BE49-F238E27FC236}">
                  <a16:creationId xmlns:a16="http://schemas.microsoft.com/office/drawing/2014/main" id="{E53F0559-54FD-4776-A4E5-AD5A22874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116"/>
              <a:ext cx="1307" cy="1314"/>
            </a:xfrm>
            <a:custGeom>
              <a:avLst/>
              <a:gdLst>
                <a:gd name="T0" fmla="*/ 3075 w 607"/>
                <a:gd name="T1" fmla="*/ 0 h 572"/>
                <a:gd name="T2" fmla="*/ 0 w 607"/>
                <a:gd name="T3" fmla="*/ 3466 h 572"/>
                <a:gd name="T4" fmla="*/ 3075 w 607"/>
                <a:gd name="T5" fmla="*/ 6935 h 572"/>
                <a:gd name="T6" fmla="*/ 6059 w 607"/>
                <a:gd name="T7" fmla="*/ 4206 h 572"/>
                <a:gd name="T8" fmla="*/ 6059 w 607"/>
                <a:gd name="T9" fmla="*/ 4206 h 572"/>
                <a:gd name="T10" fmla="*/ 5861 w 607"/>
                <a:gd name="T11" fmla="*/ 4084 h 572"/>
                <a:gd name="T12" fmla="*/ 5850 w 607"/>
                <a:gd name="T13" fmla="*/ 4112 h 572"/>
                <a:gd name="T14" fmla="*/ 3075 w 607"/>
                <a:gd name="T15" fmla="*/ 6644 h 572"/>
                <a:gd name="T16" fmla="*/ 241 w 607"/>
                <a:gd name="T17" fmla="*/ 3466 h 572"/>
                <a:gd name="T18" fmla="*/ 3064 w 607"/>
                <a:gd name="T19" fmla="*/ 301 h 572"/>
                <a:gd name="T20" fmla="*/ 3497 w 607"/>
                <a:gd name="T21" fmla="*/ 338 h 572"/>
                <a:gd name="T22" fmla="*/ 3497 w 607"/>
                <a:gd name="T23" fmla="*/ 338 h 572"/>
                <a:gd name="T24" fmla="*/ 3497 w 607"/>
                <a:gd name="T25" fmla="*/ 37 h 572"/>
                <a:gd name="T26" fmla="*/ 3473 w 607"/>
                <a:gd name="T27" fmla="*/ 37 h 572"/>
                <a:gd name="T28" fmla="*/ 3075 w 607"/>
                <a:gd name="T29" fmla="*/ 0 h 5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7" h="572">
                  <a:moveTo>
                    <a:pt x="308" y="0"/>
                  </a:moveTo>
                  <a:cubicBezTo>
                    <a:pt x="138" y="0"/>
                    <a:pt x="0" y="128"/>
                    <a:pt x="0" y="286"/>
                  </a:cubicBezTo>
                  <a:cubicBezTo>
                    <a:pt x="0" y="443"/>
                    <a:pt x="138" y="572"/>
                    <a:pt x="308" y="572"/>
                  </a:cubicBezTo>
                  <a:cubicBezTo>
                    <a:pt x="450" y="572"/>
                    <a:pt x="574" y="475"/>
                    <a:pt x="607" y="347"/>
                  </a:cubicBezTo>
                  <a:cubicBezTo>
                    <a:pt x="607" y="347"/>
                    <a:pt x="607" y="347"/>
                    <a:pt x="607" y="347"/>
                  </a:cubicBezTo>
                  <a:cubicBezTo>
                    <a:pt x="587" y="337"/>
                    <a:pt x="587" y="337"/>
                    <a:pt x="587" y="337"/>
                  </a:cubicBezTo>
                  <a:cubicBezTo>
                    <a:pt x="587" y="338"/>
                    <a:pt x="586" y="338"/>
                    <a:pt x="586" y="339"/>
                  </a:cubicBezTo>
                  <a:cubicBezTo>
                    <a:pt x="555" y="459"/>
                    <a:pt x="436" y="548"/>
                    <a:pt x="308" y="548"/>
                  </a:cubicBezTo>
                  <a:cubicBezTo>
                    <a:pt x="151" y="548"/>
                    <a:pt x="24" y="430"/>
                    <a:pt x="24" y="286"/>
                  </a:cubicBezTo>
                  <a:cubicBezTo>
                    <a:pt x="24" y="142"/>
                    <a:pt x="151" y="29"/>
                    <a:pt x="307" y="25"/>
                  </a:cubicBezTo>
                  <a:cubicBezTo>
                    <a:pt x="325" y="24"/>
                    <a:pt x="339" y="27"/>
                    <a:pt x="350" y="28"/>
                  </a:cubicBezTo>
                  <a:cubicBezTo>
                    <a:pt x="350" y="28"/>
                    <a:pt x="350" y="28"/>
                    <a:pt x="350" y="28"/>
                  </a:cubicBezTo>
                  <a:cubicBezTo>
                    <a:pt x="350" y="3"/>
                    <a:pt x="350" y="3"/>
                    <a:pt x="350" y="3"/>
                  </a:cubicBezTo>
                  <a:cubicBezTo>
                    <a:pt x="350" y="3"/>
                    <a:pt x="349" y="3"/>
                    <a:pt x="348" y="3"/>
                  </a:cubicBezTo>
                  <a:cubicBezTo>
                    <a:pt x="335" y="2"/>
                    <a:pt x="320" y="0"/>
                    <a:pt x="308" y="0"/>
                  </a:cubicBezTo>
                  <a:close/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Freeform 125">
              <a:extLst>
                <a:ext uri="{FF2B5EF4-FFF2-40B4-BE49-F238E27FC236}">
                  <a16:creationId xmlns:a16="http://schemas.microsoft.com/office/drawing/2014/main" id="{8662E432-E2E7-47D9-A6CF-637A2B5F8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057"/>
              <a:ext cx="1418" cy="1433"/>
            </a:xfrm>
            <a:custGeom>
              <a:avLst/>
              <a:gdLst>
                <a:gd name="T0" fmla="*/ 3329 w 659"/>
                <a:gd name="T1" fmla="*/ 7241 h 624"/>
                <a:gd name="T2" fmla="*/ 258 w 659"/>
                <a:gd name="T3" fmla="*/ 3782 h 624"/>
                <a:gd name="T4" fmla="*/ 3329 w 659"/>
                <a:gd name="T5" fmla="*/ 317 h 624"/>
                <a:gd name="T6" fmla="*/ 3727 w 659"/>
                <a:gd name="T7" fmla="*/ 354 h 624"/>
                <a:gd name="T8" fmla="*/ 3746 w 659"/>
                <a:gd name="T9" fmla="*/ 354 h 624"/>
                <a:gd name="T10" fmla="*/ 3746 w 659"/>
                <a:gd name="T11" fmla="*/ 37 h 624"/>
                <a:gd name="T12" fmla="*/ 3735 w 659"/>
                <a:gd name="T13" fmla="*/ 37 h 624"/>
                <a:gd name="T14" fmla="*/ 3329 w 659"/>
                <a:gd name="T15" fmla="*/ 0 h 624"/>
                <a:gd name="T16" fmla="*/ 0 w 659"/>
                <a:gd name="T17" fmla="*/ 3782 h 624"/>
                <a:gd name="T18" fmla="*/ 3329 w 659"/>
                <a:gd name="T19" fmla="*/ 7558 h 624"/>
                <a:gd name="T20" fmla="*/ 6556 w 659"/>
                <a:gd name="T21" fmla="*/ 4673 h 624"/>
                <a:gd name="T22" fmla="*/ 6565 w 659"/>
                <a:gd name="T23" fmla="*/ 4662 h 624"/>
                <a:gd name="T24" fmla="*/ 6307 w 659"/>
                <a:gd name="T25" fmla="*/ 4503 h 624"/>
                <a:gd name="T26" fmla="*/ 6255 w 659"/>
                <a:gd name="T27" fmla="*/ 4483 h 624"/>
                <a:gd name="T28" fmla="*/ 6255 w 659"/>
                <a:gd name="T29" fmla="*/ 4483 h 624"/>
                <a:gd name="T30" fmla="*/ 6307 w 659"/>
                <a:gd name="T31" fmla="*/ 4519 h 624"/>
                <a:gd name="T32" fmla="*/ 6307 w 659"/>
                <a:gd name="T33" fmla="*/ 4519 h 624"/>
                <a:gd name="T34" fmla="*/ 3329 w 659"/>
                <a:gd name="T35" fmla="*/ 7241 h 6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9" h="624">
                  <a:moveTo>
                    <a:pt x="334" y="598"/>
                  </a:moveTo>
                  <a:cubicBezTo>
                    <a:pt x="164" y="598"/>
                    <a:pt x="26" y="469"/>
                    <a:pt x="26" y="312"/>
                  </a:cubicBezTo>
                  <a:cubicBezTo>
                    <a:pt x="26" y="154"/>
                    <a:pt x="164" y="26"/>
                    <a:pt x="334" y="26"/>
                  </a:cubicBezTo>
                  <a:cubicBezTo>
                    <a:pt x="346" y="26"/>
                    <a:pt x="361" y="28"/>
                    <a:pt x="374" y="29"/>
                  </a:cubicBezTo>
                  <a:cubicBezTo>
                    <a:pt x="375" y="29"/>
                    <a:pt x="376" y="29"/>
                    <a:pt x="376" y="29"/>
                  </a:cubicBezTo>
                  <a:cubicBezTo>
                    <a:pt x="376" y="3"/>
                    <a:pt x="376" y="3"/>
                    <a:pt x="376" y="3"/>
                  </a:cubicBezTo>
                  <a:cubicBezTo>
                    <a:pt x="376" y="3"/>
                    <a:pt x="376" y="3"/>
                    <a:pt x="375" y="3"/>
                  </a:cubicBezTo>
                  <a:cubicBezTo>
                    <a:pt x="361" y="1"/>
                    <a:pt x="347" y="0"/>
                    <a:pt x="334" y="0"/>
                  </a:cubicBezTo>
                  <a:cubicBezTo>
                    <a:pt x="150" y="0"/>
                    <a:pt x="0" y="140"/>
                    <a:pt x="0" y="312"/>
                  </a:cubicBezTo>
                  <a:cubicBezTo>
                    <a:pt x="0" y="484"/>
                    <a:pt x="150" y="624"/>
                    <a:pt x="334" y="624"/>
                  </a:cubicBezTo>
                  <a:cubicBezTo>
                    <a:pt x="488" y="624"/>
                    <a:pt x="621" y="526"/>
                    <a:pt x="658" y="386"/>
                  </a:cubicBezTo>
                  <a:cubicBezTo>
                    <a:pt x="658" y="386"/>
                    <a:pt x="658" y="385"/>
                    <a:pt x="659" y="385"/>
                  </a:cubicBezTo>
                  <a:cubicBezTo>
                    <a:pt x="633" y="372"/>
                    <a:pt x="633" y="372"/>
                    <a:pt x="633" y="372"/>
                  </a:cubicBezTo>
                  <a:cubicBezTo>
                    <a:pt x="628" y="370"/>
                    <a:pt x="628" y="370"/>
                    <a:pt x="628" y="370"/>
                  </a:cubicBezTo>
                  <a:cubicBezTo>
                    <a:pt x="628" y="370"/>
                    <a:pt x="628" y="370"/>
                    <a:pt x="628" y="370"/>
                  </a:cubicBezTo>
                  <a:cubicBezTo>
                    <a:pt x="633" y="373"/>
                    <a:pt x="633" y="373"/>
                    <a:pt x="633" y="373"/>
                  </a:cubicBezTo>
                  <a:cubicBezTo>
                    <a:pt x="633" y="373"/>
                    <a:pt x="633" y="373"/>
                    <a:pt x="633" y="373"/>
                  </a:cubicBezTo>
                  <a:cubicBezTo>
                    <a:pt x="600" y="501"/>
                    <a:pt x="476" y="598"/>
                    <a:pt x="334" y="598"/>
                  </a:cubicBezTo>
                  <a:close/>
                </a:path>
              </a:pathLst>
            </a:custGeom>
            <a:solidFill>
              <a:srgbClr val="F7C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Freeform 126">
              <a:extLst>
                <a:ext uri="{FF2B5EF4-FFF2-40B4-BE49-F238E27FC236}">
                  <a16:creationId xmlns:a16="http://schemas.microsoft.com/office/drawing/2014/main" id="{9015AC0E-5A24-492C-896D-2EB204CAB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402"/>
              <a:ext cx="629" cy="689"/>
            </a:xfrm>
            <a:custGeom>
              <a:avLst/>
              <a:gdLst>
                <a:gd name="T0" fmla="*/ 2520 w 292"/>
                <a:gd name="T1" fmla="*/ 3633 h 300"/>
                <a:gd name="T2" fmla="*/ 1870 w 292"/>
                <a:gd name="T3" fmla="*/ 728 h 300"/>
                <a:gd name="T4" fmla="*/ 470 w 292"/>
                <a:gd name="T5" fmla="*/ 37 h 300"/>
                <a:gd name="T6" fmla="*/ 0 w 292"/>
                <a:gd name="T7" fmla="*/ 158 h 300"/>
                <a:gd name="T8" fmla="*/ 0 w 292"/>
                <a:gd name="T9" fmla="*/ 448 h 300"/>
                <a:gd name="T10" fmla="*/ 101 w 292"/>
                <a:gd name="T11" fmla="*/ 423 h 300"/>
                <a:gd name="T12" fmla="*/ 491 w 292"/>
                <a:gd name="T13" fmla="*/ 317 h 300"/>
                <a:gd name="T14" fmla="*/ 1708 w 292"/>
                <a:gd name="T15" fmla="*/ 944 h 300"/>
                <a:gd name="T16" fmla="*/ 2296 w 292"/>
                <a:gd name="T17" fmla="*/ 3514 h 300"/>
                <a:gd name="T18" fmla="*/ 2520 w 292"/>
                <a:gd name="T19" fmla="*/ 3633 h 3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2" h="300">
                  <a:moveTo>
                    <a:pt x="252" y="300"/>
                  </a:moveTo>
                  <a:cubicBezTo>
                    <a:pt x="292" y="170"/>
                    <a:pt x="220" y="89"/>
                    <a:pt x="187" y="60"/>
                  </a:cubicBezTo>
                  <a:cubicBezTo>
                    <a:pt x="145" y="22"/>
                    <a:pt x="90" y="0"/>
                    <a:pt x="47" y="3"/>
                  </a:cubicBezTo>
                  <a:cubicBezTo>
                    <a:pt x="20" y="4"/>
                    <a:pt x="0" y="13"/>
                    <a:pt x="0" y="1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3" y="37"/>
                    <a:pt x="6" y="36"/>
                    <a:pt x="10" y="35"/>
                  </a:cubicBezTo>
                  <a:cubicBezTo>
                    <a:pt x="10" y="35"/>
                    <a:pt x="26" y="28"/>
                    <a:pt x="49" y="26"/>
                  </a:cubicBezTo>
                  <a:cubicBezTo>
                    <a:pt x="86" y="25"/>
                    <a:pt x="134" y="45"/>
                    <a:pt x="171" y="78"/>
                  </a:cubicBezTo>
                  <a:cubicBezTo>
                    <a:pt x="200" y="103"/>
                    <a:pt x="263" y="175"/>
                    <a:pt x="230" y="290"/>
                  </a:cubicBezTo>
                  <a:lnTo>
                    <a:pt x="252" y="300"/>
                  </a:lnTo>
                  <a:close/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127">
              <a:extLst>
                <a:ext uri="{FF2B5EF4-FFF2-40B4-BE49-F238E27FC236}">
                  <a16:creationId xmlns:a16="http://schemas.microsoft.com/office/drawing/2014/main" id="{F077C90E-E91F-44D9-A5D4-8822F8959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349"/>
              <a:ext cx="1007" cy="715"/>
            </a:xfrm>
            <a:custGeom>
              <a:avLst/>
              <a:gdLst>
                <a:gd name="T0" fmla="*/ 0 w 468"/>
                <a:gd name="T1" fmla="*/ 3683 h 311"/>
                <a:gd name="T2" fmla="*/ 0 w 468"/>
                <a:gd name="T3" fmla="*/ 3780 h 311"/>
                <a:gd name="T4" fmla="*/ 41 w 468"/>
                <a:gd name="T5" fmla="*/ 3768 h 311"/>
                <a:gd name="T6" fmla="*/ 2601 w 468"/>
                <a:gd name="T7" fmla="*/ 2140 h 311"/>
                <a:gd name="T8" fmla="*/ 3703 w 468"/>
                <a:gd name="T9" fmla="*/ 1067 h 311"/>
                <a:gd name="T10" fmla="*/ 4663 w 468"/>
                <a:gd name="T11" fmla="*/ 122 h 311"/>
                <a:gd name="T12" fmla="*/ 4663 w 468"/>
                <a:gd name="T13" fmla="*/ 0 h 311"/>
                <a:gd name="T14" fmla="*/ 2561 w 468"/>
                <a:gd name="T15" fmla="*/ 2067 h 311"/>
                <a:gd name="T16" fmla="*/ 0 w 468"/>
                <a:gd name="T17" fmla="*/ 3683 h 3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8" h="311">
                  <a:moveTo>
                    <a:pt x="0" y="303"/>
                  </a:moveTo>
                  <a:cubicBezTo>
                    <a:pt x="0" y="311"/>
                    <a:pt x="0" y="311"/>
                    <a:pt x="0" y="311"/>
                  </a:cubicBezTo>
                  <a:cubicBezTo>
                    <a:pt x="1" y="311"/>
                    <a:pt x="3" y="310"/>
                    <a:pt x="4" y="310"/>
                  </a:cubicBezTo>
                  <a:cubicBezTo>
                    <a:pt x="110" y="261"/>
                    <a:pt x="209" y="213"/>
                    <a:pt x="261" y="176"/>
                  </a:cubicBezTo>
                  <a:cubicBezTo>
                    <a:pt x="300" y="149"/>
                    <a:pt x="337" y="118"/>
                    <a:pt x="372" y="88"/>
                  </a:cubicBezTo>
                  <a:cubicBezTo>
                    <a:pt x="403" y="62"/>
                    <a:pt x="434" y="35"/>
                    <a:pt x="468" y="10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393" y="56"/>
                    <a:pt x="329" y="119"/>
                    <a:pt x="257" y="170"/>
                  </a:cubicBezTo>
                  <a:cubicBezTo>
                    <a:pt x="203" y="207"/>
                    <a:pt x="97" y="258"/>
                    <a:pt x="0" y="303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Freeform 128">
              <a:extLst>
                <a:ext uri="{FF2B5EF4-FFF2-40B4-BE49-F238E27FC236}">
                  <a16:creationId xmlns:a16="http://schemas.microsoft.com/office/drawing/2014/main" id="{CF8121D6-26BD-4E01-A6D8-90BBA0E15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372"/>
              <a:ext cx="1007" cy="751"/>
            </a:xfrm>
            <a:custGeom>
              <a:avLst/>
              <a:gdLst>
                <a:gd name="T0" fmla="*/ 2601 w 468"/>
                <a:gd name="T1" fmla="*/ 2010 h 327"/>
                <a:gd name="T2" fmla="*/ 41 w 468"/>
                <a:gd name="T3" fmla="*/ 3633 h 327"/>
                <a:gd name="T4" fmla="*/ 0 w 468"/>
                <a:gd name="T5" fmla="*/ 3645 h 327"/>
                <a:gd name="T6" fmla="*/ 0 w 468"/>
                <a:gd name="T7" fmla="*/ 3962 h 327"/>
                <a:gd name="T8" fmla="*/ 41 w 468"/>
                <a:gd name="T9" fmla="*/ 3950 h 327"/>
                <a:gd name="T10" fmla="*/ 2601 w 468"/>
                <a:gd name="T11" fmla="*/ 2326 h 327"/>
                <a:gd name="T12" fmla="*/ 3703 w 468"/>
                <a:gd name="T13" fmla="*/ 1261 h 327"/>
                <a:gd name="T14" fmla="*/ 4663 w 468"/>
                <a:gd name="T15" fmla="*/ 317 h 327"/>
                <a:gd name="T16" fmla="*/ 4663 w 468"/>
                <a:gd name="T17" fmla="*/ 0 h 327"/>
                <a:gd name="T18" fmla="*/ 3703 w 468"/>
                <a:gd name="T19" fmla="*/ 944 h 327"/>
                <a:gd name="T20" fmla="*/ 2601 w 468"/>
                <a:gd name="T21" fmla="*/ 2010 h 3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8" h="327">
                  <a:moveTo>
                    <a:pt x="261" y="166"/>
                  </a:moveTo>
                  <a:cubicBezTo>
                    <a:pt x="209" y="203"/>
                    <a:pt x="110" y="251"/>
                    <a:pt x="4" y="300"/>
                  </a:cubicBezTo>
                  <a:cubicBezTo>
                    <a:pt x="3" y="300"/>
                    <a:pt x="1" y="301"/>
                    <a:pt x="0" y="301"/>
                  </a:cubicBezTo>
                  <a:cubicBezTo>
                    <a:pt x="0" y="327"/>
                    <a:pt x="0" y="327"/>
                    <a:pt x="0" y="327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110" y="277"/>
                    <a:pt x="209" y="229"/>
                    <a:pt x="261" y="192"/>
                  </a:cubicBezTo>
                  <a:cubicBezTo>
                    <a:pt x="300" y="165"/>
                    <a:pt x="337" y="134"/>
                    <a:pt x="372" y="104"/>
                  </a:cubicBezTo>
                  <a:cubicBezTo>
                    <a:pt x="403" y="78"/>
                    <a:pt x="434" y="51"/>
                    <a:pt x="468" y="26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434" y="25"/>
                    <a:pt x="403" y="52"/>
                    <a:pt x="372" y="78"/>
                  </a:cubicBezTo>
                  <a:cubicBezTo>
                    <a:pt x="337" y="108"/>
                    <a:pt x="300" y="139"/>
                    <a:pt x="261" y="166"/>
                  </a:cubicBezTo>
                  <a:close/>
                </a:path>
              </a:pathLst>
            </a:custGeom>
            <a:solidFill>
              <a:srgbClr val="FBE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Freeform 129">
              <a:extLst>
                <a:ext uri="{FF2B5EF4-FFF2-40B4-BE49-F238E27FC236}">
                  <a16:creationId xmlns:a16="http://schemas.microsoft.com/office/drawing/2014/main" id="{71CBC253-1CDD-42D7-98C5-FFC2FBC8A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119"/>
              <a:ext cx="1012" cy="829"/>
            </a:xfrm>
            <a:custGeom>
              <a:avLst/>
              <a:gdLst>
                <a:gd name="T0" fmla="*/ 4502 w 470"/>
                <a:gd name="T1" fmla="*/ 131 h 361"/>
                <a:gd name="T2" fmla="*/ 1636 w 470"/>
                <a:gd name="T3" fmla="*/ 2978 h 361"/>
                <a:gd name="T4" fmla="*/ 19 w 470"/>
                <a:gd name="T5" fmla="*/ 4299 h 361"/>
                <a:gd name="T6" fmla="*/ 0 w 470"/>
                <a:gd name="T7" fmla="*/ 4336 h 361"/>
                <a:gd name="T8" fmla="*/ 69 w 470"/>
                <a:gd name="T9" fmla="*/ 4372 h 361"/>
                <a:gd name="T10" fmla="*/ 69 w 470"/>
                <a:gd name="T11" fmla="*/ 4372 h 361"/>
                <a:gd name="T12" fmla="*/ 1677 w 470"/>
                <a:gd name="T13" fmla="*/ 3054 h 361"/>
                <a:gd name="T14" fmla="*/ 4692 w 470"/>
                <a:gd name="T15" fmla="*/ 48 h 361"/>
                <a:gd name="T16" fmla="*/ 4612 w 470"/>
                <a:gd name="T17" fmla="*/ 0 h 361"/>
                <a:gd name="T18" fmla="*/ 4502 w 470"/>
                <a:gd name="T19" fmla="*/ 131 h 3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0" h="361">
                  <a:moveTo>
                    <a:pt x="451" y="11"/>
                  </a:moveTo>
                  <a:cubicBezTo>
                    <a:pt x="379" y="77"/>
                    <a:pt x="281" y="168"/>
                    <a:pt x="164" y="246"/>
                  </a:cubicBezTo>
                  <a:cubicBezTo>
                    <a:pt x="40" y="327"/>
                    <a:pt x="3" y="355"/>
                    <a:pt x="2" y="355"/>
                  </a:cubicBezTo>
                  <a:cubicBezTo>
                    <a:pt x="1" y="356"/>
                    <a:pt x="0" y="357"/>
                    <a:pt x="0" y="358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7" y="361"/>
                    <a:pt x="43" y="335"/>
                    <a:pt x="168" y="252"/>
                  </a:cubicBezTo>
                  <a:cubicBezTo>
                    <a:pt x="294" y="170"/>
                    <a:pt x="398" y="71"/>
                    <a:pt x="470" y="4"/>
                  </a:cubicBezTo>
                  <a:cubicBezTo>
                    <a:pt x="462" y="0"/>
                    <a:pt x="462" y="0"/>
                    <a:pt x="462" y="0"/>
                  </a:cubicBezTo>
                  <a:lnTo>
                    <a:pt x="451" y="11"/>
                  </a:ln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Freeform 130">
              <a:extLst>
                <a:ext uri="{FF2B5EF4-FFF2-40B4-BE49-F238E27FC236}">
                  <a16:creationId xmlns:a16="http://schemas.microsoft.com/office/drawing/2014/main" id="{51F215A6-D035-4367-A15B-4C3F98B0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310"/>
              <a:ext cx="700" cy="818"/>
            </a:xfrm>
            <a:custGeom>
              <a:avLst/>
              <a:gdLst>
                <a:gd name="T0" fmla="*/ 2059 w 325"/>
                <a:gd name="T1" fmla="*/ 960 h 356"/>
                <a:gd name="T2" fmla="*/ 28 w 325"/>
                <a:gd name="T3" fmla="*/ 290 h 356"/>
                <a:gd name="T4" fmla="*/ 0 w 325"/>
                <a:gd name="T5" fmla="*/ 301 h 356"/>
                <a:gd name="T6" fmla="*/ 0 w 325"/>
                <a:gd name="T7" fmla="*/ 643 h 356"/>
                <a:gd name="T8" fmla="*/ 470 w 325"/>
                <a:gd name="T9" fmla="*/ 522 h 356"/>
                <a:gd name="T10" fmla="*/ 1870 w 325"/>
                <a:gd name="T11" fmla="*/ 1213 h 356"/>
                <a:gd name="T12" fmla="*/ 2520 w 325"/>
                <a:gd name="T13" fmla="*/ 4124 h 356"/>
                <a:gd name="T14" fmla="*/ 2847 w 325"/>
                <a:gd name="T15" fmla="*/ 4320 h 356"/>
                <a:gd name="T16" fmla="*/ 2770 w 325"/>
                <a:gd name="T17" fmla="*/ 4281 h 356"/>
                <a:gd name="T18" fmla="*/ 2059 w 325"/>
                <a:gd name="T19" fmla="*/ 960 h 3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5" h="356">
                  <a:moveTo>
                    <a:pt x="206" y="79"/>
                  </a:moveTo>
                  <a:cubicBezTo>
                    <a:pt x="143" y="22"/>
                    <a:pt x="57" y="0"/>
                    <a:pt x="3" y="24"/>
                  </a:cubicBezTo>
                  <a:cubicBezTo>
                    <a:pt x="2" y="25"/>
                    <a:pt x="1" y="25"/>
                    <a:pt x="0" y="2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20" y="44"/>
                    <a:pt x="47" y="43"/>
                  </a:cubicBezTo>
                  <a:cubicBezTo>
                    <a:pt x="90" y="40"/>
                    <a:pt x="145" y="62"/>
                    <a:pt x="187" y="100"/>
                  </a:cubicBezTo>
                  <a:cubicBezTo>
                    <a:pt x="220" y="129"/>
                    <a:pt x="292" y="210"/>
                    <a:pt x="252" y="340"/>
                  </a:cubicBezTo>
                  <a:cubicBezTo>
                    <a:pt x="285" y="356"/>
                    <a:pt x="285" y="356"/>
                    <a:pt x="285" y="356"/>
                  </a:cubicBezTo>
                  <a:cubicBezTo>
                    <a:pt x="277" y="353"/>
                    <a:pt x="277" y="353"/>
                    <a:pt x="277" y="353"/>
                  </a:cubicBezTo>
                  <a:cubicBezTo>
                    <a:pt x="325" y="205"/>
                    <a:pt x="243" y="112"/>
                    <a:pt x="206" y="79"/>
                  </a:cubicBezTo>
                  <a:close/>
                </a:path>
              </a:pathLst>
            </a:custGeom>
            <a:solidFill>
              <a:srgbClr val="F7C3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Freeform 131">
              <a:extLst>
                <a:ext uri="{FF2B5EF4-FFF2-40B4-BE49-F238E27FC236}">
                  <a16:creationId xmlns:a16="http://schemas.microsoft.com/office/drawing/2014/main" id="{36B39E87-A998-409B-A40A-8D9CD0ADE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038"/>
              <a:ext cx="1451" cy="1470"/>
            </a:xfrm>
            <a:custGeom>
              <a:avLst/>
              <a:gdLst>
                <a:gd name="T0" fmla="*/ 6654 w 674"/>
                <a:gd name="T1" fmla="*/ 4764 h 640"/>
                <a:gd name="T2" fmla="*/ 6646 w 674"/>
                <a:gd name="T3" fmla="*/ 4775 h 640"/>
                <a:gd name="T4" fmla="*/ 3410 w 674"/>
                <a:gd name="T5" fmla="*/ 7660 h 640"/>
                <a:gd name="T6" fmla="*/ 80 w 674"/>
                <a:gd name="T7" fmla="*/ 3877 h 640"/>
                <a:gd name="T8" fmla="*/ 3410 w 674"/>
                <a:gd name="T9" fmla="*/ 94 h 640"/>
                <a:gd name="T10" fmla="*/ 3823 w 674"/>
                <a:gd name="T11" fmla="*/ 131 h 640"/>
                <a:gd name="T12" fmla="*/ 3832 w 674"/>
                <a:gd name="T13" fmla="*/ 131 h 640"/>
                <a:gd name="T14" fmla="*/ 3832 w 674"/>
                <a:gd name="T15" fmla="*/ 37 h 640"/>
                <a:gd name="T16" fmla="*/ 3410 w 674"/>
                <a:gd name="T17" fmla="*/ 0 h 640"/>
                <a:gd name="T18" fmla="*/ 0 w 674"/>
                <a:gd name="T19" fmla="*/ 3877 h 640"/>
                <a:gd name="T20" fmla="*/ 3410 w 674"/>
                <a:gd name="T21" fmla="*/ 7754 h 640"/>
                <a:gd name="T22" fmla="*/ 6725 w 674"/>
                <a:gd name="T23" fmla="*/ 4800 h 640"/>
                <a:gd name="T24" fmla="*/ 6654 w 674"/>
                <a:gd name="T25" fmla="*/ 4764 h 6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4" h="640">
                  <a:moveTo>
                    <a:pt x="667" y="393"/>
                  </a:moveTo>
                  <a:cubicBezTo>
                    <a:pt x="666" y="393"/>
                    <a:pt x="666" y="394"/>
                    <a:pt x="666" y="394"/>
                  </a:cubicBezTo>
                  <a:cubicBezTo>
                    <a:pt x="629" y="534"/>
                    <a:pt x="496" y="632"/>
                    <a:pt x="342" y="632"/>
                  </a:cubicBezTo>
                  <a:cubicBezTo>
                    <a:pt x="158" y="632"/>
                    <a:pt x="8" y="492"/>
                    <a:pt x="8" y="320"/>
                  </a:cubicBezTo>
                  <a:cubicBezTo>
                    <a:pt x="8" y="148"/>
                    <a:pt x="158" y="8"/>
                    <a:pt x="342" y="8"/>
                  </a:cubicBezTo>
                  <a:cubicBezTo>
                    <a:pt x="355" y="8"/>
                    <a:pt x="369" y="9"/>
                    <a:pt x="383" y="11"/>
                  </a:cubicBezTo>
                  <a:cubicBezTo>
                    <a:pt x="384" y="11"/>
                    <a:pt x="384" y="11"/>
                    <a:pt x="384" y="11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70" y="1"/>
                    <a:pt x="356" y="0"/>
                    <a:pt x="342" y="0"/>
                  </a:cubicBezTo>
                  <a:cubicBezTo>
                    <a:pt x="153" y="0"/>
                    <a:pt x="0" y="143"/>
                    <a:pt x="0" y="320"/>
                  </a:cubicBezTo>
                  <a:cubicBezTo>
                    <a:pt x="0" y="496"/>
                    <a:pt x="153" y="640"/>
                    <a:pt x="342" y="640"/>
                  </a:cubicBezTo>
                  <a:cubicBezTo>
                    <a:pt x="503" y="640"/>
                    <a:pt x="637" y="536"/>
                    <a:pt x="674" y="396"/>
                  </a:cubicBezTo>
                  <a:lnTo>
                    <a:pt x="667" y="393"/>
                  </a:lnTo>
                  <a:close/>
                </a:path>
              </a:pathLst>
            </a:custGeom>
            <a:solidFill>
              <a:srgbClr val="D89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Freeform 132">
              <a:extLst>
                <a:ext uri="{FF2B5EF4-FFF2-40B4-BE49-F238E27FC236}">
                  <a16:creationId xmlns:a16="http://schemas.microsoft.com/office/drawing/2014/main" id="{1B249064-4BEE-42BC-B1F9-860487FCF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228"/>
              <a:ext cx="782" cy="900"/>
            </a:xfrm>
            <a:custGeom>
              <a:avLst/>
              <a:gdLst>
                <a:gd name="T0" fmla="*/ 0 w 363"/>
                <a:gd name="T1" fmla="*/ 643 h 392"/>
                <a:gd name="T2" fmla="*/ 0 w 363"/>
                <a:gd name="T3" fmla="*/ 737 h 392"/>
                <a:gd name="T4" fmla="*/ 28 w 363"/>
                <a:gd name="T5" fmla="*/ 728 h 392"/>
                <a:gd name="T6" fmla="*/ 2059 w 363"/>
                <a:gd name="T7" fmla="*/ 1391 h 392"/>
                <a:gd name="T8" fmla="*/ 2770 w 363"/>
                <a:gd name="T9" fmla="*/ 4707 h 392"/>
                <a:gd name="T10" fmla="*/ 2850 w 363"/>
                <a:gd name="T11" fmla="*/ 4743 h 392"/>
                <a:gd name="T12" fmla="*/ 0 w 363"/>
                <a:gd name="T13" fmla="*/ 643 h 3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3" h="392">
                  <a:moveTo>
                    <a:pt x="0" y="53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1" y="61"/>
                    <a:pt x="2" y="61"/>
                    <a:pt x="3" y="60"/>
                  </a:cubicBezTo>
                  <a:cubicBezTo>
                    <a:pt x="57" y="36"/>
                    <a:pt x="143" y="58"/>
                    <a:pt x="206" y="115"/>
                  </a:cubicBezTo>
                  <a:cubicBezTo>
                    <a:pt x="243" y="148"/>
                    <a:pt x="325" y="241"/>
                    <a:pt x="277" y="389"/>
                  </a:cubicBezTo>
                  <a:cubicBezTo>
                    <a:pt x="285" y="392"/>
                    <a:pt x="285" y="392"/>
                    <a:pt x="285" y="392"/>
                  </a:cubicBezTo>
                  <a:cubicBezTo>
                    <a:pt x="363" y="152"/>
                    <a:pt x="117" y="0"/>
                    <a:pt x="0" y="53"/>
                  </a:cubicBezTo>
                  <a:close/>
                </a:path>
              </a:pathLst>
            </a:custGeom>
            <a:solidFill>
              <a:srgbClr val="D89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133">
              <a:extLst>
                <a:ext uri="{FF2B5EF4-FFF2-40B4-BE49-F238E27FC236}">
                  <a16:creationId xmlns:a16="http://schemas.microsoft.com/office/drawing/2014/main" id="{82EB2C91-08F0-4317-9F32-AE75CF659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091"/>
              <a:ext cx="1051" cy="857"/>
            </a:xfrm>
            <a:custGeom>
              <a:avLst/>
              <a:gdLst>
                <a:gd name="T0" fmla="*/ 4796 w 488"/>
                <a:gd name="T1" fmla="*/ 110 h 373"/>
                <a:gd name="T2" fmla="*/ 4624 w 488"/>
                <a:gd name="T3" fmla="*/ 0 h 373"/>
                <a:gd name="T4" fmla="*/ 4624 w 488"/>
                <a:gd name="T5" fmla="*/ 0 h 373"/>
                <a:gd name="T6" fmla="*/ 4615 w 488"/>
                <a:gd name="T7" fmla="*/ 0 h 373"/>
                <a:gd name="T8" fmla="*/ 4514 w 488"/>
                <a:gd name="T9" fmla="*/ 122 h 373"/>
                <a:gd name="T10" fmla="*/ 1648 w 488"/>
                <a:gd name="T11" fmla="*/ 2973 h 373"/>
                <a:gd name="T12" fmla="*/ 28 w 488"/>
                <a:gd name="T13" fmla="*/ 4292 h 373"/>
                <a:gd name="T14" fmla="*/ 0 w 488"/>
                <a:gd name="T15" fmla="*/ 4329 h 373"/>
                <a:gd name="T16" fmla="*/ 330 w 488"/>
                <a:gd name="T17" fmla="*/ 4524 h 373"/>
                <a:gd name="T18" fmla="*/ 330 w 488"/>
                <a:gd name="T19" fmla="*/ 4524 h 373"/>
                <a:gd name="T20" fmla="*/ 261 w 488"/>
                <a:gd name="T21" fmla="*/ 4487 h 373"/>
                <a:gd name="T22" fmla="*/ 278 w 488"/>
                <a:gd name="T23" fmla="*/ 4450 h 373"/>
                <a:gd name="T24" fmla="*/ 1897 w 488"/>
                <a:gd name="T25" fmla="*/ 3129 h 373"/>
                <a:gd name="T26" fmla="*/ 4764 w 488"/>
                <a:gd name="T27" fmla="*/ 280 h 373"/>
                <a:gd name="T28" fmla="*/ 4876 w 488"/>
                <a:gd name="T29" fmla="*/ 147 h 373"/>
                <a:gd name="T30" fmla="*/ 4796 w 488"/>
                <a:gd name="T31" fmla="*/ 110 h 3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373">
                  <a:moveTo>
                    <a:pt x="480" y="9"/>
                  </a:moveTo>
                  <a:cubicBezTo>
                    <a:pt x="463" y="0"/>
                    <a:pt x="463" y="0"/>
                    <a:pt x="463" y="0"/>
                  </a:cubicBezTo>
                  <a:cubicBezTo>
                    <a:pt x="463" y="0"/>
                    <a:pt x="463" y="0"/>
                    <a:pt x="463" y="0"/>
                  </a:cubicBezTo>
                  <a:cubicBezTo>
                    <a:pt x="462" y="0"/>
                    <a:pt x="462" y="0"/>
                    <a:pt x="462" y="0"/>
                  </a:cubicBezTo>
                  <a:cubicBezTo>
                    <a:pt x="452" y="10"/>
                    <a:pt x="452" y="10"/>
                    <a:pt x="452" y="10"/>
                  </a:cubicBezTo>
                  <a:cubicBezTo>
                    <a:pt x="380" y="76"/>
                    <a:pt x="282" y="167"/>
                    <a:pt x="165" y="245"/>
                  </a:cubicBezTo>
                  <a:cubicBezTo>
                    <a:pt x="41" y="326"/>
                    <a:pt x="4" y="354"/>
                    <a:pt x="3" y="354"/>
                  </a:cubicBezTo>
                  <a:cubicBezTo>
                    <a:pt x="2" y="355"/>
                    <a:pt x="0" y="357"/>
                    <a:pt x="0" y="357"/>
                  </a:cubicBezTo>
                  <a:cubicBezTo>
                    <a:pt x="33" y="373"/>
                    <a:pt x="33" y="373"/>
                    <a:pt x="33" y="373"/>
                  </a:cubicBezTo>
                  <a:cubicBezTo>
                    <a:pt x="33" y="373"/>
                    <a:pt x="33" y="373"/>
                    <a:pt x="33" y="373"/>
                  </a:cubicBezTo>
                  <a:cubicBezTo>
                    <a:pt x="26" y="370"/>
                    <a:pt x="26" y="370"/>
                    <a:pt x="26" y="370"/>
                  </a:cubicBezTo>
                  <a:cubicBezTo>
                    <a:pt x="26" y="369"/>
                    <a:pt x="27" y="368"/>
                    <a:pt x="28" y="367"/>
                  </a:cubicBezTo>
                  <a:cubicBezTo>
                    <a:pt x="29" y="367"/>
                    <a:pt x="66" y="339"/>
                    <a:pt x="190" y="258"/>
                  </a:cubicBezTo>
                  <a:cubicBezTo>
                    <a:pt x="307" y="180"/>
                    <a:pt x="405" y="89"/>
                    <a:pt x="477" y="23"/>
                  </a:cubicBezTo>
                  <a:cubicBezTo>
                    <a:pt x="488" y="12"/>
                    <a:pt x="488" y="12"/>
                    <a:pt x="488" y="12"/>
                  </a:cubicBezTo>
                  <a:lnTo>
                    <a:pt x="480" y="9"/>
                  </a:lnTo>
                  <a:close/>
                </a:path>
              </a:pathLst>
            </a:custGeom>
            <a:solidFill>
              <a:srgbClr val="FBE0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Freeform 134">
              <a:extLst>
                <a:ext uri="{FF2B5EF4-FFF2-40B4-BE49-F238E27FC236}">
                  <a16:creationId xmlns:a16="http://schemas.microsoft.com/office/drawing/2014/main" id="{64376202-71D2-4886-88DC-280CA506F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066"/>
              <a:ext cx="1057" cy="845"/>
            </a:xfrm>
            <a:custGeom>
              <a:avLst/>
              <a:gdLst>
                <a:gd name="T0" fmla="*/ 4680 w 491"/>
                <a:gd name="T1" fmla="*/ 0 h 368"/>
                <a:gd name="T2" fmla="*/ 4898 w 491"/>
                <a:gd name="T3" fmla="*/ 131 h 368"/>
                <a:gd name="T4" fmla="*/ 4889 w 491"/>
                <a:gd name="T5" fmla="*/ 131 h 368"/>
                <a:gd name="T6" fmla="*/ 4788 w 491"/>
                <a:gd name="T7" fmla="*/ 253 h 368"/>
                <a:gd name="T8" fmla="*/ 1922 w 491"/>
                <a:gd name="T9" fmla="*/ 3100 h 368"/>
                <a:gd name="T10" fmla="*/ 310 w 491"/>
                <a:gd name="T11" fmla="*/ 4418 h 368"/>
                <a:gd name="T12" fmla="*/ 278 w 491"/>
                <a:gd name="T13" fmla="*/ 4455 h 368"/>
                <a:gd name="T14" fmla="*/ 80 w 491"/>
                <a:gd name="T15" fmla="*/ 4344 h 368"/>
                <a:gd name="T16" fmla="*/ 9 w 491"/>
                <a:gd name="T17" fmla="*/ 3982 h 368"/>
                <a:gd name="T18" fmla="*/ 278 w 491"/>
                <a:gd name="T19" fmla="*/ 3860 h 368"/>
                <a:gd name="T20" fmla="*/ 407 w 491"/>
                <a:gd name="T21" fmla="*/ 3633 h 368"/>
                <a:gd name="T22" fmla="*/ 570 w 491"/>
                <a:gd name="T23" fmla="*/ 3474 h 368"/>
                <a:gd name="T24" fmla="*/ 908 w 491"/>
                <a:gd name="T25" fmla="*/ 3364 h 368"/>
                <a:gd name="T26" fmla="*/ 1020 w 491"/>
                <a:gd name="T27" fmla="*/ 3052 h 368"/>
                <a:gd name="T28" fmla="*/ 1074 w 491"/>
                <a:gd name="T29" fmla="*/ 2990 h 368"/>
                <a:gd name="T30" fmla="*/ 1178 w 491"/>
                <a:gd name="T31" fmla="*/ 2953 h 368"/>
                <a:gd name="T32" fmla="*/ 1298 w 491"/>
                <a:gd name="T33" fmla="*/ 2746 h 368"/>
                <a:gd name="T34" fmla="*/ 1348 w 491"/>
                <a:gd name="T35" fmla="*/ 2700 h 368"/>
                <a:gd name="T36" fmla="*/ 1386 w 491"/>
                <a:gd name="T37" fmla="*/ 2700 h 368"/>
                <a:gd name="T38" fmla="*/ 1548 w 491"/>
                <a:gd name="T39" fmla="*/ 2604 h 368"/>
                <a:gd name="T40" fmla="*/ 1608 w 491"/>
                <a:gd name="T41" fmla="*/ 2457 h 368"/>
                <a:gd name="T42" fmla="*/ 1668 w 491"/>
                <a:gd name="T43" fmla="*/ 2409 h 368"/>
                <a:gd name="T44" fmla="*/ 1877 w 491"/>
                <a:gd name="T45" fmla="*/ 2335 h 368"/>
                <a:gd name="T46" fmla="*/ 1922 w 491"/>
                <a:gd name="T47" fmla="*/ 2262 h 368"/>
                <a:gd name="T48" fmla="*/ 1983 w 491"/>
                <a:gd name="T49" fmla="*/ 2241 h 368"/>
                <a:gd name="T50" fmla="*/ 2256 w 491"/>
                <a:gd name="T51" fmla="*/ 2168 h 368"/>
                <a:gd name="T52" fmla="*/ 2344 w 491"/>
                <a:gd name="T53" fmla="*/ 1989 h 368"/>
                <a:gd name="T54" fmla="*/ 2396 w 491"/>
                <a:gd name="T55" fmla="*/ 1924 h 368"/>
                <a:gd name="T56" fmla="*/ 2545 w 491"/>
                <a:gd name="T57" fmla="*/ 1830 h 368"/>
                <a:gd name="T58" fmla="*/ 2596 w 491"/>
                <a:gd name="T59" fmla="*/ 1635 h 368"/>
                <a:gd name="T60" fmla="*/ 2641 w 491"/>
                <a:gd name="T61" fmla="*/ 1598 h 368"/>
                <a:gd name="T62" fmla="*/ 2915 w 491"/>
                <a:gd name="T63" fmla="*/ 1538 h 368"/>
                <a:gd name="T64" fmla="*/ 3003 w 491"/>
                <a:gd name="T65" fmla="*/ 1307 h 368"/>
                <a:gd name="T66" fmla="*/ 3031 w 491"/>
                <a:gd name="T67" fmla="*/ 1281 h 368"/>
                <a:gd name="T68" fmla="*/ 3401 w 491"/>
                <a:gd name="T69" fmla="*/ 1212 h 368"/>
                <a:gd name="T70" fmla="*/ 3470 w 491"/>
                <a:gd name="T71" fmla="*/ 992 h 368"/>
                <a:gd name="T72" fmla="*/ 3513 w 491"/>
                <a:gd name="T73" fmla="*/ 971 h 368"/>
                <a:gd name="T74" fmla="*/ 3662 w 491"/>
                <a:gd name="T75" fmla="*/ 923 h 368"/>
                <a:gd name="T76" fmla="*/ 3772 w 491"/>
                <a:gd name="T77" fmla="*/ 680 h 368"/>
                <a:gd name="T78" fmla="*/ 3763 w 491"/>
                <a:gd name="T79" fmla="*/ 581 h 368"/>
                <a:gd name="T80" fmla="*/ 3800 w 491"/>
                <a:gd name="T81" fmla="*/ 521 h 368"/>
                <a:gd name="T82" fmla="*/ 3948 w 491"/>
                <a:gd name="T83" fmla="*/ 439 h 368"/>
                <a:gd name="T84" fmla="*/ 4041 w 491"/>
                <a:gd name="T85" fmla="*/ 216 h 368"/>
                <a:gd name="T86" fmla="*/ 4209 w 491"/>
                <a:gd name="T87" fmla="*/ 37 h 368"/>
                <a:gd name="T88" fmla="*/ 4680 w 491"/>
                <a:gd name="T89" fmla="*/ 0 h 36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1" h="368">
                  <a:moveTo>
                    <a:pt x="469" y="0"/>
                  </a:moveTo>
                  <a:cubicBezTo>
                    <a:pt x="491" y="11"/>
                    <a:pt x="491" y="11"/>
                    <a:pt x="491" y="11"/>
                  </a:cubicBezTo>
                  <a:cubicBezTo>
                    <a:pt x="490" y="11"/>
                    <a:pt x="490" y="11"/>
                    <a:pt x="490" y="11"/>
                  </a:cubicBezTo>
                  <a:cubicBezTo>
                    <a:pt x="480" y="21"/>
                    <a:pt x="480" y="21"/>
                    <a:pt x="480" y="21"/>
                  </a:cubicBezTo>
                  <a:cubicBezTo>
                    <a:pt x="408" y="87"/>
                    <a:pt x="310" y="178"/>
                    <a:pt x="193" y="256"/>
                  </a:cubicBezTo>
                  <a:cubicBezTo>
                    <a:pt x="69" y="337"/>
                    <a:pt x="32" y="365"/>
                    <a:pt x="31" y="365"/>
                  </a:cubicBezTo>
                  <a:cubicBezTo>
                    <a:pt x="30" y="366"/>
                    <a:pt x="28" y="368"/>
                    <a:pt x="28" y="368"/>
                  </a:cubicBezTo>
                  <a:cubicBezTo>
                    <a:pt x="8" y="359"/>
                    <a:pt x="8" y="359"/>
                    <a:pt x="8" y="359"/>
                  </a:cubicBezTo>
                  <a:cubicBezTo>
                    <a:pt x="10" y="350"/>
                    <a:pt x="0" y="336"/>
                    <a:pt x="1" y="329"/>
                  </a:cubicBezTo>
                  <a:cubicBezTo>
                    <a:pt x="4" y="317"/>
                    <a:pt x="17" y="323"/>
                    <a:pt x="28" y="319"/>
                  </a:cubicBezTo>
                  <a:cubicBezTo>
                    <a:pt x="38" y="315"/>
                    <a:pt x="39" y="306"/>
                    <a:pt x="41" y="300"/>
                  </a:cubicBezTo>
                  <a:cubicBezTo>
                    <a:pt x="42" y="296"/>
                    <a:pt x="45" y="287"/>
                    <a:pt x="57" y="287"/>
                  </a:cubicBezTo>
                  <a:cubicBezTo>
                    <a:pt x="67" y="288"/>
                    <a:pt x="79" y="288"/>
                    <a:pt x="91" y="278"/>
                  </a:cubicBezTo>
                  <a:cubicBezTo>
                    <a:pt x="100" y="270"/>
                    <a:pt x="102" y="261"/>
                    <a:pt x="102" y="252"/>
                  </a:cubicBezTo>
                  <a:cubicBezTo>
                    <a:pt x="102" y="248"/>
                    <a:pt x="106" y="247"/>
                    <a:pt x="108" y="247"/>
                  </a:cubicBezTo>
                  <a:cubicBezTo>
                    <a:pt x="111" y="247"/>
                    <a:pt x="114" y="246"/>
                    <a:pt x="118" y="244"/>
                  </a:cubicBezTo>
                  <a:cubicBezTo>
                    <a:pt x="125" y="239"/>
                    <a:pt x="129" y="233"/>
                    <a:pt x="130" y="227"/>
                  </a:cubicBezTo>
                  <a:cubicBezTo>
                    <a:pt x="130" y="225"/>
                    <a:pt x="131" y="223"/>
                    <a:pt x="135" y="223"/>
                  </a:cubicBezTo>
                  <a:cubicBezTo>
                    <a:pt x="136" y="223"/>
                    <a:pt x="138" y="223"/>
                    <a:pt x="139" y="223"/>
                  </a:cubicBezTo>
                  <a:cubicBezTo>
                    <a:pt x="145" y="223"/>
                    <a:pt x="151" y="220"/>
                    <a:pt x="155" y="215"/>
                  </a:cubicBezTo>
                  <a:cubicBezTo>
                    <a:pt x="158" y="211"/>
                    <a:pt x="160" y="207"/>
                    <a:pt x="161" y="203"/>
                  </a:cubicBezTo>
                  <a:cubicBezTo>
                    <a:pt x="161" y="199"/>
                    <a:pt x="165" y="199"/>
                    <a:pt x="167" y="199"/>
                  </a:cubicBezTo>
                  <a:cubicBezTo>
                    <a:pt x="174" y="201"/>
                    <a:pt x="181" y="200"/>
                    <a:pt x="188" y="193"/>
                  </a:cubicBezTo>
                  <a:cubicBezTo>
                    <a:pt x="190" y="191"/>
                    <a:pt x="192" y="189"/>
                    <a:pt x="193" y="187"/>
                  </a:cubicBezTo>
                  <a:cubicBezTo>
                    <a:pt x="194" y="184"/>
                    <a:pt x="198" y="185"/>
                    <a:pt x="199" y="185"/>
                  </a:cubicBezTo>
                  <a:cubicBezTo>
                    <a:pt x="209" y="189"/>
                    <a:pt x="218" y="187"/>
                    <a:pt x="226" y="179"/>
                  </a:cubicBezTo>
                  <a:cubicBezTo>
                    <a:pt x="231" y="174"/>
                    <a:pt x="234" y="169"/>
                    <a:pt x="235" y="164"/>
                  </a:cubicBezTo>
                  <a:cubicBezTo>
                    <a:pt x="235" y="160"/>
                    <a:pt x="238" y="159"/>
                    <a:pt x="240" y="159"/>
                  </a:cubicBezTo>
                  <a:cubicBezTo>
                    <a:pt x="249" y="159"/>
                    <a:pt x="253" y="154"/>
                    <a:pt x="255" y="151"/>
                  </a:cubicBezTo>
                  <a:cubicBezTo>
                    <a:pt x="259" y="146"/>
                    <a:pt x="260" y="140"/>
                    <a:pt x="260" y="135"/>
                  </a:cubicBezTo>
                  <a:cubicBezTo>
                    <a:pt x="260" y="132"/>
                    <a:pt x="263" y="132"/>
                    <a:pt x="265" y="132"/>
                  </a:cubicBezTo>
                  <a:cubicBezTo>
                    <a:pt x="272" y="134"/>
                    <a:pt x="282" y="135"/>
                    <a:pt x="292" y="127"/>
                  </a:cubicBezTo>
                  <a:cubicBezTo>
                    <a:pt x="298" y="121"/>
                    <a:pt x="301" y="114"/>
                    <a:pt x="301" y="108"/>
                  </a:cubicBezTo>
                  <a:cubicBezTo>
                    <a:pt x="301" y="105"/>
                    <a:pt x="303" y="106"/>
                    <a:pt x="304" y="106"/>
                  </a:cubicBezTo>
                  <a:cubicBezTo>
                    <a:pt x="316" y="110"/>
                    <a:pt x="330" y="112"/>
                    <a:pt x="341" y="100"/>
                  </a:cubicBezTo>
                  <a:cubicBezTo>
                    <a:pt x="346" y="94"/>
                    <a:pt x="348" y="88"/>
                    <a:pt x="348" y="82"/>
                  </a:cubicBezTo>
                  <a:cubicBezTo>
                    <a:pt x="348" y="81"/>
                    <a:pt x="348" y="79"/>
                    <a:pt x="352" y="80"/>
                  </a:cubicBezTo>
                  <a:cubicBezTo>
                    <a:pt x="357" y="80"/>
                    <a:pt x="362" y="79"/>
                    <a:pt x="367" y="76"/>
                  </a:cubicBezTo>
                  <a:cubicBezTo>
                    <a:pt x="375" y="71"/>
                    <a:pt x="378" y="63"/>
                    <a:pt x="378" y="56"/>
                  </a:cubicBezTo>
                  <a:cubicBezTo>
                    <a:pt x="378" y="53"/>
                    <a:pt x="377" y="50"/>
                    <a:pt x="377" y="48"/>
                  </a:cubicBezTo>
                  <a:cubicBezTo>
                    <a:pt x="376" y="44"/>
                    <a:pt x="379" y="43"/>
                    <a:pt x="381" y="43"/>
                  </a:cubicBezTo>
                  <a:cubicBezTo>
                    <a:pt x="385" y="42"/>
                    <a:pt x="391" y="40"/>
                    <a:pt x="396" y="36"/>
                  </a:cubicBezTo>
                  <a:cubicBezTo>
                    <a:pt x="402" y="30"/>
                    <a:pt x="405" y="24"/>
                    <a:pt x="405" y="18"/>
                  </a:cubicBezTo>
                  <a:cubicBezTo>
                    <a:pt x="404" y="10"/>
                    <a:pt x="409" y="3"/>
                    <a:pt x="422" y="3"/>
                  </a:cubicBezTo>
                  <a:cubicBezTo>
                    <a:pt x="438" y="3"/>
                    <a:pt x="462" y="4"/>
                    <a:pt x="469" y="0"/>
                  </a:cubicBezTo>
                  <a:close/>
                </a:path>
              </a:pathLst>
            </a:custGeom>
            <a:solidFill>
              <a:srgbClr val="DFA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Freeform 135">
              <a:extLst>
                <a:ext uri="{FF2B5EF4-FFF2-40B4-BE49-F238E27FC236}">
                  <a16:creationId xmlns:a16="http://schemas.microsoft.com/office/drawing/2014/main" id="{598CCF7C-44C9-414B-BB57-649226995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432"/>
              <a:ext cx="1007" cy="749"/>
            </a:xfrm>
            <a:custGeom>
              <a:avLst/>
              <a:gdLst>
                <a:gd name="T0" fmla="*/ 760 w 468"/>
                <a:gd name="T1" fmla="*/ 3738 h 326"/>
                <a:gd name="T2" fmla="*/ 1056 w 468"/>
                <a:gd name="T3" fmla="*/ 3738 h 326"/>
                <a:gd name="T4" fmla="*/ 1134 w 468"/>
                <a:gd name="T5" fmla="*/ 3674 h 326"/>
                <a:gd name="T6" fmla="*/ 1287 w 468"/>
                <a:gd name="T7" fmla="*/ 3357 h 326"/>
                <a:gd name="T8" fmla="*/ 1556 w 468"/>
                <a:gd name="T9" fmla="*/ 3357 h 326"/>
                <a:gd name="T10" fmla="*/ 1592 w 468"/>
                <a:gd name="T11" fmla="*/ 3336 h 326"/>
                <a:gd name="T12" fmla="*/ 1732 w 468"/>
                <a:gd name="T13" fmla="*/ 2973 h 326"/>
                <a:gd name="T14" fmla="*/ 1945 w 468"/>
                <a:gd name="T15" fmla="*/ 2909 h 326"/>
                <a:gd name="T16" fmla="*/ 2014 w 468"/>
                <a:gd name="T17" fmla="*/ 2945 h 326"/>
                <a:gd name="T18" fmla="*/ 2061 w 468"/>
                <a:gd name="T19" fmla="*/ 2934 h 326"/>
                <a:gd name="T20" fmla="*/ 2111 w 468"/>
                <a:gd name="T21" fmla="*/ 2888 h 326"/>
                <a:gd name="T22" fmla="*/ 2311 w 468"/>
                <a:gd name="T23" fmla="*/ 2888 h 326"/>
                <a:gd name="T24" fmla="*/ 2352 w 468"/>
                <a:gd name="T25" fmla="*/ 2860 h 326"/>
                <a:gd name="T26" fmla="*/ 2343 w 468"/>
                <a:gd name="T27" fmla="*/ 2766 h 326"/>
                <a:gd name="T28" fmla="*/ 2500 w 468"/>
                <a:gd name="T29" fmla="*/ 2355 h 326"/>
                <a:gd name="T30" fmla="*/ 2709 w 468"/>
                <a:gd name="T31" fmla="*/ 2307 h 326"/>
                <a:gd name="T32" fmla="*/ 2802 w 468"/>
                <a:gd name="T33" fmla="*/ 2364 h 326"/>
                <a:gd name="T34" fmla="*/ 2829 w 468"/>
                <a:gd name="T35" fmla="*/ 2339 h 326"/>
                <a:gd name="T36" fmla="*/ 2931 w 468"/>
                <a:gd name="T37" fmla="*/ 2160 h 326"/>
                <a:gd name="T38" fmla="*/ 3088 w 468"/>
                <a:gd name="T39" fmla="*/ 2111 h 326"/>
                <a:gd name="T40" fmla="*/ 3139 w 468"/>
                <a:gd name="T41" fmla="*/ 2038 h 326"/>
                <a:gd name="T42" fmla="*/ 3288 w 468"/>
                <a:gd name="T43" fmla="*/ 1663 h 326"/>
                <a:gd name="T44" fmla="*/ 3537 w 468"/>
                <a:gd name="T45" fmla="*/ 1647 h 326"/>
                <a:gd name="T46" fmla="*/ 3565 w 468"/>
                <a:gd name="T47" fmla="*/ 1627 h 326"/>
                <a:gd name="T48" fmla="*/ 3735 w 468"/>
                <a:gd name="T49" fmla="*/ 1319 h 326"/>
                <a:gd name="T50" fmla="*/ 3875 w 468"/>
                <a:gd name="T51" fmla="*/ 1310 h 326"/>
                <a:gd name="T52" fmla="*/ 3916 w 468"/>
                <a:gd name="T53" fmla="*/ 1252 h 326"/>
                <a:gd name="T54" fmla="*/ 4065 w 468"/>
                <a:gd name="T55" fmla="*/ 887 h 326"/>
                <a:gd name="T56" fmla="*/ 4422 w 468"/>
                <a:gd name="T57" fmla="*/ 813 h 326"/>
                <a:gd name="T58" fmla="*/ 4663 w 468"/>
                <a:gd name="T59" fmla="*/ 301 h 326"/>
                <a:gd name="T60" fmla="*/ 4663 w 468"/>
                <a:gd name="T61" fmla="*/ 0 h 326"/>
                <a:gd name="T62" fmla="*/ 3703 w 468"/>
                <a:gd name="T63" fmla="*/ 944 h 326"/>
                <a:gd name="T64" fmla="*/ 2601 w 468"/>
                <a:gd name="T65" fmla="*/ 2010 h 326"/>
                <a:gd name="T66" fmla="*/ 41 w 468"/>
                <a:gd name="T67" fmla="*/ 3637 h 326"/>
                <a:gd name="T68" fmla="*/ 0 w 468"/>
                <a:gd name="T69" fmla="*/ 3653 h 326"/>
                <a:gd name="T70" fmla="*/ 0 w 468"/>
                <a:gd name="T71" fmla="*/ 3954 h 326"/>
                <a:gd name="T72" fmla="*/ 140 w 468"/>
                <a:gd name="T73" fmla="*/ 3906 h 326"/>
                <a:gd name="T74" fmla="*/ 278 w 468"/>
                <a:gd name="T75" fmla="*/ 3821 h 326"/>
                <a:gd name="T76" fmla="*/ 598 w 468"/>
                <a:gd name="T77" fmla="*/ 3906 h 326"/>
                <a:gd name="T78" fmla="*/ 760 w 468"/>
                <a:gd name="T79" fmla="*/ 3738 h 32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68" h="326">
                  <a:moveTo>
                    <a:pt x="76" y="308"/>
                  </a:moveTo>
                  <a:cubicBezTo>
                    <a:pt x="88" y="301"/>
                    <a:pt x="101" y="306"/>
                    <a:pt x="106" y="308"/>
                  </a:cubicBezTo>
                  <a:cubicBezTo>
                    <a:pt x="110" y="309"/>
                    <a:pt x="113" y="307"/>
                    <a:pt x="114" y="303"/>
                  </a:cubicBezTo>
                  <a:cubicBezTo>
                    <a:pt x="115" y="296"/>
                    <a:pt x="116" y="285"/>
                    <a:pt x="129" y="277"/>
                  </a:cubicBezTo>
                  <a:cubicBezTo>
                    <a:pt x="136" y="272"/>
                    <a:pt x="145" y="269"/>
                    <a:pt x="156" y="277"/>
                  </a:cubicBezTo>
                  <a:cubicBezTo>
                    <a:pt x="159" y="279"/>
                    <a:pt x="160" y="276"/>
                    <a:pt x="160" y="275"/>
                  </a:cubicBezTo>
                  <a:cubicBezTo>
                    <a:pt x="161" y="265"/>
                    <a:pt x="163" y="253"/>
                    <a:pt x="174" y="245"/>
                  </a:cubicBezTo>
                  <a:cubicBezTo>
                    <a:pt x="182" y="240"/>
                    <a:pt x="190" y="239"/>
                    <a:pt x="195" y="240"/>
                  </a:cubicBezTo>
                  <a:cubicBezTo>
                    <a:pt x="197" y="241"/>
                    <a:pt x="200" y="242"/>
                    <a:pt x="202" y="243"/>
                  </a:cubicBezTo>
                  <a:cubicBezTo>
                    <a:pt x="204" y="244"/>
                    <a:pt x="206" y="243"/>
                    <a:pt x="207" y="242"/>
                  </a:cubicBezTo>
                  <a:cubicBezTo>
                    <a:pt x="208" y="240"/>
                    <a:pt x="210" y="239"/>
                    <a:pt x="212" y="238"/>
                  </a:cubicBezTo>
                  <a:cubicBezTo>
                    <a:pt x="216" y="236"/>
                    <a:pt x="224" y="234"/>
                    <a:pt x="232" y="238"/>
                  </a:cubicBezTo>
                  <a:cubicBezTo>
                    <a:pt x="233" y="239"/>
                    <a:pt x="236" y="240"/>
                    <a:pt x="236" y="236"/>
                  </a:cubicBezTo>
                  <a:cubicBezTo>
                    <a:pt x="236" y="233"/>
                    <a:pt x="235" y="231"/>
                    <a:pt x="235" y="228"/>
                  </a:cubicBezTo>
                  <a:cubicBezTo>
                    <a:pt x="235" y="217"/>
                    <a:pt x="237" y="203"/>
                    <a:pt x="251" y="194"/>
                  </a:cubicBezTo>
                  <a:cubicBezTo>
                    <a:pt x="260" y="189"/>
                    <a:pt x="268" y="189"/>
                    <a:pt x="272" y="190"/>
                  </a:cubicBezTo>
                  <a:cubicBezTo>
                    <a:pt x="276" y="191"/>
                    <a:pt x="278" y="193"/>
                    <a:pt x="281" y="195"/>
                  </a:cubicBezTo>
                  <a:cubicBezTo>
                    <a:pt x="283" y="196"/>
                    <a:pt x="284" y="194"/>
                    <a:pt x="284" y="193"/>
                  </a:cubicBezTo>
                  <a:cubicBezTo>
                    <a:pt x="286" y="188"/>
                    <a:pt x="289" y="182"/>
                    <a:pt x="294" y="178"/>
                  </a:cubicBezTo>
                  <a:cubicBezTo>
                    <a:pt x="299" y="175"/>
                    <a:pt x="305" y="173"/>
                    <a:pt x="310" y="174"/>
                  </a:cubicBezTo>
                  <a:cubicBezTo>
                    <a:pt x="314" y="174"/>
                    <a:pt x="315" y="171"/>
                    <a:pt x="315" y="168"/>
                  </a:cubicBezTo>
                  <a:cubicBezTo>
                    <a:pt x="315" y="157"/>
                    <a:pt x="317" y="143"/>
                    <a:pt x="330" y="137"/>
                  </a:cubicBezTo>
                  <a:cubicBezTo>
                    <a:pt x="340" y="131"/>
                    <a:pt x="349" y="133"/>
                    <a:pt x="355" y="136"/>
                  </a:cubicBezTo>
                  <a:cubicBezTo>
                    <a:pt x="357" y="138"/>
                    <a:pt x="358" y="135"/>
                    <a:pt x="358" y="134"/>
                  </a:cubicBezTo>
                  <a:cubicBezTo>
                    <a:pt x="359" y="126"/>
                    <a:pt x="362" y="114"/>
                    <a:pt x="375" y="109"/>
                  </a:cubicBezTo>
                  <a:cubicBezTo>
                    <a:pt x="380" y="107"/>
                    <a:pt x="385" y="107"/>
                    <a:pt x="389" y="108"/>
                  </a:cubicBezTo>
                  <a:cubicBezTo>
                    <a:pt x="390" y="108"/>
                    <a:pt x="393" y="106"/>
                    <a:pt x="393" y="103"/>
                  </a:cubicBezTo>
                  <a:cubicBezTo>
                    <a:pt x="393" y="94"/>
                    <a:pt x="395" y="81"/>
                    <a:pt x="408" y="73"/>
                  </a:cubicBezTo>
                  <a:cubicBezTo>
                    <a:pt x="422" y="63"/>
                    <a:pt x="433" y="77"/>
                    <a:pt x="444" y="67"/>
                  </a:cubicBezTo>
                  <a:cubicBezTo>
                    <a:pt x="454" y="58"/>
                    <a:pt x="458" y="33"/>
                    <a:pt x="468" y="25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434" y="25"/>
                    <a:pt x="403" y="52"/>
                    <a:pt x="372" y="78"/>
                  </a:cubicBezTo>
                  <a:cubicBezTo>
                    <a:pt x="337" y="108"/>
                    <a:pt x="300" y="139"/>
                    <a:pt x="261" y="166"/>
                  </a:cubicBezTo>
                  <a:cubicBezTo>
                    <a:pt x="209" y="203"/>
                    <a:pt x="110" y="251"/>
                    <a:pt x="4" y="300"/>
                  </a:cubicBezTo>
                  <a:cubicBezTo>
                    <a:pt x="0" y="301"/>
                    <a:pt x="0" y="301"/>
                    <a:pt x="0" y="301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5" y="325"/>
                    <a:pt x="10" y="323"/>
                    <a:pt x="14" y="322"/>
                  </a:cubicBezTo>
                  <a:cubicBezTo>
                    <a:pt x="18" y="320"/>
                    <a:pt x="23" y="315"/>
                    <a:pt x="28" y="315"/>
                  </a:cubicBezTo>
                  <a:cubicBezTo>
                    <a:pt x="38" y="314"/>
                    <a:pt x="51" y="326"/>
                    <a:pt x="60" y="322"/>
                  </a:cubicBezTo>
                  <a:cubicBezTo>
                    <a:pt x="65" y="319"/>
                    <a:pt x="66" y="314"/>
                    <a:pt x="76" y="308"/>
                  </a:cubicBezTo>
                  <a:close/>
                </a:path>
              </a:pathLst>
            </a:custGeom>
            <a:solidFill>
              <a:srgbClr val="DFA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Freeform 136">
              <a:extLst>
                <a:ext uri="{FF2B5EF4-FFF2-40B4-BE49-F238E27FC236}">
                  <a16:creationId xmlns:a16="http://schemas.microsoft.com/office/drawing/2014/main" id="{3BF7CF78-1E6C-4381-803D-64F8EC6019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23" y="2116"/>
              <a:ext cx="1307" cy="1314"/>
            </a:xfrm>
            <a:custGeom>
              <a:avLst/>
              <a:gdLst>
                <a:gd name="T0" fmla="*/ 6059 w 607"/>
                <a:gd name="T1" fmla="*/ 4206 h 572"/>
                <a:gd name="T2" fmla="*/ 5861 w 607"/>
                <a:gd name="T3" fmla="*/ 4084 h 572"/>
                <a:gd name="T4" fmla="*/ 5850 w 607"/>
                <a:gd name="T5" fmla="*/ 4112 h 572"/>
                <a:gd name="T6" fmla="*/ 3075 w 607"/>
                <a:gd name="T7" fmla="*/ 6644 h 572"/>
                <a:gd name="T8" fmla="*/ 241 w 607"/>
                <a:gd name="T9" fmla="*/ 3466 h 572"/>
                <a:gd name="T10" fmla="*/ 3064 w 607"/>
                <a:gd name="T11" fmla="*/ 301 h 572"/>
                <a:gd name="T12" fmla="*/ 3497 w 607"/>
                <a:gd name="T13" fmla="*/ 338 h 572"/>
                <a:gd name="T14" fmla="*/ 3497 w 607"/>
                <a:gd name="T15" fmla="*/ 338 h 572"/>
                <a:gd name="T16" fmla="*/ 3497 w 607"/>
                <a:gd name="T17" fmla="*/ 37 h 572"/>
                <a:gd name="T18" fmla="*/ 3473 w 607"/>
                <a:gd name="T19" fmla="*/ 37 h 572"/>
                <a:gd name="T20" fmla="*/ 3075 w 607"/>
                <a:gd name="T21" fmla="*/ 0 h 572"/>
                <a:gd name="T22" fmla="*/ 0 w 607"/>
                <a:gd name="T23" fmla="*/ 3466 h 572"/>
                <a:gd name="T24" fmla="*/ 3075 w 607"/>
                <a:gd name="T25" fmla="*/ 6935 h 572"/>
                <a:gd name="T26" fmla="*/ 6059 w 607"/>
                <a:gd name="T27" fmla="*/ 4206 h 572"/>
                <a:gd name="T28" fmla="*/ 6059 w 607"/>
                <a:gd name="T29" fmla="*/ 4206 h 572"/>
                <a:gd name="T30" fmla="*/ 3075 w 607"/>
                <a:gd name="T31" fmla="*/ 6887 h 572"/>
                <a:gd name="T32" fmla="*/ 41 w 607"/>
                <a:gd name="T33" fmla="*/ 3466 h 572"/>
                <a:gd name="T34" fmla="*/ 3075 w 607"/>
                <a:gd name="T35" fmla="*/ 48 h 572"/>
                <a:gd name="T36" fmla="*/ 3454 w 607"/>
                <a:gd name="T37" fmla="*/ 85 h 572"/>
                <a:gd name="T38" fmla="*/ 3454 w 607"/>
                <a:gd name="T39" fmla="*/ 289 h 572"/>
                <a:gd name="T40" fmla="*/ 3426 w 607"/>
                <a:gd name="T41" fmla="*/ 280 h 572"/>
                <a:gd name="T42" fmla="*/ 3064 w 607"/>
                <a:gd name="T43" fmla="*/ 253 h 572"/>
                <a:gd name="T44" fmla="*/ 200 w 607"/>
                <a:gd name="T45" fmla="*/ 3466 h 572"/>
                <a:gd name="T46" fmla="*/ 3075 w 607"/>
                <a:gd name="T47" fmla="*/ 6692 h 572"/>
                <a:gd name="T48" fmla="*/ 5878 w 607"/>
                <a:gd name="T49" fmla="*/ 4149 h 572"/>
                <a:gd name="T50" fmla="*/ 6010 w 607"/>
                <a:gd name="T51" fmla="*/ 4231 h 572"/>
                <a:gd name="T52" fmla="*/ 3075 w 607"/>
                <a:gd name="T53" fmla="*/ 6887 h 57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07" h="572">
                  <a:moveTo>
                    <a:pt x="607" y="347"/>
                  </a:moveTo>
                  <a:cubicBezTo>
                    <a:pt x="587" y="337"/>
                    <a:pt x="587" y="337"/>
                    <a:pt x="587" y="337"/>
                  </a:cubicBezTo>
                  <a:cubicBezTo>
                    <a:pt x="587" y="338"/>
                    <a:pt x="586" y="338"/>
                    <a:pt x="586" y="339"/>
                  </a:cubicBezTo>
                  <a:cubicBezTo>
                    <a:pt x="555" y="459"/>
                    <a:pt x="436" y="548"/>
                    <a:pt x="308" y="548"/>
                  </a:cubicBezTo>
                  <a:cubicBezTo>
                    <a:pt x="151" y="548"/>
                    <a:pt x="24" y="430"/>
                    <a:pt x="24" y="286"/>
                  </a:cubicBezTo>
                  <a:cubicBezTo>
                    <a:pt x="24" y="142"/>
                    <a:pt x="151" y="29"/>
                    <a:pt x="307" y="25"/>
                  </a:cubicBezTo>
                  <a:cubicBezTo>
                    <a:pt x="325" y="24"/>
                    <a:pt x="339" y="27"/>
                    <a:pt x="350" y="28"/>
                  </a:cubicBezTo>
                  <a:cubicBezTo>
                    <a:pt x="350" y="28"/>
                    <a:pt x="350" y="28"/>
                    <a:pt x="350" y="28"/>
                  </a:cubicBezTo>
                  <a:cubicBezTo>
                    <a:pt x="350" y="3"/>
                    <a:pt x="350" y="3"/>
                    <a:pt x="350" y="3"/>
                  </a:cubicBezTo>
                  <a:cubicBezTo>
                    <a:pt x="350" y="3"/>
                    <a:pt x="349" y="3"/>
                    <a:pt x="348" y="3"/>
                  </a:cubicBezTo>
                  <a:cubicBezTo>
                    <a:pt x="335" y="2"/>
                    <a:pt x="320" y="0"/>
                    <a:pt x="308" y="0"/>
                  </a:cubicBezTo>
                  <a:cubicBezTo>
                    <a:pt x="138" y="0"/>
                    <a:pt x="0" y="128"/>
                    <a:pt x="0" y="286"/>
                  </a:cubicBezTo>
                  <a:cubicBezTo>
                    <a:pt x="0" y="443"/>
                    <a:pt x="138" y="572"/>
                    <a:pt x="308" y="572"/>
                  </a:cubicBezTo>
                  <a:cubicBezTo>
                    <a:pt x="450" y="572"/>
                    <a:pt x="574" y="475"/>
                    <a:pt x="607" y="347"/>
                  </a:cubicBezTo>
                  <a:cubicBezTo>
                    <a:pt x="607" y="347"/>
                    <a:pt x="607" y="347"/>
                    <a:pt x="607" y="347"/>
                  </a:cubicBezTo>
                  <a:close/>
                  <a:moveTo>
                    <a:pt x="308" y="568"/>
                  </a:moveTo>
                  <a:cubicBezTo>
                    <a:pt x="140" y="568"/>
                    <a:pt x="4" y="441"/>
                    <a:pt x="4" y="286"/>
                  </a:cubicBezTo>
                  <a:cubicBezTo>
                    <a:pt x="4" y="131"/>
                    <a:pt x="140" y="4"/>
                    <a:pt x="308" y="4"/>
                  </a:cubicBezTo>
                  <a:cubicBezTo>
                    <a:pt x="321" y="4"/>
                    <a:pt x="336" y="6"/>
                    <a:pt x="346" y="7"/>
                  </a:cubicBezTo>
                  <a:cubicBezTo>
                    <a:pt x="346" y="24"/>
                    <a:pt x="346" y="24"/>
                    <a:pt x="346" y="24"/>
                  </a:cubicBezTo>
                  <a:cubicBezTo>
                    <a:pt x="344" y="24"/>
                    <a:pt x="343" y="23"/>
                    <a:pt x="343" y="23"/>
                  </a:cubicBezTo>
                  <a:cubicBezTo>
                    <a:pt x="333" y="22"/>
                    <a:pt x="321" y="20"/>
                    <a:pt x="307" y="21"/>
                  </a:cubicBezTo>
                  <a:cubicBezTo>
                    <a:pt x="146" y="25"/>
                    <a:pt x="20" y="142"/>
                    <a:pt x="20" y="286"/>
                  </a:cubicBezTo>
                  <a:cubicBezTo>
                    <a:pt x="20" y="432"/>
                    <a:pt x="149" y="552"/>
                    <a:pt x="308" y="552"/>
                  </a:cubicBezTo>
                  <a:cubicBezTo>
                    <a:pt x="439" y="552"/>
                    <a:pt x="557" y="464"/>
                    <a:pt x="589" y="342"/>
                  </a:cubicBezTo>
                  <a:cubicBezTo>
                    <a:pt x="594" y="344"/>
                    <a:pt x="599" y="347"/>
                    <a:pt x="602" y="349"/>
                  </a:cubicBezTo>
                  <a:cubicBezTo>
                    <a:pt x="568" y="476"/>
                    <a:pt x="444" y="568"/>
                    <a:pt x="308" y="568"/>
                  </a:cubicBezTo>
                  <a:close/>
                </a:path>
              </a:pathLst>
            </a:custGeom>
            <a:solidFill>
              <a:srgbClr val="B823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Freeform 137">
              <a:extLst>
                <a:ext uri="{FF2B5EF4-FFF2-40B4-BE49-F238E27FC236}">
                  <a16:creationId xmlns:a16="http://schemas.microsoft.com/office/drawing/2014/main" id="{A4818A92-2F58-4CD2-AC30-05FE9912D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520"/>
              <a:ext cx="261" cy="724"/>
            </a:xfrm>
            <a:custGeom>
              <a:avLst/>
              <a:gdLst>
                <a:gd name="T0" fmla="*/ 140 w 121"/>
                <a:gd name="T1" fmla="*/ 0 h 315"/>
                <a:gd name="T2" fmla="*/ 129 w 121"/>
                <a:gd name="T3" fmla="*/ 290 h 315"/>
                <a:gd name="T4" fmla="*/ 52 w 121"/>
                <a:gd name="T5" fmla="*/ 561 h 315"/>
                <a:gd name="T6" fmla="*/ 19 w 121"/>
                <a:gd name="T7" fmla="*/ 1168 h 315"/>
                <a:gd name="T8" fmla="*/ 41 w 121"/>
                <a:gd name="T9" fmla="*/ 1786 h 315"/>
                <a:gd name="T10" fmla="*/ 121 w 121"/>
                <a:gd name="T11" fmla="*/ 2344 h 315"/>
                <a:gd name="T12" fmla="*/ 278 w 121"/>
                <a:gd name="T13" fmla="*/ 2804 h 315"/>
                <a:gd name="T14" fmla="*/ 511 w 121"/>
                <a:gd name="T15" fmla="*/ 3402 h 315"/>
                <a:gd name="T16" fmla="*/ 936 w 121"/>
                <a:gd name="T17" fmla="*/ 3776 h 315"/>
                <a:gd name="T18" fmla="*/ 1214 w 121"/>
                <a:gd name="T19" fmla="*/ 3825 h 31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1" h="315">
                  <a:moveTo>
                    <a:pt x="14" y="0"/>
                  </a:moveTo>
                  <a:cubicBezTo>
                    <a:pt x="12" y="7"/>
                    <a:pt x="14" y="17"/>
                    <a:pt x="13" y="24"/>
                  </a:cubicBezTo>
                  <a:cubicBezTo>
                    <a:pt x="12" y="32"/>
                    <a:pt x="8" y="39"/>
                    <a:pt x="5" y="46"/>
                  </a:cubicBezTo>
                  <a:cubicBezTo>
                    <a:pt x="0" y="63"/>
                    <a:pt x="4" y="79"/>
                    <a:pt x="2" y="96"/>
                  </a:cubicBezTo>
                  <a:cubicBezTo>
                    <a:pt x="0" y="113"/>
                    <a:pt x="4" y="130"/>
                    <a:pt x="4" y="147"/>
                  </a:cubicBezTo>
                  <a:cubicBezTo>
                    <a:pt x="3" y="162"/>
                    <a:pt x="10" y="177"/>
                    <a:pt x="12" y="193"/>
                  </a:cubicBezTo>
                  <a:cubicBezTo>
                    <a:pt x="13" y="210"/>
                    <a:pt x="20" y="217"/>
                    <a:pt x="28" y="231"/>
                  </a:cubicBezTo>
                  <a:cubicBezTo>
                    <a:pt x="38" y="249"/>
                    <a:pt x="35" y="264"/>
                    <a:pt x="51" y="280"/>
                  </a:cubicBezTo>
                  <a:cubicBezTo>
                    <a:pt x="62" y="291"/>
                    <a:pt x="77" y="305"/>
                    <a:pt x="93" y="311"/>
                  </a:cubicBezTo>
                  <a:cubicBezTo>
                    <a:pt x="104" y="314"/>
                    <a:pt x="110" y="315"/>
                    <a:pt x="121" y="3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Freeform 138">
              <a:extLst>
                <a:ext uri="{FF2B5EF4-FFF2-40B4-BE49-F238E27FC236}">
                  <a16:creationId xmlns:a16="http://schemas.microsoft.com/office/drawing/2014/main" id="{594C8865-F67F-438D-A363-A4B1C298C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3106"/>
              <a:ext cx="64" cy="90"/>
            </a:xfrm>
            <a:custGeom>
              <a:avLst/>
              <a:gdLst>
                <a:gd name="T0" fmla="*/ 0 w 30"/>
                <a:gd name="T1" fmla="*/ 0 h 39"/>
                <a:gd name="T2" fmla="*/ 292 w 30"/>
                <a:gd name="T3" fmla="*/ 480 h 39"/>
                <a:gd name="T4" fmla="*/ 292 w 30"/>
                <a:gd name="T5" fmla="*/ 45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39">
                  <a:moveTo>
                    <a:pt x="0" y="0"/>
                  </a:moveTo>
                  <a:cubicBezTo>
                    <a:pt x="15" y="3"/>
                    <a:pt x="30" y="23"/>
                    <a:pt x="30" y="39"/>
                  </a:cubicBezTo>
                  <a:cubicBezTo>
                    <a:pt x="30" y="38"/>
                    <a:pt x="30" y="38"/>
                    <a:pt x="30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139">
              <a:extLst>
                <a:ext uri="{FF2B5EF4-FFF2-40B4-BE49-F238E27FC236}">
                  <a16:creationId xmlns:a16="http://schemas.microsoft.com/office/drawing/2014/main" id="{3B7E7989-39AB-423E-891D-870897C9C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166"/>
              <a:ext cx="381" cy="225"/>
            </a:xfrm>
            <a:custGeom>
              <a:avLst/>
              <a:gdLst>
                <a:gd name="T0" fmla="*/ 0 w 177"/>
                <a:gd name="T1" fmla="*/ 0 h 98"/>
                <a:gd name="T2" fmla="*/ 121 w 177"/>
                <a:gd name="T3" fmla="*/ 94 h 98"/>
                <a:gd name="T4" fmla="*/ 232 w 177"/>
                <a:gd name="T5" fmla="*/ 94 h 98"/>
                <a:gd name="T6" fmla="*/ 301 w 177"/>
                <a:gd name="T7" fmla="*/ 158 h 98"/>
                <a:gd name="T8" fmla="*/ 418 w 177"/>
                <a:gd name="T9" fmla="*/ 475 h 98"/>
                <a:gd name="T10" fmla="*/ 478 w 177"/>
                <a:gd name="T11" fmla="*/ 606 h 98"/>
                <a:gd name="T12" fmla="*/ 607 w 177"/>
                <a:gd name="T13" fmla="*/ 664 h 98"/>
                <a:gd name="T14" fmla="*/ 736 w 177"/>
                <a:gd name="T15" fmla="*/ 833 h 98"/>
                <a:gd name="T16" fmla="*/ 945 w 177"/>
                <a:gd name="T17" fmla="*/ 895 h 98"/>
                <a:gd name="T18" fmla="*/ 1307 w 177"/>
                <a:gd name="T19" fmla="*/ 1065 h 98"/>
                <a:gd name="T20" fmla="*/ 1464 w 177"/>
                <a:gd name="T21" fmla="*/ 1102 h 98"/>
                <a:gd name="T22" fmla="*/ 1627 w 177"/>
                <a:gd name="T23" fmla="*/ 1159 h 98"/>
                <a:gd name="T24" fmla="*/ 1765 w 177"/>
                <a:gd name="T25" fmla="*/ 1065 h 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7" h="98">
                  <a:moveTo>
                    <a:pt x="0" y="0"/>
                  </a:moveTo>
                  <a:cubicBezTo>
                    <a:pt x="3" y="3"/>
                    <a:pt x="8" y="7"/>
                    <a:pt x="12" y="8"/>
                  </a:cubicBezTo>
                  <a:cubicBezTo>
                    <a:pt x="16" y="9"/>
                    <a:pt x="19" y="7"/>
                    <a:pt x="23" y="8"/>
                  </a:cubicBezTo>
                  <a:cubicBezTo>
                    <a:pt x="26" y="8"/>
                    <a:pt x="28" y="10"/>
                    <a:pt x="30" y="13"/>
                  </a:cubicBezTo>
                  <a:cubicBezTo>
                    <a:pt x="35" y="20"/>
                    <a:pt x="38" y="31"/>
                    <a:pt x="42" y="39"/>
                  </a:cubicBezTo>
                  <a:cubicBezTo>
                    <a:pt x="44" y="42"/>
                    <a:pt x="45" y="47"/>
                    <a:pt x="48" y="50"/>
                  </a:cubicBezTo>
                  <a:cubicBezTo>
                    <a:pt x="52" y="53"/>
                    <a:pt x="57" y="52"/>
                    <a:pt x="61" y="55"/>
                  </a:cubicBezTo>
                  <a:cubicBezTo>
                    <a:pt x="66" y="60"/>
                    <a:pt x="68" y="66"/>
                    <a:pt x="74" y="69"/>
                  </a:cubicBezTo>
                  <a:cubicBezTo>
                    <a:pt x="80" y="72"/>
                    <a:pt x="88" y="72"/>
                    <a:pt x="95" y="74"/>
                  </a:cubicBezTo>
                  <a:cubicBezTo>
                    <a:pt x="108" y="76"/>
                    <a:pt x="118" y="86"/>
                    <a:pt x="131" y="88"/>
                  </a:cubicBezTo>
                  <a:cubicBezTo>
                    <a:pt x="137" y="88"/>
                    <a:pt x="142" y="88"/>
                    <a:pt x="147" y="91"/>
                  </a:cubicBezTo>
                  <a:cubicBezTo>
                    <a:pt x="153" y="94"/>
                    <a:pt x="155" y="98"/>
                    <a:pt x="163" y="96"/>
                  </a:cubicBezTo>
                  <a:cubicBezTo>
                    <a:pt x="169" y="95"/>
                    <a:pt x="172" y="90"/>
                    <a:pt x="177" y="8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Freeform 140">
              <a:extLst>
                <a:ext uri="{FF2B5EF4-FFF2-40B4-BE49-F238E27FC236}">
                  <a16:creationId xmlns:a16="http://schemas.microsoft.com/office/drawing/2014/main" id="{B70D34FB-0E5E-4C56-9C71-7A3CE7D5D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246"/>
              <a:ext cx="198" cy="126"/>
            </a:xfrm>
            <a:custGeom>
              <a:avLst/>
              <a:gdLst>
                <a:gd name="T0" fmla="*/ 0 w 92"/>
                <a:gd name="T1" fmla="*/ 0 h 55"/>
                <a:gd name="T2" fmla="*/ 101 w 92"/>
                <a:gd name="T3" fmla="*/ 263 h 55"/>
                <a:gd name="T4" fmla="*/ 357 w 92"/>
                <a:gd name="T5" fmla="*/ 325 h 55"/>
                <a:gd name="T6" fmla="*/ 478 w 92"/>
                <a:gd name="T7" fmla="*/ 456 h 55"/>
                <a:gd name="T8" fmla="*/ 796 w 92"/>
                <a:gd name="T9" fmla="*/ 520 h 55"/>
                <a:gd name="T10" fmla="*/ 917 w 92"/>
                <a:gd name="T11" fmla="*/ 662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55">
                  <a:moveTo>
                    <a:pt x="0" y="0"/>
                  </a:moveTo>
                  <a:cubicBezTo>
                    <a:pt x="9" y="0"/>
                    <a:pt x="9" y="16"/>
                    <a:pt x="10" y="22"/>
                  </a:cubicBezTo>
                  <a:cubicBezTo>
                    <a:pt x="16" y="18"/>
                    <a:pt x="30" y="25"/>
                    <a:pt x="36" y="27"/>
                  </a:cubicBezTo>
                  <a:cubicBezTo>
                    <a:pt x="41" y="29"/>
                    <a:pt x="45" y="33"/>
                    <a:pt x="48" y="38"/>
                  </a:cubicBezTo>
                  <a:cubicBezTo>
                    <a:pt x="61" y="31"/>
                    <a:pt x="70" y="34"/>
                    <a:pt x="80" y="43"/>
                  </a:cubicBezTo>
                  <a:cubicBezTo>
                    <a:pt x="83" y="47"/>
                    <a:pt x="88" y="51"/>
                    <a:pt x="92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Freeform 141">
              <a:extLst>
                <a:ext uri="{FF2B5EF4-FFF2-40B4-BE49-F238E27FC236}">
                  <a16:creationId xmlns:a16="http://schemas.microsoft.com/office/drawing/2014/main" id="{A816AF57-8F4D-48B7-B685-371D40EBD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3333"/>
              <a:ext cx="58" cy="44"/>
            </a:xfrm>
            <a:custGeom>
              <a:avLst/>
              <a:gdLst>
                <a:gd name="T0" fmla="*/ 0 w 27"/>
                <a:gd name="T1" fmla="*/ 0 h 19"/>
                <a:gd name="T2" fmla="*/ 88 w 27"/>
                <a:gd name="T3" fmla="*/ 208 h 19"/>
                <a:gd name="T4" fmla="*/ 269 w 27"/>
                <a:gd name="T5" fmla="*/ 16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9">
                  <a:moveTo>
                    <a:pt x="0" y="0"/>
                  </a:moveTo>
                  <a:cubicBezTo>
                    <a:pt x="0" y="5"/>
                    <a:pt x="3" y="15"/>
                    <a:pt x="9" y="17"/>
                  </a:cubicBezTo>
                  <a:cubicBezTo>
                    <a:pt x="14" y="19"/>
                    <a:pt x="21" y="14"/>
                    <a:pt x="27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Freeform 142">
              <a:extLst>
                <a:ext uri="{FF2B5EF4-FFF2-40B4-BE49-F238E27FC236}">
                  <a16:creationId xmlns:a16="http://schemas.microsoft.com/office/drawing/2014/main" id="{F4116B16-979A-4AA0-A17C-CB41EF729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2667"/>
              <a:ext cx="19" cy="95"/>
            </a:xfrm>
            <a:custGeom>
              <a:avLst/>
              <a:gdLst>
                <a:gd name="T0" fmla="*/ 84 w 9"/>
                <a:gd name="T1" fmla="*/ 0 h 41"/>
                <a:gd name="T2" fmla="*/ 17 w 9"/>
                <a:gd name="T3" fmla="*/ 338 h 41"/>
                <a:gd name="T4" fmla="*/ 76 w 9"/>
                <a:gd name="T5" fmla="*/ 51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1">
                  <a:moveTo>
                    <a:pt x="9" y="0"/>
                  </a:moveTo>
                  <a:cubicBezTo>
                    <a:pt x="7" y="10"/>
                    <a:pt x="0" y="16"/>
                    <a:pt x="2" y="27"/>
                  </a:cubicBezTo>
                  <a:cubicBezTo>
                    <a:pt x="3" y="32"/>
                    <a:pt x="7" y="38"/>
                    <a:pt x="8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Freeform 143">
              <a:extLst>
                <a:ext uri="{FF2B5EF4-FFF2-40B4-BE49-F238E27FC236}">
                  <a16:creationId xmlns:a16="http://schemas.microsoft.com/office/drawing/2014/main" id="{D01BE0AB-E12A-438D-A736-37033DEA2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" y="2789"/>
              <a:ext cx="20" cy="99"/>
            </a:xfrm>
            <a:custGeom>
              <a:avLst/>
              <a:gdLst>
                <a:gd name="T0" fmla="*/ 64 w 9"/>
                <a:gd name="T1" fmla="*/ 0 h 43"/>
                <a:gd name="T2" fmla="*/ 9 w 9"/>
                <a:gd name="T3" fmla="*/ 122 h 43"/>
                <a:gd name="T4" fmla="*/ 20 w 9"/>
                <a:gd name="T5" fmla="*/ 355 h 43"/>
                <a:gd name="T6" fmla="*/ 98 w 9"/>
                <a:gd name="T7" fmla="*/ 525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3">
                  <a:moveTo>
                    <a:pt x="6" y="0"/>
                  </a:moveTo>
                  <a:cubicBezTo>
                    <a:pt x="5" y="4"/>
                    <a:pt x="2" y="7"/>
                    <a:pt x="1" y="10"/>
                  </a:cubicBezTo>
                  <a:cubicBezTo>
                    <a:pt x="0" y="16"/>
                    <a:pt x="1" y="24"/>
                    <a:pt x="2" y="29"/>
                  </a:cubicBezTo>
                  <a:cubicBezTo>
                    <a:pt x="3" y="35"/>
                    <a:pt x="7" y="39"/>
                    <a:pt x="9" y="4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Freeform 144">
              <a:extLst>
                <a:ext uri="{FF2B5EF4-FFF2-40B4-BE49-F238E27FC236}">
                  <a16:creationId xmlns:a16="http://schemas.microsoft.com/office/drawing/2014/main" id="{01B2F95D-2A14-4BCE-899C-822FDC4FC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713"/>
              <a:ext cx="19" cy="108"/>
            </a:xfrm>
            <a:custGeom>
              <a:avLst/>
              <a:gdLst>
                <a:gd name="T0" fmla="*/ 0 w 9"/>
                <a:gd name="T1" fmla="*/ 0 h 47"/>
                <a:gd name="T2" fmla="*/ 0 w 9"/>
                <a:gd name="T3" fmla="*/ 57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7">
                  <a:moveTo>
                    <a:pt x="0" y="0"/>
                  </a:moveTo>
                  <a:cubicBezTo>
                    <a:pt x="7" y="15"/>
                    <a:pt x="9" y="32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Freeform 145">
              <a:extLst>
                <a:ext uri="{FF2B5EF4-FFF2-40B4-BE49-F238E27FC236}">
                  <a16:creationId xmlns:a16="http://schemas.microsoft.com/office/drawing/2014/main" id="{1D27DE27-EBA9-4638-B910-5D40C5C59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594"/>
              <a:ext cx="26" cy="94"/>
            </a:xfrm>
            <a:custGeom>
              <a:avLst/>
              <a:gdLst>
                <a:gd name="T0" fmla="*/ 0 w 12"/>
                <a:gd name="T1" fmla="*/ 495 h 41"/>
                <a:gd name="T2" fmla="*/ 104 w 12"/>
                <a:gd name="T3" fmla="*/ 131 h 41"/>
                <a:gd name="T4" fmla="*/ 61 w 12"/>
                <a:gd name="T5" fmla="*/ 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1">
                  <a:moveTo>
                    <a:pt x="0" y="41"/>
                  </a:moveTo>
                  <a:cubicBezTo>
                    <a:pt x="10" y="35"/>
                    <a:pt x="12" y="22"/>
                    <a:pt x="10" y="11"/>
                  </a:cubicBezTo>
                  <a:cubicBezTo>
                    <a:pt x="9" y="8"/>
                    <a:pt x="7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146">
              <a:extLst>
                <a:ext uri="{FF2B5EF4-FFF2-40B4-BE49-F238E27FC236}">
                  <a16:creationId xmlns:a16="http://schemas.microsoft.com/office/drawing/2014/main" id="{56215D4F-4F55-4D1C-9B58-B42258BB7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279"/>
              <a:ext cx="175" cy="276"/>
            </a:xfrm>
            <a:custGeom>
              <a:avLst/>
              <a:gdLst>
                <a:gd name="T0" fmla="*/ 0 w 81"/>
                <a:gd name="T1" fmla="*/ 1461 h 120"/>
                <a:gd name="T2" fmla="*/ 140 w 81"/>
                <a:gd name="T3" fmla="*/ 1228 h 120"/>
                <a:gd name="T4" fmla="*/ 173 w 81"/>
                <a:gd name="T5" fmla="*/ 964 h 120"/>
                <a:gd name="T6" fmla="*/ 331 w 81"/>
                <a:gd name="T7" fmla="*/ 805 h 120"/>
                <a:gd name="T8" fmla="*/ 486 w 81"/>
                <a:gd name="T9" fmla="*/ 570 h 120"/>
                <a:gd name="T10" fmla="*/ 765 w 81"/>
                <a:gd name="T11" fmla="*/ 301 h 120"/>
                <a:gd name="T12" fmla="*/ 808 w 81"/>
                <a:gd name="T13" fmla="*/ 0 h 1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20">
                  <a:moveTo>
                    <a:pt x="0" y="120"/>
                  </a:moveTo>
                  <a:cubicBezTo>
                    <a:pt x="5" y="114"/>
                    <a:pt x="11" y="108"/>
                    <a:pt x="14" y="101"/>
                  </a:cubicBezTo>
                  <a:cubicBezTo>
                    <a:pt x="16" y="94"/>
                    <a:pt x="14" y="85"/>
                    <a:pt x="17" y="79"/>
                  </a:cubicBezTo>
                  <a:cubicBezTo>
                    <a:pt x="20" y="72"/>
                    <a:pt x="27" y="69"/>
                    <a:pt x="33" y="66"/>
                  </a:cubicBezTo>
                  <a:cubicBezTo>
                    <a:pt x="42" y="60"/>
                    <a:pt x="45" y="57"/>
                    <a:pt x="48" y="47"/>
                  </a:cubicBezTo>
                  <a:cubicBezTo>
                    <a:pt x="54" y="33"/>
                    <a:pt x="67" y="35"/>
                    <a:pt x="76" y="25"/>
                  </a:cubicBezTo>
                  <a:cubicBezTo>
                    <a:pt x="81" y="20"/>
                    <a:pt x="81" y="5"/>
                    <a:pt x="8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147">
              <a:extLst>
                <a:ext uri="{FF2B5EF4-FFF2-40B4-BE49-F238E27FC236}">
                  <a16:creationId xmlns:a16="http://schemas.microsoft.com/office/drawing/2014/main" id="{AA5A3D1D-DF89-484A-8408-FF9B8DA4C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236"/>
              <a:ext cx="110" cy="124"/>
            </a:xfrm>
            <a:custGeom>
              <a:avLst/>
              <a:gdLst>
                <a:gd name="T0" fmla="*/ 0 w 51"/>
                <a:gd name="T1" fmla="*/ 654 h 54"/>
                <a:gd name="T2" fmla="*/ 373 w 51"/>
                <a:gd name="T3" fmla="*/ 253 h 54"/>
                <a:gd name="T4" fmla="*/ 470 w 51"/>
                <a:gd name="T5" fmla="*/ 110 h 54"/>
                <a:gd name="T6" fmla="*/ 511 w 51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4">
                  <a:moveTo>
                    <a:pt x="0" y="54"/>
                  </a:moveTo>
                  <a:cubicBezTo>
                    <a:pt x="3" y="30"/>
                    <a:pt x="18" y="27"/>
                    <a:pt x="37" y="21"/>
                  </a:cubicBezTo>
                  <a:cubicBezTo>
                    <a:pt x="45" y="18"/>
                    <a:pt x="44" y="16"/>
                    <a:pt x="47" y="9"/>
                  </a:cubicBezTo>
                  <a:cubicBezTo>
                    <a:pt x="48" y="6"/>
                    <a:pt x="51" y="2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148">
              <a:extLst>
                <a:ext uri="{FF2B5EF4-FFF2-40B4-BE49-F238E27FC236}">
                  <a16:creationId xmlns:a16="http://schemas.microsoft.com/office/drawing/2014/main" id="{0A3EC55D-DA84-4893-800A-82029A842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2132"/>
              <a:ext cx="461" cy="118"/>
            </a:xfrm>
            <a:custGeom>
              <a:avLst/>
              <a:gdLst>
                <a:gd name="T0" fmla="*/ 0 w 214"/>
                <a:gd name="T1" fmla="*/ 567 h 51"/>
                <a:gd name="T2" fmla="*/ 289 w 214"/>
                <a:gd name="T3" fmla="*/ 396 h 51"/>
                <a:gd name="T4" fmla="*/ 530 w 214"/>
                <a:gd name="T5" fmla="*/ 331 h 51"/>
                <a:gd name="T6" fmla="*/ 788 w 214"/>
                <a:gd name="T7" fmla="*/ 160 h 51"/>
                <a:gd name="T8" fmla="*/ 1030 w 214"/>
                <a:gd name="T9" fmla="*/ 187 h 51"/>
                <a:gd name="T10" fmla="*/ 1178 w 214"/>
                <a:gd name="T11" fmla="*/ 74 h 51"/>
                <a:gd name="T12" fmla="*/ 1331 w 214"/>
                <a:gd name="T13" fmla="*/ 28 h 51"/>
                <a:gd name="T14" fmla="*/ 1517 w 214"/>
                <a:gd name="T15" fmla="*/ 150 h 51"/>
                <a:gd name="T16" fmla="*/ 1629 w 214"/>
                <a:gd name="T17" fmla="*/ 74 h 51"/>
                <a:gd name="T18" fmla="*/ 1769 w 214"/>
                <a:gd name="T19" fmla="*/ 37 h 51"/>
                <a:gd name="T20" fmla="*/ 1990 w 214"/>
                <a:gd name="T21" fmla="*/ 102 h 51"/>
                <a:gd name="T22" fmla="*/ 2139 w 214"/>
                <a:gd name="T23" fmla="*/ 86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4" h="51">
                  <a:moveTo>
                    <a:pt x="0" y="46"/>
                  </a:moveTo>
                  <a:cubicBezTo>
                    <a:pt x="14" y="51"/>
                    <a:pt x="21" y="41"/>
                    <a:pt x="29" y="32"/>
                  </a:cubicBezTo>
                  <a:cubicBezTo>
                    <a:pt x="37" y="22"/>
                    <a:pt x="42" y="28"/>
                    <a:pt x="53" y="27"/>
                  </a:cubicBezTo>
                  <a:cubicBezTo>
                    <a:pt x="65" y="26"/>
                    <a:pt x="69" y="15"/>
                    <a:pt x="79" y="13"/>
                  </a:cubicBezTo>
                  <a:cubicBezTo>
                    <a:pt x="87" y="12"/>
                    <a:pt x="96" y="15"/>
                    <a:pt x="103" y="15"/>
                  </a:cubicBezTo>
                  <a:cubicBezTo>
                    <a:pt x="112" y="14"/>
                    <a:pt x="113" y="11"/>
                    <a:pt x="118" y="6"/>
                  </a:cubicBezTo>
                  <a:cubicBezTo>
                    <a:pt x="122" y="1"/>
                    <a:pt x="127" y="0"/>
                    <a:pt x="133" y="2"/>
                  </a:cubicBezTo>
                  <a:cubicBezTo>
                    <a:pt x="140" y="3"/>
                    <a:pt x="145" y="11"/>
                    <a:pt x="152" y="12"/>
                  </a:cubicBezTo>
                  <a:cubicBezTo>
                    <a:pt x="158" y="12"/>
                    <a:pt x="158" y="8"/>
                    <a:pt x="163" y="6"/>
                  </a:cubicBezTo>
                  <a:cubicBezTo>
                    <a:pt x="167" y="3"/>
                    <a:pt x="172" y="2"/>
                    <a:pt x="177" y="3"/>
                  </a:cubicBezTo>
                  <a:cubicBezTo>
                    <a:pt x="186" y="5"/>
                    <a:pt x="190" y="9"/>
                    <a:pt x="199" y="8"/>
                  </a:cubicBezTo>
                  <a:cubicBezTo>
                    <a:pt x="204" y="8"/>
                    <a:pt x="209" y="8"/>
                    <a:pt x="214" y="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Freeform 149">
              <a:extLst>
                <a:ext uri="{FF2B5EF4-FFF2-40B4-BE49-F238E27FC236}">
                  <a16:creationId xmlns:a16="http://schemas.microsoft.com/office/drawing/2014/main" id="{F017623C-F8BE-403F-98E1-2D53C0D0B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155"/>
              <a:ext cx="116" cy="101"/>
            </a:xfrm>
            <a:custGeom>
              <a:avLst/>
              <a:gdLst>
                <a:gd name="T0" fmla="*/ 0 w 54"/>
                <a:gd name="T1" fmla="*/ 411 h 44"/>
                <a:gd name="T2" fmla="*/ 318 w 54"/>
                <a:gd name="T3" fmla="*/ 195 h 44"/>
                <a:gd name="T4" fmla="*/ 535 w 54"/>
                <a:gd name="T5" fmla="*/ 7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4">
                  <a:moveTo>
                    <a:pt x="0" y="34"/>
                  </a:moveTo>
                  <a:cubicBezTo>
                    <a:pt x="13" y="44"/>
                    <a:pt x="26" y="25"/>
                    <a:pt x="32" y="16"/>
                  </a:cubicBezTo>
                  <a:cubicBezTo>
                    <a:pt x="37" y="9"/>
                    <a:pt x="45" y="0"/>
                    <a:pt x="54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Freeform 150">
              <a:extLst>
                <a:ext uri="{FF2B5EF4-FFF2-40B4-BE49-F238E27FC236}">
                  <a16:creationId xmlns:a16="http://schemas.microsoft.com/office/drawing/2014/main" id="{24E8205B-7458-4A80-B37C-8BC2EFD62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137"/>
              <a:ext cx="120" cy="28"/>
            </a:xfrm>
            <a:custGeom>
              <a:avLst/>
              <a:gdLst>
                <a:gd name="T0" fmla="*/ 0 w 56"/>
                <a:gd name="T1" fmla="*/ 152 h 12"/>
                <a:gd name="T2" fmla="*/ 137 w 56"/>
                <a:gd name="T3" fmla="*/ 28 h 12"/>
                <a:gd name="T4" fmla="*/ 334 w 56"/>
                <a:gd name="T5" fmla="*/ 77 h 12"/>
                <a:gd name="T6" fmla="*/ 551 w 56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12">
                  <a:moveTo>
                    <a:pt x="0" y="12"/>
                  </a:moveTo>
                  <a:cubicBezTo>
                    <a:pt x="5" y="8"/>
                    <a:pt x="6" y="4"/>
                    <a:pt x="14" y="2"/>
                  </a:cubicBezTo>
                  <a:cubicBezTo>
                    <a:pt x="22" y="0"/>
                    <a:pt x="26" y="3"/>
                    <a:pt x="34" y="6"/>
                  </a:cubicBezTo>
                  <a:cubicBezTo>
                    <a:pt x="41" y="9"/>
                    <a:pt x="49" y="8"/>
                    <a:pt x="56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Freeform 151">
              <a:extLst>
                <a:ext uri="{FF2B5EF4-FFF2-40B4-BE49-F238E27FC236}">
                  <a16:creationId xmlns:a16="http://schemas.microsoft.com/office/drawing/2014/main" id="{2CEE6663-9C62-4F2A-B975-7F46F5CC4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128"/>
              <a:ext cx="52" cy="18"/>
            </a:xfrm>
            <a:custGeom>
              <a:avLst/>
              <a:gdLst>
                <a:gd name="T0" fmla="*/ 0 w 24"/>
                <a:gd name="T1" fmla="*/ 92 h 8"/>
                <a:gd name="T2" fmla="*/ 245 w 24"/>
                <a:gd name="T3" fmla="*/ 5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">
                  <a:moveTo>
                    <a:pt x="0" y="8"/>
                  </a:moveTo>
                  <a:cubicBezTo>
                    <a:pt x="5" y="0"/>
                    <a:pt x="18" y="0"/>
                    <a:pt x="24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Freeform 152">
              <a:extLst>
                <a:ext uri="{FF2B5EF4-FFF2-40B4-BE49-F238E27FC236}">
                  <a16:creationId xmlns:a16="http://schemas.microsoft.com/office/drawing/2014/main" id="{79785983-63B4-471A-AF51-ECE0A37D1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2148"/>
              <a:ext cx="64" cy="26"/>
            </a:xfrm>
            <a:custGeom>
              <a:avLst/>
              <a:gdLst>
                <a:gd name="T0" fmla="*/ 0 w 30"/>
                <a:gd name="T1" fmla="*/ 40 h 11"/>
                <a:gd name="T2" fmla="*/ 292 w 3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1">
                  <a:moveTo>
                    <a:pt x="0" y="3"/>
                  </a:moveTo>
                  <a:cubicBezTo>
                    <a:pt x="7" y="11"/>
                    <a:pt x="23" y="6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Freeform 153">
              <a:extLst>
                <a:ext uri="{FF2B5EF4-FFF2-40B4-BE49-F238E27FC236}">
                  <a16:creationId xmlns:a16="http://schemas.microsoft.com/office/drawing/2014/main" id="{082040CC-A0B6-4F65-AED6-37ACCD8D8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126"/>
              <a:ext cx="54" cy="22"/>
            </a:xfrm>
            <a:custGeom>
              <a:avLst/>
              <a:gdLst>
                <a:gd name="T0" fmla="*/ 0 w 25"/>
                <a:gd name="T1" fmla="*/ 106 h 10"/>
                <a:gd name="T2" fmla="*/ 253 w 25"/>
                <a:gd name="T3" fmla="*/ 3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0">
                  <a:moveTo>
                    <a:pt x="0" y="10"/>
                  </a:moveTo>
                  <a:cubicBezTo>
                    <a:pt x="7" y="6"/>
                    <a:pt x="17" y="0"/>
                    <a:pt x="25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154">
              <a:extLst>
                <a:ext uri="{FF2B5EF4-FFF2-40B4-BE49-F238E27FC236}">
                  <a16:creationId xmlns:a16="http://schemas.microsoft.com/office/drawing/2014/main" id="{229D8236-0581-4715-A7D3-8D531A3FF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155"/>
              <a:ext cx="30" cy="19"/>
            </a:xfrm>
            <a:custGeom>
              <a:avLst/>
              <a:gdLst>
                <a:gd name="T0" fmla="*/ 0 w 14"/>
                <a:gd name="T1" fmla="*/ 0 h 8"/>
                <a:gd name="T2" fmla="*/ 137 w 14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2" y="5"/>
                    <a:pt x="10" y="8"/>
                    <a:pt x="14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Freeform 155">
              <a:extLst>
                <a:ext uri="{FF2B5EF4-FFF2-40B4-BE49-F238E27FC236}">
                  <a16:creationId xmlns:a16="http://schemas.microsoft.com/office/drawing/2014/main" id="{027F8B6B-F939-4B8F-9E95-272942D41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" y="2243"/>
              <a:ext cx="137" cy="137"/>
            </a:xfrm>
            <a:custGeom>
              <a:avLst/>
              <a:gdLst>
                <a:gd name="T0" fmla="*/ 0 w 64"/>
                <a:gd name="T1" fmla="*/ 715 h 60"/>
                <a:gd name="T2" fmla="*/ 137 w 64"/>
                <a:gd name="T3" fmla="*/ 427 h 60"/>
                <a:gd name="T4" fmla="*/ 216 w 64"/>
                <a:gd name="T5" fmla="*/ 406 h 60"/>
                <a:gd name="T6" fmla="*/ 274 w 64"/>
                <a:gd name="T7" fmla="*/ 297 h 60"/>
                <a:gd name="T8" fmla="*/ 462 w 64"/>
                <a:gd name="T9" fmla="*/ 178 h 60"/>
                <a:gd name="T10" fmla="*/ 627 w 64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60">
                  <a:moveTo>
                    <a:pt x="0" y="60"/>
                  </a:moveTo>
                  <a:cubicBezTo>
                    <a:pt x="2" y="51"/>
                    <a:pt x="4" y="39"/>
                    <a:pt x="14" y="36"/>
                  </a:cubicBezTo>
                  <a:cubicBezTo>
                    <a:pt x="16" y="35"/>
                    <a:pt x="20" y="36"/>
                    <a:pt x="22" y="34"/>
                  </a:cubicBezTo>
                  <a:cubicBezTo>
                    <a:pt x="26" y="32"/>
                    <a:pt x="26" y="28"/>
                    <a:pt x="28" y="25"/>
                  </a:cubicBezTo>
                  <a:cubicBezTo>
                    <a:pt x="33" y="15"/>
                    <a:pt x="37" y="17"/>
                    <a:pt x="47" y="15"/>
                  </a:cubicBezTo>
                  <a:cubicBezTo>
                    <a:pt x="54" y="13"/>
                    <a:pt x="60" y="6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Freeform 156">
              <a:extLst>
                <a:ext uri="{FF2B5EF4-FFF2-40B4-BE49-F238E27FC236}">
                  <a16:creationId xmlns:a16="http://schemas.microsoft.com/office/drawing/2014/main" id="{86CA796C-B15F-4B5D-940B-EBD9450C3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2190"/>
              <a:ext cx="50" cy="34"/>
            </a:xfrm>
            <a:custGeom>
              <a:avLst/>
              <a:gdLst>
                <a:gd name="T0" fmla="*/ 0 w 23"/>
                <a:gd name="T1" fmla="*/ 165 h 15"/>
                <a:gd name="T2" fmla="*/ 202 w 23"/>
                <a:gd name="T3" fmla="*/ 102 h 15"/>
                <a:gd name="T4" fmla="*/ 237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14"/>
                  </a:moveTo>
                  <a:cubicBezTo>
                    <a:pt x="5" y="15"/>
                    <a:pt x="16" y="14"/>
                    <a:pt x="20" y="9"/>
                  </a:cubicBezTo>
                  <a:cubicBezTo>
                    <a:pt x="22" y="7"/>
                    <a:pt x="22" y="3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Freeform 157">
              <a:extLst>
                <a:ext uri="{FF2B5EF4-FFF2-40B4-BE49-F238E27FC236}">
                  <a16:creationId xmlns:a16="http://schemas.microsoft.com/office/drawing/2014/main" id="{730F533E-3275-409D-A696-82D00E819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167"/>
              <a:ext cx="58" cy="41"/>
            </a:xfrm>
            <a:custGeom>
              <a:avLst/>
              <a:gdLst>
                <a:gd name="T0" fmla="*/ 0 w 27"/>
                <a:gd name="T1" fmla="*/ 212 h 18"/>
                <a:gd name="T2" fmla="*/ 180 w 27"/>
                <a:gd name="T3" fmla="*/ 109 h 18"/>
                <a:gd name="T4" fmla="*/ 269 w 27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8">
                  <a:moveTo>
                    <a:pt x="0" y="18"/>
                  </a:moveTo>
                  <a:cubicBezTo>
                    <a:pt x="7" y="18"/>
                    <a:pt x="12" y="14"/>
                    <a:pt x="18" y="9"/>
                  </a:cubicBezTo>
                  <a:cubicBezTo>
                    <a:pt x="20" y="7"/>
                    <a:pt x="27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Freeform 158">
              <a:extLst>
                <a:ext uri="{FF2B5EF4-FFF2-40B4-BE49-F238E27FC236}">
                  <a16:creationId xmlns:a16="http://schemas.microsoft.com/office/drawing/2014/main" id="{99A5AA79-917A-4C0D-B81F-37EC281FD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167"/>
              <a:ext cx="56" cy="41"/>
            </a:xfrm>
            <a:custGeom>
              <a:avLst/>
              <a:gdLst>
                <a:gd name="T0" fmla="*/ 0 w 26"/>
                <a:gd name="T1" fmla="*/ 118 h 18"/>
                <a:gd name="T2" fmla="*/ 261 w 26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8">
                  <a:moveTo>
                    <a:pt x="0" y="10"/>
                  </a:moveTo>
                  <a:cubicBezTo>
                    <a:pt x="11" y="18"/>
                    <a:pt x="18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Freeform 159">
              <a:extLst>
                <a:ext uri="{FF2B5EF4-FFF2-40B4-BE49-F238E27FC236}">
                  <a16:creationId xmlns:a16="http://schemas.microsoft.com/office/drawing/2014/main" id="{DECED23C-964D-4862-ABB9-12333C562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151"/>
              <a:ext cx="87" cy="37"/>
            </a:xfrm>
            <a:custGeom>
              <a:avLst/>
              <a:gdLst>
                <a:gd name="T0" fmla="*/ 0 w 40"/>
                <a:gd name="T1" fmla="*/ 199 h 16"/>
                <a:gd name="T2" fmla="*/ 254 w 40"/>
                <a:gd name="T3" fmla="*/ 28 h 16"/>
                <a:gd name="T4" fmla="*/ 411 w 40"/>
                <a:gd name="T5" fmla="*/ 10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6">
                  <a:moveTo>
                    <a:pt x="0" y="16"/>
                  </a:moveTo>
                  <a:cubicBezTo>
                    <a:pt x="7" y="9"/>
                    <a:pt x="14" y="0"/>
                    <a:pt x="25" y="2"/>
                  </a:cubicBezTo>
                  <a:cubicBezTo>
                    <a:pt x="30" y="3"/>
                    <a:pt x="36" y="7"/>
                    <a:pt x="40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160">
              <a:extLst>
                <a:ext uri="{FF2B5EF4-FFF2-40B4-BE49-F238E27FC236}">
                  <a16:creationId xmlns:a16="http://schemas.microsoft.com/office/drawing/2014/main" id="{FB014890-0206-4D95-B8ED-2CBFE3961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403"/>
              <a:ext cx="47" cy="60"/>
            </a:xfrm>
            <a:custGeom>
              <a:avLst/>
              <a:gdLst>
                <a:gd name="T0" fmla="*/ 214 w 22"/>
                <a:gd name="T1" fmla="*/ 0 h 26"/>
                <a:gd name="T2" fmla="*/ 9 w 22"/>
                <a:gd name="T3" fmla="*/ 31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22" y="0"/>
                  </a:moveTo>
                  <a:cubicBezTo>
                    <a:pt x="9" y="6"/>
                    <a:pt x="0" y="10"/>
                    <a:pt x="1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Freeform 161">
              <a:extLst>
                <a:ext uri="{FF2B5EF4-FFF2-40B4-BE49-F238E27FC236}">
                  <a16:creationId xmlns:a16="http://schemas.microsoft.com/office/drawing/2014/main" id="{2F2DBDBA-965B-4D3D-AA07-4B43B0FEE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436"/>
              <a:ext cx="32" cy="71"/>
            </a:xfrm>
            <a:custGeom>
              <a:avLst/>
              <a:gdLst>
                <a:gd name="T0" fmla="*/ 0 w 15"/>
                <a:gd name="T1" fmla="*/ 373 h 31"/>
                <a:gd name="T2" fmla="*/ 145 w 15"/>
                <a:gd name="T3" fmla="*/ 0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0" y="31"/>
                  </a:moveTo>
                  <a:cubicBezTo>
                    <a:pt x="13" y="27"/>
                    <a:pt x="15" y="10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Freeform 162">
              <a:extLst>
                <a:ext uri="{FF2B5EF4-FFF2-40B4-BE49-F238E27FC236}">
                  <a16:creationId xmlns:a16="http://schemas.microsoft.com/office/drawing/2014/main" id="{E52B7A3E-0F6F-4F3F-B201-F65515CF6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518"/>
              <a:ext cx="39" cy="87"/>
            </a:xfrm>
            <a:custGeom>
              <a:avLst/>
              <a:gdLst>
                <a:gd name="T0" fmla="*/ 184 w 18"/>
                <a:gd name="T1" fmla="*/ 0 h 38"/>
                <a:gd name="T2" fmla="*/ 20 w 18"/>
                <a:gd name="T3" fmla="*/ 45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8">
                  <a:moveTo>
                    <a:pt x="18" y="0"/>
                  </a:moveTo>
                  <a:cubicBezTo>
                    <a:pt x="4" y="8"/>
                    <a:pt x="0" y="22"/>
                    <a:pt x="2" y="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Freeform 163">
              <a:extLst>
                <a:ext uri="{FF2B5EF4-FFF2-40B4-BE49-F238E27FC236}">
                  <a16:creationId xmlns:a16="http://schemas.microsoft.com/office/drawing/2014/main" id="{1ED882F7-6BFF-41A2-A970-DE8B509C7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890"/>
              <a:ext cx="26" cy="92"/>
            </a:xfrm>
            <a:custGeom>
              <a:avLst/>
              <a:gdLst>
                <a:gd name="T0" fmla="*/ 43 w 12"/>
                <a:gd name="T1" fmla="*/ 0 h 40"/>
                <a:gd name="T2" fmla="*/ 43 w 12"/>
                <a:gd name="T3" fmla="*/ 354 h 40"/>
                <a:gd name="T4" fmla="*/ 121 w 12"/>
                <a:gd name="T5" fmla="*/ 48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0">
                  <a:moveTo>
                    <a:pt x="4" y="0"/>
                  </a:moveTo>
                  <a:cubicBezTo>
                    <a:pt x="0" y="9"/>
                    <a:pt x="0" y="19"/>
                    <a:pt x="4" y="29"/>
                  </a:cubicBezTo>
                  <a:cubicBezTo>
                    <a:pt x="6" y="32"/>
                    <a:pt x="12" y="40"/>
                    <a:pt x="12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Freeform 164">
              <a:extLst>
                <a:ext uri="{FF2B5EF4-FFF2-40B4-BE49-F238E27FC236}">
                  <a16:creationId xmlns:a16="http://schemas.microsoft.com/office/drawing/2014/main" id="{40EA289C-5683-48B5-930B-7DD6EBC4B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945"/>
              <a:ext cx="30" cy="92"/>
            </a:xfrm>
            <a:custGeom>
              <a:avLst/>
              <a:gdLst>
                <a:gd name="T0" fmla="*/ 0 w 14"/>
                <a:gd name="T1" fmla="*/ 0 h 40"/>
                <a:gd name="T2" fmla="*/ 129 w 14"/>
                <a:gd name="T3" fmla="*/ 216 h 40"/>
                <a:gd name="T4" fmla="*/ 120 w 14"/>
                <a:gd name="T5" fmla="*/ 488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0">
                  <a:moveTo>
                    <a:pt x="0" y="0"/>
                  </a:moveTo>
                  <a:cubicBezTo>
                    <a:pt x="6" y="7"/>
                    <a:pt x="11" y="8"/>
                    <a:pt x="13" y="18"/>
                  </a:cubicBezTo>
                  <a:cubicBezTo>
                    <a:pt x="14" y="25"/>
                    <a:pt x="14" y="34"/>
                    <a:pt x="12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Freeform 165">
              <a:extLst>
                <a:ext uri="{FF2B5EF4-FFF2-40B4-BE49-F238E27FC236}">
                  <a16:creationId xmlns:a16="http://schemas.microsoft.com/office/drawing/2014/main" id="{EE4E9B69-4941-439D-AA86-E1102840F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" y="3005"/>
              <a:ext cx="54" cy="85"/>
            </a:xfrm>
            <a:custGeom>
              <a:avLst/>
              <a:gdLst>
                <a:gd name="T0" fmla="*/ 28 w 25"/>
                <a:gd name="T1" fmla="*/ 0 h 37"/>
                <a:gd name="T2" fmla="*/ 80 w 25"/>
                <a:gd name="T3" fmla="*/ 354 h 37"/>
                <a:gd name="T4" fmla="*/ 253 w 25"/>
                <a:gd name="T5" fmla="*/ 448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7">
                  <a:moveTo>
                    <a:pt x="3" y="0"/>
                  </a:moveTo>
                  <a:cubicBezTo>
                    <a:pt x="2" y="11"/>
                    <a:pt x="0" y="20"/>
                    <a:pt x="8" y="29"/>
                  </a:cubicBezTo>
                  <a:cubicBezTo>
                    <a:pt x="13" y="34"/>
                    <a:pt x="22" y="35"/>
                    <a:pt x="25" y="3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166">
              <a:extLst>
                <a:ext uri="{FF2B5EF4-FFF2-40B4-BE49-F238E27FC236}">
                  <a16:creationId xmlns:a16="http://schemas.microsoft.com/office/drawing/2014/main" id="{F4EEC557-A9D6-464C-92D3-07D34AD79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3085"/>
              <a:ext cx="47" cy="74"/>
            </a:xfrm>
            <a:custGeom>
              <a:avLst/>
              <a:gdLst>
                <a:gd name="T0" fmla="*/ 0 w 22"/>
                <a:gd name="T1" fmla="*/ 0 h 32"/>
                <a:gd name="T2" fmla="*/ 214 w 22"/>
                <a:gd name="T3" fmla="*/ 37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2">
                  <a:moveTo>
                    <a:pt x="0" y="0"/>
                  </a:moveTo>
                  <a:cubicBezTo>
                    <a:pt x="3" y="13"/>
                    <a:pt x="3" y="32"/>
                    <a:pt x="22" y="3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Freeform 167">
              <a:extLst>
                <a:ext uri="{FF2B5EF4-FFF2-40B4-BE49-F238E27FC236}">
                  <a16:creationId xmlns:a16="http://schemas.microsoft.com/office/drawing/2014/main" id="{7545D6E5-B27E-489E-9DF9-C1764BD9B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340"/>
              <a:ext cx="340" cy="76"/>
            </a:xfrm>
            <a:custGeom>
              <a:avLst/>
              <a:gdLst>
                <a:gd name="T0" fmla="*/ 0 w 158"/>
                <a:gd name="T1" fmla="*/ 256 h 33"/>
                <a:gd name="T2" fmla="*/ 250 w 158"/>
                <a:gd name="T3" fmla="*/ 378 h 33"/>
                <a:gd name="T4" fmla="*/ 458 w 158"/>
                <a:gd name="T5" fmla="*/ 318 h 33"/>
                <a:gd name="T6" fmla="*/ 760 w 158"/>
                <a:gd name="T7" fmla="*/ 392 h 33"/>
                <a:gd name="T8" fmla="*/ 1005 w 158"/>
                <a:gd name="T9" fmla="*/ 292 h 33"/>
                <a:gd name="T10" fmla="*/ 1298 w 158"/>
                <a:gd name="T11" fmla="*/ 309 h 33"/>
                <a:gd name="T12" fmla="*/ 1575 w 158"/>
                <a:gd name="T13" fmla="*/ 28 h 33"/>
                <a:gd name="T14" fmla="*/ 1564 w 158"/>
                <a:gd name="T15" fmla="*/ 28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33">
                  <a:moveTo>
                    <a:pt x="0" y="21"/>
                  </a:moveTo>
                  <a:cubicBezTo>
                    <a:pt x="8" y="24"/>
                    <a:pt x="15" y="31"/>
                    <a:pt x="25" y="31"/>
                  </a:cubicBezTo>
                  <a:cubicBezTo>
                    <a:pt x="33" y="31"/>
                    <a:pt x="38" y="27"/>
                    <a:pt x="46" y="26"/>
                  </a:cubicBezTo>
                  <a:cubicBezTo>
                    <a:pt x="57" y="25"/>
                    <a:pt x="65" y="33"/>
                    <a:pt x="76" y="32"/>
                  </a:cubicBezTo>
                  <a:cubicBezTo>
                    <a:pt x="85" y="32"/>
                    <a:pt x="93" y="27"/>
                    <a:pt x="101" y="24"/>
                  </a:cubicBezTo>
                  <a:cubicBezTo>
                    <a:pt x="112" y="20"/>
                    <a:pt x="120" y="24"/>
                    <a:pt x="130" y="25"/>
                  </a:cubicBezTo>
                  <a:cubicBezTo>
                    <a:pt x="144" y="26"/>
                    <a:pt x="156" y="15"/>
                    <a:pt x="158" y="2"/>
                  </a:cubicBezTo>
                  <a:cubicBezTo>
                    <a:pt x="158" y="0"/>
                    <a:pt x="157" y="2"/>
                    <a:pt x="157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Freeform 168">
              <a:extLst>
                <a:ext uri="{FF2B5EF4-FFF2-40B4-BE49-F238E27FC236}">
                  <a16:creationId xmlns:a16="http://schemas.microsoft.com/office/drawing/2014/main" id="{694A02D1-0A03-4B80-8F0C-56700791A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3377"/>
              <a:ext cx="101" cy="21"/>
            </a:xfrm>
            <a:custGeom>
              <a:avLst/>
              <a:gdLst>
                <a:gd name="T0" fmla="*/ 0 w 47"/>
                <a:gd name="T1" fmla="*/ 114 h 9"/>
                <a:gd name="T2" fmla="*/ 370 w 47"/>
                <a:gd name="T3" fmla="*/ 37 h 9"/>
                <a:gd name="T4" fmla="*/ 466 w 47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9">
                  <a:moveTo>
                    <a:pt x="0" y="9"/>
                  </a:moveTo>
                  <a:cubicBezTo>
                    <a:pt x="11" y="1"/>
                    <a:pt x="24" y="0"/>
                    <a:pt x="37" y="3"/>
                  </a:cubicBezTo>
                  <a:cubicBezTo>
                    <a:pt x="39" y="4"/>
                    <a:pt x="47" y="6"/>
                    <a:pt x="47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Freeform 169">
              <a:extLst>
                <a:ext uri="{FF2B5EF4-FFF2-40B4-BE49-F238E27FC236}">
                  <a16:creationId xmlns:a16="http://schemas.microsoft.com/office/drawing/2014/main" id="{18FFA2FC-0D6E-4292-BD9A-372A41355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398"/>
              <a:ext cx="75" cy="32"/>
            </a:xfrm>
            <a:custGeom>
              <a:avLst/>
              <a:gdLst>
                <a:gd name="T0" fmla="*/ 0 w 35"/>
                <a:gd name="T1" fmla="*/ 57 h 14"/>
                <a:gd name="T2" fmla="*/ 345 w 3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4">
                  <a:moveTo>
                    <a:pt x="0" y="5"/>
                  </a:moveTo>
                  <a:cubicBezTo>
                    <a:pt x="9" y="14"/>
                    <a:pt x="30" y="9"/>
                    <a:pt x="3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Freeform 170">
              <a:extLst>
                <a:ext uri="{FF2B5EF4-FFF2-40B4-BE49-F238E27FC236}">
                  <a16:creationId xmlns:a16="http://schemas.microsoft.com/office/drawing/2014/main" id="{2976B041-BC7A-4931-BD32-46B4936C3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3134"/>
              <a:ext cx="321" cy="245"/>
            </a:xfrm>
            <a:custGeom>
              <a:avLst/>
              <a:gdLst>
                <a:gd name="T0" fmla="*/ 0 w 149"/>
                <a:gd name="T1" fmla="*/ 1248 h 107"/>
                <a:gd name="T2" fmla="*/ 101 w 149"/>
                <a:gd name="T3" fmla="*/ 1259 h 107"/>
                <a:gd name="T4" fmla="*/ 362 w 149"/>
                <a:gd name="T5" fmla="*/ 1200 h 107"/>
                <a:gd name="T6" fmla="*/ 692 w 149"/>
                <a:gd name="T7" fmla="*/ 985 h 107"/>
                <a:gd name="T8" fmla="*/ 812 w 149"/>
                <a:gd name="T9" fmla="*/ 959 h 107"/>
                <a:gd name="T10" fmla="*/ 860 w 149"/>
                <a:gd name="T11" fmla="*/ 817 h 107"/>
                <a:gd name="T12" fmla="*/ 1101 w 149"/>
                <a:gd name="T13" fmla="*/ 623 h 107"/>
                <a:gd name="T14" fmla="*/ 1222 w 149"/>
                <a:gd name="T15" fmla="*/ 419 h 107"/>
                <a:gd name="T16" fmla="*/ 1411 w 149"/>
                <a:gd name="T17" fmla="*/ 300 h 107"/>
                <a:gd name="T18" fmla="*/ 1448 w 149"/>
                <a:gd name="T19" fmla="*/ 0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9" h="107">
                  <a:moveTo>
                    <a:pt x="0" y="104"/>
                  </a:moveTo>
                  <a:cubicBezTo>
                    <a:pt x="4" y="103"/>
                    <a:pt x="7" y="104"/>
                    <a:pt x="10" y="105"/>
                  </a:cubicBezTo>
                  <a:cubicBezTo>
                    <a:pt x="20" y="107"/>
                    <a:pt x="28" y="105"/>
                    <a:pt x="36" y="100"/>
                  </a:cubicBezTo>
                  <a:cubicBezTo>
                    <a:pt x="49" y="93"/>
                    <a:pt x="54" y="83"/>
                    <a:pt x="69" y="82"/>
                  </a:cubicBezTo>
                  <a:cubicBezTo>
                    <a:pt x="73" y="81"/>
                    <a:pt x="78" y="83"/>
                    <a:pt x="81" y="80"/>
                  </a:cubicBezTo>
                  <a:cubicBezTo>
                    <a:pt x="85" y="76"/>
                    <a:pt x="83" y="72"/>
                    <a:pt x="86" y="68"/>
                  </a:cubicBezTo>
                  <a:cubicBezTo>
                    <a:pt x="91" y="60"/>
                    <a:pt x="103" y="58"/>
                    <a:pt x="110" y="52"/>
                  </a:cubicBezTo>
                  <a:cubicBezTo>
                    <a:pt x="115" y="47"/>
                    <a:pt x="117" y="40"/>
                    <a:pt x="122" y="35"/>
                  </a:cubicBezTo>
                  <a:cubicBezTo>
                    <a:pt x="127" y="30"/>
                    <a:pt x="135" y="29"/>
                    <a:pt x="141" y="25"/>
                  </a:cubicBezTo>
                  <a:cubicBezTo>
                    <a:pt x="149" y="20"/>
                    <a:pt x="147" y="6"/>
                    <a:pt x="1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Freeform 171">
              <a:extLst>
                <a:ext uri="{FF2B5EF4-FFF2-40B4-BE49-F238E27FC236}">
                  <a16:creationId xmlns:a16="http://schemas.microsoft.com/office/drawing/2014/main" id="{1D5FD04C-75ED-42D6-A3EB-8912D8B06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3065"/>
              <a:ext cx="92" cy="137"/>
            </a:xfrm>
            <a:custGeom>
              <a:avLst/>
              <a:gdLst>
                <a:gd name="T0" fmla="*/ 0 w 43"/>
                <a:gd name="T1" fmla="*/ 715 h 60"/>
                <a:gd name="T2" fmla="*/ 325 w 43"/>
                <a:gd name="T3" fmla="*/ 308 h 60"/>
                <a:gd name="T4" fmla="*/ 362 w 43"/>
                <a:gd name="T5" fmla="*/ 121 h 60"/>
                <a:gd name="T6" fmla="*/ 362 w 43"/>
                <a:gd name="T7" fmla="*/ 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60">
                  <a:moveTo>
                    <a:pt x="0" y="60"/>
                  </a:moveTo>
                  <a:cubicBezTo>
                    <a:pt x="4" y="41"/>
                    <a:pt x="17" y="34"/>
                    <a:pt x="33" y="26"/>
                  </a:cubicBezTo>
                  <a:cubicBezTo>
                    <a:pt x="43" y="22"/>
                    <a:pt x="40" y="18"/>
                    <a:pt x="37" y="10"/>
                  </a:cubicBezTo>
                  <a:cubicBezTo>
                    <a:pt x="37" y="7"/>
                    <a:pt x="38" y="3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Freeform 172">
              <a:extLst>
                <a:ext uri="{FF2B5EF4-FFF2-40B4-BE49-F238E27FC236}">
                  <a16:creationId xmlns:a16="http://schemas.microsoft.com/office/drawing/2014/main" id="{0C3B72FE-772A-4E36-B63F-C5C1CD17D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3198"/>
              <a:ext cx="48" cy="55"/>
            </a:xfrm>
            <a:custGeom>
              <a:avLst/>
              <a:gdLst>
                <a:gd name="T0" fmla="*/ 0 w 22"/>
                <a:gd name="T1" fmla="*/ 289 h 24"/>
                <a:gd name="T2" fmla="*/ 229 w 22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4">
                  <a:moveTo>
                    <a:pt x="0" y="24"/>
                  </a:moveTo>
                  <a:cubicBezTo>
                    <a:pt x="10" y="21"/>
                    <a:pt x="22" y="9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Freeform 173">
              <a:extLst>
                <a:ext uri="{FF2B5EF4-FFF2-40B4-BE49-F238E27FC236}">
                  <a16:creationId xmlns:a16="http://schemas.microsoft.com/office/drawing/2014/main" id="{DF5EB79B-4FE5-409A-BC76-805DC5577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909"/>
              <a:ext cx="93" cy="183"/>
            </a:xfrm>
            <a:custGeom>
              <a:avLst/>
              <a:gdLst>
                <a:gd name="T0" fmla="*/ 0 w 43"/>
                <a:gd name="T1" fmla="*/ 958 h 80"/>
                <a:gd name="T2" fmla="*/ 61 w 43"/>
                <a:gd name="T3" fmla="*/ 837 h 80"/>
                <a:gd name="T4" fmla="*/ 192 w 43"/>
                <a:gd name="T5" fmla="*/ 679 h 80"/>
                <a:gd name="T6" fmla="*/ 294 w 43"/>
                <a:gd name="T7" fmla="*/ 288 h 80"/>
                <a:gd name="T8" fmla="*/ 383 w 43"/>
                <a:gd name="T9" fmla="*/ 194 h 80"/>
                <a:gd name="T10" fmla="*/ 394 w 43"/>
                <a:gd name="T11" fmla="*/ 94 h 80"/>
                <a:gd name="T12" fmla="*/ 435 w 43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80">
                  <a:moveTo>
                    <a:pt x="0" y="80"/>
                  </a:moveTo>
                  <a:cubicBezTo>
                    <a:pt x="2" y="77"/>
                    <a:pt x="4" y="73"/>
                    <a:pt x="6" y="70"/>
                  </a:cubicBezTo>
                  <a:cubicBezTo>
                    <a:pt x="9" y="65"/>
                    <a:pt x="15" y="62"/>
                    <a:pt x="19" y="57"/>
                  </a:cubicBezTo>
                  <a:cubicBezTo>
                    <a:pt x="27" y="47"/>
                    <a:pt x="21" y="32"/>
                    <a:pt x="29" y="24"/>
                  </a:cubicBezTo>
                  <a:cubicBezTo>
                    <a:pt x="32" y="21"/>
                    <a:pt x="36" y="19"/>
                    <a:pt x="38" y="16"/>
                  </a:cubicBezTo>
                  <a:cubicBezTo>
                    <a:pt x="39" y="13"/>
                    <a:pt x="39" y="11"/>
                    <a:pt x="39" y="8"/>
                  </a:cubicBezTo>
                  <a:cubicBezTo>
                    <a:pt x="41" y="5"/>
                    <a:pt x="43" y="2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Freeform 174">
              <a:extLst>
                <a:ext uri="{FF2B5EF4-FFF2-40B4-BE49-F238E27FC236}">
                  <a16:creationId xmlns:a16="http://schemas.microsoft.com/office/drawing/2014/main" id="{CBE64922-6507-47D4-9141-372E7D524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952"/>
              <a:ext cx="34" cy="76"/>
            </a:xfrm>
            <a:custGeom>
              <a:avLst/>
              <a:gdLst>
                <a:gd name="T0" fmla="*/ 153 w 16"/>
                <a:gd name="T1" fmla="*/ 0 h 33"/>
                <a:gd name="T2" fmla="*/ 0 w 16"/>
                <a:gd name="T3" fmla="*/ 40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3">
                  <a:moveTo>
                    <a:pt x="16" y="0"/>
                  </a:moveTo>
                  <a:cubicBezTo>
                    <a:pt x="16" y="13"/>
                    <a:pt x="14" y="29"/>
                    <a:pt x="0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Freeform 175">
              <a:extLst>
                <a:ext uri="{FF2B5EF4-FFF2-40B4-BE49-F238E27FC236}">
                  <a16:creationId xmlns:a16="http://schemas.microsoft.com/office/drawing/2014/main" id="{12737403-D572-4F3A-88D4-F32C2A866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3046"/>
              <a:ext cx="37" cy="65"/>
            </a:xfrm>
            <a:custGeom>
              <a:avLst/>
              <a:gdLst>
                <a:gd name="T0" fmla="*/ 165 w 17"/>
                <a:gd name="T1" fmla="*/ 0 h 28"/>
                <a:gd name="T2" fmla="*/ 0 w 17"/>
                <a:gd name="T3" fmla="*/ 35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8">
                  <a:moveTo>
                    <a:pt x="16" y="0"/>
                  </a:moveTo>
                  <a:cubicBezTo>
                    <a:pt x="17" y="8"/>
                    <a:pt x="10" y="27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Freeform 176">
              <a:extLst>
                <a:ext uri="{FF2B5EF4-FFF2-40B4-BE49-F238E27FC236}">
                  <a16:creationId xmlns:a16="http://schemas.microsoft.com/office/drawing/2014/main" id="{90F63EB0-B69E-461C-B1A2-E6E163F59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980"/>
              <a:ext cx="32" cy="80"/>
            </a:xfrm>
            <a:custGeom>
              <a:avLst/>
              <a:gdLst>
                <a:gd name="T0" fmla="*/ 145 w 15"/>
                <a:gd name="T1" fmla="*/ 0 h 35"/>
                <a:gd name="T2" fmla="*/ 19 w 15"/>
                <a:gd name="T3" fmla="*/ 224 h 35"/>
                <a:gd name="T4" fmla="*/ 0 w 15"/>
                <a:gd name="T5" fmla="*/ 41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5">
                  <a:moveTo>
                    <a:pt x="15" y="0"/>
                  </a:moveTo>
                  <a:cubicBezTo>
                    <a:pt x="9" y="6"/>
                    <a:pt x="4" y="10"/>
                    <a:pt x="2" y="19"/>
                  </a:cubicBezTo>
                  <a:cubicBezTo>
                    <a:pt x="0" y="23"/>
                    <a:pt x="1" y="33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177">
              <a:extLst>
                <a:ext uri="{FF2B5EF4-FFF2-40B4-BE49-F238E27FC236}">
                  <a16:creationId xmlns:a16="http://schemas.microsoft.com/office/drawing/2014/main" id="{1002FBBD-B5FD-462C-8F7C-86CB32776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3274"/>
              <a:ext cx="64" cy="52"/>
            </a:xfrm>
            <a:custGeom>
              <a:avLst/>
              <a:gdLst>
                <a:gd name="T0" fmla="*/ 9 w 30"/>
                <a:gd name="T1" fmla="*/ 267 h 23"/>
                <a:gd name="T2" fmla="*/ 292 w 30"/>
                <a:gd name="T3" fmla="*/ 5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3">
                  <a:moveTo>
                    <a:pt x="1" y="23"/>
                  </a:moveTo>
                  <a:cubicBezTo>
                    <a:pt x="0" y="11"/>
                    <a:pt x="20" y="0"/>
                    <a:pt x="30" y="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178">
              <a:extLst>
                <a:ext uri="{FF2B5EF4-FFF2-40B4-BE49-F238E27FC236}">
                  <a16:creationId xmlns:a16="http://schemas.microsoft.com/office/drawing/2014/main" id="{D5079FC1-6D72-4E40-9244-BFE57C03F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212"/>
              <a:ext cx="53" cy="59"/>
            </a:xfrm>
            <a:custGeom>
              <a:avLst/>
              <a:gdLst>
                <a:gd name="T0" fmla="*/ 0 w 25"/>
                <a:gd name="T1" fmla="*/ 304 h 26"/>
                <a:gd name="T2" fmla="*/ 237 w 25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6">
                  <a:moveTo>
                    <a:pt x="0" y="26"/>
                  </a:moveTo>
                  <a:cubicBezTo>
                    <a:pt x="6" y="14"/>
                    <a:pt x="11" y="0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179">
              <a:extLst>
                <a:ext uri="{FF2B5EF4-FFF2-40B4-BE49-F238E27FC236}">
                  <a16:creationId xmlns:a16="http://schemas.microsoft.com/office/drawing/2014/main" id="{695E8A3F-F859-4016-BE3B-F4E4B0047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3336"/>
              <a:ext cx="89" cy="34"/>
            </a:xfrm>
            <a:custGeom>
              <a:avLst/>
              <a:gdLst>
                <a:gd name="T0" fmla="*/ 0 w 41"/>
                <a:gd name="T1" fmla="*/ 175 h 15"/>
                <a:gd name="T2" fmla="*/ 287 w 41"/>
                <a:gd name="T3" fmla="*/ 25 h 15"/>
                <a:gd name="T4" fmla="*/ 419 w 41"/>
                <a:gd name="T5" fmla="*/ 73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5">
                  <a:moveTo>
                    <a:pt x="0" y="15"/>
                  </a:moveTo>
                  <a:cubicBezTo>
                    <a:pt x="9" y="6"/>
                    <a:pt x="14" y="0"/>
                    <a:pt x="28" y="2"/>
                  </a:cubicBezTo>
                  <a:cubicBezTo>
                    <a:pt x="33" y="2"/>
                    <a:pt x="37" y="3"/>
                    <a:pt x="41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180">
              <a:extLst>
                <a:ext uri="{FF2B5EF4-FFF2-40B4-BE49-F238E27FC236}">
                  <a16:creationId xmlns:a16="http://schemas.microsoft.com/office/drawing/2014/main" id="{32ED63D4-669A-499A-87E2-A9FF80AC6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3356"/>
              <a:ext cx="79" cy="35"/>
            </a:xfrm>
            <a:custGeom>
              <a:avLst/>
              <a:gdLst>
                <a:gd name="T0" fmla="*/ 0 w 37"/>
                <a:gd name="T1" fmla="*/ 191 h 15"/>
                <a:gd name="T2" fmla="*/ 233 w 37"/>
                <a:gd name="T3" fmla="*/ 28 h 15"/>
                <a:gd name="T4" fmla="*/ 361 w 37"/>
                <a:gd name="T5" fmla="*/ 3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5">
                  <a:moveTo>
                    <a:pt x="0" y="15"/>
                  </a:moveTo>
                  <a:cubicBezTo>
                    <a:pt x="8" y="7"/>
                    <a:pt x="12" y="4"/>
                    <a:pt x="24" y="2"/>
                  </a:cubicBezTo>
                  <a:cubicBezTo>
                    <a:pt x="27" y="1"/>
                    <a:pt x="34" y="0"/>
                    <a:pt x="37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0" name="Freeform 181">
              <a:extLst>
                <a:ext uri="{FF2B5EF4-FFF2-40B4-BE49-F238E27FC236}">
                  <a16:creationId xmlns:a16="http://schemas.microsoft.com/office/drawing/2014/main" id="{ABBDB21F-4A2D-4316-93FF-D0ACDA0E1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304"/>
              <a:ext cx="56" cy="36"/>
            </a:xfrm>
            <a:custGeom>
              <a:avLst/>
              <a:gdLst>
                <a:gd name="T0" fmla="*/ 0 w 26"/>
                <a:gd name="T1" fmla="*/ 182 h 16"/>
                <a:gd name="T2" fmla="*/ 261 w 2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6">
                  <a:moveTo>
                    <a:pt x="0" y="16"/>
                  </a:moveTo>
                  <a:cubicBezTo>
                    <a:pt x="4" y="9"/>
                    <a:pt x="17" y="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1" name="Freeform 182">
              <a:extLst>
                <a:ext uri="{FF2B5EF4-FFF2-40B4-BE49-F238E27FC236}">
                  <a16:creationId xmlns:a16="http://schemas.microsoft.com/office/drawing/2014/main" id="{21474018-38F0-4BB2-84C5-AA8E901EF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377"/>
              <a:ext cx="50" cy="28"/>
            </a:xfrm>
            <a:custGeom>
              <a:avLst/>
              <a:gdLst>
                <a:gd name="T0" fmla="*/ 0 w 23"/>
                <a:gd name="T1" fmla="*/ 12 h 12"/>
                <a:gd name="T2" fmla="*/ 237 w 23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2">
                  <a:moveTo>
                    <a:pt x="0" y="1"/>
                  </a:moveTo>
                  <a:cubicBezTo>
                    <a:pt x="9" y="0"/>
                    <a:pt x="17" y="5"/>
                    <a:pt x="23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2" name="Freeform 183">
              <a:extLst>
                <a:ext uri="{FF2B5EF4-FFF2-40B4-BE49-F238E27FC236}">
                  <a16:creationId xmlns:a16="http://schemas.microsoft.com/office/drawing/2014/main" id="{8537E90C-9B7D-45E9-AAF9-CF454AD0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3407"/>
              <a:ext cx="54" cy="21"/>
            </a:xfrm>
            <a:custGeom>
              <a:avLst/>
              <a:gdLst>
                <a:gd name="T0" fmla="*/ 0 w 25"/>
                <a:gd name="T1" fmla="*/ 0 h 9"/>
                <a:gd name="T2" fmla="*/ 253 w 25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0"/>
                  </a:moveTo>
                  <a:cubicBezTo>
                    <a:pt x="10" y="9"/>
                    <a:pt x="16" y="5"/>
                    <a:pt x="25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3" name="Freeform 184">
              <a:extLst>
                <a:ext uri="{FF2B5EF4-FFF2-40B4-BE49-F238E27FC236}">
                  <a16:creationId xmlns:a16="http://schemas.microsoft.com/office/drawing/2014/main" id="{3662E445-4AE5-46E2-921B-01A948BB3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819"/>
              <a:ext cx="13" cy="78"/>
            </a:xfrm>
            <a:custGeom>
              <a:avLst/>
              <a:gdLst>
                <a:gd name="T0" fmla="*/ 0 w 6"/>
                <a:gd name="T1" fmla="*/ 0 h 34"/>
                <a:gd name="T2" fmla="*/ 52 w 6"/>
                <a:gd name="T3" fmla="*/ 85 h 34"/>
                <a:gd name="T4" fmla="*/ 52 w 6"/>
                <a:gd name="T5" fmla="*/ 264 h 34"/>
                <a:gd name="T6" fmla="*/ 20 w 6"/>
                <a:gd name="T7" fmla="*/ 41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34">
                  <a:moveTo>
                    <a:pt x="0" y="0"/>
                  </a:moveTo>
                  <a:cubicBezTo>
                    <a:pt x="1" y="2"/>
                    <a:pt x="4" y="4"/>
                    <a:pt x="5" y="7"/>
                  </a:cubicBezTo>
                  <a:cubicBezTo>
                    <a:pt x="6" y="11"/>
                    <a:pt x="6" y="17"/>
                    <a:pt x="5" y="22"/>
                  </a:cubicBezTo>
                  <a:cubicBezTo>
                    <a:pt x="5" y="26"/>
                    <a:pt x="4" y="31"/>
                    <a:pt x="2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4" name="Freeform 185">
              <a:extLst>
                <a:ext uri="{FF2B5EF4-FFF2-40B4-BE49-F238E27FC236}">
                  <a16:creationId xmlns:a16="http://schemas.microsoft.com/office/drawing/2014/main" id="{CE2E07AB-D1F8-4997-8EF9-A4B62F05B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2851"/>
              <a:ext cx="28" cy="90"/>
            </a:xfrm>
            <a:custGeom>
              <a:avLst/>
              <a:gdLst>
                <a:gd name="T0" fmla="*/ 41 w 13"/>
                <a:gd name="T1" fmla="*/ 0 h 39"/>
                <a:gd name="T2" fmla="*/ 0 w 13"/>
                <a:gd name="T3" fmla="*/ 171 h 39"/>
                <a:gd name="T4" fmla="*/ 60 w 13"/>
                <a:gd name="T5" fmla="*/ 404 h 39"/>
                <a:gd name="T6" fmla="*/ 129 w 13"/>
                <a:gd name="T7" fmla="*/ 48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39">
                  <a:moveTo>
                    <a:pt x="4" y="0"/>
                  </a:moveTo>
                  <a:cubicBezTo>
                    <a:pt x="2" y="5"/>
                    <a:pt x="0" y="9"/>
                    <a:pt x="0" y="14"/>
                  </a:cubicBezTo>
                  <a:cubicBezTo>
                    <a:pt x="0" y="19"/>
                    <a:pt x="2" y="28"/>
                    <a:pt x="6" y="33"/>
                  </a:cubicBezTo>
                  <a:cubicBezTo>
                    <a:pt x="7" y="34"/>
                    <a:pt x="13" y="38"/>
                    <a:pt x="13" y="3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5" name="Freeform 186">
              <a:extLst>
                <a:ext uri="{FF2B5EF4-FFF2-40B4-BE49-F238E27FC236}">
                  <a16:creationId xmlns:a16="http://schemas.microsoft.com/office/drawing/2014/main" id="{00D351F3-7495-4895-B02A-43DA5EA06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248"/>
              <a:ext cx="61" cy="51"/>
            </a:xfrm>
            <a:custGeom>
              <a:avLst/>
              <a:gdLst>
                <a:gd name="T0" fmla="*/ 0 w 28"/>
                <a:gd name="T1" fmla="*/ 0 h 22"/>
                <a:gd name="T2" fmla="*/ 237 w 28"/>
                <a:gd name="T3" fmla="*/ 123 h 22"/>
                <a:gd name="T4" fmla="*/ 281 w 28"/>
                <a:gd name="T5" fmla="*/ 274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2">
                  <a:moveTo>
                    <a:pt x="0" y="0"/>
                  </a:moveTo>
                  <a:cubicBezTo>
                    <a:pt x="8" y="0"/>
                    <a:pt x="18" y="3"/>
                    <a:pt x="23" y="10"/>
                  </a:cubicBezTo>
                  <a:cubicBezTo>
                    <a:pt x="25" y="13"/>
                    <a:pt x="28" y="19"/>
                    <a:pt x="27" y="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6" name="Freeform 187">
              <a:extLst>
                <a:ext uri="{FF2B5EF4-FFF2-40B4-BE49-F238E27FC236}">
                  <a16:creationId xmlns:a16="http://schemas.microsoft.com/office/drawing/2014/main" id="{E44CEBE0-6380-41A8-8D39-ACF6E8497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432"/>
              <a:ext cx="267" cy="53"/>
            </a:xfrm>
            <a:custGeom>
              <a:avLst/>
              <a:gdLst>
                <a:gd name="T0" fmla="*/ 0 w 124"/>
                <a:gd name="T1" fmla="*/ 281 h 23"/>
                <a:gd name="T2" fmla="*/ 329 w 124"/>
                <a:gd name="T3" fmla="*/ 74 h 23"/>
                <a:gd name="T4" fmla="*/ 478 w 124"/>
                <a:gd name="T5" fmla="*/ 85 h 23"/>
                <a:gd name="T6" fmla="*/ 691 w 124"/>
                <a:gd name="T7" fmla="*/ 0 h 23"/>
                <a:gd name="T8" fmla="*/ 1029 w 124"/>
                <a:gd name="T9" fmla="*/ 171 h 23"/>
                <a:gd name="T10" fmla="*/ 1238 w 124"/>
                <a:gd name="T11" fmla="*/ 74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4" h="23">
                  <a:moveTo>
                    <a:pt x="0" y="23"/>
                  </a:moveTo>
                  <a:cubicBezTo>
                    <a:pt x="11" y="11"/>
                    <a:pt x="17" y="6"/>
                    <a:pt x="33" y="6"/>
                  </a:cubicBezTo>
                  <a:cubicBezTo>
                    <a:pt x="38" y="6"/>
                    <a:pt x="42" y="9"/>
                    <a:pt x="48" y="7"/>
                  </a:cubicBezTo>
                  <a:cubicBezTo>
                    <a:pt x="55" y="6"/>
                    <a:pt x="62" y="0"/>
                    <a:pt x="69" y="0"/>
                  </a:cubicBezTo>
                  <a:cubicBezTo>
                    <a:pt x="80" y="1"/>
                    <a:pt x="90" y="15"/>
                    <a:pt x="103" y="14"/>
                  </a:cubicBezTo>
                  <a:cubicBezTo>
                    <a:pt x="108" y="14"/>
                    <a:pt x="119" y="8"/>
                    <a:pt x="124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7" name="Freeform 188">
              <a:extLst>
                <a:ext uri="{FF2B5EF4-FFF2-40B4-BE49-F238E27FC236}">
                  <a16:creationId xmlns:a16="http://schemas.microsoft.com/office/drawing/2014/main" id="{CB52B899-8B9A-4F9D-8DD2-6A0305583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464"/>
              <a:ext cx="192" cy="172"/>
            </a:xfrm>
            <a:custGeom>
              <a:avLst/>
              <a:gdLst>
                <a:gd name="T0" fmla="*/ 0 w 89"/>
                <a:gd name="T1" fmla="*/ 0 h 75"/>
                <a:gd name="T2" fmla="*/ 149 w 89"/>
                <a:gd name="T3" fmla="*/ 158 h 75"/>
                <a:gd name="T4" fmla="*/ 354 w 89"/>
                <a:gd name="T5" fmla="*/ 167 h 75"/>
                <a:gd name="T6" fmla="*/ 572 w 89"/>
                <a:gd name="T7" fmla="*/ 436 h 75"/>
                <a:gd name="T8" fmla="*/ 893 w 89"/>
                <a:gd name="T9" fmla="*/ 904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75">
                  <a:moveTo>
                    <a:pt x="0" y="0"/>
                  </a:moveTo>
                  <a:cubicBezTo>
                    <a:pt x="6" y="3"/>
                    <a:pt x="9" y="10"/>
                    <a:pt x="15" y="13"/>
                  </a:cubicBezTo>
                  <a:cubicBezTo>
                    <a:pt x="22" y="16"/>
                    <a:pt x="29" y="13"/>
                    <a:pt x="35" y="14"/>
                  </a:cubicBezTo>
                  <a:cubicBezTo>
                    <a:pt x="48" y="17"/>
                    <a:pt x="52" y="24"/>
                    <a:pt x="57" y="36"/>
                  </a:cubicBezTo>
                  <a:cubicBezTo>
                    <a:pt x="82" y="26"/>
                    <a:pt x="83" y="61"/>
                    <a:pt x="89" y="7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8" name="Freeform 189">
              <a:extLst>
                <a:ext uri="{FF2B5EF4-FFF2-40B4-BE49-F238E27FC236}">
                  <a16:creationId xmlns:a16="http://schemas.microsoft.com/office/drawing/2014/main" id="{15C0C345-FC91-4A3F-AB57-703AF9C86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25"/>
              <a:ext cx="67" cy="30"/>
            </a:xfrm>
            <a:custGeom>
              <a:avLst/>
              <a:gdLst>
                <a:gd name="T0" fmla="*/ 0 w 31"/>
                <a:gd name="T1" fmla="*/ 111 h 13"/>
                <a:gd name="T2" fmla="*/ 242 w 31"/>
                <a:gd name="T3" fmla="*/ 48 h 13"/>
                <a:gd name="T4" fmla="*/ 313 w 31"/>
                <a:gd name="T5" fmla="*/ 15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3">
                  <a:moveTo>
                    <a:pt x="0" y="9"/>
                  </a:moveTo>
                  <a:cubicBezTo>
                    <a:pt x="6" y="5"/>
                    <a:pt x="16" y="0"/>
                    <a:pt x="24" y="4"/>
                  </a:cubicBezTo>
                  <a:cubicBezTo>
                    <a:pt x="27" y="6"/>
                    <a:pt x="31" y="12"/>
                    <a:pt x="31" y="1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59" name="Freeform 190">
              <a:extLst>
                <a:ext uri="{FF2B5EF4-FFF2-40B4-BE49-F238E27FC236}">
                  <a16:creationId xmlns:a16="http://schemas.microsoft.com/office/drawing/2014/main" id="{1E8741F4-3FFD-4450-80F7-DAEE74D8E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460"/>
              <a:ext cx="69" cy="39"/>
            </a:xfrm>
            <a:custGeom>
              <a:avLst/>
              <a:gdLst>
                <a:gd name="T0" fmla="*/ 0 w 32"/>
                <a:gd name="T1" fmla="*/ 85 h 17"/>
                <a:gd name="T2" fmla="*/ 270 w 32"/>
                <a:gd name="T3" fmla="*/ 110 h 17"/>
                <a:gd name="T4" fmla="*/ 321 w 32"/>
                <a:gd name="T5" fmla="*/ 2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7">
                  <a:moveTo>
                    <a:pt x="0" y="7"/>
                  </a:moveTo>
                  <a:cubicBezTo>
                    <a:pt x="10" y="3"/>
                    <a:pt x="19" y="0"/>
                    <a:pt x="27" y="9"/>
                  </a:cubicBezTo>
                  <a:cubicBezTo>
                    <a:pt x="28" y="11"/>
                    <a:pt x="32" y="16"/>
                    <a:pt x="32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0" name="Freeform 191">
              <a:extLst>
                <a:ext uri="{FF2B5EF4-FFF2-40B4-BE49-F238E27FC236}">
                  <a16:creationId xmlns:a16="http://schemas.microsoft.com/office/drawing/2014/main" id="{B9AEFE5E-263E-4F91-80DE-BDAD4AAD5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499"/>
              <a:ext cx="47" cy="29"/>
            </a:xfrm>
            <a:custGeom>
              <a:avLst/>
              <a:gdLst>
                <a:gd name="T0" fmla="*/ 0 w 22"/>
                <a:gd name="T1" fmla="*/ 0 h 13"/>
                <a:gd name="T2" fmla="*/ 128 w 22"/>
                <a:gd name="T3" fmla="*/ 145 h 13"/>
                <a:gd name="T4" fmla="*/ 214 w 22"/>
                <a:gd name="T5" fmla="*/ 13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3">
                  <a:moveTo>
                    <a:pt x="0" y="0"/>
                  </a:moveTo>
                  <a:cubicBezTo>
                    <a:pt x="3" y="6"/>
                    <a:pt x="5" y="12"/>
                    <a:pt x="13" y="13"/>
                  </a:cubicBezTo>
                  <a:cubicBezTo>
                    <a:pt x="16" y="13"/>
                    <a:pt x="19" y="12"/>
                    <a:pt x="22" y="1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1" name="Freeform 192">
              <a:extLst>
                <a:ext uri="{FF2B5EF4-FFF2-40B4-BE49-F238E27FC236}">
                  <a16:creationId xmlns:a16="http://schemas.microsoft.com/office/drawing/2014/main" id="{F03DA5E4-64FD-4487-AB61-3E141537A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547"/>
              <a:ext cx="183" cy="190"/>
            </a:xfrm>
            <a:custGeom>
              <a:avLst/>
              <a:gdLst>
                <a:gd name="T0" fmla="*/ 0 w 85"/>
                <a:gd name="T1" fmla="*/ 0 h 83"/>
                <a:gd name="T2" fmla="*/ 250 w 85"/>
                <a:gd name="T3" fmla="*/ 130 h 83"/>
                <a:gd name="T4" fmla="*/ 347 w 85"/>
                <a:gd name="T5" fmla="*/ 252 h 83"/>
                <a:gd name="T6" fmla="*/ 450 w 85"/>
                <a:gd name="T7" fmla="*/ 467 h 83"/>
                <a:gd name="T8" fmla="*/ 562 w 85"/>
                <a:gd name="T9" fmla="*/ 613 h 83"/>
                <a:gd name="T10" fmla="*/ 691 w 85"/>
                <a:gd name="T11" fmla="*/ 829 h 83"/>
                <a:gd name="T12" fmla="*/ 769 w 85"/>
                <a:gd name="T13" fmla="*/ 874 h 83"/>
                <a:gd name="T14" fmla="*/ 797 w 85"/>
                <a:gd name="T15" fmla="*/ 959 h 83"/>
                <a:gd name="T16" fmla="*/ 848 w 85"/>
                <a:gd name="T17" fmla="*/ 996 h 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83">
                  <a:moveTo>
                    <a:pt x="0" y="0"/>
                  </a:moveTo>
                  <a:cubicBezTo>
                    <a:pt x="3" y="10"/>
                    <a:pt x="17" y="7"/>
                    <a:pt x="25" y="11"/>
                  </a:cubicBezTo>
                  <a:cubicBezTo>
                    <a:pt x="29" y="13"/>
                    <a:pt x="32" y="17"/>
                    <a:pt x="35" y="21"/>
                  </a:cubicBezTo>
                  <a:cubicBezTo>
                    <a:pt x="39" y="28"/>
                    <a:pt x="38" y="35"/>
                    <a:pt x="45" y="39"/>
                  </a:cubicBezTo>
                  <a:cubicBezTo>
                    <a:pt x="50" y="43"/>
                    <a:pt x="55" y="44"/>
                    <a:pt x="56" y="51"/>
                  </a:cubicBezTo>
                  <a:cubicBezTo>
                    <a:pt x="57" y="62"/>
                    <a:pt x="59" y="65"/>
                    <a:pt x="69" y="69"/>
                  </a:cubicBezTo>
                  <a:cubicBezTo>
                    <a:pt x="73" y="70"/>
                    <a:pt x="75" y="70"/>
                    <a:pt x="77" y="73"/>
                  </a:cubicBezTo>
                  <a:cubicBezTo>
                    <a:pt x="79" y="75"/>
                    <a:pt x="78" y="78"/>
                    <a:pt x="80" y="80"/>
                  </a:cubicBezTo>
                  <a:cubicBezTo>
                    <a:pt x="82" y="82"/>
                    <a:pt x="84" y="82"/>
                    <a:pt x="85" y="8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2" name="Freeform 193">
              <a:extLst>
                <a:ext uri="{FF2B5EF4-FFF2-40B4-BE49-F238E27FC236}">
                  <a16:creationId xmlns:a16="http://schemas.microsoft.com/office/drawing/2014/main" id="{7A88FCF5-48F9-435C-B971-E32024E73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698"/>
              <a:ext cx="58" cy="60"/>
            </a:xfrm>
            <a:custGeom>
              <a:avLst/>
              <a:gdLst>
                <a:gd name="T0" fmla="*/ 0 w 27"/>
                <a:gd name="T1" fmla="*/ 0 h 26"/>
                <a:gd name="T2" fmla="*/ 269 w 27"/>
                <a:gd name="T3" fmla="*/ 309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0" y="0"/>
                  </a:moveTo>
                  <a:cubicBezTo>
                    <a:pt x="3" y="12"/>
                    <a:pt x="14" y="26"/>
                    <a:pt x="27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3" name="Freeform 194">
              <a:extLst>
                <a:ext uri="{FF2B5EF4-FFF2-40B4-BE49-F238E27FC236}">
                  <a16:creationId xmlns:a16="http://schemas.microsoft.com/office/drawing/2014/main" id="{3200BF32-C34E-48C4-BE0F-0EF680E53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753"/>
              <a:ext cx="24" cy="182"/>
            </a:xfrm>
            <a:custGeom>
              <a:avLst/>
              <a:gdLst>
                <a:gd name="T0" fmla="*/ 33 w 11"/>
                <a:gd name="T1" fmla="*/ 0 h 79"/>
                <a:gd name="T2" fmla="*/ 61 w 11"/>
                <a:gd name="T3" fmla="*/ 85 h 79"/>
                <a:gd name="T4" fmla="*/ 81 w 11"/>
                <a:gd name="T5" fmla="*/ 281 h 79"/>
                <a:gd name="T6" fmla="*/ 81 w 11"/>
                <a:gd name="T7" fmla="*/ 488 h 79"/>
                <a:gd name="T8" fmla="*/ 0 w 11"/>
                <a:gd name="T9" fmla="*/ 965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9">
                  <a:moveTo>
                    <a:pt x="3" y="0"/>
                  </a:moveTo>
                  <a:cubicBezTo>
                    <a:pt x="3" y="2"/>
                    <a:pt x="4" y="5"/>
                    <a:pt x="6" y="7"/>
                  </a:cubicBezTo>
                  <a:cubicBezTo>
                    <a:pt x="9" y="13"/>
                    <a:pt x="9" y="16"/>
                    <a:pt x="8" y="23"/>
                  </a:cubicBezTo>
                  <a:cubicBezTo>
                    <a:pt x="6" y="30"/>
                    <a:pt x="5" y="33"/>
                    <a:pt x="8" y="40"/>
                  </a:cubicBezTo>
                  <a:cubicBezTo>
                    <a:pt x="11" y="49"/>
                    <a:pt x="9" y="74"/>
                    <a:pt x="0" y="7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4" name="Freeform 195">
              <a:extLst>
                <a:ext uri="{FF2B5EF4-FFF2-40B4-BE49-F238E27FC236}">
                  <a16:creationId xmlns:a16="http://schemas.microsoft.com/office/drawing/2014/main" id="{1978ABD4-BAC5-48D3-9791-F9A228DD5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843"/>
              <a:ext cx="13" cy="80"/>
            </a:xfrm>
            <a:custGeom>
              <a:avLst/>
              <a:gdLst>
                <a:gd name="T0" fmla="*/ 61 w 6"/>
                <a:gd name="T1" fmla="*/ 0 h 35"/>
                <a:gd name="T2" fmla="*/ 0 w 6"/>
                <a:gd name="T3" fmla="*/ 261 h 35"/>
                <a:gd name="T4" fmla="*/ 20 w 6"/>
                <a:gd name="T5" fmla="*/ 41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5">
                  <a:moveTo>
                    <a:pt x="6" y="0"/>
                  </a:moveTo>
                  <a:cubicBezTo>
                    <a:pt x="1" y="5"/>
                    <a:pt x="0" y="15"/>
                    <a:pt x="0" y="22"/>
                  </a:cubicBezTo>
                  <a:cubicBezTo>
                    <a:pt x="0" y="26"/>
                    <a:pt x="4" y="32"/>
                    <a:pt x="2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5" name="Freeform 196">
              <a:extLst>
                <a:ext uri="{FF2B5EF4-FFF2-40B4-BE49-F238E27FC236}">
                  <a16:creationId xmlns:a16="http://schemas.microsoft.com/office/drawing/2014/main" id="{8F5880EC-608E-41CD-983E-5C0EC2085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866"/>
              <a:ext cx="41" cy="211"/>
            </a:xfrm>
            <a:custGeom>
              <a:avLst/>
              <a:gdLst>
                <a:gd name="T0" fmla="*/ 69 w 19"/>
                <a:gd name="T1" fmla="*/ 0 h 92"/>
                <a:gd name="T2" fmla="*/ 149 w 19"/>
                <a:gd name="T3" fmla="*/ 158 h 92"/>
                <a:gd name="T4" fmla="*/ 164 w 19"/>
                <a:gd name="T5" fmla="*/ 411 h 92"/>
                <a:gd name="T6" fmla="*/ 101 w 19"/>
                <a:gd name="T7" fmla="*/ 784 h 92"/>
                <a:gd name="T8" fmla="*/ 52 w 19"/>
                <a:gd name="T9" fmla="*/ 1000 h 92"/>
                <a:gd name="T10" fmla="*/ 0 w 19"/>
                <a:gd name="T11" fmla="*/ 1110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92">
                  <a:moveTo>
                    <a:pt x="7" y="0"/>
                  </a:moveTo>
                  <a:cubicBezTo>
                    <a:pt x="7" y="4"/>
                    <a:pt x="13" y="10"/>
                    <a:pt x="15" y="13"/>
                  </a:cubicBezTo>
                  <a:cubicBezTo>
                    <a:pt x="19" y="21"/>
                    <a:pt x="19" y="26"/>
                    <a:pt x="16" y="34"/>
                  </a:cubicBezTo>
                  <a:cubicBezTo>
                    <a:pt x="11" y="45"/>
                    <a:pt x="7" y="53"/>
                    <a:pt x="10" y="65"/>
                  </a:cubicBezTo>
                  <a:cubicBezTo>
                    <a:pt x="12" y="73"/>
                    <a:pt x="8" y="77"/>
                    <a:pt x="5" y="83"/>
                  </a:cubicBezTo>
                  <a:cubicBezTo>
                    <a:pt x="3" y="87"/>
                    <a:pt x="3" y="89"/>
                    <a:pt x="0" y="9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6" name="Freeform 197">
              <a:extLst>
                <a:ext uri="{FF2B5EF4-FFF2-40B4-BE49-F238E27FC236}">
                  <a16:creationId xmlns:a16="http://schemas.microsoft.com/office/drawing/2014/main" id="{FEDFD0B2-8B55-4779-98DA-57917197A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1990"/>
              <a:ext cx="17" cy="80"/>
            </a:xfrm>
            <a:custGeom>
              <a:avLst/>
              <a:gdLst>
                <a:gd name="T0" fmla="*/ 77 w 8"/>
                <a:gd name="T1" fmla="*/ 0 h 35"/>
                <a:gd name="T2" fmla="*/ 0 w 8"/>
                <a:gd name="T3" fmla="*/ 288 h 35"/>
                <a:gd name="T4" fmla="*/ 19 w 8"/>
                <a:gd name="T5" fmla="*/ 41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5">
                  <a:moveTo>
                    <a:pt x="8" y="0"/>
                  </a:moveTo>
                  <a:cubicBezTo>
                    <a:pt x="2" y="8"/>
                    <a:pt x="0" y="14"/>
                    <a:pt x="0" y="24"/>
                  </a:cubicBezTo>
                  <a:cubicBezTo>
                    <a:pt x="0" y="27"/>
                    <a:pt x="1" y="35"/>
                    <a:pt x="2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7" name="Freeform 198">
              <a:extLst>
                <a:ext uri="{FF2B5EF4-FFF2-40B4-BE49-F238E27FC236}">
                  <a16:creationId xmlns:a16="http://schemas.microsoft.com/office/drawing/2014/main" id="{5E25C037-D182-4FF1-87A9-43D0B9366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887"/>
              <a:ext cx="13" cy="73"/>
            </a:xfrm>
            <a:custGeom>
              <a:avLst/>
              <a:gdLst>
                <a:gd name="T0" fmla="*/ 52 w 6"/>
                <a:gd name="T1" fmla="*/ 0 h 32"/>
                <a:gd name="T2" fmla="*/ 20 w 6"/>
                <a:gd name="T3" fmla="*/ 224 h 32"/>
                <a:gd name="T4" fmla="*/ 61 w 6"/>
                <a:gd name="T5" fmla="*/ 38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2">
                  <a:moveTo>
                    <a:pt x="5" y="0"/>
                  </a:moveTo>
                  <a:cubicBezTo>
                    <a:pt x="3" y="7"/>
                    <a:pt x="0" y="11"/>
                    <a:pt x="2" y="19"/>
                  </a:cubicBezTo>
                  <a:cubicBezTo>
                    <a:pt x="3" y="22"/>
                    <a:pt x="6" y="31"/>
                    <a:pt x="6" y="3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8" name="Freeform 199">
              <a:extLst>
                <a:ext uri="{FF2B5EF4-FFF2-40B4-BE49-F238E27FC236}">
                  <a16:creationId xmlns:a16="http://schemas.microsoft.com/office/drawing/2014/main" id="{53FC6C8C-F2E7-47A8-A209-8047AF9F5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1928"/>
              <a:ext cx="28" cy="90"/>
            </a:xfrm>
            <a:custGeom>
              <a:avLst/>
              <a:gdLst>
                <a:gd name="T0" fmla="*/ 80 w 13"/>
                <a:gd name="T1" fmla="*/ 0 h 39"/>
                <a:gd name="T2" fmla="*/ 0 w 13"/>
                <a:gd name="T3" fmla="*/ 48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9">
                  <a:moveTo>
                    <a:pt x="8" y="0"/>
                  </a:moveTo>
                  <a:cubicBezTo>
                    <a:pt x="13" y="10"/>
                    <a:pt x="12" y="34"/>
                    <a:pt x="0" y="3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69" name="Freeform 200">
              <a:extLst>
                <a:ext uri="{FF2B5EF4-FFF2-40B4-BE49-F238E27FC236}">
                  <a16:creationId xmlns:a16="http://schemas.microsoft.com/office/drawing/2014/main" id="{C93568BD-CC7E-436D-BCFB-55BC809B6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799"/>
              <a:ext cx="22" cy="79"/>
            </a:xfrm>
            <a:custGeom>
              <a:avLst/>
              <a:gdLst>
                <a:gd name="T0" fmla="*/ 0 w 10"/>
                <a:gd name="T1" fmla="*/ 0 h 34"/>
                <a:gd name="T2" fmla="*/ 88 w 10"/>
                <a:gd name="T3" fmla="*/ 302 h 34"/>
                <a:gd name="T4" fmla="*/ 20 w 10"/>
                <a:gd name="T5" fmla="*/ 428 h 34"/>
                <a:gd name="T6" fmla="*/ 33 w 10"/>
                <a:gd name="T7" fmla="*/ 4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5" y="7"/>
                    <a:pt x="10" y="15"/>
                    <a:pt x="8" y="24"/>
                  </a:cubicBezTo>
                  <a:cubicBezTo>
                    <a:pt x="7" y="28"/>
                    <a:pt x="4" y="31"/>
                    <a:pt x="2" y="34"/>
                  </a:cubicBezTo>
                  <a:cubicBezTo>
                    <a:pt x="3" y="34"/>
                    <a:pt x="3" y="33"/>
                    <a:pt x="3" y="3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0" name="Freeform 201">
              <a:extLst>
                <a:ext uri="{FF2B5EF4-FFF2-40B4-BE49-F238E27FC236}">
                  <a16:creationId xmlns:a16="http://schemas.microsoft.com/office/drawing/2014/main" id="{E6E3032B-22C4-423F-9F06-FFD976CA3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733"/>
              <a:ext cx="47" cy="80"/>
            </a:xfrm>
            <a:custGeom>
              <a:avLst/>
              <a:gdLst>
                <a:gd name="T0" fmla="*/ 68 w 22"/>
                <a:gd name="T1" fmla="*/ 0 h 35"/>
                <a:gd name="T2" fmla="*/ 214 w 22"/>
                <a:gd name="T3" fmla="*/ 418 h 35"/>
                <a:gd name="T4" fmla="*/ 205 w 22"/>
                <a:gd name="T5" fmla="*/ 418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5">
                  <a:moveTo>
                    <a:pt x="7" y="0"/>
                  </a:moveTo>
                  <a:cubicBezTo>
                    <a:pt x="0" y="12"/>
                    <a:pt x="14" y="27"/>
                    <a:pt x="22" y="35"/>
                  </a:cubicBezTo>
                  <a:cubicBezTo>
                    <a:pt x="21" y="35"/>
                    <a:pt x="21" y="35"/>
                    <a:pt x="21" y="3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1" name="Freeform 202">
              <a:extLst>
                <a:ext uri="{FF2B5EF4-FFF2-40B4-BE49-F238E27FC236}">
                  <a16:creationId xmlns:a16="http://schemas.microsoft.com/office/drawing/2014/main" id="{8905D544-CC2E-47A8-B2EE-16486B01E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593"/>
              <a:ext cx="39" cy="53"/>
            </a:xfrm>
            <a:custGeom>
              <a:avLst/>
              <a:gdLst>
                <a:gd name="T0" fmla="*/ 0 w 18"/>
                <a:gd name="T1" fmla="*/ 0 h 23"/>
                <a:gd name="T2" fmla="*/ 173 w 18"/>
                <a:gd name="T3" fmla="*/ 159 h 23"/>
                <a:gd name="T4" fmla="*/ 184 w 18"/>
                <a:gd name="T5" fmla="*/ 28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8" y="2"/>
                    <a:pt x="15" y="4"/>
                    <a:pt x="17" y="13"/>
                  </a:cubicBezTo>
                  <a:cubicBezTo>
                    <a:pt x="17" y="16"/>
                    <a:pt x="18" y="21"/>
                    <a:pt x="18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2" name="Freeform 203">
              <a:extLst>
                <a:ext uri="{FF2B5EF4-FFF2-40B4-BE49-F238E27FC236}">
                  <a16:creationId xmlns:a16="http://schemas.microsoft.com/office/drawing/2014/main" id="{7DABF3AA-5F53-4B89-A646-2DB581C80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57"/>
              <a:ext cx="39" cy="46"/>
            </a:xfrm>
            <a:custGeom>
              <a:avLst/>
              <a:gdLst>
                <a:gd name="T0" fmla="*/ 0 w 18"/>
                <a:gd name="T1" fmla="*/ 12 h 20"/>
                <a:gd name="T2" fmla="*/ 173 w 18"/>
                <a:gd name="T3" fmla="*/ 24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0">
                  <a:moveTo>
                    <a:pt x="0" y="1"/>
                  </a:moveTo>
                  <a:cubicBezTo>
                    <a:pt x="9" y="0"/>
                    <a:pt x="18" y="11"/>
                    <a:pt x="17" y="2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3" name="Freeform 204">
              <a:extLst>
                <a:ext uri="{FF2B5EF4-FFF2-40B4-BE49-F238E27FC236}">
                  <a16:creationId xmlns:a16="http://schemas.microsoft.com/office/drawing/2014/main" id="{25627B55-6CDE-4606-8040-482BF3BE1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1634"/>
              <a:ext cx="37" cy="53"/>
            </a:xfrm>
            <a:custGeom>
              <a:avLst/>
              <a:gdLst>
                <a:gd name="T0" fmla="*/ 9 w 17"/>
                <a:gd name="T1" fmla="*/ 0 h 23"/>
                <a:gd name="T2" fmla="*/ 176 w 17"/>
                <a:gd name="T3" fmla="*/ 28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3">
                  <a:moveTo>
                    <a:pt x="1" y="0"/>
                  </a:moveTo>
                  <a:cubicBezTo>
                    <a:pt x="0" y="11"/>
                    <a:pt x="5" y="20"/>
                    <a:pt x="17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4" name="Freeform 205">
              <a:extLst>
                <a:ext uri="{FF2B5EF4-FFF2-40B4-BE49-F238E27FC236}">
                  <a16:creationId xmlns:a16="http://schemas.microsoft.com/office/drawing/2014/main" id="{3081BC04-CF87-4F75-A75F-7F739A97F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476"/>
              <a:ext cx="58" cy="41"/>
            </a:xfrm>
            <a:custGeom>
              <a:avLst/>
              <a:gdLst>
                <a:gd name="T0" fmla="*/ 0 w 27"/>
                <a:gd name="T1" fmla="*/ 0 h 18"/>
                <a:gd name="T2" fmla="*/ 180 w 27"/>
                <a:gd name="T3" fmla="*/ 212 h 18"/>
                <a:gd name="T4" fmla="*/ 258 w 27"/>
                <a:gd name="T5" fmla="*/ 21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8">
                  <a:moveTo>
                    <a:pt x="0" y="0"/>
                  </a:moveTo>
                  <a:cubicBezTo>
                    <a:pt x="3" y="10"/>
                    <a:pt x="6" y="17"/>
                    <a:pt x="18" y="18"/>
                  </a:cubicBezTo>
                  <a:cubicBezTo>
                    <a:pt x="20" y="18"/>
                    <a:pt x="27" y="17"/>
                    <a:pt x="26" y="1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5" name="Freeform 206">
              <a:extLst>
                <a:ext uri="{FF2B5EF4-FFF2-40B4-BE49-F238E27FC236}">
                  <a16:creationId xmlns:a16="http://schemas.microsoft.com/office/drawing/2014/main" id="{3975D0C7-F44A-4056-9DB6-1DA9A7AA1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421"/>
              <a:ext cx="69" cy="22"/>
            </a:xfrm>
            <a:custGeom>
              <a:avLst/>
              <a:gdLst>
                <a:gd name="T0" fmla="*/ 0 w 32"/>
                <a:gd name="T1" fmla="*/ 106 h 10"/>
                <a:gd name="T2" fmla="*/ 181 w 32"/>
                <a:gd name="T3" fmla="*/ 9 h 10"/>
                <a:gd name="T4" fmla="*/ 321 w 32"/>
                <a:gd name="T5" fmla="*/ 6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0">
                  <a:moveTo>
                    <a:pt x="0" y="10"/>
                  </a:moveTo>
                  <a:cubicBezTo>
                    <a:pt x="6" y="6"/>
                    <a:pt x="10" y="0"/>
                    <a:pt x="18" y="1"/>
                  </a:cubicBezTo>
                  <a:cubicBezTo>
                    <a:pt x="21" y="1"/>
                    <a:pt x="30" y="4"/>
                    <a:pt x="32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6" name="Freeform 207">
              <a:extLst>
                <a:ext uri="{FF2B5EF4-FFF2-40B4-BE49-F238E27FC236}">
                  <a16:creationId xmlns:a16="http://schemas.microsoft.com/office/drawing/2014/main" id="{E2826E91-6AF5-4B7A-A744-EB5D9584A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443"/>
              <a:ext cx="50" cy="17"/>
            </a:xfrm>
            <a:custGeom>
              <a:avLst/>
              <a:gdLst>
                <a:gd name="T0" fmla="*/ 0 w 23"/>
                <a:gd name="T1" fmla="*/ 0 h 7"/>
                <a:gd name="T2" fmla="*/ 165 w 23"/>
                <a:gd name="T3" fmla="*/ 87 h 7"/>
                <a:gd name="T4" fmla="*/ 237 w 23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">
                  <a:moveTo>
                    <a:pt x="0" y="0"/>
                  </a:moveTo>
                  <a:cubicBezTo>
                    <a:pt x="4" y="2"/>
                    <a:pt x="11" y="7"/>
                    <a:pt x="16" y="6"/>
                  </a:cubicBezTo>
                  <a:cubicBezTo>
                    <a:pt x="18" y="5"/>
                    <a:pt x="22" y="2"/>
                    <a:pt x="23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7" name="Freeform 208">
              <a:extLst>
                <a:ext uri="{FF2B5EF4-FFF2-40B4-BE49-F238E27FC236}">
                  <a16:creationId xmlns:a16="http://schemas.microsoft.com/office/drawing/2014/main" id="{EB05F11C-61C3-45C7-BBB3-5F2B34FB8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421"/>
              <a:ext cx="54" cy="39"/>
            </a:xfrm>
            <a:custGeom>
              <a:avLst/>
              <a:gdLst>
                <a:gd name="T0" fmla="*/ 0 w 25"/>
                <a:gd name="T1" fmla="*/ 131 h 17"/>
                <a:gd name="T2" fmla="*/ 253 w 25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7">
                  <a:moveTo>
                    <a:pt x="0" y="11"/>
                  </a:moveTo>
                  <a:cubicBezTo>
                    <a:pt x="10" y="17"/>
                    <a:pt x="23" y="1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8" name="Freeform 209">
              <a:extLst>
                <a:ext uri="{FF2B5EF4-FFF2-40B4-BE49-F238E27FC236}">
                  <a16:creationId xmlns:a16="http://schemas.microsoft.com/office/drawing/2014/main" id="{428DCB23-3955-413B-82E7-C980FB459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2897"/>
              <a:ext cx="13" cy="62"/>
            </a:xfrm>
            <a:custGeom>
              <a:avLst/>
              <a:gdLst>
                <a:gd name="T0" fmla="*/ 52 w 6"/>
                <a:gd name="T1" fmla="*/ 326 h 27"/>
                <a:gd name="T2" fmla="*/ 61 w 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5" y="27"/>
                  </a:moveTo>
                  <a:cubicBezTo>
                    <a:pt x="3" y="20"/>
                    <a:pt x="0" y="5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79" name="Freeform 210">
              <a:extLst>
                <a:ext uri="{FF2B5EF4-FFF2-40B4-BE49-F238E27FC236}">
                  <a16:creationId xmlns:a16="http://schemas.microsoft.com/office/drawing/2014/main" id="{36779B02-FBF1-4F8E-A120-035E447AD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2695"/>
              <a:ext cx="256" cy="188"/>
            </a:xfrm>
            <a:custGeom>
              <a:avLst/>
              <a:gdLst>
                <a:gd name="T0" fmla="*/ 0 w 119"/>
                <a:gd name="T1" fmla="*/ 988 h 82"/>
                <a:gd name="T2" fmla="*/ 510 w 119"/>
                <a:gd name="T3" fmla="*/ 553 h 82"/>
                <a:gd name="T4" fmla="*/ 1185 w 119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82">
                  <a:moveTo>
                    <a:pt x="0" y="82"/>
                  </a:moveTo>
                  <a:cubicBezTo>
                    <a:pt x="9" y="65"/>
                    <a:pt x="35" y="55"/>
                    <a:pt x="51" y="46"/>
                  </a:cubicBezTo>
                  <a:cubicBezTo>
                    <a:pt x="75" y="32"/>
                    <a:pt x="97" y="17"/>
                    <a:pt x="1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0" name="Freeform 211">
              <a:extLst>
                <a:ext uri="{FF2B5EF4-FFF2-40B4-BE49-F238E27FC236}">
                  <a16:creationId xmlns:a16="http://schemas.microsoft.com/office/drawing/2014/main" id="{A6AEA5C1-A20A-4C01-84B3-6D339C308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661"/>
              <a:ext cx="157" cy="124"/>
            </a:xfrm>
            <a:custGeom>
              <a:avLst/>
              <a:gdLst>
                <a:gd name="T0" fmla="*/ 0 w 73"/>
                <a:gd name="T1" fmla="*/ 654 h 54"/>
                <a:gd name="T2" fmla="*/ 310 w 73"/>
                <a:gd name="T3" fmla="*/ 423 h 54"/>
                <a:gd name="T4" fmla="*/ 727 w 73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4">
                  <a:moveTo>
                    <a:pt x="0" y="54"/>
                  </a:moveTo>
                  <a:cubicBezTo>
                    <a:pt x="8" y="44"/>
                    <a:pt x="20" y="40"/>
                    <a:pt x="31" y="35"/>
                  </a:cubicBezTo>
                  <a:cubicBezTo>
                    <a:pt x="46" y="26"/>
                    <a:pt x="61" y="13"/>
                    <a:pt x="7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1" name="Freeform 212">
              <a:extLst>
                <a:ext uri="{FF2B5EF4-FFF2-40B4-BE49-F238E27FC236}">
                  <a16:creationId xmlns:a16="http://schemas.microsoft.com/office/drawing/2014/main" id="{5192B4D7-660E-44B1-8DCD-E379D9ADD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7" y="2608"/>
              <a:ext cx="79" cy="66"/>
            </a:xfrm>
            <a:custGeom>
              <a:avLst/>
              <a:gdLst>
                <a:gd name="T0" fmla="*/ 0 w 37"/>
                <a:gd name="T1" fmla="*/ 341 h 29"/>
                <a:gd name="T2" fmla="*/ 361 w 3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9">
                  <a:moveTo>
                    <a:pt x="0" y="29"/>
                  </a:moveTo>
                  <a:cubicBezTo>
                    <a:pt x="8" y="15"/>
                    <a:pt x="25" y="11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2" name="Freeform 213">
              <a:extLst>
                <a:ext uri="{FF2B5EF4-FFF2-40B4-BE49-F238E27FC236}">
                  <a16:creationId xmlns:a16="http://schemas.microsoft.com/office/drawing/2014/main" id="{4A1065C3-8ADE-4BF7-B3D3-1812960B4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819"/>
              <a:ext cx="47" cy="62"/>
            </a:xfrm>
            <a:custGeom>
              <a:avLst/>
              <a:gdLst>
                <a:gd name="T0" fmla="*/ 214 w 22"/>
                <a:gd name="T1" fmla="*/ 0 h 27"/>
                <a:gd name="T2" fmla="*/ 9 w 22"/>
                <a:gd name="T3" fmla="*/ 32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7">
                  <a:moveTo>
                    <a:pt x="22" y="0"/>
                  </a:moveTo>
                  <a:cubicBezTo>
                    <a:pt x="16" y="11"/>
                    <a:pt x="0" y="13"/>
                    <a:pt x="1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3" name="Freeform 214">
              <a:extLst>
                <a:ext uri="{FF2B5EF4-FFF2-40B4-BE49-F238E27FC236}">
                  <a16:creationId xmlns:a16="http://schemas.microsoft.com/office/drawing/2014/main" id="{134E5C42-7A57-4319-9232-16DCEAB06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527"/>
              <a:ext cx="178" cy="138"/>
            </a:xfrm>
            <a:custGeom>
              <a:avLst/>
              <a:gdLst>
                <a:gd name="T0" fmla="*/ 0 w 83"/>
                <a:gd name="T1" fmla="*/ 729 h 60"/>
                <a:gd name="T2" fmla="*/ 354 w 83"/>
                <a:gd name="T3" fmla="*/ 460 h 60"/>
                <a:gd name="T4" fmla="*/ 819 w 83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60">
                  <a:moveTo>
                    <a:pt x="0" y="60"/>
                  </a:moveTo>
                  <a:cubicBezTo>
                    <a:pt x="12" y="54"/>
                    <a:pt x="25" y="45"/>
                    <a:pt x="36" y="38"/>
                  </a:cubicBezTo>
                  <a:cubicBezTo>
                    <a:pt x="53" y="27"/>
                    <a:pt x="66" y="10"/>
                    <a:pt x="8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4" name="Freeform 215">
              <a:extLst>
                <a:ext uri="{FF2B5EF4-FFF2-40B4-BE49-F238E27FC236}">
                  <a16:creationId xmlns:a16="http://schemas.microsoft.com/office/drawing/2014/main" id="{31F56EC1-50D6-4638-940C-9DE564C73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495"/>
              <a:ext cx="149" cy="113"/>
            </a:xfrm>
            <a:custGeom>
              <a:avLst/>
              <a:gdLst>
                <a:gd name="T0" fmla="*/ 0 w 69"/>
                <a:gd name="T1" fmla="*/ 602 h 49"/>
                <a:gd name="T2" fmla="*/ 695 w 69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49">
                  <a:moveTo>
                    <a:pt x="0" y="49"/>
                  </a:moveTo>
                  <a:cubicBezTo>
                    <a:pt x="24" y="36"/>
                    <a:pt x="40" y="4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5" name="Freeform 216">
              <a:extLst>
                <a:ext uri="{FF2B5EF4-FFF2-40B4-BE49-F238E27FC236}">
                  <a16:creationId xmlns:a16="http://schemas.microsoft.com/office/drawing/2014/main" id="{0D756624-4F6E-4A6B-A142-430025F8B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2514"/>
              <a:ext cx="97" cy="73"/>
            </a:xfrm>
            <a:custGeom>
              <a:avLst/>
              <a:gdLst>
                <a:gd name="T0" fmla="*/ 0 w 45"/>
                <a:gd name="T1" fmla="*/ 381 h 32"/>
                <a:gd name="T2" fmla="*/ 200 w 45"/>
                <a:gd name="T3" fmla="*/ 167 h 32"/>
                <a:gd name="T4" fmla="*/ 451 w 45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2">
                  <a:moveTo>
                    <a:pt x="0" y="32"/>
                  </a:moveTo>
                  <a:cubicBezTo>
                    <a:pt x="2" y="25"/>
                    <a:pt x="14" y="17"/>
                    <a:pt x="20" y="14"/>
                  </a:cubicBezTo>
                  <a:cubicBezTo>
                    <a:pt x="27" y="8"/>
                    <a:pt x="38" y="6"/>
                    <a:pt x="4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6" name="Freeform 217">
              <a:extLst>
                <a:ext uri="{FF2B5EF4-FFF2-40B4-BE49-F238E27FC236}">
                  <a16:creationId xmlns:a16="http://schemas.microsoft.com/office/drawing/2014/main" id="{3CBB2D58-EA49-43BF-8947-73913747D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2348"/>
              <a:ext cx="147" cy="113"/>
            </a:xfrm>
            <a:custGeom>
              <a:avLst/>
              <a:gdLst>
                <a:gd name="T0" fmla="*/ 0 w 68"/>
                <a:gd name="T1" fmla="*/ 602 h 49"/>
                <a:gd name="T2" fmla="*/ 687 w 68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49">
                  <a:moveTo>
                    <a:pt x="0" y="49"/>
                  </a:moveTo>
                  <a:cubicBezTo>
                    <a:pt x="30" y="44"/>
                    <a:pt x="40" y="9"/>
                    <a:pt x="6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7" name="Freeform 218">
              <a:extLst>
                <a:ext uri="{FF2B5EF4-FFF2-40B4-BE49-F238E27FC236}">
                  <a16:creationId xmlns:a16="http://schemas.microsoft.com/office/drawing/2014/main" id="{358DDEF2-46CD-49E6-8901-27E3BA3B7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344"/>
              <a:ext cx="193" cy="170"/>
            </a:xfrm>
            <a:custGeom>
              <a:avLst/>
              <a:gdLst>
                <a:gd name="T0" fmla="*/ 0 w 90"/>
                <a:gd name="T1" fmla="*/ 898 h 74"/>
                <a:gd name="T2" fmla="*/ 888 w 90"/>
                <a:gd name="T3" fmla="*/ 0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74">
                  <a:moveTo>
                    <a:pt x="0" y="74"/>
                  </a:moveTo>
                  <a:cubicBezTo>
                    <a:pt x="33" y="52"/>
                    <a:pt x="56" y="19"/>
                    <a:pt x="9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8" name="Freeform 219">
              <a:extLst>
                <a:ext uri="{FF2B5EF4-FFF2-40B4-BE49-F238E27FC236}">
                  <a16:creationId xmlns:a16="http://schemas.microsoft.com/office/drawing/2014/main" id="{D46A4546-C22D-4631-AE4C-933DD9593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293"/>
              <a:ext cx="129" cy="120"/>
            </a:xfrm>
            <a:custGeom>
              <a:avLst/>
              <a:gdLst>
                <a:gd name="T0" fmla="*/ 0 w 60"/>
                <a:gd name="T1" fmla="*/ 639 h 52"/>
                <a:gd name="T2" fmla="*/ 596 w 60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52">
                  <a:moveTo>
                    <a:pt x="0" y="52"/>
                  </a:moveTo>
                  <a:cubicBezTo>
                    <a:pt x="15" y="29"/>
                    <a:pt x="44" y="22"/>
                    <a:pt x="6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89" name="Freeform 220">
              <a:extLst>
                <a:ext uri="{FF2B5EF4-FFF2-40B4-BE49-F238E27FC236}">
                  <a16:creationId xmlns:a16="http://schemas.microsoft.com/office/drawing/2014/main" id="{311DD30E-F17E-4BDD-93A1-D6FD74219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098"/>
              <a:ext cx="135" cy="126"/>
            </a:xfrm>
            <a:custGeom>
              <a:avLst/>
              <a:gdLst>
                <a:gd name="T0" fmla="*/ 619 w 63"/>
                <a:gd name="T1" fmla="*/ 0 h 55"/>
                <a:gd name="T2" fmla="*/ 373 w 63"/>
                <a:gd name="T3" fmla="*/ 215 h 55"/>
                <a:gd name="T4" fmla="*/ 0 w 63"/>
                <a:gd name="T5" fmla="*/ 66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55">
                  <a:moveTo>
                    <a:pt x="63" y="0"/>
                  </a:moveTo>
                  <a:cubicBezTo>
                    <a:pt x="54" y="6"/>
                    <a:pt x="46" y="10"/>
                    <a:pt x="38" y="18"/>
                  </a:cubicBezTo>
                  <a:cubicBezTo>
                    <a:pt x="24" y="30"/>
                    <a:pt x="14" y="44"/>
                    <a:pt x="0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0" name="Freeform 221">
              <a:extLst>
                <a:ext uri="{FF2B5EF4-FFF2-40B4-BE49-F238E27FC236}">
                  <a16:creationId xmlns:a16="http://schemas.microsoft.com/office/drawing/2014/main" id="{B21FB2DC-5742-44D8-8F31-271FC1A04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098"/>
              <a:ext cx="47" cy="57"/>
            </a:xfrm>
            <a:custGeom>
              <a:avLst/>
              <a:gdLst>
                <a:gd name="T0" fmla="*/ 214 w 22"/>
                <a:gd name="T1" fmla="*/ 0 h 25"/>
                <a:gd name="T2" fmla="*/ 0 w 22"/>
                <a:gd name="T3" fmla="*/ 296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5">
                  <a:moveTo>
                    <a:pt x="22" y="0"/>
                  </a:moveTo>
                  <a:cubicBezTo>
                    <a:pt x="15" y="8"/>
                    <a:pt x="0" y="14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1" name="Freeform 222">
              <a:extLst>
                <a:ext uri="{FF2B5EF4-FFF2-40B4-BE49-F238E27FC236}">
                  <a16:creationId xmlns:a16="http://schemas.microsoft.com/office/drawing/2014/main" id="{AF8F7B7A-8BC3-4F0B-B34E-AC11C212A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105"/>
              <a:ext cx="118" cy="156"/>
            </a:xfrm>
            <a:custGeom>
              <a:avLst/>
              <a:gdLst>
                <a:gd name="T0" fmla="*/ 543 w 55"/>
                <a:gd name="T1" fmla="*/ 0 h 68"/>
                <a:gd name="T2" fmla="*/ 309 w 55"/>
                <a:gd name="T3" fmla="*/ 337 h 68"/>
                <a:gd name="T4" fmla="*/ 0 w 55"/>
                <a:gd name="T5" fmla="*/ 821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68">
                  <a:moveTo>
                    <a:pt x="55" y="0"/>
                  </a:moveTo>
                  <a:cubicBezTo>
                    <a:pt x="43" y="5"/>
                    <a:pt x="38" y="17"/>
                    <a:pt x="31" y="28"/>
                  </a:cubicBezTo>
                  <a:cubicBezTo>
                    <a:pt x="22" y="42"/>
                    <a:pt x="13" y="58"/>
                    <a:pt x="0" y="6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2" name="Freeform 223">
              <a:extLst>
                <a:ext uri="{FF2B5EF4-FFF2-40B4-BE49-F238E27FC236}">
                  <a16:creationId xmlns:a16="http://schemas.microsoft.com/office/drawing/2014/main" id="{52F100DE-C81E-48A7-B1EE-3A3F5B941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2243"/>
              <a:ext cx="65" cy="66"/>
            </a:xfrm>
            <a:custGeom>
              <a:avLst/>
              <a:gdLst>
                <a:gd name="T0" fmla="*/ 306 w 30"/>
                <a:gd name="T1" fmla="*/ 0 h 29"/>
                <a:gd name="T2" fmla="*/ 0 w 30"/>
                <a:gd name="T3" fmla="*/ 341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9">
                  <a:moveTo>
                    <a:pt x="30" y="0"/>
                  </a:moveTo>
                  <a:cubicBezTo>
                    <a:pt x="22" y="10"/>
                    <a:pt x="12" y="21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3" name="Freeform 224">
              <a:extLst>
                <a:ext uri="{FF2B5EF4-FFF2-40B4-BE49-F238E27FC236}">
                  <a16:creationId xmlns:a16="http://schemas.microsoft.com/office/drawing/2014/main" id="{2E167722-99E9-4F40-AE28-14410EB8D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702"/>
              <a:ext cx="125" cy="80"/>
            </a:xfrm>
            <a:custGeom>
              <a:avLst/>
              <a:gdLst>
                <a:gd name="T0" fmla="*/ 0 w 58"/>
                <a:gd name="T1" fmla="*/ 418 h 35"/>
                <a:gd name="T2" fmla="*/ 261 w 58"/>
                <a:gd name="T3" fmla="*/ 215 h 35"/>
                <a:gd name="T4" fmla="*/ 580 w 58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5">
                  <a:moveTo>
                    <a:pt x="0" y="35"/>
                  </a:moveTo>
                  <a:cubicBezTo>
                    <a:pt x="8" y="26"/>
                    <a:pt x="15" y="22"/>
                    <a:pt x="26" y="18"/>
                  </a:cubicBezTo>
                  <a:cubicBezTo>
                    <a:pt x="36" y="14"/>
                    <a:pt x="51" y="8"/>
                    <a:pt x="5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4" name="Freeform 225">
              <a:extLst>
                <a:ext uri="{FF2B5EF4-FFF2-40B4-BE49-F238E27FC236}">
                  <a16:creationId xmlns:a16="http://schemas.microsoft.com/office/drawing/2014/main" id="{E56D3320-5B5D-400E-9CDE-ACDFDF1FE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034"/>
              <a:ext cx="189" cy="101"/>
            </a:xfrm>
            <a:custGeom>
              <a:avLst/>
              <a:gdLst>
                <a:gd name="T0" fmla="*/ 0 w 88"/>
                <a:gd name="T1" fmla="*/ 533 h 44"/>
                <a:gd name="T2" fmla="*/ 112 w 88"/>
                <a:gd name="T3" fmla="*/ 459 h 44"/>
                <a:gd name="T4" fmla="*/ 415 w 88"/>
                <a:gd name="T5" fmla="*/ 289 h 44"/>
                <a:gd name="T6" fmla="*/ 872 w 88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44">
                  <a:moveTo>
                    <a:pt x="0" y="44"/>
                  </a:moveTo>
                  <a:cubicBezTo>
                    <a:pt x="4" y="43"/>
                    <a:pt x="7" y="40"/>
                    <a:pt x="11" y="38"/>
                  </a:cubicBezTo>
                  <a:cubicBezTo>
                    <a:pt x="21" y="32"/>
                    <a:pt x="31" y="28"/>
                    <a:pt x="42" y="24"/>
                  </a:cubicBezTo>
                  <a:cubicBezTo>
                    <a:pt x="58" y="18"/>
                    <a:pt x="71" y="3"/>
                    <a:pt x="8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5" name="Freeform 226">
              <a:extLst>
                <a:ext uri="{FF2B5EF4-FFF2-40B4-BE49-F238E27FC236}">
                  <a16:creationId xmlns:a16="http://schemas.microsoft.com/office/drawing/2014/main" id="{0F40DBC1-4689-4B19-89CF-1FC783610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041"/>
              <a:ext cx="119" cy="75"/>
            </a:xfrm>
            <a:custGeom>
              <a:avLst/>
              <a:gdLst>
                <a:gd name="T0" fmla="*/ 0 w 55"/>
                <a:gd name="T1" fmla="*/ 386 h 33"/>
                <a:gd name="T2" fmla="*/ 305 w 55"/>
                <a:gd name="T3" fmla="*/ 175 h 33"/>
                <a:gd name="T4" fmla="*/ 556 w 5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33">
                  <a:moveTo>
                    <a:pt x="0" y="33"/>
                  </a:moveTo>
                  <a:cubicBezTo>
                    <a:pt x="10" y="26"/>
                    <a:pt x="20" y="22"/>
                    <a:pt x="30" y="15"/>
                  </a:cubicBezTo>
                  <a:cubicBezTo>
                    <a:pt x="38" y="10"/>
                    <a:pt x="46" y="3"/>
                    <a:pt x="5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6" name="Freeform 227">
              <a:extLst>
                <a:ext uri="{FF2B5EF4-FFF2-40B4-BE49-F238E27FC236}">
                  <a16:creationId xmlns:a16="http://schemas.microsoft.com/office/drawing/2014/main" id="{52D50619-0504-4ECE-8351-47D58728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935"/>
              <a:ext cx="149" cy="83"/>
            </a:xfrm>
            <a:custGeom>
              <a:avLst/>
              <a:gdLst>
                <a:gd name="T0" fmla="*/ 0 w 69"/>
                <a:gd name="T1" fmla="*/ 440 h 36"/>
                <a:gd name="T2" fmla="*/ 695 w 6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36">
                  <a:moveTo>
                    <a:pt x="0" y="36"/>
                  </a:moveTo>
                  <a:cubicBezTo>
                    <a:pt x="20" y="20"/>
                    <a:pt x="47" y="12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7" name="Freeform 228">
              <a:extLst>
                <a:ext uri="{FF2B5EF4-FFF2-40B4-BE49-F238E27FC236}">
                  <a16:creationId xmlns:a16="http://schemas.microsoft.com/office/drawing/2014/main" id="{5BAD5D8D-9063-430C-8A6E-79A370548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1999"/>
              <a:ext cx="124" cy="92"/>
            </a:xfrm>
            <a:custGeom>
              <a:avLst/>
              <a:gdLst>
                <a:gd name="T0" fmla="*/ 0 w 58"/>
                <a:gd name="T1" fmla="*/ 488 h 40"/>
                <a:gd name="T2" fmla="*/ 301 w 58"/>
                <a:gd name="T3" fmla="*/ 195 h 40"/>
                <a:gd name="T4" fmla="*/ 567 w 58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0">
                  <a:moveTo>
                    <a:pt x="0" y="40"/>
                  </a:moveTo>
                  <a:cubicBezTo>
                    <a:pt x="6" y="30"/>
                    <a:pt x="20" y="21"/>
                    <a:pt x="31" y="16"/>
                  </a:cubicBezTo>
                  <a:cubicBezTo>
                    <a:pt x="40" y="12"/>
                    <a:pt x="52" y="10"/>
                    <a:pt x="5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8" name="Freeform 229">
              <a:extLst>
                <a:ext uri="{FF2B5EF4-FFF2-40B4-BE49-F238E27FC236}">
                  <a16:creationId xmlns:a16="http://schemas.microsoft.com/office/drawing/2014/main" id="{E2B740D5-01D8-4FFD-9CEE-BC3F06F2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848"/>
              <a:ext cx="107" cy="66"/>
            </a:xfrm>
            <a:custGeom>
              <a:avLst/>
              <a:gdLst>
                <a:gd name="T0" fmla="*/ 0 w 50"/>
                <a:gd name="T1" fmla="*/ 341 h 29"/>
                <a:gd name="T2" fmla="*/ 490 w 50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9">
                  <a:moveTo>
                    <a:pt x="0" y="29"/>
                  </a:moveTo>
                  <a:cubicBezTo>
                    <a:pt x="14" y="16"/>
                    <a:pt x="33" y="7"/>
                    <a:pt x="5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99" name="Freeform 230">
              <a:extLst>
                <a:ext uri="{FF2B5EF4-FFF2-40B4-BE49-F238E27FC236}">
                  <a16:creationId xmlns:a16="http://schemas.microsoft.com/office/drawing/2014/main" id="{86477E93-A1E1-4248-9D71-FAC69F241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910"/>
              <a:ext cx="88" cy="57"/>
            </a:xfrm>
            <a:custGeom>
              <a:avLst/>
              <a:gdLst>
                <a:gd name="T0" fmla="*/ 0 w 41"/>
                <a:gd name="T1" fmla="*/ 296 h 25"/>
                <a:gd name="T2" fmla="*/ 406 w 41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5">
                  <a:moveTo>
                    <a:pt x="0" y="25"/>
                  </a:moveTo>
                  <a:cubicBezTo>
                    <a:pt x="14" y="16"/>
                    <a:pt x="27" y="8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0" name="Freeform 231">
              <a:extLst>
                <a:ext uri="{FF2B5EF4-FFF2-40B4-BE49-F238E27FC236}">
                  <a16:creationId xmlns:a16="http://schemas.microsoft.com/office/drawing/2014/main" id="{2A1D0BA6-33A6-4E9A-8924-0ACE8F57E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1930"/>
              <a:ext cx="32" cy="28"/>
            </a:xfrm>
            <a:custGeom>
              <a:avLst/>
              <a:gdLst>
                <a:gd name="T0" fmla="*/ 0 w 15"/>
                <a:gd name="T1" fmla="*/ 152 h 12"/>
                <a:gd name="T2" fmla="*/ 145 w 1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12"/>
                  </a:moveTo>
                  <a:cubicBezTo>
                    <a:pt x="6" y="8"/>
                    <a:pt x="11" y="5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1" name="Freeform 232">
              <a:extLst>
                <a:ext uri="{FF2B5EF4-FFF2-40B4-BE49-F238E27FC236}">
                  <a16:creationId xmlns:a16="http://schemas.microsoft.com/office/drawing/2014/main" id="{CE01CBB5-EA9A-40F7-85D7-BE1E84C77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747"/>
              <a:ext cx="105" cy="87"/>
            </a:xfrm>
            <a:custGeom>
              <a:avLst/>
              <a:gdLst>
                <a:gd name="T0" fmla="*/ 0 w 49"/>
                <a:gd name="T1" fmla="*/ 456 h 38"/>
                <a:gd name="T2" fmla="*/ 482 w 49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8">
                  <a:moveTo>
                    <a:pt x="0" y="38"/>
                  </a:moveTo>
                  <a:cubicBezTo>
                    <a:pt x="14" y="22"/>
                    <a:pt x="36" y="17"/>
                    <a:pt x="4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2" name="Freeform 233">
              <a:extLst>
                <a:ext uri="{FF2B5EF4-FFF2-40B4-BE49-F238E27FC236}">
                  <a16:creationId xmlns:a16="http://schemas.microsoft.com/office/drawing/2014/main" id="{F393DD4F-B2A4-4744-9473-DDBE3A799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1809"/>
              <a:ext cx="48" cy="39"/>
            </a:xfrm>
            <a:custGeom>
              <a:avLst/>
              <a:gdLst>
                <a:gd name="T0" fmla="*/ 0 w 22"/>
                <a:gd name="T1" fmla="*/ 204 h 17"/>
                <a:gd name="T2" fmla="*/ 229 w 2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7">
                  <a:moveTo>
                    <a:pt x="0" y="17"/>
                  </a:moveTo>
                  <a:cubicBezTo>
                    <a:pt x="3" y="8"/>
                    <a:pt x="16" y="4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3" name="Freeform 234">
              <a:extLst>
                <a:ext uri="{FF2B5EF4-FFF2-40B4-BE49-F238E27FC236}">
                  <a16:creationId xmlns:a16="http://schemas.microsoft.com/office/drawing/2014/main" id="{786D4029-4528-43A6-A971-8BC0F4B6D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600"/>
              <a:ext cx="148" cy="133"/>
            </a:xfrm>
            <a:custGeom>
              <a:avLst/>
              <a:gdLst>
                <a:gd name="T0" fmla="*/ 0 w 69"/>
                <a:gd name="T1" fmla="*/ 699 h 58"/>
                <a:gd name="T2" fmla="*/ 345 w 69"/>
                <a:gd name="T3" fmla="*/ 436 h 58"/>
                <a:gd name="T4" fmla="*/ 680 w 69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58">
                  <a:moveTo>
                    <a:pt x="0" y="58"/>
                  </a:moveTo>
                  <a:cubicBezTo>
                    <a:pt x="10" y="48"/>
                    <a:pt x="25" y="46"/>
                    <a:pt x="35" y="36"/>
                  </a:cubicBezTo>
                  <a:cubicBezTo>
                    <a:pt x="47" y="24"/>
                    <a:pt x="54" y="9"/>
                    <a:pt x="6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4" name="Freeform 235">
              <a:extLst>
                <a:ext uri="{FF2B5EF4-FFF2-40B4-BE49-F238E27FC236}">
                  <a16:creationId xmlns:a16="http://schemas.microsoft.com/office/drawing/2014/main" id="{D0D51E89-DAD6-4D77-A5BD-50913E5C0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639"/>
              <a:ext cx="60" cy="62"/>
            </a:xfrm>
            <a:custGeom>
              <a:avLst/>
              <a:gdLst>
                <a:gd name="T0" fmla="*/ 276 w 28"/>
                <a:gd name="T1" fmla="*/ 0 h 27"/>
                <a:gd name="T2" fmla="*/ 0 w 28"/>
                <a:gd name="T3" fmla="*/ 32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7">
                  <a:moveTo>
                    <a:pt x="28" y="0"/>
                  </a:moveTo>
                  <a:cubicBezTo>
                    <a:pt x="19" y="10"/>
                    <a:pt x="10" y="18"/>
                    <a:pt x="0" y="2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5" name="Freeform 236">
              <a:extLst>
                <a:ext uri="{FF2B5EF4-FFF2-40B4-BE49-F238E27FC236}">
                  <a16:creationId xmlns:a16="http://schemas.microsoft.com/office/drawing/2014/main" id="{C94DAF73-DBF9-4F31-B2BF-E086B294C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478"/>
              <a:ext cx="101" cy="103"/>
            </a:xfrm>
            <a:custGeom>
              <a:avLst/>
              <a:gdLst>
                <a:gd name="T0" fmla="*/ 0 w 47"/>
                <a:gd name="T1" fmla="*/ 540 h 45"/>
                <a:gd name="T2" fmla="*/ 269 w 47"/>
                <a:gd name="T3" fmla="*/ 334 h 45"/>
                <a:gd name="T4" fmla="*/ 466 w 4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45">
                  <a:moveTo>
                    <a:pt x="0" y="45"/>
                  </a:moveTo>
                  <a:cubicBezTo>
                    <a:pt x="8" y="38"/>
                    <a:pt x="18" y="35"/>
                    <a:pt x="27" y="28"/>
                  </a:cubicBezTo>
                  <a:cubicBezTo>
                    <a:pt x="32" y="23"/>
                    <a:pt x="47" y="7"/>
                    <a:pt x="4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6" name="Freeform 237">
              <a:extLst>
                <a:ext uri="{FF2B5EF4-FFF2-40B4-BE49-F238E27FC236}">
                  <a16:creationId xmlns:a16="http://schemas.microsoft.com/office/drawing/2014/main" id="{75335542-5746-454B-89D2-39ECFADA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466"/>
              <a:ext cx="69" cy="65"/>
            </a:xfrm>
            <a:custGeom>
              <a:avLst/>
              <a:gdLst>
                <a:gd name="T0" fmla="*/ 321 w 32"/>
                <a:gd name="T1" fmla="*/ 0 h 28"/>
                <a:gd name="T2" fmla="*/ 0 w 32"/>
                <a:gd name="T3" fmla="*/ 351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8">
                  <a:moveTo>
                    <a:pt x="32" y="0"/>
                  </a:moveTo>
                  <a:cubicBezTo>
                    <a:pt x="22" y="9"/>
                    <a:pt x="14" y="24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7" name="Freeform 238">
              <a:extLst>
                <a:ext uri="{FF2B5EF4-FFF2-40B4-BE49-F238E27FC236}">
                  <a16:creationId xmlns:a16="http://schemas.microsoft.com/office/drawing/2014/main" id="{5966240A-0D5B-413B-A82B-72D9A6495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1558"/>
              <a:ext cx="26" cy="19"/>
            </a:xfrm>
            <a:custGeom>
              <a:avLst/>
              <a:gdLst>
                <a:gd name="T0" fmla="*/ 0 w 12"/>
                <a:gd name="T1" fmla="*/ 107 h 8"/>
                <a:gd name="T2" fmla="*/ 121 w 1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5" y="6"/>
                    <a:pt x="8" y="4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8" name="Freeform 239">
              <a:extLst>
                <a:ext uri="{FF2B5EF4-FFF2-40B4-BE49-F238E27FC236}">
                  <a16:creationId xmlns:a16="http://schemas.microsoft.com/office/drawing/2014/main" id="{3ED90450-0A97-4B27-A132-27B42771C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09"/>
              <a:ext cx="109" cy="37"/>
            </a:xfrm>
            <a:custGeom>
              <a:avLst/>
              <a:gdLst>
                <a:gd name="T0" fmla="*/ 0 w 51"/>
                <a:gd name="T1" fmla="*/ 160 h 16"/>
                <a:gd name="T2" fmla="*/ 242 w 51"/>
                <a:gd name="T3" fmla="*/ 134 h 16"/>
                <a:gd name="T4" fmla="*/ 378 w 51"/>
                <a:gd name="T5" fmla="*/ 37 h 16"/>
                <a:gd name="T6" fmla="*/ 498 w 51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6">
                  <a:moveTo>
                    <a:pt x="0" y="13"/>
                  </a:moveTo>
                  <a:cubicBezTo>
                    <a:pt x="9" y="16"/>
                    <a:pt x="17" y="16"/>
                    <a:pt x="25" y="11"/>
                  </a:cubicBezTo>
                  <a:cubicBezTo>
                    <a:pt x="29" y="8"/>
                    <a:pt x="33" y="5"/>
                    <a:pt x="39" y="3"/>
                  </a:cubicBezTo>
                  <a:cubicBezTo>
                    <a:pt x="43" y="2"/>
                    <a:pt x="47" y="2"/>
                    <a:pt x="5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09" name="Freeform 240">
              <a:extLst>
                <a:ext uri="{FF2B5EF4-FFF2-40B4-BE49-F238E27FC236}">
                  <a16:creationId xmlns:a16="http://schemas.microsoft.com/office/drawing/2014/main" id="{C3B84B2F-2B68-4FFD-8DDA-28C861121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165"/>
              <a:ext cx="43" cy="57"/>
            </a:xfrm>
            <a:custGeom>
              <a:avLst/>
              <a:gdLst>
                <a:gd name="T0" fmla="*/ 198 w 20"/>
                <a:gd name="T1" fmla="*/ 0 h 25"/>
                <a:gd name="T2" fmla="*/ 112 w 20"/>
                <a:gd name="T3" fmla="*/ 130 h 25"/>
                <a:gd name="T4" fmla="*/ 0 w 20"/>
                <a:gd name="T5" fmla="*/ 29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20" y="0"/>
                  </a:moveTo>
                  <a:cubicBezTo>
                    <a:pt x="18" y="5"/>
                    <a:pt x="15" y="8"/>
                    <a:pt x="11" y="11"/>
                  </a:cubicBezTo>
                  <a:cubicBezTo>
                    <a:pt x="6" y="15"/>
                    <a:pt x="3" y="19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0" name="Freeform 241">
              <a:extLst>
                <a:ext uri="{FF2B5EF4-FFF2-40B4-BE49-F238E27FC236}">
                  <a16:creationId xmlns:a16="http://schemas.microsoft.com/office/drawing/2014/main" id="{5265BFB6-0725-45F3-81E3-E8CFFC1D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550"/>
              <a:ext cx="73" cy="69"/>
            </a:xfrm>
            <a:custGeom>
              <a:avLst/>
              <a:gdLst>
                <a:gd name="T0" fmla="*/ 0 w 34"/>
                <a:gd name="T1" fmla="*/ 366 h 30"/>
                <a:gd name="T2" fmla="*/ 88 w 34"/>
                <a:gd name="T3" fmla="*/ 269 h 30"/>
                <a:gd name="T4" fmla="*/ 208 w 34"/>
                <a:gd name="T5" fmla="*/ 195 h 30"/>
                <a:gd name="T6" fmla="*/ 337 w 34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0">
                  <a:moveTo>
                    <a:pt x="0" y="30"/>
                  </a:moveTo>
                  <a:cubicBezTo>
                    <a:pt x="2" y="26"/>
                    <a:pt x="5" y="24"/>
                    <a:pt x="9" y="22"/>
                  </a:cubicBezTo>
                  <a:cubicBezTo>
                    <a:pt x="13" y="20"/>
                    <a:pt x="18" y="19"/>
                    <a:pt x="21" y="16"/>
                  </a:cubicBezTo>
                  <a:cubicBezTo>
                    <a:pt x="26" y="12"/>
                    <a:pt x="32" y="6"/>
                    <a:pt x="3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1" name="Freeform 242">
              <a:extLst>
                <a:ext uri="{FF2B5EF4-FFF2-40B4-BE49-F238E27FC236}">
                  <a16:creationId xmlns:a16="http://schemas.microsoft.com/office/drawing/2014/main" id="{41467CA4-245D-4D8C-8415-AF7CD7A0A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077"/>
              <a:ext cx="237" cy="99"/>
            </a:xfrm>
            <a:custGeom>
              <a:avLst/>
              <a:gdLst>
                <a:gd name="T0" fmla="*/ 0 w 110"/>
                <a:gd name="T1" fmla="*/ 525 h 43"/>
                <a:gd name="T2" fmla="*/ 631 w 110"/>
                <a:gd name="T3" fmla="*/ 147 h 43"/>
                <a:gd name="T4" fmla="*/ 929 w 110"/>
                <a:gd name="T5" fmla="*/ 48 h 43"/>
                <a:gd name="T6" fmla="*/ 1101 w 110"/>
                <a:gd name="T7" fmla="*/ 12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43">
                  <a:moveTo>
                    <a:pt x="0" y="43"/>
                  </a:moveTo>
                  <a:cubicBezTo>
                    <a:pt x="15" y="23"/>
                    <a:pt x="39" y="15"/>
                    <a:pt x="63" y="12"/>
                  </a:cubicBezTo>
                  <a:cubicBezTo>
                    <a:pt x="73" y="10"/>
                    <a:pt x="83" y="8"/>
                    <a:pt x="93" y="4"/>
                  </a:cubicBezTo>
                  <a:cubicBezTo>
                    <a:pt x="98" y="3"/>
                    <a:pt x="104" y="0"/>
                    <a:pt x="110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2" name="Freeform 243">
              <a:extLst>
                <a:ext uri="{FF2B5EF4-FFF2-40B4-BE49-F238E27FC236}">
                  <a16:creationId xmlns:a16="http://schemas.microsoft.com/office/drawing/2014/main" id="{871E804C-DC2A-4C43-A190-4494BD44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089"/>
              <a:ext cx="180" cy="25"/>
            </a:xfrm>
            <a:custGeom>
              <a:avLst/>
              <a:gdLst>
                <a:gd name="T0" fmla="*/ 0 w 84"/>
                <a:gd name="T1" fmla="*/ 130 h 11"/>
                <a:gd name="T2" fmla="*/ 120 w 84"/>
                <a:gd name="T3" fmla="*/ 102 h 11"/>
                <a:gd name="T4" fmla="*/ 373 w 84"/>
                <a:gd name="T5" fmla="*/ 36 h 11"/>
                <a:gd name="T6" fmla="*/ 827 w 84"/>
                <a:gd name="T7" fmla="*/ 1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11">
                  <a:moveTo>
                    <a:pt x="0" y="11"/>
                  </a:moveTo>
                  <a:cubicBezTo>
                    <a:pt x="4" y="11"/>
                    <a:pt x="8" y="10"/>
                    <a:pt x="12" y="9"/>
                  </a:cubicBezTo>
                  <a:cubicBezTo>
                    <a:pt x="20" y="6"/>
                    <a:pt x="29" y="4"/>
                    <a:pt x="38" y="3"/>
                  </a:cubicBezTo>
                  <a:cubicBezTo>
                    <a:pt x="54" y="0"/>
                    <a:pt x="69" y="2"/>
                    <a:pt x="84" y="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3" name="Freeform 244">
              <a:extLst>
                <a:ext uri="{FF2B5EF4-FFF2-40B4-BE49-F238E27FC236}">
                  <a16:creationId xmlns:a16="http://schemas.microsoft.com/office/drawing/2014/main" id="{77DE33D9-7104-40EB-894A-AA314EED1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2073"/>
              <a:ext cx="114" cy="13"/>
            </a:xfrm>
            <a:custGeom>
              <a:avLst/>
              <a:gdLst>
                <a:gd name="T0" fmla="*/ 0 w 53"/>
                <a:gd name="T1" fmla="*/ 20 h 6"/>
                <a:gd name="T2" fmla="*/ 269 w 53"/>
                <a:gd name="T3" fmla="*/ 43 h 6"/>
                <a:gd name="T4" fmla="*/ 527 w 53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">
                  <a:moveTo>
                    <a:pt x="0" y="2"/>
                  </a:moveTo>
                  <a:cubicBezTo>
                    <a:pt x="10" y="0"/>
                    <a:pt x="18" y="2"/>
                    <a:pt x="27" y="4"/>
                  </a:cubicBezTo>
                  <a:cubicBezTo>
                    <a:pt x="35" y="6"/>
                    <a:pt x="45" y="3"/>
                    <a:pt x="53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4" name="Freeform 245">
              <a:extLst>
                <a:ext uri="{FF2B5EF4-FFF2-40B4-BE49-F238E27FC236}">
                  <a16:creationId xmlns:a16="http://schemas.microsoft.com/office/drawing/2014/main" id="{70DF9918-0306-4B13-ACEE-BABC26288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096"/>
              <a:ext cx="46" cy="7"/>
            </a:xfrm>
            <a:custGeom>
              <a:avLst/>
              <a:gdLst>
                <a:gd name="T0" fmla="*/ 0 w 21"/>
                <a:gd name="T1" fmla="*/ 28 h 3"/>
                <a:gd name="T2" fmla="*/ 221 w 21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">
                  <a:moveTo>
                    <a:pt x="0" y="2"/>
                  </a:moveTo>
                  <a:cubicBezTo>
                    <a:pt x="7" y="1"/>
                    <a:pt x="14" y="0"/>
                    <a:pt x="21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5" name="Freeform 246">
              <a:extLst>
                <a:ext uri="{FF2B5EF4-FFF2-40B4-BE49-F238E27FC236}">
                  <a16:creationId xmlns:a16="http://schemas.microsoft.com/office/drawing/2014/main" id="{CEEFFFAF-E709-416F-8712-A18E5DA64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178"/>
              <a:ext cx="155" cy="122"/>
            </a:xfrm>
            <a:custGeom>
              <a:avLst/>
              <a:gdLst>
                <a:gd name="T0" fmla="*/ 719 w 72"/>
                <a:gd name="T1" fmla="*/ 0 h 53"/>
                <a:gd name="T2" fmla="*/ 407 w 72"/>
                <a:gd name="T3" fmla="*/ 281 h 53"/>
                <a:gd name="T4" fmla="*/ 200 w 72"/>
                <a:gd name="T5" fmla="*/ 428 h 53"/>
                <a:gd name="T6" fmla="*/ 0 w 72"/>
                <a:gd name="T7" fmla="*/ 647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53">
                  <a:moveTo>
                    <a:pt x="72" y="0"/>
                  </a:moveTo>
                  <a:cubicBezTo>
                    <a:pt x="61" y="6"/>
                    <a:pt x="52" y="15"/>
                    <a:pt x="41" y="23"/>
                  </a:cubicBezTo>
                  <a:cubicBezTo>
                    <a:pt x="34" y="29"/>
                    <a:pt x="28" y="32"/>
                    <a:pt x="20" y="35"/>
                  </a:cubicBezTo>
                  <a:cubicBezTo>
                    <a:pt x="11" y="40"/>
                    <a:pt x="6" y="45"/>
                    <a:pt x="0" y="5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6" name="Freeform 247">
              <a:extLst>
                <a:ext uri="{FF2B5EF4-FFF2-40B4-BE49-F238E27FC236}">
                  <a16:creationId xmlns:a16="http://schemas.microsoft.com/office/drawing/2014/main" id="{F207AC35-79CD-4B60-8E41-F0273AFD0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188"/>
              <a:ext cx="69" cy="43"/>
            </a:xfrm>
            <a:custGeom>
              <a:avLst/>
              <a:gdLst>
                <a:gd name="T0" fmla="*/ 0 w 32"/>
                <a:gd name="T1" fmla="*/ 220 h 19"/>
                <a:gd name="T2" fmla="*/ 321 w 3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9">
                  <a:moveTo>
                    <a:pt x="0" y="19"/>
                  </a:moveTo>
                  <a:cubicBezTo>
                    <a:pt x="8" y="12"/>
                    <a:pt x="21" y="1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7" name="Freeform 248">
              <a:extLst>
                <a:ext uri="{FF2B5EF4-FFF2-40B4-BE49-F238E27FC236}">
                  <a16:creationId xmlns:a16="http://schemas.microsoft.com/office/drawing/2014/main" id="{3B55CC99-8B51-4893-91C0-79C19B231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275"/>
              <a:ext cx="91" cy="101"/>
            </a:xfrm>
            <a:custGeom>
              <a:avLst/>
              <a:gdLst>
                <a:gd name="T0" fmla="*/ 427 w 42"/>
                <a:gd name="T1" fmla="*/ 0 h 44"/>
                <a:gd name="T2" fmla="*/ 234 w 42"/>
                <a:gd name="T3" fmla="*/ 179 h 44"/>
                <a:gd name="T4" fmla="*/ 0 w 42"/>
                <a:gd name="T5" fmla="*/ 533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4">
                  <a:moveTo>
                    <a:pt x="42" y="0"/>
                  </a:moveTo>
                  <a:cubicBezTo>
                    <a:pt x="35" y="5"/>
                    <a:pt x="28" y="9"/>
                    <a:pt x="23" y="15"/>
                  </a:cubicBezTo>
                  <a:cubicBezTo>
                    <a:pt x="15" y="24"/>
                    <a:pt x="11" y="37"/>
                    <a:pt x="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8" name="Freeform 249">
              <a:extLst>
                <a:ext uri="{FF2B5EF4-FFF2-40B4-BE49-F238E27FC236}">
                  <a16:creationId xmlns:a16="http://schemas.microsoft.com/office/drawing/2014/main" id="{054C8D9D-02EC-41E8-A5B0-3FE264DC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323"/>
              <a:ext cx="93" cy="154"/>
            </a:xfrm>
            <a:custGeom>
              <a:avLst/>
              <a:gdLst>
                <a:gd name="T0" fmla="*/ 435 w 43"/>
                <a:gd name="T1" fmla="*/ 0 h 67"/>
                <a:gd name="T2" fmla="*/ 242 w 43"/>
                <a:gd name="T3" fmla="*/ 329 h 67"/>
                <a:gd name="T4" fmla="*/ 0 w 43"/>
                <a:gd name="T5" fmla="*/ 814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7">
                  <a:moveTo>
                    <a:pt x="43" y="0"/>
                  </a:moveTo>
                  <a:cubicBezTo>
                    <a:pt x="40" y="9"/>
                    <a:pt x="30" y="19"/>
                    <a:pt x="24" y="27"/>
                  </a:cubicBezTo>
                  <a:cubicBezTo>
                    <a:pt x="14" y="38"/>
                    <a:pt x="4" y="53"/>
                    <a:pt x="0" y="6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19" name="Freeform 250">
              <a:extLst>
                <a:ext uri="{FF2B5EF4-FFF2-40B4-BE49-F238E27FC236}">
                  <a16:creationId xmlns:a16="http://schemas.microsoft.com/office/drawing/2014/main" id="{82D16F2A-C227-499A-9134-34E01B328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406"/>
              <a:ext cx="82" cy="149"/>
            </a:xfrm>
            <a:custGeom>
              <a:avLst/>
              <a:gdLst>
                <a:gd name="T0" fmla="*/ 382 w 38"/>
                <a:gd name="T1" fmla="*/ 0 h 65"/>
                <a:gd name="T2" fmla="*/ 201 w 38"/>
                <a:gd name="T3" fmla="*/ 300 h 65"/>
                <a:gd name="T4" fmla="*/ 0 w 38"/>
                <a:gd name="T5" fmla="*/ 78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5">
                  <a:moveTo>
                    <a:pt x="38" y="0"/>
                  </a:moveTo>
                  <a:cubicBezTo>
                    <a:pt x="33" y="9"/>
                    <a:pt x="24" y="15"/>
                    <a:pt x="20" y="25"/>
                  </a:cubicBezTo>
                  <a:cubicBezTo>
                    <a:pt x="13" y="38"/>
                    <a:pt x="4" y="51"/>
                    <a:pt x="0" y="6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0" name="Freeform 251">
              <a:extLst>
                <a:ext uri="{FF2B5EF4-FFF2-40B4-BE49-F238E27FC236}">
                  <a16:creationId xmlns:a16="http://schemas.microsoft.com/office/drawing/2014/main" id="{EF413CCD-DD4C-48D8-82A1-7DD2A51E1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525"/>
              <a:ext cx="41" cy="108"/>
            </a:xfrm>
            <a:custGeom>
              <a:avLst/>
              <a:gdLst>
                <a:gd name="T0" fmla="*/ 190 w 19"/>
                <a:gd name="T1" fmla="*/ 0 h 47"/>
                <a:gd name="T2" fmla="*/ 0 w 19"/>
                <a:gd name="T3" fmla="*/ 570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7">
                  <a:moveTo>
                    <a:pt x="19" y="0"/>
                  </a:moveTo>
                  <a:cubicBezTo>
                    <a:pt x="9" y="12"/>
                    <a:pt x="4" y="32"/>
                    <a:pt x="0" y="4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1" name="Freeform 252">
              <a:extLst>
                <a:ext uri="{FF2B5EF4-FFF2-40B4-BE49-F238E27FC236}">
                  <a16:creationId xmlns:a16="http://schemas.microsoft.com/office/drawing/2014/main" id="{9FC5CBA6-C9C8-43A6-A453-CB0A95A4C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7" y="2569"/>
              <a:ext cx="28" cy="142"/>
            </a:xfrm>
            <a:custGeom>
              <a:avLst/>
              <a:gdLst>
                <a:gd name="T0" fmla="*/ 129 w 13"/>
                <a:gd name="T1" fmla="*/ 0 h 62"/>
                <a:gd name="T2" fmla="*/ 41 w 13"/>
                <a:gd name="T3" fmla="*/ 325 h 62"/>
                <a:gd name="T4" fmla="*/ 0 w 13"/>
                <a:gd name="T5" fmla="*/ 744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62">
                  <a:moveTo>
                    <a:pt x="13" y="0"/>
                  </a:moveTo>
                  <a:cubicBezTo>
                    <a:pt x="10" y="8"/>
                    <a:pt x="5" y="18"/>
                    <a:pt x="4" y="27"/>
                  </a:cubicBezTo>
                  <a:cubicBezTo>
                    <a:pt x="3" y="39"/>
                    <a:pt x="2" y="50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2" name="Freeform 253">
              <a:extLst>
                <a:ext uri="{FF2B5EF4-FFF2-40B4-BE49-F238E27FC236}">
                  <a16:creationId xmlns:a16="http://schemas.microsoft.com/office/drawing/2014/main" id="{35345485-6B97-4E3F-BA56-D3B6DF8AA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672"/>
              <a:ext cx="15" cy="145"/>
            </a:xfrm>
            <a:custGeom>
              <a:avLst/>
              <a:gdLst>
                <a:gd name="T0" fmla="*/ 69 w 7"/>
                <a:gd name="T1" fmla="*/ 0 h 63"/>
                <a:gd name="T2" fmla="*/ 28 w 7"/>
                <a:gd name="T3" fmla="*/ 232 h 63"/>
                <a:gd name="T4" fmla="*/ 9 w 7"/>
                <a:gd name="T5" fmla="*/ 428 h 63"/>
                <a:gd name="T6" fmla="*/ 41 w 7"/>
                <a:gd name="T7" fmla="*/ 769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3">
                  <a:moveTo>
                    <a:pt x="7" y="0"/>
                  </a:moveTo>
                  <a:cubicBezTo>
                    <a:pt x="3" y="6"/>
                    <a:pt x="4" y="12"/>
                    <a:pt x="3" y="19"/>
                  </a:cubicBezTo>
                  <a:cubicBezTo>
                    <a:pt x="2" y="25"/>
                    <a:pt x="1" y="30"/>
                    <a:pt x="1" y="35"/>
                  </a:cubicBezTo>
                  <a:cubicBezTo>
                    <a:pt x="0" y="45"/>
                    <a:pt x="4" y="53"/>
                    <a:pt x="4" y="6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3" name="Freeform 254">
              <a:extLst>
                <a:ext uri="{FF2B5EF4-FFF2-40B4-BE49-F238E27FC236}">
                  <a16:creationId xmlns:a16="http://schemas.microsoft.com/office/drawing/2014/main" id="{F7E43BB5-1C27-414B-B6F5-7443A5D86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743"/>
              <a:ext cx="18" cy="170"/>
            </a:xfrm>
            <a:custGeom>
              <a:avLst/>
              <a:gdLst>
                <a:gd name="T0" fmla="*/ 36 w 8"/>
                <a:gd name="T1" fmla="*/ 0 h 74"/>
                <a:gd name="T2" fmla="*/ 11 w 8"/>
                <a:gd name="T3" fmla="*/ 411 h 74"/>
                <a:gd name="T4" fmla="*/ 92 w 8"/>
                <a:gd name="T5" fmla="*/ 898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4">
                  <a:moveTo>
                    <a:pt x="3" y="0"/>
                  </a:moveTo>
                  <a:cubicBezTo>
                    <a:pt x="3" y="11"/>
                    <a:pt x="2" y="23"/>
                    <a:pt x="1" y="34"/>
                  </a:cubicBezTo>
                  <a:cubicBezTo>
                    <a:pt x="0" y="47"/>
                    <a:pt x="4" y="61"/>
                    <a:pt x="8" y="7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4" name="Freeform 255">
              <a:extLst>
                <a:ext uri="{FF2B5EF4-FFF2-40B4-BE49-F238E27FC236}">
                  <a16:creationId xmlns:a16="http://schemas.microsoft.com/office/drawing/2014/main" id="{02BDCDE5-E5B0-4D01-8439-9B620489E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844"/>
              <a:ext cx="22" cy="154"/>
            </a:xfrm>
            <a:custGeom>
              <a:avLst/>
              <a:gdLst>
                <a:gd name="T0" fmla="*/ 0 w 10"/>
                <a:gd name="T1" fmla="*/ 0 h 67"/>
                <a:gd name="T2" fmla="*/ 9 w 10"/>
                <a:gd name="T3" fmla="*/ 195 h 67"/>
                <a:gd name="T4" fmla="*/ 53 w 10"/>
                <a:gd name="T5" fmla="*/ 439 h 67"/>
                <a:gd name="T6" fmla="*/ 106 w 10"/>
                <a:gd name="T7" fmla="*/ 814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7">
                  <a:moveTo>
                    <a:pt x="0" y="0"/>
                  </a:moveTo>
                  <a:cubicBezTo>
                    <a:pt x="1" y="5"/>
                    <a:pt x="0" y="11"/>
                    <a:pt x="1" y="16"/>
                  </a:cubicBezTo>
                  <a:cubicBezTo>
                    <a:pt x="2" y="23"/>
                    <a:pt x="4" y="29"/>
                    <a:pt x="5" y="36"/>
                  </a:cubicBezTo>
                  <a:cubicBezTo>
                    <a:pt x="6" y="47"/>
                    <a:pt x="4" y="57"/>
                    <a:pt x="10" y="6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5" name="Freeform 256">
              <a:extLst>
                <a:ext uri="{FF2B5EF4-FFF2-40B4-BE49-F238E27FC236}">
                  <a16:creationId xmlns:a16="http://schemas.microsoft.com/office/drawing/2014/main" id="{BE81B210-D1C8-4968-BD59-650DE4FCB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2938"/>
              <a:ext cx="49" cy="129"/>
            </a:xfrm>
            <a:custGeom>
              <a:avLst/>
              <a:gdLst>
                <a:gd name="T0" fmla="*/ 0 w 23"/>
                <a:gd name="T1" fmla="*/ 0 h 56"/>
                <a:gd name="T2" fmla="*/ 49 w 23"/>
                <a:gd name="T3" fmla="*/ 293 h 56"/>
                <a:gd name="T4" fmla="*/ 222 w 23"/>
                <a:gd name="T5" fmla="*/ 684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6">
                  <a:moveTo>
                    <a:pt x="0" y="0"/>
                  </a:moveTo>
                  <a:cubicBezTo>
                    <a:pt x="3" y="7"/>
                    <a:pt x="3" y="16"/>
                    <a:pt x="5" y="24"/>
                  </a:cubicBezTo>
                  <a:cubicBezTo>
                    <a:pt x="9" y="36"/>
                    <a:pt x="15" y="46"/>
                    <a:pt x="23" y="5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6" name="Freeform 257">
              <a:extLst>
                <a:ext uri="{FF2B5EF4-FFF2-40B4-BE49-F238E27FC236}">
                  <a16:creationId xmlns:a16="http://schemas.microsoft.com/office/drawing/2014/main" id="{88B53EF5-2949-42CB-95D9-1AEE7DD41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3023"/>
              <a:ext cx="47" cy="111"/>
            </a:xfrm>
            <a:custGeom>
              <a:avLst/>
              <a:gdLst>
                <a:gd name="T0" fmla="*/ 0 w 22"/>
                <a:gd name="T1" fmla="*/ 0 h 48"/>
                <a:gd name="T2" fmla="*/ 214 w 22"/>
                <a:gd name="T3" fmla="*/ 594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8">
                  <a:moveTo>
                    <a:pt x="0" y="0"/>
                  </a:moveTo>
                  <a:cubicBezTo>
                    <a:pt x="0" y="16"/>
                    <a:pt x="13" y="36"/>
                    <a:pt x="22" y="4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7" name="Freeform 258">
              <a:extLst>
                <a:ext uri="{FF2B5EF4-FFF2-40B4-BE49-F238E27FC236}">
                  <a16:creationId xmlns:a16="http://schemas.microsoft.com/office/drawing/2014/main" id="{8C604AF7-AFA6-413A-88D6-F89C408BB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3090"/>
              <a:ext cx="43" cy="101"/>
            </a:xfrm>
            <a:custGeom>
              <a:avLst/>
              <a:gdLst>
                <a:gd name="T0" fmla="*/ 0 w 20"/>
                <a:gd name="T1" fmla="*/ 0 h 44"/>
                <a:gd name="T2" fmla="*/ 198 w 20"/>
                <a:gd name="T3" fmla="*/ 533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4">
                  <a:moveTo>
                    <a:pt x="0" y="0"/>
                  </a:moveTo>
                  <a:cubicBezTo>
                    <a:pt x="11" y="12"/>
                    <a:pt x="19" y="28"/>
                    <a:pt x="20" y="4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8" name="Freeform 259">
              <a:extLst>
                <a:ext uri="{FF2B5EF4-FFF2-40B4-BE49-F238E27FC236}">
                  <a16:creationId xmlns:a16="http://schemas.microsoft.com/office/drawing/2014/main" id="{ED5DD196-348F-430F-821D-8071E292C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175"/>
              <a:ext cx="90" cy="103"/>
            </a:xfrm>
            <a:custGeom>
              <a:avLst/>
              <a:gdLst>
                <a:gd name="T0" fmla="*/ 0 w 42"/>
                <a:gd name="T1" fmla="*/ 0 h 45"/>
                <a:gd name="T2" fmla="*/ 156 w 42"/>
                <a:gd name="T3" fmla="*/ 288 h 45"/>
                <a:gd name="T4" fmla="*/ 414 w 42"/>
                <a:gd name="T5" fmla="*/ 54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5">
                  <a:moveTo>
                    <a:pt x="0" y="0"/>
                  </a:moveTo>
                  <a:cubicBezTo>
                    <a:pt x="8" y="4"/>
                    <a:pt x="10" y="17"/>
                    <a:pt x="16" y="24"/>
                  </a:cubicBezTo>
                  <a:cubicBezTo>
                    <a:pt x="23" y="32"/>
                    <a:pt x="35" y="35"/>
                    <a:pt x="42" y="4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29" name="Freeform 260">
              <a:extLst>
                <a:ext uri="{FF2B5EF4-FFF2-40B4-BE49-F238E27FC236}">
                  <a16:creationId xmlns:a16="http://schemas.microsoft.com/office/drawing/2014/main" id="{03F36F15-F8BD-4FF4-9D5F-6F1D9A04D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3271"/>
              <a:ext cx="125" cy="95"/>
            </a:xfrm>
            <a:custGeom>
              <a:avLst/>
              <a:gdLst>
                <a:gd name="T0" fmla="*/ 0 w 58"/>
                <a:gd name="T1" fmla="*/ 0 h 41"/>
                <a:gd name="T2" fmla="*/ 233 w 58"/>
                <a:gd name="T3" fmla="*/ 285 h 41"/>
                <a:gd name="T4" fmla="*/ 580 w 58"/>
                <a:gd name="T5" fmla="*/ 510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41">
                  <a:moveTo>
                    <a:pt x="0" y="0"/>
                  </a:moveTo>
                  <a:cubicBezTo>
                    <a:pt x="9" y="6"/>
                    <a:pt x="16" y="15"/>
                    <a:pt x="23" y="23"/>
                  </a:cubicBezTo>
                  <a:cubicBezTo>
                    <a:pt x="29" y="29"/>
                    <a:pt x="49" y="40"/>
                    <a:pt x="58" y="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0" name="Freeform 261">
              <a:extLst>
                <a:ext uri="{FF2B5EF4-FFF2-40B4-BE49-F238E27FC236}">
                  <a16:creationId xmlns:a16="http://schemas.microsoft.com/office/drawing/2014/main" id="{6C94CD39-E063-4B35-8DDE-8D93F251B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301"/>
              <a:ext cx="143" cy="81"/>
            </a:xfrm>
            <a:custGeom>
              <a:avLst/>
              <a:gdLst>
                <a:gd name="T0" fmla="*/ 0 w 66"/>
                <a:gd name="T1" fmla="*/ 0 h 35"/>
                <a:gd name="T2" fmla="*/ 104 w 66"/>
                <a:gd name="T3" fmla="*/ 123 h 35"/>
                <a:gd name="T4" fmla="*/ 273 w 66"/>
                <a:gd name="T5" fmla="*/ 224 h 35"/>
                <a:gd name="T6" fmla="*/ 672 w 66"/>
                <a:gd name="T7" fmla="*/ 424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35">
                  <a:moveTo>
                    <a:pt x="0" y="0"/>
                  </a:moveTo>
                  <a:cubicBezTo>
                    <a:pt x="4" y="2"/>
                    <a:pt x="6" y="7"/>
                    <a:pt x="10" y="10"/>
                  </a:cubicBezTo>
                  <a:cubicBezTo>
                    <a:pt x="15" y="14"/>
                    <a:pt x="22" y="15"/>
                    <a:pt x="27" y="18"/>
                  </a:cubicBezTo>
                  <a:cubicBezTo>
                    <a:pt x="37" y="24"/>
                    <a:pt x="54" y="35"/>
                    <a:pt x="66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1" name="Freeform 262">
              <a:extLst>
                <a:ext uri="{FF2B5EF4-FFF2-40B4-BE49-F238E27FC236}">
                  <a16:creationId xmlns:a16="http://schemas.microsoft.com/office/drawing/2014/main" id="{BCC019B1-B419-48D7-9894-A5DC76A27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3379"/>
              <a:ext cx="120" cy="49"/>
            </a:xfrm>
            <a:custGeom>
              <a:avLst/>
              <a:gdLst>
                <a:gd name="T0" fmla="*/ 0 w 56"/>
                <a:gd name="T1" fmla="*/ 0 h 21"/>
                <a:gd name="T2" fmla="*/ 551 w 56"/>
                <a:gd name="T3" fmla="*/ 26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1">
                  <a:moveTo>
                    <a:pt x="0" y="0"/>
                  </a:moveTo>
                  <a:cubicBezTo>
                    <a:pt x="17" y="11"/>
                    <a:pt x="38" y="14"/>
                    <a:pt x="56" y="2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2" name="Freeform 263">
              <a:extLst>
                <a:ext uri="{FF2B5EF4-FFF2-40B4-BE49-F238E27FC236}">
                  <a16:creationId xmlns:a16="http://schemas.microsoft.com/office/drawing/2014/main" id="{1741B9F5-B825-4E31-996E-44DE25203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402"/>
              <a:ext cx="179" cy="39"/>
            </a:xfrm>
            <a:custGeom>
              <a:avLst/>
              <a:gdLst>
                <a:gd name="T0" fmla="*/ 0 w 83"/>
                <a:gd name="T1" fmla="*/ 0 h 17"/>
                <a:gd name="T2" fmla="*/ 311 w 83"/>
                <a:gd name="T3" fmla="*/ 110 h 17"/>
                <a:gd name="T4" fmla="*/ 832 w 83"/>
                <a:gd name="T5" fmla="*/ 2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7">
                  <a:moveTo>
                    <a:pt x="0" y="0"/>
                  </a:moveTo>
                  <a:cubicBezTo>
                    <a:pt x="11" y="1"/>
                    <a:pt x="20" y="6"/>
                    <a:pt x="31" y="9"/>
                  </a:cubicBezTo>
                  <a:cubicBezTo>
                    <a:pt x="48" y="15"/>
                    <a:pt x="64" y="16"/>
                    <a:pt x="83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3" name="Freeform 264">
              <a:extLst>
                <a:ext uri="{FF2B5EF4-FFF2-40B4-BE49-F238E27FC236}">
                  <a16:creationId xmlns:a16="http://schemas.microsoft.com/office/drawing/2014/main" id="{9A371B2D-017E-4F60-8A1C-F0E0BE133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444"/>
              <a:ext cx="237" cy="29"/>
            </a:xfrm>
            <a:custGeom>
              <a:avLst/>
              <a:gdLst>
                <a:gd name="T0" fmla="*/ 0 w 110"/>
                <a:gd name="T1" fmla="*/ 0 h 13"/>
                <a:gd name="T2" fmla="*/ 190 w 110"/>
                <a:gd name="T3" fmla="*/ 80 h 13"/>
                <a:gd name="T4" fmla="*/ 552 w 110"/>
                <a:gd name="T5" fmla="*/ 80 h 13"/>
                <a:gd name="T6" fmla="*/ 1101 w 110"/>
                <a:gd name="T7" fmla="*/ 10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0" h="13">
                  <a:moveTo>
                    <a:pt x="0" y="0"/>
                  </a:moveTo>
                  <a:cubicBezTo>
                    <a:pt x="7" y="3"/>
                    <a:pt x="11" y="6"/>
                    <a:pt x="19" y="7"/>
                  </a:cubicBezTo>
                  <a:cubicBezTo>
                    <a:pt x="31" y="8"/>
                    <a:pt x="43" y="7"/>
                    <a:pt x="55" y="7"/>
                  </a:cubicBezTo>
                  <a:cubicBezTo>
                    <a:pt x="74" y="7"/>
                    <a:pt x="90" y="13"/>
                    <a:pt x="110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4" name="Freeform 265">
              <a:extLst>
                <a:ext uri="{FF2B5EF4-FFF2-40B4-BE49-F238E27FC236}">
                  <a16:creationId xmlns:a16="http://schemas.microsoft.com/office/drawing/2014/main" id="{BBFFC4DD-095A-44EA-9203-62F1E9543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3423"/>
              <a:ext cx="187" cy="27"/>
            </a:xfrm>
            <a:custGeom>
              <a:avLst/>
              <a:gdLst>
                <a:gd name="T0" fmla="*/ 0 w 87"/>
                <a:gd name="T1" fmla="*/ 137 h 12"/>
                <a:gd name="T2" fmla="*/ 494 w 87"/>
                <a:gd name="T3" fmla="*/ 92 h 12"/>
                <a:gd name="T4" fmla="*/ 864 w 8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">
                  <a:moveTo>
                    <a:pt x="0" y="12"/>
                  </a:moveTo>
                  <a:cubicBezTo>
                    <a:pt x="17" y="10"/>
                    <a:pt x="33" y="10"/>
                    <a:pt x="50" y="8"/>
                  </a:cubicBezTo>
                  <a:cubicBezTo>
                    <a:pt x="62" y="7"/>
                    <a:pt x="75" y="0"/>
                    <a:pt x="8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5" name="Freeform 266">
              <a:extLst>
                <a:ext uri="{FF2B5EF4-FFF2-40B4-BE49-F238E27FC236}">
                  <a16:creationId xmlns:a16="http://schemas.microsoft.com/office/drawing/2014/main" id="{36C38E55-0876-4E41-A80F-FFF79639F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3428"/>
              <a:ext cx="112" cy="36"/>
            </a:xfrm>
            <a:custGeom>
              <a:avLst/>
              <a:gdLst>
                <a:gd name="T0" fmla="*/ 0 w 52"/>
                <a:gd name="T1" fmla="*/ 182 h 16"/>
                <a:gd name="T2" fmla="*/ 519 w 5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6">
                  <a:moveTo>
                    <a:pt x="0" y="16"/>
                  </a:moveTo>
                  <a:cubicBezTo>
                    <a:pt x="17" y="10"/>
                    <a:pt x="36" y="8"/>
                    <a:pt x="5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6" name="Freeform 267">
              <a:extLst>
                <a:ext uri="{FF2B5EF4-FFF2-40B4-BE49-F238E27FC236}">
                  <a16:creationId xmlns:a16="http://schemas.microsoft.com/office/drawing/2014/main" id="{76524E70-588B-4890-96C4-D5B8AFD1F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2932"/>
              <a:ext cx="60" cy="165"/>
            </a:xfrm>
            <a:custGeom>
              <a:avLst/>
              <a:gdLst>
                <a:gd name="T0" fmla="*/ 276 w 28"/>
                <a:gd name="T1" fmla="*/ 0 h 72"/>
                <a:gd name="T2" fmla="*/ 225 w 28"/>
                <a:gd name="T3" fmla="*/ 264 h 72"/>
                <a:gd name="T4" fmla="*/ 0 w 28"/>
                <a:gd name="T5" fmla="*/ 866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2">
                  <a:moveTo>
                    <a:pt x="28" y="0"/>
                  </a:moveTo>
                  <a:cubicBezTo>
                    <a:pt x="25" y="7"/>
                    <a:pt x="25" y="15"/>
                    <a:pt x="23" y="22"/>
                  </a:cubicBezTo>
                  <a:cubicBezTo>
                    <a:pt x="18" y="38"/>
                    <a:pt x="10" y="57"/>
                    <a:pt x="0" y="7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7" name="Freeform 268">
              <a:extLst>
                <a:ext uri="{FF2B5EF4-FFF2-40B4-BE49-F238E27FC236}">
                  <a16:creationId xmlns:a16="http://schemas.microsoft.com/office/drawing/2014/main" id="{53481248-CAE1-4560-BC47-3F28DD308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3044"/>
              <a:ext cx="95" cy="142"/>
            </a:xfrm>
            <a:custGeom>
              <a:avLst/>
              <a:gdLst>
                <a:gd name="T0" fmla="*/ 443 w 44"/>
                <a:gd name="T1" fmla="*/ 0 h 62"/>
                <a:gd name="T2" fmla="*/ 0 w 44"/>
                <a:gd name="T3" fmla="*/ 744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62">
                  <a:moveTo>
                    <a:pt x="44" y="0"/>
                  </a:moveTo>
                  <a:cubicBezTo>
                    <a:pt x="34" y="23"/>
                    <a:pt x="22" y="47"/>
                    <a:pt x="0" y="6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8" name="Freeform 269">
              <a:extLst>
                <a:ext uri="{FF2B5EF4-FFF2-40B4-BE49-F238E27FC236}">
                  <a16:creationId xmlns:a16="http://schemas.microsoft.com/office/drawing/2014/main" id="{C69A0A17-C6F4-40B0-B331-82228B660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936"/>
              <a:ext cx="17" cy="53"/>
            </a:xfrm>
            <a:custGeom>
              <a:avLst/>
              <a:gdLst>
                <a:gd name="T0" fmla="*/ 0 w 8"/>
                <a:gd name="T1" fmla="*/ 281 h 23"/>
                <a:gd name="T2" fmla="*/ 77 w 8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0" y="23"/>
                  </a:moveTo>
                  <a:cubicBezTo>
                    <a:pt x="2" y="15"/>
                    <a:pt x="6" y="8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39" name="Freeform 270">
              <a:extLst>
                <a:ext uri="{FF2B5EF4-FFF2-40B4-BE49-F238E27FC236}">
                  <a16:creationId xmlns:a16="http://schemas.microsoft.com/office/drawing/2014/main" id="{1DA26054-0761-407A-B89C-5AD8BA87B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3189"/>
              <a:ext cx="93" cy="105"/>
            </a:xfrm>
            <a:custGeom>
              <a:avLst/>
              <a:gdLst>
                <a:gd name="T0" fmla="*/ 435 w 43"/>
                <a:gd name="T1" fmla="*/ 0 h 46"/>
                <a:gd name="T2" fmla="*/ 285 w 43"/>
                <a:gd name="T3" fmla="*/ 240 h 46"/>
                <a:gd name="T4" fmla="*/ 0 w 43"/>
                <a:gd name="T5" fmla="*/ 54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6">
                  <a:moveTo>
                    <a:pt x="43" y="0"/>
                  </a:moveTo>
                  <a:cubicBezTo>
                    <a:pt x="37" y="6"/>
                    <a:pt x="33" y="14"/>
                    <a:pt x="28" y="20"/>
                  </a:cubicBezTo>
                  <a:cubicBezTo>
                    <a:pt x="20" y="31"/>
                    <a:pt x="8" y="36"/>
                    <a:pt x="0" y="4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0" name="Freeform 271">
              <a:extLst>
                <a:ext uri="{FF2B5EF4-FFF2-40B4-BE49-F238E27FC236}">
                  <a16:creationId xmlns:a16="http://schemas.microsoft.com/office/drawing/2014/main" id="{70DD139B-ED91-4AC2-9528-373BB423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237"/>
              <a:ext cx="104" cy="96"/>
            </a:xfrm>
            <a:custGeom>
              <a:avLst/>
              <a:gdLst>
                <a:gd name="T0" fmla="*/ 487 w 48"/>
                <a:gd name="T1" fmla="*/ 0 h 42"/>
                <a:gd name="T2" fmla="*/ 0 w 48"/>
                <a:gd name="T3" fmla="*/ 50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2">
                  <a:moveTo>
                    <a:pt x="48" y="0"/>
                  </a:moveTo>
                  <a:cubicBezTo>
                    <a:pt x="35" y="18"/>
                    <a:pt x="18" y="30"/>
                    <a:pt x="0" y="4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1" name="Freeform 272">
              <a:extLst>
                <a:ext uri="{FF2B5EF4-FFF2-40B4-BE49-F238E27FC236}">
                  <a16:creationId xmlns:a16="http://schemas.microsoft.com/office/drawing/2014/main" id="{8B44BB39-D13C-4790-9C86-717A60941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" y="3313"/>
              <a:ext cx="77" cy="53"/>
            </a:xfrm>
            <a:custGeom>
              <a:avLst/>
              <a:gdLst>
                <a:gd name="T0" fmla="*/ 353 w 36"/>
                <a:gd name="T1" fmla="*/ 0 h 23"/>
                <a:gd name="T2" fmla="*/ 0 w 36"/>
                <a:gd name="T3" fmla="*/ 28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3">
                  <a:moveTo>
                    <a:pt x="36" y="0"/>
                  </a:moveTo>
                  <a:cubicBezTo>
                    <a:pt x="22" y="5"/>
                    <a:pt x="12" y="18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2" name="Freeform 273">
              <a:extLst>
                <a:ext uri="{FF2B5EF4-FFF2-40B4-BE49-F238E27FC236}">
                  <a16:creationId xmlns:a16="http://schemas.microsoft.com/office/drawing/2014/main" id="{BC7EA8D1-2F48-4A50-A9D9-77DD41963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3338"/>
              <a:ext cx="142" cy="62"/>
            </a:xfrm>
            <a:custGeom>
              <a:avLst/>
              <a:gdLst>
                <a:gd name="T0" fmla="*/ 0 w 66"/>
                <a:gd name="T1" fmla="*/ 326 h 27"/>
                <a:gd name="T2" fmla="*/ 658 w 6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27">
                  <a:moveTo>
                    <a:pt x="0" y="27"/>
                  </a:moveTo>
                  <a:cubicBezTo>
                    <a:pt x="24" y="19"/>
                    <a:pt x="47" y="20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3" name="Freeform 274">
              <a:extLst>
                <a:ext uri="{FF2B5EF4-FFF2-40B4-BE49-F238E27FC236}">
                  <a16:creationId xmlns:a16="http://schemas.microsoft.com/office/drawing/2014/main" id="{DA75CD11-B571-4E46-8CA2-3E2B96C35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972"/>
              <a:ext cx="181" cy="114"/>
            </a:xfrm>
            <a:custGeom>
              <a:avLst/>
              <a:gdLst>
                <a:gd name="T0" fmla="*/ 0 w 84"/>
                <a:gd name="T1" fmla="*/ 520 h 50"/>
                <a:gd name="T2" fmla="*/ 209 w 84"/>
                <a:gd name="T3" fmla="*/ 556 h 50"/>
                <a:gd name="T4" fmla="*/ 399 w 84"/>
                <a:gd name="T5" fmla="*/ 415 h 50"/>
                <a:gd name="T6" fmla="*/ 552 w 84"/>
                <a:gd name="T7" fmla="*/ 369 h 50"/>
                <a:gd name="T8" fmla="*/ 771 w 84"/>
                <a:gd name="T9" fmla="*/ 166 h 50"/>
                <a:gd name="T10" fmla="*/ 840 w 84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50">
                  <a:moveTo>
                    <a:pt x="0" y="44"/>
                  </a:moveTo>
                  <a:cubicBezTo>
                    <a:pt x="7" y="41"/>
                    <a:pt x="12" y="50"/>
                    <a:pt x="21" y="47"/>
                  </a:cubicBezTo>
                  <a:cubicBezTo>
                    <a:pt x="28" y="45"/>
                    <a:pt x="33" y="38"/>
                    <a:pt x="40" y="35"/>
                  </a:cubicBezTo>
                  <a:cubicBezTo>
                    <a:pt x="45" y="33"/>
                    <a:pt x="50" y="32"/>
                    <a:pt x="55" y="31"/>
                  </a:cubicBezTo>
                  <a:cubicBezTo>
                    <a:pt x="66" y="29"/>
                    <a:pt x="70" y="21"/>
                    <a:pt x="77" y="14"/>
                  </a:cubicBezTo>
                  <a:cubicBezTo>
                    <a:pt x="83" y="9"/>
                    <a:pt x="81" y="6"/>
                    <a:pt x="8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4" name="Freeform 275">
              <a:extLst>
                <a:ext uri="{FF2B5EF4-FFF2-40B4-BE49-F238E27FC236}">
                  <a16:creationId xmlns:a16="http://schemas.microsoft.com/office/drawing/2014/main" id="{C1D442B5-DAB5-497A-8EBD-4057CCAE0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" y="1923"/>
              <a:ext cx="209" cy="92"/>
            </a:xfrm>
            <a:custGeom>
              <a:avLst/>
              <a:gdLst>
                <a:gd name="T0" fmla="*/ 0 w 97"/>
                <a:gd name="T1" fmla="*/ 488 h 40"/>
                <a:gd name="T2" fmla="*/ 157 w 97"/>
                <a:gd name="T3" fmla="*/ 476 h 40"/>
                <a:gd name="T4" fmla="*/ 330 w 97"/>
                <a:gd name="T5" fmla="*/ 354 h 40"/>
                <a:gd name="T6" fmla="*/ 459 w 97"/>
                <a:gd name="T7" fmla="*/ 253 h 40"/>
                <a:gd name="T8" fmla="*/ 623 w 97"/>
                <a:gd name="T9" fmla="*/ 216 h 40"/>
                <a:gd name="T10" fmla="*/ 771 w 97"/>
                <a:gd name="T11" fmla="*/ 28 h 40"/>
                <a:gd name="T12" fmla="*/ 892 w 97"/>
                <a:gd name="T13" fmla="*/ 0 h 40"/>
                <a:gd name="T14" fmla="*/ 970 w 97"/>
                <a:gd name="T15" fmla="*/ 28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" h="40">
                  <a:moveTo>
                    <a:pt x="0" y="40"/>
                  </a:moveTo>
                  <a:cubicBezTo>
                    <a:pt x="6" y="39"/>
                    <a:pt x="11" y="40"/>
                    <a:pt x="16" y="39"/>
                  </a:cubicBezTo>
                  <a:cubicBezTo>
                    <a:pt x="23" y="38"/>
                    <a:pt x="28" y="33"/>
                    <a:pt x="33" y="29"/>
                  </a:cubicBezTo>
                  <a:cubicBezTo>
                    <a:pt x="38" y="25"/>
                    <a:pt x="40" y="23"/>
                    <a:pt x="46" y="21"/>
                  </a:cubicBezTo>
                  <a:cubicBezTo>
                    <a:pt x="50" y="20"/>
                    <a:pt x="58" y="20"/>
                    <a:pt x="62" y="18"/>
                  </a:cubicBezTo>
                  <a:cubicBezTo>
                    <a:pt x="68" y="15"/>
                    <a:pt x="69" y="6"/>
                    <a:pt x="77" y="2"/>
                  </a:cubicBezTo>
                  <a:cubicBezTo>
                    <a:pt x="80" y="1"/>
                    <a:pt x="85" y="0"/>
                    <a:pt x="89" y="0"/>
                  </a:cubicBezTo>
                  <a:cubicBezTo>
                    <a:pt x="92" y="0"/>
                    <a:pt x="95" y="3"/>
                    <a:pt x="97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5" name="Freeform 276">
              <a:extLst>
                <a:ext uri="{FF2B5EF4-FFF2-40B4-BE49-F238E27FC236}">
                  <a16:creationId xmlns:a16="http://schemas.microsoft.com/office/drawing/2014/main" id="{62E0728A-0E7F-4B65-8094-504E1625E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8" y="1944"/>
              <a:ext cx="122" cy="48"/>
            </a:xfrm>
            <a:custGeom>
              <a:avLst/>
              <a:gdLst>
                <a:gd name="T0" fmla="*/ 0 w 57"/>
                <a:gd name="T1" fmla="*/ 240 h 21"/>
                <a:gd name="T2" fmla="*/ 188 w 57"/>
                <a:gd name="T3" fmla="*/ 215 h 21"/>
                <a:gd name="T4" fmla="*/ 285 w 57"/>
                <a:gd name="T5" fmla="*/ 110 h 21"/>
                <a:gd name="T6" fmla="*/ 559 w 57"/>
                <a:gd name="T7" fmla="*/ 3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1">
                  <a:moveTo>
                    <a:pt x="0" y="20"/>
                  </a:moveTo>
                  <a:cubicBezTo>
                    <a:pt x="8" y="15"/>
                    <a:pt x="11" y="21"/>
                    <a:pt x="19" y="18"/>
                  </a:cubicBezTo>
                  <a:cubicBezTo>
                    <a:pt x="24" y="17"/>
                    <a:pt x="25" y="12"/>
                    <a:pt x="29" y="9"/>
                  </a:cubicBezTo>
                  <a:cubicBezTo>
                    <a:pt x="38" y="0"/>
                    <a:pt x="46" y="2"/>
                    <a:pt x="57" y="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6" name="Freeform 277">
              <a:extLst>
                <a:ext uri="{FF2B5EF4-FFF2-40B4-BE49-F238E27FC236}">
                  <a16:creationId xmlns:a16="http://schemas.microsoft.com/office/drawing/2014/main" id="{5ED8AA45-8EE8-4AC5-A44A-11A915CB6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995"/>
              <a:ext cx="71" cy="50"/>
            </a:xfrm>
            <a:custGeom>
              <a:avLst/>
              <a:gdLst>
                <a:gd name="T0" fmla="*/ 0 w 33"/>
                <a:gd name="T1" fmla="*/ 259 h 22"/>
                <a:gd name="T2" fmla="*/ 189 w 33"/>
                <a:gd name="T3" fmla="*/ 25 h 22"/>
                <a:gd name="T4" fmla="*/ 329 w 33"/>
                <a:gd name="T5" fmla="*/ 25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2">
                  <a:moveTo>
                    <a:pt x="0" y="22"/>
                  </a:moveTo>
                  <a:cubicBezTo>
                    <a:pt x="2" y="14"/>
                    <a:pt x="11" y="5"/>
                    <a:pt x="19" y="2"/>
                  </a:cubicBezTo>
                  <a:cubicBezTo>
                    <a:pt x="24" y="0"/>
                    <a:pt x="30" y="4"/>
                    <a:pt x="33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7" name="Freeform 278">
              <a:extLst>
                <a:ext uri="{FF2B5EF4-FFF2-40B4-BE49-F238E27FC236}">
                  <a16:creationId xmlns:a16="http://schemas.microsoft.com/office/drawing/2014/main" id="{260ABDD2-5E0D-4EC1-B689-378873E78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043"/>
              <a:ext cx="45" cy="34"/>
            </a:xfrm>
            <a:custGeom>
              <a:avLst/>
              <a:gdLst>
                <a:gd name="T0" fmla="*/ 0 w 21"/>
                <a:gd name="T1" fmla="*/ 129 h 15"/>
                <a:gd name="T2" fmla="*/ 206 w 2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5">
                  <a:moveTo>
                    <a:pt x="0" y="11"/>
                  </a:moveTo>
                  <a:cubicBezTo>
                    <a:pt x="9" y="15"/>
                    <a:pt x="20" y="9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8" name="Freeform 279">
              <a:extLst>
                <a:ext uri="{FF2B5EF4-FFF2-40B4-BE49-F238E27FC236}">
                  <a16:creationId xmlns:a16="http://schemas.microsoft.com/office/drawing/2014/main" id="{A39F70FE-9F07-4F1A-A236-3FE926876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022"/>
              <a:ext cx="71" cy="55"/>
            </a:xfrm>
            <a:custGeom>
              <a:avLst/>
              <a:gdLst>
                <a:gd name="T0" fmla="*/ 0 w 33"/>
                <a:gd name="T1" fmla="*/ 289 h 24"/>
                <a:gd name="T2" fmla="*/ 329 w 33"/>
                <a:gd name="T3" fmla="*/ 11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4">
                  <a:moveTo>
                    <a:pt x="0" y="24"/>
                  </a:moveTo>
                  <a:cubicBezTo>
                    <a:pt x="6" y="14"/>
                    <a:pt x="22" y="0"/>
                    <a:pt x="33" y="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49" name="Freeform 280">
              <a:extLst>
                <a:ext uri="{FF2B5EF4-FFF2-40B4-BE49-F238E27FC236}">
                  <a16:creationId xmlns:a16="http://schemas.microsoft.com/office/drawing/2014/main" id="{C3AD83FB-1B8F-47C4-8522-E809A467C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1912"/>
              <a:ext cx="60" cy="39"/>
            </a:xfrm>
            <a:custGeom>
              <a:avLst/>
              <a:gdLst>
                <a:gd name="T0" fmla="*/ 0 w 28"/>
                <a:gd name="T1" fmla="*/ 204 h 17"/>
                <a:gd name="T2" fmla="*/ 180 w 28"/>
                <a:gd name="T3" fmla="*/ 25 h 17"/>
                <a:gd name="T4" fmla="*/ 276 w 28"/>
                <a:gd name="T5" fmla="*/ 4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7">
                  <a:moveTo>
                    <a:pt x="0" y="17"/>
                  </a:moveTo>
                  <a:cubicBezTo>
                    <a:pt x="1" y="8"/>
                    <a:pt x="8" y="0"/>
                    <a:pt x="18" y="2"/>
                  </a:cubicBezTo>
                  <a:cubicBezTo>
                    <a:pt x="21" y="2"/>
                    <a:pt x="25" y="5"/>
                    <a:pt x="28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0" name="Freeform 281">
              <a:extLst>
                <a:ext uri="{FF2B5EF4-FFF2-40B4-BE49-F238E27FC236}">
                  <a16:creationId xmlns:a16="http://schemas.microsoft.com/office/drawing/2014/main" id="{FBA324F7-AE2F-4E4E-A9E9-D9162BA48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774"/>
              <a:ext cx="196" cy="147"/>
            </a:xfrm>
            <a:custGeom>
              <a:avLst/>
              <a:gdLst>
                <a:gd name="T0" fmla="*/ 0 w 91"/>
                <a:gd name="T1" fmla="*/ 776 h 64"/>
                <a:gd name="T2" fmla="*/ 269 w 91"/>
                <a:gd name="T3" fmla="*/ 521 h 64"/>
                <a:gd name="T4" fmla="*/ 478 w 91"/>
                <a:gd name="T5" fmla="*/ 475 h 64"/>
                <a:gd name="T6" fmla="*/ 590 w 91"/>
                <a:gd name="T7" fmla="*/ 338 h 64"/>
                <a:gd name="T8" fmla="*/ 849 w 91"/>
                <a:gd name="T9" fmla="*/ 232 h 64"/>
                <a:gd name="T10" fmla="*/ 909 w 91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64">
                  <a:moveTo>
                    <a:pt x="0" y="64"/>
                  </a:moveTo>
                  <a:cubicBezTo>
                    <a:pt x="11" y="62"/>
                    <a:pt x="17" y="48"/>
                    <a:pt x="27" y="43"/>
                  </a:cubicBezTo>
                  <a:cubicBezTo>
                    <a:pt x="33" y="40"/>
                    <a:pt x="41" y="42"/>
                    <a:pt x="48" y="39"/>
                  </a:cubicBezTo>
                  <a:cubicBezTo>
                    <a:pt x="54" y="36"/>
                    <a:pt x="55" y="33"/>
                    <a:pt x="59" y="28"/>
                  </a:cubicBezTo>
                  <a:cubicBezTo>
                    <a:pt x="66" y="21"/>
                    <a:pt x="78" y="26"/>
                    <a:pt x="85" y="19"/>
                  </a:cubicBezTo>
                  <a:cubicBezTo>
                    <a:pt x="89" y="15"/>
                    <a:pt x="90" y="5"/>
                    <a:pt x="9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1" name="Freeform 282">
              <a:extLst>
                <a:ext uri="{FF2B5EF4-FFF2-40B4-BE49-F238E27FC236}">
                  <a16:creationId xmlns:a16="http://schemas.microsoft.com/office/drawing/2014/main" id="{F37B8A94-79D3-4D51-8050-8435F4AE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1781"/>
              <a:ext cx="52" cy="48"/>
            </a:xfrm>
            <a:custGeom>
              <a:avLst/>
              <a:gdLst>
                <a:gd name="T0" fmla="*/ 20 w 24"/>
                <a:gd name="T1" fmla="*/ 251 h 21"/>
                <a:gd name="T2" fmla="*/ 245 w 24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1">
                  <a:moveTo>
                    <a:pt x="2" y="21"/>
                  </a:moveTo>
                  <a:cubicBezTo>
                    <a:pt x="0" y="10"/>
                    <a:pt x="16" y="3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2" name="Freeform 283">
              <a:extLst>
                <a:ext uri="{FF2B5EF4-FFF2-40B4-BE49-F238E27FC236}">
                  <a16:creationId xmlns:a16="http://schemas.microsoft.com/office/drawing/2014/main" id="{081B2042-7306-4EA5-A250-459D136CA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1827"/>
              <a:ext cx="49" cy="39"/>
            </a:xfrm>
            <a:custGeom>
              <a:avLst/>
              <a:gdLst>
                <a:gd name="T0" fmla="*/ 0 w 23"/>
                <a:gd name="T1" fmla="*/ 167 h 17"/>
                <a:gd name="T2" fmla="*/ 222 w 2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0" y="14"/>
                  </a:moveTo>
                  <a:cubicBezTo>
                    <a:pt x="10" y="17"/>
                    <a:pt x="20" y="9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3" name="Freeform 284">
              <a:extLst>
                <a:ext uri="{FF2B5EF4-FFF2-40B4-BE49-F238E27FC236}">
                  <a16:creationId xmlns:a16="http://schemas.microsoft.com/office/drawing/2014/main" id="{572F1652-6776-48E4-93A9-6C8BE1F30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820"/>
              <a:ext cx="56" cy="48"/>
            </a:xfrm>
            <a:custGeom>
              <a:avLst/>
              <a:gdLst>
                <a:gd name="T0" fmla="*/ 0 w 26"/>
                <a:gd name="T1" fmla="*/ 251 h 21"/>
                <a:gd name="T2" fmla="*/ 261 w 26"/>
                <a:gd name="T3" fmla="*/ 9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0" y="21"/>
                  </a:moveTo>
                  <a:cubicBezTo>
                    <a:pt x="4" y="12"/>
                    <a:pt x="17" y="0"/>
                    <a:pt x="26" y="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4" name="Freeform 285">
              <a:extLst>
                <a:ext uri="{FF2B5EF4-FFF2-40B4-BE49-F238E27FC236}">
                  <a16:creationId xmlns:a16="http://schemas.microsoft.com/office/drawing/2014/main" id="{223E0266-33E5-4B5D-9D8B-1B76BBF5D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1871"/>
              <a:ext cx="47" cy="36"/>
            </a:xfrm>
            <a:custGeom>
              <a:avLst/>
              <a:gdLst>
                <a:gd name="T0" fmla="*/ 0 w 22"/>
                <a:gd name="T1" fmla="*/ 162 h 16"/>
                <a:gd name="T2" fmla="*/ 214 w 2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6">
                  <a:moveTo>
                    <a:pt x="0" y="14"/>
                  </a:moveTo>
                  <a:cubicBezTo>
                    <a:pt x="10" y="16"/>
                    <a:pt x="21" y="12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5" name="Freeform 286">
              <a:extLst>
                <a:ext uri="{FF2B5EF4-FFF2-40B4-BE49-F238E27FC236}">
                  <a16:creationId xmlns:a16="http://schemas.microsoft.com/office/drawing/2014/main" id="{009CCEF4-E420-4BEB-B28B-C5CDA8756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" y="1650"/>
              <a:ext cx="154" cy="145"/>
            </a:xfrm>
            <a:custGeom>
              <a:avLst/>
              <a:gdLst>
                <a:gd name="T0" fmla="*/ 0 w 72"/>
                <a:gd name="T1" fmla="*/ 769 h 63"/>
                <a:gd name="T2" fmla="*/ 216 w 72"/>
                <a:gd name="T3" fmla="*/ 573 h 63"/>
                <a:gd name="T4" fmla="*/ 462 w 72"/>
                <a:gd name="T5" fmla="*/ 375 h 63"/>
                <a:gd name="T6" fmla="*/ 530 w 72"/>
                <a:gd name="T7" fmla="*/ 244 h 63"/>
                <a:gd name="T8" fmla="*/ 618 w 72"/>
                <a:gd name="T9" fmla="*/ 186 h 63"/>
                <a:gd name="T10" fmla="*/ 695 w 72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63">
                  <a:moveTo>
                    <a:pt x="0" y="63"/>
                  </a:moveTo>
                  <a:cubicBezTo>
                    <a:pt x="11" y="62"/>
                    <a:pt x="17" y="56"/>
                    <a:pt x="22" y="47"/>
                  </a:cubicBezTo>
                  <a:cubicBezTo>
                    <a:pt x="29" y="37"/>
                    <a:pt x="38" y="38"/>
                    <a:pt x="47" y="31"/>
                  </a:cubicBezTo>
                  <a:cubicBezTo>
                    <a:pt x="50" y="28"/>
                    <a:pt x="51" y="23"/>
                    <a:pt x="54" y="20"/>
                  </a:cubicBezTo>
                  <a:cubicBezTo>
                    <a:pt x="57" y="16"/>
                    <a:pt x="59" y="17"/>
                    <a:pt x="63" y="15"/>
                  </a:cubicBezTo>
                  <a:cubicBezTo>
                    <a:pt x="72" y="11"/>
                    <a:pt x="71" y="5"/>
                    <a:pt x="7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6" name="Freeform 287">
              <a:extLst>
                <a:ext uri="{FF2B5EF4-FFF2-40B4-BE49-F238E27FC236}">
                  <a16:creationId xmlns:a16="http://schemas.microsoft.com/office/drawing/2014/main" id="{7940E795-14B7-4A4F-BEF7-010581662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1694"/>
              <a:ext cx="59" cy="50"/>
            </a:xfrm>
            <a:custGeom>
              <a:avLst/>
              <a:gdLst>
                <a:gd name="T0" fmla="*/ 0 w 27"/>
                <a:gd name="T1" fmla="*/ 259 h 22"/>
                <a:gd name="T2" fmla="*/ 282 w 27"/>
                <a:gd name="T3" fmla="*/ 2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2">
                  <a:moveTo>
                    <a:pt x="0" y="22"/>
                  </a:moveTo>
                  <a:cubicBezTo>
                    <a:pt x="3" y="13"/>
                    <a:pt x="16" y="0"/>
                    <a:pt x="27" y="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7" name="Freeform 288">
              <a:extLst>
                <a:ext uri="{FF2B5EF4-FFF2-40B4-BE49-F238E27FC236}">
                  <a16:creationId xmlns:a16="http://schemas.microsoft.com/office/drawing/2014/main" id="{CDCF3353-DC2E-4821-9EB6-034EE56A1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678"/>
              <a:ext cx="41" cy="43"/>
            </a:xfrm>
            <a:custGeom>
              <a:avLst/>
              <a:gdLst>
                <a:gd name="T0" fmla="*/ 0 w 19"/>
                <a:gd name="T1" fmla="*/ 210 h 19"/>
                <a:gd name="T2" fmla="*/ 190 w 1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0" y="18"/>
                  </a:moveTo>
                  <a:cubicBezTo>
                    <a:pt x="12" y="19"/>
                    <a:pt x="17" y="9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8" name="Freeform 289">
              <a:extLst>
                <a:ext uri="{FF2B5EF4-FFF2-40B4-BE49-F238E27FC236}">
                  <a16:creationId xmlns:a16="http://schemas.microsoft.com/office/drawing/2014/main" id="{6F7C0C3F-133E-4428-A5B9-911FBEB83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733"/>
              <a:ext cx="47" cy="50"/>
            </a:xfrm>
            <a:custGeom>
              <a:avLst/>
              <a:gdLst>
                <a:gd name="T0" fmla="*/ 0 w 22"/>
                <a:gd name="T1" fmla="*/ 259 h 22"/>
                <a:gd name="T2" fmla="*/ 205 w 2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0" y="22"/>
                  </a:moveTo>
                  <a:cubicBezTo>
                    <a:pt x="10" y="21"/>
                    <a:pt x="22" y="11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59" name="Freeform 290">
              <a:extLst>
                <a:ext uri="{FF2B5EF4-FFF2-40B4-BE49-F238E27FC236}">
                  <a16:creationId xmlns:a16="http://schemas.microsoft.com/office/drawing/2014/main" id="{3313CD35-8D30-48F0-9104-B0B0BD6E4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508"/>
              <a:ext cx="158" cy="154"/>
            </a:xfrm>
            <a:custGeom>
              <a:avLst/>
              <a:gdLst>
                <a:gd name="T0" fmla="*/ 0 w 73"/>
                <a:gd name="T1" fmla="*/ 814 h 67"/>
                <a:gd name="T2" fmla="*/ 234 w 73"/>
                <a:gd name="T3" fmla="*/ 634 h 67"/>
                <a:gd name="T4" fmla="*/ 468 w 73"/>
                <a:gd name="T5" fmla="*/ 423 h 67"/>
                <a:gd name="T6" fmla="*/ 651 w 73"/>
                <a:gd name="T7" fmla="*/ 244 h 67"/>
                <a:gd name="T8" fmla="*/ 732 w 73"/>
                <a:gd name="T9" fmla="*/ 131 h 67"/>
                <a:gd name="T10" fmla="*/ 732 w 73"/>
                <a:gd name="T11" fmla="*/ 0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67">
                  <a:moveTo>
                    <a:pt x="0" y="67"/>
                  </a:moveTo>
                  <a:cubicBezTo>
                    <a:pt x="8" y="61"/>
                    <a:pt x="17" y="60"/>
                    <a:pt x="23" y="52"/>
                  </a:cubicBezTo>
                  <a:cubicBezTo>
                    <a:pt x="31" y="42"/>
                    <a:pt x="34" y="39"/>
                    <a:pt x="46" y="35"/>
                  </a:cubicBezTo>
                  <a:cubicBezTo>
                    <a:pt x="56" y="32"/>
                    <a:pt x="57" y="25"/>
                    <a:pt x="64" y="20"/>
                  </a:cubicBezTo>
                  <a:cubicBezTo>
                    <a:pt x="69" y="17"/>
                    <a:pt x="71" y="18"/>
                    <a:pt x="72" y="11"/>
                  </a:cubicBezTo>
                  <a:cubicBezTo>
                    <a:pt x="73" y="7"/>
                    <a:pt x="72" y="4"/>
                    <a:pt x="7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0" name="Freeform 291">
              <a:extLst>
                <a:ext uri="{FF2B5EF4-FFF2-40B4-BE49-F238E27FC236}">
                  <a16:creationId xmlns:a16="http://schemas.microsoft.com/office/drawing/2014/main" id="{A3470B4E-54A1-4E80-8E58-BA41ABC6B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512"/>
              <a:ext cx="28" cy="42"/>
            </a:xfrm>
            <a:custGeom>
              <a:avLst/>
              <a:gdLst>
                <a:gd name="T0" fmla="*/ 28 w 13"/>
                <a:gd name="T1" fmla="*/ 229 h 18"/>
                <a:gd name="T2" fmla="*/ 129 w 1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3" y="18"/>
                  </a:moveTo>
                  <a:cubicBezTo>
                    <a:pt x="0" y="10"/>
                    <a:pt x="7" y="3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1" name="Freeform 292">
              <a:extLst>
                <a:ext uri="{FF2B5EF4-FFF2-40B4-BE49-F238E27FC236}">
                  <a16:creationId xmlns:a16="http://schemas.microsoft.com/office/drawing/2014/main" id="{010040D7-0E55-4934-B615-2AAF47D1E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549"/>
              <a:ext cx="54" cy="46"/>
            </a:xfrm>
            <a:custGeom>
              <a:avLst/>
              <a:gdLst>
                <a:gd name="T0" fmla="*/ 0 w 25"/>
                <a:gd name="T1" fmla="*/ 244 h 20"/>
                <a:gd name="T2" fmla="*/ 253 w 25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0">
                  <a:moveTo>
                    <a:pt x="0" y="20"/>
                  </a:moveTo>
                  <a:cubicBezTo>
                    <a:pt x="6" y="9"/>
                    <a:pt x="13" y="2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2" name="Freeform 293">
              <a:extLst>
                <a:ext uri="{FF2B5EF4-FFF2-40B4-BE49-F238E27FC236}">
                  <a16:creationId xmlns:a16="http://schemas.microsoft.com/office/drawing/2014/main" id="{AE8F179A-C52F-48BD-8B93-4F83EB447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400"/>
              <a:ext cx="142" cy="124"/>
            </a:xfrm>
            <a:custGeom>
              <a:avLst/>
              <a:gdLst>
                <a:gd name="T0" fmla="*/ 0 w 66"/>
                <a:gd name="T1" fmla="*/ 654 h 54"/>
                <a:gd name="T2" fmla="*/ 217 w 66"/>
                <a:gd name="T3" fmla="*/ 423 h 54"/>
                <a:gd name="T4" fmla="*/ 417 w 66"/>
                <a:gd name="T5" fmla="*/ 280 h 54"/>
                <a:gd name="T6" fmla="*/ 546 w 66"/>
                <a:gd name="T7" fmla="*/ 110 h 54"/>
                <a:gd name="T8" fmla="*/ 658 w 66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54">
                  <a:moveTo>
                    <a:pt x="0" y="54"/>
                  </a:moveTo>
                  <a:cubicBezTo>
                    <a:pt x="8" y="50"/>
                    <a:pt x="16" y="42"/>
                    <a:pt x="22" y="35"/>
                  </a:cubicBezTo>
                  <a:cubicBezTo>
                    <a:pt x="28" y="25"/>
                    <a:pt x="32" y="28"/>
                    <a:pt x="42" y="23"/>
                  </a:cubicBezTo>
                  <a:cubicBezTo>
                    <a:pt x="48" y="19"/>
                    <a:pt x="50" y="12"/>
                    <a:pt x="55" y="9"/>
                  </a:cubicBezTo>
                  <a:cubicBezTo>
                    <a:pt x="60" y="6"/>
                    <a:pt x="63" y="4"/>
                    <a:pt x="6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3" name="Freeform 294">
              <a:extLst>
                <a:ext uri="{FF2B5EF4-FFF2-40B4-BE49-F238E27FC236}">
                  <a16:creationId xmlns:a16="http://schemas.microsoft.com/office/drawing/2014/main" id="{85A721AE-A983-4F4C-9D25-3C9FECAB1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418"/>
              <a:ext cx="38" cy="14"/>
            </a:xfrm>
            <a:custGeom>
              <a:avLst/>
              <a:gdLst>
                <a:gd name="T0" fmla="*/ 0 w 18"/>
                <a:gd name="T1" fmla="*/ 77 h 6"/>
                <a:gd name="T2" fmla="*/ 169 w 1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6" y="6"/>
                    <a:pt x="15" y="6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4" name="Freeform 295">
              <a:extLst>
                <a:ext uri="{FF2B5EF4-FFF2-40B4-BE49-F238E27FC236}">
                  <a16:creationId xmlns:a16="http://schemas.microsoft.com/office/drawing/2014/main" id="{24166D9A-DED4-4A36-A234-2E4469157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460"/>
              <a:ext cx="43" cy="39"/>
            </a:xfrm>
            <a:custGeom>
              <a:avLst/>
              <a:gdLst>
                <a:gd name="T0" fmla="*/ 0 w 20"/>
                <a:gd name="T1" fmla="*/ 158 h 17"/>
                <a:gd name="T2" fmla="*/ 198 w 20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7">
                  <a:moveTo>
                    <a:pt x="0" y="13"/>
                  </a:moveTo>
                  <a:cubicBezTo>
                    <a:pt x="11" y="17"/>
                    <a:pt x="16" y="7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5" name="Freeform 296">
              <a:extLst>
                <a:ext uri="{FF2B5EF4-FFF2-40B4-BE49-F238E27FC236}">
                  <a16:creationId xmlns:a16="http://schemas.microsoft.com/office/drawing/2014/main" id="{BC4FB942-6274-481F-9F82-FC244638B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1590"/>
              <a:ext cx="39" cy="49"/>
            </a:xfrm>
            <a:custGeom>
              <a:avLst/>
              <a:gdLst>
                <a:gd name="T0" fmla="*/ 0 w 18"/>
                <a:gd name="T1" fmla="*/ 217 h 21"/>
                <a:gd name="T2" fmla="*/ 184 w 18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1">
                  <a:moveTo>
                    <a:pt x="0" y="17"/>
                  </a:moveTo>
                  <a:cubicBezTo>
                    <a:pt x="10" y="21"/>
                    <a:pt x="17" y="7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6" name="Freeform 297">
              <a:extLst>
                <a:ext uri="{FF2B5EF4-FFF2-40B4-BE49-F238E27FC236}">
                  <a16:creationId xmlns:a16="http://schemas.microsoft.com/office/drawing/2014/main" id="{ECD93723-6C47-4BFE-8875-7B656F500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632"/>
              <a:ext cx="49" cy="55"/>
            </a:xfrm>
            <a:custGeom>
              <a:avLst/>
              <a:gdLst>
                <a:gd name="T0" fmla="*/ 0 w 23"/>
                <a:gd name="T1" fmla="*/ 167 h 24"/>
                <a:gd name="T2" fmla="*/ 222 w 23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4">
                  <a:moveTo>
                    <a:pt x="0" y="14"/>
                  </a:moveTo>
                  <a:cubicBezTo>
                    <a:pt x="11" y="24"/>
                    <a:pt x="21" y="10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7" name="Freeform 298">
              <a:extLst>
                <a:ext uri="{FF2B5EF4-FFF2-40B4-BE49-F238E27FC236}">
                  <a16:creationId xmlns:a16="http://schemas.microsoft.com/office/drawing/2014/main" id="{A2348624-8DD6-4B18-8B55-F900DB610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600"/>
              <a:ext cx="43" cy="50"/>
            </a:xfrm>
            <a:custGeom>
              <a:avLst/>
              <a:gdLst>
                <a:gd name="T0" fmla="*/ 9 w 20"/>
                <a:gd name="T1" fmla="*/ 259 h 22"/>
                <a:gd name="T2" fmla="*/ 198 w 20"/>
                <a:gd name="T3" fmla="*/ 45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2">
                  <a:moveTo>
                    <a:pt x="1" y="22"/>
                  </a:moveTo>
                  <a:cubicBezTo>
                    <a:pt x="0" y="15"/>
                    <a:pt x="12" y="0"/>
                    <a:pt x="2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8" name="Freeform 299">
              <a:extLst>
                <a:ext uri="{FF2B5EF4-FFF2-40B4-BE49-F238E27FC236}">
                  <a16:creationId xmlns:a16="http://schemas.microsoft.com/office/drawing/2014/main" id="{502AD8B9-36DD-4CF5-9976-4E56672E8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418"/>
              <a:ext cx="45" cy="46"/>
            </a:xfrm>
            <a:custGeom>
              <a:avLst/>
              <a:gdLst>
                <a:gd name="T0" fmla="*/ 0 w 21"/>
                <a:gd name="T1" fmla="*/ 244 h 20"/>
                <a:gd name="T2" fmla="*/ 206 w 21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0" y="20"/>
                  </a:moveTo>
                  <a:cubicBezTo>
                    <a:pt x="3" y="9"/>
                    <a:pt x="9" y="1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69" name="Freeform 300">
              <a:extLst>
                <a:ext uri="{FF2B5EF4-FFF2-40B4-BE49-F238E27FC236}">
                  <a16:creationId xmlns:a16="http://schemas.microsoft.com/office/drawing/2014/main" id="{0B5F5A71-8CA6-497D-BA57-5C7893529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750"/>
              <a:ext cx="209" cy="172"/>
            </a:xfrm>
            <a:custGeom>
              <a:avLst/>
              <a:gdLst>
                <a:gd name="T0" fmla="*/ 0 w 97"/>
                <a:gd name="T1" fmla="*/ 904 h 75"/>
                <a:gd name="T2" fmla="*/ 121 w 97"/>
                <a:gd name="T3" fmla="*/ 793 h 75"/>
                <a:gd name="T4" fmla="*/ 200 w 97"/>
                <a:gd name="T5" fmla="*/ 642 h 75"/>
                <a:gd name="T6" fmla="*/ 381 w 97"/>
                <a:gd name="T7" fmla="*/ 553 h 75"/>
                <a:gd name="T8" fmla="*/ 530 w 97"/>
                <a:gd name="T9" fmla="*/ 383 h 75"/>
                <a:gd name="T10" fmla="*/ 728 w 97"/>
                <a:gd name="T11" fmla="*/ 383 h 75"/>
                <a:gd name="T12" fmla="*/ 881 w 97"/>
                <a:gd name="T13" fmla="*/ 232 h 75"/>
                <a:gd name="T14" fmla="*/ 952 w 97"/>
                <a:gd name="T15" fmla="*/ 94 h 75"/>
                <a:gd name="T16" fmla="*/ 970 w 97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7" h="75">
                  <a:moveTo>
                    <a:pt x="0" y="75"/>
                  </a:moveTo>
                  <a:cubicBezTo>
                    <a:pt x="4" y="72"/>
                    <a:pt x="9" y="69"/>
                    <a:pt x="12" y="66"/>
                  </a:cubicBezTo>
                  <a:cubicBezTo>
                    <a:pt x="16" y="62"/>
                    <a:pt x="16" y="56"/>
                    <a:pt x="20" y="53"/>
                  </a:cubicBezTo>
                  <a:cubicBezTo>
                    <a:pt x="24" y="49"/>
                    <a:pt x="32" y="48"/>
                    <a:pt x="38" y="46"/>
                  </a:cubicBezTo>
                  <a:cubicBezTo>
                    <a:pt x="44" y="43"/>
                    <a:pt x="47" y="35"/>
                    <a:pt x="53" y="32"/>
                  </a:cubicBezTo>
                  <a:cubicBezTo>
                    <a:pt x="59" y="30"/>
                    <a:pt x="67" y="35"/>
                    <a:pt x="73" y="32"/>
                  </a:cubicBezTo>
                  <a:cubicBezTo>
                    <a:pt x="79" y="30"/>
                    <a:pt x="84" y="23"/>
                    <a:pt x="88" y="19"/>
                  </a:cubicBezTo>
                  <a:cubicBezTo>
                    <a:pt x="93" y="14"/>
                    <a:pt x="93" y="15"/>
                    <a:pt x="95" y="8"/>
                  </a:cubicBezTo>
                  <a:cubicBezTo>
                    <a:pt x="95" y="5"/>
                    <a:pt x="95" y="2"/>
                    <a:pt x="9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0" name="Freeform 301">
              <a:extLst>
                <a:ext uri="{FF2B5EF4-FFF2-40B4-BE49-F238E27FC236}">
                  <a16:creationId xmlns:a16="http://schemas.microsoft.com/office/drawing/2014/main" id="{A394242A-3893-48F8-A612-BCBB7FF4F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2647"/>
              <a:ext cx="187" cy="165"/>
            </a:xfrm>
            <a:custGeom>
              <a:avLst/>
              <a:gdLst>
                <a:gd name="T0" fmla="*/ 0 w 87"/>
                <a:gd name="T1" fmla="*/ 866 h 72"/>
                <a:gd name="T2" fmla="*/ 172 w 87"/>
                <a:gd name="T3" fmla="*/ 671 h 72"/>
                <a:gd name="T4" fmla="*/ 337 w 87"/>
                <a:gd name="T5" fmla="*/ 552 h 72"/>
                <a:gd name="T6" fmla="*/ 415 w 87"/>
                <a:gd name="T7" fmla="*/ 435 h 72"/>
                <a:gd name="T8" fmla="*/ 567 w 87"/>
                <a:gd name="T9" fmla="*/ 383 h 72"/>
                <a:gd name="T10" fmla="*/ 684 w 87"/>
                <a:gd name="T11" fmla="*/ 231 h 72"/>
                <a:gd name="T12" fmla="*/ 836 w 87"/>
                <a:gd name="T13" fmla="*/ 121 h 72"/>
                <a:gd name="T14" fmla="*/ 864 w 87"/>
                <a:gd name="T15" fmla="*/ 0 h 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72">
                  <a:moveTo>
                    <a:pt x="0" y="72"/>
                  </a:moveTo>
                  <a:cubicBezTo>
                    <a:pt x="0" y="59"/>
                    <a:pt x="7" y="58"/>
                    <a:pt x="17" y="56"/>
                  </a:cubicBezTo>
                  <a:cubicBezTo>
                    <a:pt x="24" y="55"/>
                    <a:pt x="30" y="52"/>
                    <a:pt x="34" y="46"/>
                  </a:cubicBezTo>
                  <a:cubicBezTo>
                    <a:pt x="37" y="42"/>
                    <a:pt x="37" y="39"/>
                    <a:pt x="42" y="36"/>
                  </a:cubicBezTo>
                  <a:cubicBezTo>
                    <a:pt x="47" y="33"/>
                    <a:pt x="52" y="36"/>
                    <a:pt x="57" y="32"/>
                  </a:cubicBezTo>
                  <a:cubicBezTo>
                    <a:pt x="62" y="28"/>
                    <a:pt x="62" y="21"/>
                    <a:pt x="69" y="19"/>
                  </a:cubicBezTo>
                  <a:cubicBezTo>
                    <a:pt x="79" y="17"/>
                    <a:pt x="81" y="22"/>
                    <a:pt x="84" y="10"/>
                  </a:cubicBezTo>
                  <a:cubicBezTo>
                    <a:pt x="85" y="6"/>
                    <a:pt x="85" y="3"/>
                    <a:pt x="8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1" name="Freeform 302">
              <a:extLst>
                <a:ext uri="{FF2B5EF4-FFF2-40B4-BE49-F238E27FC236}">
                  <a16:creationId xmlns:a16="http://schemas.microsoft.com/office/drawing/2014/main" id="{8C38B0AF-9679-4316-8E4E-16C2EC644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569"/>
              <a:ext cx="144" cy="119"/>
            </a:xfrm>
            <a:custGeom>
              <a:avLst/>
              <a:gdLst>
                <a:gd name="T0" fmla="*/ 0 w 67"/>
                <a:gd name="T1" fmla="*/ 622 h 52"/>
                <a:gd name="T2" fmla="*/ 148 w 67"/>
                <a:gd name="T3" fmla="*/ 455 h 52"/>
                <a:gd name="T4" fmla="*/ 286 w 67"/>
                <a:gd name="T5" fmla="*/ 430 h 52"/>
                <a:gd name="T6" fmla="*/ 346 w 67"/>
                <a:gd name="T7" fmla="*/ 325 h 52"/>
                <a:gd name="T8" fmla="*/ 555 w 67"/>
                <a:gd name="T9" fmla="*/ 215 h 52"/>
                <a:gd name="T10" fmla="*/ 638 w 67"/>
                <a:gd name="T11" fmla="*/ 0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52">
                  <a:moveTo>
                    <a:pt x="0" y="52"/>
                  </a:moveTo>
                  <a:cubicBezTo>
                    <a:pt x="1" y="43"/>
                    <a:pt x="7" y="39"/>
                    <a:pt x="15" y="38"/>
                  </a:cubicBezTo>
                  <a:cubicBezTo>
                    <a:pt x="19" y="37"/>
                    <a:pt x="25" y="38"/>
                    <a:pt x="29" y="36"/>
                  </a:cubicBezTo>
                  <a:cubicBezTo>
                    <a:pt x="33" y="33"/>
                    <a:pt x="32" y="29"/>
                    <a:pt x="35" y="27"/>
                  </a:cubicBezTo>
                  <a:cubicBezTo>
                    <a:pt x="41" y="21"/>
                    <a:pt x="50" y="24"/>
                    <a:pt x="56" y="18"/>
                  </a:cubicBezTo>
                  <a:cubicBezTo>
                    <a:pt x="59" y="14"/>
                    <a:pt x="67" y="6"/>
                    <a:pt x="6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2" name="Freeform 303">
              <a:extLst>
                <a:ext uri="{FF2B5EF4-FFF2-40B4-BE49-F238E27FC236}">
                  <a16:creationId xmlns:a16="http://schemas.microsoft.com/office/drawing/2014/main" id="{81A6BB6D-21E7-4AF5-A2AE-764A1D0D7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858"/>
              <a:ext cx="43" cy="69"/>
            </a:xfrm>
            <a:custGeom>
              <a:avLst/>
              <a:gdLst>
                <a:gd name="T0" fmla="*/ 0 w 20"/>
                <a:gd name="T1" fmla="*/ 244 h 30"/>
                <a:gd name="T2" fmla="*/ 198 w 20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0">
                  <a:moveTo>
                    <a:pt x="0" y="20"/>
                  </a:moveTo>
                  <a:cubicBezTo>
                    <a:pt x="11" y="30"/>
                    <a:pt x="19" y="7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3" name="Freeform 304">
              <a:extLst>
                <a:ext uri="{FF2B5EF4-FFF2-40B4-BE49-F238E27FC236}">
                  <a16:creationId xmlns:a16="http://schemas.microsoft.com/office/drawing/2014/main" id="{ED566BE4-D9A8-49D8-B136-2B499757E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821"/>
              <a:ext cx="65" cy="53"/>
            </a:xfrm>
            <a:custGeom>
              <a:avLst/>
              <a:gdLst>
                <a:gd name="T0" fmla="*/ 0 w 30"/>
                <a:gd name="T1" fmla="*/ 217 h 23"/>
                <a:gd name="T2" fmla="*/ 225 w 30"/>
                <a:gd name="T3" fmla="*/ 171 h 23"/>
                <a:gd name="T4" fmla="*/ 306 w 30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3">
                  <a:moveTo>
                    <a:pt x="0" y="18"/>
                  </a:moveTo>
                  <a:cubicBezTo>
                    <a:pt x="7" y="23"/>
                    <a:pt x="16" y="19"/>
                    <a:pt x="22" y="14"/>
                  </a:cubicBezTo>
                  <a:cubicBezTo>
                    <a:pt x="26" y="11"/>
                    <a:pt x="28" y="2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4" name="Freeform 305">
              <a:extLst>
                <a:ext uri="{FF2B5EF4-FFF2-40B4-BE49-F238E27FC236}">
                  <a16:creationId xmlns:a16="http://schemas.microsoft.com/office/drawing/2014/main" id="{75D755D7-9291-4C5E-818D-F38E48F04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725"/>
              <a:ext cx="51" cy="46"/>
            </a:xfrm>
            <a:custGeom>
              <a:avLst/>
              <a:gdLst>
                <a:gd name="T0" fmla="*/ 0 w 24"/>
                <a:gd name="T1" fmla="*/ 207 h 20"/>
                <a:gd name="T2" fmla="*/ 230 w 2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17"/>
                  </a:moveTo>
                  <a:cubicBezTo>
                    <a:pt x="13" y="20"/>
                    <a:pt x="21" y="10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5" name="Freeform 306">
              <a:extLst>
                <a:ext uri="{FF2B5EF4-FFF2-40B4-BE49-F238E27FC236}">
                  <a16:creationId xmlns:a16="http://schemas.microsoft.com/office/drawing/2014/main" id="{38535E32-A192-48EA-A6DC-6415336B0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2686"/>
              <a:ext cx="52" cy="46"/>
            </a:xfrm>
            <a:custGeom>
              <a:avLst/>
              <a:gdLst>
                <a:gd name="T0" fmla="*/ 0 w 24"/>
                <a:gd name="T1" fmla="*/ 159 h 20"/>
                <a:gd name="T2" fmla="*/ 217 w 24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13"/>
                  </a:moveTo>
                  <a:cubicBezTo>
                    <a:pt x="8" y="20"/>
                    <a:pt x="24" y="9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6" name="Freeform 307">
              <a:extLst>
                <a:ext uri="{FF2B5EF4-FFF2-40B4-BE49-F238E27FC236}">
                  <a16:creationId xmlns:a16="http://schemas.microsoft.com/office/drawing/2014/main" id="{6BA28D06-1B47-405B-B21E-E30A21038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2619"/>
              <a:ext cx="49" cy="42"/>
            </a:xfrm>
            <a:custGeom>
              <a:avLst/>
              <a:gdLst>
                <a:gd name="T0" fmla="*/ 0 w 23"/>
                <a:gd name="T1" fmla="*/ 191 h 18"/>
                <a:gd name="T2" fmla="*/ 222 w 2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8">
                  <a:moveTo>
                    <a:pt x="0" y="15"/>
                  </a:moveTo>
                  <a:cubicBezTo>
                    <a:pt x="11" y="18"/>
                    <a:pt x="21" y="10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7" name="Freeform 308">
              <a:extLst>
                <a:ext uri="{FF2B5EF4-FFF2-40B4-BE49-F238E27FC236}">
                  <a16:creationId xmlns:a16="http://schemas.microsoft.com/office/drawing/2014/main" id="{A9EB9A6F-64A1-42CE-B073-6C98EF91C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2433"/>
              <a:ext cx="170" cy="154"/>
            </a:xfrm>
            <a:custGeom>
              <a:avLst/>
              <a:gdLst>
                <a:gd name="T0" fmla="*/ 0 w 79"/>
                <a:gd name="T1" fmla="*/ 814 h 67"/>
                <a:gd name="T2" fmla="*/ 172 w 79"/>
                <a:gd name="T3" fmla="*/ 740 h 67"/>
                <a:gd name="T4" fmla="*/ 310 w 79"/>
                <a:gd name="T5" fmla="*/ 533 h 67"/>
                <a:gd name="T6" fmla="*/ 570 w 79"/>
                <a:gd name="T7" fmla="*/ 375 h 67"/>
                <a:gd name="T8" fmla="*/ 648 w 79"/>
                <a:gd name="T9" fmla="*/ 253 h 67"/>
                <a:gd name="T10" fmla="*/ 745 w 79"/>
                <a:gd name="T11" fmla="*/ 179 h 67"/>
                <a:gd name="T12" fmla="*/ 788 w 79"/>
                <a:gd name="T13" fmla="*/ 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67">
                  <a:moveTo>
                    <a:pt x="0" y="67"/>
                  </a:moveTo>
                  <a:cubicBezTo>
                    <a:pt x="5" y="63"/>
                    <a:pt x="11" y="63"/>
                    <a:pt x="17" y="61"/>
                  </a:cubicBezTo>
                  <a:cubicBezTo>
                    <a:pt x="25" y="56"/>
                    <a:pt x="25" y="51"/>
                    <a:pt x="31" y="44"/>
                  </a:cubicBezTo>
                  <a:cubicBezTo>
                    <a:pt x="37" y="36"/>
                    <a:pt x="50" y="40"/>
                    <a:pt x="57" y="31"/>
                  </a:cubicBezTo>
                  <a:cubicBezTo>
                    <a:pt x="60" y="28"/>
                    <a:pt x="62" y="24"/>
                    <a:pt x="65" y="21"/>
                  </a:cubicBezTo>
                  <a:cubicBezTo>
                    <a:pt x="68" y="19"/>
                    <a:pt x="73" y="18"/>
                    <a:pt x="75" y="15"/>
                  </a:cubicBezTo>
                  <a:cubicBezTo>
                    <a:pt x="79" y="10"/>
                    <a:pt x="77" y="5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8" name="Freeform 309">
              <a:extLst>
                <a:ext uri="{FF2B5EF4-FFF2-40B4-BE49-F238E27FC236}">
                  <a16:creationId xmlns:a16="http://schemas.microsoft.com/office/drawing/2014/main" id="{B5A256F4-D8DD-4256-84FE-D01AA0BB1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486"/>
              <a:ext cx="58" cy="39"/>
            </a:xfrm>
            <a:custGeom>
              <a:avLst/>
              <a:gdLst>
                <a:gd name="T0" fmla="*/ 0 w 27"/>
                <a:gd name="T1" fmla="*/ 204 h 17"/>
                <a:gd name="T2" fmla="*/ 269 w 27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7">
                  <a:moveTo>
                    <a:pt x="0" y="17"/>
                  </a:moveTo>
                  <a:cubicBezTo>
                    <a:pt x="3" y="4"/>
                    <a:pt x="14" y="0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79" name="Freeform 310">
              <a:extLst>
                <a:ext uri="{FF2B5EF4-FFF2-40B4-BE49-F238E27FC236}">
                  <a16:creationId xmlns:a16="http://schemas.microsoft.com/office/drawing/2014/main" id="{7B7512B3-8E7E-414D-AD21-C21FFA7A8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2516"/>
              <a:ext cx="56" cy="44"/>
            </a:xfrm>
            <a:custGeom>
              <a:avLst/>
              <a:gdLst>
                <a:gd name="T0" fmla="*/ 0 w 26"/>
                <a:gd name="T1" fmla="*/ 236 h 19"/>
                <a:gd name="T2" fmla="*/ 261 w 26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9">
                  <a:moveTo>
                    <a:pt x="0" y="19"/>
                  </a:moveTo>
                  <a:cubicBezTo>
                    <a:pt x="15" y="19"/>
                    <a:pt x="22" y="12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0" name="Freeform 311">
              <a:extLst>
                <a:ext uri="{FF2B5EF4-FFF2-40B4-BE49-F238E27FC236}">
                  <a16:creationId xmlns:a16="http://schemas.microsoft.com/office/drawing/2014/main" id="{31ACEB39-A5C9-4FB5-9A2A-5B8D85C48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573"/>
              <a:ext cx="52" cy="60"/>
            </a:xfrm>
            <a:custGeom>
              <a:avLst/>
              <a:gdLst>
                <a:gd name="T0" fmla="*/ 0 w 24"/>
                <a:gd name="T1" fmla="*/ 235 h 26"/>
                <a:gd name="T2" fmla="*/ 245 w 24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6">
                  <a:moveTo>
                    <a:pt x="0" y="19"/>
                  </a:moveTo>
                  <a:cubicBezTo>
                    <a:pt x="11" y="26"/>
                    <a:pt x="23" y="9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1" name="Freeform 312">
              <a:extLst>
                <a:ext uri="{FF2B5EF4-FFF2-40B4-BE49-F238E27FC236}">
                  <a16:creationId xmlns:a16="http://schemas.microsoft.com/office/drawing/2014/main" id="{6BCA0D20-0D61-406F-BAEE-E46B1F081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651"/>
              <a:ext cx="65" cy="51"/>
            </a:xfrm>
            <a:custGeom>
              <a:avLst/>
              <a:gdLst>
                <a:gd name="T0" fmla="*/ 0 w 30"/>
                <a:gd name="T1" fmla="*/ 274 h 22"/>
                <a:gd name="T2" fmla="*/ 173 w 30"/>
                <a:gd name="T3" fmla="*/ 28 h 22"/>
                <a:gd name="T4" fmla="*/ 306 w 3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0" y="22"/>
                  </a:moveTo>
                  <a:cubicBezTo>
                    <a:pt x="3" y="14"/>
                    <a:pt x="9" y="5"/>
                    <a:pt x="17" y="2"/>
                  </a:cubicBezTo>
                  <a:cubicBezTo>
                    <a:pt x="21" y="0"/>
                    <a:pt x="27" y="1"/>
                    <a:pt x="3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2" name="Freeform 313">
              <a:extLst>
                <a:ext uri="{FF2B5EF4-FFF2-40B4-BE49-F238E27FC236}">
                  <a16:creationId xmlns:a16="http://schemas.microsoft.com/office/drawing/2014/main" id="{15157A0E-27A3-49D2-B43E-536A50B18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803"/>
              <a:ext cx="68" cy="50"/>
            </a:xfrm>
            <a:custGeom>
              <a:avLst/>
              <a:gdLst>
                <a:gd name="T0" fmla="*/ 0 w 32"/>
                <a:gd name="T1" fmla="*/ 259 h 22"/>
                <a:gd name="T2" fmla="*/ 128 w 32"/>
                <a:gd name="T3" fmla="*/ 57 h 22"/>
                <a:gd name="T4" fmla="*/ 308 w 3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2">
                  <a:moveTo>
                    <a:pt x="0" y="22"/>
                  </a:moveTo>
                  <a:cubicBezTo>
                    <a:pt x="5" y="16"/>
                    <a:pt x="6" y="9"/>
                    <a:pt x="13" y="5"/>
                  </a:cubicBezTo>
                  <a:cubicBezTo>
                    <a:pt x="19" y="1"/>
                    <a:pt x="25" y="0"/>
                    <a:pt x="32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3" name="Freeform 314">
              <a:extLst>
                <a:ext uri="{FF2B5EF4-FFF2-40B4-BE49-F238E27FC236}">
                  <a16:creationId xmlns:a16="http://schemas.microsoft.com/office/drawing/2014/main" id="{F039638B-9BD9-493A-8A00-2D89DD121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2463"/>
              <a:ext cx="40" cy="64"/>
            </a:xfrm>
            <a:custGeom>
              <a:avLst/>
              <a:gdLst>
                <a:gd name="T0" fmla="*/ 0 w 19"/>
                <a:gd name="T1" fmla="*/ 251 h 28"/>
                <a:gd name="T2" fmla="*/ 177 w 1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8">
                  <a:moveTo>
                    <a:pt x="0" y="21"/>
                  </a:moveTo>
                  <a:cubicBezTo>
                    <a:pt x="14" y="28"/>
                    <a:pt x="17" y="7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4" name="Freeform 315">
              <a:extLst>
                <a:ext uri="{FF2B5EF4-FFF2-40B4-BE49-F238E27FC236}">
                  <a16:creationId xmlns:a16="http://schemas.microsoft.com/office/drawing/2014/main" id="{5F6EE4DD-1378-498D-8E85-88A46BEC8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275"/>
              <a:ext cx="185" cy="188"/>
            </a:xfrm>
            <a:custGeom>
              <a:avLst/>
              <a:gdLst>
                <a:gd name="T0" fmla="*/ 0 w 86"/>
                <a:gd name="T1" fmla="*/ 988 h 82"/>
                <a:gd name="T2" fmla="*/ 129 w 86"/>
                <a:gd name="T3" fmla="*/ 841 h 82"/>
                <a:gd name="T4" fmla="*/ 318 w 86"/>
                <a:gd name="T5" fmla="*/ 736 h 82"/>
                <a:gd name="T6" fmla="*/ 417 w 86"/>
                <a:gd name="T7" fmla="*/ 553 h 82"/>
                <a:gd name="T8" fmla="*/ 598 w 86"/>
                <a:gd name="T9" fmla="*/ 456 h 82"/>
                <a:gd name="T10" fmla="*/ 744 w 86"/>
                <a:gd name="T11" fmla="*/ 195 h 82"/>
                <a:gd name="T12" fmla="*/ 805 w 86"/>
                <a:gd name="T13" fmla="*/ 0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82">
                  <a:moveTo>
                    <a:pt x="0" y="82"/>
                  </a:moveTo>
                  <a:cubicBezTo>
                    <a:pt x="4" y="78"/>
                    <a:pt x="8" y="73"/>
                    <a:pt x="13" y="70"/>
                  </a:cubicBezTo>
                  <a:cubicBezTo>
                    <a:pt x="19" y="67"/>
                    <a:pt x="27" y="66"/>
                    <a:pt x="32" y="61"/>
                  </a:cubicBezTo>
                  <a:cubicBezTo>
                    <a:pt x="37" y="57"/>
                    <a:pt x="37" y="50"/>
                    <a:pt x="42" y="46"/>
                  </a:cubicBezTo>
                  <a:cubicBezTo>
                    <a:pt x="47" y="41"/>
                    <a:pt x="55" y="41"/>
                    <a:pt x="60" y="38"/>
                  </a:cubicBezTo>
                  <a:cubicBezTo>
                    <a:pt x="70" y="33"/>
                    <a:pt x="68" y="22"/>
                    <a:pt x="75" y="16"/>
                  </a:cubicBezTo>
                  <a:cubicBezTo>
                    <a:pt x="80" y="11"/>
                    <a:pt x="86" y="8"/>
                    <a:pt x="8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5" name="Freeform 316">
              <a:extLst>
                <a:ext uri="{FF2B5EF4-FFF2-40B4-BE49-F238E27FC236}">
                  <a16:creationId xmlns:a16="http://schemas.microsoft.com/office/drawing/2014/main" id="{246D566F-403C-49C3-BD6B-8FDBBF697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2380"/>
              <a:ext cx="58" cy="56"/>
            </a:xfrm>
            <a:custGeom>
              <a:avLst/>
              <a:gdLst>
                <a:gd name="T0" fmla="*/ 0 w 27"/>
                <a:gd name="T1" fmla="*/ 306 h 24"/>
                <a:gd name="T2" fmla="*/ 28 w 27"/>
                <a:gd name="T3" fmla="*/ 191 h 24"/>
                <a:gd name="T4" fmla="*/ 129 w 27"/>
                <a:gd name="T5" fmla="*/ 49 h 24"/>
                <a:gd name="T6" fmla="*/ 269 w 27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4">
                  <a:moveTo>
                    <a:pt x="0" y="24"/>
                  </a:moveTo>
                  <a:cubicBezTo>
                    <a:pt x="3" y="21"/>
                    <a:pt x="1" y="18"/>
                    <a:pt x="3" y="15"/>
                  </a:cubicBezTo>
                  <a:cubicBezTo>
                    <a:pt x="4" y="10"/>
                    <a:pt x="8" y="7"/>
                    <a:pt x="13" y="4"/>
                  </a:cubicBezTo>
                  <a:cubicBezTo>
                    <a:pt x="18" y="2"/>
                    <a:pt x="24" y="2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6" name="Freeform 317">
              <a:extLst>
                <a:ext uri="{FF2B5EF4-FFF2-40B4-BE49-F238E27FC236}">
                  <a16:creationId xmlns:a16="http://schemas.microsoft.com/office/drawing/2014/main" id="{2D35280A-9B60-4EC4-AF12-C44035FE7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369"/>
              <a:ext cx="52" cy="41"/>
            </a:xfrm>
            <a:custGeom>
              <a:avLst/>
              <a:gdLst>
                <a:gd name="T0" fmla="*/ 0 w 24"/>
                <a:gd name="T1" fmla="*/ 203 h 18"/>
                <a:gd name="T2" fmla="*/ 245 w 2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8">
                  <a:moveTo>
                    <a:pt x="0" y="17"/>
                  </a:moveTo>
                  <a:cubicBezTo>
                    <a:pt x="15" y="18"/>
                    <a:pt x="17" y="8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7" name="Freeform 318">
              <a:extLst>
                <a:ext uri="{FF2B5EF4-FFF2-40B4-BE49-F238E27FC236}">
                  <a16:creationId xmlns:a16="http://schemas.microsoft.com/office/drawing/2014/main" id="{04E7F906-C728-4F9B-B13B-0E936BABE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098"/>
              <a:ext cx="187" cy="193"/>
            </a:xfrm>
            <a:custGeom>
              <a:avLst/>
              <a:gdLst>
                <a:gd name="T0" fmla="*/ 0 w 87"/>
                <a:gd name="T1" fmla="*/ 1009 h 84"/>
                <a:gd name="T2" fmla="*/ 181 w 87"/>
                <a:gd name="T3" fmla="*/ 935 h 84"/>
                <a:gd name="T4" fmla="*/ 346 w 87"/>
                <a:gd name="T5" fmla="*/ 692 h 84"/>
                <a:gd name="T6" fmla="*/ 527 w 87"/>
                <a:gd name="T7" fmla="*/ 581 h 84"/>
                <a:gd name="T8" fmla="*/ 595 w 87"/>
                <a:gd name="T9" fmla="*/ 391 h 84"/>
                <a:gd name="T10" fmla="*/ 836 w 87"/>
                <a:gd name="T11" fmla="*/ 170 h 84"/>
                <a:gd name="T12" fmla="*/ 864 w 87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7" h="84">
                  <a:moveTo>
                    <a:pt x="0" y="83"/>
                  </a:moveTo>
                  <a:cubicBezTo>
                    <a:pt x="6" y="84"/>
                    <a:pt x="14" y="79"/>
                    <a:pt x="18" y="77"/>
                  </a:cubicBezTo>
                  <a:cubicBezTo>
                    <a:pt x="28" y="71"/>
                    <a:pt x="28" y="63"/>
                    <a:pt x="35" y="57"/>
                  </a:cubicBezTo>
                  <a:cubicBezTo>
                    <a:pt x="41" y="52"/>
                    <a:pt x="49" y="53"/>
                    <a:pt x="53" y="48"/>
                  </a:cubicBezTo>
                  <a:cubicBezTo>
                    <a:pt x="58" y="43"/>
                    <a:pt x="56" y="37"/>
                    <a:pt x="60" y="32"/>
                  </a:cubicBezTo>
                  <a:cubicBezTo>
                    <a:pt x="67" y="24"/>
                    <a:pt x="79" y="24"/>
                    <a:pt x="84" y="14"/>
                  </a:cubicBezTo>
                  <a:cubicBezTo>
                    <a:pt x="86" y="10"/>
                    <a:pt x="87" y="4"/>
                    <a:pt x="8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8" name="Freeform 319">
              <a:extLst>
                <a:ext uri="{FF2B5EF4-FFF2-40B4-BE49-F238E27FC236}">
                  <a16:creationId xmlns:a16="http://schemas.microsoft.com/office/drawing/2014/main" id="{286F80D1-E2AE-49E3-8D35-9B2AC19B3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2112"/>
              <a:ext cx="32" cy="18"/>
            </a:xfrm>
            <a:custGeom>
              <a:avLst/>
              <a:gdLst>
                <a:gd name="T0" fmla="*/ 0 w 15"/>
                <a:gd name="T1" fmla="*/ 92 h 8"/>
                <a:gd name="T2" fmla="*/ 145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8"/>
                  </a:moveTo>
                  <a:cubicBezTo>
                    <a:pt x="6" y="6"/>
                    <a:pt x="11" y="4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89" name="Freeform 320">
              <a:extLst>
                <a:ext uri="{FF2B5EF4-FFF2-40B4-BE49-F238E27FC236}">
                  <a16:creationId xmlns:a16="http://schemas.microsoft.com/office/drawing/2014/main" id="{0AE5C716-EC51-445F-BF71-99883C01D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151"/>
              <a:ext cx="43" cy="55"/>
            </a:xfrm>
            <a:custGeom>
              <a:avLst/>
              <a:gdLst>
                <a:gd name="T0" fmla="*/ 0 w 20"/>
                <a:gd name="T1" fmla="*/ 264 h 24"/>
                <a:gd name="T2" fmla="*/ 172 w 20"/>
                <a:gd name="T3" fmla="*/ 158 h 24"/>
                <a:gd name="T4" fmla="*/ 198 w 2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0" y="22"/>
                  </a:moveTo>
                  <a:cubicBezTo>
                    <a:pt x="6" y="24"/>
                    <a:pt x="14" y="17"/>
                    <a:pt x="17" y="13"/>
                  </a:cubicBezTo>
                  <a:cubicBezTo>
                    <a:pt x="20" y="8"/>
                    <a:pt x="19" y="4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0" name="Freeform 321">
              <a:extLst>
                <a:ext uri="{FF2B5EF4-FFF2-40B4-BE49-F238E27FC236}">
                  <a16:creationId xmlns:a16="http://schemas.microsoft.com/office/drawing/2014/main" id="{C7A6BECA-C870-4479-A77C-5AE7AB284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174"/>
              <a:ext cx="49" cy="50"/>
            </a:xfrm>
            <a:custGeom>
              <a:avLst/>
              <a:gdLst>
                <a:gd name="T0" fmla="*/ 0 w 23"/>
                <a:gd name="T1" fmla="*/ 259 h 22"/>
                <a:gd name="T2" fmla="*/ 222 w 2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0" y="22"/>
                  </a:moveTo>
                  <a:cubicBezTo>
                    <a:pt x="4" y="9"/>
                    <a:pt x="8" y="0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1" name="Freeform 322">
              <a:extLst>
                <a:ext uri="{FF2B5EF4-FFF2-40B4-BE49-F238E27FC236}">
                  <a16:creationId xmlns:a16="http://schemas.microsoft.com/office/drawing/2014/main" id="{D5538DF9-0A74-4F05-BA84-FDE406B56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2215"/>
              <a:ext cx="45" cy="48"/>
            </a:xfrm>
            <a:custGeom>
              <a:avLst/>
              <a:gdLst>
                <a:gd name="T0" fmla="*/ 0 w 21"/>
                <a:gd name="T1" fmla="*/ 240 h 21"/>
                <a:gd name="T2" fmla="*/ 206 w 21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1">
                  <a:moveTo>
                    <a:pt x="0" y="20"/>
                  </a:moveTo>
                  <a:cubicBezTo>
                    <a:pt x="14" y="21"/>
                    <a:pt x="19" y="7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2" name="Freeform 323">
              <a:extLst>
                <a:ext uri="{FF2B5EF4-FFF2-40B4-BE49-F238E27FC236}">
                  <a16:creationId xmlns:a16="http://schemas.microsoft.com/office/drawing/2014/main" id="{8BD179DC-A8EE-44A0-A7D4-A627E3BD9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233"/>
              <a:ext cx="58" cy="51"/>
            </a:xfrm>
            <a:custGeom>
              <a:avLst/>
              <a:gdLst>
                <a:gd name="T0" fmla="*/ 0 w 27"/>
                <a:gd name="T1" fmla="*/ 274 h 22"/>
                <a:gd name="T2" fmla="*/ 269 w 27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2">
                  <a:moveTo>
                    <a:pt x="0" y="22"/>
                  </a:moveTo>
                  <a:cubicBezTo>
                    <a:pt x="5" y="5"/>
                    <a:pt x="13" y="4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3" name="Freeform 324">
              <a:extLst>
                <a:ext uri="{FF2B5EF4-FFF2-40B4-BE49-F238E27FC236}">
                  <a16:creationId xmlns:a16="http://schemas.microsoft.com/office/drawing/2014/main" id="{F1B07760-8DF7-446F-9DF9-585CD183E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289"/>
              <a:ext cx="49" cy="45"/>
            </a:xfrm>
            <a:custGeom>
              <a:avLst/>
              <a:gdLst>
                <a:gd name="T0" fmla="*/ 0 w 23"/>
                <a:gd name="T1" fmla="*/ 227 h 20"/>
                <a:gd name="T2" fmla="*/ 222 w 23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0">
                  <a:moveTo>
                    <a:pt x="0" y="20"/>
                  </a:moveTo>
                  <a:cubicBezTo>
                    <a:pt x="11" y="20"/>
                    <a:pt x="18" y="8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4" name="Freeform 325">
              <a:extLst>
                <a:ext uri="{FF2B5EF4-FFF2-40B4-BE49-F238E27FC236}">
                  <a16:creationId xmlns:a16="http://schemas.microsoft.com/office/drawing/2014/main" id="{ADEC89F0-6A16-4D32-8BA7-8D592415E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318"/>
              <a:ext cx="45" cy="49"/>
            </a:xfrm>
            <a:custGeom>
              <a:avLst/>
              <a:gdLst>
                <a:gd name="T0" fmla="*/ 9 w 21"/>
                <a:gd name="T1" fmla="*/ 266 h 21"/>
                <a:gd name="T2" fmla="*/ 41 w 21"/>
                <a:gd name="T3" fmla="*/ 114 h 21"/>
                <a:gd name="T4" fmla="*/ 206 w 21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1">
                  <a:moveTo>
                    <a:pt x="1" y="21"/>
                  </a:moveTo>
                  <a:cubicBezTo>
                    <a:pt x="1" y="16"/>
                    <a:pt x="0" y="13"/>
                    <a:pt x="4" y="9"/>
                  </a:cubicBezTo>
                  <a:cubicBezTo>
                    <a:pt x="8" y="4"/>
                    <a:pt x="16" y="3"/>
                    <a:pt x="21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5" name="Freeform 326">
              <a:extLst>
                <a:ext uri="{FF2B5EF4-FFF2-40B4-BE49-F238E27FC236}">
                  <a16:creationId xmlns:a16="http://schemas.microsoft.com/office/drawing/2014/main" id="{44F2DECB-9E0F-472D-A2D3-A9AD1C750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419"/>
              <a:ext cx="50" cy="39"/>
            </a:xfrm>
            <a:custGeom>
              <a:avLst/>
              <a:gdLst>
                <a:gd name="T0" fmla="*/ 0 w 23"/>
                <a:gd name="T1" fmla="*/ 204 h 17"/>
                <a:gd name="T2" fmla="*/ 237 w 23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7">
                  <a:moveTo>
                    <a:pt x="0" y="17"/>
                  </a:moveTo>
                  <a:cubicBezTo>
                    <a:pt x="16" y="17"/>
                    <a:pt x="20" y="14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6" name="Freeform 327">
              <a:extLst>
                <a:ext uri="{FF2B5EF4-FFF2-40B4-BE49-F238E27FC236}">
                  <a16:creationId xmlns:a16="http://schemas.microsoft.com/office/drawing/2014/main" id="{58419C69-5577-44A7-AA79-0142A85AD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352"/>
              <a:ext cx="176" cy="46"/>
            </a:xfrm>
            <a:custGeom>
              <a:avLst/>
              <a:gdLst>
                <a:gd name="T0" fmla="*/ 0 w 82"/>
                <a:gd name="T1" fmla="*/ 244 h 20"/>
                <a:gd name="T2" fmla="*/ 811 w 82"/>
                <a:gd name="T3" fmla="*/ 7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20">
                  <a:moveTo>
                    <a:pt x="0" y="20"/>
                  </a:moveTo>
                  <a:cubicBezTo>
                    <a:pt x="21" y="0"/>
                    <a:pt x="56" y="7"/>
                    <a:pt x="82" y="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7" name="Freeform 328">
              <a:extLst>
                <a:ext uri="{FF2B5EF4-FFF2-40B4-BE49-F238E27FC236}">
                  <a16:creationId xmlns:a16="http://schemas.microsoft.com/office/drawing/2014/main" id="{32A890F6-D86C-4E3D-BB5C-5A5DA9497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1379"/>
              <a:ext cx="185" cy="39"/>
            </a:xfrm>
            <a:custGeom>
              <a:avLst/>
              <a:gdLst>
                <a:gd name="T0" fmla="*/ 0 w 86"/>
                <a:gd name="T1" fmla="*/ 57 h 17"/>
                <a:gd name="T2" fmla="*/ 407 w 86"/>
                <a:gd name="T3" fmla="*/ 25 h 17"/>
                <a:gd name="T4" fmla="*/ 639 w 86"/>
                <a:gd name="T5" fmla="*/ 85 h 17"/>
                <a:gd name="T6" fmla="*/ 856 w 86"/>
                <a:gd name="T7" fmla="*/ 204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17">
                  <a:moveTo>
                    <a:pt x="0" y="5"/>
                  </a:moveTo>
                  <a:cubicBezTo>
                    <a:pt x="14" y="4"/>
                    <a:pt x="27" y="0"/>
                    <a:pt x="41" y="2"/>
                  </a:cubicBezTo>
                  <a:cubicBezTo>
                    <a:pt x="48" y="2"/>
                    <a:pt x="57" y="4"/>
                    <a:pt x="64" y="7"/>
                  </a:cubicBezTo>
                  <a:cubicBezTo>
                    <a:pt x="71" y="11"/>
                    <a:pt x="77" y="16"/>
                    <a:pt x="86" y="1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8" name="Freeform 329">
              <a:extLst>
                <a:ext uri="{FF2B5EF4-FFF2-40B4-BE49-F238E27FC236}">
                  <a16:creationId xmlns:a16="http://schemas.microsoft.com/office/drawing/2014/main" id="{AF6407EE-57E7-4BE5-AE2E-66692377E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388"/>
              <a:ext cx="125" cy="78"/>
            </a:xfrm>
            <a:custGeom>
              <a:avLst/>
              <a:gdLst>
                <a:gd name="T0" fmla="*/ 0 w 58"/>
                <a:gd name="T1" fmla="*/ 0 h 34"/>
                <a:gd name="T2" fmla="*/ 302 w 58"/>
                <a:gd name="T3" fmla="*/ 158 h 34"/>
                <a:gd name="T4" fmla="*/ 580 w 58"/>
                <a:gd name="T5" fmla="*/ 411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34">
                  <a:moveTo>
                    <a:pt x="0" y="0"/>
                  </a:moveTo>
                  <a:cubicBezTo>
                    <a:pt x="10" y="4"/>
                    <a:pt x="20" y="7"/>
                    <a:pt x="30" y="13"/>
                  </a:cubicBezTo>
                  <a:cubicBezTo>
                    <a:pt x="41" y="19"/>
                    <a:pt x="48" y="28"/>
                    <a:pt x="58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99" name="Freeform 330">
              <a:extLst>
                <a:ext uri="{FF2B5EF4-FFF2-40B4-BE49-F238E27FC236}">
                  <a16:creationId xmlns:a16="http://schemas.microsoft.com/office/drawing/2014/main" id="{B497746C-C1E9-4E3A-9D0F-D89CD89C9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1430"/>
              <a:ext cx="112" cy="78"/>
            </a:xfrm>
            <a:custGeom>
              <a:avLst/>
              <a:gdLst>
                <a:gd name="T0" fmla="*/ 0 w 52"/>
                <a:gd name="T1" fmla="*/ 0 h 34"/>
                <a:gd name="T2" fmla="*/ 121 w 52"/>
                <a:gd name="T3" fmla="*/ 85 h 34"/>
                <a:gd name="T4" fmla="*/ 278 w 52"/>
                <a:gd name="T5" fmla="*/ 232 h 34"/>
                <a:gd name="T6" fmla="*/ 519 w 52"/>
                <a:gd name="T7" fmla="*/ 41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34">
                  <a:moveTo>
                    <a:pt x="0" y="0"/>
                  </a:moveTo>
                  <a:cubicBezTo>
                    <a:pt x="3" y="3"/>
                    <a:pt x="8" y="5"/>
                    <a:pt x="12" y="7"/>
                  </a:cubicBezTo>
                  <a:cubicBezTo>
                    <a:pt x="18" y="10"/>
                    <a:pt x="23" y="15"/>
                    <a:pt x="28" y="19"/>
                  </a:cubicBezTo>
                  <a:cubicBezTo>
                    <a:pt x="36" y="24"/>
                    <a:pt x="44" y="31"/>
                    <a:pt x="52" y="3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0" name="Freeform 331">
              <a:extLst>
                <a:ext uri="{FF2B5EF4-FFF2-40B4-BE49-F238E27FC236}">
                  <a16:creationId xmlns:a16="http://schemas.microsoft.com/office/drawing/2014/main" id="{2EDFEEAC-608F-4E53-9E9E-2033F28A7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1476"/>
              <a:ext cx="95" cy="91"/>
            </a:xfrm>
            <a:custGeom>
              <a:avLst/>
              <a:gdLst>
                <a:gd name="T0" fmla="*/ 0 w 44"/>
                <a:gd name="T1" fmla="*/ 0 h 40"/>
                <a:gd name="T2" fmla="*/ 209 w 44"/>
                <a:gd name="T3" fmla="*/ 118 h 40"/>
                <a:gd name="T4" fmla="*/ 443 w 44"/>
                <a:gd name="T5" fmla="*/ 47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40">
                  <a:moveTo>
                    <a:pt x="0" y="0"/>
                  </a:moveTo>
                  <a:cubicBezTo>
                    <a:pt x="7" y="3"/>
                    <a:pt x="14" y="5"/>
                    <a:pt x="21" y="10"/>
                  </a:cubicBezTo>
                  <a:cubicBezTo>
                    <a:pt x="32" y="18"/>
                    <a:pt x="37" y="28"/>
                    <a:pt x="44" y="4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1" name="Freeform 332">
              <a:extLst>
                <a:ext uri="{FF2B5EF4-FFF2-40B4-BE49-F238E27FC236}">
                  <a16:creationId xmlns:a16="http://schemas.microsoft.com/office/drawing/2014/main" id="{18F9EB0D-F7B6-41AF-AE9E-BC9480E41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515"/>
              <a:ext cx="106" cy="114"/>
            </a:xfrm>
            <a:custGeom>
              <a:avLst/>
              <a:gdLst>
                <a:gd name="T0" fmla="*/ 0 w 49"/>
                <a:gd name="T1" fmla="*/ 0 h 50"/>
                <a:gd name="T2" fmla="*/ 495 w 49"/>
                <a:gd name="T3" fmla="*/ 593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0">
                  <a:moveTo>
                    <a:pt x="0" y="0"/>
                  </a:moveTo>
                  <a:cubicBezTo>
                    <a:pt x="23" y="10"/>
                    <a:pt x="27" y="38"/>
                    <a:pt x="49" y="5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2" name="Freeform 333">
              <a:extLst>
                <a:ext uri="{FF2B5EF4-FFF2-40B4-BE49-F238E27FC236}">
                  <a16:creationId xmlns:a16="http://schemas.microsoft.com/office/drawing/2014/main" id="{EA9D1106-D984-453C-ADD1-262546A6E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563"/>
              <a:ext cx="71" cy="87"/>
            </a:xfrm>
            <a:custGeom>
              <a:avLst/>
              <a:gdLst>
                <a:gd name="T0" fmla="*/ 0 w 33"/>
                <a:gd name="T1" fmla="*/ 0 h 38"/>
                <a:gd name="T2" fmla="*/ 140 w 33"/>
                <a:gd name="T3" fmla="*/ 204 h 38"/>
                <a:gd name="T4" fmla="*/ 329 w 33"/>
                <a:gd name="T5" fmla="*/ 456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38">
                  <a:moveTo>
                    <a:pt x="0" y="0"/>
                  </a:moveTo>
                  <a:cubicBezTo>
                    <a:pt x="6" y="5"/>
                    <a:pt x="9" y="10"/>
                    <a:pt x="14" y="17"/>
                  </a:cubicBezTo>
                  <a:cubicBezTo>
                    <a:pt x="18" y="23"/>
                    <a:pt x="26" y="34"/>
                    <a:pt x="33" y="3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3" name="Freeform 334">
              <a:extLst>
                <a:ext uri="{FF2B5EF4-FFF2-40B4-BE49-F238E27FC236}">
                  <a16:creationId xmlns:a16="http://schemas.microsoft.com/office/drawing/2014/main" id="{7AAE5F44-AD67-4078-90E5-37AB69805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659"/>
              <a:ext cx="43" cy="131"/>
            </a:xfrm>
            <a:custGeom>
              <a:avLst/>
              <a:gdLst>
                <a:gd name="T0" fmla="*/ 0 w 20"/>
                <a:gd name="T1" fmla="*/ 0 h 57"/>
                <a:gd name="T2" fmla="*/ 120 w 20"/>
                <a:gd name="T3" fmla="*/ 269 h 57"/>
                <a:gd name="T4" fmla="*/ 198 w 20"/>
                <a:gd name="T5" fmla="*/ 692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7">
                  <a:moveTo>
                    <a:pt x="0" y="0"/>
                  </a:moveTo>
                  <a:cubicBezTo>
                    <a:pt x="5" y="7"/>
                    <a:pt x="9" y="14"/>
                    <a:pt x="12" y="22"/>
                  </a:cubicBezTo>
                  <a:cubicBezTo>
                    <a:pt x="17" y="34"/>
                    <a:pt x="17" y="45"/>
                    <a:pt x="20" y="57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4" name="Freeform 335">
              <a:extLst>
                <a:ext uri="{FF2B5EF4-FFF2-40B4-BE49-F238E27FC236}">
                  <a16:creationId xmlns:a16="http://schemas.microsoft.com/office/drawing/2014/main" id="{0CEDD514-6A24-4220-93B5-D26A295AD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705"/>
              <a:ext cx="31" cy="170"/>
            </a:xfrm>
            <a:custGeom>
              <a:avLst/>
              <a:gdLst>
                <a:gd name="T0" fmla="*/ 0 w 14"/>
                <a:gd name="T1" fmla="*/ 0 h 74"/>
                <a:gd name="T2" fmla="*/ 109 w 14"/>
                <a:gd name="T3" fmla="*/ 508 h 74"/>
                <a:gd name="T4" fmla="*/ 133 w 14"/>
                <a:gd name="T5" fmla="*/ 898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4">
                  <a:moveTo>
                    <a:pt x="0" y="0"/>
                  </a:moveTo>
                  <a:cubicBezTo>
                    <a:pt x="6" y="6"/>
                    <a:pt x="9" y="34"/>
                    <a:pt x="10" y="42"/>
                  </a:cubicBezTo>
                  <a:cubicBezTo>
                    <a:pt x="12" y="52"/>
                    <a:pt x="14" y="64"/>
                    <a:pt x="12" y="7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5" name="Freeform 336">
              <a:extLst>
                <a:ext uri="{FF2B5EF4-FFF2-40B4-BE49-F238E27FC236}">
                  <a16:creationId xmlns:a16="http://schemas.microsoft.com/office/drawing/2014/main" id="{4A08BB1A-2DBB-4B12-8B49-2DEDD42D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843"/>
              <a:ext cx="10" cy="170"/>
            </a:xfrm>
            <a:custGeom>
              <a:avLst/>
              <a:gdLst>
                <a:gd name="T0" fmla="*/ 32 w 5"/>
                <a:gd name="T1" fmla="*/ 0 h 74"/>
                <a:gd name="T2" fmla="*/ 32 w 5"/>
                <a:gd name="T3" fmla="*/ 391 h 74"/>
                <a:gd name="T4" fmla="*/ 40 w 5"/>
                <a:gd name="T5" fmla="*/ 898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4">
                  <a:moveTo>
                    <a:pt x="4" y="0"/>
                  </a:moveTo>
                  <a:cubicBezTo>
                    <a:pt x="2" y="9"/>
                    <a:pt x="4" y="23"/>
                    <a:pt x="4" y="32"/>
                  </a:cubicBezTo>
                  <a:cubicBezTo>
                    <a:pt x="4" y="45"/>
                    <a:pt x="0" y="62"/>
                    <a:pt x="5" y="7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6" name="Freeform 337">
              <a:extLst>
                <a:ext uri="{FF2B5EF4-FFF2-40B4-BE49-F238E27FC236}">
                  <a16:creationId xmlns:a16="http://schemas.microsoft.com/office/drawing/2014/main" id="{118402F7-F5FD-473F-8DDB-03F52A7B1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912"/>
              <a:ext cx="24" cy="138"/>
            </a:xfrm>
            <a:custGeom>
              <a:avLst/>
              <a:gdLst>
                <a:gd name="T0" fmla="*/ 72 w 11"/>
                <a:gd name="T1" fmla="*/ 0 h 60"/>
                <a:gd name="T2" fmla="*/ 0 w 11"/>
                <a:gd name="T3" fmla="*/ 729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0">
                  <a:moveTo>
                    <a:pt x="7" y="0"/>
                  </a:moveTo>
                  <a:cubicBezTo>
                    <a:pt x="11" y="20"/>
                    <a:pt x="4" y="41"/>
                    <a:pt x="0" y="60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7" name="Freeform 338">
              <a:extLst>
                <a:ext uri="{FF2B5EF4-FFF2-40B4-BE49-F238E27FC236}">
                  <a16:creationId xmlns:a16="http://schemas.microsoft.com/office/drawing/2014/main" id="{1CCAE7AE-C107-47F6-BF27-5EAC4414A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2027"/>
              <a:ext cx="10" cy="53"/>
            </a:xfrm>
            <a:custGeom>
              <a:avLst/>
              <a:gdLst>
                <a:gd name="T0" fmla="*/ 32 w 5"/>
                <a:gd name="T1" fmla="*/ 0 h 23"/>
                <a:gd name="T2" fmla="*/ 0 w 5"/>
                <a:gd name="T3" fmla="*/ 28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3">
                  <a:moveTo>
                    <a:pt x="4" y="0"/>
                  </a:moveTo>
                  <a:cubicBezTo>
                    <a:pt x="5" y="7"/>
                    <a:pt x="2" y="16"/>
                    <a:pt x="0" y="23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8" name="Freeform 339">
              <a:extLst>
                <a:ext uri="{FF2B5EF4-FFF2-40B4-BE49-F238E27FC236}">
                  <a16:creationId xmlns:a16="http://schemas.microsoft.com/office/drawing/2014/main" id="{EFBB4E50-E74E-4E78-886A-9009779FB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2070"/>
              <a:ext cx="2" cy="10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09" name="Freeform 340">
              <a:extLst>
                <a:ext uri="{FF2B5EF4-FFF2-40B4-BE49-F238E27FC236}">
                  <a16:creationId xmlns:a16="http://schemas.microsoft.com/office/drawing/2014/main" id="{D3D0E76C-4EF2-4662-BAF9-1E485094C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80"/>
              <a:ext cx="19" cy="34"/>
            </a:xfrm>
            <a:custGeom>
              <a:avLst/>
              <a:gdLst>
                <a:gd name="T0" fmla="*/ 0 w 9"/>
                <a:gd name="T1" fmla="*/ 0 h 15"/>
                <a:gd name="T2" fmla="*/ 84 w 9"/>
                <a:gd name="T3" fmla="*/ 17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5" y="3"/>
                    <a:pt x="6" y="10"/>
                    <a:pt x="9" y="1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0" name="Freeform 341">
              <a:extLst>
                <a:ext uri="{FF2B5EF4-FFF2-40B4-BE49-F238E27FC236}">
                  <a16:creationId xmlns:a16="http://schemas.microsoft.com/office/drawing/2014/main" id="{19B2CB2B-3B3D-4C21-89B0-4818B8D69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066"/>
              <a:ext cx="1057" cy="845"/>
            </a:xfrm>
            <a:custGeom>
              <a:avLst/>
              <a:gdLst>
                <a:gd name="T0" fmla="*/ 4680 w 491"/>
                <a:gd name="T1" fmla="*/ 0 h 368"/>
                <a:gd name="T2" fmla="*/ 4898 w 491"/>
                <a:gd name="T3" fmla="*/ 131 h 368"/>
                <a:gd name="T4" fmla="*/ 4889 w 491"/>
                <a:gd name="T5" fmla="*/ 131 h 368"/>
                <a:gd name="T6" fmla="*/ 4788 w 491"/>
                <a:gd name="T7" fmla="*/ 253 h 368"/>
                <a:gd name="T8" fmla="*/ 1922 w 491"/>
                <a:gd name="T9" fmla="*/ 3100 h 368"/>
                <a:gd name="T10" fmla="*/ 310 w 491"/>
                <a:gd name="T11" fmla="*/ 4418 h 368"/>
                <a:gd name="T12" fmla="*/ 278 w 491"/>
                <a:gd name="T13" fmla="*/ 4455 h 368"/>
                <a:gd name="T14" fmla="*/ 80 w 491"/>
                <a:gd name="T15" fmla="*/ 4344 h 368"/>
                <a:gd name="T16" fmla="*/ 9 w 491"/>
                <a:gd name="T17" fmla="*/ 3982 h 368"/>
                <a:gd name="T18" fmla="*/ 278 w 491"/>
                <a:gd name="T19" fmla="*/ 3860 h 368"/>
                <a:gd name="T20" fmla="*/ 407 w 491"/>
                <a:gd name="T21" fmla="*/ 3633 h 368"/>
                <a:gd name="T22" fmla="*/ 570 w 491"/>
                <a:gd name="T23" fmla="*/ 3474 h 368"/>
                <a:gd name="T24" fmla="*/ 908 w 491"/>
                <a:gd name="T25" fmla="*/ 3364 h 368"/>
                <a:gd name="T26" fmla="*/ 1020 w 491"/>
                <a:gd name="T27" fmla="*/ 3052 h 368"/>
                <a:gd name="T28" fmla="*/ 1074 w 491"/>
                <a:gd name="T29" fmla="*/ 2990 h 368"/>
                <a:gd name="T30" fmla="*/ 1178 w 491"/>
                <a:gd name="T31" fmla="*/ 2953 h 368"/>
                <a:gd name="T32" fmla="*/ 1298 w 491"/>
                <a:gd name="T33" fmla="*/ 2746 h 368"/>
                <a:gd name="T34" fmla="*/ 1348 w 491"/>
                <a:gd name="T35" fmla="*/ 2700 h 368"/>
                <a:gd name="T36" fmla="*/ 1386 w 491"/>
                <a:gd name="T37" fmla="*/ 2700 h 368"/>
                <a:gd name="T38" fmla="*/ 1548 w 491"/>
                <a:gd name="T39" fmla="*/ 2604 h 368"/>
                <a:gd name="T40" fmla="*/ 1608 w 491"/>
                <a:gd name="T41" fmla="*/ 2457 h 368"/>
                <a:gd name="T42" fmla="*/ 1668 w 491"/>
                <a:gd name="T43" fmla="*/ 2409 h 368"/>
                <a:gd name="T44" fmla="*/ 1877 w 491"/>
                <a:gd name="T45" fmla="*/ 2335 h 368"/>
                <a:gd name="T46" fmla="*/ 1922 w 491"/>
                <a:gd name="T47" fmla="*/ 2262 h 368"/>
                <a:gd name="T48" fmla="*/ 1983 w 491"/>
                <a:gd name="T49" fmla="*/ 2241 h 368"/>
                <a:gd name="T50" fmla="*/ 2256 w 491"/>
                <a:gd name="T51" fmla="*/ 2168 h 368"/>
                <a:gd name="T52" fmla="*/ 2344 w 491"/>
                <a:gd name="T53" fmla="*/ 1989 h 368"/>
                <a:gd name="T54" fmla="*/ 2396 w 491"/>
                <a:gd name="T55" fmla="*/ 1924 h 368"/>
                <a:gd name="T56" fmla="*/ 2545 w 491"/>
                <a:gd name="T57" fmla="*/ 1830 h 368"/>
                <a:gd name="T58" fmla="*/ 2596 w 491"/>
                <a:gd name="T59" fmla="*/ 1635 h 368"/>
                <a:gd name="T60" fmla="*/ 2641 w 491"/>
                <a:gd name="T61" fmla="*/ 1598 h 368"/>
                <a:gd name="T62" fmla="*/ 2915 w 491"/>
                <a:gd name="T63" fmla="*/ 1538 h 368"/>
                <a:gd name="T64" fmla="*/ 3003 w 491"/>
                <a:gd name="T65" fmla="*/ 1307 h 368"/>
                <a:gd name="T66" fmla="*/ 3031 w 491"/>
                <a:gd name="T67" fmla="*/ 1281 h 368"/>
                <a:gd name="T68" fmla="*/ 3401 w 491"/>
                <a:gd name="T69" fmla="*/ 1212 h 368"/>
                <a:gd name="T70" fmla="*/ 3470 w 491"/>
                <a:gd name="T71" fmla="*/ 992 h 368"/>
                <a:gd name="T72" fmla="*/ 3513 w 491"/>
                <a:gd name="T73" fmla="*/ 971 h 368"/>
                <a:gd name="T74" fmla="*/ 3662 w 491"/>
                <a:gd name="T75" fmla="*/ 923 h 368"/>
                <a:gd name="T76" fmla="*/ 3772 w 491"/>
                <a:gd name="T77" fmla="*/ 680 h 368"/>
                <a:gd name="T78" fmla="*/ 3763 w 491"/>
                <a:gd name="T79" fmla="*/ 581 h 368"/>
                <a:gd name="T80" fmla="*/ 3800 w 491"/>
                <a:gd name="T81" fmla="*/ 521 h 368"/>
                <a:gd name="T82" fmla="*/ 3948 w 491"/>
                <a:gd name="T83" fmla="*/ 439 h 368"/>
                <a:gd name="T84" fmla="*/ 4041 w 491"/>
                <a:gd name="T85" fmla="*/ 216 h 368"/>
                <a:gd name="T86" fmla="*/ 4209 w 491"/>
                <a:gd name="T87" fmla="*/ 37 h 368"/>
                <a:gd name="T88" fmla="*/ 4680 w 491"/>
                <a:gd name="T89" fmla="*/ 0 h 36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91" h="368">
                  <a:moveTo>
                    <a:pt x="469" y="0"/>
                  </a:moveTo>
                  <a:cubicBezTo>
                    <a:pt x="491" y="11"/>
                    <a:pt x="491" y="11"/>
                    <a:pt x="491" y="11"/>
                  </a:cubicBezTo>
                  <a:cubicBezTo>
                    <a:pt x="490" y="11"/>
                    <a:pt x="490" y="11"/>
                    <a:pt x="490" y="11"/>
                  </a:cubicBezTo>
                  <a:cubicBezTo>
                    <a:pt x="480" y="21"/>
                    <a:pt x="480" y="21"/>
                    <a:pt x="480" y="21"/>
                  </a:cubicBezTo>
                  <a:cubicBezTo>
                    <a:pt x="408" y="87"/>
                    <a:pt x="310" y="178"/>
                    <a:pt x="193" y="256"/>
                  </a:cubicBezTo>
                  <a:cubicBezTo>
                    <a:pt x="69" y="337"/>
                    <a:pt x="32" y="365"/>
                    <a:pt x="31" y="365"/>
                  </a:cubicBezTo>
                  <a:cubicBezTo>
                    <a:pt x="30" y="366"/>
                    <a:pt x="28" y="368"/>
                    <a:pt x="28" y="368"/>
                  </a:cubicBezTo>
                  <a:cubicBezTo>
                    <a:pt x="8" y="359"/>
                    <a:pt x="8" y="359"/>
                    <a:pt x="8" y="359"/>
                  </a:cubicBezTo>
                  <a:cubicBezTo>
                    <a:pt x="10" y="350"/>
                    <a:pt x="0" y="336"/>
                    <a:pt x="1" y="329"/>
                  </a:cubicBezTo>
                  <a:cubicBezTo>
                    <a:pt x="4" y="317"/>
                    <a:pt x="17" y="323"/>
                    <a:pt x="28" y="319"/>
                  </a:cubicBezTo>
                  <a:cubicBezTo>
                    <a:pt x="38" y="315"/>
                    <a:pt x="39" y="306"/>
                    <a:pt x="41" y="300"/>
                  </a:cubicBezTo>
                  <a:cubicBezTo>
                    <a:pt x="42" y="296"/>
                    <a:pt x="45" y="287"/>
                    <a:pt x="57" y="287"/>
                  </a:cubicBezTo>
                  <a:cubicBezTo>
                    <a:pt x="67" y="288"/>
                    <a:pt x="79" y="288"/>
                    <a:pt x="91" y="278"/>
                  </a:cubicBezTo>
                  <a:cubicBezTo>
                    <a:pt x="100" y="270"/>
                    <a:pt x="102" y="261"/>
                    <a:pt x="102" y="252"/>
                  </a:cubicBezTo>
                  <a:cubicBezTo>
                    <a:pt x="102" y="248"/>
                    <a:pt x="106" y="247"/>
                    <a:pt x="108" y="247"/>
                  </a:cubicBezTo>
                  <a:cubicBezTo>
                    <a:pt x="111" y="247"/>
                    <a:pt x="114" y="246"/>
                    <a:pt x="118" y="244"/>
                  </a:cubicBezTo>
                  <a:cubicBezTo>
                    <a:pt x="125" y="239"/>
                    <a:pt x="129" y="233"/>
                    <a:pt x="130" y="227"/>
                  </a:cubicBezTo>
                  <a:cubicBezTo>
                    <a:pt x="130" y="225"/>
                    <a:pt x="131" y="223"/>
                    <a:pt x="135" y="223"/>
                  </a:cubicBezTo>
                  <a:cubicBezTo>
                    <a:pt x="136" y="223"/>
                    <a:pt x="138" y="223"/>
                    <a:pt x="139" y="223"/>
                  </a:cubicBezTo>
                  <a:cubicBezTo>
                    <a:pt x="145" y="223"/>
                    <a:pt x="151" y="220"/>
                    <a:pt x="155" y="215"/>
                  </a:cubicBezTo>
                  <a:cubicBezTo>
                    <a:pt x="158" y="211"/>
                    <a:pt x="160" y="207"/>
                    <a:pt x="161" y="203"/>
                  </a:cubicBezTo>
                  <a:cubicBezTo>
                    <a:pt x="161" y="199"/>
                    <a:pt x="165" y="199"/>
                    <a:pt x="167" y="199"/>
                  </a:cubicBezTo>
                  <a:cubicBezTo>
                    <a:pt x="174" y="201"/>
                    <a:pt x="181" y="200"/>
                    <a:pt x="188" y="193"/>
                  </a:cubicBezTo>
                  <a:cubicBezTo>
                    <a:pt x="190" y="191"/>
                    <a:pt x="192" y="189"/>
                    <a:pt x="193" y="187"/>
                  </a:cubicBezTo>
                  <a:cubicBezTo>
                    <a:pt x="194" y="184"/>
                    <a:pt x="198" y="185"/>
                    <a:pt x="199" y="185"/>
                  </a:cubicBezTo>
                  <a:cubicBezTo>
                    <a:pt x="209" y="189"/>
                    <a:pt x="218" y="187"/>
                    <a:pt x="226" y="179"/>
                  </a:cubicBezTo>
                  <a:cubicBezTo>
                    <a:pt x="231" y="174"/>
                    <a:pt x="234" y="169"/>
                    <a:pt x="235" y="164"/>
                  </a:cubicBezTo>
                  <a:cubicBezTo>
                    <a:pt x="235" y="160"/>
                    <a:pt x="238" y="159"/>
                    <a:pt x="240" y="159"/>
                  </a:cubicBezTo>
                  <a:cubicBezTo>
                    <a:pt x="249" y="159"/>
                    <a:pt x="253" y="154"/>
                    <a:pt x="255" y="151"/>
                  </a:cubicBezTo>
                  <a:cubicBezTo>
                    <a:pt x="259" y="146"/>
                    <a:pt x="260" y="140"/>
                    <a:pt x="260" y="135"/>
                  </a:cubicBezTo>
                  <a:cubicBezTo>
                    <a:pt x="260" y="132"/>
                    <a:pt x="263" y="132"/>
                    <a:pt x="265" y="132"/>
                  </a:cubicBezTo>
                  <a:cubicBezTo>
                    <a:pt x="272" y="134"/>
                    <a:pt x="282" y="135"/>
                    <a:pt x="292" y="127"/>
                  </a:cubicBezTo>
                  <a:cubicBezTo>
                    <a:pt x="298" y="121"/>
                    <a:pt x="301" y="114"/>
                    <a:pt x="301" y="108"/>
                  </a:cubicBezTo>
                  <a:cubicBezTo>
                    <a:pt x="301" y="105"/>
                    <a:pt x="303" y="106"/>
                    <a:pt x="304" y="106"/>
                  </a:cubicBezTo>
                  <a:cubicBezTo>
                    <a:pt x="316" y="110"/>
                    <a:pt x="330" y="112"/>
                    <a:pt x="341" y="100"/>
                  </a:cubicBezTo>
                  <a:cubicBezTo>
                    <a:pt x="346" y="94"/>
                    <a:pt x="348" y="88"/>
                    <a:pt x="348" y="82"/>
                  </a:cubicBezTo>
                  <a:cubicBezTo>
                    <a:pt x="348" y="81"/>
                    <a:pt x="348" y="79"/>
                    <a:pt x="352" y="80"/>
                  </a:cubicBezTo>
                  <a:cubicBezTo>
                    <a:pt x="357" y="80"/>
                    <a:pt x="362" y="79"/>
                    <a:pt x="367" y="76"/>
                  </a:cubicBezTo>
                  <a:cubicBezTo>
                    <a:pt x="375" y="71"/>
                    <a:pt x="378" y="63"/>
                    <a:pt x="378" y="56"/>
                  </a:cubicBezTo>
                  <a:cubicBezTo>
                    <a:pt x="378" y="53"/>
                    <a:pt x="377" y="50"/>
                    <a:pt x="377" y="48"/>
                  </a:cubicBezTo>
                  <a:cubicBezTo>
                    <a:pt x="376" y="44"/>
                    <a:pt x="379" y="43"/>
                    <a:pt x="381" y="43"/>
                  </a:cubicBezTo>
                  <a:cubicBezTo>
                    <a:pt x="385" y="42"/>
                    <a:pt x="391" y="40"/>
                    <a:pt x="396" y="36"/>
                  </a:cubicBezTo>
                  <a:cubicBezTo>
                    <a:pt x="402" y="30"/>
                    <a:pt x="405" y="24"/>
                    <a:pt x="405" y="18"/>
                  </a:cubicBezTo>
                  <a:cubicBezTo>
                    <a:pt x="404" y="10"/>
                    <a:pt x="409" y="3"/>
                    <a:pt x="422" y="3"/>
                  </a:cubicBezTo>
                  <a:cubicBezTo>
                    <a:pt x="438" y="3"/>
                    <a:pt x="462" y="4"/>
                    <a:pt x="469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1" name="Freeform 342">
              <a:extLst>
                <a:ext uri="{FF2B5EF4-FFF2-40B4-BE49-F238E27FC236}">
                  <a16:creationId xmlns:a16="http://schemas.microsoft.com/office/drawing/2014/main" id="{10AC3955-677A-4717-A38F-CE964BA9F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057"/>
              <a:ext cx="1418" cy="1433"/>
            </a:xfrm>
            <a:custGeom>
              <a:avLst/>
              <a:gdLst>
                <a:gd name="T0" fmla="*/ 3329 w 659"/>
                <a:gd name="T1" fmla="*/ 7241 h 624"/>
                <a:gd name="T2" fmla="*/ 258 w 659"/>
                <a:gd name="T3" fmla="*/ 3782 h 624"/>
                <a:gd name="T4" fmla="*/ 3329 w 659"/>
                <a:gd name="T5" fmla="*/ 317 h 624"/>
                <a:gd name="T6" fmla="*/ 3727 w 659"/>
                <a:gd name="T7" fmla="*/ 354 h 624"/>
                <a:gd name="T8" fmla="*/ 3746 w 659"/>
                <a:gd name="T9" fmla="*/ 354 h 624"/>
                <a:gd name="T10" fmla="*/ 3746 w 659"/>
                <a:gd name="T11" fmla="*/ 37 h 624"/>
                <a:gd name="T12" fmla="*/ 3735 w 659"/>
                <a:gd name="T13" fmla="*/ 37 h 624"/>
                <a:gd name="T14" fmla="*/ 3329 w 659"/>
                <a:gd name="T15" fmla="*/ 0 h 624"/>
                <a:gd name="T16" fmla="*/ 0 w 659"/>
                <a:gd name="T17" fmla="*/ 3782 h 624"/>
                <a:gd name="T18" fmla="*/ 3329 w 659"/>
                <a:gd name="T19" fmla="*/ 7558 h 624"/>
                <a:gd name="T20" fmla="*/ 6556 w 659"/>
                <a:gd name="T21" fmla="*/ 4673 h 624"/>
                <a:gd name="T22" fmla="*/ 6565 w 659"/>
                <a:gd name="T23" fmla="*/ 4662 h 624"/>
                <a:gd name="T24" fmla="*/ 6307 w 659"/>
                <a:gd name="T25" fmla="*/ 4503 h 624"/>
                <a:gd name="T26" fmla="*/ 6255 w 659"/>
                <a:gd name="T27" fmla="*/ 4483 h 624"/>
                <a:gd name="T28" fmla="*/ 6255 w 659"/>
                <a:gd name="T29" fmla="*/ 4483 h 624"/>
                <a:gd name="T30" fmla="*/ 6307 w 659"/>
                <a:gd name="T31" fmla="*/ 4519 h 624"/>
                <a:gd name="T32" fmla="*/ 6307 w 659"/>
                <a:gd name="T33" fmla="*/ 4519 h 624"/>
                <a:gd name="T34" fmla="*/ 3329 w 659"/>
                <a:gd name="T35" fmla="*/ 7241 h 6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9" h="624">
                  <a:moveTo>
                    <a:pt x="334" y="598"/>
                  </a:moveTo>
                  <a:cubicBezTo>
                    <a:pt x="164" y="598"/>
                    <a:pt x="26" y="469"/>
                    <a:pt x="26" y="312"/>
                  </a:cubicBezTo>
                  <a:cubicBezTo>
                    <a:pt x="26" y="154"/>
                    <a:pt x="164" y="26"/>
                    <a:pt x="334" y="26"/>
                  </a:cubicBezTo>
                  <a:cubicBezTo>
                    <a:pt x="346" y="26"/>
                    <a:pt x="361" y="28"/>
                    <a:pt x="374" y="29"/>
                  </a:cubicBezTo>
                  <a:cubicBezTo>
                    <a:pt x="375" y="29"/>
                    <a:pt x="376" y="29"/>
                    <a:pt x="376" y="29"/>
                  </a:cubicBezTo>
                  <a:cubicBezTo>
                    <a:pt x="376" y="3"/>
                    <a:pt x="376" y="3"/>
                    <a:pt x="376" y="3"/>
                  </a:cubicBezTo>
                  <a:cubicBezTo>
                    <a:pt x="376" y="3"/>
                    <a:pt x="376" y="3"/>
                    <a:pt x="375" y="3"/>
                  </a:cubicBezTo>
                  <a:cubicBezTo>
                    <a:pt x="361" y="1"/>
                    <a:pt x="347" y="0"/>
                    <a:pt x="334" y="0"/>
                  </a:cubicBezTo>
                  <a:cubicBezTo>
                    <a:pt x="150" y="0"/>
                    <a:pt x="0" y="140"/>
                    <a:pt x="0" y="312"/>
                  </a:cubicBezTo>
                  <a:cubicBezTo>
                    <a:pt x="0" y="484"/>
                    <a:pt x="150" y="624"/>
                    <a:pt x="334" y="624"/>
                  </a:cubicBezTo>
                  <a:cubicBezTo>
                    <a:pt x="488" y="624"/>
                    <a:pt x="621" y="526"/>
                    <a:pt x="658" y="386"/>
                  </a:cubicBezTo>
                  <a:cubicBezTo>
                    <a:pt x="658" y="386"/>
                    <a:pt x="658" y="385"/>
                    <a:pt x="659" y="385"/>
                  </a:cubicBezTo>
                  <a:cubicBezTo>
                    <a:pt x="633" y="372"/>
                    <a:pt x="633" y="372"/>
                    <a:pt x="633" y="372"/>
                  </a:cubicBezTo>
                  <a:cubicBezTo>
                    <a:pt x="628" y="370"/>
                    <a:pt x="628" y="370"/>
                    <a:pt x="628" y="370"/>
                  </a:cubicBezTo>
                  <a:cubicBezTo>
                    <a:pt x="628" y="370"/>
                    <a:pt x="628" y="370"/>
                    <a:pt x="628" y="370"/>
                  </a:cubicBezTo>
                  <a:cubicBezTo>
                    <a:pt x="633" y="373"/>
                    <a:pt x="633" y="373"/>
                    <a:pt x="633" y="373"/>
                  </a:cubicBezTo>
                  <a:cubicBezTo>
                    <a:pt x="633" y="373"/>
                    <a:pt x="633" y="373"/>
                    <a:pt x="633" y="373"/>
                  </a:cubicBezTo>
                  <a:cubicBezTo>
                    <a:pt x="600" y="501"/>
                    <a:pt x="476" y="598"/>
                    <a:pt x="334" y="598"/>
                  </a:cubicBezTo>
                  <a:close/>
                </a:path>
              </a:pathLst>
            </a:custGeom>
            <a:noFill/>
            <a:ln w="11113" cap="rnd">
              <a:solidFill>
                <a:srgbClr val="BBBC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2" name="Freeform 343">
              <a:extLst>
                <a:ext uri="{FF2B5EF4-FFF2-40B4-BE49-F238E27FC236}">
                  <a16:creationId xmlns:a16="http://schemas.microsoft.com/office/drawing/2014/main" id="{A091BFC4-1BEB-4EFD-A258-7070D51EC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2057"/>
              <a:ext cx="1418" cy="1433"/>
            </a:xfrm>
            <a:custGeom>
              <a:avLst/>
              <a:gdLst>
                <a:gd name="T0" fmla="*/ 3329 w 659"/>
                <a:gd name="T1" fmla="*/ 7241 h 624"/>
                <a:gd name="T2" fmla="*/ 258 w 659"/>
                <a:gd name="T3" fmla="*/ 3782 h 624"/>
                <a:gd name="T4" fmla="*/ 3329 w 659"/>
                <a:gd name="T5" fmla="*/ 317 h 624"/>
                <a:gd name="T6" fmla="*/ 3727 w 659"/>
                <a:gd name="T7" fmla="*/ 354 h 624"/>
                <a:gd name="T8" fmla="*/ 3746 w 659"/>
                <a:gd name="T9" fmla="*/ 354 h 624"/>
                <a:gd name="T10" fmla="*/ 3746 w 659"/>
                <a:gd name="T11" fmla="*/ 37 h 624"/>
                <a:gd name="T12" fmla="*/ 3735 w 659"/>
                <a:gd name="T13" fmla="*/ 37 h 624"/>
                <a:gd name="T14" fmla="*/ 3329 w 659"/>
                <a:gd name="T15" fmla="*/ 0 h 624"/>
                <a:gd name="T16" fmla="*/ 0 w 659"/>
                <a:gd name="T17" fmla="*/ 3782 h 624"/>
                <a:gd name="T18" fmla="*/ 3329 w 659"/>
                <a:gd name="T19" fmla="*/ 7558 h 624"/>
                <a:gd name="T20" fmla="*/ 6556 w 659"/>
                <a:gd name="T21" fmla="*/ 4673 h 624"/>
                <a:gd name="T22" fmla="*/ 6565 w 659"/>
                <a:gd name="T23" fmla="*/ 4662 h 624"/>
                <a:gd name="T24" fmla="*/ 6307 w 659"/>
                <a:gd name="T25" fmla="*/ 4503 h 624"/>
                <a:gd name="T26" fmla="*/ 6255 w 659"/>
                <a:gd name="T27" fmla="*/ 4483 h 624"/>
                <a:gd name="T28" fmla="*/ 6255 w 659"/>
                <a:gd name="T29" fmla="*/ 4483 h 624"/>
                <a:gd name="T30" fmla="*/ 6307 w 659"/>
                <a:gd name="T31" fmla="*/ 4519 h 624"/>
                <a:gd name="T32" fmla="*/ 6307 w 659"/>
                <a:gd name="T33" fmla="*/ 4519 h 624"/>
                <a:gd name="T34" fmla="*/ 3329 w 659"/>
                <a:gd name="T35" fmla="*/ 7241 h 6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59" h="624">
                  <a:moveTo>
                    <a:pt x="334" y="598"/>
                  </a:moveTo>
                  <a:cubicBezTo>
                    <a:pt x="164" y="598"/>
                    <a:pt x="26" y="469"/>
                    <a:pt x="26" y="312"/>
                  </a:cubicBezTo>
                  <a:cubicBezTo>
                    <a:pt x="26" y="154"/>
                    <a:pt x="164" y="26"/>
                    <a:pt x="334" y="26"/>
                  </a:cubicBezTo>
                  <a:cubicBezTo>
                    <a:pt x="346" y="26"/>
                    <a:pt x="361" y="28"/>
                    <a:pt x="374" y="29"/>
                  </a:cubicBezTo>
                  <a:cubicBezTo>
                    <a:pt x="375" y="29"/>
                    <a:pt x="376" y="29"/>
                    <a:pt x="376" y="29"/>
                  </a:cubicBezTo>
                  <a:cubicBezTo>
                    <a:pt x="376" y="3"/>
                    <a:pt x="376" y="3"/>
                    <a:pt x="376" y="3"/>
                  </a:cubicBezTo>
                  <a:cubicBezTo>
                    <a:pt x="376" y="3"/>
                    <a:pt x="376" y="3"/>
                    <a:pt x="375" y="3"/>
                  </a:cubicBezTo>
                  <a:cubicBezTo>
                    <a:pt x="361" y="1"/>
                    <a:pt x="347" y="0"/>
                    <a:pt x="334" y="0"/>
                  </a:cubicBezTo>
                  <a:cubicBezTo>
                    <a:pt x="150" y="0"/>
                    <a:pt x="0" y="140"/>
                    <a:pt x="0" y="312"/>
                  </a:cubicBezTo>
                  <a:cubicBezTo>
                    <a:pt x="0" y="484"/>
                    <a:pt x="150" y="624"/>
                    <a:pt x="334" y="624"/>
                  </a:cubicBezTo>
                  <a:cubicBezTo>
                    <a:pt x="488" y="624"/>
                    <a:pt x="621" y="526"/>
                    <a:pt x="658" y="386"/>
                  </a:cubicBezTo>
                  <a:cubicBezTo>
                    <a:pt x="658" y="386"/>
                    <a:pt x="658" y="385"/>
                    <a:pt x="659" y="385"/>
                  </a:cubicBezTo>
                  <a:cubicBezTo>
                    <a:pt x="633" y="372"/>
                    <a:pt x="633" y="372"/>
                    <a:pt x="633" y="372"/>
                  </a:cubicBezTo>
                  <a:cubicBezTo>
                    <a:pt x="628" y="370"/>
                    <a:pt x="628" y="370"/>
                    <a:pt x="628" y="370"/>
                  </a:cubicBezTo>
                  <a:cubicBezTo>
                    <a:pt x="628" y="370"/>
                    <a:pt x="628" y="370"/>
                    <a:pt x="628" y="370"/>
                  </a:cubicBezTo>
                  <a:cubicBezTo>
                    <a:pt x="633" y="373"/>
                    <a:pt x="633" y="373"/>
                    <a:pt x="633" y="373"/>
                  </a:cubicBezTo>
                  <a:cubicBezTo>
                    <a:pt x="633" y="373"/>
                    <a:pt x="633" y="373"/>
                    <a:pt x="633" y="373"/>
                  </a:cubicBezTo>
                  <a:cubicBezTo>
                    <a:pt x="600" y="501"/>
                    <a:pt x="476" y="598"/>
                    <a:pt x="334" y="598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3" name="Freeform 344">
              <a:extLst>
                <a:ext uri="{FF2B5EF4-FFF2-40B4-BE49-F238E27FC236}">
                  <a16:creationId xmlns:a16="http://schemas.microsoft.com/office/drawing/2014/main" id="{78B07F25-4AEC-4481-B6FA-FAD62362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402"/>
              <a:ext cx="629" cy="689"/>
            </a:xfrm>
            <a:custGeom>
              <a:avLst/>
              <a:gdLst>
                <a:gd name="T0" fmla="*/ 2520 w 292"/>
                <a:gd name="T1" fmla="*/ 3633 h 300"/>
                <a:gd name="T2" fmla="*/ 1870 w 292"/>
                <a:gd name="T3" fmla="*/ 728 h 300"/>
                <a:gd name="T4" fmla="*/ 470 w 292"/>
                <a:gd name="T5" fmla="*/ 37 h 300"/>
                <a:gd name="T6" fmla="*/ 0 w 292"/>
                <a:gd name="T7" fmla="*/ 158 h 300"/>
                <a:gd name="T8" fmla="*/ 0 w 292"/>
                <a:gd name="T9" fmla="*/ 448 h 300"/>
                <a:gd name="T10" fmla="*/ 101 w 292"/>
                <a:gd name="T11" fmla="*/ 423 h 300"/>
                <a:gd name="T12" fmla="*/ 491 w 292"/>
                <a:gd name="T13" fmla="*/ 317 h 300"/>
                <a:gd name="T14" fmla="*/ 1708 w 292"/>
                <a:gd name="T15" fmla="*/ 944 h 300"/>
                <a:gd name="T16" fmla="*/ 2296 w 292"/>
                <a:gd name="T17" fmla="*/ 3514 h 300"/>
                <a:gd name="T18" fmla="*/ 2520 w 292"/>
                <a:gd name="T19" fmla="*/ 3633 h 3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2" h="300">
                  <a:moveTo>
                    <a:pt x="252" y="300"/>
                  </a:moveTo>
                  <a:cubicBezTo>
                    <a:pt x="292" y="170"/>
                    <a:pt x="220" y="89"/>
                    <a:pt x="187" y="60"/>
                  </a:cubicBezTo>
                  <a:cubicBezTo>
                    <a:pt x="145" y="22"/>
                    <a:pt x="90" y="0"/>
                    <a:pt x="47" y="3"/>
                  </a:cubicBezTo>
                  <a:cubicBezTo>
                    <a:pt x="20" y="4"/>
                    <a:pt x="0" y="13"/>
                    <a:pt x="0" y="13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3" y="37"/>
                    <a:pt x="6" y="36"/>
                    <a:pt x="10" y="35"/>
                  </a:cubicBezTo>
                  <a:cubicBezTo>
                    <a:pt x="10" y="35"/>
                    <a:pt x="26" y="28"/>
                    <a:pt x="49" y="26"/>
                  </a:cubicBezTo>
                  <a:cubicBezTo>
                    <a:pt x="86" y="25"/>
                    <a:pt x="134" y="45"/>
                    <a:pt x="171" y="78"/>
                  </a:cubicBezTo>
                  <a:cubicBezTo>
                    <a:pt x="200" y="103"/>
                    <a:pt x="263" y="175"/>
                    <a:pt x="230" y="290"/>
                  </a:cubicBezTo>
                  <a:lnTo>
                    <a:pt x="252" y="30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4" name="Freeform 345">
              <a:extLst>
                <a:ext uri="{FF2B5EF4-FFF2-40B4-BE49-F238E27FC236}">
                  <a16:creationId xmlns:a16="http://schemas.microsoft.com/office/drawing/2014/main" id="{9638B13C-430C-490D-B62C-F08A9D78C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349"/>
              <a:ext cx="1007" cy="715"/>
            </a:xfrm>
            <a:custGeom>
              <a:avLst/>
              <a:gdLst>
                <a:gd name="T0" fmla="*/ 0 w 468"/>
                <a:gd name="T1" fmla="*/ 3683 h 311"/>
                <a:gd name="T2" fmla="*/ 0 w 468"/>
                <a:gd name="T3" fmla="*/ 3780 h 311"/>
                <a:gd name="T4" fmla="*/ 41 w 468"/>
                <a:gd name="T5" fmla="*/ 3768 h 311"/>
                <a:gd name="T6" fmla="*/ 2601 w 468"/>
                <a:gd name="T7" fmla="*/ 2140 h 311"/>
                <a:gd name="T8" fmla="*/ 3703 w 468"/>
                <a:gd name="T9" fmla="*/ 1067 h 311"/>
                <a:gd name="T10" fmla="*/ 4663 w 468"/>
                <a:gd name="T11" fmla="*/ 122 h 311"/>
                <a:gd name="T12" fmla="*/ 4663 w 468"/>
                <a:gd name="T13" fmla="*/ 0 h 311"/>
                <a:gd name="T14" fmla="*/ 2561 w 468"/>
                <a:gd name="T15" fmla="*/ 2067 h 311"/>
                <a:gd name="T16" fmla="*/ 0 w 468"/>
                <a:gd name="T17" fmla="*/ 3683 h 3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8" h="311">
                  <a:moveTo>
                    <a:pt x="0" y="303"/>
                  </a:moveTo>
                  <a:cubicBezTo>
                    <a:pt x="0" y="311"/>
                    <a:pt x="0" y="311"/>
                    <a:pt x="0" y="311"/>
                  </a:cubicBezTo>
                  <a:cubicBezTo>
                    <a:pt x="1" y="311"/>
                    <a:pt x="3" y="310"/>
                    <a:pt x="4" y="310"/>
                  </a:cubicBezTo>
                  <a:cubicBezTo>
                    <a:pt x="110" y="261"/>
                    <a:pt x="209" y="213"/>
                    <a:pt x="261" y="176"/>
                  </a:cubicBezTo>
                  <a:cubicBezTo>
                    <a:pt x="300" y="149"/>
                    <a:pt x="337" y="118"/>
                    <a:pt x="372" y="88"/>
                  </a:cubicBezTo>
                  <a:cubicBezTo>
                    <a:pt x="403" y="62"/>
                    <a:pt x="434" y="35"/>
                    <a:pt x="468" y="10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393" y="56"/>
                    <a:pt x="329" y="119"/>
                    <a:pt x="257" y="170"/>
                  </a:cubicBezTo>
                  <a:cubicBezTo>
                    <a:pt x="203" y="207"/>
                    <a:pt x="97" y="258"/>
                    <a:pt x="0" y="303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5" name="Freeform 346">
              <a:extLst>
                <a:ext uri="{FF2B5EF4-FFF2-40B4-BE49-F238E27FC236}">
                  <a16:creationId xmlns:a16="http://schemas.microsoft.com/office/drawing/2014/main" id="{FF796F0A-C088-4B42-A9F7-CBA771FEF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372"/>
              <a:ext cx="1007" cy="751"/>
            </a:xfrm>
            <a:custGeom>
              <a:avLst/>
              <a:gdLst>
                <a:gd name="T0" fmla="*/ 2601 w 468"/>
                <a:gd name="T1" fmla="*/ 2010 h 327"/>
                <a:gd name="T2" fmla="*/ 41 w 468"/>
                <a:gd name="T3" fmla="*/ 3633 h 327"/>
                <a:gd name="T4" fmla="*/ 0 w 468"/>
                <a:gd name="T5" fmla="*/ 3645 h 327"/>
                <a:gd name="T6" fmla="*/ 0 w 468"/>
                <a:gd name="T7" fmla="*/ 3962 h 327"/>
                <a:gd name="T8" fmla="*/ 41 w 468"/>
                <a:gd name="T9" fmla="*/ 3950 h 327"/>
                <a:gd name="T10" fmla="*/ 2601 w 468"/>
                <a:gd name="T11" fmla="*/ 2326 h 327"/>
                <a:gd name="T12" fmla="*/ 3703 w 468"/>
                <a:gd name="T13" fmla="*/ 1261 h 327"/>
                <a:gd name="T14" fmla="*/ 4663 w 468"/>
                <a:gd name="T15" fmla="*/ 317 h 327"/>
                <a:gd name="T16" fmla="*/ 4663 w 468"/>
                <a:gd name="T17" fmla="*/ 0 h 327"/>
                <a:gd name="T18" fmla="*/ 3703 w 468"/>
                <a:gd name="T19" fmla="*/ 944 h 327"/>
                <a:gd name="T20" fmla="*/ 2601 w 468"/>
                <a:gd name="T21" fmla="*/ 2010 h 3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8" h="327">
                  <a:moveTo>
                    <a:pt x="261" y="166"/>
                  </a:moveTo>
                  <a:cubicBezTo>
                    <a:pt x="209" y="203"/>
                    <a:pt x="110" y="251"/>
                    <a:pt x="4" y="300"/>
                  </a:cubicBezTo>
                  <a:cubicBezTo>
                    <a:pt x="3" y="300"/>
                    <a:pt x="1" y="301"/>
                    <a:pt x="0" y="301"/>
                  </a:cubicBezTo>
                  <a:cubicBezTo>
                    <a:pt x="0" y="327"/>
                    <a:pt x="0" y="327"/>
                    <a:pt x="0" y="327"/>
                  </a:cubicBezTo>
                  <a:cubicBezTo>
                    <a:pt x="4" y="326"/>
                    <a:pt x="4" y="326"/>
                    <a:pt x="4" y="326"/>
                  </a:cubicBezTo>
                  <a:cubicBezTo>
                    <a:pt x="110" y="277"/>
                    <a:pt x="209" y="229"/>
                    <a:pt x="261" y="192"/>
                  </a:cubicBezTo>
                  <a:cubicBezTo>
                    <a:pt x="300" y="165"/>
                    <a:pt x="337" y="134"/>
                    <a:pt x="372" y="104"/>
                  </a:cubicBezTo>
                  <a:cubicBezTo>
                    <a:pt x="403" y="78"/>
                    <a:pt x="434" y="51"/>
                    <a:pt x="468" y="26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434" y="25"/>
                    <a:pt x="403" y="52"/>
                    <a:pt x="372" y="78"/>
                  </a:cubicBezTo>
                  <a:cubicBezTo>
                    <a:pt x="337" y="108"/>
                    <a:pt x="300" y="139"/>
                    <a:pt x="261" y="16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6" name="Freeform 347">
              <a:extLst>
                <a:ext uri="{FF2B5EF4-FFF2-40B4-BE49-F238E27FC236}">
                  <a16:creationId xmlns:a16="http://schemas.microsoft.com/office/drawing/2014/main" id="{4A67FCFE-B129-4898-98C4-84598893C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2038"/>
              <a:ext cx="1451" cy="1470"/>
            </a:xfrm>
            <a:custGeom>
              <a:avLst/>
              <a:gdLst>
                <a:gd name="T0" fmla="*/ 6654 w 674"/>
                <a:gd name="T1" fmla="*/ 4764 h 640"/>
                <a:gd name="T2" fmla="*/ 6646 w 674"/>
                <a:gd name="T3" fmla="*/ 4775 h 640"/>
                <a:gd name="T4" fmla="*/ 3410 w 674"/>
                <a:gd name="T5" fmla="*/ 7660 h 640"/>
                <a:gd name="T6" fmla="*/ 80 w 674"/>
                <a:gd name="T7" fmla="*/ 3877 h 640"/>
                <a:gd name="T8" fmla="*/ 3410 w 674"/>
                <a:gd name="T9" fmla="*/ 94 h 640"/>
                <a:gd name="T10" fmla="*/ 3823 w 674"/>
                <a:gd name="T11" fmla="*/ 131 h 640"/>
                <a:gd name="T12" fmla="*/ 3832 w 674"/>
                <a:gd name="T13" fmla="*/ 131 h 640"/>
                <a:gd name="T14" fmla="*/ 3832 w 674"/>
                <a:gd name="T15" fmla="*/ 37 h 640"/>
                <a:gd name="T16" fmla="*/ 3410 w 674"/>
                <a:gd name="T17" fmla="*/ 0 h 640"/>
                <a:gd name="T18" fmla="*/ 0 w 674"/>
                <a:gd name="T19" fmla="*/ 3877 h 640"/>
                <a:gd name="T20" fmla="*/ 3410 w 674"/>
                <a:gd name="T21" fmla="*/ 7754 h 640"/>
                <a:gd name="T22" fmla="*/ 6725 w 674"/>
                <a:gd name="T23" fmla="*/ 4800 h 640"/>
                <a:gd name="T24" fmla="*/ 6654 w 674"/>
                <a:gd name="T25" fmla="*/ 4764 h 6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74" h="640">
                  <a:moveTo>
                    <a:pt x="667" y="393"/>
                  </a:moveTo>
                  <a:cubicBezTo>
                    <a:pt x="666" y="393"/>
                    <a:pt x="666" y="394"/>
                    <a:pt x="666" y="394"/>
                  </a:cubicBezTo>
                  <a:cubicBezTo>
                    <a:pt x="629" y="534"/>
                    <a:pt x="496" y="632"/>
                    <a:pt x="342" y="632"/>
                  </a:cubicBezTo>
                  <a:cubicBezTo>
                    <a:pt x="158" y="632"/>
                    <a:pt x="8" y="492"/>
                    <a:pt x="8" y="320"/>
                  </a:cubicBezTo>
                  <a:cubicBezTo>
                    <a:pt x="8" y="148"/>
                    <a:pt x="158" y="8"/>
                    <a:pt x="342" y="8"/>
                  </a:cubicBezTo>
                  <a:cubicBezTo>
                    <a:pt x="355" y="8"/>
                    <a:pt x="369" y="9"/>
                    <a:pt x="383" y="11"/>
                  </a:cubicBezTo>
                  <a:cubicBezTo>
                    <a:pt x="384" y="11"/>
                    <a:pt x="384" y="11"/>
                    <a:pt x="384" y="11"/>
                  </a:cubicBezTo>
                  <a:cubicBezTo>
                    <a:pt x="384" y="3"/>
                    <a:pt x="384" y="3"/>
                    <a:pt x="384" y="3"/>
                  </a:cubicBezTo>
                  <a:cubicBezTo>
                    <a:pt x="370" y="1"/>
                    <a:pt x="356" y="0"/>
                    <a:pt x="342" y="0"/>
                  </a:cubicBezTo>
                  <a:cubicBezTo>
                    <a:pt x="153" y="0"/>
                    <a:pt x="0" y="143"/>
                    <a:pt x="0" y="320"/>
                  </a:cubicBezTo>
                  <a:cubicBezTo>
                    <a:pt x="0" y="496"/>
                    <a:pt x="153" y="640"/>
                    <a:pt x="342" y="640"/>
                  </a:cubicBezTo>
                  <a:cubicBezTo>
                    <a:pt x="503" y="640"/>
                    <a:pt x="637" y="536"/>
                    <a:pt x="674" y="396"/>
                  </a:cubicBezTo>
                  <a:lnTo>
                    <a:pt x="667" y="393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7" name="Freeform 348">
              <a:extLst>
                <a:ext uri="{FF2B5EF4-FFF2-40B4-BE49-F238E27FC236}">
                  <a16:creationId xmlns:a16="http://schemas.microsoft.com/office/drawing/2014/main" id="{63A868B1-B360-4CC9-99C0-F50738A78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119"/>
              <a:ext cx="1012" cy="829"/>
            </a:xfrm>
            <a:custGeom>
              <a:avLst/>
              <a:gdLst>
                <a:gd name="T0" fmla="*/ 4502 w 470"/>
                <a:gd name="T1" fmla="*/ 131 h 361"/>
                <a:gd name="T2" fmla="*/ 1636 w 470"/>
                <a:gd name="T3" fmla="*/ 2978 h 361"/>
                <a:gd name="T4" fmla="*/ 19 w 470"/>
                <a:gd name="T5" fmla="*/ 4299 h 361"/>
                <a:gd name="T6" fmla="*/ 0 w 470"/>
                <a:gd name="T7" fmla="*/ 4336 h 361"/>
                <a:gd name="T8" fmla="*/ 69 w 470"/>
                <a:gd name="T9" fmla="*/ 4372 h 361"/>
                <a:gd name="T10" fmla="*/ 69 w 470"/>
                <a:gd name="T11" fmla="*/ 4372 h 361"/>
                <a:gd name="T12" fmla="*/ 1677 w 470"/>
                <a:gd name="T13" fmla="*/ 3054 h 361"/>
                <a:gd name="T14" fmla="*/ 4692 w 470"/>
                <a:gd name="T15" fmla="*/ 48 h 361"/>
                <a:gd name="T16" fmla="*/ 4612 w 470"/>
                <a:gd name="T17" fmla="*/ 0 h 361"/>
                <a:gd name="T18" fmla="*/ 4502 w 470"/>
                <a:gd name="T19" fmla="*/ 131 h 3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0" h="361">
                  <a:moveTo>
                    <a:pt x="451" y="11"/>
                  </a:moveTo>
                  <a:cubicBezTo>
                    <a:pt x="379" y="77"/>
                    <a:pt x="281" y="168"/>
                    <a:pt x="164" y="246"/>
                  </a:cubicBezTo>
                  <a:cubicBezTo>
                    <a:pt x="40" y="327"/>
                    <a:pt x="3" y="355"/>
                    <a:pt x="2" y="355"/>
                  </a:cubicBezTo>
                  <a:cubicBezTo>
                    <a:pt x="1" y="356"/>
                    <a:pt x="0" y="357"/>
                    <a:pt x="0" y="358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7" y="361"/>
                    <a:pt x="43" y="335"/>
                    <a:pt x="168" y="252"/>
                  </a:cubicBezTo>
                  <a:cubicBezTo>
                    <a:pt x="294" y="170"/>
                    <a:pt x="398" y="71"/>
                    <a:pt x="470" y="4"/>
                  </a:cubicBezTo>
                  <a:cubicBezTo>
                    <a:pt x="462" y="0"/>
                    <a:pt x="462" y="0"/>
                    <a:pt x="462" y="0"/>
                  </a:cubicBezTo>
                  <a:lnTo>
                    <a:pt x="451" y="11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8" name="Freeform 349">
              <a:extLst>
                <a:ext uri="{FF2B5EF4-FFF2-40B4-BE49-F238E27FC236}">
                  <a16:creationId xmlns:a16="http://schemas.microsoft.com/office/drawing/2014/main" id="{3EAFA368-82C3-443D-95C6-50F012FE5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228"/>
              <a:ext cx="782" cy="900"/>
            </a:xfrm>
            <a:custGeom>
              <a:avLst/>
              <a:gdLst>
                <a:gd name="T0" fmla="*/ 0 w 363"/>
                <a:gd name="T1" fmla="*/ 643 h 392"/>
                <a:gd name="T2" fmla="*/ 0 w 363"/>
                <a:gd name="T3" fmla="*/ 737 h 392"/>
                <a:gd name="T4" fmla="*/ 28 w 363"/>
                <a:gd name="T5" fmla="*/ 728 h 392"/>
                <a:gd name="T6" fmla="*/ 2059 w 363"/>
                <a:gd name="T7" fmla="*/ 1391 h 392"/>
                <a:gd name="T8" fmla="*/ 2770 w 363"/>
                <a:gd name="T9" fmla="*/ 4707 h 392"/>
                <a:gd name="T10" fmla="*/ 2850 w 363"/>
                <a:gd name="T11" fmla="*/ 4743 h 392"/>
                <a:gd name="T12" fmla="*/ 0 w 363"/>
                <a:gd name="T13" fmla="*/ 643 h 3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3" h="392">
                  <a:moveTo>
                    <a:pt x="0" y="53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1" y="61"/>
                    <a:pt x="2" y="61"/>
                    <a:pt x="3" y="60"/>
                  </a:cubicBezTo>
                  <a:cubicBezTo>
                    <a:pt x="57" y="36"/>
                    <a:pt x="143" y="58"/>
                    <a:pt x="206" y="115"/>
                  </a:cubicBezTo>
                  <a:cubicBezTo>
                    <a:pt x="243" y="148"/>
                    <a:pt x="325" y="241"/>
                    <a:pt x="277" y="389"/>
                  </a:cubicBezTo>
                  <a:cubicBezTo>
                    <a:pt x="285" y="392"/>
                    <a:pt x="285" y="392"/>
                    <a:pt x="285" y="392"/>
                  </a:cubicBezTo>
                  <a:cubicBezTo>
                    <a:pt x="363" y="152"/>
                    <a:pt x="117" y="0"/>
                    <a:pt x="0" y="53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19" name="Freeform 350">
              <a:extLst>
                <a:ext uri="{FF2B5EF4-FFF2-40B4-BE49-F238E27FC236}">
                  <a16:creationId xmlns:a16="http://schemas.microsoft.com/office/drawing/2014/main" id="{25601A54-794C-468D-973C-AFBF8E942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310"/>
              <a:ext cx="700" cy="818"/>
            </a:xfrm>
            <a:custGeom>
              <a:avLst/>
              <a:gdLst>
                <a:gd name="T0" fmla="*/ 2059 w 325"/>
                <a:gd name="T1" fmla="*/ 960 h 356"/>
                <a:gd name="T2" fmla="*/ 28 w 325"/>
                <a:gd name="T3" fmla="*/ 290 h 356"/>
                <a:gd name="T4" fmla="*/ 0 w 325"/>
                <a:gd name="T5" fmla="*/ 301 h 356"/>
                <a:gd name="T6" fmla="*/ 0 w 325"/>
                <a:gd name="T7" fmla="*/ 643 h 356"/>
                <a:gd name="T8" fmla="*/ 470 w 325"/>
                <a:gd name="T9" fmla="*/ 522 h 356"/>
                <a:gd name="T10" fmla="*/ 1870 w 325"/>
                <a:gd name="T11" fmla="*/ 1213 h 356"/>
                <a:gd name="T12" fmla="*/ 2520 w 325"/>
                <a:gd name="T13" fmla="*/ 4124 h 356"/>
                <a:gd name="T14" fmla="*/ 2847 w 325"/>
                <a:gd name="T15" fmla="*/ 4320 h 356"/>
                <a:gd name="T16" fmla="*/ 2770 w 325"/>
                <a:gd name="T17" fmla="*/ 4281 h 356"/>
                <a:gd name="T18" fmla="*/ 2059 w 325"/>
                <a:gd name="T19" fmla="*/ 960 h 3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5" h="356">
                  <a:moveTo>
                    <a:pt x="206" y="79"/>
                  </a:moveTo>
                  <a:cubicBezTo>
                    <a:pt x="143" y="22"/>
                    <a:pt x="57" y="0"/>
                    <a:pt x="3" y="24"/>
                  </a:cubicBezTo>
                  <a:cubicBezTo>
                    <a:pt x="2" y="25"/>
                    <a:pt x="1" y="25"/>
                    <a:pt x="0" y="2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20" y="44"/>
                    <a:pt x="47" y="43"/>
                  </a:cubicBezTo>
                  <a:cubicBezTo>
                    <a:pt x="90" y="40"/>
                    <a:pt x="145" y="62"/>
                    <a:pt x="187" y="100"/>
                  </a:cubicBezTo>
                  <a:cubicBezTo>
                    <a:pt x="220" y="129"/>
                    <a:pt x="292" y="210"/>
                    <a:pt x="252" y="340"/>
                  </a:cubicBezTo>
                  <a:cubicBezTo>
                    <a:pt x="285" y="356"/>
                    <a:pt x="285" y="356"/>
                    <a:pt x="285" y="356"/>
                  </a:cubicBezTo>
                  <a:cubicBezTo>
                    <a:pt x="277" y="353"/>
                    <a:pt x="277" y="353"/>
                    <a:pt x="277" y="353"/>
                  </a:cubicBezTo>
                  <a:cubicBezTo>
                    <a:pt x="325" y="205"/>
                    <a:pt x="243" y="112"/>
                    <a:pt x="206" y="7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0" name="Freeform 351">
              <a:extLst>
                <a:ext uri="{FF2B5EF4-FFF2-40B4-BE49-F238E27FC236}">
                  <a16:creationId xmlns:a16="http://schemas.microsoft.com/office/drawing/2014/main" id="{1E20A815-74CF-42E7-9AE3-D56BA48D1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2116"/>
              <a:ext cx="2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33 h 2"/>
                <a:gd name="T4" fmla="*/ 8 w 1"/>
                <a:gd name="T5" fmla="*/ 0 h 2"/>
                <a:gd name="T6" fmla="*/ 0 w 1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1" name="Freeform 352">
              <a:extLst>
                <a:ext uri="{FF2B5EF4-FFF2-40B4-BE49-F238E27FC236}">
                  <a16:creationId xmlns:a16="http://schemas.microsoft.com/office/drawing/2014/main" id="{AE06AD01-2306-42DF-AD71-83C37D031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091"/>
              <a:ext cx="1051" cy="857"/>
            </a:xfrm>
            <a:custGeom>
              <a:avLst/>
              <a:gdLst>
                <a:gd name="T0" fmla="*/ 4796 w 488"/>
                <a:gd name="T1" fmla="*/ 110 h 373"/>
                <a:gd name="T2" fmla="*/ 4624 w 488"/>
                <a:gd name="T3" fmla="*/ 0 h 373"/>
                <a:gd name="T4" fmla="*/ 4624 w 488"/>
                <a:gd name="T5" fmla="*/ 0 h 373"/>
                <a:gd name="T6" fmla="*/ 4615 w 488"/>
                <a:gd name="T7" fmla="*/ 0 h 373"/>
                <a:gd name="T8" fmla="*/ 4514 w 488"/>
                <a:gd name="T9" fmla="*/ 122 h 373"/>
                <a:gd name="T10" fmla="*/ 1648 w 488"/>
                <a:gd name="T11" fmla="*/ 2973 h 373"/>
                <a:gd name="T12" fmla="*/ 28 w 488"/>
                <a:gd name="T13" fmla="*/ 4292 h 373"/>
                <a:gd name="T14" fmla="*/ 0 w 488"/>
                <a:gd name="T15" fmla="*/ 4329 h 373"/>
                <a:gd name="T16" fmla="*/ 330 w 488"/>
                <a:gd name="T17" fmla="*/ 4524 h 373"/>
                <a:gd name="T18" fmla="*/ 330 w 488"/>
                <a:gd name="T19" fmla="*/ 4524 h 373"/>
                <a:gd name="T20" fmla="*/ 261 w 488"/>
                <a:gd name="T21" fmla="*/ 4487 h 373"/>
                <a:gd name="T22" fmla="*/ 278 w 488"/>
                <a:gd name="T23" fmla="*/ 4450 h 373"/>
                <a:gd name="T24" fmla="*/ 1897 w 488"/>
                <a:gd name="T25" fmla="*/ 3129 h 373"/>
                <a:gd name="T26" fmla="*/ 4764 w 488"/>
                <a:gd name="T27" fmla="*/ 280 h 373"/>
                <a:gd name="T28" fmla="*/ 4876 w 488"/>
                <a:gd name="T29" fmla="*/ 147 h 373"/>
                <a:gd name="T30" fmla="*/ 4796 w 488"/>
                <a:gd name="T31" fmla="*/ 110 h 3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8" h="373">
                  <a:moveTo>
                    <a:pt x="480" y="9"/>
                  </a:moveTo>
                  <a:cubicBezTo>
                    <a:pt x="463" y="0"/>
                    <a:pt x="463" y="0"/>
                    <a:pt x="463" y="0"/>
                  </a:cubicBezTo>
                  <a:cubicBezTo>
                    <a:pt x="463" y="0"/>
                    <a:pt x="463" y="0"/>
                    <a:pt x="463" y="0"/>
                  </a:cubicBezTo>
                  <a:cubicBezTo>
                    <a:pt x="462" y="0"/>
                    <a:pt x="462" y="0"/>
                    <a:pt x="462" y="0"/>
                  </a:cubicBezTo>
                  <a:cubicBezTo>
                    <a:pt x="452" y="10"/>
                    <a:pt x="452" y="10"/>
                    <a:pt x="452" y="10"/>
                  </a:cubicBezTo>
                  <a:cubicBezTo>
                    <a:pt x="380" y="76"/>
                    <a:pt x="282" y="167"/>
                    <a:pt x="165" y="245"/>
                  </a:cubicBezTo>
                  <a:cubicBezTo>
                    <a:pt x="41" y="326"/>
                    <a:pt x="4" y="354"/>
                    <a:pt x="3" y="354"/>
                  </a:cubicBezTo>
                  <a:cubicBezTo>
                    <a:pt x="2" y="355"/>
                    <a:pt x="0" y="357"/>
                    <a:pt x="0" y="357"/>
                  </a:cubicBezTo>
                  <a:cubicBezTo>
                    <a:pt x="33" y="373"/>
                    <a:pt x="33" y="373"/>
                    <a:pt x="33" y="373"/>
                  </a:cubicBezTo>
                  <a:cubicBezTo>
                    <a:pt x="33" y="373"/>
                    <a:pt x="33" y="373"/>
                    <a:pt x="33" y="373"/>
                  </a:cubicBezTo>
                  <a:cubicBezTo>
                    <a:pt x="26" y="370"/>
                    <a:pt x="26" y="370"/>
                    <a:pt x="26" y="370"/>
                  </a:cubicBezTo>
                  <a:cubicBezTo>
                    <a:pt x="26" y="369"/>
                    <a:pt x="27" y="368"/>
                    <a:pt x="28" y="367"/>
                  </a:cubicBezTo>
                  <a:cubicBezTo>
                    <a:pt x="29" y="367"/>
                    <a:pt x="66" y="339"/>
                    <a:pt x="190" y="258"/>
                  </a:cubicBezTo>
                  <a:cubicBezTo>
                    <a:pt x="307" y="180"/>
                    <a:pt x="405" y="89"/>
                    <a:pt x="477" y="23"/>
                  </a:cubicBezTo>
                  <a:cubicBezTo>
                    <a:pt x="488" y="12"/>
                    <a:pt x="488" y="12"/>
                    <a:pt x="488" y="12"/>
                  </a:cubicBezTo>
                  <a:lnTo>
                    <a:pt x="480" y="9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2" name="Freeform 353">
              <a:extLst>
                <a:ext uri="{FF2B5EF4-FFF2-40B4-BE49-F238E27FC236}">
                  <a16:creationId xmlns:a16="http://schemas.microsoft.com/office/drawing/2014/main" id="{CBF0A509-6C3C-4840-9A92-D112B6AF9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116"/>
              <a:ext cx="1307" cy="1314"/>
            </a:xfrm>
            <a:custGeom>
              <a:avLst/>
              <a:gdLst>
                <a:gd name="T0" fmla="*/ 3075 w 607"/>
                <a:gd name="T1" fmla="*/ 0 h 572"/>
                <a:gd name="T2" fmla="*/ 0 w 607"/>
                <a:gd name="T3" fmla="*/ 3466 h 572"/>
                <a:gd name="T4" fmla="*/ 3075 w 607"/>
                <a:gd name="T5" fmla="*/ 6935 h 572"/>
                <a:gd name="T6" fmla="*/ 6059 w 607"/>
                <a:gd name="T7" fmla="*/ 4206 h 572"/>
                <a:gd name="T8" fmla="*/ 6059 w 607"/>
                <a:gd name="T9" fmla="*/ 4206 h 572"/>
                <a:gd name="T10" fmla="*/ 5861 w 607"/>
                <a:gd name="T11" fmla="*/ 4084 h 572"/>
                <a:gd name="T12" fmla="*/ 5850 w 607"/>
                <a:gd name="T13" fmla="*/ 4112 h 572"/>
                <a:gd name="T14" fmla="*/ 3075 w 607"/>
                <a:gd name="T15" fmla="*/ 6644 h 572"/>
                <a:gd name="T16" fmla="*/ 241 w 607"/>
                <a:gd name="T17" fmla="*/ 3466 h 572"/>
                <a:gd name="T18" fmla="*/ 3064 w 607"/>
                <a:gd name="T19" fmla="*/ 301 h 572"/>
                <a:gd name="T20" fmla="*/ 3497 w 607"/>
                <a:gd name="T21" fmla="*/ 338 h 572"/>
                <a:gd name="T22" fmla="*/ 3497 w 607"/>
                <a:gd name="T23" fmla="*/ 338 h 572"/>
                <a:gd name="T24" fmla="*/ 3497 w 607"/>
                <a:gd name="T25" fmla="*/ 37 h 572"/>
                <a:gd name="T26" fmla="*/ 3473 w 607"/>
                <a:gd name="T27" fmla="*/ 37 h 572"/>
                <a:gd name="T28" fmla="*/ 3075 w 607"/>
                <a:gd name="T29" fmla="*/ 0 h 5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7" h="572">
                  <a:moveTo>
                    <a:pt x="308" y="0"/>
                  </a:moveTo>
                  <a:cubicBezTo>
                    <a:pt x="138" y="0"/>
                    <a:pt x="0" y="128"/>
                    <a:pt x="0" y="286"/>
                  </a:cubicBezTo>
                  <a:cubicBezTo>
                    <a:pt x="0" y="443"/>
                    <a:pt x="138" y="572"/>
                    <a:pt x="308" y="572"/>
                  </a:cubicBezTo>
                  <a:cubicBezTo>
                    <a:pt x="450" y="572"/>
                    <a:pt x="574" y="475"/>
                    <a:pt x="607" y="347"/>
                  </a:cubicBezTo>
                  <a:cubicBezTo>
                    <a:pt x="607" y="347"/>
                    <a:pt x="607" y="347"/>
                    <a:pt x="607" y="347"/>
                  </a:cubicBezTo>
                  <a:cubicBezTo>
                    <a:pt x="587" y="337"/>
                    <a:pt x="587" y="337"/>
                    <a:pt x="587" y="337"/>
                  </a:cubicBezTo>
                  <a:cubicBezTo>
                    <a:pt x="587" y="338"/>
                    <a:pt x="586" y="338"/>
                    <a:pt x="586" y="339"/>
                  </a:cubicBezTo>
                  <a:cubicBezTo>
                    <a:pt x="555" y="459"/>
                    <a:pt x="436" y="548"/>
                    <a:pt x="308" y="548"/>
                  </a:cubicBezTo>
                  <a:cubicBezTo>
                    <a:pt x="151" y="548"/>
                    <a:pt x="24" y="430"/>
                    <a:pt x="24" y="286"/>
                  </a:cubicBezTo>
                  <a:cubicBezTo>
                    <a:pt x="24" y="142"/>
                    <a:pt x="151" y="29"/>
                    <a:pt x="307" y="25"/>
                  </a:cubicBezTo>
                  <a:cubicBezTo>
                    <a:pt x="325" y="24"/>
                    <a:pt x="339" y="27"/>
                    <a:pt x="350" y="28"/>
                  </a:cubicBezTo>
                  <a:cubicBezTo>
                    <a:pt x="350" y="28"/>
                    <a:pt x="350" y="28"/>
                    <a:pt x="350" y="28"/>
                  </a:cubicBezTo>
                  <a:cubicBezTo>
                    <a:pt x="350" y="3"/>
                    <a:pt x="350" y="3"/>
                    <a:pt x="350" y="3"/>
                  </a:cubicBezTo>
                  <a:cubicBezTo>
                    <a:pt x="350" y="3"/>
                    <a:pt x="349" y="3"/>
                    <a:pt x="348" y="3"/>
                  </a:cubicBezTo>
                  <a:cubicBezTo>
                    <a:pt x="335" y="2"/>
                    <a:pt x="320" y="0"/>
                    <a:pt x="308" y="0"/>
                  </a:cubicBezTo>
                  <a:close/>
                </a:path>
              </a:pathLst>
            </a:custGeom>
            <a:noFill/>
            <a:ln w="11113" cap="rnd">
              <a:solidFill>
                <a:srgbClr val="BBBC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3" name="Freeform 354">
              <a:extLst>
                <a:ext uri="{FF2B5EF4-FFF2-40B4-BE49-F238E27FC236}">
                  <a16:creationId xmlns:a16="http://schemas.microsoft.com/office/drawing/2014/main" id="{481BA19E-406C-4D69-A481-22BADCDC4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116"/>
              <a:ext cx="1307" cy="1314"/>
            </a:xfrm>
            <a:custGeom>
              <a:avLst/>
              <a:gdLst>
                <a:gd name="T0" fmla="*/ 3075 w 607"/>
                <a:gd name="T1" fmla="*/ 0 h 572"/>
                <a:gd name="T2" fmla="*/ 0 w 607"/>
                <a:gd name="T3" fmla="*/ 3466 h 572"/>
                <a:gd name="T4" fmla="*/ 3075 w 607"/>
                <a:gd name="T5" fmla="*/ 6935 h 572"/>
                <a:gd name="T6" fmla="*/ 6059 w 607"/>
                <a:gd name="T7" fmla="*/ 4206 h 572"/>
                <a:gd name="T8" fmla="*/ 6059 w 607"/>
                <a:gd name="T9" fmla="*/ 4206 h 572"/>
                <a:gd name="T10" fmla="*/ 5861 w 607"/>
                <a:gd name="T11" fmla="*/ 4084 h 572"/>
                <a:gd name="T12" fmla="*/ 5850 w 607"/>
                <a:gd name="T13" fmla="*/ 4112 h 572"/>
                <a:gd name="T14" fmla="*/ 3075 w 607"/>
                <a:gd name="T15" fmla="*/ 6644 h 572"/>
                <a:gd name="T16" fmla="*/ 241 w 607"/>
                <a:gd name="T17" fmla="*/ 3466 h 572"/>
                <a:gd name="T18" fmla="*/ 3064 w 607"/>
                <a:gd name="T19" fmla="*/ 301 h 572"/>
                <a:gd name="T20" fmla="*/ 3497 w 607"/>
                <a:gd name="T21" fmla="*/ 338 h 572"/>
                <a:gd name="T22" fmla="*/ 3497 w 607"/>
                <a:gd name="T23" fmla="*/ 338 h 572"/>
                <a:gd name="T24" fmla="*/ 3497 w 607"/>
                <a:gd name="T25" fmla="*/ 37 h 572"/>
                <a:gd name="T26" fmla="*/ 3473 w 607"/>
                <a:gd name="T27" fmla="*/ 37 h 572"/>
                <a:gd name="T28" fmla="*/ 3075 w 607"/>
                <a:gd name="T29" fmla="*/ 0 h 57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07" h="572">
                  <a:moveTo>
                    <a:pt x="308" y="0"/>
                  </a:moveTo>
                  <a:cubicBezTo>
                    <a:pt x="138" y="0"/>
                    <a:pt x="0" y="128"/>
                    <a:pt x="0" y="286"/>
                  </a:cubicBezTo>
                  <a:cubicBezTo>
                    <a:pt x="0" y="443"/>
                    <a:pt x="138" y="572"/>
                    <a:pt x="308" y="572"/>
                  </a:cubicBezTo>
                  <a:cubicBezTo>
                    <a:pt x="450" y="572"/>
                    <a:pt x="574" y="475"/>
                    <a:pt x="607" y="347"/>
                  </a:cubicBezTo>
                  <a:cubicBezTo>
                    <a:pt x="607" y="347"/>
                    <a:pt x="607" y="347"/>
                    <a:pt x="607" y="347"/>
                  </a:cubicBezTo>
                  <a:cubicBezTo>
                    <a:pt x="587" y="337"/>
                    <a:pt x="587" y="337"/>
                    <a:pt x="587" y="337"/>
                  </a:cubicBezTo>
                  <a:cubicBezTo>
                    <a:pt x="587" y="338"/>
                    <a:pt x="586" y="338"/>
                    <a:pt x="586" y="339"/>
                  </a:cubicBezTo>
                  <a:cubicBezTo>
                    <a:pt x="555" y="459"/>
                    <a:pt x="436" y="548"/>
                    <a:pt x="308" y="548"/>
                  </a:cubicBezTo>
                  <a:cubicBezTo>
                    <a:pt x="151" y="548"/>
                    <a:pt x="24" y="430"/>
                    <a:pt x="24" y="286"/>
                  </a:cubicBezTo>
                  <a:cubicBezTo>
                    <a:pt x="24" y="142"/>
                    <a:pt x="151" y="29"/>
                    <a:pt x="307" y="25"/>
                  </a:cubicBezTo>
                  <a:cubicBezTo>
                    <a:pt x="325" y="24"/>
                    <a:pt x="339" y="27"/>
                    <a:pt x="350" y="28"/>
                  </a:cubicBezTo>
                  <a:cubicBezTo>
                    <a:pt x="350" y="28"/>
                    <a:pt x="350" y="28"/>
                    <a:pt x="350" y="28"/>
                  </a:cubicBezTo>
                  <a:cubicBezTo>
                    <a:pt x="350" y="3"/>
                    <a:pt x="350" y="3"/>
                    <a:pt x="350" y="3"/>
                  </a:cubicBezTo>
                  <a:cubicBezTo>
                    <a:pt x="350" y="3"/>
                    <a:pt x="349" y="3"/>
                    <a:pt x="348" y="3"/>
                  </a:cubicBezTo>
                  <a:cubicBezTo>
                    <a:pt x="335" y="2"/>
                    <a:pt x="320" y="0"/>
                    <a:pt x="308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4" name="Freeform 355">
              <a:extLst>
                <a:ext uri="{FF2B5EF4-FFF2-40B4-BE49-F238E27FC236}">
                  <a16:creationId xmlns:a16="http://schemas.microsoft.com/office/drawing/2014/main" id="{6E1A4A59-0878-4E96-94CD-F0737203F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432"/>
              <a:ext cx="1007" cy="749"/>
            </a:xfrm>
            <a:custGeom>
              <a:avLst/>
              <a:gdLst>
                <a:gd name="T0" fmla="*/ 760 w 468"/>
                <a:gd name="T1" fmla="*/ 3738 h 326"/>
                <a:gd name="T2" fmla="*/ 1056 w 468"/>
                <a:gd name="T3" fmla="*/ 3738 h 326"/>
                <a:gd name="T4" fmla="*/ 1134 w 468"/>
                <a:gd name="T5" fmla="*/ 3674 h 326"/>
                <a:gd name="T6" fmla="*/ 1287 w 468"/>
                <a:gd name="T7" fmla="*/ 3357 h 326"/>
                <a:gd name="T8" fmla="*/ 1556 w 468"/>
                <a:gd name="T9" fmla="*/ 3357 h 326"/>
                <a:gd name="T10" fmla="*/ 1592 w 468"/>
                <a:gd name="T11" fmla="*/ 3336 h 326"/>
                <a:gd name="T12" fmla="*/ 1732 w 468"/>
                <a:gd name="T13" fmla="*/ 2973 h 326"/>
                <a:gd name="T14" fmla="*/ 1945 w 468"/>
                <a:gd name="T15" fmla="*/ 2909 h 326"/>
                <a:gd name="T16" fmla="*/ 2014 w 468"/>
                <a:gd name="T17" fmla="*/ 2945 h 326"/>
                <a:gd name="T18" fmla="*/ 2061 w 468"/>
                <a:gd name="T19" fmla="*/ 2934 h 326"/>
                <a:gd name="T20" fmla="*/ 2111 w 468"/>
                <a:gd name="T21" fmla="*/ 2888 h 326"/>
                <a:gd name="T22" fmla="*/ 2311 w 468"/>
                <a:gd name="T23" fmla="*/ 2888 h 326"/>
                <a:gd name="T24" fmla="*/ 2352 w 468"/>
                <a:gd name="T25" fmla="*/ 2860 h 326"/>
                <a:gd name="T26" fmla="*/ 2343 w 468"/>
                <a:gd name="T27" fmla="*/ 2766 h 326"/>
                <a:gd name="T28" fmla="*/ 2500 w 468"/>
                <a:gd name="T29" fmla="*/ 2355 h 326"/>
                <a:gd name="T30" fmla="*/ 2709 w 468"/>
                <a:gd name="T31" fmla="*/ 2307 h 326"/>
                <a:gd name="T32" fmla="*/ 2802 w 468"/>
                <a:gd name="T33" fmla="*/ 2364 h 326"/>
                <a:gd name="T34" fmla="*/ 2829 w 468"/>
                <a:gd name="T35" fmla="*/ 2339 h 326"/>
                <a:gd name="T36" fmla="*/ 2931 w 468"/>
                <a:gd name="T37" fmla="*/ 2160 h 326"/>
                <a:gd name="T38" fmla="*/ 3088 w 468"/>
                <a:gd name="T39" fmla="*/ 2111 h 326"/>
                <a:gd name="T40" fmla="*/ 3139 w 468"/>
                <a:gd name="T41" fmla="*/ 2038 h 326"/>
                <a:gd name="T42" fmla="*/ 3288 w 468"/>
                <a:gd name="T43" fmla="*/ 1663 h 326"/>
                <a:gd name="T44" fmla="*/ 3537 w 468"/>
                <a:gd name="T45" fmla="*/ 1647 h 326"/>
                <a:gd name="T46" fmla="*/ 3565 w 468"/>
                <a:gd name="T47" fmla="*/ 1627 h 326"/>
                <a:gd name="T48" fmla="*/ 3735 w 468"/>
                <a:gd name="T49" fmla="*/ 1319 h 326"/>
                <a:gd name="T50" fmla="*/ 3875 w 468"/>
                <a:gd name="T51" fmla="*/ 1310 h 326"/>
                <a:gd name="T52" fmla="*/ 3916 w 468"/>
                <a:gd name="T53" fmla="*/ 1252 h 326"/>
                <a:gd name="T54" fmla="*/ 4065 w 468"/>
                <a:gd name="T55" fmla="*/ 887 h 326"/>
                <a:gd name="T56" fmla="*/ 4422 w 468"/>
                <a:gd name="T57" fmla="*/ 813 h 326"/>
                <a:gd name="T58" fmla="*/ 4663 w 468"/>
                <a:gd name="T59" fmla="*/ 301 h 326"/>
                <a:gd name="T60" fmla="*/ 4663 w 468"/>
                <a:gd name="T61" fmla="*/ 0 h 326"/>
                <a:gd name="T62" fmla="*/ 3703 w 468"/>
                <a:gd name="T63" fmla="*/ 944 h 326"/>
                <a:gd name="T64" fmla="*/ 2601 w 468"/>
                <a:gd name="T65" fmla="*/ 2010 h 326"/>
                <a:gd name="T66" fmla="*/ 41 w 468"/>
                <a:gd name="T67" fmla="*/ 3637 h 326"/>
                <a:gd name="T68" fmla="*/ 0 w 468"/>
                <a:gd name="T69" fmla="*/ 3653 h 326"/>
                <a:gd name="T70" fmla="*/ 0 w 468"/>
                <a:gd name="T71" fmla="*/ 3954 h 326"/>
                <a:gd name="T72" fmla="*/ 140 w 468"/>
                <a:gd name="T73" fmla="*/ 3906 h 326"/>
                <a:gd name="T74" fmla="*/ 278 w 468"/>
                <a:gd name="T75" fmla="*/ 3821 h 326"/>
                <a:gd name="T76" fmla="*/ 598 w 468"/>
                <a:gd name="T77" fmla="*/ 3906 h 326"/>
                <a:gd name="T78" fmla="*/ 760 w 468"/>
                <a:gd name="T79" fmla="*/ 3738 h 32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68" h="326">
                  <a:moveTo>
                    <a:pt x="76" y="308"/>
                  </a:moveTo>
                  <a:cubicBezTo>
                    <a:pt x="88" y="301"/>
                    <a:pt x="101" y="306"/>
                    <a:pt x="106" y="308"/>
                  </a:cubicBezTo>
                  <a:cubicBezTo>
                    <a:pt x="110" y="309"/>
                    <a:pt x="113" y="307"/>
                    <a:pt x="114" y="303"/>
                  </a:cubicBezTo>
                  <a:cubicBezTo>
                    <a:pt x="115" y="296"/>
                    <a:pt x="116" y="285"/>
                    <a:pt x="129" y="277"/>
                  </a:cubicBezTo>
                  <a:cubicBezTo>
                    <a:pt x="136" y="272"/>
                    <a:pt x="145" y="269"/>
                    <a:pt x="156" y="277"/>
                  </a:cubicBezTo>
                  <a:cubicBezTo>
                    <a:pt x="159" y="279"/>
                    <a:pt x="160" y="276"/>
                    <a:pt x="160" y="275"/>
                  </a:cubicBezTo>
                  <a:cubicBezTo>
                    <a:pt x="161" y="265"/>
                    <a:pt x="163" y="253"/>
                    <a:pt x="174" y="245"/>
                  </a:cubicBezTo>
                  <a:cubicBezTo>
                    <a:pt x="182" y="240"/>
                    <a:pt x="190" y="239"/>
                    <a:pt x="195" y="240"/>
                  </a:cubicBezTo>
                  <a:cubicBezTo>
                    <a:pt x="197" y="241"/>
                    <a:pt x="200" y="242"/>
                    <a:pt x="202" y="243"/>
                  </a:cubicBezTo>
                  <a:cubicBezTo>
                    <a:pt x="204" y="244"/>
                    <a:pt x="206" y="243"/>
                    <a:pt x="207" y="242"/>
                  </a:cubicBezTo>
                  <a:cubicBezTo>
                    <a:pt x="208" y="240"/>
                    <a:pt x="210" y="239"/>
                    <a:pt x="212" y="238"/>
                  </a:cubicBezTo>
                  <a:cubicBezTo>
                    <a:pt x="216" y="236"/>
                    <a:pt x="224" y="234"/>
                    <a:pt x="232" y="238"/>
                  </a:cubicBezTo>
                  <a:cubicBezTo>
                    <a:pt x="233" y="239"/>
                    <a:pt x="236" y="240"/>
                    <a:pt x="236" y="236"/>
                  </a:cubicBezTo>
                  <a:cubicBezTo>
                    <a:pt x="236" y="233"/>
                    <a:pt x="235" y="231"/>
                    <a:pt x="235" y="228"/>
                  </a:cubicBezTo>
                  <a:cubicBezTo>
                    <a:pt x="235" y="217"/>
                    <a:pt x="237" y="203"/>
                    <a:pt x="251" y="194"/>
                  </a:cubicBezTo>
                  <a:cubicBezTo>
                    <a:pt x="260" y="189"/>
                    <a:pt x="268" y="189"/>
                    <a:pt x="272" y="190"/>
                  </a:cubicBezTo>
                  <a:cubicBezTo>
                    <a:pt x="276" y="191"/>
                    <a:pt x="278" y="193"/>
                    <a:pt x="281" y="195"/>
                  </a:cubicBezTo>
                  <a:cubicBezTo>
                    <a:pt x="283" y="196"/>
                    <a:pt x="284" y="194"/>
                    <a:pt x="284" y="193"/>
                  </a:cubicBezTo>
                  <a:cubicBezTo>
                    <a:pt x="286" y="188"/>
                    <a:pt x="289" y="182"/>
                    <a:pt x="294" y="178"/>
                  </a:cubicBezTo>
                  <a:cubicBezTo>
                    <a:pt x="299" y="175"/>
                    <a:pt x="305" y="173"/>
                    <a:pt x="310" y="174"/>
                  </a:cubicBezTo>
                  <a:cubicBezTo>
                    <a:pt x="314" y="174"/>
                    <a:pt x="315" y="171"/>
                    <a:pt x="315" y="168"/>
                  </a:cubicBezTo>
                  <a:cubicBezTo>
                    <a:pt x="315" y="157"/>
                    <a:pt x="317" y="143"/>
                    <a:pt x="330" y="137"/>
                  </a:cubicBezTo>
                  <a:cubicBezTo>
                    <a:pt x="340" y="131"/>
                    <a:pt x="349" y="133"/>
                    <a:pt x="355" y="136"/>
                  </a:cubicBezTo>
                  <a:cubicBezTo>
                    <a:pt x="357" y="138"/>
                    <a:pt x="358" y="135"/>
                    <a:pt x="358" y="134"/>
                  </a:cubicBezTo>
                  <a:cubicBezTo>
                    <a:pt x="359" y="126"/>
                    <a:pt x="362" y="114"/>
                    <a:pt x="375" y="109"/>
                  </a:cubicBezTo>
                  <a:cubicBezTo>
                    <a:pt x="380" y="107"/>
                    <a:pt x="385" y="107"/>
                    <a:pt x="389" y="108"/>
                  </a:cubicBezTo>
                  <a:cubicBezTo>
                    <a:pt x="390" y="108"/>
                    <a:pt x="393" y="106"/>
                    <a:pt x="393" y="103"/>
                  </a:cubicBezTo>
                  <a:cubicBezTo>
                    <a:pt x="393" y="94"/>
                    <a:pt x="395" y="81"/>
                    <a:pt x="408" y="73"/>
                  </a:cubicBezTo>
                  <a:cubicBezTo>
                    <a:pt x="422" y="63"/>
                    <a:pt x="433" y="77"/>
                    <a:pt x="444" y="67"/>
                  </a:cubicBezTo>
                  <a:cubicBezTo>
                    <a:pt x="454" y="58"/>
                    <a:pt x="458" y="33"/>
                    <a:pt x="468" y="25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434" y="25"/>
                    <a:pt x="403" y="52"/>
                    <a:pt x="372" y="78"/>
                  </a:cubicBezTo>
                  <a:cubicBezTo>
                    <a:pt x="337" y="108"/>
                    <a:pt x="300" y="139"/>
                    <a:pt x="261" y="166"/>
                  </a:cubicBezTo>
                  <a:cubicBezTo>
                    <a:pt x="209" y="203"/>
                    <a:pt x="110" y="251"/>
                    <a:pt x="4" y="300"/>
                  </a:cubicBezTo>
                  <a:cubicBezTo>
                    <a:pt x="0" y="301"/>
                    <a:pt x="0" y="301"/>
                    <a:pt x="0" y="301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5" y="325"/>
                    <a:pt x="10" y="323"/>
                    <a:pt x="14" y="322"/>
                  </a:cubicBezTo>
                  <a:cubicBezTo>
                    <a:pt x="18" y="320"/>
                    <a:pt x="23" y="315"/>
                    <a:pt x="28" y="315"/>
                  </a:cubicBezTo>
                  <a:cubicBezTo>
                    <a:pt x="38" y="314"/>
                    <a:pt x="51" y="326"/>
                    <a:pt x="60" y="322"/>
                  </a:cubicBezTo>
                  <a:cubicBezTo>
                    <a:pt x="65" y="319"/>
                    <a:pt x="66" y="314"/>
                    <a:pt x="76" y="308"/>
                  </a:cubicBezTo>
                  <a:close/>
                </a:path>
              </a:pathLst>
            </a:custGeom>
            <a:noFill/>
            <a:ln w="11113" cap="rnd">
              <a:solidFill>
                <a:srgbClr val="BBBCB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5" name="Freeform 356">
              <a:extLst>
                <a:ext uri="{FF2B5EF4-FFF2-40B4-BE49-F238E27FC236}">
                  <a16:creationId xmlns:a16="http://schemas.microsoft.com/office/drawing/2014/main" id="{D696BBE6-DD19-4A25-B082-F1D7E1A42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1432"/>
              <a:ext cx="1007" cy="749"/>
            </a:xfrm>
            <a:custGeom>
              <a:avLst/>
              <a:gdLst>
                <a:gd name="T0" fmla="*/ 760 w 468"/>
                <a:gd name="T1" fmla="*/ 3738 h 326"/>
                <a:gd name="T2" fmla="*/ 1056 w 468"/>
                <a:gd name="T3" fmla="*/ 3738 h 326"/>
                <a:gd name="T4" fmla="*/ 1134 w 468"/>
                <a:gd name="T5" fmla="*/ 3674 h 326"/>
                <a:gd name="T6" fmla="*/ 1287 w 468"/>
                <a:gd name="T7" fmla="*/ 3357 h 326"/>
                <a:gd name="T8" fmla="*/ 1556 w 468"/>
                <a:gd name="T9" fmla="*/ 3357 h 326"/>
                <a:gd name="T10" fmla="*/ 1592 w 468"/>
                <a:gd name="T11" fmla="*/ 3336 h 326"/>
                <a:gd name="T12" fmla="*/ 1732 w 468"/>
                <a:gd name="T13" fmla="*/ 2973 h 326"/>
                <a:gd name="T14" fmla="*/ 1945 w 468"/>
                <a:gd name="T15" fmla="*/ 2909 h 326"/>
                <a:gd name="T16" fmla="*/ 2014 w 468"/>
                <a:gd name="T17" fmla="*/ 2945 h 326"/>
                <a:gd name="T18" fmla="*/ 2061 w 468"/>
                <a:gd name="T19" fmla="*/ 2934 h 326"/>
                <a:gd name="T20" fmla="*/ 2111 w 468"/>
                <a:gd name="T21" fmla="*/ 2888 h 326"/>
                <a:gd name="T22" fmla="*/ 2311 w 468"/>
                <a:gd name="T23" fmla="*/ 2888 h 326"/>
                <a:gd name="T24" fmla="*/ 2352 w 468"/>
                <a:gd name="T25" fmla="*/ 2860 h 326"/>
                <a:gd name="T26" fmla="*/ 2343 w 468"/>
                <a:gd name="T27" fmla="*/ 2766 h 326"/>
                <a:gd name="T28" fmla="*/ 2500 w 468"/>
                <a:gd name="T29" fmla="*/ 2355 h 326"/>
                <a:gd name="T30" fmla="*/ 2709 w 468"/>
                <a:gd name="T31" fmla="*/ 2307 h 326"/>
                <a:gd name="T32" fmla="*/ 2802 w 468"/>
                <a:gd name="T33" fmla="*/ 2364 h 326"/>
                <a:gd name="T34" fmla="*/ 2829 w 468"/>
                <a:gd name="T35" fmla="*/ 2339 h 326"/>
                <a:gd name="T36" fmla="*/ 2931 w 468"/>
                <a:gd name="T37" fmla="*/ 2160 h 326"/>
                <a:gd name="T38" fmla="*/ 3088 w 468"/>
                <a:gd name="T39" fmla="*/ 2111 h 326"/>
                <a:gd name="T40" fmla="*/ 3139 w 468"/>
                <a:gd name="T41" fmla="*/ 2038 h 326"/>
                <a:gd name="T42" fmla="*/ 3288 w 468"/>
                <a:gd name="T43" fmla="*/ 1663 h 326"/>
                <a:gd name="T44" fmla="*/ 3537 w 468"/>
                <a:gd name="T45" fmla="*/ 1647 h 326"/>
                <a:gd name="T46" fmla="*/ 3565 w 468"/>
                <a:gd name="T47" fmla="*/ 1627 h 326"/>
                <a:gd name="T48" fmla="*/ 3735 w 468"/>
                <a:gd name="T49" fmla="*/ 1319 h 326"/>
                <a:gd name="T50" fmla="*/ 3875 w 468"/>
                <a:gd name="T51" fmla="*/ 1310 h 326"/>
                <a:gd name="T52" fmla="*/ 3916 w 468"/>
                <a:gd name="T53" fmla="*/ 1252 h 326"/>
                <a:gd name="T54" fmla="*/ 4065 w 468"/>
                <a:gd name="T55" fmla="*/ 887 h 326"/>
                <a:gd name="T56" fmla="*/ 4422 w 468"/>
                <a:gd name="T57" fmla="*/ 813 h 326"/>
                <a:gd name="T58" fmla="*/ 4663 w 468"/>
                <a:gd name="T59" fmla="*/ 301 h 326"/>
                <a:gd name="T60" fmla="*/ 4663 w 468"/>
                <a:gd name="T61" fmla="*/ 0 h 326"/>
                <a:gd name="T62" fmla="*/ 3703 w 468"/>
                <a:gd name="T63" fmla="*/ 944 h 326"/>
                <a:gd name="T64" fmla="*/ 2601 w 468"/>
                <a:gd name="T65" fmla="*/ 2010 h 326"/>
                <a:gd name="T66" fmla="*/ 41 w 468"/>
                <a:gd name="T67" fmla="*/ 3637 h 326"/>
                <a:gd name="T68" fmla="*/ 0 w 468"/>
                <a:gd name="T69" fmla="*/ 3653 h 326"/>
                <a:gd name="T70" fmla="*/ 0 w 468"/>
                <a:gd name="T71" fmla="*/ 3954 h 326"/>
                <a:gd name="T72" fmla="*/ 140 w 468"/>
                <a:gd name="T73" fmla="*/ 3906 h 326"/>
                <a:gd name="T74" fmla="*/ 278 w 468"/>
                <a:gd name="T75" fmla="*/ 3821 h 326"/>
                <a:gd name="T76" fmla="*/ 598 w 468"/>
                <a:gd name="T77" fmla="*/ 3906 h 326"/>
                <a:gd name="T78" fmla="*/ 760 w 468"/>
                <a:gd name="T79" fmla="*/ 3738 h 32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68" h="326">
                  <a:moveTo>
                    <a:pt x="76" y="308"/>
                  </a:moveTo>
                  <a:cubicBezTo>
                    <a:pt x="88" y="301"/>
                    <a:pt x="101" y="306"/>
                    <a:pt x="106" y="308"/>
                  </a:cubicBezTo>
                  <a:cubicBezTo>
                    <a:pt x="110" y="309"/>
                    <a:pt x="113" y="307"/>
                    <a:pt x="114" y="303"/>
                  </a:cubicBezTo>
                  <a:cubicBezTo>
                    <a:pt x="115" y="296"/>
                    <a:pt x="116" y="285"/>
                    <a:pt x="129" y="277"/>
                  </a:cubicBezTo>
                  <a:cubicBezTo>
                    <a:pt x="136" y="272"/>
                    <a:pt x="145" y="269"/>
                    <a:pt x="156" y="277"/>
                  </a:cubicBezTo>
                  <a:cubicBezTo>
                    <a:pt x="159" y="279"/>
                    <a:pt x="160" y="276"/>
                    <a:pt x="160" y="275"/>
                  </a:cubicBezTo>
                  <a:cubicBezTo>
                    <a:pt x="161" y="265"/>
                    <a:pt x="163" y="253"/>
                    <a:pt x="174" y="245"/>
                  </a:cubicBezTo>
                  <a:cubicBezTo>
                    <a:pt x="182" y="240"/>
                    <a:pt x="190" y="239"/>
                    <a:pt x="195" y="240"/>
                  </a:cubicBezTo>
                  <a:cubicBezTo>
                    <a:pt x="197" y="241"/>
                    <a:pt x="200" y="242"/>
                    <a:pt x="202" y="243"/>
                  </a:cubicBezTo>
                  <a:cubicBezTo>
                    <a:pt x="204" y="244"/>
                    <a:pt x="206" y="243"/>
                    <a:pt x="207" y="242"/>
                  </a:cubicBezTo>
                  <a:cubicBezTo>
                    <a:pt x="208" y="240"/>
                    <a:pt x="210" y="239"/>
                    <a:pt x="212" y="238"/>
                  </a:cubicBezTo>
                  <a:cubicBezTo>
                    <a:pt x="216" y="236"/>
                    <a:pt x="224" y="234"/>
                    <a:pt x="232" y="238"/>
                  </a:cubicBezTo>
                  <a:cubicBezTo>
                    <a:pt x="233" y="239"/>
                    <a:pt x="236" y="240"/>
                    <a:pt x="236" y="236"/>
                  </a:cubicBezTo>
                  <a:cubicBezTo>
                    <a:pt x="236" y="233"/>
                    <a:pt x="235" y="231"/>
                    <a:pt x="235" y="228"/>
                  </a:cubicBezTo>
                  <a:cubicBezTo>
                    <a:pt x="235" y="217"/>
                    <a:pt x="237" y="203"/>
                    <a:pt x="251" y="194"/>
                  </a:cubicBezTo>
                  <a:cubicBezTo>
                    <a:pt x="260" y="189"/>
                    <a:pt x="268" y="189"/>
                    <a:pt x="272" y="190"/>
                  </a:cubicBezTo>
                  <a:cubicBezTo>
                    <a:pt x="276" y="191"/>
                    <a:pt x="278" y="193"/>
                    <a:pt x="281" y="195"/>
                  </a:cubicBezTo>
                  <a:cubicBezTo>
                    <a:pt x="283" y="196"/>
                    <a:pt x="284" y="194"/>
                    <a:pt x="284" y="193"/>
                  </a:cubicBezTo>
                  <a:cubicBezTo>
                    <a:pt x="286" y="188"/>
                    <a:pt x="289" y="182"/>
                    <a:pt x="294" y="178"/>
                  </a:cubicBezTo>
                  <a:cubicBezTo>
                    <a:pt x="299" y="175"/>
                    <a:pt x="305" y="173"/>
                    <a:pt x="310" y="174"/>
                  </a:cubicBezTo>
                  <a:cubicBezTo>
                    <a:pt x="314" y="174"/>
                    <a:pt x="315" y="171"/>
                    <a:pt x="315" y="168"/>
                  </a:cubicBezTo>
                  <a:cubicBezTo>
                    <a:pt x="315" y="157"/>
                    <a:pt x="317" y="143"/>
                    <a:pt x="330" y="137"/>
                  </a:cubicBezTo>
                  <a:cubicBezTo>
                    <a:pt x="340" y="131"/>
                    <a:pt x="349" y="133"/>
                    <a:pt x="355" y="136"/>
                  </a:cubicBezTo>
                  <a:cubicBezTo>
                    <a:pt x="357" y="138"/>
                    <a:pt x="358" y="135"/>
                    <a:pt x="358" y="134"/>
                  </a:cubicBezTo>
                  <a:cubicBezTo>
                    <a:pt x="359" y="126"/>
                    <a:pt x="362" y="114"/>
                    <a:pt x="375" y="109"/>
                  </a:cubicBezTo>
                  <a:cubicBezTo>
                    <a:pt x="380" y="107"/>
                    <a:pt x="385" y="107"/>
                    <a:pt x="389" y="108"/>
                  </a:cubicBezTo>
                  <a:cubicBezTo>
                    <a:pt x="390" y="108"/>
                    <a:pt x="393" y="106"/>
                    <a:pt x="393" y="103"/>
                  </a:cubicBezTo>
                  <a:cubicBezTo>
                    <a:pt x="393" y="94"/>
                    <a:pt x="395" y="81"/>
                    <a:pt x="408" y="73"/>
                  </a:cubicBezTo>
                  <a:cubicBezTo>
                    <a:pt x="422" y="63"/>
                    <a:pt x="433" y="77"/>
                    <a:pt x="444" y="67"/>
                  </a:cubicBezTo>
                  <a:cubicBezTo>
                    <a:pt x="454" y="58"/>
                    <a:pt x="458" y="33"/>
                    <a:pt x="468" y="25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434" y="25"/>
                    <a:pt x="403" y="52"/>
                    <a:pt x="372" y="78"/>
                  </a:cubicBezTo>
                  <a:cubicBezTo>
                    <a:pt x="337" y="108"/>
                    <a:pt x="300" y="139"/>
                    <a:pt x="261" y="166"/>
                  </a:cubicBezTo>
                  <a:cubicBezTo>
                    <a:pt x="209" y="203"/>
                    <a:pt x="110" y="251"/>
                    <a:pt x="4" y="300"/>
                  </a:cubicBezTo>
                  <a:cubicBezTo>
                    <a:pt x="0" y="301"/>
                    <a:pt x="0" y="301"/>
                    <a:pt x="0" y="301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5" y="325"/>
                    <a:pt x="10" y="323"/>
                    <a:pt x="14" y="322"/>
                  </a:cubicBezTo>
                  <a:cubicBezTo>
                    <a:pt x="18" y="320"/>
                    <a:pt x="23" y="315"/>
                    <a:pt x="28" y="315"/>
                  </a:cubicBezTo>
                  <a:cubicBezTo>
                    <a:pt x="38" y="314"/>
                    <a:pt x="51" y="326"/>
                    <a:pt x="60" y="322"/>
                  </a:cubicBezTo>
                  <a:cubicBezTo>
                    <a:pt x="65" y="319"/>
                    <a:pt x="66" y="314"/>
                    <a:pt x="76" y="308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6" name="Freeform 357">
              <a:extLst>
                <a:ext uri="{FF2B5EF4-FFF2-40B4-BE49-F238E27FC236}">
                  <a16:creationId xmlns:a16="http://schemas.microsoft.com/office/drawing/2014/main" id="{0967FD36-CEA7-4069-B7A1-3F810DA3A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107"/>
              <a:ext cx="26" cy="37"/>
            </a:xfrm>
            <a:custGeom>
              <a:avLst/>
              <a:gdLst>
                <a:gd name="T0" fmla="*/ 33 w 12"/>
                <a:gd name="T1" fmla="*/ 199 h 16"/>
                <a:gd name="T2" fmla="*/ 20 w 12"/>
                <a:gd name="T3" fmla="*/ 65 h 16"/>
                <a:gd name="T4" fmla="*/ 80 w 12"/>
                <a:gd name="T5" fmla="*/ 160 h 16"/>
                <a:gd name="T6" fmla="*/ 113 w 12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6">
                  <a:moveTo>
                    <a:pt x="3" y="16"/>
                  </a:moveTo>
                  <a:cubicBezTo>
                    <a:pt x="1" y="13"/>
                    <a:pt x="0" y="9"/>
                    <a:pt x="2" y="5"/>
                  </a:cubicBezTo>
                  <a:cubicBezTo>
                    <a:pt x="4" y="7"/>
                    <a:pt x="6" y="13"/>
                    <a:pt x="8" y="13"/>
                  </a:cubicBezTo>
                  <a:cubicBezTo>
                    <a:pt x="12" y="12"/>
                    <a:pt x="11" y="3"/>
                    <a:pt x="11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7" name="Freeform 358">
              <a:extLst>
                <a:ext uri="{FF2B5EF4-FFF2-40B4-BE49-F238E27FC236}">
                  <a16:creationId xmlns:a16="http://schemas.microsoft.com/office/drawing/2014/main" id="{CF908E17-307A-4A13-9AB6-6155E077C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031"/>
              <a:ext cx="4" cy="7"/>
            </a:xfrm>
            <a:custGeom>
              <a:avLst/>
              <a:gdLst>
                <a:gd name="T0" fmla="*/ 8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8" name="Freeform 359">
              <a:extLst>
                <a:ext uri="{FF2B5EF4-FFF2-40B4-BE49-F238E27FC236}">
                  <a16:creationId xmlns:a16="http://schemas.microsoft.com/office/drawing/2014/main" id="{847061A1-AC11-472C-94E8-2EC671ECF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041"/>
              <a:ext cx="2" cy="11"/>
            </a:xfrm>
            <a:custGeom>
              <a:avLst/>
              <a:gdLst>
                <a:gd name="T0" fmla="*/ 0 w 1"/>
                <a:gd name="T1" fmla="*/ 0 h 5"/>
                <a:gd name="T2" fmla="*/ 8 w 1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29" name="Freeform 360">
              <a:extLst>
                <a:ext uri="{FF2B5EF4-FFF2-40B4-BE49-F238E27FC236}">
                  <a16:creationId xmlns:a16="http://schemas.microsoft.com/office/drawing/2014/main" id="{022D8F4F-6FDD-41B5-8153-CC43026D0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050"/>
              <a:ext cx="35" cy="48"/>
            </a:xfrm>
            <a:custGeom>
              <a:avLst/>
              <a:gdLst>
                <a:gd name="T0" fmla="*/ 0 w 16"/>
                <a:gd name="T1" fmla="*/ 178 h 21"/>
                <a:gd name="T2" fmla="*/ 85 w 16"/>
                <a:gd name="T3" fmla="*/ 224 h 21"/>
                <a:gd name="T4" fmla="*/ 44 w 16"/>
                <a:gd name="T5" fmla="*/ 94 h 21"/>
                <a:gd name="T6" fmla="*/ 168 w 16"/>
                <a:gd name="T7" fmla="*/ 12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1">
                  <a:moveTo>
                    <a:pt x="0" y="15"/>
                  </a:moveTo>
                  <a:cubicBezTo>
                    <a:pt x="2" y="16"/>
                    <a:pt x="5" y="21"/>
                    <a:pt x="8" y="19"/>
                  </a:cubicBezTo>
                  <a:cubicBezTo>
                    <a:pt x="11" y="16"/>
                    <a:pt x="3" y="11"/>
                    <a:pt x="4" y="8"/>
                  </a:cubicBezTo>
                  <a:cubicBezTo>
                    <a:pt x="6" y="0"/>
                    <a:pt x="14" y="10"/>
                    <a:pt x="16" y="1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0" name="Freeform 361">
              <a:extLst>
                <a:ext uri="{FF2B5EF4-FFF2-40B4-BE49-F238E27FC236}">
                  <a16:creationId xmlns:a16="http://schemas.microsoft.com/office/drawing/2014/main" id="{A8D89A63-2B7A-45DB-936A-2B4A9B4DD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1999"/>
              <a:ext cx="19" cy="25"/>
            </a:xfrm>
            <a:custGeom>
              <a:avLst/>
              <a:gdLst>
                <a:gd name="T0" fmla="*/ 0 w 9"/>
                <a:gd name="T1" fmla="*/ 36 h 11"/>
                <a:gd name="T2" fmla="*/ 68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3"/>
                  </a:moveTo>
                  <a:cubicBezTo>
                    <a:pt x="4" y="11"/>
                    <a:pt x="9" y="7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1" name="Freeform 362">
              <a:extLst>
                <a:ext uri="{FF2B5EF4-FFF2-40B4-BE49-F238E27FC236}">
                  <a16:creationId xmlns:a16="http://schemas.microsoft.com/office/drawing/2014/main" id="{1DD27FD7-696C-4D89-8590-06D8EC29C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933"/>
              <a:ext cx="7" cy="16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2" name="Freeform 363">
              <a:extLst>
                <a:ext uri="{FF2B5EF4-FFF2-40B4-BE49-F238E27FC236}">
                  <a16:creationId xmlns:a16="http://schemas.microsoft.com/office/drawing/2014/main" id="{3CA0ED31-1422-4D12-8B83-4571C5A25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1940"/>
              <a:ext cx="23" cy="27"/>
            </a:xfrm>
            <a:custGeom>
              <a:avLst/>
              <a:gdLst>
                <a:gd name="T0" fmla="*/ 0 w 11"/>
                <a:gd name="T1" fmla="*/ 92 h 12"/>
                <a:gd name="T2" fmla="*/ 65 w 11"/>
                <a:gd name="T3" fmla="*/ 126 h 12"/>
                <a:gd name="T4" fmla="*/ 56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8"/>
                  </a:moveTo>
                  <a:cubicBezTo>
                    <a:pt x="1" y="9"/>
                    <a:pt x="5" y="12"/>
                    <a:pt x="7" y="11"/>
                  </a:cubicBezTo>
                  <a:cubicBezTo>
                    <a:pt x="11" y="9"/>
                    <a:pt x="7" y="3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3" name="Freeform 364">
              <a:extLst>
                <a:ext uri="{FF2B5EF4-FFF2-40B4-BE49-F238E27FC236}">
                  <a16:creationId xmlns:a16="http://schemas.microsoft.com/office/drawing/2014/main" id="{069778AA-B2C9-4703-94D4-A7C38433E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949"/>
              <a:ext cx="15" cy="9"/>
            </a:xfrm>
            <a:custGeom>
              <a:avLst/>
              <a:gdLst>
                <a:gd name="T0" fmla="*/ 0 w 7"/>
                <a:gd name="T1" fmla="*/ 0 h 4"/>
                <a:gd name="T2" fmla="*/ 69 w 7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1"/>
                    <a:pt x="4" y="2"/>
                    <a:pt x="7" y="4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4" name="Freeform 365">
              <a:extLst>
                <a:ext uri="{FF2B5EF4-FFF2-40B4-BE49-F238E27FC236}">
                  <a16:creationId xmlns:a16="http://schemas.microsoft.com/office/drawing/2014/main" id="{8ED1FD52-05AC-4D69-B56D-71F9DFFC5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1891"/>
              <a:ext cx="30" cy="30"/>
            </a:xfrm>
            <a:custGeom>
              <a:avLst/>
              <a:gdLst>
                <a:gd name="T0" fmla="*/ 0 w 14"/>
                <a:gd name="T1" fmla="*/ 85 h 13"/>
                <a:gd name="T2" fmla="*/ 69 w 14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7"/>
                  </a:moveTo>
                  <a:cubicBezTo>
                    <a:pt x="5" y="13"/>
                    <a:pt x="14" y="6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5" name="Freeform 366">
              <a:extLst>
                <a:ext uri="{FF2B5EF4-FFF2-40B4-BE49-F238E27FC236}">
                  <a16:creationId xmlns:a16="http://schemas.microsoft.com/office/drawing/2014/main" id="{B03777FC-B977-4BE4-9806-5B674E7DA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843"/>
              <a:ext cx="8" cy="12"/>
            </a:xfrm>
            <a:custGeom>
              <a:avLst/>
              <a:gdLst>
                <a:gd name="T0" fmla="*/ 0 w 4"/>
                <a:gd name="T1" fmla="*/ 0 h 5"/>
                <a:gd name="T2" fmla="*/ 32 w 4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2" y="4"/>
                    <a:pt x="4" y="5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6" name="Freeform 367">
              <a:extLst>
                <a:ext uri="{FF2B5EF4-FFF2-40B4-BE49-F238E27FC236}">
                  <a16:creationId xmlns:a16="http://schemas.microsoft.com/office/drawing/2014/main" id="{F1E64DFD-A237-43DA-94F6-5E1B848CC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1822"/>
              <a:ext cx="32" cy="37"/>
            </a:xfrm>
            <a:custGeom>
              <a:avLst/>
              <a:gdLst>
                <a:gd name="T0" fmla="*/ 0 w 15"/>
                <a:gd name="T1" fmla="*/ 74 h 16"/>
                <a:gd name="T2" fmla="*/ 60 w 1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0" y="6"/>
                  </a:moveTo>
                  <a:cubicBezTo>
                    <a:pt x="7" y="16"/>
                    <a:pt x="15" y="5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7" name="Freeform 368">
              <a:extLst>
                <a:ext uri="{FF2B5EF4-FFF2-40B4-BE49-F238E27FC236}">
                  <a16:creationId xmlns:a16="http://schemas.microsoft.com/office/drawing/2014/main" id="{03C13825-6B3E-4664-9454-76D62DBA4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002"/>
              <a:ext cx="6" cy="9"/>
            </a:xfrm>
            <a:custGeom>
              <a:avLst/>
              <a:gdLst>
                <a:gd name="T0" fmla="*/ 24 w 3"/>
                <a:gd name="T1" fmla="*/ 45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8" name="Freeform 369">
              <a:extLst>
                <a:ext uri="{FF2B5EF4-FFF2-40B4-BE49-F238E27FC236}">
                  <a16:creationId xmlns:a16="http://schemas.microsoft.com/office/drawing/2014/main" id="{E6532B01-86E2-4FC0-9D62-FEA517ADA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103"/>
              <a:ext cx="19" cy="20"/>
            </a:xfrm>
            <a:custGeom>
              <a:avLst/>
              <a:gdLst>
                <a:gd name="T0" fmla="*/ 76 w 9"/>
                <a:gd name="T1" fmla="*/ 80 h 9"/>
                <a:gd name="T2" fmla="*/ 49 w 9"/>
                <a:gd name="T3" fmla="*/ 0 h 9"/>
                <a:gd name="T4" fmla="*/ 8 w 9"/>
                <a:gd name="T5" fmla="*/ 98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8" y="7"/>
                  </a:moveTo>
                  <a:cubicBezTo>
                    <a:pt x="9" y="4"/>
                    <a:pt x="7" y="2"/>
                    <a:pt x="5" y="0"/>
                  </a:cubicBezTo>
                  <a:cubicBezTo>
                    <a:pt x="1" y="1"/>
                    <a:pt x="0" y="5"/>
                    <a:pt x="1" y="9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39" name="Freeform 370">
              <a:extLst>
                <a:ext uri="{FF2B5EF4-FFF2-40B4-BE49-F238E27FC236}">
                  <a16:creationId xmlns:a16="http://schemas.microsoft.com/office/drawing/2014/main" id="{EB1794B2-29CF-4218-869E-1CCD7015A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2098"/>
              <a:ext cx="28" cy="30"/>
            </a:xfrm>
            <a:custGeom>
              <a:avLst/>
              <a:gdLst>
                <a:gd name="T0" fmla="*/ 0 w 13"/>
                <a:gd name="T1" fmla="*/ 37 h 13"/>
                <a:gd name="T2" fmla="*/ 69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3"/>
                  </a:moveTo>
                  <a:cubicBezTo>
                    <a:pt x="7" y="13"/>
                    <a:pt x="13" y="3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0" name="Freeform 371">
              <a:extLst>
                <a:ext uri="{FF2B5EF4-FFF2-40B4-BE49-F238E27FC236}">
                  <a16:creationId xmlns:a16="http://schemas.microsoft.com/office/drawing/2014/main" id="{712484A7-EFA9-4A43-9B80-98F455872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128"/>
              <a:ext cx="21" cy="27"/>
            </a:xfrm>
            <a:custGeom>
              <a:avLst/>
              <a:gdLst>
                <a:gd name="T0" fmla="*/ 8 w 10"/>
                <a:gd name="T1" fmla="*/ 0 h 12"/>
                <a:gd name="T2" fmla="*/ 36 w 10"/>
                <a:gd name="T3" fmla="*/ 137 h 12"/>
                <a:gd name="T4" fmla="*/ 84 w 10"/>
                <a:gd name="T5" fmla="*/ 1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" y="0"/>
                  </a:moveTo>
                  <a:cubicBezTo>
                    <a:pt x="0" y="2"/>
                    <a:pt x="0" y="12"/>
                    <a:pt x="4" y="12"/>
                  </a:cubicBezTo>
                  <a:cubicBezTo>
                    <a:pt x="8" y="12"/>
                    <a:pt x="10" y="4"/>
                    <a:pt x="9" y="1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1" name="Freeform 372">
              <a:extLst>
                <a:ext uri="{FF2B5EF4-FFF2-40B4-BE49-F238E27FC236}">
                  <a16:creationId xmlns:a16="http://schemas.microsoft.com/office/drawing/2014/main" id="{F91E3A6F-F925-4C50-BC17-588524CD3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1825"/>
              <a:ext cx="16" cy="7"/>
            </a:xfrm>
            <a:custGeom>
              <a:avLst/>
              <a:gdLst>
                <a:gd name="T0" fmla="*/ 0 w 7"/>
                <a:gd name="T1" fmla="*/ 12 h 3"/>
                <a:gd name="T2" fmla="*/ 85 w 7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2" y="0"/>
                    <a:pt x="5" y="1"/>
                    <a:pt x="7" y="3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2" name="Freeform 373">
              <a:extLst>
                <a:ext uri="{FF2B5EF4-FFF2-40B4-BE49-F238E27FC236}">
                  <a16:creationId xmlns:a16="http://schemas.microsoft.com/office/drawing/2014/main" id="{BDB4D6B8-D50A-4CF6-9117-F6329710B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749"/>
              <a:ext cx="47" cy="25"/>
            </a:xfrm>
            <a:custGeom>
              <a:avLst/>
              <a:gdLst>
                <a:gd name="T0" fmla="*/ 88 w 22"/>
                <a:gd name="T1" fmla="*/ 0 h 11"/>
                <a:gd name="T2" fmla="*/ 19 w 22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1">
                  <a:moveTo>
                    <a:pt x="9" y="0"/>
                  </a:moveTo>
                  <a:cubicBezTo>
                    <a:pt x="22" y="7"/>
                    <a:pt x="0" y="11"/>
                    <a:pt x="2" y="5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3" name="Freeform 374">
              <a:extLst>
                <a:ext uri="{FF2B5EF4-FFF2-40B4-BE49-F238E27FC236}">
                  <a16:creationId xmlns:a16="http://schemas.microsoft.com/office/drawing/2014/main" id="{F7DB1A02-8C73-4E9C-808A-8D94B6DA4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1705"/>
              <a:ext cx="39" cy="28"/>
            </a:xfrm>
            <a:custGeom>
              <a:avLst/>
              <a:gdLst>
                <a:gd name="T0" fmla="*/ 43 w 18"/>
                <a:gd name="T1" fmla="*/ 152 h 12"/>
                <a:gd name="T2" fmla="*/ 20 w 18"/>
                <a:gd name="T3" fmla="*/ 65 h 12"/>
                <a:gd name="T4" fmla="*/ 113 w 18"/>
                <a:gd name="T5" fmla="*/ 86 h 12"/>
                <a:gd name="T6" fmla="*/ 173 w 18"/>
                <a:gd name="T7" fmla="*/ 86 h 12"/>
                <a:gd name="T8" fmla="*/ 165 w 18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2">
                  <a:moveTo>
                    <a:pt x="4" y="12"/>
                  </a:moveTo>
                  <a:cubicBezTo>
                    <a:pt x="2" y="11"/>
                    <a:pt x="0" y="8"/>
                    <a:pt x="2" y="5"/>
                  </a:cubicBezTo>
                  <a:cubicBezTo>
                    <a:pt x="5" y="2"/>
                    <a:pt x="9" y="6"/>
                    <a:pt x="11" y="7"/>
                  </a:cubicBezTo>
                  <a:cubicBezTo>
                    <a:pt x="13" y="7"/>
                    <a:pt x="15" y="10"/>
                    <a:pt x="17" y="7"/>
                  </a:cubicBezTo>
                  <a:cubicBezTo>
                    <a:pt x="18" y="5"/>
                    <a:pt x="16" y="2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4" name="Freeform 375">
              <a:extLst>
                <a:ext uri="{FF2B5EF4-FFF2-40B4-BE49-F238E27FC236}">
                  <a16:creationId xmlns:a16="http://schemas.microsoft.com/office/drawing/2014/main" id="{DE0C8C89-639C-43D9-B52E-9B96B31BE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1691"/>
              <a:ext cx="9" cy="7"/>
            </a:xfrm>
            <a:custGeom>
              <a:avLst/>
              <a:gdLst>
                <a:gd name="T0" fmla="*/ 45 w 4"/>
                <a:gd name="T1" fmla="*/ 37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5" name="Freeform 376">
              <a:extLst>
                <a:ext uri="{FF2B5EF4-FFF2-40B4-BE49-F238E27FC236}">
                  <a16:creationId xmlns:a16="http://schemas.microsoft.com/office/drawing/2014/main" id="{5B533D88-D86C-458C-86B9-49A95F6FC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" y="1641"/>
              <a:ext cx="7" cy="9"/>
            </a:xfrm>
            <a:custGeom>
              <a:avLst/>
              <a:gdLst>
                <a:gd name="T0" fmla="*/ 37 w 3"/>
                <a:gd name="T1" fmla="*/ 45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0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6" name="Freeform 377">
              <a:extLst>
                <a:ext uri="{FF2B5EF4-FFF2-40B4-BE49-F238E27FC236}">
                  <a16:creationId xmlns:a16="http://schemas.microsoft.com/office/drawing/2014/main" id="{9DB8632E-88DB-4143-9152-7B0363A83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600"/>
              <a:ext cx="45" cy="48"/>
            </a:xfrm>
            <a:custGeom>
              <a:avLst/>
              <a:gdLst>
                <a:gd name="T0" fmla="*/ 148 w 21"/>
                <a:gd name="T1" fmla="*/ 11 h 21"/>
                <a:gd name="T2" fmla="*/ 165 w 21"/>
                <a:gd name="T3" fmla="*/ 110 h 21"/>
                <a:gd name="T4" fmla="*/ 69 w 21"/>
                <a:gd name="T5" fmla="*/ 94 h 21"/>
                <a:gd name="T6" fmla="*/ 109 w 21"/>
                <a:gd name="T7" fmla="*/ 203 h 21"/>
                <a:gd name="T8" fmla="*/ 0 w 21"/>
                <a:gd name="T9" fmla="*/ 17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1">
                  <a:moveTo>
                    <a:pt x="15" y="1"/>
                  </a:moveTo>
                  <a:cubicBezTo>
                    <a:pt x="19" y="0"/>
                    <a:pt x="21" y="8"/>
                    <a:pt x="17" y="9"/>
                  </a:cubicBezTo>
                  <a:cubicBezTo>
                    <a:pt x="13" y="9"/>
                    <a:pt x="9" y="1"/>
                    <a:pt x="7" y="8"/>
                  </a:cubicBezTo>
                  <a:cubicBezTo>
                    <a:pt x="5" y="12"/>
                    <a:pt x="13" y="14"/>
                    <a:pt x="11" y="17"/>
                  </a:cubicBezTo>
                  <a:cubicBezTo>
                    <a:pt x="9" y="21"/>
                    <a:pt x="1" y="19"/>
                    <a:pt x="0" y="15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7" name="Freeform 378">
              <a:extLst>
                <a:ext uri="{FF2B5EF4-FFF2-40B4-BE49-F238E27FC236}">
                  <a16:creationId xmlns:a16="http://schemas.microsoft.com/office/drawing/2014/main" id="{69F96663-7017-4D81-A39F-7E9CAD864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554"/>
              <a:ext cx="30" cy="34"/>
            </a:xfrm>
            <a:custGeom>
              <a:avLst/>
              <a:gdLst>
                <a:gd name="T0" fmla="*/ 0 w 14"/>
                <a:gd name="T1" fmla="*/ 73 h 15"/>
                <a:gd name="T2" fmla="*/ 88 w 14"/>
                <a:gd name="T3" fmla="*/ 138 h 15"/>
                <a:gd name="T4" fmla="*/ 60 w 14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6"/>
                  </a:moveTo>
                  <a:cubicBezTo>
                    <a:pt x="1" y="10"/>
                    <a:pt x="5" y="15"/>
                    <a:pt x="9" y="12"/>
                  </a:cubicBezTo>
                  <a:cubicBezTo>
                    <a:pt x="14" y="9"/>
                    <a:pt x="8" y="2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8" name="Freeform 379">
              <a:extLst>
                <a:ext uri="{FF2B5EF4-FFF2-40B4-BE49-F238E27FC236}">
                  <a16:creationId xmlns:a16="http://schemas.microsoft.com/office/drawing/2014/main" id="{85596B67-B803-4FE8-BF27-7EB4EF61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565"/>
              <a:ext cx="3" cy="14"/>
            </a:xfrm>
            <a:custGeom>
              <a:avLst/>
              <a:gdLst>
                <a:gd name="T0" fmla="*/ 27 w 1"/>
                <a:gd name="T1" fmla="*/ 77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49" name="Freeform 380">
              <a:extLst>
                <a:ext uri="{FF2B5EF4-FFF2-40B4-BE49-F238E27FC236}">
                  <a16:creationId xmlns:a16="http://schemas.microsoft.com/office/drawing/2014/main" id="{23EBEDC3-3D9F-46B6-827F-EE70833CE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519"/>
              <a:ext cx="5" cy="16"/>
            </a:xfrm>
            <a:custGeom>
              <a:avLst/>
              <a:gdLst>
                <a:gd name="T0" fmla="*/ 0 w 2"/>
                <a:gd name="T1" fmla="*/ 0 h 7"/>
                <a:gd name="T2" fmla="*/ 33 w 2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0" y="5"/>
                    <a:pt x="2" y="7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0" name="Freeform 381">
              <a:extLst>
                <a:ext uri="{FF2B5EF4-FFF2-40B4-BE49-F238E27FC236}">
                  <a16:creationId xmlns:a16="http://schemas.microsoft.com/office/drawing/2014/main" id="{ADD7ABE5-7BB8-4292-8EE5-76878DA90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469"/>
              <a:ext cx="5" cy="14"/>
            </a:xfrm>
            <a:custGeom>
              <a:avLst/>
              <a:gdLst>
                <a:gd name="T0" fmla="*/ 33 w 2"/>
                <a:gd name="T1" fmla="*/ 77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1" name="Freeform 382">
              <a:extLst>
                <a:ext uri="{FF2B5EF4-FFF2-40B4-BE49-F238E27FC236}">
                  <a16:creationId xmlns:a16="http://schemas.microsoft.com/office/drawing/2014/main" id="{C70E83DA-C4E9-4CB4-A43F-288F2A9A6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1483"/>
              <a:ext cx="8" cy="6"/>
            </a:xfrm>
            <a:custGeom>
              <a:avLst/>
              <a:gdLst>
                <a:gd name="T0" fmla="*/ 0 w 4"/>
                <a:gd name="T1" fmla="*/ 0 h 3"/>
                <a:gd name="T2" fmla="*/ 32 w 4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3" y="2"/>
                    <a:pt x="4" y="3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2" name="Freeform 383">
              <a:extLst>
                <a:ext uri="{FF2B5EF4-FFF2-40B4-BE49-F238E27FC236}">
                  <a16:creationId xmlns:a16="http://schemas.microsoft.com/office/drawing/2014/main" id="{5FCA1292-D3F7-454E-A4A6-1A392B9D2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752"/>
              <a:ext cx="26" cy="35"/>
            </a:xfrm>
            <a:custGeom>
              <a:avLst/>
              <a:gdLst>
                <a:gd name="T0" fmla="*/ 52 w 12"/>
                <a:gd name="T1" fmla="*/ 180 h 15"/>
                <a:gd name="T2" fmla="*/ 0 w 12"/>
                <a:gd name="T3" fmla="*/ 77 h 15"/>
                <a:gd name="T4" fmla="*/ 104 w 12"/>
                <a:gd name="T5" fmla="*/ 142 h 15"/>
                <a:gd name="T6" fmla="*/ 93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5" y="14"/>
                  </a:moveTo>
                  <a:cubicBezTo>
                    <a:pt x="2" y="12"/>
                    <a:pt x="0" y="9"/>
                    <a:pt x="0" y="6"/>
                  </a:cubicBezTo>
                  <a:cubicBezTo>
                    <a:pt x="3" y="6"/>
                    <a:pt x="8" y="15"/>
                    <a:pt x="10" y="11"/>
                  </a:cubicBezTo>
                  <a:cubicBezTo>
                    <a:pt x="12" y="9"/>
                    <a:pt x="9" y="2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3" name="Freeform 384">
              <a:extLst>
                <a:ext uri="{FF2B5EF4-FFF2-40B4-BE49-F238E27FC236}">
                  <a16:creationId xmlns:a16="http://schemas.microsoft.com/office/drawing/2014/main" id="{59F9F6B5-9EF6-473D-9585-41323F14E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704"/>
              <a:ext cx="11" cy="9"/>
            </a:xfrm>
            <a:custGeom>
              <a:avLst/>
              <a:gdLst>
                <a:gd name="T0" fmla="*/ 53 w 5"/>
                <a:gd name="T1" fmla="*/ 45 h 4"/>
                <a:gd name="T2" fmla="*/ 0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4" name="Freeform 385">
              <a:extLst>
                <a:ext uri="{FF2B5EF4-FFF2-40B4-BE49-F238E27FC236}">
                  <a16:creationId xmlns:a16="http://schemas.microsoft.com/office/drawing/2014/main" id="{E04BE9CF-23CA-4136-B0C7-EE313960F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642"/>
              <a:ext cx="36" cy="32"/>
            </a:xfrm>
            <a:custGeom>
              <a:avLst/>
              <a:gdLst>
                <a:gd name="T0" fmla="*/ 104 w 17"/>
                <a:gd name="T1" fmla="*/ 167 h 14"/>
                <a:gd name="T2" fmla="*/ 161 w 17"/>
                <a:gd name="T3" fmla="*/ 9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11" y="14"/>
                  </a:moveTo>
                  <a:cubicBezTo>
                    <a:pt x="0" y="9"/>
                    <a:pt x="9" y="0"/>
                    <a:pt x="17" y="8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5" name="Freeform 386">
              <a:extLst>
                <a:ext uri="{FF2B5EF4-FFF2-40B4-BE49-F238E27FC236}">
                  <a16:creationId xmlns:a16="http://schemas.microsoft.com/office/drawing/2014/main" id="{A52BCE0D-27E0-4E67-8ABF-8C5C915FA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605"/>
              <a:ext cx="15" cy="17"/>
            </a:xfrm>
            <a:custGeom>
              <a:avLst/>
              <a:gdLst>
                <a:gd name="T0" fmla="*/ 0 w 7"/>
                <a:gd name="T1" fmla="*/ 0 h 7"/>
                <a:gd name="T2" fmla="*/ 69 w 7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2"/>
                    <a:pt x="4" y="5"/>
                    <a:pt x="7" y="7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6" name="Freeform 387">
              <a:extLst>
                <a:ext uri="{FF2B5EF4-FFF2-40B4-BE49-F238E27FC236}">
                  <a16:creationId xmlns:a16="http://schemas.microsoft.com/office/drawing/2014/main" id="{DA0C1932-DAC6-4496-BACB-1614E3933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599"/>
              <a:ext cx="23" cy="27"/>
            </a:xfrm>
            <a:custGeom>
              <a:avLst/>
              <a:gdLst>
                <a:gd name="T0" fmla="*/ 0 w 11"/>
                <a:gd name="T1" fmla="*/ 72 h 12"/>
                <a:gd name="T2" fmla="*/ 75 w 11"/>
                <a:gd name="T3" fmla="*/ 117 h 12"/>
                <a:gd name="T4" fmla="*/ 44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6"/>
                  </a:moveTo>
                  <a:cubicBezTo>
                    <a:pt x="1" y="7"/>
                    <a:pt x="5" y="12"/>
                    <a:pt x="8" y="10"/>
                  </a:cubicBezTo>
                  <a:cubicBezTo>
                    <a:pt x="11" y="8"/>
                    <a:pt x="7" y="2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7" name="Freeform 388">
              <a:extLst>
                <a:ext uri="{FF2B5EF4-FFF2-40B4-BE49-F238E27FC236}">
                  <a16:creationId xmlns:a16="http://schemas.microsoft.com/office/drawing/2014/main" id="{7A55162C-DD73-43A9-A1A8-268A8727D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553"/>
              <a:ext cx="11" cy="11"/>
            </a:xfrm>
            <a:custGeom>
              <a:avLst/>
              <a:gdLst>
                <a:gd name="T0" fmla="*/ 0 w 5"/>
                <a:gd name="T1" fmla="*/ 0 h 5"/>
                <a:gd name="T2" fmla="*/ 53 w 5"/>
                <a:gd name="T3" fmla="*/ 53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2" y="4"/>
                    <a:pt x="5" y="5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8" name="Freeform 389">
              <a:extLst>
                <a:ext uri="{FF2B5EF4-FFF2-40B4-BE49-F238E27FC236}">
                  <a16:creationId xmlns:a16="http://schemas.microsoft.com/office/drawing/2014/main" id="{E90525D8-61BA-42FD-BA84-7DB875034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560"/>
              <a:ext cx="30" cy="25"/>
            </a:xfrm>
            <a:custGeom>
              <a:avLst/>
              <a:gdLst>
                <a:gd name="T0" fmla="*/ 96 w 14"/>
                <a:gd name="T1" fmla="*/ 130 h 11"/>
                <a:gd name="T2" fmla="*/ 28 w 14"/>
                <a:gd name="T3" fmla="*/ 45 h 11"/>
                <a:gd name="T4" fmla="*/ 137 w 14"/>
                <a:gd name="T5" fmla="*/ 7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0" y="11"/>
                  </a:moveTo>
                  <a:cubicBezTo>
                    <a:pt x="8" y="10"/>
                    <a:pt x="0" y="8"/>
                    <a:pt x="3" y="4"/>
                  </a:cubicBezTo>
                  <a:cubicBezTo>
                    <a:pt x="6" y="0"/>
                    <a:pt x="12" y="4"/>
                    <a:pt x="14" y="6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59" name="Freeform 390">
              <a:extLst>
                <a:ext uri="{FF2B5EF4-FFF2-40B4-BE49-F238E27FC236}">
                  <a16:creationId xmlns:a16="http://schemas.microsoft.com/office/drawing/2014/main" id="{BF9CCF2C-E0AD-4F8F-9FA1-16F449E92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509"/>
              <a:ext cx="9" cy="16"/>
            </a:xfrm>
            <a:custGeom>
              <a:avLst/>
              <a:gdLst>
                <a:gd name="T0" fmla="*/ 45 w 4"/>
                <a:gd name="T1" fmla="*/ 85 h 7"/>
                <a:gd name="T2" fmla="*/ 0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cubicBezTo>
                    <a:pt x="2" y="5"/>
                    <a:pt x="1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0" name="Freeform 391">
              <a:extLst>
                <a:ext uri="{FF2B5EF4-FFF2-40B4-BE49-F238E27FC236}">
                  <a16:creationId xmlns:a16="http://schemas.microsoft.com/office/drawing/2014/main" id="{18598574-8476-4E43-B454-A2D56C449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2481"/>
              <a:ext cx="19" cy="28"/>
            </a:xfrm>
            <a:custGeom>
              <a:avLst/>
              <a:gdLst>
                <a:gd name="T0" fmla="*/ 68 w 9"/>
                <a:gd name="T1" fmla="*/ 142 h 12"/>
                <a:gd name="T2" fmla="*/ 36 w 9"/>
                <a:gd name="T3" fmla="*/ 0 h 12"/>
                <a:gd name="T4" fmla="*/ 27 w 9"/>
                <a:gd name="T5" fmla="*/ 15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7" y="11"/>
                  </a:moveTo>
                  <a:cubicBezTo>
                    <a:pt x="9" y="8"/>
                    <a:pt x="7" y="3"/>
                    <a:pt x="4" y="0"/>
                  </a:cubicBezTo>
                  <a:cubicBezTo>
                    <a:pt x="0" y="2"/>
                    <a:pt x="1" y="8"/>
                    <a:pt x="3" y="12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1" name="Freeform 392">
              <a:extLst>
                <a:ext uri="{FF2B5EF4-FFF2-40B4-BE49-F238E27FC236}">
                  <a16:creationId xmlns:a16="http://schemas.microsoft.com/office/drawing/2014/main" id="{01206572-3E3D-40B1-80B4-358EFFE73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527"/>
              <a:ext cx="9" cy="16"/>
            </a:xfrm>
            <a:custGeom>
              <a:avLst/>
              <a:gdLst>
                <a:gd name="T0" fmla="*/ 0 w 4"/>
                <a:gd name="T1" fmla="*/ 0 h 7"/>
                <a:gd name="T2" fmla="*/ 45 w 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3" y="4"/>
                    <a:pt x="4" y="7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2" name="Freeform 393">
              <a:extLst>
                <a:ext uri="{FF2B5EF4-FFF2-40B4-BE49-F238E27FC236}">
                  <a16:creationId xmlns:a16="http://schemas.microsoft.com/office/drawing/2014/main" id="{0A813BCA-A210-455B-A1B0-34B22577D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548"/>
              <a:ext cx="56" cy="62"/>
            </a:xfrm>
            <a:custGeom>
              <a:avLst/>
              <a:gdLst>
                <a:gd name="T0" fmla="*/ 60 w 26"/>
                <a:gd name="T1" fmla="*/ 326 h 27"/>
                <a:gd name="T2" fmla="*/ 121 w 26"/>
                <a:gd name="T3" fmla="*/ 269 h 27"/>
                <a:gd name="T4" fmla="*/ 181 w 26"/>
                <a:gd name="T5" fmla="*/ 179 h 27"/>
                <a:gd name="T6" fmla="*/ 149 w 26"/>
                <a:gd name="T7" fmla="*/ 110 h 27"/>
                <a:gd name="T8" fmla="*/ 261 w 26"/>
                <a:gd name="T9" fmla="*/ 14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6" y="27"/>
                  </a:moveTo>
                  <a:cubicBezTo>
                    <a:pt x="0" y="18"/>
                    <a:pt x="9" y="14"/>
                    <a:pt x="12" y="22"/>
                  </a:cubicBezTo>
                  <a:cubicBezTo>
                    <a:pt x="13" y="21"/>
                    <a:pt x="17" y="17"/>
                    <a:pt x="18" y="15"/>
                  </a:cubicBezTo>
                  <a:cubicBezTo>
                    <a:pt x="18" y="13"/>
                    <a:pt x="15" y="12"/>
                    <a:pt x="15" y="9"/>
                  </a:cubicBezTo>
                  <a:cubicBezTo>
                    <a:pt x="14" y="0"/>
                    <a:pt x="23" y="10"/>
                    <a:pt x="26" y="12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3" name="Freeform 394">
              <a:extLst>
                <a:ext uri="{FF2B5EF4-FFF2-40B4-BE49-F238E27FC236}">
                  <a16:creationId xmlns:a16="http://schemas.microsoft.com/office/drawing/2014/main" id="{751A5C29-CD07-4350-8A51-6D1C3D7F9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2638"/>
              <a:ext cx="23" cy="34"/>
            </a:xfrm>
            <a:custGeom>
              <a:avLst/>
              <a:gdLst>
                <a:gd name="T0" fmla="*/ 0 w 11"/>
                <a:gd name="T1" fmla="*/ 93 h 15"/>
                <a:gd name="T2" fmla="*/ 75 w 11"/>
                <a:gd name="T3" fmla="*/ 129 h 15"/>
                <a:gd name="T4" fmla="*/ 65 w 11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0" y="8"/>
                  </a:moveTo>
                  <a:cubicBezTo>
                    <a:pt x="1" y="12"/>
                    <a:pt x="4" y="15"/>
                    <a:pt x="8" y="11"/>
                  </a:cubicBezTo>
                  <a:cubicBezTo>
                    <a:pt x="11" y="8"/>
                    <a:pt x="9" y="3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4" name="Freeform 395">
              <a:extLst>
                <a:ext uri="{FF2B5EF4-FFF2-40B4-BE49-F238E27FC236}">
                  <a16:creationId xmlns:a16="http://schemas.microsoft.com/office/drawing/2014/main" id="{065B575C-44B3-4F57-A65F-6AAF493FB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663"/>
              <a:ext cx="30" cy="23"/>
            </a:xfrm>
            <a:custGeom>
              <a:avLst/>
              <a:gdLst>
                <a:gd name="T0" fmla="*/ 88 w 14"/>
                <a:gd name="T1" fmla="*/ 0 h 10"/>
                <a:gd name="T2" fmla="*/ 109 w 14"/>
                <a:gd name="T3" fmla="*/ 94 h 10"/>
                <a:gd name="T4" fmla="*/ 0 w 14"/>
                <a:gd name="T5" fmla="*/ 7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9" y="0"/>
                  </a:moveTo>
                  <a:cubicBezTo>
                    <a:pt x="9" y="2"/>
                    <a:pt x="14" y="6"/>
                    <a:pt x="11" y="8"/>
                  </a:cubicBezTo>
                  <a:cubicBezTo>
                    <a:pt x="8" y="10"/>
                    <a:pt x="3" y="5"/>
                    <a:pt x="0" y="6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5" name="Freeform 396">
              <a:extLst>
                <a:ext uri="{FF2B5EF4-FFF2-40B4-BE49-F238E27FC236}">
                  <a16:creationId xmlns:a16="http://schemas.microsoft.com/office/drawing/2014/main" id="{7F7DF04C-6182-4647-BAA7-45E6F7A27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697"/>
              <a:ext cx="13" cy="14"/>
            </a:xfrm>
            <a:custGeom>
              <a:avLst/>
              <a:gdLst>
                <a:gd name="T0" fmla="*/ 61 w 6"/>
                <a:gd name="T1" fmla="*/ 77 h 6"/>
                <a:gd name="T2" fmla="*/ 0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cubicBezTo>
                    <a:pt x="4" y="4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6" name="Freeform 397">
              <a:extLst>
                <a:ext uri="{FF2B5EF4-FFF2-40B4-BE49-F238E27FC236}">
                  <a16:creationId xmlns:a16="http://schemas.microsoft.com/office/drawing/2014/main" id="{8C011709-8556-4FB6-9AA5-3CFD9C1C7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837"/>
              <a:ext cx="36" cy="49"/>
            </a:xfrm>
            <a:custGeom>
              <a:avLst/>
              <a:gdLst>
                <a:gd name="T0" fmla="*/ 0 w 17"/>
                <a:gd name="T1" fmla="*/ 191 h 21"/>
                <a:gd name="T2" fmla="*/ 76 w 17"/>
                <a:gd name="T3" fmla="*/ 229 h 21"/>
                <a:gd name="T4" fmla="*/ 36 w 17"/>
                <a:gd name="T5" fmla="*/ 86 h 21"/>
                <a:gd name="T6" fmla="*/ 161 w 17"/>
                <a:gd name="T7" fmla="*/ 126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0" y="15"/>
                  </a:moveTo>
                  <a:cubicBezTo>
                    <a:pt x="2" y="17"/>
                    <a:pt x="5" y="21"/>
                    <a:pt x="8" y="18"/>
                  </a:cubicBezTo>
                  <a:cubicBezTo>
                    <a:pt x="11" y="14"/>
                    <a:pt x="3" y="10"/>
                    <a:pt x="4" y="7"/>
                  </a:cubicBezTo>
                  <a:cubicBezTo>
                    <a:pt x="6" y="0"/>
                    <a:pt x="15" y="8"/>
                    <a:pt x="17" y="1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7" name="Freeform 398">
              <a:extLst>
                <a:ext uri="{FF2B5EF4-FFF2-40B4-BE49-F238E27FC236}">
                  <a16:creationId xmlns:a16="http://schemas.microsoft.com/office/drawing/2014/main" id="{7CF8CD39-B186-4460-A639-42A3A23C9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814"/>
              <a:ext cx="15" cy="16"/>
            </a:xfrm>
            <a:custGeom>
              <a:avLst/>
              <a:gdLst>
                <a:gd name="T0" fmla="*/ 69 w 7"/>
                <a:gd name="T1" fmla="*/ 85 h 7"/>
                <a:gd name="T2" fmla="*/ 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5" y="4"/>
                    <a:pt x="3" y="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8" name="Freeform 399">
              <a:extLst>
                <a:ext uri="{FF2B5EF4-FFF2-40B4-BE49-F238E27FC236}">
                  <a16:creationId xmlns:a16="http://schemas.microsoft.com/office/drawing/2014/main" id="{A53439BA-E418-47BA-AB61-CBA05A9A3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870"/>
              <a:ext cx="19" cy="6"/>
            </a:xfrm>
            <a:custGeom>
              <a:avLst/>
              <a:gdLst>
                <a:gd name="T0" fmla="*/ 0 w 9"/>
                <a:gd name="T1" fmla="*/ 0 h 3"/>
                <a:gd name="T2" fmla="*/ 84 w 9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2" y="2"/>
                    <a:pt x="5" y="3"/>
                    <a:pt x="9" y="3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69" name="Freeform 400">
              <a:extLst>
                <a:ext uri="{FF2B5EF4-FFF2-40B4-BE49-F238E27FC236}">
                  <a16:creationId xmlns:a16="http://schemas.microsoft.com/office/drawing/2014/main" id="{D83BA814-F146-481D-905F-2B9FC7F82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2410"/>
              <a:ext cx="59" cy="62"/>
            </a:xfrm>
            <a:custGeom>
              <a:avLst/>
              <a:gdLst>
                <a:gd name="T0" fmla="*/ 9 w 27"/>
                <a:gd name="T1" fmla="*/ 326 h 27"/>
                <a:gd name="T2" fmla="*/ 9 w 27"/>
                <a:gd name="T3" fmla="*/ 216 h 27"/>
                <a:gd name="T4" fmla="*/ 96 w 27"/>
                <a:gd name="T5" fmla="*/ 317 h 27"/>
                <a:gd name="T6" fmla="*/ 125 w 27"/>
                <a:gd name="T7" fmla="*/ 110 h 27"/>
                <a:gd name="T8" fmla="*/ 229 w 27"/>
                <a:gd name="T9" fmla="*/ 168 h 27"/>
                <a:gd name="T10" fmla="*/ 238 w 27"/>
                <a:gd name="T11" fmla="*/ 0 h 27"/>
                <a:gd name="T12" fmla="*/ 282 w 27"/>
                <a:gd name="T13" fmla="*/ 3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27">
                  <a:moveTo>
                    <a:pt x="1" y="27"/>
                  </a:moveTo>
                  <a:cubicBezTo>
                    <a:pt x="1" y="24"/>
                    <a:pt x="0" y="21"/>
                    <a:pt x="1" y="18"/>
                  </a:cubicBezTo>
                  <a:cubicBezTo>
                    <a:pt x="5" y="18"/>
                    <a:pt x="5" y="27"/>
                    <a:pt x="9" y="26"/>
                  </a:cubicBezTo>
                  <a:cubicBezTo>
                    <a:pt x="14" y="24"/>
                    <a:pt x="5" y="9"/>
                    <a:pt x="12" y="9"/>
                  </a:cubicBezTo>
                  <a:cubicBezTo>
                    <a:pt x="17" y="8"/>
                    <a:pt x="18" y="23"/>
                    <a:pt x="22" y="14"/>
                  </a:cubicBezTo>
                  <a:cubicBezTo>
                    <a:pt x="24" y="10"/>
                    <a:pt x="18" y="3"/>
                    <a:pt x="23" y="0"/>
                  </a:cubicBezTo>
                  <a:cubicBezTo>
                    <a:pt x="24" y="1"/>
                    <a:pt x="26" y="3"/>
                    <a:pt x="27" y="3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0" name="Freeform 401">
              <a:extLst>
                <a:ext uri="{FF2B5EF4-FFF2-40B4-BE49-F238E27FC236}">
                  <a16:creationId xmlns:a16="http://schemas.microsoft.com/office/drawing/2014/main" id="{EE4547E8-C50A-464F-9CA3-035060796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344"/>
              <a:ext cx="6" cy="16"/>
            </a:xfrm>
            <a:custGeom>
              <a:avLst/>
              <a:gdLst>
                <a:gd name="T0" fmla="*/ 24 w 3"/>
                <a:gd name="T1" fmla="*/ 85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4"/>
                    <a:pt x="1" y="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1" name="Freeform 402">
              <a:extLst>
                <a:ext uri="{FF2B5EF4-FFF2-40B4-BE49-F238E27FC236}">
                  <a16:creationId xmlns:a16="http://schemas.microsoft.com/office/drawing/2014/main" id="{36715252-B6AF-4402-8C0F-E9CDB1F99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293"/>
              <a:ext cx="30" cy="32"/>
            </a:xfrm>
            <a:custGeom>
              <a:avLst/>
              <a:gdLst>
                <a:gd name="T0" fmla="*/ 129 w 14"/>
                <a:gd name="T1" fmla="*/ 57 h 14"/>
                <a:gd name="T2" fmla="*/ 77 w 14"/>
                <a:gd name="T3" fmla="*/ 0 h 14"/>
                <a:gd name="T4" fmla="*/ 88 w 14"/>
                <a:gd name="T5" fmla="*/ 85 h 14"/>
                <a:gd name="T6" fmla="*/ 77 w 14"/>
                <a:gd name="T7" fmla="*/ 158 h 14"/>
                <a:gd name="T8" fmla="*/ 0 w 14"/>
                <a:gd name="T9" fmla="*/ 8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13" y="5"/>
                  </a:moveTo>
                  <a:cubicBezTo>
                    <a:pt x="12" y="2"/>
                    <a:pt x="10" y="0"/>
                    <a:pt x="8" y="0"/>
                  </a:cubicBezTo>
                  <a:cubicBezTo>
                    <a:pt x="2" y="2"/>
                    <a:pt x="8" y="5"/>
                    <a:pt x="9" y="7"/>
                  </a:cubicBezTo>
                  <a:cubicBezTo>
                    <a:pt x="10" y="10"/>
                    <a:pt x="14" y="13"/>
                    <a:pt x="8" y="13"/>
                  </a:cubicBezTo>
                  <a:cubicBezTo>
                    <a:pt x="4" y="14"/>
                    <a:pt x="2" y="9"/>
                    <a:pt x="0" y="7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2" name="Freeform 403">
              <a:extLst>
                <a:ext uri="{FF2B5EF4-FFF2-40B4-BE49-F238E27FC236}">
                  <a16:creationId xmlns:a16="http://schemas.microsoft.com/office/drawing/2014/main" id="{A513B6C8-261B-4E4D-82CF-2BA292413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2291"/>
              <a:ext cx="26" cy="21"/>
            </a:xfrm>
            <a:custGeom>
              <a:avLst/>
              <a:gdLst>
                <a:gd name="T0" fmla="*/ 52 w 12"/>
                <a:gd name="T1" fmla="*/ 114 h 9"/>
                <a:gd name="T2" fmla="*/ 9 w 12"/>
                <a:gd name="T3" fmla="*/ 0 h 9"/>
                <a:gd name="T4" fmla="*/ 121 w 12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5" y="9"/>
                  </a:moveTo>
                  <a:cubicBezTo>
                    <a:pt x="2" y="7"/>
                    <a:pt x="0" y="4"/>
                    <a:pt x="1" y="0"/>
                  </a:cubicBezTo>
                  <a:cubicBezTo>
                    <a:pt x="5" y="0"/>
                    <a:pt x="9" y="4"/>
                    <a:pt x="12" y="6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3" name="Freeform 404">
              <a:extLst>
                <a:ext uri="{FF2B5EF4-FFF2-40B4-BE49-F238E27FC236}">
                  <a16:creationId xmlns:a16="http://schemas.microsoft.com/office/drawing/2014/main" id="{A48B8BE1-9C0A-4FBD-B375-2BBEC478A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2231"/>
              <a:ext cx="19" cy="35"/>
            </a:xfrm>
            <a:custGeom>
              <a:avLst/>
              <a:gdLst>
                <a:gd name="T0" fmla="*/ 0 w 9"/>
                <a:gd name="T1" fmla="*/ 114 h 15"/>
                <a:gd name="T2" fmla="*/ 68 w 9"/>
                <a:gd name="T3" fmla="*/ 142 h 15"/>
                <a:gd name="T4" fmla="*/ 27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9"/>
                  </a:moveTo>
                  <a:cubicBezTo>
                    <a:pt x="0" y="12"/>
                    <a:pt x="5" y="15"/>
                    <a:pt x="7" y="11"/>
                  </a:cubicBezTo>
                  <a:cubicBezTo>
                    <a:pt x="9" y="8"/>
                    <a:pt x="3" y="2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4" name="Freeform 405">
              <a:extLst>
                <a:ext uri="{FF2B5EF4-FFF2-40B4-BE49-F238E27FC236}">
                  <a16:creationId xmlns:a16="http://schemas.microsoft.com/office/drawing/2014/main" id="{D556982D-B80F-4729-827D-3248CEB91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2197"/>
              <a:ext cx="32" cy="25"/>
            </a:xfrm>
            <a:custGeom>
              <a:avLst/>
              <a:gdLst>
                <a:gd name="T0" fmla="*/ 96 w 15"/>
                <a:gd name="T1" fmla="*/ 130 h 11"/>
                <a:gd name="T2" fmla="*/ 28 w 15"/>
                <a:gd name="T3" fmla="*/ 45 h 11"/>
                <a:gd name="T4" fmla="*/ 145 w 15"/>
                <a:gd name="T5" fmla="*/ 5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10" y="11"/>
                  </a:moveTo>
                  <a:cubicBezTo>
                    <a:pt x="7" y="10"/>
                    <a:pt x="0" y="8"/>
                    <a:pt x="3" y="4"/>
                  </a:cubicBezTo>
                  <a:cubicBezTo>
                    <a:pt x="6" y="0"/>
                    <a:pt x="12" y="4"/>
                    <a:pt x="15" y="5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5" name="Freeform 406">
              <a:extLst>
                <a:ext uri="{FF2B5EF4-FFF2-40B4-BE49-F238E27FC236}">
                  <a16:creationId xmlns:a16="http://schemas.microsoft.com/office/drawing/2014/main" id="{AB0D4392-12B2-4800-897F-D57CBCF9D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144"/>
              <a:ext cx="15" cy="7"/>
            </a:xfrm>
            <a:custGeom>
              <a:avLst/>
              <a:gdLst>
                <a:gd name="T0" fmla="*/ 69 w 7"/>
                <a:gd name="T1" fmla="*/ 37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4" y="3"/>
                    <a:pt x="0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6" name="Freeform 407">
              <a:extLst>
                <a:ext uri="{FF2B5EF4-FFF2-40B4-BE49-F238E27FC236}">
                  <a16:creationId xmlns:a16="http://schemas.microsoft.com/office/drawing/2014/main" id="{6BCC938C-44F3-4678-9967-7DEC21C2B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096"/>
              <a:ext cx="31" cy="23"/>
            </a:xfrm>
            <a:custGeom>
              <a:avLst/>
              <a:gdLst>
                <a:gd name="T0" fmla="*/ 153 w 14"/>
                <a:gd name="T1" fmla="*/ 74 h 10"/>
                <a:gd name="T2" fmla="*/ 64 w 14"/>
                <a:gd name="T3" fmla="*/ 12 h 10"/>
                <a:gd name="T4" fmla="*/ 89 w 14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14" y="6"/>
                  </a:moveTo>
                  <a:cubicBezTo>
                    <a:pt x="11" y="4"/>
                    <a:pt x="10" y="0"/>
                    <a:pt x="6" y="1"/>
                  </a:cubicBezTo>
                  <a:cubicBezTo>
                    <a:pt x="0" y="1"/>
                    <a:pt x="3" y="9"/>
                    <a:pt x="8" y="1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7" name="Freeform 408">
              <a:extLst>
                <a:ext uri="{FF2B5EF4-FFF2-40B4-BE49-F238E27FC236}">
                  <a16:creationId xmlns:a16="http://schemas.microsoft.com/office/drawing/2014/main" id="{D2884797-7C16-412B-9FFF-51DE7D2F0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100"/>
              <a:ext cx="26" cy="26"/>
            </a:xfrm>
            <a:custGeom>
              <a:avLst/>
              <a:gdLst>
                <a:gd name="T0" fmla="*/ 121 w 12"/>
                <a:gd name="T1" fmla="*/ 95 h 11"/>
                <a:gd name="T2" fmla="*/ 52 w 12"/>
                <a:gd name="T3" fmla="*/ 0 h 11"/>
                <a:gd name="T4" fmla="*/ 52 w 12"/>
                <a:gd name="T5" fmla="*/ 1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1">
                  <a:moveTo>
                    <a:pt x="12" y="7"/>
                  </a:moveTo>
                  <a:cubicBezTo>
                    <a:pt x="9" y="6"/>
                    <a:pt x="8" y="0"/>
                    <a:pt x="5" y="0"/>
                  </a:cubicBezTo>
                  <a:cubicBezTo>
                    <a:pt x="0" y="0"/>
                    <a:pt x="0" y="9"/>
                    <a:pt x="5" y="11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8" name="Freeform 409">
              <a:extLst>
                <a:ext uri="{FF2B5EF4-FFF2-40B4-BE49-F238E27FC236}">
                  <a16:creationId xmlns:a16="http://schemas.microsoft.com/office/drawing/2014/main" id="{1A64177D-5F5C-4186-BC6E-ADAE4E971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165"/>
              <a:ext cx="18" cy="9"/>
            </a:xfrm>
            <a:custGeom>
              <a:avLst/>
              <a:gdLst>
                <a:gd name="T0" fmla="*/ 0 w 8"/>
                <a:gd name="T1" fmla="*/ 0 h 4"/>
                <a:gd name="T2" fmla="*/ 92 w 8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2"/>
                    <a:pt x="5" y="3"/>
                    <a:pt x="8" y="4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79" name="Freeform 410">
              <a:extLst>
                <a:ext uri="{FF2B5EF4-FFF2-40B4-BE49-F238E27FC236}">
                  <a16:creationId xmlns:a16="http://schemas.microsoft.com/office/drawing/2014/main" id="{06DE3033-F8BF-41CC-95CB-C8780A07E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201"/>
              <a:ext cx="21" cy="23"/>
            </a:xfrm>
            <a:custGeom>
              <a:avLst/>
              <a:gdLst>
                <a:gd name="T0" fmla="*/ 48 w 10"/>
                <a:gd name="T1" fmla="*/ 122 h 10"/>
                <a:gd name="T2" fmla="*/ 36 w 10"/>
                <a:gd name="T3" fmla="*/ 12 h 10"/>
                <a:gd name="T4" fmla="*/ 92 w 10"/>
                <a:gd name="T5" fmla="*/ 6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10"/>
                  </a:moveTo>
                  <a:cubicBezTo>
                    <a:pt x="3" y="8"/>
                    <a:pt x="0" y="2"/>
                    <a:pt x="4" y="1"/>
                  </a:cubicBezTo>
                  <a:cubicBezTo>
                    <a:pt x="5" y="0"/>
                    <a:pt x="9" y="5"/>
                    <a:pt x="10" y="5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0" name="Freeform 411">
              <a:extLst>
                <a:ext uri="{FF2B5EF4-FFF2-40B4-BE49-F238E27FC236}">
                  <a16:creationId xmlns:a16="http://schemas.microsoft.com/office/drawing/2014/main" id="{BB48CDD4-CC1E-425B-A514-62D54A004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2091"/>
              <a:ext cx="25" cy="32"/>
            </a:xfrm>
            <a:custGeom>
              <a:avLst/>
              <a:gdLst>
                <a:gd name="T0" fmla="*/ 108 w 12"/>
                <a:gd name="T1" fmla="*/ 85 h 14"/>
                <a:gd name="T2" fmla="*/ 27 w 12"/>
                <a:gd name="T3" fmla="*/ 37 h 14"/>
                <a:gd name="T4" fmla="*/ 65 w 12"/>
                <a:gd name="T5" fmla="*/ 16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2" y="7"/>
                  </a:moveTo>
                  <a:cubicBezTo>
                    <a:pt x="10" y="5"/>
                    <a:pt x="7" y="0"/>
                    <a:pt x="3" y="3"/>
                  </a:cubicBezTo>
                  <a:cubicBezTo>
                    <a:pt x="0" y="6"/>
                    <a:pt x="4" y="12"/>
                    <a:pt x="7" y="14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1" name="Freeform 412">
              <a:extLst>
                <a:ext uri="{FF2B5EF4-FFF2-40B4-BE49-F238E27FC236}">
                  <a16:creationId xmlns:a16="http://schemas.microsoft.com/office/drawing/2014/main" id="{8D5C42A4-519B-4B24-8282-84DB76CBC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243"/>
              <a:ext cx="13" cy="13"/>
            </a:xfrm>
            <a:custGeom>
              <a:avLst/>
              <a:gdLst>
                <a:gd name="T0" fmla="*/ 0 w 6"/>
                <a:gd name="T1" fmla="*/ 0 h 6"/>
                <a:gd name="T2" fmla="*/ 61 w 6"/>
                <a:gd name="T3" fmla="*/ 6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2" y="2"/>
                    <a:pt x="3" y="5"/>
                    <a:pt x="6" y="6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2" name="Freeform 413">
              <a:extLst>
                <a:ext uri="{FF2B5EF4-FFF2-40B4-BE49-F238E27FC236}">
                  <a16:creationId xmlns:a16="http://schemas.microsoft.com/office/drawing/2014/main" id="{102ABB0C-D673-42FD-8CC1-A3FBF685C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2334"/>
              <a:ext cx="34" cy="44"/>
            </a:xfrm>
            <a:custGeom>
              <a:avLst/>
              <a:gdLst>
                <a:gd name="T0" fmla="*/ 153 w 16"/>
                <a:gd name="T1" fmla="*/ 134 h 19"/>
                <a:gd name="T2" fmla="*/ 49 w 16"/>
                <a:gd name="T3" fmla="*/ 113 h 19"/>
                <a:gd name="T4" fmla="*/ 77 w 16"/>
                <a:gd name="T5" fmla="*/ 199 h 19"/>
                <a:gd name="T6" fmla="*/ 0 w 16"/>
                <a:gd name="T7" fmla="*/ 15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9">
                  <a:moveTo>
                    <a:pt x="16" y="11"/>
                  </a:moveTo>
                  <a:cubicBezTo>
                    <a:pt x="14" y="9"/>
                    <a:pt x="5" y="0"/>
                    <a:pt x="5" y="9"/>
                  </a:cubicBezTo>
                  <a:cubicBezTo>
                    <a:pt x="5" y="12"/>
                    <a:pt x="11" y="12"/>
                    <a:pt x="8" y="16"/>
                  </a:cubicBezTo>
                  <a:cubicBezTo>
                    <a:pt x="5" y="19"/>
                    <a:pt x="2" y="13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3" name="Freeform 414">
              <a:extLst>
                <a:ext uri="{FF2B5EF4-FFF2-40B4-BE49-F238E27FC236}">
                  <a16:creationId xmlns:a16="http://schemas.microsoft.com/office/drawing/2014/main" id="{4D7F0228-6859-4B83-9055-BED9B01DA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" y="2385"/>
              <a:ext cx="22" cy="30"/>
            </a:xfrm>
            <a:custGeom>
              <a:avLst/>
              <a:gdLst>
                <a:gd name="T0" fmla="*/ 0 w 10"/>
                <a:gd name="T1" fmla="*/ 97 h 13"/>
                <a:gd name="T2" fmla="*/ 97 w 10"/>
                <a:gd name="T3" fmla="*/ 97 h 13"/>
                <a:gd name="T4" fmla="*/ 53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8"/>
                  </a:moveTo>
                  <a:cubicBezTo>
                    <a:pt x="3" y="9"/>
                    <a:pt x="7" y="13"/>
                    <a:pt x="9" y="8"/>
                  </a:cubicBezTo>
                  <a:cubicBezTo>
                    <a:pt x="10" y="4"/>
                    <a:pt x="5" y="3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4" name="Freeform 415">
              <a:extLst>
                <a:ext uri="{FF2B5EF4-FFF2-40B4-BE49-F238E27FC236}">
                  <a16:creationId xmlns:a16="http://schemas.microsoft.com/office/drawing/2014/main" id="{E672C73E-7A63-479C-B76E-4AEF806F2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456"/>
              <a:ext cx="45" cy="60"/>
            </a:xfrm>
            <a:custGeom>
              <a:avLst/>
              <a:gdLst>
                <a:gd name="T0" fmla="*/ 0 w 21"/>
                <a:gd name="T1" fmla="*/ 245 h 26"/>
                <a:gd name="T2" fmla="*/ 60 w 21"/>
                <a:gd name="T3" fmla="*/ 282 h 26"/>
                <a:gd name="T4" fmla="*/ 60 w 21"/>
                <a:gd name="T5" fmla="*/ 150 h 26"/>
                <a:gd name="T6" fmla="*/ 156 w 21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6">
                  <a:moveTo>
                    <a:pt x="0" y="20"/>
                  </a:moveTo>
                  <a:cubicBezTo>
                    <a:pt x="0" y="24"/>
                    <a:pt x="3" y="26"/>
                    <a:pt x="6" y="23"/>
                  </a:cubicBezTo>
                  <a:cubicBezTo>
                    <a:pt x="9" y="21"/>
                    <a:pt x="7" y="14"/>
                    <a:pt x="6" y="12"/>
                  </a:cubicBezTo>
                  <a:cubicBezTo>
                    <a:pt x="13" y="25"/>
                    <a:pt x="21" y="9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DFAA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5" name="Freeform 416">
              <a:extLst>
                <a:ext uri="{FF2B5EF4-FFF2-40B4-BE49-F238E27FC236}">
                  <a16:creationId xmlns:a16="http://schemas.microsoft.com/office/drawing/2014/main" id="{DB52C81C-3668-4C0F-9CE7-433B0528D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066"/>
              <a:ext cx="22" cy="20"/>
            </a:xfrm>
            <a:custGeom>
              <a:avLst/>
              <a:gdLst>
                <a:gd name="T0" fmla="*/ 20 w 10"/>
                <a:gd name="T1" fmla="*/ 80 h 9"/>
                <a:gd name="T2" fmla="*/ 20 w 10"/>
                <a:gd name="T3" fmla="*/ 9 h 9"/>
                <a:gd name="T4" fmla="*/ 53 w 10"/>
                <a:gd name="T5" fmla="*/ 53 h 9"/>
                <a:gd name="T6" fmla="*/ 88 w 10"/>
                <a:gd name="T7" fmla="*/ 80 h 9"/>
                <a:gd name="T8" fmla="*/ 106 w 10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2" y="7"/>
                  </a:moveTo>
                  <a:cubicBezTo>
                    <a:pt x="1" y="6"/>
                    <a:pt x="0" y="2"/>
                    <a:pt x="2" y="1"/>
                  </a:cubicBezTo>
                  <a:cubicBezTo>
                    <a:pt x="4" y="0"/>
                    <a:pt x="4" y="3"/>
                    <a:pt x="5" y="5"/>
                  </a:cubicBezTo>
                  <a:cubicBezTo>
                    <a:pt x="5" y="7"/>
                    <a:pt x="6" y="9"/>
                    <a:pt x="8" y="7"/>
                  </a:cubicBezTo>
                  <a:cubicBezTo>
                    <a:pt x="10" y="6"/>
                    <a:pt x="10" y="1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6" name="Freeform 417">
              <a:extLst>
                <a:ext uri="{FF2B5EF4-FFF2-40B4-BE49-F238E27FC236}">
                  <a16:creationId xmlns:a16="http://schemas.microsoft.com/office/drawing/2014/main" id="{FBB7DC3F-A864-476D-9BD2-29DA812F8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089"/>
              <a:ext cx="20" cy="18"/>
            </a:xfrm>
            <a:custGeom>
              <a:avLst/>
              <a:gdLst>
                <a:gd name="T0" fmla="*/ 0 w 9"/>
                <a:gd name="T1" fmla="*/ 36 h 8"/>
                <a:gd name="T2" fmla="*/ 9 w 9"/>
                <a:gd name="T3" fmla="*/ 72 h 8"/>
                <a:gd name="T4" fmla="*/ 44 w 9"/>
                <a:gd name="T5" fmla="*/ 36 h 8"/>
                <a:gd name="T6" fmla="*/ 80 w 9"/>
                <a:gd name="T7" fmla="*/ 11 h 8"/>
                <a:gd name="T8" fmla="*/ 98 w 9"/>
                <a:gd name="T9" fmla="*/ 8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0" y="3"/>
                  </a:moveTo>
                  <a:cubicBezTo>
                    <a:pt x="0" y="4"/>
                    <a:pt x="0" y="6"/>
                    <a:pt x="1" y="6"/>
                  </a:cubicBezTo>
                  <a:cubicBezTo>
                    <a:pt x="4" y="8"/>
                    <a:pt x="4" y="4"/>
                    <a:pt x="4" y="3"/>
                  </a:cubicBezTo>
                  <a:cubicBezTo>
                    <a:pt x="4" y="1"/>
                    <a:pt x="5" y="0"/>
                    <a:pt x="7" y="1"/>
                  </a:cubicBezTo>
                  <a:cubicBezTo>
                    <a:pt x="9" y="2"/>
                    <a:pt x="8" y="5"/>
                    <a:pt x="9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7" name="Freeform 418">
              <a:extLst>
                <a:ext uri="{FF2B5EF4-FFF2-40B4-BE49-F238E27FC236}">
                  <a16:creationId xmlns:a16="http://schemas.microsoft.com/office/drawing/2014/main" id="{B8E96098-C2D2-4460-8152-E60445787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082"/>
              <a:ext cx="13" cy="21"/>
            </a:xfrm>
            <a:custGeom>
              <a:avLst/>
              <a:gdLst>
                <a:gd name="T0" fmla="*/ 52 w 6"/>
                <a:gd name="T1" fmla="*/ 86 h 9"/>
                <a:gd name="T2" fmla="*/ 33 w 6"/>
                <a:gd name="T3" fmla="*/ 12 h 9"/>
                <a:gd name="T4" fmla="*/ 20 w 6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5" y="7"/>
                  </a:moveTo>
                  <a:cubicBezTo>
                    <a:pt x="6" y="5"/>
                    <a:pt x="5" y="0"/>
                    <a:pt x="3" y="1"/>
                  </a:cubicBezTo>
                  <a:cubicBezTo>
                    <a:pt x="0" y="2"/>
                    <a:pt x="2" y="7"/>
                    <a:pt x="2" y="9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8" name="Freeform 419">
              <a:extLst>
                <a:ext uri="{FF2B5EF4-FFF2-40B4-BE49-F238E27FC236}">
                  <a16:creationId xmlns:a16="http://schemas.microsoft.com/office/drawing/2014/main" id="{748DBD1A-45F3-4F74-8A74-54FFE9580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070"/>
              <a:ext cx="11" cy="16"/>
            </a:xfrm>
            <a:custGeom>
              <a:avLst/>
              <a:gdLst>
                <a:gd name="T0" fmla="*/ 44 w 5"/>
                <a:gd name="T1" fmla="*/ 73 h 7"/>
                <a:gd name="T2" fmla="*/ 20 w 5"/>
                <a:gd name="T3" fmla="*/ 11 h 7"/>
                <a:gd name="T4" fmla="*/ 9 w 5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6"/>
                  </a:moveTo>
                  <a:cubicBezTo>
                    <a:pt x="4" y="5"/>
                    <a:pt x="5" y="0"/>
                    <a:pt x="2" y="1"/>
                  </a:cubicBezTo>
                  <a:cubicBezTo>
                    <a:pt x="0" y="1"/>
                    <a:pt x="1" y="5"/>
                    <a:pt x="1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89" name="Freeform 420">
              <a:extLst>
                <a:ext uri="{FF2B5EF4-FFF2-40B4-BE49-F238E27FC236}">
                  <a16:creationId xmlns:a16="http://schemas.microsoft.com/office/drawing/2014/main" id="{C74283C5-FA2B-49F0-918E-C910FE8DA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2107"/>
              <a:ext cx="11" cy="19"/>
            </a:xfrm>
            <a:custGeom>
              <a:avLst/>
              <a:gdLst>
                <a:gd name="T0" fmla="*/ 0 w 5"/>
                <a:gd name="T1" fmla="*/ 12 h 8"/>
                <a:gd name="T2" fmla="*/ 44 w 5"/>
                <a:gd name="T3" fmla="*/ 69 h 8"/>
                <a:gd name="T4" fmla="*/ 44 w 5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1"/>
                  </a:moveTo>
                  <a:cubicBezTo>
                    <a:pt x="1" y="3"/>
                    <a:pt x="1" y="8"/>
                    <a:pt x="4" y="5"/>
                  </a:cubicBezTo>
                  <a:cubicBezTo>
                    <a:pt x="5" y="4"/>
                    <a:pt x="5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0" name="Freeform 421">
              <a:extLst>
                <a:ext uri="{FF2B5EF4-FFF2-40B4-BE49-F238E27FC236}">
                  <a16:creationId xmlns:a16="http://schemas.microsoft.com/office/drawing/2014/main" id="{38D56B5D-BEA4-4B6F-9FCD-2DD781E64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130"/>
              <a:ext cx="50" cy="46"/>
            </a:xfrm>
            <a:custGeom>
              <a:avLst/>
              <a:gdLst>
                <a:gd name="T0" fmla="*/ 43 w 23"/>
                <a:gd name="T1" fmla="*/ 244 h 20"/>
                <a:gd name="T2" fmla="*/ 20 w 23"/>
                <a:gd name="T3" fmla="*/ 159 h 20"/>
                <a:gd name="T4" fmla="*/ 93 w 23"/>
                <a:gd name="T5" fmla="*/ 195 h 20"/>
                <a:gd name="T6" fmla="*/ 93 w 23"/>
                <a:gd name="T7" fmla="*/ 110 h 20"/>
                <a:gd name="T8" fmla="*/ 124 w 23"/>
                <a:gd name="T9" fmla="*/ 64 h 20"/>
                <a:gd name="T10" fmla="*/ 185 w 23"/>
                <a:gd name="T11" fmla="*/ 94 h 20"/>
                <a:gd name="T12" fmla="*/ 165 w 23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0">
                  <a:moveTo>
                    <a:pt x="4" y="20"/>
                  </a:moveTo>
                  <a:cubicBezTo>
                    <a:pt x="2" y="20"/>
                    <a:pt x="0" y="13"/>
                    <a:pt x="2" y="13"/>
                  </a:cubicBezTo>
                  <a:cubicBezTo>
                    <a:pt x="4" y="12"/>
                    <a:pt x="6" y="17"/>
                    <a:pt x="9" y="16"/>
                  </a:cubicBezTo>
                  <a:cubicBezTo>
                    <a:pt x="13" y="15"/>
                    <a:pt x="10" y="11"/>
                    <a:pt x="9" y="9"/>
                  </a:cubicBezTo>
                  <a:cubicBezTo>
                    <a:pt x="9" y="7"/>
                    <a:pt x="9" y="4"/>
                    <a:pt x="12" y="5"/>
                  </a:cubicBezTo>
                  <a:cubicBezTo>
                    <a:pt x="14" y="5"/>
                    <a:pt x="14" y="9"/>
                    <a:pt x="18" y="8"/>
                  </a:cubicBezTo>
                  <a:cubicBezTo>
                    <a:pt x="23" y="7"/>
                    <a:pt x="17" y="2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1" name="Freeform 422">
              <a:extLst>
                <a:ext uri="{FF2B5EF4-FFF2-40B4-BE49-F238E27FC236}">
                  <a16:creationId xmlns:a16="http://schemas.microsoft.com/office/drawing/2014/main" id="{99FE2EC7-9EB3-4633-BED4-22F411951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2176"/>
              <a:ext cx="19" cy="25"/>
            </a:xfrm>
            <a:custGeom>
              <a:avLst/>
              <a:gdLst>
                <a:gd name="T0" fmla="*/ 84 w 9"/>
                <a:gd name="T1" fmla="*/ 73 h 11"/>
                <a:gd name="T2" fmla="*/ 84 w 9"/>
                <a:gd name="T3" fmla="*/ 36 h 11"/>
                <a:gd name="T4" fmla="*/ 57 w 9"/>
                <a:gd name="T5" fmla="*/ 11 h 11"/>
                <a:gd name="T6" fmla="*/ 49 w 9"/>
                <a:gd name="T7" fmla="*/ 130 h 11"/>
                <a:gd name="T8" fmla="*/ 0 w 9"/>
                <a:gd name="T9" fmla="*/ 7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9" y="6"/>
                  </a:moveTo>
                  <a:cubicBezTo>
                    <a:pt x="9" y="6"/>
                    <a:pt x="9" y="4"/>
                    <a:pt x="9" y="3"/>
                  </a:cubicBezTo>
                  <a:cubicBezTo>
                    <a:pt x="8" y="2"/>
                    <a:pt x="8" y="0"/>
                    <a:pt x="6" y="1"/>
                  </a:cubicBezTo>
                  <a:cubicBezTo>
                    <a:pt x="4" y="3"/>
                    <a:pt x="8" y="10"/>
                    <a:pt x="5" y="11"/>
                  </a:cubicBezTo>
                  <a:cubicBezTo>
                    <a:pt x="4" y="10"/>
                    <a:pt x="2" y="3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2" name="Freeform 423">
              <a:extLst>
                <a:ext uri="{FF2B5EF4-FFF2-40B4-BE49-F238E27FC236}">
                  <a16:creationId xmlns:a16="http://schemas.microsoft.com/office/drawing/2014/main" id="{F120B5B3-55A3-4308-94FF-47BDD4027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2171"/>
              <a:ext cx="24" cy="23"/>
            </a:xfrm>
            <a:custGeom>
              <a:avLst/>
              <a:gdLst>
                <a:gd name="T0" fmla="*/ 113 w 11"/>
                <a:gd name="T1" fmla="*/ 48 h 10"/>
                <a:gd name="T2" fmla="*/ 52 w 11"/>
                <a:gd name="T3" fmla="*/ 12 h 10"/>
                <a:gd name="T4" fmla="*/ 72 w 11"/>
                <a:gd name="T5" fmla="*/ 64 h 10"/>
                <a:gd name="T6" fmla="*/ 0 w 11"/>
                <a:gd name="T7" fmla="*/ 6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1" y="4"/>
                  </a:moveTo>
                  <a:cubicBezTo>
                    <a:pt x="10" y="3"/>
                    <a:pt x="7" y="0"/>
                    <a:pt x="5" y="1"/>
                  </a:cubicBezTo>
                  <a:cubicBezTo>
                    <a:pt x="3" y="3"/>
                    <a:pt x="7" y="4"/>
                    <a:pt x="7" y="5"/>
                  </a:cubicBezTo>
                  <a:cubicBezTo>
                    <a:pt x="8" y="10"/>
                    <a:pt x="1" y="4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3" name="Freeform 424">
              <a:extLst>
                <a:ext uri="{FF2B5EF4-FFF2-40B4-BE49-F238E27FC236}">
                  <a16:creationId xmlns:a16="http://schemas.microsoft.com/office/drawing/2014/main" id="{A4E32491-3004-41E6-A58A-B238C8C20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208"/>
              <a:ext cx="22" cy="25"/>
            </a:xfrm>
            <a:custGeom>
              <a:avLst/>
              <a:gdLst>
                <a:gd name="T0" fmla="*/ 0 w 10"/>
                <a:gd name="T1" fmla="*/ 82 h 11"/>
                <a:gd name="T2" fmla="*/ 53 w 10"/>
                <a:gd name="T3" fmla="*/ 130 h 11"/>
                <a:gd name="T4" fmla="*/ 44 w 10"/>
                <a:gd name="T5" fmla="*/ 57 h 11"/>
                <a:gd name="T6" fmla="*/ 106 w 10"/>
                <a:gd name="T7" fmla="*/ 73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7"/>
                  </a:moveTo>
                  <a:cubicBezTo>
                    <a:pt x="1" y="8"/>
                    <a:pt x="3" y="11"/>
                    <a:pt x="5" y="11"/>
                  </a:cubicBezTo>
                  <a:cubicBezTo>
                    <a:pt x="9" y="11"/>
                    <a:pt x="5" y="6"/>
                    <a:pt x="4" y="5"/>
                  </a:cubicBezTo>
                  <a:cubicBezTo>
                    <a:pt x="4" y="0"/>
                    <a:pt x="9" y="5"/>
                    <a:pt x="10" y="6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4" name="Freeform 425">
              <a:extLst>
                <a:ext uri="{FF2B5EF4-FFF2-40B4-BE49-F238E27FC236}">
                  <a16:creationId xmlns:a16="http://schemas.microsoft.com/office/drawing/2014/main" id="{17E46E47-4E49-4E10-85EE-E6F202F7B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275"/>
              <a:ext cx="26" cy="25"/>
            </a:xfrm>
            <a:custGeom>
              <a:avLst/>
              <a:gdLst>
                <a:gd name="T0" fmla="*/ 33 w 12"/>
                <a:gd name="T1" fmla="*/ 130 h 11"/>
                <a:gd name="T2" fmla="*/ 9 w 12"/>
                <a:gd name="T3" fmla="*/ 82 h 11"/>
                <a:gd name="T4" fmla="*/ 61 w 12"/>
                <a:gd name="T5" fmla="*/ 93 h 11"/>
                <a:gd name="T6" fmla="*/ 61 w 12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3" y="11"/>
                  </a:moveTo>
                  <a:cubicBezTo>
                    <a:pt x="2" y="11"/>
                    <a:pt x="0" y="8"/>
                    <a:pt x="1" y="7"/>
                  </a:cubicBezTo>
                  <a:cubicBezTo>
                    <a:pt x="2" y="5"/>
                    <a:pt x="5" y="8"/>
                    <a:pt x="6" y="8"/>
                  </a:cubicBezTo>
                  <a:cubicBezTo>
                    <a:pt x="12" y="8"/>
                    <a:pt x="8" y="2"/>
                    <a:pt x="6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5" name="Freeform 426">
              <a:extLst>
                <a:ext uri="{FF2B5EF4-FFF2-40B4-BE49-F238E27FC236}">
                  <a16:creationId xmlns:a16="http://schemas.microsoft.com/office/drawing/2014/main" id="{ABF3C5AF-C693-4A61-B1BD-A538A36AE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" y="2272"/>
              <a:ext cx="28" cy="33"/>
            </a:xfrm>
            <a:custGeom>
              <a:avLst/>
              <a:gdLst>
                <a:gd name="T0" fmla="*/ 129 w 13"/>
                <a:gd name="T1" fmla="*/ 66 h 14"/>
                <a:gd name="T2" fmla="*/ 69 w 13"/>
                <a:gd name="T3" fmla="*/ 0 h 14"/>
                <a:gd name="T4" fmla="*/ 80 w 13"/>
                <a:gd name="T5" fmla="*/ 118 h 14"/>
                <a:gd name="T6" fmla="*/ 0 w 13"/>
                <a:gd name="T7" fmla="*/ 7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13" y="5"/>
                  </a:moveTo>
                  <a:cubicBezTo>
                    <a:pt x="11" y="3"/>
                    <a:pt x="9" y="0"/>
                    <a:pt x="7" y="0"/>
                  </a:cubicBezTo>
                  <a:cubicBezTo>
                    <a:pt x="5" y="3"/>
                    <a:pt x="10" y="5"/>
                    <a:pt x="8" y="9"/>
                  </a:cubicBezTo>
                  <a:cubicBezTo>
                    <a:pt x="6" y="14"/>
                    <a:pt x="2" y="4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6" name="Freeform 427">
              <a:extLst>
                <a:ext uri="{FF2B5EF4-FFF2-40B4-BE49-F238E27FC236}">
                  <a16:creationId xmlns:a16="http://schemas.microsoft.com/office/drawing/2014/main" id="{5C916344-4A5E-4459-A3EA-668BFD445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351"/>
              <a:ext cx="26" cy="29"/>
            </a:xfrm>
            <a:custGeom>
              <a:avLst/>
              <a:gdLst>
                <a:gd name="T0" fmla="*/ 33 w 12"/>
                <a:gd name="T1" fmla="*/ 145 h 13"/>
                <a:gd name="T2" fmla="*/ 9 w 12"/>
                <a:gd name="T3" fmla="*/ 65 h 13"/>
                <a:gd name="T4" fmla="*/ 93 w 12"/>
                <a:gd name="T5" fmla="*/ 109 h 13"/>
                <a:gd name="T6" fmla="*/ 72 w 12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3" y="13"/>
                  </a:moveTo>
                  <a:cubicBezTo>
                    <a:pt x="1" y="11"/>
                    <a:pt x="0" y="9"/>
                    <a:pt x="1" y="6"/>
                  </a:cubicBezTo>
                  <a:cubicBezTo>
                    <a:pt x="4" y="6"/>
                    <a:pt x="7" y="11"/>
                    <a:pt x="9" y="10"/>
                  </a:cubicBezTo>
                  <a:cubicBezTo>
                    <a:pt x="12" y="8"/>
                    <a:pt x="9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7" name="Freeform 428">
              <a:extLst>
                <a:ext uri="{FF2B5EF4-FFF2-40B4-BE49-F238E27FC236}">
                  <a16:creationId xmlns:a16="http://schemas.microsoft.com/office/drawing/2014/main" id="{A1798853-9E4A-4559-B221-711AC26BA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321"/>
              <a:ext cx="30" cy="27"/>
            </a:xfrm>
            <a:custGeom>
              <a:avLst/>
              <a:gdLst>
                <a:gd name="T0" fmla="*/ 28 w 14"/>
                <a:gd name="T1" fmla="*/ 25 h 12"/>
                <a:gd name="T2" fmla="*/ 0 w 14"/>
                <a:gd name="T3" fmla="*/ 7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3" y="2"/>
                  </a:moveTo>
                  <a:cubicBezTo>
                    <a:pt x="14" y="0"/>
                    <a:pt x="2" y="12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8" name="Freeform 429">
              <a:extLst>
                <a:ext uri="{FF2B5EF4-FFF2-40B4-BE49-F238E27FC236}">
                  <a16:creationId xmlns:a16="http://schemas.microsoft.com/office/drawing/2014/main" id="{A9602068-10CB-42A9-A35E-D73B709F0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" y="2442"/>
              <a:ext cx="24" cy="35"/>
            </a:xfrm>
            <a:custGeom>
              <a:avLst/>
              <a:gdLst>
                <a:gd name="T0" fmla="*/ 44 w 11"/>
                <a:gd name="T1" fmla="*/ 180 h 15"/>
                <a:gd name="T2" fmla="*/ 0 w 11"/>
                <a:gd name="T3" fmla="*/ 142 h 15"/>
                <a:gd name="T4" fmla="*/ 72 w 11"/>
                <a:gd name="T5" fmla="*/ 126 h 15"/>
                <a:gd name="T6" fmla="*/ 33 w 11"/>
                <a:gd name="T7" fmla="*/ 49 h 15"/>
                <a:gd name="T8" fmla="*/ 72 w 11"/>
                <a:gd name="T9" fmla="*/ 0 h 15"/>
                <a:gd name="T10" fmla="*/ 113 w 11"/>
                <a:gd name="T11" fmla="*/ 28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15">
                  <a:moveTo>
                    <a:pt x="4" y="14"/>
                  </a:moveTo>
                  <a:cubicBezTo>
                    <a:pt x="2" y="15"/>
                    <a:pt x="0" y="13"/>
                    <a:pt x="0" y="11"/>
                  </a:cubicBezTo>
                  <a:cubicBezTo>
                    <a:pt x="2" y="9"/>
                    <a:pt x="5" y="11"/>
                    <a:pt x="7" y="10"/>
                  </a:cubicBezTo>
                  <a:cubicBezTo>
                    <a:pt x="11" y="7"/>
                    <a:pt x="5" y="5"/>
                    <a:pt x="3" y="4"/>
                  </a:cubicBezTo>
                  <a:cubicBezTo>
                    <a:pt x="4" y="3"/>
                    <a:pt x="6" y="0"/>
                    <a:pt x="7" y="0"/>
                  </a:cubicBezTo>
                  <a:cubicBezTo>
                    <a:pt x="9" y="0"/>
                    <a:pt x="10" y="2"/>
                    <a:pt x="11" y="2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99" name="Freeform 430">
              <a:extLst>
                <a:ext uri="{FF2B5EF4-FFF2-40B4-BE49-F238E27FC236}">
                  <a16:creationId xmlns:a16="http://schemas.microsoft.com/office/drawing/2014/main" id="{E350FBC9-8F6A-44BA-95FB-9624397C7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406"/>
              <a:ext cx="26" cy="32"/>
            </a:xfrm>
            <a:custGeom>
              <a:avLst/>
              <a:gdLst>
                <a:gd name="T0" fmla="*/ 121 w 12"/>
                <a:gd name="T1" fmla="*/ 37 h 14"/>
                <a:gd name="T2" fmla="*/ 61 w 12"/>
                <a:gd name="T3" fmla="*/ 11 h 14"/>
                <a:gd name="T4" fmla="*/ 93 w 12"/>
                <a:gd name="T5" fmla="*/ 85 h 14"/>
                <a:gd name="T6" fmla="*/ 0 w 12"/>
                <a:gd name="T7" fmla="*/ 8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2" y="3"/>
                  </a:moveTo>
                  <a:cubicBezTo>
                    <a:pt x="10" y="1"/>
                    <a:pt x="8" y="0"/>
                    <a:pt x="6" y="1"/>
                  </a:cubicBezTo>
                  <a:cubicBezTo>
                    <a:pt x="3" y="4"/>
                    <a:pt x="8" y="4"/>
                    <a:pt x="9" y="7"/>
                  </a:cubicBezTo>
                  <a:cubicBezTo>
                    <a:pt x="12" y="14"/>
                    <a:pt x="1" y="6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0" name="Freeform 431">
              <a:extLst>
                <a:ext uri="{FF2B5EF4-FFF2-40B4-BE49-F238E27FC236}">
                  <a16:creationId xmlns:a16="http://schemas.microsoft.com/office/drawing/2014/main" id="{A3EB7386-DAF7-4728-83CF-4F2D6E627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2509"/>
              <a:ext cx="35" cy="41"/>
            </a:xfrm>
            <a:custGeom>
              <a:avLst/>
              <a:gdLst>
                <a:gd name="T0" fmla="*/ 61 w 16"/>
                <a:gd name="T1" fmla="*/ 212 h 18"/>
                <a:gd name="T2" fmla="*/ 61 w 16"/>
                <a:gd name="T3" fmla="*/ 141 h 18"/>
                <a:gd name="T4" fmla="*/ 116 w 16"/>
                <a:gd name="T5" fmla="*/ 130 h 18"/>
                <a:gd name="T6" fmla="*/ 53 w 16"/>
                <a:gd name="T7" fmla="*/ 73 h 18"/>
                <a:gd name="T8" fmla="*/ 168 w 16"/>
                <a:gd name="T9" fmla="*/ 5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6" y="18"/>
                  </a:moveTo>
                  <a:cubicBezTo>
                    <a:pt x="0" y="18"/>
                    <a:pt x="0" y="12"/>
                    <a:pt x="6" y="12"/>
                  </a:cubicBezTo>
                  <a:cubicBezTo>
                    <a:pt x="8" y="13"/>
                    <a:pt x="11" y="15"/>
                    <a:pt x="11" y="11"/>
                  </a:cubicBezTo>
                  <a:cubicBezTo>
                    <a:pt x="11" y="8"/>
                    <a:pt x="7" y="6"/>
                    <a:pt x="5" y="6"/>
                  </a:cubicBezTo>
                  <a:cubicBezTo>
                    <a:pt x="6" y="2"/>
                    <a:pt x="14" y="0"/>
                    <a:pt x="16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1" name="Freeform 432">
              <a:extLst>
                <a:ext uri="{FF2B5EF4-FFF2-40B4-BE49-F238E27FC236}">
                  <a16:creationId xmlns:a16="http://schemas.microsoft.com/office/drawing/2014/main" id="{5A88DEEB-06C8-4B3F-8121-F6D82338A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523"/>
              <a:ext cx="19" cy="14"/>
            </a:xfrm>
            <a:custGeom>
              <a:avLst/>
              <a:gdLst>
                <a:gd name="T0" fmla="*/ 27 w 9"/>
                <a:gd name="T1" fmla="*/ 0 h 6"/>
                <a:gd name="T2" fmla="*/ 57 w 9"/>
                <a:gd name="T3" fmla="*/ 65 h 6"/>
                <a:gd name="T4" fmla="*/ 8 w 9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0"/>
                  </a:moveTo>
                  <a:cubicBezTo>
                    <a:pt x="6" y="0"/>
                    <a:pt x="9" y="3"/>
                    <a:pt x="6" y="5"/>
                  </a:cubicBezTo>
                  <a:cubicBezTo>
                    <a:pt x="5" y="6"/>
                    <a:pt x="0" y="4"/>
                    <a:pt x="1" y="3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2" name="Freeform 433">
              <a:extLst>
                <a:ext uri="{FF2B5EF4-FFF2-40B4-BE49-F238E27FC236}">
                  <a16:creationId xmlns:a16="http://schemas.microsoft.com/office/drawing/2014/main" id="{F14E23A6-36C4-49A3-BA19-C57F36ABA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" y="2534"/>
              <a:ext cx="11" cy="12"/>
            </a:xfrm>
            <a:custGeom>
              <a:avLst/>
              <a:gdLst>
                <a:gd name="T0" fmla="*/ 0 w 5"/>
                <a:gd name="T1" fmla="*/ 0 h 5"/>
                <a:gd name="T2" fmla="*/ 53 w 5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2" y="4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3" name="Freeform 434">
              <a:extLst>
                <a:ext uri="{FF2B5EF4-FFF2-40B4-BE49-F238E27FC236}">
                  <a16:creationId xmlns:a16="http://schemas.microsoft.com/office/drawing/2014/main" id="{FD81DBE7-160C-4BFC-BAF9-0F46D60B0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566"/>
              <a:ext cx="23" cy="23"/>
            </a:xfrm>
            <a:custGeom>
              <a:avLst/>
              <a:gdLst>
                <a:gd name="T0" fmla="*/ 84 w 11"/>
                <a:gd name="T1" fmla="*/ 48 h 10"/>
                <a:gd name="T2" fmla="*/ 36 w 11"/>
                <a:gd name="T3" fmla="*/ 28 h 10"/>
                <a:gd name="T4" fmla="*/ 44 w 11"/>
                <a:gd name="T5" fmla="*/ 74 h 10"/>
                <a:gd name="T6" fmla="*/ 17 w 11"/>
                <a:gd name="T7" fmla="*/ 9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9" y="4"/>
                  </a:moveTo>
                  <a:cubicBezTo>
                    <a:pt x="8" y="3"/>
                    <a:pt x="6" y="0"/>
                    <a:pt x="4" y="2"/>
                  </a:cubicBezTo>
                  <a:cubicBezTo>
                    <a:pt x="0" y="4"/>
                    <a:pt x="4" y="5"/>
                    <a:pt x="5" y="6"/>
                  </a:cubicBezTo>
                  <a:cubicBezTo>
                    <a:pt x="11" y="10"/>
                    <a:pt x="6" y="10"/>
                    <a:pt x="2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4" name="Freeform 435">
              <a:extLst>
                <a:ext uri="{FF2B5EF4-FFF2-40B4-BE49-F238E27FC236}">
                  <a16:creationId xmlns:a16="http://schemas.microsoft.com/office/drawing/2014/main" id="{A4B748AB-1887-4EFF-8E42-12C0371CE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2592"/>
              <a:ext cx="23" cy="41"/>
            </a:xfrm>
            <a:custGeom>
              <a:avLst/>
              <a:gdLst>
                <a:gd name="T0" fmla="*/ 8 w 11"/>
                <a:gd name="T1" fmla="*/ 187 h 18"/>
                <a:gd name="T2" fmla="*/ 65 w 11"/>
                <a:gd name="T3" fmla="*/ 187 h 18"/>
                <a:gd name="T4" fmla="*/ 0 w 11"/>
                <a:gd name="T5" fmla="*/ 118 h 18"/>
                <a:gd name="T6" fmla="*/ 84 w 11"/>
                <a:gd name="T7" fmla="*/ 93 h 18"/>
                <a:gd name="T8" fmla="*/ 17 w 11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8">
                  <a:moveTo>
                    <a:pt x="1" y="16"/>
                  </a:moveTo>
                  <a:cubicBezTo>
                    <a:pt x="3" y="16"/>
                    <a:pt x="5" y="18"/>
                    <a:pt x="7" y="16"/>
                  </a:cubicBezTo>
                  <a:cubicBezTo>
                    <a:pt x="6" y="13"/>
                    <a:pt x="2" y="12"/>
                    <a:pt x="0" y="10"/>
                  </a:cubicBezTo>
                  <a:cubicBezTo>
                    <a:pt x="2" y="8"/>
                    <a:pt x="8" y="10"/>
                    <a:pt x="9" y="8"/>
                  </a:cubicBezTo>
                  <a:cubicBezTo>
                    <a:pt x="11" y="4"/>
                    <a:pt x="4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5" name="Freeform 436">
              <a:extLst>
                <a:ext uri="{FF2B5EF4-FFF2-40B4-BE49-F238E27FC236}">
                  <a16:creationId xmlns:a16="http://schemas.microsoft.com/office/drawing/2014/main" id="{9D000DDC-885B-4141-9C06-1879BB000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2665"/>
              <a:ext cx="20" cy="41"/>
            </a:xfrm>
            <a:custGeom>
              <a:avLst/>
              <a:gdLst>
                <a:gd name="T0" fmla="*/ 9 w 9"/>
                <a:gd name="T1" fmla="*/ 212 h 18"/>
                <a:gd name="T2" fmla="*/ 64 w 9"/>
                <a:gd name="T3" fmla="*/ 175 h 18"/>
                <a:gd name="T4" fmla="*/ 0 w 9"/>
                <a:gd name="T5" fmla="*/ 141 h 18"/>
                <a:gd name="T6" fmla="*/ 64 w 9"/>
                <a:gd name="T7" fmla="*/ 93 h 18"/>
                <a:gd name="T8" fmla="*/ 36 w 9"/>
                <a:gd name="T9" fmla="*/ 1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8">
                  <a:moveTo>
                    <a:pt x="1" y="18"/>
                  </a:moveTo>
                  <a:cubicBezTo>
                    <a:pt x="2" y="18"/>
                    <a:pt x="7" y="18"/>
                    <a:pt x="6" y="15"/>
                  </a:cubicBezTo>
                  <a:cubicBezTo>
                    <a:pt x="6" y="12"/>
                    <a:pt x="2" y="12"/>
                    <a:pt x="0" y="12"/>
                  </a:cubicBezTo>
                  <a:cubicBezTo>
                    <a:pt x="1" y="8"/>
                    <a:pt x="4" y="10"/>
                    <a:pt x="6" y="8"/>
                  </a:cubicBezTo>
                  <a:cubicBezTo>
                    <a:pt x="9" y="6"/>
                    <a:pt x="6" y="0"/>
                    <a:pt x="3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6" name="Freeform 437">
              <a:extLst>
                <a:ext uri="{FF2B5EF4-FFF2-40B4-BE49-F238E27FC236}">
                  <a16:creationId xmlns:a16="http://schemas.microsoft.com/office/drawing/2014/main" id="{0E6A269B-9905-4674-A48D-384F01ADD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670"/>
              <a:ext cx="21" cy="25"/>
            </a:xfrm>
            <a:custGeom>
              <a:avLst/>
              <a:gdLst>
                <a:gd name="T0" fmla="*/ 92 w 10"/>
                <a:gd name="T1" fmla="*/ 45 h 11"/>
                <a:gd name="T2" fmla="*/ 36 w 10"/>
                <a:gd name="T3" fmla="*/ 36 h 11"/>
                <a:gd name="T4" fmla="*/ 84 w 10"/>
                <a:gd name="T5" fmla="*/ 118 h 11"/>
                <a:gd name="T6" fmla="*/ 8 w 10"/>
                <a:gd name="T7" fmla="*/ 13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0" y="4"/>
                  </a:moveTo>
                  <a:cubicBezTo>
                    <a:pt x="9" y="3"/>
                    <a:pt x="4" y="0"/>
                    <a:pt x="4" y="3"/>
                  </a:cubicBezTo>
                  <a:cubicBezTo>
                    <a:pt x="3" y="6"/>
                    <a:pt x="9" y="7"/>
                    <a:pt x="9" y="10"/>
                  </a:cubicBezTo>
                  <a:cubicBezTo>
                    <a:pt x="7" y="11"/>
                    <a:pt x="0" y="8"/>
                    <a:pt x="1" y="1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7" name="Freeform 438">
              <a:extLst>
                <a:ext uri="{FF2B5EF4-FFF2-40B4-BE49-F238E27FC236}">
                  <a16:creationId xmlns:a16="http://schemas.microsoft.com/office/drawing/2014/main" id="{59337D29-FFBB-4639-A3BF-C6189B345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787"/>
              <a:ext cx="15" cy="27"/>
            </a:xfrm>
            <a:custGeom>
              <a:avLst/>
              <a:gdLst>
                <a:gd name="T0" fmla="*/ 19 w 7"/>
                <a:gd name="T1" fmla="*/ 126 h 12"/>
                <a:gd name="T2" fmla="*/ 19 w 7"/>
                <a:gd name="T3" fmla="*/ 137 h 12"/>
                <a:gd name="T4" fmla="*/ 69 w 7"/>
                <a:gd name="T5" fmla="*/ 92 h 12"/>
                <a:gd name="T6" fmla="*/ 0 w 7"/>
                <a:gd name="T7" fmla="*/ 101 h 12"/>
                <a:gd name="T8" fmla="*/ 60 w 7"/>
                <a:gd name="T9" fmla="*/ 36 h 12"/>
                <a:gd name="T10" fmla="*/ 9 w 7"/>
                <a:gd name="T11" fmla="*/ 36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2">
                  <a:moveTo>
                    <a:pt x="2" y="11"/>
                  </a:moveTo>
                  <a:cubicBezTo>
                    <a:pt x="2" y="11"/>
                    <a:pt x="3" y="12"/>
                    <a:pt x="2" y="12"/>
                  </a:cubicBezTo>
                  <a:cubicBezTo>
                    <a:pt x="5" y="12"/>
                    <a:pt x="7" y="10"/>
                    <a:pt x="7" y="8"/>
                  </a:cubicBezTo>
                  <a:cubicBezTo>
                    <a:pt x="5" y="7"/>
                    <a:pt x="2" y="8"/>
                    <a:pt x="0" y="9"/>
                  </a:cubicBezTo>
                  <a:cubicBezTo>
                    <a:pt x="1" y="8"/>
                    <a:pt x="6" y="4"/>
                    <a:pt x="6" y="3"/>
                  </a:cubicBezTo>
                  <a:cubicBezTo>
                    <a:pt x="5" y="0"/>
                    <a:pt x="2" y="2"/>
                    <a:pt x="1" y="3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8" name="Freeform 439">
              <a:extLst>
                <a:ext uri="{FF2B5EF4-FFF2-40B4-BE49-F238E27FC236}">
                  <a16:creationId xmlns:a16="http://schemas.microsoft.com/office/drawing/2014/main" id="{213412D0-B350-48BD-9FC0-9B94AD05B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890"/>
              <a:ext cx="17" cy="19"/>
            </a:xfrm>
            <a:custGeom>
              <a:avLst/>
              <a:gdLst>
                <a:gd name="T0" fmla="*/ 19 w 8"/>
                <a:gd name="T1" fmla="*/ 107 h 8"/>
                <a:gd name="T2" fmla="*/ 0 w 8"/>
                <a:gd name="T3" fmla="*/ 6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2" y="8"/>
                  </a:moveTo>
                  <a:cubicBezTo>
                    <a:pt x="8" y="6"/>
                    <a:pt x="4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09" name="Freeform 440">
              <a:extLst>
                <a:ext uri="{FF2B5EF4-FFF2-40B4-BE49-F238E27FC236}">
                  <a16:creationId xmlns:a16="http://schemas.microsoft.com/office/drawing/2014/main" id="{FA3E73F7-932F-475A-B959-7475937BA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847"/>
              <a:ext cx="19" cy="18"/>
            </a:xfrm>
            <a:custGeom>
              <a:avLst/>
              <a:gdLst>
                <a:gd name="T0" fmla="*/ 57 w 9"/>
                <a:gd name="T1" fmla="*/ 0 h 8"/>
                <a:gd name="T2" fmla="*/ 0 w 9"/>
                <a:gd name="T3" fmla="*/ 45 h 8"/>
                <a:gd name="T4" fmla="*/ 68 w 9"/>
                <a:gd name="T5" fmla="*/ 45 h 8"/>
                <a:gd name="T6" fmla="*/ 0 w 9"/>
                <a:gd name="T7" fmla="*/ 9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4" y="0"/>
                    <a:pt x="0" y="0"/>
                    <a:pt x="0" y="4"/>
                  </a:cubicBezTo>
                  <a:cubicBezTo>
                    <a:pt x="2" y="4"/>
                    <a:pt x="5" y="2"/>
                    <a:pt x="7" y="4"/>
                  </a:cubicBezTo>
                  <a:cubicBezTo>
                    <a:pt x="9" y="6"/>
                    <a:pt x="2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0" name="Freeform 441">
              <a:extLst>
                <a:ext uri="{FF2B5EF4-FFF2-40B4-BE49-F238E27FC236}">
                  <a16:creationId xmlns:a16="http://schemas.microsoft.com/office/drawing/2014/main" id="{5E494AF8-4A6D-4849-AF13-9D4066535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2743"/>
              <a:ext cx="13" cy="12"/>
            </a:xfrm>
            <a:custGeom>
              <a:avLst/>
              <a:gdLst>
                <a:gd name="T0" fmla="*/ 61 w 6"/>
                <a:gd name="T1" fmla="*/ 12 h 5"/>
                <a:gd name="T2" fmla="*/ 0 w 6"/>
                <a:gd name="T3" fmla="*/ 41 h 5"/>
                <a:gd name="T4" fmla="*/ 52 w 6"/>
                <a:gd name="T5" fmla="*/ 7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6" y="1"/>
                  </a:moveTo>
                  <a:cubicBezTo>
                    <a:pt x="4" y="0"/>
                    <a:pt x="2" y="1"/>
                    <a:pt x="0" y="3"/>
                  </a:cubicBezTo>
                  <a:cubicBezTo>
                    <a:pt x="1" y="4"/>
                    <a:pt x="4" y="4"/>
                    <a:pt x="5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1" name="Freeform 442">
              <a:extLst>
                <a:ext uri="{FF2B5EF4-FFF2-40B4-BE49-F238E27FC236}">
                  <a16:creationId xmlns:a16="http://schemas.microsoft.com/office/drawing/2014/main" id="{69A967B6-5D39-4B1B-9359-ECD1F7E27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2987"/>
              <a:ext cx="13" cy="11"/>
            </a:xfrm>
            <a:custGeom>
              <a:avLst/>
              <a:gdLst>
                <a:gd name="T0" fmla="*/ 20 w 6"/>
                <a:gd name="T1" fmla="*/ 53 h 5"/>
                <a:gd name="T2" fmla="*/ 52 w 6"/>
                <a:gd name="T3" fmla="*/ 0 h 5"/>
                <a:gd name="T4" fmla="*/ 0 w 6"/>
                <a:gd name="T5" fmla="*/ 33 h 5"/>
                <a:gd name="T6" fmla="*/ 20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2" y="5"/>
                  </a:moveTo>
                  <a:cubicBezTo>
                    <a:pt x="4" y="5"/>
                    <a:pt x="6" y="2"/>
                    <a:pt x="5" y="0"/>
                  </a:cubicBezTo>
                  <a:cubicBezTo>
                    <a:pt x="3" y="0"/>
                    <a:pt x="2" y="1"/>
                    <a:pt x="0" y="3"/>
                  </a:cubicBez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2" name="Freeform 443">
              <a:extLst>
                <a:ext uri="{FF2B5EF4-FFF2-40B4-BE49-F238E27FC236}">
                  <a16:creationId xmlns:a16="http://schemas.microsoft.com/office/drawing/2014/main" id="{A2FC3AAE-B4CC-4163-9B47-87658BD5A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2941"/>
              <a:ext cx="13" cy="18"/>
            </a:xfrm>
            <a:custGeom>
              <a:avLst/>
              <a:gdLst>
                <a:gd name="T0" fmla="*/ 0 w 6"/>
                <a:gd name="T1" fmla="*/ 36 h 8"/>
                <a:gd name="T2" fmla="*/ 43 w 6"/>
                <a:gd name="T3" fmla="*/ 0 h 8"/>
                <a:gd name="T4" fmla="*/ 9 w 6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  <a:cubicBezTo>
                    <a:pt x="6" y="2"/>
                    <a:pt x="4" y="6"/>
                    <a:pt x="1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3" name="Freeform 444">
              <a:extLst>
                <a:ext uri="{FF2B5EF4-FFF2-40B4-BE49-F238E27FC236}">
                  <a16:creationId xmlns:a16="http://schemas.microsoft.com/office/drawing/2014/main" id="{55D4D24E-EC6E-4055-BCB6-EE019A49B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3056"/>
              <a:ext cx="10" cy="13"/>
            </a:xfrm>
            <a:custGeom>
              <a:avLst/>
              <a:gdLst>
                <a:gd name="T0" fmla="*/ 16 w 5"/>
                <a:gd name="T1" fmla="*/ 61 h 6"/>
                <a:gd name="T2" fmla="*/ 32 w 5"/>
                <a:gd name="T3" fmla="*/ 0 h 6"/>
                <a:gd name="T4" fmla="*/ 0 w 5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6"/>
                  </a:moveTo>
                  <a:cubicBezTo>
                    <a:pt x="4" y="4"/>
                    <a:pt x="5" y="2"/>
                    <a:pt x="4" y="0"/>
                  </a:cubicBez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4" name="Freeform 445">
              <a:extLst>
                <a:ext uri="{FF2B5EF4-FFF2-40B4-BE49-F238E27FC236}">
                  <a16:creationId xmlns:a16="http://schemas.microsoft.com/office/drawing/2014/main" id="{22086075-EE6D-4AA7-88E3-E8B60635A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3026"/>
              <a:ext cx="19" cy="23"/>
            </a:xfrm>
            <a:custGeom>
              <a:avLst/>
              <a:gdLst>
                <a:gd name="T0" fmla="*/ 57 w 9"/>
                <a:gd name="T1" fmla="*/ 28 h 10"/>
                <a:gd name="T2" fmla="*/ 8 w 9"/>
                <a:gd name="T3" fmla="*/ 64 h 10"/>
                <a:gd name="T4" fmla="*/ 84 w 9"/>
                <a:gd name="T5" fmla="*/ 85 h 10"/>
                <a:gd name="T6" fmla="*/ 27 w 9"/>
                <a:gd name="T7" fmla="*/ 1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6" y="2"/>
                  </a:moveTo>
                  <a:cubicBezTo>
                    <a:pt x="4" y="0"/>
                    <a:pt x="0" y="2"/>
                    <a:pt x="1" y="5"/>
                  </a:cubicBezTo>
                  <a:cubicBezTo>
                    <a:pt x="2" y="5"/>
                    <a:pt x="8" y="4"/>
                    <a:pt x="9" y="7"/>
                  </a:cubicBezTo>
                  <a:cubicBezTo>
                    <a:pt x="9" y="9"/>
                    <a:pt x="5" y="10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5" name="Freeform 446">
              <a:extLst>
                <a:ext uri="{FF2B5EF4-FFF2-40B4-BE49-F238E27FC236}">
                  <a16:creationId xmlns:a16="http://schemas.microsoft.com/office/drawing/2014/main" id="{89AA4514-8C54-4E56-BD4F-6D7FA4DF3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" y="3088"/>
              <a:ext cx="22" cy="27"/>
            </a:xfrm>
            <a:custGeom>
              <a:avLst/>
              <a:gdLst>
                <a:gd name="T0" fmla="*/ 44 w 10"/>
                <a:gd name="T1" fmla="*/ 0 h 12"/>
                <a:gd name="T2" fmla="*/ 9 w 10"/>
                <a:gd name="T3" fmla="*/ 72 h 12"/>
                <a:gd name="T4" fmla="*/ 73 w 10"/>
                <a:gd name="T5" fmla="*/ 45 h 12"/>
                <a:gd name="T6" fmla="*/ 53 w 10"/>
                <a:gd name="T7" fmla="*/ 1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4" y="0"/>
                  </a:moveTo>
                  <a:cubicBezTo>
                    <a:pt x="2" y="1"/>
                    <a:pt x="0" y="4"/>
                    <a:pt x="1" y="6"/>
                  </a:cubicBezTo>
                  <a:cubicBezTo>
                    <a:pt x="3" y="6"/>
                    <a:pt x="5" y="3"/>
                    <a:pt x="7" y="4"/>
                  </a:cubicBezTo>
                  <a:cubicBezTo>
                    <a:pt x="10" y="6"/>
                    <a:pt x="6" y="10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6" name="Freeform 447">
              <a:extLst>
                <a:ext uri="{FF2B5EF4-FFF2-40B4-BE49-F238E27FC236}">
                  <a16:creationId xmlns:a16="http://schemas.microsoft.com/office/drawing/2014/main" id="{54062E1F-1B9A-4C8D-9EDB-530B58591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170"/>
              <a:ext cx="17" cy="19"/>
            </a:xfrm>
            <a:custGeom>
              <a:avLst/>
              <a:gdLst>
                <a:gd name="T0" fmla="*/ 19 w 8"/>
                <a:gd name="T1" fmla="*/ 107 h 8"/>
                <a:gd name="T2" fmla="*/ 60 w 8"/>
                <a:gd name="T3" fmla="*/ 29 h 8"/>
                <a:gd name="T4" fmla="*/ 0 w 8"/>
                <a:gd name="T5" fmla="*/ 5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8"/>
                  </a:moveTo>
                  <a:cubicBezTo>
                    <a:pt x="4" y="8"/>
                    <a:pt x="8" y="4"/>
                    <a:pt x="6" y="2"/>
                  </a:cubicBezTo>
                  <a:cubicBezTo>
                    <a:pt x="5" y="0"/>
                    <a:pt x="0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7" name="Freeform 448">
              <a:extLst>
                <a:ext uri="{FF2B5EF4-FFF2-40B4-BE49-F238E27FC236}">
                  <a16:creationId xmlns:a16="http://schemas.microsoft.com/office/drawing/2014/main" id="{3368DF1B-BEF1-4AEE-B1EB-09C7D4385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115"/>
              <a:ext cx="17" cy="21"/>
            </a:xfrm>
            <a:custGeom>
              <a:avLst/>
              <a:gdLst>
                <a:gd name="T0" fmla="*/ 40 w 8"/>
                <a:gd name="T1" fmla="*/ 114 h 9"/>
                <a:gd name="T2" fmla="*/ 0 w 8"/>
                <a:gd name="T3" fmla="*/ 65 h 9"/>
                <a:gd name="T4" fmla="*/ 9 w 8"/>
                <a:gd name="T5" fmla="*/ 6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9"/>
                  </a:moveTo>
                  <a:cubicBezTo>
                    <a:pt x="8" y="3"/>
                    <a:pt x="6" y="0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8" name="Freeform 449">
              <a:extLst>
                <a:ext uri="{FF2B5EF4-FFF2-40B4-BE49-F238E27FC236}">
                  <a16:creationId xmlns:a16="http://schemas.microsoft.com/office/drawing/2014/main" id="{4B06346E-7F7E-4A0B-AD44-C0B2AE771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3173"/>
              <a:ext cx="21" cy="29"/>
            </a:xfrm>
            <a:custGeom>
              <a:avLst/>
              <a:gdLst>
                <a:gd name="T0" fmla="*/ 17 w 10"/>
                <a:gd name="T1" fmla="*/ 0 h 13"/>
                <a:gd name="T2" fmla="*/ 8 w 10"/>
                <a:gd name="T3" fmla="*/ 65 h 13"/>
                <a:gd name="T4" fmla="*/ 57 w 10"/>
                <a:gd name="T5" fmla="*/ 36 h 13"/>
                <a:gd name="T6" fmla="*/ 36 w 10"/>
                <a:gd name="T7" fmla="*/ 14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3" y="6"/>
                    <a:pt x="5" y="4"/>
                    <a:pt x="6" y="3"/>
                  </a:cubicBezTo>
                  <a:cubicBezTo>
                    <a:pt x="10" y="6"/>
                    <a:pt x="5" y="9"/>
                    <a:pt x="4" y="13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19" name="Freeform 450">
              <a:extLst>
                <a:ext uri="{FF2B5EF4-FFF2-40B4-BE49-F238E27FC236}">
                  <a16:creationId xmlns:a16="http://schemas.microsoft.com/office/drawing/2014/main" id="{B9D49856-FF00-4D9B-91BA-D22304FDB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3264"/>
              <a:ext cx="20" cy="17"/>
            </a:xfrm>
            <a:custGeom>
              <a:avLst/>
              <a:gdLst>
                <a:gd name="T0" fmla="*/ 44 w 9"/>
                <a:gd name="T1" fmla="*/ 100 h 7"/>
                <a:gd name="T2" fmla="*/ 44 w 9"/>
                <a:gd name="T3" fmla="*/ 12 h 7"/>
                <a:gd name="T4" fmla="*/ 9 w 9"/>
                <a:gd name="T5" fmla="*/ 7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4" y="7"/>
                  </a:moveTo>
                  <a:cubicBezTo>
                    <a:pt x="6" y="5"/>
                    <a:pt x="9" y="0"/>
                    <a:pt x="4" y="1"/>
                  </a:cubicBezTo>
                  <a:cubicBezTo>
                    <a:pt x="3" y="2"/>
                    <a:pt x="0" y="5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0" name="Freeform 451">
              <a:extLst>
                <a:ext uri="{FF2B5EF4-FFF2-40B4-BE49-F238E27FC236}">
                  <a16:creationId xmlns:a16="http://schemas.microsoft.com/office/drawing/2014/main" id="{A3CC8007-0449-4CEF-B254-BA7591E5E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3269"/>
              <a:ext cx="13" cy="14"/>
            </a:xfrm>
            <a:custGeom>
              <a:avLst/>
              <a:gdLst>
                <a:gd name="T0" fmla="*/ 0 w 6"/>
                <a:gd name="T1" fmla="*/ 49 h 6"/>
                <a:gd name="T2" fmla="*/ 43 w 6"/>
                <a:gd name="T3" fmla="*/ 0 h 6"/>
                <a:gd name="T4" fmla="*/ 52 w 6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1" y="3"/>
                    <a:pt x="2" y="0"/>
                    <a:pt x="4" y="0"/>
                  </a:cubicBezTo>
                  <a:cubicBezTo>
                    <a:pt x="6" y="2"/>
                    <a:pt x="4" y="5"/>
                    <a:pt x="5" y="6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1" name="Freeform 452">
              <a:extLst>
                <a:ext uri="{FF2B5EF4-FFF2-40B4-BE49-F238E27FC236}">
                  <a16:creationId xmlns:a16="http://schemas.microsoft.com/office/drawing/2014/main" id="{0BF2D515-E8A8-42B4-99D3-1600466B6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299"/>
              <a:ext cx="13" cy="27"/>
            </a:xfrm>
            <a:custGeom>
              <a:avLst/>
              <a:gdLst>
                <a:gd name="T0" fmla="*/ 0 w 6"/>
                <a:gd name="T1" fmla="*/ 56 h 12"/>
                <a:gd name="T2" fmla="*/ 52 w 6"/>
                <a:gd name="T3" fmla="*/ 0 h 12"/>
                <a:gd name="T4" fmla="*/ 61 w 6"/>
                <a:gd name="T5" fmla="*/ 9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0" y="5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6" y="1"/>
                    <a:pt x="1" y="12"/>
                    <a:pt x="6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2" name="Freeform 453">
              <a:extLst>
                <a:ext uri="{FF2B5EF4-FFF2-40B4-BE49-F238E27FC236}">
                  <a16:creationId xmlns:a16="http://schemas.microsoft.com/office/drawing/2014/main" id="{9F4A7748-4A55-40F7-AE8B-CF3FA5C73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3349"/>
              <a:ext cx="13" cy="23"/>
            </a:xfrm>
            <a:custGeom>
              <a:avLst/>
              <a:gdLst>
                <a:gd name="T0" fmla="*/ 52 w 6"/>
                <a:gd name="T1" fmla="*/ 122 h 10"/>
                <a:gd name="T2" fmla="*/ 20 w 6"/>
                <a:gd name="T3" fmla="*/ 28 h 10"/>
                <a:gd name="T4" fmla="*/ 0 w 6"/>
                <a:gd name="T5" fmla="*/ 9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5" y="10"/>
                  </a:moveTo>
                  <a:cubicBezTo>
                    <a:pt x="5" y="8"/>
                    <a:pt x="6" y="0"/>
                    <a:pt x="2" y="2"/>
                  </a:cubicBezTo>
                  <a:cubicBezTo>
                    <a:pt x="0" y="3"/>
                    <a:pt x="0" y="7"/>
                    <a:pt x="0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3" name="Freeform 454">
              <a:extLst>
                <a:ext uri="{FF2B5EF4-FFF2-40B4-BE49-F238E27FC236}">
                  <a16:creationId xmlns:a16="http://schemas.microsoft.com/office/drawing/2014/main" id="{461DFB52-1D82-4216-B78B-13A6FA6EA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3372"/>
              <a:ext cx="11" cy="16"/>
            </a:xfrm>
            <a:custGeom>
              <a:avLst/>
              <a:gdLst>
                <a:gd name="T0" fmla="*/ 44 w 5"/>
                <a:gd name="T1" fmla="*/ 73 h 7"/>
                <a:gd name="T2" fmla="*/ 33 w 5"/>
                <a:gd name="T3" fmla="*/ 0 h 7"/>
                <a:gd name="T4" fmla="*/ 0 w 5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6"/>
                  </a:moveTo>
                  <a:cubicBezTo>
                    <a:pt x="5" y="4"/>
                    <a:pt x="5" y="1"/>
                    <a:pt x="3" y="0"/>
                  </a:cubicBezTo>
                  <a:cubicBezTo>
                    <a:pt x="1" y="1"/>
                    <a:pt x="0" y="4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4" name="Freeform 455">
              <a:extLst>
                <a:ext uri="{FF2B5EF4-FFF2-40B4-BE49-F238E27FC236}">
                  <a16:creationId xmlns:a16="http://schemas.microsoft.com/office/drawing/2014/main" id="{DE997AB1-1B82-4D8C-9115-AAA3A8513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3375"/>
              <a:ext cx="19" cy="25"/>
            </a:xfrm>
            <a:custGeom>
              <a:avLst/>
              <a:gdLst>
                <a:gd name="T0" fmla="*/ 27 w 9"/>
                <a:gd name="T1" fmla="*/ 11 h 11"/>
                <a:gd name="T2" fmla="*/ 0 w 9"/>
                <a:gd name="T3" fmla="*/ 82 h 11"/>
                <a:gd name="T4" fmla="*/ 84 w 9"/>
                <a:gd name="T5" fmla="*/ 25 h 11"/>
                <a:gd name="T6" fmla="*/ 68 w 9"/>
                <a:gd name="T7" fmla="*/ 13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3" y="1"/>
                  </a:moveTo>
                  <a:cubicBezTo>
                    <a:pt x="1" y="0"/>
                    <a:pt x="0" y="5"/>
                    <a:pt x="0" y="7"/>
                  </a:cubicBezTo>
                  <a:cubicBezTo>
                    <a:pt x="4" y="7"/>
                    <a:pt x="6" y="3"/>
                    <a:pt x="9" y="2"/>
                  </a:cubicBezTo>
                  <a:cubicBezTo>
                    <a:pt x="9" y="5"/>
                    <a:pt x="7" y="8"/>
                    <a:pt x="7" y="1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5" name="Freeform 456">
              <a:extLst>
                <a:ext uri="{FF2B5EF4-FFF2-40B4-BE49-F238E27FC236}">
                  <a16:creationId xmlns:a16="http://schemas.microsoft.com/office/drawing/2014/main" id="{99E32971-A144-4397-989A-48493DCC8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418"/>
              <a:ext cx="17" cy="16"/>
            </a:xfrm>
            <a:custGeom>
              <a:avLst/>
              <a:gdLst>
                <a:gd name="T0" fmla="*/ 77 w 8"/>
                <a:gd name="T1" fmla="*/ 0 h 7"/>
                <a:gd name="T2" fmla="*/ 40 w 8"/>
                <a:gd name="T3" fmla="*/ 85 h 7"/>
                <a:gd name="T4" fmla="*/ 49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7" y="2"/>
                    <a:pt x="7" y="7"/>
                    <a:pt x="4" y="7"/>
                  </a:cubicBezTo>
                  <a:cubicBezTo>
                    <a:pt x="0" y="7"/>
                    <a:pt x="4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6" name="Freeform 457">
              <a:extLst>
                <a:ext uri="{FF2B5EF4-FFF2-40B4-BE49-F238E27FC236}">
                  <a16:creationId xmlns:a16="http://schemas.microsoft.com/office/drawing/2014/main" id="{21FF0BEA-303B-4B30-8E83-D642E1C68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395"/>
              <a:ext cx="15" cy="19"/>
            </a:xfrm>
            <a:custGeom>
              <a:avLst/>
              <a:gdLst>
                <a:gd name="T0" fmla="*/ 19 w 7"/>
                <a:gd name="T1" fmla="*/ 12 h 8"/>
                <a:gd name="T2" fmla="*/ 41 w 7"/>
                <a:gd name="T3" fmla="*/ 95 h 8"/>
                <a:gd name="T4" fmla="*/ 69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1"/>
                  </a:moveTo>
                  <a:cubicBezTo>
                    <a:pt x="2" y="3"/>
                    <a:pt x="0" y="8"/>
                    <a:pt x="4" y="7"/>
                  </a:cubicBezTo>
                  <a:cubicBezTo>
                    <a:pt x="7" y="6"/>
                    <a:pt x="7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7" name="Freeform 458">
              <a:extLst>
                <a:ext uri="{FF2B5EF4-FFF2-40B4-BE49-F238E27FC236}">
                  <a16:creationId xmlns:a16="http://schemas.microsoft.com/office/drawing/2014/main" id="{AB4ADCAD-923E-48A1-8F7B-EF17C3457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3432"/>
              <a:ext cx="22" cy="28"/>
            </a:xfrm>
            <a:custGeom>
              <a:avLst/>
              <a:gdLst>
                <a:gd name="T0" fmla="*/ 106 w 10"/>
                <a:gd name="T1" fmla="*/ 77 h 12"/>
                <a:gd name="T2" fmla="*/ 88 w 10"/>
                <a:gd name="T3" fmla="*/ 0 h 12"/>
                <a:gd name="T4" fmla="*/ 64 w 10"/>
                <a:gd name="T5" fmla="*/ 65 h 12"/>
                <a:gd name="T6" fmla="*/ 0 w 10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10" y="6"/>
                  </a:moveTo>
                  <a:cubicBezTo>
                    <a:pt x="10" y="4"/>
                    <a:pt x="10" y="0"/>
                    <a:pt x="8" y="0"/>
                  </a:cubicBezTo>
                  <a:cubicBezTo>
                    <a:pt x="5" y="0"/>
                    <a:pt x="6" y="4"/>
                    <a:pt x="6" y="5"/>
                  </a:cubicBezTo>
                  <a:cubicBezTo>
                    <a:pt x="2" y="12"/>
                    <a:pt x="2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8" name="Freeform 459">
              <a:extLst>
                <a:ext uri="{FF2B5EF4-FFF2-40B4-BE49-F238E27FC236}">
                  <a16:creationId xmlns:a16="http://schemas.microsoft.com/office/drawing/2014/main" id="{6E8A718E-31DA-446A-9AF9-66D07033E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0" y="3439"/>
              <a:ext cx="26" cy="25"/>
            </a:xfrm>
            <a:custGeom>
              <a:avLst/>
              <a:gdLst>
                <a:gd name="T0" fmla="*/ 0 w 12"/>
                <a:gd name="T1" fmla="*/ 45 h 11"/>
                <a:gd name="T2" fmla="*/ 43 w 12"/>
                <a:gd name="T3" fmla="*/ 0 h 11"/>
                <a:gd name="T4" fmla="*/ 33 w 12"/>
                <a:gd name="T5" fmla="*/ 102 h 11"/>
                <a:gd name="T6" fmla="*/ 93 w 12"/>
                <a:gd name="T7" fmla="*/ 45 h 11"/>
                <a:gd name="T8" fmla="*/ 121 w 12"/>
                <a:gd name="T9" fmla="*/ 13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4"/>
                  </a:moveTo>
                  <a:cubicBezTo>
                    <a:pt x="1" y="2"/>
                    <a:pt x="3" y="1"/>
                    <a:pt x="4" y="0"/>
                  </a:cubicBezTo>
                  <a:cubicBezTo>
                    <a:pt x="5" y="3"/>
                    <a:pt x="2" y="6"/>
                    <a:pt x="3" y="9"/>
                  </a:cubicBezTo>
                  <a:cubicBezTo>
                    <a:pt x="4" y="8"/>
                    <a:pt x="7" y="3"/>
                    <a:pt x="9" y="4"/>
                  </a:cubicBezTo>
                  <a:cubicBezTo>
                    <a:pt x="11" y="5"/>
                    <a:pt x="11" y="9"/>
                    <a:pt x="12" y="1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29" name="Freeform 460">
              <a:extLst>
                <a:ext uri="{FF2B5EF4-FFF2-40B4-BE49-F238E27FC236}">
                  <a16:creationId xmlns:a16="http://schemas.microsoft.com/office/drawing/2014/main" id="{559D397E-D061-418C-B6B2-34ED1C4F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460"/>
              <a:ext cx="24" cy="23"/>
            </a:xfrm>
            <a:custGeom>
              <a:avLst/>
              <a:gdLst>
                <a:gd name="T0" fmla="*/ 113 w 11"/>
                <a:gd name="T1" fmla="*/ 64 h 10"/>
                <a:gd name="T2" fmla="*/ 72 w 11"/>
                <a:gd name="T3" fmla="*/ 12 h 10"/>
                <a:gd name="T4" fmla="*/ 72 w 11"/>
                <a:gd name="T5" fmla="*/ 64 h 10"/>
                <a:gd name="T6" fmla="*/ 0 w 11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cubicBezTo>
                    <a:pt x="11" y="4"/>
                    <a:pt x="8" y="0"/>
                    <a:pt x="7" y="1"/>
                  </a:cubicBezTo>
                  <a:cubicBezTo>
                    <a:pt x="4" y="2"/>
                    <a:pt x="7" y="3"/>
                    <a:pt x="7" y="5"/>
                  </a:cubicBezTo>
                  <a:cubicBezTo>
                    <a:pt x="5" y="10"/>
                    <a:pt x="1" y="2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0" name="Freeform 461">
              <a:extLst>
                <a:ext uri="{FF2B5EF4-FFF2-40B4-BE49-F238E27FC236}">
                  <a16:creationId xmlns:a16="http://schemas.microsoft.com/office/drawing/2014/main" id="{89B90EC1-7D06-4EF0-93C5-A71369AA4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5" y="3437"/>
              <a:ext cx="37" cy="18"/>
            </a:xfrm>
            <a:custGeom>
              <a:avLst/>
              <a:gdLst>
                <a:gd name="T0" fmla="*/ 9 w 17"/>
                <a:gd name="T1" fmla="*/ 92 h 8"/>
                <a:gd name="T2" fmla="*/ 20 w 17"/>
                <a:gd name="T3" fmla="*/ 25 h 8"/>
                <a:gd name="T4" fmla="*/ 72 w 17"/>
                <a:gd name="T5" fmla="*/ 81 h 8"/>
                <a:gd name="T6" fmla="*/ 104 w 17"/>
                <a:gd name="T7" fmla="*/ 0 h 8"/>
                <a:gd name="T8" fmla="*/ 176 w 17"/>
                <a:gd name="T9" fmla="*/ 9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8">
                  <a:moveTo>
                    <a:pt x="1" y="8"/>
                  </a:moveTo>
                  <a:cubicBezTo>
                    <a:pt x="0" y="7"/>
                    <a:pt x="0" y="3"/>
                    <a:pt x="2" y="2"/>
                  </a:cubicBezTo>
                  <a:cubicBezTo>
                    <a:pt x="4" y="2"/>
                    <a:pt x="5" y="6"/>
                    <a:pt x="7" y="7"/>
                  </a:cubicBezTo>
                  <a:cubicBezTo>
                    <a:pt x="10" y="7"/>
                    <a:pt x="10" y="3"/>
                    <a:pt x="10" y="0"/>
                  </a:cubicBezTo>
                  <a:cubicBezTo>
                    <a:pt x="15" y="1"/>
                    <a:pt x="14" y="6"/>
                    <a:pt x="17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1" name="Freeform 462">
              <a:extLst>
                <a:ext uri="{FF2B5EF4-FFF2-40B4-BE49-F238E27FC236}">
                  <a16:creationId xmlns:a16="http://schemas.microsoft.com/office/drawing/2014/main" id="{9FA44587-83FB-40C5-8727-E4A1E7FA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3414"/>
              <a:ext cx="41" cy="25"/>
            </a:xfrm>
            <a:custGeom>
              <a:avLst/>
              <a:gdLst>
                <a:gd name="T0" fmla="*/ 190 w 19"/>
                <a:gd name="T1" fmla="*/ 73 h 11"/>
                <a:gd name="T2" fmla="*/ 164 w 19"/>
                <a:gd name="T3" fmla="*/ 0 h 11"/>
                <a:gd name="T4" fmla="*/ 140 w 19"/>
                <a:gd name="T5" fmla="*/ 73 h 11"/>
                <a:gd name="T6" fmla="*/ 121 w 19"/>
                <a:gd name="T7" fmla="*/ 25 h 11"/>
                <a:gd name="T8" fmla="*/ 88 w 19"/>
                <a:gd name="T9" fmla="*/ 118 h 11"/>
                <a:gd name="T10" fmla="*/ 41 w 19"/>
                <a:gd name="T11" fmla="*/ 45 h 11"/>
                <a:gd name="T12" fmla="*/ 9 w 19"/>
                <a:gd name="T13" fmla="*/ 13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1">
                  <a:moveTo>
                    <a:pt x="19" y="6"/>
                  </a:moveTo>
                  <a:cubicBezTo>
                    <a:pt x="19" y="5"/>
                    <a:pt x="19" y="0"/>
                    <a:pt x="16" y="0"/>
                  </a:cubicBezTo>
                  <a:cubicBezTo>
                    <a:pt x="14" y="0"/>
                    <a:pt x="14" y="4"/>
                    <a:pt x="14" y="6"/>
                  </a:cubicBezTo>
                  <a:cubicBezTo>
                    <a:pt x="14" y="5"/>
                    <a:pt x="13" y="3"/>
                    <a:pt x="12" y="2"/>
                  </a:cubicBezTo>
                  <a:cubicBezTo>
                    <a:pt x="9" y="1"/>
                    <a:pt x="9" y="8"/>
                    <a:pt x="9" y="10"/>
                  </a:cubicBezTo>
                  <a:cubicBezTo>
                    <a:pt x="8" y="8"/>
                    <a:pt x="7" y="3"/>
                    <a:pt x="4" y="4"/>
                  </a:cubicBezTo>
                  <a:cubicBezTo>
                    <a:pt x="1" y="4"/>
                    <a:pt x="0" y="9"/>
                    <a:pt x="1" y="1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2" name="Freeform 463">
              <a:extLst>
                <a:ext uri="{FF2B5EF4-FFF2-40B4-BE49-F238E27FC236}">
                  <a16:creationId xmlns:a16="http://schemas.microsoft.com/office/drawing/2014/main" id="{1348D393-401E-447D-A140-22C236A7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3453"/>
              <a:ext cx="19" cy="16"/>
            </a:xfrm>
            <a:custGeom>
              <a:avLst/>
              <a:gdLst>
                <a:gd name="T0" fmla="*/ 27 w 9"/>
                <a:gd name="T1" fmla="*/ 73 h 7"/>
                <a:gd name="T2" fmla="*/ 27 w 9"/>
                <a:gd name="T3" fmla="*/ 0 h 7"/>
                <a:gd name="T4" fmla="*/ 84 w 9"/>
                <a:gd name="T5" fmla="*/ 4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3" y="6"/>
                  </a:moveTo>
                  <a:cubicBezTo>
                    <a:pt x="0" y="5"/>
                    <a:pt x="1" y="0"/>
                    <a:pt x="3" y="0"/>
                  </a:cubicBezTo>
                  <a:cubicBezTo>
                    <a:pt x="6" y="0"/>
                    <a:pt x="6" y="7"/>
                    <a:pt x="9" y="4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3" name="Freeform 464">
              <a:extLst>
                <a:ext uri="{FF2B5EF4-FFF2-40B4-BE49-F238E27FC236}">
                  <a16:creationId xmlns:a16="http://schemas.microsoft.com/office/drawing/2014/main" id="{682987E8-A044-432D-BF9A-8E7E5E32D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3421"/>
              <a:ext cx="17" cy="18"/>
            </a:xfrm>
            <a:custGeom>
              <a:avLst/>
              <a:gdLst>
                <a:gd name="T0" fmla="*/ 77 w 8"/>
                <a:gd name="T1" fmla="*/ 56 h 8"/>
                <a:gd name="T2" fmla="*/ 19 w 8"/>
                <a:gd name="T3" fmla="*/ 25 h 8"/>
                <a:gd name="T4" fmla="*/ 40 w 8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5"/>
                  </a:moveTo>
                  <a:cubicBezTo>
                    <a:pt x="6" y="4"/>
                    <a:pt x="5" y="0"/>
                    <a:pt x="2" y="2"/>
                  </a:cubicBezTo>
                  <a:cubicBezTo>
                    <a:pt x="0" y="3"/>
                    <a:pt x="2" y="6"/>
                    <a:pt x="4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4" name="Freeform 465">
              <a:extLst>
                <a:ext uri="{FF2B5EF4-FFF2-40B4-BE49-F238E27FC236}">
                  <a16:creationId xmlns:a16="http://schemas.microsoft.com/office/drawing/2014/main" id="{101895CF-2419-4611-B0EE-844841E9F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379"/>
              <a:ext cx="28" cy="28"/>
            </a:xfrm>
            <a:custGeom>
              <a:avLst/>
              <a:gdLst>
                <a:gd name="T0" fmla="*/ 41 w 13"/>
                <a:gd name="T1" fmla="*/ 142 h 12"/>
                <a:gd name="T2" fmla="*/ 69 w 13"/>
                <a:gd name="T3" fmla="*/ 77 h 12"/>
                <a:gd name="T4" fmla="*/ 112 w 13"/>
                <a:gd name="T5" fmla="*/ 114 h 12"/>
                <a:gd name="T6" fmla="*/ 112 w 13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4" y="11"/>
                  </a:moveTo>
                  <a:cubicBezTo>
                    <a:pt x="0" y="8"/>
                    <a:pt x="2" y="0"/>
                    <a:pt x="7" y="6"/>
                  </a:cubicBezTo>
                  <a:cubicBezTo>
                    <a:pt x="8" y="8"/>
                    <a:pt x="9" y="12"/>
                    <a:pt x="11" y="9"/>
                  </a:cubicBezTo>
                  <a:cubicBezTo>
                    <a:pt x="13" y="6"/>
                    <a:pt x="10" y="3"/>
                    <a:pt x="11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5" name="Freeform 466">
              <a:extLst>
                <a:ext uri="{FF2B5EF4-FFF2-40B4-BE49-F238E27FC236}">
                  <a16:creationId xmlns:a16="http://schemas.microsoft.com/office/drawing/2014/main" id="{EDEBCF24-CBDE-4B7C-8657-A5D4898B3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3352"/>
              <a:ext cx="22" cy="16"/>
            </a:xfrm>
            <a:custGeom>
              <a:avLst/>
              <a:gdLst>
                <a:gd name="T0" fmla="*/ 64 w 10"/>
                <a:gd name="T1" fmla="*/ 85 h 7"/>
                <a:gd name="T2" fmla="*/ 44 w 10"/>
                <a:gd name="T3" fmla="*/ 25 h 7"/>
                <a:gd name="T4" fmla="*/ 106 w 10"/>
                <a:gd name="T5" fmla="*/ 5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7"/>
                  </a:moveTo>
                  <a:cubicBezTo>
                    <a:pt x="4" y="7"/>
                    <a:pt x="0" y="4"/>
                    <a:pt x="4" y="2"/>
                  </a:cubicBezTo>
                  <a:cubicBezTo>
                    <a:pt x="6" y="0"/>
                    <a:pt x="8" y="3"/>
                    <a:pt x="10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6" name="Freeform 467">
              <a:extLst>
                <a:ext uri="{FF2B5EF4-FFF2-40B4-BE49-F238E27FC236}">
                  <a16:creationId xmlns:a16="http://schemas.microsoft.com/office/drawing/2014/main" id="{59750217-EF07-489A-B79F-3E7CDC81F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308"/>
              <a:ext cx="6" cy="12"/>
            </a:xfrm>
            <a:custGeom>
              <a:avLst/>
              <a:gdLst>
                <a:gd name="T0" fmla="*/ 8 w 3"/>
                <a:gd name="T1" fmla="*/ 0 h 5"/>
                <a:gd name="T2" fmla="*/ 24 w 3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2" y="4"/>
                    <a:pt x="3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7" name="Freeform 468">
              <a:extLst>
                <a:ext uri="{FF2B5EF4-FFF2-40B4-BE49-F238E27FC236}">
                  <a16:creationId xmlns:a16="http://schemas.microsoft.com/office/drawing/2014/main" id="{2135D56D-719F-455E-BD2F-14C4C16E9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3338"/>
              <a:ext cx="15" cy="18"/>
            </a:xfrm>
            <a:custGeom>
              <a:avLst/>
              <a:gdLst>
                <a:gd name="T0" fmla="*/ 69 w 7"/>
                <a:gd name="T1" fmla="*/ 45 h 8"/>
                <a:gd name="T2" fmla="*/ 9 w 7"/>
                <a:gd name="T3" fmla="*/ 0 h 8"/>
                <a:gd name="T4" fmla="*/ 41 w 7"/>
                <a:gd name="T5" fmla="*/ 9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cubicBezTo>
                    <a:pt x="5" y="2"/>
                    <a:pt x="3" y="1"/>
                    <a:pt x="1" y="0"/>
                  </a:cubicBezTo>
                  <a:cubicBezTo>
                    <a:pt x="0" y="3"/>
                    <a:pt x="2" y="7"/>
                    <a:pt x="4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8" name="Freeform 469">
              <a:extLst>
                <a:ext uri="{FF2B5EF4-FFF2-40B4-BE49-F238E27FC236}">
                  <a16:creationId xmlns:a16="http://schemas.microsoft.com/office/drawing/2014/main" id="{92918B94-8FC6-4891-B0B7-940608166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3320"/>
              <a:ext cx="15" cy="13"/>
            </a:xfrm>
            <a:custGeom>
              <a:avLst/>
              <a:gdLst>
                <a:gd name="T0" fmla="*/ 28 w 7"/>
                <a:gd name="T1" fmla="*/ 61 h 6"/>
                <a:gd name="T2" fmla="*/ 0 w 7"/>
                <a:gd name="T3" fmla="*/ 9 h 6"/>
                <a:gd name="T4" fmla="*/ 69 w 7"/>
                <a:gd name="T5" fmla="*/ 6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6"/>
                  </a:moveTo>
                  <a:cubicBezTo>
                    <a:pt x="1" y="5"/>
                    <a:pt x="0" y="4"/>
                    <a:pt x="0" y="1"/>
                  </a:cubicBezTo>
                  <a:cubicBezTo>
                    <a:pt x="4" y="0"/>
                    <a:pt x="5" y="6"/>
                    <a:pt x="7" y="6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39" name="Freeform 470">
              <a:extLst>
                <a:ext uri="{FF2B5EF4-FFF2-40B4-BE49-F238E27FC236}">
                  <a16:creationId xmlns:a16="http://schemas.microsoft.com/office/drawing/2014/main" id="{A4578BAD-D034-4282-A494-0F34A743B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3267"/>
              <a:ext cx="28" cy="32"/>
            </a:xfrm>
            <a:custGeom>
              <a:avLst/>
              <a:gdLst>
                <a:gd name="T0" fmla="*/ 41 w 13"/>
                <a:gd name="T1" fmla="*/ 158 h 14"/>
                <a:gd name="T2" fmla="*/ 9 w 13"/>
                <a:gd name="T3" fmla="*/ 110 h 14"/>
                <a:gd name="T4" fmla="*/ 88 w 13"/>
                <a:gd name="T5" fmla="*/ 121 h 14"/>
                <a:gd name="T6" fmla="*/ 52 w 13"/>
                <a:gd name="T7" fmla="*/ 37 h 14"/>
                <a:gd name="T8" fmla="*/ 129 w 13"/>
                <a:gd name="T9" fmla="*/ 5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4" y="13"/>
                  </a:moveTo>
                  <a:cubicBezTo>
                    <a:pt x="2" y="14"/>
                    <a:pt x="0" y="10"/>
                    <a:pt x="1" y="9"/>
                  </a:cubicBezTo>
                  <a:cubicBezTo>
                    <a:pt x="3" y="6"/>
                    <a:pt x="6" y="11"/>
                    <a:pt x="9" y="10"/>
                  </a:cubicBezTo>
                  <a:cubicBezTo>
                    <a:pt x="9" y="7"/>
                    <a:pt x="4" y="5"/>
                    <a:pt x="5" y="3"/>
                  </a:cubicBezTo>
                  <a:cubicBezTo>
                    <a:pt x="6" y="0"/>
                    <a:pt x="11" y="4"/>
                    <a:pt x="13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0" name="Freeform 471">
              <a:extLst>
                <a:ext uri="{FF2B5EF4-FFF2-40B4-BE49-F238E27FC236}">
                  <a16:creationId xmlns:a16="http://schemas.microsoft.com/office/drawing/2014/main" id="{3C6884D3-C88F-408D-8897-42DDADEC6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237"/>
              <a:ext cx="11" cy="16"/>
            </a:xfrm>
            <a:custGeom>
              <a:avLst/>
              <a:gdLst>
                <a:gd name="T0" fmla="*/ 53 w 5"/>
                <a:gd name="T1" fmla="*/ 37 h 7"/>
                <a:gd name="T2" fmla="*/ 0 w 5"/>
                <a:gd name="T3" fmla="*/ 11 h 7"/>
                <a:gd name="T4" fmla="*/ 53 w 5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3"/>
                  </a:moveTo>
                  <a:cubicBezTo>
                    <a:pt x="4" y="1"/>
                    <a:pt x="2" y="0"/>
                    <a:pt x="0" y="1"/>
                  </a:cubicBezTo>
                  <a:cubicBezTo>
                    <a:pt x="0" y="4"/>
                    <a:pt x="3" y="6"/>
                    <a:pt x="5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1" name="Freeform 472">
              <a:extLst>
                <a:ext uri="{FF2B5EF4-FFF2-40B4-BE49-F238E27FC236}">
                  <a16:creationId xmlns:a16="http://schemas.microsoft.com/office/drawing/2014/main" id="{A9DCCF71-82BA-4015-BC4E-C4EE9E13D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3186"/>
              <a:ext cx="19" cy="21"/>
            </a:xfrm>
            <a:custGeom>
              <a:avLst/>
              <a:gdLst>
                <a:gd name="T0" fmla="*/ 84 w 9"/>
                <a:gd name="T1" fmla="*/ 49 h 9"/>
                <a:gd name="T2" fmla="*/ 27 w 9"/>
                <a:gd name="T3" fmla="*/ 0 h 9"/>
                <a:gd name="T4" fmla="*/ 68 w 9"/>
                <a:gd name="T5" fmla="*/ 11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9" y="4"/>
                  </a:moveTo>
                  <a:cubicBezTo>
                    <a:pt x="7" y="3"/>
                    <a:pt x="5" y="2"/>
                    <a:pt x="3" y="0"/>
                  </a:cubicBezTo>
                  <a:cubicBezTo>
                    <a:pt x="0" y="3"/>
                    <a:pt x="3" y="8"/>
                    <a:pt x="7" y="9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2" name="Freeform 473">
              <a:extLst>
                <a:ext uri="{FF2B5EF4-FFF2-40B4-BE49-F238E27FC236}">
                  <a16:creationId xmlns:a16="http://schemas.microsoft.com/office/drawing/2014/main" id="{0211CB9B-196C-4B4F-A5B7-AB8683CC0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3150"/>
              <a:ext cx="37" cy="48"/>
            </a:xfrm>
            <a:custGeom>
              <a:avLst/>
              <a:gdLst>
                <a:gd name="T0" fmla="*/ 0 w 17"/>
                <a:gd name="T1" fmla="*/ 167 h 21"/>
                <a:gd name="T2" fmla="*/ 44 w 17"/>
                <a:gd name="T3" fmla="*/ 121 h 21"/>
                <a:gd name="T4" fmla="*/ 133 w 17"/>
                <a:gd name="T5" fmla="*/ 130 h 21"/>
                <a:gd name="T6" fmla="*/ 72 w 17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1">
                  <a:moveTo>
                    <a:pt x="0" y="14"/>
                  </a:moveTo>
                  <a:cubicBezTo>
                    <a:pt x="3" y="21"/>
                    <a:pt x="9" y="16"/>
                    <a:pt x="4" y="10"/>
                  </a:cubicBezTo>
                  <a:cubicBezTo>
                    <a:pt x="6" y="4"/>
                    <a:pt x="10" y="13"/>
                    <a:pt x="13" y="11"/>
                  </a:cubicBezTo>
                  <a:cubicBezTo>
                    <a:pt x="17" y="9"/>
                    <a:pt x="10" y="1"/>
                    <a:pt x="7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3" name="Freeform 474">
              <a:extLst>
                <a:ext uri="{FF2B5EF4-FFF2-40B4-BE49-F238E27FC236}">
                  <a16:creationId xmlns:a16="http://schemas.microsoft.com/office/drawing/2014/main" id="{037347E9-8841-4571-8E9B-661B0B000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1" y="3065"/>
              <a:ext cx="19" cy="27"/>
            </a:xfrm>
            <a:custGeom>
              <a:avLst/>
              <a:gdLst>
                <a:gd name="T0" fmla="*/ 36 w 9"/>
                <a:gd name="T1" fmla="*/ 137 h 12"/>
                <a:gd name="T2" fmla="*/ 8 w 9"/>
                <a:gd name="T3" fmla="*/ 101 h 12"/>
                <a:gd name="T4" fmla="*/ 57 w 9"/>
                <a:gd name="T5" fmla="*/ 101 h 12"/>
                <a:gd name="T6" fmla="*/ 84 w 9"/>
                <a:gd name="T7" fmla="*/ 56 h 12"/>
                <a:gd name="T8" fmla="*/ 27 w 9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4" y="12"/>
                  </a:moveTo>
                  <a:cubicBezTo>
                    <a:pt x="3" y="12"/>
                    <a:pt x="0" y="10"/>
                    <a:pt x="1" y="9"/>
                  </a:cubicBezTo>
                  <a:cubicBezTo>
                    <a:pt x="1" y="6"/>
                    <a:pt x="4" y="9"/>
                    <a:pt x="6" y="9"/>
                  </a:cubicBezTo>
                  <a:cubicBezTo>
                    <a:pt x="8" y="8"/>
                    <a:pt x="9" y="7"/>
                    <a:pt x="9" y="5"/>
                  </a:cubicBezTo>
                  <a:cubicBezTo>
                    <a:pt x="8" y="1"/>
                    <a:pt x="6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4" name="Freeform 475">
              <a:extLst>
                <a:ext uri="{FF2B5EF4-FFF2-40B4-BE49-F238E27FC236}">
                  <a16:creationId xmlns:a16="http://schemas.microsoft.com/office/drawing/2014/main" id="{0540CD8E-1530-49CB-A46F-FE753D92C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3046"/>
              <a:ext cx="19" cy="21"/>
            </a:xfrm>
            <a:custGeom>
              <a:avLst/>
              <a:gdLst>
                <a:gd name="T0" fmla="*/ 84 w 9"/>
                <a:gd name="T1" fmla="*/ 12 h 9"/>
                <a:gd name="T2" fmla="*/ 49 w 9"/>
                <a:gd name="T3" fmla="*/ 49 h 9"/>
                <a:gd name="T4" fmla="*/ 76 w 9"/>
                <a:gd name="T5" fmla="*/ 86 h 9"/>
                <a:gd name="T6" fmla="*/ 0 w 9"/>
                <a:gd name="T7" fmla="*/ 8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1"/>
                  </a:moveTo>
                  <a:cubicBezTo>
                    <a:pt x="6" y="0"/>
                    <a:pt x="2" y="0"/>
                    <a:pt x="5" y="4"/>
                  </a:cubicBezTo>
                  <a:cubicBezTo>
                    <a:pt x="7" y="5"/>
                    <a:pt x="9" y="4"/>
                    <a:pt x="8" y="7"/>
                  </a:cubicBezTo>
                  <a:cubicBezTo>
                    <a:pt x="6" y="9"/>
                    <a:pt x="1" y="8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5" name="Freeform 476">
              <a:extLst>
                <a:ext uri="{FF2B5EF4-FFF2-40B4-BE49-F238E27FC236}">
                  <a16:creationId xmlns:a16="http://schemas.microsoft.com/office/drawing/2014/main" id="{023AA981-A631-4252-8446-3D5931C1E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966"/>
              <a:ext cx="22" cy="23"/>
            </a:xfrm>
            <a:custGeom>
              <a:avLst/>
              <a:gdLst>
                <a:gd name="T0" fmla="*/ 64 w 10"/>
                <a:gd name="T1" fmla="*/ 122 h 10"/>
                <a:gd name="T2" fmla="*/ 0 w 10"/>
                <a:gd name="T3" fmla="*/ 74 h 10"/>
                <a:gd name="T4" fmla="*/ 106 w 10"/>
                <a:gd name="T5" fmla="*/ 48 h 10"/>
                <a:gd name="T6" fmla="*/ 44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6" y="10"/>
                  </a:moveTo>
                  <a:cubicBezTo>
                    <a:pt x="4" y="9"/>
                    <a:pt x="1" y="8"/>
                    <a:pt x="0" y="6"/>
                  </a:cubicBezTo>
                  <a:cubicBezTo>
                    <a:pt x="3" y="3"/>
                    <a:pt x="7" y="6"/>
                    <a:pt x="10" y="4"/>
                  </a:cubicBezTo>
                  <a:cubicBezTo>
                    <a:pt x="9" y="2"/>
                    <a:pt x="6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6" name="Freeform 477">
              <a:extLst>
                <a:ext uri="{FF2B5EF4-FFF2-40B4-BE49-F238E27FC236}">
                  <a16:creationId xmlns:a16="http://schemas.microsoft.com/office/drawing/2014/main" id="{9D10D325-AAC7-41E5-81D9-A8DC79FD0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936"/>
              <a:ext cx="19" cy="21"/>
            </a:xfrm>
            <a:custGeom>
              <a:avLst/>
              <a:gdLst>
                <a:gd name="T0" fmla="*/ 84 w 9"/>
                <a:gd name="T1" fmla="*/ 12 h 9"/>
                <a:gd name="T2" fmla="*/ 8 w 9"/>
                <a:gd name="T3" fmla="*/ 28 h 9"/>
                <a:gd name="T4" fmla="*/ 84 w 9"/>
                <a:gd name="T5" fmla="*/ 77 h 9"/>
                <a:gd name="T6" fmla="*/ 0 w 9"/>
                <a:gd name="T7" fmla="*/ 11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9" y="1"/>
                  </a:moveTo>
                  <a:cubicBezTo>
                    <a:pt x="7" y="0"/>
                    <a:pt x="2" y="0"/>
                    <a:pt x="1" y="2"/>
                  </a:cubicBezTo>
                  <a:cubicBezTo>
                    <a:pt x="0" y="4"/>
                    <a:pt x="7" y="5"/>
                    <a:pt x="9" y="6"/>
                  </a:cubicBezTo>
                  <a:cubicBezTo>
                    <a:pt x="8" y="9"/>
                    <a:pt x="3" y="9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7" name="Freeform 478">
              <a:extLst>
                <a:ext uri="{FF2B5EF4-FFF2-40B4-BE49-F238E27FC236}">
                  <a16:creationId xmlns:a16="http://schemas.microsoft.com/office/drawing/2014/main" id="{A8CB5C94-1F3C-4731-ACA8-56616BD0C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352"/>
              <a:ext cx="34" cy="25"/>
            </a:xfrm>
            <a:custGeom>
              <a:avLst/>
              <a:gdLst>
                <a:gd name="T0" fmla="*/ 128 w 16"/>
                <a:gd name="T1" fmla="*/ 102 h 11"/>
                <a:gd name="T2" fmla="*/ 85 w 16"/>
                <a:gd name="T3" fmla="*/ 102 h 11"/>
                <a:gd name="T4" fmla="*/ 40 w 16"/>
                <a:gd name="T5" fmla="*/ 36 h 11"/>
                <a:gd name="T6" fmla="*/ 0 w 16"/>
                <a:gd name="T7" fmla="*/ 13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13" y="9"/>
                  </a:moveTo>
                  <a:cubicBezTo>
                    <a:pt x="16" y="5"/>
                    <a:pt x="9" y="0"/>
                    <a:pt x="9" y="9"/>
                  </a:cubicBezTo>
                  <a:cubicBezTo>
                    <a:pt x="8" y="7"/>
                    <a:pt x="7" y="3"/>
                    <a:pt x="4" y="3"/>
                  </a:cubicBezTo>
                  <a:cubicBezTo>
                    <a:pt x="0" y="2"/>
                    <a:pt x="0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8" name="Freeform 479">
              <a:extLst>
                <a:ext uri="{FF2B5EF4-FFF2-40B4-BE49-F238E27FC236}">
                  <a16:creationId xmlns:a16="http://schemas.microsoft.com/office/drawing/2014/main" id="{3C8F2F26-8F03-4FDB-A191-45202F334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1372"/>
              <a:ext cx="45" cy="30"/>
            </a:xfrm>
            <a:custGeom>
              <a:avLst/>
              <a:gdLst>
                <a:gd name="T0" fmla="*/ 28 w 21"/>
                <a:gd name="T1" fmla="*/ 74 h 13"/>
                <a:gd name="T2" fmla="*/ 51 w 21"/>
                <a:gd name="T3" fmla="*/ 150 h 13"/>
                <a:gd name="T4" fmla="*/ 96 w 21"/>
                <a:gd name="T5" fmla="*/ 37 h 13"/>
                <a:gd name="T6" fmla="*/ 156 w 21"/>
                <a:gd name="T7" fmla="*/ 122 h 13"/>
                <a:gd name="T8" fmla="*/ 180 w 21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3">
                  <a:moveTo>
                    <a:pt x="3" y="6"/>
                  </a:moveTo>
                  <a:cubicBezTo>
                    <a:pt x="0" y="9"/>
                    <a:pt x="2" y="13"/>
                    <a:pt x="5" y="12"/>
                  </a:cubicBezTo>
                  <a:cubicBezTo>
                    <a:pt x="9" y="10"/>
                    <a:pt x="6" y="4"/>
                    <a:pt x="10" y="3"/>
                  </a:cubicBezTo>
                  <a:cubicBezTo>
                    <a:pt x="15" y="1"/>
                    <a:pt x="13" y="9"/>
                    <a:pt x="16" y="10"/>
                  </a:cubicBezTo>
                  <a:cubicBezTo>
                    <a:pt x="21" y="10"/>
                    <a:pt x="19" y="2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49" name="Freeform 480">
              <a:extLst>
                <a:ext uri="{FF2B5EF4-FFF2-40B4-BE49-F238E27FC236}">
                  <a16:creationId xmlns:a16="http://schemas.microsoft.com/office/drawing/2014/main" id="{ADE24B55-B3E3-4B58-8F5F-6955E1129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1391"/>
              <a:ext cx="30" cy="30"/>
            </a:xfrm>
            <a:custGeom>
              <a:avLst/>
              <a:gdLst>
                <a:gd name="T0" fmla="*/ 120 w 14"/>
                <a:gd name="T1" fmla="*/ 159 h 13"/>
                <a:gd name="T2" fmla="*/ 120 w 14"/>
                <a:gd name="T3" fmla="*/ 65 h 13"/>
                <a:gd name="T4" fmla="*/ 60 w 14"/>
                <a:gd name="T5" fmla="*/ 150 h 13"/>
                <a:gd name="T6" fmla="*/ 0 w 14"/>
                <a:gd name="T7" fmla="*/ 11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12" y="13"/>
                  </a:moveTo>
                  <a:cubicBezTo>
                    <a:pt x="13" y="11"/>
                    <a:pt x="14" y="6"/>
                    <a:pt x="12" y="5"/>
                  </a:cubicBezTo>
                  <a:cubicBezTo>
                    <a:pt x="9" y="4"/>
                    <a:pt x="6" y="10"/>
                    <a:pt x="6" y="12"/>
                  </a:cubicBezTo>
                  <a:cubicBezTo>
                    <a:pt x="12" y="8"/>
                    <a:pt x="4" y="0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0" name="Freeform 481">
              <a:extLst>
                <a:ext uri="{FF2B5EF4-FFF2-40B4-BE49-F238E27FC236}">
                  <a16:creationId xmlns:a16="http://schemas.microsoft.com/office/drawing/2014/main" id="{5F04662D-F82B-4671-9FCB-A9D89D54A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381"/>
              <a:ext cx="26" cy="23"/>
            </a:xfrm>
            <a:custGeom>
              <a:avLst/>
              <a:gdLst>
                <a:gd name="T0" fmla="*/ 0 w 12"/>
                <a:gd name="T1" fmla="*/ 94 h 10"/>
                <a:gd name="T2" fmla="*/ 52 w 12"/>
                <a:gd name="T3" fmla="*/ 0 h 10"/>
                <a:gd name="T4" fmla="*/ 72 w 12"/>
                <a:gd name="T5" fmla="*/ 122 h 10"/>
                <a:gd name="T6" fmla="*/ 121 w 12"/>
                <a:gd name="T7" fmla="*/ 3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8"/>
                  </a:moveTo>
                  <a:cubicBezTo>
                    <a:pt x="1" y="5"/>
                    <a:pt x="3" y="2"/>
                    <a:pt x="5" y="0"/>
                  </a:cubicBezTo>
                  <a:cubicBezTo>
                    <a:pt x="6" y="4"/>
                    <a:pt x="6" y="7"/>
                    <a:pt x="7" y="10"/>
                  </a:cubicBezTo>
                  <a:cubicBezTo>
                    <a:pt x="10" y="10"/>
                    <a:pt x="12" y="4"/>
                    <a:pt x="12" y="3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1" name="Freeform 482">
              <a:extLst>
                <a:ext uri="{FF2B5EF4-FFF2-40B4-BE49-F238E27FC236}">
                  <a16:creationId xmlns:a16="http://schemas.microsoft.com/office/drawing/2014/main" id="{61FD0C23-63F0-4444-BE82-A06BA2DE8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453"/>
              <a:ext cx="13" cy="16"/>
            </a:xfrm>
            <a:custGeom>
              <a:avLst/>
              <a:gdLst>
                <a:gd name="T0" fmla="*/ 33 w 6"/>
                <a:gd name="T1" fmla="*/ 85 h 7"/>
                <a:gd name="T2" fmla="*/ 52 w 6"/>
                <a:gd name="T3" fmla="*/ 0 h 7"/>
                <a:gd name="T4" fmla="*/ 0 w 6"/>
                <a:gd name="T5" fmla="*/ 7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7"/>
                  </a:moveTo>
                  <a:cubicBezTo>
                    <a:pt x="5" y="5"/>
                    <a:pt x="6" y="2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2" name="Freeform 483">
              <a:extLst>
                <a:ext uri="{FF2B5EF4-FFF2-40B4-BE49-F238E27FC236}">
                  <a16:creationId xmlns:a16="http://schemas.microsoft.com/office/drawing/2014/main" id="{4512E689-F25F-4B8C-BE03-90FADD9EC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1476"/>
              <a:ext cx="15" cy="13"/>
            </a:xfrm>
            <a:custGeom>
              <a:avLst/>
              <a:gdLst>
                <a:gd name="T0" fmla="*/ 41 w 7"/>
                <a:gd name="T1" fmla="*/ 0 h 6"/>
                <a:gd name="T2" fmla="*/ 9 w 7"/>
                <a:gd name="T3" fmla="*/ 52 h 6"/>
                <a:gd name="T4" fmla="*/ 69 w 7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4" y="0"/>
                  </a:moveTo>
                  <a:cubicBezTo>
                    <a:pt x="2" y="1"/>
                    <a:pt x="0" y="3"/>
                    <a:pt x="1" y="5"/>
                  </a:cubicBezTo>
                  <a:cubicBezTo>
                    <a:pt x="5" y="6"/>
                    <a:pt x="6" y="3"/>
                    <a:pt x="7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3" name="Freeform 484">
              <a:extLst>
                <a:ext uri="{FF2B5EF4-FFF2-40B4-BE49-F238E27FC236}">
                  <a16:creationId xmlns:a16="http://schemas.microsoft.com/office/drawing/2014/main" id="{F4742567-E9ED-4516-9A01-7878BD73F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432"/>
              <a:ext cx="19" cy="18"/>
            </a:xfrm>
            <a:custGeom>
              <a:avLst/>
              <a:gdLst>
                <a:gd name="T0" fmla="*/ 68 w 9"/>
                <a:gd name="T1" fmla="*/ 0 h 8"/>
                <a:gd name="T2" fmla="*/ 49 w 9"/>
                <a:gd name="T3" fmla="*/ 92 h 8"/>
                <a:gd name="T4" fmla="*/ 84 w 9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7" y="0"/>
                  </a:moveTo>
                  <a:cubicBezTo>
                    <a:pt x="4" y="0"/>
                    <a:pt x="0" y="7"/>
                    <a:pt x="5" y="8"/>
                  </a:cubicBezTo>
                  <a:cubicBezTo>
                    <a:pt x="8" y="8"/>
                    <a:pt x="9" y="4"/>
                    <a:pt x="9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4" name="Freeform 485">
              <a:extLst>
                <a:ext uri="{FF2B5EF4-FFF2-40B4-BE49-F238E27FC236}">
                  <a16:creationId xmlns:a16="http://schemas.microsoft.com/office/drawing/2014/main" id="{118E52EC-2C9E-46CF-9FC3-53759903C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494"/>
              <a:ext cx="11" cy="18"/>
            </a:xfrm>
            <a:custGeom>
              <a:avLst/>
              <a:gdLst>
                <a:gd name="T0" fmla="*/ 20 w 5"/>
                <a:gd name="T1" fmla="*/ 92 h 8"/>
                <a:gd name="T2" fmla="*/ 33 w 5"/>
                <a:gd name="T3" fmla="*/ 0 h 8"/>
                <a:gd name="T4" fmla="*/ 0 w 5"/>
                <a:gd name="T5" fmla="*/ 8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2" y="8"/>
                  </a:moveTo>
                  <a:cubicBezTo>
                    <a:pt x="4" y="7"/>
                    <a:pt x="5" y="3"/>
                    <a:pt x="3" y="0"/>
                  </a:cubicBez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5" name="Freeform 486">
              <a:extLst>
                <a:ext uri="{FF2B5EF4-FFF2-40B4-BE49-F238E27FC236}">
                  <a16:creationId xmlns:a16="http://schemas.microsoft.com/office/drawing/2014/main" id="{0CE3887B-517F-4BD9-BD06-B13A98ED3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512"/>
              <a:ext cx="18" cy="16"/>
            </a:xfrm>
            <a:custGeom>
              <a:avLst/>
              <a:gdLst>
                <a:gd name="T0" fmla="*/ 45 w 8"/>
                <a:gd name="T1" fmla="*/ 0 h 7"/>
                <a:gd name="T2" fmla="*/ 11 w 8"/>
                <a:gd name="T3" fmla="*/ 85 h 7"/>
                <a:gd name="T4" fmla="*/ 72 w 8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0"/>
                  </a:moveTo>
                  <a:cubicBezTo>
                    <a:pt x="2" y="1"/>
                    <a:pt x="0" y="4"/>
                    <a:pt x="1" y="7"/>
                  </a:cubicBezTo>
                  <a:cubicBezTo>
                    <a:pt x="3" y="7"/>
                    <a:pt x="8" y="4"/>
                    <a:pt x="6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6" name="Freeform 487">
              <a:extLst>
                <a:ext uri="{FF2B5EF4-FFF2-40B4-BE49-F238E27FC236}">
                  <a16:creationId xmlns:a16="http://schemas.microsoft.com/office/drawing/2014/main" id="{264DC477-10C5-4149-9D86-085F87C49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1545"/>
              <a:ext cx="15" cy="16"/>
            </a:xfrm>
            <a:custGeom>
              <a:avLst/>
              <a:gdLst>
                <a:gd name="T0" fmla="*/ 19 w 7"/>
                <a:gd name="T1" fmla="*/ 85 h 7"/>
                <a:gd name="T2" fmla="*/ 60 w 7"/>
                <a:gd name="T3" fmla="*/ 11 h 7"/>
                <a:gd name="T4" fmla="*/ 0 w 7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7"/>
                  </a:moveTo>
                  <a:cubicBezTo>
                    <a:pt x="5" y="7"/>
                    <a:pt x="7" y="4"/>
                    <a:pt x="6" y="1"/>
                  </a:cubicBezTo>
                  <a:cubicBezTo>
                    <a:pt x="4" y="0"/>
                    <a:pt x="1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7" name="Freeform 488">
              <a:extLst>
                <a:ext uri="{FF2B5EF4-FFF2-40B4-BE49-F238E27FC236}">
                  <a16:creationId xmlns:a16="http://schemas.microsoft.com/office/drawing/2014/main" id="{889EFED4-C413-4670-A18B-B988388FD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613"/>
              <a:ext cx="23" cy="21"/>
            </a:xfrm>
            <a:custGeom>
              <a:avLst/>
              <a:gdLst>
                <a:gd name="T0" fmla="*/ 44 w 11"/>
                <a:gd name="T1" fmla="*/ 114 h 9"/>
                <a:gd name="T2" fmla="*/ 0 w 11"/>
                <a:gd name="T3" fmla="*/ 65 h 9"/>
                <a:gd name="T4" fmla="*/ 17 w 11"/>
                <a:gd name="T5" fmla="*/ 6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11" y="6"/>
                    <a:pt x="4" y="0"/>
                    <a:pt x="0" y="5"/>
                  </a:cubicBezTo>
                  <a:cubicBezTo>
                    <a:pt x="1" y="5"/>
                    <a:pt x="1" y="5"/>
                    <a:pt x="2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8" name="Freeform 489">
              <a:extLst>
                <a:ext uri="{FF2B5EF4-FFF2-40B4-BE49-F238E27FC236}">
                  <a16:creationId xmlns:a16="http://schemas.microsoft.com/office/drawing/2014/main" id="{6527129B-D6C4-48D5-BA5A-61EC78943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561"/>
              <a:ext cx="13" cy="16"/>
            </a:xfrm>
            <a:custGeom>
              <a:avLst/>
              <a:gdLst>
                <a:gd name="T0" fmla="*/ 0 w 6"/>
                <a:gd name="T1" fmla="*/ 48 h 7"/>
                <a:gd name="T2" fmla="*/ 43 w 6"/>
                <a:gd name="T3" fmla="*/ 0 h 7"/>
                <a:gd name="T4" fmla="*/ 33 w 6"/>
                <a:gd name="T5" fmla="*/ 8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4"/>
                  </a:moveTo>
                  <a:cubicBezTo>
                    <a:pt x="1" y="2"/>
                    <a:pt x="2" y="1"/>
                    <a:pt x="4" y="0"/>
                  </a:cubicBezTo>
                  <a:cubicBezTo>
                    <a:pt x="6" y="2"/>
                    <a:pt x="4" y="5"/>
                    <a:pt x="3" y="7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59" name="Freeform 490">
              <a:extLst>
                <a:ext uri="{FF2B5EF4-FFF2-40B4-BE49-F238E27FC236}">
                  <a16:creationId xmlns:a16="http://schemas.microsoft.com/office/drawing/2014/main" id="{C41D8D0B-93B2-46BF-A4E7-4750177C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" y="1636"/>
              <a:ext cx="13" cy="14"/>
            </a:xfrm>
            <a:custGeom>
              <a:avLst/>
              <a:gdLst>
                <a:gd name="T0" fmla="*/ 43 w 6"/>
                <a:gd name="T1" fmla="*/ 77 h 6"/>
                <a:gd name="T2" fmla="*/ 52 w 6"/>
                <a:gd name="T3" fmla="*/ 0 h 6"/>
                <a:gd name="T4" fmla="*/ 0 w 6"/>
                <a:gd name="T5" fmla="*/ 4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5" y="4"/>
                    <a:pt x="6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0" name="Freeform 491">
              <a:extLst>
                <a:ext uri="{FF2B5EF4-FFF2-40B4-BE49-F238E27FC236}">
                  <a16:creationId xmlns:a16="http://schemas.microsoft.com/office/drawing/2014/main" id="{EE415AAB-585C-4B1C-9B12-0C9D70BAD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2" y="1652"/>
              <a:ext cx="15" cy="19"/>
            </a:xfrm>
            <a:custGeom>
              <a:avLst/>
              <a:gdLst>
                <a:gd name="T0" fmla="*/ 0 w 7"/>
                <a:gd name="T1" fmla="*/ 57 h 8"/>
                <a:gd name="T2" fmla="*/ 60 w 7"/>
                <a:gd name="T3" fmla="*/ 40 h 8"/>
                <a:gd name="T4" fmla="*/ 19 w 7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4"/>
                  </a:moveTo>
                  <a:cubicBezTo>
                    <a:pt x="1" y="3"/>
                    <a:pt x="6" y="0"/>
                    <a:pt x="6" y="3"/>
                  </a:cubicBezTo>
                  <a:cubicBezTo>
                    <a:pt x="7" y="5"/>
                    <a:pt x="2" y="6"/>
                    <a:pt x="2" y="8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1" name="Freeform 492">
              <a:extLst>
                <a:ext uri="{FF2B5EF4-FFF2-40B4-BE49-F238E27FC236}">
                  <a16:creationId xmlns:a16="http://schemas.microsoft.com/office/drawing/2014/main" id="{22AB9A3D-2400-4FD7-B0DD-92E6226A7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05"/>
              <a:ext cx="20" cy="32"/>
            </a:xfrm>
            <a:custGeom>
              <a:avLst/>
              <a:gdLst>
                <a:gd name="T0" fmla="*/ 0 w 9"/>
                <a:gd name="T1" fmla="*/ 25 h 14"/>
                <a:gd name="T2" fmla="*/ 53 w 9"/>
                <a:gd name="T3" fmla="*/ 0 h 14"/>
                <a:gd name="T4" fmla="*/ 20 w 9"/>
                <a:gd name="T5" fmla="*/ 73 h 14"/>
                <a:gd name="T6" fmla="*/ 89 w 9"/>
                <a:gd name="T7" fmla="*/ 73 h 14"/>
                <a:gd name="T8" fmla="*/ 53 w 9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4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5" y="2"/>
                    <a:pt x="3" y="5"/>
                    <a:pt x="2" y="6"/>
                  </a:cubicBezTo>
                  <a:cubicBezTo>
                    <a:pt x="3" y="7"/>
                    <a:pt x="6" y="6"/>
                    <a:pt x="8" y="6"/>
                  </a:cubicBezTo>
                  <a:cubicBezTo>
                    <a:pt x="9" y="9"/>
                    <a:pt x="6" y="12"/>
                    <a:pt x="5" y="14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2" name="Freeform 493">
              <a:extLst>
                <a:ext uri="{FF2B5EF4-FFF2-40B4-BE49-F238E27FC236}">
                  <a16:creationId xmlns:a16="http://schemas.microsoft.com/office/drawing/2014/main" id="{E886E976-CB5E-4538-B684-68BF28C2E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703"/>
              <a:ext cx="8" cy="7"/>
            </a:xfrm>
            <a:custGeom>
              <a:avLst/>
              <a:gdLst>
                <a:gd name="T0" fmla="*/ 0 w 4"/>
                <a:gd name="T1" fmla="*/ 37 h 3"/>
                <a:gd name="T2" fmla="*/ 32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2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3" name="Freeform 494">
              <a:extLst>
                <a:ext uri="{FF2B5EF4-FFF2-40B4-BE49-F238E27FC236}">
                  <a16:creationId xmlns:a16="http://schemas.microsoft.com/office/drawing/2014/main" id="{C661CBE6-7C78-461C-920B-8335BB745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1776"/>
              <a:ext cx="15" cy="12"/>
            </a:xfrm>
            <a:custGeom>
              <a:avLst/>
              <a:gdLst>
                <a:gd name="T0" fmla="*/ 28 w 7"/>
                <a:gd name="T1" fmla="*/ 70 h 5"/>
                <a:gd name="T2" fmla="*/ 60 w 7"/>
                <a:gd name="T3" fmla="*/ 12 h 5"/>
                <a:gd name="T4" fmla="*/ 0 w 7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5"/>
                  </a:moveTo>
                  <a:cubicBezTo>
                    <a:pt x="5" y="5"/>
                    <a:pt x="7" y="3"/>
                    <a:pt x="6" y="1"/>
                  </a:cubicBezTo>
                  <a:cubicBezTo>
                    <a:pt x="4" y="0"/>
                    <a:pt x="2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4" name="Freeform 495">
              <a:extLst>
                <a:ext uri="{FF2B5EF4-FFF2-40B4-BE49-F238E27FC236}">
                  <a16:creationId xmlns:a16="http://schemas.microsoft.com/office/drawing/2014/main" id="{2C614820-E1C5-4970-AEA4-BFACFE309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850"/>
              <a:ext cx="21" cy="23"/>
            </a:xfrm>
            <a:custGeom>
              <a:avLst/>
              <a:gdLst>
                <a:gd name="T0" fmla="*/ 67 w 10"/>
                <a:gd name="T1" fmla="*/ 122 h 10"/>
                <a:gd name="T2" fmla="*/ 8 w 10"/>
                <a:gd name="T3" fmla="*/ 74 h 10"/>
                <a:gd name="T4" fmla="*/ 57 w 10"/>
                <a:gd name="T5" fmla="*/ 48 h 10"/>
                <a:gd name="T6" fmla="*/ 0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7" y="10"/>
                  </a:moveTo>
                  <a:cubicBezTo>
                    <a:pt x="5" y="10"/>
                    <a:pt x="0" y="8"/>
                    <a:pt x="1" y="6"/>
                  </a:cubicBezTo>
                  <a:cubicBezTo>
                    <a:pt x="1" y="5"/>
                    <a:pt x="5" y="5"/>
                    <a:pt x="6" y="4"/>
                  </a:cubicBezTo>
                  <a:cubicBezTo>
                    <a:pt x="10" y="0"/>
                    <a:pt x="3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5" name="Freeform 496">
              <a:extLst>
                <a:ext uri="{FF2B5EF4-FFF2-40B4-BE49-F238E27FC236}">
                  <a16:creationId xmlns:a16="http://schemas.microsoft.com/office/drawing/2014/main" id="{FD2D1A74-E817-464C-B4C1-6D6ADEDB3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845"/>
              <a:ext cx="15" cy="23"/>
            </a:xfrm>
            <a:custGeom>
              <a:avLst/>
              <a:gdLst>
                <a:gd name="T0" fmla="*/ 19 w 7"/>
                <a:gd name="T1" fmla="*/ 12 h 10"/>
                <a:gd name="T2" fmla="*/ 69 w 7"/>
                <a:gd name="T3" fmla="*/ 28 h 10"/>
                <a:gd name="T4" fmla="*/ 19 w 7"/>
                <a:gd name="T5" fmla="*/ 48 h 10"/>
                <a:gd name="T6" fmla="*/ 60 w 7"/>
                <a:gd name="T7" fmla="*/ 85 h 10"/>
                <a:gd name="T8" fmla="*/ 0 w 7"/>
                <a:gd name="T9" fmla="*/ 11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2" y="1"/>
                  </a:moveTo>
                  <a:cubicBezTo>
                    <a:pt x="4" y="0"/>
                    <a:pt x="6" y="0"/>
                    <a:pt x="7" y="2"/>
                  </a:cubicBezTo>
                  <a:cubicBezTo>
                    <a:pt x="5" y="3"/>
                    <a:pt x="3" y="3"/>
                    <a:pt x="2" y="4"/>
                  </a:cubicBezTo>
                  <a:cubicBezTo>
                    <a:pt x="3" y="5"/>
                    <a:pt x="5" y="5"/>
                    <a:pt x="6" y="7"/>
                  </a:cubicBezTo>
                  <a:cubicBezTo>
                    <a:pt x="5" y="9"/>
                    <a:pt x="2" y="10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6" name="Freeform 497">
              <a:extLst>
                <a:ext uri="{FF2B5EF4-FFF2-40B4-BE49-F238E27FC236}">
                  <a16:creationId xmlns:a16="http://schemas.microsoft.com/office/drawing/2014/main" id="{FBFF5A3F-AF58-403A-8868-ED91B5B6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1914"/>
              <a:ext cx="17" cy="23"/>
            </a:xfrm>
            <a:custGeom>
              <a:avLst/>
              <a:gdLst>
                <a:gd name="T0" fmla="*/ 40 w 8"/>
                <a:gd name="T1" fmla="*/ 0 h 10"/>
                <a:gd name="T2" fmla="*/ 9 w 8"/>
                <a:gd name="T3" fmla="*/ 48 h 10"/>
                <a:gd name="T4" fmla="*/ 68 w 8"/>
                <a:gd name="T5" fmla="*/ 74 h 10"/>
                <a:gd name="T6" fmla="*/ 19 w 8"/>
                <a:gd name="T7" fmla="*/ 1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4" y="0"/>
                  </a:moveTo>
                  <a:cubicBezTo>
                    <a:pt x="2" y="1"/>
                    <a:pt x="0" y="2"/>
                    <a:pt x="1" y="4"/>
                  </a:cubicBezTo>
                  <a:cubicBezTo>
                    <a:pt x="2" y="5"/>
                    <a:pt x="6" y="4"/>
                    <a:pt x="7" y="6"/>
                  </a:cubicBezTo>
                  <a:cubicBezTo>
                    <a:pt x="8" y="8"/>
                    <a:pt x="3" y="10"/>
                    <a:pt x="2" y="1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7" name="Freeform 498">
              <a:extLst>
                <a:ext uri="{FF2B5EF4-FFF2-40B4-BE49-F238E27FC236}">
                  <a16:creationId xmlns:a16="http://schemas.microsoft.com/office/drawing/2014/main" id="{3F8FA6C1-CEC3-43DF-9F86-FA0E37BF7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999"/>
              <a:ext cx="13" cy="12"/>
            </a:xfrm>
            <a:custGeom>
              <a:avLst/>
              <a:gdLst>
                <a:gd name="T0" fmla="*/ 9 w 6"/>
                <a:gd name="T1" fmla="*/ 58 h 5"/>
                <a:gd name="T2" fmla="*/ 61 w 6"/>
                <a:gd name="T3" fmla="*/ 29 h 5"/>
                <a:gd name="T4" fmla="*/ 0 w 6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1" y="4"/>
                  </a:moveTo>
                  <a:cubicBezTo>
                    <a:pt x="3" y="5"/>
                    <a:pt x="5" y="4"/>
                    <a:pt x="6" y="2"/>
                  </a:cubicBez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8" name="Freeform 499">
              <a:extLst>
                <a:ext uri="{FF2B5EF4-FFF2-40B4-BE49-F238E27FC236}">
                  <a16:creationId xmlns:a16="http://schemas.microsoft.com/office/drawing/2014/main" id="{B738AFD5-31C4-496B-A951-07BBF90E3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027"/>
              <a:ext cx="15" cy="11"/>
            </a:xfrm>
            <a:custGeom>
              <a:avLst/>
              <a:gdLst>
                <a:gd name="T0" fmla="*/ 9 w 7"/>
                <a:gd name="T1" fmla="*/ 0 h 5"/>
                <a:gd name="T2" fmla="*/ 60 w 7"/>
                <a:gd name="T3" fmla="*/ 9 h 5"/>
                <a:gd name="T4" fmla="*/ 0 w 7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3" y="1"/>
                    <a:pt x="5" y="1"/>
                    <a:pt x="6" y="1"/>
                  </a:cubicBezTo>
                  <a:cubicBezTo>
                    <a:pt x="7" y="4"/>
                    <a:pt x="3" y="5"/>
                    <a:pt x="0" y="5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69" name="Freeform 500">
              <a:extLst>
                <a:ext uri="{FF2B5EF4-FFF2-40B4-BE49-F238E27FC236}">
                  <a16:creationId xmlns:a16="http://schemas.microsoft.com/office/drawing/2014/main" id="{2308F19F-3658-4629-BA3E-A4A1A8512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070"/>
              <a:ext cx="13" cy="7"/>
            </a:xfrm>
            <a:custGeom>
              <a:avLst/>
              <a:gdLst>
                <a:gd name="T0" fmla="*/ 0 w 6"/>
                <a:gd name="T1" fmla="*/ 0 h 3"/>
                <a:gd name="T2" fmla="*/ 61 w 6"/>
                <a:gd name="T3" fmla="*/ 2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4" y="3"/>
                    <a:pt x="6" y="2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70" name="Freeform 501">
              <a:extLst>
                <a:ext uri="{FF2B5EF4-FFF2-40B4-BE49-F238E27FC236}">
                  <a16:creationId xmlns:a16="http://schemas.microsoft.com/office/drawing/2014/main" id="{A0FBD21E-5A32-4F91-80DD-2776F867C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034"/>
              <a:ext cx="18" cy="13"/>
            </a:xfrm>
            <a:custGeom>
              <a:avLst/>
              <a:gdLst>
                <a:gd name="T0" fmla="*/ 72 w 8"/>
                <a:gd name="T1" fmla="*/ 52 h 6"/>
                <a:gd name="T2" fmla="*/ 0 w 8"/>
                <a:gd name="T3" fmla="*/ 43 h 6"/>
                <a:gd name="T4" fmla="*/ 92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cubicBezTo>
                    <a:pt x="4" y="6"/>
                    <a:pt x="2" y="5"/>
                    <a:pt x="0" y="4"/>
                  </a:cubicBezTo>
                  <a:cubicBezTo>
                    <a:pt x="2" y="0"/>
                    <a:pt x="6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7C3A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868" name="Text Box 502">
            <a:extLst>
              <a:ext uri="{FF2B5EF4-FFF2-40B4-BE49-F238E27FC236}">
                <a16:creationId xmlns:a16="http://schemas.microsoft.com/office/drawing/2014/main" id="{8A3A9192-632B-4F8D-A42E-CC5401471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92325" y="2341563"/>
            <a:ext cx="1835150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Circular creases</a:t>
            </a:r>
          </a:p>
          <a:p>
            <a:pPr algn="ctr"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with villi</a:t>
            </a:r>
          </a:p>
        </p:txBody>
      </p:sp>
      <p:sp>
        <p:nvSpPr>
          <p:cNvPr id="36869" name="Line 503">
            <a:extLst>
              <a:ext uri="{FF2B5EF4-FFF2-40B4-BE49-F238E27FC236}">
                <a16:creationId xmlns:a16="http://schemas.microsoft.com/office/drawing/2014/main" id="{5705189A-1528-4043-9453-5EBF8BF0428E}"/>
              </a:ext>
            </a:extLst>
          </p:cNvPr>
          <p:cNvSpPr>
            <a:spLocks noChangeShapeType="1"/>
          </p:cNvSpPr>
          <p:nvPr/>
        </p:nvSpPr>
        <p:spPr bwMode="auto">
          <a:xfrm>
            <a:off x="3762375" y="2819400"/>
            <a:ext cx="1038225" cy="66675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>
            <a:extLst>
              <a:ext uri="{FF2B5EF4-FFF2-40B4-BE49-F238E27FC236}">
                <a16:creationId xmlns:a16="http://schemas.microsoft.com/office/drawing/2014/main" id="{A93D8D5B-F2F8-4F1A-895B-896EAFEA7F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Intestinal villi</a:t>
            </a:r>
          </a:p>
        </p:txBody>
      </p:sp>
      <p:grpSp>
        <p:nvGrpSpPr>
          <p:cNvPr id="33794" name="Group 3">
            <a:extLst>
              <a:ext uri="{FF2B5EF4-FFF2-40B4-BE49-F238E27FC236}">
                <a16:creationId xmlns:a16="http://schemas.microsoft.com/office/drawing/2014/main" id="{C47285C0-F2F9-4524-BE91-9B625DF72DB7}"/>
              </a:ext>
            </a:extLst>
          </p:cNvPr>
          <p:cNvGrpSpPr>
            <a:grpSpLocks/>
          </p:cNvGrpSpPr>
          <p:nvPr/>
        </p:nvGrpSpPr>
        <p:grpSpPr bwMode="auto">
          <a:xfrm>
            <a:off x="4322763" y="1536700"/>
            <a:ext cx="3735387" cy="4030663"/>
            <a:chOff x="1679" y="995"/>
            <a:chExt cx="2353" cy="2539"/>
          </a:xfrm>
        </p:grpSpPr>
        <p:grpSp>
          <p:nvGrpSpPr>
            <p:cNvPr id="33809" name="Group 4">
              <a:extLst>
                <a:ext uri="{FF2B5EF4-FFF2-40B4-BE49-F238E27FC236}">
                  <a16:creationId xmlns:a16="http://schemas.microsoft.com/office/drawing/2014/main" id="{46B91D62-CE43-44A6-8A3A-D00ED168E3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" y="995"/>
              <a:ext cx="2353" cy="2539"/>
              <a:chOff x="1679" y="995"/>
              <a:chExt cx="2353" cy="2539"/>
            </a:xfrm>
          </p:grpSpPr>
          <p:sp>
            <p:nvSpPr>
              <p:cNvPr id="34366" name="Freeform 5">
                <a:extLst>
                  <a:ext uri="{FF2B5EF4-FFF2-40B4-BE49-F238E27FC236}">
                    <a16:creationId xmlns:a16="http://schemas.microsoft.com/office/drawing/2014/main" id="{A6F19065-1A77-4ED9-AF69-A5852CA7A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451"/>
                <a:ext cx="2353" cy="1632"/>
              </a:xfrm>
              <a:custGeom>
                <a:avLst/>
                <a:gdLst>
                  <a:gd name="T0" fmla="*/ 14151 w 941"/>
                  <a:gd name="T1" fmla="*/ 8341 h 612"/>
                  <a:gd name="T2" fmla="*/ 13838 w 941"/>
                  <a:gd name="T3" fmla="*/ 6280 h 612"/>
                  <a:gd name="T4" fmla="*/ 13493 w 941"/>
                  <a:gd name="T5" fmla="*/ 4117 h 612"/>
                  <a:gd name="T6" fmla="*/ 12993 w 941"/>
                  <a:gd name="T7" fmla="*/ 2240 h 612"/>
                  <a:gd name="T8" fmla="*/ 12005 w 941"/>
                  <a:gd name="T9" fmla="*/ 605 h 612"/>
                  <a:gd name="T10" fmla="*/ 9972 w 941"/>
                  <a:gd name="T11" fmla="*/ 285 h 612"/>
                  <a:gd name="T12" fmla="*/ 8772 w 941"/>
                  <a:gd name="T13" fmla="*/ 1912 h 612"/>
                  <a:gd name="T14" fmla="*/ 8347 w 941"/>
                  <a:gd name="T15" fmla="*/ 4131 h 612"/>
                  <a:gd name="T16" fmla="*/ 8117 w 941"/>
                  <a:gd name="T17" fmla="*/ 6349 h 612"/>
                  <a:gd name="T18" fmla="*/ 7897 w 941"/>
                  <a:gd name="T19" fmla="*/ 8056 h 612"/>
                  <a:gd name="T20" fmla="*/ 7442 w 941"/>
                  <a:gd name="T21" fmla="*/ 9651 h 612"/>
                  <a:gd name="T22" fmla="*/ 6471 w 941"/>
                  <a:gd name="T23" fmla="*/ 9877 h 612"/>
                  <a:gd name="T24" fmla="*/ 5896 w 941"/>
                  <a:gd name="T25" fmla="*/ 8648 h 612"/>
                  <a:gd name="T26" fmla="*/ 5614 w 941"/>
                  <a:gd name="T27" fmla="*/ 6883 h 612"/>
                  <a:gd name="T28" fmla="*/ 5439 w 941"/>
                  <a:gd name="T29" fmla="*/ 5197 h 612"/>
                  <a:gd name="T30" fmla="*/ 5209 w 941"/>
                  <a:gd name="T31" fmla="*/ 3448 h 612"/>
                  <a:gd name="T32" fmla="*/ 4864 w 941"/>
                  <a:gd name="T33" fmla="*/ 1741 h 612"/>
                  <a:gd name="T34" fmla="*/ 3708 w 941"/>
                  <a:gd name="T35" fmla="*/ 227 h 612"/>
                  <a:gd name="T36" fmla="*/ 2270 w 941"/>
                  <a:gd name="T37" fmla="*/ 341 h 612"/>
                  <a:gd name="T38" fmla="*/ 1333 w 941"/>
                  <a:gd name="T39" fmla="*/ 1651 h 612"/>
                  <a:gd name="T40" fmla="*/ 813 w 941"/>
                  <a:gd name="T41" fmla="*/ 3448 h 612"/>
                  <a:gd name="T42" fmla="*/ 595 w 941"/>
                  <a:gd name="T43" fmla="*/ 5256 h 612"/>
                  <a:gd name="T44" fmla="*/ 395 w 941"/>
                  <a:gd name="T45" fmla="*/ 7189 h 612"/>
                  <a:gd name="T46" fmla="*/ 188 w 941"/>
                  <a:gd name="T47" fmla="*/ 9139 h 612"/>
                  <a:gd name="T48" fmla="*/ 0 w 941"/>
                  <a:gd name="T49" fmla="*/ 11320 h 612"/>
                  <a:gd name="T50" fmla="*/ 1363 w 941"/>
                  <a:gd name="T51" fmla="*/ 9805 h 612"/>
                  <a:gd name="T52" fmla="*/ 1645 w 941"/>
                  <a:gd name="T53" fmla="*/ 7416 h 612"/>
                  <a:gd name="T54" fmla="*/ 1833 w 941"/>
                  <a:gd name="T55" fmla="*/ 5496 h 612"/>
                  <a:gd name="T56" fmla="*/ 2033 w 941"/>
                  <a:gd name="T57" fmla="*/ 3925 h 612"/>
                  <a:gd name="T58" fmla="*/ 2313 w 941"/>
                  <a:gd name="T59" fmla="*/ 2637 h 612"/>
                  <a:gd name="T60" fmla="*/ 2751 w 941"/>
                  <a:gd name="T61" fmla="*/ 1741 h 612"/>
                  <a:gd name="T62" fmla="*/ 3313 w 941"/>
                  <a:gd name="T63" fmla="*/ 1651 h 612"/>
                  <a:gd name="T64" fmla="*/ 3751 w 941"/>
                  <a:gd name="T65" fmla="*/ 2368 h 612"/>
                  <a:gd name="T66" fmla="*/ 4021 w 941"/>
                  <a:gd name="T67" fmla="*/ 3677 h 612"/>
                  <a:gd name="T68" fmla="*/ 4208 w 941"/>
                  <a:gd name="T69" fmla="*/ 5312 h 612"/>
                  <a:gd name="T70" fmla="*/ 4363 w 941"/>
                  <a:gd name="T71" fmla="*/ 7019 h 612"/>
                  <a:gd name="T72" fmla="*/ 4676 w 941"/>
                  <a:gd name="T73" fmla="*/ 8989 h 612"/>
                  <a:gd name="T74" fmla="*/ 5814 w 941"/>
                  <a:gd name="T75" fmla="*/ 11171 h 612"/>
                  <a:gd name="T76" fmla="*/ 8209 w 941"/>
                  <a:gd name="T77" fmla="*/ 10829 h 612"/>
                  <a:gd name="T78" fmla="*/ 9117 w 941"/>
                  <a:gd name="T79" fmla="*/ 8419 h 612"/>
                  <a:gd name="T80" fmla="*/ 9367 w 941"/>
                  <a:gd name="T81" fmla="*/ 6541 h 612"/>
                  <a:gd name="T82" fmla="*/ 9617 w 941"/>
                  <a:gd name="T83" fmla="*/ 4403 h 612"/>
                  <a:gd name="T84" fmla="*/ 9880 w 941"/>
                  <a:gd name="T85" fmla="*/ 2709 h 612"/>
                  <a:gd name="T86" fmla="*/ 10472 w 941"/>
                  <a:gd name="T87" fmla="*/ 1821 h 612"/>
                  <a:gd name="T88" fmla="*/ 11367 w 941"/>
                  <a:gd name="T89" fmla="*/ 1955 h 612"/>
                  <a:gd name="T90" fmla="*/ 11913 w 941"/>
                  <a:gd name="T91" fmla="*/ 3072 h 612"/>
                  <a:gd name="T92" fmla="*/ 12225 w 941"/>
                  <a:gd name="T93" fmla="*/ 4493 h 612"/>
                  <a:gd name="T94" fmla="*/ 12600 w 941"/>
                  <a:gd name="T95" fmla="*/ 6520 h 612"/>
                  <a:gd name="T96" fmla="*/ 12963 w 941"/>
                  <a:gd name="T97" fmla="*/ 8739 h 612"/>
                  <a:gd name="T98" fmla="*/ 14038 w 941"/>
                  <a:gd name="T99" fmla="*/ 11037 h 612"/>
                  <a:gd name="T100" fmla="*/ 14431 w 941"/>
                  <a:gd name="T101" fmla="*/ 9501 h 61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941" h="612">
                    <a:moveTo>
                      <a:pt x="923" y="501"/>
                    </a:moveTo>
                    <a:cubicBezTo>
                      <a:pt x="925" y="487"/>
                      <a:pt x="922" y="482"/>
                      <a:pt x="912" y="472"/>
                    </a:cubicBezTo>
                    <a:cubicBezTo>
                      <a:pt x="913" y="459"/>
                      <a:pt x="913" y="447"/>
                      <a:pt x="905" y="440"/>
                    </a:cubicBezTo>
                    <a:cubicBezTo>
                      <a:pt x="906" y="425"/>
                      <a:pt x="907" y="421"/>
                      <a:pt x="897" y="407"/>
                    </a:cubicBezTo>
                    <a:cubicBezTo>
                      <a:pt x="902" y="398"/>
                      <a:pt x="900" y="380"/>
                      <a:pt x="893" y="371"/>
                    </a:cubicBezTo>
                    <a:cubicBezTo>
                      <a:pt x="897" y="364"/>
                      <a:pt x="892" y="336"/>
                      <a:pt x="885" y="331"/>
                    </a:cubicBezTo>
                    <a:cubicBezTo>
                      <a:pt x="887" y="324"/>
                      <a:pt x="885" y="304"/>
                      <a:pt x="876" y="290"/>
                    </a:cubicBezTo>
                    <a:cubicBezTo>
                      <a:pt x="880" y="282"/>
                      <a:pt x="878" y="265"/>
                      <a:pt x="871" y="253"/>
                    </a:cubicBezTo>
                    <a:cubicBezTo>
                      <a:pt x="874" y="249"/>
                      <a:pt x="869" y="222"/>
                      <a:pt x="863" y="217"/>
                    </a:cubicBezTo>
                    <a:cubicBezTo>
                      <a:pt x="865" y="204"/>
                      <a:pt x="857" y="187"/>
                      <a:pt x="854" y="183"/>
                    </a:cubicBezTo>
                    <a:cubicBezTo>
                      <a:pt x="855" y="173"/>
                      <a:pt x="851" y="157"/>
                      <a:pt x="844" y="148"/>
                    </a:cubicBezTo>
                    <a:cubicBezTo>
                      <a:pt x="846" y="140"/>
                      <a:pt x="842" y="124"/>
                      <a:pt x="831" y="118"/>
                    </a:cubicBezTo>
                    <a:cubicBezTo>
                      <a:pt x="832" y="111"/>
                      <a:pt x="827" y="91"/>
                      <a:pt x="815" y="87"/>
                    </a:cubicBezTo>
                    <a:cubicBezTo>
                      <a:pt x="813" y="77"/>
                      <a:pt x="811" y="65"/>
                      <a:pt x="797" y="59"/>
                    </a:cubicBezTo>
                    <a:cubicBezTo>
                      <a:pt x="794" y="50"/>
                      <a:pt x="785" y="36"/>
                      <a:pt x="768" y="32"/>
                    </a:cubicBezTo>
                    <a:cubicBezTo>
                      <a:pt x="764" y="24"/>
                      <a:pt x="737" y="8"/>
                      <a:pt x="723" y="12"/>
                    </a:cubicBezTo>
                    <a:cubicBezTo>
                      <a:pt x="717" y="7"/>
                      <a:pt x="697" y="1"/>
                      <a:pt x="685" y="11"/>
                    </a:cubicBezTo>
                    <a:cubicBezTo>
                      <a:pt x="678" y="1"/>
                      <a:pt x="649" y="4"/>
                      <a:pt x="638" y="15"/>
                    </a:cubicBezTo>
                    <a:cubicBezTo>
                      <a:pt x="633" y="11"/>
                      <a:pt x="609" y="29"/>
                      <a:pt x="607" y="36"/>
                    </a:cubicBezTo>
                    <a:cubicBezTo>
                      <a:pt x="596" y="35"/>
                      <a:pt x="577" y="60"/>
                      <a:pt x="580" y="67"/>
                    </a:cubicBezTo>
                    <a:cubicBezTo>
                      <a:pt x="567" y="72"/>
                      <a:pt x="561" y="91"/>
                      <a:pt x="561" y="101"/>
                    </a:cubicBezTo>
                    <a:cubicBezTo>
                      <a:pt x="551" y="106"/>
                      <a:pt x="540" y="136"/>
                      <a:pt x="545" y="147"/>
                    </a:cubicBezTo>
                    <a:cubicBezTo>
                      <a:pt x="541" y="150"/>
                      <a:pt x="532" y="181"/>
                      <a:pt x="540" y="187"/>
                    </a:cubicBezTo>
                    <a:cubicBezTo>
                      <a:pt x="533" y="192"/>
                      <a:pt x="531" y="212"/>
                      <a:pt x="534" y="218"/>
                    </a:cubicBezTo>
                    <a:cubicBezTo>
                      <a:pt x="529" y="222"/>
                      <a:pt x="525" y="248"/>
                      <a:pt x="530" y="257"/>
                    </a:cubicBezTo>
                    <a:cubicBezTo>
                      <a:pt x="523" y="263"/>
                      <a:pt x="521" y="291"/>
                      <a:pt x="525" y="296"/>
                    </a:cubicBezTo>
                    <a:cubicBezTo>
                      <a:pt x="515" y="300"/>
                      <a:pt x="514" y="332"/>
                      <a:pt x="519" y="335"/>
                    </a:cubicBezTo>
                    <a:cubicBezTo>
                      <a:pt x="514" y="338"/>
                      <a:pt x="512" y="358"/>
                      <a:pt x="514" y="366"/>
                    </a:cubicBezTo>
                    <a:cubicBezTo>
                      <a:pt x="509" y="369"/>
                      <a:pt x="505" y="386"/>
                      <a:pt x="508" y="395"/>
                    </a:cubicBezTo>
                    <a:cubicBezTo>
                      <a:pt x="502" y="400"/>
                      <a:pt x="501" y="416"/>
                      <a:pt x="505" y="425"/>
                    </a:cubicBezTo>
                    <a:cubicBezTo>
                      <a:pt x="498" y="431"/>
                      <a:pt x="492" y="448"/>
                      <a:pt x="495" y="457"/>
                    </a:cubicBezTo>
                    <a:cubicBezTo>
                      <a:pt x="488" y="462"/>
                      <a:pt x="483" y="477"/>
                      <a:pt x="486" y="485"/>
                    </a:cubicBezTo>
                    <a:cubicBezTo>
                      <a:pt x="482" y="486"/>
                      <a:pt x="477" y="498"/>
                      <a:pt x="476" y="509"/>
                    </a:cubicBezTo>
                    <a:cubicBezTo>
                      <a:pt x="469" y="509"/>
                      <a:pt x="462" y="515"/>
                      <a:pt x="459" y="523"/>
                    </a:cubicBezTo>
                    <a:cubicBezTo>
                      <a:pt x="452" y="521"/>
                      <a:pt x="441" y="523"/>
                      <a:pt x="433" y="527"/>
                    </a:cubicBezTo>
                    <a:cubicBezTo>
                      <a:pt x="432" y="524"/>
                      <a:pt x="419" y="517"/>
                      <a:pt x="414" y="521"/>
                    </a:cubicBezTo>
                    <a:cubicBezTo>
                      <a:pt x="415" y="515"/>
                      <a:pt x="406" y="503"/>
                      <a:pt x="398" y="503"/>
                    </a:cubicBezTo>
                    <a:cubicBezTo>
                      <a:pt x="399" y="496"/>
                      <a:pt x="392" y="486"/>
                      <a:pt x="385" y="483"/>
                    </a:cubicBezTo>
                    <a:cubicBezTo>
                      <a:pt x="388" y="474"/>
                      <a:pt x="384" y="461"/>
                      <a:pt x="377" y="456"/>
                    </a:cubicBezTo>
                    <a:cubicBezTo>
                      <a:pt x="380" y="446"/>
                      <a:pt x="374" y="429"/>
                      <a:pt x="367" y="423"/>
                    </a:cubicBezTo>
                    <a:cubicBezTo>
                      <a:pt x="371" y="413"/>
                      <a:pt x="371" y="397"/>
                      <a:pt x="365" y="393"/>
                    </a:cubicBezTo>
                    <a:cubicBezTo>
                      <a:pt x="367" y="383"/>
                      <a:pt x="364" y="366"/>
                      <a:pt x="359" y="363"/>
                    </a:cubicBezTo>
                    <a:cubicBezTo>
                      <a:pt x="361" y="357"/>
                      <a:pt x="359" y="341"/>
                      <a:pt x="355" y="337"/>
                    </a:cubicBezTo>
                    <a:cubicBezTo>
                      <a:pt x="358" y="330"/>
                      <a:pt x="357" y="311"/>
                      <a:pt x="352" y="308"/>
                    </a:cubicBezTo>
                    <a:cubicBezTo>
                      <a:pt x="355" y="301"/>
                      <a:pt x="352" y="280"/>
                      <a:pt x="348" y="274"/>
                    </a:cubicBezTo>
                    <a:cubicBezTo>
                      <a:pt x="352" y="268"/>
                      <a:pt x="349" y="249"/>
                      <a:pt x="345" y="244"/>
                    </a:cubicBezTo>
                    <a:cubicBezTo>
                      <a:pt x="348" y="237"/>
                      <a:pt x="344" y="219"/>
                      <a:pt x="339" y="213"/>
                    </a:cubicBezTo>
                    <a:cubicBezTo>
                      <a:pt x="343" y="207"/>
                      <a:pt x="341" y="186"/>
                      <a:pt x="333" y="182"/>
                    </a:cubicBezTo>
                    <a:cubicBezTo>
                      <a:pt x="336" y="176"/>
                      <a:pt x="334" y="153"/>
                      <a:pt x="329" y="150"/>
                    </a:cubicBezTo>
                    <a:cubicBezTo>
                      <a:pt x="331" y="145"/>
                      <a:pt x="329" y="124"/>
                      <a:pt x="322" y="121"/>
                    </a:cubicBezTo>
                    <a:cubicBezTo>
                      <a:pt x="324" y="114"/>
                      <a:pt x="317" y="98"/>
                      <a:pt x="311" y="92"/>
                    </a:cubicBezTo>
                    <a:cubicBezTo>
                      <a:pt x="313" y="84"/>
                      <a:pt x="304" y="59"/>
                      <a:pt x="295" y="60"/>
                    </a:cubicBezTo>
                    <a:cubicBezTo>
                      <a:pt x="297" y="53"/>
                      <a:pt x="276" y="26"/>
                      <a:pt x="265" y="26"/>
                    </a:cubicBezTo>
                    <a:cubicBezTo>
                      <a:pt x="263" y="19"/>
                      <a:pt x="241" y="8"/>
                      <a:pt x="237" y="12"/>
                    </a:cubicBezTo>
                    <a:cubicBezTo>
                      <a:pt x="234" y="4"/>
                      <a:pt x="207" y="0"/>
                      <a:pt x="204" y="5"/>
                    </a:cubicBezTo>
                    <a:cubicBezTo>
                      <a:pt x="197" y="0"/>
                      <a:pt x="179" y="2"/>
                      <a:pt x="174" y="5"/>
                    </a:cubicBezTo>
                    <a:cubicBezTo>
                      <a:pt x="162" y="4"/>
                      <a:pt x="146" y="12"/>
                      <a:pt x="145" y="18"/>
                    </a:cubicBezTo>
                    <a:cubicBezTo>
                      <a:pt x="133" y="19"/>
                      <a:pt x="126" y="26"/>
                      <a:pt x="123" y="33"/>
                    </a:cubicBezTo>
                    <a:cubicBezTo>
                      <a:pt x="107" y="38"/>
                      <a:pt x="103" y="48"/>
                      <a:pt x="101" y="57"/>
                    </a:cubicBezTo>
                    <a:cubicBezTo>
                      <a:pt x="87" y="64"/>
                      <a:pt x="86" y="76"/>
                      <a:pt x="85" y="87"/>
                    </a:cubicBezTo>
                    <a:cubicBezTo>
                      <a:pt x="73" y="91"/>
                      <a:pt x="70" y="112"/>
                      <a:pt x="71" y="119"/>
                    </a:cubicBezTo>
                    <a:cubicBezTo>
                      <a:pt x="61" y="126"/>
                      <a:pt x="58" y="142"/>
                      <a:pt x="60" y="150"/>
                    </a:cubicBezTo>
                    <a:cubicBezTo>
                      <a:pt x="55" y="159"/>
                      <a:pt x="50" y="171"/>
                      <a:pt x="52" y="182"/>
                    </a:cubicBezTo>
                    <a:cubicBezTo>
                      <a:pt x="50" y="186"/>
                      <a:pt x="44" y="207"/>
                      <a:pt x="46" y="216"/>
                    </a:cubicBezTo>
                    <a:cubicBezTo>
                      <a:pt x="39" y="224"/>
                      <a:pt x="38" y="239"/>
                      <a:pt x="41" y="246"/>
                    </a:cubicBezTo>
                    <a:cubicBezTo>
                      <a:pt x="38" y="249"/>
                      <a:pt x="36" y="272"/>
                      <a:pt x="38" y="277"/>
                    </a:cubicBezTo>
                    <a:cubicBezTo>
                      <a:pt x="32" y="289"/>
                      <a:pt x="31" y="301"/>
                      <a:pt x="35" y="309"/>
                    </a:cubicBezTo>
                    <a:cubicBezTo>
                      <a:pt x="27" y="324"/>
                      <a:pt x="28" y="337"/>
                      <a:pt x="31" y="344"/>
                    </a:cubicBezTo>
                    <a:cubicBezTo>
                      <a:pt x="24" y="350"/>
                      <a:pt x="21" y="372"/>
                      <a:pt x="25" y="379"/>
                    </a:cubicBezTo>
                    <a:cubicBezTo>
                      <a:pt x="19" y="388"/>
                      <a:pt x="18" y="407"/>
                      <a:pt x="23" y="416"/>
                    </a:cubicBezTo>
                    <a:cubicBezTo>
                      <a:pt x="14" y="430"/>
                      <a:pt x="15" y="434"/>
                      <a:pt x="17" y="449"/>
                    </a:cubicBezTo>
                    <a:cubicBezTo>
                      <a:pt x="10" y="457"/>
                      <a:pt x="10" y="469"/>
                      <a:pt x="12" y="482"/>
                    </a:cubicBezTo>
                    <a:cubicBezTo>
                      <a:pt x="5" y="492"/>
                      <a:pt x="4" y="497"/>
                      <a:pt x="4" y="512"/>
                    </a:cubicBezTo>
                    <a:cubicBezTo>
                      <a:pt x="3" y="512"/>
                      <a:pt x="2" y="512"/>
                      <a:pt x="0" y="513"/>
                    </a:cubicBezTo>
                    <a:cubicBezTo>
                      <a:pt x="0" y="597"/>
                      <a:pt x="0" y="597"/>
                      <a:pt x="0" y="597"/>
                    </a:cubicBezTo>
                    <a:cubicBezTo>
                      <a:pt x="7" y="596"/>
                      <a:pt x="14" y="594"/>
                      <a:pt x="16" y="591"/>
                    </a:cubicBezTo>
                    <a:cubicBezTo>
                      <a:pt x="30" y="593"/>
                      <a:pt x="58" y="575"/>
                      <a:pt x="62" y="568"/>
                    </a:cubicBezTo>
                    <a:cubicBezTo>
                      <a:pt x="79" y="561"/>
                      <a:pt x="89" y="524"/>
                      <a:pt x="87" y="517"/>
                    </a:cubicBezTo>
                    <a:cubicBezTo>
                      <a:pt x="93" y="512"/>
                      <a:pt x="99" y="479"/>
                      <a:pt x="96" y="472"/>
                    </a:cubicBezTo>
                    <a:cubicBezTo>
                      <a:pt x="101" y="470"/>
                      <a:pt x="105" y="437"/>
                      <a:pt x="102" y="429"/>
                    </a:cubicBezTo>
                    <a:cubicBezTo>
                      <a:pt x="108" y="426"/>
                      <a:pt x="107" y="398"/>
                      <a:pt x="105" y="391"/>
                    </a:cubicBezTo>
                    <a:cubicBezTo>
                      <a:pt x="110" y="387"/>
                      <a:pt x="115" y="363"/>
                      <a:pt x="110" y="352"/>
                    </a:cubicBezTo>
                    <a:cubicBezTo>
                      <a:pt x="113" y="350"/>
                      <a:pt x="117" y="324"/>
                      <a:pt x="114" y="318"/>
                    </a:cubicBezTo>
                    <a:cubicBezTo>
                      <a:pt x="117" y="317"/>
                      <a:pt x="120" y="295"/>
                      <a:pt x="117" y="290"/>
                    </a:cubicBezTo>
                    <a:cubicBezTo>
                      <a:pt x="121" y="286"/>
                      <a:pt x="124" y="266"/>
                      <a:pt x="121" y="262"/>
                    </a:cubicBezTo>
                    <a:cubicBezTo>
                      <a:pt x="124" y="260"/>
                      <a:pt x="128" y="241"/>
                      <a:pt x="124" y="236"/>
                    </a:cubicBezTo>
                    <a:cubicBezTo>
                      <a:pt x="127" y="234"/>
                      <a:pt x="132" y="212"/>
                      <a:pt x="130" y="207"/>
                    </a:cubicBezTo>
                    <a:cubicBezTo>
                      <a:pt x="132" y="204"/>
                      <a:pt x="137" y="184"/>
                      <a:pt x="135" y="180"/>
                    </a:cubicBezTo>
                    <a:cubicBezTo>
                      <a:pt x="139" y="178"/>
                      <a:pt x="143" y="165"/>
                      <a:pt x="142" y="160"/>
                    </a:cubicBezTo>
                    <a:cubicBezTo>
                      <a:pt x="146" y="159"/>
                      <a:pt x="150" y="143"/>
                      <a:pt x="148" y="139"/>
                    </a:cubicBezTo>
                    <a:cubicBezTo>
                      <a:pt x="152" y="137"/>
                      <a:pt x="157" y="125"/>
                      <a:pt x="156" y="121"/>
                    </a:cubicBezTo>
                    <a:cubicBezTo>
                      <a:pt x="160" y="120"/>
                      <a:pt x="165" y="111"/>
                      <a:pt x="164" y="106"/>
                    </a:cubicBezTo>
                    <a:cubicBezTo>
                      <a:pt x="170" y="106"/>
                      <a:pt x="177" y="95"/>
                      <a:pt x="176" y="92"/>
                    </a:cubicBezTo>
                    <a:cubicBezTo>
                      <a:pt x="182" y="95"/>
                      <a:pt x="189" y="87"/>
                      <a:pt x="190" y="85"/>
                    </a:cubicBezTo>
                    <a:cubicBezTo>
                      <a:pt x="196" y="90"/>
                      <a:pt x="201" y="84"/>
                      <a:pt x="201" y="84"/>
                    </a:cubicBezTo>
                    <a:cubicBezTo>
                      <a:pt x="204" y="90"/>
                      <a:pt x="212" y="87"/>
                      <a:pt x="212" y="87"/>
                    </a:cubicBezTo>
                    <a:cubicBezTo>
                      <a:pt x="214" y="95"/>
                      <a:pt x="216" y="94"/>
                      <a:pt x="220" y="94"/>
                    </a:cubicBezTo>
                    <a:cubicBezTo>
                      <a:pt x="220" y="100"/>
                      <a:pt x="226" y="108"/>
                      <a:pt x="231" y="108"/>
                    </a:cubicBezTo>
                    <a:cubicBezTo>
                      <a:pt x="229" y="115"/>
                      <a:pt x="235" y="124"/>
                      <a:pt x="240" y="125"/>
                    </a:cubicBezTo>
                    <a:cubicBezTo>
                      <a:pt x="234" y="131"/>
                      <a:pt x="241" y="146"/>
                      <a:pt x="246" y="148"/>
                    </a:cubicBezTo>
                    <a:cubicBezTo>
                      <a:pt x="240" y="152"/>
                      <a:pt x="247" y="168"/>
                      <a:pt x="252" y="168"/>
                    </a:cubicBezTo>
                    <a:cubicBezTo>
                      <a:pt x="246" y="172"/>
                      <a:pt x="250" y="192"/>
                      <a:pt x="257" y="194"/>
                    </a:cubicBezTo>
                    <a:cubicBezTo>
                      <a:pt x="249" y="199"/>
                      <a:pt x="255" y="217"/>
                      <a:pt x="260" y="219"/>
                    </a:cubicBezTo>
                    <a:cubicBezTo>
                      <a:pt x="251" y="224"/>
                      <a:pt x="256" y="248"/>
                      <a:pt x="263" y="248"/>
                    </a:cubicBezTo>
                    <a:cubicBezTo>
                      <a:pt x="257" y="253"/>
                      <a:pt x="261" y="278"/>
                      <a:pt x="269" y="280"/>
                    </a:cubicBezTo>
                    <a:cubicBezTo>
                      <a:pt x="261" y="287"/>
                      <a:pt x="264" y="307"/>
                      <a:pt x="271" y="310"/>
                    </a:cubicBezTo>
                    <a:cubicBezTo>
                      <a:pt x="264" y="315"/>
                      <a:pt x="268" y="334"/>
                      <a:pt x="274" y="337"/>
                    </a:cubicBezTo>
                    <a:cubicBezTo>
                      <a:pt x="270" y="343"/>
                      <a:pt x="270" y="367"/>
                      <a:pt x="279" y="370"/>
                    </a:cubicBezTo>
                    <a:cubicBezTo>
                      <a:pt x="275" y="377"/>
                      <a:pt x="276" y="398"/>
                      <a:pt x="285" y="404"/>
                    </a:cubicBezTo>
                    <a:cubicBezTo>
                      <a:pt x="279" y="410"/>
                      <a:pt x="283" y="436"/>
                      <a:pt x="291" y="437"/>
                    </a:cubicBezTo>
                    <a:cubicBezTo>
                      <a:pt x="285" y="444"/>
                      <a:pt x="288" y="473"/>
                      <a:pt x="299" y="474"/>
                    </a:cubicBezTo>
                    <a:cubicBezTo>
                      <a:pt x="290" y="481"/>
                      <a:pt x="300" y="516"/>
                      <a:pt x="312" y="514"/>
                    </a:cubicBezTo>
                    <a:cubicBezTo>
                      <a:pt x="310" y="526"/>
                      <a:pt x="325" y="556"/>
                      <a:pt x="336" y="555"/>
                    </a:cubicBezTo>
                    <a:cubicBezTo>
                      <a:pt x="336" y="562"/>
                      <a:pt x="359" y="591"/>
                      <a:pt x="372" y="589"/>
                    </a:cubicBezTo>
                    <a:cubicBezTo>
                      <a:pt x="374" y="597"/>
                      <a:pt x="411" y="611"/>
                      <a:pt x="419" y="606"/>
                    </a:cubicBezTo>
                    <a:cubicBezTo>
                      <a:pt x="425" y="612"/>
                      <a:pt x="474" y="612"/>
                      <a:pt x="477" y="603"/>
                    </a:cubicBezTo>
                    <a:cubicBezTo>
                      <a:pt x="489" y="604"/>
                      <a:pt x="527" y="582"/>
                      <a:pt x="525" y="571"/>
                    </a:cubicBezTo>
                    <a:cubicBezTo>
                      <a:pt x="534" y="572"/>
                      <a:pt x="566" y="533"/>
                      <a:pt x="558" y="523"/>
                    </a:cubicBezTo>
                    <a:cubicBezTo>
                      <a:pt x="567" y="516"/>
                      <a:pt x="580" y="487"/>
                      <a:pt x="575" y="483"/>
                    </a:cubicBezTo>
                    <a:cubicBezTo>
                      <a:pt x="581" y="476"/>
                      <a:pt x="588" y="449"/>
                      <a:pt x="583" y="444"/>
                    </a:cubicBezTo>
                    <a:cubicBezTo>
                      <a:pt x="590" y="437"/>
                      <a:pt x="592" y="410"/>
                      <a:pt x="589" y="409"/>
                    </a:cubicBezTo>
                    <a:cubicBezTo>
                      <a:pt x="596" y="405"/>
                      <a:pt x="597" y="383"/>
                      <a:pt x="593" y="378"/>
                    </a:cubicBezTo>
                    <a:cubicBezTo>
                      <a:pt x="600" y="372"/>
                      <a:pt x="602" y="348"/>
                      <a:pt x="599" y="345"/>
                    </a:cubicBezTo>
                    <a:cubicBezTo>
                      <a:pt x="605" y="341"/>
                      <a:pt x="609" y="308"/>
                      <a:pt x="604" y="305"/>
                    </a:cubicBezTo>
                    <a:cubicBezTo>
                      <a:pt x="611" y="294"/>
                      <a:pt x="613" y="277"/>
                      <a:pt x="610" y="265"/>
                    </a:cubicBezTo>
                    <a:cubicBezTo>
                      <a:pt x="616" y="255"/>
                      <a:pt x="617" y="238"/>
                      <a:pt x="615" y="232"/>
                    </a:cubicBezTo>
                    <a:cubicBezTo>
                      <a:pt x="620" y="225"/>
                      <a:pt x="622" y="208"/>
                      <a:pt x="620" y="204"/>
                    </a:cubicBezTo>
                    <a:cubicBezTo>
                      <a:pt x="626" y="199"/>
                      <a:pt x="626" y="182"/>
                      <a:pt x="626" y="175"/>
                    </a:cubicBezTo>
                    <a:cubicBezTo>
                      <a:pt x="631" y="172"/>
                      <a:pt x="636" y="148"/>
                      <a:pt x="632" y="143"/>
                    </a:cubicBezTo>
                    <a:cubicBezTo>
                      <a:pt x="638" y="139"/>
                      <a:pt x="645" y="128"/>
                      <a:pt x="645" y="122"/>
                    </a:cubicBezTo>
                    <a:cubicBezTo>
                      <a:pt x="652" y="118"/>
                      <a:pt x="657" y="112"/>
                      <a:pt x="656" y="107"/>
                    </a:cubicBezTo>
                    <a:cubicBezTo>
                      <a:pt x="662" y="106"/>
                      <a:pt x="670" y="101"/>
                      <a:pt x="670" y="96"/>
                    </a:cubicBezTo>
                    <a:cubicBezTo>
                      <a:pt x="676" y="99"/>
                      <a:pt x="684" y="95"/>
                      <a:pt x="686" y="92"/>
                    </a:cubicBezTo>
                    <a:cubicBezTo>
                      <a:pt x="691" y="95"/>
                      <a:pt x="705" y="97"/>
                      <a:pt x="709" y="95"/>
                    </a:cubicBezTo>
                    <a:cubicBezTo>
                      <a:pt x="712" y="100"/>
                      <a:pt x="722" y="104"/>
                      <a:pt x="727" y="103"/>
                    </a:cubicBezTo>
                    <a:cubicBezTo>
                      <a:pt x="725" y="109"/>
                      <a:pt x="735" y="122"/>
                      <a:pt x="740" y="122"/>
                    </a:cubicBezTo>
                    <a:cubicBezTo>
                      <a:pt x="739" y="130"/>
                      <a:pt x="746" y="141"/>
                      <a:pt x="751" y="141"/>
                    </a:cubicBezTo>
                    <a:cubicBezTo>
                      <a:pt x="748" y="148"/>
                      <a:pt x="756" y="162"/>
                      <a:pt x="762" y="162"/>
                    </a:cubicBezTo>
                    <a:cubicBezTo>
                      <a:pt x="759" y="169"/>
                      <a:pt x="763" y="181"/>
                      <a:pt x="768" y="182"/>
                    </a:cubicBezTo>
                    <a:cubicBezTo>
                      <a:pt x="762" y="191"/>
                      <a:pt x="770" y="207"/>
                      <a:pt x="777" y="208"/>
                    </a:cubicBezTo>
                    <a:cubicBezTo>
                      <a:pt x="768" y="214"/>
                      <a:pt x="774" y="235"/>
                      <a:pt x="782" y="237"/>
                    </a:cubicBezTo>
                    <a:cubicBezTo>
                      <a:pt x="776" y="242"/>
                      <a:pt x="784" y="267"/>
                      <a:pt x="789" y="267"/>
                    </a:cubicBezTo>
                    <a:cubicBezTo>
                      <a:pt x="784" y="274"/>
                      <a:pt x="788" y="300"/>
                      <a:pt x="796" y="302"/>
                    </a:cubicBezTo>
                    <a:cubicBezTo>
                      <a:pt x="791" y="306"/>
                      <a:pt x="798" y="344"/>
                      <a:pt x="806" y="344"/>
                    </a:cubicBezTo>
                    <a:cubicBezTo>
                      <a:pt x="802" y="348"/>
                      <a:pt x="807" y="380"/>
                      <a:pt x="815" y="381"/>
                    </a:cubicBezTo>
                    <a:cubicBezTo>
                      <a:pt x="806" y="387"/>
                      <a:pt x="813" y="419"/>
                      <a:pt x="821" y="420"/>
                    </a:cubicBezTo>
                    <a:cubicBezTo>
                      <a:pt x="815" y="426"/>
                      <a:pt x="819" y="462"/>
                      <a:pt x="829" y="461"/>
                    </a:cubicBezTo>
                    <a:cubicBezTo>
                      <a:pt x="824" y="469"/>
                      <a:pt x="831" y="502"/>
                      <a:pt x="841" y="503"/>
                    </a:cubicBezTo>
                    <a:cubicBezTo>
                      <a:pt x="837" y="511"/>
                      <a:pt x="860" y="554"/>
                      <a:pt x="868" y="554"/>
                    </a:cubicBezTo>
                    <a:cubicBezTo>
                      <a:pt x="870" y="566"/>
                      <a:pt x="894" y="582"/>
                      <a:pt x="898" y="582"/>
                    </a:cubicBezTo>
                    <a:cubicBezTo>
                      <a:pt x="902" y="591"/>
                      <a:pt x="934" y="598"/>
                      <a:pt x="941" y="597"/>
                    </a:cubicBezTo>
                    <a:cubicBezTo>
                      <a:pt x="941" y="516"/>
                      <a:pt x="941" y="516"/>
                      <a:pt x="941" y="516"/>
                    </a:cubicBezTo>
                    <a:cubicBezTo>
                      <a:pt x="941" y="516"/>
                      <a:pt x="931" y="501"/>
                      <a:pt x="923" y="501"/>
                    </a:cubicBezTo>
                    <a:close/>
                  </a:path>
                </a:pathLst>
              </a:custGeom>
              <a:solidFill>
                <a:srgbClr val="FAD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7" name="Freeform 6">
                <a:extLst>
                  <a:ext uri="{FF2B5EF4-FFF2-40B4-BE49-F238E27FC236}">
                    <a16:creationId xmlns:a16="http://schemas.microsoft.com/office/drawing/2014/main" id="{097F8B84-00FD-44F0-933E-DF7424AC33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79" y="1454"/>
                <a:ext cx="2353" cy="1624"/>
              </a:xfrm>
              <a:custGeom>
                <a:avLst/>
                <a:gdLst>
                  <a:gd name="T0" fmla="*/ 14163 w 941"/>
                  <a:gd name="T1" fmla="*/ 8043 h 609"/>
                  <a:gd name="T2" fmla="*/ 13713 w 941"/>
                  <a:gd name="T3" fmla="*/ 5405 h 609"/>
                  <a:gd name="T4" fmla="*/ 13318 w 941"/>
                  <a:gd name="T5" fmla="*/ 3107 h 609"/>
                  <a:gd name="T6" fmla="*/ 12068 w 941"/>
                  <a:gd name="T7" fmla="*/ 627 h 609"/>
                  <a:gd name="T8" fmla="*/ 9910 w 941"/>
                  <a:gd name="T9" fmla="*/ 248 h 609"/>
                  <a:gd name="T10" fmla="*/ 8522 w 941"/>
                  <a:gd name="T11" fmla="*/ 2389 h 609"/>
                  <a:gd name="T12" fmla="*/ 8347 w 941"/>
                  <a:gd name="T13" fmla="*/ 4117 h 609"/>
                  <a:gd name="T14" fmla="*/ 8067 w 941"/>
                  <a:gd name="T15" fmla="*/ 5995 h 609"/>
                  <a:gd name="T16" fmla="*/ 7929 w 941"/>
                  <a:gd name="T17" fmla="*/ 7395 h 609"/>
                  <a:gd name="T18" fmla="*/ 7492 w 941"/>
                  <a:gd name="T19" fmla="*/ 9365 h 609"/>
                  <a:gd name="T20" fmla="*/ 6584 w 941"/>
                  <a:gd name="T21" fmla="*/ 9843 h 609"/>
                  <a:gd name="T22" fmla="*/ 5864 w 941"/>
                  <a:gd name="T23" fmla="*/ 8213 h 609"/>
                  <a:gd name="T24" fmla="*/ 5551 w 941"/>
                  <a:gd name="T25" fmla="*/ 6371 h 609"/>
                  <a:gd name="T26" fmla="*/ 5251 w 941"/>
                  <a:gd name="T27" fmla="*/ 3491 h 609"/>
                  <a:gd name="T28" fmla="*/ 4563 w 941"/>
                  <a:gd name="T29" fmla="*/ 931 h 609"/>
                  <a:gd name="T30" fmla="*/ 3458 w 941"/>
                  <a:gd name="T31" fmla="*/ 56 h 609"/>
                  <a:gd name="T32" fmla="*/ 1363 w 941"/>
                  <a:gd name="T33" fmla="*/ 1400 h 609"/>
                  <a:gd name="T34" fmla="*/ 833 w 941"/>
                  <a:gd name="T35" fmla="*/ 3149 h 609"/>
                  <a:gd name="T36" fmla="*/ 550 w 941"/>
                  <a:gd name="T37" fmla="*/ 5347 h 609"/>
                  <a:gd name="T38" fmla="*/ 333 w 941"/>
                  <a:gd name="T39" fmla="*/ 7453 h 609"/>
                  <a:gd name="T40" fmla="*/ 313 w 941"/>
                  <a:gd name="T41" fmla="*/ 11187 h 609"/>
                  <a:gd name="T42" fmla="*/ 1363 w 941"/>
                  <a:gd name="T43" fmla="*/ 9933 h 609"/>
                  <a:gd name="T44" fmla="*/ 1675 w 941"/>
                  <a:gd name="T45" fmla="*/ 7701 h 609"/>
                  <a:gd name="T46" fmla="*/ 1833 w 941"/>
                  <a:gd name="T47" fmla="*/ 5837 h 609"/>
                  <a:gd name="T48" fmla="*/ 2158 w 941"/>
                  <a:gd name="T49" fmla="*/ 3336 h 609"/>
                  <a:gd name="T50" fmla="*/ 3083 w 941"/>
                  <a:gd name="T51" fmla="*/ 1629 h 609"/>
                  <a:gd name="T52" fmla="*/ 3783 w 941"/>
                  <a:gd name="T53" fmla="*/ 2709 h 609"/>
                  <a:gd name="T54" fmla="*/ 4021 w 941"/>
                  <a:gd name="T55" fmla="*/ 4211 h 609"/>
                  <a:gd name="T56" fmla="*/ 4158 w 941"/>
                  <a:gd name="T57" fmla="*/ 5768 h 609"/>
                  <a:gd name="T58" fmla="*/ 4521 w 941"/>
                  <a:gd name="T59" fmla="*/ 8341 h 609"/>
                  <a:gd name="T60" fmla="*/ 4646 w 941"/>
                  <a:gd name="T61" fmla="*/ 9352 h 609"/>
                  <a:gd name="T62" fmla="*/ 5814 w 941"/>
                  <a:gd name="T63" fmla="*/ 11149 h 609"/>
                  <a:gd name="T64" fmla="*/ 6804 w 941"/>
                  <a:gd name="T65" fmla="*/ 11549 h 609"/>
                  <a:gd name="T66" fmla="*/ 8272 w 941"/>
                  <a:gd name="T67" fmla="*/ 10787 h 609"/>
                  <a:gd name="T68" fmla="*/ 8897 w 941"/>
                  <a:gd name="T69" fmla="*/ 9613 h 609"/>
                  <a:gd name="T70" fmla="*/ 9379 w 941"/>
                  <a:gd name="T71" fmla="*/ 6792 h 609"/>
                  <a:gd name="T72" fmla="*/ 9555 w 941"/>
                  <a:gd name="T73" fmla="*/ 5085 h 609"/>
                  <a:gd name="T74" fmla="*/ 9847 w 941"/>
                  <a:gd name="T75" fmla="*/ 3149 h 609"/>
                  <a:gd name="T76" fmla="*/ 11130 w 941"/>
                  <a:gd name="T77" fmla="*/ 1843 h 609"/>
                  <a:gd name="T78" fmla="*/ 11742 w 941"/>
                  <a:gd name="T79" fmla="*/ 2765 h 609"/>
                  <a:gd name="T80" fmla="*/ 12150 w 941"/>
                  <a:gd name="T81" fmla="*/ 4403 h 609"/>
                  <a:gd name="T82" fmla="*/ 12380 w 941"/>
                  <a:gd name="T83" fmla="*/ 5653 h 609"/>
                  <a:gd name="T84" fmla="*/ 12713 w 941"/>
                  <a:gd name="T85" fmla="*/ 7757 h 609"/>
                  <a:gd name="T86" fmla="*/ 13150 w 941"/>
                  <a:gd name="T87" fmla="*/ 9613 h 609"/>
                  <a:gd name="T88" fmla="*/ 14318 w 941"/>
                  <a:gd name="T89" fmla="*/ 11208 h 609"/>
                  <a:gd name="T90" fmla="*/ 988 w 941"/>
                  <a:gd name="T91" fmla="*/ 10616 h 609"/>
                  <a:gd name="T92" fmla="*/ 550 w 941"/>
                  <a:gd name="T93" fmla="*/ 6280 h 609"/>
                  <a:gd name="T94" fmla="*/ 1875 w 941"/>
                  <a:gd name="T95" fmla="*/ 4381 h 609"/>
                  <a:gd name="T96" fmla="*/ 2345 w 941"/>
                  <a:gd name="T97" fmla="*/ 2312 h 609"/>
                  <a:gd name="T98" fmla="*/ 7617 w 941"/>
                  <a:gd name="T99" fmla="*/ 9293 h 609"/>
                  <a:gd name="T100" fmla="*/ 4176 w 941"/>
                  <a:gd name="T101" fmla="*/ 605 h 609"/>
                  <a:gd name="T102" fmla="*/ 5126 w 941"/>
                  <a:gd name="T103" fmla="*/ 3392 h 609"/>
                  <a:gd name="T104" fmla="*/ 4271 w 941"/>
                  <a:gd name="T105" fmla="*/ 5747 h 609"/>
                  <a:gd name="T106" fmla="*/ 4563 w 941"/>
                  <a:gd name="T107" fmla="*/ 8171 h 609"/>
                  <a:gd name="T108" fmla="*/ 6534 w 941"/>
                  <a:gd name="T109" fmla="*/ 9955 h 609"/>
                  <a:gd name="T110" fmla="*/ 7692 w 941"/>
                  <a:gd name="T111" fmla="*/ 9160 h 609"/>
                  <a:gd name="T112" fmla="*/ 8159 w 941"/>
                  <a:gd name="T113" fmla="*/ 6429 h 609"/>
                  <a:gd name="T114" fmla="*/ 8504 w 941"/>
                  <a:gd name="T115" fmla="*/ 3448 h 609"/>
                  <a:gd name="T116" fmla="*/ 10055 w 941"/>
                  <a:gd name="T117" fmla="*/ 320 h 609"/>
                  <a:gd name="T118" fmla="*/ 12650 w 941"/>
                  <a:gd name="T119" fmla="*/ 1651 h 609"/>
                  <a:gd name="T120" fmla="*/ 13443 w 941"/>
                  <a:gd name="T121" fmla="*/ 4211 h 609"/>
                  <a:gd name="T122" fmla="*/ 13943 w 941"/>
                  <a:gd name="T123" fmla="*/ 7659 h 60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941" h="609">
                    <a:moveTo>
                      <a:pt x="938" y="511"/>
                    </a:moveTo>
                    <a:cubicBezTo>
                      <a:pt x="938" y="511"/>
                      <a:pt x="937" y="510"/>
                      <a:pt x="937" y="510"/>
                    </a:cubicBezTo>
                    <a:cubicBezTo>
                      <a:pt x="937" y="510"/>
                      <a:pt x="937" y="510"/>
                      <a:pt x="937" y="510"/>
                    </a:cubicBezTo>
                    <a:cubicBezTo>
                      <a:pt x="936" y="509"/>
                      <a:pt x="936" y="509"/>
                      <a:pt x="936" y="508"/>
                    </a:cubicBezTo>
                    <a:cubicBezTo>
                      <a:pt x="936" y="508"/>
                      <a:pt x="936" y="508"/>
                      <a:pt x="935" y="508"/>
                    </a:cubicBezTo>
                    <a:cubicBezTo>
                      <a:pt x="935" y="508"/>
                      <a:pt x="935" y="507"/>
                      <a:pt x="934" y="507"/>
                    </a:cubicBezTo>
                    <a:cubicBezTo>
                      <a:pt x="934" y="507"/>
                      <a:pt x="934" y="507"/>
                      <a:pt x="934" y="507"/>
                    </a:cubicBezTo>
                    <a:cubicBezTo>
                      <a:pt x="932" y="504"/>
                      <a:pt x="929" y="502"/>
                      <a:pt x="927" y="501"/>
                    </a:cubicBezTo>
                    <a:cubicBezTo>
                      <a:pt x="927" y="501"/>
                      <a:pt x="927" y="501"/>
                      <a:pt x="927" y="501"/>
                    </a:cubicBezTo>
                    <a:cubicBezTo>
                      <a:pt x="925" y="500"/>
                      <a:pt x="924" y="500"/>
                      <a:pt x="923" y="500"/>
                    </a:cubicBezTo>
                    <a:cubicBezTo>
                      <a:pt x="923" y="498"/>
                      <a:pt x="923" y="497"/>
                      <a:pt x="923" y="496"/>
                    </a:cubicBezTo>
                    <a:cubicBezTo>
                      <a:pt x="923" y="496"/>
                      <a:pt x="923" y="496"/>
                      <a:pt x="923" y="496"/>
                    </a:cubicBezTo>
                    <a:cubicBezTo>
                      <a:pt x="923" y="495"/>
                      <a:pt x="923" y="494"/>
                      <a:pt x="923" y="493"/>
                    </a:cubicBezTo>
                    <a:cubicBezTo>
                      <a:pt x="923" y="493"/>
                      <a:pt x="923" y="492"/>
                      <a:pt x="923" y="492"/>
                    </a:cubicBezTo>
                    <a:cubicBezTo>
                      <a:pt x="923" y="491"/>
                      <a:pt x="923" y="490"/>
                      <a:pt x="923" y="490"/>
                    </a:cubicBezTo>
                    <a:cubicBezTo>
                      <a:pt x="923" y="489"/>
                      <a:pt x="923" y="489"/>
                      <a:pt x="923" y="489"/>
                    </a:cubicBezTo>
                    <a:cubicBezTo>
                      <a:pt x="923" y="488"/>
                      <a:pt x="923" y="487"/>
                      <a:pt x="923" y="487"/>
                    </a:cubicBezTo>
                    <a:cubicBezTo>
                      <a:pt x="923" y="486"/>
                      <a:pt x="923" y="486"/>
                      <a:pt x="923" y="486"/>
                    </a:cubicBezTo>
                    <a:cubicBezTo>
                      <a:pt x="922" y="485"/>
                      <a:pt x="922" y="483"/>
                      <a:pt x="921" y="482"/>
                    </a:cubicBezTo>
                    <a:cubicBezTo>
                      <a:pt x="921" y="482"/>
                      <a:pt x="921" y="482"/>
                      <a:pt x="921" y="481"/>
                    </a:cubicBezTo>
                    <a:cubicBezTo>
                      <a:pt x="920" y="481"/>
                      <a:pt x="920" y="480"/>
                      <a:pt x="920" y="480"/>
                    </a:cubicBezTo>
                    <a:cubicBezTo>
                      <a:pt x="919" y="479"/>
                      <a:pt x="919" y="479"/>
                      <a:pt x="919" y="479"/>
                    </a:cubicBezTo>
                    <a:cubicBezTo>
                      <a:pt x="918" y="478"/>
                      <a:pt x="918" y="477"/>
                      <a:pt x="917" y="477"/>
                    </a:cubicBezTo>
                    <a:cubicBezTo>
                      <a:pt x="917" y="476"/>
                      <a:pt x="917" y="476"/>
                      <a:pt x="917" y="476"/>
                    </a:cubicBezTo>
                    <a:cubicBezTo>
                      <a:pt x="916" y="475"/>
                      <a:pt x="915" y="474"/>
                      <a:pt x="915" y="474"/>
                    </a:cubicBezTo>
                    <a:cubicBezTo>
                      <a:pt x="915" y="474"/>
                      <a:pt x="915" y="474"/>
                      <a:pt x="915" y="474"/>
                    </a:cubicBezTo>
                    <a:cubicBezTo>
                      <a:pt x="914" y="473"/>
                      <a:pt x="913" y="472"/>
                      <a:pt x="912" y="471"/>
                    </a:cubicBezTo>
                    <a:cubicBezTo>
                      <a:pt x="913" y="458"/>
                      <a:pt x="913" y="446"/>
                      <a:pt x="905" y="439"/>
                    </a:cubicBezTo>
                    <a:cubicBezTo>
                      <a:pt x="905" y="437"/>
                      <a:pt x="905" y="435"/>
                      <a:pt x="905" y="434"/>
                    </a:cubicBezTo>
                    <a:cubicBezTo>
                      <a:pt x="905" y="434"/>
                      <a:pt x="905" y="434"/>
                      <a:pt x="905" y="434"/>
                    </a:cubicBezTo>
                    <a:cubicBezTo>
                      <a:pt x="906" y="433"/>
                      <a:pt x="906" y="431"/>
                      <a:pt x="906" y="430"/>
                    </a:cubicBezTo>
                    <a:cubicBezTo>
                      <a:pt x="906" y="430"/>
                      <a:pt x="906" y="430"/>
                      <a:pt x="906" y="430"/>
                    </a:cubicBezTo>
                    <a:cubicBezTo>
                      <a:pt x="906" y="428"/>
                      <a:pt x="906" y="426"/>
                      <a:pt x="906" y="424"/>
                    </a:cubicBezTo>
                    <a:cubicBezTo>
                      <a:pt x="906" y="424"/>
                      <a:pt x="906" y="424"/>
                      <a:pt x="906" y="424"/>
                    </a:cubicBezTo>
                    <a:cubicBezTo>
                      <a:pt x="905" y="421"/>
                      <a:pt x="905" y="419"/>
                      <a:pt x="903" y="416"/>
                    </a:cubicBezTo>
                    <a:cubicBezTo>
                      <a:pt x="903" y="416"/>
                      <a:pt x="903" y="416"/>
                      <a:pt x="903" y="416"/>
                    </a:cubicBezTo>
                    <a:cubicBezTo>
                      <a:pt x="902" y="414"/>
                      <a:pt x="901" y="412"/>
                      <a:pt x="899" y="410"/>
                    </a:cubicBezTo>
                    <a:cubicBezTo>
                      <a:pt x="899" y="410"/>
                      <a:pt x="899" y="410"/>
                      <a:pt x="899" y="410"/>
                    </a:cubicBezTo>
                    <a:cubicBezTo>
                      <a:pt x="899" y="409"/>
                      <a:pt x="898" y="408"/>
                      <a:pt x="897" y="406"/>
                    </a:cubicBezTo>
                    <a:cubicBezTo>
                      <a:pt x="898" y="405"/>
                      <a:pt x="898" y="404"/>
                      <a:pt x="899" y="402"/>
                    </a:cubicBezTo>
                    <a:cubicBezTo>
                      <a:pt x="899" y="402"/>
                      <a:pt x="899" y="401"/>
                      <a:pt x="899" y="400"/>
                    </a:cubicBezTo>
                    <a:cubicBezTo>
                      <a:pt x="899" y="399"/>
                      <a:pt x="899" y="399"/>
                      <a:pt x="899" y="399"/>
                    </a:cubicBezTo>
                    <a:cubicBezTo>
                      <a:pt x="899" y="398"/>
                      <a:pt x="899" y="397"/>
                      <a:pt x="899" y="396"/>
                    </a:cubicBezTo>
                    <a:cubicBezTo>
                      <a:pt x="899" y="396"/>
                      <a:pt x="899" y="396"/>
                      <a:pt x="899" y="396"/>
                    </a:cubicBezTo>
                    <a:cubicBezTo>
                      <a:pt x="900" y="394"/>
                      <a:pt x="900" y="393"/>
                      <a:pt x="899" y="392"/>
                    </a:cubicBezTo>
                    <a:cubicBezTo>
                      <a:pt x="899" y="392"/>
                      <a:pt x="899" y="392"/>
                      <a:pt x="899" y="391"/>
                    </a:cubicBezTo>
                    <a:cubicBezTo>
                      <a:pt x="899" y="390"/>
                      <a:pt x="899" y="389"/>
                      <a:pt x="899" y="388"/>
                    </a:cubicBezTo>
                    <a:cubicBezTo>
                      <a:pt x="899" y="388"/>
                      <a:pt x="899" y="388"/>
                      <a:pt x="899" y="388"/>
                    </a:cubicBezTo>
                    <a:cubicBezTo>
                      <a:pt x="899" y="387"/>
                      <a:pt x="899" y="386"/>
                      <a:pt x="899" y="384"/>
                    </a:cubicBezTo>
                    <a:cubicBezTo>
                      <a:pt x="899" y="384"/>
                      <a:pt x="899" y="384"/>
                      <a:pt x="899" y="384"/>
                    </a:cubicBezTo>
                    <a:cubicBezTo>
                      <a:pt x="898" y="383"/>
                      <a:pt x="898" y="381"/>
                      <a:pt x="898" y="380"/>
                    </a:cubicBezTo>
                    <a:cubicBezTo>
                      <a:pt x="898" y="380"/>
                      <a:pt x="898" y="380"/>
                      <a:pt x="898" y="380"/>
                    </a:cubicBezTo>
                    <a:cubicBezTo>
                      <a:pt x="897" y="379"/>
                      <a:pt x="897" y="378"/>
                      <a:pt x="897" y="377"/>
                    </a:cubicBezTo>
                    <a:cubicBezTo>
                      <a:pt x="897" y="377"/>
                      <a:pt x="897" y="377"/>
                      <a:pt x="896" y="377"/>
                    </a:cubicBezTo>
                    <a:cubicBezTo>
                      <a:pt x="896" y="376"/>
                      <a:pt x="896" y="375"/>
                      <a:pt x="895" y="374"/>
                    </a:cubicBezTo>
                    <a:cubicBezTo>
                      <a:pt x="894" y="372"/>
                      <a:pt x="894" y="371"/>
                      <a:pt x="893" y="370"/>
                    </a:cubicBezTo>
                    <a:cubicBezTo>
                      <a:pt x="897" y="363"/>
                      <a:pt x="892" y="335"/>
                      <a:pt x="885" y="330"/>
                    </a:cubicBezTo>
                    <a:cubicBezTo>
                      <a:pt x="885" y="329"/>
                      <a:pt x="885" y="327"/>
                      <a:pt x="886" y="326"/>
                    </a:cubicBezTo>
                    <a:cubicBezTo>
                      <a:pt x="886" y="326"/>
                      <a:pt x="886" y="326"/>
                      <a:pt x="886" y="326"/>
                    </a:cubicBezTo>
                    <a:cubicBezTo>
                      <a:pt x="886" y="324"/>
                      <a:pt x="886" y="321"/>
                      <a:pt x="886" y="319"/>
                    </a:cubicBezTo>
                    <a:cubicBezTo>
                      <a:pt x="886" y="319"/>
                      <a:pt x="886" y="319"/>
                      <a:pt x="886" y="319"/>
                    </a:cubicBezTo>
                    <a:cubicBezTo>
                      <a:pt x="885" y="316"/>
                      <a:pt x="885" y="313"/>
                      <a:pt x="884" y="311"/>
                    </a:cubicBezTo>
                    <a:cubicBezTo>
                      <a:pt x="884" y="311"/>
                      <a:pt x="884" y="311"/>
                      <a:pt x="884" y="311"/>
                    </a:cubicBezTo>
                    <a:cubicBezTo>
                      <a:pt x="883" y="305"/>
                      <a:pt x="881" y="298"/>
                      <a:pt x="878" y="293"/>
                    </a:cubicBezTo>
                    <a:cubicBezTo>
                      <a:pt x="878" y="293"/>
                      <a:pt x="878" y="293"/>
                      <a:pt x="878" y="293"/>
                    </a:cubicBezTo>
                    <a:cubicBezTo>
                      <a:pt x="877" y="292"/>
                      <a:pt x="877" y="290"/>
                      <a:pt x="876" y="289"/>
                    </a:cubicBezTo>
                    <a:cubicBezTo>
                      <a:pt x="877" y="288"/>
                      <a:pt x="877" y="287"/>
                      <a:pt x="877" y="285"/>
                    </a:cubicBezTo>
                    <a:cubicBezTo>
                      <a:pt x="877" y="285"/>
                      <a:pt x="877" y="285"/>
                      <a:pt x="877" y="285"/>
                    </a:cubicBezTo>
                    <a:cubicBezTo>
                      <a:pt x="878" y="283"/>
                      <a:pt x="878" y="282"/>
                      <a:pt x="878" y="280"/>
                    </a:cubicBezTo>
                    <a:cubicBezTo>
                      <a:pt x="878" y="279"/>
                      <a:pt x="878" y="279"/>
                      <a:pt x="878" y="278"/>
                    </a:cubicBezTo>
                    <a:cubicBezTo>
                      <a:pt x="878" y="277"/>
                      <a:pt x="878" y="276"/>
                      <a:pt x="878" y="276"/>
                    </a:cubicBezTo>
                    <a:cubicBezTo>
                      <a:pt x="878" y="275"/>
                      <a:pt x="878" y="275"/>
                      <a:pt x="877" y="274"/>
                    </a:cubicBezTo>
                    <a:cubicBezTo>
                      <a:pt x="877" y="271"/>
                      <a:pt x="877" y="268"/>
                      <a:pt x="876" y="265"/>
                    </a:cubicBezTo>
                    <a:cubicBezTo>
                      <a:pt x="876" y="264"/>
                      <a:pt x="875" y="264"/>
                      <a:pt x="875" y="263"/>
                    </a:cubicBezTo>
                    <a:cubicBezTo>
                      <a:pt x="875" y="262"/>
                      <a:pt x="875" y="261"/>
                      <a:pt x="874" y="260"/>
                    </a:cubicBezTo>
                    <a:cubicBezTo>
                      <a:pt x="874" y="260"/>
                      <a:pt x="874" y="260"/>
                      <a:pt x="874" y="259"/>
                    </a:cubicBezTo>
                    <a:cubicBezTo>
                      <a:pt x="873" y="258"/>
                      <a:pt x="873" y="257"/>
                      <a:pt x="873" y="256"/>
                    </a:cubicBezTo>
                    <a:cubicBezTo>
                      <a:pt x="873" y="256"/>
                      <a:pt x="873" y="256"/>
                      <a:pt x="873" y="256"/>
                    </a:cubicBezTo>
                    <a:cubicBezTo>
                      <a:pt x="872" y="255"/>
                      <a:pt x="871" y="254"/>
                      <a:pt x="871" y="252"/>
                    </a:cubicBezTo>
                    <a:cubicBezTo>
                      <a:pt x="871" y="252"/>
                      <a:pt x="872" y="250"/>
                      <a:pt x="872" y="249"/>
                    </a:cubicBezTo>
                    <a:cubicBezTo>
                      <a:pt x="872" y="247"/>
                      <a:pt x="872" y="245"/>
                      <a:pt x="871" y="242"/>
                    </a:cubicBezTo>
                    <a:cubicBezTo>
                      <a:pt x="871" y="242"/>
                      <a:pt x="871" y="242"/>
                      <a:pt x="871" y="242"/>
                    </a:cubicBezTo>
                    <a:cubicBezTo>
                      <a:pt x="871" y="238"/>
                      <a:pt x="870" y="234"/>
                      <a:pt x="869" y="230"/>
                    </a:cubicBezTo>
                    <a:cubicBezTo>
                      <a:pt x="869" y="230"/>
                      <a:pt x="869" y="230"/>
                      <a:pt x="869" y="230"/>
                    </a:cubicBezTo>
                    <a:cubicBezTo>
                      <a:pt x="868" y="226"/>
                      <a:pt x="867" y="222"/>
                      <a:pt x="865" y="219"/>
                    </a:cubicBezTo>
                    <a:cubicBezTo>
                      <a:pt x="864" y="218"/>
                      <a:pt x="864" y="217"/>
                      <a:pt x="863" y="216"/>
                    </a:cubicBezTo>
                    <a:cubicBezTo>
                      <a:pt x="863" y="214"/>
                      <a:pt x="863" y="213"/>
                      <a:pt x="863" y="211"/>
                    </a:cubicBezTo>
                    <a:cubicBezTo>
                      <a:pt x="863" y="211"/>
                      <a:pt x="863" y="211"/>
                      <a:pt x="863" y="211"/>
                    </a:cubicBezTo>
                    <a:cubicBezTo>
                      <a:pt x="863" y="209"/>
                      <a:pt x="863" y="207"/>
                      <a:pt x="863" y="204"/>
                    </a:cubicBezTo>
                    <a:cubicBezTo>
                      <a:pt x="863" y="204"/>
                      <a:pt x="863" y="204"/>
                      <a:pt x="863" y="204"/>
                    </a:cubicBezTo>
                    <a:cubicBezTo>
                      <a:pt x="862" y="202"/>
                      <a:pt x="862" y="199"/>
                      <a:pt x="861" y="197"/>
                    </a:cubicBezTo>
                    <a:cubicBezTo>
                      <a:pt x="861" y="197"/>
                      <a:pt x="861" y="197"/>
                      <a:pt x="861" y="197"/>
                    </a:cubicBezTo>
                    <a:cubicBezTo>
                      <a:pt x="860" y="194"/>
                      <a:pt x="859" y="192"/>
                      <a:pt x="858" y="190"/>
                    </a:cubicBezTo>
                    <a:cubicBezTo>
                      <a:pt x="858" y="190"/>
                      <a:pt x="858" y="190"/>
                      <a:pt x="858" y="190"/>
                    </a:cubicBezTo>
                    <a:cubicBezTo>
                      <a:pt x="858" y="188"/>
                      <a:pt x="857" y="187"/>
                      <a:pt x="856" y="185"/>
                    </a:cubicBezTo>
                    <a:cubicBezTo>
                      <a:pt x="856" y="185"/>
                      <a:pt x="856" y="185"/>
                      <a:pt x="856" y="185"/>
                    </a:cubicBezTo>
                    <a:cubicBezTo>
                      <a:pt x="855" y="184"/>
                      <a:pt x="855" y="183"/>
                      <a:pt x="854" y="182"/>
                    </a:cubicBezTo>
                    <a:cubicBezTo>
                      <a:pt x="854" y="180"/>
                      <a:pt x="854" y="177"/>
                      <a:pt x="854" y="174"/>
                    </a:cubicBezTo>
                    <a:cubicBezTo>
                      <a:pt x="854" y="174"/>
                      <a:pt x="854" y="173"/>
                      <a:pt x="854" y="173"/>
                    </a:cubicBezTo>
                    <a:cubicBezTo>
                      <a:pt x="854" y="172"/>
                      <a:pt x="854" y="171"/>
                      <a:pt x="853" y="170"/>
                    </a:cubicBezTo>
                    <a:cubicBezTo>
                      <a:pt x="853" y="169"/>
                      <a:pt x="853" y="169"/>
                      <a:pt x="853" y="168"/>
                    </a:cubicBezTo>
                    <a:cubicBezTo>
                      <a:pt x="853" y="167"/>
                      <a:pt x="852" y="166"/>
                      <a:pt x="852" y="164"/>
                    </a:cubicBezTo>
                    <a:cubicBezTo>
                      <a:pt x="852" y="164"/>
                      <a:pt x="852" y="164"/>
                      <a:pt x="852" y="164"/>
                    </a:cubicBezTo>
                    <a:cubicBezTo>
                      <a:pt x="852" y="162"/>
                      <a:pt x="851" y="161"/>
                      <a:pt x="851" y="160"/>
                    </a:cubicBezTo>
                    <a:cubicBezTo>
                      <a:pt x="850" y="159"/>
                      <a:pt x="850" y="159"/>
                      <a:pt x="850" y="158"/>
                    </a:cubicBezTo>
                    <a:cubicBezTo>
                      <a:pt x="850" y="157"/>
                      <a:pt x="849" y="156"/>
                      <a:pt x="849" y="155"/>
                    </a:cubicBezTo>
                    <a:cubicBezTo>
                      <a:pt x="849" y="155"/>
                      <a:pt x="849" y="155"/>
                      <a:pt x="848" y="154"/>
                    </a:cubicBezTo>
                    <a:cubicBezTo>
                      <a:pt x="847" y="152"/>
                      <a:pt x="846" y="149"/>
                      <a:pt x="844" y="147"/>
                    </a:cubicBezTo>
                    <a:cubicBezTo>
                      <a:pt x="846" y="139"/>
                      <a:pt x="842" y="123"/>
                      <a:pt x="831" y="117"/>
                    </a:cubicBezTo>
                    <a:cubicBezTo>
                      <a:pt x="831" y="116"/>
                      <a:pt x="831" y="114"/>
                      <a:pt x="831" y="113"/>
                    </a:cubicBezTo>
                    <a:cubicBezTo>
                      <a:pt x="831" y="113"/>
                      <a:pt x="831" y="113"/>
                      <a:pt x="831" y="113"/>
                    </a:cubicBezTo>
                    <a:cubicBezTo>
                      <a:pt x="831" y="111"/>
                      <a:pt x="830" y="109"/>
                      <a:pt x="830" y="106"/>
                    </a:cubicBezTo>
                    <a:cubicBezTo>
                      <a:pt x="830" y="106"/>
                      <a:pt x="830" y="106"/>
                      <a:pt x="830" y="106"/>
                    </a:cubicBezTo>
                    <a:cubicBezTo>
                      <a:pt x="829" y="104"/>
                      <a:pt x="828" y="102"/>
                      <a:pt x="827" y="99"/>
                    </a:cubicBezTo>
                    <a:cubicBezTo>
                      <a:pt x="827" y="99"/>
                      <a:pt x="827" y="99"/>
                      <a:pt x="827" y="99"/>
                    </a:cubicBezTo>
                    <a:cubicBezTo>
                      <a:pt x="825" y="95"/>
                      <a:pt x="822" y="90"/>
                      <a:pt x="818" y="88"/>
                    </a:cubicBezTo>
                    <a:cubicBezTo>
                      <a:pt x="817" y="87"/>
                      <a:pt x="816" y="87"/>
                      <a:pt x="815" y="86"/>
                    </a:cubicBezTo>
                    <a:cubicBezTo>
                      <a:pt x="815" y="85"/>
                      <a:pt x="814" y="83"/>
                      <a:pt x="814" y="81"/>
                    </a:cubicBezTo>
                    <a:cubicBezTo>
                      <a:pt x="814" y="79"/>
                      <a:pt x="813" y="77"/>
                      <a:pt x="813" y="75"/>
                    </a:cubicBezTo>
                    <a:cubicBezTo>
                      <a:pt x="813" y="75"/>
                      <a:pt x="813" y="75"/>
                      <a:pt x="813" y="75"/>
                    </a:cubicBezTo>
                    <a:cubicBezTo>
                      <a:pt x="812" y="73"/>
                      <a:pt x="811" y="71"/>
                      <a:pt x="810" y="69"/>
                    </a:cubicBezTo>
                    <a:cubicBezTo>
                      <a:pt x="810" y="69"/>
                      <a:pt x="810" y="69"/>
                      <a:pt x="810" y="69"/>
                    </a:cubicBezTo>
                    <a:cubicBezTo>
                      <a:pt x="808" y="66"/>
                      <a:pt x="805" y="62"/>
                      <a:pt x="801" y="60"/>
                    </a:cubicBezTo>
                    <a:cubicBezTo>
                      <a:pt x="799" y="59"/>
                      <a:pt x="798" y="58"/>
                      <a:pt x="797" y="58"/>
                    </a:cubicBezTo>
                    <a:cubicBezTo>
                      <a:pt x="796" y="57"/>
                      <a:pt x="796" y="55"/>
                      <a:pt x="795" y="54"/>
                    </a:cubicBezTo>
                    <a:cubicBezTo>
                      <a:pt x="795" y="54"/>
                      <a:pt x="795" y="54"/>
                      <a:pt x="795" y="54"/>
                    </a:cubicBezTo>
                    <a:cubicBezTo>
                      <a:pt x="795" y="54"/>
                      <a:pt x="795" y="54"/>
                      <a:pt x="795" y="54"/>
                    </a:cubicBezTo>
                    <a:cubicBezTo>
                      <a:pt x="795" y="53"/>
                      <a:pt x="794" y="52"/>
                      <a:pt x="794" y="51"/>
                    </a:cubicBezTo>
                    <a:cubicBezTo>
                      <a:pt x="793" y="50"/>
                      <a:pt x="793" y="50"/>
                      <a:pt x="793" y="49"/>
                    </a:cubicBezTo>
                    <a:cubicBezTo>
                      <a:pt x="792" y="49"/>
                      <a:pt x="792" y="48"/>
                      <a:pt x="792" y="48"/>
                    </a:cubicBezTo>
                    <a:cubicBezTo>
                      <a:pt x="791" y="47"/>
                      <a:pt x="791" y="46"/>
                      <a:pt x="790" y="46"/>
                    </a:cubicBezTo>
                    <a:cubicBezTo>
                      <a:pt x="790" y="45"/>
                      <a:pt x="789" y="45"/>
                      <a:pt x="789" y="45"/>
                    </a:cubicBezTo>
                    <a:cubicBezTo>
                      <a:pt x="786" y="41"/>
                      <a:pt x="782" y="37"/>
                      <a:pt x="777" y="35"/>
                    </a:cubicBezTo>
                    <a:cubicBezTo>
                      <a:pt x="776" y="35"/>
                      <a:pt x="776" y="35"/>
                      <a:pt x="776" y="35"/>
                    </a:cubicBezTo>
                    <a:cubicBezTo>
                      <a:pt x="775" y="34"/>
                      <a:pt x="774" y="33"/>
                      <a:pt x="772" y="33"/>
                    </a:cubicBezTo>
                    <a:cubicBezTo>
                      <a:pt x="772" y="33"/>
                      <a:pt x="772" y="33"/>
                      <a:pt x="772" y="33"/>
                    </a:cubicBezTo>
                    <a:cubicBezTo>
                      <a:pt x="771" y="32"/>
                      <a:pt x="769" y="32"/>
                      <a:pt x="768" y="31"/>
                    </a:cubicBezTo>
                    <a:cubicBezTo>
                      <a:pt x="767" y="31"/>
                      <a:pt x="767" y="30"/>
                      <a:pt x="766" y="29"/>
                    </a:cubicBezTo>
                    <a:cubicBezTo>
                      <a:pt x="766" y="28"/>
                      <a:pt x="765" y="28"/>
                      <a:pt x="765" y="27"/>
                    </a:cubicBezTo>
                    <a:cubicBezTo>
                      <a:pt x="765" y="27"/>
                      <a:pt x="765" y="27"/>
                      <a:pt x="765" y="27"/>
                    </a:cubicBezTo>
                    <a:cubicBezTo>
                      <a:pt x="762" y="24"/>
                      <a:pt x="758" y="22"/>
                      <a:pt x="754" y="19"/>
                    </a:cubicBezTo>
                    <a:cubicBezTo>
                      <a:pt x="754" y="19"/>
                      <a:pt x="754" y="19"/>
                      <a:pt x="754" y="19"/>
                    </a:cubicBezTo>
                    <a:cubicBezTo>
                      <a:pt x="746" y="14"/>
                      <a:pt x="735" y="10"/>
                      <a:pt x="727" y="10"/>
                    </a:cubicBezTo>
                    <a:cubicBezTo>
                      <a:pt x="725" y="10"/>
                      <a:pt x="724" y="10"/>
                      <a:pt x="723" y="11"/>
                    </a:cubicBezTo>
                    <a:cubicBezTo>
                      <a:pt x="722" y="10"/>
                      <a:pt x="721" y="9"/>
                      <a:pt x="719" y="9"/>
                    </a:cubicBezTo>
                    <a:cubicBezTo>
                      <a:pt x="719" y="9"/>
                      <a:pt x="719" y="9"/>
                      <a:pt x="719" y="9"/>
                    </a:cubicBezTo>
                    <a:cubicBezTo>
                      <a:pt x="717" y="8"/>
                      <a:pt x="715" y="7"/>
                      <a:pt x="713" y="6"/>
                    </a:cubicBezTo>
                    <a:cubicBezTo>
                      <a:pt x="713" y="6"/>
                      <a:pt x="713" y="6"/>
                      <a:pt x="713" y="6"/>
                    </a:cubicBezTo>
                    <a:cubicBezTo>
                      <a:pt x="710" y="5"/>
                      <a:pt x="707" y="5"/>
                      <a:pt x="705" y="5"/>
                    </a:cubicBezTo>
                    <a:cubicBezTo>
                      <a:pt x="705" y="5"/>
                      <a:pt x="705" y="5"/>
                      <a:pt x="705" y="5"/>
                    </a:cubicBezTo>
                    <a:cubicBezTo>
                      <a:pt x="699" y="4"/>
                      <a:pt x="693" y="5"/>
                      <a:pt x="688" y="8"/>
                    </a:cubicBezTo>
                    <a:cubicBezTo>
                      <a:pt x="687" y="8"/>
                      <a:pt x="686" y="9"/>
                      <a:pt x="685" y="10"/>
                    </a:cubicBezTo>
                    <a:cubicBezTo>
                      <a:pt x="684" y="9"/>
                      <a:pt x="683" y="8"/>
                      <a:pt x="682" y="7"/>
                    </a:cubicBezTo>
                    <a:cubicBezTo>
                      <a:pt x="681" y="7"/>
                      <a:pt x="681" y="6"/>
                      <a:pt x="680" y="6"/>
                    </a:cubicBezTo>
                    <a:cubicBezTo>
                      <a:pt x="680" y="6"/>
                      <a:pt x="680" y="6"/>
                      <a:pt x="680" y="6"/>
                    </a:cubicBezTo>
                    <a:cubicBezTo>
                      <a:pt x="679" y="6"/>
                      <a:pt x="678" y="5"/>
                      <a:pt x="678" y="5"/>
                    </a:cubicBezTo>
                    <a:cubicBezTo>
                      <a:pt x="678" y="5"/>
                      <a:pt x="678" y="5"/>
                      <a:pt x="678" y="5"/>
                    </a:cubicBezTo>
                    <a:cubicBezTo>
                      <a:pt x="675" y="4"/>
                      <a:pt x="671" y="4"/>
                      <a:pt x="668" y="4"/>
                    </a:cubicBezTo>
                    <a:cubicBezTo>
                      <a:pt x="668" y="4"/>
                      <a:pt x="668" y="4"/>
                      <a:pt x="667" y="4"/>
                    </a:cubicBezTo>
                    <a:cubicBezTo>
                      <a:pt x="667" y="4"/>
                      <a:pt x="666" y="4"/>
                      <a:pt x="665" y="4"/>
                    </a:cubicBezTo>
                    <a:cubicBezTo>
                      <a:pt x="665" y="4"/>
                      <a:pt x="665" y="4"/>
                      <a:pt x="665" y="4"/>
                    </a:cubicBezTo>
                    <a:cubicBezTo>
                      <a:pt x="661" y="4"/>
                      <a:pt x="657" y="5"/>
                      <a:pt x="653" y="6"/>
                    </a:cubicBezTo>
                    <a:cubicBezTo>
                      <a:pt x="653" y="6"/>
                      <a:pt x="653" y="6"/>
                      <a:pt x="653" y="6"/>
                    </a:cubicBezTo>
                    <a:cubicBezTo>
                      <a:pt x="652" y="6"/>
                      <a:pt x="652" y="6"/>
                      <a:pt x="651" y="6"/>
                    </a:cubicBezTo>
                    <a:cubicBezTo>
                      <a:pt x="651" y="6"/>
                      <a:pt x="651" y="6"/>
                      <a:pt x="651" y="6"/>
                    </a:cubicBezTo>
                    <a:cubicBezTo>
                      <a:pt x="647" y="8"/>
                      <a:pt x="644" y="9"/>
                      <a:pt x="641" y="11"/>
                    </a:cubicBezTo>
                    <a:cubicBezTo>
                      <a:pt x="641" y="11"/>
                      <a:pt x="641" y="11"/>
                      <a:pt x="641" y="11"/>
                    </a:cubicBezTo>
                    <a:cubicBezTo>
                      <a:pt x="640" y="12"/>
                      <a:pt x="639" y="13"/>
                      <a:pt x="638" y="14"/>
                    </a:cubicBezTo>
                    <a:cubicBezTo>
                      <a:pt x="637" y="13"/>
                      <a:pt x="635" y="13"/>
                      <a:pt x="634" y="13"/>
                    </a:cubicBezTo>
                    <a:cubicBezTo>
                      <a:pt x="634" y="13"/>
                      <a:pt x="634" y="13"/>
                      <a:pt x="634" y="13"/>
                    </a:cubicBezTo>
                    <a:cubicBezTo>
                      <a:pt x="632" y="14"/>
                      <a:pt x="630" y="15"/>
                      <a:pt x="628" y="16"/>
                    </a:cubicBezTo>
                    <a:cubicBezTo>
                      <a:pt x="628" y="16"/>
                      <a:pt x="627" y="16"/>
                      <a:pt x="627" y="16"/>
                    </a:cubicBezTo>
                    <a:cubicBezTo>
                      <a:pt x="625" y="17"/>
                      <a:pt x="623" y="19"/>
                      <a:pt x="621" y="21"/>
                    </a:cubicBezTo>
                    <a:cubicBezTo>
                      <a:pt x="621" y="21"/>
                      <a:pt x="621" y="21"/>
                      <a:pt x="621" y="21"/>
                    </a:cubicBezTo>
                    <a:cubicBezTo>
                      <a:pt x="619" y="21"/>
                      <a:pt x="618" y="22"/>
                      <a:pt x="617" y="23"/>
                    </a:cubicBezTo>
                    <a:cubicBezTo>
                      <a:pt x="617" y="23"/>
                      <a:pt x="617" y="23"/>
                      <a:pt x="617" y="23"/>
                    </a:cubicBezTo>
                    <a:cubicBezTo>
                      <a:pt x="615" y="25"/>
                      <a:pt x="613" y="27"/>
                      <a:pt x="611" y="29"/>
                    </a:cubicBezTo>
                    <a:cubicBezTo>
                      <a:pt x="611" y="29"/>
                      <a:pt x="611" y="29"/>
                      <a:pt x="611" y="29"/>
                    </a:cubicBezTo>
                    <a:cubicBezTo>
                      <a:pt x="610" y="30"/>
                      <a:pt x="610" y="30"/>
                      <a:pt x="609" y="31"/>
                    </a:cubicBezTo>
                    <a:cubicBezTo>
                      <a:pt x="609" y="31"/>
                      <a:pt x="609" y="31"/>
                      <a:pt x="609" y="31"/>
                    </a:cubicBezTo>
                    <a:cubicBezTo>
                      <a:pt x="608" y="33"/>
                      <a:pt x="607" y="34"/>
                      <a:pt x="607" y="35"/>
                    </a:cubicBezTo>
                    <a:cubicBezTo>
                      <a:pt x="596" y="34"/>
                      <a:pt x="577" y="59"/>
                      <a:pt x="580" y="66"/>
                    </a:cubicBezTo>
                    <a:cubicBezTo>
                      <a:pt x="578" y="67"/>
                      <a:pt x="577" y="67"/>
                      <a:pt x="576" y="68"/>
                    </a:cubicBezTo>
                    <a:cubicBezTo>
                      <a:pt x="576" y="68"/>
                      <a:pt x="576" y="68"/>
                      <a:pt x="576" y="68"/>
                    </a:cubicBezTo>
                    <a:cubicBezTo>
                      <a:pt x="570" y="72"/>
                      <a:pt x="566" y="78"/>
                      <a:pt x="564" y="84"/>
                    </a:cubicBezTo>
                    <a:cubicBezTo>
                      <a:pt x="564" y="84"/>
                      <a:pt x="564" y="84"/>
                      <a:pt x="564" y="85"/>
                    </a:cubicBezTo>
                    <a:cubicBezTo>
                      <a:pt x="563" y="86"/>
                      <a:pt x="563" y="87"/>
                      <a:pt x="563" y="88"/>
                    </a:cubicBezTo>
                    <a:cubicBezTo>
                      <a:pt x="563" y="88"/>
                      <a:pt x="563" y="88"/>
                      <a:pt x="563" y="88"/>
                    </a:cubicBezTo>
                    <a:cubicBezTo>
                      <a:pt x="562" y="89"/>
                      <a:pt x="562" y="91"/>
                      <a:pt x="562" y="92"/>
                    </a:cubicBezTo>
                    <a:cubicBezTo>
                      <a:pt x="562" y="92"/>
                      <a:pt x="562" y="92"/>
                      <a:pt x="562" y="92"/>
                    </a:cubicBezTo>
                    <a:cubicBezTo>
                      <a:pt x="561" y="94"/>
                      <a:pt x="561" y="95"/>
                      <a:pt x="561" y="96"/>
                    </a:cubicBezTo>
                    <a:cubicBezTo>
                      <a:pt x="561" y="97"/>
                      <a:pt x="561" y="99"/>
                      <a:pt x="561" y="100"/>
                    </a:cubicBezTo>
                    <a:cubicBezTo>
                      <a:pt x="560" y="100"/>
                      <a:pt x="558" y="101"/>
                      <a:pt x="557" y="102"/>
                    </a:cubicBezTo>
                    <a:cubicBezTo>
                      <a:pt x="557" y="103"/>
                      <a:pt x="556" y="103"/>
                      <a:pt x="556" y="104"/>
                    </a:cubicBezTo>
                    <a:cubicBezTo>
                      <a:pt x="556" y="104"/>
                      <a:pt x="556" y="104"/>
                      <a:pt x="556" y="104"/>
                    </a:cubicBezTo>
                    <a:cubicBezTo>
                      <a:pt x="555" y="105"/>
                      <a:pt x="555" y="105"/>
                      <a:pt x="554" y="106"/>
                    </a:cubicBezTo>
                    <a:cubicBezTo>
                      <a:pt x="554" y="106"/>
                      <a:pt x="554" y="106"/>
                      <a:pt x="554" y="106"/>
                    </a:cubicBezTo>
                    <a:cubicBezTo>
                      <a:pt x="553" y="108"/>
                      <a:pt x="552" y="110"/>
                      <a:pt x="550" y="113"/>
                    </a:cubicBezTo>
                    <a:cubicBezTo>
                      <a:pt x="550" y="113"/>
                      <a:pt x="550" y="113"/>
                      <a:pt x="550" y="113"/>
                    </a:cubicBezTo>
                    <a:cubicBezTo>
                      <a:pt x="550" y="114"/>
                      <a:pt x="550" y="114"/>
                      <a:pt x="549" y="115"/>
                    </a:cubicBezTo>
                    <a:cubicBezTo>
                      <a:pt x="549" y="115"/>
                      <a:pt x="549" y="115"/>
                      <a:pt x="549" y="116"/>
                    </a:cubicBezTo>
                    <a:cubicBezTo>
                      <a:pt x="549" y="116"/>
                      <a:pt x="548" y="117"/>
                      <a:pt x="548" y="118"/>
                    </a:cubicBezTo>
                    <a:cubicBezTo>
                      <a:pt x="548" y="118"/>
                      <a:pt x="548" y="118"/>
                      <a:pt x="548" y="118"/>
                    </a:cubicBezTo>
                    <a:cubicBezTo>
                      <a:pt x="547" y="121"/>
                      <a:pt x="546" y="124"/>
                      <a:pt x="545" y="126"/>
                    </a:cubicBezTo>
                    <a:cubicBezTo>
                      <a:pt x="545" y="126"/>
                      <a:pt x="545" y="126"/>
                      <a:pt x="545" y="126"/>
                    </a:cubicBezTo>
                    <a:cubicBezTo>
                      <a:pt x="545" y="127"/>
                      <a:pt x="545" y="128"/>
                      <a:pt x="545" y="129"/>
                    </a:cubicBezTo>
                    <a:cubicBezTo>
                      <a:pt x="545" y="129"/>
                      <a:pt x="545" y="129"/>
                      <a:pt x="545" y="129"/>
                    </a:cubicBezTo>
                    <a:cubicBezTo>
                      <a:pt x="544" y="134"/>
                      <a:pt x="544" y="138"/>
                      <a:pt x="544" y="142"/>
                    </a:cubicBezTo>
                    <a:cubicBezTo>
                      <a:pt x="544" y="142"/>
                      <a:pt x="544" y="142"/>
                      <a:pt x="544" y="142"/>
                    </a:cubicBezTo>
                    <a:cubicBezTo>
                      <a:pt x="544" y="143"/>
                      <a:pt x="545" y="145"/>
                      <a:pt x="545" y="146"/>
                    </a:cubicBezTo>
                    <a:cubicBezTo>
                      <a:pt x="545" y="146"/>
                      <a:pt x="544" y="147"/>
                      <a:pt x="543" y="149"/>
                    </a:cubicBezTo>
                    <a:cubicBezTo>
                      <a:pt x="542" y="150"/>
                      <a:pt x="541" y="152"/>
                      <a:pt x="541" y="154"/>
                    </a:cubicBezTo>
                    <a:cubicBezTo>
                      <a:pt x="541" y="154"/>
                      <a:pt x="541" y="154"/>
                      <a:pt x="541" y="154"/>
                    </a:cubicBezTo>
                    <a:cubicBezTo>
                      <a:pt x="541" y="155"/>
                      <a:pt x="540" y="155"/>
                      <a:pt x="540" y="156"/>
                    </a:cubicBezTo>
                    <a:cubicBezTo>
                      <a:pt x="540" y="156"/>
                      <a:pt x="540" y="156"/>
                      <a:pt x="540" y="157"/>
                    </a:cubicBezTo>
                    <a:cubicBezTo>
                      <a:pt x="540" y="158"/>
                      <a:pt x="539" y="159"/>
                      <a:pt x="539" y="160"/>
                    </a:cubicBezTo>
                    <a:cubicBezTo>
                      <a:pt x="539" y="160"/>
                      <a:pt x="539" y="161"/>
                      <a:pt x="539" y="161"/>
                    </a:cubicBezTo>
                    <a:cubicBezTo>
                      <a:pt x="539" y="161"/>
                      <a:pt x="538" y="162"/>
                      <a:pt x="538" y="162"/>
                    </a:cubicBezTo>
                    <a:cubicBezTo>
                      <a:pt x="538" y="163"/>
                      <a:pt x="538" y="163"/>
                      <a:pt x="538" y="164"/>
                    </a:cubicBezTo>
                    <a:cubicBezTo>
                      <a:pt x="538" y="164"/>
                      <a:pt x="538" y="165"/>
                      <a:pt x="538" y="165"/>
                    </a:cubicBezTo>
                    <a:cubicBezTo>
                      <a:pt x="538" y="166"/>
                      <a:pt x="537" y="167"/>
                      <a:pt x="537" y="167"/>
                    </a:cubicBezTo>
                    <a:cubicBezTo>
                      <a:pt x="537" y="168"/>
                      <a:pt x="537" y="168"/>
                      <a:pt x="537" y="169"/>
                    </a:cubicBezTo>
                    <a:cubicBezTo>
                      <a:pt x="537" y="170"/>
                      <a:pt x="537" y="170"/>
                      <a:pt x="537" y="171"/>
                    </a:cubicBezTo>
                    <a:cubicBezTo>
                      <a:pt x="537" y="171"/>
                      <a:pt x="537" y="172"/>
                      <a:pt x="537" y="172"/>
                    </a:cubicBezTo>
                    <a:cubicBezTo>
                      <a:pt x="537" y="173"/>
                      <a:pt x="537" y="173"/>
                      <a:pt x="537" y="174"/>
                    </a:cubicBezTo>
                    <a:cubicBezTo>
                      <a:pt x="537" y="174"/>
                      <a:pt x="537" y="174"/>
                      <a:pt x="537" y="175"/>
                    </a:cubicBezTo>
                    <a:cubicBezTo>
                      <a:pt x="537" y="176"/>
                      <a:pt x="537" y="176"/>
                      <a:pt x="537" y="177"/>
                    </a:cubicBezTo>
                    <a:cubicBezTo>
                      <a:pt x="537" y="178"/>
                      <a:pt x="537" y="178"/>
                      <a:pt x="537" y="178"/>
                    </a:cubicBezTo>
                    <a:cubicBezTo>
                      <a:pt x="537" y="179"/>
                      <a:pt x="537" y="179"/>
                      <a:pt x="537" y="180"/>
                    </a:cubicBezTo>
                    <a:cubicBezTo>
                      <a:pt x="537" y="180"/>
                      <a:pt x="537" y="180"/>
                      <a:pt x="537" y="181"/>
                    </a:cubicBezTo>
                    <a:cubicBezTo>
                      <a:pt x="538" y="183"/>
                      <a:pt x="539" y="185"/>
                      <a:pt x="540" y="186"/>
                    </a:cubicBezTo>
                    <a:cubicBezTo>
                      <a:pt x="539" y="187"/>
                      <a:pt x="538" y="188"/>
                      <a:pt x="537" y="190"/>
                    </a:cubicBezTo>
                    <a:cubicBezTo>
                      <a:pt x="535" y="192"/>
                      <a:pt x="534" y="195"/>
                      <a:pt x="534" y="198"/>
                    </a:cubicBezTo>
                    <a:cubicBezTo>
                      <a:pt x="534" y="198"/>
                      <a:pt x="534" y="198"/>
                      <a:pt x="534" y="198"/>
                    </a:cubicBezTo>
                    <a:cubicBezTo>
                      <a:pt x="533" y="201"/>
                      <a:pt x="532" y="204"/>
                      <a:pt x="532" y="207"/>
                    </a:cubicBezTo>
                    <a:cubicBezTo>
                      <a:pt x="532" y="207"/>
                      <a:pt x="532" y="207"/>
                      <a:pt x="532" y="207"/>
                    </a:cubicBezTo>
                    <a:cubicBezTo>
                      <a:pt x="532" y="209"/>
                      <a:pt x="533" y="211"/>
                      <a:pt x="533" y="213"/>
                    </a:cubicBezTo>
                    <a:cubicBezTo>
                      <a:pt x="533" y="215"/>
                      <a:pt x="534" y="216"/>
                      <a:pt x="534" y="217"/>
                    </a:cubicBezTo>
                    <a:cubicBezTo>
                      <a:pt x="529" y="221"/>
                      <a:pt x="525" y="247"/>
                      <a:pt x="530" y="256"/>
                    </a:cubicBezTo>
                    <a:cubicBezTo>
                      <a:pt x="529" y="257"/>
                      <a:pt x="528" y="258"/>
                      <a:pt x="528" y="259"/>
                    </a:cubicBezTo>
                    <a:cubicBezTo>
                      <a:pt x="528" y="259"/>
                      <a:pt x="528" y="259"/>
                      <a:pt x="528" y="259"/>
                    </a:cubicBezTo>
                    <a:cubicBezTo>
                      <a:pt x="527" y="260"/>
                      <a:pt x="527" y="261"/>
                      <a:pt x="526" y="262"/>
                    </a:cubicBezTo>
                    <a:cubicBezTo>
                      <a:pt x="526" y="262"/>
                      <a:pt x="526" y="263"/>
                      <a:pt x="526" y="263"/>
                    </a:cubicBezTo>
                    <a:cubicBezTo>
                      <a:pt x="526" y="264"/>
                      <a:pt x="525" y="265"/>
                      <a:pt x="525" y="266"/>
                    </a:cubicBezTo>
                    <a:cubicBezTo>
                      <a:pt x="525" y="266"/>
                      <a:pt x="525" y="266"/>
                      <a:pt x="525" y="266"/>
                    </a:cubicBezTo>
                    <a:cubicBezTo>
                      <a:pt x="525" y="268"/>
                      <a:pt x="524" y="269"/>
                      <a:pt x="524" y="270"/>
                    </a:cubicBezTo>
                    <a:cubicBezTo>
                      <a:pt x="524" y="270"/>
                      <a:pt x="524" y="271"/>
                      <a:pt x="524" y="271"/>
                    </a:cubicBezTo>
                    <a:cubicBezTo>
                      <a:pt x="524" y="272"/>
                      <a:pt x="524" y="273"/>
                      <a:pt x="523" y="275"/>
                    </a:cubicBezTo>
                    <a:cubicBezTo>
                      <a:pt x="523" y="275"/>
                      <a:pt x="523" y="275"/>
                      <a:pt x="523" y="275"/>
                    </a:cubicBezTo>
                    <a:cubicBezTo>
                      <a:pt x="523" y="277"/>
                      <a:pt x="523" y="278"/>
                      <a:pt x="523" y="279"/>
                    </a:cubicBezTo>
                    <a:cubicBezTo>
                      <a:pt x="523" y="279"/>
                      <a:pt x="523" y="279"/>
                      <a:pt x="523" y="279"/>
                    </a:cubicBezTo>
                    <a:cubicBezTo>
                      <a:pt x="523" y="281"/>
                      <a:pt x="523" y="282"/>
                      <a:pt x="523" y="284"/>
                    </a:cubicBezTo>
                    <a:cubicBezTo>
                      <a:pt x="523" y="284"/>
                      <a:pt x="523" y="284"/>
                      <a:pt x="523" y="284"/>
                    </a:cubicBezTo>
                    <a:cubicBezTo>
                      <a:pt x="523" y="286"/>
                      <a:pt x="523" y="289"/>
                      <a:pt x="523" y="291"/>
                    </a:cubicBezTo>
                    <a:cubicBezTo>
                      <a:pt x="523" y="291"/>
                      <a:pt x="523" y="291"/>
                      <a:pt x="523" y="291"/>
                    </a:cubicBezTo>
                    <a:cubicBezTo>
                      <a:pt x="524" y="293"/>
                      <a:pt x="524" y="294"/>
                      <a:pt x="525" y="295"/>
                    </a:cubicBezTo>
                    <a:cubicBezTo>
                      <a:pt x="523" y="295"/>
                      <a:pt x="522" y="296"/>
                      <a:pt x="521" y="297"/>
                    </a:cubicBezTo>
                    <a:cubicBezTo>
                      <a:pt x="521" y="297"/>
                      <a:pt x="521" y="297"/>
                      <a:pt x="521" y="297"/>
                    </a:cubicBezTo>
                    <a:cubicBezTo>
                      <a:pt x="521" y="298"/>
                      <a:pt x="521" y="298"/>
                      <a:pt x="521" y="298"/>
                    </a:cubicBezTo>
                    <a:cubicBezTo>
                      <a:pt x="521" y="298"/>
                      <a:pt x="520" y="299"/>
                      <a:pt x="520" y="299"/>
                    </a:cubicBezTo>
                    <a:cubicBezTo>
                      <a:pt x="520" y="300"/>
                      <a:pt x="520" y="300"/>
                      <a:pt x="520" y="300"/>
                    </a:cubicBezTo>
                    <a:cubicBezTo>
                      <a:pt x="520" y="301"/>
                      <a:pt x="519" y="301"/>
                      <a:pt x="519" y="301"/>
                    </a:cubicBezTo>
                    <a:cubicBezTo>
                      <a:pt x="519" y="302"/>
                      <a:pt x="519" y="302"/>
                      <a:pt x="519" y="303"/>
                    </a:cubicBezTo>
                    <a:cubicBezTo>
                      <a:pt x="518" y="303"/>
                      <a:pt x="518" y="304"/>
                      <a:pt x="518" y="305"/>
                    </a:cubicBezTo>
                    <a:cubicBezTo>
                      <a:pt x="518" y="305"/>
                      <a:pt x="518" y="305"/>
                      <a:pt x="518" y="306"/>
                    </a:cubicBezTo>
                    <a:cubicBezTo>
                      <a:pt x="518" y="306"/>
                      <a:pt x="517" y="307"/>
                      <a:pt x="517" y="307"/>
                    </a:cubicBezTo>
                    <a:cubicBezTo>
                      <a:pt x="517" y="308"/>
                      <a:pt x="517" y="308"/>
                      <a:pt x="517" y="309"/>
                    </a:cubicBezTo>
                    <a:cubicBezTo>
                      <a:pt x="517" y="309"/>
                      <a:pt x="517" y="310"/>
                      <a:pt x="517" y="310"/>
                    </a:cubicBezTo>
                    <a:cubicBezTo>
                      <a:pt x="517" y="311"/>
                      <a:pt x="516" y="312"/>
                      <a:pt x="516" y="313"/>
                    </a:cubicBezTo>
                    <a:cubicBezTo>
                      <a:pt x="516" y="313"/>
                      <a:pt x="516" y="313"/>
                      <a:pt x="516" y="314"/>
                    </a:cubicBezTo>
                    <a:cubicBezTo>
                      <a:pt x="516" y="314"/>
                      <a:pt x="516" y="315"/>
                      <a:pt x="516" y="316"/>
                    </a:cubicBezTo>
                    <a:cubicBezTo>
                      <a:pt x="516" y="316"/>
                      <a:pt x="516" y="316"/>
                      <a:pt x="516" y="316"/>
                    </a:cubicBezTo>
                    <a:cubicBezTo>
                      <a:pt x="516" y="319"/>
                      <a:pt x="516" y="321"/>
                      <a:pt x="516" y="323"/>
                    </a:cubicBezTo>
                    <a:cubicBezTo>
                      <a:pt x="516" y="323"/>
                      <a:pt x="516" y="323"/>
                      <a:pt x="516" y="323"/>
                    </a:cubicBezTo>
                    <a:cubicBezTo>
                      <a:pt x="516" y="326"/>
                      <a:pt x="516" y="328"/>
                      <a:pt x="517" y="330"/>
                    </a:cubicBezTo>
                    <a:cubicBezTo>
                      <a:pt x="517" y="330"/>
                      <a:pt x="517" y="330"/>
                      <a:pt x="517" y="330"/>
                    </a:cubicBezTo>
                    <a:cubicBezTo>
                      <a:pt x="518" y="332"/>
                      <a:pt x="518" y="333"/>
                      <a:pt x="519" y="334"/>
                    </a:cubicBezTo>
                    <a:cubicBezTo>
                      <a:pt x="518" y="334"/>
                      <a:pt x="517" y="336"/>
                      <a:pt x="517" y="337"/>
                    </a:cubicBezTo>
                    <a:cubicBezTo>
                      <a:pt x="517" y="337"/>
                      <a:pt x="517" y="337"/>
                      <a:pt x="517" y="337"/>
                    </a:cubicBezTo>
                    <a:cubicBezTo>
                      <a:pt x="516" y="338"/>
                      <a:pt x="516" y="338"/>
                      <a:pt x="516" y="339"/>
                    </a:cubicBezTo>
                    <a:cubicBezTo>
                      <a:pt x="516" y="339"/>
                      <a:pt x="516" y="339"/>
                      <a:pt x="516" y="339"/>
                    </a:cubicBezTo>
                    <a:cubicBezTo>
                      <a:pt x="516" y="339"/>
                      <a:pt x="516" y="339"/>
                      <a:pt x="516" y="339"/>
                    </a:cubicBezTo>
                    <a:cubicBezTo>
                      <a:pt x="516" y="339"/>
                      <a:pt x="515" y="340"/>
                      <a:pt x="515" y="341"/>
                    </a:cubicBezTo>
                    <a:cubicBezTo>
                      <a:pt x="515" y="341"/>
                      <a:pt x="515" y="341"/>
                      <a:pt x="515" y="341"/>
                    </a:cubicBezTo>
                    <a:cubicBezTo>
                      <a:pt x="515" y="342"/>
                      <a:pt x="515" y="343"/>
                      <a:pt x="514" y="344"/>
                    </a:cubicBezTo>
                    <a:cubicBezTo>
                      <a:pt x="514" y="344"/>
                      <a:pt x="514" y="344"/>
                      <a:pt x="514" y="344"/>
                    </a:cubicBezTo>
                    <a:cubicBezTo>
                      <a:pt x="514" y="345"/>
                      <a:pt x="514" y="346"/>
                      <a:pt x="514" y="346"/>
                    </a:cubicBezTo>
                    <a:cubicBezTo>
                      <a:pt x="514" y="346"/>
                      <a:pt x="514" y="347"/>
                      <a:pt x="514" y="347"/>
                    </a:cubicBezTo>
                    <a:cubicBezTo>
                      <a:pt x="513" y="351"/>
                      <a:pt x="513" y="357"/>
                      <a:pt x="513" y="361"/>
                    </a:cubicBezTo>
                    <a:cubicBezTo>
                      <a:pt x="513" y="361"/>
                      <a:pt x="513" y="361"/>
                      <a:pt x="513" y="361"/>
                    </a:cubicBezTo>
                    <a:cubicBezTo>
                      <a:pt x="514" y="362"/>
                      <a:pt x="514" y="364"/>
                      <a:pt x="514" y="365"/>
                    </a:cubicBezTo>
                    <a:cubicBezTo>
                      <a:pt x="513" y="365"/>
                      <a:pt x="512" y="366"/>
                      <a:pt x="511" y="368"/>
                    </a:cubicBezTo>
                    <a:cubicBezTo>
                      <a:pt x="511" y="368"/>
                      <a:pt x="511" y="368"/>
                      <a:pt x="511" y="368"/>
                    </a:cubicBezTo>
                    <a:cubicBezTo>
                      <a:pt x="511" y="368"/>
                      <a:pt x="511" y="369"/>
                      <a:pt x="510" y="370"/>
                    </a:cubicBezTo>
                    <a:cubicBezTo>
                      <a:pt x="510" y="370"/>
                      <a:pt x="510" y="370"/>
                      <a:pt x="510" y="370"/>
                    </a:cubicBezTo>
                    <a:cubicBezTo>
                      <a:pt x="510" y="371"/>
                      <a:pt x="510" y="371"/>
                      <a:pt x="509" y="372"/>
                    </a:cubicBezTo>
                    <a:cubicBezTo>
                      <a:pt x="509" y="372"/>
                      <a:pt x="509" y="372"/>
                      <a:pt x="509" y="373"/>
                    </a:cubicBezTo>
                    <a:cubicBezTo>
                      <a:pt x="509" y="374"/>
                      <a:pt x="508" y="376"/>
                      <a:pt x="508" y="378"/>
                    </a:cubicBezTo>
                    <a:cubicBezTo>
                      <a:pt x="508" y="378"/>
                      <a:pt x="508" y="378"/>
                      <a:pt x="508" y="379"/>
                    </a:cubicBezTo>
                    <a:cubicBezTo>
                      <a:pt x="507" y="379"/>
                      <a:pt x="507" y="380"/>
                      <a:pt x="507" y="381"/>
                    </a:cubicBezTo>
                    <a:cubicBezTo>
                      <a:pt x="507" y="381"/>
                      <a:pt x="507" y="381"/>
                      <a:pt x="507" y="381"/>
                    </a:cubicBezTo>
                    <a:cubicBezTo>
                      <a:pt x="507" y="382"/>
                      <a:pt x="507" y="383"/>
                      <a:pt x="507" y="384"/>
                    </a:cubicBezTo>
                    <a:cubicBezTo>
                      <a:pt x="507" y="384"/>
                      <a:pt x="507" y="384"/>
                      <a:pt x="507" y="384"/>
                    </a:cubicBezTo>
                    <a:cubicBezTo>
                      <a:pt x="507" y="385"/>
                      <a:pt x="507" y="386"/>
                      <a:pt x="507" y="387"/>
                    </a:cubicBezTo>
                    <a:cubicBezTo>
                      <a:pt x="507" y="387"/>
                      <a:pt x="507" y="387"/>
                      <a:pt x="507" y="388"/>
                    </a:cubicBezTo>
                    <a:cubicBezTo>
                      <a:pt x="507" y="388"/>
                      <a:pt x="507" y="389"/>
                      <a:pt x="507" y="390"/>
                    </a:cubicBezTo>
                    <a:cubicBezTo>
                      <a:pt x="507" y="392"/>
                      <a:pt x="507" y="393"/>
                      <a:pt x="508" y="394"/>
                    </a:cubicBezTo>
                    <a:cubicBezTo>
                      <a:pt x="507" y="395"/>
                      <a:pt x="506" y="396"/>
                      <a:pt x="505" y="397"/>
                    </a:cubicBezTo>
                    <a:cubicBezTo>
                      <a:pt x="505" y="397"/>
                      <a:pt x="505" y="397"/>
                      <a:pt x="505" y="397"/>
                    </a:cubicBezTo>
                    <a:cubicBezTo>
                      <a:pt x="504" y="399"/>
                      <a:pt x="504" y="400"/>
                      <a:pt x="503" y="402"/>
                    </a:cubicBezTo>
                    <a:cubicBezTo>
                      <a:pt x="503" y="402"/>
                      <a:pt x="503" y="402"/>
                      <a:pt x="503" y="402"/>
                    </a:cubicBezTo>
                    <a:cubicBezTo>
                      <a:pt x="503" y="404"/>
                      <a:pt x="503" y="406"/>
                      <a:pt x="503" y="408"/>
                    </a:cubicBezTo>
                    <a:cubicBezTo>
                      <a:pt x="503" y="408"/>
                      <a:pt x="503" y="408"/>
                      <a:pt x="503" y="408"/>
                    </a:cubicBezTo>
                    <a:cubicBezTo>
                      <a:pt x="503" y="409"/>
                      <a:pt x="503" y="410"/>
                      <a:pt x="503" y="411"/>
                    </a:cubicBezTo>
                    <a:cubicBezTo>
                      <a:pt x="503" y="411"/>
                      <a:pt x="503" y="411"/>
                      <a:pt x="503" y="411"/>
                    </a:cubicBezTo>
                    <a:cubicBezTo>
                      <a:pt x="503" y="413"/>
                      <a:pt x="503" y="415"/>
                      <a:pt x="503" y="417"/>
                    </a:cubicBezTo>
                    <a:cubicBezTo>
                      <a:pt x="503" y="417"/>
                      <a:pt x="503" y="417"/>
                      <a:pt x="503" y="417"/>
                    </a:cubicBezTo>
                    <a:cubicBezTo>
                      <a:pt x="503" y="418"/>
                      <a:pt x="503" y="419"/>
                      <a:pt x="504" y="420"/>
                    </a:cubicBezTo>
                    <a:cubicBezTo>
                      <a:pt x="504" y="421"/>
                      <a:pt x="504" y="423"/>
                      <a:pt x="505" y="424"/>
                    </a:cubicBezTo>
                    <a:cubicBezTo>
                      <a:pt x="498" y="430"/>
                      <a:pt x="492" y="447"/>
                      <a:pt x="495" y="456"/>
                    </a:cubicBezTo>
                    <a:cubicBezTo>
                      <a:pt x="494" y="457"/>
                      <a:pt x="493" y="458"/>
                      <a:pt x="492" y="459"/>
                    </a:cubicBezTo>
                    <a:cubicBezTo>
                      <a:pt x="491" y="460"/>
                      <a:pt x="490" y="462"/>
                      <a:pt x="489" y="463"/>
                    </a:cubicBezTo>
                    <a:cubicBezTo>
                      <a:pt x="489" y="463"/>
                      <a:pt x="489" y="464"/>
                      <a:pt x="489" y="464"/>
                    </a:cubicBezTo>
                    <a:cubicBezTo>
                      <a:pt x="488" y="465"/>
                      <a:pt x="488" y="465"/>
                      <a:pt x="488" y="466"/>
                    </a:cubicBezTo>
                    <a:cubicBezTo>
                      <a:pt x="488" y="466"/>
                      <a:pt x="487" y="466"/>
                      <a:pt x="487" y="467"/>
                    </a:cubicBezTo>
                    <a:cubicBezTo>
                      <a:pt x="487" y="468"/>
                      <a:pt x="486" y="470"/>
                      <a:pt x="486" y="471"/>
                    </a:cubicBezTo>
                    <a:cubicBezTo>
                      <a:pt x="486" y="471"/>
                      <a:pt x="486" y="472"/>
                      <a:pt x="486" y="472"/>
                    </a:cubicBezTo>
                    <a:cubicBezTo>
                      <a:pt x="486" y="473"/>
                      <a:pt x="485" y="473"/>
                      <a:pt x="485" y="474"/>
                    </a:cubicBezTo>
                    <a:cubicBezTo>
                      <a:pt x="485" y="474"/>
                      <a:pt x="485" y="475"/>
                      <a:pt x="485" y="475"/>
                    </a:cubicBezTo>
                    <a:cubicBezTo>
                      <a:pt x="485" y="476"/>
                      <a:pt x="485" y="478"/>
                      <a:pt x="485" y="480"/>
                    </a:cubicBezTo>
                    <a:cubicBezTo>
                      <a:pt x="485" y="480"/>
                      <a:pt x="485" y="480"/>
                      <a:pt x="485" y="480"/>
                    </a:cubicBezTo>
                    <a:cubicBezTo>
                      <a:pt x="485" y="482"/>
                      <a:pt x="486" y="483"/>
                      <a:pt x="486" y="484"/>
                    </a:cubicBezTo>
                    <a:cubicBezTo>
                      <a:pt x="485" y="485"/>
                      <a:pt x="484" y="486"/>
                      <a:pt x="483" y="487"/>
                    </a:cubicBezTo>
                    <a:cubicBezTo>
                      <a:pt x="483" y="487"/>
                      <a:pt x="482" y="488"/>
                      <a:pt x="482" y="488"/>
                    </a:cubicBezTo>
                    <a:cubicBezTo>
                      <a:pt x="482" y="488"/>
                      <a:pt x="482" y="489"/>
                      <a:pt x="482" y="489"/>
                    </a:cubicBezTo>
                    <a:cubicBezTo>
                      <a:pt x="482" y="489"/>
                      <a:pt x="481" y="489"/>
                      <a:pt x="481" y="490"/>
                    </a:cubicBezTo>
                    <a:cubicBezTo>
                      <a:pt x="481" y="490"/>
                      <a:pt x="481" y="490"/>
                      <a:pt x="481" y="490"/>
                    </a:cubicBezTo>
                    <a:cubicBezTo>
                      <a:pt x="481" y="491"/>
                      <a:pt x="481" y="491"/>
                      <a:pt x="480" y="492"/>
                    </a:cubicBezTo>
                    <a:cubicBezTo>
                      <a:pt x="480" y="492"/>
                      <a:pt x="480" y="492"/>
                      <a:pt x="480" y="492"/>
                    </a:cubicBezTo>
                    <a:cubicBezTo>
                      <a:pt x="480" y="493"/>
                      <a:pt x="480" y="493"/>
                      <a:pt x="479" y="494"/>
                    </a:cubicBezTo>
                    <a:cubicBezTo>
                      <a:pt x="479" y="494"/>
                      <a:pt x="479" y="494"/>
                      <a:pt x="479" y="494"/>
                    </a:cubicBezTo>
                    <a:cubicBezTo>
                      <a:pt x="479" y="495"/>
                      <a:pt x="479" y="495"/>
                      <a:pt x="479" y="496"/>
                    </a:cubicBezTo>
                    <a:cubicBezTo>
                      <a:pt x="479" y="496"/>
                      <a:pt x="478" y="497"/>
                      <a:pt x="478" y="497"/>
                    </a:cubicBezTo>
                    <a:cubicBezTo>
                      <a:pt x="478" y="497"/>
                      <a:pt x="478" y="498"/>
                      <a:pt x="478" y="498"/>
                    </a:cubicBezTo>
                    <a:cubicBezTo>
                      <a:pt x="478" y="499"/>
                      <a:pt x="478" y="499"/>
                      <a:pt x="478" y="499"/>
                    </a:cubicBezTo>
                    <a:cubicBezTo>
                      <a:pt x="478" y="500"/>
                      <a:pt x="477" y="500"/>
                      <a:pt x="477" y="501"/>
                    </a:cubicBezTo>
                    <a:cubicBezTo>
                      <a:pt x="477" y="501"/>
                      <a:pt x="477" y="501"/>
                      <a:pt x="477" y="501"/>
                    </a:cubicBezTo>
                    <a:cubicBezTo>
                      <a:pt x="477" y="502"/>
                      <a:pt x="477" y="503"/>
                      <a:pt x="477" y="504"/>
                    </a:cubicBezTo>
                    <a:cubicBezTo>
                      <a:pt x="477" y="504"/>
                      <a:pt x="477" y="504"/>
                      <a:pt x="477" y="504"/>
                    </a:cubicBezTo>
                    <a:cubicBezTo>
                      <a:pt x="476" y="505"/>
                      <a:pt x="476" y="506"/>
                      <a:pt x="476" y="508"/>
                    </a:cubicBezTo>
                    <a:cubicBezTo>
                      <a:pt x="475" y="508"/>
                      <a:pt x="473" y="508"/>
                      <a:pt x="472" y="509"/>
                    </a:cubicBezTo>
                    <a:cubicBezTo>
                      <a:pt x="472" y="509"/>
                      <a:pt x="472" y="509"/>
                      <a:pt x="472" y="509"/>
                    </a:cubicBezTo>
                    <a:cubicBezTo>
                      <a:pt x="469" y="510"/>
                      <a:pt x="466" y="512"/>
                      <a:pt x="463" y="515"/>
                    </a:cubicBezTo>
                    <a:cubicBezTo>
                      <a:pt x="463" y="515"/>
                      <a:pt x="463" y="515"/>
                      <a:pt x="463" y="515"/>
                    </a:cubicBezTo>
                    <a:cubicBezTo>
                      <a:pt x="462" y="516"/>
                      <a:pt x="462" y="517"/>
                      <a:pt x="461" y="518"/>
                    </a:cubicBezTo>
                    <a:cubicBezTo>
                      <a:pt x="461" y="518"/>
                      <a:pt x="461" y="518"/>
                      <a:pt x="461" y="518"/>
                    </a:cubicBezTo>
                    <a:cubicBezTo>
                      <a:pt x="460" y="519"/>
                      <a:pt x="460" y="520"/>
                      <a:pt x="459" y="522"/>
                    </a:cubicBezTo>
                    <a:cubicBezTo>
                      <a:pt x="458" y="522"/>
                      <a:pt x="457" y="521"/>
                      <a:pt x="455" y="521"/>
                    </a:cubicBezTo>
                    <a:cubicBezTo>
                      <a:pt x="455" y="521"/>
                      <a:pt x="455" y="521"/>
                      <a:pt x="455" y="521"/>
                    </a:cubicBezTo>
                    <a:cubicBezTo>
                      <a:pt x="450" y="521"/>
                      <a:pt x="444" y="522"/>
                      <a:pt x="439" y="524"/>
                    </a:cubicBezTo>
                    <a:cubicBezTo>
                      <a:pt x="439" y="524"/>
                      <a:pt x="439" y="524"/>
                      <a:pt x="439" y="524"/>
                    </a:cubicBezTo>
                    <a:cubicBezTo>
                      <a:pt x="439" y="524"/>
                      <a:pt x="439" y="524"/>
                      <a:pt x="439" y="524"/>
                    </a:cubicBezTo>
                    <a:cubicBezTo>
                      <a:pt x="439" y="524"/>
                      <a:pt x="439" y="524"/>
                      <a:pt x="439" y="524"/>
                    </a:cubicBezTo>
                    <a:cubicBezTo>
                      <a:pt x="439" y="524"/>
                      <a:pt x="439" y="524"/>
                      <a:pt x="439" y="524"/>
                    </a:cubicBezTo>
                    <a:cubicBezTo>
                      <a:pt x="438" y="524"/>
                      <a:pt x="438" y="524"/>
                      <a:pt x="437" y="525"/>
                    </a:cubicBezTo>
                    <a:cubicBezTo>
                      <a:pt x="437" y="525"/>
                      <a:pt x="437" y="525"/>
                      <a:pt x="437" y="525"/>
                    </a:cubicBezTo>
                    <a:cubicBezTo>
                      <a:pt x="436" y="525"/>
                      <a:pt x="434" y="526"/>
                      <a:pt x="433" y="526"/>
                    </a:cubicBezTo>
                    <a:cubicBezTo>
                      <a:pt x="433" y="526"/>
                      <a:pt x="432" y="525"/>
                      <a:pt x="430" y="523"/>
                    </a:cubicBezTo>
                    <a:cubicBezTo>
                      <a:pt x="430" y="523"/>
                      <a:pt x="429" y="522"/>
                      <a:pt x="428" y="522"/>
                    </a:cubicBezTo>
                    <a:cubicBezTo>
                      <a:pt x="428" y="522"/>
                      <a:pt x="428" y="522"/>
                      <a:pt x="428" y="522"/>
                    </a:cubicBezTo>
                    <a:cubicBezTo>
                      <a:pt x="427" y="521"/>
                      <a:pt x="426" y="521"/>
                      <a:pt x="425" y="520"/>
                    </a:cubicBezTo>
                    <a:cubicBezTo>
                      <a:pt x="425" y="520"/>
                      <a:pt x="425" y="520"/>
                      <a:pt x="425" y="520"/>
                    </a:cubicBezTo>
                    <a:cubicBezTo>
                      <a:pt x="424" y="520"/>
                      <a:pt x="422" y="519"/>
                      <a:pt x="421" y="519"/>
                    </a:cubicBezTo>
                    <a:cubicBezTo>
                      <a:pt x="421" y="519"/>
                      <a:pt x="421" y="519"/>
                      <a:pt x="421" y="519"/>
                    </a:cubicBezTo>
                    <a:cubicBezTo>
                      <a:pt x="420" y="519"/>
                      <a:pt x="419" y="519"/>
                      <a:pt x="418" y="519"/>
                    </a:cubicBezTo>
                    <a:cubicBezTo>
                      <a:pt x="417" y="519"/>
                      <a:pt x="415" y="519"/>
                      <a:pt x="414" y="520"/>
                    </a:cubicBezTo>
                    <a:cubicBezTo>
                      <a:pt x="415" y="514"/>
                      <a:pt x="406" y="502"/>
                      <a:pt x="398" y="502"/>
                    </a:cubicBezTo>
                    <a:cubicBezTo>
                      <a:pt x="398" y="501"/>
                      <a:pt x="398" y="500"/>
                      <a:pt x="398" y="498"/>
                    </a:cubicBezTo>
                    <a:cubicBezTo>
                      <a:pt x="397" y="496"/>
                      <a:pt x="397" y="494"/>
                      <a:pt x="396" y="492"/>
                    </a:cubicBezTo>
                    <a:cubicBezTo>
                      <a:pt x="396" y="492"/>
                      <a:pt x="395" y="492"/>
                      <a:pt x="395" y="492"/>
                    </a:cubicBezTo>
                    <a:cubicBezTo>
                      <a:pt x="394" y="490"/>
                      <a:pt x="393" y="489"/>
                      <a:pt x="392" y="487"/>
                    </a:cubicBezTo>
                    <a:cubicBezTo>
                      <a:pt x="392" y="487"/>
                      <a:pt x="391" y="487"/>
                      <a:pt x="391" y="486"/>
                    </a:cubicBezTo>
                    <a:cubicBezTo>
                      <a:pt x="391" y="486"/>
                      <a:pt x="390" y="486"/>
                      <a:pt x="390" y="485"/>
                    </a:cubicBezTo>
                    <a:cubicBezTo>
                      <a:pt x="389" y="485"/>
                      <a:pt x="389" y="484"/>
                      <a:pt x="388" y="484"/>
                    </a:cubicBezTo>
                    <a:cubicBezTo>
                      <a:pt x="388" y="484"/>
                      <a:pt x="388" y="484"/>
                      <a:pt x="388" y="484"/>
                    </a:cubicBezTo>
                    <a:cubicBezTo>
                      <a:pt x="388" y="484"/>
                      <a:pt x="388" y="484"/>
                      <a:pt x="388" y="484"/>
                    </a:cubicBezTo>
                    <a:cubicBezTo>
                      <a:pt x="387" y="483"/>
                      <a:pt x="386" y="483"/>
                      <a:pt x="385" y="482"/>
                    </a:cubicBezTo>
                    <a:cubicBezTo>
                      <a:pt x="386" y="482"/>
                      <a:pt x="386" y="481"/>
                      <a:pt x="386" y="480"/>
                    </a:cubicBezTo>
                    <a:cubicBezTo>
                      <a:pt x="386" y="480"/>
                      <a:pt x="386" y="480"/>
                      <a:pt x="386" y="480"/>
                    </a:cubicBezTo>
                    <a:cubicBezTo>
                      <a:pt x="386" y="479"/>
                      <a:pt x="386" y="478"/>
                      <a:pt x="386" y="477"/>
                    </a:cubicBezTo>
                    <a:cubicBezTo>
                      <a:pt x="386" y="477"/>
                      <a:pt x="386" y="477"/>
                      <a:pt x="386" y="476"/>
                    </a:cubicBezTo>
                    <a:cubicBezTo>
                      <a:pt x="386" y="476"/>
                      <a:pt x="386" y="475"/>
                      <a:pt x="386" y="474"/>
                    </a:cubicBezTo>
                    <a:cubicBezTo>
                      <a:pt x="386" y="474"/>
                      <a:pt x="386" y="473"/>
                      <a:pt x="386" y="473"/>
                    </a:cubicBezTo>
                    <a:cubicBezTo>
                      <a:pt x="386" y="470"/>
                      <a:pt x="385" y="467"/>
                      <a:pt x="384" y="465"/>
                    </a:cubicBezTo>
                    <a:cubicBezTo>
                      <a:pt x="384" y="464"/>
                      <a:pt x="384" y="464"/>
                      <a:pt x="384" y="464"/>
                    </a:cubicBezTo>
                    <a:cubicBezTo>
                      <a:pt x="384" y="463"/>
                      <a:pt x="383" y="463"/>
                      <a:pt x="383" y="462"/>
                    </a:cubicBezTo>
                    <a:cubicBezTo>
                      <a:pt x="383" y="462"/>
                      <a:pt x="383" y="461"/>
                      <a:pt x="383" y="461"/>
                    </a:cubicBezTo>
                    <a:cubicBezTo>
                      <a:pt x="382" y="460"/>
                      <a:pt x="382" y="460"/>
                      <a:pt x="381" y="459"/>
                    </a:cubicBezTo>
                    <a:cubicBezTo>
                      <a:pt x="381" y="459"/>
                      <a:pt x="381" y="459"/>
                      <a:pt x="381" y="458"/>
                    </a:cubicBezTo>
                    <a:cubicBezTo>
                      <a:pt x="380" y="458"/>
                      <a:pt x="380" y="457"/>
                      <a:pt x="379" y="457"/>
                    </a:cubicBezTo>
                    <a:cubicBezTo>
                      <a:pt x="379" y="456"/>
                      <a:pt x="378" y="455"/>
                      <a:pt x="377" y="455"/>
                    </a:cubicBezTo>
                    <a:cubicBezTo>
                      <a:pt x="378" y="453"/>
                      <a:pt x="378" y="451"/>
                      <a:pt x="378" y="449"/>
                    </a:cubicBezTo>
                    <a:cubicBezTo>
                      <a:pt x="378" y="447"/>
                      <a:pt x="378" y="445"/>
                      <a:pt x="378" y="443"/>
                    </a:cubicBezTo>
                    <a:cubicBezTo>
                      <a:pt x="378" y="443"/>
                      <a:pt x="378" y="443"/>
                      <a:pt x="378" y="443"/>
                    </a:cubicBezTo>
                    <a:cubicBezTo>
                      <a:pt x="377" y="440"/>
                      <a:pt x="377" y="438"/>
                      <a:pt x="376" y="436"/>
                    </a:cubicBezTo>
                    <a:cubicBezTo>
                      <a:pt x="376" y="436"/>
                      <a:pt x="376" y="436"/>
                      <a:pt x="376" y="436"/>
                    </a:cubicBezTo>
                    <a:cubicBezTo>
                      <a:pt x="376" y="435"/>
                      <a:pt x="375" y="434"/>
                      <a:pt x="375" y="433"/>
                    </a:cubicBezTo>
                    <a:cubicBezTo>
                      <a:pt x="375" y="433"/>
                      <a:pt x="375" y="433"/>
                      <a:pt x="375" y="433"/>
                    </a:cubicBezTo>
                    <a:cubicBezTo>
                      <a:pt x="374" y="431"/>
                      <a:pt x="373" y="429"/>
                      <a:pt x="372" y="427"/>
                    </a:cubicBezTo>
                    <a:cubicBezTo>
                      <a:pt x="372" y="427"/>
                      <a:pt x="372" y="427"/>
                      <a:pt x="372" y="427"/>
                    </a:cubicBezTo>
                    <a:cubicBezTo>
                      <a:pt x="371" y="426"/>
                      <a:pt x="371" y="426"/>
                      <a:pt x="370" y="425"/>
                    </a:cubicBezTo>
                    <a:cubicBezTo>
                      <a:pt x="369" y="424"/>
                      <a:pt x="368" y="423"/>
                      <a:pt x="367" y="422"/>
                    </a:cubicBezTo>
                    <a:cubicBezTo>
                      <a:pt x="368" y="421"/>
                      <a:pt x="368" y="419"/>
                      <a:pt x="369" y="418"/>
                    </a:cubicBezTo>
                    <a:cubicBezTo>
                      <a:pt x="369" y="417"/>
                      <a:pt x="369" y="416"/>
                      <a:pt x="369" y="415"/>
                    </a:cubicBezTo>
                    <a:cubicBezTo>
                      <a:pt x="369" y="415"/>
                      <a:pt x="369" y="415"/>
                      <a:pt x="369" y="415"/>
                    </a:cubicBezTo>
                    <a:cubicBezTo>
                      <a:pt x="370" y="413"/>
                      <a:pt x="370" y="411"/>
                      <a:pt x="370" y="409"/>
                    </a:cubicBezTo>
                    <a:cubicBezTo>
                      <a:pt x="370" y="409"/>
                      <a:pt x="370" y="409"/>
                      <a:pt x="370" y="409"/>
                    </a:cubicBezTo>
                    <a:cubicBezTo>
                      <a:pt x="370" y="408"/>
                      <a:pt x="370" y="407"/>
                      <a:pt x="370" y="406"/>
                    </a:cubicBezTo>
                    <a:cubicBezTo>
                      <a:pt x="370" y="406"/>
                      <a:pt x="370" y="406"/>
                      <a:pt x="370" y="406"/>
                    </a:cubicBezTo>
                    <a:cubicBezTo>
                      <a:pt x="370" y="404"/>
                      <a:pt x="369" y="402"/>
                      <a:pt x="369" y="400"/>
                    </a:cubicBezTo>
                    <a:cubicBezTo>
                      <a:pt x="369" y="400"/>
                      <a:pt x="369" y="400"/>
                      <a:pt x="369" y="400"/>
                    </a:cubicBezTo>
                    <a:cubicBezTo>
                      <a:pt x="369" y="398"/>
                      <a:pt x="368" y="396"/>
                      <a:pt x="367" y="395"/>
                    </a:cubicBezTo>
                    <a:cubicBezTo>
                      <a:pt x="367" y="394"/>
                      <a:pt x="366" y="393"/>
                      <a:pt x="365" y="392"/>
                    </a:cubicBezTo>
                    <a:cubicBezTo>
                      <a:pt x="367" y="382"/>
                      <a:pt x="364" y="365"/>
                      <a:pt x="359" y="362"/>
                    </a:cubicBezTo>
                    <a:cubicBezTo>
                      <a:pt x="359" y="361"/>
                      <a:pt x="359" y="360"/>
                      <a:pt x="359" y="359"/>
                    </a:cubicBezTo>
                    <a:cubicBezTo>
                      <a:pt x="359" y="359"/>
                      <a:pt x="359" y="359"/>
                      <a:pt x="359" y="359"/>
                    </a:cubicBezTo>
                    <a:cubicBezTo>
                      <a:pt x="360" y="359"/>
                      <a:pt x="360" y="358"/>
                      <a:pt x="360" y="357"/>
                    </a:cubicBezTo>
                    <a:cubicBezTo>
                      <a:pt x="360" y="357"/>
                      <a:pt x="360" y="357"/>
                      <a:pt x="360" y="357"/>
                    </a:cubicBezTo>
                    <a:cubicBezTo>
                      <a:pt x="360" y="356"/>
                      <a:pt x="360" y="356"/>
                      <a:pt x="360" y="355"/>
                    </a:cubicBezTo>
                    <a:cubicBezTo>
                      <a:pt x="360" y="355"/>
                      <a:pt x="360" y="355"/>
                      <a:pt x="360" y="355"/>
                    </a:cubicBezTo>
                    <a:cubicBezTo>
                      <a:pt x="360" y="354"/>
                      <a:pt x="360" y="353"/>
                      <a:pt x="360" y="352"/>
                    </a:cubicBezTo>
                    <a:cubicBezTo>
                      <a:pt x="360" y="352"/>
                      <a:pt x="360" y="352"/>
                      <a:pt x="360" y="352"/>
                    </a:cubicBezTo>
                    <a:cubicBezTo>
                      <a:pt x="360" y="352"/>
                      <a:pt x="360" y="351"/>
                      <a:pt x="360" y="350"/>
                    </a:cubicBezTo>
                    <a:cubicBezTo>
                      <a:pt x="360" y="350"/>
                      <a:pt x="360" y="350"/>
                      <a:pt x="360" y="349"/>
                    </a:cubicBezTo>
                    <a:cubicBezTo>
                      <a:pt x="359" y="349"/>
                      <a:pt x="359" y="348"/>
                      <a:pt x="359" y="347"/>
                    </a:cubicBezTo>
                    <a:cubicBezTo>
                      <a:pt x="359" y="347"/>
                      <a:pt x="359" y="347"/>
                      <a:pt x="359" y="347"/>
                    </a:cubicBezTo>
                    <a:cubicBezTo>
                      <a:pt x="359" y="346"/>
                      <a:pt x="359" y="345"/>
                      <a:pt x="359" y="345"/>
                    </a:cubicBezTo>
                    <a:cubicBezTo>
                      <a:pt x="359" y="344"/>
                      <a:pt x="359" y="344"/>
                      <a:pt x="359" y="344"/>
                    </a:cubicBezTo>
                    <a:cubicBezTo>
                      <a:pt x="359" y="344"/>
                      <a:pt x="358" y="343"/>
                      <a:pt x="358" y="342"/>
                    </a:cubicBezTo>
                    <a:cubicBezTo>
                      <a:pt x="358" y="342"/>
                      <a:pt x="358" y="342"/>
                      <a:pt x="358" y="342"/>
                    </a:cubicBezTo>
                    <a:cubicBezTo>
                      <a:pt x="358" y="341"/>
                      <a:pt x="358" y="341"/>
                      <a:pt x="357" y="340"/>
                    </a:cubicBezTo>
                    <a:cubicBezTo>
                      <a:pt x="357" y="338"/>
                      <a:pt x="356" y="337"/>
                      <a:pt x="355" y="336"/>
                    </a:cubicBezTo>
                    <a:cubicBezTo>
                      <a:pt x="356" y="335"/>
                      <a:pt x="356" y="334"/>
                      <a:pt x="356" y="332"/>
                    </a:cubicBezTo>
                    <a:cubicBezTo>
                      <a:pt x="356" y="332"/>
                      <a:pt x="356" y="332"/>
                      <a:pt x="356" y="332"/>
                    </a:cubicBezTo>
                    <a:cubicBezTo>
                      <a:pt x="357" y="330"/>
                      <a:pt x="357" y="327"/>
                      <a:pt x="357" y="324"/>
                    </a:cubicBezTo>
                    <a:cubicBezTo>
                      <a:pt x="357" y="324"/>
                      <a:pt x="357" y="324"/>
                      <a:pt x="357" y="324"/>
                    </a:cubicBezTo>
                    <a:cubicBezTo>
                      <a:pt x="357" y="323"/>
                      <a:pt x="357" y="322"/>
                      <a:pt x="357" y="321"/>
                    </a:cubicBezTo>
                    <a:cubicBezTo>
                      <a:pt x="357" y="321"/>
                      <a:pt x="357" y="321"/>
                      <a:pt x="357" y="321"/>
                    </a:cubicBezTo>
                    <a:cubicBezTo>
                      <a:pt x="357" y="319"/>
                      <a:pt x="356" y="317"/>
                      <a:pt x="356" y="315"/>
                    </a:cubicBezTo>
                    <a:cubicBezTo>
                      <a:pt x="356" y="315"/>
                      <a:pt x="356" y="315"/>
                      <a:pt x="356" y="315"/>
                    </a:cubicBezTo>
                    <a:cubicBezTo>
                      <a:pt x="356" y="314"/>
                      <a:pt x="356" y="313"/>
                      <a:pt x="355" y="313"/>
                    </a:cubicBezTo>
                    <a:cubicBezTo>
                      <a:pt x="355" y="313"/>
                      <a:pt x="355" y="312"/>
                      <a:pt x="355" y="312"/>
                    </a:cubicBezTo>
                    <a:cubicBezTo>
                      <a:pt x="355" y="312"/>
                      <a:pt x="355" y="311"/>
                      <a:pt x="355" y="310"/>
                    </a:cubicBezTo>
                    <a:cubicBezTo>
                      <a:pt x="354" y="309"/>
                      <a:pt x="353" y="307"/>
                      <a:pt x="352" y="307"/>
                    </a:cubicBezTo>
                    <a:cubicBezTo>
                      <a:pt x="353" y="306"/>
                      <a:pt x="353" y="304"/>
                      <a:pt x="353" y="303"/>
                    </a:cubicBezTo>
                    <a:cubicBezTo>
                      <a:pt x="353" y="303"/>
                      <a:pt x="353" y="303"/>
                      <a:pt x="353" y="303"/>
                    </a:cubicBezTo>
                    <a:cubicBezTo>
                      <a:pt x="354" y="296"/>
                      <a:pt x="352" y="284"/>
                      <a:pt x="350" y="277"/>
                    </a:cubicBezTo>
                    <a:cubicBezTo>
                      <a:pt x="350" y="277"/>
                      <a:pt x="350" y="277"/>
                      <a:pt x="350" y="277"/>
                    </a:cubicBezTo>
                    <a:cubicBezTo>
                      <a:pt x="349" y="276"/>
                      <a:pt x="349" y="274"/>
                      <a:pt x="348" y="273"/>
                    </a:cubicBezTo>
                    <a:cubicBezTo>
                      <a:pt x="349" y="272"/>
                      <a:pt x="349" y="271"/>
                      <a:pt x="350" y="270"/>
                    </a:cubicBezTo>
                    <a:cubicBezTo>
                      <a:pt x="350" y="267"/>
                      <a:pt x="350" y="264"/>
                      <a:pt x="350" y="261"/>
                    </a:cubicBezTo>
                    <a:cubicBezTo>
                      <a:pt x="350" y="261"/>
                      <a:pt x="350" y="261"/>
                      <a:pt x="350" y="261"/>
                    </a:cubicBezTo>
                    <a:cubicBezTo>
                      <a:pt x="350" y="258"/>
                      <a:pt x="349" y="255"/>
                      <a:pt x="349" y="252"/>
                    </a:cubicBezTo>
                    <a:cubicBezTo>
                      <a:pt x="349" y="252"/>
                      <a:pt x="349" y="252"/>
                      <a:pt x="349" y="252"/>
                    </a:cubicBezTo>
                    <a:cubicBezTo>
                      <a:pt x="348" y="250"/>
                      <a:pt x="348" y="248"/>
                      <a:pt x="347" y="247"/>
                    </a:cubicBezTo>
                    <a:cubicBezTo>
                      <a:pt x="346" y="245"/>
                      <a:pt x="346" y="244"/>
                      <a:pt x="345" y="243"/>
                    </a:cubicBezTo>
                    <a:cubicBezTo>
                      <a:pt x="346" y="242"/>
                      <a:pt x="346" y="240"/>
                      <a:pt x="346" y="239"/>
                    </a:cubicBezTo>
                    <a:cubicBezTo>
                      <a:pt x="346" y="235"/>
                      <a:pt x="346" y="229"/>
                      <a:pt x="344" y="224"/>
                    </a:cubicBezTo>
                    <a:cubicBezTo>
                      <a:pt x="344" y="224"/>
                      <a:pt x="344" y="224"/>
                      <a:pt x="344" y="224"/>
                    </a:cubicBezTo>
                    <a:cubicBezTo>
                      <a:pt x="343" y="221"/>
                      <a:pt x="342" y="218"/>
                      <a:pt x="341" y="215"/>
                    </a:cubicBezTo>
                    <a:cubicBezTo>
                      <a:pt x="341" y="215"/>
                      <a:pt x="341" y="215"/>
                      <a:pt x="341" y="215"/>
                    </a:cubicBezTo>
                    <a:cubicBezTo>
                      <a:pt x="341" y="214"/>
                      <a:pt x="340" y="213"/>
                      <a:pt x="339" y="212"/>
                    </a:cubicBezTo>
                    <a:cubicBezTo>
                      <a:pt x="340" y="211"/>
                      <a:pt x="340" y="210"/>
                      <a:pt x="340" y="208"/>
                    </a:cubicBezTo>
                    <a:cubicBezTo>
                      <a:pt x="340" y="208"/>
                      <a:pt x="340" y="208"/>
                      <a:pt x="340" y="208"/>
                    </a:cubicBezTo>
                    <a:cubicBezTo>
                      <a:pt x="342" y="201"/>
                      <a:pt x="340" y="190"/>
                      <a:pt x="336" y="184"/>
                    </a:cubicBezTo>
                    <a:cubicBezTo>
                      <a:pt x="336" y="184"/>
                      <a:pt x="336" y="184"/>
                      <a:pt x="336" y="184"/>
                    </a:cubicBezTo>
                    <a:cubicBezTo>
                      <a:pt x="336" y="183"/>
                      <a:pt x="335" y="182"/>
                      <a:pt x="333" y="181"/>
                    </a:cubicBezTo>
                    <a:cubicBezTo>
                      <a:pt x="334" y="180"/>
                      <a:pt x="334" y="178"/>
                      <a:pt x="334" y="177"/>
                    </a:cubicBezTo>
                    <a:cubicBezTo>
                      <a:pt x="335" y="174"/>
                      <a:pt x="335" y="171"/>
                      <a:pt x="334" y="168"/>
                    </a:cubicBezTo>
                    <a:cubicBezTo>
                      <a:pt x="334" y="168"/>
                      <a:pt x="334" y="168"/>
                      <a:pt x="334" y="167"/>
                    </a:cubicBezTo>
                    <a:cubicBezTo>
                      <a:pt x="334" y="166"/>
                      <a:pt x="334" y="165"/>
                      <a:pt x="334" y="164"/>
                    </a:cubicBezTo>
                    <a:cubicBezTo>
                      <a:pt x="334" y="164"/>
                      <a:pt x="334" y="164"/>
                      <a:pt x="334" y="164"/>
                    </a:cubicBezTo>
                    <a:cubicBezTo>
                      <a:pt x="334" y="163"/>
                      <a:pt x="334" y="162"/>
                      <a:pt x="334" y="161"/>
                    </a:cubicBezTo>
                    <a:cubicBezTo>
                      <a:pt x="334" y="161"/>
                      <a:pt x="334" y="161"/>
                      <a:pt x="334" y="161"/>
                    </a:cubicBezTo>
                    <a:cubicBezTo>
                      <a:pt x="333" y="160"/>
                      <a:pt x="333" y="159"/>
                      <a:pt x="333" y="158"/>
                    </a:cubicBezTo>
                    <a:cubicBezTo>
                      <a:pt x="333" y="158"/>
                      <a:pt x="333" y="158"/>
                      <a:pt x="333" y="157"/>
                    </a:cubicBezTo>
                    <a:cubicBezTo>
                      <a:pt x="333" y="157"/>
                      <a:pt x="333" y="156"/>
                      <a:pt x="332" y="155"/>
                    </a:cubicBezTo>
                    <a:cubicBezTo>
                      <a:pt x="332" y="155"/>
                      <a:pt x="332" y="155"/>
                      <a:pt x="332" y="155"/>
                    </a:cubicBezTo>
                    <a:cubicBezTo>
                      <a:pt x="332" y="154"/>
                      <a:pt x="332" y="153"/>
                      <a:pt x="331" y="152"/>
                    </a:cubicBezTo>
                    <a:cubicBezTo>
                      <a:pt x="331" y="151"/>
                      <a:pt x="330" y="149"/>
                      <a:pt x="329" y="149"/>
                    </a:cubicBezTo>
                    <a:cubicBezTo>
                      <a:pt x="331" y="144"/>
                      <a:pt x="329" y="123"/>
                      <a:pt x="322" y="120"/>
                    </a:cubicBezTo>
                    <a:cubicBezTo>
                      <a:pt x="322" y="119"/>
                      <a:pt x="322" y="117"/>
                      <a:pt x="322" y="116"/>
                    </a:cubicBezTo>
                    <a:cubicBezTo>
                      <a:pt x="322" y="116"/>
                      <a:pt x="322" y="116"/>
                      <a:pt x="322" y="116"/>
                    </a:cubicBezTo>
                    <a:cubicBezTo>
                      <a:pt x="322" y="114"/>
                      <a:pt x="322" y="112"/>
                      <a:pt x="321" y="111"/>
                    </a:cubicBezTo>
                    <a:cubicBezTo>
                      <a:pt x="321" y="111"/>
                      <a:pt x="321" y="110"/>
                      <a:pt x="321" y="110"/>
                    </a:cubicBezTo>
                    <a:cubicBezTo>
                      <a:pt x="320" y="108"/>
                      <a:pt x="319" y="105"/>
                      <a:pt x="318" y="102"/>
                    </a:cubicBezTo>
                    <a:cubicBezTo>
                      <a:pt x="318" y="102"/>
                      <a:pt x="318" y="102"/>
                      <a:pt x="318" y="102"/>
                    </a:cubicBezTo>
                    <a:cubicBezTo>
                      <a:pt x="317" y="99"/>
                      <a:pt x="315" y="97"/>
                      <a:pt x="314" y="94"/>
                    </a:cubicBezTo>
                    <a:cubicBezTo>
                      <a:pt x="314" y="94"/>
                      <a:pt x="314" y="94"/>
                      <a:pt x="314" y="94"/>
                    </a:cubicBezTo>
                    <a:cubicBezTo>
                      <a:pt x="313" y="93"/>
                      <a:pt x="312" y="92"/>
                      <a:pt x="311" y="91"/>
                    </a:cubicBezTo>
                    <a:cubicBezTo>
                      <a:pt x="311" y="90"/>
                      <a:pt x="311" y="88"/>
                      <a:pt x="311" y="86"/>
                    </a:cubicBezTo>
                    <a:cubicBezTo>
                      <a:pt x="311" y="83"/>
                      <a:pt x="310" y="79"/>
                      <a:pt x="309" y="75"/>
                    </a:cubicBezTo>
                    <a:cubicBezTo>
                      <a:pt x="309" y="75"/>
                      <a:pt x="309" y="75"/>
                      <a:pt x="309" y="75"/>
                    </a:cubicBezTo>
                    <a:cubicBezTo>
                      <a:pt x="306" y="69"/>
                      <a:pt x="303" y="63"/>
                      <a:pt x="299" y="60"/>
                    </a:cubicBezTo>
                    <a:cubicBezTo>
                      <a:pt x="298" y="59"/>
                      <a:pt x="296" y="59"/>
                      <a:pt x="295" y="59"/>
                    </a:cubicBezTo>
                    <a:cubicBezTo>
                      <a:pt x="295" y="58"/>
                      <a:pt x="295" y="57"/>
                      <a:pt x="295" y="55"/>
                    </a:cubicBezTo>
                    <a:cubicBezTo>
                      <a:pt x="294" y="54"/>
                      <a:pt x="294" y="53"/>
                      <a:pt x="293" y="52"/>
                    </a:cubicBezTo>
                    <a:cubicBezTo>
                      <a:pt x="293" y="52"/>
                      <a:pt x="293" y="51"/>
                      <a:pt x="293" y="51"/>
                    </a:cubicBezTo>
                    <a:cubicBezTo>
                      <a:pt x="293" y="51"/>
                      <a:pt x="293" y="50"/>
                      <a:pt x="292" y="50"/>
                    </a:cubicBezTo>
                    <a:cubicBezTo>
                      <a:pt x="292" y="49"/>
                      <a:pt x="292" y="49"/>
                      <a:pt x="292" y="49"/>
                    </a:cubicBezTo>
                    <a:cubicBezTo>
                      <a:pt x="291" y="47"/>
                      <a:pt x="290" y="45"/>
                      <a:pt x="288" y="43"/>
                    </a:cubicBezTo>
                    <a:cubicBezTo>
                      <a:pt x="288" y="43"/>
                      <a:pt x="288" y="43"/>
                      <a:pt x="288" y="43"/>
                    </a:cubicBezTo>
                    <a:cubicBezTo>
                      <a:pt x="287" y="42"/>
                      <a:pt x="287" y="42"/>
                      <a:pt x="286" y="41"/>
                    </a:cubicBezTo>
                    <a:cubicBezTo>
                      <a:pt x="286" y="41"/>
                      <a:pt x="286" y="41"/>
                      <a:pt x="286" y="40"/>
                    </a:cubicBezTo>
                    <a:cubicBezTo>
                      <a:pt x="285" y="40"/>
                      <a:pt x="285" y="39"/>
                      <a:pt x="284" y="39"/>
                    </a:cubicBezTo>
                    <a:cubicBezTo>
                      <a:pt x="284" y="39"/>
                      <a:pt x="284" y="39"/>
                      <a:pt x="284" y="39"/>
                    </a:cubicBezTo>
                    <a:cubicBezTo>
                      <a:pt x="283" y="37"/>
                      <a:pt x="282" y="36"/>
                      <a:pt x="281" y="35"/>
                    </a:cubicBezTo>
                    <a:cubicBezTo>
                      <a:pt x="281" y="35"/>
                      <a:pt x="281" y="35"/>
                      <a:pt x="280" y="35"/>
                    </a:cubicBezTo>
                    <a:cubicBezTo>
                      <a:pt x="280" y="34"/>
                      <a:pt x="279" y="34"/>
                      <a:pt x="279" y="33"/>
                    </a:cubicBezTo>
                    <a:cubicBezTo>
                      <a:pt x="279" y="33"/>
                      <a:pt x="278" y="33"/>
                      <a:pt x="278" y="32"/>
                    </a:cubicBezTo>
                    <a:cubicBezTo>
                      <a:pt x="278" y="32"/>
                      <a:pt x="277" y="32"/>
                      <a:pt x="277" y="31"/>
                    </a:cubicBezTo>
                    <a:cubicBezTo>
                      <a:pt x="277" y="31"/>
                      <a:pt x="277" y="31"/>
                      <a:pt x="277" y="31"/>
                    </a:cubicBezTo>
                    <a:cubicBezTo>
                      <a:pt x="276" y="30"/>
                      <a:pt x="274" y="29"/>
                      <a:pt x="273" y="29"/>
                    </a:cubicBezTo>
                    <a:cubicBezTo>
                      <a:pt x="273" y="28"/>
                      <a:pt x="273" y="28"/>
                      <a:pt x="273" y="28"/>
                    </a:cubicBezTo>
                    <a:cubicBezTo>
                      <a:pt x="272" y="28"/>
                      <a:pt x="272" y="28"/>
                      <a:pt x="271" y="27"/>
                    </a:cubicBezTo>
                    <a:cubicBezTo>
                      <a:pt x="271" y="27"/>
                      <a:pt x="271" y="27"/>
                      <a:pt x="270" y="27"/>
                    </a:cubicBezTo>
                    <a:cubicBezTo>
                      <a:pt x="270" y="27"/>
                      <a:pt x="270" y="26"/>
                      <a:pt x="269" y="26"/>
                    </a:cubicBezTo>
                    <a:cubicBezTo>
                      <a:pt x="268" y="26"/>
                      <a:pt x="266" y="25"/>
                      <a:pt x="265" y="25"/>
                    </a:cubicBezTo>
                    <a:cubicBezTo>
                      <a:pt x="265" y="24"/>
                      <a:pt x="264" y="23"/>
                      <a:pt x="263" y="22"/>
                    </a:cubicBezTo>
                    <a:cubicBezTo>
                      <a:pt x="263" y="22"/>
                      <a:pt x="263" y="22"/>
                      <a:pt x="263" y="22"/>
                    </a:cubicBezTo>
                    <a:cubicBezTo>
                      <a:pt x="261" y="20"/>
                      <a:pt x="259" y="18"/>
                      <a:pt x="256" y="16"/>
                    </a:cubicBezTo>
                    <a:cubicBezTo>
                      <a:pt x="256" y="16"/>
                      <a:pt x="256" y="16"/>
                      <a:pt x="256" y="16"/>
                    </a:cubicBezTo>
                    <a:cubicBezTo>
                      <a:pt x="255" y="16"/>
                      <a:pt x="254" y="15"/>
                      <a:pt x="253" y="14"/>
                    </a:cubicBezTo>
                    <a:cubicBezTo>
                      <a:pt x="253" y="14"/>
                      <a:pt x="253" y="14"/>
                      <a:pt x="253" y="14"/>
                    </a:cubicBezTo>
                    <a:cubicBezTo>
                      <a:pt x="251" y="13"/>
                      <a:pt x="248" y="12"/>
                      <a:pt x="247" y="12"/>
                    </a:cubicBezTo>
                    <a:cubicBezTo>
                      <a:pt x="246" y="12"/>
                      <a:pt x="246" y="12"/>
                      <a:pt x="246" y="11"/>
                    </a:cubicBezTo>
                    <a:cubicBezTo>
                      <a:pt x="245" y="11"/>
                      <a:pt x="244" y="11"/>
                      <a:pt x="244" y="11"/>
                    </a:cubicBezTo>
                    <a:cubicBezTo>
                      <a:pt x="244" y="11"/>
                      <a:pt x="243" y="11"/>
                      <a:pt x="243" y="11"/>
                    </a:cubicBezTo>
                    <a:cubicBezTo>
                      <a:pt x="242" y="10"/>
                      <a:pt x="242" y="10"/>
                      <a:pt x="241" y="10"/>
                    </a:cubicBezTo>
                    <a:cubicBezTo>
                      <a:pt x="239" y="10"/>
                      <a:pt x="238" y="10"/>
                      <a:pt x="237" y="11"/>
                    </a:cubicBezTo>
                    <a:cubicBezTo>
                      <a:pt x="236" y="10"/>
                      <a:pt x="235" y="9"/>
                      <a:pt x="234" y="8"/>
                    </a:cubicBezTo>
                    <a:cubicBezTo>
                      <a:pt x="232" y="6"/>
                      <a:pt x="228" y="5"/>
                      <a:pt x="225" y="4"/>
                    </a:cubicBezTo>
                    <a:cubicBezTo>
                      <a:pt x="225" y="4"/>
                      <a:pt x="225" y="4"/>
                      <a:pt x="225" y="4"/>
                    </a:cubicBezTo>
                    <a:cubicBezTo>
                      <a:pt x="224" y="4"/>
                      <a:pt x="222" y="3"/>
                      <a:pt x="221" y="3"/>
                    </a:cubicBezTo>
                    <a:cubicBezTo>
                      <a:pt x="221" y="3"/>
                      <a:pt x="221" y="3"/>
                      <a:pt x="221" y="3"/>
                    </a:cubicBezTo>
                    <a:cubicBezTo>
                      <a:pt x="219" y="2"/>
                      <a:pt x="216" y="2"/>
                      <a:pt x="214" y="2"/>
                    </a:cubicBezTo>
                    <a:cubicBezTo>
                      <a:pt x="214" y="2"/>
                      <a:pt x="214" y="2"/>
                      <a:pt x="213" y="2"/>
                    </a:cubicBezTo>
                    <a:cubicBezTo>
                      <a:pt x="212" y="2"/>
                      <a:pt x="211" y="2"/>
                      <a:pt x="210" y="2"/>
                    </a:cubicBezTo>
                    <a:cubicBezTo>
                      <a:pt x="210" y="2"/>
                      <a:pt x="210" y="2"/>
                      <a:pt x="210" y="2"/>
                    </a:cubicBezTo>
                    <a:cubicBezTo>
                      <a:pt x="209" y="2"/>
                      <a:pt x="208" y="2"/>
                      <a:pt x="207" y="2"/>
                    </a:cubicBezTo>
                    <a:cubicBezTo>
                      <a:pt x="206" y="2"/>
                      <a:pt x="204" y="3"/>
                      <a:pt x="204" y="4"/>
                    </a:cubicBezTo>
                    <a:cubicBezTo>
                      <a:pt x="203" y="3"/>
                      <a:pt x="201" y="3"/>
                      <a:pt x="200" y="2"/>
                    </a:cubicBezTo>
                    <a:cubicBezTo>
                      <a:pt x="193" y="0"/>
                      <a:pt x="183" y="1"/>
                      <a:pt x="177" y="3"/>
                    </a:cubicBezTo>
                    <a:cubicBezTo>
                      <a:pt x="177" y="3"/>
                      <a:pt x="177" y="3"/>
                      <a:pt x="177" y="3"/>
                    </a:cubicBezTo>
                    <a:cubicBezTo>
                      <a:pt x="176" y="3"/>
                      <a:pt x="175" y="3"/>
                      <a:pt x="174" y="4"/>
                    </a:cubicBezTo>
                    <a:cubicBezTo>
                      <a:pt x="173" y="4"/>
                      <a:pt x="171" y="4"/>
                      <a:pt x="169" y="4"/>
                    </a:cubicBezTo>
                    <a:cubicBezTo>
                      <a:pt x="169" y="4"/>
                      <a:pt x="169" y="4"/>
                      <a:pt x="169" y="4"/>
                    </a:cubicBezTo>
                    <a:cubicBezTo>
                      <a:pt x="168" y="4"/>
                      <a:pt x="167" y="4"/>
                      <a:pt x="166" y="4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4" y="5"/>
                      <a:pt x="162" y="5"/>
                      <a:pt x="159" y="6"/>
                    </a:cubicBezTo>
                    <a:cubicBezTo>
                      <a:pt x="159" y="6"/>
                      <a:pt x="159" y="6"/>
                      <a:pt x="159" y="6"/>
                    </a:cubicBezTo>
                    <a:cubicBezTo>
                      <a:pt x="156" y="7"/>
                      <a:pt x="153" y="9"/>
                      <a:pt x="151" y="10"/>
                    </a:cubicBezTo>
                    <a:cubicBezTo>
                      <a:pt x="151" y="10"/>
                      <a:pt x="151" y="10"/>
                      <a:pt x="151" y="10"/>
                    </a:cubicBezTo>
                    <a:cubicBezTo>
                      <a:pt x="149" y="11"/>
                      <a:pt x="148" y="13"/>
                      <a:pt x="147" y="14"/>
                    </a:cubicBezTo>
                    <a:cubicBezTo>
                      <a:pt x="147" y="14"/>
                      <a:pt x="147" y="14"/>
                      <a:pt x="147" y="14"/>
                    </a:cubicBezTo>
                    <a:cubicBezTo>
                      <a:pt x="146" y="15"/>
                      <a:pt x="146" y="16"/>
                      <a:pt x="145" y="17"/>
                    </a:cubicBezTo>
                    <a:cubicBezTo>
                      <a:pt x="144" y="17"/>
                      <a:pt x="142" y="17"/>
                      <a:pt x="140" y="18"/>
                    </a:cubicBezTo>
                    <a:cubicBezTo>
                      <a:pt x="139" y="18"/>
                      <a:pt x="137" y="19"/>
                      <a:pt x="136" y="19"/>
                    </a:cubicBezTo>
                    <a:cubicBezTo>
                      <a:pt x="136" y="19"/>
                      <a:pt x="135" y="19"/>
                      <a:pt x="135" y="20"/>
                    </a:cubicBezTo>
                    <a:cubicBezTo>
                      <a:pt x="131" y="22"/>
                      <a:pt x="128" y="25"/>
                      <a:pt x="125" y="28"/>
                    </a:cubicBezTo>
                    <a:cubicBezTo>
                      <a:pt x="125" y="28"/>
                      <a:pt x="125" y="28"/>
                      <a:pt x="125" y="28"/>
                    </a:cubicBezTo>
                    <a:cubicBezTo>
                      <a:pt x="125" y="29"/>
                      <a:pt x="124" y="31"/>
                      <a:pt x="123" y="32"/>
                    </a:cubicBezTo>
                    <a:cubicBezTo>
                      <a:pt x="107" y="37"/>
                      <a:pt x="103" y="47"/>
                      <a:pt x="101" y="56"/>
                    </a:cubicBezTo>
                    <a:cubicBezTo>
                      <a:pt x="100" y="56"/>
                      <a:pt x="99" y="57"/>
                      <a:pt x="98" y="58"/>
                    </a:cubicBezTo>
                    <a:cubicBezTo>
                      <a:pt x="98" y="58"/>
                      <a:pt x="98" y="58"/>
                      <a:pt x="98" y="58"/>
                    </a:cubicBezTo>
                    <a:cubicBezTo>
                      <a:pt x="93" y="61"/>
                      <a:pt x="91" y="65"/>
                      <a:pt x="89" y="68"/>
                    </a:cubicBezTo>
                    <a:cubicBezTo>
                      <a:pt x="89" y="68"/>
                      <a:pt x="89" y="68"/>
                      <a:pt x="89" y="68"/>
                    </a:cubicBezTo>
                    <a:cubicBezTo>
                      <a:pt x="88" y="70"/>
                      <a:pt x="87" y="72"/>
                      <a:pt x="87" y="74"/>
                    </a:cubicBezTo>
                    <a:cubicBezTo>
                      <a:pt x="87" y="74"/>
                      <a:pt x="87" y="75"/>
                      <a:pt x="87" y="75"/>
                    </a:cubicBezTo>
                    <a:cubicBezTo>
                      <a:pt x="87" y="77"/>
                      <a:pt x="86" y="79"/>
                      <a:pt x="86" y="81"/>
                    </a:cubicBezTo>
                    <a:cubicBezTo>
                      <a:pt x="86" y="82"/>
                      <a:pt x="86" y="84"/>
                      <a:pt x="85" y="86"/>
                    </a:cubicBezTo>
                    <a:cubicBezTo>
                      <a:pt x="84" y="86"/>
                      <a:pt x="83" y="87"/>
                      <a:pt x="82" y="88"/>
                    </a:cubicBezTo>
                    <a:cubicBezTo>
                      <a:pt x="78" y="90"/>
                      <a:pt x="76" y="95"/>
                      <a:pt x="74" y="99"/>
                    </a:cubicBezTo>
                    <a:cubicBezTo>
                      <a:pt x="74" y="99"/>
                      <a:pt x="74" y="99"/>
                      <a:pt x="74" y="99"/>
                    </a:cubicBezTo>
                    <a:cubicBezTo>
                      <a:pt x="73" y="102"/>
                      <a:pt x="73" y="104"/>
                      <a:pt x="72" y="106"/>
                    </a:cubicBezTo>
                    <a:cubicBezTo>
                      <a:pt x="72" y="106"/>
                      <a:pt x="72" y="106"/>
                      <a:pt x="72" y="107"/>
                    </a:cubicBezTo>
                    <a:cubicBezTo>
                      <a:pt x="72" y="108"/>
                      <a:pt x="72" y="109"/>
                      <a:pt x="72" y="110"/>
                    </a:cubicBezTo>
                    <a:cubicBezTo>
                      <a:pt x="72" y="110"/>
                      <a:pt x="72" y="110"/>
                      <a:pt x="72" y="110"/>
                    </a:cubicBezTo>
                    <a:cubicBezTo>
                      <a:pt x="71" y="111"/>
                      <a:pt x="71" y="112"/>
                      <a:pt x="71" y="113"/>
                    </a:cubicBezTo>
                    <a:cubicBezTo>
                      <a:pt x="71" y="115"/>
                      <a:pt x="71" y="117"/>
                      <a:pt x="71" y="118"/>
                    </a:cubicBezTo>
                    <a:cubicBezTo>
                      <a:pt x="70" y="119"/>
                      <a:pt x="69" y="120"/>
                      <a:pt x="68" y="121"/>
                    </a:cubicBezTo>
                    <a:cubicBezTo>
                      <a:pt x="68" y="121"/>
                      <a:pt x="67" y="122"/>
                      <a:pt x="67" y="122"/>
                    </a:cubicBezTo>
                    <a:cubicBezTo>
                      <a:pt x="67" y="123"/>
                      <a:pt x="66" y="123"/>
                      <a:pt x="66" y="124"/>
                    </a:cubicBezTo>
                    <a:cubicBezTo>
                      <a:pt x="65" y="124"/>
                      <a:pt x="65" y="125"/>
                      <a:pt x="65" y="126"/>
                    </a:cubicBezTo>
                    <a:cubicBezTo>
                      <a:pt x="64" y="126"/>
                      <a:pt x="64" y="127"/>
                      <a:pt x="64" y="127"/>
                    </a:cubicBezTo>
                    <a:cubicBezTo>
                      <a:pt x="63" y="128"/>
                      <a:pt x="63" y="129"/>
                      <a:pt x="63" y="130"/>
                    </a:cubicBezTo>
                    <a:cubicBezTo>
                      <a:pt x="62" y="131"/>
                      <a:pt x="62" y="132"/>
                      <a:pt x="62" y="132"/>
                    </a:cubicBezTo>
                    <a:cubicBezTo>
                      <a:pt x="61" y="133"/>
                      <a:pt x="61" y="134"/>
                      <a:pt x="61" y="135"/>
                    </a:cubicBezTo>
                    <a:cubicBezTo>
                      <a:pt x="61" y="135"/>
                      <a:pt x="61" y="136"/>
                      <a:pt x="61" y="136"/>
                    </a:cubicBezTo>
                    <a:cubicBezTo>
                      <a:pt x="61" y="137"/>
                      <a:pt x="60" y="138"/>
                      <a:pt x="60" y="138"/>
                    </a:cubicBezTo>
                    <a:cubicBezTo>
                      <a:pt x="60" y="139"/>
                      <a:pt x="60" y="139"/>
                      <a:pt x="60" y="140"/>
                    </a:cubicBezTo>
                    <a:cubicBezTo>
                      <a:pt x="60" y="141"/>
                      <a:pt x="60" y="143"/>
                      <a:pt x="60" y="145"/>
                    </a:cubicBezTo>
                    <a:cubicBezTo>
                      <a:pt x="60" y="146"/>
                      <a:pt x="60" y="148"/>
                      <a:pt x="60" y="149"/>
                    </a:cubicBezTo>
                    <a:cubicBezTo>
                      <a:pt x="60" y="150"/>
                      <a:pt x="59" y="151"/>
                      <a:pt x="58" y="153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58" y="153"/>
                      <a:pt x="58" y="153"/>
                      <a:pt x="58" y="153"/>
                    </a:cubicBezTo>
                    <a:cubicBezTo>
                      <a:pt x="58" y="154"/>
                      <a:pt x="57" y="155"/>
                      <a:pt x="57" y="156"/>
                    </a:cubicBezTo>
                    <a:cubicBezTo>
                      <a:pt x="57" y="156"/>
                      <a:pt x="56" y="157"/>
                      <a:pt x="56" y="157"/>
                    </a:cubicBezTo>
                    <a:cubicBezTo>
                      <a:pt x="56" y="158"/>
                      <a:pt x="56" y="159"/>
                      <a:pt x="55" y="160"/>
                    </a:cubicBezTo>
                    <a:cubicBezTo>
                      <a:pt x="55" y="160"/>
                      <a:pt x="55" y="160"/>
                      <a:pt x="55" y="161"/>
                    </a:cubicBezTo>
                    <a:cubicBezTo>
                      <a:pt x="54" y="162"/>
                      <a:pt x="54" y="163"/>
                      <a:pt x="54" y="164"/>
                    </a:cubicBezTo>
                    <a:cubicBezTo>
                      <a:pt x="54" y="164"/>
                      <a:pt x="53" y="165"/>
                      <a:pt x="53" y="166"/>
                    </a:cubicBezTo>
                    <a:cubicBezTo>
                      <a:pt x="53" y="166"/>
                      <a:pt x="53" y="167"/>
                      <a:pt x="53" y="168"/>
                    </a:cubicBezTo>
                    <a:cubicBezTo>
                      <a:pt x="53" y="169"/>
                      <a:pt x="53" y="169"/>
                      <a:pt x="52" y="170"/>
                    </a:cubicBezTo>
                    <a:cubicBezTo>
                      <a:pt x="52" y="170"/>
                      <a:pt x="52" y="171"/>
                      <a:pt x="52" y="172"/>
                    </a:cubicBezTo>
                    <a:cubicBezTo>
                      <a:pt x="52" y="172"/>
                      <a:pt x="52" y="173"/>
                      <a:pt x="52" y="174"/>
                    </a:cubicBezTo>
                    <a:cubicBezTo>
                      <a:pt x="52" y="175"/>
                      <a:pt x="52" y="176"/>
                      <a:pt x="52" y="177"/>
                    </a:cubicBezTo>
                    <a:cubicBezTo>
                      <a:pt x="52" y="177"/>
                      <a:pt x="52" y="177"/>
                      <a:pt x="52" y="177"/>
                    </a:cubicBezTo>
                    <a:cubicBezTo>
                      <a:pt x="52" y="177"/>
                      <a:pt x="52" y="177"/>
                      <a:pt x="52" y="177"/>
                    </a:cubicBezTo>
                    <a:cubicBezTo>
                      <a:pt x="52" y="178"/>
                      <a:pt x="52" y="180"/>
                      <a:pt x="52" y="181"/>
                    </a:cubicBezTo>
                    <a:cubicBezTo>
                      <a:pt x="52" y="182"/>
                      <a:pt x="51" y="183"/>
                      <a:pt x="51" y="185"/>
                    </a:cubicBezTo>
                    <a:cubicBezTo>
                      <a:pt x="50" y="186"/>
                      <a:pt x="50" y="188"/>
                      <a:pt x="49" y="190"/>
                    </a:cubicBezTo>
                    <a:cubicBezTo>
                      <a:pt x="49" y="190"/>
                      <a:pt x="49" y="190"/>
                      <a:pt x="49" y="190"/>
                    </a:cubicBezTo>
                    <a:cubicBezTo>
                      <a:pt x="48" y="192"/>
                      <a:pt x="48" y="195"/>
                      <a:pt x="47" y="197"/>
                    </a:cubicBezTo>
                    <a:cubicBezTo>
                      <a:pt x="47" y="197"/>
                      <a:pt x="47" y="197"/>
                      <a:pt x="47" y="197"/>
                    </a:cubicBezTo>
                    <a:cubicBezTo>
                      <a:pt x="47" y="198"/>
                      <a:pt x="47" y="199"/>
                      <a:pt x="47" y="200"/>
                    </a:cubicBezTo>
                    <a:cubicBezTo>
                      <a:pt x="47" y="200"/>
                      <a:pt x="47" y="201"/>
                      <a:pt x="47" y="201"/>
                    </a:cubicBezTo>
                    <a:cubicBezTo>
                      <a:pt x="46" y="202"/>
                      <a:pt x="46" y="203"/>
                      <a:pt x="46" y="204"/>
                    </a:cubicBezTo>
                    <a:cubicBezTo>
                      <a:pt x="46" y="204"/>
                      <a:pt x="46" y="204"/>
                      <a:pt x="46" y="204"/>
                    </a:cubicBezTo>
                    <a:cubicBezTo>
                      <a:pt x="46" y="205"/>
                      <a:pt x="46" y="206"/>
                      <a:pt x="46" y="207"/>
                    </a:cubicBezTo>
                    <a:cubicBezTo>
                      <a:pt x="46" y="208"/>
                      <a:pt x="46" y="208"/>
                      <a:pt x="46" y="208"/>
                    </a:cubicBezTo>
                    <a:cubicBezTo>
                      <a:pt x="46" y="209"/>
                      <a:pt x="46" y="210"/>
                      <a:pt x="46" y="211"/>
                    </a:cubicBezTo>
                    <a:cubicBezTo>
                      <a:pt x="46" y="211"/>
                      <a:pt x="46" y="211"/>
                      <a:pt x="46" y="211"/>
                    </a:cubicBezTo>
                    <a:cubicBezTo>
                      <a:pt x="46" y="212"/>
                      <a:pt x="46" y="214"/>
                      <a:pt x="46" y="215"/>
                    </a:cubicBezTo>
                    <a:cubicBezTo>
                      <a:pt x="39" y="223"/>
                      <a:pt x="38" y="238"/>
                      <a:pt x="41" y="245"/>
                    </a:cubicBezTo>
                    <a:cubicBezTo>
                      <a:pt x="40" y="245"/>
                      <a:pt x="40" y="246"/>
                      <a:pt x="40" y="248"/>
                    </a:cubicBezTo>
                    <a:cubicBezTo>
                      <a:pt x="39" y="249"/>
                      <a:pt x="39" y="251"/>
                      <a:pt x="38" y="253"/>
                    </a:cubicBezTo>
                    <a:cubicBezTo>
                      <a:pt x="38" y="253"/>
                      <a:pt x="38" y="254"/>
                      <a:pt x="38" y="254"/>
                    </a:cubicBezTo>
                    <a:cubicBezTo>
                      <a:pt x="38" y="255"/>
                      <a:pt x="38" y="256"/>
                      <a:pt x="38" y="257"/>
                    </a:cubicBezTo>
                    <a:cubicBezTo>
                      <a:pt x="38" y="257"/>
                      <a:pt x="38" y="257"/>
                      <a:pt x="38" y="257"/>
                    </a:cubicBezTo>
                    <a:cubicBezTo>
                      <a:pt x="38" y="259"/>
                      <a:pt x="37" y="261"/>
                      <a:pt x="37" y="263"/>
                    </a:cubicBezTo>
                    <a:cubicBezTo>
                      <a:pt x="37" y="263"/>
                      <a:pt x="37" y="263"/>
                      <a:pt x="37" y="264"/>
                    </a:cubicBezTo>
                    <a:cubicBezTo>
                      <a:pt x="37" y="267"/>
                      <a:pt x="37" y="270"/>
                      <a:pt x="37" y="272"/>
                    </a:cubicBezTo>
                    <a:cubicBezTo>
                      <a:pt x="37" y="274"/>
                      <a:pt x="37" y="275"/>
                      <a:pt x="38" y="276"/>
                    </a:cubicBezTo>
                    <a:cubicBezTo>
                      <a:pt x="37" y="277"/>
                      <a:pt x="36" y="278"/>
                      <a:pt x="36" y="280"/>
                    </a:cubicBezTo>
                    <a:cubicBezTo>
                      <a:pt x="36" y="281"/>
                      <a:pt x="35" y="281"/>
                      <a:pt x="35" y="282"/>
                    </a:cubicBezTo>
                    <a:cubicBezTo>
                      <a:pt x="35" y="283"/>
                      <a:pt x="35" y="283"/>
                      <a:pt x="35" y="284"/>
                    </a:cubicBezTo>
                    <a:cubicBezTo>
                      <a:pt x="34" y="284"/>
                      <a:pt x="34" y="285"/>
                      <a:pt x="34" y="286"/>
                    </a:cubicBezTo>
                    <a:cubicBezTo>
                      <a:pt x="34" y="286"/>
                      <a:pt x="34" y="287"/>
                      <a:pt x="34" y="287"/>
                    </a:cubicBezTo>
                    <a:cubicBezTo>
                      <a:pt x="33" y="289"/>
                      <a:pt x="33" y="291"/>
                      <a:pt x="33" y="293"/>
                    </a:cubicBezTo>
                    <a:cubicBezTo>
                      <a:pt x="33" y="293"/>
                      <a:pt x="33" y="293"/>
                      <a:pt x="33" y="293"/>
                    </a:cubicBezTo>
                    <a:cubicBezTo>
                      <a:pt x="32" y="294"/>
                      <a:pt x="32" y="295"/>
                      <a:pt x="32" y="295"/>
                    </a:cubicBezTo>
                    <a:cubicBezTo>
                      <a:pt x="32" y="296"/>
                      <a:pt x="32" y="296"/>
                      <a:pt x="32" y="296"/>
                    </a:cubicBezTo>
                    <a:cubicBezTo>
                      <a:pt x="32" y="297"/>
                      <a:pt x="32" y="298"/>
                      <a:pt x="32" y="299"/>
                    </a:cubicBezTo>
                    <a:cubicBezTo>
                      <a:pt x="32" y="299"/>
                      <a:pt x="32" y="299"/>
                      <a:pt x="33" y="300"/>
                    </a:cubicBezTo>
                    <a:cubicBezTo>
                      <a:pt x="33" y="301"/>
                      <a:pt x="33" y="303"/>
                      <a:pt x="33" y="305"/>
                    </a:cubicBezTo>
                    <a:cubicBezTo>
                      <a:pt x="34" y="306"/>
                      <a:pt x="34" y="307"/>
                      <a:pt x="35" y="308"/>
                    </a:cubicBezTo>
                    <a:cubicBezTo>
                      <a:pt x="34" y="310"/>
                      <a:pt x="34" y="311"/>
                      <a:pt x="33" y="312"/>
                    </a:cubicBezTo>
                    <a:cubicBezTo>
                      <a:pt x="32" y="314"/>
                      <a:pt x="32" y="315"/>
                      <a:pt x="31" y="316"/>
                    </a:cubicBezTo>
                    <a:cubicBezTo>
                      <a:pt x="31" y="316"/>
                      <a:pt x="31" y="316"/>
                      <a:pt x="31" y="316"/>
                    </a:cubicBezTo>
                    <a:cubicBezTo>
                      <a:pt x="30" y="320"/>
                      <a:pt x="29" y="324"/>
                      <a:pt x="29" y="327"/>
                    </a:cubicBezTo>
                    <a:cubicBezTo>
                      <a:pt x="29" y="327"/>
                      <a:pt x="29" y="327"/>
                      <a:pt x="29" y="327"/>
                    </a:cubicBezTo>
                    <a:cubicBezTo>
                      <a:pt x="29" y="328"/>
                      <a:pt x="29" y="329"/>
                      <a:pt x="29" y="330"/>
                    </a:cubicBezTo>
                    <a:cubicBezTo>
                      <a:pt x="29" y="331"/>
                      <a:pt x="29" y="331"/>
                      <a:pt x="29" y="331"/>
                    </a:cubicBezTo>
                    <a:cubicBezTo>
                      <a:pt x="29" y="334"/>
                      <a:pt x="29" y="337"/>
                      <a:pt x="30" y="339"/>
                    </a:cubicBezTo>
                    <a:cubicBezTo>
                      <a:pt x="30" y="341"/>
                      <a:pt x="30" y="342"/>
                      <a:pt x="31" y="343"/>
                    </a:cubicBezTo>
                    <a:cubicBezTo>
                      <a:pt x="30" y="344"/>
                      <a:pt x="29" y="345"/>
                      <a:pt x="28" y="346"/>
                    </a:cubicBezTo>
                    <a:cubicBezTo>
                      <a:pt x="28" y="347"/>
                      <a:pt x="27" y="348"/>
                      <a:pt x="27" y="349"/>
                    </a:cubicBezTo>
                    <a:cubicBezTo>
                      <a:pt x="27" y="349"/>
                      <a:pt x="27" y="349"/>
                      <a:pt x="27" y="349"/>
                    </a:cubicBezTo>
                    <a:cubicBezTo>
                      <a:pt x="26" y="351"/>
                      <a:pt x="25" y="354"/>
                      <a:pt x="25" y="356"/>
                    </a:cubicBezTo>
                    <a:cubicBezTo>
                      <a:pt x="25" y="356"/>
                      <a:pt x="25" y="356"/>
                      <a:pt x="25" y="356"/>
                    </a:cubicBezTo>
                    <a:cubicBezTo>
                      <a:pt x="24" y="359"/>
                      <a:pt x="24" y="361"/>
                      <a:pt x="24" y="364"/>
                    </a:cubicBezTo>
                    <a:cubicBezTo>
                      <a:pt x="24" y="364"/>
                      <a:pt x="24" y="364"/>
                      <a:pt x="24" y="364"/>
                    </a:cubicBezTo>
                    <a:cubicBezTo>
                      <a:pt x="23" y="368"/>
                      <a:pt x="24" y="371"/>
                      <a:pt x="24" y="374"/>
                    </a:cubicBezTo>
                    <a:cubicBezTo>
                      <a:pt x="24" y="375"/>
                      <a:pt x="25" y="377"/>
                      <a:pt x="25" y="378"/>
                    </a:cubicBezTo>
                    <a:cubicBezTo>
                      <a:pt x="25" y="379"/>
                      <a:pt x="24" y="380"/>
                      <a:pt x="24" y="381"/>
                    </a:cubicBezTo>
                    <a:cubicBezTo>
                      <a:pt x="23" y="382"/>
                      <a:pt x="23" y="383"/>
                      <a:pt x="22" y="385"/>
                    </a:cubicBezTo>
                    <a:cubicBezTo>
                      <a:pt x="22" y="385"/>
                      <a:pt x="22" y="385"/>
                      <a:pt x="22" y="385"/>
                    </a:cubicBezTo>
                    <a:cubicBezTo>
                      <a:pt x="22" y="387"/>
                      <a:pt x="21" y="390"/>
                      <a:pt x="21" y="392"/>
                    </a:cubicBezTo>
                    <a:cubicBezTo>
                      <a:pt x="21" y="392"/>
                      <a:pt x="21" y="392"/>
                      <a:pt x="21" y="393"/>
                    </a:cubicBezTo>
                    <a:cubicBezTo>
                      <a:pt x="20" y="395"/>
                      <a:pt x="20" y="397"/>
                      <a:pt x="20" y="400"/>
                    </a:cubicBezTo>
                    <a:cubicBezTo>
                      <a:pt x="20" y="400"/>
                      <a:pt x="20" y="400"/>
                      <a:pt x="20" y="400"/>
                    </a:cubicBezTo>
                    <a:cubicBezTo>
                      <a:pt x="20" y="403"/>
                      <a:pt x="21" y="405"/>
                      <a:pt x="21" y="407"/>
                    </a:cubicBezTo>
                    <a:cubicBezTo>
                      <a:pt x="21" y="407"/>
                      <a:pt x="21" y="408"/>
                      <a:pt x="21" y="408"/>
                    </a:cubicBezTo>
                    <a:cubicBezTo>
                      <a:pt x="21" y="409"/>
                      <a:pt x="22" y="410"/>
                      <a:pt x="22" y="411"/>
                    </a:cubicBezTo>
                    <a:cubicBezTo>
                      <a:pt x="22" y="411"/>
                      <a:pt x="22" y="411"/>
                      <a:pt x="22" y="411"/>
                    </a:cubicBezTo>
                    <a:cubicBezTo>
                      <a:pt x="22" y="412"/>
                      <a:pt x="23" y="414"/>
                      <a:pt x="23" y="415"/>
                    </a:cubicBezTo>
                    <a:cubicBezTo>
                      <a:pt x="23" y="416"/>
                      <a:pt x="22" y="417"/>
                      <a:pt x="21" y="418"/>
                    </a:cubicBezTo>
                    <a:cubicBezTo>
                      <a:pt x="21" y="418"/>
                      <a:pt x="21" y="418"/>
                      <a:pt x="21" y="418"/>
                    </a:cubicBezTo>
                    <a:cubicBezTo>
                      <a:pt x="17" y="425"/>
                      <a:pt x="16" y="430"/>
                      <a:pt x="16" y="435"/>
                    </a:cubicBezTo>
                    <a:cubicBezTo>
                      <a:pt x="16" y="435"/>
                      <a:pt x="16" y="435"/>
                      <a:pt x="16" y="435"/>
                    </a:cubicBezTo>
                    <a:cubicBezTo>
                      <a:pt x="16" y="437"/>
                      <a:pt x="16" y="439"/>
                      <a:pt x="17" y="441"/>
                    </a:cubicBezTo>
                    <a:cubicBezTo>
                      <a:pt x="17" y="441"/>
                      <a:pt x="17" y="441"/>
                      <a:pt x="17" y="441"/>
                    </a:cubicBezTo>
                    <a:cubicBezTo>
                      <a:pt x="17" y="443"/>
                      <a:pt x="17" y="445"/>
                      <a:pt x="17" y="448"/>
                    </a:cubicBezTo>
                    <a:cubicBezTo>
                      <a:pt x="10" y="456"/>
                      <a:pt x="10" y="468"/>
                      <a:pt x="12" y="481"/>
                    </a:cubicBezTo>
                    <a:cubicBezTo>
                      <a:pt x="12" y="482"/>
                      <a:pt x="11" y="483"/>
                      <a:pt x="10" y="484"/>
                    </a:cubicBezTo>
                    <a:cubicBezTo>
                      <a:pt x="10" y="485"/>
                      <a:pt x="9" y="486"/>
                      <a:pt x="9" y="487"/>
                    </a:cubicBezTo>
                    <a:cubicBezTo>
                      <a:pt x="9" y="487"/>
                      <a:pt x="9" y="487"/>
                      <a:pt x="8" y="487"/>
                    </a:cubicBezTo>
                    <a:cubicBezTo>
                      <a:pt x="8" y="489"/>
                      <a:pt x="7" y="490"/>
                      <a:pt x="6" y="492"/>
                    </a:cubicBezTo>
                    <a:cubicBezTo>
                      <a:pt x="6" y="492"/>
                      <a:pt x="6" y="492"/>
                      <a:pt x="6" y="492"/>
                    </a:cubicBezTo>
                    <a:cubicBezTo>
                      <a:pt x="6" y="493"/>
                      <a:pt x="5" y="495"/>
                      <a:pt x="5" y="497"/>
                    </a:cubicBezTo>
                    <a:cubicBezTo>
                      <a:pt x="5" y="497"/>
                      <a:pt x="5" y="497"/>
                      <a:pt x="5" y="497"/>
                    </a:cubicBezTo>
                    <a:cubicBezTo>
                      <a:pt x="4" y="498"/>
                      <a:pt x="4" y="499"/>
                      <a:pt x="4" y="500"/>
                    </a:cubicBezTo>
                    <a:cubicBezTo>
                      <a:pt x="4" y="500"/>
                      <a:pt x="4" y="500"/>
                      <a:pt x="4" y="500"/>
                    </a:cubicBezTo>
                    <a:cubicBezTo>
                      <a:pt x="4" y="502"/>
                      <a:pt x="4" y="504"/>
                      <a:pt x="4" y="507"/>
                    </a:cubicBezTo>
                    <a:cubicBezTo>
                      <a:pt x="4" y="508"/>
                      <a:pt x="4" y="509"/>
                      <a:pt x="4" y="511"/>
                    </a:cubicBezTo>
                    <a:cubicBezTo>
                      <a:pt x="3" y="511"/>
                      <a:pt x="2" y="511"/>
                      <a:pt x="0" y="512"/>
                    </a:cubicBezTo>
                    <a:cubicBezTo>
                      <a:pt x="0" y="596"/>
                      <a:pt x="0" y="596"/>
                      <a:pt x="0" y="596"/>
                    </a:cubicBezTo>
                    <a:cubicBezTo>
                      <a:pt x="1" y="596"/>
                      <a:pt x="2" y="596"/>
                      <a:pt x="4" y="595"/>
                    </a:cubicBezTo>
                    <a:cubicBezTo>
                      <a:pt x="4" y="595"/>
                      <a:pt x="4" y="595"/>
                      <a:pt x="4" y="595"/>
                    </a:cubicBezTo>
                    <a:cubicBezTo>
                      <a:pt x="8" y="595"/>
                      <a:pt x="11" y="594"/>
                      <a:pt x="13" y="592"/>
                    </a:cubicBezTo>
                    <a:cubicBezTo>
                      <a:pt x="13" y="592"/>
                      <a:pt x="13" y="592"/>
                      <a:pt x="13" y="592"/>
                    </a:cubicBezTo>
                    <a:cubicBezTo>
                      <a:pt x="14" y="592"/>
                      <a:pt x="15" y="591"/>
                      <a:pt x="16" y="590"/>
                    </a:cubicBezTo>
                    <a:cubicBezTo>
                      <a:pt x="17" y="590"/>
                      <a:pt x="19" y="590"/>
                      <a:pt x="20" y="590"/>
                    </a:cubicBezTo>
                    <a:cubicBezTo>
                      <a:pt x="20" y="590"/>
                      <a:pt x="20" y="590"/>
                      <a:pt x="20" y="590"/>
                    </a:cubicBezTo>
                    <a:cubicBezTo>
                      <a:pt x="27" y="590"/>
                      <a:pt x="36" y="586"/>
                      <a:pt x="44" y="581"/>
                    </a:cubicBezTo>
                    <a:cubicBezTo>
                      <a:pt x="44" y="581"/>
                      <a:pt x="44" y="581"/>
                      <a:pt x="45" y="581"/>
                    </a:cubicBezTo>
                    <a:cubicBezTo>
                      <a:pt x="47" y="580"/>
                      <a:pt x="49" y="578"/>
                      <a:pt x="52" y="577"/>
                    </a:cubicBezTo>
                    <a:cubicBezTo>
                      <a:pt x="52" y="577"/>
                      <a:pt x="52" y="577"/>
                      <a:pt x="52" y="577"/>
                    </a:cubicBezTo>
                    <a:cubicBezTo>
                      <a:pt x="52" y="576"/>
                      <a:pt x="53" y="576"/>
                      <a:pt x="54" y="575"/>
                    </a:cubicBezTo>
                    <a:cubicBezTo>
                      <a:pt x="54" y="575"/>
                      <a:pt x="54" y="575"/>
                      <a:pt x="54" y="575"/>
                    </a:cubicBezTo>
                    <a:cubicBezTo>
                      <a:pt x="55" y="574"/>
                      <a:pt x="55" y="574"/>
                      <a:pt x="56" y="574"/>
                    </a:cubicBezTo>
                    <a:cubicBezTo>
                      <a:pt x="56" y="574"/>
                      <a:pt x="56" y="573"/>
                      <a:pt x="56" y="573"/>
                    </a:cubicBezTo>
                    <a:cubicBezTo>
                      <a:pt x="57" y="572"/>
                      <a:pt x="58" y="571"/>
                      <a:pt x="59" y="571"/>
                    </a:cubicBezTo>
                    <a:cubicBezTo>
                      <a:pt x="59" y="571"/>
                      <a:pt x="59" y="571"/>
                      <a:pt x="59" y="571"/>
                    </a:cubicBezTo>
                    <a:cubicBezTo>
                      <a:pt x="61" y="569"/>
                      <a:pt x="61" y="568"/>
                      <a:pt x="62" y="567"/>
                    </a:cubicBezTo>
                    <a:cubicBezTo>
                      <a:pt x="63" y="567"/>
                      <a:pt x="64" y="566"/>
                      <a:pt x="65" y="566"/>
                    </a:cubicBezTo>
                    <a:cubicBezTo>
                      <a:pt x="65" y="566"/>
                      <a:pt x="65" y="566"/>
                      <a:pt x="65" y="566"/>
                    </a:cubicBezTo>
                    <a:cubicBezTo>
                      <a:pt x="67" y="565"/>
                      <a:pt x="68" y="563"/>
                      <a:pt x="70" y="562"/>
                    </a:cubicBezTo>
                    <a:cubicBezTo>
                      <a:pt x="70" y="562"/>
                      <a:pt x="70" y="562"/>
                      <a:pt x="70" y="561"/>
                    </a:cubicBezTo>
                    <a:cubicBezTo>
                      <a:pt x="71" y="561"/>
                      <a:pt x="71" y="560"/>
                      <a:pt x="72" y="559"/>
                    </a:cubicBezTo>
                    <a:cubicBezTo>
                      <a:pt x="72" y="559"/>
                      <a:pt x="72" y="559"/>
                      <a:pt x="73" y="559"/>
                    </a:cubicBezTo>
                    <a:cubicBezTo>
                      <a:pt x="73" y="558"/>
                      <a:pt x="74" y="557"/>
                      <a:pt x="74" y="556"/>
                    </a:cubicBezTo>
                    <a:cubicBezTo>
                      <a:pt x="74" y="556"/>
                      <a:pt x="74" y="556"/>
                      <a:pt x="75" y="556"/>
                    </a:cubicBezTo>
                    <a:cubicBezTo>
                      <a:pt x="76" y="553"/>
                      <a:pt x="78" y="550"/>
                      <a:pt x="79" y="547"/>
                    </a:cubicBezTo>
                    <a:cubicBezTo>
                      <a:pt x="79" y="547"/>
                      <a:pt x="79" y="547"/>
                      <a:pt x="80" y="547"/>
                    </a:cubicBezTo>
                    <a:cubicBezTo>
                      <a:pt x="80" y="546"/>
                      <a:pt x="80" y="545"/>
                      <a:pt x="81" y="544"/>
                    </a:cubicBezTo>
                    <a:cubicBezTo>
                      <a:pt x="81" y="544"/>
                      <a:pt x="81" y="543"/>
                      <a:pt x="81" y="543"/>
                    </a:cubicBezTo>
                    <a:cubicBezTo>
                      <a:pt x="81" y="542"/>
                      <a:pt x="82" y="541"/>
                      <a:pt x="82" y="541"/>
                    </a:cubicBezTo>
                    <a:cubicBezTo>
                      <a:pt x="82" y="540"/>
                      <a:pt x="82" y="540"/>
                      <a:pt x="83" y="539"/>
                    </a:cubicBezTo>
                    <a:cubicBezTo>
                      <a:pt x="83" y="539"/>
                      <a:pt x="83" y="538"/>
                      <a:pt x="83" y="537"/>
                    </a:cubicBezTo>
                    <a:cubicBezTo>
                      <a:pt x="84" y="537"/>
                      <a:pt x="84" y="536"/>
                      <a:pt x="84" y="536"/>
                    </a:cubicBezTo>
                    <a:cubicBezTo>
                      <a:pt x="84" y="534"/>
                      <a:pt x="85" y="533"/>
                      <a:pt x="85" y="532"/>
                    </a:cubicBezTo>
                    <a:cubicBezTo>
                      <a:pt x="85" y="531"/>
                      <a:pt x="85" y="531"/>
                      <a:pt x="85" y="530"/>
                    </a:cubicBezTo>
                    <a:cubicBezTo>
                      <a:pt x="86" y="530"/>
                      <a:pt x="86" y="529"/>
                      <a:pt x="86" y="528"/>
                    </a:cubicBezTo>
                    <a:cubicBezTo>
                      <a:pt x="86" y="528"/>
                      <a:pt x="86" y="527"/>
                      <a:pt x="86" y="527"/>
                    </a:cubicBezTo>
                    <a:cubicBezTo>
                      <a:pt x="86" y="526"/>
                      <a:pt x="87" y="526"/>
                      <a:pt x="87" y="525"/>
                    </a:cubicBezTo>
                    <a:cubicBezTo>
                      <a:pt x="87" y="525"/>
                      <a:pt x="87" y="524"/>
                      <a:pt x="87" y="524"/>
                    </a:cubicBezTo>
                    <a:cubicBezTo>
                      <a:pt x="87" y="523"/>
                      <a:pt x="87" y="523"/>
                      <a:pt x="87" y="522"/>
                    </a:cubicBezTo>
                    <a:cubicBezTo>
                      <a:pt x="87" y="522"/>
                      <a:pt x="87" y="522"/>
                      <a:pt x="87" y="521"/>
                    </a:cubicBezTo>
                    <a:cubicBezTo>
                      <a:pt x="87" y="521"/>
                      <a:pt x="87" y="520"/>
                      <a:pt x="87" y="520"/>
                    </a:cubicBezTo>
                    <a:cubicBezTo>
                      <a:pt x="87" y="520"/>
                      <a:pt x="87" y="520"/>
                      <a:pt x="87" y="520"/>
                    </a:cubicBezTo>
                    <a:cubicBezTo>
                      <a:pt x="88" y="518"/>
                      <a:pt x="88" y="517"/>
                      <a:pt x="87" y="516"/>
                    </a:cubicBezTo>
                    <a:cubicBezTo>
                      <a:pt x="93" y="511"/>
                      <a:pt x="99" y="478"/>
                      <a:pt x="96" y="471"/>
                    </a:cubicBezTo>
                    <a:cubicBezTo>
                      <a:pt x="97" y="471"/>
                      <a:pt x="98" y="470"/>
                      <a:pt x="98" y="468"/>
                    </a:cubicBezTo>
                    <a:cubicBezTo>
                      <a:pt x="98" y="468"/>
                      <a:pt x="98" y="468"/>
                      <a:pt x="98" y="468"/>
                    </a:cubicBezTo>
                    <a:cubicBezTo>
                      <a:pt x="100" y="465"/>
                      <a:pt x="101" y="460"/>
                      <a:pt x="102" y="454"/>
                    </a:cubicBezTo>
                    <a:cubicBezTo>
                      <a:pt x="102" y="454"/>
                      <a:pt x="102" y="453"/>
                      <a:pt x="102" y="453"/>
                    </a:cubicBezTo>
                    <a:cubicBezTo>
                      <a:pt x="102" y="453"/>
                      <a:pt x="102" y="452"/>
                      <a:pt x="102" y="451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03" y="449"/>
                      <a:pt x="103" y="448"/>
                      <a:pt x="103" y="447"/>
                    </a:cubicBezTo>
                    <a:cubicBezTo>
                      <a:pt x="103" y="446"/>
                      <a:pt x="103" y="446"/>
                      <a:pt x="103" y="446"/>
                    </a:cubicBezTo>
                    <a:cubicBezTo>
                      <a:pt x="103" y="445"/>
                      <a:pt x="103" y="445"/>
                      <a:pt x="103" y="444"/>
                    </a:cubicBezTo>
                    <a:cubicBezTo>
                      <a:pt x="103" y="443"/>
                      <a:pt x="103" y="443"/>
                      <a:pt x="103" y="442"/>
                    </a:cubicBezTo>
                    <a:cubicBezTo>
                      <a:pt x="103" y="442"/>
                      <a:pt x="103" y="442"/>
                      <a:pt x="103" y="441"/>
                    </a:cubicBezTo>
                    <a:cubicBezTo>
                      <a:pt x="103" y="440"/>
                      <a:pt x="103" y="439"/>
                      <a:pt x="103" y="438"/>
                    </a:cubicBezTo>
                    <a:cubicBezTo>
                      <a:pt x="103" y="438"/>
                      <a:pt x="103" y="438"/>
                      <a:pt x="103" y="437"/>
                    </a:cubicBezTo>
                    <a:cubicBezTo>
                      <a:pt x="103" y="437"/>
                      <a:pt x="103" y="436"/>
                      <a:pt x="103" y="436"/>
                    </a:cubicBezTo>
                    <a:cubicBezTo>
                      <a:pt x="103" y="435"/>
                      <a:pt x="103" y="435"/>
                      <a:pt x="103" y="435"/>
                    </a:cubicBezTo>
                    <a:cubicBezTo>
                      <a:pt x="103" y="434"/>
                      <a:pt x="103" y="433"/>
                      <a:pt x="103" y="433"/>
                    </a:cubicBezTo>
                    <a:cubicBezTo>
                      <a:pt x="103" y="433"/>
                      <a:pt x="103" y="433"/>
                      <a:pt x="103" y="433"/>
                    </a:cubicBezTo>
                    <a:cubicBezTo>
                      <a:pt x="103" y="433"/>
                      <a:pt x="103" y="433"/>
                      <a:pt x="103" y="433"/>
                    </a:cubicBezTo>
                    <a:cubicBezTo>
                      <a:pt x="103" y="431"/>
                      <a:pt x="102" y="429"/>
                      <a:pt x="102" y="428"/>
                    </a:cubicBezTo>
                    <a:cubicBezTo>
                      <a:pt x="103" y="428"/>
                      <a:pt x="104" y="427"/>
                      <a:pt x="104" y="425"/>
                    </a:cubicBezTo>
                    <a:cubicBezTo>
                      <a:pt x="104" y="425"/>
                      <a:pt x="104" y="425"/>
                      <a:pt x="104" y="425"/>
                    </a:cubicBezTo>
                    <a:cubicBezTo>
                      <a:pt x="105" y="424"/>
                      <a:pt x="105" y="423"/>
                      <a:pt x="105" y="422"/>
                    </a:cubicBezTo>
                    <a:cubicBezTo>
                      <a:pt x="105" y="422"/>
                      <a:pt x="105" y="421"/>
                      <a:pt x="105" y="421"/>
                    </a:cubicBezTo>
                    <a:cubicBezTo>
                      <a:pt x="106" y="420"/>
                      <a:pt x="106" y="419"/>
                      <a:pt x="106" y="418"/>
                    </a:cubicBezTo>
                    <a:cubicBezTo>
                      <a:pt x="106" y="418"/>
                      <a:pt x="106" y="418"/>
                      <a:pt x="106" y="418"/>
                    </a:cubicBezTo>
                    <a:cubicBezTo>
                      <a:pt x="106" y="415"/>
                      <a:pt x="106" y="413"/>
                      <a:pt x="106" y="410"/>
                    </a:cubicBezTo>
                    <a:cubicBezTo>
                      <a:pt x="106" y="410"/>
                      <a:pt x="106" y="410"/>
                      <a:pt x="106" y="409"/>
                    </a:cubicBezTo>
                    <a:cubicBezTo>
                      <a:pt x="107" y="408"/>
                      <a:pt x="107" y="407"/>
                      <a:pt x="107" y="406"/>
                    </a:cubicBezTo>
                    <a:cubicBezTo>
                      <a:pt x="107" y="406"/>
                      <a:pt x="107" y="405"/>
                      <a:pt x="106" y="405"/>
                    </a:cubicBezTo>
                    <a:cubicBezTo>
                      <a:pt x="106" y="403"/>
                      <a:pt x="106" y="400"/>
                      <a:pt x="106" y="398"/>
                    </a:cubicBezTo>
                    <a:cubicBezTo>
                      <a:pt x="106" y="398"/>
                      <a:pt x="106" y="397"/>
                      <a:pt x="106" y="397"/>
                    </a:cubicBezTo>
                    <a:cubicBezTo>
                      <a:pt x="106" y="396"/>
                      <a:pt x="106" y="395"/>
                      <a:pt x="106" y="394"/>
                    </a:cubicBezTo>
                    <a:cubicBezTo>
                      <a:pt x="106" y="394"/>
                      <a:pt x="106" y="394"/>
                      <a:pt x="106" y="394"/>
                    </a:cubicBezTo>
                    <a:cubicBezTo>
                      <a:pt x="105" y="393"/>
                      <a:pt x="105" y="391"/>
                      <a:pt x="105" y="390"/>
                    </a:cubicBezTo>
                    <a:cubicBezTo>
                      <a:pt x="106" y="390"/>
                      <a:pt x="107" y="388"/>
                      <a:pt x="108" y="386"/>
                    </a:cubicBezTo>
                    <a:cubicBezTo>
                      <a:pt x="108" y="386"/>
                      <a:pt x="108" y="386"/>
                      <a:pt x="108" y="386"/>
                    </a:cubicBezTo>
                    <a:cubicBezTo>
                      <a:pt x="108" y="385"/>
                      <a:pt x="108" y="384"/>
                      <a:pt x="109" y="383"/>
                    </a:cubicBezTo>
                    <a:cubicBezTo>
                      <a:pt x="109" y="383"/>
                      <a:pt x="109" y="383"/>
                      <a:pt x="109" y="383"/>
                    </a:cubicBezTo>
                    <a:cubicBezTo>
                      <a:pt x="109" y="382"/>
                      <a:pt x="110" y="381"/>
                      <a:pt x="110" y="380"/>
                    </a:cubicBezTo>
                    <a:cubicBezTo>
                      <a:pt x="110" y="380"/>
                      <a:pt x="110" y="380"/>
                      <a:pt x="110" y="380"/>
                    </a:cubicBezTo>
                    <a:cubicBezTo>
                      <a:pt x="110" y="378"/>
                      <a:pt x="111" y="377"/>
                      <a:pt x="111" y="376"/>
                    </a:cubicBezTo>
                    <a:cubicBezTo>
                      <a:pt x="111" y="376"/>
                      <a:pt x="111" y="376"/>
                      <a:pt x="111" y="376"/>
                    </a:cubicBezTo>
                    <a:cubicBezTo>
                      <a:pt x="111" y="374"/>
                      <a:pt x="111" y="373"/>
                      <a:pt x="112" y="372"/>
                    </a:cubicBezTo>
                    <a:cubicBezTo>
                      <a:pt x="112" y="372"/>
                      <a:pt x="112" y="372"/>
                      <a:pt x="112" y="372"/>
                    </a:cubicBezTo>
                    <a:cubicBezTo>
                      <a:pt x="112" y="369"/>
                      <a:pt x="112" y="366"/>
                      <a:pt x="112" y="363"/>
                    </a:cubicBezTo>
                    <a:cubicBezTo>
                      <a:pt x="112" y="363"/>
                      <a:pt x="112" y="363"/>
                      <a:pt x="112" y="363"/>
                    </a:cubicBezTo>
                    <a:cubicBezTo>
                      <a:pt x="112" y="360"/>
                      <a:pt x="112" y="358"/>
                      <a:pt x="111" y="355"/>
                    </a:cubicBezTo>
                    <a:cubicBezTo>
                      <a:pt x="111" y="355"/>
                      <a:pt x="111" y="355"/>
                      <a:pt x="111" y="355"/>
                    </a:cubicBezTo>
                    <a:cubicBezTo>
                      <a:pt x="111" y="354"/>
                      <a:pt x="110" y="353"/>
                      <a:pt x="110" y="351"/>
                    </a:cubicBezTo>
                    <a:cubicBezTo>
                      <a:pt x="110" y="351"/>
                      <a:pt x="111" y="350"/>
                      <a:pt x="112" y="347"/>
                    </a:cubicBezTo>
                    <a:cubicBezTo>
                      <a:pt x="112" y="347"/>
                      <a:pt x="112" y="347"/>
                      <a:pt x="112" y="347"/>
                    </a:cubicBezTo>
                    <a:cubicBezTo>
                      <a:pt x="112" y="347"/>
                      <a:pt x="112" y="346"/>
                      <a:pt x="113" y="345"/>
                    </a:cubicBezTo>
                    <a:cubicBezTo>
                      <a:pt x="113" y="345"/>
                      <a:pt x="113" y="345"/>
                      <a:pt x="113" y="345"/>
                    </a:cubicBezTo>
                    <a:cubicBezTo>
                      <a:pt x="113" y="342"/>
                      <a:pt x="114" y="338"/>
                      <a:pt x="114" y="335"/>
                    </a:cubicBezTo>
                    <a:cubicBezTo>
                      <a:pt x="114" y="334"/>
                      <a:pt x="114" y="334"/>
                      <a:pt x="114" y="334"/>
                    </a:cubicBezTo>
                    <a:cubicBezTo>
                      <a:pt x="115" y="329"/>
                      <a:pt x="115" y="325"/>
                      <a:pt x="115" y="321"/>
                    </a:cubicBezTo>
                    <a:cubicBezTo>
                      <a:pt x="114" y="319"/>
                      <a:pt x="114" y="318"/>
                      <a:pt x="114" y="317"/>
                    </a:cubicBezTo>
                    <a:cubicBezTo>
                      <a:pt x="115" y="317"/>
                      <a:pt x="115" y="315"/>
                      <a:pt x="116" y="313"/>
                    </a:cubicBezTo>
                    <a:cubicBezTo>
                      <a:pt x="116" y="313"/>
                      <a:pt x="116" y="313"/>
                      <a:pt x="116" y="313"/>
                    </a:cubicBezTo>
                    <a:cubicBezTo>
                      <a:pt x="116" y="312"/>
                      <a:pt x="116" y="312"/>
                      <a:pt x="117" y="311"/>
                    </a:cubicBezTo>
                    <a:cubicBezTo>
                      <a:pt x="117" y="311"/>
                      <a:pt x="117" y="311"/>
                      <a:pt x="117" y="310"/>
                    </a:cubicBezTo>
                    <a:cubicBezTo>
                      <a:pt x="117" y="310"/>
                      <a:pt x="117" y="309"/>
                      <a:pt x="117" y="308"/>
                    </a:cubicBezTo>
                    <a:cubicBezTo>
                      <a:pt x="117" y="308"/>
                      <a:pt x="117" y="308"/>
                      <a:pt x="117" y="308"/>
                    </a:cubicBezTo>
                    <a:cubicBezTo>
                      <a:pt x="117" y="307"/>
                      <a:pt x="118" y="307"/>
                      <a:pt x="118" y="306"/>
                    </a:cubicBezTo>
                    <a:cubicBezTo>
                      <a:pt x="118" y="306"/>
                      <a:pt x="118" y="306"/>
                      <a:pt x="118" y="305"/>
                    </a:cubicBezTo>
                    <a:cubicBezTo>
                      <a:pt x="118" y="305"/>
                      <a:pt x="118" y="304"/>
                      <a:pt x="118" y="303"/>
                    </a:cubicBezTo>
                    <a:cubicBezTo>
                      <a:pt x="118" y="303"/>
                      <a:pt x="118" y="303"/>
                      <a:pt x="118" y="303"/>
                    </a:cubicBezTo>
                    <a:cubicBezTo>
                      <a:pt x="118" y="299"/>
                      <a:pt x="119" y="296"/>
                      <a:pt x="118" y="293"/>
                    </a:cubicBezTo>
                    <a:cubicBezTo>
                      <a:pt x="118" y="293"/>
                      <a:pt x="118" y="293"/>
                      <a:pt x="118" y="293"/>
                    </a:cubicBezTo>
                    <a:cubicBezTo>
                      <a:pt x="118" y="291"/>
                      <a:pt x="118" y="290"/>
                      <a:pt x="117" y="289"/>
                    </a:cubicBezTo>
                    <a:cubicBezTo>
                      <a:pt x="118" y="288"/>
                      <a:pt x="118" y="287"/>
                      <a:pt x="119" y="285"/>
                    </a:cubicBezTo>
                    <a:cubicBezTo>
                      <a:pt x="119" y="285"/>
                      <a:pt x="119" y="285"/>
                      <a:pt x="119" y="285"/>
                    </a:cubicBezTo>
                    <a:cubicBezTo>
                      <a:pt x="119" y="284"/>
                      <a:pt x="120" y="284"/>
                      <a:pt x="120" y="283"/>
                    </a:cubicBezTo>
                    <a:cubicBezTo>
                      <a:pt x="120" y="283"/>
                      <a:pt x="120" y="283"/>
                      <a:pt x="120" y="283"/>
                    </a:cubicBezTo>
                    <a:cubicBezTo>
                      <a:pt x="120" y="282"/>
                      <a:pt x="120" y="282"/>
                      <a:pt x="120" y="281"/>
                    </a:cubicBezTo>
                    <a:cubicBezTo>
                      <a:pt x="120" y="281"/>
                      <a:pt x="120" y="281"/>
                      <a:pt x="120" y="281"/>
                    </a:cubicBezTo>
                    <a:cubicBezTo>
                      <a:pt x="121" y="277"/>
                      <a:pt x="122" y="272"/>
                      <a:pt x="122" y="268"/>
                    </a:cubicBezTo>
                    <a:cubicBezTo>
                      <a:pt x="122" y="268"/>
                      <a:pt x="122" y="268"/>
                      <a:pt x="122" y="268"/>
                    </a:cubicBezTo>
                    <a:cubicBezTo>
                      <a:pt x="122" y="267"/>
                      <a:pt x="122" y="266"/>
                      <a:pt x="122" y="265"/>
                    </a:cubicBezTo>
                    <a:cubicBezTo>
                      <a:pt x="122" y="265"/>
                      <a:pt x="122" y="265"/>
                      <a:pt x="122" y="265"/>
                    </a:cubicBezTo>
                    <a:cubicBezTo>
                      <a:pt x="122" y="263"/>
                      <a:pt x="122" y="262"/>
                      <a:pt x="121" y="261"/>
                    </a:cubicBezTo>
                    <a:cubicBezTo>
                      <a:pt x="124" y="259"/>
                      <a:pt x="128" y="240"/>
                      <a:pt x="124" y="235"/>
                    </a:cubicBezTo>
                    <a:cubicBezTo>
                      <a:pt x="125" y="235"/>
                      <a:pt x="126" y="234"/>
                      <a:pt x="126" y="232"/>
                    </a:cubicBezTo>
                    <a:cubicBezTo>
                      <a:pt x="126" y="232"/>
                      <a:pt x="126" y="232"/>
                      <a:pt x="126" y="232"/>
                    </a:cubicBezTo>
                    <a:cubicBezTo>
                      <a:pt x="127" y="231"/>
                      <a:pt x="127" y="231"/>
                      <a:pt x="127" y="230"/>
                    </a:cubicBezTo>
                    <a:cubicBezTo>
                      <a:pt x="127" y="230"/>
                      <a:pt x="127" y="230"/>
                      <a:pt x="127" y="230"/>
                    </a:cubicBezTo>
                    <a:cubicBezTo>
                      <a:pt x="128" y="227"/>
                      <a:pt x="129" y="222"/>
                      <a:pt x="130" y="218"/>
                    </a:cubicBezTo>
                    <a:cubicBezTo>
                      <a:pt x="130" y="218"/>
                      <a:pt x="130" y="218"/>
                      <a:pt x="130" y="218"/>
                    </a:cubicBezTo>
                    <a:cubicBezTo>
                      <a:pt x="130" y="215"/>
                      <a:pt x="130" y="212"/>
                      <a:pt x="130" y="210"/>
                    </a:cubicBezTo>
                    <a:cubicBezTo>
                      <a:pt x="130" y="210"/>
                      <a:pt x="130" y="210"/>
                      <a:pt x="130" y="210"/>
                    </a:cubicBezTo>
                    <a:cubicBezTo>
                      <a:pt x="130" y="208"/>
                      <a:pt x="130" y="207"/>
                      <a:pt x="130" y="206"/>
                    </a:cubicBezTo>
                    <a:cubicBezTo>
                      <a:pt x="131" y="205"/>
                      <a:pt x="131" y="204"/>
                      <a:pt x="132" y="202"/>
                    </a:cubicBezTo>
                    <a:cubicBezTo>
                      <a:pt x="133" y="197"/>
                      <a:pt x="135" y="189"/>
                      <a:pt x="136" y="184"/>
                    </a:cubicBezTo>
                    <a:cubicBezTo>
                      <a:pt x="136" y="184"/>
                      <a:pt x="136" y="184"/>
                      <a:pt x="136" y="184"/>
                    </a:cubicBezTo>
                    <a:cubicBezTo>
                      <a:pt x="136" y="181"/>
                      <a:pt x="136" y="180"/>
                      <a:pt x="135" y="179"/>
                    </a:cubicBezTo>
                    <a:cubicBezTo>
                      <a:pt x="136" y="178"/>
                      <a:pt x="137" y="177"/>
                      <a:pt x="138" y="176"/>
                    </a:cubicBezTo>
                    <a:cubicBezTo>
                      <a:pt x="138" y="176"/>
                      <a:pt x="138" y="176"/>
                      <a:pt x="138" y="176"/>
                    </a:cubicBezTo>
                    <a:cubicBezTo>
                      <a:pt x="140" y="172"/>
                      <a:pt x="142" y="167"/>
                      <a:pt x="142" y="163"/>
                    </a:cubicBezTo>
                    <a:cubicBezTo>
                      <a:pt x="142" y="163"/>
                      <a:pt x="142" y="163"/>
                      <a:pt x="142" y="163"/>
                    </a:cubicBezTo>
                    <a:cubicBezTo>
                      <a:pt x="142" y="161"/>
                      <a:pt x="143" y="160"/>
                      <a:pt x="142" y="159"/>
                    </a:cubicBezTo>
                    <a:cubicBezTo>
                      <a:pt x="143" y="159"/>
                      <a:pt x="144" y="157"/>
                      <a:pt x="145" y="156"/>
                    </a:cubicBezTo>
                    <a:cubicBezTo>
                      <a:pt x="146" y="154"/>
                      <a:pt x="147" y="152"/>
                      <a:pt x="147" y="149"/>
                    </a:cubicBezTo>
                    <a:cubicBezTo>
                      <a:pt x="147" y="149"/>
                      <a:pt x="147" y="149"/>
                      <a:pt x="147" y="149"/>
                    </a:cubicBezTo>
                    <a:cubicBezTo>
                      <a:pt x="148" y="147"/>
                      <a:pt x="148" y="144"/>
                      <a:pt x="149" y="142"/>
                    </a:cubicBezTo>
                    <a:cubicBezTo>
                      <a:pt x="149" y="142"/>
                      <a:pt x="149" y="142"/>
                      <a:pt x="149" y="142"/>
                    </a:cubicBezTo>
                    <a:cubicBezTo>
                      <a:pt x="149" y="140"/>
                      <a:pt x="148" y="139"/>
                      <a:pt x="148" y="138"/>
                    </a:cubicBezTo>
                    <a:cubicBezTo>
                      <a:pt x="149" y="138"/>
                      <a:pt x="150" y="136"/>
                      <a:pt x="151" y="135"/>
                    </a:cubicBezTo>
                    <a:cubicBezTo>
                      <a:pt x="151" y="135"/>
                      <a:pt x="151" y="135"/>
                      <a:pt x="151" y="135"/>
                    </a:cubicBezTo>
                    <a:cubicBezTo>
                      <a:pt x="154" y="132"/>
                      <a:pt x="156" y="126"/>
                      <a:pt x="156" y="123"/>
                    </a:cubicBezTo>
                    <a:cubicBezTo>
                      <a:pt x="156" y="122"/>
                      <a:pt x="156" y="121"/>
                      <a:pt x="156" y="120"/>
                    </a:cubicBezTo>
                    <a:cubicBezTo>
                      <a:pt x="160" y="119"/>
                      <a:pt x="165" y="110"/>
                      <a:pt x="164" y="105"/>
                    </a:cubicBezTo>
                    <a:cubicBezTo>
                      <a:pt x="165" y="105"/>
                      <a:pt x="167" y="104"/>
                      <a:pt x="168" y="103"/>
                    </a:cubicBezTo>
                    <a:cubicBezTo>
                      <a:pt x="168" y="103"/>
                      <a:pt x="168" y="103"/>
                      <a:pt x="168" y="103"/>
                    </a:cubicBezTo>
                    <a:cubicBezTo>
                      <a:pt x="170" y="102"/>
                      <a:pt x="172" y="100"/>
                      <a:pt x="174" y="97"/>
                    </a:cubicBezTo>
                    <a:cubicBezTo>
                      <a:pt x="174" y="97"/>
                      <a:pt x="174" y="97"/>
                      <a:pt x="174" y="97"/>
                    </a:cubicBezTo>
                    <a:cubicBezTo>
                      <a:pt x="174" y="97"/>
                      <a:pt x="174" y="96"/>
                      <a:pt x="175" y="95"/>
                    </a:cubicBezTo>
                    <a:cubicBezTo>
                      <a:pt x="176" y="93"/>
                      <a:pt x="176" y="92"/>
                      <a:pt x="176" y="91"/>
                    </a:cubicBezTo>
                    <a:cubicBezTo>
                      <a:pt x="177" y="91"/>
                      <a:pt x="178" y="92"/>
                      <a:pt x="180" y="91"/>
                    </a:cubicBezTo>
                    <a:cubicBezTo>
                      <a:pt x="180" y="91"/>
                      <a:pt x="180" y="91"/>
                      <a:pt x="180" y="91"/>
                    </a:cubicBezTo>
                    <a:cubicBezTo>
                      <a:pt x="180" y="91"/>
                      <a:pt x="181" y="91"/>
                      <a:pt x="182" y="91"/>
                    </a:cubicBezTo>
                    <a:cubicBezTo>
                      <a:pt x="182" y="90"/>
                      <a:pt x="182" y="90"/>
                      <a:pt x="182" y="90"/>
                    </a:cubicBezTo>
                    <a:cubicBezTo>
                      <a:pt x="182" y="90"/>
                      <a:pt x="182" y="90"/>
                      <a:pt x="182" y="91"/>
                    </a:cubicBezTo>
                    <a:cubicBezTo>
                      <a:pt x="182" y="91"/>
                      <a:pt x="182" y="91"/>
                      <a:pt x="182" y="91"/>
                    </a:cubicBezTo>
                    <a:cubicBezTo>
                      <a:pt x="184" y="90"/>
                      <a:pt x="186" y="88"/>
                      <a:pt x="187" y="87"/>
                    </a:cubicBezTo>
                    <a:cubicBezTo>
                      <a:pt x="187" y="87"/>
                      <a:pt x="187" y="87"/>
                      <a:pt x="187" y="87"/>
                    </a:cubicBezTo>
                    <a:cubicBezTo>
                      <a:pt x="189" y="86"/>
                      <a:pt x="190" y="84"/>
                      <a:pt x="190" y="84"/>
                    </a:cubicBezTo>
                    <a:cubicBezTo>
                      <a:pt x="192" y="85"/>
                      <a:pt x="193" y="85"/>
                      <a:pt x="194" y="85"/>
                    </a:cubicBezTo>
                    <a:cubicBezTo>
                      <a:pt x="194" y="86"/>
                      <a:pt x="195" y="86"/>
                      <a:pt x="195" y="86"/>
                    </a:cubicBezTo>
                    <a:cubicBezTo>
                      <a:pt x="195" y="86"/>
                      <a:pt x="195" y="86"/>
                      <a:pt x="195" y="86"/>
                    </a:cubicBezTo>
                    <a:cubicBezTo>
                      <a:pt x="196" y="86"/>
                      <a:pt x="196" y="86"/>
                      <a:pt x="197" y="86"/>
                    </a:cubicBezTo>
                    <a:cubicBezTo>
                      <a:pt x="199" y="85"/>
                      <a:pt x="201" y="83"/>
                      <a:pt x="201" y="83"/>
                    </a:cubicBezTo>
                    <a:cubicBezTo>
                      <a:pt x="202" y="84"/>
                      <a:pt x="202" y="85"/>
                      <a:pt x="203" y="85"/>
                    </a:cubicBezTo>
                    <a:cubicBezTo>
                      <a:pt x="204" y="86"/>
                      <a:pt x="204" y="86"/>
                      <a:pt x="205" y="86"/>
                    </a:cubicBezTo>
                    <a:cubicBezTo>
                      <a:pt x="205" y="86"/>
                      <a:pt x="205" y="86"/>
                      <a:pt x="205" y="86"/>
                    </a:cubicBezTo>
                    <a:cubicBezTo>
                      <a:pt x="205" y="86"/>
                      <a:pt x="206" y="87"/>
                      <a:pt x="206" y="87"/>
                    </a:cubicBezTo>
                    <a:cubicBezTo>
                      <a:pt x="206" y="87"/>
                      <a:pt x="206" y="87"/>
                      <a:pt x="206" y="87"/>
                    </a:cubicBezTo>
                    <a:cubicBezTo>
                      <a:pt x="209" y="87"/>
                      <a:pt x="212" y="86"/>
                      <a:pt x="212" y="86"/>
                    </a:cubicBezTo>
                    <a:cubicBezTo>
                      <a:pt x="212" y="88"/>
                      <a:pt x="212" y="89"/>
                      <a:pt x="213" y="89"/>
                    </a:cubicBezTo>
                    <a:cubicBezTo>
                      <a:pt x="213" y="90"/>
                      <a:pt x="213" y="90"/>
                      <a:pt x="213" y="91"/>
                    </a:cubicBezTo>
                    <a:cubicBezTo>
                      <a:pt x="213" y="91"/>
                      <a:pt x="213" y="91"/>
                      <a:pt x="214" y="91"/>
                    </a:cubicBezTo>
                    <a:cubicBezTo>
                      <a:pt x="214" y="91"/>
                      <a:pt x="214" y="92"/>
                      <a:pt x="214" y="92"/>
                    </a:cubicBezTo>
                    <a:cubicBezTo>
                      <a:pt x="214" y="92"/>
                      <a:pt x="215" y="92"/>
                      <a:pt x="215" y="92"/>
                    </a:cubicBezTo>
                    <a:cubicBezTo>
                      <a:pt x="215" y="92"/>
                      <a:pt x="215" y="93"/>
                      <a:pt x="216" y="93"/>
                    </a:cubicBezTo>
                    <a:cubicBezTo>
                      <a:pt x="216" y="93"/>
                      <a:pt x="216" y="93"/>
                      <a:pt x="216" y="93"/>
                    </a:cubicBezTo>
                    <a:cubicBezTo>
                      <a:pt x="216" y="93"/>
                      <a:pt x="216" y="93"/>
                      <a:pt x="217" y="93"/>
                    </a:cubicBezTo>
                    <a:cubicBezTo>
                      <a:pt x="218" y="93"/>
                      <a:pt x="219" y="93"/>
                      <a:pt x="220" y="93"/>
                    </a:cubicBezTo>
                    <a:cubicBezTo>
                      <a:pt x="220" y="95"/>
                      <a:pt x="221" y="96"/>
                      <a:pt x="222" y="98"/>
                    </a:cubicBezTo>
                    <a:cubicBezTo>
                      <a:pt x="223" y="101"/>
                      <a:pt x="225" y="104"/>
                      <a:pt x="227" y="105"/>
                    </a:cubicBezTo>
                    <a:cubicBezTo>
                      <a:pt x="227" y="105"/>
                      <a:pt x="227" y="105"/>
                      <a:pt x="227" y="105"/>
                    </a:cubicBezTo>
                    <a:cubicBezTo>
                      <a:pt x="228" y="106"/>
                      <a:pt x="230" y="107"/>
                      <a:pt x="231" y="107"/>
                    </a:cubicBezTo>
                    <a:cubicBezTo>
                      <a:pt x="231" y="109"/>
                      <a:pt x="231" y="110"/>
                      <a:pt x="231" y="112"/>
                    </a:cubicBezTo>
                    <a:cubicBezTo>
                      <a:pt x="231" y="113"/>
                      <a:pt x="231" y="114"/>
                      <a:pt x="232" y="115"/>
                    </a:cubicBezTo>
                    <a:cubicBezTo>
                      <a:pt x="232" y="115"/>
                      <a:pt x="232" y="115"/>
                      <a:pt x="232" y="115"/>
                    </a:cubicBezTo>
                    <a:cubicBezTo>
                      <a:pt x="232" y="116"/>
                      <a:pt x="232" y="116"/>
                      <a:pt x="233" y="117"/>
                    </a:cubicBezTo>
                    <a:cubicBezTo>
                      <a:pt x="233" y="117"/>
                      <a:pt x="233" y="117"/>
                      <a:pt x="233" y="117"/>
                    </a:cubicBezTo>
                    <a:cubicBezTo>
                      <a:pt x="233" y="118"/>
                      <a:pt x="234" y="119"/>
                      <a:pt x="234" y="120"/>
                    </a:cubicBezTo>
                    <a:cubicBezTo>
                      <a:pt x="234" y="120"/>
                      <a:pt x="234" y="120"/>
                      <a:pt x="234" y="120"/>
                    </a:cubicBezTo>
                    <a:cubicBezTo>
                      <a:pt x="235" y="120"/>
                      <a:pt x="235" y="121"/>
                      <a:pt x="236" y="121"/>
                    </a:cubicBezTo>
                    <a:cubicBezTo>
                      <a:pt x="237" y="123"/>
                      <a:pt x="239" y="123"/>
                      <a:pt x="240" y="124"/>
                    </a:cubicBezTo>
                    <a:cubicBezTo>
                      <a:pt x="239" y="125"/>
                      <a:pt x="238" y="127"/>
                      <a:pt x="238" y="128"/>
                    </a:cubicBezTo>
                    <a:cubicBezTo>
                      <a:pt x="238" y="128"/>
                      <a:pt x="238" y="128"/>
                      <a:pt x="238" y="128"/>
                    </a:cubicBezTo>
                    <a:cubicBezTo>
                      <a:pt x="237" y="132"/>
                      <a:pt x="239" y="137"/>
                      <a:pt x="241" y="141"/>
                    </a:cubicBezTo>
                    <a:cubicBezTo>
                      <a:pt x="241" y="141"/>
                      <a:pt x="241" y="141"/>
                      <a:pt x="241" y="141"/>
                    </a:cubicBezTo>
                    <a:cubicBezTo>
                      <a:pt x="241" y="142"/>
                      <a:pt x="241" y="142"/>
                      <a:pt x="242" y="143"/>
                    </a:cubicBezTo>
                    <a:cubicBezTo>
                      <a:pt x="242" y="143"/>
                      <a:pt x="242" y="143"/>
                      <a:pt x="242" y="143"/>
                    </a:cubicBezTo>
                    <a:cubicBezTo>
                      <a:pt x="242" y="142"/>
                      <a:pt x="242" y="142"/>
                      <a:pt x="242" y="142"/>
                    </a:cubicBezTo>
                    <a:cubicBezTo>
                      <a:pt x="242" y="142"/>
                      <a:pt x="242" y="143"/>
                      <a:pt x="242" y="143"/>
                    </a:cubicBezTo>
                    <a:cubicBezTo>
                      <a:pt x="242" y="143"/>
                      <a:pt x="242" y="143"/>
                      <a:pt x="242" y="143"/>
                    </a:cubicBezTo>
                    <a:cubicBezTo>
                      <a:pt x="242" y="143"/>
                      <a:pt x="242" y="143"/>
                      <a:pt x="242" y="143"/>
                    </a:cubicBezTo>
                    <a:cubicBezTo>
                      <a:pt x="242" y="143"/>
                      <a:pt x="242" y="143"/>
                      <a:pt x="242" y="143"/>
                    </a:cubicBezTo>
                    <a:cubicBezTo>
                      <a:pt x="243" y="145"/>
                      <a:pt x="245" y="147"/>
                      <a:pt x="246" y="147"/>
                    </a:cubicBezTo>
                    <a:cubicBezTo>
                      <a:pt x="240" y="151"/>
                      <a:pt x="247" y="167"/>
                      <a:pt x="252" y="167"/>
                    </a:cubicBezTo>
                    <a:cubicBezTo>
                      <a:pt x="250" y="168"/>
                      <a:pt x="250" y="169"/>
                      <a:pt x="249" y="171"/>
                    </a:cubicBezTo>
                    <a:cubicBezTo>
                      <a:pt x="249" y="172"/>
                      <a:pt x="249" y="172"/>
                      <a:pt x="249" y="173"/>
                    </a:cubicBezTo>
                    <a:cubicBezTo>
                      <a:pt x="249" y="173"/>
                      <a:pt x="249" y="173"/>
                      <a:pt x="249" y="174"/>
                    </a:cubicBezTo>
                    <a:cubicBezTo>
                      <a:pt x="249" y="174"/>
                      <a:pt x="249" y="175"/>
                      <a:pt x="249" y="175"/>
                    </a:cubicBezTo>
                    <a:cubicBezTo>
                      <a:pt x="249" y="175"/>
                      <a:pt x="249" y="176"/>
                      <a:pt x="249" y="176"/>
                    </a:cubicBezTo>
                    <a:cubicBezTo>
                      <a:pt x="249" y="176"/>
                      <a:pt x="249" y="177"/>
                      <a:pt x="249" y="178"/>
                    </a:cubicBezTo>
                    <a:cubicBezTo>
                      <a:pt x="249" y="178"/>
                      <a:pt x="249" y="178"/>
                      <a:pt x="249" y="178"/>
                    </a:cubicBezTo>
                    <a:cubicBezTo>
                      <a:pt x="249" y="179"/>
                      <a:pt x="249" y="180"/>
                      <a:pt x="249" y="180"/>
                    </a:cubicBezTo>
                    <a:cubicBezTo>
                      <a:pt x="249" y="180"/>
                      <a:pt x="249" y="181"/>
                      <a:pt x="249" y="181"/>
                    </a:cubicBezTo>
                    <a:cubicBezTo>
                      <a:pt x="250" y="183"/>
                      <a:pt x="251" y="186"/>
                      <a:pt x="252" y="188"/>
                    </a:cubicBezTo>
                    <a:cubicBezTo>
                      <a:pt x="252" y="188"/>
                      <a:pt x="252" y="188"/>
                      <a:pt x="252" y="188"/>
                    </a:cubicBezTo>
                    <a:cubicBezTo>
                      <a:pt x="252" y="188"/>
                      <a:pt x="253" y="189"/>
                      <a:pt x="253" y="190"/>
                    </a:cubicBezTo>
                    <a:cubicBezTo>
                      <a:pt x="254" y="191"/>
                      <a:pt x="255" y="193"/>
                      <a:pt x="257" y="193"/>
                    </a:cubicBezTo>
                    <a:cubicBezTo>
                      <a:pt x="256" y="194"/>
                      <a:pt x="255" y="195"/>
                      <a:pt x="254" y="196"/>
                    </a:cubicBezTo>
                    <a:cubicBezTo>
                      <a:pt x="253" y="198"/>
                      <a:pt x="253" y="201"/>
                      <a:pt x="253" y="203"/>
                    </a:cubicBezTo>
                    <a:cubicBezTo>
                      <a:pt x="253" y="203"/>
                      <a:pt x="253" y="203"/>
                      <a:pt x="253" y="203"/>
                    </a:cubicBezTo>
                    <a:cubicBezTo>
                      <a:pt x="253" y="204"/>
                      <a:pt x="253" y="205"/>
                      <a:pt x="253" y="206"/>
                    </a:cubicBezTo>
                    <a:cubicBezTo>
                      <a:pt x="253" y="206"/>
                      <a:pt x="253" y="206"/>
                      <a:pt x="254" y="206"/>
                    </a:cubicBezTo>
                    <a:cubicBezTo>
                      <a:pt x="254" y="208"/>
                      <a:pt x="254" y="210"/>
                      <a:pt x="255" y="211"/>
                    </a:cubicBezTo>
                    <a:cubicBezTo>
                      <a:pt x="255" y="211"/>
                      <a:pt x="255" y="211"/>
                      <a:pt x="255" y="211"/>
                    </a:cubicBezTo>
                    <a:cubicBezTo>
                      <a:pt x="255" y="212"/>
                      <a:pt x="256" y="213"/>
                      <a:pt x="256" y="213"/>
                    </a:cubicBezTo>
                    <a:cubicBezTo>
                      <a:pt x="256" y="213"/>
                      <a:pt x="256" y="214"/>
                      <a:pt x="256" y="214"/>
                    </a:cubicBezTo>
                    <a:cubicBezTo>
                      <a:pt x="256" y="214"/>
                      <a:pt x="257" y="215"/>
                      <a:pt x="257" y="215"/>
                    </a:cubicBezTo>
                    <a:cubicBezTo>
                      <a:pt x="257" y="215"/>
                      <a:pt x="257" y="215"/>
                      <a:pt x="257" y="215"/>
                    </a:cubicBezTo>
                    <a:cubicBezTo>
                      <a:pt x="258" y="217"/>
                      <a:pt x="259" y="218"/>
                      <a:pt x="260" y="218"/>
                    </a:cubicBezTo>
                    <a:cubicBezTo>
                      <a:pt x="259" y="219"/>
                      <a:pt x="258" y="220"/>
                      <a:pt x="257" y="222"/>
                    </a:cubicBezTo>
                    <a:cubicBezTo>
                      <a:pt x="257" y="222"/>
                      <a:pt x="257" y="222"/>
                      <a:pt x="257" y="222"/>
                    </a:cubicBezTo>
                    <a:cubicBezTo>
                      <a:pt x="254" y="227"/>
                      <a:pt x="255" y="235"/>
                      <a:pt x="257" y="240"/>
                    </a:cubicBezTo>
                    <a:cubicBezTo>
                      <a:pt x="257" y="241"/>
                      <a:pt x="257" y="241"/>
                      <a:pt x="257" y="241"/>
                    </a:cubicBezTo>
                    <a:cubicBezTo>
                      <a:pt x="257" y="242"/>
                      <a:pt x="258" y="243"/>
                      <a:pt x="258" y="243"/>
                    </a:cubicBezTo>
                    <a:cubicBezTo>
                      <a:pt x="258" y="243"/>
                      <a:pt x="258" y="243"/>
                      <a:pt x="258" y="243"/>
                    </a:cubicBezTo>
                    <a:cubicBezTo>
                      <a:pt x="259" y="244"/>
                      <a:pt x="259" y="245"/>
                      <a:pt x="260" y="245"/>
                    </a:cubicBezTo>
                    <a:cubicBezTo>
                      <a:pt x="260" y="245"/>
                      <a:pt x="260" y="245"/>
                      <a:pt x="260" y="245"/>
                    </a:cubicBezTo>
                    <a:cubicBezTo>
                      <a:pt x="261" y="247"/>
                      <a:pt x="262" y="247"/>
                      <a:pt x="263" y="247"/>
                    </a:cubicBezTo>
                    <a:cubicBezTo>
                      <a:pt x="262" y="248"/>
                      <a:pt x="262" y="249"/>
                      <a:pt x="261" y="251"/>
                    </a:cubicBezTo>
                    <a:cubicBezTo>
                      <a:pt x="261" y="251"/>
                      <a:pt x="261" y="251"/>
                      <a:pt x="261" y="251"/>
                    </a:cubicBezTo>
                    <a:cubicBezTo>
                      <a:pt x="259" y="258"/>
                      <a:pt x="261" y="271"/>
                      <a:pt x="265" y="277"/>
                    </a:cubicBezTo>
                    <a:cubicBezTo>
                      <a:pt x="265" y="277"/>
                      <a:pt x="265" y="277"/>
                      <a:pt x="265" y="277"/>
                    </a:cubicBezTo>
                    <a:cubicBezTo>
                      <a:pt x="266" y="278"/>
                      <a:pt x="268" y="279"/>
                      <a:pt x="269" y="279"/>
                    </a:cubicBezTo>
                    <a:cubicBezTo>
                      <a:pt x="268" y="280"/>
                      <a:pt x="267" y="281"/>
                      <a:pt x="266" y="283"/>
                    </a:cubicBezTo>
                    <a:cubicBezTo>
                      <a:pt x="266" y="283"/>
                      <a:pt x="266" y="283"/>
                      <a:pt x="266" y="283"/>
                    </a:cubicBezTo>
                    <a:cubicBezTo>
                      <a:pt x="266" y="283"/>
                      <a:pt x="266" y="284"/>
                      <a:pt x="265" y="284"/>
                    </a:cubicBezTo>
                    <a:cubicBezTo>
                      <a:pt x="265" y="284"/>
                      <a:pt x="265" y="284"/>
                      <a:pt x="265" y="284"/>
                    </a:cubicBezTo>
                    <a:cubicBezTo>
                      <a:pt x="266" y="285"/>
                      <a:pt x="266" y="285"/>
                      <a:pt x="267" y="285"/>
                    </a:cubicBezTo>
                    <a:cubicBezTo>
                      <a:pt x="266" y="285"/>
                      <a:pt x="266" y="285"/>
                      <a:pt x="265" y="284"/>
                    </a:cubicBezTo>
                    <a:cubicBezTo>
                      <a:pt x="265" y="284"/>
                      <a:pt x="265" y="284"/>
                      <a:pt x="265" y="285"/>
                    </a:cubicBezTo>
                    <a:cubicBezTo>
                      <a:pt x="265" y="285"/>
                      <a:pt x="265" y="286"/>
                      <a:pt x="265" y="287"/>
                    </a:cubicBezTo>
                    <a:cubicBezTo>
                      <a:pt x="265" y="287"/>
                      <a:pt x="265" y="287"/>
                      <a:pt x="265" y="288"/>
                    </a:cubicBezTo>
                    <a:cubicBezTo>
                      <a:pt x="265" y="288"/>
                      <a:pt x="264" y="289"/>
                      <a:pt x="264" y="289"/>
                    </a:cubicBezTo>
                    <a:cubicBezTo>
                      <a:pt x="264" y="290"/>
                      <a:pt x="264" y="290"/>
                      <a:pt x="264" y="290"/>
                    </a:cubicBezTo>
                    <a:cubicBezTo>
                      <a:pt x="264" y="291"/>
                      <a:pt x="264" y="291"/>
                      <a:pt x="264" y="292"/>
                    </a:cubicBezTo>
                    <a:cubicBezTo>
                      <a:pt x="264" y="292"/>
                      <a:pt x="264" y="293"/>
                      <a:pt x="264" y="293"/>
                    </a:cubicBezTo>
                    <a:cubicBezTo>
                      <a:pt x="264" y="294"/>
                      <a:pt x="264" y="294"/>
                      <a:pt x="264" y="295"/>
                    </a:cubicBezTo>
                    <a:cubicBezTo>
                      <a:pt x="264" y="295"/>
                      <a:pt x="264" y="295"/>
                      <a:pt x="264" y="296"/>
                    </a:cubicBezTo>
                    <a:cubicBezTo>
                      <a:pt x="264" y="296"/>
                      <a:pt x="265" y="297"/>
                      <a:pt x="265" y="298"/>
                    </a:cubicBezTo>
                    <a:cubicBezTo>
                      <a:pt x="265" y="298"/>
                      <a:pt x="265" y="298"/>
                      <a:pt x="265" y="299"/>
                    </a:cubicBezTo>
                    <a:cubicBezTo>
                      <a:pt x="265" y="299"/>
                      <a:pt x="265" y="300"/>
                      <a:pt x="265" y="301"/>
                    </a:cubicBezTo>
                    <a:cubicBezTo>
                      <a:pt x="265" y="301"/>
                      <a:pt x="266" y="301"/>
                      <a:pt x="266" y="301"/>
                    </a:cubicBezTo>
                    <a:cubicBezTo>
                      <a:pt x="266" y="302"/>
                      <a:pt x="266" y="302"/>
                      <a:pt x="266" y="303"/>
                    </a:cubicBezTo>
                    <a:cubicBezTo>
                      <a:pt x="266" y="303"/>
                      <a:pt x="266" y="303"/>
                      <a:pt x="266" y="304"/>
                    </a:cubicBezTo>
                    <a:cubicBezTo>
                      <a:pt x="267" y="304"/>
                      <a:pt x="267" y="304"/>
                      <a:pt x="267" y="305"/>
                    </a:cubicBezTo>
                    <a:cubicBezTo>
                      <a:pt x="268" y="307"/>
                      <a:pt x="270" y="308"/>
                      <a:pt x="271" y="309"/>
                    </a:cubicBezTo>
                    <a:cubicBezTo>
                      <a:pt x="270" y="309"/>
                      <a:pt x="269" y="311"/>
                      <a:pt x="269" y="312"/>
                    </a:cubicBezTo>
                    <a:cubicBezTo>
                      <a:pt x="267" y="316"/>
                      <a:pt x="267" y="322"/>
                      <a:pt x="268" y="326"/>
                    </a:cubicBezTo>
                    <a:cubicBezTo>
                      <a:pt x="268" y="327"/>
                      <a:pt x="268" y="327"/>
                      <a:pt x="269" y="327"/>
                    </a:cubicBezTo>
                    <a:cubicBezTo>
                      <a:pt x="269" y="329"/>
                      <a:pt x="270" y="332"/>
                      <a:pt x="272" y="334"/>
                    </a:cubicBezTo>
                    <a:cubicBezTo>
                      <a:pt x="272" y="335"/>
                      <a:pt x="273" y="336"/>
                      <a:pt x="274" y="336"/>
                    </a:cubicBezTo>
                    <a:cubicBezTo>
                      <a:pt x="274" y="337"/>
                      <a:pt x="273" y="338"/>
                      <a:pt x="273" y="340"/>
                    </a:cubicBezTo>
                    <a:cubicBezTo>
                      <a:pt x="273" y="340"/>
                      <a:pt x="273" y="340"/>
                      <a:pt x="273" y="340"/>
                    </a:cubicBezTo>
                    <a:cubicBezTo>
                      <a:pt x="272" y="341"/>
                      <a:pt x="272" y="342"/>
                      <a:pt x="272" y="343"/>
                    </a:cubicBezTo>
                    <a:cubicBezTo>
                      <a:pt x="272" y="343"/>
                      <a:pt x="272" y="343"/>
                      <a:pt x="272" y="343"/>
                    </a:cubicBezTo>
                    <a:cubicBezTo>
                      <a:pt x="272" y="345"/>
                      <a:pt x="271" y="347"/>
                      <a:pt x="271" y="350"/>
                    </a:cubicBezTo>
                    <a:cubicBezTo>
                      <a:pt x="271" y="350"/>
                      <a:pt x="271" y="350"/>
                      <a:pt x="271" y="350"/>
                    </a:cubicBezTo>
                    <a:cubicBezTo>
                      <a:pt x="271" y="352"/>
                      <a:pt x="272" y="355"/>
                      <a:pt x="272" y="357"/>
                    </a:cubicBezTo>
                    <a:cubicBezTo>
                      <a:pt x="272" y="357"/>
                      <a:pt x="272" y="358"/>
                      <a:pt x="272" y="358"/>
                    </a:cubicBezTo>
                    <a:cubicBezTo>
                      <a:pt x="272" y="360"/>
                      <a:pt x="273" y="362"/>
                      <a:pt x="274" y="364"/>
                    </a:cubicBezTo>
                    <a:cubicBezTo>
                      <a:pt x="274" y="364"/>
                      <a:pt x="274" y="364"/>
                      <a:pt x="274" y="364"/>
                    </a:cubicBezTo>
                    <a:cubicBezTo>
                      <a:pt x="274" y="365"/>
                      <a:pt x="275" y="366"/>
                      <a:pt x="276" y="367"/>
                    </a:cubicBezTo>
                    <a:cubicBezTo>
                      <a:pt x="276" y="368"/>
                      <a:pt x="277" y="369"/>
                      <a:pt x="279" y="369"/>
                    </a:cubicBezTo>
                    <a:cubicBezTo>
                      <a:pt x="275" y="376"/>
                      <a:pt x="276" y="397"/>
                      <a:pt x="285" y="403"/>
                    </a:cubicBezTo>
                    <a:cubicBezTo>
                      <a:pt x="284" y="404"/>
                      <a:pt x="284" y="405"/>
                      <a:pt x="283" y="407"/>
                    </a:cubicBezTo>
                    <a:cubicBezTo>
                      <a:pt x="283" y="407"/>
                      <a:pt x="283" y="408"/>
                      <a:pt x="283" y="409"/>
                    </a:cubicBezTo>
                    <a:cubicBezTo>
                      <a:pt x="283" y="410"/>
                      <a:pt x="283" y="410"/>
                      <a:pt x="283" y="410"/>
                    </a:cubicBezTo>
                    <a:cubicBezTo>
                      <a:pt x="282" y="412"/>
                      <a:pt x="282" y="414"/>
                      <a:pt x="282" y="417"/>
                    </a:cubicBezTo>
                    <a:cubicBezTo>
                      <a:pt x="282" y="417"/>
                      <a:pt x="282" y="417"/>
                      <a:pt x="282" y="417"/>
                    </a:cubicBezTo>
                    <a:cubicBezTo>
                      <a:pt x="282" y="418"/>
                      <a:pt x="282" y="419"/>
                      <a:pt x="283" y="421"/>
                    </a:cubicBezTo>
                    <a:cubicBezTo>
                      <a:pt x="283" y="421"/>
                      <a:pt x="283" y="421"/>
                      <a:pt x="283" y="421"/>
                    </a:cubicBezTo>
                    <a:cubicBezTo>
                      <a:pt x="283" y="423"/>
                      <a:pt x="283" y="426"/>
                      <a:pt x="284" y="428"/>
                    </a:cubicBezTo>
                    <a:cubicBezTo>
                      <a:pt x="284" y="428"/>
                      <a:pt x="284" y="428"/>
                      <a:pt x="284" y="428"/>
                    </a:cubicBezTo>
                    <a:cubicBezTo>
                      <a:pt x="285" y="430"/>
                      <a:pt x="286" y="432"/>
                      <a:pt x="287" y="434"/>
                    </a:cubicBezTo>
                    <a:cubicBezTo>
                      <a:pt x="287" y="434"/>
                      <a:pt x="287" y="434"/>
                      <a:pt x="287" y="434"/>
                    </a:cubicBezTo>
                    <a:cubicBezTo>
                      <a:pt x="288" y="435"/>
                      <a:pt x="289" y="436"/>
                      <a:pt x="291" y="436"/>
                    </a:cubicBezTo>
                    <a:cubicBezTo>
                      <a:pt x="290" y="437"/>
                      <a:pt x="289" y="439"/>
                      <a:pt x="289" y="440"/>
                    </a:cubicBezTo>
                    <a:cubicBezTo>
                      <a:pt x="289" y="440"/>
                      <a:pt x="289" y="440"/>
                      <a:pt x="289" y="440"/>
                    </a:cubicBezTo>
                    <a:cubicBezTo>
                      <a:pt x="288" y="442"/>
                      <a:pt x="288" y="444"/>
                      <a:pt x="288" y="446"/>
                    </a:cubicBezTo>
                    <a:cubicBezTo>
                      <a:pt x="288" y="446"/>
                      <a:pt x="288" y="446"/>
                      <a:pt x="288" y="446"/>
                    </a:cubicBezTo>
                    <a:cubicBezTo>
                      <a:pt x="288" y="448"/>
                      <a:pt x="288" y="450"/>
                      <a:pt x="288" y="452"/>
                    </a:cubicBezTo>
                    <a:cubicBezTo>
                      <a:pt x="288" y="452"/>
                      <a:pt x="288" y="453"/>
                      <a:pt x="288" y="453"/>
                    </a:cubicBezTo>
                    <a:cubicBezTo>
                      <a:pt x="288" y="453"/>
                      <a:pt x="288" y="454"/>
                      <a:pt x="288" y="454"/>
                    </a:cubicBezTo>
                    <a:cubicBezTo>
                      <a:pt x="288" y="455"/>
                      <a:pt x="288" y="455"/>
                      <a:pt x="288" y="456"/>
                    </a:cubicBezTo>
                    <a:cubicBezTo>
                      <a:pt x="288" y="456"/>
                      <a:pt x="288" y="457"/>
                      <a:pt x="289" y="457"/>
                    </a:cubicBezTo>
                    <a:cubicBezTo>
                      <a:pt x="289" y="458"/>
                      <a:pt x="289" y="459"/>
                      <a:pt x="289" y="459"/>
                    </a:cubicBezTo>
                    <a:cubicBezTo>
                      <a:pt x="289" y="460"/>
                      <a:pt x="289" y="460"/>
                      <a:pt x="289" y="460"/>
                    </a:cubicBezTo>
                    <a:cubicBezTo>
                      <a:pt x="289" y="461"/>
                      <a:pt x="290" y="461"/>
                      <a:pt x="290" y="462"/>
                    </a:cubicBezTo>
                    <a:cubicBezTo>
                      <a:pt x="290" y="462"/>
                      <a:pt x="290" y="463"/>
                      <a:pt x="290" y="463"/>
                    </a:cubicBezTo>
                    <a:cubicBezTo>
                      <a:pt x="290" y="464"/>
                      <a:pt x="290" y="464"/>
                      <a:pt x="291" y="465"/>
                    </a:cubicBezTo>
                    <a:cubicBezTo>
                      <a:pt x="291" y="465"/>
                      <a:pt x="291" y="465"/>
                      <a:pt x="291" y="465"/>
                    </a:cubicBezTo>
                    <a:cubicBezTo>
                      <a:pt x="291" y="466"/>
                      <a:pt x="292" y="467"/>
                      <a:pt x="292" y="467"/>
                    </a:cubicBezTo>
                    <a:cubicBezTo>
                      <a:pt x="292" y="468"/>
                      <a:pt x="292" y="468"/>
                      <a:pt x="292" y="468"/>
                    </a:cubicBezTo>
                    <a:cubicBezTo>
                      <a:pt x="293" y="468"/>
                      <a:pt x="293" y="469"/>
                      <a:pt x="293" y="469"/>
                    </a:cubicBezTo>
                    <a:cubicBezTo>
                      <a:pt x="293" y="469"/>
                      <a:pt x="293" y="470"/>
                      <a:pt x="294" y="470"/>
                    </a:cubicBezTo>
                    <a:cubicBezTo>
                      <a:pt x="294" y="470"/>
                      <a:pt x="294" y="471"/>
                      <a:pt x="295" y="471"/>
                    </a:cubicBezTo>
                    <a:cubicBezTo>
                      <a:pt x="295" y="471"/>
                      <a:pt x="295" y="471"/>
                      <a:pt x="295" y="471"/>
                    </a:cubicBezTo>
                    <a:cubicBezTo>
                      <a:pt x="295" y="471"/>
                      <a:pt x="295" y="471"/>
                      <a:pt x="295" y="471"/>
                    </a:cubicBezTo>
                    <a:cubicBezTo>
                      <a:pt x="296" y="472"/>
                      <a:pt x="297" y="473"/>
                      <a:pt x="299" y="473"/>
                    </a:cubicBezTo>
                    <a:cubicBezTo>
                      <a:pt x="298" y="474"/>
                      <a:pt x="297" y="475"/>
                      <a:pt x="296" y="477"/>
                    </a:cubicBezTo>
                    <a:cubicBezTo>
                      <a:pt x="296" y="477"/>
                      <a:pt x="296" y="477"/>
                      <a:pt x="296" y="477"/>
                    </a:cubicBezTo>
                    <a:cubicBezTo>
                      <a:pt x="296" y="477"/>
                      <a:pt x="296" y="477"/>
                      <a:pt x="296" y="477"/>
                    </a:cubicBezTo>
                    <a:cubicBezTo>
                      <a:pt x="296" y="478"/>
                      <a:pt x="296" y="478"/>
                      <a:pt x="296" y="479"/>
                    </a:cubicBezTo>
                    <a:cubicBezTo>
                      <a:pt x="296" y="479"/>
                      <a:pt x="296" y="480"/>
                      <a:pt x="296" y="480"/>
                    </a:cubicBezTo>
                    <a:cubicBezTo>
                      <a:pt x="296" y="480"/>
                      <a:pt x="296" y="481"/>
                      <a:pt x="295" y="482"/>
                    </a:cubicBezTo>
                    <a:cubicBezTo>
                      <a:pt x="295" y="482"/>
                      <a:pt x="295" y="482"/>
                      <a:pt x="295" y="483"/>
                    </a:cubicBezTo>
                    <a:cubicBezTo>
                      <a:pt x="295" y="484"/>
                      <a:pt x="295" y="485"/>
                      <a:pt x="296" y="485"/>
                    </a:cubicBezTo>
                    <a:cubicBezTo>
                      <a:pt x="296" y="486"/>
                      <a:pt x="296" y="486"/>
                      <a:pt x="296" y="486"/>
                    </a:cubicBezTo>
                    <a:cubicBezTo>
                      <a:pt x="296" y="487"/>
                      <a:pt x="296" y="488"/>
                      <a:pt x="296" y="489"/>
                    </a:cubicBezTo>
                    <a:cubicBezTo>
                      <a:pt x="296" y="489"/>
                      <a:pt x="296" y="489"/>
                      <a:pt x="296" y="490"/>
                    </a:cubicBezTo>
                    <a:cubicBezTo>
                      <a:pt x="296" y="491"/>
                      <a:pt x="296" y="491"/>
                      <a:pt x="296" y="492"/>
                    </a:cubicBezTo>
                    <a:cubicBezTo>
                      <a:pt x="297" y="492"/>
                      <a:pt x="297" y="493"/>
                      <a:pt x="297" y="493"/>
                    </a:cubicBezTo>
                    <a:cubicBezTo>
                      <a:pt x="297" y="494"/>
                      <a:pt x="297" y="495"/>
                      <a:pt x="297" y="496"/>
                    </a:cubicBezTo>
                    <a:cubicBezTo>
                      <a:pt x="298" y="496"/>
                      <a:pt x="298" y="497"/>
                      <a:pt x="298" y="497"/>
                    </a:cubicBezTo>
                    <a:cubicBezTo>
                      <a:pt x="298" y="498"/>
                      <a:pt x="298" y="498"/>
                      <a:pt x="299" y="499"/>
                    </a:cubicBezTo>
                    <a:cubicBezTo>
                      <a:pt x="299" y="500"/>
                      <a:pt x="299" y="500"/>
                      <a:pt x="299" y="500"/>
                    </a:cubicBezTo>
                    <a:cubicBezTo>
                      <a:pt x="299" y="501"/>
                      <a:pt x="300" y="502"/>
                      <a:pt x="300" y="502"/>
                    </a:cubicBezTo>
                    <a:cubicBezTo>
                      <a:pt x="300" y="503"/>
                      <a:pt x="300" y="503"/>
                      <a:pt x="300" y="503"/>
                    </a:cubicBezTo>
                    <a:cubicBezTo>
                      <a:pt x="301" y="504"/>
                      <a:pt x="301" y="505"/>
                      <a:pt x="302" y="506"/>
                    </a:cubicBezTo>
                    <a:cubicBezTo>
                      <a:pt x="302" y="506"/>
                      <a:pt x="302" y="506"/>
                      <a:pt x="302" y="507"/>
                    </a:cubicBezTo>
                    <a:cubicBezTo>
                      <a:pt x="303" y="507"/>
                      <a:pt x="303" y="508"/>
                      <a:pt x="303" y="508"/>
                    </a:cubicBezTo>
                    <a:cubicBezTo>
                      <a:pt x="304" y="508"/>
                      <a:pt x="304" y="509"/>
                      <a:pt x="304" y="509"/>
                    </a:cubicBezTo>
                    <a:cubicBezTo>
                      <a:pt x="304" y="509"/>
                      <a:pt x="305" y="510"/>
                      <a:pt x="305" y="510"/>
                    </a:cubicBezTo>
                    <a:cubicBezTo>
                      <a:pt x="305" y="510"/>
                      <a:pt x="306" y="511"/>
                      <a:pt x="306" y="511"/>
                    </a:cubicBezTo>
                    <a:cubicBezTo>
                      <a:pt x="308" y="513"/>
                      <a:pt x="310" y="514"/>
                      <a:pt x="312" y="513"/>
                    </a:cubicBezTo>
                    <a:cubicBezTo>
                      <a:pt x="312" y="515"/>
                      <a:pt x="312" y="516"/>
                      <a:pt x="312" y="518"/>
                    </a:cubicBezTo>
                    <a:cubicBezTo>
                      <a:pt x="312" y="519"/>
                      <a:pt x="312" y="519"/>
                      <a:pt x="312" y="520"/>
                    </a:cubicBezTo>
                    <a:cubicBezTo>
                      <a:pt x="312" y="520"/>
                      <a:pt x="312" y="520"/>
                      <a:pt x="312" y="520"/>
                    </a:cubicBezTo>
                    <a:cubicBezTo>
                      <a:pt x="313" y="521"/>
                      <a:pt x="313" y="522"/>
                      <a:pt x="313" y="523"/>
                    </a:cubicBezTo>
                    <a:cubicBezTo>
                      <a:pt x="313" y="523"/>
                      <a:pt x="313" y="523"/>
                      <a:pt x="313" y="523"/>
                    </a:cubicBezTo>
                    <a:cubicBezTo>
                      <a:pt x="314" y="525"/>
                      <a:pt x="314" y="528"/>
                      <a:pt x="315" y="530"/>
                    </a:cubicBezTo>
                    <a:cubicBezTo>
                      <a:pt x="315" y="530"/>
                      <a:pt x="315" y="531"/>
                      <a:pt x="315" y="531"/>
                    </a:cubicBezTo>
                    <a:cubicBezTo>
                      <a:pt x="316" y="531"/>
                      <a:pt x="316" y="532"/>
                      <a:pt x="316" y="533"/>
                    </a:cubicBezTo>
                    <a:cubicBezTo>
                      <a:pt x="317" y="533"/>
                      <a:pt x="317" y="533"/>
                      <a:pt x="317" y="534"/>
                    </a:cubicBezTo>
                    <a:cubicBezTo>
                      <a:pt x="317" y="534"/>
                      <a:pt x="317" y="535"/>
                      <a:pt x="318" y="536"/>
                    </a:cubicBezTo>
                    <a:cubicBezTo>
                      <a:pt x="318" y="536"/>
                      <a:pt x="318" y="536"/>
                      <a:pt x="318" y="536"/>
                    </a:cubicBezTo>
                    <a:cubicBezTo>
                      <a:pt x="319" y="538"/>
                      <a:pt x="320" y="541"/>
                      <a:pt x="322" y="543"/>
                    </a:cubicBezTo>
                    <a:cubicBezTo>
                      <a:pt x="322" y="543"/>
                      <a:pt x="322" y="543"/>
                      <a:pt x="322" y="543"/>
                    </a:cubicBezTo>
                    <a:cubicBezTo>
                      <a:pt x="323" y="544"/>
                      <a:pt x="323" y="545"/>
                      <a:pt x="324" y="545"/>
                    </a:cubicBezTo>
                    <a:cubicBezTo>
                      <a:pt x="324" y="546"/>
                      <a:pt x="324" y="546"/>
                      <a:pt x="324" y="546"/>
                    </a:cubicBezTo>
                    <a:cubicBezTo>
                      <a:pt x="326" y="548"/>
                      <a:pt x="328" y="551"/>
                      <a:pt x="330" y="552"/>
                    </a:cubicBezTo>
                    <a:cubicBezTo>
                      <a:pt x="331" y="552"/>
                      <a:pt x="331" y="552"/>
                      <a:pt x="331" y="552"/>
                    </a:cubicBezTo>
                    <a:cubicBezTo>
                      <a:pt x="331" y="553"/>
                      <a:pt x="332" y="553"/>
                      <a:pt x="332" y="553"/>
                    </a:cubicBezTo>
                    <a:cubicBezTo>
                      <a:pt x="332" y="553"/>
                      <a:pt x="332" y="553"/>
                      <a:pt x="332" y="553"/>
                    </a:cubicBezTo>
                    <a:cubicBezTo>
                      <a:pt x="334" y="554"/>
                      <a:pt x="335" y="554"/>
                      <a:pt x="336" y="554"/>
                    </a:cubicBezTo>
                    <a:cubicBezTo>
                      <a:pt x="336" y="561"/>
                      <a:pt x="359" y="590"/>
                      <a:pt x="372" y="588"/>
                    </a:cubicBezTo>
                    <a:cubicBezTo>
                      <a:pt x="372" y="589"/>
                      <a:pt x="373" y="590"/>
                      <a:pt x="375" y="592"/>
                    </a:cubicBezTo>
                    <a:cubicBezTo>
                      <a:pt x="375" y="592"/>
                      <a:pt x="375" y="592"/>
                      <a:pt x="375" y="592"/>
                    </a:cubicBezTo>
                    <a:cubicBezTo>
                      <a:pt x="376" y="592"/>
                      <a:pt x="377" y="593"/>
                      <a:pt x="378" y="594"/>
                    </a:cubicBezTo>
                    <a:cubicBezTo>
                      <a:pt x="378" y="594"/>
                      <a:pt x="378" y="594"/>
                      <a:pt x="378" y="594"/>
                    </a:cubicBezTo>
                    <a:cubicBezTo>
                      <a:pt x="379" y="595"/>
                      <a:pt x="380" y="595"/>
                      <a:pt x="380" y="596"/>
                    </a:cubicBezTo>
                    <a:cubicBezTo>
                      <a:pt x="380" y="596"/>
                      <a:pt x="381" y="596"/>
                      <a:pt x="381" y="596"/>
                    </a:cubicBezTo>
                    <a:cubicBezTo>
                      <a:pt x="383" y="597"/>
                      <a:pt x="385" y="598"/>
                      <a:pt x="388" y="599"/>
                    </a:cubicBezTo>
                    <a:cubicBezTo>
                      <a:pt x="388" y="599"/>
                      <a:pt x="388" y="600"/>
                      <a:pt x="389" y="600"/>
                    </a:cubicBezTo>
                    <a:cubicBezTo>
                      <a:pt x="389" y="600"/>
                      <a:pt x="390" y="600"/>
                      <a:pt x="391" y="601"/>
                    </a:cubicBezTo>
                    <a:cubicBezTo>
                      <a:pt x="391" y="601"/>
                      <a:pt x="391" y="601"/>
                      <a:pt x="392" y="601"/>
                    </a:cubicBezTo>
                    <a:cubicBezTo>
                      <a:pt x="393" y="601"/>
                      <a:pt x="393" y="602"/>
                      <a:pt x="394" y="602"/>
                    </a:cubicBezTo>
                    <a:cubicBezTo>
                      <a:pt x="394" y="602"/>
                      <a:pt x="394" y="602"/>
                      <a:pt x="395" y="602"/>
                    </a:cubicBezTo>
                    <a:cubicBezTo>
                      <a:pt x="396" y="603"/>
                      <a:pt x="398" y="603"/>
                      <a:pt x="399" y="604"/>
                    </a:cubicBezTo>
                    <a:cubicBezTo>
                      <a:pt x="400" y="604"/>
                      <a:pt x="400" y="604"/>
                      <a:pt x="400" y="604"/>
                    </a:cubicBezTo>
                    <a:cubicBezTo>
                      <a:pt x="401" y="604"/>
                      <a:pt x="402" y="604"/>
                      <a:pt x="403" y="604"/>
                    </a:cubicBezTo>
                    <a:cubicBezTo>
                      <a:pt x="403" y="604"/>
                      <a:pt x="403" y="605"/>
                      <a:pt x="404" y="605"/>
                    </a:cubicBezTo>
                    <a:cubicBezTo>
                      <a:pt x="404" y="605"/>
                      <a:pt x="405" y="605"/>
                      <a:pt x="406" y="605"/>
                    </a:cubicBezTo>
                    <a:cubicBezTo>
                      <a:pt x="406" y="605"/>
                      <a:pt x="406" y="605"/>
                      <a:pt x="406" y="605"/>
                    </a:cubicBezTo>
                    <a:cubicBezTo>
                      <a:pt x="408" y="605"/>
                      <a:pt x="409" y="606"/>
                      <a:pt x="411" y="606"/>
                    </a:cubicBezTo>
                    <a:cubicBezTo>
                      <a:pt x="411" y="606"/>
                      <a:pt x="411" y="606"/>
                      <a:pt x="411" y="606"/>
                    </a:cubicBezTo>
                    <a:cubicBezTo>
                      <a:pt x="412" y="606"/>
                      <a:pt x="412" y="606"/>
                      <a:pt x="413" y="606"/>
                    </a:cubicBezTo>
                    <a:cubicBezTo>
                      <a:pt x="413" y="606"/>
                      <a:pt x="413" y="606"/>
                      <a:pt x="414" y="606"/>
                    </a:cubicBezTo>
                    <a:cubicBezTo>
                      <a:pt x="414" y="606"/>
                      <a:pt x="415" y="606"/>
                      <a:pt x="415" y="606"/>
                    </a:cubicBezTo>
                    <a:cubicBezTo>
                      <a:pt x="417" y="606"/>
                      <a:pt x="418" y="605"/>
                      <a:pt x="419" y="605"/>
                    </a:cubicBezTo>
                    <a:cubicBezTo>
                      <a:pt x="420" y="606"/>
                      <a:pt x="421" y="606"/>
                      <a:pt x="423" y="607"/>
                    </a:cubicBezTo>
                    <a:cubicBezTo>
                      <a:pt x="423" y="607"/>
                      <a:pt x="423" y="607"/>
                      <a:pt x="423" y="607"/>
                    </a:cubicBezTo>
                    <a:cubicBezTo>
                      <a:pt x="424" y="607"/>
                      <a:pt x="425" y="607"/>
                      <a:pt x="425" y="607"/>
                    </a:cubicBezTo>
                    <a:cubicBezTo>
                      <a:pt x="426" y="607"/>
                      <a:pt x="426" y="607"/>
                      <a:pt x="426" y="607"/>
                    </a:cubicBezTo>
                    <a:cubicBezTo>
                      <a:pt x="427" y="608"/>
                      <a:pt x="427" y="608"/>
                      <a:pt x="428" y="608"/>
                    </a:cubicBezTo>
                    <a:cubicBezTo>
                      <a:pt x="428" y="608"/>
                      <a:pt x="428" y="608"/>
                      <a:pt x="429" y="608"/>
                    </a:cubicBezTo>
                    <a:cubicBezTo>
                      <a:pt x="429" y="608"/>
                      <a:pt x="430" y="608"/>
                      <a:pt x="431" y="608"/>
                    </a:cubicBezTo>
                    <a:cubicBezTo>
                      <a:pt x="431" y="608"/>
                      <a:pt x="432" y="608"/>
                      <a:pt x="432" y="608"/>
                    </a:cubicBezTo>
                    <a:cubicBezTo>
                      <a:pt x="433" y="609"/>
                      <a:pt x="434" y="609"/>
                      <a:pt x="435" y="609"/>
                    </a:cubicBezTo>
                    <a:cubicBezTo>
                      <a:pt x="435" y="609"/>
                      <a:pt x="435" y="609"/>
                      <a:pt x="435" y="609"/>
                    </a:cubicBezTo>
                    <a:cubicBezTo>
                      <a:pt x="436" y="609"/>
                      <a:pt x="437" y="609"/>
                      <a:pt x="438" y="609"/>
                    </a:cubicBezTo>
                    <a:cubicBezTo>
                      <a:pt x="438" y="609"/>
                      <a:pt x="439" y="609"/>
                      <a:pt x="439" y="609"/>
                    </a:cubicBezTo>
                    <a:cubicBezTo>
                      <a:pt x="440" y="609"/>
                      <a:pt x="441" y="609"/>
                      <a:pt x="442" y="609"/>
                    </a:cubicBezTo>
                    <a:cubicBezTo>
                      <a:pt x="442" y="609"/>
                      <a:pt x="442" y="609"/>
                      <a:pt x="443" y="609"/>
                    </a:cubicBezTo>
                    <a:cubicBezTo>
                      <a:pt x="444" y="609"/>
                      <a:pt x="445" y="609"/>
                      <a:pt x="446" y="609"/>
                    </a:cubicBezTo>
                    <a:cubicBezTo>
                      <a:pt x="446" y="609"/>
                      <a:pt x="446" y="609"/>
                      <a:pt x="446" y="609"/>
                    </a:cubicBezTo>
                    <a:cubicBezTo>
                      <a:pt x="447" y="609"/>
                      <a:pt x="449" y="609"/>
                      <a:pt x="450" y="609"/>
                    </a:cubicBezTo>
                    <a:cubicBezTo>
                      <a:pt x="450" y="609"/>
                      <a:pt x="450" y="609"/>
                      <a:pt x="450" y="609"/>
                    </a:cubicBezTo>
                    <a:cubicBezTo>
                      <a:pt x="453" y="609"/>
                      <a:pt x="455" y="609"/>
                      <a:pt x="458" y="609"/>
                    </a:cubicBezTo>
                    <a:cubicBezTo>
                      <a:pt x="458" y="609"/>
                      <a:pt x="458" y="609"/>
                      <a:pt x="458" y="609"/>
                    </a:cubicBezTo>
                    <a:cubicBezTo>
                      <a:pt x="460" y="608"/>
                      <a:pt x="462" y="608"/>
                      <a:pt x="465" y="608"/>
                    </a:cubicBezTo>
                    <a:cubicBezTo>
                      <a:pt x="465" y="608"/>
                      <a:pt x="465" y="608"/>
                      <a:pt x="465" y="608"/>
                    </a:cubicBezTo>
                    <a:cubicBezTo>
                      <a:pt x="469" y="607"/>
                      <a:pt x="473" y="606"/>
                      <a:pt x="475" y="604"/>
                    </a:cubicBezTo>
                    <a:cubicBezTo>
                      <a:pt x="476" y="604"/>
                      <a:pt x="477" y="603"/>
                      <a:pt x="477" y="602"/>
                    </a:cubicBezTo>
                    <a:cubicBezTo>
                      <a:pt x="478" y="602"/>
                      <a:pt x="480" y="602"/>
                      <a:pt x="481" y="602"/>
                    </a:cubicBezTo>
                    <a:cubicBezTo>
                      <a:pt x="481" y="602"/>
                      <a:pt x="481" y="602"/>
                      <a:pt x="481" y="602"/>
                    </a:cubicBezTo>
                    <a:cubicBezTo>
                      <a:pt x="483" y="601"/>
                      <a:pt x="485" y="601"/>
                      <a:pt x="487" y="600"/>
                    </a:cubicBezTo>
                    <a:cubicBezTo>
                      <a:pt x="487" y="600"/>
                      <a:pt x="487" y="600"/>
                      <a:pt x="487" y="600"/>
                    </a:cubicBezTo>
                    <a:cubicBezTo>
                      <a:pt x="490" y="599"/>
                      <a:pt x="493" y="598"/>
                      <a:pt x="496" y="596"/>
                    </a:cubicBezTo>
                    <a:cubicBezTo>
                      <a:pt x="496" y="596"/>
                      <a:pt x="496" y="596"/>
                      <a:pt x="496" y="596"/>
                    </a:cubicBezTo>
                    <a:cubicBezTo>
                      <a:pt x="499" y="595"/>
                      <a:pt x="501" y="594"/>
                      <a:pt x="503" y="592"/>
                    </a:cubicBezTo>
                    <a:cubicBezTo>
                      <a:pt x="503" y="592"/>
                      <a:pt x="503" y="592"/>
                      <a:pt x="503" y="592"/>
                    </a:cubicBezTo>
                    <a:cubicBezTo>
                      <a:pt x="506" y="590"/>
                      <a:pt x="510" y="588"/>
                      <a:pt x="513" y="586"/>
                    </a:cubicBezTo>
                    <a:cubicBezTo>
                      <a:pt x="513" y="586"/>
                      <a:pt x="513" y="586"/>
                      <a:pt x="513" y="586"/>
                    </a:cubicBezTo>
                    <a:cubicBezTo>
                      <a:pt x="515" y="584"/>
                      <a:pt x="516" y="583"/>
                      <a:pt x="518" y="582"/>
                    </a:cubicBezTo>
                    <a:cubicBezTo>
                      <a:pt x="518" y="582"/>
                      <a:pt x="518" y="581"/>
                      <a:pt x="518" y="581"/>
                    </a:cubicBezTo>
                    <a:cubicBezTo>
                      <a:pt x="519" y="581"/>
                      <a:pt x="520" y="580"/>
                      <a:pt x="520" y="579"/>
                    </a:cubicBezTo>
                    <a:cubicBezTo>
                      <a:pt x="520" y="579"/>
                      <a:pt x="520" y="579"/>
                      <a:pt x="520" y="579"/>
                    </a:cubicBezTo>
                    <a:cubicBezTo>
                      <a:pt x="522" y="578"/>
                      <a:pt x="523" y="576"/>
                      <a:pt x="524" y="575"/>
                    </a:cubicBezTo>
                    <a:cubicBezTo>
                      <a:pt x="524" y="575"/>
                      <a:pt x="524" y="575"/>
                      <a:pt x="524" y="575"/>
                    </a:cubicBezTo>
                    <a:cubicBezTo>
                      <a:pt x="524" y="574"/>
                      <a:pt x="524" y="574"/>
                      <a:pt x="525" y="573"/>
                    </a:cubicBezTo>
                    <a:cubicBezTo>
                      <a:pt x="525" y="573"/>
                      <a:pt x="525" y="573"/>
                      <a:pt x="525" y="573"/>
                    </a:cubicBezTo>
                    <a:cubicBezTo>
                      <a:pt x="525" y="572"/>
                      <a:pt x="525" y="571"/>
                      <a:pt x="525" y="570"/>
                    </a:cubicBezTo>
                    <a:cubicBezTo>
                      <a:pt x="526" y="570"/>
                      <a:pt x="527" y="570"/>
                      <a:pt x="529" y="569"/>
                    </a:cubicBezTo>
                    <a:cubicBezTo>
                      <a:pt x="529" y="569"/>
                      <a:pt x="529" y="569"/>
                      <a:pt x="529" y="569"/>
                    </a:cubicBezTo>
                    <a:cubicBezTo>
                      <a:pt x="532" y="567"/>
                      <a:pt x="536" y="563"/>
                      <a:pt x="540" y="559"/>
                    </a:cubicBezTo>
                    <a:cubicBezTo>
                      <a:pt x="541" y="559"/>
                      <a:pt x="541" y="559"/>
                      <a:pt x="541" y="559"/>
                    </a:cubicBezTo>
                    <a:cubicBezTo>
                      <a:pt x="542" y="557"/>
                      <a:pt x="544" y="555"/>
                      <a:pt x="545" y="553"/>
                    </a:cubicBezTo>
                    <a:cubicBezTo>
                      <a:pt x="546" y="553"/>
                      <a:pt x="546" y="553"/>
                      <a:pt x="546" y="553"/>
                    </a:cubicBezTo>
                    <a:cubicBezTo>
                      <a:pt x="546" y="552"/>
                      <a:pt x="547" y="551"/>
                      <a:pt x="548" y="550"/>
                    </a:cubicBezTo>
                    <a:cubicBezTo>
                      <a:pt x="548" y="549"/>
                      <a:pt x="548" y="549"/>
                      <a:pt x="548" y="549"/>
                    </a:cubicBezTo>
                    <a:cubicBezTo>
                      <a:pt x="549" y="548"/>
                      <a:pt x="550" y="547"/>
                      <a:pt x="550" y="546"/>
                    </a:cubicBezTo>
                    <a:cubicBezTo>
                      <a:pt x="550" y="546"/>
                      <a:pt x="550" y="546"/>
                      <a:pt x="550" y="546"/>
                    </a:cubicBezTo>
                    <a:cubicBezTo>
                      <a:pt x="551" y="545"/>
                      <a:pt x="552" y="544"/>
                      <a:pt x="552" y="543"/>
                    </a:cubicBezTo>
                    <a:cubicBezTo>
                      <a:pt x="552" y="543"/>
                      <a:pt x="553" y="543"/>
                      <a:pt x="553" y="543"/>
                    </a:cubicBezTo>
                    <a:cubicBezTo>
                      <a:pt x="553" y="542"/>
                      <a:pt x="554" y="541"/>
                      <a:pt x="554" y="540"/>
                    </a:cubicBezTo>
                    <a:cubicBezTo>
                      <a:pt x="554" y="540"/>
                      <a:pt x="555" y="540"/>
                      <a:pt x="555" y="539"/>
                    </a:cubicBezTo>
                    <a:cubicBezTo>
                      <a:pt x="555" y="539"/>
                      <a:pt x="556" y="538"/>
                      <a:pt x="556" y="537"/>
                    </a:cubicBezTo>
                    <a:cubicBezTo>
                      <a:pt x="556" y="537"/>
                      <a:pt x="556" y="536"/>
                      <a:pt x="556" y="536"/>
                    </a:cubicBezTo>
                    <a:cubicBezTo>
                      <a:pt x="557" y="535"/>
                      <a:pt x="557" y="534"/>
                      <a:pt x="557" y="533"/>
                    </a:cubicBezTo>
                    <a:cubicBezTo>
                      <a:pt x="557" y="533"/>
                      <a:pt x="557" y="533"/>
                      <a:pt x="558" y="533"/>
                    </a:cubicBezTo>
                    <a:cubicBezTo>
                      <a:pt x="558" y="532"/>
                      <a:pt x="558" y="531"/>
                      <a:pt x="558" y="531"/>
                    </a:cubicBezTo>
                    <a:cubicBezTo>
                      <a:pt x="558" y="530"/>
                      <a:pt x="558" y="530"/>
                      <a:pt x="558" y="530"/>
                    </a:cubicBezTo>
                    <a:cubicBezTo>
                      <a:pt x="559" y="530"/>
                      <a:pt x="559" y="529"/>
                      <a:pt x="559" y="528"/>
                    </a:cubicBezTo>
                    <a:cubicBezTo>
                      <a:pt x="559" y="528"/>
                      <a:pt x="559" y="528"/>
                      <a:pt x="559" y="528"/>
                    </a:cubicBezTo>
                    <a:cubicBezTo>
                      <a:pt x="559" y="527"/>
                      <a:pt x="559" y="526"/>
                      <a:pt x="559" y="525"/>
                    </a:cubicBezTo>
                    <a:cubicBezTo>
                      <a:pt x="559" y="524"/>
                      <a:pt x="559" y="523"/>
                      <a:pt x="558" y="522"/>
                    </a:cubicBezTo>
                    <a:cubicBezTo>
                      <a:pt x="559" y="521"/>
                      <a:pt x="560" y="520"/>
                      <a:pt x="561" y="519"/>
                    </a:cubicBezTo>
                    <a:cubicBezTo>
                      <a:pt x="561" y="519"/>
                      <a:pt x="561" y="519"/>
                      <a:pt x="561" y="519"/>
                    </a:cubicBezTo>
                    <a:cubicBezTo>
                      <a:pt x="561" y="518"/>
                      <a:pt x="562" y="518"/>
                      <a:pt x="562" y="518"/>
                    </a:cubicBezTo>
                    <a:cubicBezTo>
                      <a:pt x="562" y="517"/>
                      <a:pt x="562" y="517"/>
                      <a:pt x="563" y="517"/>
                    </a:cubicBezTo>
                    <a:cubicBezTo>
                      <a:pt x="563" y="516"/>
                      <a:pt x="563" y="516"/>
                      <a:pt x="564" y="515"/>
                    </a:cubicBezTo>
                    <a:cubicBezTo>
                      <a:pt x="564" y="515"/>
                      <a:pt x="564" y="515"/>
                      <a:pt x="564" y="514"/>
                    </a:cubicBezTo>
                    <a:cubicBezTo>
                      <a:pt x="565" y="514"/>
                      <a:pt x="565" y="513"/>
                      <a:pt x="566" y="512"/>
                    </a:cubicBezTo>
                    <a:cubicBezTo>
                      <a:pt x="566" y="512"/>
                      <a:pt x="566" y="511"/>
                      <a:pt x="566" y="511"/>
                    </a:cubicBezTo>
                    <a:cubicBezTo>
                      <a:pt x="567" y="510"/>
                      <a:pt x="567" y="510"/>
                      <a:pt x="567" y="509"/>
                    </a:cubicBezTo>
                    <a:cubicBezTo>
                      <a:pt x="568" y="509"/>
                      <a:pt x="568" y="509"/>
                      <a:pt x="568" y="508"/>
                    </a:cubicBezTo>
                    <a:cubicBezTo>
                      <a:pt x="568" y="508"/>
                      <a:pt x="569" y="507"/>
                      <a:pt x="569" y="507"/>
                    </a:cubicBezTo>
                    <a:cubicBezTo>
                      <a:pt x="569" y="506"/>
                      <a:pt x="569" y="506"/>
                      <a:pt x="569" y="506"/>
                    </a:cubicBezTo>
                    <a:cubicBezTo>
                      <a:pt x="570" y="504"/>
                      <a:pt x="571" y="503"/>
                      <a:pt x="571" y="502"/>
                    </a:cubicBezTo>
                    <a:cubicBezTo>
                      <a:pt x="571" y="502"/>
                      <a:pt x="571" y="502"/>
                      <a:pt x="571" y="502"/>
                    </a:cubicBezTo>
                    <a:cubicBezTo>
                      <a:pt x="572" y="501"/>
                      <a:pt x="572" y="500"/>
                      <a:pt x="572" y="500"/>
                    </a:cubicBezTo>
                    <a:cubicBezTo>
                      <a:pt x="572" y="499"/>
                      <a:pt x="572" y="499"/>
                      <a:pt x="573" y="499"/>
                    </a:cubicBezTo>
                    <a:cubicBezTo>
                      <a:pt x="573" y="498"/>
                      <a:pt x="573" y="498"/>
                      <a:pt x="573" y="497"/>
                    </a:cubicBezTo>
                    <a:cubicBezTo>
                      <a:pt x="573" y="497"/>
                      <a:pt x="573" y="496"/>
                      <a:pt x="574" y="496"/>
                    </a:cubicBezTo>
                    <a:cubicBezTo>
                      <a:pt x="574" y="494"/>
                      <a:pt x="575" y="492"/>
                      <a:pt x="575" y="491"/>
                    </a:cubicBezTo>
                    <a:cubicBezTo>
                      <a:pt x="575" y="490"/>
                      <a:pt x="575" y="490"/>
                      <a:pt x="575" y="490"/>
                    </a:cubicBezTo>
                    <a:cubicBezTo>
                      <a:pt x="576" y="489"/>
                      <a:pt x="576" y="489"/>
                      <a:pt x="576" y="488"/>
                    </a:cubicBezTo>
                    <a:cubicBezTo>
                      <a:pt x="576" y="488"/>
                      <a:pt x="576" y="488"/>
                      <a:pt x="576" y="488"/>
                    </a:cubicBezTo>
                    <a:cubicBezTo>
                      <a:pt x="576" y="487"/>
                      <a:pt x="576" y="486"/>
                      <a:pt x="576" y="485"/>
                    </a:cubicBezTo>
                    <a:cubicBezTo>
                      <a:pt x="576" y="484"/>
                      <a:pt x="576" y="482"/>
                      <a:pt x="575" y="482"/>
                    </a:cubicBezTo>
                    <a:cubicBezTo>
                      <a:pt x="581" y="475"/>
                      <a:pt x="588" y="448"/>
                      <a:pt x="583" y="443"/>
                    </a:cubicBezTo>
                    <a:cubicBezTo>
                      <a:pt x="584" y="442"/>
                      <a:pt x="585" y="440"/>
                      <a:pt x="586" y="438"/>
                    </a:cubicBezTo>
                    <a:cubicBezTo>
                      <a:pt x="588" y="435"/>
                      <a:pt x="589" y="430"/>
                      <a:pt x="590" y="425"/>
                    </a:cubicBezTo>
                    <a:cubicBezTo>
                      <a:pt x="590" y="425"/>
                      <a:pt x="590" y="425"/>
                      <a:pt x="590" y="425"/>
                    </a:cubicBezTo>
                    <a:cubicBezTo>
                      <a:pt x="590" y="420"/>
                      <a:pt x="590" y="415"/>
                      <a:pt x="590" y="412"/>
                    </a:cubicBezTo>
                    <a:cubicBezTo>
                      <a:pt x="590" y="410"/>
                      <a:pt x="589" y="408"/>
                      <a:pt x="589" y="408"/>
                    </a:cubicBezTo>
                    <a:cubicBezTo>
                      <a:pt x="590" y="407"/>
                      <a:pt x="590" y="406"/>
                      <a:pt x="591" y="405"/>
                    </a:cubicBezTo>
                    <a:cubicBezTo>
                      <a:pt x="591" y="405"/>
                      <a:pt x="591" y="405"/>
                      <a:pt x="591" y="405"/>
                    </a:cubicBezTo>
                    <a:cubicBezTo>
                      <a:pt x="592" y="405"/>
                      <a:pt x="592" y="404"/>
                      <a:pt x="593" y="403"/>
                    </a:cubicBezTo>
                    <a:cubicBezTo>
                      <a:pt x="593" y="403"/>
                      <a:pt x="593" y="403"/>
                      <a:pt x="593" y="403"/>
                    </a:cubicBezTo>
                    <a:cubicBezTo>
                      <a:pt x="593" y="401"/>
                      <a:pt x="594" y="399"/>
                      <a:pt x="595" y="397"/>
                    </a:cubicBezTo>
                    <a:cubicBezTo>
                      <a:pt x="595" y="397"/>
                      <a:pt x="595" y="397"/>
                      <a:pt x="595" y="397"/>
                    </a:cubicBezTo>
                    <a:cubicBezTo>
                      <a:pt x="595" y="393"/>
                      <a:pt x="596" y="390"/>
                      <a:pt x="596" y="386"/>
                    </a:cubicBezTo>
                    <a:cubicBezTo>
                      <a:pt x="596" y="386"/>
                      <a:pt x="596" y="386"/>
                      <a:pt x="596" y="386"/>
                    </a:cubicBezTo>
                    <a:cubicBezTo>
                      <a:pt x="595" y="384"/>
                      <a:pt x="595" y="382"/>
                      <a:pt x="595" y="381"/>
                    </a:cubicBezTo>
                    <a:cubicBezTo>
                      <a:pt x="594" y="379"/>
                      <a:pt x="594" y="378"/>
                      <a:pt x="593" y="377"/>
                    </a:cubicBezTo>
                    <a:cubicBezTo>
                      <a:pt x="594" y="376"/>
                      <a:pt x="595" y="376"/>
                      <a:pt x="595" y="374"/>
                    </a:cubicBezTo>
                    <a:cubicBezTo>
                      <a:pt x="596" y="373"/>
                      <a:pt x="597" y="371"/>
                      <a:pt x="598" y="368"/>
                    </a:cubicBezTo>
                    <a:cubicBezTo>
                      <a:pt x="598" y="368"/>
                      <a:pt x="598" y="368"/>
                      <a:pt x="598" y="368"/>
                    </a:cubicBezTo>
                    <a:cubicBezTo>
                      <a:pt x="599" y="365"/>
                      <a:pt x="600" y="361"/>
                      <a:pt x="600" y="358"/>
                    </a:cubicBezTo>
                    <a:cubicBezTo>
                      <a:pt x="600" y="358"/>
                      <a:pt x="600" y="358"/>
                      <a:pt x="600" y="358"/>
                    </a:cubicBezTo>
                    <a:cubicBezTo>
                      <a:pt x="600" y="355"/>
                      <a:pt x="600" y="353"/>
                      <a:pt x="600" y="351"/>
                    </a:cubicBezTo>
                    <a:cubicBezTo>
                      <a:pt x="600" y="351"/>
                      <a:pt x="600" y="351"/>
                      <a:pt x="600" y="351"/>
                    </a:cubicBezTo>
                    <a:cubicBezTo>
                      <a:pt x="600" y="350"/>
                      <a:pt x="600" y="349"/>
                      <a:pt x="600" y="348"/>
                    </a:cubicBezTo>
                    <a:cubicBezTo>
                      <a:pt x="600" y="348"/>
                      <a:pt x="600" y="348"/>
                      <a:pt x="600" y="348"/>
                    </a:cubicBezTo>
                    <a:cubicBezTo>
                      <a:pt x="600" y="346"/>
                      <a:pt x="599" y="345"/>
                      <a:pt x="599" y="344"/>
                    </a:cubicBezTo>
                    <a:cubicBezTo>
                      <a:pt x="600" y="344"/>
                      <a:pt x="600" y="343"/>
                      <a:pt x="601" y="341"/>
                    </a:cubicBezTo>
                    <a:cubicBezTo>
                      <a:pt x="601" y="341"/>
                      <a:pt x="601" y="341"/>
                      <a:pt x="601" y="341"/>
                    </a:cubicBezTo>
                    <a:cubicBezTo>
                      <a:pt x="602" y="340"/>
                      <a:pt x="602" y="339"/>
                      <a:pt x="602" y="338"/>
                    </a:cubicBezTo>
                    <a:cubicBezTo>
                      <a:pt x="603" y="338"/>
                      <a:pt x="603" y="338"/>
                      <a:pt x="603" y="337"/>
                    </a:cubicBezTo>
                    <a:cubicBezTo>
                      <a:pt x="603" y="337"/>
                      <a:pt x="603" y="336"/>
                      <a:pt x="603" y="336"/>
                    </a:cubicBezTo>
                    <a:cubicBezTo>
                      <a:pt x="603" y="336"/>
                      <a:pt x="603" y="335"/>
                      <a:pt x="603" y="335"/>
                    </a:cubicBezTo>
                    <a:cubicBezTo>
                      <a:pt x="604" y="334"/>
                      <a:pt x="604" y="333"/>
                      <a:pt x="604" y="332"/>
                    </a:cubicBezTo>
                    <a:cubicBezTo>
                      <a:pt x="604" y="331"/>
                      <a:pt x="604" y="331"/>
                      <a:pt x="604" y="331"/>
                    </a:cubicBezTo>
                    <a:cubicBezTo>
                      <a:pt x="605" y="331"/>
                      <a:pt x="605" y="330"/>
                      <a:pt x="605" y="329"/>
                    </a:cubicBezTo>
                    <a:cubicBezTo>
                      <a:pt x="605" y="329"/>
                      <a:pt x="605" y="329"/>
                      <a:pt x="605" y="329"/>
                    </a:cubicBezTo>
                    <a:cubicBezTo>
                      <a:pt x="605" y="326"/>
                      <a:pt x="606" y="324"/>
                      <a:pt x="606" y="322"/>
                    </a:cubicBezTo>
                    <a:cubicBezTo>
                      <a:pt x="606" y="322"/>
                      <a:pt x="606" y="322"/>
                      <a:pt x="606" y="322"/>
                    </a:cubicBezTo>
                    <a:cubicBezTo>
                      <a:pt x="606" y="316"/>
                      <a:pt x="606" y="311"/>
                      <a:pt x="606" y="307"/>
                    </a:cubicBezTo>
                    <a:cubicBezTo>
                      <a:pt x="606" y="307"/>
                      <a:pt x="606" y="307"/>
                      <a:pt x="606" y="307"/>
                    </a:cubicBezTo>
                    <a:cubicBezTo>
                      <a:pt x="605" y="306"/>
                      <a:pt x="605" y="304"/>
                      <a:pt x="604" y="304"/>
                    </a:cubicBezTo>
                    <a:cubicBezTo>
                      <a:pt x="604" y="303"/>
                      <a:pt x="605" y="301"/>
                      <a:pt x="606" y="300"/>
                    </a:cubicBezTo>
                    <a:cubicBezTo>
                      <a:pt x="606" y="299"/>
                      <a:pt x="607" y="298"/>
                      <a:pt x="607" y="298"/>
                    </a:cubicBezTo>
                    <a:cubicBezTo>
                      <a:pt x="607" y="297"/>
                      <a:pt x="607" y="297"/>
                      <a:pt x="608" y="296"/>
                    </a:cubicBezTo>
                    <a:cubicBezTo>
                      <a:pt x="608" y="295"/>
                      <a:pt x="608" y="294"/>
                      <a:pt x="609" y="293"/>
                    </a:cubicBezTo>
                    <a:cubicBezTo>
                      <a:pt x="609" y="293"/>
                      <a:pt x="609" y="292"/>
                      <a:pt x="609" y="292"/>
                    </a:cubicBezTo>
                    <a:cubicBezTo>
                      <a:pt x="609" y="291"/>
                      <a:pt x="610" y="290"/>
                      <a:pt x="610" y="289"/>
                    </a:cubicBezTo>
                    <a:cubicBezTo>
                      <a:pt x="610" y="288"/>
                      <a:pt x="610" y="288"/>
                      <a:pt x="610" y="288"/>
                    </a:cubicBezTo>
                    <a:cubicBezTo>
                      <a:pt x="610" y="286"/>
                      <a:pt x="611" y="283"/>
                      <a:pt x="611" y="281"/>
                    </a:cubicBezTo>
                    <a:cubicBezTo>
                      <a:pt x="611" y="281"/>
                      <a:pt x="611" y="281"/>
                      <a:pt x="611" y="280"/>
                    </a:cubicBezTo>
                    <a:cubicBezTo>
                      <a:pt x="611" y="279"/>
                      <a:pt x="611" y="278"/>
                      <a:pt x="611" y="277"/>
                    </a:cubicBezTo>
                    <a:cubicBezTo>
                      <a:pt x="611" y="277"/>
                      <a:pt x="611" y="276"/>
                      <a:pt x="611" y="275"/>
                    </a:cubicBezTo>
                    <a:cubicBezTo>
                      <a:pt x="611" y="274"/>
                      <a:pt x="611" y="273"/>
                      <a:pt x="611" y="272"/>
                    </a:cubicBezTo>
                    <a:cubicBezTo>
                      <a:pt x="611" y="272"/>
                      <a:pt x="611" y="271"/>
                      <a:pt x="611" y="271"/>
                    </a:cubicBezTo>
                    <a:cubicBezTo>
                      <a:pt x="611" y="270"/>
                      <a:pt x="611" y="269"/>
                      <a:pt x="611" y="268"/>
                    </a:cubicBezTo>
                    <a:cubicBezTo>
                      <a:pt x="611" y="268"/>
                      <a:pt x="611" y="268"/>
                      <a:pt x="611" y="268"/>
                    </a:cubicBezTo>
                    <a:cubicBezTo>
                      <a:pt x="611" y="267"/>
                      <a:pt x="610" y="265"/>
                      <a:pt x="610" y="264"/>
                    </a:cubicBezTo>
                    <a:cubicBezTo>
                      <a:pt x="616" y="254"/>
                      <a:pt x="617" y="237"/>
                      <a:pt x="615" y="231"/>
                    </a:cubicBezTo>
                    <a:cubicBezTo>
                      <a:pt x="615" y="230"/>
                      <a:pt x="616" y="229"/>
                      <a:pt x="617" y="228"/>
                    </a:cubicBezTo>
                    <a:cubicBezTo>
                      <a:pt x="617" y="228"/>
                      <a:pt x="617" y="228"/>
                      <a:pt x="617" y="228"/>
                    </a:cubicBezTo>
                    <a:cubicBezTo>
                      <a:pt x="617" y="228"/>
                      <a:pt x="617" y="227"/>
                      <a:pt x="618" y="226"/>
                    </a:cubicBezTo>
                    <a:cubicBezTo>
                      <a:pt x="618" y="226"/>
                      <a:pt x="618" y="226"/>
                      <a:pt x="618" y="225"/>
                    </a:cubicBezTo>
                    <a:cubicBezTo>
                      <a:pt x="618" y="225"/>
                      <a:pt x="618" y="224"/>
                      <a:pt x="618" y="223"/>
                    </a:cubicBezTo>
                    <a:cubicBezTo>
                      <a:pt x="618" y="223"/>
                      <a:pt x="619" y="223"/>
                      <a:pt x="619" y="223"/>
                    </a:cubicBezTo>
                    <a:cubicBezTo>
                      <a:pt x="619" y="222"/>
                      <a:pt x="619" y="221"/>
                      <a:pt x="619" y="220"/>
                    </a:cubicBezTo>
                    <a:cubicBezTo>
                      <a:pt x="619" y="220"/>
                      <a:pt x="619" y="220"/>
                      <a:pt x="619" y="220"/>
                    </a:cubicBezTo>
                    <a:cubicBezTo>
                      <a:pt x="619" y="219"/>
                      <a:pt x="620" y="218"/>
                      <a:pt x="620" y="218"/>
                    </a:cubicBezTo>
                    <a:cubicBezTo>
                      <a:pt x="620" y="217"/>
                      <a:pt x="620" y="217"/>
                      <a:pt x="620" y="217"/>
                    </a:cubicBezTo>
                    <a:cubicBezTo>
                      <a:pt x="620" y="216"/>
                      <a:pt x="620" y="215"/>
                      <a:pt x="620" y="215"/>
                    </a:cubicBezTo>
                    <a:cubicBezTo>
                      <a:pt x="620" y="215"/>
                      <a:pt x="620" y="214"/>
                      <a:pt x="620" y="214"/>
                    </a:cubicBezTo>
                    <a:cubicBezTo>
                      <a:pt x="620" y="213"/>
                      <a:pt x="620" y="213"/>
                      <a:pt x="620" y="212"/>
                    </a:cubicBezTo>
                    <a:cubicBezTo>
                      <a:pt x="620" y="212"/>
                      <a:pt x="620" y="212"/>
                      <a:pt x="620" y="212"/>
                    </a:cubicBezTo>
                    <a:cubicBezTo>
                      <a:pt x="620" y="211"/>
                      <a:pt x="621" y="210"/>
                      <a:pt x="621" y="209"/>
                    </a:cubicBezTo>
                    <a:cubicBezTo>
                      <a:pt x="621" y="209"/>
                      <a:pt x="621" y="209"/>
                      <a:pt x="621" y="209"/>
                    </a:cubicBezTo>
                    <a:cubicBezTo>
                      <a:pt x="621" y="208"/>
                      <a:pt x="620" y="207"/>
                      <a:pt x="620" y="207"/>
                    </a:cubicBezTo>
                    <a:cubicBezTo>
                      <a:pt x="620" y="207"/>
                      <a:pt x="620" y="207"/>
                      <a:pt x="620" y="207"/>
                    </a:cubicBezTo>
                    <a:cubicBezTo>
                      <a:pt x="620" y="205"/>
                      <a:pt x="620" y="204"/>
                      <a:pt x="620" y="203"/>
                    </a:cubicBezTo>
                    <a:cubicBezTo>
                      <a:pt x="621" y="202"/>
                      <a:pt x="621" y="201"/>
                      <a:pt x="622" y="200"/>
                    </a:cubicBezTo>
                    <a:cubicBezTo>
                      <a:pt x="622" y="200"/>
                      <a:pt x="622" y="200"/>
                      <a:pt x="622" y="200"/>
                    </a:cubicBezTo>
                    <a:cubicBezTo>
                      <a:pt x="623" y="198"/>
                      <a:pt x="624" y="195"/>
                      <a:pt x="625" y="192"/>
                    </a:cubicBezTo>
                    <a:cubicBezTo>
                      <a:pt x="625" y="192"/>
                      <a:pt x="625" y="192"/>
                      <a:pt x="625" y="192"/>
                    </a:cubicBezTo>
                    <a:cubicBezTo>
                      <a:pt x="625" y="190"/>
                      <a:pt x="626" y="187"/>
                      <a:pt x="626" y="184"/>
                    </a:cubicBezTo>
                    <a:cubicBezTo>
                      <a:pt x="626" y="184"/>
                      <a:pt x="626" y="184"/>
                      <a:pt x="626" y="184"/>
                    </a:cubicBezTo>
                    <a:cubicBezTo>
                      <a:pt x="626" y="182"/>
                      <a:pt x="626" y="180"/>
                      <a:pt x="626" y="178"/>
                    </a:cubicBezTo>
                    <a:cubicBezTo>
                      <a:pt x="626" y="178"/>
                      <a:pt x="626" y="178"/>
                      <a:pt x="626" y="178"/>
                    </a:cubicBezTo>
                    <a:cubicBezTo>
                      <a:pt x="626" y="177"/>
                      <a:pt x="626" y="175"/>
                      <a:pt x="626" y="174"/>
                    </a:cubicBezTo>
                    <a:cubicBezTo>
                      <a:pt x="627" y="174"/>
                      <a:pt x="627" y="173"/>
                      <a:pt x="628" y="171"/>
                    </a:cubicBezTo>
                    <a:cubicBezTo>
                      <a:pt x="629" y="170"/>
                      <a:pt x="630" y="168"/>
                      <a:pt x="630" y="166"/>
                    </a:cubicBezTo>
                    <a:cubicBezTo>
                      <a:pt x="630" y="166"/>
                      <a:pt x="630" y="166"/>
                      <a:pt x="630" y="166"/>
                    </a:cubicBezTo>
                    <a:cubicBezTo>
                      <a:pt x="633" y="159"/>
                      <a:pt x="634" y="151"/>
                      <a:pt x="633" y="146"/>
                    </a:cubicBezTo>
                    <a:cubicBezTo>
                      <a:pt x="633" y="146"/>
                      <a:pt x="633" y="146"/>
                      <a:pt x="633" y="146"/>
                    </a:cubicBezTo>
                    <a:cubicBezTo>
                      <a:pt x="633" y="144"/>
                      <a:pt x="632" y="143"/>
                      <a:pt x="632" y="142"/>
                    </a:cubicBezTo>
                    <a:cubicBezTo>
                      <a:pt x="633" y="142"/>
                      <a:pt x="634" y="141"/>
                      <a:pt x="635" y="140"/>
                    </a:cubicBezTo>
                    <a:cubicBezTo>
                      <a:pt x="635" y="140"/>
                      <a:pt x="635" y="140"/>
                      <a:pt x="635" y="140"/>
                    </a:cubicBezTo>
                    <a:cubicBezTo>
                      <a:pt x="636" y="139"/>
                      <a:pt x="637" y="138"/>
                      <a:pt x="638" y="136"/>
                    </a:cubicBezTo>
                    <a:cubicBezTo>
                      <a:pt x="638" y="136"/>
                      <a:pt x="638" y="136"/>
                      <a:pt x="638" y="136"/>
                    </a:cubicBezTo>
                    <a:cubicBezTo>
                      <a:pt x="640" y="133"/>
                      <a:pt x="643" y="129"/>
                      <a:pt x="644" y="125"/>
                    </a:cubicBezTo>
                    <a:cubicBezTo>
                      <a:pt x="644" y="124"/>
                      <a:pt x="645" y="122"/>
                      <a:pt x="645" y="121"/>
                    </a:cubicBezTo>
                    <a:cubicBezTo>
                      <a:pt x="652" y="117"/>
                      <a:pt x="657" y="111"/>
                      <a:pt x="656" y="106"/>
                    </a:cubicBezTo>
                    <a:cubicBezTo>
                      <a:pt x="657" y="106"/>
                      <a:pt x="659" y="105"/>
                      <a:pt x="660" y="105"/>
                    </a:cubicBezTo>
                    <a:cubicBezTo>
                      <a:pt x="660" y="105"/>
                      <a:pt x="660" y="105"/>
                      <a:pt x="660" y="105"/>
                    </a:cubicBezTo>
                    <a:cubicBezTo>
                      <a:pt x="661" y="105"/>
                      <a:pt x="662" y="104"/>
                      <a:pt x="662" y="104"/>
                    </a:cubicBezTo>
                    <a:cubicBezTo>
                      <a:pt x="662" y="104"/>
                      <a:pt x="662" y="104"/>
                      <a:pt x="662" y="104"/>
                    </a:cubicBezTo>
                    <a:cubicBezTo>
                      <a:pt x="665" y="103"/>
                      <a:pt x="667" y="101"/>
                      <a:pt x="668" y="99"/>
                    </a:cubicBezTo>
                    <a:cubicBezTo>
                      <a:pt x="669" y="98"/>
                      <a:pt x="670" y="97"/>
                      <a:pt x="670" y="95"/>
                    </a:cubicBezTo>
                    <a:cubicBezTo>
                      <a:pt x="672" y="96"/>
                      <a:pt x="673" y="96"/>
                      <a:pt x="675" y="96"/>
                    </a:cubicBezTo>
                    <a:cubicBezTo>
                      <a:pt x="675" y="96"/>
                      <a:pt x="675" y="96"/>
                      <a:pt x="675" y="96"/>
                    </a:cubicBezTo>
                    <a:cubicBezTo>
                      <a:pt x="675" y="96"/>
                      <a:pt x="676" y="96"/>
                      <a:pt x="676" y="96"/>
                    </a:cubicBezTo>
                    <a:cubicBezTo>
                      <a:pt x="676" y="96"/>
                      <a:pt x="676" y="96"/>
                      <a:pt x="676" y="96"/>
                    </a:cubicBezTo>
                    <a:cubicBezTo>
                      <a:pt x="676" y="96"/>
                      <a:pt x="676" y="96"/>
                      <a:pt x="676" y="96"/>
                    </a:cubicBezTo>
                    <a:cubicBezTo>
                      <a:pt x="676" y="96"/>
                      <a:pt x="676" y="96"/>
                      <a:pt x="676" y="96"/>
                    </a:cubicBezTo>
                    <a:cubicBezTo>
                      <a:pt x="679" y="96"/>
                      <a:pt x="681" y="95"/>
                      <a:pt x="683" y="94"/>
                    </a:cubicBezTo>
                    <a:cubicBezTo>
                      <a:pt x="683" y="94"/>
                      <a:pt x="683" y="94"/>
                      <a:pt x="683" y="94"/>
                    </a:cubicBezTo>
                    <a:cubicBezTo>
                      <a:pt x="685" y="93"/>
                      <a:pt x="686" y="92"/>
                      <a:pt x="686" y="91"/>
                    </a:cubicBezTo>
                    <a:cubicBezTo>
                      <a:pt x="687" y="91"/>
                      <a:pt x="688" y="92"/>
                      <a:pt x="690" y="92"/>
                    </a:cubicBezTo>
                    <a:cubicBezTo>
                      <a:pt x="691" y="93"/>
                      <a:pt x="692" y="93"/>
                      <a:pt x="693" y="93"/>
                    </a:cubicBezTo>
                    <a:cubicBezTo>
                      <a:pt x="694" y="94"/>
                      <a:pt x="694" y="94"/>
                      <a:pt x="694" y="94"/>
                    </a:cubicBezTo>
                    <a:cubicBezTo>
                      <a:pt x="695" y="94"/>
                      <a:pt x="696" y="94"/>
                      <a:pt x="698" y="94"/>
                    </a:cubicBezTo>
                    <a:cubicBezTo>
                      <a:pt x="698" y="94"/>
                      <a:pt x="698" y="94"/>
                      <a:pt x="698" y="94"/>
                    </a:cubicBezTo>
                    <a:cubicBezTo>
                      <a:pt x="700" y="95"/>
                      <a:pt x="703" y="95"/>
                      <a:pt x="705" y="95"/>
                    </a:cubicBezTo>
                    <a:cubicBezTo>
                      <a:pt x="705" y="95"/>
                      <a:pt x="705" y="95"/>
                      <a:pt x="705" y="95"/>
                    </a:cubicBezTo>
                    <a:cubicBezTo>
                      <a:pt x="707" y="95"/>
                      <a:pt x="708" y="95"/>
                      <a:pt x="709" y="94"/>
                    </a:cubicBezTo>
                    <a:cubicBezTo>
                      <a:pt x="710" y="95"/>
                      <a:pt x="711" y="96"/>
                      <a:pt x="712" y="97"/>
                    </a:cubicBezTo>
                    <a:cubicBezTo>
                      <a:pt x="712" y="97"/>
                      <a:pt x="712" y="97"/>
                      <a:pt x="712" y="97"/>
                    </a:cubicBezTo>
                    <a:cubicBezTo>
                      <a:pt x="715" y="99"/>
                      <a:pt x="718" y="101"/>
                      <a:pt x="721" y="102"/>
                    </a:cubicBezTo>
                    <a:cubicBezTo>
                      <a:pt x="721" y="102"/>
                      <a:pt x="721" y="102"/>
                      <a:pt x="721" y="102"/>
                    </a:cubicBezTo>
                    <a:cubicBezTo>
                      <a:pt x="721" y="102"/>
                      <a:pt x="721" y="102"/>
                      <a:pt x="721" y="102"/>
                    </a:cubicBezTo>
                    <a:cubicBezTo>
                      <a:pt x="721" y="102"/>
                      <a:pt x="721" y="102"/>
                      <a:pt x="721" y="102"/>
                    </a:cubicBezTo>
                    <a:cubicBezTo>
                      <a:pt x="722" y="102"/>
                      <a:pt x="722" y="102"/>
                      <a:pt x="723" y="102"/>
                    </a:cubicBezTo>
                    <a:cubicBezTo>
                      <a:pt x="723" y="102"/>
                      <a:pt x="723" y="102"/>
                      <a:pt x="723" y="102"/>
                    </a:cubicBezTo>
                    <a:cubicBezTo>
                      <a:pt x="724" y="102"/>
                      <a:pt x="726" y="102"/>
                      <a:pt x="727" y="102"/>
                    </a:cubicBezTo>
                    <a:cubicBezTo>
                      <a:pt x="727" y="103"/>
                      <a:pt x="727" y="105"/>
                      <a:pt x="727" y="106"/>
                    </a:cubicBezTo>
                    <a:cubicBezTo>
                      <a:pt x="727" y="106"/>
                      <a:pt x="727" y="106"/>
                      <a:pt x="727" y="106"/>
                    </a:cubicBezTo>
                    <a:cubicBezTo>
                      <a:pt x="727" y="107"/>
                      <a:pt x="727" y="107"/>
                      <a:pt x="728" y="108"/>
                    </a:cubicBezTo>
                    <a:cubicBezTo>
                      <a:pt x="728" y="108"/>
                      <a:pt x="728" y="108"/>
                      <a:pt x="728" y="108"/>
                    </a:cubicBezTo>
                    <a:cubicBezTo>
                      <a:pt x="728" y="109"/>
                      <a:pt x="728" y="109"/>
                      <a:pt x="728" y="110"/>
                    </a:cubicBezTo>
                    <a:cubicBezTo>
                      <a:pt x="728" y="110"/>
                      <a:pt x="729" y="110"/>
                      <a:pt x="729" y="110"/>
                    </a:cubicBezTo>
                    <a:cubicBezTo>
                      <a:pt x="729" y="111"/>
                      <a:pt x="729" y="111"/>
                      <a:pt x="729" y="112"/>
                    </a:cubicBezTo>
                    <a:cubicBezTo>
                      <a:pt x="729" y="112"/>
                      <a:pt x="730" y="112"/>
                      <a:pt x="730" y="112"/>
                    </a:cubicBezTo>
                    <a:cubicBezTo>
                      <a:pt x="731" y="114"/>
                      <a:pt x="732" y="115"/>
                      <a:pt x="734" y="117"/>
                    </a:cubicBezTo>
                    <a:cubicBezTo>
                      <a:pt x="734" y="117"/>
                      <a:pt x="734" y="117"/>
                      <a:pt x="734" y="117"/>
                    </a:cubicBezTo>
                    <a:cubicBezTo>
                      <a:pt x="734" y="117"/>
                      <a:pt x="735" y="118"/>
                      <a:pt x="735" y="118"/>
                    </a:cubicBezTo>
                    <a:cubicBezTo>
                      <a:pt x="735" y="118"/>
                      <a:pt x="735" y="118"/>
                      <a:pt x="735" y="118"/>
                    </a:cubicBezTo>
                    <a:cubicBezTo>
                      <a:pt x="736" y="119"/>
                      <a:pt x="736" y="119"/>
                      <a:pt x="736" y="119"/>
                    </a:cubicBezTo>
                    <a:cubicBezTo>
                      <a:pt x="738" y="120"/>
                      <a:pt x="739" y="121"/>
                      <a:pt x="740" y="121"/>
                    </a:cubicBezTo>
                    <a:cubicBezTo>
                      <a:pt x="740" y="122"/>
                      <a:pt x="740" y="124"/>
                      <a:pt x="740" y="126"/>
                    </a:cubicBezTo>
                    <a:cubicBezTo>
                      <a:pt x="740" y="127"/>
                      <a:pt x="741" y="128"/>
                      <a:pt x="741" y="129"/>
                    </a:cubicBezTo>
                    <a:cubicBezTo>
                      <a:pt x="741" y="129"/>
                      <a:pt x="741" y="129"/>
                      <a:pt x="741" y="129"/>
                    </a:cubicBezTo>
                    <a:cubicBezTo>
                      <a:pt x="742" y="130"/>
                      <a:pt x="742" y="132"/>
                      <a:pt x="743" y="133"/>
                    </a:cubicBezTo>
                    <a:cubicBezTo>
                      <a:pt x="743" y="133"/>
                      <a:pt x="743" y="133"/>
                      <a:pt x="743" y="133"/>
                    </a:cubicBezTo>
                    <a:cubicBezTo>
                      <a:pt x="743" y="134"/>
                      <a:pt x="744" y="135"/>
                      <a:pt x="745" y="136"/>
                    </a:cubicBezTo>
                    <a:cubicBezTo>
                      <a:pt x="745" y="136"/>
                      <a:pt x="745" y="136"/>
                      <a:pt x="745" y="136"/>
                    </a:cubicBezTo>
                    <a:cubicBezTo>
                      <a:pt x="745" y="137"/>
                      <a:pt x="746" y="137"/>
                      <a:pt x="747" y="138"/>
                    </a:cubicBezTo>
                    <a:cubicBezTo>
                      <a:pt x="748" y="139"/>
                      <a:pt x="750" y="140"/>
                      <a:pt x="751" y="140"/>
                    </a:cubicBezTo>
                    <a:cubicBezTo>
                      <a:pt x="751" y="142"/>
                      <a:pt x="750" y="143"/>
                      <a:pt x="751" y="145"/>
                    </a:cubicBezTo>
                    <a:cubicBezTo>
                      <a:pt x="751" y="145"/>
                      <a:pt x="751" y="145"/>
                      <a:pt x="751" y="145"/>
                    </a:cubicBezTo>
                    <a:cubicBezTo>
                      <a:pt x="751" y="145"/>
                      <a:pt x="751" y="146"/>
                      <a:pt x="751" y="146"/>
                    </a:cubicBezTo>
                    <a:cubicBezTo>
                      <a:pt x="751" y="146"/>
                      <a:pt x="751" y="146"/>
                      <a:pt x="751" y="146"/>
                    </a:cubicBezTo>
                    <a:cubicBezTo>
                      <a:pt x="751" y="146"/>
                      <a:pt x="751" y="146"/>
                      <a:pt x="751" y="146"/>
                    </a:cubicBezTo>
                    <a:cubicBezTo>
                      <a:pt x="751" y="146"/>
                      <a:pt x="751" y="146"/>
                      <a:pt x="751" y="146"/>
                    </a:cubicBezTo>
                    <a:cubicBezTo>
                      <a:pt x="751" y="146"/>
                      <a:pt x="751" y="146"/>
                      <a:pt x="751" y="146"/>
                    </a:cubicBezTo>
                    <a:cubicBezTo>
                      <a:pt x="751" y="149"/>
                      <a:pt x="752" y="151"/>
                      <a:pt x="753" y="154"/>
                    </a:cubicBezTo>
                    <a:cubicBezTo>
                      <a:pt x="753" y="154"/>
                      <a:pt x="753" y="154"/>
                      <a:pt x="753" y="154"/>
                    </a:cubicBezTo>
                    <a:cubicBezTo>
                      <a:pt x="755" y="156"/>
                      <a:pt x="756" y="158"/>
                      <a:pt x="758" y="159"/>
                    </a:cubicBezTo>
                    <a:cubicBezTo>
                      <a:pt x="758" y="159"/>
                      <a:pt x="758" y="159"/>
                      <a:pt x="758" y="159"/>
                    </a:cubicBezTo>
                    <a:cubicBezTo>
                      <a:pt x="759" y="160"/>
                      <a:pt x="760" y="161"/>
                      <a:pt x="762" y="161"/>
                    </a:cubicBezTo>
                    <a:cubicBezTo>
                      <a:pt x="759" y="168"/>
                      <a:pt x="763" y="180"/>
                      <a:pt x="768" y="181"/>
                    </a:cubicBezTo>
                    <a:cubicBezTo>
                      <a:pt x="767" y="182"/>
                      <a:pt x="767" y="184"/>
                      <a:pt x="766" y="186"/>
                    </a:cubicBezTo>
                    <a:cubicBezTo>
                      <a:pt x="766" y="186"/>
                      <a:pt x="766" y="186"/>
                      <a:pt x="766" y="186"/>
                    </a:cubicBezTo>
                    <a:cubicBezTo>
                      <a:pt x="766" y="186"/>
                      <a:pt x="766" y="186"/>
                      <a:pt x="766" y="186"/>
                    </a:cubicBezTo>
                    <a:cubicBezTo>
                      <a:pt x="766" y="186"/>
                      <a:pt x="767" y="187"/>
                      <a:pt x="767" y="187"/>
                    </a:cubicBezTo>
                    <a:cubicBezTo>
                      <a:pt x="767" y="187"/>
                      <a:pt x="766" y="187"/>
                      <a:pt x="766" y="186"/>
                    </a:cubicBezTo>
                    <a:cubicBezTo>
                      <a:pt x="766" y="186"/>
                      <a:pt x="766" y="186"/>
                      <a:pt x="766" y="186"/>
                    </a:cubicBezTo>
                    <a:cubicBezTo>
                      <a:pt x="766" y="188"/>
                      <a:pt x="766" y="190"/>
                      <a:pt x="766" y="191"/>
                    </a:cubicBezTo>
                    <a:cubicBezTo>
                      <a:pt x="766" y="192"/>
                      <a:pt x="766" y="192"/>
                      <a:pt x="766" y="192"/>
                    </a:cubicBezTo>
                    <a:cubicBezTo>
                      <a:pt x="766" y="192"/>
                      <a:pt x="766" y="193"/>
                      <a:pt x="767" y="194"/>
                    </a:cubicBezTo>
                    <a:cubicBezTo>
                      <a:pt x="767" y="194"/>
                      <a:pt x="767" y="194"/>
                      <a:pt x="767" y="194"/>
                    </a:cubicBezTo>
                    <a:cubicBezTo>
                      <a:pt x="767" y="195"/>
                      <a:pt x="767" y="196"/>
                      <a:pt x="767" y="196"/>
                    </a:cubicBezTo>
                    <a:cubicBezTo>
                      <a:pt x="767" y="196"/>
                      <a:pt x="767" y="197"/>
                      <a:pt x="767" y="197"/>
                    </a:cubicBezTo>
                    <a:cubicBezTo>
                      <a:pt x="768" y="199"/>
                      <a:pt x="769" y="201"/>
                      <a:pt x="771" y="203"/>
                    </a:cubicBezTo>
                    <a:cubicBezTo>
                      <a:pt x="771" y="203"/>
                      <a:pt x="771" y="203"/>
                      <a:pt x="771" y="203"/>
                    </a:cubicBezTo>
                    <a:cubicBezTo>
                      <a:pt x="771" y="204"/>
                      <a:pt x="772" y="204"/>
                      <a:pt x="772" y="205"/>
                    </a:cubicBezTo>
                    <a:cubicBezTo>
                      <a:pt x="773" y="206"/>
                      <a:pt x="775" y="207"/>
                      <a:pt x="777" y="207"/>
                    </a:cubicBezTo>
                    <a:cubicBezTo>
                      <a:pt x="775" y="208"/>
                      <a:pt x="774" y="209"/>
                      <a:pt x="774" y="211"/>
                    </a:cubicBezTo>
                    <a:cubicBezTo>
                      <a:pt x="772" y="214"/>
                      <a:pt x="772" y="219"/>
                      <a:pt x="773" y="224"/>
                    </a:cubicBezTo>
                    <a:cubicBezTo>
                      <a:pt x="773" y="224"/>
                      <a:pt x="773" y="224"/>
                      <a:pt x="773" y="224"/>
                    </a:cubicBezTo>
                    <a:cubicBezTo>
                      <a:pt x="774" y="225"/>
                      <a:pt x="774" y="226"/>
                      <a:pt x="774" y="227"/>
                    </a:cubicBezTo>
                    <a:cubicBezTo>
                      <a:pt x="774" y="227"/>
                      <a:pt x="774" y="227"/>
                      <a:pt x="774" y="227"/>
                    </a:cubicBezTo>
                    <a:cubicBezTo>
                      <a:pt x="775" y="228"/>
                      <a:pt x="775" y="229"/>
                      <a:pt x="776" y="230"/>
                    </a:cubicBezTo>
                    <a:cubicBezTo>
                      <a:pt x="776" y="230"/>
                      <a:pt x="776" y="230"/>
                      <a:pt x="776" y="230"/>
                    </a:cubicBezTo>
                    <a:cubicBezTo>
                      <a:pt x="776" y="231"/>
                      <a:pt x="777" y="232"/>
                      <a:pt x="777" y="232"/>
                    </a:cubicBezTo>
                    <a:cubicBezTo>
                      <a:pt x="777" y="232"/>
                      <a:pt x="777" y="232"/>
                      <a:pt x="778" y="233"/>
                    </a:cubicBezTo>
                    <a:cubicBezTo>
                      <a:pt x="778" y="233"/>
                      <a:pt x="779" y="234"/>
                      <a:pt x="779" y="234"/>
                    </a:cubicBezTo>
                    <a:cubicBezTo>
                      <a:pt x="779" y="234"/>
                      <a:pt x="779" y="234"/>
                      <a:pt x="779" y="234"/>
                    </a:cubicBezTo>
                    <a:cubicBezTo>
                      <a:pt x="780" y="235"/>
                      <a:pt x="781" y="236"/>
                      <a:pt x="782" y="236"/>
                    </a:cubicBezTo>
                    <a:cubicBezTo>
                      <a:pt x="781" y="237"/>
                      <a:pt x="781" y="238"/>
                      <a:pt x="780" y="239"/>
                    </a:cubicBezTo>
                    <a:cubicBezTo>
                      <a:pt x="780" y="239"/>
                      <a:pt x="780" y="239"/>
                      <a:pt x="780" y="239"/>
                    </a:cubicBezTo>
                    <a:cubicBezTo>
                      <a:pt x="779" y="243"/>
                      <a:pt x="780" y="247"/>
                      <a:pt x="781" y="252"/>
                    </a:cubicBezTo>
                    <a:cubicBezTo>
                      <a:pt x="781" y="252"/>
                      <a:pt x="781" y="252"/>
                      <a:pt x="781" y="252"/>
                    </a:cubicBezTo>
                    <a:cubicBezTo>
                      <a:pt x="782" y="254"/>
                      <a:pt x="782" y="257"/>
                      <a:pt x="783" y="259"/>
                    </a:cubicBezTo>
                    <a:cubicBezTo>
                      <a:pt x="783" y="259"/>
                      <a:pt x="783" y="259"/>
                      <a:pt x="783" y="259"/>
                    </a:cubicBezTo>
                    <a:cubicBezTo>
                      <a:pt x="784" y="260"/>
                      <a:pt x="784" y="260"/>
                      <a:pt x="784" y="261"/>
                    </a:cubicBezTo>
                    <a:cubicBezTo>
                      <a:pt x="785" y="261"/>
                      <a:pt x="785" y="261"/>
                      <a:pt x="785" y="262"/>
                    </a:cubicBezTo>
                    <a:cubicBezTo>
                      <a:pt x="785" y="262"/>
                      <a:pt x="785" y="263"/>
                      <a:pt x="786" y="264"/>
                    </a:cubicBezTo>
                    <a:cubicBezTo>
                      <a:pt x="787" y="265"/>
                      <a:pt x="788" y="266"/>
                      <a:pt x="789" y="266"/>
                    </a:cubicBezTo>
                    <a:cubicBezTo>
                      <a:pt x="788" y="267"/>
                      <a:pt x="788" y="269"/>
                      <a:pt x="788" y="270"/>
                    </a:cubicBezTo>
                    <a:cubicBezTo>
                      <a:pt x="787" y="271"/>
                      <a:pt x="787" y="272"/>
                      <a:pt x="787" y="273"/>
                    </a:cubicBezTo>
                    <a:cubicBezTo>
                      <a:pt x="787" y="273"/>
                      <a:pt x="787" y="273"/>
                      <a:pt x="787" y="274"/>
                    </a:cubicBezTo>
                    <a:cubicBezTo>
                      <a:pt x="787" y="274"/>
                      <a:pt x="787" y="275"/>
                      <a:pt x="787" y="275"/>
                    </a:cubicBezTo>
                    <a:cubicBezTo>
                      <a:pt x="787" y="275"/>
                      <a:pt x="787" y="276"/>
                      <a:pt x="787" y="276"/>
                    </a:cubicBezTo>
                    <a:cubicBezTo>
                      <a:pt x="787" y="277"/>
                      <a:pt x="787" y="279"/>
                      <a:pt x="787" y="281"/>
                    </a:cubicBezTo>
                    <a:cubicBezTo>
                      <a:pt x="787" y="281"/>
                      <a:pt x="787" y="282"/>
                      <a:pt x="787" y="282"/>
                    </a:cubicBezTo>
                    <a:cubicBezTo>
                      <a:pt x="787" y="282"/>
                      <a:pt x="787" y="283"/>
                      <a:pt x="787" y="283"/>
                    </a:cubicBezTo>
                    <a:cubicBezTo>
                      <a:pt x="787" y="284"/>
                      <a:pt x="788" y="284"/>
                      <a:pt x="788" y="284"/>
                    </a:cubicBezTo>
                    <a:cubicBezTo>
                      <a:pt x="788" y="285"/>
                      <a:pt x="788" y="285"/>
                      <a:pt x="788" y="286"/>
                    </a:cubicBezTo>
                    <a:cubicBezTo>
                      <a:pt x="788" y="286"/>
                      <a:pt x="788" y="287"/>
                      <a:pt x="788" y="288"/>
                    </a:cubicBezTo>
                    <a:cubicBezTo>
                      <a:pt x="788" y="288"/>
                      <a:pt x="788" y="289"/>
                      <a:pt x="788" y="289"/>
                    </a:cubicBezTo>
                    <a:cubicBezTo>
                      <a:pt x="789" y="289"/>
                      <a:pt x="789" y="290"/>
                      <a:pt x="789" y="290"/>
                    </a:cubicBezTo>
                    <a:cubicBezTo>
                      <a:pt x="789" y="291"/>
                      <a:pt x="789" y="291"/>
                      <a:pt x="789" y="291"/>
                    </a:cubicBezTo>
                    <a:cubicBezTo>
                      <a:pt x="789" y="292"/>
                      <a:pt x="789" y="292"/>
                      <a:pt x="790" y="293"/>
                    </a:cubicBezTo>
                    <a:cubicBezTo>
                      <a:pt x="790" y="293"/>
                      <a:pt x="790" y="293"/>
                      <a:pt x="790" y="294"/>
                    </a:cubicBezTo>
                    <a:cubicBezTo>
                      <a:pt x="790" y="294"/>
                      <a:pt x="790" y="295"/>
                      <a:pt x="791" y="295"/>
                    </a:cubicBezTo>
                    <a:cubicBezTo>
                      <a:pt x="791" y="296"/>
                      <a:pt x="791" y="296"/>
                      <a:pt x="791" y="296"/>
                    </a:cubicBezTo>
                    <a:cubicBezTo>
                      <a:pt x="791" y="296"/>
                      <a:pt x="791" y="297"/>
                      <a:pt x="792" y="297"/>
                    </a:cubicBezTo>
                    <a:cubicBezTo>
                      <a:pt x="792" y="297"/>
                      <a:pt x="792" y="298"/>
                      <a:pt x="792" y="298"/>
                    </a:cubicBezTo>
                    <a:cubicBezTo>
                      <a:pt x="793" y="299"/>
                      <a:pt x="794" y="301"/>
                      <a:pt x="796" y="301"/>
                    </a:cubicBezTo>
                    <a:cubicBezTo>
                      <a:pt x="795" y="301"/>
                      <a:pt x="794" y="303"/>
                      <a:pt x="794" y="305"/>
                    </a:cubicBezTo>
                    <a:cubicBezTo>
                      <a:pt x="794" y="305"/>
                      <a:pt x="794" y="305"/>
                      <a:pt x="794" y="305"/>
                    </a:cubicBezTo>
                    <a:cubicBezTo>
                      <a:pt x="794" y="309"/>
                      <a:pt x="794" y="315"/>
                      <a:pt x="796" y="321"/>
                    </a:cubicBezTo>
                    <a:cubicBezTo>
                      <a:pt x="796" y="321"/>
                      <a:pt x="796" y="321"/>
                      <a:pt x="796" y="321"/>
                    </a:cubicBezTo>
                    <a:cubicBezTo>
                      <a:pt x="796" y="324"/>
                      <a:pt x="797" y="326"/>
                      <a:pt x="797" y="329"/>
                    </a:cubicBezTo>
                    <a:cubicBezTo>
                      <a:pt x="797" y="329"/>
                      <a:pt x="798" y="329"/>
                      <a:pt x="798" y="329"/>
                    </a:cubicBezTo>
                    <a:cubicBezTo>
                      <a:pt x="798" y="332"/>
                      <a:pt x="799" y="334"/>
                      <a:pt x="800" y="336"/>
                    </a:cubicBezTo>
                    <a:cubicBezTo>
                      <a:pt x="800" y="336"/>
                      <a:pt x="800" y="336"/>
                      <a:pt x="800" y="336"/>
                    </a:cubicBezTo>
                    <a:cubicBezTo>
                      <a:pt x="800" y="337"/>
                      <a:pt x="801" y="337"/>
                      <a:pt x="801" y="338"/>
                    </a:cubicBezTo>
                    <a:cubicBezTo>
                      <a:pt x="801" y="338"/>
                      <a:pt x="801" y="338"/>
                      <a:pt x="801" y="338"/>
                    </a:cubicBezTo>
                    <a:cubicBezTo>
                      <a:pt x="802" y="339"/>
                      <a:pt x="802" y="340"/>
                      <a:pt x="803" y="341"/>
                    </a:cubicBezTo>
                    <a:cubicBezTo>
                      <a:pt x="803" y="341"/>
                      <a:pt x="803" y="341"/>
                      <a:pt x="803" y="341"/>
                    </a:cubicBezTo>
                    <a:cubicBezTo>
                      <a:pt x="804" y="342"/>
                      <a:pt x="805" y="343"/>
                      <a:pt x="806" y="343"/>
                    </a:cubicBezTo>
                    <a:cubicBezTo>
                      <a:pt x="802" y="347"/>
                      <a:pt x="807" y="379"/>
                      <a:pt x="815" y="380"/>
                    </a:cubicBezTo>
                    <a:cubicBezTo>
                      <a:pt x="814" y="381"/>
                      <a:pt x="813" y="382"/>
                      <a:pt x="812" y="384"/>
                    </a:cubicBezTo>
                    <a:cubicBezTo>
                      <a:pt x="812" y="384"/>
                      <a:pt x="812" y="384"/>
                      <a:pt x="812" y="384"/>
                    </a:cubicBezTo>
                    <a:cubicBezTo>
                      <a:pt x="812" y="384"/>
                      <a:pt x="812" y="384"/>
                      <a:pt x="812" y="384"/>
                    </a:cubicBezTo>
                    <a:cubicBezTo>
                      <a:pt x="812" y="384"/>
                      <a:pt x="812" y="385"/>
                      <a:pt x="812" y="386"/>
                    </a:cubicBezTo>
                    <a:cubicBezTo>
                      <a:pt x="812" y="386"/>
                      <a:pt x="812" y="386"/>
                      <a:pt x="811" y="387"/>
                    </a:cubicBezTo>
                    <a:cubicBezTo>
                      <a:pt x="811" y="387"/>
                      <a:pt x="811" y="388"/>
                      <a:pt x="811" y="388"/>
                    </a:cubicBezTo>
                    <a:cubicBezTo>
                      <a:pt x="811" y="389"/>
                      <a:pt x="811" y="389"/>
                      <a:pt x="811" y="389"/>
                    </a:cubicBezTo>
                    <a:cubicBezTo>
                      <a:pt x="811" y="390"/>
                      <a:pt x="811" y="390"/>
                      <a:pt x="811" y="391"/>
                    </a:cubicBezTo>
                    <a:cubicBezTo>
                      <a:pt x="811" y="391"/>
                      <a:pt x="811" y="392"/>
                      <a:pt x="811" y="392"/>
                    </a:cubicBezTo>
                    <a:cubicBezTo>
                      <a:pt x="811" y="393"/>
                      <a:pt x="811" y="394"/>
                      <a:pt x="811" y="395"/>
                    </a:cubicBezTo>
                    <a:cubicBezTo>
                      <a:pt x="811" y="395"/>
                      <a:pt x="811" y="396"/>
                      <a:pt x="811" y="396"/>
                    </a:cubicBezTo>
                    <a:cubicBezTo>
                      <a:pt x="811" y="397"/>
                      <a:pt x="811" y="397"/>
                      <a:pt x="811" y="398"/>
                    </a:cubicBezTo>
                    <a:cubicBezTo>
                      <a:pt x="811" y="398"/>
                      <a:pt x="811" y="399"/>
                      <a:pt x="811" y="399"/>
                    </a:cubicBezTo>
                    <a:cubicBezTo>
                      <a:pt x="811" y="400"/>
                      <a:pt x="811" y="400"/>
                      <a:pt x="811" y="401"/>
                    </a:cubicBezTo>
                    <a:cubicBezTo>
                      <a:pt x="811" y="401"/>
                      <a:pt x="812" y="402"/>
                      <a:pt x="812" y="402"/>
                    </a:cubicBezTo>
                    <a:cubicBezTo>
                      <a:pt x="812" y="403"/>
                      <a:pt x="812" y="404"/>
                      <a:pt x="812" y="405"/>
                    </a:cubicBezTo>
                    <a:cubicBezTo>
                      <a:pt x="812" y="405"/>
                      <a:pt x="812" y="405"/>
                      <a:pt x="812" y="406"/>
                    </a:cubicBezTo>
                    <a:cubicBezTo>
                      <a:pt x="813" y="406"/>
                      <a:pt x="813" y="407"/>
                      <a:pt x="813" y="407"/>
                    </a:cubicBezTo>
                    <a:cubicBezTo>
                      <a:pt x="813" y="408"/>
                      <a:pt x="813" y="408"/>
                      <a:pt x="813" y="409"/>
                    </a:cubicBezTo>
                    <a:cubicBezTo>
                      <a:pt x="813" y="409"/>
                      <a:pt x="814" y="410"/>
                      <a:pt x="814" y="410"/>
                    </a:cubicBezTo>
                    <a:cubicBezTo>
                      <a:pt x="814" y="411"/>
                      <a:pt x="814" y="411"/>
                      <a:pt x="814" y="412"/>
                    </a:cubicBezTo>
                    <a:cubicBezTo>
                      <a:pt x="815" y="412"/>
                      <a:pt x="815" y="413"/>
                      <a:pt x="815" y="413"/>
                    </a:cubicBezTo>
                    <a:cubicBezTo>
                      <a:pt x="815" y="414"/>
                      <a:pt x="815" y="414"/>
                      <a:pt x="816" y="414"/>
                    </a:cubicBezTo>
                    <a:cubicBezTo>
                      <a:pt x="816" y="415"/>
                      <a:pt x="816" y="415"/>
                      <a:pt x="816" y="415"/>
                    </a:cubicBezTo>
                    <a:cubicBezTo>
                      <a:pt x="816" y="416"/>
                      <a:pt x="817" y="416"/>
                      <a:pt x="817" y="416"/>
                    </a:cubicBezTo>
                    <a:cubicBezTo>
                      <a:pt x="817" y="416"/>
                      <a:pt x="817" y="417"/>
                      <a:pt x="817" y="417"/>
                    </a:cubicBezTo>
                    <a:cubicBezTo>
                      <a:pt x="817" y="417"/>
                      <a:pt x="818" y="417"/>
                      <a:pt x="818" y="418"/>
                    </a:cubicBezTo>
                    <a:cubicBezTo>
                      <a:pt x="818" y="418"/>
                      <a:pt x="818" y="418"/>
                      <a:pt x="818" y="418"/>
                    </a:cubicBezTo>
                    <a:cubicBezTo>
                      <a:pt x="819" y="419"/>
                      <a:pt x="820" y="419"/>
                      <a:pt x="821" y="419"/>
                    </a:cubicBezTo>
                    <a:cubicBezTo>
                      <a:pt x="820" y="420"/>
                      <a:pt x="819" y="422"/>
                      <a:pt x="818" y="425"/>
                    </a:cubicBezTo>
                    <a:cubicBezTo>
                      <a:pt x="818" y="425"/>
                      <a:pt x="818" y="426"/>
                      <a:pt x="818" y="426"/>
                    </a:cubicBezTo>
                    <a:cubicBezTo>
                      <a:pt x="818" y="427"/>
                      <a:pt x="818" y="427"/>
                      <a:pt x="818" y="428"/>
                    </a:cubicBezTo>
                    <a:cubicBezTo>
                      <a:pt x="818" y="428"/>
                      <a:pt x="818" y="428"/>
                      <a:pt x="818" y="429"/>
                    </a:cubicBezTo>
                    <a:cubicBezTo>
                      <a:pt x="818" y="429"/>
                      <a:pt x="818" y="430"/>
                      <a:pt x="818" y="431"/>
                    </a:cubicBezTo>
                    <a:cubicBezTo>
                      <a:pt x="818" y="431"/>
                      <a:pt x="818" y="432"/>
                      <a:pt x="818" y="433"/>
                    </a:cubicBezTo>
                    <a:cubicBezTo>
                      <a:pt x="818" y="433"/>
                      <a:pt x="818" y="434"/>
                      <a:pt x="818" y="434"/>
                    </a:cubicBezTo>
                    <a:cubicBezTo>
                      <a:pt x="818" y="435"/>
                      <a:pt x="818" y="435"/>
                      <a:pt x="818" y="436"/>
                    </a:cubicBezTo>
                    <a:cubicBezTo>
                      <a:pt x="818" y="436"/>
                      <a:pt x="818" y="437"/>
                      <a:pt x="818" y="438"/>
                    </a:cubicBezTo>
                    <a:cubicBezTo>
                      <a:pt x="818" y="438"/>
                      <a:pt x="818" y="439"/>
                      <a:pt x="818" y="439"/>
                    </a:cubicBezTo>
                    <a:cubicBezTo>
                      <a:pt x="818" y="440"/>
                      <a:pt x="818" y="440"/>
                      <a:pt x="819" y="441"/>
                    </a:cubicBezTo>
                    <a:cubicBezTo>
                      <a:pt x="819" y="442"/>
                      <a:pt x="819" y="443"/>
                      <a:pt x="819" y="444"/>
                    </a:cubicBezTo>
                    <a:cubicBezTo>
                      <a:pt x="819" y="444"/>
                      <a:pt x="819" y="444"/>
                      <a:pt x="819" y="445"/>
                    </a:cubicBezTo>
                    <a:cubicBezTo>
                      <a:pt x="819" y="445"/>
                      <a:pt x="820" y="446"/>
                      <a:pt x="820" y="447"/>
                    </a:cubicBezTo>
                    <a:cubicBezTo>
                      <a:pt x="820" y="447"/>
                      <a:pt x="820" y="447"/>
                      <a:pt x="820" y="448"/>
                    </a:cubicBezTo>
                    <a:cubicBezTo>
                      <a:pt x="820" y="450"/>
                      <a:pt x="821" y="452"/>
                      <a:pt x="822" y="453"/>
                    </a:cubicBezTo>
                    <a:cubicBezTo>
                      <a:pt x="822" y="454"/>
                      <a:pt x="822" y="454"/>
                      <a:pt x="822" y="454"/>
                    </a:cubicBezTo>
                    <a:cubicBezTo>
                      <a:pt x="822" y="454"/>
                      <a:pt x="823" y="455"/>
                      <a:pt x="823" y="455"/>
                    </a:cubicBezTo>
                    <a:cubicBezTo>
                      <a:pt x="823" y="456"/>
                      <a:pt x="823" y="456"/>
                      <a:pt x="823" y="456"/>
                    </a:cubicBezTo>
                    <a:cubicBezTo>
                      <a:pt x="824" y="457"/>
                      <a:pt x="825" y="458"/>
                      <a:pt x="825" y="458"/>
                    </a:cubicBezTo>
                    <a:cubicBezTo>
                      <a:pt x="825" y="458"/>
                      <a:pt x="825" y="458"/>
                      <a:pt x="825" y="458"/>
                    </a:cubicBezTo>
                    <a:cubicBezTo>
                      <a:pt x="826" y="459"/>
                      <a:pt x="828" y="460"/>
                      <a:pt x="829" y="460"/>
                    </a:cubicBezTo>
                    <a:cubicBezTo>
                      <a:pt x="824" y="468"/>
                      <a:pt x="831" y="501"/>
                      <a:pt x="841" y="502"/>
                    </a:cubicBezTo>
                    <a:cubicBezTo>
                      <a:pt x="841" y="503"/>
                      <a:pt x="840" y="505"/>
                      <a:pt x="841" y="507"/>
                    </a:cubicBezTo>
                    <a:cubicBezTo>
                      <a:pt x="841" y="507"/>
                      <a:pt x="841" y="507"/>
                      <a:pt x="841" y="507"/>
                    </a:cubicBezTo>
                    <a:cubicBezTo>
                      <a:pt x="842" y="512"/>
                      <a:pt x="844" y="520"/>
                      <a:pt x="848" y="527"/>
                    </a:cubicBezTo>
                    <a:cubicBezTo>
                      <a:pt x="848" y="527"/>
                      <a:pt x="848" y="527"/>
                      <a:pt x="848" y="527"/>
                    </a:cubicBezTo>
                    <a:cubicBezTo>
                      <a:pt x="849" y="530"/>
                      <a:pt x="851" y="532"/>
                      <a:pt x="852" y="534"/>
                    </a:cubicBezTo>
                    <a:cubicBezTo>
                      <a:pt x="852" y="534"/>
                      <a:pt x="852" y="534"/>
                      <a:pt x="852" y="534"/>
                    </a:cubicBezTo>
                    <a:cubicBezTo>
                      <a:pt x="856" y="541"/>
                      <a:pt x="860" y="548"/>
                      <a:pt x="864" y="551"/>
                    </a:cubicBezTo>
                    <a:cubicBezTo>
                      <a:pt x="864" y="551"/>
                      <a:pt x="864" y="551"/>
                      <a:pt x="864" y="551"/>
                    </a:cubicBezTo>
                    <a:cubicBezTo>
                      <a:pt x="865" y="552"/>
                      <a:pt x="867" y="553"/>
                      <a:pt x="868" y="553"/>
                    </a:cubicBezTo>
                    <a:cubicBezTo>
                      <a:pt x="868" y="554"/>
                      <a:pt x="868" y="555"/>
                      <a:pt x="869" y="557"/>
                    </a:cubicBezTo>
                    <a:cubicBezTo>
                      <a:pt x="869" y="557"/>
                      <a:pt x="869" y="557"/>
                      <a:pt x="869" y="557"/>
                    </a:cubicBezTo>
                    <a:cubicBezTo>
                      <a:pt x="871" y="561"/>
                      <a:pt x="876" y="566"/>
                      <a:pt x="881" y="570"/>
                    </a:cubicBezTo>
                    <a:cubicBezTo>
                      <a:pt x="881" y="570"/>
                      <a:pt x="881" y="570"/>
                      <a:pt x="881" y="570"/>
                    </a:cubicBezTo>
                    <a:cubicBezTo>
                      <a:pt x="882" y="571"/>
                      <a:pt x="883" y="572"/>
                      <a:pt x="884" y="573"/>
                    </a:cubicBezTo>
                    <a:cubicBezTo>
                      <a:pt x="884" y="573"/>
                      <a:pt x="884" y="573"/>
                      <a:pt x="884" y="573"/>
                    </a:cubicBezTo>
                    <a:cubicBezTo>
                      <a:pt x="886" y="574"/>
                      <a:pt x="887" y="575"/>
                      <a:pt x="888" y="575"/>
                    </a:cubicBezTo>
                    <a:cubicBezTo>
                      <a:pt x="888" y="576"/>
                      <a:pt x="888" y="576"/>
                      <a:pt x="888" y="576"/>
                    </a:cubicBezTo>
                    <a:cubicBezTo>
                      <a:pt x="889" y="576"/>
                      <a:pt x="890" y="577"/>
                      <a:pt x="891" y="577"/>
                    </a:cubicBezTo>
                    <a:cubicBezTo>
                      <a:pt x="891" y="578"/>
                      <a:pt x="891" y="578"/>
                      <a:pt x="891" y="578"/>
                    </a:cubicBezTo>
                    <a:cubicBezTo>
                      <a:pt x="892" y="578"/>
                      <a:pt x="893" y="579"/>
                      <a:pt x="894" y="579"/>
                    </a:cubicBezTo>
                    <a:cubicBezTo>
                      <a:pt x="894" y="579"/>
                      <a:pt x="894" y="579"/>
                      <a:pt x="894" y="579"/>
                    </a:cubicBezTo>
                    <a:cubicBezTo>
                      <a:pt x="896" y="580"/>
                      <a:pt x="897" y="581"/>
                      <a:pt x="898" y="581"/>
                    </a:cubicBezTo>
                    <a:cubicBezTo>
                      <a:pt x="899" y="582"/>
                      <a:pt x="899" y="583"/>
                      <a:pt x="901" y="584"/>
                    </a:cubicBezTo>
                    <a:cubicBezTo>
                      <a:pt x="901" y="584"/>
                      <a:pt x="902" y="584"/>
                      <a:pt x="902" y="585"/>
                    </a:cubicBezTo>
                    <a:cubicBezTo>
                      <a:pt x="902" y="585"/>
                      <a:pt x="902" y="585"/>
                      <a:pt x="903" y="585"/>
                    </a:cubicBezTo>
                    <a:cubicBezTo>
                      <a:pt x="903" y="586"/>
                      <a:pt x="904" y="586"/>
                      <a:pt x="904" y="586"/>
                    </a:cubicBezTo>
                    <a:cubicBezTo>
                      <a:pt x="904" y="586"/>
                      <a:pt x="905" y="586"/>
                      <a:pt x="905" y="587"/>
                    </a:cubicBezTo>
                    <a:cubicBezTo>
                      <a:pt x="905" y="587"/>
                      <a:pt x="906" y="587"/>
                      <a:pt x="907" y="587"/>
                    </a:cubicBezTo>
                    <a:cubicBezTo>
                      <a:pt x="907" y="588"/>
                      <a:pt x="907" y="588"/>
                      <a:pt x="908" y="588"/>
                    </a:cubicBezTo>
                    <a:cubicBezTo>
                      <a:pt x="908" y="588"/>
                      <a:pt x="909" y="588"/>
                      <a:pt x="909" y="589"/>
                    </a:cubicBezTo>
                    <a:cubicBezTo>
                      <a:pt x="910" y="589"/>
                      <a:pt x="910" y="589"/>
                      <a:pt x="910" y="589"/>
                    </a:cubicBezTo>
                    <a:cubicBezTo>
                      <a:pt x="911" y="589"/>
                      <a:pt x="912" y="590"/>
                      <a:pt x="912" y="590"/>
                    </a:cubicBezTo>
                    <a:cubicBezTo>
                      <a:pt x="913" y="590"/>
                      <a:pt x="913" y="590"/>
                      <a:pt x="913" y="590"/>
                    </a:cubicBezTo>
                    <a:cubicBezTo>
                      <a:pt x="914" y="591"/>
                      <a:pt x="915" y="591"/>
                      <a:pt x="916" y="591"/>
                    </a:cubicBezTo>
                    <a:cubicBezTo>
                      <a:pt x="916" y="591"/>
                      <a:pt x="916" y="591"/>
                      <a:pt x="916" y="591"/>
                    </a:cubicBezTo>
                    <a:cubicBezTo>
                      <a:pt x="919" y="592"/>
                      <a:pt x="921" y="593"/>
                      <a:pt x="924" y="594"/>
                    </a:cubicBezTo>
                    <a:cubicBezTo>
                      <a:pt x="924" y="594"/>
                      <a:pt x="925" y="594"/>
                      <a:pt x="925" y="594"/>
                    </a:cubicBezTo>
                    <a:cubicBezTo>
                      <a:pt x="926" y="594"/>
                      <a:pt x="926" y="594"/>
                      <a:pt x="927" y="594"/>
                    </a:cubicBezTo>
                    <a:cubicBezTo>
                      <a:pt x="927" y="594"/>
                      <a:pt x="928" y="594"/>
                      <a:pt x="928" y="595"/>
                    </a:cubicBezTo>
                    <a:cubicBezTo>
                      <a:pt x="929" y="595"/>
                      <a:pt x="929" y="595"/>
                      <a:pt x="930" y="595"/>
                    </a:cubicBezTo>
                    <a:cubicBezTo>
                      <a:pt x="930" y="595"/>
                      <a:pt x="931" y="595"/>
                      <a:pt x="931" y="595"/>
                    </a:cubicBezTo>
                    <a:cubicBezTo>
                      <a:pt x="932" y="595"/>
                      <a:pt x="932" y="595"/>
                      <a:pt x="933" y="595"/>
                    </a:cubicBezTo>
                    <a:cubicBezTo>
                      <a:pt x="933" y="595"/>
                      <a:pt x="934" y="596"/>
                      <a:pt x="934" y="596"/>
                    </a:cubicBezTo>
                    <a:cubicBezTo>
                      <a:pt x="934" y="596"/>
                      <a:pt x="935" y="596"/>
                      <a:pt x="935" y="596"/>
                    </a:cubicBezTo>
                    <a:cubicBezTo>
                      <a:pt x="936" y="596"/>
                      <a:pt x="936" y="596"/>
                      <a:pt x="937" y="596"/>
                    </a:cubicBezTo>
                    <a:cubicBezTo>
                      <a:pt x="937" y="596"/>
                      <a:pt x="937" y="596"/>
                      <a:pt x="937" y="596"/>
                    </a:cubicBezTo>
                    <a:cubicBezTo>
                      <a:pt x="938" y="596"/>
                      <a:pt x="938" y="596"/>
                      <a:pt x="939" y="596"/>
                    </a:cubicBezTo>
                    <a:cubicBezTo>
                      <a:pt x="939" y="596"/>
                      <a:pt x="939" y="596"/>
                      <a:pt x="939" y="596"/>
                    </a:cubicBezTo>
                    <a:cubicBezTo>
                      <a:pt x="940" y="596"/>
                      <a:pt x="940" y="596"/>
                      <a:pt x="941" y="596"/>
                    </a:cubicBezTo>
                    <a:cubicBezTo>
                      <a:pt x="941" y="515"/>
                      <a:pt x="941" y="515"/>
                      <a:pt x="941" y="515"/>
                    </a:cubicBezTo>
                    <a:cubicBezTo>
                      <a:pt x="941" y="515"/>
                      <a:pt x="940" y="513"/>
                      <a:pt x="938" y="511"/>
                    </a:cubicBezTo>
                    <a:close/>
                    <a:moveTo>
                      <a:pt x="6" y="571"/>
                    </a:moveTo>
                    <a:cubicBezTo>
                      <a:pt x="8" y="577"/>
                      <a:pt x="10" y="583"/>
                      <a:pt x="11" y="587"/>
                    </a:cubicBezTo>
                    <a:cubicBezTo>
                      <a:pt x="11" y="587"/>
                      <a:pt x="10" y="588"/>
                      <a:pt x="6" y="589"/>
                    </a:cubicBezTo>
                    <a:lnTo>
                      <a:pt x="6" y="571"/>
                    </a:lnTo>
                    <a:close/>
                    <a:moveTo>
                      <a:pt x="11" y="587"/>
                    </a:moveTo>
                    <a:cubicBezTo>
                      <a:pt x="11" y="587"/>
                      <a:pt x="11" y="587"/>
                      <a:pt x="11" y="587"/>
                    </a:cubicBezTo>
                    <a:cubicBezTo>
                      <a:pt x="11" y="587"/>
                      <a:pt x="11" y="587"/>
                      <a:pt x="11" y="587"/>
                    </a:cubicBezTo>
                    <a:cubicBezTo>
                      <a:pt x="11" y="587"/>
                      <a:pt x="11" y="587"/>
                      <a:pt x="11" y="587"/>
                    </a:cubicBezTo>
                    <a:close/>
                    <a:moveTo>
                      <a:pt x="19" y="584"/>
                    </a:moveTo>
                    <a:cubicBezTo>
                      <a:pt x="16" y="575"/>
                      <a:pt x="11" y="556"/>
                      <a:pt x="6" y="546"/>
                    </a:cubicBezTo>
                    <a:cubicBezTo>
                      <a:pt x="6" y="517"/>
                      <a:pt x="6" y="517"/>
                      <a:pt x="6" y="517"/>
                    </a:cubicBezTo>
                    <a:cubicBezTo>
                      <a:pt x="19" y="525"/>
                      <a:pt x="49" y="553"/>
                      <a:pt x="56" y="565"/>
                    </a:cubicBezTo>
                    <a:cubicBezTo>
                      <a:pt x="52" y="571"/>
                      <a:pt x="30" y="584"/>
                      <a:pt x="19" y="584"/>
                    </a:cubicBezTo>
                    <a:close/>
                    <a:moveTo>
                      <a:pt x="63" y="560"/>
                    </a:moveTo>
                    <a:cubicBezTo>
                      <a:pt x="53" y="545"/>
                      <a:pt x="23" y="518"/>
                      <a:pt x="10" y="509"/>
                    </a:cubicBezTo>
                    <a:cubicBezTo>
                      <a:pt x="10" y="498"/>
                      <a:pt x="11" y="494"/>
                      <a:pt x="15" y="487"/>
                    </a:cubicBezTo>
                    <a:cubicBezTo>
                      <a:pt x="31" y="495"/>
                      <a:pt x="67" y="513"/>
                      <a:pt x="82" y="518"/>
                    </a:cubicBezTo>
                    <a:cubicBezTo>
                      <a:pt x="82" y="525"/>
                      <a:pt x="74" y="552"/>
                      <a:pt x="63" y="560"/>
                    </a:cubicBezTo>
                    <a:close/>
                    <a:moveTo>
                      <a:pt x="93" y="466"/>
                    </a:moveTo>
                    <a:cubicBezTo>
                      <a:pt x="93" y="466"/>
                      <a:pt x="93" y="466"/>
                      <a:pt x="93" y="466"/>
                    </a:cubicBezTo>
                    <a:cubicBezTo>
                      <a:pt x="94" y="465"/>
                      <a:pt x="94" y="465"/>
                      <a:pt x="94" y="465"/>
                    </a:cubicBezTo>
                    <a:cubicBezTo>
                      <a:pt x="94" y="466"/>
                      <a:pt x="93" y="466"/>
                      <a:pt x="93" y="466"/>
                    </a:cubicBezTo>
                    <a:close/>
                    <a:moveTo>
                      <a:pt x="93" y="466"/>
                    </a:moveTo>
                    <a:cubicBezTo>
                      <a:pt x="79" y="463"/>
                      <a:pt x="36" y="450"/>
                      <a:pt x="23" y="444"/>
                    </a:cubicBezTo>
                    <a:cubicBezTo>
                      <a:pt x="22" y="440"/>
                      <a:pt x="22" y="437"/>
                      <a:pt x="22" y="435"/>
                    </a:cubicBezTo>
                    <a:cubicBezTo>
                      <a:pt x="22" y="430"/>
                      <a:pt x="23" y="426"/>
                      <a:pt x="27" y="420"/>
                    </a:cubicBezTo>
                    <a:cubicBezTo>
                      <a:pt x="43" y="425"/>
                      <a:pt x="80" y="432"/>
                      <a:pt x="97" y="433"/>
                    </a:cubicBezTo>
                    <a:cubicBezTo>
                      <a:pt x="98" y="440"/>
                      <a:pt x="96" y="462"/>
                      <a:pt x="93" y="466"/>
                    </a:cubicBezTo>
                    <a:close/>
                    <a:moveTo>
                      <a:pt x="99" y="423"/>
                    </a:moveTo>
                    <a:cubicBezTo>
                      <a:pt x="99" y="423"/>
                      <a:pt x="98" y="424"/>
                      <a:pt x="98" y="424"/>
                    </a:cubicBezTo>
                    <a:cubicBezTo>
                      <a:pt x="85" y="424"/>
                      <a:pt x="45" y="417"/>
                      <a:pt x="29" y="412"/>
                    </a:cubicBezTo>
                    <a:cubicBezTo>
                      <a:pt x="29" y="412"/>
                      <a:pt x="29" y="412"/>
                      <a:pt x="29" y="412"/>
                    </a:cubicBezTo>
                    <a:cubicBezTo>
                      <a:pt x="27" y="409"/>
                      <a:pt x="26" y="404"/>
                      <a:pt x="26" y="399"/>
                    </a:cubicBezTo>
                    <a:cubicBezTo>
                      <a:pt x="26" y="393"/>
                      <a:pt x="27" y="387"/>
                      <a:pt x="29" y="383"/>
                    </a:cubicBezTo>
                    <a:cubicBezTo>
                      <a:pt x="46" y="387"/>
                      <a:pt x="83" y="394"/>
                      <a:pt x="100" y="394"/>
                    </a:cubicBezTo>
                    <a:cubicBezTo>
                      <a:pt x="101" y="401"/>
                      <a:pt x="101" y="420"/>
                      <a:pt x="98" y="424"/>
                    </a:cubicBezTo>
                    <a:lnTo>
                      <a:pt x="99" y="423"/>
                    </a:lnTo>
                    <a:close/>
                    <a:moveTo>
                      <a:pt x="101" y="386"/>
                    </a:moveTo>
                    <a:cubicBezTo>
                      <a:pt x="101" y="386"/>
                      <a:pt x="101" y="386"/>
                      <a:pt x="101" y="386"/>
                    </a:cubicBezTo>
                    <a:cubicBezTo>
                      <a:pt x="87" y="385"/>
                      <a:pt x="48" y="379"/>
                      <a:pt x="31" y="375"/>
                    </a:cubicBezTo>
                    <a:cubicBezTo>
                      <a:pt x="31" y="375"/>
                      <a:pt x="31" y="375"/>
                      <a:pt x="31" y="375"/>
                    </a:cubicBezTo>
                    <a:cubicBezTo>
                      <a:pt x="30" y="373"/>
                      <a:pt x="29" y="371"/>
                      <a:pt x="29" y="368"/>
                    </a:cubicBezTo>
                    <a:cubicBezTo>
                      <a:pt x="29" y="361"/>
                      <a:pt x="31" y="352"/>
                      <a:pt x="34" y="348"/>
                    </a:cubicBezTo>
                    <a:cubicBezTo>
                      <a:pt x="50" y="352"/>
                      <a:pt x="89" y="355"/>
                      <a:pt x="105" y="355"/>
                    </a:cubicBezTo>
                    <a:cubicBezTo>
                      <a:pt x="108" y="365"/>
                      <a:pt x="104" y="383"/>
                      <a:pt x="101" y="386"/>
                    </a:cubicBezTo>
                    <a:close/>
                    <a:moveTo>
                      <a:pt x="106" y="347"/>
                    </a:moveTo>
                    <a:cubicBezTo>
                      <a:pt x="106" y="347"/>
                      <a:pt x="106" y="347"/>
                      <a:pt x="106" y="347"/>
                    </a:cubicBezTo>
                    <a:cubicBezTo>
                      <a:pt x="106" y="346"/>
                      <a:pt x="106" y="346"/>
                      <a:pt x="106" y="346"/>
                    </a:cubicBezTo>
                    <a:cubicBezTo>
                      <a:pt x="106" y="347"/>
                      <a:pt x="106" y="347"/>
                      <a:pt x="106" y="347"/>
                    </a:cubicBezTo>
                    <a:close/>
                    <a:moveTo>
                      <a:pt x="106" y="347"/>
                    </a:moveTo>
                    <a:cubicBezTo>
                      <a:pt x="91" y="347"/>
                      <a:pt x="50" y="343"/>
                      <a:pt x="36" y="340"/>
                    </a:cubicBezTo>
                    <a:cubicBezTo>
                      <a:pt x="35" y="338"/>
                      <a:pt x="35" y="335"/>
                      <a:pt x="35" y="331"/>
                    </a:cubicBezTo>
                    <a:cubicBezTo>
                      <a:pt x="35" y="326"/>
                      <a:pt x="36" y="321"/>
                      <a:pt x="39" y="314"/>
                    </a:cubicBezTo>
                    <a:cubicBezTo>
                      <a:pt x="56" y="319"/>
                      <a:pt x="93" y="321"/>
                      <a:pt x="109" y="321"/>
                    </a:cubicBezTo>
                    <a:cubicBezTo>
                      <a:pt x="110" y="327"/>
                      <a:pt x="108" y="343"/>
                      <a:pt x="106" y="347"/>
                    </a:cubicBezTo>
                    <a:close/>
                    <a:moveTo>
                      <a:pt x="110" y="313"/>
                    </a:moveTo>
                    <a:cubicBezTo>
                      <a:pt x="110" y="313"/>
                      <a:pt x="110" y="313"/>
                      <a:pt x="110" y="313"/>
                    </a:cubicBezTo>
                    <a:cubicBezTo>
                      <a:pt x="111" y="312"/>
                      <a:pt x="111" y="312"/>
                      <a:pt x="111" y="312"/>
                    </a:cubicBezTo>
                    <a:cubicBezTo>
                      <a:pt x="111" y="312"/>
                      <a:pt x="111" y="312"/>
                      <a:pt x="110" y="313"/>
                    </a:cubicBezTo>
                    <a:close/>
                    <a:moveTo>
                      <a:pt x="110" y="313"/>
                    </a:moveTo>
                    <a:cubicBezTo>
                      <a:pt x="94" y="313"/>
                      <a:pt x="55" y="311"/>
                      <a:pt x="40" y="306"/>
                    </a:cubicBezTo>
                    <a:cubicBezTo>
                      <a:pt x="40" y="306"/>
                      <a:pt x="40" y="306"/>
                      <a:pt x="40" y="306"/>
                    </a:cubicBezTo>
                    <a:cubicBezTo>
                      <a:pt x="39" y="303"/>
                      <a:pt x="38" y="300"/>
                      <a:pt x="38" y="297"/>
                    </a:cubicBezTo>
                    <a:cubicBezTo>
                      <a:pt x="38" y="292"/>
                      <a:pt x="39" y="287"/>
                      <a:pt x="41" y="282"/>
                    </a:cubicBezTo>
                    <a:cubicBezTo>
                      <a:pt x="57" y="288"/>
                      <a:pt x="96" y="293"/>
                      <a:pt x="112" y="293"/>
                    </a:cubicBezTo>
                    <a:cubicBezTo>
                      <a:pt x="113" y="298"/>
                      <a:pt x="111" y="310"/>
                      <a:pt x="110" y="313"/>
                    </a:cubicBezTo>
                    <a:close/>
                    <a:moveTo>
                      <a:pt x="113" y="285"/>
                    </a:moveTo>
                    <a:cubicBezTo>
                      <a:pt x="113" y="285"/>
                      <a:pt x="113" y="285"/>
                      <a:pt x="112" y="285"/>
                    </a:cubicBezTo>
                    <a:cubicBezTo>
                      <a:pt x="99" y="285"/>
                      <a:pt x="55" y="278"/>
                      <a:pt x="43" y="274"/>
                    </a:cubicBezTo>
                    <a:cubicBezTo>
                      <a:pt x="43" y="274"/>
                      <a:pt x="43" y="274"/>
                      <a:pt x="43" y="273"/>
                    </a:cubicBezTo>
                    <a:cubicBezTo>
                      <a:pt x="43" y="274"/>
                      <a:pt x="43" y="274"/>
                      <a:pt x="43" y="274"/>
                    </a:cubicBezTo>
                    <a:cubicBezTo>
                      <a:pt x="42" y="270"/>
                      <a:pt x="44" y="257"/>
                      <a:pt x="45" y="251"/>
                    </a:cubicBezTo>
                    <a:cubicBezTo>
                      <a:pt x="63" y="258"/>
                      <a:pt x="100" y="264"/>
                      <a:pt x="116" y="265"/>
                    </a:cubicBezTo>
                    <a:cubicBezTo>
                      <a:pt x="117" y="270"/>
                      <a:pt x="115" y="282"/>
                      <a:pt x="113" y="285"/>
                    </a:cubicBezTo>
                    <a:close/>
                    <a:moveTo>
                      <a:pt x="117" y="257"/>
                    </a:moveTo>
                    <a:cubicBezTo>
                      <a:pt x="117" y="257"/>
                      <a:pt x="117" y="257"/>
                      <a:pt x="117" y="257"/>
                    </a:cubicBezTo>
                    <a:cubicBezTo>
                      <a:pt x="117" y="256"/>
                      <a:pt x="117" y="256"/>
                      <a:pt x="117" y="256"/>
                    </a:cubicBezTo>
                    <a:cubicBezTo>
                      <a:pt x="117" y="256"/>
                      <a:pt x="117" y="257"/>
                      <a:pt x="117" y="257"/>
                    </a:cubicBezTo>
                    <a:close/>
                    <a:moveTo>
                      <a:pt x="120" y="231"/>
                    </a:moveTo>
                    <a:cubicBezTo>
                      <a:pt x="121" y="230"/>
                      <a:pt x="121" y="230"/>
                      <a:pt x="121" y="230"/>
                    </a:cubicBezTo>
                    <a:cubicBezTo>
                      <a:pt x="121" y="231"/>
                      <a:pt x="120" y="231"/>
                      <a:pt x="120" y="232"/>
                    </a:cubicBezTo>
                    <a:cubicBezTo>
                      <a:pt x="107" y="231"/>
                      <a:pt x="65" y="220"/>
                      <a:pt x="52" y="214"/>
                    </a:cubicBezTo>
                    <a:cubicBezTo>
                      <a:pt x="52" y="214"/>
                      <a:pt x="52" y="214"/>
                      <a:pt x="52" y="214"/>
                    </a:cubicBezTo>
                    <a:cubicBezTo>
                      <a:pt x="51" y="208"/>
                      <a:pt x="54" y="195"/>
                      <a:pt x="56" y="188"/>
                    </a:cubicBezTo>
                    <a:cubicBezTo>
                      <a:pt x="71" y="198"/>
                      <a:pt x="107" y="209"/>
                      <a:pt x="125" y="210"/>
                    </a:cubicBezTo>
                    <a:cubicBezTo>
                      <a:pt x="124" y="216"/>
                      <a:pt x="122" y="229"/>
                      <a:pt x="120" y="231"/>
                    </a:cubicBezTo>
                    <a:close/>
                    <a:moveTo>
                      <a:pt x="126" y="202"/>
                    </a:moveTo>
                    <a:cubicBezTo>
                      <a:pt x="126" y="202"/>
                      <a:pt x="126" y="202"/>
                      <a:pt x="126" y="202"/>
                    </a:cubicBezTo>
                    <a:cubicBezTo>
                      <a:pt x="126" y="202"/>
                      <a:pt x="126" y="202"/>
                      <a:pt x="126" y="202"/>
                    </a:cubicBezTo>
                    <a:cubicBezTo>
                      <a:pt x="126" y="202"/>
                      <a:pt x="126" y="202"/>
                      <a:pt x="126" y="202"/>
                    </a:cubicBezTo>
                    <a:close/>
                    <a:moveTo>
                      <a:pt x="125" y="202"/>
                    </a:moveTo>
                    <a:cubicBezTo>
                      <a:pt x="110" y="201"/>
                      <a:pt x="68" y="187"/>
                      <a:pt x="58" y="180"/>
                    </a:cubicBezTo>
                    <a:cubicBezTo>
                      <a:pt x="57" y="173"/>
                      <a:pt x="59" y="165"/>
                      <a:pt x="63" y="156"/>
                    </a:cubicBezTo>
                    <a:cubicBezTo>
                      <a:pt x="78" y="167"/>
                      <a:pt x="112" y="181"/>
                      <a:pt x="130" y="183"/>
                    </a:cubicBezTo>
                    <a:cubicBezTo>
                      <a:pt x="129" y="189"/>
                      <a:pt x="127" y="199"/>
                      <a:pt x="125" y="202"/>
                    </a:cubicBezTo>
                    <a:close/>
                    <a:moveTo>
                      <a:pt x="132" y="174"/>
                    </a:moveTo>
                    <a:cubicBezTo>
                      <a:pt x="132" y="174"/>
                      <a:pt x="132" y="174"/>
                      <a:pt x="132" y="174"/>
                    </a:cubicBezTo>
                    <a:cubicBezTo>
                      <a:pt x="132" y="174"/>
                      <a:pt x="131" y="174"/>
                      <a:pt x="131" y="175"/>
                    </a:cubicBezTo>
                    <a:cubicBezTo>
                      <a:pt x="116" y="173"/>
                      <a:pt x="79" y="158"/>
                      <a:pt x="66" y="149"/>
                    </a:cubicBezTo>
                    <a:cubicBezTo>
                      <a:pt x="66" y="148"/>
                      <a:pt x="66" y="148"/>
                      <a:pt x="66" y="147"/>
                    </a:cubicBezTo>
                    <a:cubicBezTo>
                      <a:pt x="65" y="142"/>
                      <a:pt x="67" y="131"/>
                      <a:pt x="73" y="125"/>
                    </a:cubicBezTo>
                    <a:cubicBezTo>
                      <a:pt x="86" y="135"/>
                      <a:pt x="117" y="155"/>
                      <a:pt x="136" y="162"/>
                    </a:cubicBezTo>
                    <a:cubicBezTo>
                      <a:pt x="136" y="165"/>
                      <a:pt x="133" y="172"/>
                      <a:pt x="132" y="174"/>
                    </a:cubicBezTo>
                    <a:close/>
                    <a:moveTo>
                      <a:pt x="140" y="154"/>
                    </a:moveTo>
                    <a:cubicBezTo>
                      <a:pt x="140" y="154"/>
                      <a:pt x="139" y="154"/>
                      <a:pt x="139" y="154"/>
                    </a:cubicBezTo>
                    <a:cubicBezTo>
                      <a:pt x="141" y="153"/>
                      <a:pt x="141" y="153"/>
                      <a:pt x="141" y="153"/>
                    </a:cubicBezTo>
                    <a:cubicBezTo>
                      <a:pt x="140" y="153"/>
                      <a:pt x="140" y="153"/>
                      <a:pt x="140" y="154"/>
                    </a:cubicBezTo>
                    <a:close/>
                    <a:moveTo>
                      <a:pt x="139" y="154"/>
                    </a:moveTo>
                    <a:cubicBezTo>
                      <a:pt x="121" y="147"/>
                      <a:pt x="89" y="127"/>
                      <a:pt x="77" y="117"/>
                    </a:cubicBezTo>
                    <a:cubicBezTo>
                      <a:pt x="77" y="117"/>
                      <a:pt x="77" y="117"/>
                      <a:pt x="77" y="117"/>
                    </a:cubicBezTo>
                    <a:cubicBezTo>
                      <a:pt x="77" y="111"/>
                      <a:pt x="79" y="97"/>
                      <a:pt x="85" y="93"/>
                    </a:cubicBezTo>
                    <a:cubicBezTo>
                      <a:pt x="97" y="107"/>
                      <a:pt x="127" y="133"/>
                      <a:pt x="142" y="140"/>
                    </a:cubicBezTo>
                    <a:cubicBezTo>
                      <a:pt x="142" y="140"/>
                      <a:pt x="143" y="141"/>
                      <a:pt x="143" y="141"/>
                    </a:cubicBezTo>
                    <a:cubicBezTo>
                      <a:pt x="142" y="140"/>
                      <a:pt x="142" y="140"/>
                      <a:pt x="142" y="140"/>
                    </a:cubicBezTo>
                    <a:cubicBezTo>
                      <a:pt x="143" y="143"/>
                      <a:pt x="141" y="151"/>
                      <a:pt x="139" y="154"/>
                    </a:cubicBezTo>
                    <a:close/>
                    <a:moveTo>
                      <a:pt x="145" y="133"/>
                    </a:moveTo>
                    <a:cubicBezTo>
                      <a:pt x="132" y="126"/>
                      <a:pt x="100" y="97"/>
                      <a:pt x="91" y="87"/>
                    </a:cubicBezTo>
                    <a:cubicBezTo>
                      <a:pt x="91" y="86"/>
                      <a:pt x="91" y="86"/>
                      <a:pt x="91" y="86"/>
                    </a:cubicBezTo>
                    <a:cubicBezTo>
                      <a:pt x="92" y="77"/>
                      <a:pt x="93" y="69"/>
                      <a:pt x="101" y="63"/>
                    </a:cubicBezTo>
                    <a:cubicBezTo>
                      <a:pt x="110" y="79"/>
                      <a:pt x="138" y="112"/>
                      <a:pt x="150" y="122"/>
                    </a:cubicBezTo>
                    <a:cubicBezTo>
                      <a:pt x="150" y="124"/>
                      <a:pt x="147" y="131"/>
                      <a:pt x="145" y="133"/>
                    </a:cubicBezTo>
                    <a:close/>
                    <a:moveTo>
                      <a:pt x="150" y="122"/>
                    </a:moveTo>
                    <a:cubicBezTo>
                      <a:pt x="150" y="122"/>
                      <a:pt x="150" y="122"/>
                      <a:pt x="150" y="122"/>
                    </a:cubicBezTo>
                    <a:cubicBezTo>
                      <a:pt x="150" y="122"/>
                      <a:pt x="150" y="122"/>
                      <a:pt x="150" y="122"/>
                    </a:cubicBezTo>
                    <a:close/>
                    <a:moveTo>
                      <a:pt x="170" y="92"/>
                    </a:moveTo>
                    <a:cubicBezTo>
                      <a:pt x="170" y="91"/>
                      <a:pt x="170" y="91"/>
                      <a:pt x="170" y="91"/>
                    </a:cubicBezTo>
                    <a:cubicBezTo>
                      <a:pt x="170" y="93"/>
                      <a:pt x="166" y="98"/>
                      <a:pt x="164" y="99"/>
                    </a:cubicBezTo>
                    <a:cubicBezTo>
                      <a:pt x="164" y="99"/>
                      <a:pt x="163" y="99"/>
                      <a:pt x="163" y="99"/>
                    </a:cubicBezTo>
                    <a:cubicBezTo>
                      <a:pt x="154" y="89"/>
                      <a:pt x="134" y="48"/>
                      <a:pt x="129" y="34"/>
                    </a:cubicBezTo>
                    <a:cubicBezTo>
                      <a:pt x="129" y="34"/>
                      <a:pt x="129" y="34"/>
                      <a:pt x="129" y="34"/>
                    </a:cubicBezTo>
                    <a:cubicBezTo>
                      <a:pt x="130" y="31"/>
                      <a:pt x="133" y="26"/>
                      <a:pt x="142" y="24"/>
                    </a:cubicBezTo>
                    <a:cubicBezTo>
                      <a:pt x="146" y="40"/>
                      <a:pt x="161" y="78"/>
                      <a:pt x="170" y="91"/>
                    </a:cubicBezTo>
                    <a:cubicBezTo>
                      <a:pt x="170" y="91"/>
                      <a:pt x="170" y="92"/>
                      <a:pt x="170" y="92"/>
                    </a:cubicBezTo>
                    <a:close/>
                    <a:moveTo>
                      <a:pt x="179" y="85"/>
                    </a:moveTo>
                    <a:cubicBezTo>
                      <a:pt x="178" y="85"/>
                      <a:pt x="177" y="85"/>
                      <a:pt x="176" y="85"/>
                    </a:cubicBezTo>
                    <a:cubicBezTo>
                      <a:pt x="168" y="73"/>
                      <a:pt x="153" y="35"/>
                      <a:pt x="150" y="21"/>
                    </a:cubicBezTo>
                    <a:cubicBezTo>
                      <a:pt x="150" y="20"/>
                      <a:pt x="151" y="19"/>
                      <a:pt x="151" y="18"/>
                    </a:cubicBezTo>
                    <a:cubicBezTo>
                      <a:pt x="151" y="18"/>
                      <a:pt x="151" y="18"/>
                      <a:pt x="151" y="18"/>
                    </a:cubicBezTo>
                    <a:cubicBezTo>
                      <a:pt x="152" y="16"/>
                      <a:pt x="161" y="11"/>
                      <a:pt x="170" y="10"/>
                    </a:cubicBezTo>
                    <a:cubicBezTo>
                      <a:pt x="172" y="25"/>
                      <a:pt x="177" y="66"/>
                      <a:pt x="184" y="82"/>
                    </a:cubicBezTo>
                    <a:cubicBezTo>
                      <a:pt x="182" y="84"/>
                      <a:pt x="180" y="86"/>
                      <a:pt x="179" y="85"/>
                    </a:cubicBezTo>
                    <a:close/>
                    <a:moveTo>
                      <a:pt x="196" y="79"/>
                    </a:moveTo>
                    <a:cubicBezTo>
                      <a:pt x="195" y="80"/>
                      <a:pt x="195" y="79"/>
                      <a:pt x="194" y="79"/>
                    </a:cubicBezTo>
                    <a:cubicBezTo>
                      <a:pt x="194" y="78"/>
                      <a:pt x="193" y="78"/>
                      <a:pt x="192" y="78"/>
                    </a:cubicBezTo>
                    <a:cubicBezTo>
                      <a:pt x="187" y="67"/>
                      <a:pt x="181" y="36"/>
                      <a:pt x="178" y="9"/>
                    </a:cubicBezTo>
                    <a:cubicBezTo>
                      <a:pt x="182" y="7"/>
                      <a:pt x="195" y="6"/>
                      <a:pt x="200" y="9"/>
                    </a:cubicBezTo>
                    <a:cubicBezTo>
                      <a:pt x="200" y="23"/>
                      <a:pt x="198" y="68"/>
                      <a:pt x="196" y="79"/>
                    </a:cubicBezTo>
                    <a:close/>
                    <a:moveTo>
                      <a:pt x="635" y="19"/>
                    </a:moveTo>
                    <a:cubicBezTo>
                      <a:pt x="635" y="19"/>
                      <a:pt x="635" y="19"/>
                      <a:pt x="635" y="19"/>
                    </a:cubicBezTo>
                    <a:cubicBezTo>
                      <a:pt x="634" y="18"/>
                      <a:pt x="634" y="18"/>
                      <a:pt x="634" y="18"/>
                    </a:cubicBezTo>
                    <a:cubicBezTo>
                      <a:pt x="634" y="18"/>
                      <a:pt x="634" y="19"/>
                      <a:pt x="635" y="19"/>
                    </a:cubicBezTo>
                    <a:close/>
                    <a:moveTo>
                      <a:pt x="487" y="490"/>
                    </a:moveTo>
                    <a:cubicBezTo>
                      <a:pt x="487" y="490"/>
                      <a:pt x="487" y="490"/>
                      <a:pt x="487" y="490"/>
                    </a:cubicBezTo>
                    <a:cubicBezTo>
                      <a:pt x="487" y="490"/>
                      <a:pt x="487" y="490"/>
                      <a:pt x="487" y="490"/>
                    </a:cubicBezTo>
                    <a:cubicBezTo>
                      <a:pt x="487" y="490"/>
                      <a:pt x="487" y="490"/>
                      <a:pt x="487" y="490"/>
                    </a:cubicBezTo>
                    <a:close/>
                    <a:moveTo>
                      <a:pt x="420" y="520"/>
                    </a:moveTo>
                    <a:cubicBezTo>
                      <a:pt x="420" y="520"/>
                      <a:pt x="420" y="520"/>
                      <a:pt x="420" y="520"/>
                    </a:cubicBezTo>
                    <a:cubicBezTo>
                      <a:pt x="420" y="520"/>
                      <a:pt x="420" y="520"/>
                      <a:pt x="420" y="521"/>
                    </a:cubicBezTo>
                    <a:cubicBezTo>
                      <a:pt x="420" y="520"/>
                      <a:pt x="420" y="520"/>
                      <a:pt x="420" y="520"/>
                    </a:cubicBezTo>
                    <a:close/>
                    <a:moveTo>
                      <a:pt x="240" y="16"/>
                    </a:moveTo>
                    <a:cubicBezTo>
                      <a:pt x="240" y="16"/>
                      <a:pt x="240" y="16"/>
                      <a:pt x="241" y="16"/>
                    </a:cubicBezTo>
                    <a:cubicBezTo>
                      <a:pt x="240" y="16"/>
                      <a:pt x="240" y="16"/>
                      <a:pt x="240" y="16"/>
                    </a:cubicBezTo>
                    <a:cubicBezTo>
                      <a:pt x="240" y="16"/>
                      <a:pt x="240" y="16"/>
                      <a:pt x="240" y="16"/>
                    </a:cubicBezTo>
                    <a:close/>
                    <a:moveTo>
                      <a:pt x="208" y="8"/>
                    </a:moveTo>
                    <a:cubicBezTo>
                      <a:pt x="208" y="8"/>
                      <a:pt x="208" y="7"/>
                      <a:pt x="209" y="7"/>
                    </a:cubicBezTo>
                    <a:cubicBezTo>
                      <a:pt x="208" y="8"/>
                      <a:pt x="208" y="8"/>
                      <a:pt x="208" y="8"/>
                    </a:cubicBezTo>
                    <a:close/>
                    <a:moveTo>
                      <a:pt x="208" y="81"/>
                    </a:moveTo>
                    <a:cubicBezTo>
                      <a:pt x="208" y="81"/>
                      <a:pt x="207" y="81"/>
                      <a:pt x="207" y="81"/>
                    </a:cubicBezTo>
                    <a:cubicBezTo>
                      <a:pt x="206" y="80"/>
                      <a:pt x="206" y="79"/>
                      <a:pt x="205" y="78"/>
                    </a:cubicBezTo>
                    <a:cubicBezTo>
                      <a:pt x="206" y="62"/>
                      <a:pt x="208" y="23"/>
                      <a:pt x="208" y="8"/>
                    </a:cubicBezTo>
                    <a:cubicBezTo>
                      <a:pt x="213" y="7"/>
                      <a:pt x="229" y="10"/>
                      <a:pt x="231" y="14"/>
                    </a:cubicBezTo>
                    <a:cubicBezTo>
                      <a:pt x="231" y="14"/>
                      <a:pt x="231" y="14"/>
                      <a:pt x="232" y="14"/>
                    </a:cubicBezTo>
                    <a:cubicBezTo>
                      <a:pt x="228" y="27"/>
                      <a:pt x="214" y="70"/>
                      <a:pt x="208" y="81"/>
                    </a:cubicBezTo>
                    <a:close/>
                    <a:moveTo>
                      <a:pt x="222" y="87"/>
                    </a:moveTo>
                    <a:cubicBezTo>
                      <a:pt x="221" y="87"/>
                      <a:pt x="221" y="87"/>
                      <a:pt x="220" y="87"/>
                    </a:cubicBezTo>
                    <a:cubicBezTo>
                      <a:pt x="219" y="87"/>
                      <a:pt x="219" y="87"/>
                      <a:pt x="219" y="87"/>
                    </a:cubicBezTo>
                    <a:cubicBezTo>
                      <a:pt x="219" y="87"/>
                      <a:pt x="219" y="87"/>
                      <a:pt x="218" y="87"/>
                    </a:cubicBezTo>
                    <a:cubicBezTo>
                      <a:pt x="218" y="87"/>
                      <a:pt x="218" y="86"/>
                      <a:pt x="217" y="85"/>
                    </a:cubicBezTo>
                    <a:cubicBezTo>
                      <a:pt x="217" y="84"/>
                      <a:pt x="217" y="84"/>
                      <a:pt x="216" y="83"/>
                    </a:cubicBezTo>
                    <a:cubicBezTo>
                      <a:pt x="223" y="68"/>
                      <a:pt x="236" y="30"/>
                      <a:pt x="240" y="16"/>
                    </a:cubicBezTo>
                    <a:cubicBezTo>
                      <a:pt x="244" y="16"/>
                      <a:pt x="258" y="23"/>
                      <a:pt x="259" y="27"/>
                    </a:cubicBezTo>
                    <a:cubicBezTo>
                      <a:pt x="259" y="27"/>
                      <a:pt x="260" y="28"/>
                      <a:pt x="260" y="28"/>
                    </a:cubicBezTo>
                    <a:cubicBezTo>
                      <a:pt x="255" y="40"/>
                      <a:pt x="231" y="76"/>
                      <a:pt x="222" y="87"/>
                    </a:cubicBezTo>
                    <a:close/>
                    <a:moveTo>
                      <a:pt x="233" y="101"/>
                    </a:moveTo>
                    <a:cubicBezTo>
                      <a:pt x="233" y="101"/>
                      <a:pt x="232" y="101"/>
                      <a:pt x="231" y="101"/>
                    </a:cubicBezTo>
                    <a:cubicBezTo>
                      <a:pt x="231" y="101"/>
                      <a:pt x="231" y="101"/>
                      <a:pt x="231" y="101"/>
                    </a:cubicBezTo>
                    <a:cubicBezTo>
                      <a:pt x="230" y="101"/>
                      <a:pt x="227" y="97"/>
                      <a:pt x="226" y="94"/>
                    </a:cubicBezTo>
                    <a:cubicBezTo>
                      <a:pt x="237" y="83"/>
                      <a:pt x="260" y="48"/>
                      <a:pt x="267" y="32"/>
                    </a:cubicBezTo>
                    <a:cubicBezTo>
                      <a:pt x="269" y="33"/>
                      <a:pt x="271" y="34"/>
                      <a:pt x="275" y="37"/>
                    </a:cubicBezTo>
                    <a:cubicBezTo>
                      <a:pt x="284" y="45"/>
                      <a:pt x="289" y="55"/>
                      <a:pt x="289" y="58"/>
                    </a:cubicBezTo>
                    <a:cubicBezTo>
                      <a:pt x="289" y="57"/>
                      <a:pt x="289" y="57"/>
                      <a:pt x="289" y="57"/>
                    </a:cubicBezTo>
                    <a:cubicBezTo>
                      <a:pt x="289" y="58"/>
                      <a:pt x="289" y="58"/>
                      <a:pt x="289" y="59"/>
                    </a:cubicBezTo>
                    <a:cubicBezTo>
                      <a:pt x="280" y="67"/>
                      <a:pt x="248" y="92"/>
                      <a:pt x="233" y="101"/>
                    </a:cubicBezTo>
                    <a:close/>
                    <a:moveTo>
                      <a:pt x="241" y="118"/>
                    </a:moveTo>
                    <a:cubicBezTo>
                      <a:pt x="241" y="118"/>
                      <a:pt x="241" y="118"/>
                      <a:pt x="241" y="118"/>
                    </a:cubicBezTo>
                    <a:cubicBezTo>
                      <a:pt x="240" y="118"/>
                      <a:pt x="239" y="117"/>
                      <a:pt x="238" y="115"/>
                    </a:cubicBezTo>
                    <a:cubicBezTo>
                      <a:pt x="237" y="113"/>
                      <a:pt x="237" y="111"/>
                      <a:pt x="237" y="109"/>
                    </a:cubicBezTo>
                    <a:cubicBezTo>
                      <a:pt x="251" y="100"/>
                      <a:pt x="284" y="75"/>
                      <a:pt x="295" y="65"/>
                    </a:cubicBezTo>
                    <a:cubicBezTo>
                      <a:pt x="295" y="65"/>
                      <a:pt x="295" y="65"/>
                      <a:pt x="296" y="65"/>
                    </a:cubicBezTo>
                    <a:cubicBezTo>
                      <a:pt x="295" y="65"/>
                      <a:pt x="295" y="65"/>
                      <a:pt x="295" y="65"/>
                    </a:cubicBezTo>
                    <a:cubicBezTo>
                      <a:pt x="299" y="66"/>
                      <a:pt x="307" y="84"/>
                      <a:pt x="305" y="89"/>
                    </a:cubicBezTo>
                    <a:cubicBezTo>
                      <a:pt x="305" y="90"/>
                      <a:pt x="305" y="90"/>
                      <a:pt x="305" y="90"/>
                    </a:cubicBezTo>
                    <a:cubicBezTo>
                      <a:pt x="292" y="99"/>
                      <a:pt x="257" y="114"/>
                      <a:pt x="243" y="119"/>
                    </a:cubicBezTo>
                    <a:cubicBezTo>
                      <a:pt x="243" y="118"/>
                      <a:pt x="242" y="118"/>
                      <a:pt x="241" y="118"/>
                    </a:cubicBezTo>
                    <a:close/>
                    <a:moveTo>
                      <a:pt x="249" y="142"/>
                    </a:moveTo>
                    <a:cubicBezTo>
                      <a:pt x="248" y="142"/>
                      <a:pt x="248" y="141"/>
                      <a:pt x="248" y="141"/>
                    </a:cubicBezTo>
                    <a:cubicBezTo>
                      <a:pt x="248" y="142"/>
                      <a:pt x="248" y="142"/>
                      <a:pt x="248" y="142"/>
                    </a:cubicBezTo>
                    <a:cubicBezTo>
                      <a:pt x="247" y="141"/>
                      <a:pt x="244" y="136"/>
                      <a:pt x="244" y="131"/>
                    </a:cubicBezTo>
                    <a:cubicBezTo>
                      <a:pt x="244" y="130"/>
                      <a:pt x="244" y="128"/>
                      <a:pt x="244" y="128"/>
                    </a:cubicBezTo>
                    <a:cubicBezTo>
                      <a:pt x="245" y="127"/>
                      <a:pt x="245" y="127"/>
                      <a:pt x="245" y="127"/>
                    </a:cubicBezTo>
                    <a:cubicBezTo>
                      <a:pt x="259" y="122"/>
                      <a:pt x="293" y="108"/>
                      <a:pt x="309" y="98"/>
                    </a:cubicBezTo>
                    <a:cubicBezTo>
                      <a:pt x="313" y="104"/>
                      <a:pt x="317" y="115"/>
                      <a:pt x="316" y="118"/>
                    </a:cubicBezTo>
                    <a:cubicBezTo>
                      <a:pt x="316" y="118"/>
                      <a:pt x="316" y="118"/>
                      <a:pt x="316" y="119"/>
                    </a:cubicBezTo>
                    <a:cubicBezTo>
                      <a:pt x="302" y="127"/>
                      <a:pt x="262" y="140"/>
                      <a:pt x="249" y="142"/>
                    </a:cubicBezTo>
                    <a:close/>
                    <a:moveTo>
                      <a:pt x="258" y="187"/>
                    </a:moveTo>
                    <a:cubicBezTo>
                      <a:pt x="259" y="187"/>
                      <a:pt x="259" y="187"/>
                      <a:pt x="259" y="187"/>
                    </a:cubicBezTo>
                    <a:cubicBezTo>
                      <a:pt x="256" y="185"/>
                      <a:pt x="254" y="175"/>
                      <a:pt x="255" y="172"/>
                    </a:cubicBezTo>
                    <a:cubicBezTo>
                      <a:pt x="255" y="172"/>
                      <a:pt x="255" y="172"/>
                      <a:pt x="255" y="172"/>
                    </a:cubicBezTo>
                    <a:cubicBezTo>
                      <a:pt x="255" y="172"/>
                      <a:pt x="255" y="172"/>
                      <a:pt x="256" y="171"/>
                    </a:cubicBezTo>
                    <a:cubicBezTo>
                      <a:pt x="271" y="170"/>
                      <a:pt x="310" y="162"/>
                      <a:pt x="326" y="155"/>
                    </a:cubicBezTo>
                    <a:cubicBezTo>
                      <a:pt x="328" y="160"/>
                      <a:pt x="329" y="175"/>
                      <a:pt x="328" y="178"/>
                    </a:cubicBezTo>
                    <a:cubicBezTo>
                      <a:pt x="328" y="178"/>
                      <a:pt x="328" y="178"/>
                      <a:pt x="328" y="179"/>
                    </a:cubicBezTo>
                    <a:cubicBezTo>
                      <a:pt x="314" y="182"/>
                      <a:pt x="273" y="188"/>
                      <a:pt x="260" y="188"/>
                    </a:cubicBezTo>
                    <a:cubicBezTo>
                      <a:pt x="259" y="188"/>
                      <a:pt x="259" y="187"/>
                      <a:pt x="258" y="187"/>
                    </a:cubicBezTo>
                    <a:close/>
                    <a:moveTo>
                      <a:pt x="259" y="202"/>
                    </a:moveTo>
                    <a:cubicBezTo>
                      <a:pt x="259" y="199"/>
                      <a:pt x="260" y="198"/>
                      <a:pt x="260" y="198"/>
                    </a:cubicBezTo>
                    <a:cubicBezTo>
                      <a:pt x="261" y="197"/>
                      <a:pt x="261" y="197"/>
                      <a:pt x="261" y="196"/>
                    </a:cubicBezTo>
                    <a:cubicBezTo>
                      <a:pt x="277" y="196"/>
                      <a:pt x="316" y="190"/>
                      <a:pt x="331" y="186"/>
                    </a:cubicBezTo>
                    <a:cubicBezTo>
                      <a:pt x="334" y="190"/>
                      <a:pt x="336" y="205"/>
                      <a:pt x="334" y="209"/>
                    </a:cubicBezTo>
                    <a:cubicBezTo>
                      <a:pt x="334" y="209"/>
                      <a:pt x="334" y="209"/>
                      <a:pt x="334" y="209"/>
                    </a:cubicBezTo>
                    <a:cubicBezTo>
                      <a:pt x="322" y="211"/>
                      <a:pt x="281" y="215"/>
                      <a:pt x="265" y="215"/>
                    </a:cubicBezTo>
                    <a:cubicBezTo>
                      <a:pt x="264" y="214"/>
                      <a:pt x="263" y="213"/>
                      <a:pt x="262" y="213"/>
                    </a:cubicBezTo>
                    <a:cubicBezTo>
                      <a:pt x="263" y="213"/>
                      <a:pt x="263" y="213"/>
                      <a:pt x="263" y="213"/>
                    </a:cubicBezTo>
                    <a:cubicBezTo>
                      <a:pt x="262" y="212"/>
                      <a:pt x="259" y="207"/>
                      <a:pt x="259" y="202"/>
                    </a:cubicBezTo>
                    <a:close/>
                    <a:moveTo>
                      <a:pt x="263" y="241"/>
                    </a:moveTo>
                    <a:cubicBezTo>
                      <a:pt x="264" y="242"/>
                      <a:pt x="264" y="242"/>
                      <a:pt x="264" y="242"/>
                    </a:cubicBezTo>
                    <a:cubicBezTo>
                      <a:pt x="263" y="241"/>
                      <a:pt x="261" y="235"/>
                      <a:pt x="261" y="229"/>
                    </a:cubicBezTo>
                    <a:cubicBezTo>
                      <a:pt x="261" y="226"/>
                      <a:pt x="262" y="224"/>
                      <a:pt x="263" y="224"/>
                    </a:cubicBezTo>
                    <a:cubicBezTo>
                      <a:pt x="263" y="224"/>
                      <a:pt x="263" y="223"/>
                      <a:pt x="264" y="223"/>
                    </a:cubicBezTo>
                    <a:cubicBezTo>
                      <a:pt x="280" y="224"/>
                      <a:pt x="320" y="220"/>
                      <a:pt x="335" y="217"/>
                    </a:cubicBezTo>
                    <a:cubicBezTo>
                      <a:pt x="339" y="223"/>
                      <a:pt x="341" y="236"/>
                      <a:pt x="340" y="240"/>
                    </a:cubicBezTo>
                    <a:cubicBezTo>
                      <a:pt x="326" y="243"/>
                      <a:pt x="278" y="245"/>
                      <a:pt x="267" y="244"/>
                    </a:cubicBezTo>
                    <a:cubicBezTo>
                      <a:pt x="266" y="243"/>
                      <a:pt x="265" y="242"/>
                      <a:pt x="263" y="241"/>
                    </a:cubicBezTo>
                    <a:close/>
                    <a:moveTo>
                      <a:pt x="267" y="252"/>
                    </a:moveTo>
                    <a:cubicBezTo>
                      <a:pt x="267" y="252"/>
                      <a:pt x="267" y="252"/>
                      <a:pt x="267" y="252"/>
                    </a:cubicBezTo>
                    <a:cubicBezTo>
                      <a:pt x="267" y="252"/>
                      <a:pt x="267" y="252"/>
                      <a:pt x="267" y="252"/>
                    </a:cubicBezTo>
                    <a:cubicBezTo>
                      <a:pt x="267" y="252"/>
                      <a:pt x="267" y="252"/>
                      <a:pt x="267" y="252"/>
                    </a:cubicBezTo>
                    <a:close/>
                    <a:moveTo>
                      <a:pt x="267" y="252"/>
                    </a:moveTo>
                    <a:cubicBezTo>
                      <a:pt x="283" y="254"/>
                      <a:pt x="325" y="251"/>
                      <a:pt x="341" y="248"/>
                    </a:cubicBezTo>
                    <a:cubicBezTo>
                      <a:pt x="344" y="254"/>
                      <a:pt x="345" y="267"/>
                      <a:pt x="343" y="270"/>
                    </a:cubicBezTo>
                    <a:cubicBezTo>
                      <a:pt x="343" y="270"/>
                      <a:pt x="343" y="270"/>
                      <a:pt x="343" y="271"/>
                    </a:cubicBezTo>
                    <a:cubicBezTo>
                      <a:pt x="330" y="273"/>
                      <a:pt x="286" y="276"/>
                      <a:pt x="273" y="276"/>
                    </a:cubicBezTo>
                    <a:cubicBezTo>
                      <a:pt x="272" y="275"/>
                      <a:pt x="271" y="274"/>
                      <a:pt x="270" y="274"/>
                    </a:cubicBezTo>
                    <a:cubicBezTo>
                      <a:pt x="271" y="274"/>
                      <a:pt x="271" y="274"/>
                      <a:pt x="271" y="274"/>
                    </a:cubicBezTo>
                    <a:cubicBezTo>
                      <a:pt x="268" y="271"/>
                      <a:pt x="265" y="256"/>
                      <a:pt x="267" y="252"/>
                    </a:cubicBezTo>
                    <a:close/>
                    <a:moveTo>
                      <a:pt x="273" y="303"/>
                    </a:moveTo>
                    <a:cubicBezTo>
                      <a:pt x="273" y="303"/>
                      <a:pt x="273" y="303"/>
                      <a:pt x="273" y="303"/>
                    </a:cubicBezTo>
                    <a:cubicBezTo>
                      <a:pt x="272" y="302"/>
                      <a:pt x="271" y="299"/>
                      <a:pt x="270" y="294"/>
                    </a:cubicBezTo>
                    <a:cubicBezTo>
                      <a:pt x="270" y="290"/>
                      <a:pt x="271" y="286"/>
                      <a:pt x="273" y="284"/>
                    </a:cubicBezTo>
                    <a:cubicBezTo>
                      <a:pt x="288" y="285"/>
                      <a:pt x="328" y="282"/>
                      <a:pt x="344" y="279"/>
                    </a:cubicBezTo>
                    <a:cubicBezTo>
                      <a:pt x="346" y="285"/>
                      <a:pt x="348" y="298"/>
                      <a:pt x="347" y="303"/>
                    </a:cubicBezTo>
                    <a:cubicBezTo>
                      <a:pt x="332" y="305"/>
                      <a:pt x="290" y="306"/>
                      <a:pt x="276" y="305"/>
                    </a:cubicBezTo>
                    <a:cubicBezTo>
                      <a:pt x="275" y="304"/>
                      <a:pt x="274" y="303"/>
                      <a:pt x="273" y="303"/>
                    </a:cubicBezTo>
                    <a:close/>
                    <a:moveTo>
                      <a:pt x="273" y="318"/>
                    </a:moveTo>
                    <a:cubicBezTo>
                      <a:pt x="274" y="315"/>
                      <a:pt x="274" y="314"/>
                      <a:pt x="275" y="314"/>
                    </a:cubicBezTo>
                    <a:cubicBezTo>
                      <a:pt x="275" y="313"/>
                      <a:pt x="275" y="313"/>
                      <a:pt x="275" y="313"/>
                    </a:cubicBezTo>
                    <a:cubicBezTo>
                      <a:pt x="292" y="315"/>
                      <a:pt x="334" y="313"/>
                      <a:pt x="348" y="311"/>
                    </a:cubicBezTo>
                    <a:cubicBezTo>
                      <a:pt x="349" y="312"/>
                      <a:pt x="349" y="312"/>
                      <a:pt x="349" y="312"/>
                    </a:cubicBezTo>
                    <a:cubicBezTo>
                      <a:pt x="348" y="312"/>
                      <a:pt x="348" y="312"/>
                      <a:pt x="348" y="312"/>
                    </a:cubicBezTo>
                    <a:cubicBezTo>
                      <a:pt x="350" y="314"/>
                      <a:pt x="352" y="326"/>
                      <a:pt x="350" y="333"/>
                    </a:cubicBezTo>
                    <a:cubicBezTo>
                      <a:pt x="335" y="334"/>
                      <a:pt x="292" y="334"/>
                      <a:pt x="278" y="332"/>
                    </a:cubicBezTo>
                    <a:cubicBezTo>
                      <a:pt x="278" y="332"/>
                      <a:pt x="277" y="331"/>
                      <a:pt x="277" y="331"/>
                    </a:cubicBezTo>
                    <a:cubicBezTo>
                      <a:pt x="277" y="331"/>
                      <a:pt x="277" y="331"/>
                      <a:pt x="277" y="331"/>
                    </a:cubicBezTo>
                    <a:cubicBezTo>
                      <a:pt x="276" y="330"/>
                      <a:pt x="273" y="324"/>
                      <a:pt x="273" y="318"/>
                    </a:cubicBezTo>
                    <a:close/>
                    <a:moveTo>
                      <a:pt x="281" y="364"/>
                    </a:moveTo>
                    <a:cubicBezTo>
                      <a:pt x="281" y="364"/>
                      <a:pt x="280" y="363"/>
                      <a:pt x="279" y="360"/>
                    </a:cubicBezTo>
                    <a:cubicBezTo>
                      <a:pt x="277" y="353"/>
                      <a:pt x="277" y="344"/>
                      <a:pt x="279" y="341"/>
                    </a:cubicBezTo>
                    <a:cubicBezTo>
                      <a:pt x="294" y="342"/>
                      <a:pt x="335" y="342"/>
                      <a:pt x="351" y="341"/>
                    </a:cubicBezTo>
                    <a:cubicBezTo>
                      <a:pt x="353" y="344"/>
                      <a:pt x="355" y="356"/>
                      <a:pt x="353" y="359"/>
                    </a:cubicBezTo>
                    <a:cubicBezTo>
                      <a:pt x="353" y="360"/>
                      <a:pt x="353" y="360"/>
                      <a:pt x="353" y="361"/>
                    </a:cubicBezTo>
                    <a:cubicBezTo>
                      <a:pt x="337" y="363"/>
                      <a:pt x="298" y="367"/>
                      <a:pt x="284" y="366"/>
                    </a:cubicBezTo>
                    <a:cubicBezTo>
                      <a:pt x="283" y="365"/>
                      <a:pt x="282" y="364"/>
                      <a:pt x="281" y="364"/>
                    </a:cubicBezTo>
                    <a:close/>
                    <a:moveTo>
                      <a:pt x="288" y="419"/>
                    </a:moveTo>
                    <a:cubicBezTo>
                      <a:pt x="288" y="412"/>
                      <a:pt x="289" y="408"/>
                      <a:pt x="290" y="407"/>
                    </a:cubicBezTo>
                    <a:cubicBezTo>
                      <a:pt x="290" y="407"/>
                      <a:pt x="290" y="407"/>
                      <a:pt x="290" y="406"/>
                    </a:cubicBezTo>
                    <a:cubicBezTo>
                      <a:pt x="304" y="405"/>
                      <a:pt x="346" y="401"/>
                      <a:pt x="362" y="397"/>
                    </a:cubicBezTo>
                    <a:cubicBezTo>
                      <a:pt x="364" y="400"/>
                      <a:pt x="365" y="411"/>
                      <a:pt x="362" y="419"/>
                    </a:cubicBezTo>
                    <a:cubicBezTo>
                      <a:pt x="349" y="423"/>
                      <a:pt x="309" y="431"/>
                      <a:pt x="294" y="432"/>
                    </a:cubicBezTo>
                    <a:cubicBezTo>
                      <a:pt x="293" y="431"/>
                      <a:pt x="292" y="431"/>
                      <a:pt x="291" y="430"/>
                    </a:cubicBezTo>
                    <a:cubicBezTo>
                      <a:pt x="292" y="431"/>
                      <a:pt x="292" y="431"/>
                      <a:pt x="292" y="431"/>
                    </a:cubicBezTo>
                    <a:cubicBezTo>
                      <a:pt x="291" y="430"/>
                      <a:pt x="289" y="426"/>
                      <a:pt x="288" y="419"/>
                    </a:cubicBezTo>
                    <a:close/>
                    <a:moveTo>
                      <a:pt x="297" y="463"/>
                    </a:moveTo>
                    <a:cubicBezTo>
                      <a:pt x="293" y="455"/>
                      <a:pt x="293" y="444"/>
                      <a:pt x="295" y="441"/>
                    </a:cubicBezTo>
                    <a:cubicBezTo>
                      <a:pt x="312" y="440"/>
                      <a:pt x="350" y="431"/>
                      <a:pt x="364" y="427"/>
                    </a:cubicBezTo>
                    <a:cubicBezTo>
                      <a:pt x="369" y="432"/>
                      <a:pt x="373" y="443"/>
                      <a:pt x="372" y="450"/>
                    </a:cubicBezTo>
                    <a:cubicBezTo>
                      <a:pt x="357" y="455"/>
                      <a:pt x="317" y="467"/>
                      <a:pt x="303" y="469"/>
                    </a:cubicBezTo>
                    <a:cubicBezTo>
                      <a:pt x="302" y="468"/>
                      <a:pt x="301" y="467"/>
                      <a:pt x="299" y="467"/>
                    </a:cubicBezTo>
                    <a:cubicBezTo>
                      <a:pt x="299" y="467"/>
                      <a:pt x="298" y="466"/>
                      <a:pt x="297" y="463"/>
                    </a:cubicBezTo>
                    <a:close/>
                    <a:moveTo>
                      <a:pt x="311" y="507"/>
                    </a:moveTo>
                    <a:cubicBezTo>
                      <a:pt x="311" y="507"/>
                      <a:pt x="308" y="506"/>
                      <a:pt x="306" y="501"/>
                    </a:cubicBezTo>
                    <a:cubicBezTo>
                      <a:pt x="301" y="491"/>
                      <a:pt x="301" y="479"/>
                      <a:pt x="303" y="477"/>
                    </a:cubicBezTo>
                    <a:cubicBezTo>
                      <a:pt x="303" y="477"/>
                      <a:pt x="303" y="477"/>
                      <a:pt x="303" y="477"/>
                    </a:cubicBezTo>
                    <a:cubicBezTo>
                      <a:pt x="318" y="476"/>
                      <a:pt x="358" y="463"/>
                      <a:pt x="373" y="459"/>
                    </a:cubicBezTo>
                    <a:cubicBezTo>
                      <a:pt x="373" y="459"/>
                      <a:pt x="374" y="459"/>
                      <a:pt x="374" y="460"/>
                    </a:cubicBezTo>
                    <a:cubicBezTo>
                      <a:pt x="379" y="463"/>
                      <a:pt x="382" y="474"/>
                      <a:pt x="380" y="481"/>
                    </a:cubicBezTo>
                    <a:cubicBezTo>
                      <a:pt x="380" y="481"/>
                      <a:pt x="379" y="481"/>
                      <a:pt x="379" y="481"/>
                    </a:cubicBezTo>
                    <a:cubicBezTo>
                      <a:pt x="373" y="485"/>
                      <a:pt x="347" y="495"/>
                      <a:pt x="333" y="501"/>
                    </a:cubicBezTo>
                    <a:cubicBezTo>
                      <a:pt x="325" y="504"/>
                      <a:pt x="318" y="506"/>
                      <a:pt x="314" y="508"/>
                    </a:cubicBezTo>
                    <a:cubicBezTo>
                      <a:pt x="314" y="507"/>
                      <a:pt x="312" y="507"/>
                      <a:pt x="311" y="507"/>
                    </a:cubicBezTo>
                    <a:close/>
                    <a:moveTo>
                      <a:pt x="336" y="548"/>
                    </a:moveTo>
                    <a:cubicBezTo>
                      <a:pt x="335" y="548"/>
                      <a:pt x="333" y="547"/>
                      <a:pt x="330" y="544"/>
                    </a:cubicBezTo>
                    <a:cubicBezTo>
                      <a:pt x="323" y="536"/>
                      <a:pt x="318" y="522"/>
                      <a:pt x="318" y="515"/>
                    </a:cubicBezTo>
                    <a:cubicBezTo>
                      <a:pt x="323" y="514"/>
                      <a:pt x="330" y="511"/>
                      <a:pt x="336" y="508"/>
                    </a:cubicBezTo>
                    <a:cubicBezTo>
                      <a:pt x="365" y="497"/>
                      <a:pt x="378" y="492"/>
                      <a:pt x="384" y="488"/>
                    </a:cubicBezTo>
                    <a:cubicBezTo>
                      <a:pt x="388" y="491"/>
                      <a:pt x="393" y="498"/>
                      <a:pt x="392" y="501"/>
                    </a:cubicBezTo>
                    <a:cubicBezTo>
                      <a:pt x="392" y="502"/>
                      <a:pt x="392" y="503"/>
                      <a:pt x="392" y="504"/>
                    </a:cubicBezTo>
                    <a:cubicBezTo>
                      <a:pt x="383" y="514"/>
                      <a:pt x="350" y="540"/>
                      <a:pt x="338" y="548"/>
                    </a:cubicBezTo>
                    <a:cubicBezTo>
                      <a:pt x="338" y="548"/>
                      <a:pt x="337" y="548"/>
                      <a:pt x="336" y="548"/>
                    </a:cubicBezTo>
                    <a:close/>
                    <a:moveTo>
                      <a:pt x="417" y="600"/>
                    </a:moveTo>
                    <a:cubicBezTo>
                      <a:pt x="416" y="600"/>
                      <a:pt x="416" y="600"/>
                      <a:pt x="416" y="600"/>
                    </a:cubicBezTo>
                    <a:cubicBezTo>
                      <a:pt x="416" y="600"/>
                      <a:pt x="416" y="600"/>
                      <a:pt x="416" y="600"/>
                    </a:cubicBezTo>
                    <a:cubicBezTo>
                      <a:pt x="411" y="602"/>
                      <a:pt x="384" y="593"/>
                      <a:pt x="378" y="587"/>
                    </a:cubicBezTo>
                    <a:cubicBezTo>
                      <a:pt x="386" y="575"/>
                      <a:pt x="409" y="540"/>
                      <a:pt x="416" y="525"/>
                    </a:cubicBezTo>
                    <a:cubicBezTo>
                      <a:pt x="417" y="525"/>
                      <a:pt x="417" y="525"/>
                      <a:pt x="418" y="525"/>
                    </a:cubicBezTo>
                    <a:cubicBezTo>
                      <a:pt x="417" y="525"/>
                      <a:pt x="417" y="525"/>
                      <a:pt x="417" y="525"/>
                    </a:cubicBezTo>
                    <a:cubicBezTo>
                      <a:pt x="419" y="524"/>
                      <a:pt x="426" y="527"/>
                      <a:pt x="428" y="529"/>
                    </a:cubicBezTo>
                    <a:cubicBezTo>
                      <a:pt x="428" y="529"/>
                      <a:pt x="428" y="529"/>
                      <a:pt x="428" y="529"/>
                    </a:cubicBezTo>
                    <a:cubicBezTo>
                      <a:pt x="428" y="529"/>
                      <a:pt x="428" y="530"/>
                      <a:pt x="429" y="530"/>
                    </a:cubicBezTo>
                    <a:cubicBezTo>
                      <a:pt x="427" y="545"/>
                      <a:pt x="419" y="587"/>
                      <a:pt x="417" y="600"/>
                    </a:cubicBezTo>
                    <a:close/>
                    <a:moveTo>
                      <a:pt x="471" y="600"/>
                    </a:moveTo>
                    <a:cubicBezTo>
                      <a:pt x="472" y="599"/>
                      <a:pt x="472" y="599"/>
                      <a:pt x="472" y="599"/>
                    </a:cubicBezTo>
                    <a:cubicBezTo>
                      <a:pt x="467" y="604"/>
                      <a:pt x="434" y="604"/>
                      <a:pt x="425" y="601"/>
                    </a:cubicBezTo>
                    <a:cubicBezTo>
                      <a:pt x="428" y="586"/>
                      <a:pt x="435" y="546"/>
                      <a:pt x="437" y="531"/>
                    </a:cubicBezTo>
                    <a:cubicBezTo>
                      <a:pt x="443" y="528"/>
                      <a:pt x="451" y="527"/>
                      <a:pt x="457" y="528"/>
                    </a:cubicBezTo>
                    <a:cubicBezTo>
                      <a:pt x="461" y="542"/>
                      <a:pt x="471" y="584"/>
                      <a:pt x="473" y="598"/>
                    </a:cubicBezTo>
                    <a:cubicBezTo>
                      <a:pt x="472" y="599"/>
                      <a:pt x="472" y="599"/>
                      <a:pt x="471" y="600"/>
                    </a:cubicBezTo>
                    <a:close/>
                    <a:moveTo>
                      <a:pt x="519" y="571"/>
                    </a:moveTo>
                    <a:cubicBezTo>
                      <a:pt x="519" y="570"/>
                      <a:pt x="519" y="570"/>
                      <a:pt x="519" y="570"/>
                    </a:cubicBezTo>
                    <a:cubicBezTo>
                      <a:pt x="519" y="571"/>
                      <a:pt x="517" y="575"/>
                      <a:pt x="510" y="580"/>
                    </a:cubicBezTo>
                    <a:cubicBezTo>
                      <a:pt x="500" y="588"/>
                      <a:pt x="487" y="594"/>
                      <a:pt x="481" y="596"/>
                    </a:cubicBezTo>
                    <a:cubicBezTo>
                      <a:pt x="479" y="578"/>
                      <a:pt x="469" y="539"/>
                      <a:pt x="465" y="525"/>
                    </a:cubicBezTo>
                    <a:cubicBezTo>
                      <a:pt x="465" y="524"/>
                      <a:pt x="465" y="524"/>
                      <a:pt x="465" y="524"/>
                    </a:cubicBezTo>
                    <a:cubicBezTo>
                      <a:pt x="467" y="518"/>
                      <a:pt x="472" y="514"/>
                      <a:pt x="476" y="514"/>
                    </a:cubicBezTo>
                    <a:cubicBezTo>
                      <a:pt x="476" y="514"/>
                      <a:pt x="476" y="514"/>
                      <a:pt x="477" y="514"/>
                    </a:cubicBezTo>
                    <a:cubicBezTo>
                      <a:pt x="487" y="523"/>
                      <a:pt x="514" y="559"/>
                      <a:pt x="520" y="568"/>
                    </a:cubicBezTo>
                    <a:cubicBezTo>
                      <a:pt x="519" y="569"/>
                      <a:pt x="519" y="570"/>
                      <a:pt x="519" y="571"/>
                    </a:cubicBezTo>
                    <a:close/>
                    <a:moveTo>
                      <a:pt x="550" y="535"/>
                    </a:moveTo>
                    <a:cubicBezTo>
                      <a:pt x="544" y="548"/>
                      <a:pt x="531" y="561"/>
                      <a:pt x="526" y="563"/>
                    </a:cubicBezTo>
                    <a:cubicBezTo>
                      <a:pt x="518" y="550"/>
                      <a:pt x="494" y="518"/>
                      <a:pt x="482" y="507"/>
                    </a:cubicBezTo>
                    <a:cubicBezTo>
                      <a:pt x="483" y="499"/>
                      <a:pt x="486" y="493"/>
                      <a:pt x="488" y="491"/>
                    </a:cubicBezTo>
                    <a:cubicBezTo>
                      <a:pt x="495" y="495"/>
                      <a:pt x="510" y="503"/>
                      <a:pt x="539" y="517"/>
                    </a:cubicBezTo>
                    <a:cubicBezTo>
                      <a:pt x="544" y="519"/>
                      <a:pt x="549" y="522"/>
                      <a:pt x="552" y="523"/>
                    </a:cubicBezTo>
                    <a:cubicBezTo>
                      <a:pt x="552" y="524"/>
                      <a:pt x="553" y="525"/>
                      <a:pt x="553" y="525"/>
                    </a:cubicBezTo>
                    <a:cubicBezTo>
                      <a:pt x="553" y="525"/>
                      <a:pt x="553" y="525"/>
                      <a:pt x="553" y="525"/>
                    </a:cubicBezTo>
                    <a:cubicBezTo>
                      <a:pt x="553" y="525"/>
                      <a:pt x="554" y="528"/>
                      <a:pt x="550" y="535"/>
                    </a:cubicBezTo>
                    <a:close/>
                    <a:moveTo>
                      <a:pt x="556" y="516"/>
                    </a:moveTo>
                    <a:cubicBezTo>
                      <a:pt x="553" y="514"/>
                      <a:pt x="549" y="512"/>
                      <a:pt x="543" y="509"/>
                    </a:cubicBezTo>
                    <a:cubicBezTo>
                      <a:pt x="528" y="502"/>
                      <a:pt x="501" y="489"/>
                      <a:pt x="492" y="483"/>
                    </a:cubicBezTo>
                    <a:cubicBezTo>
                      <a:pt x="492" y="483"/>
                      <a:pt x="492" y="483"/>
                      <a:pt x="492" y="482"/>
                    </a:cubicBezTo>
                    <a:cubicBezTo>
                      <a:pt x="490" y="477"/>
                      <a:pt x="493" y="466"/>
                      <a:pt x="498" y="462"/>
                    </a:cubicBezTo>
                    <a:cubicBezTo>
                      <a:pt x="501" y="463"/>
                      <a:pt x="501" y="463"/>
                      <a:pt x="501" y="463"/>
                    </a:cubicBezTo>
                    <a:cubicBezTo>
                      <a:pt x="530" y="473"/>
                      <a:pt x="557" y="483"/>
                      <a:pt x="570" y="485"/>
                    </a:cubicBezTo>
                    <a:cubicBezTo>
                      <a:pt x="571" y="490"/>
                      <a:pt x="562" y="509"/>
                      <a:pt x="556" y="516"/>
                    </a:cubicBezTo>
                    <a:close/>
                    <a:moveTo>
                      <a:pt x="570" y="485"/>
                    </a:moveTo>
                    <a:cubicBezTo>
                      <a:pt x="570" y="485"/>
                      <a:pt x="570" y="485"/>
                      <a:pt x="571" y="485"/>
                    </a:cubicBezTo>
                    <a:cubicBezTo>
                      <a:pt x="571" y="485"/>
                      <a:pt x="571" y="486"/>
                      <a:pt x="571" y="486"/>
                    </a:cubicBezTo>
                    <a:lnTo>
                      <a:pt x="570" y="485"/>
                    </a:lnTo>
                    <a:close/>
                    <a:moveTo>
                      <a:pt x="580" y="438"/>
                    </a:moveTo>
                    <a:cubicBezTo>
                      <a:pt x="566" y="437"/>
                      <a:pt x="524" y="426"/>
                      <a:pt x="510" y="421"/>
                    </a:cubicBezTo>
                    <a:cubicBezTo>
                      <a:pt x="507" y="414"/>
                      <a:pt x="508" y="403"/>
                      <a:pt x="511" y="400"/>
                    </a:cubicBezTo>
                    <a:cubicBezTo>
                      <a:pt x="526" y="404"/>
                      <a:pt x="569" y="411"/>
                      <a:pt x="584" y="412"/>
                    </a:cubicBezTo>
                    <a:cubicBezTo>
                      <a:pt x="585" y="417"/>
                      <a:pt x="583" y="433"/>
                      <a:pt x="580" y="438"/>
                    </a:cubicBezTo>
                    <a:close/>
                    <a:moveTo>
                      <a:pt x="585" y="412"/>
                    </a:moveTo>
                    <a:cubicBezTo>
                      <a:pt x="585" y="412"/>
                      <a:pt x="585" y="412"/>
                      <a:pt x="585" y="412"/>
                    </a:cubicBezTo>
                    <a:cubicBezTo>
                      <a:pt x="586" y="413"/>
                      <a:pt x="586" y="413"/>
                      <a:pt x="586" y="413"/>
                    </a:cubicBezTo>
                    <a:lnTo>
                      <a:pt x="585" y="412"/>
                    </a:lnTo>
                    <a:close/>
                    <a:moveTo>
                      <a:pt x="586" y="402"/>
                    </a:moveTo>
                    <a:cubicBezTo>
                      <a:pt x="585" y="403"/>
                      <a:pt x="585" y="403"/>
                      <a:pt x="585" y="404"/>
                    </a:cubicBezTo>
                    <a:cubicBezTo>
                      <a:pt x="570" y="402"/>
                      <a:pt x="527" y="395"/>
                      <a:pt x="513" y="392"/>
                    </a:cubicBezTo>
                    <a:cubicBezTo>
                      <a:pt x="512" y="384"/>
                      <a:pt x="515" y="372"/>
                      <a:pt x="517" y="370"/>
                    </a:cubicBezTo>
                    <a:cubicBezTo>
                      <a:pt x="533" y="374"/>
                      <a:pt x="574" y="381"/>
                      <a:pt x="589" y="381"/>
                    </a:cubicBezTo>
                    <a:cubicBezTo>
                      <a:pt x="591" y="386"/>
                      <a:pt x="589" y="400"/>
                      <a:pt x="586" y="402"/>
                    </a:cubicBezTo>
                    <a:close/>
                    <a:moveTo>
                      <a:pt x="589" y="373"/>
                    </a:moveTo>
                    <a:cubicBezTo>
                      <a:pt x="589" y="373"/>
                      <a:pt x="589" y="373"/>
                      <a:pt x="589" y="373"/>
                    </a:cubicBezTo>
                    <a:cubicBezTo>
                      <a:pt x="578" y="373"/>
                      <a:pt x="536" y="366"/>
                      <a:pt x="520" y="362"/>
                    </a:cubicBezTo>
                    <a:cubicBezTo>
                      <a:pt x="518" y="355"/>
                      <a:pt x="520" y="341"/>
                      <a:pt x="522" y="339"/>
                    </a:cubicBezTo>
                    <a:cubicBezTo>
                      <a:pt x="532" y="341"/>
                      <a:pt x="550" y="343"/>
                      <a:pt x="567" y="345"/>
                    </a:cubicBezTo>
                    <a:cubicBezTo>
                      <a:pt x="578" y="346"/>
                      <a:pt x="589" y="347"/>
                      <a:pt x="594" y="348"/>
                    </a:cubicBezTo>
                    <a:cubicBezTo>
                      <a:pt x="595" y="348"/>
                      <a:pt x="595" y="349"/>
                      <a:pt x="595" y="349"/>
                    </a:cubicBezTo>
                    <a:cubicBezTo>
                      <a:pt x="594" y="348"/>
                      <a:pt x="594" y="348"/>
                      <a:pt x="594" y="348"/>
                    </a:cubicBezTo>
                    <a:cubicBezTo>
                      <a:pt x="595" y="351"/>
                      <a:pt x="594" y="369"/>
                      <a:pt x="589" y="373"/>
                    </a:cubicBezTo>
                    <a:close/>
                    <a:moveTo>
                      <a:pt x="522" y="339"/>
                    </a:moveTo>
                    <a:cubicBezTo>
                      <a:pt x="522" y="339"/>
                      <a:pt x="522" y="339"/>
                      <a:pt x="522" y="339"/>
                    </a:cubicBezTo>
                    <a:cubicBezTo>
                      <a:pt x="522" y="339"/>
                      <a:pt x="522" y="339"/>
                      <a:pt x="522" y="339"/>
                    </a:cubicBezTo>
                    <a:close/>
                    <a:moveTo>
                      <a:pt x="595" y="339"/>
                    </a:moveTo>
                    <a:cubicBezTo>
                      <a:pt x="589" y="339"/>
                      <a:pt x="579" y="337"/>
                      <a:pt x="568" y="336"/>
                    </a:cubicBezTo>
                    <a:cubicBezTo>
                      <a:pt x="552" y="334"/>
                      <a:pt x="532" y="332"/>
                      <a:pt x="523" y="330"/>
                    </a:cubicBezTo>
                    <a:cubicBezTo>
                      <a:pt x="523" y="330"/>
                      <a:pt x="523" y="329"/>
                      <a:pt x="522" y="329"/>
                    </a:cubicBezTo>
                    <a:cubicBezTo>
                      <a:pt x="523" y="329"/>
                      <a:pt x="523" y="329"/>
                      <a:pt x="523" y="329"/>
                    </a:cubicBezTo>
                    <a:cubicBezTo>
                      <a:pt x="522" y="327"/>
                      <a:pt x="521" y="315"/>
                      <a:pt x="524" y="306"/>
                    </a:cubicBezTo>
                    <a:cubicBezTo>
                      <a:pt x="525" y="302"/>
                      <a:pt x="527" y="301"/>
                      <a:pt x="527" y="300"/>
                    </a:cubicBezTo>
                    <a:cubicBezTo>
                      <a:pt x="527" y="300"/>
                      <a:pt x="527" y="300"/>
                      <a:pt x="528" y="300"/>
                    </a:cubicBezTo>
                    <a:cubicBezTo>
                      <a:pt x="546" y="304"/>
                      <a:pt x="585" y="308"/>
                      <a:pt x="600" y="308"/>
                    </a:cubicBezTo>
                    <a:cubicBezTo>
                      <a:pt x="602" y="313"/>
                      <a:pt x="599" y="336"/>
                      <a:pt x="595" y="339"/>
                    </a:cubicBezTo>
                    <a:close/>
                    <a:moveTo>
                      <a:pt x="600" y="308"/>
                    </a:moveTo>
                    <a:cubicBezTo>
                      <a:pt x="600" y="308"/>
                      <a:pt x="600" y="308"/>
                      <a:pt x="600" y="308"/>
                    </a:cubicBezTo>
                    <a:cubicBezTo>
                      <a:pt x="600" y="308"/>
                      <a:pt x="600" y="309"/>
                      <a:pt x="600" y="309"/>
                    </a:cubicBezTo>
                    <a:lnTo>
                      <a:pt x="600" y="308"/>
                    </a:lnTo>
                    <a:close/>
                    <a:moveTo>
                      <a:pt x="599" y="300"/>
                    </a:moveTo>
                    <a:cubicBezTo>
                      <a:pt x="586" y="300"/>
                      <a:pt x="547" y="296"/>
                      <a:pt x="530" y="292"/>
                    </a:cubicBezTo>
                    <a:cubicBezTo>
                      <a:pt x="530" y="292"/>
                      <a:pt x="530" y="291"/>
                      <a:pt x="530" y="291"/>
                    </a:cubicBezTo>
                    <a:cubicBezTo>
                      <a:pt x="530" y="292"/>
                      <a:pt x="530" y="292"/>
                      <a:pt x="530" y="292"/>
                    </a:cubicBezTo>
                    <a:cubicBezTo>
                      <a:pt x="528" y="287"/>
                      <a:pt x="530" y="266"/>
                      <a:pt x="533" y="261"/>
                    </a:cubicBezTo>
                    <a:cubicBezTo>
                      <a:pt x="550" y="265"/>
                      <a:pt x="589" y="268"/>
                      <a:pt x="605" y="268"/>
                    </a:cubicBezTo>
                    <a:cubicBezTo>
                      <a:pt x="606" y="279"/>
                      <a:pt x="604" y="292"/>
                      <a:pt x="599" y="300"/>
                    </a:cubicBezTo>
                    <a:close/>
                    <a:moveTo>
                      <a:pt x="610" y="227"/>
                    </a:moveTo>
                    <a:cubicBezTo>
                      <a:pt x="596" y="227"/>
                      <a:pt x="552" y="218"/>
                      <a:pt x="539" y="214"/>
                    </a:cubicBezTo>
                    <a:cubicBezTo>
                      <a:pt x="539" y="214"/>
                      <a:pt x="539" y="214"/>
                      <a:pt x="539" y="214"/>
                    </a:cubicBezTo>
                    <a:cubicBezTo>
                      <a:pt x="537" y="210"/>
                      <a:pt x="539" y="195"/>
                      <a:pt x="543" y="192"/>
                    </a:cubicBezTo>
                    <a:cubicBezTo>
                      <a:pt x="558" y="197"/>
                      <a:pt x="599" y="205"/>
                      <a:pt x="614" y="207"/>
                    </a:cubicBezTo>
                    <a:cubicBezTo>
                      <a:pt x="615" y="211"/>
                      <a:pt x="614" y="223"/>
                      <a:pt x="610" y="227"/>
                    </a:cubicBezTo>
                    <a:close/>
                    <a:moveTo>
                      <a:pt x="616" y="198"/>
                    </a:moveTo>
                    <a:cubicBezTo>
                      <a:pt x="616" y="198"/>
                      <a:pt x="616" y="198"/>
                      <a:pt x="616" y="199"/>
                    </a:cubicBezTo>
                    <a:cubicBezTo>
                      <a:pt x="603" y="197"/>
                      <a:pt x="559" y="188"/>
                      <a:pt x="545" y="184"/>
                    </a:cubicBezTo>
                    <a:cubicBezTo>
                      <a:pt x="545" y="183"/>
                      <a:pt x="545" y="182"/>
                      <a:pt x="544" y="182"/>
                    </a:cubicBezTo>
                    <a:cubicBezTo>
                      <a:pt x="544" y="182"/>
                      <a:pt x="544" y="182"/>
                      <a:pt x="544" y="182"/>
                    </a:cubicBezTo>
                    <a:cubicBezTo>
                      <a:pt x="541" y="178"/>
                      <a:pt x="544" y="159"/>
                      <a:pt x="548" y="152"/>
                    </a:cubicBezTo>
                    <a:cubicBezTo>
                      <a:pt x="564" y="159"/>
                      <a:pt x="603" y="174"/>
                      <a:pt x="620" y="178"/>
                    </a:cubicBezTo>
                    <a:cubicBezTo>
                      <a:pt x="620" y="187"/>
                      <a:pt x="619" y="196"/>
                      <a:pt x="616" y="198"/>
                    </a:cubicBezTo>
                    <a:close/>
                    <a:moveTo>
                      <a:pt x="622" y="169"/>
                    </a:moveTo>
                    <a:cubicBezTo>
                      <a:pt x="623" y="169"/>
                      <a:pt x="623" y="169"/>
                      <a:pt x="623" y="169"/>
                    </a:cubicBezTo>
                    <a:cubicBezTo>
                      <a:pt x="622" y="169"/>
                      <a:pt x="622" y="170"/>
                      <a:pt x="622" y="170"/>
                    </a:cubicBezTo>
                    <a:cubicBezTo>
                      <a:pt x="609" y="167"/>
                      <a:pt x="567" y="152"/>
                      <a:pt x="551" y="144"/>
                    </a:cubicBezTo>
                    <a:cubicBezTo>
                      <a:pt x="551" y="144"/>
                      <a:pt x="551" y="143"/>
                      <a:pt x="551" y="143"/>
                    </a:cubicBezTo>
                    <a:cubicBezTo>
                      <a:pt x="549" y="140"/>
                      <a:pt x="549" y="133"/>
                      <a:pt x="552" y="124"/>
                    </a:cubicBezTo>
                    <a:cubicBezTo>
                      <a:pt x="555" y="116"/>
                      <a:pt x="558" y="110"/>
                      <a:pt x="561" y="107"/>
                    </a:cubicBezTo>
                    <a:cubicBezTo>
                      <a:pt x="576" y="122"/>
                      <a:pt x="609" y="139"/>
                      <a:pt x="626" y="145"/>
                    </a:cubicBezTo>
                    <a:cubicBezTo>
                      <a:pt x="627" y="145"/>
                      <a:pt x="627" y="146"/>
                      <a:pt x="627" y="146"/>
                    </a:cubicBezTo>
                    <a:cubicBezTo>
                      <a:pt x="627" y="146"/>
                      <a:pt x="627" y="146"/>
                      <a:pt x="627" y="146"/>
                    </a:cubicBezTo>
                    <a:cubicBezTo>
                      <a:pt x="629" y="150"/>
                      <a:pt x="625" y="166"/>
                      <a:pt x="622" y="169"/>
                    </a:cubicBezTo>
                    <a:close/>
                    <a:moveTo>
                      <a:pt x="629" y="137"/>
                    </a:moveTo>
                    <a:cubicBezTo>
                      <a:pt x="612" y="131"/>
                      <a:pt x="579" y="114"/>
                      <a:pt x="567" y="100"/>
                    </a:cubicBezTo>
                    <a:cubicBezTo>
                      <a:pt x="567" y="100"/>
                      <a:pt x="567" y="100"/>
                      <a:pt x="567" y="100"/>
                    </a:cubicBezTo>
                    <a:cubicBezTo>
                      <a:pt x="567" y="92"/>
                      <a:pt x="571" y="77"/>
                      <a:pt x="580" y="73"/>
                    </a:cubicBezTo>
                    <a:cubicBezTo>
                      <a:pt x="591" y="84"/>
                      <a:pt x="624" y="113"/>
                      <a:pt x="638" y="122"/>
                    </a:cubicBezTo>
                    <a:cubicBezTo>
                      <a:pt x="638" y="126"/>
                      <a:pt x="633" y="133"/>
                      <a:pt x="629" y="137"/>
                    </a:cubicBezTo>
                    <a:close/>
                    <a:moveTo>
                      <a:pt x="664" y="95"/>
                    </a:moveTo>
                    <a:cubicBezTo>
                      <a:pt x="664" y="95"/>
                      <a:pt x="664" y="95"/>
                      <a:pt x="664" y="95"/>
                    </a:cubicBezTo>
                    <a:cubicBezTo>
                      <a:pt x="664" y="96"/>
                      <a:pt x="659" y="99"/>
                      <a:pt x="656" y="100"/>
                    </a:cubicBezTo>
                    <a:cubicBezTo>
                      <a:pt x="646" y="89"/>
                      <a:pt x="618" y="49"/>
                      <a:pt x="612" y="37"/>
                    </a:cubicBezTo>
                    <a:cubicBezTo>
                      <a:pt x="613" y="37"/>
                      <a:pt x="613" y="37"/>
                      <a:pt x="613" y="36"/>
                    </a:cubicBezTo>
                    <a:cubicBezTo>
                      <a:pt x="613" y="36"/>
                      <a:pt x="613" y="36"/>
                      <a:pt x="613" y="36"/>
                    </a:cubicBezTo>
                    <a:cubicBezTo>
                      <a:pt x="615" y="32"/>
                      <a:pt x="630" y="20"/>
                      <a:pt x="635" y="19"/>
                    </a:cubicBezTo>
                    <a:cubicBezTo>
                      <a:pt x="640" y="34"/>
                      <a:pt x="657" y="78"/>
                      <a:pt x="664" y="94"/>
                    </a:cubicBezTo>
                    <a:cubicBezTo>
                      <a:pt x="664" y="94"/>
                      <a:pt x="664" y="94"/>
                      <a:pt x="664" y="95"/>
                    </a:cubicBezTo>
                    <a:close/>
                    <a:moveTo>
                      <a:pt x="681" y="88"/>
                    </a:moveTo>
                    <a:cubicBezTo>
                      <a:pt x="681" y="88"/>
                      <a:pt x="681" y="88"/>
                      <a:pt x="681" y="88"/>
                    </a:cubicBezTo>
                    <a:cubicBezTo>
                      <a:pt x="680" y="89"/>
                      <a:pt x="675" y="91"/>
                      <a:pt x="672" y="90"/>
                    </a:cubicBezTo>
                    <a:cubicBezTo>
                      <a:pt x="672" y="90"/>
                      <a:pt x="672" y="90"/>
                      <a:pt x="672" y="90"/>
                    </a:cubicBezTo>
                    <a:cubicBezTo>
                      <a:pt x="665" y="76"/>
                      <a:pt x="648" y="31"/>
                      <a:pt x="643" y="17"/>
                    </a:cubicBezTo>
                    <a:cubicBezTo>
                      <a:pt x="649" y="12"/>
                      <a:pt x="661" y="9"/>
                      <a:pt x="670" y="10"/>
                    </a:cubicBezTo>
                    <a:cubicBezTo>
                      <a:pt x="676" y="10"/>
                      <a:pt x="679" y="12"/>
                      <a:pt x="680" y="13"/>
                    </a:cubicBezTo>
                    <a:cubicBezTo>
                      <a:pt x="680" y="13"/>
                      <a:pt x="680" y="14"/>
                      <a:pt x="680" y="14"/>
                    </a:cubicBezTo>
                    <a:cubicBezTo>
                      <a:pt x="680" y="34"/>
                      <a:pt x="680" y="72"/>
                      <a:pt x="681" y="87"/>
                    </a:cubicBezTo>
                    <a:cubicBezTo>
                      <a:pt x="681" y="87"/>
                      <a:pt x="681" y="88"/>
                      <a:pt x="681" y="88"/>
                    </a:cubicBezTo>
                    <a:close/>
                    <a:moveTo>
                      <a:pt x="707" y="89"/>
                    </a:moveTo>
                    <a:cubicBezTo>
                      <a:pt x="707" y="89"/>
                      <a:pt x="707" y="89"/>
                      <a:pt x="706" y="89"/>
                    </a:cubicBezTo>
                    <a:cubicBezTo>
                      <a:pt x="707" y="89"/>
                      <a:pt x="707" y="89"/>
                      <a:pt x="707" y="89"/>
                    </a:cubicBezTo>
                    <a:cubicBezTo>
                      <a:pt x="704" y="90"/>
                      <a:pt x="694" y="88"/>
                      <a:pt x="690" y="86"/>
                    </a:cubicBezTo>
                    <a:cubicBezTo>
                      <a:pt x="688" y="72"/>
                      <a:pt x="688" y="35"/>
                      <a:pt x="689" y="14"/>
                    </a:cubicBezTo>
                    <a:cubicBezTo>
                      <a:pt x="698" y="7"/>
                      <a:pt x="714" y="12"/>
                      <a:pt x="718" y="15"/>
                    </a:cubicBezTo>
                    <a:cubicBezTo>
                      <a:pt x="717" y="32"/>
                      <a:pt x="712" y="75"/>
                      <a:pt x="707" y="89"/>
                    </a:cubicBezTo>
                    <a:close/>
                    <a:moveTo>
                      <a:pt x="726" y="96"/>
                    </a:moveTo>
                    <a:cubicBezTo>
                      <a:pt x="723" y="97"/>
                      <a:pt x="717" y="94"/>
                      <a:pt x="715" y="92"/>
                    </a:cubicBezTo>
                    <a:cubicBezTo>
                      <a:pt x="720" y="75"/>
                      <a:pt x="726" y="34"/>
                      <a:pt x="727" y="16"/>
                    </a:cubicBezTo>
                    <a:cubicBezTo>
                      <a:pt x="738" y="15"/>
                      <a:pt x="760" y="28"/>
                      <a:pt x="762" y="34"/>
                    </a:cubicBezTo>
                    <a:cubicBezTo>
                      <a:pt x="763" y="34"/>
                      <a:pt x="763" y="34"/>
                      <a:pt x="763" y="35"/>
                    </a:cubicBezTo>
                    <a:cubicBezTo>
                      <a:pt x="758" y="47"/>
                      <a:pt x="738" y="87"/>
                      <a:pt x="728" y="96"/>
                    </a:cubicBezTo>
                    <a:cubicBezTo>
                      <a:pt x="728" y="96"/>
                      <a:pt x="727" y="96"/>
                      <a:pt x="726" y="96"/>
                    </a:cubicBezTo>
                    <a:close/>
                    <a:moveTo>
                      <a:pt x="740" y="115"/>
                    </a:moveTo>
                    <a:cubicBezTo>
                      <a:pt x="741" y="115"/>
                      <a:pt x="741" y="115"/>
                      <a:pt x="741" y="115"/>
                    </a:cubicBezTo>
                    <a:cubicBezTo>
                      <a:pt x="738" y="114"/>
                      <a:pt x="732" y="106"/>
                      <a:pt x="733" y="104"/>
                    </a:cubicBezTo>
                    <a:cubicBezTo>
                      <a:pt x="733" y="104"/>
                      <a:pt x="733" y="103"/>
                      <a:pt x="733" y="103"/>
                    </a:cubicBezTo>
                    <a:cubicBezTo>
                      <a:pt x="746" y="92"/>
                      <a:pt x="764" y="53"/>
                      <a:pt x="770" y="38"/>
                    </a:cubicBezTo>
                    <a:cubicBezTo>
                      <a:pt x="782" y="43"/>
                      <a:pt x="789" y="53"/>
                      <a:pt x="791" y="59"/>
                    </a:cubicBezTo>
                    <a:cubicBezTo>
                      <a:pt x="791" y="60"/>
                      <a:pt x="791" y="60"/>
                      <a:pt x="791" y="60"/>
                    </a:cubicBezTo>
                    <a:cubicBezTo>
                      <a:pt x="784" y="71"/>
                      <a:pt x="754" y="105"/>
                      <a:pt x="742" y="115"/>
                    </a:cubicBezTo>
                    <a:cubicBezTo>
                      <a:pt x="741" y="115"/>
                      <a:pt x="741" y="115"/>
                      <a:pt x="740" y="115"/>
                    </a:cubicBezTo>
                    <a:close/>
                    <a:moveTo>
                      <a:pt x="751" y="134"/>
                    </a:moveTo>
                    <a:cubicBezTo>
                      <a:pt x="752" y="134"/>
                      <a:pt x="752" y="134"/>
                      <a:pt x="752" y="134"/>
                    </a:cubicBezTo>
                    <a:cubicBezTo>
                      <a:pt x="750" y="133"/>
                      <a:pt x="746" y="127"/>
                      <a:pt x="746" y="122"/>
                    </a:cubicBezTo>
                    <a:cubicBezTo>
                      <a:pt x="759" y="112"/>
                      <a:pt x="788" y="80"/>
                      <a:pt x="798" y="65"/>
                    </a:cubicBezTo>
                    <a:cubicBezTo>
                      <a:pt x="806" y="70"/>
                      <a:pt x="807" y="78"/>
                      <a:pt x="809" y="87"/>
                    </a:cubicBezTo>
                    <a:cubicBezTo>
                      <a:pt x="809" y="87"/>
                      <a:pt x="809" y="87"/>
                      <a:pt x="809" y="87"/>
                    </a:cubicBezTo>
                    <a:cubicBezTo>
                      <a:pt x="801" y="98"/>
                      <a:pt x="768" y="127"/>
                      <a:pt x="753" y="135"/>
                    </a:cubicBezTo>
                    <a:cubicBezTo>
                      <a:pt x="753" y="135"/>
                      <a:pt x="752" y="134"/>
                      <a:pt x="751" y="134"/>
                    </a:cubicBezTo>
                    <a:close/>
                    <a:moveTo>
                      <a:pt x="764" y="156"/>
                    </a:moveTo>
                    <a:cubicBezTo>
                      <a:pt x="764" y="155"/>
                      <a:pt x="763" y="155"/>
                      <a:pt x="762" y="155"/>
                    </a:cubicBezTo>
                    <a:cubicBezTo>
                      <a:pt x="762" y="155"/>
                      <a:pt x="762" y="155"/>
                      <a:pt x="762" y="155"/>
                    </a:cubicBezTo>
                    <a:cubicBezTo>
                      <a:pt x="761" y="155"/>
                      <a:pt x="759" y="153"/>
                      <a:pt x="758" y="149"/>
                    </a:cubicBezTo>
                    <a:cubicBezTo>
                      <a:pt x="756" y="146"/>
                      <a:pt x="756" y="143"/>
                      <a:pt x="757" y="143"/>
                    </a:cubicBezTo>
                    <a:cubicBezTo>
                      <a:pt x="757" y="143"/>
                      <a:pt x="757" y="142"/>
                      <a:pt x="757" y="142"/>
                    </a:cubicBezTo>
                    <a:cubicBezTo>
                      <a:pt x="773" y="134"/>
                      <a:pt x="804" y="107"/>
                      <a:pt x="815" y="93"/>
                    </a:cubicBezTo>
                    <a:cubicBezTo>
                      <a:pt x="822" y="97"/>
                      <a:pt x="826" y="111"/>
                      <a:pt x="825" y="116"/>
                    </a:cubicBezTo>
                    <a:cubicBezTo>
                      <a:pt x="825" y="117"/>
                      <a:pt x="825" y="117"/>
                      <a:pt x="825" y="117"/>
                    </a:cubicBezTo>
                    <a:cubicBezTo>
                      <a:pt x="816" y="126"/>
                      <a:pt x="784" y="148"/>
                      <a:pt x="764" y="156"/>
                    </a:cubicBezTo>
                    <a:close/>
                    <a:moveTo>
                      <a:pt x="773" y="195"/>
                    </a:moveTo>
                    <a:cubicBezTo>
                      <a:pt x="772" y="191"/>
                      <a:pt x="772" y="188"/>
                      <a:pt x="773" y="185"/>
                    </a:cubicBezTo>
                    <a:cubicBezTo>
                      <a:pt x="790" y="183"/>
                      <a:pt x="826" y="166"/>
                      <a:pt x="842" y="155"/>
                    </a:cubicBezTo>
                    <a:cubicBezTo>
                      <a:pt x="846" y="163"/>
                      <a:pt x="849" y="174"/>
                      <a:pt x="848" y="181"/>
                    </a:cubicBezTo>
                    <a:cubicBezTo>
                      <a:pt x="839" y="188"/>
                      <a:pt x="797" y="201"/>
                      <a:pt x="780" y="203"/>
                    </a:cubicBezTo>
                    <a:cubicBezTo>
                      <a:pt x="780" y="202"/>
                      <a:pt x="779" y="202"/>
                      <a:pt x="778" y="201"/>
                    </a:cubicBezTo>
                    <a:cubicBezTo>
                      <a:pt x="778" y="201"/>
                      <a:pt x="778" y="201"/>
                      <a:pt x="778" y="201"/>
                    </a:cubicBezTo>
                    <a:cubicBezTo>
                      <a:pt x="777" y="201"/>
                      <a:pt x="775" y="199"/>
                      <a:pt x="773" y="195"/>
                    </a:cubicBezTo>
                    <a:close/>
                    <a:moveTo>
                      <a:pt x="783" y="230"/>
                    </a:moveTo>
                    <a:cubicBezTo>
                      <a:pt x="783" y="230"/>
                      <a:pt x="783" y="230"/>
                      <a:pt x="783" y="230"/>
                    </a:cubicBezTo>
                    <a:cubicBezTo>
                      <a:pt x="782" y="229"/>
                      <a:pt x="779" y="225"/>
                      <a:pt x="779" y="219"/>
                    </a:cubicBezTo>
                    <a:cubicBezTo>
                      <a:pt x="778" y="215"/>
                      <a:pt x="779" y="213"/>
                      <a:pt x="780" y="212"/>
                    </a:cubicBezTo>
                    <a:cubicBezTo>
                      <a:pt x="780" y="212"/>
                      <a:pt x="781" y="212"/>
                      <a:pt x="781" y="211"/>
                    </a:cubicBezTo>
                    <a:cubicBezTo>
                      <a:pt x="799" y="209"/>
                      <a:pt x="836" y="198"/>
                      <a:pt x="851" y="189"/>
                    </a:cubicBezTo>
                    <a:cubicBezTo>
                      <a:pt x="854" y="194"/>
                      <a:pt x="859" y="206"/>
                      <a:pt x="857" y="215"/>
                    </a:cubicBezTo>
                    <a:cubicBezTo>
                      <a:pt x="857" y="215"/>
                      <a:pt x="857" y="215"/>
                      <a:pt x="857" y="215"/>
                    </a:cubicBezTo>
                    <a:cubicBezTo>
                      <a:pt x="844" y="221"/>
                      <a:pt x="799" y="232"/>
                      <a:pt x="787" y="232"/>
                    </a:cubicBezTo>
                    <a:cubicBezTo>
                      <a:pt x="786" y="231"/>
                      <a:pt x="785" y="230"/>
                      <a:pt x="783" y="230"/>
                    </a:cubicBezTo>
                    <a:close/>
                    <a:moveTo>
                      <a:pt x="789" y="260"/>
                    </a:moveTo>
                    <a:cubicBezTo>
                      <a:pt x="791" y="261"/>
                      <a:pt x="791" y="261"/>
                      <a:pt x="791" y="261"/>
                    </a:cubicBezTo>
                    <a:cubicBezTo>
                      <a:pt x="788" y="258"/>
                      <a:pt x="784" y="244"/>
                      <a:pt x="786" y="240"/>
                    </a:cubicBezTo>
                    <a:cubicBezTo>
                      <a:pt x="801" y="240"/>
                      <a:pt x="843" y="230"/>
                      <a:pt x="860" y="222"/>
                    </a:cubicBezTo>
                    <a:cubicBezTo>
                      <a:pt x="863" y="229"/>
                      <a:pt x="867" y="246"/>
                      <a:pt x="866" y="250"/>
                    </a:cubicBezTo>
                    <a:cubicBezTo>
                      <a:pt x="866" y="249"/>
                      <a:pt x="866" y="249"/>
                      <a:pt x="866" y="249"/>
                    </a:cubicBezTo>
                    <a:cubicBezTo>
                      <a:pt x="866" y="249"/>
                      <a:pt x="865" y="250"/>
                      <a:pt x="865" y="251"/>
                    </a:cubicBezTo>
                    <a:cubicBezTo>
                      <a:pt x="853" y="255"/>
                      <a:pt x="805" y="263"/>
                      <a:pt x="793" y="262"/>
                    </a:cubicBezTo>
                    <a:cubicBezTo>
                      <a:pt x="792" y="261"/>
                      <a:pt x="790" y="261"/>
                      <a:pt x="789" y="260"/>
                    </a:cubicBezTo>
                    <a:close/>
                    <a:moveTo>
                      <a:pt x="797" y="295"/>
                    </a:moveTo>
                    <a:cubicBezTo>
                      <a:pt x="798" y="295"/>
                      <a:pt x="798" y="295"/>
                      <a:pt x="798" y="295"/>
                    </a:cubicBezTo>
                    <a:cubicBezTo>
                      <a:pt x="794" y="293"/>
                      <a:pt x="792" y="276"/>
                      <a:pt x="794" y="271"/>
                    </a:cubicBezTo>
                    <a:cubicBezTo>
                      <a:pt x="809" y="270"/>
                      <a:pt x="850" y="264"/>
                      <a:pt x="867" y="259"/>
                    </a:cubicBezTo>
                    <a:cubicBezTo>
                      <a:pt x="870" y="265"/>
                      <a:pt x="872" y="273"/>
                      <a:pt x="872" y="279"/>
                    </a:cubicBezTo>
                    <a:cubicBezTo>
                      <a:pt x="872" y="282"/>
                      <a:pt x="871" y="285"/>
                      <a:pt x="871" y="287"/>
                    </a:cubicBezTo>
                    <a:cubicBezTo>
                      <a:pt x="870" y="287"/>
                      <a:pt x="870" y="287"/>
                      <a:pt x="870" y="287"/>
                    </a:cubicBezTo>
                    <a:cubicBezTo>
                      <a:pt x="855" y="293"/>
                      <a:pt x="814" y="296"/>
                      <a:pt x="799" y="297"/>
                    </a:cubicBezTo>
                    <a:cubicBezTo>
                      <a:pt x="799" y="296"/>
                      <a:pt x="798" y="295"/>
                      <a:pt x="797" y="295"/>
                    </a:cubicBezTo>
                    <a:close/>
                    <a:moveTo>
                      <a:pt x="799" y="305"/>
                    </a:moveTo>
                    <a:cubicBezTo>
                      <a:pt x="799" y="305"/>
                      <a:pt x="799" y="305"/>
                      <a:pt x="799" y="305"/>
                    </a:cubicBezTo>
                    <a:cubicBezTo>
                      <a:pt x="799" y="305"/>
                      <a:pt x="799" y="305"/>
                      <a:pt x="799" y="305"/>
                    </a:cubicBezTo>
                    <a:close/>
                    <a:moveTo>
                      <a:pt x="807" y="337"/>
                    </a:moveTo>
                    <a:cubicBezTo>
                      <a:pt x="808" y="338"/>
                      <a:pt x="808" y="338"/>
                      <a:pt x="808" y="338"/>
                    </a:cubicBezTo>
                    <a:cubicBezTo>
                      <a:pt x="804" y="335"/>
                      <a:pt x="799" y="312"/>
                      <a:pt x="800" y="305"/>
                    </a:cubicBezTo>
                    <a:cubicBezTo>
                      <a:pt x="814" y="305"/>
                      <a:pt x="855" y="301"/>
                      <a:pt x="873" y="295"/>
                    </a:cubicBezTo>
                    <a:cubicBezTo>
                      <a:pt x="878" y="305"/>
                      <a:pt x="880" y="315"/>
                      <a:pt x="880" y="322"/>
                    </a:cubicBezTo>
                    <a:cubicBezTo>
                      <a:pt x="880" y="324"/>
                      <a:pt x="880" y="326"/>
                      <a:pt x="879" y="327"/>
                    </a:cubicBezTo>
                    <a:cubicBezTo>
                      <a:pt x="865" y="331"/>
                      <a:pt x="822" y="338"/>
                      <a:pt x="809" y="339"/>
                    </a:cubicBezTo>
                    <a:cubicBezTo>
                      <a:pt x="809" y="338"/>
                      <a:pt x="808" y="338"/>
                      <a:pt x="807" y="337"/>
                    </a:cubicBezTo>
                    <a:close/>
                    <a:moveTo>
                      <a:pt x="810" y="348"/>
                    </a:moveTo>
                    <a:cubicBezTo>
                      <a:pt x="810" y="348"/>
                      <a:pt x="810" y="348"/>
                      <a:pt x="810" y="348"/>
                    </a:cubicBezTo>
                    <a:cubicBezTo>
                      <a:pt x="810" y="348"/>
                      <a:pt x="810" y="348"/>
                      <a:pt x="810" y="348"/>
                    </a:cubicBezTo>
                    <a:close/>
                    <a:moveTo>
                      <a:pt x="817" y="394"/>
                    </a:moveTo>
                    <a:cubicBezTo>
                      <a:pt x="817" y="388"/>
                      <a:pt x="818" y="386"/>
                      <a:pt x="819" y="385"/>
                    </a:cubicBezTo>
                    <a:cubicBezTo>
                      <a:pt x="819" y="385"/>
                      <a:pt x="819" y="385"/>
                      <a:pt x="819" y="385"/>
                    </a:cubicBezTo>
                    <a:cubicBezTo>
                      <a:pt x="834" y="385"/>
                      <a:pt x="872" y="380"/>
                      <a:pt x="889" y="376"/>
                    </a:cubicBezTo>
                    <a:cubicBezTo>
                      <a:pt x="892" y="380"/>
                      <a:pt x="894" y="387"/>
                      <a:pt x="894" y="394"/>
                    </a:cubicBezTo>
                    <a:cubicBezTo>
                      <a:pt x="894" y="398"/>
                      <a:pt x="893" y="401"/>
                      <a:pt x="892" y="404"/>
                    </a:cubicBezTo>
                    <a:cubicBezTo>
                      <a:pt x="892" y="404"/>
                      <a:pt x="892" y="404"/>
                      <a:pt x="892" y="404"/>
                    </a:cubicBezTo>
                    <a:cubicBezTo>
                      <a:pt x="876" y="409"/>
                      <a:pt x="836" y="416"/>
                      <a:pt x="825" y="416"/>
                    </a:cubicBezTo>
                    <a:cubicBezTo>
                      <a:pt x="824" y="415"/>
                      <a:pt x="823" y="414"/>
                      <a:pt x="821" y="413"/>
                    </a:cubicBezTo>
                    <a:cubicBezTo>
                      <a:pt x="822" y="414"/>
                      <a:pt x="822" y="414"/>
                      <a:pt x="822" y="414"/>
                    </a:cubicBezTo>
                    <a:cubicBezTo>
                      <a:pt x="820" y="412"/>
                      <a:pt x="817" y="403"/>
                      <a:pt x="817" y="394"/>
                    </a:cubicBezTo>
                    <a:close/>
                    <a:moveTo>
                      <a:pt x="829" y="454"/>
                    </a:moveTo>
                    <a:cubicBezTo>
                      <a:pt x="829" y="453"/>
                      <a:pt x="827" y="451"/>
                      <a:pt x="825" y="444"/>
                    </a:cubicBezTo>
                    <a:cubicBezTo>
                      <a:pt x="824" y="440"/>
                      <a:pt x="824" y="435"/>
                      <a:pt x="824" y="432"/>
                    </a:cubicBezTo>
                    <a:cubicBezTo>
                      <a:pt x="824" y="428"/>
                      <a:pt x="824" y="426"/>
                      <a:pt x="825" y="424"/>
                    </a:cubicBezTo>
                    <a:cubicBezTo>
                      <a:pt x="839" y="424"/>
                      <a:pt x="877" y="417"/>
                      <a:pt x="894" y="412"/>
                    </a:cubicBezTo>
                    <a:cubicBezTo>
                      <a:pt x="898" y="419"/>
                      <a:pt x="900" y="422"/>
                      <a:pt x="900" y="428"/>
                    </a:cubicBezTo>
                    <a:cubicBezTo>
                      <a:pt x="900" y="430"/>
                      <a:pt x="900" y="433"/>
                      <a:pt x="899" y="436"/>
                    </a:cubicBezTo>
                    <a:cubicBezTo>
                      <a:pt x="899" y="436"/>
                      <a:pt x="899" y="436"/>
                      <a:pt x="899" y="436"/>
                    </a:cubicBezTo>
                    <a:cubicBezTo>
                      <a:pt x="887" y="442"/>
                      <a:pt x="847" y="452"/>
                      <a:pt x="833" y="455"/>
                    </a:cubicBezTo>
                    <a:cubicBezTo>
                      <a:pt x="832" y="454"/>
                      <a:pt x="831" y="454"/>
                      <a:pt x="829" y="454"/>
                    </a:cubicBezTo>
                    <a:close/>
                    <a:moveTo>
                      <a:pt x="867" y="545"/>
                    </a:moveTo>
                    <a:cubicBezTo>
                      <a:pt x="859" y="538"/>
                      <a:pt x="847" y="513"/>
                      <a:pt x="847" y="505"/>
                    </a:cubicBezTo>
                    <a:cubicBezTo>
                      <a:pt x="861" y="500"/>
                      <a:pt x="895" y="485"/>
                      <a:pt x="910" y="477"/>
                    </a:cubicBezTo>
                    <a:cubicBezTo>
                      <a:pt x="915" y="483"/>
                      <a:pt x="918" y="486"/>
                      <a:pt x="918" y="492"/>
                    </a:cubicBezTo>
                    <a:cubicBezTo>
                      <a:pt x="918" y="494"/>
                      <a:pt x="917" y="496"/>
                      <a:pt x="917" y="498"/>
                    </a:cubicBezTo>
                    <a:cubicBezTo>
                      <a:pt x="904" y="506"/>
                      <a:pt x="876" y="530"/>
                      <a:pt x="867" y="545"/>
                    </a:cubicBezTo>
                    <a:close/>
                    <a:moveTo>
                      <a:pt x="897" y="574"/>
                    </a:moveTo>
                    <a:cubicBezTo>
                      <a:pt x="890" y="571"/>
                      <a:pt x="875" y="559"/>
                      <a:pt x="874" y="552"/>
                    </a:cubicBezTo>
                    <a:cubicBezTo>
                      <a:pt x="873" y="551"/>
                      <a:pt x="873" y="551"/>
                      <a:pt x="873" y="551"/>
                    </a:cubicBezTo>
                    <a:cubicBezTo>
                      <a:pt x="880" y="539"/>
                      <a:pt x="908" y="513"/>
                      <a:pt x="921" y="505"/>
                    </a:cubicBezTo>
                    <a:cubicBezTo>
                      <a:pt x="922" y="506"/>
                      <a:pt x="922" y="506"/>
                      <a:pt x="923" y="506"/>
                    </a:cubicBezTo>
                    <a:cubicBezTo>
                      <a:pt x="925" y="506"/>
                      <a:pt x="930" y="510"/>
                      <a:pt x="934" y="516"/>
                    </a:cubicBezTo>
                    <a:cubicBezTo>
                      <a:pt x="925" y="527"/>
                      <a:pt x="904" y="560"/>
                      <a:pt x="897" y="574"/>
                    </a:cubicBezTo>
                    <a:close/>
                    <a:moveTo>
                      <a:pt x="935" y="590"/>
                    </a:moveTo>
                    <a:cubicBezTo>
                      <a:pt x="924" y="588"/>
                      <a:pt x="906" y="582"/>
                      <a:pt x="904" y="578"/>
                    </a:cubicBezTo>
                    <a:cubicBezTo>
                      <a:pt x="909" y="569"/>
                      <a:pt x="925" y="544"/>
                      <a:pt x="935" y="529"/>
                    </a:cubicBezTo>
                    <a:lnTo>
                      <a:pt x="935" y="590"/>
                    </a:lnTo>
                    <a:close/>
                  </a:path>
                </a:pathLst>
              </a:custGeom>
              <a:solidFill>
                <a:srgbClr val="F4A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8" name="Freeform 7">
                <a:extLst>
                  <a:ext uri="{FF2B5EF4-FFF2-40B4-BE49-F238E27FC236}">
                    <a16:creationId xmlns:a16="http://schemas.microsoft.com/office/drawing/2014/main" id="{3E8C3F62-8F6A-46C2-9672-7D5597444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675"/>
                <a:ext cx="2353" cy="1840"/>
              </a:xfrm>
              <a:custGeom>
                <a:avLst/>
                <a:gdLst>
                  <a:gd name="T0" fmla="*/ 14713 w 941"/>
                  <a:gd name="T1" fmla="*/ 9728 h 690"/>
                  <a:gd name="T2" fmla="*/ 13568 w 941"/>
                  <a:gd name="T3" fmla="*/ 8909 h 690"/>
                  <a:gd name="T4" fmla="*/ 12963 w 941"/>
                  <a:gd name="T5" fmla="*/ 7147 h 690"/>
                  <a:gd name="T6" fmla="*/ 12743 w 941"/>
                  <a:gd name="T7" fmla="*/ 5632 h 690"/>
                  <a:gd name="T8" fmla="*/ 12443 w 941"/>
                  <a:gd name="T9" fmla="*/ 4131 h 690"/>
                  <a:gd name="T10" fmla="*/ 12225 w 941"/>
                  <a:gd name="T11" fmla="*/ 2901 h 690"/>
                  <a:gd name="T12" fmla="*/ 12005 w 941"/>
                  <a:gd name="T13" fmla="*/ 1856 h 690"/>
                  <a:gd name="T14" fmla="*/ 11742 w 941"/>
                  <a:gd name="T15" fmla="*/ 1080 h 690"/>
                  <a:gd name="T16" fmla="*/ 11367 w 941"/>
                  <a:gd name="T17" fmla="*/ 363 h 690"/>
                  <a:gd name="T18" fmla="*/ 10722 w 941"/>
                  <a:gd name="T19" fmla="*/ 149 h 690"/>
                  <a:gd name="T20" fmla="*/ 10255 w 941"/>
                  <a:gd name="T21" fmla="*/ 435 h 690"/>
                  <a:gd name="T22" fmla="*/ 9880 w 941"/>
                  <a:gd name="T23" fmla="*/ 1117 h 690"/>
                  <a:gd name="T24" fmla="*/ 9692 w 941"/>
                  <a:gd name="T25" fmla="*/ 2275 h 690"/>
                  <a:gd name="T26" fmla="*/ 9535 w 941"/>
                  <a:gd name="T27" fmla="*/ 3435 h 690"/>
                  <a:gd name="T28" fmla="*/ 9367 w 941"/>
                  <a:gd name="T29" fmla="*/ 4949 h 690"/>
                  <a:gd name="T30" fmla="*/ 9209 w 941"/>
                  <a:gd name="T31" fmla="*/ 6165 h 690"/>
                  <a:gd name="T32" fmla="*/ 8992 w 941"/>
                  <a:gd name="T33" fmla="*/ 7565 h 690"/>
                  <a:gd name="T34" fmla="*/ 8209 w 941"/>
                  <a:gd name="T35" fmla="*/ 9237 h 690"/>
                  <a:gd name="T36" fmla="*/ 6554 w 941"/>
                  <a:gd name="T37" fmla="*/ 9899 h 690"/>
                  <a:gd name="T38" fmla="*/ 5251 w 941"/>
                  <a:gd name="T39" fmla="*/ 8931 h 690"/>
                  <a:gd name="T40" fmla="*/ 4676 w 941"/>
                  <a:gd name="T41" fmla="*/ 7395 h 690"/>
                  <a:gd name="T42" fmla="*/ 4458 w 941"/>
                  <a:gd name="T43" fmla="*/ 6067 h 690"/>
                  <a:gd name="T44" fmla="*/ 4283 w 941"/>
                  <a:gd name="T45" fmla="*/ 4800 h 690"/>
                  <a:gd name="T46" fmla="*/ 4208 w 941"/>
                  <a:gd name="T47" fmla="*/ 3720 h 690"/>
                  <a:gd name="T48" fmla="*/ 4063 w 941"/>
                  <a:gd name="T49" fmla="*/ 2560 h 690"/>
                  <a:gd name="T50" fmla="*/ 3938 w 941"/>
                  <a:gd name="T51" fmla="*/ 1592 h 690"/>
                  <a:gd name="T52" fmla="*/ 3751 w 941"/>
                  <a:gd name="T53" fmla="*/ 776 h 690"/>
                  <a:gd name="T54" fmla="*/ 3438 w 941"/>
                  <a:gd name="T55" fmla="*/ 192 h 690"/>
                  <a:gd name="T56" fmla="*/ 3146 w 941"/>
                  <a:gd name="T57" fmla="*/ 0 h 690"/>
                  <a:gd name="T58" fmla="*/ 2751 w 941"/>
                  <a:gd name="T59" fmla="*/ 149 h 690"/>
                  <a:gd name="T60" fmla="*/ 2438 w 941"/>
                  <a:gd name="T61" fmla="*/ 704 h 690"/>
                  <a:gd name="T62" fmla="*/ 2220 w 941"/>
                  <a:gd name="T63" fmla="*/ 1443 h 690"/>
                  <a:gd name="T64" fmla="*/ 2033 w 941"/>
                  <a:gd name="T65" fmla="*/ 2333 h 690"/>
                  <a:gd name="T66" fmla="*/ 1895 w 941"/>
                  <a:gd name="T67" fmla="*/ 3379 h 690"/>
                  <a:gd name="T68" fmla="*/ 1783 w 941"/>
                  <a:gd name="T69" fmla="*/ 4437 h 690"/>
                  <a:gd name="T70" fmla="*/ 1645 w 941"/>
                  <a:gd name="T71" fmla="*/ 5824 h 690"/>
                  <a:gd name="T72" fmla="*/ 1500 w 941"/>
                  <a:gd name="T73" fmla="*/ 7360 h 690"/>
                  <a:gd name="T74" fmla="*/ 970 w 941"/>
                  <a:gd name="T75" fmla="*/ 9181 h 690"/>
                  <a:gd name="T76" fmla="*/ 0 w 941"/>
                  <a:gd name="T77" fmla="*/ 9728 h 690"/>
                  <a:gd name="T78" fmla="*/ 14713 w 941"/>
                  <a:gd name="T79" fmla="*/ 13085 h 69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41" h="690">
                    <a:moveTo>
                      <a:pt x="941" y="690"/>
                    </a:moveTo>
                    <a:cubicBezTo>
                      <a:pt x="941" y="513"/>
                      <a:pt x="941" y="513"/>
                      <a:pt x="941" y="513"/>
                    </a:cubicBezTo>
                    <a:cubicBezTo>
                      <a:pt x="934" y="514"/>
                      <a:pt x="902" y="507"/>
                      <a:pt x="898" y="498"/>
                    </a:cubicBezTo>
                    <a:cubicBezTo>
                      <a:pt x="894" y="498"/>
                      <a:pt x="870" y="482"/>
                      <a:pt x="868" y="470"/>
                    </a:cubicBezTo>
                    <a:cubicBezTo>
                      <a:pt x="860" y="470"/>
                      <a:pt x="837" y="427"/>
                      <a:pt x="841" y="419"/>
                    </a:cubicBezTo>
                    <a:cubicBezTo>
                      <a:pt x="831" y="418"/>
                      <a:pt x="824" y="385"/>
                      <a:pt x="829" y="377"/>
                    </a:cubicBezTo>
                    <a:cubicBezTo>
                      <a:pt x="819" y="378"/>
                      <a:pt x="815" y="342"/>
                      <a:pt x="821" y="336"/>
                    </a:cubicBezTo>
                    <a:cubicBezTo>
                      <a:pt x="813" y="335"/>
                      <a:pt x="806" y="303"/>
                      <a:pt x="815" y="297"/>
                    </a:cubicBezTo>
                    <a:cubicBezTo>
                      <a:pt x="807" y="296"/>
                      <a:pt x="802" y="264"/>
                      <a:pt x="806" y="260"/>
                    </a:cubicBezTo>
                    <a:cubicBezTo>
                      <a:pt x="798" y="260"/>
                      <a:pt x="791" y="222"/>
                      <a:pt x="796" y="218"/>
                    </a:cubicBezTo>
                    <a:cubicBezTo>
                      <a:pt x="788" y="216"/>
                      <a:pt x="784" y="190"/>
                      <a:pt x="789" y="183"/>
                    </a:cubicBezTo>
                    <a:cubicBezTo>
                      <a:pt x="784" y="183"/>
                      <a:pt x="776" y="158"/>
                      <a:pt x="782" y="153"/>
                    </a:cubicBezTo>
                    <a:cubicBezTo>
                      <a:pt x="774" y="151"/>
                      <a:pt x="768" y="130"/>
                      <a:pt x="777" y="124"/>
                    </a:cubicBezTo>
                    <a:cubicBezTo>
                      <a:pt x="770" y="123"/>
                      <a:pt x="762" y="107"/>
                      <a:pt x="768" y="98"/>
                    </a:cubicBezTo>
                    <a:cubicBezTo>
                      <a:pt x="763" y="97"/>
                      <a:pt x="759" y="85"/>
                      <a:pt x="762" y="78"/>
                    </a:cubicBezTo>
                    <a:cubicBezTo>
                      <a:pt x="756" y="78"/>
                      <a:pt x="748" y="64"/>
                      <a:pt x="751" y="57"/>
                    </a:cubicBezTo>
                    <a:cubicBezTo>
                      <a:pt x="746" y="57"/>
                      <a:pt x="739" y="46"/>
                      <a:pt x="740" y="38"/>
                    </a:cubicBezTo>
                    <a:cubicBezTo>
                      <a:pt x="735" y="38"/>
                      <a:pt x="725" y="25"/>
                      <a:pt x="727" y="19"/>
                    </a:cubicBezTo>
                    <a:cubicBezTo>
                      <a:pt x="722" y="20"/>
                      <a:pt x="712" y="16"/>
                      <a:pt x="709" y="11"/>
                    </a:cubicBezTo>
                    <a:cubicBezTo>
                      <a:pt x="705" y="13"/>
                      <a:pt x="691" y="11"/>
                      <a:pt x="686" y="8"/>
                    </a:cubicBezTo>
                    <a:cubicBezTo>
                      <a:pt x="684" y="11"/>
                      <a:pt x="676" y="15"/>
                      <a:pt x="670" y="12"/>
                    </a:cubicBezTo>
                    <a:cubicBezTo>
                      <a:pt x="670" y="17"/>
                      <a:pt x="662" y="22"/>
                      <a:pt x="656" y="23"/>
                    </a:cubicBezTo>
                    <a:cubicBezTo>
                      <a:pt x="657" y="28"/>
                      <a:pt x="652" y="34"/>
                      <a:pt x="645" y="38"/>
                    </a:cubicBezTo>
                    <a:cubicBezTo>
                      <a:pt x="645" y="44"/>
                      <a:pt x="638" y="55"/>
                      <a:pt x="632" y="59"/>
                    </a:cubicBezTo>
                    <a:cubicBezTo>
                      <a:pt x="636" y="64"/>
                      <a:pt x="631" y="88"/>
                      <a:pt x="626" y="91"/>
                    </a:cubicBezTo>
                    <a:cubicBezTo>
                      <a:pt x="626" y="98"/>
                      <a:pt x="626" y="115"/>
                      <a:pt x="620" y="120"/>
                    </a:cubicBezTo>
                    <a:cubicBezTo>
                      <a:pt x="622" y="124"/>
                      <a:pt x="620" y="141"/>
                      <a:pt x="615" y="148"/>
                    </a:cubicBezTo>
                    <a:cubicBezTo>
                      <a:pt x="617" y="154"/>
                      <a:pt x="616" y="171"/>
                      <a:pt x="610" y="181"/>
                    </a:cubicBezTo>
                    <a:cubicBezTo>
                      <a:pt x="613" y="193"/>
                      <a:pt x="611" y="210"/>
                      <a:pt x="604" y="221"/>
                    </a:cubicBezTo>
                    <a:cubicBezTo>
                      <a:pt x="609" y="224"/>
                      <a:pt x="605" y="257"/>
                      <a:pt x="599" y="261"/>
                    </a:cubicBezTo>
                    <a:cubicBezTo>
                      <a:pt x="602" y="264"/>
                      <a:pt x="600" y="288"/>
                      <a:pt x="593" y="294"/>
                    </a:cubicBezTo>
                    <a:cubicBezTo>
                      <a:pt x="597" y="299"/>
                      <a:pt x="596" y="321"/>
                      <a:pt x="589" y="325"/>
                    </a:cubicBezTo>
                    <a:cubicBezTo>
                      <a:pt x="592" y="326"/>
                      <a:pt x="590" y="353"/>
                      <a:pt x="583" y="360"/>
                    </a:cubicBezTo>
                    <a:cubicBezTo>
                      <a:pt x="588" y="365"/>
                      <a:pt x="581" y="392"/>
                      <a:pt x="575" y="399"/>
                    </a:cubicBezTo>
                    <a:cubicBezTo>
                      <a:pt x="580" y="403"/>
                      <a:pt x="567" y="432"/>
                      <a:pt x="558" y="439"/>
                    </a:cubicBezTo>
                    <a:cubicBezTo>
                      <a:pt x="566" y="449"/>
                      <a:pt x="534" y="488"/>
                      <a:pt x="525" y="487"/>
                    </a:cubicBezTo>
                    <a:cubicBezTo>
                      <a:pt x="527" y="498"/>
                      <a:pt x="489" y="520"/>
                      <a:pt x="477" y="519"/>
                    </a:cubicBezTo>
                    <a:cubicBezTo>
                      <a:pt x="474" y="528"/>
                      <a:pt x="425" y="528"/>
                      <a:pt x="419" y="522"/>
                    </a:cubicBezTo>
                    <a:cubicBezTo>
                      <a:pt x="411" y="527"/>
                      <a:pt x="374" y="513"/>
                      <a:pt x="372" y="505"/>
                    </a:cubicBezTo>
                    <a:cubicBezTo>
                      <a:pt x="359" y="507"/>
                      <a:pt x="336" y="478"/>
                      <a:pt x="336" y="471"/>
                    </a:cubicBezTo>
                    <a:cubicBezTo>
                      <a:pt x="325" y="472"/>
                      <a:pt x="310" y="442"/>
                      <a:pt x="312" y="430"/>
                    </a:cubicBezTo>
                    <a:cubicBezTo>
                      <a:pt x="300" y="432"/>
                      <a:pt x="290" y="397"/>
                      <a:pt x="299" y="390"/>
                    </a:cubicBezTo>
                    <a:cubicBezTo>
                      <a:pt x="288" y="389"/>
                      <a:pt x="285" y="360"/>
                      <a:pt x="291" y="353"/>
                    </a:cubicBezTo>
                    <a:cubicBezTo>
                      <a:pt x="283" y="352"/>
                      <a:pt x="279" y="326"/>
                      <a:pt x="285" y="320"/>
                    </a:cubicBezTo>
                    <a:cubicBezTo>
                      <a:pt x="276" y="314"/>
                      <a:pt x="275" y="293"/>
                      <a:pt x="279" y="286"/>
                    </a:cubicBezTo>
                    <a:cubicBezTo>
                      <a:pt x="270" y="283"/>
                      <a:pt x="270" y="259"/>
                      <a:pt x="274" y="253"/>
                    </a:cubicBezTo>
                    <a:cubicBezTo>
                      <a:pt x="268" y="250"/>
                      <a:pt x="264" y="231"/>
                      <a:pt x="271" y="226"/>
                    </a:cubicBezTo>
                    <a:cubicBezTo>
                      <a:pt x="264" y="223"/>
                      <a:pt x="261" y="203"/>
                      <a:pt x="269" y="196"/>
                    </a:cubicBezTo>
                    <a:cubicBezTo>
                      <a:pt x="261" y="194"/>
                      <a:pt x="257" y="169"/>
                      <a:pt x="263" y="164"/>
                    </a:cubicBezTo>
                    <a:cubicBezTo>
                      <a:pt x="256" y="164"/>
                      <a:pt x="251" y="140"/>
                      <a:pt x="260" y="135"/>
                    </a:cubicBezTo>
                    <a:cubicBezTo>
                      <a:pt x="255" y="133"/>
                      <a:pt x="249" y="115"/>
                      <a:pt x="257" y="110"/>
                    </a:cubicBezTo>
                    <a:cubicBezTo>
                      <a:pt x="250" y="108"/>
                      <a:pt x="246" y="88"/>
                      <a:pt x="252" y="84"/>
                    </a:cubicBezTo>
                    <a:cubicBezTo>
                      <a:pt x="247" y="84"/>
                      <a:pt x="240" y="68"/>
                      <a:pt x="246" y="64"/>
                    </a:cubicBezTo>
                    <a:cubicBezTo>
                      <a:pt x="241" y="62"/>
                      <a:pt x="234" y="47"/>
                      <a:pt x="240" y="41"/>
                    </a:cubicBezTo>
                    <a:cubicBezTo>
                      <a:pt x="235" y="40"/>
                      <a:pt x="229" y="31"/>
                      <a:pt x="231" y="24"/>
                    </a:cubicBezTo>
                    <a:cubicBezTo>
                      <a:pt x="226" y="24"/>
                      <a:pt x="220" y="16"/>
                      <a:pt x="220" y="10"/>
                    </a:cubicBezTo>
                    <a:cubicBezTo>
                      <a:pt x="216" y="10"/>
                      <a:pt x="214" y="11"/>
                      <a:pt x="212" y="3"/>
                    </a:cubicBezTo>
                    <a:cubicBezTo>
                      <a:pt x="212" y="3"/>
                      <a:pt x="204" y="6"/>
                      <a:pt x="201" y="0"/>
                    </a:cubicBezTo>
                    <a:cubicBezTo>
                      <a:pt x="201" y="0"/>
                      <a:pt x="196" y="6"/>
                      <a:pt x="190" y="1"/>
                    </a:cubicBezTo>
                    <a:cubicBezTo>
                      <a:pt x="189" y="3"/>
                      <a:pt x="182" y="11"/>
                      <a:pt x="176" y="8"/>
                    </a:cubicBezTo>
                    <a:cubicBezTo>
                      <a:pt x="177" y="11"/>
                      <a:pt x="170" y="22"/>
                      <a:pt x="164" y="22"/>
                    </a:cubicBezTo>
                    <a:cubicBezTo>
                      <a:pt x="165" y="27"/>
                      <a:pt x="160" y="36"/>
                      <a:pt x="156" y="37"/>
                    </a:cubicBezTo>
                    <a:cubicBezTo>
                      <a:pt x="157" y="41"/>
                      <a:pt x="152" y="53"/>
                      <a:pt x="148" y="55"/>
                    </a:cubicBezTo>
                    <a:cubicBezTo>
                      <a:pt x="150" y="59"/>
                      <a:pt x="146" y="75"/>
                      <a:pt x="142" y="76"/>
                    </a:cubicBezTo>
                    <a:cubicBezTo>
                      <a:pt x="143" y="81"/>
                      <a:pt x="139" y="94"/>
                      <a:pt x="135" y="96"/>
                    </a:cubicBezTo>
                    <a:cubicBezTo>
                      <a:pt x="137" y="100"/>
                      <a:pt x="132" y="120"/>
                      <a:pt x="130" y="123"/>
                    </a:cubicBezTo>
                    <a:cubicBezTo>
                      <a:pt x="132" y="128"/>
                      <a:pt x="127" y="150"/>
                      <a:pt x="124" y="152"/>
                    </a:cubicBezTo>
                    <a:cubicBezTo>
                      <a:pt x="128" y="157"/>
                      <a:pt x="124" y="176"/>
                      <a:pt x="121" y="178"/>
                    </a:cubicBezTo>
                    <a:cubicBezTo>
                      <a:pt x="124" y="182"/>
                      <a:pt x="121" y="202"/>
                      <a:pt x="117" y="206"/>
                    </a:cubicBezTo>
                    <a:cubicBezTo>
                      <a:pt x="120" y="211"/>
                      <a:pt x="117" y="233"/>
                      <a:pt x="114" y="234"/>
                    </a:cubicBezTo>
                    <a:cubicBezTo>
                      <a:pt x="117" y="240"/>
                      <a:pt x="113" y="266"/>
                      <a:pt x="110" y="268"/>
                    </a:cubicBezTo>
                    <a:cubicBezTo>
                      <a:pt x="115" y="279"/>
                      <a:pt x="110" y="303"/>
                      <a:pt x="105" y="307"/>
                    </a:cubicBezTo>
                    <a:cubicBezTo>
                      <a:pt x="107" y="314"/>
                      <a:pt x="108" y="342"/>
                      <a:pt x="102" y="345"/>
                    </a:cubicBezTo>
                    <a:cubicBezTo>
                      <a:pt x="105" y="353"/>
                      <a:pt x="101" y="386"/>
                      <a:pt x="96" y="388"/>
                    </a:cubicBezTo>
                    <a:cubicBezTo>
                      <a:pt x="99" y="395"/>
                      <a:pt x="93" y="428"/>
                      <a:pt x="87" y="433"/>
                    </a:cubicBezTo>
                    <a:cubicBezTo>
                      <a:pt x="89" y="440"/>
                      <a:pt x="79" y="477"/>
                      <a:pt x="62" y="484"/>
                    </a:cubicBezTo>
                    <a:cubicBezTo>
                      <a:pt x="58" y="491"/>
                      <a:pt x="30" y="509"/>
                      <a:pt x="16" y="507"/>
                    </a:cubicBezTo>
                    <a:cubicBezTo>
                      <a:pt x="14" y="510"/>
                      <a:pt x="7" y="512"/>
                      <a:pt x="0" y="513"/>
                    </a:cubicBezTo>
                    <a:cubicBezTo>
                      <a:pt x="0" y="690"/>
                      <a:pt x="0" y="690"/>
                      <a:pt x="0" y="690"/>
                    </a:cubicBezTo>
                    <a:lnTo>
                      <a:pt x="941" y="690"/>
                    </a:ln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9" name="Freeform 8">
                <a:extLst>
                  <a:ext uri="{FF2B5EF4-FFF2-40B4-BE49-F238E27FC236}">
                    <a16:creationId xmlns:a16="http://schemas.microsoft.com/office/drawing/2014/main" id="{CEE3FD26-42F6-47C3-BA07-E7E1EEAE4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675"/>
                <a:ext cx="2353" cy="1422"/>
              </a:xfrm>
              <a:custGeom>
                <a:avLst/>
                <a:gdLst>
                  <a:gd name="T0" fmla="*/ 12963 w 941"/>
                  <a:gd name="T1" fmla="*/ 7161 h 533"/>
                  <a:gd name="T2" fmla="*/ 12443 w 941"/>
                  <a:gd name="T3" fmla="*/ 4143 h 533"/>
                  <a:gd name="T4" fmla="*/ 12005 w 941"/>
                  <a:gd name="T5" fmla="*/ 1857 h 533"/>
                  <a:gd name="T6" fmla="*/ 11367 w 941"/>
                  <a:gd name="T7" fmla="*/ 363 h 533"/>
                  <a:gd name="T8" fmla="*/ 10255 w 941"/>
                  <a:gd name="T9" fmla="*/ 435 h 533"/>
                  <a:gd name="T10" fmla="*/ 9692 w 941"/>
                  <a:gd name="T11" fmla="*/ 2278 h 533"/>
                  <a:gd name="T12" fmla="*/ 9367 w 941"/>
                  <a:gd name="T13" fmla="*/ 4954 h 533"/>
                  <a:gd name="T14" fmla="*/ 8992 w 941"/>
                  <a:gd name="T15" fmla="*/ 7574 h 533"/>
                  <a:gd name="T16" fmla="*/ 6554 w 941"/>
                  <a:gd name="T17" fmla="*/ 9914 h 533"/>
                  <a:gd name="T18" fmla="*/ 4676 w 941"/>
                  <a:gd name="T19" fmla="*/ 7403 h 533"/>
                  <a:gd name="T20" fmla="*/ 4283 w 941"/>
                  <a:gd name="T21" fmla="*/ 4805 h 533"/>
                  <a:gd name="T22" fmla="*/ 4063 w 941"/>
                  <a:gd name="T23" fmla="*/ 2561 h 533"/>
                  <a:gd name="T24" fmla="*/ 3751 w 941"/>
                  <a:gd name="T25" fmla="*/ 776 h 533"/>
                  <a:gd name="T26" fmla="*/ 3146 w 941"/>
                  <a:gd name="T27" fmla="*/ 0 h 533"/>
                  <a:gd name="T28" fmla="*/ 2438 w 941"/>
                  <a:gd name="T29" fmla="*/ 704 h 533"/>
                  <a:gd name="T30" fmla="*/ 2033 w 941"/>
                  <a:gd name="T31" fmla="*/ 2334 h 533"/>
                  <a:gd name="T32" fmla="*/ 1783 w 941"/>
                  <a:gd name="T33" fmla="*/ 4442 h 533"/>
                  <a:gd name="T34" fmla="*/ 1500 w 941"/>
                  <a:gd name="T35" fmla="*/ 7366 h 533"/>
                  <a:gd name="T36" fmla="*/ 0 w 941"/>
                  <a:gd name="T37" fmla="*/ 9743 h 533"/>
                  <a:gd name="T38" fmla="*/ 1033 w 941"/>
                  <a:gd name="T39" fmla="*/ 9290 h 533"/>
                  <a:gd name="T40" fmla="*/ 1625 w 941"/>
                  <a:gd name="T41" fmla="*/ 7366 h 533"/>
                  <a:gd name="T42" fmla="*/ 1738 w 941"/>
                  <a:gd name="T43" fmla="*/ 5864 h 533"/>
                  <a:gd name="T44" fmla="*/ 1875 w 941"/>
                  <a:gd name="T45" fmla="*/ 4485 h 533"/>
                  <a:gd name="T46" fmla="*/ 2000 w 941"/>
                  <a:gd name="T47" fmla="*/ 3495 h 533"/>
                  <a:gd name="T48" fmla="*/ 2125 w 941"/>
                  <a:gd name="T49" fmla="*/ 2412 h 533"/>
                  <a:gd name="T50" fmla="*/ 2313 w 941"/>
                  <a:gd name="T51" fmla="*/ 1481 h 533"/>
                  <a:gd name="T52" fmla="*/ 2533 w 941"/>
                  <a:gd name="T53" fmla="*/ 776 h 533"/>
                  <a:gd name="T54" fmla="*/ 3001 w 941"/>
                  <a:gd name="T55" fmla="*/ 149 h 533"/>
                  <a:gd name="T56" fmla="*/ 3363 w 941"/>
                  <a:gd name="T57" fmla="*/ 307 h 533"/>
                  <a:gd name="T58" fmla="*/ 3626 w 941"/>
                  <a:gd name="T59" fmla="*/ 888 h 533"/>
                  <a:gd name="T60" fmla="*/ 3721 w 941"/>
                  <a:gd name="T61" fmla="*/ 1403 h 533"/>
                  <a:gd name="T62" fmla="*/ 3896 w 941"/>
                  <a:gd name="T63" fmla="*/ 2108 h 533"/>
                  <a:gd name="T64" fmla="*/ 3896 w 941"/>
                  <a:gd name="T65" fmla="*/ 2791 h 533"/>
                  <a:gd name="T66" fmla="*/ 3988 w 941"/>
                  <a:gd name="T67" fmla="*/ 3474 h 533"/>
                  <a:gd name="T68" fmla="*/ 4113 w 941"/>
                  <a:gd name="T69" fmla="*/ 4314 h 533"/>
                  <a:gd name="T70" fmla="*/ 4146 w 941"/>
                  <a:gd name="T71" fmla="*/ 5069 h 533"/>
                  <a:gd name="T72" fmla="*/ 4346 w 941"/>
                  <a:gd name="T73" fmla="*/ 6094 h 533"/>
                  <a:gd name="T74" fmla="*/ 4408 w 941"/>
                  <a:gd name="T75" fmla="*/ 6947 h 533"/>
                  <a:gd name="T76" fmla="*/ 4596 w 941"/>
                  <a:gd name="T77" fmla="*/ 7993 h 533"/>
                  <a:gd name="T78" fmla="*/ 5471 w 941"/>
                  <a:gd name="T79" fmla="*/ 9516 h 533"/>
                  <a:gd name="T80" fmla="*/ 7317 w 941"/>
                  <a:gd name="T81" fmla="*/ 10063 h 533"/>
                  <a:gd name="T82" fmla="*/ 8742 w 941"/>
                  <a:gd name="T83" fmla="*/ 8777 h 533"/>
                  <a:gd name="T84" fmla="*/ 9097 w 941"/>
                  <a:gd name="T85" fmla="*/ 7638 h 533"/>
                  <a:gd name="T86" fmla="*/ 9317 w 941"/>
                  <a:gd name="T87" fmla="*/ 6320 h 533"/>
                  <a:gd name="T88" fmla="*/ 9409 w 941"/>
                  <a:gd name="T89" fmla="*/ 5773 h 533"/>
                  <a:gd name="T90" fmla="*/ 9460 w 941"/>
                  <a:gd name="T91" fmla="*/ 4976 h 533"/>
                  <a:gd name="T92" fmla="*/ 9647 w 941"/>
                  <a:gd name="T93" fmla="*/ 3644 h 533"/>
                  <a:gd name="T94" fmla="*/ 9805 w 941"/>
                  <a:gd name="T95" fmla="*/ 2390 h 533"/>
                  <a:gd name="T96" fmla="*/ 9992 w 941"/>
                  <a:gd name="T97" fmla="*/ 1403 h 533"/>
                  <a:gd name="T98" fmla="*/ 10335 w 941"/>
                  <a:gd name="T99" fmla="*/ 534 h 533"/>
                  <a:gd name="T100" fmla="*/ 11272 w 941"/>
                  <a:gd name="T101" fmla="*/ 478 h 533"/>
                  <a:gd name="T102" fmla="*/ 11647 w 941"/>
                  <a:gd name="T103" fmla="*/ 1161 h 533"/>
                  <a:gd name="T104" fmla="*/ 11805 w 941"/>
                  <a:gd name="T105" fmla="*/ 1574 h 533"/>
                  <a:gd name="T106" fmla="*/ 11930 w 941"/>
                  <a:gd name="T107" fmla="*/ 2241 h 533"/>
                  <a:gd name="T108" fmla="*/ 12100 w 941"/>
                  <a:gd name="T109" fmla="*/ 2948 h 533"/>
                  <a:gd name="T110" fmla="*/ 12213 w 941"/>
                  <a:gd name="T111" fmla="*/ 3687 h 533"/>
                  <a:gd name="T112" fmla="*/ 12380 w 941"/>
                  <a:gd name="T113" fmla="*/ 4725 h 533"/>
                  <a:gd name="T114" fmla="*/ 12618 w 941"/>
                  <a:gd name="T115" fmla="*/ 5680 h 533"/>
                  <a:gd name="T116" fmla="*/ 12693 w 941"/>
                  <a:gd name="T117" fmla="*/ 6627 h 533"/>
                  <a:gd name="T118" fmla="*/ 12943 w 941"/>
                  <a:gd name="T119" fmla="*/ 7865 h 533"/>
                  <a:gd name="T120" fmla="*/ 13993 w 941"/>
                  <a:gd name="T121" fmla="*/ 9551 h 53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41" h="533">
                    <a:moveTo>
                      <a:pt x="898" y="498"/>
                    </a:moveTo>
                    <a:cubicBezTo>
                      <a:pt x="894" y="498"/>
                      <a:pt x="870" y="482"/>
                      <a:pt x="868" y="470"/>
                    </a:cubicBezTo>
                    <a:cubicBezTo>
                      <a:pt x="860" y="470"/>
                      <a:pt x="837" y="427"/>
                      <a:pt x="841" y="419"/>
                    </a:cubicBezTo>
                    <a:cubicBezTo>
                      <a:pt x="831" y="418"/>
                      <a:pt x="824" y="385"/>
                      <a:pt x="829" y="377"/>
                    </a:cubicBezTo>
                    <a:cubicBezTo>
                      <a:pt x="819" y="378"/>
                      <a:pt x="815" y="342"/>
                      <a:pt x="821" y="336"/>
                    </a:cubicBezTo>
                    <a:cubicBezTo>
                      <a:pt x="813" y="335"/>
                      <a:pt x="806" y="303"/>
                      <a:pt x="815" y="297"/>
                    </a:cubicBezTo>
                    <a:cubicBezTo>
                      <a:pt x="807" y="296"/>
                      <a:pt x="802" y="264"/>
                      <a:pt x="806" y="260"/>
                    </a:cubicBezTo>
                    <a:cubicBezTo>
                      <a:pt x="798" y="260"/>
                      <a:pt x="791" y="222"/>
                      <a:pt x="796" y="218"/>
                    </a:cubicBezTo>
                    <a:cubicBezTo>
                      <a:pt x="788" y="216"/>
                      <a:pt x="784" y="190"/>
                      <a:pt x="789" y="183"/>
                    </a:cubicBezTo>
                    <a:cubicBezTo>
                      <a:pt x="784" y="183"/>
                      <a:pt x="776" y="158"/>
                      <a:pt x="782" y="153"/>
                    </a:cubicBezTo>
                    <a:cubicBezTo>
                      <a:pt x="774" y="151"/>
                      <a:pt x="768" y="130"/>
                      <a:pt x="777" y="124"/>
                    </a:cubicBezTo>
                    <a:cubicBezTo>
                      <a:pt x="770" y="123"/>
                      <a:pt x="762" y="107"/>
                      <a:pt x="768" y="98"/>
                    </a:cubicBezTo>
                    <a:cubicBezTo>
                      <a:pt x="763" y="97"/>
                      <a:pt x="759" y="85"/>
                      <a:pt x="762" y="78"/>
                    </a:cubicBezTo>
                    <a:cubicBezTo>
                      <a:pt x="756" y="78"/>
                      <a:pt x="748" y="64"/>
                      <a:pt x="751" y="57"/>
                    </a:cubicBezTo>
                    <a:cubicBezTo>
                      <a:pt x="746" y="57"/>
                      <a:pt x="739" y="46"/>
                      <a:pt x="740" y="38"/>
                    </a:cubicBezTo>
                    <a:cubicBezTo>
                      <a:pt x="735" y="38"/>
                      <a:pt x="725" y="25"/>
                      <a:pt x="727" y="19"/>
                    </a:cubicBezTo>
                    <a:cubicBezTo>
                      <a:pt x="722" y="20"/>
                      <a:pt x="712" y="16"/>
                      <a:pt x="709" y="11"/>
                    </a:cubicBezTo>
                    <a:cubicBezTo>
                      <a:pt x="705" y="13"/>
                      <a:pt x="691" y="11"/>
                      <a:pt x="686" y="8"/>
                    </a:cubicBezTo>
                    <a:cubicBezTo>
                      <a:pt x="684" y="11"/>
                      <a:pt x="676" y="15"/>
                      <a:pt x="670" y="12"/>
                    </a:cubicBezTo>
                    <a:cubicBezTo>
                      <a:pt x="670" y="17"/>
                      <a:pt x="662" y="22"/>
                      <a:pt x="656" y="23"/>
                    </a:cubicBezTo>
                    <a:cubicBezTo>
                      <a:pt x="657" y="28"/>
                      <a:pt x="652" y="34"/>
                      <a:pt x="645" y="38"/>
                    </a:cubicBezTo>
                    <a:cubicBezTo>
                      <a:pt x="645" y="44"/>
                      <a:pt x="638" y="55"/>
                      <a:pt x="632" y="59"/>
                    </a:cubicBezTo>
                    <a:cubicBezTo>
                      <a:pt x="636" y="64"/>
                      <a:pt x="631" y="88"/>
                      <a:pt x="626" y="91"/>
                    </a:cubicBezTo>
                    <a:cubicBezTo>
                      <a:pt x="626" y="98"/>
                      <a:pt x="626" y="115"/>
                      <a:pt x="620" y="120"/>
                    </a:cubicBezTo>
                    <a:cubicBezTo>
                      <a:pt x="622" y="124"/>
                      <a:pt x="620" y="141"/>
                      <a:pt x="615" y="148"/>
                    </a:cubicBezTo>
                    <a:cubicBezTo>
                      <a:pt x="617" y="154"/>
                      <a:pt x="616" y="171"/>
                      <a:pt x="610" y="181"/>
                    </a:cubicBezTo>
                    <a:cubicBezTo>
                      <a:pt x="613" y="193"/>
                      <a:pt x="611" y="210"/>
                      <a:pt x="604" y="221"/>
                    </a:cubicBezTo>
                    <a:cubicBezTo>
                      <a:pt x="609" y="224"/>
                      <a:pt x="605" y="257"/>
                      <a:pt x="599" y="261"/>
                    </a:cubicBezTo>
                    <a:cubicBezTo>
                      <a:pt x="602" y="264"/>
                      <a:pt x="600" y="288"/>
                      <a:pt x="593" y="294"/>
                    </a:cubicBezTo>
                    <a:cubicBezTo>
                      <a:pt x="597" y="299"/>
                      <a:pt x="596" y="321"/>
                      <a:pt x="589" y="325"/>
                    </a:cubicBezTo>
                    <a:cubicBezTo>
                      <a:pt x="592" y="326"/>
                      <a:pt x="590" y="353"/>
                      <a:pt x="583" y="360"/>
                    </a:cubicBezTo>
                    <a:cubicBezTo>
                      <a:pt x="588" y="365"/>
                      <a:pt x="581" y="392"/>
                      <a:pt x="575" y="399"/>
                    </a:cubicBezTo>
                    <a:cubicBezTo>
                      <a:pt x="580" y="403"/>
                      <a:pt x="567" y="432"/>
                      <a:pt x="558" y="439"/>
                    </a:cubicBezTo>
                    <a:cubicBezTo>
                      <a:pt x="566" y="449"/>
                      <a:pt x="534" y="488"/>
                      <a:pt x="525" y="487"/>
                    </a:cubicBezTo>
                    <a:cubicBezTo>
                      <a:pt x="527" y="498"/>
                      <a:pt x="489" y="520"/>
                      <a:pt x="477" y="519"/>
                    </a:cubicBezTo>
                    <a:cubicBezTo>
                      <a:pt x="474" y="528"/>
                      <a:pt x="425" y="528"/>
                      <a:pt x="419" y="522"/>
                    </a:cubicBezTo>
                    <a:cubicBezTo>
                      <a:pt x="411" y="527"/>
                      <a:pt x="374" y="513"/>
                      <a:pt x="372" y="505"/>
                    </a:cubicBezTo>
                    <a:cubicBezTo>
                      <a:pt x="359" y="507"/>
                      <a:pt x="336" y="478"/>
                      <a:pt x="336" y="471"/>
                    </a:cubicBezTo>
                    <a:cubicBezTo>
                      <a:pt x="325" y="472"/>
                      <a:pt x="310" y="442"/>
                      <a:pt x="312" y="430"/>
                    </a:cubicBezTo>
                    <a:cubicBezTo>
                      <a:pt x="300" y="432"/>
                      <a:pt x="290" y="397"/>
                      <a:pt x="299" y="390"/>
                    </a:cubicBezTo>
                    <a:cubicBezTo>
                      <a:pt x="288" y="389"/>
                      <a:pt x="285" y="360"/>
                      <a:pt x="291" y="353"/>
                    </a:cubicBezTo>
                    <a:cubicBezTo>
                      <a:pt x="283" y="352"/>
                      <a:pt x="279" y="326"/>
                      <a:pt x="285" y="320"/>
                    </a:cubicBezTo>
                    <a:cubicBezTo>
                      <a:pt x="276" y="314"/>
                      <a:pt x="275" y="293"/>
                      <a:pt x="279" y="286"/>
                    </a:cubicBezTo>
                    <a:cubicBezTo>
                      <a:pt x="270" y="283"/>
                      <a:pt x="270" y="259"/>
                      <a:pt x="274" y="253"/>
                    </a:cubicBezTo>
                    <a:cubicBezTo>
                      <a:pt x="268" y="250"/>
                      <a:pt x="264" y="231"/>
                      <a:pt x="271" y="226"/>
                    </a:cubicBezTo>
                    <a:cubicBezTo>
                      <a:pt x="264" y="223"/>
                      <a:pt x="261" y="203"/>
                      <a:pt x="269" y="196"/>
                    </a:cubicBezTo>
                    <a:cubicBezTo>
                      <a:pt x="261" y="194"/>
                      <a:pt x="257" y="169"/>
                      <a:pt x="263" y="164"/>
                    </a:cubicBezTo>
                    <a:cubicBezTo>
                      <a:pt x="256" y="164"/>
                      <a:pt x="251" y="140"/>
                      <a:pt x="260" y="135"/>
                    </a:cubicBezTo>
                    <a:cubicBezTo>
                      <a:pt x="255" y="133"/>
                      <a:pt x="249" y="115"/>
                      <a:pt x="257" y="110"/>
                    </a:cubicBezTo>
                    <a:cubicBezTo>
                      <a:pt x="250" y="108"/>
                      <a:pt x="246" y="88"/>
                      <a:pt x="252" y="84"/>
                    </a:cubicBezTo>
                    <a:cubicBezTo>
                      <a:pt x="247" y="84"/>
                      <a:pt x="240" y="68"/>
                      <a:pt x="246" y="64"/>
                    </a:cubicBezTo>
                    <a:cubicBezTo>
                      <a:pt x="241" y="62"/>
                      <a:pt x="234" y="47"/>
                      <a:pt x="240" y="41"/>
                    </a:cubicBezTo>
                    <a:cubicBezTo>
                      <a:pt x="235" y="40"/>
                      <a:pt x="229" y="31"/>
                      <a:pt x="231" y="24"/>
                    </a:cubicBezTo>
                    <a:cubicBezTo>
                      <a:pt x="226" y="24"/>
                      <a:pt x="220" y="16"/>
                      <a:pt x="220" y="10"/>
                    </a:cubicBezTo>
                    <a:cubicBezTo>
                      <a:pt x="216" y="10"/>
                      <a:pt x="214" y="11"/>
                      <a:pt x="212" y="3"/>
                    </a:cubicBezTo>
                    <a:cubicBezTo>
                      <a:pt x="212" y="3"/>
                      <a:pt x="204" y="6"/>
                      <a:pt x="201" y="0"/>
                    </a:cubicBezTo>
                    <a:cubicBezTo>
                      <a:pt x="201" y="0"/>
                      <a:pt x="196" y="6"/>
                      <a:pt x="190" y="1"/>
                    </a:cubicBezTo>
                    <a:cubicBezTo>
                      <a:pt x="189" y="3"/>
                      <a:pt x="182" y="11"/>
                      <a:pt x="176" y="8"/>
                    </a:cubicBezTo>
                    <a:cubicBezTo>
                      <a:pt x="177" y="11"/>
                      <a:pt x="170" y="22"/>
                      <a:pt x="164" y="22"/>
                    </a:cubicBezTo>
                    <a:cubicBezTo>
                      <a:pt x="165" y="27"/>
                      <a:pt x="160" y="36"/>
                      <a:pt x="156" y="37"/>
                    </a:cubicBezTo>
                    <a:cubicBezTo>
                      <a:pt x="157" y="41"/>
                      <a:pt x="152" y="53"/>
                      <a:pt x="148" y="55"/>
                    </a:cubicBezTo>
                    <a:cubicBezTo>
                      <a:pt x="150" y="59"/>
                      <a:pt x="146" y="75"/>
                      <a:pt x="142" y="76"/>
                    </a:cubicBezTo>
                    <a:cubicBezTo>
                      <a:pt x="143" y="81"/>
                      <a:pt x="139" y="94"/>
                      <a:pt x="135" y="96"/>
                    </a:cubicBezTo>
                    <a:cubicBezTo>
                      <a:pt x="137" y="100"/>
                      <a:pt x="132" y="120"/>
                      <a:pt x="130" y="123"/>
                    </a:cubicBezTo>
                    <a:cubicBezTo>
                      <a:pt x="132" y="128"/>
                      <a:pt x="127" y="150"/>
                      <a:pt x="124" y="152"/>
                    </a:cubicBezTo>
                    <a:cubicBezTo>
                      <a:pt x="128" y="157"/>
                      <a:pt x="124" y="176"/>
                      <a:pt x="121" y="178"/>
                    </a:cubicBezTo>
                    <a:cubicBezTo>
                      <a:pt x="124" y="182"/>
                      <a:pt x="121" y="202"/>
                      <a:pt x="117" y="206"/>
                    </a:cubicBezTo>
                    <a:cubicBezTo>
                      <a:pt x="120" y="211"/>
                      <a:pt x="117" y="233"/>
                      <a:pt x="114" y="234"/>
                    </a:cubicBezTo>
                    <a:cubicBezTo>
                      <a:pt x="117" y="240"/>
                      <a:pt x="113" y="266"/>
                      <a:pt x="110" y="268"/>
                    </a:cubicBezTo>
                    <a:cubicBezTo>
                      <a:pt x="115" y="279"/>
                      <a:pt x="110" y="303"/>
                      <a:pt x="105" y="307"/>
                    </a:cubicBezTo>
                    <a:cubicBezTo>
                      <a:pt x="107" y="314"/>
                      <a:pt x="108" y="342"/>
                      <a:pt x="102" y="345"/>
                    </a:cubicBezTo>
                    <a:cubicBezTo>
                      <a:pt x="105" y="353"/>
                      <a:pt x="101" y="386"/>
                      <a:pt x="96" y="388"/>
                    </a:cubicBezTo>
                    <a:cubicBezTo>
                      <a:pt x="99" y="395"/>
                      <a:pt x="93" y="428"/>
                      <a:pt x="87" y="433"/>
                    </a:cubicBezTo>
                    <a:cubicBezTo>
                      <a:pt x="89" y="440"/>
                      <a:pt x="79" y="477"/>
                      <a:pt x="62" y="484"/>
                    </a:cubicBezTo>
                    <a:cubicBezTo>
                      <a:pt x="58" y="491"/>
                      <a:pt x="30" y="509"/>
                      <a:pt x="16" y="507"/>
                    </a:cubicBezTo>
                    <a:cubicBezTo>
                      <a:pt x="14" y="510"/>
                      <a:pt x="7" y="512"/>
                      <a:pt x="0" y="513"/>
                    </a:cubicBezTo>
                    <a:cubicBezTo>
                      <a:pt x="0" y="519"/>
                      <a:pt x="0" y="519"/>
                      <a:pt x="0" y="519"/>
                    </a:cubicBezTo>
                    <a:cubicBezTo>
                      <a:pt x="1" y="519"/>
                      <a:pt x="1" y="519"/>
                      <a:pt x="1" y="519"/>
                    </a:cubicBezTo>
                    <a:cubicBezTo>
                      <a:pt x="9" y="518"/>
                      <a:pt x="15" y="516"/>
                      <a:pt x="18" y="513"/>
                    </a:cubicBezTo>
                    <a:cubicBezTo>
                      <a:pt x="35" y="513"/>
                      <a:pt x="60" y="497"/>
                      <a:pt x="66" y="489"/>
                    </a:cubicBezTo>
                    <a:cubicBezTo>
                      <a:pt x="83" y="480"/>
                      <a:pt x="93" y="448"/>
                      <a:pt x="93" y="435"/>
                    </a:cubicBezTo>
                    <a:cubicBezTo>
                      <a:pt x="99" y="427"/>
                      <a:pt x="103" y="408"/>
                      <a:pt x="103" y="395"/>
                    </a:cubicBezTo>
                    <a:cubicBezTo>
                      <a:pt x="103" y="393"/>
                      <a:pt x="103" y="392"/>
                      <a:pt x="102" y="390"/>
                    </a:cubicBezTo>
                    <a:cubicBezTo>
                      <a:pt x="103" y="389"/>
                      <a:pt x="104" y="388"/>
                      <a:pt x="104" y="388"/>
                    </a:cubicBezTo>
                    <a:cubicBezTo>
                      <a:pt x="107" y="381"/>
                      <a:pt x="109" y="367"/>
                      <a:pt x="109" y="356"/>
                    </a:cubicBezTo>
                    <a:cubicBezTo>
                      <a:pt x="109" y="352"/>
                      <a:pt x="109" y="350"/>
                      <a:pt x="108" y="347"/>
                    </a:cubicBezTo>
                    <a:cubicBezTo>
                      <a:pt x="112" y="342"/>
                      <a:pt x="113" y="334"/>
                      <a:pt x="113" y="326"/>
                    </a:cubicBezTo>
                    <a:cubicBezTo>
                      <a:pt x="113" y="319"/>
                      <a:pt x="112" y="313"/>
                      <a:pt x="111" y="309"/>
                    </a:cubicBezTo>
                    <a:cubicBezTo>
                      <a:pt x="115" y="303"/>
                      <a:pt x="118" y="292"/>
                      <a:pt x="118" y="281"/>
                    </a:cubicBezTo>
                    <a:cubicBezTo>
                      <a:pt x="118" y="277"/>
                      <a:pt x="117" y="273"/>
                      <a:pt x="116" y="269"/>
                    </a:cubicBezTo>
                    <a:cubicBezTo>
                      <a:pt x="119" y="263"/>
                      <a:pt x="121" y="253"/>
                      <a:pt x="121" y="244"/>
                    </a:cubicBezTo>
                    <a:cubicBezTo>
                      <a:pt x="121" y="241"/>
                      <a:pt x="121" y="238"/>
                      <a:pt x="120" y="236"/>
                    </a:cubicBezTo>
                    <a:cubicBezTo>
                      <a:pt x="121" y="234"/>
                      <a:pt x="121" y="233"/>
                      <a:pt x="122" y="232"/>
                    </a:cubicBezTo>
                    <a:cubicBezTo>
                      <a:pt x="123" y="228"/>
                      <a:pt x="124" y="221"/>
                      <a:pt x="124" y="214"/>
                    </a:cubicBezTo>
                    <a:cubicBezTo>
                      <a:pt x="124" y="211"/>
                      <a:pt x="124" y="209"/>
                      <a:pt x="123" y="207"/>
                    </a:cubicBezTo>
                    <a:cubicBezTo>
                      <a:pt x="126" y="201"/>
                      <a:pt x="128" y="192"/>
                      <a:pt x="128" y="184"/>
                    </a:cubicBezTo>
                    <a:cubicBezTo>
                      <a:pt x="128" y="182"/>
                      <a:pt x="128" y="180"/>
                      <a:pt x="128" y="179"/>
                    </a:cubicBezTo>
                    <a:cubicBezTo>
                      <a:pt x="130" y="174"/>
                      <a:pt x="132" y="166"/>
                      <a:pt x="132" y="159"/>
                    </a:cubicBezTo>
                    <a:cubicBezTo>
                      <a:pt x="132" y="157"/>
                      <a:pt x="131" y="155"/>
                      <a:pt x="131" y="153"/>
                    </a:cubicBezTo>
                    <a:cubicBezTo>
                      <a:pt x="134" y="147"/>
                      <a:pt x="136" y="135"/>
                      <a:pt x="136" y="127"/>
                    </a:cubicBezTo>
                    <a:cubicBezTo>
                      <a:pt x="136" y="126"/>
                      <a:pt x="136" y="125"/>
                      <a:pt x="136" y="124"/>
                    </a:cubicBezTo>
                    <a:cubicBezTo>
                      <a:pt x="139" y="118"/>
                      <a:pt x="142" y="106"/>
                      <a:pt x="142" y="99"/>
                    </a:cubicBezTo>
                    <a:cubicBezTo>
                      <a:pt x="142" y="98"/>
                      <a:pt x="142" y="98"/>
                      <a:pt x="141" y="98"/>
                    </a:cubicBezTo>
                    <a:cubicBezTo>
                      <a:pt x="145" y="93"/>
                      <a:pt x="148" y="85"/>
                      <a:pt x="148" y="78"/>
                    </a:cubicBezTo>
                    <a:cubicBezTo>
                      <a:pt x="149" y="77"/>
                      <a:pt x="150" y="76"/>
                      <a:pt x="151" y="75"/>
                    </a:cubicBezTo>
                    <a:cubicBezTo>
                      <a:pt x="152" y="71"/>
                      <a:pt x="155" y="64"/>
                      <a:pt x="155" y="59"/>
                    </a:cubicBezTo>
                    <a:cubicBezTo>
                      <a:pt x="155" y="58"/>
                      <a:pt x="154" y="58"/>
                      <a:pt x="154" y="57"/>
                    </a:cubicBezTo>
                    <a:cubicBezTo>
                      <a:pt x="158" y="53"/>
                      <a:pt x="161" y="46"/>
                      <a:pt x="162" y="41"/>
                    </a:cubicBezTo>
                    <a:cubicBezTo>
                      <a:pt x="166" y="37"/>
                      <a:pt x="169" y="32"/>
                      <a:pt x="170" y="26"/>
                    </a:cubicBezTo>
                    <a:cubicBezTo>
                      <a:pt x="172" y="25"/>
                      <a:pt x="174" y="23"/>
                      <a:pt x="177" y="21"/>
                    </a:cubicBezTo>
                    <a:cubicBezTo>
                      <a:pt x="177" y="20"/>
                      <a:pt x="179" y="17"/>
                      <a:pt x="180" y="14"/>
                    </a:cubicBezTo>
                    <a:cubicBezTo>
                      <a:pt x="185" y="13"/>
                      <a:pt x="189" y="11"/>
                      <a:pt x="192" y="8"/>
                    </a:cubicBezTo>
                    <a:cubicBezTo>
                      <a:pt x="193" y="9"/>
                      <a:pt x="195" y="9"/>
                      <a:pt x="196" y="9"/>
                    </a:cubicBezTo>
                    <a:cubicBezTo>
                      <a:pt x="198" y="9"/>
                      <a:pt x="199" y="8"/>
                      <a:pt x="200" y="8"/>
                    </a:cubicBezTo>
                    <a:cubicBezTo>
                      <a:pt x="203" y="9"/>
                      <a:pt x="205" y="10"/>
                      <a:pt x="208" y="10"/>
                    </a:cubicBezTo>
                    <a:cubicBezTo>
                      <a:pt x="210" y="13"/>
                      <a:pt x="212" y="15"/>
                      <a:pt x="215" y="16"/>
                    </a:cubicBezTo>
                    <a:cubicBezTo>
                      <a:pt x="217" y="21"/>
                      <a:pt x="220" y="26"/>
                      <a:pt x="225" y="28"/>
                    </a:cubicBezTo>
                    <a:cubicBezTo>
                      <a:pt x="225" y="32"/>
                      <a:pt x="226" y="35"/>
                      <a:pt x="228" y="39"/>
                    </a:cubicBezTo>
                    <a:cubicBezTo>
                      <a:pt x="229" y="41"/>
                      <a:pt x="231" y="42"/>
                      <a:pt x="232" y="43"/>
                    </a:cubicBezTo>
                    <a:cubicBezTo>
                      <a:pt x="232" y="45"/>
                      <a:pt x="232" y="46"/>
                      <a:pt x="232" y="47"/>
                    </a:cubicBezTo>
                    <a:cubicBezTo>
                      <a:pt x="232" y="49"/>
                      <a:pt x="232" y="52"/>
                      <a:pt x="233" y="54"/>
                    </a:cubicBezTo>
                    <a:cubicBezTo>
                      <a:pt x="234" y="58"/>
                      <a:pt x="236" y="62"/>
                      <a:pt x="238" y="65"/>
                    </a:cubicBezTo>
                    <a:cubicBezTo>
                      <a:pt x="238" y="67"/>
                      <a:pt x="238" y="68"/>
                      <a:pt x="238" y="69"/>
                    </a:cubicBezTo>
                    <a:cubicBezTo>
                      <a:pt x="238" y="71"/>
                      <a:pt x="238" y="73"/>
                      <a:pt x="238" y="74"/>
                    </a:cubicBezTo>
                    <a:cubicBezTo>
                      <a:pt x="239" y="78"/>
                      <a:pt x="241" y="82"/>
                      <a:pt x="244" y="86"/>
                    </a:cubicBezTo>
                    <a:cubicBezTo>
                      <a:pt x="243" y="88"/>
                      <a:pt x="243" y="90"/>
                      <a:pt x="243" y="92"/>
                    </a:cubicBezTo>
                    <a:cubicBezTo>
                      <a:pt x="243" y="94"/>
                      <a:pt x="243" y="96"/>
                      <a:pt x="243" y="98"/>
                    </a:cubicBezTo>
                    <a:cubicBezTo>
                      <a:pt x="244" y="102"/>
                      <a:pt x="246" y="107"/>
                      <a:pt x="249" y="111"/>
                    </a:cubicBezTo>
                    <a:cubicBezTo>
                      <a:pt x="248" y="113"/>
                      <a:pt x="247" y="116"/>
                      <a:pt x="247" y="119"/>
                    </a:cubicBezTo>
                    <a:cubicBezTo>
                      <a:pt x="247" y="120"/>
                      <a:pt x="247" y="121"/>
                      <a:pt x="247" y="123"/>
                    </a:cubicBezTo>
                    <a:cubicBezTo>
                      <a:pt x="248" y="127"/>
                      <a:pt x="250" y="132"/>
                      <a:pt x="252" y="136"/>
                    </a:cubicBezTo>
                    <a:cubicBezTo>
                      <a:pt x="250" y="139"/>
                      <a:pt x="249" y="143"/>
                      <a:pt x="249" y="147"/>
                    </a:cubicBezTo>
                    <a:cubicBezTo>
                      <a:pt x="249" y="150"/>
                      <a:pt x="250" y="153"/>
                      <a:pt x="250" y="156"/>
                    </a:cubicBezTo>
                    <a:cubicBezTo>
                      <a:pt x="251" y="161"/>
                      <a:pt x="253" y="164"/>
                      <a:pt x="255" y="167"/>
                    </a:cubicBezTo>
                    <a:cubicBezTo>
                      <a:pt x="255" y="169"/>
                      <a:pt x="254" y="172"/>
                      <a:pt x="254" y="174"/>
                    </a:cubicBezTo>
                    <a:cubicBezTo>
                      <a:pt x="254" y="178"/>
                      <a:pt x="255" y="181"/>
                      <a:pt x="255" y="183"/>
                    </a:cubicBezTo>
                    <a:cubicBezTo>
                      <a:pt x="256" y="187"/>
                      <a:pt x="258" y="193"/>
                      <a:pt x="261" y="197"/>
                    </a:cubicBezTo>
                    <a:cubicBezTo>
                      <a:pt x="259" y="201"/>
                      <a:pt x="258" y="205"/>
                      <a:pt x="258" y="209"/>
                    </a:cubicBezTo>
                    <a:cubicBezTo>
                      <a:pt x="258" y="212"/>
                      <a:pt x="258" y="215"/>
                      <a:pt x="259" y="217"/>
                    </a:cubicBezTo>
                    <a:cubicBezTo>
                      <a:pt x="260" y="221"/>
                      <a:pt x="261" y="224"/>
                      <a:pt x="263" y="227"/>
                    </a:cubicBezTo>
                    <a:cubicBezTo>
                      <a:pt x="262" y="229"/>
                      <a:pt x="261" y="232"/>
                      <a:pt x="261" y="236"/>
                    </a:cubicBezTo>
                    <a:cubicBezTo>
                      <a:pt x="261" y="237"/>
                      <a:pt x="261" y="237"/>
                      <a:pt x="262" y="238"/>
                    </a:cubicBezTo>
                    <a:cubicBezTo>
                      <a:pt x="262" y="244"/>
                      <a:pt x="264" y="250"/>
                      <a:pt x="267" y="255"/>
                    </a:cubicBezTo>
                    <a:cubicBezTo>
                      <a:pt x="266" y="258"/>
                      <a:pt x="265" y="263"/>
                      <a:pt x="265" y="267"/>
                    </a:cubicBezTo>
                    <a:cubicBezTo>
                      <a:pt x="265" y="272"/>
                      <a:pt x="266" y="276"/>
                      <a:pt x="267" y="280"/>
                    </a:cubicBezTo>
                    <a:cubicBezTo>
                      <a:pt x="268" y="284"/>
                      <a:pt x="270" y="287"/>
                      <a:pt x="272" y="289"/>
                    </a:cubicBezTo>
                    <a:cubicBezTo>
                      <a:pt x="271" y="291"/>
                      <a:pt x="271" y="294"/>
                      <a:pt x="271" y="298"/>
                    </a:cubicBezTo>
                    <a:cubicBezTo>
                      <a:pt x="271" y="306"/>
                      <a:pt x="273" y="315"/>
                      <a:pt x="278" y="321"/>
                    </a:cubicBezTo>
                    <a:cubicBezTo>
                      <a:pt x="277" y="324"/>
                      <a:pt x="276" y="328"/>
                      <a:pt x="276" y="332"/>
                    </a:cubicBezTo>
                    <a:cubicBezTo>
                      <a:pt x="276" y="338"/>
                      <a:pt x="277" y="344"/>
                      <a:pt x="279" y="348"/>
                    </a:cubicBezTo>
                    <a:cubicBezTo>
                      <a:pt x="280" y="352"/>
                      <a:pt x="282" y="354"/>
                      <a:pt x="283" y="355"/>
                    </a:cubicBezTo>
                    <a:cubicBezTo>
                      <a:pt x="282" y="358"/>
                      <a:pt x="282" y="362"/>
                      <a:pt x="282" y="366"/>
                    </a:cubicBezTo>
                    <a:cubicBezTo>
                      <a:pt x="282" y="372"/>
                      <a:pt x="283" y="379"/>
                      <a:pt x="285" y="384"/>
                    </a:cubicBezTo>
                    <a:cubicBezTo>
                      <a:pt x="287" y="388"/>
                      <a:pt x="289" y="390"/>
                      <a:pt x="291" y="392"/>
                    </a:cubicBezTo>
                    <a:cubicBezTo>
                      <a:pt x="290" y="395"/>
                      <a:pt x="289" y="397"/>
                      <a:pt x="289" y="400"/>
                    </a:cubicBezTo>
                    <a:cubicBezTo>
                      <a:pt x="289" y="407"/>
                      <a:pt x="292" y="415"/>
                      <a:pt x="294" y="421"/>
                    </a:cubicBezTo>
                    <a:cubicBezTo>
                      <a:pt x="297" y="428"/>
                      <a:pt x="301" y="433"/>
                      <a:pt x="306" y="435"/>
                    </a:cubicBezTo>
                    <a:cubicBezTo>
                      <a:pt x="307" y="447"/>
                      <a:pt x="314" y="461"/>
                      <a:pt x="322" y="469"/>
                    </a:cubicBezTo>
                    <a:cubicBezTo>
                      <a:pt x="325" y="473"/>
                      <a:pt x="328" y="475"/>
                      <a:pt x="331" y="476"/>
                    </a:cubicBezTo>
                    <a:cubicBezTo>
                      <a:pt x="334" y="484"/>
                      <a:pt x="343" y="495"/>
                      <a:pt x="350" y="501"/>
                    </a:cubicBezTo>
                    <a:cubicBezTo>
                      <a:pt x="357" y="507"/>
                      <a:pt x="363" y="510"/>
                      <a:pt x="368" y="511"/>
                    </a:cubicBezTo>
                    <a:cubicBezTo>
                      <a:pt x="374" y="517"/>
                      <a:pt x="386" y="522"/>
                      <a:pt x="392" y="525"/>
                    </a:cubicBezTo>
                    <a:cubicBezTo>
                      <a:pt x="401" y="528"/>
                      <a:pt x="412" y="530"/>
                      <a:pt x="419" y="528"/>
                    </a:cubicBezTo>
                    <a:cubicBezTo>
                      <a:pt x="430" y="533"/>
                      <a:pt x="456" y="533"/>
                      <a:pt x="468" y="530"/>
                    </a:cubicBezTo>
                    <a:cubicBezTo>
                      <a:pt x="472" y="529"/>
                      <a:pt x="477" y="528"/>
                      <a:pt x="480" y="525"/>
                    </a:cubicBezTo>
                    <a:cubicBezTo>
                      <a:pt x="493" y="523"/>
                      <a:pt x="513" y="512"/>
                      <a:pt x="524" y="501"/>
                    </a:cubicBezTo>
                    <a:cubicBezTo>
                      <a:pt x="527" y="498"/>
                      <a:pt x="529" y="495"/>
                      <a:pt x="530" y="492"/>
                    </a:cubicBezTo>
                    <a:cubicBezTo>
                      <a:pt x="541" y="487"/>
                      <a:pt x="554" y="469"/>
                      <a:pt x="559" y="462"/>
                    </a:cubicBezTo>
                    <a:cubicBezTo>
                      <a:pt x="563" y="454"/>
                      <a:pt x="565" y="448"/>
                      <a:pt x="565" y="443"/>
                    </a:cubicBezTo>
                    <a:cubicBezTo>
                      <a:pt x="565" y="442"/>
                      <a:pt x="565" y="441"/>
                      <a:pt x="565" y="441"/>
                    </a:cubicBezTo>
                    <a:cubicBezTo>
                      <a:pt x="573" y="432"/>
                      <a:pt x="582" y="412"/>
                      <a:pt x="582" y="403"/>
                    </a:cubicBezTo>
                    <a:cubicBezTo>
                      <a:pt x="582" y="403"/>
                      <a:pt x="582" y="402"/>
                      <a:pt x="582" y="402"/>
                    </a:cubicBezTo>
                    <a:cubicBezTo>
                      <a:pt x="582" y="401"/>
                      <a:pt x="582" y="400"/>
                      <a:pt x="582" y="400"/>
                    </a:cubicBezTo>
                    <a:cubicBezTo>
                      <a:pt x="586" y="393"/>
                      <a:pt x="591" y="378"/>
                      <a:pt x="591" y="367"/>
                    </a:cubicBezTo>
                    <a:cubicBezTo>
                      <a:pt x="591" y="365"/>
                      <a:pt x="591" y="362"/>
                      <a:pt x="590" y="361"/>
                    </a:cubicBezTo>
                    <a:cubicBezTo>
                      <a:pt x="594" y="353"/>
                      <a:pt x="596" y="341"/>
                      <a:pt x="596" y="333"/>
                    </a:cubicBezTo>
                    <a:cubicBezTo>
                      <a:pt x="596" y="330"/>
                      <a:pt x="596" y="328"/>
                      <a:pt x="596" y="326"/>
                    </a:cubicBezTo>
                    <a:cubicBezTo>
                      <a:pt x="596" y="326"/>
                      <a:pt x="596" y="326"/>
                      <a:pt x="596" y="326"/>
                    </a:cubicBezTo>
                    <a:cubicBezTo>
                      <a:pt x="598" y="323"/>
                      <a:pt x="600" y="318"/>
                      <a:pt x="601" y="315"/>
                    </a:cubicBezTo>
                    <a:cubicBezTo>
                      <a:pt x="601" y="312"/>
                      <a:pt x="602" y="308"/>
                      <a:pt x="602" y="304"/>
                    </a:cubicBezTo>
                    <a:cubicBezTo>
                      <a:pt x="602" y="301"/>
                      <a:pt x="601" y="298"/>
                      <a:pt x="600" y="295"/>
                    </a:cubicBezTo>
                    <a:cubicBezTo>
                      <a:pt x="604" y="288"/>
                      <a:pt x="606" y="277"/>
                      <a:pt x="606" y="269"/>
                    </a:cubicBezTo>
                    <a:cubicBezTo>
                      <a:pt x="606" y="268"/>
                      <a:pt x="606" y="267"/>
                      <a:pt x="606" y="267"/>
                    </a:cubicBezTo>
                    <a:cubicBezTo>
                      <a:pt x="606" y="265"/>
                      <a:pt x="606" y="264"/>
                      <a:pt x="605" y="262"/>
                    </a:cubicBezTo>
                    <a:cubicBezTo>
                      <a:pt x="611" y="254"/>
                      <a:pt x="612" y="239"/>
                      <a:pt x="612" y="231"/>
                    </a:cubicBezTo>
                    <a:cubicBezTo>
                      <a:pt x="612" y="231"/>
                      <a:pt x="612" y="231"/>
                      <a:pt x="612" y="231"/>
                    </a:cubicBezTo>
                    <a:cubicBezTo>
                      <a:pt x="612" y="226"/>
                      <a:pt x="612" y="223"/>
                      <a:pt x="611" y="221"/>
                    </a:cubicBezTo>
                    <a:cubicBezTo>
                      <a:pt x="615" y="212"/>
                      <a:pt x="617" y="202"/>
                      <a:pt x="617" y="192"/>
                    </a:cubicBezTo>
                    <a:cubicBezTo>
                      <a:pt x="617" y="188"/>
                      <a:pt x="617" y="185"/>
                      <a:pt x="616" y="182"/>
                    </a:cubicBezTo>
                    <a:cubicBezTo>
                      <a:pt x="620" y="175"/>
                      <a:pt x="622" y="165"/>
                      <a:pt x="622" y="157"/>
                    </a:cubicBezTo>
                    <a:cubicBezTo>
                      <a:pt x="622" y="154"/>
                      <a:pt x="622" y="151"/>
                      <a:pt x="621" y="149"/>
                    </a:cubicBezTo>
                    <a:cubicBezTo>
                      <a:pt x="625" y="143"/>
                      <a:pt x="627" y="134"/>
                      <a:pt x="627" y="126"/>
                    </a:cubicBezTo>
                    <a:cubicBezTo>
                      <a:pt x="627" y="124"/>
                      <a:pt x="626" y="123"/>
                      <a:pt x="626" y="121"/>
                    </a:cubicBezTo>
                    <a:cubicBezTo>
                      <a:pt x="631" y="115"/>
                      <a:pt x="632" y="105"/>
                      <a:pt x="632" y="97"/>
                    </a:cubicBezTo>
                    <a:cubicBezTo>
                      <a:pt x="632" y="96"/>
                      <a:pt x="632" y="95"/>
                      <a:pt x="632" y="93"/>
                    </a:cubicBezTo>
                    <a:cubicBezTo>
                      <a:pt x="636" y="87"/>
                      <a:pt x="638" y="76"/>
                      <a:pt x="639" y="74"/>
                    </a:cubicBezTo>
                    <a:cubicBezTo>
                      <a:pt x="639" y="71"/>
                      <a:pt x="639" y="68"/>
                      <a:pt x="639" y="66"/>
                    </a:cubicBezTo>
                    <a:cubicBezTo>
                      <a:pt x="639" y="64"/>
                      <a:pt x="639" y="62"/>
                      <a:pt x="639" y="61"/>
                    </a:cubicBezTo>
                    <a:cubicBezTo>
                      <a:pt x="644" y="56"/>
                      <a:pt x="649" y="48"/>
                      <a:pt x="650" y="42"/>
                    </a:cubicBezTo>
                    <a:cubicBezTo>
                      <a:pt x="656" y="37"/>
                      <a:pt x="660" y="32"/>
                      <a:pt x="661" y="28"/>
                    </a:cubicBezTo>
                    <a:cubicBezTo>
                      <a:pt x="666" y="26"/>
                      <a:pt x="671" y="23"/>
                      <a:pt x="674" y="19"/>
                    </a:cubicBezTo>
                    <a:cubicBezTo>
                      <a:pt x="679" y="19"/>
                      <a:pt x="684" y="18"/>
                      <a:pt x="687" y="15"/>
                    </a:cubicBezTo>
                    <a:cubicBezTo>
                      <a:pt x="693" y="17"/>
                      <a:pt x="701" y="18"/>
                      <a:pt x="707" y="18"/>
                    </a:cubicBezTo>
                    <a:cubicBezTo>
                      <a:pt x="711" y="21"/>
                      <a:pt x="716" y="24"/>
                      <a:pt x="721" y="25"/>
                    </a:cubicBezTo>
                    <a:cubicBezTo>
                      <a:pt x="722" y="27"/>
                      <a:pt x="723" y="30"/>
                      <a:pt x="725" y="33"/>
                    </a:cubicBezTo>
                    <a:cubicBezTo>
                      <a:pt x="726" y="34"/>
                      <a:pt x="730" y="39"/>
                      <a:pt x="734" y="42"/>
                    </a:cubicBezTo>
                    <a:cubicBezTo>
                      <a:pt x="735" y="48"/>
                      <a:pt x="737" y="53"/>
                      <a:pt x="741" y="57"/>
                    </a:cubicBezTo>
                    <a:cubicBezTo>
                      <a:pt x="742" y="59"/>
                      <a:pt x="743" y="60"/>
                      <a:pt x="745" y="61"/>
                    </a:cubicBezTo>
                    <a:cubicBezTo>
                      <a:pt x="745" y="61"/>
                      <a:pt x="744" y="61"/>
                      <a:pt x="744" y="61"/>
                    </a:cubicBezTo>
                    <a:cubicBezTo>
                      <a:pt x="744" y="66"/>
                      <a:pt x="747" y="72"/>
                      <a:pt x="749" y="75"/>
                    </a:cubicBezTo>
                    <a:cubicBezTo>
                      <a:pt x="751" y="78"/>
                      <a:pt x="753" y="80"/>
                      <a:pt x="755" y="82"/>
                    </a:cubicBezTo>
                    <a:cubicBezTo>
                      <a:pt x="755" y="82"/>
                      <a:pt x="755" y="83"/>
                      <a:pt x="755" y="83"/>
                    </a:cubicBezTo>
                    <a:cubicBezTo>
                      <a:pt x="755" y="88"/>
                      <a:pt x="756" y="93"/>
                      <a:pt x="758" y="96"/>
                    </a:cubicBezTo>
                    <a:cubicBezTo>
                      <a:pt x="759" y="98"/>
                      <a:pt x="760" y="99"/>
                      <a:pt x="761" y="100"/>
                    </a:cubicBezTo>
                    <a:cubicBezTo>
                      <a:pt x="760" y="102"/>
                      <a:pt x="760" y="104"/>
                      <a:pt x="760" y="106"/>
                    </a:cubicBezTo>
                    <a:cubicBezTo>
                      <a:pt x="760" y="111"/>
                      <a:pt x="761" y="115"/>
                      <a:pt x="763" y="118"/>
                    </a:cubicBezTo>
                    <a:cubicBezTo>
                      <a:pt x="764" y="122"/>
                      <a:pt x="766" y="124"/>
                      <a:pt x="768" y="126"/>
                    </a:cubicBezTo>
                    <a:cubicBezTo>
                      <a:pt x="767" y="128"/>
                      <a:pt x="767" y="131"/>
                      <a:pt x="767" y="134"/>
                    </a:cubicBezTo>
                    <a:cubicBezTo>
                      <a:pt x="767" y="136"/>
                      <a:pt x="767" y="138"/>
                      <a:pt x="767" y="140"/>
                    </a:cubicBezTo>
                    <a:cubicBezTo>
                      <a:pt x="768" y="145"/>
                      <a:pt x="771" y="151"/>
                      <a:pt x="774" y="155"/>
                    </a:cubicBezTo>
                    <a:cubicBezTo>
                      <a:pt x="774" y="157"/>
                      <a:pt x="774" y="158"/>
                      <a:pt x="774" y="160"/>
                    </a:cubicBezTo>
                    <a:cubicBezTo>
                      <a:pt x="774" y="167"/>
                      <a:pt x="776" y="174"/>
                      <a:pt x="777" y="176"/>
                    </a:cubicBezTo>
                    <a:cubicBezTo>
                      <a:pt x="778" y="180"/>
                      <a:pt x="780" y="183"/>
                      <a:pt x="782" y="185"/>
                    </a:cubicBezTo>
                    <a:cubicBezTo>
                      <a:pt x="781" y="188"/>
                      <a:pt x="781" y="191"/>
                      <a:pt x="781" y="194"/>
                    </a:cubicBezTo>
                    <a:cubicBezTo>
                      <a:pt x="781" y="200"/>
                      <a:pt x="782" y="208"/>
                      <a:pt x="784" y="213"/>
                    </a:cubicBezTo>
                    <a:cubicBezTo>
                      <a:pt x="785" y="216"/>
                      <a:pt x="787" y="218"/>
                      <a:pt x="789" y="220"/>
                    </a:cubicBezTo>
                    <a:cubicBezTo>
                      <a:pt x="788" y="222"/>
                      <a:pt x="788" y="223"/>
                      <a:pt x="788" y="225"/>
                    </a:cubicBezTo>
                    <a:cubicBezTo>
                      <a:pt x="788" y="236"/>
                      <a:pt x="792" y="249"/>
                      <a:pt x="792" y="249"/>
                    </a:cubicBezTo>
                    <a:cubicBezTo>
                      <a:pt x="794" y="256"/>
                      <a:pt x="796" y="260"/>
                      <a:pt x="799" y="263"/>
                    </a:cubicBezTo>
                    <a:cubicBezTo>
                      <a:pt x="799" y="264"/>
                      <a:pt x="799" y="266"/>
                      <a:pt x="799" y="268"/>
                    </a:cubicBezTo>
                    <a:cubicBezTo>
                      <a:pt x="799" y="276"/>
                      <a:pt x="801" y="284"/>
                      <a:pt x="801" y="286"/>
                    </a:cubicBezTo>
                    <a:cubicBezTo>
                      <a:pt x="803" y="291"/>
                      <a:pt x="805" y="296"/>
                      <a:pt x="807" y="299"/>
                    </a:cubicBezTo>
                    <a:cubicBezTo>
                      <a:pt x="805" y="302"/>
                      <a:pt x="805" y="306"/>
                      <a:pt x="805" y="310"/>
                    </a:cubicBezTo>
                    <a:cubicBezTo>
                      <a:pt x="805" y="316"/>
                      <a:pt x="806" y="322"/>
                      <a:pt x="806" y="324"/>
                    </a:cubicBezTo>
                    <a:cubicBezTo>
                      <a:pt x="807" y="328"/>
                      <a:pt x="810" y="334"/>
                      <a:pt x="813" y="338"/>
                    </a:cubicBezTo>
                    <a:cubicBezTo>
                      <a:pt x="812" y="341"/>
                      <a:pt x="812" y="345"/>
                      <a:pt x="812" y="349"/>
                    </a:cubicBezTo>
                    <a:cubicBezTo>
                      <a:pt x="812" y="358"/>
                      <a:pt x="814" y="367"/>
                      <a:pt x="817" y="373"/>
                    </a:cubicBezTo>
                    <a:cubicBezTo>
                      <a:pt x="818" y="377"/>
                      <a:pt x="820" y="379"/>
                      <a:pt x="822" y="380"/>
                    </a:cubicBezTo>
                    <a:cubicBezTo>
                      <a:pt x="822" y="382"/>
                      <a:pt x="821" y="384"/>
                      <a:pt x="821" y="386"/>
                    </a:cubicBezTo>
                    <a:cubicBezTo>
                      <a:pt x="821" y="396"/>
                      <a:pt x="824" y="408"/>
                      <a:pt x="828" y="414"/>
                    </a:cubicBezTo>
                    <a:cubicBezTo>
                      <a:pt x="830" y="419"/>
                      <a:pt x="833" y="421"/>
                      <a:pt x="835" y="423"/>
                    </a:cubicBezTo>
                    <a:cubicBezTo>
                      <a:pt x="835" y="437"/>
                      <a:pt x="850" y="460"/>
                      <a:pt x="851" y="461"/>
                    </a:cubicBezTo>
                    <a:cubicBezTo>
                      <a:pt x="856" y="469"/>
                      <a:pt x="860" y="473"/>
                      <a:pt x="863" y="475"/>
                    </a:cubicBezTo>
                    <a:cubicBezTo>
                      <a:pt x="868" y="486"/>
                      <a:pt x="885" y="500"/>
                      <a:pt x="895" y="503"/>
                    </a:cubicBezTo>
                    <a:cubicBezTo>
                      <a:pt x="904" y="514"/>
                      <a:pt x="934" y="519"/>
                      <a:pt x="941" y="519"/>
                    </a:cubicBezTo>
                    <a:cubicBezTo>
                      <a:pt x="941" y="513"/>
                      <a:pt x="941" y="513"/>
                      <a:pt x="941" y="513"/>
                    </a:cubicBezTo>
                    <a:cubicBezTo>
                      <a:pt x="934" y="514"/>
                      <a:pt x="902" y="507"/>
                      <a:pt x="898" y="498"/>
                    </a:cubicBezTo>
                    <a:close/>
                  </a:path>
                </a:pathLst>
              </a:custGeom>
              <a:solidFill>
                <a:srgbClr val="7A68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0" name="Freeform 9">
                <a:extLst>
                  <a:ext uri="{FF2B5EF4-FFF2-40B4-BE49-F238E27FC236}">
                    <a16:creationId xmlns:a16="http://schemas.microsoft.com/office/drawing/2014/main" id="{8EB9D873-401B-4FB6-A38E-98656C90B9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4" y="1774"/>
                <a:ext cx="623" cy="1741"/>
              </a:xfrm>
              <a:custGeom>
                <a:avLst/>
                <a:gdLst>
                  <a:gd name="T0" fmla="*/ 1741 w 249"/>
                  <a:gd name="T1" fmla="*/ 35 h 653"/>
                  <a:gd name="T2" fmla="*/ 1741 w 249"/>
                  <a:gd name="T3" fmla="*/ 35 h 653"/>
                  <a:gd name="T4" fmla="*/ 1741 w 249"/>
                  <a:gd name="T5" fmla="*/ 35 h 653"/>
                  <a:gd name="T6" fmla="*/ 3901 w 249"/>
                  <a:gd name="T7" fmla="*/ 12376 h 653"/>
                  <a:gd name="T8" fmla="*/ 3538 w 249"/>
                  <a:gd name="T9" fmla="*/ 9851 h 653"/>
                  <a:gd name="T10" fmla="*/ 3085 w 249"/>
                  <a:gd name="T11" fmla="*/ 6633 h 653"/>
                  <a:gd name="T12" fmla="*/ 2585 w 249"/>
                  <a:gd name="T13" fmla="*/ 1570 h 653"/>
                  <a:gd name="T14" fmla="*/ 1741 w 249"/>
                  <a:gd name="T15" fmla="*/ 35 h 653"/>
                  <a:gd name="T16" fmla="*/ 958 w 249"/>
                  <a:gd name="T17" fmla="*/ 1877 h 653"/>
                  <a:gd name="T18" fmla="*/ 738 w 249"/>
                  <a:gd name="T19" fmla="*/ 4287 h 653"/>
                  <a:gd name="T20" fmla="*/ 646 w 249"/>
                  <a:gd name="T21" fmla="*/ 5402 h 653"/>
                  <a:gd name="T22" fmla="*/ 313 w 249"/>
                  <a:gd name="T23" fmla="*/ 7065 h 653"/>
                  <a:gd name="T24" fmla="*/ 83 w 249"/>
                  <a:gd name="T25" fmla="*/ 8316 h 653"/>
                  <a:gd name="T26" fmla="*/ 63 w 249"/>
                  <a:gd name="T27" fmla="*/ 8508 h 653"/>
                  <a:gd name="T28" fmla="*/ 208 w 249"/>
                  <a:gd name="T29" fmla="*/ 10785 h 653"/>
                  <a:gd name="T30" fmla="*/ 283 w 249"/>
                  <a:gd name="T31" fmla="*/ 12376 h 653"/>
                  <a:gd name="T32" fmla="*/ 283 w 249"/>
                  <a:gd name="T33" fmla="*/ 12376 h 653"/>
                  <a:gd name="T34" fmla="*/ 783 w 249"/>
                  <a:gd name="T35" fmla="*/ 12376 h 653"/>
                  <a:gd name="T36" fmla="*/ 833 w 249"/>
                  <a:gd name="T37" fmla="*/ 10897 h 653"/>
                  <a:gd name="T38" fmla="*/ 908 w 249"/>
                  <a:gd name="T39" fmla="*/ 8964 h 653"/>
                  <a:gd name="T40" fmla="*/ 2304 w 249"/>
                  <a:gd name="T41" fmla="*/ 9723 h 653"/>
                  <a:gd name="T42" fmla="*/ 3318 w 249"/>
                  <a:gd name="T43" fmla="*/ 12376 h 653"/>
                  <a:gd name="T44" fmla="*/ 3901 w 249"/>
                  <a:gd name="T45" fmla="*/ 12376 h 65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49" h="653">
                    <a:moveTo>
                      <a:pt x="111" y="2"/>
                    </a:moveTo>
                    <a:cubicBezTo>
                      <a:pt x="111" y="2"/>
                      <a:pt x="111" y="2"/>
                      <a:pt x="111" y="2"/>
                    </a:cubicBezTo>
                    <a:cubicBezTo>
                      <a:pt x="111" y="2"/>
                      <a:pt x="111" y="2"/>
                      <a:pt x="111" y="2"/>
                    </a:cubicBezTo>
                    <a:close/>
                    <a:moveTo>
                      <a:pt x="249" y="653"/>
                    </a:moveTo>
                    <a:cubicBezTo>
                      <a:pt x="247" y="613"/>
                      <a:pt x="241" y="558"/>
                      <a:pt x="226" y="520"/>
                    </a:cubicBezTo>
                    <a:cubicBezTo>
                      <a:pt x="202" y="457"/>
                      <a:pt x="199" y="407"/>
                      <a:pt x="197" y="350"/>
                    </a:cubicBezTo>
                    <a:cubicBezTo>
                      <a:pt x="195" y="287"/>
                      <a:pt x="175" y="139"/>
                      <a:pt x="165" y="83"/>
                    </a:cubicBezTo>
                    <a:cubicBezTo>
                      <a:pt x="155" y="27"/>
                      <a:pt x="138" y="2"/>
                      <a:pt x="111" y="2"/>
                    </a:cubicBezTo>
                    <a:cubicBezTo>
                      <a:pt x="86" y="0"/>
                      <a:pt x="69" y="32"/>
                      <a:pt x="61" y="99"/>
                    </a:cubicBezTo>
                    <a:cubicBezTo>
                      <a:pt x="57" y="131"/>
                      <a:pt x="52" y="179"/>
                      <a:pt x="47" y="226"/>
                    </a:cubicBezTo>
                    <a:cubicBezTo>
                      <a:pt x="41" y="285"/>
                      <a:pt x="41" y="285"/>
                      <a:pt x="41" y="285"/>
                    </a:cubicBezTo>
                    <a:cubicBezTo>
                      <a:pt x="38" y="314"/>
                      <a:pt x="28" y="345"/>
                      <a:pt x="20" y="373"/>
                    </a:cubicBezTo>
                    <a:cubicBezTo>
                      <a:pt x="12" y="399"/>
                      <a:pt x="6" y="422"/>
                      <a:pt x="5" y="439"/>
                    </a:cubicBezTo>
                    <a:cubicBezTo>
                      <a:pt x="4" y="449"/>
                      <a:pt x="4" y="449"/>
                      <a:pt x="4" y="449"/>
                    </a:cubicBezTo>
                    <a:cubicBezTo>
                      <a:pt x="2" y="482"/>
                      <a:pt x="0" y="519"/>
                      <a:pt x="13" y="569"/>
                    </a:cubicBezTo>
                    <a:cubicBezTo>
                      <a:pt x="20" y="598"/>
                      <a:pt x="20" y="630"/>
                      <a:pt x="18" y="653"/>
                    </a:cubicBezTo>
                    <a:cubicBezTo>
                      <a:pt x="18" y="653"/>
                      <a:pt x="18" y="653"/>
                      <a:pt x="18" y="653"/>
                    </a:cubicBezTo>
                    <a:cubicBezTo>
                      <a:pt x="50" y="653"/>
                      <a:pt x="50" y="653"/>
                      <a:pt x="50" y="653"/>
                    </a:cubicBezTo>
                    <a:cubicBezTo>
                      <a:pt x="54" y="624"/>
                      <a:pt x="55" y="598"/>
                      <a:pt x="53" y="575"/>
                    </a:cubicBezTo>
                    <a:cubicBezTo>
                      <a:pt x="48" y="529"/>
                      <a:pt x="44" y="483"/>
                      <a:pt x="58" y="473"/>
                    </a:cubicBezTo>
                    <a:cubicBezTo>
                      <a:pt x="73" y="462"/>
                      <a:pt x="129" y="500"/>
                      <a:pt x="147" y="513"/>
                    </a:cubicBezTo>
                    <a:cubicBezTo>
                      <a:pt x="180" y="535"/>
                      <a:pt x="207" y="593"/>
                      <a:pt x="212" y="653"/>
                    </a:cubicBezTo>
                    <a:cubicBezTo>
                      <a:pt x="249" y="653"/>
                      <a:pt x="249" y="653"/>
                      <a:pt x="249" y="653"/>
                    </a:cubicBezTo>
                    <a:close/>
                  </a:path>
                </a:pathLst>
              </a:custGeom>
              <a:solidFill>
                <a:srgbClr val="7A6888"/>
              </a:solidFill>
              <a:ln w="12700" cap="flat">
                <a:solidFill>
                  <a:srgbClr val="DFD9E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1" name="Freeform 10">
                <a:extLst>
                  <a:ext uri="{FF2B5EF4-FFF2-40B4-BE49-F238E27FC236}">
                    <a16:creationId xmlns:a16="http://schemas.microsoft.com/office/drawing/2014/main" id="{1F5B2639-B66E-4688-B15A-44CA8991D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779"/>
                <a:ext cx="420" cy="1736"/>
              </a:xfrm>
              <a:custGeom>
                <a:avLst/>
                <a:gdLst>
                  <a:gd name="T0" fmla="*/ 1345 w 168"/>
                  <a:gd name="T1" fmla="*/ 10637 h 651"/>
                  <a:gd name="T2" fmla="*/ 1970 w 168"/>
                  <a:gd name="T3" fmla="*/ 9749 h 651"/>
                  <a:gd name="T4" fmla="*/ 2300 w 168"/>
                  <a:gd name="T5" fmla="*/ 8853 h 651"/>
                  <a:gd name="T6" fmla="*/ 2550 w 168"/>
                  <a:gd name="T7" fmla="*/ 6941 h 651"/>
                  <a:gd name="T8" fmla="*/ 2270 w 168"/>
                  <a:gd name="T9" fmla="*/ 6904 h 651"/>
                  <a:gd name="T10" fmla="*/ 2300 w 168"/>
                  <a:gd name="T11" fmla="*/ 7544 h 651"/>
                  <a:gd name="T12" fmla="*/ 2020 w 168"/>
                  <a:gd name="T13" fmla="*/ 8704 h 651"/>
                  <a:gd name="T14" fmla="*/ 1613 w 168"/>
                  <a:gd name="T15" fmla="*/ 9672 h 651"/>
                  <a:gd name="T16" fmla="*/ 1925 w 168"/>
                  <a:gd name="T17" fmla="*/ 8285 h 651"/>
                  <a:gd name="T18" fmla="*/ 2188 w 168"/>
                  <a:gd name="T19" fmla="*/ 5555 h 651"/>
                  <a:gd name="T20" fmla="*/ 1895 w 168"/>
                  <a:gd name="T21" fmla="*/ 1899 h 651"/>
                  <a:gd name="T22" fmla="*/ 1875 w 168"/>
                  <a:gd name="T23" fmla="*/ 5555 h 651"/>
                  <a:gd name="T24" fmla="*/ 1613 w 168"/>
                  <a:gd name="T25" fmla="*/ 8269 h 651"/>
                  <a:gd name="T26" fmla="*/ 1458 w 168"/>
                  <a:gd name="T27" fmla="*/ 8896 h 651"/>
                  <a:gd name="T28" fmla="*/ 1625 w 168"/>
                  <a:gd name="T29" fmla="*/ 7189 h 651"/>
                  <a:gd name="T30" fmla="*/ 1688 w 168"/>
                  <a:gd name="T31" fmla="*/ 5952 h 651"/>
                  <a:gd name="T32" fmla="*/ 1645 w 168"/>
                  <a:gd name="T33" fmla="*/ 3357 h 651"/>
                  <a:gd name="T34" fmla="*/ 1563 w 168"/>
                  <a:gd name="T35" fmla="*/ 1856 h 651"/>
                  <a:gd name="T36" fmla="*/ 1438 w 168"/>
                  <a:gd name="T37" fmla="*/ 477 h 651"/>
                  <a:gd name="T38" fmla="*/ 1208 w 168"/>
                  <a:gd name="T39" fmla="*/ 683 h 651"/>
                  <a:gd name="T40" fmla="*/ 1270 w 168"/>
                  <a:gd name="T41" fmla="*/ 2880 h 651"/>
                  <a:gd name="T42" fmla="*/ 1395 w 168"/>
                  <a:gd name="T43" fmla="*/ 5747 h 651"/>
                  <a:gd name="T44" fmla="*/ 1300 w 168"/>
                  <a:gd name="T45" fmla="*/ 6997 h 651"/>
                  <a:gd name="T46" fmla="*/ 1158 w 168"/>
                  <a:gd name="T47" fmla="*/ 8419 h 651"/>
                  <a:gd name="T48" fmla="*/ 938 w 168"/>
                  <a:gd name="T49" fmla="*/ 9216 h 651"/>
                  <a:gd name="T50" fmla="*/ 908 w 168"/>
                  <a:gd name="T51" fmla="*/ 8568 h 651"/>
                  <a:gd name="T52" fmla="*/ 970 w 168"/>
                  <a:gd name="T53" fmla="*/ 7147 h 651"/>
                  <a:gd name="T54" fmla="*/ 1083 w 168"/>
                  <a:gd name="T55" fmla="*/ 5555 h 651"/>
                  <a:gd name="T56" fmla="*/ 1145 w 168"/>
                  <a:gd name="T57" fmla="*/ 4301 h 651"/>
                  <a:gd name="T58" fmla="*/ 1175 w 168"/>
                  <a:gd name="T59" fmla="*/ 2675 h 651"/>
                  <a:gd name="T60" fmla="*/ 1270 w 168"/>
                  <a:gd name="T61" fmla="*/ 227 h 651"/>
                  <a:gd name="T62" fmla="*/ 813 w 168"/>
                  <a:gd name="T63" fmla="*/ 1421 h 651"/>
                  <a:gd name="T64" fmla="*/ 895 w 168"/>
                  <a:gd name="T65" fmla="*/ 3491 h 651"/>
                  <a:gd name="T66" fmla="*/ 750 w 168"/>
                  <a:gd name="T67" fmla="*/ 5141 h 651"/>
                  <a:gd name="T68" fmla="*/ 770 w 168"/>
                  <a:gd name="T69" fmla="*/ 6315 h 651"/>
                  <a:gd name="T70" fmla="*/ 563 w 168"/>
                  <a:gd name="T71" fmla="*/ 7872 h 651"/>
                  <a:gd name="T72" fmla="*/ 333 w 168"/>
                  <a:gd name="T73" fmla="*/ 7659 h 651"/>
                  <a:gd name="T74" fmla="*/ 625 w 168"/>
                  <a:gd name="T75" fmla="*/ 5043 h 651"/>
                  <a:gd name="T76" fmla="*/ 238 w 168"/>
                  <a:gd name="T77" fmla="*/ 4173 h 651"/>
                  <a:gd name="T78" fmla="*/ 188 w 168"/>
                  <a:gd name="T79" fmla="*/ 8648 h 651"/>
                  <a:gd name="T80" fmla="*/ 583 w 168"/>
                  <a:gd name="T81" fmla="*/ 10296 h 651"/>
                  <a:gd name="T82" fmla="*/ 738 w 168"/>
                  <a:gd name="T83" fmla="*/ 11435 h 651"/>
                  <a:gd name="T84" fmla="*/ 1175 w 168"/>
                  <a:gd name="T85" fmla="*/ 11413 h 65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68" h="651">
                    <a:moveTo>
                      <a:pt x="75" y="602"/>
                    </a:moveTo>
                    <a:cubicBezTo>
                      <a:pt x="75" y="596"/>
                      <a:pt x="75" y="583"/>
                      <a:pt x="78" y="571"/>
                    </a:cubicBezTo>
                    <a:cubicBezTo>
                      <a:pt x="80" y="567"/>
                      <a:pt x="82" y="564"/>
                      <a:pt x="86" y="561"/>
                    </a:cubicBezTo>
                    <a:cubicBezTo>
                      <a:pt x="91" y="556"/>
                      <a:pt x="91" y="556"/>
                      <a:pt x="91" y="556"/>
                    </a:cubicBezTo>
                    <a:cubicBezTo>
                      <a:pt x="100" y="547"/>
                      <a:pt x="114" y="529"/>
                      <a:pt x="121" y="520"/>
                    </a:cubicBezTo>
                    <a:cubicBezTo>
                      <a:pt x="126" y="514"/>
                      <a:pt x="126" y="514"/>
                      <a:pt x="126" y="514"/>
                    </a:cubicBezTo>
                    <a:cubicBezTo>
                      <a:pt x="130" y="509"/>
                      <a:pt x="133" y="505"/>
                      <a:pt x="136" y="500"/>
                    </a:cubicBezTo>
                    <a:cubicBezTo>
                      <a:pt x="139" y="494"/>
                      <a:pt x="141" y="487"/>
                      <a:pt x="142" y="480"/>
                    </a:cubicBezTo>
                    <a:cubicBezTo>
                      <a:pt x="144" y="476"/>
                      <a:pt x="145" y="471"/>
                      <a:pt x="147" y="467"/>
                    </a:cubicBezTo>
                    <a:cubicBezTo>
                      <a:pt x="153" y="454"/>
                      <a:pt x="153" y="454"/>
                      <a:pt x="153" y="454"/>
                    </a:cubicBezTo>
                    <a:cubicBezTo>
                      <a:pt x="159" y="442"/>
                      <a:pt x="166" y="429"/>
                      <a:pt x="167" y="413"/>
                    </a:cubicBezTo>
                    <a:cubicBezTo>
                      <a:pt x="168" y="398"/>
                      <a:pt x="168" y="380"/>
                      <a:pt x="163" y="366"/>
                    </a:cubicBezTo>
                    <a:cubicBezTo>
                      <a:pt x="162" y="363"/>
                      <a:pt x="161" y="361"/>
                      <a:pt x="158" y="360"/>
                    </a:cubicBezTo>
                    <a:cubicBezTo>
                      <a:pt x="156" y="359"/>
                      <a:pt x="153" y="358"/>
                      <a:pt x="151" y="359"/>
                    </a:cubicBezTo>
                    <a:cubicBezTo>
                      <a:pt x="148" y="360"/>
                      <a:pt x="146" y="362"/>
                      <a:pt x="145" y="364"/>
                    </a:cubicBezTo>
                    <a:cubicBezTo>
                      <a:pt x="144" y="366"/>
                      <a:pt x="144" y="367"/>
                      <a:pt x="144" y="369"/>
                    </a:cubicBezTo>
                    <a:cubicBezTo>
                      <a:pt x="144" y="370"/>
                      <a:pt x="144" y="371"/>
                      <a:pt x="144" y="372"/>
                    </a:cubicBezTo>
                    <a:cubicBezTo>
                      <a:pt x="146" y="379"/>
                      <a:pt x="147" y="388"/>
                      <a:pt x="147" y="398"/>
                    </a:cubicBezTo>
                    <a:cubicBezTo>
                      <a:pt x="147" y="403"/>
                      <a:pt x="147" y="407"/>
                      <a:pt x="147" y="412"/>
                    </a:cubicBezTo>
                    <a:cubicBezTo>
                      <a:pt x="146" y="424"/>
                      <a:pt x="141" y="433"/>
                      <a:pt x="135" y="445"/>
                    </a:cubicBezTo>
                    <a:cubicBezTo>
                      <a:pt x="129" y="459"/>
                      <a:pt x="129" y="459"/>
                      <a:pt x="129" y="459"/>
                    </a:cubicBezTo>
                    <a:cubicBezTo>
                      <a:pt x="126" y="464"/>
                      <a:pt x="125" y="470"/>
                      <a:pt x="123" y="475"/>
                    </a:cubicBezTo>
                    <a:cubicBezTo>
                      <a:pt x="122" y="481"/>
                      <a:pt x="120" y="486"/>
                      <a:pt x="118" y="491"/>
                    </a:cubicBezTo>
                    <a:cubicBezTo>
                      <a:pt x="114" y="498"/>
                      <a:pt x="109" y="504"/>
                      <a:pt x="103" y="510"/>
                    </a:cubicBezTo>
                    <a:cubicBezTo>
                      <a:pt x="96" y="516"/>
                      <a:pt x="96" y="516"/>
                      <a:pt x="96" y="516"/>
                    </a:cubicBezTo>
                    <a:cubicBezTo>
                      <a:pt x="96" y="516"/>
                      <a:pt x="95" y="517"/>
                      <a:pt x="94" y="518"/>
                    </a:cubicBezTo>
                    <a:cubicBezTo>
                      <a:pt x="108" y="494"/>
                      <a:pt x="121" y="468"/>
                      <a:pt x="123" y="437"/>
                    </a:cubicBezTo>
                    <a:cubicBezTo>
                      <a:pt x="125" y="414"/>
                      <a:pt x="127" y="404"/>
                      <a:pt x="130" y="392"/>
                    </a:cubicBezTo>
                    <a:cubicBezTo>
                      <a:pt x="132" y="382"/>
                      <a:pt x="134" y="372"/>
                      <a:pt x="137" y="354"/>
                    </a:cubicBezTo>
                    <a:cubicBezTo>
                      <a:pt x="139" y="333"/>
                      <a:pt x="140" y="313"/>
                      <a:pt x="140" y="293"/>
                    </a:cubicBezTo>
                    <a:cubicBezTo>
                      <a:pt x="140" y="262"/>
                      <a:pt x="138" y="231"/>
                      <a:pt x="135" y="201"/>
                    </a:cubicBezTo>
                    <a:cubicBezTo>
                      <a:pt x="133" y="171"/>
                      <a:pt x="131" y="140"/>
                      <a:pt x="131" y="110"/>
                    </a:cubicBezTo>
                    <a:cubicBezTo>
                      <a:pt x="131" y="104"/>
                      <a:pt x="126" y="100"/>
                      <a:pt x="121" y="100"/>
                    </a:cubicBezTo>
                    <a:cubicBezTo>
                      <a:pt x="115" y="100"/>
                      <a:pt x="111" y="104"/>
                      <a:pt x="111" y="110"/>
                    </a:cubicBezTo>
                    <a:cubicBezTo>
                      <a:pt x="111" y="141"/>
                      <a:pt x="113" y="172"/>
                      <a:pt x="116" y="202"/>
                    </a:cubicBezTo>
                    <a:cubicBezTo>
                      <a:pt x="118" y="232"/>
                      <a:pt x="120" y="263"/>
                      <a:pt x="120" y="293"/>
                    </a:cubicBezTo>
                    <a:cubicBezTo>
                      <a:pt x="120" y="313"/>
                      <a:pt x="119" y="332"/>
                      <a:pt x="117" y="351"/>
                    </a:cubicBezTo>
                    <a:cubicBezTo>
                      <a:pt x="114" y="368"/>
                      <a:pt x="112" y="378"/>
                      <a:pt x="110" y="387"/>
                    </a:cubicBezTo>
                    <a:cubicBezTo>
                      <a:pt x="107" y="400"/>
                      <a:pt x="105" y="411"/>
                      <a:pt x="103" y="436"/>
                    </a:cubicBezTo>
                    <a:cubicBezTo>
                      <a:pt x="102" y="453"/>
                      <a:pt x="99" y="464"/>
                      <a:pt x="93" y="476"/>
                    </a:cubicBezTo>
                    <a:cubicBezTo>
                      <a:pt x="93" y="475"/>
                      <a:pt x="93" y="475"/>
                      <a:pt x="93" y="475"/>
                    </a:cubicBezTo>
                    <a:cubicBezTo>
                      <a:pt x="93" y="473"/>
                      <a:pt x="93" y="471"/>
                      <a:pt x="93" y="469"/>
                    </a:cubicBezTo>
                    <a:cubicBezTo>
                      <a:pt x="93" y="468"/>
                      <a:pt x="93" y="466"/>
                      <a:pt x="93" y="465"/>
                    </a:cubicBezTo>
                    <a:cubicBezTo>
                      <a:pt x="93" y="452"/>
                      <a:pt x="95" y="438"/>
                      <a:pt x="98" y="424"/>
                    </a:cubicBezTo>
                    <a:cubicBezTo>
                      <a:pt x="101" y="409"/>
                      <a:pt x="104" y="394"/>
                      <a:pt x="104" y="379"/>
                    </a:cubicBezTo>
                    <a:cubicBezTo>
                      <a:pt x="104" y="375"/>
                      <a:pt x="103" y="371"/>
                      <a:pt x="103" y="367"/>
                    </a:cubicBezTo>
                    <a:cubicBezTo>
                      <a:pt x="102" y="363"/>
                      <a:pt x="102" y="359"/>
                      <a:pt x="102" y="355"/>
                    </a:cubicBezTo>
                    <a:cubicBezTo>
                      <a:pt x="102" y="341"/>
                      <a:pt x="105" y="328"/>
                      <a:pt x="108" y="314"/>
                    </a:cubicBezTo>
                    <a:cubicBezTo>
                      <a:pt x="109" y="307"/>
                      <a:pt x="109" y="307"/>
                      <a:pt x="109" y="307"/>
                    </a:cubicBezTo>
                    <a:cubicBezTo>
                      <a:pt x="112" y="292"/>
                      <a:pt x="113" y="276"/>
                      <a:pt x="113" y="261"/>
                    </a:cubicBezTo>
                    <a:cubicBezTo>
                      <a:pt x="113" y="232"/>
                      <a:pt x="109" y="204"/>
                      <a:pt x="105" y="177"/>
                    </a:cubicBezTo>
                    <a:cubicBezTo>
                      <a:pt x="101" y="150"/>
                      <a:pt x="101" y="150"/>
                      <a:pt x="101" y="150"/>
                    </a:cubicBezTo>
                    <a:cubicBezTo>
                      <a:pt x="100" y="141"/>
                      <a:pt x="99" y="131"/>
                      <a:pt x="99" y="122"/>
                    </a:cubicBezTo>
                    <a:cubicBezTo>
                      <a:pt x="99" y="114"/>
                      <a:pt x="100" y="106"/>
                      <a:pt x="100" y="98"/>
                    </a:cubicBezTo>
                    <a:cubicBezTo>
                      <a:pt x="100" y="91"/>
                      <a:pt x="100" y="83"/>
                      <a:pt x="100" y="75"/>
                    </a:cubicBezTo>
                    <a:cubicBezTo>
                      <a:pt x="100" y="60"/>
                      <a:pt x="100" y="46"/>
                      <a:pt x="96" y="32"/>
                    </a:cubicBezTo>
                    <a:cubicBezTo>
                      <a:pt x="96" y="29"/>
                      <a:pt x="94" y="27"/>
                      <a:pt x="92" y="25"/>
                    </a:cubicBezTo>
                    <a:cubicBezTo>
                      <a:pt x="90" y="24"/>
                      <a:pt x="87" y="23"/>
                      <a:pt x="85" y="24"/>
                    </a:cubicBezTo>
                    <a:cubicBezTo>
                      <a:pt x="82" y="25"/>
                      <a:pt x="80" y="26"/>
                      <a:pt x="78" y="28"/>
                    </a:cubicBezTo>
                    <a:cubicBezTo>
                      <a:pt x="77" y="31"/>
                      <a:pt x="76" y="33"/>
                      <a:pt x="77" y="36"/>
                    </a:cubicBezTo>
                    <a:cubicBezTo>
                      <a:pt x="81" y="56"/>
                      <a:pt x="81" y="77"/>
                      <a:pt x="80" y="98"/>
                    </a:cubicBezTo>
                    <a:cubicBezTo>
                      <a:pt x="79" y="116"/>
                      <a:pt x="79" y="134"/>
                      <a:pt x="81" y="153"/>
                    </a:cubicBezTo>
                    <a:cubicBezTo>
                      <a:pt x="81" y="153"/>
                      <a:pt x="81" y="152"/>
                      <a:pt x="81" y="152"/>
                    </a:cubicBezTo>
                    <a:cubicBezTo>
                      <a:pt x="81" y="153"/>
                      <a:pt x="82" y="156"/>
                      <a:pt x="85" y="180"/>
                    </a:cubicBezTo>
                    <a:cubicBezTo>
                      <a:pt x="89" y="207"/>
                      <a:pt x="93" y="234"/>
                      <a:pt x="93" y="261"/>
                    </a:cubicBezTo>
                    <a:cubicBezTo>
                      <a:pt x="93" y="275"/>
                      <a:pt x="92" y="289"/>
                      <a:pt x="89" y="303"/>
                    </a:cubicBezTo>
                    <a:cubicBezTo>
                      <a:pt x="88" y="310"/>
                      <a:pt x="88" y="310"/>
                      <a:pt x="88" y="310"/>
                    </a:cubicBezTo>
                    <a:cubicBezTo>
                      <a:pt x="85" y="325"/>
                      <a:pt x="82" y="340"/>
                      <a:pt x="82" y="355"/>
                    </a:cubicBezTo>
                    <a:cubicBezTo>
                      <a:pt x="82" y="360"/>
                      <a:pt x="82" y="365"/>
                      <a:pt x="83" y="369"/>
                    </a:cubicBezTo>
                    <a:cubicBezTo>
                      <a:pt x="83" y="372"/>
                      <a:pt x="84" y="376"/>
                      <a:pt x="84" y="379"/>
                    </a:cubicBezTo>
                    <a:cubicBezTo>
                      <a:pt x="84" y="392"/>
                      <a:pt x="81" y="406"/>
                      <a:pt x="78" y="420"/>
                    </a:cubicBezTo>
                    <a:cubicBezTo>
                      <a:pt x="78" y="420"/>
                      <a:pt x="74" y="444"/>
                      <a:pt x="74" y="444"/>
                    </a:cubicBezTo>
                    <a:cubicBezTo>
                      <a:pt x="73" y="450"/>
                      <a:pt x="66" y="483"/>
                      <a:pt x="62" y="499"/>
                    </a:cubicBezTo>
                    <a:cubicBezTo>
                      <a:pt x="61" y="495"/>
                      <a:pt x="60" y="490"/>
                      <a:pt x="60" y="487"/>
                    </a:cubicBezTo>
                    <a:cubicBezTo>
                      <a:pt x="60" y="487"/>
                      <a:pt x="60" y="486"/>
                      <a:pt x="60" y="486"/>
                    </a:cubicBezTo>
                    <a:cubicBezTo>
                      <a:pt x="60" y="483"/>
                      <a:pt x="60" y="481"/>
                      <a:pt x="60" y="478"/>
                    </a:cubicBezTo>
                    <a:cubicBezTo>
                      <a:pt x="60" y="473"/>
                      <a:pt x="60" y="468"/>
                      <a:pt x="59" y="461"/>
                    </a:cubicBezTo>
                    <a:cubicBezTo>
                      <a:pt x="58" y="452"/>
                      <a:pt x="58" y="452"/>
                      <a:pt x="58" y="452"/>
                    </a:cubicBezTo>
                    <a:cubicBezTo>
                      <a:pt x="57" y="439"/>
                      <a:pt x="56" y="427"/>
                      <a:pt x="56" y="415"/>
                    </a:cubicBezTo>
                    <a:cubicBezTo>
                      <a:pt x="56" y="408"/>
                      <a:pt x="57" y="401"/>
                      <a:pt x="58" y="396"/>
                    </a:cubicBezTo>
                    <a:cubicBezTo>
                      <a:pt x="62" y="377"/>
                      <a:pt x="62" y="377"/>
                      <a:pt x="62" y="377"/>
                    </a:cubicBezTo>
                    <a:cubicBezTo>
                      <a:pt x="65" y="363"/>
                      <a:pt x="67" y="351"/>
                      <a:pt x="69" y="335"/>
                    </a:cubicBezTo>
                    <a:cubicBezTo>
                      <a:pt x="69" y="328"/>
                      <a:pt x="70" y="322"/>
                      <a:pt x="70" y="315"/>
                    </a:cubicBezTo>
                    <a:cubicBezTo>
                      <a:pt x="70" y="308"/>
                      <a:pt x="69" y="300"/>
                      <a:pt x="69" y="293"/>
                    </a:cubicBezTo>
                    <a:cubicBezTo>
                      <a:pt x="69" y="285"/>
                      <a:pt x="68" y="278"/>
                      <a:pt x="68" y="271"/>
                    </a:cubicBezTo>
                    <a:cubicBezTo>
                      <a:pt x="68" y="268"/>
                      <a:pt x="69" y="265"/>
                      <a:pt x="69" y="262"/>
                    </a:cubicBezTo>
                    <a:cubicBezTo>
                      <a:pt x="69" y="250"/>
                      <a:pt x="71" y="238"/>
                      <a:pt x="73" y="227"/>
                    </a:cubicBezTo>
                    <a:cubicBezTo>
                      <a:pt x="75" y="213"/>
                      <a:pt x="77" y="199"/>
                      <a:pt x="77" y="184"/>
                    </a:cubicBezTo>
                    <a:cubicBezTo>
                      <a:pt x="77" y="184"/>
                      <a:pt x="77" y="183"/>
                      <a:pt x="77" y="183"/>
                    </a:cubicBezTo>
                    <a:cubicBezTo>
                      <a:pt x="77" y="172"/>
                      <a:pt x="76" y="157"/>
                      <a:pt x="75" y="141"/>
                    </a:cubicBezTo>
                    <a:cubicBezTo>
                      <a:pt x="73" y="121"/>
                      <a:pt x="72" y="97"/>
                      <a:pt x="72" y="75"/>
                    </a:cubicBezTo>
                    <a:cubicBezTo>
                      <a:pt x="72" y="51"/>
                      <a:pt x="74" y="29"/>
                      <a:pt x="80" y="16"/>
                    </a:cubicBezTo>
                    <a:cubicBezTo>
                      <a:pt x="80" y="15"/>
                      <a:pt x="81" y="13"/>
                      <a:pt x="81" y="12"/>
                    </a:cubicBezTo>
                    <a:cubicBezTo>
                      <a:pt x="81" y="8"/>
                      <a:pt x="79" y="4"/>
                      <a:pt x="75" y="3"/>
                    </a:cubicBezTo>
                    <a:cubicBezTo>
                      <a:pt x="70" y="0"/>
                      <a:pt x="64" y="3"/>
                      <a:pt x="62" y="7"/>
                    </a:cubicBezTo>
                    <a:cubicBezTo>
                      <a:pt x="54" y="23"/>
                      <a:pt x="52" y="48"/>
                      <a:pt x="52" y="75"/>
                    </a:cubicBezTo>
                    <a:cubicBezTo>
                      <a:pt x="52" y="97"/>
                      <a:pt x="53" y="121"/>
                      <a:pt x="55" y="142"/>
                    </a:cubicBezTo>
                    <a:cubicBezTo>
                      <a:pt x="56" y="158"/>
                      <a:pt x="57" y="173"/>
                      <a:pt x="57" y="183"/>
                    </a:cubicBezTo>
                    <a:cubicBezTo>
                      <a:pt x="57" y="183"/>
                      <a:pt x="57" y="184"/>
                      <a:pt x="57" y="184"/>
                    </a:cubicBezTo>
                    <a:cubicBezTo>
                      <a:pt x="57" y="197"/>
                      <a:pt x="55" y="210"/>
                      <a:pt x="53" y="224"/>
                    </a:cubicBezTo>
                    <a:cubicBezTo>
                      <a:pt x="51" y="236"/>
                      <a:pt x="49" y="248"/>
                      <a:pt x="49" y="261"/>
                    </a:cubicBezTo>
                    <a:cubicBezTo>
                      <a:pt x="49" y="264"/>
                      <a:pt x="48" y="268"/>
                      <a:pt x="48" y="271"/>
                    </a:cubicBezTo>
                    <a:cubicBezTo>
                      <a:pt x="48" y="278"/>
                      <a:pt x="49" y="286"/>
                      <a:pt x="49" y="293"/>
                    </a:cubicBezTo>
                    <a:cubicBezTo>
                      <a:pt x="49" y="300"/>
                      <a:pt x="50" y="308"/>
                      <a:pt x="50" y="315"/>
                    </a:cubicBezTo>
                    <a:cubicBezTo>
                      <a:pt x="50" y="321"/>
                      <a:pt x="49" y="327"/>
                      <a:pt x="49" y="333"/>
                    </a:cubicBezTo>
                    <a:cubicBezTo>
                      <a:pt x="48" y="348"/>
                      <a:pt x="45" y="359"/>
                      <a:pt x="42" y="372"/>
                    </a:cubicBezTo>
                    <a:cubicBezTo>
                      <a:pt x="38" y="392"/>
                      <a:pt x="38" y="392"/>
                      <a:pt x="38" y="392"/>
                    </a:cubicBezTo>
                    <a:cubicBezTo>
                      <a:pt x="37" y="399"/>
                      <a:pt x="36" y="407"/>
                      <a:pt x="36" y="415"/>
                    </a:cubicBezTo>
                    <a:cubicBezTo>
                      <a:pt x="36" y="428"/>
                      <a:pt x="37" y="441"/>
                      <a:pt x="38" y="453"/>
                    </a:cubicBezTo>
                    <a:cubicBezTo>
                      <a:pt x="39" y="461"/>
                      <a:pt x="39" y="468"/>
                      <a:pt x="40" y="474"/>
                    </a:cubicBezTo>
                    <a:cubicBezTo>
                      <a:pt x="30" y="449"/>
                      <a:pt x="21" y="424"/>
                      <a:pt x="21" y="404"/>
                    </a:cubicBezTo>
                    <a:cubicBezTo>
                      <a:pt x="21" y="401"/>
                      <a:pt x="22" y="399"/>
                      <a:pt x="22" y="396"/>
                    </a:cubicBezTo>
                    <a:cubicBezTo>
                      <a:pt x="24" y="379"/>
                      <a:pt x="27" y="362"/>
                      <a:pt x="30" y="346"/>
                    </a:cubicBezTo>
                    <a:cubicBezTo>
                      <a:pt x="35" y="319"/>
                      <a:pt x="40" y="293"/>
                      <a:pt x="40" y="266"/>
                    </a:cubicBezTo>
                    <a:cubicBezTo>
                      <a:pt x="40" y="250"/>
                      <a:pt x="38" y="233"/>
                      <a:pt x="34" y="216"/>
                    </a:cubicBezTo>
                    <a:cubicBezTo>
                      <a:pt x="33" y="210"/>
                      <a:pt x="28" y="207"/>
                      <a:pt x="22" y="208"/>
                    </a:cubicBezTo>
                    <a:cubicBezTo>
                      <a:pt x="17" y="209"/>
                      <a:pt x="14" y="215"/>
                      <a:pt x="15" y="220"/>
                    </a:cubicBezTo>
                    <a:cubicBezTo>
                      <a:pt x="25" y="264"/>
                      <a:pt x="18" y="302"/>
                      <a:pt x="11" y="343"/>
                    </a:cubicBezTo>
                    <a:cubicBezTo>
                      <a:pt x="7" y="359"/>
                      <a:pt x="4" y="376"/>
                      <a:pt x="2" y="394"/>
                    </a:cubicBezTo>
                    <a:cubicBezTo>
                      <a:pt x="0" y="410"/>
                      <a:pt x="3" y="430"/>
                      <a:pt x="12" y="456"/>
                    </a:cubicBezTo>
                    <a:cubicBezTo>
                      <a:pt x="14" y="462"/>
                      <a:pt x="17" y="473"/>
                      <a:pt x="20" y="485"/>
                    </a:cubicBezTo>
                    <a:cubicBezTo>
                      <a:pt x="23" y="499"/>
                      <a:pt x="27" y="514"/>
                      <a:pt x="30" y="525"/>
                    </a:cubicBezTo>
                    <a:cubicBezTo>
                      <a:pt x="30" y="526"/>
                      <a:pt x="37" y="543"/>
                      <a:pt x="37" y="543"/>
                    </a:cubicBezTo>
                    <a:cubicBezTo>
                      <a:pt x="42" y="553"/>
                      <a:pt x="45" y="562"/>
                      <a:pt x="46" y="572"/>
                    </a:cubicBezTo>
                    <a:cubicBezTo>
                      <a:pt x="47" y="583"/>
                      <a:pt x="47" y="592"/>
                      <a:pt x="47" y="599"/>
                    </a:cubicBezTo>
                    <a:cubicBezTo>
                      <a:pt x="47" y="603"/>
                      <a:pt x="47" y="603"/>
                      <a:pt x="47" y="603"/>
                    </a:cubicBezTo>
                    <a:cubicBezTo>
                      <a:pt x="47" y="651"/>
                      <a:pt x="47" y="651"/>
                      <a:pt x="47" y="651"/>
                    </a:cubicBezTo>
                    <a:cubicBezTo>
                      <a:pt x="75" y="651"/>
                      <a:pt x="75" y="651"/>
                      <a:pt x="75" y="651"/>
                    </a:cubicBezTo>
                    <a:lnTo>
                      <a:pt x="75" y="602"/>
                    </a:lnTo>
                    <a:close/>
                  </a:path>
                </a:pathLst>
              </a:custGeom>
              <a:solidFill>
                <a:srgbClr val="7A6888"/>
              </a:solidFill>
              <a:ln w="12700" cap="flat">
                <a:solidFill>
                  <a:srgbClr val="DFD9E1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2" name="Freeform 11">
                <a:extLst>
                  <a:ext uri="{FF2B5EF4-FFF2-40B4-BE49-F238E27FC236}">
                    <a16:creationId xmlns:a16="http://schemas.microsoft.com/office/drawing/2014/main" id="{F5F37A83-DBCE-4E22-93F3-C0867FF75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995"/>
                <a:ext cx="2353" cy="1862"/>
              </a:xfrm>
              <a:custGeom>
                <a:avLst/>
                <a:gdLst>
                  <a:gd name="T0" fmla="*/ 0 w 941"/>
                  <a:gd name="T1" fmla="*/ 12986 h 698"/>
                  <a:gd name="T2" fmla="*/ 188 w 941"/>
                  <a:gd name="T3" fmla="*/ 12396 h 698"/>
                  <a:gd name="T4" fmla="*/ 363 w 941"/>
                  <a:gd name="T5" fmla="*/ 11143 h 698"/>
                  <a:gd name="T6" fmla="*/ 488 w 941"/>
                  <a:gd name="T7" fmla="*/ 9777 h 698"/>
                  <a:gd name="T8" fmla="*/ 595 w 941"/>
                  <a:gd name="T9" fmla="*/ 8504 h 698"/>
                  <a:gd name="T10" fmla="*/ 720 w 941"/>
                  <a:gd name="T11" fmla="*/ 7344 h 698"/>
                  <a:gd name="T12" fmla="*/ 938 w 941"/>
                  <a:gd name="T13" fmla="*/ 6090 h 698"/>
                  <a:gd name="T14" fmla="*/ 1333 w 941"/>
                  <a:gd name="T15" fmla="*/ 4895 h 698"/>
                  <a:gd name="T16" fmla="*/ 1925 w 941"/>
                  <a:gd name="T17" fmla="*/ 3871 h 698"/>
                  <a:gd name="T18" fmla="*/ 2721 w 941"/>
                  <a:gd name="T19" fmla="*/ 3345 h 698"/>
                  <a:gd name="T20" fmla="*/ 3708 w 941"/>
                  <a:gd name="T21" fmla="*/ 3473 h 698"/>
                  <a:gd name="T22" fmla="*/ 4613 w 941"/>
                  <a:gd name="T23" fmla="*/ 4383 h 698"/>
                  <a:gd name="T24" fmla="*/ 5034 w 941"/>
                  <a:gd name="T25" fmla="*/ 5543 h 698"/>
                  <a:gd name="T26" fmla="*/ 5209 w 941"/>
                  <a:gd name="T27" fmla="*/ 6704 h 698"/>
                  <a:gd name="T28" fmla="*/ 5396 w 941"/>
                  <a:gd name="T29" fmla="*/ 7877 h 698"/>
                  <a:gd name="T30" fmla="*/ 5501 w 941"/>
                  <a:gd name="T31" fmla="*/ 9094 h 698"/>
                  <a:gd name="T32" fmla="*/ 5614 w 941"/>
                  <a:gd name="T33" fmla="*/ 10140 h 698"/>
                  <a:gd name="T34" fmla="*/ 5739 w 941"/>
                  <a:gd name="T35" fmla="*/ 11279 h 698"/>
                  <a:gd name="T36" fmla="*/ 6021 w 941"/>
                  <a:gd name="T37" fmla="*/ 12418 h 698"/>
                  <a:gd name="T38" fmla="*/ 6471 w 941"/>
                  <a:gd name="T39" fmla="*/ 13135 h 698"/>
                  <a:gd name="T40" fmla="*/ 7179 w 941"/>
                  <a:gd name="T41" fmla="*/ 13173 h 698"/>
                  <a:gd name="T42" fmla="*/ 7597 w 941"/>
                  <a:gd name="T43" fmla="*/ 12452 h 698"/>
                  <a:gd name="T44" fmla="*/ 7897 w 941"/>
                  <a:gd name="T45" fmla="*/ 11316 h 698"/>
                  <a:gd name="T46" fmla="*/ 8034 w 941"/>
                  <a:gd name="T47" fmla="*/ 10198 h 698"/>
                  <a:gd name="T48" fmla="*/ 8209 w 941"/>
                  <a:gd name="T49" fmla="*/ 8867 h 698"/>
                  <a:gd name="T50" fmla="*/ 8347 w 941"/>
                  <a:gd name="T51" fmla="*/ 7387 h 698"/>
                  <a:gd name="T52" fmla="*/ 8522 w 941"/>
                  <a:gd name="T53" fmla="*/ 6034 h 698"/>
                  <a:gd name="T54" fmla="*/ 9067 w 941"/>
                  <a:gd name="T55" fmla="*/ 4519 h 698"/>
                  <a:gd name="T56" fmla="*/ 9972 w 941"/>
                  <a:gd name="T57" fmla="*/ 3529 h 698"/>
                  <a:gd name="T58" fmla="*/ 11305 w 941"/>
                  <a:gd name="T59" fmla="*/ 3473 h 698"/>
                  <a:gd name="T60" fmla="*/ 12463 w 941"/>
                  <a:gd name="T61" fmla="*/ 4370 h 698"/>
                  <a:gd name="T62" fmla="*/ 12993 w 941"/>
                  <a:gd name="T63" fmla="*/ 5487 h 698"/>
                  <a:gd name="T64" fmla="*/ 13350 w 941"/>
                  <a:gd name="T65" fmla="*/ 6717 h 698"/>
                  <a:gd name="T66" fmla="*/ 13618 w 941"/>
                  <a:gd name="T67" fmla="*/ 8048 h 698"/>
                  <a:gd name="T68" fmla="*/ 13838 w 941"/>
                  <a:gd name="T69" fmla="*/ 9529 h 698"/>
                  <a:gd name="T70" fmla="*/ 14025 w 941"/>
                  <a:gd name="T71" fmla="*/ 10972 h 698"/>
                  <a:gd name="T72" fmla="*/ 14256 w 941"/>
                  <a:gd name="T73" fmla="*/ 12204 h 698"/>
                  <a:gd name="T74" fmla="*/ 14713 w 941"/>
                  <a:gd name="T75" fmla="*/ 13045 h 698"/>
                  <a:gd name="T76" fmla="*/ 0 w 941"/>
                  <a:gd name="T77" fmla="*/ 0 h 698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41" h="698">
                    <a:moveTo>
                      <a:pt x="0" y="0"/>
                    </a:moveTo>
                    <a:cubicBezTo>
                      <a:pt x="0" y="684"/>
                      <a:pt x="0" y="684"/>
                      <a:pt x="0" y="684"/>
                    </a:cubicBezTo>
                    <a:cubicBezTo>
                      <a:pt x="2" y="683"/>
                      <a:pt x="3" y="683"/>
                      <a:pt x="4" y="683"/>
                    </a:cubicBezTo>
                    <a:cubicBezTo>
                      <a:pt x="4" y="668"/>
                      <a:pt x="5" y="663"/>
                      <a:pt x="12" y="653"/>
                    </a:cubicBezTo>
                    <a:cubicBezTo>
                      <a:pt x="10" y="640"/>
                      <a:pt x="10" y="628"/>
                      <a:pt x="17" y="620"/>
                    </a:cubicBezTo>
                    <a:cubicBezTo>
                      <a:pt x="15" y="605"/>
                      <a:pt x="14" y="601"/>
                      <a:pt x="23" y="587"/>
                    </a:cubicBezTo>
                    <a:cubicBezTo>
                      <a:pt x="18" y="578"/>
                      <a:pt x="19" y="559"/>
                      <a:pt x="25" y="550"/>
                    </a:cubicBezTo>
                    <a:cubicBezTo>
                      <a:pt x="21" y="543"/>
                      <a:pt x="24" y="521"/>
                      <a:pt x="31" y="515"/>
                    </a:cubicBezTo>
                    <a:cubicBezTo>
                      <a:pt x="28" y="508"/>
                      <a:pt x="27" y="495"/>
                      <a:pt x="35" y="480"/>
                    </a:cubicBezTo>
                    <a:cubicBezTo>
                      <a:pt x="31" y="472"/>
                      <a:pt x="32" y="460"/>
                      <a:pt x="38" y="448"/>
                    </a:cubicBezTo>
                    <a:cubicBezTo>
                      <a:pt x="36" y="443"/>
                      <a:pt x="38" y="420"/>
                      <a:pt x="41" y="417"/>
                    </a:cubicBezTo>
                    <a:cubicBezTo>
                      <a:pt x="38" y="410"/>
                      <a:pt x="39" y="395"/>
                      <a:pt x="46" y="387"/>
                    </a:cubicBezTo>
                    <a:cubicBezTo>
                      <a:pt x="44" y="378"/>
                      <a:pt x="50" y="357"/>
                      <a:pt x="52" y="353"/>
                    </a:cubicBezTo>
                    <a:cubicBezTo>
                      <a:pt x="50" y="342"/>
                      <a:pt x="55" y="330"/>
                      <a:pt x="60" y="321"/>
                    </a:cubicBezTo>
                    <a:cubicBezTo>
                      <a:pt x="58" y="313"/>
                      <a:pt x="61" y="297"/>
                      <a:pt x="71" y="290"/>
                    </a:cubicBezTo>
                    <a:cubicBezTo>
                      <a:pt x="70" y="283"/>
                      <a:pt x="73" y="262"/>
                      <a:pt x="85" y="258"/>
                    </a:cubicBezTo>
                    <a:cubicBezTo>
                      <a:pt x="86" y="247"/>
                      <a:pt x="87" y="235"/>
                      <a:pt x="101" y="228"/>
                    </a:cubicBezTo>
                    <a:cubicBezTo>
                      <a:pt x="103" y="219"/>
                      <a:pt x="107" y="209"/>
                      <a:pt x="123" y="204"/>
                    </a:cubicBezTo>
                    <a:cubicBezTo>
                      <a:pt x="126" y="197"/>
                      <a:pt x="133" y="190"/>
                      <a:pt x="145" y="189"/>
                    </a:cubicBezTo>
                    <a:cubicBezTo>
                      <a:pt x="146" y="183"/>
                      <a:pt x="162" y="175"/>
                      <a:pt x="174" y="176"/>
                    </a:cubicBezTo>
                    <a:cubicBezTo>
                      <a:pt x="179" y="173"/>
                      <a:pt x="197" y="171"/>
                      <a:pt x="204" y="176"/>
                    </a:cubicBezTo>
                    <a:cubicBezTo>
                      <a:pt x="207" y="171"/>
                      <a:pt x="234" y="175"/>
                      <a:pt x="237" y="183"/>
                    </a:cubicBezTo>
                    <a:cubicBezTo>
                      <a:pt x="241" y="179"/>
                      <a:pt x="263" y="190"/>
                      <a:pt x="265" y="197"/>
                    </a:cubicBezTo>
                    <a:cubicBezTo>
                      <a:pt x="276" y="197"/>
                      <a:pt x="297" y="224"/>
                      <a:pt x="295" y="231"/>
                    </a:cubicBezTo>
                    <a:cubicBezTo>
                      <a:pt x="304" y="230"/>
                      <a:pt x="313" y="255"/>
                      <a:pt x="311" y="263"/>
                    </a:cubicBezTo>
                    <a:cubicBezTo>
                      <a:pt x="317" y="269"/>
                      <a:pt x="324" y="285"/>
                      <a:pt x="322" y="292"/>
                    </a:cubicBezTo>
                    <a:cubicBezTo>
                      <a:pt x="329" y="295"/>
                      <a:pt x="331" y="316"/>
                      <a:pt x="329" y="321"/>
                    </a:cubicBezTo>
                    <a:cubicBezTo>
                      <a:pt x="334" y="324"/>
                      <a:pt x="336" y="347"/>
                      <a:pt x="333" y="353"/>
                    </a:cubicBezTo>
                    <a:cubicBezTo>
                      <a:pt x="341" y="357"/>
                      <a:pt x="343" y="378"/>
                      <a:pt x="339" y="384"/>
                    </a:cubicBezTo>
                    <a:cubicBezTo>
                      <a:pt x="344" y="390"/>
                      <a:pt x="348" y="408"/>
                      <a:pt x="345" y="415"/>
                    </a:cubicBezTo>
                    <a:cubicBezTo>
                      <a:pt x="349" y="420"/>
                      <a:pt x="352" y="439"/>
                      <a:pt x="348" y="445"/>
                    </a:cubicBezTo>
                    <a:cubicBezTo>
                      <a:pt x="352" y="451"/>
                      <a:pt x="355" y="472"/>
                      <a:pt x="352" y="479"/>
                    </a:cubicBezTo>
                    <a:cubicBezTo>
                      <a:pt x="357" y="482"/>
                      <a:pt x="358" y="501"/>
                      <a:pt x="355" y="508"/>
                    </a:cubicBezTo>
                    <a:cubicBezTo>
                      <a:pt x="359" y="512"/>
                      <a:pt x="361" y="528"/>
                      <a:pt x="359" y="534"/>
                    </a:cubicBezTo>
                    <a:cubicBezTo>
                      <a:pt x="364" y="537"/>
                      <a:pt x="367" y="554"/>
                      <a:pt x="365" y="564"/>
                    </a:cubicBezTo>
                    <a:cubicBezTo>
                      <a:pt x="371" y="568"/>
                      <a:pt x="371" y="584"/>
                      <a:pt x="367" y="594"/>
                    </a:cubicBezTo>
                    <a:cubicBezTo>
                      <a:pt x="374" y="600"/>
                      <a:pt x="380" y="617"/>
                      <a:pt x="377" y="627"/>
                    </a:cubicBezTo>
                    <a:cubicBezTo>
                      <a:pt x="384" y="632"/>
                      <a:pt x="388" y="645"/>
                      <a:pt x="385" y="654"/>
                    </a:cubicBezTo>
                    <a:cubicBezTo>
                      <a:pt x="392" y="657"/>
                      <a:pt x="399" y="667"/>
                      <a:pt x="398" y="674"/>
                    </a:cubicBezTo>
                    <a:cubicBezTo>
                      <a:pt x="406" y="674"/>
                      <a:pt x="415" y="686"/>
                      <a:pt x="414" y="692"/>
                    </a:cubicBezTo>
                    <a:cubicBezTo>
                      <a:pt x="419" y="688"/>
                      <a:pt x="432" y="695"/>
                      <a:pt x="433" y="698"/>
                    </a:cubicBezTo>
                    <a:cubicBezTo>
                      <a:pt x="441" y="694"/>
                      <a:pt x="452" y="692"/>
                      <a:pt x="459" y="694"/>
                    </a:cubicBezTo>
                    <a:cubicBezTo>
                      <a:pt x="462" y="686"/>
                      <a:pt x="469" y="680"/>
                      <a:pt x="476" y="680"/>
                    </a:cubicBezTo>
                    <a:cubicBezTo>
                      <a:pt x="477" y="669"/>
                      <a:pt x="482" y="657"/>
                      <a:pt x="486" y="656"/>
                    </a:cubicBezTo>
                    <a:cubicBezTo>
                      <a:pt x="483" y="648"/>
                      <a:pt x="488" y="633"/>
                      <a:pt x="495" y="628"/>
                    </a:cubicBezTo>
                    <a:cubicBezTo>
                      <a:pt x="492" y="619"/>
                      <a:pt x="498" y="602"/>
                      <a:pt x="505" y="596"/>
                    </a:cubicBezTo>
                    <a:cubicBezTo>
                      <a:pt x="501" y="587"/>
                      <a:pt x="502" y="571"/>
                      <a:pt x="508" y="566"/>
                    </a:cubicBezTo>
                    <a:cubicBezTo>
                      <a:pt x="505" y="557"/>
                      <a:pt x="509" y="540"/>
                      <a:pt x="514" y="537"/>
                    </a:cubicBezTo>
                    <a:cubicBezTo>
                      <a:pt x="512" y="529"/>
                      <a:pt x="514" y="509"/>
                      <a:pt x="519" y="506"/>
                    </a:cubicBezTo>
                    <a:cubicBezTo>
                      <a:pt x="514" y="503"/>
                      <a:pt x="515" y="471"/>
                      <a:pt x="525" y="467"/>
                    </a:cubicBezTo>
                    <a:cubicBezTo>
                      <a:pt x="521" y="462"/>
                      <a:pt x="523" y="434"/>
                      <a:pt x="530" y="428"/>
                    </a:cubicBezTo>
                    <a:cubicBezTo>
                      <a:pt x="525" y="419"/>
                      <a:pt x="529" y="393"/>
                      <a:pt x="534" y="389"/>
                    </a:cubicBezTo>
                    <a:cubicBezTo>
                      <a:pt x="531" y="383"/>
                      <a:pt x="533" y="363"/>
                      <a:pt x="540" y="358"/>
                    </a:cubicBezTo>
                    <a:cubicBezTo>
                      <a:pt x="532" y="352"/>
                      <a:pt x="541" y="321"/>
                      <a:pt x="545" y="318"/>
                    </a:cubicBezTo>
                    <a:cubicBezTo>
                      <a:pt x="540" y="307"/>
                      <a:pt x="551" y="277"/>
                      <a:pt x="561" y="272"/>
                    </a:cubicBezTo>
                    <a:cubicBezTo>
                      <a:pt x="561" y="262"/>
                      <a:pt x="567" y="243"/>
                      <a:pt x="580" y="238"/>
                    </a:cubicBezTo>
                    <a:cubicBezTo>
                      <a:pt x="577" y="231"/>
                      <a:pt x="596" y="206"/>
                      <a:pt x="607" y="207"/>
                    </a:cubicBezTo>
                    <a:cubicBezTo>
                      <a:pt x="609" y="200"/>
                      <a:pt x="633" y="182"/>
                      <a:pt x="638" y="186"/>
                    </a:cubicBezTo>
                    <a:cubicBezTo>
                      <a:pt x="649" y="175"/>
                      <a:pt x="678" y="172"/>
                      <a:pt x="685" y="182"/>
                    </a:cubicBezTo>
                    <a:cubicBezTo>
                      <a:pt x="697" y="172"/>
                      <a:pt x="717" y="178"/>
                      <a:pt x="723" y="183"/>
                    </a:cubicBezTo>
                    <a:cubicBezTo>
                      <a:pt x="737" y="179"/>
                      <a:pt x="764" y="195"/>
                      <a:pt x="768" y="203"/>
                    </a:cubicBezTo>
                    <a:cubicBezTo>
                      <a:pt x="785" y="207"/>
                      <a:pt x="794" y="221"/>
                      <a:pt x="797" y="230"/>
                    </a:cubicBezTo>
                    <a:cubicBezTo>
                      <a:pt x="811" y="236"/>
                      <a:pt x="813" y="248"/>
                      <a:pt x="815" y="258"/>
                    </a:cubicBezTo>
                    <a:cubicBezTo>
                      <a:pt x="827" y="262"/>
                      <a:pt x="832" y="282"/>
                      <a:pt x="831" y="289"/>
                    </a:cubicBezTo>
                    <a:cubicBezTo>
                      <a:pt x="842" y="295"/>
                      <a:pt x="846" y="311"/>
                      <a:pt x="844" y="319"/>
                    </a:cubicBezTo>
                    <a:cubicBezTo>
                      <a:pt x="851" y="328"/>
                      <a:pt x="855" y="344"/>
                      <a:pt x="854" y="354"/>
                    </a:cubicBezTo>
                    <a:cubicBezTo>
                      <a:pt x="857" y="358"/>
                      <a:pt x="865" y="375"/>
                      <a:pt x="863" y="388"/>
                    </a:cubicBezTo>
                    <a:cubicBezTo>
                      <a:pt x="869" y="393"/>
                      <a:pt x="874" y="420"/>
                      <a:pt x="871" y="424"/>
                    </a:cubicBezTo>
                    <a:cubicBezTo>
                      <a:pt x="878" y="436"/>
                      <a:pt x="880" y="453"/>
                      <a:pt x="876" y="461"/>
                    </a:cubicBezTo>
                    <a:cubicBezTo>
                      <a:pt x="885" y="475"/>
                      <a:pt x="887" y="495"/>
                      <a:pt x="885" y="502"/>
                    </a:cubicBezTo>
                    <a:cubicBezTo>
                      <a:pt x="892" y="507"/>
                      <a:pt x="897" y="535"/>
                      <a:pt x="893" y="542"/>
                    </a:cubicBezTo>
                    <a:cubicBezTo>
                      <a:pt x="900" y="551"/>
                      <a:pt x="902" y="569"/>
                      <a:pt x="897" y="578"/>
                    </a:cubicBezTo>
                    <a:cubicBezTo>
                      <a:pt x="907" y="592"/>
                      <a:pt x="906" y="596"/>
                      <a:pt x="905" y="611"/>
                    </a:cubicBezTo>
                    <a:cubicBezTo>
                      <a:pt x="913" y="618"/>
                      <a:pt x="913" y="630"/>
                      <a:pt x="912" y="643"/>
                    </a:cubicBezTo>
                    <a:cubicBezTo>
                      <a:pt x="922" y="653"/>
                      <a:pt x="925" y="658"/>
                      <a:pt x="923" y="672"/>
                    </a:cubicBezTo>
                    <a:cubicBezTo>
                      <a:pt x="931" y="672"/>
                      <a:pt x="941" y="687"/>
                      <a:pt x="941" y="687"/>
                    </a:cubicBezTo>
                    <a:cubicBezTo>
                      <a:pt x="941" y="0"/>
                      <a:pt x="941" y="0"/>
                      <a:pt x="94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ED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3" name="Freeform 12">
                <a:extLst>
                  <a:ext uri="{FF2B5EF4-FFF2-40B4-BE49-F238E27FC236}">
                    <a16:creationId xmlns:a16="http://schemas.microsoft.com/office/drawing/2014/main" id="{697E21A4-7E9C-4216-A775-3DC60578C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401"/>
                <a:ext cx="2353" cy="1456"/>
              </a:xfrm>
              <a:custGeom>
                <a:avLst/>
                <a:gdLst>
                  <a:gd name="T0" fmla="*/ 14588 w 941"/>
                  <a:gd name="T1" fmla="*/ 9123 h 546"/>
                  <a:gd name="T2" fmla="*/ 14381 w 941"/>
                  <a:gd name="T3" fmla="*/ 7829 h 546"/>
                  <a:gd name="T4" fmla="*/ 14163 w 941"/>
                  <a:gd name="T5" fmla="*/ 6485 h 546"/>
                  <a:gd name="T6" fmla="*/ 13943 w 941"/>
                  <a:gd name="T7" fmla="*/ 5064 h 546"/>
                  <a:gd name="T8" fmla="*/ 13663 w 941"/>
                  <a:gd name="T9" fmla="*/ 3733 h 546"/>
                  <a:gd name="T10" fmla="*/ 12693 w 941"/>
                  <a:gd name="T11" fmla="*/ 1195 h 546"/>
                  <a:gd name="T12" fmla="*/ 10522 w 941"/>
                  <a:gd name="T13" fmla="*/ 77 h 546"/>
                  <a:gd name="T14" fmla="*/ 8929 w 941"/>
                  <a:gd name="T15" fmla="*/ 1080 h 546"/>
                  <a:gd name="T16" fmla="*/ 8192 w 941"/>
                  <a:gd name="T17" fmla="*/ 2995 h 546"/>
                  <a:gd name="T18" fmla="*/ 8084 w 941"/>
                  <a:gd name="T19" fmla="*/ 3869 h 546"/>
                  <a:gd name="T20" fmla="*/ 7929 w 941"/>
                  <a:gd name="T21" fmla="*/ 4971 h 546"/>
                  <a:gd name="T22" fmla="*/ 7754 w 941"/>
                  <a:gd name="T23" fmla="*/ 6349 h 546"/>
                  <a:gd name="T24" fmla="*/ 7709 w 941"/>
                  <a:gd name="T25" fmla="*/ 7189 h 546"/>
                  <a:gd name="T26" fmla="*/ 7554 w 941"/>
                  <a:gd name="T27" fmla="*/ 8328 h 546"/>
                  <a:gd name="T28" fmla="*/ 7004 w 941"/>
                  <a:gd name="T29" fmla="*/ 9899 h 546"/>
                  <a:gd name="T30" fmla="*/ 6629 w 941"/>
                  <a:gd name="T31" fmla="*/ 9763 h 546"/>
                  <a:gd name="T32" fmla="*/ 6221 w 941"/>
                  <a:gd name="T33" fmla="*/ 8896 h 546"/>
                  <a:gd name="T34" fmla="*/ 6034 w 941"/>
                  <a:gd name="T35" fmla="*/ 7659 h 546"/>
                  <a:gd name="T36" fmla="*/ 5896 w 941"/>
                  <a:gd name="T37" fmla="*/ 6520 h 546"/>
                  <a:gd name="T38" fmla="*/ 5784 w 941"/>
                  <a:gd name="T39" fmla="*/ 5368 h 546"/>
                  <a:gd name="T40" fmla="*/ 5646 w 941"/>
                  <a:gd name="T41" fmla="*/ 4232 h 546"/>
                  <a:gd name="T42" fmla="*/ 5471 w 941"/>
                  <a:gd name="T43" fmla="*/ 3107 h 546"/>
                  <a:gd name="T44" fmla="*/ 4959 w 941"/>
                  <a:gd name="T45" fmla="*/ 1331 h 546"/>
                  <a:gd name="T46" fmla="*/ 3926 w 941"/>
                  <a:gd name="T47" fmla="*/ 227 h 546"/>
                  <a:gd name="T48" fmla="*/ 2676 w 941"/>
                  <a:gd name="T49" fmla="*/ 77 h 546"/>
                  <a:gd name="T50" fmla="*/ 1050 w 941"/>
                  <a:gd name="T51" fmla="*/ 1784 h 546"/>
                  <a:gd name="T52" fmla="*/ 500 w 941"/>
                  <a:gd name="T53" fmla="*/ 3720 h 546"/>
                  <a:gd name="T54" fmla="*/ 313 w 941"/>
                  <a:gd name="T55" fmla="*/ 5005 h 546"/>
                  <a:gd name="T56" fmla="*/ 208 w 941"/>
                  <a:gd name="T57" fmla="*/ 6200 h 546"/>
                  <a:gd name="T58" fmla="*/ 63 w 941"/>
                  <a:gd name="T59" fmla="*/ 7509 h 546"/>
                  <a:gd name="T60" fmla="*/ 0 w 941"/>
                  <a:gd name="T61" fmla="*/ 10091 h 546"/>
                  <a:gd name="T62" fmla="*/ 270 w 941"/>
                  <a:gd name="T63" fmla="*/ 8875 h 546"/>
                  <a:gd name="T64" fmla="*/ 550 w 941"/>
                  <a:gd name="T65" fmla="*/ 6221 h 546"/>
                  <a:gd name="T66" fmla="*/ 813 w 941"/>
                  <a:gd name="T67" fmla="*/ 3811 h 546"/>
                  <a:gd name="T68" fmla="*/ 1583 w 941"/>
                  <a:gd name="T69" fmla="*/ 1443 h 546"/>
                  <a:gd name="T70" fmla="*/ 3188 w 941"/>
                  <a:gd name="T71" fmla="*/ 456 h 546"/>
                  <a:gd name="T72" fmla="*/ 4864 w 941"/>
                  <a:gd name="T73" fmla="*/ 2104 h 546"/>
                  <a:gd name="T74" fmla="*/ 5301 w 941"/>
                  <a:gd name="T75" fmla="*/ 4403 h 546"/>
                  <a:gd name="T76" fmla="*/ 5551 w 941"/>
                  <a:gd name="T77" fmla="*/ 6749 h 546"/>
                  <a:gd name="T78" fmla="*/ 5896 w 941"/>
                  <a:gd name="T79" fmla="*/ 9011 h 546"/>
                  <a:gd name="T80" fmla="*/ 6771 w 941"/>
                  <a:gd name="T81" fmla="*/ 10355 h 546"/>
                  <a:gd name="T82" fmla="*/ 7742 w 941"/>
                  <a:gd name="T83" fmla="*/ 9024 h 546"/>
                  <a:gd name="T84" fmla="*/ 8117 w 941"/>
                  <a:gd name="T85" fmla="*/ 6712 h 546"/>
                  <a:gd name="T86" fmla="*/ 8442 w 941"/>
                  <a:gd name="T87" fmla="*/ 3904 h 546"/>
                  <a:gd name="T88" fmla="*/ 9492 w 941"/>
                  <a:gd name="T89" fmla="*/ 1045 h 546"/>
                  <a:gd name="T90" fmla="*/ 12005 w 941"/>
                  <a:gd name="T91" fmla="*/ 968 h 546"/>
                  <a:gd name="T92" fmla="*/ 13193 w 941"/>
                  <a:gd name="T93" fmla="*/ 3165 h 546"/>
                  <a:gd name="T94" fmla="*/ 13693 w 941"/>
                  <a:gd name="T95" fmla="*/ 5859 h 546"/>
                  <a:gd name="T96" fmla="*/ 14151 w 941"/>
                  <a:gd name="T97" fmla="*/ 8704 h 54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41" h="546">
                    <a:moveTo>
                      <a:pt x="941" y="535"/>
                    </a:moveTo>
                    <a:cubicBezTo>
                      <a:pt x="941" y="498"/>
                      <a:pt x="941" y="498"/>
                      <a:pt x="941" y="498"/>
                    </a:cubicBezTo>
                    <a:cubicBezTo>
                      <a:pt x="939" y="492"/>
                      <a:pt x="936" y="488"/>
                      <a:pt x="932" y="484"/>
                    </a:cubicBezTo>
                    <a:cubicBezTo>
                      <a:pt x="932" y="483"/>
                      <a:pt x="933" y="482"/>
                      <a:pt x="933" y="481"/>
                    </a:cubicBezTo>
                    <a:cubicBezTo>
                      <a:pt x="933" y="472"/>
                      <a:pt x="931" y="462"/>
                      <a:pt x="925" y="452"/>
                    </a:cubicBezTo>
                    <a:cubicBezTo>
                      <a:pt x="926" y="451"/>
                      <a:pt x="926" y="449"/>
                      <a:pt x="926" y="447"/>
                    </a:cubicBezTo>
                    <a:cubicBezTo>
                      <a:pt x="926" y="439"/>
                      <a:pt x="924" y="432"/>
                      <a:pt x="919" y="423"/>
                    </a:cubicBezTo>
                    <a:cubicBezTo>
                      <a:pt x="919" y="420"/>
                      <a:pt x="920" y="417"/>
                      <a:pt x="920" y="413"/>
                    </a:cubicBezTo>
                    <a:cubicBezTo>
                      <a:pt x="920" y="404"/>
                      <a:pt x="917" y="394"/>
                      <a:pt x="914" y="386"/>
                    </a:cubicBezTo>
                    <a:cubicBezTo>
                      <a:pt x="914" y="385"/>
                      <a:pt x="914" y="383"/>
                      <a:pt x="914" y="381"/>
                    </a:cubicBezTo>
                    <a:cubicBezTo>
                      <a:pt x="914" y="369"/>
                      <a:pt x="911" y="355"/>
                      <a:pt x="906" y="345"/>
                    </a:cubicBezTo>
                    <a:cubicBezTo>
                      <a:pt x="906" y="344"/>
                      <a:pt x="906" y="343"/>
                      <a:pt x="906" y="342"/>
                    </a:cubicBezTo>
                    <a:cubicBezTo>
                      <a:pt x="906" y="331"/>
                      <a:pt x="903" y="318"/>
                      <a:pt x="897" y="306"/>
                    </a:cubicBezTo>
                    <a:cubicBezTo>
                      <a:pt x="897" y="304"/>
                      <a:pt x="898" y="301"/>
                      <a:pt x="898" y="299"/>
                    </a:cubicBezTo>
                    <a:cubicBezTo>
                      <a:pt x="898" y="289"/>
                      <a:pt x="895" y="278"/>
                      <a:pt x="892" y="270"/>
                    </a:cubicBezTo>
                    <a:cubicBezTo>
                      <a:pt x="892" y="269"/>
                      <a:pt x="892" y="268"/>
                      <a:pt x="892" y="267"/>
                    </a:cubicBezTo>
                    <a:cubicBezTo>
                      <a:pt x="892" y="265"/>
                      <a:pt x="892" y="263"/>
                      <a:pt x="891" y="261"/>
                    </a:cubicBezTo>
                    <a:cubicBezTo>
                      <a:pt x="891" y="257"/>
                      <a:pt x="889" y="242"/>
                      <a:pt x="883" y="231"/>
                    </a:cubicBezTo>
                    <a:cubicBezTo>
                      <a:pt x="883" y="231"/>
                      <a:pt x="883" y="231"/>
                      <a:pt x="883" y="231"/>
                    </a:cubicBezTo>
                    <a:cubicBezTo>
                      <a:pt x="883" y="218"/>
                      <a:pt x="879" y="206"/>
                      <a:pt x="874" y="197"/>
                    </a:cubicBezTo>
                    <a:cubicBezTo>
                      <a:pt x="874" y="185"/>
                      <a:pt x="870" y="172"/>
                      <a:pt x="864" y="162"/>
                    </a:cubicBezTo>
                    <a:cubicBezTo>
                      <a:pt x="864" y="150"/>
                      <a:pt x="859" y="137"/>
                      <a:pt x="850" y="127"/>
                    </a:cubicBezTo>
                    <a:cubicBezTo>
                      <a:pt x="849" y="116"/>
                      <a:pt x="843" y="102"/>
                      <a:pt x="833" y="94"/>
                    </a:cubicBezTo>
                    <a:cubicBezTo>
                      <a:pt x="830" y="84"/>
                      <a:pt x="826" y="72"/>
                      <a:pt x="812" y="63"/>
                    </a:cubicBezTo>
                    <a:cubicBezTo>
                      <a:pt x="806" y="52"/>
                      <a:pt x="795" y="40"/>
                      <a:pt x="780" y="34"/>
                    </a:cubicBezTo>
                    <a:cubicBezTo>
                      <a:pt x="768" y="22"/>
                      <a:pt x="746" y="10"/>
                      <a:pt x="727" y="10"/>
                    </a:cubicBezTo>
                    <a:cubicBezTo>
                      <a:pt x="716" y="5"/>
                      <a:pt x="700" y="2"/>
                      <a:pt x="686" y="7"/>
                    </a:cubicBezTo>
                    <a:cubicBezTo>
                      <a:pt x="682" y="6"/>
                      <a:pt x="678" y="4"/>
                      <a:pt x="673" y="4"/>
                    </a:cubicBezTo>
                    <a:cubicBezTo>
                      <a:pt x="661" y="3"/>
                      <a:pt x="644" y="6"/>
                      <a:pt x="631" y="14"/>
                    </a:cubicBezTo>
                    <a:cubicBezTo>
                      <a:pt x="630" y="14"/>
                      <a:pt x="629" y="14"/>
                      <a:pt x="627" y="15"/>
                    </a:cubicBezTo>
                    <a:cubicBezTo>
                      <a:pt x="619" y="17"/>
                      <a:pt x="604" y="26"/>
                      <a:pt x="595" y="37"/>
                    </a:cubicBezTo>
                    <a:cubicBezTo>
                      <a:pt x="584" y="42"/>
                      <a:pt x="576" y="51"/>
                      <a:pt x="571" y="57"/>
                    </a:cubicBezTo>
                    <a:cubicBezTo>
                      <a:pt x="567" y="63"/>
                      <a:pt x="563" y="69"/>
                      <a:pt x="562" y="74"/>
                    </a:cubicBezTo>
                    <a:cubicBezTo>
                      <a:pt x="550" y="83"/>
                      <a:pt x="544" y="98"/>
                      <a:pt x="542" y="110"/>
                    </a:cubicBezTo>
                    <a:cubicBezTo>
                      <a:pt x="534" y="118"/>
                      <a:pt x="529" y="130"/>
                      <a:pt x="528" y="136"/>
                    </a:cubicBezTo>
                    <a:cubicBezTo>
                      <a:pt x="526" y="142"/>
                      <a:pt x="524" y="150"/>
                      <a:pt x="524" y="158"/>
                    </a:cubicBezTo>
                    <a:cubicBezTo>
                      <a:pt x="524" y="159"/>
                      <a:pt x="524" y="161"/>
                      <a:pt x="524" y="162"/>
                    </a:cubicBezTo>
                    <a:cubicBezTo>
                      <a:pt x="518" y="176"/>
                      <a:pt x="517" y="193"/>
                      <a:pt x="517" y="193"/>
                    </a:cubicBezTo>
                    <a:cubicBezTo>
                      <a:pt x="517" y="194"/>
                      <a:pt x="517" y="195"/>
                      <a:pt x="517" y="196"/>
                    </a:cubicBezTo>
                    <a:cubicBezTo>
                      <a:pt x="517" y="199"/>
                      <a:pt x="517" y="201"/>
                      <a:pt x="517" y="204"/>
                    </a:cubicBezTo>
                    <a:cubicBezTo>
                      <a:pt x="516" y="207"/>
                      <a:pt x="515" y="210"/>
                      <a:pt x="514" y="214"/>
                    </a:cubicBezTo>
                    <a:cubicBezTo>
                      <a:pt x="513" y="216"/>
                      <a:pt x="512" y="222"/>
                      <a:pt x="512" y="228"/>
                    </a:cubicBezTo>
                    <a:cubicBezTo>
                      <a:pt x="512" y="230"/>
                      <a:pt x="513" y="232"/>
                      <a:pt x="513" y="234"/>
                    </a:cubicBezTo>
                    <a:cubicBezTo>
                      <a:pt x="509" y="242"/>
                      <a:pt x="507" y="252"/>
                      <a:pt x="507" y="262"/>
                    </a:cubicBezTo>
                    <a:cubicBezTo>
                      <a:pt x="507" y="265"/>
                      <a:pt x="508" y="269"/>
                      <a:pt x="508" y="273"/>
                    </a:cubicBezTo>
                    <a:cubicBezTo>
                      <a:pt x="505" y="281"/>
                      <a:pt x="503" y="292"/>
                      <a:pt x="503" y="302"/>
                    </a:cubicBezTo>
                    <a:cubicBezTo>
                      <a:pt x="503" y="304"/>
                      <a:pt x="503" y="307"/>
                      <a:pt x="503" y="309"/>
                    </a:cubicBezTo>
                    <a:cubicBezTo>
                      <a:pt x="498" y="318"/>
                      <a:pt x="496" y="328"/>
                      <a:pt x="496" y="335"/>
                    </a:cubicBezTo>
                    <a:cubicBezTo>
                      <a:pt x="496" y="337"/>
                      <a:pt x="496" y="339"/>
                      <a:pt x="496" y="341"/>
                    </a:cubicBezTo>
                    <a:cubicBezTo>
                      <a:pt x="496" y="345"/>
                      <a:pt x="496" y="349"/>
                      <a:pt x="497" y="352"/>
                    </a:cubicBezTo>
                    <a:cubicBezTo>
                      <a:pt x="494" y="360"/>
                      <a:pt x="493" y="368"/>
                      <a:pt x="493" y="375"/>
                    </a:cubicBezTo>
                    <a:cubicBezTo>
                      <a:pt x="493" y="376"/>
                      <a:pt x="493" y="378"/>
                      <a:pt x="493" y="379"/>
                    </a:cubicBezTo>
                    <a:cubicBezTo>
                      <a:pt x="489" y="387"/>
                      <a:pt x="487" y="397"/>
                      <a:pt x="487" y="406"/>
                    </a:cubicBezTo>
                    <a:cubicBezTo>
                      <a:pt x="487" y="407"/>
                      <a:pt x="487" y="408"/>
                      <a:pt x="487" y="409"/>
                    </a:cubicBezTo>
                    <a:cubicBezTo>
                      <a:pt x="484" y="416"/>
                      <a:pt x="483" y="423"/>
                      <a:pt x="483" y="430"/>
                    </a:cubicBezTo>
                    <a:cubicBezTo>
                      <a:pt x="483" y="433"/>
                      <a:pt x="483" y="436"/>
                      <a:pt x="483" y="439"/>
                    </a:cubicBezTo>
                    <a:cubicBezTo>
                      <a:pt x="478" y="448"/>
                      <a:pt x="474" y="459"/>
                      <a:pt x="474" y="470"/>
                    </a:cubicBezTo>
                    <a:cubicBezTo>
                      <a:pt x="469" y="478"/>
                      <a:pt x="465" y="488"/>
                      <a:pt x="465" y="498"/>
                    </a:cubicBezTo>
                    <a:cubicBezTo>
                      <a:pt x="462" y="503"/>
                      <a:pt x="460" y="508"/>
                      <a:pt x="459" y="513"/>
                    </a:cubicBezTo>
                    <a:cubicBezTo>
                      <a:pt x="455" y="515"/>
                      <a:pt x="451" y="518"/>
                      <a:pt x="448" y="522"/>
                    </a:cubicBezTo>
                    <a:cubicBezTo>
                      <a:pt x="444" y="522"/>
                      <a:pt x="440" y="523"/>
                      <a:pt x="436" y="524"/>
                    </a:cubicBezTo>
                    <a:cubicBezTo>
                      <a:pt x="432" y="521"/>
                      <a:pt x="428" y="520"/>
                      <a:pt x="427" y="520"/>
                    </a:cubicBezTo>
                    <a:cubicBezTo>
                      <a:pt x="427" y="520"/>
                      <a:pt x="427" y="520"/>
                      <a:pt x="427" y="520"/>
                    </a:cubicBezTo>
                    <a:cubicBezTo>
                      <a:pt x="426" y="518"/>
                      <a:pt x="425" y="516"/>
                      <a:pt x="424" y="515"/>
                    </a:cubicBezTo>
                    <a:cubicBezTo>
                      <a:pt x="421" y="513"/>
                      <a:pt x="419" y="510"/>
                      <a:pt x="416" y="508"/>
                    </a:cubicBezTo>
                    <a:cubicBezTo>
                      <a:pt x="414" y="503"/>
                      <a:pt x="410" y="498"/>
                      <a:pt x="406" y="493"/>
                    </a:cubicBezTo>
                    <a:cubicBezTo>
                      <a:pt x="406" y="485"/>
                      <a:pt x="403" y="476"/>
                      <a:pt x="398" y="469"/>
                    </a:cubicBezTo>
                    <a:cubicBezTo>
                      <a:pt x="398" y="469"/>
                      <a:pt x="398" y="469"/>
                      <a:pt x="398" y="469"/>
                    </a:cubicBezTo>
                    <a:cubicBezTo>
                      <a:pt x="398" y="458"/>
                      <a:pt x="394" y="446"/>
                      <a:pt x="389" y="437"/>
                    </a:cubicBezTo>
                    <a:cubicBezTo>
                      <a:pt x="389" y="434"/>
                      <a:pt x="390" y="431"/>
                      <a:pt x="390" y="428"/>
                    </a:cubicBezTo>
                    <a:cubicBezTo>
                      <a:pt x="390" y="421"/>
                      <a:pt x="388" y="414"/>
                      <a:pt x="385" y="407"/>
                    </a:cubicBezTo>
                    <a:cubicBezTo>
                      <a:pt x="385" y="406"/>
                      <a:pt x="386" y="405"/>
                      <a:pt x="386" y="404"/>
                    </a:cubicBezTo>
                    <a:cubicBezTo>
                      <a:pt x="386" y="395"/>
                      <a:pt x="384" y="385"/>
                      <a:pt x="380" y="377"/>
                    </a:cubicBezTo>
                    <a:cubicBezTo>
                      <a:pt x="380" y="376"/>
                      <a:pt x="380" y="375"/>
                      <a:pt x="380" y="374"/>
                    </a:cubicBezTo>
                    <a:cubicBezTo>
                      <a:pt x="380" y="367"/>
                      <a:pt x="379" y="360"/>
                      <a:pt x="376" y="354"/>
                    </a:cubicBezTo>
                    <a:cubicBezTo>
                      <a:pt x="377" y="351"/>
                      <a:pt x="377" y="347"/>
                      <a:pt x="377" y="344"/>
                    </a:cubicBezTo>
                    <a:cubicBezTo>
                      <a:pt x="377" y="337"/>
                      <a:pt x="376" y="329"/>
                      <a:pt x="373" y="323"/>
                    </a:cubicBezTo>
                    <a:cubicBezTo>
                      <a:pt x="373" y="321"/>
                      <a:pt x="373" y="320"/>
                      <a:pt x="373" y="318"/>
                    </a:cubicBezTo>
                    <a:cubicBezTo>
                      <a:pt x="373" y="309"/>
                      <a:pt x="372" y="300"/>
                      <a:pt x="369" y="292"/>
                    </a:cubicBezTo>
                    <a:cubicBezTo>
                      <a:pt x="370" y="289"/>
                      <a:pt x="370" y="286"/>
                      <a:pt x="370" y="283"/>
                    </a:cubicBezTo>
                    <a:cubicBezTo>
                      <a:pt x="370" y="275"/>
                      <a:pt x="368" y="267"/>
                      <a:pt x="366" y="260"/>
                    </a:cubicBezTo>
                    <a:cubicBezTo>
                      <a:pt x="366" y="259"/>
                      <a:pt x="366" y="258"/>
                      <a:pt x="366" y="257"/>
                    </a:cubicBezTo>
                    <a:cubicBezTo>
                      <a:pt x="366" y="247"/>
                      <a:pt x="363" y="237"/>
                      <a:pt x="360" y="230"/>
                    </a:cubicBezTo>
                    <a:cubicBezTo>
                      <a:pt x="361" y="227"/>
                      <a:pt x="361" y="225"/>
                      <a:pt x="361" y="223"/>
                    </a:cubicBezTo>
                    <a:cubicBezTo>
                      <a:pt x="361" y="216"/>
                      <a:pt x="360" y="211"/>
                      <a:pt x="359" y="208"/>
                    </a:cubicBezTo>
                    <a:cubicBezTo>
                      <a:pt x="358" y="203"/>
                      <a:pt x="356" y="199"/>
                      <a:pt x="354" y="195"/>
                    </a:cubicBezTo>
                    <a:cubicBezTo>
                      <a:pt x="354" y="194"/>
                      <a:pt x="355" y="192"/>
                      <a:pt x="355" y="191"/>
                    </a:cubicBezTo>
                    <a:cubicBezTo>
                      <a:pt x="355" y="182"/>
                      <a:pt x="353" y="172"/>
                      <a:pt x="350" y="164"/>
                    </a:cubicBezTo>
                    <a:cubicBezTo>
                      <a:pt x="350" y="164"/>
                      <a:pt x="350" y="163"/>
                      <a:pt x="350" y="163"/>
                    </a:cubicBezTo>
                    <a:cubicBezTo>
                      <a:pt x="350" y="153"/>
                      <a:pt x="347" y="142"/>
                      <a:pt x="342" y="133"/>
                    </a:cubicBezTo>
                    <a:cubicBezTo>
                      <a:pt x="341" y="122"/>
                      <a:pt x="335" y="111"/>
                      <a:pt x="331" y="104"/>
                    </a:cubicBezTo>
                    <a:cubicBezTo>
                      <a:pt x="330" y="92"/>
                      <a:pt x="324" y="78"/>
                      <a:pt x="317" y="70"/>
                    </a:cubicBezTo>
                    <a:cubicBezTo>
                      <a:pt x="315" y="68"/>
                      <a:pt x="314" y="67"/>
                      <a:pt x="312" y="66"/>
                    </a:cubicBezTo>
                    <a:cubicBezTo>
                      <a:pt x="310" y="61"/>
                      <a:pt x="307" y="55"/>
                      <a:pt x="303" y="50"/>
                    </a:cubicBezTo>
                    <a:cubicBezTo>
                      <a:pt x="297" y="43"/>
                      <a:pt x="288" y="33"/>
                      <a:pt x="277" y="28"/>
                    </a:cubicBezTo>
                    <a:cubicBezTo>
                      <a:pt x="267" y="17"/>
                      <a:pt x="251" y="12"/>
                      <a:pt x="251" y="12"/>
                    </a:cubicBezTo>
                    <a:cubicBezTo>
                      <a:pt x="248" y="11"/>
                      <a:pt x="246" y="11"/>
                      <a:pt x="244" y="11"/>
                    </a:cubicBezTo>
                    <a:cubicBezTo>
                      <a:pt x="236" y="5"/>
                      <a:pt x="226" y="3"/>
                      <a:pt x="219" y="2"/>
                    </a:cubicBezTo>
                    <a:cubicBezTo>
                      <a:pt x="213" y="2"/>
                      <a:pt x="208" y="2"/>
                      <a:pt x="203" y="3"/>
                    </a:cubicBezTo>
                    <a:cubicBezTo>
                      <a:pt x="193" y="0"/>
                      <a:pt x="180" y="1"/>
                      <a:pt x="171" y="4"/>
                    </a:cubicBezTo>
                    <a:cubicBezTo>
                      <a:pt x="158" y="4"/>
                      <a:pt x="143" y="10"/>
                      <a:pt x="134" y="19"/>
                    </a:cubicBezTo>
                    <a:cubicBezTo>
                      <a:pt x="124" y="22"/>
                      <a:pt x="116" y="28"/>
                      <a:pt x="110" y="36"/>
                    </a:cubicBezTo>
                    <a:cubicBezTo>
                      <a:pt x="94" y="43"/>
                      <a:pt x="87" y="54"/>
                      <a:pt x="84" y="63"/>
                    </a:cubicBezTo>
                    <a:cubicBezTo>
                      <a:pt x="72" y="72"/>
                      <a:pt x="68" y="84"/>
                      <a:pt x="67" y="94"/>
                    </a:cubicBezTo>
                    <a:cubicBezTo>
                      <a:pt x="57" y="104"/>
                      <a:pt x="52" y="118"/>
                      <a:pt x="52" y="129"/>
                    </a:cubicBezTo>
                    <a:cubicBezTo>
                      <a:pt x="44" y="139"/>
                      <a:pt x="40" y="152"/>
                      <a:pt x="40" y="163"/>
                    </a:cubicBezTo>
                    <a:cubicBezTo>
                      <a:pt x="40" y="164"/>
                      <a:pt x="40" y="164"/>
                      <a:pt x="40" y="165"/>
                    </a:cubicBezTo>
                    <a:cubicBezTo>
                      <a:pt x="36" y="172"/>
                      <a:pt x="32" y="183"/>
                      <a:pt x="32" y="196"/>
                    </a:cubicBezTo>
                    <a:cubicBezTo>
                      <a:pt x="32" y="196"/>
                      <a:pt x="32" y="197"/>
                      <a:pt x="32" y="198"/>
                    </a:cubicBezTo>
                    <a:cubicBezTo>
                      <a:pt x="29" y="207"/>
                      <a:pt x="26" y="219"/>
                      <a:pt x="26" y="229"/>
                    </a:cubicBezTo>
                    <a:cubicBezTo>
                      <a:pt x="22" y="237"/>
                      <a:pt x="20" y="247"/>
                      <a:pt x="20" y="256"/>
                    </a:cubicBezTo>
                    <a:cubicBezTo>
                      <a:pt x="20" y="259"/>
                      <a:pt x="20" y="261"/>
                      <a:pt x="20" y="264"/>
                    </a:cubicBezTo>
                    <a:cubicBezTo>
                      <a:pt x="18" y="271"/>
                      <a:pt x="17" y="279"/>
                      <a:pt x="17" y="287"/>
                    </a:cubicBezTo>
                    <a:cubicBezTo>
                      <a:pt x="17" y="289"/>
                      <a:pt x="17" y="292"/>
                      <a:pt x="17" y="294"/>
                    </a:cubicBezTo>
                    <a:cubicBezTo>
                      <a:pt x="14" y="301"/>
                      <a:pt x="12" y="309"/>
                      <a:pt x="12" y="317"/>
                    </a:cubicBezTo>
                    <a:cubicBezTo>
                      <a:pt x="12" y="320"/>
                      <a:pt x="13" y="324"/>
                      <a:pt x="13" y="327"/>
                    </a:cubicBezTo>
                    <a:cubicBezTo>
                      <a:pt x="10" y="335"/>
                      <a:pt x="9" y="344"/>
                      <a:pt x="9" y="351"/>
                    </a:cubicBezTo>
                    <a:cubicBezTo>
                      <a:pt x="9" y="354"/>
                      <a:pt x="9" y="357"/>
                      <a:pt x="9" y="360"/>
                    </a:cubicBezTo>
                    <a:cubicBezTo>
                      <a:pt x="6" y="368"/>
                      <a:pt x="4" y="378"/>
                      <a:pt x="4" y="387"/>
                    </a:cubicBezTo>
                    <a:cubicBezTo>
                      <a:pt x="4" y="390"/>
                      <a:pt x="4" y="393"/>
                      <a:pt x="4" y="396"/>
                    </a:cubicBezTo>
                    <a:cubicBezTo>
                      <a:pt x="2" y="403"/>
                      <a:pt x="0" y="411"/>
                      <a:pt x="0" y="419"/>
                    </a:cubicBezTo>
                    <a:cubicBezTo>
                      <a:pt x="0" y="424"/>
                      <a:pt x="1" y="428"/>
                      <a:pt x="2" y="433"/>
                    </a:cubicBezTo>
                    <a:cubicBezTo>
                      <a:pt x="1" y="434"/>
                      <a:pt x="1" y="435"/>
                      <a:pt x="0" y="436"/>
                    </a:cubicBezTo>
                    <a:cubicBezTo>
                      <a:pt x="0" y="532"/>
                      <a:pt x="0" y="532"/>
                      <a:pt x="0" y="532"/>
                    </a:cubicBezTo>
                    <a:cubicBezTo>
                      <a:pt x="0" y="532"/>
                      <a:pt x="0" y="532"/>
                      <a:pt x="0" y="532"/>
                    </a:cubicBezTo>
                    <a:cubicBezTo>
                      <a:pt x="2" y="531"/>
                      <a:pt x="3" y="531"/>
                      <a:pt x="4" y="531"/>
                    </a:cubicBezTo>
                    <a:cubicBezTo>
                      <a:pt x="4" y="516"/>
                      <a:pt x="5" y="511"/>
                      <a:pt x="12" y="501"/>
                    </a:cubicBezTo>
                    <a:cubicBezTo>
                      <a:pt x="10" y="488"/>
                      <a:pt x="10" y="476"/>
                      <a:pt x="17" y="468"/>
                    </a:cubicBezTo>
                    <a:cubicBezTo>
                      <a:pt x="15" y="453"/>
                      <a:pt x="14" y="449"/>
                      <a:pt x="23" y="435"/>
                    </a:cubicBezTo>
                    <a:cubicBezTo>
                      <a:pt x="18" y="426"/>
                      <a:pt x="19" y="407"/>
                      <a:pt x="25" y="398"/>
                    </a:cubicBezTo>
                    <a:cubicBezTo>
                      <a:pt x="21" y="391"/>
                      <a:pt x="24" y="369"/>
                      <a:pt x="31" y="363"/>
                    </a:cubicBezTo>
                    <a:cubicBezTo>
                      <a:pt x="28" y="356"/>
                      <a:pt x="27" y="343"/>
                      <a:pt x="35" y="328"/>
                    </a:cubicBezTo>
                    <a:cubicBezTo>
                      <a:pt x="31" y="320"/>
                      <a:pt x="32" y="308"/>
                      <a:pt x="38" y="296"/>
                    </a:cubicBezTo>
                    <a:cubicBezTo>
                      <a:pt x="36" y="291"/>
                      <a:pt x="38" y="268"/>
                      <a:pt x="41" y="265"/>
                    </a:cubicBezTo>
                    <a:cubicBezTo>
                      <a:pt x="38" y="258"/>
                      <a:pt x="39" y="243"/>
                      <a:pt x="46" y="235"/>
                    </a:cubicBezTo>
                    <a:cubicBezTo>
                      <a:pt x="44" y="226"/>
                      <a:pt x="50" y="205"/>
                      <a:pt x="52" y="201"/>
                    </a:cubicBezTo>
                    <a:cubicBezTo>
                      <a:pt x="50" y="190"/>
                      <a:pt x="55" y="178"/>
                      <a:pt x="60" y="169"/>
                    </a:cubicBezTo>
                    <a:cubicBezTo>
                      <a:pt x="58" y="161"/>
                      <a:pt x="61" y="145"/>
                      <a:pt x="71" y="138"/>
                    </a:cubicBezTo>
                    <a:cubicBezTo>
                      <a:pt x="70" y="131"/>
                      <a:pt x="73" y="110"/>
                      <a:pt x="85" y="106"/>
                    </a:cubicBezTo>
                    <a:cubicBezTo>
                      <a:pt x="86" y="95"/>
                      <a:pt x="87" y="83"/>
                      <a:pt x="101" y="76"/>
                    </a:cubicBezTo>
                    <a:cubicBezTo>
                      <a:pt x="103" y="67"/>
                      <a:pt x="107" y="57"/>
                      <a:pt x="123" y="52"/>
                    </a:cubicBezTo>
                    <a:cubicBezTo>
                      <a:pt x="126" y="45"/>
                      <a:pt x="133" y="38"/>
                      <a:pt x="145" y="37"/>
                    </a:cubicBezTo>
                    <a:cubicBezTo>
                      <a:pt x="146" y="31"/>
                      <a:pt x="162" y="23"/>
                      <a:pt x="174" y="24"/>
                    </a:cubicBezTo>
                    <a:cubicBezTo>
                      <a:pt x="179" y="21"/>
                      <a:pt x="197" y="19"/>
                      <a:pt x="204" y="24"/>
                    </a:cubicBezTo>
                    <a:cubicBezTo>
                      <a:pt x="207" y="19"/>
                      <a:pt x="234" y="23"/>
                      <a:pt x="237" y="31"/>
                    </a:cubicBezTo>
                    <a:cubicBezTo>
                      <a:pt x="241" y="27"/>
                      <a:pt x="263" y="38"/>
                      <a:pt x="265" y="45"/>
                    </a:cubicBezTo>
                    <a:cubicBezTo>
                      <a:pt x="276" y="45"/>
                      <a:pt x="297" y="72"/>
                      <a:pt x="295" y="79"/>
                    </a:cubicBezTo>
                    <a:cubicBezTo>
                      <a:pt x="304" y="78"/>
                      <a:pt x="313" y="103"/>
                      <a:pt x="311" y="111"/>
                    </a:cubicBezTo>
                    <a:cubicBezTo>
                      <a:pt x="317" y="117"/>
                      <a:pt x="324" y="133"/>
                      <a:pt x="322" y="140"/>
                    </a:cubicBezTo>
                    <a:cubicBezTo>
                      <a:pt x="329" y="143"/>
                      <a:pt x="331" y="164"/>
                      <a:pt x="329" y="169"/>
                    </a:cubicBezTo>
                    <a:cubicBezTo>
                      <a:pt x="334" y="172"/>
                      <a:pt x="336" y="195"/>
                      <a:pt x="333" y="201"/>
                    </a:cubicBezTo>
                    <a:cubicBezTo>
                      <a:pt x="341" y="205"/>
                      <a:pt x="343" y="226"/>
                      <a:pt x="339" y="232"/>
                    </a:cubicBezTo>
                    <a:cubicBezTo>
                      <a:pt x="344" y="238"/>
                      <a:pt x="348" y="256"/>
                      <a:pt x="345" y="263"/>
                    </a:cubicBezTo>
                    <a:cubicBezTo>
                      <a:pt x="349" y="268"/>
                      <a:pt x="352" y="287"/>
                      <a:pt x="348" y="293"/>
                    </a:cubicBezTo>
                    <a:cubicBezTo>
                      <a:pt x="352" y="299"/>
                      <a:pt x="355" y="320"/>
                      <a:pt x="352" y="327"/>
                    </a:cubicBezTo>
                    <a:cubicBezTo>
                      <a:pt x="357" y="330"/>
                      <a:pt x="358" y="349"/>
                      <a:pt x="355" y="356"/>
                    </a:cubicBezTo>
                    <a:cubicBezTo>
                      <a:pt x="359" y="360"/>
                      <a:pt x="361" y="376"/>
                      <a:pt x="359" y="382"/>
                    </a:cubicBezTo>
                    <a:cubicBezTo>
                      <a:pt x="364" y="385"/>
                      <a:pt x="367" y="402"/>
                      <a:pt x="365" y="412"/>
                    </a:cubicBezTo>
                    <a:cubicBezTo>
                      <a:pt x="371" y="416"/>
                      <a:pt x="371" y="432"/>
                      <a:pt x="367" y="442"/>
                    </a:cubicBezTo>
                    <a:cubicBezTo>
                      <a:pt x="374" y="448"/>
                      <a:pt x="380" y="465"/>
                      <a:pt x="377" y="475"/>
                    </a:cubicBezTo>
                    <a:cubicBezTo>
                      <a:pt x="384" y="480"/>
                      <a:pt x="388" y="493"/>
                      <a:pt x="385" y="502"/>
                    </a:cubicBezTo>
                    <a:cubicBezTo>
                      <a:pt x="392" y="505"/>
                      <a:pt x="399" y="515"/>
                      <a:pt x="398" y="522"/>
                    </a:cubicBezTo>
                    <a:cubicBezTo>
                      <a:pt x="406" y="522"/>
                      <a:pt x="415" y="534"/>
                      <a:pt x="414" y="540"/>
                    </a:cubicBezTo>
                    <a:cubicBezTo>
                      <a:pt x="419" y="536"/>
                      <a:pt x="432" y="543"/>
                      <a:pt x="433" y="546"/>
                    </a:cubicBezTo>
                    <a:cubicBezTo>
                      <a:pt x="441" y="542"/>
                      <a:pt x="452" y="540"/>
                      <a:pt x="459" y="542"/>
                    </a:cubicBezTo>
                    <a:cubicBezTo>
                      <a:pt x="462" y="534"/>
                      <a:pt x="469" y="528"/>
                      <a:pt x="476" y="528"/>
                    </a:cubicBezTo>
                    <a:cubicBezTo>
                      <a:pt x="477" y="517"/>
                      <a:pt x="482" y="505"/>
                      <a:pt x="486" y="504"/>
                    </a:cubicBezTo>
                    <a:cubicBezTo>
                      <a:pt x="483" y="496"/>
                      <a:pt x="488" y="481"/>
                      <a:pt x="495" y="476"/>
                    </a:cubicBezTo>
                    <a:cubicBezTo>
                      <a:pt x="492" y="467"/>
                      <a:pt x="498" y="450"/>
                      <a:pt x="505" y="444"/>
                    </a:cubicBezTo>
                    <a:cubicBezTo>
                      <a:pt x="501" y="435"/>
                      <a:pt x="502" y="419"/>
                      <a:pt x="508" y="414"/>
                    </a:cubicBezTo>
                    <a:cubicBezTo>
                      <a:pt x="505" y="405"/>
                      <a:pt x="509" y="388"/>
                      <a:pt x="514" y="385"/>
                    </a:cubicBezTo>
                    <a:cubicBezTo>
                      <a:pt x="512" y="377"/>
                      <a:pt x="514" y="357"/>
                      <a:pt x="519" y="354"/>
                    </a:cubicBezTo>
                    <a:cubicBezTo>
                      <a:pt x="514" y="351"/>
                      <a:pt x="515" y="319"/>
                      <a:pt x="525" y="315"/>
                    </a:cubicBezTo>
                    <a:cubicBezTo>
                      <a:pt x="521" y="310"/>
                      <a:pt x="523" y="282"/>
                      <a:pt x="530" y="276"/>
                    </a:cubicBezTo>
                    <a:cubicBezTo>
                      <a:pt x="525" y="267"/>
                      <a:pt x="529" y="241"/>
                      <a:pt x="534" y="237"/>
                    </a:cubicBezTo>
                    <a:cubicBezTo>
                      <a:pt x="531" y="231"/>
                      <a:pt x="533" y="211"/>
                      <a:pt x="540" y="206"/>
                    </a:cubicBezTo>
                    <a:cubicBezTo>
                      <a:pt x="532" y="200"/>
                      <a:pt x="541" y="169"/>
                      <a:pt x="545" y="166"/>
                    </a:cubicBezTo>
                    <a:cubicBezTo>
                      <a:pt x="540" y="155"/>
                      <a:pt x="551" y="125"/>
                      <a:pt x="561" y="120"/>
                    </a:cubicBezTo>
                    <a:cubicBezTo>
                      <a:pt x="561" y="110"/>
                      <a:pt x="567" y="91"/>
                      <a:pt x="580" y="86"/>
                    </a:cubicBezTo>
                    <a:cubicBezTo>
                      <a:pt x="577" y="79"/>
                      <a:pt x="596" y="54"/>
                      <a:pt x="607" y="55"/>
                    </a:cubicBezTo>
                    <a:cubicBezTo>
                      <a:pt x="609" y="48"/>
                      <a:pt x="633" y="30"/>
                      <a:pt x="638" y="34"/>
                    </a:cubicBezTo>
                    <a:cubicBezTo>
                      <a:pt x="649" y="23"/>
                      <a:pt x="678" y="20"/>
                      <a:pt x="685" y="30"/>
                    </a:cubicBezTo>
                    <a:cubicBezTo>
                      <a:pt x="697" y="20"/>
                      <a:pt x="717" y="26"/>
                      <a:pt x="723" y="31"/>
                    </a:cubicBezTo>
                    <a:cubicBezTo>
                      <a:pt x="737" y="27"/>
                      <a:pt x="764" y="43"/>
                      <a:pt x="768" y="51"/>
                    </a:cubicBezTo>
                    <a:cubicBezTo>
                      <a:pt x="785" y="55"/>
                      <a:pt x="794" y="69"/>
                      <a:pt x="797" y="78"/>
                    </a:cubicBezTo>
                    <a:cubicBezTo>
                      <a:pt x="811" y="84"/>
                      <a:pt x="813" y="96"/>
                      <a:pt x="815" y="106"/>
                    </a:cubicBezTo>
                    <a:cubicBezTo>
                      <a:pt x="827" y="110"/>
                      <a:pt x="832" y="130"/>
                      <a:pt x="831" y="137"/>
                    </a:cubicBezTo>
                    <a:cubicBezTo>
                      <a:pt x="842" y="143"/>
                      <a:pt x="846" y="159"/>
                      <a:pt x="844" y="167"/>
                    </a:cubicBezTo>
                    <a:cubicBezTo>
                      <a:pt x="851" y="176"/>
                      <a:pt x="855" y="192"/>
                      <a:pt x="854" y="202"/>
                    </a:cubicBezTo>
                    <a:cubicBezTo>
                      <a:pt x="857" y="206"/>
                      <a:pt x="865" y="223"/>
                      <a:pt x="863" y="236"/>
                    </a:cubicBezTo>
                    <a:cubicBezTo>
                      <a:pt x="869" y="241"/>
                      <a:pt x="874" y="268"/>
                      <a:pt x="871" y="272"/>
                    </a:cubicBezTo>
                    <a:cubicBezTo>
                      <a:pt x="878" y="284"/>
                      <a:pt x="880" y="301"/>
                      <a:pt x="876" y="309"/>
                    </a:cubicBezTo>
                    <a:cubicBezTo>
                      <a:pt x="885" y="323"/>
                      <a:pt x="887" y="343"/>
                      <a:pt x="885" y="350"/>
                    </a:cubicBezTo>
                    <a:cubicBezTo>
                      <a:pt x="892" y="355"/>
                      <a:pt x="897" y="383"/>
                      <a:pt x="893" y="390"/>
                    </a:cubicBezTo>
                    <a:cubicBezTo>
                      <a:pt x="900" y="399"/>
                      <a:pt x="902" y="417"/>
                      <a:pt x="897" y="426"/>
                    </a:cubicBezTo>
                    <a:cubicBezTo>
                      <a:pt x="907" y="440"/>
                      <a:pt x="906" y="444"/>
                      <a:pt x="905" y="459"/>
                    </a:cubicBezTo>
                    <a:cubicBezTo>
                      <a:pt x="913" y="466"/>
                      <a:pt x="913" y="478"/>
                      <a:pt x="912" y="491"/>
                    </a:cubicBezTo>
                    <a:cubicBezTo>
                      <a:pt x="922" y="501"/>
                      <a:pt x="925" y="506"/>
                      <a:pt x="923" y="520"/>
                    </a:cubicBezTo>
                    <a:cubicBezTo>
                      <a:pt x="931" y="520"/>
                      <a:pt x="941" y="535"/>
                      <a:pt x="941" y="535"/>
                    </a:cubicBezTo>
                    <a:close/>
                  </a:path>
                </a:pathLst>
              </a:custGeom>
              <a:solidFill>
                <a:srgbClr val="FBE2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4" name="Freeform 13">
                <a:extLst>
                  <a:ext uri="{FF2B5EF4-FFF2-40B4-BE49-F238E27FC236}">
                    <a16:creationId xmlns:a16="http://schemas.microsoft.com/office/drawing/2014/main" id="{11301C2B-187A-4809-9226-72354F24F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427"/>
                <a:ext cx="2353" cy="1430"/>
              </a:xfrm>
              <a:custGeom>
                <a:avLst/>
                <a:gdLst>
                  <a:gd name="T0" fmla="*/ 14413 w 941"/>
                  <a:gd name="T1" fmla="*/ 9060 h 536"/>
                  <a:gd name="T2" fmla="*/ 14193 w 941"/>
                  <a:gd name="T3" fmla="*/ 7878 h 536"/>
                  <a:gd name="T4" fmla="*/ 13993 w 941"/>
                  <a:gd name="T5" fmla="*/ 6398 h 536"/>
                  <a:gd name="T6" fmla="*/ 13775 w 941"/>
                  <a:gd name="T7" fmla="*/ 4954 h 536"/>
                  <a:gd name="T8" fmla="*/ 13650 w 941"/>
                  <a:gd name="T9" fmla="*/ 4199 h 536"/>
                  <a:gd name="T10" fmla="*/ 13350 w 941"/>
                  <a:gd name="T11" fmla="*/ 2905 h 536"/>
                  <a:gd name="T12" fmla="*/ 12100 w 941"/>
                  <a:gd name="T13" fmla="*/ 627 h 536"/>
                  <a:gd name="T14" fmla="*/ 9930 w 941"/>
                  <a:gd name="T15" fmla="*/ 248 h 536"/>
                  <a:gd name="T16" fmla="*/ 8909 w 941"/>
                  <a:gd name="T17" fmla="*/ 1331 h 536"/>
                  <a:gd name="T18" fmla="*/ 8347 w 941"/>
                  <a:gd name="T19" fmla="*/ 2927 h 536"/>
                  <a:gd name="T20" fmla="*/ 8192 w 941"/>
                  <a:gd name="T21" fmla="*/ 3914 h 536"/>
                  <a:gd name="T22" fmla="*/ 8117 w 941"/>
                  <a:gd name="T23" fmla="*/ 5010 h 536"/>
                  <a:gd name="T24" fmla="*/ 7909 w 941"/>
                  <a:gd name="T25" fmla="*/ 6286 h 536"/>
                  <a:gd name="T26" fmla="*/ 7772 w 941"/>
                  <a:gd name="T27" fmla="*/ 7516 h 536"/>
                  <a:gd name="T28" fmla="*/ 7567 w 941"/>
                  <a:gd name="T29" fmla="*/ 8735 h 536"/>
                  <a:gd name="T30" fmla="*/ 7304 w 941"/>
                  <a:gd name="T31" fmla="*/ 9687 h 536"/>
                  <a:gd name="T32" fmla="*/ 6584 w 941"/>
                  <a:gd name="T33" fmla="*/ 9858 h 536"/>
                  <a:gd name="T34" fmla="*/ 6191 w 941"/>
                  <a:gd name="T35" fmla="*/ 9231 h 536"/>
                  <a:gd name="T36" fmla="*/ 5941 w 941"/>
                  <a:gd name="T37" fmla="*/ 7937 h 536"/>
                  <a:gd name="T38" fmla="*/ 5784 w 941"/>
                  <a:gd name="T39" fmla="*/ 6913 h 536"/>
                  <a:gd name="T40" fmla="*/ 5676 w 941"/>
                  <a:gd name="T41" fmla="*/ 5851 h 536"/>
                  <a:gd name="T42" fmla="*/ 5564 w 941"/>
                  <a:gd name="T43" fmla="*/ 4690 h 536"/>
                  <a:gd name="T44" fmla="*/ 5376 w 941"/>
                  <a:gd name="T45" fmla="*/ 3572 h 536"/>
                  <a:gd name="T46" fmla="*/ 5189 w 941"/>
                  <a:gd name="T47" fmla="*/ 2390 h 536"/>
                  <a:gd name="T48" fmla="*/ 4613 w 941"/>
                  <a:gd name="T49" fmla="*/ 875 h 536"/>
                  <a:gd name="T50" fmla="*/ 3408 w 941"/>
                  <a:gd name="T51" fmla="*/ 35 h 536"/>
                  <a:gd name="T52" fmla="*/ 1833 w 941"/>
                  <a:gd name="T53" fmla="*/ 648 h 536"/>
                  <a:gd name="T54" fmla="*/ 783 w 941"/>
                  <a:gd name="T55" fmla="*/ 2905 h 536"/>
                  <a:gd name="T56" fmla="*/ 563 w 941"/>
                  <a:gd name="T57" fmla="*/ 4199 h 536"/>
                  <a:gd name="T58" fmla="*/ 425 w 941"/>
                  <a:gd name="T59" fmla="*/ 5282 h 536"/>
                  <a:gd name="T60" fmla="*/ 300 w 941"/>
                  <a:gd name="T61" fmla="*/ 6478 h 536"/>
                  <a:gd name="T62" fmla="*/ 158 w 941"/>
                  <a:gd name="T63" fmla="*/ 7766 h 536"/>
                  <a:gd name="T64" fmla="*/ 20 w 941"/>
                  <a:gd name="T65" fmla="*/ 9076 h 536"/>
                  <a:gd name="T66" fmla="*/ 63 w 941"/>
                  <a:gd name="T67" fmla="*/ 9893 h 536"/>
                  <a:gd name="T68" fmla="*/ 395 w 941"/>
                  <a:gd name="T69" fmla="*/ 7366 h 536"/>
                  <a:gd name="T70" fmla="*/ 645 w 941"/>
                  <a:gd name="T71" fmla="*/ 4840 h 536"/>
                  <a:gd name="T72" fmla="*/ 1113 w 941"/>
                  <a:gd name="T73" fmla="*/ 2428 h 536"/>
                  <a:gd name="T74" fmla="*/ 2270 w 941"/>
                  <a:gd name="T75" fmla="*/ 512 h 536"/>
                  <a:gd name="T76" fmla="*/ 4146 w 941"/>
                  <a:gd name="T77" fmla="*/ 662 h 536"/>
                  <a:gd name="T78" fmla="*/ 5146 w 941"/>
                  <a:gd name="T79" fmla="*/ 3017 h 536"/>
                  <a:gd name="T80" fmla="*/ 5439 w 941"/>
                  <a:gd name="T81" fmla="*/ 5373 h 536"/>
                  <a:gd name="T82" fmla="*/ 5709 w 941"/>
                  <a:gd name="T83" fmla="*/ 7638 h 536"/>
                  <a:gd name="T84" fmla="*/ 6221 w 941"/>
                  <a:gd name="T85" fmla="*/ 9722 h 536"/>
                  <a:gd name="T86" fmla="*/ 7442 w 941"/>
                  <a:gd name="T87" fmla="*/ 9837 h 536"/>
                  <a:gd name="T88" fmla="*/ 7942 w 941"/>
                  <a:gd name="T89" fmla="*/ 7673 h 536"/>
                  <a:gd name="T90" fmla="*/ 8284 w 941"/>
                  <a:gd name="T91" fmla="*/ 5053 h 536"/>
                  <a:gd name="T92" fmla="*/ 8772 w 941"/>
                  <a:gd name="T93" fmla="*/ 2086 h 536"/>
                  <a:gd name="T94" fmla="*/ 10710 w 941"/>
                  <a:gd name="T95" fmla="*/ 376 h 536"/>
                  <a:gd name="T96" fmla="*/ 12743 w 941"/>
                  <a:gd name="T97" fmla="*/ 1822 h 536"/>
                  <a:gd name="T98" fmla="*/ 13493 w 941"/>
                  <a:gd name="T99" fmla="*/ 4293 h 536"/>
                  <a:gd name="T100" fmla="*/ 13963 w 941"/>
                  <a:gd name="T101" fmla="*/ 7217 h 536"/>
                  <a:gd name="T102" fmla="*/ 14431 w 941"/>
                  <a:gd name="T103" fmla="*/ 9687 h 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941" h="536">
                    <a:moveTo>
                      <a:pt x="941" y="509"/>
                    </a:moveTo>
                    <a:cubicBezTo>
                      <a:pt x="938" y="507"/>
                      <a:pt x="936" y="505"/>
                      <a:pt x="933" y="503"/>
                    </a:cubicBezTo>
                    <a:cubicBezTo>
                      <a:pt x="933" y="503"/>
                      <a:pt x="933" y="503"/>
                      <a:pt x="933" y="502"/>
                    </a:cubicBezTo>
                    <a:cubicBezTo>
                      <a:pt x="933" y="491"/>
                      <a:pt x="929" y="485"/>
                      <a:pt x="922" y="477"/>
                    </a:cubicBezTo>
                    <a:cubicBezTo>
                      <a:pt x="922" y="475"/>
                      <a:pt x="923" y="473"/>
                      <a:pt x="923" y="471"/>
                    </a:cubicBezTo>
                    <a:cubicBezTo>
                      <a:pt x="923" y="462"/>
                      <a:pt x="921" y="453"/>
                      <a:pt x="915" y="446"/>
                    </a:cubicBezTo>
                    <a:cubicBezTo>
                      <a:pt x="916" y="443"/>
                      <a:pt x="916" y="440"/>
                      <a:pt x="916" y="437"/>
                    </a:cubicBezTo>
                    <a:cubicBezTo>
                      <a:pt x="916" y="430"/>
                      <a:pt x="914" y="424"/>
                      <a:pt x="908" y="415"/>
                    </a:cubicBezTo>
                    <a:cubicBezTo>
                      <a:pt x="909" y="411"/>
                      <a:pt x="910" y="408"/>
                      <a:pt x="910" y="403"/>
                    </a:cubicBezTo>
                    <a:cubicBezTo>
                      <a:pt x="910" y="395"/>
                      <a:pt x="907" y="386"/>
                      <a:pt x="904" y="379"/>
                    </a:cubicBezTo>
                    <a:cubicBezTo>
                      <a:pt x="904" y="376"/>
                      <a:pt x="904" y="374"/>
                      <a:pt x="904" y="371"/>
                    </a:cubicBezTo>
                    <a:cubicBezTo>
                      <a:pt x="904" y="360"/>
                      <a:pt x="901" y="346"/>
                      <a:pt x="895" y="337"/>
                    </a:cubicBezTo>
                    <a:cubicBezTo>
                      <a:pt x="896" y="336"/>
                      <a:pt x="896" y="334"/>
                      <a:pt x="896" y="332"/>
                    </a:cubicBezTo>
                    <a:cubicBezTo>
                      <a:pt x="896" y="322"/>
                      <a:pt x="893" y="309"/>
                      <a:pt x="887" y="298"/>
                    </a:cubicBezTo>
                    <a:cubicBezTo>
                      <a:pt x="887" y="295"/>
                      <a:pt x="888" y="292"/>
                      <a:pt x="888" y="289"/>
                    </a:cubicBezTo>
                    <a:cubicBezTo>
                      <a:pt x="888" y="280"/>
                      <a:pt x="885" y="270"/>
                      <a:pt x="881" y="261"/>
                    </a:cubicBezTo>
                    <a:cubicBezTo>
                      <a:pt x="881" y="260"/>
                      <a:pt x="882" y="259"/>
                      <a:pt x="882" y="257"/>
                    </a:cubicBezTo>
                    <a:cubicBezTo>
                      <a:pt x="882" y="255"/>
                      <a:pt x="882" y="254"/>
                      <a:pt x="881" y="252"/>
                    </a:cubicBezTo>
                    <a:cubicBezTo>
                      <a:pt x="881" y="251"/>
                      <a:pt x="879" y="233"/>
                      <a:pt x="873" y="223"/>
                    </a:cubicBezTo>
                    <a:cubicBezTo>
                      <a:pt x="873" y="222"/>
                      <a:pt x="873" y="221"/>
                      <a:pt x="873" y="221"/>
                    </a:cubicBezTo>
                    <a:cubicBezTo>
                      <a:pt x="873" y="209"/>
                      <a:pt x="868" y="196"/>
                      <a:pt x="864" y="190"/>
                    </a:cubicBezTo>
                    <a:cubicBezTo>
                      <a:pt x="864" y="189"/>
                      <a:pt x="864" y="189"/>
                      <a:pt x="864" y="188"/>
                    </a:cubicBezTo>
                    <a:cubicBezTo>
                      <a:pt x="864" y="177"/>
                      <a:pt x="860" y="163"/>
                      <a:pt x="854" y="155"/>
                    </a:cubicBezTo>
                    <a:cubicBezTo>
                      <a:pt x="854" y="154"/>
                      <a:pt x="854" y="154"/>
                      <a:pt x="854" y="153"/>
                    </a:cubicBezTo>
                    <a:cubicBezTo>
                      <a:pt x="854" y="143"/>
                      <a:pt x="850" y="130"/>
                      <a:pt x="841" y="122"/>
                    </a:cubicBezTo>
                    <a:cubicBezTo>
                      <a:pt x="840" y="112"/>
                      <a:pt x="835" y="96"/>
                      <a:pt x="824" y="89"/>
                    </a:cubicBezTo>
                    <a:cubicBezTo>
                      <a:pt x="822" y="80"/>
                      <a:pt x="818" y="68"/>
                      <a:pt x="805" y="61"/>
                    </a:cubicBezTo>
                    <a:cubicBezTo>
                      <a:pt x="800" y="50"/>
                      <a:pt x="789" y="38"/>
                      <a:pt x="774" y="33"/>
                    </a:cubicBezTo>
                    <a:cubicBezTo>
                      <a:pt x="765" y="22"/>
                      <a:pt x="742" y="9"/>
                      <a:pt x="725" y="11"/>
                    </a:cubicBezTo>
                    <a:cubicBezTo>
                      <a:pt x="716" y="5"/>
                      <a:pt x="699" y="2"/>
                      <a:pt x="685" y="8"/>
                    </a:cubicBezTo>
                    <a:cubicBezTo>
                      <a:pt x="682" y="6"/>
                      <a:pt x="677" y="4"/>
                      <a:pt x="672" y="4"/>
                    </a:cubicBezTo>
                    <a:cubicBezTo>
                      <a:pt x="661" y="3"/>
                      <a:pt x="646" y="6"/>
                      <a:pt x="635" y="13"/>
                    </a:cubicBezTo>
                    <a:cubicBezTo>
                      <a:pt x="634" y="13"/>
                      <a:pt x="632" y="13"/>
                      <a:pt x="630" y="14"/>
                    </a:cubicBezTo>
                    <a:cubicBezTo>
                      <a:pt x="622" y="17"/>
                      <a:pt x="608" y="27"/>
                      <a:pt x="601" y="36"/>
                    </a:cubicBezTo>
                    <a:cubicBezTo>
                      <a:pt x="591" y="39"/>
                      <a:pt x="583" y="49"/>
                      <a:pt x="579" y="53"/>
                    </a:cubicBezTo>
                    <a:cubicBezTo>
                      <a:pt x="575" y="58"/>
                      <a:pt x="572" y="64"/>
                      <a:pt x="570" y="70"/>
                    </a:cubicBezTo>
                    <a:cubicBezTo>
                      <a:pt x="559" y="77"/>
                      <a:pt x="552" y="93"/>
                      <a:pt x="551" y="105"/>
                    </a:cubicBezTo>
                    <a:cubicBezTo>
                      <a:pt x="543" y="112"/>
                      <a:pt x="539" y="125"/>
                      <a:pt x="537" y="129"/>
                    </a:cubicBezTo>
                    <a:cubicBezTo>
                      <a:pt x="536" y="134"/>
                      <a:pt x="534" y="141"/>
                      <a:pt x="534" y="148"/>
                    </a:cubicBezTo>
                    <a:cubicBezTo>
                      <a:pt x="534" y="150"/>
                      <a:pt x="534" y="152"/>
                      <a:pt x="534" y="154"/>
                    </a:cubicBezTo>
                    <a:cubicBezTo>
                      <a:pt x="530" y="163"/>
                      <a:pt x="527" y="176"/>
                      <a:pt x="527" y="183"/>
                    </a:cubicBezTo>
                    <a:cubicBezTo>
                      <a:pt x="527" y="184"/>
                      <a:pt x="527" y="185"/>
                      <a:pt x="527" y="186"/>
                    </a:cubicBezTo>
                    <a:cubicBezTo>
                      <a:pt x="527" y="189"/>
                      <a:pt x="527" y="192"/>
                      <a:pt x="528" y="195"/>
                    </a:cubicBezTo>
                    <a:cubicBezTo>
                      <a:pt x="526" y="199"/>
                      <a:pt x="525" y="203"/>
                      <a:pt x="524" y="206"/>
                    </a:cubicBezTo>
                    <a:cubicBezTo>
                      <a:pt x="523" y="209"/>
                      <a:pt x="522" y="214"/>
                      <a:pt x="522" y="218"/>
                    </a:cubicBezTo>
                    <a:cubicBezTo>
                      <a:pt x="522" y="220"/>
                      <a:pt x="523" y="223"/>
                      <a:pt x="523" y="225"/>
                    </a:cubicBezTo>
                    <a:cubicBezTo>
                      <a:pt x="520" y="232"/>
                      <a:pt x="518" y="242"/>
                      <a:pt x="518" y="252"/>
                    </a:cubicBezTo>
                    <a:cubicBezTo>
                      <a:pt x="518" y="256"/>
                      <a:pt x="518" y="260"/>
                      <a:pt x="519" y="264"/>
                    </a:cubicBezTo>
                    <a:cubicBezTo>
                      <a:pt x="515" y="272"/>
                      <a:pt x="513" y="283"/>
                      <a:pt x="513" y="293"/>
                    </a:cubicBezTo>
                    <a:cubicBezTo>
                      <a:pt x="513" y="296"/>
                      <a:pt x="513" y="299"/>
                      <a:pt x="514" y="301"/>
                    </a:cubicBezTo>
                    <a:cubicBezTo>
                      <a:pt x="508" y="308"/>
                      <a:pt x="506" y="319"/>
                      <a:pt x="506" y="326"/>
                    </a:cubicBezTo>
                    <a:cubicBezTo>
                      <a:pt x="506" y="328"/>
                      <a:pt x="506" y="329"/>
                      <a:pt x="506" y="331"/>
                    </a:cubicBezTo>
                    <a:cubicBezTo>
                      <a:pt x="506" y="336"/>
                      <a:pt x="506" y="340"/>
                      <a:pt x="508" y="343"/>
                    </a:cubicBezTo>
                    <a:cubicBezTo>
                      <a:pt x="504" y="349"/>
                      <a:pt x="503" y="358"/>
                      <a:pt x="503" y="366"/>
                    </a:cubicBezTo>
                    <a:cubicBezTo>
                      <a:pt x="503" y="368"/>
                      <a:pt x="503" y="370"/>
                      <a:pt x="503" y="371"/>
                    </a:cubicBezTo>
                    <a:cubicBezTo>
                      <a:pt x="499" y="378"/>
                      <a:pt x="497" y="388"/>
                      <a:pt x="497" y="396"/>
                    </a:cubicBezTo>
                    <a:cubicBezTo>
                      <a:pt x="497" y="398"/>
                      <a:pt x="497" y="400"/>
                      <a:pt x="497" y="402"/>
                    </a:cubicBezTo>
                    <a:cubicBezTo>
                      <a:pt x="494" y="407"/>
                      <a:pt x="493" y="413"/>
                      <a:pt x="493" y="420"/>
                    </a:cubicBezTo>
                    <a:cubicBezTo>
                      <a:pt x="493" y="424"/>
                      <a:pt x="493" y="428"/>
                      <a:pt x="494" y="431"/>
                    </a:cubicBezTo>
                    <a:cubicBezTo>
                      <a:pt x="488" y="439"/>
                      <a:pt x="484" y="450"/>
                      <a:pt x="484" y="460"/>
                    </a:cubicBezTo>
                    <a:cubicBezTo>
                      <a:pt x="484" y="461"/>
                      <a:pt x="484" y="462"/>
                      <a:pt x="484" y="463"/>
                    </a:cubicBezTo>
                    <a:cubicBezTo>
                      <a:pt x="479" y="469"/>
                      <a:pt x="475" y="479"/>
                      <a:pt x="475" y="488"/>
                    </a:cubicBezTo>
                    <a:cubicBezTo>
                      <a:pt x="475" y="489"/>
                      <a:pt x="475" y="490"/>
                      <a:pt x="475" y="490"/>
                    </a:cubicBezTo>
                    <a:cubicBezTo>
                      <a:pt x="471" y="496"/>
                      <a:pt x="469" y="504"/>
                      <a:pt x="467" y="510"/>
                    </a:cubicBezTo>
                    <a:cubicBezTo>
                      <a:pt x="462" y="512"/>
                      <a:pt x="457" y="516"/>
                      <a:pt x="454" y="521"/>
                    </a:cubicBezTo>
                    <a:cubicBezTo>
                      <a:pt x="448" y="521"/>
                      <a:pt x="441" y="522"/>
                      <a:pt x="435" y="525"/>
                    </a:cubicBezTo>
                    <a:cubicBezTo>
                      <a:pt x="432" y="522"/>
                      <a:pt x="428" y="520"/>
                      <a:pt x="425" y="520"/>
                    </a:cubicBezTo>
                    <a:cubicBezTo>
                      <a:pt x="423" y="519"/>
                      <a:pt x="422" y="519"/>
                      <a:pt x="421" y="519"/>
                    </a:cubicBezTo>
                    <a:cubicBezTo>
                      <a:pt x="419" y="516"/>
                      <a:pt x="417" y="513"/>
                      <a:pt x="416" y="512"/>
                    </a:cubicBezTo>
                    <a:cubicBezTo>
                      <a:pt x="413" y="509"/>
                      <a:pt x="410" y="506"/>
                      <a:pt x="407" y="505"/>
                    </a:cubicBezTo>
                    <a:cubicBezTo>
                      <a:pt x="405" y="498"/>
                      <a:pt x="401" y="492"/>
                      <a:pt x="396" y="487"/>
                    </a:cubicBezTo>
                    <a:cubicBezTo>
                      <a:pt x="396" y="487"/>
                      <a:pt x="396" y="486"/>
                      <a:pt x="396" y="486"/>
                    </a:cubicBezTo>
                    <a:cubicBezTo>
                      <a:pt x="396" y="477"/>
                      <a:pt x="393" y="468"/>
                      <a:pt x="388" y="461"/>
                    </a:cubicBezTo>
                    <a:cubicBezTo>
                      <a:pt x="388" y="460"/>
                      <a:pt x="388" y="460"/>
                      <a:pt x="388" y="459"/>
                    </a:cubicBezTo>
                    <a:cubicBezTo>
                      <a:pt x="388" y="448"/>
                      <a:pt x="384" y="437"/>
                      <a:pt x="378" y="429"/>
                    </a:cubicBezTo>
                    <a:cubicBezTo>
                      <a:pt x="379" y="426"/>
                      <a:pt x="380" y="422"/>
                      <a:pt x="380" y="418"/>
                    </a:cubicBezTo>
                    <a:cubicBezTo>
                      <a:pt x="380" y="411"/>
                      <a:pt x="378" y="404"/>
                      <a:pt x="375" y="399"/>
                    </a:cubicBezTo>
                    <a:cubicBezTo>
                      <a:pt x="375" y="397"/>
                      <a:pt x="376" y="396"/>
                      <a:pt x="376" y="394"/>
                    </a:cubicBezTo>
                    <a:cubicBezTo>
                      <a:pt x="376" y="385"/>
                      <a:pt x="374" y="376"/>
                      <a:pt x="369" y="369"/>
                    </a:cubicBezTo>
                    <a:cubicBezTo>
                      <a:pt x="370" y="367"/>
                      <a:pt x="370" y="366"/>
                      <a:pt x="370" y="364"/>
                    </a:cubicBezTo>
                    <a:cubicBezTo>
                      <a:pt x="370" y="357"/>
                      <a:pt x="368" y="350"/>
                      <a:pt x="366" y="345"/>
                    </a:cubicBezTo>
                    <a:cubicBezTo>
                      <a:pt x="366" y="341"/>
                      <a:pt x="367" y="338"/>
                      <a:pt x="367" y="334"/>
                    </a:cubicBezTo>
                    <a:cubicBezTo>
                      <a:pt x="367" y="327"/>
                      <a:pt x="366" y="320"/>
                      <a:pt x="363" y="315"/>
                    </a:cubicBezTo>
                    <a:cubicBezTo>
                      <a:pt x="363" y="313"/>
                      <a:pt x="363" y="311"/>
                      <a:pt x="363" y="308"/>
                    </a:cubicBezTo>
                    <a:cubicBezTo>
                      <a:pt x="363" y="300"/>
                      <a:pt x="362" y="290"/>
                      <a:pt x="359" y="283"/>
                    </a:cubicBezTo>
                    <a:cubicBezTo>
                      <a:pt x="360" y="280"/>
                      <a:pt x="360" y="277"/>
                      <a:pt x="360" y="273"/>
                    </a:cubicBezTo>
                    <a:cubicBezTo>
                      <a:pt x="360" y="266"/>
                      <a:pt x="358" y="257"/>
                      <a:pt x="356" y="252"/>
                    </a:cubicBezTo>
                    <a:cubicBezTo>
                      <a:pt x="356" y="250"/>
                      <a:pt x="356" y="248"/>
                      <a:pt x="356" y="247"/>
                    </a:cubicBezTo>
                    <a:cubicBezTo>
                      <a:pt x="356" y="238"/>
                      <a:pt x="353" y="228"/>
                      <a:pt x="350" y="221"/>
                    </a:cubicBezTo>
                    <a:cubicBezTo>
                      <a:pt x="351" y="218"/>
                      <a:pt x="351" y="216"/>
                      <a:pt x="351" y="213"/>
                    </a:cubicBezTo>
                    <a:cubicBezTo>
                      <a:pt x="351" y="207"/>
                      <a:pt x="350" y="201"/>
                      <a:pt x="349" y="200"/>
                    </a:cubicBezTo>
                    <a:cubicBezTo>
                      <a:pt x="348" y="195"/>
                      <a:pt x="346" y="191"/>
                      <a:pt x="344" y="188"/>
                    </a:cubicBezTo>
                    <a:cubicBezTo>
                      <a:pt x="344" y="186"/>
                      <a:pt x="345" y="183"/>
                      <a:pt x="345" y="181"/>
                    </a:cubicBezTo>
                    <a:cubicBezTo>
                      <a:pt x="345" y="173"/>
                      <a:pt x="343" y="163"/>
                      <a:pt x="340" y="156"/>
                    </a:cubicBezTo>
                    <a:cubicBezTo>
                      <a:pt x="340" y="155"/>
                      <a:pt x="340" y="154"/>
                      <a:pt x="340" y="153"/>
                    </a:cubicBezTo>
                    <a:cubicBezTo>
                      <a:pt x="340" y="145"/>
                      <a:pt x="337" y="133"/>
                      <a:pt x="332" y="126"/>
                    </a:cubicBezTo>
                    <a:cubicBezTo>
                      <a:pt x="332" y="116"/>
                      <a:pt x="326" y="104"/>
                      <a:pt x="321" y="98"/>
                    </a:cubicBezTo>
                    <a:cubicBezTo>
                      <a:pt x="321" y="87"/>
                      <a:pt x="315" y="73"/>
                      <a:pt x="309" y="66"/>
                    </a:cubicBezTo>
                    <a:cubicBezTo>
                      <a:pt x="307" y="64"/>
                      <a:pt x="306" y="63"/>
                      <a:pt x="304" y="62"/>
                    </a:cubicBezTo>
                    <a:cubicBezTo>
                      <a:pt x="303" y="57"/>
                      <a:pt x="300" y="52"/>
                      <a:pt x="295" y="46"/>
                    </a:cubicBezTo>
                    <a:cubicBezTo>
                      <a:pt x="291" y="41"/>
                      <a:pt x="281" y="30"/>
                      <a:pt x="271" y="27"/>
                    </a:cubicBezTo>
                    <a:cubicBezTo>
                      <a:pt x="265" y="19"/>
                      <a:pt x="254" y="13"/>
                      <a:pt x="248" y="12"/>
                    </a:cubicBezTo>
                    <a:cubicBezTo>
                      <a:pt x="245" y="11"/>
                      <a:pt x="243" y="10"/>
                      <a:pt x="240" y="10"/>
                    </a:cubicBezTo>
                    <a:cubicBezTo>
                      <a:pt x="233" y="5"/>
                      <a:pt x="222" y="3"/>
                      <a:pt x="218" y="2"/>
                    </a:cubicBezTo>
                    <a:cubicBezTo>
                      <a:pt x="212" y="2"/>
                      <a:pt x="207" y="2"/>
                      <a:pt x="203" y="3"/>
                    </a:cubicBezTo>
                    <a:cubicBezTo>
                      <a:pt x="194" y="0"/>
                      <a:pt x="180" y="1"/>
                      <a:pt x="173" y="4"/>
                    </a:cubicBezTo>
                    <a:cubicBezTo>
                      <a:pt x="161" y="4"/>
                      <a:pt x="146" y="9"/>
                      <a:pt x="139" y="18"/>
                    </a:cubicBezTo>
                    <a:cubicBezTo>
                      <a:pt x="129" y="20"/>
                      <a:pt x="122" y="26"/>
                      <a:pt x="117" y="34"/>
                    </a:cubicBezTo>
                    <a:cubicBezTo>
                      <a:pt x="101" y="40"/>
                      <a:pt x="95" y="50"/>
                      <a:pt x="93" y="59"/>
                    </a:cubicBezTo>
                    <a:cubicBezTo>
                      <a:pt x="80" y="68"/>
                      <a:pt x="77" y="80"/>
                      <a:pt x="76" y="90"/>
                    </a:cubicBezTo>
                    <a:cubicBezTo>
                      <a:pt x="65" y="97"/>
                      <a:pt x="62" y="114"/>
                      <a:pt x="61" y="124"/>
                    </a:cubicBezTo>
                    <a:cubicBezTo>
                      <a:pt x="53" y="132"/>
                      <a:pt x="50" y="144"/>
                      <a:pt x="50" y="153"/>
                    </a:cubicBezTo>
                    <a:cubicBezTo>
                      <a:pt x="50" y="155"/>
                      <a:pt x="50" y="156"/>
                      <a:pt x="50" y="157"/>
                    </a:cubicBezTo>
                    <a:cubicBezTo>
                      <a:pt x="46" y="164"/>
                      <a:pt x="42" y="174"/>
                      <a:pt x="42" y="186"/>
                    </a:cubicBezTo>
                    <a:cubicBezTo>
                      <a:pt x="42" y="187"/>
                      <a:pt x="42" y="188"/>
                      <a:pt x="42" y="190"/>
                    </a:cubicBezTo>
                    <a:cubicBezTo>
                      <a:pt x="39" y="197"/>
                      <a:pt x="36" y="211"/>
                      <a:pt x="36" y="221"/>
                    </a:cubicBezTo>
                    <a:cubicBezTo>
                      <a:pt x="36" y="221"/>
                      <a:pt x="36" y="222"/>
                      <a:pt x="36" y="222"/>
                    </a:cubicBezTo>
                    <a:cubicBezTo>
                      <a:pt x="32" y="229"/>
                      <a:pt x="30" y="238"/>
                      <a:pt x="30" y="246"/>
                    </a:cubicBezTo>
                    <a:cubicBezTo>
                      <a:pt x="30" y="249"/>
                      <a:pt x="30" y="251"/>
                      <a:pt x="31" y="254"/>
                    </a:cubicBezTo>
                    <a:cubicBezTo>
                      <a:pt x="28" y="260"/>
                      <a:pt x="27" y="270"/>
                      <a:pt x="27" y="278"/>
                    </a:cubicBezTo>
                    <a:cubicBezTo>
                      <a:pt x="27" y="280"/>
                      <a:pt x="27" y="283"/>
                      <a:pt x="27" y="285"/>
                    </a:cubicBezTo>
                    <a:cubicBezTo>
                      <a:pt x="24" y="292"/>
                      <a:pt x="22" y="300"/>
                      <a:pt x="22" y="307"/>
                    </a:cubicBezTo>
                    <a:cubicBezTo>
                      <a:pt x="22" y="311"/>
                      <a:pt x="23" y="315"/>
                      <a:pt x="24" y="318"/>
                    </a:cubicBezTo>
                    <a:cubicBezTo>
                      <a:pt x="21" y="326"/>
                      <a:pt x="19" y="334"/>
                      <a:pt x="19" y="341"/>
                    </a:cubicBezTo>
                    <a:cubicBezTo>
                      <a:pt x="19" y="345"/>
                      <a:pt x="19" y="348"/>
                      <a:pt x="20" y="351"/>
                    </a:cubicBezTo>
                    <a:cubicBezTo>
                      <a:pt x="16" y="358"/>
                      <a:pt x="13" y="368"/>
                      <a:pt x="13" y="377"/>
                    </a:cubicBezTo>
                    <a:cubicBezTo>
                      <a:pt x="13" y="380"/>
                      <a:pt x="14" y="384"/>
                      <a:pt x="15" y="387"/>
                    </a:cubicBezTo>
                    <a:cubicBezTo>
                      <a:pt x="12" y="393"/>
                      <a:pt x="10" y="401"/>
                      <a:pt x="10" y="409"/>
                    </a:cubicBezTo>
                    <a:cubicBezTo>
                      <a:pt x="10" y="414"/>
                      <a:pt x="11" y="419"/>
                      <a:pt x="13" y="424"/>
                    </a:cubicBezTo>
                    <a:cubicBezTo>
                      <a:pt x="8" y="432"/>
                      <a:pt x="6" y="438"/>
                      <a:pt x="6" y="444"/>
                    </a:cubicBezTo>
                    <a:cubicBezTo>
                      <a:pt x="6" y="448"/>
                      <a:pt x="7" y="451"/>
                      <a:pt x="7" y="455"/>
                    </a:cubicBezTo>
                    <a:cubicBezTo>
                      <a:pt x="3" y="462"/>
                      <a:pt x="1" y="470"/>
                      <a:pt x="1" y="478"/>
                    </a:cubicBezTo>
                    <a:cubicBezTo>
                      <a:pt x="1" y="481"/>
                      <a:pt x="2" y="485"/>
                      <a:pt x="2" y="488"/>
                    </a:cubicBezTo>
                    <a:cubicBezTo>
                      <a:pt x="1" y="489"/>
                      <a:pt x="1" y="491"/>
                      <a:pt x="0" y="492"/>
                    </a:cubicBezTo>
                    <a:cubicBezTo>
                      <a:pt x="0" y="522"/>
                      <a:pt x="0" y="522"/>
                      <a:pt x="0" y="522"/>
                    </a:cubicBezTo>
                    <a:cubicBezTo>
                      <a:pt x="2" y="521"/>
                      <a:pt x="3" y="521"/>
                      <a:pt x="4" y="521"/>
                    </a:cubicBezTo>
                    <a:cubicBezTo>
                      <a:pt x="4" y="506"/>
                      <a:pt x="5" y="501"/>
                      <a:pt x="12" y="491"/>
                    </a:cubicBezTo>
                    <a:cubicBezTo>
                      <a:pt x="10" y="478"/>
                      <a:pt x="10" y="466"/>
                      <a:pt x="17" y="458"/>
                    </a:cubicBezTo>
                    <a:cubicBezTo>
                      <a:pt x="15" y="443"/>
                      <a:pt x="14" y="439"/>
                      <a:pt x="23" y="425"/>
                    </a:cubicBezTo>
                    <a:cubicBezTo>
                      <a:pt x="18" y="416"/>
                      <a:pt x="19" y="397"/>
                      <a:pt x="25" y="388"/>
                    </a:cubicBezTo>
                    <a:cubicBezTo>
                      <a:pt x="21" y="381"/>
                      <a:pt x="24" y="359"/>
                      <a:pt x="31" y="353"/>
                    </a:cubicBezTo>
                    <a:cubicBezTo>
                      <a:pt x="28" y="346"/>
                      <a:pt x="27" y="333"/>
                      <a:pt x="35" y="318"/>
                    </a:cubicBezTo>
                    <a:cubicBezTo>
                      <a:pt x="31" y="310"/>
                      <a:pt x="32" y="298"/>
                      <a:pt x="38" y="286"/>
                    </a:cubicBezTo>
                    <a:cubicBezTo>
                      <a:pt x="36" y="281"/>
                      <a:pt x="38" y="258"/>
                      <a:pt x="41" y="255"/>
                    </a:cubicBezTo>
                    <a:cubicBezTo>
                      <a:pt x="38" y="248"/>
                      <a:pt x="39" y="233"/>
                      <a:pt x="46" y="225"/>
                    </a:cubicBezTo>
                    <a:cubicBezTo>
                      <a:pt x="44" y="216"/>
                      <a:pt x="50" y="195"/>
                      <a:pt x="52" y="191"/>
                    </a:cubicBezTo>
                    <a:cubicBezTo>
                      <a:pt x="50" y="180"/>
                      <a:pt x="55" y="168"/>
                      <a:pt x="60" y="159"/>
                    </a:cubicBezTo>
                    <a:cubicBezTo>
                      <a:pt x="58" y="151"/>
                      <a:pt x="61" y="135"/>
                      <a:pt x="71" y="128"/>
                    </a:cubicBezTo>
                    <a:cubicBezTo>
                      <a:pt x="70" y="121"/>
                      <a:pt x="73" y="100"/>
                      <a:pt x="85" y="96"/>
                    </a:cubicBezTo>
                    <a:cubicBezTo>
                      <a:pt x="86" y="85"/>
                      <a:pt x="87" y="73"/>
                      <a:pt x="101" y="66"/>
                    </a:cubicBezTo>
                    <a:cubicBezTo>
                      <a:pt x="103" y="57"/>
                      <a:pt x="107" y="47"/>
                      <a:pt x="123" y="42"/>
                    </a:cubicBezTo>
                    <a:cubicBezTo>
                      <a:pt x="126" y="35"/>
                      <a:pt x="133" y="28"/>
                      <a:pt x="145" y="27"/>
                    </a:cubicBezTo>
                    <a:cubicBezTo>
                      <a:pt x="146" y="21"/>
                      <a:pt x="162" y="13"/>
                      <a:pt x="174" y="14"/>
                    </a:cubicBezTo>
                    <a:cubicBezTo>
                      <a:pt x="179" y="11"/>
                      <a:pt x="197" y="9"/>
                      <a:pt x="204" y="14"/>
                    </a:cubicBezTo>
                    <a:cubicBezTo>
                      <a:pt x="207" y="9"/>
                      <a:pt x="234" y="13"/>
                      <a:pt x="237" y="21"/>
                    </a:cubicBezTo>
                    <a:cubicBezTo>
                      <a:pt x="241" y="17"/>
                      <a:pt x="263" y="28"/>
                      <a:pt x="265" y="35"/>
                    </a:cubicBezTo>
                    <a:cubicBezTo>
                      <a:pt x="276" y="35"/>
                      <a:pt x="297" y="62"/>
                      <a:pt x="295" y="69"/>
                    </a:cubicBezTo>
                    <a:cubicBezTo>
                      <a:pt x="304" y="68"/>
                      <a:pt x="313" y="93"/>
                      <a:pt x="311" y="101"/>
                    </a:cubicBezTo>
                    <a:cubicBezTo>
                      <a:pt x="317" y="107"/>
                      <a:pt x="324" y="123"/>
                      <a:pt x="322" y="130"/>
                    </a:cubicBezTo>
                    <a:cubicBezTo>
                      <a:pt x="329" y="133"/>
                      <a:pt x="331" y="154"/>
                      <a:pt x="329" y="159"/>
                    </a:cubicBezTo>
                    <a:cubicBezTo>
                      <a:pt x="334" y="162"/>
                      <a:pt x="336" y="185"/>
                      <a:pt x="333" y="191"/>
                    </a:cubicBezTo>
                    <a:cubicBezTo>
                      <a:pt x="341" y="195"/>
                      <a:pt x="343" y="216"/>
                      <a:pt x="339" y="222"/>
                    </a:cubicBezTo>
                    <a:cubicBezTo>
                      <a:pt x="344" y="228"/>
                      <a:pt x="348" y="246"/>
                      <a:pt x="345" y="253"/>
                    </a:cubicBezTo>
                    <a:cubicBezTo>
                      <a:pt x="349" y="258"/>
                      <a:pt x="352" y="277"/>
                      <a:pt x="348" y="283"/>
                    </a:cubicBezTo>
                    <a:cubicBezTo>
                      <a:pt x="352" y="289"/>
                      <a:pt x="355" y="310"/>
                      <a:pt x="352" y="317"/>
                    </a:cubicBezTo>
                    <a:cubicBezTo>
                      <a:pt x="357" y="320"/>
                      <a:pt x="358" y="339"/>
                      <a:pt x="355" y="346"/>
                    </a:cubicBezTo>
                    <a:cubicBezTo>
                      <a:pt x="359" y="350"/>
                      <a:pt x="361" y="366"/>
                      <a:pt x="359" y="372"/>
                    </a:cubicBezTo>
                    <a:cubicBezTo>
                      <a:pt x="364" y="375"/>
                      <a:pt x="367" y="392"/>
                      <a:pt x="365" y="402"/>
                    </a:cubicBezTo>
                    <a:cubicBezTo>
                      <a:pt x="371" y="406"/>
                      <a:pt x="371" y="422"/>
                      <a:pt x="367" y="432"/>
                    </a:cubicBezTo>
                    <a:cubicBezTo>
                      <a:pt x="374" y="438"/>
                      <a:pt x="380" y="455"/>
                      <a:pt x="377" y="465"/>
                    </a:cubicBezTo>
                    <a:cubicBezTo>
                      <a:pt x="384" y="470"/>
                      <a:pt x="388" y="483"/>
                      <a:pt x="385" y="492"/>
                    </a:cubicBezTo>
                    <a:cubicBezTo>
                      <a:pt x="392" y="495"/>
                      <a:pt x="399" y="505"/>
                      <a:pt x="398" y="512"/>
                    </a:cubicBezTo>
                    <a:cubicBezTo>
                      <a:pt x="406" y="512"/>
                      <a:pt x="415" y="524"/>
                      <a:pt x="414" y="530"/>
                    </a:cubicBezTo>
                    <a:cubicBezTo>
                      <a:pt x="419" y="526"/>
                      <a:pt x="432" y="533"/>
                      <a:pt x="433" y="536"/>
                    </a:cubicBezTo>
                    <a:cubicBezTo>
                      <a:pt x="441" y="532"/>
                      <a:pt x="452" y="530"/>
                      <a:pt x="459" y="532"/>
                    </a:cubicBezTo>
                    <a:cubicBezTo>
                      <a:pt x="462" y="524"/>
                      <a:pt x="469" y="518"/>
                      <a:pt x="476" y="518"/>
                    </a:cubicBezTo>
                    <a:cubicBezTo>
                      <a:pt x="477" y="507"/>
                      <a:pt x="482" y="495"/>
                      <a:pt x="486" y="494"/>
                    </a:cubicBezTo>
                    <a:cubicBezTo>
                      <a:pt x="483" y="486"/>
                      <a:pt x="488" y="471"/>
                      <a:pt x="495" y="466"/>
                    </a:cubicBezTo>
                    <a:cubicBezTo>
                      <a:pt x="492" y="457"/>
                      <a:pt x="498" y="440"/>
                      <a:pt x="505" y="434"/>
                    </a:cubicBezTo>
                    <a:cubicBezTo>
                      <a:pt x="501" y="425"/>
                      <a:pt x="502" y="409"/>
                      <a:pt x="508" y="404"/>
                    </a:cubicBezTo>
                    <a:cubicBezTo>
                      <a:pt x="505" y="395"/>
                      <a:pt x="509" y="378"/>
                      <a:pt x="514" y="375"/>
                    </a:cubicBezTo>
                    <a:cubicBezTo>
                      <a:pt x="512" y="367"/>
                      <a:pt x="514" y="347"/>
                      <a:pt x="519" y="344"/>
                    </a:cubicBezTo>
                    <a:cubicBezTo>
                      <a:pt x="514" y="341"/>
                      <a:pt x="515" y="309"/>
                      <a:pt x="525" y="305"/>
                    </a:cubicBezTo>
                    <a:cubicBezTo>
                      <a:pt x="521" y="300"/>
                      <a:pt x="523" y="272"/>
                      <a:pt x="530" y="266"/>
                    </a:cubicBezTo>
                    <a:cubicBezTo>
                      <a:pt x="525" y="257"/>
                      <a:pt x="529" y="231"/>
                      <a:pt x="534" y="227"/>
                    </a:cubicBezTo>
                    <a:cubicBezTo>
                      <a:pt x="531" y="221"/>
                      <a:pt x="533" y="201"/>
                      <a:pt x="540" y="196"/>
                    </a:cubicBezTo>
                    <a:cubicBezTo>
                      <a:pt x="532" y="190"/>
                      <a:pt x="541" y="159"/>
                      <a:pt x="545" y="156"/>
                    </a:cubicBezTo>
                    <a:cubicBezTo>
                      <a:pt x="540" y="145"/>
                      <a:pt x="551" y="115"/>
                      <a:pt x="561" y="110"/>
                    </a:cubicBezTo>
                    <a:cubicBezTo>
                      <a:pt x="561" y="100"/>
                      <a:pt x="567" y="81"/>
                      <a:pt x="580" y="76"/>
                    </a:cubicBezTo>
                    <a:cubicBezTo>
                      <a:pt x="577" y="69"/>
                      <a:pt x="596" y="44"/>
                      <a:pt x="607" y="45"/>
                    </a:cubicBezTo>
                    <a:cubicBezTo>
                      <a:pt x="609" y="38"/>
                      <a:pt x="633" y="20"/>
                      <a:pt x="638" y="24"/>
                    </a:cubicBezTo>
                    <a:cubicBezTo>
                      <a:pt x="649" y="13"/>
                      <a:pt x="678" y="10"/>
                      <a:pt x="685" y="20"/>
                    </a:cubicBezTo>
                    <a:cubicBezTo>
                      <a:pt x="697" y="10"/>
                      <a:pt x="717" y="16"/>
                      <a:pt x="723" y="21"/>
                    </a:cubicBezTo>
                    <a:cubicBezTo>
                      <a:pt x="737" y="17"/>
                      <a:pt x="764" y="33"/>
                      <a:pt x="768" y="41"/>
                    </a:cubicBezTo>
                    <a:cubicBezTo>
                      <a:pt x="785" y="45"/>
                      <a:pt x="794" y="59"/>
                      <a:pt x="797" y="68"/>
                    </a:cubicBezTo>
                    <a:cubicBezTo>
                      <a:pt x="811" y="74"/>
                      <a:pt x="813" y="86"/>
                      <a:pt x="815" y="96"/>
                    </a:cubicBezTo>
                    <a:cubicBezTo>
                      <a:pt x="827" y="100"/>
                      <a:pt x="832" y="120"/>
                      <a:pt x="831" y="127"/>
                    </a:cubicBezTo>
                    <a:cubicBezTo>
                      <a:pt x="842" y="133"/>
                      <a:pt x="846" y="149"/>
                      <a:pt x="844" y="157"/>
                    </a:cubicBezTo>
                    <a:cubicBezTo>
                      <a:pt x="851" y="166"/>
                      <a:pt x="855" y="182"/>
                      <a:pt x="854" y="192"/>
                    </a:cubicBezTo>
                    <a:cubicBezTo>
                      <a:pt x="857" y="196"/>
                      <a:pt x="865" y="213"/>
                      <a:pt x="863" y="226"/>
                    </a:cubicBezTo>
                    <a:cubicBezTo>
                      <a:pt x="869" y="231"/>
                      <a:pt x="874" y="258"/>
                      <a:pt x="871" y="262"/>
                    </a:cubicBezTo>
                    <a:cubicBezTo>
                      <a:pt x="878" y="274"/>
                      <a:pt x="880" y="291"/>
                      <a:pt x="876" y="299"/>
                    </a:cubicBezTo>
                    <a:cubicBezTo>
                      <a:pt x="885" y="313"/>
                      <a:pt x="887" y="333"/>
                      <a:pt x="885" y="340"/>
                    </a:cubicBezTo>
                    <a:cubicBezTo>
                      <a:pt x="892" y="345"/>
                      <a:pt x="897" y="373"/>
                      <a:pt x="893" y="380"/>
                    </a:cubicBezTo>
                    <a:cubicBezTo>
                      <a:pt x="900" y="389"/>
                      <a:pt x="902" y="407"/>
                      <a:pt x="897" y="416"/>
                    </a:cubicBezTo>
                    <a:cubicBezTo>
                      <a:pt x="907" y="430"/>
                      <a:pt x="906" y="434"/>
                      <a:pt x="905" y="449"/>
                    </a:cubicBezTo>
                    <a:cubicBezTo>
                      <a:pt x="913" y="456"/>
                      <a:pt x="913" y="468"/>
                      <a:pt x="912" y="481"/>
                    </a:cubicBezTo>
                    <a:cubicBezTo>
                      <a:pt x="922" y="491"/>
                      <a:pt x="925" y="496"/>
                      <a:pt x="923" y="510"/>
                    </a:cubicBezTo>
                    <a:cubicBezTo>
                      <a:pt x="931" y="510"/>
                      <a:pt x="941" y="525"/>
                      <a:pt x="941" y="525"/>
                    </a:cubicBezTo>
                    <a:lnTo>
                      <a:pt x="941" y="509"/>
                    </a:lnTo>
                    <a:close/>
                  </a:path>
                </a:pathLst>
              </a:custGeom>
              <a:solidFill>
                <a:srgbClr val="FDF4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5" name="Freeform 14">
                <a:extLst>
                  <a:ext uri="{FF2B5EF4-FFF2-40B4-BE49-F238E27FC236}">
                    <a16:creationId xmlns:a16="http://schemas.microsoft.com/office/drawing/2014/main" id="{74C5EA5A-1E85-4F2B-84C6-53BD52FCAD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47" y="1790"/>
                <a:ext cx="595" cy="1744"/>
              </a:xfrm>
              <a:custGeom>
                <a:avLst/>
                <a:gdLst>
                  <a:gd name="T0" fmla="*/ 1658 w 238"/>
                  <a:gd name="T1" fmla="*/ 35 h 654"/>
                  <a:gd name="T2" fmla="*/ 220 w 238"/>
                  <a:gd name="T3" fmla="*/ 10659 h 654"/>
                  <a:gd name="T4" fmla="*/ 783 w 238"/>
                  <a:gd name="T5" fmla="*/ 8760 h 654"/>
                  <a:gd name="T6" fmla="*/ 3375 w 238"/>
                  <a:gd name="T7" fmla="*/ 9784 h 654"/>
                  <a:gd name="T8" fmla="*/ 2613 w 238"/>
                  <a:gd name="T9" fmla="*/ 8077 h 654"/>
                  <a:gd name="T10" fmla="*/ 2550 w 238"/>
                  <a:gd name="T11" fmla="*/ 7816 h 654"/>
                  <a:gd name="T12" fmla="*/ 2125 w 238"/>
                  <a:gd name="T13" fmla="*/ 7624 h 654"/>
                  <a:gd name="T14" fmla="*/ 1813 w 238"/>
                  <a:gd name="T15" fmla="*/ 7168 h 654"/>
                  <a:gd name="T16" fmla="*/ 1813 w 238"/>
                  <a:gd name="T17" fmla="*/ 7168 h 654"/>
                  <a:gd name="T18" fmla="*/ 1970 w 238"/>
                  <a:gd name="T19" fmla="*/ 6408 h 654"/>
                  <a:gd name="T20" fmla="*/ 2113 w 238"/>
                  <a:gd name="T21" fmla="*/ 6749 h 654"/>
                  <a:gd name="T22" fmla="*/ 1625 w 238"/>
                  <a:gd name="T23" fmla="*/ 6563 h 654"/>
                  <a:gd name="T24" fmla="*/ 2020 w 238"/>
                  <a:gd name="T25" fmla="*/ 5539 h 654"/>
                  <a:gd name="T26" fmla="*/ 2313 w 238"/>
                  <a:gd name="T27" fmla="*/ 6109 h 654"/>
                  <a:gd name="T28" fmla="*/ 1500 w 238"/>
                  <a:gd name="T29" fmla="*/ 4744 h 654"/>
                  <a:gd name="T30" fmla="*/ 1375 w 238"/>
                  <a:gd name="T31" fmla="*/ 4949 h 654"/>
                  <a:gd name="T32" fmla="*/ 1970 w 238"/>
                  <a:gd name="T33" fmla="*/ 4629 h 654"/>
                  <a:gd name="T34" fmla="*/ 1925 w 238"/>
                  <a:gd name="T35" fmla="*/ 3357 h 654"/>
                  <a:gd name="T36" fmla="*/ 2125 w 238"/>
                  <a:gd name="T37" fmla="*/ 3299 h 654"/>
                  <a:gd name="T38" fmla="*/ 1770 w 238"/>
                  <a:gd name="T39" fmla="*/ 5461 h 654"/>
                  <a:gd name="T40" fmla="*/ 2533 w 238"/>
                  <a:gd name="T41" fmla="*/ 5539 h 654"/>
                  <a:gd name="T42" fmla="*/ 2563 w 238"/>
                  <a:gd name="T43" fmla="*/ 5043 h 654"/>
                  <a:gd name="T44" fmla="*/ 2520 w 238"/>
                  <a:gd name="T45" fmla="*/ 4459 h 654"/>
                  <a:gd name="T46" fmla="*/ 2333 w 238"/>
                  <a:gd name="T47" fmla="*/ 3165 h 654"/>
                  <a:gd name="T48" fmla="*/ 1895 w 238"/>
                  <a:gd name="T49" fmla="*/ 2141 h 654"/>
                  <a:gd name="T50" fmla="*/ 1845 w 238"/>
                  <a:gd name="T51" fmla="*/ 419 h 654"/>
                  <a:gd name="T52" fmla="*/ 1845 w 238"/>
                  <a:gd name="T53" fmla="*/ 419 h 654"/>
                  <a:gd name="T54" fmla="*/ 1845 w 238"/>
                  <a:gd name="T55" fmla="*/ 1365 h 654"/>
                  <a:gd name="T56" fmla="*/ 1563 w 238"/>
                  <a:gd name="T57" fmla="*/ 2880 h 654"/>
                  <a:gd name="T58" fmla="*/ 1345 w 238"/>
                  <a:gd name="T59" fmla="*/ 909 h 654"/>
                  <a:gd name="T60" fmla="*/ 1345 w 238"/>
                  <a:gd name="T61" fmla="*/ 909 h 654"/>
                  <a:gd name="T62" fmla="*/ 1488 w 238"/>
                  <a:gd name="T63" fmla="*/ 2013 h 654"/>
                  <a:gd name="T64" fmla="*/ 1063 w 238"/>
                  <a:gd name="T65" fmla="*/ 3187 h 654"/>
                  <a:gd name="T66" fmla="*/ 1125 w 238"/>
                  <a:gd name="T67" fmla="*/ 3507 h 654"/>
                  <a:gd name="T68" fmla="*/ 1375 w 238"/>
                  <a:gd name="T69" fmla="*/ 3584 h 654"/>
                  <a:gd name="T70" fmla="*/ 1658 w 238"/>
                  <a:gd name="T71" fmla="*/ 3981 h 654"/>
                  <a:gd name="T72" fmla="*/ 863 w 238"/>
                  <a:gd name="T73" fmla="*/ 5440 h 654"/>
                  <a:gd name="T74" fmla="*/ 863 w 238"/>
                  <a:gd name="T75" fmla="*/ 5440 h 654"/>
                  <a:gd name="T76" fmla="*/ 1375 w 238"/>
                  <a:gd name="T77" fmla="*/ 5384 h 654"/>
                  <a:gd name="T78" fmla="*/ 658 w 238"/>
                  <a:gd name="T79" fmla="*/ 6861 h 654"/>
                  <a:gd name="T80" fmla="*/ 1175 w 238"/>
                  <a:gd name="T81" fmla="*/ 7544 h 654"/>
                  <a:gd name="T82" fmla="*/ 1375 w 238"/>
                  <a:gd name="T83" fmla="*/ 6600 h 654"/>
                  <a:gd name="T84" fmla="*/ 625 w 238"/>
                  <a:gd name="T85" fmla="*/ 8589 h 654"/>
                  <a:gd name="T86" fmla="*/ 595 w 238"/>
                  <a:gd name="T87" fmla="*/ 8000 h 654"/>
                  <a:gd name="T88" fmla="*/ 563 w 238"/>
                  <a:gd name="T89" fmla="*/ 7168 h 654"/>
                  <a:gd name="T90" fmla="*/ 1000 w 238"/>
                  <a:gd name="T91" fmla="*/ 8000 h 654"/>
                  <a:gd name="T92" fmla="*/ 1050 w 238"/>
                  <a:gd name="T93" fmla="*/ 8285 h 654"/>
                  <a:gd name="T94" fmla="*/ 1375 w 238"/>
                  <a:gd name="T95" fmla="*/ 8477 h 654"/>
                  <a:gd name="T96" fmla="*/ 2220 w 238"/>
                  <a:gd name="T97" fmla="*/ 8669 h 654"/>
                  <a:gd name="T98" fmla="*/ 2250 w 238"/>
                  <a:gd name="T99" fmla="*/ 9160 h 654"/>
                  <a:gd name="T100" fmla="*/ 2970 w 238"/>
                  <a:gd name="T101" fmla="*/ 9557 h 65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238" h="654">
                    <a:moveTo>
                      <a:pt x="216" y="516"/>
                    </a:moveTo>
                    <a:cubicBezTo>
                      <a:pt x="192" y="454"/>
                      <a:pt x="188" y="406"/>
                      <a:pt x="186" y="344"/>
                    </a:cubicBezTo>
                    <a:cubicBezTo>
                      <a:pt x="184" y="282"/>
                      <a:pt x="164" y="134"/>
                      <a:pt x="154" y="78"/>
                    </a:cubicBezTo>
                    <a:cubicBezTo>
                      <a:pt x="144" y="22"/>
                      <a:pt x="128" y="2"/>
                      <a:pt x="106" y="2"/>
                    </a:cubicBezTo>
                    <a:cubicBezTo>
                      <a:pt x="80" y="0"/>
                      <a:pt x="68" y="48"/>
                      <a:pt x="62" y="94"/>
                    </a:cubicBezTo>
                    <a:cubicBezTo>
                      <a:pt x="56" y="140"/>
                      <a:pt x="48" y="224"/>
                      <a:pt x="42" y="280"/>
                    </a:cubicBezTo>
                    <a:cubicBezTo>
                      <a:pt x="36" y="336"/>
                      <a:pt x="8" y="398"/>
                      <a:pt x="6" y="434"/>
                    </a:cubicBezTo>
                    <a:cubicBezTo>
                      <a:pt x="4" y="470"/>
                      <a:pt x="0" y="508"/>
                      <a:pt x="14" y="562"/>
                    </a:cubicBezTo>
                    <a:cubicBezTo>
                      <a:pt x="21" y="590"/>
                      <a:pt x="21" y="623"/>
                      <a:pt x="19" y="647"/>
                    </a:cubicBezTo>
                    <a:cubicBezTo>
                      <a:pt x="22" y="652"/>
                      <a:pt x="34" y="654"/>
                      <a:pt x="39" y="647"/>
                    </a:cubicBezTo>
                    <a:cubicBezTo>
                      <a:pt x="42" y="625"/>
                      <a:pt x="45" y="597"/>
                      <a:pt x="42" y="570"/>
                    </a:cubicBezTo>
                    <a:cubicBezTo>
                      <a:pt x="36" y="514"/>
                      <a:pt x="34" y="474"/>
                      <a:pt x="50" y="462"/>
                    </a:cubicBezTo>
                    <a:cubicBezTo>
                      <a:pt x="66" y="450"/>
                      <a:pt x="109" y="477"/>
                      <a:pt x="146" y="502"/>
                    </a:cubicBezTo>
                    <a:cubicBezTo>
                      <a:pt x="180" y="525"/>
                      <a:pt x="208" y="584"/>
                      <a:pt x="213" y="647"/>
                    </a:cubicBezTo>
                    <a:cubicBezTo>
                      <a:pt x="218" y="652"/>
                      <a:pt x="234" y="652"/>
                      <a:pt x="238" y="647"/>
                    </a:cubicBezTo>
                    <a:cubicBezTo>
                      <a:pt x="236" y="610"/>
                      <a:pt x="231" y="554"/>
                      <a:pt x="216" y="516"/>
                    </a:cubicBezTo>
                    <a:close/>
                    <a:moveTo>
                      <a:pt x="176" y="436"/>
                    </a:moveTo>
                    <a:cubicBezTo>
                      <a:pt x="175" y="448"/>
                      <a:pt x="180" y="454"/>
                      <a:pt x="173" y="456"/>
                    </a:cubicBezTo>
                    <a:cubicBezTo>
                      <a:pt x="163" y="459"/>
                      <a:pt x="152" y="452"/>
                      <a:pt x="154" y="443"/>
                    </a:cubicBezTo>
                    <a:cubicBezTo>
                      <a:pt x="156" y="434"/>
                      <a:pt x="164" y="427"/>
                      <a:pt x="167" y="426"/>
                    </a:cubicBezTo>
                    <a:cubicBezTo>
                      <a:pt x="170" y="424"/>
                      <a:pt x="176" y="424"/>
                      <a:pt x="176" y="436"/>
                    </a:cubicBezTo>
                    <a:close/>
                    <a:moveTo>
                      <a:pt x="172" y="346"/>
                    </a:moveTo>
                    <a:cubicBezTo>
                      <a:pt x="172" y="358"/>
                      <a:pt x="172" y="370"/>
                      <a:pt x="171" y="383"/>
                    </a:cubicBezTo>
                    <a:cubicBezTo>
                      <a:pt x="170" y="396"/>
                      <a:pt x="170" y="402"/>
                      <a:pt x="163" y="412"/>
                    </a:cubicBezTo>
                    <a:cubicBezTo>
                      <a:pt x="156" y="422"/>
                      <a:pt x="152" y="424"/>
                      <a:pt x="150" y="429"/>
                    </a:cubicBezTo>
                    <a:cubicBezTo>
                      <a:pt x="148" y="434"/>
                      <a:pt x="143" y="432"/>
                      <a:pt x="134" y="430"/>
                    </a:cubicBezTo>
                    <a:cubicBezTo>
                      <a:pt x="124" y="428"/>
                      <a:pt x="120" y="426"/>
                      <a:pt x="122" y="418"/>
                    </a:cubicBezTo>
                    <a:cubicBezTo>
                      <a:pt x="123" y="412"/>
                      <a:pt x="126" y="404"/>
                      <a:pt x="136" y="402"/>
                    </a:cubicBezTo>
                    <a:cubicBezTo>
                      <a:pt x="146" y="401"/>
                      <a:pt x="156" y="392"/>
                      <a:pt x="158" y="380"/>
                    </a:cubicBezTo>
                    <a:cubicBezTo>
                      <a:pt x="159" y="368"/>
                      <a:pt x="159" y="357"/>
                      <a:pt x="160" y="346"/>
                    </a:cubicBezTo>
                    <a:cubicBezTo>
                      <a:pt x="160" y="334"/>
                      <a:pt x="171" y="335"/>
                      <a:pt x="172" y="346"/>
                    </a:cubicBezTo>
                    <a:close/>
                    <a:moveTo>
                      <a:pt x="116" y="378"/>
                    </a:moveTo>
                    <a:cubicBezTo>
                      <a:pt x="110" y="374"/>
                      <a:pt x="101" y="373"/>
                      <a:pt x="102" y="367"/>
                    </a:cubicBezTo>
                    <a:cubicBezTo>
                      <a:pt x="102" y="361"/>
                      <a:pt x="112" y="350"/>
                      <a:pt x="116" y="348"/>
                    </a:cubicBezTo>
                    <a:cubicBezTo>
                      <a:pt x="122" y="346"/>
                      <a:pt x="130" y="364"/>
                      <a:pt x="129" y="371"/>
                    </a:cubicBezTo>
                    <a:cubicBezTo>
                      <a:pt x="128" y="378"/>
                      <a:pt x="121" y="381"/>
                      <a:pt x="116" y="378"/>
                    </a:cubicBezTo>
                    <a:close/>
                    <a:moveTo>
                      <a:pt x="106" y="402"/>
                    </a:moveTo>
                    <a:cubicBezTo>
                      <a:pt x="98" y="400"/>
                      <a:pt x="102" y="392"/>
                      <a:pt x="112" y="391"/>
                    </a:cubicBezTo>
                    <a:cubicBezTo>
                      <a:pt x="120" y="390"/>
                      <a:pt x="118" y="406"/>
                      <a:pt x="106" y="402"/>
                    </a:cubicBezTo>
                    <a:close/>
                    <a:moveTo>
                      <a:pt x="126" y="338"/>
                    </a:moveTo>
                    <a:cubicBezTo>
                      <a:pt x="128" y="332"/>
                      <a:pt x="134" y="329"/>
                      <a:pt x="144" y="331"/>
                    </a:cubicBezTo>
                    <a:cubicBezTo>
                      <a:pt x="148" y="332"/>
                      <a:pt x="150" y="333"/>
                      <a:pt x="150" y="344"/>
                    </a:cubicBezTo>
                    <a:cubicBezTo>
                      <a:pt x="151" y="356"/>
                      <a:pt x="151" y="374"/>
                      <a:pt x="146" y="379"/>
                    </a:cubicBezTo>
                    <a:cubicBezTo>
                      <a:pt x="142" y="384"/>
                      <a:pt x="140" y="365"/>
                      <a:pt x="135" y="356"/>
                    </a:cubicBezTo>
                    <a:cubicBezTo>
                      <a:pt x="130" y="346"/>
                      <a:pt x="124" y="343"/>
                      <a:pt x="126" y="338"/>
                    </a:cubicBezTo>
                    <a:close/>
                    <a:moveTo>
                      <a:pt x="148" y="322"/>
                    </a:moveTo>
                    <a:cubicBezTo>
                      <a:pt x="138" y="320"/>
                      <a:pt x="130" y="320"/>
                      <a:pt x="122" y="326"/>
                    </a:cubicBezTo>
                    <a:cubicBezTo>
                      <a:pt x="114" y="332"/>
                      <a:pt x="110" y="342"/>
                      <a:pt x="104" y="346"/>
                    </a:cubicBezTo>
                    <a:cubicBezTo>
                      <a:pt x="99" y="349"/>
                      <a:pt x="96" y="336"/>
                      <a:pt x="100" y="332"/>
                    </a:cubicBezTo>
                    <a:cubicBezTo>
                      <a:pt x="104" y="327"/>
                      <a:pt x="109" y="315"/>
                      <a:pt x="110" y="305"/>
                    </a:cubicBezTo>
                    <a:cubicBezTo>
                      <a:pt x="110" y="295"/>
                      <a:pt x="112" y="296"/>
                      <a:pt x="119" y="294"/>
                    </a:cubicBezTo>
                    <a:cubicBezTo>
                      <a:pt x="124" y="294"/>
                      <a:pt x="126" y="293"/>
                      <a:pt x="129" y="292"/>
                    </a:cubicBezTo>
                    <a:cubicBezTo>
                      <a:pt x="132" y="290"/>
                      <a:pt x="140" y="288"/>
                      <a:pt x="144" y="292"/>
                    </a:cubicBezTo>
                    <a:cubicBezTo>
                      <a:pt x="149" y="296"/>
                      <a:pt x="159" y="300"/>
                      <a:pt x="163" y="301"/>
                    </a:cubicBezTo>
                    <a:cubicBezTo>
                      <a:pt x="167" y="302"/>
                      <a:pt x="168" y="308"/>
                      <a:pt x="168" y="320"/>
                    </a:cubicBezTo>
                    <a:cubicBezTo>
                      <a:pt x="168" y="331"/>
                      <a:pt x="157" y="324"/>
                      <a:pt x="148" y="322"/>
                    </a:cubicBezTo>
                    <a:close/>
                    <a:moveTo>
                      <a:pt x="89" y="238"/>
                    </a:moveTo>
                    <a:cubicBezTo>
                      <a:pt x="92" y="230"/>
                      <a:pt x="91" y="222"/>
                      <a:pt x="96" y="220"/>
                    </a:cubicBezTo>
                    <a:cubicBezTo>
                      <a:pt x="98" y="218"/>
                      <a:pt x="104" y="230"/>
                      <a:pt x="105" y="238"/>
                    </a:cubicBezTo>
                    <a:cubicBezTo>
                      <a:pt x="106" y="245"/>
                      <a:pt x="103" y="248"/>
                      <a:pt x="96" y="250"/>
                    </a:cubicBezTo>
                    <a:cubicBezTo>
                      <a:pt x="88" y="252"/>
                      <a:pt x="86" y="246"/>
                      <a:pt x="89" y="238"/>
                    </a:cubicBezTo>
                    <a:close/>
                    <a:moveTo>
                      <a:pt x="94" y="272"/>
                    </a:moveTo>
                    <a:cubicBezTo>
                      <a:pt x="90" y="277"/>
                      <a:pt x="87" y="275"/>
                      <a:pt x="84" y="272"/>
                    </a:cubicBezTo>
                    <a:cubicBezTo>
                      <a:pt x="82" y="268"/>
                      <a:pt x="84" y="262"/>
                      <a:pt x="88" y="261"/>
                    </a:cubicBezTo>
                    <a:cubicBezTo>
                      <a:pt x="94" y="258"/>
                      <a:pt x="97" y="268"/>
                      <a:pt x="94" y="272"/>
                    </a:cubicBezTo>
                    <a:close/>
                    <a:moveTo>
                      <a:pt x="127" y="222"/>
                    </a:moveTo>
                    <a:cubicBezTo>
                      <a:pt x="131" y="224"/>
                      <a:pt x="140" y="228"/>
                      <a:pt x="140" y="237"/>
                    </a:cubicBezTo>
                    <a:cubicBezTo>
                      <a:pt x="139" y="246"/>
                      <a:pt x="133" y="243"/>
                      <a:pt x="126" y="244"/>
                    </a:cubicBezTo>
                    <a:cubicBezTo>
                      <a:pt x="118" y="246"/>
                      <a:pt x="118" y="238"/>
                      <a:pt x="116" y="232"/>
                    </a:cubicBezTo>
                    <a:cubicBezTo>
                      <a:pt x="113" y="226"/>
                      <a:pt x="111" y="220"/>
                      <a:pt x="116" y="218"/>
                    </a:cubicBezTo>
                    <a:cubicBezTo>
                      <a:pt x="119" y="217"/>
                      <a:pt x="123" y="220"/>
                      <a:pt x="127" y="222"/>
                    </a:cubicBezTo>
                    <a:close/>
                    <a:moveTo>
                      <a:pt x="123" y="177"/>
                    </a:moveTo>
                    <a:cubicBezTo>
                      <a:pt x="120" y="172"/>
                      <a:pt x="117" y="172"/>
                      <a:pt x="118" y="161"/>
                    </a:cubicBezTo>
                    <a:cubicBezTo>
                      <a:pt x="118" y="150"/>
                      <a:pt x="119" y="148"/>
                      <a:pt x="123" y="145"/>
                    </a:cubicBezTo>
                    <a:cubicBezTo>
                      <a:pt x="126" y="142"/>
                      <a:pt x="138" y="148"/>
                      <a:pt x="139" y="155"/>
                    </a:cubicBezTo>
                    <a:cubicBezTo>
                      <a:pt x="142" y="162"/>
                      <a:pt x="137" y="170"/>
                      <a:pt x="136" y="174"/>
                    </a:cubicBezTo>
                    <a:cubicBezTo>
                      <a:pt x="134" y="178"/>
                      <a:pt x="126" y="182"/>
                      <a:pt x="123" y="177"/>
                    </a:cubicBezTo>
                    <a:close/>
                    <a:moveTo>
                      <a:pt x="123" y="262"/>
                    </a:moveTo>
                    <a:cubicBezTo>
                      <a:pt x="128" y="268"/>
                      <a:pt x="134" y="272"/>
                      <a:pt x="134" y="278"/>
                    </a:cubicBezTo>
                    <a:cubicBezTo>
                      <a:pt x="134" y="284"/>
                      <a:pt x="123" y="287"/>
                      <a:pt x="113" y="288"/>
                    </a:cubicBezTo>
                    <a:cubicBezTo>
                      <a:pt x="103" y="288"/>
                      <a:pt x="105" y="270"/>
                      <a:pt x="106" y="264"/>
                    </a:cubicBezTo>
                    <a:cubicBezTo>
                      <a:pt x="106" y="258"/>
                      <a:pt x="104" y="256"/>
                      <a:pt x="110" y="254"/>
                    </a:cubicBezTo>
                    <a:cubicBezTo>
                      <a:pt x="114" y="253"/>
                      <a:pt x="119" y="258"/>
                      <a:pt x="123" y="262"/>
                    </a:cubicBezTo>
                    <a:close/>
                    <a:moveTo>
                      <a:pt x="162" y="292"/>
                    </a:moveTo>
                    <a:cubicBezTo>
                      <a:pt x="155" y="294"/>
                      <a:pt x="154" y="285"/>
                      <a:pt x="152" y="280"/>
                    </a:cubicBezTo>
                    <a:cubicBezTo>
                      <a:pt x="149" y="268"/>
                      <a:pt x="134" y="266"/>
                      <a:pt x="132" y="260"/>
                    </a:cubicBezTo>
                    <a:cubicBezTo>
                      <a:pt x="129" y="254"/>
                      <a:pt x="143" y="249"/>
                      <a:pt x="154" y="250"/>
                    </a:cubicBezTo>
                    <a:cubicBezTo>
                      <a:pt x="162" y="249"/>
                      <a:pt x="162" y="254"/>
                      <a:pt x="164" y="266"/>
                    </a:cubicBezTo>
                    <a:cubicBezTo>
                      <a:pt x="166" y="277"/>
                      <a:pt x="168" y="290"/>
                      <a:pt x="162" y="292"/>
                    </a:cubicBezTo>
                    <a:close/>
                    <a:moveTo>
                      <a:pt x="149" y="167"/>
                    </a:moveTo>
                    <a:cubicBezTo>
                      <a:pt x="152" y="166"/>
                      <a:pt x="154" y="175"/>
                      <a:pt x="156" y="188"/>
                    </a:cubicBezTo>
                    <a:cubicBezTo>
                      <a:pt x="159" y="202"/>
                      <a:pt x="163" y="228"/>
                      <a:pt x="161" y="235"/>
                    </a:cubicBezTo>
                    <a:cubicBezTo>
                      <a:pt x="159" y="242"/>
                      <a:pt x="151" y="233"/>
                      <a:pt x="146" y="228"/>
                    </a:cubicBezTo>
                    <a:cubicBezTo>
                      <a:pt x="141" y="222"/>
                      <a:pt x="132" y="216"/>
                      <a:pt x="132" y="208"/>
                    </a:cubicBezTo>
                    <a:cubicBezTo>
                      <a:pt x="133" y="200"/>
                      <a:pt x="137" y="195"/>
                      <a:pt x="140" y="188"/>
                    </a:cubicBezTo>
                    <a:cubicBezTo>
                      <a:pt x="142" y="180"/>
                      <a:pt x="146" y="166"/>
                      <a:pt x="149" y="167"/>
                    </a:cubicBezTo>
                    <a:close/>
                    <a:moveTo>
                      <a:pt x="144" y="98"/>
                    </a:moveTo>
                    <a:cubicBezTo>
                      <a:pt x="148" y="111"/>
                      <a:pt x="148" y="127"/>
                      <a:pt x="146" y="132"/>
                    </a:cubicBezTo>
                    <a:cubicBezTo>
                      <a:pt x="144" y="138"/>
                      <a:pt x="135" y="137"/>
                      <a:pt x="130" y="135"/>
                    </a:cubicBezTo>
                    <a:cubicBezTo>
                      <a:pt x="124" y="133"/>
                      <a:pt x="123" y="120"/>
                      <a:pt x="121" y="113"/>
                    </a:cubicBezTo>
                    <a:cubicBezTo>
                      <a:pt x="119" y="106"/>
                      <a:pt x="113" y="100"/>
                      <a:pt x="119" y="91"/>
                    </a:cubicBezTo>
                    <a:cubicBezTo>
                      <a:pt x="125" y="82"/>
                      <a:pt x="129" y="76"/>
                      <a:pt x="134" y="74"/>
                    </a:cubicBezTo>
                    <a:cubicBezTo>
                      <a:pt x="140" y="74"/>
                      <a:pt x="141" y="84"/>
                      <a:pt x="144" y="98"/>
                    </a:cubicBezTo>
                    <a:close/>
                    <a:moveTo>
                      <a:pt x="118" y="22"/>
                    </a:moveTo>
                    <a:cubicBezTo>
                      <a:pt x="124" y="22"/>
                      <a:pt x="128" y="31"/>
                      <a:pt x="131" y="37"/>
                    </a:cubicBezTo>
                    <a:cubicBezTo>
                      <a:pt x="134" y="43"/>
                      <a:pt x="124" y="44"/>
                      <a:pt x="121" y="45"/>
                    </a:cubicBezTo>
                    <a:cubicBezTo>
                      <a:pt x="118" y="46"/>
                      <a:pt x="115" y="41"/>
                      <a:pt x="114" y="32"/>
                    </a:cubicBezTo>
                    <a:cubicBezTo>
                      <a:pt x="113" y="25"/>
                      <a:pt x="115" y="21"/>
                      <a:pt x="118" y="22"/>
                    </a:cubicBezTo>
                    <a:close/>
                    <a:moveTo>
                      <a:pt x="112" y="68"/>
                    </a:moveTo>
                    <a:cubicBezTo>
                      <a:pt x="113" y="64"/>
                      <a:pt x="114" y="56"/>
                      <a:pt x="117" y="54"/>
                    </a:cubicBezTo>
                    <a:cubicBezTo>
                      <a:pt x="118" y="52"/>
                      <a:pt x="124" y="56"/>
                      <a:pt x="126" y="60"/>
                    </a:cubicBezTo>
                    <a:cubicBezTo>
                      <a:pt x="129" y="65"/>
                      <a:pt x="126" y="70"/>
                      <a:pt x="118" y="72"/>
                    </a:cubicBezTo>
                    <a:cubicBezTo>
                      <a:pt x="114" y="74"/>
                      <a:pt x="112" y="72"/>
                      <a:pt x="112" y="68"/>
                    </a:cubicBezTo>
                    <a:close/>
                    <a:moveTo>
                      <a:pt x="108" y="114"/>
                    </a:moveTo>
                    <a:cubicBezTo>
                      <a:pt x="111" y="117"/>
                      <a:pt x="108" y="131"/>
                      <a:pt x="109" y="139"/>
                    </a:cubicBezTo>
                    <a:cubicBezTo>
                      <a:pt x="110" y="147"/>
                      <a:pt x="104" y="154"/>
                      <a:pt x="100" y="152"/>
                    </a:cubicBezTo>
                    <a:cubicBezTo>
                      <a:pt x="96" y="150"/>
                      <a:pt x="96" y="143"/>
                      <a:pt x="94" y="140"/>
                    </a:cubicBezTo>
                    <a:cubicBezTo>
                      <a:pt x="92" y="136"/>
                      <a:pt x="96" y="128"/>
                      <a:pt x="98" y="122"/>
                    </a:cubicBezTo>
                    <a:cubicBezTo>
                      <a:pt x="99" y="116"/>
                      <a:pt x="104" y="112"/>
                      <a:pt x="108" y="114"/>
                    </a:cubicBezTo>
                    <a:close/>
                    <a:moveTo>
                      <a:pt x="86" y="48"/>
                    </a:moveTo>
                    <a:cubicBezTo>
                      <a:pt x="88" y="37"/>
                      <a:pt x="92" y="26"/>
                      <a:pt x="100" y="23"/>
                    </a:cubicBezTo>
                    <a:cubicBezTo>
                      <a:pt x="104" y="22"/>
                      <a:pt x="103" y="28"/>
                      <a:pt x="102" y="41"/>
                    </a:cubicBezTo>
                    <a:cubicBezTo>
                      <a:pt x="102" y="54"/>
                      <a:pt x="106" y="65"/>
                      <a:pt x="98" y="63"/>
                    </a:cubicBezTo>
                    <a:cubicBezTo>
                      <a:pt x="89" y="61"/>
                      <a:pt x="83" y="58"/>
                      <a:pt x="86" y="48"/>
                    </a:cubicBezTo>
                    <a:close/>
                    <a:moveTo>
                      <a:pt x="75" y="97"/>
                    </a:moveTo>
                    <a:cubicBezTo>
                      <a:pt x="77" y="84"/>
                      <a:pt x="77" y="78"/>
                      <a:pt x="80" y="72"/>
                    </a:cubicBezTo>
                    <a:cubicBezTo>
                      <a:pt x="84" y="66"/>
                      <a:pt x="100" y="75"/>
                      <a:pt x="103" y="82"/>
                    </a:cubicBezTo>
                    <a:cubicBezTo>
                      <a:pt x="106" y="87"/>
                      <a:pt x="100" y="96"/>
                      <a:pt x="95" y="106"/>
                    </a:cubicBezTo>
                    <a:cubicBezTo>
                      <a:pt x="90" y="115"/>
                      <a:pt x="90" y="129"/>
                      <a:pt x="84" y="131"/>
                    </a:cubicBezTo>
                    <a:cubicBezTo>
                      <a:pt x="77" y="133"/>
                      <a:pt x="72" y="130"/>
                      <a:pt x="72" y="124"/>
                    </a:cubicBezTo>
                    <a:cubicBezTo>
                      <a:pt x="73" y="118"/>
                      <a:pt x="73" y="110"/>
                      <a:pt x="75" y="97"/>
                    </a:cubicBezTo>
                    <a:close/>
                    <a:moveTo>
                      <a:pt x="68" y="168"/>
                    </a:moveTo>
                    <a:cubicBezTo>
                      <a:pt x="69" y="158"/>
                      <a:pt x="70" y="145"/>
                      <a:pt x="73" y="144"/>
                    </a:cubicBezTo>
                    <a:cubicBezTo>
                      <a:pt x="78" y="138"/>
                      <a:pt x="87" y="146"/>
                      <a:pt x="89" y="154"/>
                    </a:cubicBezTo>
                    <a:cubicBezTo>
                      <a:pt x="91" y="160"/>
                      <a:pt x="90" y="169"/>
                      <a:pt x="85" y="176"/>
                    </a:cubicBezTo>
                    <a:cubicBezTo>
                      <a:pt x="80" y="182"/>
                      <a:pt x="76" y="185"/>
                      <a:pt x="72" y="185"/>
                    </a:cubicBezTo>
                    <a:cubicBezTo>
                      <a:pt x="68" y="185"/>
                      <a:pt x="68" y="177"/>
                      <a:pt x="68" y="168"/>
                    </a:cubicBezTo>
                    <a:close/>
                    <a:moveTo>
                      <a:pt x="61" y="234"/>
                    </a:moveTo>
                    <a:cubicBezTo>
                      <a:pt x="62" y="226"/>
                      <a:pt x="66" y="207"/>
                      <a:pt x="70" y="205"/>
                    </a:cubicBezTo>
                    <a:cubicBezTo>
                      <a:pt x="74" y="203"/>
                      <a:pt x="83" y="194"/>
                      <a:pt x="88" y="189"/>
                    </a:cubicBezTo>
                    <a:cubicBezTo>
                      <a:pt x="92" y="184"/>
                      <a:pt x="96" y="171"/>
                      <a:pt x="102" y="170"/>
                    </a:cubicBezTo>
                    <a:cubicBezTo>
                      <a:pt x="107" y="168"/>
                      <a:pt x="111" y="176"/>
                      <a:pt x="115" y="181"/>
                    </a:cubicBezTo>
                    <a:cubicBezTo>
                      <a:pt x="119" y="186"/>
                      <a:pt x="124" y="194"/>
                      <a:pt x="122" y="204"/>
                    </a:cubicBezTo>
                    <a:cubicBezTo>
                      <a:pt x="120" y="213"/>
                      <a:pt x="114" y="212"/>
                      <a:pt x="106" y="210"/>
                    </a:cubicBezTo>
                    <a:cubicBezTo>
                      <a:pt x="98" y="208"/>
                      <a:pt x="86" y="214"/>
                      <a:pt x="81" y="230"/>
                    </a:cubicBezTo>
                    <a:cubicBezTo>
                      <a:pt x="76" y="247"/>
                      <a:pt x="69" y="256"/>
                      <a:pt x="63" y="259"/>
                    </a:cubicBezTo>
                    <a:cubicBezTo>
                      <a:pt x="57" y="262"/>
                      <a:pt x="60" y="242"/>
                      <a:pt x="61" y="234"/>
                    </a:cubicBezTo>
                    <a:close/>
                    <a:moveTo>
                      <a:pt x="55" y="287"/>
                    </a:moveTo>
                    <a:cubicBezTo>
                      <a:pt x="56" y="280"/>
                      <a:pt x="60" y="271"/>
                      <a:pt x="63" y="270"/>
                    </a:cubicBezTo>
                    <a:cubicBezTo>
                      <a:pt x="65" y="269"/>
                      <a:pt x="71" y="270"/>
                      <a:pt x="71" y="277"/>
                    </a:cubicBezTo>
                    <a:cubicBezTo>
                      <a:pt x="71" y="284"/>
                      <a:pt x="70" y="291"/>
                      <a:pt x="62" y="296"/>
                    </a:cubicBezTo>
                    <a:cubicBezTo>
                      <a:pt x="54" y="300"/>
                      <a:pt x="54" y="294"/>
                      <a:pt x="55" y="287"/>
                    </a:cubicBezTo>
                    <a:close/>
                    <a:moveTo>
                      <a:pt x="43" y="336"/>
                    </a:moveTo>
                    <a:cubicBezTo>
                      <a:pt x="46" y="326"/>
                      <a:pt x="51" y="310"/>
                      <a:pt x="56" y="308"/>
                    </a:cubicBezTo>
                    <a:cubicBezTo>
                      <a:pt x="62" y="307"/>
                      <a:pt x="69" y="308"/>
                      <a:pt x="72" y="299"/>
                    </a:cubicBezTo>
                    <a:cubicBezTo>
                      <a:pt x="76" y="290"/>
                      <a:pt x="82" y="284"/>
                      <a:pt x="88" y="284"/>
                    </a:cubicBezTo>
                    <a:cubicBezTo>
                      <a:pt x="102" y="284"/>
                      <a:pt x="102" y="296"/>
                      <a:pt x="102" y="306"/>
                    </a:cubicBezTo>
                    <a:cubicBezTo>
                      <a:pt x="103" y="316"/>
                      <a:pt x="92" y="325"/>
                      <a:pt x="80" y="326"/>
                    </a:cubicBezTo>
                    <a:cubicBezTo>
                      <a:pt x="68" y="328"/>
                      <a:pt x="60" y="332"/>
                      <a:pt x="57" y="346"/>
                    </a:cubicBezTo>
                    <a:cubicBezTo>
                      <a:pt x="54" y="360"/>
                      <a:pt x="48" y="366"/>
                      <a:pt x="42" y="362"/>
                    </a:cubicBezTo>
                    <a:cubicBezTo>
                      <a:pt x="36" y="358"/>
                      <a:pt x="40" y="345"/>
                      <a:pt x="43" y="336"/>
                    </a:cubicBezTo>
                    <a:close/>
                    <a:moveTo>
                      <a:pt x="77" y="380"/>
                    </a:moveTo>
                    <a:cubicBezTo>
                      <a:pt x="82" y="372"/>
                      <a:pt x="94" y="393"/>
                      <a:pt x="90" y="397"/>
                    </a:cubicBezTo>
                    <a:cubicBezTo>
                      <a:pt x="86" y="401"/>
                      <a:pt x="78" y="402"/>
                      <a:pt x="75" y="398"/>
                    </a:cubicBezTo>
                    <a:cubicBezTo>
                      <a:pt x="72" y="394"/>
                      <a:pt x="72" y="386"/>
                      <a:pt x="77" y="380"/>
                    </a:cubicBezTo>
                    <a:close/>
                    <a:moveTo>
                      <a:pt x="66" y="354"/>
                    </a:moveTo>
                    <a:cubicBezTo>
                      <a:pt x="67" y="347"/>
                      <a:pt x="69" y="340"/>
                      <a:pt x="76" y="339"/>
                    </a:cubicBezTo>
                    <a:cubicBezTo>
                      <a:pt x="80" y="337"/>
                      <a:pt x="90" y="338"/>
                      <a:pt x="88" y="348"/>
                    </a:cubicBezTo>
                    <a:cubicBezTo>
                      <a:pt x="87" y="358"/>
                      <a:pt x="83" y="362"/>
                      <a:pt x="77" y="362"/>
                    </a:cubicBezTo>
                    <a:cubicBezTo>
                      <a:pt x="71" y="362"/>
                      <a:pt x="66" y="360"/>
                      <a:pt x="66" y="354"/>
                    </a:cubicBezTo>
                    <a:close/>
                    <a:moveTo>
                      <a:pt x="52" y="444"/>
                    </a:moveTo>
                    <a:cubicBezTo>
                      <a:pt x="46" y="450"/>
                      <a:pt x="43" y="449"/>
                      <a:pt x="40" y="453"/>
                    </a:cubicBezTo>
                    <a:cubicBezTo>
                      <a:pt x="34" y="458"/>
                      <a:pt x="36" y="466"/>
                      <a:pt x="30" y="470"/>
                    </a:cubicBezTo>
                    <a:cubicBezTo>
                      <a:pt x="24" y="474"/>
                      <a:pt x="15" y="468"/>
                      <a:pt x="16" y="456"/>
                    </a:cubicBezTo>
                    <a:cubicBezTo>
                      <a:pt x="16" y="444"/>
                      <a:pt x="17" y="430"/>
                      <a:pt x="22" y="422"/>
                    </a:cubicBezTo>
                    <a:cubicBezTo>
                      <a:pt x="26" y="414"/>
                      <a:pt x="29" y="417"/>
                      <a:pt x="38" y="422"/>
                    </a:cubicBezTo>
                    <a:cubicBezTo>
                      <a:pt x="48" y="428"/>
                      <a:pt x="58" y="438"/>
                      <a:pt x="52" y="444"/>
                    </a:cubicBezTo>
                    <a:close/>
                    <a:moveTo>
                      <a:pt x="42" y="414"/>
                    </a:moveTo>
                    <a:cubicBezTo>
                      <a:pt x="34" y="408"/>
                      <a:pt x="26" y="414"/>
                      <a:pt x="26" y="402"/>
                    </a:cubicBezTo>
                    <a:cubicBezTo>
                      <a:pt x="27" y="391"/>
                      <a:pt x="30" y="384"/>
                      <a:pt x="36" y="378"/>
                    </a:cubicBezTo>
                    <a:cubicBezTo>
                      <a:pt x="40" y="372"/>
                      <a:pt x="44" y="372"/>
                      <a:pt x="48" y="369"/>
                    </a:cubicBezTo>
                    <a:cubicBezTo>
                      <a:pt x="54" y="366"/>
                      <a:pt x="64" y="373"/>
                      <a:pt x="63" y="380"/>
                    </a:cubicBezTo>
                    <a:cubicBezTo>
                      <a:pt x="62" y="388"/>
                      <a:pt x="61" y="397"/>
                      <a:pt x="68" y="406"/>
                    </a:cubicBezTo>
                    <a:cubicBezTo>
                      <a:pt x="74" y="414"/>
                      <a:pt x="68" y="418"/>
                      <a:pt x="64" y="422"/>
                    </a:cubicBezTo>
                    <a:cubicBezTo>
                      <a:pt x="59" y="425"/>
                      <a:pt x="50" y="420"/>
                      <a:pt x="42" y="414"/>
                    </a:cubicBezTo>
                    <a:close/>
                    <a:moveTo>
                      <a:pt x="88" y="447"/>
                    </a:moveTo>
                    <a:cubicBezTo>
                      <a:pt x="84" y="445"/>
                      <a:pt x="78" y="444"/>
                      <a:pt x="72" y="444"/>
                    </a:cubicBezTo>
                    <a:cubicBezTo>
                      <a:pt x="63" y="442"/>
                      <a:pt x="64" y="439"/>
                      <a:pt x="67" y="437"/>
                    </a:cubicBezTo>
                    <a:cubicBezTo>
                      <a:pt x="71" y="432"/>
                      <a:pt x="81" y="427"/>
                      <a:pt x="84" y="425"/>
                    </a:cubicBezTo>
                    <a:cubicBezTo>
                      <a:pt x="88" y="422"/>
                      <a:pt x="96" y="417"/>
                      <a:pt x="104" y="416"/>
                    </a:cubicBezTo>
                    <a:cubicBezTo>
                      <a:pt x="112" y="416"/>
                      <a:pt x="115" y="427"/>
                      <a:pt x="106" y="431"/>
                    </a:cubicBezTo>
                    <a:cubicBezTo>
                      <a:pt x="96" y="434"/>
                      <a:pt x="92" y="450"/>
                      <a:pt x="88" y="447"/>
                    </a:cubicBezTo>
                    <a:close/>
                    <a:moveTo>
                      <a:pt x="114" y="466"/>
                    </a:moveTo>
                    <a:cubicBezTo>
                      <a:pt x="102" y="460"/>
                      <a:pt x="98" y="452"/>
                      <a:pt x="106" y="443"/>
                    </a:cubicBezTo>
                    <a:cubicBezTo>
                      <a:pt x="114" y="434"/>
                      <a:pt x="126" y="440"/>
                      <a:pt x="133" y="441"/>
                    </a:cubicBezTo>
                    <a:cubicBezTo>
                      <a:pt x="140" y="442"/>
                      <a:pt x="146" y="452"/>
                      <a:pt x="142" y="457"/>
                    </a:cubicBezTo>
                    <a:cubicBezTo>
                      <a:pt x="137" y="462"/>
                      <a:pt x="132" y="460"/>
                      <a:pt x="129" y="463"/>
                    </a:cubicBezTo>
                    <a:cubicBezTo>
                      <a:pt x="126" y="466"/>
                      <a:pt x="121" y="471"/>
                      <a:pt x="114" y="466"/>
                    </a:cubicBezTo>
                    <a:close/>
                    <a:moveTo>
                      <a:pt x="178" y="505"/>
                    </a:moveTo>
                    <a:cubicBezTo>
                      <a:pt x="173" y="500"/>
                      <a:pt x="157" y="491"/>
                      <a:pt x="144" y="483"/>
                    </a:cubicBezTo>
                    <a:cubicBezTo>
                      <a:pt x="138" y="480"/>
                      <a:pt x="132" y="470"/>
                      <a:pt x="142" y="468"/>
                    </a:cubicBezTo>
                    <a:cubicBezTo>
                      <a:pt x="150" y="467"/>
                      <a:pt x="158" y="466"/>
                      <a:pt x="162" y="466"/>
                    </a:cubicBezTo>
                    <a:cubicBezTo>
                      <a:pt x="171" y="465"/>
                      <a:pt x="178" y="459"/>
                      <a:pt x="181" y="470"/>
                    </a:cubicBezTo>
                    <a:cubicBezTo>
                      <a:pt x="184" y="480"/>
                      <a:pt x="190" y="497"/>
                      <a:pt x="190" y="504"/>
                    </a:cubicBezTo>
                    <a:cubicBezTo>
                      <a:pt x="191" y="512"/>
                      <a:pt x="185" y="512"/>
                      <a:pt x="178" y="505"/>
                    </a:cubicBezTo>
                    <a:close/>
                  </a:path>
                </a:pathLst>
              </a:custGeom>
              <a:solidFill>
                <a:srgbClr val="00A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6" name="Freeform 15">
                <a:extLst>
                  <a:ext uri="{FF2B5EF4-FFF2-40B4-BE49-F238E27FC236}">
                    <a16:creationId xmlns:a16="http://schemas.microsoft.com/office/drawing/2014/main" id="{BF64B3EA-155E-42BF-B315-526DBD0FD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798"/>
                <a:ext cx="390" cy="1731"/>
              </a:xfrm>
              <a:custGeom>
                <a:avLst/>
                <a:gdLst>
                  <a:gd name="T0" fmla="*/ 988 w 156"/>
                  <a:gd name="T1" fmla="*/ 11290 h 649"/>
                  <a:gd name="T2" fmla="*/ 1250 w 156"/>
                  <a:gd name="T3" fmla="*/ 10343 h 649"/>
                  <a:gd name="T4" fmla="*/ 1938 w 156"/>
                  <a:gd name="T5" fmla="*/ 9298 h 649"/>
                  <a:gd name="T6" fmla="*/ 2113 w 156"/>
                  <a:gd name="T7" fmla="*/ 8671 h 649"/>
                  <a:gd name="T8" fmla="*/ 2425 w 156"/>
                  <a:gd name="T9" fmla="*/ 7705 h 649"/>
                  <a:gd name="T10" fmla="*/ 2283 w 156"/>
                  <a:gd name="T11" fmla="*/ 6793 h 649"/>
                  <a:gd name="T12" fmla="*/ 2300 w 156"/>
                  <a:gd name="T13" fmla="*/ 7684 h 649"/>
                  <a:gd name="T14" fmla="*/ 2000 w 156"/>
                  <a:gd name="T15" fmla="*/ 8615 h 649"/>
                  <a:gd name="T16" fmla="*/ 1833 w 156"/>
                  <a:gd name="T17" fmla="*/ 9242 h 649"/>
                  <a:gd name="T18" fmla="*/ 1470 w 156"/>
                  <a:gd name="T19" fmla="*/ 9733 h 649"/>
                  <a:gd name="T20" fmla="*/ 1270 w 156"/>
                  <a:gd name="T21" fmla="*/ 9717 h 649"/>
                  <a:gd name="T22" fmla="*/ 1845 w 156"/>
                  <a:gd name="T23" fmla="*/ 7271 h 649"/>
                  <a:gd name="T24" fmla="*/ 1925 w 156"/>
                  <a:gd name="T25" fmla="*/ 3678 h 649"/>
                  <a:gd name="T26" fmla="*/ 1800 w 156"/>
                  <a:gd name="T27" fmla="*/ 1878 h 649"/>
                  <a:gd name="T28" fmla="*/ 1813 w 156"/>
                  <a:gd name="T29" fmla="*/ 3699 h 649"/>
                  <a:gd name="T30" fmla="*/ 1720 w 156"/>
                  <a:gd name="T31" fmla="*/ 7249 h 649"/>
                  <a:gd name="T32" fmla="*/ 1238 w 156"/>
                  <a:gd name="T33" fmla="*/ 9391 h 649"/>
                  <a:gd name="T34" fmla="*/ 1270 w 156"/>
                  <a:gd name="T35" fmla="*/ 8764 h 649"/>
                  <a:gd name="T36" fmla="*/ 1425 w 156"/>
                  <a:gd name="T37" fmla="*/ 6849 h 649"/>
                  <a:gd name="T38" fmla="*/ 1520 w 156"/>
                  <a:gd name="T39" fmla="*/ 5670 h 649"/>
                  <a:gd name="T40" fmla="*/ 1395 w 156"/>
                  <a:gd name="T41" fmla="*/ 2731 h 649"/>
                  <a:gd name="T42" fmla="*/ 1333 w 156"/>
                  <a:gd name="T43" fmla="*/ 491 h 649"/>
                  <a:gd name="T44" fmla="*/ 1208 w 156"/>
                  <a:gd name="T45" fmla="*/ 533 h 649"/>
                  <a:gd name="T46" fmla="*/ 1270 w 156"/>
                  <a:gd name="T47" fmla="*/ 2753 h 649"/>
                  <a:gd name="T48" fmla="*/ 1395 w 156"/>
                  <a:gd name="T49" fmla="*/ 5654 h 649"/>
                  <a:gd name="T50" fmla="*/ 1300 w 156"/>
                  <a:gd name="T51" fmla="*/ 6871 h 649"/>
                  <a:gd name="T52" fmla="*/ 1158 w 156"/>
                  <a:gd name="T53" fmla="*/ 8308 h 649"/>
                  <a:gd name="T54" fmla="*/ 813 w 156"/>
                  <a:gd name="T55" fmla="*/ 9546 h 649"/>
                  <a:gd name="T56" fmla="*/ 720 w 156"/>
                  <a:gd name="T57" fmla="*/ 8444 h 649"/>
                  <a:gd name="T58" fmla="*/ 783 w 156"/>
                  <a:gd name="T59" fmla="*/ 6985 h 649"/>
                  <a:gd name="T60" fmla="*/ 895 w 156"/>
                  <a:gd name="T61" fmla="*/ 5428 h 649"/>
                  <a:gd name="T62" fmla="*/ 958 w 156"/>
                  <a:gd name="T63" fmla="*/ 4155 h 649"/>
                  <a:gd name="T64" fmla="*/ 988 w 156"/>
                  <a:gd name="T65" fmla="*/ 2539 h 649"/>
                  <a:gd name="T66" fmla="*/ 1033 w 156"/>
                  <a:gd name="T67" fmla="*/ 21 h 649"/>
                  <a:gd name="T68" fmla="*/ 863 w 156"/>
                  <a:gd name="T69" fmla="*/ 2560 h 649"/>
                  <a:gd name="T70" fmla="*/ 833 w 156"/>
                  <a:gd name="T71" fmla="*/ 4118 h 649"/>
                  <a:gd name="T72" fmla="*/ 770 w 156"/>
                  <a:gd name="T73" fmla="*/ 5428 h 649"/>
                  <a:gd name="T74" fmla="*/ 658 w 156"/>
                  <a:gd name="T75" fmla="*/ 6964 h 649"/>
                  <a:gd name="T76" fmla="*/ 595 w 156"/>
                  <a:gd name="T77" fmla="*/ 8466 h 649"/>
                  <a:gd name="T78" fmla="*/ 550 w 156"/>
                  <a:gd name="T79" fmla="*/ 9263 h 649"/>
                  <a:gd name="T80" fmla="*/ 283 w 156"/>
                  <a:gd name="T81" fmla="*/ 6417 h 649"/>
                  <a:gd name="T82" fmla="*/ 283 w 156"/>
                  <a:gd name="T83" fmla="*/ 3926 h 649"/>
                  <a:gd name="T84" fmla="*/ 158 w 156"/>
                  <a:gd name="T85" fmla="*/ 6396 h 649"/>
                  <a:gd name="T86" fmla="*/ 175 w 156"/>
                  <a:gd name="T87" fmla="*/ 8479 h 649"/>
                  <a:gd name="T88" fmla="*/ 720 w 156"/>
                  <a:gd name="T89" fmla="*/ 10719 h 649"/>
                  <a:gd name="T90" fmla="*/ 738 w 156"/>
                  <a:gd name="T91" fmla="*/ 12221 h 64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56" h="649">
                    <a:moveTo>
                      <a:pt x="63" y="644"/>
                    </a:moveTo>
                    <a:cubicBezTo>
                      <a:pt x="63" y="595"/>
                      <a:pt x="63" y="595"/>
                      <a:pt x="63" y="595"/>
                    </a:cubicBezTo>
                    <a:cubicBezTo>
                      <a:pt x="63" y="589"/>
                      <a:pt x="63" y="575"/>
                      <a:pt x="67" y="562"/>
                    </a:cubicBezTo>
                    <a:cubicBezTo>
                      <a:pt x="69" y="554"/>
                      <a:pt x="74" y="551"/>
                      <a:pt x="80" y="545"/>
                    </a:cubicBezTo>
                    <a:cubicBezTo>
                      <a:pt x="92" y="533"/>
                      <a:pt x="113" y="506"/>
                      <a:pt x="115" y="503"/>
                    </a:cubicBezTo>
                    <a:cubicBezTo>
                      <a:pt x="119" y="499"/>
                      <a:pt x="122" y="495"/>
                      <a:pt x="124" y="490"/>
                    </a:cubicBezTo>
                    <a:cubicBezTo>
                      <a:pt x="127" y="484"/>
                      <a:pt x="129" y="478"/>
                      <a:pt x="131" y="472"/>
                    </a:cubicBezTo>
                    <a:cubicBezTo>
                      <a:pt x="132" y="467"/>
                      <a:pt x="133" y="462"/>
                      <a:pt x="135" y="457"/>
                    </a:cubicBezTo>
                    <a:cubicBezTo>
                      <a:pt x="142" y="444"/>
                      <a:pt x="142" y="444"/>
                      <a:pt x="142" y="444"/>
                    </a:cubicBezTo>
                    <a:cubicBezTo>
                      <a:pt x="148" y="432"/>
                      <a:pt x="154" y="421"/>
                      <a:pt x="155" y="406"/>
                    </a:cubicBezTo>
                    <a:cubicBezTo>
                      <a:pt x="156" y="391"/>
                      <a:pt x="156" y="374"/>
                      <a:pt x="151" y="361"/>
                    </a:cubicBezTo>
                    <a:cubicBezTo>
                      <a:pt x="151" y="358"/>
                      <a:pt x="149" y="357"/>
                      <a:pt x="146" y="358"/>
                    </a:cubicBezTo>
                    <a:cubicBezTo>
                      <a:pt x="144" y="359"/>
                      <a:pt x="143" y="361"/>
                      <a:pt x="144" y="363"/>
                    </a:cubicBezTo>
                    <a:cubicBezTo>
                      <a:pt x="148" y="375"/>
                      <a:pt x="147" y="391"/>
                      <a:pt x="147" y="405"/>
                    </a:cubicBezTo>
                    <a:cubicBezTo>
                      <a:pt x="146" y="418"/>
                      <a:pt x="141" y="429"/>
                      <a:pt x="135" y="440"/>
                    </a:cubicBezTo>
                    <a:cubicBezTo>
                      <a:pt x="128" y="454"/>
                      <a:pt x="128" y="454"/>
                      <a:pt x="128" y="454"/>
                    </a:cubicBezTo>
                    <a:cubicBezTo>
                      <a:pt x="126" y="459"/>
                      <a:pt x="124" y="465"/>
                      <a:pt x="123" y="470"/>
                    </a:cubicBezTo>
                    <a:cubicBezTo>
                      <a:pt x="121" y="476"/>
                      <a:pt x="120" y="481"/>
                      <a:pt x="117" y="487"/>
                    </a:cubicBezTo>
                    <a:cubicBezTo>
                      <a:pt x="113" y="494"/>
                      <a:pt x="107" y="500"/>
                      <a:pt x="101" y="507"/>
                    </a:cubicBezTo>
                    <a:cubicBezTo>
                      <a:pt x="94" y="513"/>
                      <a:pt x="94" y="513"/>
                      <a:pt x="94" y="513"/>
                    </a:cubicBezTo>
                    <a:cubicBezTo>
                      <a:pt x="83" y="525"/>
                      <a:pt x="83" y="525"/>
                      <a:pt x="83" y="525"/>
                    </a:cubicBezTo>
                    <a:cubicBezTo>
                      <a:pt x="76" y="530"/>
                      <a:pt x="75" y="523"/>
                      <a:pt x="81" y="512"/>
                    </a:cubicBezTo>
                    <a:cubicBezTo>
                      <a:pt x="94" y="488"/>
                      <a:pt x="109" y="461"/>
                      <a:pt x="111" y="430"/>
                    </a:cubicBezTo>
                    <a:cubicBezTo>
                      <a:pt x="113" y="406"/>
                      <a:pt x="115" y="396"/>
                      <a:pt x="118" y="383"/>
                    </a:cubicBezTo>
                    <a:cubicBezTo>
                      <a:pt x="120" y="374"/>
                      <a:pt x="122" y="363"/>
                      <a:pt x="125" y="346"/>
                    </a:cubicBezTo>
                    <a:cubicBezTo>
                      <a:pt x="131" y="295"/>
                      <a:pt x="127" y="244"/>
                      <a:pt x="123" y="194"/>
                    </a:cubicBezTo>
                    <a:cubicBezTo>
                      <a:pt x="121" y="164"/>
                      <a:pt x="119" y="133"/>
                      <a:pt x="119" y="103"/>
                    </a:cubicBezTo>
                    <a:cubicBezTo>
                      <a:pt x="119" y="101"/>
                      <a:pt x="117" y="99"/>
                      <a:pt x="115" y="99"/>
                    </a:cubicBezTo>
                    <a:cubicBezTo>
                      <a:pt x="112" y="99"/>
                      <a:pt x="111" y="101"/>
                      <a:pt x="111" y="103"/>
                    </a:cubicBezTo>
                    <a:cubicBezTo>
                      <a:pt x="111" y="134"/>
                      <a:pt x="113" y="165"/>
                      <a:pt x="116" y="195"/>
                    </a:cubicBezTo>
                    <a:cubicBezTo>
                      <a:pt x="119" y="244"/>
                      <a:pt x="123" y="295"/>
                      <a:pt x="117" y="345"/>
                    </a:cubicBezTo>
                    <a:cubicBezTo>
                      <a:pt x="114" y="362"/>
                      <a:pt x="112" y="372"/>
                      <a:pt x="110" y="382"/>
                    </a:cubicBezTo>
                    <a:cubicBezTo>
                      <a:pt x="107" y="394"/>
                      <a:pt x="105" y="405"/>
                      <a:pt x="103" y="429"/>
                    </a:cubicBezTo>
                    <a:cubicBezTo>
                      <a:pt x="102" y="459"/>
                      <a:pt x="92" y="472"/>
                      <a:pt x="79" y="495"/>
                    </a:cubicBezTo>
                    <a:cubicBezTo>
                      <a:pt x="75" y="503"/>
                      <a:pt x="73" y="500"/>
                      <a:pt x="76" y="490"/>
                    </a:cubicBezTo>
                    <a:cubicBezTo>
                      <a:pt x="79" y="480"/>
                      <a:pt x="82" y="475"/>
                      <a:pt x="81" y="462"/>
                    </a:cubicBezTo>
                    <a:cubicBezTo>
                      <a:pt x="80" y="448"/>
                      <a:pt x="83" y="431"/>
                      <a:pt x="86" y="416"/>
                    </a:cubicBezTo>
                    <a:cubicBezTo>
                      <a:pt x="89" y="397"/>
                      <a:pt x="93" y="378"/>
                      <a:pt x="91" y="361"/>
                    </a:cubicBezTo>
                    <a:cubicBezTo>
                      <a:pt x="89" y="342"/>
                      <a:pt x="92" y="324"/>
                      <a:pt x="96" y="306"/>
                    </a:cubicBezTo>
                    <a:cubicBezTo>
                      <a:pt x="97" y="299"/>
                      <a:pt x="97" y="299"/>
                      <a:pt x="97" y="299"/>
                    </a:cubicBezTo>
                    <a:cubicBezTo>
                      <a:pt x="106" y="255"/>
                      <a:pt x="99" y="212"/>
                      <a:pt x="93" y="171"/>
                    </a:cubicBezTo>
                    <a:cubicBezTo>
                      <a:pt x="89" y="144"/>
                      <a:pt x="89" y="144"/>
                      <a:pt x="89" y="144"/>
                    </a:cubicBezTo>
                    <a:cubicBezTo>
                      <a:pt x="87" y="127"/>
                      <a:pt x="87" y="109"/>
                      <a:pt x="88" y="91"/>
                    </a:cubicBezTo>
                    <a:cubicBezTo>
                      <a:pt x="89" y="70"/>
                      <a:pt x="89" y="47"/>
                      <a:pt x="85" y="26"/>
                    </a:cubicBezTo>
                    <a:cubicBezTo>
                      <a:pt x="84" y="24"/>
                      <a:pt x="82" y="22"/>
                      <a:pt x="80" y="23"/>
                    </a:cubicBezTo>
                    <a:cubicBezTo>
                      <a:pt x="78" y="23"/>
                      <a:pt x="76" y="26"/>
                      <a:pt x="77" y="28"/>
                    </a:cubicBezTo>
                    <a:cubicBezTo>
                      <a:pt x="81" y="48"/>
                      <a:pt x="81" y="70"/>
                      <a:pt x="80" y="91"/>
                    </a:cubicBezTo>
                    <a:cubicBezTo>
                      <a:pt x="79" y="109"/>
                      <a:pt x="79" y="127"/>
                      <a:pt x="81" y="145"/>
                    </a:cubicBezTo>
                    <a:cubicBezTo>
                      <a:pt x="85" y="172"/>
                      <a:pt x="85" y="172"/>
                      <a:pt x="85" y="172"/>
                    </a:cubicBezTo>
                    <a:cubicBezTo>
                      <a:pt x="91" y="215"/>
                      <a:pt x="97" y="255"/>
                      <a:pt x="89" y="298"/>
                    </a:cubicBezTo>
                    <a:cubicBezTo>
                      <a:pt x="88" y="304"/>
                      <a:pt x="88" y="304"/>
                      <a:pt x="88" y="304"/>
                    </a:cubicBezTo>
                    <a:cubicBezTo>
                      <a:pt x="84" y="323"/>
                      <a:pt x="81" y="341"/>
                      <a:pt x="83" y="362"/>
                    </a:cubicBezTo>
                    <a:cubicBezTo>
                      <a:pt x="85" y="378"/>
                      <a:pt x="82" y="396"/>
                      <a:pt x="78" y="414"/>
                    </a:cubicBezTo>
                    <a:cubicBezTo>
                      <a:pt x="77" y="422"/>
                      <a:pt x="75" y="430"/>
                      <a:pt x="74" y="438"/>
                    </a:cubicBezTo>
                    <a:cubicBezTo>
                      <a:pt x="73" y="446"/>
                      <a:pt x="60" y="500"/>
                      <a:pt x="59" y="504"/>
                    </a:cubicBezTo>
                    <a:cubicBezTo>
                      <a:pt x="57" y="508"/>
                      <a:pt x="53" y="507"/>
                      <a:pt x="52" y="503"/>
                    </a:cubicBezTo>
                    <a:cubicBezTo>
                      <a:pt x="49" y="493"/>
                      <a:pt x="47" y="484"/>
                      <a:pt x="48" y="478"/>
                    </a:cubicBezTo>
                    <a:cubicBezTo>
                      <a:pt x="49" y="466"/>
                      <a:pt x="48" y="460"/>
                      <a:pt x="46" y="445"/>
                    </a:cubicBezTo>
                    <a:cubicBezTo>
                      <a:pt x="45" y="424"/>
                      <a:pt x="43" y="403"/>
                      <a:pt x="46" y="388"/>
                    </a:cubicBezTo>
                    <a:cubicBezTo>
                      <a:pt x="50" y="368"/>
                      <a:pt x="50" y="368"/>
                      <a:pt x="50" y="368"/>
                    </a:cubicBezTo>
                    <a:cubicBezTo>
                      <a:pt x="53" y="355"/>
                      <a:pt x="55" y="343"/>
                      <a:pt x="57" y="327"/>
                    </a:cubicBezTo>
                    <a:cubicBezTo>
                      <a:pt x="58" y="313"/>
                      <a:pt x="57" y="299"/>
                      <a:pt x="57" y="286"/>
                    </a:cubicBezTo>
                    <a:cubicBezTo>
                      <a:pt x="57" y="276"/>
                      <a:pt x="56" y="265"/>
                      <a:pt x="57" y="255"/>
                    </a:cubicBezTo>
                    <a:cubicBezTo>
                      <a:pt x="57" y="243"/>
                      <a:pt x="59" y="230"/>
                      <a:pt x="61" y="219"/>
                    </a:cubicBezTo>
                    <a:cubicBezTo>
                      <a:pt x="63" y="205"/>
                      <a:pt x="65" y="191"/>
                      <a:pt x="65" y="177"/>
                    </a:cubicBezTo>
                    <a:cubicBezTo>
                      <a:pt x="65" y="166"/>
                      <a:pt x="64" y="151"/>
                      <a:pt x="63" y="134"/>
                    </a:cubicBezTo>
                    <a:cubicBezTo>
                      <a:pt x="60" y="91"/>
                      <a:pt x="56" y="32"/>
                      <a:pt x="68" y="7"/>
                    </a:cubicBezTo>
                    <a:cubicBezTo>
                      <a:pt x="69" y="5"/>
                      <a:pt x="68" y="2"/>
                      <a:pt x="66" y="1"/>
                    </a:cubicBezTo>
                    <a:cubicBezTo>
                      <a:pt x="64" y="0"/>
                      <a:pt x="62" y="1"/>
                      <a:pt x="61" y="3"/>
                    </a:cubicBezTo>
                    <a:cubicBezTo>
                      <a:pt x="48" y="31"/>
                      <a:pt x="52" y="88"/>
                      <a:pt x="55" y="135"/>
                    </a:cubicBezTo>
                    <a:cubicBezTo>
                      <a:pt x="56" y="152"/>
                      <a:pt x="57" y="166"/>
                      <a:pt x="57" y="177"/>
                    </a:cubicBezTo>
                    <a:cubicBezTo>
                      <a:pt x="57" y="190"/>
                      <a:pt x="55" y="204"/>
                      <a:pt x="53" y="217"/>
                    </a:cubicBezTo>
                    <a:cubicBezTo>
                      <a:pt x="51" y="229"/>
                      <a:pt x="49" y="242"/>
                      <a:pt x="49" y="255"/>
                    </a:cubicBezTo>
                    <a:cubicBezTo>
                      <a:pt x="48" y="265"/>
                      <a:pt x="49" y="276"/>
                      <a:pt x="49" y="286"/>
                    </a:cubicBezTo>
                    <a:cubicBezTo>
                      <a:pt x="49" y="299"/>
                      <a:pt x="50" y="313"/>
                      <a:pt x="49" y="326"/>
                    </a:cubicBezTo>
                    <a:cubicBezTo>
                      <a:pt x="48" y="342"/>
                      <a:pt x="45" y="353"/>
                      <a:pt x="42" y="367"/>
                    </a:cubicBezTo>
                    <a:cubicBezTo>
                      <a:pt x="38" y="386"/>
                      <a:pt x="38" y="386"/>
                      <a:pt x="38" y="386"/>
                    </a:cubicBezTo>
                    <a:cubicBezTo>
                      <a:pt x="35" y="403"/>
                      <a:pt x="37" y="425"/>
                      <a:pt x="38" y="446"/>
                    </a:cubicBezTo>
                    <a:cubicBezTo>
                      <a:pt x="40" y="461"/>
                      <a:pt x="41" y="475"/>
                      <a:pt x="40" y="486"/>
                    </a:cubicBezTo>
                    <a:cubicBezTo>
                      <a:pt x="40" y="491"/>
                      <a:pt x="38" y="494"/>
                      <a:pt x="35" y="488"/>
                    </a:cubicBezTo>
                    <a:cubicBezTo>
                      <a:pt x="21" y="453"/>
                      <a:pt x="7" y="416"/>
                      <a:pt x="10" y="389"/>
                    </a:cubicBezTo>
                    <a:cubicBezTo>
                      <a:pt x="12" y="371"/>
                      <a:pt x="15" y="354"/>
                      <a:pt x="18" y="338"/>
                    </a:cubicBezTo>
                    <a:cubicBezTo>
                      <a:pt x="26" y="296"/>
                      <a:pt x="33" y="257"/>
                      <a:pt x="23" y="210"/>
                    </a:cubicBezTo>
                    <a:cubicBezTo>
                      <a:pt x="22" y="208"/>
                      <a:pt x="20" y="206"/>
                      <a:pt x="18" y="207"/>
                    </a:cubicBezTo>
                    <a:cubicBezTo>
                      <a:pt x="16" y="207"/>
                      <a:pt x="14" y="210"/>
                      <a:pt x="15" y="212"/>
                    </a:cubicBezTo>
                    <a:cubicBezTo>
                      <a:pt x="25" y="257"/>
                      <a:pt x="18" y="296"/>
                      <a:pt x="10" y="337"/>
                    </a:cubicBezTo>
                    <a:cubicBezTo>
                      <a:pt x="7" y="353"/>
                      <a:pt x="4" y="370"/>
                      <a:pt x="2" y="388"/>
                    </a:cubicBezTo>
                    <a:cubicBezTo>
                      <a:pt x="0" y="405"/>
                      <a:pt x="4" y="426"/>
                      <a:pt x="11" y="447"/>
                    </a:cubicBezTo>
                    <a:cubicBezTo>
                      <a:pt x="16" y="461"/>
                      <a:pt x="23" y="495"/>
                      <a:pt x="30" y="517"/>
                    </a:cubicBezTo>
                    <a:cubicBezTo>
                      <a:pt x="37" y="537"/>
                      <a:pt x="45" y="548"/>
                      <a:pt x="46" y="565"/>
                    </a:cubicBezTo>
                    <a:cubicBezTo>
                      <a:pt x="47" y="578"/>
                      <a:pt x="47" y="589"/>
                      <a:pt x="47" y="596"/>
                    </a:cubicBezTo>
                    <a:cubicBezTo>
                      <a:pt x="47" y="644"/>
                      <a:pt x="47" y="644"/>
                      <a:pt x="47" y="644"/>
                    </a:cubicBezTo>
                    <a:cubicBezTo>
                      <a:pt x="49" y="648"/>
                      <a:pt x="60" y="649"/>
                      <a:pt x="63" y="644"/>
                    </a:cubicBezTo>
                    <a:close/>
                  </a:path>
                </a:pathLst>
              </a:custGeom>
              <a:solidFill>
                <a:srgbClr val="88C0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7" name="Freeform 16">
                <a:extLst>
                  <a:ext uri="{FF2B5EF4-FFF2-40B4-BE49-F238E27FC236}">
                    <a16:creationId xmlns:a16="http://schemas.microsoft.com/office/drawing/2014/main" id="{D433E826-F7BF-4E3D-AFAF-96FEA918E4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67" y="1817"/>
                <a:ext cx="375" cy="1712"/>
              </a:xfrm>
              <a:custGeom>
                <a:avLst/>
                <a:gdLst>
                  <a:gd name="T0" fmla="*/ 613 w 150"/>
                  <a:gd name="T1" fmla="*/ 0 h 642"/>
                  <a:gd name="T2" fmla="*/ 675 w 150"/>
                  <a:gd name="T3" fmla="*/ 512 h 642"/>
                  <a:gd name="T4" fmla="*/ 395 w 150"/>
                  <a:gd name="T5" fmla="*/ 376 h 642"/>
                  <a:gd name="T6" fmla="*/ 220 w 150"/>
                  <a:gd name="T7" fmla="*/ 589 h 642"/>
                  <a:gd name="T8" fmla="*/ 0 w 150"/>
                  <a:gd name="T9" fmla="*/ 1139 h 642"/>
                  <a:gd name="T10" fmla="*/ 83 w 150"/>
                  <a:gd name="T11" fmla="*/ 1933 h 642"/>
                  <a:gd name="T12" fmla="*/ 313 w 150"/>
                  <a:gd name="T13" fmla="*/ 1971 h 642"/>
                  <a:gd name="T14" fmla="*/ 188 w 150"/>
                  <a:gd name="T15" fmla="*/ 3051 h 642"/>
                  <a:gd name="T16" fmla="*/ 533 w 150"/>
                  <a:gd name="T17" fmla="*/ 3677 h 642"/>
                  <a:gd name="T18" fmla="*/ 188 w 150"/>
                  <a:gd name="T19" fmla="*/ 4075 h 642"/>
                  <a:gd name="T20" fmla="*/ 95 w 150"/>
                  <a:gd name="T21" fmla="*/ 4552 h 642"/>
                  <a:gd name="T22" fmla="*/ 345 w 150"/>
                  <a:gd name="T23" fmla="*/ 4629 h 642"/>
                  <a:gd name="T24" fmla="*/ 500 w 150"/>
                  <a:gd name="T25" fmla="*/ 5256 h 642"/>
                  <a:gd name="T26" fmla="*/ 645 w 150"/>
                  <a:gd name="T27" fmla="*/ 5347 h 642"/>
                  <a:gd name="T28" fmla="*/ 1250 w 150"/>
                  <a:gd name="T29" fmla="*/ 5880 h 642"/>
                  <a:gd name="T30" fmla="*/ 470 w 150"/>
                  <a:gd name="T31" fmla="*/ 6067 h 642"/>
                  <a:gd name="T32" fmla="*/ 438 w 150"/>
                  <a:gd name="T33" fmla="*/ 6976 h 642"/>
                  <a:gd name="T34" fmla="*/ 283 w 150"/>
                  <a:gd name="T35" fmla="*/ 7432 h 642"/>
                  <a:gd name="T36" fmla="*/ 250 w 150"/>
                  <a:gd name="T37" fmla="*/ 7701 h 642"/>
                  <a:gd name="T38" fmla="*/ 250 w 150"/>
                  <a:gd name="T39" fmla="*/ 8248 h 642"/>
                  <a:gd name="T40" fmla="*/ 845 w 150"/>
                  <a:gd name="T41" fmla="*/ 8477 h 642"/>
                  <a:gd name="T42" fmla="*/ 375 w 150"/>
                  <a:gd name="T43" fmla="*/ 8648 h 642"/>
                  <a:gd name="T44" fmla="*/ 1958 w 150"/>
                  <a:gd name="T45" fmla="*/ 12083 h 642"/>
                  <a:gd name="T46" fmla="*/ 1533 w 150"/>
                  <a:gd name="T47" fmla="*/ 6336 h 642"/>
                  <a:gd name="T48" fmla="*/ 1145 w 150"/>
                  <a:gd name="T49" fmla="*/ 4267 h 642"/>
                  <a:gd name="T50" fmla="*/ 813 w 150"/>
                  <a:gd name="T51" fmla="*/ 3379 h 642"/>
                  <a:gd name="T52" fmla="*/ 458 w 150"/>
                  <a:gd name="T53" fmla="*/ 832 h 642"/>
                  <a:gd name="T54" fmla="*/ 375 w 150"/>
                  <a:gd name="T55" fmla="*/ 1101 h 642"/>
                  <a:gd name="T56" fmla="*/ 875 w 150"/>
                  <a:gd name="T57" fmla="*/ 1672 h 642"/>
                  <a:gd name="T58" fmla="*/ 520 w 150"/>
                  <a:gd name="T59" fmla="*/ 1955 h 642"/>
                  <a:gd name="T60" fmla="*/ 550 w 150"/>
                  <a:gd name="T61" fmla="*/ 2560 h 642"/>
                  <a:gd name="T62" fmla="*/ 550 w 150"/>
                  <a:gd name="T63" fmla="*/ 3165 h 642"/>
                  <a:gd name="T64" fmla="*/ 438 w 150"/>
                  <a:gd name="T65" fmla="*/ 3947 h 642"/>
                  <a:gd name="T66" fmla="*/ 595 w 150"/>
                  <a:gd name="T67" fmla="*/ 4437 h 642"/>
                  <a:gd name="T68" fmla="*/ 1000 w 150"/>
                  <a:gd name="T69" fmla="*/ 5120 h 642"/>
                  <a:gd name="T70" fmla="*/ 1188 w 150"/>
                  <a:gd name="T71" fmla="*/ 4856 h 642"/>
                  <a:gd name="T72" fmla="*/ 1333 w 150"/>
                  <a:gd name="T73" fmla="*/ 8456 h 642"/>
                  <a:gd name="T74" fmla="*/ 1375 w 150"/>
                  <a:gd name="T75" fmla="*/ 8077 h 642"/>
                  <a:gd name="T76" fmla="*/ 970 w 150"/>
                  <a:gd name="T77" fmla="*/ 6336 h 642"/>
                  <a:gd name="T78" fmla="*/ 595 w 150"/>
                  <a:gd name="T79" fmla="*/ 6221 h 642"/>
                  <a:gd name="T80" fmla="*/ 750 w 150"/>
                  <a:gd name="T81" fmla="*/ 7432 h 642"/>
                  <a:gd name="T82" fmla="*/ 1313 w 150"/>
                  <a:gd name="T83" fmla="*/ 6371 h 642"/>
                  <a:gd name="T84" fmla="*/ 970 w 150"/>
                  <a:gd name="T85" fmla="*/ 7944 h 642"/>
                  <a:gd name="T86" fmla="*/ 875 w 150"/>
                  <a:gd name="T87" fmla="*/ 8968 h 642"/>
                  <a:gd name="T88" fmla="*/ 1458 w 150"/>
                  <a:gd name="T89" fmla="*/ 8725 h 64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50" h="642">
                    <a:moveTo>
                      <a:pt x="98" y="334"/>
                    </a:moveTo>
                    <a:cubicBezTo>
                      <a:pt x="96" y="272"/>
                      <a:pt x="76" y="124"/>
                      <a:pt x="66" y="68"/>
                    </a:cubicBezTo>
                    <a:cubicBezTo>
                      <a:pt x="59" y="32"/>
                      <a:pt x="50" y="11"/>
                      <a:pt x="39" y="0"/>
                    </a:cubicBezTo>
                    <a:cubicBezTo>
                      <a:pt x="37" y="2"/>
                      <a:pt x="35" y="6"/>
                      <a:pt x="33" y="10"/>
                    </a:cubicBezTo>
                    <a:cubicBezTo>
                      <a:pt x="33" y="11"/>
                      <a:pt x="33" y="12"/>
                      <a:pt x="32" y="13"/>
                    </a:cubicBezTo>
                    <a:cubicBezTo>
                      <a:pt x="37" y="15"/>
                      <a:pt x="41" y="22"/>
                      <a:pt x="43" y="27"/>
                    </a:cubicBezTo>
                    <a:cubicBezTo>
                      <a:pt x="46" y="33"/>
                      <a:pt x="36" y="34"/>
                      <a:pt x="33" y="35"/>
                    </a:cubicBezTo>
                    <a:cubicBezTo>
                      <a:pt x="30" y="36"/>
                      <a:pt x="27" y="31"/>
                      <a:pt x="26" y="22"/>
                    </a:cubicBezTo>
                    <a:cubicBezTo>
                      <a:pt x="26" y="22"/>
                      <a:pt x="26" y="21"/>
                      <a:pt x="25" y="20"/>
                    </a:cubicBezTo>
                    <a:cubicBezTo>
                      <a:pt x="25" y="21"/>
                      <a:pt x="23" y="21"/>
                      <a:pt x="22" y="21"/>
                    </a:cubicBezTo>
                    <a:cubicBezTo>
                      <a:pt x="20" y="21"/>
                      <a:pt x="17" y="22"/>
                      <a:pt x="15" y="23"/>
                    </a:cubicBezTo>
                    <a:cubicBezTo>
                      <a:pt x="15" y="25"/>
                      <a:pt x="14" y="28"/>
                      <a:pt x="14" y="31"/>
                    </a:cubicBezTo>
                    <a:cubicBezTo>
                      <a:pt x="14" y="44"/>
                      <a:pt x="18" y="55"/>
                      <a:pt x="10" y="53"/>
                    </a:cubicBezTo>
                    <a:cubicBezTo>
                      <a:pt x="7" y="53"/>
                      <a:pt x="5" y="52"/>
                      <a:pt x="3" y="51"/>
                    </a:cubicBezTo>
                    <a:cubicBezTo>
                      <a:pt x="2" y="54"/>
                      <a:pt x="1" y="57"/>
                      <a:pt x="0" y="60"/>
                    </a:cubicBezTo>
                    <a:cubicBezTo>
                      <a:pt x="6" y="62"/>
                      <a:pt x="13" y="68"/>
                      <a:pt x="15" y="72"/>
                    </a:cubicBezTo>
                    <a:cubicBezTo>
                      <a:pt x="18" y="77"/>
                      <a:pt x="12" y="86"/>
                      <a:pt x="7" y="96"/>
                    </a:cubicBezTo>
                    <a:cubicBezTo>
                      <a:pt x="6" y="98"/>
                      <a:pt x="5" y="100"/>
                      <a:pt x="5" y="102"/>
                    </a:cubicBezTo>
                    <a:cubicBezTo>
                      <a:pt x="7" y="105"/>
                      <a:pt x="8" y="109"/>
                      <a:pt x="10" y="112"/>
                    </a:cubicBezTo>
                    <a:cubicBezTo>
                      <a:pt x="10" y="112"/>
                      <a:pt x="10" y="112"/>
                      <a:pt x="10" y="112"/>
                    </a:cubicBezTo>
                    <a:cubicBezTo>
                      <a:pt x="11" y="106"/>
                      <a:pt x="16" y="102"/>
                      <a:pt x="20" y="104"/>
                    </a:cubicBezTo>
                    <a:cubicBezTo>
                      <a:pt x="23" y="107"/>
                      <a:pt x="20" y="121"/>
                      <a:pt x="21" y="129"/>
                    </a:cubicBezTo>
                    <a:cubicBezTo>
                      <a:pt x="22" y="136"/>
                      <a:pt x="18" y="143"/>
                      <a:pt x="14" y="143"/>
                    </a:cubicBezTo>
                    <a:cubicBezTo>
                      <a:pt x="13" y="149"/>
                      <a:pt x="12" y="155"/>
                      <a:pt x="12" y="161"/>
                    </a:cubicBezTo>
                    <a:cubicBezTo>
                      <a:pt x="13" y="160"/>
                      <a:pt x="14" y="160"/>
                      <a:pt x="14" y="160"/>
                    </a:cubicBezTo>
                    <a:cubicBezTo>
                      <a:pt x="19" y="158"/>
                      <a:pt x="23" y="166"/>
                      <a:pt x="27" y="171"/>
                    </a:cubicBezTo>
                    <a:cubicBezTo>
                      <a:pt x="31" y="176"/>
                      <a:pt x="36" y="184"/>
                      <a:pt x="34" y="194"/>
                    </a:cubicBezTo>
                    <a:cubicBezTo>
                      <a:pt x="32" y="203"/>
                      <a:pt x="26" y="202"/>
                      <a:pt x="18" y="200"/>
                    </a:cubicBezTo>
                    <a:cubicBezTo>
                      <a:pt x="18" y="200"/>
                      <a:pt x="17" y="200"/>
                      <a:pt x="17" y="200"/>
                    </a:cubicBezTo>
                    <a:cubicBezTo>
                      <a:pt x="16" y="205"/>
                      <a:pt x="14" y="210"/>
                      <a:pt x="12" y="215"/>
                    </a:cubicBezTo>
                    <a:cubicBezTo>
                      <a:pt x="14" y="218"/>
                      <a:pt x="16" y="224"/>
                      <a:pt x="17" y="228"/>
                    </a:cubicBezTo>
                    <a:cubicBezTo>
                      <a:pt x="18" y="235"/>
                      <a:pt x="15" y="238"/>
                      <a:pt x="8" y="240"/>
                    </a:cubicBezTo>
                    <a:cubicBezTo>
                      <a:pt x="7" y="240"/>
                      <a:pt x="6" y="240"/>
                      <a:pt x="6" y="240"/>
                    </a:cubicBezTo>
                    <a:cubicBezTo>
                      <a:pt x="6" y="242"/>
                      <a:pt x="8" y="245"/>
                      <a:pt x="10" y="248"/>
                    </a:cubicBezTo>
                    <a:cubicBezTo>
                      <a:pt x="12" y="250"/>
                      <a:pt x="15" y="251"/>
                      <a:pt x="18" y="253"/>
                    </a:cubicBezTo>
                    <a:cubicBezTo>
                      <a:pt x="18" y="248"/>
                      <a:pt x="17" y="246"/>
                      <a:pt x="22" y="244"/>
                    </a:cubicBezTo>
                    <a:cubicBezTo>
                      <a:pt x="26" y="243"/>
                      <a:pt x="31" y="248"/>
                      <a:pt x="35" y="252"/>
                    </a:cubicBezTo>
                    <a:cubicBezTo>
                      <a:pt x="40" y="258"/>
                      <a:pt x="46" y="262"/>
                      <a:pt x="46" y="268"/>
                    </a:cubicBezTo>
                    <a:cubicBezTo>
                      <a:pt x="46" y="272"/>
                      <a:pt x="40" y="275"/>
                      <a:pt x="32" y="277"/>
                    </a:cubicBezTo>
                    <a:cubicBezTo>
                      <a:pt x="32" y="277"/>
                      <a:pt x="32" y="277"/>
                      <a:pt x="32" y="277"/>
                    </a:cubicBezTo>
                    <a:cubicBezTo>
                      <a:pt x="32" y="280"/>
                      <a:pt x="32" y="282"/>
                      <a:pt x="31" y="284"/>
                    </a:cubicBezTo>
                    <a:cubicBezTo>
                      <a:pt x="36" y="284"/>
                      <a:pt x="38" y="283"/>
                      <a:pt x="41" y="282"/>
                    </a:cubicBezTo>
                    <a:cubicBezTo>
                      <a:pt x="44" y="280"/>
                      <a:pt x="52" y="278"/>
                      <a:pt x="56" y="282"/>
                    </a:cubicBezTo>
                    <a:cubicBezTo>
                      <a:pt x="61" y="286"/>
                      <a:pt x="71" y="290"/>
                      <a:pt x="75" y="291"/>
                    </a:cubicBezTo>
                    <a:cubicBezTo>
                      <a:pt x="79" y="292"/>
                      <a:pt x="80" y="298"/>
                      <a:pt x="80" y="310"/>
                    </a:cubicBezTo>
                    <a:cubicBezTo>
                      <a:pt x="80" y="321"/>
                      <a:pt x="69" y="314"/>
                      <a:pt x="60" y="312"/>
                    </a:cubicBezTo>
                    <a:cubicBezTo>
                      <a:pt x="50" y="310"/>
                      <a:pt x="42" y="310"/>
                      <a:pt x="34" y="316"/>
                    </a:cubicBezTo>
                    <a:cubicBezTo>
                      <a:pt x="33" y="317"/>
                      <a:pt x="31" y="318"/>
                      <a:pt x="30" y="320"/>
                    </a:cubicBezTo>
                    <a:cubicBezTo>
                      <a:pt x="30" y="326"/>
                      <a:pt x="29" y="332"/>
                      <a:pt x="29" y="338"/>
                    </a:cubicBezTo>
                    <a:cubicBezTo>
                      <a:pt x="34" y="337"/>
                      <a:pt x="42" y="355"/>
                      <a:pt x="41" y="361"/>
                    </a:cubicBezTo>
                    <a:cubicBezTo>
                      <a:pt x="40" y="368"/>
                      <a:pt x="33" y="371"/>
                      <a:pt x="28" y="368"/>
                    </a:cubicBezTo>
                    <a:cubicBezTo>
                      <a:pt x="27" y="368"/>
                      <a:pt x="27" y="367"/>
                      <a:pt x="27" y="367"/>
                    </a:cubicBezTo>
                    <a:cubicBezTo>
                      <a:pt x="27" y="372"/>
                      <a:pt x="26" y="377"/>
                      <a:pt x="25" y="381"/>
                    </a:cubicBezTo>
                    <a:cubicBezTo>
                      <a:pt x="32" y="381"/>
                      <a:pt x="30" y="396"/>
                      <a:pt x="18" y="392"/>
                    </a:cubicBezTo>
                    <a:cubicBezTo>
                      <a:pt x="17" y="392"/>
                      <a:pt x="17" y="392"/>
                      <a:pt x="16" y="392"/>
                    </a:cubicBezTo>
                    <a:cubicBezTo>
                      <a:pt x="11" y="396"/>
                      <a:pt x="4" y="404"/>
                      <a:pt x="1" y="412"/>
                    </a:cubicBezTo>
                    <a:cubicBezTo>
                      <a:pt x="5" y="409"/>
                      <a:pt x="11" y="407"/>
                      <a:pt x="16" y="406"/>
                    </a:cubicBezTo>
                    <a:cubicBezTo>
                      <a:pt x="24" y="406"/>
                      <a:pt x="27" y="417"/>
                      <a:pt x="18" y="421"/>
                    </a:cubicBezTo>
                    <a:cubicBezTo>
                      <a:pt x="13" y="423"/>
                      <a:pt x="9" y="428"/>
                      <a:pt x="7" y="432"/>
                    </a:cubicBezTo>
                    <a:cubicBezTo>
                      <a:pt x="10" y="433"/>
                      <a:pt x="13" y="433"/>
                      <a:pt x="16" y="435"/>
                    </a:cubicBezTo>
                    <a:cubicBezTo>
                      <a:pt x="17" y="434"/>
                      <a:pt x="17" y="434"/>
                      <a:pt x="18" y="433"/>
                    </a:cubicBezTo>
                    <a:cubicBezTo>
                      <a:pt x="26" y="424"/>
                      <a:pt x="38" y="430"/>
                      <a:pt x="45" y="431"/>
                    </a:cubicBezTo>
                    <a:cubicBezTo>
                      <a:pt x="52" y="432"/>
                      <a:pt x="58" y="442"/>
                      <a:pt x="54" y="447"/>
                    </a:cubicBezTo>
                    <a:cubicBezTo>
                      <a:pt x="49" y="452"/>
                      <a:pt x="44" y="450"/>
                      <a:pt x="41" y="453"/>
                    </a:cubicBezTo>
                    <a:cubicBezTo>
                      <a:pt x="38" y="456"/>
                      <a:pt x="33" y="461"/>
                      <a:pt x="26" y="456"/>
                    </a:cubicBezTo>
                    <a:cubicBezTo>
                      <a:pt x="25" y="456"/>
                      <a:pt x="25" y="456"/>
                      <a:pt x="24" y="456"/>
                    </a:cubicBezTo>
                    <a:cubicBezTo>
                      <a:pt x="25" y="460"/>
                      <a:pt x="24" y="465"/>
                      <a:pt x="24" y="470"/>
                    </a:cubicBezTo>
                    <a:cubicBezTo>
                      <a:pt x="35" y="477"/>
                      <a:pt x="47" y="484"/>
                      <a:pt x="58" y="492"/>
                    </a:cubicBezTo>
                    <a:cubicBezTo>
                      <a:pt x="92" y="515"/>
                      <a:pt x="120" y="574"/>
                      <a:pt x="125" y="637"/>
                    </a:cubicBezTo>
                    <a:cubicBezTo>
                      <a:pt x="130" y="642"/>
                      <a:pt x="146" y="642"/>
                      <a:pt x="150" y="637"/>
                    </a:cubicBezTo>
                    <a:cubicBezTo>
                      <a:pt x="148" y="600"/>
                      <a:pt x="143" y="544"/>
                      <a:pt x="128" y="506"/>
                    </a:cubicBezTo>
                    <a:cubicBezTo>
                      <a:pt x="104" y="444"/>
                      <a:pt x="100" y="396"/>
                      <a:pt x="98" y="334"/>
                    </a:cubicBezTo>
                    <a:close/>
                    <a:moveTo>
                      <a:pt x="61" y="157"/>
                    </a:moveTo>
                    <a:cubicBezTo>
                      <a:pt x="64" y="156"/>
                      <a:pt x="66" y="165"/>
                      <a:pt x="68" y="178"/>
                    </a:cubicBezTo>
                    <a:cubicBezTo>
                      <a:pt x="71" y="192"/>
                      <a:pt x="75" y="218"/>
                      <a:pt x="73" y="225"/>
                    </a:cubicBezTo>
                    <a:cubicBezTo>
                      <a:pt x="71" y="232"/>
                      <a:pt x="63" y="223"/>
                      <a:pt x="58" y="218"/>
                    </a:cubicBezTo>
                    <a:cubicBezTo>
                      <a:pt x="53" y="212"/>
                      <a:pt x="44" y="206"/>
                      <a:pt x="44" y="198"/>
                    </a:cubicBezTo>
                    <a:cubicBezTo>
                      <a:pt x="45" y="190"/>
                      <a:pt x="49" y="185"/>
                      <a:pt x="52" y="178"/>
                    </a:cubicBezTo>
                    <a:cubicBezTo>
                      <a:pt x="54" y="170"/>
                      <a:pt x="58" y="156"/>
                      <a:pt x="61" y="157"/>
                    </a:cubicBezTo>
                    <a:close/>
                    <a:moveTo>
                      <a:pt x="24" y="58"/>
                    </a:moveTo>
                    <a:cubicBezTo>
                      <a:pt x="25" y="54"/>
                      <a:pt x="26" y="46"/>
                      <a:pt x="29" y="44"/>
                    </a:cubicBezTo>
                    <a:cubicBezTo>
                      <a:pt x="30" y="42"/>
                      <a:pt x="36" y="46"/>
                      <a:pt x="38" y="50"/>
                    </a:cubicBezTo>
                    <a:cubicBezTo>
                      <a:pt x="41" y="55"/>
                      <a:pt x="38" y="60"/>
                      <a:pt x="30" y="62"/>
                    </a:cubicBezTo>
                    <a:cubicBezTo>
                      <a:pt x="26" y="64"/>
                      <a:pt x="24" y="62"/>
                      <a:pt x="24" y="58"/>
                    </a:cubicBezTo>
                    <a:close/>
                    <a:moveTo>
                      <a:pt x="31" y="81"/>
                    </a:moveTo>
                    <a:cubicBezTo>
                      <a:pt x="37" y="72"/>
                      <a:pt x="41" y="66"/>
                      <a:pt x="46" y="64"/>
                    </a:cubicBezTo>
                    <a:cubicBezTo>
                      <a:pt x="52" y="64"/>
                      <a:pt x="53" y="74"/>
                      <a:pt x="56" y="88"/>
                    </a:cubicBezTo>
                    <a:cubicBezTo>
                      <a:pt x="60" y="101"/>
                      <a:pt x="60" y="117"/>
                      <a:pt x="58" y="122"/>
                    </a:cubicBezTo>
                    <a:cubicBezTo>
                      <a:pt x="56" y="128"/>
                      <a:pt x="47" y="127"/>
                      <a:pt x="42" y="125"/>
                    </a:cubicBezTo>
                    <a:cubicBezTo>
                      <a:pt x="36" y="123"/>
                      <a:pt x="35" y="110"/>
                      <a:pt x="33" y="103"/>
                    </a:cubicBezTo>
                    <a:cubicBezTo>
                      <a:pt x="31" y="96"/>
                      <a:pt x="25" y="90"/>
                      <a:pt x="31" y="81"/>
                    </a:cubicBezTo>
                    <a:close/>
                    <a:moveTo>
                      <a:pt x="30" y="151"/>
                    </a:moveTo>
                    <a:cubicBezTo>
                      <a:pt x="30" y="140"/>
                      <a:pt x="31" y="138"/>
                      <a:pt x="35" y="135"/>
                    </a:cubicBezTo>
                    <a:cubicBezTo>
                      <a:pt x="38" y="132"/>
                      <a:pt x="50" y="138"/>
                      <a:pt x="51" y="145"/>
                    </a:cubicBezTo>
                    <a:cubicBezTo>
                      <a:pt x="54" y="152"/>
                      <a:pt x="49" y="160"/>
                      <a:pt x="48" y="164"/>
                    </a:cubicBezTo>
                    <a:cubicBezTo>
                      <a:pt x="46" y="168"/>
                      <a:pt x="38" y="172"/>
                      <a:pt x="35" y="167"/>
                    </a:cubicBezTo>
                    <a:cubicBezTo>
                      <a:pt x="32" y="162"/>
                      <a:pt x="29" y="162"/>
                      <a:pt x="30" y="151"/>
                    </a:cubicBezTo>
                    <a:close/>
                    <a:moveTo>
                      <a:pt x="28" y="222"/>
                    </a:moveTo>
                    <a:cubicBezTo>
                      <a:pt x="25" y="216"/>
                      <a:pt x="23" y="210"/>
                      <a:pt x="28" y="208"/>
                    </a:cubicBezTo>
                    <a:cubicBezTo>
                      <a:pt x="31" y="207"/>
                      <a:pt x="35" y="210"/>
                      <a:pt x="39" y="212"/>
                    </a:cubicBezTo>
                    <a:cubicBezTo>
                      <a:pt x="43" y="214"/>
                      <a:pt x="52" y="218"/>
                      <a:pt x="52" y="227"/>
                    </a:cubicBezTo>
                    <a:cubicBezTo>
                      <a:pt x="51" y="236"/>
                      <a:pt x="45" y="233"/>
                      <a:pt x="38" y="234"/>
                    </a:cubicBezTo>
                    <a:cubicBezTo>
                      <a:pt x="30" y="236"/>
                      <a:pt x="30" y="228"/>
                      <a:pt x="28" y="222"/>
                    </a:cubicBezTo>
                    <a:close/>
                    <a:moveTo>
                      <a:pt x="74" y="282"/>
                    </a:moveTo>
                    <a:cubicBezTo>
                      <a:pt x="67" y="284"/>
                      <a:pt x="66" y="275"/>
                      <a:pt x="64" y="270"/>
                    </a:cubicBezTo>
                    <a:cubicBezTo>
                      <a:pt x="61" y="258"/>
                      <a:pt x="46" y="256"/>
                      <a:pt x="44" y="250"/>
                    </a:cubicBezTo>
                    <a:cubicBezTo>
                      <a:pt x="41" y="244"/>
                      <a:pt x="55" y="239"/>
                      <a:pt x="66" y="240"/>
                    </a:cubicBezTo>
                    <a:cubicBezTo>
                      <a:pt x="74" y="239"/>
                      <a:pt x="74" y="244"/>
                      <a:pt x="76" y="256"/>
                    </a:cubicBezTo>
                    <a:cubicBezTo>
                      <a:pt x="78" y="267"/>
                      <a:pt x="80" y="280"/>
                      <a:pt x="74" y="282"/>
                    </a:cubicBezTo>
                    <a:close/>
                    <a:moveTo>
                      <a:pt x="88" y="426"/>
                    </a:moveTo>
                    <a:cubicBezTo>
                      <a:pt x="87" y="438"/>
                      <a:pt x="92" y="444"/>
                      <a:pt x="85" y="446"/>
                    </a:cubicBezTo>
                    <a:cubicBezTo>
                      <a:pt x="75" y="449"/>
                      <a:pt x="64" y="442"/>
                      <a:pt x="66" y="433"/>
                    </a:cubicBezTo>
                    <a:cubicBezTo>
                      <a:pt x="68" y="424"/>
                      <a:pt x="76" y="417"/>
                      <a:pt x="79" y="416"/>
                    </a:cubicBezTo>
                    <a:cubicBezTo>
                      <a:pt x="82" y="414"/>
                      <a:pt x="88" y="414"/>
                      <a:pt x="88" y="426"/>
                    </a:cubicBezTo>
                    <a:close/>
                    <a:moveTo>
                      <a:pt x="38" y="328"/>
                    </a:moveTo>
                    <a:cubicBezTo>
                      <a:pt x="40" y="322"/>
                      <a:pt x="46" y="319"/>
                      <a:pt x="56" y="321"/>
                    </a:cubicBezTo>
                    <a:cubicBezTo>
                      <a:pt x="60" y="322"/>
                      <a:pt x="62" y="323"/>
                      <a:pt x="62" y="334"/>
                    </a:cubicBezTo>
                    <a:cubicBezTo>
                      <a:pt x="63" y="346"/>
                      <a:pt x="63" y="364"/>
                      <a:pt x="58" y="369"/>
                    </a:cubicBezTo>
                    <a:cubicBezTo>
                      <a:pt x="54" y="374"/>
                      <a:pt x="52" y="355"/>
                      <a:pt x="47" y="346"/>
                    </a:cubicBezTo>
                    <a:cubicBezTo>
                      <a:pt x="42" y="336"/>
                      <a:pt x="36" y="333"/>
                      <a:pt x="38" y="328"/>
                    </a:cubicBezTo>
                    <a:close/>
                    <a:moveTo>
                      <a:pt x="46" y="420"/>
                    </a:moveTo>
                    <a:cubicBezTo>
                      <a:pt x="36" y="418"/>
                      <a:pt x="32" y="416"/>
                      <a:pt x="34" y="408"/>
                    </a:cubicBezTo>
                    <a:cubicBezTo>
                      <a:pt x="35" y="402"/>
                      <a:pt x="38" y="394"/>
                      <a:pt x="48" y="392"/>
                    </a:cubicBezTo>
                    <a:cubicBezTo>
                      <a:pt x="58" y="391"/>
                      <a:pt x="68" y="382"/>
                      <a:pt x="70" y="370"/>
                    </a:cubicBezTo>
                    <a:cubicBezTo>
                      <a:pt x="71" y="358"/>
                      <a:pt x="71" y="347"/>
                      <a:pt x="72" y="336"/>
                    </a:cubicBezTo>
                    <a:cubicBezTo>
                      <a:pt x="72" y="324"/>
                      <a:pt x="83" y="325"/>
                      <a:pt x="84" y="336"/>
                    </a:cubicBezTo>
                    <a:cubicBezTo>
                      <a:pt x="84" y="348"/>
                      <a:pt x="84" y="360"/>
                      <a:pt x="83" y="373"/>
                    </a:cubicBezTo>
                    <a:cubicBezTo>
                      <a:pt x="82" y="386"/>
                      <a:pt x="82" y="392"/>
                      <a:pt x="75" y="402"/>
                    </a:cubicBezTo>
                    <a:cubicBezTo>
                      <a:pt x="68" y="412"/>
                      <a:pt x="64" y="414"/>
                      <a:pt x="62" y="419"/>
                    </a:cubicBezTo>
                    <a:cubicBezTo>
                      <a:pt x="60" y="424"/>
                      <a:pt x="55" y="422"/>
                      <a:pt x="46" y="420"/>
                    </a:cubicBezTo>
                    <a:close/>
                    <a:moveTo>
                      <a:pt x="90" y="495"/>
                    </a:moveTo>
                    <a:cubicBezTo>
                      <a:pt x="85" y="490"/>
                      <a:pt x="69" y="481"/>
                      <a:pt x="56" y="473"/>
                    </a:cubicBezTo>
                    <a:cubicBezTo>
                      <a:pt x="50" y="470"/>
                      <a:pt x="44" y="460"/>
                      <a:pt x="54" y="458"/>
                    </a:cubicBezTo>
                    <a:cubicBezTo>
                      <a:pt x="62" y="457"/>
                      <a:pt x="70" y="456"/>
                      <a:pt x="74" y="456"/>
                    </a:cubicBezTo>
                    <a:cubicBezTo>
                      <a:pt x="83" y="455"/>
                      <a:pt x="90" y="449"/>
                      <a:pt x="93" y="460"/>
                    </a:cubicBezTo>
                    <a:cubicBezTo>
                      <a:pt x="96" y="470"/>
                      <a:pt x="102" y="487"/>
                      <a:pt x="102" y="494"/>
                    </a:cubicBezTo>
                    <a:cubicBezTo>
                      <a:pt x="103" y="502"/>
                      <a:pt x="97" y="502"/>
                      <a:pt x="90" y="495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8" name="Freeform 17">
                <a:extLst>
                  <a:ext uri="{FF2B5EF4-FFF2-40B4-BE49-F238E27FC236}">
                    <a16:creationId xmlns:a16="http://schemas.microsoft.com/office/drawing/2014/main" id="{9A25542E-CD0D-4740-8971-0D469EFDB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539"/>
                <a:ext cx="161" cy="238"/>
              </a:xfrm>
              <a:custGeom>
                <a:avLst/>
                <a:gdLst>
                  <a:gd name="T0" fmla="*/ 0 w 64"/>
                  <a:gd name="T1" fmla="*/ 457 h 89"/>
                  <a:gd name="T2" fmla="*/ 860 w 64"/>
                  <a:gd name="T3" fmla="*/ 1701 h 89"/>
                  <a:gd name="T4" fmla="*/ 873 w 64"/>
                  <a:gd name="T5" fmla="*/ 1701 h 89"/>
                  <a:gd name="T6" fmla="*/ 873 w 64"/>
                  <a:gd name="T7" fmla="*/ 1679 h 89"/>
                  <a:gd name="T8" fmla="*/ 999 w 64"/>
                  <a:gd name="T9" fmla="*/ 1393 h 89"/>
                  <a:gd name="T10" fmla="*/ 347 w 64"/>
                  <a:gd name="T11" fmla="*/ 0 h 89"/>
                  <a:gd name="T12" fmla="*/ 0 w 64"/>
                  <a:gd name="T13" fmla="*/ 457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89">
                    <a:moveTo>
                      <a:pt x="0" y="24"/>
                    </a:moveTo>
                    <a:cubicBezTo>
                      <a:pt x="2" y="31"/>
                      <a:pt x="45" y="85"/>
                      <a:pt x="54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5" y="89"/>
                      <a:pt x="55" y="88"/>
                      <a:pt x="55" y="88"/>
                    </a:cubicBezTo>
                    <a:cubicBezTo>
                      <a:pt x="59" y="87"/>
                      <a:pt x="64" y="78"/>
                      <a:pt x="63" y="73"/>
                    </a:cubicBezTo>
                    <a:cubicBezTo>
                      <a:pt x="52" y="68"/>
                      <a:pt x="24" y="6"/>
                      <a:pt x="22" y="0"/>
                    </a:cubicBezTo>
                    <a:cubicBezTo>
                      <a:pt x="6" y="5"/>
                      <a:pt x="2" y="15"/>
                      <a:pt x="0" y="24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79" name="Freeform 18">
                <a:extLst>
                  <a:ext uri="{FF2B5EF4-FFF2-40B4-BE49-F238E27FC236}">
                    <a16:creationId xmlns:a16="http://schemas.microsoft.com/office/drawing/2014/main" id="{D059AB0D-B24F-49AC-86F5-E92E2F1A6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027"/>
                <a:ext cx="222" cy="123"/>
              </a:xfrm>
              <a:custGeom>
                <a:avLst/>
                <a:gdLst>
                  <a:gd name="T0" fmla="*/ 125 w 89"/>
                  <a:gd name="T1" fmla="*/ 0 h 46"/>
                  <a:gd name="T2" fmla="*/ 42 w 89"/>
                  <a:gd name="T3" fmla="*/ 559 h 46"/>
                  <a:gd name="T4" fmla="*/ 1307 w 89"/>
                  <a:gd name="T5" fmla="*/ 880 h 46"/>
                  <a:gd name="T6" fmla="*/ 1287 w 89"/>
                  <a:gd name="T7" fmla="*/ 880 h 46"/>
                  <a:gd name="T8" fmla="*/ 1349 w 89"/>
                  <a:gd name="T9" fmla="*/ 401 h 46"/>
                  <a:gd name="T10" fmla="*/ 125 w 89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46">
                    <a:moveTo>
                      <a:pt x="8" y="0"/>
                    </a:moveTo>
                    <a:cubicBezTo>
                      <a:pt x="2" y="8"/>
                      <a:pt x="0" y="22"/>
                      <a:pt x="3" y="29"/>
                    </a:cubicBezTo>
                    <a:cubicBezTo>
                      <a:pt x="16" y="38"/>
                      <a:pt x="71" y="46"/>
                      <a:pt x="84" y="46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6" y="44"/>
                      <a:pt x="89" y="26"/>
                      <a:pt x="87" y="21"/>
                    </a:cubicBezTo>
                    <a:cubicBezTo>
                      <a:pt x="79" y="23"/>
                      <a:pt x="16" y="7"/>
                      <a:pt x="8" y="0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0" name="Freeform 19">
                <a:extLst>
                  <a:ext uri="{FF2B5EF4-FFF2-40B4-BE49-F238E27FC236}">
                    <a16:creationId xmlns:a16="http://schemas.microsoft.com/office/drawing/2014/main" id="{67BE33A8-8A70-404E-89AA-AFAD8D0F9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1774"/>
                <a:ext cx="228" cy="125"/>
              </a:xfrm>
              <a:custGeom>
                <a:avLst/>
                <a:gdLst>
                  <a:gd name="T0" fmla="*/ 1288 w 91"/>
                  <a:gd name="T1" fmla="*/ 0 h 47"/>
                  <a:gd name="T2" fmla="*/ 83 w 91"/>
                  <a:gd name="T3" fmla="*/ 489 h 47"/>
                  <a:gd name="T4" fmla="*/ 83 w 91"/>
                  <a:gd name="T5" fmla="*/ 489 h 47"/>
                  <a:gd name="T6" fmla="*/ 95 w 91"/>
                  <a:gd name="T7" fmla="*/ 508 h 47"/>
                  <a:gd name="T8" fmla="*/ 188 w 91"/>
                  <a:gd name="T9" fmla="*/ 883 h 47"/>
                  <a:gd name="T10" fmla="*/ 188 w 91"/>
                  <a:gd name="T11" fmla="*/ 883 h 47"/>
                  <a:gd name="T12" fmla="*/ 1401 w 91"/>
                  <a:gd name="T13" fmla="*/ 545 h 47"/>
                  <a:gd name="T14" fmla="*/ 1288 w 91"/>
                  <a:gd name="T15" fmla="*/ 0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47">
                    <a:moveTo>
                      <a:pt x="82" y="0"/>
                    </a:moveTo>
                    <a:cubicBezTo>
                      <a:pt x="71" y="9"/>
                      <a:pt x="17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7"/>
                      <a:pt x="5" y="27"/>
                      <a:pt x="6" y="27"/>
                    </a:cubicBezTo>
                    <a:cubicBezTo>
                      <a:pt x="0" y="31"/>
                      <a:pt x="7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23" y="47"/>
                      <a:pt x="78" y="36"/>
                      <a:pt x="89" y="29"/>
                    </a:cubicBezTo>
                    <a:cubicBezTo>
                      <a:pt x="91" y="24"/>
                      <a:pt x="89" y="3"/>
                      <a:pt x="82" y="0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1" name="Freeform 20">
                <a:extLst>
                  <a:ext uri="{FF2B5EF4-FFF2-40B4-BE49-F238E27FC236}">
                    <a16:creationId xmlns:a16="http://schemas.microsoft.com/office/drawing/2014/main" id="{AE59C5A0-8764-4A77-AC6E-4EA394C4F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22"/>
                <a:ext cx="230" cy="107"/>
              </a:xfrm>
              <a:custGeom>
                <a:avLst/>
                <a:gdLst>
                  <a:gd name="T0" fmla="*/ 1333 w 92"/>
                  <a:gd name="T1" fmla="*/ 0 h 40"/>
                  <a:gd name="T2" fmla="*/ 1313 w 92"/>
                  <a:gd name="T3" fmla="*/ 21 h 40"/>
                  <a:gd name="T4" fmla="*/ 63 w 92"/>
                  <a:gd name="T5" fmla="*/ 136 h 40"/>
                  <a:gd name="T6" fmla="*/ 50 w 92"/>
                  <a:gd name="T7" fmla="*/ 136 h 40"/>
                  <a:gd name="T8" fmla="*/ 158 w 92"/>
                  <a:gd name="T9" fmla="*/ 765 h 40"/>
                  <a:gd name="T10" fmla="*/ 158 w 92"/>
                  <a:gd name="T11" fmla="*/ 765 h 40"/>
                  <a:gd name="T12" fmla="*/ 175 w 92"/>
                  <a:gd name="T13" fmla="*/ 744 h 40"/>
                  <a:gd name="T14" fmla="*/ 1408 w 92"/>
                  <a:gd name="T15" fmla="*/ 559 h 40"/>
                  <a:gd name="T16" fmla="*/ 1333 w 92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40">
                    <a:moveTo>
                      <a:pt x="85" y="0"/>
                    </a:moveTo>
                    <a:cubicBezTo>
                      <a:pt x="84" y="1"/>
                      <a:pt x="84" y="1"/>
                      <a:pt x="84" y="1"/>
                    </a:cubicBezTo>
                    <a:cubicBezTo>
                      <a:pt x="78" y="2"/>
                      <a:pt x="14" y="10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4"/>
                      <a:pt x="1" y="34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21" y="39"/>
                      <a:pt x="82" y="32"/>
                      <a:pt x="90" y="29"/>
                    </a:cubicBezTo>
                    <a:cubicBezTo>
                      <a:pt x="92" y="21"/>
                      <a:pt x="90" y="6"/>
                      <a:pt x="85" y="0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2" name="Freeform 21">
                <a:extLst>
                  <a:ext uri="{FF2B5EF4-FFF2-40B4-BE49-F238E27FC236}">
                    <a16:creationId xmlns:a16="http://schemas.microsoft.com/office/drawing/2014/main" id="{EB50A461-10D1-4F0D-85F0-7EB6E4E63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793"/>
                <a:ext cx="198" cy="234"/>
              </a:xfrm>
              <a:custGeom>
                <a:avLst/>
                <a:gdLst>
                  <a:gd name="T0" fmla="*/ 1226 w 79"/>
                  <a:gd name="T1" fmla="*/ 340 h 88"/>
                  <a:gd name="T2" fmla="*/ 972 w 79"/>
                  <a:gd name="T3" fmla="*/ 0 h 88"/>
                  <a:gd name="T4" fmla="*/ 0 w 79"/>
                  <a:gd name="T5" fmla="*/ 976 h 88"/>
                  <a:gd name="T6" fmla="*/ 566 w 79"/>
                  <a:gd name="T7" fmla="*/ 1619 h 88"/>
                  <a:gd name="T8" fmla="*/ 566 w 79"/>
                  <a:gd name="T9" fmla="*/ 1619 h 88"/>
                  <a:gd name="T10" fmla="*/ 1226 w 79"/>
                  <a:gd name="T11" fmla="*/ 340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88">
                    <a:moveTo>
                      <a:pt x="78" y="18"/>
                    </a:moveTo>
                    <a:cubicBezTo>
                      <a:pt x="79" y="12"/>
                      <a:pt x="70" y="0"/>
                      <a:pt x="62" y="0"/>
                    </a:cubicBezTo>
                    <a:cubicBezTo>
                      <a:pt x="57" y="10"/>
                      <a:pt x="6" y="51"/>
                      <a:pt x="0" y="52"/>
                    </a:cubicBezTo>
                    <a:cubicBezTo>
                      <a:pt x="1" y="61"/>
                      <a:pt x="23" y="88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9" y="83"/>
                      <a:pt x="74" y="30"/>
                      <a:pt x="78" y="18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3" name="Freeform 22">
                <a:extLst>
                  <a:ext uri="{FF2B5EF4-FFF2-40B4-BE49-F238E27FC236}">
                    <a16:creationId xmlns:a16="http://schemas.microsoft.com/office/drawing/2014/main" id="{8FCE221E-45BD-4584-9F42-F0A94E0E4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766"/>
                <a:ext cx="218" cy="173"/>
              </a:xfrm>
              <a:custGeom>
                <a:avLst/>
                <a:gdLst>
                  <a:gd name="T0" fmla="*/ 1338 w 87"/>
                  <a:gd name="T1" fmla="*/ 567 h 65"/>
                  <a:gd name="T2" fmla="*/ 1130 w 87"/>
                  <a:gd name="T3" fmla="*/ 0 h 65"/>
                  <a:gd name="T4" fmla="*/ 1130 w 87"/>
                  <a:gd name="T5" fmla="*/ 21 h 65"/>
                  <a:gd name="T6" fmla="*/ 33 w 87"/>
                  <a:gd name="T7" fmla="*/ 828 h 65"/>
                  <a:gd name="T8" fmla="*/ 145 w 87"/>
                  <a:gd name="T9" fmla="*/ 1203 h 65"/>
                  <a:gd name="T10" fmla="*/ 145 w 87"/>
                  <a:gd name="T11" fmla="*/ 1224 h 65"/>
                  <a:gd name="T12" fmla="*/ 145 w 87"/>
                  <a:gd name="T13" fmla="*/ 1203 h 65"/>
                  <a:gd name="T14" fmla="*/ 1338 w 87"/>
                  <a:gd name="T15" fmla="*/ 567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65">
                    <a:moveTo>
                      <a:pt x="85" y="30"/>
                    </a:moveTo>
                    <a:cubicBezTo>
                      <a:pt x="87" y="22"/>
                      <a:pt x="83" y="6"/>
                      <a:pt x="72" y="0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66" y="8"/>
                      <a:pt x="24" y="37"/>
                      <a:pt x="2" y="44"/>
                    </a:cubicBezTo>
                    <a:cubicBezTo>
                      <a:pt x="0" y="51"/>
                      <a:pt x="4" y="63"/>
                      <a:pt x="9" y="64"/>
                    </a:cubicBezTo>
                    <a:cubicBezTo>
                      <a:pt x="9" y="64"/>
                      <a:pt x="9" y="65"/>
                      <a:pt x="9" y="65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23" y="65"/>
                      <a:pt x="76" y="41"/>
                      <a:pt x="85" y="30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4" name="Freeform 23">
                <a:extLst>
                  <a:ext uri="{FF2B5EF4-FFF2-40B4-BE49-F238E27FC236}">
                    <a16:creationId xmlns:a16="http://schemas.microsoft.com/office/drawing/2014/main" id="{E306E91F-5028-4444-B18B-766C2CEBE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545"/>
                <a:ext cx="200" cy="232"/>
              </a:xfrm>
              <a:custGeom>
                <a:avLst/>
                <a:gdLst>
                  <a:gd name="T0" fmla="*/ 1238 w 80"/>
                  <a:gd name="T1" fmla="*/ 1365 h 87"/>
                  <a:gd name="T2" fmla="*/ 470 w 80"/>
                  <a:gd name="T3" fmla="*/ 21 h 87"/>
                  <a:gd name="T4" fmla="*/ 50 w 80"/>
                  <a:gd name="T5" fmla="*/ 605 h 87"/>
                  <a:gd name="T6" fmla="*/ 1063 w 80"/>
                  <a:gd name="T7" fmla="*/ 1651 h 87"/>
                  <a:gd name="T8" fmla="*/ 1238 w 80"/>
                  <a:gd name="T9" fmla="*/ 136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7">
                    <a:moveTo>
                      <a:pt x="79" y="72"/>
                    </a:moveTo>
                    <a:cubicBezTo>
                      <a:pt x="72" y="68"/>
                      <a:pt x="31" y="8"/>
                      <a:pt x="30" y="1"/>
                    </a:cubicBezTo>
                    <a:cubicBezTo>
                      <a:pt x="19" y="0"/>
                      <a:pt x="0" y="25"/>
                      <a:pt x="3" y="32"/>
                    </a:cubicBezTo>
                    <a:cubicBezTo>
                      <a:pt x="6" y="37"/>
                      <a:pt x="56" y="81"/>
                      <a:pt x="68" y="87"/>
                    </a:cubicBezTo>
                    <a:cubicBezTo>
                      <a:pt x="75" y="83"/>
                      <a:pt x="80" y="77"/>
                      <a:pt x="79" y="72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5" name="Freeform 24">
                <a:extLst>
                  <a:ext uri="{FF2B5EF4-FFF2-40B4-BE49-F238E27FC236}">
                    <a16:creationId xmlns:a16="http://schemas.microsoft.com/office/drawing/2014/main" id="{5A85E0FC-825A-45FD-AFD8-1020433D7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033"/>
                <a:ext cx="230" cy="128"/>
              </a:xfrm>
              <a:custGeom>
                <a:avLst/>
                <a:gdLst>
                  <a:gd name="T0" fmla="*/ 1333 w 92"/>
                  <a:gd name="T1" fmla="*/ 888 h 48"/>
                  <a:gd name="T2" fmla="*/ 1408 w 92"/>
                  <a:gd name="T3" fmla="*/ 285 h 48"/>
                  <a:gd name="T4" fmla="*/ 1375 w 92"/>
                  <a:gd name="T5" fmla="*/ 264 h 48"/>
                  <a:gd name="T6" fmla="*/ 145 w 92"/>
                  <a:gd name="T7" fmla="*/ 0 h 48"/>
                  <a:gd name="T8" fmla="*/ 83 w 92"/>
                  <a:gd name="T9" fmla="*/ 739 h 48"/>
                  <a:gd name="T10" fmla="*/ 1333 w 92"/>
                  <a:gd name="T11" fmla="*/ 888 h 48"/>
                  <a:gd name="T12" fmla="*/ 1333 w 92"/>
                  <a:gd name="T13" fmla="*/ 888 h 48"/>
                  <a:gd name="T14" fmla="*/ 1333 w 92"/>
                  <a:gd name="T15" fmla="*/ 88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2" h="48">
                    <a:moveTo>
                      <a:pt x="85" y="47"/>
                    </a:moveTo>
                    <a:cubicBezTo>
                      <a:pt x="90" y="38"/>
                      <a:pt x="92" y="21"/>
                      <a:pt x="90" y="15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75" y="16"/>
                      <a:pt x="13" y="2"/>
                      <a:pt x="9" y="0"/>
                    </a:cubicBezTo>
                    <a:cubicBezTo>
                      <a:pt x="4" y="4"/>
                      <a:pt x="0" y="30"/>
                      <a:pt x="5" y="39"/>
                    </a:cubicBezTo>
                    <a:cubicBezTo>
                      <a:pt x="18" y="44"/>
                      <a:pt x="75" y="48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6" name="Freeform 25">
                <a:extLst>
                  <a:ext uri="{FF2B5EF4-FFF2-40B4-BE49-F238E27FC236}">
                    <a16:creationId xmlns:a16="http://schemas.microsoft.com/office/drawing/2014/main" id="{5B2A9170-212D-46E5-8B24-B6CC4D715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585"/>
                <a:ext cx="240" cy="154"/>
              </a:xfrm>
              <a:custGeom>
                <a:avLst/>
                <a:gdLst>
                  <a:gd name="T0" fmla="*/ 1425 w 96"/>
                  <a:gd name="T1" fmla="*/ 337 h 58"/>
                  <a:gd name="T2" fmla="*/ 208 w 96"/>
                  <a:gd name="T3" fmla="*/ 0 h 58"/>
                  <a:gd name="T4" fmla="*/ 50 w 96"/>
                  <a:gd name="T5" fmla="*/ 600 h 58"/>
                  <a:gd name="T6" fmla="*/ 1300 w 96"/>
                  <a:gd name="T7" fmla="*/ 1065 h 58"/>
                  <a:gd name="T8" fmla="*/ 1313 w 96"/>
                  <a:gd name="T9" fmla="*/ 1065 h 58"/>
                  <a:gd name="T10" fmla="*/ 1425 w 96"/>
                  <a:gd name="T11" fmla="*/ 353 h 58"/>
                  <a:gd name="T12" fmla="*/ 1438 w 96"/>
                  <a:gd name="T13" fmla="*/ 337 h 58"/>
                  <a:gd name="T14" fmla="*/ 1425 w 96"/>
                  <a:gd name="T15" fmla="*/ 337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58">
                    <a:moveTo>
                      <a:pt x="91" y="18"/>
                    </a:moveTo>
                    <a:cubicBezTo>
                      <a:pt x="79" y="19"/>
                      <a:pt x="18" y="2"/>
                      <a:pt x="13" y="0"/>
                    </a:cubicBezTo>
                    <a:cubicBezTo>
                      <a:pt x="6" y="6"/>
                      <a:pt x="0" y="23"/>
                      <a:pt x="3" y="32"/>
                    </a:cubicBezTo>
                    <a:cubicBezTo>
                      <a:pt x="9" y="34"/>
                      <a:pt x="72" y="58"/>
                      <a:pt x="83" y="5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9" y="49"/>
                      <a:pt x="96" y="23"/>
                      <a:pt x="91" y="19"/>
                    </a:cubicBezTo>
                    <a:cubicBezTo>
                      <a:pt x="92" y="19"/>
                      <a:pt x="92" y="18"/>
                      <a:pt x="92" y="18"/>
                    </a:cubicBezTo>
                    <a:lnTo>
                      <a:pt x="91" y="18"/>
                    </a:ln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7" name="Freeform 26">
                <a:extLst>
                  <a:ext uri="{FF2B5EF4-FFF2-40B4-BE49-F238E27FC236}">
                    <a16:creationId xmlns:a16="http://schemas.microsoft.com/office/drawing/2014/main" id="{8F66B676-468D-4C25-82A9-1787B69E7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641"/>
                <a:ext cx="222" cy="189"/>
              </a:xfrm>
              <a:custGeom>
                <a:avLst/>
                <a:gdLst>
                  <a:gd name="T0" fmla="*/ 125 w 89"/>
                  <a:gd name="T1" fmla="*/ 21 h 71"/>
                  <a:gd name="T2" fmla="*/ 105 w 89"/>
                  <a:gd name="T3" fmla="*/ 0 h 71"/>
                  <a:gd name="T4" fmla="*/ 105 w 89"/>
                  <a:gd name="T5" fmla="*/ 56 h 71"/>
                  <a:gd name="T6" fmla="*/ 30 w 89"/>
                  <a:gd name="T7" fmla="*/ 681 h 71"/>
                  <a:gd name="T8" fmla="*/ 1195 w 89"/>
                  <a:gd name="T9" fmla="*/ 1339 h 71"/>
                  <a:gd name="T10" fmla="*/ 1337 w 89"/>
                  <a:gd name="T11" fmla="*/ 490 h 71"/>
                  <a:gd name="T12" fmla="*/ 1337 w 89"/>
                  <a:gd name="T13" fmla="*/ 490 h 71"/>
                  <a:gd name="T14" fmla="*/ 125 w 89"/>
                  <a:gd name="T15" fmla="*/ 21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71">
                    <a:moveTo>
                      <a:pt x="8" y="1"/>
                    </a:moveTo>
                    <a:cubicBezTo>
                      <a:pt x="8" y="1"/>
                      <a:pt x="8" y="1"/>
                      <a:pt x="7" y="0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0" y="11"/>
                      <a:pt x="0" y="23"/>
                      <a:pt x="2" y="36"/>
                    </a:cubicBezTo>
                    <a:cubicBezTo>
                      <a:pt x="14" y="42"/>
                      <a:pt x="68" y="68"/>
                      <a:pt x="77" y="71"/>
                    </a:cubicBezTo>
                    <a:cubicBezTo>
                      <a:pt x="83" y="66"/>
                      <a:pt x="89" y="34"/>
                      <a:pt x="86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78" y="26"/>
                      <a:pt x="18" y="7"/>
                      <a:pt x="8" y="1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8" name="Freeform 27">
                <a:extLst>
                  <a:ext uri="{FF2B5EF4-FFF2-40B4-BE49-F238E27FC236}">
                    <a16:creationId xmlns:a16="http://schemas.microsoft.com/office/drawing/2014/main" id="{9CD3E8EA-B473-45B5-9F79-F92EEDC85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334"/>
                <a:ext cx="238" cy="139"/>
              </a:xfrm>
              <a:custGeom>
                <a:avLst/>
                <a:gdLst>
                  <a:gd name="T0" fmla="*/ 1305 w 95"/>
                  <a:gd name="T1" fmla="*/ 0 h 52"/>
                  <a:gd name="T2" fmla="*/ 83 w 95"/>
                  <a:gd name="T3" fmla="*/ 265 h 52"/>
                  <a:gd name="T4" fmla="*/ 50 w 95"/>
                  <a:gd name="T5" fmla="*/ 265 h 52"/>
                  <a:gd name="T6" fmla="*/ 208 w 95"/>
                  <a:gd name="T7" fmla="*/ 957 h 52"/>
                  <a:gd name="T8" fmla="*/ 208 w 95"/>
                  <a:gd name="T9" fmla="*/ 973 h 52"/>
                  <a:gd name="T10" fmla="*/ 1431 w 95"/>
                  <a:gd name="T11" fmla="*/ 765 h 52"/>
                  <a:gd name="T12" fmla="*/ 1305 w 95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52">
                    <a:moveTo>
                      <a:pt x="83" y="0"/>
                    </a:moveTo>
                    <a:cubicBezTo>
                      <a:pt x="74" y="4"/>
                      <a:pt x="12" y="14"/>
                      <a:pt x="5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0" y="21"/>
                      <a:pt x="6" y="49"/>
                      <a:pt x="13" y="50"/>
                    </a:cubicBezTo>
                    <a:cubicBezTo>
                      <a:pt x="13" y="50"/>
                      <a:pt x="13" y="50"/>
                      <a:pt x="13" y="51"/>
                    </a:cubicBezTo>
                    <a:cubicBezTo>
                      <a:pt x="22" y="52"/>
                      <a:pt x="76" y="45"/>
                      <a:pt x="91" y="40"/>
                    </a:cubicBezTo>
                    <a:cubicBezTo>
                      <a:pt x="95" y="33"/>
                      <a:pt x="90" y="5"/>
                      <a:pt x="83" y="0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89" name="Freeform 28">
                <a:extLst>
                  <a:ext uri="{FF2B5EF4-FFF2-40B4-BE49-F238E27FC236}">
                    <a16:creationId xmlns:a16="http://schemas.microsoft.com/office/drawing/2014/main" id="{84CD538B-91C5-4887-A56D-DCDE5C1E8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619"/>
                <a:ext cx="223" cy="176"/>
              </a:xfrm>
              <a:custGeom>
                <a:avLst/>
                <a:gdLst>
                  <a:gd name="T0" fmla="*/ 1381 w 89"/>
                  <a:gd name="T1" fmla="*/ 648 h 66"/>
                  <a:gd name="T2" fmla="*/ 1275 w 89"/>
                  <a:gd name="T3" fmla="*/ 35 h 66"/>
                  <a:gd name="T4" fmla="*/ 1255 w 89"/>
                  <a:gd name="T5" fmla="*/ 21 h 66"/>
                  <a:gd name="T6" fmla="*/ 83 w 89"/>
                  <a:gd name="T7" fmla="*/ 435 h 66"/>
                  <a:gd name="T8" fmla="*/ 83 w 89"/>
                  <a:gd name="T9" fmla="*/ 435 h 66"/>
                  <a:gd name="T10" fmla="*/ 271 w 89"/>
                  <a:gd name="T11" fmla="*/ 1229 h 66"/>
                  <a:gd name="T12" fmla="*/ 271 w 89"/>
                  <a:gd name="T13" fmla="*/ 1251 h 66"/>
                  <a:gd name="T14" fmla="*/ 1381 w 89"/>
                  <a:gd name="T15" fmla="*/ 64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66">
                    <a:moveTo>
                      <a:pt x="88" y="34"/>
                    </a:moveTo>
                    <a:cubicBezTo>
                      <a:pt x="89" y="21"/>
                      <a:pt x="89" y="9"/>
                      <a:pt x="81" y="2"/>
                    </a:cubicBezTo>
                    <a:cubicBezTo>
                      <a:pt x="81" y="0"/>
                      <a:pt x="80" y="1"/>
                      <a:pt x="80" y="1"/>
                    </a:cubicBezTo>
                    <a:cubicBezTo>
                      <a:pt x="71" y="8"/>
                      <a:pt x="13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0" y="32"/>
                      <a:pt x="7" y="64"/>
                      <a:pt x="17" y="65"/>
                    </a:cubicBezTo>
                    <a:cubicBezTo>
                      <a:pt x="17" y="65"/>
                      <a:pt x="17" y="65"/>
                      <a:pt x="17" y="66"/>
                    </a:cubicBezTo>
                    <a:cubicBezTo>
                      <a:pt x="26" y="63"/>
                      <a:pt x="77" y="41"/>
                      <a:pt x="88" y="34"/>
                    </a:cubicBezTo>
                    <a:close/>
                  </a:path>
                </a:pathLst>
              </a:custGeom>
              <a:solidFill>
                <a:srgbClr val="D8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0" name="Freeform 29">
                <a:extLst>
                  <a:ext uri="{FF2B5EF4-FFF2-40B4-BE49-F238E27FC236}">
                    <a16:creationId xmlns:a16="http://schemas.microsoft.com/office/drawing/2014/main" id="{D3A92271-9E05-4FA7-8297-44D435CCFB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31" y="1539"/>
                <a:ext cx="161" cy="238"/>
              </a:xfrm>
              <a:custGeom>
                <a:avLst/>
                <a:gdLst>
                  <a:gd name="T0" fmla="*/ 347 w 64"/>
                  <a:gd name="T1" fmla="*/ 0 h 89"/>
                  <a:gd name="T2" fmla="*/ 0 w 64"/>
                  <a:gd name="T3" fmla="*/ 457 h 89"/>
                  <a:gd name="T4" fmla="*/ 860 w 64"/>
                  <a:gd name="T5" fmla="*/ 1701 h 89"/>
                  <a:gd name="T6" fmla="*/ 873 w 64"/>
                  <a:gd name="T7" fmla="*/ 1701 h 89"/>
                  <a:gd name="T8" fmla="*/ 873 w 64"/>
                  <a:gd name="T9" fmla="*/ 1679 h 89"/>
                  <a:gd name="T10" fmla="*/ 999 w 64"/>
                  <a:gd name="T11" fmla="*/ 1393 h 89"/>
                  <a:gd name="T12" fmla="*/ 347 w 64"/>
                  <a:gd name="T13" fmla="*/ 0 h 89"/>
                  <a:gd name="T14" fmla="*/ 860 w 64"/>
                  <a:gd name="T15" fmla="*/ 1588 h 89"/>
                  <a:gd name="T16" fmla="*/ 83 w 64"/>
                  <a:gd name="T17" fmla="*/ 457 h 89"/>
                  <a:gd name="T18" fmla="*/ 317 w 64"/>
                  <a:gd name="T19" fmla="*/ 115 h 89"/>
                  <a:gd name="T20" fmla="*/ 923 w 64"/>
                  <a:gd name="T21" fmla="*/ 1439 h 89"/>
                  <a:gd name="T22" fmla="*/ 860 w 64"/>
                  <a:gd name="T23" fmla="*/ 1588 h 8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4" h="89">
                    <a:moveTo>
                      <a:pt x="22" y="0"/>
                    </a:moveTo>
                    <a:cubicBezTo>
                      <a:pt x="6" y="5"/>
                      <a:pt x="2" y="15"/>
                      <a:pt x="0" y="24"/>
                    </a:cubicBezTo>
                    <a:cubicBezTo>
                      <a:pt x="2" y="31"/>
                      <a:pt x="45" y="85"/>
                      <a:pt x="54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5" y="89"/>
                      <a:pt x="55" y="88"/>
                      <a:pt x="55" y="88"/>
                    </a:cubicBezTo>
                    <a:cubicBezTo>
                      <a:pt x="59" y="87"/>
                      <a:pt x="64" y="78"/>
                      <a:pt x="63" y="73"/>
                    </a:cubicBezTo>
                    <a:cubicBezTo>
                      <a:pt x="52" y="68"/>
                      <a:pt x="24" y="6"/>
                      <a:pt x="22" y="0"/>
                    </a:cubicBezTo>
                    <a:close/>
                    <a:moveTo>
                      <a:pt x="54" y="83"/>
                    </a:moveTo>
                    <a:cubicBezTo>
                      <a:pt x="44" y="75"/>
                      <a:pt x="9" y="32"/>
                      <a:pt x="5" y="24"/>
                    </a:cubicBezTo>
                    <a:cubicBezTo>
                      <a:pt x="7" y="17"/>
                      <a:pt x="10" y="10"/>
                      <a:pt x="20" y="6"/>
                    </a:cubicBezTo>
                    <a:cubicBezTo>
                      <a:pt x="26" y="21"/>
                      <a:pt x="45" y="65"/>
                      <a:pt x="58" y="75"/>
                    </a:cubicBezTo>
                    <a:cubicBezTo>
                      <a:pt x="58" y="78"/>
                      <a:pt x="56" y="82"/>
                      <a:pt x="54" y="83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1" name="Freeform 30">
                <a:extLst>
                  <a:ext uri="{FF2B5EF4-FFF2-40B4-BE49-F238E27FC236}">
                    <a16:creationId xmlns:a16="http://schemas.microsoft.com/office/drawing/2014/main" id="{3C82CF31-7191-414F-8FDE-021EC653B5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74" y="2027"/>
                <a:ext cx="220" cy="123"/>
              </a:xfrm>
              <a:custGeom>
                <a:avLst/>
                <a:gdLst>
                  <a:gd name="T0" fmla="*/ 1300 w 88"/>
                  <a:gd name="T1" fmla="*/ 880 h 46"/>
                  <a:gd name="T2" fmla="*/ 1375 w 88"/>
                  <a:gd name="T3" fmla="*/ 479 h 46"/>
                  <a:gd name="T4" fmla="*/ 1345 w 88"/>
                  <a:gd name="T5" fmla="*/ 500 h 46"/>
                  <a:gd name="T6" fmla="*/ 1375 w 88"/>
                  <a:gd name="T7" fmla="*/ 479 h 46"/>
                  <a:gd name="T8" fmla="*/ 1363 w 88"/>
                  <a:gd name="T9" fmla="*/ 401 h 46"/>
                  <a:gd name="T10" fmla="*/ 125 w 88"/>
                  <a:gd name="T11" fmla="*/ 0 h 46"/>
                  <a:gd name="T12" fmla="*/ 50 w 88"/>
                  <a:gd name="T13" fmla="*/ 559 h 46"/>
                  <a:gd name="T14" fmla="*/ 1313 w 88"/>
                  <a:gd name="T15" fmla="*/ 880 h 46"/>
                  <a:gd name="T16" fmla="*/ 1300 w 88"/>
                  <a:gd name="T17" fmla="*/ 880 h 46"/>
                  <a:gd name="T18" fmla="*/ 1250 w 88"/>
                  <a:gd name="T19" fmla="*/ 786 h 46"/>
                  <a:gd name="T20" fmla="*/ 113 w 88"/>
                  <a:gd name="T21" fmla="*/ 500 h 46"/>
                  <a:gd name="T22" fmla="*/ 95 w 88"/>
                  <a:gd name="T23" fmla="*/ 401 h 46"/>
                  <a:gd name="T24" fmla="*/ 145 w 88"/>
                  <a:gd name="T25" fmla="*/ 115 h 46"/>
                  <a:gd name="T26" fmla="*/ 1300 w 88"/>
                  <a:gd name="T27" fmla="*/ 500 h 46"/>
                  <a:gd name="T28" fmla="*/ 1300 w 88"/>
                  <a:gd name="T29" fmla="*/ 500 h 46"/>
                  <a:gd name="T30" fmla="*/ 1250 w 88"/>
                  <a:gd name="T31" fmla="*/ 786 h 4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8" h="46">
                    <a:moveTo>
                      <a:pt x="83" y="46"/>
                    </a:moveTo>
                    <a:cubicBezTo>
                      <a:pt x="85" y="44"/>
                      <a:pt x="88" y="33"/>
                      <a:pt x="88" y="25"/>
                    </a:cubicBezTo>
                    <a:cubicBezTo>
                      <a:pt x="87" y="26"/>
                      <a:pt x="87" y="26"/>
                      <a:pt x="86" y="26"/>
                    </a:cubicBezTo>
                    <a:cubicBezTo>
                      <a:pt x="87" y="26"/>
                      <a:pt x="87" y="26"/>
                      <a:pt x="88" y="25"/>
                    </a:cubicBezTo>
                    <a:cubicBezTo>
                      <a:pt x="87" y="24"/>
                      <a:pt x="87" y="22"/>
                      <a:pt x="87" y="21"/>
                    </a:cubicBezTo>
                    <a:cubicBezTo>
                      <a:pt x="79" y="23"/>
                      <a:pt x="16" y="7"/>
                      <a:pt x="8" y="0"/>
                    </a:cubicBezTo>
                    <a:cubicBezTo>
                      <a:pt x="2" y="8"/>
                      <a:pt x="0" y="22"/>
                      <a:pt x="3" y="29"/>
                    </a:cubicBezTo>
                    <a:cubicBezTo>
                      <a:pt x="16" y="38"/>
                      <a:pt x="71" y="46"/>
                      <a:pt x="84" y="46"/>
                    </a:cubicBezTo>
                    <a:cubicBezTo>
                      <a:pt x="83" y="46"/>
                      <a:pt x="83" y="46"/>
                      <a:pt x="83" y="46"/>
                    </a:cubicBezTo>
                    <a:close/>
                    <a:moveTo>
                      <a:pt x="80" y="41"/>
                    </a:moveTo>
                    <a:cubicBezTo>
                      <a:pt x="64" y="40"/>
                      <a:pt x="20" y="33"/>
                      <a:pt x="7" y="26"/>
                    </a:cubicBezTo>
                    <a:cubicBezTo>
                      <a:pt x="7" y="24"/>
                      <a:pt x="6" y="23"/>
                      <a:pt x="6" y="21"/>
                    </a:cubicBezTo>
                    <a:cubicBezTo>
                      <a:pt x="6" y="16"/>
                      <a:pt x="7" y="11"/>
                      <a:pt x="9" y="6"/>
                    </a:cubicBezTo>
                    <a:cubicBezTo>
                      <a:pt x="25" y="14"/>
                      <a:pt x="67" y="25"/>
                      <a:pt x="83" y="26"/>
                    </a:cubicBezTo>
                    <a:cubicBezTo>
                      <a:pt x="83" y="26"/>
                      <a:pt x="83" y="26"/>
                      <a:pt x="83" y="26"/>
                    </a:cubicBezTo>
                    <a:cubicBezTo>
                      <a:pt x="83" y="31"/>
                      <a:pt x="81" y="38"/>
                      <a:pt x="80" y="41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2" name="Freeform 31">
                <a:extLst>
                  <a:ext uri="{FF2B5EF4-FFF2-40B4-BE49-F238E27FC236}">
                    <a16:creationId xmlns:a16="http://schemas.microsoft.com/office/drawing/2014/main" id="{35CD3371-7A23-4A96-94EC-1E83AF9EB6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79" y="1774"/>
                <a:ext cx="228" cy="125"/>
              </a:xfrm>
              <a:custGeom>
                <a:avLst/>
                <a:gdLst>
                  <a:gd name="T0" fmla="*/ 1288 w 91"/>
                  <a:gd name="T1" fmla="*/ 0 h 47"/>
                  <a:gd name="T2" fmla="*/ 83 w 91"/>
                  <a:gd name="T3" fmla="*/ 489 h 47"/>
                  <a:gd name="T4" fmla="*/ 83 w 91"/>
                  <a:gd name="T5" fmla="*/ 489 h 47"/>
                  <a:gd name="T6" fmla="*/ 95 w 91"/>
                  <a:gd name="T7" fmla="*/ 508 h 47"/>
                  <a:gd name="T8" fmla="*/ 188 w 91"/>
                  <a:gd name="T9" fmla="*/ 883 h 47"/>
                  <a:gd name="T10" fmla="*/ 188 w 91"/>
                  <a:gd name="T11" fmla="*/ 883 h 47"/>
                  <a:gd name="T12" fmla="*/ 1401 w 91"/>
                  <a:gd name="T13" fmla="*/ 545 h 47"/>
                  <a:gd name="T14" fmla="*/ 1288 w 91"/>
                  <a:gd name="T15" fmla="*/ 0 h 47"/>
                  <a:gd name="T16" fmla="*/ 175 w 91"/>
                  <a:gd name="T17" fmla="*/ 806 h 47"/>
                  <a:gd name="T18" fmla="*/ 188 w 91"/>
                  <a:gd name="T19" fmla="*/ 806 h 47"/>
                  <a:gd name="T20" fmla="*/ 175 w 91"/>
                  <a:gd name="T21" fmla="*/ 806 h 47"/>
                  <a:gd name="T22" fmla="*/ 1338 w 91"/>
                  <a:gd name="T23" fmla="*/ 489 h 47"/>
                  <a:gd name="T24" fmla="*/ 208 w 91"/>
                  <a:gd name="T25" fmla="*/ 793 h 47"/>
                  <a:gd name="T26" fmla="*/ 145 w 91"/>
                  <a:gd name="T27" fmla="*/ 636 h 47"/>
                  <a:gd name="T28" fmla="*/ 125 w 91"/>
                  <a:gd name="T29" fmla="*/ 601 h 47"/>
                  <a:gd name="T30" fmla="*/ 145 w 91"/>
                  <a:gd name="T31" fmla="*/ 580 h 47"/>
                  <a:gd name="T32" fmla="*/ 1275 w 91"/>
                  <a:gd name="T33" fmla="*/ 114 h 47"/>
                  <a:gd name="T34" fmla="*/ 1338 w 91"/>
                  <a:gd name="T35" fmla="*/ 452 h 47"/>
                  <a:gd name="T36" fmla="*/ 1338 w 91"/>
                  <a:gd name="T37" fmla="*/ 489 h 4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1" h="47">
                    <a:moveTo>
                      <a:pt x="82" y="0"/>
                    </a:moveTo>
                    <a:cubicBezTo>
                      <a:pt x="71" y="9"/>
                      <a:pt x="17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7"/>
                      <a:pt x="5" y="27"/>
                      <a:pt x="6" y="27"/>
                    </a:cubicBezTo>
                    <a:cubicBezTo>
                      <a:pt x="0" y="31"/>
                      <a:pt x="7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23" y="47"/>
                      <a:pt x="78" y="36"/>
                      <a:pt x="89" y="29"/>
                    </a:cubicBezTo>
                    <a:cubicBezTo>
                      <a:pt x="91" y="24"/>
                      <a:pt x="89" y="3"/>
                      <a:pt x="82" y="0"/>
                    </a:cubicBezTo>
                    <a:close/>
                    <a:moveTo>
                      <a:pt x="11" y="43"/>
                    </a:moveTo>
                    <a:cubicBezTo>
                      <a:pt x="12" y="43"/>
                      <a:pt x="12" y="43"/>
                      <a:pt x="12" y="43"/>
                    </a:cubicBezTo>
                    <a:cubicBezTo>
                      <a:pt x="12" y="43"/>
                      <a:pt x="12" y="43"/>
                      <a:pt x="11" y="43"/>
                    </a:cubicBezTo>
                    <a:close/>
                    <a:moveTo>
                      <a:pt x="85" y="26"/>
                    </a:moveTo>
                    <a:cubicBezTo>
                      <a:pt x="72" y="32"/>
                      <a:pt x="25" y="42"/>
                      <a:pt x="13" y="42"/>
                    </a:cubicBezTo>
                    <a:cubicBezTo>
                      <a:pt x="12" y="41"/>
                      <a:pt x="9" y="38"/>
                      <a:pt x="9" y="34"/>
                    </a:cubicBezTo>
                    <a:cubicBezTo>
                      <a:pt x="8" y="33"/>
                      <a:pt x="8" y="33"/>
                      <a:pt x="8" y="32"/>
                    </a:cubicBezTo>
                    <a:cubicBezTo>
                      <a:pt x="8" y="31"/>
                      <a:pt x="9" y="31"/>
                      <a:pt x="9" y="31"/>
                    </a:cubicBezTo>
                    <a:cubicBezTo>
                      <a:pt x="24" y="29"/>
                      <a:pt x="66" y="16"/>
                      <a:pt x="81" y="6"/>
                    </a:cubicBezTo>
                    <a:cubicBezTo>
                      <a:pt x="83" y="10"/>
                      <a:pt x="85" y="18"/>
                      <a:pt x="85" y="24"/>
                    </a:cubicBezTo>
                    <a:cubicBezTo>
                      <a:pt x="85" y="25"/>
                      <a:pt x="85" y="25"/>
                      <a:pt x="85" y="26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3" name="Freeform 32">
                <a:extLst>
                  <a:ext uri="{FF2B5EF4-FFF2-40B4-BE49-F238E27FC236}">
                    <a16:creationId xmlns:a16="http://schemas.microsoft.com/office/drawing/2014/main" id="{58DE07CA-4131-4516-A052-E01B2F3596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367" y="2422"/>
                <a:ext cx="230" cy="107"/>
              </a:xfrm>
              <a:custGeom>
                <a:avLst/>
                <a:gdLst>
                  <a:gd name="T0" fmla="*/ 1313 w 92"/>
                  <a:gd name="T1" fmla="*/ 21 h 40"/>
                  <a:gd name="T2" fmla="*/ 63 w 92"/>
                  <a:gd name="T3" fmla="*/ 136 h 40"/>
                  <a:gd name="T4" fmla="*/ 50 w 92"/>
                  <a:gd name="T5" fmla="*/ 136 h 40"/>
                  <a:gd name="T6" fmla="*/ 158 w 92"/>
                  <a:gd name="T7" fmla="*/ 765 h 40"/>
                  <a:gd name="T8" fmla="*/ 158 w 92"/>
                  <a:gd name="T9" fmla="*/ 765 h 40"/>
                  <a:gd name="T10" fmla="*/ 175 w 92"/>
                  <a:gd name="T11" fmla="*/ 744 h 40"/>
                  <a:gd name="T12" fmla="*/ 1408 w 92"/>
                  <a:gd name="T13" fmla="*/ 559 h 40"/>
                  <a:gd name="T14" fmla="*/ 1333 w 92"/>
                  <a:gd name="T15" fmla="*/ 0 h 40"/>
                  <a:gd name="T16" fmla="*/ 1313 w 92"/>
                  <a:gd name="T17" fmla="*/ 21 h 40"/>
                  <a:gd name="T18" fmla="*/ 1333 w 92"/>
                  <a:gd name="T19" fmla="*/ 479 h 40"/>
                  <a:gd name="T20" fmla="*/ 188 w 92"/>
                  <a:gd name="T21" fmla="*/ 671 h 40"/>
                  <a:gd name="T22" fmla="*/ 95 w 92"/>
                  <a:gd name="T23" fmla="*/ 321 h 40"/>
                  <a:gd name="T24" fmla="*/ 113 w 92"/>
                  <a:gd name="T25" fmla="*/ 230 h 40"/>
                  <a:gd name="T26" fmla="*/ 1300 w 92"/>
                  <a:gd name="T27" fmla="*/ 115 h 40"/>
                  <a:gd name="T28" fmla="*/ 1345 w 92"/>
                  <a:gd name="T29" fmla="*/ 401 h 40"/>
                  <a:gd name="T30" fmla="*/ 1333 w 92"/>
                  <a:gd name="T31" fmla="*/ 479 h 4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2" h="40">
                    <a:moveTo>
                      <a:pt x="84" y="1"/>
                    </a:moveTo>
                    <a:cubicBezTo>
                      <a:pt x="78" y="2"/>
                      <a:pt x="14" y="10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4"/>
                      <a:pt x="1" y="34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21" y="39"/>
                      <a:pt x="82" y="32"/>
                      <a:pt x="90" y="29"/>
                    </a:cubicBezTo>
                    <a:cubicBezTo>
                      <a:pt x="92" y="21"/>
                      <a:pt x="90" y="6"/>
                      <a:pt x="85" y="0"/>
                    </a:cubicBezTo>
                    <a:lnTo>
                      <a:pt x="84" y="1"/>
                    </a:lnTo>
                    <a:close/>
                    <a:moveTo>
                      <a:pt x="85" y="25"/>
                    </a:moveTo>
                    <a:cubicBezTo>
                      <a:pt x="73" y="28"/>
                      <a:pt x="23" y="34"/>
                      <a:pt x="12" y="35"/>
                    </a:cubicBezTo>
                    <a:cubicBezTo>
                      <a:pt x="8" y="31"/>
                      <a:pt x="6" y="24"/>
                      <a:pt x="6" y="17"/>
                    </a:cubicBezTo>
                    <a:cubicBezTo>
                      <a:pt x="6" y="15"/>
                      <a:pt x="7" y="14"/>
                      <a:pt x="7" y="12"/>
                    </a:cubicBezTo>
                    <a:cubicBezTo>
                      <a:pt x="25" y="14"/>
                      <a:pt x="72" y="8"/>
                      <a:pt x="83" y="6"/>
                    </a:cubicBezTo>
                    <a:cubicBezTo>
                      <a:pt x="85" y="10"/>
                      <a:pt x="86" y="16"/>
                      <a:pt x="86" y="21"/>
                    </a:cubicBezTo>
                    <a:cubicBezTo>
                      <a:pt x="86" y="23"/>
                      <a:pt x="86" y="24"/>
                      <a:pt x="85" y="25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4" name="Freeform 33">
                <a:extLst>
                  <a:ext uri="{FF2B5EF4-FFF2-40B4-BE49-F238E27FC236}">
                    <a16:creationId xmlns:a16="http://schemas.microsoft.com/office/drawing/2014/main" id="{F835C216-C791-4BF4-9852-166F1AF4BE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19" y="2793"/>
                <a:ext cx="198" cy="234"/>
              </a:xfrm>
              <a:custGeom>
                <a:avLst/>
                <a:gdLst>
                  <a:gd name="T0" fmla="*/ 972 w 79"/>
                  <a:gd name="T1" fmla="*/ 0 h 88"/>
                  <a:gd name="T2" fmla="*/ 0 w 79"/>
                  <a:gd name="T3" fmla="*/ 976 h 88"/>
                  <a:gd name="T4" fmla="*/ 566 w 79"/>
                  <a:gd name="T5" fmla="*/ 1619 h 88"/>
                  <a:gd name="T6" fmla="*/ 566 w 79"/>
                  <a:gd name="T7" fmla="*/ 1619 h 88"/>
                  <a:gd name="T8" fmla="*/ 617 w 79"/>
                  <a:gd name="T9" fmla="*/ 1542 h 88"/>
                  <a:gd name="T10" fmla="*/ 566 w 79"/>
                  <a:gd name="T11" fmla="*/ 1521 h 88"/>
                  <a:gd name="T12" fmla="*/ 566 w 79"/>
                  <a:gd name="T13" fmla="*/ 1521 h 88"/>
                  <a:gd name="T14" fmla="*/ 617 w 79"/>
                  <a:gd name="T15" fmla="*/ 1542 h 88"/>
                  <a:gd name="T16" fmla="*/ 1226 w 79"/>
                  <a:gd name="T17" fmla="*/ 340 h 88"/>
                  <a:gd name="T18" fmla="*/ 972 w 79"/>
                  <a:gd name="T19" fmla="*/ 0 h 88"/>
                  <a:gd name="T20" fmla="*/ 534 w 79"/>
                  <a:gd name="T21" fmla="*/ 1521 h 88"/>
                  <a:gd name="T22" fmla="*/ 376 w 79"/>
                  <a:gd name="T23" fmla="*/ 1428 h 88"/>
                  <a:gd name="T24" fmla="*/ 95 w 79"/>
                  <a:gd name="T25" fmla="*/ 1032 h 88"/>
                  <a:gd name="T26" fmla="*/ 1005 w 79"/>
                  <a:gd name="T27" fmla="*/ 114 h 88"/>
                  <a:gd name="T28" fmla="*/ 1088 w 79"/>
                  <a:gd name="T29" fmla="*/ 170 h 88"/>
                  <a:gd name="T30" fmla="*/ 1150 w 79"/>
                  <a:gd name="T31" fmla="*/ 319 h 88"/>
                  <a:gd name="T32" fmla="*/ 534 w 79"/>
                  <a:gd name="T33" fmla="*/ 1521 h 8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9" h="88">
                    <a:moveTo>
                      <a:pt x="62" y="0"/>
                    </a:moveTo>
                    <a:cubicBezTo>
                      <a:pt x="57" y="10"/>
                      <a:pt x="6" y="51"/>
                      <a:pt x="0" y="52"/>
                    </a:cubicBezTo>
                    <a:cubicBezTo>
                      <a:pt x="1" y="61"/>
                      <a:pt x="23" y="88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6" y="86"/>
                      <a:pt x="37" y="85"/>
                      <a:pt x="39" y="82"/>
                    </a:cubicBezTo>
                    <a:cubicBezTo>
                      <a:pt x="38" y="82"/>
                      <a:pt x="37" y="81"/>
                      <a:pt x="36" y="81"/>
                    </a:cubicBezTo>
                    <a:cubicBezTo>
                      <a:pt x="36" y="81"/>
                      <a:pt x="36" y="81"/>
                      <a:pt x="36" y="81"/>
                    </a:cubicBezTo>
                    <a:cubicBezTo>
                      <a:pt x="37" y="81"/>
                      <a:pt x="38" y="82"/>
                      <a:pt x="39" y="82"/>
                    </a:cubicBezTo>
                    <a:cubicBezTo>
                      <a:pt x="48" y="69"/>
                      <a:pt x="75" y="28"/>
                      <a:pt x="78" y="18"/>
                    </a:cubicBezTo>
                    <a:cubicBezTo>
                      <a:pt x="79" y="12"/>
                      <a:pt x="70" y="0"/>
                      <a:pt x="62" y="0"/>
                    </a:cubicBezTo>
                    <a:close/>
                    <a:moveTo>
                      <a:pt x="34" y="81"/>
                    </a:moveTo>
                    <a:cubicBezTo>
                      <a:pt x="32" y="81"/>
                      <a:pt x="28" y="79"/>
                      <a:pt x="24" y="76"/>
                    </a:cubicBezTo>
                    <a:cubicBezTo>
                      <a:pt x="16" y="70"/>
                      <a:pt x="8" y="60"/>
                      <a:pt x="6" y="55"/>
                    </a:cubicBezTo>
                    <a:cubicBezTo>
                      <a:pt x="19" y="46"/>
                      <a:pt x="54" y="18"/>
                      <a:pt x="64" y="6"/>
                    </a:cubicBezTo>
                    <a:cubicBezTo>
                      <a:pt x="66" y="7"/>
                      <a:pt x="67" y="8"/>
                      <a:pt x="69" y="9"/>
                    </a:cubicBezTo>
                    <a:cubicBezTo>
                      <a:pt x="72" y="13"/>
                      <a:pt x="73" y="16"/>
                      <a:pt x="73" y="17"/>
                    </a:cubicBezTo>
                    <a:cubicBezTo>
                      <a:pt x="69" y="28"/>
                      <a:pt x="41" y="70"/>
                      <a:pt x="34" y="81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5" name="Freeform 34">
                <a:extLst>
                  <a:ext uri="{FF2B5EF4-FFF2-40B4-BE49-F238E27FC236}">
                    <a16:creationId xmlns:a16="http://schemas.microsoft.com/office/drawing/2014/main" id="{7D26965D-4BF1-43EA-B2A6-3453AFCA9B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77" y="1766"/>
                <a:ext cx="218" cy="173"/>
              </a:xfrm>
              <a:custGeom>
                <a:avLst/>
                <a:gdLst>
                  <a:gd name="T0" fmla="*/ 1130 w 87"/>
                  <a:gd name="T1" fmla="*/ 0 h 65"/>
                  <a:gd name="T2" fmla="*/ 1130 w 87"/>
                  <a:gd name="T3" fmla="*/ 21 h 65"/>
                  <a:gd name="T4" fmla="*/ 33 w 87"/>
                  <a:gd name="T5" fmla="*/ 828 h 65"/>
                  <a:gd name="T6" fmla="*/ 145 w 87"/>
                  <a:gd name="T7" fmla="*/ 1203 h 65"/>
                  <a:gd name="T8" fmla="*/ 145 w 87"/>
                  <a:gd name="T9" fmla="*/ 1224 h 65"/>
                  <a:gd name="T10" fmla="*/ 145 w 87"/>
                  <a:gd name="T11" fmla="*/ 1203 h 65"/>
                  <a:gd name="T12" fmla="*/ 1338 w 87"/>
                  <a:gd name="T13" fmla="*/ 567 h 65"/>
                  <a:gd name="T14" fmla="*/ 1130 w 87"/>
                  <a:gd name="T15" fmla="*/ 0 h 65"/>
                  <a:gd name="T16" fmla="*/ 1255 w 87"/>
                  <a:gd name="T17" fmla="*/ 532 h 65"/>
                  <a:gd name="T18" fmla="*/ 175 w 87"/>
                  <a:gd name="T19" fmla="*/ 1113 h 65"/>
                  <a:gd name="T20" fmla="*/ 158 w 87"/>
                  <a:gd name="T21" fmla="*/ 1113 h 65"/>
                  <a:gd name="T22" fmla="*/ 158 w 87"/>
                  <a:gd name="T23" fmla="*/ 1113 h 65"/>
                  <a:gd name="T24" fmla="*/ 95 w 87"/>
                  <a:gd name="T25" fmla="*/ 921 h 65"/>
                  <a:gd name="T26" fmla="*/ 113 w 87"/>
                  <a:gd name="T27" fmla="*/ 908 h 65"/>
                  <a:gd name="T28" fmla="*/ 1130 w 87"/>
                  <a:gd name="T29" fmla="*/ 136 h 65"/>
                  <a:gd name="T30" fmla="*/ 1275 w 87"/>
                  <a:gd name="T31" fmla="*/ 490 h 65"/>
                  <a:gd name="T32" fmla="*/ 1255 w 87"/>
                  <a:gd name="T33" fmla="*/ 532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7" h="65">
                    <a:moveTo>
                      <a:pt x="72" y="0"/>
                    </a:moveTo>
                    <a:cubicBezTo>
                      <a:pt x="72" y="1"/>
                      <a:pt x="72" y="1"/>
                      <a:pt x="72" y="1"/>
                    </a:cubicBezTo>
                    <a:cubicBezTo>
                      <a:pt x="66" y="8"/>
                      <a:pt x="24" y="37"/>
                      <a:pt x="2" y="44"/>
                    </a:cubicBezTo>
                    <a:cubicBezTo>
                      <a:pt x="0" y="51"/>
                      <a:pt x="4" y="63"/>
                      <a:pt x="9" y="64"/>
                    </a:cubicBezTo>
                    <a:cubicBezTo>
                      <a:pt x="9" y="64"/>
                      <a:pt x="9" y="65"/>
                      <a:pt x="9" y="65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23" y="65"/>
                      <a:pt x="76" y="41"/>
                      <a:pt x="85" y="30"/>
                    </a:cubicBezTo>
                    <a:cubicBezTo>
                      <a:pt x="87" y="22"/>
                      <a:pt x="83" y="6"/>
                      <a:pt x="72" y="0"/>
                    </a:cubicBezTo>
                    <a:close/>
                    <a:moveTo>
                      <a:pt x="80" y="28"/>
                    </a:moveTo>
                    <a:cubicBezTo>
                      <a:pt x="71" y="38"/>
                      <a:pt x="23" y="59"/>
                      <a:pt x="11" y="59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10" y="59"/>
                      <a:pt x="10" y="59"/>
                      <a:pt x="10" y="59"/>
                    </a:cubicBezTo>
                    <a:cubicBezTo>
                      <a:pt x="9" y="59"/>
                      <a:pt x="6" y="54"/>
                      <a:pt x="6" y="49"/>
                    </a:cubicBezTo>
                    <a:cubicBezTo>
                      <a:pt x="6" y="49"/>
                      <a:pt x="7" y="48"/>
                      <a:pt x="7" y="48"/>
                    </a:cubicBezTo>
                    <a:cubicBezTo>
                      <a:pt x="27" y="40"/>
                      <a:pt x="61" y="17"/>
                      <a:pt x="72" y="7"/>
                    </a:cubicBezTo>
                    <a:cubicBezTo>
                      <a:pt x="78" y="12"/>
                      <a:pt x="81" y="20"/>
                      <a:pt x="81" y="26"/>
                    </a:cubicBezTo>
                    <a:cubicBezTo>
                      <a:pt x="81" y="27"/>
                      <a:pt x="81" y="27"/>
                      <a:pt x="80" y="28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6" name="Freeform 35">
                <a:extLst>
                  <a:ext uri="{FF2B5EF4-FFF2-40B4-BE49-F238E27FC236}">
                    <a16:creationId xmlns:a16="http://schemas.microsoft.com/office/drawing/2014/main" id="{2548DAFE-C0B6-4D7B-AF71-C14123F53B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22" y="1545"/>
                <a:ext cx="200" cy="232"/>
              </a:xfrm>
              <a:custGeom>
                <a:avLst/>
                <a:gdLst>
                  <a:gd name="T0" fmla="*/ 1238 w 80"/>
                  <a:gd name="T1" fmla="*/ 1365 h 87"/>
                  <a:gd name="T2" fmla="*/ 470 w 80"/>
                  <a:gd name="T3" fmla="*/ 21 h 87"/>
                  <a:gd name="T4" fmla="*/ 50 w 80"/>
                  <a:gd name="T5" fmla="*/ 605 h 87"/>
                  <a:gd name="T6" fmla="*/ 1063 w 80"/>
                  <a:gd name="T7" fmla="*/ 1651 h 87"/>
                  <a:gd name="T8" fmla="*/ 1238 w 80"/>
                  <a:gd name="T9" fmla="*/ 1365 h 87"/>
                  <a:gd name="T10" fmla="*/ 113 w 80"/>
                  <a:gd name="T11" fmla="*/ 568 h 87"/>
                  <a:gd name="T12" fmla="*/ 283 w 80"/>
                  <a:gd name="T13" fmla="*/ 264 h 87"/>
                  <a:gd name="T14" fmla="*/ 425 w 80"/>
                  <a:gd name="T15" fmla="*/ 115 h 87"/>
                  <a:gd name="T16" fmla="*/ 1158 w 80"/>
                  <a:gd name="T17" fmla="*/ 1400 h 87"/>
                  <a:gd name="T18" fmla="*/ 1050 w 80"/>
                  <a:gd name="T19" fmla="*/ 1557 h 87"/>
                  <a:gd name="T20" fmla="*/ 113 w 80"/>
                  <a:gd name="T21" fmla="*/ 568 h 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0" h="87">
                    <a:moveTo>
                      <a:pt x="79" y="72"/>
                    </a:moveTo>
                    <a:cubicBezTo>
                      <a:pt x="72" y="68"/>
                      <a:pt x="31" y="8"/>
                      <a:pt x="30" y="1"/>
                    </a:cubicBezTo>
                    <a:cubicBezTo>
                      <a:pt x="19" y="0"/>
                      <a:pt x="0" y="25"/>
                      <a:pt x="3" y="32"/>
                    </a:cubicBezTo>
                    <a:cubicBezTo>
                      <a:pt x="6" y="37"/>
                      <a:pt x="56" y="81"/>
                      <a:pt x="68" y="87"/>
                    </a:cubicBezTo>
                    <a:cubicBezTo>
                      <a:pt x="75" y="83"/>
                      <a:pt x="80" y="77"/>
                      <a:pt x="79" y="72"/>
                    </a:cubicBezTo>
                    <a:close/>
                    <a:moveTo>
                      <a:pt x="7" y="30"/>
                    </a:moveTo>
                    <a:cubicBezTo>
                      <a:pt x="8" y="28"/>
                      <a:pt x="11" y="21"/>
                      <a:pt x="18" y="14"/>
                    </a:cubicBezTo>
                    <a:cubicBezTo>
                      <a:pt x="21" y="10"/>
                      <a:pt x="25" y="7"/>
                      <a:pt x="27" y="6"/>
                    </a:cubicBezTo>
                    <a:cubicBezTo>
                      <a:pt x="35" y="22"/>
                      <a:pt x="64" y="63"/>
                      <a:pt x="74" y="74"/>
                    </a:cubicBezTo>
                    <a:cubicBezTo>
                      <a:pt x="73" y="76"/>
                      <a:pt x="71" y="79"/>
                      <a:pt x="67" y="82"/>
                    </a:cubicBezTo>
                    <a:cubicBezTo>
                      <a:pt x="54" y="73"/>
                      <a:pt x="14" y="38"/>
                      <a:pt x="7" y="30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7" name="Freeform 36">
                <a:extLst>
                  <a:ext uri="{FF2B5EF4-FFF2-40B4-BE49-F238E27FC236}">
                    <a16:creationId xmlns:a16="http://schemas.microsoft.com/office/drawing/2014/main" id="{FCF4F6B3-2E82-4749-99C9-AD190456C8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92" y="2033"/>
                <a:ext cx="230" cy="128"/>
              </a:xfrm>
              <a:custGeom>
                <a:avLst/>
                <a:gdLst>
                  <a:gd name="T0" fmla="*/ 1408 w 92"/>
                  <a:gd name="T1" fmla="*/ 285 h 48"/>
                  <a:gd name="T2" fmla="*/ 1375 w 92"/>
                  <a:gd name="T3" fmla="*/ 264 h 48"/>
                  <a:gd name="T4" fmla="*/ 145 w 92"/>
                  <a:gd name="T5" fmla="*/ 0 h 48"/>
                  <a:gd name="T6" fmla="*/ 83 w 92"/>
                  <a:gd name="T7" fmla="*/ 739 h 48"/>
                  <a:gd name="T8" fmla="*/ 1333 w 92"/>
                  <a:gd name="T9" fmla="*/ 888 h 48"/>
                  <a:gd name="T10" fmla="*/ 1333 w 92"/>
                  <a:gd name="T11" fmla="*/ 888 h 48"/>
                  <a:gd name="T12" fmla="*/ 1333 w 92"/>
                  <a:gd name="T13" fmla="*/ 888 h 48"/>
                  <a:gd name="T14" fmla="*/ 1408 w 92"/>
                  <a:gd name="T15" fmla="*/ 285 h 48"/>
                  <a:gd name="T16" fmla="*/ 1283 w 92"/>
                  <a:gd name="T17" fmla="*/ 797 h 48"/>
                  <a:gd name="T18" fmla="*/ 145 w 92"/>
                  <a:gd name="T19" fmla="*/ 661 h 48"/>
                  <a:gd name="T20" fmla="*/ 113 w 92"/>
                  <a:gd name="T21" fmla="*/ 491 h 48"/>
                  <a:gd name="T22" fmla="*/ 175 w 92"/>
                  <a:gd name="T23" fmla="*/ 93 h 48"/>
                  <a:gd name="T24" fmla="*/ 1345 w 92"/>
                  <a:gd name="T25" fmla="*/ 363 h 48"/>
                  <a:gd name="T26" fmla="*/ 1345 w 92"/>
                  <a:gd name="T27" fmla="*/ 419 h 48"/>
                  <a:gd name="T28" fmla="*/ 1283 w 92"/>
                  <a:gd name="T29" fmla="*/ 797 h 4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2" h="48">
                    <a:moveTo>
                      <a:pt x="90" y="15"/>
                    </a:moveTo>
                    <a:cubicBezTo>
                      <a:pt x="88" y="14"/>
                      <a:pt x="88" y="14"/>
                      <a:pt x="88" y="14"/>
                    </a:cubicBezTo>
                    <a:cubicBezTo>
                      <a:pt x="75" y="16"/>
                      <a:pt x="13" y="2"/>
                      <a:pt x="9" y="0"/>
                    </a:cubicBezTo>
                    <a:cubicBezTo>
                      <a:pt x="4" y="4"/>
                      <a:pt x="0" y="30"/>
                      <a:pt x="5" y="39"/>
                    </a:cubicBezTo>
                    <a:cubicBezTo>
                      <a:pt x="18" y="44"/>
                      <a:pt x="75" y="48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90" y="38"/>
                      <a:pt x="92" y="21"/>
                      <a:pt x="90" y="15"/>
                    </a:cubicBezTo>
                    <a:close/>
                    <a:moveTo>
                      <a:pt x="82" y="42"/>
                    </a:moveTo>
                    <a:cubicBezTo>
                      <a:pt x="69" y="43"/>
                      <a:pt x="22" y="39"/>
                      <a:pt x="9" y="35"/>
                    </a:cubicBezTo>
                    <a:cubicBezTo>
                      <a:pt x="8" y="33"/>
                      <a:pt x="7" y="30"/>
                      <a:pt x="7" y="26"/>
                    </a:cubicBezTo>
                    <a:cubicBezTo>
                      <a:pt x="7" y="18"/>
                      <a:pt x="9" y="9"/>
                      <a:pt x="11" y="5"/>
                    </a:cubicBezTo>
                    <a:cubicBezTo>
                      <a:pt x="25" y="9"/>
                      <a:pt x="70" y="19"/>
                      <a:pt x="86" y="19"/>
                    </a:cubicBezTo>
                    <a:cubicBezTo>
                      <a:pt x="86" y="20"/>
                      <a:pt x="86" y="21"/>
                      <a:pt x="86" y="22"/>
                    </a:cubicBezTo>
                    <a:cubicBezTo>
                      <a:pt x="86" y="28"/>
                      <a:pt x="85" y="36"/>
                      <a:pt x="82" y="42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8" name="Freeform 37">
                <a:extLst>
                  <a:ext uri="{FF2B5EF4-FFF2-40B4-BE49-F238E27FC236}">
                    <a16:creationId xmlns:a16="http://schemas.microsoft.com/office/drawing/2014/main" id="{A9088B80-1E57-4004-AB7B-979AFBC2CF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09" y="2585"/>
                <a:ext cx="240" cy="154"/>
              </a:xfrm>
              <a:custGeom>
                <a:avLst/>
                <a:gdLst>
                  <a:gd name="T0" fmla="*/ 1425 w 96"/>
                  <a:gd name="T1" fmla="*/ 353 h 58"/>
                  <a:gd name="T2" fmla="*/ 1438 w 96"/>
                  <a:gd name="T3" fmla="*/ 337 h 58"/>
                  <a:gd name="T4" fmla="*/ 1425 w 96"/>
                  <a:gd name="T5" fmla="*/ 337 h 58"/>
                  <a:gd name="T6" fmla="*/ 208 w 96"/>
                  <a:gd name="T7" fmla="*/ 0 h 58"/>
                  <a:gd name="T8" fmla="*/ 50 w 96"/>
                  <a:gd name="T9" fmla="*/ 600 h 58"/>
                  <a:gd name="T10" fmla="*/ 1300 w 96"/>
                  <a:gd name="T11" fmla="*/ 1065 h 58"/>
                  <a:gd name="T12" fmla="*/ 1313 w 96"/>
                  <a:gd name="T13" fmla="*/ 1065 h 58"/>
                  <a:gd name="T14" fmla="*/ 1425 w 96"/>
                  <a:gd name="T15" fmla="*/ 353 h 58"/>
                  <a:gd name="T16" fmla="*/ 1270 w 96"/>
                  <a:gd name="T17" fmla="*/ 972 h 58"/>
                  <a:gd name="T18" fmla="*/ 188 w 96"/>
                  <a:gd name="T19" fmla="*/ 579 h 58"/>
                  <a:gd name="T20" fmla="*/ 113 w 96"/>
                  <a:gd name="T21" fmla="*/ 542 h 58"/>
                  <a:gd name="T22" fmla="*/ 113 w 96"/>
                  <a:gd name="T23" fmla="*/ 486 h 58"/>
                  <a:gd name="T24" fmla="*/ 220 w 96"/>
                  <a:gd name="T25" fmla="*/ 93 h 58"/>
                  <a:gd name="T26" fmla="*/ 1375 w 96"/>
                  <a:gd name="T27" fmla="*/ 430 h 58"/>
                  <a:gd name="T28" fmla="*/ 1375 w 96"/>
                  <a:gd name="T29" fmla="*/ 465 h 58"/>
                  <a:gd name="T30" fmla="*/ 1270 w 96"/>
                  <a:gd name="T31" fmla="*/ 972 h 5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6" h="58">
                    <a:moveTo>
                      <a:pt x="91" y="19"/>
                    </a:moveTo>
                    <a:cubicBezTo>
                      <a:pt x="92" y="19"/>
                      <a:pt x="92" y="18"/>
                      <a:pt x="92" y="18"/>
                    </a:cubicBezTo>
                    <a:cubicBezTo>
                      <a:pt x="91" y="18"/>
                      <a:pt x="91" y="18"/>
                      <a:pt x="91" y="18"/>
                    </a:cubicBezTo>
                    <a:cubicBezTo>
                      <a:pt x="79" y="19"/>
                      <a:pt x="18" y="2"/>
                      <a:pt x="13" y="0"/>
                    </a:cubicBezTo>
                    <a:cubicBezTo>
                      <a:pt x="6" y="6"/>
                      <a:pt x="0" y="23"/>
                      <a:pt x="3" y="32"/>
                    </a:cubicBezTo>
                    <a:cubicBezTo>
                      <a:pt x="9" y="34"/>
                      <a:pt x="72" y="58"/>
                      <a:pt x="83" y="5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9" y="49"/>
                      <a:pt x="96" y="23"/>
                      <a:pt x="91" y="19"/>
                    </a:cubicBezTo>
                    <a:close/>
                    <a:moveTo>
                      <a:pt x="81" y="52"/>
                    </a:moveTo>
                    <a:cubicBezTo>
                      <a:pt x="73" y="52"/>
                      <a:pt x="51" y="44"/>
                      <a:pt x="12" y="31"/>
                    </a:cubicBezTo>
                    <a:cubicBezTo>
                      <a:pt x="12" y="31"/>
                      <a:pt x="9" y="30"/>
                      <a:pt x="7" y="29"/>
                    </a:cubicBezTo>
                    <a:cubicBezTo>
                      <a:pt x="7" y="28"/>
                      <a:pt x="7" y="27"/>
                      <a:pt x="7" y="26"/>
                    </a:cubicBezTo>
                    <a:cubicBezTo>
                      <a:pt x="7" y="19"/>
                      <a:pt x="10" y="10"/>
                      <a:pt x="14" y="5"/>
                    </a:cubicBezTo>
                    <a:cubicBezTo>
                      <a:pt x="28" y="10"/>
                      <a:pt x="71" y="22"/>
                      <a:pt x="88" y="23"/>
                    </a:cubicBezTo>
                    <a:cubicBezTo>
                      <a:pt x="88" y="23"/>
                      <a:pt x="88" y="24"/>
                      <a:pt x="88" y="25"/>
                    </a:cubicBezTo>
                    <a:cubicBezTo>
                      <a:pt x="88" y="32"/>
                      <a:pt x="85" y="45"/>
                      <a:pt x="81" y="52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9" name="Freeform 38">
                <a:extLst>
                  <a:ext uri="{FF2B5EF4-FFF2-40B4-BE49-F238E27FC236}">
                    <a16:creationId xmlns:a16="http://schemas.microsoft.com/office/drawing/2014/main" id="{4B2CBD0D-526A-46FE-9704-1A29CAA060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04" y="2641"/>
                <a:ext cx="222" cy="189"/>
              </a:xfrm>
              <a:custGeom>
                <a:avLst/>
                <a:gdLst>
                  <a:gd name="T0" fmla="*/ 1337 w 89"/>
                  <a:gd name="T1" fmla="*/ 490 h 71"/>
                  <a:gd name="T2" fmla="*/ 1337 w 89"/>
                  <a:gd name="T3" fmla="*/ 490 h 71"/>
                  <a:gd name="T4" fmla="*/ 125 w 89"/>
                  <a:gd name="T5" fmla="*/ 21 h 71"/>
                  <a:gd name="T6" fmla="*/ 105 w 89"/>
                  <a:gd name="T7" fmla="*/ 0 h 71"/>
                  <a:gd name="T8" fmla="*/ 105 w 89"/>
                  <a:gd name="T9" fmla="*/ 56 h 71"/>
                  <a:gd name="T10" fmla="*/ 30 w 89"/>
                  <a:gd name="T11" fmla="*/ 681 h 71"/>
                  <a:gd name="T12" fmla="*/ 1195 w 89"/>
                  <a:gd name="T13" fmla="*/ 1339 h 71"/>
                  <a:gd name="T14" fmla="*/ 1337 w 89"/>
                  <a:gd name="T15" fmla="*/ 490 h 71"/>
                  <a:gd name="T16" fmla="*/ 105 w 89"/>
                  <a:gd name="T17" fmla="*/ 623 h 71"/>
                  <a:gd name="T18" fmla="*/ 92 w 89"/>
                  <a:gd name="T19" fmla="*/ 431 h 71"/>
                  <a:gd name="T20" fmla="*/ 155 w 89"/>
                  <a:gd name="T21" fmla="*/ 136 h 71"/>
                  <a:gd name="T22" fmla="*/ 1275 w 89"/>
                  <a:gd name="T23" fmla="*/ 567 h 71"/>
                  <a:gd name="T24" fmla="*/ 1275 w 89"/>
                  <a:gd name="T25" fmla="*/ 623 h 71"/>
                  <a:gd name="T26" fmla="*/ 1182 w 89"/>
                  <a:gd name="T27" fmla="*/ 1227 h 71"/>
                  <a:gd name="T28" fmla="*/ 105 w 89"/>
                  <a:gd name="T29" fmla="*/ 623 h 7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9" h="71">
                    <a:moveTo>
                      <a:pt x="86" y="26"/>
                    </a:moveTo>
                    <a:cubicBezTo>
                      <a:pt x="86" y="26"/>
                      <a:pt x="86" y="26"/>
                      <a:pt x="86" y="26"/>
                    </a:cubicBezTo>
                    <a:cubicBezTo>
                      <a:pt x="78" y="26"/>
                      <a:pt x="18" y="7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0" y="11"/>
                      <a:pt x="0" y="23"/>
                      <a:pt x="2" y="36"/>
                    </a:cubicBezTo>
                    <a:cubicBezTo>
                      <a:pt x="14" y="42"/>
                      <a:pt x="68" y="68"/>
                      <a:pt x="77" y="71"/>
                    </a:cubicBezTo>
                    <a:cubicBezTo>
                      <a:pt x="83" y="66"/>
                      <a:pt x="89" y="34"/>
                      <a:pt x="86" y="26"/>
                    </a:cubicBezTo>
                    <a:close/>
                    <a:moveTo>
                      <a:pt x="7" y="33"/>
                    </a:moveTo>
                    <a:cubicBezTo>
                      <a:pt x="6" y="29"/>
                      <a:pt x="6" y="26"/>
                      <a:pt x="6" y="23"/>
                    </a:cubicBezTo>
                    <a:cubicBezTo>
                      <a:pt x="6" y="16"/>
                      <a:pt x="8" y="11"/>
                      <a:pt x="10" y="7"/>
                    </a:cubicBezTo>
                    <a:cubicBezTo>
                      <a:pt x="26" y="14"/>
                      <a:pt x="68" y="27"/>
                      <a:pt x="82" y="30"/>
                    </a:cubicBezTo>
                    <a:cubicBezTo>
                      <a:pt x="82" y="31"/>
                      <a:pt x="82" y="32"/>
                      <a:pt x="82" y="33"/>
                    </a:cubicBezTo>
                    <a:cubicBezTo>
                      <a:pt x="82" y="42"/>
                      <a:pt x="79" y="59"/>
                      <a:pt x="76" y="65"/>
                    </a:cubicBezTo>
                    <a:cubicBezTo>
                      <a:pt x="62" y="60"/>
                      <a:pt x="21" y="40"/>
                      <a:pt x="7" y="33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0" name="Freeform 39">
                <a:extLst>
                  <a:ext uri="{FF2B5EF4-FFF2-40B4-BE49-F238E27FC236}">
                    <a16:creationId xmlns:a16="http://schemas.microsoft.com/office/drawing/2014/main" id="{B67F8AFF-6EDB-4670-9D28-9AFDE76E61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84" y="2334"/>
                <a:ext cx="238" cy="139"/>
              </a:xfrm>
              <a:custGeom>
                <a:avLst/>
                <a:gdLst>
                  <a:gd name="T0" fmla="*/ 1305 w 95"/>
                  <a:gd name="T1" fmla="*/ 0 h 52"/>
                  <a:gd name="T2" fmla="*/ 83 w 95"/>
                  <a:gd name="T3" fmla="*/ 265 h 52"/>
                  <a:gd name="T4" fmla="*/ 50 w 95"/>
                  <a:gd name="T5" fmla="*/ 265 h 52"/>
                  <a:gd name="T6" fmla="*/ 208 w 95"/>
                  <a:gd name="T7" fmla="*/ 957 h 52"/>
                  <a:gd name="T8" fmla="*/ 208 w 95"/>
                  <a:gd name="T9" fmla="*/ 973 h 52"/>
                  <a:gd name="T10" fmla="*/ 1431 w 95"/>
                  <a:gd name="T11" fmla="*/ 765 h 52"/>
                  <a:gd name="T12" fmla="*/ 1305 w 95"/>
                  <a:gd name="T13" fmla="*/ 0 h 52"/>
                  <a:gd name="T14" fmla="*/ 1368 w 95"/>
                  <a:gd name="T15" fmla="*/ 687 h 52"/>
                  <a:gd name="T16" fmla="*/ 220 w 95"/>
                  <a:gd name="T17" fmla="*/ 879 h 52"/>
                  <a:gd name="T18" fmla="*/ 220 w 95"/>
                  <a:gd name="T19" fmla="*/ 879 h 52"/>
                  <a:gd name="T20" fmla="*/ 113 w 95"/>
                  <a:gd name="T21" fmla="*/ 380 h 52"/>
                  <a:gd name="T22" fmla="*/ 125 w 95"/>
                  <a:gd name="T23" fmla="*/ 342 h 52"/>
                  <a:gd name="T24" fmla="*/ 1275 w 95"/>
                  <a:gd name="T25" fmla="*/ 94 h 52"/>
                  <a:gd name="T26" fmla="*/ 1368 w 95"/>
                  <a:gd name="T27" fmla="*/ 615 h 52"/>
                  <a:gd name="T28" fmla="*/ 1368 w 95"/>
                  <a:gd name="T29" fmla="*/ 687 h 5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95" h="52">
                    <a:moveTo>
                      <a:pt x="83" y="0"/>
                    </a:moveTo>
                    <a:cubicBezTo>
                      <a:pt x="74" y="4"/>
                      <a:pt x="12" y="14"/>
                      <a:pt x="5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0" y="21"/>
                      <a:pt x="6" y="49"/>
                      <a:pt x="13" y="50"/>
                    </a:cubicBezTo>
                    <a:cubicBezTo>
                      <a:pt x="13" y="50"/>
                      <a:pt x="13" y="50"/>
                      <a:pt x="13" y="51"/>
                    </a:cubicBezTo>
                    <a:cubicBezTo>
                      <a:pt x="22" y="52"/>
                      <a:pt x="76" y="45"/>
                      <a:pt x="91" y="40"/>
                    </a:cubicBezTo>
                    <a:cubicBezTo>
                      <a:pt x="95" y="33"/>
                      <a:pt x="90" y="5"/>
                      <a:pt x="83" y="0"/>
                    </a:cubicBezTo>
                    <a:close/>
                    <a:moveTo>
                      <a:pt x="87" y="36"/>
                    </a:moveTo>
                    <a:cubicBezTo>
                      <a:pt x="71" y="41"/>
                      <a:pt x="21" y="47"/>
                      <a:pt x="14" y="46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1" y="44"/>
                      <a:pt x="7" y="28"/>
                      <a:pt x="7" y="20"/>
                    </a:cubicBezTo>
                    <a:cubicBezTo>
                      <a:pt x="7" y="19"/>
                      <a:pt x="7" y="19"/>
                      <a:pt x="8" y="18"/>
                    </a:cubicBezTo>
                    <a:cubicBezTo>
                      <a:pt x="21" y="17"/>
                      <a:pt x="67" y="10"/>
                      <a:pt x="81" y="5"/>
                    </a:cubicBezTo>
                    <a:cubicBezTo>
                      <a:pt x="85" y="11"/>
                      <a:pt x="87" y="24"/>
                      <a:pt x="87" y="32"/>
                    </a:cubicBezTo>
                    <a:cubicBezTo>
                      <a:pt x="87" y="34"/>
                      <a:pt x="87" y="35"/>
                      <a:pt x="87" y="36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1" name="Freeform 40">
                <a:extLst>
                  <a:ext uri="{FF2B5EF4-FFF2-40B4-BE49-F238E27FC236}">
                    <a16:creationId xmlns:a16="http://schemas.microsoft.com/office/drawing/2014/main" id="{3E285A96-F8AE-4047-A1C6-EA1BD08147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39" y="2619"/>
                <a:ext cx="223" cy="176"/>
              </a:xfrm>
              <a:custGeom>
                <a:avLst/>
                <a:gdLst>
                  <a:gd name="T0" fmla="*/ 1255 w 89"/>
                  <a:gd name="T1" fmla="*/ 21 h 66"/>
                  <a:gd name="T2" fmla="*/ 1213 w 89"/>
                  <a:gd name="T3" fmla="*/ 56 h 66"/>
                  <a:gd name="T4" fmla="*/ 1213 w 89"/>
                  <a:gd name="T5" fmla="*/ 77 h 66"/>
                  <a:gd name="T6" fmla="*/ 1213 w 89"/>
                  <a:gd name="T7" fmla="*/ 56 h 66"/>
                  <a:gd name="T8" fmla="*/ 83 w 89"/>
                  <a:gd name="T9" fmla="*/ 435 h 66"/>
                  <a:gd name="T10" fmla="*/ 83 w 89"/>
                  <a:gd name="T11" fmla="*/ 435 h 66"/>
                  <a:gd name="T12" fmla="*/ 271 w 89"/>
                  <a:gd name="T13" fmla="*/ 1229 h 66"/>
                  <a:gd name="T14" fmla="*/ 271 w 89"/>
                  <a:gd name="T15" fmla="*/ 1251 h 66"/>
                  <a:gd name="T16" fmla="*/ 1381 w 89"/>
                  <a:gd name="T17" fmla="*/ 648 h 66"/>
                  <a:gd name="T18" fmla="*/ 1275 w 89"/>
                  <a:gd name="T19" fmla="*/ 35 h 66"/>
                  <a:gd name="T20" fmla="*/ 1255 w 89"/>
                  <a:gd name="T21" fmla="*/ 21 h 66"/>
                  <a:gd name="T22" fmla="*/ 1318 w 89"/>
                  <a:gd name="T23" fmla="*/ 456 h 66"/>
                  <a:gd name="T24" fmla="*/ 1305 w 89"/>
                  <a:gd name="T25" fmla="*/ 589 h 66"/>
                  <a:gd name="T26" fmla="*/ 283 w 89"/>
                  <a:gd name="T27" fmla="*/ 1139 h 66"/>
                  <a:gd name="T28" fmla="*/ 271 w 89"/>
                  <a:gd name="T29" fmla="*/ 1139 h 66"/>
                  <a:gd name="T30" fmla="*/ 220 w 89"/>
                  <a:gd name="T31" fmla="*/ 1059 h 66"/>
                  <a:gd name="T32" fmla="*/ 125 w 89"/>
                  <a:gd name="T33" fmla="*/ 605 h 66"/>
                  <a:gd name="T34" fmla="*/ 145 w 89"/>
                  <a:gd name="T35" fmla="*/ 512 h 66"/>
                  <a:gd name="T36" fmla="*/ 1255 w 89"/>
                  <a:gd name="T37" fmla="*/ 136 h 66"/>
                  <a:gd name="T38" fmla="*/ 1318 w 89"/>
                  <a:gd name="T39" fmla="*/ 456 h 6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" h="66">
                    <a:moveTo>
                      <a:pt x="80" y="1"/>
                    </a:moveTo>
                    <a:cubicBezTo>
                      <a:pt x="80" y="2"/>
                      <a:pt x="78" y="3"/>
                      <a:pt x="77" y="3"/>
                    </a:cubicBezTo>
                    <a:cubicBezTo>
                      <a:pt x="77" y="3"/>
                      <a:pt x="77" y="4"/>
                      <a:pt x="77" y="4"/>
                    </a:cubicBezTo>
                    <a:cubicBezTo>
                      <a:pt x="77" y="4"/>
                      <a:pt x="77" y="3"/>
                      <a:pt x="77" y="3"/>
                    </a:cubicBezTo>
                    <a:cubicBezTo>
                      <a:pt x="61" y="10"/>
                      <a:pt x="13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0" y="32"/>
                      <a:pt x="7" y="64"/>
                      <a:pt x="17" y="65"/>
                    </a:cubicBezTo>
                    <a:cubicBezTo>
                      <a:pt x="17" y="65"/>
                      <a:pt x="17" y="65"/>
                      <a:pt x="17" y="66"/>
                    </a:cubicBezTo>
                    <a:cubicBezTo>
                      <a:pt x="26" y="63"/>
                      <a:pt x="77" y="41"/>
                      <a:pt x="88" y="34"/>
                    </a:cubicBezTo>
                    <a:cubicBezTo>
                      <a:pt x="89" y="21"/>
                      <a:pt x="89" y="9"/>
                      <a:pt x="81" y="2"/>
                    </a:cubicBezTo>
                    <a:cubicBezTo>
                      <a:pt x="81" y="0"/>
                      <a:pt x="80" y="1"/>
                      <a:pt x="80" y="1"/>
                    </a:cubicBezTo>
                    <a:close/>
                    <a:moveTo>
                      <a:pt x="84" y="24"/>
                    </a:moveTo>
                    <a:cubicBezTo>
                      <a:pt x="84" y="26"/>
                      <a:pt x="84" y="29"/>
                      <a:pt x="83" y="31"/>
                    </a:cubicBezTo>
                    <a:cubicBezTo>
                      <a:pt x="71" y="38"/>
                      <a:pt x="31" y="56"/>
                      <a:pt x="18" y="60"/>
                    </a:cubicBezTo>
                    <a:cubicBezTo>
                      <a:pt x="18" y="60"/>
                      <a:pt x="18" y="60"/>
                      <a:pt x="17" y="60"/>
                    </a:cubicBezTo>
                    <a:cubicBezTo>
                      <a:pt x="17" y="60"/>
                      <a:pt x="16" y="59"/>
                      <a:pt x="14" y="56"/>
                    </a:cubicBezTo>
                    <a:cubicBezTo>
                      <a:pt x="10" y="49"/>
                      <a:pt x="8" y="39"/>
                      <a:pt x="8" y="32"/>
                    </a:cubicBezTo>
                    <a:cubicBezTo>
                      <a:pt x="8" y="30"/>
                      <a:pt x="8" y="29"/>
                      <a:pt x="9" y="27"/>
                    </a:cubicBezTo>
                    <a:cubicBezTo>
                      <a:pt x="21" y="25"/>
                      <a:pt x="64" y="14"/>
                      <a:pt x="80" y="7"/>
                    </a:cubicBezTo>
                    <a:cubicBezTo>
                      <a:pt x="82" y="11"/>
                      <a:pt x="84" y="17"/>
                      <a:pt x="84" y="24"/>
                    </a:cubicBezTo>
                    <a:close/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2" name="Freeform 41">
                <a:extLst>
                  <a:ext uri="{FF2B5EF4-FFF2-40B4-BE49-F238E27FC236}">
                    <a16:creationId xmlns:a16="http://schemas.microsoft.com/office/drawing/2014/main" id="{E64EF4F7-6A3A-4ADA-AB4E-343B961A6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635"/>
                <a:ext cx="100" cy="70"/>
              </a:xfrm>
              <a:custGeom>
                <a:avLst/>
                <a:gdLst>
                  <a:gd name="T0" fmla="*/ 363 w 40"/>
                  <a:gd name="T1" fmla="*/ 291 h 26"/>
                  <a:gd name="T2" fmla="*/ 625 w 40"/>
                  <a:gd name="T3" fmla="*/ 0 h 26"/>
                  <a:gd name="T4" fmla="*/ 270 w 40"/>
                  <a:gd name="T5" fmla="*/ 253 h 26"/>
                  <a:gd name="T6" fmla="*/ 0 w 40"/>
                  <a:gd name="T7" fmla="*/ 506 h 26"/>
                  <a:gd name="T8" fmla="*/ 363 w 40"/>
                  <a:gd name="T9" fmla="*/ 29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23" y="15"/>
                    </a:moveTo>
                    <a:cubicBezTo>
                      <a:pt x="29" y="13"/>
                      <a:pt x="38" y="10"/>
                      <a:pt x="40" y="0"/>
                    </a:cubicBezTo>
                    <a:cubicBezTo>
                      <a:pt x="35" y="9"/>
                      <a:pt x="26" y="12"/>
                      <a:pt x="17" y="13"/>
                    </a:cubicBezTo>
                    <a:cubicBezTo>
                      <a:pt x="8" y="14"/>
                      <a:pt x="2" y="18"/>
                      <a:pt x="0" y="26"/>
                    </a:cubicBezTo>
                    <a:cubicBezTo>
                      <a:pt x="4" y="19"/>
                      <a:pt x="11" y="17"/>
                      <a:pt x="23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3" name="Freeform 42">
                <a:extLst>
                  <a:ext uri="{FF2B5EF4-FFF2-40B4-BE49-F238E27FC236}">
                    <a16:creationId xmlns:a16="http://schemas.microsoft.com/office/drawing/2014/main" id="{E689FB7E-8F27-4428-82A4-8E0C2CDD0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2649"/>
                <a:ext cx="128" cy="61"/>
              </a:xfrm>
              <a:custGeom>
                <a:avLst/>
                <a:gdLst>
                  <a:gd name="T0" fmla="*/ 334 w 51"/>
                  <a:gd name="T1" fmla="*/ 111 h 23"/>
                  <a:gd name="T2" fmla="*/ 806 w 51"/>
                  <a:gd name="T3" fmla="*/ 133 h 23"/>
                  <a:gd name="T4" fmla="*/ 379 w 51"/>
                  <a:gd name="T5" fmla="*/ 34 h 23"/>
                  <a:gd name="T6" fmla="*/ 0 w 51"/>
                  <a:gd name="T7" fmla="*/ 430 h 23"/>
                  <a:gd name="T8" fmla="*/ 334 w 51"/>
                  <a:gd name="T9" fmla="*/ 11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3">
                    <a:moveTo>
                      <a:pt x="21" y="6"/>
                    </a:moveTo>
                    <a:cubicBezTo>
                      <a:pt x="28" y="3"/>
                      <a:pt x="42" y="4"/>
                      <a:pt x="51" y="7"/>
                    </a:cubicBezTo>
                    <a:cubicBezTo>
                      <a:pt x="47" y="6"/>
                      <a:pt x="35" y="0"/>
                      <a:pt x="24" y="2"/>
                    </a:cubicBezTo>
                    <a:cubicBezTo>
                      <a:pt x="14" y="4"/>
                      <a:pt x="5" y="16"/>
                      <a:pt x="0" y="23"/>
                    </a:cubicBezTo>
                    <a:cubicBezTo>
                      <a:pt x="4" y="18"/>
                      <a:pt x="15" y="9"/>
                      <a:pt x="2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4" name="Freeform 43">
                <a:extLst>
                  <a:ext uri="{FF2B5EF4-FFF2-40B4-BE49-F238E27FC236}">
                    <a16:creationId xmlns:a16="http://schemas.microsoft.com/office/drawing/2014/main" id="{8A716E90-3E1B-4363-8C9D-5844981A1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777"/>
                <a:ext cx="83" cy="42"/>
              </a:xfrm>
              <a:custGeom>
                <a:avLst/>
                <a:gdLst>
                  <a:gd name="T0" fmla="*/ 0 w 33"/>
                  <a:gd name="T1" fmla="*/ 110 h 16"/>
                  <a:gd name="T2" fmla="*/ 241 w 33"/>
                  <a:gd name="T3" fmla="*/ 221 h 16"/>
                  <a:gd name="T4" fmla="*/ 463 w 33"/>
                  <a:gd name="T5" fmla="*/ 0 h 16"/>
                  <a:gd name="T6" fmla="*/ 317 w 33"/>
                  <a:gd name="T7" fmla="*/ 289 h 16"/>
                  <a:gd name="T8" fmla="*/ 0 w 33"/>
                  <a:gd name="T9" fmla="*/ 11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16">
                    <a:moveTo>
                      <a:pt x="0" y="6"/>
                    </a:moveTo>
                    <a:cubicBezTo>
                      <a:pt x="6" y="9"/>
                      <a:pt x="9" y="11"/>
                      <a:pt x="15" y="12"/>
                    </a:cubicBezTo>
                    <a:cubicBezTo>
                      <a:pt x="20" y="14"/>
                      <a:pt x="31" y="11"/>
                      <a:pt x="29" y="0"/>
                    </a:cubicBezTo>
                    <a:cubicBezTo>
                      <a:pt x="33" y="11"/>
                      <a:pt x="33" y="16"/>
                      <a:pt x="20" y="16"/>
                    </a:cubicBezTo>
                    <a:cubicBezTo>
                      <a:pt x="10" y="1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5" name="Freeform 44">
                <a:extLst>
                  <a:ext uri="{FF2B5EF4-FFF2-40B4-BE49-F238E27FC236}">
                    <a16:creationId xmlns:a16="http://schemas.microsoft.com/office/drawing/2014/main" id="{47F34F83-7663-4821-922B-F64DD3425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859"/>
                <a:ext cx="50" cy="38"/>
              </a:xfrm>
              <a:custGeom>
                <a:avLst/>
                <a:gdLst>
                  <a:gd name="T0" fmla="*/ 313 w 20"/>
                  <a:gd name="T1" fmla="*/ 0 h 14"/>
                  <a:gd name="T2" fmla="*/ 0 w 20"/>
                  <a:gd name="T3" fmla="*/ 22 h 14"/>
                  <a:gd name="T4" fmla="*/ 313 w 2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20" y="0"/>
                    </a:moveTo>
                    <a:cubicBezTo>
                      <a:pt x="15" y="9"/>
                      <a:pt x="3" y="6"/>
                      <a:pt x="0" y="1"/>
                    </a:cubicBezTo>
                    <a:cubicBezTo>
                      <a:pt x="4" y="8"/>
                      <a:pt x="15" y="14"/>
                      <a:pt x="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6" name="Freeform 45">
                <a:extLst>
                  <a:ext uri="{FF2B5EF4-FFF2-40B4-BE49-F238E27FC236}">
                    <a16:creationId xmlns:a16="http://schemas.microsoft.com/office/drawing/2014/main" id="{AC0188AA-13CC-4F05-AA0D-1094883AE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851"/>
                <a:ext cx="48" cy="32"/>
              </a:xfrm>
              <a:custGeom>
                <a:avLst/>
                <a:gdLst>
                  <a:gd name="T0" fmla="*/ 0 w 19"/>
                  <a:gd name="T1" fmla="*/ 115 h 12"/>
                  <a:gd name="T2" fmla="*/ 306 w 19"/>
                  <a:gd name="T3" fmla="*/ 0 h 12"/>
                  <a:gd name="T4" fmla="*/ 0 w 19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0" y="6"/>
                    </a:moveTo>
                    <a:cubicBezTo>
                      <a:pt x="8" y="8"/>
                      <a:pt x="19" y="3"/>
                      <a:pt x="19" y="0"/>
                    </a:cubicBezTo>
                    <a:cubicBezTo>
                      <a:pt x="17" y="5"/>
                      <a:pt x="8" y="12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7" name="Freeform 46">
                <a:extLst>
                  <a:ext uri="{FF2B5EF4-FFF2-40B4-BE49-F238E27FC236}">
                    <a16:creationId xmlns:a16="http://schemas.microsoft.com/office/drawing/2014/main" id="{B6242338-FB00-4E95-A119-43A6CA579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950"/>
                <a:ext cx="65" cy="77"/>
              </a:xfrm>
              <a:custGeom>
                <a:avLst/>
                <a:gdLst>
                  <a:gd name="T0" fmla="*/ 333 w 26"/>
                  <a:gd name="T1" fmla="*/ 281 h 29"/>
                  <a:gd name="T2" fmla="*/ 300 w 26"/>
                  <a:gd name="T3" fmla="*/ 0 h 29"/>
                  <a:gd name="T4" fmla="*/ 238 w 26"/>
                  <a:gd name="T5" fmla="*/ 281 h 29"/>
                  <a:gd name="T6" fmla="*/ 0 w 26"/>
                  <a:gd name="T7" fmla="*/ 542 h 29"/>
                  <a:gd name="T8" fmla="*/ 333 w 26"/>
                  <a:gd name="T9" fmla="*/ 28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9">
                    <a:moveTo>
                      <a:pt x="21" y="15"/>
                    </a:moveTo>
                    <a:cubicBezTo>
                      <a:pt x="26" y="11"/>
                      <a:pt x="25" y="6"/>
                      <a:pt x="19" y="0"/>
                    </a:cubicBezTo>
                    <a:cubicBezTo>
                      <a:pt x="22" y="6"/>
                      <a:pt x="21" y="12"/>
                      <a:pt x="15" y="15"/>
                    </a:cubicBezTo>
                    <a:cubicBezTo>
                      <a:pt x="8" y="19"/>
                      <a:pt x="8" y="18"/>
                      <a:pt x="0" y="29"/>
                    </a:cubicBezTo>
                    <a:cubicBezTo>
                      <a:pt x="5" y="22"/>
                      <a:pt x="12" y="22"/>
                      <a:pt x="21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8" name="Freeform 47">
                <a:extLst>
                  <a:ext uri="{FF2B5EF4-FFF2-40B4-BE49-F238E27FC236}">
                    <a16:creationId xmlns:a16="http://schemas.microsoft.com/office/drawing/2014/main" id="{D8FCCDD8-FD4A-40A9-A255-2B73E9BEA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974"/>
                <a:ext cx="55" cy="32"/>
              </a:xfrm>
              <a:custGeom>
                <a:avLst/>
                <a:gdLst>
                  <a:gd name="T0" fmla="*/ 0 w 22"/>
                  <a:gd name="T1" fmla="*/ 77 h 12"/>
                  <a:gd name="T2" fmla="*/ 250 w 22"/>
                  <a:gd name="T3" fmla="*/ 136 h 12"/>
                  <a:gd name="T4" fmla="*/ 345 w 22"/>
                  <a:gd name="T5" fmla="*/ 0 h 12"/>
                  <a:gd name="T6" fmla="*/ 238 w 22"/>
                  <a:gd name="T7" fmla="*/ 205 h 12"/>
                  <a:gd name="T8" fmla="*/ 0 w 22"/>
                  <a:gd name="T9" fmla="*/ 7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2">
                    <a:moveTo>
                      <a:pt x="0" y="4"/>
                    </a:moveTo>
                    <a:cubicBezTo>
                      <a:pt x="9" y="5"/>
                      <a:pt x="13" y="9"/>
                      <a:pt x="16" y="7"/>
                    </a:cubicBezTo>
                    <a:cubicBezTo>
                      <a:pt x="20" y="4"/>
                      <a:pt x="21" y="0"/>
                      <a:pt x="22" y="0"/>
                    </a:cubicBezTo>
                    <a:cubicBezTo>
                      <a:pt x="21" y="10"/>
                      <a:pt x="20" y="11"/>
                      <a:pt x="15" y="11"/>
                    </a:cubicBezTo>
                    <a:cubicBezTo>
                      <a:pt x="10" y="12"/>
                      <a:pt x="2" y="4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9" name="Freeform 48">
                <a:extLst>
                  <a:ext uri="{FF2B5EF4-FFF2-40B4-BE49-F238E27FC236}">
                    <a16:creationId xmlns:a16="http://schemas.microsoft.com/office/drawing/2014/main" id="{A9D58F3F-2B0D-4CA4-87E6-1EDA2783A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3006"/>
                <a:ext cx="85" cy="51"/>
              </a:xfrm>
              <a:custGeom>
                <a:avLst/>
                <a:gdLst>
                  <a:gd name="T0" fmla="*/ 175 w 34"/>
                  <a:gd name="T1" fmla="*/ 368 h 19"/>
                  <a:gd name="T2" fmla="*/ 375 w 34"/>
                  <a:gd name="T3" fmla="*/ 193 h 19"/>
                  <a:gd name="T4" fmla="*/ 533 w 34"/>
                  <a:gd name="T5" fmla="*/ 0 h 19"/>
                  <a:gd name="T6" fmla="*/ 363 w 34"/>
                  <a:gd name="T7" fmla="*/ 150 h 19"/>
                  <a:gd name="T8" fmla="*/ 220 w 34"/>
                  <a:gd name="T9" fmla="*/ 274 h 19"/>
                  <a:gd name="T10" fmla="*/ 0 w 34"/>
                  <a:gd name="T11" fmla="*/ 252 h 19"/>
                  <a:gd name="T12" fmla="*/ 175 w 34"/>
                  <a:gd name="T13" fmla="*/ 368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9">
                    <a:moveTo>
                      <a:pt x="11" y="19"/>
                    </a:moveTo>
                    <a:cubicBezTo>
                      <a:pt x="19" y="18"/>
                      <a:pt x="18" y="12"/>
                      <a:pt x="24" y="10"/>
                    </a:cubicBezTo>
                    <a:cubicBezTo>
                      <a:pt x="30" y="9"/>
                      <a:pt x="34" y="5"/>
                      <a:pt x="34" y="0"/>
                    </a:cubicBezTo>
                    <a:cubicBezTo>
                      <a:pt x="31" y="6"/>
                      <a:pt x="27" y="6"/>
                      <a:pt x="23" y="8"/>
                    </a:cubicBezTo>
                    <a:cubicBezTo>
                      <a:pt x="18" y="10"/>
                      <a:pt x="18" y="11"/>
                      <a:pt x="14" y="14"/>
                    </a:cubicBezTo>
                    <a:cubicBezTo>
                      <a:pt x="10" y="17"/>
                      <a:pt x="6" y="16"/>
                      <a:pt x="0" y="13"/>
                    </a:cubicBezTo>
                    <a:cubicBezTo>
                      <a:pt x="3" y="17"/>
                      <a:pt x="8" y="19"/>
                      <a:pt x="11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0" name="Freeform 49">
                <a:extLst>
                  <a:ext uri="{FF2B5EF4-FFF2-40B4-BE49-F238E27FC236}">
                    <a16:creationId xmlns:a16="http://schemas.microsoft.com/office/drawing/2014/main" id="{23022BFF-86BA-4CE6-B466-F07D32B3A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905"/>
                <a:ext cx="60" cy="32"/>
              </a:xfrm>
              <a:custGeom>
                <a:avLst/>
                <a:gdLst>
                  <a:gd name="T0" fmla="*/ 0 w 24"/>
                  <a:gd name="T1" fmla="*/ 35 h 12"/>
                  <a:gd name="T2" fmla="*/ 250 w 24"/>
                  <a:gd name="T3" fmla="*/ 136 h 12"/>
                  <a:gd name="T4" fmla="*/ 375 w 24"/>
                  <a:gd name="T5" fmla="*/ 0 h 12"/>
                  <a:gd name="T6" fmla="*/ 220 w 24"/>
                  <a:gd name="T7" fmla="*/ 205 h 12"/>
                  <a:gd name="T8" fmla="*/ 0 w 24"/>
                  <a:gd name="T9" fmla="*/ 3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2">
                    <a:moveTo>
                      <a:pt x="0" y="2"/>
                    </a:moveTo>
                    <a:cubicBezTo>
                      <a:pt x="6" y="7"/>
                      <a:pt x="10" y="9"/>
                      <a:pt x="16" y="7"/>
                    </a:cubicBezTo>
                    <a:cubicBezTo>
                      <a:pt x="22" y="5"/>
                      <a:pt x="24" y="0"/>
                      <a:pt x="24" y="0"/>
                    </a:cubicBezTo>
                    <a:cubicBezTo>
                      <a:pt x="22" y="9"/>
                      <a:pt x="19" y="11"/>
                      <a:pt x="14" y="11"/>
                    </a:cubicBezTo>
                    <a:cubicBezTo>
                      <a:pt x="9" y="12"/>
                      <a:pt x="3" y="6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1" name="Freeform 50">
                <a:extLst>
                  <a:ext uri="{FF2B5EF4-FFF2-40B4-BE49-F238E27FC236}">
                    <a16:creationId xmlns:a16="http://schemas.microsoft.com/office/drawing/2014/main" id="{CAD5F5AE-0B14-4EF0-9A35-E7592326E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729"/>
                <a:ext cx="53" cy="56"/>
              </a:xfrm>
              <a:custGeom>
                <a:avLst/>
                <a:gdLst>
                  <a:gd name="T0" fmla="*/ 0 w 21"/>
                  <a:gd name="T1" fmla="*/ 248 h 21"/>
                  <a:gd name="T2" fmla="*/ 318 w 21"/>
                  <a:gd name="T3" fmla="*/ 0 h 21"/>
                  <a:gd name="T4" fmla="*/ 0 w 21"/>
                  <a:gd name="T5" fmla="*/ 248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21">
                    <a:moveTo>
                      <a:pt x="0" y="13"/>
                    </a:moveTo>
                    <a:cubicBezTo>
                      <a:pt x="8" y="16"/>
                      <a:pt x="19" y="13"/>
                      <a:pt x="20" y="0"/>
                    </a:cubicBezTo>
                    <a:cubicBezTo>
                      <a:pt x="21" y="11"/>
                      <a:pt x="14" y="21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2" name="Freeform 51">
                <a:extLst>
                  <a:ext uri="{FF2B5EF4-FFF2-40B4-BE49-F238E27FC236}">
                    <a16:creationId xmlns:a16="http://schemas.microsoft.com/office/drawing/2014/main" id="{0156A852-AE13-4BBE-A493-6A751E3EC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486"/>
                <a:ext cx="38" cy="93"/>
              </a:xfrm>
              <a:custGeom>
                <a:avLst/>
                <a:gdLst>
                  <a:gd name="T0" fmla="*/ 63 w 15"/>
                  <a:gd name="T1" fmla="*/ 0 h 35"/>
                  <a:gd name="T2" fmla="*/ 0 w 15"/>
                  <a:gd name="T3" fmla="*/ 656 h 35"/>
                  <a:gd name="T4" fmla="*/ 63 w 15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5">
                    <a:moveTo>
                      <a:pt x="4" y="0"/>
                    </a:moveTo>
                    <a:cubicBezTo>
                      <a:pt x="8" y="11"/>
                      <a:pt x="12" y="34"/>
                      <a:pt x="0" y="35"/>
                    </a:cubicBezTo>
                    <a:cubicBezTo>
                      <a:pt x="10" y="35"/>
                      <a:pt x="15" y="17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3" name="Freeform 52">
                <a:extLst>
                  <a:ext uri="{FF2B5EF4-FFF2-40B4-BE49-F238E27FC236}">
                    <a16:creationId xmlns:a16="http://schemas.microsoft.com/office/drawing/2014/main" id="{C0C0E422-6769-44D7-8EC7-5D2B65904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419"/>
                <a:ext cx="55" cy="48"/>
              </a:xfrm>
              <a:custGeom>
                <a:avLst/>
                <a:gdLst>
                  <a:gd name="T0" fmla="*/ 270 w 22"/>
                  <a:gd name="T1" fmla="*/ 0 h 18"/>
                  <a:gd name="T2" fmla="*/ 0 w 22"/>
                  <a:gd name="T3" fmla="*/ 341 h 18"/>
                  <a:gd name="T4" fmla="*/ 270 w 2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8">
                    <a:moveTo>
                      <a:pt x="17" y="0"/>
                    </a:moveTo>
                    <a:cubicBezTo>
                      <a:pt x="21" y="14"/>
                      <a:pt x="9" y="18"/>
                      <a:pt x="0" y="18"/>
                    </a:cubicBezTo>
                    <a:cubicBezTo>
                      <a:pt x="12" y="18"/>
                      <a:pt x="22" y="16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4" name="Freeform 53">
                <a:extLst>
                  <a:ext uri="{FF2B5EF4-FFF2-40B4-BE49-F238E27FC236}">
                    <a16:creationId xmlns:a16="http://schemas.microsoft.com/office/drawing/2014/main" id="{AD6FAECD-2479-4A7A-AA19-DE113C26E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425"/>
                <a:ext cx="68" cy="37"/>
              </a:xfrm>
              <a:custGeom>
                <a:avLst/>
                <a:gdLst>
                  <a:gd name="T0" fmla="*/ 0 w 27"/>
                  <a:gd name="T1" fmla="*/ 111 h 14"/>
                  <a:gd name="T2" fmla="*/ 242 w 27"/>
                  <a:gd name="T3" fmla="*/ 148 h 14"/>
                  <a:gd name="T4" fmla="*/ 413 w 27"/>
                  <a:gd name="T5" fmla="*/ 0 h 14"/>
                  <a:gd name="T6" fmla="*/ 242 w 27"/>
                  <a:gd name="T7" fmla="*/ 225 h 14"/>
                  <a:gd name="T8" fmla="*/ 0 w 27"/>
                  <a:gd name="T9" fmla="*/ 11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4">
                    <a:moveTo>
                      <a:pt x="0" y="6"/>
                    </a:moveTo>
                    <a:cubicBezTo>
                      <a:pt x="5" y="11"/>
                      <a:pt x="6" y="10"/>
                      <a:pt x="15" y="8"/>
                    </a:cubicBezTo>
                    <a:cubicBezTo>
                      <a:pt x="24" y="7"/>
                      <a:pt x="25" y="6"/>
                      <a:pt x="26" y="0"/>
                    </a:cubicBezTo>
                    <a:cubicBezTo>
                      <a:pt x="27" y="9"/>
                      <a:pt x="27" y="10"/>
                      <a:pt x="15" y="12"/>
                    </a:cubicBezTo>
                    <a:cubicBezTo>
                      <a:pt x="2" y="14"/>
                      <a:pt x="1" y="11"/>
                      <a:pt x="0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5" name="Freeform 54">
                <a:extLst>
                  <a:ext uri="{FF2B5EF4-FFF2-40B4-BE49-F238E27FC236}">
                    <a16:creationId xmlns:a16="http://schemas.microsoft.com/office/drawing/2014/main" id="{AE2F95D0-6F21-4D0F-8573-EDDD143E5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2385"/>
                <a:ext cx="60" cy="112"/>
              </a:xfrm>
              <a:custGeom>
                <a:avLst/>
                <a:gdLst>
                  <a:gd name="T0" fmla="*/ 0 w 24"/>
                  <a:gd name="T1" fmla="*/ 739 h 42"/>
                  <a:gd name="T2" fmla="*/ 250 w 24"/>
                  <a:gd name="T3" fmla="*/ 397 h 42"/>
                  <a:gd name="T4" fmla="*/ 375 w 24"/>
                  <a:gd name="T5" fmla="*/ 0 h 42"/>
                  <a:gd name="T6" fmla="*/ 300 w 24"/>
                  <a:gd name="T7" fmla="*/ 419 h 42"/>
                  <a:gd name="T8" fmla="*/ 0 w 24"/>
                  <a:gd name="T9" fmla="*/ 73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2">
                    <a:moveTo>
                      <a:pt x="0" y="39"/>
                    </a:moveTo>
                    <a:cubicBezTo>
                      <a:pt x="10" y="36"/>
                      <a:pt x="14" y="28"/>
                      <a:pt x="16" y="21"/>
                    </a:cubicBezTo>
                    <a:cubicBezTo>
                      <a:pt x="19" y="13"/>
                      <a:pt x="22" y="3"/>
                      <a:pt x="24" y="0"/>
                    </a:cubicBezTo>
                    <a:cubicBezTo>
                      <a:pt x="21" y="5"/>
                      <a:pt x="20" y="14"/>
                      <a:pt x="19" y="22"/>
                    </a:cubicBezTo>
                    <a:cubicBezTo>
                      <a:pt x="18" y="30"/>
                      <a:pt x="7" y="42"/>
                      <a:pt x="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6" name="Freeform 55">
                <a:extLst>
                  <a:ext uri="{FF2B5EF4-FFF2-40B4-BE49-F238E27FC236}">
                    <a16:creationId xmlns:a16="http://schemas.microsoft.com/office/drawing/2014/main" id="{F086E55E-07D9-4F7B-A490-814E1885C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539"/>
                <a:ext cx="35" cy="48"/>
              </a:xfrm>
              <a:custGeom>
                <a:avLst/>
                <a:gdLst>
                  <a:gd name="T0" fmla="*/ 0 w 14"/>
                  <a:gd name="T1" fmla="*/ 341 h 18"/>
                  <a:gd name="T2" fmla="*/ 188 w 14"/>
                  <a:gd name="T3" fmla="*/ 0 h 18"/>
                  <a:gd name="T4" fmla="*/ 0 w 14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0" y="18"/>
                    </a:moveTo>
                    <a:cubicBezTo>
                      <a:pt x="7" y="17"/>
                      <a:pt x="12" y="7"/>
                      <a:pt x="12" y="0"/>
                    </a:cubicBezTo>
                    <a:cubicBezTo>
                      <a:pt x="14" y="10"/>
                      <a:pt x="9" y="18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7" name="Freeform 56">
                <a:extLst>
                  <a:ext uri="{FF2B5EF4-FFF2-40B4-BE49-F238E27FC236}">
                    <a16:creationId xmlns:a16="http://schemas.microsoft.com/office/drawing/2014/main" id="{6C3F58E5-505A-4044-8A83-286A2F50B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513"/>
                <a:ext cx="32" cy="34"/>
              </a:xfrm>
              <a:custGeom>
                <a:avLst/>
                <a:gdLst>
                  <a:gd name="T0" fmla="*/ 0 w 13"/>
                  <a:gd name="T1" fmla="*/ 89 h 13"/>
                  <a:gd name="T2" fmla="*/ 194 w 13"/>
                  <a:gd name="T3" fmla="*/ 0 h 13"/>
                  <a:gd name="T4" fmla="*/ 0 w 13"/>
                  <a:gd name="T5" fmla="*/ 8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0" y="5"/>
                    </a:moveTo>
                    <a:cubicBezTo>
                      <a:pt x="5" y="9"/>
                      <a:pt x="11" y="7"/>
                      <a:pt x="13" y="0"/>
                    </a:cubicBezTo>
                    <a:cubicBezTo>
                      <a:pt x="12" y="8"/>
                      <a:pt x="9" y="13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8" name="Freeform 57">
                <a:extLst>
                  <a:ext uri="{FF2B5EF4-FFF2-40B4-BE49-F238E27FC236}">
                    <a16:creationId xmlns:a16="http://schemas.microsoft.com/office/drawing/2014/main" id="{60A91A8C-CEF8-406D-B819-1D67074D3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209"/>
                <a:ext cx="58" cy="85"/>
              </a:xfrm>
              <a:custGeom>
                <a:avLst/>
                <a:gdLst>
                  <a:gd name="T0" fmla="*/ 0 w 23"/>
                  <a:gd name="T1" fmla="*/ 579 h 32"/>
                  <a:gd name="T2" fmla="*/ 305 w 23"/>
                  <a:gd name="T3" fmla="*/ 0 h 32"/>
                  <a:gd name="T4" fmla="*/ 0 w 23"/>
                  <a:gd name="T5" fmla="*/ 57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2">
                    <a:moveTo>
                      <a:pt x="0" y="31"/>
                    </a:moveTo>
                    <a:cubicBezTo>
                      <a:pt x="16" y="30"/>
                      <a:pt x="21" y="9"/>
                      <a:pt x="19" y="0"/>
                    </a:cubicBezTo>
                    <a:cubicBezTo>
                      <a:pt x="23" y="14"/>
                      <a:pt x="17" y="32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9" name="Freeform 58">
                <a:extLst>
                  <a:ext uri="{FF2B5EF4-FFF2-40B4-BE49-F238E27FC236}">
                    <a16:creationId xmlns:a16="http://schemas.microsoft.com/office/drawing/2014/main" id="{487A96A0-04A7-47B7-B2A3-29B7CFDDB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147"/>
                <a:ext cx="42" cy="88"/>
              </a:xfrm>
              <a:custGeom>
                <a:avLst/>
                <a:gdLst>
                  <a:gd name="T0" fmla="*/ 0 w 17"/>
                  <a:gd name="T1" fmla="*/ 419 h 33"/>
                  <a:gd name="T2" fmla="*/ 195 w 17"/>
                  <a:gd name="T3" fmla="*/ 0 h 33"/>
                  <a:gd name="T4" fmla="*/ 0 w 17"/>
                  <a:gd name="T5" fmla="*/ 419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33">
                    <a:moveTo>
                      <a:pt x="0" y="22"/>
                    </a:moveTo>
                    <a:cubicBezTo>
                      <a:pt x="10" y="25"/>
                      <a:pt x="15" y="18"/>
                      <a:pt x="13" y="0"/>
                    </a:cubicBezTo>
                    <a:cubicBezTo>
                      <a:pt x="17" y="11"/>
                      <a:pt x="14" y="33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0" name="Freeform 59">
                <a:extLst>
                  <a:ext uri="{FF2B5EF4-FFF2-40B4-BE49-F238E27FC236}">
                    <a16:creationId xmlns:a16="http://schemas.microsoft.com/office/drawing/2014/main" id="{C16C4D2B-8E4E-460B-83A3-94D5659A9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065"/>
                <a:ext cx="47" cy="104"/>
              </a:xfrm>
              <a:custGeom>
                <a:avLst/>
                <a:gdLst>
                  <a:gd name="T0" fmla="*/ 153 w 19"/>
                  <a:gd name="T1" fmla="*/ 0 h 39"/>
                  <a:gd name="T2" fmla="*/ 0 w 19"/>
                  <a:gd name="T3" fmla="*/ 683 h 39"/>
                  <a:gd name="T4" fmla="*/ 245 w 19"/>
                  <a:gd name="T5" fmla="*/ 589 h 39"/>
                  <a:gd name="T6" fmla="*/ 153 w 19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9">
                    <a:moveTo>
                      <a:pt x="10" y="0"/>
                    </a:moveTo>
                    <a:cubicBezTo>
                      <a:pt x="14" y="17"/>
                      <a:pt x="19" y="39"/>
                      <a:pt x="0" y="36"/>
                    </a:cubicBezTo>
                    <a:cubicBezTo>
                      <a:pt x="10" y="39"/>
                      <a:pt x="14" y="37"/>
                      <a:pt x="16" y="31"/>
                    </a:cubicBezTo>
                    <a:cubicBezTo>
                      <a:pt x="18" y="26"/>
                      <a:pt x="15" y="9"/>
                      <a:pt x="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1" name="Freeform 60">
                <a:extLst>
                  <a:ext uri="{FF2B5EF4-FFF2-40B4-BE49-F238E27FC236}">
                    <a16:creationId xmlns:a16="http://schemas.microsoft.com/office/drawing/2014/main" id="{F4A58D66-EED3-4D06-94E7-700E456C3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238"/>
                <a:ext cx="40" cy="61"/>
              </a:xfrm>
              <a:custGeom>
                <a:avLst/>
                <a:gdLst>
                  <a:gd name="T0" fmla="*/ 0 w 16"/>
                  <a:gd name="T1" fmla="*/ 260 h 23"/>
                  <a:gd name="T2" fmla="*/ 250 w 16"/>
                  <a:gd name="T3" fmla="*/ 0 h 23"/>
                  <a:gd name="T4" fmla="*/ 0 w 16"/>
                  <a:gd name="T5" fmla="*/ 26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3">
                    <a:moveTo>
                      <a:pt x="0" y="14"/>
                    </a:moveTo>
                    <a:cubicBezTo>
                      <a:pt x="8" y="15"/>
                      <a:pt x="13" y="13"/>
                      <a:pt x="16" y="0"/>
                    </a:cubicBezTo>
                    <a:cubicBezTo>
                      <a:pt x="16" y="10"/>
                      <a:pt x="11" y="23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2" name="Freeform 61">
                <a:extLst>
                  <a:ext uri="{FF2B5EF4-FFF2-40B4-BE49-F238E27FC236}">
                    <a16:creationId xmlns:a16="http://schemas.microsoft.com/office/drawing/2014/main" id="{082A79C3-7148-4B7A-B765-850D120DA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2345"/>
                <a:ext cx="22" cy="93"/>
              </a:xfrm>
              <a:custGeom>
                <a:avLst/>
                <a:gdLst>
                  <a:gd name="T0" fmla="*/ 42 w 9"/>
                  <a:gd name="T1" fmla="*/ 0 h 35"/>
                  <a:gd name="T2" fmla="*/ 0 w 9"/>
                  <a:gd name="T3" fmla="*/ 622 h 35"/>
                  <a:gd name="T4" fmla="*/ 42 w 9"/>
                  <a:gd name="T5" fmla="*/ 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5">
                    <a:moveTo>
                      <a:pt x="3" y="0"/>
                    </a:moveTo>
                    <a:cubicBezTo>
                      <a:pt x="6" y="17"/>
                      <a:pt x="7" y="32"/>
                      <a:pt x="0" y="33"/>
                    </a:cubicBezTo>
                    <a:cubicBezTo>
                      <a:pt x="8" y="35"/>
                      <a:pt x="9" y="18"/>
                      <a:pt x="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3" name="Freeform 62">
                <a:extLst>
                  <a:ext uri="{FF2B5EF4-FFF2-40B4-BE49-F238E27FC236}">
                    <a16:creationId xmlns:a16="http://schemas.microsoft.com/office/drawing/2014/main" id="{7E7E8CA9-8025-4BF5-A2AA-51C83E6D6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918"/>
                <a:ext cx="55" cy="67"/>
              </a:xfrm>
              <a:custGeom>
                <a:avLst/>
                <a:gdLst>
                  <a:gd name="T0" fmla="*/ 0 w 22"/>
                  <a:gd name="T1" fmla="*/ 308 h 25"/>
                  <a:gd name="T2" fmla="*/ 250 w 22"/>
                  <a:gd name="T3" fmla="*/ 330 h 25"/>
                  <a:gd name="T4" fmla="*/ 250 w 22"/>
                  <a:gd name="T5" fmla="*/ 0 h 25"/>
                  <a:gd name="T6" fmla="*/ 250 w 22"/>
                  <a:gd name="T7" fmla="*/ 402 h 25"/>
                  <a:gd name="T8" fmla="*/ 0 w 22"/>
                  <a:gd name="T9" fmla="*/ 30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0" y="16"/>
                    </a:moveTo>
                    <a:cubicBezTo>
                      <a:pt x="10" y="19"/>
                      <a:pt x="12" y="20"/>
                      <a:pt x="16" y="17"/>
                    </a:cubicBezTo>
                    <a:cubicBezTo>
                      <a:pt x="19" y="13"/>
                      <a:pt x="17" y="5"/>
                      <a:pt x="16" y="0"/>
                    </a:cubicBezTo>
                    <a:cubicBezTo>
                      <a:pt x="20" y="11"/>
                      <a:pt x="22" y="17"/>
                      <a:pt x="16" y="21"/>
                    </a:cubicBezTo>
                    <a:cubicBezTo>
                      <a:pt x="10" y="25"/>
                      <a:pt x="3" y="19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4" name="Freeform 63">
                <a:extLst>
                  <a:ext uri="{FF2B5EF4-FFF2-40B4-BE49-F238E27FC236}">
                    <a16:creationId xmlns:a16="http://schemas.microsoft.com/office/drawing/2014/main" id="{6447DE68-E1C4-4CA3-B4DD-D21199817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1942"/>
                <a:ext cx="52" cy="45"/>
              </a:xfrm>
              <a:custGeom>
                <a:avLst/>
                <a:gdLst>
                  <a:gd name="T0" fmla="*/ 124 w 21"/>
                  <a:gd name="T1" fmla="*/ 0 h 17"/>
                  <a:gd name="T2" fmla="*/ 0 w 21"/>
                  <a:gd name="T3" fmla="*/ 315 h 17"/>
                  <a:gd name="T4" fmla="*/ 124 w 21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7">
                    <a:moveTo>
                      <a:pt x="8" y="0"/>
                    </a:moveTo>
                    <a:cubicBezTo>
                      <a:pt x="16" y="6"/>
                      <a:pt x="7" y="16"/>
                      <a:pt x="0" y="17"/>
                    </a:cubicBezTo>
                    <a:cubicBezTo>
                      <a:pt x="14" y="13"/>
                      <a:pt x="21" y="3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5" name="Freeform 64">
                <a:extLst>
                  <a:ext uri="{FF2B5EF4-FFF2-40B4-BE49-F238E27FC236}">
                    <a16:creationId xmlns:a16="http://schemas.microsoft.com/office/drawing/2014/main" id="{8F972DDD-73AF-4A34-A66F-1DB2352D8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873"/>
                <a:ext cx="27" cy="42"/>
              </a:xfrm>
              <a:custGeom>
                <a:avLst/>
                <a:gdLst>
                  <a:gd name="T0" fmla="*/ 61 w 11"/>
                  <a:gd name="T1" fmla="*/ 0 h 16"/>
                  <a:gd name="T2" fmla="*/ 0 w 11"/>
                  <a:gd name="T3" fmla="*/ 289 h 16"/>
                  <a:gd name="T4" fmla="*/ 150 w 11"/>
                  <a:gd name="T5" fmla="*/ 179 h 16"/>
                  <a:gd name="T6" fmla="*/ 61 w 1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6">
                    <a:moveTo>
                      <a:pt x="4" y="0"/>
                    </a:moveTo>
                    <a:cubicBezTo>
                      <a:pt x="10" y="9"/>
                      <a:pt x="9" y="13"/>
                      <a:pt x="0" y="16"/>
                    </a:cubicBezTo>
                    <a:cubicBezTo>
                      <a:pt x="7" y="16"/>
                      <a:pt x="9" y="14"/>
                      <a:pt x="10" y="10"/>
                    </a:cubicBezTo>
                    <a:cubicBezTo>
                      <a:pt x="11" y="7"/>
                      <a:pt x="7" y="3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6" name="Freeform 65">
                <a:extLst>
                  <a:ext uri="{FF2B5EF4-FFF2-40B4-BE49-F238E27FC236}">
                    <a16:creationId xmlns:a16="http://schemas.microsoft.com/office/drawing/2014/main" id="{28744D24-1C5E-496B-B534-6094E0A23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4" y="3065"/>
                <a:ext cx="65" cy="117"/>
              </a:xfrm>
              <a:custGeom>
                <a:avLst/>
                <a:gdLst>
                  <a:gd name="T0" fmla="*/ 0 w 26"/>
                  <a:gd name="T1" fmla="*/ 545 h 44"/>
                  <a:gd name="T2" fmla="*/ 283 w 26"/>
                  <a:gd name="T3" fmla="*/ 636 h 44"/>
                  <a:gd name="T4" fmla="*/ 208 w 26"/>
                  <a:gd name="T5" fmla="*/ 0 h 44"/>
                  <a:gd name="T6" fmla="*/ 333 w 26"/>
                  <a:gd name="T7" fmla="*/ 715 h 44"/>
                  <a:gd name="T8" fmla="*/ 0 w 26"/>
                  <a:gd name="T9" fmla="*/ 54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4">
                    <a:moveTo>
                      <a:pt x="0" y="29"/>
                    </a:moveTo>
                    <a:cubicBezTo>
                      <a:pt x="11" y="37"/>
                      <a:pt x="13" y="40"/>
                      <a:pt x="18" y="34"/>
                    </a:cubicBezTo>
                    <a:cubicBezTo>
                      <a:pt x="22" y="28"/>
                      <a:pt x="19" y="15"/>
                      <a:pt x="13" y="0"/>
                    </a:cubicBezTo>
                    <a:cubicBezTo>
                      <a:pt x="22" y="15"/>
                      <a:pt x="26" y="28"/>
                      <a:pt x="21" y="38"/>
                    </a:cubicBezTo>
                    <a:cubicBezTo>
                      <a:pt x="17" y="44"/>
                      <a:pt x="6" y="43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7" name="Freeform 66">
                <a:extLst>
                  <a:ext uri="{FF2B5EF4-FFF2-40B4-BE49-F238E27FC236}">
                    <a16:creationId xmlns:a16="http://schemas.microsoft.com/office/drawing/2014/main" id="{4223AE6A-38BA-4167-86BD-6CF2E944E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3246"/>
                <a:ext cx="75" cy="253"/>
              </a:xfrm>
              <a:custGeom>
                <a:avLst/>
                <a:gdLst>
                  <a:gd name="T0" fmla="*/ 408 w 30"/>
                  <a:gd name="T1" fmla="*/ 1795 h 95"/>
                  <a:gd name="T2" fmla="*/ 0 w 30"/>
                  <a:gd name="T3" fmla="*/ 0 h 95"/>
                  <a:gd name="T4" fmla="*/ 408 w 30"/>
                  <a:gd name="T5" fmla="*/ 1795 h 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95">
                    <a:moveTo>
                      <a:pt x="26" y="95"/>
                    </a:moveTo>
                    <a:cubicBezTo>
                      <a:pt x="30" y="58"/>
                      <a:pt x="16" y="21"/>
                      <a:pt x="0" y="0"/>
                    </a:cubicBezTo>
                    <a:cubicBezTo>
                      <a:pt x="11" y="17"/>
                      <a:pt x="27" y="71"/>
                      <a:pt x="26" y="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8" name="Freeform 67">
                <a:extLst>
                  <a:ext uri="{FF2B5EF4-FFF2-40B4-BE49-F238E27FC236}">
                    <a16:creationId xmlns:a16="http://schemas.microsoft.com/office/drawing/2014/main" id="{D571FEE3-EDBD-4409-B12C-C5FFD1170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3078"/>
                <a:ext cx="60" cy="416"/>
              </a:xfrm>
              <a:custGeom>
                <a:avLst/>
                <a:gdLst>
                  <a:gd name="T0" fmla="*/ 238 w 24"/>
                  <a:gd name="T1" fmla="*/ 1421 h 156"/>
                  <a:gd name="T2" fmla="*/ 250 w 24"/>
                  <a:gd name="T3" fmla="*/ 2957 h 156"/>
                  <a:gd name="T4" fmla="*/ 145 w 24"/>
                  <a:gd name="T5" fmla="*/ 1421 h 156"/>
                  <a:gd name="T6" fmla="*/ 0 w 24"/>
                  <a:gd name="T7" fmla="*/ 0 h 156"/>
                  <a:gd name="T8" fmla="*/ 238 w 24"/>
                  <a:gd name="T9" fmla="*/ 1421 h 1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6">
                    <a:moveTo>
                      <a:pt x="15" y="75"/>
                    </a:moveTo>
                    <a:cubicBezTo>
                      <a:pt x="21" y="95"/>
                      <a:pt x="24" y="123"/>
                      <a:pt x="16" y="156"/>
                    </a:cubicBezTo>
                    <a:cubicBezTo>
                      <a:pt x="19" y="134"/>
                      <a:pt x="16" y="97"/>
                      <a:pt x="9" y="75"/>
                    </a:cubicBezTo>
                    <a:cubicBezTo>
                      <a:pt x="2" y="53"/>
                      <a:pt x="1" y="25"/>
                      <a:pt x="0" y="0"/>
                    </a:cubicBezTo>
                    <a:cubicBezTo>
                      <a:pt x="0" y="15"/>
                      <a:pt x="10" y="55"/>
                      <a:pt x="15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9" name="Freeform 68">
                <a:extLst>
                  <a:ext uri="{FF2B5EF4-FFF2-40B4-BE49-F238E27FC236}">
                    <a16:creationId xmlns:a16="http://schemas.microsoft.com/office/drawing/2014/main" id="{3E88973A-1FE8-4784-84AB-497F4A4D5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193"/>
                <a:ext cx="25" cy="58"/>
              </a:xfrm>
              <a:custGeom>
                <a:avLst/>
                <a:gdLst>
                  <a:gd name="T0" fmla="*/ 33 w 10"/>
                  <a:gd name="T1" fmla="*/ 369 h 22"/>
                  <a:gd name="T2" fmla="*/ 0 w 10"/>
                  <a:gd name="T3" fmla="*/ 258 h 22"/>
                  <a:gd name="T4" fmla="*/ 0 w 10"/>
                  <a:gd name="T5" fmla="*/ 182 h 22"/>
                  <a:gd name="T6" fmla="*/ 33 w 10"/>
                  <a:gd name="T7" fmla="*/ 0 h 22"/>
                  <a:gd name="T8" fmla="*/ 145 w 10"/>
                  <a:gd name="T9" fmla="*/ 90 h 22"/>
                  <a:gd name="T10" fmla="*/ 145 w 10"/>
                  <a:gd name="T11" fmla="*/ 90 h 22"/>
                  <a:gd name="T12" fmla="*/ 145 w 10"/>
                  <a:gd name="T13" fmla="*/ 111 h 22"/>
                  <a:gd name="T14" fmla="*/ 158 w 10"/>
                  <a:gd name="T15" fmla="*/ 166 h 22"/>
                  <a:gd name="T16" fmla="*/ 113 w 10"/>
                  <a:gd name="T17" fmla="*/ 327 h 22"/>
                  <a:gd name="T18" fmla="*/ 95 w 10"/>
                  <a:gd name="T19" fmla="*/ 403 h 22"/>
                  <a:gd name="T20" fmla="*/ 63 w 10"/>
                  <a:gd name="T21" fmla="*/ 403 h 22"/>
                  <a:gd name="T22" fmla="*/ 33 w 10"/>
                  <a:gd name="T23" fmla="*/ 369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" h="22">
                    <a:moveTo>
                      <a:pt x="2" y="20"/>
                    </a:moveTo>
                    <a:cubicBezTo>
                      <a:pt x="0" y="18"/>
                      <a:pt x="0" y="17"/>
                      <a:pt x="0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2"/>
                      <a:pt x="0" y="1"/>
                      <a:pt x="2" y="0"/>
                    </a:cubicBezTo>
                    <a:cubicBezTo>
                      <a:pt x="4" y="0"/>
                      <a:pt x="9" y="3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0" y="8"/>
                      <a:pt x="10" y="9"/>
                    </a:cubicBezTo>
                    <a:cubicBezTo>
                      <a:pt x="10" y="12"/>
                      <a:pt x="8" y="16"/>
                      <a:pt x="7" y="18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4" y="22"/>
                      <a:pt x="4" y="22"/>
                    </a:cubicBezTo>
                    <a:cubicBezTo>
                      <a:pt x="3" y="22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0" name="Freeform 69">
                <a:extLst>
                  <a:ext uri="{FF2B5EF4-FFF2-40B4-BE49-F238E27FC236}">
                    <a16:creationId xmlns:a16="http://schemas.microsoft.com/office/drawing/2014/main" id="{B659A440-0A57-479B-A677-2C5D7FBC8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006"/>
                <a:ext cx="47" cy="133"/>
              </a:xfrm>
              <a:custGeom>
                <a:avLst/>
                <a:gdLst>
                  <a:gd name="T0" fmla="*/ 92 w 19"/>
                  <a:gd name="T1" fmla="*/ 694 h 50"/>
                  <a:gd name="T2" fmla="*/ 74 w 19"/>
                  <a:gd name="T3" fmla="*/ 567 h 50"/>
                  <a:gd name="T4" fmla="*/ 42 w 19"/>
                  <a:gd name="T5" fmla="*/ 473 h 50"/>
                  <a:gd name="T6" fmla="*/ 0 w 19"/>
                  <a:gd name="T7" fmla="*/ 340 h 50"/>
                  <a:gd name="T8" fmla="*/ 30 w 19"/>
                  <a:gd name="T9" fmla="*/ 247 h 50"/>
                  <a:gd name="T10" fmla="*/ 183 w 19"/>
                  <a:gd name="T11" fmla="*/ 0 h 50"/>
                  <a:gd name="T12" fmla="*/ 228 w 19"/>
                  <a:gd name="T13" fmla="*/ 226 h 50"/>
                  <a:gd name="T14" fmla="*/ 257 w 19"/>
                  <a:gd name="T15" fmla="*/ 340 h 50"/>
                  <a:gd name="T16" fmla="*/ 287 w 19"/>
                  <a:gd name="T17" fmla="*/ 793 h 50"/>
                  <a:gd name="T18" fmla="*/ 287 w 19"/>
                  <a:gd name="T19" fmla="*/ 920 h 50"/>
                  <a:gd name="T20" fmla="*/ 153 w 19"/>
                  <a:gd name="T21" fmla="*/ 920 h 50"/>
                  <a:gd name="T22" fmla="*/ 92 w 19"/>
                  <a:gd name="T23" fmla="*/ 694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9" h="50">
                    <a:moveTo>
                      <a:pt x="6" y="37"/>
                    </a:moveTo>
                    <a:cubicBezTo>
                      <a:pt x="5" y="30"/>
                      <a:pt x="5" y="30"/>
                      <a:pt x="5" y="30"/>
                    </a:cubicBezTo>
                    <a:cubicBezTo>
                      <a:pt x="3" y="25"/>
                      <a:pt x="3" y="25"/>
                      <a:pt x="3" y="25"/>
                    </a:cubicBezTo>
                    <a:cubicBezTo>
                      <a:pt x="1" y="22"/>
                      <a:pt x="0" y="20"/>
                      <a:pt x="0" y="18"/>
                    </a:cubicBezTo>
                    <a:cubicBezTo>
                      <a:pt x="0" y="17"/>
                      <a:pt x="1" y="15"/>
                      <a:pt x="2" y="13"/>
                    </a:cubicBezTo>
                    <a:cubicBezTo>
                      <a:pt x="6" y="8"/>
                      <a:pt x="9" y="3"/>
                      <a:pt x="12" y="0"/>
                    </a:cubicBezTo>
                    <a:cubicBezTo>
                      <a:pt x="13" y="3"/>
                      <a:pt x="14" y="8"/>
                      <a:pt x="15" y="12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9" y="27"/>
                      <a:pt x="19" y="36"/>
                      <a:pt x="19" y="42"/>
                    </a:cubicBezTo>
                    <a:cubicBezTo>
                      <a:pt x="19" y="45"/>
                      <a:pt x="19" y="48"/>
                      <a:pt x="19" y="49"/>
                    </a:cubicBezTo>
                    <a:cubicBezTo>
                      <a:pt x="18" y="50"/>
                      <a:pt x="14" y="50"/>
                      <a:pt x="10" y="49"/>
                    </a:cubicBezTo>
                    <a:cubicBezTo>
                      <a:pt x="9" y="47"/>
                      <a:pt x="7" y="40"/>
                      <a:pt x="6" y="37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1" name="Freeform 70">
                <a:extLst>
                  <a:ext uri="{FF2B5EF4-FFF2-40B4-BE49-F238E27FC236}">
                    <a16:creationId xmlns:a16="http://schemas.microsoft.com/office/drawing/2014/main" id="{6C598C56-3314-4564-BCD5-7FFE766B1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1867"/>
                <a:ext cx="15" cy="27"/>
              </a:xfrm>
              <a:custGeom>
                <a:avLst/>
                <a:gdLst>
                  <a:gd name="T0" fmla="*/ 20 w 6"/>
                  <a:gd name="T1" fmla="*/ 59 h 10"/>
                  <a:gd name="T2" fmla="*/ 0 w 6"/>
                  <a:gd name="T3" fmla="*/ 0 h 10"/>
                  <a:gd name="T4" fmla="*/ 95 w 6"/>
                  <a:gd name="T5" fmla="*/ 176 h 10"/>
                  <a:gd name="T6" fmla="*/ 50 w 6"/>
                  <a:gd name="T7" fmla="*/ 197 h 10"/>
                  <a:gd name="T8" fmla="*/ 20 w 6"/>
                  <a:gd name="T9" fmla="*/ 5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1" y="3"/>
                    </a:moveTo>
                    <a:cubicBezTo>
                      <a:pt x="0" y="2"/>
                      <a:pt x="0" y="1"/>
                      <a:pt x="0" y="0"/>
                    </a:cubicBezTo>
                    <a:cubicBezTo>
                      <a:pt x="3" y="2"/>
                      <a:pt x="5" y="6"/>
                      <a:pt x="6" y="9"/>
                    </a:cubicBezTo>
                    <a:cubicBezTo>
                      <a:pt x="5" y="9"/>
                      <a:pt x="4" y="10"/>
                      <a:pt x="3" y="10"/>
                    </a:cubicBezTo>
                    <a:cubicBezTo>
                      <a:pt x="2" y="9"/>
                      <a:pt x="1" y="7"/>
                      <a:pt x="1" y="3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2" name="Freeform 71">
                <a:extLst>
                  <a:ext uri="{FF2B5EF4-FFF2-40B4-BE49-F238E27FC236}">
                    <a16:creationId xmlns:a16="http://schemas.microsoft.com/office/drawing/2014/main" id="{1DBCC06C-6688-4B0C-A5E6-A14397EAA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1955"/>
                <a:ext cx="5" cy="8"/>
              </a:xfrm>
              <a:custGeom>
                <a:avLst/>
                <a:gdLst>
                  <a:gd name="T0" fmla="*/ 20 w 2"/>
                  <a:gd name="T1" fmla="*/ 0 h 3"/>
                  <a:gd name="T2" fmla="*/ 33 w 2"/>
                  <a:gd name="T3" fmla="*/ 21 h 3"/>
                  <a:gd name="T4" fmla="*/ 33 w 2"/>
                  <a:gd name="T5" fmla="*/ 21 h 3"/>
                  <a:gd name="T6" fmla="*/ 0 w 2"/>
                  <a:gd name="T7" fmla="*/ 56 h 3"/>
                  <a:gd name="T8" fmla="*/ 20 w 2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3" name="Freeform 72">
                <a:extLst>
                  <a:ext uri="{FF2B5EF4-FFF2-40B4-BE49-F238E27FC236}">
                    <a16:creationId xmlns:a16="http://schemas.microsoft.com/office/drawing/2014/main" id="{2B0A64FF-9BB6-4C81-B737-8515155DD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2121"/>
                <a:ext cx="10" cy="56"/>
              </a:xfrm>
              <a:custGeom>
                <a:avLst/>
                <a:gdLst>
                  <a:gd name="T0" fmla="*/ 0 w 4"/>
                  <a:gd name="T1" fmla="*/ 248 h 21"/>
                  <a:gd name="T2" fmla="*/ 50 w 4"/>
                  <a:gd name="T3" fmla="*/ 77 h 21"/>
                  <a:gd name="T4" fmla="*/ 63 w 4"/>
                  <a:gd name="T5" fmla="*/ 0 h 21"/>
                  <a:gd name="T6" fmla="*/ 63 w 4"/>
                  <a:gd name="T7" fmla="*/ 93 h 21"/>
                  <a:gd name="T8" fmla="*/ 63 w 4"/>
                  <a:gd name="T9" fmla="*/ 307 h 21"/>
                  <a:gd name="T10" fmla="*/ 63 w 4"/>
                  <a:gd name="T11" fmla="*/ 320 h 21"/>
                  <a:gd name="T12" fmla="*/ 50 w 4"/>
                  <a:gd name="T13" fmla="*/ 397 h 21"/>
                  <a:gd name="T14" fmla="*/ 33 w 4"/>
                  <a:gd name="T15" fmla="*/ 341 h 21"/>
                  <a:gd name="T16" fmla="*/ 0 w 4"/>
                  <a:gd name="T17" fmla="*/ 248 h 21"/>
                  <a:gd name="T18" fmla="*/ 0 w 4"/>
                  <a:gd name="T19" fmla="*/ 248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" h="21">
                    <a:moveTo>
                      <a:pt x="0" y="13"/>
                    </a:moveTo>
                    <a:cubicBezTo>
                      <a:pt x="0" y="11"/>
                      <a:pt x="2" y="6"/>
                      <a:pt x="3" y="4"/>
                    </a:cubicBezTo>
                    <a:cubicBezTo>
                      <a:pt x="3" y="4"/>
                      <a:pt x="4" y="0"/>
                      <a:pt x="4" y="0"/>
                    </a:cubicBezTo>
                    <a:cubicBezTo>
                      <a:pt x="4" y="2"/>
                      <a:pt x="4" y="3"/>
                      <a:pt x="4" y="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4" y="18"/>
                      <a:pt x="4" y="20"/>
                      <a:pt x="3" y="21"/>
                    </a:cubicBezTo>
                    <a:cubicBezTo>
                      <a:pt x="3" y="20"/>
                      <a:pt x="2" y="19"/>
                      <a:pt x="2" y="18"/>
                    </a:cubicBezTo>
                    <a:cubicBezTo>
                      <a:pt x="2" y="18"/>
                      <a:pt x="1" y="15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4" name="Freeform 73">
                <a:extLst>
                  <a:ext uri="{FF2B5EF4-FFF2-40B4-BE49-F238E27FC236}">
                    <a16:creationId xmlns:a16="http://schemas.microsoft.com/office/drawing/2014/main" id="{FE4D1F28-AA7E-4D65-A6C5-87223D66F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881"/>
                <a:ext cx="15" cy="61"/>
              </a:xfrm>
              <a:custGeom>
                <a:avLst/>
                <a:gdLst>
                  <a:gd name="T0" fmla="*/ 0 w 6"/>
                  <a:gd name="T1" fmla="*/ 374 h 23"/>
                  <a:gd name="T2" fmla="*/ 0 w 6"/>
                  <a:gd name="T3" fmla="*/ 337 h 23"/>
                  <a:gd name="T4" fmla="*/ 0 w 6"/>
                  <a:gd name="T5" fmla="*/ 281 h 23"/>
                  <a:gd name="T6" fmla="*/ 95 w 6"/>
                  <a:gd name="T7" fmla="*/ 0 h 23"/>
                  <a:gd name="T8" fmla="*/ 95 w 6"/>
                  <a:gd name="T9" fmla="*/ 77 h 23"/>
                  <a:gd name="T10" fmla="*/ 83 w 6"/>
                  <a:gd name="T11" fmla="*/ 133 h 23"/>
                  <a:gd name="T12" fmla="*/ 95 w 6"/>
                  <a:gd name="T13" fmla="*/ 353 h 23"/>
                  <a:gd name="T14" fmla="*/ 95 w 6"/>
                  <a:gd name="T15" fmla="*/ 430 h 23"/>
                  <a:gd name="T16" fmla="*/ 0 w 6"/>
                  <a:gd name="T17" fmla="*/ 374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23">
                    <a:moveTo>
                      <a:pt x="0" y="20"/>
                    </a:moveTo>
                    <a:cubicBezTo>
                      <a:pt x="0" y="20"/>
                      <a:pt x="0" y="19"/>
                      <a:pt x="0" y="18"/>
                    </a:cubicBezTo>
                    <a:cubicBezTo>
                      <a:pt x="0" y="18"/>
                      <a:pt x="0" y="16"/>
                      <a:pt x="0" y="15"/>
                    </a:cubicBezTo>
                    <a:cubicBezTo>
                      <a:pt x="2" y="8"/>
                      <a:pt x="4" y="4"/>
                      <a:pt x="6" y="0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0"/>
                      <a:pt x="6" y="21"/>
                      <a:pt x="6" y="23"/>
                    </a:cubicBezTo>
                    <a:cubicBezTo>
                      <a:pt x="4" y="22"/>
                      <a:pt x="1" y="21"/>
                      <a:pt x="0" y="2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5" name="Freeform 74">
                <a:extLst>
                  <a:ext uri="{FF2B5EF4-FFF2-40B4-BE49-F238E27FC236}">
                    <a16:creationId xmlns:a16="http://schemas.microsoft.com/office/drawing/2014/main" id="{1096CEC9-00F7-4136-A628-4B2E78433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993"/>
                <a:ext cx="50" cy="133"/>
              </a:xfrm>
              <a:custGeom>
                <a:avLst/>
                <a:gdLst>
                  <a:gd name="T0" fmla="*/ 0 w 20"/>
                  <a:gd name="T1" fmla="*/ 942 h 50"/>
                  <a:gd name="T2" fmla="*/ 20 w 20"/>
                  <a:gd name="T3" fmla="*/ 793 h 50"/>
                  <a:gd name="T4" fmla="*/ 50 w 20"/>
                  <a:gd name="T5" fmla="*/ 418 h 50"/>
                  <a:gd name="T6" fmla="*/ 63 w 20"/>
                  <a:gd name="T7" fmla="*/ 247 h 50"/>
                  <a:gd name="T8" fmla="*/ 113 w 20"/>
                  <a:gd name="T9" fmla="*/ 0 h 50"/>
                  <a:gd name="T10" fmla="*/ 313 w 20"/>
                  <a:gd name="T11" fmla="*/ 149 h 50"/>
                  <a:gd name="T12" fmla="*/ 313 w 20"/>
                  <a:gd name="T13" fmla="*/ 170 h 50"/>
                  <a:gd name="T14" fmla="*/ 313 w 20"/>
                  <a:gd name="T15" fmla="*/ 170 h 50"/>
                  <a:gd name="T16" fmla="*/ 238 w 20"/>
                  <a:gd name="T17" fmla="*/ 396 h 50"/>
                  <a:gd name="T18" fmla="*/ 188 w 20"/>
                  <a:gd name="T19" fmla="*/ 511 h 50"/>
                  <a:gd name="T20" fmla="*/ 113 w 20"/>
                  <a:gd name="T21" fmla="*/ 750 h 50"/>
                  <a:gd name="T22" fmla="*/ 63 w 20"/>
                  <a:gd name="T23" fmla="*/ 920 h 50"/>
                  <a:gd name="T24" fmla="*/ 0 w 20"/>
                  <a:gd name="T25" fmla="*/ 942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" h="50">
                    <a:moveTo>
                      <a:pt x="0" y="50"/>
                    </a:moveTo>
                    <a:cubicBezTo>
                      <a:pt x="0" y="49"/>
                      <a:pt x="1" y="42"/>
                      <a:pt x="1" y="42"/>
                    </a:cubicBezTo>
                    <a:cubicBezTo>
                      <a:pt x="1" y="37"/>
                      <a:pt x="2" y="30"/>
                      <a:pt x="3" y="2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7"/>
                      <a:pt x="6" y="3"/>
                      <a:pt x="7" y="0"/>
                    </a:cubicBezTo>
                    <a:cubicBezTo>
                      <a:pt x="10" y="0"/>
                      <a:pt x="18" y="5"/>
                      <a:pt x="20" y="8"/>
                    </a:cubicBezTo>
                    <a:cubicBezTo>
                      <a:pt x="20" y="8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12"/>
                      <a:pt x="17" y="18"/>
                      <a:pt x="15" y="21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0" y="31"/>
                      <a:pt x="8" y="36"/>
                      <a:pt x="7" y="40"/>
                    </a:cubicBezTo>
                    <a:cubicBezTo>
                      <a:pt x="6" y="43"/>
                      <a:pt x="5" y="49"/>
                      <a:pt x="4" y="49"/>
                    </a:cubicBezTo>
                    <a:cubicBezTo>
                      <a:pt x="2" y="50"/>
                      <a:pt x="0" y="50"/>
                      <a:pt x="0" y="5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6" name="Freeform 75">
                <a:extLst>
                  <a:ext uri="{FF2B5EF4-FFF2-40B4-BE49-F238E27FC236}">
                    <a16:creationId xmlns:a16="http://schemas.microsoft.com/office/drawing/2014/main" id="{B545E06D-4AC5-4032-BDDE-F5798A190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185"/>
                <a:ext cx="25" cy="80"/>
              </a:xfrm>
              <a:custGeom>
                <a:avLst/>
                <a:gdLst>
                  <a:gd name="T0" fmla="*/ 50 w 10"/>
                  <a:gd name="T1" fmla="*/ 0 h 30"/>
                  <a:gd name="T2" fmla="*/ 145 w 10"/>
                  <a:gd name="T3" fmla="*/ 136 h 30"/>
                  <a:gd name="T4" fmla="*/ 158 w 10"/>
                  <a:gd name="T5" fmla="*/ 227 h 30"/>
                  <a:gd name="T6" fmla="*/ 95 w 10"/>
                  <a:gd name="T7" fmla="*/ 456 h 30"/>
                  <a:gd name="T8" fmla="*/ 0 w 10"/>
                  <a:gd name="T9" fmla="*/ 568 h 30"/>
                  <a:gd name="T10" fmla="*/ 0 w 10"/>
                  <a:gd name="T11" fmla="*/ 491 h 30"/>
                  <a:gd name="T12" fmla="*/ 0 w 10"/>
                  <a:gd name="T13" fmla="*/ 376 h 30"/>
                  <a:gd name="T14" fmla="*/ 50 w 10"/>
                  <a:gd name="T15" fmla="*/ 0 h 30"/>
                  <a:gd name="T16" fmla="*/ 50 w 10"/>
                  <a:gd name="T17" fmla="*/ 0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30">
                    <a:moveTo>
                      <a:pt x="3" y="0"/>
                    </a:moveTo>
                    <a:cubicBezTo>
                      <a:pt x="5" y="0"/>
                      <a:pt x="8" y="4"/>
                      <a:pt x="9" y="7"/>
                    </a:cubicBezTo>
                    <a:cubicBezTo>
                      <a:pt x="10" y="9"/>
                      <a:pt x="10" y="11"/>
                      <a:pt x="10" y="12"/>
                    </a:cubicBezTo>
                    <a:cubicBezTo>
                      <a:pt x="10" y="16"/>
                      <a:pt x="9" y="21"/>
                      <a:pt x="6" y="24"/>
                    </a:cubicBezTo>
                    <a:cubicBezTo>
                      <a:pt x="4" y="27"/>
                      <a:pt x="2" y="29"/>
                      <a:pt x="0" y="30"/>
                    </a:cubicBezTo>
                    <a:cubicBezTo>
                      <a:pt x="0" y="29"/>
                      <a:pt x="0" y="28"/>
                      <a:pt x="0" y="26"/>
                    </a:cubicBezTo>
                    <a:cubicBezTo>
                      <a:pt x="0" y="24"/>
                      <a:pt x="0" y="22"/>
                      <a:pt x="0" y="20"/>
                    </a:cubicBezTo>
                    <a:cubicBezTo>
                      <a:pt x="1" y="5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7" name="Freeform 76">
                <a:extLst>
                  <a:ext uri="{FF2B5EF4-FFF2-40B4-BE49-F238E27FC236}">
                    <a16:creationId xmlns:a16="http://schemas.microsoft.com/office/drawing/2014/main" id="{F12CDE98-0939-4E10-A629-B5DBE221A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686"/>
                <a:ext cx="32" cy="72"/>
              </a:xfrm>
              <a:custGeom>
                <a:avLst/>
                <a:gdLst>
                  <a:gd name="T0" fmla="*/ 121 w 13"/>
                  <a:gd name="T1" fmla="*/ 320 h 27"/>
                  <a:gd name="T2" fmla="*/ 42 w 13"/>
                  <a:gd name="T3" fmla="*/ 171 h 27"/>
                  <a:gd name="T4" fmla="*/ 0 w 13"/>
                  <a:gd name="T5" fmla="*/ 77 h 27"/>
                  <a:gd name="T6" fmla="*/ 0 w 13"/>
                  <a:gd name="T7" fmla="*/ 77 h 27"/>
                  <a:gd name="T8" fmla="*/ 153 w 13"/>
                  <a:gd name="T9" fmla="*/ 21 h 27"/>
                  <a:gd name="T10" fmla="*/ 162 w 13"/>
                  <a:gd name="T11" fmla="*/ 21 h 27"/>
                  <a:gd name="T12" fmla="*/ 182 w 13"/>
                  <a:gd name="T13" fmla="*/ 171 h 27"/>
                  <a:gd name="T14" fmla="*/ 194 w 13"/>
                  <a:gd name="T15" fmla="*/ 363 h 27"/>
                  <a:gd name="T16" fmla="*/ 182 w 13"/>
                  <a:gd name="T17" fmla="*/ 512 h 27"/>
                  <a:gd name="T18" fmla="*/ 121 w 13"/>
                  <a:gd name="T19" fmla="*/ 32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27">
                    <a:moveTo>
                      <a:pt x="8" y="17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5" y="0"/>
                      <a:pt x="10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2" y="2"/>
                      <a:pt x="12" y="4"/>
                      <a:pt x="12" y="9"/>
                    </a:cubicBezTo>
                    <a:cubicBezTo>
                      <a:pt x="13" y="13"/>
                      <a:pt x="13" y="16"/>
                      <a:pt x="13" y="19"/>
                    </a:cubicBezTo>
                    <a:cubicBezTo>
                      <a:pt x="13" y="22"/>
                      <a:pt x="13" y="25"/>
                      <a:pt x="12" y="27"/>
                    </a:cubicBezTo>
                    <a:cubicBezTo>
                      <a:pt x="11" y="24"/>
                      <a:pt x="10" y="20"/>
                      <a:pt x="8" y="17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8" name="Freeform 77">
                <a:extLst>
                  <a:ext uri="{FF2B5EF4-FFF2-40B4-BE49-F238E27FC236}">
                    <a16:creationId xmlns:a16="http://schemas.microsoft.com/office/drawing/2014/main" id="{C7C3EF70-410F-4AE8-933A-FD67C0EA9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9" y="2577"/>
                <a:ext cx="143" cy="112"/>
              </a:xfrm>
              <a:custGeom>
                <a:avLst/>
                <a:gdLst>
                  <a:gd name="T0" fmla="*/ 554 w 57"/>
                  <a:gd name="T1" fmla="*/ 35 h 42"/>
                  <a:gd name="T2" fmla="*/ 881 w 57"/>
                  <a:gd name="T3" fmla="*/ 227 h 42"/>
                  <a:gd name="T4" fmla="*/ 901 w 57"/>
                  <a:gd name="T5" fmla="*/ 477 h 42"/>
                  <a:gd name="T6" fmla="*/ 805 w 57"/>
                  <a:gd name="T7" fmla="*/ 435 h 42"/>
                  <a:gd name="T8" fmla="*/ 692 w 57"/>
                  <a:gd name="T9" fmla="*/ 397 h 42"/>
                  <a:gd name="T10" fmla="*/ 221 w 57"/>
                  <a:gd name="T11" fmla="*/ 491 h 42"/>
                  <a:gd name="T12" fmla="*/ 33 w 57"/>
                  <a:gd name="T13" fmla="*/ 739 h 42"/>
                  <a:gd name="T14" fmla="*/ 0 w 57"/>
                  <a:gd name="T15" fmla="*/ 797 h 42"/>
                  <a:gd name="T16" fmla="*/ 0 w 57"/>
                  <a:gd name="T17" fmla="*/ 776 h 42"/>
                  <a:gd name="T18" fmla="*/ 176 w 57"/>
                  <a:gd name="T19" fmla="*/ 205 h 42"/>
                  <a:gd name="T20" fmla="*/ 176 w 57"/>
                  <a:gd name="T21" fmla="*/ 115 h 42"/>
                  <a:gd name="T22" fmla="*/ 208 w 57"/>
                  <a:gd name="T23" fmla="*/ 115 h 42"/>
                  <a:gd name="T24" fmla="*/ 238 w 57"/>
                  <a:gd name="T25" fmla="*/ 93 h 42"/>
                  <a:gd name="T26" fmla="*/ 409 w 57"/>
                  <a:gd name="T27" fmla="*/ 35 h 42"/>
                  <a:gd name="T28" fmla="*/ 429 w 57"/>
                  <a:gd name="T29" fmla="*/ 35 h 42"/>
                  <a:gd name="T30" fmla="*/ 442 w 57"/>
                  <a:gd name="T31" fmla="*/ 35 h 42"/>
                  <a:gd name="T32" fmla="*/ 554 w 57"/>
                  <a:gd name="T33" fmla="*/ 35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" h="42">
                    <a:moveTo>
                      <a:pt x="35" y="2"/>
                    </a:moveTo>
                    <a:cubicBezTo>
                      <a:pt x="40" y="6"/>
                      <a:pt x="49" y="9"/>
                      <a:pt x="56" y="12"/>
                    </a:cubicBezTo>
                    <a:cubicBezTo>
                      <a:pt x="56" y="12"/>
                      <a:pt x="57" y="15"/>
                      <a:pt x="57" y="25"/>
                    </a:cubicBezTo>
                    <a:cubicBezTo>
                      <a:pt x="56" y="25"/>
                      <a:pt x="53" y="24"/>
                      <a:pt x="51" y="23"/>
                    </a:cubicBezTo>
                    <a:cubicBezTo>
                      <a:pt x="44" y="21"/>
                      <a:pt x="44" y="21"/>
                      <a:pt x="44" y="21"/>
                    </a:cubicBezTo>
                    <a:cubicBezTo>
                      <a:pt x="35" y="19"/>
                      <a:pt x="24" y="18"/>
                      <a:pt x="14" y="26"/>
                    </a:cubicBezTo>
                    <a:cubicBezTo>
                      <a:pt x="9" y="30"/>
                      <a:pt x="5" y="35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2"/>
                      <a:pt x="0" y="41"/>
                      <a:pt x="0" y="41"/>
                    </a:cubicBezTo>
                    <a:cubicBezTo>
                      <a:pt x="5" y="35"/>
                      <a:pt x="10" y="21"/>
                      <a:pt x="11" y="11"/>
                    </a:cubicBezTo>
                    <a:cubicBezTo>
                      <a:pt x="11" y="8"/>
                      <a:pt x="11" y="7"/>
                      <a:pt x="11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20" y="5"/>
                      <a:pt x="22" y="4"/>
                      <a:pt x="26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8" y="2"/>
                    </a:cubicBezTo>
                    <a:cubicBezTo>
                      <a:pt x="29" y="1"/>
                      <a:pt x="33" y="0"/>
                      <a:pt x="35" y="2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9" name="Freeform 78">
                <a:extLst>
                  <a:ext uri="{FF2B5EF4-FFF2-40B4-BE49-F238E27FC236}">
                    <a16:creationId xmlns:a16="http://schemas.microsoft.com/office/drawing/2014/main" id="{BB16D2B2-0E49-42AC-8700-6A08AF989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409"/>
                <a:ext cx="12" cy="32"/>
              </a:xfrm>
              <a:custGeom>
                <a:avLst/>
                <a:gdLst>
                  <a:gd name="T0" fmla="*/ 12 w 5"/>
                  <a:gd name="T1" fmla="*/ 149 h 12"/>
                  <a:gd name="T2" fmla="*/ 41 w 5"/>
                  <a:gd name="T3" fmla="*/ 0 h 12"/>
                  <a:gd name="T4" fmla="*/ 70 w 5"/>
                  <a:gd name="T5" fmla="*/ 136 h 12"/>
                  <a:gd name="T6" fmla="*/ 70 w 5"/>
                  <a:gd name="T7" fmla="*/ 171 h 12"/>
                  <a:gd name="T8" fmla="*/ 0 w 5"/>
                  <a:gd name="T9" fmla="*/ 227 h 12"/>
                  <a:gd name="T10" fmla="*/ 0 w 5"/>
                  <a:gd name="T11" fmla="*/ 227 h 12"/>
                  <a:gd name="T12" fmla="*/ 12 w 5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12">
                    <a:moveTo>
                      <a:pt x="1" y="8"/>
                    </a:moveTo>
                    <a:cubicBezTo>
                      <a:pt x="1" y="8"/>
                      <a:pt x="3" y="0"/>
                      <a:pt x="3" y="0"/>
                    </a:cubicBezTo>
                    <a:cubicBezTo>
                      <a:pt x="4" y="2"/>
                      <a:pt x="5" y="5"/>
                      <a:pt x="5" y="7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4" y="11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0"/>
                      <a:pt x="1" y="8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0" name="Freeform 79">
                <a:extLst>
                  <a:ext uri="{FF2B5EF4-FFF2-40B4-BE49-F238E27FC236}">
                    <a16:creationId xmlns:a16="http://schemas.microsoft.com/office/drawing/2014/main" id="{6D6EF8FE-C20C-43E4-A9FC-C410CC175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390"/>
                <a:ext cx="38" cy="37"/>
              </a:xfrm>
              <a:custGeom>
                <a:avLst/>
                <a:gdLst>
                  <a:gd name="T0" fmla="*/ 63 w 15"/>
                  <a:gd name="T1" fmla="*/ 182 h 14"/>
                  <a:gd name="T2" fmla="*/ 33 w 15"/>
                  <a:gd name="T3" fmla="*/ 77 h 14"/>
                  <a:gd name="T4" fmla="*/ 0 w 15"/>
                  <a:gd name="T5" fmla="*/ 0 h 14"/>
                  <a:gd name="T6" fmla="*/ 33 w 15"/>
                  <a:gd name="T7" fmla="*/ 21 h 14"/>
                  <a:gd name="T8" fmla="*/ 84 w 15"/>
                  <a:gd name="T9" fmla="*/ 34 h 14"/>
                  <a:gd name="T10" fmla="*/ 117 w 15"/>
                  <a:gd name="T11" fmla="*/ 56 h 14"/>
                  <a:gd name="T12" fmla="*/ 243 w 15"/>
                  <a:gd name="T13" fmla="*/ 204 h 14"/>
                  <a:gd name="T14" fmla="*/ 243 w 15"/>
                  <a:gd name="T15" fmla="*/ 225 h 14"/>
                  <a:gd name="T16" fmla="*/ 225 w 15"/>
                  <a:gd name="T17" fmla="*/ 238 h 14"/>
                  <a:gd name="T18" fmla="*/ 193 w 15"/>
                  <a:gd name="T19" fmla="*/ 238 h 14"/>
                  <a:gd name="T20" fmla="*/ 96 w 15"/>
                  <a:gd name="T21" fmla="*/ 259 h 14"/>
                  <a:gd name="T22" fmla="*/ 63 w 15"/>
                  <a:gd name="T23" fmla="*/ 182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14">
                    <a:moveTo>
                      <a:pt x="4" y="1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4" y="2"/>
                      <a:pt x="5" y="2"/>
                    </a:cubicBezTo>
                    <a:cubicBezTo>
                      <a:pt x="6" y="2"/>
                      <a:pt x="7" y="3"/>
                      <a:pt x="7" y="3"/>
                    </a:cubicBezTo>
                    <a:cubicBezTo>
                      <a:pt x="11" y="6"/>
                      <a:pt x="15" y="8"/>
                      <a:pt x="15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4" y="13"/>
                    </a:cubicBezTo>
                    <a:cubicBezTo>
                      <a:pt x="14" y="13"/>
                      <a:pt x="13" y="13"/>
                      <a:pt x="12" y="13"/>
                    </a:cubicBezTo>
                    <a:cubicBezTo>
                      <a:pt x="12" y="13"/>
                      <a:pt x="6" y="14"/>
                      <a:pt x="6" y="14"/>
                    </a:cubicBezTo>
                    <a:cubicBezTo>
                      <a:pt x="5" y="13"/>
                      <a:pt x="4" y="11"/>
                      <a:pt x="4" y="1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1" name="Freeform 80">
                <a:extLst>
                  <a:ext uri="{FF2B5EF4-FFF2-40B4-BE49-F238E27FC236}">
                    <a16:creationId xmlns:a16="http://schemas.microsoft.com/office/drawing/2014/main" id="{C0EACD3D-1C46-4FA9-801F-828666D44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483"/>
                <a:ext cx="43" cy="59"/>
              </a:xfrm>
              <a:custGeom>
                <a:avLst/>
                <a:gdLst>
                  <a:gd name="T0" fmla="*/ 0 w 17"/>
                  <a:gd name="T1" fmla="*/ 274 h 22"/>
                  <a:gd name="T2" fmla="*/ 20 w 17"/>
                  <a:gd name="T3" fmla="*/ 94 h 22"/>
                  <a:gd name="T4" fmla="*/ 20 w 17"/>
                  <a:gd name="T5" fmla="*/ 0 h 22"/>
                  <a:gd name="T6" fmla="*/ 129 w 17"/>
                  <a:gd name="T7" fmla="*/ 115 h 22"/>
                  <a:gd name="T8" fmla="*/ 192 w 17"/>
                  <a:gd name="T9" fmla="*/ 193 h 22"/>
                  <a:gd name="T10" fmla="*/ 276 w 17"/>
                  <a:gd name="T11" fmla="*/ 330 h 22"/>
                  <a:gd name="T12" fmla="*/ 33 w 17"/>
                  <a:gd name="T13" fmla="*/ 424 h 22"/>
                  <a:gd name="T14" fmla="*/ 0 w 17"/>
                  <a:gd name="T15" fmla="*/ 274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22">
                    <a:moveTo>
                      <a:pt x="0" y="14"/>
                    </a:moveTo>
                    <a:cubicBezTo>
                      <a:pt x="0" y="12"/>
                      <a:pt x="0" y="9"/>
                      <a:pt x="1" y="5"/>
                    </a:cubicBezTo>
                    <a:cubicBezTo>
                      <a:pt x="1" y="5"/>
                      <a:pt x="1" y="0"/>
                      <a:pt x="1" y="0"/>
                    </a:cubicBezTo>
                    <a:cubicBezTo>
                      <a:pt x="2" y="1"/>
                      <a:pt x="5" y="3"/>
                      <a:pt x="8" y="6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5" y="13"/>
                      <a:pt x="17" y="15"/>
                      <a:pt x="17" y="17"/>
                    </a:cubicBezTo>
                    <a:cubicBezTo>
                      <a:pt x="16" y="19"/>
                      <a:pt x="11" y="21"/>
                      <a:pt x="2" y="22"/>
                    </a:cubicBezTo>
                    <a:cubicBezTo>
                      <a:pt x="1" y="22"/>
                      <a:pt x="0" y="20"/>
                      <a:pt x="0" y="14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2" name="Freeform 81">
                <a:extLst>
                  <a:ext uri="{FF2B5EF4-FFF2-40B4-BE49-F238E27FC236}">
                    <a16:creationId xmlns:a16="http://schemas.microsoft.com/office/drawing/2014/main" id="{7131F05E-F298-41B6-A8EC-2573FF3FC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470"/>
                <a:ext cx="53" cy="80"/>
              </a:xfrm>
              <a:custGeom>
                <a:avLst/>
                <a:gdLst>
                  <a:gd name="T0" fmla="*/ 242 w 21"/>
                  <a:gd name="T1" fmla="*/ 21 h 30"/>
                  <a:gd name="T2" fmla="*/ 242 w 21"/>
                  <a:gd name="T3" fmla="*/ 21 h 30"/>
                  <a:gd name="T4" fmla="*/ 255 w 21"/>
                  <a:gd name="T5" fmla="*/ 21 h 30"/>
                  <a:gd name="T6" fmla="*/ 275 w 21"/>
                  <a:gd name="T7" fmla="*/ 21 h 30"/>
                  <a:gd name="T8" fmla="*/ 305 w 21"/>
                  <a:gd name="T9" fmla="*/ 205 h 30"/>
                  <a:gd name="T10" fmla="*/ 305 w 21"/>
                  <a:gd name="T11" fmla="*/ 227 h 30"/>
                  <a:gd name="T12" fmla="*/ 338 w 21"/>
                  <a:gd name="T13" fmla="*/ 512 h 30"/>
                  <a:gd name="T14" fmla="*/ 338 w 21"/>
                  <a:gd name="T15" fmla="*/ 568 h 30"/>
                  <a:gd name="T16" fmla="*/ 318 w 21"/>
                  <a:gd name="T17" fmla="*/ 477 h 30"/>
                  <a:gd name="T18" fmla="*/ 305 w 21"/>
                  <a:gd name="T19" fmla="*/ 456 h 30"/>
                  <a:gd name="T20" fmla="*/ 50 w 21"/>
                  <a:gd name="T21" fmla="*/ 115 h 30"/>
                  <a:gd name="T22" fmla="*/ 0 w 21"/>
                  <a:gd name="T23" fmla="*/ 77 h 30"/>
                  <a:gd name="T24" fmla="*/ 242 w 21"/>
                  <a:gd name="T25" fmla="*/ 21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30">
                    <a:moveTo>
                      <a:pt x="15" y="1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2"/>
                      <a:pt x="19" y="7"/>
                      <a:pt x="19" y="11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20" y="15"/>
                      <a:pt x="21" y="22"/>
                      <a:pt x="21" y="27"/>
                    </a:cubicBezTo>
                    <a:cubicBezTo>
                      <a:pt x="21" y="28"/>
                      <a:pt x="21" y="29"/>
                      <a:pt x="21" y="30"/>
                    </a:cubicBezTo>
                    <a:cubicBezTo>
                      <a:pt x="20" y="29"/>
                      <a:pt x="20" y="27"/>
                      <a:pt x="20" y="25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6" y="14"/>
                      <a:pt x="9" y="10"/>
                      <a:pt x="3" y="6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2" y="2"/>
                      <a:pt x="8" y="0"/>
                      <a:pt x="15" y="1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3" name="Freeform 82">
                <a:extLst>
                  <a:ext uri="{FF2B5EF4-FFF2-40B4-BE49-F238E27FC236}">
                    <a16:creationId xmlns:a16="http://schemas.microsoft.com/office/drawing/2014/main" id="{C0C96C65-699C-4AB9-9064-96B48070F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270"/>
                <a:ext cx="45" cy="131"/>
              </a:xfrm>
              <a:custGeom>
                <a:avLst/>
                <a:gdLst>
                  <a:gd name="T0" fmla="*/ 208 w 18"/>
                  <a:gd name="T1" fmla="*/ 842 h 49"/>
                  <a:gd name="T2" fmla="*/ 208 w 18"/>
                  <a:gd name="T3" fmla="*/ 842 h 49"/>
                  <a:gd name="T4" fmla="*/ 113 w 18"/>
                  <a:gd name="T5" fmla="*/ 743 h 49"/>
                  <a:gd name="T6" fmla="*/ 0 w 18"/>
                  <a:gd name="T7" fmla="*/ 559 h 49"/>
                  <a:gd name="T8" fmla="*/ 0 w 18"/>
                  <a:gd name="T9" fmla="*/ 559 h 49"/>
                  <a:gd name="T10" fmla="*/ 63 w 18"/>
                  <a:gd name="T11" fmla="*/ 342 h 49"/>
                  <a:gd name="T12" fmla="*/ 113 w 18"/>
                  <a:gd name="T13" fmla="*/ 192 h 49"/>
                  <a:gd name="T14" fmla="*/ 145 w 18"/>
                  <a:gd name="T15" fmla="*/ 115 h 49"/>
                  <a:gd name="T16" fmla="*/ 175 w 18"/>
                  <a:gd name="T17" fmla="*/ 0 h 49"/>
                  <a:gd name="T18" fmla="*/ 188 w 18"/>
                  <a:gd name="T19" fmla="*/ 115 h 49"/>
                  <a:gd name="T20" fmla="*/ 188 w 18"/>
                  <a:gd name="T21" fmla="*/ 192 h 49"/>
                  <a:gd name="T22" fmla="*/ 283 w 18"/>
                  <a:gd name="T23" fmla="*/ 936 h 49"/>
                  <a:gd name="T24" fmla="*/ 208 w 18"/>
                  <a:gd name="T25" fmla="*/ 842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8" h="49">
                    <a:moveTo>
                      <a:pt x="13" y="44"/>
                    </a:moveTo>
                    <a:cubicBezTo>
                      <a:pt x="13" y="44"/>
                      <a:pt x="13" y="44"/>
                      <a:pt x="13" y="44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4" y="35"/>
                      <a:pt x="0" y="32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1" y="25"/>
                      <a:pt x="2" y="22"/>
                      <a:pt x="4" y="1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3"/>
                      <a:pt x="11" y="0"/>
                    </a:cubicBezTo>
                    <a:cubicBezTo>
                      <a:pt x="11" y="2"/>
                      <a:pt x="11" y="4"/>
                      <a:pt x="12" y="6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5" y="23"/>
                      <a:pt x="17" y="40"/>
                      <a:pt x="18" y="49"/>
                    </a:cubicBezTo>
                    <a:cubicBezTo>
                      <a:pt x="16" y="47"/>
                      <a:pt x="14" y="45"/>
                      <a:pt x="13" y="44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4" name="Freeform 83">
                <a:extLst>
                  <a:ext uri="{FF2B5EF4-FFF2-40B4-BE49-F238E27FC236}">
                    <a16:creationId xmlns:a16="http://schemas.microsoft.com/office/drawing/2014/main" id="{B60E5713-805C-4AC8-9589-CC18C944B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259"/>
                <a:ext cx="130" cy="195"/>
              </a:xfrm>
              <a:custGeom>
                <a:avLst/>
                <a:gdLst>
                  <a:gd name="T0" fmla="*/ 425 w 52"/>
                  <a:gd name="T1" fmla="*/ 321 h 73"/>
                  <a:gd name="T2" fmla="*/ 520 w 52"/>
                  <a:gd name="T3" fmla="*/ 150 h 73"/>
                  <a:gd name="T4" fmla="*/ 613 w 52"/>
                  <a:gd name="T5" fmla="*/ 0 h 73"/>
                  <a:gd name="T6" fmla="*/ 675 w 52"/>
                  <a:gd name="T7" fmla="*/ 93 h 73"/>
                  <a:gd name="T8" fmla="*/ 708 w 52"/>
                  <a:gd name="T9" fmla="*/ 171 h 73"/>
                  <a:gd name="T10" fmla="*/ 813 w 52"/>
                  <a:gd name="T11" fmla="*/ 457 h 73"/>
                  <a:gd name="T12" fmla="*/ 800 w 52"/>
                  <a:gd name="T13" fmla="*/ 513 h 73"/>
                  <a:gd name="T14" fmla="*/ 783 w 52"/>
                  <a:gd name="T15" fmla="*/ 572 h 73"/>
                  <a:gd name="T16" fmla="*/ 675 w 52"/>
                  <a:gd name="T17" fmla="*/ 550 h 73"/>
                  <a:gd name="T18" fmla="*/ 158 w 52"/>
                  <a:gd name="T19" fmla="*/ 1012 h 73"/>
                  <a:gd name="T20" fmla="*/ 0 w 52"/>
                  <a:gd name="T21" fmla="*/ 1392 h 73"/>
                  <a:gd name="T22" fmla="*/ 33 w 52"/>
                  <a:gd name="T23" fmla="*/ 1127 h 73"/>
                  <a:gd name="T24" fmla="*/ 125 w 52"/>
                  <a:gd name="T25" fmla="*/ 649 h 73"/>
                  <a:gd name="T26" fmla="*/ 425 w 52"/>
                  <a:gd name="T27" fmla="*/ 321 h 7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" h="73">
                    <a:moveTo>
                      <a:pt x="27" y="17"/>
                    </a:moveTo>
                    <a:cubicBezTo>
                      <a:pt x="29" y="15"/>
                      <a:pt x="31" y="11"/>
                      <a:pt x="33" y="8"/>
                    </a:cubicBezTo>
                    <a:cubicBezTo>
                      <a:pt x="34" y="6"/>
                      <a:pt x="37" y="1"/>
                      <a:pt x="39" y="0"/>
                    </a:cubicBezTo>
                    <a:cubicBezTo>
                      <a:pt x="40" y="1"/>
                      <a:pt x="42" y="3"/>
                      <a:pt x="43" y="5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49" y="13"/>
                      <a:pt x="52" y="18"/>
                      <a:pt x="52" y="24"/>
                    </a:cubicBezTo>
                    <a:cubicBezTo>
                      <a:pt x="52" y="25"/>
                      <a:pt x="52" y="26"/>
                      <a:pt x="51" y="27"/>
                    </a:cubicBezTo>
                    <a:cubicBezTo>
                      <a:pt x="51" y="29"/>
                      <a:pt x="50" y="29"/>
                      <a:pt x="50" y="30"/>
                    </a:cubicBezTo>
                    <a:cubicBezTo>
                      <a:pt x="50" y="30"/>
                      <a:pt x="48" y="30"/>
                      <a:pt x="43" y="29"/>
                    </a:cubicBezTo>
                    <a:cubicBezTo>
                      <a:pt x="31" y="26"/>
                      <a:pt x="17" y="33"/>
                      <a:pt x="10" y="53"/>
                    </a:cubicBezTo>
                    <a:cubicBezTo>
                      <a:pt x="7" y="63"/>
                      <a:pt x="3" y="69"/>
                      <a:pt x="0" y="73"/>
                    </a:cubicBezTo>
                    <a:cubicBezTo>
                      <a:pt x="0" y="70"/>
                      <a:pt x="1" y="66"/>
                      <a:pt x="2" y="59"/>
                    </a:cubicBezTo>
                    <a:cubicBezTo>
                      <a:pt x="5" y="39"/>
                      <a:pt x="8" y="35"/>
                      <a:pt x="8" y="34"/>
                    </a:cubicBezTo>
                    <a:cubicBezTo>
                      <a:pt x="14" y="31"/>
                      <a:pt x="23" y="22"/>
                      <a:pt x="27" y="17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5" name="Freeform 84">
                <a:extLst>
                  <a:ext uri="{FF2B5EF4-FFF2-40B4-BE49-F238E27FC236}">
                    <a16:creationId xmlns:a16="http://schemas.microsoft.com/office/drawing/2014/main" id="{844CDF4F-B085-41F8-9AF8-DD638A886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529"/>
                <a:ext cx="10" cy="34"/>
              </a:xfrm>
              <a:custGeom>
                <a:avLst/>
                <a:gdLst>
                  <a:gd name="T0" fmla="*/ 0 w 4"/>
                  <a:gd name="T1" fmla="*/ 199 h 13"/>
                  <a:gd name="T2" fmla="*/ 63 w 4"/>
                  <a:gd name="T3" fmla="*/ 0 h 13"/>
                  <a:gd name="T4" fmla="*/ 63 w 4"/>
                  <a:gd name="T5" fmla="*/ 0 h 13"/>
                  <a:gd name="T6" fmla="*/ 0 w 4"/>
                  <a:gd name="T7" fmla="*/ 233 h 13"/>
                  <a:gd name="T8" fmla="*/ 0 w 4"/>
                  <a:gd name="T9" fmla="*/ 199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0" y="11"/>
                    </a:moveTo>
                    <a:cubicBezTo>
                      <a:pt x="1" y="6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6"/>
                      <a:pt x="3" y="10"/>
                      <a:pt x="0" y="13"/>
                    </a:cubicBezTo>
                    <a:cubicBezTo>
                      <a:pt x="0" y="12"/>
                      <a:pt x="0" y="12"/>
                      <a:pt x="0" y="11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6" name="Freeform 85">
                <a:extLst>
                  <a:ext uri="{FF2B5EF4-FFF2-40B4-BE49-F238E27FC236}">
                    <a16:creationId xmlns:a16="http://schemas.microsoft.com/office/drawing/2014/main" id="{A9F0F47D-BD93-4901-98F5-4F8CE2757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563"/>
                <a:ext cx="130" cy="182"/>
              </a:xfrm>
              <a:custGeom>
                <a:avLst/>
                <a:gdLst>
                  <a:gd name="T0" fmla="*/ 250 w 52"/>
                  <a:gd name="T1" fmla="*/ 458 h 68"/>
                  <a:gd name="T2" fmla="*/ 520 w 52"/>
                  <a:gd name="T3" fmla="*/ 209 h 68"/>
                  <a:gd name="T4" fmla="*/ 675 w 52"/>
                  <a:gd name="T5" fmla="*/ 0 h 68"/>
                  <a:gd name="T6" fmla="*/ 800 w 52"/>
                  <a:gd name="T7" fmla="*/ 265 h 68"/>
                  <a:gd name="T8" fmla="*/ 800 w 52"/>
                  <a:gd name="T9" fmla="*/ 308 h 68"/>
                  <a:gd name="T10" fmla="*/ 550 w 52"/>
                  <a:gd name="T11" fmla="*/ 594 h 68"/>
                  <a:gd name="T12" fmla="*/ 95 w 52"/>
                  <a:gd name="T13" fmla="*/ 1052 h 68"/>
                  <a:gd name="T14" fmla="*/ 20 w 52"/>
                  <a:gd name="T15" fmla="*/ 1303 h 68"/>
                  <a:gd name="T16" fmla="*/ 0 w 52"/>
                  <a:gd name="T17" fmla="*/ 1247 h 68"/>
                  <a:gd name="T18" fmla="*/ 63 w 52"/>
                  <a:gd name="T19" fmla="*/ 918 h 68"/>
                  <a:gd name="T20" fmla="*/ 63 w 52"/>
                  <a:gd name="T21" fmla="*/ 902 h 68"/>
                  <a:gd name="T22" fmla="*/ 208 w 52"/>
                  <a:gd name="T23" fmla="*/ 458 h 68"/>
                  <a:gd name="T24" fmla="*/ 250 w 52"/>
                  <a:gd name="T25" fmla="*/ 458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2" h="68">
                    <a:moveTo>
                      <a:pt x="16" y="24"/>
                    </a:moveTo>
                    <a:cubicBezTo>
                      <a:pt x="21" y="23"/>
                      <a:pt x="29" y="22"/>
                      <a:pt x="33" y="11"/>
                    </a:cubicBezTo>
                    <a:cubicBezTo>
                      <a:pt x="36" y="5"/>
                      <a:pt x="40" y="0"/>
                      <a:pt x="43" y="0"/>
                    </a:cubicBezTo>
                    <a:cubicBezTo>
                      <a:pt x="49" y="0"/>
                      <a:pt x="51" y="1"/>
                      <a:pt x="51" y="14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2" y="23"/>
                      <a:pt x="44" y="30"/>
                      <a:pt x="35" y="31"/>
                    </a:cubicBezTo>
                    <a:cubicBezTo>
                      <a:pt x="23" y="32"/>
                      <a:pt x="10" y="36"/>
                      <a:pt x="6" y="55"/>
                    </a:cubicBezTo>
                    <a:cubicBezTo>
                      <a:pt x="4" y="64"/>
                      <a:pt x="1" y="67"/>
                      <a:pt x="1" y="68"/>
                    </a:cubicBezTo>
                    <a:cubicBezTo>
                      <a:pt x="0" y="67"/>
                      <a:pt x="0" y="66"/>
                      <a:pt x="0" y="65"/>
                    </a:cubicBezTo>
                    <a:cubicBezTo>
                      <a:pt x="0" y="60"/>
                      <a:pt x="3" y="52"/>
                      <a:pt x="4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9" y="29"/>
                      <a:pt x="12" y="25"/>
                      <a:pt x="13" y="24"/>
                    </a:cubicBezTo>
                    <a:cubicBezTo>
                      <a:pt x="14" y="24"/>
                      <a:pt x="16" y="24"/>
                      <a:pt x="16" y="24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7" name="Freeform 86">
                <a:extLst>
                  <a:ext uri="{FF2B5EF4-FFF2-40B4-BE49-F238E27FC236}">
                    <a16:creationId xmlns:a16="http://schemas.microsoft.com/office/drawing/2014/main" id="{9EFC6779-99D0-448D-A931-CF2A481DE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4" y="2939"/>
                <a:ext cx="30" cy="54"/>
              </a:xfrm>
              <a:custGeom>
                <a:avLst/>
                <a:gdLst>
                  <a:gd name="T0" fmla="*/ 158 w 12"/>
                  <a:gd name="T1" fmla="*/ 0 h 20"/>
                  <a:gd name="T2" fmla="*/ 158 w 12"/>
                  <a:gd name="T3" fmla="*/ 0 h 20"/>
                  <a:gd name="T4" fmla="*/ 175 w 12"/>
                  <a:gd name="T5" fmla="*/ 81 h 20"/>
                  <a:gd name="T6" fmla="*/ 175 w 12"/>
                  <a:gd name="T7" fmla="*/ 103 h 20"/>
                  <a:gd name="T8" fmla="*/ 175 w 12"/>
                  <a:gd name="T9" fmla="*/ 159 h 20"/>
                  <a:gd name="T10" fmla="*/ 175 w 12"/>
                  <a:gd name="T11" fmla="*/ 335 h 20"/>
                  <a:gd name="T12" fmla="*/ 188 w 12"/>
                  <a:gd name="T13" fmla="*/ 373 h 20"/>
                  <a:gd name="T14" fmla="*/ 33 w 12"/>
                  <a:gd name="T15" fmla="*/ 335 h 20"/>
                  <a:gd name="T16" fmla="*/ 0 w 12"/>
                  <a:gd name="T17" fmla="*/ 278 h 20"/>
                  <a:gd name="T18" fmla="*/ 20 w 12"/>
                  <a:gd name="T19" fmla="*/ 257 h 20"/>
                  <a:gd name="T20" fmla="*/ 158 w 12"/>
                  <a:gd name="T21" fmla="*/ 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20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1" y="2"/>
                      <a:pt x="11" y="4"/>
                    </a:cubicBezTo>
                    <a:cubicBezTo>
                      <a:pt x="11" y="4"/>
                      <a:pt x="11" y="5"/>
                      <a:pt x="11" y="5"/>
                    </a:cubicBezTo>
                    <a:cubicBezTo>
                      <a:pt x="11" y="6"/>
                      <a:pt x="11" y="7"/>
                      <a:pt x="11" y="8"/>
                    </a:cubicBezTo>
                    <a:cubicBezTo>
                      <a:pt x="11" y="12"/>
                      <a:pt x="11" y="15"/>
                      <a:pt x="11" y="17"/>
                    </a:cubicBezTo>
                    <a:cubicBezTo>
                      <a:pt x="11" y="17"/>
                      <a:pt x="11" y="18"/>
                      <a:pt x="12" y="19"/>
                    </a:cubicBezTo>
                    <a:cubicBezTo>
                      <a:pt x="8" y="20"/>
                      <a:pt x="4" y="19"/>
                      <a:pt x="2" y="17"/>
                    </a:cubicBezTo>
                    <a:cubicBezTo>
                      <a:pt x="1" y="16"/>
                      <a:pt x="0" y="15"/>
                      <a:pt x="0" y="14"/>
                    </a:cubicBezTo>
                    <a:cubicBezTo>
                      <a:pt x="0" y="14"/>
                      <a:pt x="0" y="14"/>
                      <a:pt x="1" y="13"/>
                    </a:cubicBezTo>
                    <a:cubicBezTo>
                      <a:pt x="2" y="7"/>
                      <a:pt x="8" y="1"/>
                      <a:pt x="10" y="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8" name="Freeform 87">
                <a:extLst>
                  <a:ext uri="{FF2B5EF4-FFF2-40B4-BE49-F238E27FC236}">
                    <a16:creationId xmlns:a16="http://schemas.microsoft.com/office/drawing/2014/main" id="{553E864A-EAC4-4E31-A4D9-41514F46D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2715"/>
                <a:ext cx="98" cy="211"/>
              </a:xfrm>
              <a:custGeom>
                <a:avLst/>
                <a:gdLst>
                  <a:gd name="T0" fmla="*/ 0 w 39"/>
                  <a:gd name="T1" fmla="*/ 1426 h 79"/>
                  <a:gd name="T2" fmla="*/ 0 w 39"/>
                  <a:gd name="T3" fmla="*/ 1426 h 79"/>
                  <a:gd name="T4" fmla="*/ 0 w 39"/>
                  <a:gd name="T5" fmla="*/ 1392 h 79"/>
                  <a:gd name="T6" fmla="*/ 158 w 39"/>
                  <a:gd name="T7" fmla="*/ 1162 h 79"/>
                  <a:gd name="T8" fmla="*/ 588 w 39"/>
                  <a:gd name="T9" fmla="*/ 628 h 79"/>
                  <a:gd name="T10" fmla="*/ 601 w 39"/>
                  <a:gd name="T11" fmla="*/ 192 h 79"/>
                  <a:gd name="T12" fmla="*/ 618 w 39"/>
                  <a:gd name="T13" fmla="*/ 0 h 79"/>
                  <a:gd name="T14" fmla="*/ 618 w 39"/>
                  <a:gd name="T15" fmla="*/ 0 h 79"/>
                  <a:gd name="T16" fmla="*/ 618 w 39"/>
                  <a:gd name="T17" fmla="*/ 264 h 79"/>
                  <a:gd name="T18" fmla="*/ 601 w 39"/>
                  <a:gd name="T19" fmla="*/ 684 h 79"/>
                  <a:gd name="T20" fmla="*/ 588 w 39"/>
                  <a:gd name="T21" fmla="*/ 785 h 79"/>
                  <a:gd name="T22" fmla="*/ 493 w 39"/>
                  <a:gd name="T23" fmla="*/ 1183 h 79"/>
                  <a:gd name="T24" fmla="*/ 379 w 39"/>
                  <a:gd name="T25" fmla="*/ 1354 h 79"/>
                  <a:gd name="T26" fmla="*/ 284 w 39"/>
                  <a:gd name="T27" fmla="*/ 1506 h 79"/>
                  <a:gd name="T28" fmla="*/ 146 w 39"/>
                  <a:gd name="T29" fmla="*/ 1485 h 79"/>
                  <a:gd name="T30" fmla="*/ 126 w 39"/>
                  <a:gd name="T31" fmla="*/ 1485 h 79"/>
                  <a:gd name="T32" fmla="*/ 0 w 39"/>
                  <a:gd name="T33" fmla="*/ 1426 h 7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9" h="79">
                    <a:moveTo>
                      <a:pt x="0" y="75"/>
                    </a:moveTo>
                    <a:cubicBezTo>
                      <a:pt x="0" y="75"/>
                      <a:pt x="0" y="75"/>
                      <a:pt x="0" y="75"/>
                    </a:cubicBezTo>
                    <a:cubicBezTo>
                      <a:pt x="0" y="74"/>
                      <a:pt x="0" y="74"/>
                      <a:pt x="0" y="73"/>
                    </a:cubicBezTo>
                    <a:cubicBezTo>
                      <a:pt x="2" y="64"/>
                      <a:pt x="6" y="62"/>
                      <a:pt x="10" y="61"/>
                    </a:cubicBezTo>
                    <a:cubicBezTo>
                      <a:pt x="24" y="60"/>
                      <a:pt x="35" y="48"/>
                      <a:pt x="37" y="33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8" y="1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5"/>
                      <a:pt x="39" y="9"/>
                      <a:pt x="39" y="14"/>
                    </a:cubicBezTo>
                    <a:cubicBezTo>
                      <a:pt x="39" y="22"/>
                      <a:pt x="39" y="29"/>
                      <a:pt x="38" y="36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50"/>
                      <a:pt x="36" y="55"/>
                      <a:pt x="31" y="62"/>
                    </a:cubicBezTo>
                    <a:cubicBezTo>
                      <a:pt x="24" y="71"/>
                      <a:pt x="24" y="71"/>
                      <a:pt x="24" y="71"/>
                    </a:cubicBezTo>
                    <a:cubicBezTo>
                      <a:pt x="21" y="74"/>
                      <a:pt x="20" y="76"/>
                      <a:pt x="18" y="79"/>
                    </a:cubicBezTo>
                    <a:cubicBezTo>
                      <a:pt x="16" y="79"/>
                      <a:pt x="12" y="79"/>
                      <a:pt x="9" y="78"/>
                    </a:cubicBezTo>
                    <a:cubicBezTo>
                      <a:pt x="8" y="78"/>
                      <a:pt x="8" y="78"/>
                      <a:pt x="8" y="78"/>
                    </a:cubicBezTo>
                    <a:cubicBezTo>
                      <a:pt x="1" y="76"/>
                      <a:pt x="0" y="75"/>
                      <a:pt x="0" y="75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9" name="Freeform 88">
                <a:extLst>
                  <a:ext uri="{FF2B5EF4-FFF2-40B4-BE49-F238E27FC236}">
                    <a16:creationId xmlns:a16="http://schemas.microsoft.com/office/drawing/2014/main" id="{47A30E40-A5DD-46CF-94C7-093450D32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7" y="2737"/>
                <a:ext cx="37" cy="48"/>
              </a:xfrm>
              <a:custGeom>
                <a:avLst/>
                <a:gdLst>
                  <a:gd name="T0" fmla="*/ 133 w 15"/>
                  <a:gd name="T1" fmla="*/ 0 h 18"/>
                  <a:gd name="T2" fmla="*/ 224 w 15"/>
                  <a:gd name="T3" fmla="*/ 285 h 18"/>
                  <a:gd name="T4" fmla="*/ 224 w 15"/>
                  <a:gd name="T5" fmla="*/ 307 h 18"/>
                  <a:gd name="T6" fmla="*/ 195 w 15"/>
                  <a:gd name="T7" fmla="*/ 341 h 18"/>
                  <a:gd name="T8" fmla="*/ 165 w 15"/>
                  <a:gd name="T9" fmla="*/ 341 h 18"/>
                  <a:gd name="T10" fmla="*/ 74 w 15"/>
                  <a:gd name="T11" fmla="*/ 285 h 18"/>
                  <a:gd name="T12" fmla="*/ 0 w 15"/>
                  <a:gd name="T13" fmla="*/ 227 h 18"/>
                  <a:gd name="T14" fmla="*/ 133 w 15"/>
                  <a:gd name="T15" fmla="*/ 0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8">
                    <a:moveTo>
                      <a:pt x="9" y="0"/>
                    </a:moveTo>
                    <a:cubicBezTo>
                      <a:pt x="12" y="3"/>
                      <a:pt x="15" y="11"/>
                      <a:pt x="15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5" y="17"/>
                      <a:pt x="14" y="18"/>
                      <a:pt x="13" y="18"/>
                    </a:cubicBezTo>
                    <a:cubicBezTo>
                      <a:pt x="13" y="18"/>
                      <a:pt x="12" y="18"/>
                      <a:pt x="11" y="18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3" y="14"/>
                      <a:pt x="1" y="13"/>
                      <a:pt x="0" y="12"/>
                    </a:cubicBezTo>
                    <a:cubicBezTo>
                      <a:pt x="1" y="9"/>
                      <a:pt x="5" y="3"/>
                      <a:pt x="9" y="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0" name="Freeform 89">
                <a:extLst>
                  <a:ext uri="{FF2B5EF4-FFF2-40B4-BE49-F238E27FC236}">
                    <a16:creationId xmlns:a16="http://schemas.microsoft.com/office/drawing/2014/main" id="{E02B8B60-8C29-4167-B24A-42328B5E4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819"/>
                <a:ext cx="13" cy="24"/>
              </a:xfrm>
              <a:custGeom>
                <a:avLst/>
                <a:gdLst>
                  <a:gd name="T0" fmla="*/ 0 w 5"/>
                  <a:gd name="T1" fmla="*/ 93 h 9"/>
                  <a:gd name="T2" fmla="*/ 34 w 5"/>
                  <a:gd name="T3" fmla="*/ 0 h 9"/>
                  <a:gd name="T4" fmla="*/ 88 w 5"/>
                  <a:gd name="T5" fmla="*/ 149 h 9"/>
                  <a:gd name="T6" fmla="*/ 21 w 5"/>
                  <a:gd name="T7" fmla="*/ 171 h 9"/>
                  <a:gd name="T8" fmla="*/ 0 w 5"/>
                  <a:gd name="T9" fmla="*/ 9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0" y="5"/>
                    </a:moveTo>
                    <a:cubicBezTo>
                      <a:pt x="0" y="4"/>
                      <a:pt x="1" y="2"/>
                      <a:pt x="2" y="0"/>
                    </a:cubicBezTo>
                    <a:cubicBezTo>
                      <a:pt x="3" y="2"/>
                      <a:pt x="5" y="5"/>
                      <a:pt x="5" y="8"/>
                    </a:cubicBezTo>
                    <a:cubicBezTo>
                      <a:pt x="4" y="9"/>
                      <a:pt x="2" y="9"/>
                      <a:pt x="1" y="9"/>
                    </a:cubicBezTo>
                    <a:cubicBezTo>
                      <a:pt x="1" y="8"/>
                      <a:pt x="0" y="7"/>
                      <a:pt x="0" y="5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1" name="Freeform 90">
                <a:extLst>
                  <a:ext uri="{FF2B5EF4-FFF2-40B4-BE49-F238E27FC236}">
                    <a16:creationId xmlns:a16="http://schemas.microsoft.com/office/drawing/2014/main" id="{107E1456-984B-401B-8DE8-B7AE7F95B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707"/>
                <a:ext cx="27" cy="32"/>
              </a:xfrm>
              <a:custGeom>
                <a:avLst/>
                <a:gdLst>
                  <a:gd name="T0" fmla="*/ 0 w 11"/>
                  <a:gd name="T1" fmla="*/ 227 h 12"/>
                  <a:gd name="T2" fmla="*/ 0 w 11"/>
                  <a:gd name="T3" fmla="*/ 192 h 12"/>
                  <a:gd name="T4" fmla="*/ 71 w 11"/>
                  <a:gd name="T5" fmla="*/ 21 h 12"/>
                  <a:gd name="T6" fmla="*/ 71 w 11"/>
                  <a:gd name="T7" fmla="*/ 21 h 12"/>
                  <a:gd name="T8" fmla="*/ 91 w 11"/>
                  <a:gd name="T9" fmla="*/ 21 h 12"/>
                  <a:gd name="T10" fmla="*/ 150 w 11"/>
                  <a:gd name="T11" fmla="*/ 21 h 12"/>
                  <a:gd name="T12" fmla="*/ 150 w 11"/>
                  <a:gd name="T13" fmla="*/ 77 h 12"/>
                  <a:gd name="T14" fmla="*/ 71 w 11"/>
                  <a:gd name="T15" fmla="*/ 227 h 12"/>
                  <a:gd name="T16" fmla="*/ 0 w 11"/>
                  <a:gd name="T17" fmla="*/ 227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0" y="12"/>
                    </a:moveTo>
                    <a:cubicBezTo>
                      <a:pt x="0" y="11"/>
                      <a:pt x="0" y="11"/>
                      <a:pt x="0" y="10"/>
                    </a:cubicBezTo>
                    <a:cubicBezTo>
                      <a:pt x="1" y="2"/>
                      <a:pt x="4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1" y="1"/>
                      <a:pt x="11" y="3"/>
                      <a:pt x="10" y="4"/>
                    </a:cubicBezTo>
                    <a:cubicBezTo>
                      <a:pt x="9" y="12"/>
                      <a:pt x="6" y="12"/>
                      <a:pt x="5" y="12"/>
                    </a:cubicBezTo>
                    <a:cubicBezTo>
                      <a:pt x="2" y="12"/>
                      <a:pt x="1" y="12"/>
                      <a:pt x="0" y="12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2" name="Freeform 91">
                <a:extLst>
                  <a:ext uri="{FF2B5EF4-FFF2-40B4-BE49-F238E27FC236}">
                    <a16:creationId xmlns:a16="http://schemas.microsoft.com/office/drawing/2014/main" id="{923B8429-A15F-41EF-A2DF-46D8BBA13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921"/>
                <a:ext cx="65" cy="109"/>
              </a:xfrm>
              <a:custGeom>
                <a:avLst/>
                <a:gdLst>
                  <a:gd name="T0" fmla="*/ 33 w 26"/>
                  <a:gd name="T1" fmla="*/ 771 h 41"/>
                  <a:gd name="T2" fmla="*/ 0 w 26"/>
                  <a:gd name="T3" fmla="*/ 635 h 41"/>
                  <a:gd name="T4" fmla="*/ 0 w 26"/>
                  <a:gd name="T5" fmla="*/ 622 h 41"/>
                  <a:gd name="T6" fmla="*/ 0 w 26"/>
                  <a:gd name="T7" fmla="*/ 601 h 41"/>
                  <a:gd name="T8" fmla="*/ 83 w 26"/>
                  <a:gd name="T9" fmla="*/ 21 h 41"/>
                  <a:gd name="T10" fmla="*/ 95 w 26"/>
                  <a:gd name="T11" fmla="*/ 0 h 41"/>
                  <a:gd name="T12" fmla="*/ 175 w 26"/>
                  <a:gd name="T13" fmla="*/ 35 h 41"/>
                  <a:gd name="T14" fmla="*/ 208 w 26"/>
                  <a:gd name="T15" fmla="*/ 77 h 41"/>
                  <a:gd name="T16" fmla="*/ 408 w 26"/>
                  <a:gd name="T17" fmla="*/ 303 h 41"/>
                  <a:gd name="T18" fmla="*/ 313 w 26"/>
                  <a:gd name="T19" fmla="*/ 375 h 41"/>
                  <a:gd name="T20" fmla="*/ 220 w 26"/>
                  <a:gd name="T21" fmla="*/ 465 h 41"/>
                  <a:gd name="T22" fmla="*/ 113 w 26"/>
                  <a:gd name="T23" fmla="*/ 678 h 41"/>
                  <a:gd name="T24" fmla="*/ 63 w 26"/>
                  <a:gd name="T25" fmla="*/ 771 h 41"/>
                  <a:gd name="T26" fmla="*/ 33 w 26"/>
                  <a:gd name="T27" fmla="*/ 771 h 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6" h="41">
                    <a:moveTo>
                      <a:pt x="2" y="41"/>
                    </a:moveTo>
                    <a:cubicBezTo>
                      <a:pt x="1" y="40"/>
                      <a:pt x="0" y="38"/>
                      <a:pt x="0" y="3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21"/>
                      <a:pt x="1" y="8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cubicBezTo>
                      <a:pt x="7" y="0"/>
                      <a:pt x="9" y="1"/>
                      <a:pt x="11" y="2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22" y="8"/>
                      <a:pt x="26" y="14"/>
                      <a:pt x="26" y="16"/>
                    </a:cubicBezTo>
                    <a:cubicBezTo>
                      <a:pt x="24" y="18"/>
                      <a:pt x="22" y="19"/>
                      <a:pt x="20" y="20"/>
                    </a:cubicBezTo>
                    <a:cubicBezTo>
                      <a:pt x="18" y="21"/>
                      <a:pt x="16" y="22"/>
                      <a:pt x="14" y="25"/>
                    </a:cubicBezTo>
                    <a:cubicBezTo>
                      <a:pt x="10" y="28"/>
                      <a:pt x="8" y="33"/>
                      <a:pt x="7" y="36"/>
                    </a:cubicBezTo>
                    <a:cubicBezTo>
                      <a:pt x="6" y="39"/>
                      <a:pt x="6" y="40"/>
                      <a:pt x="4" y="41"/>
                    </a:cubicBezTo>
                    <a:cubicBezTo>
                      <a:pt x="4" y="41"/>
                      <a:pt x="3" y="41"/>
                      <a:pt x="2" y="41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3" name="Freeform 92">
                <a:extLst>
                  <a:ext uri="{FF2B5EF4-FFF2-40B4-BE49-F238E27FC236}">
                    <a16:creationId xmlns:a16="http://schemas.microsoft.com/office/drawing/2014/main" id="{21AEFB25-AE67-4E4C-BC3B-9AE46C8CD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787"/>
                <a:ext cx="82" cy="115"/>
              </a:xfrm>
              <a:custGeom>
                <a:avLst/>
                <a:gdLst>
                  <a:gd name="T0" fmla="*/ 0 w 33"/>
                  <a:gd name="T1" fmla="*/ 572 h 43"/>
                  <a:gd name="T2" fmla="*/ 0 w 33"/>
                  <a:gd name="T3" fmla="*/ 559 h 43"/>
                  <a:gd name="T4" fmla="*/ 124 w 33"/>
                  <a:gd name="T5" fmla="*/ 150 h 43"/>
                  <a:gd name="T6" fmla="*/ 124 w 33"/>
                  <a:gd name="T7" fmla="*/ 136 h 43"/>
                  <a:gd name="T8" fmla="*/ 137 w 33"/>
                  <a:gd name="T9" fmla="*/ 136 h 43"/>
                  <a:gd name="T10" fmla="*/ 229 w 33"/>
                  <a:gd name="T11" fmla="*/ 35 h 43"/>
                  <a:gd name="T12" fmla="*/ 291 w 33"/>
                  <a:gd name="T13" fmla="*/ 0 h 43"/>
                  <a:gd name="T14" fmla="*/ 291 w 33"/>
                  <a:gd name="T15" fmla="*/ 21 h 43"/>
                  <a:gd name="T16" fmla="*/ 353 w 33"/>
                  <a:gd name="T17" fmla="*/ 35 h 43"/>
                  <a:gd name="T18" fmla="*/ 383 w 33"/>
                  <a:gd name="T19" fmla="*/ 94 h 43"/>
                  <a:gd name="T20" fmla="*/ 475 w 33"/>
                  <a:gd name="T21" fmla="*/ 671 h 43"/>
                  <a:gd name="T22" fmla="*/ 507 w 33"/>
                  <a:gd name="T23" fmla="*/ 743 h 43"/>
                  <a:gd name="T24" fmla="*/ 432 w 33"/>
                  <a:gd name="T25" fmla="*/ 824 h 43"/>
                  <a:gd name="T26" fmla="*/ 199 w 33"/>
                  <a:gd name="T27" fmla="*/ 671 h 43"/>
                  <a:gd name="T28" fmla="*/ 30 w 33"/>
                  <a:gd name="T29" fmla="*/ 594 h 43"/>
                  <a:gd name="T30" fmla="*/ 0 w 33"/>
                  <a:gd name="T31" fmla="*/ 572 h 43"/>
                  <a:gd name="T32" fmla="*/ 0 w 33"/>
                  <a:gd name="T33" fmla="*/ 572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3" h="43">
                    <a:moveTo>
                      <a:pt x="0" y="30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1" y="20"/>
                      <a:pt x="3" y="13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1" y="4"/>
                      <a:pt x="12" y="4"/>
                      <a:pt x="15" y="2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21" y="1"/>
                      <a:pt x="23" y="2"/>
                    </a:cubicBezTo>
                    <a:cubicBezTo>
                      <a:pt x="24" y="3"/>
                      <a:pt x="25" y="4"/>
                      <a:pt x="25" y="5"/>
                    </a:cubicBezTo>
                    <a:cubicBezTo>
                      <a:pt x="24" y="13"/>
                      <a:pt x="23" y="25"/>
                      <a:pt x="31" y="35"/>
                    </a:cubicBezTo>
                    <a:cubicBezTo>
                      <a:pt x="32" y="37"/>
                      <a:pt x="33" y="39"/>
                      <a:pt x="33" y="39"/>
                    </a:cubicBezTo>
                    <a:cubicBezTo>
                      <a:pt x="32" y="40"/>
                      <a:pt x="30" y="42"/>
                      <a:pt x="28" y="43"/>
                    </a:cubicBezTo>
                    <a:cubicBezTo>
                      <a:pt x="28" y="43"/>
                      <a:pt x="25" y="43"/>
                      <a:pt x="13" y="35"/>
                    </a:cubicBezTo>
                    <a:cubicBezTo>
                      <a:pt x="9" y="32"/>
                      <a:pt x="5" y="31"/>
                      <a:pt x="2" y="31"/>
                    </a:cubicBezTo>
                    <a:cubicBezTo>
                      <a:pt x="2" y="31"/>
                      <a:pt x="1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4" name="Freeform 93">
                <a:extLst>
                  <a:ext uri="{FF2B5EF4-FFF2-40B4-BE49-F238E27FC236}">
                    <a16:creationId xmlns:a16="http://schemas.microsoft.com/office/drawing/2014/main" id="{27CD1166-587F-46F4-8399-BA9A578B2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915"/>
                <a:ext cx="78" cy="51"/>
              </a:xfrm>
              <a:custGeom>
                <a:avLst/>
                <a:gdLst>
                  <a:gd name="T0" fmla="*/ 113 w 31"/>
                  <a:gd name="T1" fmla="*/ 217 h 19"/>
                  <a:gd name="T2" fmla="*/ 189 w 31"/>
                  <a:gd name="T3" fmla="*/ 150 h 19"/>
                  <a:gd name="T4" fmla="*/ 476 w 31"/>
                  <a:gd name="T5" fmla="*/ 0 h 19"/>
                  <a:gd name="T6" fmla="*/ 493 w 31"/>
                  <a:gd name="T7" fmla="*/ 21 h 19"/>
                  <a:gd name="T8" fmla="*/ 493 w 31"/>
                  <a:gd name="T9" fmla="*/ 21 h 19"/>
                  <a:gd name="T10" fmla="*/ 443 w 31"/>
                  <a:gd name="T11" fmla="*/ 81 h 19"/>
                  <a:gd name="T12" fmla="*/ 242 w 31"/>
                  <a:gd name="T13" fmla="*/ 309 h 19"/>
                  <a:gd name="T14" fmla="*/ 209 w 31"/>
                  <a:gd name="T15" fmla="*/ 368 h 19"/>
                  <a:gd name="T16" fmla="*/ 0 w 31"/>
                  <a:gd name="T17" fmla="*/ 309 h 19"/>
                  <a:gd name="T18" fmla="*/ 113 w 31"/>
                  <a:gd name="T19" fmla="*/ 217 h 1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19">
                    <a:moveTo>
                      <a:pt x="7" y="11"/>
                    </a:moveTo>
                    <a:cubicBezTo>
                      <a:pt x="12" y="8"/>
                      <a:pt x="12" y="8"/>
                      <a:pt x="12" y="8"/>
                    </a:cubicBezTo>
                    <a:cubicBezTo>
                      <a:pt x="15" y="6"/>
                      <a:pt x="23" y="1"/>
                      <a:pt x="30" y="0"/>
                    </a:cubicBezTo>
                    <a:cubicBezTo>
                      <a:pt x="30" y="0"/>
                      <a:pt x="30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2"/>
                      <a:pt x="30" y="3"/>
                      <a:pt x="28" y="4"/>
                    </a:cubicBezTo>
                    <a:cubicBezTo>
                      <a:pt x="22" y="6"/>
                      <a:pt x="18" y="12"/>
                      <a:pt x="15" y="16"/>
                    </a:cubicBezTo>
                    <a:cubicBezTo>
                      <a:pt x="14" y="17"/>
                      <a:pt x="14" y="18"/>
                      <a:pt x="13" y="19"/>
                    </a:cubicBezTo>
                    <a:cubicBezTo>
                      <a:pt x="8" y="17"/>
                      <a:pt x="3" y="16"/>
                      <a:pt x="0" y="16"/>
                    </a:cubicBezTo>
                    <a:cubicBezTo>
                      <a:pt x="2" y="14"/>
                      <a:pt x="5" y="12"/>
                      <a:pt x="7" y="11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5" name="Freeform 94">
                <a:extLst>
                  <a:ext uri="{FF2B5EF4-FFF2-40B4-BE49-F238E27FC236}">
                    <a16:creationId xmlns:a16="http://schemas.microsoft.com/office/drawing/2014/main" id="{9388BA87-6558-4DAF-A55A-A4911CAC2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971"/>
                <a:ext cx="75" cy="54"/>
              </a:xfrm>
              <a:custGeom>
                <a:avLst/>
                <a:gdLst>
                  <a:gd name="T0" fmla="*/ 158 w 30"/>
                  <a:gd name="T1" fmla="*/ 356 h 20"/>
                  <a:gd name="T2" fmla="*/ 158 w 30"/>
                  <a:gd name="T3" fmla="*/ 356 h 20"/>
                  <a:gd name="T4" fmla="*/ 20 w 30"/>
                  <a:gd name="T5" fmla="*/ 176 h 20"/>
                  <a:gd name="T6" fmla="*/ 50 w 30"/>
                  <a:gd name="T7" fmla="*/ 81 h 20"/>
                  <a:gd name="T8" fmla="*/ 333 w 30"/>
                  <a:gd name="T9" fmla="*/ 59 h 20"/>
                  <a:gd name="T10" fmla="*/ 395 w 30"/>
                  <a:gd name="T11" fmla="*/ 81 h 20"/>
                  <a:gd name="T12" fmla="*/ 470 w 30"/>
                  <a:gd name="T13" fmla="*/ 176 h 20"/>
                  <a:gd name="T14" fmla="*/ 470 w 30"/>
                  <a:gd name="T15" fmla="*/ 197 h 20"/>
                  <a:gd name="T16" fmla="*/ 395 w 30"/>
                  <a:gd name="T17" fmla="*/ 257 h 20"/>
                  <a:gd name="T18" fmla="*/ 283 w 30"/>
                  <a:gd name="T19" fmla="*/ 300 h 20"/>
                  <a:gd name="T20" fmla="*/ 270 w 30"/>
                  <a:gd name="T21" fmla="*/ 335 h 20"/>
                  <a:gd name="T22" fmla="*/ 158 w 30"/>
                  <a:gd name="T23" fmla="*/ 356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0" h="20">
                    <a:moveTo>
                      <a:pt x="10" y="18"/>
                    </a:moveTo>
                    <a:cubicBezTo>
                      <a:pt x="10" y="18"/>
                      <a:pt x="10" y="18"/>
                      <a:pt x="10" y="18"/>
                    </a:cubicBezTo>
                    <a:cubicBezTo>
                      <a:pt x="2" y="14"/>
                      <a:pt x="1" y="11"/>
                      <a:pt x="1" y="9"/>
                    </a:cubicBezTo>
                    <a:cubicBezTo>
                      <a:pt x="0" y="8"/>
                      <a:pt x="1" y="6"/>
                      <a:pt x="3" y="4"/>
                    </a:cubicBezTo>
                    <a:cubicBezTo>
                      <a:pt x="7" y="0"/>
                      <a:pt x="13" y="1"/>
                      <a:pt x="21" y="3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7" y="4"/>
                      <a:pt x="29" y="7"/>
                      <a:pt x="30" y="9"/>
                    </a:cubicBezTo>
                    <a:cubicBezTo>
                      <a:pt x="30" y="9"/>
                      <a:pt x="30" y="10"/>
                      <a:pt x="30" y="10"/>
                    </a:cubicBezTo>
                    <a:cubicBezTo>
                      <a:pt x="29" y="12"/>
                      <a:pt x="28" y="12"/>
                      <a:pt x="25" y="13"/>
                    </a:cubicBezTo>
                    <a:cubicBezTo>
                      <a:pt x="23" y="13"/>
                      <a:pt x="21" y="13"/>
                      <a:pt x="18" y="15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3" y="20"/>
                      <a:pt x="12" y="20"/>
                      <a:pt x="10" y="18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6" name="Freeform 95">
                <a:extLst>
                  <a:ext uri="{FF2B5EF4-FFF2-40B4-BE49-F238E27FC236}">
                    <a16:creationId xmlns:a16="http://schemas.microsoft.com/office/drawing/2014/main" id="{979EE8D6-E845-4589-BB6F-AB27FDF1C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3041"/>
                <a:ext cx="103" cy="88"/>
              </a:xfrm>
              <a:custGeom>
                <a:avLst/>
                <a:gdLst>
                  <a:gd name="T0" fmla="*/ 317 w 41"/>
                  <a:gd name="T1" fmla="*/ 56 h 33"/>
                  <a:gd name="T2" fmla="*/ 430 w 41"/>
                  <a:gd name="T3" fmla="*/ 21 h 33"/>
                  <a:gd name="T4" fmla="*/ 492 w 41"/>
                  <a:gd name="T5" fmla="*/ 21 h 33"/>
                  <a:gd name="T6" fmla="*/ 492 w 41"/>
                  <a:gd name="T7" fmla="*/ 21 h 33"/>
                  <a:gd name="T8" fmla="*/ 505 w 41"/>
                  <a:gd name="T9" fmla="*/ 56 h 33"/>
                  <a:gd name="T10" fmla="*/ 525 w 41"/>
                  <a:gd name="T11" fmla="*/ 93 h 33"/>
                  <a:gd name="T12" fmla="*/ 651 w 41"/>
                  <a:gd name="T13" fmla="*/ 627 h 33"/>
                  <a:gd name="T14" fmla="*/ 631 w 41"/>
                  <a:gd name="T15" fmla="*/ 605 h 33"/>
                  <a:gd name="T16" fmla="*/ 631 w 41"/>
                  <a:gd name="T17" fmla="*/ 605 h 33"/>
                  <a:gd name="T18" fmla="*/ 158 w 41"/>
                  <a:gd name="T19" fmla="*/ 248 h 33"/>
                  <a:gd name="T20" fmla="*/ 63 w 41"/>
                  <a:gd name="T21" fmla="*/ 171 h 33"/>
                  <a:gd name="T22" fmla="*/ 0 w 41"/>
                  <a:gd name="T23" fmla="*/ 93 h 33"/>
                  <a:gd name="T24" fmla="*/ 317 w 41"/>
                  <a:gd name="T25" fmla="*/ 56 h 3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1" h="33">
                    <a:moveTo>
                      <a:pt x="20" y="3"/>
                    </a:moveTo>
                    <a:cubicBezTo>
                      <a:pt x="27" y="1"/>
                      <a:pt x="27" y="1"/>
                      <a:pt x="27" y="1"/>
                    </a:cubicBezTo>
                    <a:cubicBezTo>
                      <a:pt x="29" y="1"/>
                      <a:pt x="31" y="0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2" y="1"/>
                      <a:pt x="32" y="3"/>
                    </a:cubicBezTo>
                    <a:cubicBezTo>
                      <a:pt x="33" y="5"/>
                      <a:pt x="33" y="5"/>
                      <a:pt x="33" y="5"/>
                    </a:cubicBezTo>
                    <a:cubicBezTo>
                      <a:pt x="36" y="13"/>
                      <a:pt x="39" y="26"/>
                      <a:pt x="41" y="33"/>
                    </a:cubicBezTo>
                    <a:cubicBezTo>
                      <a:pt x="40" y="33"/>
                      <a:pt x="40" y="32"/>
                      <a:pt x="40" y="32"/>
                    </a:cubicBezTo>
                    <a:cubicBezTo>
                      <a:pt x="40" y="32"/>
                      <a:pt x="40" y="32"/>
                      <a:pt x="40" y="32"/>
                    </a:cubicBezTo>
                    <a:cubicBezTo>
                      <a:pt x="35" y="27"/>
                      <a:pt x="23" y="20"/>
                      <a:pt x="10" y="1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8"/>
                      <a:pt x="1" y="6"/>
                      <a:pt x="0" y="5"/>
                    </a:cubicBezTo>
                    <a:cubicBezTo>
                      <a:pt x="2" y="5"/>
                      <a:pt x="20" y="3"/>
                      <a:pt x="20" y="3"/>
                    </a:cubicBezTo>
                    <a:close/>
                  </a:path>
                </a:pathLst>
              </a:custGeom>
              <a:solidFill>
                <a:srgbClr val="B6AB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7" name="Freeform 96">
                <a:extLst>
                  <a:ext uri="{FF2B5EF4-FFF2-40B4-BE49-F238E27FC236}">
                    <a16:creationId xmlns:a16="http://schemas.microsoft.com/office/drawing/2014/main" id="{2F0ADE7A-1F27-41EE-9309-6AB4ED0A29C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12" y="2878"/>
                <a:ext cx="485" cy="251"/>
              </a:xfrm>
              <a:custGeom>
                <a:avLst/>
                <a:gdLst>
                  <a:gd name="T0" fmla="*/ 3033 w 194"/>
                  <a:gd name="T1" fmla="*/ 0 h 94"/>
                  <a:gd name="T2" fmla="*/ 2895 w 194"/>
                  <a:gd name="T3" fmla="*/ 307 h 94"/>
                  <a:gd name="T4" fmla="*/ 2500 w 194"/>
                  <a:gd name="T5" fmla="*/ 820 h 94"/>
                  <a:gd name="T6" fmla="*/ 2470 w 194"/>
                  <a:gd name="T7" fmla="*/ 854 h 94"/>
                  <a:gd name="T8" fmla="*/ 2363 w 194"/>
                  <a:gd name="T9" fmla="*/ 1049 h 94"/>
                  <a:gd name="T10" fmla="*/ 1738 w 194"/>
                  <a:gd name="T11" fmla="*/ 1469 h 94"/>
                  <a:gd name="T12" fmla="*/ 1708 w 194"/>
                  <a:gd name="T13" fmla="*/ 1482 h 94"/>
                  <a:gd name="T14" fmla="*/ 1533 w 194"/>
                  <a:gd name="T15" fmla="*/ 1583 h 94"/>
                  <a:gd name="T16" fmla="*/ 750 w 194"/>
                  <a:gd name="T17" fmla="*/ 1541 h 94"/>
                  <a:gd name="T18" fmla="*/ 708 w 194"/>
                  <a:gd name="T19" fmla="*/ 1541 h 94"/>
                  <a:gd name="T20" fmla="*/ 375 w 194"/>
                  <a:gd name="T21" fmla="*/ 1482 h 94"/>
                  <a:gd name="T22" fmla="*/ 0 w 194"/>
                  <a:gd name="T23" fmla="*/ 1255 h 94"/>
                  <a:gd name="T24" fmla="*/ 0 w 194"/>
                  <a:gd name="T25" fmla="*/ 1255 h 94"/>
                  <a:gd name="T26" fmla="*/ 363 w 194"/>
                  <a:gd name="T27" fmla="*/ 1583 h 94"/>
                  <a:gd name="T28" fmla="*/ 720 w 194"/>
                  <a:gd name="T29" fmla="*/ 1677 h 94"/>
                  <a:gd name="T30" fmla="*/ 1563 w 194"/>
                  <a:gd name="T31" fmla="*/ 1733 h 94"/>
                  <a:gd name="T32" fmla="*/ 1750 w 194"/>
                  <a:gd name="T33" fmla="*/ 1618 h 94"/>
                  <a:gd name="T34" fmla="*/ 2458 w 194"/>
                  <a:gd name="T35" fmla="*/ 1162 h 94"/>
                  <a:gd name="T36" fmla="*/ 2583 w 194"/>
                  <a:gd name="T37" fmla="*/ 956 h 94"/>
                  <a:gd name="T38" fmla="*/ 2938 w 194"/>
                  <a:gd name="T39" fmla="*/ 435 h 94"/>
                  <a:gd name="T40" fmla="*/ 3033 w 194"/>
                  <a:gd name="T41" fmla="*/ 0 h 94"/>
                  <a:gd name="T42" fmla="*/ 770 w 194"/>
                  <a:gd name="T43" fmla="*/ 1677 h 94"/>
                  <a:gd name="T44" fmla="*/ 750 w 194"/>
                  <a:gd name="T45" fmla="*/ 1677 h 94"/>
                  <a:gd name="T46" fmla="*/ 770 w 194"/>
                  <a:gd name="T47" fmla="*/ 1677 h 9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94" h="94">
                    <a:moveTo>
                      <a:pt x="194" y="0"/>
                    </a:moveTo>
                    <a:cubicBezTo>
                      <a:pt x="194" y="4"/>
                      <a:pt x="189" y="10"/>
                      <a:pt x="185" y="16"/>
                    </a:cubicBezTo>
                    <a:cubicBezTo>
                      <a:pt x="181" y="24"/>
                      <a:pt x="169" y="39"/>
                      <a:pt x="160" y="43"/>
                    </a:cubicBezTo>
                    <a:cubicBezTo>
                      <a:pt x="159" y="44"/>
                      <a:pt x="158" y="44"/>
                      <a:pt x="158" y="45"/>
                    </a:cubicBezTo>
                    <a:cubicBezTo>
                      <a:pt x="157" y="48"/>
                      <a:pt x="154" y="53"/>
                      <a:pt x="151" y="55"/>
                    </a:cubicBezTo>
                    <a:cubicBezTo>
                      <a:pt x="141" y="66"/>
                      <a:pt x="122" y="75"/>
                      <a:pt x="111" y="77"/>
                    </a:cubicBezTo>
                    <a:cubicBezTo>
                      <a:pt x="110" y="77"/>
                      <a:pt x="110" y="77"/>
                      <a:pt x="109" y="78"/>
                    </a:cubicBezTo>
                    <a:cubicBezTo>
                      <a:pt x="106" y="81"/>
                      <a:pt x="100" y="83"/>
                      <a:pt x="98" y="83"/>
                    </a:cubicBezTo>
                    <a:cubicBezTo>
                      <a:pt x="86" y="86"/>
                      <a:pt x="58" y="85"/>
                      <a:pt x="48" y="81"/>
                    </a:cubicBezTo>
                    <a:cubicBezTo>
                      <a:pt x="47" y="80"/>
                      <a:pt x="46" y="80"/>
                      <a:pt x="45" y="81"/>
                    </a:cubicBezTo>
                    <a:cubicBezTo>
                      <a:pt x="40" y="82"/>
                      <a:pt x="34" y="81"/>
                      <a:pt x="24" y="78"/>
                    </a:cubicBezTo>
                    <a:cubicBezTo>
                      <a:pt x="20" y="76"/>
                      <a:pt x="6" y="72"/>
                      <a:pt x="0" y="6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7" y="73"/>
                      <a:pt x="14" y="79"/>
                      <a:pt x="23" y="83"/>
                    </a:cubicBezTo>
                    <a:cubicBezTo>
                      <a:pt x="34" y="88"/>
                      <a:pt x="39" y="90"/>
                      <a:pt x="46" y="88"/>
                    </a:cubicBezTo>
                    <a:cubicBezTo>
                      <a:pt x="59" y="93"/>
                      <a:pt x="87" y="94"/>
                      <a:pt x="100" y="91"/>
                    </a:cubicBezTo>
                    <a:cubicBezTo>
                      <a:pt x="103" y="90"/>
                      <a:pt x="108" y="88"/>
                      <a:pt x="112" y="85"/>
                    </a:cubicBezTo>
                    <a:cubicBezTo>
                      <a:pt x="126" y="83"/>
                      <a:pt x="147" y="71"/>
                      <a:pt x="157" y="61"/>
                    </a:cubicBezTo>
                    <a:cubicBezTo>
                      <a:pt x="160" y="58"/>
                      <a:pt x="163" y="53"/>
                      <a:pt x="165" y="50"/>
                    </a:cubicBezTo>
                    <a:cubicBezTo>
                      <a:pt x="177" y="43"/>
                      <a:pt x="185" y="28"/>
                      <a:pt x="188" y="23"/>
                    </a:cubicBezTo>
                    <a:cubicBezTo>
                      <a:pt x="193" y="15"/>
                      <a:pt x="194" y="6"/>
                      <a:pt x="194" y="0"/>
                    </a:cubicBezTo>
                    <a:close/>
                    <a:moveTo>
                      <a:pt x="49" y="88"/>
                    </a:moveTo>
                    <a:cubicBezTo>
                      <a:pt x="49" y="88"/>
                      <a:pt x="48" y="88"/>
                      <a:pt x="48" y="88"/>
                    </a:cubicBezTo>
                    <a:cubicBezTo>
                      <a:pt x="48" y="88"/>
                      <a:pt x="49" y="88"/>
                      <a:pt x="49" y="88"/>
                    </a:cubicBezTo>
                    <a:close/>
                  </a:path>
                </a:pathLst>
              </a:custGeom>
              <a:solidFill>
                <a:srgbClr val="E3DF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8" name="Freeform 97">
                <a:extLst>
                  <a:ext uri="{FF2B5EF4-FFF2-40B4-BE49-F238E27FC236}">
                    <a16:creationId xmlns:a16="http://schemas.microsoft.com/office/drawing/2014/main" id="{53E04D6D-3261-485B-9517-52817E594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067"/>
                <a:ext cx="58" cy="427"/>
              </a:xfrm>
              <a:custGeom>
                <a:avLst/>
                <a:gdLst>
                  <a:gd name="T0" fmla="*/ 113 w 23"/>
                  <a:gd name="T1" fmla="*/ 0 h 160"/>
                  <a:gd name="T2" fmla="*/ 113 w 23"/>
                  <a:gd name="T3" fmla="*/ 1524 h 160"/>
                  <a:gd name="T4" fmla="*/ 96 w 23"/>
                  <a:gd name="T5" fmla="*/ 3042 h 160"/>
                  <a:gd name="T6" fmla="*/ 222 w 23"/>
                  <a:gd name="T7" fmla="*/ 1404 h 160"/>
                  <a:gd name="T8" fmla="*/ 113 w 23"/>
                  <a:gd name="T9" fmla="*/ 0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60">
                    <a:moveTo>
                      <a:pt x="7" y="0"/>
                    </a:moveTo>
                    <a:cubicBezTo>
                      <a:pt x="1" y="13"/>
                      <a:pt x="0" y="42"/>
                      <a:pt x="7" y="80"/>
                    </a:cubicBezTo>
                    <a:cubicBezTo>
                      <a:pt x="14" y="118"/>
                      <a:pt x="8" y="153"/>
                      <a:pt x="6" y="160"/>
                    </a:cubicBezTo>
                    <a:cubicBezTo>
                      <a:pt x="23" y="132"/>
                      <a:pt x="18" y="95"/>
                      <a:pt x="14" y="74"/>
                    </a:cubicBezTo>
                    <a:cubicBezTo>
                      <a:pt x="10" y="53"/>
                      <a:pt x="3" y="11"/>
                      <a:pt x="7" y="0"/>
                    </a:cubicBezTo>
                    <a:close/>
                  </a:path>
                </a:pathLst>
              </a:custGeom>
              <a:solidFill>
                <a:srgbClr val="E3DF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9" name="Freeform 98">
                <a:extLst>
                  <a:ext uri="{FF2B5EF4-FFF2-40B4-BE49-F238E27FC236}">
                    <a16:creationId xmlns:a16="http://schemas.microsoft.com/office/drawing/2014/main" id="{258F99E6-3101-4427-A6F4-FE0D8843B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627"/>
                <a:ext cx="110" cy="656"/>
              </a:xfrm>
              <a:custGeom>
                <a:avLst/>
                <a:gdLst>
                  <a:gd name="T0" fmla="*/ 0 w 44"/>
                  <a:gd name="T1" fmla="*/ 0 h 246"/>
                  <a:gd name="T2" fmla="*/ 175 w 44"/>
                  <a:gd name="T3" fmla="*/ 2539 h 246"/>
                  <a:gd name="T4" fmla="*/ 688 w 44"/>
                  <a:gd name="T5" fmla="*/ 4664 h 246"/>
                  <a:gd name="T6" fmla="*/ 270 w 44"/>
                  <a:gd name="T7" fmla="*/ 2539 h 246"/>
                  <a:gd name="T8" fmla="*/ 0 w 44"/>
                  <a:gd name="T9" fmla="*/ 0 h 2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46">
                    <a:moveTo>
                      <a:pt x="0" y="0"/>
                    </a:moveTo>
                    <a:cubicBezTo>
                      <a:pt x="2" y="42"/>
                      <a:pt x="2" y="88"/>
                      <a:pt x="11" y="134"/>
                    </a:cubicBezTo>
                    <a:cubicBezTo>
                      <a:pt x="20" y="180"/>
                      <a:pt x="38" y="210"/>
                      <a:pt x="44" y="246"/>
                    </a:cubicBezTo>
                    <a:cubicBezTo>
                      <a:pt x="42" y="211"/>
                      <a:pt x="24" y="159"/>
                      <a:pt x="17" y="134"/>
                    </a:cubicBezTo>
                    <a:cubicBezTo>
                      <a:pt x="10" y="109"/>
                      <a:pt x="0" y="23"/>
                      <a:pt x="0" y="0"/>
                    </a:cubicBezTo>
                    <a:close/>
                  </a:path>
                </a:pathLst>
              </a:custGeom>
              <a:solidFill>
                <a:srgbClr val="E3DF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0" name="Freeform 99">
                <a:extLst>
                  <a:ext uri="{FF2B5EF4-FFF2-40B4-BE49-F238E27FC236}">
                    <a16:creationId xmlns:a16="http://schemas.microsoft.com/office/drawing/2014/main" id="{0A524F18-2F11-4812-BEFB-3C737036F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830"/>
                <a:ext cx="32" cy="115"/>
              </a:xfrm>
              <a:custGeom>
                <a:avLst/>
                <a:gdLst>
                  <a:gd name="T0" fmla="*/ 0 w 13"/>
                  <a:gd name="T1" fmla="*/ 35 h 43"/>
                  <a:gd name="T2" fmla="*/ 0 w 13"/>
                  <a:gd name="T3" fmla="*/ 457 h 43"/>
                  <a:gd name="T4" fmla="*/ 121 w 13"/>
                  <a:gd name="T5" fmla="*/ 650 h 43"/>
                  <a:gd name="T6" fmla="*/ 182 w 13"/>
                  <a:gd name="T7" fmla="*/ 423 h 43"/>
                  <a:gd name="T8" fmla="*/ 121 w 13"/>
                  <a:gd name="T9" fmla="*/ 35 h 43"/>
                  <a:gd name="T10" fmla="*/ 0 w 13"/>
                  <a:gd name="T11" fmla="*/ 35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3">
                    <a:moveTo>
                      <a:pt x="0" y="2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2" y="26"/>
                      <a:pt x="5" y="29"/>
                      <a:pt x="8" y="34"/>
                    </a:cubicBezTo>
                    <a:cubicBezTo>
                      <a:pt x="13" y="43"/>
                      <a:pt x="12" y="22"/>
                      <a:pt x="12" y="2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FAD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1" name="Freeform 100">
                <a:extLst>
                  <a:ext uri="{FF2B5EF4-FFF2-40B4-BE49-F238E27FC236}">
                    <a16:creationId xmlns:a16="http://schemas.microsoft.com/office/drawing/2014/main" id="{4099A6C2-E3B3-484E-A89E-CFCDFCE9F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942"/>
                <a:ext cx="22" cy="85"/>
              </a:xfrm>
              <a:custGeom>
                <a:avLst/>
                <a:gdLst>
                  <a:gd name="T0" fmla="*/ 0 w 9"/>
                  <a:gd name="T1" fmla="*/ 600 h 32"/>
                  <a:gd name="T2" fmla="*/ 132 w 9"/>
                  <a:gd name="T3" fmla="*/ 545 h 32"/>
                  <a:gd name="T4" fmla="*/ 103 w 9"/>
                  <a:gd name="T5" fmla="*/ 282 h 32"/>
                  <a:gd name="T6" fmla="*/ 0 w 9"/>
                  <a:gd name="T7" fmla="*/ 0 h 32"/>
                  <a:gd name="T8" fmla="*/ 0 w 9"/>
                  <a:gd name="T9" fmla="*/ 60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2">
                    <a:moveTo>
                      <a:pt x="0" y="32"/>
                    </a:moveTo>
                    <a:cubicBezTo>
                      <a:pt x="4" y="31"/>
                      <a:pt x="8" y="29"/>
                      <a:pt x="9" y="29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5" y="11"/>
                      <a:pt x="3" y="4"/>
                      <a:pt x="0" y="0"/>
                    </a:cubicBez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FAD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2" name="Freeform 101">
                <a:extLst>
                  <a:ext uri="{FF2B5EF4-FFF2-40B4-BE49-F238E27FC236}">
                    <a16:creationId xmlns:a16="http://schemas.microsoft.com/office/drawing/2014/main" id="{061239A0-B8E8-418F-BC48-55CF1A59C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846"/>
                <a:ext cx="40" cy="184"/>
              </a:xfrm>
              <a:custGeom>
                <a:avLst/>
                <a:gdLst>
                  <a:gd name="T0" fmla="*/ 0 w 16"/>
                  <a:gd name="T1" fmla="*/ 1195 h 69"/>
                  <a:gd name="T2" fmla="*/ 250 w 16"/>
                  <a:gd name="T3" fmla="*/ 1309 h 69"/>
                  <a:gd name="T4" fmla="*/ 250 w 16"/>
                  <a:gd name="T5" fmla="*/ 0 h 69"/>
                  <a:gd name="T6" fmla="*/ 145 w 16"/>
                  <a:gd name="T7" fmla="*/ 171 h 69"/>
                  <a:gd name="T8" fmla="*/ 0 w 16"/>
                  <a:gd name="T9" fmla="*/ 1195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69">
                    <a:moveTo>
                      <a:pt x="0" y="63"/>
                    </a:moveTo>
                    <a:cubicBezTo>
                      <a:pt x="4" y="67"/>
                      <a:pt x="12" y="68"/>
                      <a:pt x="16" y="69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4" y="2"/>
                      <a:pt x="11" y="6"/>
                      <a:pt x="9" y="9"/>
                    </a:cubicBez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FAD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3" name="Freeform 102">
                <a:extLst>
                  <a:ext uri="{FF2B5EF4-FFF2-40B4-BE49-F238E27FC236}">
                    <a16:creationId xmlns:a16="http://schemas.microsoft.com/office/drawing/2014/main" id="{C492B81F-6F01-4C41-AF6C-1E2165764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7" y="3006"/>
                <a:ext cx="147" cy="267"/>
              </a:xfrm>
              <a:custGeom>
                <a:avLst/>
                <a:gdLst>
                  <a:gd name="T0" fmla="*/ 912 w 59"/>
                  <a:gd name="T1" fmla="*/ 0 h 100"/>
                  <a:gd name="T2" fmla="*/ 715 w 59"/>
                  <a:gd name="T3" fmla="*/ 777 h 100"/>
                  <a:gd name="T4" fmla="*/ 416 w 59"/>
                  <a:gd name="T5" fmla="*/ 1332 h 100"/>
                  <a:gd name="T6" fmla="*/ 0 w 59"/>
                  <a:gd name="T7" fmla="*/ 1904 h 100"/>
                  <a:gd name="T8" fmla="*/ 590 w 59"/>
                  <a:gd name="T9" fmla="*/ 1199 h 100"/>
                  <a:gd name="T10" fmla="*/ 787 w 59"/>
                  <a:gd name="T11" fmla="*/ 593 h 100"/>
                  <a:gd name="T12" fmla="*/ 912 w 59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00">
                    <a:moveTo>
                      <a:pt x="59" y="0"/>
                    </a:moveTo>
                    <a:cubicBezTo>
                      <a:pt x="50" y="10"/>
                      <a:pt x="52" y="25"/>
                      <a:pt x="46" y="41"/>
                    </a:cubicBezTo>
                    <a:cubicBezTo>
                      <a:pt x="39" y="57"/>
                      <a:pt x="35" y="60"/>
                      <a:pt x="27" y="70"/>
                    </a:cubicBezTo>
                    <a:cubicBezTo>
                      <a:pt x="19" y="79"/>
                      <a:pt x="10" y="92"/>
                      <a:pt x="0" y="100"/>
                    </a:cubicBezTo>
                    <a:cubicBezTo>
                      <a:pt x="18" y="91"/>
                      <a:pt x="26" y="77"/>
                      <a:pt x="38" y="63"/>
                    </a:cubicBezTo>
                    <a:cubicBezTo>
                      <a:pt x="50" y="49"/>
                      <a:pt x="50" y="39"/>
                      <a:pt x="51" y="31"/>
                    </a:cubicBezTo>
                    <a:cubicBezTo>
                      <a:pt x="52" y="23"/>
                      <a:pt x="55" y="8"/>
                      <a:pt x="59" y="0"/>
                    </a:cubicBezTo>
                    <a:close/>
                  </a:path>
                </a:pathLst>
              </a:custGeom>
              <a:solidFill>
                <a:srgbClr val="E3DF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4" name="Freeform 103">
                <a:extLst>
                  <a:ext uri="{FF2B5EF4-FFF2-40B4-BE49-F238E27FC236}">
                    <a16:creationId xmlns:a16="http://schemas.microsoft.com/office/drawing/2014/main" id="{92653164-25DC-43B8-BE23-6CF783D03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955"/>
                <a:ext cx="23" cy="11"/>
              </a:xfrm>
              <a:custGeom>
                <a:avLst/>
                <a:gdLst>
                  <a:gd name="T0" fmla="*/ 0 w 9"/>
                  <a:gd name="T1" fmla="*/ 0 h 4"/>
                  <a:gd name="T2" fmla="*/ 151 w 9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4" y="2"/>
                      <a:pt x="5" y="2"/>
                      <a:pt x="9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5" name="Freeform 104">
                <a:extLst>
                  <a:ext uri="{FF2B5EF4-FFF2-40B4-BE49-F238E27FC236}">
                    <a16:creationId xmlns:a16="http://schemas.microsoft.com/office/drawing/2014/main" id="{00B1127E-39CB-4213-B148-BF549AC7E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1977"/>
                <a:ext cx="25" cy="10"/>
              </a:xfrm>
              <a:custGeom>
                <a:avLst/>
                <a:gdLst>
                  <a:gd name="T0" fmla="*/ 0 w 10"/>
                  <a:gd name="T1" fmla="*/ 0 h 4"/>
                  <a:gd name="T2" fmla="*/ 158 w 10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4" y="2"/>
                      <a:pt x="5" y="3"/>
                      <a:pt x="1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6" name="Freeform 105">
                <a:extLst>
                  <a:ext uri="{FF2B5EF4-FFF2-40B4-BE49-F238E27FC236}">
                    <a16:creationId xmlns:a16="http://schemas.microsoft.com/office/drawing/2014/main" id="{FCF78451-3ABB-420F-96D4-51481A52D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1934"/>
                <a:ext cx="27" cy="11"/>
              </a:xfrm>
              <a:custGeom>
                <a:avLst/>
                <a:gdLst>
                  <a:gd name="T0" fmla="*/ 0 w 11"/>
                  <a:gd name="T1" fmla="*/ 0 h 4"/>
                  <a:gd name="T2" fmla="*/ 162 w 1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3" y="1"/>
                      <a:pt x="8" y="1"/>
                      <a:pt x="11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7" name="Freeform 106">
                <a:extLst>
                  <a:ext uri="{FF2B5EF4-FFF2-40B4-BE49-F238E27FC236}">
                    <a16:creationId xmlns:a16="http://schemas.microsoft.com/office/drawing/2014/main" id="{31F91E6F-15FC-4B59-8C01-CF851DA00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105"/>
                <a:ext cx="30" cy="10"/>
              </a:xfrm>
              <a:custGeom>
                <a:avLst/>
                <a:gdLst>
                  <a:gd name="T0" fmla="*/ 0 w 12"/>
                  <a:gd name="T1" fmla="*/ 20 h 4"/>
                  <a:gd name="T2" fmla="*/ 188 w 1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1"/>
                    </a:moveTo>
                    <a:cubicBezTo>
                      <a:pt x="4" y="2"/>
                      <a:pt x="9" y="0"/>
                      <a:pt x="12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8" name="Freeform 107">
                <a:extLst>
                  <a:ext uri="{FF2B5EF4-FFF2-40B4-BE49-F238E27FC236}">
                    <a16:creationId xmlns:a16="http://schemas.microsoft.com/office/drawing/2014/main" id="{43C640B1-A2AC-47A6-8DE4-53C165FCB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123"/>
                <a:ext cx="27" cy="6"/>
              </a:xfrm>
              <a:custGeom>
                <a:avLst/>
                <a:gdLst>
                  <a:gd name="T0" fmla="*/ 0 w 11"/>
                  <a:gd name="T1" fmla="*/ 0 h 2"/>
                  <a:gd name="T2" fmla="*/ 162 w 1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4" y="1"/>
                      <a:pt x="8" y="1"/>
                      <a:pt x="11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9" name="Freeform 108">
                <a:extLst>
                  <a:ext uri="{FF2B5EF4-FFF2-40B4-BE49-F238E27FC236}">
                    <a16:creationId xmlns:a16="http://schemas.microsoft.com/office/drawing/2014/main" id="{D4567DCE-24C8-471D-999D-21088804F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137"/>
                <a:ext cx="23" cy="8"/>
              </a:xfrm>
              <a:custGeom>
                <a:avLst/>
                <a:gdLst>
                  <a:gd name="T0" fmla="*/ 0 w 9"/>
                  <a:gd name="T1" fmla="*/ 0 h 3"/>
                  <a:gd name="T2" fmla="*/ 151 w 9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2"/>
                      <a:pt x="6" y="2"/>
                      <a:pt x="9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0" name="Freeform 109">
                <a:extLst>
                  <a:ext uri="{FF2B5EF4-FFF2-40B4-BE49-F238E27FC236}">
                    <a16:creationId xmlns:a16="http://schemas.microsoft.com/office/drawing/2014/main" id="{1F5FF0E7-829B-4887-B3A3-F4AA26607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158"/>
                <a:ext cx="33" cy="3"/>
              </a:xfrm>
              <a:custGeom>
                <a:avLst/>
                <a:gdLst>
                  <a:gd name="T0" fmla="*/ 0 w 13"/>
                  <a:gd name="T1" fmla="*/ 0 h 1"/>
                  <a:gd name="T2" fmla="*/ 213 w 1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">
                    <a:moveTo>
                      <a:pt x="0" y="0"/>
                    </a:moveTo>
                    <a:cubicBezTo>
                      <a:pt x="4" y="0"/>
                      <a:pt x="8" y="1"/>
                      <a:pt x="13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1" name="Freeform 110">
                <a:extLst>
                  <a:ext uri="{FF2B5EF4-FFF2-40B4-BE49-F238E27FC236}">
                    <a16:creationId xmlns:a16="http://schemas.microsoft.com/office/drawing/2014/main" id="{86564CE5-CCA1-4A54-B8D4-603E51676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2174"/>
                <a:ext cx="27" cy="3"/>
              </a:xfrm>
              <a:custGeom>
                <a:avLst/>
                <a:gdLst>
                  <a:gd name="T0" fmla="*/ 0 w 11"/>
                  <a:gd name="T1" fmla="*/ 0 h 1"/>
                  <a:gd name="T2" fmla="*/ 162 w 1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4" y="1"/>
                      <a:pt x="7" y="0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2" name="Freeform 111">
                <a:extLst>
                  <a:ext uri="{FF2B5EF4-FFF2-40B4-BE49-F238E27FC236}">
                    <a16:creationId xmlns:a16="http://schemas.microsoft.com/office/drawing/2014/main" id="{2FBC496A-02DD-49E1-8E70-05F96EA46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193"/>
                <a:ext cx="28" cy="8"/>
              </a:xfrm>
              <a:custGeom>
                <a:avLst/>
                <a:gdLst>
                  <a:gd name="T0" fmla="*/ 0 w 11"/>
                  <a:gd name="T1" fmla="*/ 0 h 3"/>
                  <a:gd name="T2" fmla="*/ 181 w 11"/>
                  <a:gd name="T3" fmla="*/ 56 h 3"/>
                  <a:gd name="T4" fmla="*/ 163 w 11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3" y="2"/>
                      <a:pt x="7" y="3"/>
                      <a:pt x="11" y="3"/>
                    </a:cubicBezTo>
                    <a:cubicBezTo>
                      <a:pt x="11" y="3"/>
                      <a:pt x="11" y="3"/>
                      <a:pt x="1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3" name="Freeform 112">
                <a:extLst>
                  <a:ext uri="{FF2B5EF4-FFF2-40B4-BE49-F238E27FC236}">
                    <a16:creationId xmlns:a16="http://schemas.microsoft.com/office/drawing/2014/main" id="{5A149EB4-D037-4F07-AB85-A3979FD83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217"/>
                <a:ext cx="23" cy="5"/>
              </a:xfrm>
              <a:custGeom>
                <a:avLst/>
                <a:gdLst>
                  <a:gd name="T0" fmla="*/ 0 w 9"/>
                  <a:gd name="T1" fmla="*/ 0 h 2"/>
                  <a:gd name="T2" fmla="*/ 151 w 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2" y="1"/>
                      <a:pt x="8" y="2"/>
                      <a:pt x="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4" name="Freeform 113">
                <a:extLst>
                  <a:ext uri="{FF2B5EF4-FFF2-40B4-BE49-F238E27FC236}">
                    <a16:creationId xmlns:a16="http://schemas.microsoft.com/office/drawing/2014/main" id="{158BA185-7E95-4C5C-AE0E-CDAEE7A90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235"/>
                <a:ext cx="28" cy="6"/>
              </a:xfrm>
              <a:custGeom>
                <a:avLst/>
                <a:gdLst>
                  <a:gd name="T0" fmla="*/ 0 w 11"/>
                  <a:gd name="T1" fmla="*/ 0 h 2"/>
                  <a:gd name="T2" fmla="*/ 181 w 1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4" y="2"/>
                      <a:pt x="7" y="1"/>
                      <a:pt x="11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5" name="Freeform 114">
                <a:extLst>
                  <a:ext uri="{FF2B5EF4-FFF2-40B4-BE49-F238E27FC236}">
                    <a16:creationId xmlns:a16="http://schemas.microsoft.com/office/drawing/2014/main" id="{FA82BDC5-8520-45AF-82BA-AFE5D4BDE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257"/>
                <a:ext cx="30" cy="5"/>
              </a:xfrm>
              <a:custGeom>
                <a:avLst/>
                <a:gdLst>
                  <a:gd name="T0" fmla="*/ 0 w 12"/>
                  <a:gd name="T1" fmla="*/ 0 h 2"/>
                  <a:gd name="T2" fmla="*/ 188 w 12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1"/>
                      <a:pt x="9" y="2"/>
                      <a:pt x="12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6" name="Freeform 115">
                <a:extLst>
                  <a:ext uri="{FF2B5EF4-FFF2-40B4-BE49-F238E27FC236}">
                    <a16:creationId xmlns:a16="http://schemas.microsoft.com/office/drawing/2014/main" id="{2A05015F-9721-452A-B2CB-010AE025C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283"/>
                <a:ext cx="30" cy="6"/>
              </a:xfrm>
              <a:custGeom>
                <a:avLst/>
                <a:gdLst>
                  <a:gd name="T0" fmla="*/ 0 w 12"/>
                  <a:gd name="T1" fmla="*/ 0 h 2"/>
                  <a:gd name="T2" fmla="*/ 188 w 1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4" y="0"/>
                      <a:pt x="8" y="1"/>
                      <a:pt x="12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7" name="Freeform 116">
                <a:extLst>
                  <a:ext uri="{FF2B5EF4-FFF2-40B4-BE49-F238E27FC236}">
                    <a16:creationId xmlns:a16="http://schemas.microsoft.com/office/drawing/2014/main" id="{C8460A09-F9CD-4A32-AA75-DCAD414BA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299"/>
                <a:ext cx="17" cy="3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1"/>
                      <a:pt x="7" y="1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8" name="Freeform 117">
                <a:extLst>
                  <a:ext uri="{FF2B5EF4-FFF2-40B4-BE49-F238E27FC236}">
                    <a16:creationId xmlns:a16="http://schemas.microsoft.com/office/drawing/2014/main" id="{045B367B-22A6-4EBC-A612-555E0F72E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318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5" y="1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9" name="Freeform 118">
                <a:extLst>
                  <a:ext uri="{FF2B5EF4-FFF2-40B4-BE49-F238E27FC236}">
                    <a16:creationId xmlns:a16="http://schemas.microsoft.com/office/drawing/2014/main" id="{FDAAFAFD-76DE-4BB6-8611-E64048106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337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0"/>
                      <a:pt x="7" y="1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0" name="Freeform 119">
                <a:extLst>
                  <a:ext uri="{FF2B5EF4-FFF2-40B4-BE49-F238E27FC236}">
                    <a16:creationId xmlns:a16="http://schemas.microsoft.com/office/drawing/2014/main" id="{5B2A8730-1F8A-49DA-B02A-E0ADBC37F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355"/>
                <a:ext cx="25" cy="6"/>
              </a:xfrm>
              <a:custGeom>
                <a:avLst/>
                <a:gdLst>
                  <a:gd name="T0" fmla="*/ 0 w 10"/>
                  <a:gd name="T1" fmla="*/ 0 h 2"/>
                  <a:gd name="T2" fmla="*/ 158 w 10"/>
                  <a:gd name="T3" fmla="*/ 27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3" y="2"/>
                      <a:pt x="7" y="1"/>
                      <a:pt x="10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1" name="Freeform 120">
                <a:extLst>
                  <a:ext uri="{FF2B5EF4-FFF2-40B4-BE49-F238E27FC236}">
                    <a16:creationId xmlns:a16="http://schemas.microsoft.com/office/drawing/2014/main" id="{242CBD0F-C534-44D8-B72F-85E247E58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374"/>
                <a:ext cx="22" cy="5"/>
              </a:xfrm>
              <a:custGeom>
                <a:avLst/>
                <a:gdLst>
                  <a:gd name="T0" fmla="*/ 0 w 9"/>
                  <a:gd name="T1" fmla="*/ 20 h 2"/>
                  <a:gd name="T2" fmla="*/ 132 w 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3" y="1"/>
                      <a:pt x="7" y="0"/>
                      <a:pt x="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2" name="Freeform 121">
                <a:extLst>
                  <a:ext uri="{FF2B5EF4-FFF2-40B4-BE49-F238E27FC236}">
                    <a16:creationId xmlns:a16="http://schemas.microsoft.com/office/drawing/2014/main" id="{A500C646-E54A-46A9-BA2C-78FBE3F2C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393"/>
                <a:ext cx="20" cy="2"/>
              </a:xfrm>
              <a:custGeom>
                <a:avLst/>
                <a:gdLst>
                  <a:gd name="T0" fmla="*/ 0 w 8"/>
                  <a:gd name="T1" fmla="*/ 0 h 1"/>
                  <a:gd name="T2" fmla="*/ 125 w 8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0"/>
                    </a:moveTo>
                    <a:cubicBezTo>
                      <a:pt x="2" y="0"/>
                      <a:pt x="5" y="1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3" name="Freeform 122">
                <a:extLst>
                  <a:ext uri="{FF2B5EF4-FFF2-40B4-BE49-F238E27FC236}">
                    <a16:creationId xmlns:a16="http://schemas.microsoft.com/office/drawing/2014/main" id="{F4F6E621-B52E-47A4-B097-0D1A28AC0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411"/>
                <a:ext cx="17" cy="6"/>
              </a:xfrm>
              <a:custGeom>
                <a:avLst/>
                <a:gdLst>
                  <a:gd name="T0" fmla="*/ 0 w 7"/>
                  <a:gd name="T1" fmla="*/ 0 h 2"/>
                  <a:gd name="T2" fmla="*/ 100 w 7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2" y="1"/>
                      <a:pt x="4" y="2"/>
                      <a:pt x="7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4" name="Freeform 123">
                <a:extLst>
                  <a:ext uri="{FF2B5EF4-FFF2-40B4-BE49-F238E27FC236}">
                    <a16:creationId xmlns:a16="http://schemas.microsoft.com/office/drawing/2014/main" id="{A815D264-72E1-4872-9E8B-FD99CC9A6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425"/>
                <a:ext cx="22" cy="2"/>
              </a:xfrm>
              <a:custGeom>
                <a:avLst/>
                <a:gdLst>
                  <a:gd name="T0" fmla="*/ 0 w 9"/>
                  <a:gd name="T1" fmla="*/ 0 h 1"/>
                  <a:gd name="T2" fmla="*/ 132 w 9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1"/>
                      <a:pt x="7" y="1"/>
                      <a:pt x="9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5" name="Freeform 124">
                <a:extLst>
                  <a:ext uri="{FF2B5EF4-FFF2-40B4-BE49-F238E27FC236}">
                    <a16:creationId xmlns:a16="http://schemas.microsoft.com/office/drawing/2014/main" id="{D9279C73-A295-4BE3-94EE-93311F391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438"/>
                <a:ext cx="25" cy="5"/>
              </a:xfrm>
              <a:custGeom>
                <a:avLst/>
                <a:gdLst>
                  <a:gd name="T0" fmla="*/ 0 w 10"/>
                  <a:gd name="T1" fmla="*/ 0 h 2"/>
                  <a:gd name="T2" fmla="*/ 158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cubicBezTo>
                      <a:pt x="3" y="1"/>
                      <a:pt x="8" y="2"/>
                      <a:pt x="10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6" name="Freeform 125">
                <a:extLst>
                  <a:ext uri="{FF2B5EF4-FFF2-40B4-BE49-F238E27FC236}">
                    <a16:creationId xmlns:a16="http://schemas.microsoft.com/office/drawing/2014/main" id="{453DCC51-7903-49F1-B20E-2DD0DAF7B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457"/>
                <a:ext cx="25" cy="2"/>
              </a:xfrm>
              <a:custGeom>
                <a:avLst/>
                <a:gdLst>
                  <a:gd name="T0" fmla="*/ 0 w 10"/>
                  <a:gd name="T1" fmla="*/ 0 h 1"/>
                  <a:gd name="T2" fmla="*/ 158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0"/>
                    </a:moveTo>
                    <a:cubicBezTo>
                      <a:pt x="3" y="0"/>
                      <a:pt x="6" y="1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7" name="Freeform 126">
                <a:extLst>
                  <a:ext uri="{FF2B5EF4-FFF2-40B4-BE49-F238E27FC236}">
                    <a16:creationId xmlns:a16="http://schemas.microsoft.com/office/drawing/2014/main" id="{9D8A6AAC-DA8C-4EE5-8456-C01DEE313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473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1"/>
                      <a:pt x="6" y="1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8" name="Freeform 127">
                <a:extLst>
                  <a:ext uri="{FF2B5EF4-FFF2-40B4-BE49-F238E27FC236}">
                    <a16:creationId xmlns:a16="http://schemas.microsoft.com/office/drawing/2014/main" id="{646A83B3-0C51-4718-AC6A-9AAFEA42F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489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0"/>
                      <a:pt x="5" y="1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89" name="Freeform 128">
                <a:extLst>
                  <a:ext uri="{FF2B5EF4-FFF2-40B4-BE49-F238E27FC236}">
                    <a16:creationId xmlns:a16="http://schemas.microsoft.com/office/drawing/2014/main" id="{D0C8A9A0-A02E-46CB-B52B-3AB8D272F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507"/>
                <a:ext cx="23" cy="6"/>
              </a:xfrm>
              <a:custGeom>
                <a:avLst/>
                <a:gdLst>
                  <a:gd name="T0" fmla="*/ 0 w 9"/>
                  <a:gd name="T1" fmla="*/ 0 h 2"/>
                  <a:gd name="T2" fmla="*/ 151 w 9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6" y="2"/>
                      <a:pt x="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0" name="Freeform 129">
                <a:extLst>
                  <a:ext uri="{FF2B5EF4-FFF2-40B4-BE49-F238E27FC236}">
                    <a16:creationId xmlns:a16="http://schemas.microsoft.com/office/drawing/2014/main" id="{8AEDF840-5EF1-4043-B91D-C6C5D46F4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529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5" y="2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1" name="Freeform 130">
                <a:extLst>
                  <a:ext uri="{FF2B5EF4-FFF2-40B4-BE49-F238E27FC236}">
                    <a16:creationId xmlns:a16="http://schemas.microsoft.com/office/drawing/2014/main" id="{EBA25CFD-AF6C-413E-B880-EBA193BBD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547"/>
                <a:ext cx="20" cy="8"/>
              </a:xfrm>
              <a:custGeom>
                <a:avLst/>
                <a:gdLst>
                  <a:gd name="T0" fmla="*/ 0 w 8"/>
                  <a:gd name="T1" fmla="*/ 0 h 3"/>
                  <a:gd name="T2" fmla="*/ 125 w 8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2"/>
                      <a:pt x="5" y="3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2" name="Freeform 131">
                <a:extLst>
                  <a:ext uri="{FF2B5EF4-FFF2-40B4-BE49-F238E27FC236}">
                    <a16:creationId xmlns:a16="http://schemas.microsoft.com/office/drawing/2014/main" id="{D1B9ED1F-426C-4933-8454-05800E9B8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566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1"/>
                      <a:pt x="6" y="1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3" name="Freeform 132">
                <a:extLst>
                  <a:ext uri="{FF2B5EF4-FFF2-40B4-BE49-F238E27FC236}">
                    <a16:creationId xmlns:a16="http://schemas.microsoft.com/office/drawing/2014/main" id="{6F64D467-C3FB-4D4C-A6B2-AB4B00562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582"/>
                <a:ext cx="23" cy="3"/>
              </a:xfrm>
              <a:custGeom>
                <a:avLst/>
                <a:gdLst>
                  <a:gd name="T0" fmla="*/ 0 w 9"/>
                  <a:gd name="T1" fmla="*/ 0 h 1"/>
                  <a:gd name="T2" fmla="*/ 151 w 9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0"/>
                    </a:moveTo>
                    <a:cubicBezTo>
                      <a:pt x="3" y="0"/>
                      <a:pt x="6" y="0"/>
                      <a:pt x="9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4" name="Freeform 133">
                <a:extLst>
                  <a:ext uri="{FF2B5EF4-FFF2-40B4-BE49-F238E27FC236}">
                    <a16:creationId xmlns:a16="http://schemas.microsoft.com/office/drawing/2014/main" id="{17199467-DB13-4CFA-9FC1-958ADE00E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601"/>
                <a:ext cx="23" cy="5"/>
              </a:xfrm>
              <a:custGeom>
                <a:avLst/>
                <a:gdLst>
                  <a:gd name="T0" fmla="*/ 0 w 9"/>
                  <a:gd name="T1" fmla="*/ 0 h 2"/>
                  <a:gd name="T2" fmla="*/ 151 w 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6" y="2"/>
                      <a:pt x="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5" name="Freeform 134">
                <a:extLst>
                  <a:ext uri="{FF2B5EF4-FFF2-40B4-BE49-F238E27FC236}">
                    <a16:creationId xmlns:a16="http://schemas.microsoft.com/office/drawing/2014/main" id="{20598F3E-7FE9-46F6-BA0F-D7A959582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617"/>
                <a:ext cx="20" cy="8"/>
              </a:xfrm>
              <a:custGeom>
                <a:avLst/>
                <a:gdLst>
                  <a:gd name="T0" fmla="*/ 0 w 8"/>
                  <a:gd name="T1" fmla="*/ 0 h 3"/>
                  <a:gd name="T2" fmla="*/ 125 w 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2" y="2"/>
                      <a:pt x="5" y="2"/>
                      <a:pt x="8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6" name="Freeform 135">
                <a:extLst>
                  <a:ext uri="{FF2B5EF4-FFF2-40B4-BE49-F238E27FC236}">
                    <a16:creationId xmlns:a16="http://schemas.microsoft.com/office/drawing/2014/main" id="{62C7D034-0032-4596-B834-3AF11DBF1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638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2" y="2"/>
                      <a:pt x="5" y="2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7" name="Freeform 136">
                <a:extLst>
                  <a:ext uri="{FF2B5EF4-FFF2-40B4-BE49-F238E27FC236}">
                    <a16:creationId xmlns:a16="http://schemas.microsoft.com/office/drawing/2014/main" id="{7CC4FFE3-583C-44C3-8506-96AEDA3EB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009"/>
                <a:ext cx="22" cy="8"/>
              </a:xfrm>
              <a:custGeom>
                <a:avLst/>
                <a:gdLst>
                  <a:gd name="T0" fmla="*/ 0 w 9"/>
                  <a:gd name="T1" fmla="*/ 0 h 3"/>
                  <a:gd name="T2" fmla="*/ 132 w 9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4" y="0"/>
                      <a:pt x="6" y="2"/>
                      <a:pt x="9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8" name="Freeform 137">
                <a:extLst>
                  <a:ext uri="{FF2B5EF4-FFF2-40B4-BE49-F238E27FC236}">
                    <a16:creationId xmlns:a16="http://schemas.microsoft.com/office/drawing/2014/main" id="{A5FF7BE8-AA22-441E-AE6D-DFBA84582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907"/>
                <a:ext cx="20" cy="6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1"/>
                      <a:pt x="5" y="2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99" name="Freeform 138">
                <a:extLst>
                  <a:ext uri="{FF2B5EF4-FFF2-40B4-BE49-F238E27FC236}">
                    <a16:creationId xmlns:a16="http://schemas.microsoft.com/office/drawing/2014/main" id="{7FDD2FB3-D778-4488-83DC-94B6462D1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1889"/>
                <a:ext cx="23" cy="8"/>
              </a:xfrm>
              <a:custGeom>
                <a:avLst/>
                <a:gdLst>
                  <a:gd name="T0" fmla="*/ 0 w 9"/>
                  <a:gd name="T1" fmla="*/ 0 h 3"/>
                  <a:gd name="T2" fmla="*/ 151 w 9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3" y="2"/>
                      <a:pt x="6" y="2"/>
                      <a:pt x="9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0" name="Freeform 139">
                <a:extLst>
                  <a:ext uri="{FF2B5EF4-FFF2-40B4-BE49-F238E27FC236}">
                    <a16:creationId xmlns:a16="http://schemas.microsoft.com/office/drawing/2014/main" id="{F91C2191-57AD-45D2-8B83-A00E46B11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865"/>
                <a:ext cx="23" cy="13"/>
              </a:xfrm>
              <a:custGeom>
                <a:avLst/>
                <a:gdLst>
                  <a:gd name="T0" fmla="*/ 0 w 9"/>
                  <a:gd name="T1" fmla="*/ 0 h 5"/>
                  <a:gd name="T2" fmla="*/ 151 w 9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3" y="3"/>
                      <a:pt x="6" y="4"/>
                      <a:pt x="9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1" name="Freeform 140">
                <a:extLst>
                  <a:ext uri="{FF2B5EF4-FFF2-40B4-BE49-F238E27FC236}">
                    <a16:creationId xmlns:a16="http://schemas.microsoft.com/office/drawing/2014/main" id="{2EDD98F5-05BE-42BD-BF46-BEAA426D4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1841"/>
                <a:ext cx="18" cy="18"/>
              </a:xfrm>
              <a:custGeom>
                <a:avLst/>
                <a:gdLst>
                  <a:gd name="T0" fmla="*/ 0 w 7"/>
                  <a:gd name="T1" fmla="*/ 0 h 7"/>
                  <a:gd name="T2" fmla="*/ 118 w 7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3"/>
                      <a:pt x="4" y="6"/>
                      <a:pt x="7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2" name="Freeform 141">
                <a:extLst>
                  <a:ext uri="{FF2B5EF4-FFF2-40B4-BE49-F238E27FC236}">
                    <a16:creationId xmlns:a16="http://schemas.microsoft.com/office/drawing/2014/main" id="{F97B60E1-0D5B-4AD7-B9F1-B8CF55A1D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731"/>
                <a:ext cx="15" cy="11"/>
              </a:xfrm>
              <a:custGeom>
                <a:avLst/>
                <a:gdLst>
                  <a:gd name="T0" fmla="*/ 0 w 6"/>
                  <a:gd name="T1" fmla="*/ 0 h 4"/>
                  <a:gd name="T2" fmla="*/ 95 w 6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4" y="3"/>
                      <a:pt x="6" y="4"/>
                      <a:pt x="6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3" name="Freeform 142">
                <a:extLst>
                  <a:ext uri="{FF2B5EF4-FFF2-40B4-BE49-F238E27FC236}">
                    <a16:creationId xmlns:a16="http://schemas.microsoft.com/office/drawing/2014/main" id="{7A3F8686-A6C2-4F10-AEDB-383627159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745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2"/>
                      <a:pt x="4" y="3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4" name="Freeform 143">
                <a:extLst>
                  <a:ext uri="{FF2B5EF4-FFF2-40B4-BE49-F238E27FC236}">
                    <a16:creationId xmlns:a16="http://schemas.microsoft.com/office/drawing/2014/main" id="{9FB9A211-2180-4622-8A12-45B4672C0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755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88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3" y="3"/>
                      <a:pt x="5" y="3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5" name="Freeform 144">
                <a:extLst>
                  <a:ext uri="{FF2B5EF4-FFF2-40B4-BE49-F238E27FC236}">
                    <a16:creationId xmlns:a16="http://schemas.microsoft.com/office/drawing/2014/main" id="{63E85D33-C0F8-43E1-8AB1-FFFBD1DB4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774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3" y="2"/>
                      <a:pt x="3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6" name="Freeform 145">
                <a:extLst>
                  <a:ext uri="{FF2B5EF4-FFF2-40B4-BE49-F238E27FC236}">
                    <a16:creationId xmlns:a16="http://schemas.microsoft.com/office/drawing/2014/main" id="{7DB3114D-E579-4FDA-98D1-68D45512E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793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4" y="2"/>
                      <a:pt x="4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7" name="Freeform 146">
                <a:extLst>
                  <a:ext uri="{FF2B5EF4-FFF2-40B4-BE49-F238E27FC236}">
                    <a16:creationId xmlns:a16="http://schemas.microsoft.com/office/drawing/2014/main" id="{F42425DE-B771-4902-BC00-04CDEBF21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1814"/>
                <a:ext cx="12" cy="11"/>
              </a:xfrm>
              <a:custGeom>
                <a:avLst/>
                <a:gdLst>
                  <a:gd name="T0" fmla="*/ 0 w 5"/>
                  <a:gd name="T1" fmla="*/ 0 h 4"/>
                  <a:gd name="T2" fmla="*/ 70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3"/>
                      <a:pt x="5" y="4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8" name="Freeform 147">
                <a:extLst>
                  <a:ext uri="{FF2B5EF4-FFF2-40B4-BE49-F238E27FC236}">
                    <a16:creationId xmlns:a16="http://schemas.microsoft.com/office/drawing/2014/main" id="{EF27D345-BC9C-4102-889E-89AE37749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761"/>
                <a:ext cx="15" cy="13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4" y="1"/>
                      <a:pt x="6" y="5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9" name="Freeform 148">
                <a:extLst>
                  <a:ext uri="{FF2B5EF4-FFF2-40B4-BE49-F238E27FC236}">
                    <a16:creationId xmlns:a16="http://schemas.microsoft.com/office/drawing/2014/main" id="{742A3C85-7A79-47AD-A219-5CC0CB5C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771"/>
                <a:ext cx="15" cy="14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4" y="2"/>
                      <a:pt x="6" y="5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0" name="Freeform 149">
                <a:extLst>
                  <a:ext uri="{FF2B5EF4-FFF2-40B4-BE49-F238E27FC236}">
                    <a16:creationId xmlns:a16="http://schemas.microsoft.com/office/drawing/2014/main" id="{1334C852-DB73-458D-BE8E-FFC10A9F7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787"/>
                <a:ext cx="15" cy="14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3" y="3"/>
                      <a:pt x="6" y="5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1" name="Freeform 150">
                <a:extLst>
                  <a:ext uri="{FF2B5EF4-FFF2-40B4-BE49-F238E27FC236}">
                    <a16:creationId xmlns:a16="http://schemas.microsoft.com/office/drawing/2014/main" id="{1460366D-A393-4DA6-8224-55944B951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734"/>
                <a:ext cx="20" cy="13"/>
              </a:xfrm>
              <a:custGeom>
                <a:avLst/>
                <a:gdLst>
                  <a:gd name="T0" fmla="*/ 0 w 8"/>
                  <a:gd name="T1" fmla="*/ 0 h 5"/>
                  <a:gd name="T2" fmla="*/ 125 w 8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5" y="1"/>
                      <a:pt x="8" y="5"/>
                      <a:pt x="8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2" name="Freeform 151">
                <a:extLst>
                  <a:ext uri="{FF2B5EF4-FFF2-40B4-BE49-F238E27FC236}">
                    <a16:creationId xmlns:a16="http://schemas.microsoft.com/office/drawing/2014/main" id="{4C1752A1-7A87-4AC4-B468-95C97CC35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713"/>
                <a:ext cx="18" cy="10"/>
              </a:xfrm>
              <a:custGeom>
                <a:avLst/>
                <a:gdLst>
                  <a:gd name="T0" fmla="*/ 0 w 7"/>
                  <a:gd name="T1" fmla="*/ 0 h 4"/>
                  <a:gd name="T2" fmla="*/ 118 w 7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2" y="2"/>
                      <a:pt x="6" y="3"/>
                      <a:pt x="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3" name="Freeform 152">
                <a:extLst>
                  <a:ext uri="{FF2B5EF4-FFF2-40B4-BE49-F238E27FC236}">
                    <a16:creationId xmlns:a16="http://schemas.microsoft.com/office/drawing/2014/main" id="{8F2F150F-7FF1-45CF-B1B0-F0BD268D0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694"/>
                <a:ext cx="15" cy="13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1" y="3"/>
                      <a:pt x="4" y="4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4" name="Freeform 153">
                <a:extLst>
                  <a:ext uri="{FF2B5EF4-FFF2-40B4-BE49-F238E27FC236}">
                    <a16:creationId xmlns:a16="http://schemas.microsoft.com/office/drawing/2014/main" id="{2F7E2EB8-ADC2-4109-99DF-2BC2B884F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1675"/>
                <a:ext cx="15" cy="16"/>
              </a:xfrm>
              <a:custGeom>
                <a:avLst/>
                <a:gdLst>
                  <a:gd name="T0" fmla="*/ 0 w 6"/>
                  <a:gd name="T1" fmla="*/ 0 h 6"/>
                  <a:gd name="T2" fmla="*/ 95 w 6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0" y="0"/>
                    </a:moveTo>
                    <a:cubicBezTo>
                      <a:pt x="3" y="1"/>
                      <a:pt x="3" y="6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5" name="Freeform 154">
                <a:extLst>
                  <a:ext uri="{FF2B5EF4-FFF2-40B4-BE49-F238E27FC236}">
                    <a16:creationId xmlns:a16="http://schemas.microsoft.com/office/drawing/2014/main" id="{9CFFD5F9-6789-4848-9CDB-19C6010F2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1662"/>
                <a:ext cx="7" cy="21"/>
              </a:xfrm>
              <a:custGeom>
                <a:avLst/>
                <a:gdLst>
                  <a:gd name="T0" fmla="*/ 0 w 3"/>
                  <a:gd name="T1" fmla="*/ 0 h 8"/>
                  <a:gd name="T2" fmla="*/ 37 w 3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1" y="3"/>
                      <a:pt x="2" y="7"/>
                      <a:pt x="3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6" name="Freeform 155">
                <a:extLst>
                  <a:ext uri="{FF2B5EF4-FFF2-40B4-BE49-F238E27FC236}">
                    <a16:creationId xmlns:a16="http://schemas.microsoft.com/office/drawing/2014/main" id="{F4CF5F5A-992B-4A43-ADD4-931E6D794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1651"/>
                <a:ext cx="13" cy="11"/>
              </a:xfrm>
              <a:custGeom>
                <a:avLst/>
                <a:gdLst>
                  <a:gd name="T0" fmla="*/ 0 w 5"/>
                  <a:gd name="T1" fmla="*/ 0 h 4"/>
                  <a:gd name="T2" fmla="*/ 88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1"/>
                      <a:pt x="3" y="2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7" name="Freeform 156">
                <a:extLst>
                  <a:ext uri="{FF2B5EF4-FFF2-40B4-BE49-F238E27FC236}">
                    <a16:creationId xmlns:a16="http://schemas.microsoft.com/office/drawing/2014/main" id="{B47C898E-6B7F-4226-89EC-5CBC4F4F4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1627"/>
                <a:ext cx="15" cy="14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2" y="2"/>
                      <a:pt x="4" y="4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8" name="Freeform 157">
                <a:extLst>
                  <a:ext uri="{FF2B5EF4-FFF2-40B4-BE49-F238E27FC236}">
                    <a16:creationId xmlns:a16="http://schemas.microsoft.com/office/drawing/2014/main" id="{1D92B281-DFC8-478B-900F-2825643F0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609"/>
                <a:ext cx="13" cy="13"/>
              </a:xfrm>
              <a:custGeom>
                <a:avLst/>
                <a:gdLst>
                  <a:gd name="T0" fmla="*/ 0 w 5"/>
                  <a:gd name="T1" fmla="*/ 0 h 5"/>
                  <a:gd name="T2" fmla="*/ 88 w 5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2"/>
                      <a:pt x="3" y="5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9" name="Freeform 158">
                <a:extLst>
                  <a:ext uri="{FF2B5EF4-FFF2-40B4-BE49-F238E27FC236}">
                    <a16:creationId xmlns:a16="http://schemas.microsoft.com/office/drawing/2014/main" id="{38FF75FD-4BF2-4C4C-AB74-FEB2F398B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9" y="1598"/>
                <a:ext cx="7" cy="13"/>
              </a:xfrm>
              <a:custGeom>
                <a:avLst/>
                <a:gdLst>
                  <a:gd name="T0" fmla="*/ 0 w 3"/>
                  <a:gd name="T1" fmla="*/ 0 h 5"/>
                  <a:gd name="T2" fmla="*/ 37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1" y="4"/>
                      <a:pt x="3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0" name="Freeform 159">
                <a:extLst>
                  <a:ext uri="{FF2B5EF4-FFF2-40B4-BE49-F238E27FC236}">
                    <a16:creationId xmlns:a16="http://schemas.microsoft.com/office/drawing/2014/main" id="{68E4548E-CF67-4EBB-82EC-AACFA89E1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1510"/>
                <a:ext cx="7" cy="13"/>
              </a:xfrm>
              <a:custGeom>
                <a:avLst/>
                <a:gdLst>
                  <a:gd name="T0" fmla="*/ 0 w 3"/>
                  <a:gd name="T1" fmla="*/ 0 h 5"/>
                  <a:gd name="T2" fmla="*/ 37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1" y="2"/>
                      <a:pt x="2" y="3"/>
                      <a:pt x="3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1" name="Freeform 160">
                <a:extLst>
                  <a:ext uri="{FF2B5EF4-FFF2-40B4-BE49-F238E27FC236}">
                    <a16:creationId xmlns:a16="http://schemas.microsoft.com/office/drawing/2014/main" id="{6F4CBAF9-359D-4294-9D84-69ED5FF42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1494"/>
                <a:ext cx="10" cy="21"/>
              </a:xfrm>
              <a:custGeom>
                <a:avLst/>
                <a:gdLst>
                  <a:gd name="T0" fmla="*/ 0 w 4"/>
                  <a:gd name="T1" fmla="*/ 0 h 8"/>
                  <a:gd name="T2" fmla="*/ 63 w 4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0"/>
                    </a:moveTo>
                    <a:cubicBezTo>
                      <a:pt x="1" y="3"/>
                      <a:pt x="2" y="6"/>
                      <a:pt x="4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2" name="Freeform 161">
                <a:extLst>
                  <a:ext uri="{FF2B5EF4-FFF2-40B4-BE49-F238E27FC236}">
                    <a16:creationId xmlns:a16="http://schemas.microsoft.com/office/drawing/2014/main" id="{6CB41901-C69E-4F12-890A-AC45B3242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483"/>
                <a:ext cx="5" cy="19"/>
              </a:xfrm>
              <a:custGeom>
                <a:avLst/>
                <a:gdLst>
                  <a:gd name="T0" fmla="*/ 20 w 2"/>
                  <a:gd name="T1" fmla="*/ 0 h 7"/>
                  <a:gd name="T2" fmla="*/ 33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0" y="2"/>
                      <a:pt x="1" y="5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3" name="Freeform 162">
                <a:extLst>
                  <a:ext uri="{FF2B5EF4-FFF2-40B4-BE49-F238E27FC236}">
                    <a16:creationId xmlns:a16="http://schemas.microsoft.com/office/drawing/2014/main" id="{4F05246D-DD85-4B68-8411-08F06613E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478"/>
                <a:ext cx="5" cy="21"/>
              </a:xfrm>
              <a:custGeom>
                <a:avLst/>
                <a:gdLst>
                  <a:gd name="T0" fmla="*/ 0 w 2"/>
                  <a:gd name="T1" fmla="*/ 0 h 8"/>
                  <a:gd name="T2" fmla="*/ 33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0" y="0"/>
                    </a:moveTo>
                    <a:cubicBezTo>
                      <a:pt x="0" y="3"/>
                      <a:pt x="0" y="6"/>
                      <a:pt x="2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4" name="Freeform 163">
                <a:extLst>
                  <a:ext uri="{FF2B5EF4-FFF2-40B4-BE49-F238E27FC236}">
                    <a16:creationId xmlns:a16="http://schemas.microsoft.com/office/drawing/2014/main" id="{97F849C2-68B5-484F-828A-2601CB223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1470"/>
                <a:ext cx="8" cy="21"/>
              </a:xfrm>
              <a:custGeom>
                <a:avLst/>
                <a:gdLst>
                  <a:gd name="T0" fmla="*/ 0 w 3"/>
                  <a:gd name="T1" fmla="*/ 0 h 8"/>
                  <a:gd name="T2" fmla="*/ 56 w 3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1" y="2"/>
                      <a:pt x="1" y="6"/>
                      <a:pt x="3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5" name="Freeform 164">
                <a:extLst>
                  <a:ext uri="{FF2B5EF4-FFF2-40B4-BE49-F238E27FC236}">
                    <a16:creationId xmlns:a16="http://schemas.microsoft.com/office/drawing/2014/main" id="{308E81D5-7C8A-4B62-828E-609B12EBC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" y="1462"/>
                <a:ext cx="3" cy="13"/>
              </a:xfrm>
              <a:custGeom>
                <a:avLst/>
                <a:gdLst>
                  <a:gd name="T0" fmla="*/ 0 w 1"/>
                  <a:gd name="T1" fmla="*/ 0 h 5"/>
                  <a:gd name="T2" fmla="*/ 27 w 1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1" y="3"/>
                      <a:pt x="1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6" name="Freeform 165">
                <a:extLst>
                  <a:ext uri="{FF2B5EF4-FFF2-40B4-BE49-F238E27FC236}">
                    <a16:creationId xmlns:a16="http://schemas.microsoft.com/office/drawing/2014/main" id="{15838B16-0494-4540-9EFB-628E4399F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1446"/>
                <a:ext cx="5" cy="24"/>
              </a:xfrm>
              <a:custGeom>
                <a:avLst/>
                <a:gdLst>
                  <a:gd name="T0" fmla="*/ 0 w 2"/>
                  <a:gd name="T1" fmla="*/ 0 h 9"/>
                  <a:gd name="T2" fmla="*/ 33 w 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1" y="3"/>
                      <a:pt x="0" y="7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7" name="Freeform 166">
                <a:extLst>
                  <a:ext uri="{FF2B5EF4-FFF2-40B4-BE49-F238E27FC236}">
                    <a16:creationId xmlns:a16="http://schemas.microsoft.com/office/drawing/2014/main" id="{E7A5174E-86C2-44EB-A059-5E623672D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1446"/>
                <a:ext cx="5" cy="19"/>
              </a:xfrm>
              <a:custGeom>
                <a:avLst/>
                <a:gdLst>
                  <a:gd name="T0" fmla="*/ 0 w 2"/>
                  <a:gd name="T1" fmla="*/ 0 h 7"/>
                  <a:gd name="T2" fmla="*/ 33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1" y="2"/>
                      <a:pt x="1" y="4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8" name="Freeform 167">
                <a:extLst>
                  <a:ext uri="{FF2B5EF4-FFF2-40B4-BE49-F238E27FC236}">
                    <a16:creationId xmlns:a16="http://schemas.microsoft.com/office/drawing/2014/main" id="{8330E6A4-7254-491E-830F-BD3CB9EFD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9" y="1441"/>
                <a:ext cx="5" cy="24"/>
              </a:xfrm>
              <a:custGeom>
                <a:avLst/>
                <a:gdLst>
                  <a:gd name="T0" fmla="*/ 0 w 2"/>
                  <a:gd name="T1" fmla="*/ 0 h 9"/>
                  <a:gd name="T2" fmla="*/ 33 w 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0" y="3"/>
                      <a:pt x="1" y="6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9" name="Freeform 168">
                <a:extLst>
                  <a:ext uri="{FF2B5EF4-FFF2-40B4-BE49-F238E27FC236}">
                    <a16:creationId xmlns:a16="http://schemas.microsoft.com/office/drawing/2014/main" id="{1FAAE504-3158-4972-9FF8-9E47109CF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441"/>
                <a:ext cx="5" cy="18"/>
              </a:xfrm>
              <a:custGeom>
                <a:avLst/>
                <a:gdLst>
                  <a:gd name="T0" fmla="*/ 20 w 2"/>
                  <a:gd name="T1" fmla="*/ 0 h 7"/>
                  <a:gd name="T2" fmla="*/ 33 w 2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0" y="2"/>
                      <a:pt x="0" y="5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0" name="Freeform 169">
                <a:extLst>
                  <a:ext uri="{FF2B5EF4-FFF2-40B4-BE49-F238E27FC236}">
                    <a16:creationId xmlns:a16="http://schemas.microsoft.com/office/drawing/2014/main" id="{76CE4086-80D0-432D-B938-9D8BC5233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435"/>
                <a:ext cx="2" cy="19"/>
              </a:xfrm>
              <a:custGeom>
                <a:avLst/>
                <a:gdLst>
                  <a:gd name="T0" fmla="*/ 8 w 1"/>
                  <a:gd name="T1" fmla="*/ 0 h 7"/>
                  <a:gd name="T2" fmla="*/ 8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2"/>
                      <a:pt x="0" y="7"/>
                      <a:pt x="1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1" name="Freeform 170">
                <a:extLst>
                  <a:ext uri="{FF2B5EF4-FFF2-40B4-BE49-F238E27FC236}">
                    <a16:creationId xmlns:a16="http://schemas.microsoft.com/office/drawing/2014/main" id="{C0581E69-F9F7-4119-A965-EC82122BB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1433"/>
                <a:ext cx="1" cy="21"/>
              </a:xfrm>
              <a:custGeom>
                <a:avLst/>
                <a:gdLst>
                  <a:gd name="T0" fmla="*/ 0 w 1"/>
                  <a:gd name="T1" fmla="*/ 0 h 8"/>
                  <a:gd name="T2" fmla="*/ 0 w 1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0"/>
                    </a:moveTo>
                    <a:cubicBezTo>
                      <a:pt x="0" y="2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2" name="Freeform 171">
                <a:extLst>
                  <a:ext uri="{FF2B5EF4-FFF2-40B4-BE49-F238E27FC236}">
                    <a16:creationId xmlns:a16="http://schemas.microsoft.com/office/drawing/2014/main" id="{D551B2B3-046B-4C40-9609-B65FF6E92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2" y="1433"/>
                <a:ext cx="2" cy="24"/>
              </a:xfrm>
              <a:custGeom>
                <a:avLst/>
                <a:gdLst>
                  <a:gd name="T0" fmla="*/ 8 w 1"/>
                  <a:gd name="T1" fmla="*/ 0 h 9"/>
                  <a:gd name="T2" fmla="*/ 0 w 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3" name="Freeform 172">
                <a:extLst>
                  <a:ext uri="{FF2B5EF4-FFF2-40B4-BE49-F238E27FC236}">
                    <a16:creationId xmlns:a16="http://schemas.microsoft.com/office/drawing/2014/main" id="{48C3784F-81DE-4071-B282-F7019906C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1441"/>
                <a:ext cx="3" cy="21"/>
              </a:xfrm>
              <a:custGeom>
                <a:avLst/>
                <a:gdLst>
                  <a:gd name="T0" fmla="*/ 27 w 1"/>
                  <a:gd name="T1" fmla="*/ 0 h 8"/>
                  <a:gd name="T2" fmla="*/ 0 w 1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0"/>
                    </a:moveTo>
                    <a:cubicBezTo>
                      <a:pt x="1" y="3"/>
                      <a:pt x="0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4" name="Freeform 173">
                <a:extLst>
                  <a:ext uri="{FF2B5EF4-FFF2-40B4-BE49-F238E27FC236}">
                    <a16:creationId xmlns:a16="http://schemas.microsoft.com/office/drawing/2014/main" id="{6B91921D-3AE4-47F9-8B50-41C0D2324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438"/>
                <a:ext cx="3" cy="19"/>
              </a:xfrm>
              <a:custGeom>
                <a:avLst/>
                <a:gdLst>
                  <a:gd name="T0" fmla="*/ 27 w 1"/>
                  <a:gd name="T1" fmla="*/ 0 h 7"/>
                  <a:gd name="T2" fmla="*/ 0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5" name="Freeform 174">
                <a:extLst>
                  <a:ext uri="{FF2B5EF4-FFF2-40B4-BE49-F238E27FC236}">
                    <a16:creationId xmlns:a16="http://schemas.microsoft.com/office/drawing/2014/main" id="{7E0BCEAE-5D01-4517-9A9A-5F38261D4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2" y="1438"/>
                <a:ext cx="2" cy="19"/>
              </a:xfrm>
              <a:custGeom>
                <a:avLst/>
                <a:gdLst>
                  <a:gd name="T0" fmla="*/ 8 w 1"/>
                  <a:gd name="T1" fmla="*/ 0 h 7"/>
                  <a:gd name="T2" fmla="*/ 0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6" name="Freeform 175">
                <a:extLst>
                  <a:ext uri="{FF2B5EF4-FFF2-40B4-BE49-F238E27FC236}">
                    <a16:creationId xmlns:a16="http://schemas.microsoft.com/office/drawing/2014/main" id="{7AFC9535-E9F7-4673-8F1B-5B3B06A31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438"/>
                <a:ext cx="5" cy="21"/>
              </a:xfrm>
              <a:custGeom>
                <a:avLst/>
                <a:gdLst>
                  <a:gd name="T0" fmla="*/ 33 w 2"/>
                  <a:gd name="T1" fmla="*/ 0 h 8"/>
                  <a:gd name="T2" fmla="*/ 20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2" y="2"/>
                      <a:pt x="0" y="6"/>
                      <a:pt x="1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7" name="Freeform 176">
                <a:extLst>
                  <a:ext uri="{FF2B5EF4-FFF2-40B4-BE49-F238E27FC236}">
                    <a16:creationId xmlns:a16="http://schemas.microsoft.com/office/drawing/2014/main" id="{8B6538F1-B30A-4F3D-9ED2-6B2CE60BD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446"/>
                <a:ext cx="8" cy="19"/>
              </a:xfrm>
              <a:custGeom>
                <a:avLst/>
                <a:gdLst>
                  <a:gd name="T0" fmla="*/ 56 w 3"/>
                  <a:gd name="T1" fmla="*/ 0 h 7"/>
                  <a:gd name="T2" fmla="*/ 0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3" y="3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8" name="Freeform 177">
                <a:extLst>
                  <a:ext uri="{FF2B5EF4-FFF2-40B4-BE49-F238E27FC236}">
                    <a16:creationId xmlns:a16="http://schemas.microsoft.com/office/drawing/2014/main" id="{D0FAC48D-76AF-4FD7-948B-A5B543809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454"/>
                <a:ext cx="7" cy="21"/>
              </a:xfrm>
              <a:custGeom>
                <a:avLst/>
                <a:gdLst>
                  <a:gd name="T0" fmla="*/ 37 w 3"/>
                  <a:gd name="T1" fmla="*/ 0 h 8"/>
                  <a:gd name="T2" fmla="*/ 0 w 3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9" name="Freeform 178">
                <a:extLst>
                  <a:ext uri="{FF2B5EF4-FFF2-40B4-BE49-F238E27FC236}">
                    <a16:creationId xmlns:a16="http://schemas.microsoft.com/office/drawing/2014/main" id="{94221F3A-6E03-4EC8-9BC6-127957568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465"/>
                <a:ext cx="5" cy="13"/>
              </a:xfrm>
              <a:custGeom>
                <a:avLst/>
                <a:gdLst>
                  <a:gd name="T0" fmla="*/ 33 w 2"/>
                  <a:gd name="T1" fmla="*/ 0 h 5"/>
                  <a:gd name="T2" fmla="*/ 0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0" name="Freeform 179">
                <a:extLst>
                  <a:ext uri="{FF2B5EF4-FFF2-40B4-BE49-F238E27FC236}">
                    <a16:creationId xmlns:a16="http://schemas.microsoft.com/office/drawing/2014/main" id="{D82AE9D2-2CA6-4FB4-AAC8-394006BA4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467"/>
                <a:ext cx="7" cy="16"/>
              </a:xfrm>
              <a:custGeom>
                <a:avLst/>
                <a:gdLst>
                  <a:gd name="T0" fmla="*/ 37 w 3"/>
                  <a:gd name="T1" fmla="*/ 0 h 6"/>
                  <a:gd name="T2" fmla="*/ 0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1" name="Freeform 180">
                <a:extLst>
                  <a:ext uri="{FF2B5EF4-FFF2-40B4-BE49-F238E27FC236}">
                    <a16:creationId xmlns:a16="http://schemas.microsoft.com/office/drawing/2014/main" id="{125A0EF2-DD5E-44A3-8D13-B9D2326E2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475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2" name="Freeform 181">
                <a:extLst>
                  <a:ext uri="{FF2B5EF4-FFF2-40B4-BE49-F238E27FC236}">
                    <a16:creationId xmlns:a16="http://schemas.microsoft.com/office/drawing/2014/main" id="{30149F37-6360-4471-90D4-C10364554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7" y="1483"/>
                <a:ext cx="7" cy="19"/>
              </a:xfrm>
              <a:custGeom>
                <a:avLst/>
                <a:gdLst>
                  <a:gd name="T0" fmla="*/ 37 w 3"/>
                  <a:gd name="T1" fmla="*/ 0 h 7"/>
                  <a:gd name="T2" fmla="*/ 0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3" name="Freeform 182">
                <a:extLst>
                  <a:ext uri="{FF2B5EF4-FFF2-40B4-BE49-F238E27FC236}">
                    <a16:creationId xmlns:a16="http://schemas.microsoft.com/office/drawing/2014/main" id="{34426B05-0202-40E6-B6C1-B75859E52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497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4" name="Freeform 183">
                <a:extLst>
                  <a:ext uri="{FF2B5EF4-FFF2-40B4-BE49-F238E27FC236}">
                    <a16:creationId xmlns:a16="http://schemas.microsoft.com/office/drawing/2014/main" id="{559599AD-0EFF-4F34-96EE-C87571266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1510"/>
                <a:ext cx="8" cy="13"/>
              </a:xfrm>
              <a:custGeom>
                <a:avLst/>
                <a:gdLst>
                  <a:gd name="T0" fmla="*/ 56 w 3"/>
                  <a:gd name="T1" fmla="*/ 0 h 5"/>
                  <a:gd name="T2" fmla="*/ 0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5" name="Freeform 184">
                <a:extLst>
                  <a:ext uri="{FF2B5EF4-FFF2-40B4-BE49-F238E27FC236}">
                    <a16:creationId xmlns:a16="http://schemas.microsoft.com/office/drawing/2014/main" id="{A2195A82-77D4-4C8F-AB5A-C0F0F5B5E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1518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6" name="Freeform 185">
                <a:extLst>
                  <a:ext uri="{FF2B5EF4-FFF2-40B4-BE49-F238E27FC236}">
                    <a16:creationId xmlns:a16="http://schemas.microsoft.com/office/drawing/2014/main" id="{5E578B30-6131-4E19-BE87-08AAD2437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1534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1" y="3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7" name="Freeform 186">
                <a:extLst>
                  <a:ext uri="{FF2B5EF4-FFF2-40B4-BE49-F238E27FC236}">
                    <a16:creationId xmlns:a16="http://schemas.microsoft.com/office/drawing/2014/main" id="{10DC15D7-CF0C-4606-B23F-7E0919B76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2" y="1545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4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8" name="Freeform 187">
                <a:extLst>
                  <a:ext uri="{FF2B5EF4-FFF2-40B4-BE49-F238E27FC236}">
                    <a16:creationId xmlns:a16="http://schemas.microsoft.com/office/drawing/2014/main" id="{0EA0788F-E307-4B92-81A9-17521C665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558"/>
                <a:ext cx="20" cy="13"/>
              </a:xfrm>
              <a:custGeom>
                <a:avLst/>
                <a:gdLst>
                  <a:gd name="T0" fmla="*/ 0 w 8"/>
                  <a:gd name="T1" fmla="*/ 88 h 5"/>
                  <a:gd name="T2" fmla="*/ 125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4"/>
                      <a:pt x="6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49" name="Freeform 188">
                <a:extLst>
                  <a:ext uri="{FF2B5EF4-FFF2-40B4-BE49-F238E27FC236}">
                    <a16:creationId xmlns:a16="http://schemas.microsoft.com/office/drawing/2014/main" id="{6927B9ED-F476-401D-BD59-FC6BC3587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9" y="1571"/>
                <a:ext cx="18" cy="14"/>
              </a:xfrm>
              <a:custGeom>
                <a:avLst/>
                <a:gdLst>
                  <a:gd name="T0" fmla="*/ 0 w 7"/>
                  <a:gd name="T1" fmla="*/ 109 h 5"/>
                  <a:gd name="T2" fmla="*/ 118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3" y="4"/>
                      <a:pt x="5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0" name="Freeform 189">
                <a:extLst>
                  <a:ext uri="{FF2B5EF4-FFF2-40B4-BE49-F238E27FC236}">
                    <a16:creationId xmlns:a16="http://schemas.microsoft.com/office/drawing/2014/main" id="{FDB9D145-9E36-4A6E-9DDA-927D175BE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593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1" name="Freeform 190">
                <a:extLst>
                  <a:ext uri="{FF2B5EF4-FFF2-40B4-BE49-F238E27FC236}">
                    <a16:creationId xmlns:a16="http://schemas.microsoft.com/office/drawing/2014/main" id="{D46C42EE-1B03-49B5-8A06-F19B5AB86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601"/>
                <a:ext cx="15" cy="10"/>
              </a:xfrm>
              <a:custGeom>
                <a:avLst/>
                <a:gdLst>
                  <a:gd name="T0" fmla="*/ 0 w 6"/>
                  <a:gd name="T1" fmla="*/ 63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4"/>
                      <a:pt x="6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2" name="Freeform 191">
                <a:extLst>
                  <a:ext uri="{FF2B5EF4-FFF2-40B4-BE49-F238E27FC236}">
                    <a16:creationId xmlns:a16="http://schemas.microsoft.com/office/drawing/2014/main" id="{967290ED-02AF-41F5-BCA8-D15CFAEF4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617"/>
                <a:ext cx="15" cy="8"/>
              </a:xfrm>
              <a:custGeom>
                <a:avLst/>
                <a:gdLst>
                  <a:gd name="T0" fmla="*/ 0 w 6"/>
                  <a:gd name="T1" fmla="*/ 56 h 3"/>
                  <a:gd name="T2" fmla="*/ 9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3" name="Freeform 192">
                <a:extLst>
                  <a:ext uri="{FF2B5EF4-FFF2-40B4-BE49-F238E27FC236}">
                    <a16:creationId xmlns:a16="http://schemas.microsoft.com/office/drawing/2014/main" id="{87CA64E2-1EE1-46E5-B7B3-89F95C296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638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4" name="Freeform 193">
                <a:extLst>
                  <a:ext uri="{FF2B5EF4-FFF2-40B4-BE49-F238E27FC236}">
                    <a16:creationId xmlns:a16="http://schemas.microsoft.com/office/drawing/2014/main" id="{BFF9F007-4141-4FE7-8ECB-FEEA5BE53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657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5" name="Freeform 194">
                <a:extLst>
                  <a:ext uri="{FF2B5EF4-FFF2-40B4-BE49-F238E27FC236}">
                    <a16:creationId xmlns:a16="http://schemas.microsoft.com/office/drawing/2014/main" id="{4CF2E7E9-09F8-4B57-A7CF-3B55698E0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670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2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6" name="Freeform 195">
                <a:extLst>
                  <a:ext uri="{FF2B5EF4-FFF2-40B4-BE49-F238E27FC236}">
                    <a16:creationId xmlns:a16="http://schemas.microsoft.com/office/drawing/2014/main" id="{D285890C-5235-4B22-8B35-2C0D116EB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691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3"/>
                      <a:pt x="3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7" name="Freeform 196">
                <a:extLst>
                  <a:ext uri="{FF2B5EF4-FFF2-40B4-BE49-F238E27FC236}">
                    <a16:creationId xmlns:a16="http://schemas.microsoft.com/office/drawing/2014/main" id="{FE61D71A-1093-4478-96C8-325A63D13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2" y="1707"/>
                <a:ext cx="17" cy="11"/>
              </a:xfrm>
              <a:custGeom>
                <a:avLst/>
                <a:gdLst>
                  <a:gd name="T0" fmla="*/ 0 w 7"/>
                  <a:gd name="T1" fmla="*/ 83 h 4"/>
                  <a:gd name="T2" fmla="*/ 100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3" y="2"/>
                      <a:pt x="4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8" name="Freeform 197">
                <a:extLst>
                  <a:ext uri="{FF2B5EF4-FFF2-40B4-BE49-F238E27FC236}">
                    <a16:creationId xmlns:a16="http://schemas.microsoft.com/office/drawing/2014/main" id="{0C434ADA-CECA-4F1F-8C10-DAE55E5FF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7" y="1726"/>
                <a:ext cx="17" cy="8"/>
              </a:xfrm>
              <a:custGeom>
                <a:avLst/>
                <a:gdLst>
                  <a:gd name="T0" fmla="*/ 0 w 7"/>
                  <a:gd name="T1" fmla="*/ 56 h 3"/>
                  <a:gd name="T2" fmla="*/ 100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3" y="2"/>
                      <a:pt x="5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59" name="Freeform 198">
                <a:extLst>
                  <a:ext uri="{FF2B5EF4-FFF2-40B4-BE49-F238E27FC236}">
                    <a16:creationId xmlns:a16="http://schemas.microsoft.com/office/drawing/2014/main" id="{439B46E8-B558-41CF-9DB2-1FE8F0497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745"/>
                <a:ext cx="15" cy="8"/>
              </a:xfrm>
              <a:custGeom>
                <a:avLst/>
                <a:gdLst>
                  <a:gd name="T0" fmla="*/ 0 w 6"/>
                  <a:gd name="T1" fmla="*/ 56 h 3"/>
                  <a:gd name="T2" fmla="*/ 9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2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0" name="Freeform 199">
                <a:extLst>
                  <a:ext uri="{FF2B5EF4-FFF2-40B4-BE49-F238E27FC236}">
                    <a16:creationId xmlns:a16="http://schemas.microsoft.com/office/drawing/2014/main" id="{484DE19E-3DF5-4485-9BE9-22DA16F38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763"/>
                <a:ext cx="15" cy="6"/>
              </a:xfrm>
              <a:custGeom>
                <a:avLst/>
                <a:gdLst>
                  <a:gd name="T0" fmla="*/ 0 w 6"/>
                  <a:gd name="T1" fmla="*/ 54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1" name="Freeform 200">
                <a:extLst>
                  <a:ext uri="{FF2B5EF4-FFF2-40B4-BE49-F238E27FC236}">
                    <a16:creationId xmlns:a16="http://schemas.microsoft.com/office/drawing/2014/main" id="{A507D82D-9694-46DF-8CBA-13E368E3D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849"/>
                <a:ext cx="12" cy="10"/>
              </a:xfrm>
              <a:custGeom>
                <a:avLst/>
                <a:gdLst>
                  <a:gd name="T0" fmla="*/ 0 w 5"/>
                  <a:gd name="T1" fmla="*/ 63 h 4"/>
                  <a:gd name="T2" fmla="*/ 7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2" name="Freeform 201">
                <a:extLst>
                  <a:ext uri="{FF2B5EF4-FFF2-40B4-BE49-F238E27FC236}">
                    <a16:creationId xmlns:a16="http://schemas.microsoft.com/office/drawing/2014/main" id="{C5C49DE5-A800-4BFE-84C4-38BD7A97F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867"/>
                <a:ext cx="15" cy="6"/>
              </a:xfrm>
              <a:custGeom>
                <a:avLst/>
                <a:gdLst>
                  <a:gd name="T0" fmla="*/ 0 w 6"/>
                  <a:gd name="T1" fmla="*/ 54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3" name="Freeform 202">
                <a:extLst>
                  <a:ext uri="{FF2B5EF4-FFF2-40B4-BE49-F238E27FC236}">
                    <a16:creationId xmlns:a16="http://schemas.microsoft.com/office/drawing/2014/main" id="{49FF8090-1E11-49E7-90AD-4AAF15CA5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886"/>
                <a:ext cx="20" cy="8"/>
              </a:xfrm>
              <a:custGeom>
                <a:avLst/>
                <a:gdLst>
                  <a:gd name="T0" fmla="*/ 0 w 8"/>
                  <a:gd name="T1" fmla="*/ 56 h 3"/>
                  <a:gd name="T2" fmla="*/ 125 w 8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3" y="2"/>
                      <a:pt x="5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4" name="Freeform 203">
                <a:extLst>
                  <a:ext uri="{FF2B5EF4-FFF2-40B4-BE49-F238E27FC236}">
                    <a16:creationId xmlns:a16="http://schemas.microsoft.com/office/drawing/2014/main" id="{CA34FE52-EBE3-4A57-84E9-EFA561263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907"/>
                <a:ext cx="20" cy="3"/>
              </a:xfrm>
              <a:custGeom>
                <a:avLst/>
                <a:gdLst>
                  <a:gd name="T0" fmla="*/ 0 w 8"/>
                  <a:gd name="T1" fmla="*/ 27 h 1"/>
                  <a:gd name="T2" fmla="*/ 125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3" y="1"/>
                      <a:pt x="6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65" name="Freeform 204">
                <a:extLst>
                  <a:ext uri="{FF2B5EF4-FFF2-40B4-BE49-F238E27FC236}">
                    <a16:creationId xmlns:a16="http://schemas.microsoft.com/office/drawing/2014/main" id="{3FD64454-4413-4734-A5BE-C2F258845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923"/>
                <a:ext cx="20" cy="3"/>
              </a:xfrm>
              <a:custGeom>
                <a:avLst/>
                <a:gdLst>
                  <a:gd name="T0" fmla="*/ 0 w 8"/>
                  <a:gd name="T1" fmla="*/ 27 h 1"/>
                  <a:gd name="T2" fmla="*/ 125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3" y="1"/>
                      <a:pt x="5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810" name="Group 205">
              <a:extLst>
                <a:ext uri="{FF2B5EF4-FFF2-40B4-BE49-F238E27FC236}">
                  <a16:creationId xmlns:a16="http://schemas.microsoft.com/office/drawing/2014/main" id="{96A62A84-9FB9-46E7-AF81-80551B2881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22" y="1438"/>
              <a:ext cx="1505" cy="2096"/>
              <a:chOff x="2522" y="1438"/>
              <a:chExt cx="1505" cy="2096"/>
            </a:xfrm>
          </p:grpSpPr>
          <p:sp>
            <p:nvSpPr>
              <p:cNvPr id="34166" name="Freeform 206">
                <a:extLst>
                  <a:ext uri="{FF2B5EF4-FFF2-40B4-BE49-F238E27FC236}">
                    <a16:creationId xmlns:a16="http://schemas.microsoft.com/office/drawing/2014/main" id="{FD3D41C8-1AFB-4414-8335-DADE362F2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942"/>
                <a:ext cx="12" cy="5"/>
              </a:xfrm>
              <a:custGeom>
                <a:avLst/>
                <a:gdLst>
                  <a:gd name="T0" fmla="*/ 0 w 5"/>
                  <a:gd name="T1" fmla="*/ 33 h 2"/>
                  <a:gd name="T2" fmla="*/ 7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7" name="Freeform 207">
                <a:extLst>
                  <a:ext uri="{FF2B5EF4-FFF2-40B4-BE49-F238E27FC236}">
                    <a16:creationId xmlns:a16="http://schemas.microsoft.com/office/drawing/2014/main" id="{F75CDCF3-7583-49E4-B105-FA4EF38D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958"/>
                <a:ext cx="10" cy="3"/>
              </a:xfrm>
              <a:custGeom>
                <a:avLst/>
                <a:gdLst>
                  <a:gd name="T0" fmla="*/ 0 w 4"/>
                  <a:gd name="T1" fmla="*/ 27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8" name="Freeform 208">
                <a:extLst>
                  <a:ext uri="{FF2B5EF4-FFF2-40B4-BE49-F238E27FC236}">
                    <a16:creationId xmlns:a16="http://schemas.microsoft.com/office/drawing/2014/main" id="{DB6C7DBB-EE0A-4138-808E-58EAEC161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977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5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9" name="Freeform 209">
                <a:extLst>
                  <a:ext uri="{FF2B5EF4-FFF2-40B4-BE49-F238E27FC236}">
                    <a16:creationId xmlns:a16="http://schemas.microsoft.com/office/drawing/2014/main" id="{DB35F1AE-A1ED-4259-82A0-08CF3016A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995"/>
                <a:ext cx="15" cy="6"/>
              </a:xfrm>
              <a:custGeom>
                <a:avLst/>
                <a:gdLst>
                  <a:gd name="T0" fmla="*/ 0 w 6"/>
                  <a:gd name="T1" fmla="*/ 27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2" y="2"/>
                      <a:pt x="3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0" name="Freeform 210">
                <a:extLst>
                  <a:ext uri="{FF2B5EF4-FFF2-40B4-BE49-F238E27FC236}">
                    <a16:creationId xmlns:a16="http://schemas.microsoft.com/office/drawing/2014/main" id="{27EDCB18-988C-4E09-A896-F1ECCEA38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014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1" name="Freeform 211">
                <a:extLst>
                  <a:ext uri="{FF2B5EF4-FFF2-40B4-BE49-F238E27FC236}">
                    <a16:creationId xmlns:a16="http://schemas.microsoft.com/office/drawing/2014/main" id="{260DA214-81B4-4DC3-9C80-7D47498B4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033"/>
                <a:ext cx="15" cy="2"/>
              </a:xfrm>
              <a:custGeom>
                <a:avLst/>
                <a:gdLst>
                  <a:gd name="T0" fmla="*/ 0 w 6"/>
                  <a:gd name="T1" fmla="*/ 8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2" name="Freeform 212">
                <a:extLst>
                  <a:ext uri="{FF2B5EF4-FFF2-40B4-BE49-F238E27FC236}">
                    <a16:creationId xmlns:a16="http://schemas.microsoft.com/office/drawing/2014/main" id="{CC59126D-A2EE-4FD8-B4EE-74B0175F0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054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3" name="Freeform 213">
                <a:extLst>
                  <a:ext uri="{FF2B5EF4-FFF2-40B4-BE49-F238E27FC236}">
                    <a16:creationId xmlns:a16="http://schemas.microsoft.com/office/drawing/2014/main" id="{46BAB6A0-FB57-4C7F-9DF1-6605ECE48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067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4" name="Freeform 214">
                <a:extLst>
                  <a:ext uri="{FF2B5EF4-FFF2-40B4-BE49-F238E27FC236}">
                    <a16:creationId xmlns:a16="http://schemas.microsoft.com/office/drawing/2014/main" id="{7BEB9C4C-55C5-43F1-B5C4-72DF96B73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081"/>
                <a:ext cx="18" cy="5"/>
              </a:xfrm>
              <a:custGeom>
                <a:avLst/>
                <a:gdLst>
                  <a:gd name="T0" fmla="*/ 0 w 7"/>
                  <a:gd name="T1" fmla="*/ 33 h 2"/>
                  <a:gd name="T2" fmla="*/ 118 w 7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3" y="1"/>
                      <a:pt x="5" y="0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5" name="Freeform 215">
                <a:extLst>
                  <a:ext uri="{FF2B5EF4-FFF2-40B4-BE49-F238E27FC236}">
                    <a16:creationId xmlns:a16="http://schemas.microsoft.com/office/drawing/2014/main" id="{6C925CF5-A797-4C85-94E5-7F3F2C499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094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6" name="Freeform 216">
                <a:extLst>
                  <a:ext uri="{FF2B5EF4-FFF2-40B4-BE49-F238E27FC236}">
                    <a16:creationId xmlns:a16="http://schemas.microsoft.com/office/drawing/2014/main" id="{2ABA2D3C-CC36-47F9-B287-61E3FEA99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107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3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7" name="Freeform 217">
                <a:extLst>
                  <a:ext uri="{FF2B5EF4-FFF2-40B4-BE49-F238E27FC236}">
                    <a16:creationId xmlns:a16="http://schemas.microsoft.com/office/drawing/2014/main" id="{1FDF0DDC-CD2C-4AC5-BED5-32C84824F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126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8" name="Freeform 218">
                <a:extLst>
                  <a:ext uri="{FF2B5EF4-FFF2-40B4-BE49-F238E27FC236}">
                    <a16:creationId xmlns:a16="http://schemas.microsoft.com/office/drawing/2014/main" id="{67D5DAAD-2CD8-4092-8F48-1280966AA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142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2" y="0"/>
                      <a:pt x="5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9" name="Freeform 219">
                <a:extLst>
                  <a:ext uri="{FF2B5EF4-FFF2-40B4-BE49-F238E27FC236}">
                    <a16:creationId xmlns:a16="http://schemas.microsoft.com/office/drawing/2014/main" id="{E2AE2ECC-C483-4A6C-8BA6-7BF5F6E7C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158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0" name="Freeform 220">
                <a:extLst>
                  <a:ext uri="{FF2B5EF4-FFF2-40B4-BE49-F238E27FC236}">
                    <a16:creationId xmlns:a16="http://schemas.microsoft.com/office/drawing/2014/main" id="{D4C46430-28AB-44BB-BEDF-96BEDCADF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171"/>
                <a:ext cx="17" cy="3"/>
              </a:xfrm>
              <a:custGeom>
                <a:avLst/>
                <a:gdLst>
                  <a:gd name="T0" fmla="*/ 0 w 7"/>
                  <a:gd name="T1" fmla="*/ 27 h 1"/>
                  <a:gd name="T2" fmla="*/ 10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2" y="1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1" name="Freeform 221">
                <a:extLst>
                  <a:ext uri="{FF2B5EF4-FFF2-40B4-BE49-F238E27FC236}">
                    <a16:creationId xmlns:a16="http://schemas.microsoft.com/office/drawing/2014/main" id="{31246223-67D8-4BC6-8A0A-0C6A4A27A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193"/>
                <a:ext cx="15" cy="2"/>
              </a:xfrm>
              <a:custGeom>
                <a:avLst/>
                <a:gdLst>
                  <a:gd name="T0" fmla="*/ 0 w 6"/>
                  <a:gd name="T1" fmla="*/ 8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2" name="Freeform 222">
                <a:extLst>
                  <a:ext uri="{FF2B5EF4-FFF2-40B4-BE49-F238E27FC236}">
                    <a16:creationId xmlns:a16="http://schemas.microsoft.com/office/drawing/2014/main" id="{95C8B5D9-D613-48EA-82F5-FA583C811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211"/>
                <a:ext cx="15" cy="3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6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3" name="Freeform 223">
                <a:extLst>
                  <a:ext uri="{FF2B5EF4-FFF2-40B4-BE49-F238E27FC236}">
                    <a16:creationId xmlns:a16="http://schemas.microsoft.com/office/drawing/2014/main" id="{95ADD965-B7B8-4D2E-AEAA-4047A7460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230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4" name="Freeform 224">
                <a:extLst>
                  <a:ext uri="{FF2B5EF4-FFF2-40B4-BE49-F238E27FC236}">
                    <a16:creationId xmlns:a16="http://schemas.microsoft.com/office/drawing/2014/main" id="{E6B61B4B-63C4-48E3-B476-89FC60DB7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2241"/>
                <a:ext cx="17" cy="5"/>
              </a:xfrm>
              <a:custGeom>
                <a:avLst/>
                <a:gdLst>
                  <a:gd name="T0" fmla="*/ 0 w 7"/>
                  <a:gd name="T1" fmla="*/ 33 h 2"/>
                  <a:gd name="T2" fmla="*/ 10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5" name="Freeform 225">
                <a:extLst>
                  <a:ext uri="{FF2B5EF4-FFF2-40B4-BE49-F238E27FC236}">
                    <a16:creationId xmlns:a16="http://schemas.microsoft.com/office/drawing/2014/main" id="{6964B851-79CF-492D-9AA0-9EC9A3F7D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259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6" name="Freeform 226">
                <a:extLst>
                  <a:ext uri="{FF2B5EF4-FFF2-40B4-BE49-F238E27FC236}">
                    <a16:creationId xmlns:a16="http://schemas.microsoft.com/office/drawing/2014/main" id="{25453A62-64EA-4297-ADA2-5924A31C6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283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7" name="Freeform 227">
                <a:extLst>
                  <a:ext uri="{FF2B5EF4-FFF2-40B4-BE49-F238E27FC236}">
                    <a16:creationId xmlns:a16="http://schemas.microsoft.com/office/drawing/2014/main" id="{492C2DE4-555B-4548-98D5-08F06D9D5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302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8" name="Freeform 228">
                <a:extLst>
                  <a:ext uri="{FF2B5EF4-FFF2-40B4-BE49-F238E27FC236}">
                    <a16:creationId xmlns:a16="http://schemas.microsoft.com/office/drawing/2014/main" id="{1DA32115-1E03-4509-AA61-707860724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318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9" name="Freeform 229">
                <a:extLst>
                  <a:ext uri="{FF2B5EF4-FFF2-40B4-BE49-F238E27FC236}">
                    <a16:creationId xmlns:a16="http://schemas.microsoft.com/office/drawing/2014/main" id="{EAE00646-890D-4C73-8866-F2C3CDE9B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337"/>
                <a:ext cx="12" cy="2"/>
              </a:xfrm>
              <a:custGeom>
                <a:avLst/>
                <a:gdLst>
                  <a:gd name="T0" fmla="*/ 0 w 5"/>
                  <a:gd name="T1" fmla="*/ 8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0" name="Freeform 230">
                <a:extLst>
                  <a:ext uri="{FF2B5EF4-FFF2-40B4-BE49-F238E27FC236}">
                    <a16:creationId xmlns:a16="http://schemas.microsoft.com/office/drawing/2014/main" id="{8A4D42F3-3B0E-47C5-A11E-9042A3CA5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361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1" name="Freeform 231">
                <a:extLst>
                  <a:ext uri="{FF2B5EF4-FFF2-40B4-BE49-F238E27FC236}">
                    <a16:creationId xmlns:a16="http://schemas.microsoft.com/office/drawing/2014/main" id="{474FACA7-19DE-46A7-B47C-991BB18D6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377"/>
                <a:ext cx="13" cy="2"/>
              </a:xfrm>
              <a:custGeom>
                <a:avLst/>
                <a:gdLst>
                  <a:gd name="T0" fmla="*/ 0 w 5"/>
                  <a:gd name="T1" fmla="*/ 8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2" name="Freeform 232">
                <a:extLst>
                  <a:ext uri="{FF2B5EF4-FFF2-40B4-BE49-F238E27FC236}">
                    <a16:creationId xmlns:a16="http://schemas.microsoft.com/office/drawing/2014/main" id="{46C559C5-5D7C-427D-86EA-A4C46E3BB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398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3" name="Freeform 233">
                <a:extLst>
                  <a:ext uri="{FF2B5EF4-FFF2-40B4-BE49-F238E27FC236}">
                    <a16:creationId xmlns:a16="http://schemas.microsoft.com/office/drawing/2014/main" id="{EC500020-DF43-4391-83C4-919FC5E46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9" y="2409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4" name="Freeform 234">
                <a:extLst>
                  <a:ext uri="{FF2B5EF4-FFF2-40B4-BE49-F238E27FC236}">
                    <a16:creationId xmlns:a16="http://schemas.microsoft.com/office/drawing/2014/main" id="{FA87AD3F-8538-48BD-9FBC-41C868D4A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7" y="2502"/>
                <a:ext cx="10" cy="3"/>
              </a:xfrm>
              <a:custGeom>
                <a:avLst/>
                <a:gdLst>
                  <a:gd name="T0" fmla="*/ 0 w 4"/>
                  <a:gd name="T1" fmla="*/ 27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5" name="Freeform 235">
                <a:extLst>
                  <a:ext uri="{FF2B5EF4-FFF2-40B4-BE49-F238E27FC236}">
                    <a16:creationId xmlns:a16="http://schemas.microsoft.com/office/drawing/2014/main" id="{143CD005-4ACF-437D-8E52-BCADF5A17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2518"/>
                <a:ext cx="12" cy="5"/>
              </a:xfrm>
              <a:custGeom>
                <a:avLst/>
                <a:gdLst>
                  <a:gd name="T0" fmla="*/ 0 w 5"/>
                  <a:gd name="T1" fmla="*/ 33 h 2"/>
                  <a:gd name="T2" fmla="*/ 7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6" name="Freeform 236">
                <a:extLst>
                  <a:ext uri="{FF2B5EF4-FFF2-40B4-BE49-F238E27FC236}">
                    <a16:creationId xmlns:a16="http://schemas.microsoft.com/office/drawing/2014/main" id="{11917613-B70C-49D9-B5D3-294052D80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539"/>
                <a:ext cx="13" cy="6"/>
              </a:xfrm>
              <a:custGeom>
                <a:avLst/>
                <a:gdLst>
                  <a:gd name="T0" fmla="*/ 0 w 5"/>
                  <a:gd name="T1" fmla="*/ 54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7" name="Freeform 237">
                <a:extLst>
                  <a:ext uri="{FF2B5EF4-FFF2-40B4-BE49-F238E27FC236}">
                    <a16:creationId xmlns:a16="http://schemas.microsoft.com/office/drawing/2014/main" id="{67DC9EFF-95F2-4836-BB68-535046A3A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555"/>
                <a:ext cx="13" cy="6"/>
              </a:xfrm>
              <a:custGeom>
                <a:avLst/>
                <a:gdLst>
                  <a:gd name="T0" fmla="*/ 0 w 5"/>
                  <a:gd name="T1" fmla="*/ 54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8" name="Freeform 238">
                <a:extLst>
                  <a:ext uri="{FF2B5EF4-FFF2-40B4-BE49-F238E27FC236}">
                    <a16:creationId xmlns:a16="http://schemas.microsoft.com/office/drawing/2014/main" id="{E7562013-0941-4EA0-A042-B49955FDB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574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9" name="Freeform 239">
                <a:extLst>
                  <a:ext uri="{FF2B5EF4-FFF2-40B4-BE49-F238E27FC236}">
                    <a16:creationId xmlns:a16="http://schemas.microsoft.com/office/drawing/2014/main" id="{129DC72F-0EDF-4DCA-B6A2-EE81A1EA5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590"/>
                <a:ext cx="10" cy="3"/>
              </a:xfrm>
              <a:custGeom>
                <a:avLst/>
                <a:gdLst>
                  <a:gd name="T0" fmla="*/ 0 w 4"/>
                  <a:gd name="T1" fmla="*/ 27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1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0" name="Freeform 240">
                <a:extLst>
                  <a:ext uri="{FF2B5EF4-FFF2-40B4-BE49-F238E27FC236}">
                    <a16:creationId xmlns:a16="http://schemas.microsoft.com/office/drawing/2014/main" id="{2A579714-B58A-452F-94D3-21ECD2AE3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2603"/>
                <a:ext cx="10" cy="6"/>
              </a:xfrm>
              <a:custGeom>
                <a:avLst/>
                <a:gdLst>
                  <a:gd name="T0" fmla="*/ 0 w 4"/>
                  <a:gd name="T1" fmla="*/ 54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1" name="Freeform 241">
                <a:extLst>
                  <a:ext uri="{FF2B5EF4-FFF2-40B4-BE49-F238E27FC236}">
                    <a16:creationId xmlns:a16="http://schemas.microsoft.com/office/drawing/2014/main" id="{6638932A-AD41-446B-AEEF-1283DF41D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622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2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2" name="Freeform 242">
                <a:extLst>
                  <a:ext uri="{FF2B5EF4-FFF2-40B4-BE49-F238E27FC236}">
                    <a16:creationId xmlns:a16="http://schemas.microsoft.com/office/drawing/2014/main" id="{E3185296-D832-46A9-8858-92B842122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638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3" name="Freeform 243">
                <a:extLst>
                  <a:ext uri="{FF2B5EF4-FFF2-40B4-BE49-F238E27FC236}">
                    <a16:creationId xmlns:a16="http://schemas.microsoft.com/office/drawing/2014/main" id="{6F254FC7-CBEE-408A-A37C-4654AA7FF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657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4" name="Freeform 244">
                <a:extLst>
                  <a:ext uri="{FF2B5EF4-FFF2-40B4-BE49-F238E27FC236}">
                    <a16:creationId xmlns:a16="http://schemas.microsoft.com/office/drawing/2014/main" id="{B6E2AC74-0425-488E-9434-EDA43754D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667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5" name="Freeform 245">
                <a:extLst>
                  <a:ext uri="{FF2B5EF4-FFF2-40B4-BE49-F238E27FC236}">
                    <a16:creationId xmlns:a16="http://schemas.microsoft.com/office/drawing/2014/main" id="{A74D58D8-F6B1-4DFF-8DCA-4D92BF565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681"/>
                <a:ext cx="15" cy="8"/>
              </a:xfrm>
              <a:custGeom>
                <a:avLst/>
                <a:gdLst>
                  <a:gd name="T0" fmla="*/ 0 w 6"/>
                  <a:gd name="T1" fmla="*/ 56 h 3"/>
                  <a:gd name="T2" fmla="*/ 95 w 6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6" name="Freeform 246">
                <a:extLst>
                  <a:ext uri="{FF2B5EF4-FFF2-40B4-BE49-F238E27FC236}">
                    <a16:creationId xmlns:a16="http://schemas.microsoft.com/office/drawing/2014/main" id="{77F1A757-9105-4CD7-96FC-0A234EAF6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1846"/>
                <a:ext cx="20" cy="3"/>
              </a:xfrm>
              <a:custGeom>
                <a:avLst/>
                <a:gdLst>
                  <a:gd name="T0" fmla="*/ 0 w 8"/>
                  <a:gd name="T1" fmla="*/ 27 h 1"/>
                  <a:gd name="T2" fmla="*/ 125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3" y="1"/>
                      <a:pt x="6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7" name="Freeform 247">
                <a:extLst>
                  <a:ext uri="{FF2B5EF4-FFF2-40B4-BE49-F238E27FC236}">
                    <a16:creationId xmlns:a16="http://schemas.microsoft.com/office/drawing/2014/main" id="{76DEC6E6-2E66-4DA1-AF5A-D1F7E5C9D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859"/>
                <a:ext cx="17" cy="6"/>
              </a:xfrm>
              <a:custGeom>
                <a:avLst/>
                <a:gdLst>
                  <a:gd name="T0" fmla="*/ 0 w 7"/>
                  <a:gd name="T1" fmla="*/ 54 h 2"/>
                  <a:gd name="T2" fmla="*/ 10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8" name="Freeform 248">
                <a:extLst>
                  <a:ext uri="{FF2B5EF4-FFF2-40B4-BE49-F238E27FC236}">
                    <a16:creationId xmlns:a16="http://schemas.microsoft.com/office/drawing/2014/main" id="{9FBF8E3D-06BE-428B-93F9-860559C6D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1878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9" name="Freeform 249">
                <a:extLst>
                  <a:ext uri="{FF2B5EF4-FFF2-40B4-BE49-F238E27FC236}">
                    <a16:creationId xmlns:a16="http://schemas.microsoft.com/office/drawing/2014/main" id="{053D0534-9F09-49EA-A575-74756B1FD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894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0" name="Freeform 250">
                <a:extLst>
                  <a:ext uri="{FF2B5EF4-FFF2-40B4-BE49-F238E27FC236}">
                    <a16:creationId xmlns:a16="http://schemas.microsoft.com/office/drawing/2014/main" id="{0A747C36-BF9E-407D-9695-53CDC2D6C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913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4" y="0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1" name="Freeform 251">
                <a:extLst>
                  <a:ext uri="{FF2B5EF4-FFF2-40B4-BE49-F238E27FC236}">
                    <a16:creationId xmlns:a16="http://schemas.microsoft.com/office/drawing/2014/main" id="{24D284A4-824C-49BB-93AE-79281E565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934"/>
                <a:ext cx="15" cy="5"/>
              </a:xfrm>
              <a:custGeom>
                <a:avLst/>
                <a:gdLst>
                  <a:gd name="T0" fmla="*/ 0 w 6"/>
                  <a:gd name="T1" fmla="*/ 20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3" y="2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2" name="Freeform 252">
                <a:extLst>
                  <a:ext uri="{FF2B5EF4-FFF2-40B4-BE49-F238E27FC236}">
                    <a16:creationId xmlns:a16="http://schemas.microsoft.com/office/drawing/2014/main" id="{93B79F6A-575B-4423-94AE-7D12A82F6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2" y="1950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2" y="1"/>
                      <a:pt x="4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3" name="Freeform 253">
                <a:extLst>
                  <a:ext uri="{FF2B5EF4-FFF2-40B4-BE49-F238E27FC236}">
                    <a16:creationId xmlns:a16="http://schemas.microsoft.com/office/drawing/2014/main" id="{3A42AA72-D213-4267-89A3-62560A284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1966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4" name="Freeform 254">
                <a:extLst>
                  <a:ext uri="{FF2B5EF4-FFF2-40B4-BE49-F238E27FC236}">
                    <a16:creationId xmlns:a16="http://schemas.microsoft.com/office/drawing/2014/main" id="{12406150-40E1-4321-919B-B6CB293DC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1985"/>
                <a:ext cx="13" cy="2"/>
              </a:xfrm>
              <a:custGeom>
                <a:avLst/>
                <a:gdLst>
                  <a:gd name="T0" fmla="*/ 0 w 5"/>
                  <a:gd name="T1" fmla="*/ 8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5" name="Freeform 255">
                <a:extLst>
                  <a:ext uri="{FF2B5EF4-FFF2-40B4-BE49-F238E27FC236}">
                    <a16:creationId xmlns:a16="http://schemas.microsoft.com/office/drawing/2014/main" id="{E61C7F64-7732-496D-BD3F-2CBAD2CF2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001"/>
                <a:ext cx="20" cy="5"/>
              </a:xfrm>
              <a:custGeom>
                <a:avLst/>
                <a:gdLst>
                  <a:gd name="T0" fmla="*/ 0 w 8"/>
                  <a:gd name="T1" fmla="*/ 33 h 2"/>
                  <a:gd name="T2" fmla="*/ 125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3" y="1"/>
                      <a:pt x="5" y="0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6" name="Freeform 256">
                <a:extLst>
                  <a:ext uri="{FF2B5EF4-FFF2-40B4-BE49-F238E27FC236}">
                    <a16:creationId xmlns:a16="http://schemas.microsoft.com/office/drawing/2014/main" id="{EA1C8CC6-A5F3-4BD1-8C55-ED415DBEB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2017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7" name="Freeform 257">
                <a:extLst>
                  <a:ext uri="{FF2B5EF4-FFF2-40B4-BE49-F238E27FC236}">
                    <a16:creationId xmlns:a16="http://schemas.microsoft.com/office/drawing/2014/main" id="{083120F2-B9A0-41A2-91A1-B0832A8FA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2027"/>
                <a:ext cx="17" cy="6"/>
              </a:xfrm>
              <a:custGeom>
                <a:avLst/>
                <a:gdLst>
                  <a:gd name="T0" fmla="*/ 0 w 7"/>
                  <a:gd name="T1" fmla="*/ 54 h 2"/>
                  <a:gd name="T2" fmla="*/ 10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3" y="1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8" name="Freeform 258">
                <a:extLst>
                  <a:ext uri="{FF2B5EF4-FFF2-40B4-BE49-F238E27FC236}">
                    <a16:creationId xmlns:a16="http://schemas.microsoft.com/office/drawing/2014/main" id="{C3984C65-8C72-4D5E-9ACE-E047DB2E9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041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9" name="Freeform 259">
                <a:extLst>
                  <a:ext uri="{FF2B5EF4-FFF2-40B4-BE49-F238E27FC236}">
                    <a16:creationId xmlns:a16="http://schemas.microsoft.com/office/drawing/2014/main" id="{434A3473-E4C1-44E4-8EC7-B0C7FE400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" y="2059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0" name="Freeform 260">
                <a:extLst>
                  <a:ext uri="{FF2B5EF4-FFF2-40B4-BE49-F238E27FC236}">
                    <a16:creationId xmlns:a16="http://schemas.microsoft.com/office/drawing/2014/main" id="{87F0612F-0657-4FDD-92BB-A2789AE4E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073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1" name="Freeform 261">
                <a:extLst>
                  <a:ext uri="{FF2B5EF4-FFF2-40B4-BE49-F238E27FC236}">
                    <a16:creationId xmlns:a16="http://schemas.microsoft.com/office/drawing/2014/main" id="{E036129B-DC37-43CD-BF1E-BC1F0FD89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089"/>
                <a:ext cx="15" cy="5"/>
              </a:xfrm>
              <a:custGeom>
                <a:avLst/>
                <a:gdLst>
                  <a:gd name="T0" fmla="*/ 0 w 6"/>
                  <a:gd name="T1" fmla="*/ 20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2" y="2"/>
                      <a:pt x="3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2" name="Freeform 262">
                <a:extLst>
                  <a:ext uri="{FF2B5EF4-FFF2-40B4-BE49-F238E27FC236}">
                    <a16:creationId xmlns:a16="http://schemas.microsoft.com/office/drawing/2014/main" id="{E89CEFAD-C925-4361-ABAA-F05B99F49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105"/>
                <a:ext cx="17" cy="5"/>
              </a:xfrm>
              <a:custGeom>
                <a:avLst/>
                <a:gdLst>
                  <a:gd name="T0" fmla="*/ 0 w 7"/>
                  <a:gd name="T1" fmla="*/ 33 h 2"/>
                  <a:gd name="T2" fmla="*/ 10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1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3" name="Freeform 263">
                <a:extLst>
                  <a:ext uri="{FF2B5EF4-FFF2-40B4-BE49-F238E27FC236}">
                    <a16:creationId xmlns:a16="http://schemas.microsoft.com/office/drawing/2014/main" id="{7C3041F5-E5E3-4C66-8326-E8E6666F3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2126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4" name="Freeform 264">
                <a:extLst>
                  <a:ext uri="{FF2B5EF4-FFF2-40B4-BE49-F238E27FC236}">
                    <a16:creationId xmlns:a16="http://schemas.microsoft.com/office/drawing/2014/main" id="{EBD58D1D-5A27-4501-941E-C6DA86627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2145"/>
                <a:ext cx="13" cy="2"/>
              </a:xfrm>
              <a:custGeom>
                <a:avLst/>
                <a:gdLst>
                  <a:gd name="T0" fmla="*/ 0 w 5"/>
                  <a:gd name="T1" fmla="*/ 8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5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5" name="Freeform 265">
                <a:extLst>
                  <a:ext uri="{FF2B5EF4-FFF2-40B4-BE49-F238E27FC236}">
                    <a16:creationId xmlns:a16="http://schemas.microsoft.com/office/drawing/2014/main" id="{06491986-AAEE-4B3C-A6B5-B246241A7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161"/>
                <a:ext cx="15" cy="2"/>
              </a:xfrm>
              <a:custGeom>
                <a:avLst/>
                <a:gdLst>
                  <a:gd name="T0" fmla="*/ 0 w 6"/>
                  <a:gd name="T1" fmla="*/ 8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6" name="Freeform 266">
                <a:extLst>
                  <a:ext uri="{FF2B5EF4-FFF2-40B4-BE49-F238E27FC236}">
                    <a16:creationId xmlns:a16="http://schemas.microsoft.com/office/drawing/2014/main" id="{309D4B76-555E-48EF-BF44-93D78FF45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174"/>
                <a:ext cx="18" cy="8"/>
              </a:xfrm>
              <a:custGeom>
                <a:avLst/>
                <a:gdLst>
                  <a:gd name="T0" fmla="*/ 0 w 7"/>
                  <a:gd name="T1" fmla="*/ 56 h 3"/>
                  <a:gd name="T2" fmla="*/ 118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3" y="3"/>
                      <a:pt x="5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7" name="Freeform 267">
                <a:extLst>
                  <a:ext uri="{FF2B5EF4-FFF2-40B4-BE49-F238E27FC236}">
                    <a16:creationId xmlns:a16="http://schemas.microsoft.com/office/drawing/2014/main" id="{0A78C814-0EC6-4919-9C0A-AC92DD760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193"/>
                <a:ext cx="15" cy="2"/>
              </a:xfrm>
              <a:custGeom>
                <a:avLst/>
                <a:gdLst>
                  <a:gd name="T0" fmla="*/ 0 w 6"/>
                  <a:gd name="T1" fmla="*/ 8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8" name="Freeform 268">
                <a:extLst>
                  <a:ext uri="{FF2B5EF4-FFF2-40B4-BE49-F238E27FC236}">
                    <a16:creationId xmlns:a16="http://schemas.microsoft.com/office/drawing/2014/main" id="{98B2F820-C668-463F-9992-87AC2FFE5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2" y="2214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9" name="Freeform 269">
                <a:extLst>
                  <a:ext uri="{FF2B5EF4-FFF2-40B4-BE49-F238E27FC236}">
                    <a16:creationId xmlns:a16="http://schemas.microsoft.com/office/drawing/2014/main" id="{C663A73A-8A95-45B0-8A81-3D53B2864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230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0" name="Freeform 270">
                <a:extLst>
                  <a:ext uri="{FF2B5EF4-FFF2-40B4-BE49-F238E27FC236}">
                    <a16:creationId xmlns:a16="http://schemas.microsoft.com/office/drawing/2014/main" id="{8E054ED7-CC2A-4EEF-96C7-2B8248F7C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251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1" name="Freeform 271">
                <a:extLst>
                  <a:ext uri="{FF2B5EF4-FFF2-40B4-BE49-F238E27FC236}">
                    <a16:creationId xmlns:a16="http://schemas.microsoft.com/office/drawing/2014/main" id="{E14908A0-38AC-4887-9BF8-66519FD89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267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4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2" name="Freeform 272">
                <a:extLst>
                  <a:ext uri="{FF2B5EF4-FFF2-40B4-BE49-F238E27FC236}">
                    <a16:creationId xmlns:a16="http://schemas.microsoft.com/office/drawing/2014/main" id="{27AF68DB-62B2-4FD6-A270-72DF766F9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281"/>
                <a:ext cx="12" cy="2"/>
              </a:xfrm>
              <a:custGeom>
                <a:avLst/>
                <a:gdLst>
                  <a:gd name="T0" fmla="*/ 0 w 5"/>
                  <a:gd name="T1" fmla="*/ 8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3" name="Freeform 273">
                <a:extLst>
                  <a:ext uri="{FF2B5EF4-FFF2-40B4-BE49-F238E27FC236}">
                    <a16:creationId xmlns:a16="http://schemas.microsoft.com/office/drawing/2014/main" id="{C1EFDB0F-EEF5-430C-8F75-EB7A097CD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297"/>
                <a:ext cx="12" cy="2"/>
              </a:xfrm>
              <a:custGeom>
                <a:avLst/>
                <a:gdLst>
                  <a:gd name="T0" fmla="*/ 0 w 5"/>
                  <a:gd name="T1" fmla="*/ 8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4" name="Freeform 274">
                <a:extLst>
                  <a:ext uri="{FF2B5EF4-FFF2-40B4-BE49-F238E27FC236}">
                    <a16:creationId xmlns:a16="http://schemas.microsoft.com/office/drawing/2014/main" id="{04CEF21E-B5C4-4AEA-823E-D5E61E303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315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5" name="Freeform 275">
                <a:extLst>
                  <a:ext uri="{FF2B5EF4-FFF2-40B4-BE49-F238E27FC236}">
                    <a16:creationId xmlns:a16="http://schemas.microsoft.com/office/drawing/2014/main" id="{FCD831F2-7F81-4DF8-B27F-9674ADF2A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329"/>
                <a:ext cx="12" cy="2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4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6" name="Freeform 276">
                <a:extLst>
                  <a:ext uri="{FF2B5EF4-FFF2-40B4-BE49-F238E27FC236}">
                    <a16:creationId xmlns:a16="http://schemas.microsoft.com/office/drawing/2014/main" id="{BB57E1C1-FF77-4649-AC3B-917872BA5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449"/>
                <a:ext cx="12" cy="2"/>
              </a:xfrm>
              <a:custGeom>
                <a:avLst/>
                <a:gdLst>
                  <a:gd name="T0" fmla="*/ 0 w 5"/>
                  <a:gd name="T1" fmla="*/ 8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7" name="Freeform 277">
                <a:extLst>
                  <a:ext uri="{FF2B5EF4-FFF2-40B4-BE49-F238E27FC236}">
                    <a16:creationId xmlns:a16="http://schemas.microsoft.com/office/drawing/2014/main" id="{9909E7D1-C9A4-4603-AD3A-5316A39C6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465"/>
                <a:ext cx="12" cy="5"/>
              </a:xfrm>
              <a:custGeom>
                <a:avLst/>
                <a:gdLst>
                  <a:gd name="T0" fmla="*/ 0 w 5"/>
                  <a:gd name="T1" fmla="*/ 33 h 2"/>
                  <a:gd name="T2" fmla="*/ 7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8" name="Freeform 278">
                <a:extLst>
                  <a:ext uri="{FF2B5EF4-FFF2-40B4-BE49-F238E27FC236}">
                    <a16:creationId xmlns:a16="http://schemas.microsoft.com/office/drawing/2014/main" id="{30914EE6-28E0-4AF2-82FE-A7ED610E4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486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2"/>
                      <a:pt x="4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39" name="Freeform 279">
                <a:extLst>
                  <a:ext uri="{FF2B5EF4-FFF2-40B4-BE49-F238E27FC236}">
                    <a16:creationId xmlns:a16="http://schemas.microsoft.com/office/drawing/2014/main" id="{0DB5DA94-5C4D-4C79-B956-15174D281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502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0" name="Freeform 280">
                <a:extLst>
                  <a:ext uri="{FF2B5EF4-FFF2-40B4-BE49-F238E27FC236}">
                    <a16:creationId xmlns:a16="http://schemas.microsoft.com/office/drawing/2014/main" id="{2A192B60-3C64-4769-B2F7-9826D6CEC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521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1" name="Freeform 281">
                <a:extLst>
                  <a:ext uri="{FF2B5EF4-FFF2-40B4-BE49-F238E27FC236}">
                    <a16:creationId xmlns:a16="http://schemas.microsoft.com/office/drawing/2014/main" id="{9750412C-416D-494B-9602-B4EE74F59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539"/>
                <a:ext cx="10" cy="6"/>
              </a:xfrm>
              <a:custGeom>
                <a:avLst/>
                <a:gdLst>
                  <a:gd name="T0" fmla="*/ 0 w 4"/>
                  <a:gd name="T1" fmla="*/ 54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2" name="Freeform 282">
                <a:extLst>
                  <a:ext uri="{FF2B5EF4-FFF2-40B4-BE49-F238E27FC236}">
                    <a16:creationId xmlns:a16="http://schemas.microsoft.com/office/drawing/2014/main" id="{4BF65829-2666-4C23-AF1A-2D30DC668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555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3" name="Freeform 283">
                <a:extLst>
                  <a:ext uri="{FF2B5EF4-FFF2-40B4-BE49-F238E27FC236}">
                    <a16:creationId xmlns:a16="http://schemas.microsoft.com/office/drawing/2014/main" id="{080E9C6C-2C93-47B4-8EF9-E6730ABD8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571"/>
                <a:ext cx="13" cy="6"/>
              </a:xfrm>
              <a:custGeom>
                <a:avLst/>
                <a:gdLst>
                  <a:gd name="T0" fmla="*/ 0 w 5"/>
                  <a:gd name="T1" fmla="*/ 54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4" name="Freeform 284">
                <a:extLst>
                  <a:ext uri="{FF2B5EF4-FFF2-40B4-BE49-F238E27FC236}">
                    <a16:creationId xmlns:a16="http://schemas.microsoft.com/office/drawing/2014/main" id="{AB223CFF-6A5B-4F16-AA2F-78B011A71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587"/>
                <a:ext cx="13" cy="6"/>
              </a:xfrm>
              <a:custGeom>
                <a:avLst/>
                <a:gdLst>
                  <a:gd name="T0" fmla="*/ 0 w 5"/>
                  <a:gd name="T1" fmla="*/ 54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5" name="Freeform 285">
                <a:extLst>
                  <a:ext uri="{FF2B5EF4-FFF2-40B4-BE49-F238E27FC236}">
                    <a16:creationId xmlns:a16="http://schemas.microsoft.com/office/drawing/2014/main" id="{B4FE4074-1D20-4382-A4BD-71974E6E5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606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6" name="Freeform 286">
                <a:extLst>
                  <a:ext uri="{FF2B5EF4-FFF2-40B4-BE49-F238E27FC236}">
                    <a16:creationId xmlns:a16="http://schemas.microsoft.com/office/drawing/2014/main" id="{2E4794F4-F51D-494E-A157-FFA5C853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699"/>
                <a:ext cx="10" cy="6"/>
              </a:xfrm>
              <a:custGeom>
                <a:avLst/>
                <a:gdLst>
                  <a:gd name="T0" fmla="*/ 0 w 4"/>
                  <a:gd name="T1" fmla="*/ 54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7" name="Freeform 287">
                <a:extLst>
                  <a:ext uri="{FF2B5EF4-FFF2-40B4-BE49-F238E27FC236}">
                    <a16:creationId xmlns:a16="http://schemas.microsoft.com/office/drawing/2014/main" id="{324EF21F-B840-4C6F-8F48-2C4A13628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718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8" name="Freeform 288">
                <a:extLst>
                  <a:ext uri="{FF2B5EF4-FFF2-40B4-BE49-F238E27FC236}">
                    <a16:creationId xmlns:a16="http://schemas.microsoft.com/office/drawing/2014/main" id="{94C3C949-4848-4057-8218-13C7FAB40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2731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3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49" name="Freeform 289">
                <a:extLst>
                  <a:ext uri="{FF2B5EF4-FFF2-40B4-BE49-F238E27FC236}">
                    <a16:creationId xmlns:a16="http://schemas.microsoft.com/office/drawing/2014/main" id="{52D6A159-9891-4935-8EF7-731F8F22F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747"/>
                <a:ext cx="7" cy="8"/>
              </a:xfrm>
              <a:custGeom>
                <a:avLst/>
                <a:gdLst>
                  <a:gd name="T0" fmla="*/ 0 w 3"/>
                  <a:gd name="T1" fmla="*/ 56 h 3"/>
                  <a:gd name="T2" fmla="*/ 3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0" name="Freeform 290">
                <a:extLst>
                  <a:ext uri="{FF2B5EF4-FFF2-40B4-BE49-F238E27FC236}">
                    <a16:creationId xmlns:a16="http://schemas.microsoft.com/office/drawing/2014/main" id="{4EAA4C90-B99B-4A7A-87A3-16ABB3B45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758"/>
                <a:ext cx="10" cy="11"/>
              </a:xfrm>
              <a:custGeom>
                <a:avLst/>
                <a:gdLst>
                  <a:gd name="T0" fmla="*/ 0 w 4"/>
                  <a:gd name="T1" fmla="*/ 8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2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1" name="Freeform 291">
                <a:extLst>
                  <a:ext uri="{FF2B5EF4-FFF2-40B4-BE49-F238E27FC236}">
                    <a16:creationId xmlns:a16="http://schemas.microsoft.com/office/drawing/2014/main" id="{53E4BD86-AF94-4D2C-8ABA-DBD210149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774"/>
                <a:ext cx="13" cy="11"/>
              </a:xfrm>
              <a:custGeom>
                <a:avLst/>
                <a:gdLst>
                  <a:gd name="T0" fmla="*/ 0 w 5"/>
                  <a:gd name="T1" fmla="*/ 83 h 4"/>
                  <a:gd name="T2" fmla="*/ 88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4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2" name="Freeform 292">
                <a:extLst>
                  <a:ext uri="{FF2B5EF4-FFF2-40B4-BE49-F238E27FC236}">
                    <a16:creationId xmlns:a16="http://schemas.microsoft.com/office/drawing/2014/main" id="{07952617-E564-4130-B0FE-C51236E3D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817"/>
                <a:ext cx="10" cy="21"/>
              </a:xfrm>
              <a:custGeom>
                <a:avLst/>
                <a:gdLst>
                  <a:gd name="T0" fmla="*/ 0 w 4"/>
                  <a:gd name="T1" fmla="*/ 144 h 8"/>
                  <a:gd name="T2" fmla="*/ 63 w 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2" y="6"/>
                      <a:pt x="4" y="2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3" name="Freeform 293">
                <a:extLst>
                  <a:ext uri="{FF2B5EF4-FFF2-40B4-BE49-F238E27FC236}">
                    <a16:creationId xmlns:a16="http://schemas.microsoft.com/office/drawing/2014/main" id="{06314320-A374-406E-8DD3-E2877B63D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822"/>
                <a:ext cx="5" cy="16"/>
              </a:xfrm>
              <a:custGeom>
                <a:avLst/>
                <a:gdLst>
                  <a:gd name="T0" fmla="*/ 0 w 2"/>
                  <a:gd name="T1" fmla="*/ 115 h 6"/>
                  <a:gd name="T2" fmla="*/ 33 w 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6"/>
                    </a:moveTo>
                    <a:cubicBezTo>
                      <a:pt x="1" y="4"/>
                      <a:pt x="2" y="2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4" name="Freeform 294">
                <a:extLst>
                  <a:ext uri="{FF2B5EF4-FFF2-40B4-BE49-F238E27FC236}">
                    <a16:creationId xmlns:a16="http://schemas.microsoft.com/office/drawing/2014/main" id="{8F9DA104-17E8-4CF4-8F6B-9EAB2D9C0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2825"/>
                <a:ext cx="1" cy="16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5" name="Freeform 295">
                <a:extLst>
                  <a:ext uri="{FF2B5EF4-FFF2-40B4-BE49-F238E27FC236}">
                    <a16:creationId xmlns:a16="http://schemas.microsoft.com/office/drawing/2014/main" id="{5ED37FEC-6E8F-4C8B-811D-5F6C17083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7" y="2830"/>
                <a:ext cx="5" cy="21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1" y="3"/>
                      <a:pt x="1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6" name="Freeform 296">
                <a:extLst>
                  <a:ext uri="{FF2B5EF4-FFF2-40B4-BE49-F238E27FC236}">
                    <a16:creationId xmlns:a16="http://schemas.microsoft.com/office/drawing/2014/main" id="{CF293868-7F13-4EB9-8EAB-78ABB53FA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2833"/>
                <a:ext cx="5" cy="18"/>
              </a:xfrm>
              <a:custGeom>
                <a:avLst/>
                <a:gdLst>
                  <a:gd name="T0" fmla="*/ 0 w 2"/>
                  <a:gd name="T1" fmla="*/ 0 h 7"/>
                  <a:gd name="T2" fmla="*/ 33 w 2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2" y="2"/>
                      <a:pt x="2" y="5"/>
                      <a:pt x="2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7" name="Freeform 297">
                <a:extLst>
                  <a:ext uri="{FF2B5EF4-FFF2-40B4-BE49-F238E27FC236}">
                    <a16:creationId xmlns:a16="http://schemas.microsoft.com/office/drawing/2014/main" id="{344F1EC5-FED0-4F8D-BE24-87AF7EF3E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830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1"/>
                      <a:pt x="1" y="3"/>
                      <a:pt x="1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8" name="Freeform 298">
                <a:extLst>
                  <a:ext uri="{FF2B5EF4-FFF2-40B4-BE49-F238E27FC236}">
                    <a16:creationId xmlns:a16="http://schemas.microsoft.com/office/drawing/2014/main" id="{3DD3A7A5-2BFA-44E2-B25F-FEB8D8B84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2825"/>
                <a:ext cx="1" cy="18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59" name="Freeform 299">
                <a:extLst>
                  <a:ext uri="{FF2B5EF4-FFF2-40B4-BE49-F238E27FC236}">
                    <a16:creationId xmlns:a16="http://schemas.microsoft.com/office/drawing/2014/main" id="{9BA86C6B-E77D-44E6-86D3-544C5BDE6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827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33 w 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1" y="4"/>
                      <a:pt x="2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0" name="Freeform 300">
                <a:extLst>
                  <a:ext uri="{FF2B5EF4-FFF2-40B4-BE49-F238E27FC236}">
                    <a16:creationId xmlns:a16="http://schemas.microsoft.com/office/drawing/2014/main" id="{00AE14E5-5024-4019-8DF2-C685DDC5E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2814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33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2"/>
                      <a:pt x="0" y="4"/>
                      <a:pt x="2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1" name="Freeform 301">
                <a:extLst>
                  <a:ext uri="{FF2B5EF4-FFF2-40B4-BE49-F238E27FC236}">
                    <a16:creationId xmlns:a16="http://schemas.microsoft.com/office/drawing/2014/main" id="{468724D8-7719-4A0E-B3DB-51997DA59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2806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3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2" name="Freeform 302">
                <a:extLst>
                  <a:ext uri="{FF2B5EF4-FFF2-40B4-BE49-F238E27FC236}">
                    <a16:creationId xmlns:a16="http://schemas.microsoft.com/office/drawing/2014/main" id="{7CA96928-40F5-4431-8AD4-349F57D40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795"/>
                <a:ext cx="15" cy="14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2" y="2"/>
                      <a:pt x="4" y="4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3" name="Freeform 303">
                <a:extLst>
                  <a:ext uri="{FF2B5EF4-FFF2-40B4-BE49-F238E27FC236}">
                    <a16:creationId xmlns:a16="http://schemas.microsoft.com/office/drawing/2014/main" id="{E92C6C59-CC8F-48C8-A17A-EADA4EFB4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785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4" name="Freeform 304">
                <a:extLst>
                  <a:ext uri="{FF2B5EF4-FFF2-40B4-BE49-F238E27FC236}">
                    <a16:creationId xmlns:a16="http://schemas.microsoft.com/office/drawing/2014/main" id="{52F7AA8F-7ADB-4726-9C7D-EBE8F21F1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766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2"/>
                      <a:pt x="3" y="3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5" name="Freeform 305">
                <a:extLst>
                  <a:ext uri="{FF2B5EF4-FFF2-40B4-BE49-F238E27FC236}">
                    <a16:creationId xmlns:a16="http://schemas.microsoft.com/office/drawing/2014/main" id="{67DDC25F-1689-44FB-BAB9-7BEAA07F6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753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2"/>
                      <a:pt x="4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6" name="Freeform 306">
                <a:extLst>
                  <a:ext uri="{FF2B5EF4-FFF2-40B4-BE49-F238E27FC236}">
                    <a16:creationId xmlns:a16="http://schemas.microsoft.com/office/drawing/2014/main" id="{F15E57E2-EF2C-4C41-860B-385FF9D24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739"/>
                <a:ext cx="20" cy="6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0"/>
                      <a:pt x="5" y="1"/>
                      <a:pt x="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7" name="Freeform 307">
                <a:extLst>
                  <a:ext uri="{FF2B5EF4-FFF2-40B4-BE49-F238E27FC236}">
                    <a16:creationId xmlns:a16="http://schemas.microsoft.com/office/drawing/2014/main" id="{9F275A51-F4D0-42AC-A480-62CDB4569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723"/>
                <a:ext cx="15" cy="3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5" y="1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8" name="Freeform 308">
                <a:extLst>
                  <a:ext uri="{FF2B5EF4-FFF2-40B4-BE49-F238E27FC236}">
                    <a16:creationId xmlns:a16="http://schemas.microsoft.com/office/drawing/2014/main" id="{B049997D-023D-4229-9E6E-EF347D679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2710"/>
                <a:ext cx="15" cy="3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69" name="Freeform 309">
                <a:extLst>
                  <a:ext uri="{FF2B5EF4-FFF2-40B4-BE49-F238E27FC236}">
                    <a16:creationId xmlns:a16="http://schemas.microsoft.com/office/drawing/2014/main" id="{A24330FE-6676-47DE-AD1E-2057D57A7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2691"/>
                <a:ext cx="15" cy="6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1"/>
                      <a:pt x="6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0" name="Freeform 310">
                <a:extLst>
                  <a:ext uri="{FF2B5EF4-FFF2-40B4-BE49-F238E27FC236}">
                    <a16:creationId xmlns:a16="http://schemas.microsoft.com/office/drawing/2014/main" id="{2F463D3E-ABEB-41C8-B54C-D51908B19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670"/>
                <a:ext cx="13" cy="11"/>
              </a:xfrm>
              <a:custGeom>
                <a:avLst/>
                <a:gdLst>
                  <a:gd name="T0" fmla="*/ 0 w 5"/>
                  <a:gd name="T1" fmla="*/ 0 h 4"/>
                  <a:gd name="T2" fmla="*/ 88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3" y="4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1" name="Freeform 311">
                <a:extLst>
                  <a:ext uri="{FF2B5EF4-FFF2-40B4-BE49-F238E27FC236}">
                    <a16:creationId xmlns:a16="http://schemas.microsoft.com/office/drawing/2014/main" id="{EB1000D5-7908-4BAE-BEB4-8A8AB4E6F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2574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2" name="Freeform 312">
                <a:extLst>
                  <a:ext uri="{FF2B5EF4-FFF2-40B4-BE49-F238E27FC236}">
                    <a16:creationId xmlns:a16="http://schemas.microsoft.com/office/drawing/2014/main" id="{5239C8F2-121C-4AA7-A4E1-04055F11F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555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3" name="Freeform 313">
                <a:extLst>
                  <a:ext uri="{FF2B5EF4-FFF2-40B4-BE49-F238E27FC236}">
                    <a16:creationId xmlns:a16="http://schemas.microsoft.com/office/drawing/2014/main" id="{1610CE7B-BC10-4D07-A905-7FB1E26F1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539"/>
                <a:ext cx="8" cy="1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4" name="Freeform 314">
                <a:extLst>
                  <a:ext uri="{FF2B5EF4-FFF2-40B4-BE49-F238E27FC236}">
                    <a16:creationId xmlns:a16="http://schemas.microsoft.com/office/drawing/2014/main" id="{C56B435B-D97E-471A-ACF7-47D1C9C5C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518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3" y="1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5" name="Freeform 315">
                <a:extLst>
                  <a:ext uri="{FF2B5EF4-FFF2-40B4-BE49-F238E27FC236}">
                    <a16:creationId xmlns:a16="http://schemas.microsoft.com/office/drawing/2014/main" id="{3356A3B0-DD8C-4956-9769-D322FF8E3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497"/>
                <a:ext cx="13" cy="2"/>
              </a:xfrm>
              <a:custGeom>
                <a:avLst/>
                <a:gdLst>
                  <a:gd name="T0" fmla="*/ 0 w 5"/>
                  <a:gd name="T1" fmla="*/ 0 h 1"/>
                  <a:gd name="T2" fmla="*/ 88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3" y="1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6" name="Freeform 316">
                <a:extLst>
                  <a:ext uri="{FF2B5EF4-FFF2-40B4-BE49-F238E27FC236}">
                    <a16:creationId xmlns:a16="http://schemas.microsoft.com/office/drawing/2014/main" id="{FE032D37-7B90-4B6E-BEF0-CD4B8998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475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1"/>
                      <a:pt x="3" y="1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7" name="Freeform 317">
                <a:extLst>
                  <a:ext uri="{FF2B5EF4-FFF2-40B4-BE49-F238E27FC236}">
                    <a16:creationId xmlns:a16="http://schemas.microsoft.com/office/drawing/2014/main" id="{B83036FC-A487-4BD6-BE4E-0AA01D98F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457"/>
                <a:ext cx="12" cy="2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3" y="1"/>
                      <a:pt x="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8" name="Freeform 318">
                <a:extLst>
                  <a:ext uri="{FF2B5EF4-FFF2-40B4-BE49-F238E27FC236}">
                    <a16:creationId xmlns:a16="http://schemas.microsoft.com/office/drawing/2014/main" id="{44F1FD1A-C407-4675-9622-E490676C8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438"/>
                <a:ext cx="15" cy="5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2"/>
                      <a:pt x="6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79" name="Freeform 319">
                <a:extLst>
                  <a:ext uri="{FF2B5EF4-FFF2-40B4-BE49-F238E27FC236}">
                    <a16:creationId xmlns:a16="http://schemas.microsoft.com/office/drawing/2014/main" id="{C330DB1B-F72B-4712-92E2-EA1ADED36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2422"/>
                <a:ext cx="15" cy="5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2"/>
                      <a:pt x="4" y="2"/>
                      <a:pt x="6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0" name="Freeform 320">
                <a:extLst>
                  <a:ext uri="{FF2B5EF4-FFF2-40B4-BE49-F238E27FC236}">
                    <a16:creationId xmlns:a16="http://schemas.microsoft.com/office/drawing/2014/main" id="{1DA8C675-E2A6-4EB8-8259-8408A4511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147"/>
                <a:ext cx="15" cy="6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2" y="1"/>
                      <a:pt x="4" y="1"/>
                      <a:pt x="6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1" name="Freeform 321">
                <a:extLst>
                  <a:ext uri="{FF2B5EF4-FFF2-40B4-BE49-F238E27FC236}">
                    <a16:creationId xmlns:a16="http://schemas.microsoft.com/office/drawing/2014/main" id="{079D7386-F852-4824-9B88-962551A8B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166"/>
                <a:ext cx="17" cy="3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0"/>
                      <a:pt x="5" y="0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2" name="Freeform 322">
                <a:extLst>
                  <a:ext uri="{FF2B5EF4-FFF2-40B4-BE49-F238E27FC236}">
                    <a16:creationId xmlns:a16="http://schemas.microsoft.com/office/drawing/2014/main" id="{9B96D820-1532-452C-BB70-5DC75D418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185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3" name="Freeform 323">
                <a:extLst>
                  <a:ext uri="{FF2B5EF4-FFF2-40B4-BE49-F238E27FC236}">
                    <a16:creationId xmlns:a16="http://schemas.microsoft.com/office/drawing/2014/main" id="{7339C069-1869-44F9-AD03-7D5992266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2203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1"/>
                      <a:pt x="3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4" name="Freeform 324">
                <a:extLst>
                  <a:ext uri="{FF2B5EF4-FFF2-40B4-BE49-F238E27FC236}">
                    <a16:creationId xmlns:a16="http://schemas.microsoft.com/office/drawing/2014/main" id="{73432AF1-E75F-42FA-A338-81A3E3279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2219"/>
                <a:ext cx="15" cy="3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5" name="Freeform 325">
                <a:extLst>
                  <a:ext uri="{FF2B5EF4-FFF2-40B4-BE49-F238E27FC236}">
                    <a16:creationId xmlns:a16="http://schemas.microsoft.com/office/drawing/2014/main" id="{53607F97-4CB3-4A65-8646-34B1CD317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246"/>
                <a:ext cx="18" cy="3"/>
              </a:xfrm>
              <a:custGeom>
                <a:avLst/>
                <a:gdLst>
                  <a:gd name="T0" fmla="*/ 0 w 7"/>
                  <a:gd name="T1" fmla="*/ 0 h 1"/>
                  <a:gd name="T2" fmla="*/ 118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1"/>
                      <a:pt x="4" y="1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6" name="Freeform 326">
                <a:extLst>
                  <a:ext uri="{FF2B5EF4-FFF2-40B4-BE49-F238E27FC236}">
                    <a16:creationId xmlns:a16="http://schemas.microsoft.com/office/drawing/2014/main" id="{290DA09E-AE63-41BB-98C3-7825A5B3E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267"/>
                <a:ext cx="13" cy="1"/>
              </a:xfrm>
              <a:custGeom>
                <a:avLst/>
                <a:gdLst>
                  <a:gd name="T0" fmla="*/ 0 w 5"/>
                  <a:gd name="T1" fmla="*/ 0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2" y="0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7" name="Freeform 327">
                <a:extLst>
                  <a:ext uri="{FF2B5EF4-FFF2-40B4-BE49-F238E27FC236}">
                    <a16:creationId xmlns:a16="http://schemas.microsoft.com/office/drawing/2014/main" id="{55AB5D31-EA70-4430-8EB0-FDD42C4FE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283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8" name="Freeform 328">
                <a:extLst>
                  <a:ext uri="{FF2B5EF4-FFF2-40B4-BE49-F238E27FC236}">
                    <a16:creationId xmlns:a16="http://schemas.microsoft.com/office/drawing/2014/main" id="{8A1A4A0B-4D8E-4C56-97B3-9F8F9E743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02"/>
                <a:ext cx="15" cy="3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89" name="Freeform 329">
                <a:extLst>
                  <a:ext uri="{FF2B5EF4-FFF2-40B4-BE49-F238E27FC236}">
                    <a16:creationId xmlns:a16="http://schemas.microsoft.com/office/drawing/2014/main" id="{BD907AF1-B0CD-49E1-990C-6FFEF8B32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323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0" name="Freeform 330">
                <a:extLst>
                  <a:ext uri="{FF2B5EF4-FFF2-40B4-BE49-F238E27FC236}">
                    <a16:creationId xmlns:a16="http://schemas.microsoft.com/office/drawing/2014/main" id="{427D0DFF-5ED1-4C18-9C3B-7A6AA658C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53"/>
                <a:ext cx="15" cy="2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1"/>
                      <a:pt x="4" y="1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1" name="Freeform 331">
                <a:extLst>
                  <a:ext uri="{FF2B5EF4-FFF2-40B4-BE49-F238E27FC236}">
                    <a16:creationId xmlns:a16="http://schemas.microsoft.com/office/drawing/2014/main" id="{5E337B7A-E45C-4FC6-ADBA-1E272840B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374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2" name="Freeform 332">
                <a:extLst>
                  <a:ext uri="{FF2B5EF4-FFF2-40B4-BE49-F238E27FC236}">
                    <a16:creationId xmlns:a16="http://schemas.microsoft.com/office/drawing/2014/main" id="{664B130B-9C7A-4CC7-B8C5-1CCF1B460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393"/>
                <a:ext cx="15" cy="1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3" name="Freeform 333">
                <a:extLst>
                  <a:ext uri="{FF2B5EF4-FFF2-40B4-BE49-F238E27FC236}">
                    <a16:creationId xmlns:a16="http://schemas.microsoft.com/office/drawing/2014/main" id="{ECFC95A1-CEA4-4090-BC03-AD1C2EEEF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409"/>
                <a:ext cx="18" cy="2"/>
              </a:xfrm>
              <a:custGeom>
                <a:avLst/>
                <a:gdLst>
                  <a:gd name="T0" fmla="*/ 0 w 7"/>
                  <a:gd name="T1" fmla="*/ 0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0"/>
                      <a:pt x="4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4" name="Freeform 334">
                <a:extLst>
                  <a:ext uri="{FF2B5EF4-FFF2-40B4-BE49-F238E27FC236}">
                    <a16:creationId xmlns:a16="http://schemas.microsoft.com/office/drawing/2014/main" id="{30DF932C-6293-4E73-AADC-32D80E45D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014"/>
                <a:ext cx="20" cy="5"/>
              </a:xfrm>
              <a:custGeom>
                <a:avLst/>
                <a:gdLst>
                  <a:gd name="T0" fmla="*/ 0 w 8"/>
                  <a:gd name="T1" fmla="*/ 20 h 2"/>
                  <a:gd name="T2" fmla="*/ 125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1"/>
                    </a:moveTo>
                    <a:cubicBezTo>
                      <a:pt x="2" y="2"/>
                      <a:pt x="6" y="2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5" name="Freeform 335">
                <a:extLst>
                  <a:ext uri="{FF2B5EF4-FFF2-40B4-BE49-F238E27FC236}">
                    <a16:creationId xmlns:a16="http://schemas.microsoft.com/office/drawing/2014/main" id="{BE6A912C-F9A8-46BC-AA98-D11D6E22D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998"/>
                <a:ext cx="18" cy="3"/>
              </a:xfrm>
              <a:custGeom>
                <a:avLst/>
                <a:gdLst>
                  <a:gd name="T0" fmla="*/ 0 w 7"/>
                  <a:gd name="T1" fmla="*/ 0 h 1"/>
                  <a:gd name="T2" fmla="*/ 118 w 7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1"/>
                      <a:pt x="4" y="1"/>
                      <a:pt x="7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6" name="Freeform 336">
                <a:extLst>
                  <a:ext uri="{FF2B5EF4-FFF2-40B4-BE49-F238E27FC236}">
                    <a16:creationId xmlns:a16="http://schemas.microsoft.com/office/drawing/2014/main" id="{5D6D9784-90E1-4908-90EC-66B9EADA5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977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3" y="0"/>
                      <a:pt x="5" y="2"/>
                      <a:pt x="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7" name="Freeform 337">
                <a:extLst>
                  <a:ext uri="{FF2B5EF4-FFF2-40B4-BE49-F238E27FC236}">
                    <a16:creationId xmlns:a16="http://schemas.microsoft.com/office/drawing/2014/main" id="{8259F9E2-F0AA-4A79-A834-3421F3E49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961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3" y="1"/>
                      <a:pt x="4" y="3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8" name="Freeform 338">
                <a:extLst>
                  <a:ext uri="{FF2B5EF4-FFF2-40B4-BE49-F238E27FC236}">
                    <a16:creationId xmlns:a16="http://schemas.microsoft.com/office/drawing/2014/main" id="{49E0762E-DFF4-4B6D-A5C2-AEF1FB41E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942"/>
                <a:ext cx="18" cy="8"/>
              </a:xfrm>
              <a:custGeom>
                <a:avLst/>
                <a:gdLst>
                  <a:gd name="T0" fmla="*/ 0 w 7"/>
                  <a:gd name="T1" fmla="*/ 0 h 3"/>
                  <a:gd name="T2" fmla="*/ 118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1"/>
                      <a:pt x="4" y="3"/>
                      <a:pt x="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99" name="Freeform 339">
                <a:extLst>
                  <a:ext uri="{FF2B5EF4-FFF2-40B4-BE49-F238E27FC236}">
                    <a16:creationId xmlns:a16="http://schemas.microsoft.com/office/drawing/2014/main" id="{07FCCCAB-B32F-4696-A128-CC3F65E25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921"/>
                <a:ext cx="10" cy="2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0" name="Freeform 340">
                <a:extLst>
                  <a:ext uri="{FF2B5EF4-FFF2-40B4-BE49-F238E27FC236}">
                    <a16:creationId xmlns:a16="http://schemas.microsoft.com/office/drawing/2014/main" id="{8A78544B-5AD4-482B-BFA8-24C4CC6CB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1899"/>
                <a:ext cx="12" cy="6"/>
              </a:xfrm>
              <a:custGeom>
                <a:avLst/>
                <a:gdLst>
                  <a:gd name="T0" fmla="*/ 0 w 5"/>
                  <a:gd name="T1" fmla="*/ 0 h 2"/>
                  <a:gd name="T2" fmla="*/ 70 w 5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1"/>
                      <a:pt x="3" y="2"/>
                      <a:pt x="5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1" name="Freeform 341">
                <a:extLst>
                  <a:ext uri="{FF2B5EF4-FFF2-40B4-BE49-F238E27FC236}">
                    <a16:creationId xmlns:a16="http://schemas.microsoft.com/office/drawing/2014/main" id="{8BB96E3D-5358-45FF-9037-7993B4C89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1883"/>
                <a:ext cx="15" cy="3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1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2" name="Freeform 342">
                <a:extLst>
                  <a:ext uri="{FF2B5EF4-FFF2-40B4-BE49-F238E27FC236}">
                    <a16:creationId xmlns:a16="http://schemas.microsoft.com/office/drawing/2014/main" id="{E3C751A2-4FC5-4C9D-BCAE-FA70824D8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1859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3" name="Freeform 343">
                <a:extLst>
                  <a:ext uri="{FF2B5EF4-FFF2-40B4-BE49-F238E27FC236}">
                    <a16:creationId xmlns:a16="http://schemas.microsoft.com/office/drawing/2014/main" id="{503E875F-DD71-49EA-B478-0F978DFF3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843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4" y="2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4" name="Freeform 344">
                <a:extLst>
                  <a:ext uri="{FF2B5EF4-FFF2-40B4-BE49-F238E27FC236}">
                    <a16:creationId xmlns:a16="http://schemas.microsoft.com/office/drawing/2014/main" id="{1110C637-4555-4DC8-AC58-270E5D7DB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817"/>
                <a:ext cx="15" cy="2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2" y="0"/>
                      <a:pt x="4" y="0"/>
                      <a:pt x="6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5" name="Freeform 345">
                <a:extLst>
                  <a:ext uri="{FF2B5EF4-FFF2-40B4-BE49-F238E27FC236}">
                    <a16:creationId xmlns:a16="http://schemas.microsoft.com/office/drawing/2014/main" id="{F1CDF99D-5A19-45C2-94F2-18EB8F021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793"/>
                <a:ext cx="17" cy="8"/>
              </a:xfrm>
              <a:custGeom>
                <a:avLst/>
                <a:gdLst>
                  <a:gd name="T0" fmla="*/ 0 w 7"/>
                  <a:gd name="T1" fmla="*/ 0 h 3"/>
                  <a:gd name="T2" fmla="*/ 100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3" y="1"/>
                      <a:pt x="5" y="2"/>
                      <a:pt x="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6" name="Freeform 346">
                <a:extLst>
                  <a:ext uri="{FF2B5EF4-FFF2-40B4-BE49-F238E27FC236}">
                    <a16:creationId xmlns:a16="http://schemas.microsoft.com/office/drawing/2014/main" id="{921E0C66-798A-4063-AFC0-BA5492D97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771"/>
                <a:ext cx="17" cy="8"/>
              </a:xfrm>
              <a:custGeom>
                <a:avLst/>
                <a:gdLst>
                  <a:gd name="T0" fmla="*/ 0 w 7"/>
                  <a:gd name="T1" fmla="*/ 0 h 3"/>
                  <a:gd name="T2" fmla="*/ 100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3" y="0"/>
                      <a:pt x="4" y="3"/>
                      <a:pt x="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7" name="Freeform 347">
                <a:extLst>
                  <a:ext uri="{FF2B5EF4-FFF2-40B4-BE49-F238E27FC236}">
                    <a16:creationId xmlns:a16="http://schemas.microsoft.com/office/drawing/2014/main" id="{2383D25B-025B-4E33-954B-7695A7DD6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755"/>
                <a:ext cx="17" cy="8"/>
              </a:xfrm>
              <a:custGeom>
                <a:avLst/>
                <a:gdLst>
                  <a:gd name="T0" fmla="*/ 0 w 7"/>
                  <a:gd name="T1" fmla="*/ 0 h 3"/>
                  <a:gd name="T2" fmla="*/ 100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1"/>
                      <a:pt x="5" y="2"/>
                      <a:pt x="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8" name="Freeform 348">
                <a:extLst>
                  <a:ext uri="{FF2B5EF4-FFF2-40B4-BE49-F238E27FC236}">
                    <a16:creationId xmlns:a16="http://schemas.microsoft.com/office/drawing/2014/main" id="{40AEDA24-C11A-4B05-8ED6-D7A24A3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4" y="1737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1"/>
                      <a:pt x="4" y="2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09" name="Freeform 349">
                <a:extLst>
                  <a:ext uri="{FF2B5EF4-FFF2-40B4-BE49-F238E27FC236}">
                    <a16:creationId xmlns:a16="http://schemas.microsoft.com/office/drawing/2014/main" id="{427E4F55-133C-42ED-A5C9-98A411C07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718"/>
                <a:ext cx="10" cy="11"/>
              </a:xfrm>
              <a:custGeom>
                <a:avLst/>
                <a:gdLst>
                  <a:gd name="T0" fmla="*/ 0 w 4"/>
                  <a:gd name="T1" fmla="*/ 0 h 4"/>
                  <a:gd name="T2" fmla="*/ 63 w 4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2"/>
                      <a:pt x="2" y="3"/>
                      <a:pt x="4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0" name="Freeform 350">
                <a:extLst>
                  <a:ext uri="{FF2B5EF4-FFF2-40B4-BE49-F238E27FC236}">
                    <a16:creationId xmlns:a16="http://schemas.microsoft.com/office/drawing/2014/main" id="{C9270850-2CAE-47D4-8636-9BF97A8F4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699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2" y="0"/>
                      <a:pt x="4" y="1"/>
                      <a:pt x="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1" name="Freeform 351">
                <a:extLst>
                  <a:ext uri="{FF2B5EF4-FFF2-40B4-BE49-F238E27FC236}">
                    <a16:creationId xmlns:a16="http://schemas.microsoft.com/office/drawing/2014/main" id="{472E0A10-48D1-4238-873A-408BFBC6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675"/>
                <a:ext cx="12" cy="11"/>
              </a:xfrm>
              <a:custGeom>
                <a:avLst/>
                <a:gdLst>
                  <a:gd name="T0" fmla="*/ 0 w 5"/>
                  <a:gd name="T1" fmla="*/ 0 h 4"/>
                  <a:gd name="T2" fmla="*/ 70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2" name="Freeform 352">
                <a:extLst>
                  <a:ext uri="{FF2B5EF4-FFF2-40B4-BE49-F238E27FC236}">
                    <a16:creationId xmlns:a16="http://schemas.microsoft.com/office/drawing/2014/main" id="{E5B153A7-7DFD-4C0B-AABA-CCC395B15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1654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88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1" y="2"/>
                      <a:pt x="3" y="2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3" name="Freeform 353">
                <a:extLst>
                  <a:ext uri="{FF2B5EF4-FFF2-40B4-BE49-F238E27FC236}">
                    <a16:creationId xmlns:a16="http://schemas.microsoft.com/office/drawing/2014/main" id="{7ADADC4C-B4A0-477A-9DC1-3A2ABC757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638"/>
                <a:ext cx="13" cy="13"/>
              </a:xfrm>
              <a:custGeom>
                <a:avLst/>
                <a:gdLst>
                  <a:gd name="T0" fmla="*/ 0 w 5"/>
                  <a:gd name="T1" fmla="*/ 0 h 5"/>
                  <a:gd name="T2" fmla="*/ 88 w 5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1"/>
                      <a:pt x="4" y="3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4" name="Freeform 354">
                <a:extLst>
                  <a:ext uri="{FF2B5EF4-FFF2-40B4-BE49-F238E27FC236}">
                    <a16:creationId xmlns:a16="http://schemas.microsoft.com/office/drawing/2014/main" id="{C4F3FD6A-4258-40EA-B183-540A29A18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622"/>
                <a:ext cx="12" cy="13"/>
              </a:xfrm>
              <a:custGeom>
                <a:avLst/>
                <a:gdLst>
                  <a:gd name="T0" fmla="*/ 0 w 5"/>
                  <a:gd name="T1" fmla="*/ 0 h 5"/>
                  <a:gd name="T2" fmla="*/ 70 w 5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2"/>
                      <a:pt x="4" y="3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5" name="Freeform 355">
                <a:extLst>
                  <a:ext uri="{FF2B5EF4-FFF2-40B4-BE49-F238E27FC236}">
                    <a16:creationId xmlns:a16="http://schemas.microsoft.com/office/drawing/2014/main" id="{2346ABE4-04E2-4DD6-B363-82EC193B0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1526"/>
                <a:ext cx="10" cy="11"/>
              </a:xfrm>
              <a:custGeom>
                <a:avLst/>
                <a:gdLst>
                  <a:gd name="T0" fmla="*/ 0 w 4"/>
                  <a:gd name="T1" fmla="*/ 0 h 4"/>
                  <a:gd name="T2" fmla="*/ 63 w 4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2" y="1"/>
                      <a:pt x="3" y="3"/>
                      <a:pt x="4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6" name="Freeform 356">
                <a:extLst>
                  <a:ext uri="{FF2B5EF4-FFF2-40B4-BE49-F238E27FC236}">
                    <a16:creationId xmlns:a16="http://schemas.microsoft.com/office/drawing/2014/main" id="{1A474457-5505-48D0-95BC-18DA8BBAE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510"/>
                <a:ext cx="12" cy="11"/>
              </a:xfrm>
              <a:custGeom>
                <a:avLst/>
                <a:gdLst>
                  <a:gd name="T0" fmla="*/ 0 w 5"/>
                  <a:gd name="T1" fmla="*/ 0 h 4"/>
                  <a:gd name="T2" fmla="*/ 70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7" name="Freeform 357">
                <a:extLst>
                  <a:ext uri="{FF2B5EF4-FFF2-40B4-BE49-F238E27FC236}">
                    <a16:creationId xmlns:a16="http://schemas.microsoft.com/office/drawing/2014/main" id="{D2F3DEA7-46FC-4AEA-B6AF-788983CB3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1494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63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1" y="2"/>
                      <a:pt x="2" y="4"/>
                      <a:pt x="4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8" name="Freeform 358">
                <a:extLst>
                  <a:ext uri="{FF2B5EF4-FFF2-40B4-BE49-F238E27FC236}">
                    <a16:creationId xmlns:a16="http://schemas.microsoft.com/office/drawing/2014/main" id="{F1CFDEB4-1DEF-4D9D-83B5-54A9851BE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481"/>
                <a:ext cx="12" cy="18"/>
              </a:xfrm>
              <a:custGeom>
                <a:avLst/>
                <a:gdLst>
                  <a:gd name="T0" fmla="*/ 0 w 5"/>
                  <a:gd name="T1" fmla="*/ 0 h 7"/>
                  <a:gd name="T2" fmla="*/ 70 w 5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2" y="2"/>
                      <a:pt x="4" y="4"/>
                      <a:pt x="5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19" name="Freeform 359">
                <a:extLst>
                  <a:ext uri="{FF2B5EF4-FFF2-40B4-BE49-F238E27FC236}">
                    <a16:creationId xmlns:a16="http://schemas.microsoft.com/office/drawing/2014/main" id="{4A90B411-A4D7-437C-9130-653820F69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473"/>
                <a:ext cx="7" cy="16"/>
              </a:xfrm>
              <a:custGeom>
                <a:avLst/>
                <a:gdLst>
                  <a:gd name="T0" fmla="*/ 0 w 3"/>
                  <a:gd name="T1" fmla="*/ 0 h 6"/>
                  <a:gd name="T2" fmla="*/ 37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2"/>
                      <a:pt x="2" y="4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0" name="Freeform 360">
                <a:extLst>
                  <a:ext uri="{FF2B5EF4-FFF2-40B4-BE49-F238E27FC236}">
                    <a16:creationId xmlns:a16="http://schemas.microsoft.com/office/drawing/2014/main" id="{E22C46F5-DB34-41E1-A6B5-D6CCE3C77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9" y="1459"/>
                <a:ext cx="8" cy="22"/>
              </a:xfrm>
              <a:custGeom>
                <a:avLst/>
                <a:gdLst>
                  <a:gd name="T0" fmla="*/ 0 w 3"/>
                  <a:gd name="T1" fmla="*/ 0 h 8"/>
                  <a:gd name="T2" fmla="*/ 56 w 3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1" y="3"/>
                      <a:pt x="1" y="6"/>
                      <a:pt x="3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1" name="Freeform 361">
                <a:extLst>
                  <a:ext uri="{FF2B5EF4-FFF2-40B4-BE49-F238E27FC236}">
                    <a16:creationId xmlns:a16="http://schemas.microsoft.com/office/drawing/2014/main" id="{0560A712-0218-408F-AEB1-5B69A451C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1451"/>
                <a:ext cx="5" cy="16"/>
              </a:xfrm>
              <a:custGeom>
                <a:avLst/>
                <a:gdLst>
                  <a:gd name="T0" fmla="*/ 0 w 2"/>
                  <a:gd name="T1" fmla="*/ 0 h 6"/>
                  <a:gd name="T2" fmla="*/ 33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0" y="4"/>
                      <a:pt x="2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2" name="Freeform 362">
                <a:extLst>
                  <a:ext uri="{FF2B5EF4-FFF2-40B4-BE49-F238E27FC236}">
                    <a16:creationId xmlns:a16="http://schemas.microsoft.com/office/drawing/2014/main" id="{DC14866A-3765-4DA3-9CDF-DCC2A347F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1449"/>
                <a:ext cx="3" cy="18"/>
              </a:xfrm>
              <a:custGeom>
                <a:avLst/>
                <a:gdLst>
                  <a:gd name="T0" fmla="*/ 0 w 1"/>
                  <a:gd name="T1" fmla="*/ 0 h 7"/>
                  <a:gd name="T2" fmla="*/ 27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4"/>
                      <a:pt x="1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3" name="Freeform 363">
                <a:extLst>
                  <a:ext uri="{FF2B5EF4-FFF2-40B4-BE49-F238E27FC236}">
                    <a16:creationId xmlns:a16="http://schemas.microsoft.com/office/drawing/2014/main" id="{DED03298-4930-4FC4-A47D-FC8191F28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438"/>
                <a:ext cx="5" cy="24"/>
              </a:xfrm>
              <a:custGeom>
                <a:avLst/>
                <a:gdLst>
                  <a:gd name="T0" fmla="*/ 0 w 2"/>
                  <a:gd name="T1" fmla="*/ 0 h 9"/>
                  <a:gd name="T2" fmla="*/ 33 w 2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0"/>
                    </a:moveTo>
                    <a:cubicBezTo>
                      <a:pt x="0" y="3"/>
                      <a:pt x="1" y="6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4" name="Freeform 364">
                <a:extLst>
                  <a:ext uri="{FF2B5EF4-FFF2-40B4-BE49-F238E27FC236}">
                    <a16:creationId xmlns:a16="http://schemas.microsoft.com/office/drawing/2014/main" id="{F173C913-C15C-4E82-B583-0FEA3B0B8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1446"/>
                <a:ext cx="2" cy="16"/>
              </a:xfrm>
              <a:custGeom>
                <a:avLst/>
                <a:gdLst>
                  <a:gd name="T0" fmla="*/ 8 w 1"/>
                  <a:gd name="T1" fmla="*/ 0 h 6"/>
                  <a:gd name="T2" fmla="*/ 8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0" y="4"/>
                      <a:pt x="1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5" name="Freeform 365">
                <a:extLst>
                  <a:ext uri="{FF2B5EF4-FFF2-40B4-BE49-F238E27FC236}">
                    <a16:creationId xmlns:a16="http://schemas.microsoft.com/office/drawing/2014/main" id="{CD18338E-AD98-4F28-B1FB-FC1092DDB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443"/>
                <a:ext cx="2" cy="19"/>
              </a:xfrm>
              <a:custGeom>
                <a:avLst/>
                <a:gdLst>
                  <a:gd name="T0" fmla="*/ 8 w 1"/>
                  <a:gd name="T1" fmla="*/ 0 h 7"/>
                  <a:gd name="T2" fmla="*/ 0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6" name="Freeform 366">
                <a:extLst>
                  <a:ext uri="{FF2B5EF4-FFF2-40B4-BE49-F238E27FC236}">
                    <a16:creationId xmlns:a16="http://schemas.microsoft.com/office/drawing/2014/main" id="{45930996-C9D0-4E89-A63E-0D90E975D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1451"/>
                <a:ext cx="3" cy="24"/>
              </a:xfrm>
              <a:custGeom>
                <a:avLst/>
                <a:gdLst>
                  <a:gd name="T0" fmla="*/ 27 w 1"/>
                  <a:gd name="T1" fmla="*/ 0 h 9"/>
                  <a:gd name="T2" fmla="*/ 0 w 1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1" y="0"/>
                    </a:moveTo>
                    <a:cubicBezTo>
                      <a:pt x="0" y="3"/>
                      <a:pt x="0" y="6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7" name="Freeform 367">
                <a:extLst>
                  <a:ext uri="{FF2B5EF4-FFF2-40B4-BE49-F238E27FC236}">
                    <a16:creationId xmlns:a16="http://schemas.microsoft.com/office/drawing/2014/main" id="{C1B36024-C045-4F32-90BE-C25CB2BA6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1451"/>
                <a:ext cx="2" cy="19"/>
              </a:xfrm>
              <a:custGeom>
                <a:avLst/>
                <a:gdLst>
                  <a:gd name="T0" fmla="*/ 0 w 1"/>
                  <a:gd name="T1" fmla="*/ 0 h 7"/>
                  <a:gd name="T2" fmla="*/ 8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4"/>
                      <a:pt x="1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8" name="Freeform 368">
                <a:extLst>
                  <a:ext uri="{FF2B5EF4-FFF2-40B4-BE49-F238E27FC236}">
                    <a16:creationId xmlns:a16="http://schemas.microsoft.com/office/drawing/2014/main" id="{A7400283-AC6B-45BA-9259-3A282D5B3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9" y="1451"/>
                <a:ext cx="1" cy="11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29" name="Freeform 369">
                <a:extLst>
                  <a:ext uri="{FF2B5EF4-FFF2-40B4-BE49-F238E27FC236}">
                    <a16:creationId xmlns:a16="http://schemas.microsoft.com/office/drawing/2014/main" id="{75AB8532-AFCA-4B88-BF33-38422BC32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446"/>
                <a:ext cx="3" cy="19"/>
              </a:xfrm>
              <a:custGeom>
                <a:avLst/>
                <a:gdLst>
                  <a:gd name="T0" fmla="*/ 27 w 1"/>
                  <a:gd name="T1" fmla="*/ 0 h 7"/>
                  <a:gd name="T2" fmla="*/ 0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0" name="Freeform 370">
                <a:extLst>
                  <a:ext uri="{FF2B5EF4-FFF2-40B4-BE49-F238E27FC236}">
                    <a16:creationId xmlns:a16="http://schemas.microsoft.com/office/drawing/2014/main" id="{AA49F04A-2002-41CF-B2F7-1DB80555E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449"/>
                <a:ext cx="3" cy="16"/>
              </a:xfrm>
              <a:custGeom>
                <a:avLst/>
                <a:gdLst>
                  <a:gd name="T0" fmla="*/ 27 w 1"/>
                  <a:gd name="T1" fmla="*/ 0 h 6"/>
                  <a:gd name="T2" fmla="*/ 0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1" name="Freeform 371">
                <a:extLst>
                  <a:ext uri="{FF2B5EF4-FFF2-40B4-BE49-F238E27FC236}">
                    <a16:creationId xmlns:a16="http://schemas.microsoft.com/office/drawing/2014/main" id="{178FF403-4DDC-4B5C-B6EF-DEC7A14AE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1454"/>
                <a:ext cx="2" cy="19"/>
              </a:xfrm>
              <a:custGeom>
                <a:avLst/>
                <a:gdLst>
                  <a:gd name="T0" fmla="*/ 8 w 1"/>
                  <a:gd name="T1" fmla="*/ 0 h 7"/>
                  <a:gd name="T2" fmla="*/ 0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3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2" name="Freeform 372">
                <a:extLst>
                  <a:ext uri="{FF2B5EF4-FFF2-40B4-BE49-F238E27FC236}">
                    <a16:creationId xmlns:a16="http://schemas.microsoft.com/office/drawing/2014/main" id="{6E19BB35-DFDC-4E54-BB6C-B556BDF93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1459"/>
                <a:ext cx="2" cy="19"/>
              </a:xfrm>
              <a:custGeom>
                <a:avLst/>
                <a:gdLst>
                  <a:gd name="T0" fmla="*/ 8 w 1"/>
                  <a:gd name="T1" fmla="*/ 0 h 7"/>
                  <a:gd name="T2" fmla="*/ 0 w 1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2"/>
                      <a:pt x="0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3" name="Freeform 373">
                <a:extLst>
                  <a:ext uri="{FF2B5EF4-FFF2-40B4-BE49-F238E27FC236}">
                    <a16:creationId xmlns:a16="http://schemas.microsoft.com/office/drawing/2014/main" id="{42AD46A0-9B30-4B25-A89B-D6CDCDE52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465"/>
                <a:ext cx="1" cy="18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2"/>
                      <a:pt x="0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4" name="Freeform 374">
                <a:extLst>
                  <a:ext uri="{FF2B5EF4-FFF2-40B4-BE49-F238E27FC236}">
                    <a16:creationId xmlns:a16="http://schemas.microsoft.com/office/drawing/2014/main" id="{5F3BCA3E-99D7-41F4-A9B6-92A9F752B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2" y="1470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5" name="Freeform 375">
                <a:extLst>
                  <a:ext uri="{FF2B5EF4-FFF2-40B4-BE49-F238E27FC236}">
                    <a16:creationId xmlns:a16="http://schemas.microsoft.com/office/drawing/2014/main" id="{546380E4-4B5D-47B1-A24A-D76D376A8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475"/>
                <a:ext cx="3" cy="14"/>
              </a:xfrm>
              <a:custGeom>
                <a:avLst/>
                <a:gdLst>
                  <a:gd name="T0" fmla="*/ 27 w 1"/>
                  <a:gd name="T1" fmla="*/ 0 h 5"/>
                  <a:gd name="T2" fmla="*/ 0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6" name="Freeform 376">
                <a:extLst>
                  <a:ext uri="{FF2B5EF4-FFF2-40B4-BE49-F238E27FC236}">
                    <a16:creationId xmlns:a16="http://schemas.microsoft.com/office/drawing/2014/main" id="{797A8DB1-DD3C-411A-BD0F-A0224CB24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481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7" name="Freeform 377">
                <a:extLst>
                  <a:ext uri="{FF2B5EF4-FFF2-40B4-BE49-F238E27FC236}">
                    <a16:creationId xmlns:a16="http://schemas.microsoft.com/office/drawing/2014/main" id="{75AC3514-C6F0-405C-9C52-214BF6126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" y="1483"/>
                <a:ext cx="5" cy="22"/>
              </a:xfrm>
              <a:custGeom>
                <a:avLst/>
                <a:gdLst>
                  <a:gd name="T0" fmla="*/ 33 w 2"/>
                  <a:gd name="T1" fmla="*/ 0 h 8"/>
                  <a:gd name="T2" fmla="*/ 0 w 2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2" y="3"/>
                      <a:pt x="1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8" name="Freeform 378">
                <a:extLst>
                  <a:ext uri="{FF2B5EF4-FFF2-40B4-BE49-F238E27FC236}">
                    <a16:creationId xmlns:a16="http://schemas.microsoft.com/office/drawing/2014/main" id="{2D1C5AC3-7D5C-437B-B521-C39E2254B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1499"/>
                <a:ext cx="8" cy="14"/>
              </a:xfrm>
              <a:custGeom>
                <a:avLst/>
                <a:gdLst>
                  <a:gd name="T0" fmla="*/ 56 w 3"/>
                  <a:gd name="T1" fmla="*/ 0 h 5"/>
                  <a:gd name="T2" fmla="*/ 0 w 3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2"/>
                      <a:pt x="1" y="3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39" name="Freeform 379">
                <a:extLst>
                  <a:ext uri="{FF2B5EF4-FFF2-40B4-BE49-F238E27FC236}">
                    <a16:creationId xmlns:a16="http://schemas.microsoft.com/office/drawing/2014/main" id="{D0149562-4566-472C-B52A-FB7927624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4" y="1510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0" name="Freeform 380">
                <a:extLst>
                  <a:ext uri="{FF2B5EF4-FFF2-40B4-BE49-F238E27FC236}">
                    <a16:creationId xmlns:a16="http://schemas.microsoft.com/office/drawing/2014/main" id="{339F3077-13DB-4FCF-B623-D130A4F5F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523"/>
                <a:ext cx="8" cy="16"/>
              </a:xfrm>
              <a:custGeom>
                <a:avLst/>
                <a:gdLst>
                  <a:gd name="T0" fmla="*/ 56 w 3"/>
                  <a:gd name="T1" fmla="*/ 0 h 6"/>
                  <a:gd name="T2" fmla="*/ 0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3" y="3"/>
                      <a:pt x="1" y="5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1" name="Freeform 381">
                <a:extLst>
                  <a:ext uri="{FF2B5EF4-FFF2-40B4-BE49-F238E27FC236}">
                    <a16:creationId xmlns:a16="http://schemas.microsoft.com/office/drawing/2014/main" id="{8B57A366-FB44-4950-A54C-3055E3E99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4" y="1531"/>
                <a:ext cx="8" cy="16"/>
              </a:xfrm>
              <a:custGeom>
                <a:avLst/>
                <a:gdLst>
                  <a:gd name="T0" fmla="*/ 56 w 3"/>
                  <a:gd name="T1" fmla="*/ 0 h 6"/>
                  <a:gd name="T2" fmla="*/ 0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2"/>
                      <a:pt x="1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2" name="Freeform 382">
                <a:extLst>
                  <a:ext uri="{FF2B5EF4-FFF2-40B4-BE49-F238E27FC236}">
                    <a16:creationId xmlns:a16="http://schemas.microsoft.com/office/drawing/2014/main" id="{CDF1C0F9-A253-4D08-8EAC-D40A20BEF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1542"/>
                <a:ext cx="5" cy="13"/>
              </a:xfrm>
              <a:custGeom>
                <a:avLst/>
                <a:gdLst>
                  <a:gd name="T0" fmla="*/ 33 w 2"/>
                  <a:gd name="T1" fmla="*/ 0 h 5"/>
                  <a:gd name="T2" fmla="*/ 0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3" name="Freeform 383">
                <a:extLst>
                  <a:ext uri="{FF2B5EF4-FFF2-40B4-BE49-F238E27FC236}">
                    <a16:creationId xmlns:a16="http://schemas.microsoft.com/office/drawing/2014/main" id="{F0184085-567F-47DD-818C-1D03F591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7" y="1555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2"/>
                      <a:pt x="2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4" name="Freeform 384">
                <a:extLst>
                  <a:ext uri="{FF2B5EF4-FFF2-40B4-BE49-F238E27FC236}">
                    <a16:creationId xmlns:a16="http://schemas.microsoft.com/office/drawing/2014/main" id="{8413B0DC-415C-4733-91E4-680A4EE41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1574"/>
                <a:ext cx="13" cy="13"/>
              </a:xfrm>
              <a:custGeom>
                <a:avLst/>
                <a:gdLst>
                  <a:gd name="T0" fmla="*/ 88 w 5"/>
                  <a:gd name="T1" fmla="*/ 0 h 5"/>
                  <a:gd name="T2" fmla="*/ 0 w 5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2"/>
                      <a:pt x="2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5" name="Freeform 385">
                <a:extLst>
                  <a:ext uri="{FF2B5EF4-FFF2-40B4-BE49-F238E27FC236}">
                    <a16:creationId xmlns:a16="http://schemas.microsoft.com/office/drawing/2014/main" id="{6002319C-C16F-469F-BCCE-7A9651B06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1593"/>
                <a:ext cx="10" cy="10"/>
              </a:xfrm>
              <a:custGeom>
                <a:avLst/>
                <a:gdLst>
                  <a:gd name="T0" fmla="*/ 63 w 4"/>
                  <a:gd name="T1" fmla="*/ 0 h 4"/>
                  <a:gd name="T2" fmla="*/ 0 w 4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2"/>
                      <a:pt x="1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6" name="Freeform 386">
                <a:extLst>
                  <a:ext uri="{FF2B5EF4-FFF2-40B4-BE49-F238E27FC236}">
                    <a16:creationId xmlns:a16="http://schemas.microsoft.com/office/drawing/2014/main" id="{84A18E2E-487E-4C6C-8094-BF98B03DA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1601"/>
                <a:ext cx="8" cy="10"/>
              </a:xfrm>
              <a:custGeom>
                <a:avLst/>
                <a:gdLst>
                  <a:gd name="T0" fmla="*/ 56 w 3"/>
                  <a:gd name="T1" fmla="*/ 0 h 4"/>
                  <a:gd name="T2" fmla="*/ 0 w 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7" name="Freeform 387">
                <a:extLst>
                  <a:ext uri="{FF2B5EF4-FFF2-40B4-BE49-F238E27FC236}">
                    <a16:creationId xmlns:a16="http://schemas.microsoft.com/office/drawing/2014/main" id="{059D9A97-C710-46AE-88A5-3334B73AD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617"/>
                <a:ext cx="8" cy="10"/>
              </a:xfrm>
              <a:custGeom>
                <a:avLst/>
                <a:gdLst>
                  <a:gd name="T0" fmla="*/ 56 w 3"/>
                  <a:gd name="T1" fmla="*/ 0 h 4"/>
                  <a:gd name="T2" fmla="*/ 0 w 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1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8" name="Freeform 388">
                <a:extLst>
                  <a:ext uri="{FF2B5EF4-FFF2-40B4-BE49-F238E27FC236}">
                    <a16:creationId xmlns:a16="http://schemas.microsoft.com/office/drawing/2014/main" id="{569B16CB-2D45-46AC-9414-C6695F26F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633"/>
                <a:ext cx="15" cy="10"/>
              </a:xfrm>
              <a:custGeom>
                <a:avLst/>
                <a:gdLst>
                  <a:gd name="T0" fmla="*/ 95 w 6"/>
                  <a:gd name="T1" fmla="*/ 0 h 4"/>
                  <a:gd name="T2" fmla="*/ 0 w 6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4" y="2"/>
                      <a:pt x="2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49" name="Freeform 389">
                <a:extLst>
                  <a:ext uri="{FF2B5EF4-FFF2-40B4-BE49-F238E27FC236}">
                    <a16:creationId xmlns:a16="http://schemas.microsoft.com/office/drawing/2014/main" id="{CDB7F1F8-30DA-4C2D-A3B8-6637F7743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" y="1654"/>
                <a:ext cx="13" cy="11"/>
              </a:xfrm>
              <a:custGeom>
                <a:avLst/>
                <a:gdLst>
                  <a:gd name="T0" fmla="*/ 88 w 5"/>
                  <a:gd name="T1" fmla="*/ 0 h 4"/>
                  <a:gd name="T2" fmla="*/ 0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0" name="Freeform 390">
                <a:extLst>
                  <a:ext uri="{FF2B5EF4-FFF2-40B4-BE49-F238E27FC236}">
                    <a16:creationId xmlns:a16="http://schemas.microsoft.com/office/drawing/2014/main" id="{42E190E1-FA52-4837-9311-A1766DC54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2" y="1673"/>
                <a:ext cx="10" cy="10"/>
              </a:xfrm>
              <a:custGeom>
                <a:avLst/>
                <a:gdLst>
                  <a:gd name="T0" fmla="*/ 63 w 4"/>
                  <a:gd name="T1" fmla="*/ 0 h 4"/>
                  <a:gd name="T2" fmla="*/ 0 w 4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1" name="Freeform 391">
                <a:extLst>
                  <a:ext uri="{FF2B5EF4-FFF2-40B4-BE49-F238E27FC236}">
                    <a16:creationId xmlns:a16="http://schemas.microsoft.com/office/drawing/2014/main" id="{9A6EA654-3FB9-4E63-811B-CD8612B62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7" y="1686"/>
                <a:ext cx="7" cy="8"/>
              </a:xfrm>
              <a:custGeom>
                <a:avLst/>
                <a:gdLst>
                  <a:gd name="T0" fmla="*/ 37 w 3"/>
                  <a:gd name="T1" fmla="*/ 0 h 3"/>
                  <a:gd name="T2" fmla="*/ 0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2" name="Freeform 392">
                <a:extLst>
                  <a:ext uri="{FF2B5EF4-FFF2-40B4-BE49-F238E27FC236}">
                    <a16:creationId xmlns:a16="http://schemas.microsoft.com/office/drawing/2014/main" id="{1B2A745B-8265-470A-986D-D0207D091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7" y="1705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0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1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3" name="Freeform 393">
                <a:extLst>
                  <a:ext uri="{FF2B5EF4-FFF2-40B4-BE49-F238E27FC236}">
                    <a16:creationId xmlns:a16="http://schemas.microsoft.com/office/drawing/2014/main" id="{173FFE53-EBAC-4310-AA44-8DD4F34C7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1723"/>
                <a:ext cx="11" cy="8"/>
              </a:xfrm>
              <a:custGeom>
                <a:avLst/>
                <a:gdLst>
                  <a:gd name="T0" fmla="*/ 83 w 4"/>
                  <a:gd name="T1" fmla="*/ 0 h 3"/>
                  <a:gd name="T2" fmla="*/ 0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2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4" name="Freeform 394">
                <a:extLst>
                  <a:ext uri="{FF2B5EF4-FFF2-40B4-BE49-F238E27FC236}">
                    <a16:creationId xmlns:a16="http://schemas.microsoft.com/office/drawing/2014/main" id="{69B4E021-9984-488E-9C8B-3C878F560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" y="1747"/>
                <a:ext cx="10" cy="6"/>
              </a:xfrm>
              <a:custGeom>
                <a:avLst/>
                <a:gdLst>
                  <a:gd name="T0" fmla="*/ 63 w 4"/>
                  <a:gd name="T1" fmla="*/ 0 h 2"/>
                  <a:gd name="T2" fmla="*/ 0 w 4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5" name="Freeform 395">
                <a:extLst>
                  <a:ext uri="{FF2B5EF4-FFF2-40B4-BE49-F238E27FC236}">
                    <a16:creationId xmlns:a16="http://schemas.microsoft.com/office/drawing/2014/main" id="{8B60A871-56BD-46E4-8418-09E20921A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7" y="2705"/>
                <a:ext cx="10" cy="10"/>
              </a:xfrm>
              <a:custGeom>
                <a:avLst/>
                <a:gdLst>
                  <a:gd name="T0" fmla="*/ 0 w 4"/>
                  <a:gd name="T1" fmla="*/ 6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2" y="3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6" name="Freeform 396">
                <a:extLst>
                  <a:ext uri="{FF2B5EF4-FFF2-40B4-BE49-F238E27FC236}">
                    <a16:creationId xmlns:a16="http://schemas.microsoft.com/office/drawing/2014/main" id="{D01744D3-B05A-4E5D-8623-D299D6724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718"/>
                <a:ext cx="13" cy="13"/>
              </a:xfrm>
              <a:custGeom>
                <a:avLst/>
                <a:gdLst>
                  <a:gd name="T0" fmla="*/ 0 w 5"/>
                  <a:gd name="T1" fmla="*/ 68 h 5"/>
                  <a:gd name="T2" fmla="*/ 8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4"/>
                    </a:moveTo>
                    <a:cubicBezTo>
                      <a:pt x="2" y="5"/>
                      <a:pt x="3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7" name="Freeform 397">
                <a:extLst>
                  <a:ext uri="{FF2B5EF4-FFF2-40B4-BE49-F238E27FC236}">
                    <a16:creationId xmlns:a16="http://schemas.microsoft.com/office/drawing/2014/main" id="{24329CEC-10E2-4D77-BC8F-7CB967B70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734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8" name="Freeform 398">
                <a:extLst>
                  <a:ext uri="{FF2B5EF4-FFF2-40B4-BE49-F238E27FC236}">
                    <a16:creationId xmlns:a16="http://schemas.microsoft.com/office/drawing/2014/main" id="{6DD8ABEF-D390-4E54-A47A-88D5331AE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758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59" name="Freeform 399">
                <a:extLst>
                  <a:ext uri="{FF2B5EF4-FFF2-40B4-BE49-F238E27FC236}">
                    <a16:creationId xmlns:a16="http://schemas.microsoft.com/office/drawing/2014/main" id="{F7540B18-C5DE-4717-840F-20871F77A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5" y="2771"/>
                <a:ext cx="12" cy="14"/>
              </a:xfrm>
              <a:custGeom>
                <a:avLst/>
                <a:gdLst>
                  <a:gd name="T0" fmla="*/ 0 w 5"/>
                  <a:gd name="T1" fmla="*/ 109 h 5"/>
                  <a:gd name="T2" fmla="*/ 7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4"/>
                      <a:pt x="4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0" name="Freeform 400">
                <a:extLst>
                  <a:ext uri="{FF2B5EF4-FFF2-40B4-BE49-F238E27FC236}">
                    <a16:creationId xmlns:a16="http://schemas.microsoft.com/office/drawing/2014/main" id="{63EEAC21-2735-4138-AAA2-B9118BC9B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785"/>
                <a:ext cx="7" cy="10"/>
              </a:xfrm>
              <a:custGeom>
                <a:avLst/>
                <a:gdLst>
                  <a:gd name="T0" fmla="*/ 0 w 3"/>
                  <a:gd name="T1" fmla="*/ 63 h 4"/>
                  <a:gd name="T2" fmla="*/ 37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2" y="3"/>
                      <a:pt x="2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1" name="Freeform 401">
                <a:extLst>
                  <a:ext uri="{FF2B5EF4-FFF2-40B4-BE49-F238E27FC236}">
                    <a16:creationId xmlns:a16="http://schemas.microsoft.com/office/drawing/2014/main" id="{599AAFAE-A10B-4116-BFF6-5494146DA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" y="2798"/>
                <a:ext cx="5" cy="11"/>
              </a:xfrm>
              <a:custGeom>
                <a:avLst/>
                <a:gdLst>
                  <a:gd name="T0" fmla="*/ 0 w 2"/>
                  <a:gd name="T1" fmla="*/ 8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2" y="2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2" name="Freeform 402">
                <a:extLst>
                  <a:ext uri="{FF2B5EF4-FFF2-40B4-BE49-F238E27FC236}">
                    <a16:creationId xmlns:a16="http://schemas.microsoft.com/office/drawing/2014/main" id="{9D412962-DBA0-4A12-869D-096F6A446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790"/>
                <a:ext cx="595" cy="1744"/>
              </a:xfrm>
              <a:custGeom>
                <a:avLst/>
                <a:gdLst>
                  <a:gd name="T0" fmla="*/ 3720 w 238"/>
                  <a:gd name="T1" fmla="*/ 12267 h 654"/>
                  <a:gd name="T2" fmla="*/ 3375 w 238"/>
                  <a:gd name="T3" fmla="*/ 9784 h 654"/>
                  <a:gd name="T4" fmla="*/ 2908 w 238"/>
                  <a:gd name="T5" fmla="*/ 6520 h 654"/>
                  <a:gd name="T6" fmla="*/ 2408 w 238"/>
                  <a:gd name="T7" fmla="*/ 1480 h 654"/>
                  <a:gd name="T8" fmla="*/ 1658 w 238"/>
                  <a:gd name="T9" fmla="*/ 35 h 654"/>
                  <a:gd name="T10" fmla="*/ 970 w 238"/>
                  <a:gd name="T11" fmla="*/ 1784 h 654"/>
                  <a:gd name="T12" fmla="*/ 658 w 238"/>
                  <a:gd name="T13" fmla="*/ 5312 h 654"/>
                  <a:gd name="T14" fmla="*/ 95 w 238"/>
                  <a:gd name="T15" fmla="*/ 8227 h 654"/>
                  <a:gd name="T16" fmla="*/ 220 w 238"/>
                  <a:gd name="T17" fmla="*/ 10659 h 654"/>
                  <a:gd name="T18" fmla="*/ 300 w 238"/>
                  <a:gd name="T19" fmla="*/ 12267 h 654"/>
                  <a:gd name="T20" fmla="*/ 613 w 238"/>
                  <a:gd name="T21" fmla="*/ 12267 h 654"/>
                  <a:gd name="T22" fmla="*/ 658 w 238"/>
                  <a:gd name="T23" fmla="*/ 10808 h 654"/>
                  <a:gd name="T24" fmla="*/ 783 w 238"/>
                  <a:gd name="T25" fmla="*/ 8760 h 654"/>
                  <a:gd name="T26" fmla="*/ 2283 w 238"/>
                  <a:gd name="T27" fmla="*/ 9523 h 654"/>
                  <a:gd name="T28" fmla="*/ 3333 w 238"/>
                  <a:gd name="T29" fmla="*/ 12267 h 654"/>
                  <a:gd name="T30" fmla="*/ 3720 w 238"/>
                  <a:gd name="T31" fmla="*/ 12267 h 6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8" h="654">
                    <a:moveTo>
                      <a:pt x="238" y="647"/>
                    </a:moveTo>
                    <a:cubicBezTo>
                      <a:pt x="236" y="610"/>
                      <a:pt x="231" y="554"/>
                      <a:pt x="216" y="516"/>
                    </a:cubicBezTo>
                    <a:cubicBezTo>
                      <a:pt x="192" y="454"/>
                      <a:pt x="188" y="406"/>
                      <a:pt x="186" y="344"/>
                    </a:cubicBezTo>
                    <a:cubicBezTo>
                      <a:pt x="184" y="282"/>
                      <a:pt x="164" y="134"/>
                      <a:pt x="154" y="78"/>
                    </a:cubicBezTo>
                    <a:cubicBezTo>
                      <a:pt x="144" y="22"/>
                      <a:pt x="128" y="2"/>
                      <a:pt x="106" y="2"/>
                    </a:cubicBezTo>
                    <a:cubicBezTo>
                      <a:pt x="80" y="0"/>
                      <a:pt x="68" y="48"/>
                      <a:pt x="62" y="94"/>
                    </a:cubicBezTo>
                    <a:cubicBezTo>
                      <a:pt x="56" y="140"/>
                      <a:pt x="48" y="224"/>
                      <a:pt x="42" y="280"/>
                    </a:cubicBezTo>
                    <a:cubicBezTo>
                      <a:pt x="36" y="336"/>
                      <a:pt x="8" y="398"/>
                      <a:pt x="6" y="434"/>
                    </a:cubicBezTo>
                    <a:cubicBezTo>
                      <a:pt x="4" y="470"/>
                      <a:pt x="0" y="508"/>
                      <a:pt x="14" y="562"/>
                    </a:cubicBezTo>
                    <a:cubicBezTo>
                      <a:pt x="21" y="590"/>
                      <a:pt x="21" y="623"/>
                      <a:pt x="19" y="647"/>
                    </a:cubicBezTo>
                    <a:cubicBezTo>
                      <a:pt x="22" y="652"/>
                      <a:pt x="34" y="654"/>
                      <a:pt x="39" y="647"/>
                    </a:cubicBezTo>
                    <a:cubicBezTo>
                      <a:pt x="42" y="625"/>
                      <a:pt x="45" y="597"/>
                      <a:pt x="42" y="570"/>
                    </a:cubicBezTo>
                    <a:cubicBezTo>
                      <a:pt x="36" y="514"/>
                      <a:pt x="34" y="474"/>
                      <a:pt x="50" y="462"/>
                    </a:cubicBezTo>
                    <a:cubicBezTo>
                      <a:pt x="66" y="450"/>
                      <a:pt x="109" y="477"/>
                      <a:pt x="146" y="502"/>
                    </a:cubicBezTo>
                    <a:cubicBezTo>
                      <a:pt x="180" y="525"/>
                      <a:pt x="208" y="584"/>
                      <a:pt x="213" y="647"/>
                    </a:cubicBezTo>
                    <a:cubicBezTo>
                      <a:pt x="218" y="652"/>
                      <a:pt x="234" y="652"/>
                      <a:pt x="238" y="64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3" name="Freeform 403">
                <a:extLst>
                  <a:ext uri="{FF2B5EF4-FFF2-40B4-BE49-F238E27FC236}">
                    <a16:creationId xmlns:a16="http://schemas.microsoft.com/office/drawing/2014/main" id="{C2B4079B-CBD1-40DC-9DFD-8C32B2255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4" y="1849"/>
                <a:ext cx="58" cy="114"/>
              </a:xfrm>
              <a:custGeom>
                <a:avLst/>
                <a:gdLst>
                  <a:gd name="T0" fmla="*/ 272 w 23"/>
                  <a:gd name="T1" fmla="*/ 21 h 43"/>
                  <a:gd name="T2" fmla="*/ 50 w 23"/>
                  <a:gd name="T3" fmla="*/ 485 h 43"/>
                  <a:gd name="T4" fmla="*/ 242 w 23"/>
                  <a:gd name="T5" fmla="*/ 766 h 43"/>
                  <a:gd name="T6" fmla="*/ 305 w 23"/>
                  <a:gd name="T7" fmla="*/ 353 h 43"/>
                  <a:gd name="T8" fmla="*/ 272 w 23"/>
                  <a:gd name="T9" fmla="*/ 2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3">
                    <a:moveTo>
                      <a:pt x="17" y="1"/>
                    </a:moveTo>
                    <a:cubicBezTo>
                      <a:pt x="9" y="4"/>
                      <a:pt x="5" y="15"/>
                      <a:pt x="3" y="26"/>
                    </a:cubicBezTo>
                    <a:cubicBezTo>
                      <a:pt x="0" y="36"/>
                      <a:pt x="6" y="39"/>
                      <a:pt x="15" y="41"/>
                    </a:cubicBezTo>
                    <a:cubicBezTo>
                      <a:pt x="23" y="43"/>
                      <a:pt x="19" y="32"/>
                      <a:pt x="19" y="19"/>
                    </a:cubicBezTo>
                    <a:cubicBezTo>
                      <a:pt x="20" y="6"/>
                      <a:pt x="21" y="0"/>
                      <a:pt x="17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4" name="Freeform 404">
                <a:extLst>
                  <a:ext uri="{FF2B5EF4-FFF2-40B4-BE49-F238E27FC236}">
                    <a16:creationId xmlns:a16="http://schemas.microsoft.com/office/drawing/2014/main" id="{2C235FD7-3DBA-4EEC-B461-32294DCC6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846"/>
                <a:ext cx="53" cy="67"/>
              </a:xfrm>
              <a:custGeom>
                <a:avLst/>
                <a:gdLst>
                  <a:gd name="T0" fmla="*/ 83 w 21"/>
                  <a:gd name="T1" fmla="*/ 21 h 25"/>
                  <a:gd name="T2" fmla="*/ 288 w 21"/>
                  <a:gd name="T3" fmla="*/ 308 h 25"/>
                  <a:gd name="T4" fmla="*/ 126 w 21"/>
                  <a:gd name="T5" fmla="*/ 461 h 25"/>
                  <a:gd name="T6" fmla="*/ 20 w 21"/>
                  <a:gd name="T7" fmla="*/ 209 h 25"/>
                  <a:gd name="T8" fmla="*/ 83 w 21"/>
                  <a:gd name="T9" fmla="*/ 21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5" y="1"/>
                    </a:moveTo>
                    <a:cubicBezTo>
                      <a:pt x="11" y="1"/>
                      <a:pt x="15" y="10"/>
                      <a:pt x="18" y="16"/>
                    </a:cubicBezTo>
                    <a:cubicBezTo>
                      <a:pt x="21" y="22"/>
                      <a:pt x="11" y="23"/>
                      <a:pt x="8" y="24"/>
                    </a:cubicBezTo>
                    <a:cubicBezTo>
                      <a:pt x="5" y="25"/>
                      <a:pt x="2" y="20"/>
                      <a:pt x="1" y="11"/>
                    </a:cubicBezTo>
                    <a:cubicBezTo>
                      <a:pt x="0" y="4"/>
                      <a:pt x="2" y="0"/>
                      <a:pt x="5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65" name="Freeform 405">
                <a:extLst>
                  <a:ext uri="{FF2B5EF4-FFF2-40B4-BE49-F238E27FC236}">
                    <a16:creationId xmlns:a16="http://schemas.microsoft.com/office/drawing/2014/main" id="{F8B00163-816E-46E5-AEAE-874325C0A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929"/>
                <a:ext cx="42" cy="58"/>
              </a:xfrm>
              <a:custGeom>
                <a:avLst/>
                <a:gdLst>
                  <a:gd name="T0" fmla="*/ 74 w 17"/>
                  <a:gd name="T1" fmla="*/ 34 h 22"/>
                  <a:gd name="T2" fmla="*/ 0 w 17"/>
                  <a:gd name="T3" fmla="*/ 293 h 22"/>
                  <a:gd name="T4" fmla="*/ 91 w 17"/>
                  <a:gd name="T5" fmla="*/ 369 h 22"/>
                  <a:gd name="T6" fmla="*/ 212 w 17"/>
                  <a:gd name="T7" fmla="*/ 145 h 22"/>
                  <a:gd name="T8" fmla="*/ 74 w 17"/>
                  <a:gd name="T9" fmla="*/ 3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2">
                    <a:moveTo>
                      <a:pt x="5" y="2"/>
                    </a:moveTo>
                    <a:cubicBezTo>
                      <a:pt x="2" y="4"/>
                      <a:pt x="1" y="12"/>
                      <a:pt x="0" y="16"/>
                    </a:cubicBezTo>
                    <a:cubicBezTo>
                      <a:pt x="0" y="20"/>
                      <a:pt x="2" y="22"/>
                      <a:pt x="6" y="20"/>
                    </a:cubicBezTo>
                    <a:cubicBezTo>
                      <a:pt x="14" y="18"/>
                      <a:pt x="17" y="13"/>
                      <a:pt x="14" y="8"/>
                    </a:cubicBezTo>
                    <a:cubicBezTo>
                      <a:pt x="12" y="4"/>
                      <a:pt x="6" y="0"/>
                      <a:pt x="5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811" name="Group 406">
              <a:extLst>
                <a:ext uri="{FF2B5EF4-FFF2-40B4-BE49-F238E27FC236}">
                  <a16:creationId xmlns:a16="http://schemas.microsoft.com/office/drawing/2014/main" id="{BDCFF36F-69B6-4E37-8270-E66E200F6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" y="1451"/>
              <a:ext cx="2353" cy="2078"/>
              <a:chOff x="1679" y="1451"/>
              <a:chExt cx="2353" cy="2078"/>
            </a:xfrm>
          </p:grpSpPr>
          <p:sp>
            <p:nvSpPr>
              <p:cNvPr id="33966" name="Freeform 407">
                <a:extLst>
                  <a:ext uri="{FF2B5EF4-FFF2-40B4-BE49-F238E27FC236}">
                    <a16:creationId xmlns:a16="http://schemas.microsoft.com/office/drawing/2014/main" id="{E8C62816-631A-4E98-B133-4D10FF127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1966"/>
                <a:ext cx="85" cy="179"/>
              </a:xfrm>
              <a:custGeom>
                <a:avLst/>
                <a:gdLst>
                  <a:gd name="T0" fmla="*/ 488 w 34"/>
                  <a:gd name="T1" fmla="*/ 307 h 67"/>
                  <a:gd name="T2" fmla="*/ 363 w 34"/>
                  <a:gd name="T3" fmla="*/ 764 h 67"/>
                  <a:gd name="T4" fmla="*/ 188 w 34"/>
                  <a:gd name="T5" fmla="*/ 1242 h 67"/>
                  <a:gd name="T6" fmla="*/ 0 w 34"/>
                  <a:gd name="T7" fmla="*/ 1106 h 67"/>
                  <a:gd name="T8" fmla="*/ 50 w 34"/>
                  <a:gd name="T9" fmla="*/ 593 h 67"/>
                  <a:gd name="T10" fmla="*/ 125 w 34"/>
                  <a:gd name="T11" fmla="*/ 115 h 67"/>
                  <a:gd name="T12" fmla="*/ 488 w 34"/>
                  <a:gd name="T13" fmla="*/ 30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67">
                    <a:moveTo>
                      <a:pt x="31" y="16"/>
                    </a:moveTo>
                    <a:cubicBezTo>
                      <a:pt x="34" y="21"/>
                      <a:pt x="28" y="30"/>
                      <a:pt x="23" y="40"/>
                    </a:cubicBezTo>
                    <a:cubicBezTo>
                      <a:pt x="18" y="49"/>
                      <a:pt x="18" y="63"/>
                      <a:pt x="12" y="65"/>
                    </a:cubicBezTo>
                    <a:cubicBezTo>
                      <a:pt x="5" y="67"/>
                      <a:pt x="0" y="64"/>
                      <a:pt x="0" y="58"/>
                    </a:cubicBezTo>
                    <a:cubicBezTo>
                      <a:pt x="1" y="52"/>
                      <a:pt x="1" y="44"/>
                      <a:pt x="3" y="31"/>
                    </a:cubicBezTo>
                    <a:cubicBezTo>
                      <a:pt x="5" y="18"/>
                      <a:pt x="5" y="12"/>
                      <a:pt x="8" y="6"/>
                    </a:cubicBezTo>
                    <a:cubicBezTo>
                      <a:pt x="12" y="0"/>
                      <a:pt x="28" y="9"/>
                      <a:pt x="31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Freeform 408">
                <a:extLst>
                  <a:ext uri="{FF2B5EF4-FFF2-40B4-BE49-F238E27FC236}">
                    <a16:creationId xmlns:a16="http://schemas.microsoft.com/office/drawing/2014/main" id="{3A3202DA-BE4E-42DB-AEC0-FA9A0DE9C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2158"/>
                <a:ext cx="57" cy="125"/>
              </a:xfrm>
              <a:custGeom>
                <a:avLst/>
                <a:gdLst>
                  <a:gd name="T0" fmla="*/ 320 w 23"/>
                  <a:gd name="T1" fmla="*/ 303 h 47"/>
                  <a:gd name="T2" fmla="*/ 258 w 23"/>
                  <a:gd name="T3" fmla="*/ 715 h 47"/>
                  <a:gd name="T4" fmla="*/ 62 w 23"/>
                  <a:gd name="T5" fmla="*/ 883 h 47"/>
                  <a:gd name="T6" fmla="*/ 0 w 23"/>
                  <a:gd name="T7" fmla="*/ 566 h 47"/>
                  <a:gd name="T8" fmla="*/ 74 w 23"/>
                  <a:gd name="T9" fmla="*/ 114 h 47"/>
                  <a:gd name="T10" fmla="*/ 320 w 23"/>
                  <a:gd name="T11" fmla="*/ 303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7">
                    <a:moveTo>
                      <a:pt x="21" y="16"/>
                    </a:moveTo>
                    <a:cubicBezTo>
                      <a:pt x="23" y="22"/>
                      <a:pt x="22" y="31"/>
                      <a:pt x="17" y="38"/>
                    </a:cubicBezTo>
                    <a:cubicBezTo>
                      <a:pt x="12" y="44"/>
                      <a:pt x="8" y="47"/>
                      <a:pt x="4" y="47"/>
                    </a:cubicBezTo>
                    <a:cubicBezTo>
                      <a:pt x="0" y="47"/>
                      <a:pt x="0" y="39"/>
                      <a:pt x="0" y="30"/>
                    </a:cubicBezTo>
                    <a:cubicBezTo>
                      <a:pt x="1" y="20"/>
                      <a:pt x="2" y="7"/>
                      <a:pt x="5" y="6"/>
                    </a:cubicBezTo>
                    <a:cubicBezTo>
                      <a:pt x="10" y="0"/>
                      <a:pt x="19" y="8"/>
                      <a:pt x="21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409">
                <a:extLst>
                  <a:ext uri="{FF2B5EF4-FFF2-40B4-BE49-F238E27FC236}">
                    <a16:creationId xmlns:a16="http://schemas.microsoft.com/office/drawing/2014/main" id="{A418E387-CDAD-4EBE-B84D-5053AF228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7" y="2089"/>
                <a:ext cx="47" cy="112"/>
              </a:xfrm>
              <a:custGeom>
                <a:avLst/>
                <a:gdLst>
                  <a:gd name="T0" fmla="*/ 92 w 19"/>
                  <a:gd name="T1" fmla="*/ 192 h 42"/>
                  <a:gd name="T2" fmla="*/ 30 w 19"/>
                  <a:gd name="T3" fmla="*/ 533 h 42"/>
                  <a:gd name="T4" fmla="*/ 121 w 19"/>
                  <a:gd name="T5" fmla="*/ 760 h 42"/>
                  <a:gd name="T6" fmla="*/ 257 w 19"/>
                  <a:gd name="T7" fmla="*/ 512 h 42"/>
                  <a:gd name="T8" fmla="*/ 245 w 19"/>
                  <a:gd name="T9" fmla="*/ 35 h 42"/>
                  <a:gd name="T10" fmla="*/ 92 w 19"/>
                  <a:gd name="T11" fmla="*/ 192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2">
                    <a:moveTo>
                      <a:pt x="6" y="10"/>
                    </a:moveTo>
                    <a:cubicBezTo>
                      <a:pt x="4" y="16"/>
                      <a:pt x="0" y="24"/>
                      <a:pt x="2" y="28"/>
                    </a:cubicBezTo>
                    <a:cubicBezTo>
                      <a:pt x="4" y="31"/>
                      <a:pt x="4" y="38"/>
                      <a:pt x="8" y="40"/>
                    </a:cubicBezTo>
                    <a:cubicBezTo>
                      <a:pt x="12" y="42"/>
                      <a:pt x="18" y="35"/>
                      <a:pt x="17" y="27"/>
                    </a:cubicBezTo>
                    <a:cubicBezTo>
                      <a:pt x="16" y="19"/>
                      <a:pt x="19" y="5"/>
                      <a:pt x="16" y="2"/>
                    </a:cubicBezTo>
                    <a:cubicBezTo>
                      <a:pt x="12" y="0"/>
                      <a:pt x="7" y="4"/>
                      <a:pt x="6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410">
                <a:extLst>
                  <a:ext uri="{FF2B5EF4-FFF2-40B4-BE49-F238E27FC236}">
                    <a16:creationId xmlns:a16="http://schemas.microsoft.com/office/drawing/2014/main" id="{95D9C54B-9607-4F1F-840C-4F7DF675A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1987"/>
                <a:ext cx="88" cy="171"/>
              </a:xfrm>
              <a:custGeom>
                <a:avLst/>
                <a:gdLst>
                  <a:gd name="T0" fmla="*/ 334 w 35"/>
                  <a:gd name="T1" fmla="*/ 0 h 64"/>
                  <a:gd name="T2" fmla="*/ 493 w 35"/>
                  <a:gd name="T3" fmla="*/ 457 h 64"/>
                  <a:gd name="T4" fmla="*/ 525 w 35"/>
                  <a:gd name="T5" fmla="*/ 1106 h 64"/>
                  <a:gd name="T6" fmla="*/ 272 w 35"/>
                  <a:gd name="T7" fmla="*/ 1165 h 64"/>
                  <a:gd name="T8" fmla="*/ 126 w 35"/>
                  <a:gd name="T9" fmla="*/ 743 h 64"/>
                  <a:gd name="T10" fmla="*/ 96 w 35"/>
                  <a:gd name="T11" fmla="*/ 321 h 64"/>
                  <a:gd name="T12" fmla="*/ 334 w 35"/>
                  <a:gd name="T13" fmla="*/ 0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64">
                    <a:moveTo>
                      <a:pt x="21" y="0"/>
                    </a:moveTo>
                    <a:cubicBezTo>
                      <a:pt x="27" y="0"/>
                      <a:pt x="28" y="10"/>
                      <a:pt x="31" y="24"/>
                    </a:cubicBezTo>
                    <a:cubicBezTo>
                      <a:pt x="35" y="37"/>
                      <a:pt x="35" y="53"/>
                      <a:pt x="33" y="58"/>
                    </a:cubicBezTo>
                    <a:cubicBezTo>
                      <a:pt x="31" y="64"/>
                      <a:pt x="22" y="63"/>
                      <a:pt x="17" y="61"/>
                    </a:cubicBezTo>
                    <a:cubicBezTo>
                      <a:pt x="11" y="59"/>
                      <a:pt x="10" y="46"/>
                      <a:pt x="8" y="39"/>
                    </a:cubicBezTo>
                    <a:cubicBezTo>
                      <a:pt x="6" y="32"/>
                      <a:pt x="0" y="26"/>
                      <a:pt x="6" y="17"/>
                    </a:cubicBezTo>
                    <a:cubicBezTo>
                      <a:pt x="12" y="8"/>
                      <a:pt x="16" y="2"/>
                      <a:pt x="21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411">
                <a:extLst>
                  <a:ext uri="{FF2B5EF4-FFF2-40B4-BE49-F238E27FC236}">
                    <a16:creationId xmlns:a16="http://schemas.microsoft.com/office/drawing/2014/main" id="{02258E0A-17A9-41DA-A799-1FF3B990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9" y="2169"/>
                <a:ext cx="63" cy="106"/>
              </a:xfrm>
              <a:custGeom>
                <a:avLst/>
                <a:gdLst>
                  <a:gd name="T0" fmla="*/ 350 w 25"/>
                  <a:gd name="T1" fmla="*/ 239 h 40"/>
                  <a:gd name="T2" fmla="*/ 305 w 25"/>
                  <a:gd name="T3" fmla="*/ 596 h 40"/>
                  <a:gd name="T4" fmla="*/ 96 w 25"/>
                  <a:gd name="T5" fmla="*/ 652 h 40"/>
                  <a:gd name="T6" fmla="*/ 20 w 25"/>
                  <a:gd name="T7" fmla="*/ 352 h 40"/>
                  <a:gd name="T8" fmla="*/ 96 w 25"/>
                  <a:gd name="T9" fmla="*/ 56 h 40"/>
                  <a:gd name="T10" fmla="*/ 350 w 25"/>
                  <a:gd name="T11" fmla="*/ 239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40">
                    <a:moveTo>
                      <a:pt x="22" y="13"/>
                    </a:moveTo>
                    <a:cubicBezTo>
                      <a:pt x="25" y="20"/>
                      <a:pt x="20" y="28"/>
                      <a:pt x="19" y="32"/>
                    </a:cubicBezTo>
                    <a:cubicBezTo>
                      <a:pt x="17" y="36"/>
                      <a:pt x="9" y="40"/>
                      <a:pt x="6" y="35"/>
                    </a:cubicBezTo>
                    <a:cubicBezTo>
                      <a:pt x="3" y="30"/>
                      <a:pt x="0" y="30"/>
                      <a:pt x="1" y="19"/>
                    </a:cubicBezTo>
                    <a:cubicBezTo>
                      <a:pt x="1" y="8"/>
                      <a:pt x="2" y="6"/>
                      <a:pt x="6" y="3"/>
                    </a:cubicBezTo>
                    <a:cubicBezTo>
                      <a:pt x="9" y="0"/>
                      <a:pt x="21" y="6"/>
                      <a:pt x="22" y="1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Freeform 412">
                <a:extLst>
                  <a:ext uri="{FF2B5EF4-FFF2-40B4-BE49-F238E27FC236}">
                    <a16:creationId xmlns:a16="http://schemas.microsoft.com/office/drawing/2014/main" id="{3A8DA89D-05BD-47C2-ADA2-C94827184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233"/>
                <a:ext cx="77" cy="202"/>
              </a:xfrm>
              <a:custGeom>
                <a:avLst/>
                <a:gdLst>
                  <a:gd name="T0" fmla="*/ 258 w 31"/>
                  <a:gd name="T1" fmla="*/ 21 h 76"/>
                  <a:gd name="T2" fmla="*/ 370 w 31"/>
                  <a:gd name="T3" fmla="*/ 409 h 76"/>
                  <a:gd name="T4" fmla="*/ 445 w 31"/>
                  <a:gd name="T5" fmla="*/ 1292 h 76"/>
                  <a:gd name="T6" fmla="*/ 216 w 31"/>
                  <a:gd name="T7" fmla="*/ 1167 h 76"/>
                  <a:gd name="T8" fmla="*/ 0 w 31"/>
                  <a:gd name="T9" fmla="*/ 792 h 76"/>
                  <a:gd name="T10" fmla="*/ 124 w 31"/>
                  <a:gd name="T11" fmla="*/ 409 h 76"/>
                  <a:gd name="T12" fmla="*/ 258 w 31"/>
                  <a:gd name="T13" fmla="*/ 21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76">
                    <a:moveTo>
                      <a:pt x="17" y="1"/>
                    </a:moveTo>
                    <a:cubicBezTo>
                      <a:pt x="20" y="0"/>
                      <a:pt x="22" y="9"/>
                      <a:pt x="24" y="22"/>
                    </a:cubicBezTo>
                    <a:cubicBezTo>
                      <a:pt x="27" y="36"/>
                      <a:pt x="31" y="62"/>
                      <a:pt x="29" y="69"/>
                    </a:cubicBezTo>
                    <a:cubicBezTo>
                      <a:pt x="27" y="76"/>
                      <a:pt x="19" y="67"/>
                      <a:pt x="14" y="62"/>
                    </a:cubicBezTo>
                    <a:cubicBezTo>
                      <a:pt x="9" y="56"/>
                      <a:pt x="0" y="50"/>
                      <a:pt x="0" y="42"/>
                    </a:cubicBezTo>
                    <a:cubicBezTo>
                      <a:pt x="1" y="34"/>
                      <a:pt x="5" y="29"/>
                      <a:pt x="8" y="22"/>
                    </a:cubicBezTo>
                    <a:cubicBezTo>
                      <a:pt x="10" y="14"/>
                      <a:pt x="14" y="0"/>
                      <a:pt x="17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413">
                <a:extLst>
                  <a:ext uri="{FF2B5EF4-FFF2-40B4-BE49-F238E27FC236}">
                    <a16:creationId xmlns:a16="http://schemas.microsoft.com/office/drawing/2014/main" id="{D3D7F8A5-2709-4F3A-88A2-2081A7524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2238"/>
                <a:ext cx="168" cy="251"/>
              </a:xfrm>
              <a:custGeom>
                <a:avLst/>
                <a:gdLst>
                  <a:gd name="T0" fmla="*/ 710 w 67"/>
                  <a:gd name="T1" fmla="*/ 35 h 94"/>
                  <a:gd name="T2" fmla="*/ 491 w 67"/>
                  <a:gd name="T3" fmla="*/ 401 h 94"/>
                  <a:gd name="T4" fmla="*/ 208 w 67"/>
                  <a:gd name="T5" fmla="*/ 705 h 94"/>
                  <a:gd name="T6" fmla="*/ 63 w 67"/>
                  <a:gd name="T7" fmla="*/ 1255 h 94"/>
                  <a:gd name="T8" fmla="*/ 95 w 67"/>
                  <a:gd name="T9" fmla="*/ 1733 h 94"/>
                  <a:gd name="T10" fmla="*/ 376 w 67"/>
                  <a:gd name="T11" fmla="*/ 1183 h 94"/>
                  <a:gd name="T12" fmla="*/ 772 w 67"/>
                  <a:gd name="T13" fmla="*/ 798 h 94"/>
                  <a:gd name="T14" fmla="*/ 1026 w 67"/>
                  <a:gd name="T15" fmla="*/ 684 h 94"/>
                  <a:gd name="T16" fmla="*/ 913 w 67"/>
                  <a:gd name="T17" fmla="*/ 248 h 94"/>
                  <a:gd name="T18" fmla="*/ 710 w 67"/>
                  <a:gd name="T19" fmla="*/ 35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7" h="94">
                    <a:moveTo>
                      <a:pt x="45" y="2"/>
                    </a:moveTo>
                    <a:cubicBezTo>
                      <a:pt x="39" y="3"/>
                      <a:pt x="35" y="16"/>
                      <a:pt x="31" y="21"/>
                    </a:cubicBezTo>
                    <a:cubicBezTo>
                      <a:pt x="26" y="26"/>
                      <a:pt x="17" y="35"/>
                      <a:pt x="13" y="37"/>
                    </a:cubicBezTo>
                    <a:cubicBezTo>
                      <a:pt x="9" y="39"/>
                      <a:pt x="5" y="58"/>
                      <a:pt x="4" y="66"/>
                    </a:cubicBezTo>
                    <a:cubicBezTo>
                      <a:pt x="3" y="74"/>
                      <a:pt x="0" y="94"/>
                      <a:pt x="6" y="91"/>
                    </a:cubicBezTo>
                    <a:cubicBezTo>
                      <a:pt x="12" y="88"/>
                      <a:pt x="19" y="79"/>
                      <a:pt x="24" y="62"/>
                    </a:cubicBezTo>
                    <a:cubicBezTo>
                      <a:pt x="29" y="46"/>
                      <a:pt x="41" y="40"/>
                      <a:pt x="49" y="42"/>
                    </a:cubicBezTo>
                    <a:cubicBezTo>
                      <a:pt x="57" y="44"/>
                      <a:pt x="63" y="45"/>
                      <a:pt x="65" y="36"/>
                    </a:cubicBezTo>
                    <a:cubicBezTo>
                      <a:pt x="67" y="26"/>
                      <a:pt x="62" y="18"/>
                      <a:pt x="58" y="13"/>
                    </a:cubicBezTo>
                    <a:cubicBezTo>
                      <a:pt x="54" y="8"/>
                      <a:pt x="50" y="0"/>
                      <a:pt x="45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414">
                <a:extLst>
                  <a:ext uri="{FF2B5EF4-FFF2-40B4-BE49-F238E27FC236}">
                    <a16:creationId xmlns:a16="http://schemas.microsoft.com/office/drawing/2014/main" id="{46AE8CA4-EA4F-44C8-8BEA-DC21D56E5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507"/>
                <a:ext cx="42" cy="83"/>
              </a:xfrm>
              <a:custGeom>
                <a:avLst/>
                <a:gdLst>
                  <a:gd name="T0" fmla="*/ 133 w 17"/>
                  <a:gd name="T1" fmla="*/ 21 h 31"/>
                  <a:gd name="T2" fmla="*/ 12 w 17"/>
                  <a:gd name="T3" fmla="*/ 345 h 31"/>
                  <a:gd name="T4" fmla="*/ 121 w 17"/>
                  <a:gd name="T5" fmla="*/ 517 h 31"/>
                  <a:gd name="T6" fmla="*/ 257 w 17"/>
                  <a:gd name="T7" fmla="*/ 150 h 31"/>
                  <a:gd name="T8" fmla="*/ 133 w 17"/>
                  <a:gd name="T9" fmla="*/ 21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1">
                    <a:moveTo>
                      <a:pt x="9" y="1"/>
                    </a:moveTo>
                    <a:cubicBezTo>
                      <a:pt x="6" y="2"/>
                      <a:pt x="2" y="11"/>
                      <a:pt x="1" y="18"/>
                    </a:cubicBezTo>
                    <a:cubicBezTo>
                      <a:pt x="0" y="25"/>
                      <a:pt x="0" y="31"/>
                      <a:pt x="8" y="27"/>
                    </a:cubicBezTo>
                    <a:cubicBezTo>
                      <a:pt x="16" y="22"/>
                      <a:pt x="17" y="15"/>
                      <a:pt x="17" y="8"/>
                    </a:cubicBezTo>
                    <a:cubicBezTo>
                      <a:pt x="17" y="1"/>
                      <a:pt x="11" y="0"/>
                      <a:pt x="9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415">
                <a:extLst>
                  <a:ext uri="{FF2B5EF4-FFF2-40B4-BE49-F238E27FC236}">
                    <a16:creationId xmlns:a16="http://schemas.microsoft.com/office/drawing/2014/main" id="{CCE28E26-DA6B-4FC0-BB67-D73C91C8F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371"/>
                <a:ext cx="50" cy="91"/>
              </a:xfrm>
              <a:custGeom>
                <a:avLst/>
                <a:gdLst>
                  <a:gd name="T0" fmla="*/ 158 w 20"/>
                  <a:gd name="T1" fmla="*/ 35 h 34"/>
                  <a:gd name="T2" fmla="*/ 50 w 20"/>
                  <a:gd name="T3" fmla="*/ 388 h 34"/>
                  <a:gd name="T4" fmla="*/ 158 w 20"/>
                  <a:gd name="T5" fmla="*/ 616 h 34"/>
                  <a:gd name="T6" fmla="*/ 300 w 20"/>
                  <a:gd name="T7" fmla="*/ 388 h 34"/>
                  <a:gd name="T8" fmla="*/ 158 w 20"/>
                  <a:gd name="T9" fmla="*/ 3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4">
                    <a:moveTo>
                      <a:pt x="10" y="2"/>
                    </a:moveTo>
                    <a:cubicBezTo>
                      <a:pt x="5" y="4"/>
                      <a:pt x="6" y="12"/>
                      <a:pt x="3" y="20"/>
                    </a:cubicBezTo>
                    <a:cubicBezTo>
                      <a:pt x="0" y="28"/>
                      <a:pt x="2" y="34"/>
                      <a:pt x="10" y="32"/>
                    </a:cubicBezTo>
                    <a:cubicBezTo>
                      <a:pt x="17" y="30"/>
                      <a:pt x="20" y="27"/>
                      <a:pt x="19" y="20"/>
                    </a:cubicBezTo>
                    <a:cubicBezTo>
                      <a:pt x="18" y="12"/>
                      <a:pt x="12" y="0"/>
                      <a:pt x="1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416">
                <a:extLst>
                  <a:ext uri="{FF2B5EF4-FFF2-40B4-BE49-F238E27FC236}">
                    <a16:creationId xmlns:a16="http://schemas.microsoft.com/office/drawing/2014/main" id="{03CEFDD3-D541-4178-8491-1EFC901DE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369"/>
                <a:ext cx="73" cy="77"/>
              </a:xfrm>
              <a:custGeom>
                <a:avLst/>
                <a:gdLst>
                  <a:gd name="T0" fmla="*/ 254 w 29"/>
                  <a:gd name="T1" fmla="*/ 93 h 29"/>
                  <a:gd name="T2" fmla="*/ 463 w 29"/>
                  <a:gd name="T3" fmla="*/ 374 h 29"/>
                  <a:gd name="T4" fmla="*/ 242 w 29"/>
                  <a:gd name="T5" fmla="*/ 507 h 29"/>
                  <a:gd name="T6" fmla="*/ 83 w 29"/>
                  <a:gd name="T7" fmla="*/ 281 h 29"/>
                  <a:gd name="T8" fmla="*/ 83 w 29"/>
                  <a:gd name="T9" fmla="*/ 21 h 29"/>
                  <a:gd name="T10" fmla="*/ 254 w 29"/>
                  <a:gd name="T11" fmla="*/ 93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29">
                    <a:moveTo>
                      <a:pt x="16" y="5"/>
                    </a:moveTo>
                    <a:cubicBezTo>
                      <a:pt x="20" y="7"/>
                      <a:pt x="29" y="11"/>
                      <a:pt x="29" y="20"/>
                    </a:cubicBezTo>
                    <a:cubicBezTo>
                      <a:pt x="28" y="29"/>
                      <a:pt x="22" y="26"/>
                      <a:pt x="15" y="27"/>
                    </a:cubicBezTo>
                    <a:cubicBezTo>
                      <a:pt x="7" y="29"/>
                      <a:pt x="7" y="21"/>
                      <a:pt x="5" y="15"/>
                    </a:cubicBezTo>
                    <a:cubicBezTo>
                      <a:pt x="2" y="9"/>
                      <a:pt x="0" y="3"/>
                      <a:pt x="5" y="1"/>
                    </a:cubicBezTo>
                    <a:cubicBezTo>
                      <a:pt x="8" y="0"/>
                      <a:pt x="12" y="3"/>
                      <a:pt x="16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417">
                <a:extLst>
                  <a:ext uri="{FF2B5EF4-FFF2-40B4-BE49-F238E27FC236}">
                    <a16:creationId xmlns:a16="http://schemas.microsoft.com/office/drawing/2014/main" id="{6928251A-6FC5-4C27-A798-D3E897CAD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9" y="2454"/>
                <a:ext cx="98" cy="120"/>
              </a:xfrm>
              <a:custGeom>
                <a:avLst/>
                <a:gdLst>
                  <a:gd name="T0" fmla="*/ 397 w 39"/>
                  <a:gd name="T1" fmla="*/ 21 h 45"/>
                  <a:gd name="T2" fmla="*/ 555 w 39"/>
                  <a:gd name="T3" fmla="*/ 320 h 45"/>
                  <a:gd name="T4" fmla="*/ 525 w 39"/>
                  <a:gd name="T5" fmla="*/ 819 h 45"/>
                  <a:gd name="T6" fmla="*/ 367 w 39"/>
                  <a:gd name="T7" fmla="*/ 589 h 45"/>
                  <a:gd name="T8" fmla="*/ 50 w 39"/>
                  <a:gd name="T9" fmla="*/ 205 h 45"/>
                  <a:gd name="T10" fmla="*/ 397 w 39"/>
                  <a:gd name="T11" fmla="*/ 21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45">
                    <a:moveTo>
                      <a:pt x="25" y="1"/>
                    </a:moveTo>
                    <a:cubicBezTo>
                      <a:pt x="33" y="0"/>
                      <a:pt x="33" y="5"/>
                      <a:pt x="35" y="17"/>
                    </a:cubicBezTo>
                    <a:cubicBezTo>
                      <a:pt x="37" y="28"/>
                      <a:pt x="39" y="41"/>
                      <a:pt x="33" y="43"/>
                    </a:cubicBezTo>
                    <a:cubicBezTo>
                      <a:pt x="26" y="45"/>
                      <a:pt x="25" y="36"/>
                      <a:pt x="23" y="31"/>
                    </a:cubicBezTo>
                    <a:cubicBezTo>
                      <a:pt x="20" y="19"/>
                      <a:pt x="5" y="17"/>
                      <a:pt x="3" y="11"/>
                    </a:cubicBezTo>
                    <a:cubicBezTo>
                      <a:pt x="0" y="5"/>
                      <a:pt x="14" y="0"/>
                      <a:pt x="25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Freeform 418">
                <a:extLst>
                  <a:ext uri="{FF2B5EF4-FFF2-40B4-BE49-F238E27FC236}">
                    <a16:creationId xmlns:a16="http://schemas.microsoft.com/office/drawing/2014/main" id="{05BC8ED0-6B53-429B-93EE-0790CF00F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2465"/>
                <a:ext cx="78" cy="93"/>
              </a:xfrm>
              <a:custGeom>
                <a:avLst/>
                <a:gdLst>
                  <a:gd name="T0" fmla="*/ 113 w 31"/>
                  <a:gd name="T1" fmla="*/ 21 h 35"/>
                  <a:gd name="T2" fmla="*/ 50 w 31"/>
                  <a:gd name="T3" fmla="*/ 205 h 35"/>
                  <a:gd name="T4" fmla="*/ 159 w 31"/>
                  <a:gd name="T5" fmla="*/ 656 h 35"/>
                  <a:gd name="T6" fmla="*/ 493 w 31"/>
                  <a:gd name="T7" fmla="*/ 465 h 35"/>
                  <a:gd name="T8" fmla="*/ 317 w 31"/>
                  <a:gd name="T9" fmla="*/ 170 h 35"/>
                  <a:gd name="T10" fmla="*/ 113 w 31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5">
                    <a:moveTo>
                      <a:pt x="7" y="1"/>
                    </a:moveTo>
                    <a:cubicBezTo>
                      <a:pt x="1" y="3"/>
                      <a:pt x="3" y="5"/>
                      <a:pt x="3" y="11"/>
                    </a:cubicBezTo>
                    <a:cubicBezTo>
                      <a:pt x="2" y="17"/>
                      <a:pt x="0" y="35"/>
                      <a:pt x="10" y="35"/>
                    </a:cubicBezTo>
                    <a:cubicBezTo>
                      <a:pt x="20" y="34"/>
                      <a:pt x="31" y="31"/>
                      <a:pt x="31" y="25"/>
                    </a:cubicBezTo>
                    <a:cubicBezTo>
                      <a:pt x="31" y="19"/>
                      <a:pt x="25" y="15"/>
                      <a:pt x="20" y="9"/>
                    </a:cubicBezTo>
                    <a:cubicBezTo>
                      <a:pt x="16" y="5"/>
                      <a:pt x="11" y="0"/>
                      <a:pt x="7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Freeform 419">
                <a:extLst>
                  <a:ext uri="{FF2B5EF4-FFF2-40B4-BE49-F238E27FC236}">
                    <a16:creationId xmlns:a16="http://schemas.microsoft.com/office/drawing/2014/main" id="{18959990-B98F-49AA-9F72-7BAB4CB20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478"/>
                <a:ext cx="37" cy="51"/>
              </a:xfrm>
              <a:custGeom>
                <a:avLst/>
                <a:gdLst>
                  <a:gd name="T0" fmla="*/ 91 w 15"/>
                  <a:gd name="T1" fmla="*/ 56 h 19"/>
                  <a:gd name="T2" fmla="*/ 30 w 15"/>
                  <a:gd name="T3" fmla="*/ 274 h 19"/>
                  <a:gd name="T4" fmla="*/ 183 w 15"/>
                  <a:gd name="T5" fmla="*/ 274 h 19"/>
                  <a:gd name="T6" fmla="*/ 91 w 15"/>
                  <a:gd name="T7" fmla="*/ 56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6" y="3"/>
                    </a:moveTo>
                    <a:cubicBezTo>
                      <a:pt x="2" y="4"/>
                      <a:pt x="0" y="10"/>
                      <a:pt x="2" y="14"/>
                    </a:cubicBezTo>
                    <a:cubicBezTo>
                      <a:pt x="5" y="17"/>
                      <a:pt x="8" y="19"/>
                      <a:pt x="12" y="14"/>
                    </a:cubicBezTo>
                    <a:cubicBezTo>
                      <a:pt x="15" y="10"/>
                      <a:pt x="12" y="0"/>
                      <a:pt x="6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420">
                <a:extLst>
                  <a:ext uri="{FF2B5EF4-FFF2-40B4-BE49-F238E27FC236}">
                    <a16:creationId xmlns:a16="http://schemas.microsoft.com/office/drawing/2014/main" id="{2858B2D9-7706-4914-AB30-9F831FE2B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3014"/>
                <a:ext cx="147" cy="141"/>
              </a:xfrm>
              <a:custGeom>
                <a:avLst/>
                <a:gdLst>
                  <a:gd name="T0" fmla="*/ 154 w 59"/>
                  <a:gd name="T1" fmla="*/ 170 h 53"/>
                  <a:gd name="T2" fmla="*/ 187 w 59"/>
                  <a:gd name="T3" fmla="*/ 452 h 53"/>
                  <a:gd name="T4" fmla="*/ 715 w 59"/>
                  <a:gd name="T5" fmla="*/ 865 h 53"/>
                  <a:gd name="T6" fmla="*/ 899 w 59"/>
                  <a:gd name="T7" fmla="*/ 849 h 53"/>
                  <a:gd name="T8" fmla="*/ 757 w 59"/>
                  <a:gd name="T9" fmla="*/ 205 h 53"/>
                  <a:gd name="T10" fmla="*/ 466 w 59"/>
                  <a:gd name="T11" fmla="*/ 136 h 53"/>
                  <a:gd name="T12" fmla="*/ 154 w 59"/>
                  <a:gd name="T13" fmla="*/ 17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53">
                    <a:moveTo>
                      <a:pt x="10" y="9"/>
                    </a:moveTo>
                    <a:cubicBezTo>
                      <a:pt x="0" y="11"/>
                      <a:pt x="6" y="21"/>
                      <a:pt x="12" y="24"/>
                    </a:cubicBezTo>
                    <a:cubicBezTo>
                      <a:pt x="25" y="32"/>
                      <a:pt x="41" y="41"/>
                      <a:pt x="46" y="46"/>
                    </a:cubicBezTo>
                    <a:cubicBezTo>
                      <a:pt x="53" y="53"/>
                      <a:pt x="59" y="53"/>
                      <a:pt x="58" y="45"/>
                    </a:cubicBezTo>
                    <a:cubicBezTo>
                      <a:pt x="58" y="38"/>
                      <a:pt x="52" y="21"/>
                      <a:pt x="49" y="11"/>
                    </a:cubicBezTo>
                    <a:cubicBezTo>
                      <a:pt x="46" y="0"/>
                      <a:pt x="39" y="6"/>
                      <a:pt x="30" y="7"/>
                    </a:cubicBezTo>
                    <a:cubicBezTo>
                      <a:pt x="26" y="7"/>
                      <a:pt x="18" y="8"/>
                      <a:pt x="10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421">
                <a:extLst>
                  <a:ext uri="{FF2B5EF4-FFF2-40B4-BE49-F238E27FC236}">
                    <a16:creationId xmlns:a16="http://schemas.microsoft.com/office/drawing/2014/main" id="{492DF058-E158-4234-B440-2AB60A487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921"/>
                <a:ext cx="70" cy="93"/>
              </a:xfrm>
              <a:custGeom>
                <a:avLst/>
                <a:gdLst>
                  <a:gd name="T0" fmla="*/ 333 w 28"/>
                  <a:gd name="T1" fmla="*/ 601 h 35"/>
                  <a:gd name="T2" fmla="*/ 375 w 28"/>
                  <a:gd name="T3" fmla="*/ 226 h 35"/>
                  <a:gd name="T4" fmla="*/ 238 w 28"/>
                  <a:gd name="T5" fmla="*/ 35 h 35"/>
                  <a:gd name="T6" fmla="*/ 33 w 28"/>
                  <a:gd name="T7" fmla="*/ 353 h 35"/>
                  <a:gd name="T8" fmla="*/ 333 w 28"/>
                  <a:gd name="T9" fmla="*/ 60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35">
                    <a:moveTo>
                      <a:pt x="21" y="32"/>
                    </a:moveTo>
                    <a:cubicBezTo>
                      <a:pt x="28" y="30"/>
                      <a:pt x="23" y="24"/>
                      <a:pt x="24" y="12"/>
                    </a:cubicBezTo>
                    <a:cubicBezTo>
                      <a:pt x="24" y="0"/>
                      <a:pt x="18" y="0"/>
                      <a:pt x="15" y="2"/>
                    </a:cubicBezTo>
                    <a:cubicBezTo>
                      <a:pt x="12" y="3"/>
                      <a:pt x="4" y="10"/>
                      <a:pt x="2" y="19"/>
                    </a:cubicBezTo>
                    <a:cubicBezTo>
                      <a:pt x="0" y="28"/>
                      <a:pt x="11" y="35"/>
                      <a:pt x="21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422">
                <a:extLst>
                  <a:ext uri="{FF2B5EF4-FFF2-40B4-BE49-F238E27FC236}">
                    <a16:creationId xmlns:a16="http://schemas.microsoft.com/office/drawing/2014/main" id="{3DE5BDFE-CCFE-479A-A303-E06B551E7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947"/>
                <a:ext cx="120" cy="99"/>
              </a:xfrm>
              <a:custGeom>
                <a:avLst/>
                <a:gdLst>
                  <a:gd name="T0" fmla="*/ 250 w 48"/>
                  <a:gd name="T1" fmla="*/ 615 h 37"/>
                  <a:gd name="T2" fmla="*/ 488 w 48"/>
                  <a:gd name="T3" fmla="*/ 559 h 37"/>
                  <a:gd name="T4" fmla="*/ 688 w 48"/>
                  <a:gd name="T5" fmla="*/ 444 h 37"/>
                  <a:gd name="T6" fmla="*/ 550 w 48"/>
                  <a:gd name="T7" fmla="*/ 136 h 37"/>
                  <a:gd name="T8" fmla="*/ 125 w 48"/>
                  <a:gd name="T9" fmla="*/ 171 h 37"/>
                  <a:gd name="T10" fmla="*/ 250 w 48"/>
                  <a:gd name="T11" fmla="*/ 615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37">
                    <a:moveTo>
                      <a:pt x="16" y="32"/>
                    </a:moveTo>
                    <a:cubicBezTo>
                      <a:pt x="23" y="37"/>
                      <a:pt x="28" y="32"/>
                      <a:pt x="31" y="29"/>
                    </a:cubicBezTo>
                    <a:cubicBezTo>
                      <a:pt x="34" y="26"/>
                      <a:pt x="39" y="28"/>
                      <a:pt x="44" y="23"/>
                    </a:cubicBezTo>
                    <a:cubicBezTo>
                      <a:pt x="48" y="18"/>
                      <a:pt x="42" y="8"/>
                      <a:pt x="35" y="7"/>
                    </a:cubicBezTo>
                    <a:cubicBezTo>
                      <a:pt x="28" y="6"/>
                      <a:pt x="16" y="0"/>
                      <a:pt x="8" y="9"/>
                    </a:cubicBezTo>
                    <a:cubicBezTo>
                      <a:pt x="0" y="18"/>
                      <a:pt x="4" y="26"/>
                      <a:pt x="16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423">
                <a:extLst>
                  <a:ext uri="{FF2B5EF4-FFF2-40B4-BE49-F238E27FC236}">
                    <a16:creationId xmlns:a16="http://schemas.microsoft.com/office/drawing/2014/main" id="{BBDA0A20-14F6-4833-AE7D-E88660F28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894"/>
                <a:ext cx="108" cy="160"/>
              </a:xfrm>
              <a:custGeom>
                <a:avLst/>
                <a:gdLst>
                  <a:gd name="T0" fmla="*/ 397 w 43"/>
                  <a:gd name="T1" fmla="*/ 739 h 60"/>
                  <a:gd name="T2" fmla="*/ 239 w 43"/>
                  <a:gd name="T3" fmla="*/ 1059 h 60"/>
                  <a:gd name="T4" fmla="*/ 20 w 43"/>
                  <a:gd name="T5" fmla="*/ 797 h 60"/>
                  <a:gd name="T6" fmla="*/ 113 w 43"/>
                  <a:gd name="T7" fmla="*/ 149 h 60"/>
                  <a:gd name="T8" fmla="*/ 367 w 43"/>
                  <a:gd name="T9" fmla="*/ 149 h 60"/>
                  <a:gd name="T10" fmla="*/ 588 w 43"/>
                  <a:gd name="T11" fmla="*/ 568 h 60"/>
                  <a:gd name="T12" fmla="*/ 397 w 43"/>
                  <a:gd name="T13" fmla="*/ 739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60">
                    <a:moveTo>
                      <a:pt x="25" y="39"/>
                    </a:moveTo>
                    <a:cubicBezTo>
                      <a:pt x="19" y="44"/>
                      <a:pt x="21" y="52"/>
                      <a:pt x="15" y="56"/>
                    </a:cubicBezTo>
                    <a:cubicBezTo>
                      <a:pt x="9" y="60"/>
                      <a:pt x="0" y="54"/>
                      <a:pt x="1" y="42"/>
                    </a:cubicBezTo>
                    <a:cubicBezTo>
                      <a:pt x="1" y="30"/>
                      <a:pt x="2" y="16"/>
                      <a:pt x="7" y="8"/>
                    </a:cubicBezTo>
                    <a:cubicBezTo>
                      <a:pt x="11" y="0"/>
                      <a:pt x="14" y="3"/>
                      <a:pt x="23" y="8"/>
                    </a:cubicBezTo>
                    <a:cubicBezTo>
                      <a:pt x="33" y="14"/>
                      <a:pt x="43" y="24"/>
                      <a:pt x="37" y="30"/>
                    </a:cubicBezTo>
                    <a:cubicBezTo>
                      <a:pt x="31" y="36"/>
                      <a:pt x="28" y="35"/>
                      <a:pt x="25" y="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Freeform 424">
                <a:extLst>
                  <a:ext uri="{FF2B5EF4-FFF2-40B4-BE49-F238E27FC236}">
                    <a16:creationId xmlns:a16="http://schemas.microsoft.com/office/drawing/2014/main" id="{440C02F2-017C-47DB-8DD4-DCE983CA2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899"/>
                <a:ext cx="130" cy="91"/>
              </a:xfrm>
              <a:custGeom>
                <a:avLst/>
                <a:gdLst>
                  <a:gd name="T0" fmla="*/ 63 w 52"/>
                  <a:gd name="T1" fmla="*/ 401 h 34"/>
                  <a:gd name="T2" fmla="*/ 145 w 52"/>
                  <a:gd name="T3" fmla="*/ 538 h 34"/>
                  <a:gd name="T4" fmla="*/ 395 w 52"/>
                  <a:gd name="T5" fmla="*/ 594 h 34"/>
                  <a:gd name="T6" fmla="*/ 675 w 52"/>
                  <a:gd name="T7" fmla="*/ 286 h 34"/>
                  <a:gd name="T8" fmla="*/ 645 w 52"/>
                  <a:gd name="T9" fmla="*/ 0 h 34"/>
                  <a:gd name="T10" fmla="*/ 333 w 52"/>
                  <a:gd name="T11" fmla="*/ 171 h 34"/>
                  <a:gd name="T12" fmla="*/ 63 w 52"/>
                  <a:gd name="T13" fmla="*/ 401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34">
                    <a:moveTo>
                      <a:pt x="4" y="21"/>
                    </a:moveTo>
                    <a:cubicBezTo>
                      <a:pt x="1" y="23"/>
                      <a:pt x="0" y="26"/>
                      <a:pt x="9" y="28"/>
                    </a:cubicBezTo>
                    <a:cubicBezTo>
                      <a:pt x="15" y="28"/>
                      <a:pt x="21" y="29"/>
                      <a:pt x="25" y="31"/>
                    </a:cubicBezTo>
                    <a:cubicBezTo>
                      <a:pt x="29" y="34"/>
                      <a:pt x="33" y="18"/>
                      <a:pt x="43" y="15"/>
                    </a:cubicBezTo>
                    <a:cubicBezTo>
                      <a:pt x="52" y="11"/>
                      <a:pt x="49" y="0"/>
                      <a:pt x="41" y="0"/>
                    </a:cubicBezTo>
                    <a:cubicBezTo>
                      <a:pt x="33" y="1"/>
                      <a:pt x="25" y="6"/>
                      <a:pt x="21" y="9"/>
                    </a:cubicBezTo>
                    <a:cubicBezTo>
                      <a:pt x="18" y="11"/>
                      <a:pt x="8" y="16"/>
                      <a:pt x="4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425">
                <a:extLst>
                  <a:ext uri="{FF2B5EF4-FFF2-40B4-BE49-F238E27FC236}">
                    <a16:creationId xmlns:a16="http://schemas.microsoft.com/office/drawing/2014/main" id="{682DA2C4-7AF1-4AFF-BFCF-1138F19EB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2681"/>
                <a:ext cx="130" cy="266"/>
              </a:xfrm>
              <a:custGeom>
                <a:avLst/>
                <a:gdLst>
                  <a:gd name="T0" fmla="*/ 33 w 52"/>
                  <a:gd name="T1" fmla="*/ 1577 h 100"/>
                  <a:gd name="T2" fmla="*/ 220 w 52"/>
                  <a:gd name="T3" fmla="*/ 1803 h 100"/>
                  <a:gd name="T4" fmla="*/ 470 w 52"/>
                  <a:gd name="T5" fmla="*/ 1790 h 100"/>
                  <a:gd name="T6" fmla="*/ 675 w 52"/>
                  <a:gd name="T7" fmla="*/ 1466 h 100"/>
                  <a:gd name="T8" fmla="*/ 800 w 52"/>
                  <a:gd name="T9" fmla="*/ 920 h 100"/>
                  <a:gd name="T10" fmla="*/ 813 w 52"/>
                  <a:gd name="T11" fmla="*/ 226 h 100"/>
                  <a:gd name="T12" fmla="*/ 625 w 52"/>
                  <a:gd name="T13" fmla="*/ 226 h 100"/>
                  <a:gd name="T14" fmla="*/ 595 w 52"/>
                  <a:gd name="T15" fmla="*/ 865 h 100"/>
                  <a:gd name="T16" fmla="*/ 250 w 52"/>
                  <a:gd name="T17" fmla="*/ 1279 h 100"/>
                  <a:gd name="T18" fmla="*/ 33 w 52"/>
                  <a:gd name="T19" fmla="*/ 1577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00">
                    <a:moveTo>
                      <a:pt x="2" y="84"/>
                    </a:moveTo>
                    <a:cubicBezTo>
                      <a:pt x="0" y="92"/>
                      <a:pt x="4" y="94"/>
                      <a:pt x="14" y="96"/>
                    </a:cubicBezTo>
                    <a:cubicBezTo>
                      <a:pt x="23" y="98"/>
                      <a:pt x="28" y="100"/>
                      <a:pt x="30" y="95"/>
                    </a:cubicBezTo>
                    <a:cubicBezTo>
                      <a:pt x="32" y="90"/>
                      <a:pt x="36" y="88"/>
                      <a:pt x="43" y="78"/>
                    </a:cubicBezTo>
                    <a:cubicBezTo>
                      <a:pt x="50" y="68"/>
                      <a:pt x="50" y="62"/>
                      <a:pt x="51" y="49"/>
                    </a:cubicBezTo>
                    <a:cubicBezTo>
                      <a:pt x="52" y="36"/>
                      <a:pt x="52" y="24"/>
                      <a:pt x="52" y="12"/>
                    </a:cubicBezTo>
                    <a:cubicBezTo>
                      <a:pt x="51" y="1"/>
                      <a:pt x="40" y="0"/>
                      <a:pt x="40" y="12"/>
                    </a:cubicBezTo>
                    <a:cubicBezTo>
                      <a:pt x="39" y="23"/>
                      <a:pt x="39" y="34"/>
                      <a:pt x="38" y="46"/>
                    </a:cubicBezTo>
                    <a:cubicBezTo>
                      <a:pt x="36" y="58"/>
                      <a:pt x="26" y="67"/>
                      <a:pt x="16" y="68"/>
                    </a:cubicBezTo>
                    <a:cubicBezTo>
                      <a:pt x="6" y="70"/>
                      <a:pt x="3" y="78"/>
                      <a:pt x="2" y="8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426">
                <a:extLst>
                  <a:ext uri="{FF2B5EF4-FFF2-40B4-BE49-F238E27FC236}">
                    <a16:creationId xmlns:a16="http://schemas.microsoft.com/office/drawing/2014/main" id="{11EF069D-4624-4F4F-B3C4-769E2B9E9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547"/>
                <a:ext cx="167" cy="219"/>
              </a:xfrm>
              <a:custGeom>
                <a:avLst/>
                <a:gdLst>
                  <a:gd name="T0" fmla="*/ 808 w 67"/>
                  <a:gd name="T1" fmla="*/ 0 h 82"/>
                  <a:gd name="T2" fmla="*/ 558 w 67"/>
                  <a:gd name="T3" fmla="*/ 286 h 82"/>
                  <a:gd name="T4" fmla="*/ 312 w 67"/>
                  <a:gd name="T5" fmla="*/ 457 h 82"/>
                  <a:gd name="T6" fmla="*/ 105 w 67"/>
                  <a:gd name="T7" fmla="*/ 991 h 82"/>
                  <a:gd name="T8" fmla="*/ 92 w 67"/>
                  <a:gd name="T9" fmla="*/ 1485 h 82"/>
                  <a:gd name="T10" fmla="*/ 324 w 67"/>
                  <a:gd name="T11" fmla="*/ 1183 h 82"/>
                  <a:gd name="T12" fmla="*/ 683 w 67"/>
                  <a:gd name="T13" fmla="*/ 799 h 82"/>
                  <a:gd name="T14" fmla="*/ 1024 w 67"/>
                  <a:gd name="T15" fmla="*/ 422 h 82"/>
                  <a:gd name="T16" fmla="*/ 808 w 67"/>
                  <a:gd name="T17" fmla="*/ 0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82">
                    <a:moveTo>
                      <a:pt x="52" y="0"/>
                    </a:moveTo>
                    <a:cubicBezTo>
                      <a:pt x="46" y="0"/>
                      <a:pt x="40" y="6"/>
                      <a:pt x="36" y="15"/>
                    </a:cubicBezTo>
                    <a:cubicBezTo>
                      <a:pt x="33" y="24"/>
                      <a:pt x="26" y="23"/>
                      <a:pt x="20" y="24"/>
                    </a:cubicBezTo>
                    <a:cubicBezTo>
                      <a:pt x="15" y="26"/>
                      <a:pt x="10" y="42"/>
                      <a:pt x="7" y="52"/>
                    </a:cubicBezTo>
                    <a:cubicBezTo>
                      <a:pt x="4" y="61"/>
                      <a:pt x="0" y="74"/>
                      <a:pt x="6" y="78"/>
                    </a:cubicBezTo>
                    <a:cubicBezTo>
                      <a:pt x="12" y="82"/>
                      <a:pt x="18" y="76"/>
                      <a:pt x="21" y="62"/>
                    </a:cubicBezTo>
                    <a:cubicBezTo>
                      <a:pt x="24" y="48"/>
                      <a:pt x="32" y="44"/>
                      <a:pt x="44" y="42"/>
                    </a:cubicBezTo>
                    <a:cubicBezTo>
                      <a:pt x="56" y="41"/>
                      <a:pt x="67" y="32"/>
                      <a:pt x="66" y="22"/>
                    </a:cubicBezTo>
                    <a:cubicBezTo>
                      <a:pt x="66" y="12"/>
                      <a:pt x="66" y="0"/>
                      <a:pt x="52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427">
                <a:extLst>
                  <a:ext uri="{FF2B5EF4-FFF2-40B4-BE49-F238E27FC236}">
                    <a16:creationId xmlns:a16="http://schemas.microsoft.com/office/drawing/2014/main" id="{DC558C00-2BDF-4052-80C4-0B1F8FCF9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2689"/>
                <a:ext cx="60" cy="66"/>
              </a:xfrm>
              <a:custGeom>
                <a:avLst/>
                <a:gdLst>
                  <a:gd name="T0" fmla="*/ 158 w 24"/>
                  <a:gd name="T1" fmla="*/ 34 h 25"/>
                  <a:gd name="T2" fmla="*/ 0 w 24"/>
                  <a:gd name="T3" fmla="*/ 314 h 25"/>
                  <a:gd name="T4" fmla="*/ 175 w 24"/>
                  <a:gd name="T5" fmla="*/ 459 h 25"/>
                  <a:gd name="T6" fmla="*/ 345 w 24"/>
                  <a:gd name="T7" fmla="*/ 203 h 25"/>
                  <a:gd name="T8" fmla="*/ 158 w 24"/>
                  <a:gd name="T9" fmla="*/ 34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10" y="2"/>
                    </a:moveTo>
                    <a:cubicBezTo>
                      <a:pt x="3" y="3"/>
                      <a:pt x="1" y="10"/>
                      <a:pt x="0" y="17"/>
                    </a:cubicBezTo>
                    <a:cubicBezTo>
                      <a:pt x="0" y="23"/>
                      <a:pt x="5" y="25"/>
                      <a:pt x="11" y="25"/>
                    </a:cubicBezTo>
                    <a:cubicBezTo>
                      <a:pt x="17" y="25"/>
                      <a:pt x="21" y="21"/>
                      <a:pt x="22" y="11"/>
                    </a:cubicBezTo>
                    <a:cubicBezTo>
                      <a:pt x="24" y="1"/>
                      <a:pt x="14" y="0"/>
                      <a:pt x="1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Freeform 428">
                <a:extLst>
                  <a:ext uri="{FF2B5EF4-FFF2-40B4-BE49-F238E27FC236}">
                    <a16:creationId xmlns:a16="http://schemas.microsoft.com/office/drawing/2014/main" id="{26D62BBE-17BC-41EE-8190-106F42E5E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7" y="2558"/>
                <a:ext cx="180" cy="163"/>
              </a:xfrm>
              <a:custGeom>
                <a:avLst/>
                <a:gdLst>
                  <a:gd name="T0" fmla="*/ 520 w 72"/>
                  <a:gd name="T1" fmla="*/ 77 h 61"/>
                  <a:gd name="T2" fmla="*/ 750 w 72"/>
                  <a:gd name="T3" fmla="*/ 77 h 61"/>
                  <a:gd name="T4" fmla="*/ 1050 w 72"/>
                  <a:gd name="T5" fmla="*/ 251 h 61"/>
                  <a:gd name="T6" fmla="*/ 1125 w 72"/>
                  <a:gd name="T7" fmla="*/ 615 h 61"/>
                  <a:gd name="T8" fmla="*/ 813 w 72"/>
                  <a:gd name="T9" fmla="*/ 649 h 61"/>
                  <a:gd name="T10" fmla="*/ 408 w 72"/>
                  <a:gd name="T11" fmla="*/ 729 h 61"/>
                  <a:gd name="T12" fmla="*/ 125 w 72"/>
                  <a:gd name="T13" fmla="*/ 1106 h 61"/>
                  <a:gd name="T14" fmla="*/ 63 w 72"/>
                  <a:gd name="T15" fmla="*/ 842 h 61"/>
                  <a:gd name="T16" fmla="*/ 220 w 72"/>
                  <a:gd name="T17" fmla="*/ 321 h 61"/>
                  <a:gd name="T18" fmla="*/ 363 w 72"/>
                  <a:gd name="T19" fmla="*/ 115 h 61"/>
                  <a:gd name="T20" fmla="*/ 520 w 72"/>
                  <a:gd name="T21" fmla="*/ 77 h 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2" h="61">
                    <a:moveTo>
                      <a:pt x="33" y="4"/>
                    </a:moveTo>
                    <a:cubicBezTo>
                      <a:pt x="36" y="2"/>
                      <a:pt x="44" y="0"/>
                      <a:pt x="48" y="4"/>
                    </a:cubicBezTo>
                    <a:cubicBezTo>
                      <a:pt x="53" y="8"/>
                      <a:pt x="63" y="12"/>
                      <a:pt x="67" y="13"/>
                    </a:cubicBezTo>
                    <a:cubicBezTo>
                      <a:pt x="71" y="14"/>
                      <a:pt x="72" y="20"/>
                      <a:pt x="72" y="32"/>
                    </a:cubicBezTo>
                    <a:cubicBezTo>
                      <a:pt x="72" y="43"/>
                      <a:pt x="61" y="36"/>
                      <a:pt x="52" y="34"/>
                    </a:cubicBezTo>
                    <a:cubicBezTo>
                      <a:pt x="42" y="32"/>
                      <a:pt x="34" y="32"/>
                      <a:pt x="26" y="38"/>
                    </a:cubicBezTo>
                    <a:cubicBezTo>
                      <a:pt x="18" y="44"/>
                      <a:pt x="14" y="54"/>
                      <a:pt x="8" y="58"/>
                    </a:cubicBezTo>
                    <a:cubicBezTo>
                      <a:pt x="3" y="61"/>
                      <a:pt x="0" y="48"/>
                      <a:pt x="4" y="44"/>
                    </a:cubicBezTo>
                    <a:cubicBezTo>
                      <a:pt x="8" y="39"/>
                      <a:pt x="13" y="27"/>
                      <a:pt x="14" y="17"/>
                    </a:cubicBezTo>
                    <a:cubicBezTo>
                      <a:pt x="14" y="7"/>
                      <a:pt x="16" y="8"/>
                      <a:pt x="23" y="6"/>
                    </a:cubicBezTo>
                    <a:cubicBezTo>
                      <a:pt x="28" y="6"/>
                      <a:pt x="30" y="5"/>
                      <a:pt x="33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429">
                <a:extLst>
                  <a:ext uri="{FF2B5EF4-FFF2-40B4-BE49-F238E27FC236}">
                    <a16:creationId xmlns:a16="http://schemas.microsoft.com/office/drawing/2014/main" id="{F4954575-6ED9-4FA6-A45B-C16012161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667"/>
                <a:ext cx="67" cy="147"/>
              </a:xfrm>
              <a:custGeom>
                <a:avLst/>
                <a:gdLst>
                  <a:gd name="T0" fmla="*/ 308 w 27"/>
                  <a:gd name="T1" fmla="*/ 35 h 55"/>
                  <a:gd name="T2" fmla="*/ 30 w 27"/>
                  <a:gd name="T3" fmla="*/ 171 h 55"/>
                  <a:gd name="T4" fmla="*/ 166 w 27"/>
                  <a:gd name="T5" fmla="*/ 513 h 55"/>
                  <a:gd name="T6" fmla="*/ 337 w 27"/>
                  <a:gd name="T7" fmla="*/ 957 h 55"/>
                  <a:gd name="T8" fmla="*/ 400 w 27"/>
                  <a:gd name="T9" fmla="*/ 286 h 55"/>
                  <a:gd name="T10" fmla="*/ 308 w 27"/>
                  <a:gd name="T11" fmla="*/ 35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55">
                    <a:moveTo>
                      <a:pt x="20" y="2"/>
                    </a:moveTo>
                    <a:cubicBezTo>
                      <a:pt x="10" y="0"/>
                      <a:pt x="4" y="3"/>
                      <a:pt x="2" y="9"/>
                    </a:cubicBezTo>
                    <a:cubicBezTo>
                      <a:pt x="0" y="14"/>
                      <a:pt x="6" y="17"/>
                      <a:pt x="11" y="27"/>
                    </a:cubicBezTo>
                    <a:cubicBezTo>
                      <a:pt x="16" y="36"/>
                      <a:pt x="18" y="55"/>
                      <a:pt x="22" y="50"/>
                    </a:cubicBezTo>
                    <a:cubicBezTo>
                      <a:pt x="27" y="45"/>
                      <a:pt x="27" y="27"/>
                      <a:pt x="26" y="15"/>
                    </a:cubicBezTo>
                    <a:cubicBezTo>
                      <a:pt x="26" y="4"/>
                      <a:pt x="24" y="3"/>
                      <a:pt x="20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430">
                <a:extLst>
                  <a:ext uri="{FF2B5EF4-FFF2-40B4-BE49-F238E27FC236}">
                    <a16:creationId xmlns:a16="http://schemas.microsoft.com/office/drawing/2014/main" id="{0AA4D71A-0285-48FC-8FB5-EB988459D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713"/>
                <a:ext cx="73" cy="93"/>
              </a:xfrm>
              <a:custGeom>
                <a:avLst/>
                <a:gdLst>
                  <a:gd name="T0" fmla="*/ 242 w 29"/>
                  <a:gd name="T1" fmla="*/ 35 h 35"/>
                  <a:gd name="T2" fmla="*/ 20 w 29"/>
                  <a:gd name="T3" fmla="*/ 396 h 35"/>
                  <a:gd name="T4" fmla="*/ 242 w 29"/>
                  <a:gd name="T5" fmla="*/ 601 h 35"/>
                  <a:gd name="T6" fmla="*/ 443 w 29"/>
                  <a:gd name="T7" fmla="*/ 465 h 35"/>
                  <a:gd name="T8" fmla="*/ 242 w 29"/>
                  <a:gd name="T9" fmla="*/ 3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5">
                    <a:moveTo>
                      <a:pt x="15" y="2"/>
                    </a:moveTo>
                    <a:cubicBezTo>
                      <a:pt x="11" y="4"/>
                      <a:pt x="1" y="15"/>
                      <a:pt x="1" y="21"/>
                    </a:cubicBezTo>
                    <a:cubicBezTo>
                      <a:pt x="0" y="27"/>
                      <a:pt x="9" y="28"/>
                      <a:pt x="15" y="32"/>
                    </a:cubicBezTo>
                    <a:cubicBezTo>
                      <a:pt x="20" y="35"/>
                      <a:pt x="27" y="32"/>
                      <a:pt x="28" y="25"/>
                    </a:cubicBezTo>
                    <a:cubicBezTo>
                      <a:pt x="29" y="18"/>
                      <a:pt x="21" y="0"/>
                      <a:pt x="15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Freeform 431">
                <a:extLst>
                  <a:ext uri="{FF2B5EF4-FFF2-40B4-BE49-F238E27FC236}">
                    <a16:creationId xmlns:a16="http://schemas.microsoft.com/office/drawing/2014/main" id="{0E5C8A28-C79F-4D58-8216-D1F819F21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766"/>
                <a:ext cx="120" cy="157"/>
              </a:xfrm>
              <a:custGeom>
                <a:avLst/>
                <a:gdLst>
                  <a:gd name="T0" fmla="*/ 345 w 48"/>
                  <a:gd name="T1" fmla="*/ 56 h 59"/>
                  <a:gd name="T2" fmla="*/ 583 w 48"/>
                  <a:gd name="T3" fmla="*/ 261 h 59"/>
                  <a:gd name="T4" fmla="*/ 658 w 48"/>
                  <a:gd name="T5" fmla="*/ 750 h 59"/>
                  <a:gd name="T6" fmla="*/ 595 w 48"/>
                  <a:gd name="T7" fmla="*/ 1054 h 59"/>
                  <a:gd name="T8" fmla="*/ 250 w 48"/>
                  <a:gd name="T9" fmla="*/ 907 h 59"/>
                  <a:gd name="T10" fmla="*/ 0 w 48"/>
                  <a:gd name="T11" fmla="*/ 679 h 59"/>
                  <a:gd name="T12" fmla="*/ 158 w 48"/>
                  <a:gd name="T13" fmla="*/ 226 h 59"/>
                  <a:gd name="T14" fmla="*/ 345 w 48"/>
                  <a:gd name="T15" fmla="*/ 56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59">
                    <a:moveTo>
                      <a:pt x="22" y="3"/>
                    </a:moveTo>
                    <a:cubicBezTo>
                      <a:pt x="28" y="0"/>
                      <a:pt x="38" y="7"/>
                      <a:pt x="37" y="14"/>
                    </a:cubicBezTo>
                    <a:cubicBezTo>
                      <a:pt x="36" y="22"/>
                      <a:pt x="35" y="31"/>
                      <a:pt x="42" y="40"/>
                    </a:cubicBezTo>
                    <a:cubicBezTo>
                      <a:pt x="48" y="48"/>
                      <a:pt x="42" y="52"/>
                      <a:pt x="38" y="56"/>
                    </a:cubicBezTo>
                    <a:cubicBezTo>
                      <a:pt x="33" y="59"/>
                      <a:pt x="24" y="54"/>
                      <a:pt x="16" y="48"/>
                    </a:cubicBezTo>
                    <a:cubicBezTo>
                      <a:pt x="8" y="42"/>
                      <a:pt x="0" y="48"/>
                      <a:pt x="0" y="36"/>
                    </a:cubicBezTo>
                    <a:cubicBezTo>
                      <a:pt x="1" y="25"/>
                      <a:pt x="4" y="18"/>
                      <a:pt x="10" y="12"/>
                    </a:cubicBezTo>
                    <a:cubicBezTo>
                      <a:pt x="14" y="6"/>
                      <a:pt x="18" y="6"/>
                      <a:pt x="22" y="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432">
                <a:extLst>
                  <a:ext uri="{FF2B5EF4-FFF2-40B4-BE49-F238E27FC236}">
                    <a16:creationId xmlns:a16="http://schemas.microsoft.com/office/drawing/2014/main" id="{9E39D59C-2642-4A7E-940D-565F31127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782"/>
                <a:ext cx="55" cy="80"/>
              </a:xfrm>
              <a:custGeom>
                <a:avLst/>
                <a:gdLst>
                  <a:gd name="T0" fmla="*/ 83 w 22"/>
                  <a:gd name="T1" fmla="*/ 149 h 30"/>
                  <a:gd name="T2" fmla="*/ 50 w 22"/>
                  <a:gd name="T3" fmla="*/ 491 h 30"/>
                  <a:gd name="T4" fmla="*/ 283 w 22"/>
                  <a:gd name="T5" fmla="*/ 477 h 30"/>
                  <a:gd name="T6" fmla="*/ 83 w 22"/>
                  <a:gd name="T7" fmla="*/ 14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0">
                    <a:moveTo>
                      <a:pt x="5" y="8"/>
                    </a:moveTo>
                    <a:cubicBezTo>
                      <a:pt x="0" y="14"/>
                      <a:pt x="0" y="22"/>
                      <a:pt x="3" y="26"/>
                    </a:cubicBezTo>
                    <a:cubicBezTo>
                      <a:pt x="6" y="30"/>
                      <a:pt x="14" y="29"/>
                      <a:pt x="18" y="25"/>
                    </a:cubicBezTo>
                    <a:cubicBezTo>
                      <a:pt x="22" y="21"/>
                      <a:pt x="10" y="0"/>
                      <a:pt x="5" y="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433">
                <a:extLst>
                  <a:ext uri="{FF2B5EF4-FFF2-40B4-BE49-F238E27FC236}">
                    <a16:creationId xmlns:a16="http://schemas.microsoft.com/office/drawing/2014/main" id="{D101B251-2497-4210-9AE5-B735CB233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830"/>
                <a:ext cx="55" cy="43"/>
              </a:xfrm>
              <a:custGeom>
                <a:avLst/>
                <a:gdLst>
                  <a:gd name="T0" fmla="*/ 125 w 22"/>
                  <a:gd name="T1" fmla="*/ 231 h 16"/>
                  <a:gd name="T2" fmla="*/ 220 w 22"/>
                  <a:gd name="T3" fmla="*/ 22 h 16"/>
                  <a:gd name="T4" fmla="*/ 125 w 22"/>
                  <a:gd name="T5" fmla="*/ 231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8" y="12"/>
                    </a:moveTo>
                    <a:cubicBezTo>
                      <a:pt x="0" y="10"/>
                      <a:pt x="4" y="2"/>
                      <a:pt x="14" y="1"/>
                    </a:cubicBezTo>
                    <a:cubicBezTo>
                      <a:pt x="22" y="0"/>
                      <a:pt x="20" y="16"/>
                      <a:pt x="8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434">
                <a:extLst>
                  <a:ext uri="{FF2B5EF4-FFF2-40B4-BE49-F238E27FC236}">
                    <a16:creationId xmlns:a16="http://schemas.microsoft.com/office/drawing/2014/main" id="{E05B3C13-FFD1-40DA-BEBE-2C19081C5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798"/>
                <a:ext cx="390" cy="1731"/>
              </a:xfrm>
              <a:custGeom>
                <a:avLst/>
                <a:gdLst>
                  <a:gd name="T0" fmla="*/ 988 w 156"/>
                  <a:gd name="T1" fmla="*/ 11290 h 649"/>
                  <a:gd name="T2" fmla="*/ 1250 w 156"/>
                  <a:gd name="T3" fmla="*/ 10343 h 649"/>
                  <a:gd name="T4" fmla="*/ 1938 w 156"/>
                  <a:gd name="T5" fmla="*/ 9298 h 649"/>
                  <a:gd name="T6" fmla="*/ 2113 w 156"/>
                  <a:gd name="T7" fmla="*/ 8671 h 649"/>
                  <a:gd name="T8" fmla="*/ 2425 w 156"/>
                  <a:gd name="T9" fmla="*/ 7705 h 649"/>
                  <a:gd name="T10" fmla="*/ 2283 w 156"/>
                  <a:gd name="T11" fmla="*/ 6793 h 649"/>
                  <a:gd name="T12" fmla="*/ 2300 w 156"/>
                  <a:gd name="T13" fmla="*/ 7684 h 649"/>
                  <a:gd name="T14" fmla="*/ 2000 w 156"/>
                  <a:gd name="T15" fmla="*/ 8615 h 649"/>
                  <a:gd name="T16" fmla="*/ 1833 w 156"/>
                  <a:gd name="T17" fmla="*/ 9242 h 649"/>
                  <a:gd name="T18" fmla="*/ 1470 w 156"/>
                  <a:gd name="T19" fmla="*/ 9733 h 649"/>
                  <a:gd name="T20" fmla="*/ 1270 w 156"/>
                  <a:gd name="T21" fmla="*/ 9717 h 649"/>
                  <a:gd name="T22" fmla="*/ 1845 w 156"/>
                  <a:gd name="T23" fmla="*/ 7271 h 649"/>
                  <a:gd name="T24" fmla="*/ 1925 w 156"/>
                  <a:gd name="T25" fmla="*/ 3678 h 649"/>
                  <a:gd name="T26" fmla="*/ 1800 w 156"/>
                  <a:gd name="T27" fmla="*/ 1878 h 649"/>
                  <a:gd name="T28" fmla="*/ 1813 w 156"/>
                  <a:gd name="T29" fmla="*/ 3699 h 649"/>
                  <a:gd name="T30" fmla="*/ 1720 w 156"/>
                  <a:gd name="T31" fmla="*/ 7249 h 649"/>
                  <a:gd name="T32" fmla="*/ 1238 w 156"/>
                  <a:gd name="T33" fmla="*/ 9391 h 649"/>
                  <a:gd name="T34" fmla="*/ 1270 w 156"/>
                  <a:gd name="T35" fmla="*/ 8764 h 649"/>
                  <a:gd name="T36" fmla="*/ 1425 w 156"/>
                  <a:gd name="T37" fmla="*/ 6849 h 649"/>
                  <a:gd name="T38" fmla="*/ 1520 w 156"/>
                  <a:gd name="T39" fmla="*/ 5670 h 649"/>
                  <a:gd name="T40" fmla="*/ 1395 w 156"/>
                  <a:gd name="T41" fmla="*/ 2731 h 649"/>
                  <a:gd name="T42" fmla="*/ 1333 w 156"/>
                  <a:gd name="T43" fmla="*/ 491 h 649"/>
                  <a:gd name="T44" fmla="*/ 1208 w 156"/>
                  <a:gd name="T45" fmla="*/ 533 h 649"/>
                  <a:gd name="T46" fmla="*/ 1270 w 156"/>
                  <a:gd name="T47" fmla="*/ 2753 h 649"/>
                  <a:gd name="T48" fmla="*/ 1395 w 156"/>
                  <a:gd name="T49" fmla="*/ 5654 h 649"/>
                  <a:gd name="T50" fmla="*/ 1300 w 156"/>
                  <a:gd name="T51" fmla="*/ 6871 h 649"/>
                  <a:gd name="T52" fmla="*/ 1158 w 156"/>
                  <a:gd name="T53" fmla="*/ 8308 h 649"/>
                  <a:gd name="T54" fmla="*/ 813 w 156"/>
                  <a:gd name="T55" fmla="*/ 9546 h 649"/>
                  <a:gd name="T56" fmla="*/ 720 w 156"/>
                  <a:gd name="T57" fmla="*/ 8444 h 649"/>
                  <a:gd name="T58" fmla="*/ 783 w 156"/>
                  <a:gd name="T59" fmla="*/ 6985 h 649"/>
                  <a:gd name="T60" fmla="*/ 895 w 156"/>
                  <a:gd name="T61" fmla="*/ 5428 h 649"/>
                  <a:gd name="T62" fmla="*/ 958 w 156"/>
                  <a:gd name="T63" fmla="*/ 4155 h 649"/>
                  <a:gd name="T64" fmla="*/ 988 w 156"/>
                  <a:gd name="T65" fmla="*/ 2539 h 649"/>
                  <a:gd name="T66" fmla="*/ 1033 w 156"/>
                  <a:gd name="T67" fmla="*/ 21 h 649"/>
                  <a:gd name="T68" fmla="*/ 863 w 156"/>
                  <a:gd name="T69" fmla="*/ 2560 h 649"/>
                  <a:gd name="T70" fmla="*/ 833 w 156"/>
                  <a:gd name="T71" fmla="*/ 4118 h 649"/>
                  <a:gd name="T72" fmla="*/ 770 w 156"/>
                  <a:gd name="T73" fmla="*/ 5428 h 649"/>
                  <a:gd name="T74" fmla="*/ 658 w 156"/>
                  <a:gd name="T75" fmla="*/ 6964 h 649"/>
                  <a:gd name="T76" fmla="*/ 595 w 156"/>
                  <a:gd name="T77" fmla="*/ 8466 h 649"/>
                  <a:gd name="T78" fmla="*/ 550 w 156"/>
                  <a:gd name="T79" fmla="*/ 9263 h 649"/>
                  <a:gd name="T80" fmla="*/ 283 w 156"/>
                  <a:gd name="T81" fmla="*/ 6417 h 649"/>
                  <a:gd name="T82" fmla="*/ 283 w 156"/>
                  <a:gd name="T83" fmla="*/ 3926 h 649"/>
                  <a:gd name="T84" fmla="*/ 158 w 156"/>
                  <a:gd name="T85" fmla="*/ 6396 h 649"/>
                  <a:gd name="T86" fmla="*/ 175 w 156"/>
                  <a:gd name="T87" fmla="*/ 8479 h 649"/>
                  <a:gd name="T88" fmla="*/ 720 w 156"/>
                  <a:gd name="T89" fmla="*/ 10719 h 649"/>
                  <a:gd name="T90" fmla="*/ 738 w 156"/>
                  <a:gd name="T91" fmla="*/ 12221 h 64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56" h="649">
                    <a:moveTo>
                      <a:pt x="63" y="644"/>
                    </a:moveTo>
                    <a:cubicBezTo>
                      <a:pt x="63" y="595"/>
                      <a:pt x="63" y="595"/>
                      <a:pt x="63" y="595"/>
                    </a:cubicBezTo>
                    <a:cubicBezTo>
                      <a:pt x="63" y="589"/>
                      <a:pt x="63" y="575"/>
                      <a:pt x="67" y="562"/>
                    </a:cubicBezTo>
                    <a:cubicBezTo>
                      <a:pt x="69" y="554"/>
                      <a:pt x="74" y="551"/>
                      <a:pt x="80" y="545"/>
                    </a:cubicBezTo>
                    <a:cubicBezTo>
                      <a:pt x="92" y="533"/>
                      <a:pt x="113" y="506"/>
                      <a:pt x="115" y="503"/>
                    </a:cubicBezTo>
                    <a:cubicBezTo>
                      <a:pt x="119" y="499"/>
                      <a:pt x="122" y="495"/>
                      <a:pt x="124" y="490"/>
                    </a:cubicBezTo>
                    <a:cubicBezTo>
                      <a:pt x="127" y="484"/>
                      <a:pt x="129" y="478"/>
                      <a:pt x="131" y="472"/>
                    </a:cubicBezTo>
                    <a:cubicBezTo>
                      <a:pt x="132" y="467"/>
                      <a:pt x="133" y="462"/>
                      <a:pt x="135" y="457"/>
                    </a:cubicBezTo>
                    <a:cubicBezTo>
                      <a:pt x="142" y="444"/>
                      <a:pt x="142" y="444"/>
                      <a:pt x="142" y="444"/>
                    </a:cubicBezTo>
                    <a:cubicBezTo>
                      <a:pt x="148" y="432"/>
                      <a:pt x="154" y="421"/>
                      <a:pt x="155" y="406"/>
                    </a:cubicBezTo>
                    <a:cubicBezTo>
                      <a:pt x="156" y="391"/>
                      <a:pt x="156" y="374"/>
                      <a:pt x="151" y="361"/>
                    </a:cubicBezTo>
                    <a:cubicBezTo>
                      <a:pt x="151" y="358"/>
                      <a:pt x="149" y="357"/>
                      <a:pt x="146" y="358"/>
                    </a:cubicBezTo>
                    <a:cubicBezTo>
                      <a:pt x="144" y="359"/>
                      <a:pt x="143" y="361"/>
                      <a:pt x="144" y="363"/>
                    </a:cubicBezTo>
                    <a:cubicBezTo>
                      <a:pt x="148" y="375"/>
                      <a:pt x="147" y="391"/>
                      <a:pt x="147" y="405"/>
                    </a:cubicBezTo>
                    <a:cubicBezTo>
                      <a:pt x="146" y="418"/>
                      <a:pt x="141" y="429"/>
                      <a:pt x="135" y="440"/>
                    </a:cubicBezTo>
                    <a:cubicBezTo>
                      <a:pt x="128" y="454"/>
                      <a:pt x="128" y="454"/>
                      <a:pt x="128" y="454"/>
                    </a:cubicBezTo>
                    <a:cubicBezTo>
                      <a:pt x="126" y="459"/>
                      <a:pt x="124" y="465"/>
                      <a:pt x="123" y="470"/>
                    </a:cubicBezTo>
                    <a:cubicBezTo>
                      <a:pt x="121" y="476"/>
                      <a:pt x="120" y="481"/>
                      <a:pt x="117" y="487"/>
                    </a:cubicBezTo>
                    <a:cubicBezTo>
                      <a:pt x="113" y="494"/>
                      <a:pt x="107" y="500"/>
                      <a:pt x="101" y="507"/>
                    </a:cubicBezTo>
                    <a:cubicBezTo>
                      <a:pt x="94" y="513"/>
                      <a:pt x="94" y="513"/>
                      <a:pt x="94" y="513"/>
                    </a:cubicBezTo>
                    <a:cubicBezTo>
                      <a:pt x="83" y="525"/>
                      <a:pt x="83" y="525"/>
                      <a:pt x="83" y="525"/>
                    </a:cubicBezTo>
                    <a:cubicBezTo>
                      <a:pt x="76" y="530"/>
                      <a:pt x="75" y="523"/>
                      <a:pt x="81" y="512"/>
                    </a:cubicBezTo>
                    <a:cubicBezTo>
                      <a:pt x="94" y="488"/>
                      <a:pt x="109" y="461"/>
                      <a:pt x="111" y="430"/>
                    </a:cubicBezTo>
                    <a:cubicBezTo>
                      <a:pt x="113" y="406"/>
                      <a:pt x="115" y="396"/>
                      <a:pt x="118" y="383"/>
                    </a:cubicBezTo>
                    <a:cubicBezTo>
                      <a:pt x="120" y="374"/>
                      <a:pt x="122" y="363"/>
                      <a:pt x="125" y="346"/>
                    </a:cubicBezTo>
                    <a:cubicBezTo>
                      <a:pt x="131" y="295"/>
                      <a:pt x="127" y="244"/>
                      <a:pt x="123" y="194"/>
                    </a:cubicBezTo>
                    <a:cubicBezTo>
                      <a:pt x="121" y="164"/>
                      <a:pt x="119" y="133"/>
                      <a:pt x="119" y="103"/>
                    </a:cubicBezTo>
                    <a:cubicBezTo>
                      <a:pt x="119" y="101"/>
                      <a:pt x="117" y="99"/>
                      <a:pt x="115" y="99"/>
                    </a:cubicBezTo>
                    <a:cubicBezTo>
                      <a:pt x="112" y="99"/>
                      <a:pt x="111" y="101"/>
                      <a:pt x="111" y="103"/>
                    </a:cubicBezTo>
                    <a:cubicBezTo>
                      <a:pt x="111" y="134"/>
                      <a:pt x="113" y="165"/>
                      <a:pt x="116" y="195"/>
                    </a:cubicBezTo>
                    <a:cubicBezTo>
                      <a:pt x="119" y="244"/>
                      <a:pt x="123" y="295"/>
                      <a:pt x="117" y="345"/>
                    </a:cubicBezTo>
                    <a:cubicBezTo>
                      <a:pt x="114" y="362"/>
                      <a:pt x="112" y="372"/>
                      <a:pt x="110" y="382"/>
                    </a:cubicBezTo>
                    <a:cubicBezTo>
                      <a:pt x="107" y="394"/>
                      <a:pt x="105" y="405"/>
                      <a:pt x="103" y="429"/>
                    </a:cubicBezTo>
                    <a:cubicBezTo>
                      <a:pt x="102" y="459"/>
                      <a:pt x="92" y="472"/>
                      <a:pt x="79" y="495"/>
                    </a:cubicBezTo>
                    <a:cubicBezTo>
                      <a:pt x="75" y="503"/>
                      <a:pt x="73" y="500"/>
                      <a:pt x="76" y="490"/>
                    </a:cubicBezTo>
                    <a:cubicBezTo>
                      <a:pt x="79" y="480"/>
                      <a:pt x="82" y="475"/>
                      <a:pt x="81" y="462"/>
                    </a:cubicBezTo>
                    <a:cubicBezTo>
                      <a:pt x="80" y="448"/>
                      <a:pt x="83" y="431"/>
                      <a:pt x="86" y="416"/>
                    </a:cubicBezTo>
                    <a:cubicBezTo>
                      <a:pt x="89" y="397"/>
                      <a:pt x="93" y="378"/>
                      <a:pt x="91" y="361"/>
                    </a:cubicBezTo>
                    <a:cubicBezTo>
                      <a:pt x="89" y="342"/>
                      <a:pt x="92" y="324"/>
                      <a:pt x="96" y="306"/>
                    </a:cubicBezTo>
                    <a:cubicBezTo>
                      <a:pt x="97" y="299"/>
                      <a:pt x="97" y="299"/>
                      <a:pt x="97" y="299"/>
                    </a:cubicBezTo>
                    <a:cubicBezTo>
                      <a:pt x="106" y="255"/>
                      <a:pt x="99" y="212"/>
                      <a:pt x="93" y="171"/>
                    </a:cubicBezTo>
                    <a:cubicBezTo>
                      <a:pt x="89" y="144"/>
                      <a:pt x="89" y="144"/>
                      <a:pt x="89" y="144"/>
                    </a:cubicBezTo>
                    <a:cubicBezTo>
                      <a:pt x="87" y="127"/>
                      <a:pt x="87" y="109"/>
                      <a:pt x="88" y="91"/>
                    </a:cubicBezTo>
                    <a:cubicBezTo>
                      <a:pt x="89" y="70"/>
                      <a:pt x="89" y="47"/>
                      <a:pt x="85" y="26"/>
                    </a:cubicBezTo>
                    <a:cubicBezTo>
                      <a:pt x="84" y="24"/>
                      <a:pt x="82" y="22"/>
                      <a:pt x="80" y="23"/>
                    </a:cubicBezTo>
                    <a:cubicBezTo>
                      <a:pt x="78" y="23"/>
                      <a:pt x="76" y="26"/>
                      <a:pt x="77" y="28"/>
                    </a:cubicBezTo>
                    <a:cubicBezTo>
                      <a:pt x="81" y="48"/>
                      <a:pt x="81" y="70"/>
                      <a:pt x="80" y="91"/>
                    </a:cubicBezTo>
                    <a:cubicBezTo>
                      <a:pt x="79" y="109"/>
                      <a:pt x="79" y="127"/>
                      <a:pt x="81" y="145"/>
                    </a:cubicBezTo>
                    <a:cubicBezTo>
                      <a:pt x="85" y="172"/>
                      <a:pt x="85" y="172"/>
                      <a:pt x="85" y="172"/>
                    </a:cubicBezTo>
                    <a:cubicBezTo>
                      <a:pt x="91" y="215"/>
                      <a:pt x="97" y="255"/>
                      <a:pt x="89" y="298"/>
                    </a:cubicBezTo>
                    <a:cubicBezTo>
                      <a:pt x="88" y="304"/>
                      <a:pt x="88" y="304"/>
                      <a:pt x="88" y="304"/>
                    </a:cubicBezTo>
                    <a:cubicBezTo>
                      <a:pt x="84" y="323"/>
                      <a:pt x="81" y="341"/>
                      <a:pt x="83" y="362"/>
                    </a:cubicBezTo>
                    <a:cubicBezTo>
                      <a:pt x="85" y="378"/>
                      <a:pt x="82" y="396"/>
                      <a:pt x="78" y="414"/>
                    </a:cubicBezTo>
                    <a:cubicBezTo>
                      <a:pt x="77" y="422"/>
                      <a:pt x="75" y="430"/>
                      <a:pt x="74" y="438"/>
                    </a:cubicBezTo>
                    <a:cubicBezTo>
                      <a:pt x="73" y="446"/>
                      <a:pt x="60" y="500"/>
                      <a:pt x="59" y="504"/>
                    </a:cubicBezTo>
                    <a:cubicBezTo>
                      <a:pt x="57" y="508"/>
                      <a:pt x="53" y="507"/>
                      <a:pt x="52" y="503"/>
                    </a:cubicBezTo>
                    <a:cubicBezTo>
                      <a:pt x="49" y="493"/>
                      <a:pt x="47" y="484"/>
                      <a:pt x="48" y="478"/>
                    </a:cubicBezTo>
                    <a:cubicBezTo>
                      <a:pt x="49" y="466"/>
                      <a:pt x="48" y="460"/>
                      <a:pt x="46" y="445"/>
                    </a:cubicBezTo>
                    <a:cubicBezTo>
                      <a:pt x="45" y="424"/>
                      <a:pt x="43" y="403"/>
                      <a:pt x="46" y="388"/>
                    </a:cubicBezTo>
                    <a:cubicBezTo>
                      <a:pt x="50" y="368"/>
                      <a:pt x="50" y="368"/>
                      <a:pt x="50" y="368"/>
                    </a:cubicBezTo>
                    <a:cubicBezTo>
                      <a:pt x="53" y="355"/>
                      <a:pt x="55" y="343"/>
                      <a:pt x="57" y="327"/>
                    </a:cubicBezTo>
                    <a:cubicBezTo>
                      <a:pt x="58" y="313"/>
                      <a:pt x="57" y="299"/>
                      <a:pt x="57" y="286"/>
                    </a:cubicBezTo>
                    <a:cubicBezTo>
                      <a:pt x="57" y="276"/>
                      <a:pt x="56" y="265"/>
                      <a:pt x="57" y="255"/>
                    </a:cubicBezTo>
                    <a:cubicBezTo>
                      <a:pt x="57" y="243"/>
                      <a:pt x="59" y="230"/>
                      <a:pt x="61" y="219"/>
                    </a:cubicBezTo>
                    <a:cubicBezTo>
                      <a:pt x="63" y="205"/>
                      <a:pt x="65" y="191"/>
                      <a:pt x="65" y="177"/>
                    </a:cubicBezTo>
                    <a:cubicBezTo>
                      <a:pt x="65" y="166"/>
                      <a:pt x="64" y="151"/>
                      <a:pt x="63" y="134"/>
                    </a:cubicBezTo>
                    <a:cubicBezTo>
                      <a:pt x="60" y="91"/>
                      <a:pt x="56" y="32"/>
                      <a:pt x="68" y="7"/>
                    </a:cubicBezTo>
                    <a:cubicBezTo>
                      <a:pt x="69" y="5"/>
                      <a:pt x="68" y="2"/>
                      <a:pt x="66" y="1"/>
                    </a:cubicBezTo>
                    <a:cubicBezTo>
                      <a:pt x="64" y="0"/>
                      <a:pt x="62" y="1"/>
                      <a:pt x="61" y="3"/>
                    </a:cubicBezTo>
                    <a:cubicBezTo>
                      <a:pt x="48" y="31"/>
                      <a:pt x="52" y="88"/>
                      <a:pt x="55" y="135"/>
                    </a:cubicBezTo>
                    <a:cubicBezTo>
                      <a:pt x="56" y="152"/>
                      <a:pt x="57" y="166"/>
                      <a:pt x="57" y="177"/>
                    </a:cubicBezTo>
                    <a:cubicBezTo>
                      <a:pt x="57" y="190"/>
                      <a:pt x="55" y="204"/>
                      <a:pt x="53" y="217"/>
                    </a:cubicBezTo>
                    <a:cubicBezTo>
                      <a:pt x="51" y="229"/>
                      <a:pt x="49" y="242"/>
                      <a:pt x="49" y="255"/>
                    </a:cubicBezTo>
                    <a:cubicBezTo>
                      <a:pt x="48" y="265"/>
                      <a:pt x="49" y="276"/>
                      <a:pt x="49" y="286"/>
                    </a:cubicBezTo>
                    <a:cubicBezTo>
                      <a:pt x="49" y="299"/>
                      <a:pt x="50" y="313"/>
                      <a:pt x="49" y="326"/>
                    </a:cubicBezTo>
                    <a:cubicBezTo>
                      <a:pt x="48" y="342"/>
                      <a:pt x="45" y="353"/>
                      <a:pt x="42" y="367"/>
                    </a:cubicBezTo>
                    <a:cubicBezTo>
                      <a:pt x="38" y="386"/>
                      <a:pt x="38" y="386"/>
                      <a:pt x="38" y="386"/>
                    </a:cubicBezTo>
                    <a:cubicBezTo>
                      <a:pt x="35" y="403"/>
                      <a:pt x="37" y="425"/>
                      <a:pt x="38" y="446"/>
                    </a:cubicBezTo>
                    <a:cubicBezTo>
                      <a:pt x="40" y="461"/>
                      <a:pt x="41" y="475"/>
                      <a:pt x="40" y="486"/>
                    </a:cubicBezTo>
                    <a:cubicBezTo>
                      <a:pt x="40" y="491"/>
                      <a:pt x="38" y="494"/>
                      <a:pt x="35" y="488"/>
                    </a:cubicBezTo>
                    <a:cubicBezTo>
                      <a:pt x="21" y="453"/>
                      <a:pt x="7" y="416"/>
                      <a:pt x="10" y="389"/>
                    </a:cubicBezTo>
                    <a:cubicBezTo>
                      <a:pt x="12" y="371"/>
                      <a:pt x="15" y="354"/>
                      <a:pt x="18" y="338"/>
                    </a:cubicBezTo>
                    <a:cubicBezTo>
                      <a:pt x="26" y="296"/>
                      <a:pt x="33" y="257"/>
                      <a:pt x="23" y="210"/>
                    </a:cubicBezTo>
                    <a:cubicBezTo>
                      <a:pt x="22" y="208"/>
                      <a:pt x="20" y="206"/>
                      <a:pt x="18" y="207"/>
                    </a:cubicBezTo>
                    <a:cubicBezTo>
                      <a:pt x="16" y="207"/>
                      <a:pt x="14" y="210"/>
                      <a:pt x="15" y="212"/>
                    </a:cubicBezTo>
                    <a:cubicBezTo>
                      <a:pt x="25" y="257"/>
                      <a:pt x="18" y="296"/>
                      <a:pt x="10" y="337"/>
                    </a:cubicBezTo>
                    <a:cubicBezTo>
                      <a:pt x="7" y="353"/>
                      <a:pt x="4" y="370"/>
                      <a:pt x="2" y="388"/>
                    </a:cubicBezTo>
                    <a:cubicBezTo>
                      <a:pt x="0" y="405"/>
                      <a:pt x="4" y="426"/>
                      <a:pt x="11" y="447"/>
                    </a:cubicBezTo>
                    <a:cubicBezTo>
                      <a:pt x="16" y="461"/>
                      <a:pt x="23" y="495"/>
                      <a:pt x="30" y="517"/>
                    </a:cubicBezTo>
                    <a:cubicBezTo>
                      <a:pt x="37" y="537"/>
                      <a:pt x="45" y="548"/>
                      <a:pt x="46" y="565"/>
                    </a:cubicBezTo>
                    <a:cubicBezTo>
                      <a:pt x="47" y="578"/>
                      <a:pt x="47" y="589"/>
                      <a:pt x="47" y="596"/>
                    </a:cubicBezTo>
                    <a:cubicBezTo>
                      <a:pt x="47" y="644"/>
                      <a:pt x="47" y="644"/>
                      <a:pt x="47" y="644"/>
                    </a:cubicBezTo>
                    <a:cubicBezTo>
                      <a:pt x="49" y="648"/>
                      <a:pt x="60" y="649"/>
                      <a:pt x="63" y="64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Freeform 435">
                <a:extLst>
                  <a:ext uri="{FF2B5EF4-FFF2-40B4-BE49-F238E27FC236}">
                    <a16:creationId xmlns:a16="http://schemas.microsoft.com/office/drawing/2014/main" id="{06FD1614-1339-4776-876C-F49335B6F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465"/>
                <a:ext cx="42" cy="213"/>
              </a:xfrm>
              <a:custGeom>
                <a:avLst/>
                <a:gdLst>
                  <a:gd name="T0" fmla="*/ 0 w 17"/>
                  <a:gd name="T1" fmla="*/ 0 h 80"/>
                  <a:gd name="T2" fmla="*/ 257 w 17"/>
                  <a:gd name="T3" fmla="*/ 1510 h 8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0">
                    <a:moveTo>
                      <a:pt x="0" y="0"/>
                    </a:moveTo>
                    <a:cubicBezTo>
                      <a:pt x="3" y="24"/>
                      <a:pt x="10" y="72"/>
                      <a:pt x="17" y="8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Freeform 436">
                <a:extLst>
                  <a:ext uri="{FF2B5EF4-FFF2-40B4-BE49-F238E27FC236}">
                    <a16:creationId xmlns:a16="http://schemas.microsoft.com/office/drawing/2014/main" id="{2D810669-185D-4A12-81D1-16B36E4AE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499"/>
                <a:ext cx="77" cy="198"/>
              </a:xfrm>
              <a:custGeom>
                <a:avLst/>
                <a:gdLst>
                  <a:gd name="T0" fmla="*/ 0 w 31"/>
                  <a:gd name="T1" fmla="*/ 0 h 74"/>
                  <a:gd name="T2" fmla="*/ 474 w 31"/>
                  <a:gd name="T3" fmla="*/ 1418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74">
                    <a:moveTo>
                      <a:pt x="0" y="0"/>
                    </a:moveTo>
                    <a:cubicBezTo>
                      <a:pt x="0" y="9"/>
                      <a:pt x="21" y="65"/>
                      <a:pt x="31" y="7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Freeform 437">
                <a:extLst>
                  <a:ext uri="{FF2B5EF4-FFF2-40B4-BE49-F238E27FC236}">
                    <a16:creationId xmlns:a16="http://schemas.microsoft.com/office/drawing/2014/main" id="{33827360-2E73-497F-945D-30BECA528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1681"/>
                <a:ext cx="158" cy="141"/>
              </a:xfrm>
              <a:custGeom>
                <a:avLst/>
                <a:gdLst>
                  <a:gd name="T0" fmla="*/ 0 w 63"/>
                  <a:gd name="T1" fmla="*/ 0 h 53"/>
                  <a:gd name="T2" fmla="*/ 993 w 63"/>
                  <a:gd name="T3" fmla="*/ 99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53">
                    <a:moveTo>
                      <a:pt x="0" y="0"/>
                    </a:moveTo>
                    <a:cubicBezTo>
                      <a:pt x="2" y="7"/>
                      <a:pt x="50" y="51"/>
                      <a:pt x="63" y="5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Freeform 438">
                <a:extLst>
                  <a:ext uri="{FF2B5EF4-FFF2-40B4-BE49-F238E27FC236}">
                    <a16:creationId xmlns:a16="http://schemas.microsoft.com/office/drawing/2014/main" id="{41A9D4EB-DC74-4B03-8F53-B6161E760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766"/>
                <a:ext cx="178" cy="112"/>
              </a:xfrm>
              <a:custGeom>
                <a:avLst/>
                <a:gdLst>
                  <a:gd name="T0" fmla="*/ 0 w 71"/>
                  <a:gd name="T1" fmla="*/ 0 h 42"/>
                  <a:gd name="T2" fmla="*/ 1118 w 71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42">
                    <a:moveTo>
                      <a:pt x="0" y="0"/>
                    </a:moveTo>
                    <a:cubicBezTo>
                      <a:pt x="6" y="7"/>
                      <a:pt x="51" y="37"/>
                      <a:pt x="71" y="4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439">
                <a:extLst>
                  <a:ext uri="{FF2B5EF4-FFF2-40B4-BE49-F238E27FC236}">
                    <a16:creationId xmlns:a16="http://schemas.microsoft.com/office/drawing/2014/main" id="{C57D02C9-933F-4DB8-BDBA-40861B03F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1851"/>
                <a:ext cx="190" cy="86"/>
              </a:xfrm>
              <a:custGeom>
                <a:avLst/>
                <a:gdLst>
                  <a:gd name="T0" fmla="*/ 0 w 76"/>
                  <a:gd name="T1" fmla="*/ 0 h 32"/>
                  <a:gd name="T2" fmla="*/ 1188 w 76"/>
                  <a:gd name="T3" fmla="*/ 586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32">
                    <a:moveTo>
                      <a:pt x="0" y="0"/>
                    </a:moveTo>
                    <a:cubicBezTo>
                      <a:pt x="10" y="11"/>
                      <a:pt x="63" y="32"/>
                      <a:pt x="76" y="3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440">
                <a:extLst>
                  <a:ext uri="{FF2B5EF4-FFF2-40B4-BE49-F238E27FC236}">
                    <a16:creationId xmlns:a16="http://schemas.microsoft.com/office/drawing/2014/main" id="{C0C688B7-BD51-44E5-9C7C-F300AC3CA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937"/>
                <a:ext cx="193" cy="72"/>
              </a:xfrm>
              <a:custGeom>
                <a:avLst/>
                <a:gdLst>
                  <a:gd name="T0" fmla="*/ 0 w 77"/>
                  <a:gd name="T1" fmla="*/ 0 h 27"/>
                  <a:gd name="T2" fmla="*/ 1213 w 77"/>
                  <a:gd name="T3" fmla="*/ 47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27">
                    <a:moveTo>
                      <a:pt x="0" y="0"/>
                    </a:moveTo>
                    <a:cubicBezTo>
                      <a:pt x="5" y="8"/>
                      <a:pt x="65" y="27"/>
                      <a:pt x="77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441">
                <a:extLst>
                  <a:ext uri="{FF2B5EF4-FFF2-40B4-BE49-F238E27FC236}">
                    <a16:creationId xmlns:a16="http://schemas.microsoft.com/office/drawing/2014/main" id="{BBED51B7-FC04-458B-90B4-876DE1F22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190"/>
                <a:ext cx="197" cy="40"/>
              </a:xfrm>
              <a:custGeom>
                <a:avLst/>
                <a:gdLst>
                  <a:gd name="T0" fmla="*/ 0 w 79"/>
                  <a:gd name="T1" fmla="*/ 0 h 15"/>
                  <a:gd name="T2" fmla="*/ 1224 w 79"/>
                  <a:gd name="T3" fmla="*/ 24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5">
                    <a:moveTo>
                      <a:pt x="0" y="0"/>
                    </a:moveTo>
                    <a:cubicBezTo>
                      <a:pt x="6" y="6"/>
                      <a:pt x="71" y="15"/>
                      <a:pt x="79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442">
                <a:extLst>
                  <a:ext uri="{FF2B5EF4-FFF2-40B4-BE49-F238E27FC236}">
                    <a16:creationId xmlns:a16="http://schemas.microsoft.com/office/drawing/2014/main" id="{833CE427-D4D6-47CC-9BB3-911098924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275"/>
                <a:ext cx="200" cy="24"/>
              </a:xfrm>
              <a:custGeom>
                <a:avLst/>
                <a:gdLst>
                  <a:gd name="T0" fmla="*/ 0 w 80"/>
                  <a:gd name="T1" fmla="*/ 0 h 9"/>
                  <a:gd name="T2" fmla="*/ 1250 w 80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9">
                    <a:moveTo>
                      <a:pt x="0" y="0"/>
                    </a:moveTo>
                    <a:cubicBezTo>
                      <a:pt x="13" y="7"/>
                      <a:pt x="70" y="9"/>
                      <a:pt x="80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443">
                <a:extLst>
                  <a:ext uri="{FF2B5EF4-FFF2-40B4-BE49-F238E27FC236}">
                    <a16:creationId xmlns:a16="http://schemas.microsoft.com/office/drawing/2014/main" id="{E837AD87-105E-4D2D-9049-B86F6D487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369"/>
                <a:ext cx="198" cy="24"/>
              </a:xfrm>
              <a:custGeom>
                <a:avLst/>
                <a:gdLst>
                  <a:gd name="T0" fmla="*/ 0 w 79"/>
                  <a:gd name="T1" fmla="*/ 0 h 9"/>
                  <a:gd name="T2" fmla="*/ 1243 w 79"/>
                  <a:gd name="T3" fmla="*/ 14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9">
                    <a:moveTo>
                      <a:pt x="0" y="0"/>
                    </a:moveTo>
                    <a:cubicBezTo>
                      <a:pt x="9" y="4"/>
                      <a:pt x="72" y="9"/>
                      <a:pt x="79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444">
                <a:extLst>
                  <a:ext uri="{FF2B5EF4-FFF2-40B4-BE49-F238E27FC236}">
                    <a16:creationId xmlns:a16="http://schemas.microsoft.com/office/drawing/2014/main" id="{F6EE5F78-7BC4-470A-AB81-CA032280E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462"/>
                <a:ext cx="203" cy="37"/>
              </a:xfrm>
              <a:custGeom>
                <a:avLst/>
                <a:gdLst>
                  <a:gd name="T0" fmla="*/ 0 w 81"/>
                  <a:gd name="T1" fmla="*/ 0 h 14"/>
                  <a:gd name="T2" fmla="*/ 1276 w 81"/>
                  <a:gd name="T3" fmla="*/ 22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14">
                    <a:moveTo>
                      <a:pt x="0" y="0"/>
                    </a:moveTo>
                    <a:cubicBezTo>
                      <a:pt x="15" y="4"/>
                      <a:pt x="73" y="14"/>
                      <a:pt x="81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445">
                <a:extLst>
                  <a:ext uri="{FF2B5EF4-FFF2-40B4-BE49-F238E27FC236}">
                    <a16:creationId xmlns:a16="http://schemas.microsoft.com/office/drawing/2014/main" id="{4FFCFFF1-A548-4D23-A58E-9468AD7AA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561"/>
                <a:ext cx="200" cy="40"/>
              </a:xfrm>
              <a:custGeom>
                <a:avLst/>
                <a:gdLst>
                  <a:gd name="T0" fmla="*/ 0 w 80"/>
                  <a:gd name="T1" fmla="*/ 0 h 15"/>
                  <a:gd name="T2" fmla="*/ 1250 w 80"/>
                  <a:gd name="T3" fmla="*/ 248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15">
                    <a:moveTo>
                      <a:pt x="0" y="0"/>
                    </a:moveTo>
                    <a:cubicBezTo>
                      <a:pt x="13" y="5"/>
                      <a:pt x="72" y="15"/>
                      <a:pt x="80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446">
                <a:extLst>
                  <a:ext uri="{FF2B5EF4-FFF2-40B4-BE49-F238E27FC236}">
                    <a16:creationId xmlns:a16="http://schemas.microsoft.com/office/drawing/2014/main" id="{2631AA75-1A9C-4E9F-BB22-DB6AF3D5A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817"/>
                <a:ext cx="145" cy="149"/>
              </a:xfrm>
              <a:custGeom>
                <a:avLst/>
                <a:gdLst>
                  <a:gd name="T0" fmla="*/ 0 w 58"/>
                  <a:gd name="T1" fmla="*/ 0 h 56"/>
                  <a:gd name="T2" fmla="*/ 908 w 58"/>
                  <a:gd name="T3" fmla="*/ 105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56">
                    <a:moveTo>
                      <a:pt x="0" y="0"/>
                    </a:moveTo>
                    <a:cubicBezTo>
                      <a:pt x="10" y="4"/>
                      <a:pt x="55" y="44"/>
                      <a:pt x="58" y="5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447">
                <a:extLst>
                  <a:ext uri="{FF2B5EF4-FFF2-40B4-BE49-F238E27FC236}">
                    <a16:creationId xmlns:a16="http://schemas.microsoft.com/office/drawing/2014/main" id="{B94CE0BF-DE23-483E-B62F-E527B67F5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1465"/>
                <a:ext cx="13" cy="210"/>
              </a:xfrm>
              <a:custGeom>
                <a:avLst/>
                <a:gdLst>
                  <a:gd name="T0" fmla="*/ 68 w 5"/>
                  <a:gd name="T1" fmla="*/ 0 h 79"/>
                  <a:gd name="T2" fmla="*/ 0 w 5"/>
                  <a:gd name="T3" fmla="*/ 1483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9">
                    <a:moveTo>
                      <a:pt x="4" y="0"/>
                    </a:moveTo>
                    <a:cubicBezTo>
                      <a:pt x="5" y="7"/>
                      <a:pt x="1" y="75"/>
                      <a:pt x="0" y="7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448">
                <a:extLst>
                  <a:ext uri="{FF2B5EF4-FFF2-40B4-BE49-F238E27FC236}">
                    <a16:creationId xmlns:a16="http://schemas.microsoft.com/office/drawing/2014/main" id="{CDD4F087-72DC-4E01-9840-A9F82510D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483"/>
                <a:ext cx="68" cy="200"/>
              </a:xfrm>
              <a:custGeom>
                <a:avLst/>
                <a:gdLst>
                  <a:gd name="T0" fmla="*/ 431 w 27"/>
                  <a:gd name="T1" fmla="*/ 0 h 75"/>
                  <a:gd name="T2" fmla="*/ 0 w 27"/>
                  <a:gd name="T3" fmla="*/ 1421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5">
                    <a:moveTo>
                      <a:pt x="27" y="0"/>
                    </a:moveTo>
                    <a:cubicBezTo>
                      <a:pt x="26" y="5"/>
                      <a:pt x="5" y="69"/>
                      <a:pt x="0" y="7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449">
                <a:extLst>
                  <a:ext uri="{FF2B5EF4-FFF2-40B4-BE49-F238E27FC236}">
                    <a16:creationId xmlns:a16="http://schemas.microsoft.com/office/drawing/2014/main" id="{2033BEC4-B1FD-4194-9546-1092943A7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521"/>
                <a:ext cx="110" cy="184"/>
              </a:xfrm>
              <a:custGeom>
                <a:avLst/>
                <a:gdLst>
                  <a:gd name="T0" fmla="*/ 688 w 44"/>
                  <a:gd name="T1" fmla="*/ 0 h 69"/>
                  <a:gd name="T2" fmla="*/ 0 w 44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69">
                    <a:moveTo>
                      <a:pt x="44" y="0"/>
                    </a:moveTo>
                    <a:cubicBezTo>
                      <a:pt x="44" y="8"/>
                      <a:pt x="6" y="65"/>
                      <a:pt x="0" y="6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450">
                <a:extLst>
                  <a:ext uri="{FF2B5EF4-FFF2-40B4-BE49-F238E27FC236}">
                    <a16:creationId xmlns:a16="http://schemas.microsoft.com/office/drawing/2014/main" id="{F39D66FB-08B4-4C3E-80B5-384FD6D19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1611"/>
                <a:ext cx="163" cy="131"/>
              </a:xfrm>
              <a:custGeom>
                <a:avLst/>
                <a:gdLst>
                  <a:gd name="T0" fmla="*/ 1026 w 65"/>
                  <a:gd name="T1" fmla="*/ 0 h 49"/>
                  <a:gd name="T2" fmla="*/ 0 w 65"/>
                  <a:gd name="T3" fmla="*/ 936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49">
                    <a:moveTo>
                      <a:pt x="65" y="0"/>
                    </a:moveTo>
                    <a:cubicBezTo>
                      <a:pt x="61" y="5"/>
                      <a:pt x="12" y="43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451">
                <a:extLst>
                  <a:ext uri="{FF2B5EF4-FFF2-40B4-BE49-F238E27FC236}">
                    <a16:creationId xmlns:a16="http://schemas.microsoft.com/office/drawing/2014/main" id="{EA0A7943-2A5A-431E-B62E-0468E3C3E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694"/>
                <a:ext cx="182" cy="91"/>
              </a:xfrm>
              <a:custGeom>
                <a:avLst/>
                <a:gdLst>
                  <a:gd name="T0" fmla="*/ 0 w 73"/>
                  <a:gd name="T1" fmla="*/ 653 h 34"/>
                  <a:gd name="T2" fmla="*/ 1132 w 73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34">
                    <a:moveTo>
                      <a:pt x="0" y="34"/>
                    </a:moveTo>
                    <a:cubicBezTo>
                      <a:pt x="7" y="34"/>
                      <a:pt x="63" y="11"/>
                      <a:pt x="7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452">
                <a:extLst>
                  <a:ext uri="{FF2B5EF4-FFF2-40B4-BE49-F238E27FC236}">
                    <a16:creationId xmlns:a16="http://schemas.microsoft.com/office/drawing/2014/main" id="{71349FD8-65A1-47E5-90A1-0F0F72DC9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937"/>
                <a:ext cx="195" cy="32"/>
              </a:xfrm>
              <a:custGeom>
                <a:avLst/>
                <a:gdLst>
                  <a:gd name="T0" fmla="*/ 0 w 78"/>
                  <a:gd name="T1" fmla="*/ 205 h 12"/>
                  <a:gd name="T2" fmla="*/ 1220 w 78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2">
                    <a:moveTo>
                      <a:pt x="0" y="11"/>
                    </a:moveTo>
                    <a:cubicBezTo>
                      <a:pt x="8" y="12"/>
                      <a:pt x="72" y="4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453">
                <a:extLst>
                  <a:ext uri="{FF2B5EF4-FFF2-40B4-BE49-F238E27FC236}">
                    <a16:creationId xmlns:a16="http://schemas.microsoft.com/office/drawing/2014/main" id="{B48AA649-1EEB-4A54-8E05-82B2C951E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9" y="2019"/>
                <a:ext cx="198" cy="24"/>
              </a:xfrm>
              <a:custGeom>
                <a:avLst/>
                <a:gdLst>
                  <a:gd name="T0" fmla="*/ 0 w 79"/>
                  <a:gd name="T1" fmla="*/ 136 h 9"/>
                  <a:gd name="T2" fmla="*/ 1243 w 7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9">
                    <a:moveTo>
                      <a:pt x="0" y="7"/>
                    </a:moveTo>
                    <a:cubicBezTo>
                      <a:pt x="12" y="9"/>
                      <a:pt x="75" y="2"/>
                      <a:pt x="7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454">
                <a:extLst>
                  <a:ext uri="{FF2B5EF4-FFF2-40B4-BE49-F238E27FC236}">
                    <a16:creationId xmlns:a16="http://schemas.microsoft.com/office/drawing/2014/main" id="{8D410F90-5D66-4F25-909C-5F60A517C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7" y="2102"/>
                <a:ext cx="205" cy="19"/>
              </a:xfrm>
              <a:custGeom>
                <a:avLst/>
                <a:gdLst>
                  <a:gd name="T0" fmla="*/ 0 w 82"/>
                  <a:gd name="T1" fmla="*/ 81 h 7"/>
                  <a:gd name="T2" fmla="*/ 1283 w 82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7">
                    <a:moveTo>
                      <a:pt x="0" y="4"/>
                    </a:moveTo>
                    <a:cubicBezTo>
                      <a:pt x="7" y="7"/>
                      <a:pt x="77" y="3"/>
                      <a:pt x="8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455">
                <a:extLst>
                  <a:ext uri="{FF2B5EF4-FFF2-40B4-BE49-F238E27FC236}">
                    <a16:creationId xmlns:a16="http://schemas.microsoft.com/office/drawing/2014/main" id="{7BBDA9FC-460E-4434-B40D-50B70C6A5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182"/>
                <a:ext cx="197" cy="24"/>
              </a:xfrm>
              <a:custGeom>
                <a:avLst/>
                <a:gdLst>
                  <a:gd name="T0" fmla="*/ 0 w 79"/>
                  <a:gd name="T1" fmla="*/ 115 h 9"/>
                  <a:gd name="T2" fmla="*/ 1224 w 7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9">
                    <a:moveTo>
                      <a:pt x="0" y="6"/>
                    </a:moveTo>
                    <a:cubicBezTo>
                      <a:pt x="7" y="9"/>
                      <a:pt x="75" y="4"/>
                      <a:pt x="7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456">
                <a:extLst>
                  <a:ext uri="{FF2B5EF4-FFF2-40B4-BE49-F238E27FC236}">
                    <a16:creationId xmlns:a16="http://schemas.microsoft.com/office/drawing/2014/main" id="{FD2362C3-6886-40E1-8069-30BB6C185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2273"/>
                <a:ext cx="205" cy="10"/>
              </a:xfrm>
              <a:custGeom>
                <a:avLst/>
                <a:gdLst>
                  <a:gd name="T0" fmla="*/ 0 w 82"/>
                  <a:gd name="T1" fmla="*/ 20 h 4"/>
                  <a:gd name="T2" fmla="*/ 1283 w 8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4">
                    <a:moveTo>
                      <a:pt x="0" y="1"/>
                    </a:moveTo>
                    <a:cubicBezTo>
                      <a:pt x="7" y="4"/>
                      <a:pt x="76" y="1"/>
                      <a:pt x="8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457">
                <a:extLst>
                  <a:ext uri="{FF2B5EF4-FFF2-40B4-BE49-F238E27FC236}">
                    <a16:creationId xmlns:a16="http://schemas.microsoft.com/office/drawing/2014/main" id="{9A43B270-8785-45E5-95C5-226CBB363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350"/>
                <a:ext cx="200" cy="5"/>
              </a:xfrm>
              <a:custGeom>
                <a:avLst/>
                <a:gdLst>
                  <a:gd name="T0" fmla="*/ 1250 w 80"/>
                  <a:gd name="T1" fmla="*/ 0 h 2"/>
                  <a:gd name="T2" fmla="*/ 0 w 80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2">
                    <a:moveTo>
                      <a:pt x="80" y="0"/>
                    </a:moveTo>
                    <a:cubicBezTo>
                      <a:pt x="71" y="2"/>
                      <a:pt x="11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458">
                <a:extLst>
                  <a:ext uri="{FF2B5EF4-FFF2-40B4-BE49-F238E27FC236}">
                    <a16:creationId xmlns:a16="http://schemas.microsoft.com/office/drawing/2014/main" id="{CCCB1528-CB39-484B-AAB9-AAA344BCA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579"/>
                <a:ext cx="193" cy="43"/>
              </a:xfrm>
              <a:custGeom>
                <a:avLst/>
                <a:gdLst>
                  <a:gd name="T0" fmla="*/ 0 w 77"/>
                  <a:gd name="T1" fmla="*/ 274 h 16"/>
                  <a:gd name="T2" fmla="*/ 1213 w 7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7" h="16">
                    <a:moveTo>
                      <a:pt x="0" y="14"/>
                    </a:moveTo>
                    <a:cubicBezTo>
                      <a:pt x="12" y="16"/>
                      <a:pt x="72" y="2"/>
                      <a:pt x="7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Freeform 459">
                <a:extLst>
                  <a:ext uri="{FF2B5EF4-FFF2-40B4-BE49-F238E27FC236}">
                    <a16:creationId xmlns:a16="http://schemas.microsoft.com/office/drawing/2014/main" id="{2A24C399-0087-4600-BF93-AF674C9DE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2662"/>
                <a:ext cx="195" cy="56"/>
              </a:xfrm>
              <a:custGeom>
                <a:avLst/>
                <a:gdLst>
                  <a:gd name="T0" fmla="*/ 0 w 78"/>
                  <a:gd name="T1" fmla="*/ 376 h 21"/>
                  <a:gd name="T2" fmla="*/ 1220 w 78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21">
                    <a:moveTo>
                      <a:pt x="0" y="20"/>
                    </a:moveTo>
                    <a:cubicBezTo>
                      <a:pt x="10" y="21"/>
                      <a:pt x="72" y="2"/>
                      <a:pt x="7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460">
                <a:extLst>
                  <a:ext uri="{FF2B5EF4-FFF2-40B4-BE49-F238E27FC236}">
                    <a16:creationId xmlns:a16="http://schemas.microsoft.com/office/drawing/2014/main" id="{252BC38D-D4DE-46D9-826B-71BDDD696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742"/>
                <a:ext cx="182" cy="83"/>
              </a:xfrm>
              <a:custGeom>
                <a:avLst/>
                <a:gdLst>
                  <a:gd name="T0" fmla="*/ 1132 w 73"/>
                  <a:gd name="T1" fmla="*/ 0 h 31"/>
                  <a:gd name="T2" fmla="*/ 0 w 73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3" h="31">
                    <a:moveTo>
                      <a:pt x="73" y="0"/>
                    </a:moveTo>
                    <a:cubicBezTo>
                      <a:pt x="70" y="5"/>
                      <a:pt x="6" y="27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461">
                <a:extLst>
                  <a:ext uri="{FF2B5EF4-FFF2-40B4-BE49-F238E27FC236}">
                    <a16:creationId xmlns:a16="http://schemas.microsoft.com/office/drawing/2014/main" id="{22675863-FC7E-4D70-833F-E7DAD40F0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857"/>
                <a:ext cx="35" cy="210"/>
              </a:xfrm>
              <a:custGeom>
                <a:avLst/>
                <a:gdLst>
                  <a:gd name="T0" fmla="*/ 220 w 14"/>
                  <a:gd name="T1" fmla="*/ 0 h 79"/>
                  <a:gd name="T2" fmla="*/ 0 w 14"/>
                  <a:gd name="T3" fmla="*/ 1483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9">
                    <a:moveTo>
                      <a:pt x="14" y="0"/>
                    </a:moveTo>
                    <a:cubicBezTo>
                      <a:pt x="14" y="11"/>
                      <a:pt x="2" y="75"/>
                      <a:pt x="0" y="7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462">
                <a:extLst>
                  <a:ext uri="{FF2B5EF4-FFF2-40B4-BE49-F238E27FC236}">
                    <a16:creationId xmlns:a16="http://schemas.microsoft.com/office/drawing/2014/main" id="{77701DB3-62A9-4510-B094-82CD6345F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2846"/>
                <a:ext cx="45" cy="211"/>
              </a:xfrm>
              <a:custGeom>
                <a:avLst/>
                <a:gdLst>
                  <a:gd name="T0" fmla="*/ 0 w 18"/>
                  <a:gd name="T1" fmla="*/ 0 h 79"/>
                  <a:gd name="T2" fmla="*/ 283 w 18"/>
                  <a:gd name="T3" fmla="*/ 1506 h 7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79">
                    <a:moveTo>
                      <a:pt x="0" y="0"/>
                    </a:moveTo>
                    <a:cubicBezTo>
                      <a:pt x="4" y="9"/>
                      <a:pt x="18" y="68"/>
                      <a:pt x="18" y="7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463">
                <a:extLst>
                  <a:ext uri="{FF2B5EF4-FFF2-40B4-BE49-F238E27FC236}">
                    <a16:creationId xmlns:a16="http://schemas.microsoft.com/office/drawing/2014/main" id="{38265B5A-1AAE-412F-936F-AB5868D01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809"/>
                <a:ext cx="123" cy="162"/>
              </a:xfrm>
              <a:custGeom>
                <a:avLst/>
                <a:gdLst>
                  <a:gd name="T0" fmla="*/ 776 w 49"/>
                  <a:gd name="T1" fmla="*/ 1142 h 61"/>
                  <a:gd name="T2" fmla="*/ 0 w 49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61">
                    <a:moveTo>
                      <a:pt x="49" y="61"/>
                    </a:moveTo>
                    <a:cubicBezTo>
                      <a:pt x="48" y="56"/>
                      <a:pt x="9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464">
                <a:extLst>
                  <a:ext uri="{FF2B5EF4-FFF2-40B4-BE49-F238E27FC236}">
                    <a16:creationId xmlns:a16="http://schemas.microsoft.com/office/drawing/2014/main" id="{3C1AEDAA-2E2E-4674-BA15-D76FEF1B8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539"/>
                <a:ext cx="102" cy="187"/>
              </a:xfrm>
              <a:custGeom>
                <a:avLst/>
                <a:gdLst>
                  <a:gd name="T0" fmla="*/ 632 w 41"/>
                  <a:gd name="T1" fmla="*/ 0 h 70"/>
                  <a:gd name="T2" fmla="*/ 0 w 41"/>
                  <a:gd name="T3" fmla="*/ 1336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0">
                    <a:moveTo>
                      <a:pt x="41" y="0"/>
                    </a:moveTo>
                    <a:cubicBezTo>
                      <a:pt x="40" y="7"/>
                      <a:pt x="11" y="68"/>
                      <a:pt x="0" y="7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465">
                <a:extLst>
                  <a:ext uri="{FF2B5EF4-FFF2-40B4-BE49-F238E27FC236}">
                    <a16:creationId xmlns:a16="http://schemas.microsoft.com/office/drawing/2014/main" id="{B172AE06-0659-4C83-BF72-292571F03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1609"/>
                <a:ext cx="143" cy="170"/>
              </a:xfrm>
              <a:custGeom>
                <a:avLst/>
                <a:gdLst>
                  <a:gd name="T0" fmla="*/ 901 w 57"/>
                  <a:gd name="T1" fmla="*/ 0 h 64"/>
                  <a:gd name="T2" fmla="*/ 0 w 57"/>
                  <a:gd name="T3" fmla="*/ 1201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64">
                    <a:moveTo>
                      <a:pt x="57" y="0"/>
                    </a:moveTo>
                    <a:cubicBezTo>
                      <a:pt x="56" y="7"/>
                      <a:pt x="9" y="59"/>
                      <a:pt x="0" y="6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466">
                <a:extLst>
                  <a:ext uri="{FF2B5EF4-FFF2-40B4-BE49-F238E27FC236}">
                    <a16:creationId xmlns:a16="http://schemas.microsoft.com/office/drawing/2014/main" id="{205B123A-2ED0-49AA-BD36-1E0BBF068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681"/>
                <a:ext cx="163" cy="149"/>
              </a:xfrm>
              <a:custGeom>
                <a:avLst/>
                <a:gdLst>
                  <a:gd name="T0" fmla="*/ 1026 w 65"/>
                  <a:gd name="T1" fmla="*/ 0 h 56"/>
                  <a:gd name="T2" fmla="*/ 0 w 65"/>
                  <a:gd name="T3" fmla="*/ 1054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5" h="56">
                    <a:moveTo>
                      <a:pt x="65" y="0"/>
                    </a:moveTo>
                    <a:cubicBezTo>
                      <a:pt x="64" y="8"/>
                      <a:pt x="14" y="53"/>
                      <a:pt x="0" y="5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467">
                <a:extLst>
                  <a:ext uri="{FF2B5EF4-FFF2-40B4-BE49-F238E27FC236}">
                    <a16:creationId xmlns:a16="http://schemas.microsoft.com/office/drawing/2014/main" id="{8D630A2D-190D-4AEA-8877-FB376E2D4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939"/>
                <a:ext cx="195" cy="72"/>
              </a:xfrm>
              <a:custGeom>
                <a:avLst/>
                <a:gdLst>
                  <a:gd name="T0" fmla="*/ 1220 w 78"/>
                  <a:gd name="T1" fmla="*/ 0 h 27"/>
                  <a:gd name="T2" fmla="*/ 0 w 78"/>
                  <a:gd name="T3" fmla="*/ 477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27">
                    <a:moveTo>
                      <a:pt x="78" y="0"/>
                    </a:moveTo>
                    <a:cubicBezTo>
                      <a:pt x="73" y="9"/>
                      <a:pt x="13" y="27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7" name="Freeform 468">
                <a:extLst>
                  <a:ext uri="{FF2B5EF4-FFF2-40B4-BE49-F238E27FC236}">
                    <a16:creationId xmlns:a16="http://schemas.microsoft.com/office/drawing/2014/main" id="{6E900D34-DA42-466C-AFE3-1D3EF7F68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027"/>
                <a:ext cx="200" cy="62"/>
              </a:xfrm>
              <a:custGeom>
                <a:avLst/>
                <a:gdLst>
                  <a:gd name="T0" fmla="*/ 1250 w 80"/>
                  <a:gd name="T1" fmla="*/ 0 h 23"/>
                  <a:gd name="T2" fmla="*/ 0 w 80"/>
                  <a:gd name="T3" fmla="*/ 415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23">
                    <a:moveTo>
                      <a:pt x="80" y="0"/>
                    </a:moveTo>
                    <a:cubicBezTo>
                      <a:pt x="75" y="8"/>
                      <a:pt x="8" y="23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8" name="Freeform 469">
                <a:extLst>
                  <a:ext uri="{FF2B5EF4-FFF2-40B4-BE49-F238E27FC236}">
                    <a16:creationId xmlns:a16="http://schemas.microsoft.com/office/drawing/2014/main" id="{BBD7503C-A246-420E-9F03-E310133EC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126"/>
                <a:ext cx="205" cy="43"/>
              </a:xfrm>
              <a:custGeom>
                <a:avLst/>
                <a:gdLst>
                  <a:gd name="T0" fmla="*/ 1283 w 82"/>
                  <a:gd name="T1" fmla="*/ 0 h 16"/>
                  <a:gd name="T2" fmla="*/ 0 w 82"/>
                  <a:gd name="T3" fmla="*/ 274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16">
                    <a:moveTo>
                      <a:pt x="82" y="0"/>
                    </a:moveTo>
                    <a:cubicBezTo>
                      <a:pt x="76" y="6"/>
                      <a:pt x="9" y="16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9" name="Freeform 470">
                <a:extLst>
                  <a:ext uri="{FF2B5EF4-FFF2-40B4-BE49-F238E27FC236}">
                    <a16:creationId xmlns:a16="http://schemas.microsoft.com/office/drawing/2014/main" id="{FA43BAE5-1A65-41F0-91AE-F0E977A18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225"/>
                <a:ext cx="201" cy="32"/>
              </a:xfrm>
              <a:custGeom>
                <a:avLst/>
                <a:gdLst>
                  <a:gd name="T0" fmla="*/ 1269 w 80"/>
                  <a:gd name="T1" fmla="*/ 0 h 12"/>
                  <a:gd name="T2" fmla="*/ 0 w 80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12">
                    <a:moveTo>
                      <a:pt x="80" y="0"/>
                    </a:moveTo>
                    <a:cubicBezTo>
                      <a:pt x="67" y="8"/>
                      <a:pt x="10" y="12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0" name="Freeform 471">
                <a:extLst>
                  <a:ext uri="{FF2B5EF4-FFF2-40B4-BE49-F238E27FC236}">
                    <a16:creationId xmlns:a16="http://schemas.microsoft.com/office/drawing/2014/main" id="{18BBD0D3-5454-401F-B9A6-D302ADBEF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2" y="2537"/>
                <a:ext cx="190" cy="40"/>
              </a:xfrm>
              <a:custGeom>
                <a:avLst/>
                <a:gdLst>
                  <a:gd name="T0" fmla="*/ 1188 w 76"/>
                  <a:gd name="T1" fmla="*/ 0 h 15"/>
                  <a:gd name="T2" fmla="*/ 0 w 76"/>
                  <a:gd name="T3" fmla="*/ 26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6" h="15">
                    <a:moveTo>
                      <a:pt x="76" y="0"/>
                    </a:moveTo>
                    <a:cubicBezTo>
                      <a:pt x="64" y="6"/>
                      <a:pt x="8" y="15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1" name="Freeform 472">
                <a:extLst>
                  <a:ext uri="{FF2B5EF4-FFF2-40B4-BE49-F238E27FC236}">
                    <a16:creationId xmlns:a16="http://schemas.microsoft.com/office/drawing/2014/main" id="{F1563EE2-E90F-49EA-AC34-2D81B0A5B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2787"/>
                <a:ext cx="137" cy="142"/>
              </a:xfrm>
              <a:custGeom>
                <a:avLst/>
                <a:gdLst>
                  <a:gd name="T0" fmla="*/ 849 w 55"/>
                  <a:gd name="T1" fmla="*/ 0 h 53"/>
                  <a:gd name="T2" fmla="*/ 0 w 55"/>
                  <a:gd name="T3" fmla="*/ 101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53">
                    <a:moveTo>
                      <a:pt x="55" y="0"/>
                    </a:moveTo>
                    <a:cubicBezTo>
                      <a:pt x="44" y="4"/>
                      <a:pt x="2" y="40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2" name="Freeform 473">
                <a:extLst>
                  <a:ext uri="{FF2B5EF4-FFF2-40B4-BE49-F238E27FC236}">
                    <a16:creationId xmlns:a16="http://schemas.microsoft.com/office/drawing/2014/main" id="{D84C1CAE-6557-4AFF-81CE-81374F014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491"/>
                <a:ext cx="83" cy="219"/>
              </a:xfrm>
              <a:custGeom>
                <a:avLst/>
                <a:gdLst>
                  <a:gd name="T0" fmla="*/ 0 w 33"/>
                  <a:gd name="T1" fmla="*/ 0 h 82"/>
                  <a:gd name="T2" fmla="*/ 526 w 33"/>
                  <a:gd name="T3" fmla="*/ 1562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82">
                    <a:moveTo>
                      <a:pt x="0" y="0"/>
                    </a:moveTo>
                    <a:cubicBezTo>
                      <a:pt x="0" y="4"/>
                      <a:pt x="28" y="77"/>
                      <a:pt x="33" y="8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3" name="Freeform 474">
                <a:extLst>
                  <a:ext uri="{FF2B5EF4-FFF2-40B4-BE49-F238E27FC236}">
                    <a16:creationId xmlns:a16="http://schemas.microsoft.com/office/drawing/2014/main" id="{B1F60414-040E-4D0D-9D4E-37F9006D4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7" y="1950"/>
                <a:ext cx="200" cy="48"/>
              </a:xfrm>
              <a:custGeom>
                <a:avLst/>
                <a:gdLst>
                  <a:gd name="T0" fmla="*/ 1250 w 80"/>
                  <a:gd name="T1" fmla="*/ 320 h 18"/>
                  <a:gd name="T2" fmla="*/ 0 w 8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18">
                    <a:moveTo>
                      <a:pt x="80" y="17"/>
                    </a:moveTo>
                    <a:cubicBezTo>
                      <a:pt x="72" y="18"/>
                      <a:pt x="7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4" name="Freeform 475">
                <a:extLst>
                  <a:ext uri="{FF2B5EF4-FFF2-40B4-BE49-F238E27FC236}">
                    <a16:creationId xmlns:a16="http://schemas.microsoft.com/office/drawing/2014/main" id="{BFFEB49D-A4B0-41A6-9A81-96847D188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843"/>
                <a:ext cx="202" cy="78"/>
              </a:xfrm>
              <a:custGeom>
                <a:avLst/>
                <a:gdLst>
                  <a:gd name="T0" fmla="*/ 1257 w 81"/>
                  <a:gd name="T1" fmla="*/ 543 h 29"/>
                  <a:gd name="T2" fmla="*/ 0 w 81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1" h="29">
                    <a:moveTo>
                      <a:pt x="81" y="28"/>
                    </a:moveTo>
                    <a:cubicBezTo>
                      <a:pt x="74" y="29"/>
                      <a:pt x="12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5" name="Freeform 476">
                <a:extLst>
                  <a:ext uri="{FF2B5EF4-FFF2-40B4-BE49-F238E27FC236}">
                    <a16:creationId xmlns:a16="http://schemas.microsoft.com/office/drawing/2014/main" id="{F46028F9-A905-4DA9-9A20-6798B35AF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9" y="2505"/>
                <a:ext cx="200" cy="37"/>
              </a:xfrm>
              <a:custGeom>
                <a:avLst/>
                <a:gdLst>
                  <a:gd name="T0" fmla="*/ 1250 w 80"/>
                  <a:gd name="T1" fmla="*/ 259 h 14"/>
                  <a:gd name="T2" fmla="*/ 0 w 80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14">
                    <a:moveTo>
                      <a:pt x="80" y="14"/>
                    </a:moveTo>
                    <a:cubicBezTo>
                      <a:pt x="70" y="14"/>
                      <a:pt x="7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6" name="Freeform 477">
                <a:extLst>
                  <a:ext uri="{FF2B5EF4-FFF2-40B4-BE49-F238E27FC236}">
                    <a16:creationId xmlns:a16="http://schemas.microsoft.com/office/drawing/2014/main" id="{BCA15228-BB70-48E0-AC06-A0B6A1F67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2745"/>
                <a:ext cx="180" cy="98"/>
              </a:xfrm>
              <a:custGeom>
                <a:avLst/>
                <a:gdLst>
                  <a:gd name="T0" fmla="*/ 0 w 72"/>
                  <a:gd name="T1" fmla="*/ 0 h 37"/>
                  <a:gd name="T2" fmla="*/ 1125 w 72"/>
                  <a:gd name="T3" fmla="*/ 6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2" h="37">
                    <a:moveTo>
                      <a:pt x="0" y="0"/>
                    </a:moveTo>
                    <a:cubicBezTo>
                      <a:pt x="3" y="5"/>
                      <a:pt x="67" y="34"/>
                      <a:pt x="72" y="3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7" name="Freeform 478">
                <a:extLst>
                  <a:ext uri="{FF2B5EF4-FFF2-40B4-BE49-F238E27FC236}">
                    <a16:creationId xmlns:a16="http://schemas.microsoft.com/office/drawing/2014/main" id="{8BBB408F-2AE8-4A98-86BD-9AA5634A8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427"/>
                <a:ext cx="195" cy="38"/>
              </a:xfrm>
              <a:custGeom>
                <a:avLst/>
                <a:gdLst>
                  <a:gd name="T0" fmla="*/ 0 w 78"/>
                  <a:gd name="T1" fmla="*/ 0 h 14"/>
                  <a:gd name="T2" fmla="*/ 1220 w 78"/>
                  <a:gd name="T3" fmla="*/ 244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8" h="14">
                    <a:moveTo>
                      <a:pt x="0" y="0"/>
                    </a:moveTo>
                    <a:cubicBezTo>
                      <a:pt x="13" y="4"/>
                      <a:pt x="71" y="14"/>
                      <a:pt x="78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8" name="Freeform 479">
                <a:extLst>
                  <a:ext uri="{FF2B5EF4-FFF2-40B4-BE49-F238E27FC236}">
                    <a16:creationId xmlns:a16="http://schemas.microsoft.com/office/drawing/2014/main" id="{DB8E1D43-0889-4F1A-99B3-C95E623B8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2345"/>
                <a:ext cx="200" cy="26"/>
              </a:xfrm>
              <a:custGeom>
                <a:avLst/>
                <a:gdLst>
                  <a:gd name="T0" fmla="*/ 0 w 80"/>
                  <a:gd name="T1" fmla="*/ 0 h 10"/>
                  <a:gd name="T2" fmla="*/ 1250 w 80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0" h="10">
                    <a:moveTo>
                      <a:pt x="0" y="0"/>
                    </a:moveTo>
                    <a:cubicBezTo>
                      <a:pt x="11" y="3"/>
                      <a:pt x="70" y="8"/>
                      <a:pt x="80" y="1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39" name="Freeform 480">
                <a:extLst>
                  <a:ext uri="{FF2B5EF4-FFF2-40B4-BE49-F238E27FC236}">
                    <a16:creationId xmlns:a16="http://schemas.microsoft.com/office/drawing/2014/main" id="{228C4BF2-46E7-4A8F-8457-010203C58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241"/>
                <a:ext cx="197" cy="26"/>
              </a:xfrm>
              <a:custGeom>
                <a:avLst/>
                <a:gdLst>
                  <a:gd name="T0" fmla="*/ 0 w 79"/>
                  <a:gd name="T1" fmla="*/ 0 h 10"/>
                  <a:gd name="T2" fmla="*/ 1224 w 79"/>
                  <a:gd name="T3" fmla="*/ 15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9" h="10">
                    <a:moveTo>
                      <a:pt x="0" y="0"/>
                    </a:moveTo>
                    <a:cubicBezTo>
                      <a:pt x="17" y="5"/>
                      <a:pt x="71" y="10"/>
                      <a:pt x="79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0" name="Freeform 481">
                <a:extLst>
                  <a:ext uri="{FF2B5EF4-FFF2-40B4-BE49-F238E27FC236}">
                    <a16:creationId xmlns:a16="http://schemas.microsoft.com/office/drawing/2014/main" id="{2FA35015-0182-4E0A-97C4-68CBA76B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1483"/>
                <a:ext cx="35" cy="222"/>
              </a:xfrm>
              <a:custGeom>
                <a:avLst/>
                <a:gdLst>
                  <a:gd name="T0" fmla="*/ 220 w 14"/>
                  <a:gd name="T1" fmla="*/ 0 h 83"/>
                  <a:gd name="T2" fmla="*/ 0 w 14"/>
                  <a:gd name="T3" fmla="*/ 1589 h 8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83">
                    <a:moveTo>
                      <a:pt x="14" y="0"/>
                    </a:moveTo>
                    <a:cubicBezTo>
                      <a:pt x="14" y="14"/>
                      <a:pt x="6" y="72"/>
                      <a:pt x="0" y="8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1" name="Freeform 482">
                <a:extLst>
                  <a:ext uri="{FF2B5EF4-FFF2-40B4-BE49-F238E27FC236}">
                    <a16:creationId xmlns:a16="http://schemas.microsoft.com/office/drawing/2014/main" id="{0FD6E2CC-C2A9-4C20-88AA-9E34E1B31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1481"/>
                <a:ext cx="5" cy="216"/>
              </a:xfrm>
              <a:custGeom>
                <a:avLst/>
                <a:gdLst>
                  <a:gd name="T0" fmla="*/ 20 w 2"/>
                  <a:gd name="T1" fmla="*/ 0 h 81"/>
                  <a:gd name="T2" fmla="*/ 33 w 2"/>
                  <a:gd name="T3" fmla="*/ 1536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1">
                    <a:moveTo>
                      <a:pt x="1" y="0"/>
                    </a:moveTo>
                    <a:cubicBezTo>
                      <a:pt x="0" y="20"/>
                      <a:pt x="0" y="70"/>
                      <a:pt x="2" y="8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2" name="Freeform 483">
                <a:extLst>
                  <a:ext uri="{FF2B5EF4-FFF2-40B4-BE49-F238E27FC236}">
                    <a16:creationId xmlns:a16="http://schemas.microsoft.com/office/drawing/2014/main" id="{DA68E474-86C3-4965-AEDC-151A0FF61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721"/>
                <a:ext cx="177" cy="112"/>
              </a:xfrm>
              <a:custGeom>
                <a:avLst/>
                <a:gdLst>
                  <a:gd name="T0" fmla="*/ 0 w 71"/>
                  <a:gd name="T1" fmla="*/ 0 h 42"/>
                  <a:gd name="T2" fmla="*/ 1099 w 71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1" h="42">
                    <a:moveTo>
                      <a:pt x="0" y="0"/>
                    </a:moveTo>
                    <a:cubicBezTo>
                      <a:pt x="12" y="16"/>
                      <a:pt x="54" y="37"/>
                      <a:pt x="71" y="4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3" name="Freeform 484">
                <a:extLst>
                  <a:ext uri="{FF2B5EF4-FFF2-40B4-BE49-F238E27FC236}">
                    <a16:creationId xmlns:a16="http://schemas.microsoft.com/office/drawing/2014/main" id="{42B3D4E6-9B8E-4D5E-AA10-3FB3940C2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905"/>
                <a:ext cx="40" cy="122"/>
              </a:xfrm>
              <a:custGeom>
                <a:avLst/>
                <a:gdLst>
                  <a:gd name="T0" fmla="*/ 0 w 16"/>
                  <a:gd name="T1" fmla="*/ 0 h 46"/>
                  <a:gd name="T2" fmla="*/ 250 w 16"/>
                  <a:gd name="T3" fmla="*/ 85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6">
                    <a:moveTo>
                      <a:pt x="0" y="0"/>
                    </a:moveTo>
                    <a:cubicBezTo>
                      <a:pt x="5" y="6"/>
                      <a:pt x="16" y="43"/>
                      <a:pt x="16" y="4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4" name="Freeform 485">
                <a:extLst>
                  <a:ext uri="{FF2B5EF4-FFF2-40B4-BE49-F238E27FC236}">
                    <a16:creationId xmlns:a16="http://schemas.microsoft.com/office/drawing/2014/main" id="{746552B7-A73A-4B25-BEEA-6BEBBF187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827"/>
                <a:ext cx="105" cy="176"/>
              </a:xfrm>
              <a:custGeom>
                <a:avLst/>
                <a:gdLst>
                  <a:gd name="T0" fmla="*/ 658 w 42"/>
                  <a:gd name="T1" fmla="*/ 0 h 66"/>
                  <a:gd name="T2" fmla="*/ 0 w 42"/>
                  <a:gd name="T3" fmla="*/ 1251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66">
                    <a:moveTo>
                      <a:pt x="42" y="0"/>
                    </a:moveTo>
                    <a:cubicBezTo>
                      <a:pt x="38" y="3"/>
                      <a:pt x="1" y="60"/>
                      <a:pt x="0" y="6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5" name="Freeform 486">
                <a:extLst>
                  <a:ext uri="{FF2B5EF4-FFF2-40B4-BE49-F238E27FC236}">
                    <a16:creationId xmlns:a16="http://schemas.microsoft.com/office/drawing/2014/main" id="{19D10A50-3393-4031-ACAB-770E9AD36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1539"/>
                <a:ext cx="161" cy="238"/>
              </a:xfrm>
              <a:custGeom>
                <a:avLst/>
                <a:gdLst>
                  <a:gd name="T0" fmla="*/ 0 w 64"/>
                  <a:gd name="T1" fmla="*/ 457 h 89"/>
                  <a:gd name="T2" fmla="*/ 860 w 64"/>
                  <a:gd name="T3" fmla="*/ 1701 h 89"/>
                  <a:gd name="T4" fmla="*/ 873 w 64"/>
                  <a:gd name="T5" fmla="*/ 1701 h 89"/>
                  <a:gd name="T6" fmla="*/ 873 w 64"/>
                  <a:gd name="T7" fmla="*/ 1679 h 89"/>
                  <a:gd name="T8" fmla="*/ 999 w 64"/>
                  <a:gd name="T9" fmla="*/ 1393 h 89"/>
                  <a:gd name="T10" fmla="*/ 347 w 64"/>
                  <a:gd name="T11" fmla="*/ 0 h 89"/>
                  <a:gd name="T12" fmla="*/ 0 w 64"/>
                  <a:gd name="T13" fmla="*/ 457 h 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89">
                    <a:moveTo>
                      <a:pt x="0" y="24"/>
                    </a:moveTo>
                    <a:cubicBezTo>
                      <a:pt x="2" y="31"/>
                      <a:pt x="45" y="85"/>
                      <a:pt x="54" y="89"/>
                    </a:cubicBezTo>
                    <a:cubicBezTo>
                      <a:pt x="55" y="89"/>
                      <a:pt x="55" y="89"/>
                      <a:pt x="55" y="89"/>
                    </a:cubicBezTo>
                    <a:cubicBezTo>
                      <a:pt x="55" y="89"/>
                      <a:pt x="55" y="88"/>
                      <a:pt x="55" y="88"/>
                    </a:cubicBezTo>
                    <a:cubicBezTo>
                      <a:pt x="59" y="87"/>
                      <a:pt x="64" y="78"/>
                      <a:pt x="63" y="73"/>
                    </a:cubicBezTo>
                    <a:cubicBezTo>
                      <a:pt x="52" y="68"/>
                      <a:pt x="24" y="6"/>
                      <a:pt x="22" y="0"/>
                    </a:cubicBezTo>
                    <a:cubicBezTo>
                      <a:pt x="6" y="5"/>
                      <a:pt x="2" y="15"/>
                      <a:pt x="0" y="2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6" name="Freeform 487">
                <a:extLst>
                  <a:ext uri="{FF2B5EF4-FFF2-40B4-BE49-F238E27FC236}">
                    <a16:creationId xmlns:a16="http://schemas.microsoft.com/office/drawing/2014/main" id="{C57D3D6D-1737-4E93-88BC-110BD4AC7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027"/>
                <a:ext cx="222" cy="123"/>
              </a:xfrm>
              <a:custGeom>
                <a:avLst/>
                <a:gdLst>
                  <a:gd name="T0" fmla="*/ 125 w 89"/>
                  <a:gd name="T1" fmla="*/ 0 h 46"/>
                  <a:gd name="T2" fmla="*/ 42 w 89"/>
                  <a:gd name="T3" fmla="*/ 559 h 46"/>
                  <a:gd name="T4" fmla="*/ 1307 w 89"/>
                  <a:gd name="T5" fmla="*/ 880 h 46"/>
                  <a:gd name="T6" fmla="*/ 1287 w 89"/>
                  <a:gd name="T7" fmla="*/ 880 h 46"/>
                  <a:gd name="T8" fmla="*/ 1349 w 89"/>
                  <a:gd name="T9" fmla="*/ 401 h 46"/>
                  <a:gd name="T10" fmla="*/ 125 w 89"/>
                  <a:gd name="T11" fmla="*/ 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46">
                    <a:moveTo>
                      <a:pt x="8" y="0"/>
                    </a:moveTo>
                    <a:cubicBezTo>
                      <a:pt x="2" y="8"/>
                      <a:pt x="0" y="22"/>
                      <a:pt x="3" y="29"/>
                    </a:cubicBezTo>
                    <a:cubicBezTo>
                      <a:pt x="16" y="38"/>
                      <a:pt x="71" y="46"/>
                      <a:pt x="84" y="46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86" y="44"/>
                      <a:pt x="89" y="26"/>
                      <a:pt x="87" y="21"/>
                    </a:cubicBezTo>
                    <a:cubicBezTo>
                      <a:pt x="79" y="23"/>
                      <a:pt x="16" y="7"/>
                      <a:pt x="8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7" name="Freeform 488">
                <a:extLst>
                  <a:ext uri="{FF2B5EF4-FFF2-40B4-BE49-F238E27FC236}">
                    <a16:creationId xmlns:a16="http://schemas.microsoft.com/office/drawing/2014/main" id="{1DEEC7FE-78B0-4B8D-88E1-7E67ADEA79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79" y="1774"/>
                <a:ext cx="228" cy="125"/>
              </a:xfrm>
              <a:custGeom>
                <a:avLst/>
                <a:gdLst>
                  <a:gd name="T0" fmla="*/ 1288 w 91"/>
                  <a:gd name="T1" fmla="*/ 0 h 47"/>
                  <a:gd name="T2" fmla="*/ 83 w 91"/>
                  <a:gd name="T3" fmla="*/ 489 h 47"/>
                  <a:gd name="T4" fmla="*/ 83 w 91"/>
                  <a:gd name="T5" fmla="*/ 489 h 47"/>
                  <a:gd name="T6" fmla="*/ 95 w 91"/>
                  <a:gd name="T7" fmla="*/ 508 h 47"/>
                  <a:gd name="T8" fmla="*/ 188 w 91"/>
                  <a:gd name="T9" fmla="*/ 883 h 47"/>
                  <a:gd name="T10" fmla="*/ 188 w 91"/>
                  <a:gd name="T11" fmla="*/ 883 h 47"/>
                  <a:gd name="T12" fmla="*/ 1401 w 91"/>
                  <a:gd name="T13" fmla="*/ 545 h 47"/>
                  <a:gd name="T14" fmla="*/ 1288 w 91"/>
                  <a:gd name="T15" fmla="*/ 0 h 47"/>
                  <a:gd name="T16" fmla="*/ 1401 w 91"/>
                  <a:gd name="T17" fmla="*/ 545 h 47"/>
                  <a:gd name="T18" fmla="*/ 1431 w 91"/>
                  <a:gd name="T19" fmla="*/ 580 h 47"/>
                  <a:gd name="T20" fmla="*/ 1401 w 91"/>
                  <a:gd name="T21" fmla="*/ 545 h 4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1" h="47">
                    <a:moveTo>
                      <a:pt x="82" y="0"/>
                    </a:moveTo>
                    <a:cubicBezTo>
                      <a:pt x="71" y="9"/>
                      <a:pt x="17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7"/>
                      <a:pt x="5" y="27"/>
                      <a:pt x="6" y="27"/>
                    </a:cubicBezTo>
                    <a:cubicBezTo>
                      <a:pt x="0" y="31"/>
                      <a:pt x="7" y="47"/>
                      <a:pt x="12" y="47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23" y="47"/>
                      <a:pt x="78" y="36"/>
                      <a:pt x="89" y="29"/>
                    </a:cubicBezTo>
                    <a:cubicBezTo>
                      <a:pt x="91" y="24"/>
                      <a:pt x="89" y="3"/>
                      <a:pt x="82" y="0"/>
                    </a:cubicBezTo>
                    <a:close/>
                    <a:moveTo>
                      <a:pt x="89" y="29"/>
                    </a:moveTo>
                    <a:cubicBezTo>
                      <a:pt x="89" y="29"/>
                      <a:pt x="90" y="30"/>
                      <a:pt x="91" y="31"/>
                    </a:cubicBezTo>
                    <a:cubicBezTo>
                      <a:pt x="90" y="30"/>
                      <a:pt x="90" y="29"/>
                      <a:pt x="89" y="29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8" name="Freeform 489">
                <a:extLst>
                  <a:ext uri="{FF2B5EF4-FFF2-40B4-BE49-F238E27FC236}">
                    <a16:creationId xmlns:a16="http://schemas.microsoft.com/office/drawing/2014/main" id="{15A9B1FF-ED61-45CD-A3AC-2397FFED2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422"/>
                <a:ext cx="230" cy="107"/>
              </a:xfrm>
              <a:custGeom>
                <a:avLst/>
                <a:gdLst>
                  <a:gd name="T0" fmla="*/ 1333 w 92"/>
                  <a:gd name="T1" fmla="*/ 0 h 40"/>
                  <a:gd name="T2" fmla="*/ 1313 w 92"/>
                  <a:gd name="T3" fmla="*/ 21 h 40"/>
                  <a:gd name="T4" fmla="*/ 63 w 92"/>
                  <a:gd name="T5" fmla="*/ 136 h 40"/>
                  <a:gd name="T6" fmla="*/ 50 w 92"/>
                  <a:gd name="T7" fmla="*/ 136 h 40"/>
                  <a:gd name="T8" fmla="*/ 158 w 92"/>
                  <a:gd name="T9" fmla="*/ 765 h 40"/>
                  <a:gd name="T10" fmla="*/ 158 w 92"/>
                  <a:gd name="T11" fmla="*/ 765 h 40"/>
                  <a:gd name="T12" fmla="*/ 175 w 92"/>
                  <a:gd name="T13" fmla="*/ 744 h 40"/>
                  <a:gd name="T14" fmla="*/ 1408 w 92"/>
                  <a:gd name="T15" fmla="*/ 559 h 40"/>
                  <a:gd name="T16" fmla="*/ 1333 w 92"/>
                  <a:gd name="T17" fmla="*/ 0 h 4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40">
                    <a:moveTo>
                      <a:pt x="85" y="0"/>
                    </a:moveTo>
                    <a:cubicBezTo>
                      <a:pt x="84" y="1"/>
                      <a:pt x="84" y="1"/>
                      <a:pt x="84" y="1"/>
                    </a:cubicBezTo>
                    <a:cubicBezTo>
                      <a:pt x="78" y="2"/>
                      <a:pt x="14" y="10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0" y="14"/>
                      <a:pt x="1" y="34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1" y="39"/>
                      <a:pt x="11" y="39"/>
                      <a:pt x="11" y="39"/>
                    </a:cubicBezTo>
                    <a:cubicBezTo>
                      <a:pt x="21" y="39"/>
                      <a:pt x="82" y="32"/>
                      <a:pt x="90" y="29"/>
                    </a:cubicBezTo>
                    <a:cubicBezTo>
                      <a:pt x="92" y="21"/>
                      <a:pt x="90" y="6"/>
                      <a:pt x="85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49" name="Freeform 490">
                <a:extLst>
                  <a:ext uri="{FF2B5EF4-FFF2-40B4-BE49-F238E27FC236}">
                    <a16:creationId xmlns:a16="http://schemas.microsoft.com/office/drawing/2014/main" id="{EF0D87DB-9EA1-4633-9006-7BFBBEED0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793"/>
                <a:ext cx="198" cy="234"/>
              </a:xfrm>
              <a:custGeom>
                <a:avLst/>
                <a:gdLst>
                  <a:gd name="T0" fmla="*/ 1226 w 79"/>
                  <a:gd name="T1" fmla="*/ 340 h 88"/>
                  <a:gd name="T2" fmla="*/ 972 w 79"/>
                  <a:gd name="T3" fmla="*/ 0 h 88"/>
                  <a:gd name="T4" fmla="*/ 0 w 79"/>
                  <a:gd name="T5" fmla="*/ 976 h 88"/>
                  <a:gd name="T6" fmla="*/ 566 w 79"/>
                  <a:gd name="T7" fmla="*/ 1619 h 88"/>
                  <a:gd name="T8" fmla="*/ 566 w 79"/>
                  <a:gd name="T9" fmla="*/ 1619 h 88"/>
                  <a:gd name="T10" fmla="*/ 1226 w 79"/>
                  <a:gd name="T11" fmla="*/ 340 h 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88">
                    <a:moveTo>
                      <a:pt x="78" y="18"/>
                    </a:moveTo>
                    <a:cubicBezTo>
                      <a:pt x="79" y="12"/>
                      <a:pt x="70" y="0"/>
                      <a:pt x="62" y="0"/>
                    </a:cubicBezTo>
                    <a:cubicBezTo>
                      <a:pt x="57" y="10"/>
                      <a:pt x="6" y="51"/>
                      <a:pt x="0" y="52"/>
                    </a:cubicBezTo>
                    <a:cubicBezTo>
                      <a:pt x="1" y="61"/>
                      <a:pt x="23" y="88"/>
                      <a:pt x="36" y="86"/>
                    </a:cubicBezTo>
                    <a:cubicBezTo>
                      <a:pt x="36" y="86"/>
                      <a:pt x="36" y="86"/>
                      <a:pt x="36" y="86"/>
                    </a:cubicBezTo>
                    <a:cubicBezTo>
                      <a:pt x="39" y="83"/>
                      <a:pt x="74" y="30"/>
                      <a:pt x="78" y="18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0" name="Freeform 491">
                <a:extLst>
                  <a:ext uri="{FF2B5EF4-FFF2-40B4-BE49-F238E27FC236}">
                    <a16:creationId xmlns:a16="http://schemas.microsoft.com/office/drawing/2014/main" id="{D538FE02-00BA-4678-AF5B-4566812FE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766"/>
                <a:ext cx="218" cy="173"/>
              </a:xfrm>
              <a:custGeom>
                <a:avLst/>
                <a:gdLst>
                  <a:gd name="T0" fmla="*/ 1338 w 87"/>
                  <a:gd name="T1" fmla="*/ 567 h 65"/>
                  <a:gd name="T2" fmla="*/ 1130 w 87"/>
                  <a:gd name="T3" fmla="*/ 0 h 65"/>
                  <a:gd name="T4" fmla="*/ 1130 w 87"/>
                  <a:gd name="T5" fmla="*/ 21 h 65"/>
                  <a:gd name="T6" fmla="*/ 33 w 87"/>
                  <a:gd name="T7" fmla="*/ 828 h 65"/>
                  <a:gd name="T8" fmla="*/ 145 w 87"/>
                  <a:gd name="T9" fmla="*/ 1203 h 65"/>
                  <a:gd name="T10" fmla="*/ 145 w 87"/>
                  <a:gd name="T11" fmla="*/ 1224 h 65"/>
                  <a:gd name="T12" fmla="*/ 145 w 87"/>
                  <a:gd name="T13" fmla="*/ 1203 h 65"/>
                  <a:gd name="T14" fmla="*/ 1338 w 87"/>
                  <a:gd name="T15" fmla="*/ 567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65">
                    <a:moveTo>
                      <a:pt x="85" y="30"/>
                    </a:moveTo>
                    <a:cubicBezTo>
                      <a:pt x="87" y="22"/>
                      <a:pt x="83" y="6"/>
                      <a:pt x="72" y="0"/>
                    </a:cubicBezTo>
                    <a:cubicBezTo>
                      <a:pt x="72" y="1"/>
                      <a:pt x="72" y="1"/>
                      <a:pt x="72" y="1"/>
                    </a:cubicBezTo>
                    <a:cubicBezTo>
                      <a:pt x="66" y="8"/>
                      <a:pt x="24" y="37"/>
                      <a:pt x="2" y="44"/>
                    </a:cubicBezTo>
                    <a:cubicBezTo>
                      <a:pt x="0" y="51"/>
                      <a:pt x="4" y="63"/>
                      <a:pt x="9" y="64"/>
                    </a:cubicBezTo>
                    <a:cubicBezTo>
                      <a:pt x="9" y="64"/>
                      <a:pt x="9" y="65"/>
                      <a:pt x="9" y="65"/>
                    </a:cubicBezTo>
                    <a:cubicBezTo>
                      <a:pt x="9" y="64"/>
                      <a:pt x="9" y="64"/>
                      <a:pt x="9" y="64"/>
                    </a:cubicBezTo>
                    <a:cubicBezTo>
                      <a:pt x="23" y="65"/>
                      <a:pt x="76" y="41"/>
                      <a:pt x="85" y="3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1" name="Freeform 492">
                <a:extLst>
                  <a:ext uri="{FF2B5EF4-FFF2-40B4-BE49-F238E27FC236}">
                    <a16:creationId xmlns:a16="http://schemas.microsoft.com/office/drawing/2014/main" id="{AE53C4DE-C8E7-4AB0-9EA9-8F346EAC6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" y="2334"/>
                <a:ext cx="238" cy="139"/>
              </a:xfrm>
              <a:custGeom>
                <a:avLst/>
                <a:gdLst>
                  <a:gd name="T0" fmla="*/ 1305 w 95"/>
                  <a:gd name="T1" fmla="*/ 0 h 52"/>
                  <a:gd name="T2" fmla="*/ 83 w 95"/>
                  <a:gd name="T3" fmla="*/ 265 h 52"/>
                  <a:gd name="T4" fmla="*/ 50 w 95"/>
                  <a:gd name="T5" fmla="*/ 265 h 52"/>
                  <a:gd name="T6" fmla="*/ 208 w 95"/>
                  <a:gd name="T7" fmla="*/ 957 h 52"/>
                  <a:gd name="T8" fmla="*/ 208 w 95"/>
                  <a:gd name="T9" fmla="*/ 973 h 52"/>
                  <a:gd name="T10" fmla="*/ 1431 w 95"/>
                  <a:gd name="T11" fmla="*/ 765 h 52"/>
                  <a:gd name="T12" fmla="*/ 1305 w 95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52">
                    <a:moveTo>
                      <a:pt x="83" y="0"/>
                    </a:moveTo>
                    <a:cubicBezTo>
                      <a:pt x="74" y="4"/>
                      <a:pt x="12" y="14"/>
                      <a:pt x="5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0" y="21"/>
                      <a:pt x="6" y="49"/>
                      <a:pt x="13" y="50"/>
                    </a:cubicBezTo>
                    <a:cubicBezTo>
                      <a:pt x="13" y="50"/>
                      <a:pt x="13" y="50"/>
                      <a:pt x="13" y="51"/>
                    </a:cubicBezTo>
                    <a:cubicBezTo>
                      <a:pt x="22" y="52"/>
                      <a:pt x="76" y="45"/>
                      <a:pt x="91" y="40"/>
                    </a:cubicBezTo>
                    <a:cubicBezTo>
                      <a:pt x="95" y="33"/>
                      <a:pt x="90" y="5"/>
                      <a:pt x="83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2" name="Freeform 493">
                <a:extLst>
                  <a:ext uri="{FF2B5EF4-FFF2-40B4-BE49-F238E27FC236}">
                    <a16:creationId xmlns:a16="http://schemas.microsoft.com/office/drawing/2014/main" id="{2A59326A-5DD0-451C-B3AC-3F6840F26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2619"/>
                <a:ext cx="223" cy="176"/>
              </a:xfrm>
              <a:custGeom>
                <a:avLst/>
                <a:gdLst>
                  <a:gd name="T0" fmla="*/ 1381 w 89"/>
                  <a:gd name="T1" fmla="*/ 648 h 66"/>
                  <a:gd name="T2" fmla="*/ 1275 w 89"/>
                  <a:gd name="T3" fmla="*/ 35 h 66"/>
                  <a:gd name="T4" fmla="*/ 1255 w 89"/>
                  <a:gd name="T5" fmla="*/ 21 h 66"/>
                  <a:gd name="T6" fmla="*/ 83 w 89"/>
                  <a:gd name="T7" fmla="*/ 435 h 66"/>
                  <a:gd name="T8" fmla="*/ 83 w 89"/>
                  <a:gd name="T9" fmla="*/ 435 h 66"/>
                  <a:gd name="T10" fmla="*/ 271 w 89"/>
                  <a:gd name="T11" fmla="*/ 1229 h 66"/>
                  <a:gd name="T12" fmla="*/ 271 w 89"/>
                  <a:gd name="T13" fmla="*/ 1251 h 66"/>
                  <a:gd name="T14" fmla="*/ 1381 w 89"/>
                  <a:gd name="T15" fmla="*/ 64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66">
                    <a:moveTo>
                      <a:pt x="88" y="34"/>
                    </a:moveTo>
                    <a:cubicBezTo>
                      <a:pt x="89" y="21"/>
                      <a:pt x="89" y="9"/>
                      <a:pt x="81" y="2"/>
                    </a:cubicBezTo>
                    <a:cubicBezTo>
                      <a:pt x="81" y="0"/>
                      <a:pt x="80" y="1"/>
                      <a:pt x="80" y="1"/>
                    </a:cubicBezTo>
                    <a:cubicBezTo>
                      <a:pt x="71" y="8"/>
                      <a:pt x="13" y="22"/>
                      <a:pt x="5" y="23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0" y="32"/>
                      <a:pt x="7" y="64"/>
                      <a:pt x="17" y="65"/>
                    </a:cubicBezTo>
                    <a:cubicBezTo>
                      <a:pt x="17" y="65"/>
                      <a:pt x="17" y="65"/>
                      <a:pt x="17" y="66"/>
                    </a:cubicBezTo>
                    <a:cubicBezTo>
                      <a:pt x="26" y="63"/>
                      <a:pt x="77" y="41"/>
                      <a:pt x="88" y="3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3" name="Freeform 494">
                <a:extLst>
                  <a:ext uri="{FF2B5EF4-FFF2-40B4-BE49-F238E27FC236}">
                    <a16:creationId xmlns:a16="http://schemas.microsoft.com/office/drawing/2014/main" id="{41FCB43E-3D7E-4DA0-A23B-7C14EC696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545"/>
                <a:ext cx="200" cy="232"/>
              </a:xfrm>
              <a:custGeom>
                <a:avLst/>
                <a:gdLst>
                  <a:gd name="T0" fmla="*/ 1238 w 80"/>
                  <a:gd name="T1" fmla="*/ 1365 h 87"/>
                  <a:gd name="T2" fmla="*/ 470 w 80"/>
                  <a:gd name="T3" fmla="*/ 21 h 87"/>
                  <a:gd name="T4" fmla="*/ 50 w 80"/>
                  <a:gd name="T5" fmla="*/ 605 h 87"/>
                  <a:gd name="T6" fmla="*/ 1063 w 80"/>
                  <a:gd name="T7" fmla="*/ 1651 h 87"/>
                  <a:gd name="T8" fmla="*/ 1238 w 80"/>
                  <a:gd name="T9" fmla="*/ 1365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87">
                    <a:moveTo>
                      <a:pt x="79" y="72"/>
                    </a:moveTo>
                    <a:cubicBezTo>
                      <a:pt x="72" y="68"/>
                      <a:pt x="31" y="8"/>
                      <a:pt x="30" y="1"/>
                    </a:cubicBezTo>
                    <a:cubicBezTo>
                      <a:pt x="19" y="0"/>
                      <a:pt x="0" y="25"/>
                      <a:pt x="3" y="32"/>
                    </a:cubicBezTo>
                    <a:cubicBezTo>
                      <a:pt x="6" y="37"/>
                      <a:pt x="56" y="81"/>
                      <a:pt x="68" y="87"/>
                    </a:cubicBezTo>
                    <a:cubicBezTo>
                      <a:pt x="75" y="83"/>
                      <a:pt x="80" y="77"/>
                      <a:pt x="79" y="7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4" name="Freeform 495">
                <a:extLst>
                  <a:ext uri="{FF2B5EF4-FFF2-40B4-BE49-F238E27FC236}">
                    <a16:creationId xmlns:a16="http://schemas.microsoft.com/office/drawing/2014/main" id="{8BEF43A2-ACE7-4FDE-B94F-DBEBAFA8E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033"/>
                <a:ext cx="230" cy="128"/>
              </a:xfrm>
              <a:custGeom>
                <a:avLst/>
                <a:gdLst>
                  <a:gd name="T0" fmla="*/ 1333 w 92"/>
                  <a:gd name="T1" fmla="*/ 888 h 48"/>
                  <a:gd name="T2" fmla="*/ 1408 w 92"/>
                  <a:gd name="T3" fmla="*/ 285 h 48"/>
                  <a:gd name="T4" fmla="*/ 1375 w 92"/>
                  <a:gd name="T5" fmla="*/ 264 h 48"/>
                  <a:gd name="T6" fmla="*/ 145 w 92"/>
                  <a:gd name="T7" fmla="*/ 0 h 48"/>
                  <a:gd name="T8" fmla="*/ 83 w 92"/>
                  <a:gd name="T9" fmla="*/ 739 h 48"/>
                  <a:gd name="T10" fmla="*/ 1333 w 92"/>
                  <a:gd name="T11" fmla="*/ 888 h 48"/>
                  <a:gd name="T12" fmla="*/ 1333 w 92"/>
                  <a:gd name="T13" fmla="*/ 888 h 48"/>
                  <a:gd name="T14" fmla="*/ 1333 w 92"/>
                  <a:gd name="T15" fmla="*/ 888 h 4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2" h="48">
                    <a:moveTo>
                      <a:pt x="85" y="47"/>
                    </a:moveTo>
                    <a:cubicBezTo>
                      <a:pt x="90" y="38"/>
                      <a:pt x="92" y="21"/>
                      <a:pt x="90" y="15"/>
                    </a:cubicBezTo>
                    <a:cubicBezTo>
                      <a:pt x="88" y="14"/>
                      <a:pt x="88" y="14"/>
                      <a:pt x="88" y="14"/>
                    </a:cubicBezTo>
                    <a:cubicBezTo>
                      <a:pt x="75" y="16"/>
                      <a:pt x="13" y="2"/>
                      <a:pt x="9" y="0"/>
                    </a:cubicBezTo>
                    <a:cubicBezTo>
                      <a:pt x="4" y="4"/>
                      <a:pt x="0" y="30"/>
                      <a:pt x="5" y="39"/>
                    </a:cubicBezTo>
                    <a:cubicBezTo>
                      <a:pt x="18" y="44"/>
                      <a:pt x="75" y="48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ubicBezTo>
                      <a:pt x="85" y="47"/>
                      <a:pt x="85" y="47"/>
                      <a:pt x="85" y="4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5" name="Freeform 496">
                <a:extLst>
                  <a:ext uri="{FF2B5EF4-FFF2-40B4-BE49-F238E27FC236}">
                    <a16:creationId xmlns:a16="http://schemas.microsoft.com/office/drawing/2014/main" id="{08B29A70-325E-4B3C-9698-5FAFBDA0E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2585"/>
                <a:ext cx="240" cy="154"/>
              </a:xfrm>
              <a:custGeom>
                <a:avLst/>
                <a:gdLst>
                  <a:gd name="T0" fmla="*/ 1425 w 96"/>
                  <a:gd name="T1" fmla="*/ 337 h 58"/>
                  <a:gd name="T2" fmla="*/ 208 w 96"/>
                  <a:gd name="T3" fmla="*/ 0 h 58"/>
                  <a:gd name="T4" fmla="*/ 50 w 96"/>
                  <a:gd name="T5" fmla="*/ 600 h 58"/>
                  <a:gd name="T6" fmla="*/ 1300 w 96"/>
                  <a:gd name="T7" fmla="*/ 1065 h 58"/>
                  <a:gd name="T8" fmla="*/ 1313 w 96"/>
                  <a:gd name="T9" fmla="*/ 1065 h 58"/>
                  <a:gd name="T10" fmla="*/ 1425 w 96"/>
                  <a:gd name="T11" fmla="*/ 353 h 58"/>
                  <a:gd name="T12" fmla="*/ 1438 w 96"/>
                  <a:gd name="T13" fmla="*/ 337 h 58"/>
                  <a:gd name="T14" fmla="*/ 1425 w 96"/>
                  <a:gd name="T15" fmla="*/ 337 h 5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58">
                    <a:moveTo>
                      <a:pt x="91" y="18"/>
                    </a:moveTo>
                    <a:cubicBezTo>
                      <a:pt x="79" y="19"/>
                      <a:pt x="18" y="2"/>
                      <a:pt x="13" y="0"/>
                    </a:cubicBezTo>
                    <a:cubicBezTo>
                      <a:pt x="6" y="6"/>
                      <a:pt x="0" y="23"/>
                      <a:pt x="3" y="32"/>
                    </a:cubicBezTo>
                    <a:cubicBezTo>
                      <a:pt x="9" y="34"/>
                      <a:pt x="72" y="58"/>
                      <a:pt x="83" y="5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89" y="49"/>
                      <a:pt x="96" y="23"/>
                      <a:pt x="91" y="19"/>
                    </a:cubicBezTo>
                    <a:cubicBezTo>
                      <a:pt x="92" y="19"/>
                      <a:pt x="92" y="18"/>
                      <a:pt x="92" y="18"/>
                    </a:cubicBezTo>
                    <a:lnTo>
                      <a:pt x="91" y="18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6" name="Freeform 497">
                <a:extLst>
                  <a:ext uri="{FF2B5EF4-FFF2-40B4-BE49-F238E27FC236}">
                    <a16:creationId xmlns:a16="http://schemas.microsoft.com/office/drawing/2014/main" id="{EF040920-D815-45BB-A9A9-72DE4E315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641"/>
                <a:ext cx="222" cy="189"/>
              </a:xfrm>
              <a:custGeom>
                <a:avLst/>
                <a:gdLst>
                  <a:gd name="T0" fmla="*/ 125 w 89"/>
                  <a:gd name="T1" fmla="*/ 21 h 71"/>
                  <a:gd name="T2" fmla="*/ 105 w 89"/>
                  <a:gd name="T3" fmla="*/ 0 h 71"/>
                  <a:gd name="T4" fmla="*/ 105 w 89"/>
                  <a:gd name="T5" fmla="*/ 56 h 71"/>
                  <a:gd name="T6" fmla="*/ 30 w 89"/>
                  <a:gd name="T7" fmla="*/ 681 h 71"/>
                  <a:gd name="T8" fmla="*/ 1195 w 89"/>
                  <a:gd name="T9" fmla="*/ 1339 h 71"/>
                  <a:gd name="T10" fmla="*/ 1337 w 89"/>
                  <a:gd name="T11" fmla="*/ 490 h 71"/>
                  <a:gd name="T12" fmla="*/ 1337 w 89"/>
                  <a:gd name="T13" fmla="*/ 490 h 71"/>
                  <a:gd name="T14" fmla="*/ 125 w 89"/>
                  <a:gd name="T15" fmla="*/ 21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9" h="71">
                    <a:moveTo>
                      <a:pt x="8" y="1"/>
                    </a:moveTo>
                    <a:cubicBezTo>
                      <a:pt x="8" y="1"/>
                      <a:pt x="8" y="1"/>
                      <a:pt x="7" y="0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0" y="11"/>
                      <a:pt x="0" y="23"/>
                      <a:pt x="2" y="36"/>
                    </a:cubicBezTo>
                    <a:cubicBezTo>
                      <a:pt x="14" y="42"/>
                      <a:pt x="68" y="68"/>
                      <a:pt x="77" y="71"/>
                    </a:cubicBezTo>
                    <a:cubicBezTo>
                      <a:pt x="83" y="66"/>
                      <a:pt x="89" y="34"/>
                      <a:pt x="86" y="26"/>
                    </a:cubicBezTo>
                    <a:cubicBezTo>
                      <a:pt x="86" y="26"/>
                      <a:pt x="86" y="26"/>
                      <a:pt x="86" y="26"/>
                    </a:cubicBezTo>
                    <a:cubicBezTo>
                      <a:pt x="78" y="26"/>
                      <a:pt x="18" y="7"/>
                      <a:pt x="8" y="1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7" name="Freeform 498">
                <a:extLst>
                  <a:ext uri="{FF2B5EF4-FFF2-40B4-BE49-F238E27FC236}">
                    <a16:creationId xmlns:a16="http://schemas.microsoft.com/office/drawing/2014/main" id="{2458C54C-1E05-472A-8F33-86A2CE5CF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451"/>
                <a:ext cx="2353" cy="1406"/>
              </a:xfrm>
              <a:custGeom>
                <a:avLst/>
                <a:gdLst>
                  <a:gd name="T0" fmla="*/ 14431 w 941"/>
                  <a:gd name="T1" fmla="*/ 9517 h 527"/>
                  <a:gd name="T2" fmla="*/ 14151 w 941"/>
                  <a:gd name="T3" fmla="*/ 8356 h 527"/>
                  <a:gd name="T4" fmla="*/ 13963 w 941"/>
                  <a:gd name="T5" fmla="*/ 7046 h 527"/>
                  <a:gd name="T6" fmla="*/ 13693 w 941"/>
                  <a:gd name="T7" fmla="*/ 5509 h 527"/>
                  <a:gd name="T8" fmla="*/ 13493 w 941"/>
                  <a:gd name="T9" fmla="*/ 4122 h 527"/>
                  <a:gd name="T10" fmla="*/ 13193 w 941"/>
                  <a:gd name="T11" fmla="*/ 2812 h 527"/>
                  <a:gd name="T12" fmla="*/ 12743 w 941"/>
                  <a:gd name="T13" fmla="*/ 1651 h 527"/>
                  <a:gd name="T14" fmla="*/ 12005 w 941"/>
                  <a:gd name="T15" fmla="*/ 606 h 527"/>
                  <a:gd name="T16" fmla="*/ 10710 w 941"/>
                  <a:gd name="T17" fmla="*/ 205 h 527"/>
                  <a:gd name="T18" fmla="*/ 9492 w 941"/>
                  <a:gd name="T19" fmla="*/ 683 h 527"/>
                  <a:gd name="T20" fmla="*/ 8772 w 941"/>
                  <a:gd name="T21" fmla="*/ 1916 h 527"/>
                  <a:gd name="T22" fmla="*/ 8442 w 941"/>
                  <a:gd name="T23" fmla="*/ 3551 h 527"/>
                  <a:gd name="T24" fmla="*/ 8284 w 941"/>
                  <a:gd name="T25" fmla="*/ 4882 h 527"/>
                  <a:gd name="T26" fmla="*/ 8117 w 941"/>
                  <a:gd name="T27" fmla="*/ 6363 h 527"/>
                  <a:gd name="T28" fmla="*/ 7942 w 941"/>
                  <a:gd name="T29" fmla="*/ 7502 h 527"/>
                  <a:gd name="T30" fmla="*/ 7742 w 941"/>
                  <a:gd name="T31" fmla="*/ 8676 h 527"/>
                  <a:gd name="T32" fmla="*/ 7442 w 941"/>
                  <a:gd name="T33" fmla="*/ 9666 h 527"/>
                  <a:gd name="T34" fmla="*/ 6771 w 941"/>
                  <a:gd name="T35" fmla="*/ 10007 h 527"/>
                  <a:gd name="T36" fmla="*/ 6221 w 941"/>
                  <a:gd name="T37" fmla="*/ 9551 h 527"/>
                  <a:gd name="T38" fmla="*/ 5896 w 941"/>
                  <a:gd name="T39" fmla="*/ 8663 h 527"/>
                  <a:gd name="T40" fmla="*/ 5709 w 941"/>
                  <a:gd name="T41" fmla="*/ 7460 h 527"/>
                  <a:gd name="T42" fmla="*/ 5551 w 941"/>
                  <a:gd name="T43" fmla="*/ 6398 h 527"/>
                  <a:gd name="T44" fmla="*/ 5439 w 941"/>
                  <a:gd name="T45" fmla="*/ 5202 h 527"/>
                  <a:gd name="T46" fmla="*/ 5301 w 941"/>
                  <a:gd name="T47" fmla="*/ 4042 h 527"/>
                  <a:gd name="T48" fmla="*/ 5146 w 941"/>
                  <a:gd name="T49" fmla="*/ 2847 h 527"/>
                  <a:gd name="T50" fmla="*/ 4864 w 941"/>
                  <a:gd name="T51" fmla="*/ 1745 h 527"/>
                  <a:gd name="T52" fmla="*/ 4146 w 941"/>
                  <a:gd name="T53" fmla="*/ 491 h 527"/>
                  <a:gd name="T54" fmla="*/ 3188 w 941"/>
                  <a:gd name="T55" fmla="*/ 93 h 527"/>
                  <a:gd name="T56" fmla="*/ 2270 w 941"/>
                  <a:gd name="T57" fmla="*/ 341 h 527"/>
                  <a:gd name="T58" fmla="*/ 1583 w 941"/>
                  <a:gd name="T59" fmla="*/ 1083 h 527"/>
                  <a:gd name="T60" fmla="*/ 1113 w 941"/>
                  <a:gd name="T61" fmla="*/ 2257 h 527"/>
                  <a:gd name="T62" fmla="*/ 813 w 941"/>
                  <a:gd name="T63" fmla="*/ 3460 h 527"/>
                  <a:gd name="T64" fmla="*/ 645 w 941"/>
                  <a:gd name="T65" fmla="*/ 4669 h 527"/>
                  <a:gd name="T66" fmla="*/ 550 w 941"/>
                  <a:gd name="T67" fmla="*/ 5864 h 527"/>
                  <a:gd name="T68" fmla="*/ 395 w 941"/>
                  <a:gd name="T69" fmla="*/ 7195 h 527"/>
                  <a:gd name="T70" fmla="*/ 270 w 941"/>
                  <a:gd name="T71" fmla="*/ 8527 h 527"/>
                  <a:gd name="T72" fmla="*/ 63 w 941"/>
                  <a:gd name="T73" fmla="*/ 9722 h 52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941" h="527">
                    <a:moveTo>
                      <a:pt x="941" y="516"/>
                    </a:moveTo>
                    <a:cubicBezTo>
                      <a:pt x="941" y="516"/>
                      <a:pt x="931" y="501"/>
                      <a:pt x="923" y="501"/>
                    </a:cubicBezTo>
                    <a:cubicBezTo>
                      <a:pt x="925" y="487"/>
                      <a:pt x="922" y="482"/>
                      <a:pt x="912" y="472"/>
                    </a:cubicBezTo>
                    <a:cubicBezTo>
                      <a:pt x="913" y="459"/>
                      <a:pt x="913" y="447"/>
                      <a:pt x="905" y="440"/>
                    </a:cubicBezTo>
                    <a:cubicBezTo>
                      <a:pt x="906" y="425"/>
                      <a:pt x="907" y="421"/>
                      <a:pt x="897" y="407"/>
                    </a:cubicBezTo>
                    <a:cubicBezTo>
                      <a:pt x="902" y="398"/>
                      <a:pt x="900" y="380"/>
                      <a:pt x="893" y="371"/>
                    </a:cubicBezTo>
                    <a:cubicBezTo>
                      <a:pt x="897" y="364"/>
                      <a:pt x="892" y="336"/>
                      <a:pt x="885" y="331"/>
                    </a:cubicBezTo>
                    <a:cubicBezTo>
                      <a:pt x="887" y="324"/>
                      <a:pt x="885" y="304"/>
                      <a:pt x="876" y="290"/>
                    </a:cubicBezTo>
                    <a:cubicBezTo>
                      <a:pt x="880" y="282"/>
                      <a:pt x="878" y="265"/>
                      <a:pt x="871" y="253"/>
                    </a:cubicBezTo>
                    <a:cubicBezTo>
                      <a:pt x="874" y="249"/>
                      <a:pt x="869" y="222"/>
                      <a:pt x="863" y="217"/>
                    </a:cubicBezTo>
                    <a:cubicBezTo>
                      <a:pt x="865" y="204"/>
                      <a:pt x="857" y="187"/>
                      <a:pt x="854" y="183"/>
                    </a:cubicBezTo>
                    <a:cubicBezTo>
                      <a:pt x="855" y="173"/>
                      <a:pt x="851" y="157"/>
                      <a:pt x="844" y="148"/>
                    </a:cubicBezTo>
                    <a:cubicBezTo>
                      <a:pt x="846" y="140"/>
                      <a:pt x="842" y="124"/>
                      <a:pt x="831" y="118"/>
                    </a:cubicBezTo>
                    <a:cubicBezTo>
                      <a:pt x="832" y="111"/>
                      <a:pt x="827" y="91"/>
                      <a:pt x="815" y="87"/>
                    </a:cubicBezTo>
                    <a:cubicBezTo>
                      <a:pt x="813" y="77"/>
                      <a:pt x="811" y="65"/>
                      <a:pt x="797" y="59"/>
                    </a:cubicBezTo>
                    <a:cubicBezTo>
                      <a:pt x="794" y="50"/>
                      <a:pt x="785" y="36"/>
                      <a:pt x="768" y="32"/>
                    </a:cubicBezTo>
                    <a:cubicBezTo>
                      <a:pt x="764" y="24"/>
                      <a:pt x="737" y="8"/>
                      <a:pt x="723" y="12"/>
                    </a:cubicBezTo>
                    <a:cubicBezTo>
                      <a:pt x="717" y="7"/>
                      <a:pt x="697" y="1"/>
                      <a:pt x="685" y="11"/>
                    </a:cubicBezTo>
                    <a:cubicBezTo>
                      <a:pt x="678" y="1"/>
                      <a:pt x="649" y="4"/>
                      <a:pt x="638" y="15"/>
                    </a:cubicBezTo>
                    <a:cubicBezTo>
                      <a:pt x="633" y="11"/>
                      <a:pt x="609" y="29"/>
                      <a:pt x="607" y="36"/>
                    </a:cubicBezTo>
                    <a:cubicBezTo>
                      <a:pt x="596" y="35"/>
                      <a:pt x="577" y="60"/>
                      <a:pt x="580" y="67"/>
                    </a:cubicBezTo>
                    <a:cubicBezTo>
                      <a:pt x="567" y="72"/>
                      <a:pt x="561" y="91"/>
                      <a:pt x="561" y="101"/>
                    </a:cubicBezTo>
                    <a:cubicBezTo>
                      <a:pt x="551" y="106"/>
                      <a:pt x="540" y="136"/>
                      <a:pt x="545" y="147"/>
                    </a:cubicBezTo>
                    <a:cubicBezTo>
                      <a:pt x="541" y="150"/>
                      <a:pt x="532" y="181"/>
                      <a:pt x="540" y="187"/>
                    </a:cubicBezTo>
                    <a:cubicBezTo>
                      <a:pt x="533" y="192"/>
                      <a:pt x="531" y="212"/>
                      <a:pt x="534" y="218"/>
                    </a:cubicBezTo>
                    <a:cubicBezTo>
                      <a:pt x="529" y="222"/>
                      <a:pt x="525" y="248"/>
                      <a:pt x="530" y="257"/>
                    </a:cubicBezTo>
                    <a:cubicBezTo>
                      <a:pt x="523" y="263"/>
                      <a:pt x="521" y="291"/>
                      <a:pt x="525" y="296"/>
                    </a:cubicBezTo>
                    <a:cubicBezTo>
                      <a:pt x="515" y="300"/>
                      <a:pt x="514" y="332"/>
                      <a:pt x="519" y="335"/>
                    </a:cubicBezTo>
                    <a:cubicBezTo>
                      <a:pt x="514" y="338"/>
                      <a:pt x="512" y="358"/>
                      <a:pt x="514" y="366"/>
                    </a:cubicBezTo>
                    <a:cubicBezTo>
                      <a:pt x="509" y="369"/>
                      <a:pt x="505" y="386"/>
                      <a:pt x="508" y="395"/>
                    </a:cubicBezTo>
                    <a:cubicBezTo>
                      <a:pt x="502" y="400"/>
                      <a:pt x="501" y="416"/>
                      <a:pt x="505" y="425"/>
                    </a:cubicBezTo>
                    <a:cubicBezTo>
                      <a:pt x="498" y="431"/>
                      <a:pt x="492" y="448"/>
                      <a:pt x="495" y="457"/>
                    </a:cubicBezTo>
                    <a:cubicBezTo>
                      <a:pt x="488" y="462"/>
                      <a:pt x="483" y="477"/>
                      <a:pt x="486" y="485"/>
                    </a:cubicBezTo>
                    <a:cubicBezTo>
                      <a:pt x="482" y="486"/>
                      <a:pt x="477" y="498"/>
                      <a:pt x="476" y="509"/>
                    </a:cubicBezTo>
                    <a:cubicBezTo>
                      <a:pt x="469" y="509"/>
                      <a:pt x="462" y="515"/>
                      <a:pt x="459" y="523"/>
                    </a:cubicBezTo>
                    <a:cubicBezTo>
                      <a:pt x="452" y="521"/>
                      <a:pt x="441" y="523"/>
                      <a:pt x="433" y="527"/>
                    </a:cubicBezTo>
                    <a:cubicBezTo>
                      <a:pt x="432" y="524"/>
                      <a:pt x="419" y="517"/>
                      <a:pt x="414" y="521"/>
                    </a:cubicBezTo>
                    <a:cubicBezTo>
                      <a:pt x="415" y="515"/>
                      <a:pt x="406" y="503"/>
                      <a:pt x="398" y="503"/>
                    </a:cubicBezTo>
                    <a:cubicBezTo>
                      <a:pt x="399" y="496"/>
                      <a:pt x="392" y="486"/>
                      <a:pt x="385" y="483"/>
                    </a:cubicBezTo>
                    <a:cubicBezTo>
                      <a:pt x="388" y="474"/>
                      <a:pt x="384" y="461"/>
                      <a:pt x="377" y="456"/>
                    </a:cubicBezTo>
                    <a:cubicBezTo>
                      <a:pt x="380" y="446"/>
                      <a:pt x="374" y="429"/>
                      <a:pt x="367" y="423"/>
                    </a:cubicBezTo>
                    <a:cubicBezTo>
                      <a:pt x="371" y="413"/>
                      <a:pt x="371" y="397"/>
                      <a:pt x="365" y="393"/>
                    </a:cubicBezTo>
                    <a:cubicBezTo>
                      <a:pt x="367" y="383"/>
                      <a:pt x="364" y="366"/>
                      <a:pt x="359" y="363"/>
                    </a:cubicBezTo>
                    <a:cubicBezTo>
                      <a:pt x="361" y="357"/>
                      <a:pt x="359" y="341"/>
                      <a:pt x="355" y="337"/>
                    </a:cubicBezTo>
                    <a:cubicBezTo>
                      <a:pt x="358" y="330"/>
                      <a:pt x="357" y="311"/>
                      <a:pt x="352" y="308"/>
                    </a:cubicBezTo>
                    <a:cubicBezTo>
                      <a:pt x="355" y="301"/>
                      <a:pt x="352" y="280"/>
                      <a:pt x="348" y="274"/>
                    </a:cubicBezTo>
                    <a:cubicBezTo>
                      <a:pt x="352" y="268"/>
                      <a:pt x="349" y="249"/>
                      <a:pt x="345" y="244"/>
                    </a:cubicBezTo>
                    <a:cubicBezTo>
                      <a:pt x="348" y="237"/>
                      <a:pt x="344" y="219"/>
                      <a:pt x="339" y="213"/>
                    </a:cubicBezTo>
                    <a:cubicBezTo>
                      <a:pt x="343" y="207"/>
                      <a:pt x="341" y="186"/>
                      <a:pt x="333" y="182"/>
                    </a:cubicBezTo>
                    <a:cubicBezTo>
                      <a:pt x="336" y="176"/>
                      <a:pt x="334" y="153"/>
                      <a:pt x="329" y="150"/>
                    </a:cubicBezTo>
                    <a:cubicBezTo>
                      <a:pt x="331" y="145"/>
                      <a:pt x="329" y="124"/>
                      <a:pt x="322" y="121"/>
                    </a:cubicBezTo>
                    <a:cubicBezTo>
                      <a:pt x="324" y="114"/>
                      <a:pt x="317" y="98"/>
                      <a:pt x="311" y="92"/>
                    </a:cubicBezTo>
                    <a:cubicBezTo>
                      <a:pt x="313" y="84"/>
                      <a:pt x="304" y="59"/>
                      <a:pt x="295" y="60"/>
                    </a:cubicBezTo>
                    <a:cubicBezTo>
                      <a:pt x="297" y="53"/>
                      <a:pt x="276" y="26"/>
                      <a:pt x="265" y="26"/>
                    </a:cubicBezTo>
                    <a:cubicBezTo>
                      <a:pt x="263" y="19"/>
                      <a:pt x="241" y="8"/>
                      <a:pt x="237" y="12"/>
                    </a:cubicBezTo>
                    <a:cubicBezTo>
                      <a:pt x="234" y="4"/>
                      <a:pt x="207" y="0"/>
                      <a:pt x="204" y="5"/>
                    </a:cubicBezTo>
                    <a:cubicBezTo>
                      <a:pt x="197" y="0"/>
                      <a:pt x="179" y="2"/>
                      <a:pt x="174" y="5"/>
                    </a:cubicBezTo>
                    <a:cubicBezTo>
                      <a:pt x="162" y="4"/>
                      <a:pt x="146" y="12"/>
                      <a:pt x="145" y="18"/>
                    </a:cubicBezTo>
                    <a:cubicBezTo>
                      <a:pt x="133" y="19"/>
                      <a:pt x="126" y="26"/>
                      <a:pt x="123" y="33"/>
                    </a:cubicBezTo>
                    <a:cubicBezTo>
                      <a:pt x="107" y="38"/>
                      <a:pt x="103" y="48"/>
                      <a:pt x="101" y="57"/>
                    </a:cubicBezTo>
                    <a:cubicBezTo>
                      <a:pt x="87" y="64"/>
                      <a:pt x="86" y="76"/>
                      <a:pt x="85" y="87"/>
                    </a:cubicBezTo>
                    <a:cubicBezTo>
                      <a:pt x="73" y="91"/>
                      <a:pt x="70" y="112"/>
                      <a:pt x="71" y="119"/>
                    </a:cubicBezTo>
                    <a:cubicBezTo>
                      <a:pt x="61" y="126"/>
                      <a:pt x="58" y="142"/>
                      <a:pt x="60" y="150"/>
                    </a:cubicBezTo>
                    <a:cubicBezTo>
                      <a:pt x="55" y="159"/>
                      <a:pt x="50" y="171"/>
                      <a:pt x="52" y="182"/>
                    </a:cubicBezTo>
                    <a:cubicBezTo>
                      <a:pt x="50" y="186"/>
                      <a:pt x="44" y="207"/>
                      <a:pt x="46" y="216"/>
                    </a:cubicBezTo>
                    <a:cubicBezTo>
                      <a:pt x="39" y="224"/>
                      <a:pt x="38" y="239"/>
                      <a:pt x="41" y="246"/>
                    </a:cubicBezTo>
                    <a:cubicBezTo>
                      <a:pt x="38" y="249"/>
                      <a:pt x="36" y="272"/>
                      <a:pt x="38" y="277"/>
                    </a:cubicBezTo>
                    <a:cubicBezTo>
                      <a:pt x="32" y="289"/>
                      <a:pt x="31" y="301"/>
                      <a:pt x="35" y="309"/>
                    </a:cubicBezTo>
                    <a:cubicBezTo>
                      <a:pt x="27" y="324"/>
                      <a:pt x="28" y="337"/>
                      <a:pt x="31" y="344"/>
                    </a:cubicBezTo>
                    <a:cubicBezTo>
                      <a:pt x="24" y="350"/>
                      <a:pt x="21" y="372"/>
                      <a:pt x="25" y="379"/>
                    </a:cubicBezTo>
                    <a:cubicBezTo>
                      <a:pt x="19" y="388"/>
                      <a:pt x="18" y="407"/>
                      <a:pt x="23" y="416"/>
                    </a:cubicBezTo>
                    <a:cubicBezTo>
                      <a:pt x="14" y="430"/>
                      <a:pt x="15" y="434"/>
                      <a:pt x="17" y="449"/>
                    </a:cubicBezTo>
                    <a:cubicBezTo>
                      <a:pt x="10" y="457"/>
                      <a:pt x="10" y="469"/>
                      <a:pt x="12" y="482"/>
                    </a:cubicBezTo>
                    <a:cubicBezTo>
                      <a:pt x="5" y="492"/>
                      <a:pt x="4" y="497"/>
                      <a:pt x="4" y="512"/>
                    </a:cubicBezTo>
                    <a:cubicBezTo>
                      <a:pt x="3" y="512"/>
                      <a:pt x="2" y="512"/>
                      <a:pt x="0" y="513"/>
                    </a:cubicBezTo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8" name="Freeform 499">
                <a:extLst>
                  <a:ext uri="{FF2B5EF4-FFF2-40B4-BE49-F238E27FC236}">
                    <a16:creationId xmlns:a16="http://schemas.microsoft.com/office/drawing/2014/main" id="{754CEBEC-126A-4AE9-9FF1-395603775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1675"/>
                <a:ext cx="2353" cy="1408"/>
              </a:xfrm>
              <a:custGeom>
                <a:avLst/>
                <a:gdLst>
                  <a:gd name="T0" fmla="*/ 250 w 941"/>
                  <a:gd name="T1" fmla="*/ 9613 h 528"/>
                  <a:gd name="T2" fmla="*/ 1363 w 941"/>
                  <a:gd name="T3" fmla="*/ 8213 h 528"/>
                  <a:gd name="T4" fmla="*/ 1595 w 941"/>
                  <a:gd name="T5" fmla="*/ 6541 h 528"/>
                  <a:gd name="T6" fmla="*/ 1720 w 941"/>
                  <a:gd name="T7" fmla="*/ 5085 h 528"/>
                  <a:gd name="T8" fmla="*/ 1833 w 941"/>
                  <a:gd name="T9" fmla="*/ 3904 h 528"/>
                  <a:gd name="T10" fmla="*/ 1938 w 941"/>
                  <a:gd name="T11" fmla="*/ 2880 h 528"/>
                  <a:gd name="T12" fmla="*/ 2113 w 941"/>
                  <a:gd name="T13" fmla="*/ 1821 h 528"/>
                  <a:gd name="T14" fmla="*/ 2313 w 941"/>
                  <a:gd name="T15" fmla="*/ 1045 h 528"/>
                  <a:gd name="T16" fmla="*/ 2563 w 941"/>
                  <a:gd name="T17" fmla="*/ 419 h 528"/>
                  <a:gd name="T18" fmla="*/ 2971 w 941"/>
                  <a:gd name="T19" fmla="*/ 21 h 528"/>
                  <a:gd name="T20" fmla="*/ 3313 w 941"/>
                  <a:gd name="T21" fmla="*/ 56 h 528"/>
                  <a:gd name="T22" fmla="*/ 3613 w 941"/>
                  <a:gd name="T23" fmla="*/ 456 h 528"/>
                  <a:gd name="T24" fmla="*/ 3846 w 941"/>
                  <a:gd name="T25" fmla="*/ 1216 h 528"/>
                  <a:gd name="T26" fmla="*/ 4021 w 941"/>
                  <a:gd name="T27" fmla="*/ 2083 h 528"/>
                  <a:gd name="T28" fmla="*/ 4113 w 941"/>
                  <a:gd name="T29" fmla="*/ 3107 h 528"/>
                  <a:gd name="T30" fmla="*/ 4238 w 941"/>
                  <a:gd name="T31" fmla="*/ 4288 h 528"/>
                  <a:gd name="T32" fmla="*/ 4363 w 941"/>
                  <a:gd name="T33" fmla="*/ 5427 h 528"/>
                  <a:gd name="T34" fmla="*/ 4551 w 941"/>
                  <a:gd name="T35" fmla="*/ 6691 h 528"/>
                  <a:gd name="T36" fmla="*/ 4876 w 941"/>
                  <a:gd name="T37" fmla="*/ 8157 h 528"/>
                  <a:gd name="T38" fmla="*/ 5814 w 941"/>
                  <a:gd name="T39" fmla="*/ 9579 h 528"/>
                  <a:gd name="T40" fmla="*/ 7459 w 941"/>
                  <a:gd name="T41" fmla="*/ 9843 h 528"/>
                  <a:gd name="T42" fmla="*/ 8722 w 941"/>
                  <a:gd name="T43" fmla="*/ 8328 h 528"/>
                  <a:gd name="T44" fmla="*/ 9117 w 941"/>
                  <a:gd name="T45" fmla="*/ 6827 h 528"/>
                  <a:gd name="T46" fmla="*/ 9272 w 941"/>
                  <a:gd name="T47" fmla="*/ 5576 h 528"/>
                  <a:gd name="T48" fmla="*/ 9442 w 941"/>
                  <a:gd name="T49" fmla="*/ 4189 h 528"/>
                  <a:gd name="T50" fmla="*/ 9617 w 941"/>
                  <a:gd name="T51" fmla="*/ 2808 h 528"/>
                  <a:gd name="T52" fmla="*/ 9785 w 941"/>
                  <a:gd name="T53" fmla="*/ 1728 h 528"/>
                  <a:gd name="T54" fmla="*/ 10085 w 941"/>
                  <a:gd name="T55" fmla="*/ 717 h 528"/>
                  <a:gd name="T56" fmla="*/ 10472 w 941"/>
                  <a:gd name="T57" fmla="*/ 227 h 528"/>
                  <a:gd name="T58" fmla="*/ 11085 w 941"/>
                  <a:gd name="T59" fmla="*/ 205 h 528"/>
                  <a:gd name="T60" fmla="*/ 11567 w 941"/>
                  <a:gd name="T61" fmla="*/ 717 h 528"/>
                  <a:gd name="T62" fmla="*/ 11913 w 941"/>
                  <a:gd name="T63" fmla="*/ 1480 h 528"/>
                  <a:gd name="T64" fmla="*/ 12150 w 941"/>
                  <a:gd name="T65" fmla="*/ 2355 h 528"/>
                  <a:gd name="T66" fmla="*/ 12338 w 941"/>
                  <a:gd name="T67" fmla="*/ 3469 h 528"/>
                  <a:gd name="T68" fmla="*/ 12600 w 941"/>
                  <a:gd name="T69" fmla="*/ 4928 h 528"/>
                  <a:gd name="T70" fmla="*/ 12838 w 941"/>
                  <a:gd name="T71" fmla="*/ 6371 h 528"/>
                  <a:gd name="T72" fmla="*/ 13150 w 941"/>
                  <a:gd name="T73" fmla="*/ 7944 h 528"/>
                  <a:gd name="T74" fmla="*/ 14038 w 941"/>
                  <a:gd name="T75" fmla="*/ 9443 h 52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41" h="528">
                    <a:moveTo>
                      <a:pt x="0" y="513"/>
                    </a:moveTo>
                    <a:cubicBezTo>
                      <a:pt x="7" y="512"/>
                      <a:pt x="14" y="510"/>
                      <a:pt x="16" y="507"/>
                    </a:cubicBezTo>
                    <a:cubicBezTo>
                      <a:pt x="30" y="509"/>
                      <a:pt x="58" y="491"/>
                      <a:pt x="62" y="484"/>
                    </a:cubicBezTo>
                    <a:cubicBezTo>
                      <a:pt x="79" y="477"/>
                      <a:pt x="89" y="440"/>
                      <a:pt x="87" y="433"/>
                    </a:cubicBezTo>
                    <a:cubicBezTo>
                      <a:pt x="93" y="428"/>
                      <a:pt x="99" y="395"/>
                      <a:pt x="96" y="388"/>
                    </a:cubicBezTo>
                    <a:cubicBezTo>
                      <a:pt x="101" y="386"/>
                      <a:pt x="105" y="353"/>
                      <a:pt x="102" y="345"/>
                    </a:cubicBezTo>
                    <a:cubicBezTo>
                      <a:pt x="108" y="342"/>
                      <a:pt x="107" y="314"/>
                      <a:pt x="105" y="307"/>
                    </a:cubicBezTo>
                    <a:cubicBezTo>
                      <a:pt x="110" y="303"/>
                      <a:pt x="115" y="279"/>
                      <a:pt x="110" y="268"/>
                    </a:cubicBezTo>
                    <a:cubicBezTo>
                      <a:pt x="113" y="266"/>
                      <a:pt x="117" y="240"/>
                      <a:pt x="114" y="234"/>
                    </a:cubicBezTo>
                    <a:cubicBezTo>
                      <a:pt x="117" y="233"/>
                      <a:pt x="120" y="211"/>
                      <a:pt x="117" y="206"/>
                    </a:cubicBezTo>
                    <a:cubicBezTo>
                      <a:pt x="121" y="202"/>
                      <a:pt x="124" y="182"/>
                      <a:pt x="121" y="178"/>
                    </a:cubicBezTo>
                    <a:cubicBezTo>
                      <a:pt x="124" y="176"/>
                      <a:pt x="128" y="157"/>
                      <a:pt x="124" y="152"/>
                    </a:cubicBezTo>
                    <a:cubicBezTo>
                      <a:pt x="127" y="150"/>
                      <a:pt x="132" y="128"/>
                      <a:pt x="130" y="123"/>
                    </a:cubicBezTo>
                    <a:cubicBezTo>
                      <a:pt x="132" y="120"/>
                      <a:pt x="137" y="100"/>
                      <a:pt x="135" y="96"/>
                    </a:cubicBezTo>
                    <a:cubicBezTo>
                      <a:pt x="139" y="94"/>
                      <a:pt x="143" y="81"/>
                      <a:pt x="142" y="76"/>
                    </a:cubicBezTo>
                    <a:cubicBezTo>
                      <a:pt x="146" y="75"/>
                      <a:pt x="150" y="59"/>
                      <a:pt x="148" y="55"/>
                    </a:cubicBezTo>
                    <a:cubicBezTo>
                      <a:pt x="152" y="53"/>
                      <a:pt x="157" y="41"/>
                      <a:pt x="156" y="37"/>
                    </a:cubicBezTo>
                    <a:cubicBezTo>
                      <a:pt x="160" y="36"/>
                      <a:pt x="165" y="27"/>
                      <a:pt x="164" y="22"/>
                    </a:cubicBezTo>
                    <a:cubicBezTo>
                      <a:pt x="170" y="22"/>
                      <a:pt x="177" y="11"/>
                      <a:pt x="176" y="8"/>
                    </a:cubicBezTo>
                    <a:cubicBezTo>
                      <a:pt x="182" y="11"/>
                      <a:pt x="189" y="3"/>
                      <a:pt x="190" y="1"/>
                    </a:cubicBezTo>
                    <a:cubicBezTo>
                      <a:pt x="196" y="6"/>
                      <a:pt x="201" y="0"/>
                      <a:pt x="201" y="0"/>
                    </a:cubicBezTo>
                    <a:cubicBezTo>
                      <a:pt x="204" y="6"/>
                      <a:pt x="212" y="3"/>
                      <a:pt x="212" y="3"/>
                    </a:cubicBezTo>
                    <a:cubicBezTo>
                      <a:pt x="214" y="11"/>
                      <a:pt x="216" y="10"/>
                      <a:pt x="220" y="10"/>
                    </a:cubicBezTo>
                    <a:cubicBezTo>
                      <a:pt x="220" y="16"/>
                      <a:pt x="226" y="24"/>
                      <a:pt x="231" y="24"/>
                    </a:cubicBezTo>
                    <a:cubicBezTo>
                      <a:pt x="229" y="31"/>
                      <a:pt x="235" y="40"/>
                      <a:pt x="240" y="41"/>
                    </a:cubicBezTo>
                    <a:cubicBezTo>
                      <a:pt x="234" y="47"/>
                      <a:pt x="241" y="62"/>
                      <a:pt x="246" y="64"/>
                    </a:cubicBezTo>
                    <a:cubicBezTo>
                      <a:pt x="240" y="68"/>
                      <a:pt x="247" y="84"/>
                      <a:pt x="252" y="84"/>
                    </a:cubicBezTo>
                    <a:cubicBezTo>
                      <a:pt x="246" y="88"/>
                      <a:pt x="250" y="108"/>
                      <a:pt x="257" y="110"/>
                    </a:cubicBezTo>
                    <a:cubicBezTo>
                      <a:pt x="249" y="115"/>
                      <a:pt x="255" y="133"/>
                      <a:pt x="260" y="135"/>
                    </a:cubicBezTo>
                    <a:cubicBezTo>
                      <a:pt x="251" y="140"/>
                      <a:pt x="256" y="164"/>
                      <a:pt x="263" y="164"/>
                    </a:cubicBezTo>
                    <a:cubicBezTo>
                      <a:pt x="257" y="169"/>
                      <a:pt x="261" y="194"/>
                      <a:pt x="269" y="196"/>
                    </a:cubicBezTo>
                    <a:cubicBezTo>
                      <a:pt x="261" y="203"/>
                      <a:pt x="264" y="223"/>
                      <a:pt x="271" y="226"/>
                    </a:cubicBezTo>
                    <a:cubicBezTo>
                      <a:pt x="264" y="231"/>
                      <a:pt x="268" y="250"/>
                      <a:pt x="274" y="253"/>
                    </a:cubicBezTo>
                    <a:cubicBezTo>
                      <a:pt x="270" y="259"/>
                      <a:pt x="270" y="283"/>
                      <a:pt x="279" y="286"/>
                    </a:cubicBezTo>
                    <a:cubicBezTo>
                      <a:pt x="275" y="293"/>
                      <a:pt x="276" y="314"/>
                      <a:pt x="285" y="320"/>
                    </a:cubicBezTo>
                    <a:cubicBezTo>
                      <a:pt x="279" y="326"/>
                      <a:pt x="283" y="352"/>
                      <a:pt x="291" y="353"/>
                    </a:cubicBezTo>
                    <a:cubicBezTo>
                      <a:pt x="285" y="360"/>
                      <a:pt x="288" y="389"/>
                      <a:pt x="299" y="390"/>
                    </a:cubicBezTo>
                    <a:cubicBezTo>
                      <a:pt x="290" y="397"/>
                      <a:pt x="300" y="432"/>
                      <a:pt x="312" y="430"/>
                    </a:cubicBezTo>
                    <a:cubicBezTo>
                      <a:pt x="310" y="442"/>
                      <a:pt x="325" y="472"/>
                      <a:pt x="336" y="471"/>
                    </a:cubicBezTo>
                    <a:cubicBezTo>
                      <a:pt x="336" y="478"/>
                      <a:pt x="359" y="507"/>
                      <a:pt x="372" y="505"/>
                    </a:cubicBezTo>
                    <a:cubicBezTo>
                      <a:pt x="374" y="513"/>
                      <a:pt x="411" y="527"/>
                      <a:pt x="419" y="522"/>
                    </a:cubicBezTo>
                    <a:cubicBezTo>
                      <a:pt x="425" y="528"/>
                      <a:pt x="474" y="528"/>
                      <a:pt x="477" y="519"/>
                    </a:cubicBezTo>
                    <a:cubicBezTo>
                      <a:pt x="489" y="520"/>
                      <a:pt x="527" y="498"/>
                      <a:pt x="525" y="487"/>
                    </a:cubicBezTo>
                    <a:cubicBezTo>
                      <a:pt x="534" y="488"/>
                      <a:pt x="566" y="449"/>
                      <a:pt x="558" y="439"/>
                    </a:cubicBezTo>
                    <a:cubicBezTo>
                      <a:pt x="567" y="432"/>
                      <a:pt x="580" y="403"/>
                      <a:pt x="575" y="399"/>
                    </a:cubicBezTo>
                    <a:cubicBezTo>
                      <a:pt x="581" y="392"/>
                      <a:pt x="588" y="365"/>
                      <a:pt x="583" y="360"/>
                    </a:cubicBezTo>
                    <a:cubicBezTo>
                      <a:pt x="590" y="353"/>
                      <a:pt x="592" y="326"/>
                      <a:pt x="589" y="325"/>
                    </a:cubicBezTo>
                    <a:cubicBezTo>
                      <a:pt x="596" y="321"/>
                      <a:pt x="597" y="299"/>
                      <a:pt x="593" y="294"/>
                    </a:cubicBezTo>
                    <a:cubicBezTo>
                      <a:pt x="600" y="288"/>
                      <a:pt x="602" y="264"/>
                      <a:pt x="599" y="261"/>
                    </a:cubicBezTo>
                    <a:cubicBezTo>
                      <a:pt x="605" y="257"/>
                      <a:pt x="609" y="224"/>
                      <a:pt x="604" y="221"/>
                    </a:cubicBezTo>
                    <a:cubicBezTo>
                      <a:pt x="611" y="210"/>
                      <a:pt x="613" y="193"/>
                      <a:pt x="610" y="181"/>
                    </a:cubicBezTo>
                    <a:cubicBezTo>
                      <a:pt x="616" y="171"/>
                      <a:pt x="617" y="154"/>
                      <a:pt x="615" y="148"/>
                    </a:cubicBezTo>
                    <a:cubicBezTo>
                      <a:pt x="620" y="141"/>
                      <a:pt x="622" y="124"/>
                      <a:pt x="620" y="120"/>
                    </a:cubicBezTo>
                    <a:cubicBezTo>
                      <a:pt x="626" y="115"/>
                      <a:pt x="626" y="98"/>
                      <a:pt x="626" y="91"/>
                    </a:cubicBezTo>
                    <a:cubicBezTo>
                      <a:pt x="631" y="88"/>
                      <a:pt x="636" y="64"/>
                      <a:pt x="632" y="59"/>
                    </a:cubicBezTo>
                    <a:cubicBezTo>
                      <a:pt x="638" y="55"/>
                      <a:pt x="645" y="44"/>
                      <a:pt x="645" y="38"/>
                    </a:cubicBezTo>
                    <a:cubicBezTo>
                      <a:pt x="652" y="34"/>
                      <a:pt x="657" y="28"/>
                      <a:pt x="656" y="23"/>
                    </a:cubicBezTo>
                    <a:cubicBezTo>
                      <a:pt x="662" y="22"/>
                      <a:pt x="670" y="17"/>
                      <a:pt x="670" y="12"/>
                    </a:cubicBezTo>
                    <a:cubicBezTo>
                      <a:pt x="676" y="15"/>
                      <a:pt x="684" y="11"/>
                      <a:pt x="686" y="8"/>
                    </a:cubicBezTo>
                    <a:cubicBezTo>
                      <a:pt x="691" y="11"/>
                      <a:pt x="705" y="13"/>
                      <a:pt x="709" y="11"/>
                    </a:cubicBezTo>
                    <a:cubicBezTo>
                      <a:pt x="712" y="16"/>
                      <a:pt x="722" y="20"/>
                      <a:pt x="727" y="19"/>
                    </a:cubicBezTo>
                    <a:cubicBezTo>
                      <a:pt x="725" y="25"/>
                      <a:pt x="735" y="38"/>
                      <a:pt x="740" y="38"/>
                    </a:cubicBezTo>
                    <a:cubicBezTo>
                      <a:pt x="739" y="46"/>
                      <a:pt x="746" y="57"/>
                      <a:pt x="751" y="57"/>
                    </a:cubicBezTo>
                    <a:cubicBezTo>
                      <a:pt x="748" y="64"/>
                      <a:pt x="756" y="78"/>
                      <a:pt x="762" y="78"/>
                    </a:cubicBezTo>
                    <a:cubicBezTo>
                      <a:pt x="759" y="85"/>
                      <a:pt x="763" y="97"/>
                      <a:pt x="768" y="98"/>
                    </a:cubicBezTo>
                    <a:cubicBezTo>
                      <a:pt x="762" y="107"/>
                      <a:pt x="770" y="123"/>
                      <a:pt x="777" y="124"/>
                    </a:cubicBezTo>
                    <a:cubicBezTo>
                      <a:pt x="768" y="130"/>
                      <a:pt x="774" y="151"/>
                      <a:pt x="782" y="153"/>
                    </a:cubicBezTo>
                    <a:cubicBezTo>
                      <a:pt x="776" y="158"/>
                      <a:pt x="784" y="183"/>
                      <a:pt x="789" y="183"/>
                    </a:cubicBezTo>
                    <a:cubicBezTo>
                      <a:pt x="784" y="190"/>
                      <a:pt x="788" y="216"/>
                      <a:pt x="796" y="218"/>
                    </a:cubicBezTo>
                    <a:cubicBezTo>
                      <a:pt x="791" y="222"/>
                      <a:pt x="798" y="260"/>
                      <a:pt x="806" y="260"/>
                    </a:cubicBezTo>
                    <a:cubicBezTo>
                      <a:pt x="802" y="264"/>
                      <a:pt x="807" y="296"/>
                      <a:pt x="815" y="297"/>
                    </a:cubicBezTo>
                    <a:cubicBezTo>
                      <a:pt x="806" y="303"/>
                      <a:pt x="813" y="335"/>
                      <a:pt x="821" y="336"/>
                    </a:cubicBezTo>
                    <a:cubicBezTo>
                      <a:pt x="815" y="342"/>
                      <a:pt x="819" y="378"/>
                      <a:pt x="829" y="377"/>
                    </a:cubicBezTo>
                    <a:cubicBezTo>
                      <a:pt x="824" y="385"/>
                      <a:pt x="831" y="418"/>
                      <a:pt x="841" y="419"/>
                    </a:cubicBezTo>
                    <a:cubicBezTo>
                      <a:pt x="837" y="427"/>
                      <a:pt x="860" y="470"/>
                      <a:pt x="868" y="470"/>
                    </a:cubicBezTo>
                    <a:cubicBezTo>
                      <a:pt x="870" y="482"/>
                      <a:pt x="894" y="498"/>
                      <a:pt x="898" y="498"/>
                    </a:cubicBezTo>
                    <a:cubicBezTo>
                      <a:pt x="902" y="507"/>
                      <a:pt x="934" y="514"/>
                      <a:pt x="941" y="513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59" name="Freeform 500">
                <a:extLst>
                  <a:ext uri="{FF2B5EF4-FFF2-40B4-BE49-F238E27FC236}">
                    <a16:creationId xmlns:a16="http://schemas.microsoft.com/office/drawing/2014/main" id="{107F506D-C5F4-456C-8B38-1A2B68708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030"/>
                <a:ext cx="105" cy="88"/>
              </a:xfrm>
              <a:custGeom>
                <a:avLst/>
                <a:gdLst>
                  <a:gd name="T0" fmla="*/ 95 w 42"/>
                  <a:gd name="T1" fmla="*/ 93 h 33"/>
                  <a:gd name="T2" fmla="*/ 63 w 42"/>
                  <a:gd name="T3" fmla="*/ 456 h 33"/>
                  <a:gd name="T4" fmla="*/ 313 w 42"/>
                  <a:gd name="T5" fmla="*/ 477 h 33"/>
                  <a:gd name="T6" fmla="*/ 533 w 42"/>
                  <a:gd name="T7" fmla="*/ 477 h 33"/>
                  <a:gd name="T8" fmla="*/ 563 w 42"/>
                  <a:gd name="T9" fmla="*/ 248 h 33"/>
                  <a:gd name="T10" fmla="*/ 425 w 42"/>
                  <a:gd name="T11" fmla="*/ 171 h 33"/>
                  <a:gd name="T12" fmla="*/ 95 w 42"/>
                  <a:gd name="T13" fmla="*/ 11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33">
                    <a:moveTo>
                      <a:pt x="6" y="5"/>
                    </a:moveTo>
                    <a:cubicBezTo>
                      <a:pt x="1" y="11"/>
                      <a:pt x="0" y="19"/>
                      <a:pt x="4" y="24"/>
                    </a:cubicBezTo>
                    <a:cubicBezTo>
                      <a:pt x="8" y="30"/>
                      <a:pt x="16" y="33"/>
                      <a:pt x="20" y="25"/>
                    </a:cubicBezTo>
                    <a:cubicBezTo>
                      <a:pt x="22" y="32"/>
                      <a:pt x="32" y="32"/>
                      <a:pt x="34" y="25"/>
                    </a:cubicBezTo>
                    <a:cubicBezTo>
                      <a:pt x="42" y="28"/>
                      <a:pt x="39" y="16"/>
                      <a:pt x="36" y="13"/>
                    </a:cubicBezTo>
                    <a:cubicBezTo>
                      <a:pt x="33" y="11"/>
                      <a:pt x="30" y="10"/>
                      <a:pt x="27" y="9"/>
                    </a:cubicBezTo>
                    <a:cubicBezTo>
                      <a:pt x="21" y="7"/>
                      <a:pt x="10" y="0"/>
                      <a:pt x="6" y="6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0" name="Freeform 501">
                <a:extLst>
                  <a:ext uri="{FF2B5EF4-FFF2-40B4-BE49-F238E27FC236}">
                    <a16:creationId xmlns:a16="http://schemas.microsoft.com/office/drawing/2014/main" id="{BA3266DA-22E7-4F93-B01F-80676FB1E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654"/>
                <a:ext cx="93" cy="104"/>
              </a:xfrm>
              <a:custGeom>
                <a:avLst/>
                <a:gdLst>
                  <a:gd name="T0" fmla="*/ 50 w 37"/>
                  <a:gd name="T1" fmla="*/ 115 h 39"/>
                  <a:gd name="T2" fmla="*/ 0 w 37"/>
                  <a:gd name="T3" fmla="*/ 307 h 39"/>
                  <a:gd name="T4" fmla="*/ 113 w 37"/>
                  <a:gd name="T5" fmla="*/ 456 h 39"/>
                  <a:gd name="T6" fmla="*/ 189 w 37"/>
                  <a:gd name="T7" fmla="*/ 627 h 39"/>
                  <a:gd name="T8" fmla="*/ 347 w 37"/>
                  <a:gd name="T9" fmla="*/ 589 h 39"/>
                  <a:gd name="T10" fmla="*/ 555 w 37"/>
                  <a:gd name="T11" fmla="*/ 363 h 39"/>
                  <a:gd name="T12" fmla="*/ 410 w 37"/>
                  <a:gd name="T13" fmla="*/ 149 h 39"/>
                  <a:gd name="T14" fmla="*/ 50 w 37"/>
                  <a:gd name="T15" fmla="*/ 11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9">
                    <a:moveTo>
                      <a:pt x="3" y="6"/>
                    </a:moveTo>
                    <a:cubicBezTo>
                      <a:pt x="2" y="9"/>
                      <a:pt x="0" y="13"/>
                      <a:pt x="0" y="16"/>
                    </a:cubicBezTo>
                    <a:cubicBezTo>
                      <a:pt x="1" y="22"/>
                      <a:pt x="4" y="21"/>
                      <a:pt x="7" y="24"/>
                    </a:cubicBezTo>
                    <a:cubicBezTo>
                      <a:pt x="9" y="27"/>
                      <a:pt x="7" y="30"/>
                      <a:pt x="12" y="33"/>
                    </a:cubicBezTo>
                    <a:cubicBezTo>
                      <a:pt x="15" y="35"/>
                      <a:pt x="20" y="36"/>
                      <a:pt x="22" y="31"/>
                    </a:cubicBezTo>
                    <a:cubicBezTo>
                      <a:pt x="32" y="39"/>
                      <a:pt x="37" y="29"/>
                      <a:pt x="35" y="19"/>
                    </a:cubicBezTo>
                    <a:cubicBezTo>
                      <a:pt x="34" y="14"/>
                      <a:pt x="31" y="11"/>
                      <a:pt x="26" y="8"/>
                    </a:cubicBezTo>
                    <a:cubicBezTo>
                      <a:pt x="21" y="3"/>
                      <a:pt x="9" y="0"/>
                      <a:pt x="3" y="6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1" name="Freeform 502">
                <a:extLst>
                  <a:ext uri="{FF2B5EF4-FFF2-40B4-BE49-F238E27FC236}">
                    <a16:creationId xmlns:a16="http://schemas.microsoft.com/office/drawing/2014/main" id="{328463C3-0C52-4731-A518-6EF325563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425"/>
                <a:ext cx="88" cy="82"/>
              </a:xfrm>
              <a:custGeom>
                <a:avLst/>
                <a:gdLst>
                  <a:gd name="T0" fmla="*/ 317 w 35"/>
                  <a:gd name="T1" fmla="*/ 56 h 31"/>
                  <a:gd name="T2" fmla="*/ 50 w 35"/>
                  <a:gd name="T3" fmla="*/ 259 h 31"/>
                  <a:gd name="T4" fmla="*/ 33 w 35"/>
                  <a:gd name="T5" fmla="*/ 426 h 31"/>
                  <a:gd name="T6" fmla="*/ 176 w 35"/>
                  <a:gd name="T7" fmla="*/ 553 h 31"/>
                  <a:gd name="T8" fmla="*/ 443 w 35"/>
                  <a:gd name="T9" fmla="*/ 463 h 31"/>
                  <a:gd name="T10" fmla="*/ 525 w 35"/>
                  <a:gd name="T11" fmla="*/ 204 h 31"/>
                  <a:gd name="T12" fmla="*/ 317 w 35"/>
                  <a:gd name="T13" fmla="*/ 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1">
                    <a:moveTo>
                      <a:pt x="20" y="3"/>
                    </a:moveTo>
                    <a:cubicBezTo>
                      <a:pt x="14" y="0"/>
                      <a:pt x="0" y="7"/>
                      <a:pt x="3" y="14"/>
                    </a:cubicBezTo>
                    <a:cubicBezTo>
                      <a:pt x="0" y="16"/>
                      <a:pt x="0" y="20"/>
                      <a:pt x="2" y="23"/>
                    </a:cubicBezTo>
                    <a:cubicBezTo>
                      <a:pt x="4" y="28"/>
                      <a:pt x="7" y="30"/>
                      <a:pt x="11" y="30"/>
                    </a:cubicBezTo>
                    <a:cubicBezTo>
                      <a:pt x="17" y="31"/>
                      <a:pt x="23" y="27"/>
                      <a:pt x="28" y="25"/>
                    </a:cubicBezTo>
                    <a:cubicBezTo>
                      <a:pt x="35" y="23"/>
                      <a:pt x="35" y="19"/>
                      <a:pt x="33" y="11"/>
                    </a:cubicBezTo>
                    <a:cubicBezTo>
                      <a:pt x="31" y="3"/>
                      <a:pt x="28" y="2"/>
                      <a:pt x="20" y="3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2" name="Freeform 503">
                <a:extLst>
                  <a:ext uri="{FF2B5EF4-FFF2-40B4-BE49-F238E27FC236}">
                    <a16:creationId xmlns:a16="http://schemas.microsoft.com/office/drawing/2014/main" id="{1C03B2C1-60F3-488B-8369-65286ECFE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787"/>
                <a:ext cx="87" cy="75"/>
              </a:xfrm>
              <a:custGeom>
                <a:avLst/>
                <a:gdLst>
                  <a:gd name="T0" fmla="*/ 216 w 35"/>
                  <a:gd name="T1" fmla="*/ 94 h 28"/>
                  <a:gd name="T2" fmla="*/ 12 w 35"/>
                  <a:gd name="T3" fmla="*/ 423 h 28"/>
                  <a:gd name="T4" fmla="*/ 154 w 35"/>
                  <a:gd name="T5" fmla="*/ 538 h 28"/>
                  <a:gd name="T6" fmla="*/ 229 w 35"/>
                  <a:gd name="T7" fmla="*/ 458 h 28"/>
                  <a:gd name="T8" fmla="*/ 403 w 35"/>
                  <a:gd name="T9" fmla="*/ 517 h 28"/>
                  <a:gd name="T10" fmla="*/ 495 w 35"/>
                  <a:gd name="T11" fmla="*/ 150 h 28"/>
                  <a:gd name="T12" fmla="*/ 216 w 35"/>
                  <a:gd name="T13" fmla="*/ 94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8">
                    <a:moveTo>
                      <a:pt x="14" y="5"/>
                    </a:moveTo>
                    <a:cubicBezTo>
                      <a:pt x="9" y="5"/>
                      <a:pt x="0" y="17"/>
                      <a:pt x="1" y="22"/>
                    </a:cubicBezTo>
                    <a:cubicBezTo>
                      <a:pt x="2" y="28"/>
                      <a:pt x="6" y="28"/>
                      <a:pt x="10" y="28"/>
                    </a:cubicBezTo>
                    <a:cubicBezTo>
                      <a:pt x="12" y="27"/>
                      <a:pt x="13" y="25"/>
                      <a:pt x="15" y="24"/>
                    </a:cubicBezTo>
                    <a:cubicBezTo>
                      <a:pt x="17" y="24"/>
                      <a:pt x="24" y="27"/>
                      <a:pt x="26" y="27"/>
                    </a:cubicBezTo>
                    <a:cubicBezTo>
                      <a:pt x="33" y="26"/>
                      <a:pt x="35" y="15"/>
                      <a:pt x="32" y="8"/>
                    </a:cubicBezTo>
                    <a:cubicBezTo>
                      <a:pt x="30" y="0"/>
                      <a:pt x="21" y="4"/>
                      <a:pt x="14" y="5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3" name="Freeform 504">
                <a:extLst>
                  <a:ext uri="{FF2B5EF4-FFF2-40B4-BE49-F238E27FC236}">
                    <a16:creationId xmlns:a16="http://schemas.microsoft.com/office/drawing/2014/main" id="{1F7A820E-9F0B-41F0-8F6E-3FB2EAAC9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555"/>
                <a:ext cx="77" cy="107"/>
              </a:xfrm>
              <a:custGeom>
                <a:avLst/>
                <a:gdLst>
                  <a:gd name="T0" fmla="*/ 166 w 31"/>
                  <a:gd name="T1" fmla="*/ 21 h 40"/>
                  <a:gd name="T2" fmla="*/ 42 w 31"/>
                  <a:gd name="T3" fmla="*/ 500 h 40"/>
                  <a:gd name="T4" fmla="*/ 196 w 31"/>
                  <a:gd name="T5" fmla="*/ 650 h 40"/>
                  <a:gd name="T6" fmla="*/ 353 w 31"/>
                  <a:gd name="T7" fmla="*/ 709 h 40"/>
                  <a:gd name="T8" fmla="*/ 166 w 31"/>
                  <a:gd name="T9" fmla="*/ 2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0">
                    <a:moveTo>
                      <a:pt x="11" y="1"/>
                    </a:moveTo>
                    <a:cubicBezTo>
                      <a:pt x="1" y="3"/>
                      <a:pt x="0" y="21"/>
                      <a:pt x="3" y="26"/>
                    </a:cubicBezTo>
                    <a:cubicBezTo>
                      <a:pt x="4" y="28"/>
                      <a:pt x="11" y="33"/>
                      <a:pt x="13" y="34"/>
                    </a:cubicBezTo>
                    <a:cubicBezTo>
                      <a:pt x="16" y="36"/>
                      <a:pt x="18" y="40"/>
                      <a:pt x="23" y="37"/>
                    </a:cubicBezTo>
                    <a:cubicBezTo>
                      <a:pt x="31" y="31"/>
                      <a:pt x="22" y="0"/>
                      <a:pt x="11" y="1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4" name="Freeform 505">
                <a:extLst>
                  <a:ext uri="{FF2B5EF4-FFF2-40B4-BE49-F238E27FC236}">
                    <a16:creationId xmlns:a16="http://schemas.microsoft.com/office/drawing/2014/main" id="{7D775D60-865C-4741-B675-A2DEEBF7E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790"/>
                <a:ext cx="77" cy="123"/>
              </a:xfrm>
              <a:custGeom>
                <a:avLst/>
                <a:gdLst>
                  <a:gd name="T0" fmla="*/ 246 w 31"/>
                  <a:gd name="T1" fmla="*/ 150 h 46"/>
                  <a:gd name="T2" fmla="*/ 12 w 31"/>
                  <a:gd name="T3" fmla="*/ 687 h 46"/>
                  <a:gd name="T4" fmla="*/ 186 w 31"/>
                  <a:gd name="T5" fmla="*/ 845 h 46"/>
                  <a:gd name="T6" fmla="*/ 353 w 31"/>
                  <a:gd name="T7" fmla="*/ 730 h 46"/>
                  <a:gd name="T8" fmla="*/ 462 w 31"/>
                  <a:gd name="T9" fmla="*/ 380 h 46"/>
                  <a:gd name="T10" fmla="*/ 246 w 31"/>
                  <a:gd name="T11" fmla="*/ 15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6">
                    <a:moveTo>
                      <a:pt x="16" y="8"/>
                    </a:moveTo>
                    <a:cubicBezTo>
                      <a:pt x="7" y="11"/>
                      <a:pt x="0" y="29"/>
                      <a:pt x="1" y="36"/>
                    </a:cubicBezTo>
                    <a:cubicBezTo>
                      <a:pt x="2" y="42"/>
                      <a:pt x="5" y="46"/>
                      <a:pt x="12" y="44"/>
                    </a:cubicBezTo>
                    <a:cubicBezTo>
                      <a:pt x="16" y="43"/>
                      <a:pt x="20" y="40"/>
                      <a:pt x="23" y="38"/>
                    </a:cubicBezTo>
                    <a:cubicBezTo>
                      <a:pt x="28" y="34"/>
                      <a:pt x="29" y="28"/>
                      <a:pt x="30" y="20"/>
                    </a:cubicBezTo>
                    <a:cubicBezTo>
                      <a:pt x="31" y="15"/>
                      <a:pt x="20" y="0"/>
                      <a:pt x="16" y="8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5" name="Freeform 506">
                <a:extLst>
                  <a:ext uri="{FF2B5EF4-FFF2-40B4-BE49-F238E27FC236}">
                    <a16:creationId xmlns:a16="http://schemas.microsoft.com/office/drawing/2014/main" id="{7E9596AA-AFB8-427B-B84A-8C9436EDF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593"/>
                <a:ext cx="115" cy="93"/>
              </a:xfrm>
              <a:custGeom>
                <a:avLst/>
                <a:gdLst>
                  <a:gd name="T0" fmla="*/ 313 w 46"/>
                  <a:gd name="T1" fmla="*/ 77 h 35"/>
                  <a:gd name="T2" fmla="*/ 83 w 46"/>
                  <a:gd name="T3" fmla="*/ 396 h 35"/>
                  <a:gd name="T4" fmla="*/ 145 w 46"/>
                  <a:gd name="T5" fmla="*/ 430 h 35"/>
                  <a:gd name="T6" fmla="*/ 220 w 46"/>
                  <a:gd name="T7" fmla="*/ 545 h 35"/>
                  <a:gd name="T8" fmla="*/ 458 w 46"/>
                  <a:gd name="T9" fmla="*/ 622 h 35"/>
                  <a:gd name="T10" fmla="*/ 675 w 46"/>
                  <a:gd name="T11" fmla="*/ 545 h 35"/>
                  <a:gd name="T12" fmla="*/ 645 w 46"/>
                  <a:gd name="T13" fmla="*/ 205 h 35"/>
                  <a:gd name="T14" fmla="*/ 313 w 46"/>
                  <a:gd name="T15" fmla="*/ 77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5">
                    <a:moveTo>
                      <a:pt x="20" y="4"/>
                    </a:moveTo>
                    <a:cubicBezTo>
                      <a:pt x="9" y="0"/>
                      <a:pt x="0" y="10"/>
                      <a:pt x="5" y="21"/>
                    </a:cubicBezTo>
                    <a:cubicBezTo>
                      <a:pt x="5" y="21"/>
                      <a:pt x="9" y="22"/>
                      <a:pt x="9" y="23"/>
                    </a:cubicBezTo>
                    <a:cubicBezTo>
                      <a:pt x="11" y="25"/>
                      <a:pt x="10" y="27"/>
                      <a:pt x="14" y="29"/>
                    </a:cubicBezTo>
                    <a:cubicBezTo>
                      <a:pt x="17" y="32"/>
                      <a:pt x="25" y="33"/>
                      <a:pt x="29" y="33"/>
                    </a:cubicBezTo>
                    <a:cubicBezTo>
                      <a:pt x="35" y="35"/>
                      <a:pt x="39" y="35"/>
                      <a:pt x="43" y="29"/>
                    </a:cubicBezTo>
                    <a:cubicBezTo>
                      <a:pt x="46" y="24"/>
                      <a:pt x="46" y="15"/>
                      <a:pt x="41" y="11"/>
                    </a:cubicBezTo>
                    <a:cubicBezTo>
                      <a:pt x="37" y="7"/>
                      <a:pt x="25" y="3"/>
                      <a:pt x="20" y="4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6" name="Freeform 507">
                <a:extLst>
                  <a:ext uri="{FF2B5EF4-FFF2-40B4-BE49-F238E27FC236}">
                    <a16:creationId xmlns:a16="http://schemas.microsoft.com/office/drawing/2014/main" id="{0BE97840-A229-4577-AF83-7B8D61493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022"/>
                <a:ext cx="125" cy="120"/>
              </a:xfrm>
              <a:custGeom>
                <a:avLst/>
                <a:gdLst>
                  <a:gd name="T0" fmla="*/ 550 w 50"/>
                  <a:gd name="T1" fmla="*/ 192 h 45"/>
                  <a:gd name="T2" fmla="*/ 363 w 50"/>
                  <a:gd name="T3" fmla="*/ 819 h 45"/>
                  <a:gd name="T4" fmla="*/ 720 w 50"/>
                  <a:gd name="T5" fmla="*/ 568 h 45"/>
                  <a:gd name="T6" fmla="*/ 550 w 50"/>
                  <a:gd name="T7" fmla="*/ 192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5">
                    <a:moveTo>
                      <a:pt x="35" y="10"/>
                    </a:moveTo>
                    <a:cubicBezTo>
                      <a:pt x="20" y="0"/>
                      <a:pt x="0" y="37"/>
                      <a:pt x="23" y="43"/>
                    </a:cubicBezTo>
                    <a:cubicBezTo>
                      <a:pt x="31" y="45"/>
                      <a:pt x="42" y="38"/>
                      <a:pt x="46" y="30"/>
                    </a:cubicBezTo>
                    <a:cubicBezTo>
                      <a:pt x="50" y="19"/>
                      <a:pt x="41" y="14"/>
                      <a:pt x="35" y="10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7" name="Freeform 508">
                <a:extLst>
                  <a:ext uri="{FF2B5EF4-FFF2-40B4-BE49-F238E27FC236}">
                    <a16:creationId xmlns:a16="http://schemas.microsoft.com/office/drawing/2014/main" id="{A96580E3-3B9C-4498-9BFE-249C51979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61"/>
                <a:ext cx="82" cy="109"/>
              </a:xfrm>
              <a:custGeom>
                <a:avLst/>
                <a:gdLst>
                  <a:gd name="T0" fmla="*/ 75 w 33"/>
                  <a:gd name="T1" fmla="*/ 170 h 41"/>
                  <a:gd name="T2" fmla="*/ 104 w 33"/>
                  <a:gd name="T3" fmla="*/ 678 h 41"/>
                  <a:gd name="T4" fmla="*/ 340 w 33"/>
                  <a:gd name="T5" fmla="*/ 771 h 41"/>
                  <a:gd name="T6" fmla="*/ 494 w 33"/>
                  <a:gd name="T7" fmla="*/ 487 h 41"/>
                  <a:gd name="T8" fmla="*/ 403 w 33"/>
                  <a:gd name="T9" fmla="*/ 77 h 41"/>
                  <a:gd name="T10" fmla="*/ 75 w 33"/>
                  <a:gd name="T11" fmla="*/ 17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1">
                    <a:moveTo>
                      <a:pt x="5" y="9"/>
                    </a:moveTo>
                    <a:cubicBezTo>
                      <a:pt x="2" y="16"/>
                      <a:pt x="0" y="29"/>
                      <a:pt x="7" y="36"/>
                    </a:cubicBezTo>
                    <a:cubicBezTo>
                      <a:pt x="9" y="38"/>
                      <a:pt x="19" y="41"/>
                      <a:pt x="22" y="41"/>
                    </a:cubicBezTo>
                    <a:cubicBezTo>
                      <a:pt x="31" y="41"/>
                      <a:pt x="31" y="33"/>
                      <a:pt x="32" y="26"/>
                    </a:cubicBezTo>
                    <a:cubicBezTo>
                      <a:pt x="33" y="18"/>
                      <a:pt x="33" y="11"/>
                      <a:pt x="26" y="4"/>
                    </a:cubicBezTo>
                    <a:cubicBezTo>
                      <a:pt x="20" y="0"/>
                      <a:pt x="10" y="3"/>
                      <a:pt x="5" y="9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8" name="Freeform 509">
                <a:extLst>
                  <a:ext uri="{FF2B5EF4-FFF2-40B4-BE49-F238E27FC236}">
                    <a16:creationId xmlns:a16="http://schemas.microsoft.com/office/drawing/2014/main" id="{AB1E2A58-3F5D-4FAB-8AFC-B77F2D9C4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771"/>
                <a:ext cx="91" cy="96"/>
              </a:xfrm>
              <a:custGeom>
                <a:avLst/>
                <a:gdLst>
                  <a:gd name="T0" fmla="*/ 276 w 36"/>
                  <a:gd name="T1" fmla="*/ 93 h 36"/>
                  <a:gd name="T2" fmla="*/ 179 w 36"/>
                  <a:gd name="T3" fmla="*/ 627 h 36"/>
                  <a:gd name="T4" fmla="*/ 452 w 36"/>
                  <a:gd name="T5" fmla="*/ 605 h 36"/>
                  <a:gd name="T6" fmla="*/ 531 w 36"/>
                  <a:gd name="T7" fmla="*/ 227 h 36"/>
                  <a:gd name="T8" fmla="*/ 276 w 36"/>
                  <a:gd name="T9" fmla="*/ 9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17" y="5"/>
                    </a:moveTo>
                    <a:cubicBezTo>
                      <a:pt x="7" y="10"/>
                      <a:pt x="0" y="29"/>
                      <a:pt x="11" y="33"/>
                    </a:cubicBezTo>
                    <a:cubicBezTo>
                      <a:pt x="17" y="36"/>
                      <a:pt x="23" y="35"/>
                      <a:pt x="28" y="32"/>
                    </a:cubicBezTo>
                    <a:cubicBezTo>
                      <a:pt x="34" y="28"/>
                      <a:pt x="36" y="19"/>
                      <a:pt x="33" y="12"/>
                    </a:cubicBezTo>
                    <a:cubicBezTo>
                      <a:pt x="31" y="7"/>
                      <a:pt x="22" y="0"/>
                      <a:pt x="17" y="5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69" name="Freeform 510">
                <a:extLst>
                  <a:ext uri="{FF2B5EF4-FFF2-40B4-BE49-F238E27FC236}">
                    <a16:creationId xmlns:a16="http://schemas.microsoft.com/office/drawing/2014/main" id="{5A207B08-10B5-4533-A863-7B9E7DD6E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334"/>
                <a:ext cx="92" cy="117"/>
              </a:xfrm>
              <a:custGeom>
                <a:avLst/>
                <a:gdLst>
                  <a:gd name="T0" fmla="*/ 321 w 37"/>
                  <a:gd name="T1" fmla="*/ 77 h 44"/>
                  <a:gd name="T2" fmla="*/ 75 w 37"/>
                  <a:gd name="T3" fmla="*/ 226 h 44"/>
                  <a:gd name="T4" fmla="*/ 75 w 37"/>
                  <a:gd name="T5" fmla="*/ 362 h 44"/>
                  <a:gd name="T6" fmla="*/ 12 w 37"/>
                  <a:gd name="T7" fmla="*/ 508 h 44"/>
                  <a:gd name="T8" fmla="*/ 370 w 37"/>
                  <a:gd name="T9" fmla="*/ 792 h 44"/>
                  <a:gd name="T10" fmla="*/ 557 w 37"/>
                  <a:gd name="T11" fmla="*/ 375 h 44"/>
                  <a:gd name="T12" fmla="*/ 507 w 37"/>
                  <a:gd name="T13" fmla="*/ 149 h 44"/>
                  <a:gd name="T14" fmla="*/ 321 w 37"/>
                  <a:gd name="T15" fmla="*/ 77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21" y="4"/>
                    </a:moveTo>
                    <a:cubicBezTo>
                      <a:pt x="15" y="5"/>
                      <a:pt x="8" y="6"/>
                      <a:pt x="5" y="12"/>
                    </a:cubicBezTo>
                    <a:cubicBezTo>
                      <a:pt x="3" y="15"/>
                      <a:pt x="5" y="17"/>
                      <a:pt x="5" y="19"/>
                    </a:cubicBezTo>
                    <a:cubicBezTo>
                      <a:pt x="4" y="22"/>
                      <a:pt x="1" y="24"/>
                      <a:pt x="1" y="27"/>
                    </a:cubicBezTo>
                    <a:cubicBezTo>
                      <a:pt x="0" y="38"/>
                      <a:pt x="15" y="44"/>
                      <a:pt x="24" y="42"/>
                    </a:cubicBezTo>
                    <a:cubicBezTo>
                      <a:pt x="35" y="39"/>
                      <a:pt x="37" y="31"/>
                      <a:pt x="36" y="20"/>
                    </a:cubicBezTo>
                    <a:cubicBezTo>
                      <a:pt x="36" y="16"/>
                      <a:pt x="36" y="12"/>
                      <a:pt x="33" y="8"/>
                    </a:cubicBezTo>
                    <a:cubicBezTo>
                      <a:pt x="31" y="4"/>
                      <a:pt x="25" y="0"/>
                      <a:pt x="21" y="4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0" name="Freeform 511">
                <a:extLst>
                  <a:ext uri="{FF2B5EF4-FFF2-40B4-BE49-F238E27FC236}">
                    <a16:creationId xmlns:a16="http://schemas.microsoft.com/office/drawing/2014/main" id="{AAC1A783-8E12-415C-9F55-D7D0F5279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627"/>
                <a:ext cx="85" cy="96"/>
              </a:xfrm>
              <a:custGeom>
                <a:avLst/>
                <a:gdLst>
                  <a:gd name="T0" fmla="*/ 300 w 34"/>
                  <a:gd name="T1" fmla="*/ 21 h 36"/>
                  <a:gd name="T2" fmla="*/ 63 w 34"/>
                  <a:gd name="T3" fmla="*/ 205 h 36"/>
                  <a:gd name="T4" fmla="*/ 20 w 34"/>
                  <a:gd name="T5" fmla="*/ 491 h 36"/>
                  <a:gd name="T6" fmla="*/ 145 w 34"/>
                  <a:gd name="T7" fmla="*/ 683 h 36"/>
                  <a:gd name="T8" fmla="*/ 333 w 34"/>
                  <a:gd name="T9" fmla="*/ 661 h 36"/>
                  <a:gd name="T10" fmla="*/ 375 w 34"/>
                  <a:gd name="T11" fmla="*/ 0 h 36"/>
                  <a:gd name="T12" fmla="*/ 300 w 34"/>
                  <a:gd name="T13" fmla="*/ 2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19" y="1"/>
                    </a:moveTo>
                    <a:cubicBezTo>
                      <a:pt x="13" y="4"/>
                      <a:pt x="8" y="6"/>
                      <a:pt x="4" y="11"/>
                    </a:cubicBezTo>
                    <a:cubicBezTo>
                      <a:pt x="1" y="15"/>
                      <a:pt x="0" y="21"/>
                      <a:pt x="1" y="26"/>
                    </a:cubicBezTo>
                    <a:cubicBezTo>
                      <a:pt x="1" y="32"/>
                      <a:pt x="1" y="35"/>
                      <a:pt x="9" y="36"/>
                    </a:cubicBezTo>
                    <a:cubicBezTo>
                      <a:pt x="11" y="36"/>
                      <a:pt x="18" y="36"/>
                      <a:pt x="21" y="35"/>
                    </a:cubicBezTo>
                    <a:cubicBezTo>
                      <a:pt x="34" y="31"/>
                      <a:pt x="34" y="7"/>
                      <a:pt x="24" y="0"/>
                    </a:cubicBezTo>
                    <a:cubicBezTo>
                      <a:pt x="23" y="0"/>
                      <a:pt x="20" y="1"/>
                      <a:pt x="19" y="1"/>
                    </a:cubicBezTo>
                  </a:path>
                </a:pathLst>
              </a:custGeom>
              <a:solidFill>
                <a:srgbClr val="00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1" name="Freeform 512">
                <a:extLst>
                  <a:ext uri="{FF2B5EF4-FFF2-40B4-BE49-F238E27FC236}">
                    <a16:creationId xmlns:a16="http://schemas.microsoft.com/office/drawing/2014/main" id="{4D51CEBA-6E5D-4974-8591-AD1336588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030"/>
                <a:ext cx="105" cy="88"/>
              </a:xfrm>
              <a:custGeom>
                <a:avLst/>
                <a:gdLst>
                  <a:gd name="T0" fmla="*/ 95 w 42"/>
                  <a:gd name="T1" fmla="*/ 93 h 33"/>
                  <a:gd name="T2" fmla="*/ 63 w 42"/>
                  <a:gd name="T3" fmla="*/ 456 h 33"/>
                  <a:gd name="T4" fmla="*/ 313 w 42"/>
                  <a:gd name="T5" fmla="*/ 477 h 33"/>
                  <a:gd name="T6" fmla="*/ 533 w 42"/>
                  <a:gd name="T7" fmla="*/ 477 h 33"/>
                  <a:gd name="T8" fmla="*/ 563 w 42"/>
                  <a:gd name="T9" fmla="*/ 248 h 33"/>
                  <a:gd name="T10" fmla="*/ 425 w 42"/>
                  <a:gd name="T11" fmla="*/ 171 h 33"/>
                  <a:gd name="T12" fmla="*/ 95 w 42"/>
                  <a:gd name="T13" fmla="*/ 11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2" h="33">
                    <a:moveTo>
                      <a:pt x="6" y="5"/>
                    </a:moveTo>
                    <a:cubicBezTo>
                      <a:pt x="1" y="11"/>
                      <a:pt x="0" y="19"/>
                      <a:pt x="4" y="24"/>
                    </a:cubicBezTo>
                    <a:cubicBezTo>
                      <a:pt x="8" y="30"/>
                      <a:pt x="16" y="33"/>
                      <a:pt x="20" y="25"/>
                    </a:cubicBezTo>
                    <a:cubicBezTo>
                      <a:pt x="22" y="32"/>
                      <a:pt x="32" y="32"/>
                      <a:pt x="34" y="25"/>
                    </a:cubicBezTo>
                    <a:cubicBezTo>
                      <a:pt x="42" y="28"/>
                      <a:pt x="39" y="16"/>
                      <a:pt x="36" y="13"/>
                    </a:cubicBezTo>
                    <a:cubicBezTo>
                      <a:pt x="33" y="11"/>
                      <a:pt x="30" y="10"/>
                      <a:pt x="27" y="9"/>
                    </a:cubicBezTo>
                    <a:cubicBezTo>
                      <a:pt x="21" y="7"/>
                      <a:pt x="10" y="0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2" name="Freeform 513">
                <a:extLst>
                  <a:ext uri="{FF2B5EF4-FFF2-40B4-BE49-F238E27FC236}">
                    <a16:creationId xmlns:a16="http://schemas.microsoft.com/office/drawing/2014/main" id="{A914C349-26B6-4CF9-8A82-2AD5C7AFA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654"/>
                <a:ext cx="93" cy="104"/>
              </a:xfrm>
              <a:custGeom>
                <a:avLst/>
                <a:gdLst>
                  <a:gd name="T0" fmla="*/ 50 w 37"/>
                  <a:gd name="T1" fmla="*/ 115 h 39"/>
                  <a:gd name="T2" fmla="*/ 0 w 37"/>
                  <a:gd name="T3" fmla="*/ 307 h 39"/>
                  <a:gd name="T4" fmla="*/ 113 w 37"/>
                  <a:gd name="T5" fmla="*/ 456 h 39"/>
                  <a:gd name="T6" fmla="*/ 189 w 37"/>
                  <a:gd name="T7" fmla="*/ 627 h 39"/>
                  <a:gd name="T8" fmla="*/ 347 w 37"/>
                  <a:gd name="T9" fmla="*/ 589 h 39"/>
                  <a:gd name="T10" fmla="*/ 555 w 37"/>
                  <a:gd name="T11" fmla="*/ 363 h 39"/>
                  <a:gd name="T12" fmla="*/ 410 w 37"/>
                  <a:gd name="T13" fmla="*/ 149 h 39"/>
                  <a:gd name="T14" fmla="*/ 50 w 37"/>
                  <a:gd name="T15" fmla="*/ 11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39">
                    <a:moveTo>
                      <a:pt x="3" y="6"/>
                    </a:moveTo>
                    <a:cubicBezTo>
                      <a:pt x="2" y="9"/>
                      <a:pt x="0" y="13"/>
                      <a:pt x="0" y="16"/>
                    </a:cubicBezTo>
                    <a:cubicBezTo>
                      <a:pt x="1" y="22"/>
                      <a:pt x="4" y="21"/>
                      <a:pt x="7" y="24"/>
                    </a:cubicBezTo>
                    <a:cubicBezTo>
                      <a:pt x="9" y="27"/>
                      <a:pt x="7" y="30"/>
                      <a:pt x="12" y="33"/>
                    </a:cubicBezTo>
                    <a:cubicBezTo>
                      <a:pt x="15" y="35"/>
                      <a:pt x="20" y="36"/>
                      <a:pt x="22" y="31"/>
                    </a:cubicBezTo>
                    <a:cubicBezTo>
                      <a:pt x="32" y="39"/>
                      <a:pt x="37" y="29"/>
                      <a:pt x="35" y="19"/>
                    </a:cubicBezTo>
                    <a:cubicBezTo>
                      <a:pt x="34" y="14"/>
                      <a:pt x="31" y="11"/>
                      <a:pt x="26" y="8"/>
                    </a:cubicBezTo>
                    <a:cubicBezTo>
                      <a:pt x="21" y="3"/>
                      <a:pt x="9" y="0"/>
                      <a:pt x="3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3" name="Freeform 514">
                <a:extLst>
                  <a:ext uri="{FF2B5EF4-FFF2-40B4-BE49-F238E27FC236}">
                    <a16:creationId xmlns:a16="http://schemas.microsoft.com/office/drawing/2014/main" id="{4B5E450A-9695-4AC7-9839-DCCA8AFBB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2425"/>
                <a:ext cx="88" cy="82"/>
              </a:xfrm>
              <a:custGeom>
                <a:avLst/>
                <a:gdLst>
                  <a:gd name="T0" fmla="*/ 317 w 35"/>
                  <a:gd name="T1" fmla="*/ 56 h 31"/>
                  <a:gd name="T2" fmla="*/ 50 w 35"/>
                  <a:gd name="T3" fmla="*/ 259 h 31"/>
                  <a:gd name="T4" fmla="*/ 33 w 35"/>
                  <a:gd name="T5" fmla="*/ 426 h 31"/>
                  <a:gd name="T6" fmla="*/ 176 w 35"/>
                  <a:gd name="T7" fmla="*/ 553 h 31"/>
                  <a:gd name="T8" fmla="*/ 443 w 35"/>
                  <a:gd name="T9" fmla="*/ 463 h 31"/>
                  <a:gd name="T10" fmla="*/ 525 w 35"/>
                  <a:gd name="T11" fmla="*/ 204 h 31"/>
                  <a:gd name="T12" fmla="*/ 317 w 35"/>
                  <a:gd name="T13" fmla="*/ 56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31">
                    <a:moveTo>
                      <a:pt x="20" y="3"/>
                    </a:moveTo>
                    <a:cubicBezTo>
                      <a:pt x="14" y="0"/>
                      <a:pt x="0" y="7"/>
                      <a:pt x="3" y="14"/>
                    </a:cubicBezTo>
                    <a:cubicBezTo>
                      <a:pt x="0" y="16"/>
                      <a:pt x="0" y="20"/>
                      <a:pt x="2" y="23"/>
                    </a:cubicBezTo>
                    <a:cubicBezTo>
                      <a:pt x="4" y="28"/>
                      <a:pt x="7" y="30"/>
                      <a:pt x="11" y="30"/>
                    </a:cubicBezTo>
                    <a:cubicBezTo>
                      <a:pt x="17" y="31"/>
                      <a:pt x="23" y="27"/>
                      <a:pt x="28" y="25"/>
                    </a:cubicBezTo>
                    <a:cubicBezTo>
                      <a:pt x="35" y="23"/>
                      <a:pt x="35" y="19"/>
                      <a:pt x="33" y="11"/>
                    </a:cubicBezTo>
                    <a:cubicBezTo>
                      <a:pt x="31" y="3"/>
                      <a:pt x="28" y="2"/>
                      <a:pt x="2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4" name="Freeform 515">
                <a:extLst>
                  <a:ext uri="{FF2B5EF4-FFF2-40B4-BE49-F238E27FC236}">
                    <a16:creationId xmlns:a16="http://schemas.microsoft.com/office/drawing/2014/main" id="{7207F977-C988-4F34-9278-BAE97B951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1787"/>
                <a:ext cx="87" cy="75"/>
              </a:xfrm>
              <a:custGeom>
                <a:avLst/>
                <a:gdLst>
                  <a:gd name="T0" fmla="*/ 216 w 35"/>
                  <a:gd name="T1" fmla="*/ 94 h 28"/>
                  <a:gd name="T2" fmla="*/ 12 w 35"/>
                  <a:gd name="T3" fmla="*/ 423 h 28"/>
                  <a:gd name="T4" fmla="*/ 154 w 35"/>
                  <a:gd name="T5" fmla="*/ 538 h 28"/>
                  <a:gd name="T6" fmla="*/ 229 w 35"/>
                  <a:gd name="T7" fmla="*/ 458 h 28"/>
                  <a:gd name="T8" fmla="*/ 403 w 35"/>
                  <a:gd name="T9" fmla="*/ 517 h 28"/>
                  <a:gd name="T10" fmla="*/ 495 w 35"/>
                  <a:gd name="T11" fmla="*/ 150 h 28"/>
                  <a:gd name="T12" fmla="*/ 216 w 35"/>
                  <a:gd name="T13" fmla="*/ 94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28">
                    <a:moveTo>
                      <a:pt x="14" y="5"/>
                    </a:moveTo>
                    <a:cubicBezTo>
                      <a:pt x="9" y="5"/>
                      <a:pt x="0" y="17"/>
                      <a:pt x="1" y="22"/>
                    </a:cubicBezTo>
                    <a:cubicBezTo>
                      <a:pt x="2" y="28"/>
                      <a:pt x="6" y="28"/>
                      <a:pt x="10" y="28"/>
                    </a:cubicBezTo>
                    <a:cubicBezTo>
                      <a:pt x="12" y="27"/>
                      <a:pt x="13" y="25"/>
                      <a:pt x="15" y="24"/>
                    </a:cubicBezTo>
                    <a:cubicBezTo>
                      <a:pt x="17" y="24"/>
                      <a:pt x="24" y="27"/>
                      <a:pt x="26" y="27"/>
                    </a:cubicBezTo>
                    <a:cubicBezTo>
                      <a:pt x="33" y="26"/>
                      <a:pt x="35" y="15"/>
                      <a:pt x="32" y="8"/>
                    </a:cubicBezTo>
                    <a:cubicBezTo>
                      <a:pt x="30" y="0"/>
                      <a:pt x="21" y="4"/>
                      <a:pt x="14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5" name="Freeform 516">
                <a:extLst>
                  <a:ext uri="{FF2B5EF4-FFF2-40B4-BE49-F238E27FC236}">
                    <a16:creationId xmlns:a16="http://schemas.microsoft.com/office/drawing/2014/main" id="{7753085D-A29C-4E0E-BB22-332D763E1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555"/>
                <a:ext cx="77" cy="107"/>
              </a:xfrm>
              <a:custGeom>
                <a:avLst/>
                <a:gdLst>
                  <a:gd name="T0" fmla="*/ 166 w 31"/>
                  <a:gd name="T1" fmla="*/ 21 h 40"/>
                  <a:gd name="T2" fmla="*/ 42 w 31"/>
                  <a:gd name="T3" fmla="*/ 500 h 40"/>
                  <a:gd name="T4" fmla="*/ 196 w 31"/>
                  <a:gd name="T5" fmla="*/ 650 h 40"/>
                  <a:gd name="T6" fmla="*/ 353 w 31"/>
                  <a:gd name="T7" fmla="*/ 709 h 40"/>
                  <a:gd name="T8" fmla="*/ 166 w 31"/>
                  <a:gd name="T9" fmla="*/ 2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40">
                    <a:moveTo>
                      <a:pt x="11" y="1"/>
                    </a:moveTo>
                    <a:cubicBezTo>
                      <a:pt x="1" y="3"/>
                      <a:pt x="0" y="21"/>
                      <a:pt x="3" y="26"/>
                    </a:cubicBezTo>
                    <a:cubicBezTo>
                      <a:pt x="4" y="28"/>
                      <a:pt x="11" y="33"/>
                      <a:pt x="13" y="34"/>
                    </a:cubicBezTo>
                    <a:cubicBezTo>
                      <a:pt x="16" y="36"/>
                      <a:pt x="18" y="40"/>
                      <a:pt x="23" y="37"/>
                    </a:cubicBezTo>
                    <a:cubicBezTo>
                      <a:pt x="31" y="31"/>
                      <a:pt x="22" y="0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6" name="Freeform 517">
                <a:extLst>
                  <a:ext uri="{FF2B5EF4-FFF2-40B4-BE49-F238E27FC236}">
                    <a16:creationId xmlns:a16="http://schemas.microsoft.com/office/drawing/2014/main" id="{C6F7F86E-04AA-47FA-9692-6AEA98A74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790"/>
                <a:ext cx="77" cy="123"/>
              </a:xfrm>
              <a:custGeom>
                <a:avLst/>
                <a:gdLst>
                  <a:gd name="T0" fmla="*/ 246 w 31"/>
                  <a:gd name="T1" fmla="*/ 150 h 46"/>
                  <a:gd name="T2" fmla="*/ 12 w 31"/>
                  <a:gd name="T3" fmla="*/ 687 h 46"/>
                  <a:gd name="T4" fmla="*/ 186 w 31"/>
                  <a:gd name="T5" fmla="*/ 845 h 46"/>
                  <a:gd name="T6" fmla="*/ 353 w 31"/>
                  <a:gd name="T7" fmla="*/ 730 h 46"/>
                  <a:gd name="T8" fmla="*/ 462 w 31"/>
                  <a:gd name="T9" fmla="*/ 380 h 46"/>
                  <a:gd name="T10" fmla="*/ 246 w 31"/>
                  <a:gd name="T11" fmla="*/ 150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46">
                    <a:moveTo>
                      <a:pt x="16" y="8"/>
                    </a:moveTo>
                    <a:cubicBezTo>
                      <a:pt x="7" y="11"/>
                      <a:pt x="0" y="29"/>
                      <a:pt x="1" y="36"/>
                    </a:cubicBezTo>
                    <a:cubicBezTo>
                      <a:pt x="2" y="42"/>
                      <a:pt x="5" y="46"/>
                      <a:pt x="12" y="44"/>
                    </a:cubicBezTo>
                    <a:cubicBezTo>
                      <a:pt x="16" y="43"/>
                      <a:pt x="20" y="40"/>
                      <a:pt x="23" y="38"/>
                    </a:cubicBezTo>
                    <a:cubicBezTo>
                      <a:pt x="28" y="34"/>
                      <a:pt x="29" y="28"/>
                      <a:pt x="30" y="20"/>
                    </a:cubicBezTo>
                    <a:cubicBezTo>
                      <a:pt x="31" y="15"/>
                      <a:pt x="20" y="0"/>
                      <a:pt x="16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7" name="Freeform 518">
                <a:extLst>
                  <a:ext uri="{FF2B5EF4-FFF2-40B4-BE49-F238E27FC236}">
                    <a16:creationId xmlns:a16="http://schemas.microsoft.com/office/drawing/2014/main" id="{D660E740-0E29-4C22-B298-2C821984E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593"/>
                <a:ext cx="115" cy="93"/>
              </a:xfrm>
              <a:custGeom>
                <a:avLst/>
                <a:gdLst>
                  <a:gd name="T0" fmla="*/ 313 w 46"/>
                  <a:gd name="T1" fmla="*/ 77 h 35"/>
                  <a:gd name="T2" fmla="*/ 83 w 46"/>
                  <a:gd name="T3" fmla="*/ 396 h 35"/>
                  <a:gd name="T4" fmla="*/ 145 w 46"/>
                  <a:gd name="T5" fmla="*/ 430 h 35"/>
                  <a:gd name="T6" fmla="*/ 220 w 46"/>
                  <a:gd name="T7" fmla="*/ 545 h 35"/>
                  <a:gd name="T8" fmla="*/ 458 w 46"/>
                  <a:gd name="T9" fmla="*/ 622 h 35"/>
                  <a:gd name="T10" fmla="*/ 675 w 46"/>
                  <a:gd name="T11" fmla="*/ 545 h 35"/>
                  <a:gd name="T12" fmla="*/ 645 w 46"/>
                  <a:gd name="T13" fmla="*/ 205 h 35"/>
                  <a:gd name="T14" fmla="*/ 313 w 46"/>
                  <a:gd name="T15" fmla="*/ 77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6" h="35">
                    <a:moveTo>
                      <a:pt x="20" y="4"/>
                    </a:moveTo>
                    <a:cubicBezTo>
                      <a:pt x="9" y="0"/>
                      <a:pt x="0" y="10"/>
                      <a:pt x="5" y="21"/>
                    </a:cubicBezTo>
                    <a:cubicBezTo>
                      <a:pt x="5" y="21"/>
                      <a:pt x="9" y="22"/>
                      <a:pt x="9" y="23"/>
                    </a:cubicBezTo>
                    <a:cubicBezTo>
                      <a:pt x="11" y="25"/>
                      <a:pt x="10" y="27"/>
                      <a:pt x="14" y="29"/>
                    </a:cubicBezTo>
                    <a:cubicBezTo>
                      <a:pt x="17" y="32"/>
                      <a:pt x="25" y="33"/>
                      <a:pt x="29" y="33"/>
                    </a:cubicBezTo>
                    <a:cubicBezTo>
                      <a:pt x="35" y="35"/>
                      <a:pt x="39" y="35"/>
                      <a:pt x="43" y="29"/>
                    </a:cubicBezTo>
                    <a:cubicBezTo>
                      <a:pt x="46" y="24"/>
                      <a:pt x="46" y="15"/>
                      <a:pt x="41" y="11"/>
                    </a:cubicBezTo>
                    <a:cubicBezTo>
                      <a:pt x="37" y="7"/>
                      <a:pt x="25" y="3"/>
                      <a:pt x="20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8" name="Freeform 519">
                <a:extLst>
                  <a:ext uri="{FF2B5EF4-FFF2-40B4-BE49-F238E27FC236}">
                    <a16:creationId xmlns:a16="http://schemas.microsoft.com/office/drawing/2014/main" id="{818BE37C-F90F-4BBB-9D2D-420FA9D12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022"/>
                <a:ext cx="125" cy="120"/>
              </a:xfrm>
              <a:custGeom>
                <a:avLst/>
                <a:gdLst>
                  <a:gd name="T0" fmla="*/ 550 w 50"/>
                  <a:gd name="T1" fmla="*/ 192 h 45"/>
                  <a:gd name="T2" fmla="*/ 363 w 50"/>
                  <a:gd name="T3" fmla="*/ 819 h 45"/>
                  <a:gd name="T4" fmla="*/ 720 w 50"/>
                  <a:gd name="T5" fmla="*/ 568 h 45"/>
                  <a:gd name="T6" fmla="*/ 550 w 50"/>
                  <a:gd name="T7" fmla="*/ 192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45">
                    <a:moveTo>
                      <a:pt x="35" y="10"/>
                    </a:moveTo>
                    <a:cubicBezTo>
                      <a:pt x="20" y="0"/>
                      <a:pt x="0" y="37"/>
                      <a:pt x="23" y="43"/>
                    </a:cubicBezTo>
                    <a:cubicBezTo>
                      <a:pt x="31" y="45"/>
                      <a:pt x="42" y="38"/>
                      <a:pt x="46" y="30"/>
                    </a:cubicBezTo>
                    <a:cubicBezTo>
                      <a:pt x="50" y="19"/>
                      <a:pt x="41" y="14"/>
                      <a:pt x="35" y="1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79" name="Freeform 520">
                <a:extLst>
                  <a:ext uri="{FF2B5EF4-FFF2-40B4-BE49-F238E27FC236}">
                    <a16:creationId xmlns:a16="http://schemas.microsoft.com/office/drawing/2014/main" id="{B02AECE3-9563-4F7D-A9F4-E2BE51DEC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61"/>
                <a:ext cx="82" cy="109"/>
              </a:xfrm>
              <a:custGeom>
                <a:avLst/>
                <a:gdLst>
                  <a:gd name="T0" fmla="*/ 75 w 33"/>
                  <a:gd name="T1" fmla="*/ 170 h 41"/>
                  <a:gd name="T2" fmla="*/ 104 w 33"/>
                  <a:gd name="T3" fmla="*/ 678 h 41"/>
                  <a:gd name="T4" fmla="*/ 340 w 33"/>
                  <a:gd name="T5" fmla="*/ 771 h 41"/>
                  <a:gd name="T6" fmla="*/ 494 w 33"/>
                  <a:gd name="T7" fmla="*/ 487 h 41"/>
                  <a:gd name="T8" fmla="*/ 403 w 33"/>
                  <a:gd name="T9" fmla="*/ 77 h 41"/>
                  <a:gd name="T10" fmla="*/ 75 w 33"/>
                  <a:gd name="T11" fmla="*/ 17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1">
                    <a:moveTo>
                      <a:pt x="5" y="9"/>
                    </a:moveTo>
                    <a:cubicBezTo>
                      <a:pt x="2" y="16"/>
                      <a:pt x="0" y="29"/>
                      <a:pt x="7" y="36"/>
                    </a:cubicBezTo>
                    <a:cubicBezTo>
                      <a:pt x="9" y="38"/>
                      <a:pt x="19" y="41"/>
                      <a:pt x="22" y="41"/>
                    </a:cubicBezTo>
                    <a:cubicBezTo>
                      <a:pt x="31" y="41"/>
                      <a:pt x="31" y="33"/>
                      <a:pt x="32" y="26"/>
                    </a:cubicBezTo>
                    <a:cubicBezTo>
                      <a:pt x="33" y="18"/>
                      <a:pt x="33" y="11"/>
                      <a:pt x="26" y="4"/>
                    </a:cubicBezTo>
                    <a:cubicBezTo>
                      <a:pt x="20" y="0"/>
                      <a:pt x="10" y="3"/>
                      <a:pt x="5" y="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0" name="Freeform 521">
                <a:extLst>
                  <a:ext uri="{FF2B5EF4-FFF2-40B4-BE49-F238E27FC236}">
                    <a16:creationId xmlns:a16="http://schemas.microsoft.com/office/drawing/2014/main" id="{AD2C6C0E-4A22-45A2-BAA9-DF70B879F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9" y="1771"/>
                <a:ext cx="91" cy="96"/>
              </a:xfrm>
              <a:custGeom>
                <a:avLst/>
                <a:gdLst>
                  <a:gd name="T0" fmla="*/ 276 w 36"/>
                  <a:gd name="T1" fmla="*/ 93 h 36"/>
                  <a:gd name="T2" fmla="*/ 179 w 36"/>
                  <a:gd name="T3" fmla="*/ 627 h 36"/>
                  <a:gd name="T4" fmla="*/ 452 w 36"/>
                  <a:gd name="T5" fmla="*/ 605 h 36"/>
                  <a:gd name="T6" fmla="*/ 531 w 36"/>
                  <a:gd name="T7" fmla="*/ 227 h 36"/>
                  <a:gd name="T8" fmla="*/ 276 w 36"/>
                  <a:gd name="T9" fmla="*/ 93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17" y="5"/>
                    </a:moveTo>
                    <a:cubicBezTo>
                      <a:pt x="7" y="10"/>
                      <a:pt x="0" y="29"/>
                      <a:pt x="11" y="33"/>
                    </a:cubicBezTo>
                    <a:cubicBezTo>
                      <a:pt x="17" y="36"/>
                      <a:pt x="23" y="35"/>
                      <a:pt x="28" y="32"/>
                    </a:cubicBezTo>
                    <a:cubicBezTo>
                      <a:pt x="34" y="28"/>
                      <a:pt x="36" y="19"/>
                      <a:pt x="33" y="12"/>
                    </a:cubicBezTo>
                    <a:cubicBezTo>
                      <a:pt x="31" y="7"/>
                      <a:pt x="22" y="0"/>
                      <a:pt x="17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1" name="Freeform 522">
                <a:extLst>
                  <a:ext uri="{FF2B5EF4-FFF2-40B4-BE49-F238E27FC236}">
                    <a16:creationId xmlns:a16="http://schemas.microsoft.com/office/drawing/2014/main" id="{7E1AA059-3EBB-4C86-96E2-273B5DD94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2334"/>
                <a:ext cx="92" cy="117"/>
              </a:xfrm>
              <a:custGeom>
                <a:avLst/>
                <a:gdLst>
                  <a:gd name="T0" fmla="*/ 321 w 37"/>
                  <a:gd name="T1" fmla="*/ 77 h 44"/>
                  <a:gd name="T2" fmla="*/ 75 w 37"/>
                  <a:gd name="T3" fmla="*/ 226 h 44"/>
                  <a:gd name="T4" fmla="*/ 75 w 37"/>
                  <a:gd name="T5" fmla="*/ 362 h 44"/>
                  <a:gd name="T6" fmla="*/ 12 w 37"/>
                  <a:gd name="T7" fmla="*/ 508 h 44"/>
                  <a:gd name="T8" fmla="*/ 370 w 37"/>
                  <a:gd name="T9" fmla="*/ 792 h 44"/>
                  <a:gd name="T10" fmla="*/ 557 w 37"/>
                  <a:gd name="T11" fmla="*/ 375 h 44"/>
                  <a:gd name="T12" fmla="*/ 507 w 37"/>
                  <a:gd name="T13" fmla="*/ 149 h 44"/>
                  <a:gd name="T14" fmla="*/ 321 w 37"/>
                  <a:gd name="T15" fmla="*/ 77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44">
                    <a:moveTo>
                      <a:pt x="21" y="4"/>
                    </a:moveTo>
                    <a:cubicBezTo>
                      <a:pt x="15" y="5"/>
                      <a:pt x="8" y="6"/>
                      <a:pt x="5" y="12"/>
                    </a:cubicBezTo>
                    <a:cubicBezTo>
                      <a:pt x="3" y="15"/>
                      <a:pt x="5" y="17"/>
                      <a:pt x="5" y="19"/>
                    </a:cubicBezTo>
                    <a:cubicBezTo>
                      <a:pt x="4" y="22"/>
                      <a:pt x="1" y="24"/>
                      <a:pt x="1" y="27"/>
                    </a:cubicBezTo>
                    <a:cubicBezTo>
                      <a:pt x="0" y="38"/>
                      <a:pt x="15" y="44"/>
                      <a:pt x="24" y="42"/>
                    </a:cubicBezTo>
                    <a:cubicBezTo>
                      <a:pt x="35" y="39"/>
                      <a:pt x="37" y="31"/>
                      <a:pt x="36" y="20"/>
                    </a:cubicBezTo>
                    <a:cubicBezTo>
                      <a:pt x="36" y="16"/>
                      <a:pt x="36" y="12"/>
                      <a:pt x="33" y="8"/>
                    </a:cubicBezTo>
                    <a:cubicBezTo>
                      <a:pt x="31" y="4"/>
                      <a:pt x="25" y="0"/>
                      <a:pt x="21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2" name="Freeform 523">
                <a:extLst>
                  <a:ext uri="{FF2B5EF4-FFF2-40B4-BE49-F238E27FC236}">
                    <a16:creationId xmlns:a16="http://schemas.microsoft.com/office/drawing/2014/main" id="{2ABCEAA5-FDB8-4494-8702-EBB95A523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627"/>
                <a:ext cx="85" cy="96"/>
              </a:xfrm>
              <a:custGeom>
                <a:avLst/>
                <a:gdLst>
                  <a:gd name="T0" fmla="*/ 300 w 34"/>
                  <a:gd name="T1" fmla="*/ 21 h 36"/>
                  <a:gd name="T2" fmla="*/ 63 w 34"/>
                  <a:gd name="T3" fmla="*/ 205 h 36"/>
                  <a:gd name="T4" fmla="*/ 20 w 34"/>
                  <a:gd name="T5" fmla="*/ 491 h 36"/>
                  <a:gd name="T6" fmla="*/ 145 w 34"/>
                  <a:gd name="T7" fmla="*/ 683 h 36"/>
                  <a:gd name="T8" fmla="*/ 333 w 34"/>
                  <a:gd name="T9" fmla="*/ 661 h 36"/>
                  <a:gd name="T10" fmla="*/ 375 w 34"/>
                  <a:gd name="T11" fmla="*/ 0 h 36"/>
                  <a:gd name="T12" fmla="*/ 300 w 34"/>
                  <a:gd name="T13" fmla="*/ 21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36">
                    <a:moveTo>
                      <a:pt x="19" y="1"/>
                    </a:moveTo>
                    <a:cubicBezTo>
                      <a:pt x="13" y="4"/>
                      <a:pt x="8" y="6"/>
                      <a:pt x="4" y="11"/>
                    </a:cubicBezTo>
                    <a:cubicBezTo>
                      <a:pt x="1" y="15"/>
                      <a:pt x="0" y="21"/>
                      <a:pt x="1" y="26"/>
                    </a:cubicBezTo>
                    <a:cubicBezTo>
                      <a:pt x="1" y="32"/>
                      <a:pt x="1" y="35"/>
                      <a:pt x="9" y="36"/>
                    </a:cubicBezTo>
                    <a:cubicBezTo>
                      <a:pt x="11" y="36"/>
                      <a:pt x="18" y="36"/>
                      <a:pt x="21" y="35"/>
                    </a:cubicBezTo>
                    <a:cubicBezTo>
                      <a:pt x="34" y="31"/>
                      <a:pt x="34" y="7"/>
                      <a:pt x="24" y="0"/>
                    </a:cubicBezTo>
                    <a:cubicBezTo>
                      <a:pt x="23" y="0"/>
                      <a:pt x="20" y="1"/>
                      <a:pt x="19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3" name="Freeform 524">
                <a:extLst>
                  <a:ext uri="{FF2B5EF4-FFF2-40B4-BE49-F238E27FC236}">
                    <a16:creationId xmlns:a16="http://schemas.microsoft.com/office/drawing/2014/main" id="{55822E5A-AE07-4E19-9587-E73D2B470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049"/>
                <a:ext cx="50" cy="42"/>
              </a:xfrm>
              <a:custGeom>
                <a:avLst/>
                <a:gdLst>
                  <a:gd name="T0" fmla="*/ 50 w 20"/>
                  <a:gd name="T1" fmla="*/ 234 h 16"/>
                  <a:gd name="T2" fmla="*/ 95 w 20"/>
                  <a:gd name="T3" fmla="*/ 21 h 16"/>
                  <a:gd name="T4" fmla="*/ 313 w 20"/>
                  <a:gd name="T5" fmla="*/ 110 h 16"/>
                  <a:gd name="T6" fmla="*/ 113 w 20"/>
                  <a:gd name="T7" fmla="*/ 110 h 16"/>
                  <a:gd name="T8" fmla="*/ 95 w 20"/>
                  <a:gd name="T9" fmla="*/ 179 h 16"/>
                  <a:gd name="T10" fmla="*/ 63 w 20"/>
                  <a:gd name="T11" fmla="*/ 200 h 16"/>
                  <a:gd name="T12" fmla="*/ 95 w 20"/>
                  <a:gd name="T13" fmla="*/ 289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6">
                    <a:moveTo>
                      <a:pt x="3" y="13"/>
                    </a:moveTo>
                    <a:cubicBezTo>
                      <a:pt x="0" y="10"/>
                      <a:pt x="2" y="3"/>
                      <a:pt x="6" y="1"/>
                    </a:cubicBezTo>
                    <a:cubicBezTo>
                      <a:pt x="12" y="0"/>
                      <a:pt x="16" y="3"/>
                      <a:pt x="20" y="6"/>
                    </a:cubicBezTo>
                    <a:cubicBezTo>
                      <a:pt x="17" y="4"/>
                      <a:pt x="10" y="2"/>
                      <a:pt x="7" y="6"/>
                    </a:cubicBezTo>
                    <a:cubicBezTo>
                      <a:pt x="7" y="7"/>
                      <a:pt x="7" y="9"/>
                      <a:pt x="6" y="10"/>
                    </a:cubicBezTo>
                    <a:cubicBezTo>
                      <a:pt x="6" y="10"/>
                      <a:pt x="4" y="10"/>
                      <a:pt x="4" y="11"/>
                    </a:cubicBezTo>
                    <a:cubicBezTo>
                      <a:pt x="3" y="13"/>
                      <a:pt x="5" y="15"/>
                      <a:pt x="6" y="16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4" name="Freeform 525">
                <a:extLst>
                  <a:ext uri="{FF2B5EF4-FFF2-40B4-BE49-F238E27FC236}">
                    <a16:creationId xmlns:a16="http://schemas.microsoft.com/office/drawing/2014/main" id="{54F2DD7B-E63D-4981-8AFF-903C01C05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563"/>
                <a:ext cx="35" cy="46"/>
              </a:xfrm>
              <a:custGeom>
                <a:avLst/>
                <a:gdLst>
                  <a:gd name="T0" fmla="*/ 33 w 14"/>
                  <a:gd name="T1" fmla="*/ 336 h 17"/>
                  <a:gd name="T2" fmla="*/ 95 w 14"/>
                  <a:gd name="T3" fmla="*/ 60 h 17"/>
                  <a:gd name="T4" fmla="*/ 145 w 14"/>
                  <a:gd name="T5" fmla="*/ 0 h 17"/>
                  <a:gd name="T6" fmla="*/ 220 w 14"/>
                  <a:gd name="T7" fmla="*/ 138 h 17"/>
                  <a:gd name="T8" fmla="*/ 113 w 14"/>
                  <a:gd name="T9" fmla="*/ 176 h 17"/>
                  <a:gd name="T10" fmla="*/ 33 w 14"/>
                  <a:gd name="T11" fmla="*/ 235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7">
                    <a:moveTo>
                      <a:pt x="2" y="17"/>
                    </a:moveTo>
                    <a:cubicBezTo>
                      <a:pt x="0" y="13"/>
                      <a:pt x="3" y="6"/>
                      <a:pt x="6" y="3"/>
                    </a:cubicBezTo>
                    <a:cubicBezTo>
                      <a:pt x="7" y="2"/>
                      <a:pt x="7" y="0"/>
                      <a:pt x="9" y="0"/>
                    </a:cubicBezTo>
                    <a:cubicBezTo>
                      <a:pt x="12" y="0"/>
                      <a:pt x="14" y="4"/>
                      <a:pt x="14" y="7"/>
                    </a:cubicBezTo>
                    <a:cubicBezTo>
                      <a:pt x="12" y="2"/>
                      <a:pt x="5" y="4"/>
                      <a:pt x="7" y="9"/>
                    </a:cubicBezTo>
                    <a:cubicBezTo>
                      <a:pt x="5" y="9"/>
                      <a:pt x="3" y="10"/>
                      <a:pt x="2" y="12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5" name="Freeform 526">
                <a:extLst>
                  <a:ext uri="{FF2B5EF4-FFF2-40B4-BE49-F238E27FC236}">
                    <a16:creationId xmlns:a16="http://schemas.microsoft.com/office/drawing/2014/main" id="{213DB4D0-C2BE-4BE7-A728-0A5CE4172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803"/>
                <a:ext cx="52" cy="32"/>
              </a:xfrm>
              <a:custGeom>
                <a:avLst/>
                <a:gdLst>
                  <a:gd name="T0" fmla="*/ 0 w 21"/>
                  <a:gd name="T1" fmla="*/ 227 h 12"/>
                  <a:gd name="T2" fmla="*/ 134 w 21"/>
                  <a:gd name="T3" fmla="*/ 35 h 12"/>
                  <a:gd name="T4" fmla="*/ 319 w 21"/>
                  <a:gd name="T5" fmla="*/ 136 h 12"/>
                  <a:gd name="T6" fmla="*/ 183 w 21"/>
                  <a:gd name="T7" fmla="*/ 93 h 12"/>
                  <a:gd name="T8" fmla="*/ 154 w 21"/>
                  <a:gd name="T9" fmla="*/ 149 h 12"/>
                  <a:gd name="T10" fmla="*/ 74 w 21"/>
                  <a:gd name="T11" fmla="*/ 149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12">
                    <a:moveTo>
                      <a:pt x="0" y="12"/>
                    </a:moveTo>
                    <a:cubicBezTo>
                      <a:pt x="2" y="7"/>
                      <a:pt x="5" y="4"/>
                      <a:pt x="9" y="2"/>
                    </a:cubicBezTo>
                    <a:cubicBezTo>
                      <a:pt x="14" y="0"/>
                      <a:pt x="21" y="1"/>
                      <a:pt x="21" y="7"/>
                    </a:cubicBezTo>
                    <a:cubicBezTo>
                      <a:pt x="19" y="3"/>
                      <a:pt x="15" y="3"/>
                      <a:pt x="12" y="5"/>
                    </a:cubicBezTo>
                    <a:cubicBezTo>
                      <a:pt x="11" y="6"/>
                      <a:pt x="11" y="7"/>
                      <a:pt x="10" y="8"/>
                    </a:cubicBezTo>
                    <a:cubicBezTo>
                      <a:pt x="8" y="8"/>
                      <a:pt x="7" y="7"/>
                      <a:pt x="5" y="8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6" name="Freeform 527">
                <a:extLst>
                  <a:ext uri="{FF2B5EF4-FFF2-40B4-BE49-F238E27FC236}">
                    <a16:creationId xmlns:a16="http://schemas.microsoft.com/office/drawing/2014/main" id="{5E3521A9-9B2B-45E7-81AE-A9AD2F440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662"/>
                <a:ext cx="47" cy="32"/>
              </a:xfrm>
              <a:custGeom>
                <a:avLst/>
                <a:gdLst>
                  <a:gd name="T0" fmla="*/ 12 w 19"/>
                  <a:gd name="T1" fmla="*/ 227 h 12"/>
                  <a:gd name="T2" fmla="*/ 92 w 19"/>
                  <a:gd name="T3" fmla="*/ 35 h 12"/>
                  <a:gd name="T4" fmla="*/ 287 w 19"/>
                  <a:gd name="T5" fmla="*/ 171 h 12"/>
                  <a:gd name="T6" fmla="*/ 134 w 19"/>
                  <a:gd name="T7" fmla="*/ 115 h 12"/>
                  <a:gd name="T8" fmla="*/ 134 w 19"/>
                  <a:gd name="T9" fmla="*/ 136 h 12"/>
                  <a:gd name="T10" fmla="*/ 30 w 19"/>
                  <a:gd name="T11" fmla="*/ 192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2">
                    <a:moveTo>
                      <a:pt x="1" y="12"/>
                    </a:moveTo>
                    <a:cubicBezTo>
                      <a:pt x="0" y="9"/>
                      <a:pt x="4" y="3"/>
                      <a:pt x="6" y="2"/>
                    </a:cubicBezTo>
                    <a:cubicBezTo>
                      <a:pt x="12" y="0"/>
                      <a:pt x="15" y="6"/>
                      <a:pt x="19" y="9"/>
                    </a:cubicBezTo>
                    <a:cubicBezTo>
                      <a:pt x="16" y="7"/>
                      <a:pt x="12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5" y="6"/>
                      <a:pt x="4" y="7"/>
                      <a:pt x="2" y="10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7" name="Freeform 528">
                <a:extLst>
                  <a:ext uri="{FF2B5EF4-FFF2-40B4-BE49-F238E27FC236}">
                    <a16:creationId xmlns:a16="http://schemas.microsoft.com/office/drawing/2014/main" id="{7A9FC505-0612-437C-AC40-3B1ABE6E4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2441"/>
                <a:ext cx="50" cy="34"/>
              </a:xfrm>
              <a:custGeom>
                <a:avLst/>
                <a:gdLst>
                  <a:gd name="T0" fmla="*/ 0 w 20"/>
                  <a:gd name="T1" fmla="*/ 233 h 13"/>
                  <a:gd name="T2" fmla="*/ 145 w 20"/>
                  <a:gd name="T3" fmla="*/ 0 h 13"/>
                  <a:gd name="T4" fmla="*/ 250 w 20"/>
                  <a:gd name="T5" fmla="*/ 21 h 13"/>
                  <a:gd name="T6" fmla="*/ 313 w 20"/>
                  <a:gd name="T7" fmla="*/ 89 h 13"/>
                  <a:gd name="T8" fmla="*/ 175 w 20"/>
                  <a:gd name="T9" fmla="*/ 68 h 13"/>
                  <a:gd name="T10" fmla="*/ 158 w 20"/>
                  <a:gd name="T11" fmla="*/ 144 h 13"/>
                  <a:gd name="T12" fmla="*/ 113 w 20"/>
                  <a:gd name="T13" fmla="*/ 144 h 13"/>
                  <a:gd name="T14" fmla="*/ 83 w 20"/>
                  <a:gd name="T15" fmla="*/ 178 h 13"/>
                  <a:gd name="T16" fmla="*/ 20 w 20"/>
                  <a:gd name="T17" fmla="*/ 23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13">
                    <a:moveTo>
                      <a:pt x="0" y="13"/>
                    </a:moveTo>
                    <a:cubicBezTo>
                      <a:pt x="5" y="10"/>
                      <a:pt x="1" y="2"/>
                      <a:pt x="9" y="0"/>
                    </a:cubicBezTo>
                    <a:cubicBezTo>
                      <a:pt x="10" y="0"/>
                      <a:pt x="15" y="0"/>
                      <a:pt x="16" y="1"/>
                    </a:cubicBezTo>
                    <a:cubicBezTo>
                      <a:pt x="18" y="2"/>
                      <a:pt x="18" y="3"/>
                      <a:pt x="20" y="5"/>
                    </a:cubicBezTo>
                    <a:cubicBezTo>
                      <a:pt x="17" y="3"/>
                      <a:pt x="14" y="2"/>
                      <a:pt x="11" y="4"/>
                    </a:cubicBezTo>
                    <a:cubicBezTo>
                      <a:pt x="9" y="5"/>
                      <a:pt x="8" y="6"/>
                      <a:pt x="10" y="8"/>
                    </a:cubicBezTo>
                    <a:cubicBezTo>
                      <a:pt x="10" y="8"/>
                      <a:pt x="8" y="8"/>
                      <a:pt x="7" y="8"/>
                    </a:cubicBezTo>
                    <a:cubicBezTo>
                      <a:pt x="6" y="9"/>
                      <a:pt x="6" y="9"/>
                      <a:pt x="5" y="10"/>
                    </a:cubicBezTo>
                    <a:cubicBezTo>
                      <a:pt x="4" y="12"/>
                      <a:pt x="3" y="13"/>
                      <a:pt x="1" y="13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8" name="Freeform 529">
                <a:extLst>
                  <a:ext uri="{FF2B5EF4-FFF2-40B4-BE49-F238E27FC236}">
                    <a16:creationId xmlns:a16="http://schemas.microsoft.com/office/drawing/2014/main" id="{B3F8173E-69C8-4E00-8DAC-D8740BD5C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819"/>
                <a:ext cx="52" cy="59"/>
              </a:xfrm>
              <a:custGeom>
                <a:avLst/>
                <a:gdLst>
                  <a:gd name="T0" fmla="*/ 275 w 21"/>
                  <a:gd name="T1" fmla="*/ 0 h 22"/>
                  <a:gd name="T2" fmla="*/ 134 w 21"/>
                  <a:gd name="T3" fmla="*/ 115 h 22"/>
                  <a:gd name="T4" fmla="*/ 74 w 21"/>
                  <a:gd name="T5" fmla="*/ 424 h 22"/>
                  <a:gd name="T6" fmla="*/ 228 w 21"/>
                  <a:gd name="T7" fmla="*/ 193 h 22"/>
                  <a:gd name="T8" fmla="*/ 319 w 21"/>
                  <a:gd name="T9" fmla="*/ 56 h 22"/>
                  <a:gd name="T10" fmla="*/ 307 w 21"/>
                  <a:gd name="T11" fmla="*/ 3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2">
                    <a:moveTo>
                      <a:pt x="18" y="0"/>
                    </a:moveTo>
                    <a:cubicBezTo>
                      <a:pt x="13" y="0"/>
                      <a:pt x="11" y="3"/>
                      <a:pt x="9" y="6"/>
                    </a:cubicBezTo>
                    <a:cubicBezTo>
                      <a:pt x="7" y="9"/>
                      <a:pt x="0" y="18"/>
                      <a:pt x="5" y="22"/>
                    </a:cubicBezTo>
                    <a:cubicBezTo>
                      <a:pt x="7" y="18"/>
                      <a:pt x="8" y="3"/>
                      <a:pt x="15" y="10"/>
                    </a:cubicBezTo>
                    <a:cubicBezTo>
                      <a:pt x="15" y="6"/>
                      <a:pt x="17" y="5"/>
                      <a:pt x="21" y="3"/>
                    </a:cubicBezTo>
                    <a:cubicBezTo>
                      <a:pt x="20" y="3"/>
                      <a:pt x="20" y="3"/>
                      <a:pt x="20" y="2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89" name="Freeform 530">
                <a:extLst>
                  <a:ext uri="{FF2B5EF4-FFF2-40B4-BE49-F238E27FC236}">
                    <a16:creationId xmlns:a16="http://schemas.microsoft.com/office/drawing/2014/main" id="{E2BF6964-BF49-43A5-B210-10A4F618A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2609"/>
                <a:ext cx="72" cy="32"/>
              </a:xfrm>
              <a:custGeom>
                <a:avLst/>
                <a:gdLst>
                  <a:gd name="T0" fmla="*/ 0 w 29"/>
                  <a:gd name="T1" fmla="*/ 192 h 12"/>
                  <a:gd name="T2" fmla="*/ 166 w 29"/>
                  <a:gd name="T3" fmla="*/ 21 h 12"/>
                  <a:gd name="T4" fmla="*/ 444 w 29"/>
                  <a:gd name="T5" fmla="*/ 171 h 12"/>
                  <a:gd name="T6" fmla="*/ 258 w 29"/>
                  <a:gd name="T7" fmla="*/ 227 h 12"/>
                  <a:gd name="T8" fmla="*/ 92 w 29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2">
                    <a:moveTo>
                      <a:pt x="0" y="10"/>
                    </a:moveTo>
                    <a:cubicBezTo>
                      <a:pt x="0" y="3"/>
                      <a:pt x="6" y="0"/>
                      <a:pt x="11" y="1"/>
                    </a:cubicBezTo>
                    <a:cubicBezTo>
                      <a:pt x="15" y="1"/>
                      <a:pt x="29" y="3"/>
                      <a:pt x="29" y="9"/>
                    </a:cubicBezTo>
                    <a:cubicBezTo>
                      <a:pt x="23" y="4"/>
                      <a:pt x="18" y="5"/>
                      <a:pt x="17" y="12"/>
                    </a:cubicBezTo>
                    <a:cubicBezTo>
                      <a:pt x="15" y="7"/>
                      <a:pt x="12" y="4"/>
                      <a:pt x="6" y="5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0" name="Freeform 531">
                <a:extLst>
                  <a:ext uri="{FF2B5EF4-FFF2-40B4-BE49-F238E27FC236}">
                    <a16:creationId xmlns:a16="http://schemas.microsoft.com/office/drawing/2014/main" id="{574956B9-8374-4108-9C32-CADA8A3C1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" y="2051"/>
                <a:ext cx="60" cy="62"/>
              </a:xfrm>
              <a:custGeom>
                <a:avLst/>
                <a:gdLst>
                  <a:gd name="T0" fmla="*/ 375 w 24"/>
                  <a:gd name="T1" fmla="*/ 94 h 23"/>
                  <a:gd name="T2" fmla="*/ 250 w 24"/>
                  <a:gd name="T3" fmla="*/ 22 h 23"/>
                  <a:gd name="T4" fmla="*/ 125 w 24"/>
                  <a:gd name="T5" fmla="*/ 94 h 23"/>
                  <a:gd name="T6" fmla="*/ 113 w 24"/>
                  <a:gd name="T7" fmla="*/ 450 h 23"/>
                  <a:gd name="T8" fmla="*/ 220 w 24"/>
                  <a:gd name="T9" fmla="*/ 159 h 23"/>
                  <a:gd name="T10" fmla="*/ 313 w 24"/>
                  <a:gd name="T11" fmla="*/ 2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3">
                    <a:moveTo>
                      <a:pt x="24" y="5"/>
                    </a:moveTo>
                    <a:cubicBezTo>
                      <a:pt x="21" y="4"/>
                      <a:pt x="19" y="1"/>
                      <a:pt x="16" y="1"/>
                    </a:cubicBezTo>
                    <a:cubicBezTo>
                      <a:pt x="14" y="1"/>
                      <a:pt x="9" y="3"/>
                      <a:pt x="8" y="5"/>
                    </a:cubicBezTo>
                    <a:cubicBezTo>
                      <a:pt x="3" y="9"/>
                      <a:pt x="0" y="20"/>
                      <a:pt x="7" y="23"/>
                    </a:cubicBezTo>
                    <a:cubicBezTo>
                      <a:pt x="5" y="16"/>
                      <a:pt x="4" y="6"/>
                      <a:pt x="14" y="8"/>
                    </a:cubicBezTo>
                    <a:cubicBezTo>
                      <a:pt x="12" y="4"/>
                      <a:pt x="16" y="0"/>
                      <a:pt x="20" y="1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1" name="Freeform 532">
                <a:extLst>
                  <a:ext uri="{FF2B5EF4-FFF2-40B4-BE49-F238E27FC236}">
                    <a16:creationId xmlns:a16="http://schemas.microsoft.com/office/drawing/2014/main" id="{FBFDCD2F-4529-4D5A-BC23-D438BE720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63"/>
                <a:ext cx="52" cy="72"/>
              </a:xfrm>
              <a:custGeom>
                <a:avLst/>
                <a:gdLst>
                  <a:gd name="T0" fmla="*/ 319 w 21"/>
                  <a:gd name="T1" fmla="*/ 93 h 27"/>
                  <a:gd name="T2" fmla="*/ 196 w 21"/>
                  <a:gd name="T3" fmla="*/ 512 h 27"/>
                  <a:gd name="T4" fmla="*/ 183 w 21"/>
                  <a:gd name="T5" fmla="*/ 227 h 27"/>
                  <a:gd name="T6" fmla="*/ 215 w 21"/>
                  <a:gd name="T7" fmla="*/ 248 h 27"/>
                  <a:gd name="T8" fmla="*/ 319 w 21"/>
                  <a:gd name="T9" fmla="*/ 11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7">
                    <a:moveTo>
                      <a:pt x="21" y="5"/>
                    </a:moveTo>
                    <a:cubicBezTo>
                      <a:pt x="10" y="0"/>
                      <a:pt x="0" y="22"/>
                      <a:pt x="13" y="27"/>
                    </a:cubicBezTo>
                    <a:cubicBezTo>
                      <a:pt x="9" y="24"/>
                      <a:pt x="9" y="16"/>
                      <a:pt x="12" y="12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4" y="9"/>
                      <a:pt x="15" y="4"/>
                      <a:pt x="21" y="6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2" name="Freeform 533">
                <a:extLst>
                  <a:ext uri="{FF2B5EF4-FFF2-40B4-BE49-F238E27FC236}">
                    <a16:creationId xmlns:a16="http://schemas.microsoft.com/office/drawing/2014/main" id="{0CD0A245-791E-4773-BE3A-7B071CDFF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7" y="1790"/>
                <a:ext cx="40" cy="32"/>
              </a:xfrm>
              <a:custGeom>
                <a:avLst/>
                <a:gdLst>
                  <a:gd name="T0" fmla="*/ 20 w 16"/>
                  <a:gd name="T1" fmla="*/ 227 h 12"/>
                  <a:gd name="T2" fmla="*/ 83 w 16"/>
                  <a:gd name="T3" fmla="*/ 35 h 12"/>
                  <a:gd name="T4" fmla="*/ 250 w 16"/>
                  <a:gd name="T5" fmla="*/ 56 h 12"/>
                  <a:gd name="T6" fmla="*/ 250 w 16"/>
                  <a:gd name="T7" fmla="*/ 136 h 12"/>
                  <a:gd name="T8" fmla="*/ 125 w 16"/>
                  <a:gd name="T9" fmla="*/ 136 h 12"/>
                  <a:gd name="T10" fmla="*/ 83 w 16"/>
                  <a:gd name="T11" fmla="*/ 149 h 12"/>
                  <a:gd name="T12" fmla="*/ 50 w 16"/>
                  <a:gd name="T13" fmla="*/ 149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2">
                    <a:moveTo>
                      <a:pt x="1" y="12"/>
                    </a:moveTo>
                    <a:cubicBezTo>
                      <a:pt x="0" y="9"/>
                      <a:pt x="2" y="4"/>
                      <a:pt x="5" y="2"/>
                    </a:cubicBezTo>
                    <a:cubicBezTo>
                      <a:pt x="9" y="0"/>
                      <a:pt x="12" y="4"/>
                      <a:pt x="16" y="3"/>
                    </a:cubicBezTo>
                    <a:cubicBezTo>
                      <a:pt x="16" y="4"/>
                      <a:pt x="16" y="6"/>
                      <a:pt x="16" y="7"/>
                    </a:cubicBezTo>
                    <a:cubicBezTo>
                      <a:pt x="14" y="5"/>
                      <a:pt x="9" y="3"/>
                      <a:pt x="8" y="7"/>
                    </a:cubicBezTo>
                    <a:cubicBezTo>
                      <a:pt x="7" y="5"/>
                      <a:pt x="5" y="6"/>
                      <a:pt x="5" y="8"/>
                    </a:cubicBezTo>
                    <a:cubicBezTo>
                      <a:pt x="4" y="8"/>
                      <a:pt x="4" y="8"/>
                      <a:pt x="3" y="8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3" name="Freeform 534">
                <a:extLst>
                  <a:ext uri="{FF2B5EF4-FFF2-40B4-BE49-F238E27FC236}">
                    <a16:creationId xmlns:a16="http://schemas.microsoft.com/office/drawing/2014/main" id="{6ACD684F-4919-4875-B269-10B8641E9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2353"/>
                <a:ext cx="58" cy="53"/>
              </a:xfrm>
              <a:custGeom>
                <a:avLst/>
                <a:gdLst>
                  <a:gd name="T0" fmla="*/ 0 w 23"/>
                  <a:gd name="T1" fmla="*/ 371 h 20"/>
                  <a:gd name="T2" fmla="*/ 126 w 23"/>
                  <a:gd name="T3" fmla="*/ 77 h 20"/>
                  <a:gd name="T4" fmla="*/ 255 w 23"/>
                  <a:gd name="T5" fmla="*/ 21 h 20"/>
                  <a:gd name="T6" fmla="*/ 368 w 23"/>
                  <a:gd name="T7" fmla="*/ 170 h 20"/>
                  <a:gd name="T8" fmla="*/ 192 w 23"/>
                  <a:gd name="T9" fmla="*/ 204 h 20"/>
                  <a:gd name="T10" fmla="*/ 50 w 23"/>
                  <a:gd name="T11" fmla="*/ 28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20">
                    <a:moveTo>
                      <a:pt x="0" y="20"/>
                    </a:moveTo>
                    <a:cubicBezTo>
                      <a:pt x="2" y="13"/>
                      <a:pt x="1" y="8"/>
                      <a:pt x="8" y="4"/>
                    </a:cubicBezTo>
                    <a:cubicBezTo>
                      <a:pt x="11" y="2"/>
                      <a:pt x="12" y="0"/>
                      <a:pt x="16" y="1"/>
                    </a:cubicBezTo>
                    <a:cubicBezTo>
                      <a:pt x="21" y="3"/>
                      <a:pt x="20" y="6"/>
                      <a:pt x="23" y="9"/>
                    </a:cubicBezTo>
                    <a:cubicBezTo>
                      <a:pt x="19" y="4"/>
                      <a:pt x="9" y="2"/>
                      <a:pt x="12" y="11"/>
                    </a:cubicBezTo>
                    <a:cubicBezTo>
                      <a:pt x="9" y="5"/>
                      <a:pt x="3" y="11"/>
                      <a:pt x="3" y="15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4" name="Freeform 535">
                <a:extLst>
                  <a:ext uri="{FF2B5EF4-FFF2-40B4-BE49-F238E27FC236}">
                    <a16:creationId xmlns:a16="http://schemas.microsoft.com/office/drawing/2014/main" id="{658C23EC-F11B-420D-80E2-EB485D889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7" y="2641"/>
                <a:ext cx="55" cy="48"/>
              </a:xfrm>
              <a:custGeom>
                <a:avLst/>
                <a:gdLst>
                  <a:gd name="T0" fmla="*/ 0 w 22"/>
                  <a:gd name="T1" fmla="*/ 341 h 18"/>
                  <a:gd name="T2" fmla="*/ 145 w 22"/>
                  <a:gd name="T3" fmla="*/ 56 h 18"/>
                  <a:gd name="T4" fmla="*/ 270 w 22"/>
                  <a:gd name="T5" fmla="*/ 77 h 18"/>
                  <a:gd name="T6" fmla="*/ 333 w 22"/>
                  <a:gd name="T7" fmla="*/ 320 h 18"/>
                  <a:gd name="T8" fmla="*/ 188 w 22"/>
                  <a:gd name="T9" fmla="*/ 171 h 18"/>
                  <a:gd name="T10" fmla="*/ 63 w 22"/>
                  <a:gd name="T11" fmla="*/ 22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0" y="18"/>
                    </a:moveTo>
                    <a:cubicBezTo>
                      <a:pt x="0" y="11"/>
                      <a:pt x="3" y="6"/>
                      <a:pt x="9" y="3"/>
                    </a:cubicBezTo>
                    <a:cubicBezTo>
                      <a:pt x="12" y="1"/>
                      <a:pt x="13" y="0"/>
                      <a:pt x="17" y="4"/>
                    </a:cubicBezTo>
                    <a:cubicBezTo>
                      <a:pt x="21" y="7"/>
                      <a:pt x="22" y="12"/>
                      <a:pt x="21" y="17"/>
                    </a:cubicBezTo>
                    <a:cubicBezTo>
                      <a:pt x="21" y="13"/>
                      <a:pt x="17" y="5"/>
                      <a:pt x="12" y="9"/>
                    </a:cubicBezTo>
                    <a:cubicBezTo>
                      <a:pt x="10" y="4"/>
                      <a:pt x="6" y="10"/>
                      <a:pt x="4" y="12"/>
                    </a:cubicBezTo>
                  </a:path>
                </a:pathLst>
              </a:custGeom>
              <a:solidFill>
                <a:srgbClr val="ECF6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95" name="Oval 536">
                <a:extLst>
                  <a:ext uri="{FF2B5EF4-FFF2-40B4-BE49-F238E27FC236}">
                    <a16:creationId xmlns:a16="http://schemas.microsoft.com/office/drawing/2014/main" id="{C01D03D5-5E0B-4E11-8680-164EEEF22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190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096" name="Oval 537">
                <a:extLst>
                  <a:ext uri="{FF2B5EF4-FFF2-40B4-BE49-F238E27FC236}">
                    <a16:creationId xmlns:a16="http://schemas.microsoft.com/office/drawing/2014/main" id="{8341F825-B53B-4BD6-B1B8-B250EF2DB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4" y="2201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097" name="Oval 538">
                <a:extLst>
                  <a:ext uri="{FF2B5EF4-FFF2-40B4-BE49-F238E27FC236}">
                    <a16:creationId xmlns:a16="http://schemas.microsoft.com/office/drawing/2014/main" id="{C96B1C72-A435-4853-9114-DDDE7B685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190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098" name="Oval 539">
                <a:extLst>
                  <a:ext uri="{FF2B5EF4-FFF2-40B4-BE49-F238E27FC236}">
                    <a16:creationId xmlns:a16="http://schemas.microsoft.com/office/drawing/2014/main" id="{5876F46E-5E3D-45F4-B94F-4E4F17E73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2102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099" name="Oval 540">
                <a:extLst>
                  <a:ext uri="{FF2B5EF4-FFF2-40B4-BE49-F238E27FC236}">
                    <a16:creationId xmlns:a16="http://schemas.microsoft.com/office/drawing/2014/main" id="{48B7303C-2FC5-46C4-BF6B-6C80900FA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9" y="211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0" name="Oval 541">
                <a:extLst>
                  <a:ext uri="{FF2B5EF4-FFF2-40B4-BE49-F238E27FC236}">
                    <a16:creationId xmlns:a16="http://schemas.microsoft.com/office/drawing/2014/main" id="{0A2A97C7-AA56-4D6B-B0A0-C8A9B3FC4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2102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1" name="Oval 542">
                <a:extLst>
                  <a:ext uri="{FF2B5EF4-FFF2-40B4-BE49-F238E27FC236}">
                    <a16:creationId xmlns:a16="http://schemas.microsoft.com/office/drawing/2014/main" id="{4D50BED1-4601-4E5C-9B71-39E7BA553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025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2" name="Oval 543">
                <a:extLst>
                  <a:ext uri="{FF2B5EF4-FFF2-40B4-BE49-F238E27FC236}">
                    <a16:creationId xmlns:a16="http://schemas.microsoft.com/office/drawing/2014/main" id="{273054ED-70C1-4DB5-A726-66C6B9F64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03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3" name="Oval 544">
                <a:extLst>
                  <a:ext uri="{FF2B5EF4-FFF2-40B4-BE49-F238E27FC236}">
                    <a16:creationId xmlns:a16="http://schemas.microsoft.com/office/drawing/2014/main" id="{2CCEA572-92F7-4AB8-ABEF-AECCC12EC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025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4" name="Oval 545">
                <a:extLst>
                  <a:ext uri="{FF2B5EF4-FFF2-40B4-BE49-F238E27FC236}">
                    <a16:creationId xmlns:a16="http://schemas.microsoft.com/office/drawing/2014/main" id="{1DFFC9FC-C3CF-449E-AE39-5942665D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1950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5" name="Oval 546">
                <a:extLst>
                  <a:ext uri="{FF2B5EF4-FFF2-40B4-BE49-F238E27FC236}">
                    <a16:creationId xmlns:a16="http://schemas.microsoft.com/office/drawing/2014/main" id="{D10D7785-F10C-4570-8E21-AC1E8928E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1958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6" name="Oval 547">
                <a:extLst>
                  <a:ext uri="{FF2B5EF4-FFF2-40B4-BE49-F238E27FC236}">
                    <a16:creationId xmlns:a16="http://schemas.microsoft.com/office/drawing/2014/main" id="{16161115-7DC9-4EE3-8887-8B46E1090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1950"/>
                <a:ext cx="38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7" name="Oval 548">
                <a:extLst>
                  <a:ext uri="{FF2B5EF4-FFF2-40B4-BE49-F238E27FC236}">
                    <a16:creationId xmlns:a16="http://schemas.microsoft.com/office/drawing/2014/main" id="{9B52D600-663B-4EC8-B98B-AB15BBCD5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2289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8" name="Oval 549">
                <a:extLst>
                  <a:ext uri="{FF2B5EF4-FFF2-40B4-BE49-F238E27FC236}">
                    <a16:creationId xmlns:a16="http://schemas.microsoft.com/office/drawing/2014/main" id="{9A9E3C2A-6076-4368-A134-B06DE8554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229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09" name="Oval 550">
                <a:extLst>
                  <a:ext uri="{FF2B5EF4-FFF2-40B4-BE49-F238E27FC236}">
                    <a16:creationId xmlns:a16="http://schemas.microsoft.com/office/drawing/2014/main" id="{F1B84883-2B9A-4AFE-AB7F-104D95F9F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2289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0" name="Oval 551">
                <a:extLst>
                  <a:ext uri="{FF2B5EF4-FFF2-40B4-BE49-F238E27FC236}">
                    <a16:creationId xmlns:a16="http://schemas.microsoft.com/office/drawing/2014/main" id="{A7D88D7B-79DD-46FE-BFD4-9D11A3CBC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499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1" name="Oval 552">
                <a:extLst>
                  <a:ext uri="{FF2B5EF4-FFF2-40B4-BE49-F238E27FC236}">
                    <a16:creationId xmlns:a16="http://schemas.microsoft.com/office/drawing/2014/main" id="{11710FA0-4D20-47A2-A113-674DE1247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510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2" name="Oval 553">
                <a:extLst>
                  <a:ext uri="{FF2B5EF4-FFF2-40B4-BE49-F238E27FC236}">
                    <a16:creationId xmlns:a16="http://schemas.microsoft.com/office/drawing/2014/main" id="{73F60E2D-A5C2-4F14-BABC-B3DE9B789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4" y="2499"/>
                <a:ext cx="38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3" name="Oval 554">
                <a:extLst>
                  <a:ext uri="{FF2B5EF4-FFF2-40B4-BE49-F238E27FC236}">
                    <a16:creationId xmlns:a16="http://schemas.microsoft.com/office/drawing/2014/main" id="{5B4F6591-4F59-4D1E-89BE-290017451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7" y="2595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4" name="Oval 555">
                <a:extLst>
                  <a:ext uri="{FF2B5EF4-FFF2-40B4-BE49-F238E27FC236}">
                    <a16:creationId xmlns:a16="http://schemas.microsoft.com/office/drawing/2014/main" id="{A152AB71-0418-4BE5-A64B-ABCC361A8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5" y="260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5" name="Oval 556">
                <a:extLst>
                  <a:ext uri="{FF2B5EF4-FFF2-40B4-BE49-F238E27FC236}">
                    <a16:creationId xmlns:a16="http://schemas.microsoft.com/office/drawing/2014/main" id="{43EE7A94-B36E-4130-820A-C663EEA4C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7" y="2595"/>
                <a:ext cx="38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6" name="Oval 557">
                <a:extLst>
                  <a:ext uri="{FF2B5EF4-FFF2-40B4-BE49-F238E27FC236}">
                    <a16:creationId xmlns:a16="http://schemas.microsoft.com/office/drawing/2014/main" id="{58004B38-60D5-4B5F-A3C9-AAAD56167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5" y="2809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7" name="Oval 558">
                <a:extLst>
                  <a:ext uri="{FF2B5EF4-FFF2-40B4-BE49-F238E27FC236}">
                    <a16:creationId xmlns:a16="http://schemas.microsoft.com/office/drawing/2014/main" id="{B9C43F17-87CB-479A-8186-77B02DC13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2" y="281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8" name="Oval 559">
                <a:extLst>
                  <a:ext uri="{FF2B5EF4-FFF2-40B4-BE49-F238E27FC236}">
                    <a16:creationId xmlns:a16="http://schemas.microsoft.com/office/drawing/2014/main" id="{0EDBFFF0-62C0-4F8B-B9E6-E3F9EAD40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5" y="2809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19" name="Oval 560">
                <a:extLst>
                  <a:ext uri="{FF2B5EF4-FFF2-40B4-BE49-F238E27FC236}">
                    <a16:creationId xmlns:a16="http://schemas.microsoft.com/office/drawing/2014/main" id="{10C9EE08-BB93-4756-A8A6-28C6835B9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7" y="2899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0" name="Oval 561">
                <a:extLst>
                  <a:ext uri="{FF2B5EF4-FFF2-40B4-BE49-F238E27FC236}">
                    <a16:creationId xmlns:a16="http://schemas.microsoft.com/office/drawing/2014/main" id="{F93F414C-E3AE-4A6D-A78C-8D91EFF3B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2910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1" name="Oval 562">
                <a:extLst>
                  <a:ext uri="{FF2B5EF4-FFF2-40B4-BE49-F238E27FC236}">
                    <a16:creationId xmlns:a16="http://schemas.microsoft.com/office/drawing/2014/main" id="{DCC0DF96-6657-4575-9FA2-7C2E23163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7" y="2899"/>
                <a:ext cx="38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2" name="Oval 563">
                <a:extLst>
                  <a:ext uri="{FF2B5EF4-FFF2-40B4-BE49-F238E27FC236}">
                    <a16:creationId xmlns:a16="http://schemas.microsoft.com/office/drawing/2014/main" id="{F915C983-17F0-4033-8F00-3F6F666A1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2958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3" name="Oval 564">
                <a:extLst>
                  <a:ext uri="{FF2B5EF4-FFF2-40B4-BE49-F238E27FC236}">
                    <a16:creationId xmlns:a16="http://schemas.microsoft.com/office/drawing/2014/main" id="{E497437B-40F7-4DA0-92B6-0EFDF7917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7" y="296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4" name="Oval 565">
                <a:extLst>
                  <a:ext uri="{FF2B5EF4-FFF2-40B4-BE49-F238E27FC236}">
                    <a16:creationId xmlns:a16="http://schemas.microsoft.com/office/drawing/2014/main" id="{B729FAC3-5BD3-4611-9F75-2836CAC7C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0" y="2958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5" name="Oval 566">
                <a:extLst>
                  <a:ext uri="{FF2B5EF4-FFF2-40B4-BE49-F238E27FC236}">
                    <a16:creationId xmlns:a16="http://schemas.microsoft.com/office/drawing/2014/main" id="{373C322C-386C-4754-A107-A53BBCA22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1825"/>
                <a:ext cx="32" cy="32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6" name="Oval 567">
                <a:extLst>
                  <a:ext uri="{FF2B5EF4-FFF2-40B4-BE49-F238E27FC236}">
                    <a16:creationId xmlns:a16="http://schemas.microsoft.com/office/drawing/2014/main" id="{EAB737BA-FC2D-44DB-999D-7E567F0B6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4" y="183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7" name="Oval 568">
                <a:extLst>
                  <a:ext uri="{FF2B5EF4-FFF2-40B4-BE49-F238E27FC236}">
                    <a16:creationId xmlns:a16="http://schemas.microsoft.com/office/drawing/2014/main" id="{9AC67652-2DFA-4857-A02F-B338FC19E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1825"/>
                <a:ext cx="32" cy="32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8" name="Oval 569">
                <a:extLst>
                  <a:ext uri="{FF2B5EF4-FFF2-40B4-BE49-F238E27FC236}">
                    <a16:creationId xmlns:a16="http://schemas.microsoft.com/office/drawing/2014/main" id="{57FAF3A7-2E14-4B77-A6EB-701F87FC1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1766"/>
                <a:ext cx="33" cy="35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29" name="Oval 570">
                <a:extLst>
                  <a:ext uri="{FF2B5EF4-FFF2-40B4-BE49-F238E27FC236}">
                    <a16:creationId xmlns:a16="http://schemas.microsoft.com/office/drawing/2014/main" id="{653E8A45-F76F-4E15-8494-627E7EFD5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1774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0" name="Oval 571">
                <a:extLst>
                  <a:ext uri="{FF2B5EF4-FFF2-40B4-BE49-F238E27FC236}">
                    <a16:creationId xmlns:a16="http://schemas.microsoft.com/office/drawing/2014/main" id="{49BDC508-A856-481B-96D3-8FDEB433B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1766"/>
                <a:ext cx="33" cy="3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1" name="Oval 572">
                <a:extLst>
                  <a:ext uri="{FF2B5EF4-FFF2-40B4-BE49-F238E27FC236}">
                    <a16:creationId xmlns:a16="http://schemas.microsoft.com/office/drawing/2014/main" id="{521CEABA-38A0-4D02-81B1-1D76371D1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1707"/>
                <a:ext cx="32" cy="35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2" name="Oval 573">
                <a:extLst>
                  <a:ext uri="{FF2B5EF4-FFF2-40B4-BE49-F238E27FC236}">
                    <a16:creationId xmlns:a16="http://schemas.microsoft.com/office/drawing/2014/main" id="{49CB0BA7-A343-4E3D-B22F-AF9A4A0D9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171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3" name="Oval 574">
                <a:extLst>
                  <a:ext uri="{FF2B5EF4-FFF2-40B4-BE49-F238E27FC236}">
                    <a16:creationId xmlns:a16="http://schemas.microsoft.com/office/drawing/2014/main" id="{F925B0E6-B364-402E-B743-E6B741D50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1707"/>
                <a:ext cx="32" cy="3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4" name="Oval 575">
                <a:extLst>
                  <a:ext uri="{FF2B5EF4-FFF2-40B4-BE49-F238E27FC236}">
                    <a16:creationId xmlns:a16="http://schemas.microsoft.com/office/drawing/2014/main" id="{2ADDCBFC-0A63-4155-B118-8FFD5500E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1651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5" name="Oval 576">
                <a:extLst>
                  <a:ext uri="{FF2B5EF4-FFF2-40B4-BE49-F238E27FC236}">
                    <a16:creationId xmlns:a16="http://schemas.microsoft.com/office/drawing/2014/main" id="{400F695B-ACA8-418F-9F1E-48E76C9AD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166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6" name="Oval 577">
                <a:extLst>
                  <a:ext uri="{FF2B5EF4-FFF2-40B4-BE49-F238E27FC236}">
                    <a16:creationId xmlns:a16="http://schemas.microsoft.com/office/drawing/2014/main" id="{B1095BD6-21A8-4D07-95B6-D2A55080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1651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7" name="Oval 578">
                <a:extLst>
                  <a:ext uri="{FF2B5EF4-FFF2-40B4-BE49-F238E27FC236}">
                    <a16:creationId xmlns:a16="http://schemas.microsoft.com/office/drawing/2014/main" id="{E8B31473-24EF-4F64-92CE-0FB8A8BB2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1627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8" name="Oval 579">
                <a:extLst>
                  <a:ext uri="{FF2B5EF4-FFF2-40B4-BE49-F238E27FC236}">
                    <a16:creationId xmlns:a16="http://schemas.microsoft.com/office/drawing/2014/main" id="{03B0FA2D-4397-4236-8B79-859206257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4" y="1638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39" name="Oval 580">
                <a:extLst>
                  <a:ext uri="{FF2B5EF4-FFF2-40B4-BE49-F238E27FC236}">
                    <a16:creationId xmlns:a16="http://schemas.microsoft.com/office/drawing/2014/main" id="{896FE772-F330-4B14-AB2F-B3F225535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1627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0" name="Oval 581">
                <a:extLst>
                  <a:ext uri="{FF2B5EF4-FFF2-40B4-BE49-F238E27FC236}">
                    <a16:creationId xmlns:a16="http://schemas.microsoft.com/office/drawing/2014/main" id="{03E423EB-67DE-46D0-85F7-E93BE428D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1641"/>
                <a:ext cx="30" cy="34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1" name="Oval 582">
                <a:extLst>
                  <a:ext uri="{FF2B5EF4-FFF2-40B4-BE49-F238E27FC236}">
                    <a16:creationId xmlns:a16="http://schemas.microsoft.com/office/drawing/2014/main" id="{E1005760-464E-4E43-84CD-1995AEDED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4" y="1649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2" name="Oval 583">
                <a:extLst>
                  <a:ext uri="{FF2B5EF4-FFF2-40B4-BE49-F238E27FC236}">
                    <a16:creationId xmlns:a16="http://schemas.microsoft.com/office/drawing/2014/main" id="{CE680840-CF0A-4F87-A89E-C3E2B8A17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1641"/>
                <a:ext cx="30" cy="34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3" name="Oval 584">
                <a:extLst>
                  <a:ext uri="{FF2B5EF4-FFF2-40B4-BE49-F238E27FC236}">
                    <a16:creationId xmlns:a16="http://schemas.microsoft.com/office/drawing/2014/main" id="{191D8F06-54F2-4CA5-8A41-B42EBC65B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662"/>
                <a:ext cx="30" cy="35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4" name="Oval 585">
                <a:extLst>
                  <a:ext uri="{FF2B5EF4-FFF2-40B4-BE49-F238E27FC236}">
                    <a16:creationId xmlns:a16="http://schemas.microsoft.com/office/drawing/2014/main" id="{6FC43304-0A87-49C9-8214-5BB1AD3B0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4" y="1670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5" name="Oval 586">
                <a:extLst>
                  <a:ext uri="{FF2B5EF4-FFF2-40B4-BE49-F238E27FC236}">
                    <a16:creationId xmlns:a16="http://schemas.microsoft.com/office/drawing/2014/main" id="{3EFD4E1D-E11A-492D-9EDD-90925C4B3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1662"/>
                <a:ext cx="30" cy="35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6" name="Oval 587">
                <a:extLst>
                  <a:ext uri="{FF2B5EF4-FFF2-40B4-BE49-F238E27FC236}">
                    <a16:creationId xmlns:a16="http://schemas.microsoft.com/office/drawing/2014/main" id="{2E1B87D4-39FD-4868-8D02-EFAC20F5F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1766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7" name="Oval 588">
                <a:extLst>
                  <a:ext uri="{FF2B5EF4-FFF2-40B4-BE49-F238E27FC236}">
                    <a16:creationId xmlns:a16="http://schemas.microsoft.com/office/drawing/2014/main" id="{BFD33640-3C54-4213-8B58-C730057D3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777"/>
                <a:ext cx="15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8" name="Oval 589">
                <a:extLst>
                  <a:ext uri="{FF2B5EF4-FFF2-40B4-BE49-F238E27FC236}">
                    <a16:creationId xmlns:a16="http://schemas.microsoft.com/office/drawing/2014/main" id="{AE5C140C-598C-4B44-892C-DD55B2421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9" y="1766"/>
                <a:ext cx="38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49" name="Oval 590">
                <a:extLst>
                  <a:ext uri="{FF2B5EF4-FFF2-40B4-BE49-F238E27FC236}">
                    <a16:creationId xmlns:a16="http://schemas.microsoft.com/office/drawing/2014/main" id="{194B455E-C80B-4582-906C-3C4AC862C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1843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0" name="Oval 591">
                <a:extLst>
                  <a:ext uri="{FF2B5EF4-FFF2-40B4-BE49-F238E27FC236}">
                    <a16:creationId xmlns:a16="http://schemas.microsoft.com/office/drawing/2014/main" id="{BDB92135-3154-483A-8CB3-C37896679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9" y="1851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1" name="Oval 592">
                <a:extLst>
                  <a:ext uri="{FF2B5EF4-FFF2-40B4-BE49-F238E27FC236}">
                    <a16:creationId xmlns:a16="http://schemas.microsoft.com/office/drawing/2014/main" id="{79BBF156-95FE-4866-98E5-FDF80D287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1843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2" name="Oval 593">
                <a:extLst>
                  <a:ext uri="{FF2B5EF4-FFF2-40B4-BE49-F238E27FC236}">
                    <a16:creationId xmlns:a16="http://schemas.microsoft.com/office/drawing/2014/main" id="{F994F90B-D714-46E6-94C9-66F09CE46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1929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3" name="Oval 594">
                <a:extLst>
                  <a:ext uri="{FF2B5EF4-FFF2-40B4-BE49-F238E27FC236}">
                    <a16:creationId xmlns:a16="http://schemas.microsoft.com/office/drawing/2014/main" id="{90B50DB6-4776-45EC-B33A-810C60105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1939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4" name="Oval 595">
                <a:extLst>
                  <a:ext uri="{FF2B5EF4-FFF2-40B4-BE49-F238E27FC236}">
                    <a16:creationId xmlns:a16="http://schemas.microsoft.com/office/drawing/2014/main" id="{134161ED-E519-4113-90D8-3264721F8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7" y="1929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5" name="Oval 596">
                <a:extLst>
                  <a:ext uri="{FF2B5EF4-FFF2-40B4-BE49-F238E27FC236}">
                    <a16:creationId xmlns:a16="http://schemas.microsoft.com/office/drawing/2014/main" id="{A7313D27-4215-4769-84C2-FF2663503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009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6" name="Oval 597">
                <a:extLst>
                  <a:ext uri="{FF2B5EF4-FFF2-40B4-BE49-F238E27FC236}">
                    <a16:creationId xmlns:a16="http://schemas.microsoft.com/office/drawing/2014/main" id="{A51FE2B0-6FD6-4B19-A548-F07DB797A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2" y="2019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7" name="Oval 598">
                <a:extLst>
                  <a:ext uri="{FF2B5EF4-FFF2-40B4-BE49-F238E27FC236}">
                    <a16:creationId xmlns:a16="http://schemas.microsoft.com/office/drawing/2014/main" id="{A47C3009-5807-4C2C-99A6-23501877F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009"/>
                <a:ext cx="38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8" name="Oval 599">
                <a:extLst>
                  <a:ext uri="{FF2B5EF4-FFF2-40B4-BE49-F238E27FC236}">
                    <a16:creationId xmlns:a16="http://schemas.microsoft.com/office/drawing/2014/main" id="{0DA36E0F-64A1-45F7-BCC3-6B2A597B4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2187"/>
                <a:ext cx="37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59" name="Oval 600">
                <a:extLst>
                  <a:ext uri="{FF2B5EF4-FFF2-40B4-BE49-F238E27FC236}">
                    <a16:creationId xmlns:a16="http://schemas.microsoft.com/office/drawing/2014/main" id="{2A7C4192-F9C9-450E-A02F-84F550507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9" y="219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60" name="Oval 601">
                <a:extLst>
                  <a:ext uri="{FF2B5EF4-FFF2-40B4-BE49-F238E27FC236}">
                    <a16:creationId xmlns:a16="http://schemas.microsoft.com/office/drawing/2014/main" id="{577C0533-EE67-4237-9515-70243AE2A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2" y="2187"/>
                <a:ext cx="37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61" name="Oval 602">
                <a:extLst>
                  <a:ext uri="{FF2B5EF4-FFF2-40B4-BE49-F238E27FC236}">
                    <a16:creationId xmlns:a16="http://schemas.microsoft.com/office/drawing/2014/main" id="{1554EBF2-7BE4-4113-8742-ADD895C9D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2291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62" name="Oval 603">
                <a:extLst>
                  <a:ext uri="{FF2B5EF4-FFF2-40B4-BE49-F238E27FC236}">
                    <a16:creationId xmlns:a16="http://schemas.microsoft.com/office/drawing/2014/main" id="{E5B19B96-8D59-4614-8601-FA8D04E8D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7" y="2302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63" name="Oval 604">
                <a:extLst>
                  <a:ext uri="{FF2B5EF4-FFF2-40B4-BE49-F238E27FC236}">
                    <a16:creationId xmlns:a16="http://schemas.microsoft.com/office/drawing/2014/main" id="{60EFE3FD-A7FA-46A1-93B1-5A229D6E1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9" y="2291"/>
                <a:ext cx="38" cy="40"/>
              </a:xfrm>
              <a:prstGeom prst="ellips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64" name="Oval 605">
                <a:extLst>
                  <a:ext uri="{FF2B5EF4-FFF2-40B4-BE49-F238E27FC236}">
                    <a16:creationId xmlns:a16="http://schemas.microsoft.com/office/drawing/2014/main" id="{6F03E1CE-D5F9-411F-B667-4C31417CE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4" y="2385"/>
                <a:ext cx="38" cy="40"/>
              </a:xfrm>
              <a:prstGeom prst="ellipse">
                <a:avLst/>
              </a:prstGeom>
              <a:solidFill>
                <a:srgbClr val="9BC9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4165" name="Oval 606">
                <a:extLst>
                  <a:ext uri="{FF2B5EF4-FFF2-40B4-BE49-F238E27FC236}">
                    <a16:creationId xmlns:a16="http://schemas.microsoft.com/office/drawing/2014/main" id="{5CEBE33C-EBE3-4D25-906C-6C0058AC8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395"/>
                <a:ext cx="15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33812" name="Oval 607">
              <a:extLst>
                <a:ext uri="{FF2B5EF4-FFF2-40B4-BE49-F238E27FC236}">
                  <a16:creationId xmlns:a16="http://schemas.microsoft.com/office/drawing/2014/main" id="{44663994-82EC-4FAE-AF4F-32381C71D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2385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13" name="Oval 608">
              <a:extLst>
                <a:ext uri="{FF2B5EF4-FFF2-40B4-BE49-F238E27FC236}">
                  <a16:creationId xmlns:a16="http://schemas.microsoft.com/office/drawing/2014/main" id="{8F955A6C-FEB1-473A-BE94-02504414E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2475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14" name="Oval 609">
              <a:extLst>
                <a:ext uri="{FF2B5EF4-FFF2-40B4-BE49-F238E27FC236}">
                  <a16:creationId xmlns:a16="http://schemas.microsoft.com/office/drawing/2014/main" id="{292C890A-EC60-4358-913E-6BA22E967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48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15" name="Oval 610">
              <a:extLst>
                <a:ext uri="{FF2B5EF4-FFF2-40B4-BE49-F238E27FC236}">
                  <a16:creationId xmlns:a16="http://schemas.microsoft.com/office/drawing/2014/main" id="{1BE2EBA1-7B96-4699-B286-EF6CF6830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2475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16" name="Oval 611">
              <a:extLst>
                <a:ext uri="{FF2B5EF4-FFF2-40B4-BE49-F238E27FC236}">
                  <a16:creationId xmlns:a16="http://schemas.microsoft.com/office/drawing/2014/main" id="{7F3AB2F3-E154-404B-83E3-B62222998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2561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17" name="Oval 612">
              <a:extLst>
                <a:ext uri="{FF2B5EF4-FFF2-40B4-BE49-F238E27FC236}">
                  <a16:creationId xmlns:a16="http://schemas.microsoft.com/office/drawing/2014/main" id="{D420A74B-753E-41ED-AAAE-D1F98F0A0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7" y="2571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18" name="Oval 613">
              <a:extLst>
                <a:ext uri="{FF2B5EF4-FFF2-40B4-BE49-F238E27FC236}">
                  <a16:creationId xmlns:a16="http://schemas.microsoft.com/office/drawing/2014/main" id="{2B150CAA-5BBB-42D4-90F6-150F94342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2561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19" name="Oval 614">
              <a:extLst>
                <a:ext uri="{FF2B5EF4-FFF2-40B4-BE49-F238E27FC236}">
                  <a16:creationId xmlns:a16="http://schemas.microsoft.com/office/drawing/2014/main" id="{F7A9218C-53C9-4AEC-BF0C-15C5EEB22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2753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0" name="Oval 615">
              <a:extLst>
                <a:ext uri="{FF2B5EF4-FFF2-40B4-BE49-F238E27FC236}">
                  <a16:creationId xmlns:a16="http://schemas.microsoft.com/office/drawing/2014/main" id="{A528D7D5-097F-4FF1-85AA-3C00246F0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2763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1" name="Oval 616">
              <a:extLst>
                <a:ext uri="{FF2B5EF4-FFF2-40B4-BE49-F238E27FC236}">
                  <a16:creationId xmlns:a16="http://schemas.microsoft.com/office/drawing/2014/main" id="{71F06A57-4759-48C4-A52D-A55B93A2E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275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2" name="Oval 617">
              <a:extLst>
                <a:ext uri="{FF2B5EF4-FFF2-40B4-BE49-F238E27FC236}">
                  <a16:creationId xmlns:a16="http://schemas.microsoft.com/office/drawing/2014/main" id="{A2B929B4-F47F-4953-8F82-E8910A03C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2862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3" name="Oval 618">
              <a:extLst>
                <a:ext uri="{FF2B5EF4-FFF2-40B4-BE49-F238E27FC236}">
                  <a16:creationId xmlns:a16="http://schemas.microsoft.com/office/drawing/2014/main" id="{08F8F26E-CCB1-48E0-AB45-46BB686B3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2" y="287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4" name="Oval 619">
              <a:extLst>
                <a:ext uri="{FF2B5EF4-FFF2-40B4-BE49-F238E27FC236}">
                  <a16:creationId xmlns:a16="http://schemas.microsoft.com/office/drawing/2014/main" id="{D83F02E8-8EC6-4951-8DA0-DD9F36C0DA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4" y="2862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5" name="Oval 620">
              <a:extLst>
                <a:ext uri="{FF2B5EF4-FFF2-40B4-BE49-F238E27FC236}">
                  <a16:creationId xmlns:a16="http://schemas.microsoft.com/office/drawing/2014/main" id="{31AE0363-06E0-4626-A86D-8CD870384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961"/>
              <a:ext cx="40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6" name="Oval 621">
              <a:extLst>
                <a:ext uri="{FF2B5EF4-FFF2-40B4-BE49-F238E27FC236}">
                  <a16:creationId xmlns:a16="http://schemas.microsoft.com/office/drawing/2014/main" id="{D416346F-8C0B-4816-A6AB-F5D6F2158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2971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7" name="Oval 622">
              <a:extLst>
                <a:ext uri="{FF2B5EF4-FFF2-40B4-BE49-F238E27FC236}">
                  <a16:creationId xmlns:a16="http://schemas.microsoft.com/office/drawing/2014/main" id="{F1A57EA6-37D8-46B9-BEA1-54D937456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961"/>
              <a:ext cx="40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8" name="Oval 623">
              <a:extLst>
                <a:ext uri="{FF2B5EF4-FFF2-40B4-BE49-F238E27FC236}">
                  <a16:creationId xmlns:a16="http://schemas.microsoft.com/office/drawing/2014/main" id="{59B7DD43-F86F-4517-AC16-0284C7646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3011"/>
              <a:ext cx="40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29" name="Oval 624">
              <a:extLst>
                <a:ext uri="{FF2B5EF4-FFF2-40B4-BE49-F238E27FC236}">
                  <a16:creationId xmlns:a16="http://schemas.microsoft.com/office/drawing/2014/main" id="{E01F336E-C5E7-44D5-91E2-F311CC7E9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3022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0" name="Oval 625">
              <a:extLst>
                <a:ext uri="{FF2B5EF4-FFF2-40B4-BE49-F238E27FC236}">
                  <a16:creationId xmlns:a16="http://schemas.microsoft.com/office/drawing/2014/main" id="{978C098B-2DDB-4E54-8814-A2A4AE87F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9" y="3011"/>
              <a:ext cx="40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1" name="Oval 626">
              <a:extLst>
                <a:ext uri="{FF2B5EF4-FFF2-40B4-BE49-F238E27FC236}">
                  <a16:creationId xmlns:a16="http://schemas.microsoft.com/office/drawing/2014/main" id="{B5C3B6F8-A6B3-4EC8-BAE3-D45F7A21C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2987"/>
              <a:ext cx="40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2" name="Oval 627">
              <a:extLst>
                <a:ext uri="{FF2B5EF4-FFF2-40B4-BE49-F238E27FC236}">
                  <a16:creationId xmlns:a16="http://schemas.microsoft.com/office/drawing/2014/main" id="{DC487339-BF90-4096-8591-91501DF16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" y="2998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3" name="Oval 628">
              <a:extLst>
                <a:ext uri="{FF2B5EF4-FFF2-40B4-BE49-F238E27FC236}">
                  <a16:creationId xmlns:a16="http://schemas.microsoft.com/office/drawing/2014/main" id="{15BB743A-07DC-4422-836E-3D33B2AF7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2987"/>
              <a:ext cx="40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4" name="Oval 629">
              <a:extLst>
                <a:ext uri="{FF2B5EF4-FFF2-40B4-BE49-F238E27FC236}">
                  <a16:creationId xmlns:a16="http://schemas.microsoft.com/office/drawing/2014/main" id="{F8260931-F11F-4CF1-8AB7-195A684FC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2841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5" name="Oval 630">
              <a:extLst>
                <a:ext uri="{FF2B5EF4-FFF2-40B4-BE49-F238E27FC236}">
                  <a16:creationId xmlns:a16="http://schemas.microsoft.com/office/drawing/2014/main" id="{C86ABE6E-C88C-42F5-BADC-88FA2AFD9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85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6" name="Oval 631">
              <a:extLst>
                <a:ext uri="{FF2B5EF4-FFF2-40B4-BE49-F238E27FC236}">
                  <a16:creationId xmlns:a16="http://schemas.microsoft.com/office/drawing/2014/main" id="{143B4809-BE3E-4234-8F6C-ECCD548D1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2" y="284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7" name="Oval 632">
              <a:extLst>
                <a:ext uri="{FF2B5EF4-FFF2-40B4-BE49-F238E27FC236}">
                  <a16:creationId xmlns:a16="http://schemas.microsoft.com/office/drawing/2014/main" id="{EBDC5015-7A7A-4B16-BC69-F1B101CE9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739"/>
              <a:ext cx="40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8" name="Oval 633">
              <a:extLst>
                <a:ext uri="{FF2B5EF4-FFF2-40B4-BE49-F238E27FC236}">
                  <a16:creationId xmlns:a16="http://schemas.microsoft.com/office/drawing/2014/main" id="{F6111589-9869-47CE-8E35-FF3BB7207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9" y="2747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39" name="Oval 634">
              <a:extLst>
                <a:ext uri="{FF2B5EF4-FFF2-40B4-BE49-F238E27FC236}">
                  <a16:creationId xmlns:a16="http://schemas.microsoft.com/office/drawing/2014/main" id="{D83B5FC4-371F-4145-9C76-1533BC04E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9" y="2739"/>
              <a:ext cx="40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0" name="Oval 635">
              <a:extLst>
                <a:ext uri="{FF2B5EF4-FFF2-40B4-BE49-F238E27FC236}">
                  <a16:creationId xmlns:a16="http://schemas.microsoft.com/office/drawing/2014/main" id="{ED56D233-2483-42AD-83EA-8860A3BC4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2643"/>
              <a:ext cx="40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1" name="Oval 636">
              <a:extLst>
                <a:ext uri="{FF2B5EF4-FFF2-40B4-BE49-F238E27FC236}">
                  <a16:creationId xmlns:a16="http://schemas.microsoft.com/office/drawing/2014/main" id="{7D4A73F0-B5F4-4930-BAB3-2AF8FC8CE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4" y="2651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2" name="Oval 637">
              <a:extLst>
                <a:ext uri="{FF2B5EF4-FFF2-40B4-BE49-F238E27FC236}">
                  <a16:creationId xmlns:a16="http://schemas.microsoft.com/office/drawing/2014/main" id="{00FB2E5D-A845-4B6D-AF33-42517AF9F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4" y="2643"/>
              <a:ext cx="40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3" name="Oval 638">
              <a:extLst>
                <a:ext uri="{FF2B5EF4-FFF2-40B4-BE49-F238E27FC236}">
                  <a16:creationId xmlns:a16="http://schemas.microsoft.com/office/drawing/2014/main" id="{A7BEFE65-3066-4A26-B19B-10F3F5C96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2" y="2547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4" name="Oval 639">
              <a:extLst>
                <a:ext uri="{FF2B5EF4-FFF2-40B4-BE49-F238E27FC236}">
                  <a16:creationId xmlns:a16="http://schemas.microsoft.com/office/drawing/2014/main" id="{B4E51F6D-CB5B-4D0B-8E7A-5A4649408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558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5" name="Oval 640">
              <a:extLst>
                <a:ext uri="{FF2B5EF4-FFF2-40B4-BE49-F238E27FC236}">
                  <a16:creationId xmlns:a16="http://schemas.microsoft.com/office/drawing/2014/main" id="{843D4526-08A5-4CED-8851-45B163424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2" y="254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6" name="Oval 641">
              <a:extLst>
                <a:ext uri="{FF2B5EF4-FFF2-40B4-BE49-F238E27FC236}">
                  <a16:creationId xmlns:a16="http://schemas.microsoft.com/office/drawing/2014/main" id="{F8929D81-78B3-4880-A691-67C10B9B1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377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7" name="Oval 642">
              <a:extLst>
                <a:ext uri="{FF2B5EF4-FFF2-40B4-BE49-F238E27FC236}">
                  <a16:creationId xmlns:a16="http://schemas.microsoft.com/office/drawing/2014/main" id="{5245CB7E-C10A-4D0D-933E-5E5F786C7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2" y="238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8" name="Oval 643">
              <a:extLst>
                <a:ext uri="{FF2B5EF4-FFF2-40B4-BE49-F238E27FC236}">
                  <a16:creationId xmlns:a16="http://schemas.microsoft.com/office/drawing/2014/main" id="{A078DD67-FBEB-4A5C-868C-42EF551E4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377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49" name="Oval 644">
              <a:extLst>
                <a:ext uri="{FF2B5EF4-FFF2-40B4-BE49-F238E27FC236}">
                  <a16:creationId xmlns:a16="http://schemas.microsoft.com/office/drawing/2014/main" id="{290D6366-B911-48FD-B9D4-6639E0B36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2297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0" name="Oval 645">
              <a:extLst>
                <a:ext uri="{FF2B5EF4-FFF2-40B4-BE49-F238E27FC236}">
                  <a16:creationId xmlns:a16="http://schemas.microsoft.com/office/drawing/2014/main" id="{C9D0BDBA-ACAC-467D-9303-9E7CCC63B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0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1" name="Oval 646">
              <a:extLst>
                <a:ext uri="{FF2B5EF4-FFF2-40B4-BE49-F238E27FC236}">
                  <a16:creationId xmlns:a16="http://schemas.microsoft.com/office/drawing/2014/main" id="{297324E2-9C46-4150-BD56-7DC5AC975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7" y="229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2" name="Oval 647">
              <a:extLst>
                <a:ext uri="{FF2B5EF4-FFF2-40B4-BE49-F238E27FC236}">
                  <a16:creationId xmlns:a16="http://schemas.microsoft.com/office/drawing/2014/main" id="{F16D6FD9-4412-41A3-95F5-23FD2C7E2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4" y="2219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3" name="Oval 648">
              <a:extLst>
                <a:ext uri="{FF2B5EF4-FFF2-40B4-BE49-F238E27FC236}">
                  <a16:creationId xmlns:a16="http://schemas.microsoft.com/office/drawing/2014/main" id="{C83AE3E6-6B1B-4697-8D55-C5CEEA0F0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2230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4" name="Oval 649">
              <a:extLst>
                <a:ext uri="{FF2B5EF4-FFF2-40B4-BE49-F238E27FC236}">
                  <a16:creationId xmlns:a16="http://schemas.microsoft.com/office/drawing/2014/main" id="{0BF0C6CA-A0B1-416E-9EA0-FD943B6C1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4" y="2219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5" name="Oval 650">
              <a:extLst>
                <a:ext uri="{FF2B5EF4-FFF2-40B4-BE49-F238E27FC236}">
                  <a16:creationId xmlns:a16="http://schemas.microsoft.com/office/drawing/2014/main" id="{CDD91889-98F4-49A9-B65F-6DBE0E04A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" y="2137"/>
              <a:ext cx="37" cy="42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6" name="Oval 651">
              <a:extLst>
                <a:ext uri="{FF2B5EF4-FFF2-40B4-BE49-F238E27FC236}">
                  <a16:creationId xmlns:a16="http://schemas.microsoft.com/office/drawing/2014/main" id="{B611BDAB-EDC9-441E-AB46-21EE0C439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9" y="2147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7" name="Oval 652">
              <a:extLst>
                <a:ext uri="{FF2B5EF4-FFF2-40B4-BE49-F238E27FC236}">
                  <a16:creationId xmlns:a16="http://schemas.microsoft.com/office/drawing/2014/main" id="{3942E953-3367-4951-9509-634F2FA7E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" y="2137"/>
              <a:ext cx="37" cy="4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8" name="Oval 653">
              <a:extLst>
                <a:ext uri="{FF2B5EF4-FFF2-40B4-BE49-F238E27FC236}">
                  <a16:creationId xmlns:a16="http://schemas.microsoft.com/office/drawing/2014/main" id="{7D8B0902-EF9A-4D0F-81C8-4B5459EEE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059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59" name="Oval 654">
              <a:extLst>
                <a:ext uri="{FF2B5EF4-FFF2-40B4-BE49-F238E27FC236}">
                  <a16:creationId xmlns:a16="http://schemas.microsoft.com/office/drawing/2014/main" id="{3D0D2ADB-0AF4-4305-A110-90E0C7004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2070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0" name="Oval 655">
              <a:extLst>
                <a:ext uri="{FF2B5EF4-FFF2-40B4-BE49-F238E27FC236}">
                  <a16:creationId xmlns:a16="http://schemas.microsoft.com/office/drawing/2014/main" id="{4936C081-F516-4A9D-8119-66DB8E92B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059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1" name="Oval 656">
              <a:extLst>
                <a:ext uri="{FF2B5EF4-FFF2-40B4-BE49-F238E27FC236}">
                  <a16:creationId xmlns:a16="http://schemas.microsoft.com/office/drawing/2014/main" id="{E5E02F19-2BBB-4EAE-964D-7FBB873E8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1985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2" name="Oval 657">
              <a:extLst>
                <a:ext uri="{FF2B5EF4-FFF2-40B4-BE49-F238E27FC236}">
                  <a16:creationId xmlns:a16="http://schemas.microsoft.com/office/drawing/2014/main" id="{CCBAAC8F-A7E4-4FA6-8464-9CB3C3387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995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3" name="Oval 658">
              <a:extLst>
                <a:ext uri="{FF2B5EF4-FFF2-40B4-BE49-F238E27FC236}">
                  <a16:creationId xmlns:a16="http://schemas.microsoft.com/office/drawing/2014/main" id="{7045FA65-D11A-4D45-B4EE-F8B491486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1985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4" name="Oval 659">
              <a:extLst>
                <a:ext uri="{FF2B5EF4-FFF2-40B4-BE49-F238E27FC236}">
                  <a16:creationId xmlns:a16="http://schemas.microsoft.com/office/drawing/2014/main" id="{8A92C331-D31E-4E62-BF1C-D8D0627BC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1913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5" name="Oval 660">
              <a:extLst>
                <a:ext uri="{FF2B5EF4-FFF2-40B4-BE49-F238E27FC236}">
                  <a16:creationId xmlns:a16="http://schemas.microsoft.com/office/drawing/2014/main" id="{BF313293-31FD-40F1-9B08-DB107017F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921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6" name="Oval 661">
              <a:extLst>
                <a:ext uri="{FF2B5EF4-FFF2-40B4-BE49-F238E27FC236}">
                  <a16:creationId xmlns:a16="http://schemas.microsoft.com/office/drawing/2014/main" id="{8E2B46A1-FEC9-475D-935E-1726C0059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7" y="191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7" name="Oval 662">
              <a:extLst>
                <a:ext uri="{FF2B5EF4-FFF2-40B4-BE49-F238E27FC236}">
                  <a16:creationId xmlns:a16="http://schemas.microsoft.com/office/drawing/2014/main" id="{CB60CDB6-75B9-4B73-B986-981E9CBED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1865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8" name="Oval 663">
              <a:extLst>
                <a:ext uri="{FF2B5EF4-FFF2-40B4-BE49-F238E27FC236}">
                  <a16:creationId xmlns:a16="http://schemas.microsoft.com/office/drawing/2014/main" id="{953BDEDC-931F-41AE-AF27-FD1E94B5F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1" y="1875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69" name="Oval 664">
              <a:extLst>
                <a:ext uri="{FF2B5EF4-FFF2-40B4-BE49-F238E27FC236}">
                  <a16:creationId xmlns:a16="http://schemas.microsoft.com/office/drawing/2014/main" id="{A7469A32-0B9D-4836-9D9B-63473A8FE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1865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0" name="Oval 665">
              <a:extLst>
                <a:ext uri="{FF2B5EF4-FFF2-40B4-BE49-F238E27FC236}">
                  <a16:creationId xmlns:a16="http://schemas.microsoft.com/office/drawing/2014/main" id="{D58C9118-4BF9-4483-B123-DD9148758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1937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1" name="Oval 666">
              <a:extLst>
                <a:ext uri="{FF2B5EF4-FFF2-40B4-BE49-F238E27FC236}">
                  <a16:creationId xmlns:a16="http://schemas.microsoft.com/office/drawing/2014/main" id="{A317B059-6B3A-44C0-BF41-590D19A79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6" y="194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2" name="Oval 667">
              <a:extLst>
                <a:ext uri="{FF2B5EF4-FFF2-40B4-BE49-F238E27FC236}">
                  <a16:creationId xmlns:a16="http://schemas.microsoft.com/office/drawing/2014/main" id="{053A618E-1F5A-4054-B70F-3867DEDE9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193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3" name="Oval 668">
              <a:extLst>
                <a:ext uri="{FF2B5EF4-FFF2-40B4-BE49-F238E27FC236}">
                  <a16:creationId xmlns:a16="http://schemas.microsoft.com/office/drawing/2014/main" id="{F4E61251-2EB4-4BEE-99B3-DBA636536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2017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4" name="Oval 669">
              <a:extLst>
                <a:ext uri="{FF2B5EF4-FFF2-40B4-BE49-F238E27FC236}">
                  <a16:creationId xmlns:a16="http://schemas.microsoft.com/office/drawing/2014/main" id="{2B190210-B6EB-4914-88A2-E675475C6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4" y="2027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5" name="Oval 670">
              <a:extLst>
                <a:ext uri="{FF2B5EF4-FFF2-40B4-BE49-F238E27FC236}">
                  <a16:creationId xmlns:a16="http://schemas.microsoft.com/office/drawing/2014/main" id="{0EB0E7AA-DAC1-4093-9135-8F8B30E45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" y="2017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6" name="Oval 671">
              <a:extLst>
                <a:ext uri="{FF2B5EF4-FFF2-40B4-BE49-F238E27FC236}">
                  <a16:creationId xmlns:a16="http://schemas.microsoft.com/office/drawing/2014/main" id="{B56E07B5-C6BA-48D2-8B22-A1A6E118E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163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7" name="Oval 672">
              <a:extLst>
                <a:ext uri="{FF2B5EF4-FFF2-40B4-BE49-F238E27FC236}">
                  <a16:creationId xmlns:a16="http://schemas.microsoft.com/office/drawing/2014/main" id="{033BD121-1CC1-410C-AB1E-4246462B8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2174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8" name="Oval 673">
              <a:extLst>
                <a:ext uri="{FF2B5EF4-FFF2-40B4-BE49-F238E27FC236}">
                  <a16:creationId xmlns:a16="http://schemas.microsoft.com/office/drawing/2014/main" id="{F4C19CD5-D4FC-4233-A6F9-F9D84DD7E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163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79" name="Oval 674">
              <a:extLst>
                <a:ext uri="{FF2B5EF4-FFF2-40B4-BE49-F238E27FC236}">
                  <a16:creationId xmlns:a16="http://schemas.microsoft.com/office/drawing/2014/main" id="{2A3EEE15-E663-4525-968A-6B9C3C886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1" y="2241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0" name="Oval 675">
              <a:extLst>
                <a:ext uri="{FF2B5EF4-FFF2-40B4-BE49-F238E27FC236}">
                  <a16:creationId xmlns:a16="http://schemas.microsoft.com/office/drawing/2014/main" id="{EF2EF695-CBA8-44DB-BCD7-C8F61BB45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24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1" name="Oval 676">
              <a:extLst>
                <a:ext uri="{FF2B5EF4-FFF2-40B4-BE49-F238E27FC236}">
                  <a16:creationId xmlns:a16="http://schemas.microsoft.com/office/drawing/2014/main" id="{1BFB3796-F0DC-48C7-B040-565EA64DA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1" y="2241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2" name="Oval 677">
              <a:extLst>
                <a:ext uri="{FF2B5EF4-FFF2-40B4-BE49-F238E27FC236}">
                  <a16:creationId xmlns:a16="http://schemas.microsoft.com/office/drawing/2014/main" id="{99CF42FB-5825-4A8A-9823-4A09E85E7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6" y="2323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3" name="Oval 678">
              <a:extLst>
                <a:ext uri="{FF2B5EF4-FFF2-40B4-BE49-F238E27FC236}">
                  <a16:creationId xmlns:a16="http://schemas.microsoft.com/office/drawing/2014/main" id="{4906EDFB-9951-4C57-889C-AC5C292FA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233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4" name="Oval 679">
              <a:extLst>
                <a:ext uri="{FF2B5EF4-FFF2-40B4-BE49-F238E27FC236}">
                  <a16:creationId xmlns:a16="http://schemas.microsoft.com/office/drawing/2014/main" id="{4ABF5709-E52C-4438-A1F2-0B325B24A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6" y="2323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5" name="Oval 680">
              <a:extLst>
                <a:ext uri="{FF2B5EF4-FFF2-40B4-BE49-F238E27FC236}">
                  <a16:creationId xmlns:a16="http://schemas.microsoft.com/office/drawing/2014/main" id="{5B5E40E3-215E-4972-A916-56AE62361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2414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6" name="Oval 681">
              <a:extLst>
                <a:ext uri="{FF2B5EF4-FFF2-40B4-BE49-F238E27FC236}">
                  <a16:creationId xmlns:a16="http://schemas.microsoft.com/office/drawing/2014/main" id="{C09CCD4B-A4AD-4C24-A653-599708A4C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4" y="2425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7" name="Oval 682">
              <a:extLst>
                <a:ext uri="{FF2B5EF4-FFF2-40B4-BE49-F238E27FC236}">
                  <a16:creationId xmlns:a16="http://schemas.microsoft.com/office/drawing/2014/main" id="{9696B286-1F59-40D8-8046-455F14CEF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241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8" name="Oval 683">
              <a:extLst>
                <a:ext uri="{FF2B5EF4-FFF2-40B4-BE49-F238E27FC236}">
                  <a16:creationId xmlns:a16="http://schemas.microsoft.com/office/drawing/2014/main" id="{078645B4-8B76-4156-B2DF-03A138561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521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89" name="Oval 684">
              <a:extLst>
                <a:ext uri="{FF2B5EF4-FFF2-40B4-BE49-F238E27FC236}">
                  <a16:creationId xmlns:a16="http://schemas.microsoft.com/office/drawing/2014/main" id="{F0842D08-934B-4D05-B410-37E8C7374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253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0" name="Oval 685">
              <a:extLst>
                <a:ext uri="{FF2B5EF4-FFF2-40B4-BE49-F238E27FC236}">
                  <a16:creationId xmlns:a16="http://schemas.microsoft.com/office/drawing/2014/main" id="{27B417F1-177C-4601-A568-3D97CA8BA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521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1" name="Oval 686">
              <a:extLst>
                <a:ext uri="{FF2B5EF4-FFF2-40B4-BE49-F238E27FC236}">
                  <a16:creationId xmlns:a16="http://schemas.microsoft.com/office/drawing/2014/main" id="{1B11AE7E-CBAA-4EE0-8639-BC3B96B8C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622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2" name="Oval 687">
              <a:extLst>
                <a:ext uri="{FF2B5EF4-FFF2-40B4-BE49-F238E27FC236}">
                  <a16:creationId xmlns:a16="http://schemas.microsoft.com/office/drawing/2014/main" id="{AAEA8089-314A-477B-B08D-56B9C0632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9" y="2633"/>
              <a:ext cx="12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3" name="Oval 688">
              <a:extLst>
                <a:ext uri="{FF2B5EF4-FFF2-40B4-BE49-F238E27FC236}">
                  <a16:creationId xmlns:a16="http://schemas.microsoft.com/office/drawing/2014/main" id="{174AE03D-84F9-4182-9C82-D1F19473D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622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4" name="Oval 689">
              <a:extLst>
                <a:ext uri="{FF2B5EF4-FFF2-40B4-BE49-F238E27FC236}">
                  <a16:creationId xmlns:a16="http://schemas.microsoft.com/office/drawing/2014/main" id="{5F18472F-807C-4FD7-9A5A-51ED99344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" y="2854"/>
              <a:ext cx="38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5" name="Oval 690">
              <a:extLst>
                <a:ext uri="{FF2B5EF4-FFF2-40B4-BE49-F238E27FC236}">
                  <a16:creationId xmlns:a16="http://schemas.microsoft.com/office/drawing/2014/main" id="{7DD69FF2-1956-40DC-94C6-7D3EFA5BC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4" y="2865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6" name="Oval 691">
              <a:extLst>
                <a:ext uri="{FF2B5EF4-FFF2-40B4-BE49-F238E27FC236}">
                  <a16:creationId xmlns:a16="http://schemas.microsoft.com/office/drawing/2014/main" id="{5AA1756E-96E6-4BC3-94CF-3CD156FC8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6" y="2854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7" name="Oval 692">
              <a:extLst>
                <a:ext uri="{FF2B5EF4-FFF2-40B4-BE49-F238E27FC236}">
                  <a16:creationId xmlns:a16="http://schemas.microsoft.com/office/drawing/2014/main" id="{3446A09D-66F1-40E3-B201-DC9DE6EC5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" y="2934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8" name="Oval 693">
              <a:extLst>
                <a:ext uri="{FF2B5EF4-FFF2-40B4-BE49-F238E27FC236}">
                  <a16:creationId xmlns:a16="http://schemas.microsoft.com/office/drawing/2014/main" id="{95095B1F-874F-4B17-B575-CBCD34C96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4" y="2942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899" name="Oval 694">
              <a:extLst>
                <a:ext uri="{FF2B5EF4-FFF2-40B4-BE49-F238E27FC236}">
                  <a16:creationId xmlns:a16="http://schemas.microsoft.com/office/drawing/2014/main" id="{D4D0D880-080B-43E1-8EBE-3FEA8666A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" y="2934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0" name="Oval 695">
              <a:extLst>
                <a:ext uri="{FF2B5EF4-FFF2-40B4-BE49-F238E27FC236}">
                  <a16:creationId xmlns:a16="http://schemas.microsoft.com/office/drawing/2014/main" id="{F1790F7F-88E8-4FDF-AD13-F0D213228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1782"/>
              <a:ext cx="37" cy="40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1" name="Oval 696">
              <a:extLst>
                <a:ext uri="{FF2B5EF4-FFF2-40B4-BE49-F238E27FC236}">
                  <a16:creationId xmlns:a16="http://schemas.microsoft.com/office/drawing/2014/main" id="{6AEEC66B-8A4A-4CE3-AF6B-986E85470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1793"/>
              <a:ext cx="12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2" name="Oval 697">
              <a:extLst>
                <a:ext uri="{FF2B5EF4-FFF2-40B4-BE49-F238E27FC236}">
                  <a16:creationId xmlns:a16="http://schemas.microsoft.com/office/drawing/2014/main" id="{642CEBB6-A100-4A8D-940B-8C00E6A51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1782"/>
              <a:ext cx="37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3" name="Oval 698">
              <a:extLst>
                <a:ext uri="{FF2B5EF4-FFF2-40B4-BE49-F238E27FC236}">
                  <a16:creationId xmlns:a16="http://schemas.microsoft.com/office/drawing/2014/main" id="{6AD56831-D10B-4F27-AAF5-4CB679C54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1854"/>
              <a:ext cx="28" cy="29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4" name="Oval 699">
              <a:extLst>
                <a:ext uri="{FF2B5EF4-FFF2-40B4-BE49-F238E27FC236}">
                  <a16:creationId xmlns:a16="http://schemas.microsoft.com/office/drawing/2014/main" id="{19734E4E-054A-4316-87A6-FEFF2DD31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859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5" name="Oval 700">
              <a:extLst>
                <a:ext uri="{FF2B5EF4-FFF2-40B4-BE49-F238E27FC236}">
                  <a16:creationId xmlns:a16="http://schemas.microsoft.com/office/drawing/2014/main" id="{D86A2996-C60A-437A-977C-7FAECFDE8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1854"/>
              <a:ext cx="28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6" name="Oval 701">
              <a:extLst>
                <a:ext uri="{FF2B5EF4-FFF2-40B4-BE49-F238E27FC236}">
                  <a16:creationId xmlns:a16="http://schemas.microsoft.com/office/drawing/2014/main" id="{323AE936-5631-4911-B086-2B45D07A5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1705"/>
              <a:ext cx="30" cy="29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7" name="Oval 702">
              <a:extLst>
                <a:ext uri="{FF2B5EF4-FFF2-40B4-BE49-F238E27FC236}">
                  <a16:creationId xmlns:a16="http://schemas.microsoft.com/office/drawing/2014/main" id="{9452ADED-9CB9-49D6-B724-26221B3D1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171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8" name="Oval 703">
              <a:extLst>
                <a:ext uri="{FF2B5EF4-FFF2-40B4-BE49-F238E27FC236}">
                  <a16:creationId xmlns:a16="http://schemas.microsoft.com/office/drawing/2014/main" id="{76147369-7AC7-4283-A61C-02688749E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9" y="1705"/>
              <a:ext cx="30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09" name="Oval 704">
              <a:extLst>
                <a:ext uri="{FF2B5EF4-FFF2-40B4-BE49-F238E27FC236}">
                  <a16:creationId xmlns:a16="http://schemas.microsoft.com/office/drawing/2014/main" id="{3CCB304E-2086-4371-A49F-3D2DA1E1B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1" y="2094"/>
              <a:ext cx="28" cy="29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0" name="Oval 705">
              <a:extLst>
                <a:ext uri="{FF2B5EF4-FFF2-40B4-BE49-F238E27FC236}">
                  <a16:creationId xmlns:a16="http://schemas.microsoft.com/office/drawing/2014/main" id="{D227DF94-34AE-4ED0-BF32-A6121B042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6" y="2099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1" name="Oval 706">
              <a:extLst>
                <a:ext uri="{FF2B5EF4-FFF2-40B4-BE49-F238E27FC236}">
                  <a16:creationId xmlns:a16="http://schemas.microsoft.com/office/drawing/2014/main" id="{18CD234B-9C8C-4CC9-BAAD-138B99EF6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1" y="2094"/>
              <a:ext cx="28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2" name="Oval 707">
              <a:extLst>
                <a:ext uri="{FF2B5EF4-FFF2-40B4-BE49-F238E27FC236}">
                  <a16:creationId xmlns:a16="http://schemas.microsoft.com/office/drawing/2014/main" id="{5F9228D4-785B-4DE6-9855-827385FB4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734"/>
              <a:ext cx="38" cy="40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3" name="Oval 708">
              <a:extLst>
                <a:ext uri="{FF2B5EF4-FFF2-40B4-BE49-F238E27FC236}">
                  <a16:creationId xmlns:a16="http://schemas.microsoft.com/office/drawing/2014/main" id="{CFB8E447-4E90-437D-ABE7-1FD9ED768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74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4" name="Oval 709">
              <a:extLst>
                <a:ext uri="{FF2B5EF4-FFF2-40B4-BE49-F238E27FC236}">
                  <a16:creationId xmlns:a16="http://schemas.microsoft.com/office/drawing/2014/main" id="{95551A93-D58A-4FB9-9933-000ABD5AB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734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5" name="Oval 710">
              <a:extLst>
                <a:ext uri="{FF2B5EF4-FFF2-40B4-BE49-F238E27FC236}">
                  <a16:creationId xmlns:a16="http://schemas.microsoft.com/office/drawing/2014/main" id="{802CCFAB-74EF-46D1-800E-26C32649C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931"/>
              <a:ext cx="38" cy="40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6" name="Oval 711">
              <a:extLst>
                <a:ext uri="{FF2B5EF4-FFF2-40B4-BE49-F238E27FC236}">
                  <a16:creationId xmlns:a16="http://schemas.microsoft.com/office/drawing/2014/main" id="{D6CA24DE-888D-4339-8EFF-CF670DD20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294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7" name="Oval 712">
              <a:extLst>
                <a:ext uri="{FF2B5EF4-FFF2-40B4-BE49-F238E27FC236}">
                  <a16:creationId xmlns:a16="http://schemas.microsoft.com/office/drawing/2014/main" id="{B408A36A-DFC6-4A25-8C3E-A8333519D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931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8" name="Oval 713">
              <a:extLst>
                <a:ext uri="{FF2B5EF4-FFF2-40B4-BE49-F238E27FC236}">
                  <a16:creationId xmlns:a16="http://schemas.microsoft.com/office/drawing/2014/main" id="{FCEF3D3E-08EF-402C-BB38-625B90DF2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659"/>
              <a:ext cx="35" cy="40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19" name="Oval 714">
              <a:extLst>
                <a:ext uri="{FF2B5EF4-FFF2-40B4-BE49-F238E27FC236}">
                  <a16:creationId xmlns:a16="http://schemas.microsoft.com/office/drawing/2014/main" id="{D424E444-71D4-4421-B924-7F2A8CA53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4" y="2670"/>
              <a:ext cx="13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0" name="Oval 715">
              <a:extLst>
                <a:ext uri="{FF2B5EF4-FFF2-40B4-BE49-F238E27FC236}">
                  <a16:creationId xmlns:a16="http://schemas.microsoft.com/office/drawing/2014/main" id="{A88DC83C-9002-4FA4-9DC4-AF741A9B5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7" y="2659"/>
              <a:ext cx="35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1" name="Oval 716">
              <a:extLst>
                <a:ext uri="{FF2B5EF4-FFF2-40B4-BE49-F238E27FC236}">
                  <a16:creationId xmlns:a16="http://schemas.microsoft.com/office/drawing/2014/main" id="{0BDEE1EB-41AA-4E55-A8BA-53DDF885E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2091"/>
              <a:ext cx="35" cy="40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2" name="Oval 717">
              <a:extLst>
                <a:ext uri="{FF2B5EF4-FFF2-40B4-BE49-F238E27FC236}">
                  <a16:creationId xmlns:a16="http://schemas.microsoft.com/office/drawing/2014/main" id="{3FC8D4A1-2277-4845-AD5C-E1560EDB7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" y="2102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3" name="Oval 718">
              <a:extLst>
                <a:ext uri="{FF2B5EF4-FFF2-40B4-BE49-F238E27FC236}">
                  <a16:creationId xmlns:a16="http://schemas.microsoft.com/office/drawing/2014/main" id="{2D829975-92ED-4B4F-A32A-A7A07BC3B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7" y="2091"/>
              <a:ext cx="35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4" name="Oval 719">
              <a:extLst>
                <a:ext uri="{FF2B5EF4-FFF2-40B4-BE49-F238E27FC236}">
                  <a16:creationId xmlns:a16="http://schemas.microsoft.com/office/drawing/2014/main" id="{D8FFB611-DA91-4BBC-B4B2-BAB6B31AB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395"/>
              <a:ext cx="38" cy="40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5" name="Oval 720">
              <a:extLst>
                <a:ext uri="{FF2B5EF4-FFF2-40B4-BE49-F238E27FC236}">
                  <a16:creationId xmlns:a16="http://schemas.microsoft.com/office/drawing/2014/main" id="{0C1519C7-7070-4517-8B93-93240B4AB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4" y="2406"/>
              <a:ext cx="15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6" name="Oval 721">
              <a:extLst>
                <a:ext uri="{FF2B5EF4-FFF2-40B4-BE49-F238E27FC236}">
                  <a16:creationId xmlns:a16="http://schemas.microsoft.com/office/drawing/2014/main" id="{E410A799-603B-49B5-B46D-CE8F5D295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" y="2395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7" name="Oval 722">
              <a:extLst>
                <a:ext uri="{FF2B5EF4-FFF2-40B4-BE49-F238E27FC236}">
                  <a16:creationId xmlns:a16="http://schemas.microsoft.com/office/drawing/2014/main" id="{B7F67283-0238-456F-85B0-701F6AE1A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707"/>
              <a:ext cx="38" cy="40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8" name="Oval 723">
              <a:extLst>
                <a:ext uri="{FF2B5EF4-FFF2-40B4-BE49-F238E27FC236}">
                  <a16:creationId xmlns:a16="http://schemas.microsoft.com/office/drawing/2014/main" id="{F44A6C83-6D1A-4368-9313-1DB222887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0" y="2718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29" name="Oval 724">
              <a:extLst>
                <a:ext uri="{FF2B5EF4-FFF2-40B4-BE49-F238E27FC236}">
                  <a16:creationId xmlns:a16="http://schemas.microsoft.com/office/drawing/2014/main" id="{ADBE52AA-2178-4D9C-A571-F676316C2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2707"/>
              <a:ext cx="38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0" name="Oval 725">
              <a:extLst>
                <a:ext uri="{FF2B5EF4-FFF2-40B4-BE49-F238E27FC236}">
                  <a16:creationId xmlns:a16="http://schemas.microsoft.com/office/drawing/2014/main" id="{793B03AA-4D1D-436F-8AB3-084FF8EA9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2459"/>
              <a:ext cx="35" cy="40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1" name="Oval 726">
              <a:extLst>
                <a:ext uri="{FF2B5EF4-FFF2-40B4-BE49-F238E27FC236}">
                  <a16:creationId xmlns:a16="http://schemas.microsoft.com/office/drawing/2014/main" id="{43F226F5-DBDA-444A-822E-F9C568008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" y="2470"/>
              <a:ext cx="13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2" name="Oval 727">
              <a:extLst>
                <a:ext uri="{FF2B5EF4-FFF2-40B4-BE49-F238E27FC236}">
                  <a16:creationId xmlns:a16="http://schemas.microsoft.com/office/drawing/2014/main" id="{438ECED1-57D9-4C75-A657-2A6B02A5A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7" y="2459"/>
              <a:ext cx="35" cy="40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3" name="Oval 728">
              <a:extLst>
                <a:ext uri="{FF2B5EF4-FFF2-40B4-BE49-F238E27FC236}">
                  <a16:creationId xmlns:a16="http://schemas.microsoft.com/office/drawing/2014/main" id="{E4BBFAC3-B3E8-4646-8914-4B4C9E05E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881"/>
              <a:ext cx="30" cy="32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4" name="Oval 729">
              <a:extLst>
                <a:ext uri="{FF2B5EF4-FFF2-40B4-BE49-F238E27FC236}">
                  <a16:creationId xmlns:a16="http://schemas.microsoft.com/office/drawing/2014/main" id="{DC8ED0E2-5976-447C-AFAB-DF1B751D8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1889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5" name="Oval 730">
              <a:extLst>
                <a:ext uri="{FF2B5EF4-FFF2-40B4-BE49-F238E27FC236}">
                  <a16:creationId xmlns:a16="http://schemas.microsoft.com/office/drawing/2014/main" id="{764FE449-8CBD-4A44-AF21-FF72F742F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881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6" name="Oval 731">
              <a:extLst>
                <a:ext uri="{FF2B5EF4-FFF2-40B4-BE49-F238E27FC236}">
                  <a16:creationId xmlns:a16="http://schemas.microsoft.com/office/drawing/2014/main" id="{91A3EA97-B939-4BF9-AFE5-801909864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1707"/>
              <a:ext cx="32" cy="32"/>
            </a:xfrm>
            <a:prstGeom prst="ellipse">
              <a:avLst/>
            </a:prstGeom>
            <a:solidFill>
              <a:srgbClr val="AD54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7" name="Oval 732">
              <a:extLst>
                <a:ext uri="{FF2B5EF4-FFF2-40B4-BE49-F238E27FC236}">
                  <a16:creationId xmlns:a16="http://schemas.microsoft.com/office/drawing/2014/main" id="{2B1DB49C-5B12-406F-A0EF-60A0112EB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9" y="1715"/>
              <a:ext cx="10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8" name="Oval 733">
              <a:extLst>
                <a:ext uri="{FF2B5EF4-FFF2-40B4-BE49-F238E27FC236}">
                  <a16:creationId xmlns:a16="http://schemas.microsoft.com/office/drawing/2014/main" id="{ECC467BE-8A4A-402B-93B1-AA7898A69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1707"/>
              <a:ext cx="32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39" name="Oval 734">
              <a:extLst>
                <a:ext uri="{FF2B5EF4-FFF2-40B4-BE49-F238E27FC236}">
                  <a16:creationId xmlns:a16="http://schemas.microsoft.com/office/drawing/2014/main" id="{6551AFE5-CD51-4146-B005-4A2E6810A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723"/>
              <a:ext cx="33" cy="35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0" name="Oval 735">
              <a:extLst>
                <a:ext uri="{FF2B5EF4-FFF2-40B4-BE49-F238E27FC236}">
                  <a16:creationId xmlns:a16="http://schemas.microsoft.com/office/drawing/2014/main" id="{A918D71A-CF33-4161-BF0B-F39507D2E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173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1" name="Oval 736">
              <a:extLst>
                <a:ext uri="{FF2B5EF4-FFF2-40B4-BE49-F238E27FC236}">
                  <a16:creationId xmlns:a16="http://schemas.microsoft.com/office/drawing/2014/main" id="{EC0BC24B-A2B0-4CFD-9734-5619A9E2A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723"/>
              <a:ext cx="33" cy="35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2" name="Oval 737">
              <a:extLst>
                <a:ext uri="{FF2B5EF4-FFF2-40B4-BE49-F238E27FC236}">
                  <a16:creationId xmlns:a16="http://schemas.microsoft.com/office/drawing/2014/main" id="{F0B92ADD-A342-4AF6-834C-1EC9C72F4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1670"/>
              <a:ext cx="30" cy="32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3" name="Oval 738">
              <a:extLst>
                <a:ext uri="{FF2B5EF4-FFF2-40B4-BE49-F238E27FC236}">
                  <a16:creationId xmlns:a16="http://schemas.microsoft.com/office/drawing/2014/main" id="{248E3399-E2BF-4CBC-B618-1210AFC45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4" y="167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4" name="Oval 739">
              <a:extLst>
                <a:ext uri="{FF2B5EF4-FFF2-40B4-BE49-F238E27FC236}">
                  <a16:creationId xmlns:a16="http://schemas.microsoft.com/office/drawing/2014/main" id="{23A59E73-479A-492C-A35C-D891068D3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7" y="1670"/>
              <a:ext cx="30" cy="32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5" name="Oval 740">
              <a:extLst>
                <a:ext uri="{FF2B5EF4-FFF2-40B4-BE49-F238E27FC236}">
                  <a16:creationId xmlns:a16="http://schemas.microsoft.com/office/drawing/2014/main" id="{290553CA-F87D-47A8-B47C-10F35A217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1641"/>
              <a:ext cx="22" cy="24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6" name="Oval 741">
              <a:extLst>
                <a:ext uri="{FF2B5EF4-FFF2-40B4-BE49-F238E27FC236}">
                  <a16:creationId xmlns:a16="http://schemas.microsoft.com/office/drawing/2014/main" id="{4684F591-CB86-411F-AAD4-43F528C40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7" y="1646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7" name="Oval 742">
              <a:extLst>
                <a:ext uri="{FF2B5EF4-FFF2-40B4-BE49-F238E27FC236}">
                  <a16:creationId xmlns:a16="http://schemas.microsoft.com/office/drawing/2014/main" id="{AF5DE398-06F6-4F06-851E-5A719585A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" y="1641"/>
              <a:ext cx="22" cy="24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8" name="Oval 743">
              <a:extLst>
                <a:ext uri="{FF2B5EF4-FFF2-40B4-BE49-F238E27FC236}">
                  <a16:creationId xmlns:a16="http://schemas.microsoft.com/office/drawing/2014/main" id="{917D81F3-59BC-473F-B210-16B7E63BA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1625"/>
              <a:ext cx="20" cy="24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49" name="Oval 744">
              <a:extLst>
                <a:ext uri="{FF2B5EF4-FFF2-40B4-BE49-F238E27FC236}">
                  <a16:creationId xmlns:a16="http://schemas.microsoft.com/office/drawing/2014/main" id="{FDDB28BE-2290-4A57-BA3E-ABC639B23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1630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0" name="Oval 745">
              <a:extLst>
                <a:ext uri="{FF2B5EF4-FFF2-40B4-BE49-F238E27FC236}">
                  <a16:creationId xmlns:a16="http://schemas.microsoft.com/office/drawing/2014/main" id="{34BFC3FE-80B2-45F1-B900-9FC3A6233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7" y="1625"/>
              <a:ext cx="20" cy="24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1" name="Oval 746">
              <a:extLst>
                <a:ext uri="{FF2B5EF4-FFF2-40B4-BE49-F238E27FC236}">
                  <a16:creationId xmlns:a16="http://schemas.microsoft.com/office/drawing/2014/main" id="{5B20164B-B708-47B5-B77A-B8B6D58D4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1617"/>
              <a:ext cx="23" cy="24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2" name="Oval 747">
              <a:extLst>
                <a:ext uri="{FF2B5EF4-FFF2-40B4-BE49-F238E27FC236}">
                  <a16:creationId xmlns:a16="http://schemas.microsoft.com/office/drawing/2014/main" id="{468D9B44-05F1-4758-8357-B581C0B35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4" y="1622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3" name="Oval 748">
              <a:extLst>
                <a:ext uri="{FF2B5EF4-FFF2-40B4-BE49-F238E27FC236}">
                  <a16:creationId xmlns:a16="http://schemas.microsoft.com/office/drawing/2014/main" id="{1781C1B1-F2DE-43B7-8385-D9FE7F16E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1617"/>
              <a:ext cx="23" cy="24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4" name="Oval 749">
              <a:extLst>
                <a:ext uri="{FF2B5EF4-FFF2-40B4-BE49-F238E27FC236}">
                  <a16:creationId xmlns:a16="http://schemas.microsoft.com/office/drawing/2014/main" id="{CCF40AB6-EA6E-49AD-AA37-D806B273A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625"/>
              <a:ext cx="28" cy="29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5" name="Oval 750">
              <a:extLst>
                <a:ext uri="{FF2B5EF4-FFF2-40B4-BE49-F238E27FC236}">
                  <a16:creationId xmlns:a16="http://schemas.microsoft.com/office/drawing/2014/main" id="{CF8820E1-F39E-4C89-B80D-4B5AF19FB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163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6" name="Oval 751">
              <a:extLst>
                <a:ext uri="{FF2B5EF4-FFF2-40B4-BE49-F238E27FC236}">
                  <a16:creationId xmlns:a16="http://schemas.microsoft.com/office/drawing/2014/main" id="{810EE298-EEA0-4FC6-8D0D-0A9B7EC48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625"/>
              <a:ext cx="28" cy="29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7" name="Oval 752">
              <a:extLst>
                <a:ext uri="{FF2B5EF4-FFF2-40B4-BE49-F238E27FC236}">
                  <a16:creationId xmlns:a16="http://schemas.microsoft.com/office/drawing/2014/main" id="{669B4BC0-F994-49FB-B055-BD5BC3E60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2" y="1657"/>
              <a:ext cx="25" cy="26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8" name="Oval 753">
              <a:extLst>
                <a:ext uri="{FF2B5EF4-FFF2-40B4-BE49-F238E27FC236}">
                  <a16:creationId xmlns:a16="http://schemas.microsoft.com/office/drawing/2014/main" id="{E7E3E010-28DC-4ADD-9FB2-43892ABD2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9" y="1665"/>
              <a:ext cx="8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59" name="Oval 754">
              <a:extLst>
                <a:ext uri="{FF2B5EF4-FFF2-40B4-BE49-F238E27FC236}">
                  <a16:creationId xmlns:a16="http://schemas.microsoft.com/office/drawing/2014/main" id="{68AE7CC6-8CA4-4D8C-B5AF-289079C26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2" y="1657"/>
              <a:ext cx="25" cy="26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60" name="Oval 755">
              <a:extLst>
                <a:ext uri="{FF2B5EF4-FFF2-40B4-BE49-F238E27FC236}">
                  <a16:creationId xmlns:a16="http://schemas.microsoft.com/office/drawing/2014/main" id="{81EC0A53-80AA-40B6-9EA6-02A4E5AE0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1750"/>
              <a:ext cx="33" cy="35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61" name="Oval 756">
              <a:extLst>
                <a:ext uri="{FF2B5EF4-FFF2-40B4-BE49-F238E27FC236}">
                  <a16:creationId xmlns:a16="http://schemas.microsoft.com/office/drawing/2014/main" id="{D604A129-B8F2-458A-97AD-2A648ACDD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1761"/>
              <a:ext cx="13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62" name="Oval 757">
              <a:extLst>
                <a:ext uri="{FF2B5EF4-FFF2-40B4-BE49-F238E27FC236}">
                  <a16:creationId xmlns:a16="http://schemas.microsoft.com/office/drawing/2014/main" id="{9A74508B-5067-4B58-931D-7C6A4933F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9" y="1750"/>
              <a:ext cx="33" cy="35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63" name="Oval 758">
              <a:extLst>
                <a:ext uri="{FF2B5EF4-FFF2-40B4-BE49-F238E27FC236}">
                  <a16:creationId xmlns:a16="http://schemas.microsoft.com/office/drawing/2014/main" id="{C7F107EE-047D-4043-9FFD-6C5250CAA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1809"/>
              <a:ext cx="33" cy="34"/>
            </a:xfrm>
            <a:prstGeom prst="ellipse">
              <a:avLst/>
            </a:prstGeom>
            <a:solidFill>
              <a:srgbClr val="9BC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64" name="Oval 759">
              <a:extLst>
                <a:ext uri="{FF2B5EF4-FFF2-40B4-BE49-F238E27FC236}">
                  <a16:creationId xmlns:a16="http://schemas.microsoft.com/office/drawing/2014/main" id="{C09D06A8-30BC-443F-9BF8-CFF115347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1817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3965" name="Oval 760">
              <a:extLst>
                <a:ext uri="{FF2B5EF4-FFF2-40B4-BE49-F238E27FC236}">
                  <a16:creationId xmlns:a16="http://schemas.microsoft.com/office/drawing/2014/main" id="{1538A79E-4687-42C1-9EE4-6A2BAAA36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1809"/>
              <a:ext cx="33" cy="34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sp>
        <p:nvSpPr>
          <p:cNvPr id="37892" name="Text Box 761">
            <a:extLst>
              <a:ext uri="{FF2B5EF4-FFF2-40B4-BE49-F238E27FC236}">
                <a16:creationId xmlns:a16="http://schemas.microsoft.com/office/drawing/2014/main" id="{FE06EDDA-2F98-4606-83D2-DDC11CBE1B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9325" y="5788025"/>
            <a:ext cx="8445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Arteriole</a:t>
            </a:r>
          </a:p>
        </p:txBody>
      </p:sp>
      <p:sp>
        <p:nvSpPr>
          <p:cNvPr id="37893" name="Text Box 762">
            <a:extLst>
              <a:ext uri="{FF2B5EF4-FFF2-40B4-BE49-F238E27FC236}">
                <a16:creationId xmlns:a16="http://schemas.microsoft.com/office/drawing/2014/main" id="{7E0461E9-99E6-476D-BC40-A040DED02F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5375" y="5759450"/>
            <a:ext cx="7366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Venule</a:t>
            </a:r>
          </a:p>
        </p:txBody>
      </p:sp>
      <p:sp>
        <p:nvSpPr>
          <p:cNvPr id="37894" name="Line 763">
            <a:extLst>
              <a:ext uri="{FF2B5EF4-FFF2-40B4-BE49-F238E27FC236}">
                <a16:creationId xmlns:a16="http://schemas.microsoft.com/office/drawing/2014/main" id="{32A48901-D26F-4D57-A168-6A08F263F9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00825" y="5481638"/>
            <a:ext cx="171450" cy="28575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7895" name="Line 764">
            <a:extLst>
              <a:ext uri="{FF2B5EF4-FFF2-40B4-BE49-F238E27FC236}">
                <a16:creationId xmlns:a16="http://schemas.microsoft.com/office/drawing/2014/main" id="{53EEADAE-2BF5-4713-91E1-29E6BCECEF1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553325" y="5434013"/>
            <a:ext cx="171450" cy="3810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7896" name="Text Box 765">
            <a:extLst>
              <a:ext uri="{FF2B5EF4-FFF2-40B4-BE49-F238E27FC236}">
                <a16:creationId xmlns:a16="http://schemas.microsoft.com/office/drawing/2014/main" id="{B8FBC7D4-A84B-403A-982A-6A928793BC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4025" y="2311400"/>
            <a:ext cx="1022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Mucus cell</a:t>
            </a:r>
          </a:p>
        </p:txBody>
      </p:sp>
      <p:sp>
        <p:nvSpPr>
          <p:cNvPr id="37897" name="Line 766">
            <a:extLst>
              <a:ext uri="{FF2B5EF4-FFF2-40B4-BE49-F238E27FC236}">
                <a16:creationId xmlns:a16="http://schemas.microsoft.com/office/drawing/2014/main" id="{077EE5E7-3EA3-4B00-B6B4-801975FDC34B}"/>
              </a:ext>
            </a:extLst>
          </p:cNvPr>
          <p:cNvSpPr>
            <a:spLocks noChangeShapeType="1"/>
          </p:cNvSpPr>
          <p:nvPr/>
        </p:nvSpPr>
        <p:spPr bwMode="auto">
          <a:xfrm>
            <a:off x="4000500" y="2481263"/>
            <a:ext cx="80962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7898" name="Text Box 767">
            <a:extLst>
              <a:ext uri="{FF2B5EF4-FFF2-40B4-BE49-F238E27FC236}">
                <a16:creationId xmlns:a16="http://schemas.microsoft.com/office/drawing/2014/main" id="{A31BC469-582C-4E2E-A5BA-623B01DF5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9850" y="3492500"/>
            <a:ext cx="12207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Epithelial cell</a:t>
            </a:r>
          </a:p>
        </p:txBody>
      </p:sp>
      <p:sp>
        <p:nvSpPr>
          <p:cNvPr id="37899" name="Line 768">
            <a:extLst>
              <a:ext uri="{FF2B5EF4-FFF2-40B4-BE49-F238E27FC236}">
                <a16:creationId xmlns:a16="http://schemas.microsoft.com/office/drawing/2014/main" id="{918095D6-39A8-46F5-9E53-FA3F72B50E7C}"/>
              </a:ext>
            </a:extLst>
          </p:cNvPr>
          <p:cNvSpPr>
            <a:spLocks noChangeShapeType="1"/>
          </p:cNvSpPr>
          <p:nvPr/>
        </p:nvSpPr>
        <p:spPr bwMode="auto">
          <a:xfrm>
            <a:off x="3800475" y="3662363"/>
            <a:ext cx="80962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7900" name="Text Box 769">
            <a:extLst>
              <a:ext uri="{FF2B5EF4-FFF2-40B4-BE49-F238E27FC236}">
                <a16:creationId xmlns:a16="http://schemas.microsoft.com/office/drawing/2014/main" id="{C7C59FEE-955F-4C4E-BAD9-17C60BA34E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5125" y="5749925"/>
            <a:ext cx="7556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Lacteal</a:t>
            </a:r>
          </a:p>
        </p:txBody>
      </p:sp>
      <p:sp>
        <p:nvSpPr>
          <p:cNvPr id="37901" name="Line 770">
            <a:extLst>
              <a:ext uri="{FF2B5EF4-FFF2-40B4-BE49-F238E27FC236}">
                <a16:creationId xmlns:a16="http://schemas.microsoft.com/office/drawing/2014/main" id="{EF30CA55-E2C9-450D-B146-2A9F8EB31C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48200" y="5405438"/>
            <a:ext cx="381000" cy="3429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7902" name="Text Box 771">
            <a:extLst>
              <a:ext uri="{FF2B5EF4-FFF2-40B4-BE49-F238E27FC236}">
                <a16:creationId xmlns:a16="http://schemas.microsoft.com/office/drawing/2014/main" id="{B1348AFE-AFD1-4869-8E14-C31518B787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51800" y="5302250"/>
            <a:ext cx="1485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Blood circulation</a:t>
            </a:r>
          </a:p>
        </p:txBody>
      </p:sp>
      <p:sp>
        <p:nvSpPr>
          <p:cNvPr id="37903" name="Text Box 772">
            <a:extLst>
              <a:ext uri="{FF2B5EF4-FFF2-40B4-BE49-F238E27FC236}">
                <a16:creationId xmlns:a16="http://schemas.microsoft.com/office/drawing/2014/main" id="{816F39A5-3077-476C-A6DB-10EE2B334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9675" y="5311775"/>
            <a:ext cx="18399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Lymphatic circulation</a:t>
            </a:r>
          </a:p>
        </p:txBody>
      </p:sp>
      <p:sp>
        <p:nvSpPr>
          <p:cNvPr id="37904" name="Text Box 773">
            <a:extLst>
              <a:ext uri="{FF2B5EF4-FFF2-40B4-BE49-F238E27FC236}">
                <a16:creationId xmlns:a16="http://schemas.microsoft.com/office/drawing/2014/main" id="{6DDA087E-73D0-4B7A-A60D-DD103360A0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4200" y="3463925"/>
            <a:ext cx="14859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Capillary system</a:t>
            </a:r>
          </a:p>
        </p:txBody>
      </p:sp>
      <p:sp>
        <p:nvSpPr>
          <p:cNvPr id="37905" name="Line 774">
            <a:extLst>
              <a:ext uri="{FF2B5EF4-FFF2-40B4-BE49-F238E27FC236}">
                <a16:creationId xmlns:a16="http://schemas.microsoft.com/office/drawing/2014/main" id="{866031ED-07D0-4161-A3E6-8C23E1B0F3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34225" y="3633788"/>
            <a:ext cx="1095375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>
            <a:extLst>
              <a:ext uri="{FF2B5EF4-FFF2-40B4-BE49-F238E27FC236}">
                <a16:creationId xmlns:a16="http://schemas.microsoft.com/office/drawing/2014/main" id="{07A494E5-2D54-4CB1-9995-10D3976FDC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Segmentation</a:t>
            </a:r>
          </a:p>
        </p:txBody>
      </p:sp>
      <p:grpSp>
        <p:nvGrpSpPr>
          <p:cNvPr id="34818" name="Group 3">
            <a:extLst>
              <a:ext uri="{FF2B5EF4-FFF2-40B4-BE49-F238E27FC236}">
                <a16:creationId xmlns:a16="http://schemas.microsoft.com/office/drawing/2014/main" id="{8811ACEB-CD58-4193-B418-CEFF8AEEDF91}"/>
              </a:ext>
            </a:extLst>
          </p:cNvPr>
          <p:cNvGrpSpPr>
            <a:grpSpLocks/>
          </p:cNvGrpSpPr>
          <p:nvPr/>
        </p:nvGrpSpPr>
        <p:grpSpPr bwMode="auto">
          <a:xfrm>
            <a:off x="3708400" y="1497013"/>
            <a:ext cx="4659313" cy="1430337"/>
            <a:chOff x="1376" y="800"/>
            <a:chExt cx="2935" cy="901"/>
          </a:xfrm>
        </p:grpSpPr>
        <p:sp>
          <p:nvSpPr>
            <p:cNvPr id="35722" name="Freeform 4">
              <a:extLst>
                <a:ext uri="{FF2B5EF4-FFF2-40B4-BE49-F238E27FC236}">
                  <a16:creationId xmlns:a16="http://schemas.microsoft.com/office/drawing/2014/main" id="{5A5A1795-A7A6-40E8-81D9-392AAD902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157"/>
              <a:ext cx="2935" cy="544"/>
            </a:xfrm>
            <a:custGeom>
              <a:avLst/>
              <a:gdLst>
                <a:gd name="T0" fmla="*/ 15050 w 1174"/>
                <a:gd name="T1" fmla="*/ 1251 h 204"/>
                <a:gd name="T2" fmla="*/ 13958 w 1174"/>
                <a:gd name="T3" fmla="*/ 2560 h 204"/>
                <a:gd name="T4" fmla="*/ 12550 w 1174"/>
                <a:gd name="T5" fmla="*/ 2184 h 204"/>
                <a:gd name="T6" fmla="*/ 11550 w 1174"/>
                <a:gd name="T7" fmla="*/ 1728 h 204"/>
                <a:gd name="T8" fmla="*/ 10345 w 1174"/>
                <a:gd name="T9" fmla="*/ 2389 h 204"/>
                <a:gd name="T10" fmla="*/ 9033 w 1174"/>
                <a:gd name="T11" fmla="*/ 3051 h 204"/>
                <a:gd name="T12" fmla="*/ 7988 w 1174"/>
                <a:gd name="T13" fmla="*/ 2368 h 204"/>
                <a:gd name="T14" fmla="*/ 6970 w 1174"/>
                <a:gd name="T15" fmla="*/ 1784 h 204"/>
                <a:gd name="T16" fmla="*/ 6095 w 1174"/>
                <a:gd name="T17" fmla="*/ 2197 h 204"/>
                <a:gd name="T18" fmla="*/ 4675 w 1174"/>
                <a:gd name="T19" fmla="*/ 2653 h 204"/>
                <a:gd name="T20" fmla="*/ 3500 w 1174"/>
                <a:gd name="T21" fmla="*/ 1685 h 204"/>
                <a:gd name="T22" fmla="*/ 2833 w 1174"/>
                <a:gd name="T23" fmla="*/ 931 h 204"/>
                <a:gd name="T24" fmla="*/ 1708 w 1174"/>
                <a:gd name="T25" fmla="*/ 704 h 204"/>
                <a:gd name="T26" fmla="*/ 520 w 1174"/>
                <a:gd name="T27" fmla="*/ 264 h 204"/>
                <a:gd name="T28" fmla="*/ 345 w 1174"/>
                <a:gd name="T29" fmla="*/ 0 h 204"/>
                <a:gd name="T30" fmla="*/ 0 w 1174"/>
                <a:gd name="T31" fmla="*/ 739 h 204"/>
                <a:gd name="T32" fmla="*/ 1688 w 1174"/>
                <a:gd name="T33" fmla="*/ 1459 h 204"/>
                <a:gd name="T34" fmla="*/ 2520 w 1174"/>
                <a:gd name="T35" fmla="*/ 1571 h 204"/>
                <a:gd name="T36" fmla="*/ 3033 w 1174"/>
                <a:gd name="T37" fmla="*/ 2184 h 204"/>
                <a:gd name="T38" fmla="*/ 4583 w 1174"/>
                <a:gd name="T39" fmla="*/ 3392 h 204"/>
                <a:gd name="T40" fmla="*/ 6395 w 1174"/>
                <a:gd name="T41" fmla="*/ 2867 h 204"/>
                <a:gd name="T42" fmla="*/ 7050 w 1174"/>
                <a:gd name="T43" fmla="*/ 2539 h 204"/>
                <a:gd name="T44" fmla="*/ 7550 w 1174"/>
                <a:gd name="T45" fmla="*/ 2901 h 204"/>
                <a:gd name="T46" fmla="*/ 8988 w 1174"/>
                <a:gd name="T47" fmla="*/ 3811 h 204"/>
                <a:gd name="T48" fmla="*/ 10720 w 1174"/>
                <a:gd name="T49" fmla="*/ 2995 h 204"/>
                <a:gd name="T50" fmla="*/ 11550 w 1174"/>
                <a:gd name="T51" fmla="*/ 2483 h 204"/>
                <a:gd name="T52" fmla="*/ 12220 w 1174"/>
                <a:gd name="T53" fmla="*/ 2824 h 204"/>
                <a:gd name="T54" fmla="*/ 14145 w 1174"/>
                <a:gd name="T55" fmla="*/ 3277 h 204"/>
                <a:gd name="T56" fmla="*/ 15613 w 1174"/>
                <a:gd name="T57" fmla="*/ 1613 h 204"/>
                <a:gd name="T58" fmla="*/ 16563 w 1174"/>
                <a:gd name="T59" fmla="*/ 1216 h 204"/>
                <a:gd name="T60" fmla="*/ 18345 w 1174"/>
                <a:gd name="T61" fmla="*/ 909 h 204"/>
                <a:gd name="T62" fmla="*/ 18125 w 1174"/>
                <a:gd name="T63" fmla="*/ 115 h 204"/>
                <a:gd name="T64" fmla="*/ 17908 w 1174"/>
                <a:gd name="T65" fmla="*/ 320 h 204"/>
                <a:gd name="T66" fmla="*/ 16675 w 1174"/>
                <a:gd name="T67" fmla="*/ 477 h 204"/>
                <a:gd name="T68" fmla="*/ 15658 w 1174"/>
                <a:gd name="T69" fmla="*/ 456 h 204"/>
                <a:gd name="T70" fmla="*/ 15050 w 1174"/>
                <a:gd name="T71" fmla="*/ 1251 h 20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74" h="204">
                  <a:moveTo>
                    <a:pt x="963" y="66"/>
                  </a:moveTo>
                  <a:cubicBezTo>
                    <a:pt x="949" y="94"/>
                    <a:pt x="934" y="122"/>
                    <a:pt x="893" y="135"/>
                  </a:cubicBezTo>
                  <a:cubicBezTo>
                    <a:pt x="855" y="147"/>
                    <a:pt x="830" y="131"/>
                    <a:pt x="803" y="115"/>
                  </a:cubicBezTo>
                  <a:cubicBezTo>
                    <a:pt x="784" y="103"/>
                    <a:pt x="763" y="91"/>
                    <a:pt x="739" y="91"/>
                  </a:cubicBezTo>
                  <a:cubicBezTo>
                    <a:pt x="708" y="92"/>
                    <a:pt x="685" y="109"/>
                    <a:pt x="662" y="126"/>
                  </a:cubicBezTo>
                  <a:cubicBezTo>
                    <a:pt x="637" y="145"/>
                    <a:pt x="613" y="163"/>
                    <a:pt x="578" y="161"/>
                  </a:cubicBezTo>
                  <a:cubicBezTo>
                    <a:pt x="544" y="158"/>
                    <a:pt x="528" y="142"/>
                    <a:pt x="511" y="125"/>
                  </a:cubicBezTo>
                  <a:cubicBezTo>
                    <a:pt x="495" y="109"/>
                    <a:pt x="477" y="91"/>
                    <a:pt x="446" y="94"/>
                  </a:cubicBezTo>
                  <a:cubicBezTo>
                    <a:pt x="426" y="96"/>
                    <a:pt x="409" y="106"/>
                    <a:pt x="390" y="116"/>
                  </a:cubicBezTo>
                  <a:cubicBezTo>
                    <a:pt x="363" y="130"/>
                    <a:pt x="336" y="145"/>
                    <a:pt x="299" y="140"/>
                  </a:cubicBezTo>
                  <a:cubicBezTo>
                    <a:pt x="263" y="134"/>
                    <a:pt x="244" y="112"/>
                    <a:pt x="224" y="89"/>
                  </a:cubicBezTo>
                  <a:cubicBezTo>
                    <a:pt x="212" y="74"/>
                    <a:pt x="199" y="59"/>
                    <a:pt x="181" y="49"/>
                  </a:cubicBezTo>
                  <a:cubicBezTo>
                    <a:pt x="163" y="38"/>
                    <a:pt x="137" y="37"/>
                    <a:pt x="109" y="37"/>
                  </a:cubicBezTo>
                  <a:cubicBezTo>
                    <a:pt x="66" y="36"/>
                    <a:pt x="37" y="34"/>
                    <a:pt x="33" y="14"/>
                  </a:cubicBezTo>
                  <a:cubicBezTo>
                    <a:pt x="32" y="8"/>
                    <a:pt x="28" y="3"/>
                    <a:pt x="22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9" y="75"/>
                    <a:pt x="70" y="76"/>
                    <a:pt x="108" y="77"/>
                  </a:cubicBezTo>
                  <a:cubicBezTo>
                    <a:pt x="129" y="77"/>
                    <a:pt x="152" y="78"/>
                    <a:pt x="161" y="83"/>
                  </a:cubicBezTo>
                  <a:cubicBezTo>
                    <a:pt x="173" y="90"/>
                    <a:pt x="182" y="102"/>
                    <a:pt x="194" y="115"/>
                  </a:cubicBezTo>
                  <a:cubicBezTo>
                    <a:pt x="215" y="140"/>
                    <a:pt x="242" y="171"/>
                    <a:pt x="293" y="179"/>
                  </a:cubicBezTo>
                  <a:cubicBezTo>
                    <a:pt x="343" y="187"/>
                    <a:pt x="379" y="167"/>
                    <a:pt x="409" y="151"/>
                  </a:cubicBezTo>
                  <a:cubicBezTo>
                    <a:pt x="425" y="143"/>
                    <a:pt x="438" y="135"/>
                    <a:pt x="451" y="134"/>
                  </a:cubicBezTo>
                  <a:cubicBezTo>
                    <a:pt x="461" y="133"/>
                    <a:pt x="468" y="138"/>
                    <a:pt x="483" y="153"/>
                  </a:cubicBezTo>
                  <a:cubicBezTo>
                    <a:pt x="501" y="172"/>
                    <a:pt x="526" y="197"/>
                    <a:pt x="575" y="201"/>
                  </a:cubicBezTo>
                  <a:cubicBezTo>
                    <a:pt x="625" y="204"/>
                    <a:pt x="659" y="179"/>
                    <a:pt x="686" y="158"/>
                  </a:cubicBezTo>
                  <a:cubicBezTo>
                    <a:pt x="705" y="144"/>
                    <a:pt x="722" y="131"/>
                    <a:pt x="739" y="131"/>
                  </a:cubicBezTo>
                  <a:cubicBezTo>
                    <a:pt x="752" y="131"/>
                    <a:pt x="766" y="140"/>
                    <a:pt x="782" y="149"/>
                  </a:cubicBezTo>
                  <a:cubicBezTo>
                    <a:pt x="812" y="168"/>
                    <a:pt x="849" y="190"/>
                    <a:pt x="905" y="173"/>
                  </a:cubicBezTo>
                  <a:cubicBezTo>
                    <a:pt x="962" y="155"/>
                    <a:pt x="983" y="114"/>
                    <a:pt x="999" y="85"/>
                  </a:cubicBezTo>
                  <a:cubicBezTo>
                    <a:pt x="1007" y="70"/>
                    <a:pt x="1015" y="52"/>
                    <a:pt x="1060" y="64"/>
                  </a:cubicBezTo>
                  <a:cubicBezTo>
                    <a:pt x="1098" y="71"/>
                    <a:pt x="1149" y="80"/>
                    <a:pt x="1174" y="48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54" y="7"/>
                    <a:pt x="1148" y="11"/>
                    <a:pt x="1146" y="17"/>
                  </a:cubicBezTo>
                  <a:cubicBezTo>
                    <a:pt x="1138" y="36"/>
                    <a:pt x="1110" y="33"/>
                    <a:pt x="1067" y="25"/>
                  </a:cubicBezTo>
                  <a:cubicBezTo>
                    <a:pt x="1040" y="20"/>
                    <a:pt x="1022" y="17"/>
                    <a:pt x="1002" y="24"/>
                  </a:cubicBezTo>
                  <a:cubicBezTo>
                    <a:pt x="984" y="30"/>
                    <a:pt x="979" y="40"/>
                    <a:pt x="963" y="66"/>
                  </a:cubicBezTo>
                  <a:close/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3" name="Freeform 5">
              <a:extLst>
                <a:ext uri="{FF2B5EF4-FFF2-40B4-BE49-F238E27FC236}">
                  <a16:creationId xmlns:a16="http://schemas.microsoft.com/office/drawing/2014/main" id="{A1B55B86-430C-4B6B-8BD6-CA8EDE02C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800"/>
              <a:ext cx="2620" cy="611"/>
            </a:xfrm>
            <a:custGeom>
              <a:avLst/>
              <a:gdLst>
                <a:gd name="T0" fmla="*/ 14800 w 1048"/>
                <a:gd name="T1" fmla="*/ 1345 h 229"/>
                <a:gd name="T2" fmla="*/ 16175 w 1048"/>
                <a:gd name="T3" fmla="*/ 0 h 229"/>
                <a:gd name="T4" fmla="*/ 16375 w 1048"/>
                <a:gd name="T5" fmla="*/ 718 h 229"/>
                <a:gd name="T6" fmla="*/ 16283 w 1048"/>
                <a:gd name="T7" fmla="*/ 760 h 229"/>
                <a:gd name="T8" fmla="*/ 15333 w 1048"/>
                <a:gd name="T9" fmla="*/ 1729 h 229"/>
                <a:gd name="T10" fmla="*/ 14738 w 1048"/>
                <a:gd name="T11" fmla="*/ 2663 h 229"/>
                <a:gd name="T12" fmla="*/ 14050 w 1048"/>
                <a:gd name="T13" fmla="*/ 3004 h 229"/>
                <a:gd name="T14" fmla="*/ 13283 w 1048"/>
                <a:gd name="T15" fmla="*/ 2890 h 229"/>
                <a:gd name="T16" fmla="*/ 12095 w 1048"/>
                <a:gd name="T17" fmla="*/ 2791 h 229"/>
                <a:gd name="T18" fmla="*/ 11395 w 1048"/>
                <a:gd name="T19" fmla="*/ 3495 h 229"/>
                <a:gd name="T20" fmla="*/ 10283 w 1048"/>
                <a:gd name="T21" fmla="*/ 4237 h 229"/>
                <a:gd name="T22" fmla="*/ 8875 w 1048"/>
                <a:gd name="T23" fmla="*/ 3517 h 229"/>
                <a:gd name="T24" fmla="*/ 7925 w 1048"/>
                <a:gd name="T25" fmla="*/ 3018 h 229"/>
                <a:gd name="T26" fmla="*/ 7033 w 1048"/>
                <a:gd name="T27" fmla="*/ 3645 h 229"/>
                <a:gd name="T28" fmla="*/ 5958 w 1048"/>
                <a:gd name="T29" fmla="*/ 4272 h 229"/>
                <a:gd name="T30" fmla="*/ 5000 w 1048"/>
                <a:gd name="T31" fmla="*/ 3589 h 229"/>
                <a:gd name="T32" fmla="*/ 3833 w 1048"/>
                <a:gd name="T33" fmla="*/ 2756 h 229"/>
                <a:gd name="T34" fmla="*/ 2688 w 1048"/>
                <a:gd name="T35" fmla="*/ 3119 h 229"/>
                <a:gd name="T36" fmla="*/ 1520 w 1048"/>
                <a:gd name="T37" fmla="*/ 3303 h 229"/>
                <a:gd name="T38" fmla="*/ 875 w 1048"/>
                <a:gd name="T39" fmla="*/ 2028 h 229"/>
                <a:gd name="T40" fmla="*/ 113 w 1048"/>
                <a:gd name="T41" fmla="*/ 832 h 229"/>
                <a:gd name="T42" fmla="*/ 0 w 1048"/>
                <a:gd name="T43" fmla="*/ 776 h 229"/>
                <a:gd name="T44" fmla="*/ 333 w 1048"/>
                <a:gd name="T45" fmla="*/ 136 h 229"/>
                <a:gd name="T46" fmla="*/ 1470 w 1048"/>
                <a:gd name="T47" fmla="*/ 1788 h 229"/>
                <a:gd name="T48" fmla="*/ 1875 w 1048"/>
                <a:gd name="T49" fmla="*/ 2676 h 229"/>
                <a:gd name="T50" fmla="*/ 2333 w 1048"/>
                <a:gd name="T51" fmla="*/ 2505 h 229"/>
                <a:gd name="T52" fmla="*/ 3970 w 1048"/>
                <a:gd name="T53" fmla="*/ 2014 h 229"/>
                <a:gd name="T54" fmla="*/ 5458 w 1048"/>
                <a:gd name="T55" fmla="*/ 3060 h 229"/>
                <a:gd name="T56" fmla="*/ 6020 w 1048"/>
                <a:gd name="T57" fmla="*/ 3517 h 229"/>
                <a:gd name="T58" fmla="*/ 6583 w 1048"/>
                <a:gd name="T59" fmla="*/ 3119 h 229"/>
                <a:gd name="T60" fmla="*/ 7875 w 1048"/>
                <a:gd name="T61" fmla="*/ 2263 h 229"/>
                <a:gd name="T62" fmla="*/ 9270 w 1048"/>
                <a:gd name="T63" fmla="*/ 2927 h 229"/>
                <a:gd name="T64" fmla="*/ 10270 w 1048"/>
                <a:gd name="T65" fmla="*/ 3474 h 229"/>
                <a:gd name="T66" fmla="*/ 10863 w 1048"/>
                <a:gd name="T67" fmla="*/ 3098 h 229"/>
                <a:gd name="T68" fmla="*/ 11875 w 1048"/>
                <a:gd name="T69" fmla="*/ 2070 h 229"/>
                <a:gd name="T70" fmla="*/ 13550 w 1048"/>
                <a:gd name="T71" fmla="*/ 2207 h 229"/>
                <a:gd name="T72" fmla="*/ 14800 w 1048"/>
                <a:gd name="T73" fmla="*/ 1345 h 2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48" h="229">
                  <a:moveTo>
                    <a:pt x="947" y="71"/>
                  </a:moveTo>
                  <a:cubicBezTo>
                    <a:pt x="964" y="41"/>
                    <a:pt x="986" y="5"/>
                    <a:pt x="1035" y="0"/>
                  </a:cubicBezTo>
                  <a:cubicBezTo>
                    <a:pt x="1048" y="38"/>
                    <a:pt x="1048" y="38"/>
                    <a:pt x="1048" y="38"/>
                  </a:cubicBezTo>
                  <a:cubicBezTo>
                    <a:pt x="1046" y="39"/>
                    <a:pt x="1044" y="40"/>
                    <a:pt x="1042" y="40"/>
                  </a:cubicBezTo>
                  <a:cubicBezTo>
                    <a:pt x="1012" y="42"/>
                    <a:pt x="999" y="60"/>
                    <a:pt x="981" y="91"/>
                  </a:cubicBezTo>
                  <a:cubicBezTo>
                    <a:pt x="971" y="109"/>
                    <a:pt x="960" y="128"/>
                    <a:pt x="943" y="140"/>
                  </a:cubicBezTo>
                  <a:cubicBezTo>
                    <a:pt x="930" y="152"/>
                    <a:pt x="915" y="156"/>
                    <a:pt x="899" y="158"/>
                  </a:cubicBezTo>
                  <a:cubicBezTo>
                    <a:pt x="882" y="161"/>
                    <a:pt x="862" y="158"/>
                    <a:pt x="850" y="152"/>
                  </a:cubicBezTo>
                  <a:cubicBezTo>
                    <a:pt x="829" y="142"/>
                    <a:pt x="809" y="133"/>
                    <a:pt x="774" y="147"/>
                  </a:cubicBezTo>
                  <a:cubicBezTo>
                    <a:pt x="745" y="158"/>
                    <a:pt x="737" y="171"/>
                    <a:pt x="729" y="184"/>
                  </a:cubicBezTo>
                  <a:cubicBezTo>
                    <a:pt x="715" y="205"/>
                    <a:pt x="702" y="221"/>
                    <a:pt x="658" y="223"/>
                  </a:cubicBezTo>
                  <a:cubicBezTo>
                    <a:pt x="616" y="224"/>
                    <a:pt x="591" y="204"/>
                    <a:pt x="568" y="185"/>
                  </a:cubicBezTo>
                  <a:cubicBezTo>
                    <a:pt x="548" y="169"/>
                    <a:pt x="533" y="157"/>
                    <a:pt x="507" y="159"/>
                  </a:cubicBezTo>
                  <a:cubicBezTo>
                    <a:pt x="480" y="161"/>
                    <a:pt x="466" y="176"/>
                    <a:pt x="450" y="192"/>
                  </a:cubicBezTo>
                  <a:cubicBezTo>
                    <a:pt x="433" y="209"/>
                    <a:pt x="414" y="229"/>
                    <a:pt x="381" y="225"/>
                  </a:cubicBezTo>
                  <a:cubicBezTo>
                    <a:pt x="352" y="222"/>
                    <a:pt x="336" y="205"/>
                    <a:pt x="320" y="189"/>
                  </a:cubicBezTo>
                  <a:cubicBezTo>
                    <a:pt x="303" y="172"/>
                    <a:pt x="285" y="154"/>
                    <a:pt x="245" y="145"/>
                  </a:cubicBezTo>
                  <a:cubicBezTo>
                    <a:pt x="210" y="137"/>
                    <a:pt x="191" y="150"/>
                    <a:pt x="172" y="164"/>
                  </a:cubicBezTo>
                  <a:cubicBezTo>
                    <a:pt x="154" y="177"/>
                    <a:pt x="129" y="195"/>
                    <a:pt x="97" y="174"/>
                  </a:cubicBezTo>
                  <a:cubicBezTo>
                    <a:pt x="74" y="158"/>
                    <a:pt x="65" y="132"/>
                    <a:pt x="56" y="107"/>
                  </a:cubicBezTo>
                  <a:cubicBezTo>
                    <a:pt x="44" y="72"/>
                    <a:pt x="35" y="52"/>
                    <a:pt x="7" y="44"/>
                  </a:cubicBezTo>
                  <a:cubicBezTo>
                    <a:pt x="4" y="44"/>
                    <a:pt x="2" y="43"/>
                    <a:pt x="0" y="41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68" y="21"/>
                    <a:pt x="83" y="61"/>
                    <a:pt x="94" y="94"/>
                  </a:cubicBezTo>
                  <a:cubicBezTo>
                    <a:pt x="101" y="114"/>
                    <a:pt x="107" y="132"/>
                    <a:pt x="120" y="141"/>
                  </a:cubicBezTo>
                  <a:cubicBezTo>
                    <a:pt x="127" y="146"/>
                    <a:pt x="129" y="146"/>
                    <a:pt x="149" y="132"/>
                  </a:cubicBezTo>
                  <a:cubicBezTo>
                    <a:pt x="170" y="117"/>
                    <a:pt x="201" y="94"/>
                    <a:pt x="254" y="106"/>
                  </a:cubicBezTo>
                  <a:cubicBezTo>
                    <a:pt x="305" y="117"/>
                    <a:pt x="330" y="143"/>
                    <a:pt x="349" y="161"/>
                  </a:cubicBezTo>
                  <a:cubicBezTo>
                    <a:pt x="363" y="176"/>
                    <a:pt x="371" y="184"/>
                    <a:pt x="385" y="185"/>
                  </a:cubicBezTo>
                  <a:cubicBezTo>
                    <a:pt x="398" y="187"/>
                    <a:pt x="405" y="181"/>
                    <a:pt x="421" y="164"/>
                  </a:cubicBezTo>
                  <a:cubicBezTo>
                    <a:pt x="439" y="146"/>
                    <a:pt x="462" y="122"/>
                    <a:pt x="504" y="119"/>
                  </a:cubicBezTo>
                  <a:cubicBezTo>
                    <a:pt x="545" y="115"/>
                    <a:pt x="571" y="136"/>
                    <a:pt x="593" y="154"/>
                  </a:cubicBezTo>
                  <a:cubicBezTo>
                    <a:pt x="613" y="170"/>
                    <a:pt x="630" y="184"/>
                    <a:pt x="657" y="183"/>
                  </a:cubicBezTo>
                  <a:cubicBezTo>
                    <a:pt x="683" y="182"/>
                    <a:pt x="686" y="176"/>
                    <a:pt x="695" y="163"/>
                  </a:cubicBezTo>
                  <a:cubicBezTo>
                    <a:pt x="705" y="147"/>
                    <a:pt x="718" y="126"/>
                    <a:pt x="760" y="109"/>
                  </a:cubicBezTo>
                  <a:cubicBezTo>
                    <a:pt x="811" y="89"/>
                    <a:pt x="843" y="105"/>
                    <a:pt x="867" y="116"/>
                  </a:cubicBezTo>
                  <a:cubicBezTo>
                    <a:pt x="892" y="124"/>
                    <a:pt x="918" y="124"/>
                    <a:pt x="947" y="71"/>
                  </a:cubicBezTo>
                  <a:close/>
                </a:path>
              </a:pathLst>
            </a:custGeom>
            <a:solidFill>
              <a:srgbClr val="EFD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4" name="Freeform 6">
              <a:extLst>
                <a:ext uri="{FF2B5EF4-FFF2-40B4-BE49-F238E27FC236}">
                  <a16:creationId xmlns:a16="http://schemas.microsoft.com/office/drawing/2014/main" id="{6ADC43BF-4440-4A90-A4DD-8208CD991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112"/>
              <a:ext cx="458" cy="205"/>
            </a:xfrm>
            <a:custGeom>
              <a:avLst/>
              <a:gdLst>
                <a:gd name="T0" fmla="*/ 2868 w 183"/>
                <a:gd name="T1" fmla="*/ 644 h 77"/>
                <a:gd name="T2" fmla="*/ 1692 w 183"/>
                <a:gd name="T3" fmla="*/ 192 h 77"/>
                <a:gd name="T4" fmla="*/ 425 w 183"/>
                <a:gd name="T5" fmla="*/ 1057 h 77"/>
                <a:gd name="T6" fmla="*/ 0 w 183"/>
                <a:gd name="T7" fmla="*/ 1454 h 77"/>
                <a:gd name="T8" fmla="*/ 971 w 183"/>
                <a:gd name="T9" fmla="*/ 716 h 77"/>
                <a:gd name="T10" fmla="*/ 2868 w 183"/>
                <a:gd name="T11" fmla="*/ 64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3" h="77">
                  <a:moveTo>
                    <a:pt x="183" y="34"/>
                  </a:moveTo>
                  <a:cubicBezTo>
                    <a:pt x="164" y="20"/>
                    <a:pt x="141" y="7"/>
                    <a:pt x="108" y="10"/>
                  </a:cubicBezTo>
                  <a:cubicBezTo>
                    <a:pt x="66" y="13"/>
                    <a:pt x="45" y="38"/>
                    <a:pt x="27" y="56"/>
                  </a:cubicBezTo>
                  <a:cubicBezTo>
                    <a:pt x="15" y="69"/>
                    <a:pt x="8" y="75"/>
                    <a:pt x="0" y="77"/>
                  </a:cubicBezTo>
                  <a:cubicBezTo>
                    <a:pt x="22" y="73"/>
                    <a:pt x="39" y="51"/>
                    <a:pt x="62" y="38"/>
                  </a:cubicBezTo>
                  <a:cubicBezTo>
                    <a:pt x="85" y="26"/>
                    <a:pt x="99" y="0"/>
                    <a:pt x="183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5" name="Freeform 7">
              <a:extLst>
                <a:ext uri="{FF2B5EF4-FFF2-40B4-BE49-F238E27FC236}">
                  <a16:creationId xmlns:a16="http://schemas.microsoft.com/office/drawing/2014/main" id="{9B636796-08F1-4583-8664-0BBE1D729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901"/>
              <a:ext cx="2843" cy="691"/>
            </a:xfrm>
            <a:custGeom>
              <a:avLst/>
              <a:gdLst>
                <a:gd name="T0" fmla="*/ 16868 w 1137"/>
                <a:gd name="T1" fmla="*/ 1233 h 259"/>
                <a:gd name="T2" fmla="*/ 17226 w 1137"/>
                <a:gd name="T3" fmla="*/ 0 h 259"/>
                <a:gd name="T4" fmla="*/ 17181 w 1137"/>
                <a:gd name="T5" fmla="*/ 21 h 259"/>
                <a:gd name="T6" fmla="*/ 16180 w 1137"/>
                <a:gd name="T7" fmla="*/ 1003 h 259"/>
                <a:gd name="T8" fmla="*/ 15318 w 1137"/>
                <a:gd name="T9" fmla="*/ 2142 h 259"/>
                <a:gd name="T10" fmla="*/ 15213 w 1137"/>
                <a:gd name="T11" fmla="*/ 2198 h 259"/>
                <a:gd name="T12" fmla="*/ 15118 w 1137"/>
                <a:gd name="T13" fmla="*/ 2241 h 259"/>
                <a:gd name="T14" fmla="*/ 15005 w 1137"/>
                <a:gd name="T15" fmla="*/ 2257 h 259"/>
                <a:gd name="T16" fmla="*/ 14130 w 1137"/>
                <a:gd name="T17" fmla="*/ 2164 h 259"/>
                <a:gd name="T18" fmla="*/ 12242 w 1137"/>
                <a:gd name="T19" fmla="*/ 2777 h 259"/>
                <a:gd name="T20" fmla="*/ 9722 w 1137"/>
                <a:gd name="T21" fmla="*/ 2791 h 259"/>
                <a:gd name="T22" fmla="*/ 7879 w 1137"/>
                <a:gd name="T23" fmla="*/ 2927 h 259"/>
                <a:gd name="T24" fmla="*/ 5846 w 1137"/>
                <a:gd name="T25" fmla="*/ 2868 h 259"/>
                <a:gd name="T26" fmla="*/ 3533 w 1137"/>
                <a:gd name="T27" fmla="*/ 2390 h 259"/>
                <a:gd name="T28" fmla="*/ 1720 w 1137"/>
                <a:gd name="T29" fmla="*/ 1310 h 259"/>
                <a:gd name="T30" fmla="*/ 863 w 1137"/>
                <a:gd name="T31" fmla="*/ 77 h 259"/>
                <a:gd name="T32" fmla="*/ 1000 w 1137"/>
                <a:gd name="T33" fmla="*/ 1366 h 259"/>
                <a:gd name="T34" fmla="*/ 0 w 1137"/>
                <a:gd name="T35" fmla="*/ 1822 h 259"/>
                <a:gd name="T36" fmla="*/ 1363 w 1137"/>
                <a:gd name="T37" fmla="*/ 2527 h 259"/>
                <a:gd name="T38" fmla="*/ 3158 w 1137"/>
                <a:gd name="T39" fmla="*/ 3516 h 259"/>
                <a:gd name="T40" fmla="*/ 5751 w 1137"/>
                <a:gd name="T41" fmla="*/ 4029 h 259"/>
                <a:gd name="T42" fmla="*/ 7646 w 1137"/>
                <a:gd name="T43" fmla="*/ 4199 h 259"/>
                <a:gd name="T44" fmla="*/ 10004 w 1137"/>
                <a:gd name="T45" fmla="*/ 4213 h 259"/>
                <a:gd name="T46" fmla="*/ 12210 w 1137"/>
                <a:gd name="T47" fmla="*/ 4007 h 259"/>
                <a:gd name="T48" fmla="*/ 14713 w 1137"/>
                <a:gd name="T49" fmla="*/ 3076 h 259"/>
                <a:gd name="T50" fmla="*/ 15005 w 1137"/>
                <a:gd name="T51" fmla="*/ 2527 h 259"/>
                <a:gd name="T52" fmla="*/ 15038 w 1137"/>
                <a:gd name="T53" fmla="*/ 2492 h 259"/>
                <a:gd name="T54" fmla="*/ 15068 w 1137"/>
                <a:gd name="T55" fmla="*/ 2449 h 259"/>
                <a:gd name="T56" fmla="*/ 15100 w 1137"/>
                <a:gd name="T57" fmla="*/ 2412 h 259"/>
                <a:gd name="T58" fmla="*/ 15130 w 1137"/>
                <a:gd name="T59" fmla="*/ 2369 h 259"/>
                <a:gd name="T60" fmla="*/ 15180 w 1137"/>
                <a:gd name="T61" fmla="*/ 2356 h 259"/>
                <a:gd name="T62" fmla="*/ 15225 w 1137"/>
                <a:gd name="T63" fmla="*/ 2313 h 259"/>
                <a:gd name="T64" fmla="*/ 15275 w 1137"/>
                <a:gd name="T65" fmla="*/ 2300 h 259"/>
                <a:gd name="T66" fmla="*/ 16338 w 1137"/>
                <a:gd name="T67" fmla="*/ 2300 h 259"/>
                <a:gd name="T68" fmla="*/ 17631 w 1137"/>
                <a:gd name="T69" fmla="*/ 2028 h 259"/>
                <a:gd name="T70" fmla="*/ 17651 w 1137"/>
                <a:gd name="T71" fmla="*/ 2014 h 259"/>
                <a:gd name="T72" fmla="*/ 17681 w 1137"/>
                <a:gd name="T73" fmla="*/ 1972 h 25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37" h="259">
                  <a:moveTo>
                    <a:pt x="1137" y="102"/>
                  </a:moveTo>
                  <a:cubicBezTo>
                    <a:pt x="1115" y="109"/>
                    <a:pt x="1089" y="93"/>
                    <a:pt x="1079" y="65"/>
                  </a:cubicBezTo>
                  <a:cubicBezTo>
                    <a:pt x="1070" y="37"/>
                    <a:pt x="1080" y="8"/>
                    <a:pt x="1102" y="0"/>
                  </a:cubicBezTo>
                  <a:cubicBezTo>
                    <a:pt x="1102" y="0"/>
                    <a:pt x="1102" y="0"/>
                    <a:pt x="1102" y="0"/>
                  </a:cubicBezTo>
                  <a:cubicBezTo>
                    <a:pt x="1102" y="0"/>
                    <a:pt x="1101" y="1"/>
                    <a:pt x="1101" y="1"/>
                  </a:cubicBezTo>
                  <a:cubicBezTo>
                    <a:pt x="1101" y="1"/>
                    <a:pt x="1100" y="1"/>
                    <a:pt x="1099" y="1"/>
                  </a:cubicBezTo>
                  <a:cubicBezTo>
                    <a:pt x="1098" y="2"/>
                    <a:pt x="1097" y="2"/>
                    <a:pt x="1096" y="2"/>
                  </a:cubicBezTo>
                  <a:cubicBezTo>
                    <a:pt x="1066" y="4"/>
                    <a:pt x="1053" y="22"/>
                    <a:pt x="1035" y="53"/>
                  </a:cubicBezTo>
                  <a:cubicBezTo>
                    <a:pt x="1025" y="71"/>
                    <a:pt x="1014" y="90"/>
                    <a:pt x="997" y="102"/>
                  </a:cubicBezTo>
                  <a:cubicBezTo>
                    <a:pt x="992" y="107"/>
                    <a:pt x="986" y="111"/>
                    <a:pt x="980" y="113"/>
                  </a:cubicBezTo>
                  <a:cubicBezTo>
                    <a:pt x="978" y="114"/>
                    <a:pt x="977" y="115"/>
                    <a:pt x="975" y="116"/>
                  </a:cubicBezTo>
                  <a:cubicBezTo>
                    <a:pt x="974" y="116"/>
                    <a:pt x="974" y="116"/>
                    <a:pt x="973" y="116"/>
                  </a:cubicBezTo>
                  <a:cubicBezTo>
                    <a:pt x="972" y="117"/>
                    <a:pt x="970" y="117"/>
                    <a:pt x="968" y="117"/>
                  </a:cubicBezTo>
                  <a:cubicBezTo>
                    <a:pt x="968" y="118"/>
                    <a:pt x="967" y="118"/>
                    <a:pt x="967" y="118"/>
                  </a:cubicBezTo>
                  <a:cubicBezTo>
                    <a:pt x="965" y="118"/>
                    <a:pt x="963" y="119"/>
                    <a:pt x="962" y="119"/>
                  </a:cubicBezTo>
                  <a:cubicBezTo>
                    <a:pt x="961" y="119"/>
                    <a:pt x="960" y="119"/>
                    <a:pt x="960" y="119"/>
                  </a:cubicBezTo>
                  <a:cubicBezTo>
                    <a:pt x="958" y="120"/>
                    <a:pt x="955" y="120"/>
                    <a:pt x="953" y="120"/>
                  </a:cubicBezTo>
                  <a:cubicBezTo>
                    <a:pt x="936" y="123"/>
                    <a:pt x="916" y="120"/>
                    <a:pt x="904" y="114"/>
                  </a:cubicBezTo>
                  <a:cubicBezTo>
                    <a:pt x="883" y="104"/>
                    <a:pt x="863" y="95"/>
                    <a:pt x="828" y="109"/>
                  </a:cubicBezTo>
                  <a:cubicBezTo>
                    <a:pt x="799" y="120"/>
                    <a:pt x="791" y="133"/>
                    <a:pt x="783" y="146"/>
                  </a:cubicBezTo>
                  <a:cubicBezTo>
                    <a:pt x="769" y="167"/>
                    <a:pt x="756" y="183"/>
                    <a:pt x="712" y="185"/>
                  </a:cubicBezTo>
                  <a:cubicBezTo>
                    <a:pt x="670" y="186"/>
                    <a:pt x="645" y="166"/>
                    <a:pt x="622" y="147"/>
                  </a:cubicBezTo>
                  <a:cubicBezTo>
                    <a:pt x="602" y="131"/>
                    <a:pt x="587" y="119"/>
                    <a:pt x="561" y="121"/>
                  </a:cubicBezTo>
                  <a:cubicBezTo>
                    <a:pt x="534" y="123"/>
                    <a:pt x="520" y="138"/>
                    <a:pt x="504" y="154"/>
                  </a:cubicBezTo>
                  <a:cubicBezTo>
                    <a:pt x="487" y="171"/>
                    <a:pt x="468" y="191"/>
                    <a:pt x="435" y="187"/>
                  </a:cubicBezTo>
                  <a:cubicBezTo>
                    <a:pt x="406" y="184"/>
                    <a:pt x="390" y="167"/>
                    <a:pt x="374" y="151"/>
                  </a:cubicBezTo>
                  <a:cubicBezTo>
                    <a:pt x="357" y="134"/>
                    <a:pt x="339" y="116"/>
                    <a:pt x="299" y="107"/>
                  </a:cubicBezTo>
                  <a:cubicBezTo>
                    <a:pt x="264" y="99"/>
                    <a:pt x="245" y="112"/>
                    <a:pt x="226" y="126"/>
                  </a:cubicBezTo>
                  <a:cubicBezTo>
                    <a:pt x="208" y="139"/>
                    <a:pt x="183" y="157"/>
                    <a:pt x="151" y="136"/>
                  </a:cubicBezTo>
                  <a:cubicBezTo>
                    <a:pt x="128" y="120"/>
                    <a:pt x="119" y="94"/>
                    <a:pt x="110" y="69"/>
                  </a:cubicBezTo>
                  <a:cubicBezTo>
                    <a:pt x="98" y="34"/>
                    <a:pt x="89" y="14"/>
                    <a:pt x="61" y="6"/>
                  </a:cubicBezTo>
                  <a:cubicBezTo>
                    <a:pt x="58" y="6"/>
                    <a:pt x="56" y="5"/>
                    <a:pt x="55" y="4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75" y="16"/>
                    <a:pt x="79" y="46"/>
                    <a:pt x="64" y="72"/>
                  </a:cubicBezTo>
                  <a:cubicBezTo>
                    <a:pt x="49" y="97"/>
                    <a:pt x="21" y="108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6" y="99"/>
                    <a:pt x="10" y="104"/>
                    <a:pt x="11" y="110"/>
                  </a:cubicBezTo>
                  <a:cubicBezTo>
                    <a:pt x="15" y="130"/>
                    <a:pt x="44" y="132"/>
                    <a:pt x="87" y="133"/>
                  </a:cubicBezTo>
                  <a:cubicBezTo>
                    <a:pt x="115" y="133"/>
                    <a:pt x="141" y="134"/>
                    <a:pt x="159" y="145"/>
                  </a:cubicBezTo>
                  <a:cubicBezTo>
                    <a:pt x="177" y="155"/>
                    <a:pt x="190" y="170"/>
                    <a:pt x="202" y="185"/>
                  </a:cubicBezTo>
                  <a:cubicBezTo>
                    <a:pt x="222" y="208"/>
                    <a:pt x="241" y="230"/>
                    <a:pt x="277" y="236"/>
                  </a:cubicBezTo>
                  <a:cubicBezTo>
                    <a:pt x="314" y="241"/>
                    <a:pt x="341" y="226"/>
                    <a:pt x="368" y="212"/>
                  </a:cubicBezTo>
                  <a:cubicBezTo>
                    <a:pt x="387" y="202"/>
                    <a:pt x="404" y="192"/>
                    <a:pt x="424" y="190"/>
                  </a:cubicBezTo>
                  <a:cubicBezTo>
                    <a:pt x="455" y="187"/>
                    <a:pt x="473" y="205"/>
                    <a:pt x="489" y="221"/>
                  </a:cubicBezTo>
                  <a:cubicBezTo>
                    <a:pt x="506" y="238"/>
                    <a:pt x="522" y="254"/>
                    <a:pt x="556" y="257"/>
                  </a:cubicBezTo>
                  <a:cubicBezTo>
                    <a:pt x="591" y="259"/>
                    <a:pt x="615" y="241"/>
                    <a:pt x="640" y="222"/>
                  </a:cubicBezTo>
                  <a:cubicBezTo>
                    <a:pt x="663" y="205"/>
                    <a:pt x="686" y="188"/>
                    <a:pt x="717" y="187"/>
                  </a:cubicBezTo>
                  <a:cubicBezTo>
                    <a:pt x="741" y="187"/>
                    <a:pt x="762" y="199"/>
                    <a:pt x="781" y="211"/>
                  </a:cubicBezTo>
                  <a:cubicBezTo>
                    <a:pt x="808" y="227"/>
                    <a:pt x="833" y="243"/>
                    <a:pt x="871" y="231"/>
                  </a:cubicBezTo>
                  <a:cubicBezTo>
                    <a:pt x="912" y="218"/>
                    <a:pt x="927" y="190"/>
                    <a:pt x="941" y="162"/>
                  </a:cubicBezTo>
                  <a:cubicBezTo>
                    <a:pt x="949" y="149"/>
                    <a:pt x="954" y="140"/>
                    <a:pt x="960" y="133"/>
                  </a:cubicBezTo>
                  <a:cubicBezTo>
                    <a:pt x="960" y="133"/>
                    <a:pt x="960" y="133"/>
                    <a:pt x="960" y="133"/>
                  </a:cubicBezTo>
                  <a:cubicBezTo>
                    <a:pt x="960" y="133"/>
                    <a:pt x="961" y="132"/>
                    <a:pt x="962" y="131"/>
                  </a:cubicBezTo>
                  <a:cubicBezTo>
                    <a:pt x="962" y="131"/>
                    <a:pt x="962" y="131"/>
                    <a:pt x="962" y="131"/>
                  </a:cubicBezTo>
                  <a:cubicBezTo>
                    <a:pt x="962" y="130"/>
                    <a:pt x="963" y="130"/>
                    <a:pt x="964" y="129"/>
                  </a:cubicBezTo>
                  <a:cubicBezTo>
                    <a:pt x="964" y="129"/>
                    <a:pt x="964" y="129"/>
                    <a:pt x="964" y="129"/>
                  </a:cubicBezTo>
                  <a:cubicBezTo>
                    <a:pt x="965" y="128"/>
                    <a:pt x="965" y="128"/>
                    <a:pt x="966" y="127"/>
                  </a:cubicBezTo>
                  <a:cubicBezTo>
                    <a:pt x="966" y="127"/>
                    <a:pt x="966" y="127"/>
                    <a:pt x="966" y="127"/>
                  </a:cubicBezTo>
                  <a:cubicBezTo>
                    <a:pt x="967" y="126"/>
                    <a:pt x="967" y="126"/>
                    <a:pt x="968" y="125"/>
                  </a:cubicBezTo>
                  <a:cubicBezTo>
                    <a:pt x="968" y="125"/>
                    <a:pt x="968" y="125"/>
                    <a:pt x="968" y="125"/>
                  </a:cubicBezTo>
                  <a:cubicBezTo>
                    <a:pt x="969" y="125"/>
                    <a:pt x="970" y="124"/>
                    <a:pt x="971" y="124"/>
                  </a:cubicBezTo>
                  <a:cubicBezTo>
                    <a:pt x="971" y="124"/>
                    <a:pt x="971" y="124"/>
                    <a:pt x="971" y="124"/>
                  </a:cubicBezTo>
                  <a:cubicBezTo>
                    <a:pt x="972" y="123"/>
                    <a:pt x="972" y="123"/>
                    <a:pt x="973" y="122"/>
                  </a:cubicBezTo>
                  <a:cubicBezTo>
                    <a:pt x="973" y="122"/>
                    <a:pt x="973" y="122"/>
                    <a:pt x="974" y="122"/>
                  </a:cubicBezTo>
                  <a:cubicBezTo>
                    <a:pt x="974" y="122"/>
                    <a:pt x="975" y="122"/>
                    <a:pt x="976" y="121"/>
                  </a:cubicBezTo>
                  <a:cubicBezTo>
                    <a:pt x="976" y="121"/>
                    <a:pt x="976" y="121"/>
                    <a:pt x="977" y="121"/>
                  </a:cubicBezTo>
                  <a:cubicBezTo>
                    <a:pt x="978" y="120"/>
                    <a:pt x="979" y="120"/>
                    <a:pt x="980" y="120"/>
                  </a:cubicBezTo>
                  <a:cubicBezTo>
                    <a:pt x="1000" y="113"/>
                    <a:pt x="1018" y="116"/>
                    <a:pt x="1045" y="121"/>
                  </a:cubicBezTo>
                  <a:cubicBezTo>
                    <a:pt x="1088" y="129"/>
                    <a:pt x="1116" y="132"/>
                    <a:pt x="1124" y="113"/>
                  </a:cubicBezTo>
                  <a:cubicBezTo>
                    <a:pt x="1125" y="111"/>
                    <a:pt x="1126" y="109"/>
                    <a:pt x="1128" y="107"/>
                  </a:cubicBezTo>
                  <a:cubicBezTo>
                    <a:pt x="1128" y="107"/>
                    <a:pt x="1128" y="107"/>
                    <a:pt x="1128" y="107"/>
                  </a:cubicBezTo>
                  <a:cubicBezTo>
                    <a:pt x="1129" y="106"/>
                    <a:pt x="1129" y="106"/>
                    <a:pt x="1129" y="106"/>
                  </a:cubicBezTo>
                  <a:cubicBezTo>
                    <a:pt x="1130" y="105"/>
                    <a:pt x="1131" y="105"/>
                    <a:pt x="1131" y="104"/>
                  </a:cubicBezTo>
                  <a:cubicBezTo>
                    <a:pt x="1131" y="104"/>
                    <a:pt x="1131" y="104"/>
                    <a:pt x="1131" y="104"/>
                  </a:cubicBezTo>
                  <a:cubicBezTo>
                    <a:pt x="1133" y="103"/>
                    <a:pt x="1135" y="102"/>
                    <a:pt x="1137" y="102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6" name="Freeform 8">
              <a:extLst>
                <a:ext uri="{FF2B5EF4-FFF2-40B4-BE49-F238E27FC236}">
                  <a16:creationId xmlns:a16="http://schemas.microsoft.com/office/drawing/2014/main" id="{FC0AA061-2F72-422C-B98A-F7CA8F6E7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029"/>
              <a:ext cx="2582" cy="563"/>
            </a:xfrm>
            <a:custGeom>
              <a:avLst/>
              <a:gdLst>
                <a:gd name="T0" fmla="*/ 15599 w 1033"/>
                <a:gd name="T1" fmla="*/ 478 h 211"/>
                <a:gd name="T2" fmla="*/ 15445 w 1033"/>
                <a:gd name="T3" fmla="*/ 0 h 211"/>
                <a:gd name="T4" fmla="*/ 15400 w 1033"/>
                <a:gd name="T5" fmla="*/ 93 h 211"/>
                <a:gd name="T6" fmla="*/ 14807 w 1033"/>
                <a:gd name="T7" fmla="*/ 1025 h 211"/>
                <a:gd name="T8" fmla="*/ 14537 w 1033"/>
                <a:gd name="T9" fmla="*/ 1233 h 211"/>
                <a:gd name="T10" fmla="*/ 14462 w 1033"/>
                <a:gd name="T11" fmla="*/ 1289 h 211"/>
                <a:gd name="T12" fmla="*/ 14432 w 1033"/>
                <a:gd name="T13" fmla="*/ 1289 h 211"/>
                <a:gd name="T14" fmla="*/ 14350 w 1033"/>
                <a:gd name="T15" fmla="*/ 1310 h 211"/>
                <a:gd name="T16" fmla="*/ 14337 w 1033"/>
                <a:gd name="T17" fmla="*/ 1331 h 211"/>
                <a:gd name="T18" fmla="*/ 14257 w 1033"/>
                <a:gd name="T19" fmla="*/ 1345 h 211"/>
                <a:gd name="T20" fmla="*/ 14225 w 1033"/>
                <a:gd name="T21" fmla="*/ 1345 h 211"/>
                <a:gd name="T22" fmla="*/ 14120 w 1033"/>
                <a:gd name="T23" fmla="*/ 1366 h 211"/>
                <a:gd name="T24" fmla="*/ 13350 w 1033"/>
                <a:gd name="T25" fmla="*/ 1254 h 211"/>
                <a:gd name="T26" fmla="*/ 12165 w 1033"/>
                <a:gd name="T27" fmla="*/ 1161 h 211"/>
                <a:gd name="T28" fmla="*/ 11465 w 1033"/>
                <a:gd name="T29" fmla="*/ 1857 h 211"/>
                <a:gd name="T30" fmla="*/ 10353 w 1033"/>
                <a:gd name="T31" fmla="*/ 2607 h 211"/>
                <a:gd name="T32" fmla="*/ 8946 w 1033"/>
                <a:gd name="T33" fmla="*/ 1878 h 211"/>
                <a:gd name="T34" fmla="*/ 7996 w 1033"/>
                <a:gd name="T35" fmla="*/ 1387 h 211"/>
                <a:gd name="T36" fmla="*/ 7104 w 1033"/>
                <a:gd name="T37" fmla="*/ 2015 h 211"/>
                <a:gd name="T38" fmla="*/ 6029 w 1033"/>
                <a:gd name="T39" fmla="*/ 2642 h 211"/>
                <a:gd name="T40" fmla="*/ 5074 w 1033"/>
                <a:gd name="T41" fmla="*/ 1958 h 211"/>
                <a:gd name="T42" fmla="*/ 3904 w 1033"/>
                <a:gd name="T43" fmla="*/ 1118 h 211"/>
                <a:gd name="T44" fmla="*/ 2762 w 1033"/>
                <a:gd name="T45" fmla="*/ 1481 h 211"/>
                <a:gd name="T46" fmla="*/ 1592 w 1033"/>
                <a:gd name="T47" fmla="*/ 1673 h 211"/>
                <a:gd name="T48" fmla="*/ 950 w 1033"/>
                <a:gd name="T49" fmla="*/ 398 h 211"/>
                <a:gd name="T50" fmla="*/ 842 w 1033"/>
                <a:gd name="T51" fmla="*/ 21 h 211"/>
                <a:gd name="T52" fmla="*/ 0 w 1033"/>
                <a:gd name="T53" fmla="*/ 1574 h 211"/>
                <a:gd name="T54" fmla="*/ 592 w 1033"/>
                <a:gd name="T55" fmla="*/ 1617 h 211"/>
                <a:gd name="T56" fmla="*/ 1717 w 1033"/>
                <a:gd name="T57" fmla="*/ 1844 h 211"/>
                <a:gd name="T58" fmla="*/ 2387 w 1033"/>
                <a:gd name="T59" fmla="*/ 2607 h 211"/>
                <a:gd name="T60" fmla="*/ 3562 w 1033"/>
                <a:gd name="T61" fmla="*/ 3573 h 211"/>
                <a:gd name="T62" fmla="*/ 4979 w 1033"/>
                <a:gd name="T63" fmla="*/ 3119 h 211"/>
                <a:gd name="T64" fmla="*/ 5854 w 1033"/>
                <a:gd name="T65" fmla="*/ 2698 h 211"/>
                <a:gd name="T66" fmla="*/ 6871 w 1033"/>
                <a:gd name="T67" fmla="*/ 3290 h 211"/>
                <a:gd name="T68" fmla="*/ 7916 w 1033"/>
                <a:gd name="T69" fmla="*/ 3973 h 211"/>
                <a:gd name="T70" fmla="*/ 9228 w 1033"/>
                <a:gd name="T71" fmla="*/ 3303 h 211"/>
                <a:gd name="T72" fmla="*/ 10433 w 1033"/>
                <a:gd name="T73" fmla="*/ 2642 h 211"/>
                <a:gd name="T74" fmla="*/ 11433 w 1033"/>
                <a:gd name="T75" fmla="*/ 3098 h 211"/>
                <a:gd name="T76" fmla="*/ 12840 w 1033"/>
                <a:gd name="T77" fmla="*/ 3474 h 211"/>
                <a:gd name="T78" fmla="*/ 13932 w 1033"/>
                <a:gd name="T79" fmla="*/ 2164 h 211"/>
                <a:gd name="T80" fmla="*/ 14225 w 1033"/>
                <a:gd name="T81" fmla="*/ 1617 h 211"/>
                <a:gd name="T82" fmla="*/ 14257 w 1033"/>
                <a:gd name="T83" fmla="*/ 1574 h 211"/>
                <a:gd name="T84" fmla="*/ 14257 w 1033"/>
                <a:gd name="T85" fmla="*/ 1574 h 211"/>
                <a:gd name="T86" fmla="*/ 14287 w 1033"/>
                <a:gd name="T87" fmla="*/ 1537 h 211"/>
                <a:gd name="T88" fmla="*/ 14287 w 1033"/>
                <a:gd name="T89" fmla="*/ 1537 h 211"/>
                <a:gd name="T90" fmla="*/ 14320 w 1033"/>
                <a:gd name="T91" fmla="*/ 1502 h 211"/>
                <a:gd name="T92" fmla="*/ 14320 w 1033"/>
                <a:gd name="T93" fmla="*/ 1502 h 211"/>
                <a:gd name="T94" fmla="*/ 14350 w 1033"/>
                <a:gd name="T95" fmla="*/ 1460 h 211"/>
                <a:gd name="T96" fmla="*/ 14350 w 1033"/>
                <a:gd name="T97" fmla="*/ 1460 h 211"/>
                <a:gd name="T98" fmla="*/ 14400 w 1033"/>
                <a:gd name="T99" fmla="*/ 1446 h 211"/>
                <a:gd name="T100" fmla="*/ 14400 w 1033"/>
                <a:gd name="T101" fmla="*/ 1446 h 211"/>
                <a:gd name="T102" fmla="*/ 14432 w 1033"/>
                <a:gd name="T103" fmla="*/ 1403 h 211"/>
                <a:gd name="T104" fmla="*/ 14445 w 1033"/>
                <a:gd name="T105" fmla="*/ 1403 h 211"/>
                <a:gd name="T106" fmla="*/ 14475 w 1033"/>
                <a:gd name="T107" fmla="*/ 1387 h 211"/>
                <a:gd name="T108" fmla="*/ 14495 w 1033"/>
                <a:gd name="T109" fmla="*/ 1387 h 211"/>
                <a:gd name="T110" fmla="*/ 14537 w 1033"/>
                <a:gd name="T111" fmla="*/ 1366 h 211"/>
                <a:gd name="T112" fmla="*/ 15557 w 1033"/>
                <a:gd name="T113" fmla="*/ 1387 h 211"/>
                <a:gd name="T114" fmla="*/ 16132 w 1033"/>
                <a:gd name="T115" fmla="*/ 1502 h 211"/>
                <a:gd name="T116" fmla="*/ 15869 w 1033"/>
                <a:gd name="T117" fmla="*/ 1046 h 211"/>
                <a:gd name="T118" fmla="*/ 15599 w 1033"/>
                <a:gd name="T119" fmla="*/ 478 h 21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33" h="211">
                  <a:moveTo>
                    <a:pt x="999" y="25"/>
                  </a:moveTo>
                  <a:cubicBezTo>
                    <a:pt x="995" y="16"/>
                    <a:pt x="989" y="4"/>
                    <a:pt x="989" y="0"/>
                  </a:cubicBezTo>
                  <a:cubicBezTo>
                    <a:pt x="988" y="2"/>
                    <a:pt x="987" y="3"/>
                    <a:pt x="986" y="5"/>
                  </a:cubicBezTo>
                  <a:cubicBezTo>
                    <a:pt x="976" y="23"/>
                    <a:pt x="965" y="42"/>
                    <a:pt x="948" y="54"/>
                  </a:cubicBezTo>
                  <a:cubicBezTo>
                    <a:pt x="943" y="59"/>
                    <a:pt x="937" y="63"/>
                    <a:pt x="931" y="65"/>
                  </a:cubicBezTo>
                  <a:cubicBezTo>
                    <a:pt x="929" y="66"/>
                    <a:pt x="928" y="67"/>
                    <a:pt x="926" y="68"/>
                  </a:cubicBezTo>
                  <a:cubicBezTo>
                    <a:pt x="925" y="68"/>
                    <a:pt x="925" y="68"/>
                    <a:pt x="924" y="68"/>
                  </a:cubicBezTo>
                  <a:cubicBezTo>
                    <a:pt x="923" y="69"/>
                    <a:pt x="921" y="69"/>
                    <a:pt x="919" y="69"/>
                  </a:cubicBezTo>
                  <a:cubicBezTo>
                    <a:pt x="919" y="70"/>
                    <a:pt x="918" y="70"/>
                    <a:pt x="918" y="70"/>
                  </a:cubicBezTo>
                  <a:cubicBezTo>
                    <a:pt x="916" y="70"/>
                    <a:pt x="914" y="71"/>
                    <a:pt x="913" y="71"/>
                  </a:cubicBezTo>
                  <a:cubicBezTo>
                    <a:pt x="912" y="71"/>
                    <a:pt x="911" y="71"/>
                    <a:pt x="911" y="71"/>
                  </a:cubicBezTo>
                  <a:cubicBezTo>
                    <a:pt x="909" y="72"/>
                    <a:pt x="906" y="72"/>
                    <a:pt x="904" y="72"/>
                  </a:cubicBezTo>
                  <a:cubicBezTo>
                    <a:pt x="887" y="75"/>
                    <a:pt x="867" y="72"/>
                    <a:pt x="855" y="66"/>
                  </a:cubicBezTo>
                  <a:cubicBezTo>
                    <a:pt x="834" y="56"/>
                    <a:pt x="814" y="47"/>
                    <a:pt x="779" y="61"/>
                  </a:cubicBezTo>
                  <a:cubicBezTo>
                    <a:pt x="750" y="72"/>
                    <a:pt x="742" y="85"/>
                    <a:pt x="734" y="98"/>
                  </a:cubicBezTo>
                  <a:cubicBezTo>
                    <a:pt x="720" y="119"/>
                    <a:pt x="707" y="135"/>
                    <a:pt x="663" y="137"/>
                  </a:cubicBezTo>
                  <a:cubicBezTo>
                    <a:pt x="621" y="138"/>
                    <a:pt x="596" y="118"/>
                    <a:pt x="573" y="99"/>
                  </a:cubicBezTo>
                  <a:cubicBezTo>
                    <a:pt x="553" y="83"/>
                    <a:pt x="538" y="71"/>
                    <a:pt x="512" y="73"/>
                  </a:cubicBezTo>
                  <a:cubicBezTo>
                    <a:pt x="485" y="75"/>
                    <a:pt x="471" y="90"/>
                    <a:pt x="455" y="106"/>
                  </a:cubicBezTo>
                  <a:cubicBezTo>
                    <a:pt x="438" y="123"/>
                    <a:pt x="419" y="143"/>
                    <a:pt x="386" y="139"/>
                  </a:cubicBezTo>
                  <a:cubicBezTo>
                    <a:pt x="357" y="136"/>
                    <a:pt x="341" y="119"/>
                    <a:pt x="325" y="103"/>
                  </a:cubicBezTo>
                  <a:cubicBezTo>
                    <a:pt x="308" y="86"/>
                    <a:pt x="290" y="68"/>
                    <a:pt x="250" y="59"/>
                  </a:cubicBezTo>
                  <a:cubicBezTo>
                    <a:pt x="215" y="51"/>
                    <a:pt x="196" y="64"/>
                    <a:pt x="177" y="78"/>
                  </a:cubicBezTo>
                  <a:cubicBezTo>
                    <a:pt x="159" y="91"/>
                    <a:pt x="134" y="109"/>
                    <a:pt x="102" y="88"/>
                  </a:cubicBezTo>
                  <a:cubicBezTo>
                    <a:pt x="79" y="72"/>
                    <a:pt x="70" y="46"/>
                    <a:pt x="61" y="21"/>
                  </a:cubicBezTo>
                  <a:cubicBezTo>
                    <a:pt x="59" y="13"/>
                    <a:pt x="56" y="7"/>
                    <a:pt x="54" y="1"/>
                  </a:cubicBezTo>
                  <a:cubicBezTo>
                    <a:pt x="46" y="36"/>
                    <a:pt x="6" y="76"/>
                    <a:pt x="0" y="83"/>
                  </a:cubicBezTo>
                  <a:cubicBezTo>
                    <a:pt x="11" y="84"/>
                    <a:pt x="23" y="85"/>
                    <a:pt x="38" y="85"/>
                  </a:cubicBezTo>
                  <a:cubicBezTo>
                    <a:pt x="66" y="85"/>
                    <a:pt x="92" y="86"/>
                    <a:pt x="110" y="97"/>
                  </a:cubicBezTo>
                  <a:cubicBezTo>
                    <a:pt x="128" y="107"/>
                    <a:pt x="141" y="122"/>
                    <a:pt x="153" y="137"/>
                  </a:cubicBezTo>
                  <a:cubicBezTo>
                    <a:pt x="173" y="160"/>
                    <a:pt x="192" y="182"/>
                    <a:pt x="228" y="188"/>
                  </a:cubicBezTo>
                  <a:cubicBezTo>
                    <a:pt x="265" y="193"/>
                    <a:pt x="292" y="178"/>
                    <a:pt x="319" y="164"/>
                  </a:cubicBezTo>
                  <a:cubicBezTo>
                    <a:pt x="338" y="154"/>
                    <a:pt x="355" y="144"/>
                    <a:pt x="375" y="142"/>
                  </a:cubicBezTo>
                  <a:cubicBezTo>
                    <a:pt x="406" y="139"/>
                    <a:pt x="424" y="157"/>
                    <a:pt x="440" y="173"/>
                  </a:cubicBezTo>
                  <a:cubicBezTo>
                    <a:pt x="457" y="190"/>
                    <a:pt x="473" y="206"/>
                    <a:pt x="507" y="209"/>
                  </a:cubicBezTo>
                  <a:cubicBezTo>
                    <a:pt x="542" y="211"/>
                    <a:pt x="566" y="193"/>
                    <a:pt x="591" y="174"/>
                  </a:cubicBezTo>
                  <a:cubicBezTo>
                    <a:pt x="614" y="157"/>
                    <a:pt x="637" y="140"/>
                    <a:pt x="668" y="139"/>
                  </a:cubicBezTo>
                  <a:cubicBezTo>
                    <a:pt x="692" y="139"/>
                    <a:pt x="713" y="151"/>
                    <a:pt x="732" y="163"/>
                  </a:cubicBezTo>
                  <a:cubicBezTo>
                    <a:pt x="759" y="179"/>
                    <a:pt x="784" y="195"/>
                    <a:pt x="822" y="183"/>
                  </a:cubicBezTo>
                  <a:cubicBezTo>
                    <a:pt x="863" y="170"/>
                    <a:pt x="878" y="142"/>
                    <a:pt x="892" y="114"/>
                  </a:cubicBezTo>
                  <a:cubicBezTo>
                    <a:pt x="900" y="101"/>
                    <a:pt x="905" y="92"/>
                    <a:pt x="911" y="85"/>
                  </a:cubicBezTo>
                  <a:cubicBezTo>
                    <a:pt x="911" y="85"/>
                    <a:pt x="912" y="84"/>
                    <a:pt x="913" y="83"/>
                  </a:cubicBezTo>
                  <a:cubicBezTo>
                    <a:pt x="913" y="83"/>
                    <a:pt x="913" y="83"/>
                    <a:pt x="913" y="83"/>
                  </a:cubicBezTo>
                  <a:cubicBezTo>
                    <a:pt x="913" y="82"/>
                    <a:pt x="914" y="82"/>
                    <a:pt x="915" y="81"/>
                  </a:cubicBezTo>
                  <a:cubicBezTo>
                    <a:pt x="915" y="81"/>
                    <a:pt x="915" y="81"/>
                    <a:pt x="915" y="81"/>
                  </a:cubicBezTo>
                  <a:cubicBezTo>
                    <a:pt x="916" y="80"/>
                    <a:pt x="916" y="80"/>
                    <a:pt x="917" y="79"/>
                  </a:cubicBezTo>
                  <a:cubicBezTo>
                    <a:pt x="917" y="79"/>
                    <a:pt x="917" y="79"/>
                    <a:pt x="917" y="79"/>
                  </a:cubicBezTo>
                  <a:cubicBezTo>
                    <a:pt x="918" y="78"/>
                    <a:pt x="918" y="78"/>
                    <a:pt x="919" y="77"/>
                  </a:cubicBezTo>
                  <a:cubicBezTo>
                    <a:pt x="919" y="77"/>
                    <a:pt x="919" y="77"/>
                    <a:pt x="919" y="77"/>
                  </a:cubicBezTo>
                  <a:cubicBezTo>
                    <a:pt x="920" y="77"/>
                    <a:pt x="921" y="76"/>
                    <a:pt x="922" y="76"/>
                  </a:cubicBezTo>
                  <a:cubicBezTo>
                    <a:pt x="922" y="76"/>
                    <a:pt x="922" y="76"/>
                    <a:pt x="922" y="76"/>
                  </a:cubicBezTo>
                  <a:cubicBezTo>
                    <a:pt x="923" y="75"/>
                    <a:pt x="923" y="75"/>
                    <a:pt x="924" y="74"/>
                  </a:cubicBezTo>
                  <a:cubicBezTo>
                    <a:pt x="924" y="74"/>
                    <a:pt x="924" y="74"/>
                    <a:pt x="925" y="74"/>
                  </a:cubicBezTo>
                  <a:cubicBezTo>
                    <a:pt x="925" y="74"/>
                    <a:pt x="926" y="74"/>
                    <a:pt x="927" y="73"/>
                  </a:cubicBezTo>
                  <a:cubicBezTo>
                    <a:pt x="927" y="73"/>
                    <a:pt x="927" y="73"/>
                    <a:pt x="928" y="73"/>
                  </a:cubicBezTo>
                  <a:cubicBezTo>
                    <a:pt x="929" y="72"/>
                    <a:pt x="930" y="72"/>
                    <a:pt x="931" y="72"/>
                  </a:cubicBezTo>
                  <a:cubicBezTo>
                    <a:pt x="951" y="65"/>
                    <a:pt x="969" y="68"/>
                    <a:pt x="996" y="73"/>
                  </a:cubicBezTo>
                  <a:cubicBezTo>
                    <a:pt x="1010" y="76"/>
                    <a:pt x="1023" y="78"/>
                    <a:pt x="1033" y="79"/>
                  </a:cubicBezTo>
                  <a:cubicBezTo>
                    <a:pt x="1027" y="70"/>
                    <a:pt x="1020" y="62"/>
                    <a:pt x="1016" y="55"/>
                  </a:cubicBezTo>
                  <a:cubicBezTo>
                    <a:pt x="1011" y="45"/>
                    <a:pt x="1004" y="35"/>
                    <a:pt x="999" y="2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7" name="Freeform 9">
              <a:extLst>
                <a:ext uri="{FF2B5EF4-FFF2-40B4-BE49-F238E27FC236}">
                  <a16:creationId xmlns:a16="http://schemas.microsoft.com/office/drawing/2014/main" id="{52969AF3-EA74-4788-8C1F-CE8DC3B94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245"/>
              <a:ext cx="172" cy="176"/>
            </a:xfrm>
            <a:custGeom>
              <a:avLst/>
              <a:gdLst>
                <a:gd name="T0" fmla="*/ 1037 w 69"/>
                <a:gd name="T1" fmla="*/ 0 h 66"/>
                <a:gd name="T2" fmla="*/ 0 w 69"/>
                <a:gd name="T3" fmla="*/ 171 h 66"/>
                <a:gd name="T4" fmla="*/ 42 w 69"/>
                <a:gd name="T5" fmla="*/ 285 h 66"/>
                <a:gd name="T6" fmla="*/ 62 w 69"/>
                <a:gd name="T7" fmla="*/ 307 h 66"/>
                <a:gd name="T8" fmla="*/ 728 w 69"/>
                <a:gd name="T9" fmla="*/ 1059 h 66"/>
                <a:gd name="T10" fmla="*/ 870 w 69"/>
                <a:gd name="T11" fmla="*/ 1251 h 66"/>
                <a:gd name="T12" fmla="*/ 975 w 69"/>
                <a:gd name="T13" fmla="*/ 1024 h 66"/>
                <a:gd name="T14" fmla="*/ 1037 w 69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66">
                  <a:moveTo>
                    <a:pt x="67" y="0"/>
                  </a:moveTo>
                  <a:cubicBezTo>
                    <a:pt x="50" y="12"/>
                    <a:pt x="27" y="26"/>
                    <a:pt x="0" y="9"/>
                  </a:cubicBezTo>
                  <a:cubicBezTo>
                    <a:pt x="1" y="11"/>
                    <a:pt x="2" y="13"/>
                    <a:pt x="3" y="15"/>
                  </a:cubicBezTo>
                  <a:cubicBezTo>
                    <a:pt x="3" y="15"/>
                    <a:pt x="4" y="15"/>
                    <a:pt x="4" y="16"/>
                  </a:cubicBezTo>
                  <a:cubicBezTo>
                    <a:pt x="22" y="26"/>
                    <a:pt x="35" y="41"/>
                    <a:pt x="47" y="56"/>
                  </a:cubicBezTo>
                  <a:cubicBezTo>
                    <a:pt x="50" y="59"/>
                    <a:pt x="53" y="62"/>
                    <a:pt x="56" y="66"/>
                  </a:cubicBezTo>
                  <a:cubicBezTo>
                    <a:pt x="59" y="64"/>
                    <a:pt x="61" y="61"/>
                    <a:pt x="63" y="54"/>
                  </a:cubicBezTo>
                  <a:cubicBezTo>
                    <a:pt x="69" y="38"/>
                    <a:pt x="69" y="18"/>
                    <a:pt x="67" y="0"/>
                  </a:cubicBezTo>
                  <a:close/>
                </a:path>
              </a:pathLst>
            </a:custGeom>
            <a:solidFill>
              <a:srgbClr val="9FD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8" name="Freeform 10">
              <a:extLst>
                <a:ext uri="{FF2B5EF4-FFF2-40B4-BE49-F238E27FC236}">
                  <a16:creationId xmlns:a16="http://schemas.microsoft.com/office/drawing/2014/main" id="{A189D201-4727-45A9-AC5E-7F0E44F7AF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54" y="1219"/>
              <a:ext cx="640" cy="218"/>
            </a:xfrm>
            <a:custGeom>
              <a:avLst/>
              <a:gdLst>
                <a:gd name="T0" fmla="*/ 0 w 256"/>
                <a:gd name="T1" fmla="*/ 883 h 82"/>
                <a:gd name="T2" fmla="*/ 208 w 256"/>
                <a:gd name="T3" fmla="*/ 920 h 82"/>
                <a:gd name="T4" fmla="*/ 188 w 256"/>
                <a:gd name="T5" fmla="*/ 883 h 82"/>
                <a:gd name="T6" fmla="*/ 0 w 256"/>
                <a:gd name="T7" fmla="*/ 883 h 82"/>
                <a:gd name="T8" fmla="*/ 3958 w 256"/>
                <a:gd name="T9" fmla="*/ 524 h 82"/>
                <a:gd name="T10" fmla="*/ 3000 w 256"/>
                <a:gd name="T11" fmla="*/ 35 h 82"/>
                <a:gd name="T12" fmla="*/ 2113 w 256"/>
                <a:gd name="T13" fmla="*/ 657 h 82"/>
                <a:gd name="T14" fmla="*/ 1033 w 256"/>
                <a:gd name="T15" fmla="*/ 1279 h 82"/>
                <a:gd name="T16" fmla="*/ 375 w 256"/>
                <a:gd name="T17" fmla="*/ 941 h 82"/>
                <a:gd name="T18" fmla="*/ 208 w 256"/>
                <a:gd name="T19" fmla="*/ 920 h 82"/>
                <a:gd name="T20" fmla="*/ 313 w 256"/>
                <a:gd name="T21" fmla="*/ 1542 h 82"/>
                <a:gd name="T22" fmla="*/ 863 w 256"/>
                <a:gd name="T23" fmla="*/ 1335 h 82"/>
                <a:gd name="T24" fmla="*/ 1488 w 256"/>
                <a:gd name="T25" fmla="*/ 1521 h 82"/>
                <a:gd name="T26" fmla="*/ 2208 w 256"/>
                <a:gd name="T27" fmla="*/ 1167 h 82"/>
                <a:gd name="T28" fmla="*/ 3375 w 256"/>
                <a:gd name="T29" fmla="*/ 362 h 82"/>
                <a:gd name="T30" fmla="*/ 4000 w 256"/>
                <a:gd name="T31" fmla="*/ 566 h 82"/>
                <a:gd name="T32" fmla="*/ 3958 w 256"/>
                <a:gd name="T33" fmla="*/ 524 h 8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56" h="82">
                  <a:moveTo>
                    <a:pt x="0" y="47"/>
                  </a:moveTo>
                  <a:cubicBezTo>
                    <a:pt x="4" y="48"/>
                    <a:pt x="9" y="49"/>
                    <a:pt x="13" y="49"/>
                  </a:cubicBezTo>
                  <a:cubicBezTo>
                    <a:pt x="13" y="48"/>
                    <a:pt x="12" y="48"/>
                    <a:pt x="12" y="47"/>
                  </a:cubicBezTo>
                  <a:lnTo>
                    <a:pt x="0" y="47"/>
                  </a:lnTo>
                  <a:close/>
                  <a:moveTo>
                    <a:pt x="253" y="28"/>
                  </a:moveTo>
                  <a:cubicBezTo>
                    <a:pt x="233" y="12"/>
                    <a:pt x="218" y="0"/>
                    <a:pt x="192" y="2"/>
                  </a:cubicBezTo>
                  <a:cubicBezTo>
                    <a:pt x="165" y="4"/>
                    <a:pt x="151" y="19"/>
                    <a:pt x="135" y="35"/>
                  </a:cubicBezTo>
                  <a:cubicBezTo>
                    <a:pt x="118" y="52"/>
                    <a:pt x="99" y="72"/>
                    <a:pt x="66" y="68"/>
                  </a:cubicBezTo>
                  <a:cubicBezTo>
                    <a:pt x="48" y="66"/>
                    <a:pt x="35" y="59"/>
                    <a:pt x="24" y="50"/>
                  </a:cubicBezTo>
                  <a:cubicBezTo>
                    <a:pt x="20" y="50"/>
                    <a:pt x="17" y="49"/>
                    <a:pt x="13" y="49"/>
                  </a:cubicBezTo>
                  <a:cubicBezTo>
                    <a:pt x="18" y="60"/>
                    <a:pt x="18" y="71"/>
                    <a:pt x="20" y="82"/>
                  </a:cubicBezTo>
                  <a:cubicBezTo>
                    <a:pt x="31" y="77"/>
                    <a:pt x="43" y="72"/>
                    <a:pt x="55" y="71"/>
                  </a:cubicBezTo>
                  <a:cubicBezTo>
                    <a:pt x="72" y="69"/>
                    <a:pt x="85" y="74"/>
                    <a:pt x="95" y="81"/>
                  </a:cubicBezTo>
                  <a:cubicBezTo>
                    <a:pt x="111" y="77"/>
                    <a:pt x="127" y="71"/>
                    <a:pt x="141" y="62"/>
                  </a:cubicBezTo>
                  <a:cubicBezTo>
                    <a:pt x="165" y="46"/>
                    <a:pt x="185" y="20"/>
                    <a:pt x="216" y="19"/>
                  </a:cubicBezTo>
                  <a:cubicBezTo>
                    <a:pt x="231" y="19"/>
                    <a:pt x="243" y="24"/>
                    <a:pt x="256" y="30"/>
                  </a:cubicBezTo>
                  <a:cubicBezTo>
                    <a:pt x="255" y="30"/>
                    <a:pt x="254" y="29"/>
                    <a:pt x="253" y="28"/>
                  </a:cubicBezTo>
                  <a:close/>
                </a:path>
              </a:pathLst>
            </a:custGeom>
            <a:solidFill>
              <a:srgbClr val="9FD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29" name="Freeform 11">
              <a:extLst>
                <a:ext uri="{FF2B5EF4-FFF2-40B4-BE49-F238E27FC236}">
                  <a16:creationId xmlns:a16="http://schemas.microsoft.com/office/drawing/2014/main" id="{3E2C842C-2A50-4CF8-9F04-C73E232FA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085"/>
              <a:ext cx="785" cy="376"/>
            </a:xfrm>
            <a:custGeom>
              <a:avLst/>
              <a:gdLst>
                <a:gd name="T0" fmla="*/ 4908 w 314"/>
                <a:gd name="T1" fmla="*/ 0 h 141"/>
                <a:gd name="T2" fmla="*/ 4458 w 314"/>
                <a:gd name="T3" fmla="*/ 627 h 141"/>
                <a:gd name="T4" fmla="*/ 4188 w 314"/>
                <a:gd name="T5" fmla="*/ 832 h 141"/>
                <a:gd name="T6" fmla="*/ 4113 w 314"/>
                <a:gd name="T7" fmla="*/ 888 h 141"/>
                <a:gd name="T8" fmla="*/ 4083 w 314"/>
                <a:gd name="T9" fmla="*/ 888 h 141"/>
                <a:gd name="T10" fmla="*/ 4000 w 314"/>
                <a:gd name="T11" fmla="*/ 909 h 141"/>
                <a:gd name="T12" fmla="*/ 3988 w 314"/>
                <a:gd name="T13" fmla="*/ 931 h 141"/>
                <a:gd name="T14" fmla="*/ 3908 w 314"/>
                <a:gd name="T15" fmla="*/ 947 h 141"/>
                <a:gd name="T16" fmla="*/ 3875 w 314"/>
                <a:gd name="T17" fmla="*/ 947 h 141"/>
                <a:gd name="T18" fmla="*/ 3770 w 314"/>
                <a:gd name="T19" fmla="*/ 968 h 141"/>
                <a:gd name="T20" fmla="*/ 3000 w 314"/>
                <a:gd name="T21" fmla="*/ 853 h 141"/>
                <a:gd name="T22" fmla="*/ 2095 w 314"/>
                <a:gd name="T23" fmla="*/ 648 h 141"/>
                <a:gd name="T24" fmla="*/ 1333 w 314"/>
                <a:gd name="T25" fmla="*/ 1101 h 141"/>
                <a:gd name="T26" fmla="*/ 1113 w 314"/>
                <a:gd name="T27" fmla="*/ 1459 h 141"/>
                <a:gd name="T28" fmla="*/ 0 w 314"/>
                <a:gd name="T29" fmla="*/ 2197 h 141"/>
                <a:gd name="T30" fmla="*/ 0 w 314"/>
                <a:gd name="T31" fmla="*/ 2197 h 141"/>
                <a:gd name="T32" fmla="*/ 83 w 314"/>
                <a:gd name="T33" fmla="*/ 2240 h 141"/>
                <a:gd name="T34" fmla="*/ 83 w 314"/>
                <a:gd name="T35" fmla="*/ 2240 h 141"/>
                <a:gd name="T36" fmla="*/ 925 w 314"/>
                <a:gd name="T37" fmla="*/ 2581 h 141"/>
                <a:gd name="T38" fmla="*/ 2438 w 314"/>
                <a:gd name="T39" fmla="*/ 2467 h 141"/>
                <a:gd name="T40" fmla="*/ 3238 w 314"/>
                <a:gd name="T41" fmla="*/ 2163 h 141"/>
                <a:gd name="T42" fmla="*/ 3425 w 314"/>
                <a:gd name="T43" fmla="*/ 2141 h 141"/>
                <a:gd name="T44" fmla="*/ 3583 w 314"/>
                <a:gd name="T45" fmla="*/ 1763 h 141"/>
                <a:gd name="T46" fmla="*/ 3875 w 314"/>
                <a:gd name="T47" fmla="*/ 1216 h 141"/>
                <a:gd name="T48" fmla="*/ 3908 w 314"/>
                <a:gd name="T49" fmla="*/ 1173 h 141"/>
                <a:gd name="T50" fmla="*/ 3908 w 314"/>
                <a:gd name="T51" fmla="*/ 1173 h 141"/>
                <a:gd name="T52" fmla="*/ 3938 w 314"/>
                <a:gd name="T53" fmla="*/ 1139 h 141"/>
                <a:gd name="T54" fmla="*/ 3938 w 314"/>
                <a:gd name="T55" fmla="*/ 1139 h 141"/>
                <a:gd name="T56" fmla="*/ 3970 w 314"/>
                <a:gd name="T57" fmla="*/ 1101 h 141"/>
                <a:gd name="T58" fmla="*/ 3970 w 314"/>
                <a:gd name="T59" fmla="*/ 1101 h 141"/>
                <a:gd name="T60" fmla="*/ 4000 w 314"/>
                <a:gd name="T61" fmla="*/ 1059 h 141"/>
                <a:gd name="T62" fmla="*/ 4000 w 314"/>
                <a:gd name="T63" fmla="*/ 1059 h 141"/>
                <a:gd name="T64" fmla="*/ 4050 w 314"/>
                <a:gd name="T65" fmla="*/ 1045 h 141"/>
                <a:gd name="T66" fmla="*/ 4050 w 314"/>
                <a:gd name="T67" fmla="*/ 1045 h 141"/>
                <a:gd name="T68" fmla="*/ 4083 w 314"/>
                <a:gd name="T69" fmla="*/ 1003 h 141"/>
                <a:gd name="T70" fmla="*/ 4095 w 314"/>
                <a:gd name="T71" fmla="*/ 1003 h 141"/>
                <a:gd name="T72" fmla="*/ 4125 w 314"/>
                <a:gd name="T73" fmla="*/ 989 h 141"/>
                <a:gd name="T74" fmla="*/ 4145 w 314"/>
                <a:gd name="T75" fmla="*/ 989 h 141"/>
                <a:gd name="T76" fmla="*/ 4188 w 314"/>
                <a:gd name="T77" fmla="*/ 968 h 141"/>
                <a:gd name="T78" fmla="*/ 4363 w 314"/>
                <a:gd name="T79" fmla="*/ 909 h 141"/>
                <a:gd name="T80" fmla="*/ 4488 w 314"/>
                <a:gd name="T81" fmla="*/ 797 h 141"/>
                <a:gd name="T82" fmla="*/ 4908 w 314"/>
                <a:gd name="T83" fmla="*/ 0 h 14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14" h="141">
                  <a:moveTo>
                    <a:pt x="314" y="0"/>
                  </a:moveTo>
                  <a:cubicBezTo>
                    <a:pt x="306" y="12"/>
                    <a:pt x="297" y="24"/>
                    <a:pt x="285" y="33"/>
                  </a:cubicBezTo>
                  <a:cubicBezTo>
                    <a:pt x="280" y="38"/>
                    <a:pt x="274" y="42"/>
                    <a:pt x="268" y="44"/>
                  </a:cubicBezTo>
                  <a:cubicBezTo>
                    <a:pt x="266" y="45"/>
                    <a:pt x="265" y="46"/>
                    <a:pt x="263" y="47"/>
                  </a:cubicBezTo>
                  <a:cubicBezTo>
                    <a:pt x="262" y="47"/>
                    <a:pt x="262" y="47"/>
                    <a:pt x="261" y="47"/>
                  </a:cubicBezTo>
                  <a:cubicBezTo>
                    <a:pt x="260" y="48"/>
                    <a:pt x="258" y="48"/>
                    <a:pt x="256" y="48"/>
                  </a:cubicBezTo>
                  <a:cubicBezTo>
                    <a:pt x="256" y="49"/>
                    <a:pt x="255" y="49"/>
                    <a:pt x="255" y="49"/>
                  </a:cubicBezTo>
                  <a:cubicBezTo>
                    <a:pt x="253" y="49"/>
                    <a:pt x="251" y="50"/>
                    <a:pt x="250" y="50"/>
                  </a:cubicBezTo>
                  <a:cubicBezTo>
                    <a:pt x="249" y="50"/>
                    <a:pt x="248" y="50"/>
                    <a:pt x="248" y="50"/>
                  </a:cubicBezTo>
                  <a:cubicBezTo>
                    <a:pt x="246" y="51"/>
                    <a:pt x="243" y="51"/>
                    <a:pt x="241" y="51"/>
                  </a:cubicBezTo>
                  <a:cubicBezTo>
                    <a:pt x="224" y="54"/>
                    <a:pt x="204" y="51"/>
                    <a:pt x="192" y="45"/>
                  </a:cubicBezTo>
                  <a:cubicBezTo>
                    <a:pt x="175" y="37"/>
                    <a:pt x="159" y="29"/>
                    <a:pt x="134" y="3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79" y="64"/>
                    <a:pt x="75" y="71"/>
                    <a:pt x="71" y="77"/>
                  </a:cubicBezTo>
                  <a:cubicBezTo>
                    <a:pt x="57" y="98"/>
                    <a:pt x="44" y="114"/>
                    <a:pt x="0" y="116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17"/>
                    <a:pt x="3" y="117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25" y="118"/>
                    <a:pt x="43" y="127"/>
                    <a:pt x="59" y="136"/>
                  </a:cubicBezTo>
                  <a:cubicBezTo>
                    <a:pt x="90" y="141"/>
                    <a:pt x="126" y="135"/>
                    <a:pt x="156" y="130"/>
                  </a:cubicBezTo>
                  <a:cubicBezTo>
                    <a:pt x="175" y="126"/>
                    <a:pt x="188" y="116"/>
                    <a:pt x="207" y="114"/>
                  </a:cubicBezTo>
                  <a:cubicBezTo>
                    <a:pt x="211" y="114"/>
                    <a:pt x="215" y="113"/>
                    <a:pt x="219" y="113"/>
                  </a:cubicBezTo>
                  <a:cubicBezTo>
                    <a:pt x="223" y="106"/>
                    <a:pt x="226" y="100"/>
                    <a:pt x="229" y="93"/>
                  </a:cubicBezTo>
                  <a:cubicBezTo>
                    <a:pt x="237" y="80"/>
                    <a:pt x="242" y="71"/>
                    <a:pt x="248" y="64"/>
                  </a:cubicBezTo>
                  <a:cubicBezTo>
                    <a:pt x="248" y="64"/>
                    <a:pt x="249" y="63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1"/>
                    <a:pt x="251" y="61"/>
                    <a:pt x="252" y="60"/>
                  </a:cubicBezTo>
                  <a:cubicBezTo>
                    <a:pt x="252" y="60"/>
                    <a:pt x="252" y="60"/>
                    <a:pt x="252" y="60"/>
                  </a:cubicBezTo>
                  <a:cubicBezTo>
                    <a:pt x="253" y="59"/>
                    <a:pt x="253" y="59"/>
                    <a:pt x="254" y="58"/>
                  </a:cubicBezTo>
                  <a:cubicBezTo>
                    <a:pt x="254" y="58"/>
                    <a:pt x="254" y="58"/>
                    <a:pt x="254" y="58"/>
                  </a:cubicBezTo>
                  <a:cubicBezTo>
                    <a:pt x="255" y="57"/>
                    <a:pt x="255" y="57"/>
                    <a:pt x="256" y="56"/>
                  </a:cubicBezTo>
                  <a:cubicBezTo>
                    <a:pt x="256" y="56"/>
                    <a:pt x="256" y="56"/>
                    <a:pt x="256" y="56"/>
                  </a:cubicBezTo>
                  <a:cubicBezTo>
                    <a:pt x="257" y="56"/>
                    <a:pt x="258" y="55"/>
                    <a:pt x="259" y="55"/>
                  </a:cubicBezTo>
                  <a:cubicBezTo>
                    <a:pt x="259" y="55"/>
                    <a:pt x="259" y="55"/>
                    <a:pt x="259" y="55"/>
                  </a:cubicBezTo>
                  <a:cubicBezTo>
                    <a:pt x="260" y="54"/>
                    <a:pt x="260" y="54"/>
                    <a:pt x="261" y="53"/>
                  </a:cubicBezTo>
                  <a:cubicBezTo>
                    <a:pt x="261" y="53"/>
                    <a:pt x="261" y="53"/>
                    <a:pt x="262" y="53"/>
                  </a:cubicBezTo>
                  <a:cubicBezTo>
                    <a:pt x="262" y="53"/>
                    <a:pt x="263" y="53"/>
                    <a:pt x="264" y="52"/>
                  </a:cubicBezTo>
                  <a:cubicBezTo>
                    <a:pt x="264" y="52"/>
                    <a:pt x="264" y="52"/>
                    <a:pt x="265" y="52"/>
                  </a:cubicBezTo>
                  <a:cubicBezTo>
                    <a:pt x="266" y="51"/>
                    <a:pt x="267" y="51"/>
                    <a:pt x="268" y="51"/>
                  </a:cubicBezTo>
                  <a:cubicBezTo>
                    <a:pt x="271" y="49"/>
                    <a:pt x="275" y="48"/>
                    <a:pt x="279" y="48"/>
                  </a:cubicBezTo>
                  <a:cubicBezTo>
                    <a:pt x="281" y="46"/>
                    <a:pt x="284" y="44"/>
                    <a:pt x="287" y="42"/>
                  </a:cubicBezTo>
                  <a:cubicBezTo>
                    <a:pt x="303" y="33"/>
                    <a:pt x="309" y="17"/>
                    <a:pt x="314" y="0"/>
                  </a:cubicBezTo>
                  <a:close/>
                </a:path>
              </a:pathLst>
            </a:custGeom>
            <a:solidFill>
              <a:srgbClr val="9FD9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0" name="Freeform 12">
              <a:extLst>
                <a:ext uri="{FF2B5EF4-FFF2-40B4-BE49-F238E27FC236}">
                  <a16:creationId xmlns:a16="http://schemas.microsoft.com/office/drawing/2014/main" id="{75620CFD-E3E1-47F5-B774-C3A2D46BA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165"/>
              <a:ext cx="492" cy="379"/>
            </a:xfrm>
            <a:custGeom>
              <a:avLst/>
              <a:gdLst>
                <a:gd name="T0" fmla="*/ 2994 w 197"/>
                <a:gd name="T1" fmla="*/ 1938 h 142"/>
                <a:gd name="T2" fmla="*/ 2994 w 197"/>
                <a:gd name="T3" fmla="*/ 1938 h 142"/>
                <a:gd name="T4" fmla="*/ 2662 w 197"/>
                <a:gd name="T5" fmla="*/ 2151 h 142"/>
                <a:gd name="T6" fmla="*/ 1246 w 197"/>
                <a:gd name="T7" fmla="*/ 2608 h 142"/>
                <a:gd name="T8" fmla="*/ 92 w 197"/>
                <a:gd name="T9" fmla="*/ 1652 h 142"/>
                <a:gd name="T10" fmla="*/ 230 w 197"/>
                <a:gd name="T11" fmla="*/ 705 h 142"/>
                <a:gd name="T12" fmla="*/ 450 w 197"/>
                <a:gd name="T13" fmla="*/ 512 h 142"/>
                <a:gd name="T14" fmla="*/ 1591 w 197"/>
                <a:gd name="T15" fmla="*/ 149 h 142"/>
                <a:gd name="T16" fmla="*/ 2757 w 197"/>
                <a:gd name="T17" fmla="*/ 1004 h 142"/>
                <a:gd name="T18" fmla="*/ 2974 w 197"/>
                <a:gd name="T19" fmla="*/ 1254 h 142"/>
                <a:gd name="T20" fmla="*/ 2994 w 197"/>
                <a:gd name="T21" fmla="*/ 1938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7" h="142">
                  <a:moveTo>
                    <a:pt x="192" y="102"/>
                  </a:moveTo>
                  <a:cubicBezTo>
                    <a:pt x="192" y="102"/>
                    <a:pt x="192" y="102"/>
                    <a:pt x="192" y="102"/>
                  </a:cubicBezTo>
                  <a:cubicBezTo>
                    <a:pt x="185" y="105"/>
                    <a:pt x="178" y="109"/>
                    <a:pt x="171" y="113"/>
                  </a:cubicBezTo>
                  <a:cubicBezTo>
                    <a:pt x="144" y="127"/>
                    <a:pt x="117" y="142"/>
                    <a:pt x="80" y="137"/>
                  </a:cubicBezTo>
                  <a:cubicBezTo>
                    <a:pt x="44" y="131"/>
                    <a:pt x="26" y="110"/>
                    <a:pt x="6" y="87"/>
                  </a:cubicBezTo>
                  <a:cubicBezTo>
                    <a:pt x="0" y="72"/>
                    <a:pt x="5" y="50"/>
                    <a:pt x="15" y="37"/>
                  </a:cubicBezTo>
                  <a:cubicBezTo>
                    <a:pt x="20" y="34"/>
                    <a:pt x="25" y="30"/>
                    <a:pt x="29" y="27"/>
                  </a:cubicBezTo>
                  <a:cubicBezTo>
                    <a:pt x="48" y="13"/>
                    <a:pt x="67" y="0"/>
                    <a:pt x="102" y="8"/>
                  </a:cubicBezTo>
                  <a:cubicBezTo>
                    <a:pt x="142" y="17"/>
                    <a:pt x="160" y="35"/>
                    <a:pt x="177" y="53"/>
                  </a:cubicBezTo>
                  <a:cubicBezTo>
                    <a:pt x="181" y="57"/>
                    <a:pt x="186" y="61"/>
                    <a:pt x="191" y="66"/>
                  </a:cubicBezTo>
                  <a:cubicBezTo>
                    <a:pt x="197" y="77"/>
                    <a:pt x="197" y="92"/>
                    <a:pt x="192" y="10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1" name="Freeform 13">
              <a:extLst>
                <a:ext uri="{FF2B5EF4-FFF2-40B4-BE49-F238E27FC236}">
                  <a16:creationId xmlns:a16="http://schemas.microsoft.com/office/drawing/2014/main" id="{59443786-72A9-438C-95FA-E048FBD35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155"/>
              <a:ext cx="478" cy="394"/>
            </a:xfrm>
            <a:custGeom>
              <a:avLst/>
              <a:gdLst>
                <a:gd name="T0" fmla="*/ 2901 w 191"/>
                <a:gd name="T1" fmla="*/ 1147 h 148"/>
                <a:gd name="T2" fmla="*/ 2838 w 191"/>
                <a:gd name="T3" fmla="*/ 1262 h 148"/>
                <a:gd name="T4" fmla="*/ 1742 w 191"/>
                <a:gd name="T5" fmla="*/ 2566 h 148"/>
                <a:gd name="T6" fmla="*/ 333 w 191"/>
                <a:gd name="T7" fmla="*/ 2204 h 148"/>
                <a:gd name="T8" fmla="*/ 208 w 191"/>
                <a:gd name="T9" fmla="*/ 2111 h 148"/>
                <a:gd name="T10" fmla="*/ 175 w 191"/>
                <a:gd name="T11" fmla="*/ 1262 h 148"/>
                <a:gd name="T12" fmla="*/ 363 w 191"/>
                <a:gd name="T13" fmla="*/ 964 h 148"/>
                <a:gd name="T14" fmla="*/ 1064 w 191"/>
                <a:gd name="T15" fmla="*/ 264 h 148"/>
                <a:gd name="T16" fmla="*/ 2255 w 191"/>
                <a:gd name="T17" fmla="*/ 362 h 148"/>
                <a:gd name="T18" fmla="*/ 2630 w 191"/>
                <a:gd name="T19" fmla="*/ 546 h 148"/>
                <a:gd name="T20" fmla="*/ 2901 w 191"/>
                <a:gd name="T21" fmla="*/ 1147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48">
                  <a:moveTo>
                    <a:pt x="185" y="61"/>
                  </a:moveTo>
                  <a:cubicBezTo>
                    <a:pt x="184" y="63"/>
                    <a:pt x="183" y="65"/>
                    <a:pt x="181" y="67"/>
                  </a:cubicBezTo>
                  <a:cubicBezTo>
                    <a:pt x="167" y="95"/>
                    <a:pt x="152" y="124"/>
                    <a:pt x="111" y="136"/>
                  </a:cubicBezTo>
                  <a:cubicBezTo>
                    <a:pt x="73" y="148"/>
                    <a:pt x="48" y="133"/>
                    <a:pt x="21" y="117"/>
                  </a:cubicBezTo>
                  <a:cubicBezTo>
                    <a:pt x="18" y="115"/>
                    <a:pt x="16" y="113"/>
                    <a:pt x="13" y="112"/>
                  </a:cubicBezTo>
                  <a:cubicBezTo>
                    <a:pt x="0" y="102"/>
                    <a:pt x="0" y="79"/>
                    <a:pt x="11" y="67"/>
                  </a:cubicBezTo>
                  <a:cubicBezTo>
                    <a:pt x="15" y="63"/>
                    <a:pt x="19" y="57"/>
                    <a:pt x="23" y="51"/>
                  </a:cubicBezTo>
                  <a:cubicBezTo>
                    <a:pt x="31" y="38"/>
                    <a:pt x="39" y="26"/>
                    <a:pt x="68" y="14"/>
                  </a:cubicBezTo>
                  <a:cubicBezTo>
                    <a:pt x="103" y="0"/>
                    <a:pt x="123" y="10"/>
                    <a:pt x="144" y="19"/>
                  </a:cubicBezTo>
                  <a:cubicBezTo>
                    <a:pt x="152" y="23"/>
                    <a:pt x="160" y="27"/>
                    <a:pt x="168" y="29"/>
                  </a:cubicBezTo>
                  <a:cubicBezTo>
                    <a:pt x="178" y="31"/>
                    <a:pt x="191" y="47"/>
                    <a:pt x="185" y="61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2" name="Freeform 14">
              <a:extLst>
                <a:ext uri="{FF2B5EF4-FFF2-40B4-BE49-F238E27FC236}">
                  <a16:creationId xmlns:a16="http://schemas.microsoft.com/office/drawing/2014/main" id="{F9890026-EDCE-4248-9E72-1564CC225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179"/>
              <a:ext cx="330" cy="293"/>
            </a:xfrm>
            <a:custGeom>
              <a:avLst/>
              <a:gdLst>
                <a:gd name="T0" fmla="*/ 95 w 132"/>
                <a:gd name="T1" fmla="*/ 1702 h 110"/>
                <a:gd name="T2" fmla="*/ 208 w 132"/>
                <a:gd name="T3" fmla="*/ 1044 h 110"/>
                <a:gd name="T4" fmla="*/ 488 w 132"/>
                <a:gd name="T5" fmla="*/ 546 h 110"/>
                <a:gd name="T6" fmla="*/ 1113 w 132"/>
                <a:gd name="T7" fmla="*/ 149 h 110"/>
                <a:gd name="T8" fmla="*/ 2063 w 132"/>
                <a:gd name="T9" fmla="*/ 341 h 110"/>
                <a:gd name="T10" fmla="*/ 1345 w 132"/>
                <a:gd name="T11" fmla="*/ 362 h 110"/>
                <a:gd name="T12" fmla="*/ 1050 w 132"/>
                <a:gd name="T13" fmla="*/ 602 h 110"/>
                <a:gd name="T14" fmla="*/ 800 w 132"/>
                <a:gd name="T15" fmla="*/ 874 h 110"/>
                <a:gd name="T16" fmla="*/ 470 w 132"/>
                <a:gd name="T17" fmla="*/ 1002 h 110"/>
                <a:gd name="T18" fmla="*/ 613 w 132"/>
                <a:gd name="T19" fmla="*/ 1228 h 110"/>
                <a:gd name="T20" fmla="*/ 438 w 132"/>
                <a:gd name="T21" fmla="*/ 1489 h 110"/>
                <a:gd name="T22" fmla="*/ 613 w 132"/>
                <a:gd name="T23" fmla="*/ 2078 h 110"/>
                <a:gd name="T24" fmla="*/ 95 w 132"/>
                <a:gd name="T25" fmla="*/ 1739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2" h="110">
                  <a:moveTo>
                    <a:pt x="6" y="90"/>
                  </a:moveTo>
                  <a:cubicBezTo>
                    <a:pt x="0" y="80"/>
                    <a:pt x="8" y="63"/>
                    <a:pt x="13" y="55"/>
                  </a:cubicBezTo>
                  <a:cubicBezTo>
                    <a:pt x="18" y="47"/>
                    <a:pt x="25" y="35"/>
                    <a:pt x="31" y="29"/>
                  </a:cubicBezTo>
                  <a:cubicBezTo>
                    <a:pt x="40" y="20"/>
                    <a:pt x="59" y="11"/>
                    <a:pt x="71" y="8"/>
                  </a:cubicBezTo>
                  <a:cubicBezTo>
                    <a:pt x="94" y="0"/>
                    <a:pt x="113" y="5"/>
                    <a:pt x="132" y="18"/>
                  </a:cubicBezTo>
                  <a:cubicBezTo>
                    <a:pt x="120" y="6"/>
                    <a:pt x="100" y="14"/>
                    <a:pt x="86" y="19"/>
                  </a:cubicBezTo>
                  <a:cubicBezTo>
                    <a:pt x="76" y="22"/>
                    <a:pt x="73" y="26"/>
                    <a:pt x="67" y="32"/>
                  </a:cubicBezTo>
                  <a:cubicBezTo>
                    <a:pt x="63" y="36"/>
                    <a:pt x="56" y="44"/>
                    <a:pt x="51" y="46"/>
                  </a:cubicBezTo>
                  <a:cubicBezTo>
                    <a:pt x="44" y="49"/>
                    <a:pt x="36" y="43"/>
                    <a:pt x="30" y="53"/>
                  </a:cubicBezTo>
                  <a:cubicBezTo>
                    <a:pt x="23" y="64"/>
                    <a:pt x="33" y="60"/>
                    <a:pt x="39" y="65"/>
                  </a:cubicBezTo>
                  <a:cubicBezTo>
                    <a:pt x="52" y="75"/>
                    <a:pt x="34" y="76"/>
                    <a:pt x="28" y="79"/>
                  </a:cubicBezTo>
                  <a:cubicBezTo>
                    <a:pt x="6" y="88"/>
                    <a:pt x="35" y="98"/>
                    <a:pt x="39" y="110"/>
                  </a:cubicBezTo>
                  <a:cubicBezTo>
                    <a:pt x="29" y="108"/>
                    <a:pt x="9" y="103"/>
                    <a:pt x="6" y="92"/>
                  </a:cubicBezTo>
                </a:path>
              </a:pathLst>
            </a:custGeom>
            <a:solidFill>
              <a:srgbClr val="D0AB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3" name="Freeform 15">
              <a:extLst>
                <a:ext uri="{FF2B5EF4-FFF2-40B4-BE49-F238E27FC236}">
                  <a16:creationId xmlns:a16="http://schemas.microsoft.com/office/drawing/2014/main" id="{5E2D279F-FF08-4712-85B8-755DB9216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1195"/>
              <a:ext cx="438" cy="197"/>
            </a:xfrm>
            <a:custGeom>
              <a:avLst/>
              <a:gdLst>
                <a:gd name="T0" fmla="*/ 145 w 175"/>
                <a:gd name="T1" fmla="*/ 1395 h 74"/>
                <a:gd name="T2" fmla="*/ 333 w 175"/>
                <a:gd name="T3" fmla="*/ 567 h 74"/>
                <a:gd name="T4" fmla="*/ 1159 w 175"/>
                <a:gd name="T5" fmla="*/ 77 h 74"/>
                <a:gd name="T6" fmla="*/ 1972 w 175"/>
                <a:gd name="T7" fmla="*/ 362 h 74"/>
                <a:gd name="T8" fmla="*/ 2600 w 175"/>
                <a:gd name="T9" fmla="*/ 1134 h 74"/>
                <a:gd name="T10" fmla="*/ 1960 w 175"/>
                <a:gd name="T11" fmla="*/ 682 h 74"/>
                <a:gd name="T12" fmla="*/ 1722 w 175"/>
                <a:gd name="T13" fmla="*/ 1057 h 74"/>
                <a:gd name="T14" fmla="*/ 1051 w 175"/>
                <a:gd name="T15" fmla="*/ 644 h 74"/>
                <a:gd name="T16" fmla="*/ 846 w 175"/>
                <a:gd name="T17" fmla="*/ 887 h 74"/>
                <a:gd name="T18" fmla="*/ 863 w 175"/>
                <a:gd name="T19" fmla="*/ 1147 h 74"/>
                <a:gd name="T20" fmla="*/ 613 w 175"/>
                <a:gd name="T21" fmla="*/ 1036 h 74"/>
                <a:gd name="T22" fmla="*/ 408 w 175"/>
                <a:gd name="T23" fmla="*/ 977 h 74"/>
                <a:gd name="T24" fmla="*/ 158 w 175"/>
                <a:gd name="T25" fmla="*/ 1206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75" h="74">
                  <a:moveTo>
                    <a:pt x="9" y="74"/>
                  </a:moveTo>
                  <a:cubicBezTo>
                    <a:pt x="0" y="60"/>
                    <a:pt x="12" y="40"/>
                    <a:pt x="21" y="30"/>
                  </a:cubicBezTo>
                  <a:cubicBezTo>
                    <a:pt x="35" y="14"/>
                    <a:pt x="54" y="7"/>
                    <a:pt x="74" y="4"/>
                  </a:cubicBezTo>
                  <a:cubicBezTo>
                    <a:pt x="93" y="0"/>
                    <a:pt x="111" y="8"/>
                    <a:pt x="126" y="19"/>
                  </a:cubicBezTo>
                  <a:cubicBezTo>
                    <a:pt x="134" y="26"/>
                    <a:pt x="175" y="51"/>
                    <a:pt x="166" y="60"/>
                  </a:cubicBezTo>
                  <a:cubicBezTo>
                    <a:pt x="151" y="52"/>
                    <a:pt x="143" y="40"/>
                    <a:pt x="125" y="36"/>
                  </a:cubicBezTo>
                  <a:cubicBezTo>
                    <a:pt x="105" y="31"/>
                    <a:pt x="109" y="41"/>
                    <a:pt x="110" y="56"/>
                  </a:cubicBezTo>
                  <a:cubicBezTo>
                    <a:pt x="93" y="55"/>
                    <a:pt x="86" y="29"/>
                    <a:pt x="67" y="34"/>
                  </a:cubicBezTo>
                  <a:cubicBezTo>
                    <a:pt x="61" y="36"/>
                    <a:pt x="55" y="41"/>
                    <a:pt x="54" y="47"/>
                  </a:cubicBezTo>
                  <a:cubicBezTo>
                    <a:pt x="53" y="51"/>
                    <a:pt x="59" y="57"/>
                    <a:pt x="55" y="61"/>
                  </a:cubicBezTo>
                  <a:cubicBezTo>
                    <a:pt x="49" y="67"/>
                    <a:pt x="42" y="57"/>
                    <a:pt x="39" y="55"/>
                  </a:cubicBezTo>
                  <a:cubicBezTo>
                    <a:pt x="32" y="50"/>
                    <a:pt x="35" y="49"/>
                    <a:pt x="26" y="52"/>
                  </a:cubicBezTo>
                  <a:cubicBezTo>
                    <a:pt x="20" y="55"/>
                    <a:pt x="10" y="58"/>
                    <a:pt x="10" y="64"/>
                  </a:cubicBezTo>
                </a:path>
              </a:pathLst>
            </a:custGeom>
            <a:solidFill>
              <a:srgbClr val="D0AB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4" name="Freeform 16">
              <a:extLst>
                <a:ext uri="{FF2B5EF4-FFF2-40B4-BE49-F238E27FC236}">
                  <a16:creationId xmlns:a16="http://schemas.microsoft.com/office/drawing/2014/main" id="{75576666-8F5C-4BF5-BF0A-5762BE602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235"/>
              <a:ext cx="135" cy="202"/>
            </a:xfrm>
            <a:custGeom>
              <a:avLst/>
              <a:gdLst>
                <a:gd name="T0" fmla="*/ 33 w 54"/>
                <a:gd name="T1" fmla="*/ 1031 h 76"/>
                <a:gd name="T2" fmla="*/ 83 w 54"/>
                <a:gd name="T3" fmla="*/ 1427 h 76"/>
                <a:gd name="T4" fmla="*/ 95 w 54"/>
                <a:gd name="T5" fmla="*/ 1074 h 76"/>
                <a:gd name="T6" fmla="*/ 333 w 54"/>
                <a:gd name="T7" fmla="*/ 960 h 76"/>
                <a:gd name="T8" fmla="*/ 158 w 54"/>
                <a:gd name="T9" fmla="*/ 904 h 76"/>
                <a:gd name="T10" fmla="*/ 425 w 54"/>
                <a:gd name="T11" fmla="*/ 375 h 76"/>
                <a:gd name="T12" fmla="*/ 658 w 54"/>
                <a:gd name="T13" fmla="*/ 303 h 76"/>
                <a:gd name="T14" fmla="*/ 845 w 54"/>
                <a:gd name="T15" fmla="*/ 21 h 76"/>
                <a:gd name="T16" fmla="*/ 283 w 54"/>
                <a:gd name="T17" fmla="*/ 431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76">
                  <a:moveTo>
                    <a:pt x="2" y="55"/>
                  </a:moveTo>
                  <a:cubicBezTo>
                    <a:pt x="0" y="61"/>
                    <a:pt x="2" y="70"/>
                    <a:pt x="5" y="76"/>
                  </a:cubicBezTo>
                  <a:cubicBezTo>
                    <a:pt x="5" y="71"/>
                    <a:pt x="3" y="61"/>
                    <a:pt x="6" y="57"/>
                  </a:cubicBezTo>
                  <a:cubicBezTo>
                    <a:pt x="10" y="52"/>
                    <a:pt x="16" y="55"/>
                    <a:pt x="21" y="51"/>
                  </a:cubicBezTo>
                  <a:cubicBezTo>
                    <a:pt x="18" y="48"/>
                    <a:pt x="14" y="47"/>
                    <a:pt x="10" y="48"/>
                  </a:cubicBezTo>
                  <a:cubicBezTo>
                    <a:pt x="8" y="37"/>
                    <a:pt x="18" y="25"/>
                    <a:pt x="27" y="20"/>
                  </a:cubicBezTo>
                  <a:cubicBezTo>
                    <a:pt x="32" y="16"/>
                    <a:pt x="38" y="18"/>
                    <a:pt x="42" y="16"/>
                  </a:cubicBezTo>
                  <a:cubicBezTo>
                    <a:pt x="49" y="12"/>
                    <a:pt x="47" y="4"/>
                    <a:pt x="54" y="1"/>
                  </a:cubicBezTo>
                  <a:cubicBezTo>
                    <a:pt x="44" y="0"/>
                    <a:pt x="24" y="15"/>
                    <a:pt x="18" y="23"/>
                  </a:cubicBezTo>
                </a:path>
              </a:pathLst>
            </a:custGeom>
            <a:solidFill>
              <a:srgbClr val="E7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5" name="Freeform 17">
              <a:extLst>
                <a:ext uri="{FF2B5EF4-FFF2-40B4-BE49-F238E27FC236}">
                  <a16:creationId xmlns:a16="http://schemas.microsoft.com/office/drawing/2014/main" id="{A8D0A2EB-03CA-4D0A-B381-2D442A9BC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1229"/>
              <a:ext cx="212" cy="78"/>
            </a:xfrm>
            <a:custGeom>
              <a:avLst/>
              <a:gdLst>
                <a:gd name="T0" fmla="*/ 0 w 85"/>
                <a:gd name="T1" fmla="*/ 543 h 29"/>
                <a:gd name="T2" fmla="*/ 249 w 85"/>
                <a:gd name="T3" fmla="*/ 506 h 29"/>
                <a:gd name="T4" fmla="*/ 374 w 85"/>
                <a:gd name="T5" fmla="*/ 406 h 29"/>
                <a:gd name="T6" fmla="*/ 511 w 85"/>
                <a:gd name="T7" fmla="*/ 175 h 29"/>
                <a:gd name="T8" fmla="*/ 821 w 85"/>
                <a:gd name="T9" fmla="*/ 116 h 29"/>
                <a:gd name="T10" fmla="*/ 978 w 85"/>
                <a:gd name="T11" fmla="*/ 175 h 29"/>
                <a:gd name="T12" fmla="*/ 1100 w 85"/>
                <a:gd name="T13" fmla="*/ 390 h 29"/>
                <a:gd name="T14" fmla="*/ 1319 w 85"/>
                <a:gd name="T15" fmla="*/ 253 h 29"/>
                <a:gd name="T16" fmla="*/ 933 w 85"/>
                <a:gd name="T17" fmla="*/ 22 h 29"/>
                <a:gd name="T18" fmla="*/ 217 w 85"/>
                <a:gd name="T19" fmla="*/ 218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5" h="29">
                  <a:moveTo>
                    <a:pt x="0" y="28"/>
                  </a:moveTo>
                  <a:cubicBezTo>
                    <a:pt x="6" y="24"/>
                    <a:pt x="10" y="27"/>
                    <a:pt x="16" y="26"/>
                  </a:cubicBezTo>
                  <a:cubicBezTo>
                    <a:pt x="23" y="24"/>
                    <a:pt x="18" y="29"/>
                    <a:pt x="24" y="21"/>
                  </a:cubicBezTo>
                  <a:cubicBezTo>
                    <a:pt x="28" y="16"/>
                    <a:pt x="27" y="12"/>
                    <a:pt x="33" y="9"/>
                  </a:cubicBezTo>
                  <a:cubicBezTo>
                    <a:pt x="38" y="6"/>
                    <a:pt x="48" y="5"/>
                    <a:pt x="53" y="6"/>
                  </a:cubicBezTo>
                  <a:cubicBezTo>
                    <a:pt x="57" y="6"/>
                    <a:pt x="59" y="6"/>
                    <a:pt x="63" y="9"/>
                  </a:cubicBezTo>
                  <a:cubicBezTo>
                    <a:pt x="66" y="11"/>
                    <a:pt x="65" y="20"/>
                    <a:pt x="71" y="20"/>
                  </a:cubicBezTo>
                  <a:cubicBezTo>
                    <a:pt x="79" y="19"/>
                    <a:pt x="74" y="8"/>
                    <a:pt x="85" y="13"/>
                  </a:cubicBezTo>
                  <a:cubicBezTo>
                    <a:pt x="85" y="6"/>
                    <a:pt x="66" y="1"/>
                    <a:pt x="60" y="1"/>
                  </a:cubicBezTo>
                  <a:cubicBezTo>
                    <a:pt x="44" y="0"/>
                    <a:pt x="27" y="3"/>
                    <a:pt x="14" y="11"/>
                  </a:cubicBezTo>
                </a:path>
              </a:pathLst>
            </a:custGeom>
            <a:solidFill>
              <a:srgbClr val="E7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6" name="Freeform 18">
              <a:extLst>
                <a:ext uri="{FF2B5EF4-FFF2-40B4-BE49-F238E27FC236}">
                  <a16:creationId xmlns:a16="http://schemas.microsoft.com/office/drawing/2014/main" id="{8F897816-803F-4E31-9D79-8984622C9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1256"/>
              <a:ext cx="38" cy="51"/>
            </a:xfrm>
            <a:custGeom>
              <a:avLst/>
              <a:gdLst>
                <a:gd name="T0" fmla="*/ 243 w 15"/>
                <a:gd name="T1" fmla="*/ 0 h 19"/>
                <a:gd name="T2" fmla="*/ 20 w 15"/>
                <a:gd name="T3" fmla="*/ 346 h 19"/>
                <a:gd name="T4" fmla="*/ 96 w 15"/>
                <a:gd name="T5" fmla="*/ 34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5" y="0"/>
                  </a:moveTo>
                  <a:cubicBezTo>
                    <a:pt x="10" y="4"/>
                    <a:pt x="0" y="11"/>
                    <a:pt x="1" y="18"/>
                  </a:cubicBezTo>
                  <a:cubicBezTo>
                    <a:pt x="3" y="19"/>
                    <a:pt x="4" y="18"/>
                    <a:pt x="6" y="18"/>
                  </a:cubicBezTo>
                </a:path>
              </a:pathLst>
            </a:custGeom>
            <a:solidFill>
              <a:srgbClr val="E7D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7" name="Freeform 19">
              <a:extLst>
                <a:ext uri="{FF2B5EF4-FFF2-40B4-BE49-F238E27FC236}">
                  <a16:creationId xmlns:a16="http://schemas.microsoft.com/office/drawing/2014/main" id="{EAF6F8A8-E6BC-4C17-A570-B11935F35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1245"/>
              <a:ext cx="360" cy="267"/>
            </a:xfrm>
            <a:custGeom>
              <a:avLst/>
              <a:gdLst>
                <a:gd name="T0" fmla="*/ 0 w 144"/>
                <a:gd name="T1" fmla="*/ 1754 h 100"/>
                <a:gd name="T2" fmla="*/ 750 w 144"/>
                <a:gd name="T3" fmla="*/ 1789 h 100"/>
                <a:gd name="T4" fmla="*/ 1395 w 144"/>
                <a:gd name="T5" fmla="*/ 1332 h 100"/>
                <a:gd name="T6" fmla="*/ 1550 w 144"/>
                <a:gd name="T7" fmla="*/ 56 h 100"/>
                <a:gd name="T8" fmla="*/ 1675 w 144"/>
                <a:gd name="T9" fmla="*/ 435 h 100"/>
                <a:gd name="T10" fmla="*/ 1408 w 144"/>
                <a:gd name="T11" fmla="*/ 606 h 100"/>
                <a:gd name="T12" fmla="*/ 1158 w 144"/>
                <a:gd name="T13" fmla="*/ 1199 h 100"/>
                <a:gd name="T14" fmla="*/ 908 w 144"/>
                <a:gd name="T15" fmla="*/ 1412 h 100"/>
                <a:gd name="T16" fmla="*/ 720 w 144"/>
                <a:gd name="T17" fmla="*/ 1639 h 100"/>
                <a:gd name="T18" fmla="*/ 375 w 144"/>
                <a:gd name="T19" fmla="*/ 1711 h 100"/>
                <a:gd name="T20" fmla="*/ 63 w 144"/>
                <a:gd name="T21" fmla="*/ 1754 h 1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00">
                  <a:moveTo>
                    <a:pt x="0" y="92"/>
                  </a:moveTo>
                  <a:cubicBezTo>
                    <a:pt x="8" y="100"/>
                    <a:pt x="38" y="98"/>
                    <a:pt x="48" y="94"/>
                  </a:cubicBezTo>
                  <a:cubicBezTo>
                    <a:pt x="63" y="90"/>
                    <a:pt x="78" y="81"/>
                    <a:pt x="89" y="70"/>
                  </a:cubicBezTo>
                  <a:cubicBezTo>
                    <a:pt x="101" y="57"/>
                    <a:pt x="144" y="0"/>
                    <a:pt x="99" y="3"/>
                  </a:cubicBezTo>
                  <a:cubicBezTo>
                    <a:pt x="103" y="8"/>
                    <a:pt x="109" y="16"/>
                    <a:pt x="107" y="23"/>
                  </a:cubicBezTo>
                  <a:cubicBezTo>
                    <a:pt x="104" y="32"/>
                    <a:pt x="97" y="29"/>
                    <a:pt x="90" y="32"/>
                  </a:cubicBezTo>
                  <a:cubicBezTo>
                    <a:pt x="71" y="39"/>
                    <a:pt x="85" y="51"/>
                    <a:pt x="74" y="63"/>
                  </a:cubicBezTo>
                  <a:cubicBezTo>
                    <a:pt x="70" y="68"/>
                    <a:pt x="62" y="69"/>
                    <a:pt x="58" y="74"/>
                  </a:cubicBezTo>
                  <a:cubicBezTo>
                    <a:pt x="53" y="80"/>
                    <a:pt x="55" y="82"/>
                    <a:pt x="46" y="86"/>
                  </a:cubicBezTo>
                  <a:cubicBezTo>
                    <a:pt x="39" y="89"/>
                    <a:pt x="32" y="88"/>
                    <a:pt x="24" y="90"/>
                  </a:cubicBezTo>
                  <a:cubicBezTo>
                    <a:pt x="16" y="91"/>
                    <a:pt x="12" y="97"/>
                    <a:pt x="4" y="92"/>
                  </a:cubicBezTo>
                </a:path>
              </a:pathLst>
            </a:custGeom>
            <a:solidFill>
              <a:srgbClr val="894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8" name="Freeform 20">
              <a:extLst>
                <a:ext uri="{FF2B5EF4-FFF2-40B4-BE49-F238E27FC236}">
                  <a16:creationId xmlns:a16="http://schemas.microsoft.com/office/drawing/2014/main" id="{238560EF-D36B-4D96-A453-1B5B8BE96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1395"/>
              <a:ext cx="387" cy="130"/>
            </a:xfrm>
            <a:custGeom>
              <a:avLst/>
              <a:gdLst>
                <a:gd name="T0" fmla="*/ 0 w 155"/>
                <a:gd name="T1" fmla="*/ 353 h 49"/>
                <a:gd name="T2" fmla="*/ 1196 w 155"/>
                <a:gd name="T3" fmla="*/ 746 h 49"/>
                <a:gd name="T4" fmla="*/ 2412 w 155"/>
                <a:gd name="T5" fmla="*/ 0 h 49"/>
                <a:gd name="T6" fmla="*/ 1903 w 155"/>
                <a:gd name="T7" fmla="*/ 316 h 49"/>
                <a:gd name="T8" fmla="*/ 1620 w 155"/>
                <a:gd name="T9" fmla="*/ 281 h 49"/>
                <a:gd name="T10" fmla="*/ 1228 w 155"/>
                <a:gd name="T11" fmla="*/ 451 h 49"/>
                <a:gd name="T12" fmla="*/ 355 w 155"/>
                <a:gd name="T13" fmla="*/ 395 h 49"/>
                <a:gd name="T14" fmla="*/ 0 w 155"/>
                <a:gd name="T15" fmla="*/ 353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5" h="49">
                  <a:moveTo>
                    <a:pt x="0" y="19"/>
                  </a:moveTo>
                  <a:cubicBezTo>
                    <a:pt x="26" y="31"/>
                    <a:pt x="47" y="49"/>
                    <a:pt x="77" y="40"/>
                  </a:cubicBezTo>
                  <a:cubicBezTo>
                    <a:pt x="98" y="34"/>
                    <a:pt x="149" y="25"/>
                    <a:pt x="155" y="0"/>
                  </a:cubicBezTo>
                  <a:cubicBezTo>
                    <a:pt x="149" y="6"/>
                    <a:pt x="131" y="15"/>
                    <a:pt x="122" y="17"/>
                  </a:cubicBezTo>
                  <a:cubicBezTo>
                    <a:pt x="116" y="18"/>
                    <a:pt x="110" y="14"/>
                    <a:pt x="104" y="15"/>
                  </a:cubicBezTo>
                  <a:cubicBezTo>
                    <a:pt x="96" y="16"/>
                    <a:pt x="87" y="22"/>
                    <a:pt x="79" y="24"/>
                  </a:cubicBezTo>
                  <a:cubicBezTo>
                    <a:pt x="59" y="29"/>
                    <a:pt x="42" y="18"/>
                    <a:pt x="23" y="21"/>
                  </a:cubicBezTo>
                  <a:cubicBezTo>
                    <a:pt x="15" y="22"/>
                    <a:pt x="8" y="23"/>
                    <a:pt x="0" y="19"/>
                  </a:cubicBezTo>
                </a:path>
              </a:pathLst>
            </a:custGeom>
            <a:solidFill>
              <a:srgbClr val="894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39" name="Freeform 21">
              <a:extLst>
                <a:ext uri="{FF2B5EF4-FFF2-40B4-BE49-F238E27FC236}">
                  <a16:creationId xmlns:a16="http://schemas.microsoft.com/office/drawing/2014/main" id="{D2760497-88BB-4CC9-94DA-1DBCD85E6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115"/>
              <a:ext cx="375" cy="240"/>
            </a:xfrm>
            <a:custGeom>
              <a:avLst/>
              <a:gdLst>
                <a:gd name="T0" fmla="*/ 0 w 150"/>
                <a:gd name="T1" fmla="*/ 1707 h 90"/>
                <a:gd name="T2" fmla="*/ 645 w 150"/>
                <a:gd name="T3" fmla="*/ 909 h 90"/>
                <a:gd name="T4" fmla="*/ 2345 w 150"/>
                <a:gd name="T5" fmla="*/ 397 h 90"/>
                <a:gd name="T6" fmla="*/ 613 w 150"/>
                <a:gd name="T7" fmla="*/ 683 h 90"/>
                <a:gd name="T8" fmla="*/ 0 w 150"/>
                <a:gd name="T9" fmla="*/ 1707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90">
                  <a:moveTo>
                    <a:pt x="0" y="90"/>
                  </a:moveTo>
                  <a:cubicBezTo>
                    <a:pt x="19" y="84"/>
                    <a:pt x="25" y="70"/>
                    <a:pt x="41" y="48"/>
                  </a:cubicBezTo>
                  <a:cubicBezTo>
                    <a:pt x="58" y="25"/>
                    <a:pt x="102" y="0"/>
                    <a:pt x="150" y="21"/>
                  </a:cubicBezTo>
                  <a:cubicBezTo>
                    <a:pt x="117" y="0"/>
                    <a:pt x="62" y="0"/>
                    <a:pt x="39" y="36"/>
                  </a:cubicBezTo>
                  <a:cubicBezTo>
                    <a:pt x="25" y="60"/>
                    <a:pt x="14" y="84"/>
                    <a:pt x="0" y="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0" name="Freeform 22">
              <a:extLst>
                <a:ext uri="{FF2B5EF4-FFF2-40B4-BE49-F238E27FC236}">
                  <a16:creationId xmlns:a16="http://schemas.microsoft.com/office/drawing/2014/main" id="{70E4CDCC-3A6A-4CD0-B769-E3D63B458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104"/>
              <a:ext cx="390" cy="181"/>
            </a:xfrm>
            <a:custGeom>
              <a:avLst/>
              <a:gdLst>
                <a:gd name="T0" fmla="*/ 0 w 156"/>
                <a:gd name="T1" fmla="*/ 1134 h 68"/>
                <a:gd name="T2" fmla="*/ 1083 w 156"/>
                <a:gd name="T3" fmla="*/ 588 h 68"/>
                <a:gd name="T4" fmla="*/ 2438 w 156"/>
                <a:gd name="T5" fmla="*/ 623 h 68"/>
                <a:gd name="T6" fmla="*/ 875 w 156"/>
                <a:gd name="T7" fmla="*/ 546 h 68"/>
                <a:gd name="T8" fmla="*/ 0 w 156"/>
                <a:gd name="T9" fmla="*/ 1134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6" h="68">
                  <a:moveTo>
                    <a:pt x="0" y="60"/>
                  </a:moveTo>
                  <a:cubicBezTo>
                    <a:pt x="20" y="68"/>
                    <a:pt x="42" y="45"/>
                    <a:pt x="69" y="31"/>
                  </a:cubicBezTo>
                  <a:cubicBezTo>
                    <a:pt x="96" y="18"/>
                    <a:pt x="125" y="17"/>
                    <a:pt x="156" y="33"/>
                  </a:cubicBezTo>
                  <a:cubicBezTo>
                    <a:pt x="124" y="9"/>
                    <a:pt x="94" y="0"/>
                    <a:pt x="56" y="29"/>
                  </a:cubicBezTo>
                  <a:cubicBezTo>
                    <a:pt x="18" y="58"/>
                    <a:pt x="10" y="60"/>
                    <a:pt x="0" y="6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1" name="Freeform 23">
              <a:extLst>
                <a:ext uri="{FF2B5EF4-FFF2-40B4-BE49-F238E27FC236}">
                  <a16:creationId xmlns:a16="http://schemas.microsoft.com/office/drawing/2014/main" id="{196932F3-05E5-4C95-B44F-3E51BC470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1232"/>
              <a:ext cx="285" cy="307"/>
            </a:xfrm>
            <a:custGeom>
              <a:avLst/>
              <a:gdLst>
                <a:gd name="T0" fmla="*/ 0 w 114"/>
                <a:gd name="T1" fmla="*/ 2189 h 115"/>
                <a:gd name="T2" fmla="*/ 1063 w 114"/>
                <a:gd name="T3" fmla="*/ 1004 h 115"/>
                <a:gd name="T4" fmla="*/ 1783 w 114"/>
                <a:gd name="T5" fmla="*/ 0 h 115"/>
                <a:gd name="T6" fmla="*/ 1188 w 114"/>
                <a:gd name="T7" fmla="*/ 1105 h 115"/>
                <a:gd name="T8" fmla="*/ 0 w 114"/>
                <a:gd name="T9" fmla="*/ 2189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115">
                  <a:moveTo>
                    <a:pt x="0" y="115"/>
                  </a:moveTo>
                  <a:cubicBezTo>
                    <a:pt x="31" y="108"/>
                    <a:pt x="56" y="84"/>
                    <a:pt x="68" y="53"/>
                  </a:cubicBezTo>
                  <a:cubicBezTo>
                    <a:pt x="80" y="22"/>
                    <a:pt x="96" y="4"/>
                    <a:pt x="114" y="0"/>
                  </a:cubicBezTo>
                  <a:cubicBezTo>
                    <a:pt x="99" y="9"/>
                    <a:pt x="93" y="15"/>
                    <a:pt x="76" y="58"/>
                  </a:cubicBezTo>
                  <a:cubicBezTo>
                    <a:pt x="59" y="101"/>
                    <a:pt x="0" y="115"/>
                    <a:pt x="0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2" name="Freeform 24">
              <a:extLst>
                <a:ext uri="{FF2B5EF4-FFF2-40B4-BE49-F238E27FC236}">
                  <a16:creationId xmlns:a16="http://schemas.microsoft.com/office/drawing/2014/main" id="{3D95C335-6625-45C7-979F-BAFA027E7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421"/>
              <a:ext cx="420" cy="163"/>
            </a:xfrm>
            <a:custGeom>
              <a:avLst/>
              <a:gdLst>
                <a:gd name="T0" fmla="*/ 0 w 168"/>
                <a:gd name="T1" fmla="*/ 879 h 61"/>
                <a:gd name="T2" fmla="*/ 1408 w 168"/>
                <a:gd name="T3" fmla="*/ 628 h 61"/>
                <a:gd name="T4" fmla="*/ 2625 w 168"/>
                <a:gd name="T5" fmla="*/ 35 h 61"/>
                <a:gd name="T6" fmla="*/ 1408 w 168"/>
                <a:gd name="T7" fmla="*/ 786 h 61"/>
                <a:gd name="T8" fmla="*/ 0 w 168"/>
                <a:gd name="T9" fmla="*/ 879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61">
                  <a:moveTo>
                    <a:pt x="0" y="46"/>
                  </a:moveTo>
                  <a:cubicBezTo>
                    <a:pt x="32" y="54"/>
                    <a:pt x="51" y="51"/>
                    <a:pt x="90" y="33"/>
                  </a:cubicBezTo>
                  <a:cubicBezTo>
                    <a:pt x="129" y="15"/>
                    <a:pt x="149" y="0"/>
                    <a:pt x="168" y="2"/>
                  </a:cubicBezTo>
                  <a:cubicBezTo>
                    <a:pt x="145" y="7"/>
                    <a:pt x="120" y="24"/>
                    <a:pt x="90" y="41"/>
                  </a:cubicBezTo>
                  <a:cubicBezTo>
                    <a:pt x="60" y="58"/>
                    <a:pt x="23" y="61"/>
                    <a:pt x="0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3" name="Freeform 25">
              <a:extLst>
                <a:ext uri="{FF2B5EF4-FFF2-40B4-BE49-F238E27FC236}">
                  <a16:creationId xmlns:a16="http://schemas.microsoft.com/office/drawing/2014/main" id="{14E618A2-441C-41E2-B45D-E24DFAD6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" y="1416"/>
              <a:ext cx="392" cy="203"/>
            </a:xfrm>
            <a:custGeom>
              <a:avLst/>
              <a:gdLst>
                <a:gd name="T0" fmla="*/ 0 w 157"/>
                <a:gd name="T1" fmla="*/ 1357 h 76"/>
                <a:gd name="T2" fmla="*/ 1154 w 157"/>
                <a:gd name="T3" fmla="*/ 879 h 76"/>
                <a:gd name="T4" fmla="*/ 2444 w 157"/>
                <a:gd name="T5" fmla="*/ 0 h 76"/>
                <a:gd name="T6" fmla="*/ 1216 w 157"/>
                <a:gd name="T7" fmla="*/ 1028 h 76"/>
                <a:gd name="T8" fmla="*/ 0 w 157"/>
                <a:gd name="T9" fmla="*/ 1357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76">
                  <a:moveTo>
                    <a:pt x="0" y="71"/>
                  </a:moveTo>
                  <a:cubicBezTo>
                    <a:pt x="27" y="72"/>
                    <a:pt x="48" y="67"/>
                    <a:pt x="74" y="46"/>
                  </a:cubicBezTo>
                  <a:cubicBezTo>
                    <a:pt x="100" y="25"/>
                    <a:pt x="133" y="3"/>
                    <a:pt x="157" y="0"/>
                  </a:cubicBezTo>
                  <a:cubicBezTo>
                    <a:pt x="133" y="7"/>
                    <a:pt x="109" y="31"/>
                    <a:pt x="78" y="54"/>
                  </a:cubicBezTo>
                  <a:cubicBezTo>
                    <a:pt x="47" y="76"/>
                    <a:pt x="12" y="73"/>
                    <a:pt x="0" y="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4" name="Freeform 26">
              <a:extLst>
                <a:ext uri="{FF2B5EF4-FFF2-40B4-BE49-F238E27FC236}">
                  <a16:creationId xmlns:a16="http://schemas.microsoft.com/office/drawing/2014/main" id="{F3D504CD-2626-40CF-9813-1C492C2E3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307"/>
              <a:ext cx="527" cy="298"/>
            </a:xfrm>
            <a:custGeom>
              <a:avLst/>
              <a:gdLst>
                <a:gd name="T0" fmla="*/ 0 w 211"/>
                <a:gd name="T1" fmla="*/ 192 h 112"/>
                <a:gd name="T2" fmla="*/ 1716 w 211"/>
                <a:gd name="T3" fmla="*/ 418 h 112"/>
                <a:gd name="T4" fmla="*/ 3287 w 211"/>
                <a:gd name="T5" fmla="*/ 2110 h 112"/>
                <a:gd name="T6" fmla="*/ 1903 w 211"/>
                <a:gd name="T7" fmla="*/ 362 h 112"/>
                <a:gd name="T8" fmla="*/ 0 w 211"/>
                <a:gd name="T9" fmla="*/ 192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1" h="112">
                  <a:moveTo>
                    <a:pt x="0" y="10"/>
                  </a:moveTo>
                  <a:cubicBezTo>
                    <a:pt x="30" y="18"/>
                    <a:pt x="90" y="10"/>
                    <a:pt x="110" y="22"/>
                  </a:cubicBezTo>
                  <a:cubicBezTo>
                    <a:pt x="131" y="34"/>
                    <a:pt x="165" y="95"/>
                    <a:pt x="211" y="112"/>
                  </a:cubicBezTo>
                  <a:cubicBezTo>
                    <a:pt x="171" y="90"/>
                    <a:pt x="147" y="38"/>
                    <a:pt x="122" y="19"/>
                  </a:cubicBezTo>
                  <a:cubicBezTo>
                    <a:pt x="96" y="0"/>
                    <a:pt x="24" y="15"/>
                    <a:pt x="0" y="10"/>
                  </a:cubicBezTo>
                  <a:close/>
                </a:path>
              </a:pathLst>
            </a:custGeom>
            <a:solidFill>
              <a:srgbClr val="E1A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5" name="Freeform 27">
              <a:extLst>
                <a:ext uri="{FF2B5EF4-FFF2-40B4-BE49-F238E27FC236}">
                  <a16:creationId xmlns:a16="http://schemas.microsoft.com/office/drawing/2014/main" id="{0BF38DB0-6317-42CE-8A8B-17E719E4A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467"/>
              <a:ext cx="408" cy="152"/>
            </a:xfrm>
            <a:custGeom>
              <a:avLst/>
              <a:gdLst>
                <a:gd name="T0" fmla="*/ 876 w 163"/>
                <a:gd name="T1" fmla="*/ 21 h 57"/>
                <a:gd name="T2" fmla="*/ 2556 w 163"/>
                <a:gd name="T3" fmla="*/ 1080 h 57"/>
                <a:gd name="T4" fmla="*/ 926 w 163"/>
                <a:gd name="T5" fmla="*/ 192 h 57"/>
                <a:gd name="T6" fmla="*/ 0 w 163"/>
                <a:gd name="T7" fmla="*/ 661 h 57"/>
                <a:gd name="T8" fmla="*/ 876 w 163"/>
                <a:gd name="T9" fmla="*/ 2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57">
                  <a:moveTo>
                    <a:pt x="56" y="1"/>
                  </a:moveTo>
                  <a:cubicBezTo>
                    <a:pt x="78" y="0"/>
                    <a:pt x="118" y="47"/>
                    <a:pt x="163" y="57"/>
                  </a:cubicBezTo>
                  <a:cubicBezTo>
                    <a:pt x="136" y="56"/>
                    <a:pt x="76" y="16"/>
                    <a:pt x="59" y="10"/>
                  </a:cubicBezTo>
                  <a:cubicBezTo>
                    <a:pt x="42" y="5"/>
                    <a:pt x="23" y="17"/>
                    <a:pt x="0" y="35"/>
                  </a:cubicBezTo>
                  <a:cubicBezTo>
                    <a:pt x="13" y="20"/>
                    <a:pt x="38" y="2"/>
                    <a:pt x="56" y="1"/>
                  </a:cubicBezTo>
                  <a:close/>
                </a:path>
              </a:pathLst>
            </a:custGeom>
            <a:solidFill>
              <a:srgbClr val="E1AF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6" name="Freeform 28">
              <a:extLst>
                <a:ext uri="{FF2B5EF4-FFF2-40B4-BE49-F238E27FC236}">
                  <a16:creationId xmlns:a16="http://schemas.microsoft.com/office/drawing/2014/main" id="{BE18615C-47D8-47E4-8DE2-27C803DAC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1307"/>
              <a:ext cx="38" cy="40"/>
            </a:xfrm>
            <a:custGeom>
              <a:avLst/>
              <a:gdLst>
                <a:gd name="T0" fmla="*/ 0 w 15"/>
                <a:gd name="T1" fmla="*/ 77 h 15"/>
                <a:gd name="T2" fmla="*/ 225 w 15"/>
                <a:gd name="T3" fmla="*/ 285 h 15"/>
                <a:gd name="T4" fmla="*/ 243 w 15"/>
                <a:gd name="T5" fmla="*/ 21 h 15"/>
                <a:gd name="T6" fmla="*/ 33 w 15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0" y="4"/>
                  </a:moveTo>
                  <a:cubicBezTo>
                    <a:pt x="5" y="7"/>
                    <a:pt x="8" y="12"/>
                    <a:pt x="14" y="15"/>
                  </a:cubicBezTo>
                  <a:cubicBezTo>
                    <a:pt x="14" y="10"/>
                    <a:pt x="14" y="5"/>
                    <a:pt x="15" y="1"/>
                  </a:cubicBezTo>
                  <a:cubicBezTo>
                    <a:pt x="10" y="0"/>
                    <a:pt x="6" y="1"/>
                    <a:pt x="2" y="0"/>
                  </a:cubicBezTo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7" name="Freeform 29">
              <a:extLst>
                <a:ext uri="{FF2B5EF4-FFF2-40B4-BE49-F238E27FC236}">
                  <a16:creationId xmlns:a16="http://schemas.microsoft.com/office/drawing/2014/main" id="{23C00686-B15C-4CF3-B844-2B6367537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387"/>
              <a:ext cx="28" cy="21"/>
            </a:xfrm>
            <a:custGeom>
              <a:avLst/>
              <a:gdLst>
                <a:gd name="T0" fmla="*/ 20 w 11"/>
                <a:gd name="T1" fmla="*/ 0 h 8"/>
                <a:gd name="T2" fmla="*/ 0 w 11"/>
                <a:gd name="T3" fmla="*/ 144 h 8"/>
                <a:gd name="T4" fmla="*/ 181 w 11"/>
                <a:gd name="T5" fmla="*/ 110 h 8"/>
                <a:gd name="T6" fmla="*/ 130 w 11"/>
                <a:gd name="T7" fmla="*/ 7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">
                  <a:moveTo>
                    <a:pt x="1" y="0"/>
                  </a:moveTo>
                  <a:cubicBezTo>
                    <a:pt x="0" y="2"/>
                    <a:pt x="0" y="6"/>
                    <a:pt x="0" y="8"/>
                  </a:cubicBezTo>
                  <a:cubicBezTo>
                    <a:pt x="3" y="8"/>
                    <a:pt x="7" y="7"/>
                    <a:pt x="11" y="6"/>
                  </a:cubicBezTo>
                  <a:cubicBezTo>
                    <a:pt x="10" y="5"/>
                    <a:pt x="9" y="5"/>
                    <a:pt x="8" y="4"/>
                  </a:cubicBezTo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8" name="Freeform 30">
              <a:extLst>
                <a:ext uri="{FF2B5EF4-FFF2-40B4-BE49-F238E27FC236}">
                  <a16:creationId xmlns:a16="http://schemas.microsoft.com/office/drawing/2014/main" id="{46C1A121-91AC-4F73-9907-2A0B66540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384"/>
              <a:ext cx="40" cy="27"/>
            </a:xfrm>
            <a:custGeom>
              <a:avLst/>
              <a:gdLst>
                <a:gd name="T0" fmla="*/ 0 w 16"/>
                <a:gd name="T1" fmla="*/ 103 h 10"/>
                <a:gd name="T2" fmla="*/ 188 w 16"/>
                <a:gd name="T3" fmla="*/ 0 h 10"/>
                <a:gd name="T4" fmla="*/ 250 w 16"/>
                <a:gd name="T5" fmla="*/ 197 h 10"/>
                <a:gd name="T6" fmla="*/ 113 w 16"/>
                <a:gd name="T7" fmla="*/ 1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0" y="5"/>
                  </a:moveTo>
                  <a:cubicBezTo>
                    <a:pt x="4" y="4"/>
                    <a:pt x="8" y="1"/>
                    <a:pt x="12" y="0"/>
                  </a:cubicBezTo>
                  <a:cubicBezTo>
                    <a:pt x="13" y="4"/>
                    <a:pt x="14" y="7"/>
                    <a:pt x="16" y="10"/>
                  </a:cubicBezTo>
                  <a:cubicBezTo>
                    <a:pt x="14" y="8"/>
                    <a:pt x="10" y="7"/>
                    <a:pt x="7" y="6"/>
                  </a:cubicBezTo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49" name="Freeform 31">
              <a:extLst>
                <a:ext uri="{FF2B5EF4-FFF2-40B4-BE49-F238E27FC236}">
                  <a16:creationId xmlns:a16="http://schemas.microsoft.com/office/drawing/2014/main" id="{A83A542D-038E-454B-9874-C1610AD09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240"/>
              <a:ext cx="43" cy="27"/>
            </a:xfrm>
            <a:custGeom>
              <a:avLst/>
              <a:gdLst>
                <a:gd name="T0" fmla="*/ 0 w 17"/>
                <a:gd name="T1" fmla="*/ 38 h 10"/>
                <a:gd name="T2" fmla="*/ 147 w 17"/>
                <a:gd name="T3" fmla="*/ 197 h 10"/>
                <a:gd name="T4" fmla="*/ 276 w 1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">
                  <a:moveTo>
                    <a:pt x="0" y="2"/>
                  </a:moveTo>
                  <a:cubicBezTo>
                    <a:pt x="2" y="6"/>
                    <a:pt x="5" y="9"/>
                    <a:pt x="9" y="10"/>
                  </a:cubicBezTo>
                  <a:cubicBezTo>
                    <a:pt x="11" y="6"/>
                    <a:pt x="13" y="2"/>
                    <a:pt x="17" y="0"/>
                  </a:cubicBezTo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0" name="Freeform 32">
              <a:extLst>
                <a:ext uri="{FF2B5EF4-FFF2-40B4-BE49-F238E27FC236}">
                  <a16:creationId xmlns:a16="http://schemas.microsoft.com/office/drawing/2014/main" id="{44EA905A-3550-4E33-8112-C45A6BE66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093"/>
              <a:ext cx="115" cy="139"/>
            </a:xfrm>
            <a:custGeom>
              <a:avLst/>
              <a:gdLst>
                <a:gd name="T0" fmla="*/ 63 w 46"/>
                <a:gd name="T1" fmla="*/ 0 h 52"/>
                <a:gd name="T2" fmla="*/ 345 w 46"/>
                <a:gd name="T3" fmla="*/ 730 h 52"/>
                <a:gd name="T4" fmla="*/ 720 w 46"/>
                <a:gd name="T5" fmla="*/ 730 h 52"/>
                <a:gd name="T6" fmla="*/ 283 w 46"/>
                <a:gd name="T7" fmla="*/ 457 h 52"/>
                <a:gd name="T8" fmla="*/ 95 w 46"/>
                <a:gd name="T9" fmla="*/ 136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52">
                  <a:moveTo>
                    <a:pt x="4" y="0"/>
                  </a:moveTo>
                  <a:cubicBezTo>
                    <a:pt x="0" y="8"/>
                    <a:pt x="16" y="31"/>
                    <a:pt x="22" y="38"/>
                  </a:cubicBezTo>
                  <a:cubicBezTo>
                    <a:pt x="27" y="43"/>
                    <a:pt x="44" y="52"/>
                    <a:pt x="46" y="38"/>
                  </a:cubicBezTo>
                  <a:cubicBezTo>
                    <a:pt x="37" y="38"/>
                    <a:pt x="25" y="29"/>
                    <a:pt x="18" y="24"/>
                  </a:cubicBezTo>
                  <a:cubicBezTo>
                    <a:pt x="13" y="19"/>
                    <a:pt x="10" y="12"/>
                    <a:pt x="6" y="7"/>
                  </a:cubicBezTo>
                </a:path>
              </a:pathLst>
            </a:custGeom>
            <a:solidFill>
              <a:srgbClr val="E2B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1" name="Freeform 33">
              <a:extLst>
                <a:ext uri="{FF2B5EF4-FFF2-40B4-BE49-F238E27FC236}">
                  <a16:creationId xmlns:a16="http://schemas.microsoft.com/office/drawing/2014/main" id="{F709C942-E57B-4790-A49C-4EC139091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1168"/>
              <a:ext cx="38" cy="43"/>
            </a:xfrm>
            <a:custGeom>
              <a:avLst/>
              <a:gdLst>
                <a:gd name="T0" fmla="*/ 0 w 15"/>
                <a:gd name="T1" fmla="*/ 0 h 16"/>
                <a:gd name="T2" fmla="*/ 213 w 15"/>
                <a:gd name="T3" fmla="*/ 159 h 16"/>
                <a:gd name="T4" fmla="*/ 33 w 15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1" y="4"/>
                    <a:pt x="15" y="16"/>
                    <a:pt x="13" y="8"/>
                  </a:cubicBezTo>
                  <a:cubicBezTo>
                    <a:pt x="13" y="5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2" name="Freeform 34">
              <a:extLst>
                <a:ext uri="{FF2B5EF4-FFF2-40B4-BE49-F238E27FC236}">
                  <a16:creationId xmlns:a16="http://schemas.microsoft.com/office/drawing/2014/main" id="{21A785E7-2D44-4AEF-8864-C3A4E4E3A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195"/>
              <a:ext cx="20" cy="13"/>
            </a:xfrm>
            <a:custGeom>
              <a:avLst/>
              <a:gdLst>
                <a:gd name="T0" fmla="*/ 50 w 8"/>
                <a:gd name="T1" fmla="*/ 0 h 5"/>
                <a:gd name="T2" fmla="*/ 125 w 8"/>
                <a:gd name="T3" fmla="*/ 34 h 5"/>
                <a:gd name="T4" fmla="*/ 5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4"/>
                    <a:pt x="5" y="5"/>
                    <a:pt x="8" y="2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3" name="Freeform 35">
              <a:extLst>
                <a:ext uri="{FF2B5EF4-FFF2-40B4-BE49-F238E27FC236}">
                  <a16:creationId xmlns:a16="http://schemas.microsoft.com/office/drawing/2014/main" id="{7EC4BAB3-0AFC-4082-B7F2-F31D736E6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144"/>
              <a:ext cx="15" cy="21"/>
            </a:xfrm>
            <a:custGeom>
              <a:avLst/>
              <a:gdLst>
                <a:gd name="T0" fmla="*/ 0 w 6"/>
                <a:gd name="T1" fmla="*/ 89 h 8"/>
                <a:gd name="T2" fmla="*/ 20 w 6"/>
                <a:gd name="T3" fmla="*/ 144 h 8"/>
                <a:gd name="T4" fmla="*/ 0 w 6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5"/>
                  </a:moveTo>
                  <a:cubicBezTo>
                    <a:pt x="0" y="6"/>
                    <a:pt x="0" y="7"/>
                    <a:pt x="1" y="8"/>
                  </a:cubicBezTo>
                  <a:cubicBezTo>
                    <a:pt x="6" y="8"/>
                    <a:pt x="4" y="0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4" name="Freeform 36">
              <a:extLst>
                <a:ext uri="{FF2B5EF4-FFF2-40B4-BE49-F238E27FC236}">
                  <a16:creationId xmlns:a16="http://schemas.microsoft.com/office/drawing/2014/main" id="{1E57825E-1794-493E-95E9-52EDAC60D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1115"/>
              <a:ext cx="97" cy="93"/>
            </a:xfrm>
            <a:custGeom>
              <a:avLst/>
              <a:gdLst>
                <a:gd name="T0" fmla="*/ 587 w 39"/>
                <a:gd name="T1" fmla="*/ 0 h 35"/>
                <a:gd name="T2" fmla="*/ 445 w 39"/>
                <a:gd name="T3" fmla="*/ 226 h 35"/>
                <a:gd name="T4" fmla="*/ 259 w 39"/>
                <a:gd name="T5" fmla="*/ 396 h 35"/>
                <a:gd name="T6" fmla="*/ 104 w 39"/>
                <a:gd name="T7" fmla="*/ 452 h 35"/>
                <a:gd name="T8" fmla="*/ 62 w 39"/>
                <a:gd name="T9" fmla="*/ 579 h 35"/>
                <a:gd name="T10" fmla="*/ 259 w 39"/>
                <a:gd name="T11" fmla="*/ 579 h 35"/>
                <a:gd name="T12" fmla="*/ 478 w 39"/>
                <a:gd name="T13" fmla="*/ 340 h 35"/>
                <a:gd name="T14" fmla="*/ 599 w 39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35">
                  <a:moveTo>
                    <a:pt x="38" y="0"/>
                  </a:moveTo>
                  <a:cubicBezTo>
                    <a:pt x="36" y="5"/>
                    <a:pt x="32" y="8"/>
                    <a:pt x="29" y="12"/>
                  </a:cubicBezTo>
                  <a:cubicBezTo>
                    <a:pt x="26" y="15"/>
                    <a:pt x="22" y="18"/>
                    <a:pt x="17" y="21"/>
                  </a:cubicBezTo>
                  <a:cubicBezTo>
                    <a:pt x="14" y="23"/>
                    <a:pt x="11" y="24"/>
                    <a:pt x="7" y="24"/>
                  </a:cubicBezTo>
                  <a:cubicBezTo>
                    <a:pt x="2" y="24"/>
                    <a:pt x="0" y="27"/>
                    <a:pt x="4" y="31"/>
                  </a:cubicBezTo>
                  <a:cubicBezTo>
                    <a:pt x="7" y="35"/>
                    <a:pt x="13" y="33"/>
                    <a:pt x="17" y="31"/>
                  </a:cubicBezTo>
                  <a:cubicBezTo>
                    <a:pt x="23" y="28"/>
                    <a:pt x="27" y="23"/>
                    <a:pt x="31" y="18"/>
                  </a:cubicBezTo>
                  <a:cubicBezTo>
                    <a:pt x="36" y="13"/>
                    <a:pt x="38" y="7"/>
                    <a:pt x="39" y="0"/>
                  </a:cubicBezTo>
                </a:path>
              </a:pathLst>
            </a:custGeom>
            <a:solidFill>
              <a:srgbClr val="E2B3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5" name="Freeform 37">
              <a:extLst>
                <a:ext uri="{FF2B5EF4-FFF2-40B4-BE49-F238E27FC236}">
                  <a16:creationId xmlns:a16="http://schemas.microsoft.com/office/drawing/2014/main" id="{A289E968-253D-43B1-8FFC-9F37262C5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168"/>
              <a:ext cx="25" cy="24"/>
            </a:xfrm>
            <a:custGeom>
              <a:avLst/>
              <a:gdLst>
                <a:gd name="T0" fmla="*/ 95 w 10"/>
                <a:gd name="T1" fmla="*/ 21 h 9"/>
                <a:gd name="T2" fmla="*/ 95 w 10"/>
                <a:gd name="T3" fmla="*/ 115 h 9"/>
                <a:gd name="T4" fmla="*/ 125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6" y="1"/>
                  </a:moveTo>
                  <a:cubicBezTo>
                    <a:pt x="3" y="3"/>
                    <a:pt x="0" y="9"/>
                    <a:pt x="6" y="6"/>
                  </a:cubicBezTo>
                  <a:cubicBezTo>
                    <a:pt x="10" y="4"/>
                    <a:pt x="9" y="3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6" name="Freeform 38">
              <a:extLst>
                <a:ext uri="{FF2B5EF4-FFF2-40B4-BE49-F238E27FC236}">
                  <a16:creationId xmlns:a16="http://schemas.microsoft.com/office/drawing/2014/main" id="{4B96D191-7440-4E64-B2D3-0E08C3026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155"/>
              <a:ext cx="15" cy="13"/>
            </a:xfrm>
            <a:custGeom>
              <a:avLst/>
              <a:gdLst>
                <a:gd name="T0" fmla="*/ 50 w 6"/>
                <a:gd name="T1" fmla="*/ 21 h 5"/>
                <a:gd name="T2" fmla="*/ 20 w 6"/>
                <a:gd name="T3" fmla="*/ 88 h 5"/>
                <a:gd name="T4" fmla="*/ 63 w 6"/>
                <a:gd name="T5" fmla="*/ 0 h 5"/>
                <a:gd name="T6" fmla="*/ 63 w 6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3" y="5"/>
                    <a:pt x="6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7" name="Freeform 39">
              <a:extLst>
                <a:ext uri="{FF2B5EF4-FFF2-40B4-BE49-F238E27FC236}">
                  <a16:creationId xmlns:a16="http://schemas.microsoft.com/office/drawing/2014/main" id="{E673948D-5952-4A01-9227-A9146AE87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184"/>
              <a:ext cx="20" cy="16"/>
            </a:xfrm>
            <a:custGeom>
              <a:avLst/>
              <a:gdLst>
                <a:gd name="T0" fmla="*/ 33 w 8"/>
                <a:gd name="T1" fmla="*/ 21 h 6"/>
                <a:gd name="T2" fmla="*/ 83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2" y="1"/>
                  </a:moveTo>
                  <a:cubicBezTo>
                    <a:pt x="0" y="6"/>
                    <a:pt x="8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8" name="Freeform 40">
              <a:extLst>
                <a:ext uri="{FF2B5EF4-FFF2-40B4-BE49-F238E27FC236}">
                  <a16:creationId xmlns:a16="http://schemas.microsoft.com/office/drawing/2014/main" id="{A4CF1D4E-7A58-4A13-B6EE-2DE082F56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917"/>
              <a:ext cx="100" cy="243"/>
            </a:xfrm>
            <a:custGeom>
              <a:avLst/>
              <a:gdLst>
                <a:gd name="T0" fmla="*/ 0 w 40"/>
                <a:gd name="T1" fmla="*/ 0 h 91"/>
                <a:gd name="T2" fmla="*/ 425 w 40"/>
                <a:gd name="T3" fmla="*/ 820 h 91"/>
                <a:gd name="T4" fmla="*/ 250 w 40"/>
                <a:gd name="T5" fmla="*/ 1733 h 91"/>
                <a:gd name="T6" fmla="*/ 563 w 40"/>
                <a:gd name="T7" fmla="*/ 1012 h 91"/>
                <a:gd name="T8" fmla="*/ 625 w 40"/>
                <a:gd name="T9" fmla="*/ 798 h 91"/>
                <a:gd name="T10" fmla="*/ 520 w 40"/>
                <a:gd name="T11" fmla="*/ 513 h 91"/>
                <a:gd name="T12" fmla="*/ 188 w 40"/>
                <a:gd name="T13" fmla="*/ 136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91">
                  <a:moveTo>
                    <a:pt x="0" y="0"/>
                  </a:moveTo>
                  <a:cubicBezTo>
                    <a:pt x="14" y="12"/>
                    <a:pt x="24" y="24"/>
                    <a:pt x="27" y="43"/>
                  </a:cubicBezTo>
                  <a:cubicBezTo>
                    <a:pt x="29" y="58"/>
                    <a:pt x="25" y="78"/>
                    <a:pt x="16" y="91"/>
                  </a:cubicBezTo>
                  <a:cubicBezTo>
                    <a:pt x="24" y="78"/>
                    <a:pt x="30" y="66"/>
                    <a:pt x="36" y="53"/>
                  </a:cubicBezTo>
                  <a:cubicBezTo>
                    <a:pt x="37" y="49"/>
                    <a:pt x="39" y="46"/>
                    <a:pt x="40" y="42"/>
                  </a:cubicBezTo>
                  <a:cubicBezTo>
                    <a:pt x="40" y="35"/>
                    <a:pt x="38" y="32"/>
                    <a:pt x="33" y="27"/>
                  </a:cubicBezTo>
                  <a:cubicBezTo>
                    <a:pt x="28" y="21"/>
                    <a:pt x="20" y="9"/>
                    <a:pt x="12" y="7"/>
                  </a:cubicBezTo>
                </a:path>
              </a:pathLst>
            </a:custGeom>
            <a:solidFill>
              <a:srgbClr val="CE7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59" name="Freeform 41">
              <a:extLst>
                <a:ext uri="{FF2B5EF4-FFF2-40B4-BE49-F238E27FC236}">
                  <a16:creationId xmlns:a16="http://schemas.microsoft.com/office/drawing/2014/main" id="{B9F648FD-00C4-4689-87CC-B45B11147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901"/>
              <a:ext cx="140" cy="272"/>
            </a:xfrm>
            <a:custGeom>
              <a:avLst/>
              <a:gdLst>
                <a:gd name="T0" fmla="*/ 875 w 56"/>
                <a:gd name="T1" fmla="*/ 0 h 102"/>
                <a:gd name="T2" fmla="*/ 688 w 56"/>
                <a:gd name="T3" fmla="*/ 56 h 102"/>
                <a:gd name="T4" fmla="*/ 458 w 56"/>
                <a:gd name="T5" fmla="*/ 205 h 102"/>
                <a:gd name="T6" fmla="*/ 83 w 56"/>
                <a:gd name="T7" fmla="*/ 776 h 102"/>
                <a:gd name="T8" fmla="*/ 0 w 56"/>
                <a:gd name="T9" fmla="*/ 968 h 102"/>
                <a:gd name="T10" fmla="*/ 63 w 56"/>
                <a:gd name="T11" fmla="*/ 1101 h 102"/>
                <a:gd name="T12" fmla="*/ 125 w 56"/>
                <a:gd name="T13" fmla="*/ 1251 h 102"/>
                <a:gd name="T14" fmla="*/ 250 w 56"/>
                <a:gd name="T15" fmla="*/ 1536 h 102"/>
                <a:gd name="T16" fmla="*/ 425 w 56"/>
                <a:gd name="T17" fmla="*/ 1933 h 102"/>
                <a:gd name="T18" fmla="*/ 333 w 56"/>
                <a:gd name="T19" fmla="*/ 1571 h 102"/>
                <a:gd name="T20" fmla="*/ 250 w 56"/>
                <a:gd name="T21" fmla="*/ 1080 h 102"/>
                <a:gd name="T22" fmla="*/ 425 w 56"/>
                <a:gd name="T23" fmla="*/ 477 h 102"/>
                <a:gd name="T24" fmla="*/ 658 w 56"/>
                <a:gd name="T25" fmla="*/ 285 h 102"/>
                <a:gd name="T26" fmla="*/ 675 w 56"/>
                <a:gd name="T27" fmla="*/ 307 h 102"/>
                <a:gd name="T28" fmla="*/ 738 w 56"/>
                <a:gd name="T29" fmla="*/ 227 h 102"/>
                <a:gd name="T30" fmla="*/ 845 w 56"/>
                <a:gd name="T31" fmla="*/ 77 h 10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" h="102">
                  <a:moveTo>
                    <a:pt x="56" y="0"/>
                  </a:moveTo>
                  <a:cubicBezTo>
                    <a:pt x="53" y="2"/>
                    <a:pt x="48" y="2"/>
                    <a:pt x="44" y="3"/>
                  </a:cubicBezTo>
                  <a:cubicBezTo>
                    <a:pt x="38" y="5"/>
                    <a:pt x="33" y="8"/>
                    <a:pt x="29" y="11"/>
                  </a:cubicBezTo>
                  <a:cubicBezTo>
                    <a:pt x="18" y="19"/>
                    <a:pt x="11" y="30"/>
                    <a:pt x="5" y="41"/>
                  </a:cubicBezTo>
                  <a:cubicBezTo>
                    <a:pt x="3" y="44"/>
                    <a:pt x="0" y="48"/>
                    <a:pt x="0" y="51"/>
                  </a:cubicBezTo>
                  <a:cubicBezTo>
                    <a:pt x="1" y="53"/>
                    <a:pt x="3" y="56"/>
                    <a:pt x="4" y="58"/>
                  </a:cubicBezTo>
                  <a:cubicBezTo>
                    <a:pt x="5" y="61"/>
                    <a:pt x="6" y="64"/>
                    <a:pt x="8" y="66"/>
                  </a:cubicBezTo>
                  <a:cubicBezTo>
                    <a:pt x="10" y="71"/>
                    <a:pt x="13" y="76"/>
                    <a:pt x="16" y="81"/>
                  </a:cubicBezTo>
                  <a:cubicBezTo>
                    <a:pt x="19" y="88"/>
                    <a:pt x="22" y="96"/>
                    <a:pt x="27" y="102"/>
                  </a:cubicBezTo>
                  <a:cubicBezTo>
                    <a:pt x="25" y="95"/>
                    <a:pt x="23" y="89"/>
                    <a:pt x="21" y="83"/>
                  </a:cubicBezTo>
                  <a:cubicBezTo>
                    <a:pt x="19" y="76"/>
                    <a:pt x="16" y="65"/>
                    <a:pt x="16" y="57"/>
                  </a:cubicBezTo>
                  <a:cubicBezTo>
                    <a:pt x="17" y="45"/>
                    <a:pt x="19" y="34"/>
                    <a:pt x="27" y="25"/>
                  </a:cubicBezTo>
                  <a:cubicBezTo>
                    <a:pt x="31" y="21"/>
                    <a:pt x="36" y="16"/>
                    <a:pt x="42" y="15"/>
                  </a:cubicBezTo>
                  <a:cubicBezTo>
                    <a:pt x="42" y="15"/>
                    <a:pt x="43" y="16"/>
                    <a:pt x="43" y="16"/>
                  </a:cubicBezTo>
                  <a:cubicBezTo>
                    <a:pt x="45" y="15"/>
                    <a:pt x="46" y="13"/>
                    <a:pt x="47" y="12"/>
                  </a:cubicBezTo>
                  <a:cubicBezTo>
                    <a:pt x="49" y="9"/>
                    <a:pt x="52" y="7"/>
                    <a:pt x="54" y="4"/>
                  </a:cubicBezTo>
                </a:path>
              </a:pathLst>
            </a:custGeom>
            <a:solidFill>
              <a:srgbClr val="CE78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60" name="Oval 42">
              <a:extLst>
                <a:ext uri="{FF2B5EF4-FFF2-40B4-BE49-F238E27FC236}">
                  <a16:creationId xmlns:a16="http://schemas.microsoft.com/office/drawing/2014/main" id="{A5856568-E51D-429F-A22E-399DFECB1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6" y="1344"/>
              <a:ext cx="15" cy="19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1" name="Oval 43">
              <a:extLst>
                <a:ext uri="{FF2B5EF4-FFF2-40B4-BE49-F238E27FC236}">
                  <a16:creationId xmlns:a16="http://schemas.microsoft.com/office/drawing/2014/main" id="{78E60FD3-993A-49BE-9B1C-54F6BE11A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" y="1416"/>
              <a:ext cx="15" cy="19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2" name="Oval 44">
              <a:extLst>
                <a:ext uri="{FF2B5EF4-FFF2-40B4-BE49-F238E27FC236}">
                  <a16:creationId xmlns:a16="http://schemas.microsoft.com/office/drawing/2014/main" id="{4B2AF46F-0F61-4172-8B12-739871BE3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" y="1344"/>
              <a:ext cx="15" cy="19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3" name="Oval 45">
              <a:extLst>
                <a:ext uri="{FF2B5EF4-FFF2-40B4-BE49-F238E27FC236}">
                  <a16:creationId xmlns:a16="http://schemas.microsoft.com/office/drawing/2014/main" id="{0B5498B2-0527-4FB4-B584-687506B4A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1403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4" name="Oval 46">
              <a:extLst>
                <a:ext uri="{FF2B5EF4-FFF2-40B4-BE49-F238E27FC236}">
                  <a16:creationId xmlns:a16="http://schemas.microsoft.com/office/drawing/2014/main" id="{1636A628-004C-4DA9-96E1-C8E8D97F9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1517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5" name="Oval 47">
              <a:extLst>
                <a:ext uri="{FF2B5EF4-FFF2-40B4-BE49-F238E27FC236}">
                  <a16:creationId xmlns:a16="http://schemas.microsoft.com/office/drawing/2014/main" id="{17E78F6D-109E-4814-B5AB-ACFA7A56F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544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6" name="Oval 48">
              <a:extLst>
                <a:ext uri="{FF2B5EF4-FFF2-40B4-BE49-F238E27FC236}">
                  <a16:creationId xmlns:a16="http://schemas.microsoft.com/office/drawing/2014/main" id="{2BB26C0D-1FC4-48BA-9A00-D89EC6070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1416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7" name="Oval 49">
              <a:extLst>
                <a:ext uri="{FF2B5EF4-FFF2-40B4-BE49-F238E27FC236}">
                  <a16:creationId xmlns:a16="http://schemas.microsoft.com/office/drawing/2014/main" id="{5B8BF2C5-FD63-476E-8F64-6AEE8783F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451"/>
              <a:ext cx="15" cy="18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8" name="Oval 50">
              <a:extLst>
                <a:ext uri="{FF2B5EF4-FFF2-40B4-BE49-F238E27FC236}">
                  <a16:creationId xmlns:a16="http://schemas.microsoft.com/office/drawing/2014/main" id="{031603D2-EFEF-4517-B24D-125C7FCCE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9" y="1373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69" name="Oval 51">
              <a:extLst>
                <a:ext uri="{FF2B5EF4-FFF2-40B4-BE49-F238E27FC236}">
                  <a16:creationId xmlns:a16="http://schemas.microsoft.com/office/drawing/2014/main" id="{72561340-C4A4-4D72-A8A8-84C6D8F0D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" y="1272"/>
              <a:ext cx="17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0" name="Oval 52">
              <a:extLst>
                <a:ext uri="{FF2B5EF4-FFF2-40B4-BE49-F238E27FC236}">
                  <a16:creationId xmlns:a16="http://schemas.microsoft.com/office/drawing/2014/main" id="{CD491247-D237-4A22-91CC-B14F354D5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283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1" name="Oval 53">
              <a:extLst>
                <a:ext uri="{FF2B5EF4-FFF2-40B4-BE49-F238E27FC236}">
                  <a16:creationId xmlns:a16="http://schemas.microsoft.com/office/drawing/2014/main" id="{1D0CE090-9C9D-4339-ACC6-21D936E1F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1" y="1312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2" name="Oval 54">
              <a:extLst>
                <a:ext uri="{FF2B5EF4-FFF2-40B4-BE49-F238E27FC236}">
                  <a16:creationId xmlns:a16="http://schemas.microsoft.com/office/drawing/2014/main" id="{D580D45C-457A-41A4-989C-6AB066B6A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9" y="1296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3" name="Oval 55">
              <a:extLst>
                <a:ext uri="{FF2B5EF4-FFF2-40B4-BE49-F238E27FC236}">
                  <a16:creationId xmlns:a16="http://schemas.microsoft.com/office/drawing/2014/main" id="{0B0FC5E8-9F3F-44D0-AB82-694071B97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1" y="1429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4" name="Oval 56">
              <a:extLst>
                <a:ext uri="{FF2B5EF4-FFF2-40B4-BE49-F238E27FC236}">
                  <a16:creationId xmlns:a16="http://schemas.microsoft.com/office/drawing/2014/main" id="{E88BA9D9-1551-4ECF-8BB7-A3F4E3D13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6" y="1485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5" name="Oval 57">
              <a:extLst>
                <a:ext uri="{FF2B5EF4-FFF2-40B4-BE49-F238E27FC236}">
                  <a16:creationId xmlns:a16="http://schemas.microsoft.com/office/drawing/2014/main" id="{854F9122-C365-43C6-A430-2CD5C2B34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9" y="1379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6" name="Oval 58">
              <a:extLst>
                <a:ext uri="{FF2B5EF4-FFF2-40B4-BE49-F238E27FC236}">
                  <a16:creationId xmlns:a16="http://schemas.microsoft.com/office/drawing/2014/main" id="{B3506E9F-9620-4A5F-9BEE-767A9A9F7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9" y="1408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7" name="Oval 59">
              <a:extLst>
                <a:ext uri="{FF2B5EF4-FFF2-40B4-BE49-F238E27FC236}">
                  <a16:creationId xmlns:a16="http://schemas.microsoft.com/office/drawing/2014/main" id="{65B5AC56-5CD9-4CE3-B36F-4C3154680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4" y="1115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8" name="Oval 60">
              <a:extLst>
                <a:ext uri="{FF2B5EF4-FFF2-40B4-BE49-F238E27FC236}">
                  <a16:creationId xmlns:a16="http://schemas.microsoft.com/office/drawing/2014/main" id="{457BC1C3-184D-46C9-B688-7E2ED104F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" y="1152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79" name="Oval 61">
              <a:extLst>
                <a:ext uri="{FF2B5EF4-FFF2-40B4-BE49-F238E27FC236}">
                  <a16:creationId xmlns:a16="http://schemas.microsoft.com/office/drawing/2014/main" id="{B116FC95-1AF2-4208-8614-E7CF9CF45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9" y="1165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0" name="Oval 62">
              <a:extLst>
                <a:ext uri="{FF2B5EF4-FFF2-40B4-BE49-F238E27FC236}">
                  <a16:creationId xmlns:a16="http://schemas.microsoft.com/office/drawing/2014/main" id="{49FE8D4E-2C4D-4557-BD3A-BD319D30C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1" y="1181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1" name="Oval 63">
              <a:extLst>
                <a:ext uri="{FF2B5EF4-FFF2-40B4-BE49-F238E27FC236}">
                  <a16:creationId xmlns:a16="http://schemas.microsoft.com/office/drawing/2014/main" id="{770605F3-0F10-4E8C-A86D-7EE2C1973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1" y="1152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2" name="Oval 64">
              <a:extLst>
                <a:ext uri="{FF2B5EF4-FFF2-40B4-BE49-F238E27FC236}">
                  <a16:creationId xmlns:a16="http://schemas.microsoft.com/office/drawing/2014/main" id="{86731F8B-8B19-4C75-BEA2-BE7BAFF71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" y="1192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3" name="Oval 65">
              <a:extLst>
                <a:ext uri="{FF2B5EF4-FFF2-40B4-BE49-F238E27FC236}">
                  <a16:creationId xmlns:a16="http://schemas.microsoft.com/office/drawing/2014/main" id="{280A9AA6-6549-4927-B511-884609C7C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1240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4" name="Oval 66">
              <a:extLst>
                <a:ext uri="{FF2B5EF4-FFF2-40B4-BE49-F238E27FC236}">
                  <a16:creationId xmlns:a16="http://schemas.microsoft.com/office/drawing/2014/main" id="{7DAE9858-AFE3-457F-8660-5BB16CFAD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1389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5" name="Oval 67">
              <a:extLst>
                <a:ext uri="{FF2B5EF4-FFF2-40B4-BE49-F238E27FC236}">
                  <a16:creationId xmlns:a16="http://schemas.microsoft.com/office/drawing/2014/main" id="{F1CA442B-106C-44EA-AFBC-2D58602B5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4" y="1317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6" name="Oval 68">
              <a:extLst>
                <a:ext uri="{FF2B5EF4-FFF2-40B4-BE49-F238E27FC236}">
                  <a16:creationId xmlns:a16="http://schemas.microsoft.com/office/drawing/2014/main" id="{0C40F014-3C48-4DE3-9DFF-0B265732A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6" y="1123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7" name="Oval 69">
              <a:extLst>
                <a:ext uri="{FF2B5EF4-FFF2-40B4-BE49-F238E27FC236}">
                  <a16:creationId xmlns:a16="http://schemas.microsoft.com/office/drawing/2014/main" id="{5CF30177-DE40-4192-9697-5128D78A6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6" y="1179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8" name="Oval 70">
              <a:extLst>
                <a:ext uri="{FF2B5EF4-FFF2-40B4-BE49-F238E27FC236}">
                  <a16:creationId xmlns:a16="http://schemas.microsoft.com/office/drawing/2014/main" id="{C995A7E5-6D65-4223-935B-733C6706F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1" y="1184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89" name="Oval 71">
              <a:extLst>
                <a:ext uri="{FF2B5EF4-FFF2-40B4-BE49-F238E27FC236}">
                  <a16:creationId xmlns:a16="http://schemas.microsoft.com/office/drawing/2014/main" id="{43EDE775-F36A-4E26-9BD7-3535CD9DA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" y="1213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0" name="Oval 72">
              <a:extLst>
                <a:ext uri="{FF2B5EF4-FFF2-40B4-BE49-F238E27FC236}">
                  <a16:creationId xmlns:a16="http://schemas.microsoft.com/office/drawing/2014/main" id="{FD9D0B7F-D9F7-4FB7-B3A9-73100F729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4" y="1219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1" name="Oval 73">
              <a:extLst>
                <a:ext uri="{FF2B5EF4-FFF2-40B4-BE49-F238E27FC236}">
                  <a16:creationId xmlns:a16="http://schemas.microsoft.com/office/drawing/2014/main" id="{EBDD33B5-C107-48D5-9955-73FB5EFA1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4" y="1229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2" name="Oval 74">
              <a:extLst>
                <a:ext uri="{FF2B5EF4-FFF2-40B4-BE49-F238E27FC236}">
                  <a16:creationId xmlns:a16="http://schemas.microsoft.com/office/drawing/2014/main" id="{965DA6E3-FC5A-4DDB-99EE-FDD496843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1392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3" name="Oval 75">
              <a:extLst>
                <a:ext uri="{FF2B5EF4-FFF2-40B4-BE49-F238E27FC236}">
                  <a16:creationId xmlns:a16="http://schemas.microsoft.com/office/drawing/2014/main" id="{B1077487-E02E-437D-8D96-154A11DB0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1488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4" name="Oval 76">
              <a:extLst>
                <a:ext uri="{FF2B5EF4-FFF2-40B4-BE49-F238E27FC236}">
                  <a16:creationId xmlns:a16="http://schemas.microsoft.com/office/drawing/2014/main" id="{E10BD3ED-5F4E-4D0E-B32E-88ECFC1E8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6" y="145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5" name="Oval 77">
              <a:extLst>
                <a:ext uri="{FF2B5EF4-FFF2-40B4-BE49-F238E27FC236}">
                  <a16:creationId xmlns:a16="http://schemas.microsoft.com/office/drawing/2014/main" id="{59C44AD4-2384-4EB0-9155-C88B977B8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1467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6" name="Oval 78">
              <a:extLst>
                <a:ext uri="{FF2B5EF4-FFF2-40B4-BE49-F238E27FC236}">
                  <a16:creationId xmlns:a16="http://schemas.microsoft.com/office/drawing/2014/main" id="{15C6F2E4-1236-4FA4-9663-DB9B2936C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6" y="135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7" name="Oval 79">
              <a:extLst>
                <a:ext uri="{FF2B5EF4-FFF2-40B4-BE49-F238E27FC236}">
                  <a16:creationId xmlns:a16="http://schemas.microsoft.com/office/drawing/2014/main" id="{E20A3CB6-CA34-4F2C-B8B7-45BE0ACB8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" y="137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8" name="Oval 80">
              <a:extLst>
                <a:ext uri="{FF2B5EF4-FFF2-40B4-BE49-F238E27FC236}">
                  <a16:creationId xmlns:a16="http://schemas.microsoft.com/office/drawing/2014/main" id="{A4BC4F3E-0A44-442A-B50C-E38CF647F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6" y="1283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799" name="Oval 81">
              <a:extLst>
                <a:ext uri="{FF2B5EF4-FFF2-40B4-BE49-F238E27FC236}">
                  <a16:creationId xmlns:a16="http://schemas.microsoft.com/office/drawing/2014/main" id="{C2B8160A-F88C-41EC-BA3D-4741ADF40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141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0" name="Oval 82">
              <a:extLst>
                <a:ext uri="{FF2B5EF4-FFF2-40B4-BE49-F238E27FC236}">
                  <a16:creationId xmlns:a16="http://schemas.microsoft.com/office/drawing/2014/main" id="{15710092-9BE1-4D8A-9580-8F766FA40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6" y="144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1" name="Oval 83">
              <a:extLst>
                <a:ext uri="{FF2B5EF4-FFF2-40B4-BE49-F238E27FC236}">
                  <a16:creationId xmlns:a16="http://schemas.microsoft.com/office/drawing/2014/main" id="{FAD86BAD-7A14-474B-ABB3-6A5388297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4" y="154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2" name="Oval 84">
              <a:extLst>
                <a:ext uri="{FF2B5EF4-FFF2-40B4-BE49-F238E27FC236}">
                  <a16:creationId xmlns:a16="http://schemas.microsoft.com/office/drawing/2014/main" id="{0E561774-56D7-419A-AF28-C214B4507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35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3" name="Oval 85">
              <a:extLst>
                <a:ext uri="{FF2B5EF4-FFF2-40B4-BE49-F238E27FC236}">
                  <a16:creationId xmlns:a16="http://schemas.microsoft.com/office/drawing/2014/main" id="{C8ED8B0B-3D51-40F5-9E52-0B8DD0326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1" y="1195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4" name="Oval 86">
              <a:extLst>
                <a:ext uri="{FF2B5EF4-FFF2-40B4-BE49-F238E27FC236}">
                  <a16:creationId xmlns:a16="http://schemas.microsoft.com/office/drawing/2014/main" id="{623914AF-DE8B-4A6B-B3B5-CE74B7D7E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4" y="114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5" name="Oval 87">
              <a:extLst>
                <a:ext uri="{FF2B5EF4-FFF2-40B4-BE49-F238E27FC236}">
                  <a16:creationId xmlns:a16="http://schemas.microsoft.com/office/drawing/2014/main" id="{C92E6948-120D-4566-A5AE-3F0701702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4" y="1229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6" name="Oval 88">
              <a:extLst>
                <a:ext uri="{FF2B5EF4-FFF2-40B4-BE49-F238E27FC236}">
                  <a16:creationId xmlns:a16="http://schemas.microsoft.com/office/drawing/2014/main" id="{6919E883-818D-451C-B023-A8A06DD82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4" y="1091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7" name="Oval 89">
              <a:extLst>
                <a:ext uri="{FF2B5EF4-FFF2-40B4-BE49-F238E27FC236}">
                  <a16:creationId xmlns:a16="http://schemas.microsoft.com/office/drawing/2014/main" id="{59CFE09A-55EC-4DCC-94F1-D0DE51E3C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6" y="1176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8" name="Oval 90">
              <a:extLst>
                <a:ext uri="{FF2B5EF4-FFF2-40B4-BE49-F238E27FC236}">
                  <a16:creationId xmlns:a16="http://schemas.microsoft.com/office/drawing/2014/main" id="{E808F840-AE19-4685-A83E-E12D4ADFD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9" y="1184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09" name="Oval 91">
              <a:extLst>
                <a:ext uri="{FF2B5EF4-FFF2-40B4-BE49-F238E27FC236}">
                  <a16:creationId xmlns:a16="http://schemas.microsoft.com/office/drawing/2014/main" id="{5A96A090-ED2D-4958-AA02-9932B1405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445"/>
              <a:ext cx="17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0" name="Oval 92">
              <a:extLst>
                <a:ext uri="{FF2B5EF4-FFF2-40B4-BE49-F238E27FC236}">
                  <a16:creationId xmlns:a16="http://schemas.microsoft.com/office/drawing/2014/main" id="{59FBE79D-EFBD-4FD1-AD0D-045210B93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1405"/>
              <a:ext cx="18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1" name="Oval 93">
              <a:extLst>
                <a:ext uri="{FF2B5EF4-FFF2-40B4-BE49-F238E27FC236}">
                  <a16:creationId xmlns:a16="http://schemas.microsoft.com/office/drawing/2014/main" id="{EABF6AB5-1C34-4CB6-89CA-13E93AF52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4" y="1427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2" name="Oval 94">
              <a:extLst>
                <a:ext uri="{FF2B5EF4-FFF2-40B4-BE49-F238E27FC236}">
                  <a16:creationId xmlns:a16="http://schemas.microsoft.com/office/drawing/2014/main" id="{C9C7387A-0342-445A-8C4E-6AB0397C7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4" y="1504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3" name="Oval 95">
              <a:extLst>
                <a:ext uri="{FF2B5EF4-FFF2-40B4-BE49-F238E27FC236}">
                  <a16:creationId xmlns:a16="http://schemas.microsoft.com/office/drawing/2014/main" id="{0230A13F-7991-431D-826B-8AE57048B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1381"/>
              <a:ext cx="18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4" name="Oval 96">
              <a:extLst>
                <a:ext uri="{FF2B5EF4-FFF2-40B4-BE49-F238E27FC236}">
                  <a16:creationId xmlns:a16="http://schemas.microsoft.com/office/drawing/2014/main" id="{EF5D225A-C7AB-453E-A49E-3B1A436FF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1421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5" name="Oval 97">
              <a:extLst>
                <a:ext uri="{FF2B5EF4-FFF2-40B4-BE49-F238E27FC236}">
                  <a16:creationId xmlns:a16="http://schemas.microsoft.com/office/drawing/2014/main" id="{5E0B55F9-1119-4612-93B2-814AD74D9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395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6" name="Oval 98">
              <a:extLst>
                <a:ext uri="{FF2B5EF4-FFF2-40B4-BE49-F238E27FC236}">
                  <a16:creationId xmlns:a16="http://schemas.microsoft.com/office/drawing/2014/main" id="{279D7D79-8DEC-4ABA-B6B2-97EC9619B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6" y="1445"/>
              <a:ext cx="18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7" name="Oval 99">
              <a:extLst>
                <a:ext uri="{FF2B5EF4-FFF2-40B4-BE49-F238E27FC236}">
                  <a16:creationId xmlns:a16="http://schemas.microsoft.com/office/drawing/2014/main" id="{F10638EE-3B24-4EEC-9A94-9629D0FC8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467"/>
              <a:ext cx="17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8" name="Oval 100">
              <a:extLst>
                <a:ext uri="{FF2B5EF4-FFF2-40B4-BE49-F238E27FC236}">
                  <a16:creationId xmlns:a16="http://schemas.microsoft.com/office/drawing/2014/main" id="{0DC51D3B-EFA7-4CEB-B475-2729DC9C3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4" y="1341"/>
              <a:ext cx="15" cy="16"/>
            </a:xfrm>
            <a:prstGeom prst="ellipse">
              <a:avLst/>
            </a:pr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5819" name="Freeform 101">
              <a:extLst>
                <a:ext uri="{FF2B5EF4-FFF2-40B4-BE49-F238E27FC236}">
                  <a16:creationId xmlns:a16="http://schemas.microsoft.com/office/drawing/2014/main" id="{A8E1CAEB-4CEF-4864-8F02-FF6DAD91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040"/>
              <a:ext cx="137" cy="208"/>
            </a:xfrm>
            <a:custGeom>
              <a:avLst/>
              <a:gdLst>
                <a:gd name="T0" fmla="*/ 849 w 55"/>
                <a:gd name="T1" fmla="*/ 0 h 78"/>
                <a:gd name="T2" fmla="*/ 0 w 55"/>
                <a:gd name="T3" fmla="*/ 148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78">
                  <a:moveTo>
                    <a:pt x="55" y="0"/>
                  </a:moveTo>
                  <a:cubicBezTo>
                    <a:pt x="40" y="41"/>
                    <a:pt x="0" y="78"/>
                    <a:pt x="0" y="78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0" name="Freeform 102">
              <a:extLst>
                <a:ext uri="{FF2B5EF4-FFF2-40B4-BE49-F238E27FC236}">
                  <a16:creationId xmlns:a16="http://schemas.microsoft.com/office/drawing/2014/main" id="{3BF0C53A-FDEB-4E87-93C5-F3405B860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032"/>
              <a:ext cx="115" cy="211"/>
            </a:xfrm>
            <a:custGeom>
              <a:avLst/>
              <a:gdLst>
                <a:gd name="T0" fmla="*/ 0 w 46"/>
                <a:gd name="T1" fmla="*/ 0 h 79"/>
                <a:gd name="T2" fmla="*/ 720 w 46"/>
                <a:gd name="T3" fmla="*/ 1506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79">
                  <a:moveTo>
                    <a:pt x="0" y="0"/>
                  </a:moveTo>
                  <a:cubicBezTo>
                    <a:pt x="4" y="20"/>
                    <a:pt x="38" y="72"/>
                    <a:pt x="46" y="79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1" name="Freeform 103">
              <a:extLst>
                <a:ext uri="{FF2B5EF4-FFF2-40B4-BE49-F238E27FC236}">
                  <a16:creationId xmlns:a16="http://schemas.microsoft.com/office/drawing/2014/main" id="{B6E1501E-DE80-4FCE-8ADA-047BC3159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1165"/>
              <a:ext cx="492" cy="379"/>
            </a:xfrm>
            <a:custGeom>
              <a:avLst/>
              <a:gdLst>
                <a:gd name="T0" fmla="*/ 2994 w 197"/>
                <a:gd name="T1" fmla="*/ 1938 h 142"/>
                <a:gd name="T2" fmla="*/ 2994 w 197"/>
                <a:gd name="T3" fmla="*/ 1938 h 142"/>
                <a:gd name="T4" fmla="*/ 2662 w 197"/>
                <a:gd name="T5" fmla="*/ 2151 h 142"/>
                <a:gd name="T6" fmla="*/ 1246 w 197"/>
                <a:gd name="T7" fmla="*/ 2608 h 142"/>
                <a:gd name="T8" fmla="*/ 92 w 197"/>
                <a:gd name="T9" fmla="*/ 1652 h 142"/>
                <a:gd name="T10" fmla="*/ 230 w 197"/>
                <a:gd name="T11" fmla="*/ 705 h 142"/>
                <a:gd name="T12" fmla="*/ 450 w 197"/>
                <a:gd name="T13" fmla="*/ 512 h 142"/>
                <a:gd name="T14" fmla="*/ 1591 w 197"/>
                <a:gd name="T15" fmla="*/ 149 h 142"/>
                <a:gd name="T16" fmla="*/ 2757 w 197"/>
                <a:gd name="T17" fmla="*/ 1004 h 142"/>
                <a:gd name="T18" fmla="*/ 2974 w 197"/>
                <a:gd name="T19" fmla="*/ 1254 h 142"/>
                <a:gd name="T20" fmla="*/ 2994 w 197"/>
                <a:gd name="T21" fmla="*/ 1938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7" h="142">
                  <a:moveTo>
                    <a:pt x="192" y="102"/>
                  </a:moveTo>
                  <a:cubicBezTo>
                    <a:pt x="192" y="102"/>
                    <a:pt x="192" y="102"/>
                    <a:pt x="192" y="102"/>
                  </a:cubicBezTo>
                  <a:cubicBezTo>
                    <a:pt x="185" y="105"/>
                    <a:pt x="178" y="109"/>
                    <a:pt x="171" y="113"/>
                  </a:cubicBezTo>
                  <a:cubicBezTo>
                    <a:pt x="144" y="127"/>
                    <a:pt x="117" y="142"/>
                    <a:pt x="80" y="137"/>
                  </a:cubicBezTo>
                  <a:cubicBezTo>
                    <a:pt x="44" y="131"/>
                    <a:pt x="26" y="110"/>
                    <a:pt x="6" y="87"/>
                  </a:cubicBezTo>
                  <a:cubicBezTo>
                    <a:pt x="0" y="72"/>
                    <a:pt x="5" y="50"/>
                    <a:pt x="15" y="37"/>
                  </a:cubicBezTo>
                  <a:cubicBezTo>
                    <a:pt x="20" y="34"/>
                    <a:pt x="25" y="30"/>
                    <a:pt x="29" y="27"/>
                  </a:cubicBezTo>
                  <a:cubicBezTo>
                    <a:pt x="48" y="13"/>
                    <a:pt x="67" y="0"/>
                    <a:pt x="102" y="8"/>
                  </a:cubicBezTo>
                  <a:cubicBezTo>
                    <a:pt x="142" y="17"/>
                    <a:pt x="160" y="35"/>
                    <a:pt x="177" y="53"/>
                  </a:cubicBezTo>
                  <a:cubicBezTo>
                    <a:pt x="181" y="57"/>
                    <a:pt x="186" y="61"/>
                    <a:pt x="191" y="66"/>
                  </a:cubicBezTo>
                  <a:cubicBezTo>
                    <a:pt x="197" y="77"/>
                    <a:pt x="197" y="92"/>
                    <a:pt x="192" y="102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2" name="Freeform 104">
              <a:extLst>
                <a:ext uri="{FF2B5EF4-FFF2-40B4-BE49-F238E27FC236}">
                  <a16:creationId xmlns:a16="http://schemas.microsoft.com/office/drawing/2014/main" id="{60C2B3AF-2940-4449-9332-EE0DF6A63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155"/>
              <a:ext cx="478" cy="394"/>
            </a:xfrm>
            <a:custGeom>
              <a:avLst/>
              <a:gdLst>
                <a:gd name="T0" fmla="*/ 2901 w 191"/>
                <a:gd name="T1" fmla="*/ 1147 h 148"/>
                <a:gd name="T2" fmla="*/ 2838 w 191"/>
                <a:gd name="T3" fmla="*/ 1262 h 148"/>
                <a:gd name="T4" fmla="*/ 1742 w 191"/>
                <a:gd name="T5" fmla="*/ 2566 h 148"/>
                <a:gd name="T6" fmla="*/ 333 w 191"/>
                <a:gd name="T7" fmla="*/ 2204 h 148"/>
                <a:gd name="T8" fmla="*/ 208 w 191"/>
                <a:gd name="T9" fmla="*/ 2111 h 148"/>
                <a:gd name="T10" fmla="*/ 175 w 191"/>
                <a:gd name="T11" fmla="*/ 1262 h 148"/>
                <a:gd name="T12" fmla="*/ 363 w 191"/>
                <a:gd name="T13" fmla="*/ 964 h 148"/>
                <a:gd name="T14" fmla="*/ 1064 w 191"/>
                <a:gd name="T15" fmla="*/ 264 h 148"/>
                <a:gd name="T16" fmla="*/ 2255 w 191"/>
                <a:gd name="T17" fmla="*/ 362 h 148"/>
                <a:gd name="T18" fmla="*/ 2630 w 191"/>
                <a:gd name="T19" fmla="*/ 546 h 148"/>
                <a:gd name="T20" fmla="*/ 2901 w 191"/>
                <a:gd name="T21" fmla="*/ 1147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1" h="148">
                  <a:moveTo>
                    <a:pt x="185" y="61"/>
                  </a:moveTo>
                  <a:cubicBezTo>
                    <a:pt x="184" y="63"/>
                    <a:pt x="183" y="65"/>
                    <a:pt x="181" y="67"/>
                  </a:cubicBezTo>
                  <a:cubicBezTo>
                    <a:pt x="167" y="95"/>
                    <a:pt x="152" y="124"/>
                    <a:pt x="111" y="136"/>
                  </a:cubicBezTo>
                  <a:cubicBezTo>
                    <a:pt x="73" y="148"/>
                    <a:pt x="48" y="133"/>
                    <a:pt x="21" y="117"/>
                  </a:cubicBezTo>
                  <a:cubicBezTo>
                    <a:pt x="18" y="115"/>
                    <a:pt x="16" y="113"/>
                    <a:pt x="13" y="112"/>
                  </a:cubicBezTo>
                  <a:cubicBezTo>
                    <a:pt x="0" y="102"/>
                    <a:pt x="0" y="79"/>
                    <a:pt x="11" y="67"/>
                  </a:cubicBezTo>
                  <a:cubicBezTo>
                    <a:pt x="15" y="63"/>
                    <a:pt x="19" y="57"/>
                    <a:pt x="23" y="51"/>
                  </a:cubicBezTo>
                  <a:cubicBezTo>
                    <a:pt x="31" y="38"/>
                    <a:pt x="39" y="26"/>
                    <a:pt x="68" y="14"/>
                  </a:cubicBezTo>
                  <a:cubicBezTo>
                    <a:pt x="103" y="0"/>
                    <a:pt x="123" y="10"/>
                    <a:pt x="144" y="19"/>
                  </a:cubicBezTo>
                  <a:cubicBezTo>
                    <a:pt x="152" y="23"/>
                    <a:pt x="160" y="27"/>
                    <a:pt x="168" y="29"/>
                  </a:cubicBezTo>
                  <a:cubicBezTo>
                    <a:pt x="178" y="31"/>
                    <a:pt x="191" y="47"/>
                    <a:pt x="185" y="61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3" name="Freeform 105">
              <a:extLst>
                <a:ext uri="{FF2B5EF4-FFF2-40B4-BE49-F238E27FC236}">
                  <a16:creationId xmlns:a16="http://schemas.microsoft.com/office/drawing/2014/main" id="{85310679-01BA-475D-940A-629CC958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157"/>
              <a:ext cx="2935" cy="544"/>
            </a:xfrm>
            <a:custGeom>
              <a:avLst/>
              <a:gdLst>
                <a:gd name="T0" fmla="*/ 15050 w 1174"/>
                <a:gd name="T1" fmla="*/ 1251 h 204"/>
                <a:gd name="T2" fmla="*/ 13958 w 1174"/>
                <a:gd name="T3" fmla="*/ 2560 h 204"/>
                <a:gd name="T4" fmla="*/ 12550 w 1174"/>
                <a:gd name="T5" fmla="*/ 2184 h 204"/>
                <a:gd name="T6" fmla="*/ 11550 w 1174"/>
                <a:gd name="T7" fmla="*/ 1728 h 204"/>
                <a:gd name="T8" fmla="*/ 10345 w 1174"/>
                <a:gd name="T9" fmla="*/ 2389 h 204"/>
                <a:gd name="T10" fmla="*/ 9033 w 1174"/>
                <a:gd name="T11" fmla="*/ 3051 h 204"/>
                <a:gd name="T12" fmla="*/ 7988 w 1174"/>
                <a:gd name="T13" fmla="*/ 2368 h 204"/>
                <a:gd name="T14" fmla="*/ 6970 w 1174"/>
                <a:gd name="T15" fmla="*/ 1784 h 204"/>
                <a:gd name="T16" fmla="*/ 6095 w 1174"/>
                <a:gd name="T17" fmla="*/ 2197 h 204"/>
                <a:gd name="T18" fmla="*/ 4675 w 1174"/>
                <a:gd name="T19" fmla="*/ 2653 h 204"/>
                <a:gd name="T20" fmla="*/ 3500 w 1174"/>
                <a:gd name="T21" fmla="*/ 1685 h 204"/>
                <a:gd name="T22" fmla="*/ 2833 w 1174"/>
                <a:gd name="T23" fmla="*/ 931 h 204"/>
                <a:gd name="T24" fmla="*/ 1708 w 1174"/>
                <a:gd name="T25" fmla="*/ 704 h 204"/>
                <a:gd name="T26" fmla="*/ 520 w 1174"/>
                <a:gd name="T27" fmla="*/ 264 h 204"/>
                <a:gd name="T28" fmla="*/ 345 w 1174"/>
                <a:gd name="T29" fmla="*/ 0 h 204"/>
                <a:gd name="T30" fmla="*/ 0 w 1174"/>
                <a:gd name="T31" fmla="*/ 739 h 204"/>
                <a:gd name="T32" fmla="*/ 1688 w 1174"/>
                <a:gd name="T33" fmla="*/ 1459 h 204"/>
                <a:gd name="T34" fmla="*/ 2520 w 1174"/>
                <a:gd name="T35" fmla="*/ 1571 h 204"/>
                <a:gd name="T36" fmla="*/ 3033 w 1174"/>
                <a:gd name="T37" fmla="*/ 2184 h 204"/>
                <a:gd name="T38" fmla="*/ 4583 w 1174"/>
                <a:gd name="T39" fmla="*/ 3392 h 204"/>
                <a:gd name="T40" fmla="*/ 6395 w 1174"/>
                <a:gd name="T41" fmla="*/ 2867 h 204"/>
                <a:gd name="T42" fmla="*/ 7050 w 1174"/>
                <a:gd name="T43" fmla="*/ 2539 h 204"/>
                <a:gd name="T44" fmla="*/ 7550 w 1174"/>
                <a:gd name="T45" fmla="*/ 2901 h 204"/>
                <a:gd name="T46" fmla="*/ 8988 w 1174"/>
                <a:gd name="T47" fmla="*/ 3811 h 204"/>
                <a:gd name="T48" fmla="*/ 10720 w 1174"/>
                <a:gd name="T49" fmla="*/ 2995 h 204"/>
                <a:gd name="T50" fmla="*/ 11550 w 1174"/>
                <a:gd name="T51" fmla="*/ 2483 h 204"/>
                <a:gd name="T52" fmla="*/ 12220 w 1174"/>
                <a:gd name="T53" fmla="*/ 2824 h 204"/>
                <a:gd name="T54" fmla="*/ 14145 w 1174"/>
                <a:gd name="T55" fmla="*/ 3277 h 204"/>
                <a:gd name="T56" fmla="*/ 15613 w 1174"/>
                <a:gd name="T57" fmla="*/ 1613 h 204"/>
                <a:gd name="T58" fmla="*/ 16563 w 1174"/>
                <a:gd name="T59" fmla="*/ 1216 h 204"/>
                <a:gd name="T60" fmla="*/ 18345 w 1174"/>
                <a:gd name="T61" fmla="*/ 909 h 204"/>
                <a:gd name="T62" fmla="*/ 18125 w 1174"/>
                <a:gd name="T63" fmla="*/ 115 h 204"/>
                <a:gd name="T64" fmla="*/ 17908 w 1174"/>
                <a:gd name="T65" fmla="*/ 320 h 204"/>
                <a:gd name="T66" fmla="*/ 16675 w 1174"/>
                <a:gd name="T67" fmla="*/ 477 h 204"/>
                <a:gd name="T68" fmla="*/ 15658 w 1174"/>
                <a:gd name="T69" fmla="*/ 456 h 204"/>
                <a:gd name="T70" fmla="*/ 15050 w 1174"/>
                <a:gd name="T71" fmla="*/ 1251 h 20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74" h="204">
                  <a:moveTo>
                    <a:pt x="963" y="66"/>
                  </a:moveTo>
                  <a:cubicBezTo>
                    <a:pt x="949" y="94"/>
                    <a:pt x="934" y="122"/>
                    <a:pt x="893" y="135"/>
                  </a:cubicBezTo>
                  <a:cubicBezTo>
                    <a:pt x="855" y="147"/>
                    <a:pt x="830" y="131"/>
                    <a:pt x="803" y="115"/>
                  </a:cubicBezTo>
                  <a:cubicBezTo>
                    <a:pt x="784" y="103"/>
                    <a:pt x="763" y="91"/>
                    <a:pt x="739" y="91"/>
                  </a:cubicBezTo>
                  <a:cubicBezTo>
                    <a:pt x="708" y="92"/>
                    <a:pt x="685" y="109"/>
                    <a:pt x="662" y="126"/>
                  </a:cubicBezTo>
                  <a:cubicBezTo>
                    <a:pt x="637" y="145"/>
                    <a:pt x="613" y="163"/>
                    <a:pt x="578" y="161"/>
                  </a:cubicBezTo>
                  <a:cubicBezTo>
                    <a:pt x="544" y="158"/>
                    <a:pt x="528" y="142"/>
                    <a:pt x="511" y="125"/>
                  </a:cubicBezTo>
                  <a:cubicBezTo>
                    <a:pt x="495" y="109"/>
                    <a:pt x="477" y="91"/>
                    <a:pt x="446" y="94"/>
                  </a:cubicBezTo>
                  <a:cubicBezTo>
                    <a:pt x="426" y="96"/>
                    <a:pt x="409" y="106"/>
                    <a:pt x="390" y="116"/>
                  </a:cubicBezTo>
                  <a:cubicBezTo>
                    <a:pt x="363" y="130"/>
                    <a:pt x="336" y="145"/>
                    <a:pt x="299" y="140"/>
                  </a:cubicBezTo>
                  <a:cubicBezTo>
                    <a:pt x="263" y="134"/>
                    <a:pt x="244" y="112"/>
                    <a:pt x="224" y="89"/>
                  </a:cubicBezTo>
                  <a:cubicBezTo>
                    <a:pt x="212" y="74"/>
                    <a:pt x="199" y="59"/>
                    <a:pt x="181" y="49"/>
                  </a:cubicBezTo>
                  <a:cubicBezTo>
                    <a:pt x="163" y="38"/>
                    <a:pt x="137" y="37"/>
                    <a:pt x="109" y="37"/>
                  </a:cubicBezTo>
                  <a:cubicBezTo>
                    <a:pt x="66" y="36"/>
                    <a:pt x="37" y="34"/>
                    <a:pt x="33" y="14"/>
                  </a:cubicBezTo>
                  <a:cubicBezTo>
                    <a:pt x="32" y="8"/>
                    <a:pt x="28" y="3"/>
                    <a:pt x="22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9" y="75"/>
                    <a:pt x="70" y="76"/>
                    <a:pt x="108" y="77"/>
                  </a:cubicBezTo>
                  <a:cubicBezTo>
                    <a:pt x="129" y="77"/>
                    <a:pt x="152" y="78"/>
                    <a:pt x="161" y="83"/>
                  </a:cubicBezTo>
                  <a:cubicBezTo>
                    <a:pt x="173" y="90"/>
                    <a:pt x="182" y="102"/>
                    <a:pt x="194" y="115"/>
                  </a:cubicBezTo>
                  <a:cubicBezTo>
                    <a:pt x="215" y="140"/>
                    <a:pt x="242" y="171"/>
                    <a:pt x="293" y="179"/>
                  </a:cubicBezTo>
                  <a:cubicBezTo>
                    <a:pt x="343" y="187"/>
                    <a:pt x="379" y="167"/>
                    <a:pt x="409" y="151"/>
                  </a:cubicBezTo>
                  <a:cubicBezTo>
                    <a:pt x="425" y="143"/>
                    <a:pt x="438" y="135"/>
                    <a:pt x="451" y="134"/>
                  </a:cubicBezTo>
                  <a:cubicBezTo>
                    <a:pt x="461" y="133"/>
                    <a:pt x="468" y="138"/>
                    <a:pt x="483" y="153"/>
                  </a:cubicBezTo>
                  <a:cubicBezTo>
                    <a:pt x="501" y="172"/>
                    <a:pt x="526" y="197"/>
                    <a:pt x="575" y="201"/>
                  </a:cubicBezTo>
                  <a:cubicBezTo>
                    <a:pt x="625" y="204"/>
                    <a:pt x="659" y="179"/>
                    <a:pt x="686" y="158"/>
                  </a:cubicBezTo>
                  <a:cubicBezTo>
                    <a:pt x="705" y="144"/>
                    <a:pt x="722" y="131"/>
                    <a:pt x="739" y="131"/>
                  </a:cubicBezTo>
                  <a:cubicBezTo>
                    <a:pt x="752" y="131"/>
                    <a:pt x="766" y="140"/>
                    <a:pt x="782" y="149"/>
                  </a:cubicBezTo>
                  <a:cubicBezTo>
                    <a:pt x="812" y="168"/>
                    <a:pt x="849" y="190"/>
                    <a:pt x="905" y="173"/>
                  </a:cubicBezTo>
                  <a:cubicBezTo>
                    <a:pt x="962" y="155"/>
                    <a:pt x="983" y="114"/>
                    <a:pt x="999" y="85"/>
                  </a:cubicBezTo>
                  <a:cubicBezTo>
                    <a:pt x="1007" y="70"/>
                    <a:pt x="1015" y="52"/>
                    <a:pt x="1060" y="64"/>
                  </a:cubicBezTo>
                  <a:cubicBezTo>
                    <a:pt x="1098" y="71"/>
                    <a:pt x="1149" y="80"/>
                    <a:pt x="1174" y="48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54" y="7"/>
                    <a:pt x="1148" y="11"/>
                    <a:pt x="1146" y="17"/>
                  </a:cubicBezTo>
                  <a:cubicBezTo>
                    <a:pt x="1138" y="36"/>
                    <a:pt x="1110" y="33"/>
                    <a:pt x="1067" y="25"/>
                  </a:cubicBezTo>
                  <a:cubicBezTo>
                    <a:pt x="1040" y="20"/>
                    <a:pt x="1022" y="17"/>
                    <a:pt x="1002" y="24"/>
                  </a:cubicBezTo>
                  <a:cubicBezTo>
                    <a:pt x="984" y="30"/>
                    <a:pt x="979" y="40"/>
                    <a:pt x="963" y="66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4" name="Freeform 106">
              <a:extLst>
                <a:ext uri="{FF2B5EF4-FFF2-40B4-BE49-F238E27FC236}">
                  <a16:creationId xmlns:a16="http://schemas.microsoft.com/office/drawing/2014/main" id="{706470E1-AD52-4D51-852C-EF4469524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800"/>
              <a:ext cx="2620" cy="611"/>
            </a:xfrm>
            <a:custGeom>
              <a:avLst/>
              <a:gdLst>
                <a:gd name="T0" fmla="*/ 14800 w 1048"/>
                <a:gd name="T1" fmla="*/ 1345 h 229"/>
                <a:gd name="T2" fmla="*/ 16175 w 1048"/>
                <a:gd name="T3" fmla="*/ 0 h 229"/>
                <a:gd name="T4" fmla="*/ 16375 w 1048"/>
                <a:gd name="T5" fmla="*/ 718 h 229"/>
                <a:gd name="T6" fmla="*/ 16283 w 1048"/>
                <a:gd name="T7" fmla="*/ 760 h 229"/>
                <a:gd name="T8" fmla="*/ 15333 w 1048"/>
                <a:gd name="T9" fmla="*/ 1729 h 229"/>
                <a:gd name="T10" fmla="*/ 14738 w 1048"/>
                <a:gd name="T11" fmla="*/ 2663 h 229"/>
                <a:gd name="T12" fmla="*/ 14050 w 1048"/>
                <a:gd name="T13" fmla="*/ 3004 h 229"/>
                <a:gd name="T14" fmla="*/ 13283 w 1048"/>
                <a:gd name="T15" fmla="*/ 2890 h 229"/>
                <a:gd name="T16" fmla="*/ 12095 w 1048"/>
                <a:gd name="T17" fmla="*/ 2791 h 229"/>
                <a:gd name="T18" fmla="*/ 11395 w 1048"/>
                <a:gd name="T19" fmla="*/ 3495 h 229"/>
                <a:gd name="T20" fmla="*/ 10283 w 1048"/>
                <a:gd name="T21" fmla="*/ 4237 h 229"/>
                <a:gd name="T22" fmla="*/ 8875 w 1048"/>
                <a:gd name="T23" fmla="*/ 3517 h 229"/>
                <a:gd name="T24" fmla="*/ 7925 w 1048"/>
                <a:gd name="T25" fmla="*/ 3018 h 229"/>
                <a:gd name="T26" fmla="*/ 7033 w 1048"/>
                <a:gd name="T27" fmla="*/ 3645 h 229"/>
                <a:gd name="T28" fmla="*/ 5958 w 1048"/>
                <a:gd name="T29" fmla="*/ 4272 h 229"/>
                <a:gd name="T30" fmla="*/ 5000 w 1048"/>
                <a:gd name="T31" fmla="*/ 3589 h 229"/>
                <a:gd name="T32" fmla="*/ 3833 w 1048"/>
                <a:gd name="T33" fmla="*/ 2756 h 229"/>
                <a:gd name="T34" fmla="*/ 2688 w 1048"/>
                <a:gd name="T35" fmla="*/ 3119 h 229"/>
                <a:gd name="T36" fmla="*/ 1520 w 1048"/>
                <a:gd name="T37" fmla="*/ 3303 h 229"/>
                <a:gd name="T38" fmla="*/ 875 w 1048"/>
                <a:gd name="T39" fmla="*/ 2028 h 229"/>
                <a:gd name="T40" fmla="*/ 113 w 1048"/>
                <a:gd name="T41" fmla="*/ 832 h 229"/>
                <a:gd name="T42" fmla="*/ 0 w 1048"/>
                <a:gd name="T43" fmla="*/ 776 h 229"/>
                <a:gd name="T44" fmla="*/ 333 w 1048"/>
                <a:gd name="T45" fmla="*/ 136 h 229"/>
                <a:gd name="T46" fmla="*/ 1470 w 1048"/>
                <a:gd name="T47" fmla="*/ 1788 h 229"/>
                <a:gd name="T48" fmla="*/ 1875 w 1048"/>
                <a:gd name="T49" fmla="*/ 2676 h 229"/>
                <a:gd name="T50" fmla="*/ 2333 w 1048"/>
                <a:gd name="T51" fmla="*/ 2505 h 229"/>
                <a:gd name="T52" fmla="*/ 3970 w 1048"/>
                <a:gd name="T53" fmla="*/ 2014 h 229"/>
                <a:gd name="T54" fmla="*/ 5458 w 1048"/>
                <a:gd name="T55" fmla="*/ 3060 h 229"/>
                <a:gd name="T56" fmla="*/ 6020 w 1048"/>
                <a:gd name="T57" fmla="*/ 3517 h 229"/>
                <a:gd name="T58" fmla="*/ 6583 w 1048"/>
                <a:gd name="T59" fmla="*/ 3119 h 229"/>
                <a:gd name="T60" fmla="*/ 7875 w 1048"/>
                <a:gd name="T61" fmla="*/ 2263 h 229"/>
                <a:gd name="T62" fmla="*/ 9270 w 1048"/>
                <a:gd name="T63" fmla="*/ 2927 h 229"/>
                <a:gd name="T64" fmla="*/ 10270 w 1048"/>
                <a:gd name="T65" fmla="*/ 3474 h 229"/>
                <a:gd name="T66" fmla="*/ 10863 w 1048"/>
                <a:gd name="T67" fmla="*/ 3098 h 229"/>
                <a:gd name="T68" fmla="*/ 11875 w 1048"/>
                <a:gd name="T69" fmla="*/ 2070 h 229"/>
                <a:gd name="T70" fmla="*/ 13550 w 1048"/>
                <a:gd name="T71" fmla="*/ 2207 h 229"/>
                <a:gd name="T72" fmla="*/ 14800 w 1048"/>
                <a:gd name="T73" fmla="*/ 1345 h 22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48" h="229">
                  <a:moveTo>
                    <a:pt x="947" y="71"/>
                  </a:moveTo>
                  <a:cubicBezTo>
                    <a:pt x="964" y="41"/>
                    <a:pt x="986" y="5"/>
                    <a:pt x="1035" y="0"/>
                  </a:cubicBezTo>
                  <a:cubicBezTo>
                    <a:pt x="1048" y="38"/>
                    <a:pt x="1048" y="38"/>
                    <a:pt x="1048" y="38"/>
                  </a:cubicBezTo>
                  <a:cubicBezTo>
                    <a:pt x="1046" y="39"/>
                    <a:pt x="1044" y="40"/>
                    <a:pt x="1042" y="40"/>
                  </a:cubicBezTo>
                  <a:cubicBezTo>
                    <a:pt x="1012" y="42"/>
                    <a:pt x="999" y="60"/>
                    <a:pt x="981" y="91"/>
                  </a:cubicBezTo>
                  <a:cubicBezTo>
                    <a:pt x="971" y="109"/>
                    <a:pt x="960" y="128"/>
                    <a:pt x="943" y="140"/>
                  </a:cubicBezTo>
                  <a:cubicBezTo>
                    <a:pt x="930" y="152"/>
                    <a:pt x="915" y="156"/>
                    <a:pt x="899" y="158"/>
                  </a:cubicBezTo>
                  <a:cubicBezTo>
                    <a:pt x="882" y="161"/>
                    <a:pt x="862" y="158"/>
                    <a:pt x="850" y="152"/>
                  </a:cubicBezTo>
                  <a:cubicBezTo>
                    <a:pt x="829" y="142"/>
                    <a:pt x="809" y="133"/>
                    <a:pt x="774" y="147"/>
                  </a:cubicBezTo>
                  <a:cubicBezTo>
                    <a:pt x="745" y="158"/>
                    <a:pt x="737" y="171"/>
                    <a:pt x="729" y="184"/>
                  </a:cubicBezTo>
                  <a:cubicBezTo>
                    <a:pt x="715" y="205"/>
                    <a:pt x="702" y="221"/>
                    <a:pt x="658" y="223"/>
                  </a:cubicBezTo>
                  <a:cubicBezTo>
                    <a:pt x="616" y="224"/>
                    <a:pt x="591" y="204"/>
                    <a:pt x="568" y="185"/>
                  </a:cubicBezTo>
                  <a:cubicBezTo>
                    <a:pt x="548" y="169"/>
                    <a:pt x="533" y="157"/>
                    <a:pt x="507" y="159"/>
                  </a:cubicBezTo>
                  <a:cubicBezTo>
                    <a:pt x="480" y="161"/>
                    <a:pt x="466" y="176"/>
                    <a:pt x="450" y="192"/>
                  </a:cubicBezTo>
                  <a:cubicBezTo>
                    <a:pt x="433" y="209"/>
                    <a:pt x="414" y="229"/>
                    <a:pt x="381" y="225"/>
                  </a:cubicBezTo>
                  <a:cubicBezTo>
                    <a:pt x="352" y="222"/>
                    <a:pt x="336" y="205"/>
                    <a:pt x="320" y="189"/>
                  </a:cubicBezTo>
                  <a:cubicBezTo>
                    <a:pt x="303" y="172"/>
                    <a:pt x="285" y="154"/>
                    <a:pt x="245" y="145"/>
                  </a:cubicBezTo>
                  <a:cubicBezTo>
                    <a:pt x="210" y="137"/>
                    <a:pt x="191" y="150"/>
                    <a:pt x="172" y="164"/>
                  </a:cubicBezTo>
                  <a:cubicBezTo>
                    <a:pt x="154" y="177"/>
                    <a:pt x="129" y="195"/>
                    <a:pt x="97" y="174"/>
                  </a:cubicBezTo>
                  <a:cubicBezTo>
                    <a:pt x="74" y="158"/>
                    <a:pt x="65" y="132"/>
                    <a:pt x="56" y="107"/>
                  </a:cubicBezTo>
                  <a:cubicBezTo>
                    <a:pt x="44" y="72"/>
                    <a:pt x="35" y="52"/>
                    <a:pt x="7" y="44"/>
                  </a:cubicBezTo>
                  <a:cubicBezTo>
                    <a:pt x="4" y="44"/>
                    <a:pt x="2" y="43"/>
                    <a:pt x="0" y="41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68" y="21"/>
                    <a:pt x="83" y="61"/>
                    <a:pt x="94" y="94"/>
                  </a:cubicBezTo>
                  <a:cubicBezTo>
                    <a:pt x="101" y="114"/>
                    <a:pt x="107" y="132"/>
                    <a:pt x="120" y="141"/>
                  </a:cubicBezTo>
                  <a:cubicBezTo>
                    <a:pt x="127" y="146"/>
                    <a:pt x="129" y="146"/>
                    <a:pt x="149" y="132"/>
                  </a:cubicBezTo>
                  <a:cubicBezTo>
                    <a:pt x="170" y="117"/>
                    <a:pt x="201" y="94"/>
                    <a:pt x="254" y="106"/>
                  </a:cubicBezTo>
                  <a:cubicBezTo>
                    <a:pt x="305" y="117"/>
                    <a:pt x="330" y="143"/>
                    <a:pt x="349" y="161"/>
                  </a:cubicBezTo>
                  <a:cubicBezTo>
                    <a:pt x="363" y="176"/>
                    <a:pt x="371" y="184"/>
                    <a:pt x="385" y="185"/>
                  </a:cubicBezTo>
                  <a:cubicBezTo>
                    <a:pt x="398" y="187"/>
                    <a:pt x="405" y="181"/>
                    <a:pt x="421" y="164"/>
                  </a:cubicBezTo>
                  <a:cubicBezTo>
                    <a:pt x="439" y="146"/>
                    <a:pt x="462" y="122"/>
                    <a:pt x="504" y="119"/>
                  </a:cubicBezTo>
                  <a:cubicBezTo>
                    <a:pt x="545" y="115"/>
                    <a:pt x="571" y="136"/>
                    <a:pt x="593" y="154"/>
                  </a:cubicBezTo>
                  <a:cubicBezTo>
                    <a:pt x="613" y="170"/>
                    <a:pt x="630" y="184"/>
                    <a:pt x="657" y="183"/>
                  </a:cubicBezTo>
                  <a:cubicBezTo>
                    <a:pt x="683" y="182"/>
                    <a:pt x="686" y="176"/>
                    <a:pt x="695" y="163"/>
                  </a:cubicBezTo>
                  <a:cubicBezTo>
                    <a:pt x="705" y="147"/>
                    <a:pt x="718" y="126"/>
                    <a:pt x="760" y="109"/>
                  </a:cubicBezTo>
                  <a:cubicBezTo>
                    <a:pt x="811" y="89"/>
                    <a:pt x="843" y="105"/>
                    <a:pt x="867" y="116"/>
                  </a:cubicBezTo>
                  <a:cubicBezTo>
                    <a:pt x="892" y="124"/>
                    <a:pt x="918" y="124"/>
                    <a:pt x="947" y="71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25" name="Freeform 107">
              <a:extLst>
                <a:ext uri="{FF2B5EF4-FFF2-40B4-BE49-F238E27FC236}">
                  <a16:creationId xmlns:a16="http://schemas.microsoft.com/office/drawing/2014/main" id="{4379D1E5-C999-4304-BF96-47CF5E054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901"/>
              <a:ext cx="2843" cy="691"/>
            </a:xfrm>
            <a:custGeom>
              <a:avLst/>
              <a:gdLst>
                <a:gd name="T0" fmla="*/ 16868 w 1137"/>
                <a:gd name="T1" fmla="*/ 1233 h 259"/>
                <a:gd name="T2" fmla="*/ 17226 w 1137"/>
                <a:gd name="T3" fmla="*/ 0 h 259"/>
                <a:gd name="T4" fmla="*/ 17181 w 1137"/>
                <a:gd name="T5" fmla="*/ 21 h 259"/>
                <a:gd name="T6" fmla="*/ 16180 w 1137"/>
                <a:gd name="T7" fmla="*/ 1003 h 259"/>
                <a:gd name="T8" fmla="*/ 15318 w 1137"/>
                <a:gd name="T9" fmla="*/ 2142 h 259"/>
                <a:gd name="T10" fmla="*/ 15213 w 1137"/>
                <a:gd name="T11" fmla="*/ 2198 h 259"/>
                <a:gd name="T12" fmla="*/ 15118 w 1137"/>
                <a:gd name="T13" fmla="*/ 2241 h 259"/>
                <a:gd name="T14" fmla="*/ 15005 w 1137"/>
                <a:gd name="T15" fmla="*/ 2257 h 259"/>
                <a:gd name="T16" fmla="*/ 14130 w 1137"/>
                <a:gd name="T17" fmla="*/ 2164 h 259"/>
                <a:gd name="T18" fmla="*/ 12242 w 1137"/>
                <a:gd name="T19" fmla="*/ 2777 h 259"/>
                <a:gd name="T20" fmla="*/ 9722 w 1137"/>
                <a:gd name="T21" fmla="*/ 2791 h 259"/>
                <a:gd name="T22" fmla="*/ 7879 w 1137"/>
                <a:gd name="T23" fmla="*/ 2927 h 259"/>
                <a:gd name="T24" fmla="*/ 5846 w 1137"/>
                <a:gd name="T25" fmla="*/ 2868 h 259"/>
                <a:gd name="T26" fmla="*/ 3533 w 1137"/>
                <a:gd name="T27" fmla="*/ 2390 h 259"/>
                <a:gd name="T28" fmla="*/ 1720 w 1137"/>
                <a:gd name="T29" fmla="*/ 1310 h 259"/>
                <a:gd name="T30" fmla="*/ 863 w 1137"/>
                <a:gd name="T31" fmla="*/ 77 h 259"/>
                <a:gd name="T32" fmla="*/ 1000 w 1137"/>
                <a:gd name="T33" fmla="*/ 1366 h 259"/>
                <a:gd name="T34" fmla="*/ 0 w 1137"/>
                <a:gd name="T35" fmla="*/ 1822 h 259"/>
                <a:gd name="T36" fmla="*/ 1363 w 1137"/>
                <a:gd name="T37" fmla="*/ 2527 h 259"/>
                <a:gd name="T38" fmla="*/ 3158 w 1137"/>
                <a:gd name="T39" fmla="*/ 3516 h 259"/>
                <a:gd name="T40" fmla="*/ 5751 w 1137"/>
                <a:gd name="T41" fmla="*/ 4029 h 259"/>
                <a:gd name="T42" fmla="*/ 7646 w 1137"/>
                <a:gd name="T43" fmla="*/ 4199 h 259"/>
                <a:gd name="T44" fmla="*/ 10004 w 1137"/>
                <a:gd name="T45" fmla="*/ 4213 h 259"/>
                <a:gd name="T46" fmla="*/ 12210 w 1137"/>
                <a:gd name="T47" fmla="*/ 4007 h 259"/>
                <a:gd name="T48" fmla="*/ 14713 w 1137"/>
                <a:gd name="T49" fmla="*/ 3076 h 259"/>
                <a:gd name="T50" fmla="*/ 15005 w 1137"/>
                <a:gd name="T51" fmla="*/ 2527 h 259"/>
                <a:gd name="T52" fmla="*/ 15038 w 1137"/>
                <a:gd name="T53" fmla="*/ 2492 h 259"/>
                <a:gd name="T54" fmla="*/ 15068 w 1137"/>
                <a:gd name="T55" fmla="*/ 2449 h 259"/>
                <a:gd name="T56" fmla="*/ 15100 w 1137"/>
                <a:gd name="T57" fmla="*/ 2412 h 259"/>
                <a:gd name="T58" fmla="*/ 15130 w 1137"/>
                <a:gd name="T59" fmla="*/ 2369 h 259"/>
                <a:gd name="T60" fmla="*/ 15180 w 1137"/>
                <a:gd name="T61" fmla="*/ 2356 h 259"/>
                <a:gd name="T62" fmla="*/ 15225 w 1137"/>
                <a:gd name="T63" fmla="*/ 2313 h 259"/>
                <a:gd name="T64" fmla="*/ 15275 w 1137"/>
                <a:gd name="T65" fmla="*/ 2300 h 259"/>
                <a:gd name="T66" fmla="*/ 16338 w 1137"/>
                <a:gd name="T67" fmla="*/ 2300 h 259"/>
                <a:gd name="T68" fmla="*/ 17631 w 1137"/>
                <a:gd name="T69" fmla="*/ 2028 h 259"/>
                <a:gd name="T70" fmla="*/ 17651 w 1137"/>
                <a:gd name="T71" fmla="*/ 2014 h 259"/>
                <a:gd name="T72" fmla="*/ 17681 w 1137"/>
                <a:gd name="T73" fmla="*/ 1972 h 25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37" h="259">
                  <a:moveTo>
                    <a:pt x="1137" y="102"/>
                  </a:moveTo>
                  <a:cubicBezTo>
                    <a:pt x="1115" y="109"/>
                    <a:pt x="1089" y="93"/>
                    <a:pt x="1079" y="65"/>
                  </a:cubicBezTo>
                  <a:cubicBezTo>
                    <a:pt x="1070" y="37"/>
                    <a:pt x="1080" y="8"/>
                    <a:pt x="1102" y="0"/>
                  </a:cubicBezTo>
                  <a:cubicBezTo>
                    <a:pt x="1102" y="0"/>
                    <a:pt x="1102" y="0"/>
                    <a:pt x="1102" y="0"/>
                  </a:cubicBezTo>
                  <a:cubicBezTo>
                    <a:pt x="1102" y="0"/>
                    <a:pt x="1101" y="1"/>
                    <a:pt x="1101" y="1"/>
                  </a:cubicBezTo>
                  <a:cubicBezTo>
                    <a:pt x="1101" y="1"/>
                    <a:pt x="1100" y="1"/>
                    <a:pt x="1099" y="1"/>
                  </a:cubicBezTo>
                  <a:cubicBezTo>
                    <a:pt x="1098" y="2"/>
                    <a:pt x="1097" y="2"/>
                    <a:pt x="1096" y="2"/>
                  </a:cubicBezTo>
                  <a:cubicBezTo>
                    <a:pt x="1066" y="4"/>
                    <a:pt x="1053" y="22"/>
                    <a:pt x="1035" y="53"/>
                  </a:cubicBezTo>
                  <a:cubicBezTo>
                    <a:pt x="1025" y="71"/>
                    <a:pt x="1014" y="90"/>
                    <a:pt x="997" y="102"/>
                  </a:cubicBezTo>
                  <a:cubicBezTo>
                    <a:pt x="992" y="107"/>
                    <a:pt x="986" y="111"/>
                    <a:pt x="980" y="113"/>
                  </a:cubicBezTo>
                  <a:cubicBezTo>
                    <a:pt x="978" y="114"/>
                    <a:pt x="977" y="115"/>
                    <a:pt x="975" y="116"/>
                  </a:cubicBezTo>
                  <a:cubicBezTo>
                    <a:pt x="974" y="116"/>
                    <a:pt x="974" y="116"/>
                    <a:pt x="973" y="116"/>
                  </a:cubicBezTo>
                  <a:cubicBezTo>
                    <a:pt x="972" y="117"/>
                    <a:pt x="970" y="117"/>
                    <a:pt x="968" y="117"/>
                  </a:cubicBezTo>
                  <a:cubicBezTo>
                    <a:pt x="968" y="118"/>
                    <a:pt x="967" y="118"/>
                    <a:pt x="967" y="118"/>
                  </a:cubicBezTo>
                  <a:cubicBezTo>
                    <a:pt x="965" y="118"/>
                    <a:pt x="963" y="119"/>
                    <a:pt x="962" y="119"/>
                  </a:cubicBezTo>
                  <a:cubicBezTo>
                    <a:pt x="961" y="119"/>
                    <a:pt x="960" y="119"/>
                    <a:pt x="960" y="119"/>
                  </a:cubicBezTo>
                  <a:cubicBezTo>
                    <a:pt x="958" y="120"/>
                    <a:pt x="955" y="120"/>
                    <a:pt x="953" y="120"/>
                  </a:cubicBezTo>
                  <a:cubicBezTo>
                    <a:pt x="936" y="123"/>
                    <a:pt x="916" y="120"/>
                    <a:pt x="904" y="114"/>
                  </a:cubicBezTo>
                  <a:cubicBezTo>
                    <a:pt x="883" y="104"/>
                    <a:pt x="863" y="95"/>
                    <a:pt x="828" y="109"/>
                  </a:cubicBezTo>
                  <a:cubicBezTo>
                    <a:pt x="799" y="120"/>
                    <a:pt x="791" y="133"/>
                    <a:pt x="783" y="146"/>
                  </a:cubicBezTo>
                  <a:cubicBezTo>
                    <a:pt x="769" y="167"/>
                    <a:pt x="756" y="183"/>
                    <a:pt x="712" y="185"/>
                  </a:cubicBezTo>
                  <a:cubicBezTo>
                    <a:pt x="670" y="186"/>
                    <a:pt x="645" y="166"/>
                    <a:pt x="622" y="147"/>
                  </a:cubicBezTo>
                  <a:cubicBezTo>
                    <a:pt x="602" y="131"/>
                    <a:pt x="587" y="119"/>
                    <a:pt x="561" y="121"/>
                  </a:cubicBezTo>
                  <a:cubicBezTo>
                    <a:pt x="534" y="123"/>
                    <a:pt x="520" y="138"/>
                    <a:pt x="504" y="154"/>
                  </a:cubicBezTo>
                  <a:cubicBezTo>
                    <a:pt x="487" y="171"/>
                    <a:pt x="468" y="191"/>
                    <a:pt x="435" y="187"/>
                  </a:cubicBezTo>
                  <a:cubicBezTo>
                    <a:pt x="406" y="184"/>
                    <a:pt x="390" y="167"/>
                    <a:pt x="374" y="151"/>
                  </a:cubicBezTo>
                  <a:cubicBezTo>
                    <a:pt x="357" y="134"/>
                    <a:pt x="339" y="116"/>
                    <a:pt x="299" y="107"/>
                  </a:cubicBezTo>
                  <a:cubicBezTo>
                    <a:pt x="264" y="99"/>
                    <a:pt x="245" y="112"/>
                    <a:pt x="226" y="126"/>
                  </a:cubicBezTo>
                  <a:cubicBezTo>
                    <a:pt x="208" y="139"/>
                    <a:pt x="183" y="157"/>
                    <a:pt x="151" y="136"/>
                  </a:cubicBezTo>
                  <a:cubicBezTo>
                    <a:pt x="128" y="120"/>
                    <a:pt x="119" y="94"/>
                    <a:pt x="110" y="69"/>
                  </a:cubicBezTo>
                  <a:cubicBezTo>
                    <a:pt x="98" y="34"/>
                    <a:pt x="89" y="14"/>
                    <a:pt x="61" y="6"/>
                  </a:cubicBezTo>
                  <a:cubicBezTo>
                    <a:pt x="58" y="6"/>
                    <a:pt x="56" y="5"/>
                    <a:pt x="55" y="4"/>
                  </a:cubicBezTo>
                  <a:cubicBezTo>
                    <a:pt x="55" y="4"/>
                    <a:pt x="55" y="4"/>
                    <a:pt x="55" y="4"/>
                  </a:cubicBezTo>
                  <a:cubicBezTo>
                    <a:pt x="75" y="16"/>
                    <a:pt x="79" y="46"/>
                    <a:pt x="64" y="72"/>
                  </a:cubicBezTo>
                  <a:cubicBezTo>
                    <a:pt x="49" y="97"/>
                    <a:pt x="21" y="108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6" y="99"/>
                    <a:pt x="10" y="104"/>
                    <a:pt x="11" y="110"/>
                  </a:cubicBezTo>
                  <a:cubicBezTo>
                    <a:pt x="15" y="130"/>
                    <a:pt x="44" y="132"/>
                    <a:pt x="87" y="133"/>
                  </a:cubicBezTo>
                  <a:cubicBezTo>
                    <a:pt x="115" y="133"/>
                    <a:pt x="141" y="134"/>
                    <a:pt x="159" y="145"/>
                  </a:cubicBezTo>
                  <a:cubicBezTo>
                    <a:pt x="177" y="155"/>
                    <a:pt x="190" y="170"/>
                    <a:pt x="202" y="185"/>
                  </a:cubicBezTo>
                  <a:cubicBezTo>
                    <a:pt x="222" y="208"/>
                    <a:pt x="241" y="230"/>
                    <a:pt x="277" y="236"/>
                  </a:cubicBezTo>
                  <a:cubicBezTo>
                    <a:pt x="314" y="241"/>
                    <a:pt x="341" y="226"/>
                    <a:pt x="368" y="212"/>
                  </a:cubicBezTo>
                  <a:cubicBezTo>
                    <a:pt x="387" y="202"/>
                    <a:pt x="404" y="192"/>
                    <a:pt x="424" y="190"/>
                  </a:cubicBezTo>
                  <a:cubicBezTo>
                    <a:pt x="455" y="187"/>
                    <a:pt x="473" y="205"/>
                    <a:pt x="489" y="221"/>
                  </a:cubicBezTo>
                  <a:cubicBezTo>
                    <a:pt x="506" y="238"/>
                    <a:pt x="522" y="254"/>
                    <a:pt x="556" y="257"/>
                  </a:cubicBezTo>
                  <a:cubicBezTo>
                    <a:pt x="591" y="259"/>
                    <a:pt x="615" y="241"/>
                    <a:pt x="640" y="222"/>
                  </a:cubicBezTo>
                  <a:cubicBezTo>
                    <a:pt x="663" y="205"/>
                    <a:pt x="686" y="188"/>
                    <a:pt x="717" y="187"/>
                  </a:cubicBezTo>
                  <a:cubicBezTo>
                    <a:pt x="741" y="187"/>
                    <a:pt x="762" y="199"/>
                    <a:pt x="781" y="211"/>
                  </a:cubicBezTo>
                  <a:cubicBezTo>
                    <a:pt x="808" y="227"/>
                    <a:pt x="833" y="243"/>
                    <a:pt x="871" y="231"/>
                  </a:cubicBezTo>
                  <a:cubicBezTo>
                    <a:pt x="912" y="218"/>
                    <a:pt x="927" y="190"/>
                    <a:pt x="941" y="162"/>
                  </a:cubicBezTo>
                  <a:cubicBezTo>
                    <a:pt x="949" y="149"/>
                    <a:pt x="954" y="140"/>
                    <a:pt x="960" y="133"/>
                  </a:cubicBezTo>
                  <a:cubicBezTo>
                    <a:pt x="960" y="133"/>
                    <a:pt x="960" y="133"/>
                    <a:pt x="960" y="133"/>
                  </a:cubicBezTo>
                  <a:cubicBezTo>
                    <a:pt x="960" y="133"/>
                    <a:pt x="961" y="132"/>
                    <a:pt x="962" y="131"/>
                  </a:cubicBezTo>
                  <a:cubicBezTo>
                    <a:pt x="962" y="131"/>
                    <a:pt x="962" y="131"/>
                    <a:pt x="962" y="131"/>
                  </a:cubicBezTo>
                  <a:cubicBezTo>
                    <a:pt x="962" y="130"/>
                    <a:pt x="963" y="130"/>
                    <a:pt x="964" y="129"/>
                  </a:cubicBezTo>
                  <a:cubicBezTo>
                    <a:pt x="964" y="129"/>
                    <a:pt x="964" y="129"/>
                    <a:pt x="964" y="129"/>
                  </a:cubicBezTo>
                  <a:cubicBezTo>
                    <a:pt x="965" y="128"/>
                    <a:pt x="965" y="128"/>
                    <a:pt x="966" y="127"/>
                  </a:cubicBezTo>
                  <a:cubicBezTo>
                    <a:pt x="966" y="127"/>
                    <a:pt x="966" y="127"/>
                    <a:pt x="966" y="127"/>
                  </a:cubicBezTo>
                  <a:cubicBezTo>
                    <a:pt x="967" y="126"/>
                    <a:pt x="967" y="126"/>
                    <a:pt x="968" y="125"/>
                  </a:cubicBezTo>
                  <a:cubicBezTo>
                    <a:pt x="968" y="125"/>
                    <a:pt x="968" y="125"/>
                    <a:pt x="968" y="125"/>
                  </a:cubicBezTo>
                  <a:cubicBezTo>
                    <a:pt x="969" y="125"/>
                    <a:pt x="970" y="124"/>
                    <a:pt x="971" y="124"/>
                  </a:cubicBezTo>
                  <a:cubicBezTo>
                    <a:pt x="971" y="124"/>
                    <a:pt x="971" y="124"/>
                    <a:pt x="971" y="124"/>
                  </a:cubicBezTo>
                  <a:cubicBezTo>
                    <a:pt x="972" y="123"/>
                    <a:pt x="972" y="123"/>
                    <a:pt x="973" y="122"/>
                  </a:cubicBezTo>
                  <a:cubicBezTo>
                    <a:pt x="973" y="122"/>
                    <a:pt x="973" y="122"/>
                    <a:pt x="974" y="122"/>
                  </a:cubicBezTo>
                  <a:cubicBezTo>
                    <a:pt x="974" y="122"/>
                    <a:pt x="975" y="122"/>
                    <a:pt x="976" y="121"/>
                  </a:cubicBezTo>
                  <a:cubicBezTo>
                    <a:pt x="976" y="121"/>
                    <a:pt x="976" y="121"/>
                    <a:pt x="977" y="121"/>
                  </a:cubicBezTo>
                  <a:cubicBezTo>
                    <a:pt x="978" y="120"/>
                    <a:pt x="979" y="120"/>
                    <a:pt x="980" y="120"/>
                  </a:cubicBezTo>
                  <a:cubicBezTo>
                    <a:pt x="1000" y="113"/>
                    <a:pt x="1018" y="116"/>
                    <a:pt x="1045" y="121"/>
                  </a:cubicBezTo>
                  <a:cubicBezTo>
                    <a:pt x="1088" y="129"/>
                    <a:pt x="1116" y="132"/>
                    <a:pt x="1124" y="113"/>
                  </a:cubicBezTo>
                  <a:cubicBezTo>
                    <a:pt x="1125" y="111"/>
                    <a:pt x="1126" y="109"/>
                    <a:pt x="1128" y="107"/>
                  </a:cubicBezTo>
                  <a:cubicBezTo>
                    <a:pt x="1128" y="107"/>
                    <a:pt x="1128" y="107"/>
                    <a:pt x="1128" y="107"/>
                  </a:cubicBezTo>
                  <a:cubicBezTo>
                    <a:pt x="1129" y="106"/>
                    <a:pt x="1129" y="106"/>
                    <a:pt x="1129" y="106"/>
                  </a:cubicBezTo>
                  <a:cubicBezTo>
                    <a:pt x="1130" y="105"/>
                    <a:pt x="1131" y="105"/>
                    <a:pt x="1131" y="104"/>
                  </a:cubicBezTo>
                  <a:cubicBezTo>
                    <a:pt x="1131" y="104"/>
                    <a:pt x="1131" y="104"/>
                    <a:pt x="1131" y="104"/>
                  </a:cubicBezTo>
                  <a:cubicBezTo>
                    <a:pt x="1133" y="103"/>
                    <a:pt x="1135" y="102"/>
                    <a:pt x="1137" y="102"/>
                  </a:cubicBezTo>
                  <a:close/>
                </a:path>
              </a:pathLst>
            </a:custGeom>
            <a:noFill/>
            <a:ln w="1270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19" name="Group 108">
            <a:extLst>
              <a:ext uri="{FF2B5EF4-FFF2-40B4-BE49-F238E27FC236}">
                <a16:creationId xmlns:a16="http://schemas.microsoft.com/office/drawing/2014/main" id="{F00B3FE4-D32E-4A0B-93A7-D1F7F1DD7807}"/>
              </a:ext>
            </a:extLst>
          </p:cNvPr>
          <p:cNvGrpSpPr>
            <a:grpSpLocks/>
          </p:cNvGrpSpPr>
          <p:nvPr/>
        </p:nvGrpSpPr>
        <p:grpSpPr bwMode="auto">
          <a:xfrm>
            <a:off x="3684588" y="3206750"/>
            <a:ext cx="4662487" cy="1244600"/>
            <a:chOff x="1361" y="1889"/>
            <a:chExt cx="2937" cy="784"/>
          </a:xfrm>
        </p:grpSpPr>
        <p:grpSp>
          <p:nvGrpSpPr>
            <p:cNvPr id="35382" name="Group 109">
              <a:extLst>
                <a:ext uri="{FF2B5EF4-FFF2-40B4-BE49-F238E27FC236}">
                  <a16:creationId xmlns:a16="http://schemas.microsoft.com/office/drawing/2014/main" id="{70FFFDA2-8844-4202-84A3-4D076AEEC8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1" y="1889"/>
              <a:ext cx="2937" cy="784"/>
              <a:chOff x="1361" y="1889"/>
              <a:chExt cx="2937" cy="784"/>
            </a:xfrm>
          </p:grpSpPr>
          <p:sp>
            <p:nvSpPr>
              <p:cNvPr id="35522" name="Freeform 110">
                <a:extLst>
                  <a:ext uri="{FF2B5EF4-FFF2-40B4-BE49-F238E27FC236}">
                    <a16:creationId xmlns:a16="http://schemas.microsoft.com/office/drawing/2014/main" id="{DE3D295F-103E-4854-B51E-33B3AC725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991"/>
                <a:ext cx="2850" cy="576"/>
              </a:xfrm>
              <a:custGeom>
                <a:avLst/>
                <a:gdLst>
                  <a:gd name="T0" fmla="*/ 688 w 1140"/>
                  <a:gd name="T1" fmla="*/ 760 h 216"/>
                  <a:gd name="T2" fmla="*/ 1125 w 1140"/>
                  <a:gd name="T3" fmla="*/ 1629 h 216"/>
                  <a:gd name="T4" fmla="*/ 2020 w 1140"/>
                  <a:gd name="T5" fmla="*/ 3093 h 216"/>
                  <a:gd name="T6" fmla="*/ 3625 w 1140"/>
                  <a:gd name="T7" fmla="*/ 2995 h 216"/>
                  <a:gd name="T8" fmla="*/ 4708 w 1140"/>
                  <a:gd name="T9" fmla="*/ 2653 h 216"/>
                  <a:gd name="T10" fmla="*/ 5438 w 1140"/>
                  <a:gd name="T11" fmla="*/ 3277 h 216"/>
                  <a:gd name="T12" fmla="*/ 6738 w 1140"/>
                  <a:gd name="T13" fmla="*/ 4096 h 216"/>
                  <a:gd name="T14" fmla="*/ 8000 w 1140"/>
                  <a:gd name="T15" fmla="*/ 3277 h 216"/>
                  <a:gd name="T16" fmla="*/ 8783 w 1140"/>
                  <a:gd name="T17" fmla="*/ 2595 h 216"/>
                  <a:gd name="T18" fmla="*/ 9770 w 1140"/>
                  <a:gd name="T19" fmla="*/ 3072 h 216"/>
                  <a:gd name="T20" fmla="*/ 11250 w 1140"/>
                  <a:gd name="T21" fmla="*/ 3776 h 216"/>
                  <a:gd name="T22" fmla="*/ 12533 w 1140"/>
                  <a:gd name="T23" fmla="*/ 3037 h 216"/>
                  <a:gd name="T24" fmla="*/ 13438 w 1140"/>
                  <a:gd name="T25" fmla="*/ 2312 h 216"/>
                  <a:gd name="T26" fmla="*/ 14658 w 1140"/>
                  <a:gd name="T27" fmla="*/ 2616 h 216"/>
                  <a:gd name="T28" fmla="*/ 16270 w 1140"/>
                  <a:gd name="T29" fmla="*/ 2696 h 216"/>
                  <a:gd name="T30" fmla="*/ 17158 w 1140"/>
                  <a:gd name="T31" fmla="*/ 1251 h 216"/>
                  <a:gd name="T32" fmla="*/ 17595 w 1140"/>
                  <a:gd name="T33" fmla="*/ 363 h 216"/>
                  <a:gd name="T34" fmla="*/ 17813 w 1140"/>
                  <a:gd name="T35" fmla="*/ 227 h 216"/>
                  <a:gd name="T36" fmla="*/ 17770 w 1140"/>
                  <a:gd name="T37" fmla="*/ 21 h 216"/>
                  <a:gd name="T38" fmla="*/ 17750 w 1140"/>
                  <a:gd name="T39" fmla="*/ 0 h 216"/>
                  <a:gd name="T40" fmla="*/ 17375 w 1140"/>
                  <a:gd name="T41" fmla="*/ 419 h 216"/>
                  <a:gd name="T42" fmla="*/ 16283 w 1140"/>
                  <a:gd name="T43" fmla="*/ 435 h 216"/>
                  <a:gd name="T44" fmla="*/ 15658 w 1140"/>
                  <a:gd name="T45" fmla="*/ 419 h 216"/>
                  <a:gd name="T46" fmla="*/ 15158 w 1140"/>
                  <a:gd name="T47" fmla="*/ 568 h 216"/>
                  <a:gd name="T48" fmla="*/ 14550 w 1140"/>
                  <a:gd name="T49" fmla="*/ 1331 h 216"/>
                  <a:gd name="T50" fmla="*/ 14345 w 1140"/>
                  <a:gd name="T51" fmla="*/ 1613 h 216"/>
                  <a:gd name="T52" fmla="*/ 13438 w 1140"/>
                  <a:gd name="T53" fmla="*/ 2253 h 216"/>
                  <a:gd name="T54" fmla="*/ 12250 w 1140"/>
                  <a:gd name="T55" fmla="*/ 1728 h 216"/>
                  <a:gd name="T56" fmla="*/ 11113 w 1140"/>
                  <a:gd name="T57" fmla="*/ 1117 h 216"/>
                  <a:gd name="T58" fmla="*/ 10063 w 1140"/>
                  <a:gd name="T59" fmla="*/ 1784 h 216"/>
                  <a:gd name="T60" fmla="*/ 8970 w 1140"/>
                  <a:gd name="T61" fmla="*/ 2483 h 216"/>
                  <a:gd name="T62" fmla="*/ 7958 w 1140"/>
                  <a:gd name="T63" fmla="*/ 1821 h 216"/>
                  <a:gd name="T64" fmla="*/ 6908 w 1140"/>
                  <a:gd name="T65" fmla="*/ 1216 h 216"/>
                  <a:gd name="T66" fmla="*/ 5488 w 1140"/>
                  <a:gd name="T67" fmla="*/ 2083 h 216"/>
                  <a:gd name="T68" fmla="*/ 4625 w 1140"/>
                  <a:gd name="T69" fmla="*/ 2616 h 216"/>
                  <a:gd name="T70" fmla="*/ 3925 w 1140"/>
                  <a:gd name="T71" fmla="*/ 1955 h 216"/>
                  <a:gd name="T72" fmla="*/ 3720 w 1140"/>
                  <a:gd name="T73" fmla="*/ 1672 h 216"/>
                  <a:gd name="T74" fmla="*/ 2908 w 1140"/>
                  <a:gd name="T75" fmla="*/ 797 h 216"/>
                  <a:gd name="T76" fmla="*/ 1970 w 1140"/>
                  <a:gd name="T77" fmla="*/ 776 h 216"/>
                  <a:gd name="T78" fmla="*/ 895 w 1140"/>
                  <a:gd name="T79" fmla="*/ 760 h 216"/>
                  <a:gd name="T80" fmla="*/ 238 w 1140"/>
                  <a:gd name="T81" fmla="*/ 192 h 216"/>
                  <a:gd name="T82" fmla="*/ 0 w 1140"/>
                  <a:gd name="T83" fmla="*/ 683 h 216"/>
                  <a:gd name="T84" fmla="*/ 688 w 1140"/>
                  <a:gd name="T85" fmla="*/ 760 h 21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40" h="216">
                    <a:moveTo>
                      <a:pt x="44" y="40"/>
                    </a:moveTo>
                    <a:cubicBezTo>
                      <a:pt x="57" y="51"/>
                      <a:pt x="64" y="67"/>
                      <a:pt x="72" y="86"/>
                    </a:cubicBezTo>
                    <a:cubicBezTo>
                      <a:pt x="83" y="113"/>
                      <a:pt x="95" y="143"/>
                      <a:pt x="129" y="163"/>
                    </a:cubicBezTo>
                    <a:cubicBezTo>
                      <a:pt x="164" y="184"/>
                      <a:pt x="197" y="171"/>
                      <a:pt x="232" y="158"/>
                    </a:cubicBezTo>
                    <a:cubicBezTo>
                      <a:pt x="248" y="152"/>
                      <a:pt x="289" y="140"/>
                      <a:pt x="301" y="140"/>
                    </a:cubicBezTo>
                    <a:cubicBezTo>
                      <a:pt x="312" y="140"/>
                      <a:pt x="333" y="155"/>
                      <a:pt x="348" y="173"/>
                    </a:cubicBezTo>
                    <a:cubicBezTo>
                      <a:pt x="368" y="196"/>
                      <a:pt x="392" y="216"/>
                      <a:pt x="431" y="216"/>
                    </a:cubicBezTo>
                    <a:cubicBezTo>
                      <a:pt x="471" y="216"/>
                      <a:pt x="491" y="195"/>
                      <a:pt x="512" y="173"/>
                    </a:cubicBezTo>
                    <a:cubicBezTo>
                      <a:pt x="526" y="158"/>
                      <a:pt x="541" y="142"/>
                      <a:pt x="562" y="137"/>
                    </a:cubicBezTo>
                    <a:cubicBezTo>
                      <a:pt x="588" y="130"/>
                      <a:pt x="607" y="147"/>
                      <a:pt x="625" y="162"/>
                    </a:cubicBezTo>
                    <a:cubicBezTo>
                      <a:pt x="647" y="180"/>
                      <a:pt x="671" y="201"/>
                      <a:pt x="720" y="199"/>
                    </a:cubicBezTo>
                    <a:cubicBezTo>
                      <a:pt x="768" y="197"/>
                      <a:pt x="784" y="179"/>
                      <a:pt x="802" y="160"/>
                    </a:cubicBezTo>
                    <a:cubicBezTo>
                      <a:pt x="816" y="144"/>
                      <a:pt x="831" y="127"/>
                      <a:pt x="860" y="122"/>
                    </a:cubicBezTo>
                    <a:cubicBezTo>
                      <a:pt x="887" y="118"/>
                      <a:pt x="912" y="128"/>
                      <a:pt x="938" y="138"/>
                    </a:cubicBezTo>
                    <a:cubicBezTo>
                      <a:pt x="972" y="151"/>
                      <a:pt x="1005" y="163"/>
                      <a:pt x="1041" y="142"/>
                    </a:cubicBezTo>
                    <a:cubicBezTo>
                      <a:pt x="1075" y="122"/>
                      <a:pt x="1087" y="92"/>
                      <a:pt x="1098" y="66"/>
                    </a:cubicBezTo>
                    <a:cubicBezTo>
                      <a:pt x="1106" y="46"/>
                      <a:pt x="1112" y="30"/>
                      <a:pt x="1126" y="19"/>
                    </a:cubicBezTo>
                    <a:cubicBezTo>
                      <a:pt x="1131" y="16"/>
                      <a:pt x="1136" y="14"/>
                      <a:pt x="1140" y="12"/>
                    </a:cubicBezTo>
                    <a:cubicBezTo>
                      <a:pt x="1136" y="12"/>
                      <a:pt x="1132" y="4"/>
                      <a:pt x="1137" y="1"/>
                    </a:cubicBezTo>
                    <a:cubicBezTo>
                      <a:pt x="1136" y="0"/>
                      <a:pt x="1136" y="0"/>
                      <a:pt x="1136" y="0"/>
                    </a:cubicBezTo>
                    <a:cubicBezTo>
                      <a:pt x="1135" y="2"/>
                      <a:pt x="1124" y="20"/>
                      <a:pt x="1112" y="22"/>
                    </a:cubicBezTo>
                    <a:cubicBezTo>
                      <a:pt x="1096" y="25"/>
                      <a:pt x="1070" y="24"/>
                      <a:pt x="1042" y="23"/>
                    </a:cubicBezTo>
                    <a:cubicBezTo>
                      <a:pt x="1030" y="22"/>
                      <a:pt x="1015" y="22"/>
                      <a:pt x="1002" y="22"/>
                    </a:cubicBezTo>
                    <a:cubicBezTo>
                      <a:pt x="993" y="22"/>
                      <a:pt x="983" y="23"/>
                      <a:pt x="970" y="30"/>
                    </a:cubicBezTo>
                    <a:cubicBezTo>
                      <a:pt x="960" y="37"/>
                      <a:pt x="950" y="47"/>
                      <a:pt x="931" y="70"/>
                    </a:cubicBezTo>
                    <a:cubicBezTo>
                      <a:pt x="918" y="85"/>
                      <a:pt x="918" y="85"/>
                      <a:pt x="918" y="85"/>
                    </a:cubicBezTo>
                    <a:cubicBezTo>
                      <a:pt x="899" y="109"/>
                      <a:pt x="890" y="113"/>
                      <a:pt x="860" y="119"/>
                    </a:cubicBezTo>
                    <a:cubicBezTo>
                      <a:pt x="822" y="126"/>
                      <a:pt x="801" y="109"/>
                      <a:pt x="784" y="91"/>
                    </a:cubicBezTo>
                    <a:cubicBezTo>
                      <a:pt x="765" y="73"/>
                      <a:pt x="750" y="58"/>
                      <a:pt x="711" y="59"/>
                    </a:cubicBezTo>
                    <a:cubicBezTo>
                      <a:pt x="672" y="61"/>
                      <a:pt x="659" y="76"/>
                      <a:pt x="644" y="94"/>
                    </a:cubicBezTo>
                    <a:cubicBezTo>
                      <a:pt x="630" y="111"/>
                      <a:pt x="611" y="129"/>
                      <a:pt x="574" y="131"/>
                    </a:cubicBezTo>
                    <a:cubicBezTo>
                      <a:pt x="535" y="133"/>
                      <a:pt x="520" y="111"/>
                      <a:pt x="509" y="96"/>
                    </a:cubicBezTo>
                    <a:cubicBezTo>
                      <a:pt x="497" y="79"/>
                      <a:pt x="486" y="64"/>
                      <a:pt x="442" y="64"/>
                    </a:cubicBezTo>
                    <a:cubicBezTo>
                      <a:pt x="391" y="64"/>
                      <a:pt x="370" y="88"/>
                      <a:pt x="351" y="110"/>
                    </a:cubicBezTo>
                    <a:cubicBezTo>
                      <a:pt x="337" y="126"/>
                      <a:pt x="321" y="144"/>
                      <a:pt x="296" y="138"/>
                    </a:cubicBezTo>
                    <a:cubicBezTo>
                      <a:pt x="277" y="133"/>
                      <a:pt x="264" y="121"/>
                      <a:pt x="251" y="103"/>
                    </a:cubicBezTo>
                    <a:cubicBezTo>
                      <a:pt x="238" y="88"/>
                      <a:pt x="238" y="88"/>
                      <a:pt x="238" y="88"/>
                    </a:cubicBezTo>
                    <a:cubicBezTo>
                      <a:pt x="210" y="54"/>
                      <a:pt x="201" y="48"/>
                      <a:pt x="186" y="42"/>
                    </a:cubicBezTo>
                    <a:cubicBezTo>
                      <a:pt x="173" y="37"/>
                      <a:pt x="147" y="40"/>
                      <a:pt x="126" y="41"/>
                    </a:cubicBezTo>
                    <a:cubicBezTo>
                      <a:pt x="99" y="42"/>
                      <a:pt x="73" y="43"/>
                      <a:pt x="57" y="40"/>
                    </a:cubicBezTo>
                    <a:cubicBezTo>
                      <a:pt x="34" y="35"/>
                      <a:pt x="23" y="23"/>
                      <a:pt x="15" y="10"/>
                    </a:cubicBezTo>
                    <a:cubicBezTo>
                      <a:pt x="20" y="29"/>
                      <a:pt x="7" y="32"/>
                      <a:pt x="0" y="36"/>
                    </a:cubicBezTo>
                    <a:cubicBezTo>
                      <a:pt x="13" y="31"/>
                      <a:pt x="29" y="29"/>
                      <a:pt x="44" y="40"/>
                    </a:cubicBezTo>
                    <a:close/>
                  </a:path>
                </a:pathLst>
              </a:custGeom>
              <a:solidFill>
                <a:srgbClr val="D79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3" name="Freeform 111">
                <a:extLst>
                  <a:ext uri="{FF2B5EF4-FFF2-40B4-BE49-F238E27FC236}">
                    <a16:creationId xmlns:a16="http://schemas.microsoft.com/office/drawing/2014/main" id="{BBD1C175-746D-42D6-A8E1-55928084B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049"/>
                <a:ext cx="2575" cy="518"/>
              </a:xfrm>
              <a:custGeom>
                <a:avLst/>
                <a:gdLst>
                  <a:gd name="T0" fmla="*/ 15813 w 1030"/>
                  <a:gd name="T1" fmla="*/ 35 h 194"/>
                  <a:gd name="T2" fmla="*/ 15158 w 1030"/>
                  <a:gd name="T3" fmla="*/ 21 h 194"/>
                  <a:gd name="T4" fmla="*/ 14533 w 1030"/>
                  <a:gd name="T5" fmla="*/ 0 h 194"/>
                  <a:gd name="T6" fmla="*/ 14033 w 1030"/>
                  <a:gd name="T7" fmla="*/ 150 h 194"/>
                  <a:gd name="T8" fmla="*/ 13425 w 1030"/>
                  <a:gd name="T9" fmla="*/ 913 h 194"/>
                  <a:gd name="T10" fmla="*/ 13220 w 1030"/>
                  <a:gd name="T11" fmla="*/ 1199 h 194"/>
                  <a:gd name="T12" fmla="*/ 12313 w 1030"/>
                  <a:gd name="T13" fmla="*/ 1848 h 194"/>
                  <a:gd name="T14" fmla="*/ 11125 w 1030"/>
                  <a:gd name="T15" fmla="*/ 1311 h 194"/>
                  <a:gd name="T16" fmla="*/ 9988 w 1030"/>
                  <a:gd name="T17" fmla="*/ 705 h 194"/>
                  <a:gd name="T18" fmla="*/ 8938 w 1030"/>
                  <a:gd name="T19" fmla="*/ 1370 h 194"/>
                  <a:gd name="T20" fmla="*/ 7845 w 1030"/>
                  <a:gd name="T21" fmla="*/ 2075 h 194"/>
                  <a:gd name="T22" fmla="*/ 6833 w 1030"/>
                  <a:gd name="T23" fmla="*/ 1412 h 194"/>
                  <a:gd name="T24" fmla="*/ 5783 w 1030"/>
                  <a:gd name="T25" fmla="*/ 798 h 194"/>
                  <a:gd name="T26" fmla="*/ 4363 w 1030"/>
                  <a:gd name="T27" fmla="*/ 1674 h 194"/>
                  <a:gd name="T28" fmla="*/ 3500 w 1030"/>
                  <a:gd name="T29" fmla="*/ 2211 h 194"/>
                  <a:gd name="T30" fmla="*/ 2800 w 1030"/>
                  <a:gd name="T31" fmla="*/ 1541 h 194"/>
                  <a:gd name="T32" fmla="*/ 2595 w 1030"/>
                  <a:gd name="T33" fmla="*/ 1255 h 194"/>
                  <a:gd name="T34" fmla="*/ 1783 w 1030"/>
                  <a:gd name="T35" fmla="*/ 379 h 194"/>
                  <a:gd name="T36" fmla="*/ 845 w 1030"/>
                  <a:gd name="T37" fmla="*/ 363 h 194"/>
                  <a:gd name="T38" fmla="*/ 438 w 1030"/>
                  <a:gd name="T39" fmla="*/ 379 h 194"/>
                  <a:gd name="T40" fmla="*/ 0 w 1030"/>
                  <a:gd name="T41" fmla="*/ 1220 h 194"/>
                  <a:gd name="T42" fmla="*/ 0 w 1030"/>
                  <a:gd name="T43" fmla="*/ 1220 h 194"/>
                  <a:gd name="T44" fmla="*/ 895 w 1030"/>
                  <a:gd name="T45" fmla="*/ 2681 h 194"/>
                  <a:gd name="T46" fmla="*/ 2500 w 1030"/>
                  <a:gd name="T47" fmla="*/ 2587 h 194"/>
                  <a:gd name="T48" fmla="*/ 3583 w 1030"/>
                  <a:gd name="T49" fmla="*/ 2246 h 194"/>
                  <a:gd name="T50" fmla="*/ 4313 w 1030"/>
                  <a:gd name="T51" fmla="*/ 2873 h 194"/>
                  <a:gd name="T52" fmla="*/ 5613 w 1030"/>
                  <a:gd name="T53" fmla="*/ 3693 h 194"/>
                  <a:gd name="T54" fmla="*/ 6875 w 1030"/>
                  <a:gd name="T55" fmla="*/ 2873 h 194"/>
                  <a:gd name="T56" fmla="*/ 7658 w 1030"/>
                  <a:gd name="T57" fmla="*/ 2189 h 194"/>
                  <a:gd name="T58" fmla="*/ 8645 w 1030"/>
                  <a:gd name="T59" fmla="*/ 2667 h 194"/>
                  <a:gd name="T60" fmla="*/ 10125 w 1030"/>
                  <a:gd name="T61" fmla="*/ 3372 h 194"/>
                  <a:gd name="T62" fmla="*/ 11408 w 1030"/>
                  <a:gd name="T63" fmla="*/ 2625 h 194"/>
                  <a:gd name="T64" fmla="*/ 12313 w 1030"/>
                  <a:gd name="T65" fmla="*/ 1904 h 194"/>
                  <a:gd name="T66" fmla="*/ 13533 w 1030"/>
                  <a:gd name="T67" fmla="*/ 2211 h 194"/>
                  <a:gd name="T68" fmla="*/ 15145 w 1030"/>
                  <a:gd name="T69" fmla="*/ 2280 h 194"/>
                  <a:gd name="T70" fmla="*/ 16033 w 1030"/>
                  <a:gd name="T71" fmla="*/ 833 h 194"/>
                  <a:gd name="T72" fmla="*/ 16095 w 1030"/>
                  <a:gd name="T73" fmla="*/ 649 h 194"/>
                  <a:gd name="T74" fmla="*/ 15813 w 1030"/>
                  <a:gd name="T75" fmla="*/ 35 h 19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30" h="194">
                    <a:moveTo>
                      <a:pt x="1012" y="2"/>
                    </a:moveTo>
                    <a:cubicBezTo>
                      <a:pt x="999" y="2"/>
                      <a:pt x="985" y="2"/>
                      <a:pt x="970" y="1"/>
                    </a:cubicBezTo>
                    <a:cubicBezTo>
                      <a:pt x="958" y="0"/>
                      <a:pt x="943" y="0"/>
                      <a:pt x="930" y="0"/>
                    </a:cubicBezTo>
                    <a:cubicBezTo>
                      <a:pt x="921" y="0"/>
                      <a:pt x="911" y="1"/>
                      <a:pt x="898" y="8"/>
                    </a:cubicBezTo>
                    <a:cubicBezTo>
                      <a:pt x="888" y="15"/>
                      <a:pt x="878" y="25"/>
                      <a:pt x="859" y="48"/>
                    </a:cubicBezTo>
                    <a:cubicBezTo>
                      <a:pt x="846" y="63"/>
                      <a:pt x="846" y="63"/>
                      <a:pt x="846" y="63"/>
                    </a:cubicBezTo>
                    <a:cubicBezTo>
                      <a:pt x="827" y="87"/>
                      <a:pt x="818" y="91"/>
                      <a:pt x="788" y="97"/>
                    </a:cubicBezTo>
                    <a:cubicBezTo>
                      <a:pt x="750" y="104"/>
                      <a:pt x="729" y="87"/>
                      <a:pt x="712" y="69"/>
                    </a:cubicBezTo>
                    <a:cubicBezTo>
                      <a:pt x="693" y="51"/>
                      <a:pt x="678" y="36"/>
                      <a:pt x="639" y="37"/>
                    </a:cubicBezTo>
                    <a:cubicBezTo>
                      <a:pt x="600" y="39"/>
                      <a:pt x="587" y="54"/>
                      <a:pt x="572" y="72"/>
                    </a:cubicBezTo>
                    <a:cubicBezTo>
                      <a:pt x="558" y="89"/>
                      <a:pt x="539" y="107"/>
                      <a:pt x="502" y="109"/>
                    </a:cubicBezTo>
                    <a:cubicBezTo>
                      <a:pt x="463" y="111"/>
                      <a:pt x="448" y="89"/>
                      <a:pt x="437" y="74"/>
                    </a:cubicBezTo>
                    <a:cubicBezTo>
                      <a:pt x="425" y="57"/>
                      <a:pt x="414" y="42"/>
                      <a:pt x="370" y="42"/>
                    </a:cubicBezTo>
                    <a:cubicBezTo>
                      <a:pt x="319" y="42"/>
                      <a:pt x="298" y="66"/>
                      <a:pt x="279" y="88"/>
                    </a:cubicBezTo>
                    <a:cubicBezTo>
                      <a:pt x="265" y="104"/>
                      <a:pt x="249" y="122"/>
                      <a:pt x="224" y="116"/>
                    </a:cubicBezTo>
                    <a:cubicBezTo>
                      <a:pt x="205" y="111"/>
                      <a:pt x="192" y="99"/>
                      <a:pt x="179" y="81"/>
                    </a:cubicBezTo>
                    <a:cubicBezTo>
                      <a:pt x="166" y="66"/>
                      <a:pt x="166" y="66"/>
                      <a:pt x="166" y="66"/>
                    </a:cubicBezTo>
                    <a:cubicBezTo>
                      <a:pt x="138" y="32"/>
                      <a:pt x="129" y="26"/>
                      <a:pt x="114" y="20"/>
                    </a:cubicBezTo>
                    <a:cubicBezTo>
                      <a:pt x="101" y="15"/>
                      <a:pt x="75" y="18"/>
                      <a:pt x="54" y="19"/>
                    </a:cubicBezTo>
                    <a:cubicBezTo>
                      <a:pt x="46" y="19"/>
                      <a:pt x="37" y="20"/>
                      <a:pt x="28" y="20"/>
                    </a:cubicBezTo>
                    <a:cubicBezTo>
                      <a:pt x="21" y="36"/>
                      <a:pt x="10" y="51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11" y="91"/>
                      <a:pt x="23" y="121"/>
                      <a:pt x="57" y="141"/>
                    </a:cubicBezTo>
                    <a:cubicBezTo>
                      <a:pt x="92" y="162"/>
                      <a:pt x="125" y="149"/>
                      <a:pt x="160" y="136"/>
                    </a:cubicBezTo>
                    <a:cubicBezTo>
                      <a:pt x="176" y="130"/>
                      <a:pt x="217" y="118"/>
                      <a:pt x="229" y="118"/>
                    </a:cubicBezTo>
                    <a:cubicBezTo>
                      <a:pt x="240" y="118"/>
                      <a:pt x="261" y="133"/>
                      <a:pt x="276" y="151"/>
                    </a:cubicBezTo>
                    <a:cubicBezTo>
                      <a:pt x="296" y="174"/>
                      <a:pt x="320" y="194"/>
                      <a:pt x="359" y="194"/>
                    </a:cubicBezTo>
                    <a:cubicBezTo>
                      <a:pt x="399" y="194"/>
                      <a:pt x="419" y="173"/>
                      <a:pt x="440" y="151"/>
                    </a:cubicBezTo>
                    <a:cubicBezTo>
                      <a:pt x="454" y="136"/>
                      <a:pt x="469" y="120"/>
                      <a:pt x="490" y="115"/>
                    </a:cubicBezTo>
                    <a:cubicBezTo>
                      <a:pt x="516" y="108"/>
                      <a:pt x="535" y="125"/>
                      <a:pt x="553" y="140"/>
                    </a:cubicBezTo>
                    <a:cubicBezTo>
                      <a:pt x="575" y="158"/>
                      <a:pt x="599" y="179"/>
                      <a:pt x="648" y="177"/>
                    </a:cubicBezTo>
                    <a:cubicBezTo>
                      <a:pt x="696" y="175"/>
                      <a:pt x="712" y="157"/>
                      <a:pt x="730" y="138"/>
                    </a:cubicBezTo>
                    <a:cubicBezTo>
                      <a:pt x="744" y="122"/>
                      <a:pt x="759" y="105"/>
                      <a:pt x="788" y="100"/>
                    </a:cubicBezTo>
                    <a:cubicBezTo>
                      <a:pt x="815" y="96"/>
                      <a:pt x="840" y="106"/>
                      <a:pt x="866" y="116"/>
                    </a:cubicBezTo>
                    <a:cubicBezTo>
                      <a:pt x="900" y="129"/>
                      <a:pt x="933" y="141"/>
                      <a:pt x="969" y="120"/>
                    </a:cubicBezTo>
                    <a:cubicBezTo>
                      <a:pt x="1003" y="100"/>
                      <a:pt x="1015" y="70"/>
                      <a:pt x="1026" y="44"/>
                    </a:cubicBezTo>
                    <a:cubicBezTo>
                      <a:pt x="1027" y="40"/>
                      <a:pt x="1028" y="37"/>
                      <a:pt x="1030" y="34"/>
                    </a:cubicBezTo>
                    <a:cubicBezTo>
                      <a:pt x="1023" y="24"/>
                      <a:pt x="1017" y="14"/>
                      <a:pt x="1012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4" name="Freeform 112">
                <a:extLst>
                  <a:ext uri="{FF2B5EF4-FFF2-40B4-BE49-F238E27FC236}">
                    <a16:creationId xmlns:a16="http://schemas.microsoft.com/office/drawing/2014/main" id="{EE9ED9AD-2076-4370-A188-859D5A324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2055"/>
                <a:ext cx="45" cy="85"/>
              </a:xfrm>
              <a:custGeom>
                <a:avLst/>
                <a:gdLst>
                  <a:gd name="T0" fmla="*/ 283 w 18"/>
                  <a:gd name="T1" fmla="*/ 600 h 32"/>
                  <a:gd name="T2" fmla="*/ 0 w 18"/>
                  <a:gd name="T3" fmla="*/ 0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2">
                    <a:moveTo>
                      <a:pt x="18" y="32"/>
                    </a:moveTo>
                    <a:cubicBezTo>
                      <a:pt x="11" y="22"/>
                      <a:pt x="5" y="1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5" name="Freeform 113">
                <a:extLst>
                  <a:ext uri="{FF2B5EF4-FFF2-40B4-BE49-F238E27FC236}">
                    <a16:creationId xmlns:a16="http://schemas.microsoft.com/office/drawing/2014/main" id="{3CD3484A-86BA-458E-BE8A-159056AB7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103"/>
                <a:ext cx="70" cy="117"/>
              </a:xfrm>
              <a:custGeom>
                <a:avLst/>
                <a:gdLst>
                  <a:gd name="T0" fmla="*/ 438 w 28"/>
                  <a:gd name="T1" fmla="*/ 0 h 44"/>
                  <a:gd name="T2" fmla="*/ 0 w 28"/>
                  <a:gd name="T3" fmla="*/ 82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4">
                    <a:moveTo>
                      <a:pt x="28" y="0"/>
                    </a:moveTo>
                    <a:cubicBezTo>
                      <a:pt x="21" y="16"/>
                      <a:pt x="10" y="31"/>
                      <a:pt x="0" y="4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6" name="Freeform 114">
                <a:extLst>
                  <a:ext uri="{FF2B5EF4-FFF2-40B4-BE49-F238E27FC236}">
                    <a16:creationId xmlns:a16="http://schemas.microsoft.com/office/drawing/2014/main" id="{12AE5BA9-5466-4B89-B704-7DB987369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889"/>
                <a:ext cx="2803" cy="486"/>
              </a:xfrm>
              <a:custGeom>
                <a:avLst/>
                <a:gdLst>
                  <a:gd name="T0" fmla="*/ 17526 w 1121"/>
                  <a:gd name="T1" fmla="*/ 721 h 182"/>
                  <a:gd name="T2" fmla="*/ 17318 w 1121"/>
                  <a:gd name="T3" fmla="*/ 0 h 182"/>
                  <a:gd name="T4" fmla="*/ 17026 w 1121"/>
                  <a:gd name="T5" fmla="*/ 401 h 182"/>
                  <a:gd name="T6" fmla="*/ 16088 w 1121"/>
                  <a:gd name="T7" fmla="*/ 401 h 182"/>
                  <a:gd name="T8" fmla="*/ 14868 w 1121"/>
                  <a:gd name="T9" fmla="*/ 513 h 182"/>
                  <a:gd name="T10" fmla="*/ 13835 w 1121"/>
                  <a:gd name="T11" fmla="*/ 1584 h 182"/>
                  <a:gd name="T12" fmla="*/ 13630 w 1121"/>
                  <a:gd name="T13" fmla="*/ 1869 h 182"/>
                  <a:gd name="T14" fmla="*/ 13117 w 1121"/>
                  <a:gd name="T15" fmla="*/ 2326 h 182"/>
                  <a:gd name="T16" fmla="*/ 12460 w 1121"/>
                  <a:gd name="T17" fmla="*/ 1925 h 182"/>
                  <a:gd name="T18" fmla="*/ 10867 w 1121"/>
                  <a:gd name="T19" fmla="*/ 1084 h 182"/>
                  <a:gd name="T20" fmla="*/ 9367 w 1121"/>
                  <a:gd name="T21" fmla="*/ 2019 h 182"/>
                  <a:gd name="T22" fmla="*/ 8709 w 1121"/>
                  <a:gd name="T23" fmla="*/ 2454 h 182"/>
                  <a:gd name="T24" fmla="*/ 8241 w 1121"/>
                  <a:gd name="T25" fmla="*/ 2110 h 182"/>
                  <a:gd name="T26" fmla="*/ 6676 w 1121"/>
                  <a:gd name="T27" fmla="*/ 1183 h 182"/>
                  <a:gd name="T28" fmla="*/ 4783 w 1121"/>
                  <a:gd name="T29" fmla="*/ 2326 h 182"/>
                  <a:gd name="T30" fmla="*/ 4488 w 1121"/>
                  <a:gd name="T31" fmla="*/ 2531 h 182"/>
                  <a:gd name="T32" fmla="*/ 3971 w 1121"/>
                  <a:gd name="T33" fmla="*/ 1925 h 182"/>
                  <a:gd name="T34" fmla="*/ 2938 w 1121"/>
                  <a:gd name="T35" fmla="*/ 820 h 182"/>
                  <a:gd name="T36" fmla="*/ 1720 w 1121"/>
                  <a:gd name="T37" fmla="*/ 742 h 182"/>
                  <a:gd name="T38" fmla="*/ 783 w 1121"/>
                  <a:gd name="T39" fmla="*/ 742 h 182"/>
                  <a:gd name="T40" fmla="*/ 470 w 1121"/>
                  <a:gd name="T41" fmla="*/ 342 h 182"/>
                  <a:gd name="T42" fmla="*/ 395 w 1121"/>
                  <a:gd name="T43" fmla="*/ 115 h 182"/>
                  <a:gd name="T44" fmla="*/ 0 w 1121"/>
                  <a:gd name="T45" fmla="*/ 913 h 182"/>
                  <a:gd name="T46" fmla="*/ 658 w 1121"/>
                  <a:gd name="T47" fmla="*/ 1482 h 182"/>
                  <a:gd name="T48" fmla="*/ 1738 w 1121"/>
                  <a:gd name="T49" fmla="*/ 1503 h 182"/>
                  <a:gd name="T50" fmla="*/ 2675 w 1121"/>
                  <a:gd name="T51" fmla="*/ 1525 h 182"/>
                  <a:gd name="T52" fmla="*/ 3488 w 1121"/>
                  <a:gd name="T53" fmla="*/ 2395 h 182"/>
                  <a:gd name="T54" fmla="*/ 3688 w 1121"/>
                  <a:gd name="T55" fmla="*/ 2689 h 182"/>
                  <a:gd name="T56" fmla="*/ 4396 w 1121"/>
                  <a:gd name="T57" fmla="*/ 3351 h 182"/>
                  <a:gd name="T58" fmla="*/ 5251 w 1121"/>
                  <a:gd name="T59" fmla="*/ 2817 h 182"/>
                  <a:gd name="T60" fmla="*/ 6676 w 1121"/>
                  <a:gd name="T61" fmla="*/ 1939 h 182"/>
                  <a:gd name="T62" fmla="*/ 7721 w 1121"/>
                  <a:gd name="T63" fmla="*/ 2553 h 182"/>
                  <a:gd name="T64" fmla="*/ 8742 w 1121"/>
                  <a:gd name="T65" fmla="*/ 3215 h 182"/>
                  <a:gd name="T66" fmla="*/ 9834 w 1121"/>
                  <a:gd name="T67" fmla="*/ 2510 h 182"/>
                  <a:gd name="T68" fmla="*/ 10879 w 1121"/>
                  <a:gd name="T69" fmla="*/ 1848 h 182"/>
                  <a:gd name="T70" fmla="*/ 12022 w 1121"/>
                  <a:gd name="T71" fmla="*/ 2454 h 182"/>
                  <a:gd name="T72" fmla="*/ 13210 w 1121"/>
                  <a:gd name="T73" fmla="*/ 2988 h 182"/>
                  <a:gd name="T74" fmla="*/ 14118 w 1121"/>
                  <a:gd name="T75" fmla="*/ 2339 h 182"/>
                  <a:gd name="T76" fmla="*/ 14318 w 1121"/>
                  <a:gd name="T77" fmla="*/ 2053 h 182"/>
                  <a:gd name="T78" fmla="*/ 14930 w 1121"/>
                  <a:gd name="T79" fmla="*/ 1298 h 182"/>
                  <a:gd name="T80" fmla="*/ 15430 w 1121"/>
                  <a:gd name="T81" fmla="*/ 1140 h 182"/>
                  <a:gd name="T82" fmla="*/ 16055 w 1121"/>
                  <a:gd name="T83" fmla="*/ 1162 h 182"/>
                  <a:gd name="T84" fmla="*/ 17151 w 1121"/>
                  <a:gd name="T85" fmla="*/ 1140 h 182"/>
                  <a:gd name="T86" fmla="*/ 17526 w 1121"/>
                  <a:gd name="T87" fmla="*/ 721 h 18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21" h="182">
                    <a:moveTo>
                      <a:pt x="1121" y="38"/>
                    </a:moveTo>
                    <a:cubicBezTo>
                      <a:pt x="1108" y="0"/>
                      <a:pt x="1108" y="0"/>
                      <a:pt x="1108" y="0"/>
                    </a:cubicBezTo>
                    <a:cubicBezTo>
                      <a:pt x="1101" y="17"/>
                      <a:pt x="1099" y="19"/>
                      <a:pt x="1089" y="21"/>
                    </a:cubicBezTo>
                    <a:cubicBezTo>
                      <a:pt x="1078" y="23"/>
                      <a:pt x="1052" y="22"/>
                      <a:pt x="1029" y="21"/>
                    </a:cubicBezTo>
                    <a:cubicBezTo>
                      <a:pt x="990" y="19"/>
                      <a:pt x="968" y="19"/>
                      <a:pt x="951" y="27"/>
                    </a:cubicBezTo>
                    <a:cubicBezTo>
                      <a:pt x="929" y="37"/>
                      <a:pt x="915" y="46"/>
                      <a:pt x="885" y="83"/>
                    </a:cubicBezTo>
                    <a:cubicBezTo>
                      <a:pt x="872" y="98"/>
                      <a:pt x="872" y="98"/>
                      <a:pt x="872" y="98"/>
                    </a:cubicBezTo>
                    <a:cubicBezTo>
                      <a:pt x="856" y="118"/>
                      <a:pt x="856" y="118"/>
                      <a:pt x="839" y="122"/>
                    </a:cubicBezTo>
                    <a:cubicBezTo>
                      <a:pt x="822" y="124"/>
                      <a:pt x="813" y="117"/>
                      <a:pt x="797" y="101"/>
                    </a:cubicBezTo>
                    <a:cubicBezTo>
                      <a:pt x="777" y="82"/>
                      <a:pt x="750" y="55"/>
                      <a:pt x="695" y="57"/>
                    </a:cubicBezTo>
                    <a:cubicBezTo>
                      <a:pt x="638" y="59"/>
                      <a:pt x="615" y="86"/>
                      <a:pt x="599" y="106"/>
                    </a:cubicBezTo>
                    <a:cubicBezTo>
                      <a:pt x="585" y="122"/>
                      <a:pt x="575" y="128"/>
                      <a:pt x="557" y="129"/>
                    </a:cubicBezTo>
                    <a:cubicBezTo>
                      <a:pt x="540" y="130"/>
                      <a:pt x="537" y="124"/>
                      <a:pt x="527" y="111"/>
                    </a:cubicBezTo>
                    <a:cubicBezTo>
                      <a:pt x="512" y="90"/>
                      <a:pt x="492" y="62"/>
                      <a:pt x="427" y="62"/>
                    </a:cubicBezTo>
                    <a:cubicBezTo>
                      <a:pt x="358" y="62"/>
                      <a:pt x="327" y="98"/>
                      <a:pt x="306" y="122"/>
                    </a:cubicBezTo>
                    <a:cubicBezTo>
                      <a:pt x="306" y="122"/>
                      <a:pt x="297" y="133"/>
                      <a:pt x="287" y="133"/>
                    </a:cubicBezTo>
                    <a:cubicBezTo>
                      <a:pt x="277" y="134"/>
                      <a:pt x="268" y="120"/>
                      <a:pt x="254" y="101"/>
                    </a:cubicBezTo>
                    <a:cubicBezTo>
                      <a:pt x="224" y="64"/>
                      <a:pt x="211" y="54"/>
                      <a:pt x="188" y="43"/>
                    </a:cubicBezTo>
                    <a:cubicBezTo>
                      <a:pt x="174" y="37"/>
                      <a:pt x="149" y="37"/>
                      <a:pt x="110" y="39"/>
                    </a:cubicBezTo>
                    <a:cubicBezTo>
                      <a:pt x="87" y="40"/>
                      <a:pt x="61" y="41"/>
                      <a:pt x="50" y="39"/>
                    </a:cubicBezTo>
                    <a:cubicBezTo>
                      <a:pt x="40" y="37"/>
                      <a:pt x="38" y="35"/>
                      <a:pt x="30" y="18"/>
                    </a:cubicBezTo>
                    <a:cubicBezTo>
                      <a:pt x="29" y="15"/>
                      <a:pt x="27" y="11"/>
                      <a:pt x="25" y="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8" y="61"/>
                      <a:pt x="19" y="73"/>
                      <a:pt x="42" y="78"/>
                    </a:cubicBezTo>
                    <a:cubicBezTo>
                      <a:pt x="58" y="81"/>
                      <a:pt x="84" y="80"/>
                      <a:pt x="111" y="79"/>
                    </a:cubicBezTo>
                    <a:cubicBezTo>
                      <a:pt x="132" y="78"/>
                      <a:pt x="158" y="75"/>
                      <a:pt x="171" y="80"/>
                    </a:cubicBezTo>
                    <a:cubicBezTo>
                      <a:pt x="186" y="86"/>
                      <a:pt x="195" y="92"/>
                      <a:pt x="223" y="126"/>
                    </a:cubicBezTo>
                    <a:cubicBezTo>
                      <a:pt x="236" y="141"/>
                      <a:pt x="236" y="141"/>
                      <a:pt x="236" y="141"/>
                    </a:cubicBezTo>
                    <a:cubicBezTo>
                      <a:pt x="249" y="159"/>
                      <a:pt x="262" y="171"/>
                      <a:pt x="281" y="176"/>
                    </a:cubicBezTo>
                    <a:cubicBezTo>
                      <a:pt x="306" y="182"/>
                      <a:pt x="322" y="164"/>
                      <a:pt x="336" y="148"/>
                    </a:cubicBezTo>
                    <a:cubicBezTo>
                      <a:pt x="355" y="126"/>
                      <a:pt x="376" y="102"/>
                      <a:pt x="427" y="102"/>
                    </a:cubicBezTo>
                    <a:cubicBezTo>
                      <a:pt x="471" y="102"/>
                      <a:pt x="482" y="117"/>
                      <a:pt x="494" y="134"/>
                    </a:cubicBezTo>
                    <a:cubicBezTo>
                      <a:pt x="505" y="149"/>
                      <a:pt x="520" y="171"/>
                      <a:pt x="559" y="169"/>
                    </a:cubicBezTo>
                    <a:cubicBezTo>
                      <a:pt x="596" y="167"/>
                      <a:pt x="615" y="149"/>
                      <a:pt x="629" y="132"/>
                    </a:cubicBezTo>
                    <a:cubicBezTo>
                      <a:pt x="644" y="114"/>
                      <a:pt x="657" y="99"/>
                      <a:pt x="696" y="97"/>
                    </a:cubicBezTo>
                    <a:cubicBezTo>
                      <a:pt x="735" y="96"/>
                      <a:pt x="750" y="111"/>
                      <a:pt x="769" y="129"/>
                    </a:cubicBezTo>
                    <a:cubicBezTo>
                      <a:pt x="786" y="147"/>
                      <a:pt x="807" y="164"/>
                      <a:pt x="845" y="157"/>
                    </a:cubicBezTo>
                    <a:cubicBezTo>
                      <a:pt x="875" y="151"/>
                      <a:pt x="884" y="147"/>
                      <a:pt x="903" y="123"/>
                    </a:cubicBezTo>
                    <a:cubicBezTo>
                      <a:pt x="916" y="108"/>
                      <a:pt x="916" y="108"/>
                      <a:pt x="916" y="108"/>
                    </a:cubicBezTo>
                    <a:cubicBezTo>
                      <a:pt x="935" y="85"/>
                      <a:pt x="945" y="75"/>
                      <a:pt x="955" y="68"/>
                    </a:cubicBezTo>
                    <a:cubicBezTo>
                      <a:pt x="968" y="61"/>
                      <a:pt x="978" y="60"/>
                      <a:pt x="987" y="60"/>
                    </a:cubicBezTo>
                    <a:cubicBezTo>
                      <a:pt x="1000" y="60"/>
                      <a:pt x="1015" y="60"/>
                      <a:pt x="1027" y="61"/>
                    </a:cubicBezTo>
                    <a:cubicBezTo>
                      <a:pt x="1055" y="62"/>
                      <a:pt x="1081" y="63"/>
                      <a:pt x="1097" y="60"/>
                    </a:cubicBezTo>
                    <a:cubicBezTo>
                      <a:pt x="1109" y="58"/>
                      <a:pt x="1121" y="38"/>
                      <a:pt x="1121" y="38"/>
                    </a:cubicBezTo>
                    <a:close/>
                  </a:path>
                </a:pathLst>
              </a:custGeom>
              <a:solidFill>
                <a:srgbClr val="EFD8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7" name="Freeform 115">
                <a:extLst>
                  <a:ext uri="{FF2B5EF4-FFF2-40B4-BE49-F238E27FC236}">
                    <a16:creationId xmlns:a16="http://schemas.microsoft.com/office/drawing/2014/main" id="{AB6199C7-27A3-4BEF-B430-2F239F098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2023"/>
                <a:ext cx="2937" cy="650"/>
              </a:xfrm>
              <a:custGeom>
                <a:avLst/>
                <a:gdLst>
                  <a:gd name="T0" fmla="*/ 18349 w 1175"/>
                  <a:gd name="T1" fmla="*/ 703 h 244"/>
                  <a:gd name="T2" fmla="*/ 18149 w 1175"/>
                  <a:gd name="T3" fmla="*/ 0 h 244"/>
                  <a:gd name="T4" fmla="*/ 17932 w 1175"/>
                  <a:gd name="T5" fmla="*/ 136 h 244"/>
                  <a:gd name="T6" fmla="*/ 17495 w 1175"/>
                  <a:gd name="T7" fmla="*/ 1023 h 244"/>
                  <a:gd name="T8" fmla="*/ 16600 w 1175"/>
                  <a:gd name="T9" fmla="*/ 2456 h 244"/>
                  <a:gd name="T10" fmla="*/ 14995 w 1175"/>
                  <a:gd name="T11" fmla="*/ 2384 h 244"/>
                  <a:gd name="T12" fmla="*/ 13778 w 1175"/>
                  <a:gd name="T13" fmla="*/ 2081 h 244"/>
                  <a:gd name="T14" fmla="*/ 12870 w 1175"/>
                  <a:gd name="T15" fmla="*/ 2797 h 244"/>
                  <a:gd name="T16" fmla="*/ 11591 w 1175"/>
                  <a:gd name="T17" fmla="*/ 3535 h 244"/>
                  <a:gd name="T18" fmla="*/ 10103 w 1175"/>
                  <a:gd name="T19" fmla="*/ 2840 h 244"/>
                  <a:gd name="T20" fmla="*/ 9121 w 1175"/>
                  <a:gd name="T21" fmla="*/ 2363 h 244"/>
                  <a:gd name="T22" fmla="*/ 8341 w 1175"/>
                  <a:gd name="T23" fmla="*/ 3045 h 244"/>
                  <a:gd name="T24" fmla="*/ 7074 w 1175"/>
                  <a:gd name="T25" fmla="*/ 3855 h 244"/>
                  <a:gd name="T26" fmla="*/ 5779 w 1175"/>
                  <a:gd name="T27" fmla="*/ 3045 h 244"/>
                  <a:gd name="T28" fmla="*/ 5042 w 1175"/>
                  <a:gd name="T29" fmla="*/ 2419 h 244"/>
                  <a:gd name="T30" fmla="*/ 3967 w 1175"/>
                  <a:gd name="T31" fmla="*/ 2760 h 244"/>
                  <a:gd name="T32" fmla="*/ 2355 w 1175"/>
                  <a:gd name="T33" fmla="*/ 2853 h 244"/>
                  <a:gd name="T34" fmla="*/ 1467 w 1175"/>
                  <a:gd name="T35" fmla="*/ 1399 h 244"/>
                  <a:gd name="T36" fmla="*/ 1030 w 1175"/>
                  <a:gd name="T37" fmla="*/ 533 h 244"/>
                  <a:gd name="T38" fmla="*/ 342 w 1175"/>
                  <a:gd name="T39" fmla="*/ 453 h 244"/>
                  <a:gd name="T40" fmla="*/ 0 w 1175"/>
                  <a:gd name="T41" fmla="*/ 1193 h 244"/>
                  <a:gd name="T42" fmla="*/ 625 w 1175"/>
                  <a:gd name="T43" fmla="*/ 1193 h 244"/>
                  <a:gd name="T44" fmla="*/ 762 w 1175"/>
                  <a:gd name="T45" fmla="*/ 1361 h 244"/>
                  <a:gd name="T46" fmla="*/ 887 w 1175"/>
                  <a:gd name="T47" fmla="*/ 1681 h 244"/>
                  <a:gd name="T48" fmla="*/ 2030 w 1175"/>
                  <a:gd name="T49" fmla="*/ 3498 h 244"/>
                  <a:gd name="T50" fmla="*/ 4187 w 1175"/>
                  <a:gd name="T51" fmla="*/ 3476 h 244"/>
                  <a:gd name="T52" fmla="*/ 4792 w 1175"/>
                  <a:gd name="T53" fmla="*/ 3237 h 244"/>
                  <a:gd name="T54" fmla="*/ 5137 w 1175"/>
                  <a:gd name="T55" fmla="*/ 3306 h 244"/>
                  <a:gd name="T56" fmla="*/ 5312 w 1175"/>
                  <a:gd name="T57" fmla="*/ 3535 h 244"/>
                  <a:gd name="T58" fmla="*/ 7074 w 1175"/>
                  <a:gd name="T59" fmla="*/ 4614 h 244"/>
                  <a:gd name="T60" fmla="*/ 8791 w 1175"/>
                  <a:gd name="T61" fmla="*/ 3570 h 244"/>
                  <a:gd name="T62" fmla="*/ 9278 w 1175"/>
                  <a:gd name="T63" fmla="*/ 3101 h 244"/>
                  <a:gd name="T64" fmla="*/ 9696 w 1175"/>
                  <a:gd name="T65" fmla="*/ 3407 h 244"/>
                  <a:gd name="T66" fmla="*/ 11603 w 1175"/>
                  <a:gd name="T67" fmla="*/ 4294 h 244"/>
                  <a:gd name="T68" fmla="*/ 13320 w 1175"/>
                  <a:gd name="T69" fmla="*/ 3293 h 244"/>
                  <a:gd name="T70" fmla="*/ 13883 w 1175"/>
                  <a:gd name="T71" fmla="*/ 2840 h 244"/>
                  <a:gd name="T72" fmla="*/ 14775 w 1175"/>
                  <a:gd name="T73" fmla="*/ 3080 h 244"/>
                  <a:gd name="T74" fmla="*/ 16912 w 1175"/>
                  <a:gd name="T75" fmla="*/ 3122 h 244"/>
                  <a:gd name="T76" fmla="*/ 18069 w 1175"/>
                  <a:gd name="T77" fmla="*/ 1305 h 244"/>
                  <a:gd name="T78" fmla="*/ 18319 w 1175"/>
                  <a:gd name="T79" fmla="*/ 738 h 244"/>
                  <a:gd name="T80" fmla="*/ 18349 w 1175"/>
                  <a:gd name="T81" fmla="*/ 703 h 24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175" h="244">
                    <a:moveTo>
                      <a:pt x="1175" y="37"/>
                    </a:moveTo>
                    <a:cubicBezTo>
                      <a:pt x="1162" y="0"/>
                      <a:pt x="1162" y="0"/>
                      <a:pt x="1162" y="0"/>
                    </a:cubicBezTo>
                    <a:cubicBezTo>
                      <a:pt x="1158" y="2"/>
                      <a:pt x="1153" y="4"/>
                      <a:pt x="1148" y="7"/>
                    </a:cubicBezTo>
                    <a:cubicBezTo>
                      <a:pt x="1134" y="18"/>
                      <a:pt x="1128" y="34"/>
                      <a:pt x="1120" y="54"/>
                    </a:cubicBezTo>
                    <a:cubicBezTo>
                      <a:pt x="1109" y="80"/>
                      <a:pt x="1097" y="110"/>
                      <a:pt x="1063" y="130"/>
                    </a:cubicBezTo>
                    <a:cubicBezTo>
                      <a:pt x="1027" y="151"/>
                      <a:pt x="994" y="139"/>
                      <a:pt x="960" y="126"/>
                    </a:cubicBezTo>
                    <a:cubicBezTo>
                      <a:pt x="934" y="116"/>
                      <a:pt x="909" y="106"/>
                      <a:pt x="882" y="110"/>
                    </a:cubicBezTo>
                    <a:cubicBezTo>
                      <a:pt x="853" y="115"/>
                      <a:pt x="838" y="132"/>
                      <a:pt x="824" y="148"/>
                    </a:cubicBezTo>
                    <a:cubicBezTo>
                      <a:pt x="806" y="167"/>
                      <a:pt x="790" y="185"/>
                      <a:pt x="742" y="187"/>
                    </a:cubicBezTo>
                    <a:cubicBezTo>
                      <a:pt x="693" y="189"/>
                      <a:pt x="669" y="168"/>
                      <a:pt x="647" y="150"/>
                    </a:cubicBezTo>
                    <a:cubicBezTo>
                      <a:pt x="629" y="135"/>
                      <a:pt x="610" y="118"/>
                      <a:pt x="584" y="125"/>
                    </a:cubicBezTo>
                    <a:cubicBezTo>
                      <a:pt x="563" y="130"/>
                      <a:pt x="548" y="146"/>
                      <a:pt x="534" y="161"/>
                    </a:cubicBezTo>
                    <a:cubicBezTo>
                      <a:pt x="513" y="183"/>
                      <a:pt x="493" y="204"/>
                      <a:pt x="453" y="204"/>
                    </a:cubicBezTo>
                    <a:cubicBezTo>
                      <a:pt x="414" y="204"/>
                      <a:pt x="390" y="184"/>
                      <a:pt x="370" y="161"/>
                    </a:cubicBezTo>
                    <a:cubicBezTo>
                      <a:pt x="355" y="143"/>
                      <a:pt x="334" y="128"/>
                      <a:pt x="323" y="128"/>
                    </a:cubicBezTo>
                    <a:cubicBezTo>
                      <a:pt x="311" y="128"/>
                      <a:pt x="270" y="140"/>
                      <a:pt x="254" y="146"/>
                    </a:cubicBezTo>
                    <a:cubicBezTo>
                      <a:pt x="219" y="159"/>
                      <a:pt x="186" y="172"/>
                      <a:pt x="151" y="151"/>
                    </a:cubicBezTo>
                    <a:cubicBezTo>
                      <a:pt x="117" y="131"/>
                      <a:pt x="105" y="101"/>
                      <a:pt x="94" y="74"/>
                    </a:cubicBezTo>
                    <a:cubicBezTo>
                      <a:pt x="86" y="55"/>
                      <a:pt x="79" y="39"/>
                      <a:pt x="66" y="28"/>
                    </a:cubicBezTo>
                    <a:cubicBezTo>
                      <a:pt x="51" y="17"/>
                      <a:pt x="35" y="19"/>
                      <a:pt x="22" y="24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3"/>
                      <a:pt x="36" y="62"/>
                      <a:pt x="40" y="63"/>
                    </a:cubicBezTo>
                    <a:cubicBezTo>
                      <a:pt x="43" y="64"/>
                      <a:pt x="47" y="66"/>
                      <a:pt x="49" y="72"/>
                    </a:cubicBezTo>
                    <a:cubicBezTo>
                      <a:pt x="52" y="77"/>
                      <a:pt x="54" y="83"/>
                      <a:pt x="57" y="89"/>
                    </a:cubicBezTo>
                    <a:cubicBezTo>
                      <a:pt x="69" y="119"/>
                      <a:pt x="85" y="159"/>
                      <a:pt x="130" y="185"/>
                    </a:cubicBezTo>
                    <a:cubicBezTo>
                      <a:pt x="183" y="216"/>
                      <a:pt x="230" y="198"/>
                      <a:pt x="268" y="184"/>
                    </a:cubicBezTo>
                    <a:cubicBezTo>
                      <a:pt x="282" y="178"/>
                      <a:pt x="295" y="173"/>
                      <a:pt x="307" y="171"/>
                    </a:cubicBezTo>
                    <a:cubicBezTo>
                      <a:pt x="319" y="168"/>
                      <a:pt x="324" y="168"/>
                      <a:pt x="329" y="175"/>
                    </a:cubicBezTo>
                    <a:cubicBezTo>
                      <a:pt x="333" y="179"/>
                      <a:pt x="336" y="183"/>
                      <a:pt x="340" y="187"/>
                    </a:cubicBezTo>
                    <a:cubicBezTo>
                      <a:pt x="362" y="212"/>
                      <a:pt x="395" y="244"/>
                      <a:pt x="453" y="244"/>
                    </a:cubicBezTo>
                    <a:cubicBezTo>
                      <a:pt x="510" y="244"/>
                      <a:pt x="540" y="212"/>
                      <a:pt x="563" y="189"/>
                    </a:cubicBezTo>
                    <a:cubicBezTo>
                      <a:pt x="574" y="177"/>
                      <a:pt x="585" y="166"/>
                      <a:pt x="594" y="164"/>
                    </a:cubicBezTo>
                    <a:cubicBezTo>
                      <a:pt x="601" y="162"/>
                      <a:pt x="606" y="168"/>
                      <a:pt x="621" y="180"/>
                    </a:cubicBezTo>
                    <a:cubicBezTo>
                      <a:pt x="644" y="200"/>
                      <a:pt x="679" y="229"/>
                      <a:pt x="743" y="227"/>
                    </a:cubicBezTo>
                    <a:cubicBezTo>
                      <a:pt x="808" y="224"/>
                      <a:pt x="834" y="195"/>
                      <a:pt x="853" y="174"/>
                    </a:cubicBezTo>
                    <a:cubicBezTo>
                      <a:pt x="867" y="160"/>
                      <a:pt x="874" y="152"/>
                      <a:pt x="889" y="150"/>
                    </a:cubicBezTo>
                    <a:cubicBezTo>
                      <a:pt x="905" y="147"/>
                      <a:pt x="924" y="155"/>
                      <a:pt x="946" y="163"/>
                    </a:cubicBezTo>
                    <a:cubicBezTo>
                      <a:pt x="984" y="177"/>
                      <a:pt x="1031" y="195"/>
                      <a:pt x="1083" y="165"/>
                    </a:cubicBezTo>
                    <a:cubicBezTo>
                      <a:pt x="1129" y="138"/>
                      <a:pt x="1145" y="98"/>
                      <a:pt x="1157" y="69"/>
                    </a:cubicBezTo>
                    <a:cubicBezTo>
                      <a:pt x="1161" y="59"/>
                      <a:pt x="1168" y="42"/>
                      <a:pt x="1173" y="39"/>
                    </a:cubicBezTo>
                    <a:cubicBezTo>
                      <a:pt x="1174" y="38"/>
                      <a:pt x="1175" y="37"/>
                      <a:pt x="1175" y="37"/>
                    </a:cubicBezTo>
                    <a:close/>
                  </a:path>
                </a:pathLst>
              </a:custGeom>
              <a:solidFill>
                <a:srgbClr val="EFD8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8" name="Freeform 116">
                <a:extLst>
                  <a:ext uri="{FF2B5EF4-FFF2-40B4-BE49-F238E27FC236}">
                    <a16:creationId xmlns:a16="http://schemas.microsoft.com/office/drawing/2014/main" id="{F47D5D20-BA00-42B4-97A6-0B4792989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105"/>
                <a:ext cx="735" cy="462"/>
              </a:xfrm>
              <a:custGeom>
                <a:avLst/>
                <a:gdLst>
                  <a:gd name="T0" fmla="*/ 4458 w 294"/>
                  <a:gd name="T1" fmla="*/ 401 h 173"/>
                  <a:gd name="T2" fmla="*/ 4438 w 294"/>
                  <a:gd name="T3" fmla="*/ 401 h 173"/>
                  <a:gd name="T4" fmla="*/ 3020 w 294"/>
                  <a:gd name="T5" fmla="*/ 1277 h 173"/>
                  <a:gd name="T6" fmla="*/ 2158 w 294"/>
                  <a:gd name="T7" fmla="*/ 1811 h 173"/>
                  <a:gd name="T8" fmla="*/ 1458 w 294"/>
                  <a:gd name="T9" fmla="*/ 1140 h 173"/>
                  <a:gd name="T10" fmla="*/ 1250 w 294"/>
                  <a:gd name="T11" fmla="*/ 855 h 173"/>
                  <a:gd name="T12" fmla="*/ 500 w 294"/>
                  <a:gd name="T13" fmla="*/ 0 h 173"/>
                  <a:gd name="T14" fmla="*/ 0 w 294"/>
                  <a:gd name="T15" fmla="*/ 2019 h 173"/>
                  <a:gd name="T16" fmla="*/ 20 w 294"/>
                  <a:gd name="T17" fmla="*/ 2476 h 173"/>
                  <a:gd name="T18" fmla="*/ 1158 w 294"/>
                  <a:gd name="T19" fmla="*/ 2190 h 173"/>
                  <a:gd name="T20" fmla="*/ 2238 w 294"/>
                  <a:gd name="T21" fmla="*/ 1848 h 173"/>
                  <a:gd name="T22" fmla="*/ 2970 w 294"/>
                  <a:gd name="T23" fmla="*/ 2476 h 173"/>
                  <a:gd name="T24" fmla="*/ 4270 w 294"/>
                  <a:gd name="T25" fmla="*/ 3295 h 173"/>
                  <a:gd name="T26" fmla="*/ 4333 w 294"/>
                  <a:gd name="T27" fmla="*/ 3295 h 173"/>
                  <a:gd name="T28" fmla="*/ 4595 w 294"/>
                  <a:gd name="T29" fmla="*/ 1712 h 173"/>
                  <a:gd name="T30" fmla="*/ 4458 w 294"/>
                  <a:gd name="T31" fmla="*/ 401 h 17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94" h="173">
                    <a:moveTo>
                      <a:pt x="285" y="21"/>
                    </a:moveTo>
                    <a:cubicBezTo>
                      <a:pt x="285" y="21"/>
                      <a:pt x="284" y="21"/>
                      <a:pt x="284" y="21"/>
                    </a:cubicBezTo>
                    <a:cubicBezTo>
                      <a:pt x="233" y="21"/>
                      <a:pt x="212" y="45"/>
                      <a:pt x="193" y="67"/>
                    </a:cubicBezTo>
                    <a:cubicBezTo>
                      <a:pt x="179" y="83"/>
                      <a:pt x="163" y="101"/>
                      <a:pt x="138" y="95"/>
                    </a:cubicBezTo>
                    <a:cubicBezTo>
                      <a:pt x="119" y="90"/>
                      <a:pt x="106" y="78"/>
                      <a:pt x="93" y="60"/>
                    </a:cubicBezTo>
                    <a:cubicBezTo>
                      <a:pt x="80" y="45"/>
                      <a:pt x="80" y="45"/>
                      <a:pt x="80" y="45"/>
                    </a:cubicBezTo>
                    <a:cubicBezTo>
                      <a:pt x="54" y="13"/>
                      <a:pt x="44" y="6"/>
                      <a:pt x="32" y="0"/>
                    </a:cubicBezTo>
                    <a:cubicBezTo>
                      <a:pt x="15" y="34"/>
                      <a:pt x="3" y="67"/>
                      <a:pt x="0" y="106"/>
                    </a:cubicBezTo>
                    <a:cubicBezTo>
                      <a:pt x="0" y="114"/>
                      <a:pt x="0" y="122"/>
                      <a:pt x="1" y="130"/>
                    </a:cubicBezTo>
                    <a:cubicBezTo>
                      <a:pt x="26" y="133"/>
                      <a:pt x="49" y="125"/>
                      <a:pt x="74" y="115"/>
                    </a:cubicBezTo>
                    <a:cubicBezTo>
                      <a:pt x="90" y="109"/>
                      <a:pt x="131" y="97"/>
                      <a:pt x="143" y="97"/>
                    </a:cubicBezTo>
                    <a:cubicBezTo>
                      <a:pt x="154" y="97"/>
                      <a:pt x="175" y="112"/>
                      <a:pt x="190" y="130"/>
                    </a:cubicBezTo>
                    <a:cubicBezTo>
                      <a:pt x="210" y="153"/>
                      <a:pt x="234" y="173"/>
                      <a:pt x="273" y="173"/>
                    </a:cubicBezTo>
                    <a:cubicBezTo>
                      <a:pt x="275" y="173"/>
                      <a:pt x="276" y="173"/>
                      <a:pt x="277" y="173"/>
                    </a:cubicBezTo>
                    <a:cubicBezTo>
                      <a:pt x="287" y="147"/>
                      <a:pt x="294" y="116"/>
                      <a:pt x="294" y="90"/>
                    </a:cubicBezTo>
                    <a:cubicBezTo>
                      <a:pt x="294" y="68"/>
                      <a:pt x="292" y="43"/>
                      <a:pt x="285" y="2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29" name="Freeform 117">
                <a:extLst>
                  <a:ext uri="{FF2B5EF4-FFF2-40B4-BE49-F238E27FC236}">
                    <a16:creationId xmlns:a16="http://schemas.microsoft.com/office/drawing/2014/main" id="{667C729D-9AEE-4B17-80E2-F1F09F85D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049"/>
                <a:ext cx="862" cy="464"/>
              </a:xfrm>
              <a:custGeom>
                <a:avLst/>
                <a:gdLst>
                  <a:gd name="T0" fmla="*/ 5257 w 345"/>
                  <a:gd name="T1" fmla="*/ 2275 h 174"/>
                  <a:gd name="T2" fmla="*/ 5382 w 345"/>
                  <a:gd name="T3" fmla="*/ 2184 h 174"/>
                  <a:gd name="T4" fmla="*/ 4745 w 345"/>
                  <a:gd name="T5" fmla="*/ 205 h 174"/>
                  <a:gd name="T6" fmla="*/ 4662 w 345"/>
                  <a:gd name="T7" fmla="*/ 0 h 174"/>
                  <a:gd name="T8" fmla="*/ 4650 w 345"/>
                  <a:gd name="T9" fmla="*/ 0 h 174"/>
                  <a:gd name="T10" fmla="*/ 4153 w 345"/>
                  <a:gd name="T11" fmla="*/ 149 h 174"/>
                  <a:gd name="T12" fmla="*/ 3540 w 345"/>
                  <a:gd name="T13" fmla="*/ 909 h 174"/>
                  <a:gd name="T14" fmla="*/ 3341 w 345"/>
                  <a:gd name="T15" fmla="*/ 1195 h 174"/>
                  <a:gd name="T16" fmla="*/ 2434 w 345"/>
                  <a:gd name="T17" fmla="*/ 1843 h 174"/>
                  <a:gd name="T18" fmla="*/ 1249 w 345"/>
                  <a:gd name="T19" fmla="*/ 1309 h 174"/>
                  <a:gd name="T20" fmla="*/ 105 w 345"/>
                  <a:gd name="T21" fmla="*/ 704 h 174"/>
                  <a:gd name="T22" fmla="*/ 0 w 345"/>
                  <a:gd name="T23" fmla="*/ 717 h 174"/>
                  <a:gd name="T24" fmla="*/ 592 w 345"/>
                  <a:gd name="T25" fmla="*/ 3299 h 174"/>
                  <a:gd name="T26" fmla="*/ 1529 w 345"/>
                  <a:gd name="T27" fmla="*/ 2616 h 174"/>
                  <a:gd name="T28" fmla="*/ 2434 w 345"/>
                  <a:gd name="T29" fmla="*/ 1899 h 174"/>
                  <a:gd name="T30" fmla="*/ 3653 w 345"/>
                  <a:gd name="T31" fmla="*/ 2197 h 174"/>
                  <a:gd name="T32" fmla="*/ 5257 w 345"/>
                  <a:gd name="T33" fmla="*/ 2275 h 1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5" h="174">
                    <a:moveTo>
                      <a:pt x="337" y="120"/>
                    </a:moveTo>
                    <a:cubicBezTo>
                      <a:pt x="340" y="118"/>
                      <a:pt x="343" y="117"/>
                      <a:pt x="345" y="115"/>
                    </a:cubicBezTo>
                    <a:cubicBezTo>
                      <a:pt x="336" y="80"/>
                      <a:pt x="320" y="44"/>
                      <a:pt x="304" y="11"/>
                    </a:cubicBezTo>
                    <a:cubicBezTo>
                      <a:pt x="303" y="7"/>
                      <a:pt x="301" y="4"/>
                      <a:pt x="299" y="0"/>
                    </a:cubicBezTo>
                    <a:cubicBezTo>
                      <a:pt x="299" y="0"/>
                      <a:pt x="299" y="0"/>
                      <a:pt x="298" y="0"/>
                    </a:cubicBezTo>
                    <a:cubicBezTo>
                      <a:pt x="289" y="0"/>
                      <a:pt x="279" y="1"/>
                      <a:pt x="266" y="8"/>
                    </a:cubicBezTo>
                    <a:cubicBezTo>
                      <a:pt x="256" y="15"/>
                      <a:pt x="246" y="25"/>
                      <a:pt x="227" y="48"/>
                    </a:cubicBezTo>
                    <a:cubicBezTo>
                      <a:pt x="214" y="63"/>
                      <a:pt x="214" y="63"/>
                      <a:pt x="214" y="63"/>
                    </a:cubicBezTo>
                    <a:cubicBezTo>
                      <a:pt x="195" y="87"/>
                      <a:pt x="186" y="91"/>
                      <a:pt x="156" y="97"/>
                    </a:cubicBezTo>
                    <a:cubicBezTo>
                      <a:pt x="118" y="104"/>
                      <a:pt x="97" y="87"/>
                      <a:pt x="80" y="69"/>
                    </a:cubicBezTo>
                    <a:cubicBezTo>
                      <a:pt x="61" y="51"/>
                      <a:pt x="46" y="36"/>
                      <a:pt x="7" y="37"/>
                    </a:cubicBezTo>
                    <a:cubicBezTo>
                      <a:pt x="4" y="37"/>
                      <a:pt x="2" y="37"/>
                      <a:pt x="0" y="38"/>
                    </a:cubicBezTo>
                    <a:cubicBezTo>
                      <a:pt x="2" y="85"/>
                      <a:pt x="18" y="135"/>
                      <a:pt x="38" y="174"/>
                    </a:cubicBezTo>
                    <a:cubicBezTo>
                      <a:pt x="69" y="169"/>
                      <a:pt x="83" y="153"/>
                      <a:pt x="98" y="138"/>
                    </a:cubicBezTo>
                    <a:cubicBezTo>
                      <a:pt x="112" y="122"/>
                      <a:pt x="127" y="105"/>
                      <a:pt x="156" y="100"/>
                    </a:cubicBezTo>
                    <a:cubicBezTo>
                      <a:pt x="183" y="96"/>
                      <a:pt x="208" y="106"/>
                      <a:pt x="234" y="116"/>
                    </a:cubicBezTo>
                    <a:cubicBezTo>
                      <a:pt x="268" y="129"/>
                      <a:pt x="301" y="141"/>
                      <a:pt x="337" y="120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0" name="Freeform 118">
                <a:extLst>
                  <a:ext uri="{FF2B5EF4-FFF2-40B4-BE49-F238E27FC236}">
                    <a16:creationId xmlns:a16="http://schemas.microsoft.com/office/drawing/2014/main" id="{591610E5-8A7B-4564-9900-2A5A6D973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2124"/>
                <a:ext cx="388" cy="216"/>
              </a:xfrm>
              <a:custGeom>
                <a:avLst/>
                <a:gdLst>
                  <a:gd name="T0" fmla="*/ 0 w 155"/>
                  <a:gd name="T1" fmla="*/ 1501 h 81"/>
                  <a:gd name="T2" fmla="*/ 1066 w 155"/>
                  <a:gd name="T3" fmla="*/ 533 h 81"/>
                  <a:gd name="T4" fmla="*/ 2431 w 155"/>
                  <a:gd name="T5" fmla="*/ 149 h 81"/>
                  <a:gd name="T6" fmla="*/ 864 w 155"/>
                  <a:gd name="T7" fmla="*/ 533 h 81"/>
                  <a:gd name="T8" fmla="*/ 0 w 155"/>
                  <a:gd name="T9" fmla="*/ 1501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5" h="81">
                    <a:moveTo>
                      <a:pt x="0" y="79"/>
                    </a:moveTo>
                    <a:cubicBezTo>
                      <a:pt x="22" y="81"/>
                      <a:pt x="33" y="51"/>
                      <a:pt x="68" y="28"/>
                    </a:cubicBezTo>
                    <a:cubicBezTo>
                      <a:pt x="103" y="5"/>
                      <a:pt x="132" y="6"/>
                      <a:pt x="155" y="8"/>
                    </a:cubicBezTo>
                    <a:cubicBezTo>
                      <a:pt x="91" y="0"/>
                      <a:pt x="76" y="7"/>
                      <a:pt x="55" y="28"/>
                    </a:cubicBezTo>
                    <a:cubicBezTo>
                      <a:pt x="34" y="49"/>
                      <a:pt x="19" y="77"/>
                      <a:pt x="0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1" name="Freeform 119">
                <a:extLst>
                  <a:ext uri="{FF2B5EF4-FFF2-40B4-BE49-F238E27FC236}">
                    <a16:creationId xmlns:a16="http://schemas.microsoft.com/office/drawing/2014/main" id="{775A8BF8-D19A-42DF-B70F-8C75A6AC7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00"/>
                <a:ext cx="375" cy="211"/>
              </a:xfrm>
              <a:custGeom>
                <a:avLst/>
                <a:gdLst>
                  <a:gd name="T0" fmla="*/ 0 w 150"/>
                  <a:gd name="T1" fmla="*/ 1506 h 79"/>
                  <a:gd name="T2" fmla="*/ 800 w 150"/>
                  <a:gd name="T3" fmla="*/ 743 h 79"/>
                  <a:gd name="T4" fmla="*/ 2345 w 150"/>
                  <a:gd name="T5" fmla="*/ 321 h 79"/>
                  <a:gd name="T6" fmla="*/ 688 w 150"/>
                  <a:gd name="T7" fmla="*/ 628 h 79"/>
                  <a:gd name="T8" fmla="*/ 0 w 150"/>
                  <a:gd name="T9" fmla="*/ 1506 h 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79">
                    <a:moveTo>
                      <a:pt x="0" y="79"/>
                    </a:moveTo>
                    <a:cubicBezTo>
                      <a:pt x="21" y="72"/>
                      <a:pt x="27" y="64"/>
                      <a:pt x="51" y="39"/>
                    </a:cubicBezTo>
                    <a:cubicBezTo>
                      <a:pt x="75" y="14"/>
                      <a:pt x="108" y="1"/>
                      <a:pt x="150" y="17"/>
                    </a:cubicBezTo>
                    <a:cubicBezTo>
                      <a:pt x="100" y="0"/>
                      <a:pt x="70" y="8"/>
                      <a:pt x="44" y="33"/>
                    </a:cubicBezTo>
                    <a:cubicBezTo>
                      <a:pt x="18" y="58"/>
                      <a:pt x="17" y="70"/>
                      <a:pt x="0" y="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2" name="Freeform 120">
                <a:extLst>
                  <a:ext uri="{FF2B5EF4-FFF2-40B4-BE49-F238E27FC236}">
                    <a16:creationId xmlns:a16="http://schemas.microsoft.com/office/drawing/2014/main" id="{63EC6C9E-EE2D-4675-8D1D-D06C14E90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3" y="1985"/>
                <a:ext cx="408" cy="232"/>
              </a:xfrm>
              <a:custGeom>
                <a:avLst/>
                <a:gdLst>
                  <a:gd name="T0" fmla="*/ 0 w 163"/>
                  <a:gd name="T1" fmla="*/ 1651 h 87"/>
                  <a:gd name="T2" fmla="*/ 1096 w 163"/>
                  <a:gd name="T3" fmla="*/ 363 h 87"/>
                  <a:gd name="T4" fmla="*/ 2556 w 163"/>
                  <a:gd name="T5" fmla="*/ 363 h 87"/>
                  <a:gd name="T6" fmla="*/ 813 w 163"/>
                  <a:gd name="T7" fmla="*/ 320 h 87"/>
                  <a:gd name="T8" fmla="*/ 0 w 163"/>
                  <a:gd name="T9" fmla="*/ 1651 h 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87">
                    <a:moveTo>
                      <a:pt x="0" y="87"/>
                    </a:moveTo>
                    <a:cubicBezTo>
                      <a:pt x="25" y="57"/>
                      <a:pt x="38" y="27"/>
                      <a:pt x="70" y="19"/>
                    </a:cubicBezTo>
                    <a:cubicBezTo>
                      <a:pt x="102" y="11"/>
                      <a:pt x="142" y="23"/>
                      <a:pt x="163" y="19"/>
                    </a:cubicBezTo>
                    <a:cubicBezTo>
                      <a:pt x="118" y="11"/>
                      <a:pt x="77" y="0"/>
                      <a:pt x="52" y="17"/>
                    </a:cubicBezTo>
                    <a:cubicBezTo>
                      <a:pt x="27" y="34"/>
                      <a:pt x="0" y="87"/>
                      <a:pt x="0" y="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3" name="Freeform 121">
                <a:extLst>
                  <a:ext uri="{FF2B5EF4-FFF2-40B4-BE49-F238E27FC236}">
                    <a16:creationId xmlns:a16="http://schemas.microsoft.com/office/drawing/2014/main" id="{40F91F04-7CF0-4EE5-BDF7-79A621208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463"/>
                <a:ext cx="412" cy="165"/>
              </a:xfrm>
              <a:custGeom>
                <a:avLst/>
                <a:gdLst>
                  <a:gd name="T0" fmla="*/ 0 w 165"/>
                  <a:gd name="T1" fmla="*/ 282 h 62"/>
                  <a:gd name="T2" fmla="*/ 1278 w 165"/>
                  <a:gd name="T3" fmla="*/ 908 h 62"/>
                  <a:gd name="T4" fmla="*/ 2569 w 165"/>
                  <a:gd name="T5" fmla="*/ 0 h 62"/>
                  <a:gd name="T6" fmla="*/ 1091 w 165"/>
                  <a:gd name="T7" fmla="*/ 1134 h 62"/>
                  <a:gd name="T8" fmla="*/ 0 w 165"/>
                  <a:gd name="T9" fmla="*/ 282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5" h="62">
                    <a:moveTo>
                      <a:pt x="0" y="15"/>
                    </a:moveTo>
                    <a:cubicBezTo>
                      <a:pt x="17" y="37"/>
                      <a:pt x="53" y="52"/>
                      <a:pt x="82" y="48"/>
                    </a:cubicBezTo>
                    <a:cubicBezTo>
                      <a:pt x="111" y="44"/>
                      <a:pt x="134" y="40"/>
                      <a:pt x="165" y="0"/>
                    </a:cubicBezTo>
                    <a:cubicBezTo>
                      <a:pt x="149" y="36"/>
                      <a:pt x="117" y="62"/>
                      <a:pt x="70" y="60"/>
                    </a:cubicBezTo>
                    <a:cubicBezTo>
                      <a:pt x="23" y="58"/>
                      <a:pt x="0" y="15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4" name="Freeform 122">
                <a:extLst>
                  <a:ext uri="{FF2B5EF4-FFF2-40B4-BE49-F238E27FC236}">
                    <a16:creationId xmlns:a16="http://schemas.microsoft.com/office/drawing/2014/main" id="{DCC839C9-A3A7-4BBA-86D5-3EF48A9A2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335"/>
                <a:ext cx="345" cy="240"/>
              </a:xfrm>
              <a:custGeom>
                <a:avLst/>
                <a:gdLst>
                  <a:gd name="T0" fmla="*/ 1238 w 138"/>
                  <a:gd name="T1" fmla="*/ 1003 h 90"/>
                  <a:gd name="T2" fmla="*/ 2158 w 138"/>
                  <a:gd name="T3" fmla="*/ 0 h 90"/>
                  <a:gd name="T4" fmla="*/ 1113 w 138"/>
                  <a:gd name="T5" fmla="*/ 909 h 90"/>
                  <a:gd name="T6" fmla="*/ 0 w 138"/>
                  <a:gd name="T7" fmla="*/ 1459 h 90"/>
                  <a:gd name="T8" fmla="*/ 1238 w 138"/>
                  <a:gd name="T9" fmla="*/ 1003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8" h="90">
                    <a:moveTo>
                      <a:pt x="79" y="53"/>
                    </a:moveTo>
                    <a:cubicBezTo>
                      <a:pt x="96" y="33"/>
                      <a:pt x="118" y="12"/>
                      <a:pt x="138" y="0"/>
                    </a:cubicBezTo>
                    <a:cubicBezTo>
                      <a:pt x="115" y="5"/>
                      <a:pt x="93" y="25"/>
                      <a:pt x="71" y="48"/>
                    </a:cubicBezTo>
                    <a:cubicBezTo>
                      <a:pt x="53" y="67"/>
                      <a:pt x="33" y="77"/>
                      <a:pt x="0" y="77"/>
                    </a:cubicBezTo>
                    <a:cubicBezTo>
                      <a:pt x="15" y="79"/>
                      <a:pt x="41" y="90"/>
                      <a:pt x="79" y="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5" name="Freeform 123">
                <a:extLst>
                  <a:ext uri="{FF2B5EF4-FFF2-40B4-BE49-F238E27FC236}">
                    <a16:creationId xmlns:a16="http://schemas.microsoft.com/office/drawing/2014/main" id="{AA71D2C3-8093-443F-9FD2-B527369BD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2057"/>
                <a:ext cx="218" cy="334"/>
              </a:xfrm>
              <a:custGeom>
                <a:avLst/>
                <a:gdLst>
                  <a:gd name="T0" fmla="*/ 1005 w 87"/>
                  <a:gd name="T1" fmla="*/ 1186 h 125"/>
                  <a:gd name="T2" fmla="*/ 1368 w 87"/>
                  <a:gd name="T3" fmla="*/ 0 h 125"/>
                  <a:gd name="T4" fmla="*/ 897 w 87"/>
                  <a:gd name="T5" fmla="*/ 1029 h 125"/>
                  <a:gd name="T6" fmla="*/ 0 w 87"/>
                  <a:gd name="T7" fmla="*/ 2383 h 125"/>
                  <a:gd name="T8" fmla="*/ 1005 w 87"/>
                  <a:gd name="T9" fmla="*/ 1186 h 1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" h="125">
                    <a:moveTo>
                      <a:pt x="64" y="62"/>
                    </a:moveTo>
                    <a:cubicBezTo>
                      <a:pt x="71" y="27"/>
                      <a:pt x="74" y="13"/>
                      <a:pt x="87" y="0"/>
                    </a:cubicBezTo>
                    <a:cubicBezTo>
                      <a:pt x="79" y="5"/>
                      <a:pt x="65" y="22"/>
                      <a:pt x="57" y="54"/>
                    </a:cubicBezTo>
                    <a:cubicBezTo>
                      <a:pt x="49" y="86"/>
                      <a:pt x="26" y="112"/>
                      <a:pt x="0" y="125"/>
                    </a:cubicBezTo>
                    <a:cubicBezTo>
                      <a:pt x="20" y="119"/>
                      <a:pt x="54" y="98"/>
                      <a:pt x="64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6" name="Freeform 124">
                <a:extLst>
                  <a:ext uri="{FF2B5EF4-FFF2-40B4-BE49-F238E27FC236}">
                    <a16:creationId xmlns:a16="http://schemas.microsoft.com/office/drawing/2014/main" id="{89274B23-41D0-4215-977B-9B21B6E78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2380"/>
                <a:ext cx="405" cy="115"/>
              </a:xfrm>
              <a:custGeom>
                <a:avLst/>
                <a:gdLst>
                  <a:gd name="T0" fmla="*/ 0 w 162"/>
                  <a:gd name="T1" fmla="*/ 594 h 43"/>
                  <a:gd name="T2" fmla="*/ 1438 w 162"/>
                  <a:gd name="T3" fmla="*/ 380 h 43"/>
                  <a:gd name="T4" fmla="*/ 2533 w 162"/>
                  <a:gd name="T5" fmla="*/ 21 h 43"/>
                  <a:gd name="T6" fmla="*/ 1345 w 162"/>
                  <a:gd name="T7" fmla="*/ 615 h 43"/>
                  <a:gd name="T8" fmla="*/ 0 w 162"/>
                  <a:gd name="T9" fmla="*/ 59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43">
                    <a:moveTo>
                      <a:pt x="0" y="31"/>
                    </a:moveTo>
                    <a:cubicBezTo>
                      <a:pt x="28" y="42"/>
                      <a:pt x="50" y="35"/>
                      <a:pt x="92" y="20"/>
                    </a:cubicBezTo>
                    <a:cubicBezTo>
                      <a:pt x="134" y="5"/>
                      <a:pt x="154" y="0"/>
                      <a:pt x="162" y="1"/>
                    </a:cubicBezTo>
                    <a:cubicBezTo>
                      <a:pt x="140" y="6"/>
                      <a:pt x="117" y="21"/>
                      <a:pt x="86" y="32"/>
                    </a:cubicBezTo>
                    <a:cubicBezTo>
                      <a:pt x="55" y="43"/>
                      <a:pt x="16" y="43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7" name="Freeform 125">
                <a:extLst>
                  <a:ext uri="{FF2B5EF4-FFF2-40B4-BE49-F238E27FC236}">
                    <a16:creationId xmlns:a16="http://schemas.microsoft.com/office/drawing/2014/main" id="{2D0E1B3D-1AFA-4084-BCEF-A67C70B5A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132"/>
                <a:ext cx="55" cy="40"/>
              </a:xfrm>
              <a:custGeom>
                <a:avLst/>
                <a:gdLst>
                  <a:gd name="T0" fmla="*/ 0 w 22"/>
                  <a:gd name="T1" fmla="*/ 93 h 15"/>
                  <a:gd name="T2" fmla="*/ 158 w 22"/>
                  <a:gd name="T3" fmla="*/ 285 h 15"/>
                  <a:gd name="T4" fmla="*/ 345 w 22"/>
                  <a:gd name="T5" fmla="*/ 0 h 15"/>
                  <a:gd name="T6" fmla="*/ 33 w 22"/>
                  <a:gd name="T7" fmla="*/ 7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5">
                    <a:moveTo>
                      <a:pt x="0" y="5"/>
                    </a:moveTo>
                    <a:cubicBezTo>
                      <a:pt x="3" y="8"/>
                      <a:pt x="5" y="15"/>
                      <a:pt x="10" y="15"/>
                    </a:cubicBezTo>
                    <a:cubicBezTo>
                      <a:pt x="15" y="15"/>
                      <a:pt x="21" y="4"/>
                      <a:pt x="22" y="0"/>
                    </a:cubicBezTo>
                    <a:cubicBezTo>
                      <a:pt x="17" y="2"/>
                      <a:pt x="7" y="5"/>
                      <a:pt x="2" y="4"/>
                    </a:cubicBezTo>
                  </a:path>
                </a:pathLst>
              </a:custGeom>
              <a:solidFill>
                <a:srgbClr val="E2B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8" name="Freeform 126">
                <a:extLst>
                  <a:ext uri="{FF2B5EF4-FFF2-40B4-BE49-F238E27FC236}">
                    <a16:creationId xmlns:a16="http://schemas.microsoft.com/office/drawing/2014/main" id="{F20A6737-1F1F-4DDE-A9DA-D98DBFF92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2148"/>
                <a:ext cx="18" cy="16"/>
              </a:xfrm>
              <a:custGeom>
                <a:avLst/>
                <a:gdLst>
                  <a:gd name="T0" fmla="*/ 0 w 7"/>
                  <a:gd name="T1" fmla="*/ 35 h 6"/>
                  <a:gd name="T2" fmla="*/ 54 w 7"/>
                  <a:gd name="T3" fmla="*/ 115 h 6"/>
                  <a:gd name="T4" fmla="*/ 118 w 7"/>
                  <a:gd name="T5" fmla="*/ 0 h 6"/>
                  <a:gd name="T6" fmla="*/ 33 w 7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3"/>
                      <a:pt x="2" y="5"/>
                      <a:pt x="3" y="6"/>
                    </a:cubicBezTo>
                    <a:cubicBezTo>
                      <a:pt x="6" y="4"/>
                      <a:pt x="7" y="3"/>
                      <a:pt x="7" y="0"/>
                    </a:cubicBezTo>
                    <a:cubicBezTo>
                      <a:pt x="5" y="0"/>
                      <a:pt x="3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39" name="Freeform 127">
                <a:extLst>
                  <a:ext uri="{FF2B5EF4-FFF2-40B4-BE49-F238E27FC236}">
                    <a16:creationId xmlns:a16="http://schemas.microsoft.com/office/drawing/2014/main" id="{2FE152CC-A913-4797-BBE1-B130F370E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2140"/>
                <a:ext cx="8" cy="11"/>
              </a:xfrm>
              <a:custGeom>
                <a:avLst/>
                <a:gdLst>
                  <a:gd name="T0" fmla="*/ 21 w 3"/>
                  <a:gd name="T1" fmla="*/ 0 h 4"/>
                  <a:gd name="T2" fmla="*/ 35 w 3"/>
                  <a:gd name="T3" fmla="*/ 83 h 4"/>
                  <a:gd name="T4" fmla="*/ 56 w 3"/>
                  <a:gd name="T5" fmla="*/ 0 h 4"/>
                  <a:gd name="T6" fmla="*/ 21 w 3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1" y="3"/>
                      <a:pt x="2" y="4"/>
                    </a:cubicBezTo>
                    <a:cubicBezTo>
                      <a:pt x="3" y="2"/>
                      <a:pt x="3" y="3"/>
                      <a:pt x="3" y="0"/>
                    </a:cubicBezTo>
                    <a:cubicBezTo>
                      <a:pt x="3" y="0"/>
                      <a:pt x="0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0" name="Freeform 128">
                <a:extLst>
                  <a:ext uri="{FF2B5EF4-FFF2-40B4-BE49-F238E27FC236}">
                    <a16:creationId xmlns:a16="http://schemas.microsoft.com/office/drawing/2014/main" id="{C8B1FB67-531A-444B-AABF-DE38A485F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2076"/>
                <a:ext cx="28" cy="29"/>
              </a:xfrm>
              <a:custGeom>
                <a:avLst/>
                <a:gdLst>
                  <a:gd name="T0" fmla="*/ 0 w 11"/>
                  <a:gd name="T1" fmla="*/ 34 h 11"/>
                  <a:gd name="T2" fmla="*/ 84 w 11"/>
                  <a:gd name="T3" fmla="*/ 200 h 11"/>
                  <a:gd name="T4" fmla="*/ 181 w 11"/>
                  <a:gd name="T5" fmla="*/ 0 h 11"/>
                  <a:gd name="T6" fmla="*/ 33 w 11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0" y="2"/>
                    </a:moveTo>
                    <a:cubicBezTo>
                      <a:pt x="0" y="6"/>
                      <a:pt x="2" y="9"/>
                      <a:pt x="5" y="11"/>
                    </a:cubicBezTo>
                    <a:cubicBezTo>
                      <a:pt x="8" y="8"/>
                      <a:pt x="9" y="4"/>
                      <a:pt x="11" y="0"/>
                    </a:cubicBezTo>
                    <a:cubicBezTo>
                      <a:pt x="8" y="2"/>
                      <a:pt x="5" y="2"/>
                      <a:pt x="2" y="2"/>
                    </a:cubicBezTo>
                  </a:path>
                </a:pathLst>
              </a:custGeom>
              <a:solidFill>
                <a:srgbClr val="E2B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1" name="Freeform 129">
                <a:extLst>
                  <a:ext uri="{FF2B5EF4-FFF2-40B4-BE49-F238E27FC236}">
                    <a16:creationId xmlns:a16="http://schemas.microsoft.com/office/drawing/2014/main" id="{266EAE73-77B4-4E14-82B9-CCFD1E493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" y="2081"/>
                <a:ext cx="15" cy="19"/>
              </a:xfrm>
              <a:custGeom>
                <a:avLst/>
                <a:gdLst>
                  <a:gd name="T0" fmla="*/ 50 w 6"/>
                  <a:gd name="T1" fmla="*/ 22 h 7"/>
                  <a:gd name="T2" fmla="*/ 0 w 6"/>
                  <a:gd name="T3" fmla="*/ 103 h 7"/>
                  <a:gd name="T4" fmla="*/ 20 w 6"/>
                  <a:gd name="T5" fmla="*/ 141 h 7"/>
                  <a:gd name="T6" fmla="*/ 95 w 6"/>
                  <a:gd name="T7" fmla="*/ 38 h 7"/>
                  <a:gd name="T8" fmla="*/ 50 w 6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3" y="1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6"/>
                      <a:pt x="0" y="6"/>
                      <a:pt x="1" y="7"/>
                    </a:cubicBezTo>
                    <a:cubicBezTo>
                      <a:pt x="3" y="5"/>
                      <a:pt x="4" y="5"/>
                      <a:pt x="6" y="2"/>
                    </a:cubicBezTo>
                    <a:cubicBezTo>
                      <a:pt x="4" y="0"/>
                      <a:pt x="4" y="2"/>
                      <a:pt x="3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2" name="Freeform 130">
                <a:extLst>
                  <a:ext uri="{FF2B5EF4-FFF2-40B4-BE49-F238E27FC236}">
                    <a16:creationId xmlns:a16="http://schemas.microsoft.com/office/drawing/2014/main" id="{CCF1960E-B20B-49AE-8879-CC8FD54A6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1" y="2049"/>
                <a:ext cx="75" cy="38"/>
              </a:xfrm>
              <a:custGeom>
                <a:avLst/>
                <a:gdLst>
                  <a:gd name="T0" fmla="*/ 0 w 30"/>
                  <a:gd name="T1" fmla="*/ 60 h 14"/>
                  <a:gd name="T2" fmla="*/ 83 w 30"/>
                  <a:gd name="T3" fmla="*/ 280 h 14"/>
                  <a:gd name="T4" fmla="*/ 470 w 30"/>
                  <a:gd name="T5" fmla="*/ 0 h 14"/>
                  <a:gd name="T6" fmla="*/ 0 w 30"/>
                  <a:gd name="T7" fmla="*/ 6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4">
                    <a:moveTo>
                      <a:pt x="0" y="3"/>
                    </a:moveTo>
                    <a:cubicBezTo>
                      <a:pt x="2" y="7"/>
                      <a:pt x="3" y="10"/>
                      <a:pt x="5" y="14"/>
                    </a:cubicBezTo>
                    <a:cubicBezTo>
                      <a:pt x="8" y="6"/>
                      <a:pt x="23" y="8"/>
                      <a:pt x="30" y="0"/>
                    </a:cubicBezTo>
                    <a:cubicBezTo>
                      <a:pt x="21" y="3"/>
                      <a:pt x="9" y="7"/>
                      <a:pt x="0" y="3"/>
                    </a:cubicBezTo>
                  </a:path>
                </a:pathLst>
              </a:custGeom>
              <a:solidFill>
                <a:srgbClr val="CE7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3" name="Freeform 131">
                <a:extLst>
                  <a:ext uri="{FF2B5EF4-FFF2-40B4-BE49-F238E27FC236}">
                    <a16:creationId xmlns:a16="http://schemas.microsoft.com/office/drawing/2014/main" id="{E50C9353-83BB-402E-A331-94F81F70F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2105"/>
                <a:ext cx="93" cy="32"/>
              </a:xfrm>
              <a:custGeom>
                <a:avLst/>
                <a:gdLst>
                  <a:gd name="T0" fmla="*/ 0 w 37"/>
                  <a:gd name="T1" fmla="*/ 0 h 12"/>
                  <a:gd name="T2" fmla="*/ 505 w 37"/>
                  <a:gd name="T3" fmla="*/ 227 h 12"/>
                  <a:gd name="T4" fmla="*/ 588 w 3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2">
                    <a:moveTo>
                      <a:pt x="0" y="0"/>
                    </a:moveTo>
                    <a:cubicBezTo>
                      <a:pt x="11" y="0"/>
                      <a:pt x="25" y="3"/>
                      <a:pt x="32" y="12"/>
                    </a:cubicBezTo>
                    <a:cubicBezTo>
                      <a:pt x="33" y="8"/>
                      <a:pt x="35" y="3"/>
                      <a:pt x="37" y="0"/>
                    </a:cubicBezTo>
                  </a:path>
                </a:pathLst>
              </a:custGeom>
              <a:solidFill>
                <a:srgbClr val="CE7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4" name="Freeform 132">
                <a:extLst>
                  <a:ext uri="{FF2B5EF4-FFF2-40B4-BE49-F238E27FC236}">
                    <a16:creationId xmlns:a16="http://schemas.microsoft.com/office/drawing/2014/main" id="{E72C22DB-68F9-4146-99C8-E570A90DF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2129"/>
                <a:ext cx="357" cy="398"/>
              </a:xfrm>
              <a:custGeom>
                <a:avLst/>
                <a:gdLst>
                  <a:gd name="T0" fmla="*/ 0 w 143"/>
                  <a:gd name="T1" fmla="*/ 321 h 149"/>
                  <a:gd name="T2" fmla="*/ 749 w 143"/>
                  <a:gd name="T3" fmla="*/ 606 h 149"/>
                  <a:gd name="T4" fmla="*/ 2224 w 143"/>
                  <a:gd name="T5" fmla="*/ 2839 h 149"/>
                  <a:gd name="T6" fmla="*/ 1009 w 143"/>
                  <a:gd name="T7" fmla="*/ 841 h 149"/>
                  <a:gd name="T8" fmla="*/ 0 w 143"/>
                  <a:gd name="T9" fmla="*/ 321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3" h="149">
                    <a:moveTo>
                      <a:pt x="0" y="17"/>
                    </a:moveTo>
                    <a:cubicBezTo>
                      <a:pt x="25" y="15"/>
                      <a:pt x="36" y="9"/>
                      <a:pt x="48" y="32"/>
                    </a:cubicBezTo>
                    <a:cubicBezTo>
                      <a:pt x="60" y="55"/>
                      <a:pt x="75" y="129"/>
                      <a:pt x="143" y="149"/>
                    </a:cubicBezTo>
                    <a:cubicBezTo>
                      <a:pt x="107" y="135"/>
                      <a:pt x="81" y="88"/>
                      <a:pt x="65" y="44"/>
                    </a:cubicBezTo>
                    <a:cubicBezTo>
                      <a:pt x="49" y="0"/>
                      <a:pt x="20" y="1"/>
                      <a:pt x="0" y="17"/>
                    </a:cubicBezTo>
                    <a:close/>
                  </a:path>
                </a:pathLst>
              </a:custGeom>
              <a:solidFill>
                <a:srgbClr val="E1A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5" name="Freeform 133">
                <a:extLst>
                  <a:ext uri="{FF2B5EF4-FFF2-40B4-BE49-F238E27FC236}">
                    <a16:creationId xmlns:a16="http://schemas.microsoft.com/office/drawing/2014/main" id="{C98BA0F8-6F1F-4B63-A42D-CC796677E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300"/>
                <a:ext cx="303" cy="157"/>
              </a:xfrm>
              <a:custGeom>
                <a:avLst/>
                <a:gdLst>
                  <a:gd name="T0" fmla="*/ 333 w 121"/>
                  <a:gd name="T1" fmla="*/ 977 h 59"/>
                  <a:gd name="T2" fmla="*/ 689 w 121"/>
                  <a:gd name="T3" fmla="*/ 865 h 59"/>
                  <a:gd name="T4" fmla="*/ 1117 w 121"/>
                  <a:gd name="T5" fmla="*/ 679 h 59"/>
                  <a:gd name="T6" fmla="*/ 1618 w 121"/>
                  <a:gd name="T7" fmla="*/ 532 h 59"/>
                  <a:gd name="T8" fmla="*/ 1901 w 121"/>
                  <a:gd name="T9" fmla="*/ 452 h 59"/>
                  <a:gd name="T10" fmla="*/ 1285 w 121"/>
                  <a:gd name="T11" fmla="*/ 0 h 59"/>
                  <a:gd name="T12" fmla="*/ 1192 w 121"/>
                  <a:gd name="T13" fmla="*/ 319 h 59"/>
                  <a:gd name="T14" fmla="*/ 1004 w 121"/>
                  <a:gd name="T15" fmla="*/ 319 h 59"/>
                  <a:gd name="T16" fmla="*/ 879 w 121"/>
                  <a:gd name="T17" fmla="*/ 532 h 59"/>
                  <a:gd name="T18" fmla="*/ 689 w 121"/>
                  <a:gd name="T19" fmla="*/ 567 h 59"/>
                  <a:gd name="T20" fmla="*/ 471 w 121"/>
                  <a:gd name="T21" fmla="*/ 772 h 59"/>
                  <a:gd name="T22" fmla="*/ 0 w 121"/>
                  <a:gd name="T23" fmla="*/ 1091 h 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1" h="59">
                    <a:moveTo>
                      <a:pt x="21" y="52"/>
                    </a:moveTo>
                    <a:cubicBezTo>
                      <a:pt x="25" y="52"/>
                      <a:pt x="38" y="47"/>
                      <a:pt x="44" y="46"/>
                    </a:cubicBezTo>
                    <a:cubicBezTo>
                      <a:pt x="54" y="43"/>
                      <a:pt x="62" y="39"/>
                      <a:pt x="71" y="36"/>
                    </a:cubicBezTo>
                    <a:cubicBezTo>
                      <a:pt x="81" y="33"/>
                      <a:pt x="93" y="31"/>
                      <a:pt x="103" y="28"/>
                    </a:cubicBezTo>
                    <a:cubicBezTo>
                      <a:pt x="108" y="26"/>
                      <a:pt x="116" y="27"/>
                      <a:pt x="121" y="24"/>
                    </a:cubicBezTo>
                    <a:cubicBezTo>
                      <a:pt x="106" y="25"/>
                      <a:pt x="93" y="8"/>
                      <a:pt x="82" y="0"/>
                    </a:cubicBezTo>
                    <a:cubicBezTo>
                      <a:pt x="84" y="8"/>
                      <a:pt x="86" y="14"/>
                      <a:pt x="76" y="17"/>
                    </a:cubicBezTo>
                    <a:cubicBezTo>
                      <a:pt x="73" y="18"/>
                      <a:pt x="67" y="16"/>
                      <a:pt x="64" y="17"/>
                    </a:cubicBezTo>
                    <a:cubicBezTo>
                      <a:pt x="60" y="19"/>
                      <a:pt x="60" y="25"/>
                      <a:pt x="56" y="28"/>
                    </a:cubicBezTo>
                    <a:cubicBezTo>
                      <a:pt x="53" y="31"/>
                      <a:pt x="49" y="29"/>
                      <a:pt x="44" y="30"/>
                    </a:cubicBezTo>
                    <a:cubicBezTo>
                      <a:pt x="37" y="32"/>
                      <a:pt x="35" y="36"/>
                      <a:pt x="30" y="41"/>
                    </a:cubicBezTo>
                    <a:cubicBezTo>
                      <a:pt x="23" y="48"/>
                      <a:pt x="9" y="59"/>
                      <a:pt x="0" y="58"/>
                    </a:cubicBezTo>
                  </a:path>
                </a:pathLst>
              </a:custGeom>
              <a:solidFill>
                <a:srgbClr val="894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6" name="Freeform 134">
                <a:extLst>
                  <a:ext uri="{FF2B5EF4-FFF2-40B4-BE49-F238E27FC236}">
                    <a16:creationId xmlns:a16="http://schemas.microsoft.com/office/drawing/2014/main" id="{D763132B-DA78-4ED4-9E36-5CAE7B45C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281"/>
                <a:ext cx="290" cy="283"/>
              </a:xfrm>
              <a:custGeom>
                <a:avLst/>
                <a:gdLst>
                  <a:gd name="T0" fmla="*/ 20 w 116"/>
                  <a:gd name="T1" fmla="*/ 606 h 106"/>
                  <a:gd name="T2" fmla="*/ 500 w 116"/>
                  <a:gd name="T3" fmla="*/ 1025 h 106"/>
                  <a:gd name="T4" fmla="*/ 833 w 116"/>
                  <a:gd name="T5" fmla="*/ 1482 h 106"/>
                  <a:gd name="T6" fmla="*/ 1208 w 116"/>
                  <a:gd name="T7" fmla="*/ 1810 h 106"/>
                  <a:gd name="T8" fmla="*/ 1813 w 116"/>
                  <a:gd name="T9" fmla="*/ 1981 h 106"/>
                  <a:gd name="T10" fmla="*/ 1313 w 116"/>
                  <a:gd name="T11" fmla="*/ 1540 h 106"/>
                  <a:gd name="T12" fmla="*/ 1283 w 116"/>
                  <a:gd name="T13" fmla="*/ 1241 h 106"/>
                  <a:gd name="T14" fmla="*/ 1083 w 116"/>
                  <a:gd name="T15" fmla="*/ 1047 h 106"/>
                  <a:gd name="T16" fmla="*/ 813 w 116"/>
                  <a:gd name="T17" fmla="*/ 876 h 106"/>
                  <a:gd name="T18" fmla="*/ 750 w 116"/>
                  <a:gd name="T19" fmla="*/ 550 h 106"/>
                  <a:gd name="T20" fmla="*/ 688 w 116"/>
                  <a:gd name="T21" fmla="*/ 248 h 106"/>
                  <a:gd name="T22" fmla="*/ 738 w 116"/>
                  <a:gd name="T23" fmla="*/ 0 h 106"/>
                  <a:gd name="T24" fmla="*/ 0 w 116"/>
                  <a:gd name="T25" fmla="*/ 571 h 10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6" h="106">
                    <a:moveTo>
                      <a:pt x="1" y="32"/>
                    </a:moveTo>
                    <a:cubicBezTo>
                      <a:pt x="12" y="40"/>
                      <a:pt x="24" y="44"/>
                      <a:pt x="32" y="54"/>
                    </a:cubicBezTo>
                    <a:cubicBezTo>
                      <a:pt x="38" y="61"/>
                      <a:pt x="46" y="71"/>
                      <a:pt x="53" y="78"/>
                    </a:cubicBezTo>
                    <a:cubicBezTo>
                      <a:pt x="62" y="85"/>
                      <a:pt x="68" y="89"/>
                      <a:pt x="77" y="95"/>
                    </a:cubicBezTo>
                    <a:cubicBezTo>
                      <a:pt x="90" y="103"/>
                      <a:pt x="101" y="103"/>
                      <a:pt x="116" y="104"/>
                    </a:cubicBezTo>
                    <a:cubicBezTo>
                      <a:pt x="101" y="106"/>
                      <a:pt x="90" y="94"/>
                      <a:pt x="84" y="81"/>
                    </a:cubicBezTo>
                    <a:cubicBezTo>
                      <a:pt x="79" y="74"/>
                      <a:pt x="84" y="71"/>
                      <a:pt x="82" y="65"/>
                    </a:cubicBezTo>
                    <a:cubicBezTo>
                      <a:pt x="80" y="59"/>
                      <a:pt x="74" y="57"/>
                      <a:pt x="69" y="55"/>
                    </a:cubicBezTo>
                    <a:cubicBezTo>
                      <a:pt x="64" y="52"/>
                      <a:pt x="56" y="51"/>
                      <a:pt x="52" y="46"/>
                    </a:cubicBezTo>
                    <a:cubicBezTo>
                      <a:pt x="48" y="41"/>
                      <a:pt x="50" y="35"/>
                      <a:pt x="48" y="29"/>
                    </a:cubicBezTo>
                    <a:cubicBezTo>
                      <a:pt x="47" y="23"/>
                      <a:pt x="44" y="19"/>
                      <a:pt x="44" y="13"/>
                    </a:cubicBezTo>
                    <a:cubicBezTo>
                      <a:pt x="44" y="8"/>
                      <a:pt x="47" y="4"/>
                      <a:pt x="47" y="0"/>
                    </a:cubicBezTo>
                    <a:cubicBezTo>
                      <a:pt x="35" y="16"/>
                      <a:pt x="14" y="28"/>
                      <a:pt x="0" y="30"/>
                    </a:cubicBezTo>
                  </a:path>
                </a:pathLst>
              </a:custGeom>
              <a:solidFill>
                <a:srgbClr val="894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7" name="Freeform 135">
                <a:extLst>
                  <a:ext uri="{FF2B5EF4-FFF2-40B4-BE49-F238E27FC236}">
                    <a16:creationId xmlns:a16="http://schemas.microsoft.com/office/drawing/2014/main" id="{B711346A-CB63-4463-9B0F-33E276242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265"/>
                <a:ext cx="217" cy="219"/>
              </a:xfrm>
              <a:custGeom>
                <a:avLst/>
                <a:gdLst>
                  <a:gd name="T0" fmla="*/ 404 w 87"/>
                  <a:gd name="T1" fmla="*/ 0 h 82"/>
                  <a:gd name="T2" fmla="*/ 466 w 87"/>
                  <a:gd name="T3" fmla="*/ 491 h 82"/>
                  <a:gd name="T4" fmla="*/ 354 w 87"/>
                  <a:gd name="T5" fmla="*/ 684 h 82"/>
                  <a:gd name="T6" fmla="*/ 342 w 87"/>
                  <a:gd name="T7" fmla="*/ 913 h 82"/>
                  <a:gd name="T8" fmla="*/ 105 w 87"/>
                  <a:gd name="T9" fmla="*/ 1255 h 82"/>
                  <a:gd name="T10" fmla="*/ 75 w 87"/>
                  <a:gd name="T11" fmla="*/ 1426 h 82"/>
                  <a:gd name="T12" fmla="*/ 0 w 87"/>
                  <a:gd name="T13" fmla="*/ 1562 h 82"/>
                  <a:gd name="T14" fmla="*/ 571 w 87"/>
                  <a:gd name="T15" fmla="*/ 913 h 82"/>
                  <a:gd name="T16" fmla="*/ 1349 w 87"/>
                  <a:gd name="T17" fmla="*/ 342 h 82"/>
                  <a:gd name="T18" fmla="*/ 995 w 87"/>
                  <a:gd name="T19" fmla="*/ 307 h 82"/>
                  <a:gd name="T20" fmla="*/ 571 w 87"/>
                  <a:gd name="T21" fmla="*/ 150 h 8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7" h="82">
                    <a:moveTo>
                      <a:pt x="26" y="0"/>
                    </a:moveTo>
                    <a:cubicBezTo>
                      <a:pt x="32" y="7"/>
                      <a:pt x="34" y="16"/>
                      <a:pt x="30" y="26"/>
                    </a:cubicBezTo>
                    <a:cubicBezTo>
                      <a:pt x="28" y="29"/>
                      <a:pt x="25" y="32"/>
                      <a:pt x="23" y="36"/>
                    </a:cubicBezTo>
                    <a:cubicBezTo>
                      <a:pt x="22" y="40"/>
                      <a:pt x="23" y="44"/>
                      <a:pt x="22" y="48"/>
                    </a:cubicBezTo>
                    <a:cubicBezTo>
                      <a:pt x="20" y="57"/>
                      <a:pt x="11" y="58"/>
                      <a:pt x="7" y="66"/>
                    </a:cubicBezTo>
                    <a:cubicBezTo>
                      <a:pt x="6" y="68"/>
                      <a:pt x="7" y="72"/>
                      <a:pt x="5" y="75"/>
                    </a:cubicBezTo>
                    <a:cubicBezTo>
                      <a:pt x="3" y="78"/>
                      <a:pt x="1" y="80"/>
                      <a:pt x="0" y="82"/>
                    </a:cubicBezTo>
                    <a:cubicBezTo>
                      <a:pt x="15" y="77"/>
                      <a:pt x="26" y="60"/>
                      <a:pt x="37" y="48"/>
                    </a:cubicBezTo>
                    <a:cubicBezTo>
                      <a:pt x="51" y="35"/>
                      <a:pt x="68" y="24"/>
                      <a:pt x="87" y="18"/>
                    </a:cubicBezTo>
                    <a:cubicBezTo>
                      <a:pt x="84" y="15"/>
                      <a:pt x="68" y="17"/>
                      <a:pt x="64" y="16"/>
                    </a:cubicBezTo>
                    <a:cubicBezTo>
                      <a:pt x="53" y="15"/>
                      <a:pt x="46" y="14"/>
                      <a:pt x="37" y="8"/>
                    </a:cubicBezTo>
                  </a:path>
                </a:pathLst>
              </a:custGeom>
              <a:solidFill>
                <a:srgbClr val="894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8" name="Freeform 136">
                <a:extLst>
                  <a:ext uri="{FF2B5EF4-FFF2-40B4-BE49-F238E27FC236}">
                    <a16:creationId xmlns:a16="http://schemas.microsoft.com/office/drawing/2014/main" id="{3EAF532F-E065-46EB-AE84-AED11E2E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2156"/>
                <a:ext cx="270" cy="229"/>
              </a:xfrm>
              <a:custGeom>
                <a:avLst/>
                <a:gdLst>
                  <a:gd name="T0" fmla="*/ 0 w 108"/>
                  <a:gd name="T1" fmla="*/ 1092 h 86"/>
                  <a:gd name="T2" fmla="*/ 875 w 108"/>
                  <a:gd name="T3" fmla="*/ 1262 h 86"/>
                  <a:gd name="T4" fmla="*/ 1250 w 108"/>
                  <a:gd name="T5" fmla="*/ 1398 h 86"/>
                  <a:gd name="T6" fmla="*/ 1688 w 108"/>
                  <a:gd name="T7" fmla="*/ 1624 h 86"/>
                  <a:gd name="T8" fmla="*/ 1175 w 108"/>
                  <a:gd name="T9" fmla="*/ 1305 h 86"/>
                  <a:gd name="T10" fmla="*/ 908 w 108"/>
                  <a:gd name="T11" fmla="*/ 964 h 86"/>
                  <a:gd name="T12" fmla="*/ 970 w 108"/>
                  <a:gd name="T13" fmla="*/ 453 h 86"/>
                  <a:gd name="T14" fmla="*/ 1220 w 108"/>
                  <a:gd name="T15" fmla="*/ 0 h 86"/>
                  <a:gd name="T16" fmla="*/ 1000 w 108"/>
                  <a:gd name="T17" fmla="*/ 320 h 86"/>
                  <a:gd name="T18" fmla="*/ 750 w 108"/>
                  <a:gd name="T19" fmla="*/ 644 h 86"/>
                  <a:gd name="T20" fmla="*/ 208 w 108"/>
                  <a:gd name="T21" fmla="*/ 1036 h 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8" h="86">
                    <a:moveTo>
                      <a:pt x="0" y="58"/>
                    </a:moveTo>
                    <a:cubicBezTo>
                      <a:pt x="20" y="58"/>
                      <a:pt x="38" y="61"/>
                      <a:pt x="56" y="67"/>
                    </a:cubicBezTo>
                    <a:cubicBezTo>
                      <a:pt x="64" y="69"/>
                      <a:pt x="72" y="71"/>
                      <a:pt x="80" y="74"/>
                    </a:cubicBezTo>
                    <a:cubicBezTo>
                      <a:pt x="88" y="77"/>
                      <a:pt x="103" y="80"/>
                      <a:pt x="108" y="86"/>
                    </a:cubicBezTo>
                    <a:cubicBezTo>
                      <a:pt x="99" y="83"/>
                      <a:pt x="82" y="76"/>
                      <a:pt x="75" y="69"/>
                    </a:cubicBezTo>
                    <a:cubicBezTo>
                      <a:pt x="69" y="62"/>
                      <a:pt x="61" y="57"/>
                      <a:pt x="58" y="51"/>
                    </a:cubicBezTo>
                    <a:cubicBezTo>
                      <a:pt x="53" y="39"/>
                      <a:pt x="59" y="35"/>
                      <a:pt x="62" y="24"/>
                    </a:cubicBezTo>
                    <a:cubicBezTo>
                      <a:pt x="64" y="19"/>
                      <a:pt x="78" y="5"/>
                      <a:pt x="78" y="0"/>
                    </a:cubicBezTo>
                    <a:cubicBezTo>
                      <a:pt x="73" y="5"/>
                      <a:pt x="69" y="12"/>
                      <a:pt x="64" y="17"/>
                    </a:cubicBezTo>
                    <a:cubicBezTo>
                      <a:pt x="59" y="22"/>
                      <a:pt x="53" y="29"/>
                      <a:pt x="48" y="34"/>
                    </a:cubicBezTo>
                    <a:cubicBezTo>
                      <a:pt x="38" y="44"/>
                      <a:pt x="28" y="53"/>
                      <a:pt x="13" y="55"/>
                    </a:cubicBezTo>
                  </a:path>
                </a:pathLst>
              </a:custGeom>
              <a:solidFill>
                <a:srgbClr val="894E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49" name="Freeform 137">
                <a:extLst>
                  <a:ext uri="{FF2B5EF4-FFF2-40B4-BE49-F238E27FC236}">
                    <a16:creationId xmlns:a16="http://schemas.microsoft.com/office/drawing/2014/main" id="{20814119-A23E-4B34-8F40-1793DF3D4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127"/>
                <a:ext cx="85" cy="186"/>
              </a:xfrm>
              <a:custGeom>
                <a:avLst/>
                <a:gdLst>
                  <a:gd name="T0" fmla="*/ 520 w 34"/>
                  <a:gd name="T1" fmla="*/ 0 h 70"/>
                  <a:gd name="T2" fmla="*/ 345 w 34"/>
                  <a:gd name="T3" fmla="*/ 247 h 70"/>
                  <a:gd name="T4" fmla="*/ 175 w 34"/>
                  <a:gd name="T5" fmla="*/ 486 h 70"/>
                  <a:gd name="T6" fmla="*/ 50 w 34"/>
                  <a:gd name="T7" fmla="*/ 805 h 70"/>
                  <a:gd name="T8" fmla="*/ 158 w 34"/>
                  <a:gd name="T9" fmla="*/ 1201 h 70"/>
                  <a:gd name="T10" fmla="*/ 270 w 34"/>
                  <a:gd name="T11" fmla="*/ 1278 h 70"/>
                  <a:gd name="T12" fmla="*/ 208 w 34"/>
                  <a:gd name="T13" fmla="*/ 1164 h 70"/>
                  <a:gd name="T14" fmla="*/ 238 w 34"/>
                  <a:gd name="T15" fmla="*/ 733 h 70"/>
                  <a:gd name="T16" fmla="*/ 395 w 34"/>
                  <a:gd name="T17" fmla="*/ 566 h 70"/>
                  <a:gd name="T18" fmla="*/ 425 w 34"/>
                  <a:gd name="T19" fmla="*/ 375 h 70"/>
                  <a:gd name="T20" fmla="*/ 500 w 34"/>
                  <a:gd name="T21" fmla="*/ 205 h 70"/>
                  <a:gd name="T22" fmla="*/ 533 w 34"/>
                  <a:gd name="T23" fmla="*/ 56 h 7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70">
                    <a:moveTo>
                      <a:pt x="33" y="0"/>
                    </a:moveTo>
                    <a:cubicBezTo>
                      <a:pt x="28" y="4"/>
                      <a:pt x="26" y="9"/>
                      <a:pt x="22" y="13"/>
                    </a:cubicBezTo>
                    <a:cubicBezTo>
                      <a:pt x="18" y="17"/>
                      <a:pt x="14" y="21"/>
                      <a:pt x="11" y="26"/>
                    </a:cubicBezTo>
                    <a:cubicBezTo>
                      <a:pt x="8" y="31"/>
                      <a:pt x="4" y="37"/>
                      <a:pt x="3" y="43"/>
                    </a:cubicBezTo>
                    <a:cubicBezTo>
                      <a:pt x="0" y="53"/>
                      <a:pt x="3" y="57"/>
                      <a:pt x="10" y="64"/>
                    </a:cubicBezTo>
                    <a:cubicBezTo>
                      <a:pt x="12" y="66"/>
                      <a:pt x="14" y="70"/>
                      <a:pt x="17" y="68"/>
                    </a:cubicBezTo>
                    <a:cubicBezTo>
                      <a:pt x="20" y="66"/>
                      <a:pt x="13" y="63"/>
                      <a:pt x="13" y="62"/>
                    </a:cubicBezTo>
                    <a:cubicBezTo>
                      <a:pt x="6" y="55"/>
                      <a:pt x="8" y="45"/>
                      <a:pt x="15" y="39"/>
                    </a:cubicBezTo>
                    <a:cubicBezTo>
                      <a:pt x="18" y="36"/>
                      <a:pt x="23" y="34"/>
                      <a:pt x="25" y="30"/>
                    </a:cubicBezTo>
                    <a:cubicBezTo>
                      <a:pt x="27" y="27"/>
                      <a:pt x="26" y="24"/>
                      <a:pt x="27" y="20"/>
                    </a:cubicBezTo>
                    <a:cubicBezTo>
                      <a:pt x="28" y="17"/>
                      <a:pt x="32" y="15"/>
                      <a:pt x="32" y="11"/>
                    </a:cubicBezTo>
                    <a:cubicBezTo>
                      <a:pt x="33" y="8"/>
                      <a:pt x="30" y="6"/>
                      <a:pt x="34" y="3"/>
                    </a:cubicBezTo>
                  </a:path>
                </a:pathLst>
              </a:custGeom>
              <a:solidFill>
                <a:srgbClr val="D0AB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0" name="Freeform 138">
                <a:extLst>
                  <a:ext uri="{FF2B5EF4-FFF2-40B4-BE49-F238E27FC236}">
                    <a16:creationId xmlns:a16="http://schemas.microsoft.com/office/drawing/2014/main" id="{8C8A5BF8-D58D-4923-8D01-BCFF7D3D2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196"/>
                <a:ext cx="125" cy="187"/>
              </a:xfrm>
              <a:custGeom>
                <a:avLst/>
                <a:gdLst>
                  <a:gd name="T0" fmla="*/ 783 w 50"/>
                  <a:gd name="T1" fmla="*/ 0 h 70"/>
                  <a:gd name="T2" fmla="*/ 33 w 50"/>
                  <a:gd name="T3" fmla="*/ 684 h 70"/>
                  <a:gd name="T4" fmla="*/ 83 w 50"/>
                  <a:gd name="T5" fmla="*/ 1242 h 70"/>
                  <a:gd name="T6" fmla="*/ 250 w 50"/>
                  <a:gd name="T7" fmla="*/ 1277 h 70"/>
                  <a:gd name="T8" fmla="*/ 208 w 50"/>
                  <a:gd name="T9" fmla="*/ 1127 h 70"/>
                  <a:gd name="T10" fmla="*/ 270 w 50"/>
                  <a:gd name="T11" fmla="*/ 705 h 70"/>
                  <a:gd name="T12" fmla="*/ 500 w 50"/>
                  <a:gd name="T13" fmla="*/ 572 h 70"/>
                  <a:gd name="T14" fmla="*/ 563 w 50"/>
                  <a:gd name="T15" fmla="*/ 251 h 70"/>
                  <a:gd name="T16" fmla="*/ 738 w 50"/>
                  <a:gd name="T17" fmla="*/ 56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70">
                    <a:moveTo>
                      <a:pt x="50" y="0"/>
                    </a:moveTo>
                    <a:cubicBezTo>
                      <a:pt x="36" y="2"/>
                      <a:pt x="6" y="21"/>
                      <a:pt x="2" y="36"/>
                    </a:cubicBezTo>
                    <a:cubicBezTo>
                      <a:pt x="0" y="41"/>
                      <a:pt x="1" y="60"/>
                      <a:pt x="5" y="65"/>
                    </a:cubicBezTo>
                    <a:cubicBezTo>
                      <a:pt x="7" y="67"/>
                      <a:pt x="13" y="70"/>
                      <a:pt x="16" y="67"/>
                    </a:cubicBezTo>
                    <a:cubicBezTo>
                      <a:pt x="20" y="64"/>
                      <a:pt x="15" y="62"/>
                      <a:pt x="13" y="59"/>
                    </a:cubicBezTo>
                    <a:cubicBezTo>
                      <a:pt x="8" y="52"/>
                      <a:pt x="9" y="42"/>
                      <a:pt x="17" y="37"/>
                    </a:cubicBezTo>
                    <a:cubicBezTo>
                      <a:pt x="24" y="33"/>
                      <a:pt x="28" y="37"/>
                      <a:pt x="32" y="30"/>
                    </a:cubicBezTo>
                    <a:cubicBezTo>
                      <a:pt x="36" y="25"/>
                      <a:pt x="34" y="19"/>
                      <a:pt x="36" y="13"/>
                    </a:cubicBezTo>
                    <a:cubicBezTo>
                      <a:pt x="38" y="8"/>
                      <a:pt x="43" y="6"/>
                      <a:pt x="47" y="3"/>
                    </a:cubicBezTo>
                  </a:path>
                </a:pathLst>
              </a:custGeom>
              <a:solidFill>
                <a:srgbClr val="D0AB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1" name="Freeform 139">
                <a:extLst>
                  <a:ext uri="{FF2B5EF4-FFF2-40B4-BE49-F238E27FC236}">
                    <a16:creationId xmlns:a16="http://schemas.microsoft.com/office/drawing/2014/main" id="{F29CCE81-AD4F-4962-8A14-74A1CC876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233"/>
                <a:ext cx="77" cy="96"/>
              </a:xfrm>
              <a:custGeom>
                <a:avLst/>
                <a:gdLst>
                  <a:gd name="T0" fmla="*/ 474 w 31"/>
                  <a:gd name="T1" fmla="*/ 0 h 36"/>
                  <a:gd name="T2" fmla="*/ 166 w 31"/>
                  <a:gd name="T3" fmla="*/ 320 h 36"/>
                  <a:gd name="T4" fmla="*/ 166 w 31"/>
                  <a:gd name="T5" fmla="*/ 683 h 36"/>
                  <a:gd name="T6" fmla="*/ 154 w 31"/>
                  <a:gd name="T7" fmla="*/ 456 h 36"/>
                  <a:gd name="T8" fmla="*/ 291 w 31"/>
                  <a:gd name="T9" fmla="*/ 320 h 36"/>
                  <a:gd name="T10" fmla="*/ 412 w 31"/>
                  <a:gd name="T11" fmla="*/ 77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6">
                    <a:moveTo>
                      <a:pt x="31" y="0"/>
                    </a:moveTo>
                    <a:cubicBezTo>
                      <a:pt x="21" y="3"/>
                      <a:pt x="16" y="9"/>
                      <a:pt x="11" y="17"/>
                    </a:cubicBezTo>
                    <a:cubicBezTo>
                      <a:pt x="8" y="21"/>
                      <a:pt x="0" y="36"/>
                      <a:pt x="11" y="36"/>
                    </a:cubicBezTo>
                    <a:cubicBezTo>
                      <a:pt x="11" y="32"/>
                      <a:pt x="9" y="28"/>
                      <a:pt x="10" y="24"/>
                    </a:cubicBezTo>
                    <a:cubicBezTo>
                      <a:pt x="12" y="16"/>
                      <a:pt x="14" y="18"/>
                      <a:pt x="19" y="17"/>
                    </a:cubicBezTo>
                    <a:cubicBezTo>
                      <a:pt x="30" y="14"/>
                      <a:pt x="22" y="11"/>
                      <a:pt x="27" y="4"/>
                    </a:cubicBezTo>
                  </a:path>
                </a:pathLst>
              </a:custGeom>
              <a:solidFill>
                <a:srgbClr val="E7D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2" name="Freeform 140">
                <a:extLst>
                  <a:ext uri="{FF2B5EF4-FFF2-40B4-BE49-F238E27FC236}">
                    <a16:creationId xmlns:a16="http://schemas.microsoft.com/office/drawing/2014/main" id="{99D8EFBD-6F27-4547-B425-AD4067A0E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2161"/>
                <a:ext cx="60" cy="102"/>
              </a:xfrm>
              <a:custGeom>
                <a:avLst/>
                <a:gdLst>
                  <a:gd name="T0" fmla="*/ 283 w 24"/>
                  <a:gd name="T1" fmla="*/ 94 h 38"/>
                  <a:gd name="T2" fmla="*/ 63 w 24"/>
                  <a:gd name="T3" fmla="*/ 735 h 38"/>
                  <a:gd name="T4" fmla="*/ 145 w 24"/>
                  <a:gd name="T5" fmla="*/ 483 h 38"/>
                  <a:gd name="T6" fmla="*/ 283 w 24"/>
                  <a:gd name="T7" fmla="*/ 389 h 38"/>
                  <a:gd name="T8" fmla="*/ 300 w 24"/>
                  <a:gd name="T9" fmla="*/ 172 h 38"/>
                  <a:gd name="T10" fmla="*/ 375 w 24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8">
                    <a:moveTo>
                      <a:pt x="18" y="5"/>
                    </a:moveTo>
                    <a:cubicBezTo>
                      <a:pt x="12" y="12"/>
                      <a:pt x="0" y="28"/>
                      <a:pt x="4" y="38"/>
                    </a:cubicBezTo>
                    <a:cubicBezTo>
                      <a:pt x="6" y="34"/>
                      <a:pt x="4" y="29"/>
                      <a:pt x="9" y="25"/>
                    </a:cubicBezTo>
                    <a:cubicBezTo>
                      <a:pt x="12" y="23"/>
                      <a:pt x="16" y="23"/>
                      <a:pt x="18" y="20"/>
                    </a:cubicBezTo>
                    <a:cubicBezTo>
                      <a:pt x="20" y="17"/>
                      <a:pt x="17" y="13"/>
                      <a:pt x="19" y="9"/>
                    </a:cubicBezTo>
                    <a:cubicBezTo>
                      <a:pt x="20" y="6"/>
                      <a:pt x="24" y="4"/>
                      <a:pt x="24" y="0"/>
                    </a:cubicBezTo>
                  </a:path>
                </a:pathLst>
              </a:custGeom>
              <a:solidFill>
                <a:srgbClr val="E7D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53" name="Oval 141">
                <a:extLst>
                  <a:ext uri="{FF2B5EF4-FFF2-40B4-BE49-F238E27FC236}">
                    <a16:creationId xmlns:a16="http://schemas.microsoft.com/office/drawing/2014/main" id="{6A679DEF-1D5C-42FA-BE35-06B71A24F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2297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54" name="Oval 142">
                <a:extLst>
                  <a:ext uri="{FF2B5EF4-FFF2-40B4-BE49-F238E27FC236}">
                    <a16:creationId xmlns:a16="http://schemas.microsoft.com/office/drawing/2014/main" id="{CE7EA162-11FC-48C6-9F02-B82D7F3BD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329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55" name="Oval 143">
                <a:extLst>
                  <a:ext uri="{FF2B5EF4-FFF2-40B4-BE49-F238E27FC236}">
                    <a16:creationId xmlns:a16="http://schemas.microsoft.com/office/drawing/2014/main" id="{B099765D-8BE4-4788-AEC9-A16E5C228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257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56" name="Oval 144">
                <a:extLst>
                  <a:ext uri="{FF2B5EF4-FFF2-40B4-BE49-F238E27FC236}">
                    <a16:creationId xmlns:a16="http://schemas.microsoft.com/office/drawing/2014/main" id="{6175DEC4-E66A-45FE-B1BC-2A879DF62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3" y="2356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57" name="Oval 145">
                <a:extLst>
                  <a:ext uri="{FF2B5EF4-FFF2-40B4-BE49-F238E27FC236}">
                    <a16:creationId xmlns:a16="http://schemas.microsoft.com/office/drawing/2014/main" id="{6A9EF120-DAF0-4292-BA24-85AD0EC55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8" y="2428"/>
                <a:ext cx="15" cy="19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58" name="Oval 146">
                <a:extLst>
                  <a:ext uri="{FF2B5EF4-FFF2-40B4-BE49-F238E27FC236}">
                    <a16:creationId xmlns:a16="http://schemas.microsoft.com/office/drawing/2014/main" id="{D3A887F6-6035-44DA-B865-F3EFCEE85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6" y="2457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59" name="Oval 147">
                <a:extLst>
                  <a:ext uri="{FF2B5EF4-FFF2-40B4-BE49-F238E27FC236}">
                    <a16:creationId xmlns:a16="http://schemas.microsoft.com/office/drawing/2014/main" id="{6D770740-AA58-4903-9994-104704E79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327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0" name="Oval 148">
                <a:extLst>
                  <a:ext uri="{FF2B5EF4-FFF2-40B4-BE49-F238E27FC236}">
                    <a16:creationId xmlns:a16="http://schemas.microsoft.com/office/drawing/2014/main" id="{3DD252C4-3BFB-486E-9F46-F22CCB772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364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1" name="Oval 149">
                <a:extLst>
                  <a:ext uri="{FF2B5EF4-FFF2-40B4-BE49-F238E27FC236}">
                    <a16:creationId xmlns:a16="http://schemas.microsoft.com/office/drawing/2014/main" id="{48DD598A-6507-4366-97D3-AAE37DA9E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3" y="2324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2" name="Oval 150">
                <a:extLst>
                  <a:ext uri="{FF2B5EF4-FFF2-40B4-BE49-F238E27FC236}">
                    <a16:creationId xmlns:a16="http://schemas.microsoft.com/office/drawing/2014/main" id="{08550E88-10CF-430B-AF1C-158640D60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223"/>
                <a:ext cx="18" cy="18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3" name="Oval 151">
                <a:extLst>
                  <a:ext uri="{FF2B5EF4-FFF2-40B4-BE49-F238E27FC236}">
                    <a16:creationId xmlns:a16="http://schemas.microsoft.com/office/drawing/2014/main" id="{2A15AF53-DEEA-408A-BF18-535FBC948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2193"/>
                <a:ext cx="15" cy="19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4" name="Oval 152">
                <a:extLst>
                  <a:ext uri="{FF2B5EF4-FFF2-40B4-BE49-F238E27FC236}">
                    <a16:creationId xmlns:a16="http://schemas.microsoft.com/office/drawing/2014/main" id="{574255B7-C4B8-418A-9318-131F9BEA3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225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5" name="Oval 153">
                <a:extLst>
                  <a:ext uri="{FF2B5EF4-FFF2-40B4-BE49-F238E27FC236}">
                    <a16:creationId xmlns:a16="http://schemas.microsoft.com/office/drawing/2014/main" id="{272872E1-F94B-4A06-86EF-24C76585E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3" y="2247"/>
                <a:ext cx="15" cy="18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6" name="Oval 154">
                <a:extLst>
                  <a:ext uri="{FF2B5EF4-FFF2-40B4-BE49-F238E27FC236}">
                    <a16:creationId xmlns:a16="http://schemas.microsoft.com/office/drawing/2014/main" id="{A6C1D760-0AD7-41B0-A4EE-E941211BB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2383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7" name="Oval 155">
                <a:extLst>
                  <a:ext uri="{FF2B5EF4-FFF2-40B4-BE49-F238E27FC236}">
                    <a16:creationId xmlns:a16="http://schemas.microsoft.com/office/drawing/2014/main" id="{7D3EA97A-5C5F-439D-BDFE-AE2618F03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436"/>
                <a:ext cx="15" cy="19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8" name="Oval 156">
                <a:extLst>
                  <a:ext uri="{FF2B5EF4-FFF2-40B4-BE49-F238E27FC236}">
                    <a16:creationId xmlns:a16="http://schemas.microsoft.com/office/drawing/2014/main" id="{0CFA7C48-9AA6-41AB-89A2-80D7E11BB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332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69" name="Oval 157">
                <a:extLst>
                  <a:ext uri="{FF2B5EF4-FFF2-40B4-BE49-F238E27FC236}">
                    <a16:creationId xmlns:a16="http://schemas.microsoft.com/office/drawing/2014/main" id="{0FAB1F9E-DCD7-4352-BAAA-287993975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8" y="2385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0" name="Oval 158">
                <a:extLst>
                  <a:ext uri="{FF2B5EF4-FFF2-40B4-BE49-F238E27FC236}">
                    <a16:creationId xmlns:a16="http://schemas.microsoft.com/office/drawing/2014/main" id="{47DAE1DD-15E3-4CB4-BD26-1A0A4FE48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3" y="2399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1" name="Oval 159">
                <a:extLst>
                  <a:ext uri="{FF2B5EF4-FFF2-40B4-BE49-F238E27FC236}">
                    <a16:creationId xmlns:a16="http://schemas.microsoft.com/office/drawing/2014/main" id="{72E06F89-5E52-4821-9406-46C3FDDFB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3" y="2481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2" name="Oval 160">
                <a:extLst>
                  <a:ext uri="{FF2B5EF4-FFF2-40B4-BE49-F238E27FC236}">
                    <a16:creationId xmlns:a16="http://schemas.microsoft.com/office/drawing/2014/main" id="{3376A55C-87D6-4B24-8E8B-E14BFA098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399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3" name="Oval 161">
                <a:extLst>
                  <a:ext uri="{FF2B5EF4-FFF2-40B4-BE49-F238E27FC236}">
                    <a16:creationId xmlns:a16="http://schemas.microsoft.com/office/drawing/2014/main" id="{943C0806-EE39-4232-8B59-EE06243CA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240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4" name="Oval 162">
                <a:extLst>
                  <a:ext uri="{FF2B5EF4-FFF2-40B4-BE49-F238E27FC236}">
                    <a16:creationId xmlns:a16="http://schemas.microsoft.com/office/drawing/2014/main" id="{B75F6B62-0FCE-4A82-BB6F-48F7BEC01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6" y="241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5" name="Oval 163">
                <a:extLst>
                  <a:ext uri="{FF2B5EF4-FFF2-40B4-BE49-F238E27FC236}">
                    <a16:creationId xmlns:a16="http://schemas.microsoft.com/office/drawing/2014/main" id="{142CCFDE-EF51-4977-804B-8860E5002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30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6" name="Oval 164">
                <a:extLst>
                  <a:ext uri="{FF2B5EF4-FFF2-40B4-BE49-F238E27FC236}">
                    <a16:creationId xmlns:a16="http://schemas.microsoft.com/office/drawing/2014/main" id="{AF89AACB-3A63-48B2-9628-3E38DCDE0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228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7" name="Oval 165">
                <a:extLst>
                  <a:ext uri="{FF2B5EF4-FFF2-40B4-BE49-F238E27FC236}">
                    <a16:creationId xmlns:a16="http://schemas.microsoft.com/office/drawing/2014/main" id="{B310FF8E-C0C9-40C7-BD33-3BFE16A1F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2193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8" name="Oval 166">
                <a:extLst>
                  <a:ext uri="{FF2B5EF4-FFF2-40B4-BE49-F238E27FC236}">
                    <a16:creationId xmlns:a16="http://schemas.microsoft.com/office/drawing/2014/main" id="{6845BE1D-79EC-4E2B-BF40-2FDB97CD7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32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79" name="Oval 167">
                <a:extLst>
                  <a:ext uri="{FF2B5EF4-FFF2-40B4-BE49-F238E27FC236}">
                    <a16:creationId xmlns:a16="http://schemas.microsoft.com/office/drawing/2014/main" id="{6454DCA4-6B18-41F4-8171-6A09CBCA8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3" y="2356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0" name="Oval 168">
                <a:extLst>
                  <a:ext uri="{FF2B5EF4-FFF2-40B4-BE49-F238E27FC236}">
                    <a16:creationId xmlns:a16="http://schemas.microsoft.com/office/drawing/2014/main" id="{CE4DEEC9-A8CC-48C1-8271-D8556C584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245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1" name="Oval 169">
                <a:extLst>
                  <a:ext uri="{FF2B5EF4-FFF2-40B4-BE49-F238E27FC236}">
                    <a16:creationId xmlns:a16="http://schemas.microsoft.com/office/drawing/2014/main" id="{078A0AF1-1D41-4349-BA07-F421BB800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6" y="2409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2" name="Oval 170">
                <a:extLst>
                  <a:ext uri="{FF2B5EF4-FFF2-40B4-BE49-F238E27FC236}">
                    <a16:creationId xmlns:a16="http://schemas.microsoft.com/office/drawing/2014/main" id="{C98A28CA-83A5-4721-887F-9D1E5755A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1" y="2185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3" name="Oval 171">
                <a:extLst>
                  <a:ext uri="{FF2B5EF4-FFF2-40B4-BE49-F238E27FC236}">
                    <a16:creationId xmlns:a16="http://schemas.microsoft.com/office/drawing/2014/main" id="{A0B946E8-544E-4AE1-B636-4587D3DE9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2257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4" name="Oval 172">
                <a:extLst>
                  <a:ext uri="{FF2B5EF4-FFF2-40B4-BE49-F238E27FC236}">
                    <a16:creationId xmlns:a16="http://schemas.microsoft.com/office/drawing/2014/main" id="{8C852000-CD0A-4253-96E0-BA882E791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2204"/>
                <a:ext cx="18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5" name="Oval 173">
                <a:extLst>
                  <a:ext uri="{FF2B5EF4-FFF2-40B4-BE49-F238E27FC236}">
                    <a16:creationId xmlns:a16="http://schemas.microsoft.com/office/drawing/2014/main" id="{93A77450-AEF6-4861-81BA-4AF201A81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348"/>
                <a:ext cx="17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6" name="Oval 174">
                <a:extLst>
                  <a:ext uri="{FF2B5EF4-FFF2-40B4-BE49-F238E27FC236}">
                    <a16:creationId xmlns:a16="http://schemas.microsoft.com/office/drawing/2014/main" id="{34283E61-5733-4A79-9837-0D46F701A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2447"/>
                <a:ext cx="17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7" name="Oval 175">
                <a:extLst>
                  <a:ext uri="{FF2B5EF4-FFF2-40B4-BE49-F238E27FC236}">
                    <a16:creationId xmlns:a16="http://schemas.microsoft.com/office/drawing/2014/main" id="{31162A5B-0634-4BE7-98C4-FAD4CF7C1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2380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8" name="Oval 176">
                <a:extLst>
                  <a:ext uri="{FF2B5EF4-FFF2-40B4-BE49-F238E27FC236}">
                    <a16:creationId xmlns:a16="http://schemas.microsoft.com/office/drawing/2014/main" id="{313DFC1F-5343-4301-BE59-F8D5E72E5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492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89" name="Oval 177">
                <a:extLst>
                  <a:ext uri="{FF2B5EF4-FFF2-40B4-BE49-F238E27FC236}">
                    <a16:creationId xmlns:a16="http://schemas.microsoft.com/office/drawing/2014/main" id="{289C2E8D-8B8B-4129-9524-40AB6D5CA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8" y="2292"/>
                <a:ext cx="18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0" name="Oval 178">
                <a:extLst>
                  <a:ext uri="{FF2B5EF4-FFF2-40B4-BE49-F238E27FC236}">
                    <a16:creationId xmlns:a16="http://schemas.microsoft.com/office/drawing/2014/main" id="{855B0B36-C624-4A24-9FB8-0E6926F72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332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1" name="Oval 179">
                <a:extLst>
                  <a:ext uri="{FF2B5EF4-FFF2-40B4-BE49-F238E27FC236}">
                    <a16:creationId xmlns:a16="http://schemas.microsoft.com/office/drawing/2014/main" id="{E2AD3060-685C-400C-9290-B1DD0AFA5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308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2" name="Oval 180">
                <a:extLst>
                  <a:ext uri="{FF2B5EF4-FFF2-40B4-BE49-F238E27FC236}">
                    <a16:creationId xmlns:a16="http://schemas.microsoft.com/office/drawing/2014/main" id="{E9005D14-50C4-4B9A-94A9-E59DE60F9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359"/>
                <a:ext cx="18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3" name="Oval 181">
                <a:extLst>
                  <a:ext uri="{FF2B5EF4-FFF2-40B4-BE49-F238E27FC236}">
                    <a16:creationId xmlns:a16="http://schemas.microsoft.com/office/drawing/2014/main" id="{53474D53-BDAC-4D67-B8BC-1499E4E1E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1" y="2380"/>
                <a:ext cx="17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4" name="Oval 182">
                <a:extLst>
                  <a:ext uri="{FF2B5EF4-FFF2-40B4-BE49-F238E27FC236}">
                    <a16:creationId xmlns:a16="http://schemas.microsoft.com/office/drawing/2014/main" id="{73764F47-7997-44F1-BF77-A0BB73337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1" y="2252"/>
                <a:ext cx="15" cy="19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595" name="Freeform 183">
                <a:extLst>
                  <a:ext uri="{FF2B5EF4-FFF2-40B4-BE49-F238E27FC236}">
                    <a16:creationId xmlns:a16="http://schemas.microsoft.com/office/drawing/2014/main" id="{6106A783-2111-4BFA-9B86-DBB4B5192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23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6" name="Freeform 184">
                <a:extLst>
                  <a:ext uri="{FF2B5EF4-FFF2-40B4-BE49-F238E27FC236}">
                    <a16:creationId xmlns:a16="http://schemas.microsoft.com/office/drawing/2014/main" id="{72655421-8CC6-4A1B-93D8-EF8A0CB87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16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7" name="Freeform 185">
                <a:extLst>
                  <a:ext uri="{FF2B5EF4-FFF2-40B4-BE49-F238E27FC236}">
                    <a16:creationId xmlns:a16="http://schemas.microsoft.com/office/drawing/2014/main" id="{FADAB48B-0477-4DDB-ACAF-A4F1AF5AA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27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8" name="Freeform 186">
                <a:extLst>
                  <a:ext uri="{FF2B5EF4-FFF2-40B4-BE49-F238E27FC236}">
                    <a16:creationId xmlns:a16="http://schemas.microsoft.com/office/drawing/2014/main" id="{23E50FDF-15E8-4A8E-A499-0C5A9C2DA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33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100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99" name="Freeform 187">
                <a:extLst>
                  <a:ext uri="{FF2B5EF4-FFF2-40B4-BE49-F238E27FC236}">
                    <a16:creationId xmlns:a16="http://schemas.microsoft.com/office/drawing/2014/main" id="{22CF8D48-0F81-4A2D-A510-7AD147AB3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207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0" name="Freeform 188">
                <a:extLst>
                  <a:ext uri="{FF2B5EF4-FFF2-40B4-BE49-F238E27FC236}">
                    <a16:creationId xmlns:a16="http://schemas.microsoft.com/office/drawing/2014/main" id="{1963A068-8377-4361-9F08-2C719EFCC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226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1" name="Freeform 189">
                <a:extLst>
                  <a:ext uri="{FF2B5EF4-FFF2-40B4-BE49-F238E27FC236}">
                    <a16:creationId xmlns:a16="http://schemas.microsoft.com/office/drawing/2014/main" id="{4D0D73F6-C77A-4B6B-B363-CDFE32031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145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2" name="Freeform 190">
                <a:extLst>
                  <a:ext uri="{FF2B5EF4-FFF2-40B4-BE49-F238E27FC236}">
                    <a16:creationId xmlns:a16="http://schemas.microsoft.com/office/drawing/2014/main" id="{E2334CB7-21CE-4957-AD2B-0A0B1377A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220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3" name="Freeform 191">
                <a:extLst>
                  <a:ext uri="{FF2B5EF4-FFF2-40B4-BE49-F238E27FC236}">
                    <a16:creationId xmlns:a16="http://schemas.microsoft.com/office/drawing/2014/main" id="{DA47808A-0A5B-4867-8E12-8D3DF49B4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311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4" name="Freeform 192">
                <a:extLst>
                  <a:ext uri="{FF2B5EF4-FFF2-40B4-BE49-F238E27FC236}">
                    <a16:creationId xmlns:a16="http://schemas.microsoft.com/office/drawing/2014/main" id="{9ED7016B-36E2-4CE4-8283-6FEF18979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229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5" name="Freeform 193">
                <a:extLst>
                  <a:ext uri="{FF2B5EF4-FFF2-40B4-BE49-F238E27FC236}">
                    <a16:creationId xmlns:a16="http://schemas.microsoft.com/office/drawing/2014/main" id="{BCED9C97-2A80-4DC8-81A7-F3A3A4DC8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252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6" name="Freeform 194">
                <a:extLst>
                  <a:ext uri="{FF2B5EF4-FFF2-40B4-BE49-F238E27FC236}">
                    <a16:creationId xmlns:a16="http://schemas.microsoft.com/office/drawing/2014/main" id="{0F4DDE0B-D321-4744-A5DD-8F334B3EB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207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7" name="Freeform 195">
                <a:extLst>
                  <a:ext uri="{FF2B5EF4-FFF2-40B4-BE49-F238E27FC236}">
                    <a16:creationId xmlns:a16="http://schemas.microsoft.com/office/drawing/2014/main" id="{258A02A9-199A-480C-9944-95EB33C49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8" y="215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8" name="Freeform 196">
                <a:extLst>
                  <a:ext uri="{FF2B5EF4-FFF2-40B4-BE49-F238E27FC236}">
                    <a16:creationId xmlns:a16="http://schemas.microsoft.com/office/drawing/2014/main" id="{0C3A4104-6FBF-4E98-A134-BB44099F8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17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09" name="Freeform 197">
                <a:extLst>
                  <a:ext uri="{FF2B5EF4-FFF2-40B4-BE49-F238E27FC236}">
                    <a16:creationId xmlns:a16="http://schemas.microsoft.com/office/drawing/2014/main" id="{328F96F4-366B-4B9B-991E-F6D8FF51D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121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0" name="Freeform 198">
                <a:extLst>
                  <a:ext uri="{FF2B5EF4-FFF2-40B4-BE49-F238E27FC236}">
                    <a16:creationId xmlns:a16="http://schemas.microsoft.com/office/drawing/2014/main" id="{5DC008B5-2F1B-4C88-AEDB-1553D9402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385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1" name="Freeform 199">
                <a:extLst>
                  <a:ext uri="{FF2B5EF4-FFF2-40B4-BE49-F238E27FC236}">
                    <a16:creationId xmlns:a16="http://schemas.microsoft.com/office/drawing/2014/main" id="{F5696BA4-2039-410D-B0F8-0CEB8AFF5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235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2" name="Freeform 200">
                <a:extLst>
                  <a:ext uri="{FF2B5EF4-FFF2-40B4-BE49-F238E27FC236}">
                    <a16:creationId xmlns:a16="http://schemas.microsoft.com/office/drawing/2014/main" id="{C79735A5-B62D-4F65-BFB6-0CAC05127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345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3" name="Freeform 201">
                <a:extLst>
                  <a:ext uri="{FF2B5EF4-FFF2-40B4-BE49-F238E27FC236}">
                    <a16:creationId xmlns:a16="http://schemas.microsoft.com/office/drawing/2014/main" id="{999C914C-FF9F-4953-8BC7-CE115ACF3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2423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4" name="Freeform 202">
                <a:extLst>
                  <a:ext uri="{FF2B5EF4-FFF2-40B4-BE49-F238E27FC236}">
                    <a16:creationId xmlns:a16="http://schemas.microsoft.com/office/drawing/2014/main" id="{EC2B7309-45F8-402F-9E47-E65BE7256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44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5" name="Freeform 203">
                <a:extLst>
                  <a:ext uri="{FF2B5EF4-FFF2-40B4-BE49-F238E27FC236}">
                    <a16:creationId xmlns:a16="http://schemas.microsoft.com/office/drawing/2014/main" id="{BCDCF5CF-C609-44C7-946F-81C043E7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50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6" name="Freeform 204">
                <a:extLst>
                  <a:ext uri="{FF2B5EF4-FFF2-40B4-BE49-F238E27FC236}">
                    <a16:creationId xmlns:a16="http://schemas.microsoft.com/office/drawing/2014/main" id="{FA8CC715-AE40-4B82-ADF0-BA154C4B9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447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7" name="Freeform 205">
                <a:extLst>
                  <a:ext uri="{FF2B5EF4-FFF2-40B4-BE49-F238E27FC236}">
                    <a16:creationId xmlns:a16="http://schemas.microsoft.com/office/drawing/2014/main" id="{9076CAAF-B162-4AAB-9C16-9365E7DDC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35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8" name="Freeform 206">
                <a:extLst>
                  <a:ext uri="{FF2B5EF4-FFF2-40B4-BE49-F238E27FC236}">
                    <a16:creationId xmlns:a16="http://schemas.microsoft.com/office/drawing/2014/main" id="{08D91D5E-5B19-4B6C-B1E8-C1FD84550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37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19" name="Freeform 207">
                <a:extLst>
                  <a:ext uri="{FF2B5EF4-FFF2-40B4-BE49-F238E27FC236}">
                    <a16:creationId xmlns:a16="http://schemas.microsoft.com/office/drawing/2014/main" id="{9D31CC3F-3A8A-4C68-8A6B-3CB32E565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263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0" name="Freeform 208">
                <a:extLst>
                  <a:ext uri="{FF2B5EF4-FFF2-40B4-BE49-F238E27FC236}">
                    <a16:creationId xmlns:a16="http://schemas.microsoft.com/office/drawing/2014/main" id="{1E604ABA-61B2-49F9-9C5C-F72B6D48F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57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1" name="Freeform 209">
                <a:extLst>
                  <a:ext uri="{FF2B5EF4-FFF2-40B4-BE49-F238E27FC236}">
                    <a16:creationId xmlns:a16="http://schemas.microsoft.com/office/drawing/2014/main" id="{2A2464AA-11D2-474F-A66B-980B05CE6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172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2" name="Freeform 210">
                <a:extLst>
                  <a:ext uri="{FF2B5EF4-FFF2-40B4-BE49-F238E27FC236}">
                    <a16:creationId xmlns:a16="http://schemas.microsoft.com/office/drawing/2014/main" id="{CEE62A6A-468E-478B-9761-7C5D40DE9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204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3" name="Freeform 211">
                <a:extLst>
                  <a:ext uri="{FF2B5EF4-FFF2-40B4-BE49-F238E27FC236}">
                    <a16:creationId xmlns:a16="http://schemas.microsoft.com/office/drawing/2014/main" id="{62C1E873-3E8D-45EF-8F8E-CCE1C5F96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217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4" name="Freeform 212">
                <a:extLst>
                  <a:ext uri="{FF2B5EF4-FFF2-40B4-BE49-F238E27FC236}">
                    <a16:creationId xmlns:a16="http://schemas.microsoft.com/office/drawing/2014/main" id="{416DFB0A-C711-4181-91E2-C64EC2A68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327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5" name="Freeform 213">
                <a:extLst>
                  <a:ext uri="{FF2B5EF4-FFF2-40B4-BE49-F238E27FC236}">
                    <a16:creationId xmlns:a16="http://schemas.microsoft.com/office/drawing/2014/main" id="{2C75BC8D-DE3F-4EAD-B936-73E1B1BDA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407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6" name="Freeform 214">
                <a:extLst>
                  <a:ext uri="{FF2B5EF4-FFF2-40B4-BE49-F238E27FC236}">
                    <a16:creationId xmlns:a16="http://schemas.microsoft.com/office/drawing/2014/main" id="{0B650074-D231-4352-8F5E-1E5B6251E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225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7" name="Freeform 215">
                <a:extLst>
                  <a:ext uri="{FF2B5EF4-FFF2-40B4-BE49-F238E27FC236}">
                    <a16:creationId xmlns:a16="http://schemas.microsoft.com/office/drawing/2014/main" id="{E6B8D65B-4089-4A15-9BF7-9BAB00586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287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8" name="Freeform 216">
                <a:extLst>
                  <a:ext uri="{FF2B5EF4-FFF2-40B4-BE49-F238E27FC236}">
                    <a16:creationId xmlns:a16="http://schemas.microsoft.com/office/drawing/2014/main" id="{4AD1AB48-44A3-4D57-BED4-8E91D32F6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311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29" name="Freeform 217">
                <a:extLst>
                  <a:ext uri="{FF2B5EF4-FFF2-40B4-BE49-F238E27FC236}">
                    <a16:creationId xmlns:a16="http://schemas.microsoft.com/office/drawing/2014/main" id="{8BF3F170-6109-49C5-AEE5-DCA5ECADF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27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0" name="Freeform 218">
                <a:extLst>
                  <a:ext uri="{FF2B5EF4-FFF2-40B4-BE49-F238E27FC236}">
                    <a16:creationId xmlns:a16="http://schemas.microsoft.com/office/drawing/2014/main" id="{E0480C72-6D99-4984-8FB8-4C36F67B9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409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1" name="Freeform 219">
                <a:extLst>
                  <a:ext uri="{FF2B5EF4-FFF2-40B4-BE49-F238E27FC236}">
                    <a16:creationId xmlns:a16="http://schemas.microsoft.com/office/drawing/2014/main" id="{12004986-9A22-4F1F-9C35-4EB850B1A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2391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2" name="Freeform 220">
                <a:extLst>
                  <a:ext uri="{FF2B5EF4-FFF2-40B4-BE49-F238E27FC236}">
                    <a16:creationId xmlns:a16="http://schemas.microsoft.com/office/drawing/2014/main" id="{404A8DB7-60A7-43D8-B2EC-B723C2260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2447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3" name="Freeform 221">
                <a:extLst>
                  <a:ext uri="{FF2B5EF4-FFF2-40B4-BE49-F238E27FC236}">
                    <a16:creationId xmlns:a16="http://schemas.microsoft.com/office/drawing/2014/main" id="{52511EA2-F3CE-414A-9689-8B575F4AA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460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4" name="Freeform 222">
                <a:extLst>
                  <a:ext uri="{FF2B5EF4-FFF2-40B4-BE49-F238E27FC236}">
                    <a16:creationId xmlns:a16="http://schemas.microsoft.com/office/drawing/2014/main" id="{0A5310A5-BA5D-4424-B8B9-4914461E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34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5" name="Freeform 223">
                <a:extLst>
                  <a:ext uri="{FF2B5EF4-FFF2-40B4-BE49-F238E27FC236}">
                    <a16:creationId xmlns:a16="http://schemas.microsoft.com/office/drawing/2014/main" id="{E28BE985-B4C2-4453-B574-4BF0B67AD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159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6" name="Freeform 224">
                <a:extLst>
                  <a:ext uri="{FF2B5EF4-FFF2-40B4-BE49-F238E27FC236}">
                    <a16:creationId xmlns:a16="http://schemas.microsoft.com/office/drawing/2014/main" id="{2C684873-BBDE-4DE2-B0BF-73F349632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19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7" name="Freeform 225">
                <a:extLst>
                  <a:ext uri="{FF2B5EF4-FFF2-40B4-BE49-F238E27FC236}">
                    <a16:creationId xmlns:a16="http://schemas.microsoft.com/office/drawing/2014/main" id="{A2F12345-968C-480E-BEBE-8A3A6D0C0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6" y="223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8" name="Freeform 226">
                <a:extLst>
                  <a:ext uri="{FF2B5EF4-FFF2-40B4-BE49-F238E27FC236}">
                    <a16:creationId xmlns:a16="http://schemas.microsoft.com/office/drawing/2014/main" id="{22354049-2D8B-405F-AF34-072F3C368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32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39" name="Freeform 227">
                <a:extLst>
                  <a:ext uri="{FF2B5EF4-FFF2-40B4-BE49-F238E27FC236}">
                    <a16:creationId xmlns:a16="http://schemas.microsoft.com/office/drawing/2014/main" id="{557BE7DA-BEF6-4429-BE5A-61202C695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10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0" name="Freeform 228">
                <a:extLst>
                  <a:ext uri="{FF2B5EF4-FFF2-40B4-BE49-F238E27FC236}">
                    <a16:creationId xmlns:a16="http://schemas.microsoft.com/office/drawing/2014/main" id="{0336E8C5-CDBF-495D-88A1-EE2E93180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15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1" name="Freeform 229">
                <a:extLst>
                  <a:ext uri="{FF2B5EF4-FFF2-40B4-BE49-F238E27FC236}">
                    <a16:creationId xmlns:a16="http://schemas.microsoft.com/office/drawing/2014/main" id="{9A79F30C-BACD-4CAC-A8D7-81F9EE252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19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2" name="Freeform 230">
                <a:extLst>
                  <a:ext uri="{FF2B5EF4-FFF2-40B4-BE49-F238E27FC236}">
                    <a16:creationId xmlns:a16="http://schemas.microsoft.com/office/drawing/2014/main" id="{D2D43589-7DEC-4486-BD82-CFB07D20F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2231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3" name="Freeform 231">
                <a:extLst>
                  <a:ext uri="{FF2B5EF4-FFF2-40B4-BE49-F238E27FC236}">
                    <a16:creationId xmlns:a16="http://schemas.microsoft.com/office/drawing/2014/main" id="{AA68078C-FCCB-44A3-804B-4BACC0F80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297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4" name="Freeform 232">
                <a:extLst>
                  <a:ext uri="{FF2B5EF4-FFF2-40B4-BE49-F238E27FC236}">
                    <a16:creationId xmlns:a16="http://schemas.microsoft.com/office/drawing/2014/main" id="{E10D9AC0-9817-4C36-959C-C5A6224F1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295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5" name="Freeform 233">
                <a:extLst>
                  <a:ext uri="{FF2B5EF4-FFF2-40B4-BE49-F238E27FC236}">
                    <a16:creationId xmlns:a16="http://schemas.microsoft.com/office/drawing/2014/main" id="{694C8720-B265-4D50-BEB0-279127165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2335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6" name="Freeform 234">
                <a:extLst>
                  <a:ext uri="{FF2B5EF4-FFF2-40B4-BE49-F238E27FC236}">
                    <a16:creationId xmlns:a16="http://schemas.microsoft.com/office/drawing/2014/main" id="{40C9FEC3-C782-492F-BA9A-DFFF00B41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07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7" name="Freeform 235">
                <a:extLst>
                  <a:ext uri="{FF2B5EF4-FFF2-40B4-BE49-F238E27FC236}">
                    <a16:creationId xmlns:a16="http://schemas.microsoft.com/office/drawing/2014/main" id="{D8837846-0BDB-421C-BAE3-14DB83402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132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8" name="Freeform 236">
                <a:extLst>
                  <a:ext uri="{FF2B5EF4-FFF2-40B4-BE49-F238E27FC236}">
                    <a16:creationId xmlns:a16="http://schemas.microsoft.com/office/drawing/2014/main" id="{636F134F-D381-45D3-83F6-857C263CA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135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49" name="Freeform 237">
                <a:extLst>
                  <a:ext uri="{FF2B5EF4-FFF2-40B4-BE49-F238E27FC236}">
                    <a16:creationId xmlns:a16="http://schemas.microsoft.com/office/drawing/2014/main" id="{3202E202-A8B1-41B5-A686-108AF0BA9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225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0" name="Freeform 238">
                <a:extLst>
                  <a:ext uri="{FF2B5EF4-FFF2-40B4-BE49-F238E27FC236}">
                    <a16:creationId xmlns:a16="http://schemas.microsoft.com/office/drawing/2014/main" id="{08E0AA61-3C47-454F-8C06-12BE2701D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180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1" name="Freeform 239">
                <a:extLst>
                  <a:ext uri="{FF2B5EF4-FFF2-40B4-BE49-F238E27FC236}">
                    <a16:creationId xmlns:a16="http://schemas.microsoft.com/office/drawing/2014/main" id="{8060DDEA-4FA2-43F2-B1B5-E619AD4C1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212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2" name="Freeform 240">
                <a:extLst>
                  <a:ext uri="{FF2B5EF4-FFF2-40B4-BE49-F238E27FC236}">
                    <a16:creationId xmlns:a16="http://schemas.microsoft.com/office/drawing/2014/main" id="{C0ED5070-033A-45B6-B39A-F8BC44B40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19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3" name="Freeform 241">
                <a:extLst>
                  <a:ext uri="{FF2B5EF4-FFF2-40B4-BE49-F238E27FC236}">
                    <a16:creationId xmlns:a16="http://schemas.microsoft.com/office/drawing/2014/main" id="{0B8D7F2E-2C61-468A-812E-F66B1F183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1" y="2228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4" name="Freeform 242">
                <a:extLst>
                  <a:ext uri="{FF2B5EF4-FFF2-40B4-BE49-F238E27FC236}">
                    <a16:creationId xmlns:a16="http://schemas.microsoft.com/office/drawing/2014/main" id="{296ADA31-26A7-4A9F-B834-1D3406D4A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24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5" name="Freeform 243">
                <a:extLst>
                  <a:ext uri="{FF2B5EF4-FFF2-40B4-BE49-F238E27FC236}">
                    <a16:creationId xmlns:a16="http://schemas.microsoft.com/office/drawing/2014/main" id="{6B11B735-35E3-49C7-B4AB-FF5C82F65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255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6" name="Freeform 244">
                <a:extLst>
                  <a:ext uri="{FF2B5EF4-FFF2-40B4-BE49-F238E27FC236}">
                    <a16:creationId xmlns:a16="http://schemas.microsoft.com/office/drawing/2014/main" id="{4ECFF3F3-5641-46F2-BF7C-00466079E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227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7" name="Freeform 245">
                <a:extLst>
                  <a:ext uri="{FF2B5EF4-FFF2-40B4-BE49-F238E27FC236}">
                    <a16:creationId xmlns:a16="http://schemas.microsoft.com/office/drawing/2014/main" id="{353FECD9-F791-4918-8185-8366923E8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230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8" name="Freeform 246">
                <a:extLst>
                  <a:ext uri="{FF2B5EF4-FFF2-40B4-BE49-F238E27FC236}">
                    <a16:creationId xmlns:a16="http://schemas.microsoft.com/office/drawing/2014/main" id="{1600D8CB-E6A4-44CB-B95D-9663006D7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2324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59" name="Freeform 247">
                <a:extLst>
                  <a:ext uri="{FF2B5EF4-FFF2-40B4-BE49-F238E27FC236}">
                    <a16:creationId xmlns:a16="http://schemas.microsoft.com/office/drawing/2014/main" id="{126BF705-EDD2-4F5D-9DBF-FCE650D55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332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0" name="Freeform 248">
                <a:extLst>
                  <a:ext uri="{FF2B5EF4-FFF2-40B4-BE49-F238E27FC236}">
                    <a16:creationId xmlns:a16="http://schemas.microsoft.com/office/drawing/2014/main" id="{8B02D7B4-366E-4DFA-8C86-D605907A7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271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1" name="Freeform 249">
                <a:extLst>
                  <a:ext uri="{FF2B5EF4-FFF2-40B4-BE49-F238E27FC236}">
                    <a16:creationId xmlns:a16="http://schemas.microsoft.com/office/drawing/2014/main" id="{19C1C3ED-6D66-453B-BB86-8D103FBE1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241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2" name="Freeform 250">
                <a:extLst>
                  <a:ext uri="{FF2B5EF4-FFF2-40B4-BE49-F238E27FC236}">
                    <a16:creationId xmlns:a16="http://schemas.microsoft.com/office/drawing/2014/main" id="{A4F8D658-171E-42EC-911E-D34411D8B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279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3" name="Freeform 251">
                <a:extLst>
                  <a:ext uri="{FF2B5EF4-FFF2-40B4-BE49-F238E27FC236}">
                    <a16:creationId xmlns:a16="http://schemas.microsoft.com/office/drawing/2014/main" id="{D85B9517-8C08-4728-8D34-3575BB3EA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15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4" name="Freeform 252">
                <a:extLst>
                  <a:ext uri="{FF2B5EF4-FFF2-40B4-BE49-F238E27FC236}">
                    <a16:creationId xmlns:a16="http://schemas.microsoft.com/office/drawing/2014/main" id="{DECE6662-9089-46F7-B128-B6526860B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177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5" name="Freeform 253">
                <a:extLst>
                  <a:ext uri="{FF2B5EF4-FFF2-40B4-BE49-F238E27FC236}">
                    <a16:creationId xmlns:a16="http://schemas.microsoft.com/office/drawing/2014/main" id="{CF3C930A-3716-4B0B-9355-701CB9B58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6" y="209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6" name="Freeform 254">
                <a:extLst>
                  <a:ext uri="{FF2B5EF4-FFF2-40B4-BE49-F238E27FC236}">
                    <a16:creationId xmlns:a16="http://schemas.microsoft.com/office/drawing/2014/main" id="{639926CC-0C89-4B1A-B09E-ED7364AD7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11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7" name="Freeform 255">
                <a:extLst>
                  <a:ext uri="{FF2B5EF4-FFF2-40B4-BE49-F238E27FC236}">
                    <a16:creationId xmlns:a16="http://schemas.microsoft.com/office/drawing/2014/main" id="{0E82AAE0-90DB-46F2-BA3F-6843CCEC6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060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8" name="Freeform 256">
                <a:extLst>
                  <a:ext uri="{FF2B5EF4-FFF2-40B4-BE49-F238E27FC236}">
                    <a16:creationId xmlns:a16="http://schemas.microsoft.com/office/drawing/2014/main" id="{3D888527-E591-458D-8306-C328F246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2087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69" name="Freeform 257">
                <a:extLst>
                  <a:ext uri="{FF2B5EF4-FFF2-40B4-BE49-F238E27FC236}">
                    <a16:creationId xmlns:a16="http://schemas.microsoft.com/office/drawing/2014/main" id="{91B50A32-88A0-4E69-BBB4-5394498CF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111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0" name="Freeform 258">
                <a:extLst>
                  <a:ext uri="{FF2B5EF4-FFF2-40B4-BE49-F238E27FC236}">
                    <a16:creationId xmlns:a16="http://schemas.microsoft.com/office/drawing/2014/main" id="{34FF5D28-3D74-495C-A4F4-293771740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12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1" name="Freeform 259">
                <a:extLst>
                  <a:ext uri="{FF2B5EF4-FFF2-40B4-BE49-F238E27FC236}">
                    <a16:creationId xmlns:a16="http://schemas.microsoft.com/office/drawing/2014/main" id="{01B6305D-E8FC-44D7-993E-1C9451258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13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2" name="Freeform 260">
                <a:extLst>
                  <a:ext uri="{FF2B5EF4-FFF2-40B4-BE49-F238E27FC236}">
                    <a16:creationId xmlns:a16="http://schemas.microsoft.com/office/drawing/2014/main" id="{903F9169-0140-4239-B141-28C8B775B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15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3" name="Freeform 261">
                <a:extLst>
                  <a:ext uri="{FF2B5EF4-FFF2-40B4-BE49-F238E27FC236}">
                    <a16:creationId xmlns:a16="http://schemas.microsoft.com/office/drawing/2014/main" id="{5FB32E12-4311-4FA7-A9CA-D05A6F66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19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4" name="Freeform 262">
                <a:extLst>
                  <a:ext uri="{FF2B5EF4-FFF2-40B4-BE49-F238E27FC236}">
                    <a16:creationId xmlns:a16="http://schemas.microsoft.com/office/drawing/2014/main" id="{7F04F973-3915-46ED-AAED-EB8D2894B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287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5" name="Freeform 263">
                <a:extLst>
                  <a:ext uri="{FF2B5EF4-FFF2-40B4-BE49-F238E27FC236}">
                    <a16:creationId xmlns:a16="http://schemas.microsoft.com/office/drawing/2014/main" id="{DD06711C-CAA1-49DA-B24B-DCBE7B162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265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6" name="Freeform 264">
                <a:extLst>
                  <a:ext uri="{FF2B5EF4-FFF2-40B4-BE49-F238E27FC236}">
                    <a16:creationId xmlns:a16="http://schemas.microsoft.com/office/drawing/2014/main" id="{7A15A6EB-C588-46AA-9E23-45347165D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263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7" name="Freeform 265">
                <a:extLst>
                  <a:ext uri="{FF2B5EF4-FFF2-40B4-BE49-F238E27FC236}">
                    <a16:creationId xmlns:a16="http://schemas.microsoft.com/office/drawing/2014/main" id="{5E289940-0373-4EAA-BA05-10A26B7E4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28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8" name="Freeform 266">
                <a:extLst>
                  <a:ext uri="{FF2B5EF4-FFF2-40B4-BE49-F238E27FC236}">
                    <a16:creationId xmlns:a16="http://schemas.microsoft.com/office/drawing/2014/main" id="{EF742B07-36AE-4005-938B-BC5C4EA8F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2281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79" name="Freeform 267">
                <a:extLst>
                  <a:ext uri="{FF2B5EF4-FFF2-40B4-BE49-F238E27FC236}">
                    <a16:creationId xmlns:a16="http://schemas.microsoft.com/office/drawing/2014/main" id="{BDC7FE8C-30F0-4076-B0BB-78505BD68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311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0" name="Freeform 268">
                <a:extLst>
                  <a:ext uri="{FF2B5EF4-FFF2-40B4-BE49-F238E27FC236}">
                    <a16:creationId xmlns:a16="http://schemas.microsoft.com/office/drawing/2014/main" id="{6EC7F672-57A9-4549-AC54-364B58905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332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1" name="Freeform 269">
                <a:extLst>
                  <a:ext uri="{FF2B5EF4-FFF2-40B4-BE49-F238E27FC236}">
                    <a16:creationId xmlns:a16="http://schemas.microsoft.com/office/drawing/2014/main" id="{3DEDBC39-F232-4F4C-B5CF-FF697EECB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345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2" name="Freeform 270">
                <a:extLst>
                  <a:ext uri="{FF2B5EF4-FFF2-40B4-BE49-F238E27FC236}">
                    <a16:creationId xmlns:a16="http://schemas.microsoft.com/office/drawing/2014/main" id="{2E8B4EF4-CD38-4603-90AE-0748FCB2C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359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3" name="Freeform 271">
                <a:extLst>
                  <a:ext uri="{FF2B5EF4-FFF2-40B4-BE49-F238E27FC236}">
                    <a16:creationId xmlns:a16="http://schemas.microsoft.com/office/drawing/2014/main" id="{70933E39-9790-4D60-8471-6D4D3E138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42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4" name="Freeform 272">
                <a:extLst>
                  <a:ext uri="{FF2B5EF4-FFF2-40B4-BE49-F238E27FC236}">
                    <a16:creationId xmlns:a16="http://schemas.microsoft.com/office/drawing/2014/main" id="{95255FD0-A996-4EA9-B071-6F1F96AF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449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5" name="Freeform 273">
                <a:extLst>
                  <a:ext uri="{FF2B5EF4-FFF2-40B4-BE49-F238E27FC236}">
                    <a16:creationId xmlns:a16="http://schemas.microsoft.com/office/drawing/2014/main" id="{942F77C2-4BB9-4F7A-8395-326701EF9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241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6" name="Freeform 274">
                <a:extLst>
                  <a:ext uri="{FF2B5EF4-FFF2-40B4-BE49-F238E27FC236}">
                    <a16:creationId xmlns:a16="http://schemas.microsoft.com/office/drawing/2014/main" id="{49DEC4CB-9440-417D-B35B-2E7BFC2BC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1" y="2380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7" name="Freeform 275">
                <a:extLst>
                  <a:ext uri="{FF2B5EF4-FFF2-40B4-BE49-F238E27FC236}">
                    <a16:creationId xmlns:a16="http://schemas.microsoft.com/office/drawing/2014/main" id="{BC011AB0-05D1-4C6C-BB03-4886CFCF0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2372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8" name="Freeform 276">
                <a:extLst>
                  <a:ext uri="{FF2B5EF4-FFF2-40B4-BE49-F238E27FC236}">
                    <a16:creationId xmlns:a16="http://schemas.microsoft.com/office/drawing/2014/main" id="{E99AD257-E09A-4571-A2C6-0BCD7B8FB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468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89" name="Freeform 277">
                <a:extLst>
                  <a:ext uri="{FF2B5EF4-FFF2-40B4-BE49-F238E27FC236}">
                    <a16:creationId xmlns:a16="http://schemas.microsoft.com/office/drawing/2014/main" id="{8FCCE203-23AB-4E49-A59E-15057746A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481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0" name="Freeform 278">
                <a:extLst>
                  <a:ext uri="{FF2B5EF4-FFF2-40B4-BE49-F238E27FC236}">
                    <a16:creationId xmlns:a16="http://schemas.microsoft.com/office/drawing/2014/main" id="{8BB5FDCA-CEF3-4C65-A56C-B9E8DFD37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2481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1" name="Freeform 279">
                <a:extLst>
                  <a:ext uri="{FF2B5EF4-FFF2-40B4-BE49-F238E27FC236}">
                    <a16:creationId xmlns:a16="http://schemas.microsoft.com/office/drawing/2014/main" id="{7ED863A9-5BDB-49C7-BBA0-CCFDCF11F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153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2" name="Freeform 280">
                <a:extLst>
                  <a:ext uri="{FF2B5EF4-FFF2-40B4-BE49-F238E27FC236}">
                    <a16:creationId xmlns:a16="http://schemas.microsoft.com/office/drawing/2014/main" id="{FFEA7670-4108-46B9-A350-7F763CF16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177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3" name="Freeform 281">
                <a:extLst>
                  <a:ext uri="{FF2B5EF4-FFF2-40B4-BE49-F238E27FC236}">
                    <a16:creationId xmlns:a16="http://schemas.microsoft.com/office/drawing/2014/main" id="{7418E6A1-1230-4B4B-A73E-3A65FB54B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219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4" name="Freeform 282">
                <a:extLst>
                  <a:ext uri="{FF2B5EF4-FFF2-40B4-BE49-F238E27FC236}">
                    <a16:creationId xmlns:a16="http://schemas.microsoft.com/office/drawing/2014/main" id="{1D8C4BBA-D576-4073-B167-498825DE9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19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5" name="Freeform 283">
                <a:extLst>
                  <a:ext uri="{FF2B5EF4-FFF2-40B4-BE49-F238E27FC236}">
                    <a16:creationId xmlns:a16="http://schemas.microsoft.com/office/drawing/2014/main" id="{8C40F73E-378C-44CC-AA1E-F072C64B4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3" y="223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6" name="Freeform 284">
                <a:extLst>
                  <a:ext uri="{FF2B5EF4-FFF2-40B4-BE49-F238E27FC236}">
                    <a16:creationId xmlns:a16="http://schemas.microsoft.com/office/drawing/2014/main" id="{F45DB084-6C15-4710-BEA1-AEDEBC7A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24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7" name="Freeform 285">
                <a:extLst>
                  <a:ext uri="{FF2B5EF4-FFF2-40B4-BE49-F238E27FC236}">
                    <a16:creationId xmlns:a16="http://schemas.microsoft.com/office/drawing/2014/main" id="{A0659CB4-78D1-4D75-8583-49261F90A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223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8" name="Freeform 286">
                <a:extLst>
                  <a:ext uri="{FF2B5EF4-FFF2-40B4-BE49-F238E27FC236}">
                    <a16:creationId xmlns:a16="http://schemas.microsoft.com/office/drawing/2014/main" id="{B3044EE9-12DA-431A-B422-D31E41099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8" y="2263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99" name="Freeform 287">
                <a:extLst>
                  <a:ext uri="{FF2B5EF4-FFF2-40B4-BE49-F238E27FC236}">
                    <a16:creationId xmlns:a16="http://schemas.microsoft.com/office/drawing/2014/main" id="{0D0BEE41-7715-4AF4-B4A9-E471320AA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30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0" name="Freeform 288">
                <a:extLst>
                  <a:ext uri="{FF2B5EF4-FFF2-40B4-BE49-F238E27FC236}">
                    <a16:creationId xmlns:a16="http://schemas.microsoft.com/office/drawing/2014/main" id="{80CC4C28-5B7F-4420-A982-F487FA07C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324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1" name="Freeform 289">
                <a:extLst>
                  <a:ext uri="{FF2B5EF4-FFF2-40B4-BE49-F238E27FC236}">
                    <a16:creationId xmlns:a16="http://schemas.microsoft.com/office/drawing/2014/main" id="{4EEC5ABF-7361-4148-A8CA-B1D28AA37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35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2" name="Freeform 290">
                <a:extLst>
                  <a:ext uri="{FF2B5EF4-FFF2-40B4-BE49-F238E27FC236}">
                    <a16:creationId xmlns:a16="http://schemas.microsoft.com/office/drawing/2014/main" id="{C23D6452-4DF1-464E-B7D3-1A07009E1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380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3" name="Freeform 291">
                <a:extLst>
                  <a:ext uri="{FF2B5EF4-FFF2-40B4-BE49-F238E27FC236}">
                    <a16:creationId xmlns:a16="http://schemas.microsoft.com/office/drawing/2014/main" id="{C51FD600-64F0-40D2-9056-79FDB01EE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409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4" name="Freeform 292">
                <a:extLst>
                  <a:ext uri="{FF2B5EF4-FFF2-40B4-BE49-F238E27FC236}">
                    <a16:creationId xmlns:a16="http://schemas.microsoft.com/office/drawing/2014/main" id="{63A2705E-ACFE-435A-86B4-075CC6D6A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399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5" name="Freeform 293">
                <a:extLst>
                  <a:ext uri="{FF2B5EF4-FFF2-40B4-BE49-F238E27FC236}">
                    <a16:creationId xmlns:a16="http://schemas.microsoft.com/office/drawing/2014/main" id="{5754CF9D-5032-4848-9952-65E12BDC8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447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6" name="Freeform 294">
                <a:extLst>
                  <a:ext uri="{FF2B5EF4-FFF2-40B4-BE49-F238E27FC236}">
                    <a16:creationId xmlns:a16="http://schemas.microsoft.com/office/drawing/2014/main" id="{3B563B61-58C9-43E6-A55C-67C62689D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484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7" name="Freeform 295">
                <a:extLst>
                  <a:ext uri="{FF2B5EF4-FFF2-40B4-BE49-F238E27FC236}">
                    <a16:creationId xmlns:a16="http://schemas.microsoft.com/office/drawing/2014/main" id="{E008A19C-175B-4638-B8FD-5D170AC3E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46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8" name="Freeform 296">
                <a:extLst>
                  <a:ext uri="{FF2B5EF4-FFF2-40B4-BE49-F238E27FC236}">
                    <a16:creationId xmlns:a16="http://schemas.microsoft.com/office/drawing/2014/main" id="{C6D017BD-962E-4823-97C9-A4A77A4CB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508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9" name="Freeform 297">
                <a:extLst>
                  <a:ext uri="{FF2B5EF4-FFF2-40B4-BE49-F238E27FC236}">
                    <a16:creationId xmlns:a16="http://schemas.microsoft.com/office/drawing/2014/main" id="{3FB276EF-34D2-47ED-AFE6-35F4FBC9D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527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0" name="Freeform 298">
                <a:extLst>
                  <a:ext uri="{FF2B5EF4-FFF2-40B4-BE49-F238E27FC236}">
                    <a16:creationId xmlns:a16="http://schemas.microsoft.com/office/drawing/2014/main" id="{E57EE43F-A2AA-4B58-9D7F-87E3AE596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540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1" name="Freeform 299">
                <a:extLst>
                  <a:ext uri="{FF2B5EF4-FFF2-40B4-BE49-F238E27FC236}">
                    <a16:creationId xmlns:a16="http://schemas.microsoft.com/office/drawing/2014/main" id="{F8B0FC3C-0A4D-4FA2-ABC7-2C417EDD5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236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2" name="Freeform 300">
                <a:extLst>
                  <a:ext uri="{FF2B5EF4-FFF2-40B4-BE49-F238E27FC236}">
                    <a16:creationId xmlns:a16="http://schemas.microsoft.com/office/drawing/2014/main" id="{275DECF3-1F78-4083-AA1F-5FF1E0FCB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25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3" name="Freeform 301">
                <a:extLst>
                  <a:ext uri="{FF2B5EF4-FFF2-40B4-BE49-F238E27FC236}">
                    <a16:creationId xmlns:a16="http://schemas.microsoft.com/office/drawing/2014/main" id="{0C62DA78-3790-4BE5-ADC5-67167546E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27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4" name="Freeform 302">
                <a:extLst>
                  <a:ext uri="{FF2B5EF4-FFF2-40B4-BE49-F238E27FC236}">
                    <a16:creationId xmlns:a16="http://schemas.microsoft.com/office/drawing/2014/main" id="{FEB60F28-2611-4972-847F-6953A6996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31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5" name="Freeform 303">
                <a:extLst>
                  <a:ext uri="{FF2B5EF4-FFF2-40B4-BE49-F238E27FC236}">
                    <a16:creationId xmlns:a16="http://schemas.microsoft.com/office/drawing/2014/main" id="{1113EDD8-2C37-4E30-B871-965CBAB87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297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6" name="Freeform 304">
                <a:extLst>
                  <a:ext uri="{FF2B5EF4-FFF2-40B4-BE49-F238E27FC236}">
                    <a16:creationId xmlns:a16="http://schemas.microsoft.com/office/drawing/2014/main" id="{0BDD7092-9DE0-4A09-9798-22180893E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196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7" name="Freeform 305">
                <a:extLst>
                  <a:ext uri="{FF2B5EF4-FFF2-40B4-BE49-F238E27FC236}">
                    <a16:creationId xmlns:a16="http://schemas.microsoft.com/office/drawing/2014/main" id="{FE6309DD-7CDB-4831-904B-07D7AD01A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19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8" name="Freeform 306">
                <a:extLst>
                  <a:ext uri="{FF2B5EF4-FFF2-40B4-BE49-F238E27FC236}">
                    <a16:creationId xmlns:a16="http://schemas.microsoft.com/office/drawing/2014/main" id="{7F8426DA-C4DA-4CAA-9B23-99E80BB93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212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19" name="Freeform 307">
                <a:extLst>
                  <a:ext uri="{FF2B5EF4-FFF2-40B4-BE49-F238E27FC236}">
                    <a16:creationId xmlns:a16="http://schemas.microsoft.com/office/drawing/2014/main" id="{2E1FB8D4-2005-4E0D-849C-1AAAFB7AC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8" y="212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0" name="Freeform 308">
                <a:extLst>
                  <a:ext uri="{FF2B5EF4-FFF2-40B4-BE49-F238E27FC236}">
                    <a16:creationId xmlns:a16="http://schemas.microsoft.com/office/drawing/2014/main" id="{37B89C66-E97E-4777-AC93-680889BB4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2159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21" name="Freeform 309">
                <a:extLst>
                  <a:ext uri="{FF2B5EF4-FFF2-40B4-BE49-F238E27FC236}">
                    <a16:creationId xmlns:a16="http://schemas.microsoft.com/office/drawing/2014/main" id="{90A7F16D-4225-401D-A6F7-D0866398E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2180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383" name="Freeform 310">
              <a:extLst>
                <a:ext uri="{FF2B5EF4-FFF2-40B4-BE49-F238E27FC236}">
                  <a16:creationId xmlns:a16="http://schemas.microsoft.com/office/drawing/2014/main" id="{CB5F5E44-9A1F-49B6-987B-91C9C3A81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204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4" name="Freeform 311">
              <a:extLst>
                <a:ext uri="{FF2B5EF4-FFF2-40B4-BE49-F238E27FC236}">
                  <a16:creationId xmlns:a16="http://schemas.microsoft.com/office/drawing/2014/main" id="{8EF98219-F39C-45BC-96A5-6C4E3F5EC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183"/>
              <a:ext cx="17" cy="18"/>
            </a:xfrm>
            <a:custGeom>
              <a:avLst/>
              <a:gdLst>
                <a:gd name="T0" fmla="*/ 0 w 7"/>
                <a:gd name="T1" fmla="*/ 33 h 7"/>
                <a:gd name="T2" fmla="*/ 70 w 7"/>
                <a:gd name="T3" fmla="*/ 0 h 7"/>
                <a:gd name="T4" fmla="*/ 87 w 7"/>
                <a:gd name="T5" fmla="*/ 85 h 7"/>
                <a:gd name="T6" fmla="*/ 29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5" name="Freeform 312">
              <a:extLst>
                <a:ext uri="{FF2B5EF4-FFF2-40B4-BE49-F238E27FC236}">
                  <a16:creationId xmlns:a16="http://schemas.microsoft.com/office/drawing/2014/main" id="{7726CEA3-B4F8-446E-A2FF-CEEA5CED3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220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6" name="Freeform 313">
              <a:extLst>
                <a:ext uri="{FF2B5EF4-FFF2-40B4-BE49-F238E27FC236}">
                  <a16:creationId xmlns:a16="http://schemas.microsoft.com/office/drawing/2014/main" id="{EE4E3270-F734-46DA-91FE-CC62DE1B0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231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0 h 7"/>
                <a:gd name="T4" fmla="*/ 100 w 7"/>
                <a:gd name="T5" fmla="*/ 85 h 7"/>
                <a:gd name="T6" fmla="*/ 33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7" name="Freeform 314">
              <a:extLst>
                <a:ext uri="{FF2B5EF4-FFF2-40B4-BE49-F238E27FC236}">
                  <a16:creationId xmlns:a16="http://schemas.microsoft.com/office/drawing/2014/main" id="{29696F7D-D2F4-4BC9-BF6F-9D7787543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252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8" name="Freeform 315">
              <a:extLst>
                <a:ext uri="{FF2B5EF4-FFF2-40B4-BE49-F238E27FC236}">
                  <a16:creationId xmlns:a16="http://schemas.microsoft.com/office/drawing/2014/main" id="{F7A90589-AE2F-40D8-BC39-7EEF3682D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276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89" name="Freeform 316">
              <a:extLst>
                <a:ext uri="{FF2B5EF4-FFF2-40B4-BE49-F238E27FC236}">
                  <a16:creationId xmlns:a16="http://schemas.microsoft.com/office/drawing/2014/main" id="{6D062092-7345-42AF-BF84-69109CE42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303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0 h 7"/>
                <a:gd name="T4" fmla="*/ 100 w 7"/>
                <a:gd name="T5" fmla="*/ 85 h 7"/>
                <a:gd name="T6" fmla="*/ 33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0" name="Freeform 317">
              <a:extLst>
                <a:ext uri="{FF2B5EF4-FFF2-40B4-BE49-F238E27FC236}">
                  <a16:creationId xmlns:a16="http://schemas.microsoft.com/office/drawing/2014/main" id="{CB71A5D6-C25A-40EC-8BA7-62CC68F36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332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1" name="Freeform 318">
              <a:extLst>
                <a:ext uri="{FF2B5EF4-FFF2-40B4-BE49-F238E27FC236}">
                  <a16:creationId xmlns:a16="http://schemas.microsoft.com/office/drawing/2014/main" id="{D7BA4331-2430-4494-9902-A71878B0E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364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2" name="Freeform 319">
              <a:extLst>
                <a:ext uri="{FF2B5EF4-FFF2-40B4-BE49-F238E27FC236}">
                  <a16:creationId xmlns:a16="http://schemas.microsoft.com/office/drawing/2014/main" id="{A7B1663D-1D9D-4C31-8A21-592E7791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396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3" name="Freeform 320">
              <a:extLst>
                <a:ext uri="{FF2B5EF4-FFF2-40B4-BE49-F238E27FC236}">
                  <a16:creationId xmlns:a16="http://schemas.microsoft.com/office/drawing/2014/main" id="{E5C50E0C-D361-469D-A935-BD2A94630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423"/>
              <a:ext cx="17" cy="18"/>
            </a:xfrm>
            <a:custGeom>
              <a:avLst/>
              <a:gdLst>
                <a:gd name="T0" fmla="*/ 0 w 7"/>
                <a:gd name="T1" fmla="*/ 33 h 7"/>
                <a:gd name="T2" fmla="*/ 70 w 7"/>
                <a:gd name="T3" fmla="*/ 0 h 7"/>
                <a:gd name="T4" fmla="*/ 87 w 7"/>
                <a:gd name="T5" fmla="*/ 85 h 7"/>
                <a:gd name="T6" fmla="*/ 29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4" name="Freeform 321">
              <a:extLst>
                <a:ext uri="{FF2B5EF4-FFF2-40B4-BE49-F238E27FC236}">
                  <a16:creationId xmlns:a16="http://schemas.microsoft.com/office/drawing/2014/main" id="{84FD556E-C232-4CE3-9D40-2962E26FB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383"/>
              <a:ext cx="17" cy="18"/>
            </a:xfrm>
            <a:custGeom>
              <a:avLst/>
              <a:gdLst>
                <a:gd name="T0" fmla="*/ 0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5" name="Freeform 322">
              <a:extLst>
                <a:ext uri="{FF2B5EF4-FFF2-40B4-BE49-F238E27FC236}">
                  <a16:creationId xmlns:a16="http://schemas.microsoft.com/office/drawing/2014/main" id="{55745F0C-757F-4547-8A01-5C7046921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409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6" name="Freeform 323">
              <a:extLst>
                <a:ext uri="{FF2B5EF4-FFF2-40B4-BE49-F238E27FC236}">
                  <a16:creationId xmlns:a16="http://schemas.microsoft.com/office/drawing/2014/main" id="{A67F9DD4-C185-4AF3-A7FC-078C5AD50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343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0 h 7"/>
                <a:gd name="T4" fmla="*/ 100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7" name="Freeform 324">
              <a:extLst>
                <a:ext uri="{FF2B5EF4-FFF2-40B4-BE49-F238E27FC236}">
                  <a16:creationId xmlns:a16="http://schemas.microsoft.com/office/drawing/2014/main" id="{73605B70-A738-43B1-8149-42D353FFA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305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8" name="Freeform 325">
              <a:extLst>
                <a:ext uri="{FF2B5EF4-FFF2-40B4-BE49-F238E27FC236}">
                  <a16:creationId xmlns:a16="http://schemas.microsoft.com/office/drawing/2014/main" id="{579DEE3C-5A5C-44D7-A68A-AFAF55045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" y="2271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99" name="Freeform 326">
              <a:extLst>
                <a:ext uri="{FF2B5EF4-FFF2-40B4-BE49-F238E27FC236}">
                  <a16:creationId xmlns:a16="http://schemas.microsoft.com/office/drawing/2014/main" id="{4C88A73C-2C7A-4DC5-8A56-58A7AFD0B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" y="2225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0" name="Freeform 327">
              <a:extLst>
                <a:ext uri="{FF2B5EF4-FFF2-40B4-BE49-F238E27FC236}">
                  <a16:creationId xmlns:a16="http://schemas.microsoft.com/office/drawing/2014/main" id="{738081FE-9C61-4470-82F5-DB6FB1728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105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1" name="Freeform 328">
              <a:extLst>
                <a:ext uri="{FF2B5EF4-FFF2-40B4-BE49-F238E27FC236}">
                  <a16:creationId xmlns:a16="http://schemas.microsoft.com/office/drawing/2014/main" id="{AA729408-7B32-4CDB-A207-0A993CDE8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137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2" name="Freeform 329">
              <a:extLst>
                <a:ext uri="{FF2B5EF4-FFF2-40B4-BE49-F238E27FC236}">
                  <a16:creationId xmlns:a16="http://schemas.microsoft.com/office/drawing/2014/main" id="{3A59B60D-D192-4958-96FA-6C00D4DDB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175"/>
              <a:ext cx="17" cy="18"/>
            </a:xfrm>
            <a:custGeom>
              <a:avLst/>
              <a:gdLst>
                <a:gd name="T0" fmla="*/ 0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3" name="Freeform 330">
              <a:extLst>
                <a:ext uri="{FF2B5EF4-FFF2-40B4-BE49-F238E27FC236}">
                  <a16:creationId xmlns:a16="http://schemas.microsoft.com/office/drawing/2014/main" id="{DF3B2E8C-361F-496D-BBEE-47EF942F0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281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4" name="Freeform 331">
              <a:extLst>
                <a:ext uri="{FF2B5EF4-FFF2-40B4-BE49-F238E27FC236}">
                  <a16:creationId xmlns:a16="http://schemas.microsoft.com/office/drawing/2014/main" id="{C10A5388-C8F2-40A1-96C9-092DF93B3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404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5" name="Freeform 332">
              <a:extLst>
                <a:ext uri="{FF2B5EF4-FFF2-40B4-BE49-F238E27FC236}">
                  <a16:creationId xmlns:a16="http://schemas.microsoft.com/office/drawing/2014/main" id="{5AD2B5D8-0175-40ED-9D61-348B269EB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233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6" name="Freeform 333">
              <a:extLst>
                <a:ext uri="{FF2B5EF4-FFF2-40B4-BE49-F238E27FC236}">
                  <a16:creationId xmlns:a16="http://schemas.microsoft.com/office/drawing/2014/main" id="{F4401A16-BD14-4272-BF3B-8B94AE07B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169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7" name="Freeform 334">
              <a:extLst>
                <a:ext uri="{FF2B5EF4-FFF2-40B4-BE49-F238E27FC236}">
                  <a16:creationId xmlns:a16="http://schemas.microsoft.com/office/drawing/2014/main" id="{FE8D7281-7E92-45CC-94CA-AE65B895A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124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41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8" name="Freeform 335">
              <a:extLst>
                <a:ext uri="{FF2B5EF4-FFF2-40B4-BE49-F238E27FC236}">
                  <a16:creationId xmlns:a16="http://schemas.microsoft.com/office/drawing/2014/main" id="{FF760A9A-2C85-432E-BC1C-FCBEAFEFD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164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09" name="Freeform 336">
              <a:extLst>
                <a:ext uri="{FF2B5EF4-FFF2-40B4-BE49-F238E27FC236}">
                  <a16:creationId xmlns:a16="http://schemas.microsoft.com/office/drawing/2014/main" id="{D06DCB98-8312-449D-BB31-5C3D67813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212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0" name="Freeform 337">
              <a:extLst>
                <a:ext uri="{FF2B5EF4-FFF2-40B4-BE49-F238E27FC236}">
                  <a16:creationId xmlns:a16="http://schemas.microsoft.com/office/drawing/2014/main" id="{E91FB31A-B33C-447E-A69A-8B35171F2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364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100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1" name="Freeform 338">
              <a:extLst>
                <a:ext uri="{FF2B5EF4-FFF2-40B4-BE49-F238E27FC236}">
                  <a16:creationId xmlns:a16="http://schemas.microsoft.com/office/drawing/2014/main" id="{AA136ED4-5E12-40CF-8680-BB9B4B1A7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295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2" name="Freeform 339">
              <a:extLst>
                <a:ext uri="{FF2B5EF4-FFF2-40B4-BE49-F238E27FC236}">
                  <a16:creationId xmlns:a16="http://schemas.microsoft.com/office/drawing/2014/main" id="{FB535C17-B8E0-4928-BEFF-69FE1BA6D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2129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0 h 7"/>
                <a:gd name="T4" fmla="*/ 118 w 7"/>
                <a:gd name="T5" fmla="*/ 103 h 7"/>
                <a:gd name="T6" fmla="*/ 54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3" name="Freeform 340">
              <a:extLst>
                <a:ext uri="{FF2B5EF4-FFF2-40B4-BE49-F238E27FC236}">
                  <a16:creationId xmlns:a16="http://schemas.microsoft.com/office/drawing/2014/main" id="{7F1936A2-CF4D-4B87-A375-BE41A40A7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2172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100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4" name="Freeform 341">
              <a:extLst>
                <a:ext uri="{FF2B5EF4-FFF2-40B4-BE49-F238E27FC236}">
                  <a16:creationId xmlns:a16="http://schemas.microsoft.com/office/drawing/2014/main" id="{AB49A24E-F568-47B8-A119-5533A7C4E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" y="2199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5" name="Freeform 342">
              <a:extLst>
                <a:ext uri="{FF2B5EF4-FFF2-40B4-BE49-F238E27FC236}">
                  <a16:creationId xmlns:a16="http://schemas.microsoft.com/office/drawing/2014/main" id="{0EDC66CF-FBDE-420E-8E10-90DA310B2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252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6" name="Freeform 343">
              <a:extLst>
                <a:ext uri="{FF2B5EF4-FFF2-40B4-BE49-F238E27FC236}">
                  <a16:creationId xmlns:a16="http://schemas.microsoft.com/office/drawing/2014/main" id="{57AF6D3D-18E3-407F-8B76-3EBB5B695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" y="2124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7" name="Freeform 344">
              <a:extLst>
                <a:ext uri="{FF2B5EF4-FFF2-40B4-BE49-F238E27FC236}">
                  <a16:creationId xmlns:a16="http://schemas.microsoft.com/office/drawing/2014/main" id="{EAA7ADA9-DCE6-48BA-A88D-1FBFFD808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129"/>
              <a:ext cx="18" cy="19"/>
            </a:xfrm>
            <a:custGeom>
              <a:avLst/>
              <a:gdLst>
                <a:gd name="T0" fmla="*/ 100 w 7"/>
                <a:gd name="T1" fmla="*/ 60 h 7"/>
                <a:gd name="T2" fmla="*/ 67 w 7"/>
                <a:gd name="T3" fmla="*/ 117 h 7"/>
                <a:gd name="T4" fmla="*/ 0 w 7"/>
                <a:gd name="T5" fmla="*/ 81 h 7"/>
                <a:gd name="T6" fmla="*/ 33 w 7"/>
                <a:gd name="T7" fmla="*/ 22 h 7"/>
                <a:gd name="T8" fmla="*/ 10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0" y="4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8" name="Freeform 345">
              <a:extLst>
                <a:ext uri="{FF2B5EF4-FFF2-40B4-BE49-F238E27FC236}">
                  <a16:creationId xmlns:a16="http://schemas.microsoft.com/office/drawing/2014/main" id="{1B3BA02F-7814-4F93-9549-195E92492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191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70 w 7"/>
                <a:gd name="T3" fmla="*/ 118 h 7"/>
                <a:gd name="T4" fmla="*/ 12 w 7"/>
                <a:gd name="T5" fmla="*/ 85 h 7"/>
                <a:gd name="T6" fmla="*/ 41 w 7"/>
                <a:gd name="T7" fmla="*/ 21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5"/>
                    <a:pt x="6" y="6"/>
                    <a:pt x="5" y="7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7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19" name="Freeform 346">
              <a:extLst>
                <a:ext uri="{FF2B5EF4-FFF2-40B4-BE49-F238E27FC236}">
                  <a16:creationId xmlns:a16="http://schemas.microsoft.com/office/drawing/2014/main" id="{986A5D56-89A1-4768-9325-84FEDE0CC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113"/>
              <a:ext cx="17" cy="19"/>
            </a:xfrm>
            <a:custGeom>
              <a:avLst/>
              <a:gdLst>
                <a:gd name="T0" fmla="*/ 100 w 7"/>
                <a:gd name="T1" fmla="*/ 60 h 7"/>
                <a:gd name="T2" fmla="*/ 70 w 7"/>
                <a:gd name="T3" fmla="*/ 117 h 7"/>
                <a:gd name="T4" fmla="*/ 12 w 7"/>
                <a:gd name="T5" fmla="*/ 81 h 7"/>
                <a:gd name="T6" fmla="*/ 41 w 7"/>
                <a:gd name="T7" fmla="*/ 22 h 7"/>
                <a:gd name="T8" fmla="*/ 10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4"/>
                    <a:pt x="6" y="6"/>
                    <a:pt x="5" y="6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6" y="1"/>
                    <a:pt x="7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0" name="Freeform 347">
              <a:extLst>
                <a:ext uri="{FF2B5EF4-FFF2-40B4-BE49-F238E27FC236}">
                  <a16:creationId xmlns:a16="http://schemas.microsoft.com/office/drawing/2014/main" id="{22EE90DC-D82F-41BD-9ECC-DA087BF67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092"/>
              <a:ext cx="17" cy="19"/>
            </a:xfrm>
            <a:custGeom>
              <a:avLst/>
              <a:gdLst>
                <a:gd name="T0" fmla="*/ 87 w 7"/>
                <a:gd name="T1" fmla="*/ 60 h 7"/>
                <a:gd name="T2" fmla="*/ 58 w 7"/>
                <a:gd name="T3" fmla="*/ 117 h 7"/>
                <a:gd name="T4" fmla="*/ 0 w 7"/>
                <a:gd name="T5" fmla="*/ 81 h 7"/>
                <a:gd name="T6" fmla="*/ 29 w 7"/>
                <a:gd name="T7" fmla="*/ 22 h 7"/>
                <a:gd name="T8" fmla="*/ 87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6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1" name="Freeform 348">
              <a:extLst>
                <a:ext uri="{FF2B5EF4-FFF2-40B4-BE49-F238E27FC236}">
                  <a16:creationId xmlns:a16="http://schemas.microsoft.com/office/drawing/2014/main" id="{C2A76621-CFC9-4904-948A-86AFBE8CB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239"/>
              <a:ext cx="17" cy="18"/>
            </a:xfrm>
            <a:custGeom>
              <a:avLst/>
              <a:gdLst>
                <a:gd name="T0" fmla="*/ 100 w 7"/>
                <a:gd name="T1" fmla="*/ 54 h 7"/>
                <a:gd name="T2" fmla="*/ 70 w 7"/>
                <a:gd name="T3" fmla="*/ 118 h 7"/>
                <a:gd name="T4" fmla="*/ 12 w 7"/>
                <a:gd name="T5" fmla="*/ 85 h 7"/>
                <a:gd name="T6" fmla="*/ 41 w 7"/>
                <a:gd name="T7" fmla="*/ 21 h 7"/>
                <a:gd name="T8" fmla="*/ 10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4"/>
                    <a:pt x="6" y="6"/>
                    <a:pt x="5" y="7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7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2" name="Freeform 349">
              <a:extLst>
                <a:ext uri="{FF2B5EF4-FFF2-40B4-BE49-F238E27FC236}">
                  <a16:creationId xmlns:a16="http://schemas.microsoft.com/office/drawing/2014/main" id="{92DC03AB-7937-4A8A-BF1B-9A3B737E3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228"/>
              <a:ext cx="18" cy="19"/>
            </a:xfrm>
            <a:custGeom>
              <a:avLst/>
              <a:gdLst>
                <a:gd name="T0" fmla="*/ 100 w 7"/>
                <a:gd name="T1" fmla="*/ 60 h 7"/>
                <a:gd name="T2" fmla="*/ 67 w 7"/>
                <a:gd name="T3" fmla="*/ 141 h 7"/>
                <a:gd name="T4" fmla="*/ 21 w 7"/>
                <a:gd name="T5" fmla="*/ 103 h 7"/>
                <a:gd name="T6" fmla="*/ 54 w 7"/>
                <a:gd name="T7" fmla="*/ 22 h 7"/>
                <a:gd name="T8" fmla="*/ 10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3" name="Freeform 350">
              <a:extLst>
                <a:ext uri="{FF2B5EF4-FFF2-40B4-BE49-F238E27FC236}">
                  <a16:creationId xmlns:a16="http://schemas.microsoft.com/office/drawing/2014/main" id="{70A7EC48-0175-4E5A-BD64-C8802A592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2297"/>
              <a:ext cx="17" cy="19"/>
            </a:xfrm>
            <a:custGeom>
              <a:avLst/>
              <a:gdLst>
                <a:gd name="T0" fmla="*/ 87 w 7"/>
                <a:gd name="T1" fmla="*/ 60 h 7"/>
                <a:gd name="T2" fmla="*/ 58 w 7"/>
                <a:gd name="T3" fmla="*/ 141 h 7"/>
                <a:gd name="T4" fmla="*/ 12 w 7"/>
                <a:gd name="T5" fmla="*/ 103 h 7"/>
                <a:gd name="T6" fmla="*/ 41 w 7"/>
                <a:gd name="T7" fmla="*/ 22 h 7"/>
                <a:gd name="T8" fmla="*/ 87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4" name="Freeform 351">
              <a:extLst>
                <a:ext uri="{FF2B5EF4-FFF2-40B4-BE49-F238E27FC236}">
                  <a16:creationId xmlns:a16="http://schemas.microsoft.com/office/drawing/2014/main" id="{A4AE166C-8189-45BE-A8DD-A9D147F7F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071"/>
              <a:ext cx="17" cy="18"/>
            </a:xfrm>
            <a:custGeom>
              <a:avLst/>
              <a:gdLst>
                <a:gd name="T0" fmla="*/ 87 w 7"/>
                <a:gd name="T1" fmla="*/ 33 h 7"/>
                <a:gd name="T2" fmla="*/ 58 w 7"/>
                <a:gd name="T3" fmla="*/ 100 h 7"/>
                <a:gd name="T4" fmla="*/ 12 w 7"/>
                <a:gd name="T5" fmla="*/ 67 h 7"/>
                <a:gd name="T6" fmla="*/ 41 w 7"/>
                <a:gd name="T7" fmla="*/ 0 h 7"/>
                <a:gd name="T8" fmla="*/ 87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7" y="4"/>
                    <a:pt x="6" y="6"/>
                    <a:pt x="4" y="6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5" name="Freeform 352">
              <a:extLst>
                <a:ext uri="{FF2B5EF4-FFF2-40B4-BE49-F238E27FC236}">
                  <a16:creationId xmlns:a16="http://schemas.microsoft.com/office/drawing/2014/main" id="{F0CAFBBF-4EF3-446B-83A3-C8BDB01C2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153"/>
              <a:ext cx="15" cy="19"/>
            </a:xfrm>
            <a:custGeom>
              <a:avLst/>
              <a:gdLst>
                <a:gd name="T0" fmla="*/ 95 w 6"/>
                <a:gd name="T1" fmla="*/ 60 h 7"/>
                <a:gd name="T2" fmla="*/ 63 w 6"/>
                <a:gd name="T3" fmla="*/ 141 h 7"/>
                <a:gd name="T4" fmla="*/ 0 w 6"/>
                <a:gd name="T5" fmla="*/ 103 h 7"/>
                <a:gd name="T6" fmla="*/ 33 w 6"/>
                <a:gd name="T7" fmla="*/ 22 h 7"/>
                <a:gd name="T8" fmla="*/ 95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6" y="6"/>
                    <a:pt x="4" y="7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6" name="Freeform 353">
              <a:extLst>
                <a:ext uri="{FF2B5EF4-FFF2-40B4-BE49-F238E27FC236}">
                  <a16:creationId xmlns:a16="http://schemas.microsoft.com/office/drawing/2014/main" id="{57DD7A8C-B29D-4B10-8E14-69A824203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2175"/>
              <a:ext cx="15" cy="18"/>
            </a:xfrm>
            <a:custGeom>
              <a:avLst/>
              <a:gdLst>
                <a:gd name="T0" fmla="*/ 95 w 6"/>
                <a:gd name="T1" fmla="*/ 54 h 7"/>
                <a:gd name="T2" fmla="*/ 63 w 6"/>
                <a:gd name="T3" fmla="*/ 118 h 7"/>
                <a:gd name="T4" fmla="*/ 0 w 6"/>
                <a:gd name="T5" fmla="*/ 85 h 7"/>
                <a:gd name="T6" fmla="*/ 33 w 6"/>
                <a:gd name="T7" fmla="*/ 21 h 7"/>
                <a:gd name="T8" fmla="*/ 95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3"/>
                  </a:moveTo>
                  <a:cubicBezTo>
                    <a:pt x="6" y="4"/>
                    <a:pt x="6" y="6"/>
                    <a:pt x="4" y="7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3"/>
                    <a:pt x="0" y="1"/>
                    <a:pt x="2" y="1"/>
                  </a:cubicBezTo>
                  <a:cubicBezTo>
                    <a:pt x="4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7" name="Freeform 354">
              <a:extLst>
                <a:ext uri="{FF2B5EF4-FFF2-40B4-BE49-F238E27FC236}">
                  <a16:creationId xmlns:a16="http://schemas.microsoft.com/office/drawing/2014/main" id="{F3BD3028-6FE7-470F-807C-19AC8F25B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249"/>
              <a:ext cx="17" cy="19"/>
            </a:xfrm>
            <a:custGeom>
              <a:avLst/>
              <a:gdLst>
                <a:gd name="T0" fmla="*/ 100 w 7"/>
                <a:gd name="T1" fmla="*/ 60 h 7"/>
                <a:gd name="T2" fmla="*/ 70 w 7"/>
                <a:gd name="T3" fmla="*/ 141 h 7"/>
                <a:gd name="T4" fmla="*/ 12 w 7"/>
                <a:gd name="T5" fmla="*/ 103 h 7"/>
                <a:gd name="T6" fmla="*/ 41 w 7"/>
                <a:gd name="T7" fmla="*/ 22 h 7"/>
                <a:gd name="T8" fmla="*/ 10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4"/>
                    <a:pt x="6" y="6"/>
                    <a:pt x="5" y="7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7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8" name="Freeform 355">
              <a:extLst>
                <a:ext uri="{FF2B5EF4-FFF2-40B4-BE49-F238E27FC236}">
                  <a16:creationId xmlns:a16="http://schemas.microsoft.com/office/drawing/2014/main" id="{C912DFFA-250B-4840-8FB3-959956EA5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124"/>
              <a:ext cx="17" cy="19"/>
            </a:xfrm>
            <a:custGeom>
              <a:avLst/>
              <a:gdLst>
                <a:gd name="T0" fmla="*/ 87 w 7"/>
                <a:gd name="T1" fmla="*/ 60 h 7"/>
                <a:gd name="T2" fmla="*/ 58 w 7"/>
                <a:gd name="T3" fmla="*/ 141 h 7"/>
                <a:gd name="T4" fmla="*/ 0 w 7"/>
                <a:gd name="T5" fmla="*/ 103 h 7"/>
                <a:gd name="T6" fmla="*/ 29 w 7"/>
                <a:gd name="T7" fmla="*/ 22 h 7"/>
                <a:gd name="T8" fmla="*/ 87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3"/>
                  </a:moveTo>
                  <a:cubicBezTo>
                    <a:pt x="7" y="4"/>
                    <a:pt x="6" y="6"/>
                    <a:pt x="4" y="7"/>
                  </a:cubicBezTo>
                  <a:cubicBezTo>
                    <a:pt x="2" y="7"/>
                    <a:pt x="1" y="6"/>
                    <a:pt x="0" y="5"/>
                  </a:cubicBezTo>
                  <a:cubicBezTo>
                    <a:pt x="0" y="3"/>
                    <a:pt x="1" y="1"/>
                    <a:pt x="2" y="1"/>
                  </a:cubicBezTo>
                  <a:cubicBezTo>
                    <a:pt x="4" y="0"/>
                    <a:pt x="6" y="1"/>
                    <a:pt x="6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29" name="Freeform 356">
              <a:extLst>
                <a:ext uri="{FF2B5EF4-FFF2-40B4-BE49-F238E27FC236}">
                  <a16:creationId xmlns:a16="http://schemas.microsoft.com/office/drawing/2014/main" id="{77F7F75F-5655-4BC9-8A60-B923AB64C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073"/>
              <a:ext cx="18" cy="19"/>
            </a:xfrm>
            <a:custGeom>
              <a:avLst/>
              <a:gdLst>
                <a:gd name="T0" fmla="*/ 100 w 7"/>
                <a:gd name="T1" fmla="*/ 38 h 7"/>
                <a:gd name="T2" fmla="*/ 67 w 7"/>
                <a:gd name="T3" fmla="*/ 117 h 7"/>
                <a:gd name="T4" fmla="*/ 0 w 7"/>
                <a:gd name="T5" fmla="*/ 81 h 7"/>
                <a:gd name="T6" fmla="*/ 33 w 7"/>
                <a:gd name="T7" fmla="*/ 0 h 7"/>
                <a:gd name="T8" fmla="*/ 10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6" y="2"/>
                  </a:moveTo>
                  <a:cubicBezTo>
                    <a:pt x="7" y="4"/>
                    <a:pt x="6" y="6"/>
                    <a:pt x="4" y="6"/>
                  </a:cubicBezTo>
                  <a:cubicBezTo>
                    <a:pt x="2" y="7"/>
                    <a:pt x="1" y="6"/>
                    <a:pt x="0" y="4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4" y="0"/>
                    <a:pt x="5" y="1"/>
                    <a:pt x="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0" name="Freeform 357">
              <a:extLst>
                <a:ext uri="{FF2B5EF4-FFF2-40B4-BE49-F238E27FC236}">
                  <a16:creationId xmlns:a16="http://schemas.microsoft.com/office/drawing/2014/main" id="{A13984C4-1724-4521-AABC-89554A72F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121"/>
              <a:ext cx="18" cy="19"/>
            </a:xfrm>
            <a:custGeom>
              <a:avLst/>
              <a:gdLst>
                <a:gd name="T0" fmla="*/ 118 w 7"/>
                <a:gd name="T1" fmla="*/ 60 h 7"/>
                <a:gd name="T2" fmla="*/ 85 w 7"/>
                <a:gd name="T3" fmla="*/ 141 h 7"/>
                <a:gd name="T4" fmla="*/ 21 w 7"/>
                <a:gd name="T5" fmla="*/ 81 h 7"/>
                <a:gd name="T6" fmla="*/ 54 w 7"/>
                <a:gd name="T7" fmla="*/ 22 h 7"/>
                <a:gd name="T8" fmla="*/ 118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4"/>
                    <a:pt x="6" y="6"/>
                    <a:pt x="5" y="7"/>
                  </a:cubicBezTo>
                  <a:cubicBezTo>
                    <a:pt x="3" y="7"/>
                    <a:pt x="1" y="6"/>
                    <a:pt x="1" y="4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6" y="1"/>
                    <a:pt x="7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1" name="Freeform 358">
              <a:extLst>
                <a:ext uri="{FF2B5EF4-FFF2-40B4-BE49-F238E27FC236}">
                  <a16:creationId xmlns:a16="http://schemas.microsoft.com/office/drawing/2014/main" id="{A43484E6-7146-4580-86A9-029D7B9ED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089"/>
              <a:ext cx="17" cy="16"/>
            </a:xfrm>
            <a:custGeom>
              <a:avLst/>
              <a:gdLst>
                <a:gd name="T0" fmla="*/ 100 w 7"/>
                <a:gd name="T1" fmla="*/ 35 h 6"/>
                <a:gd name="T2" fmla="*/ 70 w 7"/>
                <a:gd name="T3" fmla="*/ 115 h 6"/>
                <a:gd name="T4" fmla="*/ 12 w 7"/>
                <a:gd name="T5" fmla="*/ 77 h 6"/>
                <a:gd name="T6" fmla="*/ 41 w 7"/>
                <a:gd name="T7" fmla="*/ 0 h 6"/>
                <a:gd name="T8" fmla="*/ 10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7" y="2"/>
                  </a:moveTo>
                  <a:cubicBezTo>
                    <a:pt x="7" y="4"/>
                    <a:pt x="6" y="5"/>
                    <a:pt x="5" y="6"/>
                  </a:cubicBezTo>
                  <a:cubicBezTo>
                    <a:pt x="3" y="6"/>
                    <a:pt x="1" y="6"/>
                    <a:pt x="1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5" y="0"/>
                    <a:pt x="6" y="0"/>
                    <a:pt x="7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2" name="Freeform 359">
              <a:extLst>
                <a:ext uri="{FF2B5EF4-FFF2-40B4-BE49-F238E27FC236}">
                  <a16:creationId xmlns:a16="http://schemas.microsoft.com/office/drawing/2014/main" id="{F09D42F9-EC75-434B-8EC7-24937A9D1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063"/>
              <a:ext cx="18" cy="18"/>
            </a:xfrm>
            <a:custGeom>
              <a:avLst/>
              <a:gdLst>
                <a:gd name="T0" fmla="*/ 118 w 7"/>
                <a:gd name="T1" fmla="*/ 54 h 7"/>
                <a:gd name="T2" fmla="*/ 85 w 7"/>
                <a:gd name="T3" fmla="*/ 118 h 7"/>
                <a:gd name="T4" fmla="*/ 21 w 7"/>
                <a:gd name="T5" fmla="*/ 85 h 7"/>
                <a:gd name="T6" fmla="*/ 54 w 7"/>
                <a:gd name="T7" fmla="*/ 21 h 7"/>
                <a:gd name="T8" fmla="*/ 118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5"/>
                    <a:pt x="6" y="6"/>
                    <a:pt x="5" y="7"/>
                  </a:cubicBezTo>
                  <a:cubicBezTo>
                    <a:pt x="3" y="7"/>
                    <a:pt x="1" y="6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4" y="0"/>
                    <a:pt x="6" y="1"/>
                    <a:pt x="7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3" name="Freeform 360">
              <a:extLst>
                <a:ext uri="{FF2B5EF4-FFF2-40B4-BE49-F238E27FC236}">
                  <a16:creationId xmlns:a16="http://schemas.microsoft.com/office/drawing/2014/main" id="{A4A235BD-C7A6-4EF5-8D6B-6F0FDDEFD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172"/>
              <a:ext cx="18" cy="19"/>
            </a:xfrm>
            <a:custGeom>
              <a:avLst/>
              <a:gdLst>
                <a:gd name="T0" fmla="*/ 118 w 7"/>
                <a:gd name="T1" fmla="*/ 60 h 7"/>
                <a:gd name="T2" fmla="*/ 85 w 7"/>
                <a:gd name="T3" fmla="*/ 141 h 7"/>
                <a:gd name="T4" fmla="*/ 21 w 7"/>
                <a:gd name="T5" fmla="*/ 103 h 7"/>
                <a:gd name="T6" fmla="*/ 54 w 7"/>
                <a:gd name="T7" fmla="*/ 22 h 7"/>
                <a:gd name="T8" fmla="*/ 118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3"/>
                  </a:moveTo>
                  <a:cubicBezTo>
                    <a:pt x="7" y="5"/>
                    <a:pt x="6" y="6"/>
                    <a:pt x="5" y="7"/>
                  </a:cubicBezTo>
                  <a:cubicBezTo>
                    <a:pt x="3" y="7"/>
                    <a:pt x="1" y="7"/>
                    <a:pt x="1" y="5"/>
                  </a:cubicBezTo>
                  <a:cubicBezTo>
                    <a:pt x="0" y="3"/>
                    <a:pt x="1" y="2"/>
                    <a:pt x="3" y="1"/>
                  </a:cubicBezTo>
                  <a:cubicBezTo>
                    <a:pt x="4" y="0"/>
                    <a:pt x="6" y="1"/>
                    <a:pt x="7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4" name="Freeform 361">
              <a:extLst>
                <a:ext uri="{FF2B5EF4-FFF2-40B4-BE49-F238E27FC236}">
                  <a16:creationId xmlns:a16="http://schemas.microsoft.com/office/drawing/2014/main" id="{8AE91127-9C09-4891-915D-6F4D0138D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100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5" name="Freeform 362">
              <a:extLst>
                <a:ext uri="{FF2B5EF4-FFF2-40B4-BE49-F238E27FC236}">
                  <a16:creationId xmlns:a16="http://schemas.microsoft.com/office/drawing/2014/main" id="{BEC7E7AC-C1DF-4921-94ED-0B31FFF45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135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100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6" name="Freeform 363">
              <a:extLst>
                <a:ext uri="{FF2B5EF4-FFF2-40B4-BE49-F238E27FC236}">
                  <a16:creationId xmlns:a16="http://schemas.microsoft.com/office/drawing/2014/main" id="{025CBEBF-A743-4795-BD52-A639C4AD0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153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7" name="Freeform 364">
              <a:extLst>
                <a:ext uri="{FF2B5EF4-FFF2-40B4-BE49-F238E27FC236}">
                  <a16:creationId xmlns:a16="http://schemas.microsoft.com/office/drawing/2014/main" id="{A10AF7CF-8286-42A0-A9EF-B21E05993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169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8" name="Freeform 365">
              <a:extLst>
                <a:ext uri="{FF2B5EF4-FFF2-40B4-BE49-F238E27FC236}">
                  <a16:creationId xmlns:a16="http://schemas.microsoft.com/office/drawing/2014/main" id="{61A57515-EBFD-4A5A-A282-50874E47E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196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39" name="Freeform 366">
              <a:extLst>
                <a:ext uri="{FF2B5EF4-FFF2-40B4-BE49-F238E27FC236}">
                  <a16:creationId xmlns:a16="http://schemas.microsoft.com/office/drawing/2014/main" id="{9FC0BF48-44BF-4B2D-97C4-3800EC699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231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0" name="Freeform 367">
              <a:extLst>
                <a:ext uri="{FF2B5EF4-FFF2-40B4-BE49-F238E27FC236}">
                  <a16:creationId xmlns:a16="http://schemas.microsoft.com/office/drawing/2014/main" id="{D1643E12-825F-4649-BB61-021900EDD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201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67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1" name="Freeform 368">
              <a:extLst>
                <a:ext uri="{FF2B5EF4-FFF2-40B4-BE49-F238E27FC236}">
                  <a16:creationId xmlns:a16="http://schemas.microsoft.com/office/drawing/2014/main" id="{3D3683F2-3A27-491A-A570-1B1E22B9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" y="2212"/>
              <a:ext cx="18" cy="21"/>
            </a:xfrm>
            <a:custGeom>
              <a:avLst/>
              <a:gdLst>
                <a:gd name="T0" fmla="*/ 21 w 7"/>
                <a:gd name="T1" fmla="*/ 55 h 8"/>
                <a:gd name="T2" fmla="*/ 85 w 7"/>
                <a:gd name="T3" fmla="*/ 21 h 8"/>
                <a:gd name="T4" fmla="*/ 118 w 7"/>
                <a:gd name="T5" fmla="*/ 89 h 8"/>
                <a:gd name="T6" fmla="*/ 33 w 7"/>
                <a:gd name="T7" fmla="*/ 123 h 8"/>
                <a:gd name="T8" fmla="*/ 21 w 7"/>
                <a:gd name="T9" fmla="*/ 5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2" name="Freeform 369">
              <a:extLst>
                <a:ext uri="{FF2B5EF4-FFF2-40B4-BE49-F238E27FC236}">
                  <a16:creationId xmlns:a16="http://schemas.microsoft.com/office/drawing/2014/main" id="{826C3EAF-D633-44D6-8CA7-D3BFA66C9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249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3" name="Freeform 370">
              <a:extLst>
                <a:ext uri="{FF2B5EF4-FFF2-40B4-BE49-F238E27FC236}">
                  <a16:creationId xmlns:a16="http://schemas.microsoft.com/office/drawing/2014/main" id="{0C6C28D4-058C-49AD-8012-F008DAE17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2279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4" name="Freeform 371">
              <a:extLst>
                <a:ext uri="{FF2B5EF4-FFF2-40B4-BE49-F238E27FC236}">
                  <a16:creationId xmlns:a16="http://schemas.microsoft.com/office/drawing/2014/main" id="{7B47F905-67A8-4D88-ACA1-EE81B3939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311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5" name="Freeform 372">
              <a:extLst>
                <a:ext uri="{FF2B5EF4-FFF2-40B4-BE49-F238E27FC236}">
                  <a16:creationId xmlns:a16="http://schemas.microsoft.com/office/drawing/2014/main" id="{581AC5FC-EA23-47FA-BA6C-ABF4E23A3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145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41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6" name="Freeform 373">
              <a:extLst>
                <a:ext uri="{FF2B5EF4-FFF2-40B4-BE49-F238E27FC236}">
                  <a16:creationId xmlns:a16="http://schemas.microsoft.com/office/drawing/2014/main" id="{96E37D96-8D63-474C-9C52-8F25C2E30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175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7" name="Freeform 374">
              <a:extLst>
                <a:ext uri="{FF2B5EF4-FFF2-40B4-BE49-F238E27FC236}">
                  <a16:creationId xmlns:a16="http://schemas.microsoft.com/office/drawing/2014/main" id="{E28A6EA4-AFDD-4695-9715-BF6B34C87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071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0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8" name="Freeform 375">
              <a:extLst>
                <a:ext uri="{FF2B5EF4-FFF2-40B4-BE49-F238E27FC236}">
                  <a16:creationId xmlns:a16="http://schemas.microsoft.com/office/drawing/2014/main" id="{629C77B9-9ED5-4028-BC4A-84C93195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071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0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49" name="Freeform 376">
              <a:extLst>
                <a:ext uri="{FF2B5EF4-FFF2-40B4-BE49-F238E27FC236}">
                  <a16:creationId xmlns:a16="http://schemas.microsoft.com/office/drawing/2014/main" id="{0079BD80-CB68-4BDE-8294-676C52C6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116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0" name="Freeform 377">
              <a:extLst>
                <a:ext uri="{FF2B5EF4-FFF2-40B4-BE49-F238E27FC236}">
                  <a16:creationId xmlns:a16="http://schemas.microsoft.com/office/drawing/2014/main" id="{F9B4579F-0E40-4F1D-B7D5-06936BB56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311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1" name="Freeform 378">
              <a:extLst>
                <a:ext uri="{FF2B5EF4-FFF2-40B4-BE49-F238E27FC236}">
                  <a16:creationId xmlns:a16="http://schemas.microsoft.com/office/drawing/2014/main" id="{2F343F0C-B42F-4A85-A290-E5382CE2B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327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0 h 7"/>
                <a:gd name="T4" fmla="*/ 100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2" name="Freeform 379">
              <a:extLst>
                <a:ext uri="{FF2B5EF4-FFF2-40B4-BE49-F238E27FC236}">
                  <a16:creationId xmlns:a16="http://schemas.microsoft.com/office/drawing/2014/main" id="{CFF018B3-8AE5-4BB7-8048-4C989DC79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359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3" name="Freeform 380">
              <a:extLst>
                <a:ext uri="{FF2B5EF4-FFF2-40B4-BE49-F238E27FC236}">
                  <a16:creationId xmlns:a16="http://schemas.microsoft.com/office/drawing/2014/main" id="{4BF28E85-947A-4993-B7B6-6932629A9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372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4" name="Freeform 381">
              <a:extLst>
                <a:ext uri="{FF2B5EF4-FFF2-40B4-BE49-F238E27FC236}">
                  <a16:creationId xmlns:a16="http://schemas.microsoft.com/office/drawing/2014/main" id="{690F128B-5DCE-4993-B775-8EF1FD5F1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409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41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5" name="Freeform 382">
              <a:extLst>
                <a:ext uri="{FF2B5EF4-FFF2-40B4-BE49-F238E27FC236}">
                  <a16:creationId xmlns:a16="http://schemas.microsoft.com/office/drawing/2014/main" id="{6AAE2A81-7196-4679-953B-6E449C708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417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6" name="Freeform 383">
              <a:extLst>
                <a:ext uri="{FF2B5EF4-FFF2-40B4-BE49-F238E27FC236}">
                  <a16:creationId xmlns:a16="http://schemas.microsoft.com/office/drawing/2014/main" id="{9334F1E2-6E03-4F89-BB5B-8F896F4B0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380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7" name="Freeform 384">
              <a:extLst>
                <a:ext uri="{FF2B5EF4-FFF2-40B4-BE49-F238E27FC236}">
                  <a16:creationId xmlns:a16="http://schemas.microsoft.com/office/drawing/2014/main" id="{60111FF9-C8D3-4B35-A023-3AA29E5AF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329"/>
              <a:ext cx="17" cy="22"/>
            </a:xfrm>
            <a:custGeom>
              <a:avLst/>
              <a:gdLst>
                <a:gd name="T0" fmla="*/ 0 w 7"/>
                <a:gd name="T1" fmla="*/ 61 h 8"/>
                <a:gd name="T2" fmla="*/ 70 w 7"/>
                <a:gd name="T3" fmla="*/ 22 h 8"/>
                <a:gd name="T4" fmla="*/ 87 w 7"/>
                <a:gd name="T5" fmla="*/ 107 h 8"/>
                <a:gd name="T6" fmla="*/ 29 w 7"/>
                <a:gd name="T7" fmla="*/ 143 h 8"/>
                <a:gd name="T8" fmla="*/ 0 w 7"/>
                <a:gd name="T9" fmla="*/ 6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0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8" name="Freeform 385">
              <a:extLst>
                <a:ext uri="{FF2B5EF4-FFF2-40B4-BE49-F238E27FC236}">
                  <a16:creationId xmlns:a16="http://schemas.microsoft.com/office/drawing/2014/main" id="{90F866F1-C83E-48BE-8662-DA9AC639B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300"/>
              <a:ext cx="17" cy="21"/>
            </a:xfrm>
            <a:custGeom>
              <a:avLst/>
              <a:gdLst>
                <a:gd name="T0" fmla="*/ 12 w 7"/>
                <a:gd name="T1" fmla="*/ 55 h 8"/>
                <a:gd name="T2" fmla="*/ 70 w 7"/>
                <a:gd name="T3" fmla="*/ 21 h 8"/>
                <a:gd name="T4" fmla="*/ 87 w 7"/>
                <a:gd name="T5" fmla="*/ 89 h 8"/>
                <a:gd name="T6" fmla="*/ 29 w 7"/>
                <a:gd name="T7" fmla="*/ 123 h 8"/>
                <a:gd name="T8" fmla="*/ 12 w 7"/>
                <a:gd name="T9" fmla="*/ 5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8"/>
                    <a:pt x="2" y="7"/>
                  </a:cubicBezTo>
                  <a:cubicBezTo>
                    <a:pt x="0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59" name="Freeform 386">
              <a:extLst>
                <a:ext uri="{FF2B5EF4-FFF2-40B4-BE49-F238E27FC236}">
                  <a16:creationId xmlns:a16="http://schemas.microsoft.com/office/drawing/2014/main" id="{47BBADED-CF27-44D9-8E03-26C55CBC2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2249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18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0" name="Freeform 387">
              <a:extLst>
                <a:ext uri="{FF2B5EF4-FFF2-40B4-BE49-F238E27FC236}">
                  <a16:creationId xmlns:a16="http://schemas.microsoft.com/office/drawing/2014/main" id="{45AEC73A-6388-4557-ADA5-BB09A047E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201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100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1" name="Freeform 388">
              <a:extLst>
                <a:ext uri="{FF2B5EF4-FFF2-40B4-BE49-F238E27FC236}">
                  <a16:creationId xmlns:a16="http://schemas.microsoft.com/office/drawing/2014/main" id="{2F754217-1244-4CBA-BC50-2AE4B827B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167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100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2" name="Freeform 389">
              <a:extLst>
                <a:ext uri="{FF2B5EF4-FFF2-40B4-BE49-F238E27FC236}">
                  <a16:creationId xmlns:a16="http://schemas.microsoft.com/office/drawing/2014/main" id="{B6D04E73-7EA5-47AC-A668-16C96F5E6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172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100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3" name="Freeform 390">
              <a:extLst>
                <a:ext uri="{FF2B5EF4-FFF2-40B4-BE49-F238E27FC236}">
                  <a16:creationId xmlns:a16="http://schemas.microsoft.com/office/drawing/2014/main" id="{B3E4825D-8E59-4681-BFBA-16758BCC2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217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4" name="Freeform 391">
              <a:extLst>
                <a:ext uri="{FF2B5EF4-FFF2-40B4-BE49-F238E27FC236}">
                  <a16:creationId xmlns:a16="http://schemas.microsoft.com/office/drawing/2014/main" id="{FDCB144F-2604-4549-BEC1-3B00123D7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247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18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5" name="Freeform 392">
              <a:extLst>
                <a:ext uri="{FF2B5EF4-FFF2-40B4-BE49-F238E27FC236}">
                  <a16:creationId xmlns:a16="http://schemas.microsoft.com/office/drawing/2014/main" id="{5E385019-63B6-4345-9A55-7C6C00BB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295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6" name="Freeform 393">
              <a:extLst>
                <a:ext uri="{FF2B5EF4-FFF2-40B4-BE49-F238E27FC236}">
                  <a16:creationId xmlns:a16="http://schemas.microsoft.com/office/drawing/2014/main" id="{48D59FCC-11DA-4300-A7F1-8A06CB5E8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468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41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7" name="Freeform 394">
              <a:extLst>
                <a:ext uri="{FF2B5EF4-FFF2-40B4-BE49-F238E27FC236}">
                  <a16:creationId xmlns:a16="http://schemas.microsoft.com/office/drawing/2014/main" id="{5BA3E7A0-86A7-433C-BFC9-18C163241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439"/>
              <a:ext cx="20" cy="18"/>
            </a:xfrm>
            <a:custGeom>
              <a:avLst/>
              <a:gdLst>
                <a:gd name="T0" fmla="*/ 20 w 8"/>
                <a:gd name="T1" fmla="*/ 33 h 7"/>
                <a:gd name="T2" fmla="*/ 83 w 8"/>
                <a:gd name="T3" fmla="*/ 21 h 7"/>
                <a:gd name="T4" fmla="*/ 113 w 8"/>
                <a:gd name="T5" fmla="*/ 85 h 7"/>
                <a:gd name="T6" fmla="*/ 50 w 8"/>
                <a:gd name="T7" fmla="*/ 118 h 7"/>
                <a:gd name="T8" fmla="*/ 20 w 8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8" name="Freeform 395">
              <a:extLst>
                <a:ext uri="{FF2B5EF4-FFF2-40B4-BE49-F238E27FC236}">
                  <a16:creationId xmlns:a16="http://schemas.microsoft.com/office/drawing/2014/main" id="{D2C6B7EF-380B-4A6C-9592-EA794DE9B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439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18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69" name="Freeform 396">
              <a:extLst>
                <a:ext uri="{FF2B5EF4-FFF2-40B4-BE49-F238E27FC236}">
                  <a16:creationId xmlns:a16="http://schemas.microsoft.com/office/drawing/2014/main" id="{A7568A87-2F93-497F-8D7E-047E528B5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468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0" name="Freeform 397">
              <a:extLst>
                <a:ext uri="{FF2B5EF4-FFF2-40B4-BE49-F238E27FC236}">
                  <a16:creationId xmlns:a16="http://schemas.microsoft.com/office/drawing/2014/main" id="{8E294701-4E32-4AD5-8B2B-B569E42D9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489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1" name="Freeform 398">
              <a:extLst>
                <a:ext uri="{FF2B5EF4-FFF2-40B4-BE49-F238E27FC236}">
                  <a16:creationId xmlns:a16="http://schemas.microsoft.com/office/drawing/2014/main" id="{BDB58524-587C-4419-8969-240727253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495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100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2" name="Freeform 399">
              <a:extLst>
                <a:ext uri="{FF2B5EF4-FFF2-40B4-BE49-F238E27FC236}">
                  <a16:creationId xmlns:a16="http://schemas.microsoft.com/office/drawing/2014/main" id="{161D1E8A-F4F7-4393-9F72-6A818515A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489"/>
              <a:ext cx="20" cy="19"/>
            </a:xfrm>
            <a:custGeom>
              <a:avLst/>
              <a:gdLst>
                <a:gd name="T0" fmla="*/ 20 w 8"/>
                <a:gd name="T1" fmla="*/ 38 h 7"/>
                <a:gd name="T2" fmla="*/ 83 w 8"/>
                <a:gd name="T3" fmla="*/ 22 h 7"/>
                <a:gd name="T4" fmla="*/ 113 w 8"/>
                <a:gd name="T5" fmla="*/ 103 h 7"/>
                <a:gd name="T6" fmla="*/ 50 w 8"/>
                <a:gd name="T7" fmla="*/ 117 h 7"/>
                <a:gd name="T8" fmla="*/ 20 w 8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8" y="3"/>
                    <a:pt x="7" y="5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3" name="Freeform 400">
              <a:extLst>
                <a:ext uri="{FF2B5EF4-FFF2-40B4-BE49-F238E27FC236}">
                  <a16:creationId xmlns:a16="http://schemas.microsoft.com/office/drawing/2014/main" id="{9FA39E75-CDC6-4C96-8735-DB887CB7C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220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4" name="Freeform 401">
              <a:extLst>
                <a:ext uri="{FF2B5EF4-FFF2-40B4-BE49-F238E27FC236}">
                  <a16:creationId xmlns:a16="http://schemas.microsoft.com/office/drawing/2014/main" id="{B4DE25B4-57D9-4C8E-AF37-B2918FE37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249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5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5" name="Freeform 402">
              <a:extLst>
                <a:ext uri="{FF2B5EF4-FFF2-40B4-BE49-F238E27FC236}">
                  <a16:creationId xmlns:a16="http://schemas.microsoft.com/office/drawing/2014/main" id="{66C3C698-FB02-4338-8EAB-2E25A732D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273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6" name="Freeform 403">
              <a:extLst>
                <a:ext uri="{FF2B5EF4-FFF2-40B4-BE49-F238E27FC236}">
                  <a16:creationId xmlns:a16="http://schemas.microsoft.com/office/drawing/2014/main" id="{709B36B1-A5B6-458E-99B8-EC2F9746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284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100 w 7"/>
                <a:gd name="T5" fmla="*/ 103 h 7"/>
                <a:gd name="T6" fmla="*/ 29 w 7"/>
                <a:gd name="T7" fmla="*/ 141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7" name="Freeform 404">
              <a:extLst>
                <a:ext uri="{FF2B5EF4-FFF2-40B4-BE49-F238E27FC236}">
                  <a16:creationId xmlns:a16="http://schemas.microsoft.com/office/drawing/2014/main" id="{BE938471-84E5-4BB7-8DB5-DE5D5622A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311"/>
              <a:ext cx="17" cy="18"/>
            </a:xfrm>
            <a:custGeom>
              <a:avLst/>
              <a:gdLst>
                <a:gd name="T0" fmla="*/ 0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8" name="Freeform 405">
              <a:extLst>
                <a:ext uri="{FF2B5EF4-FFF2-40B4-BE49-F238E27FC236}">
                  <a16:creationId xmlns:a16="http://schemas.microsoft.com/office/drawing/2014/main" id="{6D38FEE5-47E7-4AD3-B64A-816F9F03B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297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79" name="Freeform 406">
              <a:extLst>
                <a:ext uri="{FF2B5EF4-FFF2-40B4-BE49-F238E27FC236}">
                  <a16:creationId xmlns:a16="http://schemas.microsoft.com/office/drawing/2014/main" id="{6D9201BB-1001-4450-8875-188681E2F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2327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0 h 7"/>
                <a:gd name="T4" fmla="*/ 100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0" name="Freeform 407">
              <a:extLst>
                <a:ext uri="{FF2B5EF4-FFF2-40B4-BE49-F238E27FC236}">
                  <a16:creationId xmlns:a16="http://schemas.microsoft.com/office/drawing/2014/main" id="{A3167ADC-E8A3-42FE-8BE6-05715E036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351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18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1" name="Freeform 408">
              <a:extLst>
                <a:ext uri="{FF2B5EF4-FFF2-40B4-BE49-F238E27FC236}">
                  <a16:creationId xmlns:a16="http://schemas.microsoft.com/office/drawing/2014/main" id="{842D996C-5DCF-4DC8-824C-2FA5FEB5E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340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2" name="Freeform 409">
              <a:extLst>
                <a:ext uri="{FF2B5EF4-FFF2-40B4-BE49-F238E27FC236}">
                  <a16:creationId xmlns:a16="http://schemas.microsoft.com/office/drawing/2014/main" id="{6547697F-7146-46C4-86F0-A286629BE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369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3" name="Freeform 410">
              <a:extLst>
                <a:ext uri="{FF2B5EF4-FFF2-40B4-BE49-F238E27FC236}">
                  <a16:creationId xmlns:a16="http://schemas.microsoft.com/office/drawing/2014/main" id="{0CC17E5B-CCCE-46A4-9C16-2F82E535E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396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2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4" name="Freeform 411">
              <a:extLst>
                <a:ext uri="{FF2B5EF4-FFF2-40B4-BE49-F238E27FC236}">
                  <a16:creationId xmlns:a16="http://schemas.microsoft.com/office/drawing/2014/main" id="{30901D54-2D71-4E18-B9E5-49CFB2670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420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18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5" name="Freeform 412">
              <a:extLst>
                <a:ext uri="{FF2B5EF4-FFF2-40B4-BE49-F238E27FC236}">
                  <a16:creationId xmlns:a16="http://schemas.microsoft.com/office/drawing/2014/main" id="{243AFB8A-6174-4C19-8B4D-5CF21097B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91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18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6" name="Freeform 413">
              <a:extLst>
                <a:ext uri="{FF2B5EF4-FFF2-40B4-BE49-F238E27FC236}">
                  <a16:creationId xmlns:a16="http://schemas.microsoft.com/office/drawing/2014/main" id="{4343AB8B-4F49-4327-BCAF-478F0A8E8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468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41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7" name="Freeform 414">
              <a:extLst>
                <a:ext uri="{FF2B5EF4-FFF2-40B4-BE49-F238E27FC236}">
                  <a16:creationId xmlns:a16="http://schemas.microsoft.com/office/drawing/2014/main" id="{28D17263-2E20-4381-A669-08CA413B6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431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18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8" name="Freeform 415">
              <a:extLst>
                <a:ext uri="{FF2B5EF4-FFF2-40B4-BE49-F238E27FC236}">
                  <a16:creationId xmlns:a16="http://schemas.microsoft.com/office/drawing/2014/main" id="{33A3D756-7EFC-4C78-8C2D-5B7BD47F0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497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67 w 7"/>
                <a:gd name="T3" fmla="*/ 22 h 7"/>
                <a:gd name="T4" fmla="*/ 100 w 7"/>
                <a:gd name="T5" fmla="*/ 103 h 7"/>
                <a:gd name="T6" fmla="*/ 33 w 7"/>
                <a:gd name="T7" fmla="*/ 141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89" name="Freeform 416">
              <a:extLst>
                <a:ext uri="{FF2B5EF4-FFF2-40B4-BE49-F238E27FC236}">
                  <a16:creationId xmlns:a16="http://schemas.microsoft.com/office/drawing/2014/main" id="{B97FE9A2-412D-41D9-824C-86386D918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519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100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0" name="Freeform 417">
              <a:extLst>
                <a:ext uri="{FF2B5EF4-FFF2-40B4-BE49-F238E27FC236}">
                  <a16:creationId xmlns:a16="http://schemas.microsoft.com/office/drawing/2014/main" id="{233BE7EE-1CAA-465D-92D6-52AFEC288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527"/>
              <a:ext cx="17" cy="18"/>
            </a:xfrm>
            <a:custGeom>
              <a:avLst/>
              <a:gdLst>
                <a:gd name="T0" fmla="*/ 0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18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1" name="Freeform 418">
              <a:extLst>
                <a:ext uri="{FF2B5EF4-FFF2-40B4-BE49-F238E27FC236}">
                  <a16:creationId xmlns:a16="http://schemas.microsoft.com/office/drawing/2014/main" id="{B0C90EDC-797D-437A-BA74-437E49967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489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41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2" name="Freeform 419">
              <a:extLst>
                <a:ext uri="{FF2B5EF4-FFF2-40B4-BE49-F238E27FC236}">
                  <a16:creationId xmlns:a16="http://schemas.microsoft.com/office/drawing/2014/main" id="{5F83BC34-D6D4-4130-ACEA-63503BE67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452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18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3" name="Freeform 420">
              <a:extLst>
                <a:ext uri="{FF2B5EF4-FFF2-40B4-BE49-F238E27FC236}">
                  <a16:creationId xmlns:a16="http://schemas.microsoft.com/office/drawing/2014/main" id="{3BD6CBAD-2351-45A2-A3BF-D9E3CF1DC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476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4" name="Freeform 421">
              <a:extLst>
                <a:ext uri="{FF2B5EF4-FFF2-40B4-BE49-F238E27FC236}">
                  <a16:creationId xmlns:a16="http://schemas.microsoft.com/office/drawing/2014/main" id="{CAB5316F-E31A-4FA0-BD79-CAEAE746D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172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5" name="Freeform 422">
              <a:extLst>
                <a:ext uri="{FF2B5EF4-FFF2-40B4-BE49-F238E27FC236}">
                  <a16:creationId xmlns:a16="http://schemas.microsoft.com/office/drawing/2014/main" id="{A2565E62-7C4D-4C76-A6FC-229D8A444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199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6" name="Freeform 423">
              <a:extLst>
                <a:ext uri="{FF2B5EF4-FFF2-40B4-BE49-F238E27FC236}">
                  <a16:creationId xmlns:a16="http://schemas.microsoft.com/office/drawing/2014/main" id="{8CB61B5B-1786-4DE0-A4F6-E750336EA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201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0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7" name="Freeform 424">
              <a:extLst>
                <a:ext uri="{FF2B5EF4-FFF2-40B4-BE49-F238E27FC236}">
                  <a16:creationId xmlns:a16="http://schemas.microsoft.com/office/drawing/2014/main" id="{77A5E352-AED5-4F55-AD3A-BC7493C32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188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41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8" name="Freeform 425">
              <a:extLst>
                <a:ext uri="{FF2B5EF4-FFF2-40B4-BE49-F238E27FC236}">
                  <a16:creationId xmlns:a16="http://schemas.microsoft.com/office/drawing/2014/main" id="{61BA01FA-DEE2-4A81-B98D-8783C0F06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212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99" name="Freeform 426">
              <a:extLst>
                <a:ext uri="{FF2B5EF4-FFF2-40B4-BE49-F238E27FC236}">
                  <a16:creationId xmlns:a16="http://schemas.microsoft.com/office/drawing/2014/main" id="{05EFC8DB-0B6E-4E3F-A0B8-ED63B7EBA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196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0" name="Freeform 427">
              <a:extLst>
                <a:ext uri="{FF2B5EF4-FFF2-40B4-BE49-F238E27FC236}">
                  <a16:creationId xmlns:a16="http://schemas.microsoft.com/office/drawing/2014/main" id="{698E1772-ADDF-43DD-BE8F-070C33434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2239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33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1" name="Freeform 428">
              <a:extLst>
                <a:ext uri="{FF2B5EF4-FFF2-40B4-BE49-F238E27FC236}">
                  <a16:creationId xmlns:a16="http://schemas.microsoft.com/office/drawing/2014/main" id="{27DC5E92-2410-409F-909C-02A4C49E5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265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2" name="Freeform 429">
              <a:extLst>
                <a:ext uri="{FF2B5EF4-FFF2-40B4-BE49-F238E27FC236}">
                  <a16:creationId xmlns:a16="http://schemas.microsoft.com/office/drawing/2014/main" id="{1D9A4DEE-F1DB-4C0A-B9B3-F793703E0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284"/>
              <a:ext cx="20" cy="19"/>
            </a:xfrm>
            <a:custGeom>
              <a:avLst/>
              <a:gdLst>
                <a:gd name="T0" fmla="*/ 20 w 8"/>
                <a:gd name="T1" fmla="*/ 38 h 7"/>
                <a:gd name="T2" fmla="*/ 83 w 8"/>
                <a:gd name="T3" fmla="*/ 22 h 7"/>
                <a:gd name="T4" fmla="*/ 113 w 8"/>
                <a:gd name="T5" fmla="*/ 103 h 7"/>
                <a:gd name="T6" fmla="*/ 50 w 8"/>
                <a:gd name="T7" fmla="*/ 141 h 7"/>
                <a:gd name="T8" fmla="*/ 20 w 8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8" y="4"/>
                    <a:pt x="7" y="5"/>
                  </a:cubicBezTo>
                  <a:cubicBezTo>
                    <a:pt x="6" y="7"/>
                    <a:pt x="4" y="7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3" name="Freeform 430">
              <a:extLst>
                <a:ext uri="{FF2B5EF4-FFF2-40B4-BE49-F238E27FC236}">
                  <a16:creationId xmlns:a16="http://schemas.microsoft.com/office/drawing/2014/main" id="{8D5BAB4E-11DE-4F6D-8D5F-BB1B01CDD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313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41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4" name="Freeform 431">
              <a:extLst>
                <a:ext uri="{FF2B5EF4-FFF2-40B4-BE49-F238E27FC236}">
                  <a16:creationId xmlns:a16="http://schemas.microsoft.com/office/drawing/2014/main" id="{9144314D-D9E4-4D2B-90B5-E911060A8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2345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100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3"/>
                    <a:pt x="7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5" name="Freeform 432">
              <a:extLst>
                <a:ext uri="{FF2B5EF4-FFF2-40B4-BE49-F238E27FC236}">
                  <a16:creationId xmlns:a16="http://schemas.microsoft.com/office/drawing/2014/main" id="{44659783-6855-4BD4-97C4-CF46451FB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329"/>
              <a:ext cx="18" cy="22"/>
            </a:xfrm>
            <a:custGeom>
              <a:avLst/>
              <a:gdLst>
                <a:gd name="T0" fmla="*/ 21 w 7"/>
                <a:gd name="T1" fmla="*/ 61 h 8"/>
                <a:gd name="T2" fmla="*/ 85 w 7"/>
                <a:gd name="T3" fmla="*/ 22 h 8"/>
                <a:gd name="T4" fmla="*/ 118 w 7"/>
                <a:gd name="T5" fmla="*/ 107 h 8"/>
                <a:gd name="T6" fmla="*/ 33 w 7"/>
                <a:gd name="T7" fmla="*/ 143 h 8"/>
                <a:gd name="T8" fmla="*/ 21 w 7"/>
                <a:gd name="T9" fmla="*/ 61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1" y="3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8"/>
                    <a:pt x="2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6" name="Freeform 433">
              <a:extLst>
                <a:ext uri="{FF2B5EF4-FFF2-40B4-BE49-F238E27FC236}">
                  <a16:creationId xmlns:a16="http://schemas.microsoft.com/office/drawing/2014/main" id="{DCAD6F85-DE68-4DCE-8AFD-F1DD2C3B8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377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7" name="Freeform 434">
              <a:extLst>
                <a:ext uri="{FF2B5EF4-FFF2-40B4-BE49-F238E27FC236}">
                  <a16:creationId xmlns:a16="http://schemas.microsoft.com/office/drawing/2014/main" id="{AF70C6AB-E477-47E8-803E-AF2F0361B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385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8" name="Freeform 435">
              <a:extLst>
                <a:ext uri="{FF2B5EF4-FFF2-40B4-BE49-F238E27FC236}">
                  <a16:creationId xmlns:a16="http://schemas.microsoft.com/office/drawing/2014/main" id="{9D586701-ABEA-479E-A160-4D897F007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2415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18 w 7"/>
                <a:gd name="T5" fmla="*/ 85 h 7"/>
                <a:gd name="T6" fmla="*/ 33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09" name="Freeform 436">
              <a:extLst>
                <a:ext uri="{FF2B5EF4-FFF2-40B4-BE49-F238E27FC236}">
                  <a16:creationId xmlns:a16="http://schemas.microsoft.com/office/drawing/2014/main" id="{5F0BD52B-5842-4678-A0D8-4E89B5C25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297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0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0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0" name="Freeform 437">
              <a:extLst>
                <a:ext uri="{FF2B5EF4-FFF2-40B4-BE49-F238E27FC236}">
                  <a16:creationId xmlns:a16="http://schemas.microsoft.com/office/drawing/2014/main" id="{6D0F5233-5D28-4323-8C22-45AE1AA69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2327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85 w 7"/>
                <a:gd name="T3" fmla="*/ 0 h 7"/>
                <a:gd name="T4" fmla="*/ 100 w 7"/>
                <a:gd name="T5" fmla="*/ 85 h 7"/>
                <a:gd name="T6" fmla="*/ 33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0"/>
                    <a:pt x="3" y="0"/>
                    <a:pt x="5" y="0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1" name="Freeform 438">
              <a:extLst>
                <a:ext uri="{FF2B5EF4-FFF2-40B4-BE49-F238E27FC236}">
                  <a16:creationId xmlns:a16="http://schemas.microsoft.com/office/drawing/2014/main" id="{80C9A6A5-F37B-4D76-9A94-72814092A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2241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1"/>
                    <a:pt x="7" y="3"/>
                    <a:pt x="6" y="5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2" name="Freeform 439">
              <a:extLst>
                <a:ext uri="{FF2B5EF4-FFF2-40B4-BE49-F238E27FC236}">
                  <a16:creationId xmlns:a16="http://schemas.microsoft.com/office/drawing/2014/main" id="{49AA0A8E-DEFD-4114-96D5-3BDBB5CE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225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41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3" name="Freeform 440">
              <a:extLst>
                <a:ext uri="{FF2B5EF4-FFF2-40B4-BE49-F238E27FC236}">
                  <a16:creationId xmlns:a16="http://schemas.microsoft.com/office/drawing/2014/main" id="{36FD937E-1DCD-416B-A3ED-B6AC871AE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121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4" name="Freeform 441">
              <a:extLst>
                <a:ext uri="{FF2B5EF4-FFF2-40B4-BE49-F238E27FC236}">
                  <a16:creationId xmlns:a16="http://schemas.microsoft.com/office/drawing/2014/main" id="{A683D7B4-8D8A-4192-A166-1C3F1E338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135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100 w 7"/>
                <a:gd name="T5" fmla="*/ 85 h 7"/>
                <a:gd name="T6" fmla="*/ 29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6" y="7"/>
                    <a:pt x="4" y="7"/>
                    <a:pt x="2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5" name="Freeform 442">
              <a:extLst>
                <a:ext uri="{FF2B5EF4-FFF2-40B4-BE49-F238E27FC236}">
                  <a16:creationId xmlns:a16="http://schemas.microsoft.com/office/drawing/2014/main" id="{1996B849-944F-4BE6-A9BF-786A383FC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108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6" name="Freeform 443">
              <a:extLst>
                <a:ext uri="{FF2B5EF4-FFF2-40B4-BE49-F238E27FC236}">
                  <a16:creationId xmlns:a16="http://schemas.microsoft.com/office/drawing/2014/main" id="{F1C54D64-438B-4F00-865D-D74813687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164"/>
              <a:ext cx="18" cy="19"/>
            </a:xfrm>
            <a:custGeom>
              <a:avLst/>
              <a:gdLst>
                <a:gd name="T0" fmla="*/ 0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7" name="Freeform 444">
              <a:extLst>
                <a:ext uri="{FF2B5EF4-FFF2-40B4-BE49-F238E27FC236}">
                  <a16:creationId xmlns:a16="http://schemas.microsoft.com/office/drawing/2014/main" id="{3852F971-3EAE-4950-BD80-4C36BA047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167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21 h 7"/>
                <a:gd name="T4" fmla="*/ 87 w 7"/>
                <a:gd name="T5" fmla="*/ 85 h 7"/>
                <a:gd name="T6" fmla="*/ 29 w 7"/>
                <a:gd name="T7" fmla="*/ 118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8" name="Freeform 445">
              <a:extLst>
                <a:ext uri="{FF2B5EF4-FFF2-40B4-BE49-F238E27FC236}">
                  <a16:creationId xmlns:a16="http://schemas.microsoft.com/office/drawing/2014/main" id="{46EA8937-555A-4A2E-AFFD-445D4AA5E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292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41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6" y="7"/>
                    <a:pt x="4" y="7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19" name="Freeform 446">
              <a:extLst>
                <a:ext uri="{FF2B5EF4-FFF2-40B4-BE49-F238E27FC236}">
                  <a16:creationId xmlns:a16="http://schemas.microsoft.com/office/drawing/2014/main" id="{8A552C62-4FDC-431D-9CEC-8F41DD174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889"/>
              <a:ext cx="2803" cy="486"/>
            </a:xfrm>
            <a:custGeom>
              <a:avLst/>
              <a:gdLst>
                <a:gd name="T0" fmla="*/ 17526 w 1121"/>
                <a:gd name="T1" fmla="*/ 721 h 182"/>
                <a:gd name="T2" fmla="*/ 17318 w 1121"/>
                <a:gd name="T3" fmla="*/ 0 h 182"/>
                <a:gd name="T4" fmla="*/ 17026 w 1121"/>
                <a:gd name="T5" fmla="*/ 401 h 182"/>
                <a:gd name="T6" fmla="*/ 16088 w 1121"/>
                <a:gd name="T7" fmla="*/ 401 h 182"/>
                <a:gd name="T8" fmla="*/ 14868 w 1121"/>
                <a:gd name="T9" fmla="*/ 513 h 182"/>
                <a:gd name="T10" fmla="*/ 13835 w 1121"/>
                <a:gd name="T11" fmla="*/ 1584 h 182"/>
                <a:gd name="T12" fmla="*/ 13630 w 1121"/>
                <a:gd name="T13" fmla="*/ 1869 h 182"/>
                <a:gd name="T14" fmla="*/ 13117 w 1121"/>
                <a:gd name="T15" fmla="*/ 2326 h 182"/>
                <a:gd name="T16" fmla="*/ 12460 w 1121"/>
                <a:gd name="T17" fmla="*/ 1925 h 182"/>
                <a:gd name="T18" fmla="*/ 10867 w 1121"/>
                <a:gd name="T19" fmla="*/ 1084 h 182"/>
                <a:gd name="T20" fmla="*/ 9367 w 1121"/>
                <a:gd name="T21" fmla="*/ 2019 h 182"/>
                <a:gd name="T22" fmla="*/ 8709 w 1121"/>
                <a:gd name="T23" fmla="*/ 2454 h 182"/>
                <a:gd name="T24" fmla="*/ 8241 w 1121"/>
                <a:gd name="T25" fmla="*/ 2110 h 182"/>
                <a:gd name="T26" fmla="*/ 6676 w 1121"/>
                <a:gd name="T27" fmla="*/ 1183 h 182"/>
                <a:gd name="T28" fmla="*/ 4783 w 1121"/>
                <a:gd name="T29" fmla="*/ 2326 h 182"/>
                <a:gd name="T30" fmla="*/ 4488 w 1121"/>
                <a:gd name="T31" fmla="*/ 2531 h 182"/>
                <a:gd name="T32" fmla="*/ 3971 w 1121"/>
                <a:gd name="T33" fmla="*/ 1925 h 182"/>
                <a:gd name="T34" fmla="*/ 2938 w 1121"/>
                <a:gd name="T35" fmla="*/ 820 h 182"/>
                <a:gd name="T36" fmla="*/ 1720 w 1121"/>
                <a:gd name="T37" fmla="*/ 742 h 182"/>
                <a:gd name="T38" fmla="*/ 783 w 1121"/>
                <a:gd name="T39" fmla="*/ 742 h 182"/>
                <a:gd name="T40" fmla="*/ 470 w 1121"/>
                <a:gd name="T41" fmla="*/ 342 h 182"/>
                <a:gd name="T42" fmla="*/ 395 w 1121"/>
                <a:gd name="T43" fmla="*/ 115 h 182"/>
                <a:gd name="T44" fmla="*/ 0 w 1121"/>
                <a:gd name="T45" fmla="*/ 913 h 182"/>
                <a:gd name="T46" fmla="*/ 658 w 1121"/>
                <a:gd name="T47" fmla="*/ 1482 h 182"/>
                <a:gd name="T48" fmla="*/ 1738 w 1121"/>
                <a:gd name="T49" fmla="*/ 1503 h 182"/>
                <a:gd name="T50" fmla="*/ 2675 w 1121"/>
                <a:gd name="T51" fmla="*/ 1525 h 182"/>
                <a:gd name="T52" fmla="*/ 3488 w 1121"/>
                <a:gd name="T53" fmla="*/ 2395 h 182"/>
                <a:gd name="T54" fmla="*/ 3688 w 1121"/>
                <a:gd name="T55" fmla="*/ 2689 h 182"/>
                <a:gd name="T56" fmla="*/ 4396 w 1121"/>
                <a:gd name="T57" fmla="*/ 3351 h 182"/>
                <a:gd name="T58" fmla="*/ 5251 w 1121"/>
                <a:gd name="T59" fmla="*/ 2817 h 182"/>
                <a:gd name="T60" fmla="*/ 6676 w 1121"/>
                <a:gd name="T61" fmla="*/ 1939 h 182"/>
                <a:gd name="T62" fmla="*/ 7721 w 1121"/>
                <a:gd name="T63" fmla="*/ 2553 h 182"/>
                <a:gd name="T64" fmla="*/ 8742 w 1121"/>
                <a:gd name="T65" fmla="*/ 3215 h 182"/>
                <a:gd name="T66" fmla="*/ 9834 w 1121"/>
                <a:gd name="T67" fmla="*/ 2510 h 182"/>
                <a:gd name="T68" fmla="*/ 10879 w 1121"/>
                <a:gd name="T69" fmla="*/ 1848 h 182"/>
                <a:gd name="T70" fmla="*/ 12022 w 1121"/>
                <a:gd name="T71" fmla="*/ 2454 h 182"/>
                <a:gd name="T72" fmla="*/ 13210 w 1121"/>
                <a:gd name="T73" fmla="*/ 2988 h 182"/>
                <a:gd name="T74" fmla="*/ 14118 w 1121"/>
                <a:gd name="T75" fmla="*/ 2339 h 182"/>
                <a:gd name="T76" fmla="*/ 14318 w 1121"/>
                <a:gd name="T77" fmla="*/ 2053 h 182"/>
                <a:gd name="T78" fmla="*/ 14930 w 1121"/>
                <a:gd name="T79" fmla="*/ 1298 h 182"/>
                <a:gd name="T80" fmla="*/ 15430 w 1121"/>
                <a:gd name="T81" fmla="*/ 1140 h 182"/>
                <a:gd name="T82" fmla="*/ 16055 w 1121"/>
                <a:gd name="T83" fmla="*/ 1162 h 182"/>
                <a:gd name="T84" fmla="*/ 17151 w 1121"/>
                <a:gd name="T85" fmla="*/ 1140 h 182"/>
                <a:gd name="T86" fmla="*/ 17526 w 1121"/>
                <a:gd name="T87" fmla="*/ 721 h 18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21" h="182">
                  <a:moveTo>
                    <a:pt x="1121" y="38"/>
                  </a:moveTo>
                  <a:cubicBezTo>
                    <a:pt x="1108" y="0"/>
                    <a:pt x="1108" y="0"/>
                    <a:pt x="1108" y="0"/>
                  </a:cubicBezTo>
                  <a:cubicBezTo>
                    <a:pt x="1101" y="17"/>
                    <a:pt x="1099" y="19"/>
                    <a:pt x="1089" y="21"/>
                  </a:cubicBezTo>
                  <a:cubicBezTo>
                    <a:pt x="1078" y="23"/>
                    <a:pt x="1052" y="22"/>
                    <a:pt x="1029" y="21"/>
                  </a:cubicBezTo>
                  <a:cubicBezTo>
                    <a:pt x="990" y="19"/>
                    <a:pt x="968" y="19"/>
                    <a:pt x="951" y="27"/>
                  </a:cubicBezTo>
                  <a:cubicBezTo>
                    <a:pt x="929" y="37"/>
                    <a:pt x="915" y="46"/>
                    <a:pt x="885" y="83"/>
                  </a:cubicBezTo>
                  <a:cubicBezTo>
                    <a:pt x="872" y="98"/>
                    <a:pt x="872" y="98"/>
                    <a:pt x="872" y="98"/>
                  </a:cubicBezTo>
                  <a:cubicBezTo>
                    <a:pt x="856" y="118"/>
                    <a:pt x="856" y="118"/>
                    <a:pt x="839" y="122"/>
                  </a:cubicBezTo>
                  <a:cubicBezTo>
                    <a:pt x="822" y="124"/>
                    <a:pt x="813" y="117"/>
                    <a:pt x="797" y="101"/>
                  </a:cubicBezTo>
                  <a:cubicBezTo>
                    <a:pt x="777" y="82"/>
                    <a:pt x="750" y="55"/>
                    <a:pt x="695" y="57"/>
                  </a:cubicBezTo>
                  <a:cubicBezTo>
                    <a:pt x="638" y="59"/>
                    <a:pt x="615" y="86"/>
                    <a:pt x="599" y="106"/>
                  </a:cubicBezTo>
                  <a:cubicBezTo>
                    <a:pt x="585" y="122"/>
                    <a:pt x="575" y="128"/>
                    <a:pt x="557" y="129"/>
                  </a:cubicBezTo>
                  <a:cubicBezTo>
                    <a:pt x="540" y="130"/>
                    <a:pt x="537" y="124"/>
                    <a:pt x="527" y="111"/>
                  </a:cubicBezTo>
                  <a:cubicBezTo>
                    <a:pt x="512" y="90"/>
                    <a:pt x="492" y="62"/>
                    <a:pt x="427" y="62"/>
                  </a:cubicBezTo>
                  <a:cubicBezTo>
                    <a:pt x="358" y="62"/>
                    <a:pt x="327" y="98"/>
                    <a:pt x="306" y="122"/>
                  </a:cubicBezTo>
                  <a:cubicBezTo>
                    <a:pt x="306" y="122"/>
                    <a:pt x="297" y="133"/>
                    <a:pt x="287" y="133"/>
                  </a:cubicBezTo>
                  <a:cubicBezTo>
                    <a:pt x="277" y="134"/>
                    <a:pt x="268" y="120"/>
                    <a:pt x="254" y="101"/>
                  </a:cubicBezTo>
                  <a:cubicBezTo>
                    <a:pt x="224" y="64"/>
                    <a:pt x="211" y="54"/>
                    <a:pt x="188" y="43"/>
                  </a:cubicBezTo>
                  <a:cubicBezTo>
                    <a:pt x="174" y="37"/>
                    <a:pt x="149" y="37"/>
                    <a:pt x="110" y="39"/>
                  </a:cubicBezTo>
                  <a:cubicBezTo>
                    <a:pt x="87" y="40"/>
                    <a:pt x="61" y="41"/>
                    <a:pt x="50" y="39"/>
                  </a:cubicBezTo>
                  <a:cubicBezTo>
                    <a:pt x="40" y="37"/>
                    <a:pt x="38" y="35"/>
                    <a:pt x="30" y="18"/>
                  </a:cubicBezTo>
                  <a:cubicBezTo>
                    <a:pt x="29" y="15"/>
                    <a:pt x="27" y="11"/>
                    <a:pt x="25" y="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8" y="61"/>
                    <a:pt x="19" y="73"/>
                    <a:pt x="42" y="78"/>
                  </a:cubicBezTo>
                  <a:cubicBezTo>
                    <a:pt x="58" y="81"/>
                    <a:pt x="84" y="80"/>
                    <a:pt x="111" y="79"/>
                  </a:cubicBezTo>
                  <a:cubicBezTo>
                    <a:pt x="132" y="78"/>
                    <a:pt x="158" y="75"/>
                    <a:pt x="171" y="80"/>
                  </a:cubicBezTo>
                  <a:cubicBezTo>
                    <a:pt x="186" y="86"/>
                    <a:pt x="195" y="92"/>
                    <a:pt x="223" y="126"/>
                  </a:cubicBezTo>
                  <a:cubicBezTo>
                    <a:pt x="236" y="141"/>
                    <a:pt x="236" y="141"/>
                    <a:pt x="236" y="141"/>
                  </a:cubicBezTo>
                  <a:cubicBezTo>
                    <a:pt x="249" y="159"/>
                    <a:pt x="262" y="171"/>
                    <a:pt x="281" y="176"/>
                  </a:cubicBezTo>
                  <a:cubicBezTo>
                    <a:pt x="306" y="182"/>
                    <a:pt x="322" y="164"/>
                    <a:pt x="336" y="148"/>
                  </a:cubicBezTo>
                  <a:cubicBezTo>
                    <a:pt x="355" y="126"/>
                    <a:pt x="376" y="102"/>
                    <a:pt x="427" y="102"/>
                  </a:cubicBezTo>
                  <a:cubicBezTo>
                    <a:pt x="471" y="102"/>
                    <a:pt x="482" y="117"/>
                    <a:pt x="494" y="134"/>
                  </a:cubicBezTo>
                  <a:cubicBezTo>
                    <a:pt x="505" y="149"/>
                    <a:pt x="520" y="171"/>
                    <a:pt x="559" y="169"/>
                  </a:cubicBezTo>
                  <a:cubicBezTo>
                    <a:pt x="596" y="167"/>
                    <a:pt x="615" y="149"/>
                    <a:pt x="629" y="132"/>
                  </a:cubicBezTo>
                  <a:cubicBezTo>
                    <a:pt x="644" y="114"/>
                    <a:pt x="657" y="99"/>
                    <a:pt x="696" y="97"/>
                  </a:cubicBezTo>
                  <a:cubicBezTo>
                    <a:pt x="735" y="96"/>
                    <a:pt x="750" y="111"/>
                    <a:pt x="769" y="129"/>
                  </a:cubicBezTo>
                  <a:cubicBezTo>
                    <a:pt x="786" y="147"/>
                    <a:pt x="807" y="164"/>
                    <a:pt x="845" y="157"/>
                  </a:cubicBezTo>
                  <a:cubicBezTo>
                    <a:pt x="875" y="151"/>
                    <a:pt x="884" y="147"/>
                    <a:pt x="903" y="123"/>
                  </a:cubicBezTo>
                  <a:cubicBezTo>
                    <a:pt x="916" y="108"/>
                    <a:pt x="916" y="108"/>
                    <a:pt x="916" y="108"/>
                  </a:cubicBezTo>
                  <a:cubicBezTo>
                    <a:pt x="935" y="85"/>
                    <a:pt x="945" y="75"/>
                    <a:pt x="955" y="68"/>
                  </a:cubicBezTo>
                  <a:cubicBezTo>
                    <a:pt x="968" y="61"/>
                    <a:pt x="978" y="60"/>
                    <a:pt x="987" y="60"/>
                  </a:cubicBezTo>
                  <a:cubicBezTo>
                    <a:pt x="1000" y="60"/>
                    <a:pt x="1015" y="60"/>
                    <a:pt x="1027" y="61"/>
                  </a:cubicBezTo>
                  <a:cubicBezTo>
                    <a:pt x="1055" y="62"/>
                    <a:pt x="1081" y="63"/>
                    <a:pt x="1097" y="60"/>
                  </a:cubicBezTo>
                  <a:cubicBezTo>
                    <a:pt x="1109" y="58"/>
                    <a:pt x="1121" y="38"/>
                    <a:pt x="1121" y="38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0" name="Freeform 447">
              <a:extLst>
                <a:ext uri="{FF2B5EF4-FFF2-40B4-BE49-F238E27FC236}">
                  <a16:creationId xmlns:a16="http://schemas.microsoft.com/office/drawing/2014/main" id="{1E51EE65-7C8B-40EF-B5E2-873630B95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023"/>
              <a:ext cx="2937" cy="650"/>
            </a:xfrm>
            <a:custGeom>
              <a:avLst/>
              <a:gdLst>
                <a:gd name="T0" fmla="*/ 18349 w 1175"/>
                <a:gd name="T1" fmla="*/ 703 h 244"/>
                <a:gd name="T2" fmla="*/ 18149 w 1175"/>
                <a:gd name="T3" fmla="*/ 0 h 244"/>
                <a:gd name="T4" fmla="*/ 17932 w 1175"/>
                <a:gd name="T5" fmla="*/ 136 h 244"/>
                <a:gd name="T6" fmla="*/ 17495 w 1175"/>
                <a:gd name="T7" fmla="*/ 1023 h 244"/>
                <a:gd name="T8" fmla="*/ 16600 w 1175"/>
                <a:gd name="T9" fmla="*/ 2456 h 244"/>
                <a:gd name="T10" fmla="*/ 14995 w 1175"/>
                <a:gd name="T11" fmla="*/ 2384 h 244"/>
                <a:gd name="T12" fmla="*/ 13778 w 1175"/>
                <a:gd name="T13" fmla="*/ 2081 h 244"/>
                <a:gd name="T14" fmla="*/ 12870 w 1175"/>
                <a:gd name="T15" fmla="*/ 2797 h 244"/>
                <a:gd name="T16" fmla="*/ 11591 w 1175"/>
                <a:gd name="T17" fmla="*/ 3535 h 244"/>
                <a:gd name="T18" fmla="*/ 10103 w 1175"/>
                <a:gd name="T19" fmla="*/ 2840 h 244"/>
                <a:gd name="T20" fmla="*/ 9121 w 1175"/>
                <a:gd name="T21" fmla="*/ 2363 h 244"/>
                <a:gd name="T22" fmla="*/ 8341 w 1175"/>
                <a:gd name="T23" fmla="*/ 3045 h 244"/>
                <a:gd name="T24" fmla="*/ 7074 w 1175"/>
                <a:gd name="T25" fmla="*/ 3855 h 244"/>
                <a:gd name="T26" fmla="*/ 5779 w 1175"/>
                <a:gd name="T27" fmla="*/ 3045 h 244"/>
                <a:gd name="T28" fmla="*/ 5042 w 1175"/>
                <a:gd name="T29" fmla="*/ 2419 h 244"/>
                <a:gd name="T30" fmla="*/ 3967 w 1175"/>
                <a:gd name="T31" fmla="*/ 2760 h 244"/>
                <a:gd name="T32" fmla="*/ 2355 w 1175"/>
                <a:gd name="T33" fmla="*/ 2853 h 244"/>
                <a:gd name="T34" fmla="*/ 1467 w 1175"/>
                <a:gd name="T35" fmla="*/ 1399 h 244"/>
                <a:gd name="T36" fmla="*/ 1030 w 1175"/>
                <a:gd name="T37" fmla="*/ 533 h 244"/>
                <a:gd name="T38" fmla="*/ 342 w 1175"/>
                <a:gd name="T39" fmla="*/ 453 h 244"/>
                <a:gd name="T40" fmla="*/ 0 w 1175"/>
                <a:gd name="T41" fmla="*/ 1193 h 244"/>
                <a:gd name="T42" fmla="*/ 625 w 1175"/>
                <a:gd name="T43" fmla="*/ 1193 h 244"/>
                <a:gd name="T44" fmla="*/ 762 w 1175"/>
                <a:gd name="T45" fmla="*/ 1361 h 244"/>
                <a:gd name="T46" fmla="*/ 887 w 1175"/>
                <a:gd name="T47" fmla="*/ 1681 h 244"/>
                <a:gd name="T48" fmla="*/ 2030 w 1175"/>
                <a:gd name="T49" fmla="*/ 3498 h 244"/>
                <a:gd name="T50" fmla="*/ 4187 w 1175"/>
                <a:gd name="T51" fmla="*/ 3476 h 244"/>
                <a:gd name="T52" fmla="*/ 4792 w 1175"/>
                <a:gd name="T53" fmla="*/ 3237 h 244"/>
                <a:gd name="T54" fmla="*/ 5137 w 1175"/>
                <a:gd name="T55" fmla="*/ 3306 h 244"/>
                <a:gd name="T56" fmla="*/ 5312 w 1175"/>
                <a:gd name="T57" fmla="*/ 3535 h 244"/>
                <a:gd name="T58" fmla="*/ 7074 w 1175"/>
                <a:gd name="T59" fmla="*/ 4614 h 244"/>
                <a:gd name="T60" fmla="*/ 8791 w 1175"/>
                <a:gd name="T61" fmla="*/ 3570 h 244"/>
                <a:gd name="T62" fmla="*/ 9278 w 1175"/>
                <a:gd name="T63" fmla="*/ 3101 h 244"/>
                <a:gd name="T64" fmla="*/ 9696 w 1175"/>
                <a:gd name="T65" fmla="*/ 3407 h 244"/>
                <a:gd name="T66" fmla="*/ 11603 w 1175"/>
                <a:gd name="T67" fmla="*/ 4294 h 244"/>
                <a:gd name="T68" fmla="*/ 13320 w 1175"/>
                <a:gd name="T69" fmla="*/ 3293 h 244"/>
                <a:gd name="T70" fmla="*/ 13883 w 1175"/>
                <a:gd name="T71" fmla="*/ 2840 h 244"/>
                <a:gd name="T72" fmla="*/ 14775 w 1175"/>
                <a:gd name="T73" fmla="*/ 3080 h 244"/>
                <a:gd name="T74" fmla="*/ 16912 w 1175"/>
                <a:gd name="T75" fmla="*/ 3122 h 244"/>
                <a:gd name="T76" fmla="*/ 18069 w 1175"/>
                <a:gd name="T77" fmla="*/ 1305 h 244"/>
                <a:gd name="T78" fmla="*/ 18319 w 1175"/>
                <a:gd name="T79" fmla="*/ 738 h 244"/>
                <a:gd name="T80" fmla="*/ 18349 w 1175"/>
                <a:gd name="T81" fmla="*/ 703 h 24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175" h="244">
                  <a:moveTo>
                    <a:pt x="1175" y="37"/>
                  </a:moveTo>
                  <a:cubicBezTo>
                    <a:pt x="1162" y="0"/>
                    <a:pt x="1162" y="0"/>
                    <a:pt x="1162" y="0"/>
                  </a:cubicBezTo>
                  <a:cubicBezTo>
                    <a:pt x="1158" y="2"/>
                    <a:pt x="1153" y="4"/>
                    <a:pt x="1148" y="7"/>
                  </a:cubicBezTo>
                  <a:cubicBezTo>
                    <a:pt x="1134" y="18"/>
                    <a:pt x="1128" y="34"/>
                    <a:pt x="1120" y="54"/>
                  </a:cubicBezTo>
                  <a:cubicBezTo>
                    <a:pt x="1109" y="80"/>
                    <a:pt x="1097" y="110"/>
                    <a:pt x="1063" y="130"/>
                  </a:cubicBezTo>
                  <a:cubicBezTo>
                    <a:pt x="1027" y="151"/>
                    <a:pt x="994" y="139"/>
                    <a:pt x="960" y="126"/>
                  </a:cubicBezTo>
                  <a:cubicBezTo>
                    <a:pt x="934" y="116"/>
                    <a:pt x="909" y="106"/>
                    <a:pt x="882" y="110"/>
                  </a:cubicBezTo>
                  <a:cubicBezTo>
                    <a:pt x="853" y="115"/>
                    <a:pt x="838" y="132"/>
                    <a:pt x="824" y="148"/>
                  </a:cubicBezTo>
                  <a:cubicBezTo>
                    <a:pt x="806" y="167"/>
                    <a:pt x="790" y="185"/>
                    <a:pt x="742" y="187"/>
                  </a:cubicBezTo>
                  <a:cubicBezTo>
                    <a:pt x="693" y="189"/>
                    <a:pt x="669" y="168"/>
                    <a:pt x="647" y="150"/>
                  </a:cubicBezTo>
                  <a:cubicBezTo>
                    <a:pt x="629" y="135"/>
                    <a:pt x="610" y="118"/>
                    <a:pt x="584" y="125"/>
                  </a:cubicBezTo>
                  <a:cubicBezTo>
                    <a:pt x="563" y="130"/>
                    <a:pt x="548" y="146"/>
                    <a:pt x="534" y="161"/>
                  </a:cubicBezTo>
                  <a:cubicBezTo>
                    <a:pt x="513" y="183"/>
                    <a:pt x="493" y="204"/>
                    <a:pt x="453" y="204"/>
                  </a:cubicBezTo>
                  <a:cubicBezTo>
                    <a:pt x="414" y="204"/>
                    <a:pt x="390" y="184"/>
                    <a:pt x="370" y="161"/>
                  </a:cubicBezTo>
                  <a:cubicBezTo>
                    <a:pt x="355" y="143"/>
                    <a:pt x="334" y="128"/>
                    <a:pt x="323" y="128"/>
                  </a:cubicBezTo>
                  <a:cubicBezTo>
                    <a:pt x="311" y="128"/>
                    <a:pt x="270" y="140"/>
                    <a:pt x="254" y="146"/>
                  </a:cubicBezTo>
                  <a:cubicBezTo>
                    <a:pt x="219" y="159"/>
                    <a:pt x="186" y="172"/>
                    <a:pt x="151" y="151"/>
                  </a:cubicBezTo>
                  <a:cubicBezTo>
                    <a:pt x="117" y="131"/>
                    <a:pt x="105" y="101"/>
                    <a:pt x="94" y="74"/>
                  </a:cubicBezTo>
                  <a:cubicBezTo>
                    <a:pt x="86" y="55"/>
                    <a:pt x="79" y="39"/>
                    <a:pt x="66" y="28"/>
                  </a:cubicBezTo>
                  <a:cubicBezTo>
                    <a:pt x="51" y="17"/>
                    <a:pt x="35" y="19"/>
                    <a:pt x="22" y="24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36" y="62"/>
                    <a:pt x="40" y="63"/>
                  </a:cubicBezTo>
                  <a:cubicBezTo>
                    <a:pt x="43" y="64"/>
                    <a:pt x="47" y="66"/>
                    <a:pt x="49" y="72"/>
                  </a:cubicBezTo>
                  <a:cubicBezTo>
                    <a:pt x="52" y="77"/>
                    <a:pt x="54" y="83"/>
                    <a:pt x="57" y="89"/>
                  </a:cubicBezTo>
                  <a:cubicBezTo>
                    <a:pt x="69" y="119"/>
                    <a:pt x="85" y="159"/>
                    <a:pt x="130" y="185"/>
                  </a:cubicBezTo>
                  <a:cubicBezTo>
                    <a:pt x="183" y="216"/>
                    <a:pt x="230" y="198"/>
                    <a:pt x="268" y="184"/>
                  </a:cubicBezTo>
                  <a:cubicBezTo>
                    <a:pt x="282" y="178"/>
                    <a:pt x="295" y="173"/>
                    <a:pt x="307" y="171"/>
                  </a:cubicBezTo>
                  <a:cubicBezTo>
                    <a:pt x="319" y="168"/>
                    <a:pt x="324" y="168"/>
                    <a:pt x="329" y="175"/>
                  </a:cubicBezTo>
                  <a:cubicBezTo>
                    <a:pt x="333" y="179"/>
                    <a:pt x="336" y="183"/>
                    <a:pt x="340" y="187"/>
                  </a:cubicBezTo>
                  <a:cubicBezTo>
                    <a:pt x="362" y="212"/>
                    <a:pt x="395" y="244"/>
                    <a:pt x="453" y="244"/>
                  </a:cubicBezTo>
                  <a:cubicBezTo>
                    <a:pt x="510" y="244"/>
                    <a:pt x="540" y="212"/>
                    <a:pt x="563" y="189"/>
                  </a:cubicBezTo>
                  <a:cubicBezTo>
                    <a:pt x="574" y="177"/>
                    <a:pt x="585" y="166"/>
                    <a:pt x="594" y="164"/>
                  </a:cubicBezTo>
                  <a:cubicBezTo>
                    <a:pt x="601" y="162"/>
                    <a:pt x="606" y="168"/>
                    <a:pt x="621" y="180"/>
                  </a:cubicBezTo>
                  <a:cubicBezTo>
                    <a:pt x="644" y="200"/>
                    <a:pt x="679" y="229"/>
                    <a:pt x="743" y="227"/>
                  </a:cubicBezTo>
                  <a:cubicBezTo>
                    <a:pt x="808" y="224"/>
                    <a:pt x="834" y="195"/>
                    <a:pt x="853" y="174"/>
                  </a:cubicBezTo>
                  <a:cubicBezTo>
                    <a:pt x="867" y="160"/>
                    <a:pt x="874" y="152"/>
                    <a:pt x="889" y="150"/>
                  </a:cubicBezTo>
                  <a:cubicBezTo>
                    <a:pt x="905" y="147"/>
                    <a:pt x="924" y="155"/>
                    <a:pt x="946" y="163"/>
                  </a:cubicBezTo>
                  <a:cubicBezTo>
                    <a:pt x="984" y="177"/>
                    <a:pt x="1031" y="195"/>
                    <a:pt x="1083" y="165"/>
                  </a:cubicBezTo>
                  <a:cubicBezTo>
                    <a:pt x="1129" y="138"/>
                    <a:pt x="1145" y="98"/>
                    <a:pt x="1157" y="69"/>
                  </a:cubicBezTo>
                  <a:cubicBezTo>
                    <a:pt x="1161" y="59"/>
                    <a:pt x="1168" y="42"/>
                    <a:pt x="1173" y="39"/>
                  </a:cubicBezTo>
                  <a:cubicBezTo>
                    <a:pt x="1174" y="38"/>
                    <a:pt x="1175" y="37"/>
                    <a:pt x="1175" y="37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21" name="Freeform 448">
              <a:extLst>
                <a:ext uri="{FF2B5EF4-FFF2-40B4-BE49-F238E27FC236}">
                  <a16:creationId xmlns:a16="http://schemas.microsoft.com/office/drawing/2014/main" id="{25A6E1B1-598C-427B-A0A1-27735B777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991"/>
              <a:ext cx="2850" cy="576"/>
            </a:xfrm>
            <a:custGeom>
              <a:avLst/>
              <a:gdLst>
                <a:gd name="T0" fmla="*/ 688 w 1140"/>
                <a:gd name="T1" fmla="*/ 760 h 216"/>
                <a:gd name="T2" fmla="*/ 1125 w 1140"/>
                <a:gd name="T3" fmla="*/ 1629 h 216"/>
                <a:gd name="T4" fmla="*/ 2020 w 1140"/>
                <a:gd name="T5" fmla="*/ 3093 h 216"/>
                <a:gd name="T6" fmla="*/ 3625 w 1140"/>
                <a:gd name="T7" fmla="*/ 2995 h 216"/>
                <a:gd name="T8" fmla="*/ 4708 w 1140"/>
                <a:gd name="T9" fmla="*/ 2653 h 216"/>
                <a:gd name="T10" fmla="*/ 5438 w 1140"/>
                <a:gd name="T11" fmla="*/ 3277 h 216"/>
                <a:gd name="T12" fmla="*/ 6738 w 1140"/>
                <a:gd name="T13" fmla="*/ 4096 h 216"/>
                <a:gd name="T14" fmla="*/ 8000 w 1140"/>
                <a:gd name="T15" fmla="*/ 3277 h 216"/>
                <a:gd name="T16" fmla="*/ 8783 w 1140"/>
                <a:gd name="T17" fmla="*/ 2595 h 216"/>
                <a:gd name="T18" fmla="*/ 9770 w 1140"/>
                <a:gd name="T19" fmla="*/ 3072 h 216"/>
                <a:gd name="T20" fmla="*/ 11250 w 1140"/>
                <a:gd name="T21" fmla="*/ 3776 h 216"/>
                <a:gd name="T22" fmla="*/ 12533 w 1140"/>
                <a:gd name="T23" fmla="*/ 3037 h 216"/>
                <a:gd name="T24" fmla="*/ 13438 w 1140"/>
                <a:gd name="T25" fmla="*/ 2312 h 216"/>
                <a:gd name="T26" fmla="*/ 14658 w 1140"/>
                <a:gd name="T27" fmla="*/ 2616 h 216"/>
                <a:gd name="T28" fmla="*/ 16270 w 1140"/>
                <a:gd name="T29" fmla="*/ 2696 h 216"/>
                <a:gd name="T30" fmla="*/ 17158 w 1140"/>
                <a:gd name="T31" fmla="*/ 1251 h 216"/>
                <a:gd name="T32" fmla="*/ 17595 w 1140"/>
                <a:gd name="T33" fmla="*/ 363 h 216"/>
                <a:gd name="T34" fmla="*/ 17813 w 1140"/>
                <a:gd name="T35" fmla="*/ 227 h 216"/>
                <a:gd name="T36" fmla="*/ 17770 w 1140"/>
                <a:gd name="T37" fmla="*/ 21 h 216"/>
                <a:gd name="T38" fmla="*/ 17750 w 1140"/>
                <a:gd name="T39" fmla="*/ 0 h 216"/>
                <a:gd name="T40" fmla="*/ 17375 w 1140"/>
                <a:gd name="T41" fmla="*/ 419 h 216"/>
                <a:gd name="T42" fmla="*/ 16283 w 1140"/>
                <a:gd name="T43" fmla="*/ 435 h 216"/>
                <a:gd name="T44" fmla="*/ 15658 w 1140"/>
                <a:gd name="T45" fmla="*/ 419 h 216"/>
                <a:gd name="T46" fmla="*/ 15158 w 1140"/>
                <a:gd name="T47" fmla="*/ 568 h 216"/>
                <a:gd name="T48" fmla="*/ 14550 w 1140"/>
                <a:gd name="T49" fmla="*/ 1331 h 216"/>
                <a:gd name="T50" fmla="*/ 14345 w 1140"/>
                <a:gd name="T51" fmla="*/ 1613 h 216"/>
                <a:gd name="T52" fmla="*/ 13438 w 1140"/>
                <a:gd name="T53" fmla="*/ 2253 h 216"/>
                <a:gd name="T54" fmla="*/ 12250 w 1140"/>
                <a:gd name="T55" fmla="*/ 1728 h 216"/>
                <a:gd name="T56" fmla="*/ 11113 w 1140"/>
                <a:gd name="T57" fmla="*/ 1117 h 216"/>
                <a:gd name="T58" fmla="*/ 10063 w 1140"/>
                <a:gd name="T59" fmla="*/ 1784 h 216"/>
                <a:gd name="T60" fmla="*/ 8970 w 1140"/>
                <a:gd name="T61" fmla="*/ 2483 h 216"/>
                <a:gd name="T62" fmla="*/ 7958 w 1140"/>
                <a:gd name="T63" fmla="*/ 1821 h 216"/>
                <a:gd name="T64" fmla="*/ 6908 w 1140"/>
                <a:gd name="T65" fmla="*/ 1216 h 216"/>
                <a:gd name="T66" fmla="*/ 5488 w 1140"/>
                <a:gd name="T67" fmla="*/ 2083 h 216"/>
                <a:gd name="T68" fmla="*/ 4625 w 1140"/>
                <a:gd name="T69" fmla="*/ 2616 h 216"/>
                <a:gd name="T70" fmla="*/ 3925 w 1140"/>
                <a:gd name="T71" fmla="*/ 1955 h 216"/>
                <a:gd name="T72" fmla="*/ 3720 w 1140"/>
                <a:gd name="T73" fmla="*/ 1672 h 216"/>
                <a:gd name="T74" fmla="*/ 2908 w 1140"/>
                <a:gd name="T75" fmla="*/ 797 h 216"/>
                <a:gd name="T76" fmla="*/ 1970 w 1140"/>
                <a:gd name="T77" fmla="*/ 776 h 216"/>
                <a:gd name="T78" fmla="*/ 895 w 1140"/>
                <a:gd name="T79" fmla="*/ 760 h 216"/>
                <a:gd name="T80" fmla="*/ 238 w 1140"/>
                <a:gd name="T81" fmla="*/ 192 h 216"/>
                <a:gd name="T82" fmla="*/ 0 w 1140"/>
                <a:gd name="T83" fmla="*/ 683 h 216"/>
                <a:gd name="T84" fmla="*/ 688 w 1140"/>
                <a:gd name="T85" fmla="*/ 760 h 21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140" h="216">
                  <a:moveTo>
                    <a:pt x="44" y="40"/>
                  </a:moveTo>
                  <a:cubicBezTo>
                    <a:pt x="57" y="51"/>
                    <a:pt x="64" y="67"/>
                    <a:pt x="72" y="86"/>
                  </a:cubicBezTo>
                  <a:cubicBezTo>
                    <a:pt x="83" y="113"/>
                    <a:pt x="95" y="143"/>
                    <a:pt x="129" y="163"/>
                  </a:cubicBezTo>
                  <a:cubicBezTo>
                    <a:pt x="164" y="184"/>
                    <a:pt x="197" y="171"/>
                    <a:pt x="232" y="158"/>
                  </a:cubicBezTo>
                  <a:cubicBezTo>
                    <a:pt x="248" y="152"/>
                    <a:pt x="289" y="140"/>
                    <a:pt x="301" y="140"/>
                  </a:cubicBezTo>
                  <a:cubicBezTo>
                    <a:pt x="312" y="140"/>
                    <a:pt x="333" y="155"/>
                    <a:pt x="348" y="173"/>
                  </a:cubicBezTo>
                  <a:cubicBezTo>
                    <a:pt x="368" y="196"/>
                    <a:pt x="392" y="216"/>
                    <a:pt x="431" y="216"/>
                  </a:cubicBezTo>
                  <a:cubicBezTo>
                    <a:pt x="471" y="216"/>
                    <a:pt x="491" y="195"/>
                    <a:pt x="512" y="173"/>
                  </a:cubicBezTo>
                  <a:cubicBezTo>
                    <a:pt x="526" y="158"/>
                    <a:pt x="541" y="142"/>
                    <a:pt x="562" y="137"/>
                  </a:cubicBezTo>
                  <a:cubicBezTo>
                    <a:pt x="588" y="130"/>
                    <a:pt x="607" y="147"/>
                    <a:pt x="625" y="162"/>
                  </a:cubicBezTo>
                  <a:cubicBezTo>
                    <a:pt x="647" y="180"/>
                    <a:pt x="671" y="201"/>
                    <a:pt x="720" y="199"/>
                  </a:cubicBezTo>
                  <a:cubicBezTo>
                    <a:pt x="768" y="197"/>
                    <a:pt x="784" y="179"/>
                    <a:pt x="802" y="160"/>
                  </a:cubicBezTo>
                  <a:cubicBezTo>
                    <a:pt x="816" y="144"/>
                    <a:pt x="831" y="127"/>
                    <a:pt x="860" y="122"/>
                  </a:cubicBezTo>
                  <a:cubicBezTo>
                    <a:pt x="887" y="118"/>
                    <a:pt x="912" y="128"/>
                    <a:pt x="938" y="138"/>
                  </a:cubicBezTo>
                  <a:cubicBezTo>
                    <a:pt x="972" y="151"/>
                    <a:pt x="1005" y="163"/>
                    <a:pt x="1041" y="142"/>
                  </a:cubicBezTo>
                  <a:cubicBezTo>
                    <a:pt x="1075" y="122"/>
                    <a:pt x="1087" y="92"/>
                    <a:pt x="1098" y="66"/>
                  </a:cubicBezTo>
                  <a:cubicBezTo>
                    <a:pt x="1106" y="46"/>
                    <a:pt x="1112" y="30"/>
                    <a:pt x="1126" y="19"/>
                  </a:cubicBezTo>
                  <a:cubicBezTo>
                    <a:pt x="1131" y="16"/>
                    <a:pt x="1136" y="14"/>
                    <a:pt x="1140" y="12"/>
                  </a:cubicBezTo>
                  <a:cubicBezTo>
                    <a:pt x="1136" y="12"/>
                    <a:pt x="1132" y="4"/>
                    <a:pt x="1137" y="1"/>
                  </a:cubicBezTo>
                  <a:cubicBezTo>
                    <a:pt x="1136" y="0"/>
                    <a:pt x="1136" y="0"/>
                    <a:pt x="1136" y="0"/>
                  </a:cubicBezTo>
                  <a:cubicBezTo>
                    <a:pt x="1135" y="2"/>
                    <a:pt x="1124" y="20"/>
                    <a:pt x="1112" y="22"/>
                  </a:cubicBezTo>
                  <a:cubicBezTo>
                    <a:pt x="1096" y="25"/>
                    <a:pt x="1070" y="24"/>
                    <a:pt x="1042" y="23"/>
                  </a:cubicBezTo>
                  <a:cubicBezTo>
                    <a:pt x="1030" y="22"/>
                    <a:pt x="1015" y="22"/>
                    <a:pt x="1002" y="22"/>
                  </a:cubicBezTo>
                  <a:cubicBezTo>
                    <a:pt x="993" y="22"/>
                    <a:pt x="983" y="23"/>
                    <a:pt x="970" y="30"/>
                  </a:cubicBezTo>
                  <a:cubicBezTo>
                    <a:pt x="960" y="37"/>
                    <a:pt x="950" y="47"/>
                    <a:pt x="931" y="70"/>
                  </a:cubicBezTo>
                  <a:cubicBezTo>
                    <a:pt x="918" y="85"/>
                    <a:pt x="918" y="85"/>
                    <a:pt x="918" y="85"/>
                  </a:cubicBezTo>
                  <a:cubicBezTo>
                    <a:pt x="899" y="109"/>
                    <a:pt x="890" y="113"/>
                    <a:pt x="860" y="119"/>
                  </a:cubicBezTo>
                  <a:cubicBezTo>
                    <a:pt x="822" y="126"/>
                    <a:pt x="801" y="109"/>
                    <a:pt x="784" y="91"/>
                  </a:cubicBezTo>
                  <a:cubicBezTo>
                    <a:pt x="765" y="73"/>
                    <a:pt x="750" y="58"/>
                    <a:pt x="711" y="59"/>
                  </a:cubicBezTo>
                  <a:cubicBezTo>
                    <a:pt x="672" y="61"/>
                    <a:pt x="659" y="76"/>
                    <a:pt x="644" y="94"/>
                  </a:cubicBezTo>
                  <a:cubicBezTo>
                    <a:pt x="630" y="111"/>
                    <a:pt x="611" y="129"/>
                    <a:pt x="574" y="131"/>
                  </a:cubicBezTo>
                  <a:cubicBezTo>
                    <a:pt x="535" y="133"/>
                    <a:pt x="520" y="111"/>
                    <a:pt x="509" y="96"/>
                  </a:cubicBezTo>
                  <a:cubicBezTo>
                    <a:pt x="497" y="79"/>
                    <a:pt x="486" y="64"/>
                    <a:pt x="442" y="64"/>
                  </a:cubicBezTo>
                  <a:cubicBezTo>
                    <a:pt x="391" y="64"/>
                    <a:pt x="370" y="88"/>
                    <a:pt x="351" y="110"/>
                  </a:cubicBezTo>
                  <a:cubicBezTo>
                    <a:pt x="337" y="126"/>
                    <a:pt x="321" y="144"/>
                    <a:pt x="296" y="138"/>
                  </a:cubicBezTo>
                  <a:cubicBezTo>
                    <a:pt x="277" y="133"/>
                    <a:pt x="264" y="121"/>
                    <a:pt x="251" y="103"/>
                  </a:cubicBezTo>
                  <a:cubicBezTo>
                    <a:pt x="238" y="88"/>
                    <a:pt x="238" y="88"/>
                    <a:pt x="238" y="88"/>
                  </a:cubicBezTo>
                  <a:cubicBezTo>
                    <a:pt x="210" y="54"/>
                    <a:pt x="201" y="48"/>
                    <a:pt x="186" y="42"/>
                  </a:cubicBezTo>
                  <a:cubicBezTo>
                    <a:pt x="173" y="37"/>
                    <a:pt x="147" y="40"/>
                    <a:pt x="126" y="41"/>
                  </a:cubicBezTo>
                  <a:cubicBezTo>
                    <a:pt x="99" y="42"/>
                    <a:pt x="73" y="43"/>
                    <a:pt x="57" y="40"/>
                  </a:cubicBezTo>
                  <a:cubicBezTo>
                    <a:pt x="34" y="35"/>
                    <a:pt x="23" y="23"/>
                    <a:pt x="15" y="10"/>
                  </a:cubicBezTo>
                  <a:cubicBezTo>
                    <a:pt x="20" y="29"/>
                    <a:pt x="7" y="32"/>
                    <a:pt x="0" y="36"/>
                  </a:cubicBezTo>
                  <a:cubicBezTo>
                    <a:pt x="13" y="31"/>
                    <a:pt x="29" y="29"/>
                    <a:pt x="44" y="4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820" name="Group 449">
            <a:extLst>
              <a:ext uri="{FF2B5EF4-FFF2-40B4-BE49-F238E27FC236}">
                <a16:creationId xmlns:a16="http://schemas.microsoft.com/office/drawing/2014/main" id="{93B2FA0E-3434-4501-8892-B545E6CB3C26}"/>
              </a:ext>
            </a:extLst>
          </p:cNvPr>
          <p:cNvGrpSpPr>
            <a:grpSpLocks/>
          </p:cNvGrpSpPr>
          <p:nvPr/>
        </p:nvGrpSpPr>
        <p:grpSpPr bwMode="auto">
          <a:xfrm>
            <a:off x="3687763" y="4665663"/>
            <a:ext cx="4660900" cy="1427162"/>
            <a:chOff x="1363" y="2796"/>
            <a:chExt cx="2936" cy="899"/>
          </a:xfrm>
        </p:grpSpPr>
        <p:grpSp>
          <p:nvGrpSpPr>
            <p:cNvPr id="34821" name="Group 450">
              <a:extLst>
                <a:ext uri="{FF2B5EF4-FFF2-40B4-BE49-F238E27FC236}">
                  <a16:creationId xmlns:a16="http://schemas.microsoft.com/office/drawing/2014/main" id="{618F6583-6F92-4651-A6F5-314F394A40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63" y="2796"/>
              <a:ext cx="2936" cy="899"/>
              <a:chOff x="1363" y="2796"/>
              <a:chExt cx="2936" cy="899"/>
            </a:xfrm>
          </p:grpSpPr>
          <p:sp>
            <p:nvSpPr>
              <p:cNvPr id="35182" name="Freeform 451">
                <a:extLst>
                  <a:ext uri="{FF2B5EF4-FFF2-40B4-BE49-F238E27FC236}">
                    <a16:creationId xmlns:a16="http://schemas.microsoft.com/office/drawing/2014/main" id="{9F775551-B274-4DC8-AAE9-67CB9F50F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" y="3151"/>
                <a:ext cx="2936" cy="544"/>
              </a:xfrm>
              <a:custGeom>
                <a:avLst/>
                <a:gdLst>
                  <a:gd name="T0" fmla="*/ 15060 w 1174"/>
                  <a:gd name="T1" fmla="*/ 1251 h 204"/>
                  <a:gd name="T2" fmla="*/ 13965 w 1174"/>
                  <a:gd name="T3" fmla="*/ 2560 h 204"/>
                  <a:gd name="T4" fmla="*/ 12559 w 1174"/>
                  <a:gd name="T5" fmla="*/ 2197 h 204"/>
                  <a:gd name="T6" fmla="*/ 11559 w 1174"/>
                  <a:gd name="T7" fmla="*/ 1741 h 204"/>
                  <a:gd name="T8" fmla="*/ 10356 w 1174"/>
                  <a:gd name="T9" fmla="*/ 2389 h 204"/>
                  <a:gd name="T10" fmla="*/ 9038 w 1174"/>
                  <a:gd name="T11" fmla="*/ 3051 h 204"/>
                  <a:gd name="T12" fmla="*/ 7993 w 1174"/>
                  <a:gd name="T13" fmla="*/ 2389 h 204"/>
                  <a:gd name="T14" fmla="*/ 6972 w 1174"/>
                  <a:gd name="T15" fmla="*/ 1784 h 204"/>
                  <a:gd name="T16" fmla="*/ 6097 w 1174"/>
                  <a:gd name="T17" fmla="*/ 2197 h 204"/>
                  <a:gd name="T18" fmla="*/ 4679 w 1174"/>
                  <a:gd name="T19" fmla="*/ 2653 h 204"/>
                  <a:gd name="T20" fmla="*/ 3501 w 1174"/>
                  <a:gd name="T21" fmla="*/ 1685 h 204"/>
                  <a:gd name="T22" fmla="*/ 2833 w 1174"/>
                  <a:gd name="T23" fmla="*/ 931 h 204"/>
                  <a:gd name="T24" fmla="*/ 1708 w 1174"/>
                  <a:gd name="T25" fmla="*/ 704 h 204"/>
                  <a:gd name="T26" fmla="*/ 520 w 1174"/>
                  <a:gd name="T27" fmla="*/ 264 h 204"/>
                  <a:gd name="T28" fmla="*/ 345 w 1174"/>
                  <a:gd name="T29" fmla="*/ 0 h 204"/>
                  <a:gd name="T30" fmla="*/ 0 w 1174"/>
                  <a:gd name="T31" fmla="*/ 739 h 204"/>
                  <a:gd name="T32" fmla="*/ 1688 w 1174"/>
                  <a:gd name="T33" fmla="*/ 1459 h 204"/>
                  <a:gd name="T34" fmla="*/ 2521 w 1174"/>
                  <a:gd name="T35" fmla="*/ 1571 h 204"/>
                  <a:gd name="T36" fmla="*/ 3034 w 1174"/>
                  <a:gd name="T37" fmla="*/ 2184 h 204"/>
                  <a:gd name="T38" fmla="*/ 4584 w 1174"/>
                  <a:gd name="T39" fmla="*/ 3392 h 204"/>
                  <a:gd name="T40" fmla="*/ 6397 w 1174"/>
                  <a:gd name="T41" fmla="*/ 2867 h 204"/>
                  <a:gd name="T42" fmla="*/ 7055 w 1174"/>
                  <a:gd name="T43" fmla="*/ 2539 h 204"/>
                  <a:gd name="T44" fmla="*/ 7555 w 1174"/>
                  <a:gd name="T45" fmla="*/ 2923 h 204"/>
                  <a:gd name="T46" fmla="*/ 8993 w 1174"/>
                  <a:gd name="T47" fmla="*/ 3811 h 204"/>
                  <a:gd name="T48" fmla="*/ 10731 w 1174"/>
                  <a:gd name="T49" fmla="*/ 2995 h 204"/>
                  <a:gd name="T50" fmla="*/ 11559 w 1174"/>
                  <a:gd name="T51" fmla="*/ 2504 h 204"/>
                  <a:gd name="T52" fmla="*/ 12234 w 1174"/>
                  <a:gd name="T53" fmla="*/ 2845 h 204"/>
                  <a:gd name="T54" fmla="*/ 14152 w 1174"/>
                  <a:gd name="T55" fmla="*/ 3277 h 204"/>
                  <a:gd name="T56" fmla="*/ 15623 w 1174"/>
                  <a:gd name="T57" fmla="*/ 1613 h 204"/>
                  <a:gd name="T58" fmla="*/ 16581 w 1174"/>
                  <a:gd name="T59" fmla="*/ 1229 h 204"/>
                  <a:gd name="T60" fmla="*/ 18364 w 1174"/>
                  <a:gd name="T61" fmla="*/ 909 h 204"/>
                  <a:gd name="T62" fmla="*/ 18144 w 1174"/>
                  <a:gd name="T63" fmla="*/ 115 h 204"/>
                  <a:gd name="T64" fmla="*/ 17924 w 1174"/>
                  <a:gd name="T65" fmla="*/ 320 h 204"/>
                  <a:gd name="T66" fmla="*/ 16686 w 1174"/>
                  <a:gd name="T67" fmla="*/ 477 h 204"/>
                  <a:gd name="T68" fmla="*/ 15673 w 1174"/>
                  <a:gd name="T69" fmla="*/ 456 h 204"/>
                  <a:gd name="T70" fmla="*/ 15060 w 1174"/>
                  <a:gd name="T71" fmla="*/ 1251 h 2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174" h="204">
                    <a:moveTo>
                      <a:pt x="963" y="66"/>
                    </a:moveTo>
                    <a:cubicBezTo>
                      <a:pt x="949" y="94"/>
                      <a:pt x="934" y="122"/>
                      <a:pt x="893" y="135"/>
                    </a:cubicBezTo>
                    <a:cubicBezTo>
                      <a:pt x="855" y="147"/>
                      <a:pt x="830" y="132"/>
                      <a:pt x="803" y="116"/>
                    </a:cubicBezTo>
                    <a:cubicBezTo>
                      <a:pt x="784" y="104"/>
                      <a:pt x="763" y="91"/>
                      <a:pt x="739" y="92"/>
                    </a:cubicBezTo>
                    <a:cubicBezTo>
                      <a:pt x="708" y="92"/>
                      <a:pt x="685" y="109"/>
                      <a:pt x="662" y="126"/>
                    </a:cubicBezTo>
                    <a:cubicBezTo>
                      <a:pt x="637" y="145"/>
                      <a:pt x="613" y="163"/>
                      <a:pt x="578" y="161"/>
                    </a:cubicBezTo>
                    <a:cubicBezTo>
                      <a:pt x="544" y="159"/>
                      <a:pt x="528" y="143"/>
                      <a:pt x="511" y="126"/>
                    </a:cubicBezTo>
                    <a:cubicBezTo>
                      <a:pt x="495" y="109"/>
                      <a:pt x="477" y="91"/>
                      <a:pt x="446" y="94"/>
                    </a:cubicBezTo>
                    <a:cubicBezTo>
                      <a:pt x="426" y="96"/>
                      <a:pt x="409" y="106"/>
                      <a:pt x="390" y="116"/>
                    </a:cubicBezTo>
                    <a:cubicBezTo>
                      <a:pt x="363" y="131"/>
                      <a:pt x="336" y="145"/>
                      <a:pt x="299" y="140"/>
                    </a:cubicBezTo>
                    <a:cubicBezTo>
                      <a:pt x="263" y="134"/>
                      <a:pt x="244" y="112"/>
                      <a:pt x="224" y="89"/>
                    </a:cubicBezTo>
                    <a:cubicBezTo>
                      <a:pt x="212" y="74"/>
                      <a:pt x="199" y="59"/>
                      <a:pt x="181" y="49"/>
                    </a:cubicBezTo>
                    <a:cubicBezTo>
                      <a:pt x="163" y="38"/>
                      <a:pt x="137" y="38"/>
                      <a:pt x="109" y="37"/>
                    </a:cubicBezTo>
                    <a:cubicBezTo>
                      <a:pt x="66" y="36"/>
                      <a:pt x="37" y="34"/>
                      <a:pt x="33" y="14"/>
                    </a:cubicBezTo>
                    <a:cubicBezTo>
                      <a:pt x="32" y="8"/>
                      <a:pt x="28" y="3"/>
                      <a:pt x="22" y="0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19" y="76"/>
                      <a:pt x="70" y="77"/>
                      <a:pt x="108" y="77"/>
                    </a:cubicBezTo>
                    <a:cubicBezTo>
                      <a:pt x="129" y="78"/>
                      <a:pt x="152" y="78"/>
                      <a:pt x="161" y="83"/>
                    </a:cubicBezTo>
                    <a:cubicBezTo>
                      <a:pt x="173" y="90"/>
                      <a:pt x="182" y="102"/>
                      <a:pt x="194" y="115"/>
                    </a:cubicBezTo>
                    <a:cubicBezTo>
                      <a:pt x="215" y="140"/>
                      <a:pt x="242" y="171"/>
                      <a:pt x="293" y="179"/>
                    </a:cubicBezTo>
                    <a:cubicBezTo>
                      <a:pt x="343" y="187"/>
                      <a:pt x="379" y="167"/>
                      <a:pt x="409" y="151"/>
                    </a:cubicBezTo>
                    <a:cubicBezTo>
                      <a:pt x="425" y="143"/>
                      <a:pt x="438" y="135"/>
                      <a:pt x="451" y="134"/>
                    </a:cubicBezTo>
                    <a:cubicBezTo>
                      <a:pt x="461" y="133"/>
                      <a:pt x="468" y="138"/>
                      <a:pt x="483" y="154"/>
                    </a:cubicBezTo>
                    <a:cubicBezTo>
                      <a:pt x="501" y="172"/>
                      <a:pt x="526" y="197"/>
                      <a:pt x="575" y="201"/>
                    </a:cubicBezTo>
                    <a:cubicBezTo>
                      <a:pt x="625" y="204"/>
                      <a:pt x="659" y="179"/>
                      <a:pt x="686" y="158"/>
                    </a:cubicBezTo>
                    <a:cubicBezTo>
                      <a:pt x="705" y="144"/>
                      <a:pt x="722" y="132"/>
                      <a:pt x="739" y="132"/>
                    </a:cubicBezTo>
                    <a:cubicBezTo>
                      <a:pt x="752" y="131"/>
                      <a:pt x="766" y="140"/>
                      <a:pt x="782" y="150"/>
                    </a:cubicBezTo>
                    <a:cubicBezTo>
                      <a:pt x="812" y="168"/>
                      <a:pt x="849" y="191"/>
                      <a:pt x="905" y="173"/>
                    </a:cubicBezTo>
                    <a:cubicBezTo>
                      <a:pt x="962" y="156"/>
                      <a:pt x="983" y="115"/>
                      <a:pt x="999" y="85"/>
                    </a:cubicBezTo>
                    <a:cubicBezTo>
                      <a:pt x="1007" y="70"/>
                      <a:pt x="1015" y="53"/>
                      <a:pt x="1060" y="65"/>
                    </a:cubicBezTo>
                    <a:cubicBezTo>
                      <a:pt x="1098" y="71"/>
                      <a:pt x="1149" y="81"/>
                      <a:pt x="1174" y="48"/>
                    </a:cubicBezTo>
                    <a:cubicBezTo>
                      <a:pt x="1160" y="6"/>
                      <a:pt x="1160" y="6"/>
                      <a:pt x="1160" y="6"/>
                    </a:cubicBezTo>
                    <a:cubicBezTo>
                      <a:pt x="1154" y="7"/>
                      <a:pt x="1148" y="11"/>
                      <a:pt x="1146" y="17"/>
                    </a:cubicBezTo>
                    <a:cubicBezTo>
                      <a:pt x="1138" y="36"/>
                      <a:pt x="1110" y="33"/>
                      <a:pt x="1067" y="25"/>
                    </a:cubicBezTo>
                    <a:cubicBezTo>
                      <a:pt x="1040" y="20"/>
                      <a:pt x="1022" y="17"/>
                      <a:pt x="1002" y="24"/>
                    </a:cubicBezTo>
                    <a:cubicBezTo>
                      <a:pt x="984" y="30"/>
                      <a:pt x="979" y="40"/>
                      <a:pt x="963" y="66"/>
                    </a:cubicBezTo>
                    <a:close/>
                  </a:path>
                </a:pathLst>
              </a:custGeom>
              <a:solidFill>
                <a:srgbClr val="EFD8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3" name="Freeform 452">
                <a:extLst>
                  <a:ext uri="{FF2B5EF4-FFF2-40B4-BE49-F238E27FC236}">
                    <a16:creationId xmlns:a16="http://schemas.microsoft.com/office/drawing/2014/main" id="{3CDB7E26-73BA-4614-9C82-FACF5BF96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796"/>
                <a:ext cx="2621" cy="608"/>
              </a:xfrm>
              <a:custGeom>
                <a:avLst/>
                <a:gdLst>
                  <a:gd name="T0" fmla="*/ 14811 w 1048"/>
                  <a:gd name="T1" fmla="*/ 1331 h 228"/>
                  <a:gd name="T2" fmla="*/ 16186 w 1048"/>
                  <a:gd name="T3" fmla="*/ 0 h 228"/>
                  <a:gd name="T4" fmla="*/ 16394 w 1048"/>
                  <a:gd name="T5" fmla="*/ 704 h 228"/>
                  <a:gd name="T6" fmla="*/ 16299 w 1048"/>
                  <a:gd name="T7" fmla="*/ 739 h 228"/>
                  <a:gd name="T8" fmla="*/ 15343 w 1048"/>
                  <a:gd name="T9" fmla="*/ 1707 h 228"/>
                  <a:gd name="T10" fmla="*/ 14748 w 1048"/>
                  <a:gd name="T11" fmla="*/ 2653 h 228"/>
                  <a:gd name="T12" fmla="*/ 14060 w 1048"/>
                  <a:gd name="T13" fmla="*/ 2995 h 228"/>
                  <a:gd name="T14" fmla="*/ 13298 w 1048"/>
                  <a:gd name="T15" fmla="*/ 2867 h 228"/>
                  <a:gd name="T16" fmla="*/ 12110 w 1048"/>
                  <a:gd name="T17" fmla="*/ 2765 h 228"/>
                  <a:gd name="T18" fmla="*/ 11402 w 1048"/>
                  <a:gd name="T19" fmla="*/ 3469 h 228"/>
                  <a:gd name="T20" fmla="*/ 10296 w 1048"/>
                  <a:gd name="T21" fmla="*/ 4211 h 228"/>
                  <a:gd name="T22" fmla="*/ 8888 w 1048"/>
                  <a:gd name="T23" fmla="*/ 3507 h 228"/>
                  <a:gd name="T24" fmla="*/ 7931 w 1048"/>
                  <a:gd name="T25" fmla="*/ 2995 h 228"/>
                  <a:gd name="T26" fmla="*/ 7038 w 1048"/>
                  <a:gd name="T27" fmla="*/ 3619 h 228"/>
                  <a:gd name="T28" fmla="*/ 5960 w 1048"/>
                  <a:gd name="T29" fmla="*/ 4245 h 228"/>
                  <a:gd name="T30" fmla="*/ 5004 w 1048"/>
                  <a:gd name="T31" fmla="*/ 3584 h 228"/>
                  <a:gd name="T32" fmla="*/ 3834 w 1048"/>
                  <a:gd name="T33" fmla="*/ 2731 h 228"/>
                  <a:gd name="T34" fmla="*/ 2689 w 1048"/>
                  <a:gd name="T35" fmla="*/ 3107 h 228"/>
                  <a:gd name="T36" fmla="*/ 1521 w 1048"/>
                  <a:gd name="T37" fmla="*/ 3277 h 228"/>
                  <a:gd name="T38" fmla="*/ 875 w 1048"/>
                  <a:gd name="T39" fmla="*/ 2013 h 228"/>
                  <a:gd name="T40" fmla="*/ 113 w 1048"/>
                  <a:gd name="T41" fmla="*/ 832 h 228"/>
                  <a:gd name="T42" fmla="*/ 0 w 1048"/>
                  <a:gd name="T43" fmla="*/ 776 h 228"/>
                  <a:gd name="T44" fmla="*/ 333 w 1048"/>
                  <a:gd name="T45" fmla="*/ 115 h 228"/>
                  <a:gd name="T46" fmla="*/ 1471 w 1048"/>
                  <a:gd name="T47" fmla="*/ 1763 h 228"/>
                  <a:gd name="T48" fmla="*/ 1876 w 1048"/>
                  <a:gd name="T49" fmla="*/ 2653 h 228"/>
                  <a:gd name="T50" fmla="*/ 2333 w 1048"/>
                  <a:gd name="T51" fmla="*/ 2483 h 228"/>
                  <a:gd name="T52" fmla="*/ 3972 w 1048"/>
                  <a:gd name="T53" fmla="*/ 1992 h 228"/>
                  <a:gd name="T54" fmla="*/ 5460 w 1048"/>
                  <a:gd name="T55" fmla="*/ 3051 h 228"/>
                  <a:gd name="T56" fmla="*/ 6022 w 1048"/>
                  <a:gd name="T57" fmla="*/ 3507 h 228"/>
                  <a:gd name="T58" fmla="*/ 6588 w 1048"/>
                  <a:gd name="T59" fmla="*/ 3093 h 228"/>
                  <a:gd name="T60" fmla="*/ 7881 w 1048"/>
                  <a:gd name="T61" fmla="*/ 2240 h 228"/>
                  <a:gd name="T62" fmla="*/ 9276 w 1048"/>
                  <a:gd name="T63" fmla="*/ 2901 h 228"/>
                  <a:gd name="T64" fmla="*/ 10276 w 1048"/>
                  <a:gd name="T65" fmla="*/ 3448 h 228"/>
                  <a:gd name="T66" fmla="*/ 10872 w 1048"/>
                  <a:gd name="T67" fmla="*/ 3072 h 228"/>
                  <a:gd name="T68" fmla="*/ 11890 w 1048"/>
                  <a:gd name="T69" fmla="*/ 2069 h 228"/>
                  <a:gd name="T70" fmla="*/ 13560 w 1048"/>
                  <a:gd name="T71" fmla="*/ 2184 h 228"/>
                  <a:gd name="T72" fmla="*/ 14811 w 1048"/>
                  <a:gd name="T73" fmla="*/ 1331 h 22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048" h="228">
                    <a:moveTo>
                      <a:pt x="947" y="70"/>
                    </a:moveTo>
                    <a:cubicBezTo>
                      <a:pt x="964" y="40"/>
                      <a:pt x="986" y="5"/>
                      <a:pt x="1035" y="0"/>
                    </a:cubicBezTo>
                    <a:cubicBezTo>
                      <a:pt x="1048" y="37"/>
                      <a:pt x="1048" y="37"/>
                      <a:pt x="1048" y="37"/>
                    </a:cubicBezTo>
                    <a:cubicBezTo>
                      <a:pt x="1046" y="38"/>
                      <a:pt x="1044" y="39"/>
                      <a:pt x="1042" y="39"/>
                    </a:cubicBezTo>
                    <a:cubicBezTo>
                      <a:pt x="1012" y="41"/>
                      <a:pt x="999" y="59"/>
                      <a:pt x="981" y="90"/>
                    </a:cubicBezTo>
                    <a:cubicBezTo>
                      <a:pt x="971" y="109"/>
                      <a:pt x="960" y="127"/>
                      <a:pt x="943" y="140"/>
                    </a:cubicBezTo>
                    <a:cubicBezTo>
                      <a:pt x="930" y="152"/>
                      <a:pt x="915" y="156"/>
                      <a:pt x="899" y="158"/>
                    </a:cubicBezTo>
                    <a:cubicBezTo>
                      <a:pt x="882" y="160"/>
                      <a:pt x="862" y="157"/>
                      <a:pt x="850" y="151"/>
                    </a:cubicBezTo>
                    <a:cubicBezTo>
                      <a:pt x="829" y="141"/>
                      <a:pt x="809" y="132"/>
                      <a:pt x="774" y="146"/>
                    </a:cubicBezTo>
                    <a:cubicBezTo>
                      <a:pt x="745" y="157"/>
                      <a:pt x="737" y="170"/>
                      <a:pt x="729" y="183"/>
                    </a:cubicBezTo>
                    <a:cubicBezTo>
                      <a:pt x="715" y="204"/>
                      <a:pt x="702" y="220"/>
                      <a:pt x="658" y="222"/>
                    </a:cubicBezTo>
                    <a:cubicBezTo>
                      <a:pt x="616" y="223"/>
                      <a:pt x="591" y="203"/>
                      <a:pt x="568" y="185"/>
                    </a:cubicBezTo>
                    <a:cubicBezTo>
                      <a:pt x="548" y="168"/>
                      <a:pt x="533" y="156"/>
                      <a:pt x="507" y="158"/>
                    </a:cubicBezTo>
                    <a:cubicBezTo>
                      <a:pt x="480" y="160"/>
                      <a:pt x="466" y="175"/>
                      <a:pt x="450" y="191"/>
                    </a:cubicBezTo>
                    <a:cubicBezTo>
                      <a:pt x="433" y="208"/>
                      <a:pt x="414" y="228"/>
                      <a:pt x="381" y="224"/>
                    </a:cubicBezTo>
                    <a:cubicBezTo>
                      <a:pt x="352" y="221"/>
                      <a:pt x="336" y="205"/>
                      <a:pt x="320" y="189"/>
                    </a:cubicBezTo>
                    <a:cubicBezTo>
                      <a:pt x="303" y="171"/>
                      <a:pt x="285" y="153"/>
                      <a:pt x="245" y="144"/>
                    </a:cubicBezTo>
                    <a:cubicBezTo>
                      <a:pt x="210" y="136"/>
                      <a:pt x="191" y="149"/>
                      <a:pt x="172" y="164"/>
                    </a:cubicBezTo>
                    <a:cubicBezTo>
                      <a:pt x="154" y="177"/>
                      <a:pt x="129" y="195"/>
                      <a:pt x="97" y="173"/>
                    </a:cubicBezTo>
                    <a:cubicBezTo>
                      <a:pt x="74" y="157"/>
                      <a:pt x="65" y="131"/>
                      <a:pt x="56" y="106"/>
                    </a:cubicBezTo>
                    <a:cubicBezTo>
                      <a:pt x="44" y="72"/>
                      <a:pt x="35" y="51"/>
                      <a:pt x="7" y="44"/>
                    </a:cubicBezTo>
                    <a:cubicBezTo>
                      <a:pt x="4" y="43"/>
                      <a:pt x="2" y="42"/>
                      <a:pt x="0" y="41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68" y="21"/>
                      <a:pt x="83" y="60"/>
                      <a:pt x="94" y="93"/>
                    </a:cubicBezTo>
                    <a:cubicBezTo>
                      <a:pt x="101" y="114"/>
                      <a:pt x="107" y="132"/>
                      <a:pt x="120" y="140"/>
                    </a:cubicBezTo>
                    <a:cubicBezTo>
                      <a:pt x="127" y="145"/>
                      <a:pt x="129" y="145"/>
                      <a:pt x="149" y="131"/>
                    </a:cubicBezTo>
                    <a:cubicBezTo>
                      <a:pt x="170" y="116"/>
                      <a:pt x="201" y="93"/>
                      <a:pt x="254" y="105"/>
                    </a:cubicBezTo>
                    <a:cubicBezTo>
                      <a:pt x="305" y="117"/>
                      <a:pt x="330" y="142"/>
                      <a:pt x="349" y="161"/>
                    </a:cubicBezTo>
                    <a:cubicBezTo>
                      <a:pt x="363" y="175"/>
                      <a:pt x="371" y="183"/>
                      <a:pt x="385" y="185"/>
                    </a:cubicBezTo>
                    <a:cubicBezTo>
                      <a:pt x="398" y="186"/>
                      <a:pt x="405" y="180"/>
                      <a:pt x="421" y="163"/>
                    </a:cubicBezTo>
                    <a:cubicBezTo>
                      <a:pt x="439" y="145"/>
                      <a:pt x="462" y="121"/>
                      <a:pt x="504" y="118"/>
                    </a:cubicBezTo>
                    <a:cubicBezTo>
                      <a:pt x="545" y="115"/>
                      <a:pt x="571" y="135"/>
                      <a:pt x="593" y="153"/>
                    </a:cubicBezTo>
                    <a:cubicBezTo>
                      <a:pt x="613" y="169"/>
                      <a:pt x="630" y="183"/>
                      <a:pt x="657" y="182"/>
                    </a:cubicBezTo>
                    <a:cubicBezTo>
                      <a:pt x="683" y="181"/>
                      <a:pt x="686" y="175"/>
                      <a:pt x="695" y="162"/>
                    </a:cubicBezTo>
                    <a:cubicBezTo>
                      <a:pt x="705" y="146"/>
                      <a:pt x="718" y="125"/>
                      <a:pt x="760" y="109"/>
                    </a:cubicBezTo>
                    <a:cubicBezTo>
                      <a:pt x="811" y="89"/>
                      <a:pt x="843" y="104"/>
                      <a:pt x="867" y="115"/>
                    </a:cubicBezTo>
                    <a:cubicBezTo>
                      <a:pt x="892" y="123"/>
                      <a:pt x="918" y="124"/>
                      <a:pt x="947" y="70"/>
                    </a:cubicBezTo>
                    <a:close/>
                  </a:path>
                </a:pathLst>
              </a:custGeom>
              <a:solidFill>
                <a:srgbClr val="EFD8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4" name="Freeform 453">
                <a:extLst>
                  <a:ext uri="{FF2B5EF4-FFF2-40B4-BE49-F238E27FC236}">
                    <a16:creationId xmlns:a16="http://schemas.microsoft.com/office/drawing/2014/main" id="{8BFFBD63-BDCB-448C-9D74-3FF7E5443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3105"/>
                <a:ext cx="458" cy="206"/>
              </a:xfrm>
              <a:custGeom>
                <a:avLst/>
                <a:gdLst>
                  <a:gd name="T0" fmla="*/ 2868 w 183"/>
                  <a:gd name="T1" fmla="*/ 650 h 77"/>
                  <a:gd name="T2" fmla="*/ 1692 w 183"/>
                  <a:gd name="T3" fmla="*/ 193 h 77"/>
                  <a:gd name="T4" fmla="*/ 425 w 183"/>
                  <a:gd name="T5" fmla="*/ 1073 h 77"/>
                  <a:gd name="T6" fmla="*/ 0 w 183"/>
                  <a:gd name="T7" fmla="*/ 1474 h 77"/>
                  <a:gd name="T8" fmla="*/ 971 w 183"/>
                  <a:gd name="T9" fmla="*/ 744 h 77"/>
                  <a:gd name="T10" fmla="*/ 2868 w 183"/>
                  <a:gd name="T11" fmla="*/ 65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3" h="77">
                    <a:moveTo>
                      <a:pt x="183" y="34"/>
                    </a:moveTo>
                    <a:cubicBezTo>
                      <a:pt x="164" y="20"/>
                      <a:pt x="141" y="8"/>
                      <a:pt x="108" y="10"/>
                    </a:cubicBezTo>
                    <a:cubicBezTo>
                      <a:pt x="66" y="14"/>
                      <a:pt x="45" y="39"/>
                      <a:pt x="27" y="56"/>
                    </a:cubicBezTo>
                    <a:cubicBezTo>
                      <a:pt x="15" y="69"/>
                      <a:pt x="8" y="76"/>
                      <a:pt x="0" y="77"/>
                    </a:cubicBezTo>
                    <a:cubicBezTo>
                      <a:pt x="22" y="74"/>
                      <a:pt x="39" y="51"/>
                      <a:pt x="62" y="39"/>
                    </a:cubicBezTo>
                    <a:cubicBezTo>
                      <a:pt x="85" y="26"/>
                      <a:pt x="99" y="0"/>
                      <a:pt x="183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5" name="Freeform 454">
                <a:extLst>
                  <a:ext uri="{FF2B5EF4-FFF2-40B4-BE49-F238E27FC236}">
                    <a16:creationId xmlns:a16="http://schemas.microsoft.com/office/drawing/2014/main" id="{ADDE9B32-53CD-48BA-ADBC-184EDDC51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897"/>
                <a:ext cx="2843" cy="688"/>
              </a:xfrm>
              <a:custGeom>
                <a:avLst/>
                <a:gdLst>
                  <a:gd name="T0" fmla="*/ 16868 w 1137"/>
                  <a:gd name="T1" fmla="*/ 1216 h 258"/>
                  <a:gd name="T2" fmla="*/ 17226 w 1137"/>
                  <a:gd name="T3" fmla="*/ 0 h 258"/>
                  <a:gd name="T4" fmla="*/ 17181 w 1137"/>
                  <a:gd name="T5" fmla="*/ 21 h 258"/>
                  <a:gd name="T6" fmla="*/ 16180 w 1137"/>
                  <a:gd name="T7" fmla="*/ 989 h 258"/>
                  <a:gd name="T8" fmla="*/ 15318 w 1137"/>
                  <a:gd name="T9" fmla="*/ 2141 h 258"/>
                  <a:gd name="T10" fmla="*/ 15213 w 1137"/>
                  <a:gd name="T11" fmla="*/ 2184 h 258"/>
                  <a:gd name="T12" fmla="*/ 15118 w 1137"/>
                  <a:gd name="T13" fmla="*/ 2219 h 258"/>
                  <a:gd name="T14" fmla="*/ 15005 w 1137"/>
                  <a:gd name="T15" fmla="*/ 2253 h 258"/>
                  <a:gd name="T16" fmla="*/ 14130 w 1137"/>
                  <a:gd name="T17" fmla="*/ 2141 h 258"/>
                  <a:gd name="T18" fmla="*/ 12242 w 1137"/>
                  <a:gd name="T19" fmla="*/ 2752 h 258"/>
                  <a:gd name="T20" fmla="*/ 9722 w 1137"/>
                  <a:gd name="T21" fmla="*/ 2787 h 258"/>
                  <a:gd name="T22" fmla="*/ 7879 w 1137"/>
                  <a:gd name="T23" fmla="*/ 2901 h 258"/>
                  <a:gd name="T24" fmla="*/ 5846 w 1137"/>
                  <a:gd name="T25" fmla="*/ 2867 h 258"/>
                  <a:gd name="T26" fmla="*/ 3533 w 1137"/>
                  <a:gd name="T27" fmla="*/ 2389 h 258"/>
                  <a:gd name="T28" fmla="*/ 1720 w 1137"/>
                  <a:gd name="T29" fmla="*/ 1288 h 258"/>
                  <a:gd name="T30" fmla="*/ 863 w 1137"/>
                  <a:gd name="T31" fmla="*/ 56 h 258"/>
                  <a:gd name="T32" fmla="*/ 1000 w 1137"/>
                  <a:gd name="T33" fmla="*/ 1344 h 258"/>
                  <a:gd name="T34" fmla="*/ 0 w 1137"/>
                  <a:gd name="T35" fmla="*/ 1800 h 258"/>
                  <a:gd name="T36" fmla="*/ 1363 w 1137"/>
                  <a:gd name="T37" fmla="*/ 2504 h 258"/>
                  <a:gd name="T38" fmla="*/ 3158 w 1137"/>
                  <a:gd name="T39" fmla="*/ 3491 h 258"/>
                  <a:gd name="T40" fmla="*/ 5751 w 1137"/>
                  <a:gd name="T41" fmla="*/ 4003 h 258"/>
                  <a:gd name="T42" fmla="*/ 7646 w 1137"/>
                  <a:gd name="T43" fmla="*/ 4189 h 258"/>
                  <a:gd name="T44" fmla="*/ 10004 w 1137"/>
                  <a:gd name="T45" fmla="*/ 4189 h 258"/>
                  <a:gd name="T46" fmla="*/ 12210 w 1137"/>
                  <a:gd name="T47" fmla="*/ 4003 h 258"/>
                  <a:gd name="T48" fmla="*/ 14713 w 1137"/>
                  <a:gd name="T49" fmla="*/ 3051 h 258"/>
                  <a:gd name="T50" fmla="*/ 15005 w 1137"/>
                  <a:gd name="T51" fmla="*/ 2525 h 258"/>
                  <a:gd name="T52" fmla="*/ 15038 w 1137"/>
                  <a:gd name="T53" fmla="*/ 2467 h 258"/>
                  <a:gd name="T54" fmla="*/ 15068 w 1137"/>
                  <a:gd name="T55" fmla="*/ 2424 h 258"/>
                  <a:gd name="T56" fmla="*/ 15100 w 1137"/>
                  <a:gd name="T57" fmla="*/ 2389 h 258"/>
                  <a:gd name="T58" fmla="*/ 15130 w 1137"/>
                  <a:gd name="T59" fmla="*/ 2355 h 258"/>
                  <a:gd name="T60" fmla="*/ 15180 w 1137"/>
                  <a:gd name="T61" fmla="*/ 2333 h 258"/>
                  <a:gd name="T62" fmla="*/ 15225 w 1137"/>
                  <a:gd name="T63" fmla="*/ 2296 h 258"/>
                  <a:gd name="T64" fmla="*/ 15275 w 1137"/>
                  <a:gd name="T65" fmla="*/ 2275 h 258"/>
                  <a:gd name="T66" fmla="*/ 16338 w 1137"/>
                  <a:gd name="T67" fmla="*/ 2275 h 258"/>
                  <a:gd name="T68" fmla="*/ 17631 w 1137"/>
                  <a:gd name="T69" fmla="*/ 2027 h 258"/>
                  <a:gd name="T70" fmla="*/ 17651 w 1137"/>
                  <a:gd name="T71" fmla="*/ 1992 h 258"/>
                  <a:gd name="T72" fmla="*/ 17681 w 1137"/>
                  <a:gd name="T73" fmla="*/ 1971 h 25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137" h="258">
                    <a:moveTo>
                      <a:pt x="1137" y="101"/>
                    </a:moveTo>
                    <a:cubicBezTo>
                      <a:pt x="1115" y="109"/>
                      <a:pt x="1089" y="92"/>
                      <a:pt x="1079" y="64"/>
                    </a:cubicBezTo>
                    <a:cubicBezTo>
                      <a:pt x="1070" y="36"/>
                      <a:pt x="1080" y="7"/>
                      <a:pt x="1102" y="0"/>
                    </a:cubicBezTo>
                    <a:cubicBezTo>
                      <a:pt x="1102" y="0"/>
                      <a:pt x="1102" y="0"/>
                      <a:pt x="1102" y="0"/>
                    </a:cubicBezTo>
                    <a:cubicBezTo>
                      <a:pt x="1102" y="0"/>
                      <a:pt x="1101" y="0"/>
                      <a:pt x="1101" y="0"/>
                    </a:cubicBezTo>
                    <a:cubicBezTo>
                      <a:pt x="1101" y="0"/>
                      <a:pt x="1100" y="0"/>
                      <a:pt x="1099" y="1"/>
                    </a:cubicBezTo>
                    <a:cubicBezTo>
                      <a:pt x="1098" y="1"/>
                      <a:pt x="1097" y="1"/>
                      <a:pt x="1096" y="1"/>
                    </a:cubicBezTo>
                    <a:cubicBezTo>
                      <a:pt x="1066" y="3"/>
                      <a:pt x="1053" y="21"/>
                      <a:pt x="1035" y="52"/>
                    </a:cubicBezTo>
                    <a:cubicBezTo>
                      <a:pt x="1025" y="71"/>
                      <a:pt x="1014" y="89"/>
                      <a:pt x="997" y="102"/>
                    </a:cubicBezTo>
                    <a:cubicBezTo>
                      <a:pt x="992" y="106"/>
                      <a:pt x="986" y="110"/>
                      <a:pt x="980" y="113"/>
                    </a:cubicBezTo>
                    <a:cubicBezTo>
                      <a:pt x="978" y="113"/>
                      <a:pt x="977" y="114"/>
                      <a:pt x="975" y="115"/>
                    </a:cubicBezTo>
                    <a:cubicBezTo>
                      <a:pt x="974" y="115"/>
                      <a:pt x="974" y="115"/>
                      <a:pt x="973" y="115"/>
                    </a:cubicBezTo>
                    <a:cubicBezTo>
                      <a:pt x="972" y="116"/>
                      <a:pt x="970" y="116"/>
                      <a:pt x="968" y="117"/>
                    </a:cubicBezTo>
                    <a:cubicBezTo>
                      <a:pt x="968" y="117"/>
                      <a:pt x="967" y="117"/>
                      <a:pt x="967" y="117"/>
                    </a:cubicBezTo>
                    <a:cubicBezTo>
                      <a:pt x="965" y="118"/>
                      <a:pt x="963" y="118"/>
                      <a:pt x="962" y="118"/>
                    </a:cubicBezTo>
                    <a:cubicBezTo>
                      <a:pt x="961" y="118"/>
                      <a:pt x="960" y="118"/>
                      <a:pt x="960" y="119"/>
                    </a:cubicBezTo>
                    <a:cubicBezTo>
                      <a:pt x="958" y="119"/>
                      <a:pt x="955" y="119"/>
                      <a:pt x="953" y="120"/>
                    </a:cubicBezTo>
                    <a:cubicBezTo>
                      <a:pt x="936" y="122"/>
                      <a:pt x="916" y="119"/>
                      <a:pt x="904" y="113"/>
                    </a:cubicBezTo>
                    <a:cubicBezTo>
                      <a:pt x="883" y="103"/>
                      <a:pt x="863" y="94"/>
                      <a:pt x="828" y="108"/>
                    </a:cubicBezTo>
                    <a:cubicBezTo>
                      <a:pt x="799" y="119"/>
                      <a:pt x="791" y="132"/>
                      <a:pt x="783" y="145"/>
                    </a:cubicBezTo>
                    <a:cubicBezTo>
                      <a:pt x="769" y="166"/>
                      <a:pt x="756" y="182"/>
                      <a:pt x="712" y="184"/>
                    </a:cubicBezTo>
                    <a:cubicBezTo>
                      <a:pt x="670" y="185"/>
                      <a:pt x="645" y="165"/>
                      <a:pt x="622" y="147"/>
                    </a:cubicBezTo>
                    <a:cubicBezTo>
                      <a:pt x="602" y="130"/>
                      <a:pt x="587" y="118"/>
                      <a:pt x="561" y="120"/>
                    </a:cubicBezTo>
                    <a:cubicBezTo>
                      <a:pt x="534" y="122"/>
                      <a:pt x="520" y="137"/>
                      <a:pt x="504" y="153"/>
                    </a:cubicBezTo>
                    <a:cubicBezTo>
                      <a:pt x="487" y="170"/>
                      <a:pt x="468" y="190"/>
                      <a:pt x="435" y="186"/>
                    </a:cubicBezTo>
                    <a:cubicBezTo>
                      <a:pt x="406" y="183"/>
                      <a:pt x="390" y="167"/>
                      <a:pt x="374" y="151"/>
                    </a:cubicBezTo>
                    <a:cubicBezTo>
                      <a:pt x="357" y="133"/>
                      <a:pt x="339" y="115"/>
                      <a:pt x="299" y="106"/>
                    </a:cubicBezTo>
                    <a:cubicBezTo>
                      <a:pt x="264" y="98"/>
                      <a:pt x="245" y="111"/>
                      <a:pt x="226" y="126"/>
                    </a:cubicBezTo>
                    <a:cubicBezTo>
                      <a:pt x="208" y="139"/>
                      <a:pt x="183" y="157"/>
                      <a:pt x="151" y="135"/>
                    </a:cubicBezTo>
                    <a:cubicBezTo>
                      <a:pt x="128" y="119"/>
                      <a:pt x="119" y="93"/>
                      <a:pt x="110" y="68"/>
                    </a:cubicBezTo>
                    <a:cubicBezTo>
                      <a:pt x="98" y="34"/>
                      <a:pt x="89" y="13"/>
                      <a:pt x="61" y="6"/>
                    </a:cubicBezTo>
                    <a:cubicBezTo>
                      <a:pt x="58" y="5"/>
                      <a:pt x="56" y="4"/>
                      <a:pt x="55" y="3"/>
                    </a:cubicBezTo>
                    <a:cubicBezTo>
                      <a:pt x="55" y="3"/>
                      <a:pt x="55" y="3"/>
                      <a:pt x="55" y="3"/>
                    </a:cubicBezTo>
                    <a:cubicBezTo>
                      <a:pt x="75" y="15"/>
                      <a:pt x="79" y="45"/>
                      <a:pt x="64" y="71"/>
                    </a:cubicBezTo>
                    <a:cubicBezTo>
                      <a:pt x="49" y="96"/>
                      <a:pt x="21" y="107"/>
                      <a:pt x="0" y="95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6" y="98"/>
                      <a:pt x="10" y="103"/>
                      <a:pt x="11" y="109"/>
                    </a:cubicBezTo>
                    <a:cubicBezTo>
                      <a:pt x="15" y="129"/>
                      <a:pt x="44" y="131"/>
                      <a:pt x="87" y="132"/>
                    </a:cubicBezTo>
                    <a:cubicBezTo>
                      <a:pt x="115" y="133"/>
                      <a:pt x="141" y="133"/>
                      <a:pt x="159" y="144"/>
                    </a:cubicBezTo>
                    <a:cubicBezTo>
                      <a:pt x="177" y="154"/>
                      <a:pt x="190" y="169"/>
                      <a:pt x="202" y="184"/>
                    </a:cubicBezTo>
                    <a:cubicBezTo>
                      <a:pt x="222" y="207"/>
                      <a:pt x="241" y="229"/>
                      <a:pt x="277" y="235"/>
                    </a:cubicBezTo>
                    <a:cubicBezTo>
                      <a:pt x="314" y="240"/>
                      <a:pt x="341" y="226"/>
                      <a:pt x="368" y="211"/>
                    </a:cubicBezTo>
                    <a:cubicBezTo>
                      <a:pt x="387" y="201"/>
                      <a:pt x="404" y="191"/>
                      <a:pt x="424" y="189"/>
                    </a:cubicBezTo>
                    <a:cubicBezTo>
                      <a:pt x="455" y="186"/>
                      <a:pt x="473" y="204"/>
                      <a:pt x="489" y="221"/>
                    </a:cubicBezTo>
                    <a:cubicBezTo>
                      <a:pt x="506" y="238"/>
                      <a:pt x="522" y="254"/>
                      <a:pt x="556" y="256"/>
                    </a:cubicBezTo>
                    <a:cubicBezTo>
                      <a:pt x="591" y="258"/>
                      <a:pt x="615" y="240"/>
                      <a:pt x="640" y="221"/>
                    </a:cubicBezTo>
                    <a:cubicBezTo>
                      <a:pt x="663" y="204"/>
                      <a:pt x="686" y="187"/>
                      <a:pt x="717" y="187"/>
                    </a:cubicBezTo>
                    <a:cubicBezTo>
                      <a:pt x="741" y="186"/>
                      <a:pt x="762" y="199"/>
                      <a:pt x="781" y="211"/>
                    </a:cubicBezTo>
                    <a:cubicBezTo>
                      <a:pt x="808" y="227"/>
                      <a:pt x="833" y="242"/>
                      <a:pt x="871" y="230"/>
                    </a:cubicBezTo>
                    <a:cubicBezTo>
                      <a:pt x="912" y="217"/>
                      <a:pt x="927" y="189"/>
                      <a:pt x="941" y="161"/>
                    </a:cubicBezTo>
                    <a:cubicBezTo>
                      <a:pt x="949" y="148"/>
                      <a:pt x="954" y="139"/>
                      <a:pt x="960" y="133"/>
                    </a:cubicBezTo>
                    <a:cubicBezTo>
                      <a:pt x="960" y="133"/>
                      <a:pt x="960" y="133"/>
                      <a:pt x="960" y="133"/>
                    </a:cubicBezTo>
                    <a:cubicBezTo>
                      <a:pt x="960" y="132"/>
                      <a:pt x="961" y="131"/>
                      <a:pt x="962" y="130"/>
                    </a:cubicBezTo>
                    <a:cubicBezTo>
                      <a:pt x="962" y="130"/>
                      <a:pt x="962" y="130"/>
                      <a:pt x="962" y="130"/>
                    </a:cubicBezTo>
                    <a:cubicBezTo>
                      <a:pt x="962" y="130"/>
                      <a:pt x="963" y="129"/>
                      <a:pt x="964" y="128"/>
                    </a:cubicBezTo>
                    <a:cubicBezTo>
                      <a:pt x="964" y="128"/>
                      <a:pt x="964" y="128"/>
                      <a:pt x="964" y="128"/>
                    </a:cubicBezTo>
                    <a:cubicBezTo>
                      <a:pt x="965" y="128"/>
                      <a:pt x="965" y="127"/>
                      <a:pt x="966" y="126"/>
                    </a:cubicBezTo>
                    <a:cubicBezTo>
                      <a:pt x="966" y="126"/>
                      <a:pt x="966" y="126"/>
                      <a:pt x="966" y="126"/>
                    </a:cubicBezTo>
                    <a:cubicBezTo>
                      <a:pt x="967" y="126"/>
                      <a:pt x="967" y="125"/>
                      <a:pt x="968" y="125"/>
                    </a:cubicBezTo>
                    <a:cubicBezTo>
                      <a:pt x="968" y="125"/>
                      <a:pt x="968" y="125"/>
                      <a:pt x="968" y="124"/>
                    </a:cubicBezTo>
                    <a:cubicBezTo>
                      <a:pt x="969" y="124"/>
                      <a:pt x="970" y="124"/>
                      <a:pt x="971" y="123"/>
                    </a:cubicBezTo>
                    <a:cubicBezTo>
                      <a:pt x="971" y="123"/>
                      <a:pt x="971" y="123"/>
                      <a:pt x="971" y="123"/>
                    </a:cubicBezTo>
                    <a:cubicBezTo>
                      <a:pt x="972" y="122"/>
                      <a:pt x="972" y="122"/>
                      <a:pt x="973" y="122"/>
                    </a:cubicBezTo>
                    <a:cubicBezTo>
                      <a:pt x="973" y="122"/>
                      <a:pt x="973" y="122"/>
                      <a:pt x="974" y="121"/>
                    </a:cubicBezTo>
                    <a:cubicBezTo>
                      <a:pt x="974" y="121"/>
                      <a:pt x="975" y="121"/>
                      <a:pt x="976" y="120"/>
                    </a:cubicBezTo>
                    <a:cubicBezTo>
                      <a:pt x="976" y="120"/>
                      <a:pt x="976" y="120"/>
                      <a:pt x="977" y="120"/>
                    </a:cubicBezTo>
                    <a:cubicBezTo>
                      <a:pt x="978" y="120"/>
                      <a:pt x="979" y="119"/>
                      <a:pt x="980" y="119"/>
                    </a:cubicBezTo>
                    <a:cubicBezTo>
                      <a:pt x="1000" y="112"/>
                      <a:pt x="1018" y="115"/>
                      <a:pt x="1045" y="120"/>
                    </a:cubicBezTo>
                    <a:cubicBezTo>
                      <a:pt x="1088" y="128"/>
                      <a:pt x="1116" y="131"/>
                      <a:pt x="1124" y="112"/>
                    </a:cubicBezTo>
                    <a:cubicBezTo>
                      <a:pt x="1125" y="110"/>
                      <a:pt x="1126" y="108"/>
                      <a:pt x="1128" y="107"/>
                    </a:cubicBezTo>
                    <a:cubicBezTo>
                      <a:pt x="1128" y="106"/>
                      <a:pt x="1128" y="106"/>
                      <a:pt x="1128" y="106"/>
                    </a:cubicBezTo>
                    <a:cubicBezTo>
                      <a:pt x="1129" y="106"/>
                      <a:pt x="1129" y="105"/>
                      <a:pt x="1129" y="105"/>
                    </a:cubicBezTo>
                    <a:cubicBezTo>
                      <a:pt x="1130" y="104"/>
                      <a:pt x="1131" y="104"/>
                      <a:pt x="1131" y="104"/>
                    </a:cubicBezTo>
                    <a:cubicBezTo>
                      <a:pt x="1131" y="104"/>
                      <a:pt x="1131" y="104"/>
                      <a:pt x="1131" y="104"/>
                    </a:cubicBezTo>
                    <a:cubicBezTo>
                      <a:pt x="1133" y="102"/>
                      <a:pt x="1135" y="101"/>
                      <a:pt x="1137" y="101"/>
                    </a:cubicBezTo>
                    <a:close/>
                  </a:path>
                </a:pathLst>
              </a:custGeom>
              <a:solidFill>
                <a:srgbClr val="D794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6" name="Freeform 455">
                <a:extLst>
                  <a:ext uri="{FF2B5EF4-FFF2-40B4-BE49-F238E27FC236}">
                    <a16:creationId xmlns:a16="http://schemas.microsoft.com/office/drawing/2014/main" id="{BEC4645A-D5D0-4F61-9421-E4AB5BC52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916"/>
                <a:ext cx="230" cy="336"/>
              </a:xfrm>
              <a:custGeom>
                <a:avLst/>
                <a:gdLst>
                  <a:gd name="T0" fmla="*/ 875 w 92"/>
                  <a:gd name="T1" fmla="*/ 2368 h 126"/>
                  <a:gd name="T2" fmla="*/ 1300 w 92"/>
                  <a:gd name="T3" fmla="*/ 2389 h 126"/>
                  <a:gd name="T4" fmla="*/ 1438 w 92"/>
                  <a:gd name="T5" fmla="*/ 1784 h 126"/>
                  <a:gd name="T6" fmla="*/ 1238 w 92"/>
                  <a:gd name="T7" fmla="*/ 1160 h 126"/>
                  <a:gd name="T8" fmla="*/ 533 w 92"/>
                  <a:gd name="T9" fmla="*/ 0 h 126"/>
                  <a:gd name="T10" fmla="*/ 533 w 92"/>
                  <a:gd name="T11" fmla="*/ 21 h 126"/>
                  <a:gd name="T12" fmla="*/ 988 w 92"/>
                  <a:gd name="T13" fmla="*/ 1195 h 126"/>
                  <a:gd name="T14" fmla="*/ 770 w 92"/>
                  <a:gd name="T15" fmla="*/ 2013 h 126"/>
                  <a:gd name="T16" fmla="*/ 113 w 92"/>
                  <a:gd name="T17" fmla="*/ 2312 h 126"/>
                  <a:gd name="T18" fmla="*/ 0 w 92"/>
                  <a:gd name="T19" fmla="*/ 2275 h 126"/>
                  <a:gd name="T20" fmla="*/ 875 w 92"/>
                  <a:gd name="T21" fmla="*/ 2368 h 1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2" h="126">
                    <a:moveTo>
                      <a:pt x="56" y="125"/>
                    </a:moveTo>
                    <a:cubicBezTo>
                      <a:pt x="65" y="125"/>
                      <a:pt x="74" y="126"/>
                      <a:pt x="83" y="126"/>
                    </a:cubicBezTo>
                    <a:cubicBezTo>
                      <a:pt x="92" y="94"/>
                      <a:pt x="92" y="94"/>
                      <a:pt x="92" y="94"/>
                    </a:cubicBezTo>
                    <a:cubicBezTo>
                      <a:pt x="87" y="83"/>
                      <a:pt x="83" y="72"/>
                      <a:pt x="79" y="61"/>
                    </a:cubicBezTo>
                    <a:cubicBezTo>
                      <a:pt x="68" y="28"/>
                      <a:pt x="59" y="9"/>
                      <a:pt x="34" y="0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52" y="10"/>
                      <a:pt x="66" y="43"/>
                      <a:pt x="63" y="63"/>
                    </a:cubicBezTo>
                    <a:cubicBezTo>
                      <a:pt x="61" y="82"/>
                      <a:pt x="47" y="93"/>
                      <a:pt x="49" y="106"/>
                    </a:cubicBezTo>
                    <a:cubicBezTo>
                      <a:pt x="52" y="119"/>
                      <a:pt x="19" y="125"/>
                      <a:pt x="7" y="122"/>
                    </a:cubicBezTo>
                    <a:cubicBezTo>
                      <a:pt x="4" y="121"/>
                      <a:pt x="2" y="120"/>
                      <a:pt x="0" y="120"/>
                    </a:cubicBezTo>
                    <a:cubicBezTo>
                      <a:pt x="13" y="124"/>
                      <a:pt x="32" y="125"/>
                      <a:pt x="56" y="125"/>
                    </a:cubicBezTo>
                    <a:close/>
                  </a:path>
                </a:pathLst>
              </a:custGeom>
              <a:solidFill>
                <a:srgbClr val="CE7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7" name="Freeform 456">
                <a:extLst>
                  <a:ext uri="{FF2B5EF4-FFF2-40B4-BE49-F238E27FC236}">
                    <a16:creationId xmlns:a16="http://schemas.microsoft.com/office/drawing/2014/main" id="{299D7945-3A70-4CFB-BE85-D29A3C478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8" y="3140"/>
                <a:ext cx="126" cy="88"/>
              </a:xfrm>
              <a:custGeom>
                <a:avLst/>
                <a:gdLst>
                  <a:gd name="T0" fmla="*/ 146 w 50"/>
                  <a:gd name="T1" fmla="*/ 0 h 33"/>
                  <a:gd name="T2" fmla="*/ 222 w 50"/>
                  <a:gd name="T3" fmla="*/ 264 h 33"/>
                  <a:gd name="T4" fmla="*/ 622 w 50"/>
                  <a:gd name="T5" fmla="*/ 605 h 33"/>
                  <a:gd name="T6" fmla="*/ 0 w 50"/>
                  <a:gd name="T7" fmla="*/ 491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3">
                    <a:moveTo>
                      <a:pt x="9" y="0"/>
                    </a:moveTo>
                    <a:cubicBezTo>
                      <a:pt x="10" y="3"/>
                      <a:pt x="10" y="10"/>
                      <a:pt x="14" y="14"/>
                    </a:cubicBezTo>
                    <a:cubicBezTo>
                      <a:pt x="20" y="24"/>
                      <a:pt x="32" y="31"/>
                      <a:pt x="39" y="32"/>
                    </a:cubicBezTo>
                    <a:cubicBezTo>
                      <a:pt x="50" y="33"/>
                      <a:pt x="0" y="26"/>
                      <a:pt x="0" y="26"/>
                    </a:cubicBezTo>
                  </a:path>
                </a:pathLst>
              </a:custGeom>
              <a:solidFill>
                <a:srgbClr val="CE7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8" name="Freeform 457">
                <a:extLst>
                  <a:ext uri="{FF2B5EF4-FFF2-40B4-BE49-F238E27FC236}">
                    <a16:creationId xmlns:a16="http://schemas.microsoft.com/office/drawing/2014/main" id="{7DEF1E75-02EF-433B-8409-413A1191D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1" y="2900"/>
                <a:ext cx="208" cy="304"/>
              </a:xfrm>
              <a:custGeom>
                <a:avLst/>
                <a:gdLst>
                  <a:gd name="T0" fmla="*/ 1306 w 83"/>
                  <a:gd name="T1" fmla="*/ 0 h 114"/>
                  <a:gd name="T2" fmla="*/ 566 w 83"/>
                  <a:gd name="T3" fmla="*/ 589 h 114"/>
                  <a:gd name="T4" fmla="*/ 0 w 83"/>
                  <a:gd name="T5" fmla="*/ 1672 h 114"/>
                  <a:gd name="T6" fmla="*/ 158 w 83"/>
                  <a:gd name="T7" fmla="*/ 1728 h 114"/>
                  <a:gd name="T8" fmla="*/ 188 w 83"/>
                  <a:gd name="T9" fmla="*/ 2163 h 114"/>
                  <a:gd name="T10" fmla="*/ 313 w 83"/>
                  <a:gd name="T11" fmla="*/ 1707 h 114"/>
                  <a:gd name="T12" fmla="*/ 1306 w 83"/>
                  <a:gd name="T13" fmla="*/ 0 h 1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114">
                    <a:moveTo>
                      <a:pt x="83" y="0"/>
                    </a:moveTo>
                    <a:cubicBezTo>
                      <a:pt x="62" y="2"/>
                      <a:pt x="51" y="7"/>
                      <a:pt x="36" y="31"/>
                    </a:cubicBezTo>
                    <a:cubicBezTo>
                      <a:pt x="20" y="55"/>
                      <a:pt x="0" y="88"/>
                      <a:pt x="0" y="88"/>
                    </a:cubicBezTo>
                    <a:cubicBezTo>
                      <a:pt x="0" y="88"/>
                      <a:pt x="5" y="85"/>
                      <a:pt x="10" y="91"/>
                    </a:cubicBezTo>
                    <a:cubicBezTo>
                      <a:pt x="16" y="97"/>
                      <a:pt x="19" y="108"/>
                      <a:pt x="12" y="114"/>
                    </a:cubicBezTo>
                    <a:cubicBezTo>
                      <a:pt x="23" y="109"/>
                      <a:pt x="22" y="103"/>
                      <a:pt x="20" y="90"/>
                    </a:cubicBezTo>
                    <a:cubicBezTo>
                      <a:pt x="17" y="73"/>
                      <a:pt x="51" y="3"/>
                      <a:pt x="83" y="0"/>
                    </a:cubicBezTo>
                  </a:path>
                </a:pathLst>
              </a:custGeom>
              <a:solidFill>
                <a:srgbClr val="CE78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9" name="Freeform 458">
                <a:extLst>
                  <a:ext uri="{FF2B5EF4-FFF2-40B4-BE49-F238E27FC236}">
                    <a16:creationId xmlns:a16="http://schemas.microsoft.com/office/drawing/2014/main" id="{668FFA98-18E1-4A80-9671-B915F846B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3076"/>
                <a:ext cx="40" cy="67"/>
              </a:xfrm>
              <a:custGeom>
                <a:avLst/>
                <a:gdLst>
                  <a:gd name="T0" fmla="*/ 250 w 16"/>
                  <a:gd name="T1" fmla="*/ 0 h 25"/>
                  <a:gd name="T2" fmla="*/ 208 w 16"/>
                  <a:gd name="T3" fmla="*/ 482 h 25"/>
                  <a:gd name="T4" fmla="*/ 0 w 16"/>
                  <a:gd name="T5" fmla="*/ 445 h 25"/>
                  <a:gd name="T6" fmla="*/ 145 w 16"/>
                  <a:gd name="T7" fmla="*/ 25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12" y="9"/>
                      <a:pt x="12" y="16"/>
                      <a:pt x="13" y="25"/>
                    </a:cubicBezTo>
                    <a:cubicBezTo>
                      <a:pt x="9" y="24"/>
                      <a:pt x="5" y="21"/>
                      <a:pt x="0" y="23"/>
                    </a:cubicBezTo>
                    <a:cubicBezTo>
                      <a:pt x="2" y="18"/>
                      <a:pt x="5" y="15"/>
                      <a:pt x="9" y="13"/>
                    </a:cubicBezTo>
                  </a:path>
                </a:pathLst>
              </a:custGeom>
              <a:solidFill>
                <a:srgbClr val="AB0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0" name="Freeform 459">
                <a:extLst>
                  <a:ext uri="{FF2B5EF4-FFF2-40B4-BE49-F238E27FC236}">
                    <a16:creationId xmlns:a16="http://schemas.microsoft.com/office/drawing/2014/main" id="{AF0B798A-75E9-499A-A8D5-0C461A4D5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3175"/>
                <a:ext cx="35" cy="40"/>
              </a:xfrm>
              <a:custGeom>
                <a:avLst/>
                <a:gdLst>
                  <a:gd name="T0" fmla="*/ 63 w 14"/>
                  <a:gd name="T1" fmla="*/ 0 h 15"/>
                  <a:gd name="T2" fmla="*/ 220 w 14"/>
                  <a:gd name="T3" fmla="*/ 285 h 15"/>
                  <a:gd name="T4" fmla="*/ 0 w 14"/>
                  <a:gd name="T5" fmla="*/ 20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4" y="0"/>
                    </a:moveTo>
                    <a:cubicBezTo>
                      <a:pt x="7" y="6"/>
                      <a:pt x="10" y="10"/>
                      <a:pt x="14" y="15"/>
                    </a:cubicBezTo>
                    <a:cubicBezTo>
                      <a:pt x="10" y="15"/>
                      <a:pt x="3" y="13"/>
                      <a:pt x="0" y="11"/>
                    </a:cubicBezTo>
                  </a:path>
                </a:pathLst>
              </a:custGeom>
              <a:solidFill>
                <a:srgbClr val="AB0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1" name="Freeform 460">
                <a:extLst>
                  <a:ext uri="{FF2B5EF4-FFF2-40B4-BE49-F238E27FC236}">
                    <a16:creationId xmlns:a16="http://schemas.microsoft.com/office/drawing/2014/main" id="{9E64ED4F-408D-4497-B9EA-DBE021379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079"/>
                <a:ext cx="2428" cy="506"/>
              </a:xfrm>
              <a:custGeom>
                <a:avLst/>
                <a:gdLst>
                  <a:gd name="T0" fmla="*/ 14663 w 971"/>
                  <a:gd name="T1" fmla="*/ 490 h 190"/>
                  <a:gd name="T2" fmla="*/ 14525 w 971"/>
                  <a:gd name="T3" fmla="*/ 644 h 190"/>
                  <a:gd name="T4" fmla="*/ 14255 w 971"/>
                  <a:gd name="T5" fmla="*/ 852 h 190"/>
                  <a:gd name="T6" fmla="*/ 14180 w 971"/>
                  <a:gd name="T7" fmla="*/ 887 h 190"/>
                  <a:gd name="T8" fmla="*/ 14150 w 971"/>
                  <a:gd name="T9" fmla="*/ 887 h 190"/>
                  <a:gd name="T10" fmla="*/ 14068 w 971"/>
                  <a:gd name="T11" fmla="*/ 921 h 190"/>
                  <a:gd name="T12" fmla="*/ 14055 w 971"/>
                  <a:gd name="T13" fmla="*/ 921 h 190"/>
                  <a:gd name="T14" fmla="*/ 13975 w 971"/>
                  <a:gd name="T15" fmla="*/ 943 h 190"/>
                  <a:gd name="T16" fmla="*/ 13943 w 971"/>
                  <a:gd name="T17" fmla="*/ 964 h 190"/>
                  <a:gd name="T18" fmla="*/ 13838 w 971"/>
                  <a:gd name="T19" fmla="*/ 980 h 190"/>
                  <a:gd name="T20" fmla="*/ 13068 w 971"/>
                  <a:gd name="T21" fmla="*/ 852 h 190"/>
                  <a:gd name="T22" fmla="*/ 11880 w 971"/>
                  <a:gd name="T23" fmla="*/ 759 h 190"/>
                  <a:gd name="T24" fmla="*/ 11180 w 971"/>
                  <a:gd name="T25" fmla="*/ 1454 h 190"/>
                  <a:gd name="T26" fmla="*/ 10067 w 971"/>
                  <a:gd name="T27" fmla="*/ 2192 h 190"/>
                  <a:gd name="T28" fmla="*/ 8659 w 971"/>
                  <a:gd name="T29" fmla="*/ 1489 h 190"/>
                  <a:gd name="T30" fmla="*/ 7709 w 971"/>
                  <a:gd name="T31" fmla="*/ 980 h 190"/>
                  <a:gd name="T32" fmla="*/ 6816 w 971"/>
                  <a:gd name="T33" fmla="*/ 1603 h 190"/>
                  <a:gd name="T34" fmla="*/ 5739 w 971"/>
                  <a:gd name="T35" fmla="*/ 2226 h 190"/>
                  <a:gd name="T36" fmla="*/ 4783 w 971"/>
                  <a:gd name="T37" fmla="*/ 1569 h 190"/>
                  <a:gd name="T38" fmla="*/ 3613 w 971"/>
                  <a:gd name="T39" fmla="*/ 716 h 190"/>
                  <a:gd name="T40" fmla="*/ 2471 w 971"/>
                  <a:gd name="T41" fmla="*/ 1092 h 190"/>
                  <a:gd name="T42" fmla="*/ 1300 w 971"/>
                  <a:gd name="T43" fmla="*/ 1262 h 190"/>
                  <a:gd name="T44" fmla="*/ 863 w 971"/>
                  <a:gd name="T45" fmla="*/ 644 h 190"/>
                  <a:gd name="T46" fmla="*/ 625 w 971"/>
                  <a:gd name="T47" fmla="*/ 1228 h 190"/>
                  <a:gd name="T48" fmla="*/ 1425 w 971"/>
                  <a:gd name="T49" fmla="*/ 1433 h 190"/>
                  <a:gd name="T50" fmla="*/ 2095 w 971"/>
                  <a:gd name="T51" fmla="*/ 2192 h 190"/>
                  <a:gd name="T52" fmla="*/ 3271 w 971"/>
                  <a:gd name="T53" fmla="*/ 3156 h 190"/>
                  <a:gd name="T54" fmla="*/ 4688 w 971"/>
                  <a:gd name="T55" fmla="*/ 2703 h 190"/>
                  <a:gd name="T56" fmla="*/ 5564 w 971"/>
                  <a:gd name="T57" fmla="*/ 2285 h 190"/>
                  <a:gd name="T58" fmla="*/ 6584 w 971"/>
                  <a:gd name="T59" fmla="*/ 2887 h 190"/>
                  <a:gd name="T60" fmla="*/ 7629 w 971"/>
                  <a:gd name="T61" fmla="*/ 3553 h 190"/>
                  <a:gd name="T62" fmla="*/ 8942 w 971"/>
                  <a:gd name="T63" fmla="*/ 2887 h 190"/>
                  <a:gd name="T64" fmla="*/ 10147 w 971"/>
                  <a:gd name="T65" fmla="*/ 2248 h 190"/>
                  <a:gd name="T66" fmla="*/ 11147 w 971"/>
                  <a:gd name="T67" fmla="*/ 2703 h 190"/>
                  <a:gd name="T68" fmla="*/ 12555 w 971"/>
                  <a:gd name="T69" fmla="*/ 3057 h 190"/>
                  <a:gd name="T70" fmla="*/ 13650 w 971"/>
                  <a:gd name="T71" fmla="*/ 1758 h 190"/>
                  <a:gd name="T72" fmla="*/ 13943 w 971"/>
                  <a:gd name="T73" fmla="*/ 1228 h 190"/>
                  <a:gd name="T74" fmla="*/ 13975 w 971"/>
                  <a:gd name="T75" fmla="*/ 1169 h 190"/>
                  <a:gd name="T76" fmla="*/ 13975 w 971"/>
                  <a:gd name="T77" fmla="*/ 1169 h 190"/>
                  <a:gd name="T78" fmla="*/ 14005 w 971"/>
                  <a:gd name="T79" fmla="*/ 1135 h 190"/>
                  <a:gd name="T80" fmla="*/ 14005 w 971"/>
                  <a:gd name="T81" fmla="*/ 1135 h 190"/>
                  <a:gd name="T82" fmla="*/ 14038 w 971"/>
                  <a:gd name="T83" fmla="*/ 1092 h 190"/>
                  <a:gd name="T84" fmla="*/ 14038 w 971"/>
                  <a:gd name="T85" fmla="*/ 1092 h 190"/>
                  <a:gd name="T86" fmla="*/ 14068 w 971"/>
                  <a:gd name="T87" fmla="*/ 1079 h 190"/>
                  <a:gd name="T88" fmla="*/ 14068 w 971"/>
                  <a:gd name="T89" fmla="*/ 1057 h 190"/>
                  <a:gd name="T90" fmla="*/ 14118 w 971"/>
                  <a:gd name="T91" fmla="*/ 1036 h 190"/>
                  <a:gd name="T92" fmla="*/ 14118 w 971"/>
                  <a:gd name="T93" fmla="*/ 1036 h 190"/>
                  <a:gd name="T94" fmla="*/ 14150 w 971"/>
                  <a:gd name="T95" fmla="*/ 1020 h 190"/>
                  <a:gd name="T96" fmla="*/ 14163 w 971"/>
                  <a:gd name="T97" fmla="*/ 1001 h 190"/>
                  <a:gd name="T98" fmla="*/ 14193 w 971"/>
                  <a:gd name="T99" fmla="*/ 980 h 190"/>
                  <a:gd name="T100" fmla="*/ 14213 w 971"/>
                  <a:gd name="T101" fmla="*/ 980 h 190"/>
                  <a:gd name="T102" fmla="*/ 14255 w 971"/>
                  <a:gd name="T103" fmla="*/ 964 h 190"/>
                  <a:gd name="T104" fmla="*/ 14868 w 971"/>
                  <a:gd name="T105" fmla="*/ 908 h 190"/>
                  <a:gd name="T106" fmla="*/ 14663 w 971"/>
                  <a:gd name="T107" fmla="*/ 490 h 190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71" h="190">
                    <a:moveTo>
                      <a:pt x="938" y="26"/>
                    </a:moveTo>
                    <a:cubicBezTo>
                      <a:pt x="935" y="29"/>
                      <a:pt x="932" y="31"/>
                      <a:pt x="929" y="34"/>
                    </a:cubicBezTo>
                    <a:cubicBezTo>
                      <a:pt x="924" y="38"/>
                      <a:pt x="918" y="42"/>
                      <a:pt x="912" y="45"/>
                    </a:cubicBezTo>
                    <a:cubicBezTo>
                      <a:pt x="910" y="45"/>
                      <a:pt x="909" y="46"/>
                      <a:pt x="907" y="47"/>
                    </a:cubicBezTo>
                    <a:cubicBezTo>
                      <a:pt x="906" y="47"/>
                      <a:pt x="906" y="47"/>
                      <a:pt x="905" y="47"/>
                    </a:cubicBezTo>
                    <a:cubicBezTo>
                      <a:pt x="904" y="48"/>
                      <a:pt x="902" y="48"/>
                      <a:pt x="900" y="49"/>
                    </a:cubicBezTo>
                    <a:cubicBezTo>
                      <a:pt x="900" y="49"/>
                      <a:pt x="899" y="49"/>
                      <a:pt x="899" y="49"/>
                    </a:cubicBezTo>
                    <a:cubicBezTo>
                      <a:pt x="897" y="50"/>
                      <a:pt x="895" y="50"/>
                      <a:pt x="894" y="50"/>
                    </a:cubicBezTo>
                    <a:cubicBezTo>
                      <a:pt x="893" y="50"/>
                      <a:pt x="892" y="50"/>
                      <a:pt x="892" y="51"/>
                    </a:cubicBezTo>
                    <a:cubicBezTo>
                      <a:pt x="890" y="51"/>
                      <a:pt x="887" y="51"/>
                      <a:pt x="885" y="52"/>
                    </a:cubicBezTo>
                    <a:cubicBezTo>
                      <a:pt x="868" y="54"/>
                      <a:pt x="848" y="51"/>
                      <a:pt x="836" y="45"/>
                    </a:cubicBezTo>
                    <a:cubicBezTo>
                      <a:pt x="815" y="35"/>
                      <a:pt x="795" y="26"/>
                      <a:pt x="760" y="40"/>
                    </a:cubicBezTo>
                    <a:cubicBezTo>
                      <a:pt x="731" y="51"/>
                      <a:pt x="723" y="64"/>
                      <a:pt x="715" y="77"/>
                    </a:cubicBezTo>
                    <a:cubicBezTo>
                      <a:pt x="701" y="98"/>
                      <a:pt x="688" y="114"/>
                      <a:pt x="644" y="116"/>
                    </a:cubicBezTo>
                    <a:cubicBezTo>
                      <a:pt x="602" y="117"/>
                      <a:pt x="577" y="97"/>
                      <a:pt x="554" y="79"/>
                    </a:cubicBezTo>
                    <a:cubicBezTo>
                      <a:pt x="534" y="62"/>
                      <a:pt x="519" y="50"/>
                      <a:pt x="493" y="52"/>
                    </a:cubicBezTo>
                    <a:cubicBezTo>
                      <a:pt x="466" y="54"/>
                      <a:pt x="452" y="69"/>
                      <a:pt x="436" y="85"/>
                    </a:cubicBezTo>
                    <a:cubicBezTo>
                      <a:pt x="419" y="102"/>
                      <a:pt x="400" y="122"/>
                      <a:pt x="367" y="118"/>
                    </a:cubicBezTo>
                    <a:cubicBezTo>
                      <a:pt x="338" y="115"/>
                      <a:pt x="322" y="99"/>
                      <a:pt x="306" y="83"/>
                    </a:cubicBezTo>
                    <a:cubicBezTo>
                      <a:pt x="289" y="65"/>
                      <a:pt x="271" y="47"/>
                      <a:pt x="231" y="38"/>
                    </a:cubicBezTo>
                    <a:cubicBezTo>
                      <a:pt x="196" y="30"/>
                      <a:pt x="177" y="43"/>
                      <a:pt x="158" y="58"/>
                    </a:cubicBezTo>
                    <a:cubicBezTo>
                      <a:pt x="140" y="71"/>
                      <a:pt x="115" y="89"/>
                      <a:pt x="83" y="67"/>
                    </a:cubicBezTo>
                    <a:cubicBezTo>
                      <a:pt x="70" y="58"/>
                      <a:pt x="62" y="47"/>
                      <a:pt x="55" y="34"/>
                    </a:cubicBezTo>
                    <a:cubicBezTo>
                      <a:pt x="40" y="0"/>
                      <a:pt x="0" y="63"/>
                      <a:pt x="40" y="65"/>
                    </a:cubicBezTo>
                    <a:cubicBezTo>
                      <a:pt x="59" y="66"/>
                      <a:pt x="77" y="68"/>
                      <a:pt x="91" y="76"/>
                    </a:cubicBezTo>
                    <a:cubicBezTo>
                      <a:pt x="109" y="86"/>
                      <a:pt x="122" y="101"/>
                      <a:pt x="134" y="116"/>
                    </a:cubicBezTo>
                    <a:cubicBezTo>
                      <a:pt x="154" y="139"/>
                      <a:pt x="173" y="161"/>
                      <a:pt x="209" y="167"/>
                    </a:cubicBezTo>
                    <a:cubicBezTo>
                      <a:pt x="246" y="172"/>
                      <a:pt x="273" y="158"/>
                      <a:pt x="300" y="143"/>
                    </a:cubicBezTo>
                    <a:cubicBezTo>
                      <a:pt x="319" y="133"/>
                      <a:pt x="336" y="123"/>
                      <a:pt x="356" y="121"/>
                    </a:cubicBezTo>
                    <a:cubicBezTo>
                      <a:pt x="387" y="118"/>
                      <a:pt x="405" y="136"/>
                      <a:pt x="421" y="153"/>
                    </a:cubicBezTo>
                    <a:cubicBezTo>
                      <a:pt x="438" y="170"/>
                      <a:pt x="454" y="186"/>
                      <a:pt x="488" y="188"/>
                    </a:cubicBezTo>
                    <a:cubicBezTo>
                      <a:pt x="523" y="190"/>
                      <a:pt x="547" y="172"/>
                      <a:pt x="572" y="153"/>
                    </a:cubicBezTo>
                    <a:cubicBezTo>
                      <a:pt x="595" y="136"/>
                      <a:pt x="618" y="119"/>
                      <a:pt x="649" y="119"/>
                    </a:cubicBezTo>
                    <a:cubicBezTo>
                      <a:pt x="673" y="118"/>
                      <a:pt x="694" y="131"/>
                      <a:pt x="713" y="143"/>
                    </a:cubicBezTo>
                    <a:cubicBezTo>
                      <a:pt x="740" y="159"/>
                      <a:pt x="765" y="174"/>
                      <a:pt x="803" y="162"/>
                    </a:cubicBezTo>
                    <a:cubicBezTo>
                      <a:pt x="844" y="149"/>
                      <a:pt x="859" y="121"/>
                      <a:pt x="873" y="93"/>
                    </a:cubicBezTo>
                    <a:cubicBezTo>
                      <a:pt x="881" y="80"/>
                      <a:pt x="886" y="71"/>
                      <a:pt x="892" y="65"/>
                    </a:cubicBezTo>
                    <a:cubicBezTo>
                      <a:pt x="892" y="64"/>
                      <a:pt x="893" y="63"/>
                      <a:pt x="894" y="62"/>
                    </a:cubicBezTo>
                    <a:cubicBezTo>
                      <a:pt x="894" y="62"/>
                      <a:pt x="894" y="62"/>
                      <a:pt x="894" y="62"/>
                    </a:cubicBezTo>
                    <a:cubicBezTo>
                      <a:pt x="894" y="62"/>
                      <a:pt x="895" y="61"/>
                      <a:pt x="896" y="60"/>
                    </a:cubicBezTo>
                    <a:cubicBezTo>
                      <a:pt x="896" y="60"/>
                      <a:pt x="896" y="60"/>
                      <a:pt x="896" y="60"/>
                    </a:cubicBezTo>
                    <a:cubicBezTo>
                      <a:pt x="897" y="60"/>
                      <a:pt x="897" y="59"/>
                      <a:pt x="898" y="58"/>
                    </a:cubicBezTo>
                    <a:cubicBezTo>
                      <a:pt x="898" y="58"/>
                      <a:pt x="898" y="58"/>
                      <a:pt x="898" y="58"/>
                    </a:cubicBezTo>
                    <a:cubicBezTo>
                      <a:pt x="899" y="58"/>
                      <a:pt x="899" y="57"/>
                      <a:pt x="900" y="57"/>
                    </a:cubicBezTo>
                    <a:cubicBezTo>
                      <a:pt x="900" y="57"/>
                      <a:pt x="900" y="57"/>
                      <a:pt x="900" y="56"/>
                    </a:cubicBezTo>
                    <a:cubicBezTo>
                      <a:pt x="901" y="56"/>
                      <a:pt x="902" y="56"/>
                      <a:pt x="903" y="55"/>
                    </a:cubicBezTo>
                    <a:cubicBezTo>
                      <a:pt x="903" y="55"/>
                      <a:pt x="903" y="55"/>
                      <a:pt x="903" y="55"/>
                    </a:cubicBezTo>
                    <a:cubicBezTo>
                      <a:pt x="904" y="54"/>
                      <a:pt x="904" y="54"/>
                      <a:pt x="905" y="54"/>
                    </a:cubicBezTo>
                    <a:cubicBezTo>
                      <a:pt x="905" y="54"/>
                      <a:pt x="905" y="54"/>
                      <a:pt x="906" y="53"/>
                    </a:cubicBezTo>
                    <a:cubicBezTo>
                      <a:pt x="906" y="53"/>
                      <a:pt x="907" y="53"/>
                      <a:pt x="908" y="52"/>
                    </a:cubicBezTo>
                    <a:cubicBezTo>
                      <a:pt x="908" y="52"/>
                      <a:pt x="908" y="52"/>
                      <a:pt x="909" y="52"/>
                    </a:cubicBezTo>
                    <a:cubicBezTo>
                      <a:pt x="910" y="52"/>
                      <a:pt x="911" y="51"/>
                      <a:pt x="912" y="51"/>
                    </a:cubicBezTo>
                    <a:cubicBezTo>
                      <a:pt x="924" y="47"/>
                      <a:pt x="937" y="46"/>
                      <a:pt x="951" y="48"/>
                    </a:cubicBezTo>
                    <a:cubicBezTo>
                      <a:pt x="971" y="49"/>
                      <a:pt x="958" y="7"/>
                      <a:pt x="938" y="26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2" name="Freeform 461">
                <a:extLst>
                  <a:ext uri="{FF2B5EF4-FFF2-40B4-BE49-F238E27FC236}">
                    <a16:creationId xmlns:a16="http://schemas.microsoft.com/office/drawing/2014/main" id="{DCB9A858-9D18-471B-94CC-7536BA5CE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3097"/>
                <a:ext cx="83" cy="112"/>
              </a:xfrm>
              <a:custGeom>
                <a:avLst/>
                <a:gdLst>
                  <a:gd name="T0" fmla="*/ 209 w 33"/>
                  <a:gd name="T1" fmla="*/ 776 h 42"/>
                  <a:gd name="T2" fmla="*/ 0 w 33"/>
                  <a:gd name="T3" fmla="*/ 363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2">
                    <a:moveTo>
                      <a:pt x="13" y="41"/>
                    </a:moveTo>
                    <a:cubicBezTo>
                      <a:pt x="33" y="42"/>
                      <a:pt x="20" y="0"/>
                      <a:pt x="0" y="19"/>
                    </a:cubicBezTo>
                  </a:path>
                </a:pathLst>
              </a:custGeom>
              <a:noFill/>
              <a:ln w="1111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3" name="Freeform 462">
                <a:extLst>
                  <a:ext uri="{FF2B5EF4-FFF2-40B4-BE49-F238E27FC236}">
                    <a16:creationId xmlns:a16="http://schemas.microsoft.com/office/drawing/2014/main" id="{80AEFCE2-82AC-41C8-83C8-2C4B319E1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111"/>
                <a:ext cx="375" cy="237"/>
              </a:xfrm>
              <a:custGeom>
                <a:avLst/>
                <a:gdLst>
                  <a:gd name="T0" fmla="*/ 0 w 150"/>
                  <a:gd name="T1" fmla="*/ 1680 h 89"/>
                  <a:gd name="T2" fmla="*/ 645 w 150"/>
                  <a:gd name="T3" fmla="*/ 887 h 89"/>
                  <a:gd name="T4" fmla="*/ 2345 w 150"/>
                  <a:gd name="T5" fmla="*/ 375 h 89"/>
                  <a:gd name="T6" fmla="*/ 613 w 150"/>
                  <a:gd name="T7" fmla="*/ 682 h 89"/>
                  <a:gd name="T8" fmla="*/ 0 w 150"/>
                  <a:gd name="T9" fmla="*/ 168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0" h="89">
                    <a:moveTo>
                      <a:pt x="0" y="89"/>
                    </a:moveTo>
                    <a:cubicBezTo>
                      <a:pt x="19" y="83"/>
                      <a:pt x="25" y="70"/>
                      <a:pt x="41" y="47"/>
                    </a:cubicBezTo>
                    <a:cubicBezTo>
                      <a:pt x="58" y="24"/>
                      <a:pt x="102" y="0"/>
                      <a:pt x="150" y="20"/>
                    </a:cubicBezTo>
                    <a:cubicBezTo>
                      <a:pt x="117" y="0"/>
                      <a:pt x="62" y="0"/>
                      <a:pt x="39" y="36"/>
                    </a:cubicBezTo>
                    <a:cubicBezTo>
                      <a:pt x="25" y="59"/>
                      <a:pt x="14" y="83"/>
                      <a:pt x="0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4" name="Freeform 463">
                <a:extLst>
                  <a:ext uri="{FF2B5EF4-FFF2-40B4-BE49-F238E27FC236}">
                    <a16:creationId xmlns:a16="http://schemas.microsoft.com/office/drawing/2014/main" id="{BFA2ACE5-EA3D-428F-A287-432546854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3097"/>
                <a:ext cx="390" cy="182"/>
              </a:xfrm>
              <a:custGeom>
                <a:avLst/>
                <a:gdLst>
                  <a:gd name="T0" fmla="*/ 0 w 156"/>
                  <a:gd name="T1" fmla="*/ 1154 h 68"/>
                  <a:gd name="T2" fmla="*/ 1083 w 156"/>
                  <a:gd name="T3" fmla="*/ 594 h 68"/>
                  <a:gd name="T4" fmla="*/ 2438 w 156"/>
                  <a:gd name="T5" fmla="*/ 632 h 68"/>
                  <a:gd name="T6" fmla="*/ 875 w 156"/>
                  <a:gd name="T7" fmla="*/ 559 h 68"/>
                  <a:gd name="T8" fmla="*/ 0 w 156"/>
                  <a:gd name="T9" fmla="*/ 1154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6" h="68">
                    <a:moveTo>
                      <a:pt x="0" y="60"/>
                    </a:moveTo>
                    <a:cubicBezTo>
                      <a:pt x="20" y="68"/>
                      <a:pt x="42" y="45"/>
                      <a:pt x="69" y="31"/>
                    </a:cubicBezTo>
                    <a:cubicBezTo>
                      <a:pt x="96" y="18"/>
                      <a:pt x="125" y="17"/>
                      <a:pt x="156" y="33"/>
                    </a:cubicBezTo>
                    <a:cubicBezTo>
                      <a:pt x="124" y="10"/>
                      <a:pt x="94" y="0"/>
                      <a:pt x="56" y="29"/>
                    </a:cubicBezTo>
                    <a:cubicBezTo>
                      <a:pt x="18" y="58"/>
                      <a:pt x="10" y="60"/>
                      <a:pt x="0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5" name="Freeform 464">
                <a:extLst>
                  <a:ext uri="{FF2B5EF4-FFF2-40B4-BE49-F238E27FC236}">
                    <a16:creationId xmlns:a16="http://schemas.microsoft.com/office/drawing/2014/main" id="{C0152583-EE00-4A23-9603-47267DC0B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3225"/>
                <a:ext cx="285" cy="307"/>
              </a:xfrm>
              <a:custGeom>
                <a:avLst/>
                <a:gdLst>
                  <a:gd name="T0" fmla="*/ 0 w 114"/>
                  <a:gd name="T1" fmla="*/ 2189 h 115"/>
                  <a:gd name="T2" fmla="*/ 1063 w 114"/>
                  <a:gd name="T3" fmla="*/ 1004 h 115"/>
                  <a:gd name="T4" fmla="*/ 1783 w 114"/>
                  <a:gd name="T5" fmla="*/ 0 h 115"/>
                  <a:gd name="T6" fmla="*/ 1188 w 114"/>
                  <a:gd name="T7" fmla="*/ 1105 h 115"/>
                  <a:gd name="T8" fmla="*/ 0 w 114"/>
                  <a:gd name="T9" fmla="*/ 2189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15">
                    <a:moveTo>
                      <a:pt x="0" y="115"/>
                    </a:moveTo>
                    <a:cubicBezTo>
                      <a:pt x="31" y="108"/>
                      <a:pt x="56" y="84"/>
                      <a:pt x="68" y="53"/>
                    </a:cubicBezTo>
                    <a:cubicBezTo>
                      <a:pt x="80" y="22"/>
                      <a:pt x="96" y="4"/>
                      <a:pt x="114" y="0"/>
                    </a:cubicBezTo>
                    <a:cubicBezTo>
                      <a:pt x="99" y="9"/>
                      <a:pt x="93" y="15"/>
                      <a:pt x="76" y="58"/>
                    </a:cubicBezTo>
                    <a:cubicBezTo>
                      <a:pt x="59" y="101"/>
                      <a:pt x="0" y="115"/>
                      <a:pt x="0" y="1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6" name="Freeform 465">
                <a:extLst>
                  <a:ext uri="{FF2B5EF4-FFF2-40B4-BE49-F238E27FC236}">
                    <a16:creationId xmlns:a16="http://schemas.microsoft.com/office/drawing/2014/main" id="{D53B4E4C-751C-43E5-BAA5-C32232A7A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3415"/>
                <a:ext cx="420" cy="162"/>
              </a:xfrm>
              <a:custGeom>
                <a:avLst/>
                <a:gdLst>
                  <a:gd name="T0" fmla="*/ 0 w 168"/>
                  <a:gd name="T1" fmla="*/ 860 h 61"/>
                  <a:gd name="T2" fmla="*/ 1408 w 168"/>
                  <a:gd name="T3" fmla="*/ 621 h 61"/>
                  <a:gd name="T4" fmla="*/ 2625 w 168"/>
                  <a:gd name="T5" fmla="*/ 35 h 61"/>
                  <a:gd name="T6" fmla="*/ 1408 w 168"/>
                  <a:gd name="T7" fmla="*/ 768 h 61"/>
                  <a:gd name="T8" fmla="*/ 0 w 168"/>
                  <a:gd name="T9" fmla="*/ 860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8" h="61">
                    <a:moveTo>
                      <a:pt x="0" y="46"/>
                    </a:moveTo>
                    <a:cubicBezTo>
                      <a:pt x="32" y="54"/>
                      <a:pt x="51" y="51"/>
                      <a:pt x="90" y="33"/>
                    </a:cubicBezTo>
                    <a:cubicBezTo>
                      <a:pt x="129" y="15"/>
                      <a:pt x="149" y="0"/>
                      <a:pt x="168" y="2"/>
                    </a:cubicBezTo>
                    <a:cubicBezTo>
                      <a:pt x="145" y="7"/>
                      <a:pt x="120" y="24"/>
                      <a:pt x="90" y="41"/>
                    </a:cubicBezTo>
                    <a:cubicBezTo>
                      <a:pt x="60" y="58"/>
                      <a:pt x="23" y="61"/>
                      <a:pt x="0" y="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7" name="Freeform 466">
                <a:extLst>
                  <a:ext uri="{FF2B5EF4-FFF2-40B4-BE49-F238E27FC236}">
                    <a16:creationId xmlns:a16="http://schemas.microsoft.com/office/drawing/2014/main" id="{12A2E592-9204-4885-9835-55A07EC8D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3409"/>
                <a:ext cx="392" cy="206"/>
              </a:xfrm>
              <a:custGeom>
                <a:avLst/>
                <a:gdLst>
                  <a:gd name="T0" fmla="*/ 0 w 157"/>
                  <a:gd name="T1" fmla="*/ 1359 h 77"/>
                  <a:gd name="T2" fmla="*/ 1154 w 157"/>
                  <a:gd name="T3" fmla="*/ 880 h 77"/>
                  <a:gd name="T4" fmla="*/ 2444 w 157"/>
                  <a:gd name="T5" fmla="*/ 0 h 77"/>
                  <a:gd name="T6" fmla="*/ 1216 w 157"/>
                  <a:gd name="T7" fmla="*/ 1030 h 77"/>
                  <a:gd name="T8" fmla="*/ 0 w 157"/>
                  <a:gd name="T9" fmla="*/ 135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77">
                    <a:moveTo>
                      <a:pt x="0" y="71"/>
                    </a:moveTo>
                    <a:cubicBezTo>
                      <a:pt x="27" y="72"/>
                      <a:pt x="48" y="67"/>
                      <a:pt x="74" y="46"/>
                    </a:cubicBezTo>
                    <a:cubicBezTo>
                      <a:pt x="100" y="25"/>
                      <a:pt x="133" y="3"/>
                      <a:pt x="157" y="0"/>
                    </a:cubicBezTo>
                    <a:cubicBezTo>
                      <a:pt x="133" y="7"/>
                      <a:pt x="109" y="31"/>
                      <a:pt x="78" y="54"/>
                    </a:cubicBezTo>
                    <a:cubicBezTo>
                      <a:pt x="47" y="77"/>
                      <a:pt x="12" y="73"/>
                      <a:pt x="0" y="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8" name="Freeform 467">
                <a:extLst>
                  <a:ext uri="{FF2B5EF4-FFF2-40B4-BE49-F238E27FC236}">
                    <a16:creationId xmlns:a16="http://schemas.microsoft.com/office/drawing/2014/main" id="{A759B24D-9AC2-44D1-8DE9-DCF65437D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3300"/>
                <a:ext cx="527" cy="299"/>
              </a:xfrm>
              <a:custGeom>
                <a:avLst/>
                <a:gdLst>
                  <a:gd name="T0" fmla="*/ 0 w 211"/>
                  <a:gd name="T1" fmla="*/ 192 h 112"/>
                  <a:gd name="T2" fmla="*/ 1716 w 211"/>
                  <a:gd name="T3" fmla="*/ 422 h 112"/>
                  <a:gd name="T4" fmla="*/ 3287 w 211"/>
                  <a:gd name="T5" fmla="*/ 2130 h 112"/>
                  <a:gd name="T6" fmla="*/ 1903 w 211"/>
                  <a:gd name="T7" fmla="*/ 363 h 112"/>
                  <a:gd name="T8" fmla="*/ 0 w 211"/>
                  <a:gd name="T9" fmla="*/ 192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1" h="112">
                    <a:moveTo>
                      <a:pt x="0" y="10"/>
                    </a:moveTo>
                    <a:cubicBezTo>
                      <a:pt x="30" y="18"/>
                      <a:pt x="90" y="10"/>
                      <a:pt x="110" y="22"/>
                    </a:cubicBezTo>
                    <a:cubicBezTo>
                      <a:pt x="131" y="35"/>
                      <a:pt x="165" y="95"/>
                      <a:pt x="211" y="112"/>
                    </a:cubicBezTo>
                    <a:cubicBezTo>
                      <a:pt x="171" y="91"/>
                      <a:pt x="147" y="38"/>
                      <a:pt x="122" y="19"/>
                    </a:cubicBezTo>
                    <a:cubicBezTo>
                      <a:pt x="96" y="0"/>
                      <a:pt x="24" y="16"/>
                      <a:pt x="0" y="10"/>
                    </a:cubicBezTo>
                    <a:close/>
                  </a:path>
                </a:pathLst>
              </a:custGeom>
              <a:solidFill>
                <a:srgbClr val="E1A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9" name="Freeform 468">
                <a:extLst>
                  <a:ext uri="{FF2B5EF4-FFF2-40B4-BE49-F238E27FC236}">
                    <a16:creationId xmlns:a16="http://schemas.microsoft.com/office/drawing/2014/main" id="{FBB28DC9-FB41-4C5B-8800-175E61E59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3460"/>
                <a:ext cx="408" cy="152"/>
              </a:xfrm>
              <a:custGeom>
                <a:avLst/>
                <a:gdLst>
                  <a:gd name="T0" fmla="*/ 876 w 163"/>
                  <a:gd name="T1" fmla="*/ 21 h 57"/>
                  <a:gd name="T2" fmla="*/ 2556 w 163"/>
                  <a:gd name="T3" fmla="*/ 1080 h 57"/>
                  <a:gd name="T4" fmla="*/ 926 w 163"/>
                  <a:gd name="T5" fmla="*/ 192 h 57"/>
                  <a:gd name="T6" fmla="*/ 0 w 163"/>
                  <a:gd name="T7" fmla="*/ 661 h 57"/>
                  <a:gd name="T8" fmla="*/ 876 w 163"/>
                  <a:gd name="T9" fmla="*/ 2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3" h="57">
                    <a:moveTo>
                      <a:pt x="56" y="1"/>
                    </a:moveTo>
                    <a:cubicBezTo>
                      <a:pt x="78" y="0"/>
                      <a:pt x="118" y="47"/>
                      <a:pt x="163" y="57"/>
                    </a:cubicBezTo>
                    <a:cubicBezTo>
                      <a:pt x="136" y="56"/>
                      <a:pt x="76" y="16"/>
                      <a:pt x="59" y="10"/>
                    </a:cubicBezTo>
                    <a:cubicBezTo>
                      <a:pt x="42" y="5"/>
                      <a:pt x="23" y="17"/>
                      <a:pt x="0" y="35"/>
                    </a:cubicBezTo>
                    <a:cubicBezTo>
                      <a:pt x="13" y="20"/>
                      <a:pt x="38" y="3"/>
                      <a:pt x="56" y="1"/>
                    </a:cubicBezTo>
                    <a:close/>
                  </a:path>
                </a:pathLst>
              </a:custGeom>
              <a:solidFill>
                <a:srgbClr val="E1A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0" name="Freeform 469">
                <a:extLst>
                  <a:ext uri="{FF2B5EF4-FFF2-40B4-BE49-F238E27FC236}">
                    <a16:creationId xmlns:a16="http://schemas.microsoft.com/office/drawing/2014/main" id="{2C1469C5-A8F2-4CEC-8FE5-CFC0FA532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3396"/>
                <a:ext cx="23" cy="8"/>
              </a:xfrm>
              <a:custGeom>
                <a:avLst/>
                <a:gdLst>
                  <a:gd name="T0" fmla="*/ 151 w 9"/>
                  <a:gd name="T1" fmla="*/ 56 h 3"/>
                  <a:gd name="T2" fmla="*/ 0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9" y="3"/>
                    </a:moveTo>
                    <a:cubicBezTo>
                      <a:pt x="7" y="1"/>
                      <a:pt x="3" y="1"/>
                      <a:pt x="0" y="0"/>
                    </a:cubicBezTo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1" name="Freeform 470">
                <a:extLst>
                  <a:ext uri="{FF2B5EF4-FFF2-40B4-BE49-F238E27FC236}">
                    <a16:creationId xmlns:a16="http://schemas.microsoft.com/office/drawing/2014/main" id="{24412002-C0AF-4457-9DA3-580BDDBD0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3377"/>
                <a:ext cx="30" cy="16"/>
              </a:xfrm>
              <a:custGeom>
                <a:avLst/>
                <a:gdLst>
                  <a:gd name="T0" fmla="*/ 0 w 12"/>
                  <a:gd name="T1" fmla="*/ 115 h 6"/>
                  <a:gd name="T2" fmla="*/ 188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6"/>
                    </a:moveTo>
                    <a:cubicBezTo>
                      <a:pt x="4" y="4"/>
                      <a:pt x="8" y="2"/>
                      <a:pt x="12" y="0"/>
                    </a:cubicBezTo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2" name="Freeform 471">
                <a:extLst>
                  <a:ext uri="{FF2B5EF4-FFF2-40B4-BE49-F238E27FC236}">
                    <a16:creationId xmlns:a16="http://schemas.microsoft.com/office/drawing/2014/main" id="{20482FB6-88BA-4608-A7BD-49E94A94C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4" y="3089"/>
                <a:ext cx="115" cy="136"/>
              </a:xfrm>
              <a:custGeom>
                <a:avLst/>
                <a:gdLst>
                  <a:gd name="T0" fmla="*/ 63 w 46"/>
                  <a:gd name="T1" fmla="*/ 0 h 51"/>
                  <a:gd name="T2" fmla="*/ 345 w 46"/>
                  <a:gd name="T3" fmla="*/ 704 h 51"/>
                  <a:gd name="T4" fmla="*/ 720 w 46"/>
                  <a:gd name="T5" fmla="*/ 704 h 51"/>
                  <a:gd name="T6" fmla="*/ 283 w 46"/>
                  <a:gd name="T7" fmla="*/ 435 h 51"/>
                  <a:gd name="T8" fmla="*/ 95 w 46"/>
                  <a:gd name="T9" fmla="*/ 115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1">
                    <a:moveTo>
                      <a:pt x="4" y="0"/>
                    </a:moveTo>
                    <a:cubicBezTo>
                      <a:pt x="0" y="8"/>
                      <a:pt x="16" y="31"/>
                      <a:pt x="22" y="37"/>
                    </a:cubicBezTo>
                    <a:cubicBezTo>
                      <a:pt x="27" y="42"/>
                      <a:pt x="44" y="51"/>
                      <a:pt x="46" y="37"/>
                    </a:cubicBezTo>
                    <a:cubicBezTo>
                      <a:pt x="37" y="38"/>
                      <a:pt x="25" y="29"/>
                      <a:pt x="18" y="23"/>
                    </a:cubicBezTo>
                    <a:cubicBezTo>
                      <a:pt x="13" y="18"/>
                      <a:pt x="10" y="12"/>
                      <a:pt x="6" y="6"/>
                    </a:cubicBezTo>
                  </a:path>
                </a:pathLst>
              </a:custGeom>
              <a:solidFill>
                <a:srgbClr val="E2B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3" name="Freeform 472">
                <a:extLst>
                  <a:ext uri="{FF2B5EF4-FFF2-40B4-BE49-F238E27FC236}">
                    <a16:creationId xmlns:a16="http://schemas.microsoft.com/office/drawing/2014/main" id="{5CA39875-12B4-458F-B4CC-9CEA4C44E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9" y="3164"/>
                <a:ext cx="37" cy="43"/>
              </a:xfrm>
              <a:custGeom>
                <a:avLst/>
                <a:gdLst>
                  <a:gd name="T0" fmla="*/ 0 w 15"/>
                  <a:gd name="T1" fmla="*/ 0 h 16"/>
                  <a:gd name="T2" fmla="*/ 195 w 15"/>
                  <a:gd name="T3" fmla="*/ 137 h 16"/>
                  <a:gd name="T4" fmla="*/ 30 w 15"/>
                  <a:gd name="T5" fmla="*/ 2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6">
                    <a:moveTo>
                      <a:pt x="0" y="0"/>
                    </a:moveTo>
                    <a:cubicBezTo>
                      <a:pt x="1" y="3"/>
                      <a:pt x="15" y="16"/>
                      <a:pt x="13" y="7"/>
                    </a:cubicBezTo>
                    <a:cubicBezTo>
                      <a:pt x="13" y="4"/>
                      <a:pt x="3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4" name="Freeform 473">
                <a:extLst>
                  <a:ext uri="{FF2B5EF4-FFF2-40B4-BE49-F238E27FC236}">
                    <a16:creationId xmlns:a16="http://schemas.microsoft.com/office/drawing/2014/main" id="{F3DF448A-CA93-4034-8CF8-5ECE2CDA3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" y="3188"/>
                <a:ext cx="20" cy="16"/>
              </a:xfrm>
              <a:custGeom>
                <a:avLst/>
                <a:gdLst>
                  <a:gd name="T0" fmla="*/ 50 w 8"/>
                  <a:gd name="T1" fmla="*/ 0 h 6"/>
                  <a:gd name="T2" fmla="*/ 125 w 8"/>
                  <a:gd name="T3" fmla="*/ 56 h 6"/>
                  <a:gd name="T4" fmla="*/ 5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3" y="0"/>
                    </a:moveTo>
                    <a:cubicBezTo>
                      <a:pt x="0" y="5"/>
                      <a:pt x="5" y="6"/>
                      <a:pt x="8" y="3"/>
                    </a:cubicBezTo>
                    <a:cubicBezTo>
                      <a:pt x="8" y="0"/>
                      <a:pt x="6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5" name="Freeform 474">
                <a:extLst>
                  <a:ext uri="{FF2B5EF4-FFF2-40B4-BE49-F238E27FC236}">
                    <a16:creationId xmlns:a16="http://schemas.microsoft.com/office/drawing/2014/main" id="{A33C4073-4860-404D-A32B-48F8F3C8A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6" y="3140"/>
                <a:ext cx="15" cy="19"/>
              </a:xfrm>
              <a:custGeom>
                <a:avLst/>
                <a:gdLst>
                  <a:gd name="T0" fmla="*/ 0 w 6"/>
                  <a:gd name="T1" fmla="*/ 81 h 7"/>
                  <a:gd name="T2" fmla="*/ 20 w 6"/>
                  <a:gd name="T3" fmla="*/ 141 h 7"/>
                  <a:gd name="T4" fmla="*/ 0 w 6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5"/>
                      <a:pt x="0" y="6"/>
                      <a:pt x="1" y="7"/>
                    </a:cubicBezTo>
                    <a:cubicBezTo>
                      <a:pt x="6" y="7"/>
                      <a:pt x="4" y="0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6" name="Freeform 475">
                <a:extLst>
                  <a:ext uri="{FF2B5EF4-FFF2-40B4-BE49-F238E27FC236}">
                    <a16:creationId xmlns:a16="http://schemas.microsoft.com/office/drawing/2014/main" id="{5EC6C3D4-E075-4B4B-ABF6-849B36AE2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3108"/>
                <a:ext cx="97" cy="93"/>
              </a:xfrm>
              <a:custGeom>
                <a:avLst/>
                <a:gdLst>
                  <a:gd name="T0" fmla="*/ 587 w 39"/>
                  <a:gd name="T1" fmla="*/ 21 h 35"/>
                  <a:gd name="T2" fmla="*/ 445 w 39"/>
                  <a:gd name="T3" fmla="*/ 226 h 35"/>
                  <a:gd name="T4" fmla="*/ 259 w 39"/>
                  <a:gd name="T5" fmla="*/ 396 h 35"/>
                  <a:gd name="T6" fmla="*/ 104 w 39"/>
                  <a:gd name="T7" fmla="*/ 452 h 35"/>
                  <a:gd name="T8" fmla="*/ 62 w 39"/>
                  <a:gd name="T9" fmla="*/ 579 h 35"/>
                  <a:gd name="T10" fmla="*/ 259 w 39"/>
                  <a:gd name="T11" fmla="*/ 579 h 35"/>
                  <a:gd name="T12" fmla="*/ 478 w 39"/>
                  <a:gd name="T13" fmla="*/ 340 h 35"/>
                  <a:gd name="T14" fmla="*/ 599 w 39"/>
                  <a:gd name="T15" fmla="*/ 0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35">
                    <a:moveTo>
                      <a:pt x="38" y="1"/>
                    </a:moveTo>
                    <a:cubicBezTo>
                      <a:pt x="36" y="5"/>
                      <a:pt x="32" y="9"/>
                      <a:pt x="29" y="12"/>
                    </a:cubicBezTo>
                    <a:cubicBezTo>
                      <a:pt x="26" y="16"/>
                      <a:pt x="22" y="19"/>
                      <a:pt x="17" y="21"/>
                    </a:cubicBezTo>
                    <a:cubicBezTo>
                      <a:pt x="14" y="23"/>
                      <a:pt x="11" y="24"/>
                      <a:pt x="7" y="24"/>
                    </a:cubicBezTo>
                    <a:cubicBezTo>
                      <a:pt x="2" y="25"/>
                      <a:pt x="0" y="27"/>
                      <a:pt x="4" y="31"/>
                    </a:cubicBezTo>
                    <a:cubicBezTo>
                      <a:pt x="7" y="35"/>
                      <a:pt x="13" y="33"/>
                      <a:pt x="17" y="31"/>
                    </a:cubicBezTo>
                    <a:cubicBezTo>
                      <a:pt x="23" y="28"/>
                      <a:pt x="27" y="23"/>
                      <a:pt x="31" y="18"/>
                    </a:cubicBezTo>
                    <a:cubicBezTo>
                      <a:pt x="36" y="13"/>
                      <a:pt x="38" y="7"/>
                      <a:pt x="39" y="0"/>
                    </a:cubicBezTo>
                  </a:path>
                </a:pathLst>
              </a:custGeom>
              <a:solidFill>
                <a:srgbClr val="E2B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7" name="Freeform 476">
                <a:extLst>
                  <a:ext uri="{FF2B5EF4-FFF2-40B4-BE49-F238E27FC236}">
                    <a16:creationId xmlns:a16="http://schemas.microsoft.com/office/drawing/2014/main" id="{C40306AA-0999-432A-BE97-612D17691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3161"/>
                <a:ext cx="25" cy="24"/>
              </a:xfrm>
              <a:custGeom>
                <a:avLst/>
                <a:gdLst>
                  <a:gd name="T0" fmla="*/ 95 w 10"/>
                  <a:gd name="T1" fmla="*/ 21 h 9"/>
                  <a:gd name="T2" fmla="*/ 95 w 10"/>
                  <a:gd name="T3" fmla="*/ 115 h 9"/>
                  <a:gd name="T4" fmla="*/ 125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6" y="1"/>
                    </a:moveTo>
                    <a:cubicBezTo>
                      <a:pt x="3" y="3"/>
                      <a:pt x="0" y="9"/>
                      <a:pt x="6" y="6"/>
                    </a:cubicBezTo>
                    <a:cubicBezTo>
                      <a:pt x="10" y="4"/>
                      <a:pt x="9" y="3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8" name="Freeform 477">
                <a:extLst>
                  <a:ext uri="{FF2B5EF4-FFF2-40B4-BE49-F238E27FC236}">
                    <a16:creationId xmlns:a16="http://schemas.microsoft.com/office/drawing/2014/main" id="{5F7617E3-AD80-44A7-B072-327DDF9F7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148"/>
                <a:ext cx="15" cy="13"/>
              </a:xfrm>
              <a:custGeom>
                <a:avLst/>
                <a:gdLst>
                  <a:gd name="T0" fmla="*/ 50 w 6"/>
                  <a:gd name="T1" fmla="*/ 21 h 5"/>
                  <a:gd name="T2" fmla="*/ 20 w 6"/>
                  <a:gd name="T3" fmla="*/ 88 h 5"/>
                  <a:gd name="T4" fmla="*/ 63 w 6"/>
                  <a:gd name="T5" fmla="*/ 0 h 5"/>
                  <a:gd name="T6" fmla="*/ 63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1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3" y="5"/>
                      <a:pt x="6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09" name="Freeform 478">
                <a:extLst>
                  <a:ext uri="{FF2B5EF4-FFF2-40B4-BE49-F238E27FC236}">
                    <a16:creationId xmlns:a16="http://schemas.microsoft.com/office/drawing/2014/main" id="{8076DEF4-B50B-4B05-B82F-12B6F2772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3180"/>
                <a:ext cx="20" cy="16"/>
              </a:xfrm>
              <a:custGeom>
                <a:avLst/>
                <a:gdLst>
                  <a:gd name="T0" fmla="*/ 33 w 8"/>
                  <a:gd name="T1" fmla="*/ 0 h 6"/>
                  <a:gd name="T2" fmla="*/ 83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0" y="6"/>
                      <a:pt x="8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0" name="Freeform 479">
                <a:extLst>
                  <a:ext uri="{FF2B5EF4-FFF2-40B4-BE49-F238E27FC236}">
                    <a16:creationId xmlns:a16="http://schemas.microsoft.com/office/drawing/2014/main" id="{99F93D75-4352-4C29-9795-67A6A58E3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3316"/>
                <a:ext cx="687" cy="203"/>
              </a:xfrm>
              <a:custGeom>
                <a:avLst/>
                <a:gdLst>
                  <a:gd name="T0" fmla="*/ 4224 w 275"/>
                  <a:gd name="T1" fmla="*/ 478 h 76"/>
                  <a:gd name="T2" fmla="*/ 3820 w 275"/>
                  <a:gd name="T3" fmla="*/ 457 h 76"/>
                  <a:gd name="T4" fmla="*/ 3820 w 275"/>
                  <a:gd name="T5" fmla="*/ 248 h 76"/>
                  <a:gd name="T6" fmla="*/ 3570 w 275"/>
                  <a:gd name="T7" fmla="*/ 342 h 76"/>
                  <a:gd name="T8" fmla="*/ 3308 w 275"/>
                  <a:gd name="T9" fmla="*/ 491 h 76"/>
                  <a:gd name="T10" fmla="*/ 3165 w 275"/>
                  <a:gd name="T11" fmla="*/ 401 h 76"/>
                  <a:gd name="T12" fmla="*/ 2978 w 275"/>
                  <a:gd name="T13" fmla="*/ 379 h 76"/>
                  <a:gd name="T14" fmla="*/ 2341 w 275"/>
                  <a:gd name="T15" fmla="*/ 550 h 76"/>
                  <a:gd name="T16" fmla="*/ 1561 w 275"/>
                  <a:gd name="T17" fmla="*/ 77 h 76"/>
                  <a:gd name="T18" fmla="*/ 1062 w 275"/>
                  <a:gd name="T19" fmla="*/ 379 h 76"/>
                  <a:gd name="T20" fmla="*/ 699 w 275"/>
                  <a:gd name="T21" fmla="*/ 77 h 76"/>
                  <a:gd name="T22" fmla="*/ 437 w 275"/>
                  <a:gd name="T23" fmla="*/ 321 h 76"/>
                  <a:gd name="T24" fmla="*/ 62 w 275"/>
                  <a:gd name="T25" fmla="*/ 513 h 76"/>
                  <a:gd name="T26" fmla="*/ 450 w 275"/>
                  <a:gd name="T27" fmla="*/ 705 h 76"/>
                  <a:gd name="T28" fmla="*/ 217 w 275"/>
                  <a:gd name="T29" fmla="*/ 1028 h 76"/>
                  <a:gd name="T30" fmla="*/ 342 w 275"/>
                  <a:gd name="T31" fmla="*/ 1255 h 76"/>
                  <a:gd name="T32" fmla="*/ 904 w 275"/>
                  <a:gd name="T33" fmla="*/ 841 h 76"/>
                  <a:gd name="T34" fmla="*/ 1466 w 275"/>
                  <a:gd name="T35" fmla="*/ 649 h 76"/>
                  <a:gd name="T36" fmla="*/ 1821 w 275"/>
                  <a:gd name="T37" fmla="*/ 649 h 76"/>
                  <a:gd name="T38" fmla="*/ 2009 w 275"/>
                  <a:gd name="T39" fmla="*/ 649 h 76"/>
                  <a:gd name="T40" fmla="*/ 2166 w 275"/>
                  <a:gd name="T41" fmla="*/ 606 h 76"/>
                  <a:gd name="T42" fmla="*/ 3090 w 275"/>
                  <a:gd name="T43" fmla="*/ 1084 h 76"/>
                  <a:gd name="T44" fmla="*/ 3183 w 275"/>
                  <a:gd name="T45" fmla="*/ 1127 h 76"/>
                  <a:gd name="T46" fmla="*/ 3370 w 275"/>
                  <a:gd name="T47" fmla="*/ 1311 h 76"/>
                  <a:gd name="T48" fmla="*/ 3650 w 275"/>
                  <a:gd name="T49" fmla="*/ 1392 h 76"/>
                  <a:gd name="T50" fmla="*/ 3725 w 275"/>
                  <a:gd name="T51" fmla="*/ 1127 h 76"/>
                  <a:gd name="T52" fmla="*/ 3995 w 275"/>
                  <a:gd name="T53" fmla="*/ 727 h 76"/>
                  <a:gd name="T54" fmla="*/ 4224 w 275"/>
                  <a:gd name="T55" fmla="*/ 478 h 7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275" h="76">
                    <a:moveTo>
                      <a:pt x="271" y="25"/>
                    </a:moveTo>
                    <a:cubicBezTo>
                      <a:pt x="266" y="15"/>
                      <a:pt x="252" y="32"/>
                      <a:pt x="245" y="24"/>
                    </a:cubicBezTo>
                    <a:cubicBezTo>
                      <a:pt x="243" y="21"/>
                      <a:pt x="246" y="15"/>
                      <a:pt x="245" y="13"/>
                    </a:cubicBezTo>
                    <a:cubicBezTo>
                      <a:pt x="240" y="9"/>
                      <a:pt x="233" y="16"/>
                      <a:pt x="229" y="18"/>
                    </a:cubicBezTo>
                    <a:cubicBezTo>
                      <a:pt x="224" y="21"/>
                      <a:pt x="218" y="27"/>
                      <a:pt x="212" y="26"/>
                    </a:cubicBezTo>
                    <a:cubicBezTo>
                      <a:pt x="206" y="25"/>
                      <a:pt x="206" y="22"/>
                      <a:pt x="203" y="21"/>
                    </a:cubicBezTo>
                    <a:cubicBezTo>
                      <a:pt x="199" y="20"/>
                      <a:pt x="195" y="20"/>
                      <a:pt x="191" y="20"/>
                    </a:cubicBezTo>
                    <a:cubicBezTo>
                      <a:pt x="180" y="27"/>
                      <a:pt x="167" y="31"/>
                      <a:pt x="150" y="29"/>
                    </a:cubicBezTo>
                    <a:cubicBezTo>
                      <a:pt x="128" y="27"/>
                      <a:pt x="113" y="16"/>
                      <a:pt x="100" y="4"/>
                    </a:cubicBezTo>
                    <a:cubicBezTo>
                      <a:pt x="101" y="20"/>
                      <a:pt x="82" y="26"/>
                      <a:pt x="68" y="20"/>
                    </a:cubicBezTo>
                    <a:cubicBezTo>
                      <a:pt x="58" y="16"/>
                      <a:pt x="58" y="0"/>
                      <a:pt x="45" y="4"/>
                    </a:cubicBezTo>
                    <a:cubicBezTo>
                      <a:pt x="38" y="6"/>
                      <a:pt x="34" y="14"/>
                      <a:pt x="28" y="17"/>
                    </a:cubicBezTo>
                    <a:cubicBezTo>
                      <a:pt x="21" y="21"/>
                      <a:pt x="5" y="18"/>
                      <a:pt x="4" y="27"/>
                    </a:cubicBezTo>
                    <a:cubicBezTo>
                      <a:pt x="3" y="42"/>
                      <a:pt x="23" y="31"/>
                      <a:pt x="29" y="37"/>
                    </a:cubicBezTo>
                    <a:cubicBezTo>
                      <a:pt x="39" y="48"/>
                      <a:pt x="20" y="52"/>
                      <a:pt x="14" y="54"/>
                    </a:cubicBezTo>
                    <a:cubicBezTo>
                      <a:pt x="0" y="61"/>
                      <a:pt x="10" y="70"/>
                      <a:pt x="22" y="66"/>
                    </a:cubicBezTo>
                    <a:cubicBezTo>
                      <a:pt x="36" y="63"/>
                      <a:pt x="45" y="50"/>
                      <a:pt x="58" y="44"/>
                    </a:cubicBezTo>
                    <a:cubicBezTo>
                      <a:pt x="68" y="40"/>
                      <a:pt x="83" y="35"/>
                      <a:pt x="94" y="34"/>
                    </a:cubicBezTo>
                    <a:cubicBezTo>
                      <a:pt x="102" y="33"/>
                      <a:pt x="109" y="34"/>
                      <a:pt x="117" y="34"/>
                    </a:cubicBezTo>
                    <a:cubicBezTo>
                      <a:pt x="121" y="34"/>
                      <a:pt x="125" y="34"/>
                      <a:pt x="129" y="34"/>
                    </a:cubicBezTo>
                    <a:cubicBezTo>
                      <a:pt x="133" y="33"/>
                      <a:pt x="136" y="33"/>
                      <a:pt x="139" y="32"/>
                    </a:cubicBezTo>
                    <a:cubicBezTo>
                      <a:pt x="166" y="29"/>
                      <a:pt x="184" y="43"/>
                      <a:pt x="198" y="57"/>
                    </a:cubicBezTo>
                    <a:cubicBezTo>
                      <a:pt x="200" y="58"/>
                      <a:pt x="202" y="58"/>
                      <a:pt x="204" y="59"/>
                    </a:cubicBezTo>
                    <a:cubicBezTo>
                      <a:pt x="209" y="61"/>
                      <a:pt x="212" y="66"/>
                      <a:pt x="216" y="69"/>
                    </a:cubicBezTo>
                    <a:cubicBezTo>
                      <a:pt x="222" y="73"/>
                      <a:pt x="227" y="76"/>
                      <a:pt x="234" y="73"/>
                    </a:cubicBezTo>
                    <a:cubicBezTo>
                      <a:pt x="243" y="69"/>
                      <a:pt x="240" y="67"/>
                      <a:pt x="239" y="59"/>
                    </a:cubicBezTo>
                    <a:cubicBezTo>
                      <a:pt x="238" y="42"/>
                      <a:pt x="240" y="39"/>
                      <a:pt x="256" y="38"/>
                    </a:cubicBezTo>
                    <a:cubicBezTo>
                      <a:pt x="261" y="38"/>
                      <a:pt x="275" y="35"/>
                      <a:pt x="271" y="25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1" name="Freeform 480">
                <a:extLst>
                  <a:ext uri="{FF2B5EF4-FFF2-40B4-BE49-F238E27FC236}">
                    <a16:creationId xmlns:a16="http://schemas.microsoft.com/office/drawing/2014/main" id="{ABC136D2-34B2-466A-B502-0D699FE84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3321"/>
                <a:ext cx="582" cy="214"/>
              </a:xfrm>
              <a:custGeom>
                <a:avLst/>
                <a:gdLst>
                  <a:gd name="T0" fmla="*/ 2216 w 233"/>
                  <a:gd name="T1" fmla="*/ 538 h 80"/>
                  <a:gd name="T2" fmla="*/ 3212 w 233"/>
                  <a:gd name="T3" fmla="*/ 995 h 80"/>
                  <a:gd name="T4" fmla="*/ 3337 w 233"/>
                  <a:gd name="T5" fmla="*/ 1073 h 80"/>
                  <a:gd name="T6" fmla="*/ 3632 w 233"/>
                  <a:gd name="T7" fmla="*/ 958 h 80"/>
                  <a:gd name="T8" fmla="*/ 3070 w 233"/>
                  <a:gd name="T9" fmla="*/ 687 h 80"/>
                  <a:gd name="T10" fmla="*/ 3245 w 233"/>
                  <a:gd name="T11" fmla="*/ 308 h 80"/>
                  <a:gd name="T12" fmla="*/ 3087 w 233"/>
                  <a:gd name="T13" fmla="*/ 0 h 80"/>
                  <a:gd name="T14" fmla="*/ 2133 w 233"/>
                  <a:gd name="T15" fmla="*/ 479 h 80"/>
                  <a:gd name="T16" fmla="*/ 1261 w 233"/>
                  <a:gd name="T17" fmla="*/ 230 h 80"/>
                  <a:gd name="T18" fmla="*/ 1124 w 233"/>
                  <a:gd name="T19" fmla="*/ 364 h 80"/>
                  <a:gd name="T20" fmla="*/ 874 w 233"/>
                  <a:gd name="T21" fmla="*/ 650 h 80"/>
                  <a:gd name="T22" fmla="*/ 355 w 233"/>
                  <a:gd name="T23" fmla="*/ 629 h 80"/>
                  <a:gd name="T24" fmla="*/ 325 w 233"/>
                  <a:gd name="T25" fmla="*/ 1051 h 80"/>
                  <a:gd name="T26" fmla="*/ 812 w 233"/>
                  <a:gd name="T27" fmla="*/ 1153 h 80"/>
                  <a:gd name="T28" fmla="*/ 604 w 233"/>
                  <a:gd name="T29" fmla="*/ 1418 h 80"/>
                  <a:gd name="T30" fmla="*/ 624 w 233"/>
                  <a:gd name="T31" fmla="*/ 1530 h 80"/>
                  <a:gd name="T32" fmla="*/ 1012 w 233"/>
                  <a:gd name="T33" fmla="*/ 1188 h 80"/>
                  <a:gd name="T34" fmla="*/ 2216 w 233"/>
                  <a:gd name="T35" fmla="*/ 538 h 8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33" h="80">
                    <a:moveTo>
                      <a:pt x="142" y="28"/>
                    </a:moveTo>
                    <a:cubicBezTo>
                      <a:pt x="166" y="27"/>
                      <a:pt x="187" y="40"/>
                      <a:pt x="206" y="52"/>
                    </a:cubicBezTo>
                    <a:cubicBezTo>
                      <a:pt x="209" y="53"/>
                      <a:pt x="211" y="55"/>
                      <a:pt x="214" y="56"/>
                    </a:cubicBezTo>
                    <a:cubicBezTo>
                      <a:pt x="222" y="56"/>
                      <a:pt x="229" y="54"/>
                      <a:pt x="233" y="50"/>
                    </a:cubicBezTo>
                    <a:cubicBezTo>
                      <a:pt x="223" y="41"/>
                      <a:pt x="207" y="44"/>
                      <a:pt x="197" y="36"/>
                    </a:cubicBezTo>
                    <a:cubicBezTo>
                      <a:pt x="182" y="24"/>
                      <a:pt x="202" y="22"/>
                      <a:pt x="208" y="16"/>
                    </a:cubicBezTo>
                    <a:cubicBezTo>
                      <a:pt x="218" y="6"/>
                      <a:pt x="210" y="2"/>
                      <a:pt x="198" y="0"/>
                    </a:cubicBezTo>
                    <a:cubicBezTo>
                      <a:pt x="187" y="14"/>
                      <a:pt x="171" y="24"/>
                      <a:pt x="137" y="25"/>
                    </a:cubicBezTo>
                    <a:cubicBezTo>
                      <a:pt x="115" y="26"/>
                      <a:pt x="97" y="20"/>
                      <a:pt x="81" y="12"/>
                    </a:cubicBezTo>
                    <a:cubicBezTo>
                      <a:pt x="78" y="13"/>
                      <a:pt x="75" y="15"/>
                      <a:pt x="72" y="19"/>
                    </a:cubicBezTo>
                    <a:cubicBezTo>
                      <a:pt x="67" y="25"/>
                      <a:pt x="64" y="31"/>
                      <a:pt x="56" y="34"/>
                    </a:cubicBezTo>
                    <a:cubicBezTo>
                      <a:pt x="45" y="38"/>
                      <a:pt x="34" y="31"/>
                      <a:pt x="23" y="33"/>
                    </a:cubicBezTo>
                    <a:cubicBezTo>
                      <a:pt x="8" y="36"/>
                      <a:pt x="0" y="56"/>
                      <a:pt x="21" y="55"/>
                    </a:cubicBezTo>
                    <a:cubicBezTo>
                      <a:pt x="31" y="55"/>
                      <a:pt x="61" y="40"/>
                      <a:pt x="52" y="60"/>
                    </a:cubicBezTo>
                    <a:cubicBezTo>
                      <a:pt x="50" y="66"/>
                      <a:pt x="40" y="69"/>
                      <a:pt x="39" y="74"/>
                    </a:cubicBezTo>
                    <a:cubicBezTo>
                      <a:pt x="38" y="77"/>
                      <a:pt x="39" y="79"/>
                      <a:pt x="40" y="80"/>
                    </a:cubicBezTo>
                    <a:cubicBezTo>
                      <a:pt x="49" y="75"/>
                      <a:pt x="57" y="69"/>
                      <a:pt x="65" y="62"/>
                    </a:cubicBezTo>
                    <a:cubicBezTo>
                      <a:pt x="88" y="45"/>
                      <a:pt x="111" y="28"/>
                      <a:pt x="142" y="28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2" name="Freeform 481">
                <a:extLst>
                  <a:ext uri="{FF2B5EF4-FFF2-40B4-BE49-F238E27FC236}">
                    <a16:creationId xmlns:a16="http://schemas.microsoft.com/office/drawing/2014/main" id="{A9D10F5D-40A8-46B7-BF59-C40B9E934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3" y="3148"/>
                <a:ext cx="253" cy="251"/>
              </a:xfrm>
              <a:custGeom>
                <a:avLst/>
                <a:gdLst>
                  <a:gd name="T0" fmla="*/ 1538 w 101"/>
                  <a:gd name="T1" fmla="*/ 401 h 94"/>
                  <a:gd name="T2" fmla="*/ 1505 w 101"/>
                  <a:gd name="T3" fmla="*/ 320 h 94"/>
                  <a:gd name="T4" fmla="*/ 1443 w 101"/>
                  <a:gd name="T5" fmla="*/ 0 h 94"/>
                  <a:gd name="T6" fmla="*/ 1443 w 101"/>
                  <a:gd name="T7" fmla="*/ 0 h 94"/>
                  <a:gd name="T8" fmla="*/ 1305 w 101"/>
                  <a:gd name="T9" fmla="*/ 150 h 94"/>
                  <a:gd name="T10" fmla="*/ 1035 w 101"/>
                  <a:gd name="T11" fmla="*/ 363 h 94"/>
                  <a:gd name="T12" fmla="*/ 959 w 101"/>
                  <a:gd name="T13" fmla="*/ 401 h 94"/>
                  <a:gd name="T14" fmla="*/ 929 w 101"/>
                  <a:gd name="T15" fmla="*/ 401 h 94"/>
                  <a:gd name="T16" fmla="*/ 847 w 101"/>
                  <a:gd name="T17" fmla="*/ 435 h 94"/>
                  <a:gd name="T18" fmla="*/ 834 w 101"/>
                  <a:gd name="T19" fmla="*/ 435 h 94"/>
                  <a:gd name="T20" fmla="*/ 754 w 101"/>
                  <a:gd name="T21" fmla="*/ 457 h 94"/>
                  <a:gd name="T22" fmla="*/ 721 w 101"/>
                  <a:gd name="T23" fmla="*/ 478 h 94"/>
                  <a:gd name="T24" fmla="*/ 614 w 101"/>
                  <a:gd name="T25" fmla="*/ 491 h 94"/>
                  <a:gd name="T26" fmla="*/ 158 w 101"/>
                  <a:gd name="T27" fmla="*/ 478 h 94"/>
                  <a:gd name="T28" fmla="*/ 158 w 101"/>
                  <a:gd name="T29" fmla="*/ 478 h 94"/>
                  <a:gd name="T30" fmla="*/ 313 w 101"/>
                  <a:gd name="T31" fmla="*/ 854 h 94"/>
                  <a:gd name="T32" fmla="*/ 220 w 101"/>
                  <a:gd name="T33" fmla="*/ 1028 h 94"/>
                  <a:gd name="T34" fmla="*/ 220 w 101"/>
                  <a:gd name="T35" fmla="*/ 1242 h 94"/>
                  <a:gd name="T36" fmla="*/ 50 w 101"/>
                  <a:gd name="T37" fmla="*/ 1597 h 94"/>
                  <a:gd name="T38" fmla="*/ 250 w 101"/>
                  <a:gd name="T39" fmla="*/ 1677 h 94"/>
                  <a:gd name="T40" fmla="*/ 271 w 101"/>
                  <a:gd name="T41" fmla="*/ 1653 h 94"/>
                  <a:gd name="T42" fmla="*/ 426 w 101"/>
                  <a:gd name="T43" fmla="*/ 1276 h 94"/>
                  <a:gd name="T44" fmla="*/ 721 w 101"/>
                  <a:gd name="T45" fmla="*/ 742 h 94"/>
                  <a:gd name="T46" fmla="*/ 754 w 101"/>
                  <a:gd name="T47" fmla="*/ 684 h 94"/>
                  <a:gd name="T48" fmla="*/ 754 w 101"/>
                  <a:gd name="T49" fmla="*/ 684 h 94"/>
                  <a:gd name="T50" fmla="*/ 784 w 101"/>
                  <a:gd name="T51" fmla="*/ 649 h 94"/>
                  <a:gd name="T52" fmla="*/ 784 w 101"/>
                  <a:gd name="T53" fmla="*/ 649 h 94"/>
                  <a:gd name="T54" fmla="*/ 817 w 101"/>
                  <a:gd name="T55" fmla="*/ 606 h 94"/>
                  <a:gd name="T56" fmla="*/ 817 w 101"/>
                  <a:gd name="T57" fmla="*/ 606 h 94"/>
                  <a:gd name="T58" fmla="*/ 847 w 101"/>
                  <a:gd name="T59" fmla="*/ 593 h 94"/>
                  <a:gd name="T60" fmla="*/ 847 w 101"/>
                  <a:gd name="T61" fmla="*/ 571 h 94"/>
                  <a:gd name="T62" fmla="*/ 897 w 101"/>
                  <a:gd name="T63" fmla="*/ 550 h 94"/>
                  <a:gd name="T64" fmla="*/ 897 w 101"/>
                  <a:gd name="T65" fmla="*/ 550 h 94"/>
                  <a:gd name="T66" fmla="*/ 929 w 101"/>
                  <a:gd name="T67" fmla="*/ 534 h 94"/>
                  <a:gd name="T68" fmla="*/ 942 w 101"/>
                  <a:gd name="T69" fmla="*/ 513 h 94"/>
                  <a:gd name="T70" fmla="*/ 972 w 101"/>
                  <a:gd name="T71" fmla="*/ 491 h 94"/>
                  <a:gd name="T72" fmla="*/ 992 w 101"/>
                  <a:gd name="T73" fmla="*/ 491 h 94"/>
                  <a:gd name="T74" fmla="*/ 1035 w 101"/>
                  <a:gd name="T75" fmla="*/ 478 h 94"/>
                  <a:gd name="T76" fmla="*/ 1538 w 101"/>
                  <a:gd name="T77" fmla="*/ 401 h 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01" h="94">
                    <a:moveTo>
                      <a:pt x="98" y="21"/>
                    </a:moveTo>
                    <a:cubicBezTo>
                      <a:pt x="97" y="20"/>
                      <a:pt x="96" y="19"/>
                      <a:pt x="96" y="17"/>
                    </a:cubicBezTo>
                    <a:cubicBezTo>
                      <a:pt x="94" y="11"/>
                      <a:pt x="101" y="5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89" y="3"/>
                      <a:pt x="86" y="5"/>
                      <a:pt x="83" y="8"/>
                    </a:cubicBezTo>
                    <a:cubicBezTo>
                      <a:pt x="78" y="12"/>
                      <a:pt x="72" y="16"/>
                      <a:pt x="66" y="19"/>
                    </a:cubicBezTo>
                    <a:cubicBezTo>
                      <a:pt x="64" y="19"/>
                      <a:pt x="63" y="20"/>
                      <a:pt x="61" y="21"/>
                    </a:cubicBezTo>
                    <a:cubicBezTo>
                      <a:pt x="60" y="21"/>
                      <a:pt x="60" y="21"/>
                      <a:pt x="59" y="21"/>
                    </a:cubicBezTo>
                    <a:cubicBezTo>
                      <a:pt x="58" y="22"/>
                      <a:pt x="56" y="22"/>
                      <a:pt x="54" y="23"/>
                    </a:cubicBezTo>
                    <a:cubicBezTo>
                      <a:pt x="54" y="23"/>
                      <a:pt x="53" y="23"/>
                      <a:pt x="53" y="23"/>
                    </a:cubicBezTo>
                    <a:cubicBezTo>
                      <a:pt x="51" y="24"/>
                      <a:pt x="49" y="24"/>
                      <a:pt x="48" y="24"/>
                    </a:cubicBezTo>
                    <a:cubicBezTo>
                      <a:pt x="47" y="24"/>
                      <a:pt x="46" y="24"/>
                      <a:pt x="46" y="25"/>
                    </a:cubicBezTo>
                    <a:cubicBezTo>
                      <a:pt x="44" y="25"/>
                      <a:pt x="41" y="25"/>
                      <a:pt x="39" y="26"/>
                    </a:cubicBezTo>
                    <a:cubicBezTo>
                      <a:pt x="30" y="27"/>
                      <a:pt x="20" y="27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20" y="25"/>
                      <a:pt x="24" y="38"/>
                      <a:pt x="20" y="45"/>
                    </a:cubicBezTo>
                    <a:cubicBezTo>
                      <a:pt x="18" y="49"/>
                      <a:pt x="15" y="50"/>
                      <a:pt x="14" y="54"/>
                    </a:cubicBezTo>
                    <a:cubicBezTo>
                      <a:pt x="12" y="58"/>
                      <a:pt x="15" y="61"/>
                      <a:pt x="14" y="65"/>
                    </a:cubicBezTo>
                    <a:cubicBezTo>
                      <a:pt x="12" y="74"/>
                      <a:pt x="0" y="71"/>
                      <a:pt x="3" y="84"/>
                    </a:cubicBezTo>
                    <a:cubicBezTo>
                      <a:pt x="5" y="93"/>
                      <a:pt x="10" y="94"/>
                      <a:pt x="16" y="88"/>
                    </a:cubicBezTo>
                    <a:cubicBezTo>
                      <a:pt x="16" y="88"/>
                      <a:pt x="16" y="87"/>
                      <a:pt x="17" y="87"/>
                    </a:cubicBezTo>
                    <a:cubicBezTo>
                      <a:pt x="21" y="80"/>
                      <a:pt x="24" y="74"/>
                      <a:pt x="27" y="67"/>
                    </a:cubicBezTo>
                    <a:cubicBezTo>
                      <a:pt x="35" y="54"/>
                      <a:pt x="40" y="45"/>
                      <a:pt x="46" y="39"/>
                    </a:cubicBezTo>
                    <a:cubicBezTo>
                      <a:pt x="46" y="38"/>
                      <a:pt x="47" y="37"/>
                      <a:pt x="48" y="36"/>
                    </a:cubicBezTo>
                    <a:cubicBezTo>
                      <a:pt x="48" y="36"/>
                      <a:pt x="48" y="36"/>
                      <a:pt x="48" y="36"/>
                    </a:cubicBezTo>
                    <a:cubicBezTo>
                      <a:pt x="48" y="36"/>
                      <a:pt x="49" y="35"/>
                      <a:pt x="50" y="34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51" y="34"/>
                      <a:pt x="51" y="33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3" y="32"/>
                      <a:pt x="53" y="31"/>
                      <a:pt x="54" y="31"/>
                    </a:cubicBezTo>
                    <a:cubicBezTo>
                      <a:pt x="54" y="31"/>
                      <a:pt x="54" y="31"/>
                      <a:pt x="54" y="30"/>
                    </a:cubicBezTo>
                    <a:cubicBezTo>
                      <a:pt x="55" y="30"/>
                      <a:pt x="56" y="30"/>
                      <a:pt x="57" y="29"/>
                    </a:cubicBezTo>
                    <a:cubicBezTo>
                      <a:pt x="57" y="29"/>
                      <a:pt x="57" y="29"/>
                      <a:pt x="57" y="29"/>
                    </a:cubicBezTo>
                    <a:cubicBezTo>
                      <a:pt x="58" y="28"/>
                      <a:pt x="58" y="28"/>
                      <a:pt x="59" y="28"/>
                    </a:cubicBezTo>
                    <a:cubicBezTo>
                      <a:pt x="59" y="28"/>
                      <a:pt x="59" y="28"/>
                      <a:pt x="60" y="27"/>
                    </a:cubicBezTo>
                    <a:cubicBezTo>
                      <a:pt x="60" y="27"/>
                      <a:pt x="61" y="27"/>
                      <a:pt x="62" y="26"/>
                    </a:cubicBezTo>
                    <a:cubicBezTo>
                      <a:pt x="62" y="26"/>
                      <a:pt x="62" y="26"/>
                      <a:pt x="63" y="26"/>
                    </a:cubicBezTo>
                    <a:cubicBezTo>
                      <a:pt x="64" y="26"/>
                      <a:pt x="65" y="25"/>
                      <a:pt x="66" y="25"/>
                    </a:cubicBezTo>
                    <a:cubicBezTo>
                      <a:pt x="76" y="21"/>
                      <a:pt x="87" y="20"/>
                      <a:pt x="98" y="2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3" name="Freeform 482">
                <a:extLst>
                  <a:ext uri="{FF2B5EF4-FFF2-40B4-BE49-F238E27FC236}">
                    <a16:creationId xmlns:a16="http://schemas.microsoft.com/office/drawing/2014/main" id="{A957DB50-6B5B-4515-9A36-85F09653B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3188"/>
                <a:ext cx="150" cy="107"/>
              </a:xfrm>
              <a:custGeom>
                <a:avLst/>
                <a:gdLst>
                  <a:gd name="T0" fmla="*/ 300 w 60"/>
                  <a:gd name="T1" fmla="*/ 0 h 40"/>
                  <a:gd name="T2" fmla="*/ 125 w 60"/>
                  <a:gd name="T3" fmla="*/ 115 h 40"/>
                  <a:gd name="T4" fmla="*/ 113 w 60"/>
                  <a:gd name="T5" fmla="*/ 193 h 40"/>
                  <a:gd name="T6" fmla="*/ 50 w 60"/>
                  <a:gd name="T7" fmla="*/ 265 h 40"/>
                  <a:gd name="T8" fmla="*/ 113 w 60"/>
                  <a:gd name="T9" fmla="*/ 401 h 40"/>
                  <a:gd name="T10" fmla="*/ 283 w 60"/>
                  <a:gd name="T11" fmla="*/ 423 h 40"/>
                  <a:gd name="T12" fmla="*/ 520 w 60"/>
                  <a:gd name="T13" fmla="*/ 479 h 40"/>
                  <a:gd name="T14" fmla="*/ 688 w 60"/>
                  <a:gd name="T15" fmla="*/ 572 h 40"/>
                  <a:gd name="T16" fmla="*/ 833 w 60"/>
                  <a:gd name="T17" fmla="*/ 709 h 40"/>
                  <a:gd name="T18" fmla="*/ 938 w 60"/>
                  <a:gd name="T19" fmla="*/ 765 h 40"/>
                  <a:gd name="T20" fmla="*/ 783 w 60"/>
                  <a:gd name="T21" fmla="*/ 615 h 40"/>
                  <a:gd name="T22" fmla="*/ 625 w 60"/>
                  <a:gd name="T23" fmla="*/ 479 h 40"/>
                  <a:gd name="T24" fmla="*/ 500 w 60"/>
                  <a:gd name="T25" fmla="*/ 342 h 40"/>
                  <a:gd name="T26" fmla="*/ 438 w 60"/>
                  <a:gd name="T27" fmla="*/ 251 h 40"/>
                  <a:gd name="T28" fmla="*/ 363 w 60"/>
                  <a:gd name="T29" fmla="*/ 94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0" h="40">
                    <a:moveTo>
                      <a:pt x="19" y="0"/>
                    </a:moveTo>
                    <a:cubicBezTo>
                      <a:pt x="19" y="4"/>
                      <a:pt x="10" y="3"/>
                      <a:pt x="8" y="6"/>
                    </a:cubicBezTo>
                    <a:cubicBezTo>
                      <a:pt x="7" y="7"/>
                      <a:pt x="7" y="8"/>
                      <a:pt x="7" y="10"/>
                    </a:cubicBezTo>
                    <a:cubicBezTo>
                      <a:pt x="6" y="12"/>
                      <a:pt x="5" y="12"/>
                      <a:pt x="3" y="14"/>
                    </a:cubicBezTo>
                    <a:cubicBezTo>
                      <a:pt x="0" y="18"/>
                      <a:pt x="2" y="21"/>
                      <a:pt x="7" y="21"/>
                    </a:cubicBezTo>
                    <a:cubicBezTo>
                      <a:pt x="11" y="21"/>
                      <a:pt x="14" y="22"/>
                      <a:pt x="18" y="22"/>
                    </a:cubicBezTo>
                    <a:cubicBezTo>
                      <a:pt x="23" y="23"/>
                      <a:pt x="28" y="23"/>
                      <a:pt x="33" y="25"/>
                    </a:cubicBezTo>
                    <a:cubicBezTo>
                      <a:pt x="37" y="26"/>
                      <a:pt x="41" y="28"/>
                      <a:pt x="44" y="30"/>
                    </a:cubicBezTo>
                    <a:cubicBezTo>
                      <a:pt x="48" y="32"/>
                      <a:pt x="50" y="34"/>
                      <a:pt x="53" y="37"/>
                    </a:cubicBezTo>
                    <a:cubicBezTo>
                      <a:pt x="55" y="38"/>
                      <a:pt x="58" y="38"/>
                      <a:pt x="60" y="40"/>
                    </a:cubicBezTo>
                    <a:cubicBezTo>
                      <a:pt x="59" y="37"/>
                      <a:pt x="52" y="34"/>
                      <a:pt x="50" y="32"/>
                    </a:cubicBezTo>
                    <a:cubicBezTo>
                      <a:pt x="46" y="29"/>
                      <a:pt x="43" y="28"/>
                      <a:pt x="40" y="25"/>
                    </a:cubicBezTo>
                    <a:cubicBezTo>
                      <a:pt x="37" y="23"/>
                      <a:pt x="35" y="20"/>
                      <a:pt x="32" y="18"/>
                    </a:cubicBezTo>
                    <a:cubicBezTo>
                      <a:pt x="31" y="16"/>
                      <a:pt x="29" y="15"/>
                      <a:pt x="28" y="13"/>
                    </a:cubicBezTo>
                    <a:cubicBezTo>
                      <a:pt x="26" y="11"/>
                      <a:pt x="25" y="7"/>
                      <a:pt x="23" y="5"/>
                    </a:cubicBezTo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4" name="Freeform 483">
                <a:extLst>
                  <a:ext uri="{FF2B5EF4-FFF2-40B4-BE49-F238E27FC236}">
                    <a16:creationId xmlns:a16="http://schemas.microsoft.com/office/drawing/2014/main" id="{F0560F09-E71F-48E4-8359-A1AC96B52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3081"/>
                <a:ext cx="30" cy="62"/>
              </a:xfrm>
              <a:custGeom>
                <a:avLst/>
                <a:gdLst>
                  <a:gd name="T0" fmla="*/ 63 w 12"/>
                  <a:gd name="T1" fmla="*/ 0 h 23"/>
                  <a:gd name="T2" fmla="*/ 0 w 12"/>
                  <a:gd name="T3" fmla="*/ 450 h 23"/>
                  <a:gd name="T4" fmla="*/ 188 w 12"/>
                  <a:gd name="T5" fmla="*/ 429 h 23"/>
                  <a:gd name="T6" fmla="*/ 113 w 12"/>
                  <a:gd name="T7" fmla="*/ 137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3">
                    <a:moveTo>
                      <a:pt x="4" y="0"/>
                    </a:moveTo>
                    <a:cubicBezTo>
                      <a:pt x="6" y="7"/>
                      <a:pt x="6" y="19"/>
                      <a:pt x="0" y="23"/>
                    </a:cubicBezTo>
                    <a:cubicBezTo>
                      <a:pt x="3" y="22"/>
                      <a:pt x="10" y="20"/>
                      <a:pt x="12" y="22"/>
                    </a:cubicBezTo>
                    <a:cubicBezTo>
                      <a:pt x="10" y="17"/>
                      <a:pt x="7" y="12"/>
                      <a:pt x="7" y="7"/>
                    </a:cubicBezTo>
                  </a:path>
                </a:pathLst>
              </a:custGeom>
              <a:solidFill>
                <a:srgbClr val="AB0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5" name="Freeform 484">
                <a:extLst>
                  <a:ext uri="{FF2B5EF4-FFF2-40B4-BE49-F238E27FC236}">
                    <a16:creationId xmlns:a16="http://schemas.microsoft.com/office/drawing/2014/main" id="{81DE886E-3490-442B-9E53-02B0BFDB4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3204"/>
                <a:ext cx="62" cy="48"/>
              </a:xfrm>
              <a:custGeom>
                <a:avLst/>
                <a:gdLst>
                  <a:gd name="T0" fmla="*/ 278 w 25"/>
                  <a:gd name="T1" fmla="*/ 0 h 18"/>
                  <a:gd name="T2" fmla="*/ 0 w 25"/>
                  <a:gd name="T3" fmla="*/ 341 h 18"/>
                  <a:gd name="T4" fmla="*/ 196 w 25"/>
                  <a:gd name="T5" fmla="*/ 320 h 18"/>
                  <a:gd name="T6" fmla="*/ 382 w 25"/>
                  <a:gd name="T7" fmla="*/ 307 h 18"/>
                  <a:gd name="T8" fmla="*/ 258 w 25"/>
                  <a:gd name="T9" fmla="*/ 11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8">
                    <a:moveTo>
                      <a:pt x="18" y="0"/>
                    </a:moveTo>
                    <a:cubicBezTo>
                      <a:pt x="15" y="10"/>
                      <a:pt x="8" y="13"/>
                      <a:pt x="0" y="18"/>
                    </a:cubicBezTo>
                    <a:cubicBezTo>
                      <a:pt x="4" y="17"/>
                      <a:pt x="8" y="17"/>
                      <a:pt x="13" y="17"/>
                    </a:cubicBezTo>
                    <a:cubicBezTo>
                      <a:pt x="17" y="17"/>
                      <a:pt x="21" y="16"/>
                      <a:pt x="25" y="16"/>
                    </a:cubicBezTo>
                    <a:cubicBezTo>
                      <a:pt x="22" y="14"/>
                      <a:pt x="18" y="10"/>
                      <a:pt x="17" y="6"/>
                    </a:cubicBezTo>
                  </a:path>
                </a:pathLst>
              </a:custGeom>
              <a:solidFill>
                <a:srgbClr val="AB0A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6" name="Oval 485">
                <a:extLst>
                  <a:ext uri="{FF2B5EF4-FFF2-40B4-BE49-F238E27FC236}">
                    <a16:creationId xmlns:a16="http://schemas.microsoft.com/office/drawing/2014/main" id="{B9ABE172-F517-43E5-97ED-EFB4CAB41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3" y="3399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7" name="Oval 486">
                <a:extLst>
                  <a:ext uri="{FF2B5EF4-FFF2-40B4-BE49-F238E27FC236}">
                    <a16:creationId xmlns:a16="http://schemas.microsoft.com/office/drawing/2014/main" id="{DB188D3C-3FF4-449F-92EC-B31E2E27F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3497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8" name="Oval 487">
                <a:extLst>
                  <a:ext uri="{FF2B5EF4-FFF2-40B4-BE49-F238E27FC236}">
                    <a16:creationId xmlns:a16="http://schemas.microsoft.com/office/drawing/2014/main" id="{1D3DA27C-76C8-4235-B6D5-13E0AA9EE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8" y="3396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19" name="Oval 488">
                <a:extLst>
                  <a:ext uri="{FF2B5EF4-FFF2-40B4-BE49-F238E27FC236}">
                    <a16:creationId xmlns:a16="http://schemas.microsoft.com/office/drawing/2014/main" id="{AFD8454A-AA02-4A5B-80E3-05B628982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1" y="3433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0" name="Oval 489">
                <a:extLst>
                  <a:ext uri="{FF2B5EF4-FFF2-40B4-BE49-F238E27FC236}">
                    <a16:creationId xmlns:a16="http://schemas.microsoft.com/office/drawing/2014/main" id="{8A30F4ED-C74A-4C8F-B399-B1BAB6AF2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6" y="3263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1" name="Oval 490">
                <a:extLst>
                  <a:ext uri="{FF2B5EF4-FFF2-40B4-BE49-F238E27FC236}">
                    <a16:creationId xmlns:a16="http://schemas.microsoft.com/office/drawing/2014/main" id="{1E952CB3-8A43-474F-91CE-882BCADFA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6" y="3436"/>
                <a:ext cx="15" cy="19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2" name="Oval 491">
                <a:extLst>
                  <a:ext uri="{FF2B5EF4-FFF2-40B4-BE49-F238E27FC236}">
                    <a16:creationId xmlns:a16="http://schemas.microsoft.com/office/drawing/2014/main" id="{00A8AB75-5362-4A97-84D6-05F47DB54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3551"/>
                <a:ext cx="17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3" name="Oval 492">
                <a:extLst>
                  <a:ext uri="{FF2B5EF4-FFF2-40B4-BE49-F238E27FC236}">
                    <a16:creationId xmlns:a16="http://schemas.microsoft.com/office/drawing/2014/main" id="{A106E44A-E9AA-42D8-8E07-6DEA362D0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8" y="3471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4" name="Oval 493">
                <a:extLst>
                  <a:ext uri="{FF2B5EF4-FFF2-40B4-BE49-F238E27FC236}">
                    <a16:creationId xmlns:a16="http://schemas.microsoft.com/office/drawing/2014/main" id="{2D5E3D40-874D-4DB4-8D14-B03289957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3516"/>
                <a:ext cx="15" cy="19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5" name="Oval 494">
                <a:extLst>
                  <a:ext uri="{FF2B5EF4-FFF2-40B4-BE49-F238E27FC236}">
                    <a16:creationId xmlns:a16="http://schemas.microsoft.com/office/drawing/2014/main" id="{B6CF506A-2D2F-4781-909F-7EEDB53B5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6" y="3468"/>
                <a:ext cx="17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6" name="Oval 495">
                <a:extLst>
                  <a:ext uri="{FF2B5EF4-FFF2-40B4-BE49-F238E27FC236}">
                    <a16:creationId xmlns:a16="http://schemas.microsoft.com/office/drawing/2014/main" id="{3BF85BE9-007C-46EA-978A-3AA8E4A1C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6" y="3353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7" name="Oval 496">
                <a:extLst>
                  <a:ext uri="{FF2B5EF4-FFF2-40B4-BE49-F238E27FC236}">
                    <a16:creationId xmlns:a16="http://schemas.microsoft.com/office/drawing/2014/main" id="{1592D909-0E24-4943-862C-E2A89D420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263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8" name="Oval 497">
                <a:extLst>
                  <a:ext uri="{FF2B5EF4-FFF2-40B4-BE49-F238E27FC236}">
                    <a16:creationId xmlns:a16="http://schemas.microsoft.com/office/drawing/2014/main" id="{3A0C73C2-75F3-4188-B139-B925D1CCE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6" y="3399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29" name="Oval 498">
                <a:extLst>
                  <a:ext uri="{FF2B5EF4-FFF2-40B4-BE49-F238E27FC236}">
                    <a16:creationId xmlns:a16="http://schemas.microsoft.com/office/drawing/2014/main" id="{B3E376CB-BDFC-472E-AF9B-640D7E660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3425"/>
                <a:ext cx="17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0" name="Oval 499">
                <a:extLst>
                  <a:ext uri="{FF2B5EF4-FFF2-40B4-BE49-F238E27FC236}">
                    <a16:creationId xmlns:a16="http://schemas.microsoft.com/office/drawing/2014/main" id="{92381DBB-1FD5-4AC5-9FFA-C3421A196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3479"/>
                <a:ext cx="18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1" name="Oval 500">
                <a:extLst>
                  <a:ext uri="{FF2B5EF4-FFF2-40B4-BE49-F238E27FC236}">
                    <a16:creationId xmlns:a16="http://schemas.microsoft.com/office/drawing/2014/main" id="{7706A952-6C59-43C9-B7C6-9E816FA70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3" y="3361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2" name="Oval 501">
                <a:extLst>
                  <a:ext uri="{FF2B5EF4-FFF2-40B4-BE49-F238E27FC236}">
                    <a16:creationId xmlns:a16="http://schemas.microsoft.com/office/drawing/2014/main" id="{3CE01D55-170C-471F-B779-48B0DDE90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3401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3" name="Oval 502">
                <a:extLst>
                  <a:ext uri="{FF2B5EF4-FFF2-40B4-BE49-F238E27FC236}">
                    <a16:creationId xmlns:a16="http://schemas.microsoft.com/office/drawing/2014/main" id="{866B6029-88B0-420E-BD4D-3A0A5A224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3375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4" name="Oval 503">
                <a:extLst>
                  <a:ext uri="{FF2B5EF4-FFF2-40B4-BE49-F238E27FC236}">
                    <a16:creationId xmlns:a16="http://schemas.microsoft.com/office/drawing/2014/main" id="{13553948-8C85-4827-83F4-130632E9C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3425"/>
                <a:ext cx="15" cy="19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5" name="Oval 504">
                <a:extLst>
                  <a:ext uri="{FF2B5EF4-FFF2-40B4-BE49-F238E27FC236}">
                    <a16:creationId xmlns:a16="http://schemas.microsoft.com/office/drawing/2014/main" id="{90E0ECF2-669F-4DF1-A0B7-B6A32C836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6" y="3447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6" name="Oval 505">
                <a:extLst>
                  <a:ext uri="{FF2B5EF4-FFF2-40B4-BE49-F238E27FC236}">
                    <a16:creationId xmlns:a16="http://schemas.microsoft.com/office/drawing/2014/main" id="{74C34130-0DC1-4054-8DD7-183F06601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6" y="3321"/>
                <a:ext cx="15" cy="16"/>
              </a:xfrm>
              <a:prstGeom prst="ellipse">
                <a:avLst/>
              </a:pr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5237" name="Freeform 506">
                <a:extLst>
                  <a:ext uri="{FF2B5EF4-FFF2-40B4-BE49-F238E27FC236}">
                    <a16:creationId xmlns:a16="http://schemas.microsoft.com/office/drawing/2014/main" id="{28024308-8276-48F9-A675-85C55C501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35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8" name="Freeform 507">
                <a:extLst>
                  <a:ext uri="{FF2B5EF4-FFF2-40B4-BE49-F238E27FC236}">
                    <a16:creationId xmlns:a16="http://schemas.microsoft.com/office/drawing/2014/main" id="{66A6F7A0-1886-46CB-8EFB-F0E184AFF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38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39" name="Freeform 508">
                <a:extLst>
                  <a:ext uri="{FF2B5EF4-FFF2-40B4-BE49-F238E27FC236}">
                    <a16:creationId xmlns:a16="http://schemas.microsoft.com/office/drawing/2014/main" id="{2671C4C6-FFB7-4AE6-B516-236B994BD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3343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0" name="Freeform 509">
                <a:extLst>
                  <a:ext uri="{FF2B5EF4-FFF2-40B4-BE49-F238E27FC236}">
                    <a16:creationId xmlns:a16="http://schemas.microsoft.com/office/drawing/2014/main" id="{BEA3CCCB-34FF-4248-89A0-F8DB2C57B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3476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1" name="Freeform 510">
                <a:extLst>
                  <a:ext uri="{FF2B5EF4-FFF2-40B4-BE49-F238E27FC236}">
                    <a16:creationId xmlns:a16="http://schemas.microsoft.com/office/drawing/2014/main" id="{9CB989EB-B8CD-4A03-B0C2-51AEE7F5A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46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2" name="Freeform 511">
                <a:extLst>
                  <a:ext uri="{FF2B5EF4-FFF2-40B4-BE49-F238E27FC236}">
                    <a16:creationId xmlns:a16="http://schemas.microsoft.com/office/drawing/2014/main" id="{3EE06323-C2C6-4BEF-BF76-EEE9892B4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3516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3" name="Freeform 512">
                <a:extLst>
                  <a:ext uri="{FF2B5EF4-FFF2-40B4-BE49-F238E27FC236}">
                    <a16:creationId xmlns:a16="http://schemas.microsoft.com/office/drawing/2014/main" id="{C2BF7A3E-2B9E-470C-A437-291D91EE4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352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18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4" name="Freeform 513">
                <a:extLst>
                  <a:ext uri="{FF2B5EF4-FFF2-40B4-BE49-F238E27FC236}">
                    <a16:creationId xmlns:a16="http://schemas.microsoft.com/office/drawing/2014/main" id="{AB8F9039-BB32-4F0C-AD86-6D14FA484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407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18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5" name="Freeform 514">
                <a:extLst>
                  <a:ext uri="{FF2B5EF4-FFF2-40B4-BE49-F238E27FC236}">
                    <a16:creationId xmlns:a16="http://schemas.microsoft.com/office/drawing/2014/main" id="{BA0688D8-8B8D-47D6-B090-FBDE441D4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3428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6" name="Freeform 515">
                <a:extLst>
                  <a:ext uri="{FF2B5EF4-FFF2-40B4-BE49-F238E27FC236}">
                    <a16:creationId xmlns:a16="http://schemas.microsoft.com/office/drawing/2014/main" id="{4B76C593-EEAF-4FA9-A996-23C14B3C4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342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7" name="Freeform 516">
                <a:extLst>
                  <a:ext uri="{FF2B5EF4-FFF2-40B4-BE49-F238E27FC236}">
                    <a16:creationId xmlns:a16="http://schemas.microsoft.com/office/drawing/2014/main" id="{24E6453E-469C-4241-9B7F-25932D3DD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44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8" name="Freeform 517">
                <a:extLst>
                  <a:ext uri="{FF2B5EF4-FFF2-40B4-BE49-F238E27FC236}">
                    <a16:creationId xmlns:a16="http://schemas.microsoft.com/office/drawing/2014/main" id="{6A83243E-3210-44A6-BDE2-AF0908B5B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43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18 w 7"/>
                  <a:gd name="T5" fmla="*/ 85 h 7"/>
                  <a:gd name="T6" fmla="*/ 33 w 7"/>
                  <a:gd name="T7" fmla="*/ 118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9" name="Freeform 518">
                <a:extLst>
                  <a:ext uri="{FF2B5EF4-FFF2-40B4-BE49-F238E27FC236}">
                    <a16:creationId xmlns:a16="http://schemas.microsoft.com/office/drawing/2014/main" id="{01590D3A-D411-4674-8EAC-F31851198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3385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18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0" name="Freeform 519">
                <a:extLst>
                  <a:ext uri="{FF2B5EF4-FFF2-40B4-BE49-F238E27FC236}">
                    <a16:creationId xmlns:a16="http://schemas.microsoft.com/office/drawing/2014/main" id="{E201259C-4386-4971-9143-0D49B4657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385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1" name="Freeform 520">
                <a:extLst>
                  <a:ext uri="{FF2B5EF4-FFF2-40B4-BE49-F238E27FC236}">
                    <a16:creationId xmlns:a16="http://schemas.microsoft.com/office/drawing/2014/main" id="{0AF0C6EC-50A8-47BA-AF1F-874C960B3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303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2" name="Freeform 521">
                <a:extLst>
                  <a:ext uri="{FF2B5EF4-FFF2-40B4-BE49-F238E27FC236}">
                    <a16:creationId xmlns:a16="http://schemas.microsoft.com/office/drawing/2014/main" id="{9B32DA58-D1D1-47CC-9CE1-8750029F9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35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3" name="Freeform 522">
                <a:extLst>
                  <a:ext uri="{FF2B5EF4-FFF2-40B4-BE49-F238E27FC236}">
                    <a16:creationId xmlns:a16="http://schemas.microsoft.com/office/drawing/2014/main" id="{5CC8E2D7-EEDF-49DA-AAC3-35DB26F08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3337"/>
                <a:ext cx="17" cy="22"/>
              </a:xfrm>
              <a:custGeom>
                <a:avLst/>
                <a:gdLst>
                  <a:gd name="T0" fmla="*/ 12 w 7"/>
                  <a:gd name="T1" fmla="*/ 61 h 8"/>
                  <a:gd name="T2" fmla="*/ 70 w 7"/>
                  <a:gd name="T3" fmla="*/ 22 h 8"/>
                  <a:gd name="T4" fmla="*/ 87 w 7"/>
                  <a:gd name="T5" fmla="*/ 107 h 8"/>
                  <a:gd name="T6" fmla="*/ 29 w 7"/>
                  <a:gd name="T7" fmla="*/ 143 h 8"/>
                  <a:gd name="T8" fmla="*/ 12 w 7"/>
                  <a:gd name="T9" fmla="*/ 6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4" name="Freeform 523">
                <a:extLst>
                  <a:ext uri="{FF2B5EF4-FFF2-40B4-BE49-F238E27FC236}">
                    <a16:creationId xmlns:a16="http://schemas.microsoft.com/office/drawing/2014/main" id="{C21A318C-B2D3-4108-8C8C-75CBB0031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6" y="339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5" name="Freeform 524">
                <a:extLst>
                  <a:ext uri="{FF2B5EF4-FFF2-40B4-BE49-F238E27FC236}">
                    <a16:creationId xmlns:a16="http://schemas.microsoft.com/office/drawing/2014/main" id="{9F07A0A5-7BD5-47DD-B045-D47517B44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433"/>
                <a:ext cx="18" cy="19"/>
              </a:xfrm>
              <a:custGeom>
                <a:avLst/>
                <a:gdLst>
                  <a:gd name="T0" fmla="*/ 21 w 7"/>
                  <a:gd name="T1" fmla="*/ 60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6" name="Freeform 525">
                <a:extLst>
                  <a:ext uri="{FF2B5EF4-FFF2-40B4-BE49-F238E27FC236}">
                    <a16:creationId xmlns:a16="http://schemas.microsoft.com/office/drawing/2014/main" id="{F3F1BE2A-0EA9-4171-9325-61BBFC135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489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7" name="Freeform 526">
                <a:extLst>
                  <a:ext uri="{FF2B5EF4-FFF2-40B4-BE49-F238E27FC236}">
                    <a16:creationId xmlns:a16="http://schemas.microsoft.com/office/drawing/2014/main" id="{41DFC8E7-1C79-4882-B8DC-9C69E5D07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359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8" name="Freeform 527">
                <a:extLst>
                  <a:ext uri="{FF2B5EF4-FFF2-40B4-BE49-F238E27FC236}">
                    <a16:creationId xmlns:a16="http://schemas.microsoft.com/office/drawing/2014/main" id="{31423AA7-91E3-40E8-89A2-9D1E5982D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335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59" name="Freeform 528">
                <a:extLst>
                  <a:ext uri="{FF2B5EF4-FFF2-40B4-BE49-F238E27FC236}">
                    <a16:creationId xmlns:a16="http://schemas.microsoft.com/office/drawing/2014/main" id="{8B07BC33-0A85-40F0-81D5-BE79304B3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37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0" name="Freeform 529">
                <a:extLst>
                  <a:ext uri="{FF2B5EF4-FFF2-40B4-BE49-F238E27FC236}">
                    <a16:creationId xmlns:a16="http://schemas.microsoft.com/office/drawing/2014/main" id="{BC6067B4-3440-4816-BBB5-E03C82AD0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417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1" name="Freeform 530">
                <a:extLst>
                  <a:ext uri="{FF2B5EF4-FFF2-40B4-BE49-F238E27FC236}">
                    <a16:creationId xmlns:a16="http://schemas.microsoft.com/office/drawing/2014/main" id="{92EBCF9F-8D19-47B6-8B0B-AD086718A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3415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2" name="Freeform 531">
                <a:extLst>
                  <a:ext uri="{FF2B5EF4-FFF2-40B4-BE49-F238E27FC236}">
                    <a16:creationId xmlns:a16="http://schemas.microsoft.com/office/drawing/2014/main" id="{BA920446-EFC4-4955-9198-584639544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3489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3" name="Freeform 532">
                <a:extLst>
                  <a:ext uri="{FF2B5EF4-FFF2-40B4-BE49-F238E27FC236}">
                    <a16:creationId xmlns:a16="http://schemas.microsoft.com/office/drawing/2014/main" id="{36313550-A878-4476-95AF-B1097B6E4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51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4" name="Freeform 533">
                <a:extLst>
                  <a:ext uri="{FF2B5EF4-FFF2-40B4-BE49-F238E27FC236}">
                    <a16:creationId xmlns:a16="http://schemas.microsoft.com/office/drawing/2014/main" id="{E489E7F4-9838-46F9-8397-0004CA928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481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5" name="Freeform 534">
                <a:extLst>
                  <a:ext uri="{FF2B5EF4-FFF2-40B4-BE49-F238E27FC236}">
                    <a16:creationId xmlns:a16="http://schemas.microsoft.com/office/drawing/2014/main" id="{111A442B-0E45-49C5-8ACB-E4FE2F901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439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18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6" name="Freeform 535">
                <a:extLst>
                  <a:ext uri="{FF2B5EF4-FFF2-40B4-BE49-F238E27FC236}">
                    <a16:creationId xmlns:a16="http://schemas.microsoft.com/office/drawing/2014/main" id="{8E7DFA4F-3A1D-4F49-BC0D-B862B6ED4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3537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7" name="Freeform 536">
                <a:extLst>
                  <a:ext uri="{FF2B5EF4-FFF2-40B4-BE49-F238E27FC236}">
                    <a16:creationId xmlns:a16="http://schemas.microsoft.com/office/drawing/2014/main" id="{F9011190-F3AE-4902-87F1-D9E1D64D9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548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8" name="Freeform 537">
                <a:extLst>
                  <a:ext uri="{FF2B5EF4-FFF2-40B4-BE49-F238E27FC236}">
                    <a16:creationId xmlns:a16="http://schemas.microsoft.com/office/drawing/2014/main" id="{03445764-DC10-4032-BBCB-334D1A24A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3548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69" name="Freeform 538">
                <a:extLst>
                  <a:ext uri="{FF2B5EF4-FFF2-40B4-BE49-F238E27FC236}">
                    <a16:creationId xmlns:a16="http://schemas.microsoft.com/office/drawing/2014/main" id="{41C08575-4F43-4B77-BABE-6599A1FFF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3292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0" name="Freeform 539">
                <a:extLst>
                  <a:ext uri="{FF2B5EF4-FFF2-40B4-BE49-F238E27FC236}">
                    <a16:creationId xmlns:a16="http://schemas.microsoft.com/office/drawing/2014/main" id="{C48C661D-3921-461F-8CA4-8C65D14F4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3329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1" name="Freeform 540">
                <a:extLst>
                  <a:ext uri="{FF2B5EF4-FFF2-40B4-BE49-F238E27FC236}">
                    <a16:creationId xmlns:a16="http://schemas.microsoft.com/office/drawing/2014/main" id="{82CA0688-40FE-4334-93C0-AD4BCB5AE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380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2" name="Freeform 541">
                <a:extLst>
                  <a:ext uri="{FF2B5EF4-FFF2-40B4-BE49-F238E27FC236}">
                    <a16:creationId xmlns:a16="http://schemas.microsoft.com/office/drawing/2014/main" id="{5A50E732-4F8A-4693-865F-E4B0B0824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39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100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3" name="Freeform 542">
                <a:extLst>
                  <a:ext uri="{FF2B5EF4-FFF2-40B4-BE49-F238E27FC236}">
                    <a16:creationId xmlns:a16="http://schemas.microsoft.com/office/drawing/2014/main" id="{7EC67847-2A50-40DB-8654-66B9673A4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39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4" name="Freeform 543">
                <a:extLst>
                  <a:ext uri="{FF2B5EF4-FFF2-40B4-BE49-F238E27FC236}">
                    <a16:creationId xmlns:a16="http://schemas.microsoft.com/office/drawing/2014/main" id="{EB2E060C-DBEC-47D6-B8CD-30F2AE605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3452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5" name="Freeform 544">
                <a:extLst>
                  <a:ext uri="{FF2B5EF4-FFF2-40B4-BE49-F238E27FC236}">
                    <a16:creationId xmlns:a16="http://schemas.microsoft.com/office/drawing/2014/main" id="{44010201-90F4-4CF8-B9ED-AE1D538C9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339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18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6" name="Freeform 545">
                <a:extLst>
                  <a:ext uri="{FF2B5EF4-FFF2-40B4-BE49-F238E27FC236}">
                    <a16:creationId xmlns:a16="http://schemas.microsoft.com/office/drawing/2014/main" id="{E246705E-4E29-47B1-866B-8E208C988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347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7" name="Freeform 546">
                <a:extLst>
                  <a:ext uri="{FF2B5EF4-FFF2-40B4-BE49-F238E27FC236}">
                    <a16:creationId xmlns:a16="http://schemas.microsoft.com/office/drawing/2014/main" id="{619F6061-2749-4DF5-A2A7-A6466E654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3428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58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8" name="Freeform 547">
                <a:extLst>
                  <a:ext uri="{FF2B5EF4-FFF2-40B4-BE49-F238E27FC236}">
                    <a16:creationId xmlns:a16="http://schemas.microsoft.com/office/drawing/2014/main" id="{27D0B7A2-F19D-4D97-8A74-5454A0BD0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1" y="3407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79" name="Freeform 548">
                <a:extLst>
                  <a:ext uri="{FF2B5EF4-FFF2-40B4-BE49-F238E27FC236}">
                    <a16:creationId xmlns:a16="http://schemas.microsoft.com/office/drawing/2014/main" id="{54C8F0A5-0475-4764-9B29-836E9EC55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3372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0" name="Freeform 549">
                <a:extLst>
                  <a:ext uri="{FF2B5EF4-FFF2-40B4-BE49-F238E27FC236}">
                    <a16:creationId xmlns:a16="http://schemas.microsoft.com/office/drawing/2014/main" id="{9F6994B1-9784-4931-B2B6-1351C846A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335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1" name="Freeform 550">
                <a:extLst>
                  <a:ext uri="{FF2B5EF4-FFF2-40B4-BE49-F238E27FC236}">
                    <a16:creationId xmlns:a16="http://schemas.microsoft.com/office/drawing/2014/main" id="{112BF801-220E-4F96-A5FC-983EDF2AA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337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2" name="Freeform 551">
                <a:extLst>
                  <a:ext uri="{FF2B5EF4-FFF2-40B4-BE49-F238E27FC236}">
                    <a16:creationId xmlns:a16="http://schemas.microsoft.com/office/drawing/2014/main" id="{CE013C0A-701D-49A0-B5B3-704B204D0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401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3" name="Freeform 552">
                <a:extLst>
                  <a:ext uri="{FF2B5EF4-FFF2-40B4-BE49-F238E27FC236}">
                    <a16:creationId xmlns:a16="http://schemas.microsoft.com/office/drawing/2014/main" id="{555CD878-0540-475D-A8AB-C35924D5E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444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18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4" name="Freeform 553">
                <a:extLst>
                  <a:ext uri="{FF2B5EF4-FFF2-40B4-BE49-F238E27FC236}">
                    <a16:creationId xmlns:a16="http://schemas.microsoft.com/office/drawing/2014/main" id="{E0B23078-03DD-4FFC-8E4E-F56988B8A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342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100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5" name="Freeform 554">
                <a:extLst>
                  <a:ext uri="{FF2B5EF4-FFF2-40B4-BE49-F238E27FC236}">
                    <a16:creationId xmlns:a16="http://schemas.microsoft.com/office/drawing/2014/main" id="{BE7329D6-3178-4F0A-BE85-06E13180E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3388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6" name="Freeform 555">
                <a:extLst>
                  <a:ext uri="{FF2B5EF4-FFF2-40B4-BE49-F238E27FC236}">
                    <a16:creationId xmlns:a16="http://schemas.microsoft.com/office/drawing/2014/main" id="{14AE9CAB-2855-479A-94ED-B4A0014A2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380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7" name="Freeform 556">
                <a:extLst>
                  <a:ext uri="{FF2B5EF4-FFF2-40B4-BE49-F238E27FC236}">
                    <a16:creationId xmlns:a16="http://schemas.microsoft.com/office/drawing/2014/main" id="{E07746C9-732F-44F5-85DC-FE990C5C5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8" y="3473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8" name="Freeform 557">
                <a:extLst>
                  <a:ext uri="{FF2B5EF4-FFF2-40B4-BE49-F238E27FC236}">
                    <a16:creationId xmlns:a16="http://schemas.microsoft.com/office/drawing/2014/main" id="{3B04893A-974B-4816-8462-78B0DD7BF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349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100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89" name="Freeform 558">
                <a:extLst>
                  <a:ext uri="{FF2B5EF4-FFF2-40B4-BE49-F238E27FC236}">
                    <a16:creationId xmlns:a16="http://schemas.microsoft.com/office/drawing/2014/main" id="{79F21627-3A73-4B47-A54D-6CF20BBB1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489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0" name="Freeform 559">
                <a:extLst>
                  <a:ext uri="{FF2B5EF4-FFF2-40B4-BE49-F238E27FC236}">
                    <a16:creationId xmlns:a16="http://schemas.microsoft.com/office/drawing/2014/main" id="{C898D9BA-4949-4B46-AD96-8C28F345A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449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1" name="Freeform 560">
                <a:extLst>
                  <a:ext uri="{FF2B5EF4-FFF2-40B4-BE49-F238E27FC236}">
                    <a16:creationId xmlns:a16="http://schemas.microsoft.com/office/drawing/2014/main" id="{4F3F9F91-29A4-4760-9CC3-EAA8C38DC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3420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2" name="Freeform 561">
                <a:extLst>
                  <a:ext uri="{FF2B5EF4-FFF2-40B4-BE49-F238E27FC236}">
                    <a16:creationId xmlns:a16="http://schemas.microsoft.com/office/drawing/2014/main" id="{545CD297-CF4C-49AA-BEA1-0E3500C38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3428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3" name="Freeform 562">
                <a:extLst>
                  <a:ext uri="{FF2B5EF4-FFF2-40B4-BE49-F238E27FC236}">
                    <a16:creationId xmlns:a16="http://schemas.microsoft.com/office/drawing/2014/main" id="{F38F5402-31BD-426F-860D-66EF8EA50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3468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4" name="Freeform 563">
                <a:extLst>
                  <a:ext uri="{FF2B5EF4-FFF2-40B4-BE49-F238E27FC236}">
                    <a16:creationId xmlns:a16="http://schemas.microsoft.com/office/drawing/2014/main" id="{F09D3C82-8B03-4879-97B6-9A379FFAA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340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5" name="Freeform 564">
                <a:extLst>
                  <a:ext uri="{FF2B5EF4-FFF2-40B4-BE49-F238E27FC236}">
                    <a16:creationId xmlns:a16="http://schemas.microsoft.com/office/drawing/2014/main" id="{E9588FD5-9FB1-4D83-8E81-60742AAA3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39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6" name="Freeform 565">
                <a:extLst>
                  <a:ext uri="{FF2B5EF4-FFF2-40B4-BE49-F238E27FC236}">
                    <a16:creationId xmlns:a16="http://schemas.microsoft.com/office/drawing/2014/main" id="{7381FAB4-4CA3-48BD-BF84-6CE81CEBE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3369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7" name="Freeform 566">
                <a:extLst>
                  <a:ext uri="{FF2B5EF4-FFF2-40B4-BE49-F238E27FC236}">
                    <a16:creationId xmlns:a16="http://schemas.microsoft.com/office/drawing/2014/main" id="{4470617F-8BED-4012-B63A-DAE71127C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3364"/>
                <a:ext cx="18" cy="21"/>
              </a:xfrm>
              <a:custGeom>
                <a:avLst/>
                <a:gdLst>
                  <a:gd name="T0" fmla="*/ 21 w 7"/>
                  <a:gd name="T1" fmla="*/ 55 h 8"/>
                  <a:gd name="T2" fmla="*/ 85 w 7"/>
                  <a:gd name="T3" fmla="*/ 21 h 8"/>
                  <a:gd name="T4" fmla="*/ 100 w 7"/>
                  <a:gd name="T5" fmla="*/ 89 h 8"/>
                  <a:gd name="T6" fmla="*/ 33 w 7"/>
                  <a:gd name="T7" fmla="*/ 123 h 8"/>
                  <a:gd name="T8" fmla="*/ 21 w 7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8" name="Freeform 567">
                <a:extLst>
                  <a:ext uri="{FF2B5EF4-FFF2-40B4-BE49-F238E27FC236}">
                    <a16:creationId xmlns:a16="http://schemas.microsoft.com/office/drawing/2014/main" id="{9B130BCF-6BD9-4384-A6ED-63DD249CB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339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99" name="Freeform 568">
                <a:extLst>
                  <a:ext uri="{FF2B5EF4-FFF2-40B4-BE49-F238E27FC236}">
                    <a16:creationId xmlns:a16="http://schemas.microsoft.com/office/drawing/2014/main" id="{D97D8F22-67D0-40A9-A61C-A3C28A2DA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341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100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0" name="Freeform 569">
                <a:extLst>
                  <a:ext uri="{FF2B5EF4-FFF2-40B4-BE49-F238E27FC236}">
                    <a16:creationId xmlns:a16="http://schemas.microsoft.com/office/drawing/2014/main" id="{244DCD10-276F-492F-8B07-2ECE85BA5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3401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1" name="Freeform 570">
                <a:extLst>
                  <a:ext uri="{FF2B5EF4-FFF2-40B4-BE49-F238E27FC236}">
                    <a16:creationId xmlns:a16="http://schemas.microsoft.com/office/drawing/2014/main" id="{0C2818CA-8B55-46A7-A51B-307E5DAC9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39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2" name="Freeform 571">
                <a:extLst>
                  <a:ext uri="{FF2B5EF4-FFF2-40B4-BE49-F238E27FC236}">
                    <a16:creationId xmlns:a16="http://schemas.microsoft.com/office/drawing/2014/main" id="{8E7E1C77-3B22-4408-A73B-D012636E3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417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18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3" name="Freeform 572">
                <a:extLst>
                  <a:ext uri="{FF2B5EF4-FFF2-40B4-BE49-F238E27FC236}">
                    <a16:creationId xmlns:a16="http://schemas.microsoft.com/office/drawing/2014/main" id="{3E4474F3-8DC8-4CF0-9B85-088F58A53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409"/>
                <a:ext cx="20" cy="19"/>
              </a:xfrm>
              <a:custGeom>
                <a:avLst/>
                <a:gdLst>
                  <a:gd name="T0" fmla="*/ 20 w 8"/>
                  <a:gd name="T1" fmla="*/ 38 h 7"/>
                  <a:gd name="T2" fmla="*/ 83 w 8"/>
                  <a:gd name="T3" fmla="*/ 22 h 7"/>
                  <a:gd name="T4" fmla="*/ 113 w 8"/>
                  <a:gd name="T5" fmla="*/ 103 h 7"/>
                  <a:gd name="T6" fmla="*/ 50 w 8"/>
                  <a:gd name="T7" fmla="*/ 117 h 7"/>
                  <a:gd name="T8" fmla="*/ 20 w 8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8" y="4"/>
                      <a:pt x="7" y="5"/>
                    </a:cubicBezTo>
                    <a:cubicBezTo>
                      <a:pt x="6" y="7"/>
                      <a:pt x="4" y="7"/>
                      <a:pt x="3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4" name="Freeform 573">
                <a:extLst>
                  <a:ext uri="{FF2B5EF4-FFF2-40B4-BE49-F238E27FC236}">
                    <a16:creationId xmlns:a16="http://schemas.microsoft.com/office/drawing/2014/main" id="{1B304F33-8ADF-4E87-BE67-9389F7246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412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5" name="Freeform 574">
                <a:extLst>
                  <a:ext uri="{FF2B5EF4-FFF2-40B4-BE49-F238E27FC236}">
                    <a16:creationId xmlns:a16="http://schemas.microsoft.com/office/drawing/2014/main" id="{45A5A188-2C34-472A-A98E-DA75602D2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3447"/>
                <a:ext cx="20" cy="18"/>
              </a:xfrm>
              <a:custGeom>
                <a:avLst/>
                <a:gdLst>
                  <a:gd name="T0" fmla="*/ 20 w 8"/>
                  <a:gd name="T1" fmla="*/ 33 h 7"/>
                  <a:gd name="T2" fmla="*/ 83 w 8"/>
                  <a:gd name="T3" fmla="*/ 0 h 7"/>
                  <a:gd name="T4" fmla="*/ 113 w 8"/>
                  <a:gd name="T5" fmla="*/ 85 h 7"/>
                  <a:gd name="T6" fmla="*/ 50 w 8"/>
                  <a:gd name="T7" fmla="*/ 100 h 7"/>
                  <a:gd name="T8" fmla="*/ 20 w 8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6" name="Freeform 575">
                <a:extLst>
                  <a:ext uri="{FF2B5EF4-FFF2-40B4-BE49-F238E27FC236}">
                    <a16:creationId xmlns:a16="http://schemas.microsoft.com/office/drawing/2014/main" id="{998C56F4-2A82-43E6-A6F5-8A3148D4A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3441"/>
                <a:ext cx="18" cy="22"/>
              </a:xfrm>
              <a:custGeom>
                <a:avLst/>
                <a:gdLst>
                  <a:gd name="T0" fmla="*/ 21 w 7"/>
                  <a:gd name="T1" fmla="*/ 61 h 8"/>
                  <a:gd name="T2" fmla="*/ 85 w 7"/>
                  <a:gd name="T3" fmla="*/ 22 h 8"/>
                  <a:gd name="T4" fmla="*/ 118 w 7"/>
                  <a:gd name="T5" fmla="*/ 107 h 8"/>
                  <a:gd name="T6" fmla="*/ 33 w 7"/>
                  <a:gd name="T7" fmla="*/ 143 h 8"/>
                  <a:gd name="T8" fmla="*/ 21 w 7"/>
                  <a:gd name="T9" fmla="*/ 6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7" name="Freeform 576">
                <a:extLst>
                  <a:ext uri="{FF2B5EF4-FFF2-40B4-BE49-F238E27FC236}">
                    <a16:creationId xmlns:a16="http://schemas.microsoft.com/office/drawing/2014/main" id="{99CFE2F9-8220-4FB4-83AB-CCDBD1E66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43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100 w 7"/>
                  <a:gd name="T5" fmla="*/ 81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8" name="Freeform 577">
                <a:extLst>
                  <a:ext uri="{FF2B5EF4-FFF2-40B4-BE49-F238E27FC236}">
                    <a16:creationId xmlns:a16="http://schemas.microsoft.com/office/drawing/2014/main" id="{06E2F929-71CA-40D8-A013-C1EC386A8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8" y="3369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18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09" name="Freeform 578">
                <a:extLst>
                  <a:ext uri="{FF2B5EF4-FFF2-40B4-BE49-F238E27FC236}">
                    <a16:creationId xmlns:a16="http://schemas.microsoft.com/office/drawing/2014/main" id="{C5E5608E-6924-4AC7-B9AD-B26FE0DEF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328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100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0" name="Freeform 579">
                <a:extLst>
                  <a:ext uri="{FF2B5EF4-FFF2-40B4-BE49-F238E27FC236}">
                    <a16:creationId xmlns:a16="http://schemas.microsoft.com/office/drawing/2014/main" id="{422E3396-8163-4965-A2C8-304BD05D2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331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1" name="Freeform 580">
                <a:extLst>
                  <a:ext uri="{FF2B5EF4-FFF2-40B4-BE49-F238E27FC236}">
                    <a16:creationId xmlns:a16="http://schemas.microsoft.com/office/drawing/2014/main" id="{6686AFDF-4900-4F26-8FC7-AF75FAFBE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36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2" name="Freeform 581">
                <a:extLst>
                  <a:ext uri="{FF2B5EF4-FFF2-40B4-BE49-F238E27FC236}">
                    <a16:creationId xmlns:a16="http://schemas.microsoft.com/office/drawing/2014/main" id="{BB8C3C8B-2940-43B8-9F53-67F5E0691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3508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3" name="Freeform 582">
                <a:extLst>
                  <a:ext uri="{FF2B5EF4-FFF2-40B4-BE49-F238E27FC236}">
                    <a16:creationId xmlns:a16="http://schemas.microsoft.com/office/drawing/2014/main" id="{1A08A6A5-20F5-415B-9E0E-BBE013872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3505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4" name="Freeform 583">
                <a:extLst>
                  <a:ext uri="{FF2B5EF4-FFF2-40B4-BE49-F238E27FC236}">
                    <a16:creationId xmlns:a16="http://schemas.microsoft.com/office/drawing/2014/main" id="{D08CAF81-1EC5-4E61-8080-331DE57A9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353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18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5" name="Freeform 584">
                <a:extLst>
                  <a:ext uri="{FF2B5EF4-FFF2-40B4-BE49-F238E27FC236}">
                    <a16:creationId xmlns:a16="http://schemas.microsoft.com/office/drawing/2014/main" id="{ED101B7E-7E0E-44CE-B80C-789FF517D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55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6" name="Freeform 585">
                <a:extLst>
                  <a:ext uri="{FF2B5EF4-FFF2-40B4-BE49-F238E27FC236}">
                    <a16:creationId xmlns:a16="http://schemas.microsoft.com/office/drawing/2014/main" id="{68DA2521-B590-4336-8287-192BDEFAB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45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7" name="Freeform 586">
                <a:extLst>
                  <a:ext uri="{FF2B5EF4-FFF2-40B4-BE49-F238E27FC236}">
                    <a16:creationId xmlns:a16="http://schemas.microsoft.com/office/drawing/2014/main" id="{F6EFB2A8-60B0-46EE-8C55-172DEEC5A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339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18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8" name="Freeform 587">
                <a:extLst>
                  <a:ext uri="{FF2B5EF4-FFF2-40B4-BE49-F238E27FC236}">
                    <a16:creationId xmlns:a16="http://schemas.microsoft.com/office/drawing/2014/main" id="{3F68CB57-E6B9-4B15-8B4C-0E1ADE95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441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19" name="Freeform 588">
                <a:extLst>
                  <a:ext uri="{FF2B5EF4-FFF2-40B4-BE49-F238E27FC236}">
                    <a16:creationId xmlns:a16="http://schemas.microsoft.com/office/drawing/2014/main" id="{E12B6E82-B2A0-4130-B9F6-3F175681E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3423"/>
                <a:ext cx="17" cy="21"/>
              </a:xfrm>
              <a:custGeom>
                <a:avLst/>
                <a:gdLst>
                  <a:gd name="T0" fmla="*/ 12 w 7"/>
                  <a:gd name="T1" fmla="*/ 55 h 8"/>
                  <a:gd name="T2" fmla="*/ 70 w 7"/>
                  <a:gd name="T3" fmla="*/ 21 h 8"/>
                  <a:gd name="T4" fmla="*/ 87 w 7"/>
                  <a:gd name="T5" fmla="*/ 89 h 8"/>
                  <a:gd name="T6" fmla="*/ 29 w 7"/>
                  <a:gd name="T7" fmla="*/ 123 h 8"/>
                  <a:gd name="T8" fmla="*/ 12 w 7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0" name="Freeform 589">
                <a:extLst>
                  <a:ext uri="{FF2B5EF4-FFF2-40B4-BE49-F238E27FC236}">
                    <a16:creationId xmlns:a16="http://schemas.microsoft.com/office/drawing/2014/main" id="{DA536589-4106-4588-90FF-0846EB26F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3409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1" name="Freeform 590">
                <a:extLst>
                  <a:ext uri="{FF2B5EF4-FFF2-40B4-BE49-F238E27FC236}">
                    <a16:creationId xmlns:a16="http://schemas.microsoft.com/office/drawing/2014/main" id="{43E862BF-22B1-4E32-A7BA-5272A1F57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3385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3"/>
                      <a:pt x="6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2" name="Freeform 591">
                <a:extLst>
                  <a:ext uri="{FF2B5EF4-FFF2-40B4-BE49-F238E27FC236}">
                    <a16:creationId xmlns:a16="http://schemas.microsoft.com/office/drawing/2014/main" id="{9179DFB2-076F-41C2-8F26-B449ECEA8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3556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3" name="Freeform 592">
                <a:extLst>
                  <a:ext uri="{FF2B5EF4-FFF2-40B4-BE49-F238E27FC236}">
                    <a16:creationId xmlns:a16="http://schemas.microsoft.com/office/drawing/2014/main" id="{868EC2CC-FE26-4149-B1E5-69D962162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3428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4" name="Freeform 593">
                <a:extLst>
                  <a:ext uri="{FF2B5EF4-FFF2-40B4-BE49-F238E27FC236}">
                    <a16:creationId xmlns:a16="http://schemas.microsoft.com/office/drawing/2014/main" id="{FAA250EA-870B-4B62-B299-BB8A4BDF8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47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5" name="Freeform 594">
                <a:extLst>
                  <a:ext uri="{FF2B5EF4-FFF2-40B4-BE49-F238E27FC236}">
                    <a16:creationId xmlns:a16="http://schemas.microsoft.com/office/drawing/2014/main" id="{F52D97E0-5E35-4E44-A86E-F90AC6E2B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500"/>
                <a:ext cx="18" cy="21"/>
              </a:xfrm>
              <a:custGeom>
                <a:avLst/>
                <a:gdLst>
                  <a:gd name="T0" fmla="*/ 21 w 7"/>
                  <a:gd name="T1" fmla="*/ 55 h 8"/>
                  <a:gd name="T2" fmla="*/ 85 w 7"/>
                  <a:gd name="T3" fmla="*/ 21 h 8"/>
                  <a:gd name="T4" fmla="*/ 100 w 7"/>
                  <a:gd name="T5" fmla="*/ 89 h 8"/>
                  <a:gd name="T6" fmla="*/ 33 w 7"/>
                  <a:gd name="T7" fmla="*/ 123 h 8"/>
                  <a:gd name="T8" fmla="*/ 21 w 7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6" name="Freeform 595">
                <a:extLst>
                  <a:ext uri="{FF2B5EF4-FFF2-40B4-BE49-F238E27FC236}">
                    <a16:creationId xmlns:a16="http://schemas.microsoft.com/office/drawing/2014/main" id="{D6D0C2C5-3E08-4279-8780-1F2E7AE24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352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100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7" name="Freeform 596">
                <a:extLst>
                  <a:ext uri="{FF2B5EF4-FFF2-40B4-BE49-F238E27FC236}">
                    <a16:creationId xmlns:a16="http://schemas.microsoft.com/office/drawing/2014/main" id="{A3E77EF1-9A8D-41C4-932B-28A116392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3505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18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8" name="Freeform 597">
                <a:extLst>
                  <a:ext uri="{FF2B5EF4-FFF2-40B4-BE49-F238E27FC236}">
                    <a16:creationId xmlns:a16="http://schemas.microsoft.com/office/drawing/2014/main" id="{349E7960-9C0A-41EE-A7E8-C271FCC7B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447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58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4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29" name="Freeform 598">
                <a:extLst>
                  <a:ext uri="{FF2B5EF4-FFF2-40B4-BE49-F238E27FC236}">
                    <a16:creationId xmlns:a16="http://schemas.microsoft.com/office/drawing/2014/main" id="{5D32324D-8576-4ADA-BFFB-6FFDCD83E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336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0" name="Freeform 599">
                <a:extLst>
                  <a:ext uri="{FF2B5EF4-FFF2-40B4-BE49-F238E27FC236}">
                    <a16:creationId xmlns:a16="http://schemas.microsoft.com/office/drawing/2014/main" id="{7C64B47C-54E5-48EA-879D-0F30D0B35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313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1" name="Freeform 600">
                <a:extLst>
                  <a:ext uri="{FF2B5EF4-FFF2-40B4-BE49-F238E27FC236}">
                    <a16:creationId xmlns:a16="http://schemas.microsoft.com/office/drawing/2014/main" id="{84F5DD9C-7874-4ABF-B48D-ED6F85FF7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3321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2" name="Freeform 601">
                <a:extLst>
                  <a:ext uri="{FF2B5EF4-FFF2-40B4-BE49-F238E27FC236}">
                    <a16:creationId xmlns:a16="http://schemas.microsoft.com/office/drawing/2014/main" id="{50A58C13-D081-490B-A4DB-6D546962C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334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3" name="Freeform 602">
                <a:extLst>
                  <a:ext uri="{FF2B5EF4-FFF2-40B4-BE49-F238E27FC236}">
                    <a16:creationId xmlns:a16="http://schemas.microsoft.com/office/drawing/2014/main" id="{5D3855BC-C75C-4B9C-BB69-4FBA6626E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372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4" name="Freeform 603">
                <a:extLst>
                  <a:ext uri="{FF2B5EF4-FFF2-40B4-BE49-F238E27FC236}">
                    <a16:creationId xmlns:a16="http://schemas.microsoft.com/office/drawing/2014/main" id="{7E138B78-1D89-435D-885C-B4CBE9EEE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335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100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5" name="Freeform 604">
                <a:extLst>
                  <a:ext uri="{FF2B5EF4-FFF2-40B4-BE49-F238E27FC236}">
                    <a16:creationId xmlns:a16="http://schemas.microsoft.com/office/drawing/2014/main" id="{02F9B32A-9CF0-42E6-A81B-190B8D672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3332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6" name="Freeform 605">
                <a:extLst>
                  <a:ext uri="{FF2B5EF4-FFF2-40B4-BE49-F238E27FC236}">
                    <a16:creationId xmlns:a16="http://schemas.microsoft.com/office/drawing/2014/main" id="{75BF8AD0-7B63-4844-A8C1-A4801458F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3289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7" name="Freeform 606">
                <a:extLst>
                  <a:ext uri="{FF2B5EF4-FFF2-40B4-BE49-F238E27FC236}">
                    <a16:creationId xmlns:a16="http://schemas.microsoft.com/office/drawing/2014/main" id="{90C0B4CE-8ECA-4B45-BB17-9D075773C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289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4" y="7"/>
                      <a:pt x="2" y="6"/>
                    </a:cubicBezTo>
                    <a:cubicBezTo>
                      <a:pt x="1" y="5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8" name="Freeform 607">
                <a:extLst>
                  <a:ext uri="{FF2B5EF4-FFF2-40B4-BE49-F238E27FC236}">
                    <a16:creationId xmlns:a16="http://schemas.microsoft.com/office/drawing/2014/main" id="{E40A6989-95CB-4A2F-902C-681DCF9A2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339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39" name="Freeform 608">
                <a:extLst>
                  <a:ext uri="{FF2B5EF4-FFF2-40B4-BE49-F238E27FC236}">
                    <a16:creationId xmlns:a16="http://schemas.microsoft.com/office/drawing/2014/main" id="{0AC042D1-0180-485D-822C-55DC605C8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3396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18 w 7"/>
                  <a:gd name="T5" fmla="*/ 103 h 7"/>
                  <a:gd name="T6" fmla="*/ 33 w 7"/>
                  <a:gd name="T7" fmla="*/ 141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0" name="Freeform 609">
                <a:extLst>
                  <a:ext uri="{FF2B5EF4-FFF2-40B4-BE49-F238E27FC236}">
                    <a16:creationId xmlns:a16="http://schemas.microsoft.com/office/drawing/2014/main" id="{B101C8F1-CF6B-486E-B12C-1A7B2E92F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37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1" name="Freeform 610">
                <a:extLst>
                  <a:ext uri="{FF2B5EF4-FFF2-40B4-BE49-F238E27FC236}">
                    <a16:creationId xmlns:a16="http://schemas.microsoft.com/office/drawing/2014/main" id="{2CAE00F1-E00F-4679-80D7-C6F528DD0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1" y="335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2" name="Freeform 611">
                <a:extLst>
                  <a:ext uri="{FF2B5EF4-FFF2-40B4-BE49-F238E27FC236}">
                    <a16:creationId xmlns:a16="http://schemas.microsoft.com/office/drawing/2014/main" id="{CF92395A-8991-4D96-AC21-7B12F9C82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34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3" name="Freeform 612">
                <a:extLst>
                  <a:ext uri="{FF2B5EF4-FFF2-40B4-BE49-F238E27FC236}">
                    <a16:creationId xmlns:a16="http://schemas.microsoft.com/office/drawing/2014/main" id="{A332BB1E-AA8A-41F4-AA09-B4793A3AC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336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4" name="Freeform 613">
                <a:extLst>
                  <a:ext uri="{FF2B5EF4-FFF2-40B4-BE49-F238E27FC236}">
                    <a16:creationId xmlns:a16="http://schemas.microsoft.com/office/drawing/2014/main" id="{74701BE1-5AA1-42D9-B520-025FABD14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3351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5" name="Freeform 614">
                <a:extLst>
                  <a:ext uri="{FF2B5EF4-FFF2-40B4-BE49-F238E27FC236}">
                    <a16:creationId xmlns:a16="http://schemas.microsoft.com/office/drawing/2014/main" id="{B1BCCA91-05A8-4652-8FDA-494C46BBD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372"/>
                <a:ext cx="17" cy="19"/>
              </a:xfrm>
              <a:custGeom>
                <a:avLst/>
                <a:gdLst>
                  <a:gd name="T0" fmla="*/ 12 w 7"/>
                  <a:gd name="T1" fmla="*/ 60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6" name="Freeform 615">
                <a:extLst>
                  <a:ext uri="{FF2B5EF4-FFF2-40B4-BE49-F238E27FC236}">
                    <a16:creationId xmlns:a16="http://schemas.microsoft.com/office/drawing/2014/main" id="{1682E95A-66AB-4FFF-812D-0E3706EBD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3372"/>
                <a:ext cx="17" cy="19"/>
              </a:xfrm>
              <a:custGeom>
                <a:avLst/>
                <a:gdLst>
                  <a:gd name="T0" fmla="*/ 0 w 7"/>
                  <a:gd name="T1" fmla="*/ 60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7" name="Freeform 616">
                <a:extLst>
                  <a:ext uri="{FF2B5EF4-FFF2-40B4-BE49-F238E27FC236}">
                    <a16:creationId xmlns:a16="http://schemas.microsoft.com/office/drawing/2014/main" id="{8F2EF251-2D3A-4873-A8AA-206F24FC6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3401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8" name="Freeform 617">
                <a:extLst>
                  <a:ext uri="{FF2B5EF4-FFF2-40B4-BE49-F238E27FC236}">
                    <a16:creationId xmlns:a16="http://schemas.microsoft.com/office/drawing/2014/main" id="{D1E17298-F849-4AD3-84CD-9B9513B68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460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100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49" name="Freeform 618">
                <a:extLst>
                  <a:ext uri="{FF2B5EF4-FFF2-40B4-BE49-F238E27FC236}">
                    <a16:creationId xmlns:a16="http://schemas.microsoft.com/office/drawing/2014/main" id="{AC1400F3-E205-4418-B9FA-4E6DF0F20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3449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0" name="Freeform 619">
                <a:extLst>
                  <a:ext uri="{FF2B5EF4-FFF2-40B4-BE49-F238E27FC236}">
                    <a16:creationId xmlns:a16="http://schemas.microsoft.com/office/drawing/2014/main" id="{79252060-EC38-40F6-900A-32EB1810D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457"/>
                <a:ext cx="20" cy="19"/>
              </a:xfrm>
              <a:custGeom>
                <a:avLst/>
                <a:gdLst>
                  <a:gd name="T0" fmla="*/ 20 w 8"/>
                  <a:gd name="T1" fmla="*/ 38 h 7"/>
                  <a:gd name="T2" fmla="*/ 83 w 8"/>
                  <a:gd name="T3" fmla="*/ 22 h 7"/>
                  <a:gd name="T4" fmla="*/ 113 w 8"/>
                  <a:gd name="T5" fmla="*/ 103 h 7"/>
                  <a:gd name="T6" fmla="*/ 50 w 8"/>
                  <a:gd name="T7" fmla="*/ 117 h 7"/>
                  <a:gd name="T8" fmla="*/ 20 w 8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8" y="3"/>
                      <a:pt x="7" y="5"/>
                    </a:cubicBezTo>
                    <a:cubicBezTo>
                      <a:pt x="6" y="6"/>
                      <a:pt x="4" y="7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1" name="Freeform 620">
                <a:extLst>
                  <a:ext uri="{FF2B5EF4-FFF2-40B4-BE49-F238E27FC236}">
                    <a16:creationId xmlns:a16="http://schemas.microsoft.com/office/drawing/2014/main" id="{728782B6-FDC6-4B3F-B512-C1C329C80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479"/>
                <a:ext cx="18" cy="18"/>
              </a:xfrm>
              <a:custGeom>
                <a:avLst/>
                <a:gdLst>
                  <a:gd name="T0" fmla="*/ 0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2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2" name="Freeform 621">
                <a:extLst>
                  <a:ext uri="{FF2B5EF4-FFF2-40B4-BE49-F238E27FC236}">
                    <a16:creationId xmlns:a16="http://schemas.microsoft.com/office/drawing/2014/main" id="{8F44F365-220F-48D7-87C0-1782705FB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3492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3" name="Freeform 622">
                <a:extLst>
                  <a:ext uri="{FF2B5EF4-FFF2-40B4-BE49-F238E27FC236}">
                    <a16:creationId xmlns:a16="http://schemas.microsoft.com/office/drawing/2014/main" id="{E8373031-93BC-4E9C-8F7B-F368AECCA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351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100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4" name="Freeform 623">
                <a:extLst>
                  <a:ext uri="{FF2B5EF4-FFF2-40B4-BE49-F238E27FC236}">
                    <a16:creationId xmlns:a16="http://schemas.microsoft.com/office/drawing/2014/main" id="{E968754A-27A9-4755-9376-54AC22B1F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401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6" y="7"/>
                      <a:pt x="4" y="7"/>
                      <a:pt x="2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5" name="Freeform 624">
                <a:extLst>
                  <a:ext uri="{FF2B5EF4-FFF2-40B4-BE49-F238E27FC236}">
                    <a16:creationId xmlns:a16="http://schemas.microsoft.com/office/drawing/2014/main" id="{09EB0ECF-4781-4B1A-8827-E276C8C86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339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100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6" name="Freeform 625">
                <a:extLst>
                  <a:ext uri="{FF2B5EF4-FFF2-40B4-BE49-F238E27FC236}">
                    <a16:creationId xmlns:a16="http://schemas.microsoft.com/office/drawing/2014/main" id="{F7F99217-1F2B-4F8A-81DA-123719331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425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18 w 7"/>
                  <a:gd name="T5" fmla="*/ 81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4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7" name="Freeform 626">
                <a:extLst>
                  <a:ext uri="{FF2B5EF4-FFF2-40B4-BE49-F238E27FC236}">
                    <a16:creationId xmlns:a16="http://schemas.microsoft.com/office/drawing/2014/main" id="{F6608026-BD51-4C0A-BF0E-726A39AE0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457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8" name="Freeform 627">
                <a:extLst>
                  <a:ext uri="{FF2B5EF4-FFF2-40B4-BE49-F238E27FC236}">
                    <a16:creationId xmlns:a16="http://schemas.microsoft.com/office/drawing/2014/main" id="{4C8770E4-C598-439C-8CE9-5912C1939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347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59" name="Freeform 628">
                <a:extLst>
                  <a:ext uri="{FF2B5EF4-FFF2-40B4-BE49-F238E27FC236}">
                    <a16:creationId xmlns:a16="http://schemas.microsoft.com/office/drawing/2014/main" id="{4470E9DF-3524-496E-BFD0-D63E5C6F9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352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0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0" name="Freeform 629">
                <a:extLst>
                  <a:ext uri="{FF2B5EF4-FFF2-40B4-BE49-F238E27FC236}">
                    <a16:creationId xmlns:a16="http://schemas.microsoft.com/office/drawing/2014/main" id="{06F994DF-0E3E-4484-BCA2-F11820CAC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3321"/>
                <a:ext cx="17" cy="19"/>
              </a:xfrm>
              <a:custGeom>
                <a:avLst/>
                <a:gdLst>
                  <a:gd name="T0" fmla="*/ 0 w 7"/>
                  <a:gd name="T1" fmla="*/ 38 h 7"/>
                  <a:gd name="T2" fmla="*/ 70 w 7"/>
                  <a:gd name="T3" fmla="*/ 0 h 7"/>
                  <a:gd name="T4" fmla="*/ 87 w 7"/>
                  <a:gd name="T5" fmla="*/ 103 h 7"/>
                  <a:gd name="T6" fmla="*/ 29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1" name="Freeform 630">
                <a:extLst>
                  <a:ext uri="{FF2B5EF4-FFF2-40B4-BE49-F238E27FC236}">
                    <a16:creationId xmlns:a16="http://schemas.microsoft.com/office/drawing/2014/main" id="{F9A51F2B-B1B2-4270-9974-81D931785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39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2" name="Freeform 631">
                <a:extLst>
                  <a:ext uri="{FF2B5EF4-FFF2-40B4-BE49-F238E27FC236}">
                    <a16:creationId xmlns:a16="http://schemas.microsoft.com/office/drawing/2014/main" id="{EFBE42E5-30CE-4A29-8A4A-522390312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3361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3" name="Freeform 632">
                <a:extLst>
                  <a:ext uri="{FF2B5EF4-FFF2-40B4-BE49-F238E27FC236}">
                    <a16:creationId xmlns:a16="http://schemas.microsoft.com/office/drawing/2014/main" id="{930598D3-0050-44FE-B17D-9A8061D9A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3383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0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0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4" name="Freeform 633">
                <a:extLst>
                  <a:ext uri="{FF2B5EF4-FFF2-40B4-BE49-F238E27FC236}">
                    <a16:creationId xmlns:a16="http://schemas.microsoft.com/office/drawing/2014/main" id="{F9E7B428-450D-4A91-8969-F9EB12EDF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3321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1"/>
                      <a:pt x="7" y="3"/>
                      <a:pt x="6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5" name="Freeform 634">
                <a:extLst>
                  <a:ext uri="{FF2B5EF4-FFF2-40B4-BE49-F238E27FC236}">
                    <a16:creationId xmlns:a16="http://schemas.microsoft.com/office/drawing/2014/main" id="{3AD85E28-5A09-41BB-B353-D9F036F7F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3551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6" y="1"/>
                      <a:pt x="7" y="3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6" name="Freeform 635">
                <a:extLst>
                  <a:ext uri="{FF2B5EF4-FFF2-40B4-BE49-F238E27FC236}">
                    <a16:creationId xmlns:a16="http://schemas.microsoft.com/office/drawing/2014/main" id="{5737319E-F490-44CA-A2B7-9A98844BF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3460"/>
                <a:ext cx="18" cy="21"/>
              </a:xfrm>
              <a:custGeom>
                <a:avLst/>
                <a:gdLst>
                  <a:gd name="T0" fmla="*/ 0 w 7"/>
                  <a:gd name="T1" fmla="*/ 55 h 8"/>
                  <a:gd name="T2" fmla="*/ 85 w 7"/>
                  <a:gd name="T3" fmla="*/ 21 h 8"/>
                  <a:gd name="T4" fmla="*/ 100 w 7"/>
                  <a:gd name="T5" fmla="*/ 89 h 8"/>
                  <a:gd name="T6" fmla="*/ 33 w 7"/>
                  <a:gd name="T7" fmla="*/ 123 h 8"/>
                  <a:gd name="T8" fmla="*/ 0 w 7"/>
                  <a:gd name="T9" fmla="*/ 5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8">
                    <a:moveTo>
                      <a:pt x="0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8"/>
                      <a:pt x="2" y="7"/>
                    </a:cubicBezTo>
                    <a:cubicBezTo>
                      <a:pt x="0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7" name="Freeform 636">
                <a:extLst>
                  <a:ext uri="{FF2B5EF4-FFF2-40B4-BE49-F238E27FC236}">
                    <a16:creationId xmlns:a16="http://schemas.microsoft.com/office/drawing/2014/main" id="{0FF94234-BA9E-472C-A975-75BF93B84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49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41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3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0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8" name="Freeform 637">
                <a:extLst>
                  <a:ext uri="{FF2B5EF4-FFF2-40B4-BE49-F238E27FC236}">
                    <a16:creationId xmlns:a16="http://schemas.microsoft.com/office/drawing/2014/main" id="{3CDF2074-DA3A-44FB-B98E-46F8DF073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3" y="3476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0 h 7"/>
                  <a:gd name="T4" fmla="*/ 118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0"/>
                    </a:cubicBezTo>
                    <a:cubicBezTo>
                      <a:pt x="7" y="1"/>
                      <a:pt x="7" y="3"/>
                      <a:pt x="7" y="5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69" name="Freeform 638">
                <a:extLst>
                  <a:ext uri="{FF2B5EF4-FFF2-40B4-BE49-F238E27FC236}">
                    <a16:creationId xmlns:a16="http://schemas.microsoft.com/office/drawing/2014/main" id="{86EE4AE5-00A4-4802-B3FF-C612A13F0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3329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50 w 6"/>
                  <a:gd name="T3" fmla="*/ 0 h 7"/>
                  <a:gd name="T4" fmla="*/ 95 w 6"/>
                  <a:gd name="T5" fmla="*/ 81 h 7"/>
                  <a:gd name="T6" fmla="*/ 33 w 6"/>
                  <a:gd name="T7" fmla="*/ 117 h 7"/>
                  <a:gd name="T8" fmla="*/ 0 w 6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5"/>
                      <a:pt x="4" y="7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0" name="Freeform 639">
                <a:extLst>
                  <a:ext uri="{FF2B5EF4-FFF2-40B4-BE49-F238E27FC236}">
                    <a16:creationId xmlns:a16="http://schemas.microsoft.com/office/drawing/2014/main" id="{455D6DC0-7FEE-46B1-81F6-AE3EB44E3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3412"/>
                <a:ext cx="18" cy="16"/>
              </a:xfrm>
              <a:custGeom>
                <a:avLst/>
                <a:gdLst>
                  <a:gd name="T0" fmla="*/ 0 w 7"/>
                  <a:gd name="T1" fmla="*/ 56 h 6"/>
                  <a:gd name="T2" fmla="*/ 67 w 7"/>
                  <a:gd name="T3" fmla="*/ 0 h 6"/>
                  <a:gd name="T4" fmla="*/ 118 w 7"/>
                  <a:gd name="T5" fmla="*/ 77 h 6"/>
                  <a:gd name="T6" fmla="*/ 54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1" name="Freeform 640">
                <a:extLst>
                  <a:ext uri="{FF2B5EF4-FFF2-40B4-BE49-F238E27FC236}">
                    <a16:creationId xmlns:a16="http://schemas.microsoft.com/office/drawing/2014/main" id="{738E2106-B499-40BF-B8F4-C1199F5B3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316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63 w 6"/>
                  <a:gd name="T3" fmla="*/ 22 h 7"/>
                  <a:gd name="T4" fmla="*/ 95 w 6"/>
                  <a:gd name="T5" fmla="*/ 81 h 7"/>
                  <a:gd name="T6" fmla="*/ 50 w 6"/>
                  <a:gd name="T7" fmla="*/ 141 h 7"/>
                  <a:gd name="T8" fmla="*/ 0 w 6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2" name="Freeform 641">
                <a:extLst>
                  <a:ext uri="{FF2B5EF4-FFF2-40B4-BE49-F238E27FC236}">
                    <a16:creationId xmlns:a16="http://schemas.microsoft.com/office/drawing/2014/main" id="{B60FF6BD-FB66-4C33-855F-F1AFC5EBD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3361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50 w 6"/>
                  <a:gd name="T3" fmla="*/ 0 h 7"/>
                  <a:gd name="T4" fmla="*/ 95 w 6"/>
                  <a:gd name="T5" fmla="*/ 81 h 7"/>
                  <a:gd name="T6" fmla="*/ 33 w 6"/>
                  <a:gd name="T7" fmla="*/ 117 h 7"/>
                  <a:gd name="T8" fmla="*/ 0 w 6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3" name="Freeform 642">
                <a:extLst>
                  <a:ext uri="{FF2B5EF4-FFF2-40B4-BE49-F238E27FC236}">
                    <a16:creationId xmlns:a16="http://schemas.microsoft.com/office/drawing/2014/main" id="{5EA3EC34-4789-4E8F-AD85-9CB02A2DF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3340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00 w 7"/>
                  <a:gd name="T5" fmla="*/ 81 h 7"/>
                  <a:gd name="T6" fmla="*/ 54 w 7"/>
                  <a:gd name="T7" fmla="*/ 117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6"/>
                      <a:pt x="5" y="7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4" name="Freeform 643">
                <a:extLst>
                  <a:ext uri="{FF2B5EF4-FFF2-40B4-BE49-F238E27FC236}">
                    <a16:creationId xmlns:a16="http://schemas.microsoft.com/office/drawing/2014/main" id="{3D5A0BFC-AE42-4610-B9DD-A311C11A6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3489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22 h 7"/>
                  <a:gd name="T4" fmla="*/ 118 w 7"/>
                  <a:gd name="T5" fmla="*/ 81 h 7"/>
                  <a:gd name="T6" fmla="*/ 54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5" name="Freeform 644">
                <a:extLst>
                  <a:ext uri="{FF2B5EF4-FFF2-40B4-BE49-F238E27FC236}">
                    <a16:creationId xmlns:a16="http://schemas.microsoft.com/office/drawing/2014/main" id="{DDD31F9F-9BF4-40DF-B0DD-66A741666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3433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63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6" name="Freeform 645">
                <a:extLst>
                  <a:ext uri="{FF2B5EF4-FFF2-40B4-BE49-F238E27FC236}">
                    <a16:creationId xmlns:a16="http://schemas.microsoft.com/office/drawing/2014/main" id="{44A9A4AA-6F42-4EAC-A37A-1D6FE3C46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3441"/>
                <a:ext cx="17" cy="19"/>
              </a:xfrm>
              <a:custGeom>
                <a:avLst/>
                <a:gdLst>
                  <a:gd name="T0" fmla="*/ 12 w 7"/>
                  <a:gd name="T1" fmla="*/ 60 h 7"/>
                  <a:gd name="T2" fmla="*/ 58 w 7"/>
                  <a:gd name="T3" fmla="*/ 0 h 7"/>
                  <a:gd name="T4" fmla="*/ 100 w 7"/>
                  <a:gd name="T5" fmla="*/ 81 h 7"/>
                  <a:gd name="T6" fmla="*/ 41 w 7"/>
                  <a:gd name="T7" fmla="*/ 141 h 7"/>
                  <a:gd name="T8" fmla="*/ 12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7" y="6"/>
                      <a:pt x="5" y="7"/>
                      <a:pt x="3" y="7"/>
                    </a:cubicBezTo>
                    <a:cubicBezTo>
                      <a:pt x="2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7" name="Freeform 646">
                <a:extLst>
                  <a:ext uri="{FF2B5EF4-FFF2-40B4-BE49-F238E27FC236}">
                    <a16:creationId xmlns:a16="http://schemas.microsoft.com/office/drawing/2014/main" id="{A3A6ABEE-F953-493C-BDD0-7F8C79B45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375"/>
                <a:ext cx="18" cy="18"/>
              </a:xfrm>
              <a:custGeom>
                <a:avLst/>
                <a:gdLst>
                  <a:gd name="T0" fmla="*/ 21 w 7"/>
                  <a:gd name="T1" fmla="*/ 54 h 7"/>
                  <a:gd name="T2" fmla="*/ 67 w 7"/>
                  <a:gd name="T3" fmla="*/ 21 h 7"/>
                  <a:gd name="T4" fmla="*/ 118 w 7"/>
                  <a:gd name="T5" fmla="*/ 67 h 7"/>
                  <a:gd name="T6" fmla="*/ 54 w 7"/>
                  <a:gd name="T7" fmla="*/ 118 h 7"/>
                  <a:gd name="T8" fmla="*/ 21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8" name="Freeform 647">
                <a:extLst>
                  <a:ext uri="{FF2B5EF4-FFF2-40B4-BE49-F238E27FC236}">
                    <a16:creationId xmlns:a16="http://schemas.microsoft.com/office/drawing/2014/main" id="{8B173A16-B720-4971-B283-5B4413687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3276"/>
                <a:ext cx="17" cy="16"/>
              </a:xfrm>
              <a:custGeom>
                <a:avLst/>
                <a:gdLst>
                  <a:gd name="T0" fmla="*/ 0 w 7"/>
                  <a:gd name="T1" fmla="*/ 35 h 6"/>
                  <a:gd name="T2" fmla="*/ 58 w 7"/>
                  <a:gd name="T3" fmla="*/ 0 h 6"/>
                  <a:gd name="T4" fmla="*/ 87 w 7"/>
                  <a:gd name="T5" fmla="*/ 56 h 6"/>
                  <a:gd name="T6" fmla="*/ 41 w 7"/>
                  <a:gd name="T7" fmla="*/ 115 h 6"/>
                  <a:gd name="T8" fmla="*/ 0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6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79" name="Freeform 648">
                <a:extLst>
                  <a:ext uri="{FF2B5EF4-FFF2-40B4-BE49-F238E27FC236}">
                    <a16:creationId xmlns:a16="http://schemas.microsoft.com/office/drawing/2014/main" id="{D2958BC9-EE22-48B3-AE10-E469AD8DA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3217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18 w 7"/>
                  <a:gd name="T5" fmla="*/ 81 h 7"/>
                  <a:gd name="T6" fmla="*/ 54 w 7"/>
                  <a:gd name="T7" fmla="*/ 117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5"/>
                      <a:pt x="5" y="7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0" name="Freeform 649">
                <a:extLst>
                  <a:ext uri="{FF2B5EF4-FFF2-40B4-BE49-F238E27FC236}">
                    <a16:creationId xmlns:a16="http://schemas.microsoft.com/office/drawing/2014/main" id="{1C6D5FC5-9946-4079-9FBC-876B0F7EC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6" y="3300"/>
                <a:ext cx="17" cy="19"/>
              </a:xfrm>
              <a:custGeom>
                <a:avLst/>
                <a:gdLst>
                  <a:gd name="T0" fmla="*/ 0 w 7"/>
                  <a:gd name="T1" fmla="*/ 60 h 7"/>
                  <a:gd name="T2" fmla="*/ 58 w 7"/>
                  <a:gd name="T3" fmla="*/ 0 h 7"/>
                  <a:gd name="T4" fmla="*/ 87 w 7"/>
                  <a:gd name="T5" fmla="*/ 81 h 7"/>
                  <a:gd name="T6" fmla="*/ 41 w 7"/>
                  <a:gd name="T7" fmla="*/ 117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6"/>
                      <a:pt x="5" y="7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81" name="Freeform 650">
                <a:extLst>
                  <a:ext uri="{FF2B5EF4-FFF2-40B4-BE49-F238E27FC236}">
                    <a16:creationId xmlns:a16="http://schemas.microsoft.com/office/drawing/2014/main" id="{D8488F97-4717-457A-985C-299969D2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3209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18 w 7"/>
                  <a:gd name="T5" fmla="*/ 81 h 7"/>
                  <a:gd name="T6" fmla="*/ 54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2" name="Group 651">
              <a:extLst>
                <a:ext uri="{FF2B5EF4-FFF2-40B4-BE49-F238E27FC236}">
                  <a16:creationId xmlns:a16="http://schemas.microsoft.com/office/drawing/2014/main" id="{335B152E-54ED-4C8E-957C-2F1EBD0A83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63" y="3151"/>
              <a:ext cx="2043" cy="370"/>
              <a:chOff x="1663" y="3151"/>
              <a:chExt cx="2043" cy="370"/>
            </a:xfrm>
          </p:grpSpPr>
          <p:sp>
            <p:nvSpPr>
              <p:cNvPr id="34982" name="Freeform 652">
                <a:extLst>
                  <a:ext uri="{FF2B5EF4-FFF2-40B4-BE49-F238E27FC236}">
                    <a16:creationId xmlns:a16="http://schemas.microsoft.com/office/drawing/2014/main" id="{FDA14795-F0E5-4C97-8BF7-812C1D289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3183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63 w 6"/>
                  <a:gd name="T3" fmla="*/ 0 h 6"/>
                  <a:gd name="T4" fmla="*/ 95 w 6"/>
                  <a:gd name="T5" fmla="*/ 77 h 6"/>
                  <a:gd name="T6" fmla="*/ 50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3" name="Freeform 653">
                <a:extLst>
                  <a:ext uri="{FF2B5EF4-FFF2-40B4-BE49-F238E27FC236}">
                    <a16:creationId xmlns:a16="http://schemas.microsoft.com/office/drawing/2014/main" id="{B6854DAC-4092-4C37-AC91-662BE9BD4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3215"/>
                <a:ext cx="17" cy="18"/>
              </a:xfrm>
              <a:custGeom>
                <a:avLst/>
                <a:gdLst>
                  <a:gd name="T0" fmla="*/ 0 w 7"/>
                  <a:gd name="T1" fmla="*/ 54 h 7"/>
                  <a:gd name="T2" fmla="*/ 58 w 7"/>
                  <a:gd name="T3" fmla="*/ 0 h 7"/>
                  <a:gd name="T4" fmla="*/ 87 w 7"/>
                  <a:gd name="T5" fmla="*/ 67 h 7"/>
                  <a:gd name="T6" fmla="*/ 41 w 7"/>
                  <a:gd name="T7" fmla="*/ 100 h 7"/>
                  <a:gd name="T8" fmla="*/ 0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7" y="2"/>
                      <a:pt x="6" y="4"/>
                    </a:cubicBezTo>
                    <a:cubicBezTo>
                      <a:pt x="6" y="6"/>
                      <a:pt x="4" y="7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4" name="Freeform 654">
                <a:extLst>
                  <a:ext uri="{FF2B5EF4-FFF2-40B4-BE49-F238E27FC236}">
                    <a16:creationId xmlns:a16="http://schemas.microsoft.com/office/drawing/2014/main" id="{DABB318A-BB9D-4ED6-ADD0-8CE1B4DA3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3303"/>
                <a:ext cx="15" cy="18"/>
              </a:xfrm>
              <a:custGeom>
                <a:avLst/>
                <a:gdLst>
                  <a:gd name="T0" fmla="*/ 0 w 6"/>
                  <a:gd name="T1" fmla="*/ 54 h 7"/>
                  <a:gd name="T2" fmla="*/ 63 w 6"/>
                  <a:gd name="T3" fmla="*/ 21 h 7"/>
                  <a:gd name="T4" fmla="*/ 95 w 6"/>
                  <a:gd name="T5" fmla="*/ 67 h 7"/>
                  <a:gd name="T6" fmla="*/ 50 w 6"/>
                  <a:gd name="T7" fmla="*/ 118 h 7"/>
                  <a:gd name="T8" fmla="*/ 0 w 6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5" name="Freeform 655">
                <a:extLst>
                  <a:ext uri="{FF2B5EF4-FFF2-40B4-BE49-F238E27FC236}">
                    <a16:creationId xmlns:a16="http://schemas.microsoft.com/office/drawing/2014/main" id="{E0A0C773-ED10-4FE8-8987-AA7DC4817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3340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63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6" name="Freeform 656">
                <a:extLst>
                  <a:ext uri="{FF2B5EF4-FFF2-40B4-BE49-F238E27FC236}">
                    <a16:creationId xmlns:a16="http://schemas.microsoft.com/office/drawing/2014/main" id="{8ADC06E6-BFF6-4C95-9ED2-5795C3F45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404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00 w 7"/>
                  <a:gd name="T5" fmla="*/ 81 h 7"/>
                  <a:gd name="T6" fmla="*/ 54 w 7"/>
                  <a:gd name="T7" fmla="*/ 117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6"/>
                      <a:pt x="5" y="7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7" name="Freeform 657">
                <a:extLst>
                  <a:ext uri="{FF2B5EF4-FFF2-40B4-BE49-F238E27FC236}">
                    <a16:creationId xmlns:a16="http://schemas.microsoft.com/office/drawing/2014/main" id="{900EBB27-F427-4282-93CA-E74DE7B7C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3265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50 w 6"/>
                  <a:gd name="T3" fmla="*/ 22 h 7"/>
                  <a:gd name="T4" fmla="*/ 95 w 6"/>
                  <a:gd name="T5" fmla="*/ 81 h 7"/>
                  <a:gd name="T6" fmla="*/ 33 w 6"/>
                  <a:gd name="T7" fmla="*/ 141 h 7"/>
                  <a:gd name="T8" fmla="*/ 0 w 6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6" y="6"/>
                      <a:pt x="4" y="7"/>
                      <a:pt x="2" y="7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8" name="Freeform 658">
                <a:extLst>
                  <a:ext uri="{FF2B5EF4-FFF2-40B4-BE49-F238E27FC236}">
                    <a16:creationId xmlns:a16="http://schemas.microsoft.com/office/drawing/2014/main" id="{9D4E75CA-D917-4150-99B0-4BF9CDB72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3300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00 w 7"/>
                  <a:gd name="T5" fmla="*/ 81 h 7"/>
                  <a:gd name="T6" fmla="*/ 54 w 7"/>
                  <a:gd name="T7" fmla="*/ 117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1"/>
                      <a:pt x="7" y="2"/>
                      <a:pt x="6" y="4"/>
                    </a:cubicBezTo>
                    <a:cubicBezTo>
                      <a:pt x="6" y="5"/>
                      <a:pt x="4" y="7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9" name="Freeform 659">
                <a:extLst>
                  <a:ext uri="{FF2B5EF4-FFF2-40B4-BE49-F238E27FC236}">
                    <a16:creationId xmlns:a16="http://schemas.microsoft.com/office/drawing/2014/main" id="{F9B5D424-31E8-486D-A11C-DC7624A79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3196"/>
                <a:ext cx="17" cy="19"/>
              </a:xfrm>
              <a:custGeom>
                <a:avLst/>
                <a:gdLst>
                  <a:gd name="T0" fmla="*/ 0 w 7"/>
                  <a:gd name="T1" fmla="*/ 60 h 7"/>
                  <a:gd name="T2" fmla="*/ 58 w 7"/>
                  <a:gd name="T3" fmla="*/ 22 h 7"/>
                  <a:gd name="T4" fmla="*/ 100 w 7"/>
                  <a:gd name="T5" fmla="*/ 81 h 7"/>
                  <a:gd name="T6" fmla="*/ 41 w 7"/>
                  <a:gd name="T7" fmla="*/ 141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0" name="Freeform 660">
                <a:extLst>
                  <a:ext uri="{FF2B5EF4-FFF2-40B4-BE49-F238E27FC236}">
                    <a16:creationId xmlns:a16="http://schemas.microsoft.com/office/drawing/2014/main" id="{4CB80680-3900-46AC-B744-AA332BACB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3151"/>
                <a:ext cx="18" cy="18"/>
              </a:xfrm>
              <a:custGeom>
                <a:avLst/>
                <a:gdLst>
                  <a:gd name="T0" fmla="*/ 21 w 7"/>
                  <a:gd name="T1" fmla="*/ 54 h 7"/>
                  <a:gd name="T2" fmla="*/ 67 w 7"/>
                  <a:gd name="T3" fmla="*/ 21 h 7"/>
                  <a:gd name="T4" fmla="*/ 118 w 7"/>
                  <a:gd name="T5" fmla="*/ 67 h 7"/>
                  <a:gd name="T6" fmla="*/ 54 w 7"/>
                  <a:gd name="T7" fmla="*/ 118 h 7"/>
                  <a:gd name="T8" fmla="*/ 21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2"/>
                      <a:pt x="3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1" name="Freeform 661">
                <a:extLst>
                  <a:ext uri="{FF2B5EF4-FFF2-40B4-BE49-F238E27FC236}">
                    <a16:creationId xmlns:a16="http://schemas.microsoft.com/office/drawing/2014/main" id="{C20E4352-5919-49FF-8F9B-C0AC58601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3180"/>
                <a:ext cx="18" cy="16"/>
              </a:xfrm>
              <a:custGeom>
                <a:avLst/>
                <a:gdLst>
                  <a:gd name="T0" fmla="*/ 0 w 7"/>
                  <a:gd name="T1" fmla="*/ 56 h 6"/>
                  <a:gd name="T2" fmla="*/ 67 w 7"/>
                  <a:gd name="T3" fmla="*/ 0 h 6"/>
                  <a:gd name="T4" fmla="*/ 100 w 7"/>
                  <a:gd name="T5" fmla="*/ 77 h 6"/>
                  <a:gd name="T6" fmla="*/ 54 w 7"/>
                  <a:gd name="T7" fmla="*/ 115 h 6"/>
                  <a:gd name="T8" fmla="*/ 0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2" name="Freeform 662">
                <a:extLst>
                  <a:ext uri="{FF2B5EF4-FFF2-40B4-BE49-F238E27FC236}">
                    <a16:creationId xmlns:a16="http://schemas.microsoft.com/office/drawing/2014/main" id="{8622F0D4-83CB-420B-B922-64B026C46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3223"/>
                <a:ext cx="18" cy="16"/>
              </a:xfrm>
              <a:custGeom>
                <a:avLst/>
                <a:gdLst>
                  <a:gd name="T0" fmla="*/ 21 w 7"/>
                  <a:gd name="T1" fmla="*/ 56 h 6"/>
                  <a:gd name="T2" fmla="*/ 67 w 7"/>
                  <a:gd name="T3" fmla="*/ 0 h 6"/>
                  <a:gd name="T4" fmla="*/ 118 w 7"/>
                  <a:gd name="T5" fmla="*/ 77 h 6"/>
                  <a:gd name="T6" fmla="*/ 54 w 7"/>
                  <a:gd name="T7" fmla="*/ 115 h 6"/>
                  <a:gd name="T8" fmla="*/ 21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3" name="Freeform 663">
                <a:extLst>
                  <a:ext uri="{FF2B5EF4-FFF2-40B4-BE49-F238E27FC236}">
                    <a16:creationId xmlns:a16="http://schemas.microsoft.com/office/drawing/2014/main" id="{65C98600-9E3C-4D68-B6CF-3356AD984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292"/>
                <a:ext cx="15" cy="19"/>
              </a:xfrm>
              <a:custGeom>
                <a:avLst/>
                <a:gdLst>
                  <a:gd name="T0" fmla="*/ 0 w 6"/>
                  <a:gd name="T1" fmla="*/ 60 h 7"/>
                  <a:gd name="T2" fmla="*/ 63 w 6"/>
                  <a:gd name="T3" fmla="*/ 0 h 7"/>
                  <a:gd name="T4" fmla="*/ 95 w 6"/>
                  <a:gd name="T5" fmla="*/ 81 h 7"/>
                  <a:gd name="T6" fmla="*/ 50 w 6"/>
                  <a:gd name="T7" fmla="*/ 117 h 7"/>
                  <a:gd name="T8" fmla="*/ 0 w 6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4"/>
                    </a:cubicBezTo>
                    <a:cubicBezTo>
                      <a:pt x="6" y="5"/>
                      <a:pt x="4" y="7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4" name="Freeform 664">
                <a:extLst>
                  <a:ext uri="{FF2B5EF4-FFF2-40B4-BE49-F238E27FC236}">
                    <a16:creationId xmlns:a16="http://schemas.microsoft.com/office/drawing/2014/main" id="{A4993AA0-8D8F-438B-8149-C938677EB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3335"/>
                <a:ext cx="17" cy="18"/>
              </a:xfrm>
              <a:custGeom>
                <a:avLst/>
                <a:gdLst>
                  <a:gd name="T0" fmla="*/ 12 w 7"/>
                  <a:gd name="T1" fmla="*/ 54 h 7"/>
                  <a:gd name="T2" fmla="*/ 58 w 7"/>
                  <a:gd name="T3" fmla="*/ 21 h 7"/>
                  <a:gd name="T4" fmla="*/ 100 w 7"/>
                  <a:gd name="T5" fmla="*/ 67 h 7"/>
                  <a:gd name="T6" fmla="*/ 41 w 7"/>
                  <a:gd name="T7" fmla="*/ 118 h 7"/>
                  <a:gd name="T8" fmla="*/ 12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2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5" name="Freeform 665">
                <a:extLst>
                  <a:ext uri="{FF2B5EF4-FFF2-40B4-BE49-F238E27FC236}">
                    <a16:creationId xmlns:a16="http://schemas.microsoft.com/office/drawing/2014/main" id="{094CB3FE-0B26-4A5B-9186-6996D17DE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3367"/>
                <a:ext cx="15" cy="18"/>
              </a:xfrm>
              <a:custGeom>
                <a:avLst/>
                <a:gdLst>
                  <a:gd name="T0" fmla="*/ 0 w 6"/>
                  <a:gd name="T1" fmla="*/ 54 h 7"/>
                  <a:gd name="T2" fmla="*/ 63 w 6"/>
                  <a:gd name="T3" fmla="*/ 21 h 7"/>
                  <a:gd name="T4" fmla="*/ 95 w 6"/>
                  <a:gd name="T5" fmla="*/ 67 h 7"/>
                  <a:gd name="T6" fmla="*/ 50 w 6"/>
                  <a:gd name="T7" fmla="*/ 118 h 7"/>
                  <a:gd name="T8" fmla="*/ 0 w 6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2"/>
                      <a:pt x="2" y="0"/>
                      <a:pt x="4" y="1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6" name="Freeform 666">
                <a:extLst>
                  <a:ext uri="{FF2B5EF4-FFF2-40B4-BE49-F238E27FC236}">
                    <a16:creationId xmlns:a16="http://schemas.microsoft.com/office/drawing/2014/main" id="{AEE7DADA-B0BF-4470-A3B7-5B27D0B33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3" y="3239"/>
                <a:ext cx="18" cy="18"/>
              </a:xfrm>
              <a:custGeom>
                <a:avLst/>
                <a:gdLst>
                  <a:gd name="T0" fmla="*/ 21 w 7"/>
                  <a:gd name="T1" fmla="*/ 54 h 7"/>
                  <a:gd name="T2" fmla="*/ 67 w 7"/>
                  <a:gd name="T3" fmla="*/ 0 h 7"/>
                  <a:gd name="T4" fmla="*/ 118 w 7"/>
                  <a:gd name="T5" fmla="*/ 67 h 7"/>
                  <a:gd name="T6" fmla="*/ 54 w 7"/>
                  <a:gd name="T7" fmla="*/ 100 h 7"/>
                  <a:gd name="T8" fmla="*/ 21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5"/>
                      <a:pt x="5" y="7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7" name="Freeform 667">
                <a:extLst>
                  <a:ext uri="{FF2B5EF4-FFF2-40B4-BE49-F238E27FC236}">
                    <a16:creationId xmlns:a16="http://schemas.microsoft.com/office/drawing/2014/main" id="{4063935C-16F6-4B51-9B05-3F324F68F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" y="3300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38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8" name="Freeform 668">
                <a:extLst>
                  <a:ext uri="{FF2B5EF4-FFF2-40B4-BE49-F238E27FC236}">
                    <a16:creationId xmlns:a16="http://schemas.microsoft.com/office/drawing/2014/main" id="{DC12C4BB-B385-4DCF-84D2-DBCCF42F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321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9" name="Freeform 669">
                <a:extLst>
                  <a:ext uri="{FF2B5EF4-FFF2-40B4-BE49-F238E27FC236}">
                    <a16:creationId xmlns:a16="http://schemas.microsoft.com/office/drawing/2014/main" id="{88524E8D-784F-4E82-94E8-BDA9D50EE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3276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70 w 7"/>
                  <a:gd name="T3" fmla="*/ 21 h 6"/>
                  <a:gd name="T4" fmla="*/ 87 w 7"/>
                  <a:gd name="T5" fmla="*/ 93 h 6"/>
                  <a:gd name="T6" fmla="*/ 12 w 7"/>
                  <a:gd name="T7" fmla="*/ 93 h 6"/>
                  <a:gd name="T8" fmla="*/ 12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670">
                <a:extLst>
                  <a:ext uri="{FF2B5EF4-FFF2-40B4-BE49-F238E27FC236}">
                    <a16:creationId xmlns:a16="http://schemas.microsoft.com/office/drawing/2014/main" id="{5609F53E-E978-40B9-8360-1341D9C5F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204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85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5" y="6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Freeform 671">
                <a:extLst>
                  <a:ext uri="{FF2B5EF4-FFF2-40B4-BE49-F238E27FC236}">
                    <a16:creationId xmlns:a16="http://schemas.microsoft.com/office/drawing/2014/main" id="{046A3632-F74B-4C25-A4C3-4BD71B464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3425"/>
                <a:ext cx="17" cy="19"/>
              </a:xfrm>
              <a:custGeom>
                <a:avLst/>
                <a:gdLst>
                  <a:gd name="T0" fmla="*/ 29 w 7"/>
                  <a:gd name="T1" fmla="*/ 38 h 7"/>
                  <a:gd name="T2" fmla="*/ 87 w 7"/>
                  <a:gd name="T3" fmla="*/ 38 h 7"/>
                  <a:gd name="T4" fmla="*/ 87 w 7"/>
                  <a:gd name="T5" fmla="*/ 117 h 7"/>
                  <a:gd name="T6" fmla="*/ 29 w 7"/>
                  <a:gd name="T7" fmla="*/ 117 h 7"/>
                  <a:gd name="T8" fmla="*/ 29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2"/>
                    </a:moveTo>
                    <a:cubicBezTo>
                      <a:pt x="3" y="1"/>
                      <a:pt x="5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Freeform 672">
                <a:extLst>
                  <a:ext uri="{FF2B5EF4-FFF2-40B4-BE49-F238E27FC236}">
                    <a16:creationId xmlns:a16="http://schemas.microsoft.com/office/drawing/2014/main" id="{F1245147-8B6A-424F-AE18-3002FD979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404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Freeform 673">
                <a:extLst>
                  <a:ext uri="{FF2B5EF4-FFF2-40B4-BE49-F238E27FC236}">
                    <a16:creationId xmlns:a16="http://schemas.microsoft.com/office/drawing/2014/main" id="{2DDF58C0-B955-4979-A07D-795E68C8F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46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33 h 7"/>
                  <a:gd name="T4" fmla="*/ 87 w 7"/>
                  <a:gd name="T5" fmla="*/ 100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2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4" name="Freeform 674">
                <a:extLst>
                  <a:ext uri="{FF2B5EF4-FFF2-40B4-BE49-F238E27FC236}">
                    <a16:creationId xmlns:a16="http://schemas.microsoft.com/office/drawing/2014/main" id="{5B9D5BDF-2F92-4221-960C-AD85A317B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441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Freeform 675">
                <a:extLst>
                  <a:ext uri="{FF2B5EF4-FFF2-40B4-BE49-F238E27FC236}">
                    <a16:creationId xmlns:a16="http://schemas.microsoft.com/office/drawing/2014/main" id="{8E2E1FDC-FA4A-431D-932E-0CC5D8798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43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100 h 7"/>
                  <a:gd name="T6" fmla="*/ 12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6" name="Freeform 676">
                <a:extLst>
                  <a:ext uri="{FF2B5EF4-FFF2-40B4-BE49-F238E27FC236}">
                    <a16:creationId xmlns:a16="http://schemas.microsoft.com/office/drawing/2014/main" id="{5DB9AE5F-0557-4BF5-A634-0DEADD6EC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3484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100 w 7"/>
                  <a:gd name="T3" fmla="*/ 21 h 6"/>
                  <a:gd name="T4" fmla="*/ 100 w 7"/>
                  <a:gd name="T5" fmla="*/ 93 h 6"/>
                  <a:gd name="T6" fmla="*/ 33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6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7" name="Freeform 677">
                <a:extLst>
                  <a:ext uri="{FF2B5EF4-FFF2-40B4-BE49-F238E27FC236}">
                    <a16:creationId xmlns:a16="http://schemas.microsoft.com/office/drawing/2014/main" id="{396C53C4-D716-40EE-BAEA-34E57FA3E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35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8" name="Freeform 678">
                <a:extLst>
                  <a:ext uri="{FF2B5EF4-FFF2-40B4-BE49-F238E27FC236}">
                    <a16:creationId xmlns:a16="http://schemas.microsoft.com/office/drawing/2014/main" id="{F8C00925-7B29-4A7F-A624-D428C080F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338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100 h 7"/>
                  <a:gd name="T6" fmla="*/ 12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9" name="Freeform 679">
                <a:extLst>
                  <a:ext uri="{FF2B5EF4-FFF2-40B4-BE49-F238E27FC236}">
                    <a16:creationId xmlns:a16="http://schemas.microsoft.com/office/drawing/2014/main" id="{69646140-8400-4D22-AA0E-DD2EEEF66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391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Freeform 680">
                <a:extLst>
                  <a:ext uri="{FF2B5EF4-FFF2-40B4-BE49-F238E27FC236}">
                    <a16:creationId xmlns:a16="http://schemas.microsoft.com/office/drawing/2014/main" id="{47204B6F-CDA0-4691-B08B-462EDFC72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42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85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1" name="Freeform 681">
                <a:extLst>
                  <a:ext uri="{FF2B5EF4-FFF2-40B4-BE49-F238E27FC236}">
                    <a16:creationId xmlns:a16="http://schemas.microsoft.com/office/drawing/2014/main" id="{B9FC0881-921F-4698-B1BD-AF2BE430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3409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00 w 7"/>
                  <a:gd name="T5" fmla="*/ 103 h 7"/>
                  <a:gd name="T6" fmla="*/ 21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2" name="Freeform 682">
                <a:extLst>
                  <a:ext uri="{FF2B5EF4-FFF2-40B4-BE49-F238E27FC236}">
                    <a16:creationId xmlns:a16="http://schemas.microsoft.com/office/drawing/2014/main" id="{3C2793C5-AEE9-4A38-8793-AF52D087B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3364"/>
                <a:ext cx="18" cy="19"/>
              </a:xfrm>
              <a:custGeom>
                <a:avLst/>
                <a:gdLst>
                  <a:gd name="T0" fmla="*/ 33 w 7"/>
                  <a:gd name="T1" fmla="*/ 38 h 7"/>
                  <a:gd name="T2" fmla="*/ 100 w 7"/>
                  <a:gd name="T3" fmla="*/ 22 h 7"/>
                  <a:gd name="T4" fmla="*/ 100 w 7"/>
                  <a:gd name="T5" fmla="*/ 117 h 7"/>
                  <a:gd name="T6" fmla="*/ 33 w 7"/>
                  <a:gd name="T7" fmla="*/ 117 h 7"/>
                  <a:gd name="T8" fmla="*/ 33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2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Freeform 683">
                <a:extLst>
                  <a:ext uri="{FF2B5EF4-FFF2-40B4-BE49-F238E27FC236}">
                    <a16:creationId xmlns:a16="http://schemas.microsoft.com/office/drawing/2014/main" id="{BBCAC082-7992-4685-BE40-C700A5E81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3372"/>
                <a:ext cx="15" cy="19"/>
              </a:xfrm>
              <a:custGeom>
                <a:avLst/>
                <a:gdLst>
                  <a:gd name="T0" fmla="*/ 20 w 6"/>
                  <a:gd name="T1" fmla="*/ 22 h 7"/>
                  <a:gd name="T2" fmla="*/ 83 w 6"/>
                  <a:gd name="T3" fmla="*/ 22 h 7"/>
                  <a:gd name="T4" fmla="*/ 83 w 6"/>
                  <a:gd name="T5" fmla="*/ 103 h 7"/>
                  <a:gd name="T6" fmla="*/ 20 w 6"/>
                  <a:gd name="T7" fmla="*/ 117 h 7"/>
                  <a:gd name="T8" fmla="*/ 20 w 6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4" name="Freeform 684">
                <a:extLst>
                  <a:ext uri="{FF2B5EF4-FFF2-40B4-BE49-F238E27FC236}">
                    <a16:creationId xmlns:a16="http://schemas.microsoft.com/office/drawing/2014/main" id="{9BA1CFD5-5586-49DC-BD8B-3EA0D8FB3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265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00 w 7"/>
                  <a:gd name="T5" fmla="*/ 103 h 7"/>
                  <a:gd name="T6" fmla="*/ 21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5" name="Freeform 685">
                <a:extLst>
                  <a:ext uri="{FF2B5EF4-FFF2-40B4-BE49-F238E27FC236}">
                    <a16:creationId xmlns:a16="http://schemas.microsoft.com/office/drawing/2014/main" id="{880BA90F-CE79-4F1B-8E74-5E6FABB77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331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85 w 7"/>
                  <a:gd name="T5" fmla="*/ 100 h 7"/>
                  <a:gd name="T6" fmla="*/ 21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5" y="6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6" name="Freeform 686">
                <a:extLst>
                  <a:ext uri="{FF2B5EF4-FFF2-40B4-BE49-F238E27FC236}">
                    <a16:creationId xmlns:a16="http://schemas.microsoft.com/office/drawing/2014/main" id="{F9F64F3D-B9B5-42A3-81E7-DFAE86F48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30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100 h 7"/>
                  <a:gd name="T6" fmla="*/ 12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7" name="Freeform 687">
                <a:extLst>
                  <a:ext uri="{FF2B5EF4-FFF2-40B4-BE49-F238E27FC236}">
                    <a16:creationId xmlns:a16="http://schemas.microsoft.com/office/drawing/2014/main" id="{58B8C2E4-A13C-487E-9424-ACD52292D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356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8" name="Freeform 688">
                <a:extLst>
                  <a:ext uri="{FF2B5EF4-FFF2-40B4-BE49-F238E27FC236}">
                    <a16:creationId xmlns:a16="http://schemas.microsoft.com/office/drawing/2014/main" id="{621602C2-D31E-4E73-8376-277A43791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385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9" name="Freeform 689">
                <a:extLst>
                  <a:ext uri="{FF2B5EF4-FFF2-40B4-BE49-F238E27FC236}">
                    <a16:creationId xmlns:a16="http://schemas.microsoft.com/office/drawing/2014/main" id="{75EEA00D-C299-4934-A5D3-4E32E70E4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3401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0" name="Freeform 690">
                <a:extLst>
                  <a:ext uri="{FF2B5EF4-FFF2-40B4-BE49-F238E27FC236}">
                    <a16:creationId xmlns:a16="http://schemas.microsoft.com/office/drawing/2014/main" id="{1CE9C082-BA1E-4311-A9F7-9AE00E902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3297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00 w 7"/>
                  <a:gd name="T5" fmla="*/ 103 h 7"/>
                  <a:gd name="T6" fmla="*/ 21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1" name="Freeform 691">
                <a:extLst>
                  <a:ext uri="{FF2B5EF4-FFF2-40B4-BE49-F238E27FC236}">
                    <a16:creationId xmlns:a16="http://schemas.microsoft.com/office/drawing/2014/main" id="{DB0C7D2C-DCB5-4AD1-AAF8-D444BF3BE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292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2" name="Freeform 692">
                <a:extLst>
                  <a:ext uri="{FF2B5EF4-FFF2-40B4-BE49-F238E27FC236}">
                    <a16:creationId xmlns:a16="http://schemas.microsoft.com/office/drawing/2014/main" id="{D1A9F620-E5D9-4B20-83BB-EC0870CB3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6" y="3316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3" name="Freeform 693">
                <a:extLst>
                  <a:ext uri="{FF2B5EF4-FFF2-40B4-BE49-F238E27FC236}">
                    <a16:creationId xmlns:a16="http://schemas.microsoft.com/office/drawing/2014/main" id="{D534AC84-4DDE-4550-B403-AAC22DA53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3343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85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4" name="Freeform 694">
                <a:extLst>
                  <a:ext uri="{FF2B5EF4-FFF2-40B4-BE49-F238E27FC236}">
                    <a16:creationId xmlns:a16="http://schemas.microsoft.com/office/drawing/2014/main" id="{B1450186-E01E-4BD2-A4F2-81677CB5C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356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5" name="Freeform 695">
                <a:extLst>
                  <a:ext uri="{FF2B5EF4-FFF2-40B4-BE49-F238E27FC236}">
                    <a16:creationId xmlns:a16="http://schemas.microsoft.com/office/drawing/2014/main" id="{EAF8C075-24A2-4AE6-BCF3-35346CD9A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3431"/>
                <a:ext cx="18" cy="18"/>
              </a:xfrm>
              <a:custGeom>
                <a:avLst/>
                <a:gdLst>
                  <a:gd name="T0" fmla="*/ 33 w 7"/>
                  <a:gd name="T1" fmla="*/ 33 h 7"/>
                  <a:gd name="T2" fmla="*/ 100 w 7"/>
                  <a:gd name="T3" fmla="*/ 21 h 7"/>
                  <a:gd name="T4" fmla="*/ 100 w 7"/>
                  <a:gd name="T5" fmla="*/ 100 h 7"/>
                  <a:gd name="T6" fmla="*/ 33 w 7"/>
                  <a:gd name="T7" fmla="*/ 100 h 7"/>
                  <a:gd name="T8" fmla="*/ 33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2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6" name="Freeform 696">
                <a:extLst>
                  <a:ext uri="{FF2B5EF4-FFF2-40B4-BE49-F238E27FC236}">
                    <a16:creationId xmlns:a16="http://schemas.microsoft.com/office/drawing/2014/main" id="{9635CA00-78D6-40F0-BF8A-535CFFF69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8" y="346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100 w 7"/>
                  <a:gd name="T3" fmla="*/ 38 h 7"/>
                  <a:gd name="T4" fmla="*/ 100 w 7"/>
                  <a:gd name="T5" fmla="*/ 117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7" name="Freeform 697">
                <a:extLst>
                  <a:ext uri="{FF2B5EF4-FFF2-40B4-BE49-F238E27FC236}">
                    <a16:creationId xmlns:a16="http://schemas.microsoft.com/office/drawing/2014/main" id="{0E3DF3B9-F8AF-4299-B8BD-496C4E8BD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428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8" name="Freeform 698">
                <a:extLst>
                  <a:ext uri="{FF2B5EF4-FFF2-40B4-BE49-F238E27FC236}">
                    <a16:creationId xmlns:a16="http://schemas.microsoft.com/office/drawing/2014/main" id="{A0F80E09-7EB2-4F24-8F6B-AEE7E73D5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3385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9" name="Freeform 699">
                <a:extLst>
                  <a:ext uri="{FF2B5EF4-FFF2-40B4-BE49-F238E27FC236}">
                    <a16:creationId xmlns:a16="http://schemas.microsoft.com/office/drawing/2014/main" id="{A8269497-D691-45B6-9A29-756A5D45C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3484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0" name="Freeform 700">
                <a:extLst>
                  <a:ext uri="{FF2B5EF4-FFF2-40B4-BE49-F238E27FC236}">
                    <a16:creationId xmlns:a16="http://schemas.microsoft.com/office/drawing/2014/main" id="{BA66190A-89F5-4023-BDF7-D667FAABE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3497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1" name="Freeform 701">
                <a:extLst>
                  <a:ext uri="{FF2B5EF4-FFF2-40B4-BE49-F238E27FC236}">
                    <a16:creationId xmlns:a16="http://schemas.microsoft.com/office/drawing/2014/main" id="{1C5E0BF0-B41D-4543-A32A-1467F8BAE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497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702">
                <a:extLst>
                  <a:ext uri="{FF2B5EF4-FFF2-40B4-BE49-F238E27FC236}">
                    <a16:creationId xmlns:a16="http://schemas.microsoft.com/office/drawing/2014/main" id="{88A99B67-606C-401C-871F-4C859217A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324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Freeform 703">
                <a:extLst>
                  <a:ext uri="{FF2B5EF4-FFF2-40B4-BE49-F238E27FC236}">
                    <a16:creationId xmlns:a16="http://schemas.microsoft.com/office/drawing/2014/main" id="{B449C789-C8C7-4834-9B89-419D3CF31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3281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38 h 7"/>
                  <a:gd name="T4" fmla="*/ 100 w 7"/>
                  <a:gd name="T5" fmla="*/ 117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4" name="Freeform 704">
                <a:extLst>
                  <a:ext uri="{FF2B5EF4-FFF2-40B4-BE49-F238E27FC236}">
                    <a16:creationId xmlns:a16="http://schemas.microsoft.com/office/drawing/2014/main" id="{363DA86B-3227-48E6-9EF6-29A579D0E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316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Freeform 705">
                <a:extLst>
                  <a:ext uri="{FF2B5EF4-FFF2-40B4-BE49-F238E27FC236}">
                    <a16:creationId xmlns:a16="http://schemas.microsoft.com/office/drawing/2014/main" id="{F82E1AFC-88FD-414A-B1DF-6666D5A44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3332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6" name="Freeform 706">
                <a:extLst>
                  <a:ext uri="{FF2B5EF4-FFF2-40B4-BE49-F238E27FC236}">
                    <a16:creationId xmlns:a16="http://schemas.microsoft.com/office/drawing/2014/main" id="{06C292E1-68EA-4BCC-A070-43BBEC279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327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707">
                <a:extLst>
                  <a:ext uri="{FF2B5EF4-FFF2-40B4-BE49-F238E27FC236}">
                    <a16:creationId xmlns:a16="http://schemas.microsoft.com/office/drawing/2014/main" id="{CF5B0AE8-38DF-474D-8ACE-D929A025A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3369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00 w 7"/>
                  <a:gd name="T5" fmla="*/ 103 h 7"/>
                  <a:gd name="T6" fmla="*/ 21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8" name="Freeform 708">
                <a:extLst>
                  <a:ext uri="{FF2B5EF4-FFF2-40B4-BE49-F238E27FC236}">
                    <a16:creationId xmlns:a16="http://schemas.microsoft.com/office/drawing/2014/main" id="{CD3FC1C7-1217-451D-ABA9-D268F8069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316"/>
                <a:ext cx="17" cy="19"/>
              </a:xfrm>
              <a:custGeom>
                <a:avLst/>
                <a:gdLst>
                  <a:gd name="T0" fmla="*/ 29 w 7"/>
                  <a:gd name="T1" fmla="*/ 38 h 7"/>
                  <a:gd name="T2" fmla="*/ 87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29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2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709">
                <a:extLst>
                  <a:ext uri="{FF2B5EF4-FFF2-40B4-BE49-F238E27FC236}">
                    <a16:creationId xmlns:a16="http://schemas.microsoft.com/office/drawing/2014/main" id="{97E1012A-6EFB-4D2F-88DC-E775BD52F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3396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100 w 7"/>
                  <a:gd name="T3" fmla="*/ 22 h 7"/>
                  <a:gd name="T4" fmla="*/ 100 w 7"/>
                  <a:gd name="T5" fmla="*/ 117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710">
                <a:extLst>
                  <a:ext uri="{FF2B5EF4-FFF2-40B4-BE49-F238E27FC236}">
                    <a16:creationId xmlns:a16="http://schemas.microsoft.com/office/drawing/2014/main" id="{874CF017-AEDE-41B5-BE2B-2A34F0B4B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3348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Freeform 711">
                <a:extLst>
                  <a:ext uri="{FF2B5EF4-FFF2-40B4-BE49-F238E27FC236}">
                    <a16:creationId xmlns:a16="http://schemas.microsoft.com/office/drawing/2014/main" id="{5CDDDD4E-D84B-47E0-88C4-DDD512344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3337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2" name="Freeform 712">
                <a:extLst>
                  <a:ext uri="{FF2B5EF4-FFF2-40B4-BE49-F238E27FC236}">
                    <a16:creationId xmlns:a16="http://schemas.microsoft.com/office/drawing/2014/main" id="{3B09561C-E9A0-40EE-9D95-276610583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3292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713">
                <a:extLst>
                  <a:ext uri="{FF2B5EF4-FFF2-40B4-BE49-F238E27FC236}">
                    <a16:creationId xmlns:a16="http://schemas.microsoft.com/office/drawing/2014/main" id="{01C9C816-C094-4339-BF61-D372D9711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27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Freeform 714">
                <a:extLst>
                  <a:ext uri="{FF2B5EF4-FFF2-40B4-BE49-F238E27FC236}">
                    <a16:creationId xmlns:a16="http://schemas.microsoft.com/office/drawing/2014/main" id="{71CB9DAB-B71F-42BC-A615-CEFA4E118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8" y="328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100 h 7"/>
                  <a:gd name="T6" fmla="*/ 21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Freeform 715">
                <a:extLst>
                  <a:ext uri="{FF2B5EF4-FFF2-40B4-BE49-F238E27FC236}">
                    <a16:creationId xmlns:a16="http://schemas.microsoft.com/office/drawing/2014/main" id="{FE5F0C1E-23F4-4B5D-8E1F-37617DB9D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320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100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6" name="Freeform 716">
                <a:extLst>
                  <a:ext uri="{FF2B5EF4-FFF2-40B4-BE49-F238E27FC236}">
                    <a16:creationId xmlns:a16="http://schemas.microsoft.com/office/drawing/2014/main" id="{91EA916B-ACEE-4EA4-A9B1-6BF125229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31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717">
                <a:extLst>
                  <a:ext uri="{FF2B5EF4-FFF2-40B4-BE49-F238E27FC236}">
                    <a16:creationId xmlns:a16="http://schemas.microsoft.com/office/drawing/2014/main" id="{E5EF58FE-6F38-4743-8102-8B1D9553F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3351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Freeform 718">
                <a:extLst>
                  <a:ext uri="{FF2B5EF4-FFF2-40B4-BE49-F238E27FC236}">
                    <a16:creationId xmlns:a16="http://schemas.microsoft.com/office/drawing/2014/main" id="{F1F48B30-CA1A-4B1A-A93E-3B0226586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324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9" name="Freeform 719">
                <a:extLst>
                  <a:ext uri="{FF2B5EF4-FFF2-40B4-BE49-F238E27FC236}">
                    <a16:creationId xmlns:a16="http://schemas.microsoft.com/office/drawing/2014/main" id="{913E49DD-3C64-45B1-B936-B432F7B28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3289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0" name="Freeform 720">
                <a:extLst>
                  <a:ext uri="{FF2B5EF4-FFF2-40B4-BE49-F238E27FC236}">
                    <a16:creationId xmlns:a16="http://schemas.microsoft.com/office/drawing/2014/main" id="{70761379-9932-4950-BB4E-E4FE1D373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28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100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1" name="Freeform 721">
                <a:extLst>
                  <a:ext uri="{FF2B5EF4-FFF2-40B4-BE49-F238E27FC236}">
                    <a16:creationId xmlns:a16="http://schemas.microsoft.com/office/drawing/2014/main" id="{300E569D-3111-4AE5-80BB-583CCDB77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388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03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2" name="Freeform 722">
                <a:extLst>
                  <a:ext uri="{FF2B5EF4-FFF2-40B4-BE49-F238E27FC236}">
                    <a16:creationId xmlns:a16="http://schemas.microsoft.com/office/drawing/2014/main" id="{43EEFD1C-B284-4CF8-8BDA-59A905A1F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409"/>
                <a:ext cx="18" cy="19"/>
              </a:xfrm>
              <a:custGeom>
                <a:avLst/>
                <a:gdLst>
                  <a:gd name="T0" fmla="*/ 33 w 7"/>
                  <a:gd name="T1" fmla="*/ 38 h 7"/>
                  <a:gd name="T2" fmla="*/ 100 w 7"/>
                  <a:gd name="T3" fmla="*/ 22 h 7"/>
                  <a:gd name="T4" fmla="*/ 100 w 7"/>
                  <a:gd name="T5" fmla="*/ 117 h 7"/>
                  <a:gd name="T6" fmla="*/ 33 w 7"/>
                  <a:gd name="T7" fmla="*/ 117 h 7"/>
                  <a:gd name="T8" fmla="*/ 33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2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3" name="Freeform 723">
                <a:extLst>
                  <a:ext uri="{FF2B5EF4-FFF2-40B4-BE49-F238E27FC236}">
                    <a16:creationId xmlns:a16="http://schemas.microsoft.com/office/drawing/2014/main" id="{F2DD694D-B594-4031-87F5-BDBD34C62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3412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4" name="Freeform 724">
                <a:extLst>
                  <a:ext uri="{FF2B5EF4-FFF2-40B4-BE49-F238E27FC236}">
                    <a16:creationId xmlns:a16="http://schemas.microsoft.com/office/drawing/2014/main" id="{6153BF20-03BD-44F9-9577-83306CDB2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407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100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5" name="Freeform 725">
                <a:extLst>
                  <a:ext uri="{FF2B5EF4-FFF2-40B4-BE49-F238E27FC236}">
                    <a16:creationId xmlns:a16="http://schemas.microsoft.com/office/drawing/2014/main" id="{83418BA6-61CA-436F-AC82-89334815F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380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726">
                <a:extLst>
                  <a:ext uri="{FF2B5EF4-FFF2-40B4-BE49-F238E27FC236}">
                    <a16:creationId xmlns:a16="http://schemas.microsoft.com/office/drawing/2014/main" id="{251BFA16-B928-49EB-930B-17D3BFFFC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339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Freeform 727">
                <a:extLst>
                  <a:ext uri="{FF2B5EF4-FFF2-40B4-BE49-F238E27FC236}">
                    <a16:creationId xmlns:a16="http://schemas.microsoft.com/office/drawing/2014/main" id="{6AC1BD59-7DB3-4713-994A-11F649BE0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3436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8" name="Freeform 728">
                <a:extLst>
                  <a:ext uri="{FF2B5EF4-FFF2-40B4-BE49-F238E27FC236}">
                    <a16:creationId xmlns:a16="http://schemas.microsoft.com/office/drawing/2014/main" id="{91708AD3-54D3-4375-9480-46FABC80B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3380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Freeform 729">
                <a:extLst>
                  <a:ext uri="{FF2B5EF4-FFF2-40B4-BE49-F238E27FC236}">
                    <a16:creationId xmlns:a16="http://schemas.microsoft.com/office/drawing/2014/main" id="{D743D711-3E98-4343-9352-13B3B0AFD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336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0" name="Freeform 730">
                <a:extLst>
                  <a:ext uri="{FF2B5EF4-FFF2-40B4-BE49-F238E27FC236}">
                    <a16:creationId xmlns:a16="http://schemas.microsoft.com/office/drawing/2014/main" id="{98AD08CD-BD75-458C-AE27-D658B3DB4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3345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Freeform 731">
                <a:extLst>
                  <a:ext uri="{FF2B5EF4-FFF2-40B4-BE49-F238E27FC236}">
                    <a16:creationId xmlns:a16="http://schemas.microsoft.com/office/drawing/2014/main" id="{7F928032-1FFF-4CFF-8ED0-423B530C3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3345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2" name="Freeform 732">
                <a:extLst>
                  <a:ext uri="{FF2B5EF4-FFF2-40B4-BE49-F238E27FC236}">
                    <a16:creationId xmlns:a16="http://schemas.microsoft.com/office/drawing/2014/main" id="{FBFB1D27-2197-4B92-9635-716053E73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3377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3" name="Freeform 733">
                <a:extLst>
                  <a:ext uri="{FF2B5EF4-FFF2-40B4-BE49-F238E27FC236}">
                    <a16:creationId xmlns:a16="http://schemas.microsoft.com/office/drawing/2014/main" id="{CC90CF22-E7FC-496B-B6DF-CC223D4E7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3396"/>
                <a:ext cx="17" cy="19"/>
              </a:xfrm>
              <a:custGeom>
                <a:avLst/>
                <a:gdLst>
                  <a:gd name="T0" fmla="*/ 29 w 7"/>
                  <a:gd name="T1" fmla="*/ 38 h 7"/>
                  <a:gd name="T2" fmla="*/ 87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29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2"/>
                    </a:moveTo>
                    <a:cubicBezTo>
                      <a:pt x="3" y="1"/>
                      <a:pt x="5" y="0"/>
                      <a:pt x="6" y="1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4" name="Freeform 734">
                <a:extLst>
                  <a:ext uri="{FF2B5EF4-FFF2-40B4-BE49-F238E27FC236}">
                    <a16:creationId xmlns:a16="http://schemas.microsoft.com/office/drawing/2014/main" id="{6066CB9F-C7AB-4BB8-9355-9E73C6143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377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5" name="Freeform 735">
                <a:extLst>
                  <a:ext uri="{FF2B5EF4-FFF2-40B4-BE49-F238E27FC236}">
                    <a16:creationId xmlns:a16="http://schemas.microsoft.com/office/drawing/2014/main" id="{A6EED5AE-B001-440E-9614-337042D06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3367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70 w 7"/>
                  <a:gd name="T3" fmla="*/ 21 h 7"/>
                  <a:gd name="T4" fmla="*/ 87 w 7"/>
                  <a:gd name="T5" fmla="*/ 85 h 7"/>
                  <a:gd name="T6" fmla="*/ 29 w 7"/>
                  <a:gd name="T7" fmla="*/ 85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736">
                <a:extLst>
                  <a:ext uri="{FF2B5EF4-FFF2-40B4-BE49-F238E27FC236}">
                    <a16:creationId xmlns:a16="http://schemas.microsoft.com/office/drawing/2014/main" id="{A06C7379-B43E-46F7-B04A-069C1614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3367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87 w 7"/>
                  <a:gd name="T3" fmla="*/ 21 h 7"/>
                  <a:gd name="T4" fmla="*/ 87 w 7"/>
                  <a:gd name="T5" fmla="*/ 100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737">
                <a:extLst>
                  <a:ext uri="{FF2B5EF4-FFF2-40B4-BE49-F238E27FC236}">
                    <a16:creationId xmlns:a16="http://schemas.microsoft.com/office/drawing/2014/main" id="{5B2512C9-540B-47FC-8AFB-F15BCA0E2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361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738">
                <a:extLst>
                  <a:ext uri="{FF2B5EF4-FFF2-40B4-BE49-F238E27FC236}">
                    <a16:creationId xmlns:a16="http://schemas.microsoft.com/office/drawing/2014/main" id="{241291AA-62FB-43D3-A980-C62318E7E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367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Freeform 739">
                <a:extLst>
                  <a:ext uri="{FF2B5EF4-FFF2-40B4-BE49-F238E27FC236}">
                    <a16:creationId xmlns:a16="http://schemas.microsoft.com/office/drawing/2014/main" id="{11573574-0DA9-4B85-96AC-382BC3E2E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339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85 w 7"/>
                  <a:gd name="T5" fmla="*/ 100 h 7"/>
                  <a:gd name="T6" fmla="*/ 21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5" y="6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0" name="Freeform 740">
                <a:extLst>
                  <a:ext uri="{FF2B5EF4-FFF2-40B4-BE49-F238E27FC236}">
                    <a16:creationId xmlns:a16="http://schemas.microsoft.com/office/drawing/2014/main" id="{354A4495-0C7A-4378-9A2F-7AE4611E0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43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33 h 7"/>
                  <a:gd name="T4" fmla="*/ 87 w 7"/>
                  <a:gd name="T5" fmla="*/ 100 h 7"/>
                  <a:gd name="T6" fmla="*/ 12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2"/>
                    </a:cubicBezTo>
                    <a:cubicBezTo>
                      <a:pt x="6" y="3"/>
                      <a:pt x="7" y="4"/>
                      <a:pt x="6" y="6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741">
                <a:extLst>
                  <a:ext uri="{FF2B5EF4-FFF2-40B4-BE49-F238E27FC236}">
                    <a16:creationId xmlns:a16="http://schemas.microsoft.com/office/drawing/2014/main" id="{7EAA7B77-7EA2-4E6C-BE45-0147F5FD7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3460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742">
                <a:extLst>
                  <a:ext uri="{FF2B5EF4-FFF2-40B4-BE49-F238E27FC236}">
                    <a16:creationId xmlns:a16="http://schemas.microsoft.com/office/drawing/2014/main" id="{D76B13E6-6A52-4D16-B912-DBC5260AD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3391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100 h 7"/>
                  <a:gd name="T6" fmla="*/ 21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3" name="Freeform 743">
                <a:extLst>
                  <a:ext uri="{FF2B5EF4-FFF2-40B4-BE49-F238E27FC236}">
                    <a16:creationId xmlns:a16="http://schemas.microsoft.com/office/drawing/2014/main" id="{FB63BC50-E13E-44D3-9E33-1EE067B95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340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4" name="Freeform 744">
                <a:extLst>
                  <a:ext uri="{FF2B5EF4-FFF2-40B4-BE49-F238E27FC236}">
                    <a16:creationId xmlns:a16="http://schemas.microsoft.com/office/drawing/2014/main" id="{DDA57C22-38CF-4E66-AF93-530D0E811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3300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5" name="Freeform 745">
                <a:extLst>
                  <a:ext uri="{FF2B5EF4-FFF2-40B4-BE49-F238E27FC236}">
                    <a16:creationId xmlns:a16="http://schemas.microsoft.com/office/drawing/2014/main" id="{E7287E6F-66F3-4CE1-B47B-871758A5E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323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87 w 7"/>
                  <a:gd name="T3" fmla="*/ 21 h 7"/>
                  <a:gd name="T4" fmla="*/ 87 w 7"/>
                  <a:gd name="T5" fmla="*/ 100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6" name="Freeform 746">
                <a:extLst>
                  <a:ext uri="{FF2B5EF4-FFF2-40B4-BE49-F238E27FC236}">
                    <a16:creationId xmlns:a16="http://schemas.microsoft.com/office/drawing/2014/main" id="{E7D509C7-F348-42B8-AE9A-55AFC953C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3289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7" name="Freeform 747">
                <a:extLst>
                  <a:ext uri="{FF2B5EF4-FFF2-40B4-BE49-F238E27FC236}">
                    <a16:creationId xmlns:a16="http://schemas.microsoft.com/office/drawing/2014/main" id="{6D938FB9-27FB-452E-AB41-D25BE1F26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344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8" name="Freeform 748">
                <a:extLst>
                  <a:ext uri="{FF2B5EF4-FFF2-40B4-BE49-F238E27FC236}">
                    <a16:creationId xmlns:a16="http://schemas.microsoft.com/office/drawing/2014/main" id="{5BD2AC0C-6455-4C7B-B4E4-91438761D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3449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9" name="Freeform 749">
                <a:extLst>
                  <a:ext uri="{FF2B5EF4-FFF2-40B4-BE49-F238E27FC236}">
                    <a16:creationId xmlns:a16="http://schemas.microsoft.com/office/drawing/2014/main" id="{217CF0A3-16D0-43D4-9BF1-5AE729BA0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" y="3479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100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0" name="Freeform 750">
                <a:extLst>
                  <a:ext uri="{FF2B5EF4-FFF2-40B4-BE49-F238E27FC236}">
                    <a16:creationId xmlns:a16="http://schemas.microsoft.com/office/drawing/2014/main" id="{2F8C89DF-EB73-476C-907E-3506970AA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3503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87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1" name="Freeform 751">
                <a:extLst>
                  <a:ext uri="{FF2B5EF4-FFF2-40B4-BE49-F238E27FC236}">
                    <a16:creationId xmlns:a16="http://schemas.microsoft.com/office/drawing/2014/main" id="{7E99251A-75B4-4CF6-9EC9-AF64770E9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3375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70 w 7"/>
                  <a:gd name="T3" fmla="*/ 21 h 7"/>
                  <a:gd name="T4" fmla="*/ 87 w 7"/>
                  <a:gd name="T5" fmla="*/ 85 h 7"/>
                  <a:gd name="T6" fmla="*/ 12 w 7"/>
                  <a:gd name="T7" fmla="*/ 100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2" name="Freeform 752">
                <a:extLst>
                  <a:ext uri="{FF2B5EF4-FFF2-40B4-BE49-F238E27FC236}">
                    <a16:creationId xmlns:a16="http://schemas.microsoft.com/office/drawing/2014/main" id="{D4D12056-ECD1-43F8-9F2E-AD4EF04C3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3" y="3316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3" name="Freeform 753">
                <a:extLst>
                  <a:ext uri="{FF2B5EF4-FFF2-40B4-BE49-F238E27FC236}">
                    <a16:creationId xmlns:a16="http://schemas.microsoft.com/office/drawing/2014/main" id="{551FAD63-07E6-45B1-97EC-D80D16186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3" y="3353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4" name="Freeform 754">
                <a:extLst>
                  <a:ext uri="{FF2B5EF4-FFF2-40B4-BE49-F238E27FC236}">
                    <a16:creationId xmlns:a16="http://schemas.microsoft.com/office/drawing/2014/main" id="{A9FDA703-9416-4530-97D7-ACC71FC33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3343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100 w 7"/>
                  <a:gd name="T3" fmla="*/ 21 h 7"/>
                  <a:gd name="T4" fmla="*/ 100 w 7"/>
                  <a:gd name="T5" fmla="*/ 85 h 7"/>
                  <a:gd name="T6" fmla="*/ 33 w 7"/>
                  <a:gd name="T7" fmla="*/ 85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5" name="Freeform 755">
                <a:extLst>
                  <a:ext uri="{FF2B5EF4-FFF2-40B4-BE49-F238E27FC236}">
                    <a16:creationId xmlns:a16="http://schemas.microsoft.com/office/drawing/2014/main" id="{6C3DFEFD-3C57-43E8-8216-1DED7726D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3217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6" name="Freeform 756">
                <a:extLst>
                  <a:ext uri="{FF2B5EF4-FFF2-40B4-BE49-F238E27FC236}">
                    <a16:creationId xmlns:a16="http://schemas.microsoft.com/office/drawing/2014/main" id="{7DB7D7C5-2CF4-4872-B420-DFFDEC5E2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225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7" name="Freeform 757">
                <a:extLst>
                  <a:ext uri="{FF2B5EF4-FFF2-40B4-BE49-F238E27FC236}">
                    <a16:creationId xmlns:a16="http://schemas.microsoft.com/office/drawing/2014/main" id="{B491773B-C344-452D-854D-3A77F57AF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3193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8" name="Freeform 758">
                <a:extLst>
                  <a:ext uri="{FF2B5EF4-FFF2-40B4-BE49-F238E27FC236}">
                    <a16:creationId xmlns:a16="http://schemas.microsoft.com/office/drawing/2014/main" id="{D1B7C719-8E87-4CAE-BF17-175F03DC9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332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9" name="Freeform 759">
                <a:extLst>
                  <a:ext uri="{FF2B5EF4-FFF2-40B4-BE49-F238E27FC236}">
                    <a16:creationId xmlns:a16="http://schemas.microsoft.com/office/drawing/2014/main" id="{B7DC349D-A551-4A6A-B420-EF5EA7943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3311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100 w 7"/>
                  <a:gd name="T5" fmla="*/ 85 h 7"/>
                  <a:gd name="T6" fmla="*/ 21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0" name="Freeform 760">
                <a:extLst>
                  <a:ext uri="{FF2B5EF4-FFF2-40B4-BE49-F238E27FC236}">
                    <a16:creationId xmlns:a16="http://schemas.microsoft.com/office/drawing/2014/main" id="{FFF9181E-7871-47EC-BCAF-0EFD5B8DD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3492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078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1" name="Freeform 761">
                <a:extLst>
                  <a:ext uri="{FF2B5EF4-FFF2-40B4-BE49-F238E27FC236}">
                    <a16:creationId xmlns:a16="http://schemas.microsoft.com/office/drawing/2014/main" id="{41775A20-3BAC-4A82-B9A9-A2687F580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3364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85 w 7"/>
                  <a:gd name="T3" fmla="*/ 21 h 6"/>
                  <a:gd name="T4" fmla="*/ 100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4" y="6"/>
                      <a:pt x="3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2" name="Freeform 762">
                <a:extLst>
                  <a:ext uri="{FF2B5EF4-FFF2-40B4-BE49-F238E27FC236}">
                    <a16:creationId xmlns:a16="http://schemas.microsoft.com/office/drawing/2014/main" id="{C3961730-2564-4C86-8399-769D48546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3396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3" name="Freeform 763">
                <a:extLst>
                  <a:ext uri="{FF2B5EF4-FFF2-40B4-BE49-F238E27FC236}">
                    <a16:creationId xmlns:a16="http://schemas.microsoft.com/office/drawing/2014/main" id="{1EFEEDE7-9E59-432D-921C-9E04094FC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3423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100 w 7"/>
                  <a:gd name="T3" fmla="*/ 21 h 7"/>
                  <a:gd name="T4" fmla="*/ 100 w 7"/>
                  <a:gd name="T5" fmla="*/ 100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3" y="1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4" name="Freeform 764">
                <a:extLst>
                  <a:ext uri="{FF2B5EF4-FFF2-40B4-BE49-F238E27FC236}">
                    <a16:creationId xmlns:a16="http://schemas.microsoft.com/office/drawing/2014/main" id="{65580388-4996-421E-9CAE-766F24324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44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5" name="Freeform 765">
                <a:extLst>
                  <a:ext uri="{FF2B5EF4-FFF2-40B4-BE49-F238E27FC236}">
                    <a16:creationId xmlns:a16="http://schemas.microsoft.com/office/drawing/2014/main" id="{16E5C82C-80EE-403C-8737-F5F5A9B37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42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85 h 7"/>
                  <a:gd name="T6" fmla="*/ 12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6" name="Freeform 766">
                <a:extLst>
                  <a:ext uri="{FF2B5EF4-FFF2-40B4-BE49-F238E27FC236}">
                    <a16:creationId xmlns:a16="http://schemas.microsoft.com/office/drawing/2014/main" id="{27BF0AD1-8EC7-4762-AE40-AFA6D2849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3372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7" name="Freeform 767">
                <a:extLst>
                  <a:ext uri="{FF2B5EF4-FFF2-40B4-BE49-F238E27FC236}">
                    <a16:creationId xmlns:a16="http://schemas.microsoft.com/office/drawing/2014/main" id="{2DECC428-D9A4-49F7-B48B-1D51DAC73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3295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85 w 7"/>
                  <a:gd name="T3" fmla="*/ 21 h 6"/>
                  <a:gd name="T4" fmla="*/ 85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5" y="5"/>
                    </a:cubicBezTo>
                    <a:cubicBezTo>
                      <a:pt x="4" y="6"/>
                      <a:pt x="2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8" name="Freeform 768">
                <a:extLst>
                  <a:ext uri="{FF2B5EF4-FFF2-40B4-BE49-F238E27FC236}">
                    <a16:creationId xmlns:a16="http://schemas.microsoft.com/office/drawing/2014/main" id="{6E1D334D-ED42-40D0-9B82-A4A6DB15D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323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100 h 7"/>
                  <a:gd name="T6" fmla="*/ 21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9" name="Freeform 769">
                <a:extLst>
                  <a:ext uri="{FF2B5EF4-FFF2-40B4-BE49-F238E27FC236}">
                    <a16:creationId xmlns:a16="http://schemas.microsoft.com/office/drawing/2014/main" id="{F9191A9B-FB25-49AC-A07D-279D634EF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3244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0" name="Freeform 770">
                <a:extLst>
                  <a:ext uri="{FF2B5EF4-FFF2-40B4-BE49-F238E27FC236}">
                    <a16:creationId xmlns:a16="http://schemas.microsoft.com/office/drawing/2014/main" id="{32F2B8EE-759D-4A17-8696-1725288E1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326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87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1" name="Freeform 771">
                <a:extLst>
                  <a:ext uri="{FF2B5EF4-FFF2-40B4-BE49-F238E27FC236}">
                    <a16:creationId xmlns:a16="http://schemas.microsoft.com/office/drawing/2014/main" id="{8E070357-BA69-4290-BE7E-B290CC62D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3284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70 w 7"/>
                  <a:gd name="T3" fmla="*/ 21 h 6"/>
                  <a:gd name="T4" fmla="*/ 87 w 7"/>
                  <a:gd name="T5" fmla="*/ 93 h 6"/>
                  <a:gd name="T6" fmla="*/ 29 w 7"/>
                  <a:gd name="T7" fmla="*/ 93 h 6"/>
                  <a:gd name="T8" fmla="*/ 12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6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2" name="Freeform 772">
                <a:extLst>
                  <a:ext uri="{FF2B5EF4-FFF2-40B4-BE49-F238E27FC236}">
                    <a16:creationId xmlns:a16="http://schemas.microsoft.com/office/drawing/2014/main" id="{40178DEF-48CC-4F68-A079-1856262FD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3231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100 w 7"/>
                  <a:gd name="T5" fmla="*/ 85 h 7"/>
                  <a:gd name="T6" fmla="*/ 21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3" name="Freeform 773">
                <a:extLst>
                  <a:ext uri="{FF2B5EF4-FFF2-40B4-BE49-F238E27FC236}">
                    <a16:creationId xmlns:a16="http://schemas.microsoft.com/office/drawing/2014/main" id="{D2C50B24-A84E-4A5F-A85C-FA49D0160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327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87 w 7"/>
                  <a:gd name="T3" fmla="*/ 33 h 7"/>
                  <a:gd name="T4" fmla="*/ 87 w 7"/>
                  <a:gd name="T5" fmla="*/ 100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4" name="Freeform 774">
                <a:extLst>
                  <a:ext uri="{FF2B5EF4-FFF2-40B4-BE49-F238E27FC236}">
                    <a16:creationId xmlns:a16="http://schemas.microsoft.com/office/drawing/2014/main" id="{8A43A00D-EFA5-4BD0-9572-05B4DE90A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3244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5" name="Freeform 775">
                <a:extLst>
                  <a:ext uri="{FF2B5EF4-FFF2-40B4-BE49-F238E27FC236}">
                    <a16:creationId xmlns:a16="http://schemas.microsoft.com/office/drawing/2014/main" id="{09F0E332-6D72-4BB8-8344-DFF34FADF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361"/>
                <a:ext cx="17" cy="16"/>
              </a:xfrm>
              <a:custGeom>
                <a:avLst/>
                <a:gdLst>
                  <a:gd name="T0" fmla="*/ 12 w 7"/>
                  <a:gd name="T1" fmla="*/ 21 h 6"/>
                  <a:gd name="T2" fmla="*/ 70 w 7"/>
                  <a:gd name="T3" fmla="*/ 21 h 6"/>
                  <a:gd name="T4" fmla="*/ 87 w 7"/>
                  <a:gd name="T5" fmla="*/ 93 h 6"/>
                  <a:gd name="T6" fmla="*/ 12 w 7"/>
                  <a:gd name="T7" fmla="*/ 93 h 6"/>
                  <a:gd name="T8" fmla="*/ 12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6" name="Freeform 776">
                <a:extLst>
                  <a:ext uri="{FF2B5EF4-FFF2-40B4-BE49-F238E27FC236}">
                    <a16:creationId xmlns:a16="http://schemas.microsoft.com/office/drawing/2014/main" id="{2F950228-DE5C-41A9-8957-90D06EA92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3367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85 w 7"/>
                  <a:gd name="T3" fmla="*/ 21 h 6"/>
                  <a:gd name="T4" fmla="*/ 100 w 7"/>
                  <a:gd name="T5" fmla="*/ 93 h 6"/>
                  <a:gd name="T6" fmla="*/ 33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6"/>
                      <a:pt x="2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7" name="Freeform 777">
                <a:extLst>
                  <a:ext uri="{FF2B5EF4-FFF2-40B4-BE49-F238E27FC236}">
                    <a16:creationId xmlns:a16="http://schemas.microsoft.com/office/drawing/2014/main" id="{C4630313-A459-47BB-9E54-4D3B0B22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3" y="3348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8" name="Freeform 778">
                <a:extLst>
                  <a:ext uri="{FF2B5EF4-FFF2-40B4-BE49-F238E27FC236}">
                    <a16:creationId xmlns:a16="http://schemas.microsoft.com/office/drawing/2014/main" id="{4B89F612-0471-4E40-909C-E7D1EB7E8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329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9" name="Freeform 779">
                <a:extLst>
                  <a:ext uri="{FF2B5EF4-FFF2-40B4-BE49-F238E27FC236}">
                    <a16:creationId xmlns:a16="http://schemas.microsoft.com/office/drawing/2014/main" id="{76EDDACF-277A-44F4-9F48-45A1C3F83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313"/>
                <a:ext cx="18" cy="16"/>
              </a:xfrm>
              <a:custGeom>
                <a:avLst/>
                <a:gdLst>
                  <a:gd name="T0" fmla="*/ 21 w 7"/>
                  <a:gd name="T1" fmla="*/ 21 h 6"/>
                  <a:gd name="T2" fmla="*/ 85 w 7"/>
                  <a:gd name="T3" fmla="*/ 21 h 6"/>
                  <a:gd name="T4" fmla="*/ 100 w 7"/>
                  <a:gd name="T5" fmla="*/ 93 h 6"/>
                  <a:gd name="T6" fmla="*/ 21 w 7"/>
                  <a:gd name="T7" fmla="*/ 93 h 6"/>
                  <a:gd name="T8" fmla="*/ 21 w 7"/>
                  <a:gd name="T9" fmla="*/ 2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6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0" name="Freeform 780">
                <a:extLst>
                  <a:ext uri="{FF2B5EF4-FFF2-40B4-BE49-F238E27FC236}">
                    <a16:creationId xmlns:a16="http://schemas.microsoft.com/office/drawing/2014/main" id="{60F35A86-0E3E-4B18-9EF7-2452B6361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3337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1" name="Freeform 781">
                <a:extLst>
                  <a:ext uri="{FF2B5EF4-FFF2-40B4-BE49-F238E27FC236}">
                    <a16:creationId xmlns:a16="http://schemas.microsoft.com/office/drawing/2014/main" id="{F41A356E-E5B0-404B-999D-4AC545356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311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87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2" name="Freeform 782">
                <a:extLst>
                  <a:ext uri="{FF2B5EF4-FFF2-40B4-BE49-F238E27FC236}">
                    <a16:creationId xmlns:a16="http://schemas.microsoft.com/office/drawing/2014/main" id="{4FE0E766-3BD9-44BF-B9F7-EE234C6A5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3332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3" name="Freeform 783">
                <a:extLst>
                  <a:ext uri="{FF2B5EF4-FFF2-40B4-BE49-F238E27FC236}">
                    <a16:creationId xmlns:a16="http://schemas.microsoft.com/office/drawing/2014/main" id="{9C68DD5A-2AEC-4728-B52A-2926D4195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337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33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4" name="Freeform 784">
                <a:extLst>
                  <a:ext uri="{FF2B5EF4-FFF2-40B4-BE49-F238E27FC236}">
                    <a16:creationId xmlns:a16="http://schemas.microsoft.com/office/drawing/2014/main" id="{CAF7860D-6209-4204-B446-4A9A1DC70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367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5" name="Freeform 785">
                <a:extLst>
                  <a:ext uri="{FF2B5EF4-FFF2-40B4-BE49-F238E27FC236}">
                    <a16:creationId xmlns:a16="http://schemas.microsoft.com/office/drawing/2014/main" id="{26297F5F-BB7A-4DC8-AF3E-D296D94DD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3415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85 w 7"/>
                  <a:gd name="T5" fmla="*/ 85 h 7"/>
                  <a:gd name="T6" fmla="*/ 21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5" y="5"/>
                    </a:cubicBezTo>
                    <a:cubicBezTo>
                      <a:pt x="4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6" name="Freeform 786">
                <a:extLst>
                  <a:ext uri="{FF2B5EF4-FFF2-40B4-BE49-F238E27FC236}">
                    <a16:creationId xmlns:a16="http://schemas.microsoft.com/office/drawing/2014/main" id="{1F96780C-9BFE-4570-BACD-D71117653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412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7" name="Freeform 787">
                <a:extLst>
                  <a:ext uri="{FF2B5EF4-FFF2-40B4-BE49-F238E27FC236}">
                    <a16:creationId xmlns:a16="http://schemas.microsoft.com/office/drawing/2014/main" id="{6C3F26A0-08CB-4C8E-900C-21A8B70B6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3" y="3423"/>
                <a:ext cx="15" cy="18"/>
              </a:xfrm>
              <a:custGeom>
                <a:avLst/>
                <a:gdLst>
                  <a:gd name="T0" fmla="*/ 20 w 6"/>
                  <a:gd name="T1" fmla="*/ 33 h 7"/>
                  <a:gd name="T2" fmla="*/ 83 w 6"/>
                  <a:gd name="T3" fmla="*/ 21 h 7"/>
                  <a:gd name="T4" fmla="*/ 83 w 6"/>
                  <a:gd name="T5" fmla="*/ 85 h 7"/>
                  <a:gd name="T6" fmla="*/ 20 w 6"/>
                  <a:gd name="T7" fmla="*/ 100 h 7"/>
                  <a:gd name="T8" fmla="*/ 20 w 6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8" name="Freeform 788">
                <a:extLst>
                  <a:ext uri="{FF2B5EF4-FFF2-40B4-BE49-F238E27FC236}">
                    <a16:creationId xmlns:a16="http://schemas.microsoft.com/office/drawing/2014/main" id="{A7831AD4-3431-4BB9-AEE5-396B0975C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444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9" name="Freeform 789">
                <a:extLst>
                  <a:ext uri="{FF2B5EF4-FFF2-40B4-BE49-F238E27FC236}">
                    <a16:creationId xmlns:a16="http://schemas.microsoft.com/office/drawing/2014/main" id="{20C05DAF-AB6B-4BDF-AE08-120EAB3B5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452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03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0" name="Freeform 790">
                <a:extLst>
                  <a:ext uri="{FF2B5EF4-FFF2-40B4-BE49-F238E27FC236}">
                    <a16:creationId xmlns:a16="http://schemas.microsoft.com/office/drawing/2014/main" id="{833AA2AB-B404-407C-A391-B378CC073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471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100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1" name="Freeform 791">
                <a:extLst>
                  <a:ext uri="{FF2B5EF4-FFF2-40B4-BE49-F238E27FC236}">
                    <a16:creationId xmlns:a16="http://schemas.microsoft.com/office/drawing/2014/main" id="{E07D6232-D614-41ED-BC53-F99D6EC8C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3351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100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2" name="Freeform 792">
                <a:extLst>
                  <a:ext uri="{FF2B5EF4-FFF2-40B4-BE49-F238E27FC236}">
                    <a16:creationId xmlns:a16="http://schemas.microsoft.com/office/drawing/2014/main" id="{6F2A39FE-17B9-47A4-9671-FAB025EFC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3215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87 w 7"/>
                  <a:gd name="T3" fmla="*/ 21 h 7"/>
                  <a:gd name="T4" fmla="*/ 87 w 7"/>
                  <a:gd name="T5" fmla="*/ 100 h 7"/>
                  <a:gd name="T6" fmla="*/ 29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3" name="Freeform 793">
                <a:extLst>
                  <a:ext uri="{FF2B5EF4-FFF2-40B4-BE49-F238E27FC236}">
                    <a16:creationId xmlns:a16="http://schemas.microsoft.com/office/drawing/2014/main" id="{95BE51FD-1D78-49DF-B00E-2D9FCA52C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3233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4" name="Freeform 794">
                <a:extLst>
                  <a:ext uri="{FF2B5EF4-FFF2-40B4-BE49-F238E27FC236}">
                    <a16:creationId xmlns:a16="http://schemas.microsoft.com/office/drawing/2014/main" id="{2964E635-60F1-470F-AF50-B86EBB9A8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3255"/>
                <a:ext cx="17" cy="18"/>
              </a:xfrm>
              <a:custGeom>
                <a:avLst/>
                <a:gdLst>
                  <a:gd name="T0" fmla="*/ 12 w 7"/>
                  <a:gd name="T1" fmla="*/ 21 h 7"/>
                  <a:gd name="T2" fmla="*/ 87 w 7"/>
                  <a:gd name="T3" fmla="*/ 21 h 7"/>
                  <a:gd name="T4" fmla="*/ 87 w 7"/>
                  <a:gd name="T5" fmla="*/ 85 h 7"/>
                  <a:gd name="T6" fmla="*/ 29 w 7"/>
                  <a:gd name="T7" fmla="*/ 85 h 7"/>
                  <a:gd name="T8" fmla="*/ 12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" name="Freeform 795">
                <a:extLst>
                  <a:ext uri="{FF2B5EF4-FFF2-40B4-BE49-F238E27FC236}">
                    <a16:creationId xmlns:a16="http://schemas.microsoft.com/office/drawing/2014/main" id="{A8C00FA4-1FDD-4E0E-B5D2-8692A6987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3257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6" name="Freeform 796">
                <a:extLst>
                  <a:ext uri="{FF2B5EF4-FFF2-40B4-BE49-F238E27FC236}">
                    <a16:creationId xmlns:a16="http://schemas.microsoft.com/office/drawing/2014/main" id="{993E8B76-1FB2-428C-8B4B-D218B7B15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3292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7" name="Freeform 797">
                <a:extLst>
                  <a:ext uri="{FF2B5EF4-FFF2-40B4-BE49-F238E27FC236}">
                    <a16:creationId xmlns:a16="http://schemas.microsoft.com/office/drawing/2014/main" id="{8CB2D412-284C-4615-8E52-997DF1146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6" y="3225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" name="Freeform 798">
                <a:extLst>
                  <a:ext uri="{FF2B5EF4-FFF2-40B4-BE49-F238E27FC236}">
                    <a16:creationId xmlns:a16="http://schemas.microsoft.com/office/drawing/2014/main" id="{C2E0D9BA-6719-41E2-AED9-C2A772164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3348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85 w 7"/>
                  <a:gd name="T5" fmla="*/ 103 h 7"/>
                  <a:gd name="T6" fmla="*/ 21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5" y="5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9" name="Freeform 799">
                <a:extLst>
                  <a:ext uri="{FF2B5EF4-FFF2-40B4-BE49-F238E27FC236}">
                    <a16:creationId xmlns:a16="http://schemas.microsoft.com/office/drawing/2014/main" id="{9D98D950-F6E5-4DA4-A67C-A4BD02BBD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36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0" name="Freeform 800">
                <a:extLst>
                  <a:ext uri="{FF2B5EF4-FFF2-40B4-BE49-F238E27FC236}">
                    <a16:creationId xmlns:a16="http://schemas.microsoft.com/office/drawing/2014/main" id="{93A2994C-34F1-4565-B4EE-889ECED28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3404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1" name="Freeform 801">
                <a:extLst>
                  <a:ext uri="{FF2B5EF4-FFF2-40B4-BE49-F238E27FC236}">
                    <a16:creationId xmlns:a16="http://schemas.microsoft.com/office/drawing/2014/main" id="{A0E5EE8C-D3DE-4885-A6C8-3CC6B004B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412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2" name="Freeform 802">
                <a:extLst>
                  <a:ext uri="{FF2B5EF4-FFF2-40B4-BE49-F238E27FC236}">
                    <a16:creationId xmlns:a16="http://schemas.microsoft.com/office/drawing/2014/main" id="{65186127-4113-464E-8CBF-F9079D508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3463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100 w 7"/>
                  <a:gd name="T3" fmla="*/ 21 h 7"/>
                  <a:gd name="T4" fmla="*/ 100 w 7"/>
                  <a:gd name="T5" fmla="*/ 85 h 7"/>
                  <a:gd name="T6" fmla="*/ 33 w 7"/>
                  <a:gd name="T7" fmla="*/ 85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3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5"/>
                    </a:cubicBezTo>
                    <a:cubicBezTo>
                      <a:pt x="1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3" name="Freeform 803">
                <a:extLst>
                  <a:ext uri="{FF2B5EF4-FFF2-40B4-BE49-F238E27FC236}">
                    <a16:creationId xmlns:a16="http://schemas.microsoft.com/office/drawing/2014/main" id="{ABA90908-D380-4A9C-A065-3DECECBE4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3263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21 h 7"/>
                  <a:gd name="T4" fmla="*/ 100 w 7"/>
                  <a:gd name="T5" fmla="*/ 85 h 7"/>
                  <a:gd name="T6" fmla="*/ 21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4" name="Freeform 804">
                <a:extLst>
                  <a:ext uri="{FF2B5EF4-FFF2-40B4-BE49-F238E27FC236}">
                    <a16:creationId xmlns:a16="http://schemas.microsoft.com/office/drawing/2014/main" id="{A22A07C4-7962-45BE-A3CB-E04AE87F9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3335"/>
                <a:ext cx="17" cy="18"/>
              </a:xfrm>
              <a:custGeom>
                <a:avLst/>
                <a:gdLst>
                  <a:gd name="T0" fmla="*/ 29 w 7"/>
                  <a:gd name="T1" fmla="*/ 21 h 7"/>
                  <a:gd name="T2" fmla="*/ 87 w 7"/>
                  <a:gd name="T3" fmla="*/ 21 h 7"/>
                  <a:gd name="T4" fmla="*/ 87 w 7"/>
                  <a:gd name="T5" fmla="*/ 85 h 7"/>
                  <a:gd name="T6" fmla="*/ 29 w 7"/>
                  <a:gd name="T7" fmla="*/ 100 h 7"/>
                  <a:gd name="T8" fmla="*/ 29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5" name="Freeform 805">
                <a:extLst>
                  <a:ext uri="{FF2B5EF4-FFF2-40B4-BE49-F238E27FC236}">
                    <a16:creationId xmlns:a16="http://schemas.microsoft.com/office/drawing/2014/main" id="{4A5D763A-7E31-41AE-9F53-3B03E5897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3295"/>
                <a:ext cx="18" cy="18"/>
              </a:xfrm>
              <a:custGeom>
                <a:avLst/>
                <a:gdLst>
                  <a:gd name="T0" fmla="*/ 33 w 7"/>
                  <a:gd name="T1" fmla="*/ 33 h 7"/>
                  <a:gd name="T2" fmla="*/ 100 w 7"/>
                  <a:gd name="T3" fmla="*/ 21 h 7"/>
                  <a:gd name="T4" fmla="*/ 100 w 7"/>
                  <a:gd name="T5" fmla="*/ 100 h 7"/>
                  <a:gd name="T6" fmla="*/ 33 w 7"/>
                  <a:gd name="T7" fmla="*/ 100 h 7"/>
                  <a:gd name="T8" fmla="*/ 33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2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6" name="Freeform 806">
                <a:extLst>
                  <a:ext uri="{FF2B5EF4-FFF2-40B4-BE49-F238E27FC236}">
                    <a16:creationId xmlns:a16="http://schemas.microsoft.com/office/drawing/2014/main" id="{F438F591-8AC0-481F-A8ED-2BF5D675E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3329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7" name="Freeform 807">
                <a:extLst>
                  <a:ext uri="{FF2B5EF4-FFF2-40B4-BE49-F238E27FC236}">
                    <a16:creationId xmlns:a16="http://schemas.microsoft.com/office/drawing/2014/main" id="{6784B38A-EBF5-4E1F-A74D-99D0F5D1D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3289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85 w 7"/>
                  <a:gd name="T3" fmla="*/ 22 h 7"/>
                  <a:gd name="T4" fmla="*/ 100 w 7"/>
                  <a:gd name="T5" fmla="*/ 103 h 7"/>
                  <a:gd name="T6" fmla="*/ 21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8" name="Freeform 808">
                <a:extLst>
                  <a:ext uri="{FF2B5EF4-FFF2-40B4-BE49-F238E27FC236}">
                    <a16:creationId xmlns:a16="http://schemas.microsoft.com/office/drawing/2014/main" id="{6BE36ECE-985F-4461-974D-DD08EC1A9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3487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100 w 7"/>
                  <a:gd name="T5" fmla="*/ 85 h 7"/>
                  <a:gd name="T6" fmla="*/ 21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9" name="Freeform 809">
                <a:extLst>
                  <a:ext uri="{FF2B5EF4-FFF2-40B4-BE49-F238E27FC236}">
                    <a16:creationId xmlns:a16="http://schemas.microsoft.com/office/drawing/2014/main" id="{68A5E56D-3F22-4362-9608-4BA127C44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412"/>
                <a:ext cx="18" cy="19"/>
              </a:xfrm>
              <a:custGeom>
                <a:avLst/>
                <a:gdLst>
                  <a:gd name="T0" fmla="*/ 21 w 7"/>
                  <a:gd name="T1" fmla="*/ 38 h 7"/>
                  <a:gd name="T2" fmla="*/ 85 w 7"/>
                  <a:gd name="T3" fmla="*/ 22 h 7"/>
                  <a:gd name="T4" fmla="*/ 100 w 7"/>
                  <a:gd name="T5" fmla="*/ 117 h 7"/>
                  <a:gd name="T6" fmla="*/ 21 w 7"/>
                  <a:gd name="T7" fmla="*/ 117 h 7"/>
                  <a:gd name="T8" fmla="*/ 21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0" name="Freeform 810">
                <a:extLst>
                  <a:ext uri="{FF2B5EF4-FFF2-40B4-BE49-F238E27FC236}">
                    <a16:creationId xmlns:a16="http://schemas.microsoft.com/office/drawing/2014/main" id="{E2B8099B-A103-4520-A7E3-AA59CDFB4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1" y="3452"/>
                <a:ext cx="15" cy="19"/>
              </a:xfrm>
              <a:custGeom>
                <a:avLst/>
                <a:gdLst>
                  <a:gd name="T0" fmla="*/ 20 w 6"/>
                  <a:gd name="T1" fmla="*/ 38 h 7"/>
                  <a:gd name="T2" fmla="*/ 83 w 6"/>
                  <a:gd name="T3" fmla="*/ 22 h 7"/>
                  <a:gd name="T4" fmla="*/ 83 w 6"/>
                  <a:gd name="T5" fmla="*/ 117 h 7"/>
                  <a:gd name="T6" fmla="*/ 20 w 6"/>
                  <a:gd name="T7" fmla="*/ 117 h 7"/>
                  <a:gd name="T8" fmla="*/ 20 w 6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6" y="4"/>
                      <a:pt x="5" y="6"/>
                    </a:cubicBezTo>
                    <a:cubicBezTo>
                      <a:pt x="4" y="7"/>
                      <a:pt x="2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1" name="Freeform 811">
                <a:extLst>
                  <a:ext uri="{FF2B5EF4-FFF2-40B4-BE49-F238E27FC236}">
                    <a16:creationId xmlns:a16="http://schemas.microsoft.com/office/drawing/2014/main" id="{97136F91-A2A3-4C2C-B09E-D069A765E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3484"/>
                <a:ext cx="18" cy="19"/>
              </a:xfrm>
              <a:custGeom>
                <a:avLst/>
                <a:gdLst>
                  <a:gd name="T0" fmla="*/ 21 w 7"/>
                  <a:gd name="T1" fmla="*/ 22 h 7"/>
                  <a:gd name="T2" fmla="*/ 100 w 7"/>
                  <a:gd name="T3" fmla="*/ 22 h 7"/>
                  <a:gd name="T4" fmla="*/ 100 w 7"/>
                  <a:gd name="T5" fmla="*/ 103 h 7"/>
                  <a:gd name="T6" fmla="*/ 33 w 7"/>
                  <a:gd name="T7" fmla="*/ 117 h 7"/>
                  <a:gd name="T8" fmla="*/ 21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2" name="Freeform 812">
                <a:extLst>
                  <a:ext uri="{FF2B5EF4-FFF2-40B4-BE49-F238E27FC236}">
                    <a16:creationId xmlns:a16="http://schemas.microsoft.com/office/drawing/2014/main" id="{0A9111DB-BC68-45BA-82A9-90CF11A25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463"/>
                <a:ext cx="17" cy="18"/>
              </a:xfrm>
              <a:custGeom>
                <a:avLst/>
                <a:gdLst>
                  <a:gd name="T0" fmla="*/ 12 w 7"/>
                  <a:gd name="T1" fmla="*/ 33 h 7"/>
                  <a:gd name="T2" fmla="*/ 70 w 7"/>
                  <a:gd name="T3" fmla="*/ 21 h 7"/>
                  <a:gd name="T4" fmla="*/ 87 w 7"/>
                  <a:gd name="T5" fmla="*/ 100 h 7"/>
                  <a:gd name="T6" fmla="*/ 12 w 7"/>
                  <a:gd name="T7" fmla="*/ 100 h 7"/>
                  <a:gd name="T8" fmla="*/ 12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3" name="Freeform 813">
                <a:extLst>
                  <a:ext uri="{FF2B5EF4-FFF2-40B4-BE49-F238E27FC236}">
                    <a16:creationId xmlns:a16="http://schemas.microsoft.com/office/drawing/2014/main" id="{5864B303-79EF-4F28-9AD6-C9C500F21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332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4" name="Freeform 814">
                <a:extLst>
                  <a:ext uri="{FF2B5EF4-FFF2-40B4-BE49-F238E27FC236}">
                    <a16:creationId xmlns:a16="http://schemas.microsoft.com/office/drawing/2014/main" id="{D17B1238-7C17-4DCB-BAC2-12522D3F6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3289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03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5"/>
                    </a:cubicBezTo>
                    <a:cubicBezTo>
                      <a:pt x="0" y="4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5" name="Freeform 815">
                <a:extLst>
                  <a:ext uri="{FF2B5EF4-FFF2-40B4-BE49-F238E27FC236}">
                    <a16:creationId xmlns:a16="http://schemas.microsoft.com/office/drawing/2014/main" id="{8AFDE683-C158-4693-BDB7-8AD205048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3319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85 w 7"/>
                  <a:gd name="T3" fmla="*/ 33 h 7"/>
                  <a:gd name="T4" fmla="*/ 100 w 7"/>
                  <a:gd name="T5" fmla="*/ 100 h 7"/>
                  <a:gd name="T6" fmla="*/ 21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5" y="2"/>
                    </a:cubicBezTo>
                    <a:cubicBezTo>
                      <a:pt x="6" y="3"/>
                      <a:pt x="7" y="5"/>
                      <a:pt x="6" y="6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6" name="Freeform 816">
                <a:extLst>
                  <a:ext uri="{FF2B5EF4-FFF2-40B4-BE49-F238E27FC236}">
                    <a16:creationId xmlns:a16="http://schemas.microsoft.com/office/drawing/2014/main" id="{76D2CCD7-7002-4F39-A1C0-6EE18FA68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3399"/>
                <a:ext cx="18" cy="18"/>
              </a:xfrm>
              <a:custGeom>
                <a:avLst/>
                <a:gdLst>
                  <a:gd name="T0" fmla="*/ 21 w 7"/>
                  <a:gd name="T1" fmla="*/ 21 h 7"/>
                  <a:gd name="T2" fmla="*/ 85 w 7"/>
                  <a:gd name="T3" fmla="*/ 21 h 7"/>
                  <a:gd name="T4" fmla="*/ 100 w 7"/>
                  <a:gd name="T5" fmla="*/ 85 h 7"/>
                  <a:gd name="T6" fmla="*/ 33 w 7"/>
                  <a:gd name="T7" fmla="*/ 100 h 7"/>
                  <a:gd name="T8" fmla="*/ 21 w 7"/>
                  <a:gd name="T9" fmla="*/ 2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7" name="Freeform 817">
                <a:extLst>
                  <a:ext uri="{FF2B5EF4-FFF2-40B4-BE49-F238E27FC236}">
                    <a16:creationId xmlns:a16="http://schemas.microsoft.com/office/drawing/2014/main" id="{1109625C-2B76-41E9-B257-34A16E88D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3409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87 w 7"/>
                  <a:gd name="T3" fmla="*/ 38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8" name="Freeform 818">
                <a:extLst>
                  <a:ext uri="{FF2B5EF4-FFF2-40B4-BE49-F238E27FC236}">
                    <a16:creationId xmlns:a16="http://schemas.microsoft.com/office/drawing/2014/main" id="{0F72D910-6E14-4B35-B0E8-E8E5CBFFB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3444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12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6"/>
                    </a:cubicBezTo>
                    <a:cubicBezTo>
                      <a:pt x="4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9" name="Freeform 819">
                <a:extLst>
                  <a:ext uri="{FF2B5EF4-FFF2-40B4-BE49-F238E27FC236}">
                    <a16:creationId xmlns:a16="http://schemas.microsoft.com/office/drawing/2014/main" id="{BC882684-D5A9-443C-86D0-D1AB383CF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3465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0" name="Freeform 820">
                <a:extLst>
                  <a:ext uri="{FF2B5EF4-FFF2-40B4-BE49-F238E27FC236}">
                    <a16:creationId xmlns:a16="http://schemas.microsoft.com/office/drawing/2014/main" id="{9CDD82C1-A7C2-43BB-A418-B39F53188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3473"/>
                <a:ext cx="17" cy="19"/>
              </a:xfrm>
              <a:custGeom>
                <a:avLst/>
                <a:gdLst>
                  <a:gd name="T0" fmla="*/ 12 w 7"/>
                  <a:gd name="T1" fmla="*/ 22 h 7"/>
                  <a:gd name="T2" fmla="*/ 70 w 7"/>
                  <a:gd name="T3" fmla="*/ 22 h 7"/>
                  <a:gd name="T4" fmla="*/ 87 w 7"/>
                  <a:gd name="T5" fmla="*/ 103 h 7"/>
                  <a:gd name="T6" fmla="*/ 12 w 7"/>
                  <a:gd name="T7" fmla="*/ 117 h 7"/>
                  <a:gd name="T8" fmla="*/ 12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1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6" y="2"/>
                      <a:pt x="7" y="4"/>
                      <a:pt x="6" y="5"/>
                    </a:cubicBezTo>
                    <a:cubicBezTo>
                      <a:pt x="5" y="7"/>
                      <a:pt x="3" y="7"/>
                      <a:pt x="1" y="6"/>
                    </a:cubicBezTo>
                    <a:cubicBezTo>
                      <a:pt x="0" y="5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1" name="Freeform 821">
                <a:extLst>
                  <a:ext uri="{FF2B5EF4-FFF2-40B4-BE49-F238E27FC236}">
                    <a16:creationId xmlns:a16="http://schemas.microsoft.com/office/drawing/2014/main" id="{46F1F9FF-2F75-457A-AD25-39EACA401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3433"/>
                <a:ext cx="17" cy="19"/>
              </a:xfrm>
              <a:custGeom>
                <a:avLst/>
                <a:gdLst>
                  <a:gd name="T0" fmla="*/ 29 w 7"/>
                  <a:gd name="T1" fmla="*/ 22 h 7"/>
                  <a:gd name="T2" fmla="*/ 87 w 7"/>
                  <a:gd name="T3" fmla="*/ 22 h 7"/>
                  <a:gd name="T4" fmla="*/ 87 w 7"/>
                  <a:gd name="T5" fmla="*/ 103 h 7"/>
                  <a:gd name="T6" fmla="*/ 29 w 7"/>
                  <a:gd name="T7" fmla="*/ 117 h 7"/>
                  <a:gd name="T8" fmla="*/ 29 w 7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3" y="0"/>
                      <a:pt x="5" y="0"/>
                      <a:pt x="6" y="1"/>
                    </a:cubicBezTo>
                    <a:cubicBezTo>
                      <a:pt x="7" y="2"/>
                      <a:pt x="7" y="4"/>
                      <a:pt x="6" y="5"/>
                    </a:cubicBez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2" name="Freeform 822">
                <a:extLst>
                  <a:ext uri="{FF2B5EF4-FFF2-40B4-BE49-F238E27FC236}">
                    <a16:creationId xmlns:a16="http://schemas.microsoft.com/office/drawing/2014/main" id="{CECF7A7D-4D2D-4C5E-A66C-BC7B84721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3335"/>
                <a:ext cx="18" cy="18"/>
              </a:xfrm>
              <a:custGeom>
                <a:avLst/>
                <a:gdLst>
                  <a:gd name="T0" fmla="*/ 21 w 7"/>
                  <a:gd name="T1" fmla="*/ 33 h 7"/>
                  <a:gd name="T2" fmla="*/ 100 w 7"/>
                  <a:gd name="T3" fmla="*/ 33 h 7"/>
                  <a:gd name="T4" fmla="*/ 100 w 7"/>
                  <a:gd name="T5" fmla="*/ 100 h 7"/>
                  <a:gd name="T6" fmla="*/ 33 w 7"/>
                  <a:gd name="T7" fmla="*/ 100 h 7"/>
                  <a:gd name="T8" fmla="*/ 21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1"/>
                      <a:pt x="4" y="0"/>
                      <a:pt x="6" y="2"/>
                    </a:cubicBezTo>
                    <a:cubicBezTo>
                      <a:pt x="7" y="3"/>
                      <a:pt x="7" y="5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1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3" name="Freeform 823">
                <a:extLst>
                  <a:ext uri="{FF2B5EF4-FFF2-40B4-BE49-F238E27FC236}">
                    <a16:creationId xmlns:a16="http://schemas.microsoft.com/office/drawing/2014/main" id="{89034B61-7EF4-4757-9C6F-39834F946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3241"/>
                <a:ext cx="17" cy="19"/>
              </a:xfrm>
              <a:custGeom>
                <a:avLst/>
                <a:gdLst>
                  <a:gd name="T0" fmla="*/ 12 w 7"/>
                  <a:gd name="T1" fmla="*/ 38 h 7"/>
                  <a:gd name="T2" fmla="*/ 70 w 7"/>
                  <a:gd name="T3" fmla="*/ 22 h 7"/>
                  <a:gd name="T4" fmla="*/ 87 w 7"/>
                  <a:gd name="T5" fmla="*/ 117 h 7"/>
                  <a:gd name="T6" fmla="*/ 29 w 7"/>
                  <a:gd name="T7" fmla="*/ 117 h 7"/>
                  <a:gd name="T8" fmla="*/ 12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6" y="6"/>
                    </a:cubicBezTo>
                    <a:cubicBezTo>
                      <a:pt x="5" y="7"/>
                      <a:pt x="3" y="7"/>
                      <a:pt x="2" y="6"/>
                    </a:cubicBezTo>
                    <a:cubicBezTo>
                      <a:pt x="0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C4E7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4" name="Freeform 824">
                <a:extLst>
                  <a:ext uri="{FF2B5EF4-FFF2-40B4-BE49-F238E27FC236}">
                    <a16:creationId xmlns:a16="http://schemas.microsoft.com/office/drawing/2014/main" id="{8896B3E3-CE4E-4518-A2D4-B4B98EFFC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3332"/>
                <a:ext cx="18" cy="19"/>
              </a:xfrm>
              <a:custGeom>
                <a:avLst/>
                <a:gdLst>
                  <a:gd name="T0" fmla="*/ 0 w 7"/>
                  <a:gd name="T1" fmla="*/ 103 h 7"/>
                  <a:gd name="T2" fmla="*/ 54 w 7"/>
                  <a:gd name="T3" fmla="*/ 22 h 7"/>
                  <a:gd name="T4" fmla="*/ 100 w 7"/>
                  <a:gd name="T5" fmla="*/ 60 h 7"/>
                  <a:gd name="T6" fmla="*/ 67 w 7"/>
                  <a:gd name="T7" fmla="*/ 141 h 7"/>
                  <a:gd name="T8" fmla="*/ 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2" y="7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5" name="Freeform 825">
                <a:extLst>
                  <a:ext uri="{FF2B5EF4-FFF2-40B4-BE49-F238E27FC236}">
                    <a16:creationId xmlns:a16="http://schemas.microsoft.com/office/drawing/2014/main" id="{F6CEE9D4-C4FD-4357-B922-1742687DE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455"/>
                <a:ext cx="18" cy="18"/>
              </a:xfrm>
              <a:custGeom>
                <a:avLst/>
                <a:gdLst>
                  <a:gd name="T0" fmla="*/ 0 w 7"/>
                  <a:gd name="T1" fmla="*/ 67 h 7"/>
                  <a:gd name="T2" fmla="*/ 54 w 7"/>
                  <a:gd name="T3" fmla="*/ 0 h 7"/>
                  <a:gd name="T4" fmla="*/ 100 w 7"/>
                  <a:gd name="T5" fmla="*/ 54 h 7"/>
                  <a:gd name="T6" fmla="*/ 67 w 7"/>
                  <a:gd name="T7" fmla="*/ 100 h 7"/>
                  <a:gd name="T8" fmla="*/ 0 w 7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7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6" name="Freeform 826">
                <a:extLst>
                  <a:ext uri="{FF2B5EF4-FFF2-40B4-BE49-F238E27FC236}">
                    <a16:creationId xmlns:a16="http://schemas.microsoft.com/office/drawing/2014/main" id="{52CFBAB2-613D-4B82-94E7-5CDFE4D2C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3345"/>
                <a:ext cx="18" cy="19"/>
              </a:xfrm>
              <a:custGeom>
                <a:avLst/>
                <a:gdLst>
                  <a:gd name="T0" fmla="*/ 0 w 7"/>
                  <a:gd name="T1" fmla="*/ 103 h 7"/>
                  <a:gd name="T2" fmla="*/ 54 w 7"/>
                  <a:gd name="T3" fmla="*/ 22 h 7"/>
                  <a:gd name="T4" fmla="*/ 100 w 7"/>
                  <a:gd name="T5" fmla="*/ 60 h 7"/>
                  <a:gd name="T6" fmla="*/ 67 w 7"/>
                  <a:gd name="T7" fmla="*/ 141 h 7"/>
                  <a:gd name="T8" fmla="*/ 0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3" y="7"/>
                      <a:pt x="1" y="6"/>
                      <a:pt x="0" y="5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7" name="Freeform 827">
                <a:extLst>
                  <a:ext uri="{FF2B5EF4-FFF2-40B4-BE49-F238E27FC236}">
                    <a16:creationId xmlns:a16="http://schemas.microsoft.com/office/drawing/2014/main" id="{64FCA1E0-67E9-40C8-B1F7-655642915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369"/>
                <a:ext cx="18" cy="19"/>
              </a:xfrm>
              <a:custGeom>
                <a:avLst/>
                <a:gdLst>
                  <a:gd name="T0" fmla="*/ 21 w 7"/>
                  <a:gd name="T1" fmla="*/ 103 h 7"/>
                  <a:gd name="T2" fmla="*/ 54 w 7"/>
                  <a:gd name="T3" fmla="*/ 22 h 7"/>
                  <a:gd name="T4" fmla="*/ 118 w 7"/>
                  <a:gd name="T5" fmla="*/ 60 h 7"/>
                  <a:gd name="T6" fmla="*/ 85 w 7"/>
                  <a:gd name="T7" fmla="*/ 141 h 7"/>
                  <a:gd name="T8" fmla="*/ 21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5" y="7"/>
                    </a:cubicBezTo>
                    <a:cubicBezTo>
                      <a:pt x="3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8" name="Freeform 828">
                <a:extLst>
                  <a:ext uri="{FF2B5EF4-FFF2-40B4-BE49-F238E27FC236}">
                    <a16:creationId xmlns:a16="http://schemas.microsoft.com/office/drawing/2014/main" id="{897C0E22-EA88-4D46-AF6D-7A58E93A1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3415"/>
                <a:ext cx="17" cy="18"/>
              </a:xfrm>
              <a:custGeom>
                <a:avLst/>
                <a:gdLst>
                  <a:gd name="T0" fmla="*/ 0 w 7"/>
                  <a:gd name="T1" fmla="*/ 67 h 7"/>
                  <a:gd name="T2" fmla="*/ 29 w 7"/>
                  <a:gd name="T3" fmla="*/ 0 h 7"/>
                  <a:gd name="T4" fmla="*/ 87 w 7"/>
                  <a:gd name="T5" fmla="*/ 33 h 7"/>
                  <a:gd name="T6" fmla="*/ 58 w 7"/>
                  <a:gd name="T7" fmla="*/ 100 h 7"/>
                  <a:gd name="T8" fmla="*/ 0 w 7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7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59" name="Freeform 829">
                <a:extLst>
                  <a:ext uri="{FF2B5EF4-FFF2-40B4-BE49-F238E27FC236}">
                    <a16:creationId xmlns:a16="http://schemas.microsoft.com/office/drawing/2014/main" id="{385A0619-D46C-47A4-B3C0-F20236543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3463"/>
                <a:ext cx="17" cy="18"/>
              </a:xfrm>
              <a:custGeom>
                <a:avLst/>
                <a:gdLst>
                  <a:gd name="T0" fmla="*/ 0 w 7"/>
                  <a:gd name="T1" fmla="*/ 67 h 7"/>
                  <a:gd name="T2" fmla="*/ 41 w 7"/>
                  <a:gd name="T3" fmla="*/ 21 h 7"/>
                  <a:gd name="T4" fmla="*/ 87 w 7"/>
                  <a:gd name="T5" fmla="*/ 54 h 7"/>
                  <a:gd name="T6" fmla="*/ 58 w 7"/>
                  <a:gd name="T7" fmla="*/ 118 h 7"/>
                  <a:gd name="T8" fmla="*/ 0 w 7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3" y="7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0" name="Freeform 830">
                <a:extLst>
                  <a:ext uri="{FF2B5EF4-FFF2-40B4-BE49-F238E27FC236}">
                    <a16:creationId xmlns:a16="http://schemas.microsoft.com/office/drawing/2014/main" id="{EC0EF586-06BC-4944-81E9-A9604F8F2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8" y="3356"/>
                <a:ext cx="18" cy="19"/>
              </a:xfrm>
              <a:custGeom>
                <a:avLst/>
                <a:gdLst>
                  <a:gd name="T0" fmla="*/ 21 w 7"/>
                  <a:gd name="T1" fmla="*/ 103 h 7"/>
                  <a:gd name="T2" fmla="*/ 54 w 7"/>
                  <a:gd name="T3" fmla="*/ 22 h 7"/>
                  <a:gd name="T4" fmla="*/ 118 w 7"/>
                  <a:gd name="T5" fmla="*/ 60 h 7"/>
                  <a:gd name="T6" fmla="*/ 67 w 7"/>
                  <a:gd name="T7" fmla="*/ 141 h 7"/>
                  <a:gd name="T8" fmla="*/ 21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3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1" name="Freeform 831">
                <a:extLst>
                  <a:ext uri="{FF2B5EF4-FFF2-40B4-BE49-F238E27FC236}">
                    <a16:creationId xmlns:a16="http://schemas.microsoft.com/office/drawing/2014/main" id="{C103201A-1FB5-4430-A78F-855DED418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3457"/>
                <a:ext cx="18" cy="19"/>
              </a:xfrm>
              <a:custGeom>
                <a:avLst/>
                <a:gdLst>
                  <a:gd name="T0" fmla="*/ 0 w 7"/>
                  <a:gd name="T1" fmla="*/ 81 h 7"/>
                  <a:gd name="T2" fmla="*/ 33 w 7"/>
                  <a:gd name="T3" fmla="*/ 0 h 7"/>
                  <a:gd name="T4" fmla="*/ 100 w 7"/>
                  <a:gd name="T5" fmla="*/ 60 h 7"/>
                  <a:gd name="T6" fmla="*/ 67 w 7"/>
                  <a:gd name="T7" fmla="*/ 117 h 7"/>
                  <a:gd name="T8" fmla="*/ 0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2" y="7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2" name="Freeform 832">
                <a:extLst>
                  <a:ext uri="{FF2B5EF4-FFF2-40B4-BE49-F238E27FC236}">
                    <a16:creationId xmlns:a16="http://schemas.microsoft.com/office/drawing/2014/main" id="{02DB3109-4053-45DF-AFBF-0D10A4EA4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436"/>
                <a:ext cx="15" cy="19"/>
              </a:xfrm>
              <a:custGeom>
                <a:avLst/>
                <a:gdLst>
                  <a:gd name="T0" fmla="*/ 0 w 6"/>
                  <a:gd name="T1" fmla="*/ 81 h 7"/>
                  <a:gd name="T2" fmla="*/ 33 w 6"/>
                  <a:gd name="T3" fmla="*/ 0 h 7"/>
                  <a:gd name="T4" fmla="*/ 95 w 6"/>
                  <a:gd name="T5" fmla="*/ 38 h 7"/>
                  <a:gd name="T6" fmla="*/ 63 w 6"/>
                  <a:gd name="T7" fmla="*/ 117 h 7"/>
                  <a:gd name="T8" fmla="*/ 0 w 6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2"/>
                    </a:cubicBezTo>
                    <a:cubicBezTo>
                      <a:pt x="6" y="4"/>
                      <a:pt x="5" y="6"/>
                      <a:pt x="4" y="6"/>
                    </a:cubicBezTo>
                    <a:cubicBezTo>
                      <a:pt x="2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3" name="Freeform 833">
                <a:extLst>
                  <a:ext uri="{FF2B5EF4-FFF2-40B4-BE49-F238E27FC236}">
                    <a16:creationId xmlns:a16="http://schemas.microsoft.com/office/drawing/2014/main" id="{8CCE4A5B-F9CC-44FE-8F41-A1D6C2FE6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305"/>
                <a:ext cx="15" cy="19"/>
              </a:xfrm>
              <a:custGeom>
                <a:avLst/>
                <a:gdLst>
                  <a:gd name="T0" fmla="*/ 0 w 6"/>
                  <a:gd name="T1" fmla="*/ 81 h 7"/>
                  <a:gd name="T2" fmla="*/ 33 w 6"/>
                  <a:gd name="T3" fmla="*/ 0 h 7"/>
                  <a:gd name="T4" fmla="*/ 95 w 6"/>
                  <a:gd name="T5" fmla="*/ 60 h 7"/>
                  <a:gd name="T6" fmla="*/ 63 w 6"/>
                  <a:gd name="T7" fmla="*/ 117 h 7"/>
                  <a:gd name="T8" fmla="*/ 0 w 6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4"/>
                      <a:pt x="6" y="6"/>
                      <a:pt x="4" y="6"/>
                    </a:cubicBezTo>
                    <a:cubicBezTo>
                      <a:pt x="2" y="7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4" name="Freeform 834">
                <a:extLst>
                  <a:ext uri="{FF2B5EF4-FFF2-40B4-BE49-F238E27FC236}">
                    <a16:creationId xmlns:a16="http://schemas.microsoft.com/office/drawing/2014/main" id="{CCE67983-9166-4C6E-BBF1-78AC9C446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3375"/>
                <a:ext cx="17" cy="16"/>
              </a:xfrm>
              <a:custGeom>
                <a:avLst/>
                <a:gdLst>
                  <a:gd name="T0" fmla="*/ 12 w 7"/>
                  <a:gd name="T1" fmla="*/ 77 h 6"/>
                  <a:gd name="T2" fmla="*/ 41 w 7"/>
                  <a:gd name="T3" fmla="*/ 0 h 6"/>
                  <a:gd name="T4" fmla="*/ 100 w 7"/>
                  <a:gd name="T5" fmla="*/ 35 h 6"/>
                  <a:gd name="T6" fmla="*/ 58 w 7"/>
                  <a:gd name="T7" fmla="*/ 115 h 6"/>
                  <a:gd name="T8" fmla="*/ 12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6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5" name="Freeform 835">
                <a:extLst>
                  <a:ext uri="{FF2B5EF4-FFF2-40B4-BE49-F238E27FC236}">
                    <a16:creationId xmlns:a16="http://schemas.microsoft.com/office/drawing/2014/main" id="{48510117-C41D-4F56-BB15-1822AB179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6" y="3385"/>
                <a:ext cx="17" cy="19"/>
              </a:xfrm>
              <a:custGeom>
                <a:avLst/>
                <a:gdLst>
                  <a:gd name="T0" fmla="*/ 12 w 7"/>
                  <a:gd name="T1" fmla="*/ 81 h 7"/>
                  <a:gd name="T2" fmla="*/ 41 w 7"/>
                  <a:gd name="T3" fmla="*/ 22 h 7"/>
                  <a:gd name="T4" fmla="*/ 87 w 7"/>
                  <a:gd name="T5" fmla="*/ 60 h 7"/>
                  <a:gd name="T6" fmla="*/ 58 w 7"/>
                  <a:gd name="T7" fmla="*/ 141 h 7"/>
                  <a:gd name="T8" fmla="*/ 12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4" y="7"/>
                    </a:cubicBezTo>
                    <a:cubicBezTo>
                      <a:pt x="3" y="7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6" name="Freeform 836">
                <a:extLst>
                  <a:ext uri="{FF2B5EF4-FFF2-40B4-BE49-F238E27FC236}">
                    <a16:creationId xmlns:a16="http://schemas.microsoft.com/office/drawing/2014/main" id="{4DBA900F-3595-4A4C-9695-727F1C17A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417"/>
                <a:ext cx="18" cy="19"/>
              </a:xfrm>
              <a:custGeom>
                <a:avLst/>
                <a:gdLst>
                  <a:gd name="T0" fmla="*/ 21 w 7"/>
                  <a:gd name="T1" fmla="*/ 81 h 7"/>
                  <a:gd name="T2" fmla="*/ 54 w 7"/>
                  <a:gd name="T3" fmla="*/ 22 h 7"/>
                  <a:gd name="T4" fmla="*/ 118 w 7"/>
                  <a:gd name="T5" fmla="*/ 60 h 7"/>
                  <a:gd name="T6" fmla="*/ 67 w 7"/>
                  <a:gd name="T7" fmla="*/ 141 h 7"/>
                  <a:gd name="T8" fmla="*/ 21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7"/>
                    </a:cubicBezTo>
                    <a:cubicBezTo>
                      <a:pt x="3" y="7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7" name="Freeform 837">
                <a:extLst>
                  <a:ext uri="{FF2B5EF4-FFF2-40B4-BE49-F238E27FC236}">
                    <a16:creationId xmlns:a16="http://schemas.microsoft.com/office/drawing/2014/main" id="{666505B9-17CE-41B6-B248-9BAAB1790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3340"/>
                <a:ext cx="18" cy="16"/>
              </a:xfrm>
              <a:custGeom>
                <a:avLst/>
                <a:gdLst>
                  <a:gd name="T0" fmla="*/ 21 w 7"/>
                  <a:gd name="T1" fmla="*/ 77 h 6"/>
                  <a:gd name="T2" fmla="*/ 54 w 7"/>
                  <a:gd name="T3" fmla="*/ 0 h 6"/>
                  <a:gd name="T4" fmla="*/ 118 w 7"/>
                  <a:gd name="T5" fmla="*/ 35 h 6"/>
                  <a:gd name="T6" fmla="*/ 67 w 7"/>
                  <a:gd name="T7" fmla="*/ 115 h 6"/>
                  <a:gd name="T8" fmla="*/ 21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8" name="Freeform 838">
                <a:extLst>
                  <a:ext uri="{FF2B5EF4-FFF2-40B4-BE49-F238E27FC236}">
                    <a16:creationId xmlns:a16="http://schemas.microsoft.com/office/drawing/2014/main" id="{481C65F8-F778-4C06-8415-7284A494B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3385"/>
                <a:ext cx="17" cy="19"/>
              </a:xfrm>
              <a:custGeom>
                <a:avLst/>
                <a:gdLst>
                  <a:gd name="T0" fmla="*/ 12 w 7"/>
                  <a:gd name="T1" fmla="*/ 103 h 7"/>
                  <a:gd name="T2" fmla="*/ 41 w 7"/>
                  <a:gd name="T3" fmla="*/ 22 h 7"/>
                  <a:gd name="T4" fmla="*/ 87 w 7"/>
                  <a:gd name="T5" fmla="*/ 60 h 7"/>
                  <a:gd name="T6" fmla="*/ 58 w 7"/>
                  <a:gd name="T7" fmla="*/ 141 h 7"/>
                  <a:gd name="T8" fmla="*/ 12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3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69" name="Freeform 839">
                <a:extLst>
                  <a:ext uri="{FF2B5EF4-FFF2-40B4-BE49-F238E27FC236}">
                    <a16:creationId xmlns:a16="http://schemas.microsoft.com/office/drawing/2014/main" id="{F8401F7A-AE94-4681-B882-C13289878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383"/>
                <a:ext cx="18" cy="18"/>
              </a:xfrm>
              <a:custGeom>
                <a:avLst/>
                <a:gdLst>
                  <a:gd name="T0" fmla="*/ 21 w 7"/>
                  <a:gd name="T1" fmla="*/ 85 h 7"/>
                  <a:gd name="T2" fmla="*/ 54 w 7"/>
                  <a:gd name="T3" fmla="*/ 21 h 7"/>
                  <a:gd name="T4" fmla="*/ 100 w 7"/>
                  <a:gd name="T5" fmla="*/ 54 h 7"/>
                  <a:gd name="T6" fmla="*/ 67 w 7"/>
                  <a:gd name="T7" fmla="*/ 118 h 7"/>
                  <a:gd name="T8" fmla="*/ 21 w 7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3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0" name="Freeform 840">
                <a:extLst>
                  <a:ext uri="{FF2B5EF4-FFF2-40B4-BE49-F238E27FC236}">
                    <a16:creationId xmlns:a16="http://schemas.microsoft.com/office/drawing/2014/main" id="{F7E1A21E-83F5-4B26-BDFB-8D48EC77D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337"/>
                <a:ext cx="17" cy="16"/>
              </a:xfrm>
              <a:custGeom>
                <a:avLst/>
                <a:gdLst>
                  <a:gd name="T0" fmla="*/ 12 w 7"/>
                  <a:gd name="T1" fmla="*/ 77 h 6"/>
                  <a:gd name="T2" fmla="*/ 41 w 7"/>
                  <a:gd name="T3" fmla="*/ 0 h 6"/>
                  <a:gd name="T4" fmla="*/ 100 w 7"/>
                  <a:gd name="T5" fmla="*/ 35 h 6"/>
                  <a:gd name="T6" fmla="*/ 58 w 7"/>
                  <a:gd name="T7" fmla="*/ 115 h 6"/>
                  <a:gd name="T8" fmla="*/ 12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1" name="Freeform 841">
                <a:extLst>
                  <a:ext uri="{FF2B5EF4-FFF2-40B4-BE49-F238E27FC236}">
                    <a16:creationId xmlns:a16="http://schemas.microsoft.com/office/drawing/2014/main" id="{DD51B7F1-92A8-45C7-A15B-CED52C1E0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396"/>
                <a:ext cx="18" cy="19"/>
              </a:xfrm>
              <a:custGeom>
                <a:avLst/>
                <a:gdLst>
                  <a:gd name="T0" fmla="*/ 21 w 7"/>
                  <a:gd name="T1" fmla="*/ 81 h 7"/>
                  <a:gd name="T2" fmla="*/ 54 w 7"/>
                  <a:gd name="T3" fmla="*/ 0 h 7"/>
                  <a:gd name="T4" fmla="*/ 118 w 7"/>
                  <a:gd name="T5" fmla="*/ 38 h 7"/>
                  <a:gd name="T6" fmla="*/ 67 w 7"/>
                  <a:gd name="T7" fmla="*/ 117 h 7"/>
                  <a:gd name="T8" fmla="*/ 21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7" y="2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7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2" name="Freeform 842">
                <a:extLst>
                  <a:ext uri="{FF2B5EF4-FFF2-40B4-BE49-F238E27FC236}">
                    <a16:creationId xmlns:a16="http://schemas.microsoft.com/office/drawing/2014/main" id="{BF833DE1-004D-4313-92F9-0441E8483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3396"/>
                <a:ext cx="18" cy="19"/>
              </a:xfrm>
              <a:custGeom>
                <a:avLst/>
                <a:gdLst>
                  <a:gd name="T0" fmla="*/ 21 w 7"/>
                  <a:gd name="T1" fmla="*/ 103 h 7"/>
                  <a:gd name="T2" fmla="*/ 54 w 7"/>
                  <a:gd name="T3" fmla="*/ 22 h 7"/>
                  <a:gd name="T4" fmla="*/ 118 w 7"/>
                  <a:gd name="T5" fmla="*/ 60 h 7"/>
                  <a:gd name="T6" fmla="*/ 67 w 7"/>
                  <a:gd name="T7" fmla="*/ 141 h 7"/>
                  <a:gd name="T8" fmla="*/ 21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5"/>
                      <a:pt x="6" y="6"/>
                      <a:pt x="4" y="7"/>
                    </a:cubicBezTo>
                    <a:cubicBezTo>
                      <a:pt x="3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3" name="Freeform 843">
                <a:extLst>
                  <a:ext uri="{FF2B5EF4-FFF2-40B4-BE49-F238E27FC236}">
                    <a16:creationId xmlns:a16="http://schemas.microsoft.com/office/drawing/2014/main" id="{A89BC8B7-F69D-4F65-94CA-B3DF9D14A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284"/>
                <a:ext cx="18" cy="19"/>
              </a:xfrm>
              <a:custGeom>
                <a:avLst/>
                <a:gdLst>
                  <a:gd name="T0" fmla="*/ 21 w 7"/>
                  <a:gd name="T1" fmla="*/ 81 h 7"/>
                  <a:gd name="T2" fmla="*/ 54 w 7"/>
                  <a:gd name="T3" fmla="*/ 0 h 7"/>
                  <a:gd name="T4" fmla="*/ 118 w 7"/>
                  <a:gd name="T5" fmla="*/ 60 h 7"/>
                  <a:gd name="T6" fmla="*/ 67 w 7"/>
                  <a:gd name="T7" fmla="*/ 117 h 7"/>
                  <a:gd name="T8" fmla="*/ 21 w 7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4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0"/>
                      <a:pt x="6" y="1"/>
                      <a:pt x="7" y="3"/>
                    </a:cubicBezTo>
                    <a:cubicBezTo>
                      <a:pt x="7" y="4"/>
                      <a:pt x="6" y="6"/>
                      <a:pt x="4" y="6"/>
                    </a:cubicBezTo>
                    <a:cubicBezTo>
                      <a:pt x="3" y="7"/>
                      <a:pt x="1" y="6"/>
                      <a:pt x="1" y="4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4" name="Freeform 844">
                <a:extLst>
                  <a:ext uri="{FF2B5EF4-FFF2-40B4-BE49-F238E27FC236}">
                    <a16:creationId xmlns:a16="http://schemas.microsoft.com/office/drawing/2014/main" id="{7C4E264E-4A2A-4BAB-A76A-5D3EC5F8F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1" y="3271"/>
                <a:ext cx="17" cy="18"/>
              </a:xfrm>
              <a:custGeom>
                <a:avLst/>
                <a:gdLst>
                  <a:gd name="T0" fmla="*/ 12 w 7"/>
                  <a:gd name="T1" fmla="*/ 54 h 7"/>
                  <a:gd name="T2" fmla="*/ 58 w 7"/>
                  <a:gd name="T3" fmla="*/ 0 h 7"/>
                  <a:gd name="T4" fmla="*/ 100 w 7"/>
                  <a:gd name="T5" fmla="*/ 67 h 7"/>
                  <a:gd name="T6" fmla="*/ 41 w 7"/>
                  <a:gd name="T7" fmla="*/ 100 h 7"/>
                  <a:gd name="T8" fmla="*/ 12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1"/>
                      <a:pt x="7" y="2"/>
                      <a:pt x="7" y="4"/>
                    </a:cubicBezTo>
                    <a:cubicBezTo>
                      <a:pt x="6" y="6"/>
                      <a:pt x="5" y="7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5" name="Freeform 845">
                <a:extLst>
                  <a:ext uri="{FF2B5EF4-FFF2-40B4-BE49-F238E27FC236}">
                    <a16:creationId xmlns:a16="http://schemas.microsoft.com/office/drawing/2014/main" id="{41A20E5E-51B9-4150-8B3C-C619754F9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303"/>
                <a:ext cx="18" cy="16"/>
              </a:xfrm>
              <a:custGeom>
                <a:avLst/>
                <a:gdLst>
                  <a:gd name="T0" fmla="*/ 0 w 7"/>
                  <a:gd name="T1" fmla="*/ 35 h 6"/>
                  <a:gd name="T2" fmla="*/ 67 w 7"/>
                  <a:gd name="T3" fmla="*/ 0 h 6"/>
                  <a:gd name="T4" fmla="*/ 100 w 7"/>
                  <a:gd name="T5" fmla="*/ 77 h 6"/>
                  <a:gd name="T6" fmla="*/ 54 w 7"/>
                  <a:gd name="T7" fmla="*/ 115 h 6"/>
                  <a:gd name="T8" fmla="*/ 0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0"/>
                      <a:pt x="7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6" name="Freeform 846">
                <a:extLst>
                  <a:ext uri="{FF2B5EF4-FFF2-40B4-BE49-F238E27FC236}">
                    <a16:creationId xmlns:a16="http://schemas.microsoft.com/office/drawing/2014/main" id="{F3F15AB9-34EB-43FD-BDA3-BE3CB40B9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8" y="3281"/>
                <a:ext cx="18" cy="19"/>
              </a:xfrm>
              <a:custGeom>
                <a:avLst/>
                <a:gdLst>
                  <a:gd name="T0" fmla="*/ 0 w 7"/>
                  <a:gd name="T1" fmla="*/ 60 h 7"/>
                  <a:gd name="T2" fmla="*/ 67 w 7"/>
                  <a:gd name="T3" fmla="*/ 0 h 7"/>
                  <a:gd name="T4" fmla="*/ 100 w 7"/>
                  <a:gd name="T5" fmla="*/ 81 h 7"/>
                  <a:gd name="T6" fmla="*/ 33 w 7"/>
                  <a:gd name="T7" fmla="*/ 117 h 7"/>
                  <a:gd name="T8" fmla="*/ 0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3"/>
                      <a:pt x="6" y="4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7" name="Freeform 847">
                <a:extLst>
                  <a:ext uri="{FF2B5EF4-FFF2-40B4-BE49-F238E27FC236}">
                    <a16:creationId xmlns:a16="http://schemas.microsoft.com/office/drawing/2014/main" id="{DF865EC4-00ED-4512-8986-933663B19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6" y="3383"/>
                <a:ext cx="17" cy="18"/>
              </a:xfrm>
              <a:custGeom>
                <a:avLst/>
                <a:gdLst>
                  <a:gd name="T0" fmla="*/ 0 w 7"/>
                  <a:gd name="T1" fmla="*/ 33 h 7"/>
                  <a:gd name="T2" fmla="*/ 58 w 7"/>
                  <a:gd name="T3" fmla="*/ 0 h 7"/>
                  <a:gd name="T4" fmla="*/ 87 w 7"/>
                  <a:gd name="T5" fmla="*/ 67 h 7"/>
                  <a:gd name="T6" fmla="*/ 29 w 7"/>
                  <a:gd name="T7" fmla="*/ 100 h 7"/>
                  <a:gd name="T8" fmla="*/ 0 w 7"/>
                  <a:gd name="T9" fmla="*/ 3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5" y="1"/>
                      <a:pt x="7" y="2"/>
                      <a:pt x="6" y="4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8" name="Freeform 848">
                <a:extLst>
                  <a:ext uri="{FF2B5EF4-FFF2-40B4-BE49-F238E27FC236}">
                    <a16:creationId xmlns:a16="http://schemas.microsoft.com/office/drawing/2014/main" id="{CE2F3F0F-63B3-43D7-8599-FD0B2FAAC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3375"/>
                <a:ext cx="15" cy="18"/>
              </a:xfrm>
              <a:custGeom>
                <a:avLst/>
                <a:gdLst>
                  <a:gd name="T0" fmla="*/ 0 w 6"/>
                  <a:gd name="T1" fmla="*/ 54 h 7"/>
                  <a:gd name="T2" fmla="*/ 63 w 6"/>
                  <a:gd name="T3" fmla="*/ 0 h 7"/>
                  <a:gd name="T4" fmla="*/ 95 w 6"/>
                  <a:gd name="T5" fmla="*/ 67 h 7"/>
                  <a:gd name="T6" fmla="*/ 33 w 6"/>
                  <a:gd name="T7" fmla="*/ 100 h 7"/>
                  <a:gd name="T8" fmla="*/ 0 w 6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1"/>
                      <a:pt x="6" y="3"/>
                      <a:pt x="6" y="4"/>
                    </a:cubicBezTo>
                    <a:cubicBezTo>
                      <a:pt x="6" y="6"/>
                      <a:pt x="4" y="7"/>
                      <a:pt x="2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79" name="Freeform 849">
                <a:extLst>
                  <a:ext uri="{FF2B5EF4-FFF2-40B4-BE49-F238E27FC236}">
                    <a16:creationId xmlns:a16="http://schemas.microsoft.com/office/drawing/2014/main" id="{E23438D7-2572-4100-814C-A06CEE85F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3420"/>
                <a:ext cx="18" cy="19"/>
              </a:xfrm>
              <a:custGeom>
                <a:avLst/>
                <a:gdLst>
                  <a:gd name="T0" fmla="*/ 21 w 7"/>
                  <a:gd name="T1" fmla="*/ 60 h 7"/>
                  <a:gd name="T2" fmla="*/ 85 w 7"/>
                  <a:gd name="T3" fmla="*/ 22 h 7"/>
                  <a:gd name="T4" fmla="*/ 118 w 7"/>
                  <a:gd name="T5" fmla="*/ 81 h 7"/>
                  <a:gd name="T6" fmla="*/ 54 w 7"/>
                  <a:gd name="T7" fmla="*/ 141 h 7"/>
                  <a:gd name="T8" fmla="*/ 21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2" y="6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0" name="Freeform 850">
                <a:extLst>
                  <a:ext uri="{FF2B5EF4-FFF2-40B4-BE49-F238E27FC236}">
                    <a16:creationId xmlns:a16="http://schemas.microsoft.com/office/drawing/2014/main" id="{9CF34F5A-8BD8-4B7C-91A9-4B968B74D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3423"/>
                <a:ext cx="17" cy="16"/>
              </a:xfrm>
              <a:custGeom>
                <a:avLst/>
                <a:gdLst>
                  <a:gd name="T0" fmla="*/ 12 w 7"/>
                  <a:gd name="T1" fmla="*/ 35 h 6"/>
                  <a:gd name="T2" fmla="*/ 58 w 7"/>
                  <a:gd name="T3" fmla="*/ 0 h 6"/>
                  <a:gd name="T4" fmla="*/ 100 w 7"/>
                  <a:gd name="T5" fmla="*/ 77 h 6"/>
                  <a:gd name="T6" fmla="*/ 41 w 7"/>
                  <a:gd name="T7" fmla="*/ 115 h 6"/>
                  <a:gd name="T8" fmla="*/ 12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2"/>
                    </a:moveTo>
                    <a:cubicBezTo>
                      <a:pt x="1" y="1"/>
                      <a:pt x="3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1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81" name="Freeform 851">
                <a:extLst>
                  <a:ext uri="{FF2B5EF4-FFF2-40B4-BE49-F238E27FC236}">
                    <a16:creationId xmlns:a16="http://schemas.microsoft.com/office/drawing/2014/main" id="{9C26718C-B20A-49C2-85A2-7A232397F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3321"/>
                <a:ext cx="18" cy="19"/>
              </a:xfrm>
              <a:custGeom>
                <a:avLst/>
                <a:gdLst>
                  <a:gd name="T0" fmla="*/ 0 w 7"/>
                  <a:gd name="T1" fmla="*/ 38 h 7"/>
                  <a:gd name="T2" fmla="*/ 67 w 7"/>
                  <a:gd name="T3" fmla="*/ 0 h 7"/>
                  <a:gd name="T4" fmla="*/ 100 w 7"/>
                  <a:gd name="T5" fmla="*/ 81 h 7"/>
                  <a:gd name="T6" fmla="*/ 54 w 7"/>
                  <a:gd name="T7" fmla="*/ 117 h 7"/>
                  <a:gd name="T8" fmla="*/ 0 w 7"/>
                  <a:gd name="T9" fmla="*/ 38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6"/>
                      <a:pt x="4" y="7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00B2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823" name="Freeform 852">
              <a:extLst>
                <a:ext uri="{FF2B5EF4-FFF2-40B4-BE49-F238E27FC236}">
                  <a16:creationId xmlns:a16="http://schemas.microsoft.com/office/drawing/2014/main" id="{B021A351-3271-41D5-AFE3-F2B045AFB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327"/>
              <a:ext cx="18" cy="16"/>
            </a:xfrm>
            <a:custGeom>
              <a:avLst/>
              <a:gdLst>
                <a:gd name="T0" fmla="*/ 0 w 7"/>
                <a:gd name="T1" fmla="*/ 35 h 6"/>
                <a:gd name="T2" fmla="*/ 67 w 7"/>
                <a:gd name="T3" fmla="*/ 0 h 6"/>
                <a:gd name="T4" fmla="*/ 100 w 7"/>
                <a:gd name="T5" fmla="*/ 77 h 6"/>
                <a:gd name="T6" fmla="*/ 54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4" name="Freeform 853">
              <a:extLst>
                <a:ext uri="{FF2B5EF4-FFF2-40B4-BE49-F238E27FC236}">
                  <a16:creationId xmlns:a16="http://schemas.microsoft.com/office/drawing/2014/main" id="{74B8B2C7-1D33-4698-821D-89BE0663D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3295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70 w 7"/>
                <a:gd name="T3" fmla="*/ 21 h 7"/>
                <a:gd name="T4" fmla="*/ 100 w 7"/>
                <a:gd name="T5" fmla="*/ 67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5" name="Freeform 854">
              <a:extLst>
                <a:ext uri="{FF2B5EF4-FFF2-40B4-BE49-F238E27FC236}">
                  <a16:creationId xmlns:a16="http://schemas.microsoft.com/office/drawing/2014/main" id="{CC079948-4A77-4A45-974F-F7404FE39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324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6" name="Freeform 855">
              <a:extLst>
                <a:ext uri="{FF2B5EF4-FFF2-40B4-BE49-F238E27FC236}">
                  <a16:creationId xmlns:a16="http://schemas.microsoft.com/office/drawing/2014/main" id="{8C3E6F43-C801-47C6-99CB-A9A85E4B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297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7" name="Freeform 856">
              <a:extLst>
                <a:ext uri="{FF2B5EF4-FFF2-40B4-BE49-F238E27FC236}">
                  <a16:creationId xmlns:a16="http://schemas.microsoft.com/office/drawing/2014/main" id="{BA54CCC1-A4E6-4E83-A27E-636EE47E3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249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8" name="Freeform 857">
              <a:extLst>
                <a:ext uri="{FF2B5EF4-FFF2-40B4-BE49-F238E27FC236}">
                  <a16:creationId xmlns:a16="http://schemas.microsoft.com/office/drawing/2014/main" id="{46325CC6-3C4F-4312-A629-78A215354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236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9" name="Freeform 858">
              <a:extLst>
                <a:ext uri="{FF2B5EF4-FFF2-40B4-BE49-F238E27FC236}">
                  <a16:creationId xmlns:a16="http://schemas.microsoft.com/office/drawing/2014/main" id="{2574CD78-B54C-4C79-ACFA-FAA6FF673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3199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58 w 7"/>
                <a:gd name="T3" fmla="*/ 21 h 7"/>
                <a:gd name="T4" fmla="*/ 100 w 7"/>
                <a:gd name="T5" fmla="*/ 67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0" name="Freeform 859">
              <a:extLst>
                <a:ext uri="{FF2B5EF4-FFF2-40B4-BE49-F238E27FC236}">
                  <a16:creationId xmlns:a16="http://schemas.microsoft.com/office/drawing/2014/main" id="{23592AAA-D540-4BFA-9527-0821ED1F5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268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1" name="Freeform 860">
              <a:extLst>
                <a:ext uri="{FF2B5EF4-FFF2-40B4-BE49-F238E27FC236}">
                  <a16:creationId xmlns:a16="http://schemas.microsoft.com/office/drawing/2014/main" id="{AC696F6E-AD44-4565-93B5-B0441F692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228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2" name="Freeform 861">
              <a:extLst>
                <a:ext uri="{FF2B5EF4-FFF2-40B4-BE49-F238E27FC236}">
                  <a16:creationId xmlns:a16="http://schemas.microsoft.com/office/drawing/2014/main" id="{51CFCB96-5E6B-4177-A083-3470BF2FC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295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58 w 7"/>
                <a:gd name="T3" fmla="*/ 21 h 7"/>
                <a:gd name="T4" fmla="*/ 100 w 7"/>
                <a:gd name="T5" fmla="*/ 85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3" name="Freeform 862">
              <a:extLst>
                <a:ext uri="{FF2B5EF4-FFF2-40B4-BE49-F238E27FC236}">
                  <a16:creationId xmlns:a16="http://schemas.microsoft.com/office/drawing/2014/main" id="{8B576927-2E81-470B-9968-44D48787C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340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4" name="Freeform 863">
              <a:extLst>
                <a:ext uri="{FF2B5EF4-FFF2-40B4-BE49-F238E27FC236}">
                  <a16:creationId xmlns:a16="http://schemas.microsoft.com/office/drawing/2014/main" id="{E3E7629E-BA09-4A8D-A343-3AA11A21E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457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85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5" name="Freeform 864">
              <a:extLst>
                <a:ext uri="{FF2B5EF4-FFF2-40B4-BE49-F238E27FC236}">
                  <a16:creationId xmlns:a16="http://schemas.microsoft.com/office/drawing/2014/main" id="{9CFC303D-953D-42BF-B333-6A013CEBD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3287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21 h 7"/>
                <a:gd name="T4" fmla="*/ 87 w 7"/>
                <a:gd name="T5" fmla="*/ 67 h 7"/>
                <a:gd name="T6" fmla="*/ 41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6" name="Freeform 865">
              <a:extLst>
                <a:ext uri="{FF2B5EF4-FFF2-40B4-BE49-F238E27FC236}">
                  <a16:creationId xmlns:a16="http://schemas.microsoft.com/office/drawing/2014/main" id="{0BE10954-5DDC-4CD9-822E-2FD7EB339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8" y="3276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7" name="Freeform 866">
              <a:extLst>
                <a:ext uri="{FF2B5EF4-FFF2-40B4-BE49-F238E27FC236}">
                  <a16:creationId xmlns:a16="http://schemas.microsoft.com/office/drawing/2014/main" id="{F6396C82-096C-4EC0-9B56-D8B2E404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3305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22 h 7"/>
                <a:gd name="T4" fmla="*/ 100 w 7"/>
                <a:gd name="T5" fmla="*/ 103 h 7"/>
                <a:gd name="T6" fmla="*/ 41 w 7"/>
                <a:gd name="T7" fmla="*/ 141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8" name="Freeform 867">
              <a:extLst>
                <a:ext uri="{FF2B5EF4-FFF2-40B4-BE49-F238E27FC236}">
                  <a16:creationId xmlns:a16="http://schemas.microsoft.com/office/drawing/2014/main" id="{D7F62128-DDBA-411F-894E-88561E808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367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58 w 7"/>
                <a:gd name="T3" fmla="*/ 21 h 7"/>
                <a:gd name="T4" fmla="*/ 100 w 7"/>
                <a:gd name="T5" fmla="*/ 67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39" name="Freeform 868">
              <a:extLst>
                <a:ext uri="{FF2B5EF4-FFF2-40B4-BE49-F238E27FC236}">
                  <a16:creationId xmlns:a16="http://schemas.microsoft.com/office/drawing/2014/main" id="{1EDE9CEC-03A8-4174-8B41-78CCDA8C8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335"/>
              <a:ext cx="18" cy="16"/>
            </a:xfrm>
            <a:custGeom>
              <a:avLst/>
              <a:gdLst>
                <a:gd name="T0" fmla="*/ 0 w 7"/>
                <a:gd name="T1" fmla="*/ 35 h 6"/>
                <a:gd name="T2" fmla="*/ 67 w 7"/>
                <a:gd name="T3" fmla="*/ 0 h 6"/>
                <a:gd name="T4" fmla="*/ 100 w 7"/>
                <a:gd name="T5" fmla="*/ 77 h 6"/>
                <a:gd name="T6" fmla="*/ 33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0" name="Freeform 869">
              <a:extLst>
                <a:ext uri="{FF2B5EF4-FFF2-40B4-BE49-F238E27FC236}">
                  <a16:creationId xmlns:a16="http://schemas.microsoft.com/office/drawing/2014/main" id="{AB8628BA-3141-457A-BBBC-6EB9351B9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404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1" name="Freeform 870">
              <a:extLst>
                <a:ext uri="{FF2B5EF4-FFF2-40B4-BE49-F238E27FC236}">
                  <a16:creationId xmlns:a16="http://schemas.microsoft.com/office/drawing/2014/main" id="{A265FC87-E0D0-41C8-AABD-45B656271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428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2" name="Freeform 871">
              <a:extLst>
                <a:ext uri="{FF2B5EF4-FFF2-40B4-BE49-F238E27FC236}">
                  <a16:creationId xmlns:a16="http://schemas.microsoft.com/office/drawing/2014/main" id="{E5A71298-83E9-4C8E-9427-208862745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393"/>
              <a:ext cx="18" cy="16"/>
            </a:xfrm>
            <a:custGeom>
              <a:avLst/>
              <a:gdLst>
                <a:gd name="T0" fmla="*/ 0 w 7"/>
                <a:gd name="T1" fmla="*/ 35 h 6"/>
                <a:gd name="T2" fmla="*/ 67 w 7"/>
                <a:gd name="T3" fmla="*/ 0 h 6"/>
                <a:gd name="T4" fmla="*/ 100 w 7"/>
                <a:gd name="T5" fmla="*/ 77 h 6"/>
                <a:gd name="T6" fmla="*/ 54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3" name="Freeform 872">
              <a:extLst>
                <a:ext uri="{FF2B5EF4-FFF2-40B4-BE49-F238E27FC236}">
                  <a16:creationId xmlns:a16="http://schemas.microsoft.com/office/drawing/2014/main" id="{93FE53F5-1815-4A88-9FEF-DF08B7CD4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353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4" name="Freeform 873">
              <a:extLst>
                <a:ext uri="{FF2B5EF4-FFF2-40B4-BE49-F238E27FC236}">
                  <a16:creationId xmlns:a16="http://schemas.microsoft.com/office/drawing/2014/main" id="{F4F897D1-DB36-4C1F-9D4A-AD521C649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3444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22 h 7"/>
                <a:gd name="T4" fmla="*/ 118 w 7"/>
                <a:gd name="T5" fmla="*/ 81 h 7"/>
                <a:gd name="T6" fmla="*/ 54 w 7"/>
                <a:gd name="T7" fmla="*/ 141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5" name="Freeform 874">
              <a:extLst>
                <a:ext uri="{FF2B5EF4-FFF2-40B4-BE49-F238E27FC236}">
                  <a16:creationId xmlns:a16="http://schemas.microsoft.com/office/drawing/2014/main" id="{3E8DD135-9AF7-4A45-998B-2E011890D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3455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29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5" y="0"/>
                    <a:pt x="7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6" name="Freeform 875">
              <a:extLst>
                <a:ext uri="{FF2B5EF4-FFF2-40B4-BE49-F238E27FC236}">
                  <a16:creationId xmlns:a16="http://schemas.microsoft.com/office/drawing/2014/main" id="{21BBBD46-20B9-4F0D-9834-29B126D04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" y="3447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70 w 7"/>
                <a:gd name="T3" fmla="*/ 21 h 7"/>
                <a:gd name="T4" fmla="*/ 100 w 7"/>
                <a:gd name="T5" fmla="*/ 67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7" name="Freeform 876">
              <a:extLst>
                <a:ext uri="{FF2B5EF4-FFF2-40B4-BE49-F238E27FC236}">
                  <a16:creationId xmlns:a16="http://schemas.microsoft.com/office/drawing/2014/main" id="{641B5B21-2353-4522-B2C3-2F7C0D058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204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41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8" name="Freeform 877">
              <a:extLst>
                <a:ext uri="{FF2B5EF4-FFF2-40B4-BE49-F238E27FC236}">
                  <a16:creationId xmlns:a16="http://schemas.microsoft.com/office/drawing/2014/main" id="{54D88072-9D69-407C-8CC4-DE20908A9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3239"/>
              <a:ext cx="18" cy="18"/>
            </a:xfrm>
            <a:custGeom>
              <a:avLst/>
              <a:gdLst>
                <a:gd name="T0" fmla="*/ 21 w 7"/>
                <a:gd name="T1" fmla="*/ 54 h 7"/>
                <a:gd name="T2" fmla="*/ 67 w 7"/>
                <a:gd name="T3" fmla="*/ 21 h 7"/>
                <a:gd name="T4" fmla="*/ 118 w 7"/>
                <a:gd name="T5" fmla="*/ 67 h 7"/>
                <a:gd name="T6" fmla="*/ 54 w 7"/>
                <a:gd name="T7" fmla="*/ 118 h 7"/>
                <a:gd name="T8" fmla="*/ 21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49" name="Freeform 878">
              <a:extLst>
                <a:ext uri="{FF2B5EF4-FFF2-40B4-BE49-F238E27FC236}">
                  <a16:creationId xmlns:a16="http://schemas.microsoft.com/office/drawing/2014/main" id="{C5A6AC7B-3AB4-46C9-8F2F-6938C3D31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3313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41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0" name="Freeform 879">
              <a:extLst>
                <a:ext uri="{FF2B5EF4-FFF2-40B4-BE49-F238E27FC236}">
                  <a16:creationId xmlns:a16="http://schemas.microsoft.com/office/drawing/2014/main" id="{F4F0ADDE-675D-4D08-9194-68DE90AFF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3324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41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1" name="Freeform 880">
              <a:extLst>
                <a:ext uri="{FF2B5EF4-FFF2-40B4-BE49-F238E27FC236}">
                  <a16:creationId xmlns:a16="http://schemas.microsoft.com/office/drawing/2014/main" id="{39F9FB91-93FE-4073-B44D-84FD4F615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" y="3343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21 h 7"/>
                <a:gd name="T4" fmla="*/ 87 w 7"/>
                <a:gd name="T5" fmla="*/ 67 h 7"/>
                <a:gd name="T6" fmla="*/ 41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2" name="Freeform 881">
              <a:extLst>
                <a:ext uri="{FF2B5EF4-FFF2-40B4-BE49-F238E27FC236}">
                  <a16:creationId xmlns:a16="http://schemas.microsoft.com/office/drawing/2014/main" id="{662667BD-6997-4E2F-8F61-6D7952B35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412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3" name="Freeform 882">
              <a:extLst>
                <a:ext uri="{FF2B5EF4-FFF2-40B4-BE49-F238E27FC236}">
                  <a16:creationId xmlns:a16="http://schemas.microsoft.com/office/drawing/2014/main" id="{C8EA3320-F019-4448-A3A1-3F3B52F6D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356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33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4" name="Freeform 883">
              <a:extLst>
                <a:ext uri="{FF2B5EF4-FFF2-40B4-BE49-F238E27FC236}">
                  <a16:creationId xmlns:a16="http://schemas.microsoft.com/office/drawing/2014/main" id="{82DCC328-CF1C-4A1E-A404-C1811745D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433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58 w 7"/>
                <a:gd name="T3" fmla="*/ 0 h 7"/>
                <a:gd name="T4" fmla="*/ 87 w 7"/>
                <a:gd name="T5" fmla="*/ 81 h 7"/>
                <a:gd name="T6" fmla="*/ 41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5" name="Freeform 884">
              <a:extLst>
                <a:ext uri="{FF2B5EF4-FFF2-40B4-BE49-F238E27FC236}">
                  <a16:creationId xmlns:a16="http://schemas.microsoft.com/office/drawing/2014/main" id="{D918C2A9-8B28-494A-AB0E-6A812B56A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3380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103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5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6" name="Freeform 885">
              <a:extLst>
                <a:ext uri="{FF2B5EF4-FFF2-40B4-BE49-F238E27FC236}">
                  <a16:creationId xmlns:a16="http://schemas.microsoft.com/office/drawing/2014/main" id="{B16A3122-43EC-453B-AE3B-508C679B4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3348"/>
              <a:ext cx="18" cy="16"/>
            </a:xfrm>
            <a:custGeom>
              <a:avLst/>
              <a:gdLst>
                <a:gd name="T0" fmla="*/ 0 w 7"/>
                <a:gd name="T1" fmla="*/ 35 h 6"/>
                <a:gd name="T2" fmla="*/ 67 w 7"/>
                <a:gd name="T3" fmla="*/ 0 h 6"/>
                <a:gd name="T4" fmla="*/ 100 w 7"/>
                <a:gd name="T5" fmla="*/ 77 h 6"/>
                <a:gd name="T6" fmla="*/ 54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7" name="Freeform 886">
              <a:extLst>
                <a:ext uri="{FF2B5EF4-FFF2-40B4-BE49-F238E27FC236}">
                  <a16:creationId xmlns:a16="http://schemas.microsoft.com/office/drawing/2014/main" id="{DD90D29C-8F60-4598-BA3C-15388EAC0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327"/>
              <a:ext cx="18" cy="18"/>
            </a:xfrm>
            <a:custGeom>
              <a:avLst/>
              <a:gdLst>
                <a:gd name="T0" fmla="*/ 0 w 7"/>
                <a:gd name="T1" fmla="*/ 54 h 7"/>
                <a:gd name="T2" fmla="*/ 67 w 7"/>
                <a:gd name="T3" fmla="*/ 0 h 7"/>
                <a:gd name="T4" fmla="*/ 100 w 7"/>
                <a:gd name="T5" fmla="*/ 67 h 7"/>
                <a:gd name="T6" fmla="*/ 54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8" name="Freeform 887">
              <a:extLst>
                <a:ext uri="{FF2B5EF4-FFF2-40B4-BE49-F238E27FC236}">
                  <a16:creationId xmlns:a16="http://schemas.microsoft.com/office/drawing/2014/main" id="{021AC079-2BCC-4429-9347-ADD6F75D6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319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0 h 7"/>
                <a:gd name="T4" fmla="*/ 118 w 7"/>
                <a:gd name="T5" fmla="*/ 67 h 7"/>
                <a:gd name="T6" fmla="*/ 54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5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59" name="Freeform 888">
              <a:extLst>
                <a:ext uri="{FF2B5EF4-FFF2-40B4-BE49-F238E27FC236}">
                  <a16:creationId xmlns:a16="http://schemas.microsoft.com/office/drawing/2014/main" id="{0E6E6D81-047D-417A-B506-F4466A081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3340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0" name="Freeform 889">
              <a:extLst>
                <a:ext uri="{FF2B5EF4-FFF2-40B4-BE49-F238E27FC236}">
                  <a16:creationId xmlns:a16="http://schemas.microsoft.com/office/drawing/2014/main" id="{7D230A8A-5129-4614-944C-7234A25ED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3372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85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1" name="Freeform 890">
              <a:extLst>
                <a:ext uri="{FF2B5EF4-FFF2-40B4-BE49-F238E27FC236}">
                  <a16:creationId xmlns:a16="http://schemas.microsoft.com/office/drawing/2014/main" id="{1C4E94A0-1ADA-49C9-8A3C-A1D3EC33E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3417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22 h 7"/>
                <a:gd name="T4" fmla="*/ 87 w 7"/>
                <a:gd name="T5" fmla="*/ 81 h 7"/>
                <a:gd name="T6" fmla="*/ 41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2" name="Freeform 891">
              <a:extLst>
                <a:ext uri="{FF2B5EF4-FFF2-40B4-BE49-F238E27FC236}">
                  <a16:creationId xmlns:a16="http://schemas.microsoft.com/office/drawing/2014/main" id="{EC550579-4D4B-4B5E-B3F7-F71C77AC5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3409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0 h 6"/>
                <a:gd name="T4" fmla="*/ 95 w 6"/>
                <a:gd name="T5" fmla="*/ 77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3" name="Freeform 892">
              <a:extLst>
                <a:ext uri="{FF2B5EF4-FFF2-40B4-BE49-F238E27FC236}">
                  <a16:creationId xmlns:a16="http://schemas.microsoft.com/office/drawing/2014/main" id="{745D9D2A-79A2-4761-94D7-FF12EADFE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3369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4" name="Freeform 893">
              <a:extLst>
                <a:ext uri="{FF2B5EF4-FFF2-40B4-BE49-F238E27FC236}">
                  <a16:creationId xmlns:a16="http://schemas.microsoft.com/office/drawing/2014/main" id="{AE535BE1-47A6-4B9E-B863-E31200909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3399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41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5" name="Freeform 894">
              <a:extLst>
                <a:ext uri="{FF2B5EF4-FFF2-40B4-BE49-F238E27FC236}">
                  <a16:creationId xmlns:a16="http://schemas.microsoft.com/office/drawing/2014/main" id="{D2F917EB-7A70-426A-9947-CA4C6EB30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3439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63 w 6"/>
                <a:gd name="T3" fmla="*/ 21 h 7"/>
                <a:gd name="T4" fmla="*/ 95 w 6"/>
                <a:gd name="T5" fmla="*/ 67 h 7"/>
                <a:gd name="T6" fmla="*/ 33 w 6"/>
                <a:gd name="T7" fmla="*/ 118 h 7"/>
                <a:gd name="T8" fmla="*/ 0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6" name="Freeform 895">
              <a:extLst>
                <a:ext uri="{FF2B5EF4-FFF2-40B4-BE49-F238E27FC236}">
                  <a16:creationId xmlns:a16="http://schemas.microsoft.com/office/drawing/2014/main" id="{C5AC1206-3672-486C-AA2E-8C8C686C8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351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0 h 6"/>
                <a:gd name="T4" fmla="*/ 95 w 6"/>
                <a:gd name="T5" fmla="*/ 77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5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7" name="Freeform 896">
              <a:extLst>
                <a:ext uri="{FF2B5EF4-FFF2-40B4-BE49-F238E27FC236}">
                  <a16:creationId xmlns:a16="http://schemas.microsoft.com/office/drawing/2014/main" id="{6D393C9A-18C5-4C5D-B6B0-1A13401F0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369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8" name="Freeform 897">
              <a:extLst>
                <a:ext uri="{FF2B5EF4-FFF2-40B4-BE49-F238E27FC236}">
                  <a16:creationId xmlns:a16="http://schemas.microsoft.com/office/drawing/2014/main" id="{8CDEC074-72B0-4265-A0C1-F7EC10A27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3" y="3353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103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69" name="Freeform 898">
              <a:extLst>
                <a:ext uri="{FF2B5EF4-FFF2-40B4-BE49-F238E27FC236}">
                  <a16:creationId xmlns:a16="http://schemas.microsoft.com/office/drawing/2014/main" id="{013377CC-B268-45AC-816B-6F819EC8E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436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0" name="Freeform 899">
              <a:extLst>
                <a:ext uri="{FF2B5EF4-FFF2-40B4-BE49-F238E27FC236}">
                  <a16:creationId xmlns:a16="http://schemas.microsoft.com/office/drawing/2014/main" id="{AC508909-E72B-44BC-8E10-3CCD09567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460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1" name="Freeform 900">
              <a:extLst>
                <a:ext uri="{FF2B5EF4-FFF2-40B4-BE49-F238E27FC236}">
                  <a16:creationId xmlns:a16="http://schemas.microsoft.com/office/drawing/2014/main" id="{201D1931-B7CC-4227-A4A5-881C4F339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441"/>
              <a:ext cx="15" cy="19"/>
            </a:xfrm>
            <a:custGeom>
              <a:avLst/>
              <a:gdLst>
                <a:gd name="T0" fmla="*/ 0 w 6"/>
                <a:gd name="T1" fmla="*/ 38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2" name="Freeform 901">
              <a:extLst>
                <a:ext uri="{FF2B5EF4-FFF2-40B4-BE49-F238E27FC236}">
                  <a16:creationId xmlns:a16="http://schemas.microsoft.com/office/drawing/2014/main" id="{C906F132-3BE9-4B99-90D3-AF411DE7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3343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0 h 7"/>
                <a:gd name="T4" fmla="*/ 87 w 7"/>
                <a:gd name="T5" fmla="*/ 67 h 7"/>
                <a:gd name="T6" fmla="*/ 41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3" name="Freeform 902">
              <a:extLst>
                <a:ext uri="{FF2B5EF4-FFF2-40B4-BE49-F238E27FC236}">
                  <a16:creationId xmlns:a16="http://schemas.microsoft.com/office/drawing/2014/main" id="{88D8696E-1F45-4672-B36C-DFB9C36F5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3313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4" name="Freeform 903">
              <a:extLst>
                <a:ext uri="{FF2B5EF4-FFF2-40B4-BE49-F238E27FC236}">
                  <a16:creationId xmlns:a16="http://schemas.microsoft.com/office/drawing/2014/main" id="{3C5E7213-ED08-4DB0-81AF-11EDE22D3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313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5" name="Freeform 904">
              <a:extLst>
                <a:ext uri="{FF2B5EF4-FFF2-40B4-BE49-F238E27FC236}">
                  <a16:creationId xmlns:a16="http://schemas.microsoft.com/office/drawing/2014/main" id="{ED1FF2C7-0C54-4EEB-AEA8-BF4CEDA9C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348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22 h 7"/>
                <a:gd name="T4" fmla="*/ 118 w 7"/>
                <a:gd name="T5" fmla="*/ 81 h 7"/>
                <a:gd name="T6" fmla="*/ 54 w 7"/>
                <a:gd name="T7" fmla="*/ 141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6" name="Freeform 905">
              <a:extLst>
                <a:ext uri="{FF2B5EF4-FFF2-40B4-BE49-F238E27FC236}">
                  <a16:creationId xmlns:a16="http://schemas.microsoft.com/office/drawing/2014/main" id="{56BEDC15-3658-4671-9B8A-494D79C67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" y="3279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67 w 7"/>
                <a:gd name="T3" fmla="*/ 0 h 7"/>
                <a:gd name="T4" fmla="*/ 118 w 7"/>
                <a:gd name="T5" fmla="*/ 67 h 7"/>
                <a:gd name="T6" fmla="*/ 54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7" name="Freeform 906">
              <a:extLst>
                <a:ext uri="{FF2B5EF4-FFF2-40B4-BE49-F238E27FC236}">
                  <a16:creationId xmlns:a16="http://schemas.microsoft.com/office/drawing/2014/main" id="{49E62897-9332-4400-B550-15DFACA5B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268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8" name="Freeform 907">
              <a:extLst>
                <a:ext uri="{FF2B5EF4-FFF2-40B4-BE49-F238E27FC236}">
                  <a16:creationId xmlns:a16="http://schemas.microsoft.com/office/drawing/2014/main" id="{8850CDF8-5777-41E3-9248-FCECEC1DC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3241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0 h 6"/>
                <a:gd name="T4" fmla="*/ 95 w 6"/>
                <a:gd name="T5" fmla="*/ 77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79" name="Freeform 908">
              <a:extLst>
                <a:ext uri="{FF2B5EF4-FFF2-40B4-BE49-F238E27FC236}">
                  <a16:creationId xmlns:a16="http://schemas.microsoft.com/office/drawing/2014/main" id="{0EE61180-39C1-4FBC-AB9D-F3ECE6D2B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3228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103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0" name="Freeform 909">
              <a:extLst>
                <a:ext uri="{FF2B5EF4-FFF2-40B4-BE49-F238E27FC236}">
                  <a16:creationId xmlns:a16="http://schemas.microsoft.com/office/drawing/2014/main" id="{532B0577-8A4C-40F5-8FF9-59EBB9034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252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22 h 7"/>
                <a:gd name="T4" fmla="*/ 87 w 7"/>
                <a:gd name="T5" fmla="*/ 81 h 7"/>
                <a:gd name="T6" fmla="*/ 41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1" name="Freeform 910">
              <a:extLst>
                <a:ext uri="{FF2B5EF4-FFF2-40B4-BE49-F238E27FC236}">
                  <a16:creationId xmlns:a16="http://schemas.microsoft.com/office/drawing/2014/main" id="{B0C3D862-510F-4EDE-B942-2086B47B6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297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22 h 7"/>
                <a:gd name="T4" fmla="*/ 87 w 7"/>
                <a:gd name="T5" fmla="*/ 81 h 7"/>
                <a:gd name="T6" fmla="*/ 29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2" name="Freeform 911">
              <a:extLst>
                <a:ext uri="{FF2B5EF4-FFF2-40B4-BE49-F238E27FC236}">
                  <a16:creationId xmlns:a16="http://schemas.microsoft.com/office/drawing/2014/main" id="{7270C5F3-ABC2-46C8-89F4-2EA319689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3156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58 w 7"/>
                <a:gd name="T3" fmla="*/ 0 h 7"/>
                <a:gd name="T4" fmla="*/ 87 w 7"/>
                <a:gd name="T5" fmla="*/ 81 h 7"/>
                <a:gd name="T6" fmla="*/ 41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3" name="Freeform 912">
              <a:extLst>
                <a:ext uri="{FF2B5EF4-FFF2-40B4-BE49-F238E27FC236}">
                  <a16:creationId xmlns:a16="http://schemas.microsoft.com/office/drawing/2014/main" id="{DD447196-3E97-4A0C-9C85-7E88493B4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175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70 w 7"/>
                <a:gd name="T3" fmla="*/ 21 h 7"/>
                <a:gd name="T4" fmla="*/ 100 w 7"/>
                <a:gd name="T5" fmla="*/ 85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4" name="Freeform 913">
              <a:extLst>
                <a:ext uri="{FF2B5EF4-FFF2-40B4-BE49-F238E27FC236}">
                  <a16:creationId xmlns:a16="http://schemas.microsoft.com/office/drawing/2014/main" id="{E1F0EDDE-9D70-464F-AEE7-78D565730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183"/>
              <a:ext cx="17" cy="18"/>
            </a:xfrm>
            <a:custGeom>
              <a:avLst/>
              <a:gdLst>
                <a:gd name="T0" fmla="*/ 12 w 7"/>
                <a:gd name="T1" fmla="*/ 33 h 7"/>
                <a:gd name="T2" fmla="*/ 70 w 7"/>
                <a:gd name="T3" fmla="*/ 0 h 7"/>
                <a:gd name="T4" fmla="*/ 100 w 7"/>
                <a:gd name="T5" fmla="*/ 67 h 7"/>
                <a:gd name="T6" fmla="*/ 41 w 7"/>
                <a:gd name="T7" fmla="*/ 100 h 7"/>
                <a:gd name="T8" fmla="*/ 12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5" name="Freeform 914">
              <a:extLst>
                <a:ext uri="{FF2B5EF4-FFF2-40B4-BE49-F238E27FC236}">
                  <a16:creationId xmlns:a16="http://schemas.microsoft.com/office/drawing/2014/main" id="{1C339ACF-82FE-4FDC-BED9-D514D97C8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175"/>
              <a:ext cx="18" cy="18"/>
            </a:xfrm>
            <a:custGeom>
              <a:avLst/>
              <a:gdLst>
                <a:gd name="T0" fmla="*/ 0 w 7"/>
                <a:gd name="T1" fmla="*/ 33 h 7"/>
                <a:gd name="T2" fmla="*/ 67 w 7"/>
                <a:gd name="T3" fmla="*/ 0 h 7"/>
                <a:gd name="T4" fmla="*/ 100 w 7"/>
                <a:gd name="T5" fmla="*/ 67 h 7"/>
                <a:gd name="T6" fmla="*/ 54 w 7"/>
                <a:gd name="T7" fmla="*/ 100 h 7"/>
                <a:gd name="T8" fmla="*/ 0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6" name="Freeform 915">
              <a:extLst>
                <a:ext uri="{FF2B5EF4-FFF2-40B4-BE49-F238E27FC236}">
                  <a16:creationId xmlns:a16="http://schemas.microsoft.com/office/drawing/2014/main" id="{6B19CF16-7C23-4F9F-8211-D12B14043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228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58 w 7"/>
                <a:gd name="T3" fmla="*/ 0 h 7"/>
                <a:gd name="T4" fmla="*/ 87 w 7"/>
                <a:gd name="T5" fmla="*/ 81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7" name="Freeform 916">
              <a:extLst>
                <a:ext uri="{FF2B5EF4-FFF2-40B4-BE49-F238E27FC236}">
                  <a16:creationId xmlns:a16="http://schemas.microsoft.com/office/drawing/2014/main" id="{33E3C220-414A-460B-AB6E-0D69E0F9B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276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33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8" name="Freeform 917">
              <a:extLst>
                <a:ext uri="{FF2B5EF4-FFF2-40B4-BE49-F238E27FC236}">
                  <a16:creationId xmlns:a16="http://schemas.microsoft.com/office/drawing/2014/main" id="{96354647-D327-4282-936F-3C83BC63C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3268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0 h 7"/>
                <a:gd name="T4" fmla="*/ 87 w 7"/>
                <a:gd name="T5" fmla="*/ 81 h 7"/>
                <a:gd name="T6" fmla="*/ 41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89" name="Freeform 918">
              <a:extLst>
                <a:ext uri="{FF2B5EF4-FFF2-40B4-BE49-F238E27FC236}">
                  <a16:creationId xmlns:a16="http://schemas.microsoft.com/office/drawing/2014/main" id="{E25BEA08-2706-4F05-86C5-836FDAD59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260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0" name="Freeform 919">
              <a:extLst>
                <a:ext uri="{FF2B5EF4-FFF2-40B4-BE49-F238E27FC236}">
                  <a16:creationId xmlns:a16="http://schemas.microsoft.com/office/drawing/2014/main" id="{5AA8F504-8923-4A28-B6E7-2D26A76E4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329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70 w 7"/>
                <a:gd name="T3" fmla="*/ 0 h 6"/>
                <a:gd name="T4" fmla="*/ 100 w 7"/>
                <a:gd name="T5" fmla="*/ 77 h 6"/>
                <a:gd name="T6" fmla="*/ 41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1" name="Freeform 920">
              <a:extLst>
                <a:ext uri="{FF2B5EF4-FFF2-40B4-BE49-F238E27FC236}">
                  <a16:creationId xmlns:a16="http://schemas.microsoft.com/office/drawing/2014/main" id="{3815E53D-5594-4CD7-9659-1A8D02722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3316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2" name="Freeform 921">
              <a:extLst>
                <a:ext uri="{FF2B5EF4-FFF2-40B4-BE49-F238E27FC236}">
                  <a16:creationId xmlns:a16="http://schemas.microsoft.com/office/drawing/2014/main" id="{FE47AFC2-0367-45EA-A9BE-980F7370B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313"/>
              <a:ext cx="15" cy="19"/>
            </a:xfrm>
            <a:custGeom>
              <a:avLst/>
              <a:gdLst>
                <a:gd name="T0" fmla="*/ 0 w 6"/>
                <a:gd name="T1" fmla="*/ 38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3" name="Freeform 922">
              <a:extLst>
                <a:ext uri="{FF2B5EF4-FFF2-40B4-BE49-F238E27FC236}">
                  <a16:creationId xmlns:a16="http://schemas.microsoft.com/office/drawing/2014/main" id="{CA30C0A8-BD37-4699-BB5A-187049544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3345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33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4" name="Freeform 923">
              <a:extLst>
                <a:ext uri="{FF2B5EF4-FFF2-40B4-BE49-F238E27FC236}">
                  <a16:creationId xmlns:a16="http://schemas.microsoft.com/office/drawing/2014/main" id="{BB49504D-A3C8-4976-BF87-414543E41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351"/>
              <a:ext cx="18" cy="18"/>
            </a:xfrm>
            <a:custGeom>
              <a:avLst/>
              <a:gdLst>
                <a:gd name="T0" fmla="*/ 0 w 7"/>
                <a:gd name="T1" fmla="*/ 54 h 7"/>
                <a:gd name="T2" fmla="*/ 67 w 7"/>
                <a:gd name="T3" fmla="*/ 21 h 7"/>
                <a:gd name="T4" fmla="*/ 100 w 7"/>
                <a:gd name="T5" fmla="*/ 67 h 7"/>
                <a:gd name="T6" fmla="*/ 33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5" name="Freeform 924">
              <a:extLst>
                <a:ext uri="{FF2B5EF4-FFF2-40B4-BE49-F238E27FC236}">
                  <a16:creationId xmlns:a16="http://schemas.microsoft.com/office/drawing/2014/main" id="{9828B2A6-9FDA-47B6-9770-0058B2764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311"/>
              <a:ext cx="18" cy="18"/>
            </a:xfrm>
            <a:custGeom>
              <a:avLst/>
              <a:gdLst>
                <a:gd name="T0" fmla="*/ 21 w 7"/>
                <a:gd name="T1" fmla="*/ 54 h 7"/>
                <a:gd name="T2" fmla="*/ 85 w 7"/>
                <a:gd name="T3" fmla="*/ 21 h 7"/>
                <a:gd name="T4" fmla="*/ 118 w 7"/>
                <a:gd name="T5" fmla="*/ 85 h 7"/>
                <a:gd name="T6" fmla="*/ 54 w 7"/>
                <a:gd name="T7" fmla="*/ 118 h 7"/>
                <a:gd name="T8" fmla="*/ 21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6" name="Freeform 925">
              <a:extLst>
                <a:ext uri="{FF2B5EF4-FFF2-40B4-BE49-F238E27FC236}">
                  <a16:creationId xmlns:a16="http://schemas.microsoft.com/office/drawing/2014/main" id="{C0174F55-3D91-46F5-90C7-120043DF8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311"/>
              <a:ext cx="18" cy="18"/>
            </a:xfrm>
            <a:custGeom>
              <a:avLst/>
              <a:gdLst>
                <a:gd name="T0" fmla="*/ 21 w 7"/>
                <a:gd name="T1" fmla="*/ 54 h 7"/>
                <a:gd name="T2" fmla="*/ 67 w 7"/>
                <a:gd name="T3" fmla="*/ 21 h 7"/>
                <a:gd name="T4" fmla="*/ 118 w 7"/>
                <a:gd name="T5" fmla="*/ 67 h 7"/>
                <a:gd name="T6" fmla="*/ 54 w 7"/>
                <a:gd name="T7" fmla="*/ 118 h 7"/>
                <a:gd name="T8" fmla="*/ 21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7" name="Freeform 926">
              <a:extLst>
                <a:ext uri="{FF2B5EF4-FFF2-40B4-BE49-F238E27FC236}">
                  <a16:creationId xmlns:a16="http://schemas.microsoft.com/office/drawing/2014/main" id="{BAB7C15A-E21C-4A88-992F-F5C0CAF7E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3271"/>
              <a:ext cx="18" cy="18"/>
            </a:xfrm>
            <a:custGeom>
              <a:avLst/>
              <a:gdLst>
                <a:gd name="T0" fmla="*/ 21 w 7"/>
                <a:gd name="T1" fmla="*/ 54 h 7"/>
                <a:gd name="T2" fmla="*/ 85 w 7"/>
                <a:gd name="T3" fmla="*/ 0 h 7"/>
                <a:gd name="T4" fmla="*/ 118 w 7"/>
                <a:gd name="T5" fmla="*/ 67 h 7"/>
                <a:gd name="T6" fmla="*/ 54 w 7"/>
                <a:gd name="T7" fmla="*/ 100 h 7"/>
                <a:gd name="T8" fmla="*/ 21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8" name="Freeform 927">
              <a:extLst>
                <a:ext uri="{FF2B5EF4-FFF2-40B4-BE49-F238E27FC236}">
                  <a16:creationId xmlns:a16="http://schemas.microsoft.com/office/drawing/2014/main" id="{3D5EF587-AC94-4D25-89EC-A2ADE5684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3311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63 w 6"/>
                <a:gd name="T3" fmla="*/ 0 h 7"/>
                <a:gd name="T4" fmla="*/ 95 w 6"/>
                <a:gd name="T5" fmla="*/ 67 h 7"/>
                <a:gd name="T6" fmla="*/ 33 w 6"/>
                <a:gd name="T7" fmla="*/ 100 h 7"/>
                <a:gd name="T8" fmla="*/ 0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99" name="Freeform 928">
              <a:extLst>
                <a:ext uri="{FF2B5EF4-FFF2-40B4-BE49-F238E27FC236}">
                  <a16:creationId xmlns:a16="http://schemas.microsoft.com/office/drawing/2014/main" id="{01B282E9-52A8-4ACC-BB01-2E08C01D7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" y="3425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0 h 7"/>
                <a:gd name="T4" fmla="*/ 100 w 7"/>
                <a:gd name="T5" fmla="*/ 81 h 7"/>
                <a:gd name="T6" fmla="*/ 41 w 7"/>
                <a:gd name="T7" fmla="*/ 117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0" name="Freeform 929">
              <a:extLst>
                <a:ext uri="{FF2B5EF4-FFF2-40B4-BE49-F238E27FC236}">
                  <a16:creationId xmlns:a16="http://schemas.microsoft.com/office/drawing/2014/main" id="{D34996A0-B44C-40AF-B4C6-4978207F8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3420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33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1" name="Freeform 930">
              <a:extLst>
                <a:ext uri="{FF2B5EF4-FFF2-40B4-BE49-F238E27FC236}">
                  <a16:creationId xmlns:a16="http://schemas.microsoft.com/office/drawing/2014/main" id="{FF135BAB-EF1F-4816-B689-C3C49B526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" y="3447"/>
              <a:ext cx="18" cy="18"/>
            </a:xfrm>
            <a:custGeom>
              <a:avLst/>
              <a:gdLst>
                <a:gd name="T0" fmla="*/ 0 w 7"/>
                <a:gd name="T1" fmla="*/ 54 h 7"/>
                <a:gd name="T2" fmla="*/ 67 w 7"/>
                <a:gd name="T3" fmla="*/ 21 h 7"/>
                <a:gd name="T4" fmla="*/ 100 w 7"/>
                <a:gd name="T5" fmla="*/ 85 h 7"/>
                <a:gd name="T6" fmla="*/ 33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2" name="Freeform 931">
              <a:extLst>
                <a:ext uri="{FF2B5EF4-FFF2-40B4-BE49-F238E27FC236}">
                  <a16:creationId xmlns:a16="http://schemas.microsoft.com/office/drawing/2014/main" id="{33DD12FC-D4BF-4380-BC9B-3BAA30D63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3465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22 h 7"/>
                <a:gd name="T4" fmla="*/ 100 w 7"/>
                <a:gd name="T5" fmla="*/ 81 h 7"/>
                <a:gd name="T6" fmla="*/ 41 w 7"/>
                <a:gd name="T7" fmla="*/ 141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3" name="Freeform 932">
              <a:extLst>
                <a:ext uri="{FF2B5EF4-FFF2-40B4-BE49-F238E27FC236}">
                  <a16:creationId xmlns:a16="http://schemas.microsoft.com/office/drawing/2014/main" id="{668342B1-B9E4-4166-A642-4158DE094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409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4" name="Freeform 933">
              <a:extLst>
                <a:ext uri="{FF2B5EF4-FFF2-40B4-BE49-F238E27FC236}">
                  <a16:creationId xmlns:a16="http://schemas.microsoft.com/office/drawing/2014/main" id="{D79E16BA-7F25-44DD-ACA3-4C18BB1DD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3361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22 h 7"/>
                <a:gd name="T4" fmla="*/ 87 w 7"/>
                <a:gd name="T5" fmla="*/ 103 h 7"/>
                <a:gd name="T6" fmla="*/ 41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5" name="Freeform 934">
              <a:extLst>
                <a:ext uri="{FF2B5EF4-FFF2-40B4-BE49-F238E27FC236}">
                  <a16:creationId xmlns:a16="http://schemas.microsoft.com/office/drawing/2014/main" id="{EEB29EB5-CAFF-4C35-93FF-377F3376D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6" y="3407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58 w 7"/>
                <a:gd name="T3" fmla="*/ 21 h 7"/>
                <a:gd name="T4" fmla="*/ 100 w 7"/>
                <a:gd name="T5" fmla="*/ 67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6" name="Freeform 935">
              <a:extLst>
                <a:ext uri="{FF2B5EF4-FFF2-40B4-BE49-F238E27FC236}">
                  <a16:creationId xmlns:a16="http://schemas.microsoft.com/office/drawing/2014/main" id="{3CCB3D49-970C-44BF-AE18-D640AD7B2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383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0 h 7"/>
                <a:gd name="T4" fmla="*/ 87 w 7"/>
                <a:gd name="T5" fmla="*/ 67 h 7"/>
                <a:gd name="T6" fmla="*/ 29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7" name="Freeform 936">
              <a:extLst>
                <a:ext uri="{FF2B5EF4-FFF2-40B4-BE49-F238E27FC236}">
                  <a16:creationId xmlns:a16="http://schemas.microsoft.com/office/drawing/2014/main" id="{1C99B452-25BE-4A33-92A0-19BCC9227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364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0 h 7"/>
                <a:gd name="T4" fmla="*/ 87 w 7"/>
                <a:gd name="T5" fmla="*/ 81 h 7"/>
                <a:gd name="T6" fmla="*/ 41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8" name="Freeform 937">
              <a:extLst>
                <a:ext uri="{FF2B5EF4-FFF2-40B4-BE49-F238E27FC236}">
                  <a16:creationId xmlns:a16="http://schemas.microsoft.com/office/drawing/2014/main" id="{40ED4D5A-0420-43A6-BF90-42540B199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3335"/>
              <a:ext cx="18" cy="18"/>
            </a:xfrm>
            <a:custGeom>
              <a:avLst/>
              <a:gdLst>
                <a:gd name="T0" fmla="*/ 0 w 7"/>
                <a:gd name="T1" fmla="*/ 54 h 7"/>
                <a:gd name="T2" fmla="*/ 67 w 7"/>
                <a:gd name="T3" fmla="*/ 0 h 7"/>
                <a:gd name="T4" fmla="*/ 100 w 7"/>
                <a:gd name="T5" fmla="*/ 67 h 7"/>
                <a:gd name="T6" fmla="*/ 33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09" name="Freeform 938">
              <a:extLst>
                <a:ext uri="{FF2B5EF4-FFF2-40B4-BE49-F238E27FC236}">
                  <a16:creationId xmlns:a16="http://schemas.microsoft.com/office/drawing/2014/main" id="{B7D77C45-504C-4553-AD4A-27A470F89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481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58 w 7"/>
                <a:gd name="T3" fmla="*/ 0 h 6"/>
                <a:gd name="T4" fmla="*/ 100 w 7"/>
                <a:gd name="T5" fmla="*/ 77 h 6"/>
                <a:gd name="T6" fmla="*/ 41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0" name="Freeform 939">
              <a:extLst>
                <a:ext uri="{FF2B5EF4-FFF2-40B4-BE49-F238E27FC236}">
                  <a16:creationId xmlns:a16="http://schemas.microsoft.com/office/drawing/2014/main" id="{5CFE2FAD-B8B2-4A87-AD77-B1973785A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356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1" name="Freeform 940">
              <a:extLst>
                <a:ext uri="{FF2B5EF4-FFF2-40B4-BE49-F238E27FC236}">
                  <a16:creationId xmlns:a16="http://schemas.microsoft.com/office/drawing/2014/main" id="{4A948D75-CF0F-4271-83E8-BCC65496F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3425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0 h 6"/>
                <a:gd name="T4" fmla="*/ 95 w 6"/>
                <a:gd name="T5" fmla="*/ 77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2" name="Freeform 941">
              <a:extLst>
                <a:ext uri="{FF2B5EF4-FFF2-40B4-BE49-F238E27FC236}">
                  <a16:creationId xmlns:a16="http://schemas.microsoft.com/office/drawing/2014/main" id="{4C394539-CDB8-45C3-BDA7-2DD3B6A07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3449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29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3" name="Freeform 942">
              <a:extLst>
                <a:ext uri="{FF2B5EF4-FFF2-40B4-BE49-F238E27FC236}">
                  <a16:creationId xmlns:a16="http://schemas.microsoft.com/office/drawing/2014/main" id="{D445FACF-00EA-4CFB-A1CF-7F804BE6D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3476"/>
              <a:ext cx="17" cy="19"/>
            </a:xfrm>
            <a:custGeom>
              <a:avLst/>
              <a:gdLst>
                <a:gd name="T0" fmla="*/ 0 w 7"/>
                <a:gd name="T1" fmla="*/ 38 h 7"/>
                <a:gd name="T2" fmla="*/ 58 w 7"/>
                <a:gd name="T3" fmla="*/ 0 h 7"/>
                <a:gd name="T4" fmla="*/ 87 w 7"/>
                <a:gd name="T5" fmla="*/ 81 h 7"/>
                <a:gd name="T6" fmla="*/ 29 w 7"/>
                <a:gd name="T7" fmla="*/ 117 h 7"/>
                <a:gd name="T8" fmla="*/ 0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4" name="Freeform 943">
              <a:extLst>
                <a:ext uri="{FF2B5EF4-FFF2-40B4-BE49-F238E27FC236}">
                  <a16:creationId xmlns:a16="http://schemas.microsoft.com/office/drawing/2014/main" id="{1C0DB3DB-9552-4C94-9634-ACCA663F0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3457"/>
              <a:ext cx="18" cy="16"/>
            </a:xfrm>
            <a:custGeom>
              <a:avLst/>
              <a:gdLst>
                <a:gd name="T0" fmla="*/ 0 w 7"/>
                <a:gd name="T1" fmla="*/ 35 h 6"/>
                <a:gd name="T2" fmla="*/ 67 w 7"/>
                <a:gd name="T3" fmla="*/ 0 h 6"/>
                <a:gd name="T4" fmla="*/ 100 w 7"/>
                <a:gd name="T5" fmla="*/ 77 h 6"/>
                <a:gd name="T6" fmla="*/ 33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5" name="Freeform 944">
              <a:extLst>
                <a:ext uri="{FF2B5EF4-FFF2-40B4-BE49-F238E27FC236}">
                  <a16:creationId xmlns:a16="http://schemas.microsoft.com/office/drawing/2014/main" id="{A4344DB0-D416-4BDF-BA32-8F06890F7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3391"/>
              <a:ext cx="18" cy="18"/>
            </a:xfrm>
            <a:custGeom>
              <a:avLst/>
              <a:gdLst>
                <a:gd name="T0" fmla="*/ 0 w 7"/>
                <a:gd name="T1" fmla="*/ 54 h 7"/>
                <a:gd name="T2" fmla="*/ 67 w 7"/>
                <a:gd name="T3" fmla="*/ 0 h 7"/>
                <a:gd name="T4" fmla="*/ 100 w 7"/>
                <a:gd name="T5" fmla="*/ 67 h 7"/>
                <a:gd name="T6" fmla="*/ 54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6" name="Freeform 945">
              <a:extLst>
                <a:ext uri="{FF2B5EF4-FFF2-40B4-BE49-F238E27FC236}">
                  <a16:creationId xmlns:a16="http://schemas.microsoft.com/office/drawing/2014/main" id="{0209D825-BCEF-4E1F-AFA7-FF4887D11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3319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41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7" name="Freeform 946">
              <a:extLst>
                <a:ext uri="{FF2B5EF4-FFF2-40B4-BE49-F238E27FC236}">
                  <a16:creationId xmlns:a16="http://schemas.microsoft.com/office/drawing/2014/main" id="{7EED79FB-FE33-4074-AAF7-E3EAE467F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3263"/>
              <a:ext cx="18" cy="18"/>
            </a:xfrm>
            <a:custGeom>
              <a:avLst/>
              <a:gdLst>
                <a:gd name="T0" fmla="*/ 21 w 7"/>
                <a:gd name="T1" fmla="*/ 54 h 7"/>
                <a:gd name="T2" fmla="*/ 67 w 7"/>
                <a:gd name="T3" fmla="*/ 21 h 7"/>
                <a:gd name="T4" fmla="*/ 118 w 7"/>
                <a:gd name="T5" fmla="*/ 67 h 7"/>
                <a:gd name="T6" fmla="*/ 54 w 7"/>
                <a:gd name="T7" fmla="*/ 118 h 7"/>
                <a:gd name="T8" fmla="*/ 21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8" name="Freeform 947">
              <a:extLst>
                <a:ext uri="{FF2B5EF4-FFF2-40B4-BE49-F238E27FC236}">
                  <a16:creationId xmlns:a16="http://schemas.microsoft.com/office/drawing/2014/main" id="{EEF45302-9067-450F-B4DC-F1CB7F25E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279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21 h 7"/>
                <a:gd name="T4" fmla="*/ 87 w 7"/>
                <a:gd name="T5" fmla="*/ 67 h 7"/>
                <a:gd name="T6" fmla="*/ 41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" name="Freeform 948">
              <a:extLst>
                <a:ext uri="{FF2B5EF4-FFF2-40B4-BE49-F238E27FC236}">
                  <a16:creationId xmlns:a16="http://schemas.microsoft.com/office/drawing/2014/main" id="{9BE908A4-74D7-40A6-A882-E636E6358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3303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0 h 7"/>
                <a:gd name="T4" fmla="*/ 87 w 7"/>
                <a:gd name="T5" fmla="*/ 67 h 7"/>
                <a:gd name="T6" fmla="*/ 41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" name="Freeform 949">
              <a:extLst>
                <a:ext uri="{FF2B5EF4-FFF2-40B4-BE49-F238E27FC236}">
                  <a16:creationId xmlns:a16="http://schemas.microsoft.com/office/drawing/2014/main" id="{F67C58E0-53E7-464C-BE56-26AF24C3F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3340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22 h 7"/>
                <a:gd name="T4" fmla="*/ 100 w 7"/>
                <a:gd name="T5" fmla="*/ 103 h 7"/>
                <a:gd name="T6" fmla="*/ 41 w 7"/>
                <a:gd name="T7" fmla="*/ 141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2"/>
                    <a:pt x="3" y="0"/>
                    <a:pt x="4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" name="Freeform 950">
              <a:extLst>
                <a:ext uri="{FF2B5EF4-FFF2-40B4-BE49-F238E27FC236}">
                  <a16:creationId xmlns:a16="http://schemas.microsoft.com/office/drawing/2014/main" id="{DFFA0757-DB04-4D8C-B7C2-78F2C90A2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3321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22 h 7"/>
                <a:gd name="T4" fmla="*/ 100 w 7"/>
                <a:gd name="T5" fmla="*/ 103 h 7"/>
                <a:gd name="T6" fmla="*/ 41 w 7"/>
                <a:gd name="T7" fmla="*/ 141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2" name="Freeform 951">
              <a:extLst>
                <a:ext uri="{FF2B5EF4-FFF2-40B4-BE49-F238E27FC236}">
                  <a16:creationId xmlns:a16="http://schemas.microsoft.com/office/drawing/2014/main" id="{AA8D9468-639B-428E-B6CC-89A8AD027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3303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58 w 7"/>
                <a:gd name="T3" fmla="*/ 0 h 7"/>
                <a:gd name="T4" fmla="*/ 100 w 7"/>
                <a:gd name="T5" fmla="*/ 67 h 7"/>
                <a:gd name="T6" fmla="*/ 41 w 7"/>
                <a:gd name="T7" fmla="*/ 100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3" name="Freeform 952">
              <a:extLst>
                <a:ext uri="{FF2B5EF4-FFF2-40B4-BE49-F238E27FC236}">
                  <a16:creationId xmlns:a16="http://schemas.microsoft.com/office/drawing/2014/main" id="{F19CBE3B-A4B3-4AD1-A50D-C83910203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289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0 h 7"/>
                <a:gd name="T4" fmla="*/ 100 w 7"/>
                <a:gd name="T5" fmla="*/ 81 h 7"/>
                <a:gd name="T6" fmla="*/ 41 w 7"/>
                <a:gd name="T7" fmla="*/ 117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4" name="Freeform 953">
              <a:extLst>
                <a:ext uri="{FF2B5EF4-FFF2-40B4-BE49-F238E27FC236}">
                  <a16:creationId xmlns:a16="http://schemas.microsoft.com/office/drawing/2014/main" id="{523A2938-45A6-4FE7-9B49-E2AA525B1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279"/>
              <a:ext cx="18" cy="16"/>
            </a:xfrm>
            <a:custGeom>
              <a:avLst/>
              <a:gdLst>
                <a:gd name="T0" fmla="*/ 0 w 7"/>
                <a:gd name="T1" fmla="*/ 35 h 6"/>
                <a:gd name="T2" fmla="*/ 67 w 7"/>
                <a:gd name="T3" fmla="*/ 0 h 6"/>
                <a:gd name="T4" fmla="*/ 100 w 7"/>
                <a:gd name="T5" fmla="*/ 77 h 6"/>
                <a:gd name="T6" fmla="*/ 54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5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5" name="Freeform 954">
              <a:extLst>
                <a:ext uri="{FF2B5EF4-FFF2-40B4-BE49-F238E27FC236}">
                  <a16:creationId xmlns:a16="http://schemas.microsoft.com/office/drawing/2014/main" id="{0558B41F-E9DA-42DE-8643-814570876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3249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0 h 7"/>
                <a:gd name="T4" fmla="*/ 100 w 7"/>
                <a:gd name="T5" fmla="*/ 81 h 7"/>
                <a:gd name="T6" fmla="*/ 54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6" name="Freeform 955">
              <a:extLst>
                <a:ext uri="{FF2B5EF4-FFF2-40B4-BE49-F238E27FC236}">
                  <a16:creationId xmlns:a16="http://schemas.microsoft.com/office/drawing/2014/main" id="{B6C0452A-9351-4246-A735-40735B0D9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223"/>
              <a:ext cx="17" cy="18"/>
            </a:xfrm>
            <a:custGeom>
              <a:avLst/>
              <a:gdLst>
                <a:gd name="T0" fmla="*/ 12 w 7"/>
                <a:gd name="T1" fmla="*/ 54 h 7"/>
                <a:gd name="T2" fmla="*/ 70 w 7"/>
                <a:gd name="T3" fmla="*/ 21 h 7"/>
                <a:gd name="T4" fmla="*/ 100 w 7"/>
                <a:gd name="T5" fmla="*/ 67 h 7"/>
                <a:gd name="T6" fmla="*/ 41 w 7"/>
                <a:gd name="T7" fmla="*/ 118 h 7"/>
                <a:gd name="T8" fmla="*/ 12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7" name="Freeform 956">
              <a:extLst>
                <a:ext uri="{FF2B5EF4-FFF2-40B4-BE49-F238E27FC236}">
                  <a16:creationId xmlns:a16="http://schemas.microsoft.com/office/drawing/2014/main" id="{ECD86772-9E25-4DAF-B126-69C53D634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3164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58 w 7"/>
                <a:gd name="T3" fmla="*/ 0 h 6"/>
                <a:gd name="T4" fmla="*/ 100 w 7"/>
                <a:gd name="T5" fmla="*/ 77 h 6"/>
                <a:gd name="T6" fmla="*/ 41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8" name="Freeform 957">
              <a:extLst>
                <a:ext uri="{FF2B5EF4-FFF2-40B4-BE49-F238E27FC236}">
                  <a16:creationId xmlns:a16="http://schemas.microsoft.com/office/drawing/2014/main" id="{CBC55AB5-51DB-4B55-B89F-392EC57AE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177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22 h 7"/>
                <a:gd name="T4" fmla="*/ 87 w 7"/>
                <a:gd name="T5" fmla="*/ 81 h 7"/>
                <a:gd name="T6" fmla="*/ 29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9" name="Freeform 958">
              <a:extLst>
                <a:ext uri="{FF2B5EF4-FFF2-40B4-BE49-F238E27FC236}">
                  <a16:creationId xmlns:a16="http://schemas.microsoft.com/office/drawing/2014/main" id="{9DFFA264-470F-4130-A21A-E90EDD1EA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3151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58 w 7"/>
                <a:gd name="T3" fmla="*/ 0 h 6"/>
                <a:gd name="T4" fmla="*/ 100 w 7"/>
                <a:gd name="T5" fmla="*/ 77 h 6"/>
                <a:gd name="T6" fmla="*/ 41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0" name="Freeform 959">
              <a:extLst>
                <a:ext uri="{FF2B5EF4-FFF2-40B4-BE49-F238E27FC236}">
                  <a16:creationId xmlns:a16="http://schemas.microsoft.com/office/drawing/2014/main" id="{C9B6B0D9-863C-4EA6-9388-D99BC2D03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3145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85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1" name="Freeform 960">
              <a:extLst>
                <a:ext uri="{FF2B5EF4-FFF2-40B4-BE49-F238E27FC236}">
                  <a16:creationId xmlns:a16="http://schemas.microsoft.com/office/drawing/2014/main" id="{7E0B0DD3-C159-4B61-A919-62A84D7BB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223"/>
              <a:ext cx="18" cy="16"/>
            </a:xfrm>
            <a:custGeom>
              <a:avLst/>
              <a:gdLst>
                <a:gd name="T0" fmla="*/ 0 w 7"/>
                <a:gd name="T1" fmla="*/ 35 h 6"/>
                <a:gd name="T2" fmla="*/ 67 w 7"/>
                <a:gd name="T3" fmla="*/ 0 h 6"/>
                <a:gd name="T4" fmla="*/ 100 w 7"/>
                <a:gd name="T5" fmla="*/ 77 h 6"/>
                <a:gd name="T6" fmla="*/ 33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2" name="Freeform 961">
              <a:extLst>
                <a:ext uri="{FF2B5EF4-FFF2-40B4-BE49-F238E27FC236}">
                  <a16:creationId xmlns:a16="http://schemas.microsoft.com/office/drawing/2014/main" id="{BAE821CE-7EF7-45D9-A6C0-0AD0D9B2B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223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0 h 7"/>
                <a:gd name="T4" fmla="*/ 87 w 7"/>
                <a:gd name="T5" fmla="*/ 67 h 7"/>
                <a:gd name="T6" fmla="*/ 41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3" name="Freeform 962">
              <a:extLst>
                <a:ext uri="{FF2B5EF4-FFF2-40B4-BE49-F238E27FC236}">
                  <a16:creationId xmlns:a16="http://schemas.microsoft.com/office/drawing/2014/main" id="{81FF6A44-C1AE-4012-8225-D8113F8D8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3252"/>
              <a:ext cx="15" cy="19"/>
            </a:xfrm>
            <a:custGeom>
              <a:avLst/>
              <a:gdLst>
                <a:gd name="T0" fmla="*/ 0 w 6"/>
                <a:gd name="T1" fmla="*/ 38 h 7"/>
                <a:gd name="T2" fmla="*/ 63 w 6"/>
                <a:gd name="T3" fmla="*/ 0 h 7"/>
                <a:gd name="T4" fmla="*/ 95 w 6"/>
                <a:gd name="T5" fmla="*/ 81 h 7"/>
                <a:gd name="T6" fmla="*/ 33 w 6"/>
                <a:gd name="T7" fmla="*/ 117 h 7"/>
                <a:gd name="T8" fmla="*/ 0 w 6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1"/>
                    <a:pt x="6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4" name="Freeform 963">
              <a:extLst>
                <a:ext uri="{FF2B5EF4-FFF2-40B4-BE49-F238E27FC236}">
                  <a16:creationId xmlns:a16="http://schemas.microsoft.com/office/drawing/2014/main" id="{F247CA33-75F9-4C25-962F-29E545FB9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3247"/>
              <a:ext cx="18" cy="18"/>
            </a:xfrm>
            <a:custGeom>
              <a:avLst/>
              <a:gdLst>
                <a:gd name="T0" fmla="*/ 21 w 7"/>
                <a:gd name="T1" fmla="*/ 54 h 7"/>
                <a:gd name="T2" fmla="*/ 85 w 7"/>
                <a:gd name="T3" fmla="*/ 21 h 7"/>
                <a:gd name="T4" fmla="*/ 118 w 7"/>
                <a:gd name="T5" fmla="*/ 67 h 7"/>
                <a:gd name="T6" fmla="*/ 54 w 7"/>
                <a:gd name="T7" fmla="*/ 118 h 7"/>
                <a:gd name="T8" fmla="*/ 21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5" name="Freeform 964">
              <a:extLst>
                <a:ext uri="{FF2B5EF4-FFF2-40B4-BE49-F238E27FC236}">
                  <a16:creationId xmlns:a16="http://schemas.microsoft.com/office/drawing/2014/main" id="{407C7D07-4C84-4C35-8C4F-9B9A325FE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271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0 h 7"/>
                <a:gd name="T4" fmla="*/ 87 w 7"/>
                <a:gd name="T5" fmla="*/ 67 h 7"/>
                <a:gd name="T6" fmla="*/ 29 w 7"/>
                <a:gd name="T7" fmla="*/ 100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2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6" name="Freeform 965">
              <a:extLst>
                <a:ext uri="{FF2B5EF4-FFF2-40B4-BE49-F238E27FC236}">
                  <a16:creationId xmlns:a16="http://schemas.microsoft.com/office/drawing/2014/main" id="{96D05514-6DDF-4F3C-BF24-6BB5A7015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260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22 h 7"/>
                <a:gd name="T4" fmla="*/ 118 w 7"/>
                <a:gd name="T5" fmla="*/ 103 h 7"/>
                <a:gd name="T6" fmla="*/ 54 w 7"/>
                <a:gd name="T7" fmla="*/ 141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7" name="Freeform 966">
              <a:extLst>
                <a:ext uri="{FF2B5EF4-FFF2-40B4-BE49-F238E27FC236}">
                  <a16:creationId xmlns:a16="http://schemas.microsoft.com/office/drawing/2014/main" id="{700CE4BF-DB02-4095-BF7D-1E59E7B64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3287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21 h 7"/>
                <a:gd name="T4" fmla="*/ 87 w 7"/>
                <a:gd name="T5" fmla="*/ 67 h 7"/>
                <a:gd name="T6" fmla="*/ 41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8" name="Freeform 967">
              <a:extLst>
                <a:ext uri="{FF2B5EF4-FFF2-40B4-BE49-F238E27FC236}">
                  <a16:creationId xmlns:a16="http://schemas.microsoft.com/office/drawing/2014/main" id="{F68B3379-0831-4292-A83A-58D8310EE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3356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103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2"/>
                    <a:pt x="2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39" name="Freeform 968">
              <a:extLst>
                <a:ext uri="{FF2B5EF4-FFF2-40B4-BE49-F238E27FC236}">
                  <a16:creationId xmlns:a16="http://schemas.microsoft.com/office/drawing/2014/main" id="{6A68BB77-8C85-44F5-AAF8-A1BD7AF91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3337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103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5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0" name="Freeform 969">
              <a:extLst>
                <a:ext uri="{FF2B5EF4-FFF2-40B4-BE49-F238E27FC236}">
                  <a16:creationId xmlns:a16="http://schemas.microsoft.com/office/drawing/2014/main" id="{5CCCB2D1-77E1-45FC-AF5B-B6DAB7127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340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41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1" name="Freeform 970">
              <a:extLst>
                <a:ext uri="{FF2B5EF4-FFF2-40B4-BE49-F238E27FC236}">
                  <a16:creationId xmlns:a16="http://schemas.microsoft.com/office/drawing/2014/main" id="{EB541E19-9B82-44BB-AC42-CF778D938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361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58 w 7"/>
                <a:gd name="T3" fmla="*/ 0 h 7"/>
                <a:gd name="T4" fmla="*/ 100 w 7"/>
                <a:gd name="T5" fmla="*/ 81 h 7"/>
                <a:gd name="T6" fmla="*/ 41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2" name="Freeform 971">
              <a:extLst>
                <a:ext uri="{FF2B5EF4-FFF2-40B4-BE49-F238E27FC236}">
                  <a16:creationId xmlns:a16="http://schemas.microsoft.com/office/drawing/2014/main" id="{3CF03770-28B4-43A2-897E-84331A8C1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3380"/>
              <a:ext cx="15" cy="16"/>
            </a:xfrm>
            <a:custGeom>
              <a:avLst/>
              <a:gdLst>
                <a:gd name="T0" fmla="*/ 0 w 6"/>
                <a:gd name="T1" fmla="*/ 35 h 6"/>
                <a:gd name="T2" fmla="*/ 63 w 6"/>
                <a:gd name="T3" fmla="*/ 0 h 6"/>
                <a:gd name="T4" fmla="*/ 95 w 6"/>
                <a:gd name="T5" fmla="*/ 77 h 6"/>
                <a:gd name="T6" fmla="*/ 33 w 6"/>
                <a:gd name="T7" fmla="*/ 115 h 6"/>
                <a:gd name="T8" fmla="*/ 0 w 6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6" y="2"/>
                    <a:pt x="6" y="4"/>
                  </a:cubicBezTo>
                  <a:cubicBezTo>
                    <a:pt x="6" y="5"/>
                    <a:pt x="4" y="6"/>
                    <a:pt x="2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3" name="Freeform 972">
              <a:extLst>
                <a:ext uri="{FF2B5EF4-FFF2-40B4-BE49-F238E27FC236}">
                  <a16:creationId xmlns:a16="http://schemas.microsoft.com/office/drawing/2014/main" id="{5997F545-A55D-4A70-B96D-522A06A6F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401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85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4" name="Freeform 973">
              <a:extLst>
                <a:ext uri="{FF2B5EF4-FFF2-40B4-BE49-F238E27FC236}">
                  <a16:creationId xmlns:a16="http://schemas.microsoft.com/office/drawing/2014/main" id="{D1CF7E6B-EED7-48E6-A176-DD520C46F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311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63 w 6"/>
                <a:gd name="T3" fmla="*/ 21 h 7"/>
                <a:gd name="T4" fmla="*/ 95 w 6"/>
                <a:gd name="T5" fmla="*/ 67 h 7"/>
                <a:gd name="T6" fmla="*/ 33 w 6"/>
                <a:gd name="T7" fmla="*/ 118 h 7"/>
                <a:gd name="T8" fmla="*/ 0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5" name="Freeform 974">
              <a:extLst>
                <a:ext uri="{FF2B5EF4-FFF2-40B4-BE49-F238E27FC236}">
                  <a16:creationId xmlns:a16="http://schemas.microsoft.com/office/drawing/2014/main" id="{22948E43-6AE8-412F-8AAA-0F2508D07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3300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103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6" name="Freeform 975">
              <a:extLst>
                <a:ext uri="{FF2B5EF4-FFF2-40B4-BE49-F238E27FC236}">
                  <a16:creationId xmlns:a16="http://schemas.microsoft.com/office/drawing/2014/main" id="{310C63DA-FF60-44FF-B0BA-2F61CD881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3337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22 h 7"/>
                <a:gd name="T4" fmla="*/ 118 w 7"/>
                <a:gd name="T5" fmla="*/ 81 h 7"/>
                <a:gd name="T6" fmla="*/ 54 w 7"/>
                <a:gd name="T7" fmla="*/ 141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7" name="Freeform 976">
              <a:extLst>
                <a:ext uri="{FF2B5EF4-FFF2-40B4-BE49-F238E27FC236}">
                  <a16:creationId xmlns:a16="http://schemas.microsoft.com/office/drawing/2014/main" id="{D5C75FD5-2893-44D1-80D4-B8AFE3ED1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3367"/>
              <a:ext cx="17" cy="18"/>
            </a:xfrm>
            <a:custGeom>
              <a:avLst/>
              <a:gdLst>
                <a:gd name="T0" fmla="*/ 0 w 7"/>
                <a:gd name="T1" fmla="*/ 54 h 7"/>
                <a:gd name="T2" fmla="*/ 58 w 7"/>
                <a:gd name="T3" fmla="*/ 21 h 7"/>
                <a:gd name="T4" fmla="*/ 87 w 7"/>
                <a:gd name="T5" fmla="*/ 85 h 7"/>
                <a:gd name="T6" fmla="*/ 41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8" name="Freeform 977">
              <a:extLst>
                <a:ext uri="{FF2B5EF4-FFF2-40B4-BE49-F238E27FC236}">
                  <a16:creationId xmlns:a16="http://schemas.microsoft.com/office/drawing/2014/main" id="{80E2EC53-D190-4D5A-A44B-D9A240D4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3401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67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49" name="Freeform 978">
              <a:extLst>
                <a:ext uri="{FF2B5EF4-FFF2-40B4-BE49-F238E27FC236}">
                  <a16:creationId xmlns:a16="http://schemas.microsoft.com/office/drawing/2014/main" id="{42940A09-AAB0-4B73-BECC-7188691DD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3" y="3449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0" name="Freeform 979">
              <a:extLst>
                <a:ext uri="{FF2B5EF4-FFF2-40B4-BE49-F238E27FC236}">
                  <a16:creationId xmlns:a16="http://schemas.microsoft.com/office/drawing/2014/main" id="{8BF05FF6-94AB-4903-96D0-040F8A21A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3247"/>
              <a:ext cx="17" cy="16"/>
            </a:xfrm>
            <a:custGeom>
              <a:avLst/>
              <a:gdLst>
                <a:gd name="T0" fmla="*/ 0 w 7"/>
                <a:gd name="T1" fmla="*/ 35 h 6"/>
                <a:gd name="T2" fmla="*/ 58 w 7"/>
                <a:gd name="T3" fmla="*/ 0 h 6"/>
                <a:gd name="T4" fmla="*/ 87 w 7"/>
                <a:gd name="T5" fmla="*/ 77 h 6"/>
                <a:gd name="T6" fmla="*/ 41 w 7"/>
                <a:gd name="T7" fmla="*/ 115 h 6"/>
                <a:gd name="T8" fmla="*/ 0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0" y="2"/>
                  </a:move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7" y="2"/>
                    <a:pt x="6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0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1" name="Freeform 980">
              <a:extLst>
                <a:ext uri="{FF2B5EF4-FFF2-40B4-BE49-F238E27FC236}">
                  <a16:creationId xmlns:a16="http://schemas.microsoft.com/office/drawing/2014/main" id="{A0EEF8DE-71E8-48F6-A580-4931A2B6A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3332"/>
              <a:ext cx="17" cy="16"/>
            </a:xfrm>
            <a:custGeom>
              <a:avLst/>
              <a:gdLst>
                <a:gd name="T0" fmla="*/ 12 w 7"/>
                <a:gd name="T1" fmla="*/ 35 h 6"/>
                <a:gd name="T2" fmla="*/ 58 w 7"/>
                <a:gd name="T3" fmla="*/ 0 h 6"/>
                <a:gd name="T4" fmla="*/ 100 w 7"/>
                <a:gd name="T5" fmla="*/ 77 h 6"/>
                <a:gd name="T6" fmla="*/ 41 w 7"/>
                <a:gd name="T7" fmla="*/ 115 h 6"/>
                <a:gd name="T8" fmla="*/ 12 w 7"/>
                <a:gd name="T9" fmla="*/ 3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1" y="2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0"/>
                    <a:pt x="7" y="2"/>
                    <a:pt x="7" y="4"/>
                  </a:cubicBezTo>
                  <a:cubicBezTo>
                    <a:pt x="6" y="5"/>
                    <a:pt x="4" y="6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2" name="Freeform 981">
              <a:extLst>
                <a:ext uri="{FF2B5EF4-FFF2-40B4-BE49-F238E27FC236}">
                  <a16:creationId xmlns:a16="http://schemas.microsoft.com/office/drawing/2014/main" id="{CA23AA02-71E5-41A2-B0B6-B274AC76D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3297"/>
              <a:ext cx="18" cy="19"/>
            </a:xfrm>
            <a:custGeom>
              <a:avLst/>
              <a:gdLst>
                <a:gd name="T0" fmla="*/ 21 w 7"/>
                <a:gd name="T1" fmla="*/ 60 h 7"/>
                <a:gd name="T2" fmla="*/ 85 w 7"/>
                <a:gd name="T3" fmla="*/ 22 h 7"/>
                <a:gd name="T4" fmla="*/ 118 w 7"/>
                <a:gd name="T5" fmla="*/ 103 h 7"/>
                <a:gd name="T6" fmla="*/ 54 w 7"/>
                <a:gd name="T7" fmla="*/ 141 h 7"/>
                <a:gd name="T8" fmla="*/ 21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6" y="1"/>
                    <a:pt x="7" y="3"/>
                    <a:pt x="7" y="5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3" name="Freeform 982">
              <a:extLst>
                <a:ext uri="{FF2B5EF4-FFF2-40B4-BE49-F238E27FC236}">
                  <a16:creationId xmlns:a16="http://schemas.microsoft.com/office/drawing/2014/main" id="{D56A4C97-488B-4A80-A9A6-749A2A838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297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0 h 7"/>
                <a:gd name="T4" fmla="*/ 118 w 7"/>
                <a:gd name="T5" fmla="*/ 81 h 7"/>
                <a:gd name="T6" fmla="*/ 54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6" y="1"/>
                    <a:pt x="7" y="2"/>
                    <a:pt x="7" y="4"/>
                  </a:cubicBezTo>
                  <a:cubicBezTo>
                    <a:pt x="6" y="6"/>
                    <a:pt x="5" y="7"/>
                    <a:pt x="3" y="6"/>
                  </a:cubicBezTo>
                  <a:cubicBezTo>
                    <a:pt x="1" y="6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4" name="Freeform 983">
              <a:extLst>
                <a:ext uri="{FF2B5EF4-FFF2-40B4-BE49-F238E27FC236}">
                  <a16:creationId xmlns:a16="http://schemas.microsoft.com/office/drawing/2014/main" id="{0A80C0BE-0FCC-4083-B173-18801876D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3207"/>
              <a:ext cx="15" cy="18"/>
            </a:xfrm>
            <a:custGeom>
              <a:avLst/>
              <a:gdLst>
                <a:gd name="T0" fmla="*/ 0 w 6"/>
                <a:gd name="T1" fmla="*/ 54 h 7"/>
                <a:gd name="T2" fmla="*/ 63 w 6"/>
                <a:gd name="T3" fmla="*/ 21 h 7"/>
                <a:gd name="T4" fmla="*/ 95 w 6"/>
                <a:gd name="T5" fmla="*/ 67 h 7"/>
                <a:gd name="T6" fmla="*/ 33 w 6"/>
                <a:gd name="T7" fmla="*/ 118 h 7"/>
                <a:gd name="T8" fmla="*/ 0 w 6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6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5" name="Freeform 984">
              <a:extLst>
                <a:ext uri="{FF2B5EF4-FFF2-40B4-BE49-F238E27FC236}">
                  <a16:creationId xmlns:a16="http://schemas.microsoft.com/office/drawing/2014/main" id="{B4D3BE16-EF45-4E01-A4CC-5ECCA2661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3473"/>
              <a:ext cx="17" cy="19"/>
            </a:xfrm>
            <a:custGeom>
              <a:avLst/>
              <a:gdLst>
                <a:gd name="T0" fmla="*/ 0 w 7"/>
                <a:gd name="T1" fmla="*/ 60 h 7"/>
                <a:gd name="T2" fmla="*/ 58 w 7"/>
                <a:gd name="T3" fmla="*/ 0 h 7"/>
                <a:gd name="T4" fmla="*/ 87 w 7"/>
                <a:gd name="T5" fmla="*/ 81 h 7"/>
                <a:gd name="T6" fmla="*/ 41 w 7"/>
                <a:gd name="T7" fmla="*/ 117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6" y="1"/>
                    <a:pt x="7" y="2"/>
                    <a:pt x="6" y="4"/>
                  </a:cubicBezTo>
                  <a:cubicBezTo>
                    <a:pt x="6" y="6"/>
                    <a:pt x="4" y="7"/>
                    <a:pt x="3" y="6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6" name="Freeform 985">
              <a:extLst>
                <a:ext uri="{FF2B5EF4-FFF2-40B4-BE49-F238E27FC236}">
                  <a16:creationId xmlns:a16="http://schemas.microsoft.com/office/drawing/2014/main" id="{F5EEDC96-156B-4131-9E38-B8CAD8912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364"/>
              <a:ext cx="15" cy="19"/>
            </a:xfrm>
            <a:custGeom>
              <a:avLst/>
              <a:gdLst>
                <a:gd name="T0" fmla="*/ 0 w 6"/>
                <a:gd name="T1" fmla="*/ 60 h 7"/>
                <a:gd name="T2" fmla="*/ 63 w 6"/>
                <a:gd name="T3" fmla="*/ 22 h 7"/>
                <a:gd name="T4" fmla="*/ 95 w 6"/>
                <a:gd name="T5" fmla="*/ 81 h 7"/>
                <a:gd name="T6" fmla="*/ 33 w 6"/>
                <a:gd name="T7" fmla="*/ 141 h 7"/>
                <a:gd name="T8" fmla="*/ 0 w 6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0" y="3"/>
                  </a:move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3"/>
                    <a:pt x="6" y="4"/>
                  </a:cubicBezTo>
                  <a:cubicBezTo>
                    <a:pt x="5" y="6"/>
                    <a:pt x="4" y="7"/>
                    <a:pt x="2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7" name="Freeform 986">
              <a:extLst>
                <a:ext uri="{FF2B5EF4-FFF2-40B4-BE49-F238E27FC236}">
                  <a16:creationId xmlns:a16="http://schemas.microsoft.com/office/drawing/2014/main" id="{FB8053EB-184C-4CC3-94F3-56A910D7E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3396"/>
              <a:ext cx="17" cy="19"/>
            </a:xfrm>
            <a:custGeom>
              <a:avLst/>
              <a:gdLst>
                <a:gd name="T0" fmla="*/ 12 w 7"/>
                <a:gd name="T1" fmla="*/ 60 h 7"/>
                <a:gd name="T2" fmla="*/ 58 w 7"/>
                <a:gd name="T3" fmla="*/ 22 h 7"/>
                <a:gd name="T4" fmla="*/ 100 w 7"/>
                <a:gd name="T5" fmla="*/ 81 h 7"/>
                <a:gd name="T6" fmla="*/ 41 w 7"/>
                <a:gd name="T7" fmla="*/ 141 h 7"/>
                <a:gd name="T8" fmla="*/ 12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7" y="4"/>
                  </a:cubicBezTo>
                  <a:cubicBezTo>
                    <a:pt x="6" y="6"/>
                    <a:pt x="5" y="7"/>
                    <a:pt x="3" y="7"/>
                  </a:cubicBezTo>
                  <a:cubicBezTo>
                    <a:pt x="1" y="6"/>
                    <a:pt x="0" y="5"/>
                    <a:pt x="1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8" name="Freeform 987">
              <a:extLst>
                <a:ext uri="{FF2B5EF4-FFF2-40B4-BE49-F238E27FC236}">
                  <a16:creationId xmlns:a16="http://schemas.microsoft.com/office/drawing/2014/main" id="{9830CDED-8B73-4DD1-ACFD-84D71BE86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8" y="3367"/>
              <a:ext cx="18" cy="18"/>
            </a:xfrm>
            <a:custGeom>
              <a:avLst/>
              <a:gdLst>
                <a:gd name="T0" fmla="*/ 0 w 7"/>
                <a:gd name="T1" fmla="*/ 54 h 7"/>
                <a:gd name="T2" fmla="*/ 67 w 7"/>
                <a:gd name="T3" fmla="*/ 21 h 7"/>
                <a:gd name="T4" fmla="*/ 100 w 7"/>
                <a:gd name="T5" fmla="*/ 85 h 7"/>
                <a:gd name="T6" fmla="*/ 54 w 7"/>
                <a:gd name="T7" fmla="*/ 118 h 7"/>
                <a:gd name="T8" fmla="*/ 0 w 7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3" y="0"/>
                    <a:pt x="4" y="1"/>
                  </a:cubicBezTo>
                  <a:cubicBezTo>
                    <a:pt x="6" y="1"/>
                    <a:pt x="7" y="3"/>
                    <a:pt x="6" y="5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5"/>
                    <a:pt x="0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59" name="Freeform 988">
              <a:extLst>
                <a:ext uri="{FF2B5EF4-FFF2-40B4-BE49-F238E27FC236}">
                  <a16:creationId xmlns:a16="http://schemas.microsoft.com/office/drawing/2014/main" id="{E2BF980C-7C96-4A5C-9CF6-8E4E9786D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3337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0" name="Freeform 989">
              <a:extLst>
                <a:ext uri="{FF2B5EF4-FFF2-40B4-BE49-F238E27FC236}">
                  <a16:creationId xmlns:a16="http://schemas.microsoft.com/office/drawing/2014/main" id="{A27FD188-C801-45E9-8C19-F1FCECC7D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3319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00 w 7"/>
                <a:gd name="T5" fmla="*/ 85 h 7"/>
                <a:gd name="T6" fmla="*/ 21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1" name="Freeform 990">
              <a:extLst>
                <a:ext uri="{FF2B5EF4-FFF2-40B4-BE49-F238E27FC236}">
                  <a16:creationId xmlns:a16="http://schemas.microsoft.com/office/drawing/2014/main" id="{C103D281-C1EA-4BAE-81E2-700D51BE6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3335"/>
              <a:ext cx="18" cy="18"/>
            </a:xfrm>
            <a:custGeom>
              <a:avLst/>
              <a:gdLst>
                <a:gd name="T0" fmla="*/ 21 w 7"/>
                <a:gd name="T1" fmla="*/ 33 h 7"/>
                <a:gd name="T2" fmla="*/ 85 w 7"/>
                <a:gd name="T3" fmla="*/ 21 h 7"/>
                <a:gd name="T4" fmla="*/ 100 w 7"/>
                <a:gd name="T5" fmla="*/ 100 h 7"/>
                <a:gd name="T6" fmla="*/ 21 w 7"/>
                <a:gd name="T7" fmla="*/ 100 h 7"/>
                <a:gd name="T8" fmla="*/ 21 w 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1"/>
                  </a:cubicBezTo>
                  <a:cubicBezTo>
                    <a:pt x="6" y="3"/>
                    <a:pt x="7" y="4"/>
                    <a:pt x="6" y="6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2" name="Freeform 991">
              <a:extLst>
                <a:ext uri="{FF2B5EF4-FFF2-40B4-BE49-F238E27FC236}">
                  <a16:creationId xmlns:a16="http://schemas.microsoft.com/office/drawing/2014/main" id="{C2F120DA-4986-4777-8754-0860F4D4B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353"/>
              <a:ext cx="17" cy="19"/>
            </a:xfrm>
            <a:custGeom>
              <a:avLst/>
              <a:gdLst>
                <a:gd name="T0" fmla="*/ 12 w 7"/>
                <a:gd name="T1" fmla="*/ 22 h 7"/>
                <a:gd name="T2" fmla="*/ 87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3" name="Freeform 992">
              <a:extLst>
                <a:ext uri="{FF2B5EF4-FFF2-40B4-BE49-F238E27FC236}">
                  <a16:creationId xmlns:a16="http://schemas.microsoft.com/office/drawing/2014/main" id="{D7219A7C-76A1-4E9E-BA27-0FE95C61F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8" y="3364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100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4" name="Freeform 993">
              <a:extLst>
                <a:ext uri="{FF2B5EF4-FFF2-40B4-BE49-F238E27FC236}">
                  <a16:creationId xmlns:a16="http://schemas.microsoft.com/office/drawing/2014/main" id="{6630CBAC-0313-4624-8C4A-EC0E4C57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3" y="3348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85 w 7"/>
                <a:gd name="T3" fmla="*/ 38 h 7"/>
                <a:gd name="T4" fmla="*/ 100 w 7"/>
                <a:gd name="T5" fmla="*/ 117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5" name="Freeform 994">
              <a:extLst>
                <a:ext uri="{FF2B5EF4-FFF2-40B4-BE49-F238E27FC236}">
                  <a16:creationId xmlns:a16="http://schemas.microsoft.com/office/drawing/2014/main" id="{C20BCF44-12FC-422D-8FC5-B9C34DB35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3380"/>
              <a:ext cx="17" cy="19"/>
            </a:xfrm>
            <a:custGeom>
              <a:avLst/>
              <a:gdLst>
                <a:gd name="T0" fmla="*/ 12 w 7"/>
                <a:gd name="T1" fmla="*/ 22 h 7"/>
                <a:gd name="T2" fmla="*/ 70 w 7"/>
                <a:gd name="T3" fmla="*/ 22 h 7"/>
                <a:gd name="T4" fmla="*/ 87 w 7"/>
                <a:gd name="T5" fmla="*/ 103 h 7"/>
                <a:gd name="T6" fmla="*/ 12 w 7"/>
                <a:gd name="T7" fmla="*/ 117 h 7"/>
                <a:gd name="T8" fmla="*/ 12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6" name="Freeform 995">
              <a:extLst>
                <a:ext uri="{FF2B5EF4-FFF2-40B4-BE49-F238E27FC236}">
                  <a16:creationId xmlns:a16="http://schemas.microsoft.com/office/drawing/2014/main" id="{E478A356-C31E-4241-B023-F92033B80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3420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7" name="Freeform 996">
              <a:extLst>
                <a:ext uri="{FF2B5EF4-FFF2-40B4-BE49-F238E27FC236}">
                  <a16:creationId xmlns:a16="http://schemas.microsoft.com/office/drawing/2014/main" id="{E79EE48B-FB2C-4073-83C2-A6F787DED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3409"/>
              <a:ext cx="18" cy="19"/>
            </a:xfrm>
            <a:custGeom>
              <a:avLst/>
              <a:gdLst>
                <a:gd name="T0" fmla="*/ 21 w 7"/>
                <a:gd name="T1" fmla="*/ 38 h 7"/>
                <a:gd name="T2" fmla="*/ 100 w 7"/>
                <a:gd name="T3" fmla="*/ 22 h 7"/>
                <a:gd name="T4" fmla="*/ 100 w 7"/>
                <a:gd name="T5" fmla="*/ 103 h 7"/>
                <a:gd name="T6" fmla="*/ 33 w 7"/>
                <a:gd name="T7" fmla="*/ 117 h 7"/>
                <a:gd name="T8" fmla="*/ 21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8" name="Freeform 997">
              <a:extLst>
                <a:ext uri="{FF2B5EF4-FFF2-40B4-BE49-F238E27FC236}">
                  <a16:creationId xmlns:a16="http://schemas.microsoft.com/office/drawing/2014/main" id="{47D8A2B0-31CF-4F7C-8E63-1F8999291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3433"/>
              <a:ext cx="17" cy="19"/>
            </a:xfrm>
            <a:custGeom>
              <a:avLst/>
              <a:gdLst>
                <a:gd name="T0" fmla="*/ 29 w 7"/>
                <a:gd name="T1" fmla="*/ 38 h 7"/>
                <a:gd name="T2" fmla="*/ 87 w 7"/>
                <a:gd name="T3" fmla="*/ 22 h 7"/>
                <a:gd name="T4" fmla="*/ 87 w 7"/>
                <a:gd name="T5" fmla="*/ 117 h 7"/>
                <a:gd name="T6" fmla="*/ 29 w 7"/>
                <a:gd name="T7" fmla="*/ 117 h 7"/>
                <a:gd name="T8" fmla="*/ 29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3" y="1"/>
                    <a:pt x="5" y="0"/>
                    <a:pt x="6" y="1"/>
                  </a:cubicBezTo>
                  <a:cubicBezTo>
                    <a:pt x="7" y="3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69" name="Freeform 998">
              <a:extLst>
                <a:ext uri="{FF2B5EF4-FFF2-40B4-BE49-F238E27FC236}">
                  <a16:creationId xmlns:a16="http://schemas.microsoft.com/office/drawing/2014/main" id="{44AB7DE9-E495-4F6E-8FDA-CAE94CBD7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3473"/>
              <a:ext cx="18" cy="19"/>
            </a:xfrm>
            <a:custGeom>
              <a:avLst/>
              <a:gdLst>
                <a:gd name="T0" fmla="*/ 33 w 7"/>
                <a:gd name="T1" fmla="*/ 38 h 7"/>
                <a:gd name="T2" fmla="*/ 100 w 7"/>
                <a:gd name="T3" fmla="*/ 22 h 7"/>
                <a:gd name="T4" fmla="*/ 100 w 7"/>
                <a:gd name="T5" fmla="*/ 117 h 7"/>
                <a:gd name="T6" fmla="*/ 33 w 7"/>
                <a:gd name="T7" fmla="*/ 117 h 7"/>
                <a:gd name="T8" fmla="*/ 33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3" y="0"/>
                    <a:pt x="5" y="0"/>
                    <a:pt x="6" y="1"/>
                  </a:cubicBezTo>
                  <a:cubicBezTo>
                    <a:pt x="7" y="2"/>
                    <a:pt x="7" y="4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Freeform 999">
              <a:extLst>
                <a:ext uri="{FF2B5EF4-FFF2-40B4-BE49-F238E27FC236}">
                  <a16:creationId xmlns:a16="http://schemas.microsoft.com/office/drawing/2014/main" id="{1FA35EA4-C7C6-4CA4-97BF-7A21D7B44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3468"/>
              <a:ext cx="18" cy="19"/>
            </a:xfrm>
            <a:custGeom>
              <a:avLst/>
              <a:gdLst>
                <a:gd name="T0" fmla="*/ 21 w 7"/>
                <a:gd name="T1" fmla="*/ 22 h 7"/>
                <a:gd name="T2" fmla="*/ 85 w 7"/>
                <a:gd name="T3" fmla="*/ 22 h 7"/>
                <a:gd name="T4" fmla="*/ 100 w 7"/>
                <a:gd name="T5" fmla="*/ 103 h 7"/>
                <a:gd name="T6" fmla="*/ 21 w 7"/>
                <a:gd name="T7" fmla="*/ 117 h 7"/>
                <a:gd name="T8" fmla="*/ 21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1" name="Freeform 1000">
              <a:extLst>
                <a:ext uri="{FF2B5EF4-FFF2-40B4-BE49-F238E27FC236}">
                  <a16:creationId xmlns:a16="http://schemas.microsoft.com/office/drawing/2014/main" id="{36E2C031-3120-4397-BBB7-7D5AB4C7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3449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2" name="Freeform 1001">
              <a:extLst>
                <a:ext uri="{FF2B5EF4-FFF2-40B4-BE49-F238E27FC236}">
                  <a16:creationId xmlns:a16="http://schemas.microsoft.com/office/drawing/2014/main" id="{D4D3E118-E2D6-485A-B4F5-B72BCE3D5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3372"/>
              <a:ext cx="17" cy="19"/>
            </a:xfrm>
            <a:custGeom>
              <a:avLst/>
              <a:gdLst>
                <a:gd name="T0" fmla="*/ 12 w 7"/>
                <a:gd name="T1" fmla="*/ 38 h 7"/>
                <a:gd name="T2" fmla="*/ 70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2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0" y="5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3" name="Freeform 1002">
              <a:extLst>
                <a:ext uri="{FF2B5EF4-FFF2-40B4-BE49-F238E27FC236}">
                  <a16:creationId xmlns:a16="http://schemas.microsoft.com/office/drawing/2014/main" id="{382A7996-BFE3-4C71-9390-24987B84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3380"/>
              <a:ext cx="17" cy="19"/>
            </a:xfrm>
            <a:custGeom>
              <a:avLst/>
              <a:gdLst>
                <a:gd name="T0" fmla="*/ 12 w 7"/>
                <a:gd name="T1" fmla="*/ 22 h 7"/>
                <a:gd name="T2" fmla="*/ 87 w 7"/>
                <a:gd name="T3" fmla="*/ 22 h 7"/>
                <a:gd name="T4" fmla="*/ 87 w 7"/>
                <a:gd name="T5" fmla="*/ 103 h 7"/>
                <a:gd name="T6" fmla="*/ 29 w 7"/>
                <a:gd name="T7" fmla="*/ 117 h 7"/>
                <a:gd name="T8" fmla="*/ 12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6" y="1"/>
                  </a:cubicBezTo>
                  <a:cubicBezTo>
                    <a:pt x="7" y="2"/>
                    <a:pt x="7" y="4"/>
                    <a:pt x="6" y="5"/>
                  </a:cubicBezTo>
                  <a:cubicBezTo>
                    <a:pt x="5" y="6"/>
                    <a:pt x="3" y="7"/>
                    <a:pt x="2" y="6"/>
                  </a:cubicBezTo>
                  <a:cubicBezTo>
                    <a:pt x="1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4" name="Freeform 1003">
              <a:extLst>
                <a:ext uri="{FF2B5EF4-FFF2-40B4-BE49-F238E27FC236}">
                  <a16:creationId xmlns:a16="http://schemas.microsoft.com/office/drawing/2014/main" id="{6A2DAF15-66D8-4A3A-8E51-118473070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3396"/>
              <a:ext cx="17" cy="19"/>
            </a:xfrm>
            <a:custGeom>
              <a:avLst/>
              <a:gdLst>
                <a:gd name="T0" fmla="*/ 12 w 7"/>
                <a:gd name="T1" fmla="*/ 22 h 7"/>
                <a:gd name="T2" fmla="*/ 70 w 7"/>
                <a:gd name="T3" fmla="*/ 22 h 7"/>
                <a:gd name="T4" fmla="*/ 87 w 7"/>
                <a:gd name="T5" fmla="*/ 103 h 7"/>
                <a:gd name="T6" fmla="*/ 12 w 7"/>
                <a:gd name="T7" fmla="*/ 117 h 7"/>
                <a:gd name="T8" fmla="*/ 12 w 7"/>
                <a:gd name="T9" fmla="*/ 22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7" y="4"/>
                    <a:pt x="6" y="5"/>
                  </a:cubicBezTo>
                  <a:cubicBezTo>
                    <a:pt x="5" y="6"/>
                    <a:pt x="3" y="7"/>
                    <a:pt x="1" y="6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5" name="Freeform 1004">
              <a:extLst>
                <a:ext uri="{FF2B5EF4-FFF2-40B4-BE49-F238E27FC236}">
                  <a16:creationId xmlns:a16="http://schemas.microsoft.com/office/drawing/2014/main" id="{8E4C6089-56E2-420A-8BDC-DA5E7E59E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3401"/>
              <a:ext cx="15" cy="16"/>
            </a:xfrm>
            <a:custGeom>
              <a:avLst/>
              <a:gdLst>
                <a:gd name="T0" fmla="*/ 20 w 6"/>
                <a:gd name="T1" fmla="*/ 21 h 6"/>
                <a:gd name="T2" fmla="*/ 83 w 6"/>
                <a:gd name="T3" fmla="*/ 21 h 6"/>
                <a:gd name="T4" fmla="*/ 83 w 6"/>
                <a:gd name="T5" fmla="*/ 93 h 6"/>
                <a:gd name="T6" fmla="*/ 20 w 6"/>
                <a:gd name="T7" fmla="*/ 93 h 6"/>
                <a:gd name="T8" fmla="*/ 20 w 6"/>
                <a:gd name="T9" fmla="*/ 21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1" y="1"/>
                  </a:moveTo>
                  <a:cubicBezTo>
                    <a:pt x="2" y="0"/>
                    <a:pt x="4" y="0"/>
                    <a:pt x="5" y="1"/>
                  </a:cubicBezTo>
                  <a:cubicBezTo>
                    <a:pt x="6" y="2"/>
                    <a:pt x="6" y="4"/>
                    <a:pt x="5" y="5"/>
                  </a:cubicBezTo>
                  <a:cubicBezTo>
                    <a:pt x="4" y="6"/>
                    <a:pt x="2" y="6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6" name="Freeform 1005">
              <a:extLst>
                <a:ext uri="{FF2B5EF4-FFF2-40B4-BE49-F238E27FC236}">
                  <a16:creationId xmlns:a16="http://schemas.microsoft.com/office/drawing/2014/main" id="{1D18A348-D191-4193-B22E-8BA902C5C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3393"/>
              <a:ext cx="17" cy="19"/>
            </a:xfrm>
            <a:custGeom>
              <a:avLst/>
              <a:gdLst>
                <a:gd name="T0" fmla="*/ 29 w 7"/>
                <a:gd name="T1" fmla="*/ 38 h 7"/>
                <a:gd name="T2" fmla="*/ 87 w 7"/>
                <a:gd name="T3" fmla="*/ 38 h 7"/>
                <a:gd name="T4" fmla="*/ 87 w 7"/>
                <a:gd name="T5" fmla="*/ 117 h 7"/>
                <a:gd name="T6" fmla="*/ 29 w 7"/>
                <a:gd name="T7" fmla="*/ 117 h 7"/>
                <a:gd name="T8" fmla="*/ 29 w 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2" y="2"/>
                  </a:moveTo>
                  <a:cubicBezTo>
                    <a:pt x="3" y="1"/>
                    <a:pt x="5" y="0"/>
                    <a:pt x="6" y="2"/>
                  </a:cubicBezTo>
                  <a:cubicBezTo>
                    <a:pt x="7" y="3"/>
                    <a:pt x="7" y="5"/>
                    <a:pt x="6" y="6"/>
                  </a:cubicBezTo>
                  <a:cubicBezTo>
                    <a:pt x="5" y="7"/>
                    <a:pt x="3" y="7"/>
                    <a:pt x="2" y="6"/>
                  </a:cubicBezTo>
                  <a:cubicBezTo>
                    <a:pt x="1" y="5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B078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7" name="Freeform 1006">
              <a:extLst>
                <a:ext uri="{FF2B5EF4-FFF2-40B4-BE49-F238E27FC236}">
                  <a16:creationId xmlns:a16="http://schemas.microsoft.com/office/drawing/2014/main" id="{9BBE57FD-E87D-431B-8D9B-4FC7E1A4A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3177"/>
              <a:ext cx="18" cy="19"/>
            </a:xfrm>
            <a:custGeom>
              <a:avLst/>
              <a:gdLst>
                <a:gd name="T0" fmla="*/ 0 w 7"/>
                <a:gd name="T1" fmla="*/ 60 h 7"/>
                <a:gd name="T2" fmla="*/ 67 w 7"/>
                <a:gd name="T3" fmla="*/ 22 h 7"/>
                <a:gd name="T4" fmla="*/ 100 w 7"/>
                <a:gd name="T5" fmla="*/ 81 h 7"/>
                <a:gd name="T6" fmla="*/ 54 w 7"/>
                <a:gd name="T7" fmla="*/ 141 h 7"/>
                <a:gd name="T8" fmla="*/ 0 w 7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0" y="3"/>
                  </a:moveTo>
                  <a:cubicBezTo>
                    <a:pt x="1" y="1"/>
                    <a:pt x="2" y="0"/>
                    <a:pt x="4" y="1"/>
                  </a:cubicBezTo>
                  <a:cubicBezTo>
                    <a:pt x="6" y="1"/>
                    <a:pt x="7" y="3"/>
                    <a:pt x="6" y="4"/>
                  </a:cubicBezTo>
                  <a:cubicBezTo>
                    <a:pt x="6" y="6"/>
                    <a:pt x="4" y="7"/>
                    <a:pt x="3" y="7"/>
                  </a:cubicBezTo>
                  <a:cubicBezTo>
                    <a:pt x="1" y="6"/>
                    <a:pt x="0" y="4"/>
                    <a:pt x="0" y="3"/>
                  </a:cubicBezTo>
                  <a:close/>
                </a:path>
              </a:pathLst>
            </a:custGeom>
            <a:solidFill>
              <a:srgbClr val="00B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8" name="Freeform 1007">
              <a:extLst>
                <a:ext uri="{FF2B5EF4-FFF2-40B4-BE49-F238E27FC236}">
                  <a16:creationId xmlns:a16="http://schemas.microsoft.com/office/drawing/2014/main" id="{61D665D2-2C68-45EF-AE5D-EE3CDABD1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151"/>
              <a:ext cx="2936" cy="544"/>
            </a:xfrm>
            <a:custGeom>
              <a:avLst/>
              <a:gdLst>
                <a:gd name="T0" fmla="*/ 15060 w 1174"/>
                <a:gd name="T1" fmla="*/ 1251 h 204"/>
                <a:gd name="T2" fmla="*/ 13965 w 1174"/>
                <a:gd name="T3" fmla="*/ 2560 h 204"/>
                <a:gd name="T4" fmla="*/ 12559 w 1174"/>
                <a:gd name="T5" fmla="*/ 2197 h 204"/>
                <a:gd name="T6" fmla="*/ 11559 w 1174"/>
                <a:gd name="T7" fmla="*/ 1741 h 204"/>
                <a:gd name="T8" fmla="*/ 10356 w 1174"/>
                <a:gd name="T9" fmla="*/ 2389 h 204"/>
                <a:gd name="T10" fmla="*/ 9038 w 1174"/>
                <a:gd name="T11" fmla="*/ 3051 h 204"/>
                <a:gd name="T12" fmla="*/ 7993 w 1174"/>
                <a:gd name="T13" fmla="*/ 2389 h 204"/>
                <a:gd name="T14" fmla="*/ 6972 w 1174"/>
                <a:gd name="T15" fmla="*/ 1784 h 204"/>
                <a:gd name="T16" fmla="*/ 6097 w 1174"/>
                <a:gd name="T17" fmla="*/ 2197 h 204"/>
                <a:gd name="T18" fmla="*/ 4679 w 1174"/>
                <a:gd name="T19" fmla="*/ 2653 h 204"/>
                <a:gd name="T20" fmla="*/ 3501 w 1174"/>
                <a:gd name="T21" fmla="*/ 1685 h 204"/>
                <a:gd name="T22" fmla="*/ 2833 w 1174"/>
                <a:gd name="T23" fmla="*/ 931 h 204"/>
                <a:gd name="T24" fmla="*/ 1708 w 1174"/>
                <a:gd name="T25" fmla="*/ 704 h 204"/>
                <a:gd name="T26" fmla="*/ 520 w 1174"/>
                <a:gd name="T27" fmla="*/ 264 h 204"/>
                <a:gd name="T28" fmla="*/ 345 w 1174"/>
                <a:gd name="T29" fmla="*/ 0 h 204"/>
                <a:gd name="T30" fmla="*/ 0 w 1174"/>
                <a:gd name="T31" fmla="*/ 739 h 204"/>
                <a:gd name="T32" fmla="*/ 1688 w 1174"/>
                <a:gd name="T33" fmla="*/ 1459 h 204"/>
                <a:gd name="T34" fmla="*/ 2521 w 1174"/>
                <a:gd name="T35" fmla="*/ 1571 h 204"/>
                <a:gd name="T36" fmla="*/ 3034 w 1174"/>
                <a:gd name="T37" fmla="*/ 2184 h 204"/>
                <a:gd name="T38" fmla="*/ 4584 w 1174"/>
                <a:gd name="T39" fmla="*/ 3392 h 204"/>
                <a:gd name="T40" fmla="*/ 6397 w 1174"/>
                <a:gd name="T41" fmla="*/ 2867 h 204"/>
                <a:gd name="T42" fmla="*/ 7055 w 1174"/>
                <a:gd name="T43" fmla="*/ 2539 h 204"/>
                <a:gd name="T44" fmla="*/ 7555 w 1174"/>
                <a:gd name="T45" fmla="*/ 2923 h 204"/>
                <a:gd name="T46" fmla="*/ 8993 w 1174"/>
                <a:gd name="T47" fmla="*/ 3811 h 204"/>
                <a:gd name="T48" fmla="*/ 10731 w 1174"/>
                <a:gd name="T49" fmla="*/ 2995 h 204"/>
                <a:gd name="T50" fmla="*/ 11559 w 1174"/>
                <a:gd name="T51" fmla="*/ 2504 h 204"/>
                <a:gd name="T52" fmla="*/ 12234 w 1174"/>
                <a:gd name="T53" fmla="*/ 2845 h 204"/>
                <a:gd name="T54" fmla="*/ 14152 w 1174"/>
                <a:gd name="T55" fmla="*/ 3277 h 204"/>
                <a:gd name="T56" fmla="*/ 15623 w 1174"/>
                <a:gd name="T57" fmla="*/ 1613 h 204"/>
                <a:gd name="T58" fmla="*/ 16581 w 1174"/>
                <a:gd name="T59" fmla="*/ 1229 h 204"/>
                <a:gd name="T60" fmla="*/ 18364 w 1174"/>
                <a:gd name="T61" fmla="*/ 909 h 204"/>
                <a:gd name="T62" fmla="*/ 18144 w 1174"/>
                <a:gd name="T63" fmla="*/ 115 h 204"/>
                <a:gd name="T64" fmla="*/ 17924 w 1174"/>
                <a:gd name="T65" fmla="*/ 320 h 204"/>
                <a:gd name="T66" fmla="*/ 16686 w 1174"/>
                <a:gd name="T67" fmla="*/ 477 h 204"/>
                <a:gd name="T68" fmla="*/ 15673 w 1174"/>
                <a:gd name="T69" fmla="*/ 456 h 204"/>
                <a:gd name="T70" fmla="*/ 15060 w 1174"/>
                <a:gd name="T71" fmla="*/ 1251 h 20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1174" h="204">
                  <a:moveTo>
                    <a:pt x="963" y="66"/>
                  </a:moveTo>
                  <a:cubicBezTo>
                    <a:pt x="949" y="94"/>
                    <a:pt x="934" y="122"/>
                    <a:pt x="893" y="135"/>
                  </a:cubicBezTo>
                  <a:cubicBezTo>
                    <a:pt x="855" y="147"/>
                    <a:pt x="830" y="132"/>
                    <a:pt x="803" y="116"/>
                  </a:cubicBezTo>
                  <a:cubicBezTo>
                    <a:pt x="784" y="104"/>
                    <a:pt x="763" y="91"/>
                    <a:pt x="739" y="92"/>
                  </a:cubicBezTo>
                  <a:cubicBezTo>
                    <a:pt x="708" y="92"/>
                    <a:pt x="685" y="109"/>
                    <a:pt x="662" y="126"/>
                  </a:cubicBezTo>
                  <a:cubicBezTo>
                    <a:pt x="637" y="145"/>
                    <a:pt x="613" y="163"/>
                    <a:pt x="578" y="161"/>
                  </a:cubicBezTo>
                  <a:cubicBezTo>
                    <a:pt x="544" y="159"/>
                    <a:pt x="528" y="143"/>
                    <a:pt x="511" y="126"/>
                  </a:cubicBezTo>
                  <a:cubicBezTo>
                    <a:pt x="495" y="109"/>
                    <a:pt x="477" y="91"/>
                    <a:pt x="446" y="94"/>
                  </a:cubicBezTo>
                  <a:cubicBezTo>
                    <a:pt x="426" y="96"/>
                    <a:pt x="409" y="106"/>
                    <a:pt x="390" y="116"/>
                  </a:cubicBezTo>
                  <a:cubicBezTo>
                    <a:pt x="363" y="131"/>
                    <a:pt x="336" y="145"/>
                    <a:pt x="299" y="140"/>
                  </a:cubicBezTo>
                  <a:cubicBezTo>
                    <a:pt x="263" y="134"/>
                    <a:pt x="244" y="112"/>
                    <a:pt x="224" y="89"/>
                  </a:cubicBezTo>
                  <a:cubicBezTo>
                    <a:pt x="212" y="74"/>
                    <a:pt x="199" y="59"/>
                    <a:pt x="181" y="49"/>
                  </a:cubicBezTo>
                  <a:cubicBezTo>
                    <a:pt x="163" y="38"/>
                    <a:pt x="137" y="38"/>
                    <a:pt x="109" y="37"/>
                  </a:cubicBezTo>
                  <a:cubicBezTo>
                    <a:pt x="66" y="36"/>
                    <a:pt x="37" y="34"/>
                    <a:pt x="33" y="14"/>
                  </a:cubicBezTo>
                  <a:cubicBezTo>
                    <a:pt x="32" y="8"/>
                    <a:pt x="28" y="3"/>
                    <a:pt x="22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9" y="76"/>
                    <a:pt x="70" y="77"/>
                    <a:pt x="108" y="77"/>
                  </a:cubicBezTo>
                  <a:cubicBezTo>
                    <a:pt x="129" y="78"/>
                    <a:pt x="152" y="78"/>
                    <a:pt x="161" y="83"/>
                  </a:cubicBezTo>
                  <a:cubicBezTo>
                    <a:pt x="173" y="90"/>
                    <a:pt x="182" y="102"/>
                    <a:pt x="194" y="115"/>
                  </a:cubicBezTo>
                  <a:cubicBezTo>
                    <a:pt x="215" y="140"/>
                    <a:pt x="242" y="171"/>
                    <a:pt x="293" y="179"/>
                  </a:cubicBezTo>
                  <a:cubicBezTo>
                    <a:pt x="343" y="187"/>
                    <a:pt x="379" y="167"/>
                    <a:pt x="409" y="151"/>
                  </a:cubicBezTo>
                  <a:cubicBezTo>
                    <a:pt x="425" y="143"/>
                    <a:pt x="438" y="135"/>
                    <a:pt x="451" y="134"/>
                  </a:cubicBezTo>
                  <a:cubicBezTo>
                    <a:pt x="461" y="133"/>
                    <a:pt x="468" y="138"/>
                    <a:pt x="483" y="154"/>
                  </a:cubicBezTo>
                  <a:cubicBezTo>
                    <a:pt x="501" y="172"/>
                    <a:pt x="526" y="197"/>
                    <a:pt x="575" y="201"/>
                  </a:cubicBezTo>
                  <a:cubicBezTo>
                    <a:pt x="625" y="204"/>
                    <a:pt x="659" y="179"/>
                    <a:pt x="686" y="158"/>
                  </a:cubicBezTo>
                  <a:cubicBezTo>
                    <a:pt x="705" y="144"/>
                    <a:pt x="722" y="132"/>
                    <a:pt x="739" y="132"/>
                  </a:cubicBezTo>
                  <a:cubicBezTo>
                    <a:pt x="752" y="131"/>
                    <a:pt x="766" y="140"/>
                    <a:pt x="782" y="150"/>
                  </a:cubicBezTo>
                  <a:cubicBezTo>
                    <a:pt x="812" y="168"/>
                    <a:pt x="849" y="191"/>
                    <a:pt x="905" y="173"/>
                  </a:cubicBezTo>
                  <a:cubicBezTo>
                    <a:pt x="962" y="156"/>
                    <a:pt x="983" y="115"/>
                    <a:pt x="999" y="85"/>
                  </a:cubicBezTo>
                  <a:cubicBezTo>
                    <a:pt x="1007" y="70"/>
                    <a:pt x="1015" y="53"/>
                    <a:pt x="1060" y="65"/>
                  </a:cubicBezTo>
                  <a:cubicBezTo>
                    <a:pt x="1098" y="71"/>
                    <a:pt x="1149" y="81"/>
                    <a:pt x="1174" y="48"/>
                  </a:cubicBezTo>
                  <a:cubicBezTo>
                    <a:pt x="1160" y="6"/>
                    <a:pt x="1160" y="6"/>
                    <a:pt x="1160" y="6"/>
                  </a:cubicBezTo>
                  <a:cubicBezTo>
                    <a:pt x="1154" y="7"/>
                    <a:pt x="1148" y="11"/>
                    <a:pt x="1146" y="17"/>
                  </a:cubicBezTo>
                  <a:cubicBezTo>
                    <a:pt x="1138" y="36"/>
                    <a:pt x="1110" y="33"/>
                    <a:pt x="1067" y="25"/>
                  </a:cubicBezTo>
                  <a:cubicBezTo>
                    <a:pt x="1040" y="20"/>
                    <a:pt x="1022" y="17"/>
                    <a:pt x="1002" y="24"/>
                  </a:cubicBezTo>
                  <a:cubicBezTo>
                    <a:pt x="984" y="30"/>
                    <a:pt x="979" y="40"/>
                    <a:pt x="963" y="66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9" name="Freeform 1008">
              <a:extLst>
                <a:ext uri="{FF2B5EF4-FFF2-40B4-BE49-F238E27FC236}">
                  <a16:creationId xmlns:a16="http://schemas.microsoft.com/office/drawing/2014/main" id="{E3956385-8E81-4E6F-B774-CF91FF5BF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796"/>
              <a:ext cx="2621" cy="608"/>
            </a:xfrm>
            <a:custGeom>
              <a:avLst/>
              <a:gdLst>
                <a:gd name="T0" fmla="*/ 14811 w 1048"/>
                <a:gd name="T1" fmla="*/ 1331 h 228"/>
                <a:gd name="T2" fmla="*/ 16186 w 1048"/>
                <a:gd name="T3" fmla="*/ 0 h 228"/>
                <a:gd name="T4" fmla="*/ 16394 w 1048"/>
                <a:gd name="T5" fmla="*/ 704 h 228"/>
                <a:gd name="T6" fmla="*/ 16299 w 1048"/>
                <a:gd name="T7" fmla="*/ 739 h 228"/>
                <a:gd name="T8" fmla="*/ 15343 w 1048"/>
                <a:gd name="T9" fmla="*/ 1707 h 228"/>
                <a:gd name="T10" fmla="*/ 14748 w 1048"/>
                <a:gd name="T11" fmla="*/ 2653 h 228"/>
                <a:gd name="T12" fmla="*/ 14060 w 1048"/>
                <a:gd name="T13" fmla="*/ 2995 h 228"/>
                <a:gd name="T14" fmla="*/ 13298 w 1048"/>
                <a:gd name="T15" fmla="*/ 2867 h 228"/>
                <a:gd name="T16" fmla="*/ 12110 w 1048"/>
                <a:gd name="T17" fmla="*/ 2765 h 228"/>
                <a:gd name="T18" fmla="*/ 11402 w 1048"/>
                <a:gd name="T19" fmla="*/ 3469 h 228"/>
                <a:gd name="T20" fmla="*/ 10296 w 1048"/>
                <a:gd name="T21" fmla="*/ 4211 h 228"/>
                <a:gd name="T22" fmla="*/ 8888 w 1048"/>
                <a:gd name="T23" fmla="*/ 3507 h 228"/>
                <a:gd name="T24" fmla="*/ 7931 w 1048"/>
                <a:gd name="T25" fmla="*/ 2995 h 228"/>
                <a:gd name="T26" fmla="*/ 7038 w 1048"/>
                <a:gd name="T27" fmla="*/ 3619 h 228"/>
                <a:gd name="T28" fmla="*/ 5960 w 1048"/>
                <a:gd name="T29" fmla="*/ 4245 h 228"/>
                <a:gd name="T30" fmla="*/ 5004 w 1048"/>
                <a:gd name="T31" fmla="*/ 3584 h 228"/>
                <a:gd name="T32" fmla="*/ 3834 w 1048"/>
                <a:gd name="T33" fmla="*/ 2731 h 228"/>
                <a:gd name="T34" fmla="*/ 2689 w 1048"/>
                <a:gd name="T35" fmla="*/ 3107 h 228"/>
                <a:gd name="T36" fmla="*/ 1521 w 1048"/>
                <a:gd name="T37" fmla="*/ 3277 h 228"/>
                <a:gd name="T38" fmla="*/ 875 w 1048"/>
                <a:gd name="T39" fmla="*/ 2013 h 228"/>
                <a:gd name="T40" fmla="*/ 113 w 1048"/>
                <a:gd name="T41" fmla="*/ 832 h 228"/>
                <a:gd name="T42" fmla="*/ 0 w 1048"/>
                <a:gd name="T43" fmla="*/ 776 h 228"/>
                <a:gd name="T44" fmla="*/ 333 w 1048"/>
                <a:gd name="T45" fmla="*/ 115 h 228"/>
                <a:gd name="T46" fmla="*/ 1471 w 1048"/>
                <a:gd name="T47" fmla="*/ 1763 h 228"/>
                <a:gd name="T48" fmla="*/ 1876 w 1048"/>
                <a:gd name="T49" fmla="*/ 2653 h 228"/>
                <a:gd name="T50" fmla="*/ 2333 w 1048"/>
                <a:gd name="T51" fmla="*/ 2483 h 228"/>
                <a:gd name="T52" fmla="*/ 3972 w 1048"/>
                <a:gd name="T53" fmla="*/ 1992 h 228"/>
                <a:gd name="T54" fmla="*/ 5460 w 1048"/>
                <a:gd name="T55" fmla="*/ 3051 h 228"/>
                <a:gd name="T56" fmla="*/ 6022 w 1048"/>
                <a:gd name="T57" fmla="*/ 3507 h 228"/>
                <a:gd name="T58" fmla="*/ 6588 w 1048"/>
                <a:gd name="T59" fmla="*/ 3093 h 228"/>
                <a:gd name="T60" fmla="*/ 7881 w 1048"/>
                <a:gd name="T61" fmla="*/ 2240 h 228"/>
                <a:gd name="T62" fmla="*/ 9276 w 1048"/>
                <a:gd name="T63" fmla="*/ 2901 h 228"/>
                <a:gd name="T64" fmla="*/ 10276 w 1048"/>
                <a:gd name="T65" fmla="*/ 3448 h 228"/>
                <a:gd name="T66" fmla="*/ 10872 w 1048"/>
                <a:gd name="T67" fmla="*/ 3072 h 228"/>
                <a:gd name="T68" fmla="*/ 11890 w 1048"/>
                <a:gd name="T69" fmla="*/ 2069 h 228"/>
                <a:gd name="T70" fmla="*/ 13560 w 1048"/>
                <a:gd name="T71" fmla="*/ 2184 h 228"/>
                <a:gd name="T72" fmla="*/ 14811 w 1048"/>
                <a:gd name="T73" fmla="*/ 1331 h 2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048" h="228">
                  <a:moveTo>
                    <a:pt x="947" y="70"/>
                  </a:moveTo>
                  <a:cubicBezTo>
                    <a:pt x="964" y="40"/>
                    <a:pt x="986" y="5"/>
                    <a:pt x="1035" y="0"/>
                  </a:cubicBezTo>
                  <a:cubicBezTo>
                    <a:pt x="1048" y="37"/>
                    <a:pt x="1048" y="37"/>
                    <a:pt x="1048" y="37"/>
                  </a:cubicBezTo>
                  <a:cubicBezTo>
                    <a:pt x="1046" y="38"/>
                    <a:pt x="1044" y="39"/>
                    <a:pt x="1042" y="39"/>
                  </a:cubicBezTo>
                  <a:cubicBezTo>
                    <a:pt x="1012" y="41"/>
                    <a:pt x="999" y="59"/>
                    <a:pt x="981" y="90"/>
                  </a:cubicBezTo>
                  <a:cubicBezTo>
                    <a:pt x="971" y="109"/>
                    <a:pt x="960" y="127"/>
                    <a:pt x="943" y="140"/>
                  </a:cubicBezTo>
                  <a:cubicBezTo>
                    <a:pt x="930" y="152"/>
                    <a:pt x="915" y="156"/>
                    <a:pt x="899" y="158"/>
                  </a:cubicBezTo>
                  <a:cubicBezTo>
                    <a:pt x="882" y="160"/>
                    <a:pt x="862" y="157"/>
                    <a:pt x="850" y="151"/>
                  </a:cubicBezTo>
                  <a:cubicBezTo>
                    <a:pt x="829" y="141"/>
                    <a:pt x="809" y="132"/>
                    <a:pt x="774" y="146"/>
                  </a:cubicBezTo>
                  <a:cubicBezTo>
                    <a:pt x="745" y="157"/>
                    <a:pt x="737" y="170"/>
                    <a:pt x="729" y="183"/>
                  </a:cubicBezTo>
                  <a:cubicBezTo>
                    <a:pt x="715" y="204"/>
                    <a:pt x="702" y="220"/>
                    <a:pt x="658" y="222"/>
                  </a:cubicBezTo>
                  <a:cubicBezTo>
                    <a:pt x="616" y="223"/>
                    <a:pt x="591" y="203"/>
                    <a:pt x="568" y="185"/>
                  </a:cubicBezTo>
                  <a:cubicBezTo>
                    <a:pt x="548" y="168"/>
                    <a:pt x="533" y="156"/>
                    <a:pt x="507" y="158"/>
                  </a:cubicBezTo>
                  <a:cubicBezTo>
                    <a:pt x="480" y="160"/>
                    <a:pt x="466" y="175"/>
                    <a:pt x="450" y="191"/>
                  </a:cubicBezTo>
                  <a:cubicBezTo>
                    <a:pt x="433" y="208"/>
                    <a:pt x="414" y="228"/>
                    <a:pt x="381" y="224"/>
                  </a:cubicBezTo>
                  <a:cubicBezTo>
                    <a:pt x="352" y="221"/>
                    <a:pt x="336" y="205"/>
                    <a:pt x="320" y="189"/>
                  </a:cubicBezTo>
                  <a:cubicBezTo>
                    <a:pt x="303" y="171"/>
                    <a:pt x="285" y="153"/>
                    <a:pt x="245" y="144"/>
                  </a:cubicBezTo>
                  <a:cubicBezTo>
                    <a:pt x="210" y="136"/>
                    <a:pt x="191" y="149"/>
                    <a:pt x="172" y="164"/>
                  </a:cubicBezTo>
                  <a:cubicBezTo>
                    <a:pt x="154" y="177"/>
                    <a:pt x="129" y="195"/>
                    <a:pt x="97" y="173"/>
                  </a:cubicBezTo>
                  <a:cubicBezTo>
                    <a:pt x="74" y="157"/>
                    <a:pt x="65" y="131"/>
                    <a:pt x="56" y="106"/>
                  </a:cubicBezTo>
                  <a:cubicBezTo>
                    <a:pt x="44" y="72"/>
                    <a:pt x="35" y="51"/>
                    <a:pt x="7" y="44"/>
                  </a:cubicBezTo>
                  <a:cubicBezTo>
                    <a:pt x="4" y="43"/>
                    <a:pt x="2" y="42"/>
                    <a:pt x="0" y="41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68" y="21"/>
                    <a:pt x="83" y="60"/>
                    <a:pt x="94" y="93"/>
                  </a:cubicBezTo>
                  <a:cubicBezTo>
                    <a:pt x="101" y="114"/>
                    <a:pt x="107" y="132"/>
                    <a:pt x="120" y="140"/>
                  </a:cubicBezTo>
                  <a:cubicBezTo>
                    <a:pt x="127" y="145"/>
                    <a:pt x="129" y="145"/>
                    <a:pt x="149" y="131"/>
                  </a:cubicBezTo>
                  <a:cubicBezTo>
                    <a:pt x="170" y="116"/>
                    <a:pt x="201" y="93"/>
                    <a:pt x="254" y="105"/>
                  </a:cubicBezTo>
                  <a:cubicBezTo>
                    <a:pt x="305" y="117"/>
                    <a:pt x="330" y="142"/>
                    <a:pt x="349" y="161"/>
                  </a:cubicBezTo>
                  <a:cubicBezTo>
                    <a:pt x="363" y="175"/>
                    <a:pt x="371" y="183"/>
                    <a:pt x="385" y="185"/>
                  </a:cubicBezTo>
                  <a:cubicBezTo>
                    <a:pt x="398" y="186"/>
                    <a:pt x="405" y="180"/>
                    <a:pt x="421" y="163"/>
                  </a:cubicBezTo>
                  <a:cubicBezTo>
                    <a:pt x="439" y="145"/>
                    <a:pt x="462" y="121"/>
                    <a:pt x="504" y="118"/>
                  </a:cubicBezTo>
                  <a:cubicBezTo>
                    <a:pt x="545" y="115"/>
                    <a:pt x="571" y="135"/>
                    <a:pt x="593" y="153"/>
                  </a:cubicBezTo>
                  <a:cubicBezTo>
                    <a:pt x="613" y="169"/>
                    <a:pt x="630" y="183"/>
                    <a:pt x="657" y="182"/>
                  </a:cubicBezTo>
                  <a:cubicBezTo>
                    <a:pt x="683" y="181"/>
                    <a:pt x="686" y="175"/>
                    <a:pt x="695" y="162"/>
                  </a:cubicBezTo>
                  <a:cubicBezTo>
                    <a:pt x="705" y="146"/>
                    <a:pt x="718" y="125"/>
                    <a:pt x="760" y="109"/>
                  </a:cubicBezTo>
                  <a:cubicBezTo>
                    <a:pt x="811" y="89"/>
                    <a:pt x="843" y="104"/>
                    <a:pt x="867" y="115"/>
                  </a:cubicBezTo>
                  <a:cubicBezTo>
                    <a:pt x="892" y="123"/>
                    <a:pt x="918" y="124"/>
                    <a:pt x="947" y="70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0" name="Freeform 1009">
              <a:extLst>
                <a:ext uri="{FF2B5EF4-FFF2-40B4-BE49-F238E27FC236}">
                  <a16:creationId xmlns:a16="http://schemas.microsoft.com/office/drawing/2014/main" id="{E12EC11A-009A-45A2-9EAB-2E396CDCC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2897"/>
              <a:ext cx="2843" cy="688"/>
            </a:xfrm>
            <a:custGeom>
              <a:avLst/>
              <a:gdLst>
                <a:gd name="T0" fmla="*/ 16868 w 1137"/>
                <a:gd name="T1" fmla="*/ 1216 h 258"/>
                <a:gd name="T2" fmla="*/ 17226 w 1137"/>
                <a:gd name="T3" fmla="*/ 0 h 258"/>
                <a:gd name="T4" fmla="*/ 17181 w 1137"/>
                <a:gd name="T5" fmla="*/ 21 h 258"/>
                <a:gd name="T6" fmla="*/ 16180 w 1137"/>
                <a:gd name="T7" fmla="*/ 989 h 258"/>
                <a:gd name="T8" fmla="*/ 15318 w 1137"/>
                <a:gd name="T9" fmla="*/ 2141 h 258"/>
                <a:gd name="T10" fmla="*/ 15213 w 1137"/>
                <a:gd name="T11" fmla="*/ 2184 h 258"/>
                <a:gd name="T12" fmla="*/ 15118 w 1137"/>
                <a:gd name="T13" fmla="*/ 2219 h 258"/>
                <a:gd name="T14" fmla="*/ 15005 w 1137"/>
                <a:gd name="T15" fmla="*/ 2253 h 258"/>
                <a:gd name="T16" fmla="*/ 14130 w 1137"/>
                <a:gd name="T17" fmla="*/ 2141 h 258"/>
                <a:gd name="T18" fmla="*/ 12242 w 1137"/>
                <a:gd name="T19" fmla="*/ 2752 h 258"/>
                <a:gd name="T20" fmla="*/ 9722 w 1137"/>
                <a:gd name="T21" fmla="*/ 2787 h 258"/>
                <a:gd name="T22" fmla="*/ 7879 w 1137"/>
                <a:gd name="T23" fmla="*/ 2901 h 258"/>
                <a:gd name="T24" fmla="*/ 5846 w 1137"/>
                <a:gd name="T25" fmla="*/ 2867 h 258"/>
                <a:gd name="T26" fmla="*/ 3533 w 1137"/>
                <a:gd name="T27" fmla="*/ 2389 h 258"/>
                <a:gd name="T28" fmla="*/ 1720 w 1137"/>
                <a:gd name="T29" fmla="*/ 1288 h 258"/>
                <a:gd name="T30" fmla="*/ 863 w 1137"/>
                <a:gd name="T31" fmla="*/ 56 h 258"/>
                <a:gd name="T32" fmla="*/ 1000 w 1137"/>
                <a:gd name="T33" fmla="*/ 1344 h 258"/>
                <a:gd name="T34" fmla="*/ 0 w 1137"/>
                <a:gd name="T35" fmla="*/ 1800 h 258"/>
                <a:gd name="T36" fmla="*/ 1363 w 1137"/>
                <a:gd name="T37" fmla="*/ 2504 h 258"/>
                <a:gd name="T38" fmla="*/ 3158 w 1137"/>
                <a:gd name="T39" fmla="*/ 3491 h 258"/>
                <a:gd name="T40" fmla="*/ 5751 w 1137"/>
                <a:gd name="T41" fmla="*/ 4003 h 258"/>
                <a:gd name="T42" fmla="*/ 7646 w 1137"/>
                <a:gd name="T43" fmla="*/ 4189 h 258"/>
                <a:gd name="T44" fmla="*/ 10004 w 1137"/>
                <a:gd name="T45" fmla="*/ 4189 h 258"/>
                <a:gd name="T46" fmla="*/ 12210 w 1137"/>
                <a:gd name="T47" fmla="*/ 4003 h 258"/>
                <a:gd name="T48" fmla="*/ 14713 w 1137"/>
                <a:gd name="T49" fmla="*/ 3051 h 258"/>
                <a:gd name="T50" fmla="*/ 15005 w 1137"/>
                <a:gd name="T51" fmla="*/ 2525 h 258"/>
                <a:gd name="T52" fmla="*/ 15038 w 1137"/>
                <a:gd name="T53" fmla="*/ 2467 h 258"/>
                <a:gd name="T54" fmla="*/ 15068 w 1137"/>
                <a:gd name="T55" fmla="*/ 2424 h 258"/>
                <a:gd name="T56" fmla="*/ 15100 w 1137"/>
                <a:gd name="T57" fmla="*/ 2389 h 258"/>
                <a:gd name="T58" fmla="*/ 15130 w 1137"/>
                <a:gd name="T59" fmla="*/ 2355 h 258"/>
                <a:gd name="T60" fmla="*/ 15180 w 1137"/>
                <a:gd name="T61" fmla="*/ 2333 h 258"/>
                <a:gd name="T62" fmla="*/ 15225 w 1137"/>
                <a:gd name="T63" fmla="*/ 2296 h 258"/>
                <a:gd name="T64" fmla="*/ 15275 w 1137"/>
                <a:gd name="T65" fmla="*/ 2275 h 258"/>
                <a:gd name="T66" fmla="*/ 16338 w 1137"/>
                <a:gd name="T67" fmla="*/ 2275 h 258"/>
                <a:gd name="T68" fmla="*/ 17631 w 1137"/>
                <a:gd name="T69" fmla="*/ 2027 h 258"/>
                <a:gd name="T70" fmla="*/ 17651 w 1137"/>
                <a:gd name="T71" fmla="*/ 1992 h 258"/>
                <a:gd name="T72" fmla="*/ 17681 w 1137"/>
                <a:gd name="T73" fmla="*/ 1971 h 25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137" h="258">
                  <a:moveTo>
                    <a:pt x="1137" y="101"/>
                  </a:moveTo>
                  <a:cubicBezTo>
                    <a:pt x="1115" y="109"/>
                    <a:pt x="1089" y="92"/>
                    <a:pt x="1079" y="64"/>
                  </a:cubicBezTo>
                  <a:cubicBezTo>
                    <a:pt x="1070" y="36"/>
                    <a:pt x="1080" y="7"/>
                    <a:pt x="1102" y="0"/>
                  </a:cubicBezTo>
                  <a:cubicBezTo>
                    <a:pt x="1102" y="0"/>
                    <a:pt x="1102" y="0"/>
                    <a:pt x="1102" y="0"/>
                  </a:cubicBezTo>
                  <a:cubicBezTo>
                    <a:pt x="1102" y="0"/>
                    <a:pt x="1101" y="0"/>
                    <a:pt x="1101" y="0"/>
                  </a:cubicBezTo>
                  <a:cubicBezTo>
                    <a:pt x="1101" y="0"/>
                    <a:pt x="1100" y="0"/>
                    <a:pt x="1099" y="1"/>
                  </a:cubicBezTo>
                  <a:cubicBezTo>
                    <a:pt x="1098" y="1"/>
                    <a:pt x="1097" y="1"/>
                    <a:pt x="1096" y="1"/>
                  </a:cubicBezTo>
                  <a:cubicBezTo>
                    <a:pt x="1066" y="3"/>
                    <a:pt x="1053" y="21"/>
                    <a:pt x="1035" y="52"/>
                  </a:cubicBezTo>
                  <a:cubicBezTo>
                    <a:pt x="1025" y="71"/>
                    <a:pt x="1014" y="89"/>
                    <a:pt x="997" y="102"/>
                  </a:cubicBezTo>
                  <a:cubicBezTo>
                    <a:pt x="992" y="106"/>
                    <a:pt x="986" y="110"/>
                    <a:pt x="980" y="113"/>
                  </a:cubicBezTo>
                  <a:cubicBezTo>
                    <a:pt x="978" y="113"/>
                    <a:pt x="977" y="114"/>
                    <a:pt x="975" y="115"/>
                  </a:cubicBezTo>
                  <a:cubicBezTo>
                    <a:pt x="974" y="115"/>
                    <a:pt x="974" y="115"/>
                    <a:pt x="973" y="115"/>
                  </a:cubicBezTo>
                  <a:cubicBezTo>
                    <a:pt x="972" y="116"/>
                    <a:pt x="970" y="116"/>
                    <a:pt x="968" y="117"/>
                  </a:cubicBezTo>
                  <a:cubicBezTo>
                    <a:pt x="968" y="117"/>
                    <a:pt x="967" y="117"/>
                    <a:pt x="967" y="117"/>
                  </a:cubicBezTo>
                  <a:cubicBezTo>
                    <a:pt x="965" y="118"/>
                    <a:pt x="963" y="118"/>
                    <a:pt x="962" y="118"/>
                  </a:cubicBezTo>
                  <a:cubicBezTo>
                    <a:pt x="961" y="118"/>
                    <a:pt x="960" y="118"/>
                    <a:pt x="960" y="119"/>
                  </a:cubicBezTo>
                  <a:cubicBezTo>
                    <a:pt x="958" y="119"/>
                    <a:pt x="955" y="119"/>
                    <a:pt x="953" y="120"/>
                  </a:cubicBezTo>
                  <a:cubicBezTo>
                    <a:pt x="936" y="122"/>
                    <a:pt x="916" y="119"/>
                    <a:pt x="904" y="113"/>
                  </a:cubicBezTo>
                  <a:cubicBezTo>
                    <a:pt x="883" y="103"/>
                    <a:pt x="863" y="94"/>
                    <a:pt x="828" y="108"/>
                  </a:cubicBezTo>
                  <a:cubicBezTo>
                    <a:pt x="799" y="119"/>
                    <a:pt x="791" y="132"/>
                    <a:pt x="783" y="145"/>
                  </a:cubicBezTo>
                  <a:cubicBezTo>
                    <a:pt x="769" y="166"/>
                    <a:pt x="756" y="182"/>
                    <a:pt x="712" y="184"/>
                  </a:cubicBezTo>
                  <a:cubicBezTo>
                    <a:pt x="670" y="185"/>
                    <a:pt x="645" y="165"/>
                    <a:pt x="622" y="147"/>
                  </a:cubicBezTo>
                  <a:cubicBezTo>
                    <a:pt x="602" y="130"/>
                    <a:pt x="587" y="118"/>
                    <a:pt x="561" y="120"/>
                  </a:cubicBezTo>
                  <a:cubicBezTo>
                    <a:pt x="534" y="122"/>
                    <a:pt x="520" y="137"/>
                    <a:pt x="504" y="153"/>
                  </a:cubicBezTo>
                  <a:cubicBezTo>
                    <a:pt x="487" y="170"/>
                    <a:pt x="468" y="190"/>
                    <a:pt x="435" y="186"/>
                  </a:cubicBezTo>
                  <a:cubicBezTo>
                    <a:pt x="406" y="183"/>
                    <a:pt x="390" y="167"/>
                    <a:pt x="374" y="151"/>
                  </a:cubicBezTo>
                  <a:cubicBezTo>
                    <a:pt x="357" y="133"/>
                    <a:pt x="339" y="115"/>
                    <a:pt x="299" y="106"/>
                  </a:cubicBezTo>
                  <a:cubicBezTo>
                    <a:pt x="264" y="98"/>
                    <a:pt x="245" y="111"/>
                    <a:pt x="226" y="126"/>
                  </a:cubicBezTo>
                  <a:cubicBezTo>
                    <a:pt x="208" y="139"/>
                    <a:pt x="183" y="157"/>
                    <a:pt x="151" y="135"/>
                  </a:cubicBezTo>
                  <a:cubicBezTo>
                    <a:pt x="128" y="119"/>
                    <a:pt x="119" y="93"/>
                    <a:pt x="110" y="68"/>
                  </a:cubicBezTo>
                  <a:cubicBezTo>
                    <a:pt x="98" y="34"/>
                    <a:pt x="89" y="13"/>
                    <a:pt x="61" y="6"/>
                  </a:cubicBezTo>
                  <a:cubicBezTo>
                    <a:pt x="58" y="5"/>
                    <a:pt x="56" y="4"/>
                    <a:pt x="55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75" y="15"/>
                    <a:pt x="79" y="45"/>
                    <a:pt x="64" y="71"/>
                  </a:cubicBezTo>
                  <a:cubicBezTo>
                    <a:pt x="49" y="96"/>
                    <a:pt x="21" y="107"/>
                    <a:pt x="0" y="95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6" y="98"/>
                    <a:pt x="10" y="103"/>
                    <a:pt x="11" y="109"/>
                  </a:cubicBezTo>
                  <a:cubicBezTo>
                    <a:pt x="15" y="129"/>
                    <a:pt x="44" y="131"/>
                    <a:pt x="87" y="132"/>
                  </a:cubicBezTo>
                  <a:cubicBezTo>
                    <a:pt x="115" y="133"/>
                    <a:pt x="141" y="133"/>
                    <a:pt x="159" y="144"/>
                  </a:cubicBezTo>
                  <a:cubicBezTo>
                    <a:pt x="177" y="154"/>
                    <a:pt x="190" y="169"/>
                    <a:pt x="202" y="184"/>
                  </a:cubicBezTo>
                  <a:cubicBezTo>
                    <a:pt x="222" y="207"/>
                    <a:pt x="241" y="229"/>
                    <a:pt x="277" y="235"/>
                  </a:cubicBezTo>
                  <a:cubicBezTo>
                    <a:pt x="314" y="240"/>
                    <a:pt x="341" y="226"/>
                    <a:pt x="368" y="211"/>
                  </a:cubicBezTo>
                  <a:cubicBezTo>
                    <a:pt x="387" y="201"/>
                    <a:pt x="404" y="191"/>
                    <a:pt x="424" y="189"/>
                  </a:cubicBezTo>
                  <a:cubicBezTo>
                    <a:pt x="455" y="186"/>
                    <a:pt x="473" y="204"/>
                    <a:pt x="489" y="221"/>
                  </a:cubicBezTo>
                  <a:cubicBezTo>
                    <a:pt x="506" y="238"/>
                    <a:pt x="522" y="254"/>
                    <a:pt x="556" y="256"/>
                  </a:cubicBezTo>
                  <a:cubicBezTo>
                    <a:pt x="591" y="258"/>
                    <a:pt x="615" y="240"/>
                    <a:pt x="640" y="221"/>
                  </a:cubicBezTo>
                  <a:cubicBezTo>
                    <a:pt x="663" y="204"/>
                    <a:pt x="686" y="187"/>
                    <a:pt x="717" y="187"/>
                  </a:cubicBezTo>
                  <a:cubicBezTo>
                    <a:pt x="741" y="186"/>
                    <a:pt x="762" y="199"/>
                    <a:pt x="781" y="211"/>
                  </a:cubicBezTo>
                  <a:cubicBezTo>
                    <a:pt x="808" y="227"/>
                    <a:pt x="833" y="242"/>
                    <a:pt x="871" y="230"/>
                  </a:cubicBezTo>
                  <a:cubicBezTo>
                    <a:pt x="912" y="217"/>
                    <a:pt x="927" y="189"/>
                    <a:pt x="941" y="161"/>
                  </a:cubicBezTo>
                  <a:cubicBezTo>
                    <a:pt x="949" y="148"/>
                    <a:pt x="954" y="139"/>
                    <a:pt x="960" y="133"/>
                  </a:cubicBezTo>
                  <a:cubicBezTo>
                    <a:pt x="960" y="133"/>
                    <a:pt x="960" y="133"/>
                    <a:pt x="960" y="133"/>
                  </a:cubicBezTo>
                  <a:cubicBezTo>
                    <a:pt x="960" y="132"/>
                    <a:pt x="961" y="131"/>
                    <a:pt x="962" y="130"/>
                  </a:cubicBezTo>
                  <a:cubicBezTo>
                    <a:pt x="962" y="130"/>
                    <a:pt x="962" y="130"/>
                    <a:pt x="962" y="130"/>
                  </a:cubicBezTo>
                  <a:cubicBezTo>
                    <a:pt x="962" y="130"/>
                    <a:pt x="963" y="129"/>
                    <a:pt x="964" y="128"/>
                  </a:cubicBezTo>
                  <a:cubicBezTo>
                    <a:pt x="964" y="128"/>
                    <a:pt x="964" y="128"/>
                    <a:pt x="964" y="128"/>
                  </a:cubicBezTo>
                  <a:cubicBezTo>
                    <a:pt x="965" y="128"/>
                    <a:pt x="965" y="127"/>
                    <a:pt x="966" y="126"/>
                  </a:cubicBezTo>
                  <a:cubicBezTo>
                    <a:pt x="966" y="126"/>
                    <a:pt x="966" y="126"/>
                    <a:pt x="966" y="126"/>
                  </a:cubicBezTo>
                  <a:cubicBezTo>
                    <a:pt x="967" y="126"/>
                    <a:pt x="967" y="125"/>
                    <a:pt x="968" y="125"/>
                  </a:cubicBezTo>
                  <a:cubicBezTo>
                    <a:pt x="968" y="125"/>
                    <a:pt x="968" y="125"/>
                    <a:pt x="968" y="124"/>
                  </a:cubicBezTo>
                  <a:cubicBezTo>
                    <a:pt x="969" y="124"/>
                    <a:pt x="970" y="124"/>
                    <a:pt x="971" y="123"/>
                  </a:cubicBezTo>
                  <a:cubicBezTo>
                    <a:pt x="971" y="123"/>
                    <a:pt x="971" y="123"/>
                    <a:pt x="971" y="123"/>
                  </a:cubicBezTo>
                  <a:cubicBezTo>
                    <a:pt x="972" y="122"/>
                    <a:pt x="972" y="122"/>
                    <a:pt x="973" y="122"/>
                  </a:cubicBezTo>
                  <a:cubicBezTo>
                    <a:pt x="973" y="122"/>
                    <a:pt x="973" y="122"/>
                    <a:pt x="974" y="121"/>
                  </a:cubicBezTo>
                  <a:cubicBezTo>
                    <a:pt x="974" y="121"/>
                    <a:pt x="975" y="121"/>
                    <a:pt x="976" y="120"/>
                  </a:cubicBezTo>
                  <a:cubicBezTo>
                    <a:pt x="976" y="120"/>
                    <a:pt x="976" y="120"/>
                    <a:pt x="977" y="120"/>
                  </a:cubicBezTo>
                  <a:cubicBezTo>
                    <a:pt x="978" y="120"/>
                    <a:pt x="979" y="119"/>
                    <a:pt x="980" y="119"/>
                  </a:cubicBezTo>
                  <a:cubicBezTo>
                    <a:pt x="1000" y="112"/>
                    <a:pt x="1018" y="115"/>
                    <a:pt x="1045" y="120"/>
                  </a:cubicBezTo>
                  <a:cubicBezTo>
                    <a:pt x="1088" y="128"/>
                    <a:pt x="1116" y="131"/>
                    <a:pt x="1124" y="112"/>
                  </a:cubicBezTo>
                  <a:cubicBezTo>
                    <a:pt x="1125" y="110"/>
                    <a:pt x="1126" y="108"/>
                    <a:pt x="1128" y="107"/>
                  </a:cubicBezTo>
                  <a:cubicBezTo>
                    <a:pt x="1128" y="106"/>
                    <a:pt x="1128" y="106"/>
                    <a:pt x="1128" y="106"/>
                  </a:cubicBezTo>
                  <a:cubicBezTo>
                    <a:pt x="1129" y="106"/>
                    <a:pt x="1129" y="105"/>
                    <a:pt x="1129" y="105"/>
                  </a:cubicBezTo>
                  <a:cubicBezTo>
                    <a:pt x="1130" y="104"/>
                    <a:pt x="1131" y="104"/>
                    <a:pt x="1131" y="104"/>
                  </a:cubicBezTo>
                  <a:cubicBezTo>
                    <a:pt x="1131" y="104"/>
                    <a:pt x="1131" y="104"/>
                    <a:pt x="1131" y="104"/>
                  </a:cubicBezTo>
                  <a:cubicBezTo>
                    <a:pt x="1133" y="102"/>
                    <a:pt x="1135" y="101"/>
                    <a:pt x="1137" y="101"/>
                  </a:cubicBezTo>
                  <a:close/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81" name="Freeform 1010">
              <a:extLst>
                <a:ext uri="{FF2B5EF4-FFF2-40B4-BE49-F238E27FC236}">
                  <a16:creationId xmlns:a16="http://schemas.microsoft.com/office/drawing/2014/main" id="{F61863EF-4CE6-48F8-ADCA-3528C70BF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079"/>
              <a:ext cx="138" cy="173"/>
            </a:xfrm>
            <a:custGeom>
              <a:avLst/>
              <a:gdLst>
                <a:gd name="T0" fmla="*/ 868 w 55"/>
                <a:gd name="T1" fmla="*/ 639 h 65"/>
                <a:gd name="T2" fmla="*/ 630 w 55"/>
                <a:gd name="T3" fmla="*/ 1224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65">
                  <a:moveTo>
                    <a:pt x="55" y="34"/>
                  </a:moveTo>
                  <a:cubicBezTo>
                    <a:pt x="40" y="0"/>
                    <a:pt x="0" y="63"/>
                    <a:pt x="40" y="65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2">
            <a:extLst>
              <a:ext uri="{FF2B5EF4-FFF2-40B4-BE49-F238E27FC236}">
                <a16:creationId xmlns:a16="http://schemas.microsoft.com/office/drawing/2014/main" id="{6ACF4C90-AB9C-4152-B319-7A9D680955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Colon</a:t>
            </a:r>
          </a:p>
        </p:txBody>
      </p:sp>
      <p:grpSp>
        <p:nvGrpSpPr>
          <p:cNvPr id="35842" name="Group 3">
            <a:extLst>
              <a:ext uri="{FF2B5EF4-FFF2-40B4-BE49-F238E27FC236}">
                <a16:creationId xmlns:a16="http://schemas.microsoft.com/office/drawing/2014/main" id="{7688D2EF-14F6-41AC-8BEA-D846142A26C9}"/>
              </a:ext>
            </a:extLst>
          </p:cNvPr>
          <p:cNvGrpSpPr>
            <a:grpSpLocks/>
          </p:cNvGrpSpPr>
          <p:nvPr/>
        </p:nvGrpSpPr>
        <p:grpSpPr bwMode="auto">
          <a:xfrm>
            <a:off x="2998788" y="1695450"/>
            <a:ext cx="2782887" cy="4076700"/>
            <a:chOff x="2491" y="1003"/>
            <a:chExt cx="1753" cy="2568"/>
          </a:xfrm>
        </p:grpSpPr>
        <p:sp>
          <p:nvSpPr>
            <p:cNvPr id="35860" name="Freeform 4">
              <a:extLst>
                <a:ext uri="{FF2B5EF4-FFF2-40B4-BE49-F238E27FC236}">
                  <a16:creationId xmlns:a16="http://schemas.microsoft.com/office/drawing/2014/main" id="{670D990A-42C0-4BA8-BACD-FB1B6D16B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368"/>
              <a:ext cx="38" cy="91"/>
            </a:xfrm>
            <a:custGeom>
              <a:avLst/>
              <a:gdLst>
                <a:gd name="T0" fmla="*/ 193 w 15"/>
                <a:gd name="T1" fmla="*/ 0 h 34"/>
                <a:gd name="T2" fmla="*/ 225 w 15"/>
                <a:gd name="T3" fmla="*/ 423 h 34"/>
                <a:gd name="T4" fmla="*/ 0 w 15"/>
                <a:gd name="T5" fmla="*/ 573 h 34"/>
                <a:gd name="T6" fmla="*/ 180 w 15"/>
                <a:gd name="T7" fmla="*/ 209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4">
                  <a:moveTo>
                    <a:pt x="12" y="0"/>
                  </a:moveTo>
                  <a:cubicBezTo>
                    <a:pt x="13" y="7"/>
                    <a:pt x="15" y="15"/>
                    <a:pt x="14" y="22"/>
                  </a:cubicBezTo>
                  <a:cubicBezTo>
                    <a:pt x="13" y="34"/>
                    <a:pt x="10" y="32"/>
                    <a:pt x="0" y="30"/>
                  </a:cubicBezTo>
                  <a:cubicBezTo>
                    <a:pt x="10" y="28"/>
                    <a:pt x="10" y="21"/>
                    <a:pt x="11" y="1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1" name="Freeform 5">
              <a:extLst>
                <a:ext uri="{FF2B5EF4-FFF2-40B4-BE49-F238E27FC236}">
                  <a16:creationId xmlns:a16="http://schemas.microsoft.com/office/drawing/2014/main" id="{472B43B4-C313-42B0-A171-62D6B3C0C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003"/>
              <a:ext cx="1753" cy="2568"/>
            </a:xfrm>
            <a:custGeom>
              <a:avLst/>
              <a:gdLst>
                <a:gd name="T0" fmla="*/ 10743 w 701"/>
                <a:gd name="T1" fmla="*/ 9443 h 963"/>
                <a:gd name="T2" fmla="*/ 10430 w 701"/>
                <a:gd name="T3" fmla="*/ 7829 h 963"/>
                <a:gd name="T4" fmla="*/ 10163 w 701"/>
                <a:gd name="T5" fmla="*/ 5917 h 963"/>
                <a:gd name="T6" fmla="*/ 10068 w 701"/>
                <a:gd name="T7" fmla="*/ 4515 h 963"/>
                <a:gd name="T8" fmla="*/ 10118 w 701"/>
                <a:gd name="T9" fmla="*/ 2957 h 963"/>
                <a:gd name="T10" fmla="*/ 10038 w 701"/>
                <a:gd name="T11" fmla="*/ 1195 h 963"/>
                <a:gd name="T12" fmla="*/ 9130 w 701"/>
                <a:gd name="T13" fmla="*/ 93 h 963"/>
                <a:gd name="T14" fmla="*/ 8097 w 701"/>
                <a:gd name="T15" fmla="*/ 1080 h 963"/>
                <a:gd name="T16" fmla="*/ 7555 w 701"/>
                <a:gd name="T17" fmla="*/ 2219 h 963"/>
                <a:gd name="T18" fmla="*/ 6659 w 701"/>
                <a:gd name="T19" fmla="*/ 3093 h 963"/>
                <a:gd name="T20" fmla="*/ 5116 w 701"/>
                <a:gd name="T21" fmla="*/ 3320 h 963"/>
                <a:gd name="T22" fmla="*/ 3676 w 701"/>
                <a:gd name="T23" fmla="*/ 3165 h 963"/>
                <a:gd name="T24" fmla="*/ 2521 w 701"/>
                <a:gd name="T25" fmla="*/ 2275 h 963"/>
                <a:gd name="T26" fmla="*/ 1095 w 701"/>
                <a:gd name="T27" fmla="*/ 1592 h 963"/>
                <a:gd name="T28" fmla="*/ 345 w 701"/>
                <a:gd name="T29" fmla="*/ 2411 h 963"/>
                <a:gd name="T30" fmla="*/ 425 w 701"/>
                <a:gd name="T31" fmla="*/ 4856 h 963"/>
                <a:gd name="T32" fmla="*/ 345 w 701"/>
                <a:gd name="T33" fmla="*/ 6963 h 963"/>
                <a:gd name="T34" fmla="*/ 208 w 701"/>
                <a:gd name="T35" fmla="*/ 9045 h 963"/>
                <a:gd name="T36" fmla="*/ 708 w 701"/>
                <a:gd name="T37" fmla="*/ 11571 h 963"/>
                <a:gd name="T38" fmla="*/ 2533 w 701"/>
                <a:gd name="T39" fmla="*/ 13333 h 963"/>
                <a:gd name="T40" fmla="*/ 3126 w 701"/>
                <a:gd name="T41" fmla="*/ 12480 h 963"/>
                <a:gd name="T42" fmla="*/ 3001 w 701"/>
                <a:gd name="T43" fmla="*/ 12403 h 963"/>
                <a:gd name="T44" fmla="*/ 3238 w 701"/>
                <a:gd name="T45" fmla="*/ 12309 h 963"/>
                <a:gd name="T46" fmla="*/ 2471 w 701"/>
                <a:gd name="T47" fmla="*/ 10432 h 963"/>
                <a:gd name="T48" fmla="*/ 2021 w 701"/>
                <a:gd name="T49" fmla="*/ 8781 h 963"/>
                <a:gd name="T50" fmla="*/ 1958 w 701"/>
                <a:gd name="T51" fmla="*/ 6941 h 963"/>
                <a:gd name="T52" fmla="*/ 2063 w 701"/>
                <a:gd name="T53" fmla="*/ 5235 h 963"/>
                <a:gd name="T54" fmla="*/ 2751 w 701"/>
                <a:gd name="T55" fmla="*/ 5027 h 963"/>
                <a:gd name="T56" fmla="*/ 4409 w 701"/>
                <a:gd name="T57" fmla="*/ 5461 h 963"/>
                <a:gd name="T58" fmla="*/ 5879 w 701"/>
                <a:gd name="T59" fmla="*/ 5483 h 963"/>
                <a:gd name="T60" fmla="*/ 7335 w 701"/>
                <a:gd name="T61" fmla="*/ 5064 h 963"/>
                <a:gd name="T62" fmla="*/ 8460 w 701"/>
                <a:gd name="T63" fmla="*/ 3869 h 963"/>
                <a:gd name="T64" fmla="*/ 8567 w 701"/>
                <a:gd name="T65" fmla="*/ 5312 h 963"/>
                <a:gd name="T66" fmla="*/ 8788 w 701"/>
                <a:gd name="T67" fmla="*/ 7245 h 963"/>
                <a:gd name="T68" fmla="*/ 9025 w 701"/>
                <a:gd name="T69" fmla="*/ 8797 h 963"/>
                <a:gd name="T70" fmla="*/ 9130 w 701"/>
                <a:gd name="T71" fmla="*/ 9693 h 963"/>
                <a:gd name="T72" fmla="*/ 9318 w 701"/>
                <a:gd name="T73" fmla="*/ 10637 h 963"/>
                <a:gd name="T74" fmla="*/ 9038 w 701"/>
                <a:gd name="T75" fmla="*/ 11699 h 963"/>
                <a:gd name="T76" fmla="*/ 8647 w 701"/>
                <a:gd name="T77" fmla="*/ 12323 h 963"/>
                <a:gd name="T78" fmla="*/ 7160 w 701"/>
                <a:gd name="T79" fmla="*/ 12365 h 963"/>
                <a:gd name="T80" fmla="*/ 4659 w 701"/>
                <a:gd name="T81" fmla="*/ 14528 h 963"/>
                <a:gd name="T82" fmla="*/ 5096 w 701"/>
                <a:gd name="T83" fmla="*/ 17331 h 963"/>
                <a:gd name="T84" fmla="*/ 5754 w 701"/>
                <a:gd name="T85" fmla="*/ 18056 h 963"/>
                <a:gd name="T86" fmla="*/ 6534 w 701"/>
                <a:gd name="T87" fmla="*/ 15496 h 963"/>
                <a:gd name="T88" fmla="*/ 6429 w 701"/>
                <a:gd name="T89" fmla="*/ 13973 h 963"/>
                <a:gd name="T90" fmla="*/ 8692 w 701"/>
                <a:gd name="T91" fmla="*/ 14472 h 963"/>
                <a:gd name="T92" fmla="*/ 10130 w 701"/>
                <a:gd name="T93" fmla="*/ 12573 h 963"/>
                <a:gd name="T94" fmla="*/ 10851 w 701"/>
                <a:gd name="T95" fmla="*/ 10432 h 96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01" h="963">
                  <a:moveTo>
                    <a:pt x="694" y="550"/>
                  </a:moveTo>
                  <a:cubicBezTo>
                    <a:pt x="699" y="541"/>
                    <a:pt x="697" y="507"/>
                    <a:pt x="687" y="498"/>
                  </a:cubicBezTo>
                  <a:cubicBezTo>
                    <a:pt x="692" y="492"/>
                    <a:pt x="688" y="457"/>
                    <a:pt x="674" y="453"/>
                  </a:cubicBezTo>
                  <a:cubicBezTo>
                    <a:pt x="678" y="450"/>
                    <a:pt x="680" y="422"/>
                    <a:pt x="667" y="413"/>
                  </a:cubicBezTo>
                  <a:cubicBezTo>
                    <a:pt x="670" y="401"/>
                    <a:pt x="664" y="366"/>
                    <a:pt x="655" y="365"/>
                  </a:cubicBezTo>
                  <a:cubicBezTo>
                    <a:pt x="663" y="357"/>
                    <a:pt x="655" y="323"/>
                    <a:pt x="650" y="312"/>
                  </a:cubicBezTo>
                  <a:cubicBezTo>
                    <a:pt x="654" y="309"/>
                    <a:pt x="656" y="278"/>
                    <a:pt x="649" y="275"/>
                  </a:cubicBezTo>
                  <a:cubicBezTo>
                    <a:pt x="655" y="266"/>
                    <a:pt x="647" y="244"/>
                    <a:pt x="644" y="238"/>
                  </a:cubicBezTo>
                  <a:cubicBezTo>
                    <a:pt x="650" y="231"/>
                    <a:pt x="648" y="213"/>
                    <a:pt x="644" y="199"/>
                  </a:cubicBezTo>
                  <a:cubicBezTo>
                    <a:pt x="650" y="199"/>
                    <a:pt x="656" y="166"/>
                    <a:pt x="647" y="156"/>
                  </a:cubicBezTo>
                  <a:cubicBezTo>
                    <a:pt x="656" y="149"/>
                    <a:pt x="654" y="112"/>
                    <a:pt x="643" y="110"/>
                  </a:cubicBezTo>
                  <a:cubicBezTo>
                    <a:pt x="650" y="101"/>
                    <a:pt x="651" y="72"/>
                    <a:pt x="642" y="63"/>
                  </a:cubicBezTo>
                  <a:cubicBezTo>
                    <a:pt x="647" y="50"/>
                    <a:pt x="625" y="13"/>
                    <a:pt x="612" y="6"/>
                  </a:cubicBezTo>
                  <a:cubicBezTo>
                    <a:pt x="599" y="0"/>
                    <a:pt x="589" y="5"/>
                    <a:pt x="584" y="5"/>
                  </a:cubicBezTo>
                  <a:cubicBezTo>
                    <a:pt x="573" y="3"/>
                    <a:pt x="564" y="1"/>
                    <a:pt x="547" y="10"/>
                  </a:cubicBezTo>
                  <a:cubicBezTo>
                    <a:pt x="519" y="23"/>
                    <a:pt x="515" y="48"/>
                    <a:pt x="518" y="57"/>
                  </a:cubicBezTo>
                  <a:cubicBezTo>
                    <a:pt x="512" y="57"/>
                    <a:pt x="496" y="78"/>
                    <a:pt x="504" y="87"/>
                  </a:cubicBezTo>
                  <a:cubicBezTo>
                    <a:pt x="494" y="87"/>
                    <a:pt x="482" y="103"/>
                    <a:pt x="483" y="117"/>
                  </a:cubicBezTo>
                  <a:cubicBezTo>
                    <a:pt x="473" y="121"/>
                    <a:pt x="462" y="133"/>
                    <a:pt x="464" y="144"/>
                  </a:cubicBezTo>
                  <a:cubicBezTo>
                    <a:pt x="452" y="141"/>
                    <a:pt x="433" y="156"/>
                    <a:pt x="426" y="163"/>
                  </a:cubicBezTo>
                  <a:cubicBezTo>
                    <a:pt x="412" y="153"/>
                    <a:pt x="380" y="162"/>
                    <a:pt x="375" y="169"/>
                  </a:cubicBezTo>
                  <a:cubicBezTo>
                    <a:pt x="365" y="161"/>
                    <a:pt x="329" y="168"/>
                    <a:pt x="327" y="175"/>
                  </a:cubicBezTo>
                  <a:cubicBezTo>
                    <a:pt x="313" y="166"/>
                    <a:pt x="293" y="167"/>
                    <a:pt x="278" y="174"/>
                  </a:cubicBezTo>
                  <a:cubicBezTo>
                    <a:pt x="275" y="165"/>
                    <a:pt x="243" y="159"/>
                    <a:pt x="235" y="167"/>
                  </a:cubicBezTo>
                  <a:cubicBezTo>
                    <a:pt x="225" y="153"/>
                    <a:pt x="203" y="141"/>
                    <a:pt x="193" y="145"/>
                  </a:cubicBezTo>
                  <a:cubicBezTo>
                    <a:pt x="192" y="137"/>
                    <a:pt x="173" y="121"/>
                    <a:pt x="161" y="120"/>
                  </a:cubicBezTo>
                  <a:cubicBezTo>
                    <a:pt x="152" y="109"/>
                    <a:pt x="136" y="93"/>
                    <a:pt x="122" y="95"/>
                  </a:cubicBezTo>
                  <a:cubicBezTo>
                    <a:pt x="104" y="74"/>
                    <a:pt x="74" y="82"/>
                    <a:pt x="70" y="84"/>
                  </a:cubicBezTo>
                  <a:cubicBezTo>
                    <a:pt x="67" y="87"/>
                    <a:pt x="61" y="93"/>
                    <a:pt x="55" y="95"/>
                  </a:cubicBezTo>
                  <a:cubicBezTo>
                    <a:pt x="42" y="99"/>
                    <a:pt x="28" y="109"/>
                    <a:pt x="22" y="127"/>
                  </a:cubicBezTo>
                  <a:cubicBezTo>
                    <a:pt x="16" y="144"/>
                    <a:pt x="9" y="168"/>
                    <a:pt x="22" y="189"/>
                  </a:cubicBezTo>
                  <a:cubicBezTo>
                    <a:pt x="14" y="202"/>
                    <a:pt x="15" y="247"/>
                    <a:pt x="27" y="256"/>
                  </a:cubicBezTo>
                  <a:cubicBezTo>
                    <a:pt x="16" y="269"/>
                    <a:pt x="23" y="295"/>
                    <a:pt x="28" y="309"/>
                  </a:cubicBezTo>
                  <a:cubicBezTo>
                    <a:pt x="16" y="319"/>
                    <a:pt x="16" y="359"/>
                    <a:pt x="22" y="367"/>
                  </a:cubicBezTo>
                  <a:cubicBezTo>
                    <a:pt x="8" y="376"/>
                    <a:pt x="9" y="406"/>
                    <a:pt x="16" y="422"/>
                  </a:cubicBezTo>
                  <a:cubicBezTo>
                    <a:pt x="2" y="435"/>
                    <a:pt x="3" y="464"/>
                    <a:pt x="13" y="477"/>
                  </a:cubicBezTo>
                  <a:cubicBezTo>
                    <a:pt x="2" y="491"/>
                    <a:pt x="0" y="529"/>
                    <a:pt x="17" y="540"/>
                  </a:cubicBezTo>
                  <a:cubicBezTo>
                    <a:pt x="13" y="567"/>
                    <a:pt x="30" y="600"/>
                    <a:pt x="45" y="610"/>
                  </a:cubicBezTo>
                  <a:cubicBezTo>
                    <a:pt x="42" y="630"/>
                    <a:pt x="63" y="668"/>
                    <a:pt x="89" y="668"/>
                  </a:cubicBezTo>
                  <a:cubicBezTo>
                    <a:pt x="94" y="687"/>
                    <a:pt x="135" y="718"/>
                    <a:pt x="162" y="703"/>
                  </a:cubicBezTo>
                  <a:cubicBezTo>
                    <a:pt x="183" y="690"/>
                    <a:pt x="181" y="682"/>
                    <a:pt x="189" y="670"/>
                  </a:cubicBezTo>
                  <a:cubicBezTo>
                    <a:pt x="192" y="666"/>
                    <a:pt x="196" y="662"/>
                    <a:pt x="200" y="658"/>
                  </a:cubicBezTo>
                  <a:cubicBezTo>
                    <a:pt x="199" y="658"/>
                    <a:pt x="199" y="658"/>
                    <a:pt x="198" y="658"/>
                  </a:cubicBezTo>
                  <a:cubicBezTo>
                    <a:pt x="195" y="659"/>
                    <a:pt x="192" y="657"/>
                    <a:pt x="192" y="654"/>
                  </a:cubicBezTo>
                  <a:cubicBezTo>
                    <a:pt x="191" y="651"/>
                    <a:pt x="192" y="648"/>
                    <a:pt x="195" y="648"/>
                  </a:cubicBezTo>
                  <a:cubicBezTo>
                    <a:pt x="199" y="646"/>
                    <a:pt x="203" y="647"/>
                    <a:pt x="207" y="649"/>
                  </a:cubicBezTo>
                  <a:cubicBezTo>
                    <a:pt x="211" y="642"/>
                    <a:pt x="216" y="634"/>
                    <a:pt x="218" y="622"/>
                  </a:cubicBezTo>
                  <a:cubicBezTo>
                    <a:pt x="222" y="595"/>
                    <a:pt x="179" y="554"/>
                    <a:pt x="158" y="550"/>
                  </a:cubicBezTo>
                  <a:cubicBezTo>
                    <a:pt x="149" y="538"/>
                    <a:pt x="138" y="517"/>
                    <a:pt x="127" y="508"/>
                  </a:cubicBezTo>
                  <a:cubicBezTo>
                    <a:pt x="138" y="489"/>
                    <a:pt x="129" y="463"/>
                    <a:pt x="129" y="463"/>
                  </a:cubicBezTo>
                  <a:cubicBezTo>
                    <a:pt x="131" y="444"/>
                    <a:pt x="132" y="432"/>
                    <a:pt x="125" y="415"/>
                  </a:cubicBezTo>
                  <a:cubicBezTo>
                    <a:pt x="134" y="401"/>
                    <a:pt x="133" y="377"/>
                    <a:pt x="125" y="366"/>
                  </a:cubicBezTo>
                  <a:cubicBezTo>
                    <a:pt x="133" y="355"/>
                    <a:pt x="137" y="328"/>
                    <a:pt x="133" y="315"/>
                  </a:cubicBezTo>
                  <a:cubicBezTo>
                    <a:pt x="136" y="302"/>
                    <a:pt x="137" y="291"/>
                    <a:pt x="132" y="276"/>
                  </a:cubicBezTo>
                  <a:cubicBezTo>
                    <a:pt x="142" y="265"/>
                    <a:pt x="132" y="241"/>
                    <a:pt x="128" y="232"/>
                  </a:cubicBezTo>
                  <a:cubicBezTo>
                    <a:pt x="135" y="242"/>
                    <a:pt x="148" y="264"/>
                    <a:pt x="176" y="265"/>
                  </a:cubicBezTo>
                  <a:cubicBezTo>
                    <a:pt x="200" y="285"/>
                    <a:pt x="207" y="280"/>
                    <a:pt x="227" y="282"/>
                  </a:cubicBezTo>
                  <a:cubicBezTo>
                    <a:pt x="233" y="295"/>
                    <a:pt x="272" y="296"/>
                    <a:pt x="282" y="288"/>
                  </a:cubicBezTo>
                  <a:cubicBezTo>
                    <a:pt x="288" y="297"/>
                    <a:pt x="321" y="305"/>
                    <a:pt x="331" y="291"/>
                  </a:cubicBezTo>
                  <a:cubicBezTo>
                    <a:pt x="336" y="294"/>
                    <a:pt x="366" y="302"/>
                    <a:pt x="376" y="289"/>
                  </a:cubicBezTo>
                  <a:cubicBezTo>
                    <a:pt x="384" y="292"/>
                    <a:pt x="413" y="294"/>
                    <a:pt x="422" y="278"/>
                  </a:cubicBezTo>
                  <a:cubicBezTo>
                    <a:pt x="432" y="281"/>
                    <a:pt x="457" y="278"/>
                    <a:pt x="469" y="267"/>
                  </a:cubicBezTo>
                  <a:cubicBezTo>
                    <a:pt x="475" y="274"/>
                    <a:pt x="509" y="250"/>
                    <a:pt x="509" y="239"/>
                  </a:cubicBezTo>
                  <a:cubicBezTo>
                    <a:pt x="514" y="247"/>
                    <a:pt x="537" y="217"/>
                    <a:pt x="541" y="204"/>
                  </a:cubicBezTo>
                  <a:cubicBezTo>
                    <a:pt x="541" y="204"/>
                    <a:pt x="534" y="232"/>
                    <a:pt x="541" y="235"/>
                  </a:cubicBezTo>
                  <a:cubicBezTo>
                    <a:pt x="536" y="238"/>
                    <a:pt x="538" y="275"/>
                    <a:pt x="548" y="280"/>
                  </a:cubicBezTo>
                  <a:cubicBezTo>
                    <a:pt x="541" y="287"/>
                    <a:pt x="547" y="323"/>
                    <a:pt x="556" y="326"/>
                  </a:cubicBezTo>
                  <a:cubicBezTo>
                    <a:pt x="550" y="333"/>
                    <a:pt x="549" y="371"/>
                    <a:pt x="562" y="382"/>
                  </a:cubicBezTo>
                  <a:cubicBezTo>
                    <a:pt x="556" y="397"/>
                    <a:pt x="558" y="421"/>
                    <a:pt x="566" y="425"/>
                  </a:cubicBezTo>
                  <a:cubicBezTo>
                    <a:pt x="562" y="432"/>
                    <a:pt x="564" y="464"/>
                    <a:pt x="577" y="464"/>
                  </a:cubicBezTo>
                  <a:cubicBezTo>
                    <a:pt x="568" y="469"/>
                    <a:pt x="577" y="500"/>
                    <a:pt x="587" y="498"/>
                  </a:cubicBezTo>
                  <a:cubicBezTo>
                    <a:pt x="587" y="498"/>
                    <a:pt x="583" y="504"/>
                    <a:pt x="584" y="511"/>
                  </a:cubicBezTo>
                  <a:cubicBezTo>
                    <a:pt x="585" y="519"/>
                    <a:pt x="589" y="528"/>
                    <a:pt x="595" y="532"/>
                  </a:cubicBezTo>
                  <a:cubicBezTo>
                    <a:pt x="590" y="534"/>
                    <a:pt x="588" y="557"/>
                    <a:pt x="596" y="561"/>
                  </a:cubicBezTo>
                  <a:cubicBezTo>
                    <a:pt x="590" y="560"/>
                    <a:pt x="583" y="584"/>
                    <a:pt x="584" y="592"/>
                  </a:cubicBezTo>
                  <a:cubicBezTo>
                    <a:pt x="579" y="595"/>
                    <a:pt x="574" y="605"/>
                    <a:pt x="578" y="617"/>
                  </a:cubicBezTo>
                  <a:cubicBezTo>
                    <a:pt x="566" y="616"/>
                    <a:pt x="551" y="638"/>
                    <a:pt x="554" y="650"/>
                  </a:cubicBezTo>
                  <a:cubicBezTo>
                    <a:pt x="553" y="650"/>
                    <a:pt x="553" y="650"/>
                    <a:pt x="553" y="650"/>
                  </a:cubicBezTo>
                  <a:cubicBezTo>
                    <a:pt x="545" y="649"/>
                    <a:pt x="525" y="659"/>
                    <a:pt x="517" y="666"/>
                  </a:cubicBezTo>
                  <a:cubicBezTo>
                    <a:pt x="498" y="654"/>
                    <a:pt x="492" y="661"/>
                    <a:pt x="458" y="652"/>
                  </a:cubicBezTo>
                  <a:cubicBezTo>
                    <a:pt x="424" y="643"/>
                    <a:pt x="395" y="598"/>
                    <a:pt x="328" y="646"/>
                  </a:cubicBezTo>
                  <a:cubicBezTo>
                    <a:pt x="271" y="686"/>
                    <a:pt x="287" y="743"/>
                    <a:pt x="298" y="766"/>
                  </a:cubicBezTo>
                  <a:cubicBezTo>
                    <a:pt x="293" y="773"/>
                    <a:pt x="285" y="796"/>
                    <a:pt x="285" y="831"/>
                  </a:cubicBezTo>
                  <a:cubicBezTo>
                    <a:pt x="285" y="861"/>
                    <a:pt x="315" y="899"/>
                    <a:pt x="326" y="914"/>
                  </a:cubicBezTo>
                  <a:cubicBezTo>
                    <a:pt x="339" y="930"/>
                    <a:pt x="347" y="940"/>
                    <a:pt x="347" y="952"/>
                  </a:cubicBezTo>
                  <a:cubicBezTo>
                    <a:pt x="347" y="962"/>
                    <a:pt x="368" y="963"/>
                    <a:pt x="368" y="952"/>
                  </a:cubicBezTo>
                  <a:cubicBezTo>
                    <a:pt x="368" y="938"/>
                    <a:pt x="372" y="932"/>
                    <a:pt x="388" y="909"/>
                  </a:cubicBezTo>
                  <a:cubicBezTo>
                    <a:pt x="405" y="886"/>
                    <a:pt x="419" y="852"/>
                    <a:pt x="418" y="817"/>
                  </a:cubicBezTo>
                  <a:cubicBezTo>
                    <a:pt x="418" y="798"/>
                    <a:pt x="406" y="794"/>
                    <a:pt x="412" y="779"/>
                  </a:cubicBezTo>
                  <a:cubicBezTo>
                    <a:pt x="421" y="758"/>
                    <a:pt x="415" y="750"/>
                    <a:pt x="411" y="737"/>
                  </a:cubicBezTo>
                  <a:cubicBezTo>
                    <a:pt x="421" y="734"/>
                    <a:pt x="459" y="761"/>
                    <a:pt x="483" y="768"/>
                  </a:cubicBezTo>
                  <a:cubicBezTo>
                    <a:pt x="508" y="774"/>
                    <a:pt x="547" y="776"/>
                    <a:pt x="556" y="763"/>
                  </a:cubicBezTo>
                  <a:cubicBezTo>
                    <a:pt x="564" y="766"/>
                    <a:pt x="614" y="731"/>
                    <a:pt x="609" y="712"/>
                  </a:cubicBezTo>
                  <a:cubicBezTo>
                    <a:pt x="625" y="717"/>
                    <a:pt x="657" y="686"/>
                    <a:pt x="648" y="663"/>
                  </a:cubicBezTo>
                  <a:cubicBezTo>
                    <a:pt x="663" y="665"/>
                    <a:pt x="687" y="623"/>
                    <a:pt x="685" y="600"/>
                  </a:cubicBezTo>
                  <a:cubicBezTo>
                    <a:pt x="692" y="601"/>
                    <a:pt x="701" y="561"/>
                    <a:pt x="694" y="550"/>
                  </a:cubicBezTo>
                  <a:close/>
                </a:path>
              </a:pathLst>
            </a:custGeom>
            <a:solidFill>
              <a:srgbClr val="FAD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6">
              <a:extLst>
                <a:ext uri="{FF2B5EF4-FFF2-40B4-BE49-F238E27FC236}">
                  <a16:creationId xmlns:a16="http://schemas.microsoft.com/office/drawing/2014/main" id="{AE0D8218-7045-4A57-80FA-12A63EFC7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347"/>
              <a:ext cx="140" cy="322"/>
            </a:xfrm>
            <a:custGeom>
              <a:avLst/>
              <a:gdLst>
                <a:gd name="T0" fmla="*/ 0 w 56"/>
                <a:gd name="T1" fmla="*/ 452 h 121"/>
                <a:gd name="T2" fmla="*/ 250 w 56"/>
                <a:gd name="T3" fmla="*/ 1019 h 121"/>
                <a:gd name="T4" fmla="*/ 333 w 56"/>
                <a:gd name="T5" fmla="*/ 1599 h 121"/>
                <a:gd name="T6" fmla="*/ 845 w 56"/>
                <a:gd name="T7" fmla="*/ 2281 h 121"/>
                <a:gd name="T8" fmla="*/ 833 w 56"/>
                <a:gd name="T9" fmla="*/ 1735 h 121"/>
                <a:gd name="T10" fmla="*/ 520 w 56"/>
                <a:gd name="T11" fmla="*/ 1168 h 121"/>
                <a:gd name="T12" fmla="*/ 283 w 56"/>
                <a:gd name="T13" fmla="*/ 679 h 121"/>
                <a:gd name="T14" fmla="*/ 220 w 56"/>
                <a:gd name="T15" fmla="*/ 0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21">
                  <a:moveTo>
                    <a:pt x="0" y="24"/>
                  </a:moveTo>
                  <a:cubicBezTo>
                    <a:pt x="7" y="31"/>
                    <a:pt x="11" y="45"/>
                    <a:pt x="16" y="54"/>
                  </a:cubicBezTo>
                  <a:cubicBezTo>
                    <a:pt x="22" y="64"/>
                    <a:pt x="25" y="74"/>
                    <a:pt x="21" y="85"/>
                  </a:cubicBezTo>
                  <a:cubicBezTo>
                    <a:pt x="31" y="85"/>
                    <a:pt x="47" y="113"/>
                    <a:pt x="54" y="121"/>
                  </a:cubicBezTo>
                  <a:cubicBezTo>
                    <a:pt x="52" y="112"/>
                    <a:pt x="56" y="101"/>
                    <a:pt x="53" y="92"/>
                  </a:cubicBezTo>
                  <a:cubicBezTo>
                    <a:pt x="49" y="82"/>
                    <a:pt x="39" y="71"/>
                    <a:pt x="33" y="62"/>
                  </a:cubicBezTo>
                  <a:cubicBezTo>
                    <a:pt x="28" y="54"/>
                    <a:pt x="22" y="45"/>
                    <a:pt x="18" y="36"/>
                  </a:cubicBezTo>
                  <a:cubicBezTo>
                    <a:pt x="14" y="24"/>
                    <a:pt x="18" y="10"/>
                    <a:pt x="14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7">
              <a:extLst>
                <a:ext uri="{FF2B5EF4-FFF2-40B4-BE49-F238E27FC236}">
                  <a16:creationId xmlns:a16="http://schemas.microsoft.com/office/drawing/2014/main" id="{DAE88DD0-B030-48C1-B574-F1501C62A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955"/>
              <a:ext cx="105" cy="464"/>
            </a:xfrm>
            <a:custGeom>
              <a:avLst/>
              <a:gdLst>
                <a:gd name="T0" fmla="*/ 313 w 42"/>
                <a:gd name="T1" fmla="*/ 171 h 174"/>
                <a:gd name="T2" fmla="*/ 283 w 42"/>
                <a:gd name="T3" fmla="*/ 776 h 174"/>
                <a:gd name="T4" fmla="*/ 0 w 42"/>
                <a:gd name="T5" fmla="*/ 1173 h 174"/>
                <a:gd name="T6" fmla="*/ 238 w 42"/>
                <a:gd name="T7" fmla="*/ 1651 h 174"/>
                <a:gd name="T8" fmla="*/ 20 w 42"/>
                <a:gd name="T9" fmla="*/ 2197 h 174"/>
                <a:gd name="T10" fmla="*/ 125 w 42"/>
                <a:gd name="T11" fmla="*/ 2653 h 174"/>
                <a:gd name="T12" fmla="*/ 83 w 42"/>
                <a:gd name="T13" fmla="*/ 3299 h 174"/>
                <a:gd name="T14" fmla="*/ 425 w 42"/>
                <a:gd name="T15" fmla="*/ 3264 h 174"/>
                <a:gd name="T16" fmla="*/ 300 w 42"/>
                <a:gd name="T17" fmla="*/ 2240 h 174"/>
                <a:gd name="T18" fmla="*/ 658 w 42"/>
                <a:gd name="T19" fmla="*/ 0 h 1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74">
                  <a:moveTo>
                    <a:pt x="20" y="9"/>
                  </a:moveTo>
                  <a:cubicBezTo>
                    <a:pt x="31" y="18"/>
                    <a:pt x="20" y="31"/>
                    <a:pt x="18" y="41"/>
                  </a:cubicBezTo>
                  <a:cubicBezTo>
                    <a:pt x="15" y="57"/>
                    <a:pt x="16" y="57"/>
                    <a:pt x="0" y="62"/>
                  </a:cubicBezTo>
                  <a:cubicBezTo>
                    <a:pt x="13" y="66"/>
                    <a:pt x="15" y="73"/>
                    <a:pt x="15" y="87"/>
                  </a:cubicBezTo>
                  <a:cubicBezTo>
                    <a:pt x="15" y="97"/>
                    <a:pt x="13" y="113"/>
                    <a:pt x="1" y="116"/>
                  </a:cubicBezTo>
                  <a:cubicBezTo>
                    <a:pt x="21" y="107"/>
                    <a:pt x="8" y="135"/>
                    <a:pt x="8" y="140"/>
                  </a:cubicBezTo>
                  <a:cubicBezTo>
                    <a:pt x="7" y="154"/>
                    <a:pt x="18" y="159"/>
                    <a:pt x="5" y="174"/>
                  </a:cubicBezTo>
                  <a:cubicBezTo>
                    <a:pt x="13" y="171"/>
                    <a:pt x="19" y="172"/>
                    <a:pt x="27" y="172"/>
                  </a:cubicBezTo>
                  <a:cubicBezTo>
                    <a:pt x="21" y="154"/>
                    <a:pt x="17" y="137"/>
                    <a:pt x="19" y="118"/>
                  </a:cubicBezTo>
                  <a:cubicBezTo>
                    <a:pt x="22" y="99"/>
                    <a:pt x="40" y="20"/>
                    <a:pt x="42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8">
              <a:extLst>
                <a:ext uri="{FF2B5EF4-FFF2-40B4-BE49-F238E27FC236}">
                  <a16:creationId xmlns:a16="http://schemas.microsoft.com/office/drawing/2014/main" id="{D5A5148E-2C8F-49D0-8F55-E512C6EDD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448"/>
              <a:ext cx="118" cy="565"/>
            </a:xfrm>
            <a:custGeom>
              <a:avLst/>
              <a:gdLst>
                <a:gd name="T0" fmla="*/ 0 w 47"/>
                <a:gd name="T1" fmla="*/ 0 h 212"/>
                <a:gd name="T2" fmla="*/ 284 w 47"/>
                <a:gd name="T3" fmla="*/ 285 h 212"/>
                <a:gd name="T4" fmla="*/ 522 w 47"/>
                <a:gd name="T5" fmla="*/ 546 h 212"/>
                <a:gd name="T6" fmla="*/ 713 w 47"/>
                <a:gd name="T7" fmla="*/ 1591 h 212"/>
                <a:gd name="T8" fmla="*/ 618 w 47"/>
                <a:gd name="T9" fmla="*/ 2785 h 212"/>
                <a:gd name="T10" fmla="*/ 472 w 47"/>
                <a:gd name="T11" fmla="*/ 4014 h 212"/>
                <a:gd name="T12" fmla="*/ 20 w 47"/>
                <a:gd name="T13" fmla="*/ 3750 h 212"/>
                <a:gd name="T14" fmla="*/ 367 w 47"/>
                <a:gd name="T15" fmla="*/ 3446 h 212"/>
                <a:gd name="T16" fmla="*/ 379 w 47"/>
                <a:gd name="T17" fmla="*/ 2684 h 212"/>
                <a:gd name="T18" fmla="*/ 158 w 47"/>
                <a:gd name="T19" fmla="*/ 2614 h 212"/>
                <a:gd name="T20" fmla="*/ 63 w 47"/>
                <a:gd name="T21" fmla="*/ 1684 h 212"/>
                <a:gd name="T22" fmla="*/ 492 w 47"/>
                <a:gd name="T23" fmla="*/ 1250 h 212"/>
                <a:gd name="T24" fmla="*/ 492 w 47"/>
                <a:gd name="T25" fmla="*/ 909 h 212"/>
                <a:gd name="T26" fmla="*/ 271 w 47"/>
                <a:gd name="T27" fmla="*/ 816 h 212"/>
                <a:gd name="T28" fmla="*/ 126 w 47"/>
                <a:gd name="T29" fmla="*/ 205 h 2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212">
                  <a:moveTo>
                    <a:pt x="0" y="0"/>
                  </a:moveTo>
                  <a:cubicBezTo>
                    <a:pt x="3" y="11"/>
                    <a:pt x="11" y="10"/>
                    <a:pt x="18" y="15"/>
                  </a:cubicBezTo>
                  <a:cubicBezTo>
                    <a:pt x="23" y="18"/>
                    <a:pt x="29" y="25"/>
                    <a:pt x="33" y="29"/>
                  </a:cubicBezTo>
                  <a:cubicBezTo>
                    <a:pt x="47" y="43"/>
                    <a:pt x="47" y="65"/>
                    <a:pt x="45" y="84"/>
                  </a:cubicBezTo>
                  <a:cubicBezTo>
                    <a:pt x="42" y="106"/>
                    <a:pt x="38" y="125"/>
                    <a:pt x="39" y="147"/>
                  </a:cubicBezTo>
                  <a:cubicBezTo>
                    <a:pt x="40" y="169"/>
                    <a:pt x="38" y="190"/>
                    <a:pt x="30" y="212"/>
                  </a:cubicBezTo>
                  <a:cubicBezTo>
                    <a:pt x="29" y="201"/>
                    <a:pt x="10" y="198"/>
                    <a:pt x="1" y="198"/>
                  </a:cubicBezTo>
                  <a:cubicBezTo>
                    <a:pt x="15" y="193"/>
                    <a:pt x="19" y="194"/>
                    <a:pt x="23" y="182"/>
                  </a:cubicBezTo>
                  <a:cubicBezTo>
                    <a:pt x="25" y="175"/>
                    <a:pt x="25" y="149"/>
                    <a:pt x="24" y="142"/>
                  </a:cubicBezTo>
                  <a:cubicBezTo>
                    <a:pt x="22" y="133"/>
                    <a:pt x="19" y="135"/>
                    <a:pt x="10" y="138"/>
                  </a:cubicBezTo>
                  <a:cubicBezTo>
                    <a:pt x="33" y="128"/>
                    <a:pt x="30" y="71"/>
                    <a:pt x="4" y="89"/>
                  </a:cubicBezTo>
                  <a:cubicBezTo>
                    <a:pt x="11" y="79"/>
                    <a:pt x="26" y="78"/>
                    <a:pt x="31" y="66"/>
                  </a:cubicBezTo>
                  <a:cubicBezTo>
                    <a:pt x="33" y="62"/>
                    <a:pt x="33" y="52"/>
                    <a:pt x="31" y="48"/>
                  </a:cubicBezTo>
                  <a:cubicBezTo>
                    <a:pt x="27" y="41"/>
                    <a:pt x="24" y="44"/>
                    <a:pt x="17" y="43"/>
                  </a:cubicBezTo>
                  <a:cubicBezTo>
                    <a:pt x="28" y="29"/>
                    <a:pt x="6" y="25"/>
                    <a:pt x="8" y="1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9">
              <a:extLst>
                <a:ext uri="{FF2B5EF4-FFF2-40B4-BE49-F238E27FC236}">
                  <a16:creationId xmlns:a16="http://schemas.microsoft.com/office/drawing/2014/main" id="{2AE7DAC4-A473-441A-9C2F-DC2F5DCBE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557"/>
              <a:ext cx="83" cy="315"/>
            </a:xfrm>
            <a:custGeom>
              <a:avLst/>
              <a:gdLst>
                <a:gd name="T0" fmla="*/ 526 w 33"/>
                <a:gd name="T1" fmla="*/ 593 h 118"/>
                <a:gd name="T2" fmla="*/ 241 w 33"/>
                <a:gd name="T3" fmla="*/ 1353 h 118"/>
                <a:gd name="T4" fmla="*/ 221 w 33"/>
                <a:gd name="T5" fmla="*/ 1810 h 118"/>
                <a:gd name="T6" fmla="*/ 83 w 33"/>
                <a:gd name="T7" fmla="*/ 2245 h 118"/>
                <a:gd name="T8" fmla="*/ 33 w 33"/>
                <a:gd name="T9" fmla="*/ 969 h 118"/>
                <a:gd name="T10" fmla="*/ 113 w 33"/>
                <a:gd name="T11" fmla="*/ 376 h 118"/>
                <a:gd name="T12" fmla="*/ 113 w 33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18">
                  <a:moveTo>
                    <a:pt x="33" y="31"/>
                  </a:moveTo>
                  <a:cubicBezTo>
                    <a:pt x="16" y="27"/>
                    <a:pt x="15" y="60"/>
                    <a:pt x="15" y="71"/>
                  </a:cubicBezTo>
                  <a:cubicBezTo>
                    <a:pt x="16" y="80"/>
                    <a:pt x="17" y="86"/>
                    <a:pt x="14" y="95"/>
                  </a:cubicBezTo>
                  <a:cubicBezTo>
                    <a:pt x="11" y="103"/>
                    <a:pt x="8" y="110"/>
                    <a:pt x="5" y="118"/>
                  </a:cubicBezTo>
                  <a:cubicBezTo>
                    <a:pt x="0" y="96"/>
                    <a:pt x="1" y="73"/>
                    <a:pt x="2" y="51"/>
                  </a:cubicBezTo>
                  <a:cubicBezTo>
                    <a:pt x="3" y="40"/>
                    <a:pt x="6" y="30"/>
                    <a:pt x="7" y="20"/>
                  </a:cubicBezTo>
                  <a:cubicBezTo>
                    <a:pt x="8" y="13"/>
                    <a:pt x="4" y="6"/>
                    <a:pt x="7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10">
              <a:extLst>
                <a:ext uri="{FF2B5EF4-FFF2-40B4-BE49-F238E27FC236}">
                  <a16:creationId xmlns:a16="http://schemas.microsoft.com/office/drawing/2014/main" id="{58E66DF3-DE79-412F-80F3-AB0F8D78C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336"/>
              <a:ext cx="433" cy="517"/>
            </a:xfrm>
            <a:custGeom>
              <a:avLst/>
              <a:gdLst>
                <a:gd name="T0" fmla="*/ 1679 w 173"/>
                <a:gd name="T1" fmla="*/ 3353 h 194"/>
                <a:gd name="T2" fmla="*/ 1209 w 173"/>
                <a:gd name="T3" fmla="*/ 3536 h 194"/>
                <a:gd name="T4" fmla="*/ 688 w 173"/>
                <a:gd name="T5" fmla="*/ 3651 h 194"/>
                <a:gd name="T6" fmla="*/ 270 w 173"/>
                <a:gd name="T7" fmla="*/ 3672 h 194"/>
                <a:gd name="T8" fmla="*/ 0 w 173"/>
                <a:gd name="T9" fmla="*/ 3464 h 194"/>
                <a:gd name="T10" fmla="*/ 646 w 173"/>
                <a:gd name="T11" fmla="*/ 3366 h 194"/>
                <a:gd name="T12" fmla="*/ 1304 w 173"/>
                <a:gd name="T13" fmla="*/ 3195 h 194"/>
                <a:gd name="T14" fmla="*/ 1617 w 173"/>
                <a:gd name="T15" fmla="*/ 3011 h 194"/>
                <a:gd name="T16" fmla="*/ 1897 w 173"/>
                <a:gd name="T17" fmla="*/ 2684 h 194"/>
                <a:gd name="T18" fmla="*/ 2130 w 173"/>
                <a:gd name="T19" fmla="*/ 2103 h 194"/>
                <a:gd name="T20" fmla="*/ 2400 w 173"/>
                <a:gd name="T21" fmla="*/ 1386 h 194"/>
                <a:gd name="T22" fmla="*/ 2475 w 173"/>
                <a:gd name="T23" fmla="*/ 661 h 194"/>
                <a:gd name="T24" fmla="*/ 2493 w 173"/>
                <a:gd name="T25" fmla="*/ 21 h 194"/>
                <a:gd name="T26" fmla="*/ 2663 w 173"/>
                <a:gd name="T27" fmla="*/ 0 h 194"/>
                <a:gd name="T28" fmla="*/ 2713 w 173"/>
                <a:gd name="T29" fmla="*/ 1442 h 194"/>
                <a:gd name="T30" fmla="*/ 2463 w 173"/>
                <a:gd name="T31" fmla="*/ 2252 h 194"/>
                <a:gd name="T32" fmla="*/ 2275 w 173"/>
                <a:gd name="T33" fmla="*/ 2705 h 19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3" h="194">
                  <a:moveTo>
                    <a:pt x="107" y="177"/>
                  </a:moveTo>
                  <a:cubicBezTo>
                    <a:pt x="97" y="180"/>
                    <a:pt x="87" y="183"/>
                    <a:pt x="77" y="187"/>
                  </a:cubicBezTo>
                  <a:cubicBezTo>
                    <a:pt x="66" y="192"/>
                    <a:pt x="56" y="191"/>
                    <a:pt x="44" y="193"/>
                  </a:cubicBezTo>
                  <a:cubicBezTo>
                    <a:pt x="35" y="194"/>
                    <a:pt x="26" y="194"/>
                    <a:pt x="17" y="194"/>
                  </a:cubicBezTo>
                  <a:cubicBezTo>
                    <a:pt x="8" y="194"/>
                    <a:pt x="5" y="190"/>
                    <a:pt x="0" y="183"/>
                  </a:cubicBezTo>
                  <a:cubicBezTo>
                    <a:pt x="7" y="191"/>
                    <a:pt x="34" y="186"/>
                    <a:pt x="41" y="178"/>
                  </a:cubicBezTo>
                  <a:cubicBezTo>
                    <a:pt x="50" y="193"/>
                    <a:pt x="77" y="180"/>
                    <a:pt x="83" y="169"/>
                  </a:cubicBezTo>
                  <a:cubicBezTo>
                    <a:pt x="93" y="175"/>
                    <a:pt x="96" y="163"/>
                    <a:pt x="103" y="159"/>
                  </a:cubicBezTo>
                  <a:cubicBezTo>
                    <a:pt x="109" y="155"/>
                    <a:pt x="124" y="151"/>
                    <a:pt x="121" y="142"/>
                  </a:cubicBezTo>
                  <a:cubicBezTo>
                    <a:pt x="136" y="146"/>
                    <a:pt x="143" y="121"/>
                    <a:pt x="136" y="111"/>
                  </a:cubicBezTo>
                  <a:cubicBezTo>
                    <a:pt x="152" y="103"/>
                    <a:pt x="155" y="91"/>
                    <a:pt x="153" y="73"/>
                  </a:cubicBezTo>
                  <a:cubicBezTo>
                    <a:pt x="163" y="69"/>
                    <a:pt x="167" y="41"/>
                    <a:pt x="158" y="35"/>
                  </a:cubicBezTo>
                  <a:cubicBezTo>
                    <a:pt x="165" y="25"/>
                    <a:pt x="158" y="12"/>
                    <a:pt x="159" y="1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57" y="119"/>
                    <a:pt x="157" y="119"/>
                    <a:pt x="157" y="119"/>
                  </a:cubicBezTo>
                  <a:cubicBezTo>
                    <a:pt x="145" y="143"/>
                    <a:pt x="145" y="143"/>
                    <a:pt x="145" y="14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11">
              <a:extLst>
                <a:ext uri="{FF2B5EF4-FFF2-40B4-BE49-F238E27FC236}">
                  <a16:creationId xmlns:a16="http://schemas.microsoft.com/office/drawing/2014/main" id="{21EF961B-95D7-4FE3-BD4D-B67BD2149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248"/>
              <a:ext cx="282" cy="1184"/>
            </a:xfrm>
            <a:custGeom>
              <a:avLst/>
              <a:gdLst>
                <a:gd name="T0" fmla="*/ 0 w 113"/>
                <a:gd name="T1" fmla="*/ 2125 h 444"/>
                <a:gd name="T2" fmla="*/ 574 w 113"/>
                <a:gd name="T3" fmla="*/ 1955 h 444"/>
                <a:gd name="T4" fmla="*/ 512 w 113"/>
                <a:gd name="T5" fmla="*/ 2595 h 444"/>
                <a:gd name="T6" fmla="*/ 686 w 113"/>
                <a:gd name="T7" fmla="*/ 3072 h 444"/>
                <a:gd name="T8" fmla="*/ 624 w 113"/>
                <a:gd name="T9" fmla="*/ 3549 h 444"/>
                <a:gd name="T10" fmla="*/ 699 w 113"/>
                <a:gd name="T11" fmla="*/ 4437 h 444"/>
                <a:gd name="T12" fmla="*/ 853 w 113"/>
                <a:gd name="T13" fmla="*/ 4949 h 444"/>
                <a:gd name="T14" fmla="*/ 779 w 113"/>
                <a:gd name="T15" fmla="*/ 5440 h 444"/>
                <a:gd name="T16" fmla="*/ 871 w 113"/>
                <a:gd name="T17" fmla="*/ 6280 h 444"/>
                <a:gd name="T18" fmla="*/ 1071 w 113"/>
                <a:gd name="T19" fmla="*/ 6579 h 444"/>
                <a:gd name="T20" fmla="*/ 1058 w 113"/>
                <a:gd name="T21" fmla="*/ 7032 h 444"/>
                <a:gd name="T22" fmla="*/ 1308 w 113"/>
                <a:gd name="T23" fmla="*/ 7680 h 444"/>
                <a:gd name="T24" fmla="*/ 1507 w 113"/>
                <a:gd name="T25" fmla="*/ 8419 h 444"/>
                <a:gd name="T26" fmla="*/ 1587 w 113"/>
                <a:gd name="T27" fmla="*/ 7603 h 444"/>
                <a:gd name="T28" fmla="*/ 1353 w 113"/>
                <a:gd name="T29" fmla="*/ 6408 h 444"/>
                <a:gd name="T30" fmla="*/ 946 w 113"/>
                <a:gd name="T31" fmla="*/ 3584 h 444"/>
                <a:gd name="T32" fmla="*/ 933 w 113"/>
                <a:gd name="T33" fmla="*/ 2275 h 444"/>
                <a:gd name="T34" fmla="*/ 978 w 113"/>
                <a:gd name="T35" fmla="*/ 1672 h 444"/>
                <a:gd name="T36" fmla="*/ 1103 w 113"/>
                <a:gd name="T37" fmla="*/ 1117 h 444"/>
                <a:gd name="T38" fmla="*/ 1091 w 113"/>
                <a:gd name="T39" fmla="*/ 419 h 444"/>
                <a:gd name="T40" fmla="*/ 933 w 113"/>
                <a:gd name="T41" fmla="*/ 0 h 444"/>
                <a:gd name="T42" fmla="*/ 686 w 113"/>
                <a:gd name="T43" fmla="*/ 888 h 444"/>
                <a:gd name="T44" fmla="*/ 250 w 113"/>
                <a:gd name="T45" fmla="*/ 1651 h 444"/>
                <a:gd name="T46" fmla="*/ 155 w 113"/>
                <a:gd name="T47" fmla="*/ 1912 h 4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3" h="444">
                  <a:moveTo>
                    <a:pt x="0" y="112"/>
                  </a:moveTo>
                  <a:cubicBezTo>
                    <a:pt x="8" y="107"/>
                    <a:pt x="27" y="92"/>
                    <a:pt x="37" y="103"/>
                  </a:cubicBezTo>
                  <a:cubicBezTo>
                    <a:pt x="45" y="111"/>
                    <a:pt x="43" y="132"/>
                    <a:pt x="33" y="137"/>
                  </a:cubicBezTo>
                  <a:cubicBezTo>
                    <a:pt x="43" y="141"/>
                    <a:pt x="43" y="153"/>
                    <a:pt x="44" y="162"/>
                  </a:cubicBezTo>
                  <a:cubicBezTo>
                    <a:pt x="45" y="171"/>
                    <a:pt x="48" y="181"/>
                    <a:pt x="40" y="187"/>
                  </a:cubicBezTo>
                  <a:cubicBezTo>
                    <a:pt x="47" y="186"/>
                    <a:pt x="51" y="228"/>
                    <a:pt x="45" y="234"/>
                  </a:cubicBezTo>
                  <a:cubicBezTo>
                    <a:pt x="53" y="232"/>
                    <a:pt x="55" y="255"/>
                    <a:pt x="55" y="261"/>
                  </a:cubicBezTo>
                  <a:cubicBezTo>
                    <a:pt x="55" y="270"/>
                    <a:pt x="54" y="279"/>
                    <a:pt x="50" y="287"/>
                  </a:cubicBezTo>
                  <a:cubicBezTo>
                    <a:pt x="62" y="291"/>
                    <a:pt x="61" y="323"/>
                    <a:pt x="56" y="331"/>
                  </a:cubicBezTo>
                  <a:cubicBezTo>
                    <a:pt x="59" y="323"/>
                    <a:pt x="68" y="344"/>
                    <a:pt x="69" y="347"/>
                  </a:cubicBezTo>
                  <a:cubicBezTo>
                    <a:pt x="71" y="354"/>
                    <a:pt x="73" y="364"/>
                    <a:pt x="68" y="371"/>
                  </a:cubicBezTo>
                  <a:cubicBezTo>
                    <a:pt x="79" y="367"/>
                    <a:pt x="90" y="397"/>
                    <a:pt x="84" y="405"/>
                  </a:cubicBezTo>
                  <a:cubicBezTo>
                    <a:pt x="97" y="415"/>
                    <a:pt x="101" y="429"/>
                    <a:pt x="97" y="444"/>
                  </a:cubicBezTo>
                  <a:cubicBezTo>
                    <a:pt x="113" y="438"/>
                    <a:pt x="103" y="414"/>
                    <a:pt x="102" y="401"/>
                  </a:cubicBezTo>
                  <a:cubicBezTo>
                    <a:pt x="101" y="380"/>
                    <a:pt x="93" y="358"/>
                    <a:pt x="87" y="338"/>
                  </a:cubicBezTo>
                  <a:cubicBezTo>
                    <a:pt x="73" y="289"/>
                    <a:pt x="65" y="240"/>
                    <a:pt x="61" y="189"/>
                  </a:cubicBezTo>
                  <a:cubicBezTo>
                    <a:pt x="59" y="167"/>
                    <a:pt x="56" y="142"/>
                    <a:pt x="60" y="120"/>
                  </a:cubicBezTo>
                  <a:cubicBezTo>
                    <a:pt x="61" y="109"/>
                    <a:pt x="61" y="99"/>
                    <a:pt x="63" y="88"/>
                  </a:cubicBezTo>
                  <a:cubicBezTo>
                    <a:pt x="65" y="78"/>
                    <a:pt x="70" y="69"/>
                    <a:pt x="71" y="59"/>
                  </a:cubicBezTo>
                  <a:cubicBezTo>
                    <a:pt x="72" y="47"/>
                    <a:pt x="72" y="33"/>
                    <a:pt x="70" y="22"/>
                  </a:cubicBezTo>
                  <a:cubicBezTo>
                    <a:pt x="69" y="16"/>
                    <a:pt x="67" y="1"/>
                    <a:pt x="60" y="0"/>
                  </a:cubicBezTo>
                  <a:cubicBezTo>
                    <a:pt x="67" y="19"/>
                    <a:pt x="51" y="33"/>
                    <a:pt x="44" y="47"/>
                  </a:cubicBezTo>
                  <a:cubicBezTo>
                    <a:pt x="38" y="58"/>
                    <a:pt x="31" y="86"/>
                    <a:pt x="16" y="87"/>
                  </a:cubicBezTo>
                  <a:cubicBezTo>
                    <a:pt x="16" y="91"/>
                    <a:pt x="12" y="97"/>
                    <a:pt x="10" y="10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12">
              <a:extLst>
                <a:ext uri="{FF2B5EF4-FFF2-40B4-BE49-F238E27FC236}">
                  <a16:creationId xmlns:a16="http://schemas.microsoft.com/office/drawing/2014/main" id="{96E78899-1021-4E15-B643-7AA1CB7B0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723"/>
              <a:ext cx="195" cy="82"/>
            </a:xfrm>
            <a:custGeom>
              <a:avLst/>
              <a:gdLst>
                <a:gd name="T0" fmla="*/ 63 w 78"/>
                <a:gd name="T1" fmla="*/ 56 h 31"/>
                <a:gd name="T2" fmla="*/ 20 w 78"/>
                <a:gd name="T3" fmla="*/ 167 h 31"/>
                <a:gd name="T4" fmla="*/ 113 w 78"/>
                <a:gd name="T5" fmla="*/ 238 h 31"/>
                <a:gd name="T6" fmla="*/ 238 w 78"/>
                <a:gd name="T7" fmla="*/ 336 h 31"/>
                <a:gd name="T8" fmla="*/ 708 w 78"/>
                <a:gd name="T9" fmla="*/ 484 h 31"/>
                <a:gd name="T10" fmla="*/ 1083 w 78"/>
                <a:gd name="T11" fmla="*/ 294 h 31"/>
                <a:gd name="T12" fmla="*/ 1208 w 78"/>
                <a:gd name="T13" fmla="*/ 183 h 31"/>
                <a:gd name="T14" fmla="*/ 1175 w 78"/>
                <a:gd name="T15" fmla="*/ 56 h 31"/>
                <a:gd name="T16" fmla="*/ 1000 w 78"/>
                <a:gd name="T17" fmla="*/ 90 h 31"/>
                <a:gd name="T18" fmla="*/ 658 w 78"/>
                <a:gd name="T19" fmla="*/ 294 h 31"/>
                <a:gd name="T20" fmla="*/ 345 w 78"/>
                <a:gd name="T21" fmla="*/ 167 h 31"/>
                <a:gd name="T22" fmla="*/ 63 w 78"/>
                <a:gd name="T23" fmla="*/ 5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31">
                  <a:moveTo>
                    <a:pt x="4" y="3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" y="12"/>
                    <a:pt x="4" y="14"/>
                    <a:pt x="7" y="13"/>
                  </a:cubicBezTo>
                  <a:cubicBezTo>
                    <a:pt x="9" y="13"/>
                    <a:pt x="11" y="14"/>
                    <a:pt x="15" y="18"/>
                  </a:cubicBezTo>
                  <a:cubicBezTo>
                    <a:pt x="22" y="23"/>
                    <a:pt x="31" y="31"/>
                    <a:pt x="45" y="26"/>
                  </a:cubicBezTo>
                  <a:cubicBezTo>
                    <a:pt x="57" y="22"/>
                    <a:pt x="65" y="19"/>
                    <a:pt x="69" y="16"/>
                  </a:cubicBezTo>
                  <a:cubicBezTo>
                    <a:pt x="69" y="16"/>
                    <a:pt x="76" y="12"/>
                    <a:pt x="77" y="10"/>
                  </a:cubicBezTo>
                  <a:cubicBezTo>
                    <a:pt x="78" y="7"/>
                    <a:pt x="78" y="4"/>
                    <a:pt x="75" y="3"/>
                  </a:cubicBezTo>
                  <a:cubicBezTo>
                    <a:pt x="71" y="1"/>
                    <a:pt x="68" y="3"/>
                    <a:pt x="64" y="5"/>
                  </a:cubicBezTo>
                  <a:cubicBezTo>
                    <a:pt x="60" y="8"/>
                    <a:pt x="53" y="12"/>
                    <a:pt x="42" y="16"/>
                  </a:cubicBezTo>
                  <a:cubicBezTo>
                    <a:pt x="33" y="18"/>
                    <a:pt x="28" y="14"/>
                    <a:pt x="22" y="9"/>
                  </a:cubicBezTo>
                  <a:cubicBezTo>
                    <a:pt x="17" y="5"/>
                    <a:pt x="11" y="0"/>
                    <a:pt x="4" y="3"/>
                  </a:cubicBezTo>
                  <a:close/>
                </a:path>
              </a:pathLst>
            </a:custGeom>
            <a:solidFill>
              <a:srgbClr val="FAD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13">
              <a:extLst>
                <a:ext uri="{FF2B5EF4-FFF2-40B4-BE49-F238E27FC236}">
                  <a16:creationId xmlns:a16="http://schemas.microsoft.com/office/drawing/2014/main" id="{2E3E230B-8EDA-4429-A5BD-98D921570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523"/>
              <a:ext cx="403" cy="1261"/>
            </a:xfrm>
            <a:custGeom>
              <a:avLst/>
              <a:gdLst>
                <a:gd name="T0" fmla="*/ 2506 w 161"/>
                <a:gd name="T1" fmla="*/ 8771 h 473"/>
                <a:gd name="T2" fmla="*/ 2413 w 161"/>
                <a:gd name="T3" fmla="*/ 8699 h 473"/>
                <a:gd name="T4" fmla="*/ 2463 w 161"/>
                <a:gd name="T5" fmla="*/ 8584 h 473"/>
                <a:gd name="T6" fmla="*/ 1960 w 161"/>
                <a:gd name="T7" fmla="*/ 8584 h 473"/>
                <a:gd name="T8" fmla="*/ 1129 w 161"/>
                <a:gd name="T9" fmla="*/ 7862 h 473"/>
                <a:gd name="T10" fmla="*/ 688 w 161"/>
                <a:gd name="T11" fmla="*/ 7222 h 473"/>
                <a:gd name="T12" fmla="*/ 375 w 161"/>
                <a:gd name="T13" fmla="*/ 6382 h 473"/>
                <a:gd name="T14" fmla="*/ 283 w 161"/>
                <a:gd name="T15" fmla="*/ 5756 h 473"/>
                <a:gd name="T16" fmla="*/ 270 w 161"/>
                <a:gd name="T17" fmla="*/ 5073 h 473"/>
                <a:gd name="T18" fmla="*/ 313 w 161"/>
                <a:gd name="T19" fmla="*/ 4607 h 473"/>
                <a:gd name="T20" fmla="*/ 408 w 161"/>
                <a:gd name="T21" fmla="*/ 4036 h 473"/>
                <a:gd name="T22" fmla="*/ 488 w 161"/>
                <a:gd name="T23" fmla="*/ 3788 h 473"/>
                <a:gd name="T24" fmla="*/ 583 w 161"/>
                <a:gd name="T25" fmla="*/ 3106 h 473"/>
                <a:gd name="T26" fmla="*/ 613 w 161"/>
                <a:gd name="T27" fmla="*/ 2671 h 473"/>
                <a:gd name="T28" fmla="*/ 676 w 161"/>
                <a:gd name="T29" fmla="*/ 2138 h 473"/>
                <a:gd name="T30" fmla="*/ 646 w 161"/>
                <a:gd name="T31" fmla="*/ 1442 h 473"/>
                <a:gd name="T32" fmla="*/ 676 w 161"/>
                <a:gd name="T33" fmla="*/ 648 h 473"/>
                <a:gd name="T34" fmla="*/ 626 w 161"/>
                <a:gd name="T35" fmla="*/ 149 h 473"/>
                <a:gd name="T36" fmla="*/ 345 w 161"/>
                <a:gd name="T37" fmla="*/ 0 h 473"/>
                <a:gd name="T38" fmla="*/ 438 w 161"/>
                <a:gd name="T39" fmla="*/ 264 h 473"/>
                <a:gd name="T40" fmla="*/ 471 w 161"/>
                <a:gd name="T41" fmla="*/ 930 h 473"/>
                <a:gd name="T42" fmla="*/ 426 w 161"/>
                <a:gd name="T43" fmla="*/ 1365 h 473"/>
                <a:gd name="T44" fmla="*/ 426 w 161"/>
                <a:gd name="T45" fmla="*/ 1856 h 473"/>
                <a:gd name="T46" fmla="*/ 408 w 161"/>
                <a:gd name="T47" fmla="*/ 2159 h 473"/>
                <a:gd name="T48" fmla="*/ 345 w 161"/>
                <a:gd name="T49" fmla="*/ 2637 h 473"/>
                <a:gd name="T50" fmla="*/ 333 w 161"/>
                <a:gd name="T51" fmla="*/ 3354 h 473"/>
                <a:gd name="T52" fmla="*/ 208 w 161"/>
                <a:gd name="T53" fmla="*/ 3831 h 473"/>
                <a:gd name="T54" fmla="*/ 188 w 161"/>
                <a:gd name="T55" fmla="*/ 4287 h 473"/>
                <a:gd name="T56" fmla="*/ 145 w 161"/>
                <a:gd name="T57" fmla="*/ 4697 h 473"/>
                <a:gd name="T58" fmla="*/ 83 w 161"/>
                <a:gd name="T59" fmla="*/ 5287 h 473"/>
                <a:gd name="T60" fmla="*/ 20 w 161"/>
                <a:gd name="T61" fmla="*/ 5857 h 473"/>
                <a:gd name="T62" fmla="*/ 95 w 161"/>
                <a:gd name="T63" fmla="*/ 6118 h 473"/>
                <a:gd name="T64" fmla="*/ 250 w 161"/>
                <a:gd name="T65" fmla="*/ 6780 h 473"/>
                <a:gd name="T66" fmla="*/ 551 w 161"/>
                <a:gd name="T67" fmla="*/ 7393 h 473"/>
                <a:gd name="T68" fmla="*/ 801 w 161"/>
                <a:gd name="T69" fmla="*/ 7883 h 473"/>
                <a:gd name="T70" fmla="*/ 1054 w 161"/>
                <a:gd name="T71" fmla="*/ 8166 h 473"/>
                <a:gd name="T72" fmla="*/ 1272 w 161"/>
                <a:gd name="T73" fmla="*/ 8451 h 473"/>
                <a:gd name="T74" fmla="*/ 2368 w 161"/>
                <a:gd name="T75" fmla="*/ 8883 h 473"/>
                <a:gd name="T76" fmla="*/ 2526 w 161"/>
                <a:gd name="T77" fmla="*/ 8771 h 473"/>
                <a:gd name="T78" fmla="*/ 2506 w 161"/>
                <a:gd name="T79" fmla="*/ 8771 h 47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61" h="473">
                  <a:moveTo>
                    <a:pt x="160" y="463"/>
                  </a:moveTo>
                  <a:cubicBezTo>
                    <a:pt x="157" y="464"/>
                    <a:pt x="154" y="462"/>
                    <a:pt x="154" y="459"/>
                  </a:cubicBezTo>
                  <a:cubicBezTo>
                    <a:pt x="153" y="456"/>
                    <a:pt x="154" y="453"/>
                    <a:pt x="157" y="453"/>
                  </a:cubicBezTo>
                  <a:cubicBezTo>
                    <a:pt x="157" y="453"/>
                    <a:pt x="140" y="458"/>
                    <a:pt x="125" y="453"/>
                  </a:cubicBezTo>
                  <a:cubicBezTo>
                    <a:pt x="110" y="448"/>
                    <a:pt x="79" y="422"/>
                    <a:pt x="72" y="415"/>
                  </a:cubicBezTo>
                  <a:cubicBezTo>
                    <a:pt x="65" y="408"/>
                    <a:pt x="52" y="385"/>
                    <a:pt x="44" y="381"/>
                  </a:cubicBezTo>
                  <a:cubicBezTo>
                    <a:pt x="35" y="378"/>
                    <a:pt x="22" y="346"/>
                    <a:pt x="24" y="337"/>
                  </a:cubicBezTo>
                  <a:cubicBezTo>
                    <a:pt x="25" y="329"/>
                    <a:pt x="22" y="310"/>
                    <a:pt x="18" y="304"/>
                  </a:cubicBezTo>
                  <a:cubicBezTo>
                    <a:pt x="15" y="297"/>
                    <a:pt x="13" y="273"/>
                    <a:pt x="17" y="268"/>
                  </a:cubicBezTo>
                  <a:cubicBezTo>
                    <a:pt x="21" y="262"/>
                    <a:pt x="21" y="248"/>
                    <a:pt x="20" y="243"/>
                  </a:cubicBezTo>
                  <a:cubicBezTo>
                    <a:pt x="20" y="237"/>
                    <a:pt x="24" y="217"/>
                    <a:pt x="26" y="213"/>
                  </a:cubicBezTo>
                  <a:cubicBezTo>
                    <a:pt x="28" y="209"/>
                    <a:pt x="31" y="207"/>
                    <a:pt x="31" y="200"/>
                  </a:cubicBezTo>
                  <a:cubicBezTo>
                    <a:pt x="31" y="192"/>
                    <a:pt x="29" y="172"/>
                    <a:pt x="37" y="164"/>
                  </a:cubicBezTo>
                  <a:cubicBezTo>
                    <a:pt x="44" y="155"/>
                    <a:pt x="40" y="149"/>
                    <a:pt x="39" y="141"/>
                  </a:cubicBezTo>
                  <a:cubicBezTo>
                    <a:pt x="37" y="133"/>
                    <a:pt x="39" y="125"/>
                    <a:pt x="43" y="113"/>
                  </a:cubicBezTo>
                  <a:cubicBezTo>
                    <a:pt x="47" y="102"/>
                    <a:pt x="37" y="89"/>
                    <a:pt x="41" y="76"/>
                  </a:cubicBezTo>
                  <a:cubicBezTo>
                    <a:pt x="44" y="62"/>
                    <a:pt x="44" y="45"/>
                    <a:pt x="43" y="34"/>
                  </a:cubicBezTo>
                  <a:cubicBezTo>
                    <a:pt x="42" y="27"/>
                    <a:pt x="41" y="15"/>
                    <a:pt x="40" y="8"/>
                  </a:cubicBezTo>
                  <a:cubicBezTo>
                    <a:pt x="34" y="7"/>
                    <a:pt x="28" y="4"/>
                    <a:pt x="22" y="0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0" y="24"/>
                    <a:pt x="30" y="37"/>
                    <a:pt x="30" y="49"/>
                  </a:cubicBezTo>
                  <a:cubicBezTo>
                    <a:pt x="30" y="57"/>
                    <a:pt x="27" y="66"/>
                    <a:pt x="27" y="72"/>
                  </a:cubicBezTo>
                  <a:cubicBezTo>
                    <a:pt x="26" y="80"/>
                    <a:pt x="27" y="89"/>
                    <a:pt x="27" y="98"/>
                  </a:cubicBezTo>
                  <a:cubicBezTo>
                    <a:pt x="26" y="105"/>
                    <a:pt x="26" y="111"/>
                    <a:pt x="26" y="114"/>
                  </a:cubicBezTo>
                  <a:cubicBezTo>
                    <a:pt x="26" y="117"/>
                    <a:pt x="23" y="128"/>
                    <a:pt x="22" y="139"/>
                  </a:cubicBezTo>
                  <a:cubicBezTo>
                    <a:pt x="21" y="154"/>
                    <a:pt x="23" y="170"/>
                    <a:pt x="21" y="177"/>
                  </a:cubicBezTo>
                  <a:cubicBezTo>
                    <a:pt x="20" y="181"/>
                    <a:pt x="14" y="192"/>
                    <a:pt x="13" y="202"/>
                  </a:cubicBezTo>
                  <a:cubicBezTo>
                    <a:pt x="11" y="210"/>
                    <a:pt x="14" y="218"/>
                    <a:pt x="12" y="226"/>
                  </a:cubicBezTo>
                  <a:cubicBezTo>
                    <a:pt x="11" y="235"/>
                    <a:pt x="9" y="243"/>
                    <a:pt x="9" y="248"/>
                  </a:cubicBezTo>
                  <a:cubicBezTo>
                    <a:pt x="8" y="254"/>
                    <a:pt x="6" y="267"/>
                    <a:pt x="5" y="279"/>
                  </a:cubicBezTo>
                  <a:cubicBezTo>
                    <a:pt x="4" y="292"/>
                    <a:pt x="0" y="303"/>
                    <a:pt x="1" y="309"/>
                  </a:cubicBezTo>
                  <a:cubicBezTo>
                    <a:pt x="2" y="313"/>
                    <a:pt x="6" y="319"/>
                    <a:pt x="6" y="323"/>
                  </a:cubicBezTo>
                  <a:cubicBezTo>
                    <a:pt x="8" y="335"/>
                    <a:pt x="10" y="348"/>
                    <a:pt x="16" y="358"/>
                  </a:cubicBezTo>
                  <a:cubicBezTo>
                    <a:pt x="24" y="371"/>
                    <a:pt x="28" y="385"/>
                    <a:pt x="35" y="390"/>
                  </a:cubicBezTo>
                  <a:cubicBezTo>
                    <a:pt x="39" y="392"/>
                    <a:pt x="43" y="405"/>
                    <a:pt x="51" y="416"/>
                  </a:cubicBezTo>
                  <a:cubicBezTo>
                    <a:pt x="56" y="422"/>
                    <a:pt x="62" y="424"/>
                    <a:pt x="67" y="431"/>
                  </a:cubicBezTo>
                  <a:cubicBezTo>
                    <a:pt x="72" y="437"/>
                    <a:pt x="77" y="442"/>
                    <a:pt x="81" y="446"/>
                  </a:cubicBezTo>
                  <a:cubicBezTo>
                    <a:pt x="99" y="463"/>
                    <a:pt x="137" y="473"/>
                    <a:pt x="151" y="469"/>
                  </a:cubicBezTo>
                  <a:cubicBezTo>
                    <a:pt x="159" y="468"/>
                    <a:pt x="161" y="465"/>
                    <a:pt x="161" y="463"/>
                  </a:cubicBezTo>
                  <a:cubicBezTo>
                    <a:pt x="161" y="463"/>
                    <a:pt x="160" y="463"/>
                    <a:pt x="160" y="463"/>
                  </a:cubicBezTo>
                  <a:close/>
                </a:path>
              </a:pathLst>
            </a:custGeom>
            <a:solidFill>
              <a:srgbClr val="FD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14">
              <a:extLst>
                <a:ext uri="{FF2B5EF4-FFF2-40B4-BE49-F238E27FC236}">
                  <a16:creationId xmlns:a16="http://schemas.microsoft.com/office/drawing/2014/main" id="{0CED228F-0849-4AF2-A7B0-BAB0D0517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1147"/>
              <a:ext cx="765" cy="1717"/>
            </a:xfrm>
            <a:custGeom>
              <a:avLst/>
              <a:gdLst>
                <a:gd name="T0" fmla="*/ 0 w 306"/>
                <a:gd name="T1" fmla="*/ 10934 h 644"/>
                <a:gd name="T2" fmla="*/ 970 w 306"/>
                <a:gd name="T3" fmla="*/ 11203 h 644"/>
                <a:gd name="T4" fmla="*/ 1645 w 306"/>
                <a:gd name="T5" fmla="*/ 11614 h 644"/>
                <a:gd name="T6" fmla="*/ 2188 w 306"/>
                <a:gd name="T7" fmla="*/ 12014 h 644"/>
                <a:gd name="T8" fmla="*/ 3595 w 306"/>
                <a:gd name="T9" fmla="*/ 11558 h 644"/>
                <a:gd name="T10" fmla="*/ 4063 w 306"/>
                <a:gd name="T11" fmla="*/ 11182 h 644"/>
                <a:gd name="T12" fmla="*/ 4333 w 306"/>
                <a:gd name="T13" fmla="*/ 10577 h 644"/>
                <a:gd name="T14" fmla="*/ 4520 w 306"/>
                <a:gd name="T15" fmla="*/ 9667 h 644"/>
                <a:gd name="T16" fmla="*/ 4488 w 306"/>
                <a:gd name="T17" fmla="*/ 8758 h 644"/>
                <a:gd name="T18" fmla="*/ 4395 w 306"/>
                <a:gd name="T19" fmla="*/ 7961 h 644"/>
                <a:gd name="T20" fmla="*/ 4158 w 306"/>
                <a:gd name="T21" fmla="*/ 7279 h 644"/>
                <a:gd name="T22" fmla="*/ 3970 w 306"/>
                <a:gd name="T23" fmla="*/ 6441 h 644"/>
                <a:gd name="T24" fmla="*/ 3958 w 306"/>
                <a:gd name="T25" fmla="*/ 5594 h 644"/>
                <a:gd name="T26" fmla="*/ 3845 w 306"/>
                <a:gd name="T27" fmla="*/ 4663 h 644"/>
                <a:gd name="T28" fmla="*/ 3750 w 306"/>
                <a:gd name="T29" fmla="*/ 3831 h 644"/>
                <a:gd name="T30" fmla="*/ 3750 w 306"/>
                <a:gd name="T31" fmla="*/ 3071 h 644"/>
                <a:gd name="T32" fmla="*/ 3845 w 306"/>
                <a:gd name="T33" fmla="*/ 2480 h 644"/>
                <a:gd name="T34" fmla="*/ 3908 w 306"/>
                <a:gd name="T35" fmla="*/ 1706 h 644"/>
                <a:gd name="T36" fmla="*/ 3938 w 306"/>
                <a:gd name="T37" fmla="*/ 776 h 644"/>
                <a:gd name="T38" fmla="*/ 3938 w 306"/>
                <a:gd name="T39" fmla="*/ 776 h 644"/>
                <a:gd name="T40" fmla="*/ 3938 w 306"/>
                <a:gd name="T41" fmla="*/ 661 h 644"/>
                <a:gd name="T42" fmla="*/ 4000 w 306"/>
                <a:gd name="T43" fmla="*/ 21 h 644"/>
                <a:gd name="T44" fmla="*/ 4000 w 306"/>
                <a:gd name="T45" fmla="*/ 21 h 644"/>
                <a:gd name="T46" fmla="*/ 4000 w 306"/>
                <a:gd name="T47" fmla="*/ 21 h 644"/>
                <a:gd name="T48" fmla="*/ 4095 w 306"/>
                <a:gd name="T49" fmla="*/ 533 h 644"/>
                <a:gd name="T50" fmla="*/ 4113 w 306"/>
                <a:gd name="T51" fmla="*/ 1173 h 644"/>
                <a:gd name="T52" fmla="*/ 4095 w 306"/>
                <a:gd name="T53" fmla="*/ 1762 h 644"/>
                <a:gd name="T54" fmla="*/ 4063 w 306"/>
                <a:gd name="T55" fmla="*/ 2309 h 644"/>
                <a:gd name="T56" fmla="*/ 4033 w 306"/>
                <a:gd name="T57" fmla="*/ 2560 h 644"/>
                <a:gd name="T58" fmla="*/ 4033 w 306"/>
                <a:gd name="T59" fmla="*/ 2935 h 644"/>
                <a:gd name="T60" fmla="*/ 3925 w 306"/>
                <a:gd name="T61" fmla="*/ 3434 h 644"/>
                <a:gd name="T62" fmla="*/ 3970 w 306"/>
                <a:gd name="T63" fmla="*/ 3810 h 644"/>
                <a:gd name="T64" fmla="*/ 4033 w 306"/>
                <a:gd name="T65" fmla="*/ 4173 h 644"/>
                <a:gd name="T66" fmla="*/ 4083 w 306"/>
                <a:gd name="T67" fmla="*/ 4642 h 644"/>
                <a:gd name="T68" fmla="*/ 4095 w 306"/>
                <a:gd name="T69" fmla="*/ 5196 h 644"/>
                <a:gd name="T70" fmla="*/ 4158 w 306"/>
                <a:gd name="T71" fmla="*/ 5708 h 644"/>
                <a:gd name="T72" fmla="*/ 4220 w 306"/>
                <a:gd name="T73" fmla="*/ 6156 h 644"/>
                <a:gd name="T74" fmla="*/ 4250 w 306"/>
                <a:gd name="T75" fmla="*/ 6575 h 644"/>
                <a:gd name="T76" fmla="*/ 4345 w 306"/>
                <a:gd name="T77" fmla="*/ 6951 h 644"/>
                <a:gd name="T78" fmla="*/ 4488 w 306"/>
                <a:gd name="T79" fmla="*/ 7279 h 644"/>
                <a:gd name="T80" fmla="*/ 4500 w 306"/>
                <a:gd name="T81" fmla="*/ 7655 h 644"/>
                <a:gd name="T82" fmla="*/ 4625 w 306"/>
                <a:gd name="T83" fmla="*/ 8054 h 644"/>
                <a:gd name="T84" fmla="*/ 4720 w 306"/>
                <a:gd name="T85" fmla="*/ 8793 h 644"/>
                <a:gd name="T86" fmla="*/ 4770 w 306"/>
                <a:gd name="T87" fmla="*/ 9284 h 644"/>
                <a:gd name="T88" fmla="*/ 4708 w 306"/>
                <a:gd name="T89" fmla="*/ 10043 h 644"/>
                <a:gd name="T90" fmla="*/ 4458 w 306"/>
                <a:gd name="T91" fmla="*/ 10691 h 644"/>
                <a:gd name="T92" fmla="*/ 4145 w 306"/>
                <a:gd name="T93" fmla="*/ 11352 h 644"/>
                <a:gd name="T94" fmla="*/ 3675 w 306"/>
                <a:gd name="T95" fmla="*/ 11715 h 644"/>
                <a:gd name="T96" fmla="*/ 3020 w 306"/>
                <a:gd name="T97" fmla="*/ 12091 h 644"/>
                <a:gd name="T98" fmla="*/ 2333 w 306"/>
                <a:gd name="T99" fmla="*/ 12184 h 644"/>
                <a:gd name="T100" fmla="*/ 1783 w 306"/>
                <a:gd name="T101" fmla="*/ 11976 h 644"/>
                <a:gd name="T102" fmla="*/ 1345 w 306"/>
                <a:gd name="T103" fmla="*/ 11728 h 644"/>
                <a:gd name="T104" fmla="*/ 800 w 306"/>
                <a:gd name="T105" fmla="*/ 11259 h 644"/>
                <a:gd name="T106" fmla="*/ 0 w 306"/>
                <a:gd name="T107" fmla="*/ 10934 h 6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06" h="644">
                  <a:moveTo>
                    <a:pt x="0" y="577"/>
                  </a:moveTo>
                  <a:cubicBezTo>
                    <a:pt x="25" y="572"/>
                    <a:pt x="46" y="581"/>
                    <a:pt x="62" y="591"/>
                  </a:cubicBezTo>
                  <a:cubicBezTo>
                    <a:pt x="78" y="602"/>
                    <a:pt x="90" y="609"/>
                    <a:pt x="105" y="613"/>
                  </a:cubicBezTo>
                  <a:cubicBezTo>
                    <a:pt x="120" y="618"/>
                    <a:pt x="122" y="630"/>
                    <a:pt x="140" y="634"/>
                  </a:cubicBezTo>
                  <a:cubicBezTo>
                    <a:pt x="202" y="640"/>
                    <a:pt x="219" y="621"/>
                    <a:pt x="230" y="610"/>
                  </a:cubicBezTo>
                  <a:cubicBezTo>
                    <a:pt x="242" y="600"/>
                    <a:pt x="251" y="602"/>
                    <a:pt x="260" y="590"/>
                  </a:cubicBezTo>
                  <a:cubicBezTo>
                    <a:pt x="268" y="578"/>
                    <a:pt x="270" y="569"/>
                    <a:pt x="277" y="558"/>
                  </a:cubicBezTo>
                  <a:cubicBezTo>
                    <a:pt x="284" y="546"/>
                    <a:pt x="285" y="524"/>
                    <a:pt x="289" y="510"/>
                  </a:cubicBezTo>
                  <a:cubicBezTo>
                    <a:pt x="293" y="496"/>
                    <a:pt x="288" y="474"/>
                    <a:pt x="287" y="462"/>
                  </a:cubicBezTo>
                  <a:cubicBezTo>
                    <a:pt x="286" y="449"/>
                    <a:pt x="284" y="432"/>
                    <a:pt x="281" y="420"/>
                  </a:cubicBezTo>
                  <a:cubicBezTo>
                    <a:pt x="277" y="408"/>
                    <a:pt x="270" y="397"/>
                    <a:pt x="266" y="384"/>
                  </a:cubicBezTo>
                  <a:cubicBezTo>
                    <a:pt x="262" y="371"/>
                    <a:pt x="258" y="352"/>
                    <a:pt x="254" y="340"/>
                  </a:cubicBezTo>
                  <a:cubicBezTo>
                    <a:pt x="251" y="328"/>
                    <a:pt x="255" y="307"/>
                    <a:pt x="253" y="295"/>
                  </a:cubicBezTo>
                  <a:cubicBezTo>
                    <a:pt x="251" y="283"/>
                    <a:pt x="246" y="259"/>
                    <a:pt x="246" y="246"/>
                  </a:cubicBezTo>
                  <a:cubicBezTo>
                    <a:pt x="246" y="233"/>
                    <a:pt x="239" y="211"/>
                    <a:pt x="240" y="202"/>
                  </a:cubicBezTo>
                  <a:cubicBezTo>
                    <a:pt x="241" y="193"/>
                    <a:pt x="238" y="175"/>
                    <a:pt x="240" y="162"/>
                  </a:cubicBezTo>
                  <a:cubicBezTo>
                    <a:pt x="241" y="149"/>
                    <a:pt x="245" y="138"/>
                    <a:pt x="246" y="131"/>
                  </a:cubicBezTo>
                  <a:cubicBezTo>
                    <a:pt x="246" y="124"/>
                    <a:pt x="249" y="99"/>
                    <a:pt x="250" y="90"/>
                  </a:cubicBezTo>
                  <a:cubicBezTo>
                    <a:pt x="251" y="80"/>
                    <a:pt x="256" y="52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39"/>
                    <a:pt x="252" y="36"/>
                    <a:pt x="252" y="35"/>
                  </a:cubicBezTo>
                  <a:cubicBezTo>
                    <a:pt x="259" y="31"/>
                    <a:pt x="258" y="6"/>
                    <a:pt x="256" y="1"/>
                  </a:cubicBezTo>
                  <a:cubicBezTo>
                    <a:pt x="258" y="0"/>
                    <a:pt x="254" y="3"/>
                    <a:pt x="256" y="1"/>
                  </a:cubicBezTo>
                  <a:cubicBezTo>
                    <a:pt x="256" y="1"/>
                    <a:pt x="256" y="1"/>
                    <a:pt x="256" y="1"/>
                  </a:cubicBezTo>
                  <a:cubicBezTo>
                    <a:pt x="256" y="1"/>
                    <a:pt x="262" y="22"/>
                    <a:pt x="262" y="28"/>
                  </a:cubicBezTo>
                  <a:cubicBezTo>
                    <a:pt x="261" y="33"/>
                    <a:pt x="263" y="53"/>
                    <a:pt x="263" y="62"/>
                  </a:cubicBezTo>
                  <a:cubicBezTo>
                    <a:pt x="262" y="70"/>
                    <a:pt x="264" y="88"/>
                    <a:pt x="262" y="93"/>
                  </a:cubicBezTo>
                  <a:cubicBezTo>
                    <a:pt x="260" y="98"/>
                    <a:pt x="261" y="116"/>
                    <a:pt x="260" y="122"/>
                  </a:cubicBezTo>
                  <a:cubicBezTo>
                    <a:pt x="259" y="129"/>
                    <a:pt x="258" y="133"/>
                    <a:pt x="258" y="135"/>
                  </a:cubicBezTo>
                  <a:cubicBezTo>
                    <a:pt x="258" y="137"/>
                    <a:pt x="260" y="146"/>
                    <a:pt x="258" y="155"/>
                  </a:cubicBezTo>
                  <a:cubicBezTo>
                    <a:pt x="257" y="164"/>
                    <a:pt x="251" y="176"/>
                    <a:pt x="251" y="181"/>
                  </a:cubicBezTo>
                  <a:cubicBezTo>
                    <a:pt x="251" y="186"/>
                    <a:pt x="254" y="196"/>
                    <a:pt x="254" y="201"/>
                  </a:cubicBezTo>
                  <a:cubicBezTo>
                    <a:pt x="254" y="206"/>
                    <a:pt x="258" y="215"/>
                    <a:pt x="258" y="220"/>
                  </a:cubicBezTo>
                  <a:cubicBezTo>
                    <a:pt x="258" y="225"/>
                    <a:pt x="261" y="238"/>
                    <a:pt x="261" y="245"/>
                  </a:cubicBezTo>
                  <a:cubicBezTo>
                    <a:pt x="261" y="254"/>
                    <a:pt x="262" y="265"/>
                    <a:pt x="262" y="274"/>
                  </a:cubicBezTo>
                  <a:cubicBezTo>
                    <a:pt x="262" y="282"/>
                    <a:pt x="265" y="293"/>
                    <a:pt x="266" y="301"/>
                  </a:cubicBezTo>
                  <a:cubicBezTo>
                    <a:pt x="267" y="309"/>
                    <a:pt x="269" y="318"/>
                    <a:pt x="270" y="325"/>
                  </a:cubicBezTo>
                  <a:cubicBezTo>
                    <a:pt x="271" y="331"/>
                    <a:pt x="270" y="336"/>
                    <a:pt x="272" y="347"/>
                  </a:cubicBezTo>
                  <a:cubicBezTo>
                    <a:pt x="274" y="357"/>
                    <a:pt x="277" y="363"/>
                    <a:pt x="278" y="367"/>
                  </a:cubicBezTo>
                  <a:cubicBezTo>
                    <a:pt x="279" y="372"/>
                    <a:pt x="284" y="374"/>
                    <a:pt x="287" y="384"/>
                  </a:cubicBezTo>
                  <a:cubicBezTo>
                    <a:pt x="289" y="395"/>
                    <a:pt x="286" y="398"/>
                    <a:pt x="288" y="404"/>
                  </a:cubicBezTo>
                  <a:cubicBezTo>
                    <a:pt x="290" y="410"/>
                    <a:pt x="294" y="417"/>
                    <a:pt x="296" y="425"/>
                  </a:cubicBezTo>
                  <a:cubicBezTo>
                    <a:pt x="298" y="433"/>
                    <a:pt x="302" y="457"/>
                    <a:pt x="302" y="464"/>
                  </a:cubicBezTo>
                  <a:cubicBezTo>
                    <a:pt x="303" y="471"/>
                    <a:pt x="306" y="482"/>
                    <a:pt x="305" y="490"/>
                  </a:cubicBezTo>
                  <a:cubicBezTo>
                    <a:pt x="305" y="499"/>
                    <a:pt x="304" y="517"/>
                    <a:pt x="301" y="530"/>
                  </a:cubicBezTo>
                  <a:cubicBezTo>
                    <a:pt x="298" y="543"/>
                    <a:pt x="289" y="556"/>
                    <a:pt x="285" y="564"/>
                  </a:cubicBezTo>
                  <a:cubicBezTo>
                    <a:pt x="281" y="572"/>
                    <a:pt x="274" y="592"/>
                    <a:pt x="265" y="599"/>
                  </a:cubicBezTo>
                  <a:cubicBezTo>
                    <a:pt x="256" y="605"/>
                    <a:pt x="241" y="609"/>
                    <a:pt x="235" y="618"/>
                  </a:cubicBezTo>
                  <a:cubicBezTo>
                    <a:pt x="223" y="632"/>
                    <a:pt x="204" y="632"/>
                    <a:pt x="193" y="638"/>
                  </a:cubicBezTo>
                  <a:cubicBezTo>
                    <a:pt x="183" y="643"/>
                    <a:pt x="167" y="643"/>
                    <a:pt x="149" y="643"/>
                  </a:cubicBezTo>
                  <a:cubicBezTo>
                    <a:pt x="131" y="643"/>
                    <a:pt x="122" y="644"/>
                    <a:pt x="114" y="632"/>
                  </a:cubicBezTo>
                  <a:cubicBezTo>
                    <a:pt x="106" y="621"/>
                    <a:pt x="95" y="629"/>
                    <a:pt x="86" y="619"/>
                  </a:cubicBezTo>
                  <a:cubicBezTo>
                    <a:pt x="77" y="609"/>
                    <a:pt x="65" y="606"/>
                    <a:pt x="51" y="594"/>
                  </a:cubicBezTo>
                  <a:cubicBezTo>
                    <a:pt x="37" y="583"/>
                    <a:pt x="13" y="577"/>
                    <a:pt x="0" y="577"/>
                  </a:cubicBezTo>
                  <a:close/>
                </a:path>
              </a:pathLst>
            </a:custGeom>
            <a:solidFill>
              <a:srgbClr val="FD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15">
              <a:extLst>
                <a:ext uri="{FF2B5EF4-FFF2-40B4-BE49-F238E27FC236}">
                  <a16:creationId xmlns:a16="http://schemas.microsoft.com/office/drawing/2014/main" id="{A595A99D-D128-4B40-92D1-FCC9A06B5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008"/>
              <a:ext cx="1335" cy="645"/>
            </a:xfrm>
            <a:custGeom>
              <a:avLst/>
              <a:gdLst>
                <a:gd name="T0" fmla="*/ 8270 w 534"/>
                <a:gd name="T1" fmla="*/ 285 h 242"/>
                <a:gd name="T2" fmla="*/ 8033 w 534"/>
                <a:gd name="T3" fmla="*/ 930 h 242"/>
                <a:gd name="T4" fmla="*/ 7908 w 534"/>
                <a:gd name="T5" fmla="*/ 1421 h 242"/>
                <a:gd name="T6" fmla="*/ 7800 w 534"/>
                <a:gd name="T7" fmla="*/ 1988 h 242"/>
                <a:gd name="T8" fmla="*/ 7613 w 534"/>
                <a:gd name="T9" fmla="*/ 2516 h 242"/>
                <a:gd name="T10" fmla="*/ 7363 w 534"/>
                <a:gd name="T11" fmla="*/ 2876 h 242"/>
                <a:gd name="T12" fmla="*/ 7158 w 534"/>
                <a:gd name="T13" fmla="*/ 3481 h 242"/>
                <a:gd name="T14" fmla="*/ 6988 w 534"/>
                <a:gd name="T15" fmla="*/ 3729 h 242"/>
                <a:gd name="T16" fmla="*/ 6408 w 534"/>
                <a:gd name="T17" fmla="*/ 4163 h 242"/>
                <a:gd name="T18" fmla="*/ 5845 w 534"/>
                <a:gd name="T19" fmla="*/ 4446 h 242"/>
                <a:gd name="T20" fmla="*/ 5125 w 534"/>
                <a:gd name="T21" fmla="*/ 4547 h 242"/>
                <a:gd name="T22" fmla="*/ 4425 w 534"/>
                <a:gd name="T23" fmla="*/ 4582 h 242"/>
                <a:gd name="T24" fmla="*/ 3720 w 534"/>
                <a:gd name="T25" fmla="*/ 4504 h 242"/>
                <a:gd name="T26" fmla="*/ 3083 w 534"/>
                <a:gd name="T27" fmla="*/ 4411 h 242"/>
                <a:gd name="T28" fmla="*/ 2720 w 534"/>
                <a:gd name="T29" fmla="*/ 4185 h 242"/>
                <a:gd name="T30" fmla="*/ 2283 w 534"/>
                <a:gd name="T31" fmla="*/ 3958 h 242"/>
                <a:gd name="T32" fmla="*/ 1613 w 534"/>
                <a:gd name="T33" fmla="*/ 3161 h 242"/>
                <a:gd name="T34" fmla="*/ 1095 w 534"/>
                <a:gd name="T35" fmla="*/ 2743 h 242"/>
                <a:gd name="T36" fmla="*/ 520 w 534"/>
                <a:gd name="T37" fmla="*/ 2196 h 242"/>
                <a:gd name="T38" fmla="*/ 63 w 534"/>
                <a:gd name="T39" fmla="*/ 1876 h 242"/>
                <a:gd name="T40" fmla="*/ 0 w 534"/>
                <a:gd name="T41" fmla="*/ 1796 h 242"/>
                <a:gd name="T42" fmla="*/ 95 w 534"/>
                <a:gd name="T43" fmla="*/ 1762 h 242"/>
                <a:gd name="T44" fmla="*/ 283 w 534"/>
                <a:gd name="T45" fmla="*/ 1613 h 242"/>
                <a:gd name="T46" fmla="*/ 875 w 534"/>
                <a:gd name="T47" fmla="*/ 2068 h 242"/>
                <a:gd name="T48" fmla="*/ 1188 w 534"/>
                <a:gd name="T49" fmla="*/ 2329 h 242"/>
                <a:gd name="T50" fmla="*/ 1520 w 534"/>
                <a:gd name="T51" fmla="*/ 2559 h 242"/>
                <a:gd name="T52" fmla="*/ 1783 w 534"/>
                <a:gd name="T53" fmla="*/ 2841 h 242"/>
                <a:gd name="T54" fmla="*/ 2175 w 534"/>
                <a:gd name="T55" fmla="*/ 3425 h 242"/>
                <a:gd name="T56" fmla="*/ 2500 w 534"/>
                <a:gd name="T57" fmla="*/ 3729 h 242"/>
                <a:gd name="T58" fmla="*/ 2988 w 534"/>
                <a:gd name="T59" fmla="*/ 3843 h 242"/>
                <a:gd name="T60" fmla="*/ 3458 w 534"/>
                <a:gd name="T61" fmla="*/ 4150 h 242"/>
                <a:gd name="T62" fmla="*/ 3895 w 534"/>
                <a:gd name="T63" fmla="*/ 4129 h 242"/>
                <a:gd name="T64" fmla="*/ 4395 w 534"/>
                <a:gd name="T65" fmla="*/ 4240 h 242"/>
                <a:gd name="T66" fmla="*/ 4708 w 534"/>
                <a:gd name="T67" fmla="*/ 4150 h 242"/>
                <a:gd name="T68" fmla="*/ 5300 w 534"/>
                <a:gd name="T69" fmla="*/ 4091 h 242"/>
                <a:gd name="T70" fmla="*/ 5863 w 534"/>
                <a:gd name="T71" fmla="*/ 3979 h 242"/>
                <a:gd name="T72" fmla="*/ 6363 w 534"/>
                <a:gd name="T73" fmla="*/ 3822 h 242"/>
                <a:gd name="T74" fmla="*/ 6875 w 534"/>
                <a:gd name="T75" fmla="*/ 3366 h 242"/>
                <a:gd name="T76" fmla="*/ 7145 w 534"/>
                <a:gd name="T77" fmla="*/ 2956 h 242"/>
                <a:gd name="T78" fmla="*/ 7395 w 534"/>
                <a:gd name="T79" fmla="*/ 2516 h 242"/>
                <a:gd name="T80" fmla="*/ 7658 w 534"/>
                <a:gd name="T81" fmla="*/ 1839 h 242"/>
                <a:gd name="T82" fmla="*/ 7845 w 534"/>
                <a:gd name="T83" fmla="*/ 1023 h 242"/>
                <a:gd name="T84" fmla="*/ 8000 w 534"/>
                <a:gd name="T85" fmla="*/ 568 h 242"/>
                <a:gd name="T86" fmla="*/ 8158 w 534"/>
                <a:gd name="T87" fmla="*/ 285 h 242"/>
                <a:gd name="T88" fmla="*/ 8345 w 534"/>
                <a:gd name="T89" fmla="*/ 93 h 242"/>
                <a:gd name="T90" fmla="*/ 8270 w 534"/>
                <a:gd name="T91" fmla="*/ 285 h 2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4" h="242">
                  <a:moveTo>
                    <a:pt x="529" y="15"/>
                  </a:moveTo>
                  <a:cubicBezTo>
                    <a:pt x="528" y="25"/>
                    <a:pt x="514" y="37"/>
                    <a:pt x="514" y="49"/>
                  </a:cubicBezTo>
                  <a:cubicBezTo>
                    <a:pt x="513" y="61"/>
                    <a:pt x="510" y="67"/>
                    <a:pt x="506" y="75"/>
                  </a:cubicBezTo>
                  <a:cubicBezTo>
                    <a:pt x="503" y="84"/>
                    <a:pt x="504" y="93"/>
                    <a:pt x="499" y="105"/>
                  </a:cubicBezTo>
                  <a:cubicBezTo>
                    <a:pt x="495" y="116"/>
                    <a:pt x="494" y="127"/>
                    <a:pt x="487" y="133"/>
                  </a:cubicBezTo>
                  <a:cubicBezTo>
                    <a:pt x="479" y="139"/>
                    <a:pt x="476" y="145"/>
                    <a:pt x="471" y="152"/>
                  </a:cubicBezTo>
                  <a:cubicBezTo>
                    <a:pt x="467" y="160"/>
                    <a:pt x="463" y="177"/>
                    <a:pt x="458" y="184"/>
                  </a:cubicBezTo>
                  <a:cubicBezTo>
                    <a:pt x="452" y="190"/>
                    <a:pt x="447" y="197"/>
                    <a:pt x="447" y="197"/>
                  </a:cubicBezTo>
                  <a:cubicBezTo>
                    <a:pt x="429" y="198"/>
                    <a:pt x="415" y="213"/>
                    <a:pt x="410" y="220"/>
                  </a:cubicBezTo>
                  <a:cubicBezTo>
                    <a:pt x="401" y="218"/>
                    <a:pt x="381" y="226"/>
                    <a:pt x="374" y="235"/>
                  </a:cubicBezTo>
                  <a:cubicBezTo>
                    <a:pt x="365" y="231"/>
                    <a:pt x="339" y="231"/>
                    <a:pt x="328" y="240"/>
                  </a:cubicBezTo>
                  <a:cubicBezTo>
                    <a:pt x="320" y="235"/>
                    <a:pt x="296" y="238"/>
                    <a:pt x="283" y="242"/>
                  </a:cubicBezTo>
                  <a:cubicBezTo>
                    <a:pt x="277" y="240"/>
                    <a:pt x="253" y="235"/>
                    <a:pt x="238" y="238"/>
                  </a:cubicBezTo>
                  <a:cubicBezTo>
                    <a:pt x="229" y="234"/>
                    <a:pt x="201" y="235"/>
                    <a:pt x="197" y="233"/>
                  </a:cubicBezTo>
                  <a:cubicBezTo>
                    <a:pt x="193" y="231"/>
                    <a:pt x="183" y="223"/>
                    <a:pt x="174" y="221"/>
                  </a:cubicBezTo>
                  <a:cubicBezTo>
                    <a:pt x="164" y="219"/>
                    <a:pt x="153" y="217"/>
                    <a:pt x="146" y="209"/>
                  </a:cubicBezTo>
                  <a:cubicBezTo>
                    <a:pt x="138" y="200"/>
                    <a:pt x="117" y="169"/>
                    <a:pt x="103" y="167"/>
                  </a:cubicBezTo>
                  <a:cubicBezTo>
                    <a:pt x="98" y="160"/>
                    <a:pt x="87" y="152"/>
                    <a:pt x="70" y="145"/>
                  </a:cubicBezTo>
                  <a:cubicBezTo>
                    <a:pt x="65" y="138"/>
                    <a:pt x="46" y="121"/>
                    <a:pt x="33" y="116"/>
                  </a:cubicBezTo>
                  <a:cubicBezTo>
                    <a:pt x="29" y="110"/>
                    <a:pt x="20" y="101"/>
                    <a:pt x="4" y="99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2" y="95"/>
                    <a:pt x="4" y="94"/>
                    <a:pt x="6" y="93"/>
                  </a:cubicBezTo>
                  <a:cubicBezTo>
                    <a:pt x="10" y="91"/>
                    <a:pt x="15" y="88"/>
                    <a:pt x="18" y="85"/>
                  </a:cubicBezTo>
                  <a:cubicBezTo>
                    <a:pt x="28" y="89"/>
                    <a:pt x="52" y="107"/>
                    <a:pt x="56" y="109"/>
                  </a:cubicBezTo>
                  <a:cubicBezTo>
                    <a:pt x="61" y="111"/>
                    <a:pt x="73" y="120"/>
                    <a:pt x="76" y="123"/>
                  </a:cubicBezTo>
                  <a:cubicBezTo>
                    <a:pt x="79" y="127"/>
                    <a:pt x="91" y="132"/>
                    <a:pt x="97" y="135"/>
                  </a:cubicBezTo>
                  <a:cubicBezTo>
                    <a:pt x="103" y="138"/>
                    <a:pt x="111" y="147"/>
                    <a:pt x="114" y="150"/>
                  </a:cubicBezTo>
                  <a:cubicBezTo>
                    <a:pt x="116" y="153"/>
                    <a:pt x="133" y="178"/>
                    <a:pt x="139" y="181"/>
                  </a:cubicBezTo>
                  <a:cubicBezTo>
                    <a:pt x="146" y="184"/>
                    <a:pt x="156" y="193"/>
                    <a:pt x="160" y="197"/>
                  </a:cubicBezTo>
                  <a:cubicBezTo>
                    <a:pt x="164" y="200"/>
                    <a:pt x="182" y="200"/>
                    <a:pt x="191" y="203"/>
                  </a:cubicBezTo>
                  <a:cubicBezTo>
                    <a:pt x="199" y="206"/>
                    <a:pt x="211" y="219"/>
                    <a:pt x="221" y="219"/>
                  </a:cubicBezTo>
                  <a:cubicBezTo>
                    <a:pt x="231" y="219"/>
                    <a:pt x="239" y="219"/>
                    <a:pt x="249" y="218"/>
                  </a:cubicBezTo>
                  <a:cubicBezTo>
                    <a:pt x="259" y="218"/>
                    <a:pt x="273" y="226"/>
                    <a:pt x="281" y="224"/>
                  </a:cubicBezTo>
                  <a:cubicBezTo>
                    <a:pt x="288" y="223"/>
                    <a:pt x="289" y="222"/>
                    <a:pt x="301" y="219"/>
                  </a:cubicBezTo>
                  <a:cubicBezTo>
                    <a:pt x="312" y="216"/>
                    <a:pt x="323" y="218"/>
                    <a:pt x="339" y="216"/>
                  </a:cubicBezTo>
                  <a:cubicBezTo>
                    <a:pt x="354" y="214"/>
                    <a:pt x="365" y="215"/>
                    <a:pt x="375" y="210"/>
                  </a:cubicBezTo>
                  <a:cubicBezTo>
                    <a:pt x="386" y="205"/>
                    <a:pt x="401" y="209"/>
                    <a:pt x="407" y="202"/>
                  </a:cubicBezTo>
                  <a:cubicBezTo>
                    <a:pt x="413" y="195"/>
                    <a:pt x="428" y="185"/>
                    <a:pt x="440" y="178"/>
                  </a:cubicBezTo>
                  <a:cubicBezTo>
                    <a:pt x="442" y="171"/>
                    <a:pt x="456" y="157"/>
                    <a:pt x="457" y="156"/>
                  </a:cubicBezTo>
                  <a:cubicBezTo>
                    <a:pt x="468" y="146"/>
                    <a:pt x="468" y="140"/>
                    <a:pt x="473" y="133"/>
                  </a:cubicBezTo>
                  <a:cubicBezTo>
                    <a:pt x="478" y="125"/>
                    <a:pt x="486" y="109"/>
                    <a:pt x="490" y="97"/>
                  </a:cubicBezTo>
                  <a:cubicBezTo>
                    <a:pt x="495" y="85"/>
                    <a:pt x="495" y="62"/>
                    <a:pt x="502" y="54"/>
                  </a:cubicBezTo>
                  <a:cubicBezTo>
                    <a:pt x="507" y="48"/>
                    <a:pt x="511" y="40"/>
                    <a:pt x="512" y="30"/>
                  </a:cubicBezTo>
                  <a:cubicBezTo>
                    <a:pt x="517" y="24"/>
                    <a:pt x="519" y="24"/>
                    <a:pt x="522" y="15"/>
                  </a:cubicBezTo>
                  <a:cubicBezTo>
                    <a:pt x="526" y="5"/>
                    <a:pt x="533" y="0"/>
                    <a:pt x="534" y="5"/>
                  </a:cubicBezTo>
                  <a:cubicBezTo>
                    <a:pt x="532" y="6"/>
                    <a:pt x="529" y="12"/>
                    <a:pt x="529" y="15"/>
                  </a:cubicBezTo>
                  <a:close/>
                </a:path>
              </a:pathLst>
            </a:custGeom>
            <a:solidFill>
              <a:srgbClr val="FD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16">
              <a:extLst>
                <a:ext uri="{FF2B5EF4-FFF2-40B4-BE49-F238E27FC236}">
                  <a16:creationId xmlns:a16="http://schemas.microsoft.com/office/drawing/2014/main" id="{89ACEAC2-A6A3-4F98-AFD5-2821E61A1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352"/>
              <a:ext cx="442" cy="208"/>
            </a:xfrm>
            <a:custGeom>
              <a:avLst/>
              <a:gdLst>
                <a:gd name="T0" fmla="*/ 0 w 177"/>
                <a:gd name="T1" fmla="*/ 1480 h 78"/>
                <a:gd name="T2" fmla="*/ 467 w 177"/>
                <a:gd name="T3" fmla="*/ 1309 h 78"/>
                <a:gd name="T4" fmla="*/ 874 w 177"/>
                <a:gd name="T5" fmla="*/ 1272 h 78"/>
                <a:gd name="T6" fmla="*/ 1279 w 177"/>
                <a:gd name="T7" fmla="*/ 1139 h 78"/>
                <a:gd name="T8" fmla="*/ 1633 w 177"/>
                <a:gd name="T9" fmla="*/ 1080 h 78"/>
                <a:gd name="T10" fmla="*/ 1965 w 177"/>
                <a:gd name="T11" fmla="*/ 853 h 78"/>
                <a:gd name="T12" fmla="*/ 2257 w 177"/>
                <a:gd name="T13" fmla="*/ 717 h 78"/>
                <a:gd name="T14" fmla="*/ 2600 w 177"/>
                <a:gd name="T15" fmla="*/ 456 h 78"/>
                <a:gd name="T16" fmla="*/ 2744 w 177"/>
                <a:gd name="T17" fmla="*/ 0 h 78"/>
                <a:gd name="T18" fmla="*/ 2600 w 177"/>
                <a:gd name="T19" fmla="*/ 136 h 78"/>
                <a:gd name="T20" fmla="*/ 2462 w 177"/>
                <a:gd name="T21" fmla="*/ 227 h 78"/>
                <a:gd name="T22" fmla="*/ 2337 w 177"/>
                <a:gd name="T23" fmla="*/ 568 h 78"/>
                <a:gd name="T24" fmla="*/ 2058 w 177"/>
                <a:gd name="T25" fmla="*/ 661 h 78"/>
                <a:gd name="T26" fmla="*/ 1696 w 177"/>
                <a:gd name="T27" fmla="*/ 853 h 78"/>
                <a:gd name="T28" fmla="*/ 1341 w 177"/>
                <a:gd name="T29" fmla="*/ 1024 h 78"/>
                <a:gd name="T30" fmla="*/ 904 w 177"/>
                <a:gd name="T31" fmla="*/ 1080 h 78"/>
                <a:gd name="T32" fmla="*/ 812 w 177"/>
                <a:gd name="T33" fmla="*/ 1216 h 78"/>
                <a:gd name="T34" fmla="*/ 604 w 177"/>
                <a:gd name="T35" fmla="*/ 1229 h 78"/>
                <a:gd name="T36" fmla="*/ 62 w 177"/>
                <a:gd name="T37" fmla="*/ 1421 h 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7" h="78">
                  <a:moveTo>
                    <a:pt x="0" y="78"/>
                  </a:moveTo>
                  <a:cubicBezTo>
                    <a:pt x="10" y="77"/>
                    <a:pt x="20" y="71"/>
                    <a:pt x="30" y="69"/>
                  </a:cubicBezTo>
                  <a:cubicBezTo>
                    <a:pt x="39" y="68"/>
                    <a:pt x="47" y="69"/>
                    <a:pt x="56" y="67"/>
                  </a:cubicBezTo>
                  <a:cubicBezTo>
                    <a:pt x="65" y="65"/>
                    <a:pt x="72" y="60"/>
                    <a:pt x="82" y="60"/>
                  </a:cubicBezTo>
                  <a:cubicBezTo>
                    <a:pt x="90" y="59"/>
                    <a:pt x="98" y="61"/>
                    <a:pt x="105" y="57"/>
                  </a:cubicBezTo>
                  <a:cubicBezTo>
                    <a:pt x="112" y="53"/>
                    <a:pt x="119" y="49"/>
                    <a:pt x="126" y="45"/>
                  </a:cubicBezTo>
                  <a:cubicBezTo>
                    <a:pt x="134" y="41"/>
                    <a:pt x="136" y="38"/>
                    <a:pt x="145" y="38"/>
                  </a:cubicBezTo>
                  <a:cubicBezTo>
                    <a:pt x="154" y="37"/>
                    <a:pt x="162" y="31"/>
                    <a:pt x="167" y="24"/>
                  </a:cubicBezTo>
                  <a:cubicBezTo>
                    <a:pt x="170" y="19"/>
                    <a:pt x="177" y="5"/>
                    <a:pt x="176" y="0"/>
                  </a:cubicBezTo>
                  <a:cubicBezTo>
                    <a:pt x="172" y="1"/>
                    <a:pt x="171" y="5"/>
                    <a:pt x="167" y="7"/>
                  </a:cubicBezTo>
                  <a:cubicBezTo>
                    <a:pt x="163" y="9"/>
                    <a:pt x="161" y="9"/>
                    <a:pt x="158" y="12"/>
                  </a:cubicBezTo>
                  <a:cubicBezTo>
                    <a:pt x="152" y="16"/>
                    <a:pt x="154" y="24"/>
                    <a:pt x="150" y="30"/>
                  </a:cubicBezTo>
                  <a:cubicBezTo>
                    <a:pt x="146" y="36"/>
                    <a:pt x="138" y="35"/>
                    <a:pt x="132" y="35"/>
                  </a:cubicBezTo>
                  <a:cubicBezTo>
                    <a:pt x="123" y="35"/>
                    <a:pt x="115" y="39"/>
                    <a:pt x="109" y="45"/>
                  </a:cubicBezTo>
                  <a:cubicBezTo>
                    <a:pt x="102" y="51"/>
                    <a:pt x="96" y="54"/>
                    <a:pt x="86" y="54"/>
                  </a:cubicBezTo>
                  <a:cubicBezTo>
                    <a:pt x="76" y="54"/>
                    <a:pt x="67" y="50"/>
                    <a:pt x="58" y="57"/>
                  </a:cubicBezTo>
                  <a:cubicBezTo>
                    <a:pt x="56" y="59"/>
                    <a:pt x="54" y="63"/>
                    <a:pt x="52" y="64"/>
                  </a:cubicBezTo>
                  <a:cubicBezTo>
                    <a:pt x="49" y="66"/>
                    <a:pt x="43" y="65"/>
                    <a:pt x="39" y="65"/>
                  </a:cubicBezTo>
                  <a:cubicBezTo>
                    <a:pt x="26" y="65"/>
                    <a:pt x="15" y="68"/>
                    <a:pt x="4" y="7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17">
              <a:extLst>
                <a:ext uri="{FF2B5EF4-FFF2-40B4-BE49-F238E27FC236}">
                  <a16:creationId xmlns:a16="http://schemas.microsoft.com/office/drawing/2014/main" id="{BA95974B-53A1-48CA-BE9F-7266F5907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016"/>
              <a:ext cx="167" cy="376"/>
            </a:xfrm>
            <a:custGeom>
              <a:avLst/>
              <a:gdLst>
                <a:gd name="T0" fmla="*/ 30 w 67"/>
                <a:gd name="T1" fmla="*/ 2675 h 141"/>
                <a:gd name="T2" fmla="*/ 508 w 67"/>
                <a:gd name="T3" fmla="*/ 1613 h 141"/>
                <a:gd name="T4" fmla="*/ 715 w 67"/>
                <a:gd name="T5" fmla="*/ 875 h 141"/>
                <a:gd name="T6" fmla="*/ 850 w 67"/>
                <a:gd name="T7" fmla="*/ 491 h 141"/>
                <a:gd name="T8" fmla="*/ 995 w 67"/>
                <a:gd name="T9" fmla="*/ 136 h 141"/>
                <a:gd name="T10" fmla="*/ 434 w 67"/>
                <a:gd name="T11" fmla="*/ 547 h 141"/>
                <a:gd name="T12" fmla="*/ 653 w 67"/>
                <a:gd name="T13" fmla="*/ 627 h 141"/>
                <a:gd name="T14" fmla="*/ 621 w 67"/>
                <a:gd name="T15" fmla="*/ 909 h 141"/>
                <a:gd name="T16" fmla="*/ 466 w 67"/>
                <a:gd name="T17" fmla="*/ 1139 h 141"/>
                <a:gd name="T18" fmla="*/ 434 w 67"/>
                <a:gd name="T19" fmla="*/ 1387 h 141"/>
                <a:gd name="T20" fmla="*/ 446 w 67"/>
                <a:gd name="T21" fmla="*/ 1629 h 141"/>
                <a:gd name="T22" fmla="*/ 249 w 67"/>
                <a:gd name="T23" fmla="*/ 1784 h 141"/>
                <a:gd name="T24" fmla="*/ 217 w 67"/>
                <a:gd name="T25" fmla="*/ 2048 h 141"/>
                <a:gd name="T26" fmla="*/ 0 w 67"/>
                <a:gd name="T27" fmla="*/ 2653 h 1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141">
                  <a:moveTo>
                    <a:pt x="2" y="141"/>
                  </a:moveTo>
                  <a:cubicBezTo>
                    <a:pt x="14" y="123"/>
                    <a:pt x="26" y="105"/>
                    <a:pt x="33" y="85"/>
                  </a:cubicBezTo>
                  <a:cubicBezTo>
                    <a:pt x="38" y="72"/>
                    <a:pt x="39" y="58"/>
                    <a:pt x="46" y="46"/>
                  </a:cubicBezTo>
                  <a:cubicBezTo>
                    <a:pt x="49" y="39"/>
                    <a:pt x="52" y="33"/>
                    <a:pt x="55" y="26"/>
                  </a:cubicBezTo>
                  <a:cubicBezTo>
                    <a:pt x="56" y="22"/>
                    <a:pt x="67" y="11"/>
                    <a:pt x="64" y="7"/>
                  </a:cubicBezTo>
                  <a:cubicBezTo>
                    <a:pt x="57" y="0"/>
                    <a:pt x="27" y="21"/>
                    <a:pt x="28" y="29"/>
                  </a:cubicBezTo>
                  <a:cubicBezTo>
                    <a:pt x="33" y="30"/>
                    <a:pt x="39" y="24"/>
                    <a:pt x="42" y="33"/>
                  </a:cubicBezTo>
                  <a:cubicBezTo>
                    <a:pt x="44" y="37"/>
                    <a:pt x="42" y="44"/>
                    <a:pt x="40" y="48"/>
                  </a:cubicBezTo>
                  <a:cubicBezTo>
                    <a:pt x="39" y="55"/>
                    <a:pt x="35" y="57"/>
                    <a:pt x="30" y="60"/>
                  </a:cubicBezTo>
                  <a:cubicBezTo>
                    <a:pt x="21" y="65"/>
                    <a:pt x="24" y="65"/>
                    <a:pt x="28" y="73"/>
                  </a:cubicBezTo>
                  <a:cubicBezTo>
                    <a:pt x="31" y="77"/>
                    <a:pt x="32" y="81"/>
                    <a:pt x="29" y="86"/>
                  </a:cubicBezTo>
                  <a:cubicBezTo>
                    <a:pt x="25" y="92"/>
                    <a:pt x="21" y="89"/>
                    <a:pt x="16" y="94"/>
                  </a:cubicBezTo>
                  <a:cubicBezTo>
                    <a:pt x="12" y="98"/>
                    <a:pt x="15" y="102"/>
                    <a:pt x="14" y="108"/>
                  </a:cubicBezTo>
                  <a:cubicBezTo>
                    <a:pt x="13" y="119"/>
                    <a:pt x="3" y="128"/>
                    <a:pt x="0" y="14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18">
              <a:extLst>
                <a:ext uri="{FF2B5EF4-FFF2-40B4-BE49-F238E27FC236}">
                  <a16:creationId xmlns:a16="http://schemas.microsoft.com/office/drawing/2014/main" id="{B139373E-AA3B-4663-B0D4-BA5AAB9D3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469"/>
              <a:ext cx="90" cy="67"/>
            </a:xfrm>
            <a:custGeom>
              <a:avLst/>
              <a:gdLst>
                <a:gd name="T0" fmla="*/ 563 w 36"/>
                <a:gd name="T1" fmla="*/ 35 h 25"/>
                <a:gd name="T2" fmla="*/ 270 w 36"/>
                <a:gd name="T3" fmla="*/ 56 h 25"/>
                <a:gd name="T4" fmla="*/ 125 w 36"/>
                <a:gd name="T5" fmla="*/ 482 h 25"/>
                <a:gd name="T6" fmla="*/ 300 w 36"/>
                <a:gd name="T7" fmla="*/ 193 h 25"/>
                <a:gd name="T8" fmla="*/ 550 w 36"/>
                <a:gd name="T9" fmla="*/ 3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25">
                  <a:moveTo>
                    <a:pt x="36" y="2"/>
                  </a:moveTo>
                  <a:cubicBezTo>
                    <a:pt x="30" y="0"/>
                    <a:pt x="23" y="1"/>
                    <a:pt x="17" y="3"/>
                  </a:cubicBezTo>
                  <a:cubicBezTo>
                    <a:pt x="11" y="5"/>
                    <a:pt x="0" y="19"/>
                    <a:pt x="8" y="25"/>
                  </a:cubicBezTo>
                  <a:cubicBezTo>
                    <a:pt x="13" y="22"/>
                    <a:pt x="14" y="14"/>
                    <a:pt x="19" y="10"/>
                  </a:cubicBezTo>
                  <a:cubicBezTo>
                    <a:pt x="23" y="6"/>
                    <a:pt x="30" y="2"/>
                    <a:pt x="35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Freeform 19">
              <a:extLst>
                <a:ext uri="{FF2B5EF4-FFF2-40B4-BE49-F238E27FC236}">
                  <a16:creationId xmlns:a16="http://schemas.microsoft.com/office/drawing/2014/main" id="{4BED0CC6-2288-41A3-9CF6-C0FD51263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1445"/>
              <a:ext cx="85" cy="86"/>
            </a:xfrm>
            <a:custGeom>
              <a:avLst/>
              <a:gdLst>
                <a:gd name="T0" fmla="*/ 533 w 34"/>
                <a:gd name="T1" fmla="*/ 116 h 32"/>
                <a:gd name="T2" fmla="*/ 220 w 34"/>
                <a:gd name="T3" fmla="*/ 621 h 32"/>
                <a:gd name="T4" fmla="*/ 520 w 34"/>
                <a:gd name="T5" fmla="*/ 11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2">
                  <a:moveTo>
                    <a:pt x="34" y="6"/>
                  </a:moveTo>
                  <a:cubicBezTo>
                    <a:pt x="18" y="0"/>
                    <a:pt x="0" y="18"/>
                    <a:pt x="14" y="32"/>
                  </a:cubicBezTo>
                  <a:cubicBezTo>
                    <a:pt x="10" y="22"/>
                    <a:pt x="22" y="6"/>
                    <a:pt x="33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6" name="Freeform 20">
              <a:extLst>
                <a:ext uri="{FF2B5EF4-FFF2-40B4-BE49-F238E27FC236}">
                  <a16:creationId xmlns:a16="http://schemas.microsoft.com/office/drawing/2014/main" id="{AC619624-4D4E-45A1-B9E9-5077229E9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437"/>
              <a:ext cx="60" cy="91"/>
            </a:xfrm>
            <a:custGeom>
              <a:avLst/>
              <a:gdLst>
                <a:gd name="T0" fmla="*/ 375 w 24"/>
                <a:gd name="T1" fmla="*/ 0 h 34"/>
                <a:gd name="T2" fmla="*/ 20 w 24"/>
                <a:gd name="T3" fmla="*/ 171 h 34"/>
                <a:gd name="T4" fmla="*/ 63 w 24"/>
                <a:gd name="T5" fmla="*/ 423 h 34"/>
                <a:gd name="T6" fmla="*/ 63 w 24"/>
                <a:gd name="T7" fmla="*/ 653 h 34"/>
                <a:gd name="T8" fmla="*/ 270 w 24"/>
                <a:gd name="T9" fmla="*/ 479 h 34"/>
                <a:gd name="T10" fmla="*/ 300 w 24"/>
                <a:gd name="T11" fmla="*/ 3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4">
                  <a:moveTo>
                    <a:pt x="24" y="0"/>
                  </a:moveTo>
                  <a:cubicBezTo>
                    <a:pt x="18" y="1"/>
                    <a:pt x="3" y="1"/>
                    <a:pt x="1" y="9"/>
                  </a:cubicBezTo>
                  <a:cubicBezTo>
                    <a:pt x="0" y="13"/>
                    <a:pt x="3" y="18"/>
                    <a:pt x="4" y="22"/>
                  </a:cubicBezTo>
                  <a:cubicBezTo>
                    <a:pt x="4" y="26"/>
                    <a:pt x="3" y="30"/>
                    <a:pt x="4" y="34"/>
                  </a:cubicBezTo>
                  <a:cubicBezTo>
                    <a:pt x="7" y="33"/>
                    <a:pt x="13" y="27"/>
                    <a:pt x="17" y="25"/>
                  </a:cubicBezTo>
                  <a:cubicBezTo>
                    <a:pt x="3" y="25"/>
                    <a:pt x="9" y="0"/>
                    <a:pt x="19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7" name="Freeform 21">
              <a:extLst>
                <a:ext uri="{FF2B5EF4-FFF2-40B4-BE49-F238E27FC236}">
                  <a16:creationId xmlns:a16="http://schemas.microsoft.com/office/drawing/2014/main" id="{5798FA60-077C-451E-92CF-E3B69B94D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448"/>
              <a:ext cx="85" cy="37"/>
            </a:xfrm>
            <a:custGeom>
              <a:avLst/>
              <a:gdLst>
                <a:gd name="T0" fmla="*/ 0 w 34"/>
                <a:gd name="T1" fmla="*/ 259 h 14"/>
                <a:gd name="T2" fmla="*/ 533 w 34"/>
                <a:gd name="T3" fmla="*/ 90 h 14"/>
                <a:gd name="T4" fmla="*/ 63 w 34"/>
                <a:gd name="T5" fmla="*/ 22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0" y="14"/>
                  </a:moveTo>
                  <a:cubicBezTo>
                    <a:pt x="5" y="1"/>
                    <a:pt x="24" y="0"/>
                    <a:pt x="34" y="5"/>
                  </a:cubicBezTo>
                  <a:cubicBezTo>
                    <a:pt x="22" y="2"/>
                    <a:pt x="14" y="7"/>
                    <a:pt x="4" y="1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22">
              <a:extLst>
                <a:ext uri="{FF2B5EF4-FFF2-40B4-BE49-F238E27FC236}">
                  <a16:creationId xmlns:a16="http://schemas.microsoft.com/office/drawing/2014/main" id="{00ECB5DC-9DBF-495F-8DA7-8DCDD2201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400"/>
              <a:ext cx="102" cy="35"/>
            </a:xfrm>
            <a:custGeom>
              <a:avLst/>
              <a:gdLst>
                <a:gd name="T0" fmla="*/ 0 w 41"/>
                <a:gd name="T1" fmla="*/ 137 h 13"/>
                <a:gd name="T2" fmla="*/ 383 w 41"/>
                <a:gd name="T3" fmla="*/ 35 h 13"/>
                <a:gd name="T4" fmla="*/ 632 w 41"/>
                <a:gd name="T5" fmla="*/ 253 h 13"/>
                <a:gd name="T6" fmla="*/ 62 w 41"/>
                <a:gd name="T7" fmla="*/ 1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3">
                  <a:moveTo>
                    <a:pt x="0" y="7"/>
                  </a:moveTo>
                  <a:cubicBezTo>
                    <a:pt x="9" y="5"/>
                    <a:pt x="15" y="0"/>
                    <a:pt x="25" y="2"/>
                  </a:cubicBezTo>
                  <a:cubicBezTo>
                    <a:pt x="32" y="3"/>
                    <a:pt x="38" y="6"/>
                    <a:pt x="41" y="13"/>
                  </a:cubicBezTo>
                  <a:cubicBezTo>
                    <a:pt x="29" y="7"/>
                    <a:pt x="18" y="6"/>
                    <a:pt x="4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23">
              <a:extLst>
                <a:ext uri="{FF2B5EF4-FFF2-40B4-BE49-F238E27FC236}">
                  <a16:creationId xmlns:a16="http://schemas.microsoft.com/office/drawing/2014/main" id="{1B29BB2B-427A-4016-B15F-29152EED4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608"/>
              <a:ext cx="117" cy="69"/>
            </a:xfrm>
            <a:custGeom>
              <a:avLst/>
              <a:gdLst>
                <a:gd name="T0" fmla="*/ 0 w 47"/>
                <a:gd name="T1" fmla="*/ 486 h 26"/>
                <a:gd name="T2" fmla="*/ 309 w 47"/>
                <a:gd name="T3" fmla="*/ 35 h 26"/>
                <a:gd name="T4" fmla="*/ 724 w 47"/>
                <a:gd name="T5" fmla="*/ 204 h 26"/>
                <a:gd name="T6" fmla="*/ 695 w 47"/>
                <a:gd name="T7" fmla="*/ 247 h 26"/>
                <a:gd name="T8" fmla="*/ 433 w 47"/>
                <a:gd name="T9" fmla="*/ 170 h 26"/>
                <a:gd name="T10" fmla="*/ 124 w 47"/>
                <a:gd name="T11" fmla="*/ 295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6">
                  <a:moveTo>
                    <a:pt x="0" y="26"/>
                  </a:moveTo>
                  <a:cubicBezTo>
                    <a:pt x="1" y="16"/>
                    <a:pt x="9" y="4"/>
                    <a:pt x="20" y="2"/>
                  </a:cubicBezTo>
                  <a:cubicBezTo>
                    <a:pt x="28" y="0"/>
                    <a:pt x="39" y="7"/>
                    <a:pt x="47" y="11"/>
                  </a:cubicBezTo>
                  <a:cubicBezTo>
                    <a:pt x="47" y="13"/>
                    <a:pt x="45" y="11"/>
                    <a:pt x="45" y="13"/>
                  </a:cubicBezTo>
                  <a:cubicBezTo>
                    <a:pt x="39" y="11"/>
                    <a:pt x="35" y="9"/>
                    <a:pt x="28" y="9"/>
                  </a:cubicBezTo>
                  <a:cubicBezTo>
                    <a:pt x="22" y="8"/>
                    <a:pt x="12" y="12"/>
                    <a:pt x="8" y="1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24">
              <a:extLst>
                <a:ext uri="{FF2B5EF4-FFF2-40B4-BE49-F238E27FC236}">
                  <a16:creationId xmlns:a16="http://schemas.microsoft.com/office/drawing/2014/main" id="{A0969294-A789-4AD9-8A24-3FB05AD4E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643"/>
              <a:ext cx="112" cy="74"/>
            </a:xfrm>
            <a:custGeom>
              <a:avLst/>
              <a:gdLst>
                <a:gd name="T0" fmla="*/ 62 w 45"/>
                <a:gd name="T1" fmla="*/ 518 h 28"/>
                <a:gd name="T2" fmla="*/ 217 w 45"/>
                <a:gd name="T3" fmla="*/ 21 h 28"/>
                <a:gd name="T4" fmla="*/ 694 w 45"/>
                <a:gd name="T5" fmla="*/ 167 h 28"/>
                <a:gd name="T6" fmla="*/ 309 w 45"/>
                <a:gd name="T7" fmla="*/ 148 h 28"/>
                <a:gd name="T8" fmla="*/ 62 w 45"/>
                <a:gd name="T9" fmla="*/ 34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8">
                  <a:moveTo>
                    <a:pt x="4" y="28"/>
                  </a:moveTo>
                  <a:cubicBezTo>
                    <a:pt x="0" y="19"/>
                    <a:pt x="4" y="3"/>
                    <a:pt x="14" y="1"/>
                  </a:cubicBezTo>
                  <a:cubicBezTo>
                    <a:pt x="21" y="0"/>
                    <a:pt x="41" y="2"/>
                    <a:pt x="45" y="9"/>
                  </a:cubicBezTo>
                  <a:cubicBezTo>
                    <a:pt x="36" y="10"/>
                    <a:pt x="29" y="6"/>
                    <a:pt x="20" y="8"/>
                  </a:cubicBezTo>
                  <a:cubicBezTo>
                    <a:pt x="15" y="9"/>
                    <a:pt x="5" y="13"/>
                    <a:pt x="4" y="19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25">
              <a:extLst>
                <a:ext uri="{FF2B5EF4-FFF2-40B4-BE49-F238E27FC236}">
                  <a16:creationId xmlns:a16="http://schemas.microsoft.com/office/drawing/2014/main" id="{853903A5-DB9C-4B10-9595-77C215E87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656"/>
              <a:ext cx="107" cy="83"/>
            </a:xfrm>
            <a:custGeom>
              <a:avLst/>
              <a:gdLst>
                <a:gd name="T0" fmla="*/ 62 w 43"/>
                <a:gd name="T1" fmla="*/ 594 h 31"/>
                <a:gd name="T2" fmla="*/ 187 w 43"/>
                <a:gd name="T3" fmla="*/ 78 h 31"/>
                <a:gd name="T4" fmla="*/ 662 w 43"/>
                <a:gd name="T5" fmla="*/ 115 h 31"/>
                <a:gd name="T6" fmla="*/ 105 w 43"/>
                <a:gd name="T7" fmla="*/ 50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1">
                  <a:moveTo>
                    <a:pt x="4" y="31"/>
                  </a:moveTo>
                  <a:cubicBezTo>
                    <a:pt x="4" y="20"/>
                    <a:pt x="0" y="9"/>
                    <a:pt x="12" y="4"/>
                  </a:cubicBezTo>
                  <a:cubicBezTo>
                    <a:pt x="19" y="0"/>
                    <a:pt x="37" y="0"/>
                    <a:pt x="43" y="6"/>
                  </a:cubicBezTo>
                  <a:cubicBezTo>
                    <a:pt x="31" y="8"/>
                    <a:pt x="6" y="6"/>
                    <a:pt x="7" y="2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26">
              <a:extLst>
                <a:ext uri="{FF2B5EF4-FFF2-40B4-BE49-F238E27FC236}">
                  <a16:creationId xmlns:a16="http://schemas.microsoft.com/office/drawing/2014/main" id="{EE20FD44-C460-4D8D-9097-376E3A797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656"/>
              <a:ext cx="80" cy="80"/>
            </a:xfrm>
            <a:custGeom>
              <a:avLst/>
              <a:gdLst>
                <a:gd name="T0" fmla="*/ 33 w 32"/>
                <a:gd name="T1" fmla="*/ 568 h 30"/>
                <a:gd name="T2" fmla="*/ 95 w 32"/>
                <a:gd name="T3" fmla="*/ 115 h 30"/>
                <a:gd name="T4" fmla="*/ 500 w 32"/>
                <a:gd name="T5" fmla="*/ 136 h 30"/>
                <a:gd name="T6" fmla="*/ 33 w 32"/>
                <a:gd name="T7" fmla="*/ 49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2" y="30"/>
                  </a:moveTo>
                  <a:cubicBezTo>
                    <a:pt x="2" y="22"/>
                    <a:pt x="0" y="11"/>
                    <a:pt x="6" y="6"/>
                  </a:cubicBezTo>
                  <a:cubicBezTo>
                    <a:pt x="13" y="0"/>
                    <a:pt x="26" y="3"/>
                    <a:pt x="32" y="7"/>
                  </a:cubicBezTo>
                  <a:cubicBezTo>
                    <a:pt x="26" y="8"/>
                    <a:pt x="0" y="2"/>
                    <a:pt x="2" y="2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27">
              <a:extLst>
                <a:ext uri="{FF2B5EF4-FFF2-40B4-BE49-F238E27FC236}">
                  <a16:creationId xmlns:a16="http://schemas.microsoft.com/office/drawing/2014/main" id="{E84F845F-0C42-41B3-B0EA-6EEE1647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9" y="1627"/>
              <a:ext cx="97" cy="85"/>
            </a:xfrm>
            <a:custGeom>
              <a:avLst/>
              <a:gdLst>
                <a:gd name="T0" fmla="*/ 124 w 39"/>
                <a:gd name="T1" fmla="*/ 600 h 32"/>
                <a:gd name="T2" fmla="*/ 599 w 39"/>
                <a:gd name="T3" fmla="*/ 205 h 32"/>
                <a:gd name="T4" fmla="*/ 124 w 39"/>
                <a:gd name="T5" fmla="*/ 507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2">
                  <a:moveTo>
                    <a:pt x="8" y="32"/>
                  </a:moveTo>
                  <a:cubicBezTo>
                    <a:pt x="0" y="11"/>
                    <a:pt x="22" y="0"/>
                    <a:pt x="39" y="11"/>
                  </a:cubicBezTo>
                  <a:cubicBezTo>
                    <a:pt x="30" y="12"/>
                    <a:pt x="3" y="12"/>
                    <a:pt x="8" y="27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28">
              <a:extLst>
                <a:ext uri="{FF2B5EF4-FFF2-40B4-BE49-F238E27FC236}">
                  <a16:creationId xmlns:a16="http://schemas.microsoft.com/office/drawing/2014/main" id="{4C6E460E-C34B-4CD2-857C-4A2CB9369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475"/>
              <a:ext cx="125" cy="117"/>
            </a:xfrm>
            <a:custGeom>
              <a:avLst/>
              <a:gdLst>
                <a:gd name="T0" fmla="*/ 0 w 50"/>
                <a:gd name="T1" fmla="*/ 827 h 44"/>
                <a:gd name="T2" fmla="*/ 270 w 50"/>
                <a:gd name="T3" fmla="*/ 149 h 44"/>
                <a:gd name="T4" fmla="*/ 783 w 50"/>
                <a:gd name="T5" fmla="*/ 678 h 44"/>
                <a:gd name="T6" fmla="*/ 333 w 50"/>
                <a:gd name="T7" fmla="*/ 319 h 44"/>
                <a:gd name="T8" fmla="*/ 95 w 50"/>
                <a:gd name="T9" fmla="*/ 56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4">
                  <a:moveTo>
                    <a:pt x="0" y="44"/>
                  </a:moveTo>
                  <a:cubicBezTo>
                    <a:pt x="1" y="34"/>
                    <a:pt x="8" y="13"/>
                    <a:pt x="17" y="8"/>
                  </a:cubicBezTo>
                  <a:cubicBezTo>
                    <a:pt x="32" y="0"/>
                    <a:pt x="45" y="27"/>
                    <a:pt x="50" y="36"/>
                  </a:cubicBezTo>
                  <a:cubicBezTo>
                    <a:pt x="43" y="30"/>
                    <a:pt x="31" y="15"/>
                    <a:pt x="21" y="17"/>
                  </a:cubicBezTo>
                  <a:cubicBezTo>
                    <a:pt x="15" y="18"/>
                    <a:pt x="9" y="24"/>
                    <a:pt x="6" y="3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29">
              <a:extLst>
                <a:ext uri="{FF2B5EF4-FFF2-40B4-BE49-F238E27FC236}">
                  <a16:creationId xmlns:a16="http://schemas.microsoft.com/office/drawing/2014/main" id="{DEA2EF16-F564-4C49-BF7E-5FD3E7A73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1416"/>
              <a:ext cx="122" cy="104"/>
            </a:xfrm>
            <a:custGeom>
              <a:avLst/>
              <a:gdLst>
                <a:gd name="T0" fmla="*/ 12 w 49"/>
                <a:gd name="T1" fmla="*/ 739 h 39"/>
                <a:gd name="T2" fmla="*/ 433 w 49"/>
                <a:gd name="T3" fmla="*/ 35 h 39"/>
                <a:gd name="T4" fmla="*/ 757 w 49"/>
                <a:gd name="T5" fmla="*/ 320 h 39"/>
                <a:gd name="T6" fmla="*/ 62 w 49"/>
                <a:gd name="T7" fmla="*/ 53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9">
                  <a:moveTo>
                    <a:pt x="1" y="39"/>
                  </a:moveTo>
                  <a:cubicBezTo>
                    <a:pt x="0" y="25"/>
                    <a:pt x="14" y="6"/>
                    <a:pt x="28" y="2"/>
                  </a:cubicBezTo>
                  <a:cubicBezTo>
                    <a:pt x="36" y="0"/>
                    <a:pt x="44" y="6"/>
                    <a:pt x="49" y="17"/>
                  </a:cubicBezTo>
                  <a:cubicBezTo>
                    <a:pt x="34" y="2"/>
                    <a:pt x="11" y="15"/>
                    <a:pt x="4" y="28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6" name="Freeform 30">
              <a:extLst>
                <a:ext uri="{FF2B5EF4-FFF2-40B4-BE49-F238E27FC236}">
                  <a16:creationId xmlns:a16="http://schemas.microsoft.com/office/drawing/2014/main" id="{07E4CAE3-CF00-4ECB-9657-72B16B4E9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336"/>
              <a:ext cx="132" cy="112"/>
            </a:xfrm>
            <a:custGeom>
              <a:avLst/>
              <a:gdLst>
                <a:gd name="T0" fmla="*/ 0 w 53"/>
                <a:gd name="T1" fmla="*/ 797 h 42"/>
                <a:gd name="T2" fmla="*/ 496 w 53"/>
                <a:gd name="T3" fmla="*/ 93 h 42"/>
                <a:gd name="T4" fmla="*/ 819 w 53"/>
                <a:gd name="T5" fmla="*/ 376 h 42"/>
                <a:gd name="T6" fmla="*/ 0 w 53"/>
                <a:gd name="T7" fmla="*/ 797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2">
                  <a:moveTo>
                    <a:pt x="0" y="42"/>
                  </a:moveTo>
                  <a:cubicBezTo>
                    <a:pt x="2" y="14"/>
                    <a:pt x="17" y="1"/>
                    <a:pt x="32" y="5"/>
                  </a:cubicBezTo>
                  <a:cubicBezTo>
                    <a:pt x="48" y="9"/>
                    <a:pt x="53" y="20"/>
                    <a:pt x="53" y="20"/>
                  </a:cubicBezTo>
                  <a:cubicBezTo>
                    <a:pt x="44" y="15"/>
                    <a:pt x="18" y="0"/>
                    <a:pt x="0" y="4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31">
              <a:extLst>
                <a:ext uri="{FF2B5EF4-FFF2-40B4-BE49-F238E27FC236}">
                  <a16:creationId xmlns:a16="http://schemas.microsoft.com/office/drawing/2014/main" id="{7B5A31B3-422C-4E0B-A3C2-458276B4D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272"/>
              <a:ext cx="102" cy="93"/>
            </a:xfrm>
            <a:custGeom>
              <a:avLst/>
              <a:gdLst>
                <a:gd name="T0" fmla="*/ 0 w 41"/>
                <a:gd name="T1" fmla="*/ 656 h 35"/>
                <a:gd name="T2" fmla="*/ 229 w 41"/>
                <a:gd name="T3" fmla="*/ 149 h 35"/>
                <a:gd name="T4" fmla="*/ 632 w 41"/>
                <a:gd name="T5" fmla="*/ 226 h 35"/>
                <a:gd name="T6" fmla="*/ 137 w 41"/>
                <a:gd name="T7" fmla="*/ 40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5">
                  <a:moveTo>
                    <a:pt x="0" y="35"/>
                  </a:moveTo>
                  <a:cubicBezTo>
                    <a:pt x="2" y="25"/>
                    <a:pt x="7" y="14"/>
                    <a:pt x="15" y="8"/>
                  </a:cubicBezTo>
                  <a:cubicBezTo>
                    <a:pt x="26" y="0"/>
                    <a:pt x="33" y="5"/>
                    <a:pt x="41" y="12"/>
                  </a:cubicBezTo>
                  <a:cubicBezTo>
                    <a:pt x="29" y="8"/>
                    <a:pt x="19" y="14"/>
                    <a:pt x="9" y="2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8" name="Freeform 32">
              <a:extLst>
                <a:ext uri="{FF2B5EF4-FFF2-40B4-BE49-F238E27FC236}">
                  <a16:creationId xmlns:a16="http://schemas.microsoft.com/office/drawing/2014/main" id="{DFC07D62-FCB2-48D3-B5E7-E26597B02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707"/>
              <a:ext cx="200" cy="333"/>
            </a:xfrm>
            <a:custGeom>
              <a:avLst/>
              <a:gdLst>
                <a:gd name="T0" fmla="*/ 1250 w 80"/>
                <a:gd name="T1" fmla="*/ 0 h 125"/>
                <a:gd name="T2" fmla="*/ 500 w 80"/>
                <a:gd name="T3" fmla="*/ 2363 h 125"/>
                <a:gd name="T4" fmla="*/ 1250 w 80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25">
                  <a:moveTo>
                    <a:pt x="80" y="0"/>
                  </a:moveTo>
                  <a:cubicBezTo>
                    <a:pt x="56" y="10"/>
                    <a:pt x="0" y="55"/>
                    <a:pt x="32" y="125"/>
                  </a:cubicBezTo>
                  <a:cubicBezTo>
                    <a:pt x="26" y="97"/>
                    <a:pt x="33" y="33"/>
                    <a:pt x="80" y="0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9" name="Freeform 33">
              <a:extLst>
                <a:ext uri="{FF2B5EF4-FFF2-40B4-BE49-F238E27FC236}">
                  <a16:creationId xmlns:a16="http://schemas.microsoft.com/office/drawing/2014/main" id="{2AF49A4A-E07B-4959-8E3D-034A8F346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093"/>
              <a:ext cx="150" cy="440"/>
            </a:xfrm>
            <a:custGeom>
              <a:avLst/>
              <a:gdLst>
                <a:gd name="T0" fmla="*/ 145 w 60"/>
                <a:gd name="T1" fmla="*/ 0 h 165"/>
                <a:gd name="T2" fmla="*/ 145 w 60"/>
                <a:gd name="T3" fmla="*/ 1421 h 165"/>
                <a:gd name="T4" fmla="*/ 938 w 60"/>
                <a:gd name="T5" fmla="*/ 3128 h 165"/>
                <a:gd name="T6" fmla="*/ 300 w 60"/>
                <a:gd name="T7" fmla="*/ 1365 h 165"/>
                <a:gd name="T8" fmla="*/ 145 w 60"/>
                <a:gd name="T9" fmla="*/ 0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65">
                  <a:moveTo>
                    <a:pt x="9" y="0"/>
                  </a:moveTo>
                  <a:cubicBezTo>
                    <a:pt x="0" y="24"/>
                    <a:pt x="0" y="53"/>
                    <a:pt x="9" y="75"/>
                  </a:cubicBezTo>
                  <a:cubicBezTo>
                    <a:pt x="18" y="97"/>
                    <a:pt x="58" y="132"/>
                    <a:pt x="60" y="165"/>
                  </a:cubicBezTo>
                  <a:cubicBezTo>
                    <a:pt x="58" y="127"/>
                    <a:pt x="32" y="96"/>
                    <a:pt x="19" y="72"/>
                  </a:cubicBezTo>
                  <a:cubicBezTo>
                    <a:pt x="6" y="48"/>
                    <a:pt x="5" y="20"/>
                    <a:pt x="9" y="0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34">
              <a:extLst>
                <a:ext uri="{FF2B5EF4-FFF2-40B4-BE49-F238E27FC236}">
                  <a16:creationId xmlns:a16="http://schemas.microsoft.com/office/drawing/2014/main" id="{80692185-8E8B-4081-8C7F-742780D54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669"/>
              <a:ext cx="32" cy="51"/>
            </a:xfrm>
            <a:custGeom>
              <a:avLst/>
              <a:gdLst>
                <a:gd name="T0" fmla="*/ 194 w 13"/>
                <a:gd name="T1" fmla="*/ 0 h 19"/>
                <a:gd name="T2" fmla="*/ 0 w 13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2" y="4"/>
                    <a:pt x="0" y="11"/>
                    <a:pt x="0" y="19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35">
              <a:extLst>
                <a:ext uri="{FF2B5EF4-FFF2-40B4-BE49-F238E27FC236}">
                  <a16:creationId xmlns:a16="http://schemas.microsoft.com/office/drawing/2014/main" id="{1238A085-25CB-4F88-A45D-4C898FFE7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747"/>
              <a:ext cx="57" cy="98"/>
            </a:xfrm>
            <a:custGeom>
              <a:avLst/>
              <a:gdLst>
                <a:gd name="T0" fmla="*/ 92 w 23"/>
                <a:gd name="T1" fmla="*/ 225 h 37"/>
                <a:gd name="T2" fmla="*/ 349 w 23"/>
                <a:gd name="T3" fmla="*/ 0 h 37"/>
                <a:gd name="T4" fmla="*/ 0 w 23"/>
                <a:gd name="T5" fmla="*/ 225 h 37"/>
                <a:gd name="T6" fmla="*/ 74 w 23"/>
                <a:gd name="T7" fmla="*/ 689 h 37"/>
                <a:gd name="T8" fmla="*/ 92 w 23"/>
                <a:gd name="T9" fmla="*/ 2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7">
                  <a:moveTo>
                    <a:pt x="6" y="12"/>
                  </a:moveTo>
                  <a:cubicBezTo>
                    <a:pt x="10" y="4"/>
                    <a:pt x="17" y="1"/>
                    <a:pt x="23" y="0"/>
                  </a:cubicBezTo>
                  <a:cubicBezTo>
                    <a:pt x="9" y="1"/>
                    <a:pt x="0" y="0"/>
                    <a:pt x="0" y="12"/>
                  </a:cubicBezTo>
                  <a:cubicBezTo>
                    <a:pt x="0" y="24"/>
                    <a:pt x="0" y="33"/>
                    <a:pt x="5" y="37"/>
                  </a:cubicBezTo>
                  <a:cubicBezTo>
                    <a:pt x="4" y="33"/>
                    <a:pt x="3" y="20"/>
                    <a:pt x="6" y="1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36">
              <a:extLst>
                <a:ext uri="{FF2B5EF4-FFF2-40B4-BE49-F238E27FC236}">
                  <a16:creationId xmlns:a16="http://schemas.microsoft.com/office/drawing/2014/main" id="{09DB35BB-87B9-415F-B3E5-A6B49D18C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1627"/>
              <a:ext cx="58" cy="98"/>
            </a:xfrm>
            <a:custGeom>
              <a:avLst/>
              <a:gdLst>
                <a:gd name="T0" fmla="*/ 96 w 23"/>
                <a:gd name="T1" fmla="*/ 225 h 37"/>
                <a:gd name="T2" fmla="*/ 368 w 23"/>
                <a:gd name="T3" fmla="*/ 0 h 37"/>
                <a:gd name="T4" fmla="*/ 0 w 23"/>
                <a:gd name="T5" fmla="*/ 225 h 37"/>
                <a:gd name="T6" fmla="*/ 83 w 23"/>
                <a:gd name="T7" fmla="*/ 689 h 37"/>
                <a:gd name="T8" fmla="*/ 96 w 23"/>
                <a:gd name="T9" fmla="*/ 2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7">
                  <a:moveTo>
                    <a:pt x="6" y="12"/>
                  </a:moveTo>
                  <a:cubicBezTo>
                    <a:pt x="10" y="4"/>
                    <a:pt x="17" y="1"/>
                    <a:pt x="23" y="0"/>
                  </a:cubicBezTo>
                  <a:cubicBezTo>
                    <a:pt x="9" y="1"/>
                    <a:pt x="0" y="0"/>
                    <a:pt x="0" y="12"/>
                  </a:cubicBezTo>
                  <a:cubicBezTo>
                    <a:pt x="0" y="24"/>
                    <a:pt x="0" y="33"/>
                    <a:pt x="5" y="37"/>
                  </a:cubicBezTo>
                  <a:cubicBezTo>
                    <a:pt x="4" y="33"/>
                    <a:pt x="3" y="20"/>
                    <a:pt x="6" y="1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37">
              <a:extLst>
                <a:ext uri="{FF2B5EF4-FFF2-40B4-BE49-F238E27FC236}">
                  <a16:creationId xmlns:a16="http://schemas.microsoft.com/office/drawing/2014/main" id="{C5F93D9F-EEC4-4F51-9EA7-161AAD9FE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1875"/>
              <a:ext cx="60" cy="106"/>
            </a:xfrm>
            <a:custGeom>
              <a:avLst/>
              <a:gdLst>
                <a:gd name="T0" fmla="*/ 113 w 24"/>
                <a:gd name="T1" fmla="*/ 281 h 40"/>
                <a:gd name="T2" fmla="*/ 375 w 24"/>
                <a:gd name="T3" fmla="*/ 56 h 40"/>
                <a:gd name="T4" fmla="*/ 20 w 24"/>
                <a:gd name="T5" fmla="*/ 281 h 40"/>
                <a:gd name="T6" fmla="*/ 95 w 24"/>
                <a:gd name="T7" fmla="*/ 745 h 40"/>
                <a:gd name="T8" fmla="*/ 113 w 24"/>
                <a:gd name="T9" fmla="*/ 28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0">
                  <a:moveTo>
                    <a:pt x="7" y="15"/>
                  </a:moveTo>
                  <a:cubicBezTo>
                    <a:pt x="11" y="7"/>
                    <a:pt x="18" y="4"/>
                    <a:pt x="24" y="3"/>
                  </a:cubicBezTo>
                  <a:cubicBezTo>
                    <a:pt x="10" y="4"/>
                    <a:pt x="3" y="0"/>
                    <a:pt x="1" y="15"/>
                  </a:cubicBezTo>
                  <a:cubicBezTo>
                    <a:pt x="0" y="27"/>
                    <a:pt x="1" y="36"/>
                    <a:pt x="6" y="40"/>
                  </a:cubicBezTo>
                  <a:cubicBezTo>
                    <a:pt x="5" y="36"/>
                    <a:pt x="4" y="23"/>
                    <a:pt x="7" y="15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38">
              <a:extLst>
                <a:ext uri="{FF2B5EF4-FFF2-40B4-BE49-F238E27FC236}">
                  <a16:creationId xmlns:a16="http://schemas.microsoft.com/office/drawing/2014/main" id="{C82976A1-E3DB-4233-8F2C-C20E7E4BB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027"/>
              <a:ext cx="58" cy="98"/>
            </a:xfrm>
            <a:custGeom>
              <a:avLst/>
              <a:gdLst>
                <a:gd name="T0" fmla="*/ 96 w 23"/>
                <a:gd name="T1" fmla="*/ 225 h 37"/>
                <a:gd name="T2" fmla="*/ 368 w 23"/>
                <a:gd name="T3" fmla="*/ 0 h 37"/>
                <a:gd name="T4" fmla="*/ 0 w 23"/>
                <a:gd name="T5" fmla="*/ 225 h 37"/>
                <a:gd name="T6" fmla="*/ 83 w 23"/>
                <a:gd name="T7" fmla="*/ 689 h 37"/>
                <a:gd name="T8" fmla="*/ 96 w 23"/>
                <a:gd name="T9" fmla="*/ 2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7">
                  <a:moveTo>
                    <a:pt x="6" y="12"/>
                  </a:moveTo>
                  <a:cubicBezTo>
                    <a:pt x="9" y="4"/>
                    <a:pt x="17" y="1"/>
                    <a:pt x="23" y="0"/>
                  </a:cubicBezTo>
                  <a:cubicBezTo>
                    <a:pt x="9" y="1"/>
                    <a:pt x="0" y="0"/>
                    <a:pt x="0" y="12"/>
                  </a:cubicBezTo>
                  <a:cubicBezTo>
                    <a:pt x="0" y="24"/>
                    <a:pt x="0" y="33"/>
                    <a:pt x="5" y="37"/>
                  </a:cubicBezTo>
                  <a:cubicBezTo>
                    <a:pt x="3" y="33"/>
                    <a:pt x="3" y="20"/>
                    <a:pt x="6" y="1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39">
              <a:extLst>
                <a:ext uri="{FF2B5EF4-FFF2-40B4-BE49-F238E27FC236}">
                  <a16:creationId xmlns:a16="http://schemas.microsoft.com/office/drawing/2014/main" id="{3A748BCC-5033-4104-9D2F-6C4456EC0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149"/>
              <a:ext cx="47" cy="70"/>
            </a:xfrm>
            <a:custGeom>
              <a:avLst/>
              <a:gdLst>
                <a:gd name="T0" fmla="*/ 287 w 19"/>
                <a:gd name="T1" fmla="*/ 0 h 26"/>
                <a:gd name="T2" fmla="*/ 62 w 19"/>
                <a:gd name="T3" fmla="*/ 35 h 26"/>
                <a:gd name="T4" fmla="*/ 153 w 19"/>
                <a:gd name="T5" fmla="*/ 506 h 26"/>
                <a:gd name="T6" fmla="*/ 104 w 19"/>
                <a:gd name="T7" fmla="*/ 218 h 26"/>
                <a:gd name="T8" fmla="*/ 257 w 19"/>
                <a:gd name="T9" fmla="*/ 3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16" y="0"/>
                    <a:pt x="7" y="0"/>
                    <a:pt x="4" y="2"/>
                  </a:cubicBezTo>
                  <a:cubicBezTo>
                    <a:pt x="0" y="7"/>
                    <a:pt x="8" y="22"/>
                    <a:pt x="10" y="26"/>
                  </a:cubicBezTo>
                  <a:cubicBezTo>
                    <a:pt x="9" y="22"/>
                    <a:pt x="7" y="16"/>
                    <a:pt x="7" y="11"/>
                  </a:cubicBezTo>
                  <a:cubicBezTo>
                    <a:pt x="8" y="5"/>
                    <a:pt x="12" y="4"/>
                    <a:pt x="17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40">
              <a:extLst>
                <a:ext uri="{FF2B5EF4-FFF2-40B4-BE49-F238E27FC236}">
                  <a16:creationId xmlns:a16="http://schemas.microsoft.com/office/drawing/2014/main" id="{8FE9AA22-07E9-41C4-9562-16A97A96D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2248"/>
              <a:ext cx="88" cy="67"/>
            </a:xfrm>
            <a:custGeom>
              <a:avLst/>
              <a:gdLst>
                <a:gd name="T0" fmla="*/ 556 w 35"/>
                <a:gd name="T1" fmla="*/ 0 h 25"/>
                <a:gd name="T2" fmla="*/ 189 w 35"/>
                <a:gd name="T3" fmla="*/ 35 h 25"/>
                <a:gd name="T4" fmla="*/ 176 w 35"/>
                <a:gd name="T5" fmla="*/ 482 h 25"/>
                <a:gd name="T6" fmla="*/ 430 w 35"/>
                <a:gd name="T7" fmla="*/ 5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5">
                  <a:moveTo>
                    <a:pt x="35" y="0"/>
                  </a:moveTo>
                  <a:cubicBezTo>
                    <a:pt x="26" y="2"/>
                    <a:pt x="21" y="0"/>
                    <a:pt x="12" y="2"/>
                  </a:cubicBezTo>
                  <a:cubicBezTo>
                    <a:pt x="0" y="4"/>
                    <a:pt x="9" y="18"/>
                    <a:pt x="11" y="25"/>
                  </a:cubicBezTo>
                  <a:cubicBezTo>
                    <a:pt x="4" y="11"/>
                    <a:pt x="15" y="5"/>
                    <a:pt x="27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41">
              <a:extLst>
                <a:ext uri="{FF2B5EF4-FFF2-40B4-BE49-F238E27FC236}">
                  <a16:creationId xmlns:a16="http://schemas.microsoft.com/office/drawing/2014/main" id="{17B9BF56-CD39-4D21-BBCE-4ED64DA29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2336"/>
              <a:ext cx="68" cy="61"/>
            </a:xfrm>
            <a:custGeom>
              <a:avLst/>
              <a:gdLst>
                <a:gd name="T0" fmla="*/ 413 w 27"/>
                <a:gd name="T1" fmla="*/ 34 h 23"/>
                <a:gd name="T2" fmla="*/ 96 w 27"/>
                <a:gd name="T3" fmla="*/ 56 h 23"/>
                <a:gd name="T4" fmla="*/ 179 w 27"/>
                <a:gd name="T5" fmla="*/ 430 h 23"/>
                <a:gd name="T6" fmla="*/ 159 w 27"/>
                <a:gd name="T7" fmla="*/ 149 h 23"/>
                <a:gd name="T8" fmla="*/ 431 w 27"/>
                <a:gd name="T9" fmla="*/ 3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6" y="2"/>
                  </a:moveTo>
                  <a:cubicBezTo>
                    <a:pt x="22" y="2"/>
                    <a:pt x="10" y="0"/>
                    <a:pt x="6" y="3"/>
                  </a:cubicBezTo>
                  <a:cubicBezTo>
                    <a:pt x="0" y="7"/>
                    <a:pt x="6" y="21"/>
                    <a:pt x="11" y="23"/>
                  </a:cubicBezTo>
                  <a:cubicBezTo>
                    <a:pt x="8" y="20"/>
                    <a:pt x="7" y="12"/>
                    <a:pt x="10" y="8"/>
                  </a:cubicBezTo>
                  <a:cubicBezTo>
                    <a:pt x="13" y="5"/>
                    <a:pt x="23" y="2"/>
                    <a:pt x="27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42">
              <a:extLst>
                <a:ext uri="{FF2B5EF4-FFF2-40B4-BE49-F238E27FC236}">
                  <a16:creationId xmlns:a16="http://schemas.microsoft.com/office/drawing/2014/main" id="{6001CD8D-118D-40C3-AC2E-C6D1A111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2432"/>
              <a:ext cx="75" cy="56"/>
            </a:xfrm>
            <a:custGeom>
              <a:avLst/>
              <a:gdLst>
                <a:gd name="T0" fmla="*/ 470 w 30"/>
                <a:gd name="T1" fmla="*/ 77 h 21"/>
                <a:gd name="T2" fmla="*/ 145 w 30"/>
                <a:gd name="T3" fmla="*/ 21 h 21"/>
                <a:gd name="T4" fmla="*/ 33 w 30"/>
                <a:gd name="T5" fmla="*/ 93 h 21"/>
                <a:gd name="T6" fmla="*/ 50 w 30"/>
                <a:gd name="T7" fmla="*/ 397 h 21"/>
                <a:gd name="T8" fmla="*/ 113 w 30"/>
                <a:gd name="T9" fmla="*/ 115 h 21"/>
                <a:gd name="T10" fmla="*/ 470 w 30"/>
                <a:gd name="T11" fmla="*/ 11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1">
                  <a:moveTo>
                    <a:pt x="30" y="4"/>
                  </a:moveTo>
                  <a:cubicBezTo>
                    <a:pt x="23" y="5"/>
                    <a:pt x="16" y="2"/>
                    <a:pt x="9" y="1"/>
                  </a:cubicBezTo>
                  <a:cubicBezTo>
                    <a:pt x="4" y="0"/>
                    <a:pt x="4" y="0"/>
                    <a:pt x="2" y="5"/>
                  </a:cubicBezTo>
                  <a:cubicBezTo>
                    <a:pt x="1" y="9"/>
                    <a:pt x="0" y="18"/>
                    <a:pt x="3" y="21"/>
                  </a:cubicBezTo>
                  <a:cubicBezTo>
                    <a:pt x="3" y="16"/>
                    <a:pt x="3" y="9"/>
                    <a:pt x="7" y="6"/>
                  </a:cubicBezTo>
                  <a:cubicBezTo>
                    <a:pt x="12" y="4"/>
                    <a:pt x="26" y="6"/>
                    <a:pt x="30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43">
              <a:extLst>
                <a:ext uri="{FF2B5EF4-FFF2-40B4-BE49-F238E27FC236}">
                  <a16:creationId xmlns:a16="http://schemas.microsoft.com/office/drawing/2014/main" id="{BBBE0153-2712-410B-B99C-92DAEB26B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515"/>
              <a:ext cx="85" cy="69"/>
            </a:xfrm>
            <a:custGeom>
              <a:avLst/>
              <a:gdLst>
                <a:gd name="T0" fmla="*/ 533 w 34"/>
                <a:gd name="T1" fmla="*/ 191 h 26"/>
                <a:gd name="T2" fmla="*/ 333 w 34"/>
                <a:gd name="T3" fmla="*/ 111 h 26"/>
                <a:gd name="T4" fmla="*/ 175 w 34"/>
                <a:gd name="T5" fmla="*/ 21 h 26"/>
                <a:gd name="T6" fmla="*/ 20 w 34"/>
                <a:gd name="T7" fmla="*/ 486 h 26"/>
                <a:gd name="T8" fmla="*/ 125 w 34"/>
                <a:gd name="T9" fmla="*/ 149 h 26"/>
                <a:gd name="T10" fmla="*/ 408 w 34"/>
                <a:gd name="T11" fmla="*/ 17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26">
                  <a:moveTo>
                    <a:pt x="34" y="10"/>
                  </a:moveTo>
                  <a:cubicBezTo>
                    <a:pt x="30" y="9"/>
                    <a:pt x="25" y="8"/>
                    <a:pt x="21" y="6"/>
                  </a:cubicBezTo>
                  <a:cubicBezTo>
                    <a:pt x="18" y="5"/>
                    <a:pt x="14" y="2"/>
                    <a:pt x="11" y="1"/>
                  </a:cubicBezTo>
                  <a:cubicBezTo>
                    <a:pt x="3" y="0"/>
                    <a:pt x="0" y="20"/>
                    <a:pt x="1" y="26"/>
                  </a:cubicBezTo>
                  <a:cubicBezTo>
                    <a:pt x="3" y="21"/>
                    <a:pt x="3" y="12"/>
                    <a:pt x="8" y="8"/>
                  </a:cubicBezTo>
                  <a:cubicBezTo>
                    <a:pt x="13" y="6"/>
                    <a:pt x="22" y="8"/>
                    <a:pt x="26" y="9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44">
              <a:extLst>
                <a:ext uri="{FF2B5EF4-FFF2-40B4-BE49-F238E27FC236}">
                  <a16:creationId xmlns:a16="http://schemas.microsoft.com/office/drawing/2014/main" id="{52EC8EFA-C0F8-4979-BFD3-6564742E0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461"/>
              <a:ext cx="63" cy="91"/>
            </a:xfrm>
            <a:custGeom>
              <a:avLst/>
              <a:gdLst>
                <a:gd name="T0" fmla="*/ 401 w 25"/>
                <a:gd name="T1" fmla="*/ 94 h 34"/>
                <a:gd name="T2" fmla="*/ 96 w 25"/>
                <a:gd name="T3" fmla="*/ 115 h 34"/>
                <a:gd name="T4" fmla="*/ 33 w 25"/>
                <a:gd name="T5" fmla="*/ 653 h 34"/>
                <a:gd name="T6" fmla="*/ 401 w 25"/>
                <a:gd name="T7" fmla="*/ 94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25" y="5"/>
                  </a:moveTo>
                  <a:cubicBezTo>
                    <a:pt x="19" y="4"/>
                    <a:pt x="11" y="0"/>
                    <a:pt x="6" y="6"/>
                  </a:cubicBezTo>
                  <a:cubicBezTo>
                    <a:pt x="0" y="14"/>
                    <a:pt x="4" y="25"/>
                    <a:pt x="2" y="34"/>
                  </a:cubicBezTo>
                  <a:cubicBezTo>
                    <a:pt x="3" y="20"/>
                    <a:pt x="9" y="3"/>
                    <a:pt x="25" y="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45">
              <a:extLst>
                <a:ext uri="{FF2B5EF4-FFF2-40B4-BE49-F238E27FC236}">
                  <a16:creationId xmlns:a16="http://schemas.microsoft.com/office/drawing/2014/main" id="{158835F9-437A-43D0-9C18-8AE042D81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339"/>
              <a:ext cx="55" cy="77"/>
            </a:xfrm>
            <a:custGeom>
              <a:avLst/>
              <a:gdLst>
                <a:gd name="T0" fmla="*/ 345 w 22"/>
                <a:gd name="T1" fmla="*/ 21 h 29"/>
                <a:gd name="T2" fmla="*/ 95 w 22"/>
                <a:gd name="T3" fmla="*/ 77 h 29"/>
                <a:gd name="T4" fmla="*/ 113 w 22"/>
                <a:gd name="T5" fmla="*/ 542 h 29"/>
                <a:gd name="T6" fmla="*/ 125 w 22"/>
                <a:gd name="T7" fmla="*/ 149 h 29"/>
                <a:gd name="T8" fmla="*/ 345 w 22"/>
                <a:gd name="T9" fmla="*/ 2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22" y="1"/>
                  </a:moveTo>
                  <a:cubicBezTo>
                    <a:pt x="17" y="2"/>
                    <a:pt x="10" y="0"/>
                    <a:pt x="6" y="4"/>
                  </a:cubicBezTo>
                  <a:cubicBezTo>
                    <a:pt x="0" y="11"/>
                    <a:pt x="5" y="22"/>
                    <a:pt x="7" y="29"/>
                  </a:cubicBezTo>
                  <a:cubicBezTo>
                    <a:pt x="6" y="24"/>
                    <a:pt x="5" y="13"/>
                    <a:pt x="8" y="8"/>
                  </a:cubicBezTo>
                  <a:cubicBezTo>
                    <a:pt x="11" y="4"/>
                    <a:pt x="17" y="3"/>
                    <a:pt x="22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46">
              <a:extLst>
                <a:ext uri="{FF2B5EF4-FFF2-40B4-BE49-F238E27FC236}">
                  <a16:creationId xmlns:a16="http://schemas.microsoft.com/office/drawing/2014/main" id="{38B04A87-20BB-4133-9207-F3FD3641E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213"/>
              <a:ext cx="75" cy="80"/>
            </a:xfrm>
            <a:custGeom>
              <a:avLst/>
              <a:gdLst>
                <a:gd name="T0" fmla="*/ 113 w 30"/>
                <a:gd name="T1" fmla="*/ 568 h 30"/>
                <a:gd name="T2" fmla="*/ 63 w 30"/>
                <a:gd name="T3" fmla="*/ 136 h 30"/>
                <a:gd name="T4" fmla="*/ 470 w 30"/>
                <a:gd name="T5" fmla="*/ 93 h 30"/>
                <a:gd name="T6" fmla="*/ 208 w 30"/>
                <a:gd name="T7" fmla="*/ 136 h 30"/>
                <a:gd name="T8" fmla="*/ 113 w 30"/>
                <a:gd name="T9" fmla="*/ 36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">
                  <a:moveTo>
                    <a:pt x="7" y="30"/>
                  </a:moveTo>
                  <a:cubicBezTo>
                    <a:pt x="8" y="23"/>
                    <a:pt x="0" y="14"/>
                    <a:pt x="4" y="7"/>
                  </a:cubicBezTo>
                  <a:cubicBezTo>
                    <a:pt x="9" y="0"/>
                    <a:pt x="24" y="3"/>
                    <a:pt x="30" y="5"/>
                  </a:cubicBezTo>
                  <a:cubicBezTo>
                    <a:pt x="25" y="7"/>
                    <a:pt x="19" y="5"/>
                    <a:pt x="13" y="7"/>
                  </a:cubicBezTo>
                  <a:cubicBezTo>
                    <a:pt x="6" y="9"/>
                    <a:pt x="8" y="13"/>
                    <a:pt x="7" y="19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3" name="Freeform 47">
              <a:extLst>
                <a:ext uri="{FF2B5EF4-FFF2-40B4-BE49-F238E27FC236}">
                  <a16:creationId xmlns:a16="http://schemas.microsoft.com/office/drawing/2014/main" id="{1781F622-9BC9-4610-8749-2752199F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109"/>
              <a:ext cx="53" cy="72"/>
            </a:xfrm>
            <a:custGeom>
              <a:avLst/>
              <a:gdLst>
                <a:gd name="T0" fmla="*/ 114 w 21"/>
                <a:gd name="T1" fmla="*/ 512 h 27"/>
                <a:gd name="T2" fmla="*/ 63 w 21"/>
                <a:gd name="T3" fmla="*/ 307 h 27"/>
                <a:gd name="T4" fmla="*/ 0 w 21"/>
                <a:gd name="T5" fmla="*/ 149 h 27"/>
                <a:gd name="T6" fmla="*/ 338 w 21"/>
                <a:gd name="T7" fmla="*/ 35 h 27"/>
                <a:gd name="T8" fmla="*/ 146 w 21"/>
                <a:gd name="T9" fmla="*/ 115 h 27"/>
                <a:gd name="T10" fmla="*/ 96 w 21"/>
                <a:gd name="T11" fmla="*/ 376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7">
                  <a:moveTo>
                    <a:pt x="7" y="27"/>
                  </a:moveTo>
                  <a:cubicBezTo>
                    <a:pt x="6" y="23"/>
                    <a:pt x="6" y="20"/>
                    <a:pt x="4" y="16"/>
                  </a:cubicBezTo>
                  <a:cubicBezTo>
                    <a:pt x="3" y="14"/>
                    <a:pt x="0" y="10"/>
                    <a:pt x="0" y="8"/>
                  </a:cubicBezTo>
                  <a:cubicBezTo>
                    <a:pt x="2" y="2"/>
                    <a:pt x="17" y="0"/>
                    <a:pt x="21" y="2"/>
                  </a:cubicBezTo>
                  <a:cubicBezTo>
                    <a:pt x="17" y="3"/>
                    <a:pt x="12" y="2"/>
                    <a:pt x="9" y="6"/>
                  </a:cubicBezTo>
                  <a:cubicBezTo>
                    <a:pt x="7" y="9"/>
                    <a:pt x="5" y="17"/>
                    <a:pt x="6" y="2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4" name="Freeform 48">
              <a:extLst>
                <a:ext uri="{FF2B5EF4-FFF2-40B4-BE49-F238E27FC236}">
                  <a16:creationId xmlns:a16="http://schemas.microsoft.com/office/drawing/2014/main" id="{F2EAF64B-79E7-42F4-8DF6-0A51555A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992"/>
              <a:ext cx="50" cy="69"/>
            </a:xfrm>
            <a:custGeom>
              <a:avLst/>
              <a:gdLst>
                <a:gd name="T0" fmla="*/ 50 w 20"/>
                <a:gd name="T1" fmla="*/ 486 h 26"/>
                <a:gd name="T2" fmla="*/ 50 w 20"/>
                <a:gd name="T3" fmla="*/ 149 h 26"/>
                <a:gd name="T4" fmla="*/ 313 w 20"/>
                <a:gd name="T5" fmla="*/ 21 h 26"/>
                <a:gd name="T6" fmla="*/ 50 w 20"/>
                <a:gd name="T7" fmla="*/ 395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6">
                  <a:moveTo>
                    <a:pt x="3" y="26"/>
                  </a:moveTo>
                  <a:cubicBezTo>
                    <a:pt x="4" y="20"/>
                    <a:pt x="0" y="13"/>
                    <a:pt x="3" y="8"/>
                  </a:cubicBezTo>
                  <a:cubicBezTo>
                    <a:pt x="6" y="2"/>
                    <a:pt x="15" y="0"/>
                    <a:pt x="20" y="1"/>
                  </a:cubicBezTo>
                  <a:cubicBezTo>
                    <a:pt x="11" y="3"/>
                    <a:pt x="3" y="11"/>
                    <a:pt x="3" y="2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5" name="Freeform 49">
              <a:extLst>
                <a:ext uri="{FF2B5EF4-FFF2-40B4-BE49-F238E27FC236}">
                  <a16:creationId xmlns:a16="http://schemas.microsoft.com/office/drawing/2014/main" id="{3216E7BE-C023-4A5B-B540-64A2899FE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853"/>
              <a:ext cx="50" cy="107"/>
            </a:xfrm>
            <a:custGeom>
              <a:avLst/>
              <a:gdLst>
                <a:gd name="T0" fmla="*/ 313 w 20"/>
                <a:gd name="T1" fmla="*/ 0 h 40"/>
                <a:gd name="T2" fmla="*/ 0 w 20"/>
                <a:gd name="T3" fmla="*/ 230 h 40"/>
                <a:gd name="T4" fmla="*/ 95 w 20"/>
                <a:gd name="T5" fmla="*/ 765 h 40"/>
                <a:gd name="T6" fmla="*/ 95 w 20"/>
                <a:gd name="T7" fmla="*/ 516 h 40"/>
                <a:gd name="T8" fmla="*/ 83 w 20"/>
                <a:gd name="T9" fmla="*/ 308 h 40"/>
                <a:gd name="T10" fmla="*/ 250 w 20"/>
                <a:gd name="T11" fmla="*/ 2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0">
                  <a:moveTo>
                    <a:pt x="20" y="0"/>
                  </a:moveTo>
                  <a:cubicBezTo>
                    <a:pt x="11" y="3"/>
                    <a:pt x="0" y="0"/>
                    <a:pt x="0" y="12"/>
                  </a:cubicBezTo>
                  <a:cubicBezTo>
                    <a:pt x="0" y="22"/>
                    <a:pt x="7" y="30"/>
                    <a:pt x="6" y="40"/>
                  </a:cubicBezTo>
                  <a:cubicBezTo>
                    <a:pt x="5" y="36"/>
                    <a:pt x="6" y="32"/>
                    <a:pt x="6" y="27"/>
                  </a:cubicBezTo>
                  <a:cubicBezTo>
                    <a:pt x="7" y="23"/>
                    <a:pt x="6" y="20"/>
                    <a:pt x="5" y="16"/>
                  </a:cubicBezTo>
                  <a:cubicBezTo>
                    <a:pt x="4" y="8"/>
                    <a:pt x="9" y="3"/>
                    <a:pt x="16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6" name="Freeform 50">
              <a:extLst>
                <a:ext uri="{FF2B5EF4-FFF2-40B4-BE49-F238E27FC236}">
                  <a16:creationId xmlns:a16="http://schemas.microsoft.com/office/drawing/2014/main" id="{110CACB9-36DD-4EEF-A41F-DC117F45F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739"/>
              <a:ext cx="40" cy="74"/>
            </a:xfrm>
            <a:custGeom>
              <a:avLst/>
              <a:gdLst>
                <a:gd name="T0" fmla="*/ 250 w 16"/>
                <a:gd name="T1" fmla="*/ 21 h 28"/>
                <a:gd name="T2" fmla="*/ 63 w 16"/>
                <a:gd name="T3" fmla="*/ 90 h 28"/>
                <a:gd name="T4" fmla="*/ 95 w 16"/>
                <a:gd name="T5" fmla="*/ 518 h 28"/>
                <a:gd name="T6" fmla="*/ 125 w 16"/>
                <a:gd name="T7" fmla="*/ 204 h 28"/>
                <a:gd name="T8" fmla="*/ 250 w 16"/>
                <a:gd name="T9" fmla="*/ 2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6" y="1"/>
                  </a:moveTo>
                  <a:cubicBezTo>
                    <a:pt x="10" y="1"/>
                    <a:pt x="6" y="0"/>
                    <a:pt x="4" y="5"/>
                  </a:cubicBezTo>
                  <a:cubicBezTo>
                    <a:pt x="0" y="13"/>
                    <a:pt x="6" y="21"/>
                    <a:pt x="6" y="28"/>
                  </a:cubicBezTo>
                  <a:cubicBezTo>
                    <a:pt x="6" y="22"/>
                    <a:pt x="5" y="18"/>
                    <a:pt x="8" y="11"/>
                  </a:cubicBezTo>
                  <a:cubicBezTo>
                    <a:pt x="11" y="5"/>
                    <a:pt x="11" y="4"/>
                    <a:pt x="16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7" name="Freeform 51">
              <a:extLst>
                <a:ext uri="{FF2B5EF4-FFF2-40B4-BE49-F238E27FC236}">
                  <a16:creationId xmlns:a16="http://schemas.microsoft.com/office/drawing/2014/main" id="{3249C91F-CD2B-481B-8F6F-30B5BD889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629"/>
              <a:ext cx="53" cy="72"/>
            </a:xfrm>
            <a:custGeom>
              <a:avLst/>
              <a:gdLst>
                <a:gd name="T0" fmla="*/ 338 w 21"/>
                <a:gd name="T1" fmla="*/ 77 h 27"/>
                <a:gd name="T2" fmla="*/ 126 w 21"/>
                <a:gd name="T3" fmla="*/ 35 h 27"/>
                <a:gd name="T4" fmla="*/ 114 w 21"/>
                <a:gd name="T5" fmla="*/ 512 h 27"/>
                <a:gd name="T6" fmla="*/ 338 w 21"/>
                <a:gd name="T7" fmla="*/ 7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7">
                  <a:moveTo>
                    <a:pt x="21" y="4"/>
                  </a:moveTo>
                  <a:cubicBezTo>
                    <a:pt x="17" y="4"/>
                    <a:pt x="13" y="0"/>
                    <a:pt x="8" y="2"/>
                  </a:cubicBezTo>
                  <a:cubicBezTo>
                    <a:pt x="0" y="6"/>
                    <a:pt x="4" y="21"/>
                    <a:pt x="7" y="27"/>
                  </a:cubicBezTo>
                  <a:cubicBezTo>
                    <a:pt x="5" y="14"/>
                    <a:pt x="8" y="5"/>
                    <a:pt x="21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8" name="Freeform 52">
              <a:extLst>
                <a:ext uri="{FF2B5EF4-FFF2-40B4-BE49-F238E27FC236}">
                  <a16:creationId xmlns:a16="http://schemas.microsoft.com/office/drawing/2014/main" id="{E1004FC7-B3D9-4BBD-B04F-949D7B37E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515"/>
              <a:ext cx="35" cy="77"/>
            </a:xfrm>
            <a:custGeom>
              <a:avLst/>
              <a:gdLst>
                <a:gd name="T0" fmla="*/ 50 w 14"/>
                <a:gd name="T1" fmla="*/ 35 h 29"/>
                <a:gd name="T2" fmla="*/ 0 w 14"/>
                <a:gd name="T3" fmla="*/ 542 h 29"/>
                <a:gd name="T4" fmla="*/ 145 w 14"/>
                <a:gd name="T5" fmla="*/ 226 h 29"/>
                <a:gd name="T6" fmla="*/ 220 w 14"/>
                <a:gd name="T7" fmla="*/ 35 h 29"/>
                <a:gd name="T8" fmla="*/ 83 w 14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9">
                  <a:moveTo>
                    <a:pt x="3" y="2"/>
                  </a:moveTo>
                  <a:cubicBezTo>
                    <a:pt x="9" y="10"/>
                    <a:pt x="2" y="22"/>
                    <a:pt x="0" y="29"/>
                  </a:cubicBezTo>
                  <a:cubicBezTo>
                    <a:pt x="4" y="24"/>
                    <a:pt x="8" y="19"/>
                    <a:pt x="9" y="12"/>
                  </a:cubicBezTo>
                  <a:cubicBezTo>
                    <a:pt x="9" y="7"/>
                    <a:pt x="7" y="2"/>
                    <a:pt x="14" y="2"/>
                  </a:cubicBezTo>
                  <a:cubicBezTo>
                    <a:pt x="12" y="0"/>
                    <a:pt x="8" y="0"/>
                    <a:pt x="5" y="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9" name="Freeform 53">
              <a:extLst>
                <a:ext uri="{FF2B5EF4-FFF2-40B4-BE49-F238E27FC236}">
                  <a16:creationId xmlns:a16="http://schemas.microsoft.com/office/drawing/2014/main" id="{42241CE0-48A5-4023-BB51-EE708758F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4" y="1408"/>
              <a:ext cx="47" cy="75"/>
            </a:xfrm>
            <a:custGeom>
              <a:avLst/>
              <a:gdLst>
                <a:gd name="T0" fmla="*/ 287 w 19"/>
                <a:gd name="T1" fmla="*/ 78 h 28"/>
                <a:gd name="T2" fmla="*/ 62 w 19"/>
                <a:gd name="T3" fmla="*/ 115 h 28"/>
                <a:gd name="T4" fmla="*/ 12 w 19"/>
                <a:gd name="T5" fmla="*/ 538 h 28"/>
                <a:gd name="T6" fmla="*/ 104 w 19"/>
                <a:gd name="T7" fmla="*/ 230 h 28"/>
                <a:gd name="T8" fmla="*/ 275 w 19"/>
                <a:gd name="T9" fmla="*/ 9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8">
                  <a:moveTo>
                    <a:pt x="19" y="4"/>
                  </a:moveTo>
                  <a:cubicBezTo>
                    <a:pt x="13" y="4"/>
                    <a:pt x="8" y="0"/>
                    <a:pt x="4" y="6"/>
                  </a:cubicBezTo>
                  <a:cubicBezTo>
                    <a:pt x="0" y="12"/>
                    <a:pt x="5" y="21"/>
                    <a:pt x="1" y="28"/>
                  </a:cubicBezTo>
                  <a:cubicBezTo>
                    <a:pt x="4" y="22"/>
                    <a:pt x="5" y="18"/>
                    <a:pt x="7" y="12"/>
                  </a:cubicBezTo>
                  <a:cubicBezTo>
                    <a:pt x="9" y="5"/>
                    <a:pt x="12" y="6"/>
                    <a:pt x="18" y="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0" name="Freeform 54">
              <a:extLst>
                <a:ext uri="{FF2B5EF4-FFF2-40B4-BE49-F238E27FC236}">
                  <a16:creationId xmlns:a16="http://schemas.microsoft.com/office/drawing/2014/main" id="{ECACE21B-F4EE-462D-9CD2-0C5CB3C62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307"/>
              <a:ext cx="35" cy="58"/>
            </a:xfrm>
            <a:custGeom>
              <a:avLst/>
              <a:gdLst>
                <a:gd name="T0" fmla="*/ 220 w 14"/>
                <a:gd name="T1" fmla="*/ 0 h 22"/>
                <a:gd name="T2" fmla="*/ 33 w 14"/>
                <a:gd name="T3" fmla="*/ 76 h 22"/>
                <a:gd name="T4" fmla="*/ 50 w 14"/>
                <a:gd name="T5" fmla="*/ 403 h 22"/>
                <a:gd name="T6" fmla="*/ 208 w 14"/>
                <a:gd name="T7" fmla="*/ 34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2">
                  <a:moveTo>
                    <a:pt x="14" y="0"/>
                  </a:moveTo>
                  <a:cubicBezTo>
                    <a:pt x="10" y="0"/>
                    <a:pt x="5" y="0"/>
                    <a:pt x="2" y="4"/>
                  </a:cubicBezTo>
                  <a:cubicBezTo>
                    <a:pt x="0" y="8"/>
                    <a:pt x="2" y="17"/>
                    <a:pt x="3" y="22"/>
                  </a:cubicBezTo>
                  <a:cubicBezTo>
                    <a:pt x="3" y="16"/>
                    <a:pt x="5" y="3"/>
                    <a:pt x="13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1" name="Freeform 55">
              <a:extLst>
                <a:ext uri="{FF2B5EF4-FFF2-40B4-BE49-F238E27FC236}">
                  <a16:creationId xmlns:a16="http://schemas.microsoft.com/office/drawing/2014/main" id="{530D5355-95FB-43AB-A366-959B3F6AA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960"/>
              <a:ext cx="83" cy="32"/>
            </a:xfrm>
            <a:custGeom>
              <a:avLst/>
              <a:gdLst>
                <a:gd name="T0" fmla="*/ 0 w 33"/>
                <a:gd name="T1" fmla="*/ 35 h 12"/>
                <a:gd name="T2" fmla="*/ 526 w 33"/>
                <a:gd name="T3" fmla="*/ 227 h 12"/>
                <a:gd name="T4" fmla="*/ 113 w 33"/>
                <a:gd name="T5" fmla="*/ 11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0" y="2"/>
                  </a:moveTo>
                  <a:cubicBezTo>
                    <a:pt x="10" y="6"/>
                    <a:pt x="25" y="0"/>
                    <a:pt x="33" y="12"/>
                  </a:cubicBezTo>
                  <a:cubicBezTo>
                    <a:pt x="26" y="7"/>
                    <a:pt x="15" y="6"/>
                    <a:pt x="7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2" name="Freeform 56">
              <a:extLst>
                <a:ext uri="{FF2B5EF4-FFF2-40B4-BE49-F238E27FC236}">
                  <a16:creationId xmlns:a16="http://schemas.microsoft.com/office/drawing/2014/main" id="{B6705425-7E4E-4D49-ABF5-339E85DD7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091"/>
              <a:ext cx="113" cy="85"/>
            </a:xfrm>
            <a:custGeom>
              <a:avLst/>
              <a:gdLst>
                <a:gd name="T0" fmla="*/ 713 w 45"/>
                <a:gd name="T1" fmla="*/ 93 h 32"/>
                <a:gd name="T2" fmla="*/ 176 w 45"/>
                <a:gd name="T3" fmla="*/ 77 h 32"/>
                <a:gd name="T4" fmla="*/ 113 w 45"/>
                <a:gd name="T5" fmla="*/ 600 h 32"/>
                <a:gd name="T6" fmla="*/ 492 w 45"/>
                <a:gd name="T7" fmla="*/ 9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2">
                  <a:moveTo>
                    <a:pt x="45" y="5"/>
                  </a:moveTo>
                  <a:cubicBezTo>
                    <a:pt x="35" y="2"/>
                    <a:pt x="21" y="0"/>
                    <a:pt x="11" y="4"/>
                  </a:cubicBezTo>
                  <a:cubicBezTo>
                    <a:pt x="1" y="8"/>
                    <a:pt x="0" y="25"/>
                    <a:pt x="7" y="32"/>
                  </a:cubicBezTo>
                  <a:cubicBezTo>
                    <a:pt x="4" y="14"/>
                    <a:pt x="12" y="5"/>
                    <a:pt x="31" y="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3" name="Freeform 57">
              <a:extLst>
                <a:ext uri="{FF2B5EF4-FFF2-40B4-BE49-F238E27FC236}">
                  <a16:creationId xmlns:a16="http://schemas.microsoft.com/office/drawing/2014/main" id="{E5BF7598-AB13-4E8F-ACA4-F88C3B2F1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213"/>
              <a:ext cx="125" cy="136"/>
            </a:xfrm>
            <a:custGeom>
              <a:avLst/>
              <a:gdLst>
                <a:gd name="T0" fmla="*/ 783 w 50"/>
                <a:gd name="T1" fmla="*/ 93 h 51"/>
                <a:gd name="T2" fmla="*/ 188 w 50"/>
                <a:gd name="T3" fmla="*/ 192 h 51"/>
                <a:gd name="T4" fmla="*/ 313 w 50"/>
                <a:gd name="T5" fmla="*/ 968 h 51"/>
                <a:gd name="T6" fmla="*/ 625 w 50"/>
                <a:gd name="T7" fmla="*/ 93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1">
                  <a:moveTo>
                    <a:pt x="50" y="5"/>
                  </a:moveTo>
                  <a:cubicBezTo>
                    <a:pt x="37" y="5"/>
                    <a:pt x="24" y="0"/>
                    <a:pt x="12" y="10"/>
                  </a:cubicBezTo>
                  <a:cubicBezTo>
                    <a:pt x="0" y="21"/>
                    <a:pt x="15" y="40"/>
                    <a:pt x="20" y="51"/>
                  </a:cubicBezTo>
                  <a:cubicBezTo>
                    <a:pt x="10" y="28"/>
                    <a:pt x="13" y="9"/>
                    <a:pt x="40" y="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4" name="Freeform 58">
              <a:extLst>
                <a:ext uri="{FF2B5EF4-FFF2-40B4-BE49-F238E27FC236}">
                  <a16:creationId xmlns:a16="http://schemas.microsoft.com/office/drawing/2014/main" id="{ED508D50-EAEC-4AAE-85A6-0E3D33F04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2363"/>
              <a:ext cx="85" cy="178"/>
            </a:xfrm>
            <a:custGeom>
              <a:avLst/>
              <a:gdLst>
                <a:gd name="T0" fmla="*/ 533 w 34"/>
                <a:gd name="T1" fmla="*/ 21 h 67"/>
                <a:gd name="T2" fmla="*/ 33 w 34"/>
                <a:gd name="T3" fmla="*/ 465 h 67"/>
                <a:gd name="T4" fmla="*/ 220 w 34"/>
                <a:gd name="T5" fmla="*/ 954 h 67"/>
                <a:gd name="T6" fmla="*/ 408 w 34"/>
                <a:gd name="T7" fmla="*/ 1257 h 67"/>
                <a:gd name="T8" fmla="*/ 175 w 34"/>
                <a:gd name="T9" fmla="*/ 545 h 67"/>
                <a:gd name="T10" fmla="*/ 488 w 34"/>
                <a:gd name="T11" fmla="*/ 56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67">
                  <a:moveTo>
                    <a:pt x="34" y="1"/>
                  </a:moveTo>
                  <a:cubicBezTo>
                    <a:pt x="21" y="0"/>
                    <a:pt x="0" y="11"/>
                    <a:pt x="2" y="25"/>
                  </a:cubicBezTo>
                  <a:cubicBezTo>
                    <a:pt x="3" y="33"/>
                    <a:pt x="9" y="45"/>
                    <a:pt x="14" y="51"/>
                  </a:cubicBezTo>
                  <a:cubicBezTo>
                    <a:pt x="19" y="57"/>
                    <a:pt x="25" y="59"/>
                    <a:pt x="26" y="67"/>
                  </a:cubicBezTo>
                  <a:cubicBezTo>
                    <a:pt x="24" y="53"/>
                    <a:pt x="12" y="43"/>
                    <a:pt x="11" y="29"/>
                  </a:cubicBezTo>
                  <a:cubicBezTo>
                    <a:pt x="9" y="16"/>
                    <a:pt x="20" y="9"/>
                    <a:pt x="31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5" name="Freeform 59">
              <a:extLst>
                <a:ext uri="{FF2B5EF4-FFF2-40B4-BE49-F238E27FC236}">
                  <a16:creationId xmlns:a16="http://schemas.microsoft.com/office/drawing/2014/main" id="{844EB3D1-6D8B-42DC-AF45-113677A87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488"/>
              <a:ext cx="178" cy="85"/>
            </a:xfrm>
            <a:custGeom>
              <a:avLst/>
              <a:gdLst>
                <a:gd name="T0" fmla="*/ 0 w 71"/>
                <a:gd name="T1" fmla="*/ 600 h 32"/>
                <a:gd name="T2" fmla="*/ 491 w 71"/>
                <a:gd name="T3" fmla="*/ 21 h 32"/>
                <a:gd name="T4" fmla="*/ 1118 w 71"/>
                <a:gd name="T5" fmla="*/ 545 h 32"/>
                <a:gd name="T6" fmla="*/ 629 w 71"/>
                <a:gd name="T7" fmla="*/ 170 h 32"/>
                <a:gd name="T8" fmla="*/ 283 w 71"/>
                <a:gd name="T9" fmla="*/ 26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32">
                  <a:moveTo>
                    <a:pt x="0" y="32"/>
                  </a:moveTo>
                  <a:cubicBezTo>
                    <a:pt x="3" y="19"/>
                    <a:pt x="18" y="3"/>
                    <a:pt x="31" y="1"/>
                  </a:cubicBezTo>
                  <a:cubicBezTo>
                    <a:pt x="44" y="0"/>
                    <a:pt x="68" y="17"/>
                    <a:pt x="71" y="29"/>
                  </a:cubicBezTo>
                  <a:cubicBezTo>
                    <a:pt x="64" y="21"/>
                    <a:pt x="51" y="13"/>
                    <a:pt x="40" y="9"/>
                  </a:cubicBezTo>
                  <a:cubicBezTo>
                    <a:pt x="30" y="4"/>
                    <a:pt x="27" y="11"/>
                    <a:pt x="18" y="1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6" name="Freeform 60">
              <a:extLst>
                <a:ext uri="{FF2B5EF4-FFF2-40B4-BE49-F238E27FC236}">
                  <a16:creationId xmlns:a16="http://schemas.microsoft.com/office/drawing/2014/main" id="{6455AF98-C57E-4B4D-805D-C5E0E6DF0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840"/>
              <a:ext cx="63" cy="80"/>
            </a:xfrm>
            <a:custGeom>
              <a:avLst/>
              <a:gdLst>
                <a:gd name="T0" fmla="*/ 401 w 25"/>
                <a:gd name="T1" fmla="*/ 35 h 30"/>
                <a:gd name="T2" fmla="*/ 83 w 25"/>
                <a:gd name="T3" fmla="*/ 136 h 30"/>
                <a:gd name="T4" fmla="*/ 113 w 25"/>
                <a:gd name="T5" fmla="*/ 568 h 30"/>
                <a:gd name="T6" fmla="*/ 209 w 25"/>
                <a:gd name="T7" fmla="*/ 192 h 30"/>
                <a:gd name="T8" fmla="*/ 401 w 25"/>
                <a:gd name="T9" fmla="*/ 2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0">
                  <a:moveTo>
                    <a:pt x="25" y="2"/>
                  </a:moveTo>
                  <a:cubicBezTo>
                    <a:pt x="18" y="1"/>
                    <a:pt x="10" y="0"/>
                    <a:pt x="5" y="7"/>
                  </a:cubicBezTo>
                  <a:cubicBezTo>
                    <a:pt x="0" y="13"/>
                    <a:pt x="2" y="23"/>
                    <a:pt x="7" y="30"/>
                  </a:cubicBezTo>
                  <a:cubicBezTo>
                    <a:pt x="4" y="18"/>
                    <a:pt x="7" y="18"/>
                    <a:pt x="13" y="10"/>
                  </a:cubicBezTo>
                  <a:cubicBezTo>
                    <a:pt x="18" y="3"/>
                    <a:pt x="16" y="3"/>
                    <a:pt x="25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7" name="Freeform 61">
              <a:extLst>
                <a:ext uri="{FF2B5EF4-FFF2-40B4-BE49-F238E27FC236}">
                  <a16:creationId xmlns:a16="http://schemas.microsoft.com/office/drawing/2014/main" id="{5D5C15B7-8E06-490F-888A-E945267E9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1731"/>
              <a:ext cx="68" cy="66"/>
            </a:xfrm>
            <a:custGeom>
              <a:avLst/>
              <a:gdLst>
                <a:gd name="T0" fmla="*/ 431 w 27"/>
                <a:gd name="T1" fmla="*/ 55 h 25"/>
                <a:gd name="T2" fmla="*/ 126 w 27"/>
                <a:gd name="T3" fmla="*/ 55 h 25"/>
                <a:gd name="T4" fmla="*/ 63 w 27"/>
                <a:gd name="T5" fmla="*/ 459 h 25"/>
                <a:gd name="T6" fmla="*/ 335 w 27"/>
                <a:gd name="T7" fmla="*/ 7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">
                  <a:moveTo>
                    <a:pt x="27" y="3"/>
                  </a:moveTo>
                  <a:cubicBezTo>
                    <a:pt x="20" y="4"/>
                    <a:pt x="14" y="0"/>
                    <a:pt x="8" y="3"/>
                  </a:cubicBezTo>
                  <a:cubicBezTo>
                    <a:pt x="0" y="7"/>
                    <a:pt x="1" y="19"/>
                    <a:pt x="4" y="25"/>
                  </a:cubicBezTo>
                  <a:cubicBezTo>
                    <a:pt x="7" y="13"/>
                    <a:pt x="10" y="9"/>
                    <a:pt x="21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8" name="Freeform 62">
              <a:extLst>
                <a:ext uri="{FF2B5EF4-FFF2-40B4-BE49-F238E27FC236}">
                  <a16:creationId xmlns:a16="http://schemas.microsoft.com/office/drawing/2014/main" id="{FA74BA8E-D7AA-4F5D-BBA5-398AEE2C9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680"/>
              <a:ext cx="50" cy="115"/>
            </a:xfrm>
            <a:custGeom>
              <a:avLst/>
              <a:gdLst>
                <a:gd name="T0" fmla="*/ 313 w 20"/>
                <a:gd name="T1" fmla="*/ 0 h 43"/>
                <a:gd name="T2" fmla="*/ 50 w 20"/>
                <a:gd name="T3" fmla="*/ 230 h 43"/>
                <a:gd name="T4" fmla="*/ 95 w 20"/>
                <a:gd name="T5" fmla="*/ 824 h 43"/>
                <a:gd name="T6" fmla="*/ 113 w 20"/>
                <a:gd name="T7" fmla="*/ 321 h 43"/>
                <a:gd name="T8" fmla="*/ 313 w 20"/>
                <a:gd name="T9" fmla="*/ 2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3">
                  <a:moveTo>
                    <a:pt x="20" y="0"/>
                  </a:moveTo>
                  <a:cubicBezTo>
                    <a:pt x="13" y="4"/>
                    <a:pt x="6" y="3"/>
                    <a:pt x="3" y="12"/>
                  </a:cubicBezTo>
                  <a:cubicBezTo>
                    <a:pt x="0" y="22"/>
                    <a:pt x="2" y="34"/>
                    <a:pt x="6" y="43"/>
                  </a:cubicBezTo>
                  <a:cubicBezTo>
                    <a:pt x="9" y="36"/>
                    <a:pt x="5" y="25"/>
                    <a:pt x="7" y="17"/>
                  </a:cubicBezTo>
                  <a:cubicBezTo>
                    <a:pt x="10" y="9"/>
                    <a:pt x="13" y="6"/>
                    <a:pt x="20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19" name="Freeform 63">
              <a:extLst>
                <a:ext uri="{FF2B5EF4-FFF2-40B4-BE49-F238E27FC236}">
                  <a16:creationId xmlns:a16="http://schemas.microsoft.com/office/drawing/2014/main" id="{E3A8DCE3-716C-464D-9DCF-2B0BEEB3A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9" y="1816"/>
              <a:ext cx="75" cy="131"/>
            </a:xfrm>
            <a:custGeom>
              <a:avLst/>
              <a:gdLst>
                <a:gd name="T0" fmla="*/ 470 w 30"/>
                <a:gd name="T1" fmla="*/ 0 h 49"/>
                <a:gd name="T2" fmla="*/ 145 w 30"/>
                <a:gd name="T3" fmla="*/ 265 h 49"/>
                <a:gd name="T4" fmla="*/ 95 w 30"/>
                <a:gd name="T5" fmla="*/ 936 h 49"/>
                <a:gd name="T6" fmla="*/ 458 w 30"/>
                <a:gd name="T7" fmla="*/ 3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49">
                  <a:moveTo>
                    <a:pt x="30" y="0"/>
                  </a:moveTo>
                  <a:cubicBezTo>
                    <a:pt x="21" y="4"/>
                    <a:pt x="14" y="5"/>
                    <a:pt x="9" y="14"/>
                  </a:cubicBezTo>
                  <a:cubicBezTo>
                    <a:pt x="6" y="21"/>
                    <a:pt x="0" y="44"/>
                    <a:pt x="6" y="49"/>
                  </a:cubicBezTo>
                  <a:cubicBezTo>
                    <a:pt x="7" y="34"/>
                    <a:pt x="12" y="6"/>
                    <a:pt x="29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64">
              <a:extLst>
                <a:ext uri="{FF2B5EF4-FFF2-40B4-BE49-F238E27FC236}">
                  <a16:creationId xmlns:a16="http://schemas.microsoft.com/office/drawing/2014/main" id="{94272EA8-0CFE-4717-8BFC-C4FE02ADA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1992"/>
              <a:ext cx="80" cy="109"/>
            </a:xfrm>
            <a:custGeom>
              <a:avLst/>
              <a:gdLst>
                <a:gd name="T0" fmla="*/ 500 w 32"/>
                <a:gd name="T1" fmla="*/ 35 h 41"/>
                <a:gd name="T2" fmla="*/ 95 w 32"/>
                <a:gd name="T3" fmla="*/ 114 h 41"/>
                <a:gd name="T4" fmla="*/ 83 w 32"/>
                <a:gd name="T5" fmla="*/ 771 h 41"/>
                <a:gd name="T6" fmla="*/ 158 w 32"/>
                <a:gd name="T7" fmla="*/ 226 h 41"/>
                <a:gd name="T8" fmla="*/ 425 w 32"/>
                <a:gd name="T9" fmla="*/ 5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1">
                  <a:moveTo>
                    <a:pt x="32" y="2"/>
                  </a:moveTo>
                  <a:cubicBezTo>
                    <a:pt x="26" y="0"/>
                    <a:pt x="12" y="0"/>
                    <a:pt x="6" y="6"/>
                  </a:cubicBezTo>
                  <a:cubicBezTo>
                    <a:pt x="0" y="12"/>
                    <a:pt x="0" y="34"/>
                    <a:pt x="5" y="41"/>
                  </a:cubicBezTo>
                  <a:cubicBezTo>
                    <a:pt x="6" y="30"/>
                    <a:pt x="3" y="21"/>
                    <a:pt x="10" y="12"/>
                  </a:cubicBezTo>
                  <a:cubicBezTo>
                    <a:pt x="13" y="7"/>
                    <a:pt x="20" y="2"/>
                    <a:pt x="27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1" name="Freeform 65">
              <a:extLst>
                <a:ext uri="{FF2B5EF4-FFF2-40B4-BE49-F238E27FC236}">
                  <a16:creationId xmlns:a16="http://schemas.microsoft.com/office/drawing/2014/main" id="{FBA08556-5C40-4C45-A52C-6BC5F32D2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141"/>
              <a:ext cx="65" cy="94"/>
            </a:xfrm>
            <a:custGeom>
              <a:avLst/>
              <a:gdLst>
                <a:gd name="T0" fmla="*/ 408 w 26"/>
                <a:gd name="T1" fmla="*/ 35 h 35"/>
                <a:gd name="T2" fmla="*/ 95 w 26"/>
                <a:gd name="T3" fmla="*/ 137 h 35"/>
                <a:gd name="T4" fmla="*/ 83 w 26"/>
                <a:gd name="T5" fmla="*/ 677 h 35"/>
                <a:gd name="T6" fmla="*/ 345 w 26"/>
                <a:gd name="T7" fmla="*/ 3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5">
                  <a:moveTo>
                    <a:pt x="26" y="2"/>
                  </a:moveTo>
                  <a:cubicBezTo>
                    <a:pt x="18" y="0"/>
                    <a:pt x="12" y="0"/>
                    <a:pt x="6" y="7"/>
                  </a:cubicBezTo>
                  <a:cubicBezTo>
                    <a:pt x="0" y="14"/>
                    <a:pt x="0" y="27"/>
                    <a:pt x="5" y="35"/>
                  </a:cubicBezTo>
                  <a:cubicBezTo>
                    <a:pt x="3" y="22"/>
                    <a:pt x="8" y="4"/>
                    <a:pt x="22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2" name="Freeform 66">
              <a:extLst>
                <a:ext uri="{FF2B5EF4-FFF2-40B4-BE49-F238E27FC236}">
                  <a16:creationId xmlns:a16="http://schemas.microsoft.com/office/drawing/2014/main" id="{7FA4795D-F3FC-461F-801F-2AACC9197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280"/>
              <a:ext cx="58" cy="109"/>
            </a:xfrm>
            <a:custGeom>
              <a:avLst/>
              <a:gdLst>
                <a:gd name="T0" fmla="*/ 368 w 23"/>
                <a:gd name="T1" fmla="*/ 0 h 41"/>
                <a:gd name="T2" fmla="*/ 96 w 23"/>
                <a:gd name="T3" fmla="*/ 149 h 41"/>
                <a:gd name="T4" fmla="*/ 83 w 23"/>
                <a:gd name="T5" fmla="*/ 771 h 41"/>
                <a:gd name="T6" fmla="*/ 113 w 23"/>
                <a:gd name="T7" fmla="*/ 375 h 41"/>
                <a:gd name="T8" fmla="*/ 338 w 23"/>
                <a:gd name="T9" fmla="*/ 5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23" y="0"/>
                  </a:moveTo>
                  <a:cubicBezTo>
                    <a:pt x="15" y="1"/>
                    <a:pt x="10" y="0"/>
                    <a:pt x="6" y="8"/>
                  </a:cubicBezTo>
                  <a:cubicBezTo>
                    <a:pt x="1" y="18"/>
                    <a:pt x="0" y="31"/>
                    <a:pt x="5" y="41"/>
                  </a:cubicBezTo>
                  <a:cubicBezTo>
                    <a:pt x="7" y="35"/>
                    <a:pt x="5" y="27"/>
                    <a:pt x="7" y="20"/>
                  </a:cubicBezTo>
                  <a:cubicBezTo>
                    <a:pt x="10" y="10"/>
                    <a:pt x="13" y="3"/>
                    <a:pt x="21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67">
              <a:extLst>
                <a:ext uri="{FF2B5EF4-FFF2-40B4-BE49-F238E27FC236}">
                  <a16:creationId xmlns:a16="http://schemas.microsoft.com/office/drawing/2014/main" id="{E64E3B46-B53A-4075-BBA0-8F3C527D5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429"/>
              <a:ext cx="65" cy="144"/>
            </a:xfrm>
            <a:custGeom>
              <a:avLst/>
              <a:gdLst>
                <a:gd name="T0" fmla="*/ 375 w 26"/>
                <a:gd name="T1" fmla="*/ 0 h 54"/>
                <a:gd name="T2" fmla="*/ 408 w 26"/>
                <a:gd name="T3" fmla="*/ 1024 h 54"/>
                <a:gd name="T4" fmla="*/ 375 w 26"/>
                <a:gd name="T5" fmla="*/ 2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4">
                  <a:moveTo>
                    <a:pt x="24" y="0"/>
                  </a:moveTo>
                  <a:cubicBezTo>
                    <a:pt x="0" y="10"/>
                    <a:pt x="14" y="40"/>
                    <a:pt x="26" y="54"/>
                  </a:cubicBezTo>
                  <a:cubicBezTo>
                    <a:pt x="21" y="44"/>
                    <a:pt x="8" y="8"/>
                    <a:pt x="24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68">
              <a:extLst>
                <a:ext uri="{FF2B5EF4-FFF2-40B4-BE49-F238E27FC236}">
                  <a16:creationId xmlns:a16="http://schemas.microsoft.com/office/drawing/2014/main" id="{83EB4930-287B-4BFF-843A-C94CA6AE9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2589"/>
              <a:ext cx="37" cy="120"/>
            </a:xfrm>
            <a:custGeom>
              <a:avLst/>
              <a:gdLst>
                <a:gd name="T0" fmla="*/ 183 w 15"/>
                <a:gd name="T1" fmla="*/ 0 h 45"/>
                <a:gd name="T2" fmla="*/ 224 w 15"/>
                <a:gd name="T3" fmla="*/ 853 h 45"/>
                <a:gd name="T4" fmla="*/ 165 w 15"/>
                <a:gd name="T5" fmla="*/ 13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5">
                  <a:moveTo>
                    <a:pt x="12" y="0"/>
                  </a:moveTo>
                  <a:cubicBezTo>
                    <a:pt x="0" y="12"/>
                    <a:pt x="0" y="35"/>
                    <a:pt x="15" y="45"/>
                  </a:cubicBezTo>
                  <a:cubicBezTo>
                    <a:pt x="7" y="37"/>
                    <a:pt x="6" y="17"/>
                    <a:pt x="11" y="7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69">
              <a:extLst>
                <a:ext uri="{FF2B5EF4-FFF2-40B4-BE49-F238E27FC236}">
                  <a16:creationId xmlns:a16="http://schemas.microsoft.com/office/drawing/2014/main" id="{E98065B4-A86D-4949-B7D7-C73C5BE9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1331"/>
              <a:ext cx="55" cy="16"/>
            </a:xfrm>
            <a:custGeom>
              <a:avLst/>
              <a:gdLst>
                <a:gd name="T0" fmla="*/ 0 w 22"/>
                <a:gd name="T1" fmla="*/ 56 h 6"/>
                <a:gd name="T2" fmla="*/ 345 w 2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">
                  <a:moveTo>
                    <a:pt x="0" y="3"/>
                  </a:moveTo>
                  <a:cubicBezTo>
                    <a:pt x="6" y="1"/>
                    <a:pt x="17" y="0"/>
                    <a:pt x="22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70">
              <a:extLst>
                <a:ext uri="{FF2B5EF4-FFF2-40B4-BE49-F238E27FC236}">
                  <a16:creationId xmlns:a16="http://schemas.microsoft.com/office/drawing/2014/main" id="{50FF4585-2ED1-4B82-B29D-322246E6C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205"/>
              <a:ext cx="70" cy="64"/>
            </a:xfrm>
            <a:custGeom>
              <a:avLst/>
              <a:gdLst>
                <a:gd name="T0" fmla="*/ 438 w 28"/>
                <a:gd name="T1" fmla="*/ 77 h 24"/>
                <a:gd name="T2" fmla="*/ 125 w 28"/>
                <a:gd name="T3" fmla="*/ 35 h 24"/>
                <a:gd name="T4" fmla="*/ 20 w 28"/>
                <a:gd name="T5" fmla="*/ 192 h 24"/>
                <a:gd name="T6" fmla="*/ 20 w 28"/>
                <a:gd name="T7" fmla="*/ 456 h 24"/>
                <a:gd name="T8" fmla="*/ 95 w 28"/>
                <a:gd name="T9" fmla="*/ 205 h 24"/>
                <a:gd name="T10" fmla="*/ 333 w 28"/>
                <a:gd name="T11" fmla="*/ 5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4">
                  <a:moveTo>
                    <a:pt x="28" y="4"/>
                  </a:moveTo>
                  <a:cubicBezTo>
                    <a:pt x="23" y="1"/>
                    <a:pt x="13" y="0"/>
                    <a:pt x="8" y="2"/>
                  </a:cubicBezTo>
                  <a:cubicBezTo>
                    <a:pt x="5" y="4"/>
                    <a:pt x="2" y="7"/>
                    <a:pt x="1" y="10"/>
                  </a:cubicBezTo>
                  <a:cubicBezTo>
                    <a:pt x="0" y="13"/>
                    <a:pt x="0" y="21"/>
                    <a:pt x="1" y="24"/>
                  </a:cubicBezTo>
                  <a:cubicBezTo>
                    <a:pt x="4" y="20"/>
                    <a:pt x="4" y="14"/>
                    <a:pt x="6" y="11"/>
                  </a:cubicBezTo>
                  <a:cubicBezTo>
                    <a:pt x="10" y="6"/>
                    <a:pt x="16" y="3"/>
                    <a:pt x="21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71">
              <a:extLst>
                <a:ext uri="{FF2B5EF4-FFF2-40B4-BE49-F238E27FC236}">
                  <a16:creationId xmlns:a16="http://schemas.microsoft.com/office/drawing/2014/main" id="{3AB3AA59-E2A2-4DDF-BCD3-D4E4C266D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112"/>
              <a:ext cx="57" cy="61"/>
            </a:xfrm>
            <a:custGeom>
              <a:avLst/>
              <a:gdLst>
                <a:gd name="T0" fmla="*/ 349 w 23"/>
                <a:gd name="T1" fmla="*/ 77 h 23"/>
                <a:gd name="T2" fmla="*/ 92 w 23"/>
                <a:gd name="T3" fmla="*/ 77 h 23"/>
                <a:gd name="T4" fmla="*/ 0 w 23"/>
                <a:gd name="T5" fmla="*/ 430 h 23"/>
                <a:gd name="T6" fmla="*/ 349 w 23"/>
                <a:gd name="T7" fmla="*/ 5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8" y="0"/>
                    <a:pt x="10" y="1"/>
                    <a:pt x="6" y="4"/>
                  </a:cubicBezTo>
                  <a:cubicBezTo>
                    <a:pt x="0" y="9"/>
                    <a:pt x="2" y="17"/>
                    <a:pt x="0" y="23"/>
                  </a:cubicBezTo>
                  <a:cubicBezTo>
                    <a:pt x="4" y="14"/>
                    <a:pt x="12" y="2"/>
                    <a:pt x="23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72">
              <a:extLst>
                <a:ext uri="{FF2B5EF4-FFF2-40B4-BE49-F238E27FC236}">
                  <a16:creationId xmlns:a16="http://schemas.microsoft.com/office/drawing/2014/main" id="{D29222AB-B386-4A82-A1CE-4D760DA16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299"/>
              <a:ext cx="60" cy="77"/>
            </a:xfrm>
            <a:custGeom>
              <a:avLst/>
              <a:gdLst>
                <a:gd name="T0" fmla="*/ 375 w 24"/>
                <a:gd name="T1" fmla="*/ 112 h 29"/>
                <a:gd name="T2" fmla="*/ 145 w 24"/>
                <a:gd name="T3" fmla="*/ 133 h 29"/>
                <a:gd name="T4" fmla="*/ 95 w 24"/>
                <a:gd name="T5" fmla="*/ 316 h 29"/>
                <a:gd name="T6" fmla="*/ 0 w 24"/>
                <a:gd name="T7" fmla="*/ 465 h 29"/>
                <a:gd name="T8" fmla="*/ 125 w 24"/>
                <a:gd name="T9" fmla="*/ 542 h 29"/>
                <a:gd name="T10" fmla="*/ 283 w 24"/>
                <a:gd name="T11" fmla="*/ 5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9">
                  <a:moveTo>
                    <a:pt x="24" y="6"/>
                  </a:moveTo>
                  <a:cubicBezTo>
                    <a:pt x="19" y="0"/>
                    <a:pt x="12" y="0"/>
                    <a:pt x="9" y="7"/>
                  </a:cubicBezTo>
                  <a:cubicBezTo>
                    <a:pt x="7" y="10"/>
                    <a:pt x="7" y="14"/>
                    <a:pt x="6" y="17"/>
                  </a:cubicBezTo>
                  <a:cubicBezTo>
                    <a:pt x="4" y="20"/>
                    <a:pt x="2" y="22"/>
                    <a:pt x="0" y="25"/>
                  </a:cubicBezTo>
                  <a:cubicBezTo>
                    <a:pt x="3" y="25"/>
                    <a:pt x="6" y="27"/>
                    <a:pt x="8" y="29"/>
                  </a:cubicBezTo>
                  <a:cubicBezTo>
                    <a:pt x="4" y="21"/>
                    <a:pt x="12" y="7"/>
                    <a:pt x="18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73">
              <a:extLst>
                <a:ext uri="{FF2B5EF4-FFF2-40B4-BE49-F238E27FC236}">
                  <a16:creationId xmlns:a16="http://schemas.microsoft.com/office/drawing/2014/main" id="{F46C6F7B-1AE6-44C5-87B9-21D063D09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392"/>
              <a:ext cx="80" cy="123"/>
            </a:xfrm>
            <a:custGeom>
              <a:avLst/>
              <a:gdLst>
                <a:gd name="T0" fmla="*/ 470 w 32"/>
                <a:gd name="T1" fmla="*/ 78 h 46"/>
                <a:gd name="T2" fmla="*/ 300 w 32"/>
                <a:gd name="T3" fmla="*/ 150 h 46"/>
                <a:gd name="T4" fmla="*/ 208 w 32"/>
                <a:gd name="T5" fmla="*/ 479 h 46"/>
                <a:gd name="T6" fmla="*/ 125 w 32"/>
                <a:gd name="T7" fmla="*/ 730 h 46"/>
                <a:gd name="T8" fmla="*/ 0 w 32"/>
                <a:gd name="T9" fmla="*/ 880 h 46"/>
                <a:gd name="T10" fmla="*/ 188 w 32"/>
                <a:gd name="T11" fmla="*/ 765 h 46"/>
                <a:gd name="T12" fmla="*/ 313 w 32"/>
                <a:gd name="T13" fmla="*/ 824 h 46"/>
                <a:gd name="T14" fmla="*/ 458 w 32"/>
                <a:gd name="T15" fmla="*/ 286 h 46"/>
                <a:gd name="T16" fmla="*/ 500 w 32"/>
                <a:gd name="T17" fmla="*/ 78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46">
                  <a:moveTo>
                    <a:pt x="30" y="4"/>
                  </a:moveTo>
                  <a:cubicBezTo>
                    <a:pt x="26" y="0"/>
                    <a:pt x="21" y="6"/>
                    <a:pt x="19" y="8"/>
                  </a:cubicBezTo>
                  <a:cubicBezTo>
                    <a:pt x="14" y="13"/>
                    <a:pt x="14" y="19"/>
                    <a:pt x="13" y="25"/>
                  </a:cubicBezTo>
                  <a:cubicBezTo>
                    <a:pt x="12" y="30"/>
                    <a:pt x="11" y="34"/>
                    <a:pt x="8" y="38"/>
                  </a:cubicBezTo>
                  <a:cubicBezTo>
                    <a:pt x="6" y="41"/>
                    <a:pt x="1" y="43"/>
                    <a:pt x="0" y="46"/>
                  </a:cubicBezTo>
                  <a:cubicBezTo>
                    <a:pt x="4" y="45"/>
                    <a:pt x="7" y="41"/>
                    <a:pt x="12" y="40"/>
                  </a:cubicBezTo>
                  <a:cubicBezTo>
                    <a:pt x="16" y="39"/>
                    <a:pt x="16" y="42"/>
                    <a:pt x="20" y="43"/>
                  </a:cubicBezTo>
                  <a:cubicBezTo>
                    <a:pt x="12" y="34"/>
                    <a:pt x="14" y="12"/>
                    <a:pt x="29" y="15"/>
                  </a:cubicBezTo>
                  <a:cubicBezTo>
                    <a:pt x="27" y="12"/>
                    <a:pt x="29" y="6"/>
                    <a:pt x="32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74">
              <a:extLst>
                <a:ext uri="{FF2B5EF4-FFF2-40B4-BE49-F238E27FC236}">
                  <a16:creationId xmlns:a16="http://schemas.microsoft.com/office/drawing/2014/main" id="{1A437300-07ED-47EC-A9C8-0B38573C9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1541"/>
              <a:ext cx="90" cy="51"/>
            </a:xfrm>
            <a:custGeom>
              <a:avLst/>
              <a:gdLst>
                <a:gd name="T0" fmla="*/ 0 w 36"/>
                <a:gd name="T1" fmla="*/ 368 h 19"/>
                <a:gd name="T2" fmla="*/ 50 w 36"/>
                <a:gd name="T3" fmla="*/ 274 h 19"/>
                <a:gd name="T4" fmla="*/ 238 w 36"/>
                <a:gd name="T5" fmla="*/ 137 h 19"/>
                <a:gd name="T6" fmla="*/ 563 w 36"/>
                <a:gd name="T7" fmla="*/ 150 h 19"/>
                <a:gd name="T8" fmla="*/ 158 w 36"/>
                <a:gd name="T9" fmla="*/ 30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0" y="19"/>
                  </a:moveTo>
                  <a:cubicBezTo>
                    <a:pt x="2" y="18"/>
                    <a:pt x="2" y="16"/>
                    <a:pt x="3" y="14"/>
                  </a:cubicBezTo>
                  <a:cubicBezTo>
                    <a:pt x="6" y="10"/>
                    <a:pt x="11" y="8"/>
                    <a:pt x="15" y="7"/>
                  </a:cubicBezTo>
                  <a:cubicBezTo>
                    <a:pt x="20" y="5"/>
                    <a:pt x="34" y="0"/>
                    <a:pt x="36" y="8"/>
                  </a:cubicBezTo>
                  <a:cubicBezTo>
                    <a:pt x="27" y="5"/>
                    <a:pt x="16" y="9"/>
                    <a:pt x="10" y="1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75">
              <a:extLst>
                <a:ext uri="{FF2B5EF4-FFF2-40B4-BE49-F238E27FC236}">
                  <a16:creationId xmlns:a16="http://schemas.microsoft.com/office/drawing/2014/main" id="{14BA710F-FE92-4106-8EAE-027C7BCD5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2979"/>
              <a:ext cx="130" cy="552"/>
            </a:xfrm>
            <a:custGeom>
              <a:avLst/>
              <a:gdLst>
                <a:gd name="T0" fmla="*/ 720 w 52"/>
                <a:gd name="T1" fmla="*/ 77 h 207"/>
                <a:gd name="T2" fmla="*/ 720 w 52"/>
                <a:gd name="T3" fmla="*/ 627 h 207"/>
                <a:gd name="T4" fmla="*/ 708 w 52"/>
                <a:gd name="T5" fmla="*/ 1101 h 207"/>
                <a:gd name="T6" fmla="*/ 783 w 52"/>
                <a:gd name="T7" fmla="*/ 1536 h 207"/>
                <a:gd name="T8" fmla="*/ 550 w 52"/>
                <a:gd name="T9" fmla="*/ 2731 h 207"/>
                <a:gd name="T10" fmla="*/ 0 w 52"/>
                <a:gd name="T11" fmla="*/ 3925 h 207"/>
                <a:gd name="T12" fmla="*/ 188 w 52"/>
                <a:gd name="T13" fmla="*/ 2957 h 207"/>
                <a:gd name="T14" fmla="*/ 563 w 52"/>
                <a:gd name="T15" fmla="*/ 1365 h 207"/>
                <a:gd name="T16" fmla="*/ 520 w 52"/>
                <a:gd name="T17" fmla="*/ 341 h 207"/>
                <a:gd name="T18" fmla="*/ 720 w 52"/>
                <a:gd name="T19" fmla="*/ 77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207">
                  <a:moveTo>
                    <a:pt x="46" y="4"/>
                  </a:moveTo>
                  <a:cubicBezTo>
                    <a:pt x="52" y="14"/>
                    <a:pt x="49" y="21"/>
                    <a:pt x="46" y="33"/>
                  </a:cubicBezTo>
                  <a:cubicBezTo>
                    <a:pt x="43" y="46"/>
                    <a:pt x="41" y="48"/>
                    <a:pt x="45" y="58"/>
                  </a:cubicBezTo>
                  <a:cubicBezTo>
                    <a:pt x="46" y="62"/>
                    <a:pt x="50" y="69"/>
                    <a:pt x="50" y="81"/>
                  </a:cubicBezTo>
                  <a:cubicBezTo>
                    <a:pt x="51" y="98"/>
                    <a:pt x="46" y="124"/>
                    <a:pt x="35" y="144"/>
                  </a:cubicBezTo>
                  <a:cubicBezTo>
                    <a:pt x="15" y="179"/>
                    <a:pt x="3" y="186"/>
                    <a:pt x="0" y="207"/>
                  </a:cubicBezTo>
                  <a:cubicBezTo>
                    <a:pt x="3" y="186"/>
                    <a:pt x="3" y="174"/>
                    <a:pt x="12" y="156"/>
                  </a:cubicBezTo>
                  <a:cubicBezTo>
                    <a:pt x="21" y="139"/>
                    <a:pt x="44" y="108"/>
                    <a:pt x="36" y="72"/>
                  </a:cubicBezTo>
                  <a:cubicBezTo>
                    <a:pt x="27" y="32"/>
                    <a:pt x="37" y="25"/>
                    <a:pt x="33" y="18"/>
                  </a:cubicBezTo>
                  <a:cubicBezTo>
                    <a:pt x="30" y="12"/>
                    <a:pt x="45" y="0"/>
                    <a:pt x="46" y="4"/>
                  </a:cubicBezTo>
                  <a:close/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76">
              <a:extLst>
                <a:ext uri="{FF2B5EF4-FFF2-40B4-BE49-F238E27FC236}">
                  <a16:creationId xmlns:a16="http://schemas.microsoft.com/office/drawing/2014/main" id="{08A00085-50B9-4292-A24E-A1B019C3B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909"/>
              <a:ext cx="400" cy="144"/>
            </a:xfrm>
            <a:custGeom>
              <a:avLst/>
              <a:gdLst>
                <a:gd name="T0" fmla="*/ 0 w 160"/>
                <a:gd name="T1" fmla="*/ 419 h 54"/>
                <a:gd name="T2" fmla="*/ 625 w 160"/>
                <a:gd name="T3" fmla="*/ 435 h 54"/>
                <a:gd name="T4" fmla="*/ 1708 w 160"/>
                <a:gd name="T5" fmla="*/ 968 h 54"/>
                <a:gd name="T6" fmla="*/ 2438 w 160"/>
                <a:gd name="T7" fmla="*/ 832 h 54"/>
                <a:gd name="T8" fmla="*/ 2438 w 160"/>
                <a:gd name="T9" fmla="*/ 533 h 54"/>
                <a:gd name="T10" fmla="*/ 1970 w 160"/>
                <a:gd name="T11" fmla="*/ 832 h 54"/>
                <a:gd name="T12" fmla="*/ 970 w 160"/>
                <a:gd name="T13" fmla="*/ 456 h 54"/>
                <a:gd name="T14" fmla="*/ 0 w 160"/>
                <a:gd name="T15" fmla="*/ 419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54">
                  <a:moveTo>
                    <a:pt x="0" y="22"/>
                  </a:moveTo>
                  <a:cubicBezTo>
                    <a:pt x="20" y="10"/>
                    <a:pt x="21" y="14"/>
                    <a:pt x="40" y="23"/>
                  </a:cubicBezTo>
                  <a:cubicBezTo>
                    <a:pt x="58" y="32"/>
                    <a:pt x="78" y="48"/>
                    <a:pt x="109" y="51"/>
                  </a:cubicBezTo>
                  <a:cubicBezTo>
                    <a:pt x="140" y="54"/>
                    <a:pt x="153" y="53"/>
                    <a:pt x="156" y="44"/>
                  </a:cubicBezTo>
                  <a:cubicBezTo>
                    <a:pt x="160" y="36"/>
                    <a:pt x="156" y="28"/>
                    <a:pt x="156" y="28"/>
                  </a:cubicBezTo>
                  <a:cubicBezTo>
                    <a:pt x="156" y="36"/>
                    <a:pt x="150" y="46"/>
                    <a:pt x="126" y="44"/>
                  </a:cubicBezTo>
                  <a:cubicBezTo>
                    <a:pt x="102" y="42"/>
                    <a:pt x="87" y="37"/>
                    <a:pt x="62" y="24"/>
                  </a:cubicBezTo>
                  <a:cubicBezTo>
                    <a:pt x="36" y="10"/>
                    <a:pt x="18" y="0"/>
                    <a:pt x="0" y="22"/>
                  </a:cubicBezTo>
                  <a:close/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77">
              <a:extLst>
                <a:ext uri="{FF2B5EF4-FFF2-40B4-BE49-F238E27FC236}">
                  <a16:creationId xmlns:a16="http://schemas.microsoft.com/office/drawing/2014/main" id="{AF838496-63FF-40AB-B35B-2FC941E37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875"/>
              <a:ext cx="120" cy="149"/>
            </a:xfrm>
            <a:custGeom>
              <a:avLst/>
              <a:gdLst>
                <a:gd name="T0" fmla="*/ 50 w 48"/>
                <a:gd name="T1" fmla="*/ 694 h 56"/>
                <a:gd name="T2" fmla="*/ 158 w 48"/>
                <a:gd name="T3" fmla="*/ 963 h 56"/>
                <a:gd name="T4" fmla="*/ 458 w 48"/>
                <a:gd name="T5" fmla="*/ 694 h 56"/>
                <a:gd name="T6" fmla="*/ 645 w 48"/>
                <a:gd name="T7" fmla="*/ 0 h 56"/>
                <a:gd name="T8" fmla="*/ 488 w 48"/>
                <a:gd name="T9" fmla="*/ 452 h 56"/>
                <a:gd name="T10" fmla="*/ 83 w 48"/>
                <a:gd name="T11" fmla="*/ 678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6">
                  <a:moveTo>
                    <a:pt x="3" y="37"/>
                  </a:moveTo>
                  <a:cubicBezTo>
                    <a:pt x="4" y="44"/>
                    <a:pt x="0" y="56"/>
                    <a:pt x="10" y="51"/>
                  </a:cubicBezTo>
                  <a:cubicBezTo>
                    <a:pt x="16" y="49"/>
                    <a:pt x="24" y="42"/>
                    <a:pt x="29" y="37"/>
                  </a:cubicBezTo>
                  <a:cubicBezTo>
                    <a:pt x="40" y="26"/>
                    <a:pt x="48" y="16"/>
                    <a:pt x="41" y="0"/>
                  </a:cubicBezTo>
                  <a:cubicBezTo>
                    <a:pt x="40" y="10"/>
                    <a:pt x="39" y="17"/>
                    <a:pt x="31" y="24"/>
                  </a:cubicBezTo>
                  <a:cubicBezTo>
                    <a:pt x="23" y="32"/>
                    <a:pt x="15" y="31"/>
                    <a:pt x="5" y="36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78">
              <a:extLst>
                <a:ext uri="{FF2B5EF4-FFF2-40B4-BE49-F238E27FC236}">
                  <a16:creationId xmlns:a16="http://schemas.microsoft.com/office/drawing/2014/main" id="{BC85DBAA-A048-45D2-A13C-B1A2822B5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773"/>
              <a:ext cx="110" cy="112"/>
            </a:xfrm>
            <a:custGeom>
              <a:avLst/>
              <a:gdLst>
                <a:gd name="T0" fmla="*/ 0 w 44"/>
                <a:gd name="T1" fmla="*/ 589 h 42"/>
                <a:gd name="T2" fmla="*/ 158 w 44"/>
                <a:gd name="T3" fmla="*/ 776 h 42"/>
                <a:gd name="T4" fmla="*/ 375 w 44"/>
                <a:gd name="T5" fmla="*/ 589 h 42"/>
                <a:gd name="T6" fmla="*/ 520 w 44"/>
                <a:gd name="T7" fmla="*/ 0 h 42"/>
                <a:gd name="T8" fmla="*/ 125 w 44"/>
                <a:gd name="T9" fmla="*/ 547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2">
                  <a:moveTo>
                    <a:pt x="0" y="31"/>
                  </a:moveTo>
                  <a:cubicBezTo>
                    <a:pt x="3" y="36"/>
                    <a:pt x="3" y="42"/>
                    <a:pt x="10" y="41"/>
                  </a:cubicBezTo>
                  <a:cubicBezTo>
                    <a:pt x="16" y="41"/>
                    <a:pt x="20" y="35"/>
                    <a:pt x="24" y="31"/>
                  </a:cubicBezTo>
                  <a:cubicBezTo>
                    <a:pt x="28" y="25"/>
                    <a:pt x="44" y="6"/>
                    <a:pt x="33" y="0"/>
                  </a:cubicBezTo>
                  <a:cubicBezTo>
                    <a:pt x="37" y="13"/>
                    <a:pt x="21" y="29"/>
                    <a:pt x="8" y="2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79">
              <a:extLst>
                <a:ext uri="{FF2B5EF4-FFF2-40B4-BE49-F238E27FC236}">
                  <a16:creationId xmlns:a16="http://schemas.microsoft.com/office/drawing/2014/main" id="{3DB1E6FF-CA56-49B7-BC55-ED8E392FF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2624"/>
              <a:ext cx="92" cy="147"/>
            </a:xfrm>
            <a:custGeom>
              <a:avLst/>
              <a:gdLst>
                <a:gd name="T0" fmla="*/ 30 w 37"/>
                <a:gd name="T1" fmla="*/ 786 h 55"/>
                <a:gd name="T2" fmla="*/ 415 w 37"/>
                <a:gd name="T3" fmla="*/ 593 h 55"/>
                <a:gd name="T4" fmla="*/ 569 w 37"/>
                <a:gd name="T5" fmla="*/ 0 h 55"/>
                <a:gd name="T6" fmla="*/ 0 w 37"/>
                <a:gd name="T7" fmla="*/ 786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5">
                  <a:moveTo>
                    <a:pt x="2" y="41"/>
                  </a:moveTo>
                  <a:cubicBezTo>
                    <a:pt x="12" y="55"/>
                    <a:pt x="22" y="39"/>
                    <a:pt x="27" y="31"/>
                  </a:cubicBezTo>
                  <a:cubicBezTo>
                    <a:pt x="33" y="21"/>
                    <a:pt x="34" y="11"/>
                    <a:pt x="37" y="0"/>
                  </a:cubicBezTo>
                  <a:cubicBezTo>
                    <a:pt x="31" y="10"/>
                    <a:pt x="17" y="46"/>
                    <a:pt x="0" y="4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6" name="Freeform 80">
              <a:extLst>
                <a:ext uri="{FF2B5EF4-FFF2-40B4-BE49-F238E27FC236}">
                  <a16:creationId xmlns:a16="http://schemas.microsoft.com/office/drawing/2014/main" id="{A5F60DC1-EB92-4BBC-B502-2D8505E20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515"/>
              <a:ext cx="50" cy="104"/>
            </a:xfrm>
            <a:custGeom>
              <a:avLst/>
              <a:gdLst>
                <a:gd name="T0" fmla="*/ 300 w 20"/>
                <a:gd name="T1" fmla="*/ 0 h 39"/>
                <a:gd name="T2" fmla="*/ 0 w 20"/>
                <a:gd name="T3" fmla="*/ 533 h 39"/>
                <a:gd name="T4" fmla="*/ 238 w 20"/>
                <a:gd name="T5" fmla="*/ 2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9">
                  <a:moveTo>
                    <a:pt x="19" y="0"/>
                  </a:moveTo>
                  <a:cubicBezTo>
                    <a:pt x="20" y="8"/>
                    <a:pt x="15" y="39"/>
                    <a:pt x="0" y="28"/>
                  </a:cubicBezTo>
                  <a:cubicBezTo>
                    <a:pt x="9" y="26"/>
                    <a:pt x="11" y="21"/>
                    <a:pt x="15" y="1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7" name="Freeform 81">
              <a:extLst>
                <a:ext uri="{FF2B5EF4-FFF2-40B4-BE49-F238E27FC236}">
                  <a16:creationId xmlns:a16="http://schemas.microsoft.com/office/drawing/2014/main" id="{3D0B71AE-01F5-4F84-BD0B-B214D3E5B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261"/>
              <a:ext cx="38" cy="56"/>
            </a:xfrm>
            <a:custGeom>
              <a:avLst/>
              <a:gdLst>
                <a:gd name="T0" fmla="*/ 180 w 15"/>
                <a:gd name="T1" fmla="*/ 0 h 21"/>
                <a:gd name="T2" fmla="*/ 213 w 15"/>
                <a:gd name="T3" fmla="*/ 320 h 21"/>
                <a:gd name="T4" fmla="*/ 0 w 15"/>
                <a:gd name="T5" fmla="*/ 397 h 21"/>
                <a:gd name="T6" fmla="*/ 147 w 15"/>
                <a:gd name="T7" fmla="*/ 93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12" y="4"/>
                    <a:pt x="15" y="13"/>
                    <a:pt x="13" y="17"/>
                  </a:cubicBezTo>
                  <a:cubicBezTo>
                    <a:pt x="10" y="21"/>
                    <a:pt x="5" y="21"/>
                    <a:pt x="0" y="21"/>
                  </a:cubicBezTo>
                  <a:cubicBezTo>
                    <a:pt x="7" y="19"/>
                    <a:pt x="9" y="11"/>
                    <a:pt x="9" y="5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8" name="Freeform 82">
              <a:extLst>
                <a:ext uri="{FF2B5EF4-FFF2-40B4-BE49-F238E27FC236}">
                  <a16:creationId xmlns:a16="http://schemas.microsoft.com/office/drawing/2014/main" id="{C94DFB5B-B877-4CA4-9283-292C30CBE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016"/>
              <a:ext cx="25" cy="80"/>
            </a:xfrm>
            <a:custGeom>
              <a:avLst/>
              <a:gdLst>
                <a:gd name="T0" fmla="*/ 113 w 10"/>
                <a:gd name="T1" fmla="*/ 0 h 30"/>
                <a:gd name="T2" fmla="*/ 158 w 10"/>
                <a:gd name="T3" fmla="*/ 376 h 30"/>
                <a:gd name="T4" fmla="*/ 0 w 10"/>
                <a:gd name="T5" fmla="*/ 547 h 30"/>
                <a:gd name="T6" fmla="*/ 145 w 10"/>
                <a:gd name="T7" fmla="*/ 17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7" y="0"/>
                  </a:moveTo>
                  <a:cubicBezTo>
                    <a:pt x="10" y="6"/>
                    <a:pt x="10" y="14"/>
                    <a:pt x="10" y="20"/>
                  </a:cubicBezTo>
                  <a:cubicBezTo>
                    <a:pt x="10" y="30"/>
                    <a:pt x="9" y="27"/>
                    <a:pt x="0" y="29"/>
                  </a:cubicBezTo>
                  <a:cubicBezTo>
                    <a:pt x="9" y="26"/>
                    <a:pt x="6" y="16"/>
                    <a:pt x="9" y="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9" name="Freeform 83">
              <a:extLst>
                <a:ext uri="{FF2B5EF4-FFF2-40B4-BE49-F238E27FC236}">
                  <a16:creationId xmlns:a16="http://schemas.microsoft.com/office/drawing/2014/main" id="{5FBA145E-E6E0-4D9E-AD81-4C081C09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139"/>
              <a:ext cx="33" cy="53"/>
            </a:xfrm>
            <a:custGeom>
              <a:avLst/>
              <a:gdLst>
                <a:gd name="T0" fmla="*/ 147 w 13"/>
                <a:gd name="T1" fmla="*/ 0 h 20"/>
                <a:gd name="T2" fmla="*/ 180 w 13"/>
                <a:gd name="T3" fmla="*/ 315 h 20"/>
                <a:gd name="T4" fmla="*/ 0 w 13"/>
                <a:gd name="T5" fmla="*/ 371 h 20"/>
                <a:gd name="T6" fmla="*/ 147 w 13"/>
                <a:gd name="T7" fmla="*/ 7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9" y="0"/>
                  </a:moveTo>
                  <a:cubicBezTo>
                    <a:pt x="10" y="5"/>
                    <a:pt x="13" y="12"/>
                    <a:pt x="11" y="17"/>
                  </a:cubicBezTo>
                  <a:cubicBezTo>
                    <a:pt x="8" y="20"/>
                    <a:pt x="5" y="19"/>
                    <a:pt x="0" y="20"/>
                  </a:cubicBezTo>
                  <a:cubicBezTo>
                    <a:pt x="7" y="17"/>
                    <a:pt x="9" y="11"/>
                    <a:pt x="9" y="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0" name="Freeform 84">
              <a:extLst>
                <a:ext uri="{FF2B5EF4-FFF2-40B4-BE49-F238E27FC236}">
                  <a16:creationId xmlns:a16="http://schemas.microsoft.com/office/drawing/2014/main" id="{F9F1FEC2-D7D4-425D-9686-B349FBCDF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877"/>
              <a:ext cx="47" cy="104"/>
            </a:xfrm>
            <a:custGeom>
              <a:avLst/>
              <a:gdLst>
                <a:gd name="T0" fmla="*/ 121 w 19"/>
                <a:gd name="T1" fmla="*/ 0 h 39"/>
                <a:gd name="T2" fmla="*/ 0 w 19"/>
                <a:gd name="T3" fmla="*/ 648 h 39"/>
                <a:gd name="T4" fmla="*/ 104 w 19"/>
                <a:gd name="T5" fmla="*/ 19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9">
                  <a:moveTo>
                    <a:pt x="8" y="0"/>
                  </a:moveTo>
                  <a:cubicBezTo>
                    <a:pt x="9" y="8"/>
                    <a:pt x="19" y="39"/>
                    <a:pt x="0" y="34"/>
                  </a:cubicBezTo>
                  <a:cubicBezTo>
                    <a:pt x="8" y="29"/>
                    <a:pt x="5" y="18"/>
                    <a:pt x="7" y="1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1" name="Freeform 85">
              <a:extLst>
                <a:ext uri="{FF2B5EF4-FFF2-40B4-BE49-F238E27FC236}">
                  <a16:creationId xmlns:a16="http://schemas.microsoft.com/office/drawing/2014/main" id="{433FD06D-A5E2-41D6-B832-53A975EA6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763"/>
              <a:ext cx="35" cy="74"/>
            </a:xfrm>
            <a:custGeom>
              <a:avLst/>
              <a:gdLst>
                <a:gd name="T0" fmla="*/ 208 w 14"/>
                <a:gd name="T1" fmla="*/ 0 h 28"/>
                <a:gd name="T2" fmla="*/ 0 w 14"/>
                <a:gd name="T3" fmla="*/ 497 h 28"/>
                <a:gd name="T4" fmla="*/ 188 w 14"/>
                <a:gd name="T5" fmla="*/ 5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14" y="8"/>
                    <a:pt x="13" y="28"/>
                    <a:pt x="0" y="27"/>
                  </a:cubicBezTo>
                  <a:cubicBezTo>
                    <a:pt x="9" y="23"/>
                    <a:pt x="11" y="11"/>
                    <a:pt x="12" y="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2" name="Freeform 86">
              <a:extLst>
                <a:ext uri="{FF2B5EF4-FFF2-40B4-BE49-F238E27FC236}">
                  <a16:creationId xmlns:a16="http://schemas.microsoft.com/office/drawing/2014/main" id="{7D58E894-AC66-41CF-899E-26CEB1A70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667"/>
              <a:ext cx="20" cy="56"/>
            </a:xfrm>
            <a:custGeom>
              <a:avLst/>
              <a:gdLst>
                <a:gd name="T0" fmla="*/ 33 w 8"/>
                <a:gd name="T1" fmla="*/ 0 h 21"/>
                <a:gd name="T2" fmla="*/ 0 w 8"/>
                <a:gd name="T3" fmla="*/ 376 h 21"/>
                <a:gd name="T4" fmla="*/ 33 w 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3" y="4"/>
                    <a:pt x="8" y="21"/>
                    <a:pt x="0" y="20"/>
                  </a:cubicBezTo>
                  <a:cubicBezTo>
                    <a:pt x="3" y="14"/>
                    <a:pt x="2" y="6"/>
                    <a:pt x="2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3" name="Freeform 87">
              <a:extLst>
                <a:ext uri="{FF2B5EF4-FFF2-40B4-BE49-F238E27FC236}">
                  <a16:creationId xmlns:a16="http://schemas.microsoft.com/office/drawing/2014/main" id="{17A46FB0-30C6-4979-89C4-79F3B0B7F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195"/>
              <a:ext cx="17" cy="77"/>
            </a:xfrm>
            <a:custGeom>
              <a:avLst/>
              <a:gdLst>
                <a:gd name="T0" fmla="*/ 0 w 7"/>
                <a:gd name="T1" fmla="*/ 0 h 29"/>
                <a:gd name="T2" fmla="*/ 0 w 7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0" y="0"/>
                  </a:moveTo>
                  <a:cubicBezTo>
                    <a:pt x="7" y="12"/>
                    <a:pt x="3" y="23"/>
                    <a:pt x="0" y="2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4" name="Freeform 88">
              <a:extLst>
                <a:ext uri="{FF2B5EF4-FFF2-40B4-BE49-F238E27FC236}">
                  <a16:creationId xmlns:a16="http://schemas.microsoft.com/office/drawing/2014/main" id="{736BA33B-D82A-43D8-920C-9CB5BACEA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555"/>
              <a:ext cx="18" cy="56"/>
            </a:xfrm>
            <a:custGeom>
              <a:avLst/>
              <a:gdLst>
                <a:gd name="T0" fmla="*/ 54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3" y="0"/>
                  </a:moveTo>
                  <a:cubicBezTo>
                    <a:pt x="7" y="14"/>
                    <a:pt x="5" y="20"/>
                    <a:pt x="0" y="2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5" name="Freeform 89">
              <a:extLst>
                <a:ext uri="{FF2B5EF4-FFF2-40B4-BE49-F238E27FC236}">
                  <a16:creationId xmlns:a16="http://schemas.microsoft.com/office/drawing/2014/main" id="{C07F8507-10FF-42E7-911D-94581D01C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608"/>
              <a:ext cx="75" cy="85"/>
            </a:xfrm>
            <a:custGeom>
              <a:avLst/>
              <a:gdLst>
                <a:gd name="T0" fmla="*/ 0 w 30"/>
                <a:gd name="T1" fmla="*/ 149 h 32"/>
                <a:gd name="T2" fmla="*/ 63 w 30"/>
                <a:gd name="T3" fmla="*/ 600 h 32"/>
                <a:gd name="T4" fmla="*/ 438 w 30"/>
                <a:gd name="T5" fmla="*/ 0 h 32"/>
                <a:gd name="T6" fmla="*/ 175 w 30"/>
                <a:gd name="T7" fmla="*/ 35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0" y="8"/>
                  </a:moveTo>
                  <a:cubicBezTo>
                    <a:pt x="3" y="16"/>
                    <a:pt x="1" y="24"/>
                    <a:pt x="4" y="32"/>
                  </a:cubicBezTo>
                  <a:cubicBezTo>
                    <a:pt x="17" y="28"/>
                    <a:pt x="30" y="14"/>
                    <a:pt x="28" y="0"/>
                  </a:cubicBezTo>
                  <a:cubicBezTo>
                    <a:pt x="27" y="6"/>
                    <a:pt x="19" y="25"/>
                    <a:pt x="11" y="1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6" name="Freeform 90">
              <a:extLst>
                <a:ext uri="{FF2B5EF4-FFF2-40B4-BE49-F238E27FC236}">
                  <a16:creationId xmlns:a16="http://schemas.microsoft.com/office/drawing/2014/main" id="{EAC6F03A-5DD7-423B-AB61-61C3751E2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1528"/>
              <a:ext cx="45" cy="77"/>
            </a:xfrm>
            <a:custGeom>
              <a:avLst/>
              <a:gdLst>
                <a:gd name="T0" fmla="*/ 0 w 18"/>
                <a:gd name="T1" fmla="*/ 260 h 29"/>
                <a:gd name="T2" fmla="*/ 0 w 18"/>
                <a:gd name="T3" fmla="*/ 542 h 29"/>
                <a:gd name="T4" fmla="*/ 270 w 18"/>
                <a:gd name="T5" fmla="*/ 0 h 29"/>
                <a:gd name="T6" fmla="*/ 63 w 18"/>
                <a:gd name="T7" fmla="*/ 22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9">
                  <a:moveTo>
                    <a:pt x="0" y="14"/>
                  </a:moveTo>
                  <a:cubicBezTo>
                    <a:pt x="0" y="19"/>
                    <a:pt x="0" y="24"/>
                    <a:pt x="0" y="29"/>
                  </a:cubicBezTo>
                  <a:cubicBezTo>
                    <a:pt x="9" y="28"/>
                    <a:pt x="18" y="9"/>
                    <a:pt x="17" y="0"/>
                  </a:cubicBezTo>
                  <a:cubicBezTo>
                    <a:pt x="15" y="6"/>
                    <a:pt x="12" y="17"/>
                    <a:pt x="4" y="1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7" name="Freeform 91">
              <a:extLst>
                <a:ext uri="{FF2B5EF4-FFF2-40B4-BE49-F238E27FC236}">
                  <a16:creationId xmlns:a16="http://schemas.microsoft.com/office/drawing/2014/main" id="{400E90B6-90C0-4916-B29D-331286F1A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648"/>
              <a:ext cx="95" cy="83"/>
            </a:xfrm>
            <a:custGeom>
              <a:avLst/>
              <a:gdLst>
                <a:gd name="T0" fmla="*/ 50 w 38"/>
                <a:gd name="T1" fmla="*/ 193 h 31"/>
                <a:gd name="T2" fmla="*/ 0 w 38"/>
                <a:gd name="T3" fmla="*/ 560 h 31"/>
                <a:gd name="T4" fmla="*/ 438 w 38"/>
                <a:gd name="T5" fmla="*/ 444 h 31"/>
                <a:gd name="T6" fmla="*/ 533 w 38"/>
                <a:gd name="T7" fmla="*/ 0 h 31"/>
                <a:gd name="T8" fmla="*/ 300 w 38"/>
                <a:gd name="T9" fmla="*/ 423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1">
                  <a:moveTo>
                    <a:pt x="3" y="10"/>
                  </a:moveTo>
                  <a:cubicBezTo>
                    <a:pt x="4" y="17"/>
                    <a:pt x="4" y="23"/>
                    <a:pt x="0" y="29"/>
                  </a:cubicBezTo>
                  <a:cubicBezTo>
                    <a:pt x="6" y="31"/>
                    <a:pt x="22" y="26"/>
                    <a:pt x="28" y="23"/>
                  </a:cubicBezTo>
                  <a:cubicBezTo>
                    <a:pt x="38" y="17"/>
                    <a:pt x="35" y="11"/>
                    <a:pt x="34" y="0"/>
                  </a:cubicBezTo>
                  <a:cubicBezTo>
                    <a:pt x="35" y="9"/>
                    <a:pt x="29" y="21"/>
                    <a:pt x="19" y="2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8" name="Freeform 92">
              <a:extLst>
                <a:ext uri="{FF2B5EF4-FFF2-40B4-BE49-F238E27FC236}">
                  <a16:creationId xmlns:a16="http://schemas.microsoft.com/office/drawing/2014/main" id="{78620E27-1B15-4CC4-B9C0-0959855E6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1688"/>
              <a:ext cx="85" cy="77"/>
            </a:xfrm>
            <a:custGeom>
              <a:avLst/>
              <a:gdLst>
                <a:gd name="T0" fmla="*/ 0 w 34"/>
                <a:gd name="T1" fmla="*/ 260 h 29"/>
                <a:gd name="T2" fmla="*/ 283 w 34"/>
                <a:gd name="T3" fmla="*/ 451 h 29"/>
                <a:gd name="T4" fmla="*/ 500 w 34"/>
                <a:gd name="T5" fmla="*/ 0 h 29"/>
                <a:gd name="T6" fmla="*/ 220 w 34"/>
                <a:gd name="T7" fmla="*/ 31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0" y="14"/>
                  </a:moveTo>
                  <a:cubicBezTo>
                    <a:pt x="0" y="28"/>
                    <a:pt x="5" y="29"/>
                    <a:pt x="18" y="24"/>
                  </a:cubicBezTo>
                  <a:cubicBezTo>
                    <a:pt x="28" y="20"/>
                    <a:pt x="34" y="11"/>
                    <a:pt x="32" y="0"/>
                  </a:cubicBezTo>
                  <a:cubicBezTo>
                    <a:pt x="34" y="12"/>
                    <a:pt x="25" y="18"/>
                    <a:pt x="14" y="17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49" name="Freeform 93">
              <a:extLst>
                <a:ext uri="{FF2B5EF4-FFF2-40B4-BE49-F238E27FC236}">
                  <a16:creationId xmlns:a16="http://schemas.microsoft.com/office/drawing/2014/main" id="{AF7B5BFE-908D-4DE2-9F72-D3170ECC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1712"/>
              <a:ext cx="80" cy="67"/>
            </a:xfrm>
            <a:custGeom>
              <a:avLst/>
              <a:gdLst>
                <a:gd name="T0" fmla="*/ 20 w 32"/>
                <a:gd name="T1" fmla="*/ 209 h 25"/>
                <a:gd name="T2" fmla="*/ 270 w 32"/>
                <a:gd name="T3" fmla="*/ 445 h 25"/>
                <a:gd name="T4" fmla="*/ 488 w 32"/>
                <a:gd name="T5" fmla="*/ 0 h 25"/>
                <a:gd name="T6" fmla="*/ 208 w 32"/>
                <a:gd name="T7" fmla="*/ 346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1" y="11"/>
                  </a:moveTo>
                  <a:cubicBezTo>
                    <a:pt x="0" y="24"/>
                    <a:pt x="3" y="25"/>
                    <a:pt x="17" y="23"/>
                  </a:cubicBezTo>
                  <a:cubicBezTo>
                    <a:pt x="31" y="20"/>
                    <a:pt x="31" y="14"/>
                    <a:pt x="31" y="0"/>
                  </a:cubicBezTo>
                  <a:cubicBezTo>
                    <a:pt x="32" y="13"/>
                    <a:pt x="26" y="22"/>
                    <a:pt x="13" y="18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0" name="Freeform 94">
              <a:extLst>
                <a:ext uri="{FF2B5EF4-FFF2-40B4-BE49-F238E27FC236}">
                  <a16:creationId xmlns:a16="http://schemas.microsoft.com/office/drawing/2014/main" id="{7163AB3F-C9F0-4D16-8410-8D66D75DA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704"/>
              <a:ext cx="95" cy="83"/>
            </a:xfrm>
            <a:custGeom>
              <a:avLst/>
              <a:gdLst>
                <a:gd name="T0" fmla="*/ 0 w 38"/>
                <a:gd name="T1" fmla="*/ 388 h 31"/>
                <a:gd name="T2" fmla="*/ 425 w 38"/>
                <a:gd name="T3" fmla="*/ 538 h 31"/>
                <a:gd name="T4" fmla="*/ 563 w 38"/>
                <a:gd name="T5" fmla="*/ 0 h 31"/>
                <a:gd name="T6" fmla="*/ 250 w 38"/>
                <a:gd name="T7" fmla="*/ 42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1">
                  <a:moveTo>
                    <a:pt x="0" y="20"/>
                  </a:moveTo>
                  <a:cubicBezTo>
                    <a:pt x="1" y="30"/>
                    <a:pt x="20" y="31"/>
                    <a:pt x="27" y="28"/>
                  </a:cubicBezTo>
                  <a:cubicBezTo>
                    <a:pt x="38" y="23"/>
                    <a:pt x="37" y="12"/>
                    <a:pt x="36" y="0"/>
                  </a:cubicBezTo>
                  <a:cubicBezTo>
                    <a:pt x="34" y="12"/>
                    <a:pt x="30" y="22"/>
                    <a:pt x="16" y="2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1" name="Freeform 95">
              <a:extLst>
                <a:ext uri="{FF2B5EF4-FFF2-40B4-BE49-F238E27FC236}">
                  <a16:creationId xmlns:a16="http://schemas.microsoft.com/office/drawing/2014/main" id="{6C1082B9-E9C7-4ACB-9356-0FFD6B135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" y="1696"/>
              <a:ext cx="110" cy="83"/>
            </a:xfrm>
            <a:custGeom>
              <a:avLst/>
              <a:gdLst>
                <a:gd name="T0" fmla="*/ 0 w 44"/>
                <a:gd name="T1" fmla="*/ 402 h 31"/>
                <a:gd name="T2" fmla="*/ 550 w 44"/>
                <a:gd name="T3" fmla="*/ 0 h 31"/>
                <a:gd name="T4" fmla="*/ 125 w 44"/>
                <a:gd name="T5" fmla="*/ 42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1">
                  <a:moveTo>
                    <a:pt x="0" y="21"/>
                  </a:moveTo>
                  <a:cubicBezTo>
                    <a:pt x="20" y="25"/>
                    <a:pt x="44" y="31"/>
                    <a:pt x="35" y="0"/>
                  </a:cubicBezTo>
                  <a:cubicBezTo>
                    <a:pt x="37" y="19"/>
                    <a:pt x="20" y="15"/>
                    <a:pt x="8" y="2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2" name="Freeform 96">
              <a:extLst>
                <a:ext uri="{FF2B5EF4-FFF2-40B4-BE49-F238E27FC236}">
                  <a16:creationId xmlns:a16="http://schemas.microsoft.com/office/drawing/2014/main" id="{9CC58B78-DE4B-47D6-903A-7CF486790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677"/>
              <a:ext cx="82" cy="64"/>
            </a:xfrm>
            <a:custGeom>
              <a:avLst/>
              <a:gdLst>
                <a:gd name="T0" fmla="*/ 0 w 33"/>
                <a:gd name="T1" fmla="*/ 205 h 24"/>
                <a:gd name="T2" fmla="*/ 353 w 33"/>
                <a:gd name="T3" fmla="*/ 435 h 24"/>
                <a:gd name="T4" fmla="*/ 507 w 33"/>
                <a:gd name="T5" fmla="*/ 0 h 24"/>
                <a:gd name="T6" fmla="*/ 104 w 33"/>
                <a:gd name="T7" fmla="*/ 24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4">
                  <a:moveTo>
                    <a:pt x="0" y="11"/>
                  </a:moveTo>
                  <a:cubicBezTo>
                    <a:pt x="8" y="15"/>
                    <a:pt x="13" y="24"/>
                    <a:pt x="23" y="23"/>
                  </a:cubicBezTo>
                  <a:cubicBezTo>
                    <a:pt x="33" y="22"/>
                    <a:pt x="33" y="10"/>
                    <a:pt x="33" y="0"/>
                  </a:cubicBezTo>
                  <a:cubicBezTo>
                    <a:pt x="27" y="19"/>
                    <a:pt x="21" y="17"/>
                    <a:pt x="7" y="1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3" name="Freeform 97">
              <a:extLst>
                <a:ext uri="{FF2B5EF4-FFF2-40B4-BE49-F238E27FC236}">
                  <a16:creationId xmlns:a16="http://schemas.microsoft.com/office/drawing/2014/main" id="{E408614D-C008-4320-B0D5-2C2C6DCFC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619"/>
              <a:ext cx="105" cy="72"/>
            </a:xfrm>
            <a:custGeom>
              <a:avLst/>
              <a:gdLst>
                <a:gd name="T0" fmla="*/ 0 w 42"/>
                <a:gd name="T1" fmla="*/ 21 h 27"/>
                <a:gd name="T2" fmla="*/ 363 w 42"/>
                <a:gd name="T3" fmla="*/ 477 h 27"/>
                <a:gd name="T4" fmla="*/ 658 w 42"/>
                <a:gd name="T5" fmla="*/ 0 h 27"/>
                <a:gd name="T6" fmla="*/ 375 w 42"/>
                <a:gd name="T7" fmla="*/ 227 h 27"/>
                <a:gd name="T8" fmla="*/ 0 w 42"/>
                <a:gd name="T9" fmla="*/ 5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0" y="1"/>
                  </a:moveTo>
                  <a:cubicBezTo>
                    <a:pt x="6" y="7"/>
                    <a:pt x="14" y="23"/>
                    <a:pt x="23" y="25"/>
                  </a:cubicBezTo>
                  <a:cubicBezTo>
                    <a:pt x="36" y="27"/>
                    <a:pt x="28" y="5"/>
                    <a:pt x="42" y="0"/>
                  </a:cubicBezTo>
                  <a:cubicBezTo>
                    <a:pt x="35" y="2"/>
                    <a:pt x="30" y="10"/>
                    <a:pt x="24" y="12"/>
                  </a:cubicBezTo>
                  <a:cubicBezTo>
                    <a:pt x="14" y="15"/>
                    <a:pt x="10" y="4"/>
                    <a:pt x="0" y="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4" name="Freeform 98">
              <a:extLst>
                <a:ext uri="{FF2B5EF4-FFF2-40B4-BE49-F238E27FC236}">
                  <a16:creationId xmlns:a16="http://schemas.microsoft.com/office/drawing/2014/main" id="{FAC6F76C-2F26-4968-A7B9-2D41E78B2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1523"/>
              <a:ext cx="80" cy="88"/>
            </a:xfrm>
            <a:custGeom>
              <a:avLst/>
              <a:gdLst>
                <a:gd name="T0" fmla="*/ 0 w 32"/>
                <a:gd name="T1" fmla="*/ 205 h 33"/>
                <a:gd name="T2" fmla="*/ 375 w 32"/>
                <a:gd name="T3" fmla="*/ 533 h 33"/>
                <a:gd name="T4" fmla="*/ 500 w 32"/>
                <a:gd name="T5" fmla="*/ 0 h 33"/>
                <a:gd name="T6" fmla="*/ 333 w 32"/>
                <a:gd name="T7" fmla="*/ 363 h 33"/>
                <a:gd name="T8" fmla="*/ 63 w 32"/>
                <a:gd name="T9" fmla="*/ 285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0" y="11"/>
                  </a:moveTo>
                  <a:cubicBezTo>
                    <a:pt x="4" y="17"/>
                    <a:pt x="14" y="33"/>
                    <a:pt x="24" y="28"/>
                  </a:cubicBezTo>
                  <a:cubicBezTo>
                    <a:pt x="32" y="24"/>
                    <a:pt x="25" y="7"/>
                    <a:pt x="32" y="0"/>
                  </a:cubicBezTo>
                  <a:cubicBezTo>
                    <a:pt x="25" y="6"/>
                    <a:pt x="24" y="11"/>
                    <a:pt x="21" y="19"/>
                  </a:cubicBezTo>
                  <a:cubicBezTo>
                    <a:pt x="15" y="19"/>
                    <a:pt x="9" y="18"/>
                    <a:pt x="4" y="15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5" name="Freeform 99">
              <a:extLst>
                <a:ext uri="{FF2B5EF4-FFF2-40B4-BE49-F238E27FC236}">
                  <a16:creationId xmlns:a16="http://schemas.microsoft.com/office/drawing/2014/main" id="{3752E5EF-CF5C-4A66-BAA1-ADF6F2148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459"/>
              <a:ext cx="57" cy="64"/>
            </a:xfrm>
            <a:custGeom>
              <a:avLst/>
              <a:gdLst>
                <a:gd name="T0" fmla="*/ 0 w 23"/>
                <a:gd name="T1" fmla="*/ 264 h 24"/>
                <a:gd name="T2" fmla="*/ 278 w 23"/>
                <a:gd name="T3" fmla="*/ 456 h 24"/>
                <a:gd name="T4" fmla="*/ 349 w 23"/>
                <a:gd name="T5" fmla="*/ 0 h 24"/>
                <a:gd name="T6" fmla="*/ 12 w 23"/>
                <a:gd name="T7" fmla="*/ 22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0" y="14"/>
                  </a:moveTo>
                  <a:cubicBezTo>
                    <a:pt x="5" y="20"/>
                    <a:pt x="11" y="23"/>
                    <a:pt x="18" y="24"/>
                  </a:cubicBezTo>
                  <a:cubicBezTo>
                    <a:pt x="18" y="15"/>
                    <a:pt x="17" y="8"/>
                    <a:pt x="23" y="0"/>
                  </a:cubicBezTo>
                  <a:cubicBezTo>
                    <a:pt x="16" y="5"/>
                    <a:pt x="12" y="21"/>
                    <a:pt x="1" y="1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6" name="Freeform 100">
              <a:extLst>
                <a:ext uri="{FF2B5EF4-FFF2-40B4-BE49-F238E27FC236}">
                  <a16:creationId xmlns:a16="http://schemas.microsoft.com/office/drawing/2014/main" id="{F0BD8FD9-CFE6-4DA9-9901-0C883D891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1547"/>
              <a:ext cx="140" cy="165"/>
            </a:xfrm>
            <a:custGeom>
              <a:avLst/>
              <a:gdLst>
                <a:gd name="T0" fmla="*/ 83 w 56"/>
                <a:gd name="T1" fmla="*/ 35 h 62"/>
                <a:gd name="T2" fmla="*/ 313 w 56"/>
                <a:gd name="T3" fmla="*/ 639 h 62"/>
                <a:gd name="T4" fmla="*/ 488 w 56"/>
                <a:gd name="T5" fmla="*/ 1147 h 62"/>
                <a:gd name="T6" fmla="*/ 863 w 56"/>
                <a:gd name="T7" fmla="*/ 1168 h 62"/>
                <a:gd name="T8" fmla="*/ 800 w 56"/>
                <a:gd name="T9" fmla="*/ 601 h 62"/>
                <a:gd name="T10" fmla="*/ 145 w 5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62">
                  <a:moveTo>
                    <a:pt x="5" y="2"/>
                  </a:moveTo>
                  <a:cubicBezTo>
                    <a:pt x="8" y="14"/>
                    <a:pt x="11" y="25"/>
                    <a:pt x="20" y="34"/>
                  </a:cubicBezTo>
                  <a:cubicBezTo>
                    <a:pt x="25" y="40"/>
                    <a:pt x="42" y="53"/>
                    <a:pt x="31" y="61"/>
                  </a:cubicBezTo>
                  <a:cubicBezTo>
                    <a:pt x="38" y="57"/>
                    <a:pt x="47" y="60"/>
                    <a:pt x="55" y="62"/>
                  </a:cubicBezTo>
                  <a:cubicBezTo>
                    <a:pt x="56" y="53"/>
                    <a:pt x="51" y="41"/>
                    <a:pt x="51" y="32"/>
                  </a:cubicBezTo>
                  <a:cubicBezTo>
                    <a:pt x="35" y="41"/>
                    <a:pt x="0" y="16"/>
                    <a:pt x="9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7" name="Freeform 101">
              <a:extLst>
                <a:ext uri="{FF2B5EF4-FFF2-40B4-BE49-F238E27FC236}">
                  <a16:creationId xmlns:a16="http://schemas.microsoft.com/office/drawing/2014/main" id="{969FF217-9813-4D26-9554-A3CC672AD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747"/>
              <a:ext cx="70" cy="88"/>
            </a:xfrm>
            <a:custGeom>
              <a:avLst/>
              <a:gdLst>
                <a:gd name="T0" fmla="*/ 363 w 28"/>
                <a:gd name="T1" fmla="*/ 0 h 33"/>
                <a:gd name="T2" fmla="*/ 375 w 28"/>
                <a:gd name="T3" fmla="*/ 456 h 33"/>
                <a:gd name="T4" fmla="*/ 0 w 28"/>
                <a:gd name="T5" fmla="*/ 456 h 33"/>
                <a:gd name="T6" fmla="*/ 345 w 28"/>
                <a:gd name="T7" fmla="*/ 11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3">
                  <a:moveTo>
                    <a:pt x="23" y="0"/>
                  </a:moveTo>
                  <a:cubicBezTo>
                    <a:pt x="26" y="6"/>
                    <a:pt x="28" y="18"/>
                    <a:pt x="24" y="24"/>
                  </a:cubicBezTo>
                  <a:cubicBezTo>
                    <a:pt x="19" y="33"/>
                    <a:pt x="10" y="26"/>
                    <a:pt x="0" y="24"/>
                  </a:cubicBezTo>
                  <a:cubicBezTo>
                    <a:pt x="13" y="28"/>
                    <a:pt x="20" y="17"/>
                    <a:pt x="22" y="6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8" name="Freeform 102">
              <a:extLst>
                <a:ext uri="{FF2B5EF4-FFF2-40B4-BE49-F238E27FC236}">
                  <a16:creationId xmlns:a16="http://schemas.microsoft.com/office/drawing/2014/main" id="{45AEB718-E66D-4F67-8F9F-06C2A98A9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1861"/>
              <a:ext cx="93" cy="96"/>
            </a:xfrm>
            <a:custGeom>
              <a:avLst/>
              <a:gdLst>
                <a:gd name="T0" fmla="*/ 555 w 37"/>
                <a:gd name="T1" fmla="*/ 0 h 36"/>
                <a:gd name="T2" fmla="*/ 460 w 37"/>
                <a:gd name="T3" fmla="*/ 589 h 36"/>
                <a:gd name="T4" fmla="*/ 0 w 37"/>
                <a:gd name="T5" fmla="*/ 547 h 36"/>
                <a:gd name="T6" fmla="*/ 397 w 37"/>
                <a:gd name="T7" fmla="*/ 456 h 36"/>
                <a:gd name="T8" fmla="*/ 588 w 37"/>
                <a:gd name="T9" fmla="*/ 3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6">
                  <a:moveTo>
                    <a:pt x="35" y="0"/>
                  </a:moveTo>
                  <a:cubicBezTo>
                    <a:pt x="35" y="6"/>
                    <a:pt x="35" y="27"/>
                    <a:pt x="29" y="31"/>
                  </a:cubicBezTo>
                  <a:cubicBezTo>
                    <a:pt x="23" y="36"/>
                    <a:pt x="9" y="27"/>
                    <a:pt x="0" y="29"/>
                  </a:cubicBezTo>
                  <a:cubicBezTo>
                    <a:pt x="8" y="25"/>
                    <a:pt x="18" y="27"/>
                    <a:pt x="25" y="24"/>
                  </a:cubicBezTo>
                  <a:cubicBezTo>
                    <a:pt x="33" y="20"/>
                    <a:pt x="33" y="9"/>
                    <a:pt x="37" y="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59" name="Freeform 103">
              <a:extLst>
                <a:ext uri="{FF2B5EF4-FFF2-40B4-BE49-F238E27FC236}">
                  <a16:creationId xmlns:a16="http://schemas.microsoft.com/office/drawing/2014/main" id="{EA6337CA-EE2D-4F01-AC66-DB97973AE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" y="2013"/>
              <a:ext cx="97" cy="75"/>
            </a:xfrm>
            <a:custGeom>
              <a:avLst/>
              <a:gdLst>
                <a:gd name="T0" fmla="*/ 537 w 39"/>
                <a:gd name="T1" fmla="*/ 0 h 28"/>
                <a:gd name="T2" fmla="*/ 445 w 39"/>
                <a:gd name="T3" fmla="*/ 504 h 28"/>
                <a:gd name="T4" fmla="*/ 0 w 39"/>
                <a:gd name="T5" fmla="*/ 423 h 28"/>
                <a:gd name="T6" fmla="*/ 537 w 39"/>
                <a:gd name="T7" fmla="*/ 3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35" y="0"/>
                  </a:moveTo>
                  <a:cubicBezTo>
                    <a:pt x="36" y="8"/>
                    <a:pt x="39" y="23"/>
                    <a:pt x="29" y="26"/>
                  </a:cubicBezTo>
                  <a:cubicBezTo>
                    <a:pt x="21" y="28"/>
                    <a:pt x="10" y="19"/>
                    <a:pt x="0" y="22"/>
                  </a:cubicBezTo>
                  <a:cubicBezTo>
                    <a:pt x="13" y="14"/>
                    <a:pt x="35" y="24"/>
                    <a:pt x="35" y="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0" name="Freeform 104">
              <a:extLst>
                <a:ext uri="{FF2B5EF4-FFF2-40B4-BE49-F238E27FC236}">
                  <a16:creationId xmlns:a16="http://schemas.microsoft.com/office/drawing/2014/main" id="{117F9637-BA4E-412D-847C-A042DD047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2131"/>
              <a:ext cx="87" cy="80"/>
            </a:xfrm>
            <a:custGeom>
              <a:avLst/>
              <a:gdLst>
                <a:gd name="T0" fmla="*/ 433 w 35"/>
                <a:gd name="T1" fmla="*/ 0 h 30"/>
                <a:gd name="T2" fmla="*/ 433 w 35"/>
                <a:gd name="T3" fmla="*/ 568 h 30"/>
                <a:gd name="T4" fmla="*/ 229 w 35"/>
                <a:gd name="T5" fmla="*/ 477 h 30"/>
                <a:gd name="T6" fmla="*/ 0 w 35"/>
                <a:gd name="T7" fmla="*/ 456 h 30"/>
                <a:gd name="T8" fmla="*/ 308 w 35"/>
                <a:gd name="T9" fmla="*/ 397 h 30"/>
                <a:gd name="T10" fmla="*/ 433 w 35"/>
                <a:gd name="T11" fmla="*/ 7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30">
                  <a:moveTo>
                    <a:pt x="28" y="0"/>
                  </a:moveTo>
                  <a:cubicBezTo>
                    <a:pt x="29" y="5"/>
                    <a:pt x="35" y="27"/>
                    <a:pt x="28" y="30"/>
                  </a:cubicBezTo>
                  <a:cubicBezTo>
                    <a:pt x="27" y="30"/>
                    <a:pt x="17" y="25"/>
                    <a:pt x="15" y="25"/>
                  </a:cubicBezTo>
                  <a:cubicBezTo>
                    <a:pt x="11" y="24"/>
                    <a:pt x="4" y="24"/>
                    <a:pt x="0" y="24"/>
                  </a:cubicBezTo>
                  <a:cubicBezTo>
                    <a:pt x="5" y="24"/>
                    <a:pt x="15" y="23"/>
                    <a:pt x="20" y="21"/>
                  </a:cubicBezTo>
                  <a:cubicBezTo>
                    <a:pt x="27" y="17"/>
                    <a:pt x="25" y="11"/>
                    <a:pt x="28" y="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1" name="Freeform 105">
              <a:extLst>
                <a:ext uri="{FF2B5EF4-FFF2-40B4-BE49-F238E27FC236}">
                  <a16:creationId xmlns:a16="http://schemas.microsoft.com/office/drawing/2014/main" id="{F67410A4-33E3-4C9E-B257-1A801FEEB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253"/>
              <a:ext cx="102" cy="94"/>
            </a:xfrm>
            <a:custGeom>
              <a:avLst/>
              <a:gdLst>
                <a:gd name="T0" fmla="*/ 587 w 41"/>
                <a:gd name="T1" fmla="*/ 0 h 35"/>
                <a:gd name="T2" fmla="*/ 478 w 41"/>
                <a:gd name="T3" fmla="*/ 585 h 35"/>
                <a:gd name="T4" fmla="*/ 229 w 41"/>
                <a:gd name="T5" fmla="*/ 599 h 35"/>
                <a:gd name="T6" fmla="*/ 0 w 41"/>
                <a:gd name="T7" fmla="*/ 677 h 35"/>
                <a:gd name="T8" fmla="*/ 383 w 41"/>
                <a:gd name="T9" fmla="*/ 449 h 35"/>
                <a:gd name="T10" fmla="*/ 587 w 41"/>
                <a:gd name="T11" fmla="*/ 2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5">
                  <a:moveTo>
                    <a:pt x="38" y="0"/>
                  </a:moveTo>
                  <a:cubicBezTo>
                    <a:pt x="38" y="9"/>
                    <a:pt x="41" y="27"/>
                    <a:pt x="31" y="30"/>
                  </a:cubicBezTo>
                  <a:cubicBezTo>
                    <a:pt x="28" y="31"/>
                    <a:pt x="19" y="30"/>
                    <a:pt x="15" y="31"/>
                  </a:cubicBezTo>
                  <a:cubicBezTo>
                    <a:pt x="10" y="32"/>
                    <a:pt x="5" y="33"/>
                    <a:pt x="0" y="35"/>
                  </a:cubicBezTo>
                  <a:cubicBezTo>
                    <a:pt x="8" y="32"/>
                    <a:pt x="18" y="26"/>
                    <a:pt x="25" y="23"/>
                  </a:cubicBezTo>
                  <a:cubicBezTo>
                    <a:pt x="34" y="18"/>
                    <a:pt x="35" y="12"/>
                    <a:pt x="38" y="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2" name="Freeform 106">
              <a:extLst>
                <a:ext uri="{FF2B5EF4-FFF2-40B4-BE49-F238E27FC236}">
                  <a16:creationId xmlns:a16="http://schemas.microsoft.com/office/drawing/2014/main" id="{19B7F4F6-D3B3-4094-B682-CD893249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381"/>
              <a:ext cx="65" cy="134"/>
            </a:xfrm>
            <a:custGeom>
              <a:avLst/>
              <a:gdLst>
                <a:gd name="T0" fmla="*/ 145 w 26"/>
                <a:gd name="T1" fmla="*/ 35 h 50"/>
                <a:gd name="T2" fmla="*/ 408 w 26"/>
                <a:gd name="T3" fmla="*/ 517 h 50"/>
                <a:gd name="T4" fmla="*/ 0 w 26"/>
                <a:gd name="T5" fmla="*/ 962 h 50"/>
                <a:gd name="T6" fmla="*/ 188 w 26"/>
                <a:gd name="T7" fmla="*/ 461 h 50"/>
                <a:gd name="T8" fmla="*/ 95 w 2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0">
                  <a:moveTo>
                    <a:pt x="9" y="2"/>
                  </a:moveTo>
                  <a:cubicBezTo>
                    <a:pt x="11" y="9"/>
                    <a:pt x="26" y="20"/>
                    <a:pt x="26" y="27"/>
                  </a:cubicBezTo>
                  <a:cubicBezTo>
                    <a:pt x="25" y="35"/>
                    <a:pt x="6" y="44"/>
                    <a:pt x="0" y="50"/>
                  </a:cubicBezTo>
                  <a:cubicBezTo>
                    <a:pt x="8" y="44"/>
                    <a:pt x="12" y="33"/>
                    <a:pt x="12" y="24"/>
                  </a:cubicBezTo>
                  <a:cubicBezTo>
                    <a:pt x="12" y="15"/>
                    <a:pt x="5" y="8"/>
                    <a:pt x="6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3" name="Freeform 107">
              <a:extLst>
                <a:ext uri="{FF2B5EF4-FFF2-40B4-BE49-F238E27FC236}">
                  <a16:creationId xmlns:a16="http://schemas.microsoft.com/office/drawing/2014/main" id="{77048510-E83F-4323-A8CA-C211E65C8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2595"/>
              <a:ext cx="170" cy="120"/>
            </a:xfrm>
            <a:custGeom>
              <a:avLst/>
              <a:gdLst>
                <a:gd name="T0" fmla="*/ 0 w 68"/>
                <a:gd name="T1" fmla="*/ 547 h 45"/>
                <a:gd name="T2" fmla="*/ 738 w 68"/>
                <a:gd name="T3" fmla="*/ 832 h 45"/>
                <a:gd name="T4" fmla="*/ 1050 w 68"/>
                <a:gd name="T5" fmla="*/ 491 h 45"/>
                <a:gd name="T6" fmla="*/ 908 w 68"/>
                <a:gd name="T7" fmla="*/ 0 h 45"/>
                <a:gd name="T8" fmla="*/ 863 w 68"/>
                <a:gd name="T9" fmla="*/ 605 h 45"/>
                <a:gd name="T10" fmla="*/ 20 w 68"/>
                <a:gd name="T11" fmla="*/ 56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5">
                  <a:moveTo>
                    <a:pt x="0" y="29"/>
                  </a:moveTo>
                  <a:cubicBezTo>
                    <a:pt x="9" y="45"/>
                    <a:pt x="32" y="45"/>
                    <a:pt x="47" y="44"/>
                  </a:cubicBezTo>
                  <a:cubicBezTo>
                    <a:pt x="58" y="43"/>
                    <a:pt x="66" y="39"/>
                    <a:pt x="67" y="26"/>
                  </a:cubicBezTo>
                  <a:cubicBezTo>
                    <a:pt x="68" y="18"/>
                    <a:pt x="64" y="5"/>
                    <a:pt x="58" y="0"/>
                  </a:cubicBezTo>
                  <a:cubicBezTo>
                    <a:pt x="61" y="10"/>
                    <a:pt x="65" y="26"/>
                    <a:pt x="55" y="32"/>
                  </a:cubicBezTo>
                  <a:cubicBezTo>
                    <a:pt x="42" y="40"/>
                    <a:pt x="25" y="43"/>
                    <a:pt x="1" y="3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4" name="Freeform 108">
              <a:extLst>
                <a:ext uri="{FF2B5EF4-FFF2-40B4-BE49-F238E27FC236}">
                  <a16:creationId xmlns:a16="http://schemas.microsoft.com/office/drawing/2014/main" id="{3CEF5FED-C0E4-4B86-9937-67983DAC9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2760"/>
              <a:ext cx="203" cy="107"/>
            </a:xfrm>
            <a:custGeom>
              <a:avLst/>
              <a:gdLst>
                <a:gd name="T0" fmla="*/ 0 w 81"/>
                <a:gd name="T1" fmla="*/ 321 h 40"/>
                <a:gd name="T2" fmla="*/ 742 w 81"/>
                <a:gd name="T3" fmla="*/ 744 h 40"/>
                <a:gd name="T4" fmla="*/ 1243 w 81"/>
                <a:gd name="T5" fmla="*/ 193 h 40"/>
                <a:gd name="T6" fmla="*/ 501 w 81"/>
                <a:gd name="T7" fmla="*/ 0 h 40"/>
                <a:gd name="T8" fmla="*/ 596 w 81"/>
                <a:gd name="T9" fmla="*/ 385 h 40"/>
                <a:gd name="T10" fmla="*/ 221 w 81"/>
                <a:gd name="T11" fmla="*/ 364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40">
                  <a:moveTo>
                    <a:pt x="0" y="17"/>
                  </a:moveTo>
                  <a:cubicBezTo>
                    <a:pt x="10" y="30"/>
                    <a:pt x="31" y="40"/>
                    <a:pt x="47" y="39"/>
                  </a:cubicBezTo>
                  <a:cubicBezTo>
                    <a:pt x="59" y="38"/>
                    <a:pt x="81" y="23"/>
                    <a:pt x="79" y="10"/>
                  </a:cubicBezTo>
                  <a:cubicBezTo>
                    <a:pt x="67" y="19"/>
                    <a:pt x="43" y="6"/>
                    <a:pt x="32" y="0"/>
                  </a:cubicBezTo>
                  <a:cubicBezTo>
                    <a:pt x="38" y="5"/>
                    <a:pt x="46" y="13"/>
                    <a:pt x="38" y="20"/>
                  </a:cubicBezTo>
                  <a:cubicBezTo>
                    <a:pt x="33" y="25"/>
                    <a:pt x="19" y="24"/>
                    <a:pt x="14" y="1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5" name="Freeform 109">
              <a:extLst>
                <a:ext uri="{FF2B5EF4-FFF2-40B4-BE49-F238E27FC236}">
                  <a16:creationId xmlns:a16="http://schemas.microsoft.com/office/drawing/2014/main" id="{025C97AB-EED7-4E86-9EEA-A68F9BF62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603"/>
              <a:ext cx="70" cy="149"/>
            </a:xfrm>
            <a:custGeom>
              <a:avLst/>
              <a:gdLst>
                <a:gd name="T0" fmla="*/ 313 w 28"/>
                <a:gd name="T1" fmla="*/ 532 h 56"/>
                <a:gd name="T2" fmla="*/ 95 w 28"/>
                <a:gd name="T3" fmla="*/ 1054 h 56"/>
                <a:gd name="T4" fmla="*/ 95 w 28"/>
                <a:gd name="T5" fmla="*/ 532 h 56"/>
                <a:gd name="T6" fmla="*/ 20 w 28"/>
                <a:gd name="T7" fmla="*/ 0 h 56"/>
                <a:gd name="T8" fmla="*/ 438 w 28"/>
                <a:gd name="T9" fmla="*/ 511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6">
                  <a:moveTo>
                    <a:pt x="20" y="28"/>
                  </a:moveTo>
                  <a:cubicBezTo>
                    <a:pt x="11" y="34"/>
                    <a:pt x="7" y="46"/>
                    <a:pt x="6" y="56"/>
                  </a:cubicBezTo>
                  <a:cubicBezTo>
                    <a:pt x="2" y="45"/>
                    <a:pt x="5" y="39"/>
                    <a:pt x="6" y="28"/>
                  </a:cubicBezTo>
                  <a:cubicBezTo>
                    <a:pt x="7" y="19"/>
                    <a:pt x="0" y="10"/>
                    <a:pt x="1" y="0"/>
                  </a:cubicBezTo>
                  <a:cubicBezTo>
                    <a:pt x="7" y="10"/>
                    <a:pt x="17" y="22"/>
                    <a:pt x="28" y="27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6" name="Freeform 110">
              <a:extLst>
                <a:ext uri="{FF2B5EF4-FFF2-40B4-BE49-F238E27FC236}">
                  <a16:creationId xmlns:a16="http://schemas.microsoft.com/office/drawing/2014/main" id="{2E655832-D346-4238-AA32-2586A2D28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1944"/>
              <a:ext cx="115" cy="37"/>
            </a:xfrm>
            <a:custGeom>
              <a:avLst/>
              <a:gdLst>
                <a:gd name="T0" fmla="*/ 0 w 46"/>
                <a:gd name="T1" fmla="*/ 34 h 14"/>
                <a:gd name="T2" fmla="*/ 720 w 46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4">
                  <a:moveTo>
                    <a:pt x="0" y="2"/>
                  </a:moveTo>
                  <a:cubicBezTo>
                    <a:pt x="17" y="0"/>
                    <a:pt x="36" y="4"/>
                    <a:pt x="46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7" name="Freeform 111">
              <a:extLst>
                <a:ext uri="{FF2B5EF4-FFF2-40B4-BE49-F238E27FC236}">
                  <a16:creationId xmlns:a16="http://schemas.microsoft.com/office/drawing/2014/main" id="{B0692CD7-0009-47CB-8B95-429FCA0BD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080"/>
              <a:ext cx="123" cy="29"/>
            </a:xfrm>
            <a:custGeom>
              <a:avLst/>
              <a:gdLst>
                <a:gd name="T0" fmla="*/ 0 w 49"/>
                <a:gd name="T1" fmla="*/ 21 h 11"/>
                <a:gd name="T2" fmla="*/ 776 w 49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1">
                  <a:moveTo>
                    <a:pt x="0" y="1"/>
                  </a:moveTo>
                  <a:cubicBezTo>
                    <a:pt x="13" y="0"/>
                    <a:pt x="39" y="3"/>
                    <a:pt x="49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8" name="Freeform 112">
              <a:extLst>
                <a:ext uri="{FF2B5EF4-FFF2-40B4-BE49-F238E27FC236}">
                  <a16:creationId xmlns:a16="http://schemas.microsoft.com/office/drawing/2014/main" id="{CA9A5D70-447F-4713-AD51-FE6DE652C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03"/>
              <a:ext cx="145" cy="34"/>
            </a:xfrm>
            <a:custGeom>
              <a:avLst/>
              <a:gdLst>
                <a:gd name="T0" fmla="*/ 0 w 58"/>
                <a:gd name="T1" fmla="*/ 55 h 13"/>
                <a:gd name="T2" fmla="*/ 908 w 58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3">
                  <a:moveTo>
                    <a:pt x="0" y="3"/>
                  </a:moveTo>
                  <a:cubicBezTo>
                    <a:pt x="19" y="0"/>
                    <a:pt x="43" y="2"/>
                    <a:pt x="58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69" name="Freeform 113">
              <a:extLst>
                <a:ext uri="{FF2B5EF4-FFF2-40B4-BE49-F238E27FC236}">
                  <a16:creationId xmlns:a16="http://schemas.microsoft.com/office/drawing/2014/main" id="{C038D834-F8D8-48BD-9A09-44C43C581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347"/>
              <a:ext cx="130" cy="29"/>
            </a:xfrm>
            <a:custGeom>
              <a:avLst/>
              <a:gdLst>
                <a:gd name="T0" fmla="*/ 813 w 52"/>
                <a:gd name="T1" fmla="*/ 76 h 11"/>
                <a:gd name="T2" fmla="*/ 0 w 5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1">
                  <a:moveTo>
                    <a:pt x="52" y="4"/>
                  </a:moveTo>
                  <a:cubicBezTo>
                    <a:pt x="37" y="1"/>
                    <a:pt x="14" y="0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0" name="Freeform 114">
              <a:extLst>
                <a:ext uri="{FF2B5EF4-FFF2-40B4-BE49-F238E27FC236}">
                  <a16:creationId xmlns:a16="http://schemas.microsoft.com/office/drawing/2014/main" id="{B31E2835-8C30-4A02-B9E3-094F6F6A3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469"/>
              <a:ext cx="105" cy="107"/>
            </a:xfrm>
            <a:custGeom>
              <a:avLst/>
              <a:gdLst>
                <a:gd name="T0" fmla="*/ 658 w 42"/>
                <a:gd name="T1" fmla="*/ 0 h 40"/>
                <a:gd name="T2" fmla="*/ 0 w 42"/>
                <a:gd name="T3" fmla="*/ 7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0">
                  <a:moveTo>
                    <a:pt x="42" y="0"/>
                  </a:moveTo>
                  <a:cubicBezTo>
                    <a:pt x="22" y="6"/>
                    <a:pt x="1" y="31"/>
                    <a:pt x="0" y="4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1" name="Freeform 115">
              <a:extLst>
                <a:ext uri="{FF2B5EF4-FFF2-40B4-BE49-F238E27FC236}">
                  <a16:creationId xmlns:a16="http://schemas.microsoft.com/office/drawing/2014/main" id="{FFAF67DA-9129-4796-8BB0-4811FAFB7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2723"/>
              <a:ext cx="195" cy="82"/>
            </a:xfrm>
            <a:custGeom>
              <a:avLst/>
              <a:gdLst>
                <a:gd name="T0" fmla="*/ 63 w 78"/>
                <a:gd name="T1" fmla="*/ 56 h 31"/>
                <a:gd name="T2" fmla="*/ 20 w 78"/>
                <a:gd name="T3" fmla="*/ 167 h 31"/>
                <a:gd name="T4" fmla="*/ 113 w 78"/>
                <a:gd name="T5" fmla="*/ 238 h 31"/>
                <a:gd name="T6" fmla="*/ 238 w 78"/>
                <a:gd name="T7" fmla="*/ 336 h 31"/>
                <a:gd name="T8" fmla="*/ 708 w 78"/>
                <a:gd name="T9" fmla="*/ 484 h 31"/>
                <a:gd name="T10" fmla="*/ 1083 w 78"/>
                <a:gd name="T11" fmla="*/ 294 h 31"/>
                <a:gd name="T12" fmla="*/ 1208 w 78"/>
                <a:gd name="T13" fmla="*/ 183 h 31"/>
                <a:gd name="T14" fmla="*/ 1175 w 78"/>
                <a:gd name="T15" fmla="*/ 56 h 31"/>
                <a:gd name="T16" fmla="*/ 1000 w 78"/>
                <a:gd name="T17" fmla="*/ 90 h 31"/>
                <a:gd name="T18" fmla="*/ 658 w 78"/>
                <a:gd name="T19" fmla="*/ 294 h 31"/>
                <a:gd name="T20" fmla="*/ 345 w 78"/>
                <a:gd name="T21" fmla="*/ 167 h 31"/>
                <a:gd name="T22" fmla="*/ 63 w 78"/>
                <a:gd name="T23" fmla="*/ 5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31">
                  <a:moveTo>
                    <a:pt x="4" y="3"/>
                  </a:moveTo>
                  <a:cubicBezTo>
                    <a:pt x="1" y="3"/>
                    <a:pt x="0" y="6"/>
                    <a:pt x="1" y="9"/>
                  </a:cubicBezTo>
                  <a:cubicBezTo>
                    <a:pt x="1" y="12"/>
                    <a:pt x="4" y="14"/>
                    <a:pt x="7" y="13"/>
                  </a:cubicBezTo>
                  <a:cubicBezTo>
                    <a:pt x="9" y="13"/>
                    <a:pt x="11" y="14"/>
                    <a:pt x="15" y="18"/>
                  </a:cubicBezTo>
                  <a:cubicBezTo>
                    <a:pt x="22" y="23"/>
                    <a:pt x="31" y="31"/>
                    <a:pt x="45" y="26"/>
                  </a:cubicBezTo>
                  <a:cubicBezTo>
                    <a:pt x="57" y="22"/>
                    <a:pt x="65" y="19"/>
                    <a:pt x="69" y="16"/>
                  </a:cubicBezTo>
                  <a:cubicBezTo>
                    <a:pt x="69" y="16"/>
                    <a:pt x="76" y="12"/>
                    <a:pt x="77" y="10"/>
                  </a:cubicBezTo>
                  <a:cubicBezTo>
                    <a:pt x="78" y="7"/>
                    <a:pt x="78" y="4"/>
                    <a:pt x="75" y="3"/>
                  </a:cubicBezTo>
                  <a:cubicBezTo>
                    <a:pt x="71" y="1"/>
                    <a:pt x="68" y="3"/>
                    <a:pt x="64" y="5"/>
                  </a:cubicBezTo>
                  <a:cubicBezTo>
                    <a:pt x="60" y="8"/>
                    <a:pt x="53" y="12"/>
                    <a:pt x="42" y="16"/>
                  </a:cubicBezTo>
                  <a:cubicBezTo>
                    <a:pt x="33" y="18"/>
                    <a:pt x="28" y="14"/>
                    <a:pt x="22" y="9"/>
                  </a:cubicBezTo>
                  <a:cubicBezTo>
                    <a:pt x="17" y="5"/>
                    <a:pt x="11" y="0"/>
                    <a:pt x="4" y="3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2" name="Freeform 116">
              <a:extLst>
                <a:ext uri="{FF2B5EF4-FFF2-40B4-BE49-F238E27FC236}">
                  <a16:creationId xmlns:a16="http://schemas.microsoft.com/office/drawing/2014/main" id="{29CE5473-207D-4B6E-B7C5-1EA4BF862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2563"/>
              <a:ext cx="40" cy="66"/>
            </a:xfrm>
            <a:custGeom>
              <a:avLst/>
              <a:gdLst>
                <a:gd name="T0" fmla="*/ 250 w 16"/>
                <a:gd name="T1" fmla="*/ 0 h 25"/>
                <a:gd name="T2" fmla="*/ 0 w 16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cubicBezTo>
                    <a:pt x="8" y="7"/>
                    <a:pt x="1" y="13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3" name="Freeform 117">
              <a:extLst>
                <a:ext uri="{FF2B5EF4-FFF2-40B4-BE49-F238E27FC236}">
                  <a16:creationId xmlns:a16="http://schemas.microsoft.com/office/drawing/2014/main" id="{5A81DD66-84BB-4757-87A3-1E9C5F781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704"/>
              <a:ext cx="15" cy="83"/>
            </a:xfrm>
            <a:custGeom>
              <a:avLst/>
              <a:gdLst>
                <a:gd name="T0" fmla="*/ 95 w 6"/>
                <a:gd name="T1" fmla="*/ 0 h 31"/>
                <a:gd name="T2" fmla="*/ 33 w 6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6" y="0"/>
                  </a:moveTo>
                  <a:cubicBezTo>
                    <a:pt x="0" y="7"/>
                    <a:pt x="0" y="25"/>
                    <a:pt x="2" y="3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4" name="Freeform 118">
              <a:extLst>
                <a:ext uri="{FF2B5EF4-FFF2-40B4-BE49-F238E27FC236}">
                  <a16:creationId xmlns:a16="http://schemas.microsoft.com/office/drawing/2014/main" id="{D28E6C1B-CC0F-41EB-8416-7396C50AF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411"/>
              <a:ext cx="60" cy="32"/>
            </a:xfrm>
            <a:custGeom>
              <a:avLst/>
              <a:gdLst>
                <a:gd name="T0" fmla="*/ 0 w 24"/>
                <a:gd name="T1" fmla="*/ 227 h 12"/>
                <a:gd name="T2" fmla="*/ 375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4" y="4"/>
                    <a:pt x="20" y="1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5" name="Freeform 119">
              <a:extLst>
                <a:ext uri="{FF2B5EF4-FFF2-40B4-BE49-F238E27FC236}">
                  <a16:creationId xmlns:a16="http://schemas.microsoft.com/office/drawing/2014/main" id="{6DAF48D7-731E-4C6A-8882-3A5B1FDF5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253"/>
              <a:ext cx="67" cy="22"/>
            </a:xfrm>
            <a:custGeom>
              <a:avLst/>
              <a:gdLst>
                <a:gd name="T0" fmla="*/ 0 w 27"/>
                <a:gd name="T1" fmla="*/ 168 h 8"/>
                <a:gd name="T2" fmla="*/ 412 w 27"/>
                <a:gd name="T3" fmla="*/ 6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10" y="0"/>
                    <a:pt x="27" y="3"/>
                    <a:pt x="27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6" name="Freeform 120">
              <a:extLst>
                <a:ext uri="{FF2B5EF4-FFF2-40B4-BE49-F238E27FC236}">
                  <a16:creationId xmlns:a16="http://schemas.microsoft.com/office/drawing/2014/main" id="{47C08C07-B65E-4BAA-8535-45736EF84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120"/>
              <a:ext cx="63" cy="11"/>
            </a:xfrm>
            <a:custGeom>
              <a:avLst/>
              <a:gdLst>
                <a:gd name="T0" fmla="*/ 0 w 25"/>
                <a:gd name="T1" fmla="*/ 61 h 4"/>
                <a:gd name="T2" fmla="*/ 401 w 2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0" y="3"/>
                  </a:moveTo>
                  <a:cubicBezTo>
                    <a:pt x="9" y="0"/>
                    <a:pt x="25" y="4"/>
                    <a:pt x="25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7" name="Freeform 121">
              <a:extLst>
                <a:ext uri="{FF2B5EF4-FFF2-40B4-BE49-F238E27FC236}">
                  <a16:creationId xmlns:a16="http://schemas.microsoft.com/office/drawing/2014/main" id="{C1BBB63C-E96D-471C-9C2A-87CC2ABB6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1976"/>
              <a:ext cx="82" cy="11"/>
            </a:xfrm>
            <a:custGeom>
              <a:avLst/>
              <a:gdLst>
                <a:gd name="T0" fmla="*/ 0 w 33"/>
                <a:gd name="T1" fmla="*/ 47 h 4"/>
                <a:gd name="T2" fmla="*/ 507 w 3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">
                  <a:moveTo>
                    <a:pt x="0" y="2"/>
                  </a:moveTo>
                  <a:cubicBezTo>
                    <a:pt x="10" y="0"/>
                    <a:pt x="30" y="2"/>
                    <a:pt x="33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8" name="Freeform 122">
              <a:extLst>
                <a:ext uri="{FF2B5EF4-FFF2-40B4-BE49-F238E27FC236}">
                  <a16:creationId xmlns:a16="http://schemas.microsoft.com/office/drawing/2014/main" id="{877E8CCC-7BE9-4358-BE45-89BCE70A5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808"/>
              <a:ext cx="65" cy="19"/>
            </a:xfrm>
            <a:custGeom>
              <a:avLst/>
              <a:gdLst>
                <a:gd name="T0" fmla="*/ 0 w 26"/>
                <a:gd name="T1" fmla="*/ 141 h 7"/>
                <a:gd name="T2" fmla="*/ 408 w 2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0" y="7"/>
                  </a:moveTo>
                  <a:cubicBezTo>
                    <a:pt x="9" y="1"/>
                    <a:pt x="26" y="0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79" name="Freeform 123">
              <a:extLst>
                <a:ext uri="{FF2B5EF4-FFF2-40B4-BE49-F238E27FC236}">
                  <a16:creationId xmlns:a16="http://schemas.microsoft.com/office/drawing/2014/main" id="{E254E125-5920-4A44-8D15-7803076C2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827"/>
              <a:ext cx="83" cy="16"/>
            </a:xfrm>
            <a:custGeom>
              <a:avLst/>
              <a:gdLst>
                <a:gd name="T0" fmla="*/ 0 w 33"/>
                <a:gd name="T1" fmla="*/ 21 h 6"/>
                <a:gd name="T2" fmla="*/ 526 w 3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">
                  <a:moveTo>
                    <a:pt x="0" y="1"/>
                  </a:moveTo>
                  <a:cubicBezTo>
                    <a:pt x="16" y="0"/>
                    <a:pt x="33" y="6"/>
                    <a:pt x="33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0" name="Freeform 124">
              <a:extLst>
                <a:ext uri="{FF2B5EF4-FFF2-40B4-BE49-F238E27FC236}">
                  <a16:creationId xmlns:a16="http://schemas.microsoft.com/office/drawing/2014/main" id="{A2F57AB2-3959-4743-AD26-296910E83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725"/>
              <a:ext cx="80" cy="14"/>
            </a:xfrm>
            <a:custGeom>
              <a:avLst/>
              <a:gdLst>
                <a:gd name="T0" fmla="*/ 0 w 32"/>
                <a:gd name="T1" fmla="*/ 0 h 5"/>
                <a:gd name="T2" fmla="*/ 500 w 3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">
                  <a:moveTo>
                    <a:pt x="0" y="0"/>
                  </a:moveTo>
                  <a:cubicBezTo>
                    <a:pt x="8" y="0"/>
                    <a:pt x="27" y="0"/>
                    <a:pt x="32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Freeform 125">
              <a:extLst>
                <a:ext uri="{FF2B5EF4-FFF2-40B4-BE49-F238E27FC236}">
                  <a16:creationId xmlns:a16="http://schemas.microsoft.com/office/drawing/2014/main" id="{CF3A3347-6EA6-43DD-B8C9-E2A3E4A81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664"/>
              <a:ext cx="62" cy="21"/>
            </a:xfrm>
            <a:custGeom>
              <a:avLst/>
              <a:gdLst>
                <a:gd name="T0" fmla="*/ 0 w 25"/>
                <a:gd name="T1" fmla="*/ 144 h 8"/>
                <a:gd name="T2" fmla="*/ 382 w 25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8"/>
                  </a:moveTo>
                  <a:cubicBezTo>
                    <a:pt x="10" y="0"/>
                    <a:pt x="23" y="1"/>
                    <a:pt x="25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2" name="Freeform 126">
              <a:extLst>
                <a:ext uri="{FF2B5EF4-FFF2-40B4-BE49-F238E27FC236}">
                  <a16:creationId xmlns:a16="http://schemas.microsoft.com/office/drawing/2014/main" id="{D603A870-7178-470D-984A-3E30BB2EF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" y="1419"/>
              <a:ext cx="252" cy="210"/>
            </a:xfrm>
            <a:custGeom>
              <a:avLst/>
              <a:gdLst>
                <a:gd name="T0" fmla="*/ 0 w 101"/>
                <a:gd name="T1" fmla="*/ 0 h 79"/>
                <a:gd name="T2" fmla="*/ 374 w 101"/>
                <a:gd name="T3" fmla="*/ 465 h 79"/>
                <a:gd name="T4" fmla="*/ 903 w 101"/>
                <a:gd name="T5" fmla="*/ 904 h 79"/>
                <a:gd name="T6" fmla="*/ 1569 w 101"/>
                <a:gd name="T7" fmla="*/ 1449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79">
                  <a:moveTo>
                    <a:pt x="0" y="0"/>
                  </a:moveTo>
                  <a:cubicBezTo>
                    <a:pt x="6" y="19"/>
                    <a:pt x="12" y="28"/>
                    <a:pt x="24" y="25"/>
                  </a:cubicBezTo>
                  <a:cubicBezTo>
                    <a:pt x="25" y="38"/>
                    <a:pt x="48" y="48"/>
                    <a:pt x="58" y="48"/>
                  </a:cubicBezTo>
                  <a:cubicBezTo>
                    <a:pt x="58" y="64"/>
                    <a:pt x="76" y="79"/>
                    <a:pt x="101" y="7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3" name="Freeform 127">
              <a:extLst>
                <a:ext uri="{FF2B5EF4-FFF2-40B4-BE49-F238E27FC236}">
                  <a16:creationId xmlns:a16="http://schemas.microsoft.com/office/drawing/2014/main" id="{4653C951-7C84-4BE8-A586-0F64F8DA6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403"/>
              <a:ext cx="77" cy="144"/>
            </a:xfrm>
            <a:custGeom>
              <a:avLst/>
              <a:gdLst>
                <a:gd name="T0" fmla="*/ 474 w 31"/>
                <a:gd name="T1" fmla="*/ 0 h 54"/>
                <a:gd name="T2" fmla="*/ 62 w 31"/>
                <a:gd name="T3" fmla="*/ 1024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4">
                  <a:moveTo>
                    <a:pt x="31" y="0"/>
                  </a:moveTo>
                  <a:cubicBezTo>
                    <a:pt x="15" y="13"/>
                    <a:pt x="0" y="32"/>
                    <a:pt x="4" y="5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4" name="Freeform 128">
              <a:extLst>
                <a:ext uri="{FF2B5EF4-FFF2-40B4-BE49-F238E27FC236}">
                  <a16:creationId xmlns:a16="http://schemas.microsoft.com/office/drawing/2014/main" id="{F14AC863-33ED-4751-924B-5640D7B61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469"/>
              <a:ext cx="85" cy="152"/>
            </a:xfrm>
            <a:custGeom>
              <a:avLst/>
              <a:gdLst>
                <a:gd name="T0" fmla="*/ 533 w 34"/>
                <a:gd name="T1" fmla="*/ 0 h 57"/>
                <a:gd name="T2" fmla="*/ 175 w 34"/>
                <a:gd name="T3" fmla="*/ 1080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7">
                  <a:moveTo>
                    <a:pt x="34" y="0"/>
                  </a:moveTo>
                  <a:cubicBezTo>
                    <a:pt x="21" y="8"/>
                    <a:pt x="0" y="44"/>
                    <a:pt x="11" y="5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5" name="Freeform 129">
              <a:extLst>
                <a:ext uri="{FF2B5EF4-FFF2-40B4-BE49-F238E27FC236}">
                  <a16:creationId xmlns:a16="http://schemas.microsoft.com/office/drawing/2014/main" id="{E2ACCD3F-ED00-43D0-9B5A-272D71815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4" y="1587"/>
              <a:ext cx="72" cy="122"/>
            </a:xfrm>
            <a:custGeom>
              <a:avLst/>
              <a:gdLst>
                <a:gd name="T0" fmla="*/ 444 w 29"/>
                <a:gd name="T1" fmla="*/ 0 h 46"/>
                <a:gd name="T2" fmla="*/ 42 w 29"/>
                <a:gd name="T3" fmla="*/ 85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6">
                  <a:moveTo>
                    <a:pt x="29" y="0"/>
                  </a:moveTo>
                  <a:cubicBezTo>
                    <a:pt x="15" y="12"/>
                    <a:pt x="0" y="12"/>
                    <a:pt x="3" y="4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6" name="Freeform 130">
              <a:extLst>
                <a:ext uri="{FF2B5EF4-FFF2-40B4-BE49-F238E27FC236}">
                  <a16:creationId xmlns:a16="http://schemas.microsoft.com/office/drawing/2014/main" id="{3B6FF6EA-4136-4CE4-9D7F-FACF9D071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640"/>
              <a:ext cx="25" cy="115"/>
            </a:xfrm>
            <a:custGeom>
              <a:avLst/>
              <a:gdLst>
                <a:gd name="T0" fmla="*/ 158 w 10"/>
                <a:gd name="T1" fmla="*/ 0 h 43"/>
                <a:gd name="T2" fmla="*/ 50 w 10"/>
                <a:gd name="T3" fmla="*/ 824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10" y="0"/>
                  </a:moveTo>
                  <a:cubicBezTo>
                    <a:pt x="4" y="11"/>
                    <a:pt x="0" y="24"/>
                    <a:pt x="3" y="4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7" name="Freeform 131">
              <a:extLst>
                <a:ext uri="{FF2B5EF4-FFF2-40B4-BE49-F238E27FC236}">
                  <a16:creationId xmlns:a16="http://schemas.microsoft.com/office/drawing/2014/main" id="{D56507CD-EB5B-451A-A750-B6F53A183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331"/>
              <a:ext cx="78" cy="154"/>
            </a:xfrm>
            <a:custGeom>
              <a:avLst/>
              <a:gdLst>
                <a:gd name="T0" fmla="*/ 493 w 31"/>
                <a:gd name="T1" fmla="*/ 0 h 58"/>
                <a:gd name="T2" fmla="*/ 63 w 31"/>
                <a:gd name="T3" fmla="*/ 1086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8">
                  <a:moveTo>
                    <a:pt x="31" y="0"/>
                  </a:moveTo>
                  <a:cubicBezTo>
                    <a:pt x="10" y="7"/>
                    <a:pt x="0" y="32"/>
                    <a:pt x="4" y="5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8" name="Freeform 132">
              <a:extLst>
                <a:ext uri="{FF2B5EF4-FFF2-40B4-BE49-F238E27FC236}">
                  <a16:creationId xmlns:a16="http://schemas.microsoft.com/office/drawing/2014/main" id="{EDF7D45F-8216-4863-B2F4-FBE10E7AF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256"/>
              <a:ext cx="47" cy="16"/>
            </a:xfrm>
            <a:custGeom>
              <a:avLst/>
              <a:gdLst>
                <a:gd name="T0" fmla="*/ 0 w 19"/>
                <a:gd name="T1" fmla="*/ 115 h 6"/>
                <a:gd name="T2" fmla="*/ 287 w 1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8" y="0"/>
                    <a:pt x="19" y="0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9" name="Freeform 133">
              <a:extLst>
                <a:ext uri="{FF2B5EF4-FFF2-40B4-BE49-F238E27FC236}">
                  <a16:creationId xmlns:a16="http://schemas.microsoft.com/office/drawing/2014/main" id="{4C7CF1B5-E465-40B6-BD62-A807B92DE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315"/>
              <a:ext cx="52" cy="24"/>
            </a:xfrm>
            <a:custGeom>
              <a:avLst/>
              <a:gdLst>
                <a:gd name="T0" fmla="*/ 0 w 21"/>
                <a:gd name="T1" fmla="*/ 171 h 9"/>
                <a:gd name="T2" fmla="*/ 319 w 21"/>
                <a:gd name="T3" fmla="*/ 5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12" y="0"/>
                    <a:pt x="21" y="3"/>
                    <a:pt x="21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0" name="Freeform 134">
              <a:extLst>
                <a:ext uri="{FF2B5EF4-FFF2-40B4-BE49-F238E27FC236}">
                  <a16:creationId xmlns:a16="http://schemas.microsoft.com/office/drawing/2014/main" id="{8D94E48B-52BD-441D-96A1-860BB48F2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384"/>
              <a:ext cx="35" cy="19"/>
            </a:xfrm>
            <a:custGeom>
              <a:avLst/>
              <a:gdLst>
                <a:gd name="T0" fmla="*/ 0 w 14"/>
                <a:gd name="T1" fmla="*/ 141 h 7"/>
                <a:gd name="T2" fmla="*/ 220 w 14"/>
                <a:gd name="T3" fmla="*/ 3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8" y="0"/>
                    <a:pt x="14" y="2"/>
                    <a:pt x="14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1" name="Freeform 135">
              <a:extLst>
                <a:ext uri="{FF2B5EF4-FFF2-40B4-BE49-F238E27FC236}">
                  <a16:creationId xmlns:a16="http://schemas.microsoft.com/office/drawing/2014/main" id="{852BBD14-732E-4F30-91A5-FDE1589E5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445"/>
              <a:ext cx="37" cy="40"/>
            </a:xfrm>
            <a:custGeom>
              <a:avLst/>
              <a:gdLst>
                <a:gd name="T0" fmla="*/ 224 w 15"/>
                <a:gd name="T1" fmla="*/ 0 h 15"/>
                <a:gd name="T2" fmla="*/ 0 w 15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15" y="0"/>
                  </a:moveTo>
                  <a:cubicBezTo>
                    <a:pt x="6" y="1"/>
                    <a:pt x="3" y="7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2" name="Freeform 136">
              <a:extLst>
                <a:ext uri="{FF2B5EF4-FFF2-40B4-BE49-F238E27FC236}">
                  <a16:creationId xmlns:a16="http://schemas.microsoft.com/office/drawing/2014/main" id="{D34D9E3F-9CB7-4EEF-BEEC-E289D8D4E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461"/>
              <a:ext cx="18" cy="67"/>
            </a:xfrm>
            <a:custGeom>
              <a:avLst/>
              <a:gdLst>
                <a:gd name="T0" fmla="*/ 118 w 7"/>
                <a:gd name="T1" fmla="*/ 0 h 25"/>
                <a:gd name="T2" fmla="*/ 0 w 7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7" y="0"/>
                  </a:moveTo>
                  <a:cubicBezTo>
                    <a:pt x="2" y="9"/>
                    <a:pt x="0" y="25"/>
                    <a:pt x="0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3" name="Freeform 137">
              <a:extLst>
                <a:ext uri="{FF2B5EF4-FFF2-40B4-BE49-F238E27FC236}">
                  <a16:creationId xmlns:a16="http://schemas.microsoft.com/office/drawing/2014/main" id="{281AF532-4A80-43DE-9E25-8ECDEDC98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467"/>
              <a:ext cx="13" cy="66"/>
            </a:xfrm>
            <a:custGeom>
              <a:avLst/>
              <a:gdLst>
                <a:gd name="T0" fmla="*/ 0 w 5"/>
                <a:gd name="T1" fmla="*/ 0 h 25"/>
                <a:gd name="T2" fmla="*/ 88 w 5"/>
                <a:gd name="T3" fmla="*/ 459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0" y="0"/>
                  </a:moveTo>
                  <a:cubicBezTo>
                    <a:pt x="3" y="7"/>
                    <a:pt x="5" y="25"/>
                    <a:pt x="5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4" name="Freeform 138">
              <a:extLst>
                <a:ext uri="{FF2B5EF4-FFF2-40B4-BE49-F238E27FC236}">
                  <a16:creationId xmlns:a16="http://schemas.microsoft.com/office/drawing/2014/main" id="{109B549E-D7D6-4612-B268-929DF909A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1669"/>
              <a:ext cx="15" cy="110"/>
            </a:xfrm>
            <a:custGeom>
              <a:avLst/>
              <a:gdLst>
                <a:gd name="T0" fmla="*/ 20 w 6"/>
                <a:gd name="T1" fmla="*/ 0 h 41"/>
                <a:gd name="T2" fmla="*/ 0 w 6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1">
                  <a:moveTo>
                    <a:pt x="1" y="0"/>
                  </a:moveTo>
                  <a:cubicBezTo>
                    <a:pt x="3" y="14"/>
                    <a:pt x="6" y="21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5" name="Freeform 139">
              <a:extLst>
                <a:ext uri="{FF2B5EF4-FFF2-40B4-BE49-F238E27FC236}">
                  <a16:creationId xmlns:a16="http://schemas.microsoft.com/office/drawing/2014/main" id="{82C3DA0A-9564-46C5-B626-020369027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661"/>
              <a:ext cx="10" cy="110"/>
            </a:xfrm>
            <a:custGeom>
              <a:avLst/>
              <a:gdLst>
                <a:gd name="T0" fmla="*/ 63 w 4"/>
                <a:gd name="T1" fmla="*/ 0 h 41"/>
                <a:gd name="T2" fmla="*/ 20 w 4"/>
                <a:gd name="T3" fmla="*/ 79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4" y="0"/>
                  </a:moveTo>
                  <a:cubicBezTo>
                    <a:pt x="0" y="11"/>
                    <a:pt x="0" y="34"/>
                    <a:pt x="1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6" name="Freeform 140">
              <a:extLst>
                <a:ext uri="{FF2B5EF4-FFF2-40B4-BE49-F238E27FC236}">
                  <a16:creationId xmlns:a16="http://schemas.microsoft.com/office/drawing/2014/main" id="{A35FF00C-6C35-47AD-8865-3254830DD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453"/>
              <a:ext cx="17" cy="56"/>
            </a:xfrm>
            <a:custGeom>
              <a:avLst/>
              <a:gdLst>
                <a:gd name="T0" fmla="*/ 0 w 7"/>
                <a:gd name="T1" fmla="*/ 0 h 21"/>
                <a:gd name="T2" fmla="*/ 10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0" y="0"/>
                  </a:moveTo>
                  <a:cubicBezTo>
                    <a:pt x="5" y="10"/>
                    <a:pt x="7" y="21"/>
                    <a:pt x="7" y="2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7" name="Freeform 141">
              <a:extLst>
                <a:ext uri="{FF2B5EF4-FFF2-40B4-BE49-F238E27FC236}">
                  <a16:creationId xmlns:a16="http://schemas.microsoft.com/office/drawing/2014/main" id="{6E4D7BCE-9DA6-416C-B345-E7CB6EED2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64"/>
              <a:ext cx="13" cy="109"/>
            </a:xfrm>
            <a:custGeom>
              <a:avLst/>
              <a:gdLst>
                <a:gd name="T0" fmla="*/ 34 w 5"/>
                <a:gd name="T1" fmla="*/ 0 h 41"/>
                <a:gd name="T2" fmla="*/ 0 w 5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1">
                  <a:moveTo>
                    <a:pt x="2" y="0"/>
                  </a:moveTo>
                  <a:cubicBezTo>
                    <a:pt x="4" y="16"/>
                    <a:pt x="5" y="35"/>
                    <a:pt x="0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8" name="Freeform 142">
              <a:extLst>
                <a:ext uri="{FF2B5EF4-FFF2-40B4-BE49-F238E27FC236}">
                  <a16:creationId xmlns:a16="http://schemas.microsoft.com/office/drawing/2014/main" id="{701AD9D5-D440-4AB0-B7D9-E1B1E25BD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435"/>
              <a:ext cx="18" cy="48"/>
            </a:xfrm>
            <a:custGeom>
              <a:avLst/>
              <a:gdLst>
                <a:gd name="T0" fmla="*/ 0 w 7"/>
                <a:gd name="T1" fmla="*/ 0 h 18"/>
                <a:gd name="T2" fmla="*/ 118 w 7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5" y="6"/>
                    <a:pt x="6" y="15"/>
                    <a:pt x="7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9" name="Freeform 143">
              <a:extLst>
                <a:ext uri="{FF2B5EF4-FFF2-40B4-BE49-F238E27FC236}">
                  <a16:creationId xmlns:a16="http://schemas.microsoft.com/office/drawing/2014/main" id="{4336DAEF-C68C-4926-A34D-0FE655E22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1667"/>
              <a:ext cx="18" cy="77"/>
            </a:xfrm>
            <a:custGeom>
              <a:avLst/>
              <a:gdLst>
                <a:gd name="T0" fmla="*/ 33 w 7"/>
                <a:gd name="T1" fmla="*/ 0 h 29"/>
                <a:gd name="T2" fmla="*/ 0 w 7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2" y="0"/>
                  </a:moveTo>
                  <a:cubicBezTo>
                    <a:pt x="7" y="16"/>
                    <a:pt x="6" y="19"/>
                    <a:pt x="0" y="2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0" name="Freeform 144">
              <a:extLst>
                <a:ext uri="{FF2B5EF4-FFF2-40B4-BE49-F238E27FC236}">
                  <a16:creationId xmlns:a16="http://schemas.microsoft.com/office/drawing/2014/main" id="{FCF218DA-ECAD-47E2-BBEA-0AD5CFFAA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08"/>
              <a:ext cx="10" cy="109"/>
            </a:xfrm>
            <a:custGeom>
              <a:avLst/>
              <a:gdLst>
                <a:gd name="T0" fmla="*/ 0 w 4"/>
                <a:gd name="T1" fmla="*/ 0 h 41"/>
                <a:gd name="T2" fmla="*/ 20 w 4"/>
                <a:gd name="T3" fmla="*/ 7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2" y="11"/>
                    <a:pt x="4" y="32"/>
                    <a:pt x="1" y="4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1" name="Freeform 145">
              <a:extLst>
                <a:ext uri="{FF2B5EF4-FFF2-40B4-BE49-F238E27FC236}">
                  <a16:creationId xmlns:a16="http://schemas.microsoft.com/office/drawing/2014/main" id="{FD0CCBB4-0DA3-404A-9730-D98F98451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384"/>
              <a:ext cx="40" cy="67"/>
            </a:xfrm>
            <a:custGeom>
              <a:avLst/>
              <a:gdLst>
                <a:gd name="T0" fmla="*/ 0 w 16"/>
                <a:gd name="T1" fmla="*/ 0 h 25"/>
                <a:gd name="T2" fmla="*/ 250 w 16"/>
                <a:gd name="T3" fmla="*/ 48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8" y="6"/>
                    <a:pt x="16" y="25"/>
                    <a:pt x="16" y="2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2" name="Freeform 146">
              <a:extLst>
                <a:ext uri="{FF2B5EF4-FFF2-40B4-BE49-F238E27FC236}">
                  <a16:creationId xmlns:a16="http://schemas.microsoft.com/office/drawing/2014/main" id="{DFC872B8-FF88-4AE0-956D-2D3EC8BD4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549"/>
              <a:ext cx="15" cy="94"/>
            </a:xfrm>
            <a:custGeom>
              <a:avLst/>
              <a:gdLst>
                <a:gd name="T0" fmla="*/ 20 w 6"/>
                <a:gd name="T1" fmla="*/ 0 h 35"/>
                <a:gd name="T2" fmla="*/ 0 w 6"/>
                <a:gd name="T3" fmla="*/ 67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5">
                  <a:moveTo>
                    <a:pt x="1" y="0"/>
                  </a:moveTo>
                  <a:cubicBezTo>
                    <a:pt x="6" y="11"/>
                    <a:pt x="2" y="25"/>
                    <a:pt x="0" y="3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3" name="Freeform 147">
              <a:extLst>
                <a:ext uri="{FF2B5EF4-FFF2-40B4-BE49-F238E27FC236}">
                  <a16:creationId xmlns:a16="http://schemas.microsoft.com/office/drawing/2014/main" id="{5D1C0559-6076-4A43-A62A-65B7E3EEC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149"/>
              <a:ext cx="177" cy="398"/>
            </a:xfrm>
            <a:custGeom>
              <a:avLst/>
              <a:gdLst>
                <a:gd name="T0" fmla="*/ 0 w 71"/>
                <a:gd name="T1" fmla="*/ 2839 h 149"/>
                <a:gd name="T2" fmla="*/ 262 w 71"/>
                <a:gd name="T3" fmla="*/ 2327 h 149"/>
                <a:gd name="T4" fmla="*/ 696 w 71"/>
                <a:gd name="T5" fmla="*/ 1528 h 149"/>
                <a:gd name="T6" fmla="*/ 995 w 71"/>
                <a:gd name="T7" fmla="*/ 649 h 149"/>
                <a:gd name="T8" fmla="*/ 1057 w 71"/>
                <a:gd name="T9" fmla="*/ 0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149">
                  <a:moveTo>
                    <a:pt x="0" y="149"/>
                  </a:moveTo>
                  <a:cubicBezTo>
                    <a:pt x="6" y="144"/>
                    <a:pt x="18" y="132"/>
                    <a:pt x="17" y="122"/>
                  </a:cubicBezTo>
                  <a:cubicBezTo>
                    <a:pt x="31" y="124"/>
                    <a:pt x="45" y="91"/>
                    <a:pt x="45" y="80"/>
                  </a:cubicBezTo>
                  <a:cubicBezTo>
                    <a:pt x="59" y="71"/>
                    <a:pt x="66" y="44"/>
                    <a:pt x="64" y="34"/>
                  </a:cubicBezTo>
                  <a:cubicBezTo>
                    <a:pt x="71" y="30"/>
                    <a:pt x="70" y="5"/>
                    <a:pt x="68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4" name="Freeform 148">
              <a:extLst>
                <a:ext uri="{FF2B5EF4-FFF2-40B4-BE49-F238E27FC236}">
                  <a16:creationId xmlns:a16="http://schemas.microsoft.com/office/drawing/2014/main" id="{FCC24A3C-04D7-4F2E-A5CD-EB8D70920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104"/>
              <a:ext cx="67" cy="51"/>
            </a:xfrm>
            <a:custGeom>
              <a:avLst/>
              <a:gdLst>
                <a:gd name="T0" fmla="*/ 0 w 27"/>
                <a:gd name="T1" fmla="*/ 0 h 19"/>
                <a:gd name="T2" fmla="*/ 412 w 27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0" y="0"/>
                  </a:moveTo>
                  <a:cubicBezTo>
                    <a:pt x="16" y="1"/>
                    <a:pt x="24" y="10"/>
                    <a:pt x="27" y="1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5" name="Freeform 149">
              <a:extLst>
                <a:ext uri="{FF2B5EF4-FFF2-40B4-BE49-F238E27FC236}">
                  <a16:creationId xmlns:a16="http://schemas.microsoft.com/office/drawing/2014/main" id="{D7F04DC6-CC51-4579-9133-3424DDFCE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195"/>
              <a:ext cx="90" cy="45"/>
            </a:xfrm>
            <a:custGeom>
              <a:avLst/>
              <a:gdLst>
                <a:gd name="T0" fmla="*/ 0 w 36"/>
                <a:gd name="T1" fmla="*/ 0 h 17"/>
                <a:gd name="T2" fmla="*/ 563 w 36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13" y="2"/>
                    <a:pt x="31" y="6"/>
                    <a:pt x="36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6" name="Freeform 150">
              <a:extLst>
                <a:ext uri="{FF2B5EF4-FFF2-40B4-BE49-F238E27FC236}">
                  <a16:creationId xmlns:a16="http://schemas.microsoft.com/office/drawing/2014/main" id="{0D147BAB-10CB-4897-B110-33A3EF1E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283"/>
              <a:ext cx="80" cy="77"/>
            </a:xfrm>
            <a:custGeom>
              <a:avLst/>
              <a:gdLst>
                <a:gd name="T0" fmla="*/ 0 w 32"/>
                <a:gd name="T1" fmla="*/ 0 h 29"/>
                <a:gd name="T2" fmla="*/ 500 w 32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9">
                  <a:moveTo>
                    <a:pt x="0" y="0"/>
                  </a:moveTo>
                  <a:cubicBezTo>
                    <a:pt x="18" y="2"/>
                    <a:pt x="31" y="18"/>
                    <a:pt x="32" y="2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7" name="Freeform 151">
              <a:extLst>
                <a:ext uri="{FF2B5EF4-FFF2-40B4-BE49-F238E27FC236}">
                  <a16:creationId xmlns:a16="http://schemas.microsoft.com/office/drawing/2014/main" id="{E23B1CE3-82DD-4A09-B771-B83B63852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392"/>
              <a:ext cx="37" cy="88"/>
            </a:xfrm>
            <a:custGeom>
              <a:avLst/>
              <a:gdLst>
                <a:gd name="T0" fmla="*/ 0 w 15"/>
                <a:gd name="T1" fmla="*/ 0 h 33"/>
                <a:gd name="T2" fmla="*/ 224 w 15"/>
                <a:gd name="T3" fmla="*/ 627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3">
                  <a:moveTo>
                    <a:pt x="0" y="0"/>
                  </a:moveTo>
                  <a:cubicBezTo>
                    <a:pt x="8" y="7"/>
                    <a:pt x="15" y="17"/>
                    <a:pt x="15" y="3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8" name="Freeform 152">
              <a:extLst>
                <a:ext uri="{FF2B5EF4-FFF2-40B4-BE49-F238E27FC236}">
                  <a16:creationId xmlns:a16="http://schemas.microsoft.com/office/drawing/2014/main" id="{BC12FB9F-33F9-4BE7-AC4B-0F494B848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488"/>
              <a:ext cx="72" cy="5"/>
            </a:xfrm>
            <a:custGeom>
              <a:avLst/>
              <a:gdLst>
                <a:gd name="T0" fmla="*/ 0 w 29"/>
                <a:gd name="T1" fmla="*/ 33 h 2"/>
                <a:gd name="T2" fmla="*/ 444 w 2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">
                  <a:moveTo>
                    <a:pt x="0" y="2"/>
                  </a:moveTo>
                  <a:cubicBezTo>
                    <a:pt x="12" y="0"/>
                    <a:pt x="26" y="1"/>
                    <a:pt x="29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9" name="Freeform 153">
              <a:extLst>
                <a:ext uri="{FF2B5EF4-FFF2-40B4-BE49-F238E27FC236}">
                  <a16:creationId xmlns:a16="http://schemas.microsoft.com/office/drawing/2014/main" id="{82AED99E-58F1-472C-AB61-B50520848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1616"/>
              <a:ext cx="120" cy="13"/>
            </a:xfrm>
            <a:custGeom>
              <a:avLst/>
              <a:gdLst>
                <a:gd name="T0" fmla="*/ 0 w 48"/>
                <a:gd name="T1" fmla="*/ 88 h 5"/>
                <a:gd name="T2" fmla="*/ 750 w 48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5">
                  <a:moveTo>
                    <a:pt x="0" y="5"/>
                  </a:moveTo>
                  <a:cubicBezTo>
                    <a:pt x="10" y="0"/>
                    <a:pt x="46" y="1"/>
                    <a:pt x="48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0" name="Freeform 154">
              <a:extLst>
                <a:ext uri="{FF2B5EF4-FFF2-40B4-BE49-F238E27FC236}">
                  <a16:creationId xmlns:a16="http://schemas.microsoft.com/office/drawing/2014/main" id="{70C1F73C-F934-4894-A939-1FF64B10C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739"/>
              <a:ext cx="112" cy="8"/>
            </a:xfrm>
            <a:custGeom>
              <a:avLst/>
              <a:gdLst>
                <a:gd name="T0" fmla="*/ 0 w 45"/>
                <a:gd name="T1" fmla="*/ 56 h 3"/>
                <a:gd name="T2" fmla="*/ 694 w 45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">
                  <a:moveTo>
                    <a:pt x="0" y="3"/>
                  </a:moveTo>
                  <a:cubicBezTo>
                    <a:pt x="8" y="0"/>
                    <a:pt x="41" y="1"/>
                    <a:pt x="45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1" name="Freeform 155">
              <a:extLst>
                <a:ext uri="{FF2B5EF4-FFF2-40B4-BE49-F238E27FC236}">
                  <a16:creationId xmlns:a16="http://schemas.microsoft.com/office/drawing/2014/main" id="{9300D7EC-1734-49C9-8F15-C78AE2E06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867"/>
              <a:ext cx="102" cy="8"/>
            </a:xfrm>
            <a:custGeom>
              <a:avLst/>
              <a:gdLst>
                <a:gd name="T0" fmla="*/ 0 w 41"/>
                <a:gd name="T1" fmla="*/ 35 h 3"/>
                <a:gd name="T2" fmla="*/ 632 w 4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">
                  <a:moveTo>
                    <a:pt x="0" y="2"/>
                  </a:moveTo>
                  <a:cubicBezTo>
                    <a:pt x="7" y="3"/>
                    <a:pt x="33" y="2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2" name="Freeform 156">
              <a:extLst>
                <a:ext uri="{FF2B5EF4-FFF2-40B4-BE49-F238E27FC236}">
                  <a16:creationId xmlns:a16="http://schemas.microsoft.com/office/drawing/2014/main" id="{77493ED3-8D83-4D64-97F1-3EE43F309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621"/>
              <a:ext cx="92" cy="16"/>
            </a:xfrm>
            <a:custGeom>
              <a:avLst/>
              <a:gdLst>
                <a:gd name="T0" fmla="*/ 0 w 37"/>
                <a:gd name="T1" fmla="*/ 0 h 6"/>
                <a:gd name="T2" fmla="*/ 569 w 3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">
                  <a:moveTo>
                    <a:pt x="0" y="0"/>
                  </a:moveTo>
                  <a:cubicBezTo>
                    <a:pt x="9" y="0"/>
                    <a:pt x="31" y="2"/>
                    <a:pt x="37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3" name="Freeform 157">
              <a:extLst>
                <a:ext uri="{FF2B5EF4-FFF2-40B4-BE49-F238E27FC236}">
                  <a16:creationId xmlns:a16="http://schemas.microsoft.com/office/drawing/2014/main" id="{01294D53-A8FB-40FB-8E13-FE884FBF7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" y="1501"/>
              <a:ext cx="82" cy="32"/>
            </a:xfrm>
            <a:custGeom>
              <a:avLst/>
              <a:gdLst>
                <a:gd name="T0" fmla="*/ 0 w 33"/>
                <a:gd name="T1" fmla="*/ 0 h 12"/>
                <a:gd name="T2" fmla="*/ 507 w 3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2">
                  <a:moveTo>
                    <a:pt x="0" y="0"/>
                  </a:moveTo>
                  <a:cubicBezTo>
                    <a:pt x="12" y="0"/>
                    <a:pt x="30" y="6"/>
                    <a:pt x="33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4" name="Freeform 158">
              <a:extLst>
                <a:ext uri="{FF2B5EF4-FFF2-40B4-BE49-F238E27FC236}">
                  <a16:creationId xmlns:a16="http://schemas.microsoft.com/office/drawing/2014/main" id="{D65A07C8-50F9-4618-9899-6CC5803D4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397"/>
              <a:ext cx="63" cy="22"/>
            </a:xfrm>
            <a:custGeom>
              <a:avLst/>
              <a:gdLst>
                <a:gd name="T0" fmla="*/ 0 w 25"/>
                <a:gd name="T1" fmla="*/ 0 h 8"/>
                <a:gd name="T2" fmla="*/ 401 w 2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10" y="1"/>
                    <a:pt x="25" y="8"/>
                    <a:pt x="25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5" name="Freeform 159">
              <a:extLst>
                <a:ext uri="{FF2B5EF4-FFF2-40B4-BE49-F238E27FC236}">
                  <a16:creationId xmlns:a16="http://schemas.microsoft.com/office/drawing/2014/main" id="{F7EFCF69-5712-405A-B854-7F1D40768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288"/>
              <a:ext cx="55" cy="11"/>
            </a:xfrm>
            <a:custGeom>
              <a:avLst/>
              <a:gdLst>
                <a:gd name="T0" fmla="*/ 0 w 22"/>
                <a:gd name="T1" fmla="*/ 83 h 4"/>
                <a:gd name="T2" fmla="*/ 345 w 22"/>
                <a:gd name="T3" fmla="*/ 6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cubicBezTo>
                    <a:pt x="10" y="0"/>
                    <a:pt x="22" y="3"/>
                    <a:pt x="22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6" name="Freeform 160">
              <a:extLst>
                <a:ext uri="{FF2B5EF4-FFF2-40B4-BE49-F238E27FC236}">
                  <a16:creationId xmlns:a16="http://schemas.microsoft.com/office/drawing/2014/main" id="{E77657D6-DBDA-474F-AD8B-F68A6AA87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165"/>
              <a:ext cx="47" cy="6"/>
            </a:xfrm>
            <a:custGeom>
              <a:avLst/>
              <a:gdLst>
                <a:gd name="T0" fmla="*/ 0 w 19"/>
                <a:gd name="T1" fmla="*/ 54 h 2"/>
                <a:gd name="T2" fmla="*/ 287 w 19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0" y="2"/>
                  </a:moveTo>
                  <a:cubicBezTo>
                    <a:pt x="7" y="0"/>
                    <a:pt x="19" y="2"/>
                    <a:pt x="19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7" name="Freeform 161">
              <a:extLst>
                <a:ext uri="{FF2B5EF4-FFF2-40B4-BE49-F238E27FC236}">
                  <a16:creationId xmlns:a16="http://schemas.microsoft.com/office/drawing/2014/main" id="{F312C19B-4582-4F5E-AB03-C4E26586B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1835"/>
              <a:ext cx="72" cy="18"/>
            </a:xfrm>
            <a:custGeom>
              <a:avLst/>
              <a:gdLst>
                <a:gd name="T0" fmla="*/ 444 w 29"/>
                <a:gd name="T1" fmla="*/ 0 h 7"/>
                <a:gd name="T2" fmla="*/ 0 w 29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7">
                  <a:moveTo>
                    <a:pt x="29" y="0"/>
                  </a:moveTo>
                  <a:cubicBezTo>
                    <a:pt x="29" y="0"/>
                    <a:pt x="9" y="7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8" name="Freeform 162">
              <a:extLst>
                <a:ext uri="{FF2B5EF4-FFF2-40B4-BE49-F238E27FC236}">
                  <a16:creationId xmlns:a16="http://schemas.microsoft.com/office/drawing/2014/main" id="{E5653170-B661-4BFF-98AA-00547556D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725"/>
              <a:ext cx="68" cy="11"/>
            </a:xfrm>
            <a:custGeom>
              <a:avLst/>
              <a:gdLst>
                <a:gd name="T0" fmla="*/ 0 w 27"/>
                <a:gd name="T1" fmla="*/ 47 h 4"/>
                <a:gd name="T2" fmla="*/ 431 w 2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">
                  <a:moveTo>
                    <a:pt x="0" y="2"/>
                  </a:moveTo>
                  <a:cubicBezTo>
                    <a:pt x="10" y="0"/>
                    <a:pt x="27" y="4"/>
                    <a:pt x="27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9" name="Freeform 163">
              <a:extLst>
                <a:ext uri="{FF2B5EF4-FFF2-40B4-BE49-F238E27FC236}">
                  <a16:creationId xmlns:a16="http://schemas.microsoft.com/office/drawing/2014/main" id="{D0723DA1-48F3-4DFE-BFA3-98953E4DA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2011"/>
              <a:ext cx="93" cy="13"/>
            </a:xfrm>
            <a:custGeom>
              <a:avLst/>
              <a:gdLst>
                <a:gd name="T0" fmla="*/ 0 w 37"/>
                <a:gd name="T1" fmla="*/ 55 h 5"/>
                <a:gd name="T2" fmla="*/ 588 w 3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5">
                  <a:moveTo>
                    <a:pt x="0" y="3"/>
                  </a:moveTo>
                  <a:cubicBezTo>
                    <a:pt x="9" y="5"/>
                    <a:pt x="30" y="3"/>
                    <a:pt x="3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0" name="Freeform 164">
              <a:extLst>
                <a:ext uri="{FF2B5EF4-FFF2-40B4-BE49-F238E27FC236}">
                  <a16:creationId xmlns:a16="http://schemas.microsoft.com/office/drawing/2014/main" id="{04AB1BF1-00D5-4B97-899F-6B7F3E13A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973"/>
              <a:ext cx="70" cy="16"/>
            </a:xfrm>
            <a:custGeom>
              <a:avLst/>
              <a:gdLst>
                <a:gd name="T0" fmla="*/ 0 w 28"/>
                <a:gd name="T1" fmla="*/ 115 h 6"/>
                <a:gd name="T2" fmla="*/ 438 w 2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">
                  <a:moveTo>
                    <a:pt x="0" y="6"/>
                  </a:moveTo>
                  <a:cubicBezTo>
                    <a:pt x="11" y="5"/>
                    <a:pt x="24" y="3"/>
                    <a:pt x="2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1" name="Freeform 165">
              <a:extLst>
                <a:ext uri="{FF2B5EF4-FFF2-40B4-BE49-F238E27FC236}">
                  <a16:creationId xmlns:a16="http://schemas.microsoft.com/office/drawing/2014/main" id="{0C603F4F-A89A-4E78-9E19-9A88C1B29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123"/>
              <a:ext cx="103" cy="18"/>
            </a:xfrm>
            <a:custGeom>
              <a:avLst/>
              <a:gdLst>
                <a:gd name="T0" fmla="*/ 0 w 41"/>
                <a:gd name="T1" fmla="*/ 85 h 7"/>
                <a:gd name="T2" fmla="*/ 651 w 4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5"/>
                  </a:moveTo>
                  <a:cubicBezTo>
                    <a:pt x="10" y="7"/>
                    <a:pt x="35" y="2"/>
                    <a:pt x="4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2" name="Freeform 166">
              <a:extLst>
                <a:ext uri="{FF2B5EF4-FFF2-40B4-BE49-F238E27FC236}">
                  <a16:creationId xmlns:a16="http://schemas.microsoft.com/office/drawing/2014/main" id="{5FFE0285-44B2-4D3D-ADA6-165FB3A09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099"/>
              <a:ext cx="70" cy="10"/>
            </a:xfrm>
            <a:custGeom>
              <a:avLst/>
              <a:gdLst>
                <a:gd name="T0" fmla="*/ 0 w 28"/>
                <a:gd name="T1" fmla="*/ 63 h 4"/>
                <a:gd name="T2" fmla="*/ 438 w 28"/>
                <a:gd name="T3" fmla="*/ 3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">
                  <a:moveTo>
                    <a:pt x="0" y="4"/>
                  </a:moveTo>
                  <a:cubicBezTo>
                    <a:pt x="11" y="2"/>
                    <a:pt x="21" y="0"/>
                    <a:pt x="28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3" name="Freeform 167">
              <a:extLst>
                <a:ext uri="{FF2B5EF4-FFF2-40B4-BE49-F238E27FC236}">
                  <a16:creationId xmlns:a16="http://schemas.microsoft.com/office/drawing/2014/main" id="{EDCD8B61-B191-49A4-9D58-E5F051978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4" y="2235"/>
              <a:ext cx="90" cy="10"/>
            </a:xfrm>
            <a:custGeom>
              <a:avLst/>
              <a:gdLst>
                <a:gd name="T0" fmla="*/ 0 w 36"/>
                <a:gd name="T1" fmla="*/ 33 h 4"/>
                <a:gd name="T2" fmla="*/ 563 w 3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">
                  <a:moveTo>
                    <a:pt x="0" y="2"/>
                  </a:moveTo>
                  <a:cubicBezTo>
                    <a:pt x="7" y="4"/>
                    <a:pt x="34" y="1"/>
                    <a:pt x="3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4" name="Freeform 168">
              <a:extLst>
                <a:ext uri="{FF2B5EF4-FFF2-40B4-BE49-F238E27FC236}">
                  <a16:creationId xmlns:a16="http://schemas.microsoft.com/office/drawing/2014/main" id="{85F8162C-3412-4122-B7F6-48A50B786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200"/>
              <a:ext cx="68" cy="13"/>
            </a:xfrm>
            <a:custGeom>
              <a:avLst/>
              <a:gdLst>
                <a:gd name="T0" fmla="*/ 0 w 27"/>
                <a:gd name="T1" fmla="*/ 88 h 5"/>
                <a:gd name="T2" fmla="*/ 431 w 27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5"/>
                  </a:moveTo>
                  <a:cubicBezTo>
                    <a:pt x="6" y="4"/>
                    <a:pt x="22" y="0"/>
                    <a:pt x="27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5" name="Freeform 169">
              <a:extLst>
                <a:ext uri="{FF2B5EF4-FFF2-40B4-BE49-F238E27FC236}">
                  <a16:creationId xmlns:a16="http://schemas.microsoft.com/office/drawing/2014/main" id="{AC92113C-C792-45D2-8782-1F1733527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328"/>
              <a:ext cx="95" cy="5"/>
            </a:xfrm>
            <a:custGeom>
              <a:avLst/>
              <a:gdLst>
                <a:gd name="T0" fmla="*/ 0 w 38"/>
                <a:gd name="T1" fmla="*/ 20 h 2"/>
                <a:gd name="T2" fmla="*/ 595 w 3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">
                  <a:moveTo>
                    <a:pt x="0" y="1"/>
                  </a:moveTo>
                  <a:cubicBezTo>
                    <a:pt x="7" y="1"/>
                    <a:pt x="32" y="2"/>
                    <a:pt x="3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6" name="Freeform 170">
              <a:extLst>
                <a:ext uri="{FF2B5EF4-FFF2-40B4-BE49-F238E27FC236}">
                  <a16:creationId xmlns:a16="http://schemas.microsoft.com/office/drawing/2014/main" id="{3AC57E85-1804-468A-8EB0-DC44CD601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328"/>
              <a:ext cx="63" cy="3"/>
            </a:xfrm>
            <a:custGeom>
              <a:avLst/>
              <a:gdLst>
                <a:gd name="T0" fmla="*/ 0 w 25"/>
                <a:gd name="T1" fmla="*/ 27 h 1"/>
                <a:gd name="T2" fmla="*/ 401 w 2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">
                  <a:moveTo>
                    <a:pt x="0" y="1"/>
                  </a:moveTo>
                  <a:cubicBezTo>
                    <a:pt x="11" y="1"/>
                    <a:pt x="23" y="0"/>
                    <a:pt x="25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7" name="Freeform 171">
              <a:extLst>
                <a:ext uri="{FF2B5EF4-FFF2-40B4-BE49-F238E27FC236}">
                  <a16:creationId xmlns:a16="http://schemas.microsoft.com/office/drawing/2014/main" id="{B1DC1565-FD55-4F2A-A877-24603178C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421"/>
              <a:ext cx="102" cy="16"/>
            </a:xfrm>
            <a:custGeom>
              <a:avLst/>
              <a:gdLst>
                <a:gd name="T0" fmla="*/ 0 w 41"/>
                <a:gd name="T1" fmla="*/ 0 h 6"/>
                <a:gd name="T2" fmla="*/ 632 w 41"/>
                <a:gd name="T3" fmla="*/ 9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">
                  <a:moveTo>
                    <a:pt x="0" y="0"/>
                  </a:moveTo>
                  <a:cubicBezTo>
                    <a:pt x="11" y="3"/>
                    <a:pt x="32" y="6"/>
                    <a:pt x="41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8" name="Freeform 172">
              <a:extLst>
                <a:ext uri="{FF2B5EF4-FFF2-40B4-BE49-F238E27FC236}">
                  <a16:creationId xmlns:a16="http://schemas.microsoft.com/office/drawing/2014/main" id="{84D5A995-4380-417D-AD91-0EE748321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453"/>
              <a:ext cx="67" cy="16"/>
            </a:xfrm>
            <a:custGeom>
              <a:avLst/>
              <a:gdLst>
                <a:gd name="T0" fmla="*/ 0 w 27"/>
                <a:gd name="T1" fmla="*/ 0 h 6"/>
                <a:gd name="T2" fmla="*/ 412 w 2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6">
                  <a:moveTo>
                    <a:pt x="0" y="0"/>
                  </a:moveTo>
                  <a:cubicBezTo>
                    <a:pt x="10" y="4"/>
                    <a:pt x="27" y="6"/>
                    <a:pt x="27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9" name="Freeform 173">
              <a:extLst>
                <a:ext uri="{FF2B5EF4-FFF2-40B4-BE49-F238E27FC236}">
                  <a16:creationId xmlns:a16="http://schemas.microsoft.com/office/drawing/2014/main" id="{205F1B8E-30DF-4B18-916C-08A638F70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499"/>
              <a:ext cx="87" cy="34"/>
            </a:xfrm>
            <a:custGeom>
              <a:avLst/>
              <a:gdLst>
                <a:gd name="T0" fmla="*/ 0 w 35"/>
                <a:gd name="T1" fmla="*/ 0 h 13"/>
                <a:gd name="T2" fmla="*/ 537 w 35"/>
                <a:gd name="T3" fmla="*/ 21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3">
                  <a:moveTo>
                    <a:pt x="0" y="0"/>
                  </a:moveTo>
                  <a:cubicBezTo>
                    <a:pt x="8" y="5"/>
                    <a:pt x="27" y="13"/>
                    <a:pt x="35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0" name="Freeform 174">
              <a:extLst>
                <a:ext uri="{FF2B5EF4-FFF2-40B4-BE49-F238E27FC236}">
                  <a16:creationId xmlns:a16="http://schemas.microsoft.com/office/drawing/2014/main" id="{B6E04BAA-841A-401B-B73B-5953E49AE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581"/>
              <a:ext cx="65" cy="30"/>
            </a:xfrm>
            <a:custGeom>
              <a:avLst/>
              <a:gdLst>
                <a:gd name="T0" fmla="*/ 0 w 26"/>
                <a:gd name="T1" fmla="*/ 0 h 11"/>
                <a:gd name="T2" fmla="*/ 408 w 26"/>
                <a:gd name="T3" fmla="*/ 16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10" y="4"/>
                    <a:pt x="20" y="11"/>
                    <a:pt x="26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1" name="Freeform 175">
              <a:extLst>
                <a:ext uri="{FF2B5EF4-FFF2-40B4-BE49-F238E27FC236}">
                  <a16:creationId xmlns:a16="http://schemas.microsoft.com/office/drawing/2014/main" id="{BE0E5071-CA99-418A-A2D6-00F791288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581"/>
              <a:ext cx="60" cy="46"/>
            </a:xfrm>
            <a:custGeom>
              <a:avLst/>
              <a:gdLst>
                <a:gd name="T0" fmla="*/ 0 w 24"/>
                <a:gd name="T1" fmla="*/ 0 h 17"/>
                <a:gd name="T2" fmla="*/ 375 w 24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5" y="10"/>
                    <a:pt x="17" y="15"/>
                    <a:pt x="24" y="1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2" name="Freeform 176">
              <a:extLst>
                <a:ext uri="{FF2B5EF4-FFF2-40B4-BE49-F238E27FC236}">
                  <a16:creationId xmlns:a16="http://schemas.microsoft.com/office/drawing/2014/main" id="{DBA9C8A0-6B4C-4DEE-84AE-82B2DCA4D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840"/>
              <a:ext cx="33" cy="64"/>
            </a:xfrm>
            <a:custGeom>
              <a:avLst/>
              <a:gdLst>
                <a:gd name="T0" fmla="*/ 0 w 13"/>
                <a:gd name="T1" fmla="*/ 0 h 24"/>
                <a:gd name="T2" fmla="*/ 213 w 13"/>
                <a:gd name="T3" fmla="*/ 456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4">
                  <a:moveTo>
                    <a:pt x="0" y="0"/>
                  </a:moveTo>
                  <a:cubicBezTo>
                    <a:pt x="5" y="9"/>
                    <a:pt x="11" y="15"/>
                    <a:pt x="13" y="2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3" name="Freeform 177">
              <a:extLst>
                <a:ext uri="{FF2B5EF4-FFF2-40B4-BE49-F238E27FC236}">
                  <a16:creationId xmlns:a16="http://schemas.microsoft.com/office/drawing/2014/main" id="{1BF14595-F947-4917-AD34-1F6694E3B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733"/>
              <a:ext cx="40" cy="38"/>
            </a:xfrm>
            <a:custGeom>
              <a:avLst/>
              <a:gdLst>
                <a:gd name="T0" fmla="*/ 0 w 16"/>
                <a:gd name="T1" fmla="*/ 0 h 14"/>
                <a:gd name="T2" fmla="*/ 250 w 16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8" y="5"/>
                    <a:pt x="16" y="14"/>
                    <a:pt x="16" y="1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4" name="Freeform 178">
              <a:extLst>
                <a:ext uri="{FF2B5EF4-FFF2-40B4-BE49-F238E27FC236}">
                  <a16:creationId xmlns:a16="http://schemas.microsoft.com/office/drawing/2014/main" id="{9FC3D041-B187-471D-9BB6-91F121411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968"/>
              <a:ext cx="10" cy="69"/>
            </a:xfrm>
            <a:custGeom>
              <a:avLst/>
              <a:gdLst>
                <a:gd name="T0" fmla="*/ 0 w 4"/>
                <a:gd name="T1" fmla="*/ 0 h 26"/>
                <a:gd name="T2" fmla="*/ 33 w 4"/>
                <a:gd name="T3" fmla="*/ 486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4" y="8"/>
                    <a:pt x="4" y="22"/>
                    <a:pt x="2" y="2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5" name="Freeform 179">
              <a:extLst>
                <a:ext uri="{FF2B5EF4-FFF2-40B4-BE49-F238E27FC236}">
                  <a16:creationId xmlns:a16="http://schemas.microsoft.com/office/drawing/2014/main" id="{3EADDC12-78D4-4876-AEC4-5DE187E01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2968"/>
              <a:ext cx="60" cy="37"/>
            </a:xfrm>
            <a:custGeom>
              <a:avLst/>
              <a:gdLst>
                <a:gd name="T0" fmla="*/ 0 w 24"/>
                <a:gd name="T1" fmla="*/ 259 h 14"/>
                <a:gd name="T2" fmla="*/ 375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8" y="5"/>
                    <a:pt x="11" y="1"/>
                    <a:pt x="24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6" name="Freeform 180">
              <a:extLst>
                <a:ext uri="{FF2B5EF4-FFF2-40B4-BE49-F238E27FC236}">
                  <a16:creationId xmlns:a16="http://schemas.microsoft.com/office/drawing/2014/main" id="{91250EEB-AD28-4B12-8784-BE9CA4012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1501"/>
              <a:ext cx="68" cy="48"/>
            </a:xfrm>
            <a:custGeom>
              <a:avLst/>
              <a:gdLst>
                <a:gd name="T0" fmla="*/ 0 w 27"/>
                <a:gd name="T1" fmla="*/ 0 h 18"/>
                <a:gd name="T2" fmla="*/ 431 w 27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8">
                  <a:moveTo>
                    <a:pt x="0" y="0"/>
                  </a:moveTo>
                  <a:cubicBezTo>
                    <a:pt x="6" y="13"/>
                    <a:pt x="17" y="17"/>
                    <a:pt x="27" y="1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7" name="Freeform 181">
              <a:extLst>
                <a:ext uri="{FF2B5EF4-FFF2-40B4-BE49-F238E27FC236}">
                  <a16:creationId xmlns:a16="http://schemas.microsoft.com/office/drawing/2014/main" id="{ED99B38A-3B7F-4426-9083-48917A2C6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523"/>
              <a:ext cx="403" cy="1261"/>
            </a:xfrm>
            <a:custGeom>
              <a:avLst/>
              <a:gdLst>
                <a:gd name="T0" fmla="*/ 2506 w 161"/>
                <a:gd name="T1" fmla="*/ 8771 h 473"/>
                <a:gd name="T2" fmla="*/ 2413 w 161"/>
                <a:gd name="T3" fmla="*/ 8699 h 473"/>
                <a:gd name="T4" fmla="*/ 2463 w 161"/>
                <a:gd name="T5" fmla="*/ 8584 h 473"/>
                <a:gd name="T6" fmla="*/ 1960 w 161"/>
                <a:gd name="T7" fmla="*/ 8584 h 473"/>
                <a:gd name="T8" fmla="*/ 1129 w 161"/>
                <a:gd name="T9" fmla="*/ 7862 h 473"/>
                <a:gd name="T10" fmla="*/ 688 w 161"/>
                <a:gd name="T11" fmla="*/ 7222 h 473"/>
                <a:gd name="T12" fmla="*/ 375 w 161"/>
                <a:gd name="T13" fmla="*/ 6382 h 473"/>
                <a:gd name="T14" fmla="*/ 283 w 161"/>
                <a:gd name="T15" fmla="*/ 5756 h 473"/>
                <a:gd name="T16" fmla="*/ 270 w 161"/>
                <a:gd name="T17" fmla="*/ 5073 h 473"/>
                <a:gd name="T18" fmla="*/ 313 w 161"/>
                <a:gd name="T19" fmla="*/ 4607 h 473"/>
                <a:gd name="T20" fmla="*/ 408 w 161"/>
                <a:gd name="T21" fmla="*/ 4036 h 473"/>
                <a:gd name="T22" fmla="*/ 488 w 161"/>
                <a:gd name="T23" fmla="*/ 3788 h 473"/>
                <a:gd name="T24" fmla="*/ 583 w 161"/>
                <a:gd name="T25" fmla="*/ 3106 h 473"/>
                <a:gd name="T26" fmla="*/ 613 w 161"/>
                <a:gd name="T27" fmla="*/ 2671 h 473"/>
                <a:gd name="T28" fmla="*/ 676 w 161"/>
                <a:gd name="T29" fmla="*/ 2138 h 473"/>
                <a:gd name="T30" fmla="*/ 646 w 161"/>
                <a:gd name="T31" fmla="*/ 1442 h 473"/>
                <a:gd name="T32" fmla="*/ 676 w 161"/>
                <a:gd name="T33" fmla="*/ 648 h 473"/>
                <a:gd name="T34" fmla="*/ 626 w 161"/>
                <a:gd name="T35" fmla="*/ 149 h 473"/>
                <a:gd name="T36" fmla="*/ 345 w 161"/>
                <a:gd name="T37" fmla="*/ 0 h 473"/>
                <a:gd name="T38" fmla="*/ 438 w 161"/>
                <a:gd name="T39" fmla="*/ 264 h 473"/>
                <a:gd name="T40" fmla="*/ 471 w 161"/>
                <a:gd name="T41" fmla="*/ 930 h 473"/>
                <a:gd name="T42" fmla="*/ 426 w 161"/>
                <a:gd name="T43" fmla="*/ 1365 h 473"/>
                <a:gd name="T44" fmla="*/ 426 w 161"/>
                <a:gd name="T45" fmla="*/ 1856 h 473"/>
                <a:gd name="T46" fmla="*/ 408 w 161"/>
                <a:gd name="T47" fmla="*/ 2159 h 473"/>
                <a:gd name="T48" fmla="*/ 345 w 161"/>
                <a:gd name="T49" fmla="*/ 2637 h 473"/>
                <a:gd name="T50" fmla="*/ 333 w 161"/>
                <a:gd name="T51" fmla="*/ 3354 h 473"/>
                <a:gd name="T52" fmla="*/ 208 w 161"/>
                <a:gd name="T53" fmla="*/ 3831 h 473"/>
                <a:gd name="T54" fmla="*/ 188 w 161"/>
                <a:gd name="T55" fmla="*/ 4287 h 473"/>
                <a:gd name="T56" fmla="*/ 145 w 161"/>
                <a:gd name="T57" fmla="*/ 4697 h 473"/>
                <a:gd name="T58" fmla="*/ 83 w 161"/>
                <a:gd name="T59" fmla="*/ 5287 h 473"/>
                <a:gd name="T60" fmla="*/ 20 w 161"/>
                <a:gd name="T61" fmla="*/ 5857 h 473"/>
                <a:gd name="T62" fmla="*/ 95 w 161"/>
                <a:gd name="T63" fmla="*/ 6118 h 473"/>
                <a:gd name="T64" fmla="*/ 250 w 161"/>
                <a:gd name="T65" fmla="*/ 6780 h 473"/>
                <a:gd name="T66" fmla="*/ 551 w 161"/>
                <a:gd name="T67" fmla="*/ 7393 h 473"/>
                <a:gd name="T68" fmla="*/ 801 w 161"/>
                <a:gd name="T69" fmla="*/ 7883 h 473"/>
                <a:gd name="T70" fmla="*/ 1054 w 161"/>
                <a:gd name="T71" fmla="*/ 8166 h 473"/>
                <a:gd name="T72" fmla="*/ 1272 w 161"/>
                <a:gd name="T73" fmla="*/ 8451 h 473"/>
                <a:gd name="T74" fmla="*/ 2368 w 161"/>
                <a:gd name="T75" fmla="*/ 8883 h 473"/>
                <a:gd name="T76" fmla="*/ 2526 w 161"/>
                <a:gd name="T77" fmla="*/ 8771 h 473"/>
                <a:gd name="T78" fmla="*/ 2506 w 161"/>
                <a:gd name="T79" fmla="*/ 8771 h 47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61" h="473">
                  <a:moveTo>
                    <a:pt x="160" y="463"/>
                  </a:moveTo>
                  <a:cubicBezTo>
                    <a:pt x="157" y="464"/>
                    <a:pt x="154" y="462"/>
                    <a:pt x="154" y="459"/>
                  </a:cubicBezTo>
                  <a:cubicBezTo>
                    <a:pt x="153" y="456"/>
                    <a:pt x="154" y="453"/>
                    <a:pt x="157" y="453"/>
                  </a:cubicBezTo>
                  <a:cubicBezTo>
                    <a:pt x="157" y="453"/>
                    <a:pt x="140" y="458"/>
                    <a:pt x="125" y="453"/>
                  </a:cubicBezTo>
                  <a:cubicBezTo>
                    <a:pt x="110" y="448"/>
                    <a:pt x="79" y="422"/>
                    <a:pt x="72" y="415"/>
                  </a:cubicBezTo>
                  <a:cubicBezTo>
                    <a:pt x="65" y="408"/>
                    <a:pt x="52" y="385"/>
                    <a:pt x="44" y="381"/>
                  </a:cubicBezTo>
                  <a:cubicBezTo>
                    <a:pt x="35" y="378"/>
                    <a:pt x="22" y="346"/>
                    <a:pt x="24" y="337"/>
                  </a:cubicBezTo>
                  <a:cubicBezTo>
                    <a:pt x="25" y="329"/>
                    <a:pt x="22" y="310"/>
                    <a:pt x="18" y="304"/>
                  </a:cubicBezTo>
                  <a:cubicBezTo>
                    <a:pt x="15" y="297"/>
                    <a:pt x="13" y="273"/>
                    <a:pt x="17" y="268"/>
                  </a:cubicBezTo>
                  <a:cubicBezTo>
                    <a:pt x="21" y="262"/>
                    <a:pt x="21" y="248"/>
                    <a:pt x="20" y="243"/>
                  </a:cubicBezTo>
                  <a:cubicBezTo>
                    <a:pt x="20" y="237"/>
                    <a:pt x="24" y="217"/>
                    <a:pt x="26" y="213"/>
                  </a:cubicBezTo>
                  <a:cubicBezTo>
                    <a:pt x="28" y="209"/>
                    <a:pt x="31" y="207"/>
                    <a:pt x="31" y="200"/>
                  </a:cubicBezTo>
                  <a:cubicBezTo>
                    <a:pt x="31" y="192"/>
                    <a:pt x="29" y="172"/>
                    <a:pt x="37" y="164"/>
                  </a:cubicBezTo>
                  <a:cubicBezTo>
                    <a:pt x="44" y="155"/>
                    <a:pt x="40" y="149"/>
                    <a:pt x="39" y="141"/>
                  </a:cubicBezTo>
                  <a:cubicBezTo>
                    <a:pt x="37" y="133"/>
                    <a:pt x="39" y="125"/>
                    <a:pt x="43" y="113"/>
                  </a:cubicBezTo>
                  <a:cubicBezTo>
                    <a:pt x="47" y="102"/>
                    <a:pt x="37" y="89"/>
                    <a:pt x="41" y="76"/>
                  </a:cubicBezTo>
                  <a:cubicBezTo>
                    <a:pt x="44" y="62"/>
                    <a:pt x="44" y="45"/>
                    <a:pt x="43" y="34"/>
                  </a:cubicBezTo>
                  <a:cubicBezTo>
                    <a:pt x="42" y="27"/>
                    <a:pt x="41" y="15"/>
                    <a:pt x="40" y="8"/>
                  </a:cubicBezTo>
                  <a:cubicBezTo>
                    <a:pt x="34" y="7"/>
                    <a:pt x="28" y="4"/>
                    <a:pt x="22" y="0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30" y="24"/>
                    <a:pt x="30" y="37"/>
                    <a:pt x="30" y="49"/>
                  </a:cubicBezTo>
                  <a:cubicBezTo>
                    <a:pt x="30" y="57"/>
                    <a:pt x="27" y="66"/>
                    <a:pt x="27" y="72"/>
                  </a:cubicBezTo>
                  <a:cubicBezTo>
                    <a:pt x="26" y="80"/>
                    <a:pt x="27" y="89"/>
                    <a:pt x="27" y="98"/>
                  </a:cubicBezTo>
                  <a:cubicBezTo>
                    <a:pt x="26" y="105"/>
                    <a:pt x="26" y="111"/>
                    <a:pt x="26" y="114"/>
                  </a:cubicBezTo>
                  <a:cubicBezTo>
                    <a:pt x="26" y="117"/>
                    <a:pt x="23" y="128"/>
                    <a:pt x="22" y="139"/>
                  </a:cubicBezTo>
                  <a:cubicBezTo>
                    <a:pt x="21" y="154"/>
                    <a:pt x="23" y="170"/>
                    <a:pt x="21" y="177"/>
                  </a:cubicBezTo>
                  <a:cubicBezTo>
                    <a:pt x="20" y="181"/>
                    <a:pt x="14" y="192"/>
                    <a:pt x="13" y="202"/>
                  </a:cubicBezTo>
                  <a:cubicBezTo>
                    <a:pt x="11" y="210"/>
                    <a:pt x="14" y="218"/>
                    <a:pt x="12" y="226"/>
                  </a:cubicBezTo>
                  <a:cubicBezTo>
                    <a:pt x="11" y="235"/>
                    <a:pt x="9" y="243"/>
                    <a:pt x="9" y="248"/>
                  </a:cubicBezTo>
                  <a:cubicBezTo>
                    <a:pt x="8" y="254"/>
                    <a:pt x="6" y="267"/>
                    <a:pt x="5" y="279"/>
                  </a:cubicBezTo>
                  <a:cubicBezTo>
                    <a:pt x="4" y="292"/>
                    <a:pt x="0" y="303"/>
                    <a:pt x="1" y="309"/>
                  </a:cubicBezTo>
                  <a:cubicBezTo>
                    <a:pt x="2" y="313"/>
                    <a:pt x="6" y="319"/>
                    <a:pt x="6" y="323"/>
                  </a:cubicBezTo>
                  <a:cubicBezTo>
                    <a:pt x="8" y="335"/>
                    <a:pt x="10" y="348"/>
                    <a:pt x="16" y="358"/>
                  </a:cubicBezTo>
                  <a:cubicBezTo>
                    <a:pt x="24" y="371"/>
                    <a:pt x="28" y="385"/>
                    <a:pt x="35" y="390"/>
                  </a:cubicBezTo>
                  <a:cubicBezTo>
                    <a:pt x="39" y="392"/>
                    <a:pt x="43" y="405"/>
                    <a:pt x="51" y="416"/>
                  </a:cubicBezTo>
                  <a:cubicBezTo>
                    <a:pt x="56" y="422"/>
                    <a:pt x="62" y="424"/>
                    <a:pt x="67" y="431"/>
                  </a:cubicBezTo>
                  <a:cubicBezTo>
                    <a:pt x="72" y="437"/>
                    <a:pt x="77" y="442"/>
                    <a:pt x="81" y="446"/>
                  </a:cubicBezTo>
                  <a:cubicBezTo>
                    <a:pt x="99" y="463"/>
                    <a:pt x="137" y="473"/>
                    <a:pt x="151" y="469"/>
                  </a:cubicBezTo>
                  <a:cubicBezTo>
                    <a:pt x="159" y="468"/>
                    <a:pt x="161" y="465"/>
                    <a:pt x="161" y="463"/>
                  </a:cubicBezTo>
                  <a:cubicBezTo>
                    <a:pt x="161" y="463"/>
                    <a:pt x="160" y="463"/>
                    <a:pt x="160" y="463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8" name="Freeform 182">
              <a:extLst>
                <a:ext uri="{FF2B5EF4-FFF2-40B4-BE49-F238E27FC236}">
                  <a16:creationId xmlns:a16="http://schemas.microsoft.com/office/drawing/2014/main" id="{E06BC15E-6C6B-4B33-B3E8-CA034FDE2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776"/>
              <a:ext cx="17" cy="59"/>
            </a:xfrm>
            <a:custGeom>
              <a:avLst/>
              <a:gdLst>
                <a:gd name="T0" fmla="*/ 100 w 7"/>
                <a:gd name="T1" fmla="*/ 0 h 22"/>
                <a:gd name="T2" fmla="*/ 100 w 7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0" y="6"/>
                    <a:pt x="7" y="22"/>
                    <a:pt x="7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9" name="Freeform 183">
              <a:extLst>
                <a:ext uri="{FF2B5EF4-FFF2-40B4-BE49-F238E27FC236}">
                  <a16:creationId xmlns:a16="http://schemas.microsoft.com/office/drawing/2014/main" id="{99CB039D-6B60-4E82-A63F-76CBA04A8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3045"/>
              <a:ext cx="33" cy="54"/>
            </a:xfrm>
            <a:custGeom>
              <a:avLst/>
              <a:gdLst>
                <a:gd name="T0" fmla="*/ 0 w 13"/>
                <a:gd name="T1" fmla="*/ 0 h 20"/>
                <a:gd name="T2" fmla="*/ 213 w 13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0" y="0"/>
                  </a:moveTo>
                  <a:cubicBezTo>
                    <a:pt x="5" y="12"/>
                    <a:pt x="13" y="20"/>
                    <a:pt x="13" y="2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0" name="Freeform 184">
              <a:extLst>
                <a:ext uri="{FF2B5EF4-FFF2-40B4-BE49-F238E27FC236}">
                  <a16:creationId xmlns:a16="http://schemas.microsoft.com/office/drawing/2014/main" id="{B4A6D34D-9255-41EC-AE1F-FA4411423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48"/>
              <a:ext cx="28" cy="40"/>
            </a:xfrm>
            <a:custGeom>
              <a:avLst/>
              <a:gdLst>
                <a:gd name="T0" fmla="*/ 0 w 11"/>
                <a:gd name="T1" fmla="*/ 0 h 15"/>
                <a:gd name="T2" fmla="*/ 181 w 11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0"/>
                  </a:moveTo>
                  <a:cubicBezTo>
                    <a:pt x="2" y="6"/>
                    <a:pt x="5" y="12"/>
                    <a:pt x="11" y="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1" name="Freeform 185">
              <a:extLst>
                <a:ext uri="{FF2B5EF4-FFF2-40B4-BE49-F238E27FC236}">
                  <a16:creationId xmlns:a16="http://schemas.microsoft.com/office/drawing/2014/main" id="{C040AD94-9E13-4DBE-B614-4EDACC0D8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1147"/>
              <a:ext cx="765" cy="1717"/>
            </a:xfrm>
            <a:custGeom>
              <a:avLst/>
              <a:gdLst>
                <a:gd name="T0" fmla="*/ 0 w 306"/>
                <a:gd name="T1" fmla="*/ 10934 h 644"/>
                <a:gd name="T2" fmla="*/ 970 w 306"/>
                <a:gd name="T3" fmla="*/ 11203 h 644"/>
                <a:gd name="T4" fmla="*/ 1645 w 306"/>
                <a:gd name="T5" fmla="*/ 11614 h 644"/>
                <a:gd name="T6" fmla="*/ 2188 w 306"/>
                <a:gd name="T7" fmla="*/ 12014 h 644"/>
                <a:gd name="T8" fmla="*/ 3595 w 306"/>
                <a:gd name="T9" fmla="*/ 11558 h 644"/>
                <a:gd name="T10" fmla="*/ 4063 w 306"/>
                <a:gd name="T11" fmla="*/ 11182 h 644"/>
                <a:gd name="T12" fmla="*/ 4333 w 306"/>
                <a:gd name="T13" fmla="*/ 10577 h 644"/>
                <a:gd name="T14" fmla="*/ 4520 w 306"/>
                <a:gd name="T15" fmla="*/ 9667 h 644"/>
                <a:gd name="T16" fmla="*/ 4488 w 306"/>
                <a:gd name="T17" fmla="*/ 8758 h 644"/>
                <a:gd name="T18" fmla="*/ 4395 w 306"/>
                <a:gd name="T19" fmla="*/ 7961 h 644"/>
                <a:gd name="T20" fmla="*/ 4158 w 306"/>
                <a:gd name="T21" fmla="*/ 7279 h 644"/>
                <a:gd name="T22" fmla="*/ 3970 w 306"/>
                <a:gd name="T23" fmla="*/ 6441 h 644"/>
                <a:gd name="T24" fmla="*/ 3958 w 306"/>
                <a:gd name="T25" fmla="*/ 5594 h 644"/>
                <a:gd name="T26" fmla="*/ 3845 w 306"/>
                <a:gd name="T27" fmla="*/ 4663 h 644"/>
                <a:gd name="T28" fmla="*/ 3750 w 306"/>
                <a:gd name="T29" fmla="*/ 3831 h 644"/>
                <a:gd name="T30" fmla="*/ 3750 w 306"/>
                <a:gd name="T31" fmla="*/ 3071 h 644"/>
                <a:gd name="T32" fmla="*/ 3845 w 306"/>
                <a:gd name="T33" fmla="*/ 2480 h 644"/>
                <a:gd name="T34" fmla="*/ 3908 w 306"/>
                <a:gd name="T35" fmla="*/ 1706 h 644"/>
                <a:gd name="T36" fmla="*/ 3938 w 306"/>
                <a:gd name="T37" fmla="*/ 776 h 644"/>
                <a:gd name="T38" fmla="*/ 3938 w 306"/>
                <a:gd name="T39" fmla="*/ 776 h 644"/>
                <a:gd name="T40" fmla="*/ 3938 w 306"/>
                <a:gd name="T41" fmla="*/ 661 h 644"/>
                <a:gd name="T42" fmla="*/ 4000 w 306"/>
                <a:gd name="T43" fmla="*/ 21 h 644"/>
                <a:gd name="T44" fmla="*/ 4000 w 306"/>
                <a:gd name="T45" fmla="*/ 21 h 644"/>
                <a:gd name="T46" fmla="*/ 4000 w 306"/>
                <a:gd name="T47" fmla="*/ 21 h 644"/>
                <a:gd name="T48" fmla="*/ 4095 w 306"/>
                <a:gd name="T49" fmla="*/ 533 h 644"/>
                <a:gd name="T50" fmla="*/ 4113 w 306"/>
                <a:gd name="T51" fmla="*/ 1173 h 644"/>
                <a:gd name="T52" fmla="*/ 4095 w 306"/>
                <a:gd name="T53" fmla="*/ 1762 h 644"/>
                <a:gd name="T54" fmla="*/ 4063 w 306"/>
                <a:gd name="T55" fmla="*/ 2309 h 644"/>
                <a:gd name="T56" fmla="*/ 4033 w 306"/>
                <a:gd name="T57" fmla="*/ 2560 h 644"/>
                <a:gd name="T58" fmla="*/ 4033 w 306"/>
                <a:gd name="T59" fmla="*/ 2935 h 644"/>
                <a:gd name="T60" fmla="*/ 3925 w 306"/>
                <a:gd name="T61" fmla="*/ 3434 h 644"/>
                <a:gd name="T62" fmla="*/ 3970 w 306"/>
                <a:gd name="T63" fmla="*/ 3810 h 644"/>
                <a:gd name="T64" fmla="*/ 4033 w 306"/>
                <a:gd name="T65" fmla="*/ 4173 h 644"/>
                <a:gd name="T66" fmla="*/ 4083 w 306"/>
                <a:gd name="T67" fmla="*/ 4642 h 644"/>
                <a:gd name="T68" fmla="*/ 4095 w 306"/>
                <a:gd name="T69" fmla="*/ 5196 h 644"/>
                <a:gd name="T70" fmla="*/ 4158 w 306"/>
                <a:gd name="T71" fmla="*/ 5708 h 644"/>
                <a:gd name="T72" fmla="*/ 4220 w 306"/>
                <a:gd name="T73" fmla="*/ 6156 h 644"/>
                <a:gd name="T74" fmla="*/ 4250 w 306"/>
                <a:gd name="T75" fmla="*/ 6575 h 644"/>
                <a:gd name="T76" fmla="*/ 4345 w 306"/>
                <a:gd name="T77" fmla="*/ 6951 h 644"/>
                <a:gd name="T78" fmla="*/ 4488 w 306"/>
                <a:gd name="T79" fmla="*/ 7279 h 644"/>
                <a:gd name="T80" fmla="*/ 4500 w 306"/>
                <a:gd name="T81" fmla="*/ 7655 h 644"/>
                <a:gd name="T82" fmla="*/ 4625 w 306"/>
                <a:gd name="T83" fmla="*/ 8054 h 644"/>
                <a:gd name="T84" fmla="*/ 4720 w 306"/>
                <a:gd name="T85" fmla="*/ 8793 h 644"/>
                <a:gd name="T86" fmla="*/ 4770 w 306"/>
                <a:gd name="T87" fmla="*/ 9284 h 644"/>
                <a:gd name="T88" fmla="*/ 4708 w 306"/>
                <a:gd name="T89" fmla="*/ 10043 h 644"/>
                <a:gd name="T90" fmla="*/ 4458 w 306"/>
                <a:gd name="T91" fmla="*/ 10691 h 644"/>
                <a:gd name="T92" fmla="*/ 4145 w 306"/>
                <a:gd name="T93" fmla="*/ 11352 h 644"/>
                <a:gd name="T94" fmla="*/ 3675 w 306"/>
                <a:gd name="T95" fmla="*/ 11715 h 644"/>
                <a:gd name="T96" fmla="*/ 3020 w 306"/>
                <a:gd name="T97" fmla="*/ 12091 h 644"/>
                <a:gd name="T98" fmla="*/ 2333 w 306"/>
                <a:gd name="T99" fmla="*/ 12184 h 644"/>
                <a:gd name="T100" fmla="*/ 1783 w 306"/>
                <a:gd name="T101" fmla="*/ 11976 h 644"/>
                <a:gd name="T102" fmla="*/ 1345 w 306"/>
                <a:gd name="T103" fmla="*/ 11728 h 644"/>
                <a:gd name="T104" fmla="*/ 800 w 306"/>
                <a:gd name="T105" fmla="*/ 11259 h 644"/>
                <a:gd name="T106" fmla="*/ 0 w 306"/>
                <a:gd name="T107" fmla="*/ 10934 h 6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06" h="644">
                  <a:moveTo>
                    <a:pt x="0" y="577"/>
                  </a:moveTo>
                  <a:cubicBezTo>
                    <a:pt x="25" y="572"/>
                    <a:pt x="46" y="581"/>
                    <a:pt x="62" y="591"/>
                  </a:cubicBezTo>
                  <a:cubicBezTo>
                    <a:pt x="78" y="602"/>
                    <a:pt x="90" y="609"/>
                    <a:pt x="105" y="613"/>
                  </a:cubicBezTo>
                  <a:cubicBezTo>
                    <a:pt x="120" y="618"/>
                    <a:pt x="122" y="630"/>
                    <a:pt x="140" y="634"/>
                  </a:cubicBezTo>
                  <a:cubicBezTo>
                    <a:pt x="202" y="640"/>
                    <a:pt x="219" y="621"/>
                    <a:pt x="230" y="610"/>
                  </a:cubicBezTo>
                  <a:cubicBezTo>
                    <a:pt x="242" y="600"/>
                    <a:pt x="251" y="602"/>
                    <a:pt x="260" y="590"/>
                  </a:cubicBezTo>
                  <a:cubicBezTo>
                    <a:pt x="268" y="578"/>
                    <a:pt x="270" y="569"/>
                    <a:pt x="277" y="558"/>
                  </a:cubicBezTo>
                  <a:cubicBezTo>
                    <a:pt x="284" y="546"/>
                    <a:pt x="285" y="524"/>
                    <a:pt x="289" y="510"/>
                  </a:cubicBezTo>
                  <a:cubicBezTo>
                    <a:pt x="293" y="496"/>
                    <a:pt x="288" y="474"/>
                    <a:pt x="287" y="462"/>
                  </a:cubicBezTo>
                  <a:cubicBezTo>
                    <a:pt x="286" y="449"/>
                    <a:pt x="284" y="432"/>
                    <a:pt x="281" y="420"/>
                  </a:cubicBezTo>
                  <a:cubicBezTo>
                    <a:pt x="277" y="408"/>
                    <a:pt x="270" y="397"/>
                    <a:pt x="266" y="384"/>
                  </a:cubicBezTo>
                  <a:cubicBezTo>
                    <a:pt x="262" y="371"/>
                    <a:pt x="258" y="352"/>
                    <a:pt x="254" y="340"/>
                  </a:cubicBezTo>
                  <a:cubicBezTo>
                    <a:pt x="251" y="328"/>
                    <a:pt x="255" y="307"/>
                    <a:pt x="253" y="295"/>
                  </a:cubicBezTo>
                  <a:cubicBezTo>
                    <a:pt x="251" y="283"/>
                    <a:pt x="246" y="259"/>
                    <a:pt x="246" y="246"/>
                  </a:cubicBezTo>
                  <a:cubicBezTo>
                    <a:pt x="246" y="233"/>
                    <a:pt x="239" y="211"/>
                    <a:pt x="240" y="202"/>
                  </a:cubicBezTo>
                  <a:cubicBezTo>
                    <a:pt x="241" y="193"/>
                    <a:pt x="238" y="175"/>
                    <a:pt x="240" y="162"/>
                  </a:cubicBezTo>
                  <a:cubicBezTo>
                    <a:pt x="241" y="149"/>
                    <a:pt x="245" y="138"/>
                    <a:pt x="246" y="131"/>
                  </a:cubicBezTo>
                  <a:cubicBezTo>
                    <a:pt x="246" y="124"/>
                    <a:pt x="249" y="99"/>
                    <a:pt x="250" y="90"/>
                  </a:cubicBezTo>
                  <a:cubicBezTo>
                    <a:pt x="251" y="80"/>
                    <a:pt x="256" y="52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39"/>
                    <a:pt x="252" y="36"/>
                    <a:pt x="252" y="35"/>
                  </a:cubicBezTo>
                  <a:cubicBezTo>
                    <a:pt x="259" y="31"/>
                    <a:pt x="258" y="6"/>
                    <a:pt x="256" y="1"/>
                  </a:cubicBezTo>
                  <a:cubicBezTo>
                    <a:pt x="258" y="0"/>
                    <a:pt x="254" y="3"/>
                    <a:pt x="256" y="1"/>
                  </a:cubicBezTo>
                  <a:cubicBezTo>
                    <a:pt x="256" y="1"/>
                    <a:pt x="256" y="1"/>
                    <a:pt x="256" y="1"/>
                  </a:cubicBezTo>
                  <a:cubicBezTo>
                    <a:pt x="256" y="1"/>
                    <a:pt x="262" y="22"/>
                    <a:pt x="262" y="28"/>
                  </a:cubicBezTo>
                  <a:cubicBezTo>
                    <a:pt x="261" y="33"/>
                    <a:pt x="263" y="53"/>
                    <a:pt x="263" y="62"/>
                  </a:cubicBezTo>
                  <a:cubicBezTo>
                    <a:pt x="262" y="70"/>
                    <a:pt x="264" y="88"/>
                    <a:pt x="262" y="93"/>
                  </a:cubicBezTo>
                  <a:cubicBezTo>
                    <a:pt x="260" y="98"/>
                    <a:pt x="261" y="116"/>
                    <a:pt x="260" y="122"/>
                  </a:cubicBezTo>
                  <a:cubicBezTo>
                    <a:pt x="259" y="129"/>
                    <a:pt x="258" y="133"/>
                    <a:pt x="258" y="135"/>
                  </a:cubicBezTo>
                  <a:cubicBezTo>
                    <a:pt x="258" y="137"/>
                    <a:pt x="260" y="146"/>
                    <a:pt x="258" y="155"/>
                  </a:cubicBezTo>
                  <a:cubicBezTo>
                    <a:pt x="257" y="164"/>
                    <a:pt x="251" y="176"/>
                    <a:pt x="251" y="181"/>
                  </a:cubicBezTo>
                  <a:cubicBezTo>
                    <a:pt x="251" y="186"/>
                    <a:pt x="254" y="196"/>
                    <a:pt x="254" y="201"/>
                  </a:cubicBezTo>
                  <a:cubicBezTo>
                    <a:pt x="254" y="206"/>
                    <a:pt x="258" y="215"/>
                    <a:pt x="258" y="220"/>
                  </a:cubicBezTo>
                  <a:cubicBezTo>
                    <a:pt x="258" y="225"/>
                    <a:pt x="261" y="238"/>
                    <a:pt x="261" y="245"/>
                  </a:cubicBezTo>
                  <a:cubicBezTo>
                    <a:pt x="261" y="254"/>
                    <a:pt x="262" y="265"/>
                    <a:pt x="262" y="274"/>
                  </a:cubicBezTo>
                  <a:cubicBezTo>
                    <a:pt x="262" y="282"/>
                    <a:pt x="265" y="293"/>
                    <a:pt x="266" y="301"/>
                  </a:cubicBezTo>
                  <a:cubicBezTo>
                    <a:pt x="267" y="309"/>
                    <a:pt x="269" y="318"/>
                    <a:pt x="270" y="325"/>
                  </a:cubicBezTo>
                  <a:cubicBezTo>
                    <a:pt x="271" y="331"/>
                    <a:pt x="270" y="336"/>
                    <a:pt x="272" y="347"/>
                  </a:cubicBezTo>
                  <a:cubicBezTo>
                    <a:pt x="274" y="357"/>
                    <a:pt x="277" y="363"/>
                    <a:pt x="278" y="367"/>
                  </a:cubicBezTo>
                  <a:cubicBezTo>
                    <a:pt x="279" y="372"/>
                    <a:pt x="284" y="374"/>
                    <a:pt x="287" y="384"/>
                  </a:cubicBezTo>
                  <a:cubicBezTo>
                    <a:pt x="289" y="395"/>
                    <a:pt x="286" y="398"/>
                    <a:pt x="288" y="404"/>
                  </a:cubicBezTo>
                  <a:cubicBezTo>
                    <a:pt x="290" y="410"/>
                    <a:pt x="294" y="417"/>
                    <a:pt x="296" y="425"/>
                  </a:cubicBezTo>
                  <a:cubicBezTo>
                    <a:pt x="298" y="433"/>
                    <a:pt x="302" y="457"/>
                    <a:pt x="302" y="464"/>
                  </a:cubicBezTo>
                  <a:cubicBezTo>
                    <a:pt x="303" y="471"/>
                    <a:pt x="306" y="482"/>
                    <a:pt x="305" y="490"/>
                  </a:cubicBezTo>
                  <a:cubicBezTo>
                    <a:pt x="305" y="499"/>
                    <a:pt x="304" y="517"/>
                    <a:pt x="301" y="530"/>
                  </a:cubicBezTo>
                  <a:cubicBezTo>
                    <a:pt x="298" y="543"/>
                    <a:pt x="289" y="556"/>
                    <a:pt x="285" y="564"/>
                  </a:cubicBezTo>
                  <a:cubicBezTo>
                    <a:pt x="281" y="572"/>
                    <a:pt x="274" y="592"/>
                    <a:pt x="265" y="599"/>
                  </a:cubicBezTo>
                  <a:cubicBezTo>
                    <a:pt x="256" y="605"/>
                    <a:pt x="241" y="609"/>
                    <a:pt x="235" y="618"/>
                  </a:cubicBezTo>
                  <a:cubicBezTo>
                    <a:pt x="223" y="632"/>
                    <a:pt x="204" y="632"/>
                    <a:pt x="193" y="638"/>
                  </a:cubicBezTo>
                  <a:cubicBezTo>
                    <a:pt x="183" y="643"/>
                    <a:pt x="167" y="643"/>
                    <a:pt x="149" y="643"/>
                  </a:cubicBezTo>
                  <a:cubicBezTo>
                    <a:pt x="131" y="643"/>
                    <a:pt x="122" y="644"/>
                    <a:pt x="114" y="632"/>
                  </a:cubicBezTo>
                  <a:cubicBezTo>
                    <a:pt x="106" y="621"/>
                    <a:pt x="95" y="629"/>
                    <a:pt x="86" y="619"/>
                  </a:cubicBezTo>
                  <a:cubicBezTo>
                    <a:pt x="77" y="609"/>
                    <a:pt x="65" y="606"/>
                    <a:pt x="51" y="594"/>
                  </a:cubicBezTo>
                  <a:cubicBezTo>
                    <a:pt x="37" y="583"/>
                    <a:pt x="13" y="577"/>
                    <a:pt x="0" y="577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2" name="Freeform 186">
              <a:extLst>
                <a:ext uri="{FF2B5EF4-FFF2-40B4-BE49-F238E27FC236}">
                  <a16:creationId xmlns:a16="http://schemas.microsoft.com/office/drawing/2014/main" id="{35630685-72F9-462B-8EBF-8A0559A0A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739"/>
              <a:ext cx="18" cy="34"/>
            </a:xfrm>
            <a:custGeom>
              <a:avLst/>
              <a:gdLst>
                <a:gd name="T0" fmla="*/ 0 w 7"/>
                <a:gd name="T1" fmla="*/ 0 h 13"/>
                <a:gd name="T2" fmla="*/ 118 w 7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0" y="6"/>
                    <a:pt x="5" y="9"/>
                    <a:pt x="7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3" name="Freeform 187">
              <a:extLst>
                <a:ext uri="{FF2B5EF4-FFF2-40B4-BE49-F238E27FC236}">
                  <a16:creationId xmlns:a16="http://schemas.microsoft.com/office/drawing/2014/main" id="{B7335A0A-ACDA-4E8E-9071-6DF39916E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312"/>
              <a:ext cx="60" cy="19"/>
            </a:xfrm>
            <a:custGeom>
              <a:avLst/>
              <a:gdLst>
                <a:gd name="T0" fmla="*/ 0 w 24"/>
                <a:gd name="T1" fmla="*/ 22 h 7"/>
                <a:gd name="T2" fmla="*/ 375 w 2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1"/>
                  </a:moveTo>
                  <a:cubicBezTo>
                    <a:pt x="11" y="0"/>
                    <a:pt x="21" y="4"/>
                    <a:pt x="24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4" name="Freeform 188">
              <a:extLst>
                <a:ext uri="{FF2B5EF4-FFF2-40B4-BE49-F238E27FC236}">
                  <a16:creationId xmlns:a16="http://schemas.microsoft.com/office/drawing/2014/main" id="{991A2C74-6EA5-4805-8BF7-5DCFFEDD3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1219"/>
              <a:ext cx="65" cy="13"/>
            </a:xfrm>
            <a:custGeom>
              <a:avLst/>
              <a:gdLst>
                <a:gd name="T0" fmla="*/ 0 w 26"/>
                <a:gd name="T1" fmla="*/ 88 h 5"/>
                <a:gd name="T2" fmla="*/ 408 w 26"/>
                <a:gd name="T3" fmla="*/ 6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5"/>
                  </a:moveTo>
                  <a:cubicBezTo>
                    <a:pt x="16" y="0"/>
                    <a:pt x="26" y="4"/>
                    <a:pt x="26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5" name="Freeform 189">
              <a:extLst>
                <a:ext uri="{FF2B5EF4-FFF2-40B4-BE49-F238E27FC236}">
                  <a16:creationId xmlns:a16="http://schemas.microsoft.com/office/drawing/2014/main" id="{36AAF3EF-B00F-4D33-BC15-A7348A47C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1139"/>
              <a:ext cx="60" cy="13"/>
            </a:xfrm>
            <a:custGeom>
              <a:avLst/>
              <a:gdLst>
                <a:gd name="T0" fmla="*/ 375 w 24"/>
                <a:gd name="T1" fmla="*/ 34 h 5"/>
                <a:gd name="T2" fmla="*/ 0 w 2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2"/>
                  </a:moveTo>
                  <a:cubicBezTo>
                    <a:pt x="24" y="2"/>
                    <a:pt x="16" y="0"/>
                    <a:pt x="0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6" name="Freeform 190">
              <a:extLst>
                <a:ext uri="{FF2B5EF4-FFF2-40B4-BE49-F238E27FC236}">
                  <a16:creationId xmlns:a16="http://schemas.microsoft.com/office/drawing/2014/main" id="{F03457E4-E870-4118-8CA1-7E9F50169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" y="1376"/>
              <a:ext cx="18" cy="3"/>
            </a:xfrm>
            <a:custGeom>
              <a:avLst/>
              <a:gdLst>
                <a:gd name="T0" fmla="*/ 0 w 7"/>
                <a:gd name="T1" fmla="*/ 27 h 1"/>
                <a:gd name="T2" fmla="*/ 118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4" y="0"/>
                    <a:pt x="7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7" name="Freeform 191">
              <a:extLst>
                <a:ext uri="{FF2B5EF4-FFF2-40B4-BE49-F238E27FC236}">
                  <a16:creationId xmlns:a16="http://schemas.microsoft.com/office/drawing/2014/main" id="{E75F12AB-465B-47F4-81FF-40BA87ECB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507"/>
              <a:ext cx="15" cy="42"/>
            </a:xfrm>
            <a:custGeom>
              <a:avLst/>
              <a:gdLst>
                <a:gd name="T0" fmla="*/ 0 w 6"/>
                <a:gd name="T1" fmla="*/ 0 h 16"/>
                <a:gd name="T2" fmla="*/ 50 w 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3" y="3"/>
                    <a:pt x="6" y="12"/>
                    <a:pt x="3" y="1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8" name="Freeform 192">
              <a:extLst>
                <a:ext uri="{FF2B5EF4-FFF2-40B4-BE49-F238E27FC236}">
                  <a16:creationId xmlns:a16="http://schemas.microsoft.com/office/drawing/2014/main" id="{5AAD782B-73B0-4020-905E-9A66748E8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003"/>
              <a:ext cx="1753" cy="2568"/>
            </a:xfrm>
            <a:custGeom>
              <a:avLst/>
              <a:gdLst>
                <a:gd name="T0" fmla="*/ 10743 w 701"/>
                <a:gd name="T1" fmla="*/ 9443 h 963"/>
                <a:gd name="T2" fmla="*/ 10430 w 701"/>
                <a:gd name="T3" fmla="*/ 7829 h 963"/>
                <a:gd name="T4" fmla="*/ 10163 w 701"/>
                <a:gd name="T5" fmla="*/ 5917 h 963"/>
                <a:gd name="T6" fmla="*/ 10068 w 701"/>
                <a:gd name="T7" fmla="*/ 4515 h 963"/>
                <a:gd name="T8" fmla="*/ 10118 w 701"/>
                <a:gd name="T9" fmla="*/ 2957 h 963"/>
                <a:gd name="T10" fmla="*/ 10038 w 701"/>
                <a:gd name="T11" fmla="*/ 1195 h 963"/>
                <a:gd name="T12" fmla="*/ 9130 w 701"/>
                <a:gd name="T13" fmla="*/ 93 h 963"/>
                <a:gd name="T14" fmla="*/ 8097 w 701"/>
                <a:gd name="T15" fmla="*/ 1080 h 963"/>
                <a:gd name="T16" fmla="*/ 7555 w 701"/>
                <a:gd name="T17" fmla="*/ 2219 h 963"/>
                <a:gd name="T18" fmla="*/ 6659 w 701"/>
                <a:gd name="T19" fmla="*/ 3093 h 963"/>
                <a:gd name="T20" fmla="*/ 5116 w 701"/>
                <a:gd name="T21" fmla="*/ 3320 h 963"/>
                <a:gd name="T22" fmla="*/ 3676 w 701"/>
                <a:gd name="T23" fmla="*/ 3165 h 963"/>
                <a:gd name="T24" fmla="*/ 2521 w 701"/>
                <a:gd name="T25" fmla="*/ 2275 h 963"/>
                <a:gd name="T26" fmla="*/ 1095 w 701"/>
                <a:gd name="T27" fmla="*/ 1592 h 963"/>
                <a:gd name="T28" fmla="*/ 345 w 701"/>
                <a:gd name="T29" fmla="*/ 2411 h 963"/>
                <a:gd name="T30" fmla="*/ 425 w 701"/>
                <a:gd name="T31" fmla="*/ 4856 h 963"/>
                <a:gd name="T32" fmla="*/ 345 w 701"/>
                <a:gd name="T33" fmla="*/ 6963 h 963"/>
                <a:gd name="T34" fmla="*/ 208 w 701"/>
                <a:gd name="T35" fmla="*/ 9045 h 963"/>
                <a:gd name="T36" fmla="*/ 708 w 701"/>
                <a:gd name="T37" fmla="*/ 11571 h 963"/>
                <a:gd name="T38" fmla="*/ 2533 w 701"/>
                <a:gd name="T39" fmla="*/ 13333 h 963"/>
                <a:gd name="T40" fmla="*/ 3126 w 701"/>
                <a:gd name="T41" fmla="*/ 12480 h 963"/>
                <a:gd name="T42" fmla="*/ 3001 w 701"/>
                <a:gd name="T43" fmla="*/ 12403 h 963"/>
                <a:gd name="T44" fmla="*/ 3238 w 701"/>
                <a:gd name="T45" fmla="*/ 12309 h 963"/>
                <a:gd name="T46" fmla="*/ 2471 w 701"/>
                <a:gd name="T47" fmla="*/ 10432 h 963"/>
                <a:gd name="T48" fmla="*/ 2021 w 701"/>
                <a:gd name="T49" fmla="*/ 8781 h 963"/>
                <a:gd name="T50" fmla="*/ 1958 w 701"/>
                <a:gd name="T51" fmla="*/ 6941 h 963"/>
                <a:gd name="T52" fmla="*/ 2063 w 701"/>
                <a:gd name="T53" fmla="*/ 5235 h 963"/>
                <a:gd name="T54" fmla="*/ 2751 w 701"/>
                <a:gd name="T55" fmla="*/ 5027 h 963"/>
                <a:gd name="T56" fmla="*/ 4409 w 701"/>
                <a:gd name="T57" fmla="*/ 5461 h 963"/>
                <a:gd name="T58" fmla="*/ 5879 w 701"/>
                <a:gd name="T59" fmla="*/ 5483 h 963"/>
                <a:gd name="T60" fmla="*/ 7335 w 701"/>
                <a:gd name="T61" fmla="*/ 5064 h 963"/>
                <a:gd name="T62" fmla="*/ 8460 w 701"/>
                <a:gd name="T63" fmla="*/ 3869 h 963"/>
                <a:gd name="T64" fmla="*/ 8567 w 701"/>
                <a:gd name="T65" fmla="*/ 5312 h 963"/>
                <a:gd name="T66" fmla="*/ 8788 w 701"/>
                <a:gd name="T67" fmla="*/ 7245 h 963"/>
                <a:gd name="T68" fmla="*/ 9025 w 701"/>
                <a:gd name="T69" fmla="*/ 8797 h 963"/>
                <a:gd name="T70" fmla="*/ 9130 w 701"/>
                <a:gd name="T71" fmla="*/ 9693 h 963"/>
                <a:gd name="T72" fmla="*/ 9318 w 701"/>
                <a:gd name="T73" fmla="*/ 10637 h 963"/>
                <a:gd name="T74" fmla="*/ 9038 w 701"/>
                <a:gd name="T75" fmla="*/ 11699 h 963"/>
                <a:gd name="T76" fmla="*/ 8647 w 701"/>
                <a:gd name="T77" fmla="*/ 12323 h 963"/>
                <a:gd name="T78" fmla="*/ 7160 w 701"/>
                <a:gd name="T79" fmla="*/ 12365 h 963"/>
                <a:gd name="T80" fmla="*/ 4659 w 701"/>
                <a:gd name="T81" fmla="*/ 14528 h 963"/>
                <a:gd name="T82" fmla="*/ 5096 w 701"/>
                <a:gd name="T83" fmla="*/ 17331 h 963"/>
                <a:gd name="T84" fmla="*/ 5754 w 701"/>
                <a:gd name="T85" fmla="*/ 18056 h 963"/>
                <a:gd name="T86" fmla="*/ 6534 w 701"/>
                <a:gd name="T87" fmla="*/ 15496 h 963"/>
                <a:gd name="T88" fmla="*/ 6429 w 701"/>
                <a:gd name="T89" fmla="*/ 13973 h 963"/>
                <a:gd name="T90" fmla="*/ 8692 w 701"/>
                <a:gd name="T91" fmla="*/ 14472 h 963"/>
                <a:gd name="T92" fmla="*/ 10130 w 701"/>
                <a:gd name="T93" fmla="*/ 12573 h 963"/>
                <a:gd name="T94" fmla="*/ 10851 w 701"/>
                <a:gd name="T95" fmla="*/ 10432 h 96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01" h="963">
                  <a:moveTo>
                    <a:pt x="694" y="550"/>
                  </a:moveTo>
                  <a:cubicBezTo>
                    <a:pt x="699" y="541"/>
                    <a:pt x="697" y="507"/>
                    <a:pt x="687" y="498"/>
                  </a:cubicBezTo>
                  <a:cubicBezTo>
                    <a:pt x="692" y="492"/>
                    <a:pt x="688" y="457"/>
                    <a:pt x="674" y="453"/>
                  </a:cubicBezTo>
                  <a:cubicBezTo>
                    <a:pt x="678" y="450"/>
                    <a:pt x="680" y="422"/>
                    <a:pt x="667" y="413"/>
                  </a:cubicBezTo>
                  <a:cubicBezTo>
                    <a:pt x="670" y="401"/>
                    <a:pt x="664" y="366"/>
                    <a:pt x="655" y="365"/>
                  </a:cubicBezTo>
                  <a:cubicBezTo>
                    <a:pt x="663" y="357"/>
                    <a:pt x="655" y="323"/>
                    <a:pt x="650" y="312"/>
                  </a:cubicBezTo>
                  <a:cubicBezTo>
                    <a:pt x="654" y="309"/>
                    <a:pt x="656" y="278"/>
                    <a:pt x="649" y="275"/>
                  </a:cubicBezTo>
                  <a:cubicBezTo>
                    <a:pt x="655" y="266"/>
                    <a:pt x="647" y="244"/>
                    <a:pt x="644" y="238"/>
                  </a:cubicBezTo>
                  <a:cubicBezTo>
                    <a:pt x="650" y="231"/>
                    <a:pt x="648" y="213"/>
                    <a:pt x="644" y="199"/>
                  </a:cubicBezTo>
                  <a:cubicBezTo>
                    <a:pt x="650" y="199"/>
                    <a:pt x="656" y="166"/>
                    <a:pt x="647" y="156"/>
                  </a:cubicBezTo>
                  <a:cubicBezTo>
                    <a:pt x="656" y="149"/>
                    <a:pt x="654" y="112"/>
                    <a:pt x="643" y="110"/>
                  </a:cubicBezTo>
                  <a:cubicBezTo>
                    <a:pt x="650" y="101"/>
                    <a:pt x="651" y="72"/>
                    <a:pt x="642" y="63"/>
                  </a:cubicBezTo>
                  <a:cubicBezTo>
                    <a:pt x="647" y="50"/>
                    <a:pt x="625" y="13"/>
                    <a:pt x="612" y="6"/>
                  </a:cubicBezTo>
                  <a:cubicBezTo>
                    <a:pt x="599" y="0"/>
                    <a:pt x="589" y="5"/>
                    <a:pt x="584" y="5"/>
                  </a:cubicBezTo>
                  <a:cubicBezTo>
                    <a:pt x="573" y="3"/>
                    <a:pt x="564" y="1"/>
                    <a:pt x="547" y="10"/>
                  </a:cubicBezTo>
                  <a:cubicBezTo>
                    <a:pt x="519" y="23"/>
                    <a:pt x="515" y="48"/>
                    <a:pt x="518" y="57"/>
                  </a:cubicBezTo>
                  <a:cubicBezTo>
                    <a:pt x="512" y="57"/>
                    <a:pt x="496" y="78"/>
                    <a:pt x="504" y="87"/>
                  </a:cubicBezTo>
                  <a:cubicBezTo>
                    <a:pt x="494" y="87"/>
                    <a:pt x="482" y="103"/>
                    <a:pt x="483" y="117"/>
                  </a:cubicBezTo>
                  <a:cubicBezTo>
                    <a:pt x="473" y="121"/>
                    <a:pt x="462" y="133"/>
                    <a:pt x="464" y="144"/>
                  </a:cubicBezTo>
                  <a:cubicBezTo>
                    <a:pt x="452" y="141"/>
                    <a:pt x="433" y="156"/>
                    <a:pt x="426" y="163"/>
                  </a:cubicBezTo>
                  <a:cubicBezTo>
                    <a:pt x="412" y="153"/>
                    <a:pt x="380" y="162"/>
                    <a:pt x="375" y="169"/>
                  </a:cubicBezTo>
                  <a:cubicBezTo>
                    <a:pt x="365" y="161"/>
                    <a:pt x="329" y="168"/>
                    <a:pt x="327" y="175"/>
                  </a:cubicBezTo>
                  <a:cubicBezTo>
                    <a:pt x="313" y="166"/>
                    <a:pt x="293" y="167"/>
                    <a:pt x="278" y="174"/>
                  </a:cubicBezTo>
                  <a:cubicBezTo>
                    <a:pt x="275" y="165"/>
                    <a:pt x="243" y="159"/>
                    <a:pt x="235" y="167"/>
                  </a:cubicBezTo>
                  <a:cubicBezTo>
                    <a:pt x="225" y="153"/>
                    <a:pt x="203" y="141"/>
                    <a:pt x="193" y="145"/>
                  </a:cubicBezTo>
                  <a:cubicBezTo>
                    <a:pt x="192" y="137"/>
                    <a:pt x="173" y="121"/>
                    <a:pt x="161" y="120"/>
                  </a:cubicBezTo>
                  <a:cubicBezTo>
                    <a:pt x="152" y="109"/>
                    <a:pt x="136" y="93"/>
                    <a:pt x="122" y="95"/>
                  </a:cubicBezTo>
                  <a:cubicBezTo>
                    <a:pt x="104" y="74"/>
                    <a:pt x="74" y="82"/>
                    <a:pt x="70" y="84"/>
                  </a:cubicBezTo>
                  <a:cubicBezTo>
                    <a:pt x="67" y="87"/>
                    <a:pt x="61" y="93"/>
                    <a:pt x="55" y="95"/>
                  </a:cubicBezTo>
                  <a:cubicBezTo>
                    <a:pt x="42" y="99"/>
                    <a:pt x="28" y="109"/>
                    <a:pt x="22" y="127"/>
                  </a:cubicBezTo>
                  <a:cubicBezTo>
                    <a:pt x="16" y="144"/>
                    <a:pt x="9" y="168"/>
                    <a:pt x="22" y="189"/>
                  </a:cubicBezTo>
                  <a:cubicBezTo>
                    <a:pt x="14" y="202"/>
                    <a:pt x="15" y="247"/>
                    <a:pt x="27" y="256"/>
                  </a:cubicBezTo>
                  <a:cubicBezTo>
                    <a:pt x="16" y="269"/>
                    <a:pt x="23" y="295"/>
                    <a:pt x="28" y="309"/>
                  </a:cubicBezTo>
                  <a:cubicBezTo>
                    <a:pt x="16" y="319"/>
                    <a:pt x="16" y="359"/>
                    <a:pt x="22" y="367"/>
                  </a:cubicBezTo>
                  <a:cubicBezTo>
                    <a:pt x="8" y="376"/>
                    <a:pt x="9" y="406"/>
                    <a:pt x="16" y="422"/>
                  </a:cubicBezTo>
                  <a:cubicBezTo>
                    <a:pt x="2" y="435"/>
                    <a:pt x="3" y="464"/>
                    <a:pt x="13" y="477"/>
                  </a:cubicBezTo>
                  <a:cubicBezTo>
                    <a:pt x="2" y="491"/>
                    <a:pt x="0" y="529"/>
                    <a:pt x="17" y="540"/>
                  </a:cubicBezTo>
                  <a:cubicBezTo>
                    <a:pt x="13" y="567"/>
                    <a:pt x="30" y="600"/>
                    <a:pt x="45" y="610"/>
                  </a:cubicBezTo>
                  <a:cubicBezTo>
                    <a:pt x="42" y="630"/>
                    <a:pt x="63" y="668"/>
                    <a:pt x="89" y="668"/>
                  </a:cubicBezTo>
                  <a:cubicBezTo>
                    <a:pt x="94" y="687"/>
                    <a:pt x="135" y="718"/>
                    <a:pt x="162" y="703"/>
                  </a:cubicBezTo>
                  <a:cubicBezTo>
                    <a:pt x="183" y="690"/>
                    <a:pt x="181" y="682"/>
                    <a:pt x="189" y="670"/>
                  </a:cubicBezTo>
                  <a:cubicBezTo>
                    <a:pt x="192" y="666"/>
                    <a:pt x="196" y="662"/>
                    <a:pt x="200" y="658"/>
                  </a:cubicBezTo>
                  <a:cubicBezTo>
                    <a:pt x="199" y="658"/>
                    <a:pt x="199" y="658"/>
                    <a:pt x="198" y="658"/>
                  </a:cubicBezTo>
                  <a:cubicBezTo>
                    <a:pt x="195" y="659"/>
                    <a:pt x="192" y="657"/>
                    <a:pt x="192" y="654"/>
                  </a:cubicBezTo>
                  <a:cubicBezTo>
                    <a:pt x="191" y="651"/>
                    <a:pt x="192" y="648"/>
                    <a:pt x="195" y="648"/>
                  </a:cubicBezTo>
                  <a:cubicBezTo>
                    <a:pt x="199" y="646"/>
                    <a:pt x="203" y="647"/>
                    <a:pt x="207" y="649"/>
                  </a:cubicBezTo>
                  <a:cubicBezTo>
                    <a:pt x="211" y="642"/>
                    <a:pt x="216" y="634"/>
                    <a:pt x="218" y="622"/>
                  </a:cubicBezTo>
                  <a:cubicBezTo>
                    <a:pt x="222" y="595"/>
                    <a:pt x="179" y="554"/>
                    <a:pt x="158" y="550"/>
                  </a:cubicBezTo>
                  <a:cubicBezTo>
                    <a:pt x="149" y="538"/>
                    <a:pt x="138" y="517"/>
                    <a:pt x="127" y="508"/>
                  </a:cubicBezTo>
                  <a:cubicBezTo>
                    <a:pt x="138" y="489"/>
                    <a:pt x="129" y="463"/>
                    <a:pt x="129" y="463"/>
                  </a:cubicBezTo>
                  <a:cubicBezTo>
                    <a:pt x="131" y="444"/>
                    <a:pt x="132" y="432"/>
                    <a:pt x="125" y="415"/>
                  </a:cubicBezTo>
                  <a:cubicBezTo>
                    <a:pt x="134" y="401"/>
                    <a:pt x="133" y="377"/>
                    <a:pt x="125" y="366"/>
                  </a:cubicBezTo>
                  <a:cubicBezTo>
                    <a:pt x="133" y="355"/>
                    <a:pt x="137" y="328"/>
                    <a:pt x="133" y="315"/>
                  </a:cubicBezTo>
                  <a:cubicBezTo>
                    <a:pt x="136" y="302"/>
                    <a:pt x="137" y="291"/>
                    <a:pt x="132" y="276"/>
                  </a:cubicBezTo>
                  <a:cubicBezTo>
                    <a:pt x="142" y="265"/>
                    <a:pt x="132" y="241"/>
                    <a:pt x="128" y="232"/>
                  </a:cubicBezTo>
                  <a:cubicBezTo>
                    <a:pt x="135" y="242"/>
                    <a:pt x="148" y="264"/>
                    <a:pt x="176" y="265"/>
                  </a:cubicBezTo>
                  <a:cubicBezTo>
                    <a:pt x="200" y="285"/>
                    <a:pt x="207" y="280"/>
                    <a:pt x="227" y="282"/>
                  </a:cubicBezTo>
                  <a:cubicBezTo>
                    <a:pt x="233" y="295"/>
                    <a:pt x="272" y="296"/>
                    <a:pt x="282" y="288"/>
                  </a:cubicBezTo>
                  <a:cubicBezTo>
                    <a:pt x="288" y="297"/>
                    <a:pt x="321" y="305"/>
                    <a:pt x="331" y="291"/>
                  </a:cubicBezTo>
                  <a:cubicBezTo>
                    <a:pt x="336" y="294"/>
                    <a:pt x="366" y="302"/>
                    <a:pt x="376" y="289"/>
                  </a:cubicBezTo>
                  <a:cubicBezTo>
                    <a:pt x="384" y="292"/>
                    <a:pt x="413" y="294"/>
                    <a:pt x="422" y="278"/>
                  </a:cubicBezTo>
                  <a:cubicBezTo>
                    <a:pt x="432" y="281"/>
                    <a:pt x="457" y="278"/>
                    <a:pt x="469" y="267"/>
                  </a:cubicBezTo>
                  <a:cubicBezTo>
                    <a:pt x="475" y="274"/>
                    <a:pt x="509" y="250"/>
                    <a:pt x="509" y="239"/>
                  </a:cubicBezTo>
                  <a:cubicBezTo>
                    <a:pt x="514" y="247"/>
                    <a:pt x="537" y="217"/>
                    <a:pt x="541" y="204"/>
                  </a:cubicBezTo>
                  <a:cubicBezTo>
                    <a:pt x="541" y="204"/>
                    <a:pt x="534" y="232"/>
                    <a:pt x="541" y="235"/>
                  </a:cubicBezTo>
                  <a:cubicBezTo>
                    <a:pt x="536" y="238"/>
                    <a:pt x="538" y="275"/>
                    <a:pt x="548" y="280"/>
                  </a:cubicBezTo>
                  <a:cubicBezTo>
                    <a:pt x="541" y="287"/>
                    <a:pt x="547" y="323"/>
                    <a:pt x="556" y="326"/>
                  </a:cubicBezTo>
                  <a:cubicBezTo>
                    <a:pt x="550" y="333"/>
                    <a:pt x="549" y="371"/>
                    <a:pt x="562" y="382"/>
                  </a:cubicBezTo>
                  <a:cubicBezTo>
                    <a:pt x="556" y="397"/>
                    <a:pt x="558" y="421"/>
                    <a:pt x="566" y="425"/>
                  </a:cubicBezTo>
                  <a:cubicBezTo>
                    <a:pt x="562" y="432"/>
                    <a:pt x="564" y="464"/>
                    <a:pt x="577" y="464"/>
                  </a:cubicBezTo>
                  <a:cubicBezTo>
                    <a:pt x="568" y="469"/>
                    <a:pt x="577" y="500"/>
                    <a:pt x="587" y="498"/>
                  </a:cubicBezTo>
                  <a:cubicBezTo>
                    <a:pt x="587" y="498"/>
                    <a:pt x="583" y="504"/>
                    <a:pt x="584" y="511"/>
                  </a:cubicBezTo>
                  <a:cubicBezTo>
                    <a:pt x="585" y="519"/>
                    <a:pt x="589" y="528"/>
                    <a:pt x="595" y="532"/>
                  </a:cubicBezTo>
                  <a:cubicBezTo>
                    <a:pt x="590" y="534"/>
                    <a:pt x="588" y="557"/>
                    <a:pt x="596" y="561"/>
                  </a:cubicBezTo>
                  <a:cubicBezTo>
                    <a:pt x="590" y="560"/>
                    <a:pt x="583" y="584"/>
                    <a:pt x="584" y="592"/>
                  </a:cubicBezTo>
                  <a:cubicBezTo>
                    <a:pt x="579" y="595"/>
                    <a:pt x="574" y="605"/>
                    <a:pt x="578" y="617"/>
                  </a:cubicBezTo>
                  <a:cubicBezTo>
                    <a:pt x="566" y="616"/>
                    <a:pt x="551" y="638"/>
                    <a:pt x="554" y="650"/>
                  </a:cubicBezTo>
                  <a:cubicBezTo>
                    <a:pt x="553" y="650"/>
                    <a:pt x="553" y="650"/>
                    <a:pt x="553" y="650"/>
                  </a:cubicBezTo>
                  <a:cubicBezTo>
                    <a:pt x="545" y="649"/>
                    <a:pt x="525" y="659"/>
                    <a:pt x="517" y="666"/>
                  </a:cubicBezTo>
                  <a:cubicBezTo>
                    <a:pt x="498" y="654"/>
                    <a:pt x="492" y="661"/>
                    <a:pt x="458" y="652"/>
                  </a:cubicBezTo>
                  <a:cubicBezTo>
                    <a:pt x="424" y="643"/>
                    <a:pt x="395" y="598"/>
                    <a:pt x="328" y="646"/>
                  </a:cubicBezTo>
                  <a:cubicBezTo>
                    <a:pt x="271" y="686"/>
                    <a:pt x="287" y="743"/>
                    <a:pt x="298" y="766"/>
                  </a:cubicBezTo>
                  <a:cubicBezTo>
                    <a:pt x="293" y="773"/>
                    <a:pt x="285" y="796"/>
                    <a:pt x="285" y="831"/>
                  </a:cubicBezTo>
                  <a:cubicBezTo>
                    <a:pt x="285" y="861"/>
                    <a:pt x="315" y="899"/>
                    <a:pt x="326" y="914"/>
                  </a:cubicBezTo>
                  <a:cubicBezTo>
                    <a:pt x="339" y="930"/>
                    <a:pt x="347" y="940"/>
                    <a:pt x="347" y="952"/>
                  </a:cubicBezTo>
                  <a:cubicBezTo>
                    <a:pt x="347" y="962"/>
                    <a:pt x="368" y="963"/>
                    <a:pt x="368" y="952"/>
                  </a:cubicBezTo>
                  <a:cubicBezTo>
                    <a:pt x="368" y="938"/>
                    <a:pt x="372" y="932"/>
                    <a:pt x="388" y="909"/>
                  </a:cubicBezTo>
                  <a:cubicBezTo>
                    <a:pt x="405" y="886"/>
                    <a:pt x="419" y="852"/>
                    <a:pt x="418" y="817"/>
                  </a:cubicBezTo>
                  <a:cubicBezTo>
                    <a:pt x="418" y="798"/>
                    <a:pt x="406" y="794"/>
                    <a:pt x="412" y="779"/>
                  </a:cubicBezTo>
                  <a:cubicBezTo>
                    <a:pt x="421" y="758"/>
                    <a:pt x="415" y="750"/>
                    <a:pt x="411" y="737"/>
                  </a:cubicBezTo>
                  <a:cubicBezTo>
                    <a:pt x="421" y="734"/>
                    <a:pt x="459" y="761"/>
                    <a:pt x="483" y="768"/>
                  </a:cubicBezTo>
                  <a:cubicBezTo>
                    <a:pt x="508" y="774"/>
                    <a:pt x="547" y="776"/>
                    <a:pt x="556" y="763"/>
                  </a:cubicBezTo>
                  <a:cubicBezTo>
                    <a:pt x="564" y="766"/>
                    <a:pt x="614" y="731"/>
                    <a:pt x="609" y="712"/>
                  </a:cubicBezTo>
                  <a:cubicBezTo>
                    <a:pt x="625" y="717"/>
                    <a:pt x="657" y="686"/>
                    <a:pt x="648" y="663"/>
                  </a:cubicBezTo>
                  <a:cubicBezTo>
                    <a:pt x="663" y="665"/>
                    <a:pt x="687" y="623"/>
                    <a:pt x="685" y="600"/>
                  </a:cubicBezTo>
                  <a:cubicBezTo>
                    <a:pt x="692" y="601"/>
                    <a:pt x="701" y="561"/>
                    <a:pt x="694" y="55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49" name="Freeform 193">
              <a:extLst>
                <a:ext uri="{FF2B5EF4-FFF2-40B4-BE49-F238E27FC236}">
                  <a16:creationId xmlns:a16="http://schemas.microsoft.com/office/drawing/2014/main" id="{2D72F990-6E8A-4E7E-A21A-D9B37C7C4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008"/>
              <a:ext cx="1335" cy="645"/>
            </a:xfrm>
            <a:custGeom>
              <a:avLst/>
              <a:gdLst>
                <a:gd name="T0" fmla="*/ 8270 w 534"/>
                <a:gd name="T1" fmla="*/ 285 h 242"/>
                <a:gd name="T2" fmla="*/ 8033 w 534"/>
                <a:gd name="T3" fmla="*/ 930 h 242"/>
                <a:gd name="T4" fmla="*/ 7908 w 534"/>
                <a:gd name="T5" fmla="*/ 1421 h 242"/>
                <a:gd name="T6" fmla="*/ 7800 w 534"/>
                <a:gd name="T7" fmla="*/ 1988 h 242"/>
                <a:gd name="T8" fmla="*/ 7613 w 534"/>
                <a:gd name="T9" fmla="*/ 2516 h 242"/>
                <a:gd name="T10" fmla="*/ 7363 w 534"/>
                <a:gd name="T11" fmla="*/ 2876 h 242"/>
                <a:gd name="T12" fmla="*/ 7158 w 534"/>
                <a:gd name="T13" fmla="*/ 3481 h 242"/>
                <a:gd name="T14" fmla="*/ 6988 w 534"/>
                <a:gd name="T15" fmla="*/ 3729 h 242"/>
                <a:gd name="T16" fmla="*/ 6408 w 534"/>
                <a:gd name="T17" fmla="*/ 4163 h 242"/>
                <a:gd name="T18" fmla="*/ 5845 w 534"/>
                <a:gd name="T19" fmla="*/ 4446 h 242"/>
                <a:gd name="T20" fmla="*/ 5125 w 534"/>
                <a:gd name="T21" fmla="*/ 4547 h 242"/>
                <a:gd name="T22" fmla="*/ 4425 w 534"/>
                <a:gd name="T23" fmla="*/ 4582 h 242"/>
                <a:gd name="T24" fmla="*/ 3720 w 534"/>
                <a:gd name="T25" fmla="*/ 4504 h 242"/>
                <a:gd name="T26" fmla="*/ 3083 w 534"/>
                <a:gd name="T27" fmla="*/ 4411 h 242"/>
                <a:gd name="T28" fmla="*/ 2720 w 534"/>
                <a:gd name="T29" fmla="*/ 4185 h 242"/>
                <a:gd name="T30" fmla="*/ 2283 w 534"/>
                <a:gd name="T31" fmla="*/ 3958 h 242"/>
                <a:gd name="T32" fmla="*/ 1613 w 534"/>
                <a:gd name="T33" fmla="*/ 3161 h 242"/>
                <a:gd name="T34" fmla="*/ 1095 w 534"/>
                <a:gd name="T35" fmla="*/ 2743 h 242"/>
                <a:gd name="T36" fmla="*/ 520 w 534"/>
                <a:gd name="T37" fmla="*/ 2196 h 242"/>
                <a:gd name="T38" fmla="*/ 63 w 534"/>
                <a:gd name="T39" fmla="*/ 1876 h 242"/>
                <a:gd name="T40" fmla="*/ 0 w 534"/>
                <a:gd name="T41" fmla="*/ 1796 h 242"/>
                <a:gd name="T42" fmla="*/ 95 w 534"/>
                <a:gd name="T43" fmla="*/ 1762 h 242"/>
                <a:gd name="T44" fmla="*/ 283 w 534"/>
                <a:gd name="T45" fmla="*/ 1613 h 242"/>
                <a:gd name="T46" fmla="*/ 875 w 534"/>
                <a:gd name="T47" fmla="*/ 2068 h 242"/>
                <a:gd name="T48" fmla="*/ 1188 w 534"/>
                <a:gd name="T49" fmla="*/ 2329 h 242"/>
                <a:gd name="T50" fmla="*/ 1520 w 534"/>
                <a:gd name="T51" fmla="*/ 2559 h 242"/>
                <a:gd name="T52" fmla="*/ 1783 w 534"/>
                <a:gd name="T53" fmla="*/ 2841 h 242"/>
                <a:gd name="T54" fmla="*/ 2175 w 534"/>
                <a:gd name="T55" fmla="*/ 3425 h 242"/>
                <a:gd name="T56" fmla="*/ 2500 w 534"/>
                <a:gd name="T57" fmla="*/ 3729 h 242"/>
                <a:gd name="T58" fmla="*/ 2988 w 534"/>
                <a:gd name="T59" fmla="*/ 3843 h 242"/>
                <a:gd name="T60" fmla="*/ 3458 w 534"/>
                <a:gd name="T61" fmla="*/ 4150 h 242"/>
                <a:gd name="T62" fmla="*/ 3895 w 534"/>
                <a:gd name="T63" fmla="*/ 4129 h 242"/>
                <a:gd name="T64" fmla="*/ 4395 w 534"/>
                <a:gd name="T65" fmla="*/ 4240 h 242"/>
                <a:gd name="T66" fmla="*/ 4708 w 534"/>
                <a:gd name="T67" fmla="*/ 4150 h 242"/>
                <a:gd name="T68" fmla="*/ 5300 w 534"/>
                <a:gd name="T69" fmla="*/ 4091 h 242"/>
                <a:gd name="T70" fmla="*/ 5863 w 534"/>
                <a:gd name="T71" fmla="*/ 3979 h 242"/>
                <a:gd name="T72" fmla="*/ 6363 w 534"/>
                <a:gd name="T73" fmla="*/ 3822 h 242"/>
                <a:gd name="T74" fmla="*/ 6875 w 534"/>
                <a:gd name="T75" fmla="*/ 3366 h 242"/>
                <a:gd name="T76" fmla="*/ 7145 w 534"/>
                <a:gd name="T77" fmla="*/ 2956 h 242"/>
                <a:gd name="T78" fmla="*/ 7395 w 534"/>
                <a:gd name="T79" fmla="*/ 2516 h 242"/>
                <a:gd name="T80" fmla="*/ 7658 w 534"/>
                <a:gd name="T81" fmla="*/ 1839 h 242"/>
                <a:gd name="T82" fmla="*/ 7845 w 534"/>
                <a:gd name="T83" fmla="*/ 1023 h 242"/>
                <a:gd name="T84" fmla="*/ 8000 w 534"/>
                <a:gd name="T85" fmla="*/ 568 h 242"/>
                <a:gd name="T86" fmla="*/ 8158 w 534"/>
                <a:gd name="T87" fmla="*/ 285 h 242"/>
                <a:gd name="T88" fmla="*/ 8345 w 534"/>
                <a:gd name="T89" fmla="*/ 93 h 242"/>
                <a:gd name="T90" fmla="*/ 8270 w 534"/>
                <a:gd name="T91" fmla="*/ 285 h 2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4" h="242">
                  <a:moveTo>
                    <a:pt x="529" y="15"/>
                  </a:moveTo>
                  <a:cubicBezTo>
                    <a:pt x="528" y="25"/>
                    <a:pt x="514" y="37"/>
                    <a:pt x="514" y="49"/>
                  </a:cubicBezTo>
                  <a:cubicBezTo>
                    <a:pt x="513" y="61"/>
                    <a:pt x="510" y="67"/>
                    <a:pt x="506" y="75"/>
                  </a:cubicBezTo>
                  <a:cubicBezTo>
                    <a:pt x="503" y="84"/>
                    <a:pt x="504" y="93"/>
                    <a:pt x="499" y="105"/>
                  </a:cubicBezTo>
                  <a:cubicBezTo>
                    <a:pt x="495" y="116"/>
                    <a:pt x="494" y="127"/>
                    <a:pt x="487" y="133"/>
                  </a:cubicBezTo>
                  <a:cubicBezTo>
                    <a:pt x="479" y="139"/>
                    <a:pt x="476" y="145"/>
                    <a:pt x="471" y="152"/>
                  </a:cubicBezTo>
                  <a:cubicBezTo>
                    <a:pt x="467" y="160"/>
                    <a:pt x="463" y="177"/>
                    <a:pt x="458" y="184"/>
                  </a:cubicBezTo>
                  <a:cubicBezTo>
                    <a:pt x="452" y="190"/>
                    <a:pt x="447" y="197"/>
                    <a:pt x="447" y="197"/>
                  </a:cubicBezTo>
                  <a:cubicBezTo>
                    <a:pt x="429" y="198"/>
                    <a:pt x="415" y="213"/>
                    <a:pt x="410" y="220"/>
                  </a:cubicBezTo>
                  <a:cubicBezTo>
                    <a:pt x="401" y="218"/>
                    <a:pt x="381" y="226"/>
                    <a:pt x="374" y="235"/>
                  </a:cubicBezTo>
                  <a:cubicBezTo>
                    <a:pt x="365" y="231"/>
                    <a:pt x="339" y="231"/>
                    <a:pt x="328" y="240"/>
                  </a:cubicBezTo>
                  <a:cubicBezTo>
                    <a:pt x="320" y="235"/>
                    <a:pt x="296" y="238"/>
                    <a:pt x="283" y="242"/>
                  </a:cubicBezTo>
                  <a:cubicBezTo>
                    <a:pt x="277" y="240"/>
                    <a:pt x="253" y="235"/>
                    <a:pt x="238" y="238"/>
                  </a:cubicBezTo>
                  <a:cubicBezTo>
                    <a:pt x="229" y="234"/>
                    <a:pt x="201" y="235"/>
                    <a:pt x="197" y="233"/>
                  </a:cubicBezTo>
                  <a:cubicBezTo>
                    <a:pt x="193" y="231"/>
                    <a:pt x="183" y="223"/>
                    <a:pt x="174" y="221"/>
                  </a:cubicBezTo>
                  <a:cubicBezTo>
                    <a:pt x="164" y="219"/>
                    <a:pt x="153" y="217"/>
                    <a:pt x="146" y="209"/>
                  </a:cubicBezTo>
                  <a:cubicBezTo>
                    <a:pt x="138" y="200"/>
                    <a:pt x="117" y="169"/>
                    <a:pt x="103" y="167"/>
                  </a:cubicBezTo>
                  <a:cubicBezTo>
                    <a:pt x="98" y="160"/>
                    <a:pt x="87" y="152"/>
                    <a:pt x="70" y="145"/>
                  </a:cubicBezTo>
                  <a:cubicBezTo>
                    <a:pt x="65" y="138"/>
                    <a:pt x="46" y="121"/>
                    <a:pt x="33" y="116"/>
                  </a:cubicBezTo>
                  <a:cubicBezTo>
                    <a:pt x="29" y="110"/>
                    <a:pt x="20" y="101"/>
                    <a:pt x="4" y="99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2" y="95"/>
                    <a:pt x="4" y="94"/>
                    <a:pt x="6" y="93"/>
                  </a:cubicBezTo>
                  <a:cubicBezTo>
                    <a:pt x="10" y="91"/>
                    <a:pt x="15" y="88"/>
                    <a:pt x="18" y="85"/>
                  </a:cubicBezTo>
                  <a:cubicBezTo>
                    <a:pt x="28" y="89"/>
                    <a:pt x="52" y="107"/>
                    <a:pt x="56" y="109"/>
                  </a:cubicBezTo>
                  <a:cubicBezTo>
                    <a:pt x="61" y="111"/>
                    <a:pt x="73" y="120"/>
                    <a:pt x="76" y="123"/>
                  </a:cubicBezTo>
                  <a:cubicBezTo>
                    <a:pt x="79" y="127"/>
                    <a:pt x="91" y="132"/>
                    <a:pt x="97" y="135"/>
                  </a:cubicBezTo>
                  <a:cubicBezTo>
                    <a:pt x="103" y="138"/>
                    <a:pt x="111" y="147"/>
                    <a:pt x="114" y="150"/>
                  </a:cubicBezTo>
                  <a:cubicBezTo>
                    <a:pt x="116" y="153"/>
                    <a:pt x="133" y="178"/>
                    <a:pt x="139" y="181"/>
                  </a:cubicBezTo>
                  <a:cubicBezTo>
                    <a:pt x="146" y="184"/>
                    <a:pt x="156" y="193"/>
                    <a:pt x="160" y="197"/>
                  </a:cubicBezTo>
                  <a:cubicBezTo>
                    <a:pt x="164" y="200"/>
                    <a:pt x="182" y="200"/>
                    <a:pt x="191" y="203"/>
                  </a:cubicBezTo>
                  <a:cubicBezTo>
                    <a:pt x="199" y="206"/>
                    <a:pt x="211" y="219"/>
                    <a:pt x="221" y="219"/>
                  </a:cubicBezTo>
                  <a:cubicBezTo>
                    <a:pt x="231" y="219"/>
                    <a:pt x="239" y="219"/>
                    <a:pt x="249" y="218"/>
                  </a:cubicBezTo>
                  <a:cubicBezTo>
                    <a:pt x="259" y="218"/>
                    <a:pt x="273" y="226"/>
                    <a:pt x="281" y="224"/>
                  </a:cubicBezTo>
                  <a:cubicBezTo>
                    <a:pt x="288" y="223"/>
                    <a:pt x="289" y="222"/>
                    <a:pt x="301" y="219"/>
                  </a:cubicBezTo>
                  <a:cubicBezTo>
                    <a:pt x="312" y="216"/>
                    <a:pt x="323" y="218"/>
                    <a:pt x="339" y="216"/>
                  </a:cubicBezTo>
                  <a:cubicBezTo>
                    <a:pt x="354" y="214"/>
                    <a:pt x="365" y="215"/>
                    <a:pt x="375" y="210"/>
                  </a:cubicBezTo>
                  <a:cubicBezTo>
                    <a:pt x="386" y="205"/>
                    <a:pt x="401" y="209"/>
                    <a:pt x="407" y="202"/>
                  </a:cubicBezTo>
                  <a:cubicBezTo>
                    <a:pt x="413" y="195"/>
                    <a:pt x="428" y="185"/>
                    <a:pt x="440" y="178"/>
                  </a:cubicBezTo>
                  <a:cubicBezTo>
                    <a:pt x="442" y="171"/>
                    <a:pt x="456" y="157"/>
                    <a:pt x="457" y="156"/>
                  </a:cubicBezTo>
                  <a:cubicBezTo>
                    <a:pt x="468" y="146"/>
                    <a:pt x="468" y="140"/>
                    <a:pt x="473" y="133"/>
                  </a:cubicBezTo>
                  <a:cubicBezTo>
                    <a:pt x="478" y="125"/>
                    <a:pt x="486" y="109"/>
                    <a:pt x="490" y="97"/>
                  </a:cubicBezTo>
                  <a:cubicBezTo>
                    <a:pt x="495" y="85"/>
                    <a:pt x="495" y="62"/>
                    <a:pt x="502" y="54"/>
                  </a:cubicBezTo>
                  <a:cubicBezTo>
                    <a:pt x="507" y="48"/>
                    <a:pt x="511" y="40"/>
                    <a:pt x="512" y="30"/>
                  </a:cubicBezTo>
                  <a:cubicBezTo>
                    <a:pt x="517" y="24"/>
                    <a:pt x="519" y="24"/>
                    <a:pt x="522" y="15"/>
                  </a:cubicBezTo>
                  <a:cubicBezTo>
                    <a:pt x="526" y="5"/>
                    <a:pt x="533" y="0"/>
                    <a:pt x="534" y="5"/>
                  </a:cubicBezTo>
                  <a:cubicBezTo>
                    <a:pt x="532" y="6"/>
                    <a:pt x="529" y="12"/>
                    <a:pt x="529" y="15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0" name="Freeform 194">
              <a:extLst>
                <a:ext uri="{FF2B5EF4-FFF2-40B4-BE49-F238E27FC236}">
                  <a16:creationId xmlns:a16="http://schemas.microsoft.com/office/drawing/2014/main" id="{574BDCF6-9AC1-423E-A8DA-819DFAD42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1077"/>
              <a:ext cx="10" cy="78"/>
            </a:xfrm>
            <a:custGeom>
              <a:avLst/>
              <a:gdLst>
                <a:gd name="T0" fmla="*/ 20 w 4"/>
                <a:gd name="T1" fmla="*/ 565 h 29"/>
                <a:gd name="T2" fmla="*/ 0 w 4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1" y="29"/>
                  </a:moveTo>
                  <a:cubicBezTo>
                    <a:pt x="4" y="20"/>
                    <a:pt x="2" y="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1" name="Freeform 195">
              <a:extLst>
                <a:ext uri="{FF2B5EF4-FFF2-40B4-BE49-F238E27FC236}">
                  <a16:creationId xmlns:a16="http://schemas.microsoft.com/office/drawing/2014/main" id="{BA968093-6AC0-4211-987A-DAF3AC0FB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" y="1096"/>
              <a:ext cx="28" cy="27"/>
            </a:xfrm>
            <a:custGeom>
              <a:avLst/>
              <a:gdLst>
                <a:gd name="T0" fmla="*/ 0 w 11"/>
                <a:gd name="T1" fmla="*/ 197 h 10"/>
                <a:gd name="T2" fmla="*/ 18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4" y="4"/>
                    <a:pt x="11" y="0"/>
                    <a:pt x="11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2" name="Freeform 196">
              <a:extLst>
                <a:ext uri="{FF2B5EF4-FFF2-40B4-BE49-F238E27FC236}">
                  <a16:creationId xmlns:a16="http://schemas.microsoft.com/office/drawing/2014/main" id="{1D00846E-7364-44D8-A87B-D3D2893CC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1456"/>
              <a:ext cx="35" cy="24"/>
            </a:xfrm>
            <a:custGeom>
              <a:avLst/>
              <a:gdLst>
                <a:gd name="T0" fmla="*/ 63 w 14"/>
                <a:gd name="T1" fmla="*/ 149 h 9"/>
                <a:gd name="T2" fmla="*/ 208 w 14"/>
                <a:gd name="T3" fmla="*/ 0 h 9"/>
                <a:gd name="T4" fmla="*/ 0 w 14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4" y="8"/>
                  </a:moveTo>
                  <a:cubicBezTo>
                    <a:pt x="8" y="9"/>
                    <a:pt x="14" y="5"/>
                    <a:pt x="13" y="0"/>
                  </a:cubicBezTo>
                  <a:cubicBezTo>
                    <a:pt x="9" y="0"/>
                    <a:pt x="4" y="3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3" name="Freeform 197">
              <a:extLst>
                <a:ext uri="{FF2B5EF4-FFF2-40B4-BE49-F238E27FC236}">
                  <a16:creationId xmlns:a16="http://schemas.microsoft.com/office/drawing/2014/main" id="{6F319DBE-8D0C-4A88-823F-FCE08A834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408"/>
              <a:ext cx="35" cy="35"/>
            </a:xfrm>
            <a:custGeom>
              <a:avLst/>
              <a:gdLst>
                <a:gd name="T0" fmla="*/ 95 w 14"/>
                <a:gd name="T1" fmla="*/ 253 h 13"/>
                <a:gd name="T2" fmla="*/ 208 w 14"/>
                <a:gd name="T3" fmla="*/ 35 h 13"/>
                <a:gd name="T4" fmla="*/ 0 w 14"/>
                <a:gd name="T5" fmla="*/ 94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6" y="13"/>
                  </a:moveTo>
                  <a:cubicBezTo>
                    <a:pt x="10" y="10"/>
                    <a:pt x="14" y="7"/>
                    <a:pt x="13" y="2"/>
                  </a:cubicBezTo>
                  <a:cubicBezTo>
                    <a:pt x="9" y="0"/>
                    <a:pt x="4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4" name="Freeform 198">
              <a:extLst>
                <a:ext uri="{FF2B5EF4-FFF2-40B4-BE49-F238E27FC236}">
                  <a16:creationId xmlns:a16="http://schemas.microsoft.com/office/drawing/2014/main" id="{512DB5B4-FA30-4A52-A4C1-6619970CB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1296"/>
              <a:ext cx="35" cy="48"/>
            </a:xfrm>
            <a:custGeom>
              <a:avLst/>
              <a:gdLst>
                <a:gd name="T0" fmla="*/ 125 w 14"/>
                <a:gd name="T1" fmla="*/ 341 h 18"/>
                <a:gd name="T2" fmla="*/ 220 w 14"/>
                <a:gd name="T3" fmla="*/ 77 h 18"/>
                <a:gd name="T4" fmla="*/ 0 w 14"/>
                <a:gd name="T5" fmla="*/ 24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8" y="18"/>
                  </a:moveTo>
                  <a:cubicBezTo>
                    <a:pt x="10" y="13"/>
                    <a:pt x="13" y="9"/>
                    <a:pt x="14" y="4"/>
                  </a:cubicBezTo>
                  <a:cubicBezTo>
                    <a:pt x="9" y="0"/>
                    <a:pt x="2" y="10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5" name="Freeform 199">
              <a:extLst>
                <a:ext uri="{FF2B5EF4-FFF2-40B4-BE49-F238E27FC236}">
                  <a16:creationId xmlns:a16="http://schemas.microsoft.com/office/drawing/2014/main" id="{7DE6FE53-AD50-45AE-9ADE-1F8F1F60B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221"/>
              <a:ext cx="7" cy="14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6" name="Freeform 200">
              <a:extLst>
                <a:ext uri="{FF2B5EF4-FFF2-40B4-BE49-F238E27FC236}">
                  <a16:creationId xmlns:a16="http://schemas.microsoft.com/office/drawing/2014/main" id="{EA726A9A-9B64-4047-A099-B96FEFA1D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1259"/>
              <a:ext cx="32" cy="45"/>
            </a:xfrm>
            <a:custGeom>
              <a:avLst/>
              <a:gdLst>
                <a:gd name="T0" fmla="*/ 0 w 13"/>
                <a:gd name="T1" fmla="*/ 238 h 17"/>
                <a:gd name="T2" fmla="*/ 133 w 13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13"/>
                  </a:moveTo>
                  <a:cubicBezTo>
                    <a:pt x="3" y="0"/>
                    <a:pt x="13" y="6"/>
                    <a:pt x="9" y="1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7" name="Freeform 201">
              <a:extLst>
                <a:ext uri="{FF2B5EF4-FFF2-40B4-BE49-F238E27FC236}">
                  <a16:creationId xmlns:a16="http://schemas.microsoft.com/office/drawing/2014/main" id="{7A957CEB-6EDD-4544-A2AD-41821356D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187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8" name="Freeform 202">
              <a:extLst>
                <a:ext uri="{FF2B5EF4-FFF2-40B4-BE49-F238E27FC236}">
                  <a16:creationId xmlns:a16="http://schemas.microsoft.com/office/drawing/2014/main" id="{FBDE1ECF-9618-43DA-B1F8-BD82558A2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091"/>
              <a:ext cx="32" cy="34"/>
            </a:xfrm>
            <a:custGeom>
              <a:avLst/>
              <a:gdLst>
                <a:gd name="T0" fmla="*/ 91 w 13"/>
                <a:gd name="T1" fmla="*/ 21 h 13"/>
                <a:gd name="T2" fmla="*/ 194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6" y="1"/>
                  </a:moveTo>
                  <a:cubicBezTo>
                    <a:pt x="0" y="12"/>
                    <a:pt x="11" y="13"/>
                    <a:pt x="13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59" name="Freeform 203">
              <a:extLst>
                <a:ext uri="{FF2B5EF4-FFF2-40B4-BE49-F238E27FC236}">
                  <a16:creationId xmlns:a16="http://schemas.microsoft.com/office/drawing/2014/main" id="{78C63FEE-2402-45F7-A7DD-E426CEDF4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1088"/>
              <a:ext cx="22" cy="5"/>
            </a:xfrm>
            <a:custGeom>
              <a:avLst/>
              <a:gdLst>
                <a:gd name="T0" fmla="*/ 132 w 9"/>
                <a:gd name="T1" fmla="*/ 0 h 2"/>
                <a:gd name="T2" fmla="*/ 0 w 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6" y="0"/>
                    <a:pt x="3" y="0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0" name="Freeform 204">
              <a:extLst>
                <a:ext uri="{FF2B5EF4-FFF2-40B4-BE49-F238E27FC236}">
                  <a16:creationId xmlns:a16="http://schemas.microsoft.com/office/drawing/2014/main" id="{F87B292C-5F55-4399-8E38-474D30A9D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155"/>
              <a:ext cx="20" cy="45"/>
            </a:xfrm>
            <a:custGeom>
              <a:avLst/>
              <a:gdLst>
                <a:gd name="T0" fmla="*/ 33 w 8"/>
                <a:gd name="T1" fmla="*/ 225 h 17"/>
                <a:gd name="T2" fmla="*/ 83 w 8"/>
                <a:gd name="T3" fmla="*/ 0 h 17"/>
                <a:gd name="T4" fmla="*/ 113 w 8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2" y="12"/>
                  </a:moveTo>
                  <a:cubicBezTo>
                    <a:pt x="0" y="8"/>
                    <a:pt x="0" y="1"/>
                    <a:pt x="5" y="0"/>
                  </a:cubicBezTo>
                  <a:cubicBezTo>
                    <a:pt x="8" y="5"/>
                    <a:pt x="7" y="11"/>
                    <a:pt x="7" y="1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1" name="Freeform 205">
              <a:extLst>
                <a:ext uri="{FF2B5EF4-FFF2-40B4-BE49-F238E27FC236}">
                  <a16:creationId xmlns:a16="http://schemas.microsoft.com/office/drawing/2014/main" id="{1FE041C2-92CF-4150-93B1-096974B10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285"/>
              <a:ext cx="3" cy="30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4"/>
                    <a:pt x="0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2" name="Freeform 206">
              <a:extLst>
                <a:ext uri="{FF2B5EF4-FFF2-40B4-BE49-F238E27FC236}">
                  <a16:creationId xmlns:a16="http://schemas.microsoft.com/office/drawing/2014/main" id="{5F6AA894-6E76-4F85-B5ED-0F68EF5D9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389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3" name="Freeform 207">
              <a:extLst>
                <a:ext uri="{FF2B5EF4-FFF2-40B4-BE49-F238E27FC236}">
                  <a16:creationId xmlns:a16="http://schemas.microsoft.com/office/drawing/2014/main" id="{6E675F1E-553B-4233-B8BF-3CFE0FBEA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611"/>
              <a:ext cx="22" cy="26"/>
            </a:xfrm>
            <a:custGeom>
              <a:avLst/>
              <a:gdLst>
                <a:gd name="T0" fmla="*/ 42 w 9"/>
                <a:gd name="T1" fmla="*/ 34 h 10"/>
                <a:gd name="T2" fmla="*/ 12 w 9"/>
                <a:gd name="T3" fmla="*/ 177 h 10"/>
                <a:gd name="T4" fmla="*/ 132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6" y="9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4" name="Freeform 208">
              <a:extLst>
                <a:ext uri="{FF2B5EF4-FFF2-40B4-BE49-F238E27FC236}">
                  <a16:creationId xmlns:a16="http://schemas.microsoft.com/office/drawing/2014/main" id="{1E2515EB-D1F7-4B1D-92F3-E64B6648E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731"/>
              <a:ext cx="2" cy="34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5"/>
                    <a:pt x="0" y="9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5" name="Freeform 209">
              <a:extLst>
                <a:ext uri="{FF2B5EF4-FFF2-40B4-BE49-F238E27FC236}">
                  <a16:creationId xmlns:a16="http://schemas.microsoft.com/office/drawing/2014/main" id="{FAE35D2D-FE54-4C39-AD45-C17C155FB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859"/>
              <a:ext cx="33" cy="40"/>
            </a:xfrm>
            <a:custGeom>
              <a:avLst/>
              <a:gdLst>
                <a:gd name="T0" fmla="*/ 147 w 13"/>
                <a:gd name="T1" fmla="*/ 0 h 15"/>
                <a:gd name="T2" fmla="*/ 129 w 13"/>
                <a:gd name="T3" fmla="*/ 264 h 15"/>
                <a:gd name="T4" fmla="*/ 20 w 13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0"/>
                  </a:moveTo>
                  <a:cubicBezTo>
                    <a:pt x="9" y="3"/>
                    <a:pt x="13" y="13"/>
                    <a:pt x="8" y="14"/>
                  </a:cubicBezTo>
                  <a:cubicBezTo>
                    <a:pt x="3" y="15"/>
                    <a:pt x="0" y="4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6" name="Freeform 210">
              <a:extLst>
                <a:ext uri="{FF2B5EF4-FFF2-40B4-BE49-F238E27FC236}">
                  <a16:creationId xmlns:a16="http://schemas.microsoft.com/office/drawing/2014/main" id="{61D8877F-7BAB-47D1-8F20-92E8B18B6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717"/>
              <a:ext cx="3" cy="19"/>
            </a:xfrm>
            <a:custGeom>
              <a:avLst/>
              <a:gdLst>
                <a:gd name="T0" fmla="*/ 0 w 1"/>
                <a:gd name="T1" fmla="*/ 141 h 7"/>
                <a:gd name="T2" fmla="*/ 27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7" name="Freeform 211">
              <a:extLst>
                <a:ext uri="{FF2B5EF4-FFF2-40B4-BE49-F238E27FC236}">
                  <a16:creationId xmlns:a16="http://schemas.microsoft.com/office/drawing/2014/main" id="{463E3B63-25F1-4FD3-B1D9-5F0808DC8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971"/>
              <a:ext cx="27" cy="26"/>
            </a:xfrm>
            <a:custGeom>
              <a:avLst/>
              <a:gdLst>
                <a:gd name="T0" fmla="*/ 29 w 11"/>
                <a:gd name="T1" fmla="*/ 177 h 10"/>
                <a:gd name="T2" fmla="*/ 42 w 11"/>
                <a:gd name="T3" fmla="*/ 0 h 10"/>
                <a:gd name="T4" fmla="*/ 162 w 11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2" y="10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5" y="3"/>
                    <a:pt x="8" y="7"/>
                    <a:pt x="11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8" name="Freeform 212">
              <a:extLst>
                <a:ext uri="{FF2B5EF4-FFF2-40B4-BE49-F238E27FC236}">
                  <a16:creationId xmlns:a16="http://schemas.microsoft.com/office/drawing/2014/main" id="{988366A2-30BE-440F-82F8-544C39409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216"/>
              <a:ext cx="30" cy="29"/>
            </a:xfrm>
            <a:custGeom>
              <a:avLst/>
              <a:gdLst>
                <a:gd name="T0" fmla="*/ 188 w 12"/>
                <a:gd name="T1" fmla="*/ 200 h 11"/>
                <a:gd name="T2" fmla="*/ 95 w 1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0"/>
                    <a:pt x="0" y="4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69" name="Freeform 213">
              <a:extLst>
                <a:ext uri="{FF2B5EF4-FFF2-40B4-BE49-F238E27FC236}">
                  <a16:creationId xmlns:a16="http://schemas.microsoft.com/office/drawing/2014/main" id="{C616C097-3F8F-4500-AF60-52E114805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320"/>
              <a:ext cx="10" cy="27"/>
            </a:xfrm>
            <a:custGeom>
              <a:avLst/>
              <a:gdLst>
                <a:gd name="T0" fmla="*/ 2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0" y="4"/>
                    <a:pt x="1" y="8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0" name="Freeform 214">
              <a:extLst>
                <a:ext uri="{FF2B5EF4-FFF2-40B4-BE49-F238E27FC236}">
                  <a16:creationId xmlns:a16="http://schemas.microsoft.com/office/drawing/2014/main" id="{F4DBA7BE-8C06-4C57-9088-F345D03EE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421"/>
              <a:ext cx="5" cy="32"/>
            </a:xfrm>
            <a:custGeom>
              <a:avLst/>
              <a:gdLst>
                <a:gd name="T0" fmla="*/ 20 w 2"/>
                <a:gd name="T1" fmla="*/ 0 h 12"/>
                <a:gd name="T2" fmla="*/ 33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1" y="0"/>
                  </a:moveTo>
                  <a:cubicBezTo>
                    <a:pt x="1" y="4"/>
                    <a:pt x="0" y="8"/>
                    <a:pt x="2" y="1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1" name="Freeform 215">
              <a:extLst>
                <a:ext uri="{FF2B5EF4-FFF2-40B4-BE49-F238E27FC236}">
                  <a16:creationId xmlns:a16="http://schemas.microsoft.com/office/drawing/2014/main" id="{AEBF6799-2683-416A-BCE2-286E38854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453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2" name="Freeform 216">
              <a:extLst>
                <a:ext uri="{FF2B5EF4-FFF2-40B4-BE49-F238E27FC236}">
                  <a16:creationId xmlns:a16="http://schemas.microsoft.com/office/drawing/2014/main" id="{61C4BBDD-63F9-4DC2-8D7F-CC07CEC77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2320"/>
              <a:ext cx="2" cy="19"/>
            </a:xfrm>
            <a:custGeom>
              <a:avLst/>
              <a:gdLst>
                <a:gd name="T0" fmla="*/ 0 w 1"/>
                <a:gd name="T1" fmla="*/ 141 h 7"/>
                <a:gd name="T2" fmla="*/ 8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3" name="Freeform 217">
              <a:extLst>
                <a:ext uri="{FF2B5EF4-FFF2-40B4-BE49-F238E27FC236}">
                  <a16:creationId xmlns:a16="http://schemas.microsoft.com/office/drawing/2014/main" id="{51C862A9-7948-4D37-9D1E-88F69B87D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2189"/>
              <a:ext cx="20" cy="35"/>
            </a:xfrm>
            <a:custGeom>
              <a:avLst/>
              <a:gdLst>
                <a:gd name="T0" fmla="*/ 20 w 8"/>
                <a:gd name="T1" fmla="*/ 116 h 13"/>
                <a:gd name="T2" fmla="*/ 20 w 8"/>
                <a:gd name="T3" fmla="*/ 232 h 13"/>
                <a:gd name="T4" fmla="*/ 113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6"/>
                  </a:moveTo>
                  <a:cubicBezTo>
                    <a:pt x="0" y="8"/>
                    <a:pt x="0" y="10"/>
                    <a:pt x="1" y="12"/>
                  </a:cubicBezTo>
                  <a:cubicBezTo>
                    <a:pt x="8" y="13"/>
                    <a:pt x="8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4" name="Freeform 218">
              <a:extLst>
                <a:ext uri="{FF2B5EF4-FFF2-40B4-BE49-F238E27FC236}">
                  <a16:creationId xmlns:a16="http://schemas.microsoft.com/office/drawing/2014/main" id="{4F995B32-7B04-4F3B-B46F-DA7A1D2FA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101"/>
              <a:ext cx="1" cy="1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5" name="Freeform 219">
              <a:extLst>
                <a:ext uri="{FF2B5EF4-FFF2-40B4-BE49-F238E27FC236}">
                  <a16:creationId xmlns:a16="http://schemas.microsoft.com/office/drawing/2014/main" id="{FE64D6A8-65B1-4730-8557-3C8D3AB8A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512"/>
              <a:ext cx="22" cy="24"/>
            </a:xfrm>
            <a:custGeom>
              <a:avLst/>
              <a:gdLst>
                <a:gd name="T0" fmla="*/ 90 w 9"/>
                <a:gd name="T1" fmla="*/ 171 h 9"/>
                <a:gd name="T2" fmla="*/ 103 w 9"/>
                <a:gd name="T3" fmla="*/ 0 h 9"/>
                <a:gd name="T4" fmla="*/ 0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8" y="6"/>
                    <a:pt x="9" y="3"/>
                    <a:pt x="7" y="0"/>
                  </a:cubicBezTo>
                  <a:cubicBezTo>
                    <a:pt x="3" y="1"/>
                    <a:pt x="1" y="5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6" name="Freeform 220">
              <a:extLst>
                <a:ext uri="{FF2B5EF4-FFF2-40B4-BE49-F238E27FC236}">
                  <a16:creationId xmlns:a16="http://schemas.microsoft.com/office/drawing/2014/main" id="{A43B0C6B-5A5D-4738-8B54-D4448848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568"/>
              <a:ext cx="33" cy="37"/>
            </a:xfrm>
            <a:custGeom>
              <a:avLst/>
              <a:gdLst>
                <a:gd name="T0" fmla="*/ 0 w 13"/>
                <a:gd name="T1" fmla="*/ 167 h 14"/>
                <a:gd name="T2" fmla="*/ 160 w 13"/>
                <a:gd name="T3" fmla="*/ 34 h 14"/>
                <a:gd name="T4" fmla="*/ 129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9"/>
                  </a:moveTo>
                  <a:cubicBezTo>
                    <a:pt x="2" y="7"/>
                    <a:pt x="6" y="0"/>
                    <a:pt x="10" y="2"/>
                  </a:cubicBezTo>
                  <a:cubicBezTo>
                    <a:pt x="13" y="4"/>
                    <a:pt x="9" y="12"/>
                    <a:pt x="8" y="1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7" name="Freeform 221">
              <a:extLst>
                <a:ext uri="{FF2B5EF4-FFF2-40B4-BE49-F238E27FC236}">
                  <a16:creationId xmlns:a16="http://schemas.microsoft.com/office/drawing/2014/main" id="{5F45EE06-5425-4120-934B-85AEBB4FC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712"/>
              <a:ext cx="40" cy="53"/>
            </a:xfrm>
            <a:custGeom>
              <a:avLst/>
              <a:gdLst>
                <a:gd name="T0" fmla="*/ 0 w 16"/>
                <a:gd name="T1" fmla="*/ 239 h 20"/>
                <a:gd name="T2" fmla="*/ 63 w 16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0" y="13"/>
                  </a:moveTo>
                  <a:cubicBezTo>
                    <a:pt x="5" y="0"/>
                    <a:pt x="16" y="13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8" name="Freeform 222">
              <a:extLst>
                <a:ext uri="{FF2B5EF4-FFF2-40B4-BE49-F238E27FC236}">
                  <a16:creationId xmlns:a16="http://schemas.microsoft.com/office/drawing/2014/main" id="{E22476EB-5CA1-47DC-B8BC-14733E7C5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597"/>
              <a:ext cx="50" cy="35"/>
            </a:xfrm>
            <a:custGeom>
              <a:avLst/>
              <a:gdLst>
                <a:gd name="T0" fmla="*/ 175 w 20"/>
                <a:gd name="T1" fmla="*/ 253 h 13"/>
                <a:gd name="T2" fmla="*/ 0 w 20"/>
                <a:gd name="T3" fmla="*/ 17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11" y="13"/>
                  </a:moveTo>
                  <a:cubicBezTo>
                    <a:pt x="20" y="3"/>
                    <a:pt x="4" y="0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79" name="Freeform 223">
              <a:extLst>
                <a:ext uri="{FF2B5EF4-FFF2-40B4-BE49-F238E27FC236}">
                  <a16:creationId xmlns:a16="http://schemas.microsoft.com/office/drawing/2014/main" id="{F2112C05-E7DF-4FE9-8972-A2559814C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672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6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0" name="Freeform 224">
              <a:extLst>
                <a:ext uri="{FF2B5EF4-FFF2-40B4-BE49-F238E27FC236}">
                  <a16:creationId xmlns:a16="http://schemas.microsoft.com/office/drawing/2014/main" id="{7AE01C61-E788-4EC3-8A2F-320E85EFF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749"/>
              <a:ext cx="22" cy="24"/>
            </a:xfrm>
            <a:custGeom>
              <a:avLst/>
              <a:gdLst>
                <a:gd name="T0" fmla="*/ 0 w 9"/>
                <a:gd name="T1" fmla="*/ 171 h 9"/>
                <a:gd name="T2" fmla="*/ 13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2" y="6"/>
                    <a:pt x="5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1" name="Freeform 225">
              <a:extLst>
                <a:ext uri="{FF2B5EF4-FFF2-40B4-BE49-F238E27FC236}">
                  <a16:creationId xmlns:a16="http://schemas.microsoft.com/office/drawing/2014/main" id="{59446D5B-F8B0-4F66-9755-DC790369B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829"/>
              <a:ext cx="18" cy="22"/>
            </a:xfrm>
            <a:custGeom>
              <a:avLst/>
              <a:gdLst>
                <a:gd name="T0" fmla="*/ 0 w 7"/>
                <a:gd name="T1" fmla="*/ 168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6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2" name="Freeform 226">
              <a:extLst>
                <a:ext uri="{FF2B5EF4-FFF2-40B4-BE49-F238E27FC236}">
                  <a16:creationId xmlns:a16="http://schemas.microsoft.com/office/drawing/2014/main" id="{A422884B-5186-4959-A044-236E81A3D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2979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3" name="Freeform 227">
              <a:extLst>
                <a:ext uri="{FF2B5EF4-FFF2-40B4-BE49-F238E27FC236}">
                  <a16:creationId xmlns:a16="http://schemas.microsoft.com/office/drawing/2014/main" id="{BCD4D25F-62A4-4D82-9844-F4E296B3C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979"/>
              <a:ext cx="25" cy="24"/>
            </a:xfrm>
            <a:custGeom>
              <a:avLst/>
              <a:gdLst>
                <a:gd name="T0" fmla="*/ 83 w 10"/>
                <a:gd name="T1" fmla="*/ 171 h 9"/>
                <a:gd name="T2" fmla="*/ 20 w 10"/>
                <a:gd name="T3" fmla="*/ 0 h 9"/>
                <a:gd name="T4" fmla="*/ 158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0" y="8"/>
                    <a:pt x="0" y="3"/>
                    <a:pt x="1" y="0"/>
                  </a:cubicBezTo>
                  <a:cubicBezTo>
                    <a:pt x="4" y="0"/>
                    <a:pt x="8" y="0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4" name="Freeform 228">
              <a:extLst>
                <a:ext uri="{FF2B5EF4-FFF2-40B4-BE49-F238E27FC236}">
                  <a16:creationId xmlns:a16="http://schemas.microsoft.com/office/drawing/2014/main" id="{FF3FDA3B-423B-487B-9210-02E525EB0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067"/>
              <a:ext cx="23" cy="29"/>
            </a:xfrm>
            <a:custGeom>
              <a:avLst/>
              <a:gdLst>
                <a:gd name="T0" fmla="*/ 0 w 9"/>
                <a:gd name="T1" fmla="*/ 200 h 11"/>
                <a:gd name="T2" fmla="*/ 151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9"/>
                    <a:pt x="6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5" name="Freeform 229">
              <a:extLst>
                <a:ext uri="{FF2B5EF4-FFF2-40B4-BE49-F238E27FC236}">
                  <a16:creationId xmlns:a16="http://schemas.microsoft.com/office/drawing/2014/main" id="{B8A0C4E6-DE29-4FFA-8C7D-147A9BA5F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344"/>
              <a:ext cx="25" cy="35"/>
            </a:xfrm>
            <a:custGeom>
              <a:avLst/>
              <a:gdLst>
                <a:gd name="T0" fmla="*/ 20 w 10"/>
                <a:gd name="T1" fmla="*/ 253 h 13"/>
                <a:gd name="T2" fmla="*/ 33 w 10"/>
                <a:gd name="T3" fmla="*/ 0 h 13"/>
                <a:gd name="T4" fmla="*/ 158 w 10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13"/>
                  </a:moveTo>
                  <a:cubicBezTo>
                    <a:pt x="1" y="9"/>
                    <a:pt x="0" y="4"/>
                    <a:pt x="2" y="0"/>
                  </a:cubicBezTo>
                  <a:cubicBezTo>
                    <a:pt x="5" y="3"/>
                    <a:pt x="8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6" name="Freeform 230">
              <a:extLst>
                <a:ext uri="{FF2B5EF4-FFF2-40B4-BE49-F238E27FC236}">
                  <a16:creationId xmlns:a16="http://schemas.microsoft.com/office/drawing/2014/main" id="{4A81F30E-2D71-4BB8-AD13-7CA84AF5B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189"/>
              <a:ext cx="22" cy="30"/>
            </a:xfrm>
            <a:custGeom>
              <a:avLst/>
              <a:gdLst>
                <a:gd name="T0" fmla="*/ 0 w 9"/>
                <a:gd name="T1" fmla="*/ 185 h 11"/>
                <a:gd name="T2" fmla="*/ 71 w 9"/>
                <a:gd name="T3" fmla="*/ 0 h 11"/>
                <a:gd name="T4" fmla="*/ 132 w 9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9"/>
                  </a:moveTo>
                  <a:cubicBezTo>
                    <a:pt x="1" y="6"/>
                    <a:pt x="2" y="2"/>
                    <a:pt x="5" y="0"/>
                  </a:cubicBezTo>
                  <a:cubicBezTo>
                    <a:pt x="7" y="3"/>
                    <a:pt x="9" y="7"/>
                    <a:pt x="9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7" name="Freeform 231">
              <a:extLst>
                <a:ext uri="{FF2B5EF4-FFF2-40B4-BE49-F238E27FC236}">
                  <a16:creationId xmlns:a16="http://schemas.microsoft.com/office/drawing/2014/main" id="{58EFB67B-CD1E-44A2-8961-503E29246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069"/>
              <a:ext cx="23" cy="27"/>
            </a:xfrm>
            <a:custGeom>
              <a:avLst/>
              <a:gdLst>
                <a:gd name="T0" fmla="*/ 0 w 9"/>
                <a:gd name="T1" fmla="*/ 197 h 10"/>
                <a:gd name="T2" fmla="*/ 84 w 9"/>
                <a:gd name="T3" fmla="*/ 0 h 10"/>
                <a:gd name="T4" fmla="*/ 151 w 9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6"/>
                    <a:pt x="1" y="2"/>
                    <a:pt x="5" y="0"/>
                  </a:cubicBezTo>
                  <a:cubicBezTo>
                    <a:pt x="7" y="2"/>
                    <a:pt x="8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8" name="Freeform 232">
              <a:extLst>
                <a:ext uri="{FF2B5EF4-FFF2-40B4-BE49-F238E27FC236}">
                  <a16:creationId xmlns:a16="http://schemas.microsoft.com/office/drawing/2014/main" id="{E16EF185-ED5C-42D4-818E-B3A132CE9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931"/>
              <a:ext cx="23" cy="34"/>
            </a:xfrm>
            <a:custGeom>
              <a:avLst/>
              <a:gdLst>
                <a:gd name="T0" fmla="*/ 20 w 9"/>
                <a:gd name="T1" fmla="*/ 89 h 13"/>
                <a:gd name="T2" fmla="*/ 51 w 9"/>
                <a:gd name="T3" fmla="*/ 233 h 13"/>
                <a:gd name="T4" fmla="*/ 11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0" y="8"/>
                    <a:pt x="0" y="11"/>
                    <a:pt x="3" y="13"/>
                  </a:cubicBezTo>
                  <a:cubicBezTo>
                    <a:pt x="7" y="11"/>
                    <a:pt x="9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89" name="Freeform 233">
              <a:extLst>
                <a:ext uri="{FF2B5EF4-FFF2-40B4-BE49-F238E27FC236}">
                  <a16:creationId xmlns:a16="http://schemas.microsoft.com/office/drawing/2014/main" id="{B6F36D4E-9D21-43CE-B517-017ACFF29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824"/>
              <a:ext cx="2" cy="11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0" name="Freeform 234">
              <a:extLst>
                <a:ext uri="{FF2B5EF4-FFF2-40B4-BE49-F238E27FC236}">
                  <a16:creationId xmlns:a16="http://schemas.microsoft.com/office/drawing/2014/main" id="{AA47C212-0809-4AC3-B672-C8A99E7C0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715"/>
              <a:ext cx="2" cy="18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1" name="Freeform 235">
              <a:extLst>
                <a:ext uri="{FF2B5EF4-FFF2-40B4-BE49-F238E27FC236}">
                  <a16:creationId xmlns:a16="http://schemas.microsoft.com/office/drawing/2014/main" id="{E40B4A42-FB29-4746-8EE6-4F6C47554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552"/>
              <a:ext cx="42" cy="59"/>
            </a:xfrm>
            <a:custGeom>
              <a:avLst/>
              <a:gdLst>
                <a:gd name="T0" fmla="*/ 257 w 17"/>
                <a:gd name="T1" fmla="*/ 287 h 22"/>
                <a:gd name="T2" fmla="*/ 245 w 17"/>
                <a:gd name="T3" fmla="*/ 40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15"/>
                  </a:moveTo>
                  <a:cubicBezTo>
                    <a:pt x="13" y="0"/>
                    <a:pt x="0" y="22"/>
                    <a:pt x="16" y="2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2" name="Freeform 236">
              <a:extLst>
                <a:ext uri="{FF2B5EF4-FFF2-40B4-BE49-F238E27FC236}">
                  <a16:creationId xmlns:a16="http://schemas.microsoft.com/office/drawing/2014/main" id="{CC937783-0C93-40E2-83B3-E100EFBA5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2691"/>
              <a:ext cx="32" cy="53"/>
            </a:xfrm>
            <a:custGeom>
              <a:avLst/>
              <a:gdLst>
                <a:gd name="T0" fmla="*/ 121 w 13"/>
                <a:gd name="T1" fmla="*/ 133 h 20"/>
                <a:gd name="T2" fmla="*/ 62 w 13"/>
                <a:gd name="T3" fmla="*/ 204 h 20"/>
                <a:gd name="T4" fmla="*/ 133 w 13"/>
                <a:gd name="T5" fmla="*/ 337 h 20"/>
                <a:gd name="T6" fmla="*/ 0 w 13"/>
                <a:gd name="T7" fmla="*/ 3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8" y="7"/>
                  </a:moveTo>
                  <a:cubicBezTo>
                    <a:pt x="3" y="0"/>
                    <a:pt x="0" y="6"/>
                    <a:pt x="4" y="11"/>
                  </a:cubicBezTo>
                  <a:cubicBezTo>
                    <a:pt x="6" y="14"/>
                    <a:pt x="13" y="13"/>
                    <a:pt x="9" y="18"/>
                  </a:cubicBezTo>
                  <a:cubicBezTo>
                    <a:pt x="8" y="20"/>
                    <a:pt x="1" y="19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3" name="Freeform 237">
              <a:extLst>
                <a:ext uri="{FF2B5EF4-FFF2-40B4-BE49-F238E27FC236}">
                  <a16:creationId xmlns:a16="http://schemas.microsoft.com/office/drawing/2014/main" id="{8F2CDF7E-8A1E-4BB5-A970-15F0402DE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1645"/>
              <a:ext cx="12" cy="6"/>
            </a:xfrm>
            <a:custGeom>
              <a:avLst/>
              <a:gdLst>
                <a:gd name="T0" fmla="*/ 70 w 5"/>
                <a:gd name="T1" fmla="*/ 54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4" name="Freeform 238">
              <a:extLst>
                <a:ext uri="{FF2B5EF4-FFF2-40B4-BE49-F238E27FC236}">
                  <a16:creationId xmlns:a16="http://schemas.microsoft.com/office/drawing/2014/main" id="{43471605-152D-45D1-9DEE-5CF93E2D3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1669"/>
              <a:ext cx="20" cy="3"/>
            </a:xfrm>
            <a:custGeom>
              <a:avLst/>
              <a:gdLst>
                <a:gd name="T0" fmla="*/ 0 w 8"/>
                <a:gd name="T1" fmla="*/ 27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5" name="Freeform 239">
              <a:extLst>
                <a:ext uri="{FF2B5EF4-FFF2-40B4-BE49-F238E27FC236}">
                  <a16:creationId xmlns:a16="http://schemas.microsoft.com/office/drawing/2014/main" id="{53906495-7042-4C9B-A5DF-695EF3C27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675"/>
              <a:ext cx="23" cy="26"/>
            </a:xfrm>
            <a:custGeom>
              <a:avLst/>
              <a:gdLst>
                <a:gd name="T0" fmla="*/ 118 w 9"/>
                <a:gd name="T1" fmla="*/ 0 h 10"/>
                <a:gd name="T2" fmla="*/ 33 w 9"/>
                <a:gd name="T3" fmla="*/ 156 h 10"/>
                <a:gd name="T4" fmla="*/ 151 w 9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2" y="0"/>
                    <a:pt x="0" y="5"/>
                    <a:pt x="2" y="9"/>
                  </a:cubicBezTo>
                  <a:cubicBezTo>
                    <a:pt x="4" y="10"/>
                    <a:pt x="7" y="9"/>
                    <a:pt x="9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6" name="Freeform 240">
              <a:extLst>
                <a:ext uri="{FF2B5EF4-FFF2-40B4-BE49-F238E27FC236}">
                  <a16:creationId xmlns:a16="http://schemas.microsoft.com/office/drawing/2014/main" id="{5C4EA98B-EDE0-49E8-A39D-B246594F5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667"/>
              <a:ext cx="20" cy="24"/>
            </a:xfrm>
            <a:custGeom>
              <a:avLst/>
              <a:gdLst>
                <a:gd name="T0" fmla="*/ 83 w 8"/>
                <a:gd name="T1" fmla="*/ 0 h 9"/>
                <a:gd name="T2" fmla="*/ 20 w 8"/>
                <a:gd name="T3" fmla="*/ 136 h 9"/>
                <a:gd name="T4" fmla="*/ 125 w 8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4" y="3"/>
                    <a:pt x="0" y="3"/>
                    <a:pt x="1" y="7"/>
                  </a:cubicBezTo>
                  <a:cubicBezTo>
                    <a:pt x="3" y="8"/>
                    <a:pt x="5" y="9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7" name="Freeform 241">
              <a:extLst>
                <a:ext uri="{FF2B5EF4-FFF2-40B4-BE49-F238E27FC236}">
                  <a16:creationId xmlns:a16="http://schemas.microsoft.com/office/drawing/2014/main" id="{9A58B7C1-33D4-430F-9AC9-162AF3CAC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1672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3" y="3"/>
                    <a:pt x="5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8" name="Freeform 242">
              <a:extLst>
                <a:ext uri="{FF2B5EF4-FFF2-40B4-BE49-F238E27FC236}">
                  <a16:creationId xmlns:a16="http://schemas.microsoft.com/office/drawing/2014/main" id="{CE9CEA86-8337-471B-AD52-CE9126C7C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1616"/>
              <a:ext cx="38" cy="29"/>
            </a:xfrm>
            <a:custGeom>
              <a:avLst/>
              <a:gdLst>
                <a:gd name="T0" fmla="*/ 213 w 15"/>
                <a:gd name="T1" fmla="*/ 0 h 11"/>
                <a:gd name="T2" fmla="*/ 243 w 15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3" y="0"/>
                  </a:moveTo>
                  <a:cubicBezTo>
                    <a:pt x="0" y="1"/>
                    <a:pt x="5" y="11"/>
                    <a:pt x="15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99" name="Freeform 243">
              <a:extLst>
                <a:ext uri="{FF2B5EF4-FFF2-40B4-BE49-F238E27FC236}">
                  <a16:creationId xmlns:a16="http://schemas.microsoft.com/office/drawing/2014/main" id="{1833F48C-AB42-4D67-8AAD-451BF81E9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1557"/>
              <a:ext cx="5" cy="6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0" name="Freeform 244">
              <a:extLst>
                <a:ext uri="{FF2B5EF4-FFF2-40B4-BE49-F238E27FC236}">
                  <a16:creationId xmlns:a16="http://schemas.microsoft.com/office/drawing/2014/main" id="{4D6139E7-B634-43BC-A633-F20F1490F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509"/>
              <a:ext cx="7" cy="14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1" name="Freeform 245">
              <a:extLst>
                <a:ext uri="{FF2B5EF4-FFF2-40B4-BE49-F238E27FC236}">
                  <a16:creationId xmlns:a16="http://schemas.microsoft.com/office/drawing/2014/main" id="{05190034-9C17-4DC1-A136-B0EE41D04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1392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2" name="Freeform 246">
              <a:extLst>
                <a:ext uri="{FF2B5EF4-FFF2-40B4-BE49-F238E27FC236}">
                  <a16:creationId xmlns:a16="http://schemas.microsoft.com/office/drawing/2014/main" id="{CC98ECD5-57F1-4457-8CDD-9D7220C6B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1499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3" name="Freeform 247">
              <a:extLst>
                <a:ext uri="{FF2B5EF4-FFF2-40B4-BE49-F238E27FC236}">
                  <a16:creationId xmlns:a16="http://schemas.microsoft.com/office/drawing/2014/main" id="{55C3EF44-7174-41FF-BADC-C66F5DBA2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1499"/>
              <a:ext cx="30" cy="34"/>
            </a:xfrm>
            <a:custGeom>
              <a:avLst/>
              <a:gdLst>
                <a:gd name="T0" fmla="*/ 175 w 12"/>
                <a:gd name="T1" fmla="*/ 199 h 13"/>
                <a:gd name="T2" fmla="*/ 0 w 12"/>
                <a:gd name="T3" fmla="*/ 165 h 13"/>
                <a:gd name="T4" fmla="*/ 15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1" y="11"/>
                  </a:moveTo>
                  <a:cubicBezTo>
                    <a:pt x="8" y="12"/>
                    <a:pt x="2" y="13"/>
                    <a:pt x="0" y="9"/>
                  </a:cubicBezTo>
                  <a:cubicBezTo>
                    <a:pt x="2" y="5"/>
                    <a:pt x="12" y="6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4" name="Freeform 248">
              <a:extLst>
                <a:ext uri="{FF2B5EF4-FFF2-40B4-BE49-F238E27FC236}">
                  <a16:creationId xmlns:a16="http://schemas.microsoft.com/office/drawing/2014/main" id="{2F0161FD-4582-4187-A6C7-EDDE7ACB9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1483"/>
              <a:ext cx="42" cy="40"/>
            </a:xfrm>
            <a:custGeom>
              <a:avLst/>
              <a:gdLst>
                <a:gd name="T0" fmla="*/ 133 w 17"/>
                <a:gd name="T1" fmla="*/ 285 h 15"/>
                <a:gd name="T2" fmla="*/ 0 w 17"/>
                <a:gd name="T3" fmla="*/ 192 h 15"/>
                <a:gd name="T4" fmla="*/ 166 w 17"/>
                <a:gd name="T5" fmla="*/ 136 h 15"/>
                <a:gd name="T6" fmla="*/ 30 w 1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9" y="15"/>
                  </a:moveTo>
                  <a:cubicBezTo>
                    <a:pt x="5" y="15"/>
                    <a:pt x="1" y="14"/>
                    <a:pt x="0" y="10"/>
                  </a:cubicBezTo>
                  <a:cubicBezTo>
                    <a:pt x="3" y="7"/>
                    <a:pt x="8" y="9"/>
                    <a:pt x="11" y="7"/>
                  </a:cubicBezTo>
                  <a:cubicBezTo>
                    <a:pt x="17" y="2"/>
                    <a:pt x="7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5" name="Freeform 249">
              <a:extLst>
                <a:ext uri="{FF2B5EF4-FFF2-40B4-BE49-F238E27FC236}">
                  <a16:creationId xmlns:a16="http://schemas.microsoft.com/office/drawing/2014/main" id="{B448709D-1135-40C0-AC52-2C1BA072A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4" y="1472"/>
              <a:ext cx="15" cy="11"/>
            </a:xfrm>
            <a:custGeom>
              <a:avLst/>
              <a:gdLst>
                <a:gd name="T0" fmla="*/ 95 w 6"/>
                <a:gd name="T1" fmla="*/ 8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3" y="4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6" name="Freeform 250">
              <a:extLst>
                <a:ext uri="{FF2B5EF4-FFF2-40B4-BE49-F238E27FC236}">
                  <a16:creationId xmlns:a16="http://schemas.microsoft.com/office/drawing/2014/main" id="{B979BF89-DECF-472F-A9D3-31B30724E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389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3"/>
                    <a:pt x="2" y="5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7" name="Freeform 251">
              <a:extLst>
                <a:ext uri="{FF2B5EF4-FFF2-40B4-BE49-F238E27FC236}">
                  <a16:creationId xmlns:a16="http://schemas.microsoft.com/office/drawing/2014/main" id="{63301572-B08F-4242-89C0-50B75F947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459"/>
              <a:ext cx="32" cy="37"/>
            </a:xfrm>
            <a:custGeom>
              <a:avLst/>
              <a:gdLst>
                <a:gd name="T0" fmla="*/ 194 w 13"/>
                <a:gd name="T1" fmla="*/ 167 h 14"/>
                <a:gd name="T2" fmla="*/ 162 w 13"/>
                <a:gd name="T3" fmla="*/ 23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9"/>
                  </a:moveTo>
                  <a:cubicBezTo>
                    <a:pt x="7" y="0"/>
                    <a:pt x="0" y="14"/>
                    <a:pt x="11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8" name="Freeform 252">
              <a:extLst>
                <a:ext uri="{FF2B5EF4-FFF2-40B4-BE49-F238E27FC236}">
                  <a16:creationId xmlns:a16="http://schemas.microsoft.com/office/drawing/2014/main" id="{672BE256-FD07-4701-AB54-1817B5FDD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1589"/>
              <a:ext cx="27" cy="22"/>
            </a:xfrm>
            <a:custGeom>
              <a:avLst/>
              <a:gdLst>
                <a:gd name="T0" fmla="*/ 162 w 11"/>
                <a:gd name="T1" fmla="*/ 61 h 8"/>
                <a:gd name="T2" fmla="*/ 0 w 11"/>
                <a:gd name="T3" fmla="*/ 22 h 8"/>
                <a:gd name="T4" fmla="*/ 120 w 11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3"/>
                  </a:moveTo>
                  <a:cubicBezTo>
                    <a:pt x="8" y="0"/>
                    <a:pt x="4" y="0"/>
                    <a:pt x="0" y="1"/>
                  </a:cubicBezTo>
                  <a:cubicBezTo>
                    <a:pt x="1" y="4"/>
                    <a:pt x="4" y="7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09" name="Freeform 253">
              <a:extLst>
                <a:ext uri="{FF2B5EF4-FFF2-40B4-BE49-F238E27FC236}">
                  <a16:creationId xmlns:a16="http://schemas.microsoft.com/office/drawing/2014/main" id="{19CA860C-2FB9-43D2-897E-182D19EA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1307"/>
              <a:ext cx="40" cy="48"/>
            </a:xfrm>
            <a:custGeom>
              <a:avLst/>
              <a:gdLst>
                <a:gd name="T0" fmla="*/ 250 w 16"/>
                <a:gd name="T1" fmla="*/ 227 h 18"/>
                <a:gd name="T2" fmla="*/ 208 w 1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16" y="12"/>
                  </a:moveTo>
                  <a:cubicBezTo>
                    <a:pt x="10" y="0"/>
                    <a:pt x="0" y="16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0" name="Freeform 254">
              <a:extLst>
                <a:ext uri="{FF2B5EF4-FFF2-40B4-BE49-F238E27FC236}">
                  <a16:creationId xmlns:a16="http://schemas.microsoft.com/office/drawing/2014/main" id="{62DFD0CC-8F2A-42D3-963C-34D17D474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419"/>
              <a:ext cx="17" cy="18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4" y="1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1" name="Freeform 255">
              <a:extLst>
                <a:ext uri="{FF2B5EF4-FFF2-40B4-BE49-F238E27FC236}">
                  <a16:creationId xmlns:a16="http://schemas.microsoft.com/office/drawing/2014/main" id="{E3B8842E-08A5-4573-8D47-8ABF7EBD8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523"/>
              <a:ext cx="33" cy="45"/>
            </a:xfrm>
            <a:custGeom>
              <a:avLst/>
              <a:gdLst>
                <a:gd name="T0" fmla="*/ 180 w 13"/>
                <a:gd name="T1" fmla="*/ 132 h 17"/>
                <a:gd name="T2" fmla="*/ 117 w 13"/>
                <a:gd name="T3" fmla="*/ 315 h 17"/>
                <a:gd name="T4" fmla="*/ 63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1" y="7"/>
                  </a:moveTo>
                  <a:cubicBezTo>
                    <a:pt x="10" y="10"/>
                    <a:pt x="13" y="17"/>
                    <a:pt x="7" y="17"/>
                  </a:cubicBezTo>
                  <a:cubicBezTo>
                    <a:pt x="0" y="16"/>
                    <a:pt x="1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2" name="Freeform 256">
              <a:extLst>
                <a:ext uri="{FF2B5EF4-FFF2-40B4-BE49-F238E27FC236}">
                  <a16:creationId xmlns:a16="http://schemas.microsoft.com/office/drawing/2014/main" id="{41341196-6C82-418A-878D-8C1E119D5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259"/>
              <a:ext cx="30" cy="18"/>
            </a:xfrm>
            <a:custGeom>
              <a:avLst/>
              <a:gdLst>
                <a:gd name="T0" fmla="*/ 0 w 12"/>
                <a:gd name="T1" fmla="*/ 0 h 7"/>
                <a:gd name="T2" fmla="*/ 188 w 1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2" y="5"/>
                    <a:pt x="9" y="3"/>
                    <a:pt x="12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3" name="Freeform 257">
              <a:extLst>
                <a:ext uri="{FF2B5EF4-FFF2-40B4-BE49-F238E27FC236}">
                  <a16:creationId xmlns:a16="http://schemas.microsoft.com/office/drawing/2014/main" id="{AB6F79F7-D04B-4763-AFD8-6821DC038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325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2"/>
                    <a:pt x="5" y="4"/>
                    <a:pt x="8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4" name="Freeform 258">
              <a:extLst>
                <a:ext uri="{FF2B5EF4-FFF2-40B4-BE49-F238E27FC236}">
                  <a16:creationId xmlns:a16="http://schemas.microsoft.com/office/drawing/2014/main" id="{AD16675E-B1D8-4BF2-854D-A95E5F9B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525"/>
              <a:ext cx="40" cy="46"/>
            </a:xfrm>
            <a:custGeom>
              <a:avLst/>
              <a:gdLst>
                <a:gd name="T0" fmla="*/ 220 w 16"/>
                <a:gd name="T1" fmla="*/ 336 h 17"/>
                <a:gd name="T2" fmla="*/ 250 w 16"/>
                <a:gd name="T3" fmla="*/ 19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4" y="17"/>
                  </a:moveTo>
                  <a:cubicBezTo>
                    <a:pt x="0" y="14"/>
                    <a:pt x="12" y="0"/>
                    <a:pt x="16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5" name="Freeform 259">
              <a:extLst>
                <a:ext uri="{FF2B5EF4-FFF2-40B4-BE49-F238E27FC236}">
                  <a16:creationId xmlns:a16="http://schemas.microsoft.com/office/drawing/2014/main" id="{703A6F64-E68C-4913-A01F-202F53273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413"/>
              <a:ext cx="25" cy="43"/>
            </a:xfrm>
            <a:custGeom>
              <a:avLst/>
              <a:gdLst>
                <a:gd name="T0" fmla="*/ 113 w 10"/>
                <a:gd name="T1" fmla="*/ 0 h 16"/>
                <a:gd name="T2" fmla="*/ 125 w 10"/>
                <a:gd name="T3" fmla="*/ 159 h 16"/>
                <a:gd name="T4" fmla="*/ 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8" y="2"/>
                    <a:pt x="10" y="6"/>
                    <a:pt x="8" y="8"/>
                  </a:cubicBezTo>
                  <a:cubicBezTo>
                    <a:pt x="3" y="16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6" name="Freeform 260">
              <a:extLst>
                <a:ext uri="{FF2B5EF4-FFF2-40B4-BE49-F238E27FC236}">
                  <a16:creationId xmlns:a16="http://schemas.microsoft.com/office/drawing/2014/main" id="{F14F7AFF-FFA1-451D-AF2D-975FEFB14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248"/>
              <a:ext cx="1" cy="24"/>
            </a:xfrm>
            <a:custGeom>
              <a:avLst/>
              <a:gdLst>
                <a:gd name="T0" fmla="*/ 0 w 1"/>
                <a:gd name="T1" fmla="*/ 17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7" name="Freeform 261">
              <a:extLst>
                <a:ext uri="{FF2B5EF4-FFF2-40B4-BE49-F238E27FC236}">
                  <a16:creationId xmlns:a16="http://schemas.microsoft.com/office/drawing/2014/main" id="{537FEB70-34E4-4C2A-B51D-5E6255090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4" y="1485"/>
              <a:ext cx="5" cy="19"/>
            </a:xfrm>
            <a:custGeom>
              <a:avLst/>
              <a:gdLst>
                <a:gd name="T0" fmla="*/ 2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8" name="Freeform 262">
              <a:extLst>
                <a:ext uri="{FF2B5EF4-FFF2-40B4-BE49-F238E27FC236}">
                  <a16:creationId xmlns:a16="http://schemas.microsoft.com/office/drawing/2014/main" id="{F676755C-C337-4848-89FE-938B7FE44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1613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19" name="Freeform 263">
              <a:extLst>
                <a:ext uri="{FF2B5EF4-FFF2-40B4-BE49-F238E27FC236}">
                  <a16:creationId xmlns:a16="http://schemas.microsoft.com/office/drawing/2014/main" id="{CE45D9CB-0A90-49D5-90E9-7571D6AF0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120"/>
              <a:ext cx="8" cy="11"/>
            </a:xfrm>
            <a:custGeom>
              <a:avLst/>
              <a:gdLst>
                <a:gd name="T0" fmla="*/ 56 w 3"/>
                <a:gd name="T1" fmla="*/ 61 h 4"/>
                <a:gd name="T2" fmla="*/ 21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0" name="Freeform 264">
              <a:extLst>
                <a:ext uri="{FF2B5EF4-FFF2-40B4-BE49-F238E27FC236}">
                  <a16:creationId xmlns:a16="http://schemas.microsoft.com/office/drawing/2014/main" id="{23DC83B0-6278-4EA3-A0E7-0403B544E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800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1" name="Freeform 265">
              <a:extLst>
                <a:ext uri="{FF2B5EF4-FFF2-40B4-BE49-F238E27FC236}">
                  <a16:creationId xmlns:a16="http://schemas.microsoft.com/office/drawing/2014/main" id="{B8533640-8CD3-40E6-BF38-DDD30BBA4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661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2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2" name="Freeform 266">
              <a:extLst>
                <a:ext uri="{FF2B5EF4-FFF2-40B4-BE49-F238E27FC236}">
                  <a16:creationId xmlns:a16="http://schemas.microsoft.com/office/drawing/2014/main" id="{27C46973-7A21-410D-922A-70A412588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117"/>
              <a:ext cx="5" cy="22"/>
            </a:xfrm>
            <a:custGeom>
              <a:avLst/>
              <a:gdLst>
                <a:gd name="T0" fmla="*/ 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3" name="Freeform 267">
              <a:extLst>
                <a:ext uri="{FF2B5EF4-FFF2-40B4-BE49-F238E27FC236}">
                  <a16:creationId xmlns:a16="http://schemas.microsoft.com/office/drawing/2014/main" id="{A2A97C39-E6EB-4787-8FEA-F9E2F562F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965"/>
              <a:ext cx="10" cy="27"/>
            </a:xfrm>
            <a:custGeom>
              <a:avLst/>
              <a:gdLst>
                <a:gd name="T0" fmla="*/ 0 w 4"/>
                <a:gd name="T1" fmla="*/ 197 h 10"/>
                <a:gd name="T2" fmla="*/ 63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1" y="7"/>
                    <a:pt x="2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24" name="Freeform 268">
              <a:extLst>
                <a:ext uri="{FF2B5EF4-FFF2-40B4-BE49-F238E27FC236}">
                  <a16:creationId xmlns:a16="http://schemas.microsoft.com/office/drawing/2014/main" id="{20303F95-9FF4-4115-889C-9E98536A5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403"/>
              <a:ext cx="40" cy="32"/>
            </a:xfrm>
            <a:custGeom>
              <a:avLst/>
              <a:gdLst>
                <a:gd name="T0" fmla="*/ 250 w 16"/>
                <a:gd name="T1" fmla="*/ 56 h 12"/>
                <a:gd name="T2" fmla="*/ 188 w 16"/>
                <a:gd name="T3" fmla="*/ 149 h 12"/>
                <a:gd name="T4" fmla="*/ 0 w 16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3"/>
                  </a:moveTo>
                  <a:cubicBezTo>
                    <a:pt x="9" y="0"/>
                    <a:pt x="5" y="3"/>
                    <a:pt x="12" y="8"/>
                  </a:cubicBezTo>
                  <a:cubicBezTo>
                    <a:pt x="8" y="12"/>
                    <a:pt x="4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940" name="Line 269">
            <a:extLst>
              <a:ext uri="{FF2B5EF4-FFF2-40B4-BE49-F238E27FC236}">
                <a16:creationId xmlns:a16="http://schemas.microsoft.com/office/drawing/2014/main" id="{1450EBD8-070D-4F43-8F1E-A016C8346E6B}"/>
              </a:ext>
            </a:extLst>
          </p:cNvPr>
          <p:cNvSpPr>
            <a:spLocks noChangeShapeType="1"/>
          </p:cNvSpPr>
          <p:nvPr/>
        </p:nvSpPr>
        <p:spPr bwMode="auto">
          <a:xfrm>
            <a:off x="4446588" y="5353050"/>
            <a:ext cx="14478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41" name="Text Box 270">
            <a:extLst>
              <a:ext uri="{FF2B5EF4-FFF2-40B4-BE49-F238E27FC236}">
                <a16:creationId xmlns:a16="http://schemas.microsoft.com/office/drawing/2014/main" id="{849E5EF0-103F-4A0F-B7FC-BCB22651A2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0888" y="5183188"/>
            <a:ext cx="7953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Rectum</a:t>
            </a:r>
          </a:p>
        </p:txBody>
      </p:sp>
      <p:sp>
        <p:nvSpPr>
          <p:cNvPr id="39942" name="Line 271">
            <a:extLst>
              <a:ext uri="{FF2B5EF4-FFF2-40B4-BE49-F238E27FC236}">
                <a16:creationId xmlns:a16="http://schemas.microsoft.com/office/drawing/2014/main" id="{1525FB6A-400B-440F-B957-9A6632B1D927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2388" y="4819650"/>
            <a:ext cx="762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43" name="Text Box 272">
            <a:extLst>
              <a:ext uri="{FF2B5EF4-FFF2-40B4-BE49-F238E27FC236}">
                <a16:creationId xmlns:a16="http://schemas.microsoft.com/office/drawing/2014/main" id="{34FE716D-ED73-4E90-AA89-067132DEF0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27713" y="4667250"/>
            <a:ext cx="8255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Sigmoid</a:t>
            </a:r>
          </a:p>
        </p:txBody>
      </p:sp>
      <p:sp>
        <p:nvSpPr>
          <p:cNvPr id="39944" name="Line 273">
            <a:extLst>
              <a:ext uri="{FF2B5EF4-FFF2-40B4-BE49-F238E27FC236}">
                <a16:creationId xmlns:a16="http://schemas.microsoft.com/office/drawing/2014/main" id="{69A22CCA-39A2-415A-900C-DDAD889B682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13388" y="3143250"/>
            <a:ext cx="4572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45" name="Text Box 274">
            <a:extLst>
              <a:ext uri="{FF2B5EF4-FFF2-40B4-BE49-F238E27FC236}">
                <a16:creationId xmlns:a16="http://schemas.microsoft.com/office/drawing/2014/main" id="{BAC1A993-FDDF-4FA4-9F58-193212E4E2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2886075"/>
            <a:ext cx="1139825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Descendant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colon</a:t>
            </a:r>
          </a:p>
        </p:txBody>
      </p:sp>
      <p:sp>
        <p:nvSpPr>
          <p:cNvPr id="39946" name="Line 275">
            <a:extLst>
              <a:ext uri="{FF2B5EF4-FFF2-40B4-BE49-F238E27FC236}">
                <a16:creationId xmlns:a16="http://schemas.microsoft.com/office/drawing/2014/main" id="{D6D15360-2637-45BA-906B-79916EA1DF4F}"/>
              </a:ext>
            </a:extLst>
          </p:cNvPr>
          <p:cNvSpPr>
            <a:spLocks noChangeShapeType="1"/>
          </p:cNvSpPr>
          <p:nvPr/>
        </p:nvSpPr>
        <p:spPr bwMode="auto">
          <a:xfrm>
            <a:off x="4446588" y="2533650"/>
            <a:ext cx="1524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47" name="Text Box 276">
            <a:extLst>
              <a:ext uri="{FF2B5EF4-FFF2-40B4-BE49-F238E27FC236}">
                <a16:creationId xmlns:a16="http://schemas.microsoft.com/office/drawing/2014/main" id="{A133887D-E35E-4E93-A39E-D06FC71031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3438" y="2286000"/>
            <a:ext cx="107315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Transverse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colon</a:t>
            </a:r>
          </a:p>
        </p:txBody>
      </p:sp>
      <p:sp>
        <p:nvSpPr>
          <p:cNvPr id="39948" name="Line 277">
            <a:extLst>
              <a:ext uri="{FF2B5EF4-FFF2-40B4-BE49-F238E27FC236}">
                <a16:creationId xmlns:a16="http://schemas.microsoft.com/office/drawing/2014/main" id="{95888317-5677-4EA7-90F0-493B75CB4BC7}"/>
              </a:ext>
            </a:extLst>
          </p:cNvPr>
          <p:cNvSpPr>
            <a:spLocks noChangeShapeType="1"/>
          </p:cNvSpPr>
          <p:nvPr/>
        </p:nvSpPr>
        <p:spPr bwMode="auto">
          <a:xfrm>
            <a:off x="2846388" y="3143250"/>
            <a:ext cx="381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49" name="Text Box 278">
            <a:extLst>
              <a:ext uri="{FF2B5EF4-FFF2-40B4-BE49-F238E27FC236}">
                <a16:creationId xmlns:a16="http://schemas.microsoft.com/office/drawing/2014/main" id="{11BF3AA7-C352-475E-BF3B-A4B262AA75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1188" y="2886075"/>
            <a:ext cx="1020762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Ascending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colon</a:t>
            </a:r>
          </a:p>
        </p:txBody>
      </p:sp>
      <p:sp>
        <p:nvSpPr>
          <p:cNvPr id="39950" name="Line 279">
            <a:extLst>
              <a:ext uri="{FF2B5EF4-FFF2-40B4-BE49-F238E27FC236}">
                <a16:creationId xmlns:a16="http://schemas.microsoft.com/office/drawing/2014/main" id="{2BA50EAA-2892-4F0A-AE1B-BE5598000EA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46388" y="4210050"/>
            <a:ext cx="762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51" name="Text Box 280">
            <a:extLst>
              <a:ext uri="{FF2B5EF4-FFF2-40B4-BE49-F238E27FC236}">
                <a16:creationId xmlns:a16="http://schemas.microsoft.com/office/drawing/2014/main" id="{C193C468-A451-4E38-9118-1529E4219E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1050" y="4038600"/>
            <a:ext cx="8445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Caecum</a:t>
            </a:r>
          </a:p>
        </p:txBody>
      </p:sp>
      <p:sp>
        <p:nvSpPr>
          <p:cNvPr id="39952" name="Line 281">
            <a:extLst>
              <a:ext uri="{FF2B5EF4-FFF2-40B4-BE49-F238E27FC236}">
                <a16:creationId xmlns:a16="http://schemas.microsoft.com/office/drawing/2014/main" id="{B8A99772-16ED-42B3-B3CD-A2698678F692}"/>
              </a:ext>
            </a:extLst>
          </p:cNvPr>
          <p:cNvSpPr>
            <a:spLocks noChangeShapeType="1"/>
          </p:cNvSpPr>
          <p:nvPr/>
        </p:nvSpPr>
        <p:spPr bwMode="auto">
          <a:xfrm>
            <a:off x="2846388" y="4514850"/>
            <a:ext cx="10668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53" name="Text Box 282">
            <a:extLst>
              <a:ext uri="{FF2B5EF4-FFF2-40B4-BE49-F238E27FC236}">
                <a16:creationId xmlns:a16="http://schemas.microsoft.com/office/drawing/2014/main" id="{DA482ACA-19A5-4137-810B-93E601ABF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9613" y="4343400"/>
            <a:ext cx="923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Appendix</a:t>
            </a:r>
          </a:p>
        </p:txBody>
      </p:sp>
      <p:pic>
        <p:nvPicPr>
          <p:cNvPr id="35857" name="Picture 283" descr="C:\Documents and Settings\asdr_cb\Bureau\cliparts\colon_coupe.emf">
            <a:extLst>
              <a:ext uri="{FF2B5EF4-FFF2-40B4-BE49-F238E27FC236}">
                <a16:creationId xmlns:a16="http://schemas.microsoft.com/office/drawing/2014/main" id="{124210E1-40D9-4BB8-894A-0E63BF23D6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62813" y="1701800"/>
            <a:ext cx="2751137" cy="406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955" name="Line 284">
            <a:extLst>
              <a:ext uri="{FF2B5EF4-FFF2-40B4-BE49-F238E27FC236}">
                <a16:creationId xmlns:a16="http://schemas.microsoft.com/office/drawing/2014/main" id="{3E526380-895E-498E-9F44-697F61BA723B}"/>
              </a:ext>
            </a:extLst>
          </p:cNvPr>
          <p:cNvSpPr>
            <a:spLocks noChangeShapeType="1"/>
          </p:cNvSpPr>
          <p:nvPr/>
        </p:nvSpPr>
        <p:spPr bwMode="auto">
          <a:xfrm>
            <a:off x="3763963" y="5734050"/>
            <a:ext cx="657225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39956" name="Text Box 285">
            <a:extLst>
              <a:ext uri="{FF2B5EF4-FFF2-40B4-BE49-F238E27FC236}">
                <a16:creationId xmlns:a16="http://schemas.microsoft.com/office/drawing/2014/main" id="{87DA7B88-3EA1-4EB7-8FBC-306D00B56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1038" y="5572125"/>
            <a:ext cx="5889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Anus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>
            <a:extLst>
              <a:ext uri="{FF2B5EF4-FFF2-40B4-BE49-F238E27FC236}">
                <a16:creationId xmlns:a16="http://schemas.microsoft.com/office/drawing/2014/main" id="{3C1E6864-2794-47BB-8746-85FF6D53EE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Rectum</a:t>
            </a:r>
          </a:p>
        </p:txBody>
      </p:sp>
      <p:grpSp>
        <p:nvGrpSpPr>
          <p:cNvPr id="36866" name="Group 3">
            <a:extLst>
              <a:ext uri="{FF2B5EF4-FFF2-40B4-BE49-F238E27FC236}">
                <a16:creationId xmlns:a16="http://schemas.microsoft.com/office/drawing/2014/main" id="{3D58C915-E39E-4DEA-8F27-857E78902785}"/>
              </a:ext>
            </a:extLst>
          </p:cNvPr>
          <p:cNvGrpSpPr>
            <a:grpSpLocks/>
          </p:cNvGrpSpPr>
          <p:nvPr/>
        </p:nvGrpSpPr>
        <p:grpSpPr bwMode="auto">
          <a:xfrm>
            <a:off x="4565650" y="1444625"/>
            <a:ext cx="3060700" cy="4341813"/>
            <a:chOff x="1874" y="964"/>
            <a:chExt cx="1928" cy="2735"/>
          </a:xfrm>
        </p:grpSpPr>
        <p:sp>
          <p:nvSpPr>
            <p:cNvPr id="36867" name="Freeform 4">
              <a:extLst>
                <a:ext uri="{FF2B5EF4-FFF2-40B4-BE49-F238E27FC236}">
                  <a16:creationId xmlns:a16="http://schemas.microsoft.com/office/drawing/2014/main" id="{C6905C09-D69F-4EF8-9E0D-95563DEFA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964"/>
              <a:ext cx="1912" cy="2702"/>
            </a:xfrm>
            <a:custGeom>
              <a:avLst/>
              <a:gdLst>
                <a:gd name="T0" fmla="*/ 8637 w 853"/>
                <a:gd name="T1" fmla="*/ 8352 h 1130"/>
                <a:gd name="T2" fmla="*/ 8527 w 853"/>
                <a:gd name="T3" fmla="*/ 8393 h 1130"/>
                <a:gd name="T4" fmla="*/ 8491 w 853"/>
                <a:gd name="T5" fmla="*/ 8352 h 1130"/>
                <a:gd name="T6" fmla="*/ 8491 w 853"/>
                <a:gd name="T7" fmla="*/ 8257 h 1130"/>
                <a:gd name="T8" fmla="*/ 8563 w 853"/>
                <a:gd name="T9" fmla="*/ 7164 h 1130"/>
                <a:gd name="T10" fmla="*/ 8592 w 853"/>
                <a:gd name="T11" fmla="*/ 4907 h 1130"/>
                <a:gd name="T12" fmla="*/ 8571 w 853"/>
                <a:gd name="T13" fmla="*/ 2774 h 1130"/>
                <a:gd name="T14" fmla="*/ 8571 w 853"/>
                <a:gd name="T15" fmla="*/ 2774 h 1130"/>
                <a:gd name="T16" fmla="*/ 7637 w 853"/>
                <a:gd name="T17" fmla="*/ 806 h 1130"/>
                <a:gd name="T18" fmla="*/ 4799 w 853"/>
                <a:gd name="T19" fmla="*/ 0 h 1130"/>
                <a:gd name="T20" fmla="*/ 4799 w 853"/>
                <a:gd name="T21" fmla="*/ 0 h 1130"/>
                <a:gd name="T22" fmla="*/ 1959 w 853"/>
                <a:gd name="T23" fmla="*/ 806 h 1130"/>
                <a:gd name="T24" fmla="*/ 1024 w 853"/>
                <a:gd name="T25" fmla="*/ 2774 h 1130"/>
                <a:gd name="T26" fmla="*/ 1024 w 853"/>
                <a:gd name="T27" fmla="*/ 2774 h 1130"/>
                <a:gd name="T28" fmla="*/ 1015 w 853"/>
                <a:gd name="T29" fmla="*/ 3333 h 1130"/>
                <a:gd name="T30" fmla="*/ 1000 w 853"/>
                <a:gd name="T31" fmla="*/ 6930 h 1130"/>
                <a:gd name="T32" fmla="*/ 1116 w 853"/>
                <a:gd name="T33" fmla="*/ 8434 h 1130"/>
                <a:gd name="T34" fmla="*/ 1024 w 853"/>
                <a:gd name="T35" fmla="*/ 8462 h 1130"/>
                <a:gd name="T36" fmla="*/ 0 w 853"/>
                <a:gd name="T37" fmla="*/ 8166 h 1130"/>
                <a:gd name="T38" fmla="*/ 0 w 853"/>
                <a:gd name="T39" fmla="*/ 14763 h 1130"/>
                <a:gd name="T40" fmla="*/ 155 w 853"/>
                <a:gd name="T41" fmla="*/ 14997 h 1130"/>
                <a:gd name="T42" fmla="*/ 2679 w 853"/>
                <a:gd name="T43" fmla="*/ 14997 h 1130"/>
                <a:gd name="T44" fmla="*/ 2667 w 853"/>
                <a:gd name="T45" fmla="*/ 15009 h 1130"/>
                <a:gd name="T46" fmla="*/ 3793 w 853"/>
                <a:gd name="T47" fmla="*/ 14655 h 1130"/>
                <a:gd name="T48" fmla="*/ 4371 w 853"/>
                <a:gd name="T49" fmla="*/ 14476 h 1130"/>
                <a:gd name="T50" fmla="*/ 4799 w 853"/>
                <a:gd name="T51" fmla="*/ 14447 h 1130"/>
                <a:gd name="T52" fmla="*/ 4799 w 853"/>
                <a:gd name="T53" fmla="*/ 14447 h 1130"/>
                <a:gd name="T54" fmla="*/ 5687 w 853"/>
                <a:gd name="T55" fmla="*/ 14476 h 1130"/>
                <a:gd name="T56" fmla="*/ 6913 w 853"/>
                <a:gd name="T57" fmla="*/ 14997 h 1130"/>
                <a:gd name="T58" fmla="*/ 6913 w 853"/>
                <a:gd name="T59" fmla="*/ 14997 h 1130"/>
                <a:gd name="T60" fmla="*/ 7094 w 853"/>
                <a:gd name="T61" fmla="*/ 15095 h 1130"/>
                <a:gd name="T62" fmla="*/ 7094 w 853"/>
                <a:gd name="T63" fmla="*/ 15095 h 1130"/>
                <a:gd name="T64" fmla="*/ 7094 w 853"/>
                <a:gd name="T65" fmla="*/ 15095 h 1130"/>
                <a:gd name="T66" fmla="*/ 7455 w 853"/>
                <a:gd name="T67" fmla="*/ 15232 h 1130"/>
                <a:gd name="T68" fmla="*/ 7466 w 853"/>
                <a:gd name="T69" fmla="*/ 15232 h 1130"/>
                <a:gd name="T70" fmla="*/ 7872 w 853"/>
                <a:gd name="T71" fmla="*/ 15301 h 1130"/>
                <a:gd name="T72" fmla="*/ 7883 w 853"/>
                <a:gd name="T73" fmla="*/ 15313 h 1130"/>
                <a:gd name="T74" fmla="*/ 8018 w 853"/>
                <a:gd name="T75" fmla="*/ 15313 h 1130"/>
                <a:gd name="T76" fmla="*/ 8029 w 853"/>
                <a:gd name="T77" fmla="*/ 15313 h 1130"/>
                <a:gd name="T78" fmla="*/ 8175 w 853"/>
                <a:gd name="T79" fmla="*/ 15322 h 1130"/>
                <a:gd name="T80" fmla="*/ 8190 w 853"/>
                <a:gd name="T81" fmla="*/ 15322 h 1130"/>
                <a:gd name="T82" fmla="*/ 8309 w 853"/>
                <a:gd name="T83" fmla="*/ 15322 h 1130"/>
                <a:gd name="T84" fmla="*/ 8345 w 853"/>
                <a:gd name="T85" fmla="*/ 15322 h 1130"/>
                <a:gd name="T86" fmla="*/ 8482 w 853"/>
                <a:gd name="T87" fmla="*/ 15313 h 1130"/>
                <a:gd name="T88" fmla="*/ 8491 w 853"/>
                <a:gd name="T89" fmla="*/ 15313 h 1130"/>
                <a:gd name="T90" fmla="*/ 8637 w 853"/>
                <a:gd name="T91" fmla="*/ 15284 h 1130"/>
                <a:gd name="T92" fmla="*/ 8672 w 853"/>
                <a:gd name="T93" fmla="*/ 15284 h 1130"/>
                <a:gd name="T94" fmla="*/ 8798 w 853"/>
                <a:gd name="T95" fmla="*/ 15260 h 1130"/>
                <a:gd name="T96" fmla="*/ 8843 w 853"/>
                <a:gd name="T97" fmla="*/ 15260 h 1130"/>
                <a:gd name="T98" fmla="*/ 8973 w 853"/>
                <a:gd name="T99" fmla="*/ 15215 h 1130"/>
                <a:gd name="T100" fmla="*/ 8988 w 853"/>
                <a:gd name="T101" fmla="*/ 15215 h 1130"/>
                <a:gd name="T102" fmla="*/ 9134 w 853"/>
                <a:gd name="T103" fmla="*/ 15174 h 1130"/>
                <a:gd name="T104" fmla="*/ 9179 w 853"/>
                <a:gd name="T105" fmla="*/ 15162 h 1130"/>
                <a:gd name="T106" fmla="*/ 9291 w 853"/>
                <a:gd name="T107" fmla="*/ 15124 h 1130"/>
                <a:gd name="T108" fmla="*/ 9336 w 853"/>
                <a:gd name="T109" fmla="*/ 15105 h 1130"/>
                <a:gd name="T110" fmla="*/ 9495 w 853"/>
                <a:gd name="T111" fmla="*/ 15009 h 1130"/>
                <a:gd name="T112" fmla="*/ 9596 w 853"/>
                <a:gd name="T113" fmla="*/ 14878 h 1130"/>
                <a:gd name="T114" fmla="*/ 9607 w 853"/>
                <a:gd name="T115" fmla="*/ 8187 h 1130"/>
                <a:gd name="T116" fmla="*/ 8637 w 853"/>
                <a:gd name="T117" fmla="*/ 8352 h 113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853" h="1130">
                  <a:moveTo>
                    <a:pt x="767" y="611"/>
                  </a:moveTo>
                  <a:cubicBezTo>
                    <a:pt x="763" y="612"/>
                    <a:pt x="760" y="613"/>
                    <a:pt x="757" y="614"/>
                  </a:cubicBezTo>
                  <a:cubicBezTo>
                    <a:pt x="756" y="615"/>
                    <a:pt x="755" y="613"/>
                    <a:pt x="754" y="611"/>
                  </a:cubicBezTo>
                  <a:cubicBezTo>
                    <a:pt x="754" y="609"/>
                    <a:pt x="753" y="606"/>
                    <a:pt x="754" y="604"/>
                  </a:cubicBezTo>
                  <a:cubicBezTo>
                    <a:pt x="757" y="579"/>
                    <a:pt x="758" y="564"/>
                    <a:pt x="760" y="524"/>
                  </a:cubicBezTo>
                  <a:cubicBezTo>
                    <a:pt x="762" y="480"/>
                    <a:pt x="764" y="411"/>
                    <a:pt x="763" y="359"/>
                  </a:cubicBezTo>
                  <a:cubicBezTo>
                    <a:pt x="761" y="321"/>
                    <a:pt x="761" y="203"/>
                    <a:pt x="761" y="203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61" y="135"/>
                    <a:pt x="725" y="90"/>
                    <a:pt x="678" y="59"/>
                  </a:cubicBezTo>
                  <a:cubicBezTo>
                    <a:pt x="606" y="12"/>
                    <a:pt x="501" y="0"/>
                    <a:pt x="426" y="0"/>
                  </a:cubicBezTo>
                  <a:cubicBezTo>
                    <a:pt x="426" y="0"/>
                    <a:pt x="426" y="0"/>
                    <a:pt x="426" y="0"/>
                  </a:cubicBezTo>
                  <a:cubicBezTo>
                    <a:pt x="351" y="0"/>
                    <a:pt x="247" y="12"/>
                    <a:pt x="174" y="59"/>
                  </a:cubicBezTo>
                  <a:cubicBezTo>
                    <a:pt x="127" y="90"/>
                    <a:pt x="91" y="135"/>
                    <a:pt x="91" y="203"/>
                  </a:cubicBezTo>
                  <a:cubicBezTo>
                    <a:pt x="91" y="203"/>
                    <a:pt x="91" y="203"/>
                    <a:pt x="91" y="203"/>
                  </a:cubicBezTo>
                  <a:cubicBezTo>
                    <a:pt x="90" y="244"/>
                    <a:pt x="90" y="244"/>
                    <a:pt x="90" y="244"/>
                  </a:cubicBezTo>
                  <a:cubicBezTo>
                    <a:pt x="86" y="332"/>
                    <a:pt x="87" y="431"/>
                    <a:pt x="89" y="507"/>
                  </a:cubicBezTo>
                  <a:cubicBezTo>
                    <a:pt x="90" y="568"/>
                    <a:pt x="97" y="592"/>
                    <a:pt x="99" y="617"/>
                  </a:cubicBezTo>
                  <a:cubicBezTo>
                    <a:pt x="101" y="623"/>
                    <a:pt x="94" y="621"/>
                    <a:pt x="91" y="619"/>
                  </a:cubicBezTo>
                  <a:cubicBezTo>
                    <a:pt x="66" y="608"/>
                    <a:pt x="36" y="597"/>
                    <a:pt x="0" y="597"/>
                  </a:cubicBezTo>
                  <a:cubicBezTo>
                    <a:pt x="0" y="1080"/>
                    <a:pt x="0" y="1080"/>
                    <a:pt x="0" y="1080"/>
                  </a:cubicBezTo>
                  <a:cubicBezTo>
                    <a:pt x="5" y="1086"/>
                    <a:pt x="10" y="1096"/>
                    <a:pt x="14" y="1097"/>
                  </a:cubicBezTo>
                  <a:cubicBezTo>
                    <a:pt x="102" y="1130"/>
                    <a:pt x="186" y="1123"/>
                    <a:pt x="238" y="1097"/>
                  </a:cubicBezTo>
                  <a:cubicBezTo>
                    <a:pt x="237" y="1098"/>
                    <a:pt x="237" y="1098"/>
                    <a:pt x="237" y="1098"/>
                  </a:cubicBezTo>
                  <a:cubicBezTo>
                    <a:pt x="266" y="1083"/>
                    <a:pt x="300" y="1079"/>
                    <a:pt x="337" y="1072"/>
                  </a:cubicBezTo>
                  <a:cubicBezTo>
                    <a:pt x="354" y="1069"/>
                    <a:pt x="371" y="1060"/>
                    <a:pt x="388" y="1059"/>
                  </a:cubicBezTo>
                  <a:cubicBezTo>
                    <a:pt x="401" y="1058"/>
                    <a:pt x="414" y="1057"/>
                    <a:pt x="426" y="1057"/>
                  </a:cubicBezTo>
                  <a:cubicBezTo>
                    <a:pt x="426" y="1057"/>
                    <a:pt x="426" y="1057"/>
                    <a:pt x="426" y="1057"/>
                  </a:cubicBezTo>
                  <a:cubicBezTo>
                    <a:pt x="450" y="1057"/>
                    <a:pt x="480" y="1055"/>
                    <a:pt x="505" y="1059"/>
                  </a:cubicBezTo>
                  <a:cubicBezTo>
                    <a:pt x="546" y="1065"/>
                    <a:pt x="582" y="1081"/>
                    <a:pt x="614" y="1097"/>
                  </a:cubicBezTo>
                  <a:cubicBezTo>
                    <a:pt x="614" y="1097"/>
                    <a:pt x="614" y="1097"/>
                    <a:pt x="614" y="1097"/>
                  </a:cubicBezTo>
                  <a:cubicBezTo>
                    <a:pt x="619" y="1099"/>
                    <a:pt x="625" y="1102"/>
                    <a:pt x="630" y="1104"/>
                  </a:cubicBezTo>
                  <a:cubicBezTo>
                    <a:pt x="630" y="1104"/>
                    <a:pt x="630" y="1104"/>
                    <a:pt x="630" y="1104"/>
                  </a:cubicBezTo>
                  <a:cubicBezTo>
                    <a:pt x="630" y="1104"/>
                    <a:pt x="630" y="1104"/>
                    <a:pt x="630" y="1104"/>
                  </a:cubicBezTo>
                  <a:cubicBezTo>
                    <a:pt x="640" y="1108"/>
                    <a:pt x="651" y="1111"/>
                    <a:pt x="662" y="1114"/>
                  </a:cubicBezTo>
                  <a:cubicBezTo>
                    <a:pt x="663" y="1114"/>
                    <a:pt x="663" y="1114"/>
                    <a:pt x="663" y="1114"/>
                  </a:cubicBezTo>
                  <a:cubicBezTo>
                    <a:pt x="674" y="1116"/>
                    <a:pt x="686" y="1118"/>
                    <a:pt x="699" y="1119"/>
                  </a:cubicBezTo>
                  <a:cubicBezTo>
                    <a:pt x="699" y="1120"/>
                    <a:pt x="700" y="1120"/>
                    <a:pt x="700" y="1120"/>
                  </a:cubicBezTo>
                  <a:cubicBezTo>
                    <a:pt x="704" y="1120"/>
                    <a:pt x="708" y="1120"/>
                    <a:pt x="712" y="1120"/>
                  </a:cubicBezTo>
                  <a:cubicBezTo>
                    <a:pt x="712" y="1120"/>
                    <a:pt x="713" y="1120"/>
                    <a:pt x="713" y="1120"/>
                  </a:cubicBezTo>
                  <a:cubicBezTo>
                    <a:pt x="717" y="1121"/>
                    <a:pt x="721" y="1121"/>
                    <a:pt x="726" y="1121"/>
                  </a:cubicBezTo>
                  <a:cubicBezTo>
                    <a:pt x="726" y="1121"/>
                    <a:pt x="727" y="1121"/>
                    <a:pt x="727" y="1121"/>
                  </a:cubicBezTo>
                  <a:cubicBezTo>
                    <a:pt x="731" y="1121"/>
                    <a:pt x="735" y="1121"/>
                    <a:pt x="738" y="1121"/>
                  </a:cubicBezTo>
                  <a:cubicBezTo>
                    <a:pt x="739" y="1121"/>
                    <a:pt x="740" y="1121"/>
                    <a:pt x="741" y="1121"/>
                  </a:cubicBezTo>
                  <a:cubicBezTo>
                    <a:pt x="745" y="1120"/>
                    <a:pt x="749" y="1120"/>
                    <a:pt x="753" y="1120"/>
                  </a:cubicBezTo>
                  <a:cubicBezTo>
                    <a:pt x="754" y="1120"/>
                    <a:pt x="754" y="1120"/>
                    <a:pt x="754" y="1120"/>
                  </a:cubicBezTo>
                  <a:cubicBezTo>
                    <a:pt x="759" y="1119"/>
                    <a:pt x="763" y="1119"/>
                    <a:pt x="767" y="1118"/>
                  </a:cubicBezTo>
                  <a:cubicBezTo>
                    <a:pt x="768" y="1118"/>
                    <a:pt x="769" y="1118"/>
                    <a:pt x="770" y="1118"/>
                  </a:cubicBezTo>
                  <a:cubicBezTo>
                    <a:pt x="774" y="1117"/>
                    <a:pt x="777" y="1117"/>
                    <a:pt x="781" y="1116"/>
                  </a:cubicBezTo>
                  <a:cubicBezTo>
                    <a:pt x="782" y="1116"/>
                    <a:pt x="783" y="1116"/>
                    <a:pt x="785" y="1116"/>
                  </a:cubicBezTo>
                  <a:cubicBezTo>
                    <a:pt x="789" y="1115"/>
                    <a:pt x="793" y="1114"/>
                    <a:pt x="797" y="1113"/>
                  </a:cubicBezTo>
                  <a:cubicBezTo>
                    <a:pt x="797" y="1113"/>
                    <a:pt x="797" y="1113"/>
                    <a:pt x="798" y="1113"/>
                  </a:cubicBezTo>
                  <a:cubicBezTo>
                    <a:pt x="802" y="1112"/>
                    <a:pt x="807" y="1111"/>
                    <a:pt x="811" y="1110"/>
                  </a:cubicBezTo>
                  <a:cubicBezTo>
                    <a:pt x="812" y="1110"/>
                    <a:pt x="814" y="1109"/>
                    <a:pt x="815" y="1109"/>
                  </a:cubicBezTo>
                  <a:cubicBezTo>
                    <a:pt x="818" y="1108"/>
                    <a:pt x="822" y="1107"/>
                    <a:pt x="825" y="1106"/>
                  </a:cubicBezTo>
                  <a:cubicBezTo>
                    <a:pt x="826" y="1105"/>
                    <a:pt x="828" y="1105"/>
                    <a:pt x="829" y="1105"/>
                  </a:cubicBezTo>
                  <a:cubicBezTo>
                    <a:pt x="833" y="1103"/>
                    <a:pt x="838" y="1100"/>
                    <a:pt x="843" y="1098"/>
                  </a:cubicBezTo>
                  <a:cubicBezTo>
                    <a:pt x="848" y="1097"/>
                    <a:pt x="848" y="1091"/>
                    <a:pt x="852" y="1088"/>
                  </a:cubicBezTo>
                  <a:cubicBezTo>
                    <a:pt x="853" y="599"/>
                    <a:pt x="853" y="599"/>
                    <a:pt x="853" y="599"/>
                  </a:cubicBezTo>
                  <a:cubicBezTo>
                    <a:pt x="830" y="599"/>
                    <a:pt x="793" y="601"/>
                    <a:pt x="767" y="611"/>
                  </a:cubicBezTo>
                  <a:close/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8" name="Freeform 5">
              <a:extLst>
                <a:ext uri="{FF2B5EF4-FFF2-40B4-BE49-F238E27FC236}">
                  <a16:creationId xmlns:a16="http://schemas.microsoft.com/office/drawing/2014/main" id="{A0C562E6-224D-40B4-9277-DFE8A50D4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134"/>
              <a:ext cx="1157" cy="2455"/>
            </a:xfrm>
            <a:custGeom>
              <a:avLst/>
              <a:gdLst>
                <a:gd name="T0" fmla="*/ 4601 w 516"/>
                <a:gd name="T1" fmla="*/ 13595 h 1027"/>
                <a:gd name="T2" fmla="*/ 4310 w 516"/>
                <a:gd name="T3" fmla="*/ 10874 h 1027"/>
                <a:gd name="T4" fmla="*/ 4294 w 516"/>
                <a:gd name="T5" fmla="*/ 9538 h 1027"/>
                <a:gd name="T6" fmla="*/ 5092 w 516"/>
                <a:gd name="T7" fmla="*/ 8429 h 1027"/>
                <a:gd name="T8" fmla="*/ 5545 w 516"/>
                <a:gd name="T9" fmla="*/ 7485 h 1027"/>
                <a:gd name="T10" fmla="*/ 5556 w 516"/>
                <a:gd name="T11" fmla="*/ 7023 h 1027"/>
                <a:gd name="T12" fmla="*/ 5662 w 516"/>
                <a:gd name="T13" fmla="*/ 6624 h 1027"/>
                <a:gd name="T14" fmla="*/ 5545 w 516"/>
                <a:gd name="T15" fmla="*/ 6050 h 1027"/>
                <a:gd name="T16" fmla="*/ 5691 w 516"/>
                <a:gd name="T17" fmla="*/ 5658 h 1027"/>
                <a:gd name="T18" fmla="*/ 5556 w 516"/>
                <a:gd name="T19" fmla="*/ 5190 h 1027"/>
                <a:gd name="T20" fmla="*/ 5691 w 516"/>
                <a:gd name="T21" fmla="*/ 4850 h 1027"/>
                <a:gd name="T22" fmla="*/ 5617 w 516"/>
                <a:gd name="T23" fmla="*/ 4155 h 1027"/>
                <a:gd name="T24" fmla="*/ 5796 w 516"/>
                <a:gd name="T25" fmla="*/ 3416 h 1027"/>
                <a:gd name="T26" fmla="*/ 5715 w 516"/>
                <a:gd name="T27" fmla="*/ 2938 h 1027"/>
                <a:gd name="T28" fmla="*/ 5807 w 516"/>
                <a:gd name="T29" fmla="*/ 2347 h 1027"/>
                <a:gd name="T30" fmla="*/ 5783 w 516"/>
                <a:gd name="T31" fmla="*/ 1936 h 1027"/>
                <a:gd name="T32" fmla="*/ 5816 w 516"/>
                <a:gd name="T33" fmla="*/ 1805 h 1027"/>
                <a:gd name="T34" fmla="*/ 5816 w 516"/>
                <a:gd name="T35" fmla="*/ 1805 h 1027"/>
                <a:gd name="T36" fmla="*/ 2910 w 516"/>
                <a:gd name="T37" fmla="*/ 0 h 1027"/>
                <a:gd name="T38" fmla="*/ 0 w 516"/>
                <a:gd name="T39" fmla="*/ 1805 h 1027"/>
                <a:gd name="T40" fmla="*/ 0 w 516"/>
                <a:gd name="T41" fmla="*/ 1805 h 1027"/>
                <a:gd name="T42" fmla="*/ 0 w 516"/>
                <a:gd name="T43" fmla="*/ 2692 h 1027"/>
                <a:gd name="T44" fmla="*/ 110 w 516"/>
                <a:gd name="T45" fmla="*/ 3210 h 1027"/>
                <a:gd name="T46" fmla="*/ 0 w 516"/>
                <a:gd name="T47" fmla="*/ 3567 h 1027"/>
                <a:gd name="T48" fmla="*/ 110 w 516"/>
                <a:gd name="T49" fmla="*/ 3892 h 1027"/>
                <a:gd name="T50" fmla="*/ 65 w 516"/>
                <a:gd name="T51" fmla="*/ 4224 h 1027"/>
                <a:gd name="T52" fmla="*/ 226 w 516"/>
                <a:gd name="T53" fmla="*/ 4850 h 1027"/>
                <a:gd name="T54" fmla="*/ 65 w 516"/>
                <a:gd name="T55" fmla="*/ 5395 h 1027"/>
                <a:gd name="T56" fmla="*/ 247 w 516"/>
                <a:gd name="T57" fmla="*/ 5835 h 1027"/>
                <a:gd name="T58" fmla="*/ 157 w 516"/>
                <a:gd name="T59" fmla="*/ 6624 h 1027"/>
                <a:gd name="T60" fmla="*/ 724 w 516"/>
                <a:gd name="T61" fmla="*/ 8429 h 1027"/>
                <a:gd name="T62" fmla="*/ 1522 w 516"/>
                <a:gd name="T63" fmla="*/ 9538 h 1027"/>
                <a:gd name="T64" fmla="*/ 1509 w 516"/>
                <a:gd name="T65" fmla="*/ 10874 h 1027"/>
                <a:gd name="T66" fmla="*/ 1227 w 516"/>
                <a:gd name="T67" fmla="*/ 13595 h 1027"/>
                <a:gd name="T68" fmla="*/ 789 w 516"/>
                <a:gd name="T69" fmla="*/ 14018 h 1027"/>
                <a:gd name="T70" fmla="*/ 780 w 516"/>
                <a:gd name="T71" fmla="*/ 14030 h 1027"/>
                <a:gd name="T72" fmla="*/ 1906 w 516"/>
                <a:gd name="T73" fmla="*/ 13673 h 1027"/>
                <a:gd name="T74" fmla="*/ 2478 w 516"/>
                <a:gd name="T75" fmla="*/ 13497 h 1027"/>
                <a:gd name="T76" fmla="*/ 2910 w 516"/>
                <a:gd name="T77" fmla="*/ 13468 h 1027"/>
                <a:gd name="T78" fmla="*/ 2910 w 516"/>
                <a:gd name="T79" fmla="*/ 13468 h 1027"/>
                <a:gd name="T80" fmla="*/ 3801 w 516"/>
                <a:gd name="T81" fmla="*/ 13497 h 1027"/>
                <a:gd name="T82" fmla="*/ 5027 w 516"/>
                <a:gd name="T83" fmla="*/ 14018 h 1027"/>
                <a:gd name="T84" fmla="*/ 5027 w 516"/>
                <a:gd name="T85" fmla="*/ 14018 h 1027"/>
                <a:gd name="T86" fmla="*/ 4601 w 516"/>
                <a:gd name="T87" fmla="*/ 13595 h 102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16" h="1027">
                  <a:moveTo>
                    <a:pt x="408" y="995"/>
                  </a:moveTo>
                  <a:cubicBezTo>
                    <a:pt x="366" y="933"/>
                    <a:pt x="384" y="836"/>
                    <a:pt x="382" y="796"/>
                  </a:cubicBezTo>
                  <a:cubicBezTo>
                    <a:pt x="380" y="756"/>
                    <a:pt x="369" y="733"/>
                    <a:pt x="381" y="698"/>
                  </a:cubicBezTo>
                  <a:cubicBezTo>
                    <a:pt x="396" y="654"/>
                    <a:pt x="408" y="665"/>
                    <a:pt x="452" y="617"/>
                  </a:cubicBezTo>
                  <a:cubicBezTo>
                    <a:pt x="473" y="595"/>
                    <a:pt x="485" y="570"/>
                    <a:pt x="492" y="548"/>
                  </a:cubicBezTo>
                  <a:cubicBezTo>
                    <a:pt x="496" y="537"/>
                    <a:pt x="491" y="524"/>
                    <a:pt x="493" y="514"/>
                  </a:cubicBezTo>
                  <a:cubicBezTo>
                    <a:pt x="495" y="502"/>
                    <a:pt x="502" y="493"/>
                    <a:pt x="502" y="485"/>
                  </a:cubicBezTo>
                  <a:cubicBezTo>
                    <a:pt x="504" y="457"/>
                    <a:pt x="494" y="460"/>
                    <a:pt x="492" y="443"/>
                  </a:cubicBezTo>
                  <a:cubicBezTo>
                    <a:pt x="490" y="426"/>
                    <a:pt x="503" y="430"/>
                    <a:pt x="505" y="414"/>
                  </a:cubicBezTo>
                  <a:cubicBezTo>
                    <a:pt x="507" y="398"/>
                    <a:pt x="493" y="394"/>
                    <a:pt x="493" y="380"/>
                  </a:cubicBezTo>
                  <a:cubicBezTo>
                    <a:pt x="493" y="366"/>
                    <a:pt x="505" y="369"/>
                    <a:pt x="505" y="355"/>
                  </a:cubicBezTo>
                  <a:cubicBezTo>
                    <a:pt x="505" y="336"/>
                    <a:pt x="498" y="321"/>
                    <a:pt x="498" y="304"/>
                  </a:cubicBezTo>
                  <a:cubicBezTo>
                    <a:pt x="498" y="287"/>
                    <a:pt x="515" y="263"/>
                    <a:pt x="514" y="250"/>
                  </a:cubicBezTo>
                  <a:cubicBezTo>
                    <a:pt x="513" y="236"/>
                    <a:pt x="507" y="227"/>
                    <a:pt x="507" y="215"/>
                  </a:cubicBezTo>
                  <a:cubicBezTo>
                    <a:pt x="507" y="203"/>
                    <a:pt x="515" y="186"/>
                    <a:pt x="515" y="172"/>
                  </a:cubicBezTo>
                  <a:cubicBezTo>
                    <a:pt x="515" y="158"/>
                    <a:pt x="512" y="148"/>
                    <a:pt x="513" y="142"/>
                  </a:cubicBezTo>
                  <a:cubicBezTo>
                    <a:pt x="514" y="138"/>
                    <a:pt x="516" y="135"/>
                    <a:pt x="516" y="132"/>
                  </a:cubicBezTo>
                  <a:cubicBezTo>
                    <a:pt x="516" y="132"/>
                    <a:pt x="516" y="132"/>
                    <a:pt x="516" y="132"/>
                  </a:cubicBezTo>
                  <a:cubicBezTo>
                    <a:pt x="516" y="45"/>
                    <a:pt x="378" y="0"/>
                    <a:pt x="258" y="0"/>
                  </a:cubicBezTo>
                  <a:cubicBezTo>
                    <a:pt x="139" y="0"/>
                    <a:pt x="0" y="45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215"/>
                    <a:pt x="10" y="211"/>
                    <a:pt x="10" y="235"/>
                  </a:cubicBezTo>
                  <a:cubicBezTo>
                    <a:pt x="10" y="252"/>
                    <a:pt x="0" y="247"/>
                    <a:pt x="0" y="261"/>
                  </a:cubicBezTo>
                  <a:cubicBezTo>
                    <a:pt x="0" y="275"/>
                    <a:pt x="9" y="270"/>
                    <a:pt x="10" y="285"/>
                  </a:cubicBezTo>
                  <a:cubicBezTo>
                    <a:pt x="12" y="299"/>
                    <a:pt x="3" y="296"/>
                    <a:pt x="6" y="309"/>
                  </a:cubicBezTo>
                  <a:cubicBezTo>
                    <a:pt x="6" y="329"/>
                    <a:pt x="20" y="337"/>
                    <a:pt x="20" y="355"/>
                  </a:cubicBezTo>
                  <a:cubicBezTo>
                    <a:pt x="20" y="373"/>
                    <a:pt x="4" y="377"/>
                    <a:pt x="6" y="395"/>
                  </a:cubicBezTo>
                  <a:cubicBezTo>
                    <a:pt x="8" y="413"/>
                    <a:pt x="22" y="409"/>
                    <a:pt x="22" y="427"/>
                  </a:cubicBezTo>
                  <a:cubicBezTo>
                    <a:pt x="22" y="445"/>
                    <a:pt x="14" y="457"/>
                    <a:pt x="14" y="485"/>
                  </a:cubicBezTo>
                  <a:cubicBezTo>
                    <a:pt x="14" y="513"/>
                    <a:pt x="20" y="569"/>
                    <a:pt x="64" y="617"/>
                  </a:cubicBezTo>
                  <a:cubicBezTo>
                    <a:pt x="108" y="665"/>
                    <a:pt x="120" y="654"/>
                    <a:pt x="135" y="698"/>
                  </a:cubicBezTo>
                  <a:cubicBezTo>
                    <a:pt x="147" y="733"/>
                    <a:pt x="136" y="756"/>
                    <a:pt x="134" y="796"/>
                  </a:cubicBezTo>
                  <a:cubicBezTo>
                    <a:pt x="132" y="836"/>
                    <a:pt x="151" y="933"/>
                    <a:pt x="109" y="995"/>
                  </a:cubicBezTo>
                  <a:cubicBezTo>
                    <a:pt x="101" y="1007"/>
                    <a:pt x="87" y="1017"/>
                    <a:pt x="70" y="1026"/>
                  </a:cubicBezTo>
                  <a:cubicBezTo>
                    <a:pt x="69" y="1027"/>
                    <a:pt x="69" y="1027"/>
                    <a:pt x="69" y="1027"/>
                  </a:cubicBezTo>
                  <a:cubicBezTo>
                    <a:pt x="98" y="1012"/>
                    <a:pt x="132" y="1008"/>
                    <a:pt x="169" y="1001"/>
                  </a:cubicBezTo>
                  <a:cubicBezTo>
                    <a:pt x="186" y="998"/>
                    <a:pt x="203" y="989"/>
                    <a:pt x="220" y="988"/>
                  </a:cubicBezTo>
                  <a:cubicBezTo>
                    <a:pt x="233" y="987"/>
                    <a:pt x="246" y="986"/>
                    <a:pt x="258" y="986"/>
                  </a:cubicBezTo>
                  <a:cubicBezTo>
                    <a:pt x="258" y="986"/>
                    <a:pt x="258" y="986"/>
                    <a:pt x="258" y="986"/>
                  </a:cubicBezTo>
                  <a:cubicBezTo>
                    <a:pt x="282" y="986"/>
                    <a:pt x="312" y="984"/>
                    <a:pt x="337" y="988"/>
                  </a:cubicBezTo>
                  <a:cubicBezTo>
                    <a:pt x="378" y="994"/>
                    <a:pt x="414" y="1010"/>
                    <a:pt x="446" y="1026"/>
                  </a:cubicBezTo>
                  <a:cubicBezTo>
                    <a:pt x="446" y="1026"/>
                    <a:pt x="446" y="1026"/>
                    <a:pt x="446" y="1026"/>
                  </a:cubicBezTo>
                  <a:cubicBezTo>
                    <a:pt x="429" y="1017"/>
                    <a:pt x="415" y="1006"/>
                    <a:pt x="408" y="995"/>
                  </a:cubicBezTo>
                  <a:close/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69" name="Freeform 6">
              <a:extLst>
                <a:ext uri="{FF2B5EF4-FFF2-40B4-BE49-F238E27FC236}">
                  <a16:creationId xmlns:a16="http://schemas.microsoft.com/office/drawing/2014/main" id="{A2E2D2C4-478C-41D0-B11A-60EEFF8F53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9" y="1134"/>
              <a:ext cx="1155" cy="2455"/>
            </a:xfrm>
            <a:custGeom>
              <a:avLst/>
              <a:gdLst>
                <a:gd name="T0" fmla="*/ 4748 w 515"/>
                <a:gd name="T1" fmla="*/ 13850 h 1027"/>
                <a:gd name="T2" fmla="*/ 5030 w 515"/>
                <a:gd name="T3" fmla="*/ 14018 h 1027"/>
                <a:gd name="T4" fmla="*/ 5030 w 515"/>
                <a:gd name="T5" fmla="*/ 14018 h 1027"/>
                <a:gd name="T6" fmla="*/ 4804 w 515"/>
                <a:gd name="T7" fmla="*/ 13850 h 1027"/>
                <a:gd name="T8" fmla="*/ 4748 w 515"/>
                <a:gd name="T9" fmla="*/ 13850 h 1027"/>
                <a:gd name="T10" fmla="*/ 5809 w 515"/>
                <a:gd name="T11" fmla="*/ 2269 h 1027"/>
                <a:gd name="T12" fmla="*/ 5788 w 515"/>
                <a:gd name="T13" fmla="*/ 2006 h 1027"/>
                <a:gd name="T14" fmla="*/ 5246 w 515"/>
                <a:gd name="T15" fmla="*/ 1080 h 1027"/>
                <a:gd name="T16" fmla="*/ 5190 w 515"/>
                <a:gd name="T17" fmla="*/ 999 h 1027"/>
                <a:gd name="T18" fmla="*/ 5282 w 515"/>
                <a:gd name="T19" fmla="*/ 863 h 1027"/>
                <a:gd name="T20" fmla="*/ 5237 w 515"/>
                <a:gd name="T21" fmla="*/ 698 h 1027"/>
                <a:gd name="T22" fmla="*/ 4739 w 515"/>
                <a:gd name="T23" fmla="*/ 394 h 1027"/>
                <a:gd name="T24" fmla="*/ 4739 w 515"/>
                <a:gd name="T25" fmla="*/ 394 h 1027"/>
                <a:gd name="T26" fmla="*/ 4739 w 515"/>
                <a:gd name="T27" fmla="*/ 382 h 1027"/>
                <a:gd name="T28" fmla="*/ 4703 w 515"/>
                <a:gd name="T29" fmla="*/ 382 h 1027"/>
                <a:gd name="T30" fmla="*/ 4627 w 515"/>
                <a:gd name="T31" fmla="*/ 342 h 1027"/>
                <a:gd name="T32" fmla="*/ 4593 w 515"/>
                <a:gd name="T33" fmla="*/ 325 h 1027"/>
                <a:gd name="T34" fmla="*/ 4512 w 515"/>
                <a:gd name="T35" fmla="*/ 304 h 1027"/>
                <a:gd name="T36" fmla="*/ 4467 w 515"/>
                <a:gd name="T37" fmla="*/ 275 h 1027"/>
                <a:gd name="T38" fmla="*/ 4400 w 515"/>
                <a:gd name="T39" fmla="*/ 246 h 1027"/>
                <a:gd name="T40" fmla="*/ 4355 w 515"/>
                <a:gd name="T41" fmla="*/ 234 h 1027"/>
                <a:gd name="T42" fmla="*/ 4275 w 515"/>
                <a:gd name="T43" fmla="*/ 206 h 1027"/>
                <a:gd name="T44" fmla="*/ 4241 w 515"/>
                <a:gd name="T45" fmla="*/ 206 h 1027"/>
                <a:gd name="T46" fmla="*/ 4149 w 515"/>
                <a:gd name="T47" fmla="*/ 177 h 1027"/>
                <a:gd name="T48" fmla="*/ 4120 w 515"/>
                <a:gd name="T49" fmla="*/ 165 h 1027"/>
                <a:gd name="T50" fmla="*/ 4014 w 515"/>
                <a:gd name="T51" fmla="*/ 136 h 1027"/>
                <a:gd name="T52" fmla="*/ 3994 w 515"/>
                <a:gd name="T53" fmla="*/ 136 h 1027"/>
                <a:gd name="T54" fmla="*/ 2913 w 515"/>
                <a:gd name="T55" fmla="*/ 0 h 1027"/>
                <a:gd name="T56" fmla="*/ 0 w 515"/>
                <a:gd name="T57" fmla="*/ 1805 h 1027"/>
                <a:gd name="T58" fmla="*/ 0 w 515"/>
                <a:gd name="T59" fmla="*/ 1805 h 1027"/>
                <a:gd name="T60" fmla="*/ 0 w 515"/>
                <a:gd name="T61" fmla="*/ 2692 h 1027"/>
                <a:gd name="T62" fmla="*/ 110 w 515"/>
                <a:gd name="T63" fmla="*/ 3210 h 1027"/>
                <a:gd name="T64" fmla="*/ 0 w 515"/>
                <a:gd name="T65" fmla="*/ 3567 h 1027"/>
                <a:gd name="T66" fmla="*/ 110 w 515"/>
                <a:gd name="T67" fmla="*/ 3892 h 1027"/>
                <a:gd name="T68" fmla="*/ 65 w 515"/>
                <a:gd name="T69" fmla="*/ 4224 h 1027"/>
                <a:gd name="T70" fmla="*/ 227 w 515"/>
                <a:gd name="T71" fmla="*/ 4850 h 1027"/>
                <a:gd name="T72" fmla="*/ 65 w 515"/>
                <a:gd name="T73" fmla="*/ 5395 h 1027"/>
                <a:gd name="T74" fmla="*/ 247 w 515"/>
                <a:gd name="T75" fmla="*/ 5835 h 1027"/>
                <a:gd name="T76" fmla="*/ 157 w 515"/>
                <a:gd name="T77" fmla="*/ 6624 h 1027"/>
                <a:gd name="T78" fmla="*/ 724 w 515"/>
                <a:gd name="T79" fmla="*/ 8429 h 1027"/>
                <a:gd name="T80" fmla="*/ 1525 w 515"/>
                <a:gd name="T81" fmla="*/ 9538 h 1027"/>
                <a:gd name="T82" fmla="*/ 1514 w 515"/>
                <a:gd name="T83" fmla="*/ 10874 h 1027"/>
                <a:gd name="T84" fmla="*/ 1227 w 515"/>
                <a:gd name="T85" fmla="*/ 13595 h 1027"/>
                <a:gd name="T86" fmla="*/ 789 w 515"/>
                <a:gd name="T87" fmla="*/ 14018 h 1027"/>
                <a:gd name="T88" fmla="*/ 780 w 515"/>
                <a:gd name="T89" fmla="*/ 14030 h 1027"/>
                <a:gd name="T90" fmla="*/ 1906 w 515"/>
                <a:gd name="T91" fmla="*/ 13673 h 1027"/>
                <a:gd name="T92" fmla="*/ 2505 w 515"/>
                <a:gd name="T93" fmla="*/ 12406 h 1027"/>
                <a:gd name="T94" fmla="*/ 2032 w 515"/>
                <a:gd name="T95" fmla="*/ 8959 h 1027"/>
                <a:gd name="T96" fmla="*/ 1308 w 515"/>
                <a:gd name="T97" fmla="*/ 7073 h 1027"/>
                <a:gd name="T98" fmla="*/ 2077 w 515"/>
                <a:gd name="T99" fmla="*/ 5001 h 1027"/>
                <a:gd name="T100" fmla="*/ 1545 w 515"/>
                <a:gd name="T101" fmla="*/ 4451 h 1027"/>
                <a:gd name="T102" fmla="*/ 1897 w 515"/>
                <a:gd name="T103" fmla="*/ 3961 h 1027"/>
                <a:gd name="T104" fmla="*/ 1624 w 515"/>
                <a:gd name="T105" fmla="*/ 3949 h 1027"/>
                <a:gd name="T106" fmla="*/ 1624 w 515"/>
                <a:gd name="T107" fmla="*/ 3538 h 1027"/>
                <a:gd name="T108" fmla="*/ 1624 w 515"/>
                <a:gd name="T109" fmla="*/ 3074 h 1027"/>
                <a:gd name="T110" fmla="*/ 1624 w 515"/>
                <a:gd name="T111" fmla="*/ 2182 h 1027"/>
                <a:gd name="T112" fmla="*/ 1624 w 515"/>
                <a:gd name="T113" fmla="*/ 2182 h 1027"/>
                <a:gd name="T114" fmla="*/ 2866 w 515"/>
                <a:gd name="T115" fmla="*/ 708 h 1027"/>
                <a:gd name="T116" fmla="*/ 4784 w 515"/>
                <a:gd name="T117" fmla="*/ 913 h 1027"/>
                <a:gd name="T118" fmla="*/ 5504 w 515"/>
                <a:gd name="T119" fmla="*/ 1692 h 1027"/>
                <a:gd name="T120" fmla="*/ 5775 w 515"/>
                <a:gd name="T121" fmla="*/ 2445 h 1027"/>
                <a:gd name="T122" fmla="*/ 5809 w 515"/>
                <a:gd name="T123" fmla="*/ 2269 h 102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15" h="1027">
                  <a:moveTo>
                    <a:pt x="421" y="1014"/>
                  </a:moveTo>
                  <a:cubicBezTo>
                    <a:pt x="430" y="1018"/>
                    <a:pt x="438" y="1022"/>
                    <a:pt x="446" y="1026"/>
                  </a:cubicBezTo>
                  <a:cubicBezTo>
                    <a:pt x="446" y="1026"/>
                    <a:pt x="446" y="1026"/>
                    <a:pt x="446" y="1026"/>
                  </a:cubicBezTo>
                  <a:cubicBezTo>
                    <a:pt x="439" y="1022"/>
                    <a:pt x="432" y="1018"/>
                    <a:pt x="426" y="1014"/>
                  </a:cubicBezTo>
                  <a:cubicBezTo>
                    <a:pt x="425" y="1014"/>
                    <a:pt x="423" y="1014"/>
                    <a:pt x="421" y="1014"/>
                  </a:cubicBezTo>
                  <a:close/>
                  <a:moveTo>
                    <a:pt x="515" y="166"/>
                  </a:moveTo>
                  <a:cubicBezTo>
                    <a:pt x="514" y="158"/>
                    <a:pt x="513" y="152"/>
                    <a:pt x="513" y="147"/>
                  </a:cubicBezTo>
                  <a:cubicBezTo>
                    <a:pt x="506" y="121"/>
                    <a:pt x="481" y="99"/>
                    <a:pt x="465" y="79"/>
                  </a:cubicBezTo>
                  <a:cubicBezTo>
                    <a:pt x="464" y="78"/>
                    <a:pt x="460" y="75"/>
                    <a:pt x="460" y="73"/>
                  </a:cubicBezTo>
                  <a:cubicBezTo>
                    <a:pt x="459" y="67"/>
                    <a:pt x="466" y="67"/>
                    <a:pt x="468" y="63"/>
                  </a:cubicBezTo>
                  <a:cubicBezTo>
                    <a:pt x="469" y="60"/>
                    <a:pt x="467" y="55"/>
                    <a:pt x="464" y="51"/>
                  </a:cubicBezTo>
                  <a:cubicBezTo>
                    <a:pt x="451" y="42"/>
                    <a:pt x="436" y="35"/>
                    <a:pt x="420" y="29"/>
                  </a:cubicBezTo>
                  <a:cubicBezTo>
                    <a:pt x="420" y="29"/>
                    <a:pt x="420" y="29"/>
                    <a:pt x="420" y="29"/>
                  </a:cubicBezTo>
                  <a:cubicBezTo>
                    <a:pt x="420" y="29"/>
                    <a:pt x="420" y="29"/>
                    <a:pt x="420" y="28"/>
                  </a:cubicBezTo>
                  <a:cubicBezTo>
                    <a:pt x="419" y="28"/>
                    <a:pt x="418" y="28"/>
                    <a:pt x="417" y="28"/>
                  </a:cubicBezTo>
                  <a:cubicBezTo>
                    <a:pt x="415" y="27"/>
                    <a:pt x="412" y="26"/>
                    <a:pt x="410" y="25"/>
                  </a:cubicBezTo>
                  <a:cubicBezTo>
                    <a:pt x="409" y="24"/>
                    <a:pt x="408" y="24"/>
                    <a:pt x="407" y="24"/>
                  </a:cubicBezTo>
                  <a:cubicBezTo>
                    <a:pt x="404" y="23"/>
                    <a:pt x="402" y="22"/>
                    <a:pt x="400" y="22"/>
                  </a:cubicBezTo>
                  <a:cubicBezTo>
                    <a:pt x="399" y="21"/>
                    <a:pt x="397" y="21"/>
                    <a:pt x="396" y="20"/>
                  </a:cubicBezTo>
                  <a:cubicBezTo>
                    <a:pt x="394" y="20"/>
                    <a:pt x="392" y="19"/>
                    <a:pt x="390" y="18"/>
                  </a:cubicBezTo>
                  <a:cubicBezTo>
                    <a:pt x="388" y="18"/>
                    <a:pt x="387" y="18"/>
                    <a:pt x="386" y="17"/>
                  </a:cubicBezTo>
                  <a:cubicBezTo>
                    <a:pt x="384" y="17"/>
                    <a:pt x="381" y="16"/>
                    <a:pt x="379" y="15"/>
                  </a:cubicBezTo>
                  <a:cubicBezTo>
                    <a:pt x="378" y="15"/>
                    <a:pt x="377" y="15"/>
                    <a:pt x="376" y="15"/>
                  </a:cubicBezTo>
                  <a:cubicBezTo>
                    <a:pt x="373" y="14"/>
                    <a:pt x="370" y="13"/>
                    <a:pt x="368" y="13"/>
                  </a:cubicBezTo>
                  <a:cubicBezTo>
                    <a:pt x="367" y="13"/>
                    <a:pt x="366" y="12"/>
                    <a:pt x="365" y="12"/>
                  </a:cubicBezTo>
                  <a:cubicBezTo>
                    <a:pt x="362" y="11"/>
                    <a:pt x="359" y="11"/>
                    <a:pt x="356" y="10"/>
                  </a:cubicBezTo>
                  <a:cubicBezTo>
                    <a:pt x="356" y="10"/>
                    <a:pt x="355" y="10"/>
                    <a:pt x="354" y="10"/>
                  </a:cubicBezTo>
                  <a:cubicBezTo>
                    <a:pt x="323" y="4"/>
                    <a:pt x="290" y="0"/>
                    <a:pt x="258" y="0"/>
                  </a:cubicBezTo>
                  <a:cubicBezTo>
                    <a:pt x="139" y="0"/>
                    <a:pt x="0" y="45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215"/>
                    <a:pt x="10" y="211"/>
                    <a:pt x="10" y="235"/>
                  </a:cubicBezTo>
                  <a:cubicBezTo>
                    <a:pt x="10" y="252"/>
                    <a:pt x="0" y="247"/>
                    <a:pt x="0" y="261"/>
                  </a:cubicBezTo>
                  <a:cubicBezTo>
                    <a:pt x="0" y="275"/>
                    <a:pt x="9" y="270"/>
                    <a:pt x="10" y="285"/>
                  </a:cubicBezTo>
                  <a:cubicBezTo>
                    <a:pt x="12" y="299"/>
                    <a:pt x="3" y="296"/>
                    <a:pt x="6" y="309"/>
                  </a:cubicBezTo>
                  <a:cubicBezTo>
                    <a:pt x="6" y="329"/>
                    <a:pt x="20" y="337"/>
                    <a:pt x="20" y="355"/>
                  </a:cubicBezTo>
                  <a:cubicBezTo>
                    <a:pt x="20" y="373"/>
                    <a:pt x="4" y="377"/>
                    <a:pt x="6" y="395"/>
                  </a:cubicBezTo>
                  <a:cubicBezTo>
                    <a:pt x="8" y="413"/>
                    <a:pt x="22" y="409"/>
                    <a:pt x="22" y="427"/>
                  </a:cubicBezTo>
                  <a:cubicBezTo>
                    <a:pt x="22" y="445"/>
                    <a:pt x="14" y="457"/>
                    <a:pt x="14" y="485"/>
                  </a:cubicBezTo>
                  <a:cubicBezTo>
                    <a:pt x="14" y="513"/>
                    <a:pt x="20" y="569"/>
                    <a:pt x="64" y="617"/>
                  </a:cubicBezTo>
                  <a:cubicBezTo>
                    <a:pt x="108" y="665"/>
                    <a:pt x="120" y="654"/>
                    <a:pt x="135" y="698"/>
                  </a:cubicBezTo>
                  <a:cubicBezTo>
                    <a:pt x="147" y="733"/>
                    <a:pt x="136" y="756"/>
                    <a:pt x="134" y="796"/>
                  </a:cubicBezTo>
                  <a:cubicBezTo>
                    <a:pt x="132" y="836"/>
                    <a:pt x="151" y="933"/>
                    <a:pt x="109" y="995"/>
                  </a:cubicBezTo>
                  <a:cubicBezTo>
                    <a:pt x="101" y="1007"/>
                    <a:pt x="87" y="1017"/>
                    <a:pt x="70" y="1026"/>
                  </a:cubicBezTo>
                  <a:cubicBezTo>
                    <a:pt x="69" y="1027"/>
                    <a:pt x="69" y="1027"/>
                    <a:pt x="69" y="1027"/>
                  </a:cubicBezTo>
                  <a:cubicBezTo>
                    <a:pt x="98" y="1012"/>
                    <a:pt x="132" y="1008"/>
                    <a:pt x="169" y="1001"/>
                  </a:cubicBezTo>
                  <a:cubicBezTo>
                    <a:pt x="186" y="998"/>
                    <a:pt x="220" y="940"/>
                    <a:pt x="222" y="908"/>
                  </a:cubicBezTo>
                  <a:cubicBezTo>
                    <a:pt x="224" y="868"/>
                    <a:pt x="224" y="704"/>
                    <a:pt x="180" y="656"/>
                  </a:cubicBezTo>
                  <a:cubicBezTo>
                    <a:pt x="136" y="608"/>
                    <a:pt x="124" y="593"/>
                    <a:pt x="116" y="518"/>
                  </a:cubicBezTo>
                  <a:cubicBezTo>
                    <a:pt x="104" y="403"/>
                    <a:pt x="184" y="384"/>
                    <a:pt x="184" y="366"/>
                  </a:cubicBezTo>
                  <a:cubicBezTo>
                    <a:pt x="184" y="348"/>
                    <a:pt x="141" y="345"/>
                    <a:pt x="137" y="326"/>
                  </a:cubicBezTo>
                  <a:cubicBezTo>
                    <a:pt x="134" y="307"/>
                    <a:pt x="169" y="302"/>
                    <a:pt x="168" y="290"/>
                  </a:cubicBezTo>
                  <a:cubicBezTo>
                    <a:pt x="168" y="286"/>
                    <a:pt x="144" y="292"/>
                    <a:pt x="144" y="289"/>
                  </a:cubicBezTo>
                  <a:cubicBezTo>
                    <a:pt x="144" y="282"/>
                    <a:pt x="144" y="271"/>
                    <a:pt x="144" y="259"/>
                  </a:cubicBezTo>
                  <a:cubicBezTo>
                    <a:pt x="144" y="247"/>
                    <a:pt x="144" y="234"/>
                    <a:pt x="144" y="225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4" y="109"/>
                    <a:pt x="191" y="73"/>
                    <a:pt x="254" y="52"/>
                  </a:cubicBezTo>
                  <a:cubicBezTo>
                    <a:pt x="321" y="33"/>
                    <a:pt x="396" y="51"/>
                    <a:pt x="424" y="67"/>
                  </a:cubicBezTo>
                  <a:cubicBezTo>
                    <a:pt x="449" y="81"/>
                    <a:pt x="471" y="100"/>
                    <a:pt x="488" y="124"/>
                  </a:cubicBezTo>
                  <a:cubicBezTo>
                    <a:pt x="498" y="138"/>
                    <a:pt x="513" y="161"/>
                    <a:pt x="512" y="179"/>
                  </a:cubicBezTo>
                  <a:cubicBezTo>
                    <a:pt x="514" y="175"/>
                    <a:pt x="514" y="170"/>
                    <a:pt x="515" y="166"/>
                  </a:cubicBezTo>
                  <a:close/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Freeform 7">
              <a:extLst>
                <a:ext uri="{FF2B5EF4-FFF2-40B4-BE49-F238E27FC236}">
                  <a16:creationId xmlns:a16="http://schemas.microsoft.com/office/drawing/2014/main" id="{27907BF5-65CA-4457-954C-442309501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449"/>
              <a:ext cx="598" cy="2068"/>
            </a:xfrm>
            <a:custGeom>
              <a:avLst/>
              <a:gdLst>
                <a:gd name="T0" fmla="*/ 1776 w 267"/>
                <a:gd name="T1" fmla="*/ 0 h 865"/>
                <a:gd name="T2" fmla="*/ 1776 w 267"/>
                <a:gd name="T3" fmla="*/ 2773 h 865"/>
                <a:gd name="T4" fmla="*/ 2112 w 267"/>
                <a:gd name="T5" fmla="*/ 6190 h 865"/>
                <a:gd name="T6" fmla="*/ 2979 w 267"/>
                <a:gd name="T7" fmla="*/ 9362 h 865"/>
                <a:gd name="T8" fmla="*/ 1955 w 267"/>
                <a:gd name="T9" fmla="*/ 11820 h 865"/>
                <a:gd name="T10" fmla="*/ 988 w 267"/>
                <a:gd name="T11" fmla="*/ 9745 h 865"/>
                <a:gd name="T12" fmla="*/ 0 w 267"/>
                <a:gd name="T13" fmla="*/ 6572 h 865"/>
                <a:gd name="T14" fmla="*/ 0 w 267"/>
                <a:gd name="T15" fmla="*/ 5482 h 865"/>
                <a:gd name="T16" fmla="*/ 1380 w 267"/>
                <a:gd name="T17" fmla="*/ 6094 h 865"/>
                <a:gd name="T18" fmla="*/ 1158 w 267"/>
                <a:gd name="T19" fmla="*/ 4167 h 865"/>
                <a:gd name="T20" fmla="*/ 1158 w 267"/>
                <a:gd name="T21" fmla="*/ 0 h 865"/>
                <a:gd name="T22" fmla="*/ 1776 w 267"/>
                <a:gd name="T23" fmla="*/ 0 h 8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7" h="865">
                  <a:moveTo>
                    <a:pt x="158" y="0"/>
                  </a:moveTo>
                  <a:cubicBezTo>
                    <a:pt x="158" y="56"/>
                    <a:pt x="156" y="133"/>
                    <a:pt x="158" y="203"/>
                  </a:cubicBezTo>
                  <a:cubicBezTo>
                    <a:pt x="160" y="273"/>
                    <a:pt x="152" y="381"/>
                    <a:pt x="188" y="453"/>
                  </a:cubicBezTo>
                  <a:cubicBezTo>
                    <a:pt x="224" y="525"/>
                    <a:pt x="263" y="567"/>
                    <a:pt x="265" y="685"/>
                  </a:cubicBezTo>
                  <a:cubicBezTo>
                    <a:pt x="267" y="803"/>
                    <a:pt x="234" y="865"/>
                    <a:pt x="174" y="865"/>
                  </a:cubicBezTo>
                  <a:cubicBezTo>
                    <a:pt x="114" y="865"/>
                    <a:pt x="86" y="809"/>
                    <a:pt x="88" y="713"/>
                  </a:cubicBezTo>
                  <a:cubicBezTo>
                    <a:pt x="90" y="617"/>
                    <a:pt x="126" y="481"/>
                    <a:pt x="0" y="481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41" y="401"/>
                    <a:pt x="98" y="424"/>
                    <a:pt x="123" y="446"/>
                  </a:cubicBezTo>
                  <a:cubicBezTo>
                    <a:pt x="116" y="429"/>
                    <a:pt x="106" y="373"/>
                    <a:pt x="103" y="305"/>
                  </a:cubicBezTo>
                  <a:cubicBezTo>
                    <a:pt x="98" y="179"/>
                    <a:pt x="103" y="14"/>
                    <a:pt x="103" y="0"/>
                  </a:cubicBezTo>
                  <a:lnTo>
                    <a:pt x="158" y="0"/>
                  </a:lnTo>
                  <a:close/>
                </a:path>
              </a:pathLst>
            </a:custGeom>
            <a:solidFill>
              <a:srgbClr val="E0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8">
              <a:extLst>
                <a:ext uri="{FF2B5EF4-FFF2-40B4-BE49-F238E27FC236}">
                  <a16:creationId xmlns:a16="http://schemas.microsoft.com/office/drawing/2014/main" id="{E74EBAFE-4269-476A-8079-E368F36BD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449"/>
              <a:ext cx="276" cy="1067"/>
            </a:xfrm>
            <a:custGeom>
              <a:avLst/>
              <a:gdLst>
                <a:gd name="T0" fmla="*/ 1073 w 123"/>
                <a:gd name="T1" fmla="*/ 0 h 446"/>
                <a:gd name="T2" fmla="*/ 1061 w 123"/>
                <a:gd name="T3" fmla="*/ 560 h 446"/>
                <a:gd name="T4" fmla="*/ 1052 w 123"/>
                <a:gd name="T5" fmla="*/ 4160 h 446"/>
                <a:gd name="T6" fmla="*/ 1162 w 123"/>
                <a:gd name="T7" fmla="*/ 5665 h 446"/>
                <a:gd name="T8" fmla="*/ 1073 w 123"/>
                <a:gd name="T9" fmla="*/ 5694 h 446"/>
                <a:gd name="T10" fmla="*/ 0 w 123"/>
                <a:gd name="T11" fmla="*/ 5352 h 446"/>
                <a:gd name="T12" fmla="*/ 0 w 123"/>
                <a:gd name="T13" fmla="*/ 5488 h 446"/>
                <a:gd name="T14" fmla="*/ 1389 w 123"/>
                <a:gd name="T15" fmla="*/ 6108 h 446"/>
                <a:gd name="T16" fmla="*/ 1162 w 123"/>
                <a:gd name="T17" fmla="*/ 4160 h 446"/>
                <a:gd name="T18" fmla="*/ 1162 w 123"/>
                <a:gd name="T19" fmla="*/ 0 h 446"/>
                <a:gd name="T20" fmla="*/ 1073 w 123"/>
                <a:gd name="T21" fmla="*/ 0 h 4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446">
                  <a:moveTo>
                    <a:pt x="95" y="0"/>
                  </a:moveTo>
                  <a:cubicBezTo>
                    <a:pt x="94" y="41"/>
                    <a:pt x="94" y="41"/>
                    <a:pt x="94" y="41"/>
                  </a:cubicBezTo>
                  <a:cubicBezTo>
                    <a:pt x="90" y="129"/>
                    <a:pt x="91" y="228"/>
                    <a:pt x="93" y="304"/>
                  </a:cubicBezTo>
                  <a:cubicBezTo>
                    <a:pt x="94" y="365"/>
                    <a:pt x="101" y="389"/>
                    <a:pt x="103" y="414"/>
                  </a:cubicBezTo>
                  <a:cubicBezTo>
                    <a:pt x="105" y="420"/>
                    <a:pt x="98" y="418"/>
                    <a:pt x="95" y="416"/>
                  </a:cubicBezTo>
                  <a:cubicBezTo>
                    <a:pt x="70" y="405"/>
                    <a:pt x="36" y="390"/>
                    <a:pt x="0" y="391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41" y="401"/>
                    <a:pt x="98" y="424"/>
                    <a:pt x="123" y="446"/>
                  </a:cubicBezTo>
                  <a:cubicBezTo>
                    <a:pt x="116" y="429"/>
                    <a:pt x="106" y="372"/>
                    <a:pt x="103" y="304"/>
                  </a:cubicBezTo>
                  <a:cubicBezTo>
                    <a:pt x="98" y="178"/>
                    <a:pt x="103" y="14"/>
                    <a:pt x="103" y="0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F8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Freeform 9">
              <a:extLst>
                <a:ext uri="{FF2B5EF4-FFF2-40B4-BE49-F238E27FC236}">
                  <a16:creationId xmlns:a16="http://schemas.microsoft.com/office/drawing/2014/main" id="{C18DBE4A-E8F2-4D42-AC01-5BD3A15FF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964"/>
              <a:ext cx="1502" cy="485"/>
            </a:xfrm>
            <a:custGeom>
              <a:avLst/>
              <a:gdLst>
                <a:gd name="T0" fmla="*/ 0 w 670"/>
                <a:gd name="T1" fmla="*/ 2769 h 203"/>
                <a:gd name="T2" fmla="*/ 935 w 670"/>
                <a:gd name="T3" fmla="*/ 805 h 203"/>
                <a:gd name="T4" fmla="*/ 3775 w 670"/>
                <a:gd name="T5" fmla="*/ 0 h 203"/>
                <a:gd name="T6" fmla="*/ 3775 w 670"/>
                <a:gd name="T7" fmla="*/ 0 h 203"/>
                <a:gd name="T8" fmla="*/ 6613 w 670"/>
                <a:gd name="T9" fmla="*/ 805 h 203"/>
                <a:gd name="T10" fmla="*/ 7548 w 670"/>
                <a:gd name="T11" fmla="*/ 2769 h 203"/>
                <a:gd name="T12" fmla="*/ 7458 w 670"/>
                <a:gd name="T13" fmla="*/ 2769 h 203"/>
                <a:gd name="T14" fmla="*/ 3775 w 670"/>
                <a:gd name="T15" fmla="*/ 148 h 203"/>
                <a:gd name="T16" fmla="*/ 3775 w 670"/>
                <a:gd name="T17" fmla="*/ 148 h 203"/>
                <a:gd name="T18" fmla="*/ 90 w 670"/>
                <a:gd name="T19" fmla="*/ 2769 h 203"/>
                <a:gd name="T20" fmla="*/ 0 w 670"/>
                <a:gd name="T21" fmla="*/ 2769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0" h="203">
                  <a:moveTo>
                    <a:pt x="0" y="203"/>
                  </a:moveTo>
                  <a:cubicBezTo>
                    <a:pt x="0" y="135"/>
                    <a:pt x="36" y="90"/>
                    <a:pt x="83" y="59"/>
                  </a:cubicBezTo>
                  <a:cubicBezTo>
                    <a:pt x="156" y="12"/>
                    <a:pt x="260" y="0"/>
                    <a:pt x="335" y="0"/>
                  </a:cubicBezTo>
                  <a:cubicBezTo>
                    <a:pt x="335" y="0"/>
                    <a:pt x="335" y="0"/>
                    <a:pt x="335" y="0"/>
                  </a:cubicBezTo>
                  <a:cubicBezTo>
                    <a:pt x="410" y="0"/>
                    <a:pt x="515" y="12"/>
                    <a:pt x="587" y="59"/>
                  </a:cubicBezTo>
                  <a:cubicBezTo>
                    <a:pt x="634" y="90"/>
                    <a:pt x="670" y="135"/>
                    <a:pt x="670" y="203"/>
                  </a:cubicBezTo>
                  <a:cubicBezTo>
                    <a:pt x="662" y="203"/>
                    <a:pt x="662" y="203"/>
                    <a:pt x="662" y="203"/>
                  </a:cubicBezTo>
                  <a:cubicBezTo>
                    <a:pt x="662" y="64"/>
                    <a:pt x="487" y="11"/>
                    <a:pt x="335" y="11"/>
                  </a:cubicBezTo>
                  <a:cubicBezTo>
                    <a:pt x="335" y="11"/>
                    <a:pt x="335" y="11"/>
                    <a:pt x="335" y="11"/>
                  </a:cubicBezTo>
                  <a:cubicBezTo>
                    <a:pt x="183" y="11"/>
                    <a:pt x="8" y="64"/>
                    <a:pt x="8" y="203"/>
                  </a:cubicBezTo>
                  <a:lnTo>
                    <a:pt x="0" y="203"/>
                  </a:lnTo>
                  <a:close/>
                </a:path>
              </a:pathLst>
            </a:custGeom>
            <a:solidFill>
              <a:srgbClr val="FBD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0">
              <a:extLst>
                <a:ext uri="{FF2B5EF4-FFF2-40B4-BE49-F238E27FC236}">
                  <a16:creationId xmlns:a16="http://schemas.microsoft.com/office/drawing/2014/main" id="{1AC39DFE-E97E-45C9-9873-7D5431034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449"/>
              <a:ext cx="599" cy="2068"/>
            </a:xfrm>
            <a:custGeom>
              <a:avLst/>
              <a:gdLst>
                <a:gd name="T0" fmla="*/ 1234 w 267"/>
                <a:gd name="T1" fmla="*/ 0 h 865"/>
                <a:gd name="T2" fmla="*/ 1234 w 267"/>
                <a:gd name="T3" fmla="*/ 2773 h 865"/>
                <a:gd name="T4" fmla="*/ 891 w 267"/>
                <a:gd name="T5" fmla="*/ 6190 h 865"/>
                <a:gd name="T6" fmla="*/ 20 w 267"/>
                <a:gd name="T7" fmla="*/ 9362 h 865"/>
                <a:gd name="T8" fmla="*/ 1052 w 267"/>
                <a:gd name="T9" fmla="*/ 11820 h 865"/>
                <a:gd name="T10" fmla="*/ 2024 w 267"/>
                <a:gd name="T11" fmla="*/ 9745 h 865"/>
                <a:gd name="T12" fmla="*/ 3015 w 267"/>
                <a:gd name="T13" fmla="*/ 6572 h 865"/>
                <a:gd name="T14" fmla="*/ 3015 w 267"/>
                <a:gd name="T15" fmla="*/ 5482 h 865"/>
                <a:gd name="T16" fmla="*/ 1680 w 267"/>
                <a:gd name="T17" fmla="*/ 5905 h 865"/>
                <a:gd name="T18" fmla="*/ 1842 w 267"/>
                <a:gd name="T19" fmla="*/ 2104 h 865"/>
                <a:gd name="T20" fmla="*/ 1853 w 267"/>
                <a:gd name="T21" fmla="*/ 0 h 865"/>
                <a:gd name="T22" fmla="*/ 1234 w 267"/>
                <a:gd name="T23" fmla="*/ 0 h 8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7" h="865">
                  <a:moveTo>
                    <a:pt x="109" y="0"/>
                  </a:moveTo>
                  <a:cubicBezTo>
                    <a:pt x="109" y="56"/>
                    <a:pt x="111" y="133"/>
                    <a:pt x="109" y="203"/>
                  </a:cubicBezTo>
                  <a:cubicBezTo>
                    <a:pt x="107" y="273"/>
                    <a:pt x="115" y="381"/>
                    <a:pt x="79" y="453"/>
                  </a:cubicBezTo>
                  <a:cubicBezTo>
                    <a:pt x="43" y="525"/>
                    <a:pt x="4" y="567"/>
                    <a:pt x="2" y="685"/>
                  </a:cubicBezTo>
                  <a:cubicBezTo>
                    <a:pt x="0" y="803"/>
                    <a:pt x="33" y="865"/>
                    <a:pt x="93" y="865"/>
                  </a:cubicBezTo>
                  <a:cubicBezTo>
                    <a:pt x="153" y="865"/>
                    <a:pt x="181" y="809"/>
                    <a:pt x="179" y="713"/>
                  </a:cubicBezTo>
                  <a:cubicBezTo>
                    <a:pt x="177" y="617"/>
                    <a:pt x="141" y="481"/>
                    <a:pt x="267" y="481"/>
                  </a:cubicBezTo>
                  <a:cubicBezTo>
                    <a:pt x="267" y="401"/>
                    <a:pt x="267" y="401"/>
                    <a:pt x="267" y="401"/>
                  </a:cubicBezTo>
                  <a:cubicBezTo>
                    <a:pt x="227" y="401"/>
                    <a:pt x="175" y="411"/>
                    <a:pt x="149" y="432"/>
                  </a:cubicBezTo>
                  <a:cubicBezTo>
                    <a:pt x="163" y="403"/>
                    <a:pt x="167" y="267"/>
                    <a:pt x="163" y="154"/>
                  </a:cubicBezTo>
                  <a:cubicBezTo>
                    <a:pt x="161" y="76"/>
                    <a:pt x="164" y="9"/>
                    <a:pt x="164" y="0"/>
                  </a:cubicBezTo>
                  <a:lnTo>
                    <a:pt x="109" y="0"/>
                  </a:lnTo>
                  <a:close/>
                </a:path>
              </a:pathLst>
            </a:custGeom>
            <a:solidFill>
              <a:srgbClr val="E0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Freeform 11">
              <a:extLst>
                <a:ext uri="{FF2B5EF4-FFF2-40B4-BE49-F238E27FC236}">
                  <a16:creationId xmlns:a16="http://schemas.microsoft.com/office/drawing/2014/main" id="{13401388-8AD9-4230-95FD-8597BF3E0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449"/>
              <a:ext cx="265" cy="1033"/>
            </a:xfrm>
            <a:custGeom>
              <a:avLst/>
              <a:gdLst>
                <a:gd name="T0" fmla="*/ 263 w 118"/>
                <a:gd name="T1" fmla="*/ 0 h 432"/>
                <a:gd name="T2" fmla="*/ 283 w 118"/>
                <a:gd name="T3" fmla="*/ 2133 h 432"/>
                <a:gd name="T4" fmla="*/ 247 w 118"/>
                <a:gd name="T5" fmla="*/ 4390 h 432"/>
                <a:gd name="T6" fmla="*/ 182 w 118"/>
                <a:gd name="T7" fmla="*/ 5483 h 432"/>
                <a:gd name="T8" fmla="*/ 182 w 118"/>
                <a:gd name="T9" fmla="*/ 5581 h 432"/>
                <a:gd name="T10" fmla="*/ 218 w 118"/>
                <a:gd name="T11" fmla="*/ 5622 h 432"/>
                <a:gd name="T12" fmla="*/ 328 w 118"/>
                <a:gd name="T13" fmla="*/ 5581 h 432"/>
                <a:gd name="T14" fmla="*/ 1336 w 118"/>
                <a:gd name="T15" fmla="*/ 5375 h 432"/>
                <a:gd name="T16" fmla="*/ 1336 w 118"/>
                <a:gd name="T17" fmla="*/ 5483 h 432"/>
                <a:gd name="T18" fmla="*/ 0 w 118"/>
                <a:gd name="T19" fmla="*/ 5906 h 432"/>
                <a:gd name="T20" fmla="*/ 157 w 118"/>
                <a:gd name="T21" fmla="*/ 2104 h 432"/>
                <a:gd name="T22" fmla="*/ 171 w 118"/>
                <a:gd name="T23" fmla="*/ 0 h 432"/>
                <a:gd name="T24" fmla="*/ 263 w 118"/>
                <a:gd name="T25" fmla="*/ 0 h 4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432">
                  <a:moveTo>
                    <a:pt x="23" y="0"/>
                  </a:moveTo>
                  <a:cubicBezTo>
                    <a:pt x="23" y="0"/>
                    <a:pt x="23" y="118"/>
                    <a:pt x="25" y="156"/>
                  </a:cubicBezTo>
                  <a:cubicBezTo>
                    <a:pt x="26" y="208"/>
                    <a:pt x="24" y="277"/>
                    <a:pt x="22" y="321"/>
                  </a:cubicBezTo>
                  <a:cubicBezTo>
                    <a:pt x="20" y="361"/>
                    <a:pt x="19" y="376"/>
                    <a:pt x="16" y="401"/>
                  </a:cubicBezTo>
                  <a:cubicBezTo>
                    <a:pt x="15" y="403"/>
                    <a:pt x="16" y="406"/>
                    <a:pt x="16" y="408"/>
                  </a:cubicBezTo>
                  <a:cubicBezTo>
                    <a:pt x="17" y="410"/>
                    <a:pt x="18" y="412"/>
                    <a:pt x="19" y="411"/>
                  </a:cubicBezTo>
                  <a:cubicBezTo>
                    <a:pt x="22" y="410"/>
                    <a:pt x="25" y="409"/>
                    <a:pt x="29" y="408"/>
                  </a:cubicBezTo>
                  <a:cubicBezTo>
                    <a:pt x="55" y="398"/>
                    <a:pt x="96" y="393"/>
                    <a:pt x="118" y="393"/>
                  </a:cubicBezTo>
                  <a:cubicBezTo>
                    <a:pt x="118" y="401"/>
                    <a:pt x="118" y="401"/>
                    <a:pt x="118" y="401"/>
                  </a:cubicBezTo>
                  <a:cubicBezTo>
                    <a:pt x="78" y="401"/>
                    <a:pt x="26" y="411"/>
                    <a:pt x="0" y="432"/>
                  </a:cubicBezTo>
                  <a:cubicBezTo>
                    <a:pt x="14" y="403"/>
                    <a:pt x="18" y="267"/>
                    <a:pt x="14" y="154"/>
                  </a:cubicBezTo>
                  <a:cubicBezTo>
                    <a:pt x="12" y="76"/>
                    <a:pt x="15" y="9"/>
                    <a:pt x="15" y="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F8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2">
              <a:extLst>
                <a:ext uri="{FF2B5EF4-FFF2-40B4-BE49-F238E27FC236}">
                  <a16:creationId xmlns:a16="http://schemas.microsoft.com/office/drawing/2014/main" id="{CBE8A49F-C74C-476F-877D-E667EB816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990"/>
              <a:ext cx="1466" cy="459"/>
            </a:xfrm>
            <a:custGeom>
              <a:avLst/>
              <a:gdLst>
                <a:gd name="T0" fmla="*/ 6747 w 654"/>
                <a:gd name="T1" fmla="*/ 2623 h 192"/>
                <a:gd name="T2" fmla="*/ 3683 w 654"/>
                <a:gd name="T3" fmla="*/ 657 h 192"/>
                <a:gd name="T4" fmla="*/ 3683 w 654"/>
                <a:gd name="T5" fmla="*/ 657 h 192"/>
                <a:gd name="T6" fmla="*/ 619 w 654"/>
                <a:gd name="T7" fmla="*/ 2623 h 192"/>
                <a:gd name="T8" fmla="*/ 0 w 654"/>
                <a:gd name="T9" fmla="*/ 2623 h 192"/>
                <a:gd name="T10" fmla="*/ 3683 w 654"/>
                <a:gd name="T11" fmla="*/ 0 h 192"/>
                <a:gd name="T12" fmla="*/ 3683 w 654"/>
                <a:gd name="T13" fmla="*/ 0 h 192"/>
                <a:gd name="T14" fmla="*/ 7366 w 654"/>
                <a:gd name="T15" fmla="*/ 2623 h 192"/>
                <a:gd name="T16" fmla="*/ 6747 w 654"/>
                <a:gd name="T17" fmla="*/ 2623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4" h="192">
                  <a:moveTo>
                    <a:pt x="599" y="192"/>
                  </a:moveTo>
                  <a:cubicBezTo>
                    <a:pt x="599" y="96"/>
                    <a:pt x="455" y="48"/>
                    <a:pt x="327" y="48"/>
                  </a:cubicBezTo>
                  <a:cubicBezTo>
                    <a:pt x="327" y="48"/>
                    <a:pt x="327" y="48"/>
                    <a:pt x="327" y="48"/>
                  </a:cubicBezTo>
                  <a:cubicBezTo>
                    <a:pt x="199" y="48"/>
                    <a:pt x="55" y="96"/>
                    <a:pt x="55" y="19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53"/>
                    <a:pt x="175" y="0"/>
                    <a:pt x="327" y="0"/>
                  </a:cubicBezTo>
                  <a:cubicBezTo>
                    <a:pt x="327" y="0"/>
                    <a:pt x="327" y="0"/>
                    <a:pt x="327" y="0"/>
                  </a:cubicBezTo>
                  <a:cubicBezTo>
                    <a:pt x="479" y="0"/>
                    <a:pt x="654" y="53"/>
                    <a:pt x="654" y="192"/>
                  </a:cubicBezTo>
                  <a:lnTo>
                    <a:pt x="599" y="192"/>
                  </a:lnTo>
                  <a:close/>
                </a:path>
              </a:pathLst>
            </a:custGeom>
            <a:solidFill>
              <a:srgbClr val="F8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Freeform 13">
              <a:extLst>
                <a:ext uri="{FF2B5EF4-FFF2-40B4-BE49-F238E27FC236}">
                  <a16:creationId xmlns:a16="http://schemas.microsoft.com/office/drawing/2014/main" id="{24EB6F58-0A2D-4498-90FF-A292C241C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105"/>
              <a:ext cx="1220" cy="344"/>
            </a:xfrm>
            <a:custGeom>
              <a:avLst/>
              <a:gdLst>
                <a:gd name="T0" fmla="*/ 5981 w 544"/>
                <a:gd name="T1" fmla="*/ 1964 h 144"/>
                <a:gd name="T2" fmla="*/ 3068 w 544"/>
                <a:gd name="T3" fmla="*/ 165 h 144"/>
                <a:gd name="T4" fmla="*/ 3068 w 544"/>
                <a:gd name="T5" fmla="*/ 165 h 144"/>
                <a:gd name="T6" fmla="*/ 157 w 544"/>
                <a:gd name="T7" fmla="*/ 1964 h 144"/>
                <a:gd name="T8" fmla="*/ 0 w 544"/>
                <a:gd name="T9" fmla="*/ 1964 h 144"/>
                <a:gd name="T10" fmla="*/ 3068 w 544"/>
                <a:gd name="T11" fmla="*/ 0 h 144"/>
                <a:gd name="T12" fmla="*/ 3068 w 544"/>
                <a:gd name="T13" fmla="*/ 0 h 144"/>
                <a:gd name="T14" fmla="*/ 6136 w 544"/>
                <a:gd name="T15" fmla="*/ 1964 h 144"/>
                <a:gd name="T16" fmla="*/ 5981 w 544"/>
                <a:gd name="T17" fmla="*/ 1964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144">
                  <a:moveTo>
                    <a:pt x="530" y="144"/>
                  </a:moveTo>
                  <a:cubicBezTo>
                    <a:pt x="530" y="57"/>
                    <a:pt x="391" y="12"/>
                    <a:pt x="272" y="12"/>
                  </a:cubicBezTo>
                  <a:cubicBezTo>
                    <a:pt x="272" y="12"/>
                    <a:pt x="272" y="12"/>
                    <a:pt x="272" y="12"/>
                  </a:cubicBezTo>
                  <a:cubicBezTo>
                    <a:pt x="153" y="12"/>
                    <a:pt x="14" y="57"/>
                    <a:pt x="14" y="144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0" y="48"/>
                    <a:pt x="144" y="0"/>
                    <a:pt x="272" y="0"/>
                  </a:cubicBezTo>
                  <a:cubicBezTo>
                    <a:pt x="272" y="0"/>
                    <a:pt x="272" y="0"/>
                    <a:pt x="272" y="0"/>
                  </a:cubicBezTo>
                  <a:cubicBezTo>
                    <a:pt x="400" y="0"/>
                    <a:pt x="544" y="48"/>
                    <a:pt x="544" y="144"/>
                  </a:cubicBezTo>
                  <a:lnTo>
                    <a:pt x="530" y="144"/>
                  </a:lnTo>
                  <a:close/>
                </a:path>
              </a:pathLst>
            </a:custGeom>
            <a:solidFill>
              <a:srgbClr val="FB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14">
              <a:extLst>
                <a:ext uri="{FF2B5EF4-FFF2-40B4-BE49-F238E27FC236}">
                  <a16:creationId xmlns:a16="http://schemas.microsoft.com/office/drawing/2014/main" id="{22D1A167-2321-4E9F-B938-790446C0C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1449"/>
              <a:ext cx="724" cy="2250"/>
            </a:xfrm>
            <a:custGeom>
              <a:avLst/>
              <a:gdLst>
                <a:gd name="T0" fmla="*/ 3447 w 323"/>
                <a:gd name="T1" fmla="*/ 9079 h 941"/>
                <a:gd name="T2" fmla="*/ 3456 w 323"/>
                <a:gd name="T3" fmla="*/ 7735 h 941"/>
                <a:gd name="T4" fmla="*/ 2658 w 323"/>
                <a:gd name="T5" fmla="*/ 6633 h 941"/>
                <a:gd name="T6" fmla="*/ 2096 w 323"/>
                <a:gd name="T7" fmla="*/ 4825 h 941"/>
                <a:gd name="T8" fmla="*/ 2185 w 323"/>
                <a:gd name="T9" fmla="*/ 4031 h 941"/>
                <a:gd name="T10" fmla="*/ 2004 w 323"/>
                <a:gd name="T11" fmla="*/ 3596 h 941"/>
                <a:gd name="T12" fmla="*/ 2161 w 323"/>
                <a:gd name="T13" fmla="*/ 3046 h 941"/>
                <a:gd name="T14" fmla="*/ 2004 w 323"/>
                <a:gd name="T15" fmla="*/ 2417 h 941"/>
                <a:gd name="T16" fmla="*/ 2051 w 323"/>
                <a:gd name="T17" fmla="*/ 2092 h 941"/>
                <a:gd name="T18" fmla="*/ 1939 w 323"/>
                <a:gd name="T19" fmla="*/ 1760 h 941"/>
                <a:gd name="T20" fmla="*/ 2051 w 323"/>
                <a:gd name="T21" fmla="*/ 1406 h 941"/>
                <a:gd name="T22" fmla="*/ 1939 w 323"/>
                <a:gd name="T23" fmla="*/ 887 h 941"/>
                <a:gd name="T24" fmla="*/ 1939 w 323"/>
                <a:gd name="T25" fmla="*/ 0 h 941"/>
                <a:gd name="T26" fmla="*/ 1923 w 323"/>
                <a:gd name="T27" fmla="*/ 0 h 941"/>
                <a:gd name="T28" fmla="*/ 1777 w 323"/>
                <a:gd name="T29" fmla="*/ 0 h 941"/>
                <a:gd name="T30" fmla="*/ 1777 w 323"/>
                <a:gd name="T31" fmla="*/ 2774 h 941"/>
                <a:gd name="T32" fmla="*/ 2116 w 323"/>
                <a:gd name="T33" fmla="*/ 6193 h 941"/>
                <a:gd name="T34" fmla="*/ 2983 w 323"/>
                <a:gd name="T35" fmla="*/ 9366 h 941"/>
                <a:gd name="T36" fmla="*/ 1959 w 323"/>
                <a:gd name="T37" fmla="*/ 11824 h 941"/>
                <a:gd name="T38" fmla="*/ 991 w 323"/>
                <a:gd name="T39" fmla="*/ 9748 h 941"/>
                <a:gd name="T40" fmla="*/ 0 w 323"/>
                <a:gd name="T41" fmla="*/ 6575 h 941"/>
                <a:gd name="T42" fmla="*/ 0 w 323"/>
                <a:gd name="T43" fmla="*/ 12137 h 941"/>
                <a:gd name="T44" fmla="*/ 155 w 323"/>
                <a:gd name="T45" fmla="*/ 12264 h 941"/>
                <a:gd name="T46" fmla="*/ 3165 w 323"/>
                <a:gd name="T47" fmla="*/ 11795 h 941"/>
                <a:gd name="T48" fmla="*/ 3447 w 323"/>
                <a:gd name="T49" fmla="*/ 9079 h 9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3" h="941">
                  <a:moveTo>
                    <a:pt x="306" y="664"/>
                  </a:moveTo>
                  <a:cubicBezTo>
                    <a:pt x="308" y="624"/>
                    <a:pt x="319" y="601"/>
                    <a:pt x="307" y="566"/>
                  </a:cubicBezTo>
                  <a:cubicBezTo>
                    <a:pt x="292" y="522"/>
                    <a:pt x="280" y="533"/>
                    <a:pt x="236" y="485"/>
                  </a:cubicBezTo>
                  <a:cubicBezTo>
                    <a:pt x="192" y="437"/>
                    <a:pt x="186" y="381"/>
                    <a:pt x="186" y="353"/>
                  </a:cubicBezTo>
                  <a:cubicBezTo>
                    <a:pt x="186" y="325"/>
                    <a:pt x="194" y="313"/>
                    <a:pt x="194" y="295"/>
                  </a:cubicBezTo>
                  <a:cubicBezTo>
                    <a:pt x="194" y="277"/>
                    <a:pt x="180" y="281"/>
                    <a:pt x="178" y="263"/>
                  </a:cubicBezTo>
                  <a:cubicBezTo>
                    <a:pt x="176" y="245"/>
                    <a:pt x="192" y="241"/>
                    <a:pt x="192" y="223"/>
                  </a:cubicBezTo>
                  <a:cubicBezTo>
                    <a:pt x="192" y="205"/>
                    <a:pt x="178" y="197"/>
                    <a:pt x="178" y="177"/>
                  </a:cubicBezTo>
                  <a:cubicBezTo>
                    <a:pt x="175" y="164"/>
                    <a:pt x="184" y="167"/>
                    <a:pt x="182" y="153"/>
                  </a:cubicBezTo>
                  <a:cubicBezTo>
                    <a:pt x="181" y="138"/>
                    <a:pt x="172" y="143"/>
                    <a:pt x="172" y="129"/>
                  </a:cubicBezTo>
                  <a:cubicBezTo>
                    <a:pt x="172" y="115"/>
                    <a:pt x="182" y="120"/>
                    <a:pt x="182" y="103"/>
                  </a:cubicBezTo>
                  <a:cubicBezTo>
                    <a:pt x="182" y="79"/>
                    <a:pt x="172" y="83"/>
                    <a:pt x="172" y="65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58" y="56"/>
                    <a:pt x="156" y="133"/>
                    <a:pt x="158" y="203"/>
                  </a:cubicBezTo>
                  <a:cubicBezTo>
                    <a:pt x="160" y="273"/>
                    <a:pt x="152" y="381"/>
                    <a:pt x="188" y="453"/>
                  </a:cubicBezTo>
                  <a:cubicBezTo>
                    <a:pt x="224" y="525"/>
                    <a:pt x="263" y="567"/>
                    <a:pt x="265" y="685"/>
                  </a:cubicBezTo>
                  <a:cubicBezTo>
                    <a:pt x="267" y="803"/>
                    <a:pt x="234" y="865"/>
                    <a:pt x="174" y="865"/>
                  </a:cubicBezTo>
                  <a:cubicBezTo>
                    <a:pt x="114" y="865"/>
                    <a:pt x="86" y="809"/>
                    <a:pt x="88" y="713"/>
                  </a:cubicBezTo>
                  <a:cubicBezTo>
                    <a:pt x="90" y="617"/>
                    <a:pt x="126" y="481"/>
                    <a:pt x="0" y="481"/>
                  </a:cubicBezTo>
                  <a:cubicBezTo>
                    <a:pt x="0" y="888"/>
                    <a:pt x="0" y="888"/>
                    <a:pt x="0" y="888"/>
                  </a:cubicBezTo>
                  <a:cubicBezTo>
                    <a:pt x="5" y="894"/>
                    <a:pt x="10" y="895"/>
                    <a:pt x="14" y="897"/>
                  </a:cubicBezTo>
                  <a:cubicBezTo>
                    <a:pt x="132" y="941"/>
                    <a:pt x="250" y="908"/>
                    <a:pt x="281" y="863"/>
                  </a:cubicBezTo>
                  <a:cubicBezTo>
                    <a:pt x="323" y="801"/>
                    <a:pt x="304" y="704"/>
                    <a:pt x="306" y="664"/>
                  </a:cubicBezTo>
                  <a:close/>
                </a:path>
              </a:pathLst>
            </a:custGeom>
            <a:solidFill>
              <a:srgbClr val="F5C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15">
              <a:extLst>
                <a:ext uri="{FF2B5EF4-FFF2-40B4-BE49-F238E27FC236}">
                  <a16:creationId xmlns:a16="http://schemas.microsoft.com/office/drawing/2014/main" id="{A09DCB87-DC13-40ED-A61D-9634245D9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697"/>
              <a:ext cx="117" cy="818"/>
            </a:xfrm>
            <a:custGeom>
              <a:avLst/>
              <a:gdLst>
                <a:gd name="T0" fmla="*/ 0 w 52"/>
                <a:gd name="T1" fmla="*/ 0 h 342"/>
                <a:gd name="T2" fmla="*/ 421 w 52"/>
                <a:gd name="T3" fmla="*/ 670 h 342"/>
                <a:gd name="T4" fmla="*/ 401 w 52"/>
                <a:gd name="T5" fmla="*/ 2014 h 342"/>
                <a:gd name="T6" fmla="*/ 117 w 52"/>
                <a:gd name="T7" fmla="*/ 4681 h 342"/>
                <a:gd name="T8" fmla="*/ 320 w 52"/>
                <a:gd name="T9" fmla="*/ 3284 h 342"/>
                <a:gd name="T10" fmla="*/ 299 w 52"/>
                <a:gd name="T11" fmla="*/ 1858 h 342"/>
                <a:gd name="T12" fmla="*/ 299 w 52"/>
                <a:gd name="T13" fmla="*/ 777 h 342"/>
                <a:gd name="T14" fmla="*/ 0 w 52"/>
                <a:gd name="T15" fmla="*/ 0 h 3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42">
                  <a:moveTo>
                    <a:pt x="0" y="0"/>
                  </a:moveTo>
                  <a:cubicBezTo>
                    <a:pt x="22" y="19"/>
                    <a:pt x="25" y="15"/>
                    <a:pt x="37" y="49"/>
                  </a:cubicBezTo>
                  <a:cubicBezTo>
                    <a:pt x="49" y="84"/>
                    <a:pt x="37" y="107"/>
                    <a:pt x="35" y="147"/>
                  </a:cubicBezTo>
                  <a:cubicBezTo>
                    <a:pt x="33" y="187"/>
                    <a:pt x="52" y="280"/>
                    <a:pt x="10" y="342"/>
                  </a:cubicBezTo>
                  <a:cubicBezTo>
                    <a:pt x="23" y="323"/>
                    <a:pt x="29" y="282"/>
                    <a:pt x="28" y="240"/>
                  </a:cubicBezTo>
                  <a:cubicBezTo>
                    <a:pt x="27" y="198"/>
                    <a:pt x="23" y="157"/>
                    <a:pt x="26" y="136"/>
                  </a:cubicBezTo>
                  <a:cubicBezTo>
                    <a:pt x="29" y="115"/>
                    <a:pt x="34" y="91"/>
                    <a:pt x="26" y="57"/>
                  </a:cubicBezTo>
                  <a:cubicBezTo>
                    <a:pt x="18" y="23"/>
                    <a:pt x="6" y="9"/>
                    <a:pt x="0" y="0"/>
                  </a:cubicBezTo>
                  <a:close/>
                </a:path>
              </a:pathLst>
            </a:custGeom>
            <a:solidFill>
              <a:srgbClr val="EF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16">
              <a:extLst>
                <a:ext uri="{FF2B5EF4-FFF2-40B4-BE49-F238E27FC236}">
                  <a16:creationId xmlns:a16="http://schemas.microsoft.com/office/drawing/2014/main" id="{15907F49-F77F-4B32-AF0A-F351D486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1516"/>
              <a:ext cx="265" cy="1956"/>
            </a:xfrm>
            <a:custGeom>
              <a:avLst/>
              <a:gdLst>
                <a:gd name="T0" fmla="*/ 0 w 118"/>
                <a:gd name="T1" fmla="*/ 411 h 818"/>
                <a:gd name="T2" fmla="*/ 9 w 118"/>
                <a:gd name="T3" fmla="*/ 2391 h 818"/>
                <a:gd name="T4" fmla="*/ 9 w 118"/>
                <a:gd name="T5" fmla="*/ 2979 h 818"/>
                <a:gd name="T6" fmla="*/ 353 w 118"/>
                <a:gd name="T7" fmla="*/ 5837 h 818"/>
                <a:gd name="T8" fmla="*/ 600 w 118"/>
                <a:gd name="T9" fmla="*/ 6399 h 818"/>
                <a:gd name="T10" fmla="*/ 1134 w 118"/>
                <a:gd name="T11" fmla="*/ 7628 h 818"/>
                <a:gd name="T12" fmla="*/ 1226 w 118"/>
                <a:gd name="T13" fmla="*/ 8984 h 818"/>
                <a:gd name="T14" fmla="*/ 802 w 118"/>
                <a:gd name="T15" fmla="*/ 11184 h 818"/>
                <a:gd name="T16" fmla="*/ 802 w 118"/>
                <a:gd name="T17" fmla="*/ 11184 h 818"/>
                <a:gd name="T18" fmla="*/ 1316 w 118"/>
                <a:gd name="T19" fmla="*/ 8984 h 818"/>
                <a:gd name="T20" fmla="*/ 680 w 118"/>
                <a:gd name="T21" fmla="*/ 6346 h 818"/>
                <a:gd name="T22" fmla="*/ 429 w 118"/>
                <a:gd name="T23" fmla="*/ 5782 h 818"/>
                <a:gd name="T24" fmla="*/ 90 w 118"/>
                <a:gd name="T25" fmla="*/ 4146 h 818"/>
                <a:gd name="T26" fmla="*/ 36 w 118"/>
                <a:gd name="T27" fmla="*/ 600 h 818"/>
                <a:gd name="T28" fmla="*/ 9 w 118"/>
                <a:gd name="T29" fmla="*/ 0 h 818"/>
                <a:gd name="T30" fmla="*/ 9 w 118"/>
                <a:gd name="T31" fmla="*/ 0 h 818"/>
                <a:gd name="T32" fmla="*/ 0 w 118"/>
                <a:gd name="T33" fmla="*/ 411 h 8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8" h="818">
                  <a:moveTo>
                    <a:pt x="0" y="30"/>
                  </a:moveTo>
                  <a:cubicBezTo>
                    <a:pt x="0" y="75"/>
                    <a:pt x="0" y="127"/>
                    <a:pt x="1" y="175"/>
                  </a:cubicBezTo>
                  <a:cubicBezTo>
                    <a:pt x="1" y="218"/>
                    <a:pt x="1" y="218"/>
                    <a:pt x="1" y="218"/>
                  </a:cubicBezTo>
                  <a:cubicBezTo>
                    <a:pt x="1" y="284"/>
                    <a:pt x="2" y="367"/>
                    <a:pt x="31" y="427"/>
                  </a:cubicBezTo>
                  <a:cubicBezTo>
                    <a:pt x="39" y="441"/>
                    <a:pt x="46" y="455"/>
                    <a:pt x="53" y="468"/>
                  </a:cubicBezTo>
                  <a:cubicBezTo>
                    <a:pt x="70" y="498"/>
                    <a:pt x="90" y="520"/>
                    <a:pt x="100" y="558"/>
                  </a:cubicBezTo>
                  <a:cubicBezTo>
                    <a:pt x="107" y="583"/>
                    <a:pt x="108" y="619"/>
                    <a:pt x="108" y="657"/>
                  </a:cubicBezTo>
                  <a:cubicBezTo>
                    <a:pt x="110" y="734"/>
                    <a:pt x="99" y="792"/>
                    <a:pt x="71" y="818"/>
                  </a:cubicBezTo>
                  <a:cubicBezTo>
                    <a:pt x="71" y="818"/>
                    <a:pt x="71" y="818"/>
                    <a:pt x="71" y="818"/>
                  </a:cubicBezTo>
                  <a:cubicBezTo>
                    <a:pt x="101" y="790"/>
                    <a:pt x="118" y="737"/>
                    <a:pt x="116" y="657"/>
                  </a:cubicBezTo>
                  <a:cubicBezTo>
                    <a:pt x="115" y="562"/>
                    <a:pt x="89" y="516"/>
                    <a:pt x="60" y="464"/>
                  </a:cubicBezTo>
                  <a:cubicBezTo>
                    <a:pt x="53" y="451"/>
                    <a:pt x="46" y="438"/>
                    <a:pt x="38" y="423"/>
                  </a:cubicBezTo>
                  <a:cubicBezTo>
                    <a:pt x="21" y="389"/>
                    <a:pt x="11" y="346"/>
                    <a:pt x="8" y="303"/>
                  </a:cubicBezTo>
                  <a:cubicBezTo>
                    <a:pt x="6" y="273"/>
                    <a:pt x="2" y="90"/>
                    <a:pt x="3" y="4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17">
              <a:extLst>
                <a:ext uri="{FF2B5EF4-FFF2-40B4-BE49-F238E27FC236}">
                  <a16:creationId xmlns:a16="http://schemas.microsoft.com/office/drawing/2014/main" id="{573882B2-91CF-47BF-9680-9DE901A13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449"/>
              <a:ext cx="722" cy="2250"/>
            </a:xfrm>
            <a:custGeom>
              <a:avLst/>
              <a:gdLst>
                <a:gd name="T0" fmla="*/ 1534 w 322"/>
                <a:gd name="T1" fmla="*/ 4825 h 941"/>
                <a:gd name="T2" fmla="*/ 1433 w 322"/>
                <a:gd name="T3" fmla="*/ 5220 h 941"/>
                <a:gd name="T4" fmla="*/ 1424 w 322"/>
                <a:gd name="T5" fmla="*/ 5688 h 941"/>
                <a:gd name="T6" fmla="*/ 971 w 322"/>
                <a:gd name="T7" fmla="*/ 6633 h 941"/>
                <a:gd name="T8" fmla="*/ 170 w 322"/>
                <a:gd name="T9" fmla="*/ 7735 h 941"/>
                <a:gd name="T10" fmla="*/ 182 w 322"/>
                <a:gd name="T11" fmla="*/ 9079 h 941"/>
                <a:gd name="T12" fmla="*/ 473 w 322"/>
                <a:gd name="T13" fmla="*/ 11795 h 941"/>
                <a:gd name="T14" fmla="*/ 3473 w 322"/>
                <a:gd name="T15" fmla="*/ 12264 h 941"/>
                <a:gd name="T16" fmla="*/ 3630 w 322"/>
                <a:gd name="T17" fmla="*/ 12154 h 941"/>
                <a:gd name="T18" fmla="*/ 3630 w 322"/>
                <a:gd name="T19" fmla="*/ 6575 h 941"/>
                <a:gd name="T20" fmla="*/ 2639 w 322"/>
                <a:gd name="T21" fmla="*/ 9748 h 941"/>
                <a:gd name="T22" fmla="*/ 1668 w 322"/>
                <a:gd name="T23" fmla="*/ 11824 h 941"/>
                <a:gd name="T24" fmla="*/ 644 w 322"/>
                <a:gd name="T25" fmla="*/ 9366 h 941"/>
                <a:gd name="T26" fmla="*/ 1509 w 322"/>
                <a:gd name="T27" fmla="*/ 6193 h 941"/>
                <a:gd name="T28" fmla="*/ 1850 w 322"/>
                <a:gd name="T29" fmla="*/ 2774 h 941"/>
                <a:gd name="T30" fmla="*/ 1850 w 322"/>
                <a:gd name="T31" fmla="*/ 0 h 941"/>
                <a:gd name="T32" fmla="*/ 1715 w 322"/>
                <a:gd name="T33" fmla="*/ 0 h 941"/>
                <a:gd name="T34" fmla="*/ 1688 w 322"/>
                <a:gd name="T35" fmla="*/ 0 h 941"/>
                <a:gd name="T36" fmla="*/ 1659 w 322"/>
                <a:gd name="T37" fmla="*/ 136 h 941"/>
                <a:gd name="T38" fmla="*/ 1679 w 322"/>
                <a:gd name="T39" fmla="*/ 550 h 941"/>
                <a:gd name="T40" fmla="*/ 1590 w 322"/>
                <a:gd name="T41" fmla="*/ 1131 h 941"/>
                <a:gd name="T42" fmla="*/ 1668 w 322"/>
                <a:gd name="T43" fmla="*/ 1612 h 941"/>
                <a:gd name="T44" fmla="*/ 1489 w 322"/>
                <a:gd name="T45" fmla="*/ 2350 h 941"/>
                <a:gd name="T46" fmla="*/ 1570 w 322"/>
                <a:gd name="T47" fmla="*/ 3046 h 941"/>
                <a:gd name="T48" fmla="*/ 1433 w 322"/>
                <a:gd name="T49" fmla="*/ 3391 h 941"/>
                <a:gd name="T50" fmla="*/ 1570 w 322"/>
                <a:gd name="T51" fmla="*/ 3854 h 941"/>
                <a:gd name="T52" fmla="*/ 1424 w 322"/>
                <a:gd name="T53" fmla="*/ 4254 h 941"/>
                <a:gd name="T54" fmla="*/ 1534 w 322"/>
                <a:gd name="T55" fmla="*/ 4825 h 94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22" h="941">
                  <a:moveTo>
                    <a:pt x="136" y="353"/>
                  </a:moveTo>
                  <a:cubicBezTo>
                    <a:pt x="136" y="361"/>
                    <a:pt x="129" y="370"/>
                    <a:pt x="127" y="382"/>
                  </a:cubicBezTo>
                  <a:cubicBezTo>
                    <a:pt x="125" y="392"/>
                    <a:pt x="130" y="405"/>
                    <a:pt x="126" y="416"/>
                  </a:cubicBezTo>
                  <a:cubicBezTo>
                    <a:pt x="119" y="438"/>
                    <a:pt x="107" y="463"/>
                    <a:pt x="86" y="485"/>
                  </a:cubicBezTo>
                  <a:cubicBezTo>
                    <a:pt x="42" y="533"/>
                    <a:pt x="30" y="522"/>
                    <a:pt x="15" y="566"/>
                  </a:cubicBezTo>
                  <a:cubicBezTo>
                    <a:pt x="3" y="601"/>
                    <a:pt x="14" y="624"/>
                    <a:pt x="16" y="664"/>
                  </a:cubicBezTo>
                  <a:cubicBezTo>
                    <a:pt x="18" y="704"/>
                    <a:pt x="0" y="801"/>
                    <a:pt x="42" y="863"/>
                  </a:cubicBezTo>
                  <a:cubicBezTo>
                    <a:pt x="72" y="908"/>
                    <a:pt x="190" y="941"/>
                    <a:pt x="308" y="897"/>
                  </a:cubicBezTo>
                  <a:cubicBezTo>
                    <a:pt x="313" y="895"/>
                    <a:pt x="318" y="892"/>
                    <a:pt x="322" y="889"/>
                  </a:cubicBezTo>
                  <a:cubicBezTo>
                    <a:pt x="322" y="481"/>
                    <a:pt x="322" y="481"/>
                    <a:pt x="322" y="481"/>
                  </a:cubicBezTo>
                  <a:cubicBezTo>
                    <a:pt x="196" y="481"/>
                    <a:pt x="232" y="617"/>
                    <a:pt x="234" y="713"/>
                  </a:cubicBezTo>
                  <a:cubicBezTo>
                    <a:pt x="236" y="809"/>
                    <a:pt x="208" y="865"/>
                    <a:pt x="148" y="865"/>
                  </a:cubicBezTo>
                  <a:cubicBezTo>
                    <a:pt x="88" y="865"/>
                    <a:pt x="55" y="803"/>
                    <a:pt x="57" y="685"/>
                  </a:cubicBezTo>
                  <a:cubicBezTo>
                    <a:pt x="59" y="567"/>
                    <a:pt x="98" y="525"/>
                    <a:pt x="134" y="453"/>
                  </a:cubicBezTo>
                  <a:cubicBezTo>
                    <a:pt x="170" y="381"/>
                    <a:pt x="162" y="273"/>
                    <a:pt x="164" y="203"/>
                  </a:cubicBezTo>
                  <a:cubicBezTo>
                    <a:pt x="166" y="133"/>
                    <a:pt x="164" y="56"/>
                    <a:pt x="164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50" y="3"/>
                    <a:pt x="148" y="6"/>
                    <a:pt x="147" y="10"/>
                  </a:cubicBezTo>
                  <a:cubicBezTo>
                    <a:pt x="146" y="16"/>
                    <a:pt x="149" y="26"/>
                    <a:pt x="149" y="40"/>
                  </a:cubicBezTo>
                  <a:cubicBezTo>
                    <a:pt x="149" y="54"/>
                    <a:pt x="141" y="71"/>
                    <a:pt x="141" y="83"/>
                  </a:cubicBezTo>
                  <a:cubicBezTo>
                    <a:pt x="141" y="95"/>
                    <a:pt x="147" y="104"/>
                    <a:pt x="148" y="118"/>
                  </a:cubicBezTo>
                  <a:cubicBezTo>
                    <a:pt x="149" y="131"/>
                    <a:pt x="132" y="155"/>
                    <a:pt x="132" y="172"/>
                  </a:cubicBezTo>
                  <a:cubicBezTo>
                    <a:pt x="132" y="189"/>
                    <a:pt x="139" y="204"/>
                    <a:pt x="139" y="223"/>
                  </a:cubicBezTo>
                  <a:cubicBezTo>
                    <a:pt x="139" y="237"/>
                    <a:pt x="127" y="234"/>
                    <a:pt x="127" y="248"/>
                  </a:cubicBezTo>
                  <a:cubicBezTo>
                    <a:pt x="127" y="262"/>
                    <a:pt x="141" y="266"/>
                    <a:pt x="139" y="282"/>
                  </a:cubicBezTo>
                  <a:cubicBezTo>
                    <a:pt x="137" y="298"/>
                    <a:pt x="124" y="294"/>
                    <a:pt x="126" y="311"/>
                  </a:cubicBezTo>
                  <a:cubicBezTo>
                    <a:pt x="128" y="328"/>
                    <a:pt x="138" y="325"/>
                    <a:pt x="136" y="353"/>
                  </a:cubicBezTo>
                  <a:close/>
                </a:path>
              </a:pathLst>
            </a:custGeom>
            <a:solidFill>
              <a:srgbClr val="F5C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1" name="Freeform 18">
              <a:extLst>
                <a:ext uri="{FF2B5EF4-FFF2-40B4-BE49-F238E27FC236}">
                  <a16:creationId xmlns:a16="http://schemas.microsoft.com/office/drawing/2014/main" id="{1E6CF4E7-DDA7-469A-BB43-7631EDB43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590"/>
              <a:ext cx="341" cy="1796"/>
            </a:xfrm>
            <a:custGeom>
              <a:avLst/>
              <a:gdLst>
                <a:gd name="T0" fmla="*/ 554 w 152"/>
                <a:gd name="T1" fmla="*/ 6428 h 751"/>
                <a:gd name="T2" fmla="*/ 1007 w 152"/>
                <a:gd name="T3" fmla="*/ 5926 h 751"/>
                <a:gd name="T4" fmla="*/ 1481 w 152"/>
                <a:gd name="T5" fmla="*/ 4924 h 751"/>
                <a:gd name="T6" fmla="*/ 1469 w 152"/>
                <a:gd name="T7" fmla="*/ 4582 h 751"/>
                <a:gd name="T8" fmla="*/ 1454 w 152"/>
                <a:gd name="T9" fmla="*/ 4431 h 751"/>
                <a:gd name="T10" fmla="*/ 1514 w 152"/>
                <a:gd name="T11" fmla="*/ 4254 h 751"/>
                <a:gd name="T12" fmla="*/ 1591 w 152"/>
                <a:gd name="T13" fmla="*/ 4020 h 751"/>
                <a:gd name="T14" fmla="*/ 1591 w 152"/>
                <a:gd name="T15" fmla="*/ 4020 h 751"/>
                <a:gd name="T16" fmla="*/ 1469 w 152"/>
                <a:gd name="T17" fmla="*/ 3568 h 751"/>
                <a:gd name="T18" fmla="*/ 1434 w 152"/>
                <a:gd name="T19" fmla="*/ 3432 h 751"/>
                <a:gd name="T20" fmla="*/ 1434 w 152"/>
                <a:gd name="T21" fmla="*/ 3420 h 751"/>
                <a:gd name="T22" fmla="*/ 1514 w 152"/>
                <a:gd name="T23" fmla="*/ 3272 h 751"/>
                <a:gd name="T24" fmla="*/ 1626 w 152"/>
                <a:gd name="T25" fmla="*/ 3066 h 751"/>
                <a:gd name="T26" fmla="*/ 1490 w 152"/>
                <a:gd name="T27" fmla="*/ 2712 h 751"/>
                <a:gd name="T28" fmla="*/ 1445 w 152"/>
                <a:gd name="T29" fmla="*/ 2573 h 751"/>
                <a:gd name="T30" fmla="*/ 1481 w 152"/>
                <a:gd name="T31" fmla="*/ 2504 h 751"/>
                <a:gd name="T32" fmla="*/ 1626 w 152"/>
                <a:gd name="T33" fmla="*/ 2241 h 751"/>
                <a:gd name="T34" fmla="*/ 1579 w 152"/>
                <a:gd name="T35" fmla="*/ 1916 h 751"/>
                <a:gd name="T36" fmla="*/ 1514 w 152"/>
                <a:gd name="T37" fmla="*/ 1516 h 751"/>
                <a:gd name="T38" fmla="*/ 1635 w 152"/>
                <a:gd name="T39" fmla="*/ 1201 h 751"/>
                <a:gd name="T40" fmla="*/ 1707 w 152"/>
                <a:gd name="T41" fmla="*/ 806 h 751"/>
                <a:gd name="T42" fmla="*/ 1660 w 152"/>
                <a:gd name="T43" fmla="*/ 572 h 751"/>
                <a:gd name="T44" fmla="*/ 1615 w 152"/>
                <a:gd name="T45" fmla="*/ 316 h 751"/>
                <a:gd name="T46" fmla="*/ 1615 w 152"/>
                <a:gd name="T47" fmla="*/ 0 h 751"/>
                <a:gd name="T48" fmla="*/ 1559 w 152"/>
                <a:gd name="T49" fmla="*/ 325 h 751"/>
                <a:gd name="T50" fmla="*/ 1635 w 152"/>
                <a:gd name="T51" fmla="*/ 806 h 751"/>
                <a:gd name="T52" fmla="*/ 1454 w 152"/>
                <a:gd name="T53" fmla="*/ 1545 h 751"/>
                <a:gd name="T54" fmla="*/ 1534 w 152"/>
                <a:gd name="T55" fmla="*/ 2241 h 751"/>
                <a:gd name="T56" fmla="*/ 1400 w 152"/>
                <a:gd name="T57" fmla="*/ 2585 h 751"/>
                <a:gd name="T58" fmla="*/ 1534 w 152"/>
                <a:gd name="T59" fmla="*/ 3049 h 751"/>
                <a:gd name="T60" fmla="*/ 1389 w 152"/>
                <a:gd name="T61" fmla="*/ 3449 h 751"/>
                <a:gd name="T62" fmla="*/ 1501 w 152"/>
                <a:gd name="T63" fmla="*/ 4020 h 751"/>
                <a:gd name="T64" fmla="*/ 1400 w 152"/>
                <a:gd name="T65" fmla="*/ 4415 h 751"/>
                <a:gd name="T66" fmla="*/ 1389 w 152"/>
                <a:gd name="T67" fmla="*/ 4883 h 751"/>
                <a:gd name="T68" fmla="*/ 960 w 152"/>
                <a:gd name="T69" fmla="*/ 5869 h 751"/>
                <a:gd name="T70" fmla="*/ 137 w 152"/>
                <a:gd name="T71" fmla="*/ 6931 h 751"/>
                <a:gd name="T72" fmla="*/ 146 w 152"/>
                <a:gd name="T73" fmla="*/ 8275 h 751"/>
                <a:gd name="T74" fmla="*/ 191 w 152"/>
                <a:gd name="T75" fmla="*/ 10271 h 751"/>
                <a:gd name="T76" fmla="*/ 191 w 152"/>
                <a:gd name="T77" fmla="*/ 10271 h 751"/>
                <a:gd name="T78" fmla="*/ 227 w 152"/>
                <a:gd name="T79" fmla="*/ 8767 h 751"/>
                <a:gd name="T80" fmla="*/ 236 w 152"/>
                <a:gd name="T81" fmla="*/ 8258 h 751"/>
                <a:gd name="T82" fmla="*/ 191 w 152"/>
                <a:gd name="T83" fmla="*/ 7784 h 751"/>
                <a:gd name="T84" fmla="*/ 171 w 152"/>
                <a:gd name="T85" fmla="*/ 6931 h 751"/>
                <a:gd name="T86" fmla="*/ 554 w 152"/>
                <a:gd name="T87" fmla="*/ 6428 h 75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2" h="751">
                  <a:moveTo>
                    <a:pt x="49" y="470"/>
                  </a:moveTo>
                  <a:cubicBezTo>
                    <a:pt x="58" y="462"/>
                    <a:pt x="71" y="452"/>
                    <a:pt x="89" y="433"/>
                  </a:cubicBezTo>
                  <a:cubicBezTo>
                    <a:pt x="108" y="412"/>
                    <a:pt x="122" y="387"/>
                    <a:pt x="131" y="360"/>
                  </a:cubicBezTo>
                  <a:cubicBezTo>
                    <a:pt x="134" y="352"/>
                    <a:pt x="130" y="343"/>
                    <a:pt x="130" y="335"/>
                  </a:cubicBezTo>
                  <a:cubicBezTo>
                    <a:pt x="129" y="331"/>
                    <a:pt x="129" y="327"/>
                    <a:pt x="129" y="324"/>
                  </a:cubicBezTo>
                  <a:cubicBezTo>
                    <a:pt x="130" y="319"/>
                    <a:pt x="132" y="315"/>
                    <a:pt x="134" y="311"/>
                  </a:cubicBezTo>
                  <a:cubicBezTo>
                    <a:pt x="136" y="305"/>
                    <a:pt x="141" y="300"/>
                    <a:pt x="141" y="294"/>
                  </a:cubicBezTo>
                  <a:cubicBezTo>
                    <a:pt x="141" y="294"/>
                    <a:pt x="141" y="294"/>
                    <a:pt x="141" y="294"/>
                  </a:cubicBezTo>
                  <a:cubicBezTo>
                    <a:pt x="142" y="276"/>
                    <a:pt x="134" y="268"/>
                    <a:pt x="130" y="261"/>
                  </a:cubicBezTo>
                  <a:cubicBezTo>
                    <a:pt x="128" y="258"/>
                    <a:pt x="127" y="256"/>
                    <a:pt x="127" y="251"/>
                  </a:cubicBezTo>
                  <a:cubicBezTo>
                    <a:pt x="127" y="251"/>
                    <a:pt x="127" y="251"/>
                    <a:pt x="127" y="250"/>
                  </a:cubicBezTo>
                  <a:cubicBezTo>
                    <a:pt x="126" y="246"/>
                    <a:pt x="132" y="241"/>
                    <a:pt x="134" y="239"/>
                  </a:cubicBezTo>
                  <a:cubicBezTo>
                    <a:pt x="138" y="236"/>
                    <a:pt x="143" y="232"/>
                    <a:pt x="144" y="224"/>
                  </a:cubicBezTo>
                  <a:cubicBezTo>
                    <a:pt x="145" y="212"/>
                    <a:pt x="136" y="203"/>
                    <a:pt x="132" y="198"/>
                  </a:cubicBezTo>
                  <a:cubicBezTo>
                    <a:pt x="129" y="194"/>
                    <a:pt x="128" y="192"/>
                    <a:pt x="128" y="188"/>
                  </a:cubicBezTo>
                  <a:cubicBezTo>
                    <a:pt x="128" y="186"/>
                    <a:pt x="128" y="186"/>
                    <a:pt x="131" y="183"/>
                  </a:cubicBezTo>
                  <a:cubicBezTo>
                    <a:pt x="134" y="180"/>
                    <a:pt x="144" y="176"/>
                    <a:pt x="144" y="164"/>
                  </a:cubicBezTo>
                  <a:cubicBezTo>
                    <a:pt x="144" y="153"/>
                    <a:pt x="142" y="149"/>
                    <a:pt x="140" y="140"/>
                  </a:cubicBezTo>
                  <a:cubicBezTo>
                    <a:pt x="138" y="133"/>
                    <a:pt x="134" y="118"/>
                    <a:pt x="134" y="111"/>
                  </a:cubicBezTo>
                  <a:cubicBezTo>
                    <a:pt x="134" y="104"/>
                    <a:pt x="141" y="97"/>
                    <a:pt x="145" y="88"/>
                  </a:cubicBezTo>
                  <a:cubicBezTo>
                    <a:pt x="149" y="77"/>
                    <a:pt x="152" y="68"/>
                    <a:pt x="151" y="59"/>
                  </a:cubicBezTo>
                  <a:cubicBezTo>
                    <a:pt x="151" y="51"/>
                    <a:pt x="149" y="47"/>
                    <a:pt x="147" y="42"/>
                  </a:cubicBezTo>
                  <a:cubicBezTo>
                    <a:pt x="146" y="37"/>
                    <a:pt x="143" y="28"/>
                    <a:pt x="143" y="23"/>
                  </a:cubicBezTo>
                  <a:cubicBezTo>
                    <a:pt x="143" y="19"/>
                    <a:pt x="143" y="0"/>
                    <a:pt x="143" y="0"/>
                  </a:cubicBezTo>
                  <a:cubicBezTo>
                    <a:pt x="141" y="8"/>
                    <a:pt x="138" y="17"/>
                    <a:pt x="138" y="24"/>
                  </a:cubicBezTo>
                  <a:cubicBezTo>
                    <a:pt x="138" y="36"/>
                    <a:pt x="144" y="45"/>
                    <a:pt x="145" y="59"/>
                  </a:cubicBezTo>
                  <a:cubicBezTo>
                    <a:pt x="146" y="72"/>
                    <a:pt x="129" y="96"/>
                    <a:pt x="129" y="113"/>
                  </a:cubicBezTo>
                  <a:cubicBezTo>
                    <a:pt x="129" y="130"/>
                    <a:pt x="136" y="145"/>
                    <a:pt x="136" y="164"/>
                  </a:cubicBezTo>
                  <a:cubicBezTo>
                    <a:pt x="136" y="178"/>
                    <a:pt x="124" y="175"/>
                    <a:pt x="124" y="189"/>
                  </a:cubicBezTo>
                  <a:cubicBezTo>
                    <a:pt x="124" y="203"/>
                    <a:pt x="138" y="207"/>
                    <a:pt x="136" y="223"/>
                  </a:cubicBezTo>
                  <a:cubicBezTo>
                    <a:pt x="134" y="239"/>
                    <a:pt x="121" y="235"/>
                    <a:pt x="123" y="252"/>
                  </a:cubicBezTo>
                  <a:cubicBezTo>
                    <a:pt x="125" y="269"/>
                    <a:pt x="135" y="266"/>
                    <a:pt x="133" y="294"/>
                  </a:cubicBezTo>
                  <a:cubicBezTo>
                    <a:pt x="133" y="302"/>
                    <a:pt x="126" y="311"/>
                    <a:pt x="124" y="323"/>
                  </a:cubicBezTo>
                  <a:cubicBezTo>
                    <a:pt x="122" y="333"/>
                    <a:pt x="127" y="346"/>
                    <a:pt x="123" y="357"/>
                  </a:cubicBezTo>
                  <a:cubicBezTo>
                    <a:pt x="116" y="379"/>
                    <a:pt x="106" y="406"/>
                    <a:pt x="85" y="429"/>
                  </a:cubicBezTo>
                  <a:cubicBezTo>
                    <a:pt x="41" y="477"/>
                    <a:pt x="27" y="463"/>
                    <a:pt x="12" y="507"/>
                  </a:cubicBezTo>
                  <a:cubicBezTo>
                    <a:pt x="0" y="542"/>
                    <a:pt x="11" y="565"/>
                    <a:pt x="13" y="605"/>
                  </a:cubicBezTo>
                  <a:cubicBezTo>
                    <a:pt x="15" y="634"/>
                    <a:pt x="5" y="696"/>
                    <a:pt x="17" y="751"/>
                  </a:cubicBezTo>
                  <a:cubicBezTo>
                    <a:pt x="17" y="751"/>
                    <a:pt x="17" y="751"/>
                    <a:pt x="17" y="751"/>
                  </a:cubicBezTo>
                  <a:cubicBezTo>
                    <a:pt x="9" y="714"/>
                    <a:pt x="19" y="673"/>
                    <a:pt x="20" y="641"/>
                  </a:cubicBezTo>
                  <a:cubicBezTo>
                    <a:pt x="21" y="626"/>
                    <a:pt x="22" y="614"/>
                    <a:pt x="21" y="604"/>
                  </a:cubicBezTo>
                  <a:cubicBezTo>
                    <a:pt x="21" y="591"/>
                    <a:pt x="19" y="579"/>
                    <a:pt x="17" y="569"/>
                  </a:cubicBezTo>
                  <a:cubicBezTo>
                    <a:pt x="14" y="548"/>
                    <a:pt x="8" y="528"/>
                    <a:pt x="15" y="507"/>
                  </a:cubicBezTo>
                  <a:cubicBezTo>
                    <a:pt x="24" y="482"/>
                    <a:pt x="34" y="481"/>
                    <a:pt x="49" y="4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Freeform 19">
              <a:extLst>
                <a:ext uri="{FF2B5EF4-FFF2-40B4-BE49-F238E27FC236}">
                  <a16:creationId xmlns:a16="http://schemas.microsoft.com/office/drawing/2014/main" id="{F50AFF89-85EB-465E-89C6-36296768E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599"/>
              <a:ext cx="583" cy="1067"/>
            </a:xfrm>
            <a:custGeom>
              <a:avLst/>
              <a:gdLst>
                <a:gd name="T0" fmla="*/ 2776 w 260"/>
                <a:gd name="T1" fmla="*/ 5694 h 446"/>
                <a:gd name="T2" fmla="*/ 2931 w 260"/>
                <a:gd name="T3" fmla="*/ 5586 h 446"/>
                <a:gd name="T4" fmla="*/ 2931 w 260"/>
                <a:gd name="T5" fmla="*/ 0 h 446"/>
                <a:gd name="T6" fmla="*/ 1942 w 260"/>
                <a:gd name="T7" fmla="*/ 3177 h 446"/>
                <a:gd name="T8" fmla="*/ 971 w 260"/>
                <a:gd name="T9" fmla="*/ 5261 h 446"/>
                <a:gd name="T10" fmla="*/ 392 w 260"/>
                <a:gd name="T11" fmla="*/ 4969 h 446"/>
                <a:gd name="T12" fmla="*/ 9 w 260"/>
                <a:gd name="T13" fmla="*/ 5261 h 446"/>
                <a:gd name="T14" fmla="*/ 202 w 260"/>
                <a:gd name="T15" fmla="*/ 5534 h 446"/>
                <a:gd name="T16" fmla="*/ 381 w 260"/>
                <a:gd name="T17" fmla="*/ 5751 h 446"/>
                <a:gd name="T18" fmla="*/ 2776 w 260"/>
                <a:gd name="T19" fmla="*/ 5694 h 4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0" h="446">
                  <a:moveTo>
                    <a:pt x="246" y="416"/>
                  </a:moveTo>
                  <a:cubicBezTo>
                    <a:pt x="251" y="414"/>
                    <a:pt x="256" y="411"/>
                    <a:pt x="260" y="408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134" y="0"/>
                    <a:pt x="170" y="136"/>
                    <a:pt x="172" y="232"/>
                  </a:cubicBezTo>
                  <a:cubicBezTo>
                    <a:pt x="174" y="328"/>
                    <a:pt x="146" y="384"/>
                    <a:pt x="86" y="384"/>
                  </a:cubicBezTo>
                  <a:cubicBezTo>
                    <a:pt x="66" y="384"/>
                    <a:pt x="49" y="377"/>
                    <a:pt x="35" y="363"/>
                  </a:cubicBezTo>
                  <a:cubicBezTo>
                    <a:pt x="19" y="360"/>
                    <a:pt x="0" y="362"/>
                    <a:pt x="1" y="384"/>
                  </a:cubicBezTo>
                  <a:cubicBezTo>
                    <a:pt x="1" y="395"/>
                    <a:pt x="10" y="399"/>
                    <a:pt x="18" y="404"/>
                  </a:cubicBezTo>
                  <a:cubicBezTo>
                    <a:pt x="25" y="409"/>
                    <a:pt x="30" y="414"/>
                    <a:pt x="34" y="420"/>
                  </a:cubicBezTo>
                  <a:cubicBezTo>
                    <a:pt x="87" y="441"/>
                    <a:pt x="167" y="446"/>
                    <a:pt x="246" y="416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3" name="Freeform 20">
              <a:extLst>
                <a:ext uri="{FF2B5EF4-FFF2-40B4-BE49-F238E27FC236}">
                  <a16:creationId xmlns:a16="http://schemas.microsoft.com/office/drawing/2014/main" id="{ADF9C461-68C3-46FE-BDFA-12E2B436D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599"/>
              <a:ext cx="489" cy="1055"/>
            </a:xfrm>
            <a:custGeom>
              <a:avLst/>
              <a:gdLst>
                <a:gd name="T0" fmla="*/ 1978 w 218"/>
                <a:gd name="T1" fmla="*/ 5928 h 441"/>
                <a:gd name="T2" fmla="*/ 2097 w 218"/>
                <a:gd name="T3" fmla="*/ 5804 h 441"/>
                <a:gd name="T4" fmla="*/ 2396 w 218"/>
                <a:gd name="T5" fmla="*/ 5615 h 441"/>
                <a:gd name="T6" fmla="*/ 2270 w 218"/>
                <a:gd name="T7" fmla="*/ 5191 h 441"/>
                <a:gd name="T8" fmla="*/ 1963 w 218"/>
                <a:gd name="T9" fmla="*/ 5261 h 441"/>
                <a:gd name="T10" fmla="*/ 991 w 218"/>
                <a:gd name="T11" fmla="*/ 3177 h 441"/>
                <a:gd name="T12" fmla="*/ 0 w 218"/>
                <a:gd name="T13" fmla="*/ 0 h 441"/>
                <a:gd name="T14" fmla="*/ 0 w 218"/>
                <a:gd name="T15" fmla="*/ 5574 h 441"/>
                <a:gd name="T16" fmla="*/ 157 w 218"/>
                <a:gd name="T17" fmla="*/ 5694 h 441"/>
                <a:gd name="T18" fmla="*/ 1978 w 218"/>
                <a:gd name="T19" fmla="*/ 5928 h 4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8" h="441">
                  <a:moveTo>
                    <a:pt x="175" y="433"/>
                  </a:moveTo>
                  <a:cubicBezTo>
                    <a:pt x="178" y="430"/>
                    <a:pt x="181" y="426"/>
                    <a:pt x="186" y="424"/>
                  </a:cubicBezTo>
                  <a:cubicBezTo>
                    <a:pt x="196" y="420"/>
                    <a:pt x="206" y="423"/>
                    <a:pt x="212" y="410"/>
                  </a:cubicBezTo>
                  <a:cubicBezTo>
                    <a:pt x="218" y="398"/>
                    <a:pt x="212" y="384"/>
                    <a:pt x="201" y="379"/>
                  </a:cubicBezTo>
                  <a:cubicBezTo>
                    <a:pt x="193" y="382"/>
                    <a:pt x="184" y="384"/>
                    <a:pt x="174" y="384"/>
                  </a:cubicBezTo>
                  <a:cubicBezTo>
                    <a:pt x="114" y="384"/>
                    <a:pt x="86" y="328"/>
                    <a:pt x="88" y="232"/>
                  </a:cubicBezTo>
                  <a:cubicBezTo>
                    <a:pt x="90" y="136"/>
                    <a:pt x="126" y="0"/>
                    <a:pt x="0" y="0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5" y="413"/>
                    <a:pt x="10" y="414"/>
                    <a:pt x="14" y="416"/>
                  </a:cubicBezTo>
                  <a:cubicBezTo>
                    <a:pt x="71" y="437"/>
                    <a:pt x="127" y="441"/>
                    <a:pt x="175" y="433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4" name="Freeform 21">
              <a:extLst>
                <a:ext uri="{FF2B5EF4-FFF2-40B4-BE49-F238E27FC236}">
                  <a16:creationId xmlns:a16="http://schemas.microsoft.com/office/drawing/2014/main" id="{56119F90-3CF1-43D7-AD17-98126E1A0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661"/>
              <a:ext cx="81" cy="254"/>
            </a:xfrm>
            <a:custGeom>
              <a:avLst/>
              <a:gdLst>
                <a:gd name="T0" fmla="*/ 36 w 36"/>
                <a:gd name="T1" fmla="*/ 1074 h 106"/>
                <a:gd name="T2" fmla="*/ 92 w 36"/>
                <a:gd name="T3" fmla="*/ 786 h 106"/>
                <a:gd name="T4" fmla="*/ 137 w 36"/>
                <a:gd name="T5" fmla="*/ 465 h 106"/>
                <a:gd name="T6" fmla="*/ 218 w 36"/>
                <a:gd name="T7" fmla="*/ 165 h 106"/>
                <a:gd name="T8" fmla="*/ 320 w 36"/>
                <a:gd name="T9" fmla="*/ 0 h 106"/>
                <a:gd name="T10" fmla="*/ 389 w 36"/>
                <a:gd name="T11" fmla="*/ 127 h 106"/>
                <a:gd name="T12" fmla="*/ 365 w 36"/>
                <a:gd name="T13" fmla="*/ 333 h 106"/>
                <a:gd name="T14" fmla="*/ 299 w 36"/>
                <a:gd name="T15" fmla="*/ 551 h 106"/>
                <a:gd name="T16" fmla="*/ 227 w 36"/>
                <a:gd name="T17" fmla="*/ 810 h 106"/>
                <a:gd name="T18" fmla="*/ 239 w 36"/>
                <a:gd name="T19" fmla="*/ 592 h 106"/>
                <a:gd name="T20" fmla="*/ 182 w 36"/>
                <a:gd name="T21" fmla="*/ 757 h 106"/>
                <a:gd name="T22" fmla="*/ 126 w 36"/>
                <a:gd name="T23" fmla="*/ 1102 h 106"/>
                <a:gd name="T24" fmla="*/ 0 w 36"/>
                <a:gd name="T25" fmla="*/ 1459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106">
                  <a:moveTo>
                    <a:pt x="3" y="78"/>
                  </a:moveTo>
                  <a:cubicBezTo>
                    <a:pt x="6" y="71"/>
                    <a:pt x="7" y="64"/>
                    <a:pt x="8" y="57"/>
                  </a:cubicBezTo>
                  <a:cubicBezTo>
                    <a:pt x="9" y="49"/>
                    <a:pt x="11" y="41"/>
                    <a:pt x="12" y="34"/>
                  </a:cubicBezTo>
                  <a:cubicBezTo>
                    <a:pt x="14" y="26"/>
                    <a:pt x="17" y="20"/>
                    <a:pt x="19" y="12"/>
                  </a:cubicBezTo>
                  <a:cubicBezTo>
                    <a:pt x="20" y="9"/>
                    <a:pt x="23" y="0"/>
                    <a:pt x="28" y="0"/>
                  </a:cubicBezTo>
                  <a:cubicBezTo>
                    <a:pt x="31" y="0"/>
                    <a:pt x="33" y="6"/>
                    <a:pt x="34" y="9"/>
                  </a:cubicBezTo>
                  <a:cubicBezTo>
                    <a:pt x="36" y="13"/>
                    <a:pt x="34" y="19"/>
                    <a:pt x="32" y="24"/>
                  </a:cubicBezTo>
                  <a:cubicBezTo>
                    <a:pt x="30" y="30"/>
                    <a:pt x="28" y="35"/>
                    <a:pt x="26" y="40"/>
                  </a:cubicBezTo>
                  <a:cubicBezTo>
                    <a:pt x="23" y="46"/>
                    <a:pt x="22" y="53"/>
                    <a:pt x="20" y="59"/>
                  </a:cubicBezTo>
                  <a:cubicBezTo>
                    <a:pt x="22" y="55"/>
                    <a:pt x="23" y="46"/>
                    <a:pt x="21" y="43"/>
                  </a:cubicBezTo>
                  <a:cubicBezTo>
                    <a:pt x="16" y="44"/>
                    <a:pt x="16" y="51"/>
                    <a:pt x="16" y="55"/>
                  </a:cubicBezTo>
                  <a:cubicBezTo>
                    <a:pt x="15" y="63"/>
                    <a:pt x="14" y="72"/>
                    <a:pt x="11" y="80"/>
                  </a:cubicBezTo>
                  <a:cubicBezTo>
                    <a:pt x="9" y="89"/>
                    <a:pt x="3" y="99"/>
                    <a:pt x="0" y="106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5" name="Freeform 22">
              <a:extLst>
                <a:ext uri="{FF2B5EF4-FFF2-40B4-BE49-F238E27FC236}">
                  <a16:creationId xmlns:a16="http://schemas.microsoft.com/office/drawing/2014/main" id="{4729A376-3B32-4D5B-9FB8-9974DBCE4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635"/>
              <a:ext cx="63" cy="263"/>
            </a:xfrm>
            <a:custGeom>
              <a:avLst/>
              <a:gdLst>
                <a:gd name="T0" fmla="*/ 299 w 28"/>
                <a:gd name="T1" fmla="*/ 440 h 110"/>
                <a:gd name="T2" fmla="*/ 308 w 28"/>
                <a:gd name="T3" fmla="*/ 136 h 110"/>
                <a:gd name="T4" fmla="*/ 254 w 28"/>
                <a:gd name="T5" fmla="*/ 0 h 110"/>
                <a:gd name="T6" fmla="*/ 162 w 28"/>
                <a:gd name="T7" fmla="*/ 127 h 110"/>
                <a:gd name="T8" fmla="*/ 101 w 28"/>
                <a:gd name="T9" fmla="*/ 423 h 110"/>
                <a:gd name="T10" fmla="*/ 56 w 28"/>
                <a:gd name="T11" fmla="*/ 944 h 110"/>
                <a:gd name="T12" fmla="*/ 45 w 28"/>
                <a:gd name="T13" fmla="*/ 1188 h 110"/>
                <a:gd name="T14" fmla="*/ 0 w 28"/>
                <a:gd name="T15" fmla="*/ 1504 h 110"/>
                <a:gd name="T16" fmla="*/ 126 w 28"/>
                <a:gd name="T17" fmla="*/ 1040 h 110"/>
                <a:gd name="T18" fmla="*/ 162 w 28"/>
                <a:gd name="T19" fmla="*/ 727 h 110"/>
                <a:gd name="T20" fmla="*/ 194 w 28"/>
                <a:gd name="T21" fmla="*/ 481 h 110"/>
                <a:gd name="T22" fmla="*/ 263 w 28"/>
                <a:gd name="T23" fmla="*/ 588 h 110"/>
                <a:gd name="T24" fmla="*/ 254 w 28"/>
                <a:gd name="T25" fmla="*/ 806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10">
                  <a:moveTo>
                    <a:pt x="26" y="32"/>
                  </a:moveTo>
                  <a:cubicBezTo>
                    <a:pt x="28" y="24"/>
                    <a:pt x="28" y="17"/>
                    <a:pt x="27" y="10"/>
                  </a:cubicBezTo>
                  <a:cubicBezTo>
                    <a:pt x="27" y="7"/>
                    <a:pt x="27" y="1"/>
                    <a:pt x="22" y="0"/>
                  </a:cubicBezTo>
                  <a:cubicBezTo>
                    <a:pt x="17" y="0"/>
                    <a:pt x="15" y="6"/>
                    <a:pt x="14" y="9"/>
                  </a:cubicBezTo>
                  <a:cubicBezTo>
                    <a:pt x="12" y="16"/>
                    <a:pt x="11" y="24"/>
                    <a:pt x="9" y="31"/>
                  </a:cubicBezTo>
                  <a:cubicBezTo>
                    <a:pt x="7" y="44"/>
                    <a:pt x="5" y="56"/>
                    <a:pt x="5" y="69"/>
                  </a:cubicBezTo>
                  <a:cubicBezTo>
                    <a:pt x="4" y="75"/>
                    <a:pt x="5" y="81"/>
                    <a:pt x="4" y="87"/>
                  </a:cubicBezTo>
                  <a:cubicBezTo>
                    <a:pt x="2" y="94"/>
                    <a:pt x="0" y="102"/>
                    <a:pt x="0" y="110"/>
                  </a:cubicBezTo>
                  <a:cubicBezTo>
                    <a:pt x="4" y="99"/>
                    <a:pt x="9" y="88"/>
                    <a:pt x="11" y="76"/>
                  </a:cubicBezTo>
                  <a:cubicBezTo>
                    <a:pt x="12" y="68"/>
                    <a:pt x="13" y="61"/>
                    <a:pt x="14" y="53"/>
                  </a:cubicBezTo>
                  <a:cubicBezTo>
                    <a:pt x="14" y="48"/>
                    <a:pt x="14" y="40"/>
                    <a:pt x="17" y="35"/>
                  </a:cubicBezTo>
                  <a:cubicBezTo>
                    <a:pt x="22" y="27"/>
                    <a:pt x="23" y="39"/>
                    <a:pt x="23" y="43"/>
                  </a:cubicBezTo>
                  <a:cubicBezTo>
                    <a:pt x="23" y="48"/>
                    <a:pt x="22" y="54"/>
                    <a:pt x="22" y="5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6" name="Freeform 23">
              <a:extLst>
                <a:ext uri="{FF2B5EF4-FFF2-40B4-BE49-F238E27FC236}">
                  <a16:creationId xmlns:a16="http://schemas.microsoft.com/office/drawing/2014/main" id="{98A59B94-6358-4171-AFF5-A6F53AABF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2614"/>
              <a:ext cx="49" cy="244"/>
            </a:xfrm>
            <a:custGeom>
              <a:avLst/>
              <a:gdLst>
                <a:gd name="T0" fmla="*/ 198 w 22"/>
                <a:gd name="T1" fmla="*/ 806 h 102"/>
                <a:gd name="T2" fmla="*/ 234 w 22"/>
                <a:gd name="T3" fmla="*/ 440 h 102"/>
                <a:gd name="T4" fmla="*/ 243 w 22"/>
                <a:gd name="T5" fmla="*/ 177 h 102"/>
                <a:gd name="T6" fmla="*/ 189 w 22"/>
                <a:gd name="T7" fmla="*/ 29 h 102"/>
                <a:gd name="T8" fmla="*/ 65 w 22"/>
                <a:gd name="T9" fmla="*/ 165 h 102"/>
                <a:gd name="T10" fmla="*/ 36 w 22"/>
                <a:gd name="T11" fmla="*/ 531 h 102"/>
                <a:gd name="T12" fmla="*/ 36 w 22"/>
                <a:gd name="T13" fmla="*/ 864 h 102"/>
                <a:gd name="T14" fmla="*/ 9 w 22"/>
                <a:gd name="T15" fmla="*/ 1110 h 102"/>
                <a:gd name="T16" fmla="*/ 9 w 22"/>
                <a:gd name="T17" fmla="*/ 1270 h 102"/>
                <a:gd name="T18" fmla="*/ 0 w 22"/>
                <a:gd name="T19" fmla="*/ 1397 h 102"/>
                <a:gd name="T20" fmla="*/ 65 w 22"/>
                <a:gd name="T21" fmla="*/ 1012 h 102"/>
                <a:gd name="T22" fmla="*/ 89 w 22"/>
                <a:gd name="T23" fmla="*/ 727 h 102"/>
                <a:gd name="T24" fmla="*/ 118 w 22"/>
                <a:gd name="T25" fmla="*/ 440 h 102"/>
                <a:gd name="T26" fmla="*/ 178 w 22"/>
                <a:gd name="T27" fmla="*/ 588 h 102"/>
                <a:gd name="T28" fmla="*/ 189 w 22"/>
                <a:gd name="T29" fmla="*/ 864 h 1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102">
                  <a:moveTo>
                    <a:pt x="18" y="59"/>
                  </a:moveTo>
                  <a:cubicBezTo>
                    <a:pt x="20" y="50"/>
                    <a:pt x="20" y="41"/>
                    <a:pt x="21" y="32"/>
                  </a:cubicBezTo>
                  <a:cubicBezTo>
                    <a:pt x="22" y="25"/>
                    <a:pt x="22" y="19"/>
                    <a:pt x="22" y="13"/>
                  </a:cubicBezTo>
                  <a:cubicBezTo>
                    <a:pt x="22" y="9"/>
                    <a:pt x="21" y="3"/>
                    <a:pt x="17" y="2"/>
                  </a:cubicBezTo>
                  <a:cubicBezTo>
                    <a:pt x="12" y="0"/>
                    <a:pt x="8" y="9"/>
                    <a:pt x="6" y="12"/>
                  </a:cubicBezTo>
                  <a:cubicBezTo>
                    <a:pt x="3" y="20"/>
                    <a:pt x="3" y="30"/>
                    <a:pt x="3" y="39"/>
                  </a:cubicBezTo>
                  <a:cubicBezTo>
                    <a:pt x="3" y="47"/>
                    <a:pt x="3" y="55"/>
                    <a:pt x="3" y="63"/>
                  </a:cubicBezTo>
                  <a:cubicBezTo>
                    <a:pt x="2" y="69"/>
                    <a:pt x="2" y="75"/>
                    <a:pt x="1" y="81"/>
                  </a:cubicBezTo>
                  <a:cubicBezTo>
                    <a:pt x="1" y="85"/>
                    <a:pt x="1" y="89"/>
                    <a:pt x="1" y="93"/>
                  </a:cubicBezTo>
                  <a:cubicBezTo>
                    <a:pt x="0" y="96"/>
                    <a:pt x="1" y="100"/>
                    <a:pt x="0" y="102"/>
                  </a:cubicBezTo>
                  <a:cubicBezTo>
                    <a:pt x="3" y="93"/>
                    <a:pt x="4" y="83"/>
                    <a:pt x="6" y="74"/>
                  </a:cubicBezTo>
                  <a:cubicBezTo>
                    <a:pt x="7" y="67"/>
                    <a:pt x="8" y="60"/>
                    <a:pt x="8" y="53"/>
                  </a:cubicBezTo>
                  <a:cubicBezTo>
                    <a:pt x="9" y="46"/>
                    <a:pt x="9" y="38"/>
                    <a:pt x="11" y="32"/>
                  </a:cubicBezTo>
                  <a:cubicBezTo>
                    <a:pt x="16" y="21"/>
                    <a:pt x="16" y="40"/>
                    <a:pt x="16" y="43"/>
                  </a:cubicBezTo>
                  <a:cubicBezTo>
                    <a:pt x="17" y="50"/>
                    <a:pt x="16" y="57"/>
                    <a:pt x="17" y="63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7" name="Freeform 24">
              <a:extLst>
                <a:ext uri="{FF2B5EF4-FFF2-40B4-BE49-F238E27FC236}">
                  <a16:creationId xmlns:a16="http://schemas.microsoft.com/office/drawing/2014/main" id="{42D28BD7-41E5-48DF-8557-9271B17D9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616"/>
              <a:ext cx="47" cy="244"/>
            </a:xfrm>
            <a:custGeom>
              <a:avLst/>
              <a:gdLst>
                <a:gd name="T0" fmla="*/ 215 w 21"/>
                <a:gd name="T1" fmla="*/ 440 h 102"/>
                <a:gd name="T2" fmla="*/ 134 w 21"/>
                <a:gd name="T3" fmla="*/ 29 h 102"/>
                <a:gd name="T4" fmla="*/ 0 w 21"/>
                <a:gd name="T5" fmla="*/ 258 h 102"/>
                <a:gd name="T6" fmla="*/ 0 w 21"/>
                <a:gd name="T7" fmla="*/ 847 h 102"/>
                <a:gd name="T8" fmla="*/ 9 w 21"/>
                <a:gd name="T9" fmla="*/ 1397 h 102"/>
                <a:gd name="T10" fmla="*/ 45 w 21"/>
                <a:gd name="T11" fmla="*/ 1163 h 102"/>
                <a:gd name="T12" fmla="*/ 90 w 21"/>
                <a:gd name="T13" fmla="*/ 823 h 102"/>
                <a:gd name="T14" fmla="*/ 145 w 21"/>
                <a:gd name="T15" fmla="*/ 371 h 102"/>
                <a:gd name="T16" fmla="*/ 181 w 21"/>
                <a:gd name="T17" fmla="*/ 531 h 102"/>
                <a:gd name="T18" fmla="*/ 181 w 21"/>
                <a:gd name="T19" fmla="*/ 739 h 102"/>
                <a:gd name="T20" fmla="*/ 201 w 21"/>
                <a:gd name="T21" fmla="*/ 617 h 102"/>
                <a:gd name="T22" fmla="*/ 201 w 21"/>
                <a:gd name="T23" fmla="*/ 464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102">
                  <a:moveTo>
                    <a:pt x="19" y="32"/>
                  </a:moveTo>
                  <a:cubicBezTo>
                    <a:pt x="17" y="26"/>
                    <a:pt x="21" y="5"/>
                    <a:pt x="12" y="2"/>
                  </a:cubicBezTo>
                  <a:cubicBezTo>
                    <a:pt x="3" y="0"/>
                    <a:pt x="0" y="13"/>
                    <a:pt x="0" y="19"/>
                  </a:cubicBezTo>
                  <a:cubicBezTo>
                    <a:pt x="0" y="33"/>
                    <a:pt x="0" y="47"/>
                    <a:pt x="0" y="62"/>
                  </a:cubicBezTo>
                  <a:cubicBezTo>
                    <a:pt x="0" y="75"/>
                    <a:pt x="1" y="89"/>
                    <a:pt x="1" y="102"/>
                  </a:cubicBezTo>
                  <a:cubicBezTo>
                    <a:pt x="1" y="97"/>
                    <a:pt x="3" y="90"/>
                    <a:pt x="4" y="85"/>
                  </a:cubicBezTo>
                  <a:cubicBezTo>
                    <a:pt x="5" y="77"/>
                    <a:pt x="7" y="68"/>
                    <a:pt x="8" y="60"/>
                  </a:cubicBezTo>
                  <a:cubicBezTo>
                    <a:pt x="8" y="57"/>
                    <a:pt x="7" y="25"/>
                    <a:pt x="13" y="27"/>
                  </a:cubicBezTo>
                  <a:cubicBezTo>
                    <a:pt x="16" y="28"/>
                    <a:pt x="16" y="37"/>
                    <a:pt x="16" y="39"/>
                  </a:cubicBezTo>
                  <a:cubicBezTo>
                    <a:pt x="16" y="44"/>
                    <a:pt x="16" y="49"/>
                    <a:pt x="16" y="54"/>
                  </a:cubicBezTo>
                  <a:cubicBezTo>
                    <a:pt x="18" y="51"/>
                    <a:pt x="17" y="48"/>
                    <a:pt x="18" y="45"/>
                  </a:cubicBezTo>
                  <a:cubicBezTo>
                    <a:pt x="18" y="41"/>
                    <a:pt x="19" y="38"/>
                    <a:pt x="18" y="34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8" name="Freeform 25">
              <a:extLst>
                <a:ext uri="{FF2B5EF4-FFF2-40B4-BE49-F238E27FC236}">
                  <a16:creationId xmlns:a16="http://schemas.microsoft.com/office/drawing/2014/main" id="{16A752AE-A9CF-4DB5-9131-1A2657F32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626"/>
              <a:ext cx="50" cy="243"/>
            </a:xfrm>
            <a:custGeom>
              <a:avLst/>
              <a:gdLst>
                <a:gd name="T0" fmla="*/ 259 w 22"/>
                <a:gd name="T1" fmla="*/ 648 h 102"/>
                <a:gd name="T2" fmla="*/ 186 w 22"/>
                <a:gd name="T3" fmla="*/ 119 h 102"/>
                <a:gd name="T4" fmla="*/ 130 w 22"/>
                <a:gd name="T5" fmla="*/ 12 h 102"/>
                <a:gd name="T6" fmla="*/ 25 w 22"/>
                <a:gd name="T7" fmla="*/ 98 h 102"/>
                <a:gd name="T8" fmla="*/ 45 w 22"/>
                <a:gd name="T9" fmla="*/ 403 h 102"/>
                <a:gd name="T10" fmla="*/ 118 w 22"/>
                <a:gd name="T11" fmla="*/ 743 h 102"/>
                <a:gd name="T12" fmla="*/ 139 w 22"/>
                <a:gd name="T13" fmla="*/ 1027 h 102"/>
                <a:gd name="T14" fmla="*/ 155 w 22"/>
                <a:gd name="T15" fmla="*/ 1379 h 102"/>
                <a:gd name="T16" fmla="*/ 186 w 22"/>
                <a:gd name="T17" fmla="*/ 960 h 102"/>
                <a:gd name="T18" fmla="*/ 130 w 22"/>
                <a:gd name="T19" fmla="*/ 448 h 102"/>
                <a:gd name="T20" fmla="*/ 139 w 22"/>
                <a:gd name="T21" fmla="*/ 324 h 102"/>
                <a:gd name="T22" fmla="*/ 186 w 22"/>
                <a:gd name="T23" fmla="*/ 448 h 102"/>
                <a:gd name="T24" fmla="*/ 248 w 22"/>
                <a:gd name="T25" fmla="*/ 703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102">
                  <a:moveTo>
                    <a:pt x="22" y="48"/>
                  </a:moveTo>
                  <a:cubicBezTo>
                    <a:pt x="19" y="36"/>
                    <a:pt x="21" y="22"/>
                    <a:pt x="16" y="9"/>
                  </a:cubicBezTo>
                  <a:cubicBezTo>
                    <a:pt x="16" y="7"/>
                    <a:pt x="14" y="2"/>
                    <a:pt x="11" y="1"/>
                  </a:cubicBezTo>
                  <a:cubicBezTo>
                    <a:pt x="6" y="0"/>
                    <a:pt x="3" y="4"/>
                    <a:pt x="2" y="7"/>
                  </a:cubicBezTo>
                  <a:cubicBezTo>
                    <a:pt x="0" y="13"/>
                    <a:pt x="3" y="23"/>
                    <a:pt x="4" y="30"/>
                  </a:cubicBezTo>
                  <a:cubicBezTo>
                    <a:pt x="5" y="39"/>
                    <a:pt x="9" y="46"/>
                    <a:pt x="10" y="55"/>
                  </a:cubicBezTo>
                  <a:cubicBezTo>
                    <a:pt x="11" y="62"/>
                    <a:pt x="12" y="69"/>
                    <a:pt x="12" y="76"/>
                  </a:cubicBezTo>
                  <a:cubicBezTo>
                    <a:pt x="13" y="84"/>
                    <a:pt x="11" y="94"/>
                    <a:pt x="13" y="102"/>
                  </a:cubicBezTo>
                  <a:cubicBezTo>
                    <a:pt x="14" y="92"/>
                    <a:pt x="16" y="81"/>
                    <a:pt x="16" y="71"/>
                  </a:cubicBezTo>
                  <a:cubicBezTo>
                    <a:pt x="16" y="58"/>
                    <a:pt x="12" y="45"/>
                    <a:pt x="11" y="33"/>
                  </a:cubicBezTo>
                  <a:cubicBezTo>
                    <a:pt x="11" y="31"/>
                    <a:pt x="9" y="24"/>
                    <a:pt x="12" y="24"/>
                  </a:cubicBezTo>
                  <a:cubicBezTo>
                    <a:pt x="15" y="25"/>
                    <a:pt x="15" y="31"/>
                    <a:pt x="16" y="33"/>
                  </a:cubicBezTo>
                  <a:cubicBezTo>
                    <a:pt x="17" y="39"/>
                    <a:pt x="20" y="46"/>
                    <a:pt x="21" y="52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9" name="Freeform 26">
              <a:extLst>
                <a:ext uri="{FF2B5EF4-FFF2-40B4-BE49-F238E27FC236}">
                  <a16:creationId xmlns:a16="http://schemas.microsoft.com/office/drawing/2014/main" id="{4A0797C7-2D2E-4F46-8B28-6B4B03EED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638"/>
              <a:ext cx="63" cy="224"/>
            </a:xfrm>
            <a:custGeom>
              <a:avLst/>
              <a:gdLst>
                <a:gd name="T0" fmla="*/ 320 w 28"/>
                <a:gd name="T1" fmla="*/ 1125 h 94"/>
                <a:gd name="T2" fmla="*/ 284 w 28"/>
                <a:gd name="T3" fmla="*/ 715 h 94"/>
                <a:gd name="T4" fmla="*/ 239 w 28"/>
                <a:gd name="T5" fmla="*/ 312 h 94"/>
                <a:gd name="T6" fmla="*/ 72 w 28"/>
                <a:gd name="T7" fmla="*/ 57 h 94"/>
                <a:gd name="T8" fmla="*/ 45 w 28"/>
                <a:gd name="T9" fmla="*/ 272 h 94"/>
                <a:gd name="T10" fmla="*/ 126 w 28"/>
                <a:gd name="T11" fmla="*/ 596 h 94"/>
                <a:gd name="T12" fmla="*/ 162 w 28"/>
                <a:gd name="T13" fmla="*/ 908 h 94"/>
                <a:gd name="T14" fmla="*/ 218 w 28"/>
                <a:gd name="T15" fmla="*/ 1273 h 94"/>
                <a:gd name="T16" fmla="*/ 207 w 28"/>
                <a:gd name="T17" fmla="*/ 825 h 94"/>
                <a:gd name="T18" fmla="*/ 182 w 28"/>
                <a:gd name="T19" fmla="*/ 419 h 94"/>
                <a:gd name="T20" fmla="*/ 239 w 28"/>
                <a:gd name="T21" fmla="*/ 579 h 94"/>
                <a:gd name="T22" fmla="*/ 299 w 28"/>
                <a:gd name="T23" fmla="*/ 879 h 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94">
                  <a:moveTo>
                    <a:pt x="28" y="83"/>
                  </a:moveTo>
                  <a:cubicBezTo>
                    <a:pt x="28" y="73"/>
                    <a:pt x="26" y="63"/>
                    <a:pt x="25" y="53"/>
                  </a:cubicBezTo>
                  <a:cubicBezTo>
                    <a:pt x="24" y="43"/>
                    <a:pt x="24" y="32"/>
                    <a:pt x="21" y="23"/>
                  </a:cubicBezTo>
                  <a:cubicBezTo>
                    <a:pt x="20" y="17"/>
                    <a:pt x="17" y="0"/>
                    <a:pt x="6" y="4"/>
                  </a:cubicBezTo>
                  <a:cubicBezTo>
                    <a:pt x="0" y="7"/>
                    <a:pt x="2" y="15"/>
                    <a:pt x="4" y="20"/>
                  </a:cubicBezTo>
                  <a:cubicBezTo>
                    <a:pt x="6" y="28"/>
                    <a:pt x="9" y="36"/>
                    <a:pt x="11" y="44"/>
                  </a:cubicBezTo>
                  <a:cubicBezTo>
                    <a:pt x="12" y="52"/>
                    <a:pt x="12" y="60"/>
                    <a:pt x="14" y="67"/>
                  </a:cubicBezTo>
                  <a:cubicBezTo>
                    <a:pt x="15" y="76"/>
                    <a:pt x="17" y="85"/>
                    <a:pt x="19" y="94"/>
                  </a:cubicBezTo>
                  <a:cubicBezTo>
                    <a:pt x="19" y="83"/>
                    <a:pt x="20" y="72"/>
                    <a:pt x="18" y="61"/>
                  </a:cubicBezTo>
                  <a:cubicBezTo>
                    <a:pt x="18" y="58"/>
                    <a:pt x="13" y="32"/>
                    <a:pt x="16" y="31"/>
                  </a:cubicBezTo>
                  <a:cubicBezTo>
                    <a:pt x="20" y="30"/>
                    <a:pt x="21" y="41"/>
                    <a:pt x="21" y="43"/>
                  </a:cubicBezTo>
                  <a:cubicBezTo>
                    <a:pt x="22" y="51"/>
                    <a:pt x="24" y="58"/>
                    <a:pt x="26" y="6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0" name="Freeform 27">
              <a:extLst>
                <a:ext uri="{FF2B5EF4-FFF2-40B4-BE49-F238E27FC236}">
                  <a16:creationId xmlns:a16="http://schemas.microsoft.com/office/drawing/2014/main" id="{89D36F8D-53A0-4ADA-98A5-C5195EED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671"/>
              <a:ext cx="67" cy="213"/>
            </a:xfrm>
            <a:custGeom>
              <a:avLst/>
              <a:gdLst>
                <a:gd name="T0" fmla="*/ 335 w 30"/>
                <a:gd name="T1" fmla="*/ 1053 h 89"/>
                <a:gd name="T2" fmla="*/ 279 w 30"/>
                <a:gd name="T3" fmla="*/ 658 h 89"/>
                <a:gd name="T4" fmla="*/ 210 w 30"/>
                <a:gd name="T5" fmla="*/ 325 h 89"/>
                <a:gd name="T6" fmla="*/ 56 w 30"/>
                <a:gd name="T7" fmla="*/ 69 h 89"/>
                <a:gd name="T8" fmla="*/ 36 w 30"/>
                <a:gd name="T9" fmla="*/ 287 h 89"/>
                <a:gd name="T10" fmla="*/ 89 w 30"/>
                <a:gd name="T11" fmla="*/ 579 h 89"/>
                <a:gd name="T12" fmla="*/ 170 w 30"/>
                <a:gd name="T13" fmla="*/ 847 h 89"/>
                <a:gd name="T14" fmla="*/ 210 w 30"/>
                <a:gd name="T15" fmla="*/ 1053 h 89"/>
                <a:gd name="T16" fmla="*/ 210 w 30"/>
                <a:gd name="T17" fmla="*/ 1221 h 89"/>
                <a:gd name="T18" fmla="*/ 170 w 30"/>
                <a:gd name="T19" fmla="*/ 629 h 89"/>
                <a:gd name="T20" fmla="*/ 154 w 30"/>
                <a:gd name="T21" fmla="*/ 412 h 89"/>
                <a:gd name="T22" fmla="*/ 190 w 30"/>
                <a:gd name="T23" fmla="*/ 481 h 89"/>
                <a:gd name="T24" fmla="*/ 255 w 30"/>
                <a:gd name="T25" fmla="*/ 864 h 89"/>
                <a:gd name="T26" fmla="*/ 315 w 30"/>
                <a:gd name="T27" fmla="*/ 1180 h 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89">
                  <a:moveTo>
                    <a:pt x="30" y="77"/>
                  </a:moveTo>
                  <a:cubicBezTo>
                    <a:pt x="30" y="67"/>
                    <a:pt x="27" y="57"/>
                    <a:pt x="25" y="48"/>
                  </a:cubicBezTo>
                  <a:cubicBezTo>
                    <a:pt x="23" y="40"/>
                    <a:pt x="21" y="32"/>
                    <a:pt x="19" y="24"/>
                  </a:cubicBezTo>
                  <a:cubicBezTo>
                    <a:pt x="17" y="19"/>
                    <a:pt x="13" y="0"/>
                    <a:pt x="5" y="5"/>
                  </a:cubicBezTo>
                  <a:cubicBezTo>
                    <a:pt x="0" y="8"/>
                    <a:pt x="2" y="16"/>
                    <a:pt x="3" y="21"/>
                  </a:cubicBezTo>
                  <a:cubicBezTo>
                    <a:pt x="3" y="29"/>
                    <a:pt x="5" y="36"/>
                    <a:pt x="8" y="42"/>
                  </a:cubicBezTo>
                  <a:cubicBezTo>
                    <a:pt x="12" y="49"/>
                    <a:pt x="13" y="54"/>
                    <a:pt x="15" y="62"/>
                  </a:cubicBezTo>
                  <a:cubicBezTo>
                    <a:pt x="16" y="66"/>
                    <a:pt x="19" y="72"/>
                    <a:pt x="19" y="77"/>
                  </a:cubicBezTo>
                  <a:cubicBezTo>
                    <a:pt x="19" y="79"/>
                    <a:pt x="18" y="84"/>
                    <a:pt x="19" y="89"/>
                  </a:cubicBezTo>
                  <a:cubicBezTo>
                    <a:pt x="22" y="74"/>
                    <a:pt x="19" y="61"/>
                    <a:pt x="15" y="46"/>
                  </a:cubicBezTo>
                  <a:cubicBezTo>
                    <a:pt x="15" y="45"/>
                    <a:pt x="11" y="31"/>
                    <a:pt x="14" y="30"/>
                  </a:cubicBezTo>
                  <a:cubicBezTo>
                    <a:pt x="17" y="30"/>
                    <a:pt x="17" y="34"/>
                    <a:pt x="17" y="35"/>
                  </a:cubicBezTo>
                  <a:cubicBezTo>
                    <a:pt x="20" y="44"/>
                    <a:pt x="20" y="54"/>
                    <a:pt x="23" y="63"/>
                  </a:cubicBezTo>
                  <a:cubicBezTo>
                    <a:pt x="25" y="71"/>
                    <a:pt x="29" y="78"/>
                    <a:pt x="28" y="86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1" name="Freeform 28">
              <a:extLst>
                <a:ext uri="{FF2B5EF4-FFF2-40B4-BE49-F238E27FC236}">
                  <a16:creationId xmlns:a16="http://schemas.microsoft.com/office/drawing/2014/main" id="{72C9D2BF-A4DB-42A7-8906-78162D942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2874"/>
              <a:ext cx="41" cy="62"/>
            </a:xfrm>
            <a:custGeom>
              <a:avLst/>
              <a:gdLst>
                <a:gd name="T0" fmla="*/ 57 w 18"/>
                <a:gd name="T1" fmla="*/ 0 h 26"/>
                <a:gd name="T2" fmla="*/ 109 w 18"/>
                <a:gd name="T3" fmla="*/ 341 h 26"/>
                <a:gd name="T4" fmla="*/ 212 w 18"/>
                <a:gd name="T5" fmla="*/ 165 h 26"/>
                <a:gd name="T6" fmla="*/ 175 w 18"/>
                <a:gd name="T7" fmla="*/ 217 h 26"/>
                <a:gd name="T8" fmla="*/ 82 w 18"/>
                <a:gd name="T9" fmla="*/ 2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6">
                  <a:moveTo>
                    <a:pt x="5" y="0"/>
                  </a:moveTo>
                  <a:cubicBezTo>
                    <a:pt x="4" y="6"/>
                    <a:pt x="0" y="24"/>
                    <a:pt x="9" y="25"/>
                  </a:cubicBezTo>
                  <a:cubicBezTo>
                    <a:pt x="16" y="26"/>
                    <a:pt x="18" y="17"/>
                    <a:pt x="18" y="12"/>
                  </a:cubicBezTo>
                  <a:cubicBezTo>
                    <a:pt x="17" y="15"/>
                    <a:pt x="18" y="17"/>
                    <a:pt x="15" y="16"/>
                  </a:cubicBezTo>
                  <a:cubicBezTo>
                    <a:pt x="11" y="15"/>
                    <a:pt x="8" y="5"/>
                    <a:pt x="7" y="2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2" name="Freeform 29">
              <a:extLst>
                <a:ext uri="{FF2B5EF4-FFF2-40B4-BE49-F238E27FC236}">
                  <a16:creationId xmlns:a16="http://schemas.microsoft.com/office/drawing/2014/main" id="{22DD3585-DF4B-4618-AD87-9F3760F9B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862"/>
              <a:ext cx="45" cy="62"/>
            </a:xfrm>
            <a:custGeom>
              <a:avLst/>
              <a:gdLst>
                <a:gd name="T0" fmla="*/ 45 w 20"/>
                <a:gd name="T1" fmla="*/ 0 h 26"/>
                <a:gd name="T2" fmla="*/ 137 w 20"/>
                <a:gd name="T3" fmla="*/ 312 h 26"/>
                <a:gd name="T4" fmla="*/ 194 w 20"/>
                <a:gd name="T5" fmla="*/ 69 h 26"/>
                <a:gd name="T6" fmla="*/ 162 w 20"/>
                <a:gd name="T7" fmla="*/ 176 h 26"/>
                <a:gd name="T8" fmla="*/ 72 w 2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6">
                  <a:moveTo>
                    <a:pt x="4" y="0"/>
                  </a:moveTo>
                  <a:cubicBezTo>
                    <a:pt x="4" y="6"/>
                    <a:pt x="0" y="26"/>
                    <a:pt x="12" y="23"/>
                  </a:cubicBezTo>
                  <a:cubicBezTo>
                    <a:pt x="20" y="21"/>
                    <a:pt x="19" y="11"/>
                    <a:pt x="17" y="5"/>
                  </a:cubicBezTo>
                  <a:cubicBezTo>
                    <a:pt x="17" y="7"/>
                    <a:pt x="18" y="13"/>
                    <a:pt x="14" y="13"/>
                  </a:cubicBezTo>
                  <a:cubicBezTo>
                    <a:pt x="11" y="13"/>
                    <a:pt x="4" y="3"/>
                    <a:pt x="6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3" name="Freeform 30">
              <a:extLst>
                <a:ext uri="{FF2B5EF4-FFF2-40B4-BE49-F238E27FC236}">
                  <a16:creationId xmlns:a16="http://schemas.microsoft.com/office/drawing/2014/main" id="{A138EC2E-21DA-4718-A48B-7B1C6FC4C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2841"/>
              <a:ext cx="32" cy="67"/>
            </a:xfrm>
            <a:custGeom>
              <a:avLst/>
              <a:gdLst>
                <a:gd name="T0" fmla="*/ 11 w 14"/>
                <a:gd name="T1" fmla="*/ 0 h 28"/>
                <a:gd name="T2" fmla="*/ 11 w 14"/>
                <a:gd name="T3" fmla="*/ 218 h 28"/>
                <a:gd name="T4" fmla="*/ 37 w 14"/>
                <a:gd name="T5" fmla="*/ 373 h 28"/>
                <a:gd name="T6" fmla="*/ 130 w 14"/>
                <a:gd name="T7" fmla="*/ 354 h 28"/>
                <a:gd name="T8" fmla="*/ 158 w 14"/>
                <a:gd name="T9" fmla="*/ 136 h 28"/>
                <a:gd name="T10" fmla="*/ 85 w 14"/>
                <a:gd name="T11" fmla="*/ 218 h 28"/>
                <a:gd name="T12" fmla="*/ 25 w 14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8">
                  <a:moveTo>
                    <a:pt x="1" y="0"/>
                  </a:moveTo>
                  <a:cubicBezTo>
                    <a:pt x="2" y="5"/>
                    <a:pt x="1" y="11"/>
                    <a:pt x="1" y="16"/>
                  </a:cubicBezTo>
                  <a:cubicBezTo>
                    <a:pt x="1" y="19"/>
                    <a:pt x="0" y="25"/>
                    <a:pt x="3" y="27"/>
                  </a:cubicBezTo>
                  <a:cubicBezTo>
                    <a:pt x="5" y="28"/>
                    <a:pt x="9" y="27"/>
                    <a:pt x="11" y="26"/>
                  </a:cubicBezTo>
                  <a:cubicBezTo>
                    <a:pt x="14" y="22"/>
                    <a:pt x="13" y="15"/>
                    <a:pt x="13" y="10"/>
                  </a:cubicBezTo>
                  <a:cubicBezTo>
                    <a:pt x="13" y="15"/>
                    <a:pt x="12" y="23"/>
                    <a:pt x="7" y="16"/>
                  </a:cubicBezTo>
                  <a:cubicBezTo>
                    <a:pt x="4" y="13"/>
                    <a:pt x="2" y="4"/>
                    <a:pt x="2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4" name="Freeform 31">
              <a:extLst>
                <a:ext uri="{FF2B5EF4-FFF2-40B4-BE49-F238E27FC236}">
                  <a16:creationId xmlns:a16="http://schemas.microsoft.com/office/drawing/2014/main" id="{840CD448-12B7-44C2-BA69-A6A413D53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831"/>
              <a:ext cx="42" cy="82"/>
            </a:xfrm>
            <a:custGeom>
              <a:avLst/>
              <a:gdLst>
                <a:gd name="T0" fmla="*/ 33 w 19"/>
                <a:gd name="T1" fmla="*/ 0 h 34"/>
                <a:gd name="T2" fmla="*/ 9 w 19"/>
                <a:gd name="T3" fmla="*/ 297 h 34"/>
                <a:gd name="T4" fmla="*/ 44 w 19"/>
                <a:gd name="T5" fmla="*/ 449 h 34"/>
                <a:gd name="T6" fmla="*/ 153 w 19"/>
                <a:gd name="T7" fmla="*/ 420 h 34"/>
                <a:gd name="T8" fmla="*/ 206 w 19"/>
                <a:gd name="T9" fmla="*/ 181 h 34"/>
                <a:gd name="T10" fmla="*/ 108 w 19"/>
                <a:gd name="T11" fmla="*/ 338 h 34"/>
                <a:gd name="T12" fmla="*/ 44 w 19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4">
                  <a:moveTo>
                    <a:pt x="3" y="0"/>
                  </a:moveTo>
                  <a:cubicBezTo>
                    <a:pt x="1" y="6"/>
                    <a:pt x="1" y="14"/>
                    <a:pt x="1" y="21"/>
                  </a:cubicBezTo>
                  <a:cubicBezTo>
                    <a:pt x="0" y="25"/>
                    <a:pt x="1" y="29"/>
                    <a:pt x="4" y="32"/>
                  </a:cubicBezTo>
                  <a:cubicBezTo>
                    <a:pt x="7" y="34"/>
                    <a:pt x="11" y="32"/>
                    <a:pt x="14" y="30"/>
                  </a:cubicBezTo>
                  <a:cubicBezTo>
                    <a:pt x="18" y="26"/>
                    <a:pt x="19" y="19"/>
                    <a:pt x="19" y="13"/>
                  </a:cubicBezTo>
                  <a:cubicBezTo>
                    <a:pt x="18" y="16"/>
                    <a:pt x="17" y="28"/>
                    <a:pt x="10" y="24"/>
                  </a:cubicBezTo>
                  <a:cubicBezTo>
                    <a:pt x="5" y="21"/>
                    <a:pt x="5" y="6"/>
                    <a:pt x="4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5" name="Freeform 32">
              <a:extLst>
                <a:ext uri="{FF2B5EF4-FFF2-40B4-BE49-F238E27FC236}">
                  <a16:creationId xmlns:a16="http://schemas.microsoft.com/office/drawing/2014/main" id="{F1C62B8A-6830-485F-AC33-102BD058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" y="2793"/>
              <a:ext cx="60" cy="127"/>
            </a:xfrm>
            <a:custGeom>
              <a:avLst/>
              <a:gdLst>
                <a:gd name="T0" fmla="*/ 53 w 27"/>
                <a:gd name="T1" fmla="*/ 165 h 53"/>
                <a:gd name="T2" fmla="*/ 20 w 27"/>
                <a:gd name="T3" fmla="*/ 357 h 53"/>
                <a:gd name="T4" fmla="*/ 9 w 27"/>
                <a:gd name="T5" fmla="*/ 510 h 53"/>
                <a:gd name="T6" fmla="*/ 80 w 27"/>
                <a:gd name="T7" fmla="*/ 719 h 53"/>
                <a:gd name="T8" fmla="*/ 187 w 27"/>
                <a:gd name="T9" fmla="*/ 690 h 53"/>
                <a:gd name="T10" fmla="*/ 287 w 27"/>
                <a:gd name="T11" fmla="*/ 374 h 53"/>
                <a:gd name="T12" fmla="*/ 198 w 27"/>
                <a:gd name="T13" fmla="*/ 604 h 53"/>
                <a:gd name="T14" fmla="*/ 98 w 27"/>
                <a:gd name="T15" fmla="*/ 494 h 53"/>
                <a:gd name="T16" fmla="*/ 89 w 27"/>
                <a:gd name="T17" fmla="*/ 194 h 53"/>
                <a:gd name="T18" fmla="*/ 80 w 27"/>
                <a:gd name="T19" fmla="*/ 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53">
                  <a:moveTo>
                    <a:pt x="5" y="12"/>
                  </a:moveTo>
                  <a:cubicBezTo>
                    <a:pt x="3" y="16"/>
                    <a:pt x="3" y="22"/>
                    <a:pt x="2" y="26"/>
                  </a:cubicBezTo>
                  <a:cubicBezTo>
                    <a:pt x="2" y="30"/>
                    <a:pt x="1" y="34"/>
                    <a:pt x="1" y="37"/>
                  </a:cubicBezTo>
                  <a:cubicBezTo>
                    <a:pt x="0" y="43"/>
                    <a:pt x="0" y="50"/>
                    <a:pt x="7" y="52"/>
                  </a:cubicBezTo>
                  <a:cubicBezTo>
                    <a:pt x="10" y="53"/>
                    <a:pt x="14" y="52"/>
                    <a:pt x="17" y="50"/>
                  </a:cubicBezTo>
                  <a:cubicBezTo>
                    <a:pt x="25" y="46"/>
                    <a:pt x="27" y="34"/>
                    <a:pt x="26" y="27"/>
                  </a:cubicBezTo>
                  <a:cubicBezTo>
                    <a:pt x="24" y="32"/>
                    <a:pt x="25" y="41"/>
                    <a:pt x="18" y="44"/>
                  </a:cubicBezTo>
                  <a:cubicBezTo>
                    <a:pt x="12" y="47"/>
                    <a:pt x="10" y="40"/>
                    <a:pt x="9" y="36"/>
                  </a:cubicBezTo>
                  <a:cubicBezTo>
                    <a:pt x="7" y="29"/>
                    <a:pt x="8" y="21"/>
                    <a:pt x="8" y="14"/>
                  </a:cubicBezTo>
                  <a:cubicBezTo>
                    <a:pt x="8" y="9"/>
                    <a:pt x="7" y="5"/>
                    <a:pt x="7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6" name="Freeform 33">
              <a:extLst>
                <a:ext uri="{FF2B5EF4-FFF2-40B4-BE49-F238E27FC236}">
                  <a16:creationId xmlns:a16="http://schemas.microsoft.com/office/drawing/2014/main" id="{5D0379ED-D763-487B-A36B-D53BBB7B28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2788"/>
              <a:ext cx="41" cy="158"/>
            </a:xfrm>
            <a:custGeom>
              <a:avLst/>
              <a:gdLst>
                <a:gd name="T0" fmla="*/ 93 w 18"/>
                <a:gd name="T1" fmla="*/ 177 h 66"/>
                <a:gd name="T2" fmla="*/ 25 w 18"/>
                <a:gd name="T3" fmla="*/ 510 h 66"/>
                <a:gd name="T4" fmla="*/ 11 w 18"/>
                <a:gd name="T5" fmla="*/ 756 h 66"/>
                <a:gd name="T6" fmla="*/ 212 w 18"/>
                <a:gd name="T7" fmla="*/ 699 h 66"/>
                <a:gd name="T8" fmla="*/ 155 w 18"/>
                <a:gd name="T9" fmla="*/ 728 h 66"/>
                <a:gd name="T10" fmla="*/ 109 w 18"/>
                <a:gd name="T11" fmla="*/ 510 h 66"/>
                <a:gd name="T12" fmla="*/ 118 w 18"/>
                <a:gd name="T13" fmla="*/ 247 h 66"/>
                <a:gd name="T14" fmla="*/ 130 w 18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66">
                  <a:moveTo>
                    <a:pt x="8" y="13"/>
                  </a:moveTo>
                  <a:cubicBezTo>
                    <a:pt x="6" y="21"/>
                    <a:pt x="4" y="29"/>
                    <a:pt x="2" y="37"/>
                  </a:cubicBezTo>
                  <a:cubicBezTo>
                    <a:pt x="1" y="42"/>
                    <a:pt x="0" y="50"/>
                    <a:pt x="1" y="55"/>
                  </a:cubicBezTo>
                  <a:cubicBezTo>
                    <a:pt x="5" y="66"/>
                    <a:pt x="16" y="60"/>
                    <a:pt x="18" y="51"/>
                  </a:cubicBezTo>
                  <a:cubicBezTo>
                    <a:pt x="17" y="54"/>
                    <a:pt x="16" y="54"/>
                    <a:pt x="13" y="53"/>
                  </a:cubicBezTo>
                  <a:cubicBezTo>
                    <a:pt x="8" y="51"/>
                    <a:pt x="9" y="42"/>
                    <a:pt x="9" y="37"/>
                  </a:cubicBezTo>
                  <a:cubicBezTo>
                    <a:pt x="9" y="31"/>
                    <a:pt x="10" y="24"/>
                    <a:pt x="10" y="18"/>
                  </a:cubicBezTo>
                  <a:cubicBezTo>
                    <a:pt x="10" y="14"/>
                    <a:pt x="9" y="4"/>
                    <a:pt x="11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7" name="Freeform 34">
              <a:extLst>
                <a:ext uri="{FF2B5EF4-FFF2-40B4-BE49-F238E27FC236}">
                  <a16:creationId xmlns:a16="http://schemas.microsoft.com/office/drawing/2014/main" id="{650462C3-C9EB-4397-984B-BBD221C16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303"/>
              <a:ext cx="522" cy="409"/>
            </a:xfrm>
            <a:custGeom>
              <a:avLst/>
              <a:gdLst>
                <a:gd name="T0" fmla="*/ 473 w 233"/>
                <a:gd name="T1" fmla="*/ 1916 h 171"/>
                <a:gd name="T2" fmla="*/ 2619 w 233"/>
                <a:gd name="T3" fmla="*/ 1780 h 171"/>
                <a:gd name="T4" fmla="*/ 798 w 233"/>
                <a:gd name="T5" fmla="*/ 1545 h 171"/>
                <a:gd name="T6" fmla="*/ 717 w 233"/>
                <a:gd name="T7" fmla="*/ 1179 h 171"/>
                <a:gd name="T8" fmla="*/ 697 w 233"/>
                <a:gd name="T9" fmla="*/ 521 h 171"/>
                <a:gd name="T10" fmla="*/ 190 w 233"/>
                <a:gd name="T11" fmla="*/ 550 h 171"/>
                <a:gd name="T12" fmla="*/ 0 w 233"/>
                <a:gd name="T13" fmla="*/ 1858 h 171"/>
                <a:gd name="T14" fmla="*/ 392 w 233"/>
                <a:gd name="T15" fmla="*/ 2310 h 171"/>
                <a:gd name="T16" fmla="*/ 562 w 233"/>
                <a:gd name="T17" fmla="*/ 2339 h 171"/>
                <a:gd name="T18" fmla="*/ 2113 w 233"/>
                <a:gd name="T19" fmla="*/ 1997 h 171"/>
                <a:gd name="T20" fmla="*/ 672 w 233"/>
                <a:gd name="T21" fmla="*/ 2035 h 171"/>
                <a:gd name="T22" fmla="*/ 473 w 233"/>
                <a:gd name="T23" fmla="*/ 1916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42" y="140"/>
                  </a:moveTo>
                  <a:cubicBezTo>
                    <a:pt x="78" y="130"/>
                    <a:pt x="166" y="115"/>
                    <a:pt x="233" y="130"/>
                  </a:cubicBezTo>
                  <a:cubicBezTo>
                    <a:pt x="203" y="118"/>
                    <a:pt x="91" y="113"/>
                    <a:pt x="71" y="113"/>
                  </a:cubicBezTo>
                  <a:cubicBezTo>
                    <a:pt x="51" y="113"/>
                    <a:pt x="58" y="91"/>
                    <a:pt x="64" y="86"/>
                  </a:cubicBezTo>
                  <a:cubicBezTo>
                    <a:pt x="70" y="81"/>
                    <a:pt x="41" y="76"/>
                    <a:pt x="62" y="38"/>
                  </a:cubicBezTo>
                  <a:cubicBezTo>
                    <a:pt x="83" y="0"/>
                    <a:pt x="17" y="40"/>
                    <a:pt x="17" y="4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50" y="171"/>
                    <a:pt x="50" y="171"/>
                    <a:pt x="50" y="171"/>
                  </a:cubicBezTo>
                  <a:cubicBezTo>
                    <a:pt x="50" y="171"/>
                    <a:pt x="95" y="141"/>
                    <a:pt x="188" y="146"/>
                  </a:cubicBezTo>
                  <a:cubicBezTo>
                    <a:pt x="144" y="141"/>
                    <a:pt x="78" y="143"/>
                    <a:pt x="60" y="149"/>
                  </a:cubicBezTo>
                  <a:cubicBezTo>
                    <a:pt x="47" y="152"/>
                    <a:pt x="35" y="143"/>
                    <a:pt x="42" y="140"/>
                  </a:cubicBezTo>
                  <a:close/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8" name="Freeform 35">
              <a:extLst>
                <a:ext uri="{FF2B5EF4-FFF2-40B4-BE49-F238E27FC236}">
                  <a16:creationId xmlns:a16="http://schemas.microsoft.com/office/drawing/2014/main" id="{A394A1F5-14BF-4D6A-AAB8-56FDD1CF8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772"/>
              <a:ext cx="473" cy="69"/>
            </a:xfrm>
            <a:custGeom>
              <a:avLst/>
              <a:gdLst>
                <a:gd name="T0" fmla="*/ 0 w 211"/>
                <a:gd name="T1" fmla="*/ 12 h 29"/>
                <a:gd name="T2" fmla="*/ 1015 w 211"/>
                <a:gd name="T3" fmla="*/ 29 h 29"/>
                <a:gd name="T4" fmla="*/ 2376 w 211"/>
                <a:gd name="T5" fmla="*/ 333 h 29"/>
                <a:gd name="T6" fmla="*/ 0 w 211"/>
                <a:gd name="T7" fmla="*/ 39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9">
                  <a:moveTo>
                    <a:pt x="0" y="1"/>
                  </a:moveTo>
                  <a:cubicBezTo>
                    <a:pt x="6" y="9"/>
                    <a:pt x="42" y="0"/>
                    <a:pt x="90" y="2"/>
                  </a:cubicBezTo>
                  <a:cubicBezTo>
                    <a:pt x="137" y="4"/>
                    <a:pt x="193" y="15"/>
                    <a:pt x="211" y="25"/>
                  </a:cubicBezTo>
                  <a:cubicBezTo>
                    <a:pt x="188" y="20"/>
                    <a:pt x="92" y="4"/>
                    <a:pt x="0" y="29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99" name="Freeform 36">
              <a:extLst>
                <a:ext uri="{FF2B5EF4-FFF2-40B4-BE49-F238E27FC236}">
                  <a16:creationId xmlns:a16="http://schemas.microsoft.com/office/drawing/2014/main" id="{E8F1A90F-FA22-429E-AB48-4DA5F68B6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418"/>
              <a:ext cx="686" cy="277"/>
            </a:xfrm>
            <a:custGeom>
              <a:avLst/>
              <a:gdLst>
                <a:gd name="T0" fmla="*/ 482 w 306"/>
                <a:gd name="T1" fmla="*/ 0 h 116"/>
                <a:gd name="T2" fmla="*/ 960 w 306"/>
                <a:gd name="T3" fmla="*/ 501 h 116"/>
                <a:gd name="T4" fmla="*/ 1971 w 306"/>
                <a:gd name="T5" fmla="*/ 518 h 116"/>
                <a:gd name="T6" fmla="*/ 3020 w 306"/>
                <a:gd name="T7" fmla="*/ 747 h 116"/>
                <a:gd name="T8" fmla="*/ 3322 w 306"/>
                <a:gd name="T9" fmla="*/ 1101 h 116"/>
                <a:gd name="T10" fmla="*/ 3448 w 306"/>
                <a:gd name="T11" fmla="*/ 1442 h 116"/>
                <a:gd name="T12" fmla="*/ 3112 w 306"/>
                <a:gd name="T13" fmla="*/ 1578 h 116"/>
                <a:gd name="T14" fmla="*/ 2905 w 306"/>
                <a:gd name="T15" fmla="*/ 1170 h 116"/>
                <a:gd name="T16" fmla="*/ 2668 w 306"/>
                <a:gd name="T17" fmla="*/ 1442 h 116"/>
                <a:gd name="T18" fmla="*/ 2488 w 306"/>
                <a:gd name="T19" fmla="*/ 1077 h 116"/>
                <a:gd name="T20" fmla="*/ 2323 w 306"/>
                <a:gd name="T21" fmla="*/ 1118 h 116"/>
                <a:gd name="T22" fmla="*/ 2222 w 306"/>
                <a:gd name="T23" fmla="*/ 1294 h 116"/>
                <a:gd name="T24" fmla="*/ 1780 w 306"/>
                <a:gd name="T25" fmla="*/ 1347 h 116"/>
                <a:gd name="T26" fmla="*/ 1598 w 306"/>
                <a:gd name="T27" fmla="*/ 1101 h 116"/>
                <a:gd name="T28" fmla="*/ 1462 w 306"/>
                <a:gd name="T29" fmla="*/ 1187 h 116"/>
                <a:gd name="T30" fmla="*/ 1417 w 306"/>
                <a:gd name="T31" fmla="*/ 1442 h 116"/>
                <a:gd name="T32" fmla="*/ 1116 w 306"/>
                <a:gd name="T33" fmla="*/ 1402 h 116"/>
                <a:gd name="T34" fmla="*/ 915 w 306"/>
                <a:gd name="T35" fmla="*/ 1414 h 116"/>
                <a:gd name="T36" fmla="*/ 462 w 306"/>
                <a:gd name="T37" fmla="*/ 1118 h 116"/>
                <a:gd name="T38" fmla="*/ 0 w 306"/>
                <a:gd name="T39" fmla="*/ 571 h 1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06" h="116">
                  <a:moveTo>
                    <a:pt x="43" y="0"/>
                  </a:moveTo>
                  <a:cubicBezTo>
                    <a:pt x="46" y="17"/>
                    <a:pt x="70" y="32"/>
                    <a:pt x="85" y="37"/>
                  </a:cubicBezTo>
                  <a:cubicBezTo>
                    <a:pt x="113" y="47"/>
                    <a:pt x="145" y="38"/>
                    <a:pt x="175" y="38"/>
                  </a:cubicBezTo>
                  <a:cubicBezTo>
                    <a:pt x="206" y="38"/>
                    <a:pt x="241" y="37"/>
                    <a:pt x="268" y="55"/>
                  </a:cubicBezTo>
                  <a:cubicBezTo>
                    <a:pt x="278" y="62"/>
                    <a:pt x="289" y="70"/>
                    <a:pt x="295" y="81"/>
                  </a:cubicBezTo>
                  <a:cubicBezTo>
                    <a:pt x="300" y="89"/>
                    <a:pt x="303" y="97"/>
                    <a:pt x="306" y="106"/>
                  </a:cubicBezTo>
                  <a:cubicBezTo>
                    <a:pt x="294" y="93"/>
                    <a:pt x="280" y="102"/>
                    <a:pt x="276" y="116"/>
                  </a:cubicBezTo>
                  <a:cubicBezTo>
                    <a:pt x="277" y="107"/>
                    <a:pt x="267" y="88"/>
                    <a:pt x="258" y="86"/>
                  </a:cubicBezTo>
                  <a:cubicBezTo>
                    <a:pt x="245" y="84"/>
                    <a:pt x="240" y="96"/>
                    <a:pt x="237" y="106"/>
                  </a:cubicBezTo>
                  <a:cubicBezTo>
                    <a:pt x="234" y="95"/>
                    <a:pt x="232" y="83"/>
                    <a:pt x="221" y="79"/>
                  </a:cubicBezTo>
                  <a:cubicBezTo>
                    <a:pt x="217" y="78"/>
                    <a:pt x="210" y="78"/>
                    <a:pt x="206" y="82"/>
                  </a:cubicBezTo>
                  <a:cubicBezTo>
                    <a:pt x="201" y="85"/>
                    <a:pt x="201" y="91"/>
                    <a:pt x="197" y="95"/>
                  </a:cubicBezTo>
                  <a:cubicBezTo>
                    <a:pt x="192" y="72"/>
                    <a:pt x="156" y="75"/>
                    <a:pt x="158" y="99"/>
                  </a:cubicBezTo>
                  <a:cubicBezTo>
                    <a:pt x="156" y="89"/>
                    <a:pt x="153" y="79"/>
                    <a:pt x="142" y="81"/>
                  </a:cubicBezTo>
                  <a:cubicBezTo>
                    <a:pt x="138" y="82"/>
                    <a:pt x="133" y="84"/>
                    <a:pt x="130" y="87"/>
                  </a:cubicBezTo>
                  <a:cubicBezTo>
                    <a:pt x="126" y="90"/>
                    <a:pt x="123" y="102"/>
                    <a:pt x="126" y="106"/>
                  </a:cubicBezTo>
                  <a:cubicBezTo>
                    <a:pt x="120" y="94"/>
                    <a:pt x="108" y="89"/>
                    <a:pt x="99" y="103"/>
                  </a:cubicBezTo>
                  <a:cubicBezTo>
                    <a:pt x="94" y="112"/>
                    <a:pt x="91" y="110"/>
                    <a:pt x="81" y="104"/>
                  </a:cubicBezTo>
                  <a:cubicBezTo>
                    <a:pt x="67" y="97"/>
                    <a:pt x="55" y="89"/>
                    <a:pt x="41" y="82"/>
                  </a:cubicBezTo>
                  <a:cubicBezTo>
                    <a:pt x="21" y="73"/>
                    <a:pt x="11" y="61"/>
                    <a:pt x="0" y="42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0" name="Freeform 37">
              <a:extLst>
                <a:ext uri="{FF2B5EF4-FFF2-40B4-BE49-F238E27FC236}">
                  <a16:creationId xmlns:a16="http://schemas.microsoft.com/office/drawing/2014/main" id="{8F4DDF7B-E2B4-472F-92AB-A82A777BF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3123"/>
              <a:ext cx="583" cy="414"/>
            </a:xfrm>
            <a:custGeom>
              <a:avLst/>
              <a:gdLst>
                <a:gd name="T0" fmla="*/ 801 w 260"/>
                <a:gd name="T1" fmla="*/ 0 h 173"/>
                <a:gd name="T2" fmla="*/ 1332 w 260"/>
                <a:gd name="T3" fmla="*/ 1357 h 173"/>
                <a:gd name="T4" fmla="*/ 2379 w 260"/>
                <a:gd name="T5" fmla="*/ 1821 h 173"/>
                <a:gd name="T6" fmla="*/ 2931 w 260"/>
                <a:gd name="T7" fmla="*/ 2372 h 173"/>
                <a:gd name="T8" fmla="*/ 2197 w 260"/>
                <a:gd name="T9" fmla="*/ 2056 h 173"/>
                <a:gd name="T10" fmla="*/ 1570 w 260"/>
                <a:gd name="T11" fmla="*/ 1998 h 173"/>
                <a:gd name="T12" fmla="*/ 809 w 260"/>
                <a:gd name="T13" fmla="*/ 2044 h 173"/>
                <a:gd name="T14" fmla="*/ 262 w 260"/>
                <a:gd name="T15" fmla="*/ 2233 h 173"/>
                <a:gd name="T16" fmla="*/ 271 w 260"/>
                <a:gd name="T17" fmla="*/ 1524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0" h="173">
                  <a:moveTo>
                    <a:pt x="71" y="0"/>
                  </a:moveTo>
                  <a:cubicBezTo>
                    <a:pt x="84" y="54"/>
                    <a:pt x="75" y="79"/>
                    <a:pt x="118" y="99"/>
                  </a:cubicBezTo>
                  <a:cubicBezTo>
                    <a:pt x="161" y="119"/>
                    <a:pt x="177" y="127"/>
                    <a:pt x="211" y="133"/>
                  </a:cubicBezTo>
                  <a:cubicBezTo>
                    <a:pt x="245" y="139"/>
                    <a:pt x="253" y="170"/>
                    <a:pt x="260" y="173"/>
                  </a:cubicBezTo>
                  <a:cubicBezTo>
                    <a:pt x="232" y="163"/>
                    <a:pt x="221" y="152"/>
                    <a:pt x="195" y="150"/>
                  </a:cubicBezTo>
                  <a:cubicBezTo>
                    <a:pt x="169" y="148"/>
                    <a:pt x="169" y="145"/>
                    <a:pt x="139" y="146"/>
                  </a:cubicBezTo>
                  <a:cubicBezTo>
                    <a:pt x="109" y="147"/>
                    <a:pt x="90" y="145"/>
                    <a:pt x="72" y="149"/>
                  </a:cubicBezTo>
                  <a:cubicBezTo>
                    <a:pt x="54" y="153"/>
                    <a:pt x="46" y="159"/>
                    <a:pt x="23" y="163"/>
                  </a:cubicBezTo>
                  <a:cubicBezTo>
                    <a:pt x="0" y="167"/>
                    <a:pt x="24" y="111"/>
                    <a:pt x="24" y="111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1" name="Freeform 38">
              <a:extLst>
                <a:ext uri="{FF2B5EF4-FFF2-40B4-BE49-F238E27FC236}">
                  <a16:creationId xmlns:a16="http://schemas.microsoft.com/office/drawing/2014/main" id="{7E976DB2-79D6-4FEE-91A2-D630B311B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3056"/>
              <a:ext cx="38" cy="234"/>
            </a:xfrm>
            <a:custGeom>
              <a:avLst/>
              <a:gdLst>
                <a:gd name="T0" fmla="*/ 0 w 17"/>
                <a:gd name="T1" fmla="*/ 275 h 98"/>
                <a:gd name="T2" fmla="*/ 125 w 17"/>
                <a:gd name="T3" fmla="*/ 1335 h 98"/>
                <a:gd name="T4" fmla="*/ 145 w 17"/>
                <a:gd name="T5" fmla="*/ 599 h 98"/>
                <a:gd name="T6" fmla="*/ 190 w 17"/>
                <a:gd name="T7" fmla="*/ 0 h 98"/>
                <a:gd name="T8" fmla="*/ 56 w 17"/>
                <a:gd name="T9" fmla="*/ 275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8">
                  <a:moveTo>
                    <a:pt x="0" y="20"/>
                  </a:moveTo>
                  <a:cubicBezTo>
                    <a:pt x="2" y="46"/>
                    <a:pt x="3" y="72"/>
                    <a:pt x="11" y="98"/>
                  </a:cubicBezTo>
                  <a:cubicBezTo>
                    <a:pt x="16" y="84"/>
                    <a:pt x="12" y="59"/>
                    <a:pt x="13" y="44"/>
                  </a:cubicBezTo>
                  <a:cubicBezTo>
                    <a:pt x="14" y="29"/>
                    <a:pt x="17" y="14"/>
                    <a:pt x="17" y="0"/>
                  </a:cubicBezTo>
                  <a:cubicBezTo>
                    <a:pt x="14" y="7"/>
                    <a:pt x="10" y="14"/>
                    <a:pt x="5" y="20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2" name="Freeform 39">
              <a:extLst>
                <a:ext uri="{FF2B5EF4-FFF2-40B4-BE49-F238E27FC236}">
                  <a16:creationId xmlns:a16="http://schemas.microsoft.com/office/drawing/2014/main" id="{94AD5BBC-B245-4D49-9125-BE9FC10F7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3620"/>
              <a:ext cx="52" cy="12"/>
            </a:xfrm>
            <a:custGeom>
              <a:avLst/>
              <a:gdLst>
                <a:gd name="T0" fmla="*/ 0 w 23"/>
                <a:gd name="T1" fmla="*/ 70 h 5"/>
                <a:gd name="T2" fmla="*/ 93 w 23"/>
                <a:gd name="T3" fmla="*/ 0 h 5"/>
                <a:gd name="T4" fmla="*/ 267 w 23"/>
                <a:gd name="T5" fmla="*/ 7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4" y="2"/>
                    <a:pt x="6" y="4"/>
                    <a:pt x="8" y="0"/>
                  </a:cubicBezTo>
                  <a:cubicBezTo>
                    <a:pt x="14" y="0"/>
                    <a:pt x="19" y="2"/>
                    <a:pt x="23" y="5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3" name="Freeform 40">
              <a:extLst>
                <a:ext uri="{FF2B5EF4-FFF2-40B4-BE49-F238E27FC236}">
                  <a16:creationId xmlns:a16="http://schemas.microsoft.com/office/drawing/2014/main" id="{B66EB687-F1AE-4C3C-8735-C4326F92E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3326"/>
              <a:ext cx="77" cy="55"/>
            </a:xfrm>
            <a:custGeom>
              <a:avLst/>
              <a:gdLst>
                <a:gd name="T0" fmla="*/ 0 w 34"/>
                <a:gd name="T1" fmla="*/ 275 h 23"/>
                <a:gd name="T2" fmla="*/ 324 w 34"/>
                <a:gd name="T3" fmla="*/ 316 h 23"/>
                <a:gd name="T4" fmla="*/ 394 w 34"/>
                <a:gd name="T5" fmla="*/ 0 h 23"/>
                <a:gd name="T6" fmla="*/ 93 w 34"/>
                <a:gd name="T7" fmla="*/ 206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3">
                  <a:moveTo>
                    <a:pt x="0" y="20"/>
                  </a:moveTo>
                  <a:cubicBezTo>
                    <a:pt x="10" y="14"/>
                    <a:pt x="18" y="19"/>
                    <a:pt x="28" y="23"/>
                  </a:cubicBezTo>
                  <a:cubicBezTo>
                    <a:pt x="25" y="15"/>
                    <a:pt x="30" y="7"/>
                    <a:pt x="34" y="0"/>
                  </a:cubicBezTo>
                  <a:cubicBezTo>
                    <a:pt x="28" y="9"/>
                    <a:pt x="18" y="11"/>
                    <a:pt x="8" y="15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4" name="Freeform 41">
              <a:extLst>
                <a:ext uri="{FF2B5EF4-FFF2-40B4-BE49-F238E27FC236}">
                  <a16:creationId xmlns:a16="http://schemas.microsoft.com/office/drawing/2014/main" id="{174315C7-562F-4D59-A7E7-24943DA3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793"/>
              <a:ext cx="52" cy="41"/>
            </a:xfrm>
            <a:custGeom>
              <a:avLst/>
              <a:gdLst>
                <a:gd name="T0" fmla="*/ 0 w 23"/>
                <a:gd name="T1" fmla="*/ 111 h 17"/>
                <a:gd name="T2" fmla="*/ 210 w 23"/>
                <a:gd name="T3" fmla="*/ 0 h 17"/>
                <a:gd name="T4" fmla="*/ 267 w 23"/>
                <a:gd name="T5" fmla="*/ 239 h 17"/>
                <a:gd name="T6" fmla="*/ 93 w 23"/>
                <a:gd name="T7" fmla="*/ 15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7">
                  <a:moveTo>
                    <a:pt x="0" y="8"/>
                  </a:moveTo>
                  <a:cubicBezTo>
                    <a:pt x="5" y="3"/>
                    <a:pt x="12" y="2"/>
                    <a:pt x="18" y="0"/>
                  </a:cubicBezTo>
                  <a:cubicBezTo>
                    <a:pt x="19" y="6"/>
                    <a:pt x="20" y="12"/>
                    <a:pt x="23" y="17"/>
                  </a:cubicBezTo>
                  <a:cubicBezTo>
                    <a:pt x="20" y="12"/>
                    <a:pt x="14" y="11"/>
                    <a:pt x="8" y="11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5" name="Freeform 42">
              <a:extLst>
                <a:ext uri="{FF2B5EF4-FFF2-40B4-BE49-F238E27FC236}">
                  <a16:creationId xmlns:a16="http://schemas.microsoft.com/office/drawing/2014/main" id="{9E41D781-31D9-4402-81D4-D90E6CE38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2932"/>
              <a:ext cx="27" cy="117"/>
            </a:xfrm>
            <a:custGeom>
              <a:avLst/>
              <a:gdLst>
                <a:gd name="T0" fmla="*/ 45 w 12"/>
                <a:gd name="T1" fmla="*/ 0 h 49"/>
                <a:gd name="T2" fmla="*/ 126 w 12"/>
                <a:gd name="T3" fmla="*/ 255 h 49"/>
                <a:gd name="T4" fmla="*/ 126 w 12"/>
                <a:gd name="T5" fmla="*/ 666 h 49"/>
                <a:gd name="T6" fmla="*/ 72 w 12"/>
                <a:gd name="T7" fmla="*/ 6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9">
                  <a:moveTo>
                    <a:pt x="4" y="0"/>
                  </a:moveTo>
                  <a:cubicBezTo>
                    <a:pt x="10" y="9"/>
                    <a:pt x="10" y="8"/>
                    <a:pt x="11" y="19"/>
                  </a:cubicBezTo>
                  <a:cubicBezTo>
                    <a:pt x="11" y="29"/>
                    <a:pt x="11" y="39"/>
                    <a:pt x="11" y="49"/>
                  </a:cubicBezTo>
                  <a:cubicBezTo>
                    <a:pt x="12" y="35"/>
                    <a:pt x="0" y="18"/>
                    <a:pt x="6" y="5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6" name="Freeform 43">
              <a:extLst>
                <a:ext uri="{FF2B5EF4-FFF2-40B4-BE49-F238E27FC236}">
                  <a16:creationId xmlns:a16="http://schemas.microsoft.com/office/drawing/2014/main" id="{1755FBD0-83B7-4133-9412-9B4862C2E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869"/>
              <a:ext cx="29" cy="96"/>
            </a:xfrm>
            <a:custGeom>
              <a:avLst/>
              <a:gdLst>
                <a:gd name="T0" fmla="*/ 36 w 13"/>
                <a:gd name="T1" fmla="*/ 0 h 40"/>
                <a:gd name="T2" fmla="*/ 0 w 13"/>
                <a:gd name="T3" fmla="*/ 386 h 40"/>
                <a:gd name="T4" fmla="*/ 125 w 13"/>
                <a:gd name="T5" fmla="*/ 552 h 40"/>
                <a:gd name="T6" fmla="*/ 80 w 13"/>
                <a:gd name="T7" fmla="*/ 9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0">
                  <a:moveTo>
                    <a:pt x="3" y="0"/>
                  </a:moveTo>
                  <a:cubicBezTo>
                    <a:pt x="3" y="10"/>
                    <a:pt x="3" y="19"/>
                    <a:pt x="0" y="28"/>
                  </a:cubicBezTo>
                  <a:cubicBezTo>
                    <a:pt x="6" y="30"/>
                    <a:pt x="9" y="35"/>
                    <a:pt x="11" y="40"/>
                  </a:cubicBezTo>
                  <a:cubicBezTo>
                    <a:pt x="9" y="30"/>
                    <a:pt x="13" y="15"/>
                    <a:pt x="7" y="7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7" name="Freeform 44">
              <a:extLst>
                <a:ext uri="{FF2B5EF4-FFF2-40B4-BE49-F238E27FC236}">
                  <a16:creationId xmlns:a16="http://schemas.microsoft.com/office/drawing/2014/main" id="{E9B103E4-9A59-4D77-99BC-13FB57028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3281"/>
              <a:ext cx="22" cy="74"/>
            </a:xfrm>
            <a:custGeom>
              <a:avLst/>
              <a:gdLst>
                <a:gd name="T0" fmla="*/ 44 w 10"/>
                <a:gd name="T1" fmla="*/ 41 h 31"/>
                <a:gd name="T2" fmla="*/ 0 w 10"/>
                <a:gd name="T3" fmla="*/ 423 h 31"/>
                <a:gd name="T4" fmla="*/ 106 w 10"/>
                <a:gd name="T5" fmla="*/ 29 h 31"/>
                <a:gd name="T6" fmla="*/ 53 w 1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4" y="3"/>
                  </a:moveTo>
                  <a:cubicBezTo>
                    <a:pt x="4" y="13"/>
                    <a:pt x="7" y="22"/>
                    <a:pt x="0" y="31"/>
                  </a:cubicBezTo>
                  <a:cubicBezTo>
                    <a:pt x="7" y="24"/>
                    <a:pt x="9" y="11"/>
                    <a:pt x="10" y="2"/>
                  </a:cubicBezTo>
                  <a:cubicBezTo>
                    <a:pt x="9" y="2"/>
                    <a:pt x="3" y="0"/>
                    <a:pt x="5" y="0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8" name="Freeform 45">
              <a:extLst>
                <a:ext uri="{FF2B5EF4-FFF2-40B4-BE49-F238E27FC236}">
                  <a16:creationId xmlns:a16="http://schemas.microsoft.com/office/drawing/2014/main" id="{06F9FAAC-70B2-4059-9350-72D6EBC3A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369"/>
              <a:ext cx="108" cy="129"/>
            </a:xfrm>
            <a:custGeom>
              <a:avLst/>
              <a:gdLst>
                <a:gd name="T0" fmla="*/ 0 w 48"/>
                <a:gd name="T1" fmla="*/ 736 h 54"/>
                <a:gd name="T2" fmla="*/ 227 w 48"/>
                <a:gd name="T3" fmla="*/ 724 h 54"/>
                <a:gd name="T4" fmla="*/ 527 w 48"/>
                <a:gd name="T5" fmla="*/ 518 h 54"/>
                <a:gd name="T6" fmla="*/ 547 w 48"/>
                <a:gd name="T7" fmla="*/ 0 h 54"/>
                <a:gd name="T8" fmla="*/ 421 w 48"/>
                <a:gd name="T9" fmla="*/ 411 h 54"/>
                <a:gd name="T10" fmla="*/ 137 w 48"/>
                <a:gd name="T11" fmla="*/ 724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4">
                  <a:moveTo>
                    <a:pt x="0" y="54"/>
                  </a:moveTo>
                  <a:cubicBezTo>
                    <a:pt x="6" y="51"/>
                    <a:pt x="13" y="50"/>
                    <a:pt x="20" y="53"/>
                  </a:cubicBezTo>
                  <a:cubicBezTo>
                    <a:pt x="23" y="41"/>
                    <a:pt x="37" y="42"/>
                    <a:pt x="46" y="38"/>
                  </a:cubicBezTo>
                  <a:cubicBezTo>
                    <a:pt x="40" y="26"/>
                    <a:pt x="48" y="12"/>
                    <a:pt x="48" y="0"/>
                  </a:cubicBezTo>
                  <a:cubicBezTo>
                    <a:pt x="43" y="9"/>
                    <a:pt x="43" y="22"/>
                    <a:pt x="37" y="30"/>
                  </a:cubicBezTo>
                  <a:cubicBezTo>
                    <a:pt x="30" y="39"/>
                    <a:pt x="19" y="41"/>
                    <a:pt x="12" y="53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09" name="Freeform 46">
              <a:extLst>
                <a:ext uri="{FF2B5EF4-FFF2-40B4-BE49-F238E27FC236}">
                  <a16:creationId xmlns:a16="http://schemas.microsoft.com/office/drawing/2014/main" id="{A5E920BD-21A8-42E0-B6F8-D8881DAC6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0" y="3498"/>
              <a:ext cx="78" cy="96"/>
            </a:xfrm>
            <a:custGeom>
              <a:avLst/>
              <a:gdLst>
                <a:gd name="T0" fmla="*/ 0 w 35"/>
                <a:gd name="T1" fmla="*/ 542 h 40"/>
                <a:gd name="T2" fmla="*/ 223 w 35"/>
                <a:gd name="T3" fmla="*/ 149 h 40"/>
                <a:gd name="T4" fmla="*/ 388 w 35"/>
                <a:gd name="T5" fmla="*/ 0 h 40"/>
                <a:gd name="T6" fmla="*/ 36 w 35"/>
                <a:gd name="T7" fmla="*/ 55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0">
                  <a:moveTo>
                    <a:pt x="0" y="39"/>
                  </a:moveTo>
                  <a:cubicBezTo>
                    <a:pt x="13" y="33"/>
                    <a:pt x="12" y="19"/>
                    <a:pt x="20" y="11"/>
                  </a:cubicBezTo>
                  <a:cubicBezTo>
                    <a:pt x="24" y="6"/>
                    <a:pt x="31" y="7"/>
                    <a:pt x="35" y="0"/>
                  </a:cubicBezTo>
                  <a:cubicBezTo>
                    <a:pt x="24" y="18"/>
                    <a:pt x="24" y="29"/>
                    <a:pt x="3" y="40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0" name="Freeform 47">
              <a:extLst>
                <a:ext uri="{FF2B5EF4-FFF2-40B4-BE49-F238E27FC236}">
                  <a16:creationId xmlns:a16="http://schemas.microsoft.com/office/drawing/2014/main" id="{2A71C165-7F03-4697-B1D2-F9B9CB656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3082"/>
              <a:ext cx="36" cy="82"/>
            </a:xfrm>
            <a:custGeom>
              <a:avLst/>
              <a:gdLst>
                <a:gd name="T0" fmla="*/ 173 w 16"/>
                <a:gd name="T1" fmla="*/ 0 h 34"/>
                <a:gd name="T2" fmla="*/ 0 w 16"/>
                <a:gd name="T3" fmla="*/ 82 h 34"/>
                <a:gd name="T4" fmla="*/ 11 w 16"/>
                <a:gd name="T5" fmla="*/ 478 h 34"/>
                <a:gd name="T6" fmla="*/ 146 w 16"/>
                <a:gd name="T7" fmla="*/ 420 h 34"/>
                <a:gd name="T8" fmla="*/ 182 w 16"/>
                <a:gd name="T9" fmla="*/ 82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15" y="0"/>
                  </a:moveTo>
                  <a:cubicBezTo>
                    <a:pt x="11" y="3"/>
                    <a:pt x="5" y="5"/>
                    <a:pt x="0" y="6"/>
                  </a:cubicBezTo>
                  <a:cubicBezTo>
                    <a:pt x="3" y="15"/>
                    <a:pt x="3" y="25"/>
                    <a:pt x="1" y="34"/>
                  </a:cubicBezTo>
                  <a:cubicBezTo>
                    <a:pt x="5" y="32"/>
                    <a:pt x="9" y="30"/>
                    <a:pt x="13" y="30"/>
                  </a:cubicBezTo>
                  <a:cubicBezTo>
                    <a:pt x="14" y="22"/>
                    <a:pt x="13" y="14"/>
                    <a:pt x="16" y="6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1" name="Freeform 48">
              <a:extLst>
                <a:ext uri="{FF2B5EF4-FFF2-40B4-BE49-F238E27FC236}">
                  <a16:creationId xmlns:a16="http://schemas.microsoft.com/office/drawing/2014/main" id="{6AB9024F-A733-4F22-80ED-BA855DF2D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3429"/>
              <a:ext cx="30" cy="38"/>
            </a:xfrm>
            <a:custGeom>
              <a:avLst/>
              <a:gdLst>
                <a:gd name="T0" fmla="*/ 12 w 13"/>
                <a:gd name="T1" fmla="*/ 0 h 16"/>
                <a:gd name="T2" fmla="*/ 0 w 13"/>
                <a:gd name="T3" fmla="*/ 214 h 16"/>
                <a:gd name="T4" fmla="*/ 159 w 13"/>
                <a:gd name="T5" fmla="*/ 185 h 16"/>
                <a:gd name="T6" fmla="*/ 65 w 13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" y="0"/>
                  </a:moveTo>
                  <a:cubicBezTo>
                    <a:pt x="2" y="5"/>
                    <a:pt x="2" y="11"/>
                    <a:pt x="0" y="16"/>
                  </a:cubicBezTo>
                  <a:cubicBezTo>
                    <a:pt x="4" y="14"/>
                    <a:pt x="9" y="13"/>
                    <a:pt x="13" y="14"/>
                  </a:cubicBezTo>
                  <a:cubicBezTo>
                    <a:pt x="9" y="10"/>
                    <a:pt x="3" y="6"/>
                    <a:pt x="5" y="0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2" name="Freeform 49">
              <a:extLst>
                <a:ext uri="{FF2B5EF4-FFF2-40B4-BE49-F238E27FC236}">
                  <a16:creationId xmlns:a16="http://schemas.microsoft.com/office/drawing/2014/main" id="{67C3CA00-477E-422D-A09E-98CF0AFDF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3405"/>
              <a:ext cx="47" cy="84"/>
            </a:xfrm>
            <a:custGeom>
              <a:avLst/>
              <a:gdLst>
                <a:gd name="T0" fmla="*/ 181 w 21"/>
                <a:gd name="T1" fmla="*/ 0 h 35"/>
                <a:gd name="T2" fmla="*/ 235 w 21"/>
                <a:gd name="T3" fmla="*/ 358 h 35"/>
                <a:gd name="T4" fmla="*/ 0 w 21"/>
                <a:gd name="T5" fmla="*/ 485 h 35"/>
                <a:gd name="T6" fmla="*/ 190 w 21"/>
                <a:gd name="T7" fmla="*/ 98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5">
                  <a:moveTo>
                    <a:pt x="16" y="0"/>
                  </a:moveTo>
                  <a:cubicBezTo>
                    <a:pt x="19" y="8"/>
                    <a:pt x="19" y="18"/>
                    <a:pt x="21" y="26"/>
                  </a:cubicBezTo>
                  <a:cubicBezTo>
                    <a:pt x="13" y="28"/>
                    <a:pt x="5" y="28"/>
                    <a:pt x="0" y="35"/>
                  </a:cubicBezTo>
                  <a:cubicBezTo>
                    <a:pt x="6" y="26"/>
                    <a:pt x="8" y="12"/>
                    <a:pt x="17" y="7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3" name="Freeform 50">
              <a:extLst>
                <a:ext uri="{FF2B5EF4-FFF2-40B4-BE49-F238E27FC236}">
                  <a16:creationId xmlns:a16="http://schemas.microsoft.com/office/drawing/2014/main" id="{90F7B69F-1D51-4B30-BCC5-45B73AAFB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522"/>
              <a:ext cx="44" cy="41"/>
            </a:xfrm>
            <a:custGeom>
              <a:avLst/>
              <a:gdLst>
                <a:gd name="T0" fmla="*/ 73 w 20"/>
                <a:gd name="T1" fmla="*/ 0 h 17"/>
                <a:gd name="T2" fmla="*/ 0 w 20"/>
                <a:gd name="T3" fmla="*/ 239 h 17"/>
                <a:gd name="T4" fmla="*/ 33 w 20"/>
                <a:gd name="T5" fmla="*/ 5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7" y="0"/>
                  </a:moveTo>
                  <a:cubicBezTo>
                    <a:pt x="20" y="3"/>
                    <a:pt x="3" y="12"/>
                    <a:pt x="0" y="17"/>
                  </a:cubicBezTo>
                  <a:cubicBezTo>
                    <a:pt x="2" y="13"/>
                    <a:pt x="2" y="9"/>
                    <a:pt x="3" y="4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4" name="Freeform 51">
              <a:extLst>
                <a:ext uri="{FF2B5EF4-FFF2-40B4-BE49-F238E27FC236}">
                  <a16:creationId xmlns:a16="http://schemas.microsoft.com/office/drawing/2014/main" id="{E8D1277A-742B-40D5-8D8F-CF532D823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" y="2939"/>
              <a:ext cx="29" cy="57"/>
            </a:xfrm>
            <a:custGeom>
              <a:avLst/>
              <a:gdLst>
                <a:gd name="T0" fmla="*/ 0 w 13"/>
                <a:gd name="T1" fmla="*/ 0 h 24"/>
                <a:gd name="T2" fmla="*/ 145 w 13"/>
                <a:gd name="T3" fmla="*/ 78 h 24"/>
                <a:gd name="T4" fmla="*/ 89 w 13"/>
                <a:gd name="T5" fmla="*/ 321 h 24"/>
                <a:gd name="T6" fmla="*/ 36 w 13"/>
                <a:gd name="T7" fmla="*/ 204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0" y="0"/>
                  </a:moveTo>
                  <a:cubicBezTo>
                    <a:pt x="4" y="2"/>
                    <a:pt x="8" y="5"/>
                    <a:pt x="13" y="6"/>
                  </a:cubicBezTo>
                  <a:cubicBezTo>
                    <a:pt x="12" y="12"/>
                    <a:pt x="9" y="18"/>
                    <a:pt x="8" y="24"/>
                  </a:cubicBezTo>
                  <a:cubicBezTo>
                    <a:pt x="6" y="22"/>
                    <a:pt x="4" y="18"/>
                    <a:pt x="3" y="15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5" name="Freeform 52">
              <a:extLst>
                <a:ext uri="{FF2B5EF4-FFF2-40B4-BE49-F238E27FC236}">
                  <a16:creationId xmlns:a16="http://schemas.microsoft.com/office/drawing/2014/main" id="{85708DC6-93BF-4F5D-90CE-A75575F50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891"/>
              <a:ext cx="38" cy="48"/>
            </a:xfrm>
            <a:custGeom>
              <a:avLst/>
              <a:gdLst>
                <a:gd name="T0" fmla="*/ 110 w 17"/>
                <a:gd name="T1" fmla="*/ 0 h 20"/>
                <a:gd name="T2" fmla="*/ 179 w 17"/>
                <a:gd name="T3" fmla="*/ 276 h 20"/>
                <a:gd name="T4" fmla="*/ 190 w 17"/>
                <a:gd name="T5" fmla="*/ 7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10" y="0"/>
                  </a:moveTo>
                  <a:cubicBezTo>
                    <a:pt x="0" y="12"/>
                    <a:pt x="4" y="17"/>
                    <a:pt x="16" y="20"/>
                  </a:cubicBezTo>
                  <a:cubicBezTo>
                    <a:pt x="16" y="15"/>
                    <a:pt x="15" y="10"/>
                    <a:pt x="17" y="5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6" name="Freeform 53">
              <a:extLst>
                <a:ext uri="{FF2B5EF4-FFF2-40B4-BE49-F238E27FC236}">
                  <a16:creationId xmlns:a16="http://schemas.microsoft.com/office/drawing/2014/main" id="{7F6A77C6-236F-4B67-A17C-CD80AB0D4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589"/>
              <a:ext cx="29" cy="17"/>
            </a:xfrm>
            <a:custGeom>
              <a:avLst/>
              <a:gdLst>
                <a:gd name="T0" fmla="*/ 0 w 13"/>
                <a:gd name="T1" fmla="*/ 29 h 7"/>
                <a:gd name="T2" fmla="*/ 100 w 13"/>
                <a:gd name="T3" fmla="*/ 0 h 7"/>
                <a:gd name="T4" fmla="*/ 145 w 13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2"/>
                  </a:moveTo>
                  <a:cubicBezTo>
                    <a:pt x="3" y="1"/>
                    <a:pt x="6" y="2"/>
                    <a:pt x="9" y="0"/>
                  </a:cubicBezTo>
                  <a:cubicBezTo>
                    <a:pt x="9" y="4"/>
                    <a:pt x="12" y="5"/>
                    <a:pt x="13" y="7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7" name="Freeform 54">
              <a:extLst>
                <a:ext uri="{FF2B5EF4-FFF2-40B4-BE49-F238E27FC236}">
                  <a16:creationId xmlns:a16="http://schemas.microsoft.com/office/drawing/2014/main" id="{64C7A4CD-5CB1-4476-B119-F640FF84A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664"/>
              <a:ext cx="137" cy="703"/>
            </a:xfrm>
            <a:custGeom>
              <a:avLst/>
              <a:gdLst>
                <a:gd name="T0" fmla="*/ 317 w 61"/>
                <a:gd name="T1" fmla="*/ 4020 h 294"/>
                <a:gd name="T2" fmla="*/ 146 w 61"/>
                <a:gd name="T3" fmla="*/ 2417 h 294"/>
                <a:gd name="T4" fmla="*/ 692 w 61"/>
                <a:gd name="T5" fmla="*/ 0 h 294"/>
                <a:gd name="T6" fmla="*/ 0 w 61"/>
                <a:gd name="T7" fmla="*/ 2437 h 294"/>
                <a:gd name="T8" fmla="*/ 317 w 61"/>
                <a:gd name="T9" fmla="*/ 4020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94">
                  <a:moveTo>
                    <a:pt x="28" y="294"/>
                  </a:moveTo>
                  <a:cubicBezTo>
                    <a:pt x="18" y="265"/>
                    <a:pt x="12" y="226"/>
                    <a:pt x="13" y="177"/>
                  </a:cubicBezTo>
                  <a:cubicBezTo>
                    <a:pt x="15" y="92"/>
                    <a:pt x="36" y="46"/>
                    <a:pt x="61" y="0"/>
                  </a:cubicBezTo>
                  <a:cubicBezTo>
                    <a:pt x="28" y="41"/>
                    <a:pt x="0" y="98"/>
                    <a:pt x="0" y="178"/>
                  </a:cubicBezTo>
                  <a:cubicBezTo>
                    <a:pt x="0" y="258"/>
                    <a:pt x="24" y="286"/>
                    <a:pt x="28" y="294"/>
                  </a:cubicBezTo>
                  <a:close/>
                </a:path>
              </a:pathLst>
            </a:custGeom>
            <a:solidFill>
              <a:srgbClr val="EF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8" name="Freeform 55">
              <a:extLst>
                <a:ext uri="{FF2B5EF4-FFF2-40B4-BE49-F238E27FC236}">
                  <a16:creationId xmlns:a16="http://schemas.microsoft.com/office/drawing/2014/main" id="{F823B509-D473-49AB-83DA-FC132A983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783"/>
              <a:ext cx="79" cy="237"/>
            </a:xfrm>
            <a:custGeom>
              <a:avLst/>
              <a:gdLst>
                <a:gd name="T0" fmla="*/ 72 w 35"/>
                <a:gd name="T1" fmla="*/ 1357 h 99"/>
                <a:gd name="T2" fmla="*/ 56 w 35"/>
                <a:gd name="T3" fmla="*/ 464 h 99"/>
                <a:gd name="T4" fmla="*/ 402 w 35"/>
                <a:gd name="T5" fmla="*/ 12 h 99"/>
                <a:gd name="T6" fmla="*/ 393 w 35"/>
                <a:gd name="T7" fmla="*/ 41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99">
                  <a:moveTo>
                    <a:pt x="6" y="99"/>
                  </a:moveTo>
                  <a:cubicBezTo>
                    <a:pt x="6" y="78"/>
                    <a:pt x="0" y="54"/>
                    <a:pt x="5" y="34"/>
                  </a:cubicBezTo>
                  <a:cubicBezTo>
                    <a:pt x="8" y="17"/>
                    <a:pt x="22" y="10"/>
                    <a:pt x="35" y="1"/>
                  </a:cubicBezTo>
                  <a:cubicBezTo>
                    <a:pt x="34" y="0"/>
                    <a:pt x="34" y="2"/>
                    <a:pt x="34" y="3"/>
                  </a:cubicBezTo>
                </a:path>
              </a:pathLst>
            </a:custGeom>
            <a:solidFill>
              <a:srgbClr val="EF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19" name="Freeform 56">
              <a:extLst>
                <a:ext uri="{FF2B5EF4-FFF2-40B4-BE49-F238E27FC236}">
                  <a16:creationId xmlns:a16="http://schemas.microsoft.com/office/drawing/2014/main" id="{3F7A3660-E5A9-441B-BC0D-BF12344AA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628"/>
              <a:ext cx="63" cy="69"/>
            </a:xfrm>
            <a:custGeom>
              <a:avLst/>
              <a:gdLst>
                <a:gd name="T0" fmla="*/ 25 w 28"/>
                <a:gd name="T1" fmla="*/ 12 h 29"/>
                <a:gd name="T2" fmla="*/ 126 w 28"/>
                <a:gd name="T3" fmla="*/ 378 h 29"/>
                <a:gd name="T4" fmla="*/ 227 w 28"/>
                <a:gd name="T5" fmla="*/ 214 h 29"/>
                <a:gd name="T6" fmla="*/ 299 w 28"/>
                <a:gd name="T7" fmla="*/ 136 h 29"/>
                <a:gd name="T8" fmla="*/ 182 w 2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2" y="1"/>
                  </a:moveTo>
                  <a:cubicBezTo>
                    <a:pt x="6" y="7"/>
                    <a:pt x="0" y="29"/>
                    <a:pt x="11" y="28"/>
                  </a:cubicBezTo>
                  <a:cubicBezTo>
                    <a:pt x="15" y="28"/>
                    <a:pt x="18" y="19"/>
                    <a:pt x="20" y="16"/>
                  </a:cubicBezTo>
                  <a:cubicBezTo>
                    <a:pt x="21" y="13"/>
                    <a:pt x="24" y="13"/>
                    <a:pt x="26" y="10"/>
                  </a:cubicBezTo>
                  <a:cubicBezTo>
                    <a:pt x="28" y="6"/>
                    <a:pt x="19" y="3"/>
                    <a:pt x="16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0" name="Freeform 57">
              <a:extLst>
                <a:ext uri="{FF2B5EF4-FFF2-40B4-BE49-F238E27FC236}">
                  <a16:creationId xmlns:a16="http://schemas.microsoft.com/office/drawing/2014/main" id="{C6808D18-7480-47CD-BC66-56659E3A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599"/>
              <a:ext cx="74" cy="77"/>
            </a:xfrm>
            <a:custGeom>
              <a:avLst/>
              <a:gdLst>
                <a:gd name="T0" fmla="*/ 0 w 33"/>
                <a:gd name="T1" fmla="*/ 12 h 32"/>
                <a:gd name="T2" fmla="*/ 90 w 33"/>
                <a:gd name="T3" fmla="*/ 111 h 32"/>
                <a:gd name="T4" fmla="*/ 101 w 33"/>
                <a:gd name="T5" fmla="*/ 318 h 32"/>
                <a:gd name="T6" fmla="*/ 137 w 33"/>
                <a:gd name="T7" fmla="*/ 433 h 32"/>
                <a:gd name="T8" fmla="*/ 226 w 33"/>
                <a:gd name="T9" fmla="*/ 445 h 32"/>
                <a:gd name="T10" fmla="*/ 292 w 33"/>
                <a:gd name="T11" fmla="*/ 226 h 32"/>
                <a:gd name="T12" fmla="*/ 336 w 33"/>
                <a:gd name="T13" fmla="*/ 82 h 32"/>
                <a:gd name="T14" fmla="*/ 372 w 33"/>
                <a:gd name="T15" fmla="*/ 29 h 32"/>
                <a:gd name="T16" fmla="*/ 307 w 33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2">
                  <a:moveTo>
                    <a:pt x="0" y="1"/>
                  </a:moveTo>
                  <a:cubicBezTo>
                    <a:pt x="3" y="3"/>
                    <a:pt x="6" y="4"/>
                    <a:pt x="8" y="8"/>
                  </a:cubicBezTo>
                  <a:cubicBezTo>
                    <a:pt x="9" y="13"/>
                    <a:pt x="9" y="18"/>
                    <a:pt x="9" y="23"/>
                  </a:cubicBezTo>
                  <a:cubicBezTo>
                    <a:pt x="9" y="27"/>
                    <a:pt x="8" y="29"/>
                    <a:pt x="12" y="31"/>
                  </a:cubicBezTo>
                  <a:cubicBezTo>
                    <a:pt x="14" y="32"/>
                    <a:pt x="18" y="32"/>
                    <a:pt x="20" y="32"/>
                  </a:cubicBezTo>
                  <a:cubicBezTo>
                    <a:pt x="22" y="27"/>
                    <a:pt x="24" y="21"/>
                    <a:pt x="26" y="16"/>
                  </a:cubicBezTo>
                  <a:cubicBezTo>
                    <a:pt x="26" y="12"/>
                    <a:pt x="27" y="9"/>
                    <a:pt x="30" y="6"/>
                  </a:cubicBezTo>
                  <a:cubicBezTo>
                    <a:pt x="31" y="5"/>
                    <a:pt x="32" y="4"/>
                    <a:pt x="33" y="2"/>
                  </a:cubicBezTo>
                  <a:cubicBezTo>
                    <a:pt x="32" y="1"/>
                    <a:pt x="29" y="0"/>
                    <a:pt x="27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1" name="Freeform 58">
              <a:extLst>
                <a:ext uri="{FF2B5EF4-FFF2-40B4-BE49-F238E27FC236}">
                  <a16:creationId xmlns:a16="http://schemas.microsoft.com/office/drawing/2014/main" id="{C6B56278-807A-4456-8261-F7F268EA1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597"/>
              <a:ext cx="60" cy="79"/>
            </a:xfrm>
            <a:custGeom>
              <a:avLst/>
              <a:gdLst>
                <a:gd name="T0" fmla="*/ 0 w 27"/>
                <a:gd name="T1" fmla="*/ 41 h 33"/>
                <a:gd name="T2" fmla="*/ 89 w 27"/>
                <a:gd name="T3" fmla="*/ 218 h 33"/>
                <a:gd name="T4" fmla="*/ 118 w 27"/>
                <a:gd name="T5" fmla="*/ 395 h 33"/>
                <a:gd name="T6" fmla="*/ 207 w 27"/>
                <a:gd name="T7" fmla="*/ 247 h 33"/>
                <a:gd name="T8" fmla="*/ 262 w 27"/>
                <a:gd name="T9" fmla="*/ 69 h 33"/>
                <a:gd name="T10" fmla="*/ 296 w 27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3">
                  <a:moveTo>
                    <a:pt x="0" y="3"/>
                  </a:moveTo>
                  <a:cubicBezTo>
                    <a:pt x="4" y="7"/>
                    <a:pt x="7" y="10"/>
                    <a:pt x="8" y="16"/>
                  </a:cubicBezTo>
                  <a:cubicBezTo>
                    <a:pt x="9" y="20"/>
                    <a:pt x="7" y="27"/>
                    <a:pt x="11" y="29"/>
                  </a:cubicBezTo>
                  <a:cubicBezTo>
                    <a:pt x="18" y="33"/>
                    <a:pt x="18" y="22"/>
                    <a:pt x="19" y="18"/>
                  </a:cubicBezTo>
                  <a:cubicBezTo>
                    <a:pt x="20" y="14"/>
                    <a:pt x="21" y="8"/>
                    <a:pt x="24" y="5"/>
                  </a:cubicBezTo>
                  <a:cubicBezTo>
                    <a:pt x="25" y="3"/>
                    <a:pt x="27" y="1"/>
                    <a:pt x="27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2" name="Freeform 59">
              <a:extLst>
                <a:ext uri="{FF2B5EF4-FFF2-40B4-BE49-F238E27FC236}">
                  <a16:creationId xmlns:a16="http://schemas.microsoft.com/office/drawing/2014/main" id="{3B89B926-C4AA-4EDB-8BE9-7FB0DA7E9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602"/>
              <a:ext cx="98" cy="74"/>
            </a:xfrm>
            <a:custGeom>
              <a:avLst/>
              <a:gdLst>
                <a:gd name="T0" fmla="*/ 0 w 44"/>
                <a:gd name="T1" fmla="*/ 107 h 31"/>
                <a:gd name="T2" fmla="*/ 198 w 44"/>
                <a:gd name="T3" fmla="*/ 177 h 31"/>
                <a:gd name="T4" fmla="*/ 234 w 44"/>
                <a:gd name="T5" fmla="*/ 365 h 31"/>
                <a:gd name="T6" fmla="*/ 343 w 44"/>
                <a:gd name="T7" fmla="*/ 411 h 31"/>
                <a:gd name="T8" fmla="*/ 388 w 44"/>
                <a:gd name="T9" fmla="*/ 119 h 31"/>
                <a:gd name="T10" fmla="*/ 486 w 44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31">
                  <a:moveTo>
                    <a:pt x="0" y="8"/>
                  </a:moveTo>
                  <a:cubicBezTo>
                    <a:pt x="6" y="3"/>
                    <a:pt x="15" y="6"/>
                    <a:pt x="18" y="13"/>
                  </a:cubicBezTo>
                  <a:cubicBezTo>
                    <a:pt x="21" y="17"/>
                    <a:pt x="19" y="23"/>
                    <a:pt x="21" y="27"/>
                  </a:cubicBezTo>
                  <a:cubicBezTo>
                    <a:pt x="23" y="31"/>
                    <a:pt x="28" y="30"/>
                    <a:pt x="31" y="30"/>
                  </a:cubicBezTo>
                  <a:cubicBezTo>
                    <a:pt x="33" y="23"/>
                    <a:pt x="31" y="15"/>
                    <a:pt x="35" y="9"/>
                  </a:cubicBezTo>
                  <a:cubicBezTo>
                    <a:pt x="37" y="5"/>
                    <a:pt x="42" y="3"/>
                    <a:pt x="44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3" name="Freeform 60">
              <a:extLst>
                <a:ext uri="{FF2B5EF4-FFF2-40B4-BE49-F238E27FC236}">
                  <a16:creationId xmlns:a16="http://schemas.microsoft.com/office/drawing/2014/main" id="{B74F80C3-4DA2-445B-AF7D-E19F0F90D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599"/>
              <a:ext cx="48" cy="22"/>
            </a:xfrm>
            <a:custGeom>
              <a:avLst/>
              <a:gdLst>
                <a:gd name="T0" fmla="*/ 158 w 21"/>
                <a:gd name="T1" fmla="*/ 12 h 9"/>
                <a:gd name="T2" fmla="*/ 48 w 21"/>
                <a:gd name="T3" fmla="*/ 90 h 9"/>
                <a:gd name="T4" fmla="*/ 251 w 21"/>
                <a:gd name="T5" fmla="*/ 5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13" y="1"/>
                  </a:moveTo>
                  <a:cubicBezTo>
                    <a:pt x="10" y="0"/>
                    <a:pt x="0" y="2"/>
                    <a:pt x="4" y="6"/>
                  </a:cubicBezTo>
                  <a:cubicBezTo>
                    <a:pt x="7" y="9"/>
                    <a:pt x="19" y="7"/>
                    <a:pt x="21" y="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4" name="Freeform 61">
              <a:extLst>
                <a:ext uri="{FF2B5EF4-FFF2-40B4-BE49-F238E27FC236}">
                  <a16:creationId xmlns:a16="http://schemas.microsoft.com/office/drawing/2014/main" id="{6C34A2DF-6B42-4CC3-A78E-0FAD20D45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604"/>
              <a:ext cx="40" cy="77"/>
            </a:xfrm>
            <a:custGeom>
              <a:avLst/>
              <a:gdLst>
                <a:gd name="T0" fmla="*/ 0 w 18"/>
                <a:gd name="T1" fmla="*/ 209 h 32"/>
                <a:gd name="T2" fmla="*/ 53 w 18"/>
                <a:gd name="T3" fmla="*/ 318 h 32"/>
                <a:gd name="T4" fmla="*/ 98 w 18"/>
                <a:gd name="T5" fmla="*/ 445 h 32"/>
                <a:gd name="T6" fmla="*/ 109 w 18"/>
                <a:gd name="T7" fmla="*/ 279 h 32"/>
                <a:gd name="T8" fmla="*/ 198 w 1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0" y="15"/>
                  </a:moveTo>
                  <a:cubicBezTo>
                    <a:pt x="1" y="18"/>
                    <a:pt x="3" y="20"/>
                    <a:pt x="5" y="23"/>
                  </a:cubicBezTo>
                  <a:cubicBezTo>
                    <a:pt x="6" y="25"/>
                    <a:pt x="7" y="30"/>
                    <a:pt x="9" y="32"/>
                  </a:cubicBezTo>
                  <a:cubicBezTo>
                    <a:pt x="13" y="27"/>
                    <a:pt x="10" y="26"/>
                    <a:pt x="10" y="20"/>
                  </a:cubicBezTo>
                  <a:cubicBezTo>
                    <a:pt x="10" y="15"/>
                    <a:pt x="12" y="3"/>
                    <a:pt x="18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5" name="Freeform 62">
              <a:extLst>
                <a:ext uri="{FF2B5EF4-FFF2-40B4-BE49-F238E27FC236}">
                  <a16:creationId xmlns:a16="http://schemas.microsoft.com/office/drawing/2014/main" id="{0EF8511F-8980-4E60-A89D-B2D377DF0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647"/>
              <a:ext cx="33" cy="60"/>
            </a:xfrm>
            <a:custGeom>
              <a:avLst/>
              <a:gdLst>
                <a:gd name="T0" fmla="*/ 125 w 15"/>
                <a:gd name="T1" fmla="*/ 0 h 25"/>
                <a:gd name="T2" fmla="*/ 125 w 15"/>
                <a:gd name="T3" fmla="*/ 346 h 25"/>
                <a:gd name="T4" fmla="*/ 9 w 15"/>
                <a:gd name="T5" fmla="*/ 5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2" y="0"/>
                  </a:moveTo>
                  <a:cubicBezTo>
                    <a:pt x="7" y="8"/>
                    <a:pt x="15" y="17"/>
                    <a:pt x="12" y="25"/>
                  </a:cubicBezTo>
                  <a:cubicBezTo>
                    <a:pt x="3" y="22"/>
                    <a:pt x="0" y="12"/>
                    <a:pt x="1" y="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6" name="Freeform 63">
              <a:extLst>
                <a:ext uri="{FF2B5EF4-FFF2-40B4-BE49-F238E27FC236}">
                  <a16:creationId xmlns:a16="http://schemas.microsoft.com/office/drawing/2014/main" id="{DFB8C94A-EC43-49BB-BA27-5EFDD7346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616"/>
              <a:ext cx="43" cy="151"/>
            </a:xfrm>
            <a:custGeom>
              <a:avLst/>
              <a:gdLst>
                <a:gd name="T0" fmla="*/ 11 w 19"/>
                <a:gd name="T1" fmla="*/ 0 h 63"/>
                <a:gd name="T2" fmla="*/ 149 w 19"/>
                <a:gd name="T3" fmla="*/ 333 h 63"/>
                <a:gd name="T4" fmla="*/ 220 w 19"/>
                <a:gd name="T5" fmla="*/ 868 h 63"/>
                <a:gd name="T6" fmla="*/ 210 w 19"/>
                <a:gd name="T7" fmla="*/ 534 h 63"/>
                <a:gd name="T8" fmla="*/ 174 w 19"/>
                <a:gd name="T9" fmla="*/ 168 h 63"/>
                <a:gd name="T10" fmla="*/ 93 w 19"/>
                <a:gd name="T11" fmla="*/ 0 h 63"/>
                <a:gd name="T12" fmla="*/ 0 w 19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3">
                  <a:moveTo>
                    <a:pt x="1" y="0"/>
                  </a:moveTo>
                  <a:cubicBezTo>
                    <a:pt x="11" y="3"/>
                    <a:pt x="12" y="15"/>
                    <a:pt x="13" y="24"/>
                  </a:cubicBezTo>
                  <a:cubicBezTo>
                    <a:pt x="15" y="37"/>
                    <a:pt x="19" y="50"/>
                    <a:pt x="19" y="63"/>
                  </a:cubicBezTo>
                  <a:cubicBezTo>
                    <a:pt x="19" y="55"/>
                    <a:pt x="19" y="47"/>
                    <a:pt x="18" y="39"/>
                  </a:cubicBezTo>
                  <a:cubicBezTo>
                    <a:pt x="18" y="30"/>
                    <a:pt x="18" y="21"/>
                    <a:pt x="15" y="12"/>
                  </a:cubicBezTo>
                  <a:cubicBezTo>
                    <a:pt x="14" y="8"/>
                    <a:pt x="13" y="1"/>
                    <a:pt x="8" y="0"/>
                  </a:cubicBezTo>
                  <a:cubicBezTo>
                    <a:pt x="6" y="0"/>
                    <a:pt x="1" y="0"/>
                    <a:pt x="0" y="0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7" name="Freeform 64">
              <a:extLst>
                <a:ext uri="{FF2B5EF4-FFF2-40B4-BE49-F238E27FC236}">
                  <a16:creationId xmlns:a16="http://schemas.microsoft.com/office/drawing/2014/main" id="{3F65F92E-3A02-49F2-BB7C-721561ECA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2609"/>
              <a:ext cx="38" cy="179"/>
            </a:xfrm>
            <a:custGeom>
              <a:avLst/>
              <a:gdLst>
                <a:gd name="T0" fmla="*/ 36 w 17"/>
                <a:gd name="T1" fmla="*/ 41 h 75"/>
                <a:gd name="T2" fmla="*/ 145 w 17"/>
                <a:gd name="T3" fmla="*/ 365 h 75"/>
                <a:gd name="T4" fmla="*/ 134 w 17"/>
                <a:gd name="T5" fmla="*/ 695 h 75"/>
                <a:gd name="T6" fmla="*/ 134 w 17"/>
                <a:gd name="T7" fmla="*/ 883 h 75"/>
                <a:gd name="T8" fmla="*/ 125 w 17"/>
                <a:gd name="T9" fmla="*/ 1019 h 75"/>
                <a:gd name="T10" fmla="*/ 145 w 17"/>
                <a:gd name="T11" fmla="*/ 900 h 75"/>
                <a:gd name="T12" fmla="*/ 179 w 17"/>
                <a:gd name="T13" fmla="*/ 654 h 75"/>
                <a:gd name="T14" fmla="*/ 179 w 17"/>
                <a:gd name="T15" fmla="*/ 189 h 75"/>
                <a:gd name="T16" fmla="*/ 125 w 17"/>
                <a:gd name="T17" fmla="*/ 0 h 75"/>
                <a:gd name="T18" fmla="*/ 0 w 17"/>
                <a:gd name="T19" fmla="*/ 41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75">
                  <a:moveTo>
                    <a:pt x="3" y="3"/>
                  </a:moveTo>
                  <a:cubicBezTo>
                    <a:pt x="13" y="4"/>
                    <a:pt x="12" y="20"/>
                    <a:pt x="13" y="27"/>
                  </a:cubicBezTo>
                  <a:cubicBezTo>
                    <a:pt x="13" y="35"/>
                    <a:pt x="13" y="43"/>
                    <a:pt x="12" y="51"/>
                  </a:cubicBezTo>
                  <a:cubicBezTo>
                    <a:pt x="12" y="55"/>
                    <a:pt x="12" y="60"/>
                    <a:pt x="12" y="65"/>
                  </a:cubicBezTo>
                  <a:cubicBezTo>
                    <a:pt x="12" y="68"/>
                    <a:pt x="10" y="73"/>
                    <a:pt x="11" y="75"/>
                  </a:cubicBezTo>
                  <a:cubicBezTo>
                    <a:pt x="12" y="72"/>
                    <a:pt x="12" y="69"/>
                    <a:pt x="13" y="66"/>
                  </a:cubicBezTo>
                  <a:cubicBezTo>
                    <a:pt x="14" y="60"/>
                    <a:pt x="15" y="54"/>
                    <a:pt x="16" y="48"/>
                  </a:cubicBezTo>
                  <a:cubicBezTo>
                    <a:pt x="17" y="37"/>
                    <a:pt x="17" y="25"/>
                    <a:pt x="16" y="14"/>
                  </a:cubicBezTo>
                  <a:cubicBezTo>
                    <a:pt x="16" y="10"/>
                    <a:pt x="17" y="1"/>
                    <a:pt x="11" y="0"/>
                  </a:cubicBezTo>
                  <a:cubicBezTo>
                    <a:pt x="7" y="0"/>
                    <a:pt x="3" y="1"/>
                    <a:pt x="0" y="3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8" name="Freeform 65">
              <a:extLst>
                <a:ext uri="{FF2B5EF4-FFF2-40B4-BE49-F238E27FC236}">
                  <a16:creationId xmlns:a16="http://schemas.microsoft.com/office/drawing/2014/main" id="{7A7B6CE6-9A4A-426F-9532-2172A4D2A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602"/>
              <a:ext cx="35" cy="186"/>
            </a:xfrm>
            <a:custGeom>
              <a:avLst/>
              <a:gdLst>
                <a:gd name="T0" fmla="*/ 0 w 16"/>
                <a:gd name="T1" fmla="*/ 69 h 78"/>
                <a:gd name="T2" fmla="*/ 116 w 16"/>
                <a:gd name="T3" fmla="*/ 382 h 78"/>
                <a:gd name="T4" fmla="*/ 61 w 16"/>
                <a:gd name="T5" fmla="*/ 1059 h 78"/>
                <a:gd name="T6" fmla="*/ 168 w 16"/>
                <a:gd name="T7" fmla="*/ 246 h 78"/>
                <a:gd name="T8" fmla="*/ 96 w 16"/>
                <a:gd name="T9" fmla="*/ 69 h 78"/>
                <a:gd name="T10" fmla="*/ 33 w 16"/>
                <a:gd name="T11" fmla="*/ 57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8">
                  <a:moveTo>
                    <a:pt x="0" y="5"/>
                  </a:moveTo>
                  <a:cubicBezTo>
                    <a:pt x="12" y="0"/>
                    <a:pt x="11" y="23"/>
                    <a:pt x="11" y="28"/>
                  </a:cubicBezTo>
                  <a:cubicBezTo>
                    <a:pt x="10" y="45"/>
                    <a:pt x="7" y="62"/>
                    <a:pt x="6" y="78"/>
                  </a:cubicBezTo>
                  <a:cubicBezTo>
                    <a:pt x="12" y="59"/>
                    <a:pt x="16" y="38"/>
                    <a:pt x="16" y="18"/>
                  </a:cubicBezTo>
                  <a:cubicBezTo>
                    <a:pt x="16" y="12"/>
                    <a:pt x="15" y="8"/>
                    <a:pt x="9" y="5"/>
                  </a:cubicBezTo>
                  <a:cubicBezTo>
                    <a:pt x="7" y="5"/>
                    <a:pt x="5" y="4"/>
                    <a:pt x="3" y="4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29" name="Freeform 66">
              <a:extLst>
                <a:ext uri="{FF2B5EF4-FFF2-40B4-BE49-F238E27FC236}">
                  <a16:creationId xmlns:a16="http://schemas.microsoft.com/office/drawing/2014/main" id="{61514A19-D272-4E97-B4C1-DCC847D56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2628"/>
              <a:ext cx="54" cy="172"/>
            </a:xfrm>
            <a:custGeom>
              <a:avLst/>
              <a:gdLst>
                <a:gd name="T0" fmla="*/ 36 w 24"/>
                <a:gd name="T1" fmla="*/ 29 h 72"/>
                <a:gd name="T2" fmla="*/ 81 w 24"/>
                <a:gd name="T3" fmla="*/ 423 h 72"/>
                <a:gd name="T4" fmla="*/ 0 w 24"/>
                <a:gd name="T5" fmla="*/ 982 h 72"/>
                <a:gd name="T6" fmla="*/ 45 w 24"/>
                <a:gd name="T7" fmla="*/ 29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2">
                  <a:moveTo>
                    <a:pt x="3" y="2"/>
                  </a:moveTo>
                  <a:cubicBezTo>
                    <a:pt x="12" y="7"/>
                    <a:pt x="8" y="22"/>
                    <a:pt x="7" y="31"/>
                  </a:cubicBezTo>
                  <a:cubicBezTo>
                    <a:pt x="6" y="44"/>
                    <a:pt x="3" y="58"/>
                    <a:pt x="0" y="72"/>
                  </a:cubicBezTo>
                  <a:cubicBezTo>
                    <a:pt x="2" y="64"/>
                    <a:pt x="24" y="0"/>
                    <a:pt x="4" y="2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0" name="Freeform 67">
              <a:extLst>
                <a:ext uri="{FF2B5EF4-FFF2-40B4-BE49-F238E27FC236}">
                  <a16:creationId xmlns:a16="http://schemas.microsoft.com/office/drawing/2014/main" id="{3F3D5609-81B8-4803-813E-4D3904675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3" y="2659"/>
              <a:ext cx="41" cy="124"/>
            </a:xfrm>
            <a:custGeom>
              <a:avLst/>
              <a:gdLst>
                <a:gd name="T0" fmla="*/ 93 w 18"/>
                <a:gd name="T1" fmla="*/ 12 h 52"/>
                <a:gd name="T2" fmla="*/ 130 w 18"/>
                <a:gd name="T3" fmla="*/ 272 h 52"/>
                <a:gd name="T4" fmla="*/ 57 w 18"/>
                <a:gd name="T5" fmla="*/ 472 h 52"/>
                <a:gd name="T6" fmla="*/ 0 w 18"/>
                <a:gd name="T7" fmla="*/ 706 h 52"/>
                <a:gd name="T8" fmla="*/ 203 w 18"/>
                <a:gd name="T9" fmla="*/ 148 h 52"/>
                <a:gd name="T10" fmla="*/ 155 w 18"/>
                <a:gd name="T11" fmla="*/ 0 h 52"/>
                <a:gd name="T12" fmla="*/ 82 w 18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2">
                  <a:moveTo>
                    <a:pt x="8" y="1"/>
                  </a:moveTo>
                  <a:cubicBezTo>
                    <a:pt x="14" y="4"/>
                    <a:pt x="13" y="14"/>
                    <a:pt x="11" y="20"/>
                  </a:cubicBezTo>
                  <a:cubicBezTo>
                    <a:pt x="9" y="25"/>
                    <a:pt x="7" y="30"/>
                    <a:pt x="5" y="35"/>
                  </a:cubicBezTo>
                  <a:cubicBezTo>
                    <a:pt x="3" y="40"/>
                    <a:pt x="2" y="46"/>
                    <a:pt x="0" y="52"/>
                  </a:cubicBezTo>
                  <a:cubicBezTo>
                    <a:pt x="6" y="38"/>
                    <a:pt x="16" y="26"/>
                    <a:pt x="17" y="11"/>
                  </a:cubicBezTo>
                  <a:cubicBezTo>
                    <a:pt x="18" y="6"/>
                    <a:pt x="18" y="1"/>
                    <a:pt x="13" y="0"/>
                  </a:cubicBezTo>
                  <a:cubicBezTo>
                    <a:pt x="11" y="0"/>
                    <a:pt x="8" y="0"/>
                    <a:pt x="7" y="0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1" name="Freeform 68">
              <a:extLst>
                <a:ext uri="{FF2B5EF4-FFF2-40B4-BE49-F238E27FC236}">
                  <a16:creationId xmlns:a16="http://schemas.microsoft.com/office/drawing/2014/main" id="{1CA85637-604D-4F49-A661-D96C254C6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2626"/>
              <a:ext cx="50" cy="117"/>
            </a:xfrm>
            <a:custGeom>
              <a:avLst/>
              <a:gdLst>
                <a:gd name="T0" fmla="*/ 0 w 22"/>
                <a:gd name="T1" fmla="*/ 98 h 49"/>
                <a:gd name="T2" fmla="*/ 248 w 22"/>
                <a:gd name="T3" fmla="*/ 666 h 49"/>
                <a:gd name="T4" fmla="*/ 155 w 22"/>
                <a:gd name="T5" fmla="*/ 69 h 49"/>
                <a:gd name="T6" fmla="*/ 0 w 22"/>
                <a:gd name="T7" fmla="*/ 98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9">
                  <a:moveTo>
                    <a:pt x="0" y="7"/>
                  </a:moveTo>
                  <a:cubicBezTo>
                    <a:pt x="19" y="2"/>
                    <a:pt x="20" y="39"/>
                    <a:pt x="21" y="49"/>
                  </a:cubicBezTo>
                  <a:cubicBezTo>
                    <a:pt x="19" y="35"/>
                    <a:pt x="22" y="17"/>
                    <a:pt x="13" y="5"/>
                  </a:cubicBezTo>
                  <a:cubicBezTo>
                    <a:pt x="9" y="0"/>
                    <a:pt x="4" y="3"/>
                    <a:pt x="0" y="7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2" name="Freeform 69">
              <a:extLst>
                <a:ext uri="{FF2B5EF4-FFF2-40B4-BE49-F238E27FC236}">
                  <a16:creationId xmlns:a16="http://schemas.microsoft.com/office/drawing/2014/main" id="{8C2D6B0A-2DB7-4A93-B178-C4A3E11E3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652"/>
              <a:ext cx="56" cy="110"/>
            </a:xfrm>
            <a:custGeom>
              <a:avLst/>
              <a:gdLst>
                <a:gd name="T0" fmla="*/ 0 w 25"/>
                <a:gd name="T1" fmla="*/ 148 h 46"/>
                <a:gd name="T2" fmla="*/ 146 w 25"/>
                <a:gd name="T3" fmla="*/ 218 h 46"/>
                <a:gd name="T4" fmla="*/ 280 w 25"/>
                <a:gd name="T5" fmla="*/ 629 h 46"/>
                <a:gd name="T6" fmla="*/ 202 w 25"/>
                <a:gd name="T7" fmla="*/ 316 h 46"/>
                <a:gd name="T8" fmla="*/ 134 w 25"/>
                <a:gd name="T9" fmla="*/ 57 h 46"/>
                <a:gd name="T10" fmla="*/ 0 w 25"/>
                <a:gd name="T11" fmla="*/ 127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46">
                  <a:moveTo>
                    <a:pt x="0" y="11"/>
                  </a:moveTo>
                  <a:cubicBezTo>
                    <a:pt x="5" y="4"/>
                    <a:pt x="11" y="11"/>
                    <a:pt x="13" y="16"/>
                  </a:cubicBezTo>
                  <a:cubicBezTo>
                    <a:pt x="18" y="26"/>
                    <a:pt x="21" y="36"/>
                    <a:pt x="25" y="46"/>
                  </a:cubicBezTo>
                  <a:cubicBezTo>
                    <a:pt x="23" y="38"/>
                    <a:pt x="21" y="31"/>
                    <a:pt x="18" y="23"/>
                  </a:cubicBezTo>
                  <a:cubicBezTo>
                    <a:pt x="17" y="17"/>
                    <a:pt x="16" y="8"/>
                    <a:pt x="12" y="4"/>
                  </a:cubicBezTo>
                  <a:cubicBezTo>
                    <a:pt x="7" y="0"/>
                    <a:pt x="2" y="5"/>
                    <a:pt x="0" y="9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3" name="Freeform 70">
              <a:extLst>
                <a:ext uri="{FF2B5EF4-FFF2-40B4-BE49-F238E27FC236}">
                  <a16:creationId xmlns:a16="http://schemas.microsoft.com/office/drawing/2014/main" id="{5D688990-2DB0-46AC-ADBA-C9B63EDE4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886"/>
              <a:ext cx="22" cy="38"/>
            </a:xfrm>
            <a:custGeom>
              <a:avLst/>
              <a:gdLst>
                <a:gd name="T0" fmla="*/ 64 w 10"/>
                <a:gd name="T1" fmla="*/ 12 h 16"/>
                <a:gd name="T2" fmla="*/ 0 w 10"/>
                <a:gd name="T3" fmla="*/ 214 h 16"/>
                <a:gd name="T4" fmla="*/ 73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6" y="1"/>
                  </a:moveTo>
                  <a:cubicBezTo>
                    <a:pt x="8" y="6"/>
                    <a:pt x="6" y="14"/>
                    <a:pt x="0" y="16"/>
                  </a:cubicBezTo>
                  <a:cubicBezTo>
                    <a:pt x="10" y="16"/>
                    <a:pt x="9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4" name="Freeform 71">
              <a:extLst>
                <a:ext uri="{FF2B5EF4-FFF2-40B4-BE49-F238E27FC236}">
                  <a16:creationId xmlns:a16="http://schemas.microsoft.com/office/drawing/2014/main" id="{7DA22085-DE51-49FC-ABFE-A08518BC4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2877"/>
              <a:ext cx="20" cy="38"/>
            </a:xfrm>
            <a:custGeom>
              <a:avLst/>
              <a:gdLst>
                <a:gd name="T0" fmla="*/ 64 w 9"/>
                <a:gd name="T1" fmla="*/ 12 h 16"/>
                <a:gd name="T2" fmla="*/ 0 w 9"/>
                <a:gd name="T3" fmla="*/ 214 h 16"/>
                <a:gd name="T4" fmla="*/ 64 w 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6" y="1"/>
                  </a:moveTo>
                  <a:cubicBezTo>
                    <a:pt x="7" y="6"/>
                    <a:pt x="5" y="14"/>
                    <a:pt x="0" y="16"/>
                  </a:cubicBezTo>
                  <a:cubicBezTo>
                    <a:pt x="9" y="16"/>
                    <a:pt x="9" y="6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5" name="Freeform 72">
              <a:extLst>
                <a:ext uri="{FF2B5EF4-FFF2-40B4-BE49-F238E27FC236}">
                  <a16:creationId xmlns:a16="http://schemas.microsoft.com/office/drawing/2014/main" id="{85F85E29-74DC-42F8-A9D7-EF58B462F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884"/>
              <a:ext cx="29" cy="48"/>
            </a:xfrm>
            <a:custGeom>
              <a:avLst/>
              <a:gdLst>
                <a:gd name="T0" fmla="*/ 0 w 13"/>
                <a:gd name="T1" fmla="*/ 197 h 20"/>
                <a:gd name="T2" fmla="*/ 134 w 13"/>
                <a:gd name="T3" fmla="*/ 0 h 20"/>
                <a:gd name="T4" fmla="*/ 0 w 13"/>
                <a:gd name="T5" fmla="*/ 19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0" y="14"/>
                  </a:moveTo>
                  <a:cubicBezTo>
                    <a:pt x="7" y="16"/>
                    <a:pt x="12" y="5"/>
                    <a:pt x="12" y="0"/>
                  </a:cubicBezTo>
                  <a:cubicBezTo>
                    <a:pt x="12" y="5"/>
                    <a:pt x="13" y="20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6" name="Freeform 73">
              <a:extLst>
                <a:ext uri="{FF2B5EF4-FFF2-40B4-BE49-F238E27FC236}">
                  <a16:creationId xmlns:a16="http://schemas.microsoft.com/office/drawing/2014/main" id="{8F853AD1-1603-4475-AC28-A2BDD36D7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891"/>
              <a:ext cx="33" cy="50"/>
            </a:xfrm>
            <a:custGeom>
              <a:avLst/>
              <a:gdLst>
                <a:gd name="T0" fmla="*/ 0 w 15"/>
                <a:gd name="T1" fmla="*/ 214 h 21"/>
                <a:gd name="T2" fmla="*/ 150 w 15"/>
                <a:gd name="T3" fmla="*/ 0 h 21"/>
                <a:gd name="T4" fmla="*/ 9 w 15"/>
                <a:gd name="T5" fmla="*/ 2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16"/>
                  </a:moveTo>
                  <a:cubicBezTo>
                    <a:pt x="8" y="17"/>
                    <a:pt x="14" y="7"/>
                    <a:pt x="14" y="0"/>
                  </a:cubicBezTo>
                  <a:cubicBezTo>
                    <a:pt x="15" y="7"/>
                    <a:pt x="11" y="21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7" name="Freeform 74">
              <a:extLst>
                <a:ext uri="{FF2B5EF4-FFF2-40B4-BE49-F238E27FC236}">
                  <a16:creationId xmlns:a16="http://schemas.microsoft.com/office/drawing/2014/main" id="{041441A6-58B4-4761-9DE4-F6D7B9E67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908"/>
              <a:ext cx="32" cy="40"/>
            </a:xfrm>
            <a:custGeom>
              <a:avLst/>
              <a:gdLst>
                <a:gd name="T0" fmla="*/ 0 w 14"/>
                <a:gd name="T1" fmla="*/ 172 h 17"/>
                <a:gd name="T2" fmla="*/ 167 w 14"/>
                <a:gd name="T3" fmla="*/ 0 h 17"/>
                <a:gd name="T4" fmla="*/ 94 w 14"/>
                <a:gd name="T5" fmla="*/ 193 h 17"/>
                <a:gd name="T6" fmla="*/ 0 w 14"/>
                <a:gd name="T7" fmla="*/ 17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13"/>
                  </a:moveTo>
                  <a:cubicBezTo>
                    <a:pt x="8" y="15"/>
                    <a:pt x="13" y="8"/>
                    <a:pt x="14" y="0"/>
                  </a:cubicBezTo>
                  <a:cubicBezTo>
                    <a:pt x="14" y="5"/>
                    <a:pt x="13" y="13"/>
                    <a:pt x="8" y="15"/>
                  </a:cubicBezTo>
                  <a:cubicBezTo>
                    <a:pt x="5" y="17"/>
                    <a:pt x="2" y="16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8" name="Freeform 75">
              <a:extLst>
                <a:ext uri="{FF2B5EF4-FFF2-40B4-BE49-F238E27FC236}">
                  <a16:creationId xmlns:a16="http://schemas.microsoft.com/office/drawing/2014/main" id="{F18FD9D4-80DB-47C1-A1C1-15D59C642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917"/>
              <a:ext cx="27" cy="29"/>
            </a:xfrm>
            <a:custGeom>
              <a:avLst/>
              <a:gdLst>
                <a:gd name="T0" fmla="*/ 11 w 12"/>
                <a:gd name="T1" fmla="*/ 140 h 12"/>
                <a:gd name="T2" fmla="*/ 126 w 12"/>
                <a:gd name="T3" fmla="*/ 0 h 12"/>
                <a:gd name="T4" fmla="*/ 101 w 12"/>
                <a:gd name="T5" fmla="*/ 128 h 12"/>
                <a:gd name="T6" fmla="*/ 0 w 12"/>
                <a:gd name="T7" fmla="*/ 14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" y="10"/>
                  </a:moveTo>
                  <a:cubicBezTo>
                    <a:pt x="7" y="12"/>
                    <a:pt x="10" y="4"/>
                    <a:pt x="11" y="0"/>
                  </a:cubicBezTo>
                  <a:cubicBezTo>
                    <a:pt x="12" y="3"/>
                    <a:pt x="12" y="7"/>
                    <a:pt x="9" y="9"/>
                  </a:cubicBezTo>
                  <a:cubicBezTo>
                    <a:pt x="7" y="11"/>
                    <a:pt x="2" y="12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39" name="Freeform 76">
              <a:extLst>
                <a:ext uri="{FF2B5EF4-FFF2-40B4-BE49-F238E27FC236}">
                  <a16:creationId xmlns:a16="http://schemas.microsoft.com/office/drawing/2014/main" id="{AC47C055-C23C-4406-8E59-9ACB12F8B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676"/>
              <a:ext cx="43" cy="84"/>
            </a:xfrm>
            <a:custGeom>
              <a:avLst/>
              <a:gdLst>
                <a:gd name="T0" fmla="*/ 220 w 19"/>
                <a:gd name="T1" fmla="*/ 178 h 35"/>
                <a:gd name="T2" fmla="*/ 81 w 19"/>
                <a:gd name="T3" fmla="*/ 58 h 35"/>
                <a:gd name="T4" fmla="*/ 129 w 19"/>
                <a:gd name="T5" fmla="*/ 485 h 35"/>
                <a:gd name="T6" fmla="*/ 102 w 19"/>
                <a:gd name="T7" fmla="*/ 197 h 35"/>
                <a:gd name="T8" fmla="*/ 183 w 19"/>
                <a:gd name="T9" fmla="*/ 14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19" y="13"/>
                  </a:moveTo>
                  <a:cubicBezTo>
                    <a:pt x="17" y="10"/>
                    <a:pt x="12" y="0"/>
                    <a:pt x="7" y="4"/>
                  </a:cubicBezTo>
                  <a:cubicBezTo>
                    <a:pt x="0" y="10"/>
                    <a:pt x="8" y="30"/>
                    <a:pt x="11" y="35"/>
                  </a:cubicBezTo>
                  <a:cubicBezTo>
                    <a:pt x="10" y="31"/>
                    <a:pt x="7" y="19"/>
                    <a:pt x="9" y="14"/>
                  </a:cubicBezTo>
                  <a:cubicBezTo>
                    <a:pt x="10" y="12"/>
                    <a:pt x="13" y="10"/>
                    <a:pt x="16" y="11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0" name="Freeform 77">
              <a:extLst>
                <a:ext uri="{FF2B5EF4-FFF2-40B4-BE49-F238E27FC236}">
                  <a16:creationId xmlns:a16="http://schemas.microsoft.com/office/drawing/2014/main" id="{A5EE4AA1-64EF-489B-A909-2C992176D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645"/>
              <a:ext cx="49" cy="57"/>
            </a:xfrm>
            <a:custGeom>
              <a:avLst/>
              <a:gdLst>
                <a:gd name="T0" fmla="*/ 234 w 22"/>
                <a:gd name="T1" fmla="*/ 164 h 24"/>
                <a:gd name="T2" fmla="*/ 109 w 22"/>
                <a:gd name="T3" fmla="*/ 29 h 24"/>
                <a:gd name="T4" fmla="*/ 118 w 22"/>
                <a:gd name="T5" fmla="*/ 321 h 24"/>
                <a:gd name="T6" fmla="*/ 198 w 22"/>
                <a:gd name="T7" fmla="*/ 10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21" y="12"/>
                  </a:moveTo>
                  <a:cubicBezTo>
                    <a:pt x="22" y="5"/>
                    <a:pt x="16" y="0"/>
                    <a:pt x="10" y="2"/>
                  </a:cubicBezTo>
                  <a:cubicBezTo>
                    <a:pt x="0" y="4"/>
                    <a:pt x="10" y="18"/>
                    <a:pt x="11" y="24"/>
                  </a:cubicBezTo>
                  <a:cubicBezTo>
                    <a:pt x="11" y="16"/>
                    <a:pt x="8" y="8"/>
                    <a:pt x="18" y="8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1" name="Freeform 78">
              <a:extLst>
                <a:ext uri="{FF2B5EF4-FFF2-40B4-BE49-F238E27FC236}">
                  <a16:creationId xmlns:a16="http://schemas.microsoft.com/office/drawing/2014/main" id="{1F8A70A3-A9AB-4258-AC4A-59B27FC2A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621"/>
              <a:ext cx="42" cy="74"/>
            </a:xfrm>
            <a:custGeom>
              <a:avLst/>
              <a:gdLst>
                <a:gd name="T0" fmla="*/ 206 w 19"/>
                <a:gd name="T1" fmla="*/ 189 h 31"/>
                <a:gd name="T2" fmla="*/ 97 w 19"/>
                <a:gd name="T3" fmla="*/ 57 h 31"/>
                <a:gd name="T4" fmla="*/ 73 w 19"/>
                <a:gd name="T5" fmla="*/ 423 h 31"/>
                <a:gd name="T6" fmla="*/ 153 w 19"/>
                <a:gd name="T7" fmla="*/ 11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1">
                  <a:moveTo>
                    <a:pt x="19" y="14"/>
                  </a:moveTo>
                  <a:cubicBezTo>
                    <a:pt x="18" y="9"/>
                    <a:pt x="16" y="0"/>
                    <a:pt x="9" y="4"/>
                  </a:cubicBezTo>
                  <a:cubicBezTo>
                    <a:pt x="0" y="10"/>
                    <a:pt x="3" y="24"/>
                    <a:pt x="7" y="31"/>
                  </a:cubicBezTo>
                  <a:cubicBezTo>
                    <a:pt x="7" y="26"/>
                    <a:pt x="4" y="7"/>
                    <a:pt x="14" y="9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2" name="Freeform 79">
              <a:extLst>
                <a:ext uri="{FF2B5EF4-FFF2-40B4-BE49-F238E27FC236}">
                  <a16:creationId xmlns:a16="http://schemas.microsoft.com/office/drawing/2014/main" id="{E5B3BC82-B895-438A-A400-A0836B137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614"/>
              <a:ext cx="36" cy="55"/>
            </a:xfrm>
            <a:custGeom>
              <a:avLst/>
              <a:gdLst>
                <a:gd name="T0" fmla="*/ 182 w 16"/>
                <a:gd name="T1" fmla="*/ 206 h 23"/>
                <a:gd name="T2" fmla="*/ 81 w 16"/>
                <a:gd name="T3" fmla="*/ 57 h 23"/>
                <a:gd name="T4" fmla="*/ 0 w 16"/>
                <a:gd name="T5" fmla="*/ 316 h 23"/>
                <a:gd name="T6" fmla="*/ 173 w 16"/>
                <a:gd name="T7" fmla="*/ 12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6" y="15"/>
                  </a:moveTo>
                  <a:cubicBezTo>
                    <a:pt x="16" y="10"/>
                    <a:pt x="14" y="0"/>
                    <a:pt x="7" y="4"/>
                  </a:cubicBezTo>
                  <a:cubicBezTo>
                    <a:pt x="1" y="7"/>
                    <a:pt x="0" y="17"/>
                    <a:pt x="0" y="23"/>
                  </a:cubicBezTo>
                  <a:cubicBezTo>
                    <a:pt x="3" y="17"/>
                    <a:pt x="5" y="5"/>
                    <a:pt x="15" y="9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3" name="Freeform 80">
              <a:extLst>
                <a:ext uri="{FF2B5EF4-FFF2-40B4-BE49-F238E27FC236}">
                  <a16:creationId xmlns:a16="http://schemas.microsoft.com/office/drawing/2014/main" id="{8899F66B-371E-4215-963B-42F65ECD0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6" y="2611"/>
              <a:ext cx="43" cy="62"/>
            </a:xfrm>
            <a:custGeom>
              <a:avLst/>
              <a:gdLst>
                <a:gd name="T0" fmla="*/ 195 w 19"/>
                <a:gd name="T1" fmla="*/ 246 h 26"/>
                <a:gd name="T2" fmla="*/ 129 w 19"/>
                <a:gd name="T3" fmla="*/ 29 h 26"/>
                <a:gd name="T4" fmla="*/ 0 w 19"/>
                <a:gd name="T5" fmla="*/ 353 h 26"/>
                <a:gd name="T6" fmla="*/ 81 w 19"/>
                <a:gd name="T7" fmla="*/ 188 h 26"/>
                <a:gd name="T8" fmla="*/ 183 w 19"/>
                <a:gd name="T9" fmla="*/ 17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17" y="18"/>
                  </a:moveTo>
                  <a:cubicBezTo>
                    <a:pt x="19" y="15"/>
                    <a:pt x="17" y="0"/>
                    <a:pt x="11" y="2"/>
                  </a:cubicBezTo>
                  <a:cubicBezTo>
                    <a:pt x="3" y="5"/>
                    <a:pt x="0" y="20"/>
                    <a:pt x="0" y="26"/>
                  </a:cubicBezTo>
                  <a:cubicBezTo>
                    <a:pt x="0" y="22"/>
                    <a:pt x="3" y="16"/>
                    <a:pt x="7" y="14"/>
                  </a:cubicBezTo>
                  <a:cubicBezTo>
                    <a:pt x="9" y="12"/>
                    <a:pt x="14" y="10"/>
                    <a:pt x="16" y="13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4" name="Freeform 81">
              <a:extLst>
                <a:ext uri="{FF2B5EF4-FFF2-40B4-BE49-F238E27FC236}">
                  <a16:creationId xmlns:a16="http://schemas.microsoft.com/office/drawing/2014/main" id="{CC884A45-95AC-494F-9CB1-B70544CC4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635"/>
              <a:ext cx="38" cy="55"/>
            </a:xfrm>
            <a:custGeom>
              <a:avLst/>
              <a:gdLst>
                <a:gd name="T0" fmla="*/ 179 w 17"/>
                <a:gd name="T1" fmla="*/ 165 h 23"/>
                <a:gd name="T2" fmla="*/ 110 w 17"/>
                <a:gd name="T3" fmla="*/ 12 h 23"/>
                <a:gd name="T4" fmla="*/ 0 w 17"/>
                <a:gd name="T5" fmla="*/ 316 h 23"/>
                <a:gd name="T6" fmla="*/ 89 w 17"/>
                <a:gd name="T7" fmla="*/ 127 h 23"/>
                <a:gd name="T8" fmla="*/ 154 w 17"/>
                <a:gd name="T9" fmla="*/ 136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3">
                  <a:moveTo>
                    <a:pt x="16" y="12"/>
                  </a:moveTo>
                  <a:cubicBezTo>
                    <a:pt x="17" y="8"/>
                    <a:pt x="16" y="0"/>
                    <a:pt x="10" y="1"/>
                  </a:cubicBezTo>
                  <a:cubicBezTo>
                    <a:pt x="2" y="3"/>
                    <a:pt x="0" y="17"/>
                    <a:pt x="0" y="23"/>
                  </a:cubicBezTo>
                  <a:cubicBezTo>
                    <a:pt x="1" y="19"/>
                    <a:pt x="3" y="11"/>
                    <a:pt x="8" y="9"/>
                  </a:cubicBezTo>
                  <a:cubicBezTo>
                    <a:pt x="11" y="7"/>
                    <a:pt x="12" y="9"/>
                    <a:pt x="14" y="10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5" name="Freeform 82">
              <a:extLst>
                <a:ext uri="{FF2B5EF4-FFF2-40B4-BE49-F238E27FC236}">
                  <a16:creationId xmlns:a16="http://schemas.microsoft.com/office/drawing/2014/main" id="{BB036195-88E6-43A2-AEAF-4900836B2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2657"/>
              <a:ext cx="41" cy="57"/>
            </a:xfrm>
            <a:custGeom>
              <a:avLst/>
              <a:gdLst>
                <a:gd name="T0" fmla="*/ 187 w 18"/>
                <a:gd name="T1" fmla="*/ 254 h 24"/>
                <a:gd name="T2" fmla="*/ 130 w 18"/>
                <a:gd name="T3" fmla="*/ 29 h 24"/>
                <a:gd name="T4" fmla="*/ 0 w 18"/>
                <a:gd name="T5" fmla="*/ 321 h 24"/>
                <a:gd name="T6" fmla="*/ 109 w 18"/>
                <a:gd name="T7" fmla="*/ 147 h 24"/>
                <a:gd name="T8" fmla="*/ 187 w 18"/>
                <a:gd name="T9" fmla="*/ 226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6" y="19"/>
                  </a:moveTo>
                  <a:cubicBezTo>
                    <a:pt x="18" y="15"/>
                    <a:pt x="16" y="4"/>
                    <a:pt x="11" y="2"/>
                  </a:cubicBezTo>
                  <a:cubicBezTo>
                    <a:pt x="3" y="0"/>
                    <a:pt x="0" y="19"/>
                    <a:pt x="0" y="24"/>
                  </a:cubicBezTo>
                  <a:cubicBezTo>
                    <a:pt x="2" y="20"/>
                    <a:pt x="3" y="11"/>
                    <a:pt x="9" y="11"/>
                  </a:cubicBezTo>
                  <a:cubicBezTo>
                    <a:pt x="13" y="10"/>
                    <a:pt x="15" y="14"/>
                    <a:pt x="16" y="17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6" name="Freeform 83">
              <a:extLst>
                <a:ext uri="{FF2B5EF4-FFF2-40B4-BE49-F238E27FC236}">
                  <a16:creationId xmlns:a16="http://schemas.microsoft.com/office/drawing/2014/main" id="{EBBC2D03-EE57-414F-B549-5A6E5FE02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877"/>
              <a:ext cx="29" cy="55"/>
            </a:xfrm>
            <a:custGeom>
              <a:avLst/>
              <a:gdLst>
                <a:gd name="T0" fmla="*/ 36 w 13"/>
                <a:gd name="T1" fmla="*/ 0 h 23"/>
                <a:gd name="T2" fmla="*/ 36 w 13"/>
                <a:gd name="T3" fmla="*/ 246 h 23"/>
                <a:gd name="T4" fmla="*/ 145 w 13"/>
                <a:gd name="T5" fmla="*/ 304 h 23"/>
                <a:gd name="T6" fmla="*/ 20 w 13"/>
                <a:gd name="T7" fmla="*/ 4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3" y="0"/>
                  </a:moveTo>
                  <a:cubicBezTo>
                    <a:pt x="1" y="5"/>
                    <a:pt x="0" y="13"/>
                    <a:pt x="3" y="18"/>
                  </a:cubicBezTo>
                  <a:cubicBezTo>
                    <a:pt x="5" y="23"/>
                    <a:pt x="8" y="23"/>
                    <a:pt x="13" y="22"/>
                  </a:cubicBezTo>
                  <a:cubicBezTo>
                    <a:pt x="6" y="23"/>
                    <a:pt x="1" y="8"/>
                    <a:pt x="2" y="3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7" name="Freeform 84">
              <a:extLst>
                <a:ext uri="{FF2B5EF4-FFF2-40B4-BE49-F238E27FC236}">
                  <a16:creationId xmlns:a16="http://schemas.microsoft.com/office/drawing/2014/main" id="{B5E11744-FFC2-4512-8775-1BDBE8F2D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862"/>
              <a:ext cx="38" cy="60"/>
            </a:xfrm>
            <a:custGeom>
              <a:avLst/>
              <a:gdLst>
                <a:gd name="T0" fmla="*/ 9 w 17"/>
                <a:gd name="T1" fmla="*/ 0 h 25"/>
                <a:gd name="T2" fmla="*/ 0 w 17"/>
                <a:gd name="T3" fmla="*/ 139 h 25"/>
                <a:gd name="T4" fmla="*/ 45 w 17"/>
                <a:gd name="T5" fmla="*/ 264 h 25"/>
                <a:gd name="T6" fmla="*/ 190 w 17"/>
                <a:gd name="T7" fmla="*/ 288 h 25"/>
                <a:gd name="T8" fmla="*/ 65 w 17"/>
                <a:gd name="T9" fmla="*/ 235 h 25"/>
                <a:gd name="T10" fmla="*/ 36 w 17"/>
                <a:gd name="T11" fmla="*/ 58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5">
                  <a:moveTo>
                    <a:pt x="1" y="0"/>
                  </a:moveTo>
                  <a:cubicBezTo>
                    <a:pt x="1" y="3"/>
                    <a:pt x="0" y="7"/>
                    <a:pt x="0" y="10"/>
                  </a:cubicBezTo>
                  <a:cubicBezTo>
                    <a:pt x="0" y="13"/>
                    <a:pt x="2" y="16"/>
                    <a:pt x="4" y="19"/>
                  </a:cubicBezTo>
                  <a:cubicBezTo>
                    <a:pt x="7" y="25"/>
                    <a:pt x="12" y="24"/>
                    <a:pt x="17" y="21"/>
                  </a:cubicBezTo>
                  <a:cubicBezTo>
                    <a:pt x="12" y="22"/>
                    <a:pt x="8" y="22"/>
                    <a:pt x="6" y="17"/>
                  </a:cubicBezTo>
                  <a:cubicBezTo>
                    <a:pt x="4" y="14"/>
                    <a:pt x="2" y="6"/>
                    <a:pt x="3" y="4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8" name="Freeform 85">
              <a:extLst>
                <a:ext uri="{FF2B5EF4-FFF2-40B4-BE49-F238E27FC236}">
                  <a16:creationId xmlns:a16="http://schemas.microsoft.com/office/drawing/2014/main" id="{56BB9A72-4E03-40B5-94DE-ABD25FF03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53"/>
              <a:ext cx="32" cy="60"/>
            </a:xfrm>
            <a:custGeom>
              <a:avLst/>
              <a:gdLst>
                <a:gd name="T0" fmla="*/ 37 w 14"/>
                <a:gd name="T1" fmla="*/ 0 h 25"/>
                <a:gd name="T2" fmla="*/ 37 w 14"/>
                <a:gd name="T3" fmla="*/ 276 h 25"/>
                <a:gd name="T4" fmla="*/ 167 w 14"/>
                <a:gd name="T5" fmla="*/ 264 h 25"/>
                <a:gd name="T6" fmla="*/ 37 w 14"/>
                <a:gd name="T7" fmla="*/ 11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3" y="0"/>
                  </a:moveTo>
                  <a:cubicBezTo>
                    <a:pt x="3" y="7"/>
                    <a:pt x="0" y="14"/>
                    <a:pt x="3" y="20"/>
                  </a:cubicBezTo>
                  <a:cubicBezTo>
                    <a:pt x="5" y="25"/>
                    <a:pt x="11" y="24"/>
                    <a:pt x="14" y="19"/>
                  </a:cubicBezTo>
                  <a:cubicBezTo>
                    <a:pt x="7" y="23"/>
                    <a:pt x="4" y="13"/>
                    <a:pt x="3" y="8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49" name="Freeform 86">
              <a:extLst>
                <a:ext uri="{FF2B5EF4-FFF2-40B4-BE49-F238E27FC236}">
                  <a16:creationId xmlns:a16="http://schemas.microsoft.com/office/drawing/2014/main" id="{EDC510E6-93E9-4725-BFC9-7853B396E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2869"/>
              <a:ext cx="20" cy="46"/>
            </a:xfrm>
            <a:custGeom>
              <a:avLst/>
              <a:gdLst>
                <a:gd name="T0" fmla="*/ 9 w 9"/>
                <a:gd name="T1" fmla="*/ 0 h 19"/>
                <a:gd name="T2" fmla="*/ 98 w 9"/>
                <a:gd name="T3" fmla="*/ 157 h 19"/>
                <a:gd name="T4" fmla="*/ 20 w 9"/>
                <a:gd name="T5" fmla="*/ 5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1" y="0"/>
                  </a:moveTo>
                  <a:cubicBezTo>
                    <a:pt x="1" y="6"/>
                    <a:pt x="0" y="19"/>
                    <a:pt x="9" y="11"/>
                  </a:cubicBezTo>
                  <a:cubicBezTo>
                    <a:pt x="5" y="13"/>
                    <a:pt x="2" y="7"/>
                    <a:pt x="2" y="4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0" name="Freeform 87">
              <a:extLst>
                <a:ext uri="{FF2B5EF4-FFF2-40B4-BE49-F238E27FC236}">
                  <a16:creationId xmlns:a16="http://schemas.microsoft.com/office/drawing/2014/main" id="{BAE5DD9F-1F56-4733-AEC0-950C20C97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886"/>
              <a:ext cx="23" cy="29"/>
            </a:xfrm>
            <a:custGeom>
              <a:avLst/>
              <a:gdLst>
                <a:gd name="T0" fmla="*/ 0 w 10"/>
                <a:gd name="T1" fmla="*/ 0 h 12"/>
                <a:gd name="T2" fmla="*/ 28 w 10"/>
                <a:gd name="T3" fmla="*/ 140 h 12"/>
                <a:gd name="T4" fmla="*/ 122 w 10"/>
                <a:gd name="T5" fmla="*/ 99 h 12"/>
                <a:gd name="T6" fmla="*/ 28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0" y="2"/>
                    <a:pt x="0" y="8"/>
                    <a:pt x="2" y="10"/>
                  </a:cubicBezTo>
                  <a:cubicBezTo>
                    <a:pt x="4" y="12"/>
                    <a:pt x="9" y="10"/>
                    <a:pt x="10" y="7"/>
                  </a:cubicBezTo>
                  <a:cubicBezTo>
                    <a:pt x="6" y="9"/>
                    <a:pt x="1" y="4"/>
                    <a:pt x="2" y="0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1" name="Freeform 88">
              <a:extLst>
                <a:ext uri="{FF2B5EF4-FFF2-40B4-BE49-F238E27FC236}">
                  <a16:creationId xmlns:a16="http://schemas.microsoft.com/office/drawing/2014/main" id="{03301068-E08F-4D08-B3CD-87D31951A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908"/>
              <a:ext cx="18" cy="21"/>
            </a:xfrm>
            <a:custGeom>
              <a:avLst/>
              <a:gdLst>
                <a:gd name="T0" fmla="*/ 25 w 8"/>
                <a:gd name="T1" fmla="*/ 0 h 9"/>
                <a:gd name="T2" fmla="*/ 25 w 8"/>
                <a:gd name="T3" fmla="*/ 103 h 9"/>
                <a:gd name="T4" fmla="*/ 92 w 8"/>
                <a:gd name="T5" fmla="*/ 77 h 9"/>
                <a:gd name="T6" fmla="*/ 36 w 8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2" y="0"/>
                  </a:moveTo>
                  <a:cubicBezTo>
                    <a:pt x="1" y="2"/>
                    <a:pt x="0" y="7"/>
                    <a:pt x="2" y="8"/>
                  </a:cubicBezTo>
                  <a:cubicBezTo>
                    <a:pt x="3" y="9"/>
                    <a:pt x="6" y="6"/>
                    <a:pt x="8" y="6"/>
                  </a:cubicBezTo>
                  <a:cubicBezTo>
                    <a:pt x="7" y="4"/>
                    <a:pt x="5" y="2"/>
                    <a:pt x="3" y="1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2" name="Freeform 89">
              <a:extLst>
                <a:ext uri="{FF2B5EF4-FFF2-40B4-BE49-F238E27FC236}">
                  <a16:creationId xmlns:a16="http://schemas.microsoft.com/office/drawing/2014/main" id="{69564CF0-7F6E-4DAD-8839-F4C9B336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673"/>
              <a:ext cx="33" cy="41"/>
            </a:xfrm>
            <a:custGeom>
              <a:avLst/>
              <a:gdLst>
                <a:gd name="T0" fmla="*/ 33 w 15"/>
                <a:gd name="T1" fmla="*/ 0 h 17"/>
                <a:gd name="T2" fmla="*/ 64 w 15"/>
                <a:gd name="T3" fmla="*/ 1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3" y="0"/>
                  </a:moveTo>
                  <a:cubicBezTo>
                    <a:pt x="0" y="17"/>
                    <a:pt x="15" y="5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3" name="Freeform 90">
              <a:extLst>
                <a:ext uri="{FF2B5EF4-FFF2-40B4-BE49-F238E27FC236}">
                  <a16:creationId xmlns:a16="http://schemas.microsoft.com/office/drawing/2014/main" id="{26705D23-9F42-476A-B158-50DFD7A50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2647"/>
              <a:ext cx="16" cy="22"/>
            </a:xfrm>
            <a:custGeom>
              <a:avLst/>
              <a:gdLst>
                <a:gd name="T0" fmla="*/ 57 w 7"/>
                <a:gd name="T1" fmla="*/ 0 h 9"/>
                <a:gd name="T2" fmla="*/ 48 w 7"/>
                <a:gd name="T3" fmla="*/ 132 h 9"/>
                <a:gd name="T4" fmla="*/ 85 w 7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0" y="1"/>
                    <a:pt x="2" y="7"/>
                    <a:pt x="4" y="9"/>
                  </a:cubicBezTo>
                  <a:cubicBezTo>
                    <a:pt x="6" y="9"/>
                    <a:pt x="7" y="7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4" name="Freeform 91">
              <a:extLst>
                <a:ext uri="{FF2B5EF4-FFF2-40B4-BE49-F238E27FC236}">
                  <a16:creationId xmlns:a16="http://schemas.microsoft.com/office/drawing/2014/main" id="{B7C654BF-89B7-4865-A593-C376DFDBE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621"/>
              <a:ext cx="23" cy="24"/>
            </a:xfrm>
            <a:custGeom>
              <a:avLst/>
              <a:gdLst>
                <a:gd name="T0" fmla="*/ 94 w 10"/>
                <a:gd name="T1" fmla="*/ 0 h 10"/>
                <a:gd name="T2" fmla="*/ 122 w 10"/>
                <a:gd name="T3" fmla="*/ 4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0" y="3"/>
                    <a:pt x="9" y="10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5" name="Freeform 92">
              <a:extLst>
                <a:ext uri="{FF2B5EF4-FFF2-40B4-BE49-F238E27FC236}">
                  <a16:creationId xmlns:a16="http://schemas.microsoft.com/office/drawing/2014/main" id="{B4A26D51-9CD3-42F7-957D-1CF906E98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647"/>
              <a:ext cx="11" cy="10"/>
            </a:xfrm>
            <a:custGeom>
              <a:avLst/>
              <a:gdLst>
                <a:gd name="T0" fmla="*/ 9 w 5"/>
                <a:gd name="T1" fmla="*/ 0 h 4"/>
                <a:gd name="T2" fmla="*/ 9 w 5"/>
                <a:gd name="T3" fmla="*/ 63 h 4"/>
                <a:gd name="T4" fmla="*/ 33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5" y="4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6" name="Freeform 93">
              <a:extLst>
                <a:ext uri="{FF2B5EF4-FFF2-40B4-BE49-F238E27FC236}">
                  <a16:creationId xmlns:a16="http://schemas.microsoft.com/office/drawing/2014/main" id="{507E182E-A910-45B5-B8BB-68341D464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607"/>
              <a:ext cx="21" cy="23"/>
            </a:xfrm>
            <a:custGeom>
              <a:avLst/>
              <a:gdLst>
                <a:gd name="T0" fmla="*/ 86 w 9"/>
                <a:gd name="T1" fmla="*/ 28 h 10"/>
                <a:gd name="T2" fmla="*/ 86 w 9"/>
                <a:gd name="T3" fmla="*/ 122 h 10"/>
                <a:gd name="T4" fmla="*/ 103 w 9"/>
                <a:gd name="T5" fmla="*/ 6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2"/>
                  </a:moveTo>
                  <a:cubicBezTo>
                    <a:pt x="0" y="0"/>
                    <a:pt x="3" y="8"/>
                    <a:pt x="7" y="10"/>
                  </a:cubicBezTo>
                  <a:cubicBezTo>
                    <a:pt x="9" y="9"/>
                    <a:pt x="9" y="6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7" name="Freeform 94">
              <a:extLst>
                <a:ext uri="{FF2B5EF4-FFF2-40B4-BE49-F238E27FC236}">
                  <a16:creationId xmlns:a16="http://schemas.microsoft.com/office/drawing/2014/main" id="{C19DE371-4A89-4CBE-A5E4-EFA23380E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640"/>
              <a:ext cx="18" cy="12"/>
            </a:xfrm>
            <a:custGeom>
              <a:avLst/>
              <a:gdLst>
                <a:gd name="T0" fmla="*/ 36 w 8"/>
                <a:gd name="T1" fmla="*/ 0 h 5"/>
                <a:gd name="T2" fmla="*/ 56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4"/>
                    <a:pt x="8" y="5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8" name="Freeform 95">
              <a:extLst>
                <a:ext uri="{FF2B5EF4-FFF2-40B4-BE49-F238E27FC236}">
                  <a16:creationId xmlns:a16="http://schemas.microsoft.com/office/drawing/2014/main" id="{5EDE22ED-0F95-4FE5-81BA-DBDD63DF3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623"/>
              <a:ext cx="16" cy="22"/>
            </a:xfrm>
            <a:custGeom>
              <a:avLst/>
              <a:gdLst>
                <a:gd name="T0" fmla="*/ 37 w 7"/>
                <a:gd name="T1" fmla="*/ 0 h 9"/>
                <a:gd name="T2" fmla="*/ 48 w 7"/>
                <a:gd name="T3" fmla="*/ 120 h 9"/>
                <a:gd name="T4" fmla="*/ 57 w 7"/>
                <a:gd name="T5" fmla="*/ 2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0" y="2"/>
                    <a:pt x="0" y="9"/>
                    <a:pt x="4" y="8"/>
                  </a:cubicBezTo>
                  <a:cubicBezTo>
                    <a:pt x="6" y="8"/>
                    <a:pt x="7" y="4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59" name="Freeform 96">
              <a:extLst>
                <a:ext uri="{FF2B5EF4-FFF2-40B4-BE49-F238E27FC236}">
                  <a16:creationId xmlns:a16="http://schemas.microsoft.com/office/drawing/2014/main" id="{F7DB2C04-6B6E-40FE-8D66-FCF565525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2650"/>
              <a:ext cx="18" cy="16"/>
            </a:xfrm>
            <a:custGeom>
              <a:avLst/>
              <a:gdLst>
                <a:gd name="T0" fmla="*/ 56 w 8"/>
                <a:gd name="T1" fmla="*/ 0 h 7"/>
                <a:gd name="T2" fmla="*/ 81 w 8"/>
                <a:gd name="T3" fmla="*/ 3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0" y="4"/>
                    <a:pt x="8" y="7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0" name="Freeform 97">
              <a:extLst>
                <a:ext uri="{FF2B5EF4-FFF2-40B4-BE49-F238E27FC236}">
                  <a16:creationId xmlns:a16="http://schemas.microsoft.com/office/drawing/2014/main" id="{B8C69833-B787-4559-B21A-6AD1D4402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141"/>
              <a:ext cx="469" cy="987"/>
            </a:xfrm>
            <a:custGeom>
              <a:avLst/>
              <a:gdLst>
                <a:gd name="T0" fmla="*/ 826 w 209"/>
                <a:gd name="T1" fmla="*/ 736 h 413"/>
                <a:gd name="T2" fmla="*/ 1627 w 209"/>
                <a:gd name="T3" fmla="*/ 234 h 413"/>
                <a:gd name="T4" fmla="*/ 2361 w 209"/>
                <a:gd name="T5" fmla="*/ 0 h 413"/>
                <a:gd name="T6" fmla="*/ 0 w 209"/>
                <a:gd name="T7" fmla="*/ 1759 h 413"/>
                <a:gd name="T8" fmla="*/ 0 w 209"/>
                <a:gd name="T9" fmla="*/ 1759 h 413"/>
                <a:gd name="T10" fmla="*/ 0 w 209"/>
                <a:gd name="T11" fmla="*/ 2650 h 413"/>
                <a:gd name="T12" fmla="*/ 110 w 209"/>
                <a:gd name="T13" fmla="*/ 3164 h 413"/>
                <a:gd name="T14" fmla="*/ 0 w 209"/>
                <a:gd name="T15" fmla="*/ 3525 h 413"/>
                <a:gd name="T16" fmla="*/ 110 w 209"/>
                <a:gd name="T17" fmla="*/ 3850 h 413"/>
                <a:gd name="T18" fmla="*/ 65 w 209"/>
                <a:gd name="T19" fmla="*/ 4175 h 413"/>
                <a:gd name="T20" fmla="*/ 227 w 209"/>
                <a:gd name="T21" fmla="*/ 4804 h 413"/>
                <a:gd name="T22" fmla="*/ 65 w 209"/>
                <a:gd name="T23" fmla="*/ 5351 h 413"/>
                <a:gd name="T24" fmla="*/ 215 w 209"/>
                <a:gd name="T25" fmla="*/ 5638 h 413"/>
                <a:gd name="T26" fmla="*/ 215 w 209"/>
                <a:gd name="T27" fmla="*/ 5626 h 413"/>
                <a:gd name="T28" fmla="*/ 227 w 209"/>
                <a:gd name="T29" fmla="*/ 5227 h 413"/>
                <a:gd name="T30" fmla="*/ 473 w 209"/>
                <a:gd name="T31" fmla="*/ 4820 h 413"/>
                <a:gd name="T32" fmla="*/ 328 w 209"/>
                <a:gd name="T33" fmla="*/ 4163 h 413"/>
                <a:gd name="T34" fmla="*/ 328 w 209"/>
                <a:gd name="T35" fmla="*/ 3821 h 413"/>
                <a:gd name="T36" fmla="*/ 283 w 209"/>
                <a:gd name="T37" fmla="*/ 3496 h 413"/>
                <a:gd name="T38" fmla="*/ 352 w 209"/>
                <a:gd name="T39" fmla="*/ 3085 h 413"/>
                <a:gd name="T40" fmla="*/ 292 w 209"/>
                <a:gd name="T41" fmla="*/ 2906 h 413"/>
                <a:gd name="T42" fmla="*/ 272 w 209"/>
                <a:gd name="T43" fmla="*/ 2701 h 413"/>
                <a:gd name="T44" fmla="*/ 292 w 209"/>
                <a:gd name="T45" fmla="*/ 2347 h 413"/>
                <a:gd name="T46" fmla="*/ 417 w 209"/>
                <a:gd name="T47" fmla="*/ 2046 h 413"/>
                <a:gd name="T48" fmla="*/ 453 w 209"/>
                <a:gd name="T49" fmla="*/ 1599 h 413"/>
                <a:gd name="T50" fmla="*/ 826 w 209"/>
                <a:gd name="T51" fmla="*/ 736 h 4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9" h="413">
                  <a:moveTo>
                    <a:pt x="73" y="54"/>
                  </a:moveTo>
                  <a:cubicBezTo>
                    <a:pt x="97" y="34"/>
                    <a:pt x="116" y="31"/>
                    <a:pt x="144" y="17"/>
                  </a:cubicBezTo>
                  <a:cubicBezTo>
                    <a:pt x="161" y="9"/>
                    <a:pt x="192" y="5"/>
                    <a:pt x="209" y="0"/>
                  </a:cubicBezTo>
                  <a:cubicBezTo>
                    <a:pt x="104" y="10"/>
                    <a:pt x="0" y="54"/>
                    <a:pt x="0" y="12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212"/>
                    <a:pt x="10" y="208"/>
                    <a:pt x="10" y="232"/>
                  </a:cubicBezTo>
                  <a:cubicBezTo>
                    <a:pt x="10" y="249"/>
                    <a:pt x="0" y="244"/>
                    <a:pt x="0" y="258"/>
                  </a:cubicBezTo>
                  <a:cubicBezTo>
                    <a:pt x="0" y="272"/>
                    <a:pt x="9" y="267"/>
                    <a:pt x="10" y="282"/>
                  </a:cubicBezTo>
                  <a:cubicBezTo>
                    <a:pt x="12" y="296"/>
                    <a:pt x="3" y="293"/>
                    <a:pt x="6" y="306"/>
                  </a:cubicBezTo>
                  <a:cubicBezTo>
                    <a:pt x="6" y="326"/>
                    <a:pt x="20" y="334"/>
                    <a:pt x="20" y="352"/>
                  </a:cubicBezTo>
                  <a:cubicBezTo>
                    <a:pt x="20" y="370"/>
                    <a:pt x="4" y="374"/>
                    <a:pt x="6" y="392"/>
                  </a:cubicBezTo>
                  <a:cubicBezTo>
                    <a:pt x="7" y="405"/>
                    <a:pt x="15" y="406"/>
                    <a:pt x="19" y="413"/>
                  </a:cubicBezTo>
                  <a:cubicBezTo>
                    <a:pt x="19" y="412"/>
                    <a:pt x="19" y="412"/>
                    <a:pt x="19" y="412"/>
                  </a:cubicBezTo>
                  <a:cubicBezTo>
                    <a:pt x="23" y="405"/>
                    <a:pt x="17" y="392"/>
                    <a:pt x="20" y="383"/>
                  </a:cubicBezTo>
                  <a:cubicBezTo>
                    <a:pt x="24" y="372"/>
                    <a:pt x="37" y="364"/>
                    <a:pt x="42" y="353"/>
                  </a:cubicBezTo>
                  <a:cubicBezTo>
                    <a:pt x="51" y="335"/>
                    <a:pt x="39" y="320"/>
                    <a:pt x="29" y="305"/>
                  </a:cubicBezTo>
                  <a:cubicBezTo>
                    <a:pt x="20" y="291"/>
                    <a:pt x="25" y="291"/>
                    <a:pt x="29" y="280"/>
                  </a:cubicBezTo>
                  <a:cubicBezTo>
                    <a:pt x="33" y="268"/>
                    <a:pt x="28" y="266"/>
                    <a:pt x="25" y="256"/>
                  </a:cubicBezTo>
                  <a:cubicBezTo>
                    <a:pt x="20" y="241"/>
                    <a:pt x="31" y="239"/>
                    <a:pt x="31" y="226"/>
                  </a:cubicBezTo>
                  <a:cubicBezTo>
                    <a:pt x="31" y="222"/>
                    <a:pt x="27" y="217"/>
                    <a:pt x="26" y="213"/>
                  </a:cubicBezTo>
                  <a:cubicBezTo>
                    <a:pt x="25" y="208"/>
                    <a:pt x="26" y="203"/>
                    <a:pt x="24" y="198"/>
                  </a:cubicBezTo>
                  <a:cubicBezTo>
                    <a:pt x="19" y="184"/>
                    <a:pt x="13" y="185"/>
                    <a:pt x="26" y="172"/>
                  </a:cubicBezTo>
                  <a:cubicBezTo>
                    <a:pt x="35" y="163"/>
                    <a:pt x="37" y="164"/>
                    <a:pt x="37" y="150"/>
                  </a:cubicBezTo>
                  <a:cubicBezTo>
                    <a:pt x="36" y="138"/>
                    <a:pt x="37" y="129"/>
                    <a:pt x="40" y="117"/>
                  </a:cubicBezTo>
                  <a:cubicBezTo>
                    <a:pt x="44" y="89"/>
                    <a:pt x="58" y="67"/>
                    <a:pt x="73" y="54"/>
                  </a:cubicBezTo>
                  <a:close/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1" name="Freeform 98">
              <a:extLst>
                <a:ext uri="{FF2B5EF4-FFF2-40B4-BE49-F238E27FC236}">
                  <a16:creationId xmlns:a16="http://schemas.microsoft.com/office/drawing/2014/main" id="{9477AD5E-D6A2-44FC-944F-237E0CC4F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507"/>
              <a:ext cx="290" cy="229"/>
            </a:xfrm>
            <a:custGeom>
              <a:avLst/>
              <a:gdLst>
                <a:gd name="T0" fmla="*/ 110 w 129"/>
                <a:gd name="T1" fmla="*/ 1302 h 96"/>
                <a:gd name="T2" fmla="*/ 400 w 129"/>
                <a:gd name="T3" fmla="*/ 854 h 96"/>
                <a:gd name="T4" fmla="*/ 854 w 129"/>
                <a:gd name="T5" fmla="*/ 432 h 96"/>
                <a:gd name="T6" fmla="*/ 1466 w 129"/>
                <a:gd name="T7" fmla="*/ 148 h 96"/>
                <a:gd name="T8" fmla="*/ 749 w 129"/>
                <a:gd name="T9" fmla="*/ 422 h 96"/>
                <a:gd name="T10" fmla="*/ 445 w 129"/>
                <a:gd name="T11" fmla="*/ 637 h 96"/>
                <a:gd name="T12" fmla="*/ 0 w 129"/>
                <a:gd name="T13" fmla="*/ 1097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96">
                  <a:moveTo>
                    <a:pt x="10" y="96"/>
                  </a:moveTo>
                  <a:cubicBezTo>
                    <a:pt x="18" y="84"/>
                    <a:pt x="24" y="73"/>
                    <a:pt x="35" y="63"/>
                  </a:cubicBezTo>
                  <a:cubicBezTo>
                    <a:pt x="48" y="52"/>
                    <a:pt x="61" y="40"/>
                    <a:pt x="75" y="32"/>
                  </a:cubicBezTo>
                  <a:cubicBezTo>
                    <a:pt x="91" y="22"/>
                    <a:pt x="111" y="14"/>
                    <a:pt x="129" y="11"/>
                  </a:cubicBezTo>
                  <a:cubicBezTo>
                    <a:pt x="118" y="0"/>
                    <a:pt x="77" y="25"/>
                    <a:pt x="66" y="31"/>
                  </a:cubicBezTo>
                  <a:cubicBezTo>
                    <a:pt x="56" y="36"/>
                    <a:pt x="47" y="41"/>
                    <a:pt x="39" y="47"/>
                  </a:cubicBezTo>
                  <a:cubicBezTo>
                    <a:pt x="27" y="56"/>
                    <a:pt x="8" y="68"/>
                    <a:pt x="0" y="81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2" name="Freeform 99">
              <a:extLst>
                <a:ext uri="{FF2B5EF4-FFF2-40B4-BE49-F238E27FC236}">
                  <a16:creationId xmlns:a16="http://schemas.microsoft.com/office/drawing/2014/main" id="{61521DA1-C27A-4D72-A19D-321B7BE58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02"/>
              <a:ext cx="97" cy="127"/>
            </a:xfrm>
            <a:custGeom>
              <a:avLst/>
              <a:gdLst>
                <a:gd name="T0" fmla="*/ 138 w 43"/>
                <a:gd name="T1" fmla="*/ 728 h 53"/>
                <a:gd name="T2" fmla="*/ 255 w 43"/>
                <a:gd name="T3" fmla="*/ 374 h 53"/>
                <a:gd name="T4" fmla="*/ 494 w 43"/>
                <a:gd name="T5" fmla="*/ 0 h 53"/>
                <a:gd name="T6" fmla="*/ 0 w 43"/>
                <a:gd name="T7" fmla="*/ 522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3">
                  <a:moveTo>
                    <a:pt x="12" y="53"/>
                  </a:moveTo>
                  <a:cubicBezTo>
                    <a:pt x="15" y="43"/>
                    <a:pt x="16" y="36"/>
                    <a:pt x="22" y="27"/>
                  </a:cubicBezTo>
                  <a:cubicBezTo>
                    <a:pt x="27" y="19"/>
                    <a:pt x="33" y="5"/>
                    <a:pt x="43" y="0"/>
                  </a:cubicBezTo>
                  <a:cubicBezTo>
                    <a:pt x="28" y="10"/>
                    <a:pt x="9" y="23"/>
                    <a:pt x="0" y="38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3" name="Freeform 100">
              <a:extLst>
                <a:ext uri="{FF2B5EF4-FFF2-40B4-BE49-F238E27FC236}">
                  <a16:creationId xmlns:a16="http://schemas.microsoft.com/office/drawing/2014/main" id="{B69D3812-27A4-4FB6-BE5D-C0BB5B2C6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681"/>
              <a:ext cx="263" cy="218"/>
            </a:xfrm>
            <a:custGeom>
              <a:avLst/>
              <a:gdLst>
                <a:gd name="T0" fmla="*/ 191 w 117"/>
                <a:gd name="T1" fmla="*/ 1251 h 91"/>
                <a:gd name="T2" fmla="*/ 793 w 117"/>
                <a:gd name="T3" fmla="*/ 357 h 91"/>
                <a:gd name="T4" fmla="*/ 1328 w 117"/>
                <a:gd name="T5" fmla="*/ 0 h 91"/>
                <a:gd name="T6" fmla="*/ 0 w 117"/>
                <a:gd name="T7" fmla="*/ 1033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1">
                  <a:moveTo>
                    <a:pt x="17" y="91"/>
                  </a:moveTo>
                  <a:cubicBezTo>
                    <a:pt x="20" y="64"/>
                    <a:pt x="48" y="40"/>
                    <a:pt x="70" y="26"/>
                  </a:cubicBezTo>
                  <a:cubicBezTo>
                    <a:pt x="85" y="17"/>
                    <a:pt x="101" y="7"/>
                    <a:pt x="117" y="0"/>
                  </a:cubicBezTo>
                  <a:cubicBezTo>
                    <a:pt x="78" y="12"/>
                    <a:pt x="21" y="37"/>
                    <a:pt x="0" y="7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4" name="Freeform 101">
              <a:extLst>
                <a:ext uri="{FF2B5EF4-FFF2-40B4-BE49-F238E27FC236}">
                  <a16:creationId xmlns:a16="http://schemas.microsoft.com/office/drawing/2014/main" id="{19D6ABD7-9E6F-46C9-B67D-F25C3CCDC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841"/>
              <a:ext cx="258" cy="208"/>
            </a:xfrm>
            <a:custGeom>
              <a:avLst/>
              <a:gdLst>
                <a:gd name="T0" fmla="*/ 0 w 115"/>
                <a:gd name="T1" fmla="*/ 1188 h 87"/>
                <a:gd name="T2" fmla="*/ 680 w 115"/>
                <a:gd name="T3" fmla="*/ 452 h 87"/>
                <a:gd name="T4" fmla="*/ 1036 w 115"/>
                <a:gd name="T5" fmla="*/ 177 h 87"/>
                <a:gd name="T6" fmla="*/ 1299 w 115"/>
                <a:gd name="T7" fmla="*/ 0 h 87"/>
                <a:gd name="T8" fmla="*/ 90 w 115"/>
                <a:gd name="T9" fmla="*/ 74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7">
                  <a:moveTo>
                    <a:pt x="0" y="87"/>
                  </a:moveTo>
                  <a:cubicBezTo>
                    <a:pt x="11" y="63"/>
                    <a:pt x="39" y="46"/>
                    <a:pt x="60" y="33"/>
                  </a:cubicBezTo>
                  <a:cubicBezTo>
                    <a:pt x="71" y="26"/>
                    <a:pt x="81" y="19"/>
                    <a:pt x="92" y="13"/>
                  </a:cubicBezTo>
                  <a:cubicBezTo>
                    <a:pt x="99" y="9"/>
                    <a:pt x="109" y="6"/>
                    <a:pt x="115" y="0"/>
                  </a:cubicBezTo>
                  <a:cubicBezTo>
                    <a:pt x="74" y="10"/>
                    <a:pt x="43" y="34"/>
                    <a:pt x="8" y="5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5" name="Freeform 102">
              <a:extLst>
                <a:ext uri="{FF2B5EF4-FFF2-40B4-BE49-F238E27FC236}">
                  <a16:creationId xmlns:a16="http://schemas.microsoft.com/office/drawing/2014/main" id="{60EF7034-1E7C-4BB0-9D7B-B2AB3F387A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1" y="2018"/>
              <a:ext cx="350" cy="768"/>
            </a:xfrm>
            <a:custGeom>
              <a:avLst/>
              <a:gdLst>
                <a:gd name="T0" fmla="*/ 700 w 156"/>
                <a:gd name="T1" fmla="*/ 916 h 321"/>
                <a:gd name="T2" fmla="*/ 1234 w 156"/>
                <a:gd name="T3" fmla="*/ 345 h 321"/>
                <a:gd name="T4" fmla="*/ 1761 w 156"/>
                <a:gd name="T5" fmla="*/ 0 h 321"/>
                <a:gd name="T6" fmla="*/ 1335 w 156"/>
                <a:gd name="T7" fmla="*/ 79 h 321"/>
                <a:gd name="T8" fmla="*/ 56 w 156"/>
                <a:gd name="T9" fmla="*/ 1024 h 321"/>
                <a:gd name="T10" fmla="*/ 0 w 156"/>
                <a:gd name="T11" fmla="*/ 1574 h 321"/>
                <a:gd name="T12" fmla="*/ 563 w 156"/>
                <a:gd name="T13" fmla="*/ 3383 h 321"/>
                <a:gd name="T14" fmla="*/ 1142 w 156"/>
                <a:gd name="T15" fmla="*/ 4012 h 321"/>
                <a:gd name="T16" fmla="*/ 871 w 156"/>
                <a:gd name="T17" fmla="*/ 3589 h 321"/>
                <a:gd name="T18" fmla="*/ 518 w 156"/>
                <a:gd name="T19" fmla="*/ 2833 h 321"/>
                <a:gd name="T20" fmla="*/ 442 w 156"/>
                <a:gd name="T21" fmla="*/ 1768 h 321"/>
                <a:gd name="T22" fmla="*/ 700 w 156"/>
                <a:gd name="T23" fmla="*/ 916 h 321"/>
                <a:gd name="T24" fmla="*/ 1335 w 156"/>
                <a:gd name="T25" fmla="*/ 4366 h 321"/>
                <a:gd name="T26" fmla="*/ 1335 w 156"/>
                <a:gd name="T27" fmla="*/ 4366 h 321"/>
                <a:gd name="T28" fmla="*/ 1335 w 156"/>
                <a:gd name="T29" fmla="*/ 4385 h 321"/>
                <a:gd name="T30" fmla="*/ 1344 w 156"/>
                <a:gd name="T31" fmla="*/ 4395 h 321"/>
                <a:gd name="T32" fmla="*/ 1335 w 156"/>
                <a:gd name="T33" fmla="*/ 4366 h 3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" h="321">
                  <a:moveTo>
                    <a:pt x="62" y="67"/>
                  </a:moveTo>
                  <a:cubicBezTo>
                    <a:pt x="75" y="49"/>
                    <a:pt x="91" y="37"/>
                    <a:pt x="109" y="25"/>
                  </a:cubicBezTo>
                  <a:cubicBezTo>
                    <a:pt x="124" y="14"/>
                    <a:pt x="140" y="7"/>
                    <a:pt x="156" y="0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74" y="19"/>
                    <a:pt x="31" y="36"/>
                    <a:pt x="5" y="75"/>
                  </a:cubicBezTo>
                  <a:cubicBezTo>
                    <a:pt x="3" y="86"/>
                    <a:pt x="0" y="97"/>
                    <a:pt x="0" y="115"/>
                  </a:cubicBezTo>
                  <a:cubicBezTo>
                    <a:pt x="0" y="143"/>
                    <a:pt x="6" y="199"/>
                    <a:pt x="50" y="247"/>
                  </a:cubicBezTo>
                  <a:cubicBezTo>
                    <a:pt x="75" y="275"/>
                    <a:pt x="90" y="283"/>
                    <a:pt x="101" y="293"/>
                  </a:cubicBezTo>
                  <a:cubicBezTo>
                    <a:pt x="93" y="282"/>
                    <a:pt x="85" y="273"/>
                    <a:pt x="77" y="262"/>
                  </a:cubicBezTo>
                  <a:cubicBezTo>
                    <a:pt x="65" y="245"/>
                    <a:pt x="52" y="227"/>
                    <a:pt x="46" y="207"/>
                  </a:cubicBezTo>
                  <a:cubicBezTo>
                    <a:pt x="38" y="183"/>
                    <a:pt x="36" y="155"/>
                    <a:pt x="39" y="129"/>
                  </a:cubicBezTo>
                  <a:cubicBezTo>
                    <a:pt x="42" y="105"/>
                    <a:pt x="47" y="86"/>
                    <a:pt x="62" y="67"/>
                  </a:cubicBezTo>
                  <a:close/>
                  <a:moveTo>
                    <a:pt x="118" y="319"/>
                  </a:moveTo>
                  <a:cubicBezTo>
                    <a:pt x="118" y="319"/>
                    <a:pt x="118" y="319"/>
                    <a:pt x="118" y="319"/>
                  </a:cubicBezTo>
                  <a:cubicBezTo>
                    <a:pt x="118" y="320"/>
                    <a:pt x="118" y="320"/>
                    <a:pt x="118" y="320"/>
                  </a:cubicBezTo>
                  <a:cubicBezTo>
                    <a:pt x="119" y="321"/>
                    <a:pt x="119" y="321"/>
                    <a:pt x="119" y="321"/>
                  </a:cubicBezTo>
                  <a:cubicBezTo>
                    <a:pt x="120" y="321"/>
                    <a:pt x="118" y="319"/>
                    <a:pt x="118" y="319"/>
                  </a:cubicBezTo>
                  <a:close/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6" name="Freeform 103">
              <a:extLst>
                <a:ext uri="{FF2B5EF4-FFF2-40B4-BE49-F238E27FC236}">
                  <a16:creationId xmlns:a16="http://schemas.microsoft.com/office/drawing/2014/main" id="{25A54BB1-728C-4FD8-8DFF-D021DCAD9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671"/>
              <a:ext cx="238" cy="854"/>
            </a:xfrm>
            <a:custGeom>
              <a:avLst/>
              <a:gdLst>
                <a:gd name="T0" fmla="*/ 1073 w 106"/>
                <a:gd name="T1" fmla="*/ 4641 h 357"/>
                <a:gd name="T2" fmla="*/ 1199 w 106"/>
                <a:gd name="T3" fmla="*/ 4423 h 357"/>
                <a:gd name="T4" fmla="*/ 871 w 106"/>
                <a:gd name="T5" fmla="*/ 4378 h 357"/>
                <a:gd name="T6" fmla="*/ 620 w 106"/>
                <a:gd name="T7" fmla="*/ 3737 h 357"/>
                <a:gd name="T8" fmla="*/ 692 w 106"/>
                <a:gd name="T9" fmla="*/ 3244 h 357"/>
                <a:gd name="T10" fmla="*/ 644 w 106"/>
                <a:gd name="T11" fmla="*/ 2615 h 357"/>
                <a:gd name="T12" fmla="*/ 591 w 106"/>
                <a:gd name="T13" fmla="*/ 1849 h 357"/>
                <a:gd name="T14" fmla="*/ 635 w 106"/>
                <a:gd name="T15" fmla="*/ 1299 h 357"/>
                <a:gd name="T16" fmla="*/ 519 w 106"/>
                <a:gd name="T17" fmla="*/ 531 h 357"/>
                <a:gd name="T18" fmla="*/ 337 w 106"/>
                <a:gd name="T19" fmla="*/ 234 h 357"/>
                <a:gd name="T20" fmla="*/ 56 w 106"/>
                <a:gd name="T21" fmla="*/ 0 h 357"/>
                <a:gd name="T22" fmla="*/ 0 w 106"/>
                <a:gd name="T23" fmla="*/ 41 h 357"/>
                <a:gd name="T24" fmla="*/ 454 w 106"/>
                <a:gd name="T25" fmla="*/ 756 h 357"/>
                <a:gd name="T26" fmla="*/ 445 w 106"/>
                <a:gd name="T27" fmla="*/ 2096 h 357"/>
                <a:gd name="T28" fmla="*/ 157 w 106"/>
                <a:gd name="T29" fmla="*/ 4818 h 357"/>
                <a:gd name="T30" fmla="*/ 110 w 106"/>
                <a:gd name="T31" fmla="*/ 4887 h 357"/>
                <a:gd name="T32" fmla="*/ 292 w 106"/>
                <a:gd name="T33" fmla="*/ 4875 h 357"/>
                <a:gd name="T34" fmla="*/ 620 w 106"/>
                <a:gd name="T35" fmla="*/ 4777 h 357"/>
                <a:gd name="T36" fmla="*/ 939 w 106"/>
                <a:gd name="T37" fmla="*/ 4710 h 357"/>
                <a:gd name="T38" fmla="*/ 1073 w 106"/>
                <a:gd name="T39" fmla="*/ 4641 h 35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6" h="357">
                  <a:moveTo>
                    <a:pt x="95" y="339"/>
                  </a:moveTo>
                  <a:cubicBezTo>
                    <a:pt x="98" y="335"/>
                    <a:pt x="102" y="329"/>
                    <a:pt x="106" y="323"/>
                  </a:cubicBezTo>
                  <a:cubicBezTo>
                    <a:pt x="96" y="324"/>
                    <a:pt x="86" y="323"/>
                    <a:pt x="77" y="320"/>
                  </a:cubicBezTo>
                  <a:cubicBezTo>
                    <a:pt x="59" y="313"/>
                    <a:pt x="55" y="290"/>
                    <a:pt x="55" y="273"/>
                  </a:cubicBezTo>
                  <a:cubicBezTo>
                    <a:pt x="55" y="261"/>
                    <a:pt x="60" y="249"/>
                    <a:pt x="61" y="237"/>
                  </a:cubicBezTo>
                  <a:cubicBezTo>
                    <a:pt x="62" y="221"/>
                    <a:pt x="60" y="206"/>
                    <a:pt x="57" y="191"/>
                  </a:cubicBezTo>
                  <a:cubicBezTo>
                    <a:pt x="54" y="171"/>
                    <a:pt x="50" y="155"/>
                    <a:pt x="52" y="135"/>
                  </a:cubicBezTo>
                  <a:cubicBezTo>
                    <a:pt x="53" y="122"/>
                    <a:pt x="56" y="109"/>
                    <a:pt x="56" y="95"/>
                  </a:cubicBezTo>
                  <a:cubicBezTo>
                    <a:pt x="57" y="74"/>
                    <a:pt x="55" y="58"/>
                    <a:pt x="46" y="39"/>
                  </a:cubicBezTo>
                  <a:cubicBezTo>
                    <a:pt x="42" y="30"/>
                    <a:pt x="38" y="23"/>
                    <a:pt x="30" y="17"/>
                  </a:cubicBezTo>
                  <a:cubicBezTo>
                    <a:pt x="22" y="11"/>
                    <a:pt x="10" y="8"/>
                    <a:pt x="5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0" y="20"/>
                    <a:pt x="29" y="24"/>
                    <a:pt x="40" y="55"/>
                  </a:cubicBezTo>
                  <a:cubicBezTo>
                    <a:pt x="52" y="90"/>
                    <a:pt x="41" y="113"/>
                    <a:pt x="39" y="153"/>
                  </a:cubicBezTo>
                  <a:cubicBezTo>
                    <a:pt x="37" y="193"/>
                    <a:pt x="56" y="290"/>
                    <a:pt x="14" y="352"/>
                  </a:cubicBezTo>
                  <a:cubicBezTo>
                    <a:pt x="13" y="354"/>
                    <a:pt x="11" y="355"/>
                    <a:pt x="10" y="357"/>
                  </a:cubicBezTo>
                  <a:cubicBezTo>
                    <a:pt x="15" y="356"/>
                    <a:pt x="21" y="356"/>
                    <a:pt x="26" y="356"/>
                  </a:cubicBezTo>
                  <a:cubicBezTo>
                    <a:pt x="36" y="354"/>
                    <a:pt x="46" y="351"/>
                    <a:pt x="55" y="349"/>
                  </a:cubicBezTo>
                  <a:cubicBezTo>
                    <a:pt x="66" y="348"/>
                    <a:pt x="74" y="348"/>
                    <a:pt x="83" y="344"/>
                  </a:cubicBezTo>
                  <a:cubicBezTo>
                    <a:pt x="87" y="342"/>
                    <a:pt x="91" y="341"/>
                    <a:pt x="95" y="339"/>
                  </a:cubicBezTo>
                  <a:close/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7" name="Freeform 104">
              <a:extLst>
                <a:ext uri="{FF2B5EF4-FFF2-40B4-BE49-F238E27FC236}">
                  <a16:creationId xmlns:a16="http://schemas.microsoft.com/office/drawing/2014/main" id="{9CF1AC6B-A5F3-45AF-9485-62A87653A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3441"/>
              <a:ext cx="222" cy="43"/>
            </a:xfrm>
            <a:custGeom>
              <a:avLst/>
              <a:gdLst>
                <a:gd name="T0" fmla="*/ 56 w 99"/>
                <a:gd name="T1" fmla="*/ 205 h 18"/>
                <a:gd name="T2" fmla="*/ 271 w 99"/>
                <a:gd name="T3" fmla="*/ 165 h 18"/>
                <a:gd name="T4" fmla="*/ 644 w 99"/>
                <a:gd name="T5" fmla="*/ 98 h 18"/>
                <a:gd name="T6" fmla="*/ 946 w 99"/>
                <a:gd name="T7" fmla="*/ 108 h 18"/>
                <a:gd name="T8" fmla="*/ 1117 w 99"/>
                <a:gd name="T9" fmla="*/ 136 h 18"/>
                <a:gd name="T10" fmla="*/ 854 w 99"/>
                <a:gd name="T11" fmla="*/ 41 h 18"/>
                <a:gd name="T12" fmla="*/ 473 w 99"/>
                <a:gd name="T13" fmla="*/ 12 h 18"/>
                <a:gd name="T14" fmla="*/ 235 w 99"/>
                <a:gd name="T15" fmla="*/ 29 h 18"/>
                <a:gd name="T16" fmla="*/ 0 w 99"/>
                <a:gd name="T17" fmla="*/ 69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8">
                  <a:moveTo>
                    <a:pt x="5" y="15"/>
                  </a:moveTo>
                  <a:cubicBezTo>
                    <a:pt x="10" y="18"/>
                    <a:pt x="19" y="13"/>
                    <a:pt x="24" y="12"/>
                  </a:cubicBezTo>
                  <a:cubicBezTo>
                    <a:pt x="35" y="9"/>
                    <a:pt x="46" y="7"/>
                    <a:pt x="57" y="7"/>
                  </a:cubicBezTo>
                  <a:cubicBezTo>
                    <a:pt x="67" y="6"/>
                    <a:pt x="75" y="6"/>
                    <a:pt x="84" y="8"/>
                  </a:cubicBezTo>
                  <a:cubicBezTo>
                    <a:pt x="89" y="9"/>
                    <a:pt x="94" y="11"/>
                    <a:pt x="99" y="10"/>
                  </a:cubicBezTo>
                  <a:cubicBezTo>
                    <a:pt x="92" y="11"/>
                    <a:pt x="83" y="5"/>
                    <a:pt x="76" y="3"/>
                  </a:cubicBezTo>
                  <a:cubicBezTo>
                    <a:pt x="64" y="1"/>
                    <a:pt x="53" y="3"/>
                    <a:pt x="42" y="1"/>
                  </a:cubicBezTo>
                  <a:cubicBezTo>
                    <a:pt x="35" y="0"/>
                    <a:pt x="28" y="1"/>
                    <a:pt x="21" y="2"/>
                  </a:cubicBezTo>
                  <a:cubicBezTo>
                    <a:pt x="14" y="3"/>
                    <a:pt x="6" y="5"/>
                    <a:pt x="0" y="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8" name="Freeform 105">
              <a:extLst>
                <a:ext uri="{FF2B5EF4-FFF2-40B4-BE49-F238E27FC236}">
                  <a16:creationId xmlns:a16="http://schemas.microsoft.com/office/drawing/2014/main" id="{AF829222-01EB-47DD-BA7B-304522CA93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7" y="1602"/>
              <a:ext cx="657" cy="1141"/>
            </a:xfrm>
            <a:custGeom>
              <a:avLst/>
              <a:gdLst>
                <a:gd name="T0" fmla="*/ 3269 w 293"/>
                <a:gd name="T1" fmla="*/ 588 h 477"/>
                <a:gd name="T2" fmla="*/ 3121 w 293"/>
                <a:gd name="T3" fmla="*/ 371 h 477"/>
                <a:gd name="T4" fmla="*/ 2922 w 293"/>
                <a:gd name="T5" fmla="*/ 206 h 477"/>
                <a:gd name="T6" fmla="*/ 2514 w 293"/>
                <a:gd name="T7" fmla="*/ 0 h 477"/>
                <a:gd name="T8" fmla="*/ 2897 w 293"/>
                <a:gd name="T9" fmla="*/ 344 h 477"/>
                <a:gd name="T10" fmla="*/ 2877 w 293"/>
                <a:gd name="T11" fmla="*/ 727 h 477"/>
                <a:gd name="T12" fmla="*/ 2785 w 293"/>
                <a:gd name="T13" fmla="*/ 983 h 477"/>
                <a:gd name="T14" fmla="*/ 2796 w 293"/>
                <a:gd name="T15" fmla="*/ 1246 h 477"/>
                <a:gd name="T16" fmla="*/ 2931 w 293"/>
                <a:gd name="T17" fmla="*/ 1682 h 477"/>
                <a:gd name="T18" fmla="*/ 2704 w 293"/>
                <a:gd name="T19" fmla="*/ 1820 h 477"/>
                <a:gd name="T20" fmla="*/ 2538 w 293"/>
                <a:gd name="T21" fmla="*/ 1710 h 477"/>
                <a:gd name="T22" fmla="*/ 2298 w 293"/>
                <a:gd name="T23" fmla="*/ 1643 h 477"/>
                <a:gd name="T24" fmla="*/ 1971 w 293"/>
                <a:gd name="T25" fmla="*/ 1533 h 477"/>
                <a:gd name="T26" fmla="*/ 2796 w 293"/>
                <a:gd name="T27" fmla="*/ 2380 h 477"/>
                <a:gd name="T28" fmla="*/ 2359 w 293"/>
                <a:gd name="T29" fmla="*/ 2122 h 477"/>
                <a:gd name="T30" fmla="*/ 1635 w 293"/>
                <a:gd name="T31" fmla="*/ 1837 h 477"/>
                <a:gd name="T32" fmla="*/ 801 w 293"/>
                <a:gd name="T33" fmla="*/ 1653 h 477"/>
                <a:gd name="T34" fmla="*/ 0 w 293"/>
                <a:gd name="T35" fmla="*/ 1670 h 477"/>
                <a:gd name="T36" fmla="*/ 926 w 293"/>
                <a:gd name="T37" fmla="*/ 1820 h 477"/>
                <a:gd name="T38" fmla="*/ 1870 w 293"/>
                <a:gd name="T39" fmla="*/ 2150 h 477"/>
                <a:gd name="T40" fmla="*/ 2594 w 293"/>
                <a:gd name="T41" fmla="*/ 3050 h 477"/>
                <a:gd name="T42" fmla="*/ 2088 w 293"/>
                <a:gd name="T43" fmla="*/ 2849 h 477"/>
                <a:gd name="T44" fmla="*/ 1377 w 293"/>
                <a:gd name="T45" fmla="*/ 2643 h 477"/>
                <a:gd name="T46" fmla="*/ 1850 w 293"/>
                <a:gd name="T47" fmla="*/ 2942 h 477"/>
                <a:gd name="T48" fmla="*/ 2458 w 293"/>
                <a:gd name="T49" fmla="*/ 3342 h 477"/>
                <a:gd name="T50" fmla="*/ 2760 w 293"/>
                <a:gd name="T51" fmla="*/ 4258 h 477"/>
                <a:gd name="T52" fmla="*/ 1780 w 293"/>
                <a:gd name="T53" fmla="*/ 3777 h 477"/>
                <a:gd name="T54" fmla="*/ 2493 w 293"/>
                <a:gd name="T55" fmla="*/ 4296 h 477"/>
                <a:gd name="T56" fmla="*/ 2624 w 293"/>
                <a:gd name="T57" fmla="*/ 5339 h 477"/>
                <a:gd name="T58" fmla="*/ 2076 w 293"/>
                <a:gd name="T59" fmla="*/ 6116 h 477"/>
                <a:gd name="T60" fmla="*/ 1926 w 293"/>
                <a:gd name="T61" fmla="*/ 6528 h 477"/>
                <a:gd name="T62" fmla="*/ 2594 w 293"/>
                <a:gd name="T63" fmla="*/ 5762 h 477"/>
                <a:gd name="T64" fmla="*/ 3043 w 293"/>
                <a:gd name="T65" fmla="*/ 4818 h 477"/>
                <a:gd name="T66" fmla="*/ 3056 w 293"/>
                <a:gd name="T67" fmla="*/ 4354 h 477"/>
                <a:gd name="T68" fmla="*/ 3157 w 293"/>
                <a:gd name="T69" fmla="*/ 3954 h 477"/>
                <a:gd name="T70" fmla="*/ 3043 w 293"/>
                <a:gd name="T71" fmla="*/ 3382 h 477"/>
                <a:gd name="T72" fmla="*/ 3193 w 293"/>
                <a:gd name="T73" fmla="*/ 2980 h 477"/>
                <a:gd name="T74" fmla="*/ 3056 w 293"/>
                <a:gd name="T75" fmla="*/ 2516 h 477"/>
                <a:gd name="T76" fmla="*/ 3193 w 293"/>
                <a:gd name="T77" fmla="*/ 2174 h 477"/>
                <a:gd name="T78" fmla="*/ 3112 w 293"/>
                <a:gd name="T79" fmla="*/ 1476 h 477"/>
                <a:gd name="T80" fmla="*/ 3294 w 293"/>
                <a:gd name="T81" fmla="*/ 739 h 477"/>
                <a:gd name="T82" fmla="*/ 3269 w 293"/>
                <a:gd name="T83" fmla="*/ 588 h 477"/>
                <a:gd name="T84" fmla="*/ 2704 w 293"/>
                <a:gd name="T85" fmla="*/ 1820 h 477"/>
                <a:gd name="T86" fmla="*/ 2805 w 293"/>
                <a:gd name="T87" fmla="*/ 1878 h 477"/>
                <a:gd name="T88" fmla="*/ 2704 w 293"/>
                <a:gd name="T89" fmla="*/ 1820 h 47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93" h="477">
                  <a:moveTo>
                    <a:pt x="290" y="43"/>
                  </a:moveTo>
                  <a:cubicBezTo>
                    <a:pt x="284" y="39"/>
                    <a:pt x="282" y="32"/>
                    <a:pt x="277" y="27"/>
                  </a:cubicBezTo>
                  <a:cubicBezTo>
                    <a:pt x="272" y="22"/>
                    <a:pt x="265" y="18"/>
                    <a:pt x="259" y="15"/>
                  </a:cubicBezTo>
                  <a:cubicBezTo>
                    <a:pt x="249" y="9"/>
                    <a:pt x="234" y="0"/>
                    <a:pt x="223" y="0"/>
                  </a:cubicBezTo>
                  <a:cubicBezTo>
                    <a:pt x="232" y="11"/>
                    <a:pt x="249" y="12"/>
                    <a:pt x="257" y="25"/>
                  </a:cubicBezTo>
                  <a:cubicBezTo>
                    <a:pt x="264" y="35"/>
                    <a:pt x="263" y="45"/>
                    <a:pt x="255" y="53"/>
                  </a:cubicBezTo>
                  <a:cubicBezTo>
                    <a:pt x="249" y="60"/>
                    <a:pt x="248" y="61"/>
                    <a:pt x="247" y="72"/>
                  </a:cubicBezTo>
                  <a:cubicBezTo>
                    <a:pt x="246" y="79"/>
                    <a:pt x="246" y="84"/>
                    <a:pt x="248" y="91"/>
                  </a:cubicBezTo>
                  <a:cubicBezTo>
                    <a:pt x="252" y="102"/>
                    <a:pt x="265" y="110"/>
                    <a:pt x="260" y="123"/>
                  </a:cubicBezTo>
                  <a:cubicBezTo>
                    <a:pt x="257" y="131"/>
                    <a:pt x="247" y="136"/>
                    <a:pt x="240" y="133"/>
                  </a:cubicBezTo>
                  <a:cubicBezTo>
                    <a:pt x="235" y="131"/>
                    <a:pt x="230" y="127"/>
                    <a:pt x="225" y="125"/>
                  </a:cubicBezTo>
                  <a:cubicBezTo>
                    <a:pt x="218" y="123"/>
                    <a:pt x="210" y="122"/>
                    <a:pt x="204" y="120"/>
                  </a:cubicBezTo>
                  <a:cubicBezTo>
                    <a:pt x="194" y="117"/>
                    <a:pt x="185" y="113"/>
                    <a:pt x="175" y="112"/>
                  </a:cubicBezTo>
                  <a:cubicBezTo>
                    <a:pt x="200" y="125"/>
                    <a:pt x="249" y="138"/>
                    <a:pt x="248" y="174"/>
                  </a:cubicBezTo>
                  <a:cubicBezTo>
                    <a:pt x="235" y="170"/>
                    <a:pt x="222" y="161"/>
                    <a:pt x="209" y="155"/>
                  </a:cubicBezTo>
                  <a:cubicBezTo>
                    <a:pt x="190" y="145"/>
                    <a:pt x="167" y="138"/>
                    <a:pt x="145" y="134"/>
                  </a:cubicBezTo>
                  <a:cubicBezTo>
                    <a:pt x="120" y="129"/>
                    <a:pt x="97" y="122"/>
                    <a:pt x="71" y="121"/>
                  </a:cubicBezTo>
                  <a:cubicBezTo>
                    <a:pt x="49" y="121"/>
                    <a:pt x="21" y="124"/>
                    <a:pt x="0" y="122"/>
                  </a:cubicBezTo>
                  <a:cubicBezTo>
                    <a:pt x="26" y="129"/>
                    <a:pt x="55" y="128"/>
                    <a:pt x="82" y="133"/>
                  </a:cubicBezTo>
                  <a:cubicBezTo>
                    <a:pt x="109" y="138"/>
                    <a:pt x="141" y="144"/>
                    <a:pt x="166" y="157"/>
                  </a:cubicBezTo>
                  <a:cubicBezTo>
                    <a:pt x="190" y="170"/>
                    <a:pt x="231" y="191"/>
                    <a:pt x="230" y="223"/>
                  </a:cubicBezTo>
                  <a:cubicBezTo>
                    <a:pt x="215" y="217"/>
                    <a:pt x="200" y="212"/>
                    <a:pt x="185" y="208"/>
                  </a:cubicBezTo>
                  <a:cubicBezTo>
                    <a:pt x="165" y="202"/>
                    <a:pt x="143" y="193"/>
                    <a:pt x="122" y="193"/>
                  </a:cubicBezTo>
                  <a:cubicBezTo>
                    <a:pt x="136" y="200"/>
                    <a:pt x="149" y="209"/>
                    <a:pt x="164" y="215"/>
                  </a:cubicBezTo>
                  <a:cubicBezTo>
                    <a:pt x="184" y="222"/>
                    <a:pt x="202" y="228"/>
                    <a:pt x="218" y="244"/>
                  </a:cubicBezTo>
                  <a:cubicBezTo>
                    <a:pt x="236" y="261"/>
                    <a:pt x="244" y="286"/>
                    <a:pt x="245" y="311"/>
                  </a:cubicBezTo>
                  <a:cubicBezTo>
                    <a:pt x="220" y="292"/>
                    <a:pt x="187" y="288"/>
                    <a:pt x="158" y="276"/>
                  </a:cubicBezTo>
                  <a:cubicBezTo>
                    <a:pt x="178" y="288"/>
                    <a:pt x="205" y="297"/>
                    <a:pt x="221" y="314"/>
                  </a:cubicBezTo>
                  <a:cubicBezTo>
                    <a:pt x="240" y="336"/>
                    <a:pt x="250" y="364"/>
                    <a:pt x="233" y="390"/>
                  </a:cubicBezTo>
                  <a:cubicBezTo>
                    <a:pt x="218" y="411"/>
                    <a:pt x="196" y="424"/>
                    <a:pt x="184" y="447"/>
                  </a:cubicBezTo>
                  <a:cubicBezTo>
                    <a:pt x="178" y="456"/>
                    <a:pt x="174" y="467"/>
                    <a:pt x="171" y="477"/>
                  </a:cubicBezTo>
                  <a:cubicBezTo>
                    <a:pt x="183" y="460"/>
                    <a:pt x="198" y="457"/>
                    <a:pt x="230" y="421"/>
                  </a:cubicBezTo>
                  <a:cubicBezTo>
                    <a:pt x="251" y="399"/>
                    <a:pt x="263" y="374"/>
                    <a:pt x="270" y="352"/>
                  </a:cubicBezTo>
                  <a:cubicBezTo>
                    <a:pt x="274" y="341"/>
                    <a:pt x="269" y="328"/>
                    <a:pt x="271" y="318"/>
                  </a:cubicBezTo>
                  <a:cubicBezTo>
                    <a:pt x="273" y="306"/>
                    <a:pt x="280" y="297"/>
                    <a:pt x="280" y="289"/>
                  </a:cubicBezTo>
                  <a:cubicBezTo>
                    <a:pt x="282" y="261"/>
                    <a:pt x="272" y="264"/>
                    <a:pt x="270" y="247"/>
                  </a:cubicBezTo>
                  <a:cubicBezTo>
                    <a:pt x="268" y="230"/>
                    <a:pt x="281" y="234"/>
                    <a:pt x="283" y="218"/>
                  </a:cubicBezTo>
                  <a:cubicBezTo>
                    <a:pt x="285" y="202"/>
                    <a:pt x="271" y="198"/>
                    <a:pt x="271" y="184"/>
                  </a:cubicBezTo>
                  <a:cubicBezTo>
                    <a:pt x="271" y="170"/>
                    <a:pt x="283" y="173"/>
                    <a:pt x="283" y="159"/>
                  </a:cubicBezTo>
                  <a:cubicBezTo>
                    <a:pt x="283" y="140"/>
                    <a:pt x="276" y="125"/>
                    <a:pt x="276" y="108"/>
                  </a:cubicBezTo>
                  <a:cubicBezTo>
                    <a:pt x="276" y="91"/>
                    <a:pt x="293" y="67"/>
                    <a:pt x="292" y="54"/>
                  </a:cubicBezTo>
                  <a:cubicBezTo>
                    <a:pt x="291" y="50"/>
                    <a:pt x="291" y="46"/>
                    <a:pt x="290" y="43"/>
                  </a:cubicBezTo>
                  <a:close/>
                  <a:moveTo>
                    <a:pt x="240" y="133"/>
                  </a:moveTo>
                  <a:cubicBezTo>
                    <a:pt x="243" y="134"/>
                    <a:pt x="246" y="136"/>
                    <a:pt x="249" y="137"/>
                  </a:cubicBezTo>
                  <a:cubicBezTo>
                    <a:pt x="246" y="137"/>
                    <a:pt x="243" y="135"/>
                    <a:pt x="240" y="133"/>
                  </a:cubicBezTo>
                  <a:close/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69" name="Freeform 106">
              <a:extLst>
                <a:ext uri="{FF2B5EF4-FFF2-40B4-BE49-F238E27FC236}">
                  <a16:creationId xmlns:a16="http://schemas.microsoft.com/office/drawing/2014/main" id="{8A9CEEAE-0B43-4AE8-8E62-C3198CF5D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1380"/>
              <a:ext cx="94" cy="275"/>
            </a:xfrm>
            <a:custGeom>
              <a:avLst/>
              <a:gdLst>
                <a:gd name="T0" fmla="*/ 0 w 42"/>
                <a:gd name="T1" fmla="*/ 0 h 115"/>
                <a:gd name="T2" fmla="*/ 246 w 42"/>
                <a:gd name="T3" fmla="*/ 875 h 115"/>
                <a:gd name="T4" fmla="*/ 246 w 42"/>
                <a:gd name="T5" fmla="*/ 1315 h 115"/>
                <a:gd name="T6" fmla="*/ 372 w 42"/>
                <a:gd name="T7" fmla="*/ 1573 h 115"/>
                <a:gd name="T8" fmla="*/ 345 w 42"/>
                <a:gd name="T9" fmla="*/ 1368 h 115"/>
                <a:gd name="T10" fmla="*/ 425 w 42"/>
                <a:gd name="T11" fmla="*/ 1131 h 115"/>
                <a:gd name="T12" fmla="*/ 345 w 42"/>
                <a:gd name="T13" fmla="*/ 464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15">
                  <a:moveTo>
                    <a:pt x="0" y="0"/>
                  </a:moveTo>
                  <a:cubicBezTo>
                    <a:pt x="12" y="19"/>
                    <a:pt x="27" y="40"/>
                    <a:pt x="22" y="64"/>
                  </a:cubicBezTo>
                  <a:cubicBezTo>
                    <a:pt x="20" y="76"/>
                    <a:pt x="18" y="84"/>
                    <a:pt x="22" y="96"/>
                  </a:cubicBezTo>
                  <a:cubicBezTo>
                    <a:pt x="23" y="101"/>
                    <a:pt x="26" y="115"/>
                    <a:pt x="33" y="115"/>
                  </a:cubicBezTo>
                  <a:cubicBezTo>
                    <a:pt x="32" y="110"/>
                    <a:pt x="30" y="105"/>
                    <a:pt x="31" y="100"/>
                  </a:cubicBezTo>
                  <a:cubicBezTo>
                    <a:pt x="32" y="94"/>
                    <a:pt x="37" y="89"/>
                    <a:pt x="38" y="83"/>
                  </a:cubicBezTo>
                  <a:cubicBezTo>
                    <a:pt x="42" y="65"/>
                    <a:pt x="36" y="50"/>
                    <a:pt x="31" y="3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0" name="Freeform 107">
              <a:extLst>
                <a:ext uri="{FF2B5EF4-FFF2-40B4-BE49-F238E27FC236}">
                  <a16:creationId xmlns:a16="http://schemas.microsoft.com/office/drawing/2014/main" id="{58CDA44A-BA65-433B-9151-78CB67AD4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2805"/>
              <a:ext cx="85" cy="689"/>
            </a:xfrm>
            <a:custGeom>
              <a:avLst/>
              <a:gdLst>
                <a:gd name="T0" fmla="*/ 170 w 38"/>
                <a:gd name="T1" fmla="*/ 727 h 288"/>
                <a:gd name="T2" fmla="*/ 226 w 38"/>
                <a:gd name="T3" fmla="*/ 1069 h 288"/>
                <a:gd name="T4" fmla="*/ 235 w 38"/>
                <a:gd name="T5" fmla="*/ 1464 h 288"/>
                <a:gd name="T6" fmla="*/ 226 w 38"/>
                <a:gd name="T7" fmla="*/ 2163 h 288"/>
                <a:gd name="T8" fmla="*/ 255 w 38"/>
                <a:gd name="T9" fmla="*/ 3029 h 288"/>
                <a:gd name="T10" fmla="*/ 425 w 38"/>
                <a:gd name="T11" fmla="*/ 3943 h 288"/>
                <a:gd name="T12" fmla="*/ 226 w 38"/>
                <a:gd name="T13" fmla="*/ 3629 h 288"/>
                <a:gd name="T14" fmla="*/ 125 w 38"/>
                <a:gd name="T15" fmla="*/ 3177 h 288"/>
                <a:gd name="T16" fmla="*/ 81 w 38"/>
                <a:gd name="T17" fmla="*/ 2519 h 288"/>
                <a:gd name="T18" fmla="*/ 36 w 38"/>
                <a:gd name="T19" fmla="*/ 1701 h 288"/>
                <a:gd name="T20" fmla="*/ 45 w 38"/>
                <a:gd name="T21" fmla="*/ 1081 h 288"/>
                <a:gd name="T22" fmla="*/ 45 w 38"/>
                <a:gd name="T23" fmla="*/ 531 h 288"/>
                <a:gd name="T24" fmla="*/ 181 w 38"/>
                <a:gd name="T25" fmla="*/ 136 h 288"/>
                <a:gd name="T26" fmla="*/ 199 w 38"/>
                <a:gd name="T27" fmla="*/ 0 h 2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288">
                  <a:moveTo>
                    <a:pt x="15" y="53"/>
                  </a:moveTo>
                  <a:cubicBezTo>
                    <a:pt x="18" y="60"/>
                    <a:pt x="19" y="71"/>
                    <a:pt x="20" y="78"/>
                  </a:cubicBezTo>
                  <a:cubicBezTo>
                    <a:pt x="21" y="88"/>
                    <a:pt x="21" y="98"/>
                    <a:pt x="21" y="107"/>
                  </a:cubicBezTo>
                  <a:cubicBezTo>
                    <a:pt x="20" y="124"/>
                    <a:pt x="20" y="141"/>
                    <a:pt x="20" y="158"/>
                  </a:cubicBezTo>
                  <a:cubicBezTo>
                    <a:pt x="20" y="179"/>
                    <a:pt x="20" y="199"/>
                    <a:pt x="23" y="221"/>
                  </a:cubicBezTo>
                  <a:cubicBezTo>
                    <a:pt x="25" y="244"/>
                    <a:pt x="31" y="266"/>
                    <a:pt x="38" y="288"/>
                  </a:cubicBezTo>
                  <a:cubicBezTo>
                    <a:pt x="32" y="281"/>
                    <a:pt x="24" y="274"/>
                    <a:pt x="20" y="265"/>
                  </a:cubicBezTo>
                  <a:cubicBezTo>
                    <a:pt x="11" y="249"/>
                    <a:pt x="17" y="249"/>
                    <a:pt x="11" y="232"/>
                  </a:cubicBezTo>
                  <a:cubicBezTo>
                    <a:pt x="6" y="216"/>
                    <a:pt x="6" y="201"/>
                    <a:pt x="7" y="184"/>
                  </a:cubicBezTo>
                  <a:cubicBezTo>
                    <a:pt x="7" y="170"/>
                    <a:pt x="1" y="137"/>
                    <a:pt x="3" y="124"/>
                  </a:cubicBezTo>
                  <a:cubicBezTo>
                    <a:pt x="5" y="109"/>
                    <a:pt x="4" y="94"/>
                    <a:pt x="4" y="79"/>
                  </a:cubicBezTo>
                  <a:cubicBezTo>
                    <a:pt x="3" y="66"/>
                    <a:pt x="0" y="52"/>
                    <a:pt x="4" y="39"/>
                  </a:cubicBezTo>
                  <a:cubicBezTo>
                    <a:pt x="8" y="29"/>
                    <a:pt x="11" y="19"/>
                    <a:pt x="16" y="10"/>
                  </a:cubicBezTo>
                  <a:cubicBezTo>
                    <a:pt x="18" y="6"/>
                    <a:pt x="17" y="5"/>
                    <a:pt x="18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1" name="Freeform 108">
              <a:extLst>
                <a:ext uri="{FF2B5EF4-FFF2-40B4-BE49-F238E27FC236}">
                  <a16:creationId xmlns:a16="http://schemas.microsoft.com/office/drawing/2014/main" id="{E0C96A73-E551-4B01-BE07-E416C10E7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2991"/>
              <a:ext cx="152" cy="378"/>
            </a:xfrm>
            <a:custGeom>
              <a:avLst/>
              <a:gdLst>
                <a:gd name="T0" fmla="*/ 715 w 68"/>
                <a:gd name="T1" fmla="*/ 234 h 158"/>
                <a:gd name="T2" fmla="*/ 650 w 68"/>
                <a:gd name="T3" fmla="*/ 876 h 158"/>
                <a:gd name="T4" fmla="*/ 724 w 68"/>
                <a:gd name="T5" fmla="*/ 1711 h 158"/>
                <a:gd name="T6" fmla="*/ 400 w 68"/>
                <a:gd name="T7" fmla="*/ 2153 h 158"/>
                <a:gd name="T8" fmla="*/ 0 w 68"/>
                <a:gd name="T9" fmla="*/ 1878 h 158"/>
                <a:gd name="T10" fmla="*/ 279 w 68"/>
                <a:gd name="T11" fmla="*/ 1849 h 158"/>
                <a:gd name="T12" fmla="*/ 324 w 68"/>
                <a:gd name="T13" fmla="*/ 1287 h 158"/>
                <a:gd name="T14" fmla="*/ 570 w 68"/>
                <a:gd name="T15" fmla="*/ 481 h 158"/>
                <a:gd name="T16" fmla="*/ 659 w 68"/>
                <a:gd name="T17" fmla="*/ 165 h 158"/>
                <a:gd name="T18" fmla="*/ 715 w 68"/>
                <a:gd name="T19" fmla="*/ 0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58">
                  <a:moveTo>
                    <a:pt x="64" y="17"/>
                  </a:moveTo>
                  <a:cubicBezTo>
                    <a:pt x="68" y="31"/>
                    <a:pt x="59" y="50"/>
                    <a:pt x="58" y="64"/>
                  </a:cubicBezTo>
                  <a:cubicBezTo>
                    <a:pt x="57" y="85"/>
                    <a:pt x="66" y="104"/>
                    <a:pt x="65" y="125"/>
                  </a:cubicBezTo>
                  <a:cubicBezTo>
                    <a:pt x="64" y="139"/>
                    <a:pt x="52" y="158"/>
                    <a:pt x="36" y="157"/>
                  </a:cubicBezTo>
                  <a:cubicBezTo>
                    <a:pt x="24" y="157"/>
                    <a:pt x="8" y="145"/>
                    <a:pt x="0" y="137"/>
                  </a:cubicBezTo>
                  <a:cubicBezTo>
                    <a:pt x="7" y="143"/>
                    <a:pt x="18" y="141"/>
                    <a:pt x="25" y="135"/>
                  </a:cubicBezTo>
                  <a:cubicBezTo>
                    <a:pt x="37" y="125"/>
                    <a:pt x="29" y="108"/>
                    <a:pt x="29" y="94"/>
                  </a:cubicBezTo>
                  <a:cubicBezTo>
                    <a:pt x="28" y="74"/>
                    <a:pt x="41" y="52"/>
                    <a:pt x="51" y="35"/>
                  </a:cubicBezTo>
                  <a:cubicBezTo>
                    <a:pt x="56" y="26"/>
                    <a:pt x="57" y="22"/>
                    <a:pt x="59" y="12"/>
                  </a:cubicBezTo>
                  <a:cubicBezTo>
                    <a:pt x="60" y="8"/>
                    <a:pt x="61" y="4"/>
                    <a:pt x="64" y="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2" name="Freeform 109">
              <a:extLst>
                <a:ext uri="{FF2B5EF4-FFF2-40B4-BE49-F238E27FC236}">
                  <a16:creationId xmlns:a16="http://schemas.microsoft.com/office/drawing/2014/main" id="{4A55E229-F1B8-44C1-8061-782C62F8B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3082"/>
              <a:ext cx="62" cy="263"/>
            </a:xfrm>
            <a:custGeom>
              <a:avLst/>
              <a:gdLst>
                <a:gd name="T0" fmla="*/ 303 w 28"/>
                <a:gd name="T1" fmla="*/ 0 h 110"/>
                <a:gd name="T2" fmla="*/ 259 w 28"/>
                <a:gd name="T3" fmla="*/ 887 h 110"/>
                <a:gd name="T4" fmla="*/ 0 w 28"/>
                <a:gd name="T5" fmla="*/ 1504 h 110"/>
                <a:gd name="T6" fmla="*/ 109 w 28"/>
                <a:gd name="T7" fmla="*/ 875 h 110"/>
                <a:gd name="T8" fmla="*/ 259 w 28"/>
                <a:gd name="T9" fmla="*/ 136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10">
                  <a:moveTo>
                    <a:pt x="28" y="0"/>
                  </a:moveTo>
                  <a:cubicBezTo>
                    <a:pt x="24" y="22"/>
                    <a:pt x="23" y="42"/>
                    <a:pt x="24" y="65"/>
                  </a:cubicBezTo>
                  <a:cubicBezTo>
                    <a:pt x="25" y="84"/>
                    <a:pt x="23" y="107"/>
                    <a:pt x="0" y="110"/>
                  </a:cubicBezTo>
                  <a:cubicBezTo>
                    <a:pt x="18" y="99"/>
                    <a:pt x="12" y="81"/>
                    <a:pt x="10" y="64"/>
                  </a:cubicBezTo>
                  <a:cubicBezTo>
                    <a:pt x="7" y="45"/>
                    <a:pt x="21" y="29"/>
                    <a:pt x="24" y="10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3" name="Freeform 110">
              <a:extLst>
                <a:ext uri="{FF2B5EF4-FFF2-40B4-BE49-F238E27FC236}">
                  <a16:creationId xmlns:a16="http://schemas.microsoft.com/office/drawing/2014/main" id="{27A8D761-87E5-46DA-951A-1E91BA026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3166"/>
              <a:ext cx="30" cy="120"/>
            </a:xfrm>
            <a:custGeom>
              <a:avLst/>
              <a:gdLst>
                <a:gd name="T0" fmla="*/ 111 w 13"/>
                <a:gd name="T1" fmla="*/ 0 h 50"/>
                <a:gd name="T2" fmla="*/ 65 w 13"/>
                <a:gd name="T3" fmla="*/ 691 h 50"/>
                <a:gd name="T4" fmla="*/ 85 w 13"/>
                <a:gd name="T5" fmla="*/ 2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0">
                  <a:moveTo>
                    <a:pt x="9" y="0"/>
                  </a:moveTo>
                  <a:cubicBezTo>
                    <a:pt x="1" y="16"/>
                    <a:pt x="13" y="36"/>
                    <a:pt x="5" y="50"/>
                  </a:cubicBezTo>
                  <a:cubicBezTo>
                    <a:pt x="2" y="33"/>
                    <a:pt x="0" y="16"/>
                    <a:pt x="7" y="2"/>
                  </a:cubicBezTo>
                </a:path>
              </a:pathLst>
            </a:custGeom>
            <a:solidFill>
              <a:srgbClr val="EA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4" name="Freeform 111">
              <a:extLst>
                <a:ext uri="{FF2B5EF4-FFF2-40B4-BE49-F238E27FC236}">
                  <a16:creationId xmlns:a16="http://schemas.microsoft.com/office/drawing/2014/main" id="{AFE1C28D-5427-437E-9787-BA26CFC9B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3276"/>
              <a:ext cx="233" cy="208"/>
            </a:xfrm>
            <a:custGeom>
              <a:avLst/>
              <a:gdLst>
                <a:gd name="T0" fmla="*/ 65 w 104"/>
                <a:gd name="T1" fmla="*/ 657 h 87"/>
                <a:gd name="T2" fmla="*/ 627 w 104"/>
                <a:gd name="T3" fmla="*/ 629 h 87"/>
                <a:gd name="T4" fmla="*/ 809 w 104"/>
                <a:gd name="T5" fmla="*/ 325 h 87"/>
                <a:gd name="T6" fmla="*/ 898 w 104"/>
                <a:gd name="T7" fmla="*/ 0 h 87"/>
                <a:gd name="T8" fmla="*/ 943 w 104"/>
                <a:gd name="T9" fmla="*/ 493 h 87"/>
                <a:gd name="T10" fmla="*/ 1015 w 104"/>
                <a:gd name="T11" fmla="*/ 794 h 87"/>
                <a:gd name="T12" fmla="*/ 1161 w 104"/>
                <a:gd name="T13" fmla="*/ 1188 h 87"/>
                <a:gd name="T14" fmla="*/ 999 w 104"/>
                <a:gd name="T15" fmla="*/ 1064 h 87"/>
                <a:gd name="T16" fmla="*/ 618 w 104"/>
                <a:gd name="T17" fmla="*/ 983 h 87"/>
                <a:gd name="T18" fmla="*/ 300 w 104"/>
                <a:gd name="T19" fmla="*/ 846 h 87"/>
                <a:gd name="T20" fmla="*/ 0 w 104"/>
                <a:gd name="T21" fmla="*/ 736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87">
                  <a:moveTo>
                    <a:pt x="6" y="48"/>
                  </a:moveTo>
                  <a:cubicBezTo>
                    <a:pt x="23" y="54"/>
                    <a:pt x="41" y="56"/>
                    <a:pt x="56" y="46"/>
                  </a:cubicBezTo>
                  <a:cubicBezTo>
                    <a:pt x="64" y="40"/>
                    <a:pt x="67" y="33"/>
                    <a:pt x="72" y="24"/>
                  </a:cubicBezTo>
                  <a:cubicBezTo>
                    <a:pt x="76" y="16"/>
                    <a:pt x="77" y="8"/>
                    <a:pt x="80" y="0"/>
                  </a:cubicBezTo>
                  <a:cubicBezTo>
                    <a:pt x="84" y="11"/>
                    <a:pt x="82" y="24"/>
                    <a:pt x="84" y="36"/>
                  </a:cubicBezTo>
                  <a:cubicBezTo>
                    <a:pt x="86" y="43"/>
                    <a:pt x="87" y="51"/>
                    <a:pt x="90" y="58"/>
                  </a:cubicBezTo>
                  <a:cubicBezTo>
                    <a:pt x="93" y="66"/>
                    <a:pt x="104" y="78"/>
                    <a:pt x="103" y="87"/>
                  </a:cubicBezTo>
                  <a:cubicBezTo>
                    <a:pt x="99" y="84"/>
                    <a:pt x="93" y="81"/>
                    <a:pt x="89" y="78"/>
                  </a:cubicBezTo>
                  <a:cubicBezTo>
                    <a:pt x="78" y="72"/>
                    <a:pt x="67" y="75"/>
                    <a:pt x="55" y="72"/>
                  </a:cubicBezTo>
                  <a:cubicBezTo>
                    <a:pt x="45" y="69"/>
                    <a:pt x="37" y="63"/>
                    <a:pt x="27" y="62"/>
                  </a:cubicBezTo>
                  <a:cubicBezTo>
                    <a:pt x="18" y="60"/>
                    <a:pt x="8" y="60"/>
                    <a:pt x="0" y="5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5" name="Freeform 112">
              <a:extLst>
                <a:ext uri="{FF2B5EF4-FFF2-40B4-BE49-F238E27FC236}">
                  <a16:creationId xmlns:a16="http://schemas.microsoft.com/office/drawing/2014/main" id="{2E112B6D-60B3-4936-B69C-229AD7A0B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3345"/>
              <a:ext cx="152" cy="153"/>
            </a:xfrm>
            <a:custGeom>
              <a:avLst/>
              <a:gdLst>
                <a:gd name="T0" fmla="*/ 0 w 68"/>
                <a:gd name="T1" fmla="*/ 657 h 64"/>
                <a:gd name="T2" fmla="*/ 400 w 68"/>
                <a:gd name="T3" fmla="*/ 748 h 64"/>
                <a:gd name="T4" fmla="*/ 760 w 68"/>
                <a:gd name="T5" fmla="*/ 818 h 64"/>
                <a:gd name="T6" fmla="*/ 570 w 68"/>
                <a:gd name="T7" fmla="*/ 0 h 64"/>
                <a:gd name="T8" fmla="*/ 514 w 68"/>
                <a:gd name="T9" fmla="*/ 617 h 64"/>
                <a:gd name="T10" fmla="*/ 315 w 68"/>
                <a:gd name="T11" fmla="*/ 617 h 64"/>
                <a:gd name="T12" fmla="*/ 56 w 68"/>
                <a:gd name="T13" fmla="*/ 641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4">
                  <a:moveTo>
                    <a:pt x="0" y="48"/>
                  </a:moveTo>
                  <a:cubicBezTo>
                    <a:pt x="12" y="49"/>
                    <a:pt x="24" y="52"/>
                    <a:pt x="36" y="55"/>
                  </a:cubicBezTo>
                  <a:cubicBezTo>
                    <a:pt x="44" y="56"/>
                    <a:pt x="60" y="64"/>
                    <a:pt x="68" y="60"/>
                  </a:cubicBezTo>
                  <a:cubicBezTo>
                    <a:pt x="58" y="42"/>
                    <a:pt x="51" y="21"/>
                    <a:pt x="51" y="0"/>
                  </a:cubicBezTo>
                  <a:cubicBezTo>
                    <a:pt x="47" y="11"/>
                    <a:pt x="62" y="39"/>
                    <a:pt x="46" y="45"/>
                  </a:cubicBezTo>
                  <a:cubicBezTo>
                    <a:pt x="42" y="47"/>
                    <a:pt x="32" y="46"/>
                    <a:pt x="28" y="45"/>
                  </a:cubicBezTo>
                  <a:cubicBezTo>
                    <a:pt x="19" y="45"/>
                    <a:pt x="13" y="43"/>
                    <a:pt x="5" y="47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6" name="Freeform 113">
              <a:extLst>
                <a:ext uri="{FF2B5EF4-FFF2-40B4-BE49-F238E27FC236}">
                  <a16:creationId xmlns:a16="http://schemas.microsoft.com/office/drawing/2014/main" id="{2C9D38D5-80A5-41F6-AA78-831EBCBB0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2372"/>
              <a:ext cx="56" cy="170"/>
            </a:xfrm>
            <a:custGeom>
              <a:avLst/>
              <a:gdLst>
                <a:gd name="T0" fmla="*/ 0 w 25"/>
                <a:gd name="T1" fmla="*/ 0 h 71"/>
                <a:gd name="T2" fmla="*/ 125 w 25"/>
                <a:gd name="T3" fmla="*/ 563 h 71"/>
                <a:gd name="T4" fmla="*/ 9 w 25"/>
                <a:gd name="T5" fmla="*/ 975 h 71"/>
                <a:gd name="T6" fmla="*/ 125 w 25"/>
                <a:gd name="T7" fmla="*/ 649 h 71"/>
                <a:gd name="T8" fmla="*/ 246 w 25"/>
                <a:gd name="T9" fmla="*/ 374 h 71"/>
                <a:gd name="T10" fmla="*/ 90 w 25"/>
                <a:gd name="T11" fmla="*/ 1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1">
                  <a:moveTo>
                    <a:pt x="0" y="0"/>
                  </a:moveTo>
                  <a:cubicBezTo>
                    <a:pt x="11" y="7"/>
                    <a:pt x="12" y="30"/>
                    <a:pt x="11" y="41"/>
                  </a:cubicBezTo>
                  <a:cubicBezTo>
                    <a:pt x="10" y="52"/>
                    <a:pt x="2" y="61"/>
                    <a:pt x="1" y="71"/>
                  </a:cubicBezTo>
                  <a:cubicBezTo>
                    <a:pt x="6" y="65"/>
                    <a:pt x="7" y="55"/>
                    <a:pt x="11" y="47"/>
                  </a:cubicBezTo>
                  <a:cubicBezTo>
                    <a:pt x="14" y="41"/>
                    <a:pt x="20" y="34"/>
                    <a:pt x="22" y="27"/>
                  </a:cubicBezTo>
                  <a:cubicBezTo>
                    <a:pt x="25" y="12"/>
                    <a:pt x="9" y="12"/>
                    <a:pt x="8" y="1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7" name="Freeform 114">
              <a:extLst>
                <a:ext uri="{FF2B5EF4-FFF2-40B4-BE49-F238E27FC236}">
                  <a16:creationId xmlns:a16="http://schemas.microsoft.com/office/drawing/2014/main" id="{DCBC850C-418C-45EE-BF9C-051CAE9EE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145"/>
              <a:ext cx="121" cy="179"/>
            </a:xfrm>
            <a:custGeom>
              <a:avLst/>
              <a:gdLst>
                <a:gd name="T0" fmla="*/ 0 w 54"/>
                <a:gd name="T1" fmla="*/ 0 h 75"/>
                <a:gd name="T2" fmla="*/ 408 w 54"/>
                <a:gd name="T3" fmla="*/ 570 h 75"/>
                <a:gd name="T4" fmla="*/ 542 w 54"/>
                <a:gd name="T5" fmla="*/ 1019 h 75"/>
                <a:gd name="T6" fmla="*/ 562 w 54"/>
                <a:gd name="T7" fmla="*/ 542 h 75"/>
                <a:gd name="T8" fmla="*/ 437 w 54"/>
                <a:gd name="T9" fmla="*/ 365 h 75"/>
                <a:gd name="T10" fmla="*/ 190 w 54"/>
                <a:gd name="T11" fmla="*/ 119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75">
                  <a:moveTo>
                    <a:pt x="0" y="0"/>
                  </a:moveTo>
                  <a:cubicBezTo>
                    <a:pt x="17" y="12"/>
                    <a:pt x="28" y="23"/>
                    <a:pt x="36" y="42"/>
                  </a:cubicBezTo>
                  <a:cubicBezTo>
                    <a:pt x="41" y="54"/>
                    <a:pt x="41" y="64"/>
                    <a:pt x="48" y="75"/>
                  </a:cubicBezTo>
                  <a:cubicBezTo>
                    <a:pt x="53" y="67"/>
                    <a:pt x="54" y="49"/>
                    <a:pt x="50" y="40"/>
                  </a:cubicBezTo>
                  <a:cubicBezTo>
                    <a:pt x="47" y="34"/>
                    <a:pt x="43" y="32"/>
                    <a:pt x="39" y="27"/>
                  </a:cubicBezTo>
                  <a:cubicBezTo>
                    <a:pt x="33" y="21"/>
                    <a:pt x="21" y="16"/>
                    <a:pt x="17" y="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8" name="Freeform 115">
              <a:extLst>
                <a:ext uri="{FF2B5EF4-FFF2-40B4-BE49-F238E27FC236}">
                  <a16:creationId xmlns:a16="http://schemas.microsoft.com/office/drawing/2014/main" id="{385A7ACF-EA63-47D8-9FA7-E3F12DB62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033"/>
              <a:ext cx="92" cy="122"/>
            </a:xfrm>
            <a:custGeom>
              <a:avLst/>
              <a:gdLst>
                <a:gd name="T0" fmla="*/ 0 w 41"/>
                <a:gd name="T1" fmla="*/ 0 h 51"/>
                <a:gd name="T2" fmla="*/ 272 w 41"/>
                <a:gd name="T3" fmla="*/ 383 h 51"/>
                <a:gd name="T4" fmla="*/ 337 w 41"/>
                <a:gd name="T5" fmla="*/ 699 h 51"/>
                <a:gd name="T6" fmla="*/ 462 w 41"/>
                <a:gd name="T7" fmla="*/ 481 h 51"/>
                <a:gd name="T8" fmla="*/ 157 w 41"/>
                <a:gd name="T9" fmla="*/ 6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11" y="8"/>
                    <a:pt x="19" y="14"/>
                    <a:pt x="24" y="28"/>
                  </a:cubicBezTo>
                  <a:cubicBezTo>
                    <a:pt x="27" y="35"/>
                    <a:pt x="27" y="44"/>
                    <a:pt x="30" y="51"/>
                  </a:cubicBezTo>
                  <a:cubicBezTo>
                    <a:pt x="35" y="51"/>
                    <a:pt x="41" y="40"/>
                    <a:pt x="41" y="35"/>
                  </a:cubicBezTo>
                  <a:cubicBezTo>
                    <a:pt x="40" y="25"/>
                    <a:pt x="25" y="10"/>
                    <a:pt x="14" y="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79" name="Freeform 116">
              <a:extLst>
                <a:ext uri="{FF2B5EF4-FFF2-40B4-BE49-F238E27FC236}">
                  <a16:creationId xmlns:a16="http://schemas.microsoft.com/office/drawing/2014/main" id="{C27D7F47-51CA-4A8D-80E5-DB5805CB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55"/>
              <a:ext cx="58" cy="143"/>
            </a:xfrm>
            <a:custGeom>
              <a:avLst/>
              <a:gdLst>
                <a:gd name="T0" fmla="*/ 0 w 26"/>
                <a:gd name="T1" fmla="*/ 0 h 60"/>
                <a:gd name="T2" fmla="*/ 178 w 26"/>
                <a:gd name="T3" fmla="*/ 813 h 60"/>
                <a:gd name="T4" fmla="*/ 145 w 26"/>
                <a:gd name="T5" fmla="*/ 11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0" y="0"/>
                  </a:moveTo>
                  <a:cubicBezTo>
                    <a:pt x="10" y="19"/>
                    <a:pt x="21" y="38"/>
                    <a:pt x="16" y="60"/>
                  </a:cubicBezTo>
                  <a:cubicBezTo>
                    <a:pt x="26" y="41"/>
                    <a:pt x="23" y="27"/>
                    <a:pt x="13" y="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0" name="Freeform 117">
              <a:extLst>
                <a:ext uri="{FF2B5EF4-FFF2-40B4-BE49-F238E27FC236}">
                  <a16:creationId xmlns:a16="http://schemas.microsoft.com/office/drawing/2014/main" id="{26083CEE-ECDD-4534-BDF0-504259B13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963"/>
              <a:ext cx="36" cy="60"/>
            </a:xfrm>
            <a:custGeom>
              <a:avLst/>
              <a:gdLst>
                <a:gd name="T0" fmla="*/ 0 w 16"/>
                <a:gd name="T1" fmla="*/ 0 h 25"/>
                <a:gd name="T2" fmla="*/ 101 w 16"/>
                <a:gd name="T3" fmla="*/ 346 h 25"/>
                <a:gd name="T4" fmla="*/ 182 w 16"/>
                <a:gd name="T5" fmla="*/ 21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11" y="6"/>
                    <a:pt x="3" y="19"/>
                    <a:pt x="9" y="25"/>
                  </a:cubicBezTo>
                  <a:cubicBezTo>
                    <a:pt x="10" y="22"/>
                    <a:pt x="14" y="17"/>
                    <a:pt x="16" y="16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1" name="Freeform 118">
              <a:extLst>
                <a:ext uri="{FF2B5EF4-FFF2-40B4-BE49-F238E27FC236}">
                  <a16:creationId xmlns:a16="http://schemas.microsoft.com/office/drawing/2014/main" id="{F738253A-29C1-4939-B91F-4B047B104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121"/>
              <a:ext cx="136" cy="342"/>
            </a:xfrm>
            <a:custGeom>
              <a:avLst/>
              <a:gdLst>
                <a:gd name="T0" fmla="*/ 676 w 61"/>
                <a:gd name="T1" fmla="*/ 0 h 143"/>
                <a:gd name="T2" fmla="*/ 441 w 61"/>
                <a:gd name="T3" fmla="*/ 411 h 143"/>
                <a:gd name="T4" fmla="*/ 566 w 61"/>
                <a:gd name="T5" fmla="*/ 658 h 143"/>
                <a:gd name="T6" fmla="*/ 477 w 61"/>
                <a:gd name="T7" fmla="*/ 756 h 143"/>
                <a:gd name="T8" fmla="*/ 377 w 61"/>
                <a:gd name="T9" fmla="*/ 904 h 143"/>
                <a:gd name="T10" fmla="*/ 323 w 61"/>
                <a:gd name="T11" fmla="*/ 1081 h 143"/>
                <a:gd name="T12" fmla="*/ 377 w 61"/>
                <a:gd name="T13" fmla="*/ 1229 h 143"/>
                <a:gd name="T14" fmla="*/ 332 w 61"/>
                <a:gd name="T15" fmla="*/ 1452 h 143"/>
                <a:gd name="T16" fmla="*/ 288 w 61"/>
                <a:gd name="T17" fmla="*/ 1722 h 143"/>
                <a:gd name="T18" fmla="*/ 223 w 61"/>
                <a:gd name="T19" fmla="*/ 1956 h 143"/>
                <a:gd name="T20" fmla="*/ 178 w 61"/>
                <a:gd name="T21" fmla="*/ 933 h 143"/>
                <a:gd name="T22" fmla="*/ 441 w 61"/>
                <a:gd name="T23" fmla="*/ 258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143">
                  <a:moveTo>
                    <a:pt x="61" y="0"/>
                  </a:moveTo>
                  <a:cubicBezTo>
                    <a:pt x="54" y="11"/>
                    <a:pt x="44" y="18"/>
                    <a:pt x="40" y="30"/>
                  </a:cubicBezTo>
                  <a:cubicBezTo>
                    <a:pt x="36" y="43"/>
                    <a:pt x="52" y="40"/>
                    <a:pt x="51" y="48"/>
                  </a:cubicBezTo>
                  <a:cubicBezTo>
                    <a:pt x="51" y="51"/>
                    <a:pt x="45" y="54"/>
                    <a:pt x="43" y="55"/>
                  </a:cubicBezTo>
                  <a:cubicBezTo>
                    <a:pt x="40" y="59"/>
                    <a:pt x="36" y="62"/>
                    <a:pt x="34" y="66"/>
                  </a:cubicBezTo>
                  <a:cubicBezTo>
                    <a:pt x="32" y="70"/>
                    <a:pt x="29" y="75"/>
                    <a:pt x="29" y="79"/>
                  </a:cubicBezTo>
                  <a:cubicBezTo>
                    <a:pt x="29" y="85"/>
                    <a:pt x="32" y="86"/>
                    <a:pt x="34" y="90"/>
                  </a:cubicBezTo>
                  <a:cubicBezTo>
                    <a:pt x="37" y="97"/>
                    <a:pt x="33" y="100"/>
                    <a:pt x="30" y="106"/>
                  </a:cubicBezTo>
                  <a:cubicBezTo>
                    <a:pt x="26" y="113"/>
                    <a:pt x="26" y="119"/>
                    <a:pt x="26" y="126"/>
                  </a:cubicBezTo>
                  <a:cubicBezTo>
                    <a:pt x="27" y="132"/>
                    <a:pt x="26" y="141"/>
                    <a:pt x="20" y="143"/>
                  </a:cubicBezTo>
                  <a:cubicBezTo>
                    <a:pt x="0" y="125"/>
                    <a:pt x="8" y="91"/>
                    <a:pt x="16" y="68"/>
                  </a:cubicBezTo>
                  <a:cubicBezTo>
                    <a:pt x="23" y="50"/>
                    <a:pt x="25" y="33"/>
                    <a:pt x="40" y="1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2" name="Freeform 119">
              <a:extLst>
                <a:ext uri="{FF2B5EF4-FFF2-40B4-BE49-F238E27FC236}">
                  <a16:creationId xmlns:a16="http://schemas.microsoft.com/office/drawing/2014/main" id="{BDAB6187-AEC1-4E79-A3ED-70349BA1C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1239"/>
              <a:ext cx="191" cy="294"/>
            </a:xfrm>
            <a:custGeom>
              <a:avLst/>
              <a:gdLst>
                <a:gd name="T0" fmla="*/ 964 w 85"/>
                <a:gd name="T1" fmla="*/ 0 h 123"/>
                <a:gd name="T2" fmla="*/ 692 w 85"/>
                <a:gd name="T3" fmla="*/ 287 h 123"/>
                <a:gd name="T4" fmla="*/ 636 w 85"/>
                <a:gd name="T5" fmla="*/ 492 h 123"/>
                <a:gd name="T6" fmla="*/ 717 w 85"/>
                <a:gd name="T7" fmla="*/ 571 h 123"/>
                <a:gd name="T8" fmla="*/ 566 w 85"/>
                <a:gd name="T9" fmla="*/ 806 h 123"/>
                <a:gd name="T10" fmla="*/ 591 w 85"/>
                <a:gd name="T11" fmla="*/ 1023 h 123"/>
                <a:gd name="T12" fmla="*/ 465 w 85"/>
                <a:gd name="T13" fmla="*/ 1200 h 123"/>
                <a:gd name="T14" fmla="*/ 490 w 85"/>
                <a:gd name="T15" fmla="*/ 1336 h 123"/>
                <a:gd name="T16" fmla="*/ 319 w 85"/>
                <a:gd name="T17" fmla="*/ 1542 h 123"/>
                <a:gd name="T18" fmla="*/ 110 w 85"/>
                <a:gd name="T19" fmla="*/ 1554 h 123"/>
                <a:gd name="T20" fmla="*/ 263 w 85"/>
                <a:gd name="T21" fmla="*/ 686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123">
                  <a:moveTo>
                    <a:pt x="85" y="0"/>
                  </a:moveTo>
                  <a:cubicBezTo>
                    <a:pt x="76" y="6"/>
                    <a:pt x="67" y="11"/>
                    <a:pt x="61" y="21"/>
                  </a:cubicBezTo>
                  <a:cubicBezTo>
                    <a:pt x="58" y="24"/>
                    <a:pt x="55" y="31"/>
                    <a:pt x="56" y="36"/>
                  </a:cubicBezTo>
                  <a:cubicBezTo>
                    <a:pt x="57" y="40"/>
                    <a:pt x="62" y="40"/>
                    <a:pt x="63" y="42"/>
                  </a:cubicBezTo>
                  <a:cubicBezTo>
                    <a:pt x="64" y="47"/>
                    <a:pt x="52" y="55"/>
                    <a:pt x="50" y="59"/>
                  </a:cubicBezTo>
                  <a:cubicBezTo>
                    <a:pt x="46" y="67"/>
                    <a:pt x="52" y="69"/>
                    <a:pt x="52" y="75"/>
                  </a:cubicBezTo>
                  <a:cubicBezTo>
                    <a:pt x="51" y="81"/>
                    <a:pt x="43" y="83"/>
                    <a:pt x="41" y="88"/>
                  </a:cubicBezTo>
                  <a:cubicBezTo>
                    <a:pt x="39" y="93"/>
                    <a:pt x="43" y="93"/>
                    <a:pt x="43" y="98"/>
                  </a:cubicBezTo>
                  <a:cubicBezTo>
                    <a:pt x="42" y="102"/>
                    <a:pt x="32" y="111"/>
                    <a:pt x="28" y="113"/>
                  </a:cubicBezTo>
                  <a:cubicBezTo>
                    <a:pt x="22" y="117"/>
                    <a:pt x="14" y="123"/>
                    <a:pt x="10" y="114"/>
                  </a:cubicBezTo>
                  <a:cubicBezTo>
                    <a:pt x="0" y="93"/>
                    <a:pt x="14" y="68"/>
                    <a:pt x="23" y="5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3" name="Freeform 120">
              <a:extLst>
                <a:ext uri="{FF2B5EF4-FFF2-40B4-BE49-F238E27FC236}">
                  <a16:creationId xmlns:a16="http://schemas.microsoft.com/office/drawing/2014/main" id="{E378E2E7-F287-4CC0-9E86-8E3E7BBFA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1679"/>
              <a:ext cx="69" cy="134"/>
            </a:xfrm>
            <a:custGeom>
              <a:avLst/>
              <a:gdLst>
                <a:gd name="T0" fmla="*/ 162 w 31"/>
                <a:gd name="T1" fmla="*/ 0 h 56"/>
                <a:gd name="T2" fmla="*/ 198 w 31"/>
                <a:gd name="T3" fmla="*/ 258 h 56"/>
                <a:gd name="T4" fmla="*/ 80 w 31"/>
                <a:gd name="T5" fmla="*/ 493 h 56"/>
                <a:gd name="T6" fmla="*/ 207 w 31"/>
                <a:gd name="T7" fmla="*/ 579 h 56"/>
                <a:gd name="T8" fmla="*/ 207 w 31"/>
                <a:gd name="T9" fmla="*/ 768 h 56"/>
                <a:gd name="T10" fmla="*/ 298 w 31"/>
                <a:gd name="T11" fmla="*/ 325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56">
                  <a:moveTo>
                    <a:pt x="15" y="0"/>
                  </a:moveTo>
                  <a:cubicBezTo>
                    <a:pt x="15" y="7"/>
                    <a:pt x="22" y="10"/>
                    <a:pt x="18" y="19"/>
                  </a:cubicBezTo>
                  <a:cubicBezTo>
                    <a:pt x="14" y="26"/>
                    <a:pt x="0" y="28"/>
                    <a:pt x="7" y="36"/>
                  </a:cubicBezTo>
                  <a:cubicBezTo>
                    <a:pt x="10" y="40"/>
                    <a:pt x="15" y="38"/>
                    <a:pt x="19" y="42"/>
                  </a:cubicBezTo>
                  <a:cubicBezTo>
                    <a:pt x="22" y="46"/>
                    <a:pt x="21" y="52"/>
                    <a:pt x="19" y="56"/>
                  </a:cubicBezTo>
                  <a:cubicBezTo>
                    <a:pt x="25" y="48"/>
                    <a:pt x="31" y="34"/>
                    <a:pt x="27" y="24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4" name="Freeform 121">
              <a:extLst>
                <a:ext uri="{FF2B5EF4-FFF2-40B4-BE49-F238E27FC236}">
                  <a16:creationId xmlns:a16="http://schemas.microsoft.com/office/drawing/2014/main" id="{309F2F5B-A6BC-4A73-81BE-176D9D4B3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066"/>
              <a:ext cx="76" cy="91"/>
            </a:xfrm>
            <a:custGeom>
              <a:avLst/>
              <a:gdLst>
                <a:gd name="T0" fmla="*/ 199 w 34"/>
                <a:gd name="T1" fmla="*/ 0 h 38"/>
                <a:gd name="T2" fmla="*/ 9 w 34"/>
                <a:gd name="T3" fmla="*/ 218 h 38"/>
                <a:gd name="T4" fmla="*/ 255 w 34"/>
                <a:gd name="T5" fmla="*/ 465 h 38"/>
                <a:gd name="T6" fmla="*/ 315 w 34"/>
                <a:gd name="T7" fmla="*/ 510 h 38"/>
                <a:gd name="T8" fmla="*/ 380 w 34"/>
                <a:gd name="T9" fmla="*/ 328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8">
                  <a:moveTo>
                    <a:pt x="18" y="0"/>
                  </a:moveTo>
                  <a:cubicBezTo>
                    <a:pt x="22" y="14"/>
                    <a:pt x="12" y="13"/>
                    <a:pt x="1" y="16"/>
                  </a:cubicBezTo>
                  <a:cubicBezTo>
                    <a:pt x="0" y="27"/>
                    <a:pt x="17" y="31"/>
                    <a:pt x="23" y="34"/>
                  </a:cubicBezTo>
                  <a:cubicBezTo>
                    <a:pt x="26" y="36"/>
                    <a:pt x="24" y="38"/>
                    <a:pt x="28" y="37"/>
                  </a:cubicBezTo>
                  <a:cubicBezTo>
                    <a:pt x="33" y="36"/>
                    <a:pt x="32" y="27"/>
                    <a:pt x="34" y="24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5" name="Freeform 122">
              <a:extLst>
                <a:ext uri="{FF2B5EF4-FFF2-40B4-BE49-F238E27FC236}">
                  <a16:creationId xmlns:a16="http://schemas.microsoft.com/office/drawing/2014/main" id="{D0757257-5FD6-47C6-A81B-4999981A5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164"/>
              <a:ext cx="105" cy="146"/>
            </a:xfrm>
            <a:custGeom>
              <a:avLst/>
              <a:gdLst>
                <a:gd name="T0" fmla="*/ 226 w 47"/>
                <a:gd name="T1" fmla="*/ 108 h 61"/>
                <a:gd name="T2" fmla="*/ 89 w 47"/>
                <a:gd name="T3" fmla="*/ 12 h 61"/>
                <a:gd name="T4" fmla="*/ 80 w 47"/>
                <a:gd name="T5" fmla="*/ 127 h 61"/>
                <a:gd name="T6" fmla="*/ 199 w 47"/>
                <a:gd name="T7" fmla="*/ 304 h 61"/>
                <a:gd name="T8" fmla="*/ 179 w 47"/>
                <a:gd name="T9" fmla="*/ 395 h 61"/>
                <a:gd name="T10" fmla="*/ 335 w 47"/>
                <a:gd name="T11" fmla="*/ 493 h 61"/>
                <a:gd name="T12" fmla="*/ 299 w 47"/>
                <a:gd name="T13" fmla="*/ 618 h 61"/>
                <a:gd name="T14" fmla="*/ 413 w 47"/>
                <a:gd name="T15" fmla="*/ 740 h 61"/>
                <a:gd name="T16" fmla="*/ 505 w 47"/>
                <a:gd name="T17" fmla="*/ 835 h 61"/>
                <a:gd name="T18" fmla="*/ 514 w 47"/>
                <a:gd name="T19" fmla="*/ 591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61">
                  <a:moveTo>
                    <a:pt x="20" y="8"/>
                  </a:moveTo>
                  <a:cubicBezTo>
                    <a:pt x="16" y="7"/>
                    <a:pt x="12" y="1"/>
                    <a:pt x="8" y="1"/>
                  </a:cubicBezTo>
                  <a:cubicBezTo>
                    <a:pt x="0" y="0"/>
                    <a:pt x="2" y="4"/>
                    <a:pt x="7" y="9"/>
                  </a:cubicBezTo>
                  <a:cubicBezTo>
                    <a:pt x="11" y="13"/>
                    <a:pt x="18" y="15"/>
                    <a:pt x="18" y="22"/>
                  </a:cubicBezTo>
                  <a:cubicBezTo>
                    <a:pt x="18" y="25"/>
                    <a:pt x="14" y="26"/>
                    <a:pt x="16" y="29"/>
                  </a:cubicBezTo>
                  <a:cubicBezTo>
                    <a:pt x="19" y="33"/>
                    <a:pt x="29" y="31"/>
                    <a:pt x="30" y="36"/>
                  </a:cubicBezTo>
                  <a:cubicBezTo>
                    <a:pt x="31" y="39"/>
                    <a:pt x="27" y="43"/>
                    <a:pt x="27" y="45"/>
                  </a:cubicBezTo>
                  <a:cubicBezTo>
                    <a:pt x="27" y="51"/>
                    <a:pt x="33" y="51"/>
                    <a:pt x="37" y="54"/>
                  </a:cubicBezTo>
                  <a:cubicBezTo>
                    <a:pt x="40" y="57"/>
                    <a:pt x="40" y="61"/>
                    <a:pt x="45" y="61"/>
                  </a:cubicBezTo>
                  <a:cubicBezTo>
                    <a:pt x="47" y="55"/>
                    <a:pt x="46" y="48"/>
                    <a:pt x="46" y="43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6" name="Freeform 123">
              <a:extLst>
                <a:ext uri="{FF2B5EF4-FFF2-40B4-BE49-F238E27FC236}">
                  <a16:creationId xmlns:a16="http://schemas.microsoft.com/office/drawing/2014/main" id="{F5B75EA6-AFE0-4DD8-AF90-F440A997E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372"/>
              <a:ext cx="56" cy="77"/>
            </a:xfrm>
            <a:custGeom>
              <a:avLst/>
              <a:gdLst>
                <a:gd name="T0" fmla="*/ 235 w 25"/>
                <a:gd name="T1" fmla="*/ 128 h 32"/>
                <a:gd name="T2" fmla="*/ 101 w 25"/>
                <a:gd name="T3" fmla="*/ 0 h 32"/>
                <a:gd name="T4" fmla="*/ 170 w 25"/>
                <a:gd name="T5" fmla="*/ 168 h 32"/>
                <a:gd name="T6" fmla="*/ 146 w 25"/>
                <a:gd name="T7" fmla="*/ 308 h 32"/>
                <a:gd name="T8" fmla="*/ 280 w 25"/>
                <a:gd name="T9" fmla="*/ 44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21" y="9"/>
                  </a:moveTo>
                  <a:cubicBezTo>
                    <a:pt x="17" y="7"/>
                    <a:pt x="13" y="0"/>
                    <a:pt x="9" y="0"/>
                  </a:cubicBezTo>
                  <a:cubicBezTo>
                    <a:pt x="0" y="1"/>
                    <a:pt x="14" y="11"/>
                    <a:pt x="15" y="12"/>
                  </a:cubicBezTo>
                  <a:cubicBezTo>
                    <a:pt x="18" y="18"/>
                    <a:pt x="13" y="17"/>
                    <a:pt x="13" y="22"/>
                  </a:cubicBezTo>
                  <a:cubicBezTo>
                    <a:pt x="13" y="27"/>
                    <a:pt x="22" y="30"/>
                    <a:pt x="25" y="32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7" name="Freeform 124">
              <a:extLst>
                <a:ext uri="{FF2B5EF4-FFF2-40B4-BE49-F238E27FC236}">
                  <a16:creationId xmlns:a16="http://schemas.microsoft.com/office/drawing/2014/main" id="{130D24CA-DA8A-4E2F-8921-F841C4AAC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2" y="2308"/>
              <a:ext cx="117" cy="287"/>
            </a:xfrm>
            <a:custGeom>
              <a:avLst/>
              <a:gdLst>
                <a:gd name="T0" fmla="*/ 137 w 52"/>
                <a:gd name="T1" fmla="*/ 41 h 120"/>
                <a:gd name="T2" fmla="*/ 25 w 52"/>
                <a:gd name="T3" fmla="*/ 127 h 120"/>
                <a:gd name="T4" fmla="*/ 137 w 52"/>
                <a:gd name="T5" fmla="*/ 206 h 120"/>
                <a:gd name="T6" fmla="*/ 263 w 52"/>
                <a:gd name="T7" fmla="*/ 344 h 120"/>
                <a:gd name="T8" fmla="*/ 284 w 52"/>
                <a:gd name="T9" fmla="*/ 617 h 120"/>
                <a:gd name="T10" fmla="*/ 81 w 52"/>
                <a:gd name="T11" fmla="*/ 727 h 120"/>
                <a:gd name="T12" fmla="*/ 182 w 52"/>
                <a:gd name="T13" fmla="*/ 794 h 120"/>
                <a:gd name="T14" fmla="*/ 356 w 52"/>
                <a:gd name="T15" fmla="*/ 954 h 120"/>
                <a:gd name="T16" fmla="*/ 284 w 52"/>
                <a:gd name="T17" fmla="*/ 1162 h 120"/>
                <a:gd name="T18" fmla="*/ 284 w 52"/>
                <a:gd name="T19" fmla="*/ 1327 h 120"/>
                <a:gd name="T20" fmla="*/ 194 w 52"/>
                <a:gd name="T21" fmla="*/ 1583 h 120"/>
                <a:gd name="T22" fmla="*/ 410 w 52"/>
                <a:gd name="T23" fmla="*/ 1516 h 120"/>
                <a:gd name="T24" fmla="*/ 572 w 52"/>
                <a:gd name="T25" fmla="*/ 1110 h 120"/>
                <a:gd name="T26" fmla="*/ 365 w 52"/>
                <a:gd name="T27" fmla="*/ 371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120">
                  <a:moveTo>
                    <a:pt x="12" y="3"/>
                  </a:moveTo>
                  <a:cubicBezTo>
                    <a:pt x="7" y="0"/>
                    <a:pt x="0" y="3"/>
                    <a:pt x="2" y="9"/>
                  </a:cubicBezTo>
                  <a:cubicBezTo>
                    <a:pt x="3" y="11"/>
                    <a:pt x="10" y="13"/>
                    <a:pt x="12" y="15"/>
                  </a:cubicBezTo>
                  <a:cubicBezTo>
                    <a:pt x="16" y="17"/>
                    <a:pt x="20" y="20"/>
                    <a:pt x="23" y="25"/>
                  </a:cubicBezTo>
                  <a:cubicBezTo>
                    <a:pt x="27" y="30"/>
                    <a:pt x="32" y="40"/>
                    <a:pt x="25" y="45"/>
                  </a:cubicBezTo>
                  <a:cubicBezTo>
                    <a:pt x="22" y="48"/>
                    <a:pt x="5" y="44"/>
                    <a:pt x="7" y="53"/>
                  </a:cubicBezTo>
                  <a:cubicBezTo>
                    <a:pt x="7" y="55"/>
                    <a:pt x="15" y="57"/>
                    <a:pt x="16" y="58"/>
                  </a:cubicBezTo>
                  <a:cubicBezTo>
                    <a:pt x="22" y="61"/>
                    <a:pt x="28" y="65"/>
                    <a:pt x="31" y="70"/>
                  </a:cubicBezTo>
                  <a:cubicBezTo>
                    <a:pt x="37" y="80"/>
                    <a:pt x="32" y="81"/>
                    <a:pt x="25" y="85"/>
                  </a:cubicBezTo>
                  <a:cubicBezTo>
                    <a:pt x="18" y="90"/>
                    <a:pt x="24" y="89"/>
                    <a:pt x="25" y="97"/>
                  </a:cubicBezTo>
                  <a:cubicBezTo>
                    <a:pt x="27" y="105"/>
                    <a:pt x="20" y="110"/>
                    <a:pt x="17" y="116"/>
                  </a:cubicBezTo>
                  <a:cubicBezTo>
                    <a:pt x="22" y="120"/>
                    <a:pt x="32" y="115"/>
                    <a:pt x="36" y="111"/>
                  </a:cubicBezTo>
                  <a:cubicBezTo>
                    <a:pt x="43" y="104"/>
                    <a:pt x="48" y="91"/>
                    <a:pt x="50" y="81"/>
                  </a:cubicBezTo>
                  <a:cubicBezTo>
                    <a:pt x="52" y="63"/>
                    <a:pt x="42" y="40"/>
                    <a:pt x="32" y="27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8" name="Freeform 125">
              <a:extLst>
                <a:ext uri="{FF2B5EF4-FFF2-40B4-BE49-F238E27FC236}">
                  <a16:creationId xmlns:a16="http://schemas.microsoft.com/office/drawing/2014/main" id="{0305A83F-4C4E-46F9-84FC-E1365F3ED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987"/>
              <a:ext cx="144" cy="127"/>
            </a:xfrm>
            <a:custGeom>
              <a:avLst/>
              <a:gdLst>
                <a:gd name="T0" fmla="*/ 173 w 64"/>
                <a:gd name="T1" fmla="*/ 12 h 53"/>
                <a:gd name="T2" fmla="*/ 81 w 64"/>
                <a:gd name="T3" fmla="*/ 127 h 53"/>
                <a:gd name="T4" fmla="*/ 320 w 64"/>
                <a:gd name="T5" fmla="*/ 333 h 53"/>
                <a:gd name="T6" fmla="*/ 320 w 64"/>
                <a:gd name="T7" fmla="*/ 424 h 53"/>
                <a:gd name="T8" fmla="*/ 482 w 64"/>
                <a:gd name="T9" fmla="*/ 465 h 53"/>
                <a:gd name="T10" fmla="*/ 720 w 64"/>
                <a:gd name="T11" fmla="*/ 700 h 53"/>
                <a:gd name="T12" fmla="*/ 648 w 64"/>
                <a:gd name="T13" fmla="*/ 345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53">
                  <a:moveTo>
                    <a:pt x="15" y="1"/>
                  </a:moveTo>
                  <a:cubicBezTo>
                    <a:pt x="6" y="0"/>
                    <a:pt x="0" y="2"/>
                    <a:pt x="7" y="9"/>
                  </a:cubicBezTo>
                  <a:cubicBezTo>
                    <a:pt x="15" y="15"/>
                    <a:pt x="25" y="14"/>
                    <a:pt x="28" y="24"/>
                  </a:cubicBezTo>
                  <a:cubicBezTo>
                    <a:pt x="28" y="26"/>
                    <a:pt x="27" y="29"/>
                    <a:pt x="28" y="31"/>
                  </a:cubicBezTo>
                  <a:cubicBezTo>
                    <a:pt x="31" y="34"/>
                    <a:pt x="38" y="33"/>
                    <a:pt x="42" y="34"/>
                  </a:cubicBezTo>
                  <a:cubicBezTo>
                    <a:pt x="49" y="37"/>
                    <a:pt x="56" y="53"/>
                    <a:pt x="63" y="51"/>
                  </a:cubicBezTo>
                  <a:cubicBezTo>
                    <a:pt x="64" y="42"/>
                    <a:pt x="59" y="33"/>
                    <a:pt x="57" y="25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89" name="Freeform 126">
              <a:extLst>
                <a:ext uri="{FF2B5EF4-FFF2-40B4-BE49-F238E27FC236}">
                  <a16:creationId xmlns:a16="http://schemas.microsoft.com/office/drawing/2014/main" id="{EE114551-C251-480F-8797-9A14806F8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698"/>
              <a:ext cx="147" cy="148"/>
            </a:xfrm>
            <a:custGeom>
              <a:avLst/>
              <a:gdLst>
                <a:gd name="T0" fmla="*/ 708 w 66"/>
                <a:gd name="T1" fmla="*/ 0 h 62"/>
                <a:gd name="T2" fmla="*/ 432 w 66"/>
                <a:gd name="T3" fmla="*/ 275 h 62"/>
                <a:gd name="T4" fmla="*/ 0 w 66"/>
                <a:gd name="T5" fmla="*/ 313 h 62"/>
                <a:gd name="T6" fmla="*/ 209 w 66"/>
                <a:gd name="T7" fmla="*/ 394 h 62"/>
                <a:gd name="T8" fmla="*/ 530 w 66"/>
                <a:gd name="T9" fmla="*/ 571 h 62"/>
                <a:gd name="T10" fmla="*/ 619 w 66"/>
                <a:gd name="T11" fmla="*/ 764 h 62"/>
                <a:gd name="T12" fmla="*/ 728 w 66"/>
                <a:gd name="T13" fmla="*/ 843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62">
                  <a:moveTo>
                    <a:pt x="64" y="0"/>
                  </a:moveTo>
                  <a:cubicBezTo>
                    <a:pt x="60" y="12"/>
                    <a:pt x="51" y="20"/>
                    <a:pt x="39" y="20"/>
                  </a:cubicBezTo>
                  <a:cubicBezTo>
                    <a:pt x="28" y="19"/>
                    <a:pt x="7" y="13"/>
                    <a:pt x="0" y="23"/>
                  </a:cubicBezTo>
                  <a:cubicBezTo>
                    <a:pt x="3" y="29"/>
                    <a:pt x="14" y="28"/>
                    <a:pt x="19" y="29"/>
                  </a:cubicBezTo>
                  <a:cubicBezTo>
                    <a:pt x="29" y="30"/>
                    <a:pt x="41" y="35"/>
                    <a:pt x="48" y="42"/>
                  </a:cubicBezTo>
                  <a:cubicBezTo>
                    <a:pt x="51" y="47"/>
                    <a:pt x="52" y="52"/>
                    <a:pt x="56" y="56"/>
                  </a:cubicBezTo>
                  <a:cubicBezTo>
                    <a:pt x="59" y="58"/>
                    <a:pt x="63" y="60"/>
                    <a:pt x="66" y="62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0" name="Freeform 127">
              <a:extLst>
                <a:ext uri="{FF2B5EF4-FFF2-40B4-BE49-F238E27FC236}">
                  <a16:creationId xmlns:a16="http://schemas.microsoft.com/office/drawing/2014/main" id="{57DDEB14-06D2-4873-92DE-07F92B6A0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425"/>
              <a:ext cx="219" cy="125"/>
            </a:xfrm>
            <a:custGeom>
              <a:avLst/>
              <a:gdLst>
                <a:gd name="T0" fmla="*/ 1003 w 98"/>
                <a:gd name="T1" fmla="*/ 219 h 52"/>
                <a:gd name="T2" fmla="*/ 769 w 98"/>
                <a:gd name="T3" fmla="*/ 151 h 52"/>
                <a:gd name="T4" fmla="*/ 344 w 98"/>
                <a:gd name="T5" fmla="*/ 29 h 52"/>
                <a:gd name="T6" fmla="*/ 0 w 98"/>
                <a:gd name="T7" fmla="*/ 82 h 52"/>
                <a:gd name="T8" fmla="*/ 199 w 98"/>
                <a:gd name="T9" fmla="*/ 127 h 52"/>
                <a:gd name="T10" fmla="*/ 760 w 98"/>
                <a:gd name="T11" fmla="*/ 334 h 52"/>
                <a:gd name="T12" fmla="*/ 1073 w 98"/>
                <a:gd name="T13" fmla="*/ 584 h 52"/>
                <a:gd name="T14" fmla="*/ 1093 w 98"/>
                <a:gd name="T15" fmla="*/ 721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52">
                  <a:moveTo>
                    <a:pt x="90" y="16"/>
                  </a:moveTo>
                  <a:cubicBezTo>
                    <a:pt x="86" y="23"/>
                    <a:pt x="73" y="13"/>
                    <a:pt x="69" y="11"/>
                  </a:cubicBezTo>
                  <a:cubicBezTo>
                    <a:pt x="57" y="6"/>
                    <a:pt x="44" y="3"/>
                    <a:pt x="31" y="2"/>
                  </a:cubicBezTo>
                  <a:cubicBezTo>
                    <a:pt x="23" y="2"/>
                    <a:pt x="7" y="0"/>
                    <a:pt x="0" y="6"/>
                  </a:cubicBezTo>
                  <a:cubicBezTo>
                    <a:pt x="5" y="8"/>
                    <a:pt x="12" y="8"/>
                    <a:pt x="18" y="9"/>
                  </a:cubicBezTo>
                  <a:cubicBezTo>
                    <a:pt x="35" y="12"/>
                    <a:pt x="51" y="17"/>
                    <a:pt x="68" y="24"/>
                  </a:cubicBezTo>
                  <a:cubicBezTo>
                    <a:pt x="78" y="28"/>
                    <a:pt x="91" y="32"/>
                    <a:pt x="96" y="42"/>
                  </a:cubicBezTo>
                  <a:cubicBezTo>
                    <a:pt x="97" y="46"/>
                    <a:pt x="97" y="50"/>
                    <a:pt x="98" y="52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1" name="Freeform 128">
              <a:extLst>
                <a:ext uri="{FF2B5EF4-FFF2-40B4-BE49-F238E27FC236}">
                  <a16:creationId xmlns:a16="http://schemas.microsoft.com/office/drawing/2014/main" id="{E4A1AD9B-408E-4C05-8942-F76FEF0CF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286"/>
              <a:ext cx="502" cy="318"/>
            </a:xfrm>
            <a:custGeom>
              <a:avLst/>
              <a:gdLst>
                <a:gd name="T0" fmla="*/ 0 w 224"/>
                <a:gd name="T1" fmla="*/ 1160 h 133"/>
                <a:gd name="T2" fmla="*/ 554 w 224"/>
                <a:gd name="T3" fmla="*/ 1040 h 133"/>
                <a:gd name="T4" fmla="*/ 1351 w 224"/>
                <a:gd name="T5" fmla="*/ 1188 h 133"/>
                <a:gd name="T6" fmla="*/ 1824 w 224"/>
                <a:gd name="T7" fmla="*/ 1600 h 133"/>
                <a:gd name="T8" fmla="*/ 2160 w 224"/>
                <a:gd name="T9" fmla="*/ 1788 h 133"/>
                <a:gd name="T10" fmla="*/ 2387 w 224"/>
                <a:gd name="T11" fmla="*/ 806 h 133"/>
                <a:gd name="T12" fmla="*/ 1125 w 224"/>
                <a:gd name="T13" fmla="*/ 29 h 133"/>
                <a:gd name="T14" fmla="*/ 1903 w 224"/>
                <a:gd name="T15" fmla="*/ 600 h 133"/>
                <a:gd name="T16" fmla="*/ 1387 w 224"/>
                <a:gd name="T17" fmla="*/ 806 h 133"/>
                <a:gd name="T18" fmla="*/ 955 w 224"/>
                <a:gd name="T19" fmla="*/ 806 h 133"/>
                <a:gd name="T20" fmla="*/ 717 w 224"/>
                <a:gd name="T21" fmla="*/ 846 h 133"/>
                <a:gd name="T22" fmla="*/ 170 w 224"/>
                <a:gd name="T23" fmla="*/ 1064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4" h="133">
                  <a:moveTo>
                    <a:pt x="0" y="85"/>
                  </a:moveTo>
                  <a:cubicBezTo>
                    <a:pt x="16" y="84"/>
                    <a:pt x="33" y="78"/>
                    <a:pt x="49" y="76"/>
                  </a:cubicBezTo>
                  <a:cubicBezTo>
                    <a:pt x="74" y="75"/>
                    <a:pt x="96" y="79"/>
                    <a:pt x="120" y="87"/>
                  </a:cubicBezTo>
                  <a:cubicBezTo>
                    <a:pt x="140" y="93"/>
                    <a:pt x="149" y="102"/>
                    <a:pt x="162" y="117"/>
                  </a:cubicBezTo>
                  <a:cubicBezTo>
                    <a:pt x="170" y="125"/>
                    <a:pt x="179" y="133"/>
                    <a:pt x="192" y="131"/>
                  </a:cubicBezTo>
                  <a:cubicBezTo>
                    <a:pt x="224" y="125"/>
                    <a:pt x="223" y="80"/>
                    <a:pt x="212" y="59"/>
                  </a:cubicBezTo>
                  <a:cubicBezTo>
                    <a:pt x="192" y="19"/>
                    <a:pt x="144" y="0"/>
                    <a:pt x="100" y="2"/>
                  </a:cubicBezTo>
                  <a:cubicBezTo>
                    <a:pt x="119" y="9"/>
                    <a:pt x="164" y="23"/>
                    <a:pt x="169" y="44"/>
                  </a:cubicBezTo>
                  <a:cubicBezTo>
                    <a:pt x="177" y="80"/>
                    <a:pt x="138" y="62"/>
                    <a:pt x="123" y="59"/>
                  </a:cubicBezTo>
                  <a:cubicBezTo>
                    <a:pt x="110" y="57"/>
                    <a:pt x="98" y="57"/>
                    <a:pt x="85" y="59"/>
                  </a:cubicBezTo>
                  <a:cubicBezTo>
                    <a:pt x="82" y="60"/>
                    <a:pt x="68" y="62"/>
                    <a:pt x="64" y="62"/>
                  </a:cubicBezTo>
                  <a:cubicBezTo>
                    <a:pt x="46" y="61"/>
                    <a:pt x="30" y="73"/>
                    <a:pt x="15" y="78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2" name="Freeform 129">
              <a:extLst>
                <a:ext uri="{FF2B5EF4-FFF2-40B4-BE49-F238E27FC236}">
                  <a16:creationId xmlns:a16="http://schemas.microsoft.com/office/drawing/2014/main" id="{53C90182-9777-40F2-9562-A0BDF7D11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2396"/>
              <a:ext cx="256" cy="172"/>
            </a:xfrm>
            <a:custGeom>
              <a:avLst/>
              <a:gdLst>
                <a:gd name="T0" fmla="*/ 0 w 114"/>
                <a:gd name="T1" fmla="*/ 394 h 72"/>
                <a:gd name="T2" fmla="*/ 611 w 114"/>
                <a:gd name="T3" fmla="*/ 793 h 72"/>
                <a:gd name="T4" fmla="*/ 838 w 114"/>
                <a:gd name="T5" fmla="*/ 982 h 72"/>
                <a:gd name="T6" fmla="*/ 1008 w 114"/>
                <a:gd name="T7" fmla="*/ 925 h 72"/>
                <a:gd name="T8" fmla="*/ 862 w 114"/>
                <a:gd name="T9" fmla="*/ 0 h 72"/>
                <a:gd name="T10" fmla="*/ 871 w 114"/>
                <a:gd name="T11" fmla="*/ 394 h 72"/>
                <a:gd name="T12" fmla="*/ 624 w 114"/>
                <a:gd name="T13" fmla="*/ 435 h 72"/>
                <a:gd name="T14" fmla="*/ 429 w 114"/>
                <a:gd name="T15" fmla="*/ 559 h 72"/>
                <a:gd name="T16" fmla="*/ 191 w 114"/>
                <a:gd name="T17" fmla="*/ 463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72">
                  <a:moveTo>
                    <a:pt x="0" y="29"/>
                  </a:moveTo>
                  <a:cubicBezTo>
                    <a:pt x="19" y="35"/>
                    <a:pt x="39" y="43"/>
                    <a:pt x="54" y="58"/>
                  </a:cubicBezTo>
                  <a:cubicBezTo>
                    <a:pt x="62" y="66"/>
                    <a:pt x="61" y="71"/>
                    <a:pt x="74" y="72"/>
                  </a:cubicBezTo>
                  <a:cubicBezTo>
                    <a:pt x="80" y="72"/>
                    <a:pt x="84" y="72"/>
                    <a:pt x="89" y="68"/>
                  </a:cubicBezTo>
                  <a:cubicBezTo>
                    <a:pt x="114" y="49"/>
                    <a:pt x="96" y="14"/>
                    <a:pt x="76" y="0"/>
                  </a:cubicBezTo>
                  <a:cubicBezTo>
                    <a:pt x="73" y="9"/>
                    <a:pt x="90" y="22"/>
                    <a:pt x="77" y="29"/>
                  </a:cubicBezTo>
                  <a:cubicBezTo>
                    <a:pt x="71" y="33"/>
                    <a:pt x="63" y="25"/>
                    <a:pt x="55" y="32"/>
                  </a:cubicBezTo>
                  <a:cubicBezTo>
                    <a:pt x="46" y="39"/>
                    <a:pt x="53" y="43"/>
                    <a:pt x="38" y="41"/>
                  </a:cubicBezTo>
                  <a:cubicBezTo>
                    <a:pt x="32" y="40"/>
                    <a:pt x="17" y="38"/>
                    <a:pt x="17" y="34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3" name="Freeform 130">
              <a:extLst>
                <a:ext uri="{FF2B5EF4-FFF2-40B4-BE49-F238E27FC236}">
                  <a16:creationId xmlns:a16="http://schemas.microsoft.com/office/drawing/2014/main" id="{4ED12E98-1E34-43DF-93E1-83FD9B621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535"/>
              <a:ext cx="58" cy="36"/>
            </a:xfrm>
            <a:custGeom>
              <a:avLst/>
              <a:gdLst>
                <a:gd name="T0" fmla="*/ 100 w 26"/>
                <a:gd name="T1" fmla="*/ 0 h 15"/>
                <a:gd name="T2" fmla="*/ 268 w 26"/>
                <a:gd name="T3" fmla="*/ 178 h 15"/>
                <a:gd name="T4" fmla="*/ 254 w 2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9" y="0"/>
                  </a:moveTo>
                  <a:cubicBezTo>
                    <a:pt x="0" y="15"/>
                    <a:pt x="16" y="10"/>
                    <a:pt x="24" y="13"/>
                  </a:cubicBezTo>
                  <a:cubicBezTo>
                    <a:pt x="26" y="9"/>
                    <a:pt x="25" y="4"/>
                    <a:pt x="23" y="0"/>
                  </a:cubicBezTo>
                </a:path>
              </a:pathLst>
            </a:custGeom>
            <a:solidFill>
              <a:srgbClr val="EA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4" name="Freeform 131">
              <a:extLst>
                <a:ext uri="{FF2B5EF4-FFF2-40B4-BE49-F238E27FC236}">
                  <a16:creationId xmlns:a16="http://schemas.microsoft.com/office/drawing/2014/main" id="{ED501585-5B94-4E25-B0DE-83732CE06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513"/>
              <a:ext cx="29" cy="31"/>
            </a:xfrm>
            <a:custGeom>
              <a:avLst/>
              <a:gdLst>
                <a:gd name="T0" fmla="*/ 109 w 13"/>
                <a:gd name="T1" fmla="*/ 0 h 13"/>
                <a:gd name="T2" fmla="*/ 145 w 13"/>
                <a:gd name="T3" fmla="*/ 119 h 13"/>
                <a:gd name="T4" fmla="*/ 145 w 13"/>
                <a:gd name="T5" fmla="*/ 7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0" y="0"/>
                  </a:moveTo>
                  <a:cubicBezTo>
                    <a:pt x="0" y="4"/>
                    <a:pt x="4" y="13"/>
                    <a:pt x="13" y="9"/>
                  </a:cubicBezTo>
                  <a:cubicBezTo>
                    <a:pt x="13" y="8"/>
                    <a:pt x="13" y="7"/>
                    <a:pt x="13" y="6"/>
                  </a:cubicBezTo>
                </a:path>
              </a:pathLst>
            </a:custGeom>
            <a:solidFill>
              <a:srgbClr val="EA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5" name="Freeform 132">
              <a:extLst>
                <a:ext uri="{FF2B5EF4-FFF2-40B4-BE49-F238E27FC236}">
                  <a16:creationId xmlns:a16="http://schemas.microsoft.com/office/drawing/2014/main" id="{170E652F-E1CA-4917-B9ED-9E21CC914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" y="2465"/>
              <a:ext cx="38" cy="43"/>
            </a:xfrm>
            <a:custGeom>
              <a:avLst/>
              <a:gdLst>
                <a:gd name="T0" fmla="*/ 179 w 17"/>
                <a:gd name="T1" fmla="*/ 0 h 18"/>
                <a:gd name="T2" fmla="*/ 9 w 17"/>
                <a:gd name="T3" fmla="*/ 57 h 18"/>
                <a:gd name="T4" fmla="*/ 190 w 17"/>
                <a:gd name="T5" fmla="*/ 148 h 18"/>
                <a:gd name="T6" fmla="*/ 179 w 17"/>
                <a:gd name="T7" fmla="*/ 6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16" y="0"/>
                  </a:moveTo>
                  <a:cubicBezTo>
                    <a:pt x="11" y="3"/>
                    <a:pt x="6" y="3"/>
                    <a:pt x="1" y="4"/>
                  </a:cubicBezTo>
                  <a:cubicBezTo>
                    <a:pt x="0" y="18"/>
                    <a:pt x="10" y="13"/>
                    <a:pt x="17" y="11"/>
                  </a:cubicBezTo>
                  <a:cubicBezTo>
                    <a:pt x="16" y="10"/>
                    <a:pt x="16" y="7"/>
                    <a:pt x="16" y="5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6" name="Freeform 133">
              <a:extLst>
                <a:ext uri="{FF2B5EF4-FFF2-40B4-BE49-F238E27FC236}">
                  <a16:creationId xmlns:a16="http://schemas.microsoft.com/office/drawing/2014/main" id="{AC01D10E-0AA0-4901-A357-572E807C9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348"/>
              <a:ext cx="103" cy="129"/>
            </a:xfrm>
            <a:custGeom>
              <a:avLst/>
              <a:gdLst>
                <a:gd name="T0" fmla="*/ 246 w 46"/>
                <a:gd name="T1" fmla="*/ 0 h 54"/>
                <a:gd name="T2" fmla="*/ 134 w 46"/>
                <a:gd name="T3" fmla="*/ 394 h 54"/>
                <a:gd name="T4" fmla="*/ 0 w 46"/>
                <a:gd name="T5" fmla="*/ 640 h 54"/>
                <a:gd name="T6" fmla="*/ 381 w 46"/>
                <a:gd name="T7" fmla="*/ 136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54">
                  <a:moveTo>
                    <a:pt x="22" y="0"/>
                  </a:moveTo>
                  <a:cubicBezTo>
                    <a:pt x="21" y="15"/>
                    <a:pt x="25" y="19"/>
                    <a:pt x="12" y="29"/>
                  </a:cubicBezTo>
                  <a:cubicBezTo>
                    <a:pt x="5" y="34"/>
                    <a:pt x="0" y="36"/>
                    <a:pt x="0" y="47"/>
                  </a:cubicBezTo>
                  <a:cubicBezTo>
                    <a:pt x="30" y="54"/>
                    <a:pt x="46" y="38"/>
                    <a:pt x="34" y="1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7" name="Freeform 134">
              <a:extLst>
                <a:ext uri="{FF2B5EF4-FFF2-40B4-BE49-F238E27FC236}">
                  <a16:creationId xmlns:a16="http://schemas.microsoft.com/office/drawing/2014/main" id="{FD9FA279-361B-42BF-9C65-F9C52F4FD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525"/>
              <a:ext cx="23" cy="19"/>
            </a:xfrm>
            <a:custGeom>
              <a:avLst/>
              <a:gdLst>
                <a:gd name="T0" fmla="*/ 64 w 10"/>
                <a:gd name="T1" fmla="*/ 12 h 8"/>
                <a:gd name="T2" fmla="*/ 12 w 10"/>
                <a:gd name="T3" fmla="*/ 95 h 8"/>
                <a:gd name="T4" fmla="*/ 122 w 10"/>
                <a:gd name="T5" fmla="*/ 95 h 8"/>
                <a:gd name="T6" fmla="*/ 110 w 1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5" y="1"/>
                  </a:moveTo>
                  <a:cubicBezTo>
                    <a:pt x="2" y="3"/>
                    <a:pt x="0" y="4"/>
                    <a:pt x="1" y="7"/>
                  </a:cubicBezTo>
                  <a:cubicBezTo>
                    <a:pt x="3" y="8"/>
                    <a:pt x="8" y="8"/>
                    <a:pt x="10" y="7"/>
                  </a:cubicBezTo>
                  <a:cubicBezTo>
                    <a:pt x="8" y="4"/>
                    <a:pt x="10" y="2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8" name="Freeform 135">
              <a:extLst>
                <a:ext uri="{FF2B5EF4-FFF2-40B4-BE49-F238E27FC236}">
                  <a16:creationId xmlns:a16="http://schemas.microsoft.com/office/drawing/2014/main" id="{52BECC18-50A0-4DD4-89BB-02D02E265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530"/>
              <a:ext cx="12" cy="17"/>
            </a:xfrm>
            <a:custGeom>
              <a:avLst/>
              <a:gdLst>
                <a:gd name="T0" fmla="*/ 12 w 5"/>
                <a:gd name="T1" fmla="*/ 0 h 7"/>
                <a:gd name="T2" fmla="*/ 12 w 5"/>
                <a:gd name="T3" fmla="*/ 100 h 7"/>
                <a:gd name="T4" fmla="*/ 58 w 5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1" y="3"/>
                    <a:pt x="0" y="4"/>
                    <a:pt x="1" y="7"/>
                  </a:cubicBezTo>
                  <a:cubicBezTo>
                    <a:pt x="5" y="6"/>
                    <a:pt x="3" y="4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99" name="Freeform 136">
              <a:extLst>
                <a:ext uri="{FF2B5EF4-FFF2-40B4-BE49-F238E27FC236}">
                  <a16:creationId xmlns:a16="http://schemas.microsoft.com/office/drawing/2014/main" id="{CE713214-6417-4586-A4C9-383A0120C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633"/>
              <a:ext cx="233" cy="94"/>
            </a:xfrm>
            <a:custGeom>
              <a:avLst/>
              <a:gdLst>
                <a:gd name="T0" fmla="*/ 110 w 104"/>
                <a:gd name="T1" fmla="*/ 407 h 39"/>
                <a:gd name="T2" fmla="*/ 910 w 104"/>
                <a:gd name="T3" fmla="*/ 506 h 39"/>
                <a:gd name="T4" fmla="*/ 898 w 104"/>
                <a:gd name="T5" fmla="*/ 0 h 39"/>
                <a:gd name="T6" fmla="*/ 607 w 104"/>
                <a:gd name="T7" fmla="*/ 349 h 39"/>
                <a:gd name="T8" fmla="*/ 336 w 104"/>
                <a:gd name="T9" fmla="*/ 337 h 39"/>
                <a:gd name="T10" fmla="*/ 0 w 104"/>
                <a:gd name="T11" fmla="*/ 407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39">
                  <a:moveTo>
                    <a:pt x="10" y="29"/>
                  </a:moveTo>
                  <a:cubicBezTo>
                    <a:pt x="34" y="26"/>
                    <a:pt x="57" y="39"/>
                    <a:pt x="81" y="36"/>
                  </a:cubicBezTo>
                  <a:cubicBezTo>
                    <a:pt x="104" y="33"/>
                    <a:pt x="101" y="5"/>
                    <a:pt x="80" y="0"/>
                  </a:cubicBezTo>
                  <a:cubicBezTo>
                    <a:pt x="86" y="22"/>
                    <a:pt x="73" y="22"/>
                    <a:pt x="54" y="25"/>
                  </a:cubicBezTo>
                  <a:cubicBezTo>
                    <a:pt x="45" y="26"/>
                    <a:pt x="39" y="25"/>
                    <a:pt x="30" y="24"/>
                  </a:cubicBezTo>
                  <a:cubicBezTo>
                    <a:pt x="20" y="24"/>
                    <a:pt x="10" y="28"/>
                    <a:pt x="0" y="29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0" name="Freeform 137">
              <a:extLst>
                <a:ext uri="{FF2B5EF4-FFF2-40B4-BE49-F238E27FC236}">
                  <a16:creationId xmlns:a16="http://schemas.microsoft.com/office/drawing/2014/main" id="{ABAE2C5F-C818-4558-898C-8D2CC960E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1834"/>
              <a:ext cx="171" cy="86"/>
            </a:xfrm>
            <a:custGeom>
              <a:avLst/>
              <a:gdLst>
                <a:gd name="T0" fmla="*/ 0 w 76"/>
                <a:gd name="T1" fmla="*/ 12 h 36"/>
                <a:gd name="T2" fmla="*/ 619 w 76"/>
                <a:gd name="T3" fmla="*/ 325 h 36"/>
                <a:gd name="T4" fmla="*/ 821 w 76"/>
                <a:gd name="T5" fmla="*/ 275 h 36"/>
                <a:gd name="T6" fmla="*/ 527 w 76"/>
                <a:gd name="T7" fmla="*/ 177 h 36"/>
                <a:gd name="T8" fmla="*/ 101 w 76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6">
                  <a:moveTo>
                    <a:pt x="0" y="1"/>
                  </a:moveTo>
                  <a:cubicBezTo>
                    <a:pt x="16" y="11"/>
                    <a:pt x="37" y="15"/>
                    <a:pt x="54" y="24"/>
                  </a:cubicBezTo>
                  <a:cubicBezTo>
                    <a:pt x="60" y="27"/>
                    <a:pt x="76" y="36"/>
                    <a:pt x="72" y="20"/>
                  </a:cubicBezTo>
                  <a:cubicBezTo>
                    <a:pt x="64" y="21"/>
                    <a:pt x="53" y="16"/>
                    <a:pt x="46" y="13"/>
                  </a:cubicBezTo>
                  <a:cubicBezTo>
                    <a:pt x="35" y="8"/>
                    <a:pt x="18" y="7"/>
                    <a:pt x="9" y="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1" name="Freeform 138">
              <a:extLst>
                <a:ext uri="{FF2B5EF4-FFF2-40B4-BE49-F238E27FC236}">
                  <a16:creationId xmlns:a16="http://schemas.microsoft.com/office/drawing/2014/main" id="{43E62AD6-FFB2-4B20-8719-BA4FFBCBE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2023"/>
              <a:ext cx="164" cy="53"/>
            </a:xfrm>
            <a:custGeom>
              <a:avLst/>
              <a:gdLst>
                <a:gd name="T0" fmla="*/ 65 w 73"/>
                <a:gd name="T1" fmla="*/ 70 h 22"/>
                <a:gd name="T2" fmla="*/ 445 w 73"/>
                <a:gd name="T3" fmla="*/ 128 h 22"/>
                <a:gd name="T4" fmla="*/ 827 w 73"/>
                <a:gd name="T5" fmla="*/ 267 h 22"/>
                <a:gd name="T6" fmla="*/ 0 w 7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2">
                  <a:moveTo>
                    <a:pt x="6" y="5"/>
                  </a:moveTo>
                  <a:cubicBezTo>
                    <a:pt x="16" y="8"/>
                    <a:pt x="28" y="6"/>
                    <a:pt x="39" y="9"/>
                  </a:cubicBezTo>
                  <a:cubicBezTo>
                    <a:pt x="50" y="13"/>
                    <a:pt x="60" y="22"/>
                    <a:pt x="73" y="19"/>
                  </a:cubicBezTo>
                  <a:cubicBezTo>
                    <a:pt x="51" y="3"/>
                    <a:pt x="25" y="9"/>
                    <a:pt x="0" y="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2" name="Freeform 139">
              <a:extLst>
                <a:ext uri="{FF2B5EF4-FFF2-40B4-BE49-F238E27FC236}">
                  <a16:creationId xmlns:a16="http://schemas.microsoft.com/office/drawing/2014/main" id="{C5B36C38-E13F-4A37-BF7E-0D24ECFD8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241"/>
              <a:ext cx="154" cy="76"/>
            </a:xfrm>
            <a:custGeom>
              <a:avLst/>
              <a:gdLst>
                <a:gd name="T0" fmla="*/ 9 w 69"/>
                <a:gd name="T1" fmla="*/ 69 h 32"/>
                <a:gd name="T2" fmla="*/ 522 w 69"/>
                <a:gd name="T3" fmla="*/ 283 h 32"/>
                <a:gd name="T4" fmla="*/ 678 w 69"/>
                <a:gd name="T5" fmla="*/ 147 h 32"/>
                <a:gd name="T6" fmla="*/ 400 w 69"/>
                <a:gd name="T7" fmla="*/ 69 h 32"/>
                <a:gd name="T8" fmla="*/ 0 w 69"/>
                <a:gd name="T9" fmla="*/ 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32">
                  <a:moveTo>
                    <a:pt x="1" y="5"/>
                  </a:moveTo>
                  <a:cubicBezTo>
                    <a:pt x="17" y="9"/>
                    <a:pt x="32" y="14"/>
                    <a:pt x="47" y="21"/>
                  </a:cubicBezTo>
                  <a:cubicBezTo>
                    <a:pt x="61" y="27"/>
                    <a:pt x="69" y="32"/>
                    <a:pt x="61" y="11"/>
                  </a:cubicBezTo>
                  <a:cubicBezTo>
                    <a:pt x="53" y="23"/>
                    <a:pt x="42" y="8"/>
                    <a:pt x="36" y="5"/>
                  </a:cubicBezTo>
                  <a:cubicBezTo>
                    <a:pt x="26" y="0"/>
                    <a:pt x="14" y="2"/>
                    <a:pt x="0" y="2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3" name="Freeform 140">
              <a:extLst>
                <a:ext uri="{FF2B5EF4-FFF2-40B4-BE49-F238E27FC236}">
                  <a16:creationId xmlns:a16="http://schemas.microsoft.com/office/drawing/2014/main" id="{2CFA1FE1-ADB5-4A84-BD23-B990914F8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1959"/>
              <a:ext cx="200" cy="107"/>
            </a:xfrm>
            <a:custGeom>
              <a:avLst/>
              <a:gdLst>
                <a:gd name="T0" fmla="*/ 0 w 89"/>
                <a:gd name="T1" fmla="*/ 604 h 45"/>
                <a:gd name="T2" fmla="*/ 1009 w 89"/>
                <a:gd name="T3" fmla="*/ 147 h 45"/>
                <a:gd name="T4" fmla="*/ 591 w 89"/>
                <a:gd name="T5" fmla="*/ 214 h 45"/>
                <a:gd name="T6" fmla="*/ 126 w 89"/>
                <a:gd name="T7" fmla="*/ 525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45">
                  <a:moveTo>
                    <a:pt x="0" y="45"/>
                  </a:moveTo>
                  <a:cubicBezTo>
                    <a:pt x="27" y="24"/>
                    <a:pt x="59" y="25"/>
                    <a:pt x="89" y="11"/>
                  </a:cubicBezTo>
                  <a:cubicBezTo>
                    <a:pt x="74" y="0"/>
                    <a:pt x="66" y="11"/>
                    <a:pt x="52" y="16"/>
                  </a:cubicBezTo>
                  <a:cubicBezTo>
                    <a:pt x="36" y="22"/>
                    <a:pt x="20" y="22"/>
                    <a:pt x="11" y="39"/>
                  </a:cubicBezTo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4" name="Freeform 141">
              <a:extLst>
                <a:ext uri="{FF2B5EF4-FFF2-40B4-BE49-F238E27FC236}">
                  <a16:creationId xmlns:a16="http://schemas.microsoft.com/office/drawing/2014/main" id="{074563FC-E88E-49A3-A0A0-5B95FC8CF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789"/>
              <a:ext cx="182" cy="84"/>
            </a:xfrm>
            <a:custGeom>
              <a:avLst/>
              <a:gdLst>
                <a:gd name="T0" fmla="*/ 0 w 81"/>
                <a:gd name="T1" fmla="*/ 485 h 35"/>
                <a:gd name="T2" fmla="*/ 510 w 81"/>
                <a:gd name="T3" fmla="*/ 235 h 35"/>
                <a:gd name="T4" fmla="*/ 919 w 81"/>
                <a:gd name="T5" fmla="*/ 82 h 35"/>
                <a:gd name="T6" fmla="*/ 510 w 81"/>
                <a:gd name="T7" fmla="*/ 168 h 35"/>
                <a:gd name="T8" fmla="*/ 283 w 81"/>
                <a:gd name="T9" fmla="*/ 168 h 35"/>
                <a:gd name="T10" fmla="*/ 90 w 81"/>
                <a:gd name="T11" fmla="*/ 42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35">
                  <a:moveTo>
                    <a:pt x="0" y="35"/>
                  </a:moveTo>
                  <a:cubicBezTo>
                    <a:pt x="15" y="29"/>
                    <a:pt x="30" y="23"/>
                    <a:pt x="45" y="17"/>
                  </a:cubicBezTo>
                  <a:cubicBezTo>
                    <a:pt x="55" y="13"/>
                    <a:pt x="75" y="12"/>
                    <a:pt x="81" y="6"/>
                  </a:cubicBezTo>
                  <a:cubicBezTo>
                    <a:pt x="67" y="0"/>
                    <a:pt x="58" y="9"/>
                    <a:pt x="45" y="12"/>
                  </a:cubicBezTo>
                  <a:cubicBezTo>
                    <a:pt x="38" y="14"/>
                    <a:pt x="32" y="9"/>
                    <a:pt x="25" y="12"/>
                  </a:cubicBezTo>
                  <a:cubicBezTo>
                    <a:pt x="17" y="16"/>
                    <a:pt x="17" y="28"/>
                    <a:pt x="8" y="31"/>
                  </a:cubicBezTo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5" name="Freeform 142">
              <a:extLst>
                <a:ext uri="{FF2B5EF4-FFF2-40B4-BE49-F238E27FC236}">
                  <a16:creationId xmlns:a16="http://schemas.microsoft.com/office/drawing/2014/main" id="{3A6DB508-6012-4AEC-92BE-814E99F92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1562"/>
              <a:ext cx="137" cy="71"/>
            </a:xfrm>
            <a:custGeom>
              <a:avLst/>
              <a:gdLst>
                <a:gd name="T0" fmla="*/ 56 w 61"/>
                <a:gd name="T1" fmla="*/ 357 h 30"/>
                <a:gd name="T2" fmla="*/ 692 w 61"/>
                <a:gd name="T3" fmla="*/ 147 h 30"/>
                <a:gd name="T4" fmla="*/ 337 w 61"/>
                <a:gd name="T5" fmla="*/ 173 h 30"/>
                <a:gd name="T6" fmla="*/ 227 w 61"/>
                <a:gd name="T7" fmla="*/ 173 h 30"/>
                <a:gd name="T8" fmla="*/ 0 w 61"/>
                <a:gd name="T9" fmla="*/ 39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30">
                  <a:moveTo>
                    <a:pt x="5" y="27"/>
                  </a:moveTo>
                  <a:cubicBezTo>
                    <a:pt x="24" y="19"/>
                    <a:pt x="41" y="16"/>
                    <a:pt x="61" y="11"/>
                  </a:cubicBezTo>
                  <a:cubicBezTo>
                    <a:pt x="49" y="0"/>
                    <a:pt x="42" y="9"/>
                    <a:pt x="30" y="13"/>
                  </a:cubicBezTo>
                  <a:cubicBezTo>
                    <a:pt x="26" y="14"/>
                    <a:pt x="23" y="11"/>
                    <a:pt x="20" y="13"/>
                  </a:cubicBezTo>
                  <a:cubicBezTo>
                    <a:pt x="11" y="16"/>
                    <a:pt x="6" y="23"/>
                    <a:pt x="0" y="30"/>
                  </a:cubicBezTo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6" name="Freeform 143">
              <a:extLst>
                <a:ext uri="{FF2B5EF4-FFF2-40B4-BE49-F238E27FC236}">
                  <a16:creationId xmlns:a16="http://schemas.microsoft.com/office/drawing/2014/main" id="{B187BD39-BE3D-44B4-8D60-23BE8483A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822"/>
              <a:ext cx="38" cy="34"/>
            </a:xfrm>
            <a:custGeom>
              <a:avLst/>
              <a:gdLst>
                <a:gd name="T0" fmla="*/ 170 w 17"/>
                <a:gd name="T1" fmla="*/ 0 h 14"/>
                <a:gd name="T2" fmla="*/ 0 w 17"/>
                <a:gd name="T3" fmla="*/ 141 h 14"/>
                <a:gd name="T4" fmla="*/ 190 w 17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5" y="0"/>
                  </a:moveTo>
                  <a:cubicBezTo>
                    <a:pt x="8" y="1"/>
                    <a:pt x="2" y="5"/>
                    <a:pt x="0" y="10"/>
                  </a:cubicBezTo>
                  <a:cubicBezTo>
                    <a:pt x="7" y="14"/>
                    <a:pt x="15" y="11"/>
                    <a:pt x="17" y="5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7" name="Freeform 144">
              <a:extLst>
                <a:ext uri="{FF2B5EF4-FFF2-40B4-BE49-F238E27FC236}">
                  <a16:creationId xmlns:a16="http://schemas.microsoft.com/office/drawing/2014/main" id="{81187593-DC10-42F1-8CFC-FF9C5514C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978"/>
              <a:ext cx="38" cy="26"/>
            </a:xfrm>
            <a:custGeom>
              <a:avLst/>
              <a:gdLst>
                <a:gd name="T0" fmla="*/ 89 w 17"/>
                <a:gd name="T1" fmla="*/ 0 h 11"/>
                <a:gd name="T2" fmla="*/ 0 w 17"/>
                <a:gd name="T3" fmla="*/ 106 h 11"/>
                <a:gd name="T4" fmla="*/ 154 w 17"/>
                <a:gd name="T5" fmla="*/ 1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8" y="0"/>
                  </a:moveTo>
                  <a:cubicBezTo>
                    <a:pt x="4" y="2"/>
                    <a:pt x="1" y="4"/>
                    <a:pt x="0" y="8"/>
                  </a:cubicBezTo>
                  <a:cubicBezTo>
                    <a:pt x="7" y="8"/>
                    <a:pt x="17" y="11"/>
                    <a:pt x="14" y="1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8" name="Freeform 145">
              <a:extLst>
                <a:ext uri="{FF2B5EF4-FFF2-40B4-BE49-F238E27FC236}">
                  <a16:creationId xmlns:a16="http://schemas.microsoft.com/office/drawing/2014/main" id="{564DE642-0572-4351-AC12-68C206671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1574"/>
              <a:ext cx="25" cy="19"/>
            </a:xfrm>
            <a:custGeom>
              <a:avLst/>
              <a:gdLst>
                <a:gd name="T0" fmla="*/ 45 w 11"/>
                <a:gd name="T1" fmla="*/ 0 h 8"/>
                <a:gd name="T2" fmla="*/ 0 w 11"/>
                <a:gd name="T3" fmla="*/ 95 h 8"/>
                <a:gd name="T4" fmla="*/ 130 w 11"/>
                <a:gd name="T5" fmla="*/ 7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0"/>
                  </a:moveTo>
                  <a:cubicBezTo>
                    <a:pt x="2" y="2"/>
                    <a:pt x="1" y="4"/>
                    <a:pt x="0" y="7"/>
                  </a:cubicBezTo>
                  <a:cubicBezTo>
                    <a:pt x="3" y="8"/>
                    <a:pt x="7" y="8"/>
                    <a:pt x="11" y="6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09" name="Freeform 146">
              <a:extLst>
                <a:ext uri="{FF2B5EF4-FFF2-40B4-BE49-F238E27FC236}">
                  <a16:creationId xmlns:a16="http://schemas.microsoft.com/office/drawing/2014/main" id="{B90192BF-A835-4FA0-86C7-E59420C62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1870"/>
              <a:ext cx="29" cy="24"/>
            </a:xfrm>
            <a:custGeom>
              <a:avLst/>
              <a:gdLst>
                <a:gd name="T0" fmla="*/ 65 w 13"/>
                <a:gd name="T1" fmla="*/ 0 h 10"/>
                <a:gd name="T2" fmla="*/ 0 w 13"/>
                <a:gd name="T3" fmla="*/ 29 h 10"/>
                <a:gd name="T4" fmla="*/ 145 w 13"/>
                <a:gd name="T5" fmla="*/ 7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2" y="8"/>
                    <a:pt x="8" y="10"/>
                    <a:pt x="13" y="5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0" name="Freeform 147">
              <a:extLst>
                <a:ext uri="{FF2B5EF4-FFF2-40B4-BE49-F238E27FC236}">
                  <a16:creationId xmlns:a16="http://schemas.microsoft.com/office/drawing/2014/main" id="{60E827C0-11CA-441D-A5CA-5E8A01E84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679"/>
              <a:ext cx="40" cy="40"/>
            </a:xfrm>
            <a:custGeom>
              <a:avLst/>
              <a:gdLst>
                <a:gd name="T0" fmla="*/ 142 w 18"/>
                <a:gd name="T1" fmla="*/ 0 h 17"/>
                <a:gd name="T2" fmla="*/ 198 w 18"/>
                <a:gd name="T3" fmla="*/ 132 h 17"/>
                <a:gd name="T4" fmla="*/ 198 w 18"/>
                <a:gd name="T5" fmla="*/ 7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3" y="0"/>
                  </a:moveTo>
                  <a:cubicBezTo>
                    <a:pt x="0" y="2"/>
                    <a:pt x="7" y="17"/>
                    <a:pt x="18" y="10"/>
                  </a:cubicBezTo>
                  <a:cubicBezTo>
                    <a:pt x="18" y="9"/>
                    <a:pt x="18" y="8"/>
                    <a:pt x="18" y="6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148">
              <a:extLst>
                <a:ext uri="{FF2B5EF4-FFF2-40B4-BE49-F238E27FC236}">
                  <a16:creationId xmlns:a16="http://schemas.microsoft.com/office/drawing/2014/main" id="{CEADC4A4-C100-4AA9-9AC9-AE9C30999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1698"/>
              <a:ext cx="21" cy="21"/>
            </a:xfrm>
            <a:custGeom>
              <a:avLst/>
              <a:gdLst>
                <a:gd name="T0" fmla="*/ 37 w 9"/>
                <a:gd name="T1" fmla="*/ 0 h 9"/>
                <a:gd name="T2" fmla="*/ 0 w 9"/>
                <a:gd name="T3" fmla="*/ 77 h 9"/>
                <a:gd name="T4" fmla="*/ 77 w 9"/>
                <a:gd name="T5" fmla="*/ 114 h 9"/>
                <a:gd name="T6" fmla="*/ 103 w 9"/>
                <a:gd name="T7" fmla="*/ 6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2" y="8"/>
                    <a:pt x="3" y="9"/>
                    <a:pt x="6" y="9"/>
                  </a:cubicBezTo>
                  <a:cubicBezTo>
                    <a:pt x="9" y="7"/>
                    <a:pt x="7" y="7"/>
                    <a:pt x="8" y="5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Freeform 149">
              <a:extLst>
                <a:ext uri="{FF2B5EF4-FFF2-40B4-BE49-F238E27FC236}">
                  <a16:creationId xmlns:a16="http://schemas.microsoft.com/office/drawing/2014/main" id="{E85D4FF6-0360-4CD4-96E0-B89D1A764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990"/>
              <a:ext cx="1466" cy="459"/>
            </a:xfrm>
            <a:custGeom>
              <a:avLst/>
              <a:gdLst>
                <a:gd name="T0" fmla="*/ 6747 w 654"/>
                <a:gd name="T1" fmla="*/ 2623 h 192"/>
                <a:gd name="T2" fmla="*/ 3683 w 654"/>
                <a:gd name="T3" fmla="*/ 657 h 192"/>
                <a:gd name="T4" fmla="*/ 3683 w 654"/>
                <a:gd name="T5" fmla="*/ 657 h 192"/>
                <a:gd name="T6" fmla="*/ 619 w 654"/>
                <a:gd name="T7" fmla="*/ 2623 h 192"/>
                <a:gd name="T8" fmla="*/ 0 w 654"/>
                <a:gd name="T9" fmla="*/ 2623 h 192"/>
                <a:gd name="T10" fmla="*/ 3683 w 654"/>
                <a:gd name="T11" fmla="*/ 0 h 192"/>
                <a:gd name="T12" fmla="*/ 3683 w 654"/>
                <a:gd name="T13" fmla="*/ 0 h 192"/>
                <a:gd name="T14" fmla="*/ 7366 w 654"/>
                <a:gd name="T15" fmla="*/ 2623 h 192"/>
                <a:gd name="T16" fmla="*/ 6747 w 654"/>
                <a:gd name="T17" fmla="*/ 2623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4" h="192">
                  <a:moveTo>
                    <a:pt x="599" y="192"/>
                  </a:moveTo>
                  <a:cubicBezTo>
                    <a:pt x="599" y="96"/>
                    <a:pt x="455" y="48"/>
                    <a:pt x="327" y="48"/>
                  </a:cubicBezTo>
                  <a:cubicBezTo>
                    <a:pt x="327" y="48"/>
                    <a:pt x="327" y="48"/>
                    <a:pt x="327" y="48"/>
                  </a:cubicBezTo>
                  <a:cubicBezTo>
                    <a:pt x="199" y="48"/>
                    <a:pt x="55" y="96"/>
                    <a:pt x="55" y="19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53"/>
                    <a:pt x="175" y="0"/>
                    <a:pt x="327" y="0"/>
                  </a:cubicBezTo>
                  <a:cubicBezTo>
                    <a:pt x="327" y="0"/>
                    <a:pt x="327" y="0"/>
                    <a:pt x="327" y="0"/>
                  </a:cubicBezTo>
                  <a:cubicBezTo>
                    <a:pt x="479" y="0"/>
                    <a:pt x="654" y="53"/>
                    <a:pt x="654" y="192"/>
                  </a:cubicBezTo>
                  <a:lnTo>
                    <a:pt x="599" y="192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3" name="Line 150">
              <a:extLst>
                <a:ext uri="{FF2B5EF4-FFF2-40B4-BE49-F238E27FC236}">
                  <a16:creationId xmlns:a16="http://schemas.microsoft.com/office/drawing/2014/main" id="{E557FD41-67B6-417E-8EED-90B46694E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1" y="1440"/>
              <a:ext cx="168" cy="1"/>
            </a:xfrm>
            <a:prstGeom prst="line">
              <a:avLst/>
            </a:prstGeom>
            <a:noFill/>
            <a:ln w="142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4" name="Line 151">
              <a:extLst>
                <a:ext uri="{FF2B5EF4-FFF2-40B4-BE49-F238E27FC236}">
                  <a16:creationId xmlns:a16="http://schemas.microsoft.com/office/drawing/2014/main" id="{9F72AA6B-5D3C-4082-A4B0-F178C16125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8" y="1440"/>
              <a:ext cx="169" cy="1"/>
            </a:xfrm>
            <a:prstGeom prst="line">
              <a:avLst/>
            </a:prstGeom>
            <a:noFill/>
            <a:ln w="142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5" name="Freeform 152">
              <a:extLst>
                <a:ext uri="{FF2B5EF4-FFF2-40B4-BE49-F238E27FC236}">
                  <a16:creationId xmlns:a16="http://schemas.microsoft.com/office/drawing/2014/main" id="{F999AB72-8966-4F5F-8C35-302D3C8AB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1449"/>
              <a:ext cx="72" cy="194"/>
            </a:xfrm>
            <a:custGeom>
              <a:avLst/>
              <a:gdLst>
                <a:gd name="T0" fmla="*/ 254 w 32"/>
                <a:gd name="T1" fmla="*/ 0 h 81"/>
                <a:gd name="T2" fmla="*/ 0 w 32"/>
                <a:gd name="T3" fmla="*/ 1114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1">
                  <a:moveTo>
                    <a:pt x="22" y="0"/>
                  </a:moveTo>
                  <a:cubicBezTo>
                    <a:pt x="32" y="29"/>
                    <a:pt x="3" y="54"/>
                    <a:pt x="0" y="8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6" name="Freeform 153">
              <a:extLst>
                <a:ext uri="{FF2B5EF4-FFF2-40B4-BE49-F238E27FC236}">
                  <a16:creationId xmlns:a16="http://schemas.microsoft.com/office/drawing/2014/main" id="{B367A262-9F7B-4FDF-8204-57C5826B5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1535"/>
              <a:ext cx="70" cy="237"/>
            </a:xfrm>
            <a:custGeom>
              <a:avLst/>
              <a:gdLst>
                <a:gd name="T0" fmla="*/ 230 w 31"/>
                <a:gd name="T1" fmla="*/ 0 h 99"/>
                <a:gd name="T2" fmla="*/ 332 w 31"/>
                <a:gd name="T3" fmla="*/ 395 h 99"/>
                <a:gd name="T4" fmla="*/ 194 w 31"/>
                <a:gd name="T5" fmla="*/ 974 h 99"/>
                <a:gd name="T6" fmla="*/ 0 w 31"/>
                <a:gd name="T7" fmla="*/ 1357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99">
                  <a:moveTo>
                    <a:pt x="20" y="0"/>
                  </a:moveTo>
                  <a:cubicBezTo>
                    <a:pt x="23" y="10"/>
                    <a:pt x="28" y="18"/>
                    <a:pt x="29" y="29"/>
                  </a:cubicBezTo>
                  <a:cubicBezTo>
                    <a:pt x="31" y="44"/>
                    <a:pt x="26" y="59"/>
                    <a:pt x="17" y="71"/>
                  </a:cubicBezTo>
                  <a:cubicBezTo>
                    <a:pt x="11" y="80"/>
                    <a:pt x="7" y="90"/>
                    <a:pt x="0" y="9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7" name="Freeform 154">
              <a:extLst>
                <a:ext uri="{FF2B5EF4-FFF2-40B4-BE49-F238E27FC236}">
                  <a16:creationId xmlns:a16="http://schemas.microsoft.com/office/drawing/2014/main" id="{549055DA-FAD4-47AE-9C27-19AFF167A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1705"/>
              <a:ext cx="95" cy="538"/>
            </a:xfrm>
            <a:custGeom>
              <a:avLst/>
              <a:gdLst>
                <a:gd name="T0" fmla="*/ 11 w 42"/>
                <a:gd name="T1" fmla="*/ 0 h 225"/>
                <a:gd name="T2" fmla="*/ 45 w 42"/>
                <a:gd name="T3" fmla="*/ 189 h 225"/>
                <a:gd name="T4" fmla="*/ 138 w 42"/>
                <a:gd name="T5" fmla="*/ 316 h 225"/>
                <a:gd name="T6" fmla="*/ 138 w 42"/>
                <a:gd name="T7" fmla="*/ 531 h 225"/>
                <a:gd name="T8" fmla="*/ 72 w 42"/>
                <a:gd name="T9" fmla="*/ 1121 h 225"/>
                <a:gd name="T10" fmla="*/ 102 w 42"/>
                <a:gd name="T11" fmla="*/ 1394 h 225"/>
                <a:gd name="T12" fmla="*/ 256 w 42"/>
                <a:gd name="T13" fmla="*/ 1681 h 225"/>
                <a:gd name="T14" fmla="*/ 276 w 42"/>
                <a:gd name="T15" fmla="*/ 2790 h 225"/>
                <a:gd name="T16" fmla="*/ 486 w 42"/>
                <a:gd name="T17" fmla="*/ 3075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5">
                  <a:moveTo>
                    <a:pt x="1" y="0"/>
                  </a:moveTo>
                  <a:cubicBezTo>
                    <a:pt x="0" y="5"/>
                    <a:pt x="2" y="10"/>
                    <a:pt x="4" y="14"/>
                  </a:cubicBezTo>
                  <a:cubicBezTo>
                    <a:pt x="6" y="17"/>
                    <a:pt x="10" y="20"/>
                    <a:pt x="12" y="23"/>
                  </a:cubicBezTo>
                  <a:cubicBezTo>
                    <a:pt x="15" y="28"/>
                    <a:pt x="13" y="34"/>
                    <a:pt x="12" y="39"/>
                  </a:cubicBezTo>
                  <a:cubicBezTo>
                    <a:pt x="9" y="54"/>
                    <a:pt x="5" y="67"/>
                    <a:pt x="6" y="82"/>
                  </a:cubicBezTo>
                  <a:cubicBezTo>
                    <a:pt x="6" y="89"/>
                    <a:pt x="7" y="96"/>
                    <a:pt x="9" y="102"/>
                  </a:cubicBezTo>
                  <a:cubicBezTo>
                    <a:pt x="12" y="110"/>
                    <a:pt x="18" y="115"/>
                    <a:pt x="22" y="123"/>
                  </a:cubicBezTo>
                  <a:cubicBezTo>
                    <a:pt x="35" y="149"/>
                    <a:pt x="7" y="178"/>
                    <a:pt x="24" y="204"/>
                  </a:cubicBezTo>
                  <a:cubicBezTo>
                    <a:pt x="29" y="211"/>
                    <a:pt x="41" y="217"/>
                    <a:pt x="42" y="2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155">
              <a:extLst>
                <a:ext uri="{FF2B5EF4-FFF2-40B4-BE49-F238E27FC236}">
                  <a16:creationId xmlns:a16="http://schemas.microsoft.com/office/drawing/2014/main" id="{689C4867-CED4-422C-9DB3-F26A580FF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798"/>
              <a:ext cx="52" cy="189"/>
            </a:xfrm>
            <a:custGeom>
              <a:avLst/>
              <a:gdLst>
                <a:gd name="T0" fmla="*/ 81 w 23"/>
                <a:gd name="T1" fmla="*/ 1081 h 79"/>
                <a:gd name="T2" fmla="*/ 163 w 23"/>
                <a:gd name="T3" fmla="*/ 246 h 79"/>
                <a:gd name="T4" fmla="*/ 0 w 23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9">
                  <a:moveTo>
                    <a:pt x="7" y="79"/>
                  </a:moveTo>
                  <a:cubicBezTo>
                    <a:pt x="23" y="65"/>
                    <a:pt x="21" y="36"/>
                    <a:pt x="14" y="18"/>
                  </a:cubicBezTo>
                  <a:cubicBezTo>
                    <a:pt x="11" y="12"/>
                    <a:pt x="5" y="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156">
              <a:extLst>
                <a:ext uri="{FF2B5EF4-FFF2-40B4-BE49-F238E27FC236}">
                  <a16:creationId xmlns:a16="http://schemas.microsoft.com/office/drawing/2014/main" id="{4BC5453F-D14A-4F63-B5F2-B46CB3E1F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1564"/>
              <a:ext cx="52" cy="50"/>
            </a:xfrm>
            <a:custGeom>
              <a:avLst/>
              <a:gdLst>
                <a:gd name="T0" fmla="*/ 0 w 23"/>
                <a:gd name="T1" fmla="*/ 283 h 21"/>
                <a:gd name="T2" fmla="*/ 163 w 23"/>
                <a:gd name="T3" fmla="*/ 136 h 21"/>
                <a:gd name="T4" fmla="*/ 267 w 2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0" y="21"/>
                  </a:moveTo>
                  <a:cubicBezTo>
                    <a:pt x="4" y="14"/>
                    <a:pt x="8" y="14"/>
                    <a:pt x="14" y="10"/>
                  </a:cubicBezTo>
                  <a:cubicBezTo>
                    <a:pt x="18" y="7"/>
                    <a:pt x="20" y="3"/>
                    <a:pt x="2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157">
              <a:extLst>
                <a:ext uri="{FF2B5EF4-FFF2-40B4-BE49-F238E27FC236}">
                  <a16:creationId xmlns:a16="http://schemas.microsoft.com/office/drawing/2014/main" id="{838F7677-AA9B-43BE-9061-9EE0D99B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" y="1600"/>
              <a:ext cx="49" cy="165"/>
            </a:xfrm>
            <a:custGeom>
              <a:avLst/>
              <a:gdLst>
                <a:gd name="T0" fmla="*/ 100 w 22"/>
                <a:gd name="T1" fmla="*/ 0 h 69"/>
                <a:gd name="T2" fmla="*/ 80 w 22"/>
                <a:gd name="T3" fmla="*/ 727 h 69"/>
                <a:gd name="T4" fmla="*/ 0 w 22"/>
                <a:gd name="T5" fmla="*/ 94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9">
                  <a:moveTo>
                    <a:pt x="9" y="0"/>
                  </a:moveTo>
                  <a:cubicBezTo>
                    <a:pt x="22" y="13"/>
                    <a:pt x="15" y="39"/>
                    <a:pt x="7" y="53"/>
                  </a:cubicBezTo>
                  <a:cubicBezTo>
                    <a:pt x="5" y="58"/>
                    <a:pt x="3" y="66"/>
                    <a:pt x="0" y="6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158">
              <a:extLst>
                <a:ext uri="{FF2B5EF4-FFF2-40B4-BE49-F238E27FC236}">
                  <a16:creationId xmlns:a16="http://schemas.microsoft.com/office/drawing/2014/main" id="{3500348E-2114-4F7F-9907-16B76A1B3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839"/>
              <a:ext cx="74" cy="313"/>
            </a:xfrm>
            <a:custGeom>
              <a:avLst/>
              <a:gdLst>
                <a:gd name="T0" fmla="*/ 0 w 33"/>
                <a:gd name="T1" fmla="*/ 0 h 131"/>
                <a:gd name="T2" fmla="*/ 215 w 33"/>
                <a:gd name="T3" fmla="*/ 480 h 131"/>
                <a:gd name="T4" fmla="*/ 45 w 33"/>
                <a:gd name="T5" fmla="*/ 1257 h 131"/>
                <a:gd name="T6" fmla="*/ 235 w 33"/>
                <a:gd name="T7" fmla="*/ 1639 h 131"/>
                <a:gd name="T8" fmla="*/ 372 w 33"/>
                <a:gd name="T9" fmla="*/ 1787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1">
                  <a:moveTo>
                    <a:pt x="0" y="0"/>
                  </a:moveTo>
                  <a:cubicBezTo>
                    <a:pt x="9" y="11"/>
                    <a:pt x="17" y="21"/>
                    <a:pt x="19" y="35"/>
                  </a:cubicBezTo>
                  <a:cubicBezTo>
                    <a:pt x="22" y="56"/>
                    <a:pt x="2" y="72"/>
                    <a:pt x="4" y="92"/>
                  </a:cubicBezTo>
                  <a:cubicBezTo>
                    <a:pt x="5" y="104"/>
                    <a:pt x="12" y="113"/>
                    <a:pt x="21" y="120"/>
                  </a:cubicBezTo>
                  <a:cubicBezTo>
                    <a:pt x="25" y="124"/>
                    <a:pt x="30" y="127"/>
                    <a:pt x="33" y="13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159">
              <a:extLst>
                <a:ext uri="{FF2B5EF4-FFF2-40B4-BE49-F238E27FC236}">
                  <a16:creationId xmlns:a16="http://schemas.microsoft.com/office/drawing/2014/main" id="{878046EE-D44A-4B9C-8C54-51B1DAFA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2124"/>
              <a:ext cx="47" cy="428"/>
            </a:xfrm>
            <a:custGeom>
              <a:avLst/>
              <a:gdLst>
                <a:gd name="T0" fmla="*/ 45 w 21"/>
                <a:gd name="T1" fmla="*/ 0 h 179"/>
                <a:gd name="T2" fmla="*/ 20 w 21"/>
                <a:gd name="T3" fmla="*/ 246 h 179"/>
                <a:gd name="T4" fmla="*/ 0 w 21"/>
                <a:gd name="T5" fmla="*/ 440 h 179"/>
                <a:gd name="T6" fmla="*/ 65 w 21"/>
                <a:gd name="T7" fmla="*/ 669 h 179"/>
                <a:gd name="T8" fmla="*/ 125 w 21"/>
                <a:gd name="T9" fmla="*/ 1160 h 179"/>
                <a:gd name="T10" fmla="*/ 101 w 21"/>
                <a:gd name="T11" fmla="*/ 1545 h 179"/>
                <a:gd name="T12" fmla="*/ 226 w 21"/>
                <a:gd name="T13" fmla="*/ 1956 h 179"/>
                <a:gd name="T14" fmla="*/ 201 w 21"/>
                <a:gd name="T15" fmla="*/ 2269 h 179"/>
                <a:gd name="T16" fmla="*/ 215 w 21"/>
                <a:gd name="T17" fmla="*/ 2446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79">
                  <a:moveTo>
                    <a:pt x="4" y="0"/>
                  </a:moveTo>
                  <a:cubicBezTo>
                    <a:pt x="2" y="5"/>
                    <a:pt x="3" y="13"/>
                    <a:pt x="2" y="18"/>
                  </a:cubicBezTo>
                  <a:cubicBezTo>
                    <a:pt x="2" y="23"/>
                    <a:pt x="0" y="27"/>
                    <a:pt x="0" y="32"/>
                  </a:cubicBezTo>
                  <a:cubicBezTo>
                    <a:pt x="0" y="38"/>
                    <a:pt x="3" y="43"/>
                    <a:pt x="6" y="49"/>
                  </a:cubicBezTo>
                  <a:cubicBezTo>
                    <a:pt x="12" y="61"/>
                    <a:pt x="15" y="71"/>
                    <a:pt x="11" y="85"/>
                  </a:cubicBezTo>
                  <a:cubicBezTo>
                    <a:pt x="9" y="95"/>
                    <a:pt x="5" y="103"/>
                    <a:pt x="9" y="113"/>
                  </a:cubicBezTo>
                  <a:cubicBezTo>
                    <a:pt x="12" y="124"/>
                    <a:pt x="19" y="132"/>
                    <a:pt x="20" y="143"/>
                  </a:cubicBezTo>
                  <a:cubicBezTo>
                    <a:pt x="21" y="152"/>
                    <a:pt x="19" y="158"/>
                    <a:pt x="18" y="166"/>
                  </a:cubicBezTo>
                  <a:cubicBezTo>
                    <a:pt x="17" y="169"/>
                    <a:pt x="17" y="176"/>
                    <a:pt x="19" y="17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160">
              <a:extLst>
                <a:ext uri="{FF2B5EF4-FFF2-40B4-BE49-F238E27FC236}">
                  <a16:creationId xmlns:a16="http://schemas.microsoft.com/office/drawing/2014/main" id="{3BBA49F9-6FDE-4CB2-9FA7-4B399EF48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212"/>
              <a:ext cx="34" cy="143"/>
            </a:xfrm>
            <a:custGeom>
              <a:avLst/>
              <a:gdLst>
                <a:gd name="T0" fmla="*/ 93 w 15"/>
                <a:gd name="T1" fmla="*/ 0 h 60"/>
                <a:gd name="T2" fmla="*/ 73 w 15"/>
                <a:gd name="T3" fmla="*/ 596 h 60"/>
                <a:gd name="T4" fmla="*/ 175 w 15"/>
                <a:gd name="T5" fmla="*/ 81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0">
                  <a:moveTo>
                    <a:pt x="8" y="0"/>
                  </a:moveTo>
                  <a:cubicBezTo>
                    <a:pt x="0" y="15"/>
                    <a:pt x="0" y="28"/>
                    <a:pt x="6" y="44"/>
                  </a:cubicBezTo>
                  <a:cubicBezTo>
                    <a:pt x="9" y="50"/>
                    <a:pt x="13" y="54"/>
                    <a:pt x="15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161">
              <a:extLst>
                <a:ext uri="{FF2B5EF4-FFF2-40B4-BE49-F238E27FC236}">
                  <a16:creationId xmlns:a16="http://schemas.microsoft.com/office/drawing/2014/main" id="{D3FB58C0-9A03-4441-A41C-F594AD159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463"/>
              <a:ext cx="168" cy="571"/>
            </a:xfrm>
            <a:custGeom>
              <a:avLst/>
              <a:gdLst>
                <a:gd name="T0" fmla="*/ 0 w 75"/>
                <a:gd name="T1" fmla="*/ 0 h 239"/>
                <a:gd name="T2" fmla="*/ 190 w 75"/>
                <a:gd name="T3" fmla="*/ 246 h 239"/>
                <a:gd name="T4" fmla="*/ 452 w 75"/>
                <a:gd name="T5" fmla="*/ 970 h 239"/>
                <a:gd name="T6" fmla="*/ 526 w 75"/>
                <a:gd name="T7" fmla="*/ 1639 h 239"/>
                <a:gd name="T8" fmla="*/ 809 w 75"/>
                <a:gd name="T9" fmla="*/ 2181 h 239"/>
                <a:gd name="T10" fmla="*/ 672 w 75"/>
                <a:gd name="T11" fmla="*/ 3003 h 239"/>
                <a:gd name="T12" fmla="*/ 571 w 75"/>
                <a:gd name="T13" fmla="*/ 3259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239">
                  <a:moveTo>
                    <a:pt x="0" y="0"/>
                  </a:moveTo>
                  <a:cubicBezTo>
                    <a:pt x="3" y="8"/>
                    <a:pt x="11" y="13"/>
                    <a:pt x="17" y="18"/>
                  </a:cubicBezTo>
                  <a:cubicBezTo>
                    <a:pt x="31" y="34"/>
                    <a:pt x="38" y="51"/>
                    <a:pt x="40" y="71"/>
                  </a:cubicBezTo>
                  <a:cubicBezTo>
                    <a:pt x="42" y="87"/>
                    <a:pt x="39" y="105"/>
                    <a:pt x="47" y="120"/>
                  </a:cubicBezTo>
                  <a:cubicBezTo>
                    <a:pt x="54" y="134"/>
                    <a:pt x="69" y="142"/>
                    <a:pt x="72" y="160"/>
                  </a:cubicBezTo>
                  <a:cubicBezTo>
                    <a:pt x="75" y="181"/>
                    <a:pt x="69" y="202"/>
                    <a:pt x="60" y="220"/>
                  </a:cubicBezTo>
                  <a:cubicBezTo>
                    <a:pt x="57" y="226"/>
                    <a:pt x="56" y="235"/>
                    <a:pt x="51" y="23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162">
              <a:extLst>
                <a:ext uri="{FF2B5EF4-FFF2-40B4-BE49-F238E27FC236}">
                  <a16:creationId xmlns:a16="http://schemas.microsoft.com/office/drawing/2014/main" id="{71BDD95A-9D36-414F-AA74-2380BACC4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2" y="2305"/>
              <a:ext cx="49" cy="182"/>
            </a:xfrm>
            <a:custGeom>
              <a:avLst/>
              <a:gdLst>
                <a:gd name="T0" fmla="*/ 0 w 22"/>
                <a:gd name="T1" fmla="*/ 0 h 76"/>
                <a:gd name="T2" fmla="*/ 165 w 22"/>
                <a:gd name="T3" fmla="*/ 194 h 76"/>
                <a:gd name="T4" fmla="*/ 223 w 22"/>
                <a:gd name="T5" fmla="*/ 716 h 76"/>
                <a:gd name="T6" fmla="*/ 165 w 22"/>
                <a:gd name="T7" fmla="*/ 104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6">
                  <a:moveTo>
                    <a:pt x="0" y="0"/>
                  </a:moveTo>
                  <a:cubicBezTo>
                    <a:pt x="1" y="6"/>
                    <a:pt x="12" y="9"/>
                    <a:pt x="15" y="14"/>
                  </a:cubicBezTo>
                  <a:cubicBezTo>
                    <a:pt x="22" y="24"/>
                    <a:pt x="22" y="40"/>
                    <a:pt x="20" y="52"/>
                  </a:cubicBezTo>
                  <a:cubicBezTo>
                    <a:pt x="20" y="59"/>
                    <a:pt x="17" y="71"/>
                    <a:pt x="15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163">
              <a:extLst>
                <a:ext uri="{FF2B5EF4-FFF2-40B4-BE49-F238E27FC236}">
                  <a16:creationId xmlns:a16="http://schemas.microsoft.com/office/drawing/2014/main" id="{DDF4E397-4764-499E-A3A9-CECDC121B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501"/>
              <a:ext cx="65" cy="129"/>
            </a:xfrm>
            <a:custGeom>
              <a:avLst/>
              <a:gdLst>
                <a:gd name="T0" fmla="*/ 45 w 29"/>
                <a:gd name="T1" fmla="*/ 0 h 54"/>
                <a:gd name="T2" fmla="*/ 155 w 29"/>
                <a:gd name="T3" fmla="*/ 600 h 54"/>
                <a:gd name="T4" fmla="*/ 327 w 29"/>
                <a:gd name="T5" fmla="*/ 73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4">
                  <a:moveTo>
                    <a:pt x="4" y="0"/>
                  </a:moveTo>
                  <a:cubicBezTo>
                    <a:pt x="2" y="16"/>
                    <a:pt x="0" y="33"/>
                    <a:pt x="14" y="44"/>
                  </a:cubicBezTo>
                  <a:cubicBezTo>
                    <a:pt x="19" y="47"/>
                    <a:pt x="25" y="49"/>
                    <a:pt x="29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164">
              <a:extLst>
                <a:ext uri="{FF2B5EF4-FFF2-40B4-BE49-F238E27FC236}">
                  <a16:creationId xmlns:a16="http://schemas.microsoft.com/office/drawing/2014/main" id="{DDFF09B2-CA48-4234-A4B6-09C450AA0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97"/>
              <a:ext cx="87" cy="218"/>
            </a:xfrm>
            <a:custGeom>
              <a:avLst/>
              <a:gdLst>
                <a:gd name="T0" fmla="*/ 0 w 39"/>
                <a:gd name="T1" fmla="*/ 0 h 91"/>
                <a:gd name="T2" fmla="*/ 199 w 39"/>
                <a:gd name="T3" fmla="*/ 264 h 91"/>
                <a:gd name="T4" fmla="*/ 424 w 39"/>
                <a:gd name="T5" fmla="*/ 757 h 91"/>
                <a:gd name="T6" fmla="*/ 344 w 39"/>
                <a:gd name="T7" fmla="*/ 1251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1">
                  <a:moveTo>
                    <a:pt x="0" y="0"/>
                  </a:moveTo>
                  <a:cubicBezTo>
                    <a:pt x="5" y="8"/>
                    <a:pt x="8" y="14"/>
                    <a:pt x="18" y="19"/>
                  </a:cubicBezTo>
                  <a:cubicBezTo>
                    <a:pt x="34" y="28"/>
                    <a:pt x="39" y="36"/>
                    <a:pt x="38" y="55"/>
                  </a:cubicBezTo>
                  <a:cubicBezTo>
                    <a:pt x="37" y="68"/>
                    <a:pt x="34" y="81"/>
                    <a:pt x="31" y="9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165">
              <a:extLst>
                <a:ext uri="{FF2B5EF4-FFF2-40B4-BE49-F238E27FC236}">
                  <a16:creationId xmlns:a16="http://schemas.microsoft.com/office/drawing/2014/main" id="{40E5100B-5C1B-45C9-ADFE-B999F99B7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2712"/>
              <a:ext cx="186" cy="167"/>
            </a:xfrm>
            <a:custGeom>
              <a:avLst/>
              <a:gdLst>
                <a:gd name="T0" fmla="*/ 0 w 83"/>
                <a:gd name="T1" fmla="*/ 0 h 70"/>
                <a:gd name="T2" fmla="*/ 914 w 83"/>
                <a:gd name="T3" fmla="*/ 678 h 70"/>
                <a:gd name="T4" fmla="*/ 627 w 83"/>
                <a:gd name="T5" fmla="*/ 666 h 70"/>
                <a:gd name="T6" fmla="*/ 81 w 83"/>
                <a:gd name="T7" fmla="*/ 382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70">
                  <a:moveTo>
                    <a:pt x="0" y="0"/>
                  </a:moveTo>
                  <a:cubicBezTo>
                    <a:pt x="26" y="8"/>
                    <a:pt x="79" y="14"/>
                    <a:pt x="81" y="50"/>
                  </a:cubicBezTo>
                  <a:cubicBezTo>
                    <a:pt x="83" y="70"/>
                    <a:pt x="66" y="56"/>
                    <a:pt x="56" y="49"/>
                  </a:cubicBezTo>
                  <a:cubicBezTo>
                    <a:pt x="40" y="37"/>
                    <a:pt x="24" y="41"/>
                    <a:pt x="7" y="2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9" name="Freeform 166">
              <a:extLst>
                <a:ext uri="{FF2B5EF4-FFF2-40B4-BE49-F238E27FC236}">
                  <a16:creationId xmlns:a16="http://schemas.microsoft.com/office/drawing/2014/main" id="{964DB1B9-2B53-4F91-84C4-8A3BFFBDC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2793"/>
              <a:ext cx="202" cy="218"/>
            </a:xfrm>
            <a:custGeom>
              <a:avLst/>
              <a:gdLst>
                <a:gd name="T0" fmla="*/ 45 w 90"/>
                <a:gd name="T1" fmla="*/ 0 h 91"/>
                <a:gd name="T2" fmla="*/ 316 w 90"/>
                <a:gd name="T3" fmla="*/ 551 h 91"/>
                <a:gd name="T4" fmla="*/ 610 w 90"/>
                <a:gd name="T5" fmla="*/ 688 h 91"/>
                <a:gd name="T6" fmla="*/ 790 w 90"/>
                <a:gd name="T7" fmla="*/ 1004 h 91"/>
                <a:gd name="T8" fmla="*/ 983 w 90"/>
                <a:gd name="T9" fmla="*/ 757 h 91"/>
                <a:gd name="T10" fmla="*/ 790 w 90"/>
                <a:gd name="T11" fmla="*/ 374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91">
                  <a:moveTo>
                    <a:pt x="4" y="0"/>
                  </a:moveTo>
                  <a:cubicBezTo>
                    <a:pt x="0" y="20"/>
                    <a:pt x="9" y="32"/>
                    <a:pt x="28" y="40"/>
                  </a:cubicBezTo>
                  <a:cubicBezTo>
                    <a:pt x="37" y="44"/>
                    <a:pt x="46" y="44"/>
                    <a:pt x="54" y="50"/>
                  </a:cubicBezTo>
                  <a:cubicBezTo>
                    <a:pt x="62" y="56"/>
                    <a:pt x="64" y="65"/>
                    <a:pt x="70" y="73"/>
                  </a:cubicBezTo>
                  <a:cubicBezTo>
                    <a:pt x="84" y="91"/>
                    <a:pt x="90" y="72"/>
                    <a:pt x="87" y="55"/>
                  </a:cubicBezTo>
                  <a:cubicBezTo>
                    <a:pt x="84" y="40"/>
                    <a:pt x="76" y="38"/>
                    <a:pt x="70" y="2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0" name="Freeform 167">
              <a:extLst>
                <a:ext uri="{FF2B5EF4-FFF2-40B4-BE49-F238E27FC236}">
                  <a16:creationId xmlns:a16="http://schemas.microsoft.com/office/drawing/2014/main" id="{CD3DB88D-4AD6-4B36-A680-9298FE968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855"/>
              <a:ext cx="197" cy="227"/>
            </a:xfrm>
            <a:custGeom>
              <a:avLst/>
              <a:gdLst>
                <a:gd name="T0" fmla="*/ 90 w 88"/>
                <a:gd name="T1" fmla="*/ 0 h 95"/>
                <a:gd name="T2" fmla="*/ 9 w 88"/>
                <a:gd name="T3" fmla="*/ 275 h 95"/>
                <a:gd name="T4" fmla="*/ 190 w 88"/>
                <a:gd name="T5" fmla="*/ 530 h 95"/>
                <a:gd name="T6" fmla="*/ 517 w 88"/>
                <a:gd name="T7" fmla="*/ 953 h 95"/>
                <a:gd name="T8" fmla="*/ 931 w 88"/>
                <a:gd name="T9" fmla="*/ 1080 h 95"/>
                <a:gd name="T10" fmla="*/ 967 w 88"/>
                <a:gd name="T11" fmla="*/ 846 h 95"/>
                <a:gd name="T12" fmla="*/ 907 w 88"/>
                <a:gd name="T13" fmla="*/ 736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95">
                  <a:moveTo>
                    <a:pt x="8" y="0"/>
                  </a:moveTo>
                  <a:cubicBezTo>
                    <a:pt x="1" y="4"/>
                    <a:pt x="0" y="12"/>
                    <a:pt x="1" y="20"/>
                  </a:cubicBezTo>
                  <a:cubicBezTo>
                    <a:pt x="2" y="30"/>
                    <a:pt x="9" y="34"/>
                    <a:pt x="17" y="39"/>
                  </a:cubicBezTo>
                  <a:cubicBezTo>
                    <a:pt x="29" y="47"/>
                    <a:pt x="40" y="58"/>
                    <a:pt x="46" y="70"/>
                  </a:cubicBezTo>
                  <a:cubicBezTo>
                    <a:pt x="53" y="84"/>
                    <a:pt x="73" y="95"/>
                    <a:pt x="83" y="79"/>
                  </a:cubicBezTo>
                  <a:cubicBezTo>
                    <a:pt x="87" y="75"/>
                    <a:pt x="88" y="67"/>
                    <a:pt x="86" y="62"/>
                  </a:cubicBezTo>
                  <a:cubicBezTo>
                    <a:pt x="84" y="59"/>
                    <a:pt x="82" y="57"/>
                    <a:pt x="81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1" name="Freeform 168">
              <a:extLst>
                <a:ext uri="{FF2B5EF4-FFF2-40B4-BE49-F238E27FC236}">
                  <a16:creationId xmlns:a16="http://schemas.microsoft.com/office/drawing/2014/main" id="{D952F314-A381-4A69-9B13-BEFD678CB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2934"/>
              <a:ext cx="184" cy="222"/>
            </a:xfrm>
            <a:custGeom>
              <a:avLst/>
              <a:gdLst>
                <a:gd name="T0" fmla="*/ 9 w 82"/>
                <a:gd name="T1" fmla="*/ 0 h 93"/>
                <a:gd name="T2" fmla="*/ 36 w 82"/>
                <a:gd name="T3" fmla="*/ 246 h 93"/>
                <a:gd name="T4" fmla="*/ 171 w 82"/>
                <a:gd name="T5" fmla="*/ 423 h 93"/>
                <a:gd name="T6" fmla="*/ 283 w 82"/>
                <a:gd name="T7" fmla="*/ 637 h 93"/>
                <a:gd name="T8" fmla="*/ 689 w 82"/>
                <a:gd name="T9" fmla="*/ 1208 h 93"/>
                <a:gd name="T10" fmla="*/ 891 w 82"/>
                <a:gd name="T11" fmla="*/ 991 h 93"/>
                <a:gd name="T12" fmla="*/ 916 w 82"/>
                <a:gd name="T13" fmla="*/ 764 h 93"/>
                <a:gd name="T14" fmla="*/ 882 w 82"/>
                <a:gd name="T15" fmla="*/ 666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93">
                  <a:moveTo>
                    <a:pt x="1" y="0"/>
                  </a:moveTo>
                  <a:cubicBezTo>
                    <a:pt x="1" y="6"/>
                    <a:pt x="0" y="12"/>
                    <a:pt x="3" y="18"/>
                  </a:cubicBezTo>
                  <a:cubicBezTo>
                    <a:pt x="6" y="24"/>
                    <a:pt x="11" y="27"/>
                    <a:pt x="15" y="31"/>
                  </a:cubicBezTo>
                  <a:cubicBezTo>
                    <a:pt x="19" y="36"/>
                    <a:pt x="22" y="41"/>
                    <a:pt x="25" y="47"/>
                  </a:cubicBezTo>
                  <a:cubicBezTo>
                    <a:pt x="33" y="64"/>
                    <a:pt x="43" y="81"/>
                    <a:pt x="61" y="89"/>
                  </a:cubicBezTo>
                  <a:cubicBezTo>
                    <a:pt x="72" y="93"/>
                    <a:pt x="76" y="81"/>
                    <a:pt x="79" y="73"/>
                  </a:cubicBezTo>
                  <a:cubicBezTo>
                    <a:pt x="81" y="67"/>
                    <a:pt x="82" y="62"/>
                    <a:pt x="81" y="56"/>
                  </a:cubicBezTo>
                  <a:cubicBezTo>
                    <a:pt x="80" y="54"/>
                    <a:pt x="78" y="50"/>
                    <a:pt x="78" y="4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2" name="Freeform 169">
              <a:extLst>
                <a:ext uri="{FF2B5EF4-FFF2-40B4-BE49-F238E27FC236}">
                  <a16:creationId xmlns:a16="http://schemas.microsoft.com/office/drawing/2014/main" id="{E23BE513-42E4-48CB-9D10-4D793747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984"/>
              <a:ext cx="177" cy="261"/>
            </a:xfrm>
            <a:custGeom>
              <a:avLst/>
              <a:gdLst>
                <a:gd name="T0" fmla="*/ 65 w 79"/>
                <a:gd name="T1" fmla="*/ 0 h 109"/>
                <a:gd name="T2" fmla="*/ 9 w 79"/>
                <a:gd name="T3" fmla="*/ 316 h 109"/>
                <a:gd name="T4" fmla="*/ 155 w 79"/>
                <a:gd name="T5" fmla="*/ 757 h 109"/>
                <a:gd name="T6" fmla="*/ 562 w 79"/>
                <a:gd name="T7" fmla="*/ 1348 h 109"/>
                <a:gd name="T8" fmla="*/ 854 w 79"/>
                <a:gd name="T9" fmla="*/ 1319 h 109"/>
                <a:gd name="T10" fmla="*/ 869 w 79"/>
                <a:gd name="T11" fmla="*/ 1032 h 109"/>
                <a:gd name="T12" fmla="*/ 842 w 79"/>
                <a:gd name="T13" fmla="*/ 917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09">
                  <a:moveTo>
                    <a:pt x="6" y="0"/>
                  </a:moveTo>
                  <a:cubicBezTo>
                    <a:pt x="0" y="4"/>
                    <a:pt x="1" y="18"/>
                    <a:pt x="1" y="23"/>
                  </a:cubicBezTo>
                  <a:cubicBezTo>
                    <a:pt x="1" y="36"/>
                    <a:pt x="5" y="46"/>
                    <a:pt x="14" y="55"/>
                  </a:cubicBezTo>
                  <a:cubicBezTo>
                    <a:pt x="28" y="69"/>
                    <a:pt x="39" y="83"/>
                    <a:pt x="50" y="98"/>
                  </a:cubicBezTo>
                  <a:cubicBezTo>
                    <a:pt x="57" y="109"/>
                    <a:pt x="71" y="109"/>
                    <a:pt x="76" y="96"/>
                  </a:cubicBezTo>
                  <a:cubicBezTo>
                    <a:pt x="79" y="90"/>
                    <a:pt x="79" y="81"/>
                    <a:pt x="77" y="75"/>
                  </a:cubicBezTo>
                  <a:cubicBezTo>
                    <a:pt x="77" y="72"/>
                    <a:pt x="75" y="70"/>
                    <a:pt x="75" y="6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3" name="Freeform 170">
              <a:extLst>
                <a:ext uri="{FF2B5EF4-FFF2-40B4-BE49-F238E27FC236}">
                  <a16:creationId xmlns:a16="http://schemas.microsoft.com/office/drawing/2014/main" id="{7A4B5C07-F4E1-444B-AE3C-51141A522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094"/>
              <a:ext cx="150" cy="192"/>
            </a:xfrm>
            <a:custGeom>
              <a:avLst/>
              <a:gdLst>
                <a:gd name="T0" fmla="*/ 65 w 67"/>
                <a:gd name="T1" fmla="*/ 0 h 80"/>
                <a:gd name="T2" fmla="*/ 125 w 67"/>
                <a:gd name="T3" fmla="*/ 552 h 80"/>
                <a:gd name="T4" fmla="*/ 190 w 67"/>
                <a:gd name="T5" fmla="*/ 818 h 80"/>
                <a:gd name="T6" fmla="*/ 291 w 67"/>
                <a:gd name="T7" fmla="*/ 1049 h 80"/>
                <a:gd name="T8" fmla="*/ 497 w 67"/>
                <a:gd name="T9" fmla="*/ 1094 h 80"/>
                <a:gd name="T10" fmla="*/ 643 w 67"/>
                <a:gd name="T11" fmla="*/ 1066 h 80"/>
                <a:gd name="T12" fmla="*/ 752 w 67"/>
                <a:gd name="T13" fmla="*/ 84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80">
                  <a:moveTo>
                    <a:pt x="6" y="0"/>
                  </a:moveTo>
                  <a:cubicBezTo>
                    <a:pt x="0" y="14"/>
                    <a:pt x="5" y="27"/>
                    <a:pt x="11" y="40"/>
                  </a:cubicBezTo>
                  <a:cubicBezTo>
                    <a:pt x="14" y="47"/>
                    <a:pt x="15" y="53"/>
                    <a:pt x="17" y="59"/>
                  </a:cubicBezTo>
                  <a:cubicBezTo>
                    <a:pt x="19" y="64"/>
                    <a:pt x="22" y="73"/>
                    <a:pt x="26" y="76"/>
                  </a:cubicBezTo>
                  <a:cubicBezTo>
                    <a:pt x="31" y="80"/>
                    <a:pt x="38" y="79"/>
                    <a:pt x="44" y="79"/>
                  </a:cubicBezTo>
                  <a:cubicBezTo>
                    <a:pt x="48" y="78"/>
                    <a:pt x="53" y="79"/>
                    <a:pt x="57" y="77"/>
                  </a:cubicBezTo>
                  <a:cubicBezTo>
                    <a:pt x="64" y="75"/>
                    <a:pt x="67" y="68"/>
                    <a:pt x="67" y="6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4" name="Freeform 171">
              <a:extLst>
                <a:ext uri="{FF2B5EF4-FFF2-40B4-BE49-F238E27FC236}">
                  <a16:creationId xmlns:a16="http://schemas.microsoft.com/office/drawing/2014/main" id="{D28856ED-8D07-4ACB-A09E-4984293FB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3152"/>
              <a:ext cx="83" cy="172"/>
            </a:xfrm>
            <a:custGeom>
              <a:avLst/>
              <a:gdLst>
                <a:gd name="T0" fmla="*/ 36 w 37"/>
                <a:gd name="T1" fmla="*/ 0 h 72"/>
                <a:gd name="T2" fmla="*/ 9 w 37"/>
                <a:gd name="T3" fmla="*/ 189 h 72"/>
                <a:gd name="T4" fmla="*/ 9 w 37"/>
                <a:gd name="T5" fmla="*/ 490 h 72"/>
                <a:gd name="T6" fmla="*/ 45 w 37"/>
                <a:gd name="T7" fmla="*/ 776 h 72"/>
                <a:gd name="T8" fmla="*/ 126 w 37"/>
                <a:gd name="T9" fmla="*/ 953 h 72"/>
                <a:gd name="T10" fmla="*/ 352 w 37"/>
                <a:gd name="T11" fmla="*/ 901 h 72"/>
                <a:gd name="T12" fmla="*/ 417 w 37"/>
                <a:gd name="T13" fmla="*/ 776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72">
                  <a:moveTo>
                    <a:pt x="3" y="0"/>
                  </a:moveTo>
                  <a:cubicBezTo>
                    <a:pt x="3" y="4"/>
                    <a:pt x="2" y="9"/>
                    <a:pt x="1" y="14"/>
                  </a:cubicBezTo>
                  <a:cubicBezTo>
                    <a:pt x="1" y="22"/>
                    <a:pt x="0" y="29"/>
                    <a:pt x="1" y="36"/>
                  </a:cubicBezTo>
                  <a:cubicBezTo>
                    <a:pt x="1" y="44"/>
                    <a:pt x="2" y="50"/>
                    <a:pt x="4" y="57"/>
                  </a:cubicBezTo>
                  <a:cubicBezTo>
                    <a:pt x="6" y="61"/>
                    <a:pt x="7" y="68"/>
                    <a:pt x="11" y="70"/>
                  </a:cubicBezTo>
                  <a:cubicBezTo>
                    <a:pt x="14" y="72"/>
                    <a:pt x="27" y="68"/>
                    <a:pt x="31" y="66"/>
                  </a:cubicBezTo>
                  <a:cubicBezTo>
                    <a:pt x="34" y="65"/>
                    <a:pt x="37" y="61"/>
                    <a:pt x="37" y="5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5" name="Freeform 172">
              <a:extLst>
                <a:ext uri="{FF2B5EF4-FFF2-40B4-BE49-F238E27FC236}">
                  <a16:creationId xmlns:a16="http://schemas.microsoft.com/office/drawing/2014/main" id="{261B92E0-944B-4338-B623-3BAFD51A5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3011"/>
              <a:ext cx="89" cy="95"/>
            </a:xfrm>
            <a:custGeom>
              <a:avLst/>
              <a:gdLst>
                <a:gd name="T0" fmla="*/ 0 w 40"/>
                <a:gd name="T1" fmla="*/ 0 h 40"/>
                <a:gd name="T2" fmla="*/ 36 w 40"/>
                <a:gd name="T3" fmla="*/ 226 h 40"/>
                <a:gd name="T4" fmla="*/ 234 w 40"/>
                <a:gd name="T5" fmla="*/ 390 h 40"/>
                <a:gd name="T6" fmla="*/ 441 w 40"/>
                <a:gd name="T7" fmla="*/ 53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0">
                  <a:moveTo>
                    <a:pt x="0" y="0"/>
                  </a:moveTo>
                  <a:cubicBezTo>
                    <a:pt x="2" y="5"/>
                    <a:pt x="0" y="12"/>
                    <a:pt x="3" y="17"/>
                  </a:cubicBezTo>
                  <a:cubicBezTo>
                    <a:pt x="7" y="23"/>
                    <a:pt x="15" y="26"/>
                    <a:pt x="21" y="29"/>
                  </a:cubicBezTo>
                  <a:cubicBezTo>
                    <a:pt x="28" y="32"/>
                    <a:pt x="35" y="36"/>
                    <a:pt x="40" y="4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6" name="Freeform 173">
              <a:extLst>
                <a:ext uri="{FF2B5EF4-FFF2-40B4-BE49-F238E27FC236}">
                  <a16:creationId xmlns:a16="http://schemas.microsoft.com/office/drawing/2014/main" id="{DAD36743-D28B-41C0-85D0-5B601DBD4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2719"/>
              <a:ext cx="121" cy="69"/>
            </a:xfrm>
            <a:custGeom>
              <a:avLst/>
              <a:gdLst>
                <a:gd name="T0" fmla="*/ 0 w 54"/>
                <a:gd name="T1" fmla="*/ 29 h 29"/>
                <a:gd name="T2" fmla="*/ 473 w 54"/>
                <a:gd name="T3" fmla="*/ 79 h 29"/>
                <a:gd name="T4" fmla="*/ 587 w 54"/>
                <a:gd name="T5" fmla="*/ 39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9">
                  <a:moveTo>
                    <a:pt x="0" y="2"/>
                  </a:moveTo>
                  <a:cubicBezTo>
                    <a:pt x="13" y="4"/>
                    <a:pt x="30" y="0"/>
                    <a:pt x="42" y="6"/>
                  </a:cubicBezTo>
                  <a:cubicBezTo>
                    <a:pt x="48" y="10"/>
                    <a:pt x="54" y="21"/>
                    <a:pt x="52" y="2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7" name="Freeform 174">
              <a:extLst>
                <a:ext uri="{FF2B5EF4-FFF2-40B4-BE49-F238E27FC236}">
                  <a16:creationId xmlns:a16="http://schemas.microsoft.com/office/drawing/2014/main" id="{5BA285C8-9E49-47A9-A708-CA446E3AF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173"/>
              <a:ext cx="103" cy="113"/>
            </a:xfrm>
            <a:custGeom>
              <a:avLst/>
              <a:gdLst>
                <a:gd name="T0" fmla="*/ 0 w 46"/>
                <a:gd name="T1" fmla="*/ 0 h 47"/>
                <a:gd name="T2" fmla="*/ 170 w 46"/>
                <a:gd name="T3" fmla="*/ 219 h 47"/>
                <a:gd name="T4" fmla="*/ 347 w 46"/>
                <a:gd name="T5" fmla="*/ 486 h 47"/>
                <a:gd name="T6" fmla="*/ 517 w 46"/>
                <a:gd name="T7" fmla="*/ 59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0" y="0"/>
                  </a:moveTo>
                  <a:cubicBezTo>
                    <a:pt x="2" y="7"/>
                    <a:pt x="10" y="12"/>
                    <a:pt x="15" y="16"/>
                  </a:cubicBezTo>
                  <a:cubicBezTo>
                    <a:pt x="23" y="21"/>
                    <a:pt x="26" y="27"/>
                    <a:pt x="31" y="35"/>
                  </a:cubicBezTo>
                  <a:cubicBezTo>
                    <a:pt x="34" y="39"/>
                    <a:pt x="42" y="47"/>
                    <a:pt x="46" y="4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8" name="Freeform 175">
              <a:extLst>
                <a:ext uri="{FF2B5EF4-FFF2-40B4-BE49-F238E27FC236}">
                  <a16:creationId xmlns:a16="http://schemas.microsoft.com/office/drawing/2014/main" id="{1FEE59A3-D895-4A41-ADB4-D114B83CE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3054"/>
              <a:ext cx="38" cy="88"/>
            </a:xfrm>
            <a:custGeom>
              <a:avLst/>
              <a:gdLst>
                <a:gd name="T0" fmla="*/ 0 w 17"/>
                <a:gd name="T1" fmla="*/ 0 h 37"/>
                <a:gd name="T2" fmla="*/ 154 w 17"/>
                <a:gd name="T3" fmla="*/ 283 h 37"/>
                <a:gd name="T4" fmla="*/ 190 w 17"/>
                <a:gd name="T5" fmla="*/ 49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0" y="0"/>
                  </a:moveTo>
                  <a:cubicBezTo>
                    <a:pt x="1" y="9"/>
                    <a:pt x="10" y="13"/>
                    <a:pt x="14" y="21"/>
                  </a:cubicBezTo>
                  <a:cubicBezTo>
                    <a:pt x="16" y="26"/>
                    <a:pt x="17" y="32"/>
                    <a:pt x="17" y="3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39" name="Freeform 176">
              <a:extLst>
                <a:ext uri="{FF2B5EF4-FFF2-40B4-BE49-F238E27FC236}">
                  <a16:creationId xmlns:a16="http://schemas.microsoft.com/office/drawing/2014/main" id="{02E4146D-2183-4DEB-A9CF-7811F4064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908"/>
              <a:ext cx="78" cy="26"/>
            </a:xfrm>
            <a:custGeom>
              <a:avLst/>
              <a:gdLst>
                <a:gd name="T0" fmla="*/ 0 w 35"/>
                <a:gd name="T1" fmla="*/ 0 h 11"/>
                <a:gd name="T2" fmla="*/ 388 w 35"/>
                <a:gd name="T3" fmla="*/ 2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0" y="0"/>
                  </a:moveTo>
                  <a:cubicBezTo>
                    <a:pt x="10" y="1"/>
                    <a:pt x="29" y="11"/>
                    <a:pt x="35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0" name="Freeform 177">
              <a:extLst>
                <a:ext uri="{FF2B5EF4-FFF2-40B4-BE49-F238E27FC236}">
                  <a16:creationId xmlns:a16="http://schemas.microsoft.com/office/drawing/2014/main" id="{6188833C-191E-420A-BD49-11BA16071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453"/>
              <a:ext cx="101" cy="182"/>
            </a:xfrm>
            <a:custGeom>
              <a:avLst/>
              <a:gdLst>
                <a:gd name="T0" fmla="*/ 0 w 45"/>
                <a:gd name="T1" fmla="*/ 848 h 76"/>
                <a:gd name="T2" fmla="*/ 337 w 45"/>
                <a:gd name="T3" fmla="*/ 41 h 76"/>
                <a:gd name="T4" fmla="*/ 498 w 45"/>
                <a:gd name="T5" fmla="*/ 137 h 76"/>
                <a:gd name="T6" fmla="*/ 0 w 45"/>
                <a:gd name="T7" fmla="*/ 905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76">
                  <a:moveTo>
                    <a:pt x="0" y="62"/>
                  </a:moveTo>
                  <a:cubicBezTo>
                    <a:pt x="7" y="42"/>
                    <a:pt x="7" y="13"/>
                    <a:pt x="30" y="3"/>
                  </a:cubicBezTo>
                  <a:cubicBezTo>
                    <a:pt x="36" y="0"/>
                    <a:pt x="43" y="3"/>
                    <a:pt x="44" y="10"/>
                  </a:cubicBezTo>
                  <a:cubicBezTo>
                    <a:pt x="45" y="20"/>
                    <a:pt x="9" y="76"/>
                    <a:pt x="0" y="6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1" name="Freeform 178">
              <a:extLst>
                <a:ext uri="{FF2B5EF4-FFF2-40B4-BE49-F238E27FC236}">
                  <a16:creationId xmlns:a16="http://schemas.microsoft.com/office/drawing/2014/main" id="{31A287AD-323F-4F0D-BAD9-377AFFB3A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473"/>
              <a:ext cx="117" cy="184"/>
            </a:xfrm>
            <a:custGeom>
              <a:avLst/>
              <a:gdLst>
                <a:gd name="T0" fmla="*/ 344 w 52"/>
                <a:gd name="T1" fmla="*/ 108 h 77"/>
                <a:gd name="T2" fmla="*/ 572 w 52"/>
                <a:gd name="T3" fmla="*/ 108 h 77"/>
                <a:gd name="T4" fmla="*/ 527 w 52"/>
                <a:gd name="T5" fmla="*/ 342 h 77"/>
                <a:gd name="T6" fmla="*/ 376 w 52"/>
                <a:gd name="T7" fmla="*/ 588 h 77"/>
                <a:gd name="T8" fmla="*/ 218 w 52"/>
                <a:gd name="T9" fmla="*/ 1039 h 77"/>
                <a:gd name="T10" fmla="*/ 0 w 52"/>
                <a:gd name="T11" fmla="*/ 777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77">
                  <a:moveTo>
                    <a:pt x="30" y="8"/>
                  </a:moveTo>
                  <a:cubicBezTo>
                    <a:pt x="34" y="3"/>
                    <a:pt x="46" y="0"/>
                    <a:pt x="50" y="8"/>
                  </a:cubicBezTo>
                  <a:cubicBezTo>
                    <a:pt x="52" y="12"/>
                    <a:pt x="48" y="21"/>
                    <a:pt x="46" y="25"/>
                  </a:cubicBezTo>
                  <a:cubicBezTo>
                    <a:pt x="43" y="32"/>
                    <a:pt x="37" y="36"/>
                    <a:pt x="33" y="43"/>
                  </a:cubicBezTo>
                  <a:cubicBezTo>
                    <a:pt x="29" y="50"/>
                    <a:pt x="29" y="75"/>
                    <a:pt x="19" y="76"/>
                  </a:cubicBezTo>
                  <a:cubicBezTo>
                    <a:pt x="14" y="77"/>
                    <a:pt x="3" y="61"/>
                    <a:pt x="0" y="5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2" name="Freeform 179">
              <a:extLst>
                <a:ext uri="{FF2B5EF4-FFF2-40B4-BE49-F238E27FC236}">
                  <a16:creationId xmlns:a16="http://schemas.microsoft.com/office/drawing/2014/main" id="{25F28465-0FE8-4729-ACF6-BA991DFC3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556"/>
              <a:ext cx="92" cy="58"/>
            </a:xfrm>
            <a:custGeom>
              <a:avLst/>
              <a:gdLst>
                <a:gd name="T0" fmla="*/ 0 w 41"/>
                <a:gd name="T1" fmla="*/ 297 h 24"/>
                <a:gd name="T2" fmla="*/ 307 w 41"/>
                <a:gd name="T3" fmla="*/ 140 h 24"/>
                <a:gd name="T4" fmla="*/ 462 w 4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4">
                  <a:moveTo>
                    <a:pt x="0" y="21"/>
                  </a:moveTo>
                  <a:cubicBezTo>
                    <a:pt x="8" y="24"/>
                    <a:pt x="20" y="13"/>
                    <a:pt x="27" y="10"/>
                  </a:cubicBezTo>
                  <a:cubicBezTo>
                    <a:pt x="32" y="7"/>
                    <a:pt x="37" y="5"/>
                    <a:pt x="4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3" name="Freeform 180">
              <a:extLst>
                <a:ext uri="{FF2B5EF4-FFF2-40B4-BE49-F238E27FC236}">
                  <a16:creationId xmlns:a16="http://schemas.microsoft.com/office/drawing/2014/main" id="{F0798624-9AFE-4757-B065-E9BFE9919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501"/>
              <a:ext cx="117" cy="163"/>
            </a:xfrm>
            <a:custGeom>
              <a:avLst/>
              <a:gdLst>
                <a:gd name="T0" fmla="*/ 329 w 52"/>
                <a:gd name="T1" fmla="*/ 12 h 68"/>
                <a:gd name="T2" fmla="*/ 583 w 52"/>
                <a:gd name="T3" fmla="*/ 206 h 68"/>
                <a:gd name="T4" fmla="*/ 365 w 52"/>
                <a:gd name="T5" fmla="*/ 592 h 68"/>
                <a:gd name="T6" fmla="*/ 137 w 52"/>
                <a:gd name="T7" fmla="*/ 839 h 68"/>
                <a:gd name="T8" fmla="*/ 25 w 52"/>
                <a:gd name="T9" fmla="*/ 937 h 68"/>
                <a:gd name="T10" fmla="*/ 0 w 52"/>
                <a:gd name="T11" fmla="*/ 908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29" y="1"/>
                  </a:moveTo>
                  <a:cubicBezTo>
                    <a:pt x="38" y="0"/>
                    <a:pt x="50" y="6"/>
                    <a:pt x="51" y="15"/>
                  </a:cubicBezTo>
                  <a:cubicBezTo>
                    <a:pt x="52" y="24"/>
                    <a:pt x="38" y="37"/>
                    <a:pt x="32" y="43"/>
                  </a:cubicBezTo>
                  <a:cubicBezTo>
                    <a:pt x="25" y="49"/>
                    <a:pt x="18" y="54"/>
                    <a:pt x="12" y="61"/>
                  </a:cubicBezTo>
                  <a:cubicBezTo>
                    <a:pt x="9" y="64"/>
                    <a:pt x="6" y="67"/>
                    <a:pt x="2" y="68"/>
                  </a:cubicBezTo>
                  <a:cubicBezTo>
                    <a:pt x="1" y="67"/>
                    <a:pt x="1" y="67"/>
                    <a:pt x="0" y="6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4" name="Freeform 181">
              <a:extLst>
                <a:ext uri="{FF2B5EF4-FFF2-40B4-BE49-F238E27FC236}">
                  <a16:creationId xmlns:a16="http://schemas.microsoft.com/office/drawing/2014/main" id="{3AEB9AFC-F33C-41E2-96BE-7657F6E3D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2"/>
              <a:ext cx="148" cy="118"/>
            </a:xfrm>
            <a:custGeom>
              <a:avLst/>
              <a:gdLst>
                <a:gd name="T0" fmla="*/ 0 w 66"/>
                <a:gd name="T1" fmla="*/ 684 h 49"/>
                <a:gd name="T2" fmla="*/ 437 w 66"/>
                <a:gd name="T3" fmla="*/ 474 h 49"/>
                <a:gd name="T4" fmla="*/ 655 w 66"/>
                <a:gd name="T5" fmla="*/ 436 h 49"/>
                <a:gd name="T6" fmla="*/ 437 w 66"/>
                <a:gd name="T7" fmla="*/ 9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9">
                  <a:moveTo>
                    <a:pt x="0" y="49"/>
                  </a:moveTo>
                  <a:cubicBezTo>
                    <a:pt x="13" y="47"/>
                    <a:pt x="25" y="37"/>
                    <a:pt x="39" y="34"/>
                  </a:cubicBezTo>
                  <a:cubicBezTo>
                    <a:pt x="43" y="32"/>
                    <a:pt x="54" y="35"/>
                    <a:pt x="58" y="31"/>
                  </a:cubicBezTo>
                  <a:cubicBezTo>
                    <a:pt x="66" y="24"/>
                    <a:pt x="45" y="0"/>
                    <a:pt x="39" y="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5" name="Freeform 182">
              <a:extLst>
                <a:ext uri="{FF2B5EF4-FFF2-40B4-BE49-F238E27FC236}">
                  <a16:creationId xmlns:a16="http://schemas.microsoft.com/office/drawing/2014/main" id="{26F2AF1F-7B43-43B8-914A-C9B8AD3CF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607"/>
              <a:ext cx="169" cy="86"/>
            </a:xfrm>
            <a:custGeom>
              <a:avLst/>
              <a:gdLst>
                <a:gd name="T0" fmla="*/ 0 w 75"/>
                <a:gd name="T1" fmla="*/ 342 h 36"/>
                <a:gd name="T2" fmla="*/ 239 w 75"/>
                <a:gd name="T3" fmla="*/ 411 h 36"/>
                <a:gd name="T4" fmla="*/ 595 w 75"/>
                <a:gd name="T5" fmla="*/ 342 h 36"/>
                <a:gd name="T6" fmla="*/ 802 w 75"/>
                <a:gd name="T7" fmla="*/ 284 h 36"/>
                <a:gd name="T8" fmla="*/ 766 w 7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6">
                  <a:moveTo>
                    <a:pt x="0" y="25"/>
                  </a:moveTo>
                  <a:cubicBezTo>
                    <a:pt x="6" y="36"/>
                    <a:pt x="9" y="33"/>
                    <a:pt x="21" y="30"/>
                  </a:cubicBezTo>
                  <a:cubicBezTo>
                    <a:pt x="31" y="27"/>
                    <a:pt x="42" y="25"/>
                    <a:pt x="52" y="25"/>
                  </a:cubicBezTo>
                  <a:cubicBezTo>
                    <a:pt x="57" y="25"/>
                    <a:pt x="67" y="25"/>
                    <a:pt x="70" y="21"/>
                  </a:cubicBezTo>
                  <a:cubicBezTo>
                    <a:pt x="75" y="16"/>
                    <a:pt x="69" y="5"/>
                    <a:pt x="67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6" name="Freeform 183">
              <a:extLst>
                <a:ext uri="{FF2B5EF4-FFF2-40B4-BE49-F238E27FC236}">
                  <a16:creationId xmlns:a16="http://schemas.microsoft.com/office/drawing/2014/main" id="{C9DF2AF9-F0D7-4FD3-AC16-3DC4FCD56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654"/>
              <a:ext cx="22" cy="79"/>
            </a:xfrm>
            <a:custGeom>
              <a:avLst/>
              <a:gdLst>
                <a:gd name="T0" fmla="*/ 0 w 10"/>
                <a:gd name="T1" fmla="*/ 0 h 33"/>
                <a:gd name="T2" fmla="*/ 73 w 10"/>
                <a:gd name="T3" fmla="*/ 45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0" y="0"/>
                  </a:moveTo>
                  <a:cubicBezTo>
                    <a:pt x="6" y="5"/>
                    <a:pt x="10" y="25"/>
                    <a:pt x="7" y="3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7" name="Freeform 184">
              <a:extLst>
                <a:ext uri="{FF2B5EF4-FFF2-40B4-BE49-F238E27FC236}">
                  <a16:creationId xmlns:a16="http://schemas.microsoft.com/office/drawing/2014/main" id="{19099399-D093-4259-B859-AFF5232ED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420"/>
              <a:ext cx="65" cy="110"/>
            </a:xfrm>
            <a:custGeom>
              <a:avLst/>
              <a:gdLst>
                <a:gd name="T0" fmla="*/ 327 w 29"/>
                <a:gd name="T1" fmla="*/ 206 h 46"/>
                <a:gd name="T2" fmla="*/ 56 w 29"/>
                <a:gd name="T3" fmla="*/ 136 h 46"/>
                <a:gd name="T4" fmla="*/ 110 w 29"/>
                <a:gd name="T5" fmla="*/ 62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29" y="15"/>
                  </a:moveTo>
                  <a:cubicBezTo>
                    <a:pt x="25" y="11"/>
                    <a:pt x="10" y="0"/>
                    <a:pt x="5" y="10"/>
                  </a:cubicBezTo>
                  <a:cubicBezTo>
                    <a:pt x="0" y="20"/>
                    <a:pt x="11" y="35"/>
                    <a:pt x="10" y="4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8" name="Freeform 185">
              <a:extLst>
                <a:ext uri="{FF2B5EF4-FFF2-40B4-BE49-F238E27FC236}">
                  <a16:creationId xmlns:a16="http://schemas.microsoft.com/office/drawing/2014/main" id="{F86C365F-4E78-4062-A43B-7F75B2AD3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430"/>
              <a:ext cx="43" cy="174"/>
            </a:xfrm>
            <a:custGeom>
              <a:avLst/>
              <a:gdLst>
                <a:gd name="T0" fmla="*/ 72 w 19"/>
                <a:gd name="T1" fmla="*/ 0 h 73"/>
                <a:gd name="T2" fmla="*/ 36 w 19"/>
                <a:gd name="T3" fmla="*/ 296 h 73"/>
                <a:gd name="T4" fmla="*/ 57 w 19"/>
                <a:gd name="T5" fmla="*/ 715 h 73"/>
                <a:gd name="T6" fmla="*/ 72 w 19"/>
                <a:gd name="T7" fmla="*/ 870 h 73"/>
                <a:gd name="T8" fmla="*/ 129 w 19"/>
                <a:gd name="T9" fmla="*/ 920 h 73"/>
                <a:gd name="T10" fmla="*/ 220 w 19"/>
                <a:gd name="T11" fmla="*/ 96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3">
                  <a:moveTo>
                    <a:pt x="6" y="0"/>
                  </a:moveTo>
                  <a:cubicBezTo>
                    <a:pt x="0" y="7"/>
                    <a:pt x="1" y="13"/>
                    <a:pt x="3" y="22"/>
                  </a:cubicBezTo>
                  <a:cubicBezTo>
                    <a:pt x="4" y="32"/>
                    <a:pt x="5" y="42"/>
                    <a:pt x="5" y="53"/>
                  </a:cubicBezTo>
                  <a:cubicBezTo>
                    <a:pt x="4" y="56"/>
                    <a:pt x="4" y="61"/>
                    <a:pt x="6" y="64"/>
                  </a:cubicBezTo>
                  <a:cubicBezTo>
                    <a:pt x="8" y="67"/>
                    <a:pt x="8" y="66"/>
                    <a:pt x="11" y="68"/>
                  </a:cubicBezTo>
                  <a:cubicBezTo>
                    <a:pt x="13" y="70"/>
                    <a:pt x="15" y="73"/>
                    <a:pt x="19" y="7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49" name="Freeform 186">
              <a:extLst>
                <a:ext uri="{FF2B5EF4-FFF2-40B4-BE49-F238E27FC236}">
                  <a16:creationId xmlns:a16="http://schemas.microsoft.com/office/drawing/2014/main" id="{81FBFCD5-ED34-4C9E-9789-CE0F568FA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415"/>
              <a:ext cx="36" cy="19"/>
            </a:xfrm>
            <a:custGeom>
              <a:avLst/>
              <a:gdLst>
                <a:gd name="T0" fmla="*/ 0 w 16"/>
                <a:gd name="T1" fmla="*/ 95 h 8"/>
                <a:gd name="T2" fmla="*/ 182 w 16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7"/>
                  </a:moveTo>
                  <a:cubicBezTo>
                    <a:pt x="2" y="0"/>
                    <a:pt x="12" y="6"/>
                    <a:pt x="16" y="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0" name="Freeform 187">
              <a:extLst>
                <a:ext uri="{FF2B5EF4-FFF2-40B4-BE49-F238E27FC236}">
                  <a16:creationId xmlns:a16="http://schemas.microsoft.com/office/drawing/2014/main" id="{300660F0-42A6-4095-A83B-0C37C73E4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585"/>
              <a:ext cx="47" cy="12"/>
            </a:xfrm>
            <a:custGeom>
              <a:avLst/>
              <a:gdLst>
                <a:gd name="T0" fmla="*/ 235 w 21"/>
                <a:gd name="T1" fmla="*/ 0 h 5"/>
                <a:gd name="T2" fmla="*/ 0 w 21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21" y="0"/>
                  </a:moveTo>
                  <a:cubicBezTo>
                    <a:pt x="15" y="5"/>
                    <a:pt x="6" y="4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1" name="Freeform 188">
              <a:extLst>
                <a:ext uri="{FF2B5EF4-FFF2-40B4-BE49-F238E27FC236}">
                  <a16:creationId xmlns:a16="http://schemas.microsoft.com/office/drawing/2014/main" id="{BAE45BD5-A960-472D-8759-F2F3E9615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8" y="2415"/>
              <a:ext cx="43" cy="24"/>
            </a:xfrm>
            <a:custGeom>
              <a:avLst/>
              <a:gdLst>
                <a:gd name="T0" fmla="*/ 0 w 19"/>
                <a:gd name="T1" fmla="*/ 0 h 10"/>
                <a:gd name="T2" fmla="*/ 220 w 19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7" y="2"/>
                    <a:pt x="14" y="3"/>
                    <a:pt x="19" y="1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2" name="Freeform 189">
              <a:extLst>
                <a:ext uri="{FF2B5EF4-FFF2-40B4-BE49-F238E27FC236}">
                  <a16:creationId xmlns:a16="http://schemas.microsoft.com/office/drawing/2014/main" id="{EBE22A42-AA85-4660-B57E-289FFCBA1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" y="3300"/>
              <a:ext cx="124" cy="124"/>
            </a:xfrm>
            <a:custGeom>
              <a:avLst/>
              <a:gdLst>
                <a:gd name="T0" fmla="*/ 0 w 55"/>
                <a:gd name="T1" fmla="*/ 296 h 52"/>
                <a:gd name="T2" fmla="*/ 92 w 55"/>
                <a:gd name="T3" fmla="*/ 608 h 52"/>
                <a:gd name="T4" fmla="*/ 284 w 55"/>
                <a:gd name="T5" fmla="*/ 608 h 52"/>
                <a:gd name="T6" fmla="*/ 467 w 55"/>
                <a:gd name="T7" fmla="*/ 234 h 52"/>
                <a:gd name="T8" fmla="*/ 631 w 55"/>
                <a:gd name="T9" fmla="*/ 0 h 52"/>
                <a:gd name="T10" fmla="*/ 356 w 55"/>
                <a:gd name="T11" fmla="*/ 176 h 52"/>
                <a:gd name="T12" fmla="*/ 36 w 55"/>
                <a:gd name="T13" fmla="*/ 272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52">
                  <a:moveTo>
                    <a:pt x="0" y="22"/>
                  </a:moveTo>
                  <a:cubicBezTo>
                    <a:pt x="2" y="31"/>
                    <a:pt x="2" y="37"/>
                    <a:pt x="8" y="45"/>
                  </a:cubicBezTo>
                  <a:cubicBezTo>
                    <a:pt x="14" y="52"/>
                    <a:pt x="19" y="52"/>
                    <a:pt x="25" y="45"/>
                  </a:cubicBezTo>
                  <a:cubicBezTo>
                    <a:pt x="33" y="37"/>
                    <a:pt x="35" y="25"/>
                    <a:pt x="41" y="17"/>
                  </a:cubicBezTo>
                  <a:cubicBezTo>
                    <a:pt x="45" y="12"/>
                    <a:pt x="54" y="6"/>
                    <a:pt x="55" y="0"/>
                  </a:cubicBezTo>
                  <a:cubicBezTo>
                    <a:pt x="45" y="1"/>
                    <a:pt x="39" y="9"/>
                    <a:pt x="31" y="13"/>
                  </a:cubicBezTo>
                  <a:cubicBezTo>
                    <a:pt x="22" y="17"/>
                    <a:pt x="12" y="17"/>
                    <a:pt x="3" y="2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3" name="Freeform 190">
              <a:extLst>
                <a:ext uri="{FF2B5EF4-FFF2-40B4-BE49-F238E27FC236}">
                  <a16:creationId xmlns:a16="http://schemas.microsoft.com/office/drawing/2014/main" id="{CD6D65CC-32BE-4A93-B494-01B484FD8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3276"/>
              <a:ext cx="141" cy="213"/>
            </a:xfrm>
            <a:custGeom>
              <a:avLst/>
              <a:gdLst>
                <a:gd name="T0" fmla="*/ 56 w 63"/>
                <a:gd name="T1" fmla="*/ 864 h 89"/>
                <a:gd name="T2" fmla="*/ 154 w 63"/>
                <a:gd name="T3" fmla="*/ 1072 h 89"/>
                <a:gd name="T4" fmla="*/ 300 w 63"/>
                <a:gd name="T5" fmla="*/ 1209 h 89"/>
                <a:gd name="T6" fmla="*/ 461 w 63"/>
                <a:gd name="T7" fmla="*/ 1139 h 89"/>
                <a:gd name="T8" fmla="*/ 490 w 63"/>
                <a:gd name="T9" fmla="*/ 962 h 89"/>
                <a:gd name="T10" fmla="*/ 551 w 63"/>
                <a:gd name="T11" fmla="*/ 728 h 89"/>
                <a:gd name="T12" fmla="*/ 640 w 63"/>
                <a:gd name="T13" fmla="*/ 373 h 89"/>
                <a:gd name="T14" fmla="*/ 687 w 63"/>
                <a:gd name="T15" fmla="*/ 108 h 89"/>
                <a:gd name="T16" fmla="*/ 517 w 63"/>
                <a:gd name="T17" fmla="*/ 177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89">
                  <a:moveTo>
                    <a:pt x="5" y="63"/>
                  </a:moveTo>
                  <a:cubicBezTo>
                    <a:pt x="0" y="71"/>
                    <a:pt x="8" y="73"/>
                    <a:pt x="14" y="78"/>
                  </a:cubicBezTo>
                  <a:cubicBezTo>
                    <a:pt x="17" y="81"/>
                    <a:pt x="22" y="86"/>
                    <a:pt x="27" y="88"/>
                  </a:cubicBezTo>
                  <a:cubicBezTo>
                    <a:pt x="32" y="89"/>
                    <a:pt x="38" y="86"/>
                    <a:pt x="41" y="83"/>
                  </a:cubicBezTo>
                  <a:cubicBezTo>
                    <a:pt x="43" y="80"/>
                    <a:pt x="43" y="73"/>
                    <a:pt x="44" y="70"/>
                  </a:cubicBezTo>
                  <a:cubicBezTo>
                    <a:pt x="45" y="64"/>
                    <a:pt x="47" y="58"/>
                    <a:pt x="49" y="53"/>
                  </a:cubicBezTo>
                  <a:cubicBezTo>
                    <a:pt x="52" y="44"/>
                    <a:pt x="54" y="35"/>
                    <a:pt x="57" y="27"/>
                  </a:cubicBezTo>
                  <a:cubicBezTo>
                    <a:pt x="59" y="22"/>
                    <a:pt x="63" y="14"/>
                    <a:pt x="61" y="8"/>
                  </a:cubicBezTo>
                  <a:cubicBezTo>
                    <a:pt x="59" y="0"/>
                    <a:pt x="51" y="9"/>
                    <a:pt x="46" y="1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4" name="Freeform 191">
              <a:extLst>
                <a:ext uri="{FF2B5EF4-FFF2-40B4-BE49-F238E27FC236}">
                  <a16:creationId xmlns:a16="http://schemas.microsoft.com/office/drawing/2014/main" id="{254098CF-B5EC-4531-AEF6-F7B8EDA79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" y="3319"/>
              <a:ext cx="50" cy="155"/>
            </a:xfrm>
            <a:custGeom>
              <a:avLst/>
              <a:gdLst>
                <a:gd name="T0" fmla="*/ 259 w 22"/>
                <a:gd name="T1" fmla="*/ 0 h 65"/>
                <a:gd name="T2" fmla="*/ 93 w 22"/>
                <a:gd name="T3" fmla="*/ 541 h 65"/>
                <a:gd name="T4" fmla="*/ 0 w 22"/>
                <a:gd name="T5" fmla="*/ 85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5">
                  <a:moveTo>
                    <a:pt x="22" y="0"/>
                  </a:moveTo>
                  <a:cubicBezTo>
                    <a:pt x="18" y="13"/>
                    <a:pt x="13" y="26"/>
                    <a:pt x="8" y="40"/>
                  </a:cubicBezTo>
                  <a:cubicBezTo>
                    <a:pt x="7" y="43"/>
                    <a:pt x="4" y="65"/>
                    <a:pt x="0" y="6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5" name="Freeform 192">
              <a:extLst>
                <a:ext uri="{FF2B5EF4-FFF2-40B4-BE49-F238E27FC236}">
                  <a16:creationId xmlns:a16="http://schemas.microsoft.com/office/drawing/2014/main" id="{9A35E8CA-4B77-4BE8-8C2B-3C14A7921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3309"/>
              <a:ext cx="61" cy="149"/>
            </a:xfrm>
            <a:custGeom>
              <a:avLst/>
              <a:gdLst>
                <a:gd name="T0" fmla="*/ 0 w 27"/>
                <a:gd name="T1" fmla="*/ 860 h 62"/>
                <a:gd name="T2" fmla="*/ 194 w 27"/>
                <a:gd name="T3" fmla="*/ 584 h 62"/>
                <a:gd name="T4" fmla="*/ 300 w 27"/>
                <a:gd name="T5" fmla="*/ 387 h 62"/>
                <a:gd name="T6" fmla="*/ 210 w 27"/>
                <a:gd name="T7" fmla="*/ 12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2">
                  <a:moveTo>
                    <a:pt x="0" y="62"/>
                  </a:moveTo>
                  <a:cubicBezTo>
                    <a:pt x="4" y="54"/>
                    <a:pt x="10" y="48"/>
                    <a:pt x="17" y="42"/>
                  </a:cubicBezTo>
                  <a:cubicBezTo>
                    <a:pt x="21" y="38"/>
                    <a:pt x="25" y="33"/>
                    <a:pt x="26" y="28"/>
                  </a:cubicBezTo>
                  <a:cubicBezTo>
                    <a:pt x="27" y="23"/>
                    <a:pt x="25" y="0"/>
                    <a:pt x="18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6" name="Freeform 193">
              <a:extLst>
                <a:ext uri="{FF2B5EF4-FFF2-40B4-BE49-F238E27FC236}">
                  <a16:creationId xmlns:a16="http://schemas.microsoft.com/office/drawing/2014/main" id="{5A202F9F-4CA5-4C6D-AF5B-02FABD6F3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3400"/>
              <a:ext cx="97" cy="115"/>
            </a:xfrm>
            <a:custGeom>
              <a:avLst/>
              <a:gdLst>
                <a:gd name="T0" fmla="*/ 393 w 43"/>
                <a:gd name="T1" fmla="*/ 0 h 48"/>
                <a:gd name="T2" fmla="*/ 356 w 43"/>
                <a:gd name="T3" fmla="*/ 604 h 48"/>
                <a:gd name="T4" fmla="*/ 0 w 43"/>
                <a:gd name="T5" fmla="*/ 49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8">
                  <a:moveTo>
                    <a:pt x="34" y="0"/>
                  </a:moveTo>
                  <a:cubicBezTo>
                    <a:pt x="30" y="11"/>
                    <a:pt x="43" y="38"/>
                    <a:pt x="31" y="44"/>
                  </a:cubicBezTo>
                  <a:cubicBezTo>
                    <a:pt x="23" y="48"/>
                    <a:pt x="5" y="43"/>
                    <a:pt x="0" y="3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7" name="Freeform 194">
              <a:extLst>
                <a:ext uri="{FF2B5EF4-FFF2-40B4-BE49-F238E27FC236}">
                  <a16:creationId xmlns:a16="http://schemas.microsoft.com/office/drawing/2014/main" id="{6397A01C-F225-4B3B-8601-3CF0767C8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369"/>
              <a:ext cx="96" cy="134"/>
            </a:xfrm>
            <a:custGeom>
              <a:avLst/>
              <a:gdLst>
                <a:gd name="T0" fmla="*/ 0 w 43"/>
                <a:gd name="T1" fmla="*/ 768 h 56"/>
                <a:gd name="T2" fmla="*/ 299 w 43"/>
                <a:gd name="T3" fmla="*/ 395 h 56"/>
                <a:gd name="T4" fmla="*/ 56 w 43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6">
                  <a:moveTo>
                    <a:pt x="0" y="56"/>
                  </a:moveTo>
                  <a:cubicBezTo>
                    <a:pt x="11" y="49"/>
                    <a:pt x="43" y="49"/>
                    <a:pt x="27" y="29"/>
                  </a:cubicBezTo>
                  <a:cubicBezTo>
                    <a:pt x="20" y="21"/>
                    <a:pt x="6" y="11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8" name="Freeform 195">
              <a:extLst>
                <a:ext uri="{FF2B5EF4-FFF2-40B4-BE49-F238E27FC236}">
                  <a16:creationId xmlns:a16="http://schemas.microsoft.com/office/drawing/2014/main" id="{ED316E2C-26AD-4506-B259-D88DCCA34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264"/>
              <a:ext cx="152" cy="182"/>
            </a:xfrm>
            <a:custGeom>
              <a:avLst/>
              <a:gdLst>
                <a:gd name="T0" fmla="*/ 45 w 68"/>
                <a:gd name="T1" fmla="*/ 0 h 76"/>
                <a:gd name="T2" fmla="*/ 344 w 68"/>
                <a:gd name="T3" fmla="*/ 867 h 76"/>
                <a:gd name="T4" fmla="*/ 740 w 68"/>
                <a:gd name="T5" fmla="*/ 481 h 76"/>
                <a:gd name="T6" fmla="*/ 389 w 68"/>
                <a:gd name="T7" fmla="*/ 522 h 76"/>
                <a:gd name="T8" fmla="*/ 65 w 68"/>
                <a:gd name="T9" fmla="*/ 11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76">
                  <a:moveTo>
                    <a:pt x="4" y="0"/>
                  </a:moveTo>
                  <a:cubicBezTo>
                    <a:pt x="0" y="18"/>
                    <a:pt x="15" y="52"/>
                    <a:pt x="31" y="63"/>
                  </a:cubicBezTo>
                  <a:cubicBezTo>
                    <a:pt x="51" y="76"/>
                    <a:pt x="68" y="57"/>
                    <a:pt x="66" y="35"/>
                  </a:cubicBezTo>
                  <a:cubicBezTo>
                    <a:pt x="53" y="41"/>
                    <a:pt x="49" y="46"/>
                    <a:pt x="35" y="38"/>
                  </a:cubicBezTo>
                  <a:cubicBezTo>
                    <a:pt x="27" y="34"/>
                    <a:pt x="6" y="19"/>
                    <a:pt x="6" y="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59" name="Freeform 196">
              <a:extLst>
                <a:ext uri="{FF2B5EF4-FFF2-40B4-BE49-F238E27FC236}">
                  <a16:creationId xmlns:a16="http://schemas.microsoft.com/office/drawing/2014/main" id="{8D173896-CB3E-4524-B8CA-FA7EE3FDD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" y="3223"/>
              <a:ext cx="112" cy="132"/>
            </a:xfrm>
            <a:custGeom>
              <a:avLst/>
              <a:gdLst>
                <a:gd name="T0" fmla="*/ 0 w 50"/>
                <a:gd name="T1" fmla="*/ 761 h 55"/>
                <a:gd name="T2" fmla="*/ 155 w 50"/>
                <a:gd name="T3" fmla="*/ 374 h 55"/>
                <a:gd name="T4" fmla="*/ 417 w 50"/>
                <a:gd name="T5" fmla="*/ 70 h 55"/>
                <a:gd name="T6" fmla="*/ 347 w 50"/>
                <a:gd name="T7" fmla="*/ 74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5">
                  <a:moveTo>
                    <a:pt x="0" y="55"/>
                  </a:moveTo>
                  <a:cubicBezTo>
                    <a:pt x="0" y="40"/>
                    <a:pt x="3" y="38"/>
                    <a:pt x="14" y="27"/>
                  </a:cubicBezTo>
                  <a:cubicBezTo>
                    <a:pt x="19" y="22"/>
                    <a:pt x="28" y="0"/>
                    <a:pt x="37" y="5"/>
                  </a:cubicBezTo>
                  <a:cubicBezTo>
                    <a:pt x="50" y="12"/>
                    <a:pt x="32" y="48"/>
                    <a:pt x="31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0" name="Freeform 197">
              <a:extLst>
                <a:ext uri="{FF2B5EF4-FFF2-40B4-BE49-F238E27FC236}">
                  <a16:creationId xmlns:a16="http://schemas.microsoft.com/office/drawing/2014/main" id="{BE73BFC8-E5B3-47CF-A469-2F3CB619B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3125"/>
              <a:ext cx="105" cy="168"/>
            </a:xfrm>
            <a:custGeom>
              <a:avLst/>
              <a:gdLst>
                <a:gd name="T0" fmla="*/ 525 w 47"/>
                <a:gd name="T1" fmla="*/ 898 h 70"/>
                <a:gd name="T2" fmla="*/ 125 w 47"/>
                <a:gd name="T3" fmla="*/ 70 h 70"/>
                <a:gd name="T4" fmla="*/ 56 w 47"/>
                <a:gd name="T5" fmla="*/ 967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0">
                  <a:moveTo>
                    <a:pt x="47" y="65"/>
                  </a:moveTo>
                  <a:cubicBezTo>
                    <a:pt x="26" y="67"/>
                    <a:pt x="26" y="0"/>
                    <a:pt x="11" y="5"/>
                  </a:cubicBezTo>
                  <a:cubicBezTo>
                    <a:pt x="4" y="7"/>
                    <a:pt x="0" y="61"/>
                    <a:pt x="5" y="7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1" name="Freeform 198">
              <a:extLst>
                <a:ext uri="{FF2B5EF4-FFF2-40B4-BE49-F238E27FC236}">
                  <a16:creationId xmlns:a16="http://schemas.microsoft.com/office/drawing/2014/main" id="{B2BC52B6-E818-4F43-877F-DB7AB5802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3173"/>
              <a:ext cx="83" cy="60"/>
            </a:xfrm>
            <a:custGeom>
              <a:avLst/>
              <a:gdLst>
                <a:gd name="T0" fmla="*/ 0 w 37"/>
                <a:gd name="T1" fmla="*/ 58 h 25"/>
                <a:gd name="T2" fmla="*/ 336 w 37"/>
                <a:gd name="T3" fmla="*/ 127 h 25"/>
                <a:gd name="T4" fmla="*/ 417 w 37"/>
                <a:gd name="T5" fmla="*/ 3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5">
                  <a:moveTo>
                    <a:pt x="0" y="4"/>
                  </a:moveTo>
                  <a:cubicBezTo>
                    <a:pt x="10" y="8"/>
                    <a:pt x="21" y="0"/>
                    <a:pt x="30" y="9"/>
                  </a:cubicBezTo>
                  <a:cubicBezTo>
                    <a:pt x="35" y="13"/>
                    <a:pt x="35" y="22"/>
                    <a:pt x="37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2" name="Freeform 199">
              <a:extLst>
                <a:ext uri="{FF2B5EF4-FFF2-40B4-BE49-F238E27FC236}">
                  <a16:creationId xmlns:a16="http://schemas.microsoft.com/office/drawing/2014/main" id="{30CCB671-4846-462F-843E-1E4A60059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003"/>
              <a:ext cx="170" cy="239"/>
            </a:xfrm>
            <a:custGeom>
              <a:avLst/>
              <a:gdLst>
                <a:gd name="T0" fmla="*/ 761 w 76"/>
                <a:gd name="T1" fmla="*/ 1365 h 100"/>
                <a:gd name="T2" fmla="*/ 740 w 76"/>
                <a:gd name="T3" fmla="*/ 727 h 100"/>
                <a:gd name="T4" fmla="*/ 561 w 76"/>
                <a:gd name="T5" fmla="*/ 657 h 100"/>
                <a:gd name="T6" fmla="*/ 300 w 76"/>
                <a:gd name="T7" fmla="*/ 382 h 100"/>
                <a:gd name="T8" fmla="*/ 56 w 76"/>
                <a:gd name="T9" fmla="*/ 765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00">
                  <a:moveTo>
                    <a:pt x="68" y="100"/>
                  </a:moveTo>
                  <a:cubicBezTo>
                    <a:pt x="71" y="90"/>
                    <a:pt x="76" y="62"/>
                    <a:pt x="66" y="53"/>
                  </a:cubicBezTo>
                  <a:cubicBezTo>
                    <a:pt x="62" y="49"/>
                    <a:pt x="55" y="50"/>
                    <a:pt x="50" y="48"/>
                  </a:cubicBezTo>
                  <a:cubicBezTo>
                    <a:pt x="38" y="44"/>
                    <a:pt x="35" y="37"/>
                    <a:pt x="27" y="28"/>
                  </a:cubicBezTo>
                  <a:cubicBezTo>
                    <a:pt x="3" y="0"/>
                    <a:pt x="0" y="36"/>
                    <a:pt x="5" y="5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3" name="Freeform 200">
              <a:extLst>
                <a:ext uri="{FF2B5EF4-FFF2-40B4-BE49-F238E27FC236}">
                  <a16:creationId xmlns:a16="http://schemas.microsoft.com/office/drawing/2014/main" id="{00A5F3A8-4138-407E-BC6A-5CD9EA697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910"/>
              <a:ext cx="65" cy="213"/>
            </a:xfrm>
            <a:custGeom>
              <a:avLst/>
              <a:gdLst>
                <a:gd name="T0" fmla="*/ 327 w 29"/>
                <a:gd name="T1" fmla="*/ 1221 h 89"/>
                <a:gd name="T2" fmla="*/ 0 w 29"/>
                <a:gd name="T3" fmla="*/ 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9">
                  <a:moveTo>
                    <a:pt x="29" y="89"/>
                  </a:moveTo>
                  <a:cubicBezTo>
                    <a:pt x="3" y="78"/>
                    <a:pt x="28" y="8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4" name="Freeform 201">
              <a:extLst>
                <a:ext uri="{FF2B5EF4-FFF2-40B4-BE49-F238E27FC236}">
                  <a16:creationId xmlns:a16="http://schemas.microsoft.com/office/drawing/2014/main" id="{AF702FCA-BE05-431C-B021-CEE4DE5DF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977"/>
              <a:ext cx="68" cy="155"/>
            </a:xfrm>
            <a:custGeom>
              <a:avLst/>
              <a:gdLst>
                <a:gd name="T0" fmla="*/ 0 w 30"/>
                <a:gd name="T1" fmla="*/ 0 h 65"/>
                <a:gd name="T2" fmla="*/ 313 w 30"/>
                <a:gd name="T3" fmla="*/ 472 h 65"/>
                <a:gd name="T4" fmla="*/ 313 w 30"/>
                <a:gd name="T5" fmla="*/ 88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5">
                  <a:moveTo>
                    <a:pt x="0" y="0"/>
                  </a:moveTo>
                  <a:cubicBezTo>
                    <a:pt x="1" y="15"/>
                    <a:pt x="22" y="21"/>
                    <a:pt x="27" y="35"/>
                  </a:cubicBezTo>
                  <a:cubicBezTo>
                    <a:pt x="29" y="41"/>
                    <a:pt x="30" y="61"/>
                    <a:pt x="27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5" name="Freeform 202">
              <a:extLst>
                <a:ext uri="{FF2B5EF4-FFF2-40B4-BE49-F238E27FC236}">
                  <a16:creationId xmlns:a16="http://schemas.microsoft.com/office/drawing/2014/main" id="{F874AC89-0DAC-4093-B5A6-2EE567E0B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824"/>
              <a:ext cx="94" cy="222"/>
            </a:xfrm>
            <a:custGeom>
              <a:avLst/>
              <a:gdLst>
                <a:gd name="T0" fmla="*/ 470 w 42"/>
                <a:gd name="T1" fmla="*/ 1265 h 93"/>
                <a:gd name="T2" fmla="*/ 392 w 42"/>
                <a:gd name="T3" fmla="*/ 313 h 93"/>
                <a:gd name="T4" fmla="*/ 0 w 42"/>
                <a:gd name="T5" fmla="*/ 57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93">
                  <a:moveTo>
                    <a:pt x="42" y="93"/>
                  </a:moveTo>
                  <a:cubicBezTo>
                    <a:pt x="35" y="70"/>
                    <a:pt x="40" y="46"/>
                    <a:pt x="35" y="23"/>
                  </a:cubicBezTo>
                  <a:cubicBezTo>
                    <a:pt x="29" y="0"/>
                    <a:pt x="11" y="15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6" name="Freeform 203">
              <a:extLst>
                <a:ext uri="{FF2B5EF4-FFF2-40B4-BE49-F238E27FC236}">
                  <a16:creationId xmlns:a16="http://schemas.microsoft.com/office/drawing/2014/main" id="{200E526D-7A9B-41F1-82CC-C621AD73F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2707"/>
              <a:ext cx="47" cy="143"/>
            </a:xfrm>
            <a:custGeom>
              <a:avLst/>
              <a:gdLst>
                <a:gd name="T0" fmla="*/ 0 w 21"/>
                <a:gd name="T1" fmla="*/ 0 h 60"/>
                <a:gd name="T2" fmla="*/ 190 w 21"/>
                <a:gd name="T3" fmla="*/ 489 h 60"/>
                <a:gd name="T4" fmla="*/ 235 w 21"/>
                <a:gd name="T5" fmla="*/ 81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0">
                  <a:moveTo>
                    <a:pt x="0" y="0"/>
                  </a:moveTo>
                  <a:cubicBezTo>
                    <a:pt x="7" y="12"/>
                    <a:pt x="14" y="21"/>
                    <a:pt x="17" y="36"/>
                  </a:cubicBezTo>
                  <a:cubicBezTo>
                    <a:pt x="19" y="44"/>
                    <a:pt x="21" y="52"/>
                    <a:pt x="21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7" name="Freeform 204">
              <a:extLst>
                <a:ext uri="{FF2B5EF4-FFF2-40B4-BE49-F238E27FC236}">
                  <a16:creationId xmlns:a16="http://schemas.microsoft.com/office/drawing/2014/main" id="{C3592E82-3802-44D0-8649-D14F5E1D4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757"/>
              <a:ext cx="29" cy="261"/>
            </a:xfrm>
            <a:custGeom>
              <a:avLst/>
              <a:gdLst>
                <a:gd name="T0" fmla="*/ 45 w 13"/>
                <a:gd name="T1" fmla="*/ 0 h 109"/>
                <a:gd name="T2" fmla="*/ 65 w 13"/>
                <a:gd name="T3" fmla="*/ 826 h 109"/>
                <a:gd name="T4" fmla="*/ 145 w 13"/>
                <a:gd name="T5" fmla="*/ 1497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9">
                  <a:moveTo>
                    <a:pt x="4" y="0"/>
                  </a:moveTo>
                  <a:cubicBezTo>
                    <a:pt x="0" y="21"/>
                    <a:pt x="2" y="40"/>
                    <a:pt x="6" y="60"/>
                  </a:cubicBezTo>
                  <a:cubicBezTo>
                    <a:pt x="8" y="76"/>
                    <a:pt x="8" y="94"/>
                    <a:pt x="13" y="10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8" name="Freeform 205">
              <a:extLst>
                <a:ext uri="{FF2B5EF4-FFF2-40B4-BE49-F238E27FC236}">
                  <a16:creationId xmlns:a16="http://schemas.microsoft.com/office/drawing/2014/main" id="{F55F5E0C-25E0-46F3-8966-B277492AE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614"/>
              <a:ext cx="67" cy="155"/>
            </a:xfrm>
            <a:custGeom>
              <a:avLst/>
              <a:gdLst>
                <a:gd name="T0" fmla="*/ 101 w 30"/>
                <a:gd name="T1" fmla="*/ 0 h 65"/>
                <a:gd name="T2" fmla="*/ 335 w 30"/>
                <a:gd name="T3" fmla="*/ 882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5">
                  <a:moveTo>
                    <a:pt x="9" y="0"/>
                  </a:moveTo>
                  <a:cubicBezTo>
                    <a:pt x="0" y="18"/>
                    <a:pt x="23" y="50"/>
                    <a:pt x="30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69" name="Freeform 206">
              <a:extLst>
                <a:ext uri="{FF2B5EF4-FFF2-40B4-BE49-F238E27FC236}">
                  <a16:creationId xmlns:a16="http://schemas.microsoft.com/office/drawing/2014/main" id="{0865FDFA-5D17-4438-9722-957FF943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406"/>
              <a:ext cx="49" cy="153"/>
            </a:xfrm>
            <a:custGeom>
              <a:avLst/>
              <a:gdLst>
                <a:gd name="T0" fmla="*/ 0 w 22"/>
                <a:gd name="T1" fmla="*/ 0 h 64"/>
                <a:gd name="T2" fmla="*/ 223 w 22"/>
                <a:gd name="T3" fmla="*/ 492 h 64"/>
                <a:gd name="T4" fmla="*/ 223 w 22"/>
                <a:gd name="T5" fmla="*/ 875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4">
                  <a:moveTo>
                    <a:pt x="0" y="0"/>
                  </a:moveTo>
                  <a:cubicBezTo>
                    <a:pt x="6" y="13"/>
                    <a:pt x="17" y="22"/>
                    <a:pt x="20" y="36"/>
                  </a:cubicBezTo>
                  <a:cubicBezTo>
                    <a:pt x="22" y="46"/>
                    <a:pt x="20" y="55"/>
                    <a:pt x="20" y="6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0" name="Freeform 207">
              <a:extLst>
                <a:ext uri="{FF2B5EF4-FFF2-40B4-BE49-F238E27FC236}">
                  <a16:creationId xmlns:a16="http://schemas.microsoft.com/office/drawing/2014/main" id="{772973B4-9343-42B3-8391-40F1F6AF2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2229"/>
              <a:ext cx="29" cy="95"/>
            </a:xfrm>
            <a:custGeom>
              <a:avLst/>
              <a:gdLst>
                <a:gd name="T0" fmla="*/ 0 w 13"/>
                <a:gd name="T1" fmla="*/ 537 h 40"/>
                <a:gd name="T2" fmla="*/ 145 w 13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40"/>
                  </a:moveTo>
                  <a:cubicBezTo>
                    <a:pt x="7" y="29"/>
                    <a:pt x="10" y="13"/>
                    <a:pt x="1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1" name="Freeform 208">
              <a:extLst>
                <a:ext uri="{FF2B5EF4-FFF2-40B4-BE49-F238E27FC236}">
                  <a16:creationId xmlns:a16="http://schemas.microsoft.com/office/drawing/2014/main" id="{3D740F4A-10EB-43C6-86CF-4792B8BAA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679"/>
              <a:ext cx="20" cy="182"/>
            </a:xfrm>
            <a:custGeom>
              <a:avLst/>
              <a:gdLst>
                <a:gd name="T0" fmla="*/ 0 w 9"/>
                <a:gd name="T1" fmla="*/ 0 h 76"/>
                <a:gd name="T2" fmla="*/ 20 w 9"/>
                <a:gd name="T3" fmla="*/ 1044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6">
                  <a:moveTo>
                    <a:pt x="0" y="0"/>
                  </a:moveTo>
                  <a:cubicBezTo>
                    <a:pt x="9" y="26"/>
                    <a:pt x="9" y="51"/>
                    <a:pt x="2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2" name="Freeform 209">
              <a:extLst>
                <a:ext uri="{FF2B5EF4-FFF2-40B4-BE49-F238E27FC236}">
                  <a16:creationId xmlns:a16="http://schemas.microsoft.com/office/drawing/2014/main" id="{1ADBD3F2-01EF-497C-AE0A-C4AAA990F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026"/>
              <a:ext cx="27" cy="203"/>
            </a:xfrm>
            <a:custGeom>
              <a:avLst/>
              <a:gdLst>
                <a:gd name="T0" fmla="*/ 0 w 12"/>
                <a:gd name="T1" fmla="*/ 0 h 85"/>
                <a:gd name="T2" fmla="*/ 101 w 12"/>
                <a:gd name="T3" fmla="*/ 303 h 85"/>
                <a:gd name="T4" fmla="*/ 126 w 12"/>
                <a:gd name="T5" fmla="*/ 657 h 85"/>
                <a:gd name="T6" fmla="*/ 137 w 12"/>
                <a:gd name="T7" fmla="*/ 1158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5">
                  <a:moveTo>
                    <a:pt x="0" y="0"/>
                  </a:moveTo>
                  <a:cubicBezTo>
                    <a:pt x="2" y="8"/>
                    <a:pt x="8" y="14"/>
                    <a:pt x="9" y="22"/>
                  </a:cubicBezTo>
                  <a:cubicBezTo>
                    <a:pt x="10" y="30"/>
                    <a:pt x="10" y="39"/>
                    <a:pt x="11" y="48"/>
                  </a:cubicBezTo>
                  <a:cubicBezTo>
                    <a:pt x="12" y="60"/>
                    <a:pt x="12" y="73"/>
                    <a:pt x="12" y="8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3" name="Freeform 210">
              <a:extLst>
                <a:ext uri="{FF2B5EF4-FFF2-40B4-BE49-F238E27FC236}">
                  <a16:creationId xmlns:a16="http://schemas.microsoft.com/office/drawing/2014/main" id="{7B42471C-2AF2-44E8-A31A-1DB4502F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459"/>
              <a:ext cx="87" cy="184"/>
            </a:xfrm>
            <a:custGeom>
              <a:avLst/>
              <a:gdLst>
                <a:gd name="T0" fmla="*/ 109 w 39"/>
                <a:gd name="T1" fmla="*/ 0 h 77"/>
                <a:gd name="T2" fmla="*/ 433 w 39"/>
                <a:gd name="T3" fmla="*/ 1051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77">
                  <a:moveTo>
                    <a:pt x="10" y="0"/>
                  </a:moveTo>
                  <a:cubicBezTo>
                    <a:pt x="0" y="28"/>
                    <a:pt x="36" y="51"/>
                    <a:pt x="39" y="7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4" name="Freeform 211">
              <a:extLst>
                <a:ext uri="{FF2B5EF4-FFF2-40B4-BE49-F238E27FC236}">
                  <a16:creationId xmlns:a16="http://schemas.microsoft.com/office/drawing/2014/main" id="{5BDF0B4F-1120-4E96-9D8C-122C12E11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1555"/>
              <a:ext cx="56" cy="215"/>
            </a:xfrm>
            <a:custGeom>
              <a:avLst/>
              <a:gdLst>
                <a:gd name="T0" fmla="*/ 81 w 25"/>
                <a:gd name="T1" fmla="*/ 0 h 90"/>
                <a:gd name="T2" fmla="*/ 36 w 25"/>
                <a:gd name="T3" fmla="*/ 284 h 90"/>
                <a:gd name="T4" fmla="*/ 155 w 25"/>
                <a:gd name="T5" fmla="*/ 862 h 90"/>
                <a:gd name="T6" fmla="*/ 280 w 25"/>
                <a:gd name="T7" fmla="*/ 1228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0">
                  <a:moveTo>
                    <a:pt x="7" y="0"/>
                  </a:moveTo>
                  <a:cubicBezTo>
                    <a:pt x="5" y="9"/>
                    <a:pt x="4" y="10"/>
                    <a:pt x="3" y="21"/>
                  </a:cubicBezTo>
                  <a:cubicBezTo>
                    <a:pt x="0" y="36"/>
                    <a:pt x="5" y="51"/>
                    <a:pt x="14" y="63"/>
                  </a:cubicBezTo>
                  <a:cubicBezTo>
                    <a:pt x="21" y="72"/>
                    <a:pt x="18" y="82"/>
                    <a:pt x="25" y="9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5" name="Freeform 212">
              <a:extLst>
                <a:ext uri="{FF2B5EF4-FFF2-40B4-BE49-F238E27FC236}">
                  <a16:creationId xmlns:a16="http://schemas.microsoft.com/office/drawing/2014/main" id="{CF048DD0-C2C4-4111-A41E-7221DFC7E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705"/>
              <a:ext cx="88" cy="538"/>
            </a:xfrm>
            <a:custGeom>
              <a:avLst/>
              <a:gdLst>
                <a:gd name="T0" fmla="*/ 422 w 39"/>
                <a:gd name="T1" fmla="*/ 0 h 225"/>
                <a:gd name="T2" fmla="*/ 393 w 39"/>
                <a:gd name="T3" fmla="*/ 189 h 225"/>
                <a:gd name="T4" fmla="*/ 311 w 39"/>
                <a:gd name="T5" fmla="*/ 316 h 225"/>
                <a:gd name="T6" fmla="*/ 311 w 39"/>
                <a:gd name="T7" fmla="*/ 531 h 225"/>
                <a:gd name="T8" fmla="*/ 377 w 39"/>
                <a:gd name="T9" fmla="*/ 1121 h 225"/>
                <a:gd name="T10" fmla="*/ 345 w 39"/>
                <a:gd name="T11" fmla="*/ 1394 h 225"/>
                <a:gd name="T12" fmla="*/ 194 w 39"/>
                <a:gd name="T13" fmla="*/ 1681 h 225"/>
                <a:gd name="T14" fmla="*/ 174 w 39"/>
                <a:gd name="T15" fmla="*/ 2790 h 225"/>
                <a:gd name="T16" fmla="*/ 0 w 39"/>
                <a:gd name="T17" fmla="*/ 3075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25">
                  <a:moveTo>
                    <a:pt x="37" y="0"/>
                  </a:moveTo>
                  <a:cubicBezTo>
                    <a:pt x="39" y="5"/>
                    <a:pt x="37" y="10"/>
                    <a:pt x="34" y="14"/>
                  </a:cubicBezTo>
                  <a:cubicBezTo>
                    <a:pt x="32" y="17"/>
                    <a:pt x="29" y="20"/>
                    <a:pt x="27" y="23"/>
                  </a:cubicBezTo>
                  <a:cubicBezTo>
                    <a:pt x="24" y="28"/>
                    <a:pt x="26" y="34"/>
                    <a:pt x="27" y="39"/>
                  </a:cubicBezTo>
                  <a:cubicBezTo>
                    <a:pt x="30" y="54"/>
                    <a:pt x="34" y="67"/>
                    <a:pt x="33" y="82"/>
                  </a:cubicBezTo>
                  <a:cubicBezTo>
                    <a:pt x="33" y="89"/>
                    <a:pt x="32" y="96"/>
                    <a:pt x="30" y="102"/>
                  </a:cubicBezTo>
                  <a:cubicBezTo>
                    <a:pt x="27" y="110"/>
                    <a:pt x="21" y="115"/>
                    <a:pt x="17" y="123"/>
                  </a:cubicBezTo>
                  <a:cubicBezTo>
                    <a:pt x="4" y="149"/>
                    <a:pt x="31" y="178"/>
                    <a:pt x="15" y="204"/>
                  </a:cubicBezTo>
                  <a:cubicBezTo>
                    <a:pt x="10" y="211"/>
                    <a:pt x="1" y="216"/>
                    <a:pt x="0" y="2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6" name="Freeform 213">
              <a:extLst>
                <a:ext uri="{FF2B5EF4-FFF2-40B4-BE49-F238E27FC236}">
                  <a16:creationId xmlns:a16="http://schemas.microsoft.com/office/drawing/2014/main" id="{E57AA64D-4A0B-41EB-BF73-AEF7F839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798"/>
              <a:ext cx="52" cy="189"/>
            </a:xfrm>
            <a:custGeom>
              <a:avLst/>
              <a:gdLst>
                <a:gd name="T0" fmla="*/ 183 w 23"/>
                <a:gd name="T1" fmla="*/ 1081 h 79"/>
                <a:gd name="T2" fmla="*/ 102 w 23"/>
                <a:gd name="T3" fmla="*/ 246 h 79"/>
                <a:gd name="T4" fmla="*/ 267 w 23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9">
                  <a:moveTo>
                    <a:pt x="16" y="79"/>
                  </a:moveTo>
                  <a:cubicBezTo>
                    <a:pt x="0" y="65"/>
                    <a:pt x="1" y="36"/>
                    <a:pt x="9" y="18"/>
                  </a:cubicBezTo>
                  <a:cubicBezTo>
                    <a:pt x="12" y="12"/>
                    <a:pt x="18" y="5"/>
                    <a:pt x="2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7" name="Freeform 214">
              <a:extLst>
                <a:ext uri="{FF2B5EF4-FFF2-40B4-BE49-F238E27FC236}">
                  <a16:creationId xmlns:a16="http://schemas.microsoft.com/office/drawing/2014/main" id="{309C83CE-E53D-4728-A0B0-B06DCD85B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564"/>
              <a:ext cx="49" cy="50"/>
            </a:xfrm>
            <a:custGeom>
              <a:avLst/>
              <a:gdLst>
                <a:gd name="T0" fmla="*/ 243 w 22"/>
                <a:gd name="T1" fmla="*/ 283 h 21"/>
                <a:gd name="T2" fmla="*/ 100 w 22"/>
                <a:gd name="T3" fmla="*/ 136 h 21"/>
                <a:gd name="T4" fmla="*/ 0 w 2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22" y="21"/>
                  </a:moveTo>
                  <a:cubicBezTo>
                    <a:pt x="19" y="14"/>
                    <a:pt x="15" y="14"/>
                    <a:pt x="9" y="10"/>
                  </a:cubicBezTo>
                  <a:cubicBezTo>
                    <a:pt x="5" y="7"/>
                    <a:pt x="3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8" name="Freeform 215">
              <a:extLst>
                <a:ext uri="{FF2B5EF4-FFF2-40B4-BE49-F238E27FC236}">
                  <a16:creationId xmlns:a16="http://schemas.microsoft.com/office/drawing/2014/main" id="{B554C035-42E8-483A-A383-9595B8AA1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1600"/>
              <a:ext cx="49" cy="165"/>
            </a:xfrm>
            <a:custGeom>
              <a:avLst/>
              <a:gdLst>
                <a:gd name="T0" fmla="*/ 154 w 22"/>
                <a:gd name="T1" fmla="*/ 0 h 69"/>
                <a:gd name="T2" fmla="*/ 178 w 22"/>
                <a:gd name="T3" fmla="*/ 727 h 69"/>
                <a:gd name="T4" fmla="*/ 243 w 22"/>
                <a:gd name="T5" fmla="*/ 94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9">
                  <a:moveTo>
                    <a:pt x="14" y="0"/>
                  </a:moveTo>
                  <a:cubicBezTo>
                    <a:pt x="0" y="13"/>
                    <a:pt x="7" y="39"/>
                    <a:pt x="16" y="53"/>
                  </a:cubicBezTo>
                  <a:cubicBezTo>
                    <a:pt x="18" y="58"/>
                    <a:pt x="20" y="66"/>
                    <a:pt x="22" y="6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79" name="Freeform 216">
              <a:extLst>
                <a:ext uri="{FF2B5EF4-FFF2-40B4-BE49-F238E27FC236}">
                  <a16:creationId xmlns:a16="http://schemas.microsoft.com/office/drawing/2014/main" id="{77E47C50-8FA5-4B2E-B8A2-D49569845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124"/>
              <a:ext cx="72" cy="444"/>
            </a:xfrm>
            <a:custGeom>
              <a:avLst/>
              <a:gdLst>
                <a:gd name="T0" fmla="*/ 308 w 32"/>
                <a:gd name="T1" fmla="*/ 0 h 186"/>
                <a:gd name="T2" fmla="*/ 329 w 32"/>
                <a:gd name="T3" fmla="*/ 246 h 186"/>
                <a:gd name="T4" fmla="*/ 365 w 32"/>
                <a:gd name="T5" fmla="*/ 432 h 186"/>
                <a:gd name="T6" fmla="*/ 299 w 32"/>
                <a:gd name="T7" fmla="*/ 666 h 186"/>
                <a:gd name="T8" fmla="*/ 227 w 32"/>
                <a:gd name="T9" fmla="*/ 1158 h 186"/>
                <a:gd name="T10" fmla="*/ 263 w 32"/>
                <a:gd name="T11" fmla="*/ 1540 h 186"/>
                <a:gd name="T12" fmla="*/ 137 w 32"/>
                <a:gd name="T13" fmla="*/ 1943 h 186"/>
                <a:gd name="T14" fmla="*/ 162 w 32"/>
                <a:gd name="T15" fmla="*/ 2256 h 186"/>
                <a:gd name="T16" fmla="*/ 0 w 32"/>
                <a:gd name="T17" fmla="*/ 2530 h 1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86">
                  <a:moveTo>
                    <a:pt x="27" y="0"/>
                  </a:moveTo>
                  <a:cubicBezTo>
                    <a:pt x="30" y="5"/>
                    <a:pt x="29" y="13"/>
                    <a:pt x="29" y="18"/>
                  </a:cubicBezTo>
                  <a:cubicBezTo>
                    <a:pt x="30" y="23"/>
                    <a:pt x="32" y="27"/>
                    <a:pt x="32" y="32"/>
                  </a:cubicBezTo>
                  <a:cubicBezTo>
                    <a:pt x="32" y="38"/>
                    <a:pt x="28" y="43"/>
                    <a:pt x="26" y="49"/>
                  </a:cubicBezTo>
                  <a:cubicBezTo>
                    <a:pt x="19" y="61"/>
                    <a:pt x="17" y="71"/>
                    <a:pt x="20" y="85"/>
                  </a:cubicBezTo>
                  <a:cubicBezTo>
                    <a:pt x="23" y="95"/>
                    <a:pt x="26" y="103"/>
                    <a:pt x="23" y="113"/>
                  </a:cubicBezTo>
                  <a:cubicBezTo>
                    <a:pt x="19" y="124"/>
                    <a:pt x="13" y="132"/>
                    <a:pt x="12" y="143"/>
                  </a:cubicBezTo>
                  <a:cubicBezTo>
                    <a:pt x="11" y="152"/>
                    <a:pt x="13" y="158"/>
                    <a:pt x="14" y="166"/>
                  </a:cubicBezTo>
                  <a:cubicBezTo>
                    <a:pt x="15" y="169"/>
                    <a:pt x="1" y="183"/>
                    <a:pt x="0" y="18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0" name="Freeform 217">
              <a:extLst>
                <a:ext uri="{FF2B5EF4-FFF2-40B4-BE49-F238E27FC236}">
                  <a16:creationId xmlns:a16="http://schemas.microsoft.com/office/drawing/2014/main" id="{88A8D918-D949-4A12-BB9C-4D96BC6D2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2212"/>
              <a:ext cx="36" cy="143"/>
            </a:xfrm>
            <a:custGeom>
              <a:avLst/>
              <a:gdLst>
                <a:gd name="T0" fmla="*/ 81 w 16"/>
                <a:gd name="T1" fmla="*/ 0 h 60"/>
                <a:gd name="T2" fmla="*/ 101 w 16"/>
                <a:gd name="T3" fmla="*/ 596 h 60"/>
                <a:gd name="T4" fmla="*/ 0 w 16"/>
                <a:gd name="T5" fmla="*/ 813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0">
                  <a:moveTo>
                    <a:pt x="7" y="0"/>
                  </a:moveTo>
                  <a:cubicBezTo>
                    <a:pt x="16" y="15"/>
                    <a:pt x="16" y="28"/>
                    <a:pt x="9" y="44"/>
                  </a:cubicBezTo>
                  <a:cubicBezTo>
                    <a:pt x="7" y="50"/>
                    <a:pt x="3" y="54"/>
                    <a:pt x="0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1" name="Freeform 218">
              <a:extLst>
                <a:ext uri="{FF2B5EF4-FFF2-40B4-BE49-F238E27FC236}">
                  <a16:creationId xmlns:a16="http://schemas.microsoft.com/office/drawing/2014/main" id="{DAE0F5E0-E8B5-42BF-9405-B48777974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2463"/>
              <a:ext cx="168" cy="571"/>
            </a:xfrm>
            <a:custGeom>
              <a:avLst/>
              <a:gdLst>
                <a:gd name="T0" fmla="*/ 842 w 75"/>
                <a:gd name="T1" fmla="*/ 0 h 239"/>
                <a:gd name="T2" fmla="*/ 652 w 75"/>
                <a:gd name="T3" fmla="*/ 246 h 239"/>
                <a:gd name="T4" fmla="*/ 392 w 75"/>
                <a:gd name="T5" fmla="*/ 970 h 239"/>
                <a:gd name="T6" fmla="*/ 316 w 75"/>
                <a:gd name="T7" fmla="*/ 1639 h 239"/>
                <a:gd name="T8" fmla="*/ 36 w 75"/>
                <a:gd name="T9" fmla="*/ 2181 h 239"/>
                <a:gd name="T10" fmla="*/ 170 w 75"/>
                <a:gd name="T11" fmla="*/ 3003 h 239"/>
                <a:gd name="T12" fmla="*/ 271 w 75"/>
                <a:gd name="T13" fmla="*/ 3259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239">
                  <a:moveTo>
                    <a:pt x="75" y="0"/>
                  </a:moveTo>
                  <a:cubicBezTo>
                    <a:pt x="72" y="8"/>
                    <a:pt x="63" y="13"/>
                    <a:pt x="58" y="18"/>
                  </a:cubicBezTo>
                  <a:cubicBezTo>
                    <a:pt x="44" y="34"/>
                    <a:pt x="37" y="51"/>
                    <a:pt x="35" y="71"/>
                  </a:cubicBezTo>
                  <a:cubicBezTo>
                    <a:pt x="33" y="87"/>
                    <a:pt x="36" y="105"/>
                    <a:pt x="28" y="120"/>
                  </a:cubicBezTo>
                  <a:cubicBezTo>
                    <a:pt x="20" y="134"/>
                    <a:pt x="6" y="142"/>
                    <a:pt x="3" y="160"/>
                  </a:cubicBezTo>
                  <a:cubicBezTo>
                    <a:pt x="0" y="181"/>
                    <a:pt x="6" y="202"/>
                    <a:pt x="15" y="220"/>
                  </a:cubicBezTo>
                  <a:cubicBezTo>
                    <a:pt x="18" y="226"/>
                    <a:pt x="19" y="235"/>
                    <a:pt x="24" y="23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2" name="Freeform 219">
              <a:extLst>
                <a:ext uri="{FF2B5EF4-FFF2-40B4-BE49-F238E27FC236}">
                  <a16:creationId xmlns:a16="http://schemas.microsoft.com/office/drawing/2014/main" id="{96394F96-DCB4-437E-BC40-060F6E4C9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305"/>
              <a:ext cx="49" cy="182"/>
            </a:xfrm>
            <a:custGeom>
              <a:avLst/>
              <a:gdLst>
                <a:gd name="T0" fmla="*/ 243 w 22"/>
                <a:gd name="T1" fmla="*/ 0 h 76"/>
                <a:gd name="T2" fmla="*/ 80 w 22"/>
                <a:gd name="T3" fmla="*/ 194 h 76"/>
                <a:gd name="T4" fmla="*/ 9 w 22"/>
                <a:gd name="T5" fmla="*/ 716 h 76"/>
                <a:gd name="T6" fmla="*/ 80 w 22"/>
                <a:gd name="T7" fmla="*/ 104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6">
                  <a:moveTo>
                    <a:pt x="22" y="0"/>
                  </a:moveTo>
                  <a:cubicBezTo>
                    <a:pt x="21" y="6"/>
                    <a:pt x="10" y="9"/>
                    <a:pt x="7" y="14"/>
                  </a:cubicBezTo>
                  <a:cubicBezTo>
                    <a:pt x="0" y="24"/>
                    <a:pt x="0" y="40"/>
                    <a:pt x="1" y="52"/>
                  </a:cubicBezTo>
                  <a:cubicBezTo>
                    <a:pt x="2" y="59"/>
                    <a:pt x="5" y="71"/>
                    <a:pt x="7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3" name="Freeform 220">
              <a:extLst>
                <a:ext uri="{FF2B5EF4-FFF2-40B4-BE49-F238E27FC236}">
                  <a16:creationId xmlns:a16="http://schemas.microsoft.com/office/drawing/2014/main" id="{773B6C9D-0B29-4AD5-A41C-B78B66DA6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501"/>
              <a:ext cx="65" cy="129"/>
            </a:xfrm>
            <a:custGeom>
              <a:avLst/>
              <a:gdLst>
                <a:gd name="T0" fmla="*/ 282 w 29"/>
                <a:gd name="T1" fmla="*/ 0 h 54"/>
                <a:gd name="T2" fmla="*/ 155 w 29"/>
                <a:gd name="T3" fmla="*/ 600 h 54"/>
                <a:gd name="T4" fmla="*/ 0 w 29"/>
                <a:gd name="T5" fmla="*/ 736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4">
                  <a:moveTo>
                    <a:pt x="25" y="0"/>
                  </a:moveTo>
                  <a:cubicBezTo>
                    <a:pt x="27" y="16"/>
                    <a:pt x="29" y="33"/>
                    <a:pt x="14" y="44"/>
                  </a:cubicBezTo>
                  <a:cubicBezTo>
                    <a:pt x="9" y="47"/>
                    <a:pt x="4" y="49"/>
                    <a:pt x="0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4" name="Freeform 221">
              <a:extLst>
                <a:ext uri="{FF2B5EF4-FFF2-40B4-BE49-F238E27FC236}">
                  <a16:creationId xmlns:a16="http://schemas.microsoft.com/office/drawing/2014/main" id="{C6CAC9AA-AC5A-4BD0-A88A-69E3117B1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597"/>
              <a:ext cx="87" cy="218"/>
            </a:xfrm>
            <a:custGeom>
              <a:avLst/>
              <a:gdLst>
                <a:gd name="T0" fmla="*/ 433 w 39"/>
                <a:gd name="T1" fmla="*/ 0 h 91"/>
                <a:gd name="T2" fmla="*/ 234 w 39"/>
                <a:gd name="T3" fmla="*/ 264 h 91"/>
                <a:gd name="T4" fmla="*/ 9 w 39"/>
                <a:gd name="T5" fmla="*/ 757 h 91"/>
                <a:gd name="T6" fmla="*/ 89 w 39"/>
                <a:gd name="T7" fmla="*/ 1251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1">
                  <a:moveTo>
                    <a:pt x="39" y="0"/>
                  </a:moveTo>
                  <a:cubicBezTo>
                    <a:pt x="34" y="8"/>
                    <a:pt x="30" y="14"/>
                    <a:pt x="21" y="19"/>
                  </a:cubicBezTo>
                  <a:cubicBezTo>
                    <a:pt x="5" y="28"/>
                    <a:pt x="0" y="36"/>
                    <a:pt x="1" y="55"/>
                  </a:cubicBezTo>
                  <a:cubicBezTo>
                    <a:pt x="1" y="68"/>
                    <a:pt x="4" y="81"/>
                    <a:pt x="8" y="9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5" name="Freeform 222">
              <a:extLst>
                <a:ext uri="{FF2B5EF4-FFF2-40B4-BE49-F238E27FC236}">
                  <a16:creationId xmlns:a16="http://schemas.microsoft.com/office/drawing/2014/main" id="{0C736F48-F52E-4E44-98A5-2DD2F4CB9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712"/>
              <a:ext cx="169" cy="165"/>
            </a:xfrm>
            <a:custGeom>
              <a:avLst/>
              <a:gdLst>
                <a:gd name="T0" fmla="*/ 859 w 75"/>
                <a:gd name="T1" fmla="*/ 0 h 69"/>
                <a:gd name="T2" fmla="*/ 11 w 75"/>
                <a:gd name="T3" fmla="*/ 670 h 69"/>
                <a:gd name="T4" fmla="*/ 219 w 75"/>
                <a:gd name="T5" fmla="*/ 670 h 69"/>
                <a:gd name="T6" fmla="*/ 777 w 75"/>
                <a:gd name="T7" fmla="*/ 383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69">
                  <a:moveTo>
                    <a:pt x="75" y="0"/>
                  </a:moveTo>
                  <a:cubicBezTo>
                    <a:pt x="49" y="8"/>
                    <a:pt x="3" y="12"/>
                    <a:pt x="1" y="49"/>
                  </a:cubicBezTo>
                  <a:cubicBezTo>
                    <a:pt x="0" y="69"/>
                    <a:pt x="9" y="56"/>
                    <a:pt x="19" y="49"/>
                  </a:cubicBezTo>
                  <a:cubicBezTo>
                    <a:pt x="35" y="37"/>
                    <a:pt x="51" y="41"/>
                    <a:pt x="68" y="2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6" name="Freeform 223">
              <a:extLst>
                <a:ext uri="{FF2B5EF4-FFF2-40B4-BE49-F238E27FC236}">
                  <a16:creationId xmlns:a16="http://schemas.microsoft.com/office/drawing/2014/main" id="{C488C6DC-7404-4BDD-A11C-DBF0B8349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984"/>
              <a:ext cx="179" cy="261"/>
            </a:xfrm>
            <a:custGeom>
              <a:avLst/>
              <a:gdLst>
                <a:gd name="T0" fmla="*/ 830 w 80"/>
                <a:gd name="T1" fmla="*/ 0 h 109"/>
                <a:gd name="T2" fmla="*/ 886 w 80"/>
                <a:gd name="T3" fmla="*/ 316 h 109"/>
                <a:gd name="T4" fmla="*/ 725 w 80"/>
                <a:gd name="T5" fmla="*/ 757 h 109"/>
                <a:gd name="T6" fmla="*/ 336 w 80"/>
                <a:gd name="T7" fmla="*/ 1348 h 109"/>
                <a:gd name="T8" fmla="*/ 36 w 80"/>
                <a:gd name="T9" fmla="*/ 1319 h 109"/>
                <a:gd name="T10" fmla="*/ 20 w 80"/>
                <a:gd name="T11" fmla="*/ 1032 h 109"/>
                <a:gd name="T12" fmla="*/ 56 w 80"/>
                <a:gd name="T13" fmla="*/ 917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09">
                  <a:moveTo>
                    <a:pt x="74" y="0"/>
                  </a:moveTo>
                  <a:cubicBezTo>
                    <a:pt x="80" y="4"/>
                    <a:pt x="79" y="18"/>
                    <a:pt x="79" y="23"/>
                  </a:cubicBezTo>
                  <a:cubicBezTo>
                    <a:pt x="78" y="36"/>
                    <a:pt x="75" y="46"/>
                    <a:pt x="65" y="55"/>
                  </a:cubicBezTo>
                  <a:cubicBezTo>
                    <a:pt x="52" y="69"/>
                    <a:pt x="41" y="83"/>
                    <a:pt x="30" y="98"/>
                  </a:cubicBezTo>
                  <a:cubicBezTo>
                    <a:pt x="22" y="109"/>
                    <a:pt x="9" y="109"/>
                    <a:pt x="3" y="96"/>
                  </a:cubicBezTo>
                  <a:cubicBezTo>
                    <a:pt x="1" y="90"/>
                    <a:pt x="0" y="81"/>
                    <a:pt x="2" y="75"/>
                  </a:cubicBezTo>
                  <a:cubicBezTo>
                    <a:pt x="3" y="72"/>
                    <a:pt x="5" y="70"/>
                    <a:pt x="5" y="6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7" name="Freeform 224">
              <a:extLst>
                <a:ext uri="{FF2B5EF4-FFF2-40B4-BE49-F238E27FC236}">
                  <a16:creationId xmlns:a16="http://schemas.microsoft.com/office/drawing/2014/main" id="{9073C84F-DF1C-463C-A454-96A150084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3011"/>
              <a:ext cx="89" cy="95"/>
            </a:xfrm>
            <a:custGeom>
              <a:avLst/>
              <a:gdLst>
                <a:gd name="T0" fmla="*/ 441 w 40"/>
                <a:gd name="T1" fmla="*/ 0 h 40"/>
                <a:gd name="T2" fmla="*/ 396 w 40"/>
                <a:gd name="T3" fmla="*/ 226 h 40"/>
                <a:gd name="T4" fmla="*/ 198 w 40"/>
                <a:gd name="T5" fmla="*/ 390 h 40"/>
                <a:gd name="T6" fmla="*/ 0 w 40"/>
                <a:gd name="T7" fmla="*/ 537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0">
                  <a:moveTo>
                    <a:pt x="40" y="0"/>
                  </a:moveTo>
                  <a:cubicBezTo>
                    <a:pt x="38" y="5"/>
                    <a:pt x="40" y="12"/>
                    <a:pt x="36" y="17"/>
                  </a:cubicBezTo>
                  <a:cubicBezTo>
                    <a:pt x="32" y="23"/>
                    <a:pt x="25" y="26"/>
                    <a:pt x="18" y="29"/>
                  </a:cubicBezTo>
                  <a:cubicBezTo>
                    <a:pt x="12" y="32"/>
                    <a:pt x="5" y="36"/>
                    <a:pt x="0" y="4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8" name="Freeform 225">
              <a:extLst>
                <a:ext uri="{FF2B5EF4-FFF2-40B4-BE49-F238E27FC236}">
                  <a16:creationId xmlns:a16="http://schemas.microsoft.com/office/drawing/2014/main" id="{524C14E9-8A19-4E4B-BCD4-8B58651F9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719"/>
              <a:ext cx="110" cy="72"/>
            </a:xfrm>
            <a:custGeom>
              <a:avLst/>
              <a:gdLst>
                <a:gd name="T0" fmla="*/ 554 w 49"/>
                <a:gd name="T1" fmla="*/ 29 h 30"/>
                <a:gd name="T2" fmla="*/ 81 w 49"/>
                <a:gd name="T3" fmla="*/ 82 h 30"/>
                <a:gd name="T4" fmla="*/ 20 w 49"/>
                <a:gd name="T5" fmla="*/ 415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49" y="2"/>
                  </a:moveTo>
                  <a:cubicBezTo>
                    <a:pt x="36" y="4"/>
                    <a:pt x="18" y="0"/>
                    <a:pt x="7" y="6"/>
                  </a:cubicBezTo>
                  <a:cubicBezTo>
                    <a:pt x="0" y="10"/>
                    <a:pt x="0" y="23"/>
                    <a:pt x="2" y="3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89" name="Freeform 226">
              <a:extLst>
                <a:ext uri="{FF2B5EF4-FFF2-40B4-BE49-F238E27FC236}">
                  <a16:creationId xmlns:a16="http://schemas.microsoft.com/office/drawing/2014/main" id="{334F1BC4-210A-4D82-AA9D-6A7D65FE9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2446"/>
              <a:ext cx="110" cy="189"/>
            </a:xfrm>
            <a:custGeom>
              <a:avLst/>
              <a:gdLst>
                <a:gd name="T0" fmla="*/ 554 w 49"/>
                <a:gd name="T1" fmla="*/ 892 h 79"/>
                <a:gd name="T2" fmla="*/ 202 w 49"/>
                <a:gd name="T3" fmla="*/ 79 h 79"/>
                <a:gd name="T4" fmla="*/ 20 w 49"/>
                <a:gd name="T5" fmla="*/ 98 h 79"/>
                <a:gd name="T6" fmla="*/ 554 w 49"/>
                <a:gd name="T7" fmla="*/ 945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79">
                  <a:moveTo>
                    <a:pt x="49" y="65"/>
                  </a:moveTo>
                  <a:cubicBezTo>
                    <a:pt x="41" y="45"/>
                    <a:pt x="42" y="16"/>
                    <a:pt x="18" y="6"/>
                  </a:cubicBezTo>
                  <a:cubicBezTo>
                    <a:pt x="13" y="3"/>
                    <a:pt x="3" y="0"/>
                    <a:pt x="2" y="7"/>
                  </a:cubicBezTo>
                  <a:cubicBezTo>
                    <a:pt x="0" y="17"/>
                    <a:pt x="40" y="79"/>
                    <a:pt x="49" y="6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0" name="Freeform 227">
              <a:extLst>
                <a:ext uri="{FF2B5EF4-FFF2-40B4-BE49-F238E27FC236}">
                  <a16:creationId xmlns:a16="http://schemas.microsoft.com/office/drawing/2014/main" id="{D5FE902D-7106-4687-8ACD-DE5821FF6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2458"/>
              <a:ext cx="123" cy="199"/>
            </a:xfrm>
            <a:custGeom>
              <a:avLst/>
              <a:gdLst>
                <a:gd name="T0" fmla="*/ 235 w 55"/>
                <a:gd name="T1" fmla="*/ 110 h 83"/>
                <a:gd name="T2" fmla="*/ 20 w 55"/>
                <a:gd name="T3" fmla="*/ 110 h 83"/>
                <a:gd name="T4" fmla="*/ 101 w 55"/>
                <a:gd name="T5" fmla="*/ 424 h 83"/>
                <a:gd name="T6" fmla="*/ 246 w 55"/>
                <a:gd name="T7" fmla="*/ 674 h 83"/>
                <a:gd name="T8" fmla="*/ 405 w 55"/>
                <a:gd name="T9" fmla="*/ 1132 h 83"/>
                <a:gd name="T10" fmla="*/ 615 w 55"/>
                <a:gd name="T11" fmla="*/ 868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83">
                  <a:moveTo>
                    <a:pt x="21" y="8"/>
                  </a:moveTo>
                  <a:cubicBezTo>
                    <a:pt x="18" y="3"/>
                    <a:pt x="5" y="0"/>
                    <a:pt x="2" y="8"/>
                  </a:cubicBezTo>
                  <a:cubicBezTo>
                    <a:pt x="0" y="12"/>
                    <a:pt x="7" y="27"/>
                    <a:pt x="9" y="31"/>
                  </a:cubicBezTo>
                  <a:cubicBezTo>
                    <a:pt x="12" y="38"/>
                    <a:pt x="18" y="42"/>
                    <a:pt x="22" y="49"/>
                  </a:cubicBezTo>
                  <a:cubicBezTo>
                    <a:pt x="26" y="56"/>
                    <a:pt x="25" y="81"/>
                    <a:pt x="36" y="82"/>
                  </a:cubicBezTo>
                  <a:cubicBezTo>
                    <a:pt x="41" y="83"/>
                    <a:pt x="51" y="67"/>
                    <a:pt x="55" y="6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1" name="Freeform 228">
              <a:extLst>
                <a:ext uri="{FF2B5EF4-FFF2-40B4-BE49-F238E27FC236}">
                  <a16:creationId xmlns:a16="http://schemas.microsoft.com/office/drawing/2014/main" id="{D0BD2808-A406-4D97-A976-F0BC2FFC7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556"/>
              <a:ext cx="89" cy="58"/>
            </a:xfrm>
            <a:custGeom>
              <a:avLst/>
              <a:gdLst>
                <a:gd name="T0" fmla="*/ 441 w 40"/>
                <a:gd name="T1" fmla="*/ 297 h 24"/>
                <a:gd name="T2" fmla="*/ 154 w 40"/>
                <a:gd name="T3" fmla="*/ 140 h 24"/>
                <a:gd name="T4" fmla="*/ 0 w 4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4">
                  <a:moveTo>
                    <a:pt x="40" y="21"/>
                  </a:moveTo>
                  <a:cubicBezTo>
                    <a:pt x="33" y="24"/>
                    <a:pt x="21" y="13"/>
                    <a:pt x="14" y="10"/>
                  </a:cubicBezTo>
                  <a:cubicBezTo>
                    <a:pt x="9" y="7"/>
                    <a:pt x="4" y="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2" name="Freeform 229">
              <a:extLst>
                <a:ext uri="{FF2B5EF4-FFF2-40B4-BE49-F238E27FC236}">
                  <a16:creationId xmlns:a16="http://schemas.microsoft.com/office/drawing/2014/main" id="{63D7787B-F38D-49F4-9486-46CFF21CB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2487"/>
              <a:ext cx="117" cy="177"/>
            </a:xfrm>
            <a:custGeom>
              <a:avLst/>
              <a:gdLst>
                <a:gd name="T0" fmla="*/ 218 w 52"/>
                <a:gd name="T1" fmla="*/ 12 h 74"/>
                <a:gd name="T2" fmla="*/ 11 w 52"/>
                <a:gd name="T3" fmla="*/ 287 h 74"/>
                <a:gd name="T4" fmla="*/ 227 w 52"/>
                <a:gd name="T5" fmla="*/ 670 h 74"/>
                <a:gd name="T6" fmla="*/ 457 w 52"/>
                <a:gd name="T7" fmla="*/ 916 h 74"/>
                <a:gd name="T8" fmla="*/ 572 w 52"/>
                <a:gd name="T9" fmla="*/ 1012 h 74"/>
                <a:gd name="T10" fmla="*/ 592 w 52"/>
                <a:gd name="T11" fmla="*/ 983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74">
                  <a:moveTo>
                    <a:pt x="19" y="1"/>
                  </a:moveTo>
                  <a:cubicBezTo>
                    <a:pt x="11" y="0"/>
                    <a:pt x="2" y="12"/>
                    <a:pt x="1" y="21"/>
                  </a:cubicBezTo>
                  <a:cubicBezTo>
                    <a:pt x="0" y="30"/>
                    <a:pt x="14" y="43"/>
                    <a:pt x="20" y="49"/>
                  </a:cubicBezTo>
                  <a:cubicBezTo>
                    <a:pt x="27" y="55"/>
                    <a:pt x="34" y="60"/>
                    <a:pt x="40" y="67"/>
                  </a:cubicBezTo>
                  <a:cubicBezTo>
                    <a:pt x="43" y="70"/>
                    <a:pt x="46" y="73"/>
                    <a:pt x="50" y="74"/>
                  </a:cubicBezTo>
                  <a:cubicBezTo>
                    <a:pt x="50" y="73"/>
                    <a:pt x="51" y="73"/>
                    <a:pt x="52" y="7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3" name="Freeform 230">
              <a:extLst>
                <a:ext uri="{FF2B5EF4-FFF2-40B4-BE49-F238E27FC236}">
                  <a16:creationId xmlns:a16="http://schemas.microsoft.com/office/drawing/2014/main" id="{02D259B3-D2D2-4398-8E8D-86E72729E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" y="2420"/>
              <a:ext cx="68" cy="110"/>
            </a:xfrm>
            <a:custGeom>
              <a:avLst/>
              <a:gdLst>
                <a:gd name="T0" fmla="*/ 0 w 30"/>
                <a:gd name="T1" fmla="*/ 206 h 46"/>
                <a:gd name="T2" fmla="*/ 292 w 30"/>
                <a:gd name="T3" fmla="*/ 136 h 46"/>
                <a:gd name="T4" fmla="*/ 220 w 30"/>
                <a:gd name="T5" fmla="*/ 629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6">
                  <a:moveTo>
                    <a:pt x="0" y="15"/>
                  </a:moveTo>
                  <a:cubicBezTo>
                    <a:pt x="5" y="11"/>
                    <a:pt x="20" y="0"/>
                    <a:pt x="25" y="10"/>
                  </a:cubicBezTo>
                  <a:cubicBezTo>
                    <a:pt x="30" y="20"/>
                    <a:pt x="19" y="35"/>
                    <a:pt x="19" y="4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4" name="Freeform 231">
              <a:extLst>
                <a:ext uri="{FF2B5EF4-FFF2-40B4-BE49-F238E27FC236}">
                  <a16:creationId xmlns:a16="http://schemas.microsoft.com/office/drawing/2014/main" id="{33B5C0DE-CCF0-4ED5-9EA9-FA364CD37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" y="2430"/>
              <a:ext cx="43" cy="174"/>
            </a:xfrm>
            <a:custGeom>
              <a:avLst/>
              <a:gdLst>
                <a:gd name="T0" fmla="*/ 149 w 19"/>
                <a:gd name="T1" fmla="*/ 0 h 73"/>
                <a:gd name="T2" fmla="*/ 183 w 19"/>
                <a:gd name="T3" fmla="*/ 296 h 73"/>
                <a:gd name="T4" fmla="*/ 163 w 19"/>
                <a:gd name="T5" fmla="*/ 715 h 73"/>
                <a:gd name="T6" fmla="*/ 149 w 19"/>
                <a:gd name="T7" fmla="*/ 870 h 73"/>
                <a:gd name="T8" fmla="*/ 93 w 19"/>
                <a:gd name="T9" fmla="*/ 920 h 73"/>
                <a:gd name="T10" fmla="*/ 0 w 19"/>
                <a:gd name="T11" fmla="*/ 96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3">
                  <a:moveTo>
                    <a:pt x="13" y="0"/>
                  </a:moveTo>
                  <a:cubicBezTo>
                    <a:pt x="19" y="7"/>
                    <a:pt x="18" y="13"/>
                    <a:pt x="16" y="22"/>
                  </a:cubicBezTo>
                  <a:cubicBezTo>
                    <a:pt x="14" y="32"/>
                    <a:pt x="14" y="42"/>
                    <a:pt x="14" y="53"/>
                  </a:cubicBezTo>
                  <a:cubicBezTo>
                    <a:pt x="14" y="56"/>
                    <a:pt x="15" y="61"/>
                    <a:pt x="13" y="64"/>
                  </a:cubicBezTo>
                  <a:cubicBezTo>
                    <a:pt x="11" y="67"/>
                    <a:pt x="11" y="66"/>
                    <a:pt x="8" y="68"/>
                  </a:cubicBezTo>
                  <a:cubicBezTo>
                    <a:pt x="5" y="70"/>
                    <a:pt x="3" y="73"/>
                    <a:pt x="0" y="7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5" name="Freeform 232">
              <a:extLst>
                <a:ext uri="{FF2B5EF4-FFF2-40B4-BE49-F238E27FC236}">
                  <a16:creationId xmlns:a16="http://schemas.microsoft.com/office/drawing/2014/main" id="{CA6982EA-4E77-4F3B-A84A-FC934FCD7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415"/>
              <a:ext cx="36" cy="19"/>
            </a:xfrm>
            <a:custGeom>
              <a:avLst/>
              <a:gdLst>
                <a:gd name="T0" fmla="*/ 182 w 16"/>
                <a:gd name="T1" fmla="*/ 95 h 8"/>
                <a:gd name="T2" fmla="*/ 0 w 16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16" y="7"/>
                  </a:moveTo>
                  <a:cubicBezTo>
                    <a:pt x="14" y="0"/>
                    <a:pt x="4" y="6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6" name="Freeform 233">
              <a:extLst>
                <a:ext uri="{FF2B5EF4-FFF2-40B4-BE49-F238E27FC236}">
                  <a16:creationId xmlns:a16="http://schemas.microsoft.com/office/drawing/2014/main" id="{1578D4EF-9D2C-4EB2-BC71-57117EF01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585"/>
              <a:ext cx="44" cy="12"/>
            </a:xfrm>
            <a:custGeom>
              <a:avLst/>
              <a:gdLst>
                <a:gd name="T0" fmla="*/ 0 w 20"/>
                <a:gd name="T1" fmla="*/ 0 h 5"/>
                <a:gd name="T2" fmla="*/ 213 w 20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6" y="5"/>
                    <a:pt x="15" y="4"/>
                    <a:pt x="20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7" name="Freeform 234">
              <a:extLst>
                <a:ext uri="{FF2B5EF4-FFF2-40B4-BE49-F238E27FC236}">
                  <a16:creationId xmlns:a16="http://schemas.microsoft.com/office/drawing/2014/main" id="{D2DDBE9C-C401-49E1-88EB-6D04F1B08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2415"/>
              <a:ext cx="43" cy="24"/>
            </a:xfrm>
            <a:custGeom>
              <a:avLst/>
              <a:gdLst>
                <a:gd name="T0" fmla="*/ 220 w 19"/>
                <a:gd name="T1" fmla="*/ 0 h 10"/>
                <a:gd name="T2" fmla="*/ 0 w 19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9" y="0"/>
                  </a:moveTo>
                  <a:cubicBezTo>
                    <a:pt x="12" y="2"/>
                    <a:pt x="5" y="3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8" name="Freeform 235">
              <a:extLst>
                <a:ext uri="{FF2B5EF4-FFF2-40B4-BE49-F238E27FC236}">
                  <a16:creationId xmlns:a16="http://schemas.microsoft.com/office/drawing/2014/main" id="{7B4F986A-86A2-418A-AFDD-55ABE554F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3276"/>
              <a:ext cx="139" cy="213"/>
            </a:xfrm>
            <a:custGeom>
              <a:avLst/>
              <a:gdLst>
                <a:gd name="T0" fmla="*/ 652 w 62"/>
                <a:gd name="T1" fmla="*/ 864 h 89"/>
                <a:gd name="T2" fmla="*/ 554 w 62"/>
                <a:gd name="T3" fmla="*/ 1072 h 89"/>
                <a:gd name="T4" fmla="*/ 408 w 62"/>
                <a:gd name="T5" fmla="*/ 1209 h 89"/>
                <a:gd name="T6" fmla="*/ 247 w 62"/>
                <a:gd name="T7" fmla="*/ 1139 h 89"/>
                <a:gd name="T8" fmla="*/ 215 w 62"/>
                <a:gd name="T9" fmla="*/ 962 h 89"/>
                <a:gd name="T10" fmla="*/ 157 w 62"/>
                <a:gd name="T11" fmla="*/ 728 h 89"/>
                <a:gd name="T12" fmla="*/ 65 w 62"/>
                <a:gd name="T13" fmla="*/ 373 h 89"/>
                <a:gd name="T14" fmla="*/ 20 w 62"/>
                <a:gd name="T15" fmla="*/ 108 h 89"/>
                <a:gd name="T16" fmla="*/ 235 w 62"/>
                <a:gd name="T17" fmla="*/ 424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89">
                  <a:moveTo>
                    <a:pt x="58" y="63"/>
                  </a:moveTo>
                  <a:cubicBezTo>
                    <a:pt x="62" y="71"/>
                    <a:pt x="54" y="73"/>
                    <a:pt x="49" y="78"/>
                  </a:cubicBezTo>
                  <a:cubicBezTo>
                    <a:pt x="45" y="81"/>
                    <a:pt x="40" y="86"/>
                    <a:pt x="36" y="88"/>
                  </a:cubicBezTo>
                  <a:cubicBezTo>
                    <a:pt x="31" y="89"/>
                    <a:pt x="24" y="86"/>
                    <a:pt x="22" y="83"/>
                  </a:cubicBezTo>
                  <a:cubicBezTo>
                    <a:pt x="20" y="80"/>
                    <a:pt x="20" y="73"/>
                    <a:pt x="19" y="70"/>
                  </a:cubicBezTo>
                  <a:cubicBezTo>
                    <a:pt x="18" y="64"/>
                    <a:pt x="16" y="58"/>
                    <a:pt x="14" y="53"/>
                  </a:cubicBezTo>
                  <a:cubicBezTo>
                    <a:pt x="11" y="44"/>
                    <a:pt x="9" y="35"/>
                    <a:pt x="6" y="27"/>
                  </a:cubicBezTo>
                  <a:cubicBezTo>
                    <a:pt x="4" y="22"/>
                    <a:pt x="0" y="14"/>
                    <a:pt x="2" y="8"/>
                  </a:cubicBezTo>
                  <a:cubicBezTo>
                    <a:pt x="4" y="0"/>
                    <a:pt x="16" y="28"/>
                    <a:pt x="21" y="3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99" name="Freeform 236">
              <a:extLst>
                <a:ext uri="{FF2B5EF4-FFF2-40B4-BE49-F238E27FC236}">
                  <a16:creationId xmlns:a16="http://schemas.microsoft.com/office/drawing/2014/main" id="{1419E27F-7276-4E7A-8619-8F0B270C0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309"/>
              <a:ext cx="61" cy="149"/>
            </a:xfrm>
            <a:custGeom>
              <a:avLst/>
              <a:gdLst>
                <a:gd name="T0" fmla="*/ 312 w 27"/>
                <a:gd name="T1" fmla="*/ 860 h 62"/>
                <a:gd name="T2" fmla="*/ 117 w 27"/>
                <a:gd name="T3" fmla="*/ 584 h 62"/>
                <a:gd name="T4" fmla="*/ 11 w 27"/>
                <a:gd name="T5" fmla="*/ 387 h 62"/>
                <a:gd name="T6" fmla="*/ 102 w 27"/>
                <a:gd name="T7" fmla="*/ 12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2">
                  <a:moveTo>
                    <a:pt x="27" y="62"/>
                  </a:moveTo>
                  <a:cubicBezTo>
                    <a:pt x="22" y="54"/>
                    <a:pt x="16" y="48"/>
                    <a:pt x="10" y="42"/>
                  </a:cubicBezTo>
                  <a:cubicBezTo>
                    <a:pt x="6" y="38"/>
                    <a:pt x="2" y="33"/>
                    <a:pt x="1" y="28"/>
                  </a:cubicBezTo>
                  <a:cubicBezTo>
                    <a:pt x="0" y="23"/>
                    <a:pt x="2" y="0"/>
                    <a:pt x="9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0" name="Freeform 237">
              <a:extLst>
                <a:ext uri="{FF2B5EF4-FFF2-40B4-BE49-F238E27FC236}">
                  <a16:creationId xmlns:a16="http://schemas.microsoft.com/office/drawing/2014/main" id="{D5C81FBD-2406-40E0-9993-6D23EC79B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400"/>
              <a:ext cx="95" cy="115"/>
            </a:xfrm>
            <a:custGeom>
              <a:avLst/>
              <a:gdLst>
                <a:gd name="T0" fmla="*/ 93 w 42"/>
                <a:gd name="T1" fmla="*/ 0 h 48"/>
                <a:gd name="T2" fmla="*/ 138 w 42"/>
                <a:gd name="T3" fmla="*/ 604 h 48"/>
                <a:gd name="T4" fmla="*/ 486 w 42"/>
                <a:gd name="T5" fmla="*/ 49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8">
                  <a:moveTo>
                    <a:pt x="8" y="0"/>
                  </a:moveTo>
                  <a:cubicBezTo>
                    <a:pt x="13" y="11"/>
                    <a:pt x="0" y="38"/>
                    <a:pt x="12" y="44"/>
                  </a:cubicBezTo>
                  <a:cubicBezTo>
                    <a:pt x="20" y="48"/>
                    <a:pt x="37" y="43"/>
                    <a:pt x="42" y="3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1" name="Freeform 238">
              <a:extLst>
                <a:ext uri="{FF2B5EF4-FFF2-40B4-BE49-F238E27FC236}">
                  <a16:creationId xmlns:a16="http://schemas.microsoft.com/office/drawing/2014/main" id="{63456A83-5A26-4AF8-B58F-DDE533A59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3369"/>
              <a:ext cx="94" cy="134"/>
            </a:xfrm>
            <a:custGeom>
              <a:avLst/>
              <a:gdLst>
                <a:gd name="T0" fmla="*/ 470 w 42"/>
                <a:gd name="T1" fmla="*/ 768 h 56"/>
                <a:gd name="T2" fmla="*/ 181 w 42"/>
                <a:gd name="T3" fmla="*/ 395 h 56"/>
                <a:gd name="T4" fmla="*/ 425 w 4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6">
                  <a:moveTo>
                    <a:pt x="42" y="56"/>
                  </a:moveTo>
                  <a:cubicBezTo>
                    <a:pt x="32" y="49"/>
                    <a:pt x="0" y="49"/>
                    <a:pt x="16" y="29"/>
                  </a:cubicBezTo>
                  <a:cubicBezTo>
                    <a:pt x="23" y="21"/>
                    <a:pt x="37" y="11"/>
                    <a:pt x="38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2" name="Freeform 239">
              <a:extLst>
                <a:ext uri="{FF2B5EF4-FFF2-40B4-BE49-F238E27FC236}">
                  <a16:creationId xmlns:a16="http://schemas.microsoft.com/office/drawing/2014/main" id="{DC4016EE-2537-4181-A78E-BC85C6AE0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3223"/>
              <a:ext cx="110" cy="132"/>
            </a:xfrm>
            <a:custGeom>
              <a:avLst/>
              <a:gdLst>
                <a:gd name="T0" fmla="*/ 554 w 49"/>
                <a:gd name="T1" fmla="*/ 761 h 55"/>
                <a:gd name="T2" fmla="*/ 409 w 49"/>
                <a:gd name="T3" fmla="*/ 374 h 55"/>
                <a:gd name="T4" fmla="*/ 146 w 49"/>
                <a:gd name="T5" fmla="*/ 70 h 55"/>
                <a:gd name="T6" fmla="*/ 218 w 49"/>
                <a:gd name="T7" fmla="*/ 749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55">
                  <a:moveTo>
                    <a:pt x="49" y="55"/>
                  </a:moveTo>
                  <a:cubicBezTo>
                    <a:pt x="49" y="40"/>
                    <a:pt x="46" y="38"/>
                    <a:pt x="36" y="27"/>
                  </a:cubicBezTo>
                  <a:cubicBezTo>
                    <a:pt x="31" y="22"/>
                    <a:pt x="21" y="0"/>
                    <a:pt x="13" y="5"/>
                  </a:cubicBezTo>
                  <a:cubicBezTo>
                    <a:pt x="0" y="12"/>
                    <a:pt x="18" y="48"/>
                    <a:pt x="19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3" name="Freeform 240">
              <a:extLst>
                <a:ext uri="{FF2B5EF4-FFF2-40B4-BE49-F238E27FC236}">
                  <a16:creationId xmlns:a16="http://schemas.microsoft.com/office/drawing/2014/main" id="{13C0DDF9-CFA5-4EA1-AE57-DC5840305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3125"/>
              <a:ext cx="96" cy="172"/>
            </a:xfrm>
            <a:custGeom>
              <a:avLst/>
              <a:gdLst>
                <a:gd name="T0" fmla="*/ 0 w 43"/>
                <a:gd name="T1" fmla="*/ 884 h 72"/>
                <a:gd name="T2" fmla="*/ 400 w 43"/>
                <a:gd name="T3" fmla="*/ 69 h 72"/>
                <a:gd name="T4" fmla="*/ 424 w 43"/>
                <a:gd name="T5" fmla="*/ 982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2">
                  <a:moveTo>
                    <a:pt x="0" y="65"/>
                  </a:moveTo>
                  <a:cubicBezTo>
                    <a:pt x="21" y="67"/>
                    <a:pt x="21" y="0"/>
                    <a:pt x="36" y="5"/>
                  </a:cubicBezTo>
                  <a:cubicBezTo>
                    <a:pt x="43" y="7"/>
                    <a:pt x="42" y="63"/>
                    <a:pt x="38" y="7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4" name="Freeform 241">
              <a:extLst>
                <a:ext uri="{FF2B5EF4-FFF2-40B4-BE49-F238E27FC236}">
                  <a16:creationId xmlns:a16="http://schemas.microsoft.com/office/drawing/2014/main" id="{D3DEC78B-17E6-45E3-B851-FF698A880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3173"/>
              <a:ext cx="86" cy="60"/>
            </a:xfrm>
            <a:custGeom>
              <a:avLst/>
              <a:gdLst>
                <a:gd name="T0" fmla="*/ 441 w 38"/>
                <a:gd name="T1" fmla="*/ 58 h 25"/>
                <a:gd name="T2" fmla="*/ 93 w 38"/>
                <a:gd name="T3" fmla="*/ 127 h 25"/>
                <a:gd name="T4" fmla="*/ 0 w 38"/>
                <a:gd name="T5" fmla="*/ 3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5">
                  <a:moveTo>
                    <a:pt x="38" y="4"/>
                  </a:moveTo>
                  <a:cubicBezTo>
                    <a:pt x="28" y="8"/>
                    <a:pt x="16" y="0"/>
                    <a:pt x="8" y="9"/>
                  </a:cubicBezTo>
                  <a:cubicBezTo>
                    <a:pt x="3" y="13"/>
                    <a:pt x="3" y="22"/>
                    <a:pt x="0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5" name="Freeform 242">
              <a:extLst>
                <a:ext uri="{FF2B5EF4-FFF2-40B4-BE49-F238E27FC236}">
                  <a16:creationId xmlns:a16="http://schemas.microsoft.com/office/drawing/2014/main" id="{65C45691-39DB-433A-9B4F-F9B54DE81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003"/>
              <a:ext cx="170" cy="239"/>
            </a:xfrm>
            <a:custGeom>
              <a:avLst/>
              <a:gdLst>
                <a:gd name="T0" fmla="*/ 89 w 76"/>
                <a:gd name="T1" fmla="*/ 1365 h 100"/>
                <a:gd name="T2" fmla="*/ 110 w 76"/>
                <a:gd name="T3" fmla="*/ 727 h 100"/>
                <a:gd name="T4" fmla="*/ 291 w 76"/>
                <a:gd name="T5" fmla="*/ 657 h 100"/>
                <a:gd name="T6" fmla="*/ 550 w 76"/>
                <a:gd name="T7" fmla="*/ 382 h 100"/>
                <a:gd name="T8" fmla="*/ 785 w 76"/>
                <a:gd name="T9" fmla="*/ 765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00">
                  <a:moveTo>
                    <a:pt x="8" y="100"/>
                  </a:moveTo>
                  <a:cubicBezTo>
                    <a:pt x="4" y="90"/>
                    <a:pt x="0" y="62"/>
                    <a:pt x="10" y="53"/>
                  </a:cubicBezTo>
                  <a:cubicBezTo>
                    <a:pt x="14" y="49"/>
                    <a:pt x="21" y="50"/>
                    <a:pt x="26" y="48"/>
                  </a:cubicBezTo>
                  <a:cubicBezTo>
                    <a:pt x="38" y="44"/>
                    <a:pt x="41" y="37"/>
                    <a:pt x="49" y="28"/>
                  </a:cubicBezTo>
                  <a:cubicBezTo>
                    <a:pt x="73" y="0"/>
                    <a:pt x="76" y="36"/>
                    <a:pt x="70" y="5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6" name="Freeform 243">
              <a:extLst>
                <a:ext uri="{FF2B5EF4-FFF2-40B4-BE49-F238E27FC236}">
                  <a16:creationId xmlns:a16="http://schemas.microsoft.com/office/drawing/2014/main" id="{C1EAEAD7-EDCF-4846-B5A9-658CDA5EF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910"/>
              <a:ext cx="65" cy="213"/>
            </a:xfrm>
            <a:custGeom>
              <a:avLst/>
              <a:gdLst>
                <a:gd name="T0" fmla="*/ 0 w 29"/>
                <a:gd name="T1" fmla="*/ 1221 h 89"/>
                <a:gd name="T2" fmla="*/ 327 w 29"/>
                <a:gd name="T3" fmla="*/ 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9">
                  <a:moveTo>
                    <a:pt x="0" y="89"/>
                  </a:moveTo>
                  <a:cubicBezTo>
                    <a:pt x="26" y="78"/>
                    <a:pt x="1" y="8"/>
                    <a:pt x="29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7" name="Freeform 244">
              <a:extLst>
                <a:ext uri="{FF2B5EF4-FFF2-40B4-BE49-F238E27FC236}">
                  <a16:creationId xmlns:a16="http://schemas.microsoft.com/office/drawing/2014/main" id="{F9603B82-D474-4423-AD93-E9ECCD643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" y="2977"/>
              <a:ext cx="65" cy="155"/>
            </a:xfrm>
            <a:custGeom>
              <a:avLst/>
              <a:gdLst>
                <a:gd name="T0" fmla="*/ 327 w 29"/>
                <a:gd name="T1" fmla="*/ 0 h 65"/>
                <a:gd name="T2" fmla="*/ 36 w 29"/>
                <a:gd name="T3" fmla="*/ 472 h 65"/>
                <a:gd name="T4" fmla="*/ 36 w 29"/>
                <a:gd name="T5" fmla="*/ 882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5">
                  <a:moveTo>
                    <a:pt x="29" y="0"/>
                  </a:moveTo>
                  <a:cubicBezTo>
                    <a:pt x="29" y="15"/>
                    <a:pt x="7" y="21"/>
                    <a:pt x="3" y="35"/>
                  </a:cubicBezTo>
                  <a:cubicBezTo>
                    <a:pt x="1" y="41"/>
                    <a:pt x="0" y="61"/>
                    <a:pt x="3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8" name="Freeform 245">
              <a:extLst>
                <a:ext uri="{FF2B5EF4-FFF2-40B4-BE49-F238E27FC236}">
                  <a16:creationId xmlns:a16="http://schemas.microsoft.com/office/drawing/2014/main" id="{A51A0BB1-1B1E-43C7-A7AE-58D2D1CE0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824"/>
              <a:ext cx="92" cy="196"/>
            </a:xfrm>
            <a:custGeom>
              <a:avLst/>
              <a:gdLst>
                <a:gd name="T0" fmla="*/ 126 w 41"/>
                <a:gd name="T1" fmla="*/ 1119 h 82"/>
                <a:gd name="T2" fmla="*/ 65 w 41"/>
                <a:gd name="T3" fmla="*/ 313 h 82"/>
                <a:gd name="T4" fmla="*/ 462 w 41"/>
                <a:gd name="T5" fmla="*/ 57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2">
                  <a:moveTo>
                    <a:pt x="11" y="82"/>
                  </a:moveTo>
                  <a:cubicBezTo>
                    <a:pt x="17" y="59"/>
                    <a:pt x="0" y="46"/>
                    <a:pt x="6" y="23"/>
                  </a:cubicBezTo>
                  <a:cubicBezTo>
                    <a:pt x="12" y="0"/>
                    <a:pt x="30" y="15"/>
                    <a:pt x="41" y="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09" name="Freeform 246">
              <a:extLst>
                <a:ext uri="{FF2B5EF4-FFF2-40B4-BE49-F238E27FC236}">
                  <a16:creationId xmlns:a16="http://schemas.microsoft.com/office/drawing/2014/main" id="{A7A55453-83F8-4859-89C1-6BB40B392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2716"/>
              <a:ext cx="52" cy="134"/>
            </a:xfrm>
            <a:custGeom>
              <a:avLst/>
              <a:gdLst>
                <a:gd name="T0" fmla="*/ 267 w 23"/>
                <a:gd name="T1" fmla="*/ 0 h 56"/>
                <a:gd name="T2" fmla="*/ 36 w 23"/>
                <a:gd name="T3" fmla="*/ 440 h 56"/>
                <a:gd name="T4" fmla="*/ 0 w 23"/>
                <a:gd name="T5" fmla="*/ 768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16" y="12"/>
                    <a:pt x="7" y="17"/>
                    <a:pt x="3" y="32"/>
                  </a:cubicBezTo>
                  <a:cubicBezTo>
                    <a:pt x="2" y="40"/>
                    <a:pt x="0" y="48"/>
                    <a:pt x="0" y="5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0" name="Freeform 247">
              <a:extLst>
                <a:ext uri="{FF2B5EF4-FFF2-40B4-BE49-F238E27FC236}">
                  <a16:creationId xmlns:a16="http://schemas.microsoft.com/office/drawing/2014/main" id="{0A67CB1F-D64C-477A-B7CC-1BC77D74F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2757"/>
              <a:ext cx="54" cy="194"/>
            </a:xfrm>
            <a:custGeom>
              <a:avLst/>
              <a:gdLst>
                <a:gd name="T0" fmla="*/ 218 w 24"/>
                <a:gd name="T1" fmla="*/ 0 h 81"/>
                <a:gd name="T2" fmla="*/ 207 w 24"/>
                <a:gd name="T3" fmla="*/ 826 h 81"/>
                <a:gd name="T4" fmla="*/ 0 w 24"/>
                <a:gd name="T5" fmla="*/ 111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1">
                  <a:moveTo>
                    <a:pt x="19" y="0"/>
                  </a:moveTo>
                  <a:cubicBezTo>
                    <a:pt x="24" y="21"/>
                    <a:pt x="21" y="40"/>
                    <a:pt x="18" y="60"/>
                  </a:cubicBezTo>
                  <a:cubicBezTo>
                    <a:pt x="16" y="76"/>
                    <a:pt x="5" y="66"/>
                    <a:pt x="0" y="8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1" name="Freeform 248">
              <a:extLst>
                <a:ext uri="{FF2B5EF4-FFF2-40B4-BE49-F238E27FC236}">
                  <a16:creationId xmlns:a16="http://schemas.microsoft.com/office/drawing/2014/main" id="{AD85D621-382A-43A7-B510-54811320D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614"/>
              <a:ext cx="72" cy="143"/>
            </a:xfrm>
            <a:custGeom>
              <a:avLst/>
              <a:gdLst>
                <a:gd name="T0" fmla="*/ 263 w 32"/>
                <a:gd name="T1" fmla="*/ 0 h 60"/>
                <a:gd name="T2" fmla="*/ 0 w 32"/>
                <a:gd name="T3" fmla="*/ 813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0">
                  <a:moveTo>
                    <a:pt x="23" y="0"/>
                  </a:moveTo>
                  <a:cubicBezTo>
                    <a:pt x="32" y="18"/>
                    <a:pt x="7" y="44"/>
                    <a:pt x="0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2" name="Freeform 249">
              <a:extLst>
                <a:ext uri="{FF2B5EF4-FFF2-40B4-BE49-F238E27FC236}">
                  <a16:creationId xmlns:a16="http://schemas.microsoft.com/office/drawing/2014/main" id="{16E2E4C0-C7A4-4459-BE5D-46AF27FCB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410"/>
              <a:ext cx="49" cy="153"/>
            </a:xfrm>
            <a:custGeom>
              <a:avLst/>
              <a:gdLst>
                <a:gd name="T0" fmla="*/ 243 w 22"/>
                <a:gd name="T1" fmla="*/ 0 h 64"/>
                <a:gd name="T2" fmla="*/ 20 w 22"/>
                <a:gd name="T3" fmla="*/ 492 h 64"/>
                <a:gd name="T4" fmla="*/ 20 w 22"/>
                <a:gd name="T5" fmla="*/ 875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4">
                  <a:moveTo>
                    <a:pt x="22" y="0"/>
                  </a:moveTo>
                  <a:cubicBezTo>
                    <a:pt x="16" y="13"/>
                    <a:pt x="6" y="22"/>
                    <a:pt x="2" y="36"/>
                  </a:cubicBezTo>
                  <a:cubicBezTo>
                    <a:pt x="0" y="46"/>
                    <a:pt x="2" y="55"/>
                    <a:pt x="2" y="6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3" name="Freeform 250">
              <a:extLst>
                <a:ext uri="{FF2B5EF4-FFF2-40B4-BE49-F238E27FC236}">
                  <a16:creationId xmlns:a16="http://schemas.microsoft.com/office/drawing/2014/main" id="{176C0579-E65F-4CC3-ADFD-7C74D9D04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2229"/>
              <a:ext cx="27" cy="95"/>
            </a:xfrm>
            <a:custGeom>
              <a:avLst/>
              <a:gdLst>
                <a:gd name="T0" fmla="*/ 137 w 12"/>
                <a:gd name="T1" fmla="*/ 537 h 40"/>
                <a:gd name="T2" fmla="*/ 0 w 1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12" y="40"/>
                  </a:moveTo>
                  <a:cubicBezTo>
                    <a:pt x="6" y="29"/>
                    <a:pt x="3" y="1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4" name="Freeform 251">
              <a:extLst>
                <a:ext uri="{FF2B5EF4-FFF2-40B4-BE49-F238E27FC236}">
                  <a16:creationId xmlns:a16="http://schemas.microsoft.com/office/drawing/2014/main" id="{3A09E313-5DF0-4BCF-80C0-52B1778DA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79"/>
              <a:ext cx="22" cy="182"/>
            </a:xfrm>
            <a:custGeom>
              <a:avLst/>
              <a:gdLst>
                <a:gd name="T0" fmla="*/ 106 w 10"/>
                <a:gd name="T1" fmla="*/ 0 h 76"/>
                <a:gd name="T2" fmla="*/ 88 w 10"/>
                <a:gd name="T3" fmla="*/ 1044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6">
                  <a:moveTo>
                    <a:pt x="10" y="0"/>
                  </a:moveTo>
                  <a:cubicBezTo>
                    <a:pt x="1" y="26"/>
                    <a:pt x="0" y="51"/>
                    <a:pt x="8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5" name="Freeform 252">
              <a:extLst>
                <a:ext uri="{FF2B5EF4-FFF2-40B4-BE49-F238E27FC236}">
                  <a16:creationId xmlns:a16="http://schemas.microsoft.com/office/drawing/2014/main" id="{9918F58D-6B84-4F2B-91F8-45B6038BD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026"/>
              <a:ext cx="26" cy="203"/>
            </a:xfrm>
            <a:custGeom>
              <a:avLst/>
              <a:gdLst>
                <a:gd name="T0" fmla="*/ 121 w 12"/>
                <a:gd name="T1" fmla="*/ 0 h 85"/>
                <a:gd name="T2" fmla="*/ 33 w 12"/>
                <a:gd name="T3" fmla="*/ 303 h 85"/>
                <a:gd name="T4" fmla="*/ 9 w 12"/>
                <a:gd name="T5" fmla="*/ 657 h 85"/>
                <a:gd name="T6" fmla="*/ 0 w 12"/>
                <a:gd name="T7" fmla="*/ 1158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5">
                  <a:moveTo>
                    <a:pt x="12" y="0"/>
                  </a:moveTo>
                  <a:cubicBezTo>
                    <a:pt x="10" y="8"/>
                    <a:pt x="4" y="14"/>
                    <a:pt x="3" y="22"/>
                  </a:cubicBezTo>
                  <a:cubicBezTo>
                    <a:pt x="2" y="30"/>
                    <a:pt x="1" y="39"/>
                    <a:pt x="1" y="48"/>
                  </a:cubicBezTo>
                  <a:cubicBezTo>
                    <a:pt x="0" y="60"/>
                    <a:pt x="0" y="73"/>
                    <a:pt x="0" y="8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6" name="Freeform 253">
              <a:extLst>
                <a:ext uri="{FF2B5EF4-FFF2-40B4-BE49-F238E27FC236}">
                  <a16:creationId xmlns:a16="http://schemas.microsoft.com/office/drawing/2014/main" id="{B20A9793-E436-4796-85FC-A27B56307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793"/>
              <a:ext cx="144" cy="158"/>
            </a:xfrm>
            <a:custGeom>
              <a:avLst/>
              <a:gdLst>
                <a:gd name="T0" fmla="*/ 45 w 64"/>
                <a:gd name="T1" fmla="*/ 373 h 66"/>
                <a:gd name="T2" fmla="*/ 194 w 64"/>
                <a:gd name="T3" fmla="*/ 864 h 66"/>
                <a:gd name="T4" fmla="*/ 389 w 64"/>
                <a:gd name="T5" fmla="*/ 649 h 66"/>
                <a:gd name="T6" fmla="*/ 729 w 64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6">
                  <a:moveTo>
                    <a:pt x="4" y="27"/>
                  </a:moveTo>
                  <a:cubicBezTo>
                    <a:pt x="1" y="38"/>
                    <a:pt x="0" y="66"/>
                    <a:pt x="17" y="63"/>
                  </a:cubicBezTo>
                  <a:cubicBezTo>
                    <a:pt x="24" y="62"/>
                    <a:pt x="29" y="52"/>
                    <a:pt x="34" y="47"/>
                  </a:cubicBezTo>
                  <a:cubicBezTo>
                    <a:pt x="47" y="34"/>
                    <a:pt x="57" y="18"/>
                    <a:pt x="6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7" name="Freeform 254">
              <a:extLst>
                <a:ext uri="{FF2B5EF4-FFF2-40B4-BE49-F238E27FC236}">
                  <a16:creationId xmlns:a16="http://schemas.microsoft.com/office/drawing/2014/main" id="{98B19482-85B7-4EFC-BDC0-FB4A83C41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6" y="2793"/>
              <a:ext cx="81" cy="120"/>
            </a:xfrm>
            <a:custGeom>
              <a:avLst/>
              <a:gdLst>
                <a:gd name="T0" fmla="*/ 0 w 36"/>
                <a:gd name="T1" fmla="*/ 679 h 50"/>
                <a:gd name="T2" fmla="*/ 376 w 36"/>
                <a:gd name="T3" fmla="*/ 494 h 50"/>
                <a:gd name="T4" fmla="*/ 389 w 3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0">
                  <a:moveTo>
                    <a:pt x="0" y="49"/>
                  </a:moveTo>
                  <a:cubicBezTo>
                    <a:pt x="12" y="44"/>
                    <a:pt x="28" y="50"/>
                    <a:pt x="33" y="36"/>
                  </a:cubicBezTo>
                  <a:cubicBezTo>
                    <a:pt x="36" y="25"/>
                    <a:pt x="34" y="11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8" name="Freeform 255">
              <a:extLst>
                <a:ext uri="{FF2B5EF4-FFF2-40B4-BE49-F238E27FC236}">
                  <a16:creationId xmlns:a16="http://schemas.microsoft.com/office/drawing/2014/main" id="{39DB59EC-ECC0-4841-986A-68EE5A9C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889"/>
              <a:ext cx="170" cy="157"/>
            </a:xfrm>
            <a:custGeom>
              <a:avLst/>
              <a:gdLst>
                <a:gd name="T0" fmla="*/ 190 w 76"/>
                <a:gd name="T1" fmla="*/ 312 h 66"/>
                <a:gd name="T2" fmla="*/ 110 w 76"/>
                <a:gd name="T3" fmla="*/ 887 h 66"/>
                <a:gd name="T4" fmla="*/ 344 w 76"/>
                <a:gd name="T5" fmla="*/ 771 h 66"/>
                <a:gd name="T6" fmla="*/ 570 w 76"/>
                <a:gd name="T7" fmla="*/ 419 h 66"/>
                <a:gd name="T8" fmla="*/ 796 w 76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66">
                  <a:moveTo>
                    <a:pt x="17" y="23"/>
                  </a:moveTo>
                  <a:cubicBezTo>
                    <a:pt x="0" y="25"/>
                    <a:pt x="4" y="57"/>
                    <a:pt x="10" y="66"/>
                  </a:cubicBezTo>
                  <a:cubicBezTo>
                    <a:pt x="16" y="62"/>
                    <a:pt x="24" y="62"/>
                    <a:pt x="31" y="57"/>
                  </a:cubicBezTo>
                  <a:cubicBezTo>
                    <a:pt x="41" y="51"/>
                    <a:pt x="44" y="39"/>
                    <a:pt x="51" y="31"/>
                  </a:cubicBezTo>
                  <a:cubicBezTo>
                    <a:pt x="59" y="22"/>
                    <a:pt x="76" y="14"/>
                    <a:pt x="7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19" name="Freeform 256">
              <a:extLst>
                <a:ext uri="{FF2B5EF4-FFF2-40B4-BE49-F238E27FC236}">
                  <a16:creationId xmlns:a16="http://schemas.microsoft.com/office/drawing/2014/main" id="{0B326860-40BD-418F-B169-6208FA29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3046"/>
              <a:ext cx="78" cy="106"/>
            </a:xfrm>
            <a:custGeom>
              <a:avLst/>
              <a:gdLst>
                <a:gd name="T0" fmla="*/ 165 w 35"/>
                <a:gd name="T1" fmla="*/ 0 h 44"/>
                <a:gd name="T2" fmla="*/ 56 w 35"/>
                <a:gd name="T3" fmla="*/ 614 h 44"/>
                <a:gd name="T4" fmla="*/ 388 w 35"/>
                <a:gd name="T5" fmla="*/ 349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4">
                  <a:moveTo>
                    <a:pt x="15" y="0"/>
                  </a:moveTo>
                  <a:cubicBezTo>
                    <a:pt x="8" y="8"/>
                    <a:pt x="0" y="35"/>
                    <a:pt x="5" y="44"/>
                  </a:cubicBezTo>
                  <a:cubicBezTo>
                    <a:pt x="17" y="41"/>
                    <a:pt x="23" y="35"/>
                    <a:pt x="35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0" name="Freeform 257">
              <a:extLst>
                <a:ext uri="{FF2B5EF4-FFF2-40B4-BE49-F238E27FC236}">
                  <a16:creationId xmlns:a16="http://schemas.microsoft.com/office/drawing/2014/main" id="{7CA379D1-CE0B-48B6-B8FC-6C92BCE73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920"/>
              <a:ext cx="94" cy="86"/>
            </a:xfrm>
            <a:custGeom>
              <a:avLst/>
              <a:gdLst>
                <a:gd name="T0" fmla="*/ 0 w 42"/>
                <a:gd name="T1" fmla="*/ 490 h 36"/>
                <a:gd name="T2" fmla="*/ 336 w 4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6">
                  <a:moveTo>
                    <a:pt x="0" y="36"/>
                  </a:moveTo>
                  <a:cubicBezTo>
                    <a:pt x="16" y="27"/>
                    <a:pt x="42" y="27"/>
                    <a:pt x="3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1" name="Freeform 258">
              <a:extLst>
                <a:ext uri="{FF2B5EF4-FFF2-40B4-BE49-F238E27FC236}">
                  <a16:creationId xmlns:a16="http://schemas.microsoft.com/office/drawing/2014/main" id="{3DECA0BF-2D80-46FC-B986-06FCDCD57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348"/>
              <a:ext cx="85" cy="79"/>
            </a:xfrm>
            <a:custGeom>
              <a:avLst/>
              <a:gdLst>
                <a:gd name="T0" fmla="*/ 0 w 38"/>
                <a:gd name="T1" fmla="*/ 0 h 33"/>
                <a:gd name="T2" fmla="*/ 291 w 38"/>
                <a:gd name="T3" fmla="*/ 235 h 33"/>
                <a:gd name="T4" fmla="*/ 425 w 38"/>
                <a:gd name="T5" fmla="*/ 452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">
                  <a:moveTo>
                    <a:pt x="0" y="0"/>
                  </a:moveTo>
                  <a:cubicBezTo>
                    <a:pt x="5" y="9"/>
                    <a:pt x="18" y="10"/>
                    <a:pt x="26" y="17"/>
                  </a:cubicBezTo>
                  <a:cubicBezTo>
                    <a:pt x="32" y="22"/>
                    <a:pt x="33" y="29"/>
                    <a:pt x="38" y="3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2" name="Freeform 259">
              <a:extLst>
                <a:ext uri="{FF2B5EF4-FFF2-40B4-BE49-F238E27FC236}">
                  <a16:creationId xmlns:a16="http://schemas.microsoft.com/office/drawing/2014/main" id="{A91F7544-9EDD-481F-AEA6-3289D3C2D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3376"/>
              <a:ext cx="54" cy="60"/>
            </a:xfrm>
            <a:custGeom>
              <a:avLst/>
              <a:gdLst>
                <a:gd name="T0" fmla="*/ 0 w 24"/>
                <a:gd name="T1" fmla="*/ 70 h 25"/>
                <a:gd name="T2" fmla="*/ 239 w 24"/>
                <a:gd name="T3" fmla="*/ 82 h 25"/>
                <a:gd name="T4" fmla="*/ 146 w 24"/>
                <a:gd name="T5" fmla="*/ 3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0" y="5"/>
                  </a:moveTo>
                  <a:cubicBezTo>
                    <a:pt x="6" y="5"/>
                    <a:pt x="17" y="0"/>
                    <a:pt x="21" y="6"/>
                  </a:cubicBezTo>
                  <a:cubicBezTo>
                    <a:pt x="24" y="12"/>
                    <a:pt x="16" y="22"/>
                    <a:pt x="13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3" name="Freeform 260">
              <a:extLst>
                <a:ext uri="{FF2B5EF4-FFF2-40B4-BE49-F238E27FC236}">
                  <a16:creationId xmlns:a16="http://schemas.microsoft.com/office/drawing/2014/main" id="{3CDA6583-0372-4212-A77A-B898E2909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3142"/>
              <a:ext cx="119" cy="213"/>
            </a:xfrm>
            <a:custGeom>
              <a:avLst/>
              <a:gdLst>
                <a:gd name="T0" fmla="*/ 0 w 53"/>
                <a:gd name="T1" fmla="*/ 464 h 89"/>
                <a:gd name="T2" fmla="*/ 397 w 53"/>
                <a:gd name="T3" fmla="*/ 962 h 89"/>
                <a:gd name="T4" fmla="*/ 534 w 53"/>
                <a:gd name="T5" fmla="*/ 440 h 89"/>
                <a:gd name="T6" fmla="*/ 591 w 53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89">
                  <a:moveTo>
                    <a:pt x="0" y="34"/>
                  </a:moveTo>
                  <a:cubicBezTo>
                    <a:pt x="2" y="47"/>
                    <a:pt x="23" y="89"/>
                    <a:pt x="35" y="70"/>
                  </a:cubicBezTo>
                  <a:cubicBezTo>
                    <a:pt x="41" y="59"/>
                    <a:pt x="44" y="44"/>
                    <a:pt x="47" y="32"/>
                  </a:cubicBezTo>
                  <a:cubicBezTo>
                    <a:pt x="48" y="23"/>
                    <a:pt x="53" y="9"/>
                    <a:pt x="52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4" name="Freeform 261">
              <a:extLst>
                <a:ext uri="{FF2B5EF4-FFF2-40B4-BE49-F238E27FC236}">
                  <a16:creationId xmlns:a16="http://schemas.microsoft.com/office/drawing/2014/main" id="{869E1B5D-7844-4AC2-8FC0-93BB59F7F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3132"/>
              <a:ext cx="99" cy="220"/>
            </a:xfrm>
            <a:custGeom>
              <a:avLst/>
              <a:gdLst>
                <a:gd name="T0" fmla="*/ 0 w 44"/>
                <a:gd name="T1" fmla="*/ 1081 h 92"/>
                <a:gd name="T2" fmla="*/ 344 w 44"/>
                <a:gd name="T3" fmla="*/ 1188 h 92"/>
                <a:gd name="T4" fmla="*/ 457 w 44"/>
                <a:gd name="T5" fmla="*/ 847 h 92"/>
                <a:gd name="T6" fmla="*/ 299 w 44"/>
                <a:gd name="T7" fmla="*/ 0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92">
                  <a:moveTo>
                    <a:pt x="0" y="79"/>
                  </a:moveTo>
                  <a:cubicBezTo>
                    <a:pt x="7" y="85"/>
                    <a:pt x="21" y="92"/>
                    <a:pt x="30" y="87"/>
                  </a:cubicBezTo>
                  <a:cubicBezTo>
                    <a:pt x="37" y="84"/>
                    <a:pt x="38" y="70"/>
                    <a:pt x="40" y="62"/>
                  </a:cubicBezTo>
                  <a:cubicBezTo>
                    <a:pt x="44" y="41"/>
                    <a:pt x="34" y="18"/>
                    <a:pt x="26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5" name="Freeform 262">
              <a:extLst>
                <a:ext uri="{FF2B5EF4-FFF2-40B4-BE49-F238E27FC236}">
                  <a16:creationId xmlns:a16="http://schemas.microsoft.com/office/drawing/2014/main" id="{CC08844F-1579-4AD2-AF87-C026114BA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3077"/>
              <a:ext cx="25" cy="139"/>
            </a:xfrm>
            <a:custGeom>
              <a:avLst/>
              <a:gdLst>
                <a:gd name="T0" fmla="*/ 0 w 11"/>
                <a:gd name="T1" fmla="*/ 798 h 58"/>
                <a:gd name="T2" fmla="*/ 0 w 11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8">
                  <a:moveTo>
                    <a:pt x="0" y="58"/>
                  </a:moveTo>
                  <a:cubicBezTo>
                    <a:pt x="11" y="40"/>
                    <a:pt x="0" y="19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6" name="Freeform 263">
              <a:extLst>
                <a:ext uri="{FF2B5EF4-FFF2-40B4-BE49-F238E27FC236}">
                  <a16:creationId xmlns:a16="http://schemas.microsoft.com/office/drawing/2014/main" id="{56688DB4-09F8-4D9C-8C6A-181B124A5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2552"/>
              <a:ext cx="118" cy="112"/>
            </a:xfrm>
            <a:custGeom>
              <a:avLst/>
              <a:gdLst>
                <a:gd name="T0" fmla="*/ 89 w 53"/>
                <a:gd name="T1" fmla="*/ 0 h 47"/>
                <a:gd name="T2" fmla="*/ 0 w 53"/>
                <a:gd name="T3" fmla="*/ 353 h 47"/>
                <a:gd name="T4" fmla="*/ 134 w 53"/>
                <a:gd name="T5" fmla="*/ 529 h 47"/>
                <a:gd name="T6" fmla="*/ 586 w 53"/>
                <a:gd name="T7" fmla="*/ 636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7">
                  <a:moveTo>
                    <a:pt x="8" y="0"/>
                  </a:moveTo>
                  <a:cubicBezTo>
                    <a:pt x="2" y="5"/>
                    <a:pt x="0" y="18"/>
                    <a:pt x="0" y="26"/>
                  </a:cubicBezTo>
                  <a:cubicBezTo>
                    <a:pt x="1" y="33"/>
                    <a:pt x="5" y="37"/>
                    <a:pt x="12" y="39"/>
                  </a:cubicBezTo>
                  <a:cubicBezTo>
                    <a:pt x="26" y="45"/>
                    <a:pt x="38" y="47"/>
                    <a:pt x="53" y="4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7" name="Freeform 264">
              <a:extLst>
                <a:ext uri="{FF2B5EF4-FFF2-40B4-BE49-F238E27FC236}">
                  <a16:creationId xmlns:a16="http://schemas.microsoft.com/office/drawing/2014/main" id="{8ABC4DB7-A9E4-4FD8-A63C-3CB1DC56E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2630"/>
              <a:ext cx="45" cy="96"/>
            </a:xfrm>
            <a:custGeom>
              <a:avLst/>
              <a:gdLst>
                <a:gd name="T0" fmla="*/ 227 w 20"/>
                <a:gd name="T1" fmla="*/ 0 h 40"/>
                <a:gd name="T2" fmla="*/ 11 w 20"/>
                <a:gd name="T3" fmla="*/ 55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20" y="0"/>
                  </a:moveTo>
                  <a:cubicBezTo>
                    <a:pt x="3" y="0"/>
                    <a:pt x="0" y="28"/>
                    <a:pt x="1" y="4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8" name="Freeform 265">
              <a:extLst>
                <a:ext uri="{FF2B5EF4-FFF2-40B4-BE49-F238E27FC236}">
                  <a16:creationId xmlns:a16="http://schemas.microsoft.com/office/drawing/2014/main" id="{2FF5B66C-9635-417A-84E9-9F7F4FBC6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2673"/>
              <a:ext cx="13" cy="39"/>
            </a:xfrm>
            <a:custGeom>
              <a:avLst/>
              <a:gdLst>
                <a:gd name="T0" fmla="*/ 0 w 6"/>
                <a:gd name="T1" fmla="*/ 232 h 16"/>
                <a:gd name="T2" fmla="*/ 61 w 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6" y="13"/>
                    <a:pt x="4" y="5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29" name="Freeform 266">
              <a:extLst>
                <a:ext uri="{FF2B5EF4-FFF2-40B4-BE49-F238E27FC236}">
                  <a16:creationId xmlns:a16="http://schemas.microsoft.com/office/drawing/2014/main" id="{C2958CB6-D93F-470A-8C27-09F39482D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908"/>
              <a:ext cx="36" cy="146"/>
            </a:xfrm>
            <a:custGeom>
              <a:avLst/>
              <a:gdLst>
                <a:gd name="T0" fmla="*/ 72 w 16"/>
                <a:gd name="T1" fmla="*/ 0 h 61"/>
                <a:gd name="T2" fmla="*/ 182 w 16"/>
                <a:gd name="T3" fmla="*/ 316 h 61"/>
                <a:gd name="T4" fmla="*/ 137 w 16"/>
                <a:gd name="T5" fmla="*/ 562 h 61"/>
                <a:gd name="T6" fmla="*/ 0 w 16"/>
                <a:gd name="T7" fmla="*/ 835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1">
                  <a:moveTo>
                    <a:pt x="6" y="0"/>
                  </a:moveTo>
                  <a:cubicBezTo>
                    <a:pt x="9" y="8"/>
                    <a:pt x="15" y="14"/>
                    <a:pt x="16" y="23"/>
                  </a:cubicBezTo>
                  <a:cubicBezTo>
                    <a:pt x="16" y="29"/>
                    <a:pt x="14" y="36"/>
                    <a:pt x="12" y="41"/>
                  </a:cubicBezTo>
                  <a:cubicBezTo>
                    <a:pt x="9" y="47"/>
                    <a:pt x="3" y="57"/>
                    <a:pt x="0" y="6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0" name="Freeform 267">
              <a:extLst>
                <a:ext uri="{FF2B5EF4-FFF2-40B4-BE49-F238E27FC236}">
                  <a16:creationId xmlns:a16="http://schemas.microsoft.com/office/drawing/2014/main" id="{14849F66-C555-4DD0-BADC-7EE538783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5" y="3297"/>
              <a:ext cx="121" cy="94"/>
            </a:xfrm>
            <a:custGeom>
              <a:avLst/>
              <a:gdLst>
                <a:gd name="T0" fmla="*/ 0 w 54"/>
                <a:gd name="T1" fmla="*/ 321 h 39"/>
                <a:gd name="T2" fmla="*/ 215 w 54"/>
                <a:gd name="T3" fmla="*/ 547 h 39"/>
                <a:gd name="T4" fmla="*/ 336 w 54"/>
                <a:gd name="T5" fmla="*/ 349 h 39"/>
                <a:gd name="T6" fmla="*/ 607 w 54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9">
                  <a:moveTo>
                    <a:pt x="0" y="23"/>
                  </a:moveTo>
                  <a:cubicBezTo>
                    <a:pt x="3" y="30"/>
                    <a:pt x="9" y="39"/>
                    <a:pt x="19" y="39"/>
                  </a:cubicBezTo>
                  <a:cubicBezTo>
                    <a:pt x="26" y="38"/>
                    <a:pt x="31" y="32"/>
                    <a:pt x="30" y="25"/>
                  </a:cubicBezTo>
                  <a:cubicBezTo>
                    <a:pt x="42" y="26"/>
                    <a:pt x="51" y="8"/>
                    <a:pt x="5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1" name="Freeform 268">
              <a:extLst>
                <a:ext uri="{FF2B5EF4-FFF2-40B4-BE49-F238E27FC236}">
                  <a16:creationId xmlns:a16="http://schemas.microsoft.com/office/drawing/2014/main" id="{44B51D0A-3544-4B49-BEF8-E91611432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917"/>
              <a:ext cx="25" cy="146"/>
            </a:xfrm>
            <a:custGeom>
              <a:avLst/>
              <a:gdLst>
                <a:gd name="T0" fmla="*/ 130 w 11"/>
                <a:gd name="T1" fmla="*/ 0 h 61"/>
                <a:gd name="T2" fmla="*/ 11 w 11"/>
                <a:gd name="T3" fmla="*/ 550 h 61"/>
                <a:gd name="T4" fmla="*/ 57 w 11"/>
                <a:gd name="T5" fmla="*/ 83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1">
                  <a:moveTo>
                    <a:pt x="11" y="0"/>
                  </a:moveTo>
                  <a:cubicBezTo>
                    <a:pt x="0" y="10"/>
                    <a:pt x="1" y="26"/>
                    <a:pt x="1" y="40"/>
                  </a:cubicBezTo>
                  <a:cubicBezTo>
                    <a:pt x="2" y="47"/>
                    <a:pt x="1" y="55"/>
                    <a:pt x="5" y="6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2" name="Freeform 269">
              <a:extLst>
                <a:ext uri="{FF2B5EF4-FFF2-40B4-BE49-F238E27FC236}">
                  <a16:creationId xmlns:a16="http://schemas.microsoft.com/office/drawing/2014/main" id="{7588D58D-6821-41DD-8499-2600A9477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4" y="2690"/>
              <a:ext cx="40" cy="163"/>
            </a:xfrm>
            <a:custGeom>
              <a:avLst/>
              <a:gdLst>
                <a:gd name="T0" fmla="*/ 187 w 18"/>
                <a:gd name="T1" fmla="*/ 0 h 68"/>
                <a:gd name="T2" fmla="*/ 133 w 18"/>
                <a:gd name="T3" fmla="*/ 563 h 68"/>
                <a:gd name="T4" fmla="*/ 0 w 18"/>
                <a:gd name="T5" fmla="*/ 937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8">
                  <a:moveTo>
                    <a:pt x="17" y="0"/>
                  </a:moveTo>
                  <a:cubicBezTo>
                    <a:pt x="17" y="15"/>
                    <a:pt x="18" y="27"/>
                    <a:pt x="12" y="41"/>
                  </a:cubicBezTo>
                  <a:cubicBezTo>
                    <a:pt x="9" y="51"/>
                    <a:pt x="4" y="59"/>
                    <a:pt x="0" y="6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3" name="Freeform 270">
              <a:extLst>
                <a:ext uri="{FF2B5EF4-FFF2-40B4-BE49-F238E27FC236}">
                  <a16:creationId xmlns:a16="http://schemas.microsoft.com/office/drawing/2014/main" id="{E2078054-C0F5-44C4-B052-A7818BB15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511"/>
              <a:ext cx="63" cy="141"/>
            </a:xfrm>
            <a:custGeom>
              <a:avLst/>
              <a:gdLst>
                <a:gd name="T0" fmla="*/ 320 w 28"/>
                <a:gd name="T1" fmla="*/ 0 h 59"/>
                <a:gd name="T2" fmla="*/ 0 w 28"/>
                <a:gd name="T3" fmla="*/ 805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9">
                  <a:moveTo>
                    <a:pt x="28" y="0"/>
                  </a:moveTo>
                  <a:cubicBezTo>
                    <a:pt x="12" y="17"/>
                    <a:pt x="5" y="37"/>
                    <a:pt x="0" y="5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4" name="Freeform 271">
              <a:extLst>
                <a:ext uri="{FF2B5EF4-FFF2-40B4-BE49-F238E27FC236}">
                  <a16:creationId xmlns:a16="http://schemas.microsoft.com/office/drawing/2014/main" id="{0D4879D0-F263-4D0D-9DDF-B773F9851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2272"/>
              <a:ext cx="34" cy="131"/>
            </a:xfrm>
            <a:custGeom>
              <a:avLst/>
              <a:gdLst>
                <a:gd name="T0" fmla="*/ 165 w 15"/>
                <a:gd name="T1" fmla="*/ 0 h 55"/>
                <a:gd name="T2" fmla="*/ 175 w 15"/>
                <a:gd name="T3" fmla="*/ 743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4" y="0"/>
                  </a:moveTo>
                  <a:cubicBezTo>
                    <a:pt x="0" y="14"/>
                    <a:pt x="4" y="43"/>
                    <a:pt x="15" y="5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5" name="Freeform 272">
              <a:extLst>
                <a:ext uri="{FF2B5EF4-FFF2-40B4-BE49-F238E27FC236}">
                  <a16:creationId xmlns:a16="http://schemas.microsoft.com/office/drawing/2014/main" id="{A310BE5B-754F-4955-A892-5BC68AEE2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975"/>
              <a:ext cx="31" cy="177"/>
            </a:xfrm>
            <a:custGeom>
              <a:avLst/>
              <a:gdLst>
                <a:gd name="T0" fmla="*/ 0 w 14"/>
                <a:gd name="T1" fmla="*/ 1012 h 74"/>
                <a:gd name="T2" fmla="*/ 117 w 14"/>
                <a:gd name="T3" fmla="*/ 464 h 74"/>
                <a:gd name="T4" fmla="*/ 35 w 14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4">
                  <a:moveTo>
                    <a:pt x="0" y="74"/>
                  </a:moveTo>
                  <a:cubicBezTo>
                    <a:pt x="12" y="63"/>
                    <a:pt x="14" y="51"/>
                    <a:pt x="11" y="34"/>
                  </a:cubicBezTo>
                  <a:cubicBezTo>
                    <a:pt x="9" y="24"/>
                    <a:pt x="9" y="9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6" name="Freeform 273">
              <a:extLst>
                <a:ext uri="{FF2B5EF4-FFF2-40B4-BE49-F238E27FC236}">
                  <a16:creationId xmlns:a16="http://schemas.microsoft.com/office/drawing/2014/main" id="{D78B8D78-F736-4280-85C3-BEBDC0C29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834"/>
              <a:ext cx="43" cy="244"/>
            </a:xfrm>
            <a:custGeom>
              <a:avLst/>
              <a:gdLst>
                <a:gd name="T0" fmla="*/ 210 w 19"/>
                <a:gd name="T1" fmla="*/ 0 h 102"/>
                <a:gd name="T2" fmla="*/ 45 w 19"/>
                <a:gd name="T3" fmla="*/ 452 h 102"/>
                <a:gd name="T4" fmla="*/ 45 w 19"/>
                <a:gd name="T5" fmla="*/ 1002 h 102"/>
                <a:gd name="T6" fmla="*/ 220 w 19"/>
                <a:gd name="T7" fmla="*/ 1397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2">
                  <a:moveTo>
                    <a:pt x="18" y="0"/>
                  </a:moveTo>
                  <a:cubicBezTo>
                    <a:pt x="16" y="12"/>
                    <a:pt x="7" y="22"/>
                    <a:pt x="4" y="33"/>
                  </a:cubicBezTo>
                  <a:cubicBezTo>
                    <a:pt x="1" y="47"/>
                    <a:pt x="0" y="59"/>
                    <a:pt x="4" y="73"/>
                  </a:cubicBezTo>
                  <a:cubicBezTo>
                    <a:pt x="6" y="81"/>
                    <a:pt x="12" y="99"/>
                    <a:pt x="19" y="10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7" name="Freeform 274">
              <a:extLst>
                <a:ext uri="{FF2B5EF4-FFF2-40B4-BE49-F238E27FC236}">
                  <a16:creationId xmlns:a16="http://schemas.microsoft.com/office/drawing/2014/main" id="{F9A1F746-4869-4E7D-A9EC-20015EB46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454"/>
              <a:ext cx="38" cy="110"/>
            </a:xfrm>
            <a:custGeom>
              <a:avLst/>
              <a:gdLst>
                <a:gd name="T0" fmla="*/ 0 w 17"/>
                <a:gd name="T1" fmla="*/ 629 h 46"/>
                <a:gd name="T2" fmla="*/ 190 w 17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6">
                  <a:moveTo>
                    <a:pt x="0" y="46"/>
                  </a:moveTo>
                  <a:cubicBezTo>
                    <a:pt x="0" y="30"/>
                    <a:pt x="2" y="9"/>
                    <a:pt x="17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8" name="Freeform 275">
              <a:extLst>
                <a:ext uri="{FF2B5EF4-FFF2-40B4-BE49-F238E27FC236}">
                  <a16:creationId xmlns:a16="http://schemas.microsoft.com/office/drawing/2014/main" id="{84CBDEED-C345-4357-AB70-39E43588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1456"/>
              <a:ext cx="29" cy="103"/>
            </a:xfrm>
            <a:custGeom>
              <a:avLst/>
              <a:gdLst>
                <a:gd name="T0" fmla="*/ 0 w 13"/>
                <a:gd name="T1" fmla="*/ 592 h 43"/>
                <a:gd name="T2" fmla="*/ 100 w 1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43"/>
                  </a:moveTo>
                  <a:cubicBezTo>
                    <a:pt x="9" y="33"/>
                    <a:pt x="13" y="13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39" name="Freeform 276">
              <a:extLst>
                <a:ext uri="{FF2B5EF4-FFF2-40B4-BE49-F238E27FC236}">
                  <a16:creationId xmlns:a16="http://schemas.microsoft.com/office/drawing/2014/main" id="{B4CC2C1C-73AB-4077-BC78-F1CA77963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2516"/>
              <a:ext cx="251" cy="956"/>
            </a:xfrm>
            <a:custGeom>
              <a:avLst/>
              <a:gdLst>
                <a:gd name="T0" fmla="*/ 0 w 112"/>
                <a:gd name="T1" fmla="*/ 0 h 400"/>
                <a:gd name="T2" fmla="*/ 527 w 112"/>
                <a:gd name="T3" fmla="*/ 1651 h 400"/>
                <a:gd name="T4" fmla="*/ 717 w 112"/>
                <a:gd name="T5" fmla="*/ 2897 h 400"/>
                <a:gd name="T6" fmla="*/ 643 w 112"/>
                <a:gd name="T7" fmla="*/ 3998 h 400"/>
                <a:gd name="T8" fmla="*/ 1262 w 112"/>
                <a:gd name="T9" fmla="*/ 5244 h 4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400">
                  <a:moveTo>
                    <a:pt x="0" y="0"/>
                  </a:moveTo>
                  <a:cubicBezTo>
                    <a:pt x="36" y="42"/>
                    <a:pt x="35" y="61"/>
                    <a:pt x="47" y="121"/>
                  </a:cubicBezTo>
                  <a:cubicBezTo>
                    <a:pt x="53" y="153"/>
                    <a:pt x="63" y="182"/>
                    <a:pt x="64" y="212"/>
                  </a:cubicBezTo>
                  <a:cubicBezTo>
                    <a:pt x="65" y="240"/>
                    <a:pt x="58" y="267"/>
                    <a:pt x="57" y="293"/>
                  </a:cubicBezTo>
                  <a:cubicBezTo>
                    <a:pt x="55" y="347"/>
                    <a:pt x="86" y="400"/>
                    <a:pt x="112" y="38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0" name="Freeform 277">
              <a:extLst>
                <a:ext uri="{FF2B5EF4-FFF2-40B4-BE49-F238E27FC236}">
                  <a16:creationId xmlns:a16="http://schemas.microsoft.com/office/drawing/2014/main" id="{4AC98C45-B3DC-4769-89F3-445D843D5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3245"/>
              <a:ext cx="188" cy="95"/>
            </a:xfrm>
            <a:custGeom>
              <a:avLst/>
              <a:gdLst>
                <a:gd name="T0" fmla="*/ 0 w 84"/>
                <a:gd name="T1" fmla="*/ 508 h 40"/>
                <a:gd name="T2" fmla="*/ 942 w 84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40">
                  <a:moveTo>
                    <a:pt x="0" y="38"/>
                  </a:moveTo>
                  <a:cubicBezTo>
                    <a:pt x="30" y="40"/>
                    <a:pt x="74" y="22"/>
                    <a:pt x="8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1" name="Freeform 278">
              <a:extLst>
                <a:ext uri="{FF2B5EF4-FFF2-40B4-BE49-F238E27FC236}">
                  <a16:creationId xmlns:a16="http://schemas.microsoft.com/office/drawing/2014/main" id="{A98EC905-2828-4759-B55A-D1B9FA828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2482"/>
              <a:ext cx="283" cy="952"/>
            </a:xfrm>
            <a:custGeom>
              <a:avLst/>
              <a:gdLst>
                <a:gd name="T0" fmla="*/ 1428 w 126"/>
                <a:gd name="T1" fmla="*/ 0 h 398"/>
                <a:gd name="T2" fmla="*/ 1101 w 126"/>
                <a:gd name="T3" fmla="*/ 983 h 398"/>
                <a:gd name="T4" fmla="*/ 862 w 126"/>
                <a:gd name="T5" fmla="*/ 2105 h 398"/>
                <a:gd name="T6" fmla="*/ 862 w 126"/>
                <a:gd name="T7" fmla="*/ 3296 h 398"/>
                <a:gd name="T8" fmla="*/ 716 w 126"/>
                <a:gd name="T9" fmla="*/ 4200 h 398"/>
                <a:gd name="T10" fmla="*/ 0 w 126"/>
                <a:gd name="T11" fmla="*/ 5229 h 3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398">
                  <a:moveTo>
                    <a:pt x="126" y="0"/>
                  </a:moveTo>
                  <a:cubicBezTo>
                    <a:pt x="105" y="21"/>
                    <a:pt x="105" y="49"/>
                    <a:pt x="97" y="72"/>
                  </a:cubicBezTo>
                  <a:cubicBezTo>
                    <a:pt x="90" y="91"/>
                    <a:pt x="78" y="128"/>
                    <a:pt x="76" y="154"/>
                  </a:cubicBezTo>
                  <a:cubicBezTo>
                    <a:pt x="72" y="187"/>
                    <a:pt x="78" y="216"/>
                    <a:pt x="76" y="241"/>
                  </a:cubicBezTo>
                  <a:cubicBezTo>
                    <a:pt x="73" y="263"/>
                    <a:pt x="62" y="282"/>
                    <a:pt x="63" y="307"/>
                  </a:cubicBezTo>
                  <a:cubicBezTo>
                    <a:pt x="65" y="361"/>
                    <a:pt x="26" y="398"/>
                    <a:pt x="0" y="38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2" name="Freeform 279">
              <a:extLst>
                <a:ext uri="{FF2B5EF4-FFF2-40B4-BE49-F238E27FC236}">
                  <a16:creationId xmlns:a16="http://schemas.microsoft.com/office/drawing/2014/main" id="{72901C40-DD68-4850-BBE5-045D69F8D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245"/>
              <a:ext cx="177" cy="139"/>
            </a:xfrm>
            <a:custGeom>
              <a:avLst/>
              <a:gdLst>
                <a:gd name="T0" fmla="*/ 889 w 79"/>
                <a:gd name="T1" fmla="*/ 700 h 58"/>
                <a:gd name="T2" fmla="*/ 0 w 79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58">
                  <a:moveTo>
                    <a:pt x="79" y="51"/>
                  </a:moveTo>
                  <a:cubicBezTo>
                    <a:pt x="29" y="58"/>
                    <a:pt x="10" y="2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3" name="Freeform 280">
              <a:extLst>
                <a:ext uri="{FF2B5EF4-FFF2-40B4-BE49-F238E27FC236}">
                  <a16:creationId xmlns:a16="http://schemas.microsoft.com/office/drawing/2014/main" id="{24A28B5E-86F5-4848-A9CC-EC613940E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" y="2970"/>
              <a:ext cx="18" cy="155"/>
            </a:xfrm>
            <a:custGeom>
              <a:avLst/>
              <a:gdLst>
                <a:gd name="T0" fmla="*/ 92 w 8"/>
                <a:gd name="T1" fmla="*/ 0 h 65"/>
                <a:gd name="T2" fmla="*/ 11 w 8"/>
                <a:gd name="T3" fmla="*/ 882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5">
                  <a:moveTo>
                    <a:pt x="8" y="0"/>
                  </a:moveTo>
                  <a:cubicBezTo>
                    <a:pt x="8" y="22"/>
                    <a:pt x="0" y="43"/>
                    <a:pt x="1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4" name="Freeform 281">
              <a:extLst>
                <a:ext uri="{FF2B5EF4-FFF2-40B4-BE49-F238E27FC236}">
                  <a16:creationId xmlns:a16="http://schemas.microsoft.com/office/drawing/2014/main" id="{22AA90B6-977B-4FE4-9606-76488E648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3003"/>
              <a:ext cx="44" cy="156"/>
            </a:xfrm>
            <a:custGeom>
              <a:avLst/>
              <a:gdLst>
                <a:gd name="T0" fmla="*/ 150 w 20"/>
                <a:gd name="T1" fmla="*/ 0 h 65"/>
                <a:gd name="T2" fmla="*/ 9 w 20"/>
                <a:gd name="T3" fmla="*/ 898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5">
                  <a:moveTo>
                    <a:pt x="14" y="0"/>
                  </a:moveTo>
                  <a:cubicBezTo>
                    <a:pt x="20" y="25"/>
                    <a:pt x="0" y="41"/>
                    <a:pt x="1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5" name="Freeform 282">
              <a:extLst>
                <a:ext uri="{FF2B5EF4-FFF2-40B4-BE49-F238E27FC236}">
                  <a16:creationId xmlns:a16="http://schemas.microsoft.com/office/drawing/2014/main" id="{8D091FA4-1907-4077-88CE-42801566C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547"/>
              <a:ext cx="65" cy="236"/>
            </a:xfrm>
            <a:custGeom>
              <a:avLst/>
              <a:gdLst>
                <a:gd name="T0" fmla="*/ 327 w 29"/>
                <a:gd name="T1" fmla="*/ 0 h 99"/>
                <a:gd name="T2" fmla="*/ 126 w 29"/>
                <a:gd name="T3" fmla="*/ 586 h 99"/>
                <a:gd name="T4" fmla="*/ 9 w 29"/>
                <a:gd name="T5" fmla="*/ 1342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99">
                  <a:moveTo>
                    <a:pt x="29" y="0"/>
                  </a:moveTo>
                  <a:cubicBezTo>
                    <a:pt x="24" y="15"/>
                    <a:pt x="15" y="28"/>
                    <a:pt x="11" y="43"/>
                  </a:cubicBezTo>
                  <a:cubicBezTo>
                    <a:pt x="6" y="61"/>
                    <a:pt x="0" y="81"/>
                    <a:pt x="1" y="9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6" name="Freeform 283">
              <a:extLst>
                <a:ext uri="{FF2B5EF4-FFF2-40B4-BE49-F238E27FC236}">
                  <a16:creationId xmlns:a16="http://schemas.microsoft.com/office/drawing/2014/main" id="{DD74DAB6-4456-4F3E-B604-8AEA80106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5" y="3274"/>
              <a:ext cx="31" cy="40"/>
            </a:xfrm>
            <a:custGeom>
              <a:avLst/>
              <a:gdLst>
                <a:gd name="T0" fmla="*/ 0 w 14"/>
                <a:gd name="T1" fmla="*/ 221 h 17"/>
                <a:gd name="T2" fmla="*/ 153 w 14"/>
                <a:gd name="T3" fmla="*/ 89 h 17"/>
                <a:gd name="T4" fmla="*/ 89 w 14"/>
                <a:gd name="T5" fmla="*/ 38 h 17"/>
                <a:gd name="T6" fmla="*/ 97 w 14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17"/>
                  </a:moveTo>
                  <a:cubicBezTo>
                    <a:pt x="3" y="12"/>
                    <a:pt x="7" y="4"/>
                    <a:pt x="14" y="7"/>
                  </a:cubicBezTo>
                  <a:cubicBezTo>
                    <a:pt x="12" y="6"/>
                    <a:pt x="10" y="4"/>
                    <a:pt x="8" y="3"/>
                  </a:cubicBezTo>
                  <a:cubicBezTo>
                    <a:pt x="8" y="2"/>
                    <a:pt x="8" y="1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7" name="Freeform 284">
              <a:extLst>
                <a:ext uri="{FF2B5EF4-FFF2-40B4-BE49-F238E27FC236}">
                  <a16:creationId xmlns:a16="http://schemas.microsoft.com/office/drawing/2014/main" id="{B0312F64-6C13-4CA5-B54B-EC0594B7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3195"/>
              <a:ext cx="31" cy="119"/>
            </a:xfrm>
            <a:custGeom>
              <a:avLst/>
              <a:gdLst>
                <a:gd name="T0" fmla="*/ 0 w 14"/>
                <a:gd name="T1" fmla="*/ 0 h 50"/>
                <a:gd name="T2" fmla="*/ 153 w 14"/>
                <a:gd name="T3" fmla="*/ 674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0">
                  <a:moveTo>
                    <a:pt x="0" y="0"/>
                  </a:moveTo>
                  <a:cubicBezTo>
                    <a:pt x="7" y="18"/>
                    <a:pt x="2" y="35"/>
                    <a:pt x="14" y="5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8" name="Freeform 285">
              <a:extLst>
                <a:ext uri="{FF2B5EF4-FFF2-40B4-BE49-F238E27FC236}">
                  <a16:creationId xmlns:a16="http://schemas.microsoft.com/office/drawing/2014/main" id="{F377A556-9C12-41BB-926C-FD039D177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321"/>
              <a:ext cx="117" cy="101"/>
            </a:xfrm>
            <a:custGeom>
              <a:avLst/>
              <a:gdLst>
                <a:gd name="T0" fmla="*/ 0 w 52"/>
                <a:gd name="T1" fmla="*/ 503 h 42"/>
                <a:gd name="T2" fmla="*/ 365 w 52"/>
                <a:gd name="T3" fmla="*/ 457 h 42"/>
                <a:gd name="T4" fmla="*/ 592 w 52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2">
                  <a:moveTo>
                    <a:pt x="0" y="36"/>
                  </a:moveTo>
                  <a:cubicBezTo>
                    <a:pt x="13" y="39"/>
                    <a:pt x="20" y="42"/>
                    <a:pt x="32" y="33"/>
                  </a:cubicBezTo>
                  <a:cubicBezTo>
                    <a:pt x="42" y="25"/>
                    <a:pt x="49" y="12"/>
                    <a:pt x="52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49" name="Freeform 286">
              <a:extLst>
                <a:ext uri="{FF2B5EF4-FFF2-40B4-BE49-F238E27FC236}">
                  <a16:creationId xmlns:a16="http://schemas.microsoft.com/office/drawing/2014/main" id="{0176D6A0-37E9-4003-B575-D982D7078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3278"/>
              <a:ext cx="13" cy="12"/>
            </a:xfrm>
            <a:custGeom>
              <a:avLst/>
              <a:gdLst>
                <a:gd name="T0" fmla="*/ 61 w 6"/>
                <a:gd name="T1" fmla="*/ 29 h 5"/>
                <a:gd name="T2" fmla="*/ 0 w 6"/>
                <a:gd name="T3" fmla="*/ 0 h 5"/>
                <a:gd name="T4" fmla="*/ 9 w 6"/>
                <a:gd name="T5" fmla="*/ 70 h 5"/>
                <a:gd name="T6" fmla="*/ 9 w 6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4" y="1"/>
                    <a:pt x="2" y="2"/>
                    <a:pt x="0" y="0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4"/>
                    <a:pt x="1" y="1"/>
                    <a:pt x="1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0" name="Freeform 287">
              <a:extLst>
                <a:ext uri="{FF2B5EF4-FFF2-40B4-BE49-F238E27FC236}">
                  <a16:creationId xmlns:a16="http://schemas.microsoft.com/office/drawing/2014/main" id="{8B6A4B32-9734-4390-86B8-74F062BC0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3434"/>
              <a:ext cx="29" cy="36"/>
            </a:xfrm>
            <a:custGeom>
              <a:avLst/>
              <a:gdLst>
                <a:gd name="T0" fmla="*/ 0 w 13"/>
                <a:gd name="T1" fmla="*/ 0 h 15"/>
                <a:gd name="T2" fmla="*/ 65 w 13"/>
                <a:gd name="T3" fmla="*/ 206 h 15"/>
                <a:gd name="T4" fmla="*/ 145 w 13"/>
                <a:gd name="T5" fmla="*/ 98 h 15"/>
                <a:gd name="T6" fmla="*/ 100 w 13"/>
                <a:gd name="T7" fmla="*/ 139 h 15"/>
                <a:gd name="T8" fmla="*/ 65 w 13"/>
                <a:gd name="T9" fmla="*/ 8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3" y="5"/>
                    <a:pt x="5" y="10"/>
                    <a:pt x="6" y="15"/>
                  </a:cubicBezTo>
                  <a:cubicBezTo>
                    <a:pt x="7" y="12"/>
                    <a:pt x="9" y="9"/>
                    <a:pt x="13" y="7"/>
                  </a:cubicBezTo>
                  <a:cubicBezTo>
                    <a:pt x="11" y="9"/>
                    <a:pt x="10" y="9"/>
                    <a:pt x="9" y="10"/>
                  </a:cubicBezTo>
                  <a:cubicBezTo>
                    <a:pt x="7" y="10"/>
                    <a:pt x="6" y="8"/>
                    <a:pt x="6" y="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1" name="Freeform 288">
              <a:extLst>
                <a:ext uri="{FF2B5EF4-FFF2-40B4-BE49-F238E27FC236}">
                  <a16:creationId xmlns:a16="http://schemas.microsoft.com/office/drawing/2014/main" id="{24153E79-533A-4CAD-8ECC-66C69CFE6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350"/>
              <a:ext cx="15" cy="24"/>
            </a:xfrm>
            <a:custGeom>
              <a:avLst/>
              <a:gdLst>
                <a:gd name="T0" fmla="*/ 19 w 7"/>
                <a:gd name="T1" fmla="*/ 139 h 10"/>
                <a:gd name="T2" fmla="*/ 69 w 7"/>
                <a:gd name="T3" fmla="*/ 0 h 10"/>
                <a:gd name="T4" fmla="*/ 0 w 7"/>
                <a:gd name="T5" fmla="*/ 82 h 10"/>
                <a:gd name="T6" fmla="*/ 9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2" y="10"/>
                  </a:moveTo>
                  <a:cubicBezTo>
                    <a:pt x="2" y="6"/>
                    <a:pt x="5" y="1"/>
                    <a:pt x="7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1" y="2"/>
                    <a:pt x="0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2" name="Freeform 289">
              <a:extLst>
                <a:ext uri="{FF2B5EF4-FFF2-40B4-BE49-F238E27FC236}">
                  <a16:creationId xmlns:a16="http://schemas.microsoft.com/office/drawing/2014/main" id="{171FDE31-02C4-40DB-99BF-072624077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836"/>
              <a:ext cx="11" cy="38"/>
            </a:xfrm>
            <a:custGeom>
              <a:avLst/>
              <a:gdLst>
                <a:gd name="T0" fmla="*/ 9 w 5"/>
                <a:gd name="T1" fmla="*/ 0 h 16"/>
                <a:gd name="T2" fmla="*/ 0 w 5"/>
                <a:gd name="T3" fmla="*/ 176 h 16"/>
                <a:gd name="T4" fmla="*/ 53 w 5"/>
                <a:gd name="T5" fmla="*/ 2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1" y="0"/>
                  </a:moveTo>
                  <a:cubicBezTo>
                    <a:pt x="1" y="5"/>
                    <a:pt x="1" y="9"/>
                    <a:pt x="0" y="13"/>
                  </a:cubicBezTo>
                  <a:cubicBezTo>
                    <a:pt x="3" y="13"/>
                    <a:pt x="3" y="15"/>
                    <a:pt x="5" y="1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3" name="Freeform 290">
              <a:extLst>
                <a:ext uri="{FF2B5EF4-FFF2-40B4-BE49-F238E27FC236}">
                  <a16:creationId xmlns:a16="http://schemas.microsoft.com/office/drawing/2014/main" id="{BFCEE1A9-BB43-49A6-BB8E-E3F02FBF7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724"/>
              <a:ext cx="9" cy="21"/>
            </a:xfrm>
            <a:custGeom>
              <a:avLst/>
              <a:gdLst>
                <a:gd name="T0" fmla="*/ 45 w 4"/>
                <a:gd name="T1" fmla="*/ 0 h 9"/>
                <a:gd name="T2" fmla="*/ 11 w 4"/>
                <a:gd name="T3" fmla="*/ 103 h 9"/>
                <a:gd name="T4" fmla="*/ 11 w 4"/>
                <a:gd name="T5" fmla="*/ 103 h 9"/>
                <a:gd name="T6" fmla="*/ 11 w 4"/>
                <a:gd name="T7" fmla="*/ 77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3"/>
                    <a:pt x="2" y="6"/>
                    <a:pt x="1" y="8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1" y="7"/>
                    <a:pt x="1" y="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4" name="Freeform 291">
              <a:extLst>
                <a:ext uri="{FF2B5EF4-FFF2-40B4-BE49-F238E27FC236}">
                  <a16:creationId xmlns:a16="http://schemas.microsoft.com/office/drawing/2014/main" id="{860839DB-7863-4614-977C-B42C7C8D4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3288"/>
              <a:ext cx="6" cy="29"/>
            </a:xfrm>
            <a:custGeom>
              <a:avLst/>
              <a:gdLst>
                <a:gd name="T0" fmla="*/ 8 w 3"/>
                <a:gd name="T1" fmla="*/ 0 h 12"/>
                <a:gd name="T2" fmla="*/ 24 w 3"/>
                <a:gd name="T3" fmla="*/ 169 h 12"/>
                <a:gd name="T4" fmla="*/ 8 w 3"/>
                <a:gd name="T5" fmla="*/ 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2">
                  <a:moveTo>
                    <a:pt x="1" y="0"/>
                  </a:moveTo>
                  <a:cubicBezTo>
                    <a:pt x="0" y="4"/>
                    <a:pt x="1" y="9"/>
                    <a:pt x="3" y="12"/>
                  </a:cubicBezTo>
                  <a:cubicBezTo>
                    <a:pt x="2" y="10"/>
                    <a:pt x="2" y="7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5" name="Freeform 292">
              <a:extLst>
                <a:ext uri="{FF2B5EF4-FFF2-40B4-BE49-F238E27FC236}">
                  <a16:creationId xmlns:a16="http://schemas.microsoft.com/office/drawing/2014/main" id="{10F30827-B84A-4DB4-9B14-7ECF72EE8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3132"/>
              <a:ext cx="13" cy="36"/>
            </a:xfrm>
            <a:custGeom>
              <a:avLst/>
              <a:gdLst>
                <a:gd name="T0" fmla="*/ 61 w 6"/>
                <a:gd name="T1" fmla="*/ 0 h 15"/>
                <a:gd name="T2" fmla="*/ 0 w 6"/>
                <a:gd name="T3" fmla="*/ 110 h 15"/>
                <a:gd name="T4" fmla="*/ 33 w 6"/>
                <a:gd name="T5" fmla="*/ 206 h 15"/>
                <a:gd name="T6" fmla="*/ 61 w 6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4" y="3"/>
                    <a:pt x="2" y="6"/>
                    <a:pt x="0" y="8"/>
                  </a:cubicBezTo>
                  <a:cubicBezTo>
                    <a:pt x="2" y="10"/>
                    <a:pt x="2" y="13"/>
                    <a:pt x="3" y="15"/>
                  </a:cubicBezTo>
                  <a:cubicBezTo>
                    <a:pt x="4" y="11"/>
                    <a:pt x="5" y="6"/>
                    <a:pt x="6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6" name="Freeform 293">
              <a:extLst>
                <a:ext uri="{FF2B5EF4-FFF2-40B4-BE49-F238E27FC236}">
                  <a16:creationId xmlns:a16="http://schemas.microsoft.com/office/drawing/2014/main" id="{CE7F1F0F-26C9-44A7-A07E-E6FF42ABF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3039"/>
              <a:ext cx="11" cy="12"/>
            </a:xfrm>
            <a:custGeom>
              <a:avLst/>
              <a:gdLst>
                <a:gd name="T0" fmla="*/ 33 w 5"/>
                <a:gd name="T1" fmla="*/ 0 h 5"/>
                <a:gd name="T2" fmla="*/ 0 w 5"/>
                <a:gd name="T3" fmla="*/ 70 h 5"/>
                <a:gd name="T4" fmla="*/ 33 w 5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0" y="5"/>
                    <a:pt x="5" y="1"/>
                    <a:pt x="3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7" name="Freeform 294">
              <a:extLst>
                <a:ext uri="{FF2B5EF4-FFF2-40B4-BE49-F238E27FC236}">
                  <a16:creationId xmlns:a16="http://schemas.microsoft.com/office/drawing/2014/main" id="{63B49CB8-65E8-422D-BC10-1BDB1C94D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977"/>
              <a:ext cx="9" cy="14"/>
            </a:xfrm>
            <a:custGeom>
              <a:avLst/>
              <a:gdLst>
                <a:gd name="T0" fmla="*/ 45 w 4"/>
                <a:gd name="T1" fmla="*/ 0 h 6"/>
                <a:gd name="T2" fmla="*/ 25 w 4"/>
                <a:gd name="T3" fmla="*/ 65 h 6"/>
                <a:gd name="T4" fmla="*/ 25 w 4"/>
                <a:gd name="T5" fmla="*/ 6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3" y="4"/>
                    <a:pt x="2" y="5"/>
                  </a:cubicBezTo>
                  <a:cubicBezTo>
                    <a:pt x="0" y="6"/>
                    <a:pt x="2" y="5"/>
                    <a:pt x="2" y="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8" name="Freeform 295">
              <a:extLst>
                <a:ext uri="{FF2B5EF4-FFF2-40B4-BE49-F238E27FC236}">
                  <a16:creationId xmlns:a16="http://schemas.microsoft.com/office/drawing/2014/main" id="{93606065-6BFC-41B7-9CE3-252A52D39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913"/>
              <a:ext cx="18" cy="52"/>
            </a:xfrm>
            <a:custGeom>
              <a:avLst/>
              <a:gdLst>
                <a:gd name="T0" fmla="*/ 11 w 8"/>
                <a:gd name="T1" fmla="*/ 0 h 22"/>
                <a:gd name="T2" fmla="*/ 92 w 8"/>
                <a:gd name="T3" fmla="*/ 135 h 22"/>
                <a:gd name="T4" fmla="*/ 36 w 8"/>
                <a:gd name="T5" fmla="*/ 29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2">
                  <a:moveTo>
                    <a:pt x="1" y="0"/>
                  </a:moveTo>
                  <a:cubicBezTo>
                    <a:pt x="0" y="5"/>
                    <a:pt x="3" y="9"/>
                    <a:pt x="8" y="10"/>
                  </a:cubicBezTo>
                  <a:cubicBezTo>
                    <a:pt x="3" y="12"/>
                    <a:pt x="2" y="19"/>
                    <a:pt x="3" y="2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59" name="Freeform 296">
              <a:extLst>
                <a:ext uri="{FF2B5EF4-FFF2-40B4-BE49-F238E27FC236}">
                  <a16:creationId xmlns:a16="http://schemas.microsoft.com/office/drawing/2014/main" id="{30F23A6A-5FE4-4359-9B77-0274FAEFD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2791"/>
              <a:ext cx="18" cy="62"/>
            </a:xfrm>
            <a:custGeom>
              <a:avLst/>
              <a:gdLst>
                <a:gd name="T0" fmla="*/ 92 w 8"/>
                <a:gd name="T1" fmla="*/ 0 h 26"/>
                <a:gd name="T2" fmla="*/ 45 w 8"/>
                <a:gd name="T3" fmla="*/ 3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8" y="0"/>
                  </a:moveTo>
                  <a:cubicBezTo>
                    <a:pt x="5" y="5"/>
                    <a:pt x="0" y="22"/>
                    <a:pt x="4" y="2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0" name="Freeform 297">
              <a:extLst>
                <a:ext uri="{FF2B5EF4-FFF2-40B4-BE49-F238E27FC236}">
                  <a16:creationId xmlns:a16="http://schemas.microsoft.com/office/drawing/2014/main" id="{5AF305D7-56E0-4028-A860-1BCE5E633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305"/>
              <a:ext cx="15" cy="9"/>
            </a:xfrm>
            <a:custGeom>
              <a:avLst/>
              <a:gdLst>
                <a:gd name="T0" fmla="*/ 0 w 7"/>
                <a:gd name="T1" fmla="*/ 45 h 4"/>
                <a:gd name="T2" fmla="*/ 69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1"/>
                    <a:pt x="4" y="0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1" name="Freeform 298">
              <a:extLst>
                <a:ext uri="{FF2B5EF4-FFF2-40B4-BE49-F238E27FC236}">
                  <a16:creationId xmlns:a16="http://schemas.microsoft.com/office/drawing/2014/main" id="{E07B4787-25D0-4A67-8BEE-40E4EBBBB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996"/>
              <a:ext cx="25" cy="70"/>
            </a:xfrm>
            <a:custGeom>
              <a:avLst/>
              <a:gdLst>
                <a:gd name="T0" fmla="*/ 118 w 11"/>
                <a:gd name="T1" fmla="*/ 58 h 29"/>
                <a:gd name="T2" fmla="*/ 0 w 11"/>
                <a:gd name="T3" fmla="*/ 408 h 29"/>
                <a:gd name="T4" fmla="*/ 130 w 1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9">
                  <a:moveTo>
                    <a:pt x="10" y="4"/>
                  </a:moveTo>
                  <a:cubicBezTo>
                    <a:pt x="6" y="12"/>
                    <a:pt x="4" y="20"/>
                    <a:pt x="0" y="29"/>
                  </a:cubicBezTo>
                  <a:cubicBezTo>
                    <a:pt x="3" y="20"/>
                    <a:pt x="7" y="8"/>
                    <a:pt x="1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2" name="Freeform 299">
              <a:extLst>
                <a:ext uri="{FF2B5EF4-FFF2-40B4-BE49-F238E27FC236}">
                  <a16:creationId xmlns:a16="http://schemas.microsoft.com/office/drawing/2014/main" id="{C4295E7B-A3CC-45F6-9473-A3A573AF3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037"/>
              <a:ext cx="25" cy="127"/>
            </a:xfrm>
            <a:custGeom>
              <a:avLst/>
              <a:gdLst>
                <a:gd name="T0" fmla="*/ 0 w 11"/>
                <a:gd name="T1" fmla="*/ 110 h 53"/>
                <a:gd name="T2" fmla="*/ 36 w 11"/>
                <a:gd name="T3" fmla="*/ 649 h 53"/>
                <a:gd name="T4" fmla="*/ 73 w 11"/>
                <a:gd name="T5" fmla="*/ 110 h 53"/>
                <a:gd name="T6" fmla="*/ 73 w 11"/>
                <a:gd name="T7" fmla="*/ 621 h 53"/>
                <a:gd name="T8" fmla="*/ 93 w 11"/>
                <a:gd name="T9" fmla="*/ 374 h 53"/>
                <a:gd name="T10" fmla="*/ 130 w 11"/>
                <a:gd name="T11" fmla="*/ 0 h 53"/>
                <a:gd name="T12" fmla="*/ 45 w 11"/>
                <a:gd name="T13" fmla="*/ 72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0" y="8"/>
                  </a:moveTo>
                  <a:cubicBezTo>
                    <a:pt x="5" y="18"/>
                    <a:pt x="3" y="35"/>
                    <a:pt x="3" y="47"/>
                  </a:cubicBezTo>
                  <a:cubicBezTo>
                    <a:pt x="5" y="35"/>
                    <a:pt x="0" y="17"/>
                    <a:pt x="6" y="8"/>
                  </a:cubicBezTo>
                  <a:cubicBezTo>
                    <a:pt x="9" y="19"/>
                    <a:pt x="2" y="33"/>
                    <a:pt x="6" y="45"/>
                  </a:cubicBezTo>
                  <a:cubicBezTo>
                    <a:pt x="8" y="39"/>
                    <a:pt x="8" y="33"/>
                    <a:pt x="8" y="27"/>
                  </a:cubicBezTo>
                  <a:cubicBezTo>
                    <a:pt x="9" y="18"/>
                    <a:pt x="10" y="9"/>
                    <a:pt x="11" y="0"/>
                  </a:cubicBezTo>
                  <a:cubicBezTo>
                    <a:pt x="7" y="16"/>
                    <a:pt x="3" y="37"/>
                    <a:pt x="4" y="5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3" name="Freeform 300">
              <a:extLst>
                <a:ext uri="{FF2B5EF4-FFF2-40B4-BE49-F238E27FC236}">
                  <a16:creationId xmlns:a16="http://schemas.microsoft.com/office/drawing/2014/main" id="{8028FB86-F3DF-42A1-B12B-35E3FAAA3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161"/>
              <a:ext cx="1" cy="98"/>
            </a:xfrm>
            <a:custGeom>
              <a:avLst/>
              <a:gdLst>
                <a:gd name="T0" fmla="*/ 0 w 1"/>
                <a:gd name="T1" fmla="*/ 0 h 41"/>
                <a:gd name="T2" fmla="*/ 0 w 1"/>
                <a:gd name="T3" fmla="*/ 55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1">
                  <a:moveTo>
                    <a:pt x="0" y="0"/>
                  </a:moveTo>
                  <a:cubicBezTo>
                    <a:pt x="0" y="13"/>
                    <a:pt x="0" y="27"/>
                    <a:pt x="0" y="4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4" name="Freeform 301">
              <a:extLst>
                <a:ext uri="{FF2B5EF4-FFF2-40B4-BE49-F238E27FC236}">
                  <a16:creationId xmlns:a16="http://schemas.microsoft.com/office/drawing/2014/main" id="{311F8793-72F4-47F1-AAC2-83DA92C39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3338"/>
              <a:ext cx="47" cy="53"/>
            </a:xfrm>
            <a:custGeom>
              <a:avLst/>
              <a:gdLst>
                <a:gd name="T0" fmla="*/ 0 w 21"/>
                <a:gd name="T1" fmla="*/ 308 h 22"/>
                <a:gd name="T2" fmla="*/ 36 w 21"/>
                <a:gd name="T3" fmla="*/ 157 h 22"/>
                <a:gd name="T4" fmla="*/ 235 w 2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22"/>
                  </a:moveTo>
                  <a:cubicBezTo>
                    <a:pt x="1" y="18"/>
                    <a:pt x="1" y="14"/>
                    <a:pt x="3" y="11"/>
                  </a:cubicBezTo>
                  <a:cubicBezTo>
                    <a:pt x="8" y="13"/>
                    <a:pt x="17" y="4"/>
                    <a:pt x="2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5" name="Freeform 302">
              <a:extLst>
                <a:ext uri="{FF2B5EF4-FFF2-40B4-BE49-F238E27FC236}">
                  <a16:creationId xmlns:a16="http://schemas.microsoft.com/office/drawing/2014/main" id="{BCF3365E-D8EE-4890-A471-33CD8A468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3369"/>
              <a:ext cx="9" cy="3"/>
            </a:xfrm>
            <a:custGeom>
              <a:avLst/>
              <a:gdLst>
                <a:gd name="T0" fmla="*/ 0 w 4"/>
                <a:gd name="T1" fmla="*/ 0 h 1"/>
                <a:gd name="T2" fmla="*/ 45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6" name="Freeform 303">
              <a:extLst>
                <a:ext uri="{FF2B5EF4-FFF2-40B4-BE49-F238E27FC236}">
                  <a16:creationId xmlns:a16="http://schemas.microsoft.com/office/drawing/2014/main" id="{2A76BCBE-24B4-4EF0-9594-C5D5C9768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853"/>
              <a:ext cx="13" cy="83"/>
            </a:xfrm>
            <a:custGeom>
              <a:avLst/>
              <a:gdLst>
                <a:gd name="T0" fmla="*/ 61 w 6"/>
                <a:gd name="T1" fmla="*/ 0 h 35"/>
                <a:gd name="T2" fmla="*/ 61 w 6"/>
                <a:gd name="T3" fmla="*/ 467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5">
                  <a:moveTo>
                    <a:pt x="6" y="0"/>
                  </a:moveTo>
                  <a:cubicBezTo>
                    <a:pt x="0" y="6"/>
                    <a:pt x="6" y="27"/>
                    <a:pt x="6" y="3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7" name="Freeform 304">
              <a:extLst>
                <a:ext uri="{FF2B5EF4-FFF2-40B4-BE49-F238E27FC236}">
                  <a16:creationId xmlns:a16="http://schemas.microsoft.com/office/drawing/2014/main" id="{8D1967AF-B6AE-4CAD-A97F-8DEF10293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2948"/>
              <a:ext cx="16" cy="72"/>
            </a:xfrm>
            <a:custGeom>
              <a:avLst/>
              <a:gdLst>
                <a:gd name="T0" fmla="*/ 85 w 7"/>
                <a:gd name="T1" fmla="*/ 0 h 30"/>
                <a:gd name="T2" fmla="*/ 11 w 7"/>
                <a:gd name="T3" fmla="*/ 41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0">
                  <a:moveTo>
                    <a:pt x="7" y="0"/>
                  </a:moveTo>
                  <a:cubicBezTo>
                    <a:pt x="0" y="5"/>
                    <a:pt x="1" y="22"/>
                    <a:pt x="1" y="3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8" name="Freeform 305">
              <a:extLst>
                <a:ext uri="{FF2B5EF4-FFF2-40B4-BE49-F238E27FC236}">
                  <a16:creationId xmlns:a16="http://schemas.microsoft.com/office/drawing/2014/main" id="{6FA9C638-C6C6-4211-BFFD-CC836A48F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707"/>
              <a:ext cx="4" cy="17"/>
            </a:xfrm>
            <a:custGeom>
              <a:avLst/>
              <a:gdLst>
                <a:gd name="T0" fmla="*/ 0 w 2"/>
                <a:gd name="T1" fmla="*/ 0 h 7"/>
                <a:gd name="T2" fmla="*/ 8 w 2"/>
                <a:gd name="T3" fmla="*/ 70 h 7"/>
                <a:gd name="T4" fmla="*/ 8 w 2"/>
                <a:gd name="T5" fmla="*/ 8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1" y="7"/>
                    <a:pt x="2" y="6"/>
                    <a:pt x="1" y="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69" name="Freeform 306">
              <a:extLst>
                <a:ext uri="{FF2B5EF4-FFF2-40B4-BE49-F238E27FC236}">
                  <a16:creationId xmlns:a16="http://schemas.microsoft.com/office/drawing/2014/main" id="{4A4ADB10-A2D1-4BA7-90FB-9D8C9E309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7" y="2511"/>
              <a:ext cx="25" cy="115"/>
            </a:xfrm>
            <a:custGeom>
              <a:avLst/>
              <a:gdLst>
                <a:gd name="T0" fmla="*/ 130 w 11"/>
                <a:gd name="T1" fmla="*/ 0 h 48"/>
                <a:gd name="T2" fmla="*/ 102 w 11"/>
                <a:gd name="T3" fmla="*/ 264 h 48"/>
                <a:gd name="T4" fmla="*/ 11 w 11"/>
                <a:gd name="T5" fmla="*/ 6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8">
                  <a:moveTo>
                    <a:pt x="11" y="0"/>
                  </a:moveTo>
                  <a:cubicBezTo>
                    <a:pt x="8" y="6"/>
                    <a:pt x="7" y="13"/>
                    <a:pt x="9" y="19"/>
                  </a:cubicBezTo>
                  <a:cubicBezTo>
                    <a:pt x="0" y="24"/>
                    <a:pt x="4" y="40"/>
                    <a:pt x="1" y="4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0" name="Freeform 307">
              <a:extLst>
                <a:ext uri="{FF2B5EF4-FFF2-40B4-BE49-F238E27FC236}">
                  <a16:creationId xmlns:a16="http://schemas.microsoft.com/office/drawing/2014/main" id="{0C991658-C17E-40B9-8E7E-7EC2BACF2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621"/>
              <a:ext cx="23" cy="17"/>
            </a:xfrm>
            <a:custGeom>
              <a:avLst/>
              <a:gdLst>
                <a:gd name="T0" fmla="*/ 0 w 10"/>
                <a:gd name="T1" fmla="*/ 100 h 7"/>
                <a:gd name="T2" fmla="*/ 122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2" y="4"/>
                    <a:pt x="7" y="1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1" name="Freeform 308">
              <a:extLst>
                <a:ext uri="{FF2B5EF4-FFF2-40B4-BE49-F238E27FC236}">
                  <a16:creationId xmlns:a16="http://schemas.microsoft.com/office/drawing/2014/main" id="{5524C22A-87CC-4F98-8014-3F565C8B9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2681"/>
              <a:ext cx="11" cy="19"/>
            </a:xfrm>
            <a:custGeom>
              <a:avLst/>
              <a:gdLst>
                <a:gd name="T0" fmla="*/ 53 w 5"/>
                <a:gd name="T1" fmla="*/ 0 h 8"/>
                <a:gd name="T2" fmla="*/ 9 w 5"/>
                <a:gd name="T3" fmla="*/ 107 h 8"/>
                <a:gd name="T4" fmla="*/ 20 w 5"/>
                <a:gd name="T5" fmla="*/ 9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2"/>
                    <a:pt x="0" y="5"/>
                    <a:pt x="1" y="8"/>
                  </a:cubicBezTo>
                  <a:cubicBezTo>
                    <a:pt x="2" y="8"/>
                    <a:pt x="2" y="8"/>
                    <a:pt x="2" y="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2" name="Freeform 309">
              <a:extLst>
                <a:ext uri="{FF2B5EF4-FFF2-40B4-BE49-F238E27FC236}">
                  <a16:creationId xmlns:a16="http://schemas.microsoft.com/office/drawing/2014/main" id="{7490C54C-ACFB-4F7F-A2CA-5F82DBE56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3125"/>
              <a:ext cx="5" cy="22"/>
            </a:xfrm>
            <a:custGeom>
              <a:avLst/>
              <a:gdLst>
                <a:gd name="T0" fmla="*/ 0 w 2"/>
                <a:gd name="T1" fmla="*/ 0 h 9"/>
                <a:gd name="T2" fmla="*/ 20 w 2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1" y="3"/>
                    <a:pt x="2" y="6"/>
                    <a:pt x="1" y="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3" name="Freeform 310">
              <a:extLst>
                <a:ext uri="{FF2B5EF4-FFF2-40B4-BE49-F238E27FC236}">
                  <a16:creationId xmlns:a16="http://schemas.microsoft.com/office/drawing/2014/main" id="{00D114F5-359F-49A3-8EB3-A47164AB0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3013"/>
              <a:ext cx="7" cy="50"/>
            </a:xfrm>
            <a:custGeom>
              <a:avLst/>
              <a:gdLst>
                <a:gd name="T0" fmla="*/ 0 w 3"/>
                <a:gd name="T1" fmla="*/ 0 h 21"/>
                <a:gd name="T2" fmla="*/ 37 w 3"/>
                <a:gd name="T3" fmla="*/ 107 h 21"/>
                <a:gd name="T4" fmla="*/ 0 w 3"/>
                <a:gd name="T5" fmla="*/ 283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0" y="3"/>
                    <a:pt x="3" y="6"/>
                    <a:pt x="3" y="8"/>
                  </a:cubicBezTo>
                  <a:cubicBezTo>
                    <a:pt x="3" y="12"/>
                    <a:pt x="1" y="17"/>
                    <a:pt x="0" y="2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4" name="Freeform 311">
              <a:extLst>
                <a:ext uri="{FF2B5EF4-FFF2-40B4-BE49-F238E27FC236}">
                  <a16:creationId xmlns:a16="http://schemas.microsoft.com/office/drawing/2014/main" id="{589E5542-F71F-41E9-A7CE-36760F91F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3056"/>
              <a:ext cx="9" cy="7"/>
            </a:xfrm>
            <a:custGeom>
              <a:avLst/>
              <a:gdLst>
                <a:gd name="T0" fmla="*/ 0 w 4"/>
                <a:gd name="T1" fmla="*/ 37 h 3"/>
                <a:gd name="T2" fmla="*/ 45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5" name="Freeform 312">
              <a:extLst>
                <a:ext uri="{FF2B5EF4-FFF2-40B4-BE49-F238E27FC236}">
                  <a16:creationId xmlns:a16="http://schemas.microsoft.com/office/drawing/2014/main" id="{A3722AB1-B826-42EA-B5E6-9384BDF2B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642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56 h 3"/>
                <a:gd name="T4" fmla="*/ 33 w 2"/>
                <a:gd name="T5" fmla="*/ 0 h 3"/>
                <a:gd name="T6" fmla="*/ 20 w 2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1" y="3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0" y="1"/>
                    <a:pt x="1" y="3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6" name="Freeform 313">
              <a:extLst>
                <a:ext uri="{FF2B5EF4-FFF2-40B4-BE49-F238E27FC236}">
                  <a16:creationId xmlns:a16="http://schemas.microsoft.com/office/drawing/2014/main" id="{E0A4A3FF-D072-4FEC-BFCE-9BE9B0DDB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2731"/>
              <a:ext cx="18" cy="76"/>
            </a:xfrm>
            <a:custGeom>
              <a:avLst/>
              <a:gdLst>
                <a:gd name="T0" fmla="*/ 25 w 8"/>
                <a:gd name="T1" fmla="*/ 0 h 32"/>
                <a:gd name="T2" fmla="*/ 11 w 8"/>
                <a:gd name="T3" fmla="*/ 95 h 32"/>
                <a:gd name="T4" fmla="*/ 45 w 8"/>
                <a:gd name="T5" fmla="*/ 164 h 32"/>
                <a:gd name="T6" fmla="*/ 92 w 8"/>
                <a:gd name="T7" fmla="*/ 43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2">
                  <a:moveTo>
                    <a:pt x="2" y="0"/>
                  </a:moveTo>
                  <a:cubicBezTo>
                    <a:pt x="3" y="2"/>
                    <a:pt x="0" y="5"/>
                    <a:pt x="1" y="7"/>
                  </a:cubicBezTo>
                  <a:cubicBezTo>
                    <a:pt x="1" y="11"/>
                    <a:pt x="2" y="10"/>
                    <a:pt x="4" y="12"/>
                  </a:cubicBezTo>
                  <a:cubicBezTo>
                    <a:pt x="8" y="19"/>
                    <a:pt x="5" y="26"/>
                    <a:pt x="8" y="3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7" name="Freeform 314">
              <a:extLst>
                <a:ext uri="{FF2B5EF4-FFF2-40B4-BE49-F238E27FC236}">
                  <a16:creationId xmlns:a16="http://schemas.microsoft.com/office/drawing/2014/main" id="{BF620E60-C2A1-4E57-8D4D-3464874B7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748"/>
              <a:ext cx="32" cy="136"/>
            </a:xfrm>
            <a:custGeom>
              <a:avLst/>
              <a:gdLst>
                <a:gd name="T0" fmla="*/ 0 w 14"/>
                <a:gd name="T1" fmla="*/ 0 h 57"/>
                <a:gd name="T2" fmla="*/ 130 w 14"/>
                <a:gd name="T3" fmla="*/ 773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7">
                  <a:moveTo>
                    <a:pt x="0" y="0"/>
                  </a:moveTo>
                  <a:cubicBezTo>
                    <a:pt x="14" y="17"/>
                    <a:pt x="6" y="36"/>
                    <a:pt x="11" y="5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8" name="Freeform 315">
              <a:extLst>
                <a:ext uri="{FF2B5EF4-FFF2-40B4-BE49-F238E27FC236}">
                  <a16:creationId xmlns:a16="http://schemas.microsoft.com/office/drawing/2014/main" id="{E9849C3A-47F9-4930-868A-8841A0889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3061"/>
              <a:ext cx="16" cy="55"/>
            </a:xfrm>
            <a:custGeom>
              <a:avLst/>
              <a:gdLst>
                <a:gd name="T0" fmla="*/ 0 w 7"/>
                <a:gd name="T1" fmla="*/ 0 h 23"/>
                <a:gd name="T2" fmla="*/ 73 w 7"/>
                <a:gd name="T3" fmla="*/ 316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2" y="9"/>
                    <a:pt x="7" y="13"/>
                    <a:pt x="6" y="2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79" name="Freeform 316">
              <a:extLst>
                <a:ext uri="{FF2B5EF4-FFF2-40B4-BE49-F238E27FC236}">
                  <a16:creationId xmlns:a16="http://schemas.microsoft.com/office/drawing/2014/main" id="{A0FE8651-1A1F-4FF5-A94F-1502B049B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867"/>
              <a:ext cx="79" cy="244"/>
            </a:xfrm>
            <a:custGeom>
              <a:avLst/>
              <a:gdLst>
                <a:gd name="T0" fmla="*/ 72 w 35"/>
                <a:gd name="T1" fmla="*/ 0 h 102"/>
                <a:gd name="T2" fmla="*/ 0 w 35"/>
                <a:gd name="T3" fmla="*/ 1299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2">
                  <a:moveTo>
                    <a:pt x="6" y="0"/>
                  </a:moveTo>
                  <a:cubicBezTo>
                    <a:pt x="35" y="10"/>
                    <a:pt x="30" y="102"/>
                    <a:pt x="0" y="9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0" name="Freeform 317">
              <a:extLst>
                <a:ext uri="{FF2B5EF4-FFF2-40B4-BE49-F238E27FC236}">
                  <a16:creationId xmlns:a16="http://schemas.microsoft.com/office/drawing/2014/main" id="{475976A3-5D65-4D94-B67D-563CC14B0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3032"/>
              <a:ext cx="40" cy="199"/>
            </a:xfrm>
            <a:custGeom>
              <a:avLst/>
              <a:gdLst>
                <a:gd name="T0" fmla="*/ 0 w 18"/>
                <a:gd name="T1" fmla="*/ 0 h 83"/>
                <a:gd name="T2" fmla="*/ 44 w 18"/>
                <a:gd name="T3" fmla="*/ 1144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3">
                  <a:moveTo>
                    <a:pt x="0" y="0"/>
                  </a:moveTo>
                  <a:cubicBezTo>
                    <a:pt x="18" y="27"/>
                    <a:pt x="15" y="54"/>
                    <a:pt x="4" y="83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1" name="Freeform 318">
              <a:extLst>
                <a:ext uri="{FF2B5EF4-FFF2-40B4-BE49-F238E27FC236}">
                  <a16:creationId xmlns:a16="http://schemas.microsoft.com/office/drawing/2014/main" id="{12421867-4FDF-4BE1-81A1-DF2DC5E5C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891"/>
              <a:ext cx="47" cy="213"/>
            </a:xfrm>
            <a:custGeom>
              <a:avLst/>
              <a:gdLst>
                <a:gd name="T0" fmla="*/ 235 w 21"/>
                <a:gd name="T1" fmla="*/ 0 h 89"/>
                <a:gd name="T2" fmla="*/ 190 w 21"/>
                <a:gd name="T3" fmla="*/ 1221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9">
                  <a:moveTo>
                    <a:pt x="21" y="0"/>
                  </a:moveTo>
                  <a:cubicBezTo>
                    <a:pt x="0" y="24"/>
                    <a:pt x="3" y="64"/>
                    <a:pt x="17" y="8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2" name="Freeform 319">
              <a:extLst>
                <a:ext uri="{FF2B5EF4-FFF2-40B4-BE49-F238E27FC236}">
                  <a16:creationId xmlns:a16="http://schemas.microsoft.com/office/drawing/2014/main" id="{0C8D760B-86C3-4115-99AD-5EA00A22F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3073"/>
              <a:ext cx="69" cy="201"/>
            </a:xfrm>
            <a:custGeom>
              <a:avLst/>
              <a:gdLst>
                <a:gd name="T0" fmla="*/ 343 w 31"/>
                <a:gd name="T1" fmla="*/ 0 h 84"/>
                <a:gd name="T2" fmla="*/ 20 w 31"/>
                <a:gd name="T3" fmla="*/ 1151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4">
                  <a:moveTo>
                    <a:pt x="31" y="0"/>
                  </a:moveTo>
                  <a:cubicBezTo>
                    <a:pt x="2" y="16"/>
                    <a:pt x="0" y="55"/>
                    <a:pt x="2" y="8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3" name="Freeform 320">
              <a:extLst>
                <a:ext uri="{FF2B5EF4-FFF2-40B4-BE49-F238E27FC236}">
                  <a16:creationId xmlns:a16="http://schemas.microsoft.com/office/drawing/2014/main" id="{B518B8CD-58FF-4D72-B565-52EBBDC21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745"/>
              <a:ext cx="20" cy="74"/>
            </a:xfrm>
            <a:custGeom>
              <a:avLst/>
              <a:gdLst>
                <a:gd name="T0" fmla="*/ 53 w 9"/>
                <a:gd name="T1" fmla="*/ 0 h 31"/>
                <a:gd name="T2" fmla="*/ 98 w 9"/>
                <a:gd name="T3" fmla="*/ 423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5" y="0"/>
                  </a:moveTo>
                  <a:cubicBezTo>
                    <a:pt x="0" y="10"/>
                    <a:pt x="2" y="23"/>
                    <a:pt x="9" y="3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4" name="Freeform 321">
              <a:extLst>
                <a:ext uri="{FF2B5EF4-FFF2-40B4-BE49-F238E27FC236}">
                  <a16:creationId xmlns:a16="http://schemas.microsoft.com/office/drawing/2014/main" id="{1C8EC80D-F398-4B15-ADCA-67BF538D6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783"/>
              <a:ext cx="50" cy="17"/>
            </a:xfrm>
            <a:custGeom>
              <a:avLst/>
              <a:gdLst>
                <a:gd name="T0" fmla="*/ 259 w 22"/>
                <a:gd name="T1" fmla="*/ 0 h 7"/>
                <a:gd name="T2" fmla="*/ 0 w 2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22" y="0"/>
                  </a:moveTo>
                  <a:cubicBezTo>
                    <a:pt x="14" y="1"/>
                    <a:pt x="6" y="2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5" name="Freeform 322">
              <a:extLst>
                <a:ext uri="{FF2B5EF4-FFF2-40B4-BE49-F238E27FC236}">
                  <a16:creationId xmlns:a16="http://schemas.microsoft.com/office/drawing/2014/main" id="{CD011EDB-04A7-48EE-BC08-188D0F9C5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290"/>
              <a:ext cx="99" cy="225"/>
            </a:xfrm>
            <a:custGeom>
              <a:avLst/>
              <a:gdLst>
                <a:gd name="T0" fmla="*/ 0 w 44"/>
                <a:gd name="T1" fmla="*/ 0 h 94"/>
                <a:gd name="T2" fmla="*/ 320 w 44"/>
                <a:gd name="T3" fmla="*/ 1290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94">
                  <a:moveTo>
                    <a:pt x="0" y="0"/>
                  </a:moveTo>
                  <a:cubicBezTo>
                    <a:pt x="37" y="19"/>
                    <a:pt x="44" y="56"/>
                    <a:pt x="28" y="9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6" name="Freeform 323">
              <a:extLst>
                <a:ext uri="{FF2B5EF4-FFF2-40B4-BE49-F238E27FC236}">
                  <a16:creationId xmlns:a16="http://schemas.microsoft.com/office/drawing/2014/main" id="{8D4C84E2-5A39-4B93-9E2E-E1450498A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3513"/>
              <a:ext cx="240" cy="124"/>
            </a:xfrm>
            <a:custGeom>
              <a:avLst/>
              <a:gdLst>
                <a:gd name="T0" fmla="*/ 0 w 107"/>
                <a:gd name="T1" fmla="*/ 0 h 52"/>
                <a:gd name="T2" fmla="*/ 680 w 107"/>
                <a:gd name="T3" fmla="*/ 677 h 52"/>
                <a:gd name="T4" fmla="*/ 1207 w 107"/>
                <a:gd name="T5" fmla="*/ 529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52">
                  <a:moveTo>
                    <a:pt x="0" y="0"/>
                  </a:moveTo>
                  <a:cubicBezTo>
                    <a:pt x="9" y="33"/>
                    <a:pt x="26" y="47"/>
                    <a:pt x="60" y="50"/>
                  </a:cubicBezTo>
                  <a:cubicBezTo>
                    <a:pt x="82" y="52"/>
                    <a:pt x="102" y="46"/>
                    <a:pt x="107" y="3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7" name="Freeform 324">
              <a:extLst>
                <a:ext uri="{FF2B5EF4-FFF2-40B4-BE49-F238E27FC236}">
                  <a16:creationId xmlns:a16="http://schemas.microsoft.com/office/drawing/2014/main" id="{95AD8E73-4D65-44BB-ABC0-725DAED5C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3379"/>
              <a:ext cx="52" cy="45"/>
            </a:xfrm>
            <a:custGeom>
              <a:avLst/>
              <a:gdLst>
                <a:gd name="T0" fmla="*/ 0 w 23"/>
                <a:gd name="T1" fmla="*/ 28 h 19"/>
                <a:gd name="T2" fmla="*/ 267 w 23"/>
                <a:gd name="T3" fmla="*/ 25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0" y="2"/>
                  </a:moveTo>
                  <a:cubicBezTo>
                    <a:pt x="10" y="0"/>
                    <a:pt x="20" y="10"/>
                    <a:pt x="23" y="1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8" name="Freeform 325">
              <a:extLst>
                <a:ext uri="{FF2B5EF4-FFF2-40B4-BE49-F238E27FC236}">
                  <a16:creationId xmlns:a16="http://schemas.microsoft.com/office/drawing/2014/main" id="{DDFCD780-8EBA-49DC-ADF8-429559F4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3343"/>
              <a:ext cx="27" cy="52"/>
            </a:xfrm>
            <a:custGeom>
              <a:avLst/>
              <a:gdLst>
                <a:gd name="T0" fmla="*/ 0 w 12"/>
                <a:gd name="T1" fmla="*/ 291 h 22"/>
                <a:gd name="T2" fmla="*/ 137 w 1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2" y="13"/>
                    <a:pt x="2" y="4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89" name="Freeform 326">
              <a:extLst>
                <a:ext uri="{FF2B5EF4-FFF2-40B4-BE49-F238E27FC236}">
                  <a16:creationId xmlns:a16="http://schemas.microsoft.com/office/drawing/2014/main" id="{B13E8FBA-B9C3-4EB3-9B4F-88F27001D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3570"/>
              <a:ext cx="114" cy="67"/>
            </a:xfrm>
            <a:custGeom>
              <a:avLst/>
              <a:gdLst>
                <a:gd name="T0" fmla="*/ 0 w 51"/>
                <a:gd name="T1" fmla="*/ 0 h 28"/>
                <a:gd name="T2" fmla="*/ 570 w 51"/>
                <a:gd name="T3" fmla="*/ 19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8">
                  <a:moveTo>
                    <a:pt x="0" y="0"/>
                  </a:moveTo>
                  <a:cubicBezTo>
                    <a:pt x="10" y="19"/>
                    <a:pt x="19" y="28"/>
                    <a:pt x="51" y="1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0" name="Freeform 327">
              <a:extLst>
                <a:ext uri="{FF2B5EF4-FFF2-40B4-BE49-F238E27FC236}">
                  <a16:creationId xmlns:a16="http://schemas.microsoft.com/office/drawing/2014/main" id="{C2118146-B1DA-47A8-BECE-128579606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3486"/>
              <a:ext cx="845" cy="103"/>
            </a:xfrm>
            <a:custGeom>
              <a:avLst/>
              <a:gdLst>
                <a:gd name="T0" fmla="*/ 4245 w 377"/>
                <a:gd name="T1" fmla="*/ 580 h 43"/>
                <a:gd name="T2" fmla="*/ 3019 w 377"/>
                <a:gd name="T3" fmla="*/ 57 h 43"/>
                <a:gd name="T4" fmla="*/ 2129 w 377"/>
                <a:gd name="T5" fmla="*/ 29 h 43"/>
                <a:gd name="T6" fmla="*/ 2129 w 377"/>
                <a:gd name="T7" fmla="*/ 29 h 43"/>
                <a:gd name="T8" fmla="*/ 1699 w 377"/>
                <a:gd name="T9" fmla="*/ 57 h 43"/>
                <a:gd name="T10" fmla="*/ 1125 w 377"/>
                <a:gd name="T11" fmla="*/ 235 h 43"/>
                <a:gd name="T12" fmla="*/ 0 w 377"/>
                <a:gd name="T13" fmla="*/ 592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7" h="43">
                  <a:moveTo>
                    <a:pt x="377" y="42"/>
                  </a:moveTo>
                  <a:cubicBezTo>
                    <a:pt x="345" y="26"/>
                    <a:pt x="309" y="10"/>
                    <a:pt x="268" y="4"/>
                  </a:cubicBezTo>
                  <a:cubicBezTo>
                    <a:pt x="243" y="0"/>
                    <a:pt x="213" y="2"/>
                    <a:pt x="189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77" y="2"/>
                    <a:pt x="164" y="3"/>
                    <a:pt x="151" y="4"/>
                  </a:cubicBezTo>
                  <a:cubicBezTo>
                    <a:pt x="134" y="5"/>
                    <a:pt x="117" y="14"/>
                    <a:pt x="100" y="17"/>
                  </a:cubicBezTo>
                  <a:cubicBezTo>
                    <a:pt x="63" y="24"/>
                    <a:pt x="29" y="28"/>
                    <a:pt x="0" y="43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1" name="Freeform 328">
              <a:extLst>
                <a:ext uri="{FF2B5EF4-FFF2-40B4-BE49-F238E27FC236}">
                  <a16:creationId xmlns:a16="http://schemas.microsoft.com/office/drawing/2014/main" id="{D53B36B8-1F6F-462F-A645-5BD3F39D7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2774"/>
              <a:ext cx="58" cy="191"/>
            </a:xfrm>
            <a:custGeom>
              <a:avLst/>
              <a:gdLst>
                <a:gd name="T0" fmla="*/ 243 w 26"/>
                <a:gd name="T1" fmla="*/ 0 h 80"/>
                <a:gd name="T2" fmla="*/ 288 w 26"/>
                <a:gd name="T3" fmla="*/ 1089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0">
                  <a:moveTo>
                    <a:pt x="22" y="0"/>
                  </a:moveTo>
                  <a:cubicBezTo>
                    <a:pt x="0" y="19"/>
                    <a:pt x="8" y="61"/>
                    <a:pt x="26" y="8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2" name="Freeform 329">
              <a:extLst>
                <a:ext uri="{FF2B5EF4-FFF2-40B4-BE49-F238E27FC236}">
                  <a16:creationId xmlns:a16="http://schemas.microsoft.com/office/drawing/2014/main" id="{7E785668-95E9-40CA-9282-30D58CACD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905"/>
              <a:ext cx="51" cy="165"/>
            </a:xfrm>
            <a:custGeom>
              <a:avLst/>
              <a:gdLst>
                <a:gd name="T0" fmla="*/ 251 w 23"/>
                <a:gd name="T1" fmla="*/ 0 h 69"/>
                <a:gd name="T2" fmla="*/ 197 w 23"/>
                <a:gd name="T3" fmla="*/ 94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9">
                  <a:moveTo>
                    <a:pt x="23" y="0"/>
                  </a:moveTo>
                  <a:cubicBezTo>
                    <a:pt x="6" y="12"/>
                    <a:pt x="0" y="57"/>
                    <a:pt x="18" y="6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3" name="Freeform 330">
              <a:extLst>
                <a:ext uri="{FF2B5EF4-FFF2-40B4-BE49-F238E27FC236}">
                  <a16:creationId xmlns:a16="http://schemas.microsoft.com/office/drawing/2014/main" id="{89F9C903-7E54-4066-BE92-9EF01A64C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2769"/>
              <a:ext cx="34" cy="203"/>
            </a:xfrm>
            <a:custGeom>
              <a:avLst/>
              <a:gdLst>
                <a:gd name="T0" fmla="*/ 45 w 15"/>
                <a:gd name="T1" fmla="*/ 0 h 85"/>
                <a:gd name="T2" fmla="*/ 150 w 15"/>
                <a:gd name="T3" fmla="*/ 382 h 85"/>
                <a:gd name="T4" fmla="*/ 0 w 15"/>
                <a:gd name="T5" fmla="*/ 115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5">
                  <a:moveTo>
                    <a:pt x="4" y="0"/>
                  </a:moveTo>
                  <a:cubicBezTo>
                    <a:pt x="6" y="10"/>
                    <a:pt x="12" y="17"/>
                    <a:pt x="13" y="28"/>
                  </a:cubicBezTo>
                  <a:cubicBezTo>
                    <a:pt x="15" y="47"/>
                    <a:pt x="8" y="68"/>
                    <a:pt x="0" y="8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4" name="Freeform 331">
              <a:extLst>
                <a:ext uri="{FF2B5EF4-FFF2-40B4-BE49-F238E27FC236}">
                  <a16:creationId xmlns:a16="http://schemas.microsoft.com/office/drawing/2014/main" id="{30D7BFA6-38EB-47BB-AF4E-224E30C64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932"/>
              <a:ext cx="31" cy="79"/>
            </a:xfrm>
            <a:custGeom>
              <a:avLst/>
              <a:gdLst>
                <a:gd name="T0" fmla="*/ 0 w 14"/>
                <a:gd name="T1" fmla="*/ 0 h 33"/>
                <a:gd name="T2" fmla="*/ 117 w 14"/>
                <a:gd name="T3" fmla="*/ 45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12" y="7"/>
                    <a:pt x="14" y="20"/>
                    <a:pt x="11" y="33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5" name="Freeform 332">
              <a:extLst>
                <a:ext uri="{FF2B5EF4-FFF2-40B4-BE49-F238E27FC236}">
                  <a16:creationId xmlns:a16="http://schemas.microsoft.com/office/drawing/2014/main" id="{9D4C41FD-4A68-47A3-A4B2-5510421FF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4" y="2609"/>
              <a:ext cx="81" cy="64"/>
            </a:xfrm>
            <a:custGeom>
              <a:avLst/>
              <a:gdLst>
                <a:gd name="T0" fmla="*/ 36 w 36"/>
                <a:gd name="T1" fmla="*/ 360 h 27"/>
                <a:gd name="T2" fmla="*/ 410 w 36"/>
                <a:gd name="T3" fmla="*/ 6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7">
                  <a:moveTo>
                    <a:pt x="3" y="27"/>
                  </a:moveTo>
                  <a:cubicBezTo>
                    <a:pt x="0" y="4"/>
                    <a:pt x="16" y="0"/>
                    <a:pt x="36" y="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6" name="Freeform 333">
              <a:extLst>
                <a:ext uri="{FF2B5EF4-FFF2-40B4-BE49-F238E27FC236}">
                  <a16:creationId xmlns:a16="http://schemas.microsoft.com/office/drawing/2014/main" id="{16D419D6-B103-47C9-BDF7-A4009D92E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666"/>
              <a:ext cx="70" cy="36"/>
            </a:xfrm>
            <a:custGeom>
              <a:avLst/>
              <a:gdLst>
                <a:gd name="T0" fmla="*/ 0 w 31"/>
                <a:gd name="T1" fmla="*/ 206 h 15"/>
                <a:gd name="T2" fmla="*/ 357 w 31"/>
                <a:gd name="T3" fmla="*/ 5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7" y="4"/>
                    <a:pt x="19" y="0"/>
                    <a:pt x="31" y="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7" name="Freeform 334">
              <a:extLst>
                <a:ext uri="{FF2B5EF4-FFF2-40B4-BE49-F238E27FC236}">
                  <a16:creationId xmlns:a16="http://schemas.microsoft.com/office/drawing/2014/main" id="{81240A11-57F7-480B-B37E-F44F12D1E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3176"/>
              <a:ext cx="54" cy="176"/>
            </a:xfrm>
            <a:custGeom>
              <a:avLst/>
              <a:gdLst>
                <a:gd name="T0" fmla="*/ 275 w 24"/>
                <a:gd name="T1" fmla="*/ 0 h 74"/>
                <a:gd name="T2" fmla="*/ 207 w 24"/>
                <a:gd name="T3" fmla="*/ 99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24" y="0"/>
                  </a:moveTo>
                  <a:cubicBezTo>
                    <a:pt x="3" y="11"/>
                    <a:pt x="0" y="60"/>
                    <a:pt x="18" y="7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8" name="Freeform 335">
              <a:extLst>
                <a:ext uri="{FF2B5EF4-FFF2-40B4-BE49-F238E27FC236}">
                  <a16:creationId xmlns:a16="http://schemas.microsoft.com/office/drawing/2014/main" id="{BE5DB0C6-A59C-4E0A-BF8C-1796FE2A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8" y="3309"/>
              <a:ext cx="45" cy="122"/>
            </a:xfrm>
            <a:custGeom>
              <a:avLst/>
              <a:gdLst>
                <a:gd name="T0" fmla="*/ 227 w 20"/>
                <a:gd name="T1" fmla="*/ 0 h 51"/>
                <a:gd name="T2" fmla="*/ 81 w 20"/>
                <a:gd name="T3" fmla="*/ 699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1">
                  <a:moveTo>
                    <a:pt x="20" y="0"/>
                  </a:moveTo>
                  <a:cubicBezTo>
                    <a:pt x="5" y="9"/>
                    <a:pt x="0" y="36"/>
                    <a:pt x="7" y="5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99" name="Freeform 336">
              <a:extLst>
                <a:ext uri="{FF2B5EF4-FFF2-40B4-BE49-F238E27FC236}">
                  <a16:creationId xmlns:a16="http://schemas.microsoft.com/office/drawing/2014/main" id="{C21DC99B-EED3-450B-9705-E5AC288EA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3195"/>
              <a:ext cx="45" cy="179"/>
            </a:xfrm>
            <a:custGeom>
              <a:avLst/>
              <a:gdLst>
                <a:gd name="T0" fmla="*/ 36 w 20"/>
                <a:gd name="T1" fmla="*/ 0 h 75"/>
                <a:gd name="T2" fmla="*/ 0 w 20"/>
                <a:gd name="T3" fmla="*/ 1019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5">
                  <a:moveTo>
                    <a:pt x="3" y="0"/>
                  </a:moveTo>
                  <a:cubicBezTo>
                    <a:pt x="9" y="26"/>
                    <a:pt x="20" y="52"/>
                    <a:pt x="0" y="7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0" name="Freeform 337">
              <a:extLst>
                <a:ext uri="{FF2B5EF4-FFF2-40B4-BE49-F238E27FC236}">
                  <a16:creationId xmlns:a16="http://schemas.microsoft.com/office/drawing/2014/main" id="{F56735E4-46C5-4903-AC74-9D1F1DE90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3269"/>
              <a:ext cx="22" cy="2"/>
            </a:xfrm>
            <a:custGeom>
              <a:avLst/>
              <a:gdLst>
                <a:gd name="T0" fmla="*/ 0 w 10"/>
                <a:gd name="T1" fmla="*/ 8 h 1"/>
                <a:gd name="T2" fmla="*/ 106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3" y="0"/>
                    <a:pt x="6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1" name="Freeform 338">
              <a:extLst>
                <a:ext uri="{FF2B5EF4-FFF2-40B4-BE49-F238E27FC236}">
                  <a16:creationId xmlns:a16="http://schemas.microsoft.com/office/drawing/2014/main" id="{C0E12A40-D86B-4AFF-9980-3E3256280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3501"/>
              <a:ext cx="152" cy="55"/>
            </a:xfrm>
            <a:custGeom>
              <a:avLst/>
              <a:gdLst>
                <a:gd name="T0" fmla="*/ 0 w 68"/>
                <a:gd name="T1" fmla="*/ 316 h 23"/>
                <a:gd name="T2" fmla="*/ 760 w 68"/>
                <a:gd name="T3" fmla="*/ 2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3">
                  <a:moveTo>
                    <a:pt x="0" y="23"/>
                  </a:moveTo>
                  <a:cubicBezTo>
                    <a:pt x="23" y="0"/>
                    <a:pt x="39" y="2"/>
                    <a:pt x="68" y="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2" name="Freeform 339">
              <a:extLst>
                <a:ext uri="{FF2B5EF4-FFF2-40B4-BE49-F238E27FC236}">
                  <a16:creationId xmlns:a16="http://schemas.microsoft.com/office/drawing/2014/main" id="{B13F7C4D-120C-40AD-AE02-33F84241F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" y="3482"/>
              <a:ext cx="60" cy="76"/>
            </a:xfrm>
            <a:custGeom>
              <a:avLst/>
              <a:gdLst>
                <a:gd name="T0" fmla="*/ 0 w 27"/>
                <a:gd name="T1" fmla="*/ 430 h 32"/>
                <a:gd name="T2" fmla="*/ 296 w 27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2">
                  <a:moveTo>
                    <a:pt x="0" y="32"/>
                  </a:moveTo>
                  <a:cubicBezTo>
                    <a:pt x="4" y="21"/>
                    <a:pt x="12" y="0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3" name="Freeform 340">
              <a:extLst>
                <a:ext uri="{FF2B5EF4-FFF2-40B4-BE49-F238E27FC236}">
                  <a16:creationId xmlns:a16="http://schemas.microsoft.com/office/drawing/2014/main" id="{C44BAEC0-3DFB-406C-A295-150A55539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3501"/>
              <a:ext cx="117" cy="102"/>
            </a:xfrm>
            <a:custGeom>
              <a:avLst/>
              <a:gdLst>
                <a:gd name="T0" fmla="*/ 0 w 52"/>
                <a:gd name="T1" fmla="*/ 534 h 43"/>
                <a:gd name="T2" fmla="*/ 592 w 52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43">
                  <a:moveTo>
                    <a:pt x="0" y="40"/>
                  </a:moveTo>
                  <a:cubicBezTo>
                    <a:pt x="23" y="43"/>
                    <a:pt x="44" y="19"/>
                    <a:pt x="52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4" name="Freeform 341">
              <a:extLst>
                <a:ext uri="{FF2B5EF4-FFF2-40B4-BE49-F238E27FC236}">
                  <a16:creationId xmlns:a16="http://schemas.microsoft.com/office/drawing/2014/main" id="{538295AA-456B-4F5A-8450-690D5ABD0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491"/>
              <a:ext cx="60" cy="22"/>
            </a:xfrm>
            <a:custGeom>
              <a:avLst/>
              <a:gdLst>
                <a:gd name="T0" fmla="*/ 0 w 27"/>
                <a:gd name="T1" fmla="*/ 90 h 9"/>
                <a:gd name="T2" fmla="*/ 296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6"/>
                  </a:moveTo>
                  <a:cubicBezTo>
                    <a:pt x="8" y="9"/>
                    <a:pt x="21" y="7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5" name="Freeform 342">
              <a:extLst>
                <a:ext uri="{FF2B5EF4-FFF2-40B4-BE49-F238E27FC236}">
                  <a16:creationId xmlns:a16="http://schemas.microsoft.com/office/drawing/2014/main" id="{3B6BECFB-DE82-4E9F-BDC4-D04D6E9A4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3529"/>
              <a:ext cx="94" cy="60"/>
            </a:xfrm>
            <a:custGeom>
              <a:avLst/>
              <a:gdLst>
                <a:gd name="T0" fmla="*/ 0 w 42"/>
                <a:gd name="T1" fmla="*/ 0 h 25"/>
                <a:gd name="T2" fmla="*/ 470 w 42"/>
                <a:gd name="T3" fmla="*/ 33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5">
                  <a:moveTo>
                    <a:pt x="0" y="0"/>
                  </a:moveTo>
                  <a:cubicBezTo>
                    <a:pt x="10" y="20"/>
                    <a:pt x="20" y="25"/>
                    <a:pt x="42" y="2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6" name="Freeform 343">
              <a:extLst>
                <a:ext uri="{FF2B5EF4-FFF2-40B4-BE49-F238E27FC236}">
                  <a16:creationId xmlns:a16="http://schemas.microsoft.com/office/drawing/2014/main" id="{98DEE46D-3359-48F9-9A6F-9C0982E1E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3544"/>
              <a:ext cx="92" cy="95"/>
            </a:xfrm>
            <a:custGeom>
              <a:avLst/>
              <a:gdLst>
                <a:gd name="T0" fmla="*/ 0 w 41"/>
                <a:gd name="T1" fmla="*/ 0 h 40"/>
                <a:gd name="T2" fmla="*/ 462 w 41"/>
                <a:gd name="T3" fmla="*/ 34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0">
                  <a:moveTo>
                    <a:pt x="0" y="0"/>
                  </a:moveTo>
                  <a:cubicBezTo>
                    <a:pt x="3" y="20"/>
                    <a:pt x="18" y="40"/>
                    <a:pt x="41" y="26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7" name="Freeform 344">
              <a:extLst>
                <a:ext uri="{FF2B5EF4-FFF2-40B4-BE49-F238E27FC236}">
                  <a16:creationId xmlns:a16="http://schemas.microsoft.com/office/drawing/2014/main" id="{47EF9570-2D33-4E9B-A81B-713D4C2C5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903"/>
              <a:ext cx="2" cy="7"/>
            </a:xfrm>
            <a:custGeom>
              <a:avLst/>
              <a:gdLst>
                <a:gd name="T0" fmla="*/ 8 w 1"/>
                <a:gd name="T1" fmla="*/ 37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8" name="Freeform 345">
              <a:extLst>
                <a:ext uri="{FF2B5EF4-FFF2-40B4-BE49-F238E27FC236}">
                  <a16:creationId xmlns:a16="http://schemas.microsoft.com/office/drawing/2014/main" id="{8A7A41A3-3273-43AE-8D21-EF4F6AD8B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5" y="2874"/>
              <a:ext cx="63" cy="70"/>
            </a:xfrm>
            <a:custGeom>
              <a:avLst/>
              <a:gdLst>
                <a:gd name="T0" fmla="*/ 45 w 28"/>
                <a:gd name="T1" fmla="*/ 0 h 29"/>
                <a:gd name="T2" fmla="*/ 320 w 28"/>
                <a:gd name="T3" fmla="*/ 58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9">
                  <a:moveTo>
                    <a:pt x="4" y="0"/>
                  </a:moveTo>
                  <a:cubicBezTo>
                    <a:pt x="0" y="20"/>
                    <a:pt x="24" y="29"/>
                    <a:pt x="28" y="4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09" name="Freeform 346">
              <a:extLst>
                <a:ext uri="{FF2B5EF4-FFF2-40B4-BE49-F238E27FC236}">
                  <a16:creationId xmlns:a16="http://schemas.microsoft.com/office/drawing/2014/main" id="{B86E3CFC-6A8D-43E1-B663-88D12BE71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903"/>
              <a:ext cx="45" cy="50"/>
            </a:xfrm>
            <a:custGeom>
              <a:avLst/>
              <a:gdLst>
                <a:gd name="T0" fmla="*/ 36 w 20"/>
                <a:gd name="T1" fmla="*/ 0 h 21"/>
                <a:gd name="T2" fmla="*/ 227 w 20"/>
                <a:gd name="T3" fmla="*/ 4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1">
                  <a:moveTo>
                    <a:pt x="3" y="0"/>
                  </a:moveTo>
                  <a:cubicBezTo>
                    <a:pt x="0" y="11"/>
                    <a:pt x="17" y="21"/>
                    <a:pt x="20" y="3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0" name="Freeform 347">
              <a:extLst>
                <a:ext uri="{FF2B5EF4-FFF2-40B4-BE49-F238E27FC236}">
                  <a16:creationId xmlns:a16="http://schemas.microsoft.com/office/drawing/2014/main" id="{E0C8D0F6-6926-4D5C-8F13-80E63FF57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886"/>
              <a:ext cx="41" cy="31"/>
            </a:xfrm>
            <a:custGeom>
              <a:avLst/>
              <a:gdLst>
                <a:gd name="T0" fmla="*/ 11 w 18"/>
                <a:gd name="T1" fmla="*/ 0 h 13"/>
                <a:gd name="T2" fmla="*/ 212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" y="0"/>
                  </a:moveTo>
                  <a:cubicBezTo>
                    <a:pt x="0" y="12"/>
                    <a:pt x="18" y="13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1" name="Freeform 348">
              <a:extLst>
                <a:ext uri="{FF2B5EF4-FFF2-40B4-BE49-F238E27FC236}">
                  <a16:creationId xmlns:a16="http://schemas.microsoft.com/office/drawing/2014/main" id="{77F51E25-5567-420B-90B4-B1BCD8544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886"/>
              <a:ext cx="29" cy="31"/>
            </a:xfrm>
            <a:custGeom>
              <a:avLst/>
              <a:gdLst>
                <a:gd name="T0" fmla="*/ 0 w 13"/>
                <a:gd name="T1" fmla="*/ 12 h 13"/>
                <a:gd name="T2" fmla="*/ 134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1"/>
                  </a:moveTo>
                  <a:cubicBezTo>
                    <a:pt x="0" y="13"/>
                    <a:pt x="13" y="10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2" name="Freeform 349">
              <a:extLst>
                <a:ext uri="{FF2B5EF4-FFF2-40B4-BE49-F238E27FC236}">
                  <a16:creationId xmlns:a16="http://schemas.microsoft.com/office/drawing/2014/main" id="{C682BC89-7F5D-4A9E-BF7B-C2EAACF33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893"/>
              <a:ext cx="38" cy="34"/>
            </a:xfrm>
            <a:custGeom>
              <a:avLst/>
              <a:gdLst>
                <a:gd name="T0" fmla="*/ 0 w 17"/>
                <a:gd name="T1" fmla="*/ 41 h 14"/>
                <a:gd name="T2" fmla="*/ 170 w 1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0" y="3"/>
                  </a:moveTo>
                  <a:cubicBezTo>
                    <a:pt x="1" y="14"/>
                    <a:pt x="17" y="12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3" name="Freeform 350">
              <a:extLst>
                <a:ext uri="{FF2B5EF4-FFF2-40B4-BE49-F238E27FC236}">
                  <a16:creationId xmlns:a16="http://schemas.microsoft.com/office/drawing/2014/main" id="{12BE1A9A-270E-450A-BB07-7FB29CF1E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908"/>
              <a:ext cx="40" cy="36"/>
            </a:xfrm>
            <a:custGeom>
              <a:avLst/>
              <a:gdLst>
                <a:gd name="T0" fmla="*/ 20 w 18"/>
                <a:gd name="T1" fmla="*/ 82 h 15"/>
                <a:gd name="T2" fmla="*/ 187 w 1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2" y="6"/>
                  </a:moveTo>
                  <a:cubicBezTo>
                    <a:pt x="0" y="15"/>
                    <a:pt x="18" y="13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4" name="Freeform 351">
              <a:extLst>
                <a:ext uri="{FF2B5EF4-FFF2-40B4-BE49-F238E27FC236}">
                  <a16:creationId xmlns:a16="http://schemas.microsoft.com/office/drawing/2014/main" id="{06862724-B4CA-41C2-9756-55F5A420F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762"/>
              <a:ext cx="25" cy="162"/>
            </a:xfrm>
            <a:custGeom>
              <a:avLst/>
              <a:gdLst>
                <a:gd name="T0" fmla="*/ 0 w 11"/>
                <a:gd name="T1" fmla="*/ 0 h 68"/>
                <a:gd name="T2" fmla="*/ 57 w 11"/>
                <a:gd name="T3" fmla="*/ 255 h 68"/>
                <a:gd name="T4" fmla="*/ 118 w 11"/>
                <a:gd name="T5" fmla="*/ 92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8">
                  <a:moveTo>
                    <a:pt x="0" y="0"/>
                  </a:moveTo>
                  <a:cubicBezTo>
                    <a:pt x="2" y="6"/>
                    <a:pt x="3" y="13"/>
                    <a:pt x="5" y="19"/>
                  </a:cubicBezTo>
                  <a:cubicBezTo>
                    <a:pt x="9" y="36"/>
                    <a:pt x="11" y="52"/>
                    <a:pt x="10" y="68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5" name="Freeform 352">
              <a:extLst>
                <a:ext uri="{FF2B5EF4-FFF2-40B4-BE49-F238E27FC236}">
                  <a16:creationId xmlns:a16="http://schemas.microsoft.com/office/drawing/2014/main" id="{87D44AC0-C2C7-4526-9EFB-1665992E9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2757"/>
              <a:ext cx="6" cy="129"/>
            </a:xfrm>
            <a:custGeom>
              <a:avLst/>
              <a:gdLst>
                <a:gd name="T0" fmla="*/ 8 w 3"/>
                <a:gd name="T1" fmla="*/ 0 h 54"/>
                <a:gd name="T2" fmla="*/ 0 w 3"/>
                <a:gd name="T3" fmla="*/ 73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4">
                  <a:moveTo>
                    <a:pt x="1" y="0"/>
                  </a:moveTo>
                  <a:cubicBezTo>
                    <a:pt x="3" y="15"/>
                    <a:pt x="2" y="36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6" name="Freeform 353">
              <a:extLst>
                <a:ext uri="{FF2B5EF4-FFF2-40B4-BE49-F238E27FC236}">
                  <a16:creationId xmlns:a16="http://schemas.microsoft.com/office/drawing/2014/main" id="{1DF74DFA-84C3-45D1-B588-65D4EB83C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2795"/>
              <a:ext cx="3" cy="94"/>
            </a:xfrm>
            <a:custGeom>
              <a:avLst/>
              <a:gdLst>
                <a:gd name="T0" fmla="*/ 0 w 1"/>
                <a:gd name="T1" fmla="*/ 547 h 39"/>
                <a:gd name="T2" fmla="*/ 27 w 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9">
                  <a:moveTo>
                    <a:pt x="0" y="39"/>
                  </a:moveTo>
                  <a:cubicBezTo>
                    <a:pt x="0" y="27"/>
                    <a:pt x="1" y="1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7" name="Freeform 354">
              <a:extLst>
                <a:ext uri="{FF2B5EF4-FFF2-40B4-BE49-F238E27FC236}">
                  <a16:creationId xmlns:a16="http://schemas.microsoft.com/office/drawing/2014/main" id="{EC42B3F8-E0F2-448F-B2D7-CE0543FAE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2750"/>
              <a:ext cx="9" cy="141"/>
            </a:xfrm>
            <a:custGeom>
              <a:avLst/>
              <a:gdLst>
                <a:gd name="T0" fmla="*/ 0 w 4"/>
                <a:gd name="T1" fmla="*/ 0 h 59"/>
                <a:gd name="T2" fmla="*/ 45 w 4"/>
                <a:gd name="T3" fmla="*/ 805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0" y="0"/>
                  </a:moveTo>
                  <a:cubicBezTo>
                    <a:pt x="2" y="16"/>
                    <a:pt x="4" y="35"/>
                    <a:pt x="4" y="59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8" name="Freeform 355">
              <a:extLst>
                <a:ext uri="{FF2B5EF4-FFF2-40B4-BE49-F238E27FC236}">
                  <a16:creationId xmlns:a16="http://schemas.microsoft.com/office/drawing/2014/main" id="{DD5352A2-7756-4062-B92C-9ACE536A0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795"/>
              <a:ext cx="4" cy="96"/>
            </a:xfrm>
            <a:custGeom>
              <a:avLst/>
              <a:gdLst>
                <a:gd name="T0" fmla="*/ 16 w 2"/>
                <a:gd name="T1" fmla="*/ 552 h 40"/>
                <a:gd name="T2" fmla="*/ 0 w 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0">
                  <a:moveTo>
                    <a:pt x="2" y="40"/>
                  </a:moveTo>
                  <a:cubicBezTo>
                    <a:pt x="2" y="28"/>
                    <a:pt x="1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19" name="Freeform 356">
              <a:extLst>
                <a:ext uri="{FF2B5EF4-FFF2-40B4-BE49-F238E27FC236}">
                  <a16:creationId xmlns:a16="http://schemas.microsoft.com/office/drawing/2014/main" id="{CF8A88E2-6BE4-4764-B4E6-A51632EAE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793"/>
              <a:ext cx="4" cy="91"/>
            </a:xfrm>
            <a:custGeom>
              <a:avLst/>
              <a:gdLst>
                <a:gd name="T0" fmla="*/ 16 w 2"/>
                <a:gd name="T1" fmla="*/ 0 h 38"/>
                <a:gd name="T2" fmla="*/ 0 w 2"/>
                <a:gd name="T3" fmla="*/ 52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8">
                  <a:moveTo>
                    <a:pt x="2" y="0"/>
                  </a:moveTo>
                  <a:cubicBezTo>
                    <a:pt x="2" y="12"/>
                    <a:pt x="2" y="26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0" name="Freeform 357">
              <a:extLst>
                <a:ext uri="{FF2B5EF4-FFF2-40B4-BE49-F238E27FC236}">
                  <a16:creationId xmlns:a16="http://schemas.microsoft.com/office/drawing/2014/main" id="{B3F09A6B-A55C-4221-BCDD-37FDCAE9D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752"/>
              <a:ext cx="13" cy="120"/>
            </a:xfrm>
            <a:custGeom>
              <a:avLst/>
              <a:gdLst>
                <a:gd name="T0" fmla="*/ 0 w 6"/>
                <a:gd name="T1" fmla="*/ 691 h 50"/>
                <a:gd name="T2" fmla="*/ 61 w 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0">
                  <a:moveTo>
                    <a:pt x="0" y="50"/>
                  </a:moveTo>
                  <a:cubicBezTo>
                    <a:pt x="3" y="34"/>
                    <a:pt x="5" y="18"/>
                    <a:pt x="6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1" name="Freeform 358">
              <a:extLst>
                <a:ext uri="{FF2B5EF4-FFF2-40B4-BE49-F238E27FC236}">
                  <a16:creationId xmlns:a16="http://schemas.microsoft.com/office/drawing/2014/main" id="{DD1220DA-DCB5-47E8-8BC6-5584AA3CB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788"/>
              <a:ext cx="9" cy="96"/>
            </a:xfrm>
            <a:custGeom>
              <a:avLst/>
              <a:gdLst>
                <a:gd name="T0" fmla="*/ 45 w 4"/>
                <a:gd name="T1" fmla="*/ 0 h 40"/>
                <a:gd name="T2" fmla="*/ 0 w 4"/>
                <a:gd name="T3" fmla="*/ 552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13"/>
                    <a:pt x="1" y="28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2" name="Freeform 359">
              <a:extLst>
                <a:ext uri="{FF2B5EF4-FFF2-40B4-BE49-F238E27FC236}">
                  <a16:creationId xmlns:a16="http://schemas.microsoft.com/office/drawing/2014/main" id="{36C9CCEA-A725-4497-A6BB-25045DA43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771"/>
              <a:ext cx="20" cy="132"/>
            </a:xfrm>
            <a:custGeom>
              <a:avLst/>
              <a:gdLst>
                <a:gd name="T0" fmla="*/ 0 w 9"/>
                <a:gd name="T1" fmla="*/ 761 h 55"/>
                <a:gd name="T2" fmla="*/ 98 w 9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5">
                  <a:moveTo>
                    <a:pt x="0" y="55"/>
                  </a:moveTo>
                  <a:cubicBezTo>
                    <a:pt x="3" y="37"/>
                    <a:pt x="7" y="16"/>
                    <a:pt x="9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3" name="Freeform 360">
              <a:extLst>
                <a:ext uri="{FF2B5EF4-FFF2-40B4-BE49-F238E27FC236}">
                  <a16:creationId xmlns:a16="http://schemas.microsoft.com/office/drawing/2014/main" id="{17582118-391B-4966-B6B7-3F9941748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829"/>
              <a:ext cx="13" cy="84"/>
            </a:xfrm>
            <a:custGeom>
              <a:avLst/>
              <a:gdLst>
                <a:gd name="T0" fmla="*/ 61 w 6"/>
                <a:gd name="T1" fmla="*/ 0 h 35"/>
                <a:gd name="T2" fmla="*/ 43 w 6"/>
                <a:gd name="T3" fmla="*/ 127 h 35"/>
                <a:gd name="T4" fmla="*/ 0 w 6"/>
                <a:gd name="T5" fmla="*/ 48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5">
                  <a:moveTo>
                    <a:pt x="6" y="0"/>
                  </a:moveTo>
                  <a:cubicBezTo>
                    <a:pt x="5" y="3"/>
                    <a:pt x="5" y="6"/>
                    <a:pt x="4" y="9"/>
                  </a:cubicBezTo>
                  <a:cubicBezTo>
                    <a:pt x="2" y="18"/>
                    <a:pt x="0" y="27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4" name="Freeform 361">
              <a:extLst>
                <a:ext uri="{FF2B5EF4-FFF2-40B4-BE49-F238E27FC236}">
                  <a16:creationId xmlns:a16="http://schemas.microsoft.com/office/drawing/2014/main" id="{6C8CE282-8AFF-450A-953E-165E791A9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819"/>
              <a:ext cx="14" cy="86"/>
            </a:xfrm>
            <a:custGeom>
              <a:avLst/>
              <a:gdLst>
                <a:gd name="T0" fmla="*/ 0 w 6"/>
                <a:gd name="T1" fmla="*/ 0 h 36"/>
                <a:gd name="T2" fmla="*/ 49 w 6"/>
                <a:gd name="T3" fmla="*/ 275 h 36"/>
                <a:gd name="T4" fmla="*/ 77 w 6"/>
                <a:gd name="T5" fmla="*/ 49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2" y="11"/>
                    <a:pt x="4" y="20"/>
                    <a:pt x="4" y="20"/>
                  </a:cubicBezTo>
                  <a:cubicBezTo>
                    <a:pt x="5" y="25"/>
                    <a:pt x="6" y="30"/>
                    <a:pt x="6" y="36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5" name="Freeform 362">
              <a:extLst>
                <a:ext uri="{FF2B5EF4-FFF2-40B4-BE49-F238E27FC236}">
                  <a16:creationId xmlns:a16="http://schemas.microsoft.com/office/drawing/2014/main" id="{C6FD357E-483E-4B58-ADAC-C5353636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760"/>
              <a:ext cx="9" cy="143"/>
            </a:xfrm>
            <a:custGeom>
              <a:avLst/>
              <a:gdLst>
                <a:gd name="T0" fmla="*/ 45 w 4"/>
                <a:gd name="T1" fmla="*/ 813 h 60"/>
                <a:gd name="T2" fmla="*/ 0 w 4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0">
                  <a:moveTo>
                    <a:pt x="4" y="60"/>
                  </a:moveTo>
                  <a:cubicBezTo>
                    <a:pt x="3" y="49"/>
                    <a:pt x="2" y="2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6" name="Freeform 363">
              <a:extLst>
                <a:ext uri="{FF2B5EF4-FFF2-40B4-BE49-F238E27FC236}">
                  <a16:creationId xmlns:a16="http://schemas.microsoft.com/office/drawing/2014/main" id="{6FC6DB9F-8742-4FD1-8A31-D9CF2537E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598"/>
              <a:ext cx="834" cy="231"/>
            </a:xfrm>
            <a:custGeom>
              <a:avLst/>
              <a:gdLst>
                <a:gd name="T0" fmla="*/ 0 w 372"/>
                <a:gd name="T1" fmla="*/ 1281 h 97"/>
                <a:gd name="T2" fmla="*/ 36 w 372"/>
                <a:gd name="T3" fmla="*/ 1310 h 97"/>
                <a:gd name="T4" fmla="*/ 1116 w 372"/>
                <a:gd name="T5" fmla="*/ 362 h 97"/>
                <a:gd name="T6" fmla="*/ 2031 w 372"/>
                <a:gd name="T7" fmla="*/ 119 h 97"/>
                <a:gd name="T8" fmla="*/ 2805 w 372"/>
                <a:gd name="T9" fmla="*/ 40 h 97"/>
                <a:gd name="T10" fmla="*/ 4192 w 372"/>
                <a:gd name="T11" fmla="*/ 243 h 97"/>
                <a:gd name="T12" fmla="*/ 4192 w 372"/>
                <a:gd name="T13" fmla="*/ 243 h 97"/>
                <a:gd name="T14" fmla="*/ 2814 w 372"/>
                <a:gd name="T15" fmla="*/ 0 h 97"/>
                <a:gd name="T16" fmla="*/ 0 w 372"/>
                <a:gd name="T17" fmla="*/ 1281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2" h="97">
                  <a:moveTo>
                    <a:pt x="0" y="95"/>
                  </a:moveTo>
                  <a:cubicBezTo>
                    <a:pt x="3" y="97"/>
                    <a:pt x="3" y="97"/>
                    <a:pt x="3" y="97"/>
                  </a:cubicBezTo>
                  <a:cubicBezTo>
                    <a:pt x="20" y="66"/>
                    <a:pt x="56" y="42"/>
                    <a:pt x="99" y="27"/>
                  </a:cubicBezTo>
                  <a:cubicBezTo>
                    <a:pt x="124" y="18"/>
                    <a:pt x="152" y="13"/>
                    <a:pt x="180" y="9"/>
                  </a:cubicBezTo>
                  <a:cubicBezTo>
                    <a:pt x="204" y="6"/>
                    <a:pt x="227" y="3"/>
                    <a:pt x="249" y="3"/>
                  </a:cubicBezTo>
                  <a:cubicBezTo>
                    <a:pt x="291" y="3"/>
                    <a:pt x="334" y="8"/>
                    <a:pt x="372" y="18"/>
                  </a:cubicBezTo>
                  <a:cubicBezTo>
                    <a:pt x="372" y="18"/>
                    <a:pt x="372" y="18"/>
                    <a:pt x="372" y="18"/>
                  </a:cubicBezTo>
                  <a:cubicBezTo>
                    <a:pt x="334" y="8"/>
                    <a:pt x="292" y="0"/>
                    <a:pt x="250" y="0"/>
                  </a:cubicBezTo>
                  <a:cubicBezTo>
                    <a:pt x="154" y="0"/>
                    <a:pt x="35" y="30"/>
                    <a:pt x="0" y="95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7" name="Freeform 364">
              <a:extLst>
                <a:ext uri="{FF2B5EF4-FFF2-40B4-BE49-F238E27FC236}">
                  <a16:creationId xmlns:a16="http://schemas.microsoft.com/office/drawing/2014/main" id="{3C7818F2-F5DF-4C1D-8578-76B17D777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1803"/>
              <a:ext cx="679" cy="196"/>
            </a:xfrm>
            <a:custGeom>
              <a:avLst/>
              <a:gdLst>
                <a:gd name="T0" fmla="*/ 1947 w 303"/>
                <a:gd name="T1" fmla="*/ 57 h 82"/>
                <a:gd name="T2" fmla="*/ 0 w 303"/>
                <a:gd name="T3" fmla="*/ 1080 h 82"/>
                <a:gd name="T4" fmla="*/ 36 w 303"/>
                <a:gd name="T5" fmla="*/ 1119 h 82"/>
                <a:gd name="T6" fmla="*/ 1432 w 303"/>
                <a:gd name="T7" fmla="*/ 234 h 82"/>
                <a:gd name="T8" fmla="*/ 1968 w 303"/>
                <a:gd name="T9" fmla="*/ 79 h 82"/>
                <a:gd name="T10" fmla="*/ 2723 w 303"/>
                <a:gd name="T11" fmla="*/ 29 h 82"/>
                <a:gd name="T12" fmla="*/ 3411 w 303"/>
                <a:gd name="T13" fmla="*/ 79 h 82"/>
                <a:gd name="T14" fmla="*/ 3411 w 303"/>
                <a:gd name="T15" fmla="*/ 79 h 82"/>
                <a:gd name="T16" fmla="*/ 2703 w 303"/>
                <a:gd name="T17" fmla="*/ 0 h 82"/>
                <a:gd name="T18" fmla="*/ 1947 w 303"/>
                <a:gd name="T19" fmla="*/ 57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3" h="82">
                  <a:moveTo>
                    <a:pt x="173" y="4"/>
                  </a:moveTo>
                  <a:cubicBezTo>
                    <a:pt x="104" y="14"/>
                    <a:pt x="34" y="38"/>
                    <a:pt x="0" y="79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29" y="50"/>
                    <a:pt x="75" y="29"/>
                    <a:pt x="127" y="17"/>
                  </a:cubicBezTo>
                  <a:cubicBezTo>
                    <a:pt x="142" y="13"/>
                    <a:pt x="160" y="8"/>
                    <a:pt x="175" y="6"/>
                  </a:cubicBezTo>
                  <a:cubicBezTo>
                    <a:pt x="198" y="3"/>
                    <a:pt x="220" y="2"/>
                    <a:pt x="242" y="2"/>
                  </a:cubicBezTo>
                  <a:cubicBezTo>
                    <a:pt x="263" y="2"/>
                    <a:pt x="282" y="3"/>
                    <a:pt x="303" y="6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282" y="3"/>
                    <a:pt x="261" y="0"/>
                    <a:pt x="240" y="0"/>
                  </a:cubicBezTo>
                  <a:cubicBezTo>
                    <a:pt x="219" y="0"/>
                    <a:pt x="196" y="1"/>
                    <a:pt x="173" y="4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8" name="Freeform 365">
              <a:extLst>
                <a:ext uri="{FF2B5EF4-FFF2-40B4-BE49-F238E27FC236}">
                  <a16:creationId xmlns:a16="http://schemas.microsoft.com/office/drawing/2014/main" id="{306F1069-53B7-44E3-A484-E7139DB34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2238"/>
              <a:ext cx="390" cy="168"/>
            </a:xfrm>
            <a:custGeom>
              <a:avLst/>
              <a:gdLst>
                <a:gd name="T0" fmla="*/ 0 w 174"/>
                <a:gd name="T1" fmla="*/ 0 h 70"/>
                <a:gd name="T2" fmla="*/ 1939 w 174"/>
                <a:gd name="T3" fmla="*/ 967 h 70"/>
                <a:gd name="T4" fmla="*/ 1959 w 174"/>
                <a:gd name="T5" fmla="*/ 938 h 70"/>
                <a:gd name="T6" fmla="*/ 0 w 174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70">
                  <a:moveTo>
                    <a:pt x="0" y="0"/>
                  </a:moveTo>
                  <a:cubicBezTo>
                    <a:pt x="77" y="10"/>
                    <a:pt x="140" y="35"/>
                    <a:pt x="172" y="70"/>
                  </a:cubicBezTo>
                  <a:cubicBezTo>
                    <a:pt x="174" y="68"/>
                    <a:pt x="174" y="68"/>
                    <a:pt x="174" y="68"/>
                  </a:cubicBezTo>
                  <a:cubicBezTo>
                    <a:pt x="142" y="32"/>
                    <a:pt x="79" y="10"/>
                    <a:pt x="0" y="0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29" name="Freeform 366">
              <a:extLst>
                <a:ext uri="{FF2B5EF4-FFF2-40B4-BE49-F238E27FC236}">
                  <a16:creationId xmlns:a16="http://schemas.microsoft.com/office/drawing/2014/main" id="{6277246E-59DE-4868-BF5B-476B3A4F5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502"/>
              <a:ext cx="388" cy="215"/>
            </a:xfrm>
            <a:custGeom>
              <a:avLst/>
              <a:gdLst>
                <a:gd name="T0" fmla="*/ 0 w 173"/>
                <a:gd name="T1" fmla="*/ 1216 h 90"/>
                <a:gd name="T2" fmla="*/ 45 w 173"/>
                <a:gd name="T3" fmla="*/ 1228 h 90"/>
                <a:gd name="T4" fmla="*/ 1951 w 173"/>
                <a:gd name="T5" fmla="*/ 0 h 90"/>
                <a:gd name="T6" fmla="*/ 1951 w 173"/>
                <a:gd name="T7" fmla="*/ 0 h 90"/>
                <a:gd name="T8" fmla="*/ 0 w 173"/>
                <a:gd name="T9" fmla="*/ 1216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90">
                  <a:moveTo>
                    <a:pt x="0" y="89"/>
                  </a:moveTo>
                  <a:cubicBezTo>
                    <a:pt x="4" y="90"/>
                    <a:pt x="4" y="90"/>
                    <a:pt x="4" y="90"/>
                  </a:cubicBezTo>
                  <a:cubicBezTo>
                    <a:pt x="25" y="49"/>
                    <a:pt x="88" y="13"/>
                    <a:pt x="173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85" y="14"/>
                    <a:pt x="22" y="45"/>
                    <a:pt x="0" y="89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0" name="Freeform 367">
              <a:extLst>
                <a:ext uri="{FF2B5EF4-FFF2-40B4-BE49-F238E27FC236}">
                  <a16:creationId xmlns:a16="http://schemas.microsoft.com/office/drawing/2014/main" id="{36F05FA6-7420-416A-8E17-E5D3E0E96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1502"/>
              <a:ext cx="125" cy="127"/>
            </a:xfrm>
            <a:custGeom>
              <a:avLst/>
              <a:gdLst>
                <a:gd name="T0" fmla="*/ 0 w 56"/>
                <a:gd name="T1" fmla="*/ 719 h 53"/>
                <a:gd name="T2" fmla="*/ 45 w 56"/>
                <a:gd name="T3" fmla="*/ 728 h 53"/>
                <a:gd name="T4" fmla="*/ 623 w 56"/>
                <a:gd name="T5" fmla="*/ 41 h 53"/>
                <a:gd name="T6" fmla="*/ 603 w 56"/>
                <a:gd name="T7" fmla="*/ 0 h 53"/>
                <a:gd name="T8" fmla="*/ 0 w 56"/>
                <a:gd name="T9" fmla="*/ 719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3">
                  <a:moveTo>
                    <a:pt x="0" y="52"/>
                  </a:moveTo>
                  <a:cubicBezTo>
                    <a:pt x="4" y="53"/>
                    <a:pt x="4" y="53"/>
                    <a:pt x="4" y="53"/>
                  </a:cubicBezTo>
                  <a:cubicBezTo>
                    <a:pt x="13" y="35"/>
                    <a:pt x="31" y="18"/>
                    <a:pt x="56" y="3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28" y="15"/>
                    <a:pt x="10" y="32"/>
                    <a:pt x="0" y="52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1" name="Freeform 368">
              <a:extLst>
                <a:ext uri="{FF2B5EF4-FFF2-40B4-BE49-F238E27FC236}">
                  <a16:creationId xmlns:a16="http://schemas.microsoft.com/office/drawing/2014/main" id="{47EABF79-8E66-4B23-A033-BEF07ACF2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648"/>
              <a:ext cx="388" cy="234"/>
            </a:xfrm>
            <a:custGeom>
              <a:avLst/>
              <a:gdLst>
                <a:gd name="T0" fmla="*/ 0 w 173"/>
                <a:gd name="T1" fmla="*/ 1323 h 98"/>
                <a:gd name="T2" fmla="*/ 45 w 173"/>
                <a:gd name="T3" fmla="*/ 1335 h 98"/>
                <a:gd name="T4" fmla="*/ 1951 w 173"/>
                <a:gd name="T5" fmla="*/ 57 h 98"/>
                <a:gd name="T6" fmla="*/ 1951 w 173"/>
                <a:gd name="T7" fmla="*/ 0 h 98"/>
                <a:gd name="T8" fmla="*/ 0 w 173"/>
                <a:gd name="T9" fmla="*/ 1323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98">
                  <a:moveTo>
                    <a:pt x="0" y="97"/>
                  </a:moveTo>
                  <a:cubicBezTo>
                    <a:pt x="4" y="98"/>
                    <a:pt x="4" y="98"/>
                    <a:pt x="4" y="98"/>
                  </a:cubicBezTo>
                  <a:cubicBezTo>
                    <a:pt x="26" y="54"/>
                    <a:pt x="93" y="17"/>
                    <a:pt x="173" y="4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91" y="14"/>
                    <a:pt x="23" y="51"/>
                    <a:pt x="0" y="97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2" name="Freeform 369">
              <a:extLst>
                <a:ext uri="{FF2B5EF4-FFF2-40B4-BE49-F238E27FC236}">
                  <a16:creationId xmlns:a16="http://schemas.microsoft.com/office/drawing/2014/main" id="{6091EE65-1528-40FA-93B8-E26474111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006"/>
              <a:ext cx="381" cy="237"/>
            </a:xfrm>
            <a:custGeom>
              <a:avLst/>
              <a:gdLst>
                <a:gd name="T0" fmla="*/ 0 w 170"/>
                <a:gd name="T1" fmla="*/ 1348 h 99"/>
                <a:gd name="T2" fmla="*/ 45 w 170"/>
                <a:gd name="T3" fmla="*/ 1357 h 99"/>
                <a:gd name="T4" fmla="*/ 1903 w 170"/>
                <a:gd name="T5" fmla="*/ 12 h 99"/>
                <a:gd name="T6" fmla="*/ 1914 w 170"/>
                <a:gd name="T7" fmla="*/ 0 h 99"/>
                <a:gd name="T8" fmla="*/ 0 w 170"/>
                <a:gd name="T9" fmla="*/ 1348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99">
                  <a:moveTo>
                    <a:pt x="0" y="98"/>
                  </a:moveTo>
                  <a:cubicBezTo>
                    <a:pt x="4" y="99"/>
                    <a:pt x="4" y="99"/>
                    <a:pt x="4" y="99"/>
                  </a:cubicBezTo>
                  <a:cubicBezTo>
                    <a:pt x="17" y="48"/>
                    <a:pt x="72" y="13"/>
                    <a:pt x="169" y="1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71" y="12"/>
                    <a:pt x="14" y="45"/>
                    <a:pt x="0" y="98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3" name="Freeform 370">
              <a:extLst>
                <a:ext uri="{FF2B5EF4-FFF2-40B4-BE49-F238E27FC236}">
                  <a16:creationId xmlns:a16="http://schemas.microsoft.com/office/drawing/2014/main" id="{55029CBC-3116-49BF-8FA3-E1AFD36D0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877"/>
              <a:ext cx="724" cy="208"/>
            </a:xfrm>
            <a:custGeom>
              <a:avLst/>
              <a:gdLst>
                <a:gd name="T0" fmla="*/ 0 w 323"/>
                <a:gd name="T1" fmla="*/ 98 h 87"/>
                <a:gd name="T2" fmla="*/ 0 w 323"/>
                <a:gd name="T3" fmla="*/ 98 h 87"/>
                <a:gd name="T4" fmla="*/ 899 w 323"/>
                <a:gd name="T5" fmla="*/ 41 h 87"/>
                <a:gd name="T6" fmla="*/ 1542 w 323"/>
                <a:gd name="T7" fmla="*/ 69 h 87"/>
                <a:gd name="T8" fmla="*/ 2176 w 323"/>
                <a:gd name="T9" fmla="*/ 234 h 87"/>
                <a:gd name="T10" fmla="*/ 2858 w 323"/>
                <a:gd name="T11" fmla="*/ 502 h 87"/>
                <a:gd name="T12" fmla="*/ 3602 w 323"/>
                <a:gd name="T13" fmla="*/ 1188 h 87"/>
                <a:gd name="T14" fmla="*/ 3638 w 323"/>
                <a:gd name="T15" fmla="*/ 1160 h 87"/>
                <a:gd name="T16" fmla="*/ 890 w 323"/>
                <a:gd name="T17" fmla="*/ 0 h 87"/>
                <a:gd name="T18" fmla="*/ 0 w 323"/>
                <a:gd name="T19" fmla="*/ 98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3" h="87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26" y="3"/>
                    <a:pt x="54" y="3"/>
                    <a:pt x="80" y="3"/>
                  </a:cubicBezTo>
                  <a:cubicBezTo>
                    <a:pt x="98" y="3"/>
                    <a:pt x="118" y="3"/>
                    <a:pt x="137" y="5"/>
                  </a:cubicBezTo>
                  <a:cubicBezTo>
                    <a:pt x="157" y="8"/>
                    <a:pt x="174" y="13"/>
                    <a:pt x="193" y="17"/>
                  </a:cubicBezTo>
                  <a:cubicBezTo>
                    <a:pt x="214" y="23"/>
                    <a:pt x="236" y="29"/>
                    <a:pt x="254" y="37"/>
                  </a:cubicBezTo>
                  <a:cubicBezTo>
                    <a:pt x="283" y="50"/>
                    <a:pt x="305" y="67"/>
                    <a:pt x="320" y="87"/>
                  </a:cubicBezTo>
                  <a:cubicBezTo>
                    <a:pt x="323" y="85"/>
                    <a:pt x="323" y="85"/>
                    <a:pt x="323" y="85"/>
                  </a:cubicBezTo>
                  <a:cubicBezTo>
                    <a:pt x="281" y="26"/>
                    <a:pt x="170" y="0"/>
                    <a:pt x="79" y="0"/>
                  </a:cubicBezTo>
                  <a:cubicBezTo>
                    <a:pt x="53" y="0"/>
                    <a:pt x="26" y="2"/>
                    <a:pt x="0" y="7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4" name="Freeform 371">
              <a:extLst>
                <a:ext uri="{FF2B5EF4-FFF2-40B4-BE49-F238E27FC236}">
                  <a16:creationId xmlns:a16="http://schemas.microsoft.com/office/drawing/2014/main" id="{D8A095FF-4C08-41D8-9E51-0A63353DD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5" y="1846"/>
              <a:ext cx="260" cy="156"/>
            </a:xfrm>
            <a:custGeom>
              <a:avLst/>
              <a:gdLst>
                <a:gd name="T0" fmla="*/ 0 w 116"/>
                <a:gd name="T1" fmla="*/ 12 h 65"/>
                <a:gd name="T2" fmla="*/ 1271 w 116"/>
                <a:gd name="T3" fmla="*/ 898 h 65"/>
                <a:gd name="T4" fmla="*/ 1307 w 116"/>
                <a:gd name="T5" fmla="*/ 869 h 65"/>
                <a:gd name="T6" fmla="*/ 0 w 116"/>
                <a:gd name="T7" fmla="*/ 0 h 65"/>
                <a:gd name="T8" fmla="*/ 0 w 116"/>
                <a:gd name="T9" fmla="*/ 1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65">
                  <a:moveTo>
                    <a:pt x="0" y="1"/>
                  </a:moveTo>
                  <a:cubicBezTo>
                    <a:pt x="43" y="13"/>
                    <a:pt x="89" y="33"/>
                    <a:pt x="113" y="65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92" y="29"/>
                    <a:pt x="44" y="13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5" name="Freeform 372">
              <a:extLst>
                <a:ext uri="{FF2B5EF4-FFF2-40B4-BE49-F238E27FC236}">
                  <a16:creationId xmlns:a16="http://schemas.microsoft.com/office/drawing/2014/main" id="{30C6FC95-03AF-4974-80D7-48C315445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9" y="2037"/>
              <a:ext cx="466" cy="197"/>
            </a:xfrm>
            <a:custGeom>
              <a:avLst/>
              <a:gdLst>
                <a:gd name="T0" fmla="*/ 9 w 208"/>
                <a:gd name="T1" fmla="*/ 12 h 82"/>
                <a:gd name="T2" fmla="*/ 1340 w 208"/>
                <a:gd name="T3" fmla="*/ 346 h 82"/>
                <a:gd name="T4" fmla="*/ 1768 w 208"/>
                <a:gd name="T5" fmla="*/ 572 h 82"/>
                <a:gd name="T6" fmla="*/ 2303 w 208"/>
                <a:gd name="T7" fmla="*/ 1136 h 82"/>
                <a:gd name="T8" fmla="*/ 2339 w 208"/>
                <a:gd name="T9" fmla="*/ 1108 h 82"/>
                <a:gd name="T10" fmla="*/ 0 w 208"/>
                <a:gd name="T11" fmla="*/ 0 h 82"/>
                <a:gd name="T12" fmla="*/ 9 w 208"/>
                <a:gd name="T13" fmla="*/ 12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8" h="82">
                  <a:moveTo>
                    <a:pt x="1" y="1"/>
                  </a:moveTo>
                  <a:cubicBezTo>
                    <a:pt x="39" y="4"/>
                    <a:pt x="81" y="11"/>
                    <a:pt x="119" y="25"/>
                  </a:cubicBezTo>
                  <a:cubicBezTo>
                    <a:pt x="132" y="30"/>
                    <a:pt x="146" y="35"/>
                    <a:pt x="157" y="41"/>
                  </a:cubicBezTo>
                  <a:cubicBezTo>
                    <a:pt x="178" y="52"/>
                    <a:pt x="193" y="66"/>
                    <a:pt x="205" y="82"/>
                  </a:cubicBezTo>
                  <a:cubicBezTo>
                    <a:pt x="208" y="80"/>
                    <a:pt x="208" y="80"/>
                    <a:pt x="208" y="80"/>
                  </a:cubicBezTo>
                  <a:cubicBezTo>
                    <a:pt x="170" y="27"/>
                    <a:pt x="75" y="6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6" name="Freeform 373">
              <a:extLst>
                <a:ext uri="{FF2B5EF4-FFF2-40B4-BE49-F238E27FC236}">
                  <a16:creationId xmlns:a16="http://schemas.microsoft.com/office/drawing/2014/main" id="{3457374F-675D-4D24-AD09-2C5E9B568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70"/>
              <a:ext cx="695" cy="337"/>
            </a:xfrm>
            <a:custGeom>
              <a:avLst/>
              <a:gdLst>
                <a:gd name="T0" fmla="*/ 0 w 310"/>
                <a:gd name="T1" fmla="*/ 165 h 141"/>
                <a:gd name="T2" fmla="*/ 0 w 310"/>
                <a:gd name="T3" fmla="*/ 165 h 141"/>
                <a:gd name="T4" fmla="*/ 2749 w 310"/>
                <a:gd name="T5" fmla="*/ 736 h 141"/>
                <a:gd name="T6" fmla="*/ 3448 w 310"/>
                <a:gd name="T7" fmla="*/ 1924 h 141"/>
                <a:gd name="T8" fmla="*/ 3493 w 310"/>
                <a:gd name="T9" fmla="*/ 1914 h 141"/>
                <a:gd name="T10" fmla="*/ 2776 w 310"/>
                <a:gd name="T11" fmla="*/ 686 h 141"/>
                <a:gd name="T12" fmla="*/ 0 w 310"/>
                <a:gd name="T13" fmla="*/ 165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" h="141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44" y="0"/>
                    <a:pt x="168" y="5"/>
                    <a:pt x="244" y="54"/>
                  </a:cubicBezTo>
                  <a:cubicBezTo>
                    <a:pt x="279" y="76"/>
                    <a:pt x="300" y="106"/>
                    <a:pt x="306" y="141"/>
                  </a:cubicBezTo>
                  <a:cubicBezTo>
                    <a:pt x="310" y="140"/>
                    <a:pt x="310" y="140"/>
                    <a:pt x="310" y="140"/>
                  </a:cubicBezTo>
                  <a:cubicBezTo>
                    <a:pt x="304" y="104"/>
                    <a:pt x="282" y="74"/>
                    <a:pt x="246" y="50"/>
                  </a:cubicBezTo>
                  <a:cubicBezTo>
                    <a:pt x="169" y="1"/>
                    <a:pt x="45" y="0"/>
                    <a:pt x="0" y="12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7" name="Freeform 374">
              <a:extLst>
                <a:ext uri="{FF2B5EF4-FFF2-40B4-BE49-F238E27FC236}">
                  <a16:creationId xmlns:a16="http://schemas.microsoft.com/office/drawing/2014/main" id="{A3ABDA6E-D595-49AA-9ED9-59647BEE4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576"/>
              <a:ext cx="217" cy="155"/>
            </a:xfrm>
            <a:custGeom>
              <a:avLst/>
              <a:gdLst>
                <a:gd name="T0" fmla="*/ 0 w 97"/>
                <a:gd name="T1" fmla="*/ 0 h 65"/>
                <a:gd name="T2" fmla="*/ 1040 w 97"/>
                <a:gd name="T3" fmla="*/ 882 h 65"/>
                <a:gd name="T4" fmla="*/ 1085 w 97"/>
                <a:gd name="T5" fmla="*/ 870 h 65"/>
                <a:gd name="T6" fmla="*/ 0 w 97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65">
                  <a:moveTo>
                    <a:pt x="0" y="0"/>
                  </a:moveTo>
                  <a:cubicBezTo>
                    <a:pt x="35" y="6"/>
                    <a:pt x="88" y="32"/>
                    <a:pt x="93" y="65"/>
                  </a:cubicBezTo>
                  <a:cubicBezTo>
                    <a:pt x="97" y="64"/>
                    <a:pt x="97" y="64"/>
                    <a:pt x="97" y="64"/>
                  </a:cubicBezTo>
                  <a:cubicBezTo>
                    <a:pt x="92" y="30"/>
                    <a:pt x="36" y="6"/>
                    <a:pt x="0" y="0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8" name="Freeform 375">
              <a:extLst>
                <a:ext uri="{FF2B5EF4-FFF2-40B4-BE49-F238E27FC236}">
                  <a16:creationId xmlns:a16="http://schemas.microsoft.com/office/drawing/2014/main" id="{3400A204-BA81-4FF9-BEAB-7211660687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4" y="964"/>
              <a:ext cx="1928" cy="2709"/>
            </a:xfrm>
            <a:custGeom>
              <a:avLst/>
              <a:gdLst>
                <a:gd name="T0" fmla="*/ 0 w 860"/>
                <a:gd name="T1" fmla="*/ 14915 h 1133"/>
                <a:gd name="T2" fmla="*/ 155 w 860"/>
                <a:gd name="T3" fmla="*/ 15035 h 1133"/>
                <a:gd name="T4" fmla="*/ 2728 w 860"/>
                <a:gd name="T5" fmla="*/ 14996 h 1133"/>
                <a:gd name="T6" fmla="*/ 2715 w 860"/>
                <a:gd name="T7" fmla="*/ 15006 h 1133"/>
                <a:gd name="T8" fmla="*/ 3840 w 860"/>
                <a:gd name="T9" fmla="*/ 14652 h 1133"/>
                <a:gd name="T10" fmla="*/ 4419 w 860"/>
                <a:gd name="T11" fmla="*/ 14475 h 1133"/>
                <a:gd name="T12" fmla="*/ 4845 w 860"/>
                <a:gd name="T13" fmla="*/ 14446 h 1133"/>
                <a:gd name="T14" fmla="*/ 4845 w 860"/>
                <a:gd name="T15" fmla="*/ 14446 h 1133"/>
                <a:gd name="T16" fmla="*/ 5735 w 860"/>
                <a:gd name="T17" fmla="*/ 14475 h 1133"/>
                <a:gd name="T18" fmla="*/ 6961 w 860"/>
                <a:gd name="T19" fmla="*/ 14996 h 1133"/>
                <a:gd name="T20" fmla="*/ 6961 w 860"/>
                <a:gd name="T21" fmla="*/ 14996 h 1133"/>
                <a:gd name="T22" fmla="*/ 9535 w 860"/>
                <a:gd name="T23" fmla="*/ 15035 h 1133"/>
                <a:gd name="T24" fmla="*/ 9689 w 860"/>
                <a:gd name="T25" fmla="*/ 14927 h 1133"/>
                <a:gd name="T26" fmla="*/ 0 w 860"/>
                <a:gd name="T27" fmla="*/ 9346 h 1133"/>
                <a:gd name="T28" fmla="*/ 0 w 860"/>
                <a:gd name="T29" fmla="*/ 9346 h 1133"/>
                <a:gd name="T30" fmla="*/ 9689 w 860"/>
                <a:gd name="T31" fmla="*/ 8146 h 1133"/>
                <a:gd name="T32" fmla="*/ 8685 w 860"/>
                <a:gd name="T33" fmla="*/ 8352 h 1133"/>
                <a:gd name="T34" fmla="*/ 8575 w 860"/>
                <a:gd name="T35" fmla="*/ 8392 h 1133"/>
                <a:gd name="T36" fmla="*/ 8539 w 860"/>
                <a:gd name="T37" fmla="*/ 8352 h 1133"/>
                <a:gd name="T38" fmla="*/ 8539 w 860"/>
                <a:gd name="T39" fmla="*/ 8256 h 1133"/>
                <a:gd name="T40" fmla="*/ 8609 w 860"/>
                <a:gd name="T41" fmla="*/ 7163 h 1133"/>
                <a:gd name="T42" fmla="*/ 8645 w 860"/>
                <a:gd name="T43" fmla="*/ 4904 h 1133"/>
                <a:gd name="T44" fmla="*/ 8620 w 860"/>
                <a:gd name="T45" fmla="*/ 2774 h 1133"/>
                <a:gd name="T46" fmla="*/ 8620 w 860"/>
                <a:gd name="T47" fmla="*/ 2774 h 1133"/>
                <a:gd name="T48" fmla="*/ 7685 w 860"/>
                <a:gd name="T49" fmla="*/ 806 h 1133"/>
                <a:gd name="T50" fmla="*/ 4845 w 860"/>
                <a:gd name="T51" fmla="*/ 0 h 1133"/>
                <a:gd name="T52" fmla="*/ 4845 w 860"/>
                <a:gd name="T53" fmla="*/ 0 h 1133"/>
                <a:gd name="T54" fmla="*/ 2006 w 860"/>
                <a:gd name="T55" fmla="*/ 806 h 1133"/>
                <a:gd name="T56" fmla="*/ 1072 w 860"/>
                <a:gd name="T57" fmla="*/ 2774 h 1133"/>
                <a:gd name="T58" fmla="*/ 1072 w 860"/>
                <a:gd name="T59" fmla="*/ 2774 h 1133"/>
                <a:gd name="T60" fmla="*/ 1060 w 860"/>
                <a:gd name="T61" fmla="*/ 3333 h 1133"/>
                <a:gd name="T62" fmla="*/ 1045 w 860"/>
                <a:gd name="T63" fmla="*/ 6929 h 1133"/>
                <a:gd name="T64" fmla="*/ 1161 w 860"/>
                <a:gd name="T65" fmla="*/ 8433 h 1133"/>
                <a:gd name="T66" fmla="*/ 1072 w 860"/>
                <a:gd name="T67" fmla="*/ 8462 h 1133"/>
                <a:gd name="T68" fmla="*/ 0 w 860"/>
                <a:gd name="T69" fmla="*/ 8117 h 1133"/>
                <a:gd name="T70" fmla="*/ 9689 w 860"/>
                <a:gd name="T71" fmla="*/ 9346 h 1133"/>
                <a:gd name="T72" fmla="*/ 9689 w 860"/>
                <a:gd name="T73" fmla="*/ 9346 h 11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60" h="1133">
                  <a:moveTo>
                    <a:pt x="0" y="1091"/>
                  </a:moveTo>
                  <a:cubicBezTo>
                    <a:pt x="5" y="1097"/>
                    <a:pt x="10" y="1098"/>
                    <a:pt x="14" y="1100"/>
                  </a:cubicBezTo>
                  <a:cubicBezTo>
                    <a:pt x="102" y="1133"/>
                    <a:pt x="190" y="1123"/>
                    <a:pt x="242" y="1097"/>
                  </a:cubicBezTo>
                  <a:cubicBezTo>
                    <a:pt x="241" y="1098"/>
                    <a:pt x="241" y="1098"/>
                    <a:pt x="241" y="1098"/>
                  </a:cubicBezTo>
                  <a:cubicBezTo>
                    <a:pt x="270" y="1083"/>
                    <a:pt x="304" y="1079"/>
                    <a:pt x="341" y="1072"/>
                  </a:cubicBezTo>
                  <a:cubicBezTo>
                    <a:pt x="358" y="1069"/>
                    <a:pt x="375" y="1060"/>
                    <a:pt x="392" y="1059"/>
                  </a:cubicBezTo>
                  <a:cubicBezTo>
                    <a:pt x="405" y="1058"/>
                    <a:pt x="418" y="1057"/>
                    <a:pt x="430" y="1057"/>
                  </a:cubicBezTo>
                  <a:cubicBezTo>
                    <a:pt x="430" y="1057"/>
                    <a:pt x="430" y="1057"/>
                    <a:pt x="430" y="1057"/>
                  </a:cubicBezTo>
                  <a:cubicBezTo>
                    <a:pt x="454" y="1057"/>
                    <a:pt x="484" y="1055"/>
                    <a:pt x="509" y="1059"/>
                  </a:cubicBezTo>
                  <a:cubicBezTo>
                    <a:pt x="550" y="1065"/>
                    <a:pt x="586" y="1081"/>
                    <a:pt x="618" y="1097"/>
                  </a:cubicBezTo>
                  <a:cubicBezTo>
                    <a:pt x="618" y="1097"/>
                    <a:pt x="618" y="1097"/>
                    <a:pt x="618" y="1097"/>
                  </a:cubicBezTo>
                  <a:cubicBezTo>
                    <a:pt x="670" y="1123"/>
                    <a:pt x="758" y="1133"/>
                    <a:pt x="846" y="1100"/>
                  </a:cubicBezTo>
                  <a:cubicBezTo>
                    <a:pt x="851" y="1098"/>
                    <a:pt x="856" y="1095"/>
                    <a:pt x="860" y="1092"/>
                  </a:cubicBezTo>
                  <a:moveTo>
                    <a:pt x="0" y="684"/>
                  </a:moveTo>
                  <a:cubicBezTo>
                    <a:pt x="0" y="684"/>
                    <a:pt x="0" y="684"/>
                    <a:pt x="0" y="684"/>
                  </a:cubicBezTo>
                  <a:moveTo>
                    <a:pt x="860" y="596"/>
                  </a:moveTo>
                  <a:cubicBezTo>
                    <a:pt x="838" y="596"/>
                    <a:pt x="797" y="601"/>
                    <a:pt x="771" y="611"/>
                  </a:cubicBezTo>
                  <a:cubicBezTo>
                    <a:pt x="767" y="612"/>
                    <a:pt x="764" y="613"/>
                    <a:pt x="761" y="614"/>
                  </a:cubicBezTo>
                  <a:cubicBezTo>
                    <a:pt x="760" y="615"/>
                    <a:pt x="759" y="613"/>
                    <a:pt x="758" y="611"/>
                  </a:cubicBezTo>
                  <a:cubicBezTo>
                    <a:pt x="758" y="609"/>
                    <a:pt x="757" y="606"/>
                    <a:pt x="758" y="604"/>
                  </a:cubicBezTo>
                  <a:cubicBezTo>
                    <a:pt x="761" y="579"/>
                    <a:pt x="762" y="564"/>
                    <a:pt x="764" y="524"/>
                  </a:cubicBezTo>
                  <a:cubicBezTo>
                    <a:pt x="766" y="480"/>
                    <a:pt x="768" y="411"/>
                    <a:pt x="767" y="359"/>
                  </a:cubicBezTo>
                  <a:cubicBezTo>
                    <a:pt x="765" y="321"/>
                    <a:pt x="765" y="203"/>
                    <a:pt x="765" y="203"/>
                  </a:cubicBezTo>
                  <a:cubicBezTo>
                    <a:pt x="765" y="203"/>
                    <a:pt x="765" y="203"/>
                    <a:pt x="765" y="203"/>
                  </a:cubicBezTo>
                  <a:cubicBezTo>
                    <a:pt x="765" y="135"/>
                    <a:pt x="729" y="90"/>
                    <a:pt x="682" y="59"/>
                  </a:cubicBezTo>
                  <a:cubicBezTo>
                    <a:pt x="610" y="12"/>
                    <a:pt x="505" y="0"/>
                    <a:pt x="430" y="0"/>
                  </a:cubicBezTo>
                  <a:cubicBezTo>
                    <a:pt x="430" y="0"/>
                    <a:pt x="430" y="0"/>
                    <a:pt x="430" y="0"/>
                  </a:cubicBezTo>
                  <a:cubicBezTo>
                    <a:pt x="355" y="0"/>
                    <a:pt x="251" y="12"/>
                    <a:pt x="178" y="59"/>
                  </a:cubicBezTo>
                  <a:cubicBezTo>
                    <a:pt x="131" y="90"/>
                    <a:pt x="95" y="135"/>
                    <a:pt x="95" y="203"/>
                  </a:cubicBezTo>
                  <a:cubicBezTo>
                    <a:pt x="95" y="203"/>
                    <a:pt x="95" y="203"/>
                    <a:pt x="95" y="203"/>
                  </a:cubicBezTo>
                  <a:cubicBezTo>
                    <a:pt x="94" y="244"/>
                    <a:pt x="94" y="244"/>
                    <a:pt x="94" y="244"/>
                  </a:cubicBezTo>
                  <a:cubicBezTo>
                    <a:pt x="90" y="332"/>
                    <a:pt x="91" y="431"/>
                    <a:pt x="93" y="507"/>
                  </a:cubicBezTo>
                  <a:cubicBezTo>
                    <a:pt x="94" y="568"/>
                    <a:pt x="101" y="592"/>
                    <a:pt x="103" y="617"/>
                  </a:cubicBezTo>
                  <a:cubicBezTo>
                    <a:pt x="105" y="623"/>
                    <a:pt x="98" y="621"/>
                    <a:pt x="95" y="619"/>
                  </a:cubicBezTo>
                  <a:cubicBezTo>
                    <a:pt x="70" y="608"/>
                    <a:pt x="36" y="593"/>
                    <a:pt x="0" y="594"/>
                  </a:cubicBezTo>
                  <a:moveTo>
                    <a:pt x="860" y="684"/>
                  </a:moveTo>
                  <a:cubicBezTo>
                    <a:pt x="860" y="684"/>
                    <a:pt x="860" y="684"/>
                    <a:pt x="860" y="68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39" name="Freeform 376">
              <a:extLst>
                <a:ext uri="{FF2B5EF4-FFF2-40B4-BE49-F238E27FC236}">
                  <a16:creationId xmlns:a16="http://schemas.microsoft.com/office/drawing/2014/main" id="{3B172295-31C2-42C8-8B6D-B4307DCBB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134"/>
              <a:ext cx="1157" cy="2455"/>
            </a:xfrm>
            <a:custGeom>
              <a:avLst/>
              <a:gdLst>
                <a:gd name="T0" fmla="*/ 4601 w 516"/>
                <a:gd name="T1" fmla="*/ 13595 h 1027"/>
                <a:gd name="T2" fmla="*/ 4310 w 516"/>
                <a:gd name="T3" fmla="*/ 10874 h 1027"/>
                <a:gd name="T4" fmla="*/ 4294 w 516"/>
                <a:gd name="T5" fmla="*/ 9538 h 1027"/>
                <a:gd name="T6" fmla="*/ 5092 w 516"/>
                <a:gd name="T7" fmla="*/ 8429 h 1027"/>
                <a:gd name="T8" fmla="*/ 5545 w 516"/>
                <a:gd name="T9" fmla="*/ 7485 h 1027"/>
                <a:gd name="T10" fmla="*/ 5556 w 516"/>
                <a:gd name="T11" fmla="*/ 7023 h 1027"/>
                <a:gd name="T12" fmla="*/ 5662 w 516"/>
                <a:gd name="T13" fmla="*/ 6624 h 1027"/>
                <a:gd name="T14" fmla="*/ 5545 w 516"/>
                <a:gd name="T15" fmla="*/ 6050 h 1027"/>
                <a:gd name="T16" fmla="*/ 5691 w 516"/>
                <a:gd name="T17" fmla="*/ 5658 h 1027"/>
                <a:gd name="T18" fmla="*/ 5556 w 516"/>
                <a:gd name="T19" fmla="*/ 5190 h 1027"/>
                <a:gd name="T20" fmla="*/ 5691 w 516"/>
                <a:gd name="T21" fmla="*/ 4850 h 1027"/>
                <a:gd name="T22" fmla="*/ 5617 w 516"/>
                <a:gd name="T23" fmla="*/ 4155 h 1027"/>
                <a:gd name="T24" fmla="*/ 5796 w 516"/>
                <a:gd name="T25" fmla="*/ 3416 h 1027"/>
                <a:gd name="T26" fmla="*/ 5715 w 516"/>
                <a:gd name="T27" fmla="*/ 2938 h 1027"/>
                <a:gd name="T28" fmla="*/ 5807 w 516"/>
                <a:gd name="T29" fmla="*/ 2347 h 1027"/>
                <a:gd name="T30" fmla="*/ 5783 w 516"/>
                <a:gd name="T31" fmla="*/ 1936 h 1027"/>
                <a:gd name="T32" fmla="*/ 5816 w 516"/>
                <a:gd name="T33" fmla="*/ 1805 h 1027"/>
                <a:gd name="T34" fmla="*/ 5816 w 516"/>
                <a:gd name="T35" fmla="*/ 1805 h 1027"/>
                <a:gd name="T36" fmla="*/ 2910 w 516"/>
                <a:gd name="T37" fmla="*/ 0 h 1027"/>
                <a:gd name="T38" fmla="*/ 0 w 516"/>
                <a:gd name="T39" fmla="*/ 1805 h 1027"/>
                <a:gd name="T40" fmla="*/ 0 w 516"/>
                <a:gd name="T41" fmla="*/ 1805 h 1027"/>
                <a:gd name="T42" fmla="*/ 0 w 516"/>
                <a:gd name="T43" fmla="*/ 2692 h 1027"/>
                <a:gd name="T44" fmla="*/ 110 w 516"/>
                <a:gd name="T45" fmla="*/ 3210 h 1027"/>
                <a:gd name="T46" fmla="*/ 0 w 516"/>
                <a:gd name="T47" fmla="*/ 3567 h 1027"/>
                <a:gd name="T48" fmla="*/ 110 w 516"/>
                <a:gd name="T49" fmla="*/ 3892 h 1027"/>
                <a:gd name="T50" fmla="*/ 65 w 516"/>
                <a:gd name="T51" fmla="*/ 4224 h 1027"/>
                <a:gd name="T52" fmla="*/ 226 w 516"/>
                <a:gd name="T53" fmla="*/ 4850 h 1027"/>
                <a:gd name="T54" fmla="*/ 65 w 516"/>
                <a:gd name="T55" fmla="*/ 5395 h 1027"/>
                <a:gd name="T56" fmla="*/ 247 w 516"/>
                <a:gd name="T57" fmla="*/ 5835 h 1027"/>
                <a:gd name="T58" fmla="*/ 157 w 516"/>
                <a:gd name="T59" fmla="*/ 6624 h 1027"/>
                <a:gd name="T60" fmla="*/ 724 w 516"/>
                <a:gd name="T61" fmla="*/ 8429 h 1027"/>
                <a:gd name="T62" fmla="*/ 1522 w 516"/>
                <a:gd name="T63" fmla="*/ 9538 h 1027"/>
                <a:gd name="T64" fmla="*/ 1509 w 516"/>
                <a:gd name="T65" fmla="*/ 10874 h 1027"/>
                <a:gd name="T66" fmla="*/ 1227 w 516"/>
                <a:gd name="T67" fmla="*/ 13595 h 1027"/>
                <a:gd name="T68" fmla="*/ 789 w 516"/>
                <a:gd name="T69" fmla="*/ 14018 h 1027"/>
                <a:gd name="T70" fmla="*/ 780 w 516"/>
                <a:gd name="T71" fmla="*/ 14030 h 1027"/>
                <a:gd name="T72" fmla="*/ 1906 w 516"/>
                <a:gd name="T73" fmla="*/ 13673 h 1027"/>
                <a:gd name="T74" fmla="*/ 2478 w 516"/>
                <a:gd name="T75" fmla="*/ 13497 h 1027"/>
                <a:gd name="T76" fmla="*/ 2910 w 516"/>
                <a:gd name="T77" fmla="*/ 13468 h 1027"/>
                <a:gd name="T78" fmla="*/ 2910 w 516"/>
                <a:gd name="T79" fmla="*/ 13468 h 1027"/>
                <a:gd name="T80" fmla="*/ 3801 w 516"/>
                <a:gd name="T81" fmla="*/ 13497 h 1027"/>
                <a:gd name="T82" fmla="*/ 5027 w 516"/>
                <a:gd name="T83" fmla="*/ 14018 h 1027"/>
                <a:gd name="T84" fmla="*/ 5027 w 516"/>
                <a:gd name="T85" fmla="*/ 14018 h 1027"/>
                <a:gd name="T86" fmla="*/ 4601 w 516"/>
                <a:gd name="T87" fmla="*/ 13595 h 102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16" h="1027">
                  <a:moveTo>
                    <a:pt x="408" y="995"/>
                  </a:moveTo>
                  <a:cubicBezTo>
                    <a:pt x="366" y="933"/>
                    <a:pt x="384" y="836"/>
                    <a:pt x="382" y="796"/>
                  </a:cubicBezTo>
                  <a:cubicBezTo>
                    <a:pt x="380" y="756"/>
                    <a:pt x="369" y="733"/>
                    <a:pt x="381" y="698"/>
                  </a:cubicBezTo>
                  <a:cubicBezTo>
                    <a:pt x="396" y="654"/>
                    <a:pt x="408" y="665"/>
                    <a:pt x="452" y="617"/>
                  </a:cubicBezTo>
                  <a:cubicBezTo>
                    <a:pt x="473" y="595"/>
                    <a:pt x="485" y="570"/>
                    <a:pt x="492" y="548"/>
                  </a:cubicBezTo>
                  <a:cubicBezTo>
                    <a:pt x="496" y="537"/>
                    <a:pt x="491" y="524"/>
                    <a:pt x="493" y="514"/>
                  </a:cubicBezTo>
                  <a:cubicBezTo>
                    <a:pt x="495" y="502"/>
                    <a:pt x="502" y="493"/>
                    <a:pt x="502" y="485"/>
                  </a:cubicBezTo>
                  <a:cubicBezTo>
                    <a:pt x="504" y="457"/>
                    <a:pt x="494" y="460"/>
                    <a:pt x="492" y="443"/>
                  </a:cubicBezTo>
                  <a:cubicBezTo>
                    <a:pt x="490" y="426"/>
                    <a:pt x="503" y="430"/>
                    <a:pt x="505" y="414"/>
                  </a:cubicBezTo>
                  <a:cubicBezTo>
                    <a:pt x="507" y="398"/>
                    <a:pt x="493" y="394"/>
                    <a:pt x="493" y="380"/>
                  </a:cubicBezTo>
                  <a:cubicBezTo>
                    <a:pt x="493" y="366"/>
                    <a:pt x="505" y="369"/>
                    <a:pt x="505" y="355"/>
                  </a:cubicBezTo>
                  <a:cubicBezTo>
                    <a:pt x="505" y="336"/>
                    <a:pt x="498" y="321"/>
                    <a:pt x="498" y="304"/>
                  </a:cubicBezTo>
                  <a:cubicBezTo>
                    <a:pt x="498" y="287"/>
                    <a:pt x="515" y="263"/>
                    <a:pt x="514" y="250"/>
                  </a:cubicBezTo>
                  <a:cubicBezTo>
                    <a:pt x="513" y="236"/>
                    <a:pt x="507" y="227"/>
                    <a:pt x="507" y="215"/>
                  </a:cubicBezTo>
                  <a:cubicBezTo>
                    <a:pt x="507" y="203"/>
                    <a:pt x="515" y="186"/>
                    <a:pt x="515" y="172"/>
                  </a:cubicBezTo>
                  <a:cubicBezTo>
                    <a:pt x="515" y="158"/>
                    <a:pt x="512" y="148"/>
                    <a:pt x="513" y="142"/>
                  </a:cubicBezTo>
                  <a:cubicBezTo>
                    <a:pt x="514" y="138"/>
                    <a:pt x="516" y="135"/>
                    <a:pt x="516" y="132"/>
                  </a:cubicBezTo>
                  <a:cubicBezTo>
                    <a:pt x="516" y="132"/>
                    <a:pt x="516" y="132"/>
                    <a:pt x="516" y="132"/>
                  </a:cubicBezTo>
                  <a:cubicBezTo>
                    <a:pt x="516" y="45"/>
                    <a:pt x="378" y="0"/>
                    <a:pt x="258" y="0"/>
                  </a:cubicBezTo>
                  <a:cubicBezTo>
                    <a:pt x="139" y="0"/>
                    <a:pt x="0" y="45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215"/>
                    <a:pt x="10" y="211"/>
                    <a:pt x="10" y="235"/>
                  </a:cubicBezTo>
                  <a:cubicBezTo>
                    <a:pt x="10" y="252"/>
                    <a:pt x="0" y="247"/>
                    <a:pt x="0" y="261"/>
                  </a:cubicBezTo>
                  <a:cubicBezTo>
                    <a:pt x="0" y="275"/>
                    <a:pt x="9" y="270"/>
                    <a:pt x="10" y="285"/>
                  </a:cubicBezTo>
                  <a:cubicBezTo>
                    <a:pt x="12" y="299"/>
                    <a:pt x="3" y="296"/>
                    <a:pt x="6" y="309"/>
                  </a:cubicBezTo>
                  <a:cubicBezTo>
                    <a:pt x="6" y="329"/>
                    <a:pt x="20" y="337"/>
                    <a:pt x="20" y="355"/>
                  </a:cubicBezTo>
                  <a:cubicBezTo>
                    <a:pt x="20" y="373"/>
                    <a:pt x="4" y="377"/>
                    <a:pt x="6" y="395"/>
                  </a:cubicBezTo>
                  <a:cubicBezTo>
                    <a:pt x="8" y="413"/>
                    <a:pt x="22" y="409"/>
                    <a:pt x="22" y="427"/>
                  </a:cubicBezTo>
                  <a:cubicBezTo>
                    <a:pt x="22" y="445"/>
                    <a:pt x="14" y="457"/>
                    <a:pt x="14" y="485"/>
                  </a:cubicBezTo>
                  <a:cubicBezTo>
                    <a:pt x="14" y="513"/>
                    <a:pt x="20" y="569"/>
                    <a:pt x="64" y="617"/>
                  </a:cubicBezTo>
                  <a:cubicBezTo>
                    <a:pt x="108" y="665"/>
                    <a:pt x="120" y="654"/>
                    <a:pt x="135" y="698"/>
                  </a:cubicBezTo>
                  <a:cubicBezTo>
                    <a:pt x="147" y="733"/>
                    <a:pt x="136" y="756"/>
                    <a:pt x="134" y="796"/>
                  </a:cubicBezTo>
                  <a:cubicBezTo>
                    <a:pt x="132" y="836"/>
                    <a:pt x="151" y="933"/>
                    <a:pt x="109" y="995"/>
                  </a:cubicBezTo>
                  <a:cubicBezTo>
                    <a:pt x="101" y="1007"/>
                    <a:pt x="87" y="1017"/>
                    <a:pt x="70" y="1026"/>
                  </a:cubicBezTo>
                  <a:cubicBezTo>
                    <a:pt x="69" y="1027"/>
                    <a:pt x="69" y="1027"/>
                    <a:pt x="69" y="1027"/>
                  </a:cubicBezTo>
                  <a:cubicBezTo>
                    <a:pt x="98" y="1012"/>
                    <a:pt x="132" y="1008"/>
                    <a:pt x="169" y="1001"/>
                  </a:cubicBezTo>
                  <a:cubicBezTo>
                    <a:pt x="186" y="998"/>
                    <a:pt x="203" y="989"/>
                    <a:pt x="220" y="988"/>
                  </a:cubicBezTo>
                  <a:cubicBezTo>
                    <a:pt x="233" y="987"/>
                    <a:pt x="246" y="986"/>
                    <a:pt x="258" y="986"/>
                  </a:cubicBezTo>
                  <a:cubicBezTo>
                    <a:pt x="258" y="986"/>
                    <a:pt x="258" y="986"/>
                    <a:pt x="258" y="986"/>
                  </a:cubicBezTo>
                  <a:cubicBezTo>
                    <a:pt x="282" y="986"/>
                    <a:pt x="312" y="984"/>
                    <a:pt x="337" y="988"/>
                  </a:cubicBezTo>
                  <a:cubicBezTo>
                    <a:pt x="378" y="994"/>
                    <a:pt x="414" y="1010"/>
                    <a:pt x="446" y="1026"/>
                  </a:cubicBezTo>
                  <a:cubicBezTo>
                    <a:pt x="446" y="1026"/>
                    <a:pt x="446" y="1026"/>
                    <a:pt x="446" y="1026"/>
                  </a:cubicBezTo>
                  <a:cubicBezTo>
                    <a:pt x="429" y="1017"/>
                    <a:pt x="415" y="1006"/>
                    <a:pt x="408" y="995"/>
                  </a:cubicBezTo>
                  <a:close/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0" name="Freeform 377">
              <a:extLst>
                <a:ext uri="{FF2B5EF4-FFF2-40B4-BE49-F238E27FC236}">
                  <a16:creationId xmlns:a16="http://schemas.microsoft.com/office/drawing/2014/main" id="{794D5F24-E92B-4C4C-BCBD-9CE233893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975"/>
              <a:ext cx="11" cy="150"/>
            </a:xfrm>
            <a:custGeom>
              <a:avLst/>
              <a:gdLst>
                <a:gd name="T0" fmla="*/ 9 w 5"/>
                <a:gd name="T1" fmla="*/ 0 h 63"/>
                <a:gd name="T2" fmla="*/ 33 w 5"/>
                <a:gd name="T3" fmla="*/ 555 h 63"/>
                <a:gd name="T4" fmla="*/ 0 w 5"/>
                <a:gd name="T5" fmla="*/ 850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3">
                  <a:moveTo>
                    <a:pt x="1" y="0"/>
                  </a:moveTo>
                  <a:cubicBezTo>
                    <a:pt x="4" y="12"/>
                    <a:pt x="5" y="28"/>
                    <a:pt x="3" y="41"/>
                  </a:cubicBezTo>
                  <a:cubicBezTo>
                    <a:pt x="1" y="48"/>
                    <a:pt x="0" y="55"/>
                    <a:pt x="0" y="6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1" name="Freeform 378">
              <a:extLst>
                <a:ext uri="{FF2B5EF4-FFF2-40B4-BE49-F238E27FC236}">
                  <a16:creationId xmlns:a16="http://schemas.microsoft.com/office/drawing/2014/main" id="{BC86465C-7EDA-41A5-A348-9E7545367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714"/>
              <a:ext cx="32" cy="189"/>
            </a:xfrm>
            <a:custGeom>
              <a:avLst/>
              <a:gdLst>
                <a:gd name="T0" fmla="*/ 0 w 14"/>
                <a:gd name="T1" fmla="*/ 0 h 79"/>
                <a:gd name="T2" fmla="*/ 94 w 14"/>
                <a:gd name="T3" fmla="*/ 493 h 79"/>
                <a:gd name="T4" fmla="*/ 158 w 14"/>
                <a:gd name="T5" fmla="*/ 739 h 79"/>
                <a:gd name="T6" fmla="*/ 130 w 14"/>
                <a:gd name="T7" fmla="*/ 1081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9">
                  <a:moveTo>
                    <a:pt x="0" y="0"/>
                  </a:moveTo>
                  <a:cubicBezTo>
                    <a:pt x="4" y="12"/>
                    <a:pt x="6" y="24"/>
                    <a:pt x="8" y="36"/>
                  </a:cubicBezTo>
                  <a:cubicBezTo>
                    <a:pt x="9" y="42"/>
                    <a:pt x="12" y="48"/>
                    <a:pt x="13" y="54"/>
                  </a:cubicBezTo>
                  <a:cubicBezTo>
                    <a:pt x="14" y="62"/>
                    <a:pt x="11" y="71"/>
                    <a:pt x="11" y="7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2" name="Freeform 379">
              <a:extLst>
                <a:ext uri="{FF2B5EF4-FFF2-40B4-BE49-F238E27FC236}">
                  <a16:creationId xmlns:a16="http://schemas.microsoft.com/office/drawing/2014/main" id="{EC744F26-5690-4799-BA81-E6F52BE09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764"/>
              <a:ext cx="11" cy="46"/>
            </a:xfrm>
            <a:custGeom>
              <a:avLst/>
              <a:gdLst>
                <a:gd name="T0" fmla="*/ 0 w 5"/>
                <a:gd name="T1" fmla="*/ 0 h 19"/>
                <a:gd name="T2" fmla="*/ 44 w 5"/>
                <a:gd name="T3" fmla="*/ 26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5" y="5"/>
                    <a:pt x="4" y="13"/>
                    <a:pt x="4" y="1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3" name="Freeform 380">
              <a:extLst>
                <a:ext uri="{FF2B5EF4-FFF2-40B4-BE49-F238E27FC236}">
                  <a16:creationId xmlns:a16="http://schemas.microsoft.com/office/drawing/2014/main" id="{F88A6268-D771-4655-A5A3-5E3D5B74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3238"/>
              <a:ext cx="152" cy="129"/>
            </a:xfrm>
            <a:custGeom>
              <a:avLst/>
              <a:gdLst>
                <a:gd name="T0" fmla="*/ 0 w 68"/>
                <a:gd name="T1" fmla="*/ 0 h 54"/>
                <a:gd name="T2" fmla="*/ 101 w 68"/>
                <a:gd name="T3" fmla="*/ 342 h 54"/>
                <a:gd name="T4" fmla="*/ 210 w 68"/>
                <a:gd name="T5" fmla="*/ 435 h 54"/>
                <a:gd name="T6" fmla="*/ 300 w 68"/>
                <a:gd name="T7" fmla="*/ 559 h 54"/>
                <a:gd name="T8" fmla="*/ 534 w 68"/>
                <a:gd name="T9" fmla="*/ 640 h 54"/>
                <a:gd name="T10" fmla="*/ 760 w 68"/>
                <a:gd name="T11" fmla="*/ 707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54">
                  <a:moveTo>
                    <a:pt x="0" y="0"/>
                  </a:moveTo>
                  <a:cubicBezTo>
                    <a:pt x="1" y="7"/>
                    <a:pt x="4" y="20"/>
                    <a:pt x="9" y="25"/>
                  </a:cubicBezTo>
                  <a:cubicBezTo>
                    <a:pt x="12" y="28"/>
                    <a:pt x="15" y="29"/>
                    <a:pt x="19" y="32"/>
                  </a:cubicBezTo>
                  <a:cubicBezTo>
                    <a:pt x="22" y="36"/>
                    <a:pt x="23" y="38"/>
                    <a:pt x="27" y="41"/>
                  </a:cubicBezTo>
                  <a:cubicBezTo>
                    <a:pt x="34" y="44"/>
                    <a:pt x="42" y="45"/>
                    <a:pt x="48" y="47"/>
                  </a:cubicBezTo>
                  <a:cubicBezTo>
                    <a:pt x="57" y="51"/>
                    <a:pt x="59" y="54"/>
                    <a:pt x="68" y="5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4" name="Freeform 381">
              <a:extLst>
                <a:ext uri="{FF2B5EF4-FFF2-40B4-BE49-F238E27FC236}">
                  <a16:creationId xmlns:a16="http://schemas.microsoft.com/office/drawing/2014/main" id="{681F1F11-A13F-4894-A2EE-23C5A12DC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345"/>
              <a:ext cx="114" cy="34"/>
            </a:xfrm>
            <a:custGeom>
              <a:avLst/>
              <a:gdLst>
                <a:gd name="T0" fmla="*/ 0 w 51"/>
                <a:gd name="T1" fmla="*/ 29 h 14"/>
                <a:gd name="T2" fmla="*/ 145 w 51"/>
                <a:gd name="T3" fmla="*/ 189 h 14"/>
                <a:gd name="T4" fmla="*/ 380 w 51"/>
                <a:gd name="T5" fmla="*/ 100 h 14"/>
                <a:gd name="T6" fmla="*/ 570 w 5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4">
                  <a:moveTo>
                    <a:pt x="0" y="2"/>
                  </a:moveTo>
                  <a:cubicBezTo>
                    <a:pt x="4" y="6"/>
                    <a:pt x="7" y="12"/>
                    <a:pt x="13" y="13"/>
                  </a:cubicBezTo>
                  <a:cubicBezTo>
                    <a:pt x="19" y="14"/>
                    <a:pt x="29" y="9"/>
                    <a:pt x="34" y="7"/>
                  </a:cubicBezTo>
                  <a:cubicBezTo>
                    <a:pt x="40" y="5"/>
                    <a:pt x="45" y="2"/>
                    <a:pt x="5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5" name="Freeform 382">
              <a:extLst>
                <a:ext uri="{FF2B5EF4-FFF2-40B4-BE49-F238E27FC236}">
                  <a16:creationId xmlns:a16="http://schemas.microsoft.com/office/drawing/2014/main" id="{F1500EE9-8ACE-401F-BA97-BB217C0E6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3173"/>
              <a:ext cx="116" cy="151"/>
            </a:xfrm>
            <a:custGeom>
              <a:avLst/>
              <a:gdLst>
                <a:gd name="T0" fmla="*/ 0 w 52"/>
                <a:gd name="T1" fmla="*/ 868 h 63"/>
                <a:gd name="T2" fmla="*/ 379 w 52"/>
                <a:gd name="T3" fmla="*/ 465 h 63"/>
                <a:gd name="T4" fmla="*/ 513 w 52"/>
                <a:gd name="T5" fmla="*/ 304 h 63"/>
                <a:gd name="T6" fmla="*/ 578 w 52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63">
                  <a:moveTo>
                    <a:pt x="0" y="63"/>
                  </a:moveTo>
                  <a:cubicBezTo>
                    <a:pt x="14" y="59"/>
                    <a:pt x="24" y="45"/>
                    <a:pt x="34" y="34"/>
                  </a:cubicBezTo>
                  <a:cubicBezTo>
                    <a:pt x="37" y="31"/>
                    <a:pt x="43" y="27"/>
                    <a:pt x="46" y="22"/>
                  </a:cubicBezTo>
                  <a:cubicBezTo>
                    <a:pt x="50" y="16"/>
                    <a:pt x="49" y="7"/>
                    <a:pt x="52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6" name="Line 383">
              <a:extLst>
                <a:ext uri="{FF2B5EF4-FFF2-40B4-BE49-F238E27FC236}">
                  <a16:creationId xmlns:a16="http://schemas.microsoft.com/office/drawing/2014/main" id="{6EB32904-4910-430E-8CA1-EB08D4E78A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16" y="1449"/>
              <a:ext cx="168" cy="1"/>
            </a:xfrm>
            <a:prstGeom prst="line">
              <a:avLst/>
            </a:prstGeom>
            <a:noFill/>
            <a:ln w="1428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7" name="Line 384">
              <a:extLst>
                <a:ext uri="{FF2B5EF4-FFF2-40B4-BE49-F238E27FC236}">
                  <a16:creationId xmlns:a16="http://schemas.microsoft.com/office/drawing/2014/main" id="{7A79DE53-A900-44E4-A25C-1EBAA173D8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89" y="1449"/>
              <a:ext cx="168" cy="1"/>
            </a:xfrm>
            <a:prstGeom prst="line">
              <a:avLst/>
            </a:prstGeom>
            <a:noFill/>
            <a:ln w="1428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8" name="Freeform 385">
              <a:extLst>
                <a:ext uri="{FF2B5EF4-FFF2-40B4-BE49-F238E27FC236}">
                  <a16:creationId xmlns:a16="http://schemas.microsoft.com/office/drawing/2014/main" id="{C4CE07DC-C776-440C-A217-E13BA5C7F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2769"/>
              <a:ext cx="40" cy="93"/>
            </a:xfrm>
            <a:custGeom>
              <a:avLst/>
              <a:gdLst>
                <a:gd name="T0" fmla="*/ 36 w 18"/>
                <a:gd name="T1" fmla="*/ 0 h 39"/>
                <a:gd name="T2" fmla="*/ 0 w 18"/>
                <a:gd name="T3" fmla="*/ 98 h 39"/>
                <a:gd name="T4" fmla="*/ 109 w 18"/>
                <a:gd name="T5" fmla="*/ 69 h 39"/>
                <a:gd name="T6" fmla="*/ 44 w 18"/>
                <a:gd name="T7" fmla="*/ 188 h 39"/>
                <a:gd name="T8" fmla="*/ 64 w 18"/>
                <a:gd name="T9" fmla="*/ 341 h 39"/>
                <a:gd name="T10" fmla="*/ 198 w 18"/>
                <a:gd name="T11" fmla="*/ 365 h 39"/>
                <a:gd name="T12" fmla="*/ 44 w 18"/>
                <a:gd name="T13" fmla="*/ 52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9">
                  <a:moveTo>
                    <a:pt x="3" y="0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3" y="7"/>
                    <a:pt x="7" y="6"/>
                    <a:pt x="10" y="5"/>
                  </a:cubicBezTo>
                  <a:cubicBezTo>
                    <a:pt x="8" y="8"/>
                    <a:pt x="6" y="11"/>
                    <a:pt x="4" y="14"/>
                  </a:cubicBezTo>
                  <a:cubicBezTo>
                    <a:pt x="17" y="10"/>
                    <a:pt x="12" y="19"/>
                    <a:pt x="6" y="25"/>
                  </a:cubicBezTo>
                  <a:cubicBezTo>
                    <a:pt x="11" y="24"/>
                    <a:pt x="15" y="24"/>
                    <a:pt x="18" y="27"/>
                  </a:cubicBezTo>
                  <a:cubicBezTo>
                    <a:pt x="15" y="32"/>
                    <a:pt x="9" y="37"/>
                    <a:pt x="4" y="39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49" name="Freeform 386">
              <a:extLst>
                <a:ext uri="{FF2B5EF4-FFF2-40B4-BE49-F238E27FC236}">
                  <a16:creationId xmlns:a16="http://schemas.microsoft.com/office/drawing/2014/main" id="{85565537-6E34-41EB-B7B3-99067A3ED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020"/>
              <a:ext cx="25" cy="55"/>
            </a:xfrm>
            <a:custGeom>
              <a:avLst/>
              <a:gdLst>
                <a:gd name="T0" fmla="*/ 73 w 11"/>
                <a:gd name="T1" fmla="*/ 316 h 23"/>
                <a:gd name="T2" fmla="*/ 102 w 11"/>
                <a:gd name="T3" fmla="*/ 165 h 23"/>
                <a:gd name="T4" fmla="*/ 25 w 11"/>
                <a:gd name="T5" fmla="*/ 234 h 23"/>
                <a:gd name="T6" fmla="*/ 45 w 11"/>
                <a:gd name="T7" fmla="*/ 0 h 23"/>
                <a:gd name="T8" fmla="*/ 0 w 11"/>
                <a:gd name="T9" fmla="*/ 5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6" y="23"/>
                  </a:moveTo>
                  <a:cubicBezTo>
                    <a:pt x="10" y="20"/>
                    <a:pt x="11" y="16"/>
                    <a:pt x="9" y="12"/>
                  </a:cubicBezTo>
                  <a:cubicBezTo>
                    <a:pt x="7" y="14"/>
                    <a:pt x="4" y="15"/>
                    <a:pt x="2" y="17"/>
                  </a:cubicBezTo>
                  <a:cubicBezTo>
                    <a:pt x="4" y="12"/>
                    <a:pt x="7" y="6"/>
                    <a:pt x="4" y="0"/>
                  </a:cubicBezTo>
                  <a:cubicBezTo>
                    <a:pt x="1" y="0"/>
                    <a:pt x="1" y="2"/>
                    <a:pt x="0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0" name="Freeform 387">
              <a:extLst>
                <a:ext uri="{FF2B5EF4-FFF2-40B4-BE49-F238E27FC236}">
                  <a16:creationId xmlns:a16="http://schemas.microsoft.com/office/drawing/2014/main" id="{CF72FB34-092A-46F2-A86F-9151EBCCF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2903"/>
              <a:ext cx="38" cy="41"/>
            </a:xfrm>
            <a:custGeom>
              <a:avLst/>
              <a:gdLst>
                <a:gd name="T0" fmla="*/ 154 w 17"/>
                <a:gd name="T1" fmla="*/ 111 h 17"/>
                <a:gd name="T2" fmla="*/ 36 w 17"/>
                <a:gd name="T3" fmla="*/ 12 h 17"/>
                <a:gd name="T4" fmla="*/ 190 w 17"/>
                <a:gd name="T5" fmla="*/ 23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4" y="8"/>
                  </a:moveTo>
                  <a:cubicBezTo>
                    <a:pt x="11" y="4"/>
                    <a:pt x="7" y="0"/>
                    <a:pt x="3" y="1"/>
                  </a:cubicBezTo>
                  <a:cubicBezTo>
                    <a:pt x="0" y="10"/>
                    <a:pt x="10" y="16"/>
                    <a:pt x="17" y="1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1" name="Freeform 388">
              <a:extLst>
                <a:ext uri="{FF2B5EF4-FFF2-40B4-BE49-F238E27FC236}">
                  <a16:creationId xmlns:a16="http://schemas.microsoft.com/office/drawing/2014/main" id="{23E955B8-6B6E-431A-AC6B-32B4CF9FB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979"/>
              <a:ext cx="31" cy="27"/>
            </a:xfrm>
            <a:custGeom>
              <a:avLst/>
              <a:gdLst>
                <a:gd name="T0" fmla="*/ 117 w 14"/>
                <a:gd name="T1" fmla="*/ 103 h 11"/>
                <a:gd name="T2" fmla="*/ 0 w 14"/>
                <a:gd name="T3" fmla="*/ 91 h 11"/>
                <a:gd name="T4" fmla="*/ 153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1" y="7"/>
                  </a:moveTo>
                  <a:cubicBezTo>
                    <a:pt x="7" y="11"/>
                    <a:pt x="3" y="10"/>
                    <a:pt x="0" y="6"/>
                  </a:cubicBezTo>
                  <a:cubicBezTo>
                    <a:pt x="3" y="3"/>
                    <a:pt x="9" y="1"/>
                    <a:pt x="14" y="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2" name="Freeform 389">
              <a:extLst>
                <a:ext uri="{FF2B5EF4-FFF2-40B4-BE49-F238E27FC236}">
                  <a16:creationId xmlns:a16="http://schemas.microsoft.com/office/drawing/2014/main" id="{841AE560-07DD-4CFF-AF8F-5D4A32353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3199"/>
              <a:ext cx="27" cy="48"/>
            </a:xfrm>
            <a:custGeom>
              <a:avLst/>
              <a:gdLst>
                <a:gd name="T0" fmla="*/ 101 w 12"/>
                <a:gd name="T1" fmla="*/ 0 h 20"/>
                <a:gd name="T2" fmla="*/ 0 w 12"/>
                <a:gd name="T3" fmla="*/ 139 h 20"/>
                <a:gd name="T4" fmla="*/ 137 w 12"/>
                <a:gd name="T5" fmla="*/ 168 h 20"/>
                <a:gd name="T6" fmla="*/ 25 w 12"/>
                <a:gd name="T7" fmla="*/ 27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cubicBezTo>
                    <a:pt x="4" y="2"/>
                    <a:pt x="1" y="6"/>
                    <a:pt x="0" y="10"/>
                  </a:cubicBezTo>
                  <a:cubicBezTo>
                    <a:pt x="4" y="10"/>
                    <a:pt x="10" y="8"/>
                    <a:pt x="12" y="12"/>
                  </a:cubicBezTo>
                  <a:cubicBezTo>
                    <a:pt x="10" y="16"/>
                    <a:pt x="6" y="19"/>
                    <a:pt x="2" y="2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3" name="Freeform 390">
              <a:extLst>
                <a:ext uri="{FF2B5EF4-FFF2-40B4-BE49-F238E27FC236}">
                  <a16:creationId xmlns:a16="http://schemas.microsoft.com/office/drawing/2014/main" id="{3E612BAB-9EE4-4EC0-BD1F-9035A1482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" y="3355"/>
              <a:ext cx="33" cy="24"/>
            </a:xfrm>
            <a:custGeom>
              <a:avLst/>
              <a:gdLst>
                <a:gd name="T0" fmla="*/ 0 w 15"/>
                <a:gd name="T1" fmla="*/ 41 h 10"/>
                <a:gd name="T2" fmla="*/ 161 w 15"/>
                <a:gd name="T3" fmla="*/ 58 h 10"/>
                <a:gd name="T4" fmla="*/ 53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3"/>
                  </a:moveTo>
                  <a:cubicBezTo>
                    <a:pt x="4" y="9"/>
                    <a:pt x="12" y="10"/>
                    <a:pt x="15" y="4"/>
                  </a:cubicBezTo>
                  <a:cubicBezTo>
                    <a:pt x="12" y="3"/>
                    <a:pt x="8" y="1"/>
                    <a:pt x="5" y="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4" name="Freeform 391">
              <a:extLst>
                <a:ext uri="{FF2B5EF4-FFF2-40B4-BE49-F238E27FC236}">
                  <a16:creationId xmlns:a16="http://schemas.microsoft.com/office/drawing/2014/main" id="{941D3391-A07B-4699-8614-D88896F45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3307"/>
              <a:ext cx="18" cy="31"/>
            </a:xfrm>
            <a:custGeom>
              <a:avLst/>
              <a:gdLst>
                <a:gd name="T0" fmla="*/ 0 w 8"/>
                <a:gd name="T1" fmla="*/ 0 h 13"/>
                <a:gd name="T2" fmla="*/ 92 w 8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0" y="6"/>
                    <a:pt x="4" y="10"/>
                    <a:pt x="8" y="13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5" name="Freeform 392">
              <a:extLst>
                <a:ext uri="{FF2B5EF4-FFF2-40B4-BE49-F238E27FC236}">
                  <a16:creationId xmlns:a16="http://schemas.microsoft.com/office/drawing/2014/main" id="{2DA5062F-587C-4EAA-AA4F-C88D09361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3395"/>
              <a:ext cx="33" cy="34"/>
            </a:xfrm>
            <a:custGeom>
              <a:avLst/>
              <a:gdLst>
                <a:gd name="T0" fmla="*/ 0 w 15"/>
                <a:gd name="T1" fmla="*/ 141 h 14"/>
                <a:gd name="T2" fmla="*/ 150 w 15"/>
                <a:gd name="T3" fmla="*/ 100 h 14"/>
                <a:gd name="T4" fmla="*/ 20 w 15"/>
                <a:gd name="T5" fmla="*/ 1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3"/>
                    <a:pt x="13" y="14"/>
                    <a:pt x="14" y="7"/>
                  </a:cubicBezTo>
                  <a:cubicBezTo>
                    <a:pt x="15" y="0"/>
                    <a:pt x="4" y="4"/>
                    <a:pt x="2" y="8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6" name="Freeform 393">
              <a:extLst>
                <a:ext uri="{FF2B5EF4-FFF2-40B4-BE49-F238E27FC236}">
                  <a16:creationId xmlns:a16="http://schemas.microsoft.com/office/drawing/2014/main" id="{CE95B829-7F6B-409C-A3C7-34F792CBF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3482"/>
              <a:ext cx="11" cy="43"/>
            </a:xfrm>
            <a:custGeom>
              <a:avLst/>
              <a:gdLst>
                <a:gd name="T0" fmla="*/ 20 w 5"/>
                <a:gd name="T1" fmla="*/ 0 h 18"/>
                <a:gd name="T2" fmla="*/ 53 w 5"/>
                <a:gd name="T3" fmla="*/ 24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2" y="0"/>
                  </a:moveTo>
                  <a:cubicBezTo>
                    <a:pt x="0" y="6"/>
                    <a:pt x="2" y="13"/>
                    <a:pt x="5" y="18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7" name="Freeform 394">
              <a:extLst>
                <a:ext uri="{FF2B5EF4-FFF2-40B4-BE49-F238E27FC236}">
                  <a16:creationId xmlns:a16="http://schemas.microsoft.com/office/drawing/2014/main" id="{51166726-2008-417C-9736-DC046EFAE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3568"/>
              <a:ext cx="33" cy="35"/>
            </a:xfrm>
            <a:custGeom>
              <a:avLst/>
              <a:gdLst>
                <a:gd name="T0" fmla="*/ 20 w 15"/>
                <a:gd name="T1" fmla="*/ 180 h 15"/>
                <a:gd name="T2" fmla="*/ 161 w 15"/>
                <a:gd name="T3" fmla="*/ 19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2" y="14"/>
                  </a:moveTo>
                  <a:cubicBezTo>
                    <a:pt x="0" y="0"/>
                    <a:pt x="12" y="8"/>
                    <a:pt x="15" y="15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8" name="Freeform 395">
              <a:extLst>
                <a:ext uri="{FF2B5EF4-FFF2-40B4-BE49-F238E27FC236}">
                  <a16:creationId xmlns:a16="http://schemas.microsoft.com/office/drawing/2014/main" id="{671BB389-4665-4E10-9F34-025E2B3BC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3484"/>
              <a:ext cx="2" cy="33"/>
            </a:xfrm>
            <a:custGeom>
              <a:avLst/>
              <a:gdLst>
                <a:gd name="T0" fmla="*/ 0 w 1"/>
                <a:gd name="T1" fmla="*/ 0 h 14"/>
                <a:gd name="T2" fmla="*/ 8 w 1"/>
                <a:gd name="T3" fmla="*/ 18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0" y="5"/>
                    <a:pt x="0" y="10"/>
                    <a:pt x="1" y="1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59" name="Freeform 396">
              <a:extLst>
                <a:ext uri="{FF2B5EF4-FFF2-40B4-BE49-F238E27FC236}">
                  <a16:creationId xmlns:a16="http://schemas.microsoft.com/office/drawing/2014/main" id="{9F6F2153-E4B6-437D-B5F3-E0A17322B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2" y="3603"/>
              <a:ext cx="6" cy="17"/>
            </a:xfrm>
            <a:custGeom>
              <a:avLst/>
              <a:gdLst>
                <a:gd name="T0" fmla="*/ 0 w 3"/>
                <a:gd name="T1" fmla="*/ 0 h 7"/>
                <a:gd name="T2" fmla="*/ 24 w 3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3"/>
                    <a:pt x="2" y="5"/>
                    <a:pt x="3" y="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0" name="Freeform 397">
              <a:extLst>
                <a:ext uri="{FF2B5EF4-FFF2-40B4-BE49-F238E27FC236}">
                  <a16:creationId xmlns:a16="http://schemas.microsoft.com/office/drawing/2014/main" id="{9862757E-BD38-4610-BBAD-27E35EE3D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" y="3541"/>
              <a:ext cx="13" cy="15"/>
            </a:xfrm>
            <a:custGeom>
              <a:avLst/>
              <a:gdLst>
                <a:gd name="T0" fmla="*/ 0 w 6"/>
                <a:gd name="T1" fmla="*/ 0 h 6"/>
                <a:gd name="T2" fmla="*/ 61 w 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4"/>
                    <a:pt x="3" y="6"/>
                    <a:pt x="6" y="6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1" name="Freeform 398">
              <a:extLst>
                <a:ext uri="{FF2B5EF4-FFF2-40B4-BE49-F238E27FC236}">
                  <a16:creationId xmlns:a16="http://schemas.microsoft.com/office/drawing/2014/main" id="{0C173134-731B-401D-98AA-956D5DC5E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3534"/>
              <a:ext cx="29" cy="24"/>
            </a:xfrm>
            <a:custGeom>
              <a:avLst/>
              <a:gdLst>
                <a:gd name="T0" fmla="*/ 0 w 13"/>
                <a:gd name="T1" fmla="*/ 82 h 10"/>
                <a:gd name="T2" fmla="*/ 145 w 13"/>
                <a:gd name="T3" fmla="*/ 41 h 10"/>
                <a:gd name="T4" fmla="*/ 65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6"/>
                  </a:moveTo>
                  <a:cubicBezTo>
                    <a:pt x="5" y="10"/>
                    <a:pt x="11" y="10"/>
                    <a:pt x="13" y="3"/>
                  </a:cubicBezTo>
                  <a:cubicBezTo>
                    <a:pt x="11" y="1"/>
                    <a:pt x="9" y="0"/>
                    <a:pt x="6" y="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2" name="Freeform 399">
              <a:extLst>
                <a:ext uri="{FF2B5EF4-FFF2-40B4-BE49-F238E27FC236}">
                  <a16:creationId xmlns:a16="http://schemas.microsoft.com/office/drawing/2014/main" id="{46A3BB2F-AA75-4896-A100-B1D451528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755"/>
              <a:ext cx="26" cy="9"/>
            </a:xfrm>
            <a:custGeom>
              <a:avLst/>
              <a:gdLst>
                <a:gd name="T0" fmla="*/ 0 w 12"/>
                <a:gd name="T1" fmla="*/ 0 h 4"/>
                <a:gd name="T2" fmla="*/ 121 w 12"/>
                <a:gd name="T3" fmla="*/ 0 h 4"/>
                <a:gd name="T4" fmla="*/ 104 w 12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4" y="1"/>
                    <a:pt x="8" y="0"/>
                    <a:pt x="12" y="0"/>
                  </a:cubicBezTo>
                  <a:cubicBezTo>
                    <a:pt x="12" y="2"/>
                    <a:pt x="11" y="3"/>
                    <a:pt x="10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3" name="Freeform 400">
              <a:extLst>
                <a:ext uri="{FF2B5EF4-FFF2-40B4-BE49-F238E27FC236}">
                  <a16:creationId xmlns:a16="http://schemas.microsoft.com/office/drawing/2014/main" id="{7730EB14-AD3D-4392-9557-A0F072F09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881"/>
              <a:ext cx="52" cy="70"/>
            </a:xfrm>
            <a:custGeom>
              <a:avLst/>
              <a:gdLst>
                <a:gd name="T0" fmla="*/ 210 w 23"/>
                <a:gd name="T1" fmla="*/ 140 h 29"/>
                <a:gd name="T2" fmla="*/ 102 w 23"/>
                <a:gd name="T3" fmla="*/ 210 h 29"/>
                <a:gd name="T4" fmla="*/ 149 w 23"/>
                <a:gd name="T5" fmla="*/ 379 h 29"/>
                <a:gd name="T6" fmla="*/ 0 w 23"/>
                <a:gd name="T7" fmla="*/ 25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9">
                  <a:moveTo>
                    <a:pt x="18" y="10"/>
                  </a:moveTo>
                  <a:cubicBezTo>
                    <a:pt x="13" y="0"/>
                    <a:pt x="0" y="4"/>
                    <a:pt x="9" y="15"/>
                  </a:cubicBezTo>
                  <a:cubicBezTo>
                    <a:pt x="11" y="18"/>
                    <a:pt x="23" y="22"/>
                    <a:pt x="13" y="27"/>
                  </a:cubicBezTo>
                  <a:cubicBezTo>
                    <a:pt x="8" y="29"/>
                    <a:pt x="2" y="19"/>
                    <a:pt x="0" y="18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4" name="Freeform 401">
              <a:extLst>
                <a:ext uri="{FF2B5EF4-FFF2-40B4-BE49-F238E27FC236}">
                  <a16:creationId xmlns:a16="http://schemas.microsoft.com/office/drawing/2014/main" id="{4B11153C-9C82-4667-B8F7-611DD4DE7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855"/>
              <a:ext cx="29" cy="48"/>
            </a:xfrm>
            <a:custGeom>
              <a:avLst/>
              <a:gdLst>
                <a:gd name="T0" fmla="*/ 20 w 13"/>
                <a:gd name="T1" fmla="*/ 0 h 20"/>
                <a:gd name="T2" fmla="*/ 0 w 13"/>
                <a:gd name="T3" fmla="*/ 178 h 20"/>
                <a:gd name="T4" fmla="*/ 109 w 13"/>
                <a:gd name="T5" fmla="*/ 82 h 20"/>
                <a:gd name="T6" fmla="*/ 80 w 13"/>
                <a:gd name="T7" fmla="*/ 27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2" y="0"/>
                  </a:moveTo>
                  <a:cubicBezTo>
                    <a:pt x="1" y="5"/>
                    <a:pt x="0" y="9"/>
                    <a:pt x="0" y="13"/>
                  </a:cubicBezTo>
                  <a:cubicBezTo>
                    <a:pt x="4" y="12"/>
                    <a:pt x="7" y="8"/>
                    <a:pt x="10" y="6"/>
                  </a:cubicBezTo>
                  <a:cubicBezTo>
                    <a:pt x="13" y="11"/>
                    <a:pt x="12" y="17"/>
                    <a:pt x="7" y="2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5" name="Freeform 402">
              <a:extLst>
                <a:ext uri="{FF2B5EF4-FFF2-40B4-BE49-F238E27FC236}">
                  <a16:creationId xmlns:a16="http://schemas.microsoft.com/office/drawing/2014/main" id="{98CD69F0-5845-46AE-BE92-78418C10E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030"/>
              <a:ext cx="29" cy="38"/>
            </a:xfrm>
            <a:custGeom>
              <a:avLst/>
              <a:gdLst>
                <a:gd name="T0" fmla="*/ 0 w 13"/>
                <a:gd name="T1" fmla="*/ 135 h 16"/>
                <a:gd name="T2" fmla="*/ 100 w 13"/>
                <a:gd name="T3" fmla="*/ 0 h 16"/>
                <a:gd name="T4" fmla="*/ 65 w 13"/>
                <a:gd name="T5" fmla="*/ 2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10"/>
                  </a:moveTo>
                  <a:cubicBezTo>
                    <a:pt x="2" y="6"/>
                    <a:pt x="5" y="2"/>
                    <a:pt x="9" y="0"/>
                  </a:cubicBezTo>
                  <a:cubicBezTo>
                    <a:pt x="13" y="6"/>
                    <a:pt x="9" y="12"/>
                    <a:pt x="6" y="16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6" name="Freeform 403">
              <a:extLst>
                <a:ext uri="{FF2B5EF4-FFF2-40B4-BE49-F238E27FC236}">
                  <a16:creationId xmlns:a16="http://schemas.microsoft.com/office/drawing/2014/main" id="{395B8D83-F8D2-4A84-BBA1-0BDF85E21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3058"/>
              <a:ext cx="13" cy="41"/>
            </a:xfrm>
            <a:custGeom>
              <a:avLst/>
              <a:gdLst>
                <a:gd name="T0" fmla="*/ 0 w 6"/>
                <a:gd name="T1" fmla="*/ 0 h 17"/>
                <a:gd name="T2" fmla="*/ 61 w 6"/>
                <a:gd name="T3" fmla="*/ 23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1" y="6"/>
                    <a:pt x="5" y="11"/>
                    <a:pt x="6" y="1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7" name="Freeform 404">
              <a:extLst>
                <a:ext uri="{FF2B5EF4-FFF2-40B4-BE49-F238E27FC236}">
                  <a16:creationId xmlns:a16="http://schemas.microsoft.com/office/drawing/2014/main" id="{501FB11B-655B-4F73-8BFB-E98BEA940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178"/>
              <a:ext cx="56" cy="64"/>
            </a:xfrm>
            <a:custGeom>
              <a:avLst/>
              <a:gdLst>
                <a:gd name="T0" fmla="*/ 0 w 25"/>
                <a:gd name="T1" fmla="*/ 185 h 27"/>
                <a:gd name="T2" fmla="*/ 20 w 25"/>
                <a:gd name="T3" fmla="*/ 107 h 27"/>
                <a:gd name="T4" fmla="*/ 202 w 25"/>
                <a:gd name="T5" fmla="*/ 5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14"/>
                  </a:moveTo>
                  <a:cubicBezTo>
                    <a:pt x="6" y="27"/>
                    <a:pt x="25" y="10"/>
                    <a:pt x="2" y="8"/>
                  </a:cubicBezTo>
                  <a:cubicBezTo>
                    <a:pt x="4" y="0"/>
                    <a:pt x="12" y="1"/>
                    <a:pt x="18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8" name="Freeform 405">
              <a:extLst>
                <a:ext uri="{FF2B5EF4-FFF2-40B4-BE49-F238E27FC236}">
                  <a16:creationId xmlns:a16="http://schemas.microsoft.com/office/drawing/2014/main" id="{5E1B3A39-6D40-4CD2-A040-8AAC50212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3214"/>
              <a:ext cx="33" cy="74"/>
            </a:xfrm>
            <a:custGeom>
              <a:avLst/>
              <a:gdLst>
                <a:gd name="T0" fmla="*/ 9 w 15"/>
                <a:gd name="T1" fmla="*/ 255 h 31"/>
                <a:gd name="T2" fmla="*/ 0 w 15"/>
                <a:gd name="T3" fmla="*/ 189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1" y="19"/>
                  </a:moveTo>
                  <a:cubicBezTo>
                    <a:pt x="15" y="31"/>
                    <a:pt x="5" y="0"/>
                    <a:pt x="0" y="1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69" name="Freeform 406">
              <a:extLst>
                <a:ext uri="{FF2B5EF4-FFF2-40B4-BE49-F238E27FC236}">
                  <a16:creationId xmlns:a16="http://schemas.microsoft.com/office/drawing/2014/main" id="{17A6B186-8CB9-4006-9A98-5BE2B7583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3331"/>
              <a:ext cx="30" cy="41"/>
            </a:xfrm>
            <a:custGeom>
              <a:avLst/>
              <a:gdLst>
                <a:gd name="T0" fmla="*/ 159 w 13"/>
                <a:gd name="T1" fmla="*/ 128 h 17"/>
                <a:gd name="T2" fmla="*/ 65 w 13"/>
                <a:gd name="T3" fmla="*/ 0 h 17"/>
                <a:gd name="T4" fmla="*/ 159 w 13"/>
                <a:gd name="T5" fmla="*/ 23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3" y="9"/>
                  </a:moveTo>
                  <a:cubicBezTo>
                    <a:pt x="11" y="5"/>
                    <a:pt x="9" y="2"/>
                    <a:pt x="5" y="0"/>
                  </a:cubicBezTo>
                  <a:cubicBezTo>
                    <a:pt x="0" y="6"/>
                    <a:pt x="7" y="14"/>
                    <a:pt x="13" y="1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0" name="Freeform 407">
              <a:extLst>
                <a:ext uri="{FF2B5EF4-FFF2-40B4-BE49-F238E27FC236}">
                  <a16:creationId xmlns:a16="http://schemas.microsoft.com/office/drawing/2014/main" id="{3B77A5EC-5A7C-4A3B-BF9D-7F5CD2C22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278"/>
              <a:ext cx="31" cy="41"/>
            </a:xfrm>
            <a:custGeom>
              <a:avLst/>
              <a:gdLst>
                <a:gd name="T0" fmla="*/ 97 w 14"/>
                <a:gd name="T1" fmla="*/ 0 h 17"/>
                <a:gd name="T2" fmla="*/ 64 w 14"/>
                <a:gd name="T3" fmla="*/ 239 h 17"/>
                <a:gd name="T4" fmla="*/ 153 w 14"/>
                <a:gd name="T5" fmla="*/ 2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9" y="0"/>
                  </a:moveTo>
                  <a:cubicBezTo>
                    <a:pt x="4" y="4"/>
                    <a:pt x="0" y="14"/>
                    <a:pt x="6" y="17"/>
                  </a:cubicBezTo>
                  <a:cubicBezTo>
                    <a:pt x="9" y="13"/>
                    <a:pt x="12" y="7"/>
                    <a:pt x="14" y="2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1" name="Freeform 408">
              <a:extLst>
                <a:ext uri="{FF2B5EF4-FFF2-40B4-BE49-F238E27FC236}">
                  <a16:creationId xmlns:a16="http://schemas.microsoft.com/office/drawing/2014/main" id="{1A7675E4-02C2-4C98-A4B5-92C1E7257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3477"/>
              <a:ext cx="38" cy="57"/>
            </a:xfrm>
            <a:custGeom>
              <a:avLst/>
              <a:gdLst>
                <a:gd name="T0" fmla="*/ 0 w 17"/>
                <a:gd name="T1" fmla="*/ 164 h 24"/>
                <a:gd name="T2" fmla="*/ 45 w 17"/>
                <a:gd name="T3" fmla="*/ 5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0" y="12"/>
                  </a:moveTo>
                  <a:cubicBezTo>
                    <a:pt x="12" y="24"/>
                    <a:pt x="17" y="0"/>
                    <a:pt x="4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2" name="Freeform 409">
              <a:extLst>
                <a:ext uri="{FF2B5EF4-FFF2-40B4-BE49-F238E27FC236}">
                  <a16:creationId xmlns:a16="http://schemas.microsoft.com/office/drawing/2014/main" id="{2CC1369D-580E-486F-ACC7-E3E43B631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3568"/>
              <a:ext cx="43" cy="31"/>
            </a:xfrm>
            <a:custGeom>
              <a:avLst/>
              <a:gdLst>
                <a:gd name="T0" fmla="*/ 0 w 19"/>
                <a:gd name="T1" fmla="*/ 69 h 13"/>
                <a:gd name="T2" fmla="*/ 149 w 19"/>
                <a:gd name="T3" fmla="*/ 29 h 13"/>
                <a:gd name="T4" fmla="*/ 102 w 19"/>
                <a:gd name="T5" fmla="*/ 17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5"/>
                  </a:moveTo>
                  <a:cubicBezTo>
                    <a:pt x="6" y="11"/>
                    <a:pt x="8" y="0"/>
                    <a:pt x="13" y="2"/>
                  </a:cubicBezTo>
                  <a:cubicBezTo>
                    <a:pt x="19" y="5"/>
                    <a:pt x="12" y="12"/>
                    <a:pt x="9" y="13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3" name="Freeform 410">
              <a:extLst>
                <a:ext uri="{FF2B5EF4-FFF2-40B4-BE49-F238E27FC236}">
                  <a16:creationId xmlns:a16="http://schemas.microsoft.com/office/drawing/2014/main" id="{20BB183A-02D2-4AF7-88F6-93BF62FC1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3517"/>
              <a:ext cx="23" cy="36"/>
            </a:xfrm>
            <a:custGeom>
              <a:avLst/>
              <a:gdLst>
                <a:gd name="T0" fmla="*/ 12 w 10"/>
                <a:gd name="T1" fmla="*/ 58 h 15"/>
                <a:gd name="T2" fmla="*/ 122 w 10"/>
                <a:gd name="T3" fmla="*/ 70 h 15"/>
                <a:gd name="T4" fmla="*/ 0 w 10"/>
                <a:gd name="T5" fmla="*/ 20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" y="4"/>
                  </a:moveTo>
                  <a:cubicBezTo>
                    <a:pt x="4" y="2"/>
                    <a:pt x="10" y="0"/>
                    <a:pt x="10" y="5"/>
                  </a:cubicBezTo>
                  <a:cubicBezTo>
                    <a:pt x="10" y="9"/>
                    <a:pt x="2" y="13"/>
                    <a:pt x="0" y="15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4" name="Freeform 411">
              <a:extLst>
                <a:ext uri="{FF2B5EF4-FFF2-40B4-BE49-F238E27FC236}">
                  <a16:creationId xmlns:a16="http://schemas.microsoft.com/office/drawing/2014/main" id="{2556059C-62E3-4B84-BD07-90A11653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" y="2681"/>
              <a:ext cx="98" cy="227"/>
            </a:xfrm>
            <a:custGeom>
              <a:avLst/>
              <a:gdLst>
                <a:gd name="T0" fmla="*/ 486 w 44"/>
                <a:gd name="T1" fmla="*/ 29 h 95"/>
                <a:gd name="T2" fmla="*/ 234 w 44"/>
                <a:gd name="T3" fmla="*/ 98 h 95"/>
                <a:gd name="T4" fmla="*/ 189 w 44"/>
                <a:gd name="T5" fmla="*/ 464 h 95"/>
                <a:gd name="T6" fmla="*/ 65 w 44"/>
                <a:gd name="T7" fmla="*/ 736 h 95"/>
                <a:gd name="T8" fmla="*/ 80 w 44"/>
                <a:gd name="T9" fmla="*/ 1295 h 95"/>
                <a:gd name="T10" fmla="*/ 145 w 44"/>
                <a:gd name="T11" fmla="*/ 834 h 95"/>
                <a:gd name="T12" fmla="*/ 287 w 44"/>
                <a:gd name="T13" fmla="*/ 616 h 95"/>
                <a:gd name="T14" fmla="*/ 298 w 44"/>
                <a:gd name="T15" fmla="*/ 189 h 95"/>
                <a:gd name="T16" fmla="*/ 441 w 44"/>
                <a:gd name="T17" fmla="*/ 79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5">
                  <a:moveTo>
                    <a:pt x="44" y="2"/>
                  </a:moveTo>
                  <a:cubicBezTo>
                    <a:pt x="36" y="2"/>
                    <a:pt x="26" y="0"/>
                    <a:pt x="21" y="7"/>
                  </a:cubicBezTo>
                  <a:cubicBezTo>
                    <a:pt x="15" y="15"/>
                    <a:pt x="19" y="25"/>
                    <a:pt x="17" y="34"/>
                  </a:cubicBezTo>
                  <a:cubicBezTo>
                    <a:pt x="14" y="41"/>
                    <a:pt x="9" y="48"/>
                    <a:pt x="6" y="54"/>
                  </a:cubicBezTo>
                  <a:cubicBezTo>
                    <a:pt x="0" y="68"/>
                    <a:pt x="3" y="81"/>
                    <a:pt x="7" y="95"/>
                  </a:cubicBezTo>
                  <a:cubicBezTo>
                    <a:pt x="7" y="83"/>
                    <a:pt x="8" y="72"/>
                    <a:pt x="13" y="61"/>
                  </a:cubicBezTo>
                  <a:cubicBezTo>
                    <a:pt x="17" y="53"/>
                    <a:pt x="22" y="52"/>
                    <a:pt x="26" y="45"/>
                  </a:cubicBezTo>
                  <a:cubicBezTo>
                    <a:pt x="30" y="38"/>
                    <a:pt x="24" y="22"/>
                    <a:pt x="27" y="14"/>
                  </a:cubicBezTo>
                  <a:cubicBezTo>
                    <a:pt x="29" y="9"/>
                    <a:pt x="36" y="10"/>
                    <a:pt x="40" y="6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5" name="Freeform 412">
              <a:extLst>
                <a:ext uri="{FF2B5EF4-FFF2-40B4-BE49-F238E27FC236}">
                  <a16:creationId xmlns:a16="http://schemas.microsoft.com/office/drawing/2014/main" id="{B0013FA9-182B-437D-89BF-C9D316782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932"/>
              <a:ext cx="50" cy="119"/>
            </a:xfrm>
            <a:custGeom>
              <a:avLst/>
              <a:gdLst>
                <a:gd name="T0" fmla="*/ 202 w 22"/>
                <a:gd name="T1" fmla="*/ 0 h 50"/>
                <a:gd name="T2" fmla="*/ 118 w 22"/>
                <a:gd name="T3" fmla="*/ 674 h 50"/>
                <a:gd name="T4" fmla="*/ 259 w 22"/>
                <a:gd name="T5" fmla="*/ 10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0">
                  <a:moveTo>
                    <a:pt x="17" y="0"/>
                  </a:moveTo>
                  <a:cubicBezTo>
                    <a:pt x="0" y="10"/>
                    <a:pt x="0" y="35"/>
                    <a:pt x="10" y="50"/>
                  </a:cubicBezTo>
                  <a:cubicBezTo>
                    <a:pt x="5" y="38"/>
                    <a:pt x="13" y="17"/>
                    <a:pt x="22" y="8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6" name="Freeform 413">
              <a:extLst>
                <a:ext uri="{FF2B5EF4-FFF2-40B4-BE49-F238E27FC236}">
                  <a16:creationId xmlns:a16="http://schemas.microsoft.com/office/drawing/2014/main" id="{211DEBB2-21D4-4C8F-9DF8-9C07B968E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3192"/>
              <a:ext cx="51" cy="120"/>
            </a:xfrm>
            <a:custGeom>
              <a:avLst/>
              <a:gdLst>
                <a:gd name="T0" fmla="*/ 217 w 23"/>
                <a:gd name="T1" fmla="*/ 0 h 50"/>
                <a:gd name="T2" fmla="*/ 133 w 23"/>
                <a:gd name="T3" fmla="*/ 691 h 50"/>
                <a:gd name="T4" fmla="*/ 251 w 23"/>
                <a:gd name="T5" fmla="*/ 427 h 50"/>
                <a:gd name="T6" fmla="*/ 197 w 23"/>
                <a:gd name="T7" fmla="*/ 5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50">
                  <a:moveTo>
                    <a:pt x="20" y="0"/>
                  </a:moveTo>
                  <a:cubicBezTo>
                    <a:pt x="0" y="8"/>
                    <a:pt x="6" y="36"/>
                    <a:pt x="12" y="50"/>
                  </a:cubicBezTo>
                  <a:cubicBezTo>
                    <a:pt x="11" y="41"/>
                    <a:pt x="11" y="30"/>
                    <a:pt x="23" y="31"/>
                  </a:cubicBezTo>
                  <a:cubicBezTo>
                    <a:pt x="13" y="23"/>
                    <a:pt x="14" y="15"/>
                    <a:pt x="18" y="4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7" name="Freeform 414">
              <a:extLst>
                <a:ext uri="{FF2B5EF4-FFF2-40B4-BE49-F238E27FC236}">
                  <a16:creationId xmlns:a16="http://schemas.microsoft.com/office/drawing/2014/main" id="{19CC8040-18FF-461F-B74D-45DF3B522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357"/>
              <a:ext cx="108" cy="211"/>
            </a:xfrm>
            <a:custGeom>
              <a:avLst/>
              <a:gdLst>
                <a:gd name="T0" fmla="*/ 401 w 48"/>
                <a:gd name="T1" fmla="*/ 0 h 88"/>
                <a:gd name="T2" fmla="*/ 320 w 48"/>
                <a:gd name="T3" fmla="*/ 662 h 88"/>
                <a:gd name="T4" fmla="*/ 25 w 48"/>
                <a:gd name="T5" fmla="*/ 1213 h 88"/>
                <a:gd name="T6" fmla="*/ 401 w 48"/>
                <a:gd name="T7" fmla="*/ 1017 h 88"/>
                <a:gd name="T8" fmla="*/ 466 w 48"/>
                <a:gd name="T9" fmla="*/ 539 h 88"/>
                <a:gd name="T10" fmla="*/ 410 w 48"/>
                <a:gd name="T11" fmla="*/ 149 h 88"/>
                <a:gd name="T12" fmla="*/ 446 w 48"/>
                <a:gd name="T13" fmla="*/ 98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88">
                  <a:moveTo>
                    <a:pt x="35" y="0"/>
                  </a:moveTo>
                  <a:cubicBezTo>
                    <a:pt x="22" y="9"/>
                    <a:pt x="34" y="35"/>
                    <a:pt x="28" y="48"/>
                  </a:cubicBezTo>
                  <a:cubicBezTo>
                    <a:pt x="22" y="63"/>
                    <a:pt x="0" y="67"/>
                    <a:pt x="2" y="88"/>
                  </a:cubicBezTo>
                  <a:cubicBezTo>
                    <a:pt x="10" y="73"/>
                    <a:pt x="17" y="69"/>
                    <a:pt x="35" y="74"/>
                  </a:cubicBezTo>
                  <a:cubicBezTo>
                    <a:pt x="33" y="60"/>
                    <a:pt x="36" y="50"/>
                    <a:pt x="41" y="39"/>
                  </a:cubicBezTo>
                  <a:cubicBezTo>
                    <a:pt x="47" y="26"/>
                    <a:pt x="48" y="22"/>
                    <a:pt x="36" y="11"/>
                  </a:cubicBezTo>
                  <a:cubicBezTo>
                    <a:pt x="36" y="9"/>
                    <a:pt x="38" y="9"/>
                    <a:pt x="39" y="7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8" name="Freeform 415">
              <a:extLst>
                <a:ext uri="{FF2B5EF4-FFF2-40B4-BE49-F238E27FC236}">
                  <a16:creationId xmlns:a16="http://schemas.microsoft.com/office/drawing/2014/main" id="{E2C050F0-A0A4-4B37-9DB4-0F3EA6023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3527"/>
              <a:ext cx="74" cy="43"/>
            </a:xfrm>
            <a:custGeom>
              <a:avLst/>
              <a:gdLst>
                <a:gd name="T0" fmla="*/ 0 w 33"/>
                <a:gd name="T1" fmla="*/ 177 h 18"/>
                <a:gd name="T2" fmla="*/ 372 w 33"/>
                <a:gd name="T3" fmla="*/ 29 h 18"/>
                <a:gd name="T4" fmla="*/ 215 w 33"/>
                <a:gd name="T5" fmla="*/ 246 h 18"/>
                <a:gd name="T6" fmla="*/ 56 w 33"/>
                <a:gd name="T7" fmla="*/ 20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8">
                  <a:moveTo>
                    <a:pt x="0" y="13"/>
                  </a:moveTo>
                  <a:cubicBezTo>
                    <a:pt x="10" y="6"/>
                    <a:pt x="18" y="0"/>
                    <a:pt x="33" y="2"/>
                  </a:cubicBezTo>
                  <a:cubicBezTo>
                    <a:pt x="26" y="4"/>
                    <a:pt x="20" y="10"/>
                    <a:pt x="19" y="18"/>
                  </a:cubicBezTo>
                  <a:cubicBezTo>
                    <a:pt x="16" y="13"/>
                    <a:pt x="10" y="12"/>
                    <a:pt x="5" y="15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79" name="Freeform 416">
              <a:extLst>
                <a:ext uri="{FF2B5EF4-FFF2-40B4-BE49-F238E27FC236}">
                  <a16:creationId xmlns:a16="http://schemas.microsoft.com/office/drawing/2014/main" id="{14AC080D-A260-41B2-A513-ACF4EE68F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908"/>
              <a:ext cx="63" cy="129"/>
            </a:xfrm>
            <a:custGeom>
              <a:avLst/>
              <a:gdLst>
                <a:gd name="T0" fmla="*/ 284 w 28"/>
                <a:gd name="T1" fmla="*/ 0 h 54"/>
                <a:gd name="T2" fmla="*/ 254 w 28"/>
                <a:gd name="T3" fmla="*/ 736 h 54"/>
                <a:gd name="T4" fmla="*/ 275 w 28"/>
                <a:gd name="T5" fmla="*/ 325 h 54"/>
                <a:gd name="T6" fmla="*/ 320 w 28"/>
                <a:gd name="T7" fmla="*/ 79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4">
                  <a:moveTo>
                    <a:pt x="25" y="0"/>
                  </a:moveTo>
                  <a:cubicBezTo>
                    <a:pt x="10" y="8"/>
                    <a:pt x="0" y="48"/>
                    <a:pt x="22" y="54"/>
                  </a:cubicBezTo>
                  <a:cubicBezTo>
                    <a:pt x="12" y="50"/>
                    <a:pt x="13" y="27"/>
                    <a:pt x="24" y="24"/>
                  </a:cubicBezTo>
                  <a:cubicBezTo>
                    <a:pt x="20" y="16"/>
                    <a:pt x="26" y="11"/>
                    <a:pt x="28" y="6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0" name="Freeform 417">
              <a:extLst>
                <a:ext uri="{FF2B5EF4-FFF2-40B4-BE49-F238E27FC236}">
                  <a16:creationId xmlns:a16="http://schemas.microsoft.com/office/drawing/2014/main" id="{FFEC7494-83B2-4361-B57D-429A1E411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3109"/>
              <a:ext cx="70" cy="119"/>
            </a:xfrm>
            <a:custGeom>
              <a:avLst/>
              <a:gdLst>
                <a:gd name="T0" fmla="*/ 300 w 31"/>
                <a:gd name="T1" fmla="*/ 0 h 50"/>
                <a:gd name="T2" fmla="*/ 45 w 31"/>
                <a:gd name="T3" fmla="*/ 674 h 50"/>
                <a:gd name="T4" fmla="*/ 230 w 31"/>
                <a:gd name="T5" fmla="*/ 214 h 50"/>
                <a:gd name="T6" fmla="*/ 357 w 31"/>
                <a:gd name="T7" fmla="*/ 57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0">
                  <a:moveTo>
                    <a:pt x="26" y="0"/>
                  </a:moveTo>
                  <a:cubicBezTo>
                    <a:pt x="6" y="0"/>
                    <a:pt x="0" y="36"/>
                    <a:pt x="4" y="50"/>
                  </a:cubicBezTo>
                  <a:cubicBezTo>
                    <a:pt x="12" y="40"/>
                    <a:pt x="9" y="27"/>
                    <a:pt x="20" y="16"/>
                  </a:cubicBezTo>
                  <a:cubicBezTo>
                    <a:pt x="26" y="11"/>
                    <a:pt x="31" y="15"/>
                    <a:pt x="31" y="4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1" name="Freeform 418">
              <a:extLst>
                <a:ext uri="{FF2B5EF4-FFF2-40B4-BE49-F238E27FC236}">
                  <a16:creationId xmlns:a16="http://schemas.microsoft.com/office/drawing/2014/main" id="{566B6BE1-6F5C-4759-B5D4-116216E70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" y="3312"/>
              <a:ext cx="72" cy="158"/>
            </a:xfrm>
            <a:custGeom>
              <a:avLst/>
              <a:gdLst>
                <a:gd name="T0" fmla="*/ 173 w 32"/>
                <a:gd name="T1" fmla="*/ 259 h 66"/>
                <a:gd name="T2" fmla="*/ 126 w 32"/>
                <a:gd name="T3" fmla="*/ 563 h 66"/>
                <a:gd name="T4" fmla="*/ 92 w 32"/>
                <a:gd name="T5" fmla="*/ 905 h 66"/>
                <a:gd name="T6" fmla="*/ 275 w 32"/>
                <a:gd name="T7" fmla="*/ 579 h 66"/>
                <a:gd name="T8" fmla="*/ 365 w 32"/>
                <a:gd name="T9" fmla="*/ 136 h 66"/>
                <a:gd name="T10" fmla="*/ 308 w 32"/>
                <a:gd name="T11" fmla="*/ 81 h 66"/>
                <a:gd name="T12" fmla="*/ 263 w 32"/>
                <a:gd name="T13" fmla="*/ 136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66">
                  <a:moveTo>
                    <a:pt x="15" y="19"/>
                  </a:moveTo>
                  <a:cubicBezTo>
                    <a:pt x="0" y="22"/>
                    <a:pt x="9" y="33"/>
                    <a:pt x="11" y="41"/>
                  </a:cubicBezTo>
                  <a:cubicBezTo>
                    <a:pt x="13" y="51"/>
                    <a:pt x="9" y="56"/>
                    <a:pt x="8" y="66"/>
                  </a:cubicBezTo>
                  <a:cubicBezTo>
                    <a:pt x="12" y="58"/>
                    <a:pt x="23" y="48"/>
                    <a:pt x="24" y="42"/>
                  </a:cubicBezTo>
                  <a:cubicBezTo>
                    <a:pt x="25" y="39"/>
                    <a:pt x="13" y="0"/>
                    <a:pt x="32" y="10"/>
                  </a:cubicBezTo>
                  <a:cubicBezTo>
                    <a:pt x="31" y="8"/>
                    <a:pt x="29" y="7"/>
                    <a:pt x="27" y="6"/>
                  </a:cubicBezTo>
                  <a:cubicBezTo>
                    <a:pt x="25" y="7"/>
                    <a:pt x="25" y="9"/>
                    <a:pt x="23" y="10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2" name="Freeform 419">
              <a:extLst>
                <a:ext uri="{FF2B5EF4-FFF2-40B4-BE49-F238E27FC236}">
                  <a16:creationId xmlns:a16="http://schemas.microsoft.com/office/drawing/2014/main" id="{EB34F23A-BB8A-4049-9D62-E1E7E8855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2626"/>
              <a:ext cx="142" cy="169"/>
            </a:xfrm>
            <a:custGeom>
              <a:avLst/>
              <a:gdLst>
                <a:gd name="T0" fmla="*/ 0 w 63"/>
                <a:gd name="T1" fmla="*/ 0 h 71"/>
                <a:gd name="T2" fmla="*/ 458 w 63"/>
                <a:gd name="T3" fmla="*/ 164 h 71"/>
                <a:gd name="T4" fmla="*/ 721 w 63"/>
                <a:gd name="T5" fmla="*/ 957 h 71"/>
                <a:gd name="T6" fmla="*/ 309 w 63"/>
                <a:gd name="T7" fmla="*/ 390 h 71"/>
                <a:gd name="T8" fmla="*/ 137 w 63"/>
                <a:gd name="T9" fmla="*/ 79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71">
                  <a:moveTo>
                    <a:pt x="0" y="0"/>
                  </a:moveTo>
                  <a:cubicBezTo>
                    <a:pt x="13" y="2"/>
                    <a:pt x="29" y="4"/>
                    <a:pt x="40" y="12"/>
                  </a:cubicBezTo>
                  <a:cubicBezTo>
                    <a:pt x="58" y="24"/>
                    <a:pt x="63" y="51"/>
                    <a:pt x="63" y="71"/>
                  </a:cubicBezTo>
                  <a:cubicBezTo>
                    <a:pt x="63" y="64"/>
                    <a:pt x="41" y="4"/>
                    <a:pt x="27" y="29"/>
                  </a:cubicBezTo>
                  <a:cubicBezTo>
                    <a:pt x="28" y="17"/>
                    <a:pt x="22" y="9"/>
                    <a:pt x="12" y="6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3" name="Freeform 420">
              <a:extLst>
                <a:ext uri="{FF2B5EF4-FFF2-40B4-BE49-F238E27FC236}">
                  <a16:creationId xmlns:a16="http://schemas.microsoft.com/office/drawing/2014/main" id="{0360403E-1A7F-4B5C-A6B8-89F030664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2630"/>
              <a:ext cx="39" cy="27"/>
            </a:xfrm>
            <a:custGeom>
              <a:avLst/>
              <a:gdLst>
                <a:gd name="T0" fmla="*/ 11 w 17"/>
                <a:gd name="T1" fmla="*/ 162 h 11"/>
                <a:gd name="T2" fmla="*/ 204 w 1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1" y="11"/>
                  </a:moveTo>
                  <a:cubicBezTo>
                    <a:pt x="0" y="1"/>
                    <a:pt x="9" y="1"/>
                    <a:pt x="17" y="0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4" name="Freeform 421">
              <a:extLst>
                <a:ext uri="{FF2B5EF4-FFF2-40B4-BE49-F238E27FC236}">
                  <a16:creationId xmlns:a16="http://schemas.microsoft.com/office/drawing/2014/main" id="{326DE79D-D3EA-4192-A98C-911D70481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477"/>
              <a:ext cx="56" cy="81"/>
            </a:xfrm>
            <a:custGeom>
              <a:avLst/>
              <a:gdLst>
                <a:gd name="T0" fmla="*/ 280 w 25"/>
                <a:gd name="T1" fmla="*/ 57 h 34"/>
                <a:gd name="T2" fmla="*/ 246 w 25"/>
                <a:gd name="T3" fmla="*/ 460 h 34"/>
                <a:gd name="T4" fmla="*/ 280 w 25"/>
                <a:gd name="T5" fmla="*/ 10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25" y="4"/>
                  </a:moveTo>
                  <a:cubicBezTo>
                    <a:pt x="0" y="0"/>
                    <a:pt x="12" y="24"/>
                    <a:pt x="22" y="34"/>
                  </a:cubicBezTo>
                  <a:cubicBezTo>
                    <a:pt x="14" y="20"/>
                    <a:pt x="16" y="19"/>
                    <a:pt x="25" y="8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5" name="Freeform 422">
              <a:extLst>
                <a:ext uri="{FF2B5EF4-FFF2-40B4-BE49-F238E27FC236}">
                  <a16:creationId xmlns:a16="http://schemas.microsoft.com/office/drawing/2014/main" id="{CB4660FE-708C-4EC7-86F6-6AC110823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6" y="3508"/>
              <a:ext cx="164" cy="76"/>
            </a:xfrm>
            <a:custGeom>
              <a:avLst/>
              <a:gdLst>
                <a:gd name="T0" fmla="*/ 0 w 73"/>
                <a:gd name="T1" fmla="*/ 12 h 32"/>
                <a:gd name="T2" fmla="*/ 398 w 73"/>
                <a:gd name="T3" fmla="*/ 135 h 32"/>
                <a:gd name="T4" fmla="*/ 807 w 73"/>
                <a:gd name="T5" fmla="*/ 321 h 32"/>
                <a:gd name="T6" fmla="*/ 409 w 73"/>
                <a:gd name="T7" fmla="*/ 430 h 32"/>
                <a:gd name="T8" fmla="*/ 247 w 73"/>
                <a:gd name="T9" fmla="*/ 295 h 32"/>
                <a:gd name="T10" fmla="*/ 137 w 73"/>
                <a:gd name="T11" fmla="*/ 164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32">
                  <a:moveTo>
                    <a:pt x="0" y="1"/>
                  </a:moveTo>
                  <a:cubicBezTo>
                    <a:pt x="13" y="4"/>
                    <a:pt x="21" y="11"/>
                    <a:pt x="35" y="10"/>
                  </a:cubicBezTo>
                  <a:cubicBezTo>
                    <a:pt x="51" y="8"/>
                    <a:pt x="73" y="0"/>
                    <a:pt x="71" y="24"/>
                  </a:cubicBezTo>
                  <a:cubicBezTo>
                    <a:pt x="65" y="3"/>
                    <a:pt x="43" y="24"/>
                    <a:pt x="36" y="32"/>
                  </a:cubicBezTo>
                  <a:cubicBezTo>
                    <a:pt x="35" y="24"/>
                    <a:pt x="30" y="19"/>
                    <a:pt x="22" y="22"/>
                  </a:cubicBezTo>
                  <a:cubicBezTo>
                    <a:pt x="19" y="18"/>
                    <a:pt x="16" y="15"/>
                    <a:pt x="12" y="12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6" name="Freeform 423">
              <a:extLst>
                <a:ext uri="{FF2B5EF4-FFF2-40B4-BE49-F238E27FC236}">
                  <a16:creationId xmlns:a16="http://schemas.microsoft.com/office/drawing/2014/main" id="{4A1EE9AD-5858-433A-A551-158BC4B04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" y="3202"/>
              <a:ext cx="20" cy="72"/>
            </a:xfrm>
            <a:custGeom>
              <a:avLst/>
              <a:gdLst>
                <a:gd name="T0" fmla="*/ 98 w 9"/>
                <a:gd name="T1" fmla="*/ 0 h 30"/>
                <a:gd name="T2" fmla="*/ 89 w 9"/>
                <a:gd name="T3" fmla="*/ 415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9" y="0"/>
                  </a:moveTo>
                  <a:cubicBezTo>
                    <a:pt x="6" y="9"/>
                    <a:pt x="0" y="23"/>
                    <a:pt x="8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7" name="Freeform 424">
              <a:extLst>
                <a:ext uri="{FF2B5EF4-FFF2-40B4-BE49-F238E27FC236}">
                  <a16:creationId xmlns:a16="http://schemas.microsoft.com/office/drawing/2014/main" id="{58E984E8-D0BB-45E9-A0BB-DE7CCB6AC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2719"/>
              <a:ext cx="63" cy="129"/>
            </a:xfrm>
            <a:custGeom>
              <a:avLst/>
              <a:gdLst>
                <a:gd name="T0" fmla="*/ 162 w 28"/>
                <a:gd name="T1" fmla="*/ 0 h 54"/>
                <a:gd name="T2" fmla="*/ 126 w 28"/>
                <a:gd name="T3" fmla="*/ 354 h 54"/>
                <a:gd name="T4" fmla="*/ 25 w 28"/>
                <a:gd name="T5" fmla="*/ 736 h 54"/>
                <a:gd name="T6" fmla="*/ 182 w 28"/>
                <a:gd name="T7" fmla="*/ 127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4">
                  <a:moveTo>
                    <a:pt x="14" y="0"/>
                  </a:moveTo>
                  <a:cubicBezTo>
                    <a:pt x="11" y="9"/>
                    <a:pt x="14" y="18"/>
                    <a:pt x="11" y="26"/>
                  </a:cubicBezTo>
                  <a:cubicBezTo>
                    <a:pt x="7" y="36"/>
                    <a:pt x="0" y="44"/>
                    <a:pt x="2" y="54"/>
                  </a:cubicBezTo>
                  <a:cubicBezTo>
                    <a:pt x="7" y="37"/>
                    <a:pt x="28" y="28"/>
                    <a:pt x="1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8" name="Freeform 425">
              <a:extLst>
                <a:ext uri="{FF2B5EF4-FFF2-40B4-BE49-F238E27FC236}">
                  <a16:creationId xmlns:a16="http://schemas.microsoft.com/office/drawing/2014/main" id="{D0D9F240-9C73-4D6F-94B4-017787981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3379"/>
              <a:ext cx="22" cy="64"/>
            </a:xfrm>
            <a:custGeom>
              <a:avLst/>
              <a:gdLst>
                <a:gd name="T0" fmla="*/ 53 w 10"/>
                <a:gd name="T1" fmla="*/ 28 h 27"/>
                <a:gd name="T2" fmla="*/ 53 w 10"/>
                <a:gd name="T3" fmla="*/ 360 h 27"/>
                <a:gd name="T4" fmla="*/ 106 w 1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5" y="2"/>
                  </a:moveTo>
                  <a:cubicBezTo>
                    <a:pt x="0" y="10"/>
                    <a:pt x="3" y="19"/>
                    <a:pt x="5" y="27"/>
                  </a:cubicBezTo>
                  <a:cubicBezTo>
                    <a:pt x="6" y="18"/>
                    <a:pt x="10" y="8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89" name="Freeform 426">
              <a:extLst>
                <a:ext uri="{FF2B5EF4-FFF2-40B4-BE49-F238E27FC236}">
                  <a16:creationId xmlns:a16="http://schemas.microsoft.com/office/drawing/2014/main" id="{3B230D0B-8E0B-4C9A-8D27-1953C6FC8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3109"/>
              <a:ext cx="38" cy="57"/>
            </a:xfrm>
            <a:custGeom>
              <a:avLst/>
              <a:gdLst>
                <a:gd name="T0" fmla="*/ 0 w 17"/>
                <a:gd name="T1" fmla="*/ 321 h 24"/>
                <a:gd name="T2" fmla="*/ 190 w 17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0" y="24"/>
                  </a:moveTo>
                  <a:cubicBezTo>
                    <a:pt x="1" y="14"/>
                    <a:pt x="8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0" name="Freeform 427">
              <a:extLst>
                <a:ext uri="{FF2B5EF4-FFF2-40B4-BE49-F238E27FC236}">
                  <a16:creationId xmlns:a16="http://schemas.microsoft.com/office/drawing/2014/main" id="{0E4394F0-861E-4DC6-BB80-359F77FBD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3362"/>
              <a:ext cx="23" cy="29"/>
            </a:xfrm>
            <a:custGeom>
              <a:avLst/>
              <a:gdLst>
                <a:gd name="T0" fmla="*/ 48 w 10"/>
                <a:gd name="T1" fmla="*/ 29 h 12"/>
                <a:gd name="T2" fmla="*/ 12 w 10"/>
                <a:gd name="T3" fmla="*/ 29 h 12"/>
                <a:gd name="T4" fmla="*/ 64 w 10"/>
                <a:gd name="T5" fmla="*/ 169 h 12"/>
                <a:gd name="T6" fmla="*/ 64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4" y="2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6"/>
                    <a:pt x="1" y="10"/>
                    <a:pt x="5" y="12"/>
                  </a:cubicBezTo>
                  <a:cubicBezTo>
                    <a:pt x="10" y="10"/>
                    <a:pt x="8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1" name="Freeform 428">
              <a:extLst>
                <a:ext uri="{FF2B5EF4-FFF2-40B4-BE49-F238E27FC236}">
                  <a16:creationId xmlns:a16="http://schemas.microsoft.com/office/drawing/2014/main" id="{5E65223C-957E-420C-B2E5-1B0A6DB71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3529"/>
              <a:ext cx="34" cy="24"/>
            </a:xfrm>
            <a:custGeom>
              <a:avLst/>
              <a:gdLst>
                <a:gd name="T0" fmla="*/ 57 w 15"/>
                <a:gd name="T1" fmla="*/ 12 h 10"/>
                <a:gd name="T2" fmla="*/ 25 w 15"/>
                <a:gd name="T3" fmla="*/ 127 h 10"/>
                <a:gd name="T4" fmla="*/ 175 w 15"/>
                <a:gd name="T5" fmla="*/ 139 h 10"/>
                <a:gd name="T6" fmla="*/ 165 w 1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5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6" y="8"/>
                    <a:pt x="11" y="8"/>
                    <a:pt x="15" y="10"/>
                  </a:cubicBezTo>
                  <a:cubicBezTo>
                    <a:pt x="15" y="7"/>
                    <a:pt x="15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2" name="Freeform 429">
              <a:extLst>
                <a:ext uri="{FF2B5EF4-FFF2-40B4-BE49-F238E27FC236}">
                  <a16:creationId xmlns:a16="http://schemas.microsoft.com/office/drawing/2014/main" id="{76C63A94-343F-4BA4-BC37-8D4DC296C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3484"/>
              <a:ext cx="72" cy="57"/>
            </a:xfrm>
            <a:custGeom>
              <a:avLst/>
              <a:gdLst>
                <a:gd name="T0" fmla="*/ 254 w 32"/>
                <a:gd name="T1" fmla="*/ 0 h 24"/>
                <a:gd name="T2" fmla="*/ 299 w 32"/>
                <a:gd name="T3" fmla="*/ 57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4">
                  <a:moveTo>
                    <a:pt x="22" y="0"/>
                  </a:moveTo>
                  <a:cubicBezTo>
                    <a:pt x="0" y="14"/>
                    <a:pt x="32" y="24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3" name="Freeform 430">
              <a:extLst>
                <a:ext uri="{FF2B5EF4-FFF2-40B4-BE49-F238E27FC236}">
                  <a16:creationId xmlns:a16="http://schemas.microsoft.com/office/drawing/2014/main" id="{30D789FA-4008-4108-A9A8-2D3B99C08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944"/>
              <a:ext cx="41" cy="38"/>
            </a:xfrm>
            <a:custGeom>
              <a:avLst/>
              <a:gdLst>
                <a:gd name="T0" fmla="*/ 130 w 18"/>
                <a:gd name="T1" fmla="*/ 40 h 16"/>
                <a:gd name="T2" fmla="*/ 109 w 18"/>
                <a:gd name="T3" fmla="*/ 214 h 16"/>
                <a:gd name="T4" fmla="*/ 212 w 18"/>
                <a:gd name="T5" fmla="*/ 9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1" y="3"/>
                  </a:moveTo>
                  <a:cubicBezTo>
                    <a:pt x="0" y="0"/>
                    <a:pt x="5" y="12"/>
                    <a:pt x="9" y="16"/>
                  </a:cubicBezTo>
                  <a:cubicBezTo>
                    <a:pt x="12" y="14"/>
                    <a:pt x="14" y="9"/>
                    <a:pt x="1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4" name="Freeform 431">
              <a:extLst>
                <a:ext uri="{FF2B5EF4-FFF2-40B4-BE49-F238E27FC236}">
                  <a16:creationId xmlns:a16="http://schemas.microsoft.com/office/drawing/2014/main" id="{983D4A45-99C3-44BF-A4C7-C8A22B93E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645"/>
              <a:ext cx="45" cy="45"/>
            </a:xfrm>
            <a:custGeom>
              <a:avLst/>
              <a:gdLst>
                <a:gd name="T0" fmla="*/ 126 w 20"/>
                <a:gd name="T1" fmla="*/ 0 h 19"/>
                <a:gd name="T2" fmla="*/ 146 w 20"/>
                <a:gd name="T3" fmla="*/ 253 h 19"/>
                <a:gd name="T4" fmla="*/ 227 w 20"/>
                <a:gd name="T5" fmla="*/ 17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11" y="0"/>
                  </a:moveTo>
                  <a:cubicBezTo>
                    <a:pt x="0" y="6"/>
                    <a:pt x="10" y="13"/>
                    <a:pt x="13" y="19"/>
                  </a:cubicBezTo>
                  <a:cubicBezTo>
                    <a:pt x="15" y="16"/>
                    <a:pt x="18" y="15"/>
                    <a:pt x="2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5" name="Freeform 432">
              <a:extLst>
                <a:ext uri="{FF2B5EF4-FFF2-40B4-BE49-F238E27FC236}">
                  <a16:creationId xmlns:a16="http://schemas.microsoft.com/office/drawing/2014/main" id="{DC3B482D-B286-4C1F-BC08-A50A1115C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" y="2760"/>
              <a:ext cx="16" cy="23"/>
            </a:xfrm>
            <a:custGeom>
              <a:avLst/>
              <a:gdLst>
                <a:gd name="T0" fmla="*/ 57 w 7"/>
                <a:gd name="T1" fmla="*/ 0 h 10"/>
                <a:gd name="T2" fmla="*/ 11 w 7"/>
                <a:gd name="T3" fmla="*/ 12 h 10"/>
                <a:gd name="T4" fmla="*/ 37 w 7"/>
                <a:gd name="T5" fmla="*/ 48 h 10"/>
                <a:gd name="T6" fmla="*/ 0 w 7"/>
                <a:gd name="T7" fmla="*/ 1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5" y="0"/>
                  </a:moveTo>
                  <a:cubicBezTo>
                    <a:pt x="4" y="0"/>
                    <a:pt x="1" y="0"/>
                    <a:pt x="1" y="1"/>
                  </a:cubicBezTo>
                  <a:cubicBezTo>
                    <a:pt x="0" y="3"/>
                    <a:pt x="1" y="4"/>
                    <a:pt x="3" y="4"/>
                  </a:cubicBezTo>
                  <a:cubicBezTo>
                    <a:pt x="7" y="7"/>
                    <a:pt x="4" y="9"/>
                    <a:pt x="0" y="1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6" name="Freeform 433">
              <a:extLst>
                <a:ext uri="{FF2B5EF4-FFF2-40B4-BE49-F238E27FC236}">
                  <a16:creationId xmlns:a16="http://schemas.microsoft.com/office/drawing/2014/main" id="{0BDCBA67-D183-4011-A540-B205952C3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2755"/>
              <a:ext cx="20" cy="36"/>
            </a:xfrm>
            <a:custGeom>
              <a:avLst/>
              <a:gdLst>
                <a:gd name="T0" fmla="*/ 89 w 9"/>
                <a:gd name="T1" fmla="*/ 0 h 15"/>
                <a:gd name="T2" fmla="*/ 20 w 9"/>
                <a:gd name="T3" fmla="*/ 41 h 15"/>
                <a:gd name="T4" fmla="*/ 64 w 9"/>
                <a:gd name="T5" fmla="*/ 98 h 15"/>
                <a:gd name="T6" fmla="*/ 98 w 9"/>
                <a:gd name="T7" fmla="*/ 168 h 15"/>
                <a:gd name="T8" fmla="*/ 0 w 9"/>
                <a:gd name="T9" fmla="*/ 2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8" y="0"/>
                  </a:moveTo>
                  <a:cubicBezTo>
                    <a:pt x="7" y="1"/>
                    <a:pt x="3" y="1"/>
                    <a:pt x="2" y="3"/>
                  </a:cubicBezTo>
                  <a:cubicBezTo>
                    <a:pt x="2" y="6"/>
                    <a:pt x="4" y="6"/>
                    <a:pt x="6" y="7"/>
                  </a:cubicBezTo>
                  <a:cubicBezTo>
                    <a:pt x="7" y="8"/>
                    <a:pt x="9" y="10"/>
                    <a:pt x="9" y="12"/>
                  </a:cubicBezTo>
                  <a:cubicBezTo>
                    <a:pt x="8" y="15"/>
                    <a:pt x="3" y="15"/>
                    <a:pt x="0" y="15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7" name="Freeform 434">
              <a:extLst>
                <a:ext uri="{FF2B5EF4-FFF2-40B4-BE49-F238E27FC236}">
                  <a16:creationId xmlns:a16="http://schemas.microsoft.com/office/drawing/2014/main" id="{7151A305-9619-4BD6-AC2A-554658B6D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5" y="2793"/>
              <a:ext cx="16" cy="19"/>
            </a:xfrm>
            <a:custGeom>
              <a:avLst/>
              <a:gdLst>
                <a:gd name="T0" fmla="*/ 85 w 7"/>
                <a:gd name="T1" fmla="*/ 0 h 8"/>
                <a:gd name="T2" fmla="*/ 11 w 7"/>
                <a:gd name="T3" fmla="*/ 29 h 8"/>
                <a:gd name="T4" fmla="*/ 73 w 7"/>
                <a:gd name="T5" fmla="*/ 9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0"/>
                    <a:pt x="2" y="0"/>
                    <a:pt x="1" y="2"/>
                  </a:cubicBezTo>
                  <a:cubicBezTo>
                    <a:pt x="0" y="5"/>
                    <a:pt x="3" y="8"/>
                    <a:pt x="6" y="7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8" name="Freeform 435">
              <a:extLst>
                <a:ext uri="{FF2B5EF4-FFF2-40B4-BE49-F238E27FC236}">
                  <a16:creationId xmlns:a16="http://schemas.microsoft.com/office/drawing/2014/main" id="{D7C3832C-D2EB-4DDA-8F7D-9FC2F400A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779"/>
              <a:ext cx="13" cy="1"/>
            </a:xfrm>
            <a:custGeom>
              <a:avLst/>
              <a:gdLst>
                <a:gd name="T0" fmla="*/ 6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99" name="Freeform 436">
              <a:extLst>
                <a:ext uri="{FF2B5EF4-FFF2-40B4-BE49-F238E27FC236}">
                  <a16:creationId xmlns:a16="http://schemas.microsoft.com/office/drawing/2014/main" id="{02425335-9B2F-4242-97DB-C39496360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834"/>
              <a:ext cx="12" cy="2"/>
            </a:xfrm>
            <a:custGeom>
              <a:avLst/>
              <a:gdLst>
                <a:gd name="T0" fmla="*/ 70 w 5"/>
                <a:gd name="T1" fmla="*/ 8 h 1"/>
                <a:gd name="T2" fmla="*/ 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0" name="Freeform 437">
              <a:extLst>
                <a:ext uri="{FF2B5EF4-FFF2-40B4-BE49-F238E27FC236}">
                  <a16:creationId xmlns:a16="http://schemas.microsoft.com/office/drawing/2014/main" id="{521E0E26-B762-4E1D-98D5-1BB2F698D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764"/>
              <a:ext cx="18" cy="22"/>
            </a:xfrm>
            <a:custGeom>
              <a:avLst/>
              <a:gdLst>
                <a:gd name="T0" fmla="*/ 0 w 8"/>
                <a:gd name="T1" fmla="*/ 29 h 9"/>
                <a:gd name="T2" fmla="*/ 0 w 8"/>
                <a:gd name="T3" fmla="*/ 42 h 9"/>
                <a:gd name="T4" fmla="*/ 56 w 8"/>
                <a:gd name="T5" fmla="*/ 12 h 9"/>
                <a:gd name="T6" fmla="*/ 25 w 8"/>
                <a:gd name="T7" fmla="*/ 13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1" y="2"/>
                    <a:pt x="4" y="0"/>
                    <a:pt x="5" y="1"/>
                  </a:cubicBezTo>
                  <a:cubicBezTo>
                    <a:pt x="8" y="4"/>
                    <a:pt x="4" y="7"/>
                    <a:pt x="2" y="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1" name="Freeform 438">
              <a:extLst>
                <a:ext uri="{FF2B5EF4-FFF2-40B4-BE49-F238E27FC236}">
                  <a16:creationId xmlns:a16="http://schemas.microsoft.com/office/drawing/2014/main" id="{5FC13B8F-C3D6-45D4-B6FD-D4D159C04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826"/>
              <a:ext cx="7" cy="3"/>
            </a:xfrm>
            <a:custGeom>
              <a:avLst/>
              <a:gdLst>
                <a:gd name="T0" fmla="*/ 0 w 3"/>
                <a:gd name="T1" fmla="*/ 27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2" name="Freeform 439">
              <a:extLst>
                <a:ext uri="{FF2B5EF4-FFF2-40B4-BE49-F238E27FC236}">
                  <a16:creationId xmlns:a16="http://schemas.microsoft.com/office/drawing/2014/main" id="{01E16B49-73C8-4AE7-A484-41A22C128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764"/>
              <a:ext cx="18" cy="22"/>
            </a:xfrm>
            <a:custGeom>
              <a:avLst/>
              <a:gdLst>
                <a:gd name="T0" fmla="*/ 0 w 8"/>
                <a:gd name="T1" fmla="*/ 29 h 9"/>
                <a:gd name="T2" fmla="*/ 81 w 8"/>
                <a:gd name="T3" fmla="*/ 59 h 9"/>
                <a:gd name="T4" fmla="*/ 11 w 8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2" y="1"/>
                    <a:pt x="8" y="0"/>
                    <a:pt x="7" y="4"/>
                  </a:cubicBezTo>
                  <a:cubicBezTo>
                    <a:pt x="7" y="7"/>
                    <a:pt x="3" y="8"/>
                    <a:pt x="1" y="9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3" name="Freeform 440">
              <a:extLst>
                <a:ext uri="{FF2B5EF4-FFF2-40B4-BE49-F238E27FC236}">
                  <a16:creationId xmlns:a16="http://schemas.microsoft.com/office/drawing/2014/main" id="{A464CD56-5FF5-4FC6-B54F-8DFD2496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" y="2755"/>
              <a:ext cx="20" cy="43"/>
            </a:xfrm>
            <a:custGeom>
              <a:avLst/>
              <a:gdLst>
                <a:gd name="T0" fmla="*/ 0 w 9"/>
                <a:gd name="T1" fmla="*/ 12 h 18"/>
                <a:gd name="T2" fmla="*/ 53 w 9"/>
                <a:gd name="T3" fmla="*/ 29 h 18"/>
                <a:gd name="T4" fmla="*/ 9 w 9"/>
                <a:gd name="T5" fmla="*/ 108 h 18"/>
                <a:gd name="T6" fmla="*/ 89 w 9"/>
                <a:gd name="T7" fmla="*/ 136 h 18"/>
                <a:gd name="T8" fmla="*/ 20 w 9"/>
                <a:gd name="T9" fmla="*/ 246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8">
                  <a:moveTo>
                    <a:pt x="0" y="1"/>
                  </a:moveTo>
                  <a:cubicBezTo>
                    <a:pt x="2" y="0"/>
                    <a:pt x="4" y="0"/>
                    <a:pt x="5" y="2"/>
                  </a:cubicBezTo>
                  <a:cubicBezTo>
                    <a:pt x="6" y="5"/>
                    <a:pt x="2" y="6"/>
                    <a:pt x="1" y="8"/>
                  </a:cubicBezTo>
                  <a:cubicBezTo>
                    <a:pt x="3" y="7"/>
                    <a:pt x="7" y="7"/>
                    <a:pt x="8" y="10"/>
                  </a:cubicBezTo>
                  <a:cubicBezTo>
                    <a:pt x="9" y="13"/>
                    <a:pt x="5" y="17"/>
                    <a:pt x="2" y="18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4" name="Freeform 441">
              <a:extLst>
                <a:ext uri="{FF2B5EF4-FFF2-40B4-BE49-F238E27FC236}">
                  <a16:creationId xmlns:a16="http://schemas.microsoft.com/office/drawing/2014/main" id="{36FB91A4-814C-4205-A5F4-FB005C333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" y="2795"/>
              <a:ext cx="11" cy="29"/>
            </a:xfrm>
            <a:custGeom>
              <a:avLst/>
              <a:gdLst>
                <a:gd name="T0" fmla="*/ 44 w 5"/>
                <a:gd name="T1" fmla="*/ 29 h 12"/>
                <a:gd name="T2" fmla="*/ 53 w 5"/>
                <a:gd name="T3" fmla="*/ 11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4" y="2"/>
                  </a:moveTo>
                  <a:cubicBezTo>
                    <a:pt x="0" y="0"/>
                    <a:pt x="0" y="12"/>
                    <a:pt x="5" y="8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5" name="Freeform 442">
              <a:extLst>
                <a:ext uri="{FF2B5EF4-FFF2-40B4-BE49-F238E27FC236}">
                  <a16:creationId xmlns:a16="http://schemas.microsoft.com/office/drawing/2014/main" id="{90BB847E-9B9A-41A4-8B64-FC6BFDD35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219"/>
              <a:ext cx="173" cy="81"/>
            </a:xfrm>
            <a:custGeom>
              <a:avLst/>
              <a:gdLst>
                <a:gd name="T0" fmla="*/ 0 w 77"/>
                <a:gd name="T1" fmla="*/ 164 h 34"/>
                <a:gd name="T2" fmla="*/ 45 w 77"/>
                <a:gd name="T3" fmla="*/ 0 h 34"/>
                <a:gd name="T4" fmla="*/ 90 w 77"/>
                <a:gd name="T5" fmla="*/ 136 h 34"/>
                <a:gd name="T6" fmla="*/ 182 w 77"/>
                <a:gd name="T7" fmla="*/ 41 h 34"/>
                <a:gd name="T8" fmla="*/ 238 w 77"/>
                <a:gd name="T9" fmla="*/ 205 h 34"/>
                <a:gd name="T10" fmla="*/ 353 w 77"/>
                <a:gd name="T11" fmla="*/ 57 h 34"/>
                <a:gd name="T12" fmla="*/ 409 w 77"/>
                <a:gd name="T13" fmla="*/ 233 h 34"/>
                <a:gd name="T14" fmla="*/ 535 w 77"/>
                <a:gd name="T15" fmla="*/ 57 h 34"/>
                <a:gd name="T16" fmla="*/ 591 w 77"/>
                <a:gd name="T17" fmla="*/ 324 h 34"/>
                <a:gd name="T18" fmla="*/ 782 w 77"/>
                <a:gd name="T19" fmla="*/ 98 h 34"/>
                <a:gd name="T20" fmla="*/ 838 w 77"/>
                <a:gd name="T21" fmla="*/ 460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34">
                  <a:moveTo>
                    <a:pt x="0" y="12"/>
                  </a:moveTo>
                  <a:cubicBezTo>
                    <a:pt x="1" y="8"/>
                    <a:pt x="2" y="4"/>
                    <a:pt x="4" y="0"/>
                  </a:cubicBezTo>
                  <a:cubicBezTo>
                    <a:pt x="6" y="3"/>
                    <a:pt x="7" y="7"/>
                    <a:pt x="8" y="10"/>
                  </a:cubicBezTo>
                  <a:cubicBezTo>
                    <a:pt x="11" y="8"/>
                    <a:pt x="13" y="5"/>
                    <a:pt x="16" y="3"/>
                  </a:cubicBezTo>
                  <a:cubicBezTo>
                    <a:pt x="17" y="6"/>
                    <a:pt x="17" y="15"/>
                    <a:pt x="21" y="15"/>
                  </a:cubicBezTo>
                  <a:cubicBezTo>
                    <a:pt x="26" y="16"/>
                    <a:pt x="30" y="7"/>
                    <a:pt x="31" y="4"/>
                  </a:cubicBezTo>
                  <a:cubicBezTo>
                    <a:pt x="35" y="7"/>
                    <a:pt x="34" y="13"/>
                    <a:pt x="36" y="17"/>
                  </a:cubicBezTo>
                  <a:cubicBezTo>
                    <a:pt x="39" y="15"/>
                    <a:pt x="43" y="4"/>
                    <a:pt x="47" y="4"/>
                  </a:cubicBezTo>
                  <a:cubicBezTo>
                    <a:pt x="52" y="5"/>
                    <a:pt x="51" y="20"/>
                    <a:pt x="52" y="24"/>
                  </a:cubicBezTo>
                  <a:cubicBezTo>
                    <a:pt x="59" y="21"/>
                    <a:pt x="60" y="9"/>
                    <a:pt x="69" y="7"/>
                  </a:cubicBezTo>
                  <a:cubicBezTo>
                    <a:pt x="77" y="11"/>
                    <a:pt x="72" y="27"/>
                    <a:pt x="74" y="34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6" name="Freeform 443">
              <a:extLst>
                <a:ext uri="{FF2B5EF4-FFF2-40B4-BE49-F238E27FC236}">
                  <a16:creationId xmlns:a16="http://schemas.microsoft.com/office/drawing/2014/main" id="{D64EE07D-6407-4F22-A8D3-EC2CD9E34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011"/>
              <a:ext cx="107" cy="70"/>
            </a:xfrm>
            <a:custGeom>
              <a:avLst/>
              <a:gdLst>
                <a:gd name="T0" fmla="*/ 9 w 48"/>
                <a:gd name="T1" fmla="*/ 58 h 29"/>
                <a:gd name="T2" fmla="*/ 0 w 48"/>
                <a:gd name="T3" fmla="*/ 140 h 29"/>
                <a:gd name="T4" fmla="*/ 45 w 48"/>
                <a:gd name="T5" fmla="*/ 58 h 29"/>
                <a:gd name="T6" fmla="*/ 80 w 48"/>
                <a:gd name="T7" fmla="*/ 198 h 29"/>
                <a:gd name="T8" fmla="*/ 165 w 48"/>
                <a:gd name="T9" fmla="*/ 70 h 29"/>
                <a:gd name="T10" fmla="*/ 288 w 48"/>
                <a:gd name="T11" fmla="*/ 70 h 29"/>
                <a:gd name="T12" fmla="*/ 343 w 48"/>
                <a:gd name="T13" fmla="*/ 251 h 29"/>
                <a:gd name="T14" fmla="*/ 477 w 48"/>
                <a:gd name="T15" fmla="*/ 82 h 29"/>
                <a:gd name="T16" fmla="*/ 533 w 48"/>
                <a:gd name="T17" fmla="*/ 408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9">
                  <a:moveTo>
                    <a:pt x="1" y="4"/>
                  </a:moveTo>
                  <a:cubicBezTo>
                    <a:pt x="0" y="6"/>
                    <a:pt x="0" y="8"/>
                    <a:pt x="0" y="10"/>
                  </a:cubicBezTo>
                  <a:cubicBezTo>
                    <a:pt x="1" y="8"/>
                    <a:pt x="3" y="6"/>
                    <a:pt x="4" y="4"/>
                  </a:cubicBezTo>
                  <a:cubicBezTo>
                    <a:pt x="4" y="7"/>
                    <a:pt x="4" y="13"/>
                    <a:pt x="7" y="14"/>
                  </a:cubicBezTo>
                  <a:cubicBezTo>
                    <a:pt x="11" y="15"/>
                    <a:pt x="15" y="8"/>
                    <a:pt x="15" y="5"/>
                  </a:cubicBezTo>
                  <a:cubicBezTo>
                    <a:pt x="16" y="18"/>
                    <a:pt x="22" y="8"/>
                    <a:pt x="26" y="5"/>
                  </a:cubicBezTo>
                  <a:cubicBezTo>
                    <a:pt x="28" y="9"/>
                    <a:pt x="27" y="15"/>
                    <a:pt x="31" y="18"/>
                  </a:cubicBezTo>
                  <a:cubicBezTo>
                    <a:pt x="35" y="13"/>
                    <a:pt x="36" y="0"/>
                    <a:pt x="43" y="6"/>
                  </a:cubicBezTo>
                  <a:cubicBezTo>
                    <a:pt x="48" y="10"/>
                    <a:pt x="48" y="24"/>
                    <a:pt x="48" y="29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7" name="Freeform 444">
              <a:extLst>
                <a:ext uri="{FF2B5EF4-FFF2-40B4-BE49-F238E27FC236}">
                  <a16:creationId xmlns:a16="http://schemas.microsoft.com/office/drawing/2014/main" id="{990E99DC-A7FA-4514-9056-20588DCC0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865"/>
              <a:ext cx="187" cy="58"/>
            </a:xfrm>
            <a:custGeom>
              <a:avLst/>
              <a:gdLst>
                <a:gd name="T0" fmla="*/ 11 w 83"/>
                <a:gd name="T1" fmla="*/ 128 h 24"/>
                <a:gd name="T2" fmla="*/ 56 w 83"/>
                <a:gd name="T3" fmla="*/ 338 h 24"/>
                <a:gd name="T4" fmla="*/ 81 w 83"/>
                <a:gd name="T5" fmla="*/ 87 h 24"/>
                <a:gd name="T6" fmla="*/ 194 w 83"/>
                <a:gd name="T7" fmla="*/ 256 h 24"/>
                <a:gd name="T8" fmla="*/ 284 w 83"/>
                <a:gd name="T9" fmla="*/ 29 h 24"/>
                <a:gd name="T10" fmla="*/ 376 w 83"/>
                <a:gd name="T11" fmla="*/ 198 h 24"/>
                <a:gd name="T12" fmla="*/ 421 w 83"/>
                <a:gd name="T13" fmla="*/ 41 h 24"/>
                <a:gd name="T14" fmla="*/ 502 w 83"/>
                <a:gd name="T15" fmla="*/ 169 h 24"/>
                <a:gd name="T16" fmla="*/ 575 w 83"/>
                <a:gd name="T17" fmla="*/ 12 h 24"/>
                <a:gd name="T18" fmla="*/ 640 w 83"/>
                <a:gd name="T19" fmla="*/ 157 h 24"/>
                <a:gd name="T20" fmla="*/ 710 w 83"/>
                <a:gd name="T21" fmla="*/ 29 h 24"/>
                <a:gd name="T22" fmla="*/ 811 w 83"/>
                <a:gd name="T23" fmla="*/ 111 h 24"/>
                <a:gd name="T24" fmla="*/ 949 w 83"/>
                <a:gd name="T25" fmla="*/ 0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3" h="24">
                  <a:moveTo>
                    <a:pt x="1" y="9"/>
                  </a:moveTo>
                  <a:cubicBezTo>
                    <a:pt x="0" y="13"/>
                    <a:pt x="0" y="22"/>
                    <a:pt x="5" y="24"/>
                  </a:cubicBezTo>
                  <a:cubicBezTo>
                    <a:pt x="8" y="18"/>
                    <a:pt x="5" y="11"/>
                    <a:pt x="7" y="6"/>
                  </a:cubicBezTo>
                  <a:cubicBezTo>
                    <a:pt x="9" y="8"/>
                    <a:pt x="12" y="19"/>
                    <a:pt x="17" y="18"/>
                  </a:cubicBezTo>
                  <a:cubicBezTo>
                    <a:pt x="22" y="17"/>
                    <a:pt x="22" y="6"/>
                    <a:pt x="25" y="2"/>
                  </a:cubicBezTo>
                  <a:cubicBezTo>
                    <a:pt x="27" y="6"/>
                    <a:pt x="28" y="13"/>
                    <a:pt x="33" y="14"/>
                  </a:cubicBezTo>
                  <a:cubicBezTo>
                    <a:pt x="35" y="11"/>
                    <a:pt x="36" y="7"/>
                    <a:pt x="37" y="3"/>
                  </a:cubicBezTo>
                  <a:cubicBezTo>
                    <a:pt x="39" y="5"/>
                    <a:pt x="40" y="12"/>
                    <a:pt x="44" y="12"/>
                  </a:cubicBezTo>
                  <a:cubicBezTo>
                    <a:pt x="47" y="12"/>
                    <a:pt x="49" y="3"/>
                    <a:pt x="50" y="1"/>
                  </a:cubicBezTo>
                  <a:cubicBezTo>
                    <a:pt x="53" y="4"/>
                    <a:pt x="53" y="8"/>
                    <a:pt x="56" y="11"/>
                  </a:cubicBezTo>
                  <a:cubicBezTo>
                    <a:pt x="59" y="9"/>
                    <a:pt x="58" y="4"/>
                    <a:pt x="62" y="2"/>
                  </a:cubicBezTo>
                  <a:cubicBezTo>
                    <a:pt x="65" y="7"/>
                    <a:pt x="65" y="11"/>
                    <a:pt x="71" y="8"/>
                  </a:cubicBezTo>
                  <a:cubicBezTo>
                    <a:pt x="76" y="7"/>
                    <a:pt x="76" y="1"/>
                    <a:pt x="83" y="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8" name="Freeform 445">
              <a:extLst>
                <a:ext uri="{FF2B5EF4-FFF2-40B4-BE49-F238E27FC236}">
                  <a16:creationId xmlns:a16="http://schemas.microsoft.com/office/drawing/2014/main" id="{E8B765D1-997B-43B5-A4F0-1DB9C926B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801"/>
              <a:ext cx="128" cy="26"/>
            </a:xfrm>
            <a:custGeom>
              <a:avLst/>
              <a:gdLst>
                <a:gd name="T0" fmla="*/ 644 w 57"/>
                <a:gd name="T1" fmla="*/ 40 h 11"/>
                <a:gd name="T2" fmla="*/ 611 w 57"/>
                <a:gd name="T3" fmla="*/ 135 h 11"/>
                <a:gd name="T4" fmla="*/ 555 w 57"/>
                <a:gd name="T5" fmla="*/ 50 h 11"/>
                <a:gd name="T6" fmla="*/ 499 w 57"/>
                <a:gd name="T7" fmla="*/ 144 h 11"/>
                <a:gd name="T8" fmla="*/ 490 w 57"/>
                <a:gd name="T9" fmla="*/ 40 h 11"/>
                <a:gd name="T10" fmla="*/ 445 w 57"/>
                <a:gd name="T11" fmla="*/ 135 h 11"/>
                <a:gd name="T12" fmla="*/ 364 w 57"/>
                <a:gd name="T13" fmla="*/ 12 h 11"/>
                <a:gd name="T14" fmla="*/ 227 w 57"/>
                <a:gd name="T15" fmla="*/ 135 h 11"/>
                <a:gd name="T16" fmla="*/ 157 w 57"/>
                <a:gd name="T17" fmla="*/ 28 h 11"/>
                <a:gd name="T18" fmla="*/ 0 w 57"/>
                <a:gd name="T19" fmla="*/ 144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1">
                  <a:moveTo>
                    <a:pt x="57" y="3"/>
                  </a:moveTo>
                  <a:cubicBezTo>
                    <a:pt x="56" y="6"/>
                    <a:pt x="55" y="8"/>
                    <a:pt x="54" y="10"/>
                  </a:cubicBezTo>
                  <a:cubicBezTo>
                    <a:pt x="52" y="8"/>
                    <a:pt x="51" y="6"/>
                    <a:pt x="49" y="4"/>
                  </a:cubicBezTo>
                  <a:cubicBezTo>
                    <a:pt x="47" y="6"/>
                    <a:pt x="46" y="9"/>
                    <a:pt x="44" y="11"/>
                  </a:cubicBezTo>
                  <a:cubicBezTo>
                    <a:pt x="44" y="8"/>
                    <a:pt x="44" y="5"/>
                    <a:pt x="43" y="3"/>
                  </a:cubicBezTo>
                  <a:cubicBezTo>
                    <a:pt x="41" y="5"/>
                    <a:pt x="40" y="8"/>
                    <a:pt x="39" y="10"/>
                  </a:cubicBezTo>
                  <a:cubicBezTo>
                    <a:pt x="37" y="8"/>
                    <a:pt x="36" y="1"/>
                    <a:pt x="32" y="1"/>
                  </a:cubicBezTo>
                  <a:cubicBezTo>
                    <a:pt x="29" y="0"/>
                    <a:pt x="23" y="8"/>
                    <a:pt x="20" y="10"/>
                  </a:cubicBezTo>
                  <a:cubicBezTo>
                    <a:pt x="18" y="8"/>
                    <a:pt x="16" y="3"/>
                    <a:pt x="14" y="2"/>
                  </a:cubicBezTo>
                  <a:cubicBezTo>
                    <a:pt x="8" y="0"/>
                    <a:pt x="3" y="7"/>
                    <a:pt x="0" y="11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09" name="Freeform 446">
              <a:extLst>
                <a:ext uri="{FF2B5EF4-FFF2-40B4-BE49-F238E27FC236}">
                  <a16:creationId xmlns:a16="http://schemas.microsoft.com/office/drawing/2014/main" id="{C4F8100A-58FE-4A86-B121-B7EBD3C1B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1837"/>
              <a:ext cx="79" cy="38"/>
            </a:xfrm>
            <a:custGeom>
              <a:avLst/>
              <a:gdLst>
                <a:gd name="T0" fmla="*/ 36 w 35"/>
                <a:gd name="T1" fmla="*/ 0 h 16"/>
                <a:gd name="T2" fmla="*/ 25 w 35"/>
                <a:gd name="T3" fmla="*/ 204 h 16"/>
                <a:gd name="T4" fmla="*/ 126 w 35"/>
                <a:gd name="T5" fmla="*/ 12 h 16"/>
                <a:gd name="T6" fmla="*/ 138 w 35"/>
                <a:gd name="T7" fmla="*/ 204 h 16"/>
                <a:gd name="T8" fmla="*/ 255 w 35"/>
                <a:gd name="T9" fmla="*/ 69 h 16"/>
                <a:gd name="T10" fmla="*/ 402 w 35"/>
                <a:gd name="T11" fmla="*/ 16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6">
                  <a:moveTo>
                    <a:pt x="3" y="0"/>
                  </a:moveTo>
                  <a:cubicBezTo>
                    <a:pt x="2" y="5"/>
                    <a:pt x="0" y="11"/>
                    <a:pt x="2" y="15"/>
                  </a:cubicBezTo>
                  <a:cubicBezTo>
                    <a:pt x="6" y="11"/>
                    <a:pt x="6" y="4"/>
                    <a:pt x="11" y="1"/>
                  </a:cubicBezTo>
                  <a:cubicBezTo>
                    <a:pt x="11" y="5"/>
                    <a:pt x="10" y="11"/>
                    <a:pt x="12" y="15"/>
                  </a:cubicBezTo>
                  <a:cubicBezTo>
                    <a:pt x="17" y="14"/>
                    <a:pt x="18" y="8"/>
                    <a:pt x="22" y="5"/>
                  </a:cubicBezTo>
                  <a:cubicBezTo>
                    <a:pt x="26" y="11"/>
                    <a:pt x="25" y="16"/>
                    <a:pt x="35" y="12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0" name="Freeform 447">
              <a:extLst>
                <a:ext uri="{FF2B5EF4-FFF2-40B4-BE49-F238E27FC236}">
                  <a16:creationId xmlns:a16="http://schemas.microsoft.com/office/drawing/2014/main" id="{F7BA2C6B-C678-413C-B1AE-7F64F7F72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600"/>
              <a:ext cx="148" cy="50"/>
            </a:xfrm>
            <a:custGeom>
              <a:avLst/>
              <a:gdLst>
                <a:gd name="T0" fmla="*/ 679 w 66"/>
                <a:gd name="T1" fmla="*/ 283 h 21"/>
                <a:gd name="T2" fmla="*/ 709 w 66"/>
                <a:gd name="T3" fmla="*/ 119 h 21"/>
                <a:gd name="T4" fmla="*/ 588 w 66"/>
                <a:gd name="T5" fmla="*/ 255 h 21"/>
                <a:gd name="T6" fmla="*/ 563 w 66"/>
                <a:gd name="T7" fmla="*/ 119 h 21"/>
                <a:gd name="T8" fmla="*/ 482 w 66"/>
                <a:gd name="T9" fmla="*/ 205 h 21"/>
                <a:gd name="T10" fmla="*/ 437 w 66"/>
                <a:gd name="T11" fmla="*/ 57 h 21"/>
                <a:gd name="T12" fmla="*/ 316 w 66"/>
                <a:gd name="T13" fmla="*/ 226 h 21"/>
                <a:gd name="T14" fmla="*/ 283 w 66"/>
                <a:gd name="T15" fmla="*/ 69 h 21"/>
                <a:gd name="T16" fmla="*/ 191 w 66"/>
                <a:gd name="T17" fmla="*/ 205 h 21"/>
                <a:gd name="T18" fmla="*/ 137 w 66"/>
                <a:gd name="T19" fmla="*/ 12 h 21"/>
                <a:gd name="T20" fmla="*/ 0 w 66"/>
                <a:gd name="T21" fmla="*/ 226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1">
                  <a:moveTo>
                    <a:pt x="60" y="21"/>
                  </a:moveTo>
                  <a:cubicBezTo>
                    <a:pt x="62" y="18"/>
                    <a:pt x="66" y="13"/>
                    <a:pt x="63" y="9"/>
                  </a:cubicBezTo>
                  <a:cubicBezTo>
                    <a:pt x="58" y="11"/>
                    <a:pt x="55" y="16"/>
                    <a:pt x="52" y="19"/>
                  </a:cubicBezTo>
                  <a:cubicBezTo>
                    <a:pt x="52" y="16"/>
                    <a:pt x="52" y="12"/>
                    <a:pt x="50" y="9"/>
                  </a:cubicBezTo>
                  <a:cubicBezTo>
                    <a:pt x="47" y="10"/>
                    <a:pt x="45" y="13"/>
                    <a:pt x="43" y="15"/>
                  </a:cubicBezTo>
                  <a:cubicBezTo>
                    <a:pt x="43" y="11"/>
                    <a:pt x="43" y="7"/>
                    <a:pt x="39" y="4"/>
                  </a:cubicBezTo>
                  <a:cubicBezTo>
                    <a:pt x="34" y="6"/>
                    <a:pt x="31" y="12"/>
                    <a:pt x="28" y="17"/>
                  </a:cubicBezTo>
                  <a:cubicBezTo>
                    <a:pt x="28" y="13"/>
                    <a:pt x="27" y="8"/>
                    <a:pt x="25" y="5"/>
                  </a:cubicBezTo>
                  <a:cubicBezTo>
                    <a:pt x="21" y="7"/>
                    <a:pt x="19" y="11"/>
                    <a:pt x="17" y="15"/>
                  </a:cubicBezTo>
                  <a:cubicBezTo>
                    <a:pt x="17" y="12"/>
                    <a:pt x="15" y="2"/>
                    <a:pt x="12" y="1"/>
                  </a:cubicBezTo>
                  <a:cubicBezTo>
                    <a:pt x="5" y="0"/>
                    <a:pt x="0" y="13"/>
                    <a:pt x="0" y="17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1" name="Freeform 448">
              <a:extLst>
                <a:ext uri="{FF2B5EF4-FFF2-40B4-BE49-F238E27FC236}">
                  <a16:creationId xmlns:a16="http://schemas.microsoft.com/office/drawing/2014/main" id="{375E085D-4D85-4B13-A3F9-DEE9D0B3F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562"/>
              <a:ext cx="81" cy="79"/>
            </a:xfrm>
            <a:custGeom>
              <a:avLst/>
              <a:gdLst>
                <a:gd name="T0" fmla="*/ 0 w 36"/>
                <a:gd name="T1" fmla="*/ 206 h 33"/>
                <a:gd name="T2" fmla="*/ 56 w 36"/>
                <a:gd name="T3" fmla="*/ 0 h 33"/>
                <a:gd name="T4" fmla="*/ 81 w 36"/>
                <a:gd name="T5" fmla="*/ 218 h 33"/>
                <a:gd name="T6" fmla="*/ 239 w 36"/>
                <a:gd name="T7" fmla="*/ 41 h 33"/>
                <a:gd name="T8" fmla="*/ 263 w 36"/>
                <a:gd name="T9" fmla="*/ 235 h 33"/>
                <a:gd name="T10" fmla="*/ 401 w 36"/>
                <a:gd name="T11" fmla="*/ 165 h 33"/>
                <a:gd name="T12" fmla="*/ 356 w 36"/>
                <a:gd name="T13" fmla="*/ 45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3">
                  <a:moveTo>
                    <a:pt x="0" y="15"/>
                  </a:moveTo>
                  <a:cubicBezTo>
                    <a:pt x="0" y="11"/>
                    <a:pt x="2" y="2"/>
                    <a:pt x="5" y="0"/>
                  </a:cubicBezTo>
                  <a:cubicBezTo>
                    <a:pt x="7" y="5"/>
                    <a:pt x="5" y="11"/>
                    <a:pt x="7" y="16"/>
                  </a:cubicBezTo>
                  <a:cubicBezTo>
                    <a:pt x="13" y="14"/>
                    <a:pt x="15" y="6"/>
                    <a:pt x="21" y="3"/>
                  </a:cubicBezTo>
                  <a:cubicBezTo>
                    <a:pt x="21" y="5"/>
                    <a:pt x="20" y="15"/>
                    <a:pt x="23" y="17"/>
                  </a:cubicBezTo>
                  <a:cubicBezTo>
                    <a:pt x="26" y="19"/>
                    <a:pt x="32" y="13"/>
                    <a:pt x="35" y="12"/>
                  </a:cubicBezTo>
                  <a:cubicBezTo>
                    <a:pt x="36" y="18"/>
                    <a:pt x="33" y="26"/>
                    <a:pt x="31" y="33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2" name="Freeform 449">
              <a:extLst>
                <a:ext uri="{FF2B5EF4-FFF2-40B4-BE49-F238E27FC236}">
                  <a16:creationId xmlns:a16="http://schemas.microsoft.com/office/drawing/2014/main" id="{CA05ED16-3D71-4473-87CE-8BC3C24C0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1483"/>
              <a:ext cx="34" cy="48"/>
            </a:xfrm>
            <a:custGeom>
              <a:avLst/>
              <a:gdLst>
                <a:gd name="T0" fmla="*/ 150 w 15"/>
                <a:gd name="T1" fmla="*/ 82 h 20"/>
                <a:gd name="T2" fmla="*/ 175 w 15"/>
                <a:gd name="T3" fmla="*/ 127 h 20"/>
                <a:gd name="T4" fmla="*/ 129 w 15"/>
                <a:gd name="T5" fmla="*/ 0 h 20"/>
                <a:gd name="T6" fmla="*/ 93 w 15"/>
                <a:gd name="T7" fmla="*/ 276 h 20"/>
                <a:gd name="T8" fmla="*/ 36 w 15"/>
                <a:gd name="T9" fmla="*/ 41 h 20"/>
                <a:gd name="T10" fmla="*/ 45 w 15"/>
                <a:gd name="T11" fmla="*/ 27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0">
                  <a:moveTo>
                    <a:pt x="13" y="6"/>
                  </a:moveTo>
                  <a:cubicBezTo>
                    <a:pt x="13" y="7"/>
                    <a:pt x="14" y="8"/>
                    <a:pt x="15" y="9"/>
                  </a:cubicBezTo>
                  <a:cubicBezTo>
                    <a:pt x="15" y="6"/>
                    <a:pt x="13" y="3"/>
                    <a:pt x="11" y="0"/>
                  </a:cubicBezTo>
                  <a:cubicBezTo>
                    <a:pt x="6" y="4"/>
                    <a:pt x="7" y="14"/>
                    <a:pt x="8" y="20"/>
                  </a:cubicBezTo>
                  <a:cubicBezTo>
                    <a:pt x="11" y="16"/>
                    <a:pt x="8" y="6"/>
                    <a:pt x="3" y="3"/>
                  </a:cubicBezTo>
                  <a:cubicBezTo>
                    <a:pt x="0" y="7"/>
                    <a:pt x="2" y="15"/>
                    <a:pt x="4" y="2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3" name="Freeform 450">
              <a:extLst>
                <a:ext uri="{FF2B5EF4-FFF2-40B4-BE49-F238E27FC236}">
                  <a16:creationId xmlns:a16="http://schemas.microsoft.com/office/drawing/2014/main" id="{4D694A95-6824-4D84-A7AE-BB5B555BF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1636"/>
              <a:ext cx="58" cy="43"/>
            </a:xfrm>
            <a:custGeom>
              <a:avLst/>
              <a:gdLst>
                <a:gd name="T0" fmla="*/ 254 w 26"/>
                <a:gd name="T1" fmla="*/ 127 h 18"/>
                <a:gd name="T2" fmla="*/ 190 w 26"/>
                <a:gd name="T3" fmla="*/ 136 h 18"/>
                <a:gd name="T4" fmla="*/ 89 w 26"/>
                <a:gd name="T5" fmla="*/ 136 h 18"/>
                <a:gd name="T6" fmla="*/ 36 w 26"/>
                <a:gd name="T7" fmla="*/ 246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23" y="9"/>
                  </a:moveTo>
                  <a:cubicBezTo>
                    <a:pt x="26" y="1"/>
                    <a:pt x="12" y="0"/>
                    <a:pt x="17" y="10"/>
                  </a:cubicBezTo>
                  <a:cubicBezTo>
                    <a:pt x="19" y="2"/>
                    <a:pt x="10" y="5"/>
                    <a:pt x="8" y="10"/>
                  </a:cubicBezTo>
                  <a:cubicBezTo>
                    <a:pt x="7" y="0"/>
                    <a:pt x="0" y="10"/>
                    <a:pt x="3" y="18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4" name="Freeform 451">
              <a:extLst>
                <a:ext uri="{FF2B5EF4-FFF2-40B4-BE49-F238E27FC236}">
                  <a16:creationId xmlns:a16="http://schemas.microsoft.com/office/drawing/2014/main" id="{7E29CDD6-B2EE-4326-A124-0AB4D5E55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004"/>
              <a:ext cx="29" cy="26"/>
            </a:xfrm>
            <a:custGeom>
              <a:avLst/>
              <a:gdLst>
                <a:gd name="T0" fmla="*/ 125 w 13"/>
                <a:gd name="T1" fmla="*/ 0 h 11"/>
                <a:gd name="T2" fmla="*/ 89 w 13"/>
                <a:gd name="T3" fmla="*/ 135 h 11"/>
                <a:gd name="T4" fmla="*/ 36 w 13"/>
                <a:gd name="T5" fmla="*/ 2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0"/>
                  </a:moveTo>
                  <a:cubicBezTo>
                    <a:pt x="11" y="4"/>
                    <a:pt x="13" y="9"/>
                    <a:pt x="8" y="10"/>
                  </a:cubicBezTo>
                  <a:cubicBezTo>
                    <a:pt x="3" y="11"/>
                    <a:pt x="0" y="5"/>
                    <a:pt x="3" y="2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5" name="Freeform 452">
              <a:extLst>
                <a:ext uri="{FF2B5EF4-FFF2-40B4-BE49-F238E27FC236}">
                  <a16:creationId xmlns:a16="http://schemas.microsoft.com/office/drawing/2014/main" id="{3A9463BA-400C-4B99-BE03-2870E38D5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488"/>
              <a:ext cx="29" cy="57"/>
            </a:xfrm>
            <a:custGeom>
              <a:avLst/>
              <a:gdLst>
                <a:gd name="T0" fmla="*/ 134 w 13"/>
                <a:gd name="T1" fmla="*/ 147 h 24"/>
                <a:gd name="T2" fmla="*/ 65 w 13"/>
                <a:gd name="T3" fmla="*/ 176 h 24"/>
                <a:gd name="T4" fmla="*/ 80 w 13"/>
                <a:gd name="T5" fmla="*/ 283 h 24"/>
                <a:gd name="T6" fmla="*/ 9 w 13"/>
                <a:gd name="T7" fmla="*/ 10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12" y="11"/>
                  </a:moveTo>
                  <a:cubicBezTo>
                    <a:pt x="13" y="3"/>
                    <a:pt x="3" y="0"/>
                    <a:pt x="6" y="13"/>
                  </a:cubicBezTo>
                  <a:cubicBezTo>
                    <a:pt x="7" y="16"/>
                    <a:pt x="11" y="19"/>
                    <a:pt x="7" y="21"/>
                  </a:cubicBezTo>
                  <a:cubicBezTo>
                    <a:pt x="0" y="24"/>
                    <a:pt x="0" y="11"/>
                    <a:pt x="1" y="8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6" name="Freeform 453">
              <a:extLst>
                <a:ext uri="{FF2B5EF4-FFF2-40B4-BE49-F238E27FC236}">
                  <a16:creationId xmlns:a16="http://schemas.microsoft.com/office/drawing/2014/main" id="{3D58EFB1-DCB6-4D9A-AD2A-C553B0441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1665"/>
              <a:ext cx="63" cy="45"/>
            </a:xfrm>
            <a:custGeom>
              <a:avLst/>
              <a:gdLst>
                <a:gd name="T0" fmla="*/ 0 w 28"/>
                <a:gd name="T1" fmla="*/ 253 h 19"/>
                <a:gd name="T2" fmla="*/ 56 w 28"/>
                <a:gd name="T3" fmla="*/ 66 h 19"/>
                <a:gd name="T4" fmla="*/ 137 w 28"/>
                <a:gd name="T5" fmla="*/ 156 h 19"/>
                <a:gd name="T6" fmla="*/ 194 w 28"/>
                <a:gd name="T7" fmla="*/ 0 h 19"/>
                <a:gd name="T8" fmla="*/ 320 w 28"/>
                <a:gd name="T9" fmla="*/ 9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9">
                  <a:moveTo>
                    <a:pt x="0" y="19"/>
                  </a:moveTo>
                  <a:cubicBezTo>
                    <a:pt x="2" y="15"/>
                    <a:pt x="2" y="9"/>
                    <a:pt x="5" y="5"/>
                  </a:cubicBezTo>
                  <a:cubicBezTo>
                    <a:pt x="7" y="8"/>
                    <a:pt x="9" y="13"/>
                    <a:pt x="12" y="12"/>
                  </a:cubicBezTo>
                  <a:cubicBezTo>
                    <a:pt x="16" y="11"/>
                    <a:pt x="15" y="3"/>
                    <a:pt x="17" y="0"/>
                  </a:cubicBezTo>
                  <a:cubicBezTo>
                    <a:pt x="20" y="2"/>
                    <a:pt x="24" y="10"/>
                    <a:pt x="28" y="7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7" name="Freeform 454">
              <a:extLst>
                <a:ext uri="{FF2B5EF4-FFF2-40B4-BE49-F238E27FC236}">
                  <a16:creationId xmlns:a16="http://schemas.microsoft.com/office/drawing/2014/main" id="{CD12C8C5-1CDD-4127-A335-E9D4A57EE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488"/>
              <a:ext cx="43" cy="55"/>
            </a:xfrm>
            <a:custGeom>
              <a:avLst/>
              <a:gdLst>
                <a:gd name="T0" fmla="*/ 57 w 19"/>
                <a:gd name="T1" fmla="*/ 316 h 23"/>
                <a:gd name="T2" fmla="*/ 57 w 19"/>
                <a:gd name="T3" fmla="*/ 127 h 23"/>
                <a:gd name="T4" fmla="*/ 183 w 19"/>
                <a:gd name="T5" fmla="*/ 275 h 23"/>
                <a:gd name="T6" fmla="*/ 220 w 1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5" y="23"/>
                  </a:moveTo>
                  <a:cubicBezTo>
                    <a:pt x="3" y="19"/>
                    <a:pt x="0" y="12"/>
                    <a:pt x="5" y="9"/>
                  </a:cubicBezTo>
                  <a:cubicBezTo>
                    <a:pt x="11" y="4"/>
                    <a:pt x="13" y="16"/>
                    <a:pt x="16" y="20"/>
                  </a:cubicBezTo>
                  <a:cubicBezTo>
                    <a:pt x="19" y="14"/>
                    <a:pt x="17" y="6"/>
                    <a:pt x="19" y="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8" name="Freeform 455">
              <a:extLst>
                <a:ext uri="{FF2B5EF4-FFF2-40B4-BE49-F238E27FC236}">
                  <a16:creationId xmlns:a16="http://schemas.microsoft.com/office/drawing/2014/main" id="{E2BFEAD1-18B0-418D-9AC1-00A659B67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2016"/>
              <a:ext cx="42" cy="43"/>
            </a:xfrm>
            <a:custGeom>
              <a:avLst/>
              <a:gdLst>
                <a:gd name="T0" fmla="*/ 0 w 19"/>
                <a:gd name="T1" fmla="*/ 69 h 18"/>
                <a:gd name="T2" fmla="*/ 88 w 19"/>
                <a:gd name="T3" fmla="*/ 0 h 18"/>
                <a:gd name="T4" fmla="*/ 206 w 19"/>
                <a:gd name="T5" fmla="*/ 1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5"/>
                  </a:moveTo>
                  <a:cubicBezTo>
                    <a:pt x="2" y="3"/>
                    <a:pt x="5" y="0"/>
                    <a:pt x="8" y="0"/>
                  </a:cubicBezTo>
                  <a:cubicBezTo>
                    <a:pt x="10" y="5"/>
                    <a:pt x="11" y="18"/>
                    <a:pt x="19" y="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19" name="Freeform 456">
              <a:extLst>
                <a:ext uri="{FF2B5EF4-FFF2-40B4-BE49-F238E27FC236}">
                  <a16:creationId xmlns:a16="http://schemas.microsoft.com/office/drawing/2014/main" id="{CB243220-2EE2-46B4-B9E9-5B40946C3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1947"/>
              <a:ext cx="36" cy="62"/>
            </a:xfrm>
            <a:custGeom>
              <a:avLst/>
              <a:gdLst>
                <a:gd name="T0" fmla="*/ 36 w 16"/>
                <a:gd name="T1" fmla="*/ 0 h 26"/>
                <a:gd name="T2" fmla="*/ 11 w 16"/>
                <a:gd name="T3" fmla="*/ 136 h 26"/>
                <a:gd name="T4" fmla="*/ 117 w 16"/>
                <a:gd name="T5" fmla="*/ 79 h 26"/>
                <a:gd name="T6" fmla="*/ 182 w 16"/>
                <a:gd name="T7" fmla="*/ 24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3" y="0"/>
                  </a:moveTo>
                  <a:cubicBezTo>
                    <a:pt x="2" y="3"/>
                    <a:pt x="0" y="7"/>
                    <a:pt x="1" y="10"/>
                  </a:cubicBezTo>
                  <a:cubicBezTo>
                    <a:pt x="4" y="10"/>
                    <a:pt x="7" y="8"/>
                    <a:pt x="10" y="6"/>
                  </a:cubicBezTo>
                  <a:cubicBezTo>
                    <a:pt x="10" y="10"/>
                    <a:pt x="7" y="26"/>
                    <a:pt x="16" y="18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0" name="Freeform 457">
              <a:extLst>
                <a:ext uri="{FF2B5EF4-FFF2-40B4-BE49-F238E27FC236}">
                  <a16:creationId xmlns:a16="http://schemas.microsoft.com/office/drawing/2014/main" id="{A15DFC7F-5AC4-4626-8AE4-8578352E6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" y="1655"/>
              <a:ext cx="27" cy="24"/>
            </a:xfrm>
            <a:custGeom>
              <a:avLst/>
              <a:gdLst>
                <a:gd name="T0" fmla="*/ 0 w 12"/>
                <a:gd name="T1" fmla="*/ 41 h 10"/>
                <a:gd name="T2" fmla="*/ 72 w 12"/>
                <a:gd name="T3" fmla="*/ 0 h 10"/>
                <a:gd name="T4" fmla="*/ 92 w 12"/>
                <a:gd name="T5" fmla="*/ 139 h 10"/>
                <a:gd name="T6" fmla="*/ 137 w 12"/>
                <a:gd name="T7" fmla="*/ 9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8" y="3"/>
                    <a:pt x="7" y="6"/>
                    <a:pt x="8" y="10"/>
                  </a:cubicBezTo>
                  <a:cubicBezTo>
                    <a:pt x="10" y="10"/>
                    <a:pt x="11" y="9"/>
                    <a:pt x="12" y="7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1" name="Freeform 458">
              <a:extLst>
                <a:ext uri="{FF2B5EF4-FFF2-40B4-BE49-F238E27FC236}">
                  <a16:creationId xmlns:a16="http://schemas.microsoft.com/office/drawing/2014/main" id="{BD9DB162-AFD0-413B-87A0-E0FD51BD0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2348"/>
              <a:ext cx="40" cy="46"/>
            </a:xfrm>
            <a:custGeom>
              <a:avLst/>
              <a:gdLst>
                <a:gd name="T0" fmla="*/ 0 w 18"/>
                <a:gd name="T1" fmla="*/ 140 h 19"/>
                <a:gd name="T2" fmla="*/ 98 w 18"/>
                <a:gd name="T3" fmla="*/ 0 h 19"/>
                <a:gd name="T4" fmla="*/ 98 w 18"/>
                <a:gd name="T5" fmla="*/ 269 h 19"/>
                <a:gd name="T6" fmla="*/ 198 w 18"/>
                <a:gd name="T7" fmla="*/ 5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0" y="10"/>
                  </a:moveTo>
                  <a:cubicBezTo>
                    <a:pt x="4" y="8"/>
                    <a:pt x="5" y="3"/>
                    <a:pt x="9" y="0"/>
                  </a:cubicBezTo>
                  <a:cubicBezTo>
                    <a:pt x="11" y="6"/>
                    <a:pt x="6" y="13"/>
                    <a:pt x="9" y="19"/>
                  </a:cubicBezTo>
                  <a:cubicBezTo>
                    <a:pt x="16" y="19"/>
                    <a:pt x="16" y="9"/>
                    <a:pt x="18" y="4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2" name="Freeform 459">
              <a:extLst>
                <a:ext uri="{FF2B5EF4-FFF2-40B4-BE49-F238E27FC236}">
                  <a16:creationId xmlns:a16="http://schemas.microsoft.com/office/drawing/2014/main" id="{D75200F2-566E-4CC2-AA69-4057CD152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145"/>
              <a:ext cx="33" cy="50"/>
            </a:xfrm>
            <a:custGeom>
              <a:avLst/>
              <a:gdLst>
                <a:gd name="T0" fmla="*/ 20 w 15"/>
                <a:gd name="T1" fmla="*/ 283 h 21"/>
                <a:gd name="T2" fmla="*/ 44 w 15"/>
                <a:gd name="T3" fmla="*/ 107 h 21"/>
                <a:gd name="T4" fmla="*/ 125 w 15"/>
                <a:gd name="T5" fmla="*/ 164 h 21"/>
                <a:gd name="T6" fmla="*/ 117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2" y="21"/>
                  </a:moveTo>
                  <a:cubicBezTo>
                    <a:pt x="0" y="17"/>
                    <a:pt x="0" y="12"/>
                    <a:pt x="4" y="8"/>
                  </a:cubicBezTo>
                  <a:cubicBezTo>
                    <a:pt x="5" y="13"/>
                    <a:pt x="9" y="17"/>
                    <a:pt x="12" y="12"/>
                  </a:cubicBezTo>
                  <a:cubicBezTo>
                    <a:pt x="15" y="10"/>
                    <a:pt x="12" y="3"/>
                    <a:pt x="11" y="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3" name="Freeform 460">
              <a:extLst>
                <a:ext uri="{FF2B5EF4-FFF2-40B4-BE49-F238E27FC236}">
                  <a16:creationId xmlns:a16="http://schemas.microsoft.com/office/drawing/2014/main" id="{70EA3486-8809-4E69-9012-EADC6E4D6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944"/>
              <a:ext cx="43" cy="46"/>
            </a:xfrm>
            <a:custGeom>
              <a:avLst/>
              <a:gdLst>
                <a:gd name="T0" fmla="*/ 36 w 19"/>
                <a:gd name="T1" fmla="*/ 269 h 19"/>
                <a:gd name="T2" fmla="*/ 25 w 19"/>
                <a:gd name="T3" fmla="*/ 99 h 19"/>
                <a:gd name="T4" fmla="*/ 129 w 19"/>
                <a:gd name="T5" fmla="*/ 211 h 19"/>
                <a:gd name="T6" fmla="*/ 129 w 19"/>
                <a:gd name="T7" fmla="*/ 0 h 19"/>
                <a:gd name="T8" fmla="*/ 220 w 19"/>
                <a:gd name="T9" fmla="*/ 9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3" y="19"/>
                  </a:moveTo>
                  <a:cubicBezTo>
                    <a:pt x="1" y="16"/>
                    <a:pt x="0" y="11"/>
                    <a:pt x="2" y="7"/>
                  </a:cubicBezTo>
                  <a:cubicBezTo>
                    <a:pt x="5" y="10"/>
                    <a:pt x="6" y="19"/>
                    <a:pt x="11" y="15"/>
                  </a:cubicBezTo>
                  <a:cubicBezTo>
                    <a:pt x="15" y="12"/>
                    <a:pt x="9" y="4"/>
                    <a:pt x="11" y="0"/>
                  </a:cubicBezTo>
                  <a:cubicBezTo>
                    <a:pt x="14" y="1"/>
                    <a:pt x="18" y="4"/>
                    <a:pt x="19" y="7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4" name="Freeform 461">
              <a:extLst>
                <a:ext uri="{FF2B5EF4-FFF2-40B4-BE49-F238E27FC236}">
                  <a16:creationId xmlns:a16="http://schemas.microsoft.com/office/drawing/2014/main" id="{91EFBFEE-2537-4D35-B101-65926D738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808"/>
              <a:ext cx="40" cy="69"/>
            </a:xfrm>
            <a:custGeom>
              <a:avLst/>
              <a:gdLst>
                <a:gd name="T0" fmla="*/ 0 w 18"/>
                <a:gd name="T1" fmla="*/ 255 h 29"/>
                <a:gd name="T2" fmla="*/ 80 w 18"/>
                <a:gd name="T3" fmla="*/ 324 h 29"/>
                <a:gd name="T4" fmla="*/ 53 w 18"/>
                <a:gd name="T5" fmla="*/ 107 h 29"/>
                <a:gd name="T6" fmla="*/ 178 w 18"/>
                <a:gd name="T7" fmla="*/ 164 h 29"/>
                <a:gd name="T8" fmla="*/ 162 w 1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9">
                  <a:moveTo>
                    <a:pt x="0" y="19"/>
                  </a:moveTo>
                  <a:cubicBezTo>
                    <a:pt x="1" y="23"/>
                    <a:pt x="3" y="29"/>
                    <a:pt x="7" y="24"/>
                  </a:cubicBezTo>
                  <a:cubicBezTo>
                    <a:pt x="10" y="20"/>
                    <a:pt x="6" y="13"/>
                    <a:pt x="5" y="8"/>
                  </a:cubicBezTo>
                  <a:cubicBezTo>
                    <a:pt x="10" y="8"/>
                    <a:pt x="13" y="10"/>
                    <a:pt x="16" y="12"/>
                  </a:cubicBezTo>
                  <a:cubicBezTo>
                    <a:pt x="18" y="8"/>
                    <a:pt x="16" y="4"/>
                    <a:pt x="15" y="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5" name="Freeform 462">
              <a:extLst>
                <a:ext uri="{FF2B5EF4-FFF2-40B4-BE49-F238E27FC236}">
                  <a16:creationId xmlns:a16="http://schemas.microsoft.com/office/drawing/2014/main" id="{55BD358F-E0BE-4D80-BFFD-AC313F58E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774"/>
              <a:ext cx="22" cy="39"/>
            </a:xfrm>
            <a:custGeom>
              <a:avLst/>
              <a:gdLst>
                <a:gd name="T0" fmla="*/ 97 w 10"/>
                <a:gd name="T1" fmla="*/ 173 h 16"/>
                <a:gd name="T2" fmla="*/ 33 w 10"/>
                <a:gd name="T3" fmla="*/ 0 h 16"/>
                <a:gd name="T4" fmla="*/ 44 w 10"/>
                <a:gd name="T5" fmla="*/ 2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9" y="12"/>
                  </a:moveTo>
                  <a:cubicBezTo>
                    <a:pt x="10" y="7"/>
                    <a:pt x="7" y="1"/>
                    <a:pt x="3" y="0"/>
                  </a:cubicBezTo>
                  <a:cubicBezTo>
                    <a:pt x="0" y="4"/>
                    <a:pt x="1" y="11"/>
                    <a:pt x="4" y="16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6" name="Freeform 463">
              <a:extLst>
                <a:ext uri="{FF2B5EF4-FFF2-40B4-BE49-F238E27FC236}">
                  <a16:creationId xmlns:a16="http://schemas.microsoft.com/office/drawing/2014/main" id="{22478B3C-9940-4A1A-BFBC-9EB41B007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1650"/>
              <a:ext cx="25" cy="48"/>
            </a:xfrm>
            <a:custGeom>
              <a:avLst/>
              <a:gdLst>
                <a:gd name="T0" fmla="*/ 0 w 11"/>
                <a:gd name="T1" fmla="*/ 139 h 20"/>
                <a:gd name="T2" fmla="*/ 73 w 11"/>
                <a:gd name="T3" fmla="*/ 235 h 20"/>
                <a:gd name="T4" fmla="*/ 45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0" y="10"/>
                  </a:moveTo>
                  <a:cubicBezTo>
                    <a:pt x="0" y="13"/>
                    <a:pt x="2" y="20"/>
                    <a:pt x="6" y="17"/>
                  </a:cubicBezTo>
                  <a:cubicBezTo>
                    <a:pt x="11" y="14"/>
                    <a:pt x="5" y="4"/>
                    <a:pt x="4" y="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7" name="Freeform 464">
              <a:extLst>
                <a:ext uri="{FF2B5EF4-FFF2-40B4-BE49-F238E27FC236}">
                  <a16:creationId xmlns:a16="http://schemas.microsoft.com/office/drawing/2014/main" id="{316B9B6E-352D-436F-9046-95EAE6455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538"/>
              <a:ext cx="42" cy="72"/>
            </a:xfrm>
            <a:custGeom>
              <a:avLst/>
              <a:gdLst>
                <a:gd name="T0" fmla="*/ 20 w 19"/>
                <a:gd name="T1" fmla="*/ 415 h 30"/>
                <a:gd name="T2" fmla="*/ 9 w 19"/>
                <a:gd name="T3" fmla="*/ 218 h 30"/>
                <a:gd name="T4" fmla="*/ 88 w 19"/>
                <a:gd name="T5" fmla="*/ 317 h 30"/>
                <a:gd name="T6" fmla="*/ 117 w 19"/>
                <a:gd name="T7" fmla="*/ 149 h 30"/>
                <a:gd name="T8" fmla="*/ 133 w 19"/>
                <a:gd name="T9" fmla="*/ 12 h 30"/>
                <a:gd name="T10" fmla="*/ 206 w 19"/>
                <a:gd name="T11" fmla="*/ 139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0">
                  <a:moveTo>
                    <a:pt x="2" y="30"/>
                  </a:moveTo>
                  <a:cubicBezTo>
                    <a:pt x="2" y="25"/>
                    <a:pt x="0" y="20"/>
                    <a:pt x="1" y="16"/>
                  </a:cubicBezTo>
                  <a:cubicBezTo>
                    <a:pt x="4" y="17"/>
                    <a:pt x="5" y="22"/>
                    <a:pt x="8" y="23"/>
                  </a:cubicBezTo>
                  <a:cubicBezTo>
                    <a:pt x="13" y="24"/>
                    <a:pt x="11" y="14"/>
                    <a:pt x="11" y="11"/>
                  </a:cubicBezTo>
                  <a:cubicBezTo>
                    <a:pt x="10" y="9"/>
                    <a:pt x="8" y="2"/>
                    <a:pt x="12" y="1"/>
                  </a:cubicBezTo>
                  <a:cubicBezTo>
                    <a:pt x="15" y="0"/>
                    <a:pt x="18" y="8"/>
                    <a:pt x="19" y="1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8" name="Freeform 465">
              <a:extLst>
                <a:ext uri="{FF2B5EF4-FFF2-40B4-BE49-F238E27FC236}">
                  <a16:creationId xmlns:a16="http://schemas.microsoft.com/office/drawing/2014/main" id="{6216C68F-3322-4101-AE04-91D741D83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133"/>
              <a:ext cx="70" cy="72"/>
            </a:xfrm>
            <a:custGeom>
              <a:avLst/>
              <a:gdLst>
                <a:gd name="T0" fmla="*/ 0 w 31"/>
                <a:gd name="T1" fmla="*/ 110 h 30"/>
                <a:gd name="T2" fmla="*/ 117 w 31"/>
                <a:gd name="T3" fmla="*/ 0 h 30"/>
                <a:gd name="T4" fmla="*/ 126 w 31"/>
                <a:gd name="T5" fmla="*/ 178 h 30"/>
                <a:gd name="T6" fmla="*/ 219 w 31"/>
                <a:gd name="T7" fmla="*/ 98 h 30"/>
                <a:gd name="T8" fmla="*/ 239 w 31"/>
                <a:gd name="T9" fmla="*/ 276 h 30"/>
                <a:gd name="T10" fmla="*/ 321 w 31"/>
                <a:gd name="T11" fmla="*/ 178 h 30"/>
                <a:gd name="T12" fmla="*/ 348 w 31"/>
                <a:gd name="T13" fmla="*/ 415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0" y="8"/>
                  </a:moveTo>
                  <a:cubicBezTo>
                    <a:pt x="2" y="4"/>
                    <a:pt x="5" y="1"/>
                    <a:pt x="10" y="0"/>
                  </a:cubicBezTo>
                  <a:cubicBezTo>
                    <a:pt x="10" y="5"/>
                    <a:pt x="10" y="9"/>
                    <a:pt x="11" y="13"/>
                  </a:cubicBezTo>
                  <a:cubicBezTo>
                    <a:pt x="14" y="12"/>
                    <a:pt x="17" y="10"/>
                    <a:pt x="19" y="7"/>
                  </a:cubicBezTo>
                  <a:cubicBezTo>
                    <a:pt x="19" y="12"/>
                    <a:pt x="19" y="16"/>
                    <a:pt x="21" y="20"/>
                  </a:cubicBezTo>
                  <a:cubicBezTo>
                    <a:pt x="23" y="19"/>
                    <a:pt x="26" y="16"/>
                    <a:pt x="28" y="13"/>
                  </a:cubicBezTo>
                  <a:cubicBezTo>
                    <a:pt x="31" y="19"/>
                    <a:pt x="30" y="25"/>
                    <a:pt x="30" y="3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29" name="Freeform 466">
              <a:extLst>
                <a:ext uri="{FF2B5EF4-FFF2-40B4-BE49-F238E27FC236}">
                  <a16:creationId xmlns:a16="http://schemas.microsoft.com/office/drawing/2014/main" id="{669EDFA0-40AE-4E43-8615-DF4DD45F6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2341"/>
              <a:ext cx="2" cy="14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0" name="Freeform 467">
              <a:extLst>
                <a:ext uri="{FF2B5EF4-FFF2-40B4-BE49-F238E27FC236}">
                  <a16:creationId xmlns:a16="http://schemas.microsoft.com/office/drawing/2014/main" id="{7A84320F-82C2-4DBC-828B-455D9D566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920"/>
              <a:ext cx="29" cy="39"/>
            </a:xfrm>
            <a:custGeom>
              <a:avLst/>
              <a:gdLst>
                <a:gd name="T0" fmla="*/ 0 w 13"/>
                <a:gd name="T1" fmla="*/ 132 h 16"/>
                <a:gd name="T2" fmla="*/ 100 w 13"/>
                <a:gd name="T3" fmla="*/ 0 h 16"/>
                <a:gd name="T4" fmla="*/ 100 w 13"/>
                <a:gd name="T5" fmla="*/ 2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9"/>
                  </a:moveTo>
                  <a:cubicBezTo>
                    <a:pt x="2" y="6"/>
                    <a:pt x="5" y="2"/>
                    <a:pt x="9" y="0"/>
                  </a:cubicBezTo>
                  <a:cubicBezTo>
                    <a:pt x="13" y="5"/>
                    <a:pt x="10" y="11"/>
                    <a:pt x="9" y="16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1" name="Freeform 468">
              <a:extLst>
                <a:ext uri="{FF2B5EF4-FFF2-40B4-BE49-F238E27FC236}">
                  <a16:creationId xmlns:a16="http://schemas.microsoft.com/office/drawing/2014/main" id="{42233BD8-7E1B-4AAD-8CB2-07277DC0A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165"/>
              <a:ext cx="162" cy="48"/>
            </a:xfrm>
            <a:custGeom>
              <a:avLst/>
              <a:gdLst>
                <a:gd name="T0" fmla="*/ 0 w 72"/>
                <a:gd name="T1" fmla="*/ 168 h 20"/>
                <a:gd name="T2" fmla="*/ 0 w 72"/>
                <a:gd name="T3" fmla="*/ 276 h 20"/>
                <a:gd name="T4" fmla="*/ 72 w 72"/>
                <a:gd name="T5" fmla="*/ 127 h 20"/>
                <a:gd name="T6" fmla="*/ 126 w 72"/>
                <a:gd name="T7" fmla="*/ 247 h 20"/>
                <a:gd name="T8" fmla="*/ 207 w 72"/>
                <a:gd name="T9" fmla="*/ 82 h 20"/>
                <a:gd name="T10" fmla="*/ 254 w 72"/>
                <a:gd name="T11" fmla="*/ 178 h 20"/>
                <a:gd name="T12" fmla="*/ 365 w 72"/>
                <a:gd name="T13" fmla="*/ 58 h 20"/>
                <a:gd name="T14" fmla="*/ 511 w 72"/>
                <a:gd name="T15" fmla="*/ 29 h 20"/>
                <a:gd name="T16" fmla="*/ 639 w 72"/>
                <a:gd name="T17" fmla="*/ 197 h 20"/>
                <a:gd name="T18" fmla="*/ 729 w 72"/>
                <a:gd name="T19" fmla="*/ 0 h 20"/>
                <a:gd name="T20" fmla="*/ 821 w 72"/>
                <a:gd name="T21" fmla="*/ 178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20">
                  <a:moveTo>
                    <a:pt x="0" y="12"/>
                  </a:moveTo>
                  <a:cubicBezTo>
                    <a:pt x="0" y="14"/>
                    <a:pt x="0" y="18"/>
                    <a:pt x="0" y="20"/>
                  </a:cubicBezTo>
                  <a:cubicBezTo>
                    <a:pt x="3" y="16"/>
                    <a:pt x="4" y="12"/>
                    <a:pt x="6" y="9"/>
                  </a:cubicBezTo>
                  <a:cubicBezTo>
                    <a:pt x="7" y="12"/>
                    <a:pt x="8" y="15"/>
                    <a:pt x="11" y="18"/>
                  </a:cubicBezTo>
                  <a:cubicBezTo>
                    <a:pt x="14" y="15"/>
                    <a:pt x="17" y="10"/>
                    <a:pt x="18" y="6"/>
                  </a:cubicBezTo>
                  <a:cubicBezTo>
                    <a:pt x="19" y="9"/>
                    <a:pt x="20" y="12"/>
                    <a:pt x="22" y="13"/>
                  </a:cubicBezTo>
                  <a:cubicBezTo>
                    <a:pt x="27" y="11"/>
                    <a:pt x="28" y="6"/>
                    <a:pt x="32" y="4"/>
                  </a:cubicBezTo>
                  <a:cubicBezTo>
                    <a:pt x="36" y="20"/>
                    <a:pt x="39" y="10"/>
                    <a:pt x="45" y="2"/>
                  </a:cubicBezTo>
                  <a:cubicBezTo>
                    <a:pt x="48" y="5"/>
                    <a:pt x="48" y="17"/>
                    <a:pt x="56" y="14"/>
                  </a:cubicBezTo>
                  <a:cubicBezTo>
                    <a:pt x="61" y="12"/>
                    <a:pt x="60" y="3"/>
                    <a:pt x="64" y="0"/>
                  </a:cubicBezTo>
                  <a:cubicBezTo>
                    <a:pt x="66" y="5"/>
                    <a:pt x="68" y="10"/>
                    <a:pt x="72" y="13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2" name="Freeform 469">
              <a:extLst>
                <a:ext uri="{FF2B5EF4-FFF2-40B4-BE49-F238E27FC236}">
                  <a16:creationId xmlns:a16="http://schemas.microsoft.com/office/drawing/2014/main" id="{BECFBE97-0682-40E5-9609-620ADDCCD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1203"/>
              <a:ext cx="119" cy="24"/>
            </a:xfrm>
            <a:custGeom>
              <a:avLst/>
              <a:gdLst>
                <a:gd name="T0" fmla="*/ 0 w 53"/>
                <a:gd name="T1" fmla="*/ 0 h 10"/>
                <a:gd name="T2" fmla="*/ 599 w 53"/>
                <a:gd name="T3" fmla="*/ 127 h 10"/>
                <a:gd name="T4" fmla="*/ 45 w 53"/>
                <a:gd name="T5" fmla="*/ 0 h 10"/>
                <a:gd name="T6" fmla="*/ 564 w 53"/>
                <a:gd name="T7" fmla="*/ 13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0">
                  <a:moveTo>
                    <a:pt x="0" y="0"/>
                  </a:moveTo>
                  <a:cubicBezTo>
                    <a:pt x="16" y="0"/>
                    <a:pt x="39" y="1"/>
                    <a:pt x="53" y="9"/>
                  </a:cubicBezTo>
                  <a:cubicBezTo>
                    <a:pt x="37" y="6"/>
                    <a:pt x="21" y="2"/>
                    <a:pt x="4" y="0"/>
                  </a:cubicBezTo>
                  <a:cubicBezTo>
                    <a:pt x="19" y="4"/>
                    <a:pt x="35" y="5"/>
                    <a:pt x="50" y="1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3" name="Freeform 470">
              <a:extLst>
                <a:ext uri="{FF2B5EF4-FFF2-40B4-BE49-F238E27FC236}">
                  <a16:creationId xmlns:a16="http://schemas.microsoft.com/office/drawing/2014/main" id="{82A48D02-AD73-4047-94BC-9A1565346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170"/>
              <a:ext cx="38" cy="47"/>
            </a:xfrm>
            <a:custGeom>
              <a:avLst/>
              <a:gdLst>
                <a:gd name="T0" fmla="*/ 125 w 17"/>
                <a:gd name="T1" fmla="*/ 259 h 20"/>
                <a:gd name="T2" fmla="*/ 125 w 17"/>
                <a:gd name="T3" fmla="*/ 38 h 20"/>
                <a:gd name="T4" fmla="*/ 0 w 17"/>
                <a:gd name="T5" fmla="*/ 24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11" y="20"/>
                  </a:moveTo>
                  <a:cubicBezTo>
                    <a:pt x="14" y="17"/>
                    <a:pt x="17" y="5"/>
                    <a:pt x="11" y="3"/>
                  </a:cubicBezTo>
                  <a:cubicBezTo>
                    <a:pt x="5" y="0"/>
                    <a:pt x="1" y="15"/>
                    <a:pt x="0" y="1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4" name="Freeform 471">
              <a:extLst>
                <a:ext uri="{FF2B5EF4-FFF2-40B4-BE49-F238E27FC236}">
                  <a16:creationId xmlns:a16="http://schemas.microsoft.com/office/drawing/2014/main" id="{199D50E9-9092-4DA8-91BF-512B862A1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217"/>
              <a:ext cx="74" cy="63"/>
            </a:xfrm>
            <a:custGeom>
              <a:avLst/>
              <a:gdLst>
                <a:gd name="T0" fmla="*/ 0 w 33"/>
                <a:gd name="T1" fmla="*/ 158 h 26"/>
                <a:gd name="T2" fmla="*/ 65 w 33"/>
                <a:gd name="T3" fmla="*/ 0 h 26"/>
                <a:gd name="T4" fmla="*/ 110 w 33"/>
                <a:gd name="T5" fmla="*/ 211 h 26"/>
                <a:gd name="T6" fmla="*/ 247 w 33"/>
                <a:gd name="T7" fmla="*/ 99 h 26"/>
                <a:gd name="T8" fmla="*/ 372 w 33"/>
                <a:gd name="T9" fmla="*/ 26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0" y="11"/>
                  </a:moveTo>
                  <a:cubicBezTo>
                    <a:pt x="0" y="7"/>
                    <a:pt x="2" y="3"/>
                    <a:pt x="6" y="0"/>
                  </a:cubicBezTo>
                  <a:cubicBezTo>
                    <a:pt x="8" y="4"/>
                    <a:pt x="5" y="13"/>
                    <a:pt x="10" y="15"/>
                  </a:cubicBezTo>
                  <a:cubicBezTo>
                    <a:pt x="14" y="17"/>
                    <a:pt x="20" y="10"/>
                    <a:pt x="22" y="7"/>
                  </a:cubicBezTo>
                  <a:cubicBezTo>
                    <a:pt x="23" y="14"/>
                    <a:pt x="21" y="26"/>
                    <a:pt x="33" y="1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5" name="Freeform 472">
              <a:extLst>
                <a:ext uri="{FF2B5EF4-FFF2-40B4-BE49-F238E27FC236}">
                  <a16:creationId xmlns:a16="http://schemas.microsoft.com/office/drawing/2014/main" id="{DB3B2503-0AC7-424C-BFC6-5E158EC0D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1189"/>
              <a:ext cx="9" cy="14"/>
            </a:xfrm>
            <a:custGeom>
              <a:avLst/>
              <a:gdLst>
                <a:gd name="T0" fmla="*/ 45 w 4"/>
                <a:gd name="T1" fmla="*/ 0 h 6"/>
                <a:gd name="T2" fmla="*/ 0 w 4"/>
                <a:gd name="T3" fmla="*/ 77 h 6"/>
                <a:gd name="T4" fmla="*/ 36 w 4"/>
                <a:gd name="T5" fmla="*/ 12 h 6"/>
                <a:gd name="T6" fmla="*/ 45 w 4"/>
                <a:gd name="T7" fmla="*/ 6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2" y="5"/>
                    <a:pt x="3" y="4"/>
                    <a:pt x="3" y="1"/>
                  </a:cubicBezTo>
                  <a:cubicBezTo>
                    <a:pt x="4" y="2"/>
                    <a:pt x="4" y="4"/>
                    <a:pt x="4" y="5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6" name="Freeform 473">
              <a:extLst>
                <a:ext uri="{FF2B5EF4-FFF2-40B4-BE49-F238E27FC236}">
                  <a16:creationId xmlns:a16="http://schemas.microsoft.com/office/drawing/2014/main" id="{B8F82CD0-06A6-4954-B3FB-6C58B6498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1358"/>
              <a:ext cx="54" cy="84"/>
            </a:xfrm>
            <a:custGeom>
              <a:avLst/>
              <a:gdLst>
                <a:gd name="T0" fmla="*/ 218 w 24"/>
                <a:gd name="T1" fmla="*/ 485 h 35"/>
                <a:gd name="T2" fmla="*/ 0 w 24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5">
                  <a:moveTo>
                    <a:pt x="19" y="35"/>
                  </a:moveTo>
                  <a:cubicBezTo>
                    <a:pt x="24" y="23"/>
                    <a:pt x="8" y="8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7" name="Freeform 474">
              <a:extLst>
                <a:ext uri="{FF2B5EF4-FFF2-40B4-BE49-F238E27FC236}">
                  <a16:creationId xmlns:a16="http://schemas.microsoft.com/office/drawing/2014/main" id="{3C67A63A-51C4-41E4-BD39-78B754AB9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4" y="1229"/>
              <a:ext cx="45" cy="163"/>
            </a:xfrm>
            <a:custGeom>
              <a:avLst/>
              <a:gdLst>
                <a:gd name="T0" fmla="*/ 0 w 20"/>
                <a:gd name="T1" fmla="*/ 937 h 68"/>
                <a:gd name="T2" fmla="*/ 227 w 20"/>
                <a:gd name="T3" fmla="*/ 424 h 68"/>
                <a:gd name="T4" fmla="*/ 182 w 20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8">
                  <a:moveTo>
                    <a:pt x="0" y="68"/>
                  </a:moveTo>
                  <a:cubicBezTo>
                    <a:pt x="5" y="54"/>
                    <a:pt x="18" y="46"/>
                    <a:pt x="20" y="31"/>
                  </a:cubicBezTo>
                  <a:cubicBezTo>
                    <a:pt x="20" y="23"/>
                    <a:pt x="18" y="7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8" name="Freeform 475">
              <a:extLst>
                <a:ext uri="{FF2B5EF4-FFF2-40B4-BE49-F238E27FC236}">
                  <a16:creationId xmlns:a16="http://schemas.microsoft.com/office/drawing/2014/main" id="{0F83634C-1F5E-4429-8B1F-58A3BAE25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9" y="1215"/>
              <a:ext cx="150" cy="79"/>
            </a:xfrm>
            <a:custGeom>
              <a:avLst/>
              <a:gdLst>
                <a:gd name="T0" fmla="*/ 0 w 67"/>
                <a:gd name="T1" fmla="*/ 452 h 33"/>
                <a:gd name="T2" fmla="*/ 450 w 67"/>
                <a:gd name="T3" fmla="*/ 41 h 33"/>
                <a:gd name="T4" fmla="*/ 752 w 67"/>
                <a:gd name="T5" fmla="*/ 4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3">
                  <a:moveTo>
                    <a:pt x="0" y="33"/>
                  </a:moveTo>
                  <a:cubicBezTo>
                    <a:pt x="15" y="21"/>
                    <a:pt x="19" y="8"/>
                    <a:pt x="40" y="3"/>
                  </a:cubicBezTo>
                  <a:cubicBezTo>
                    <a:pt x="49" y="0"/>
                    <a:pt x="58" y="0"/>
                    <a:pt x="67" y="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39" name="Freeform 476">
              <a:extLst>
                <a:ext uri="{FF2B5EF4-FFF2-40B4-BE49-F238E27FC236}">
                  <a16:creationId xmlns:a16="http://schemas.microsoft.com/office/drawing/2014/main" id="{CA635968-C9D6-428B-BD3F-08268ACD2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225"/>
              <a:ext cx="110" cy="138"/>
            </a:xfrm>
            <a:custGeom>
              <a:avLst/>
              <a:gdLst>
                <a:gd name="T0" fmla="*/ 0 w 49"/>
                <a:gd name="T1" fmla="*/ 633 h 58"/>
                <a:gd name="T2" fmla="*/ 554 w 49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8">
                  <a:moveTo>
                    <a:pt x="0" y="47"/>
                  </a:moveTo>
                  <a:cubicBezTo>
                    <a:pt x="30" y="58"/>
                    <a:pt x="42" y="21"/>
                    <a:pt x="49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0" name="Freeform 477">
              <a:extLst>
                <a:ext uri="{FF2B5EF4-FFF2-40B4-BE49-F238E27FC236}">
                  <a16:creationId xmlns:a16="http://schemas.microsoft.com/office/drawing/2014/main" id="{F16F05BC-BB81-4AEB-956C-EC19CEDD2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017"/>
              <a:ext cx="276" cy="203"/>
            </a:xfrm>
            <a:custGeom>
              <a:avLst/>
              <a:gdLst>
                <a:gd name="T0" fmla="*/ 0 w 123"/>
                <a:gd name="T1" fmla="*/ 1158 h 85"/>
                <a:gd name="T2" fmla="*/ 215 w 123"/>
                <a:gd name="T3" fmla="*/ 678 h 85"/>
                <a:gd name="T4" fmla="*/ 835 w 123"/>
                <a:gd name="T5" fmla="*/ 275 h 85"/>
                <a:gd name="T6" fmla="*/ 1209 w 123"/>
                <a:gd name="T7" fmla="*/ 98 h 85"/>
                <a:gd name="T8" fmla="*/ 1389 w 123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85">
                  <a:moveTo>
                    <a:pt x="0" y="85"/>
                  </a:moveTo>
                  <a:cubicBezTo>
                    <a:pt x="7" y="72"/>
                    <a:pt x="7" y="60"/>
                    <a:pt x="19" y="50"/>
                  </a:cubicBezTo>
                  <a:cubicBezTo>
                    <a:pt x="36" y="37"/>
                    <a:pt x="57" y="34"/>
                    <a:pt x="74" y="20"/>
                  </a:cubicBezTo>
                  <a:cubicBezTo>
                    <a:pt x="86" y="11"/>
                    <a:pt x="91" y="7"/>
                    <a:pt x="107" y="7"/>
                  </a:cubicBezTo>
                  <a:cubicBezTo>
                    <a:pt x="115" y="6"/>
                    <a:pt x="120" y="8"/>
                    <a:pt x="123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1" name="Freeform 478">
              <a:extLst>
                <a:ext uri="{FF2B5EF4-FFF2-40B4-BE49-F238E27FC236}">
                  <a16:creationId xmlns:a16="http://schemas.microsoft.com/office/drawing/2014/main" id="{3D5DE525-FC47-442E-AA63-A47E5949D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086"/>
              <a:ext cx="164" cy="127"/>
            </a:xfrm>
            <a:custGeom>
              <a:avLst/>
              <a:gdLst>
                <a:gd name="T0" fmla="*/ 0 w 73"/>
                <a:gd name="T1" fmla="*/ 649 h 53"/>
                <a:gd name="T2" fmla="*/ 656 w 73"/>
                <a:gd name="T3" fmla="*/ 374 h 53"/>
                <a:gd name="T4" fmla="*/ 827 w 73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3">
                  <a:moveTo>
                    <a:pt x="0" y="47"/>
                  </a:moveTo>
                  <a:cubicBezTo>
                    <a:pt x="18" y="53"/>
                    <a:pt x="43" y="34"/>
                    <a:pt x="58" y="27"/>
                  </a:cubicBezTo>
                  <a:cubicBezTo>
                    <a:pt x="70" y="20"/>
                    <a:pt x="70" y="12"/>
                    <a:pt x="73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2" name="Freeform 479">
              <a:extLst>
                <a:ext uri="{FF2B5EF4-FFF2-40B4-BE49-F238E27FC236}">
                  <a16:creationId xmlns:a16="http://schemas.microsoft.com/office/drawing/2014/main" id="{46FE07B1-4FB5-4689-820B-80315D1CF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1115"/>
              <a:ext cx="76" cy="102"/>
            </a:xfrm>
            <a:custGeom>
              <a:avLst/>
              <a:gdLst>
                <a:gd name="T0" fmla="*/ 0 w 34"/>
                <a:gd name="T1" fmla="*/ 574 h 43"/>
                <a:gd name="T2" fmla="*/ 335 w 34"/>
                <a:gd name="T3" fmla="*/ 202 h 43"/>
                <a:gd name="T4" fmla="*/ 380 w 3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3">
                  <a:moveTo>
                    <a:pt x="0" y="43"/>
                  </a:moveTo>
                  <a:cubicBezTo>
                    <a:pt x="15" y="42"/>
                    <a:pt x="27" y="29"/>
                    <a:pt x="30" y="15"/>
                  </a:cubicBezTo>
                  <a:cubicBezTo>
                    <a:pt x="31" y="10"/>
                    <a:pt x="32" y="2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3" name="Freeform 480">
              <a:extLst>
                <a:ext uri="{FF2B5EF4-FFF2-40B4-BE49-F238E27FC236}">
                  <a16:creationId xmlns:a16="http://schemas.microsoft.com/office/drawing/2014/main" id="{B3F4C2EC-D48B-4730-8ED3-85CAE20AA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1105"/>
              <a:ext cx="191" cy="45"/>
            </a:xfrm>
            <a:custGeom>
              <a:avLst/>
              <a:gdLst>
                <a:gd name="T0" fmla="*/ 0 w 85"/>
                <a:gd name="T1" fmla="*/ 253 h 19"/>
                <a:gd name="T2" fmla="*/ 636 w 85"/>
                <a:gd name="T3" fmla="*/ 28 h 19"/>
                <a:gd name="T4" fmla="*/ 964 w 85"/>
                <a:gd name="T5" fmla="*/ 135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9">
                  <a:moveTo>
                    <a:pt x="0" y="19"/>
                  </a:moveTo>
                  <a:cubicBezTo>
                    <a:pt x="20" y="15"/>
                    <a:pt x="34" y="0"/>
                    <a:pt x="56" y="2"/>
                  </a:cubicBezTo>
                  <a:cubicBezTo>
                    <a:pt x="66" y="3"/>
                    <a:pt x="76" y="5"/>
                    <a:pt x="85" y="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4" name="Freeform 481">
              <a:extLst>
                <a:ext uri="{FF2B5EF4-FFF2-40B4-BE49-F238E27FC236}">
                  <a16:creationId xmlns:a16="http://schemas.microsoft.com/office/drawing/2014/main" id="{6394F1C1-A557-4172-92A2-0DC3C2F5B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031"/>
              <a:ext cx="65" cy="79"/>
            </a:xfrm>
            <a:custGeom>
              <a:avLst/>
              <a:gdLst>
                <a:gd name="T0" fmla="*/ 0 w 29"/>
                <a:gd name="T1" fmla="*/ 452 h 33"/>
                <a:gd name="T2" fmla="*/ 282 w 29"/>
                <a:gd name="T3" fmla="*/ 206 h 33"/>
                <a:gd name="T4" fmla="*/ 327 w 2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3">
                  <a:moveTo>
                    <a:pt x="0" y="33"/>
                  </a:moveTo>
                  <a:cubicBezTo>
                    <a:pt x="10" y="31"/>
                    <a:pt x="21" y="26"/>
                    <a:pt x="25" y="15"/>
                  </a:cubicBezTo>
                  <a:cubicBezTo>
                    <a:pt x="27" y="10"/>
                    <a:pt x="27" y="5"/>
                    <a:pt x="29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5" name="Freeform 482">
              <a:extLst>
                <a:ext uri="{FF2B5EF4-FFF2-40B4-BE49-F238E27FC236}">
                  <a16:creationId xmlns:a16="http://schemas.microsoft.com/office/drawing/2014/main" id="{F9C3D0D0-39CB-473F-BE89-339119C79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997"/>
              <a:ext cx="271" cy="75"/>
            </a:xfrm>
            <a:custGeom>
              <a:avLst/>
              <a:gdLst>
                <a:gd name="T0" fmla="*/ 0 w 121"/>
                <a:gd name="T1" fmla="*/ 428 h 31"/>
                <a:gd name="T2" fmla="*/ 452 w 121"/>
                <a:gd name="T3" fmla="*/ 298 h 31"/>
                <a:gd name="T4" fmla="*/ 1088 w 121"/>
                <a:gd name="T5" fmla="*/ 281 h 31"/>
                <a:gd name="T6" fmla="*/ 1270 w 121"/>
                <a:gd name="T7" fmla="*/ 99 h 31"/>
                <a:gd name="T8" fmla="*/ 1348 w 12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1">
                  <a:moveTo>
                    <a:pt x="0" y="30"/>
                  </a:moveTo>
                  <a:cubicBezTo>
                    <a:pt x="11" y="23"/>
                    <a:pt x="27" y="20"/>
                    <a:pt x="40" y="21"/>
                  </a:cubicBezTo>
                  <a:cubicBezTo>
                    <a:pt x="58" y="22"/>
                    <a:pt x="79" y="31"/>
                    <a:pt x="97" y="20"/>
                  </a:cubicBezTo>
                  <a:cubicBezTo>
                    <a:pt x="102" y="17"/>
                    <a:pt x="108" y="11"/>
                    <a:pt x="113" y="7"/>
                  </a:cubicBezTo>
                  <a:cubicBezTo>
                    <a:pt x="117" y="5"/>
                    <a:pt x="121" y="6"/>
                    <a:pt x="12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6" name="Freeform 483">
              <a:extLst>
                <a:ext uri="{FF2B5EF4-FFF2-40B4-BE49-F238E27FC236}">
                  <a16:creationId xmlns:a16="http://schemas.microsoft.com/office/drawing/2014/main" id="{D1F9F280-A846-4867-86DD-531D4D5DC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993"/>
              <a:ext cx="128" cy="50"/>
            </a:xfrm>
            <a:custGeom>
              <a:avLst/>
              <a:gdLst>
                <a:gd name="T0" fmla="*/ 0 w 57"/>
                <a:gd name="T1" fmla="*/ 283 h 21"/>
                <a:gd name="T2" fmla="*/ 644 w 57"/>
                <a:gd name="T3" fmla="*/ 136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1">
                  <a:moveTo>
                    <a:pt x="0" y="21"/>
                  </a:moveTo>
                  <a:cubicBezTo>
                    <a:pt x="14" y="7"/>
                    <a:pt x="39" y="0"/>
                    <a:pt x="57" y="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7" name="Freeform 484">
              <a:extLst>
                <a:ext uri="{FF2B5EF4-FFF2-40B4-BE49-F238E27FC236}">
                  <a16:creationId xmlns:a16="http://schemas.microsoft.com/office/drawing/2014/main" id="{3BC20DD1-5938-4E40-B84F-813942CC2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050"/>
              <a:ext cx="128" cy="67"/>
            </a:xfrm>
            <a:custGeom>
              <a:avLst/>
              <a:gdLst>
                <a:gd name="T0" fmla="*/ 0 w 57"/>
                <a:gd name="T1" fmla="*/ 0 h 28"/>
                <a:gd name="T2" fmla="*/ 644 w 57"/>
                <a:gd name="T3" fmla="*/ 6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8">
                  <a:moveTo>
                    <a:pt x="0" y="0"/>
                  </a:moveTo>
                  <a:cubicBezTo>
                    <a:pt x="6" y="28"/>
                    <a:pt x="48" y="28"/>
                    <a:pt x="57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8" name="Freeform 485">
              <a:extLst>
                <a:ext uri="{FF2B5EF4-FFF2-40B4-BE49-F238E27FC236}">
                  <a16:creationId xmlns:a16="http://schemas.microsoft.com/office/drawing/2014/main" id="{1D08475C-1754-4142-8618-3B091519B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031"/>
              <a:ext cx="334" cy="62"/>
            </a:xfrm>
            <a:custGeom>
              <a:avLst/>
              <a:gdLst>
                <a:gd name="T0" fmla="*/ 0 w 149"/>
                <a:gd name="T1" fmla="*/ 69 h 26"/>
                <a:gd name="T2" fmla="*/ 607 w 149"/>
                <a:gd name="T3" fmla="*/ 284 h 26"/>
                <a:gd name="T4" fmla="*/ 1150 w 149"/>
                <a:gd name="T5" fmla="*/ 272 h 26"/>
                <a:gd name="T6" fmla="*/ 1668 w 149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6">
                  <a:moveTo>
                    <a:pt x="0" y="5"/>
                  </a:moveTo>
                  <a:cubicBezTo>
                    <a:pt x="20" y="6"/>
                    <a:pt x="35" y="22"/>
                    <a:pt x="54" y="21"/>
                  </a:cubicBezTo>
                  <a:cubicBezTo>
                    <a:pt x="72" y="20"/>
                    <a:pt x="85" y="14"/>
                    <a:pt x="102" y="20"/>
                  </a:cubicBezTo>
                  <a:cubicBezTo>
                    <a:pt x="120" y="26"/>
                    <a:pt x="149" y="26"/>
                    <a:pt x="148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49" name="Freeform 486">
              <a:extLst>
                <a:ext uri="{FF2B5EF4-FFF2-40B4-BE49-F238E27FC236}">
                  <a16:creationId xmlns:a16="http://schemas.microsoft.com/office/drawing/2014/main" id="{A37FCA5A-7B4E-4AC3-B197-F2FA970F6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2" y="1026"/>
              <a:ext cx="112" cy="48"/>
            </a:xfrm>
            <a:custGeom>
              <a:avLst/>
              <a:gdLst>
                <a:gd name="T0" fmla="*/ 0 w 50"/>
                <a:gd name="T1" fmla="*/ 276 h 20"/>
                <a:gd name="T2" fmla="*/ 562 w 50"/>
                <a:gd name="T3" fmla="*/ 2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0">
                  <a:moveTo>
                    <a:pt x="0" y="20"/>
                  </a:moveTo>
                  <a:cubicBezTo>
                    <a:pt x="13" y="0"/>
                    <a:pt x="29" y="0"/>
                    <a:pt x="50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0" name="Freeform 487">
              <a:extLst>
                <a:ext uri="{FF2B5EF4-FFF2-40B4-BE49-F238E27FC236}">
                  <a16:creationId xmlns:a16="http://schemas.microsoft.com/office/drawing/2014/main" id="{DEFCDF1A-AFA1-4A0D-8471-1B8C51CAE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019"/>
              <a:ext cx="126" cy="53"/>
            </a:xfrm>
            <a:custGeom>
              <a:avLst/>
              <a:gdLst>
                <a:gd name="T0" fmla="*/ 0 w 56"/>
                <a:gd name="T1" fmla="*/ 198 h 22"/>
                <a:gd name="T2" fmla="*/ 639 w 56"/>
                <a:gd name="T3" fmla="*/ 30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2">
                  <a:moveTo>
                    <a:pt x="0" y="14"/>
                  </a:moveTo>
                  <a:cubicBezTo>
                    <a:pt x="15" y="0"/>
                    <a:pt x="45" y="8"/>
                    <a:pt x="56" y="2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1" name="Freeform 488">
              <a:extLst>
                <a:ext uri="{FF2B5EF4-FFF2-40B4-BE49-F238E27FC236}">
                  <a16:creationId xmlns:a16="http://schemas.microsoft.com/office/drawing/2014/main" id="{70014C2B-BC6E-4773-B3E4-72C57C073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995"/>
              <a:ext cx="132" cy="55"/>
            </a:xfrm>
            <a:custGeom>
              <a:avLst/>
              <a:gdLst>
                <a:gd name="T0" fmla="*/ 0 w 59"/>
                <a:gd name="T1" fmla="*/ 0 h 23"/>
                <a:gd name="T2" fmla="*/ 445 w 59"/>
                <a:gd name="T3" fmla="*/ 218 h 23"/>
                <a:gd name="T4" fmla="*/ 660 w 59"/>
                <a:gd name="T5" fmla="*/ 5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3">
                  <a:moveTo>
                    <a:pt x="0" y="0"/>
                  </a:moveTo>
                  <a:cubicBezTo>
                    <a:pt x="15" y="15"/>
                    <a:pt x="19" y="23"/>
                    <a:pt x="40" y="16"/>
                  </a:cubicBezTo>
                  <a:cubicBezTo>
                    <a:pt x="49" y="13"/>
                    <a:pt x="53" y="10"/>
                    <a:pt x="59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2" name="Freeform 489">
              <a:extLst>
                <a:ext uri="{FF2B5EF4-FFF2-40B4-BE49-F238E27FC236}">
                  <a16:creationId xmlns:a16="http://schemas.microsoft.com/office/drawing/2014/main" id="{C3ED838D-6E0A-4731-8E6A-59B85E7EA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081"/>
              <a:ext cx="157" cy="74"/>
            </a:xfrm>
            <a:custGeom>
              <a:avLst/>
              <a:gdLst>
                <a:gd name="T0" fmla="*/ 0 w 70"/>
                <a:gd name="T1" fmla="*/ 217 h 31"/>
                <a:gd name="T2" fmla="*/ 588 w 70"/>
                <a:gd name="T3" fmla="*/ 136 h 31"/>
                <a:gd name="T4" fmla="*/ 789 w 70"/>
                <a:gd name="T5" fmla="*/ 423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1">
                  <a:moveTo>
                    <a:pt x="0" y="16"/>
                  </a:moveTo>
                  <a:cubicBezTo>
                    <a:pt x="13" y="0"/>
                    <a:pt x="35" y="1"/>
                    <a:pt x="52" y="10"/>
                  </a:cubicBezTo>
                  <a:cubicBezTo>
                    <a:pt x="64" y="16"/>
                    <a:pt x="66" y="23"/>
                    <a:pt x="70" y="3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3" name="Freeform 490">
              <a:extLst>
                <a:ext uri="{FF2B5EF4-FFF2-40B4-BE49-F238E27FC236}">
                  <a16:creationId xmlns:a16="http://schemas.microsoft.com/office/drawing/2014/main" id="{A6421740-353D-4F89-8E73-DE9B764F3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1117"/>
              <a:ext cx="219" cy="65"/>
            </a:xfrm>
            <a:custGeom>
              <a:avLst/>
              <a:gdLst>
                <a:gd name="T0" fmla="*/ 0 w 98"/>
                <a:gd name="T1" fmla="*/ 58 h 27"/>
                <a:gd name="T2" fmla="*/ 335 w 98"/>
                <a:gd name="T3" fmla="*/ 41 h 27"/>
                <a:gd name="T4" fmla="*/ 735 w 98"/>
                <a:gd name="T5" fmla="*/ 279 h 27"/>
                <a:gd name="T6" fmla="*/ 1093 w 98"/>
                <a:gd name="T7" fmla="*/ 19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27">
                  <a:moveTo>
                    <a:pt x="0" y="4"/>
                  </a:moveTo>
                  <a:cubicBezTo>
                    <a:pt x="9" y="6"/>
                    <a:pt x="19" y="0"/>
                    <a:pt x="30" y="3"/>
                  </a:cubicBezTo>
                  <a:cubicBezTo>
                    <a:pt x="43" y="6"/>
                    <a:pt x="52" y="17"/>
                    <a:pt x="66" y="20"/>
                  </a:cubicBezTo>
                  <a:cubicBezTo>
                    <a:pt x="75" y="22"/>
                    <a:pt x="94" y="27"/>
                    <a:pt x="98" y="1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4" name="Freeform 491">
              <a:extLst>
                <a:ext uri="{FF2B5EF4-FFF2-40B4-BE49-F238E27FC236}">
                  <a16:creationId xmlns:a16="http://schemas.microsoft.com/office/drawing/2014/main" id="{D29E0154-5515-42A7-8FF3-9A1982C6B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1122"/>
              <a:ext cx="114" cy="24"/>
            </a:xfrm>
            <a:custGeom>
              <a:avLst/>
              <a:gdLst>
                <a:gd name="T0" fmla="*/ 0 w 51"/>
                <a:gd name="T1" fmla="*/ 110 h 10"/>
                <a:gd name="T2" fmla="*/ 570 w 51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0">
                  <a:moveTo>
                    <a:pt x="0" y="8"/>
                  </a:moveTo>
                  <a:cubicBezTo>
                    <a:pt x="18" y="0"/>
                    <a:pt x="33" y="1"/>
                    <a:pt x="51" y="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5" name="Freeform 492">
              <a:extLst>
                <a:ext uri="{FF2B5EF4-FFF2-40B4-BE49-F238E27FC236}">
                  <a16:creationId xmlns:a16="http://schemas.microsoft.com/office/drawing/2014/main" id="{79AD167C-A9CD-4D07-91AC-BA23E7EA0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9" y="1172"/>
              <a:ext cx="130" cy="263"/>
            </a:xfrm>
            <a:custGeom>
              <a:avLst/>
              <a:gdLst>
                <a:gd name="T0" fmla="*/ 0 w 58"/>
                <a:gd name="T1" fmla="*/ 0 h 110"/>
                <a:gd name="T2" fmla="*/ 146 w 58"/>
                <a:gd name="T3" fmla="*/ 165 h 110"/>
                <a:gd name="T4" fmla="*/ 271 w 58"/>
                <a:gd name="T5" fmla="*/ 464 h 110"/>
                <a:gd name="T6" fmla="*/ 607 w 58"/>
                <a:gd name="T7" fmla="*/ 1052 h 110"/>
                <a:gd name="T8" fmla="*/ 619 w 58"/>
                <a:gd name="T9" fmla="*/ 1504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10">
                  <a:moveTo>
                    <a:pt x="0" y="0"/>
                  </a:moveTo>
                  <a:cubicBezTo>
                    <a:pt x="4" y="5"/>
                    <a:pt x="9" y="8"/>
                    <a:pt x="13" y="12"/>
                  </a:cubicBezTo>
                  <a:cubicBezTo>
                    <a:pt x="21" y="19"/>
                    <a:pt x="21" y="24"/>
                    <a:pt x="24" y="34"/>
                  </a:cubicBezTo>
                  <a:cubicBezTo>
                    <a:pt x="29" y="53"/>
                    <a:pt x="49" y="60"/>
                    <a:pt x="54" y="77"/>
                  </a:cubicBezTo>
                  <a:cubicBezTo>
                    <a:pt x="58" y="89"/>
                    <a:pt x="52" y="102"/>
                    <a:pt x="55" y="1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6" name="Freeform 493">
              <a:extLst>
                <a:ext uri="{FF2B5EF4-FFF2-40B4-BE49-F238E27FC236}">
                  <a16:creationId xmlns:a16="http://schemas.microsoft.com/office/drawing/2014/main" id="{C15812D0-F23C-43C6-AE89-CCFF3C531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1323"/>
              <a:ext cx="42" cy="122"/>
            </a:xfrm>
            <a:custGeom>
              <a:avLst/>
              <a:gdLst>
                <a:gd name="T0" fmla="*/ 117 w 19"/>
                <a:gd name="T1" fmla="*/ 0 h 51"/>
                <a:gd name="T2" fmla="*/ 206 w 19"/>
                <a:gd name="T3" fmla="*/ 65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1">
                  <a:moveTo>
                    <a:pt x="11" y="0"/>
                  </a:moveTo>
                  <a:cubicBezTo>
                    <a:pt x="5" y="10"/>
                    <a:pt x="0" y="51"/>
                    <a:pt x="19" y="4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7" name="Freeform 494">
              <a:extLst>
                <a:ext uri="{FF2B5EF4-FFF2-40B4-BE49-F238E27FC236}">
                  <a16:creationId xmlns:a16="http://schemas.microsoft.com/office/drawing/2014/main" id="{F72CA930-BA84-4169-8917-C4E00DBE6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354"/>
              <a:ext cx="65" cy="81"/>
            </a:xfrm>
            <a:custGeom>
              <a:avLst/>
              <a:gdLst>
                <a:gd name="T0" fmla="*/ 0 w 29"/>
                <a:gd name="T1" fmla="*/ 0 h 34"/>
                <a:gd name="T2" fmla="*/ 271 w 29"/>
                <a:gd name="T3" fmla="*/ 284 h 34"/>
                <a:gd name="T4" fmla="*/ 327 w 29"/>
                <a:gd name="T5" fmla="*/ 46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4">
                  <a:moveTo>
                    <a:pt x="0" y="0"/>
                  </a:moveTo>
                  <a:cubicBezTo>
                    <a:pt x="11" y="6"/>
                    <a:pt x="19" y="10"/>
                    <a:pt x="24" y="21"/>
                  </a:cubicBezTo>
                  <a:cubicBezTo>
                    <a:pt x="25" y="25"/>
                    <a:pt x="28" y="33"/>
                    <a:pt x="29" y="3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8" name="Freeform 495">
              <a:extLst>
                <a:ext uri="{FF2B5EF4-FFF2-40B4-BE49-F238E27FC236}">
                  <a16:creationId xmlns:a16="http://schemas.microsoft.com/office/drawing/2014/main" id="{15DD0CF0-B3DC-46E1-B027-55BE6EBFA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256"/>
              <a:ext cx="9" cy="112"/>
            </a:xfrm>
            <a:custGeom>
              <a:avLst/>
              <a:gdLst>
                <a:gd name="T0" fmla="*/ 45 w 4"/>
                <a:gd name="T1" fmla="*/ 636 h 47"/>
                <a:gd name="T2" fmla="*/ 36 w 4"/>
                <a:gd name="T3" fmla="*/ 243 h 47"/>
                <a:gd name="T4" fmla="*/ 45 w 4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7">
                  <a:moveTo>
                    <a:pt x="4" y="47"/>
                  </a:moveTo>
                  <a:cubicBezTo>
                    <a:pt x="0" y="35"/>
                    <a:pt x="0" y="30"/>
                    <a:pt x="3" y="18"/>
                  </a:cubicBezTo>
                  <a:cubicBezTo>
                    <a:pt x="4" y="12"/>
                    <a:pt x="4" y="6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59" name="Freeform 496">
              <a:extLst>
                <a:ext uri="{FF2B5EF4-FFF2-40B4-BE49-F238E27FC236}">
                  <a16:creationId xmlns:a16="http://schemas.microsoft.com/office/drawing/2014/main" id="{D7A76276-7794-44E1-B037-E0E190209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1167"/>
              <a:ext cx="119" cy="101"/>
            </a:xfrm>
            <a:custGeom>
              <a:avLst/>
              <a:gdLst>
                <a:gd name="T0" fmla="*/ 101 w 53"/>
                <a:gd name="T1" fmla="*/ 0 h 42"/>
                <a:gd name="T2" fmla="*/ 599 w 53"/>
                <a:gd name="T3" fmla="*/ 584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2">
                  <a:moveTo>
                    <a:pt x="9" y="0"/>
                  </a:moveTo>
                  <a:cubicBezTo>
                    <a:pt x="0" y="28"/>
                    <a:pt x="34" y="37"/>
                    <a:pt x="53" y="4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0" name="Freeform 497">
              <a:extLst>
                <a:ext uri="{FF2B5EF4-FFF2-40B4-BE49-F238E27FC236}">
                  <a16:creationId xmlns:a16="http://schemas.microsoft.com/office/drawing/2014/main" id="{3A0FE00C-C207-4961-BDAC-2AB5FAB12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179"/>
              <a:ext cx="68" cy="117"/>
            </a:xfrm>
            <a:custGeom>
              <a:avLst/>
              <a:gdLst>
                <a:gd name="T0" fmla="*/ 45 w 30"/>
                <a:gd name="T1" fmla="*/ 0 h 49"/>
                <a:gd name="T2" fmla="*/ 349 w 30"/>
                <a:gd name="T3" fmla="*/ 666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4" y="0"/>
                  </a:moveTo>
                  <a:cubicBezTo>
                    <a:pt x="0" y="21"/>
                    <a:pt x="15" y="36"/>
                    <a:pt x="30" y="49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1" name="Freeform 498">
              <a:extLst>
                <a:ext uri="{FF2B5EF4-FFF2-40B4-BE49-F238E27FC236}">
                  <a16:creationId xmlns:a16="http://schemas.microsoft.com/office/drawing/2014/main" id="{6194C3B9-DDD4-46C4-A31E-08080DBD9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038"/>
              <a:ext cx="121" cy="81"/>
            </a:xfrm>
            <a:custGeom>
              <a:avLst/>
              <a:gdLst>
                <a:gd name="T0" fmla="*/ 0 w 54"/>
                <a:gd name="T1" fmla="*/ 12 h 34"/>
                <a:gd name="T2" fmla="*/ 607 w 54"/>
                <a:gd name="T3" fmla="*/ 4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34">
                  <a:moveTo>
                    <a:pt x="0" y="1"/>
                  </a:moveTo>
                  <a:cubicBezTo>
                    <a:pt x="22" y="0"/>
                    <a:pt x="49" y="15"/>
                    <a:pt x="54" y="3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2" name="Freeform 499">
              <a:extLst>
                <a:ext uri="{FF2B5EF4-FFF2-40B4-BE49-F238E27FC236}">
                  <a16:creationId xmlns:a16="http://schemas.microsoft.com/office/drawing/2014/main" id="{0A585105-0A21-49B4-93EA-CA72D0B47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1064"/>
              <a:ext cx="121" cy="41"/>
            </a:xfrm>
            <a:custGeom>
              <a:avLst/>
              <a:gdLst>
                <a:gd name="T0" fmla="*/ 0 w 54"/>
                <a:gd name="T1" fmla="*/ 0 h 17"/>
                <a:gd name="T2" fmla="*/ 607 w 54"/>
                <a:gd name="T3" fmla="*/ 5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7">
                  <a:moveTo>
                    <a:pt x="0" y="0"/>
                  </a:moveTo>
                  <a:cubicBezTo>
                    <a:pt x="11" y="17"/>
                    <a:pt x="40" y="13"/>
                    <a:pt x="54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3" name="Freeform 500">
              <a:extLst>
                <a:ext uri="{FF2B5EF4-FFF2-40B4-BE49-F238E27FC236}">
                  <a16:creationId xmlns:a16="http://schemas.microsoft.com/office/drawing/2014/main" id="{D1EE393B-97C2-4916-A27F-25E2AF3E2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719"/>
              <a:ext cx="47" cy="62"/>
            </a:xfrm>
            <a:custGeom>
              <a:avLst/>
              <a:gdLst>
                <a:gd name="T0" fmla="*/ 56 w 21"/>
                <a:gd name="T1" fmla="*/ 29 h 26"/>
                <a:gd name="T2" fmla="*/ 56 w 21"/>
                <a:gd name="T3" fmla="*/ 41 h 26"/>
                <a:gd name="T4" fmla="*/ 20 w 21"/>
                <a:gd name="T5" fmla="*/ 246 h 26"/>
                <a:gd name="T6" fmla="*/ 134 w 21"/>
                <a:gd name="T7" fmla="*/ 353 h 26"/>
                <a:gd name="T8" fmla="*/ 215 w 21"/>
                <a:gd name="T9" fmla="*/ 272 h 26"/>
                <a:gd name="T10" fmla="*/ 154 w 21"/>
                <a:gd name="T11" fmla="*/ 29 h 26"/>
                <a:gd name="T12" fmla="*/ 56 w 21"/>
                <a:gd name="T13" fmla="*/ 2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6">
                  <a:moveTo>
                    <a:pt x="5" y="2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1" y="7"/>
                    <a:pt x="0" y="12"/>
                    <a:pt x="2" y="18"/>
                  </a:cubicBezTo>
                  <a:cubicBezTo>
                    <a:pt x="4" y="23"/>
                    <a:pt x="8" y="26"/>
                    <a:pt x="12" y="26"/>
                  </a:cubicBezTo>
                  <a:cubicBezTo>
                    <a:pt x="14" y="26"/>
                    <a:pt x="17" y="25"/>
                    <a:pt x="19" y="20"/>
                  </a:cubicBezTo>
                  <a:cubicBezTo>
                    <a:pt x="21" y="16"/>
                    <a:pt x="19" y="6"/>
                    <a:pt x="14" y="2"/>
                  </a:cubicBezTo>
                  <a:cubicBezTo>
                    <a:pt x="11" y="0"/>
                    <a:pt x="8" y="0"/>
                    <a:pt x="5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4" name="Freeform 501">
              <a:extLst>
                <a:ext uri="{FF2B5EF4-FFF2-40B4-BE49-F238E27FC236}">
                  <a16:creationId xmlns:a16="http://schemas.microsoft.com/office/drawing/2014/main" id="{F9547CF4-9FB1-4CB9-AB46-6C112495A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76"/>
              <a:ext cx="45" cy="55"/>
            </a:xfrm>
            <a:custGeom>
              <a:avLst/>
              <a:gdLst>
                <a:gd name="T0" fmla="*/ 81 w 20"/>
                <a:gd name="T1" fmla="*/ 29 h 23"/>
                <a:gd name="T2" fmla="*/ 11 w 20"/>
                <a:gd name="T3" fmla="*/ 165 h 23"/>
                <a:gd name="T4" fmla="*/ 0 w 20"/>
                <a:gd name="T5" fmla="*/ 177 h 23"/>
                <a:gd name="T6" fmla="*/ 36 w 20"/>
                <a:gd name="T7" fmla="*/ 258 h 23"/>
                <a:gd name="T8" fmla="*/ 117 w 20"/>
                <a:gd name="T9" fmla="*/ 316 h 23"/>
                <a:gd name="T10" fmla="*/ 182 w 20"/>
                <a:gd name="T11" fmla="*/ 258 h 23"/>
                <a:gd name="T12" fmla="*/ 173 w 20"/>
                <a:gd name="T13" fmla="*/ 41 h 23"/>
                <a:gd name="T14" fmla="*/ 81 w 20"/>
                <a:gd name="T15" fmla="*/ 29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3">
                  <a:moveTo>
                    <a:pt x="7" y="2"/>
                  </a:moveTo>
                  <a:cubicBezTo>
                    <a:pt x="3" y="4"/>
                    <a:pt x="1" y="8"/>
                    <a:pt x="1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5"/>
                    <a:pt x="1" y="18"/>
                    <a:pt x="3" y="19"/>
                  </a:cubicBezTo>
                  <a:cubicBezTo>
                    <a:pt x="5" y="22"/>
                    <a:pt x="8" y="23"/>
                    <a:pt x="10" y="23"/>
                  </a:cubicBezTo>
                  <a:cubicBezTo>
                    <a:pt x="12" y="23"/>
                    <a:pt x="14" y="21"/>
                    <a:pt x="16" y="19"/>
                  </a:cubicBezTo>
                  <a:cubicBezTo>
                    <a:pt x="20" y="16"/>
                    <a:pt x="19" y="7"/>
                    <a:pt x="15" y="3"/>
                  </a:cubicBezTo>
                  <a:cubicBezTo>
                    <a:pt x="13" y="0"/>
                    <a:pt x="10" y="0"/>
                    <a:pt x="7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5" name="Freeform 502">
              <a:extLst>
                <a:ext uri="{FF2B5EF4-FFF2-40B4-BE49-F238E27FC236}">
                  <a16:creationId xmlns:a16="http://schemas.microsoft.com/office/drawing/2014/main" id="{E382B0B0-0BFE-4D8E-BDC1-402DDA201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891"/>
              <a:ext cx="42" cy="62"/>
            </a:xfrm>
            <a:custGeom>
              <a:avLst/>
              <a:gdLst>
                <a:gd name="T0" fmla="*/ 33 w 19"/>
                <a:gd name="T1" fmla="*/ 79 h 26"/>
                <a:gd name="T2" fmla="*/ 53 w 19"/>
                <a:gd name="T3" fmla="*/ 324 h 26"/>
                <a:gd name="T4" fmla="*/ 133 w 19"/>
                <a:gd name="T5" fmla="*/ 324 h 26"/>
                <a:gd name="T6" fmla="*/ 195 w 19"/>
                <a:gd name="T7" fmla="*/ 79 h 26"/>
                <a:gd name="T8" fmla="*/ 117 w 19"/>
                <a:gd name="T9" fmla="*/ 12 h 26"/>
                <a:gd name="T10" fmla="*/ 33 w 19"/>
                <a:gd name="T11" fmla="*/ 7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6">
                  <a:moveTo>
                    <a:pt x="3" y="6"/>
                  </a:moveTo>
                  <a:cubicBezTo>
                    <a:pt x="0" y="12"/>
                    <a:pt x="1" y="21"/>
                    <a:pt x="5" y="24"/>
                  </a:cubicBezTo>
                  <a:cubicBezTo>
                    <a:pt x="7" y="26"/>
                    <a:pt x="10" y="26"/>
                    <a:pt x="12" y="24"/>
                  </a:cubicBezTo>
                  <a:cubicBezTo>
                    <a:pt x="15" y="22"/>
                    <a:pt x="19" y="12"/>
                    <a:pt x="18" y="6"/>
                  </a:cubicBezTo>
                  <a:cubicBezTo>
                    <a:pt x="17" y="3"/>
                    <a:pt x="14" y="1"/>
                    <a:pt x="11" y="1"/>
                  </a:cubicBezTo>
                  <a:cubicBezTo>
                    <a:pt x="7" y="0"/>
                    <a:pt x="4" y="2"/>
                    <a:pt x="3" y="6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6" name="Freeform 503">
              <a:extLst>
                <a:ext uri="{FF2B5EF4-FFF2-40B4-BE49-F238E27FC236}">
                  <a16:creationId xmlns:a16="http://schemas.microsoft.com/office/drawing/2014/main" id="{8DA1531C-023D-434A-9424-933BA9025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843"/>
              <a:ext cx="32" cy="50"/>
            </a:xfrm>
            <a:custGeom>
              <a:avLst/>
              <a:gdLst>
                <a:gd name="T0" fmla="*/ 25 w 14"/>
                <a:gd name="T1" fmla="*/ 69 h 21"/>
                <a:gd name="T2" fmla="*/ 48 w 14"/>
                <a:gd name="T3" fmla="*/ 243 h 21"/>
                <a:gd name="T4" fmla="*/ 121 w 14"/>
                <a:gd name="T5" fmla="*/ 271 h 21"/>
                <a:gd name="T6" fmla="*/ 158 w 14"/>
                <a:gd name="T7" fmla="*/ 176 h 21"/>
                <a:gd name="T8" fmla="*/ 94 w 14"/>
                <a:gd name="T9" fmla="*/ 12 h 21"/>
                <a:gd name="T10" fmla="*/ 25 w 14"/>
                <a:gd name="T11" fmla="*/ 6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2" y="5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6" y="20"/>
                    <a:pt x="8" y="21"/>
                    <a:pt x="10" y="20"/>
                  </a:cubicBezTo>
                  <a:cubicBezTo>
                    <a:pt x="12" y="19"/>
                    <a:pt x="13" y="17"/>
                    <a:pt x="13" y="13"/>
                  </a:cubicBezTo>
                  <a:cubicBezTo>
                    <a:pt x="14" y="9"/>
                    <a:pt x="12" y="2"/>
                    <a:pt x="8" y="1"/>
                  </a:cubicBezTo>
                  <a:cubicBezTo>
                    <a:pt x="6" y="0"/>
                    <a:pt x="4" y="1"/>
                    <a:pt x="2" y="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7" name="Freeform 504">
              <a:extLst>
                <a:ext uri="{FF2B5EF4-FFF2-40B4-BE49-F238E27FC236}">
                  <a16:creationId xmlns:a16="http://schemas.microsoft.com/office/drawing/2014/main" id="{4D0C0682-6D15-4ADD-9AB6-B789A83BF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793"/>
              <a:ext cx="31" cy="50"/>
            </a:xfrm>
            <a:custGeom>
              <a:avLst/>
              <a:gdLst>
                <a:gd name="T0" fmla="*/ 53 w 14"/>
                <a:gd name="T1" fmla="*/ 12 h 21"/>
                <a:gd name="T2" fmla="*/ 9 w 14"/>
                <a:gd name="T3" fmla="*/ 69 h 21"/>
                <a:gd name="T4" fmla="*/ 35 w 14"/>
                <a:gd name="T5" fmla="*/ 255 h 21"/>
                <a:gd name="T6" fmla="*/ 89 w 14"/>
                <a:gd name="T7" fmla="*/ 271 h 21"/>
                <a:gd name="T8" fmla="*/ 142 w 14"/>
                <a:gd name="T9" fmla="*/ 136 h 21"/>
                <a:gd name="T10" fmla="*/ 53 w 14"/>
                <a:gd name="T11" fmla="*/ 1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5" y="1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0" y="9"/>
                    <a:pt x="0" y="16"/>
                    <a:pt x="3" y="19"/>
                  </a:cubicBezTo>
                  <a:cubicBezTo>
                    <a:pt x="4" y="20"/>
                    <a:pt x="6" y="21"/>
                    <a:pt x="8" y="20"/>
                  </a:cubicBezTo>
                  <a:cubicBezTo>
                    <a:pt x="12" y="19"/>
                    <a:pt x="14" y="15"/>
                    <a:pt x="13" y="10"/>
                  </a:cubicBezTo>
                  <a:cubicBezTo>
                    <a:pt x="12" y="5"/>
                    <a:pt x="9" y="0"/>
                    <a:pt x="5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8" name="Freeform 505">
              <a:extLst>
                <a:ext uri="{FF2B5EF4-FFF2-40B4-BE49-F238E27FC236}">
                  <a16:creationId xmlns:a16="http://schemas.microsoft.com/office/drawing/2014/main" id="{CFE370A1-AEA1-4B8B-8749-17CE26C8D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968"/>
              <a:ext cx="42" cy="69"/>
            </a:xfrm>
            <a:custGeom>
              <a:avLst/>
              <a:gdLst>
                <a:gd name="T0" fmla="*/ 97 w 19"/>
                <a:gd name="T1" fmla="*/ 12 h 29"/>
                <a:gd name="T2" fmla="*/ 97 w 19"/>
                <a:gd name="T3" fmla="*/ 12 h 29"/>
                <a:gd name="T4" fmla="*/ 20 w 19"/>
                <a:gd name="T5" fmla="*/ 226 h 29"/>
                <a:gd name="T6" fmla="*/ 33 w 19"/>
                <a:gd name="T7" fmla="*/ 255 h 29"/>
                <a:gd name="T8" fmla="*/ 88 w 19"/>
                <a:gd name="T9" fmla="*/ 378 h 29"/>
                <a:gd name="T10" fmla="*/ 153 w 19"/>
                <a:gd name="T11" fmla="*/ 352 h 29"/>
                <a:gd name="T12" fmla="*/ 170 w 19"/>
                <a:gd name="T13" fmla="*/ 40 h 29"/>
                <a:gd name="T14" fmla="*/ 97 w 19"/>
                <a:gd name="T15" fmla="*/ 12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9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2" y="4"/>
                    <a:pt x="0" y="11"/>
                    <a:pt x="2" y="17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3"/>
                    <a:pt x="5" y="27"/>
                    <a:pt x="8" y="28"/>
                  </a:cubicBezTo>
                  <a:cubicBezTo>
                    <a:pt x="10" y="29"/>
                    <a:pt x="12" y="28"/>
                    <a:pt x="14" y="26"/>
                  </a:cubicBezTo>
                  <a:cubicBezTo>
                    <a:pt x="17" y="23"/>
                    <a:pt x="19" y="9"/>
                    <a:pt x="16" y="3"/>
                  </a:cubicBezTo>
                  <a:cubicBezTo>
                    <a:pt x="14" y="0"/>
                    <a:pt x="12" y="0"/>
                    <a:pt x="9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69" name="Freeform 506">
              <a:extLst>
                <a:ext uri="{FF2B5EF4-FFF2-40B4-BE49-F238E27FC236}">
                  <a16:creationId xmlns:a16="http://schemas.microsoft.com/office/drawing/2014/main" id="{8BE25AB8-8B39-40B5-9DCA-1F07CA667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767"/>
              <a:ext cx="52" cy="67"/>
            </a:xfrm>
            <a:custGeom>
              <a:avLst/>
              <a:gdLst>
                <a:gd name="T0" fmla="*/ 138 w 23"/>
                <a:gd name="T1" fmla="*/ 0 h 28"/>
                <a:gd name="T2" fmla="*/ 36 w 23"/>
                <a:gd name="T3" fmla="*/ 98 h 28"/>
                <a:gd name="T4" fmla="*/ 93 w 23"/>
                <a:gd name="T5" fmla="*/ 373 h 28"/>
                <a:gd name="T6" fmla="*/ 163 w 23"/>
                <a:gd name="T7" fmla="*/ 354 h 28"/>
                <a:gd name="T8" fmla="*/ 240 w 23"/>
                <a:gd name="T9" fmla="*/ 57 h 28"/>
                <a:gd name="T10" fmla="*/ 138 w 23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8">
                  <a:moveTo>
                    <a:pt x="12" y="0"/>
                  </a:moveTo>
                  <a:cubicBezTo>
                    <a:pt x="7" y="0"/>
                    <a:pt x="4" y="3"/>
                    <a:pt x="3" y="7"/>
                  </a:cubicBezTo>
                  <a:cubicBezTo>
                    <a:pt x="0" y="14"/>
                    <a:pt x="3" y="25"/>
                    <a:pt x="8" y="27"/>
                  </a:cubicBezTo>
                  <a:cubicBezTo>
                    <a:pt x="10" y="28"/>
                    <a:pt x="12" y="28"/>
                    <a:pt x="14" y="26"/>
                  </a:cubicBezTo>
                  <a:cubicBezTo>
                    <a:pt x="19" y="20"/>
                    <a:pt x="23" y="10"/>
                    <a:pt x="21" y="4"/>
                  </a:cubicBezTo>
                  <a:cubicBezTo>
                    <a:pt x="20" y="2"/>
                    <a:pt x="17" y="0"/>
                    <a:pt x="12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0" name="Freeform 507">
              <a:extLst>
                <a:ext uri="{FF2B5EF4-FFF2-40B4-BE49-F238E27FC236}">
                  <a16:creationId xmlns:a16="http://schemas.microsoft.com/office/drawing/2014/main" id="{FB8A49BB-CF2F-44FE-9F40-848BCF290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728"/>
              <a:ext cx="42" cy="39"/>
            </a:xfrm>
            <a:custGeom>
              <a:avLst/>
              <a:gdLst>
                <a:gd name="T0" fmla="*/ 108 w 19"/>
                <a:gd name="T1" fmla="*/ 0 h 16"/>
                <a:gd name="T2" fmla="*/ 108 w 19"/>
                <a:gd name="T3" fmla="*/ 0 h 16"/>
                <a:gd name="T4" fmla="*/ 9 w 19"/>
                <a:gd name="T5" fmla="*/ 71 h 16"/>
                <a:gd name="T6" fmla="*/ 33 w 19"/>
                <a:gd name="T7" fmla="*/ 190 h 16"/>
                <a:gd name="T8" fmla="*/ 133 w 19"/>
                <a:gd name="T9" fmla="*/ 219 h 16"/>
                <a:gd name="T10" fmla="*/ 195 w 19"/>
                <a:gd name="T11" fmla="*/ 90 h 16"/>
                <a:gd name="T12" fmla="*/ 108 w 19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6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3" y="2"/>
                    <a:pt x="1" y="5"/>
                  </a:cubicBezTo>
                  <a:cubicBezTo>
                    <a:pt x="0" y="8"/>
                    <a:pt x="1" y="11"/>
                    <a:pt x="3" y="13"/>
                  </a:cubicBezTo>
                  <a:cubicBezTo>
                    <a:pt x="5" y="16"/>
                    <a:pt x="9" y="16"/>
                    <a:pt x="12" y="15"/>
                  </a:cubicBezTo>
                  <a:cubicBezTo>
                    <a:pt x="16" y="14"/>
                    <a:pt x="19" y="10"/>
                    <a:pt x="18" y="6"/>
                  </a:cubicBezTo>
                  <a:cubicBezTo>
                    <a:pt x="18" y="4"/>
                    <a:pt x="17" y="0"/>
                    <a:pt x="10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1" name="Freeform 508">
              <a:extLst>
                <a:ext uri="{FF2B5EF4-FFF2-40B4-BE49-F238E27FC236}">
                  <a16:creationId xmlns:a16="http://schemas.microsoft.com/office/drawing/2014/main" id="{6C454E16-3B43-4108-AFCB-E407DF0EC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774"/>
              <a:ext cx="38" cy="43"/>
            </a:xfrm>
            <a:custGeom>
              <a:avLst/>
              <a:gdLst>
                <a:gd name="T0" fmla="*/ 36 w 17"/>
                <a:gd name="T1" fmla="*/ 69 h 18"/>
                <a:gd name="T2" fmla="*/ 20 w 17"/>
                <a:gd name="T3" fmla="*/ 189 h 18"/>
                <a:gd name="T4" fmla="*/ 101 w 17"/>
                <a:gd name="T5" fmla="*/ 246 h 18"/>
                <a:gd name="T6" fmla="*/ 190 w 17"/>
                <a:gd name="T7" fmla="*/ 127 h 18"/>
                <a:gd name="T8" fmla="*/ 125 w 17"/>
                <a:gd name="T9" fmla="*/ 12 h 18"/>
                <a:gd name="T10" fmla="*/ 36 w 17"/>
                <a:gd name="T11" fmla="*/ 6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8">
                  <a:moveTo>
                    <a:pt x="3" y="5"/>
                  </a:moveTo>
                  <a:cubicBezTo>
                    <a:pt x="1" y="8"/>
                    <a:pt x="0" y="12"/>
                    <a:pt x="2" y="14"/>
                  </a:cubicBezTo>
                  <a:cubicBezTo>
                    <a:pt x="3" y="16"/>
                    <a:pt x="4" y="18"/>
                    <a:pt x="9" y="18"/>
                  </a:cubicBezTo>
                  <a:cubicBezTo>
                    <a:pt x="14" y="18"/>
                    <a:pt x="16" y="13"/>
                    <a:pt x="17" y="9"/>
                  </a:cubicBezTo>
                  <a:cubicBezTo>
                    <a:pt x="17" y="5"/>
                    <a:pt x="14" y="1"/>
                    <a:pt x="11" y="1"/>
                  </a:cubicBezTo>
                  <a:cubicBezTo>
                    <a:pt x="8" y="0"/>
                    <a:pt x="5" y="2"/>
                    <a:pt x="3" y="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2" name="Freeform 509">
              <a:extLst>
                <a:ext uri="{FF2B5EF4-FFF2-40B4-BE49-F238E27FC236}">
                  <a16:creationId xmlns:a16="http://schemas.microsoft.com/office/drawing/2014/main" id="{D2A8598E-3948-4F21-B9AD-6D5732F7BA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2" y="2838"/>
              <a:ext cx="35" cy="39"/>
            </a:xfrm>
            <a:custGeom>
              <a:avLst/>
              <a:gdLst>
                <a:gd name="T0" fmla="*/ 33 w 16"/>
                <a:gd name="T1" fmla="*/ 29 h 16"/>
                <a:gd name="T2" fmla="*/ 20 w 16"/>
                <a:gd name="T3" fmla="*/ 161 h 16"/>
                <a:gd name="T4" fmla="*/ 105 w 16"/>
                <a:gd name="T5" fmla="*/ 232 h 16"/>
                <a:gd name="T6" fmla="*/ 168 w 16"/>
                <a:gd name="T7" fmla="*/ 144 h 16"/>
                <a:gd name="T8" fmla="*/ 168 w 16"/>
                <a:gd name="T9" fmla="*/ 132 h 16"/>
                <a:gd name="T10" fmla="*/ 116 w 16"/>
                <a:gd name="T11" fmla="*/ 12 h 16"/>
                <a:gd name="T12" fmla="*/ 33 w 16"/>
                <a:gd name="T13" fmla="*/ 29 h 16"/>
                <a:gd name="T14" fmla="*/ 116 w 16"/>
                <a:gd name="T15" fmla="*/ 12 h 16"/>
                <a:gd name="T16" fmla="*/ 116 w 16"/>
                <a:gd name="T17" fmla="*/ 12 h 16"/>
                <a:gd name="T18" fmla="*/ 116 w 16"/>
                <a:gd name="T19" fmla="*/ 12 h 16"/>
                <a:gd name="T20" fmla="*/ 116 w 16"/>
                <a:gd name="T21" fmla="*/ 12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6">
                  <a:moveTo>
                    <a:pt x="3" y="2"/>
                  </a:moveTo>
                  <a:cubicBezTo>
                    <a:pt x="1" y="5"/>
                    <a:pt x="0" y="8"/>
                    <a:pt x="2" y="11"/>
                  </a:cubicBezTo>
                  <a:cubicBezTo>
                    <a:pt x="3" y="15"/>
                    <a:pt x="6" y="16"/>
                    <a:pt x="10" y="16"/>
                  </a:cubicBezTo>
                  <a:cubicBezTo>
                    <a:pt x="13" y="16"/>
                    <a:pt x="15" y="13"/>
                    <a:pt x="16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6" y="6"/>
                    <a:pt x="14" y="3"/>
                    <a:pt x="11" y="1"/>
                  </a:cubicBezTo>
                  <a:cubicBezTo>
                    <a:pt x="6" y="0"/>
                    <a:pt x="4" y="1"/>
                    <a:pt x="3" y="2"/>
                  </a:cubicBezTo>
                  <a:close/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3" name="Freeform 510">
              <a:extLst>
                <a:ext uri="{FF2B5EF4-FFF2-40B4-BE49-F238E27FC236}">
                  <a16:creationId xmlns:a16="http://schemas.microsoft.com/office/drawing/2014/main" id="{6D2A91B8-292D-4329-BA75-54144A4B9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843"/>
              <a:ext cx="40" cy="62"/>
            </a:xfrm>
            <a:custGeom>
              <a:avLst/>
              <a:gdLst>
                <a:gd name="T0" fmla="*/ 98 w 18"/>
                <a:gd name="T1" fmla="*/ 0 h 26"/>
                <a:gd name="T2" fmla="*/ 89 w 18"/>
                <a:gd name="T3" fmla="*/ 0 h 26"/>
                <a:gd name="T4" fmla="*/ 89 w 18"/>
                <a:gd name="T5" fmla="*/ 0 h 26"/>
                <a:gd name="T6" fmla="*/ 89 w 18"/>
                <a:gd name="T7" fmla="*/ 0 h 26"/>
                <a:gd name="T8" fmla="*/ 89 w 18"/>
                <a:gd name="T9" fmla="*/ 12 h 26"/>
                <a:gd name="T10" fmla="*/ 9 w 18"/>
                <a:gd name="T11" fmla="*/ 107 h 26"/>
                <a:gd name="T12" fmla="*/ 0 w 18"/>
                <a:gd name="T13" fmla="*/ 188 h 26"/>
                <a:gd name="T14" fmla="*/ 36 w 18"/>
                <a:gd name="T15" fmla="*/ 312 h 26"/>
                <a:gd name="T16" fmla="*/ 133 w 18"/>
                <a:gd name="T17" fmla="*/ 312 h 26"/>
                <a:gd name="T18" fmla="*/ 178 w 18"/>
                <a:gd name="T19" fmla="*/ 69 h 26"/>
                <a:gd name="T20" fmla="*/ 98 w 18"/>
                <a:gd name="T21" fmla="*/ 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6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5" y="1"/>
                    <a:pt x="2" y="4"/>
                    <a:pt x="1" y="8"/>
                  </a:cubicBezTo>
                  <a:cubicBezTo>
                    <a:pt x="0" y="10"/>
                    <a:pt x="0" y="12"/>
                    <a:pt x="0" y="14"/>
                  </a:cubicBezTo>
                  <a:cubicBezTo>
                    <a:pt x="0" y="18"/>
                    <a:pt x="1" y="22"/>
                    <a:pt x="3" y="23"/>
                  </a:cubicBezTo>
                  <a:cubicBezTo>
                    <a:pt x="5" y="24"/>
                    <a:pt x="8" y="26"/>
                    <a:pt x="12" y="23"/>
                  </a:cubicBezTo>
                  <a:cubicBezTo>
                    <a:pt x="17" y="19"/>
                    <a:pt x="18" y="10"/>
                    <a:pt x="16" y="5"/>
                  </a:cubicBezTo>
                  <a:cubicBezTo>
                    <a:pt x="15" y="1"/>
                    <a:pt x="12" y="0"/>
                    <a:pt x="9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4" name="Freeform 511">
              <a:extLst>
                <a:ext uri="{FF2B5EF4-FFF2-40B4-BE49-F238E27FC236}">
                  <a16:creationId xmlns:a16="http://schemas.microsoft.com/office/drawing/2014/main" id="{81D9AF72-3B6D-4A7E-8A8B-43FE83250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898"/>
              <a:ext cx="38" cy="43"/>
            </a:xfrm>
            <a:custGeom>
              <a:avLst/>
              <a:gdLst>
                <a:gd name="T0" fmla="*/ 36 w 17"/>
                <a:gd name="T1" fmla="*/ 29 h 18"/>
                <a:gd name="T2" fmla="*/ 20 w 17"/>
                <a:gd name="T3" fmla="*/ 165 h 18"/>
                <a:gd name="T4" fmla="*/ 101 w 17"/>
                <a:gd name="T5" fmla="*/ 246 h 18"/>
                <a:gd name="T6" fmla="*/ 179 w 17"/>
                <a:gd name="T7" fmla="*/ 165 h 18"/>
                <a:gd name="T8" fmla="*/ 190 w 17"/>
                <a:gd name="T9" fmla="*/ 136 h 18"/>
                <a:gd name="T10" fmla="*/ 125 w 17"/>
                <a:gd name="T11" fmla="*/ 29 h 18"/>
                <a:gd name="T12" fmla="*/ 36 w 17"/>
                <a:gd name="T13" fmla="*/ 2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8">
                  <a:moveTo>
                    <a:pt x="3" y="2"/>
                  </a:moveTo>
                  <a:cubicBezTo>
                    <a:pt x="1" y="4"/>
                    <a:pt x="0" y="8"/>
                    <a:pt x="2" y="12"/>
                  </a:cubicBezTo>
                  <a:cubicBezTo>
                    <a:pt x="3" y="15"/>
                    <a:pt x="6" y="18"/>
                    <a:pt x="9" y="18"/>
                  </a:cubicBezTo>
                  <a:cubicBezTo>
                    <a:pt x="13" y="18"/>
                    <a:pt x="16" y="15"/>
                    <a:pt x="16" y="12"/>
                  </a:cubicBezTo>
                  <a:cubicBezTo>
                    <a:pt x="17" y="11"/>
                    <a:pt x="17" y="11"/>
                    <a:pt x="17" y="10"/>
                  </a:cubicBezTo>
                  <a:cubicBezTo>
                    <a:pt x="17" y="7"/>
                    <a:pt x="15" y="4"/>
                    <a:pt x="11" y="2"/>
                  </a:cubicBezTo>
                  <a:cubicBezTo>
                    <a:pt x="7" y="0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5" name="Freeform 512">
              <a:extLst>
                <a:ext uri="{FF2B5EF4-FFF2-40B4-BE49-F238E27FC236}">
                  <a16:creationId xmlns:a16="http://schemas.microsoft.com/office/drawing/2014/main" id="{84CFE93F-228F-4CF9-8B79-ADB57B2E0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953"/>
              <a:ext cx="32" cy="38"/>
            </a:xfrm>
            <a:custGeom>
              <a:avLst/>
              <a:gdLst>
                <a:gd name="T0" fmla="*/ 94 w 14"/>
                <a:gd name="T1" fmla="*/ 0 h 16"/>
                <a:gd name="T2" fmla="*/ 94 w 14"/>
                <a:gd name="T3" fmla="*/ 0 h 16"/>
                <a:gd name="T4" fmla="*/ 11 w 14"/>
                <a:gd name="T5" fmla="*/ 107 h 16"/>
                <a:gd name="T6" fmla="*/ 25 w 14"/>
                <a:gd name="T7" fmla="*/ 204 h 16"/>
                <a:gd name="T8" fmla="*/ 94 w 14"/>
                <a:gd name="T9" fmla="*/ 204 h 16"/>
                <a:gd name="T10" fmla="*/ 158 w 14"/>
                <a:gd name="T11" fmla="*/ 57 h 16"/>
                <a:gd name="T12" fmla="*/ 94 w 14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1"/>
                    <a:pt x="2" y="5"/>
                    <a:pt x="1" y="8"/>
                  </a:cubicBezTo>
                  <a:cubicBezTo>
                    <a:pt x="0" y="11"/>
                    <a:pt x="1" y="13"/>
                    <a:pt x="2" y="15"/>
                  </a:cubicBezTo>
                  <a:cubicBezTo>
                    <a:pt x="3" y="15"/>
                    <a:pt x="5" y="16"/>
                    <a:pt x="8" y="15"/>
                  </a:cubicBezTo>
                  <a:cubicBezTo>
                    <a:pt x="12" y="14"/>
                    <a:pt x="14" y="7"/>
                    <a:pt x="13" y="4"/>
                  </a:cubicBezTo>
                  <a:cubicBezTo>
                    <a:pt x="13" y="1"/>
                    <a:pt x="11" y="0"/>
                    <a:pt x="8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6" name="Freeform 513">
              <a:extLst>
                <a:ext uri="{FF2B5EF4-FFF2-40B4-BE49-F238E27FC236}">
                  <a16:creationId xmlns:a16="http://schemas.microsoft.com/office/drawing/2014/main" id="{38C6C9D2-B009-45DB-9AE8-A7D0A3CAD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3479"/>
              <a:ext cx="40" cy="48"/>
            </a:xfrm>
            <a:custGeom>
              <a:avLst/>
              <a:gdLst>
                <a:gd name="T0" fmla="*/ 53 w 18"/>
                <a:gd name="T1" fmla="*/ 41 h 20"/>
                <a:gd name="T2" fmla="*/ 53 w 18"/>
                <a:gd name="T3" fmla="*/ 41 h 20"/>
                <a:gd name="T4" fmla="*/ 36 w 18"/>
                <a:gd name="T5" fmla="*/ 235 h 20"/>
                <a:gd name="T6" fmla="*/ 162 w 18"/>
                <a:gd name="T7" fmla="*/ 206 h 20"/>
                <a:gd name="T8" fmla="*/ 187 w 18"/>
                <a:gd name="T9" fmla="*/ 70 h 20"/>
                <a:gd name="T10" fmla="*/ 133 w 18"/>
                <a:gd name="T11" fmla="*/ 0 h 20"/>
                <a:gd name="T12" fmla="*/ 53 w 18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0" y="9"/>
                    <a:pt x="0" y="15"/>
                    <a:pt x="3" y="17"/>
                  </a:cubicBezTo>
                  <a:cubicBezTo>
                    <a:pt x="6" y="20"/>
                    <a:pt x="10" y="20"/>
                    <a:pt x="15" y="15"/>
                  </a:cubicBezTo>
                  <a:cubicBezTo>
                    <a:pt x="17" y="13"/>
                    <a:pt x="18" y="9"/>
                    <a:pt x="17" y="5"/>
                  </a:cubicBezTo>
                  <a:cubicBezTo>
                    <a:pt x="16" y="3"/>
                    <a:pt x="14" y="0"/>
                    <a:pt x="12" y="0"/>
                  </a:cubicBezTo>
                  <a:cubicBezTo>
                    <a:pt x="10" y="0"/>
                    <a:pt x="8" y="0"/>
                    <a:pt x="5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7" name="Freeform 514">
              <a:extLst>
                <a:ext uri="{FF2B5EF4-FFF2-40B4-BE49-F238E27FC236}">
                  <a16:creationId xmlns:a16="http://schemas.microsoft.com/office/drawing/2014/main" id="{6D42856E-1C38-4E08-9530-B5022E628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3462"/>
              <a:ext cx="29" cy="36"/>
            </a:xfrm>
            <a:custGeom>
              <a:avLst/>
              <a:gdLst>
                <a:gd name="T0" fmla="*/ 80 w 13"/>
                <a:gd name="T1" fmla="*/ 0 h 15"/>
                <a:gd name="T2" fmla="*/ 9 w 13"/>
                <a:gd name="T3" fmla="*/ 70 h 15"/>
                <a:gd name="T4" fmla="*/ 9 w 13"/>
                <a:gd name="T5" fmla="*/ 70 h 15"/>
                <a:gd name="T6" fmla="*/ 9 w 13"/>
                <a:gd name="T7" fmla="*/ 70 h 15"/>
                <a:gd name="T8" fmla="*/ 0 w 13"/>
                <a:gd name="T9" fmla="*/ 127 h 15"/>
                <a:gd name="T10" fmla="*/ 36 w 13"/>
                <a:gd name="T11" fmla="*/ 197 h 15"/>
                <a:gd name="T12" fmla="*/ 125 w 13"/>
                <a:gd name="T13" fmla="*/ 127 h 15"/>
                <a:gd name="T14" fmla="*/ 134 w 13"/>
                <a:gd name="T15" fmla="*/ 29 h 15"/>
                <a:gd name="T16" fmla="*/ 80 w 1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5">
                  <a:moveTo>
                    <a:pt x="7" y="0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12"/>
                    <a:pt x="1" y="13"/>
                    <a:pt x="3" y="14"/>
                  </a:cubicBezTo>
                  <a:cubicBezTo>
                    <a:pt x="5" y="15"/>
                    <a:pt x="9" y="14"/>
                    <a:pt x="11" y="9"/>
                  </a:cubicBezTo>
                  <a:cubicBezTo>
                    <a:pt x="13" y="6"/>
                    <a:pt x="12" y="3"/>
                    <a:pt x="12" y="2"/>
                  </a:cubicBezTo>
                  <a:cubicBezTo>
                    <a:pt x="11" y="1"/>
                    <a:pt x="9" y="0"/>
                    <a:pt x="7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8" name="Freeform 515">
              <a:extLst>
                <a:ext uri="{FF2B5EF4-FFF2-40B4-BE49-F238E27FC236}">
                  <a16:creationId xmlns:a16="http://schemas.microsoft.com/office/drawing/2014/main" id="{AF64C9E9-A9C0-4648-89F2-D868F418D6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0" y="3415"/>
              <a:ext cx="47" cy="62"/>
            </a:xfrm>
            <a:custGeom>
              <a:avLst/>
              <a:gdLst>
                <a:gd name="T0" fmla="*/ 56 w 21"/>
                <a:gd name="T1" fmla="*/ 79 h 26"/>
                <a:gd name="T2" fmla="*/ 20 w 21"/>
                <a:gd name="T3" fmla="*/ 296 h 26"/>
                <a:gd name="T4" fmla="*/ 134 w 21"/>
                <a:gd name="T5" fmla="*/ 353 h 26"/>
                <a:gd name="T6" fmla="*/ 235 w 21"/>
                <a:gd name="T7" fmla="*/ 148 h 26"/>
                <a:gd name="T8" fmla="*/ 235 w 21"/>
                <a:gd name="T9" fmla="*/ 136 h 26"/>
                <a:gd name="T10" fmla="*/ 181 w 21"/>
                <a:gd name="T11" fmla="*/ 12 h 26"/>
                <a:gd name="T12" fmla="*/ 56 w 21"/>
                <a:gd name="T13" fmla="*/ 79 h 26"/>
                <a:gd name="T14" fmla="*/ 134 w 21"/>
                <a:gd name="T15" fmla="*/ 353 h 26"/>
                <a:gd name="T16" fmla="*/ 134 w 21"/>
                <a:gd name="T17" fmla="*/ 353 h 26"/>
                <a:gd name="T18" fmla="*/ 134 w 21"/>
                <a:gd name="T19" fmla="*/ 353 h 26"/>
                <a:gd name="T20" fmla="*/ 134 w 21"/>
                <a:gd name="T21" fmla="*/ 353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26">
                  <a:moveTo>
                    <a:pt x="5" y="6"/>
                  </a:moveTo>
                  <a:cubicBezTo>
                    <a:pt x="2" y="11"/>
                    <a:pt x="0" y="18"/>
                    <a:pt x="2" y="22"/>
                  </a:cubicBezTo>
                  <a:cubicBezTo>
                    <a:pt x="3" y="24"/>
                    <a:pt x="6" y="26"/>
                    <a:pt x="12" y="26"/>
                  </a:cubicBezTo>
                  <a:cubicBezTo>
                    <a:pt x="17" y="25"/>
                    <a:pt x="21" y="18"/>
                    <a:pt x="21" y="11"/>
                  </a:cubicBezTo>
                  <a:cubicBezTo>
                    <a:pt x="21" y="11"/>
                    <a:pt x="21" y="10"/>
                    <a:pt x="21" y="10"/>
                  </a:cubicBezTo>
                  <a:cubicBezTo>
                    <a:pt x="21" y="5"/>
                    <a:pt x="19" y="2"/>
                    <a:pt x="16" y="1"/>
                  </a:cubicBezTo>
                  <a:cubicBezTo>
                    <a:pt x="12" y="0"/>
                    <a:pt x="9" y="2"/>
                    <a:pt x="5" y="6"/>
                  </a:cubicBezTo>
                  <a:close/>
                  <a:moveTo>
                    <a:pt x="12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79" name="Freeform 516">
              <a:extLst>
                <a:ext uri="{FF2B5EF4-FFF2-40B4-BE49-F238E27FC236}">
                  <a16:creationId xmlns:a16="http://schemas.microsoft.com/office/drawing/2014/main" id="{6E54BF34-F03B-4893-A168-34D7274E1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515"/>
              <a:ext cx="52" cy="48"/>
            </a:xfrm>
            <a:custGeom>
              <a:avLst/>
              <a:gdLst>
                <a:gd name="T0" fmla="*/ 25 w 23"/>
                <a:gd name="T1" fmla="*/ 70 h 20"/>
                <a:gd name="T2" fmla="*/ 25 w 23"/>
                <a:gd name="T3" fmla="*/ 206 h 20"/>
                <a:gd name="T4" fmla="*/ 174 w 23"/>
                <a:gd name="T5" fmla="*/ 247 h 20"/>
                <a:gd name="T6" fmla="*/ 267 w 23"/>
                <a:gd name="T7" fmla="*/ 127 h 20"/>
                <a:gd name="T8" fmla="*/ 183 w 23"/>
                <a:gd name="T9" fmla="*/ 29 h 20"/>
                <a:gd name="T10" fmla="*/ 183 w 23"/>
                <a:gd name="T11" fmla="*/ 29 h 20"/>
                <a:gd name="T12" fmla="*/ 25 w 23"/>
                <a:gd name="T13" fmla="*/ 7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0">
                  <a:moveTo>
                    <a:pt x="2" y="5"/>
                  </a:moveTo>
                  <a:cubicBezTo>
                    <a:pt x="0" y="8"/>
                    <a:pt x="0" y="12"/>
                    <a:pt x="2" y="15"/>
                  </a:cubicBezTo>
                  <a:cubicBezTo>
                    <a:pt x="3" y="17"/>
                    <a:pt x="7" y="20"/>
                    <a:pt x="15" y="18"/>
                  </a:cubicBezTo>
                  <a:cubicBezTo>
                    <a:pt x="19" y="17"/>
                    <a:pt x="23" y="13"/>
                    <a:pt x="23" y="9"/>
                  </a:cubicBezTo>
                  <a:cubicBezTo>
                    <a:pt x="23" y="7"/>
                    <a:pt x="22" y="4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0" y="0"/>
                    <a:pt x="5" y="1"/>
                    <a:pt x="2" y="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0" name="Freeform 517">
              <a:extLst>
                <a:ext uri="{FF2B5EF4-FFF2-40B4-BE49-F238E27FC236}">
                  <a16:creationId xmlns:a16="http://schemas.microsoft.com/office/drawing/2014/main" id="{68B70685-687D-4ECC-A591-04C580331A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5" y="3427"/>
              <a:ext cx="41" cy="43"/>
            </a:xfrm>
            <a:custGeom>
              <a:avLst/>
              <a:gdLst>
                <a:gd name="T0" fmla="*/ 11 w 18"/>
                <a:gd name="T1" fmla="*/ 57 h 18"/>
                <a:gd name="T2" fmla="*/ 0 w 18"/>
                <a:gd name="T3" fmla="*/ 98 h 18"/>
                <a:gd name="T4" fmla="*/ 0 w 18"/>
                <a:gd name="T5" fmla="*/ 127 h 18"/>
                <a:gd name="T6" fmla="*/ 109 w 18"/>
                <a:gd name="T7" fmla="*/ 234 h 18"/>
                <a:gd name="T8" fmla="*/ 187 w 18"/>
                <a:gd name="T9" fmla="*/ 177 h 18"/>
                <a:gd name="T10" fmla="*/ 166 w 18"/>
                <a:gd name="T11" fmla="*/ 57 h 18"/>
                <a:gd name="T12" fmla="*/ 11 w 18"/>
                <a:gd name="T13" fmla="*/ 57 h 18"/>
                <a:gd name="T14" fmla="*/ 11 w 18"/>
                <a:gd name="T15" fmla="*/ 57 h 18"/>
                <a:gd name="T16" fmla="*/ 11 w 18"/>
                <a:gd name="T17" fmla="*/ 57 h 18"/>
                <a:gd name="T18" fmla="*/ 11 w 18"/>
                <a:gd name="T19" fmla="*/ 57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8">
                  <a:moveTo>
                    <a:pt x="1" y="4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1" y="13"/>
                    <a:pt x="5" y="17"/>
                    <a:pt x="9" y="17"/>
                  </a:cubicBezTo>
                  <a:cubicBezTo>
                    <a:pt x="11" y="18"/>
                    <a:pt x="14" y="17"/>
                    <a:pt x="16" y="13"/>
                  </a:cubicBezTo>
                  <a:cubicBezTo>
                    <a:pt x="18" y="10"/>
                    <a:pt x="17" y="6"/>
                    <a:pt x="14" y="4"/>
                  </a:cubicBezTo>
                  <a:cubicBezTo>
                    <a:pt x="11" y="1"/>
                    <a:pt x="5" y="0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1" name="Freeform 518">
              <a:extLst>
                <a:ext uri="{FF2B5EF4-FFF2-40B4-BE49-F238E27FC236}">
                  <a16:creationId xmlns:a16="http://schemas.microsoft.com/office/drawing/2014/main" id="{8111A82D-48D5-44CA-86BE-666342068C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7" y="3362"/>
              <a:ext cx="43" cy="62"/>
            </a:xfrm>
            <a:custGeom>
              <a:avLst/>
              <a:gdLst>
                <a:gd name="T0" fmla="*/ 72 w 19"/>
                <a:gd name="T1" fmla="*/ 12 h 26"/>
                <a:gd name="T2" fmla="*/ 36 w 19"/>
                <a:gd name="T3" fmla="*/ 272 h 26"/>
                <a:gd name="T4" fmla="*/ 163 w 19"/>
                <a:gd name="T5" fmla="*/ 324 h 26"/>
                <a:gd name="T6" fmla="*/ 220 w 19"/>
                <a:gd name="T7" fmla="*/ 255 h 26"/>
                <a:gd name="T8" fmla="*/ 220 w 19"/>
                <a:gd name="T9" fmla="*/ 234 h 26"/>
                <a:gd name="T10" fmla="*/ 138 w 19"/>
                <a:gd name="T11" fmla="*/ 29 h 26"/>
                <a:gd name="T12" fmla="*/ 72 w 19"/>
                <a:gd name="T13" fmla="*/ 12 h 26"/>
                <a:gd name="T14" fmla="*/ 163 w 19"/>
                <a:gd name="T15" fmla="*/ 324 h 26"/>
                <a:gd name="T16" fmla="*/ 163 w 19"/>
                <a:gd name="T17" fmla="*/ 324 h 26"/>
                <a:gd name="T18" fmla="*/ 163 w 19"/>
                <a:gd name="T19" fmla="*/ 324 h 26"/>
                <a:gd name="T20" fmla="*/ 163 w 19"/>
                <a:gd name="T21" fmla="*/ 324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6">
                  <a:moveTo>
                    <a:pt x="6" y="1"/>
                  </a:moveTo>
                  <a:cubicBezTo>
                    <a:pt x="2" y="4"/>
                    <a:pt x="0" y="13"/>
                    <a:pt x="3" y="20"/>
                  </a:cubicBezTo>
                  <a:cubicBezTo>
                    <a:pt x="5" y="24"/>
                    <a:pt x="9" y="26"/>
                    <a:pt x="14" y="24"/>
                  </a:cubicBezTo>
                  <a:cubicBezTo>
                    <a:pt x="16" y="24"/>
                    <a:pt x="18" y="22"/>
                    <a:pt x="19" y="19"/>
                  </a:cubicBezTo>
                  <a:cubicBezTo>
                    <a:pt x="19" y="18"/>
                    <a:pt x="19" y="18"/>
                    <a:pt x="19" y="17"/>
                  </a:cubicBezTo>
                  <a:cubicBezTo>
                    <a:pt x="19" y="12"/>
                    <a:pt x="15" y="4"/>
                    <a:pt x="12" y="2"/>
                  </a:cubicBezTo>
                  <a:cubicBezTo>
                    <a:pt x="9" y="0"/>
                    <a:pt x="7" y="1"/>
                    <a:pt x="6" y="1"/>
                  </a:cubicBezTo>
                  <a:close/>
                  <a:moveTo>
                    <a:pt x="14" y="24"/>
                  </a:move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2" name="Freeform 519">
              <a:extLst>
                <a:ext uri="{FF2B5EF4-FFF2-40B4-BE49-F238E27FC236}">
                  <a16:creationId xmlns:a16="http://schemas.microsoft.com/office/drawing/2014/main" id="{933BC55D-6422-462C-A9BA-A9905A55AB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4" y="3384"/>
              <a:ext cx="50" cy="64"/>
            </a:xfrm>
            <a:custGeom>
              <a:avLst/>
              <a:gdLst>
                <a:gd name="T0" fmla="*/ 45 w 22"/>
                <a:gd name="T1" fmla="*/ 28 h 27"/>
                <a:gd name="T2" fmla="*/ 0 w 22"/>
                <a:gd name="T3" fmla="*/ 119 h 27"/>
                <a:gd name="T4" fmla="*/ 0 w 22"/>
                <a:gd name="T5" fmla="*/ 173 h 27"/>
                <a:gd name="T6" fmla="*/ 202 w 22"/>
                <a:gd name="T7" fmla="*/ 332 h 27"/>
                <a:gd name="T8" fmla="*/ 248 w 22"/>
                <a:gd name="T9" fmla="*/ 254 h 27"/>
                <a:gd name="T10" fmla="*/ 166 w 22"/>
                <a:gd name="T11" fmla="*/ 40 h 27"/>
                <a:gd name="T12" fmla="*/ 45 w 22"/>
                <a:gd name="T13" fmla="*/ 28 h 27"/>
                <a:gd name="T14" fmla="*/ 45 w 22"/>
                <a:gd name="T15" fmla="*/ 28 h 27"/>
                <a:gd name="T16" fmla="*/ 45 w 22"/>
                <a:gd name="T17" fmla="*/ 28 h 27"/>
                <a:gd name="T18" fmla="*/ 45 w 22"/>
                <a:gd name="T19" fmla="*/ 28 h 27"/>
                <a:gd name="T20" fmla="*/ 45 w 22"/>
                <a:gd name="T21" fmla="*/ 28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7">
                  <a:moveTo>
                    <a:pt x="4" y="2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10"/>
                    <a:pt x="0" y="12"/>
                    <a:pt x="0" y="13"/>
                  </a:cubicBezTo>
                  <a:cubicBezTo>
                    <a:pt x="3" y="20"/>
                    <a:pt x="12" y="27"/>
                    <a:pt x="17" y="25"/>
                  </a:cubicBezTo>
                  <a:cubicBezTo>
                    <a:pt x="19" y="24"/>
                    <a:pt x="21" y="22"/>
                    <a:pt x="21" y="19"/>
                  </a:cubicBezTo>
                  <a:cubicBezTo>
                    <a:pt x="22" y="14"/>
                    <a:pt x="19" y="6"/>
                    <a:pt x="14" y="3"/>
                  </a:cubicBezTo>
                  <a:cubicBezTo>
                    <a:pt x="11" y="1"/>
                    <a:pt x="7" y="0"/>
                    <a:pt x="4" y="2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3" name="Freeform 520">
              <a:extLst>
                <a:ext uri="{FF2B5EF4-FFF2-40B4-BE49-F238E27FC236}">
                  <a16:creationId xmlns:a16="http://schemas.microsoft.com/office/drawing/2014/main" id="{3ED524A9-8C6B-4364-B272-1F8C7BD76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348"/>
              <a:ext cx="31" cy="31"/>
            </a:xfrm>
            <a:custGeom>
              <a:avLst/>
              <a:gdLst>
                <a:gd name="T0" fmla="*/ 64 w 14"/>
                <a:gd name="T1" fmla="*/ 0 h 13"/>
                <a:gd name="T2" fmla="*/ 9 w 14"/>
                <a:gd name="T3" fmla="*/ 41 h 13"/>
                <a:gd name="T4" fmla="*/ 20 w 14"/>
                <a:gd name="T5" fmla="*/ 136 h 13"/>
                <a:gd name="T6" fmla="*/ 89 w 14"/>
                <a:gd name="T7" fmla="*/ 176 h 13"/>
                <a:gd name="T8" fmla="*/ 153 w 14"/>
                <a:gd name="T9" fmla="*/ 79 h 13"/>
                <a:gd name="T10" fmla="*/ 64 w 14"/>
                <a:gd name="T11" fmla="*/ 0 h 13"/>
                <a:gd name="T12" fmla="*/ 64 w 1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6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8"/>
                    <a:pt x="2" y="10"/>
                  </a:cubicBezTo>
                  <a:cubicBezTo>
                    <a:pt x="3" y="12"/>
                    <a:pt x="5" y="13"/>
                    <a:pt x="8" y="13"/>
                  </a:cubicBezTo>
                  <a:cubicBezTo>
                    <a:pt x="12" y="12"/>
                    <a:pt x="14" y="9"/>
                    <a:pt x="14" y="6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4" name="Freeform 521">
              <a:extLst>
                <a:ext uri="{FF2B5EF4-FFF2-40B4-BE49-F238E27FC236}">
                  <a16:creationId xmlns:a16="http://schemas.microsoft.com/office/drawing/2014/main" id="{0D55CBB1-B4FA-47CF-9E2D-23D678EE4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446"/>
              <a:ext cx="36" cy="38"/>
            </a:xfrm>
            <a:custGeom>
              <a:avLst/>
              <a:gdLst>
                <a:gd name="T0" fmla="*/ 56 w 16"/>
                <a:gd name="T1" fmla="*/ 29 h 16"/>
                <a:gd name="T2" fmla="*/ 0 w 16"/>
                <a:gd name="T3" fmla="*/ 119 h 16"/>
                <a:gd name="T4" fmla="*/ 0 w 16"/>
                <a:gd name="T5" fmla="*/ 119 h 16"/>
                <a:gd name="T6" fmla="*/ 36 w 16"/>
                <a:gd name="T7" fmla="*/ 185 h 16"/>
                <a:gd name="T8" fmla="*/ 117 w 16"/>
                <a:gd name="T9" fmla="*/ 204 h 16"/>
                <a:gd name="T10" fmla="*/ 173 w 16"/>
                <a:gd name="T11" fmla="*/ 135 h 16"/>
                <a:gd name="T12" fmla="*/ 146 w 16"/>
                <a:gd name="T13" fmla="*/ 29 h 16"/>
                <a:gd name="T14" fmla="*/ 56 w 16"/>
                <a:gd name="T15" fmla="*/ 29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6">
                  <a:moveTo>
                    <a:pt x="5" y="2"/>
                  </a:moveTo>
                  <a:cubicBezTo>
                    <a:pt x="2" y="4"/>
                    <a:pt x="0" y="6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1" y="13"/>
                    <a:pt x="3" y="14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2"/>
                    <a:pt x="15" y="10"/>
                  </a:cubicBezTo>
                  <a:cubicBezTo>
                    <a:pt x="16" y="7"/>
                    <a:pt x="15" y="4"/>
                    <a:pt x="13" y="2"/>
                  </a:cubicBezTo>
                  <a:cubicBezTo>
                    <a:pt x="11" y="0"/>
                    <a:pt x="8" y="0"/>
                    <a:pt x="5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5" name="Freeform 522">
              <a:extLst>
                <a:ext uri="{FF2B5EF4-FFF2-40B4-BE49-F238E27FC236}">
                  <a16:creationId xmlns:a16="http://schemas.microsoft.com/office/drawing/2014/main" id="{286DBF35-E059-481C-B8D5-9731DA5CC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439"/>
              <a:ext cx="23" cy="21"/>
            </a:xfrm>
            <a:custGeom>
              <a:avLst/>
              <a:gdLst>
                <a:gd name="T0" fmla="*/ 12 w 10"/>
                <a:gd name="T1" fmla="*/ 12 h 9"/>
                <a:gd name="T2" fmla="*/ 94 w 10"/>
                <a:gd name="T3" fmla="*/ 28 h 9"/>
                <a:gd name="T4" fmla="*/ 110 w 10"/>
                <a:gd name="T5" fmla="*/ 77 h 9"/>
                <a:gd name="T6" fmla="*/ 64 w 10"/>
                <a:gd name="T7" fmla="*/ 103 h 9"/>
                <a:gd name="T8" fmla="*/ 0 w 10"/>
                <a:gd name="T9" fmla="*/ 49 h 9"/>
                <a:gd name="T10" fmla="*/ 12 w 10"/>
                <a:gd name="T11" fmla="*/ 12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9">
                  <a:moveTo>
                    <a:pt x="1" y="1"/>
                  </a:moveTo>
                  <a:cubicBezTo>
                    <a:pt x="4" y="0"/>
                    <a:pt x="6" y="1"/>
                    <a:pt x="8" y="2"/>
                  </a:cubicBezTo>
                  <a:cubicBezTo>
                    <a:pt x="9" y="3"/>
                    <a:pt x="10" y="4"/>
                    <a:pt x="9" y="6"/>
                  </a:cubicBezTo>
                  <a:cubicBezTo>
                    <a:pt x="7" y="9"/>
                    <a:pt x="6" y="9"/>
                    <a:pt x="5" y="8"/>
                  </a:cubicBezTo>
                  <a:cubicBezTo>
                    <a:pt x="3" y="7"/>
                    <a:pt x="1" y="5"/>
                    <a:pt x="0" y="4"/>
                  </a:cubicBezTo>
                  <a:cubicBezTo>
                    <a:pt x="0" y="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6" name="Freeform 523">
              <a:extLst>
                <a:ext uri="{FF2B5EF4-FFF2-40B4-BE49-F238E27FC236}">
                  <a16:creationId xmlns:a16="http://schemas.microsoft.com/office/drawing/2014/main" id="{803404A7-11D2-4C6D-BA60-D631E1377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372"/>
              <a:ext cx="23" cy="40"/>
            </a:xfrm>
            <a:custGeom>
              <a:avLst/>
              <a:gdLst>
                <a:gd name="T0" fmla="*/ 12 w 10"/>
                <a:gd name="T1" fmla="*/ 184 h 17"/>
                <a:gd name="T2" fmla="*/ 28 w 10"/>
                <a:gd name="T3" fmla="*/ 38 h 17"/>
                <a:gd name="T4" fmla="*/ 74 w 10"/>
                <a:gd name="T5" fmla="*/ 28 h 17"/>
                <a:gd name="T6" fmla="*/ 122 w 10"/>
                <a:gd name="T7" fmla="*/ 184 h 17"/>
                <a:gd name="T8" fmla="*/ 94 w 10"/>
                <a:gd name="T9" fmla="*/ 221 h 17"/>
                <a:gd name="T10" fmla="*/ 94 w 10"/>
                <a:gd name="T11" fmla="*/ 221 h 17"/>
                <a:gd name="T12" fmla="*/ 12 w 10"/>
                <a:gd name="T13" fmla="*/ 184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1" y="14"/>
                  </a:moveTo>
                  <a:cubicBezTo>
                    <a:pt x="0" y="11"/>
                    <a:pt x="0" y="6"/>
                    <a:pt x="2" y="3"/>
                  </a:cubicBezTo>
                  <a:cubicBezTo>
                    <a:pt x="3" y="0"/>
                    <a:pt x="5" y="2"/>
                    <a:pt x="6" y="2"/>
                  </a:cubicBezTo>
                  <a:cubicBezTo>
                    <a:pt x="8" y="5"/>
                    <a:pt x="10" y="11"/>
                    <a:pt x="10" y="14"/>
                  </a:cubicBezTo>
                  <a:cubicBezTo>
                    <a:pt x="9" y="16"/>
                    <a:pt x="9" y="16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5" y="17"/>
                    <a:pt x="3" y="17"/>
                    <a:pt x="1" y="1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7" name="Freeform 524">
              <a:extLst>
                <a:ext uri="{FF2B5EF4-FFF2-40B4-BE49-F238E27FC236}">
                  <a16:creationId xmlns:a16="http://schemas.microsoft.com/office/drawing/2014/main" id="{4F515D26-9D47-45DD-BB1C-F2AAA460B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395"/>
              <a:ext cx="34" cy="41"/>
            </a:xfrm>
            <a:custGeom>
              <a:avLst/>
              <a:gdLst>
                <a:gd name="T0" fmla="*/ 11 w 15"/>
                <a:gd name="T1" fmla="*/ 99 h 17"/>
                <a:gd name="T2" fmla="*/ 36 w 15"/>
                <a:gd name="T3" fmla="*/ 12 h 17"/>
                <a:gd name="T4" fmla="*/ 36 w 15"/>
                <a:gd name="T5" fmla="*/ 12 h 17"/>
                <a:gd name="T6" fmla="*/ 93 w 15"/>
                <a:gd name="T7" fmla="*/ 12 h 17"/>
                <a:gd name="T8" fmla="*/ 165 w 15"/>
                <a:gd name="T9" fmla="*/ 198 h 17"/>
                <a:gd name="T10" fmla="*/ 150 w 15"/>
                <a:gd name="T11" fmla="*/ 239 h 17"/>
                <a:gd name="T12" fmla="*/ 11 w 15"/>
                <a:gd name="T13" fmla="*/ 9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7">
                  <a:moveTo>
                    <a:pt x="1" y="7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0"/>
                    <a:pt x="8" y="1"/>
                  </a:cubicBezTo>
                  <a:cubicBezTo>
                    <a:pt x="12" y="3"/>
                    <a:pt x="15" y="10"/>
                    <a:pt x="14" y="14"/>
                  </a:cubicBezTo>
                  <a:cubicBezTo>
                    <a:pt x="14" y="16"/>
                    <a:pt x="13" y="16"/>
                    <a:pt x="13" y="17"/>
                  </a:cubicBezTo>
                  <a:cubicBezTo>
                    <a:pt x="10" y="17"/>
                    <a:pt x="3" y="12"/>
                    <a:pt x="1" y="7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8" name="Freeform 525">
              <a:extLst>
                <a:ext uri="{FF2B5EF4-FFF2-40B4-BE49-F238E27FC236}">
                  <a16:creationId xmlns:a16="http://schemas.microsoft.com/office/drawing/2014/main" id="{39A504EA-CA01-423F-83B7-B920CA30E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3455"/>
              <a:ext cx="18" cy="17"/>
            </a:xfrm>
            <a:custGeom>
              <a:avLst/>
              <a:gdLst>
                <a:gd name="T0" fmla="*/ 11 w 8"/>
                <a:gd name="T1" fmla="*/ 100 h 7"/>
                <a:gd name="T2" fmla="*/ 0 w 8"/>
                <a:gd name="T3" fmla="*/ 70 h 7"/>
                <a:gd name="T4" fmla="*/ 36 w 8"/>
                <a:gd name="T5" fmla="*/ 29 h 7"/>
                <a:gd name="T6" fmla="*/ 36 w 8"/>
                <a:gd name="T7" fmla="*/ 12 h 7"/>
                <a:gd name="T8" fmla="*/ 72 w 8"/>
                <a:gd name="T9" fmla="*/ 12 h 7"/>
                <a:gd name="T10" fmla="*/ 81 w 8"/>
                <a:gd name="T11" fmla="*/ 58 h 7"/>
                <a:gd name="T12" fmla="*/ 56 w 8"/>
                <a:gd name="T13" fmla="*/ 100 h 7"/>
                <a:gd name="T14" fmla="*/ 11 w 8"/>
                <a:gd name="T15" fmla="*/ 10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1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4" y="1"/>
                    <a:pt x="6" y="0"/>
                    <a:pt x="6" y="1"/>
                  </a:cubicBezTo>
                  <a:cubicBezTo>
                    <a:pt x="7" y="2"/>
                    <a:pt x="8" y="3"/>
                    <a:pt x="7" y="4"/>
                  </a:cubicBezTo>
                  <a:cubicBezTo>
                    <a:pt x="7" y="5"/>
                    <a:pt x="6" y="7"/>
                    <a:pt x="5" y="7"/>
                  </a:cubicBezTo>
                  <a:cubicBezTo>
                    <a:pt x="4" y="7"/>
                    <a:pt x="3" y="7"/>
                    <a:pt x="1" y="7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89" name="Freeform 526">
              <a:extLst>
                <a:ext uri="{FF2B5EF4-FFF2-40B4-BE49-F238E27FC236}">
                  <a16:creationId xmlns:a16="http://schemas.microsoft.com/office/drawing/2014/main" id="{FB30238E-CFF8-48DE-86E5-07D5FD91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345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0" name="Freeform 527">
              <a:extLst>
                <a:ext uri="{FF2B5EF4-FFF2-40B4-BE49-F238E27FC236}">
                  <a16:creationId xmlns:a16="http://schemas.microsoft.com/office/drawing/2014/main" id="{83D23F0F-CFBD-4C24-A2BB-5D0D9BB1A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3489"/>
              <a:ext cx="20" cy="28"/>
            </a:xfrm>
            <a:custGeom>
              <a:avLst/>
              <a:gdLst>
                <a:gd name="T0" fmla="*/ 64 w 9"/>
                <a:gd name="T1" fmla="*/ 0 h 12"/>
                <a:gd name="T2" fmla="*/ 89 w 9"/>
                <a:gd name="T3" fmla="*/ 37 h 12"/>
                <a:gd name="T4" fmla="*/ 80 w 9"/>
                <a:gd name="T5" fmla="*/ 103 h 12"/>
                <a:gd name="T6" fmla="*/ 9 w 9"/>
                <a:gd name="T7" fmla="*/ 126 h 12"/>
                <a:gd name="T8" fmla="*/ 0 w 9"/>
                <a:gd name="T9" fmla="*/ 103 h 12"/>
                <a:gd name="T10" fmla="*/ 36 w 9"/>
                <a:gd name="T11" fmla="*/ 12 h 12"/>
                <a:gd name="T12" fmla="*/ 64 w 9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">
                  <a:moveTo>
                    <a:pt x="6" y="0"/>
                  </a:moveTo>
                  <a:cubicBezTo>
                    <a:pt x="7" y="0"/>
                    <a:pt x="8" y="1"/>
                    <a:pt x="8" y="3"/>
                  </a:cubicBezTo>
                  <a:cubicBezTo>
                    <a:pt x="9" y="4"/>
                    <a:pt x="9" y="7"/>
                    <a:pt x="7" y="8"/>
                  </a:cubicBezTo>
                  <a:cubicBezTo>
                    <a:pt x="5" y="11"/>
                    <a:pt x="2" y="12"/>
                    <a:pt x="1" y="10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0" y="6"/>
                    <a:pt x="1" y="4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1" name="Freeform 528">
              <a:extLst>
                <a:ext uri="{FF2B5EF4-FFF2-40B4-BE49-F238E27FC236}">
                  <a16:creationId xmlns:a16="http://schemas.microsoft.com/office/drawing/2014/main" id="{49220595-0A71-411A-A4A7-7ACADCCFC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3472"/>
              <a:ext cx="11" cy="14"/>
            </a:xfrm>
            <a:custGeom>
              <a:avLst/>
              <a:gdLst>
                <a:gd name="T0" fmla="*/ 33 w 5"/>
                <a:gd name="T1" fmla="*/ 0 h 6"/>
                <a:gd name="T2" fmla="*/ 44 w 5"/>
                <a:gd name="T3" fmla="*/ 12 h 6"/>
                <a:gd name="T4" fmla="*/ 44 w 5"/>
                <a:gd name="T5" fmla="*/ 49 h 6"/>
                <a:gd name="T6" fmla="*/ 0 w 5"/>
                <a:gd name="T7" fmla="*/ 77 h 6"/>
                <a:gd name="T8" fmla="*/ 0 w 5"/>
                <a:gd name="T9" fmla="*/ 65 h 6"/>
                <a:gd name="T10" fmla="*/ 0 w 5"/>
                <a:gd name="T11" fmla="*/ 37 h 6"/>
                <a:gd name="T12" fmla="*/ 33 w 5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3" y="0"/>
                    <a:pt x="4" y="0"/>
                    <a:pt x="4" y="1"/>
                  </a:cubicBezTo>
                  <a:cubicBezTo>
                    <a:pt x="5" y="1"/>
                    <a:pt x="5" y="2"/>
                    <a:pt x="4" y="4"/>
                  </a:cubicBezTo>
                  <a:cubicBezTo>
                    <a:pt x="3" y="6"/>
                    <a:pt x="1" y="6"/>
                    <a:pt x="0" y="6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2" name="Freeform 529">
              <a:extLst>
                <a:ext uri="{FF2B5EF4-FFF2-40B4-BE49-F238E27FC236}">
                  <a16:creationId xmlns:a16="http://schemas.microsoft.com/office/drawing/2014/main" id="{82655955-3947-413E-950C-0EFA08E07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424"/>
              <a:ext cx="31" cy="43"/>
            </a:xfrm>
            <a:custGeom>
              <a:avLst/>
              <a:gdLst>
                <a:gd name="T0" fmla="*/ 20 w 14"/>
                <a:gd name="T1" fmla="*/ 217 h 18"/>
                <a:gd name="T2" fmla="*/ 53 w 14"/>
                <a:gd name="T3" fmla="*/ 57 h 18"/>
                <a:gd name="T4" fmla="*/ 117 w 14"/>
                <a:gd name="T5" fmla="*/ 12 h 18"/>
                <a:gd name="T6" fmla="*/ 142 w 14"/>
                <a:gd name="T7" fmla="*/ 98 h 18"/>
                <a:gd name="T8" fmla="*/ 89 w 14"/>
                <a:gd name="T9" fmla="*/ 246 h 18"/>
                <a:gd name="T10" fmla="*/ 89 w 14"/>
                <a:gd name="T11" fmla="*/ 246 h 18"/>
                <a:gd name="T12" fmla="*/ 20 w 14"/>
                <a:gd name="T13" fmla="*/ 21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8">
                  <a:moveTo>
                    <a:pt x="2" y="16"/>
                  </a:moveTo>
                  <a:cubicBezTo>
                    <a:pt x="0" y="14"/>
                    <a:pt x="2" y="9"/>
                    <a:pt x="5" y="4"/>
                  </a:cubicBezTo>
                  <a:cubicBezTo>
                    <a:pt x="7" y="2"/>
                    <a:pt x="9" y="0"/>
                    <a:pt x="11" y="1"/>
                  </a:cubicBezTo>
                  <a:cubicBezTo>
                    <a:pt x="13" y="1"/>
                    <a:pt x="14" y="5"/>
                    <a:pt x="13" y="7"/>
                  </a:cubicBezTo>
                  <a:cubicBezTo>
                    <a:pt x="13" y="12"/>
                    <a:pt x="10" y="17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6" y="18"/>
                    <a:pt x="3" y="18"/>
                    <a:pt x="2" y="16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3" name="Freeform 530">
              <a:extLst>
                <a:ext uri="{FF2B5EF4-FFF2-40B4-BE49-F238E27FC236}">
                  <a16:creationId xmlns:a16="http://schemas.microsoft.com/office/drawing/2014/main" id="{A8B32766-336F-4F5B-9255-B83E128BB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3525"/>
              <a:ext cx="34" cy="26"/>
            </a:xfrm>
            <a:custGeom>
              <a:avLst/>
              <a:gdLst>
                <a:gd name="T0" fmla="*/ 11 w 15"/>
                <a:gd name="T1" fmla="*/ 118 h 11"/>
                <a:gd name="T2" fmla="*/ 25 w 15"/>
                <a:gd name="T3" fmla="*/ 50 h 11"/>
                <a:gd name="T4" fmla="*/ 129 w 15"/>
                <a:gd name="T5" fmla="*/ 12 h 11"/>
                <a:gd name="T6" fmla="*/ 175 w 15"/>
                <a:gd name="T7" fmla="*/ 66 h 11"/>
                <a:gd name="T8" fmla="*/ 175 w 15"/>
                <a:gd name="T9" fmla="*/ 66 h 11"/>
                <a:gd name="T10" fmla="*/ 118 w 15"/>
                <a:gd name="T11" fmla="*/ 135 h 11"/>
                <a:gd name="T12" fmla="*/ 11 w 15"/>
                <a:gd name="T13" fmla="*/ 118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1">
                  <a:moveTo>
                    <a:pt x="1" y="9"/>
                  </a:moveTo>
                  <a:cubicBezTo>
                    <a:pt x="0" y="7"/>
                    <a:pt x="1" y="5"/>
                    <a:pt x="2" y="4"/>
                  </a:cubicBezTo>
                  <a:cubicBezTo>
                    <a:pt x="3" y="1"/>
                    <a:pt x="7" y="0"/>
                    <a:pt x="11" y="1"/>
                  </a:cubicBezTo>
                  <a:cubicBezTo>
                    <a:pt x="12" y="2"/>
                    <a:pt x="15" y="3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7"/>
                    <a:pt x="12" y="9"/>
                    <a:pt x="10" y="10"/>
                  </a:cubicBezTo>
                  <a:cubicBezTo>
                    <a:pt x="6" y="11"/>
                    <a:pt x="3" y="11"/>
                    <a:pt x="1" y="9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4" name="Freeform 531">
              <a:extLst>
                <a:ext uri="{FF2B5EF4-FFF2-40B4-BE49-F238E27FC236}">
                  <a16:creationId xmlns:a16="http://schemas.microsoft.com/office/drawing/2014/main" id="{3F6CE641-7A1C-4A35-B69B-ADB52D85D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3357"/>
              <a:ext cx="11" cy="12"/>
            </a:xfrm>
            <a:custGeom>
              <a:avLst/>
              <a:gdLst>
                <a:gd name="T0" fmla="*/ 0 w 5"/>
                <a:gd name="T1" fmla="*/ 58 h 5"/>
                <a:gd name="T2" fmla="*/ 0 w 5"/>
                <a:gd name="T3" fmla="*/ 29 h 5"/>
                <a:gd name="T4" fmla="*/ 0 w 5"/>
                <a:gd name="T5" fmla="*/ 12 h 5"/>
                <a:gd name="T6" fmla="*/ 9 w 5"/>
                <a:gd name="T7" fmla="*/ 0 h 5"/>
                <a:gd name="T8" fmla="*/ 53 w 5"/>
                <a:gd name="T9" fmla="*/ 41 h 5"/>
                <a:gd name="T10" fmla="*/ 53 w 5"/>
                <a:gd name="T11" fmla="*/ 41 h 5"/>
                <a:gd name="T12" fmla="*/ 20 w 5"/>
                <a:gd name="T13" fmla="*/ 70 h 5"/>
                <a:gd name="T14" fmla="*/ 0 w 5"/>
                <a:gd name="T15" fmla="*/ 5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" y="0"/>
                    <a:pt x="4" y="1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4" y="4"/>
                    <a:pt x="2" y="5"/>
                  </a:cubicBezTo>
                  <a:cubicBezTo>
                    <a:pt x="1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5" name="Freeform 532">
              <a:extLst>
                <a:ext uri="{FF2B5EF4-FFF2-40B4-BE49-F238E27FC236}">
                  <a16:creationId xmlns:a16="http://schemas.microsoft.com/office/drawing/2014/main" id="{945861D2-06C6-48AD-BE1E-F99CCB41E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776"/>
              <a:ext cx="29" cy="48"/>
            </a:xfrm>
            <a:custGeom>
              <a:avLst/>
              <a:gdLst>
                <a:gd name="T0" fmla="*/ 80 w 13"/>
                <a:gd name="T1" fmla="*/ 0 h 20"/>
                <a:gd name="T2" fmla="*/ 134 w 13"/>
                <a:gd name="T3" fmla="*/ 29 h 20"/>
                <a:gd name="T4" fmla="*/ 89 w 13"/>
                <a:gd name="T5" fmla="*/ 235 h 20"/>
                <a:gd name="T6" fmla="*/ 36 w 13"/>
                <a:gd name="T7" fmla="*/ 235 h 20"/>
                <a:gd name="T8" fmla="*/ 9 w 13"/>
                <a:gd name="T9" fmla="*/ 58 h 20"/>
                <a:gd name="T10" fmla="*/ 80 w 13"/>
                <a:gd name="T11" fmla="*/ 0 h 20"/>
                <a:gd name="T12" fmla="*/ 80 w 13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0">
                  <a:moveTo>
                    <a:pt x="7" y="0"/>
                  </a:moveTo>
                  <a:cubicBezTo>
                    <a:pt x="11" y="0"/>
                    <a:pt x="12" y="1"/>
                    <a:pt x="12" y="2"/>
                  </a:cubicBezTo>
                  <a:cubicBezTo>
                    <a:pt x="13" y="5"/>
                    <a:pt x="11" y="12"/>
                    <a:pt x="8" y="17"/>
                  </a:cubicBezTo>
                  <a:cubicBezTo>
                    <a:pt x="5" y="20"/>
                    <a:pt x="3" y="18"/>
                    <a:pt x="3" y="17"/>
                  </a:cubicBezTo>
                  <a:cubicBezTo>
                    <a:pt x="1" y="14"/>
                    <a:pt x="0" y="8"/>
                    <a:pt x="1" y="4"/>
                  </a:cubicBezTo>
                  <a:cubicBezTo>
                    <a:pt x="2" y="1"/>
                    <a:pt x="4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6" name="Freeform 533">
              <a:extLst>
                <a:ext uri="{FF2B5EF4-FFF2-40B4-BE49-F238E27FC236}">
                  <a16:creationId xmlns:a16="http://schemas.microsoft.com/office/drawing/2014/main" id="{F0D3E10C-067B-40D7-8481-E3643D888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738"/>
              <a:ext cx="24" cy="19"/>
            </a:xfrm>
            <a:custGeom>
              <a:avLst/>
              <a:gdLst>
                <a:gd name="T0" fmla="*/ 105 w 11"/>
                <a:gd name="T1" fmla="*/ 29 h 8"/>
                <a:gd name="T2" fmla="*/ 72 w 11"/>
                <a:gd name="T3" fmla="*/ 95 h 8"/>
                <a:gd name="T4" fmla="*/ 20 w 11"/>
                <a:gd name="T5" fmla="*/ 78 h 8"/>
                <a:gd name="T6" fmla="*/ 9 w 11"/>
                <a:gd name="T7" fmla="*/ 40 h 8"/>
                <a:gd name="T8" fmla="*/ 61 w 11"/>
                <a:gd name="T9" fmla="*/ 0 h 8"/>
                <a:gd name="T10" fmla="*/ 61 w 11"/>
                <a:gd name="T11" fmla="*/ 0 h 8"/>
                <a:gd name="T12" fmla="*/ 105 w 11"/>
                <a:gd name="T13" fmla="*/ 2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8">
                  <a:moveTo>
                    <a:pt x="10" y="2"/>
                  </a:moveTo>
                  <a:cubicBezTo>
                    <a:pt x="11" y="4"/>
                    <a:pt x="9" y="7"/>
                    <a:pt x="7" y="7"/>
                  </a:cubicBezTo>
                  <a:cubicBezTo>
                    <a:pt x="5" y="8"/>
                    <a:pt x="3" y="8"/>
                    <a:pt x="2" y="6"/>
                  </a:cubicBezTo>
                  <a:cubicBezTo>
                    <a:pt x="1" y="5"/>
                    <a:pt x="0" y="4"/>
                    <a:pt x="1" y="3"/>
                  </a:cubicBezTo>
                  <a:cubicBezTo>
                    <a:pt x="2" y="1"/>
                    <a:pt x="3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8" y="0"/>
                    <a:pt x="10" y="1"/>
                    <a:pt x="10" y="2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7" name="Freeform 534">
              <a:extLst>
                <a:ext uri="{FF2B5EF4-FFF2-40B4-BE49-F238E27FC236}">
                  <a16:creationId xmlns:a16="http://schemas.microsoft.com/office/drawing/2014/main" id="{A0FD4E73-F9CE-48E0-B814-B5272B939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786"/>
              <a:ext cx="18" cy="21"/>
            </a:xfrm>
            <a:custGeom>
              <a:avLst/>
              <a:gdLst>
                <a:gd name="T0" fmla="*/ 0 w 8"/>
                <a:gd name="T1" fmla="*/ 86 h 9"/>
                <a:gd name="T2" fmla="*/ 11 w 8"/>
                <a:gd name="T3" fmla="*/ 28 h 9"/>
                <a:gd name="T4" fmla="*/ 56 w 8"/>
                <a:gd name="T5" fmla="*/ 0 h 9"/>
                <a:gd name="T6" fmla="*/ 92 w 8"/>
                <a:gd name="T7" fmla="*/ 49 h 9"/>
                <a:gd name="T8" fmla="*/ 45 w 8"/>
                <a:gd name="T9" fmla="*/ 114 h 9"/>
                <a:gd name="T10" fmla="*/ 0 w 8"/>
                <a:gd name="T11" fmla="*/ 86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0" y="7"/>
                  </a:move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8" y="0"/>
                    <a:pt x="8" y="3"/>
                    <a:pt x="8" y="4"/>
                  </a:cubicBezTo>
                  <a:cubicBezTo>
                    <a:pt x="7" y="6"/>
                    <a:pt x="6" y="9"/>
                    <a:pt x="4" y="9"/>
                  </a:cubicBezTo>
                  <a:cubicBezTo>
                    <a:pt x="2" y="9"/>
                    <a:pt x="1" y="8"/>
                    <a:pt x="0" y="7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8" name="Freeform 535">
              <a:extLst>
                <a:ext uri="{FF2B5EF4-FFF2-40B4-BE49-F238E27FC236}">
                  <a16:creationId xmlns:a16="http://schemas.microsoft.com/office/drawing/2014/main" id="{A404E72F-CA5E-4752-9910-BB72DC40D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848"/>
              <a:ext cx="15" cy="19"/>
            </a:xfrm>
            <a:custGeom>
              <a:avLst/>
              <a:gdLst>
                <a:gd name="T0" fmla="*/ 0 w 7"/>
                <a:gd name="T1" fmla="*/ 78 h 8"/>
                <a:gd name="T2" fmla="*/ 9 w 7"/>
                <a:gd name="T3" fmla="*/ 12 h 8"/>
                <a:gd name="T4" fmla="*/ 41 w 7"/>
                <a:gd name="T5" fmla="*/ 12 h 8"/>
                <a:gd name="T6" fmla="*/ 41 w 7"/>
                <a:gd name="T7" fmla="*/ 12 h 8"/>
                <a:gd name="T8" fmla="*/ 69 w 7"/>
                <a:gd name="T9" fmla="*/ 78 h 8"/>
                <a:gd name="T10" fmla="*/ 41 w 7"/>
                <a:gd name="T11" fmla="*/ 107 h 8"/>
                <a:gd name="T12" fmla="*/ 0 w 7"/>
                <a:gd name="T13" fmla="*/ 7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2"/>
                    <a:pt x="7" y="4"/>
                    <a:pt x="7" y="6"/>
                  </a:cubicBezTo>
                  <a:cubicBezTo>
                    <a:pt x="7" y="7"/>
                    <a:pt x="6" y="8"/>
                    <a:pt x="4" y="8"/>
                  </a:cubicBezTo>
                  <a:cubicBezTo>
                    <a:pt x="2" y="8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99" name="Freeform 536">
              <a:extLst>
                <a:ext uri="{FF2B5EF4-FFF2-40B4-BE49-F238E27FC236}">
                  <a16:creationId xmlns:a16="http://schemas.microsoft.com/office/drawing/2014/main" id="{2E574634-4B0C-440E-B1A1-2D29A17D9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853"/>
              <a:ext cx="22" cy="40"/>
            </a:xfrm>
            <a:custGeom>
              <a:avLst/>
              <a:gdLst>
                <a:gd name="T0" fmla="*/ 53 w 10"/>
                <a:gd name="T1" fmla="*/ 0 h 17"/>
                <a:gd name="T2" fmla="*/ 88 w 10"/>
                <a:gd name="T3" fmla="*/ 28 h 17"/>
                <a:gd name="T4" fmla="*/ 64 w 10"/>
                <a:gd name="T5" fmla="*/ 193 h 17"/>
                <a:gd name="T6" fmla="*/ 20 w 10"/>
                <a:gd name="T7" fmla="*/ 209 h 17"/>
                <a:gd name="T8" fmla="*/ 0 w 10"/>
                <a:gd name="T9" fmla="*/ 132 h 17"/>
                <a:gd name="T10" fmla="*/ 9 w 10"/>
                <a:gd name="T11" fmla="*/ 66 h 17"/>
                <a:gd name="T12" fmla="*/ 53 w 10"/>
                <a:gd name="T13" fmla="*/ 0 h 17"/>
                <a:gd name="T14" fmla="*/ 53 w 10"/>
                <a:gd name="T15" fmla="*/ 0 h 17"/>
                <a:gd name="T16" fmla="*/ 53 w 10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7">
                  <a:moveTo>
                    <a:pt x="5" y="0"/>
                  </a:moveTo>
                  <a:cubicBezTo>
                    <a:pt x="6" y="0"/>
                    <a:pt x="7" y="0"/>
                    <a:pt x="8" y="2"/>
                  </a:cubicBezTo>
                  <a:cubicBezTo>
                    <a:pt x="10" y="6"/>
                    <a:pt x="9" y="13"/>
                    <a:pt x="6" y="15"/>
                  </a:cubicBezTo>
                  <a:cubicBezTo>
                    <a:pt x="5" y="16"/>
                    <a:pt x="3" y="17"/>
                    <a:pt x="2" y="16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0" y="9"/>
                    <a:pt x="0" y="7"/>
                    <a:pt x="1" y="5"/>
                  </a:cubicBezTo>
                  <a:cubicBezTo>
                    <a:pt x="1" y="4"/>
                    <a:pt x="2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0" name="Freeform 537">
              <a:extLst>
                <a:ext uri="{FF2B5EF4-FFF2-40B4-BE49-F238E27FC236}">
                  <a16:creationId xmlns:a16="http://schemas.microsoft.com/office/drawing/2014/main" id="{4C2FFD86-3B34-4096-A345-020B10662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908"/>
              <a:ext cx="20" cy="24"/>
            </a:xfrm>
            <a:custGeom>
              <a:avLst/>
              <a:gdLst>
                <a:gd name="T0" fmla="*/ 53 w 9"/>
                <a:gd name="T1" fmla="*/ 139 h 10"/>
                <a:gd name="T2" fmla="*/ 9 w 9"/>
                <a:gd name="T3" fmla="*/ 82 h 10"/>
                <a:gd name="T4" fmla="*/ 20 w 9"/>
                <a:gd name="T5" fmla="*/ 12 h 10"/>
                <a:gd name="T6" fmla="*/ 53 w 9"/>
                <a:gd name="T7" fmla="*/ 12 h 10"/>
                <a:gd name="T8" fmla="*/ 53 w 9"/>
                <a:gd name="T9" fmla="*/ 12 h 10"/>
                <a:gd name="T10" fmla="*/ 98 w 9"/>
                <a:gd name="T11" fmla="*/ 98 h 10"/>
                <a:gd name="T12" fmla="*/ 53 w 9"/>
                <a:gd name="T13" fmla="*/ 13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0">
                  <a:moveTo>
                    <a:pt x="5" y="10"/>
                  </a:moveTo>
                  <a:cubicBezTo>
                    <a:pt x="3" y="10"/>
                    <a:pt x="2" y="7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2" y="0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8" y="3"/>
                    <a:pt x="9" y="5"/>
                    <a:pt x="9" y="7"/>
                  </a:cubicBezTo>
                  <a:cubicBezTo>
                    <a:pt x="8" y="8"/>
                    <a:pt x="8" y="10"/>
                    <a:pt x="5" y="1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1" name="Freeform 538">
              <a:extLst>
                <a:ext uri="{FF2B5EF4-FFF2-40B4-BE49-F238E27FC236}">
                  <a16:creationId xmlns:a16="http://schemas.microsoft.com/office/drawing/2014/main" id="{ED87F25A-B1CC-480F-A7B7-554EE560C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903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8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2" name="Freeform 539">
              <a:extLst>
                <a:ext uri="{FF2B5EF4-FFF2-40B4-BE49-F238E27FC236}">
                  <a16:creationId xmlns:a16="http://schemas.microsoft.com/office/drawing/2014/main" id="{CFFF63C9-2F7D-40E8-9AFA-8845B939E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963"/>
              <a:ext cx="12" cy="19"/>
            </a:xfrm>
            <a:custGeom>
              <a:avLst/>
              <a:gdLst>
                <a:gd name="T0" fmla="*/ 58 w 5"/>
                <a:gd name="T1" fmla="*/ 12 h 8"/>
                <a:gd name="T2" fmla="*/ 29 w 5"/>
                <a:gd name="T3" fmla="*/ 107 h 8"/>
                <a:gd name="T4" fmla="*/ 0 w 5"/>
                <a:gd name="T5" fmla="*/ 107 h 8"/>
                <a:gd name="T6" fmla="*/ 0 w 5"/>
                <a:gd name="T7" fmla="*/ 78 h 8"/>
                <a:gd name="T8" fmla="*/ 0 w 5"/>
                <a:gd name="T9" fmla="*/ 69 h 8"/>
                <a:gd name="T10" fmla="*/ 58 w 5"/>
                <a:gd name="T11" fmla="*/ 0 h 8"/>
                <a:gd name="T12" fmla="*/ 58 w 5"/>
                <a:gd name="T13" fmla="*/ 12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8">
                  <a:moveTo>
                    <a:pt x="4" y="1"/>
                  </a:moveTo>
                  <a:cubicBezTo>
                    <a:pt x="5" y="3"/>
                    <a:pt x="3" y="7"/>
                    <a:pt x="2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3" name="Freeform 540">
              <a:extLst>
                <a:ext uri="{FF2B5EF4-FFF2-40B4-BE49-F238E27FC236}">
                  <a16:creationId xmlns:a16="http://schemas.microsoft.com/office/drawing/2014/main" id="{E0F300D2-B92B-41B1-A95F-EEBAEA51E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731"/>
              <a:ext cx="27" cy="40"/>
            </a:xfrm>
            <a:custGeom>
              <a:avLst/>
              <a:gdLst>
                <a:gd name="T0" fmla="*/ 81 w 12"/>
                <a:gd name="T1" fmla="*/ 12 h 17"/>
                <a:gd name="T2" fmla="*/ 126 w 12"/>
                <a:gd name="T3" fmla="*/ 184 h 17"/>
                <a:gd name="T4" fmla="*/ 81 w 12"/>
                <a:gd name="T5" fmla="*/ 221 h 17"/>
                <a:gd name="T6" fmla="*/ 11 w 12"/>
                <a:gd name="T7" fmla="*/ 144 h 17"/>
                <a:gd name="T8" fmla="*/ 0 w 12"/>
                <a:gd name="T9" fmla="*/ 89 h 17"/>
                <a:gd name="T10" fmla="*/ 36 w 12"/>
                <a:gd name="T11" fmla="*/ 12 h 17"/>
                <a:gd name="T12" fmla="*/ 81 w 12"/>
                <a:gd name="T13" fmla="*/ 1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7" y="1"/>
                  </a:moveTo>
                  <a:cubicBezTo>
                    <a:pt x="10" y="3"/>
                    <a:pt x="12" y="11"/>
                    <a:pt x="11" y="14"/>
                  </a:cubicBezTo>
                  <a:cubicBezTo>
                    <a:pt x="10" y="15"/>
                    <a:pt x="9" y="17"/>
                    <a:pt x="7" y="17"/>
                  </a:cubicBezTo>
                  <a:cubicBezTo>
                    <a:pt x="5" y="17"/>
                    <a:pt x="2" y="15"/>
                    <a:pt x="1" y="11"/>
                  </a:cubicBezTo>
                  <a:cubicBezTo>
                    <a:pt x="1" y="11"/>
                    <a:pt x="0" y="9"/>
                    <a:pt x="0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4" y="0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4" name="Freeform 541">
              <a:extLst>
                <a:ext uri="{FF2B5EF4-FFF2-40B4-BE49-F238E27FC236}">
                  <a16:creationId xmlns:a16="http://schemas.microsoft.com/office/drawing/2014/main" id="{FD48B859-2CD2-43B4-B317-11CF8D3AD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783"/>
              <a:ext cx="29" cy="39"/>
            </a:xfrm>
            <a:custGeom>
              <a:avLst/>
              <a:gdLst>
                <a:gd name="T0" fmla="*/ 20 w 13"/>
                <a:gd name="T1" fmla="*/ 202 h 16"/>
                <a:gd name="T2" fmla="*/ 9 w 13"/>
                <a:gd name="T3" fmla="*/ 132 h 16"/>
                <a:gd name="T4" fmla="*/ 65 w 13"/>
                <a:gd name="T5" fmla="*/ 29 h 16"/>
                <a:gd name="T6" fmla="*/ 65 w 13"/>
                <a:gd name="T7" fmla="*/ 29 h 16"/>
                <a:gd name="T8" fmla="*/ 109 w 13"/>
                <a:gd name="T9" fmla="*/ 29 h 16"/>
                <a:gd name="T10" fmla="*/ 125 w 13"/>
                <a:gd name="T11" fmla="*/ 202 h 16"/>
                <a:gd name="T12" fmla="*/ 80 w 13"/>
                <a:gd name="T13" fmla="*/ 232 h 16"/>
                <a:gd name="T14" fmla="*/ 20 w 13"/>
                <a:gd name="T15" fmla="*/ 202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6">
                  <a:moveTo>
                    <a:pt x="2" y="14"/>
                  </a:moveTo>
                  <a:cubicBezTo>
                    <a:pt x="1" y="13"/>
                    <a:pt x="0" y="11"/>
                    <a:pt x="1" y="9"/>
                  </a:cubicBezTo>
                  <a:cubicBezTo>
                    <a:pt x="1" y="6"/>
                    <a:pt x="3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0"/>
                    <a:pt x="9" y="0"/>
                    <a:pt x="10" y="2"/>
                  </a:cubicBezTo>
                  <a:cubicBezTo>
                    <a:pt x="13" y="5"/>
                    <a:pt x="13" y="12"/>
                    <a:pt x="11" y="14"/>
                  </a:cubicBezTo>
                  <a:cubicBezTo>
                    <a:pt x="10" y="16"/>
                    <a:pt x="8" y="16"/>
                    <a:pt x="7" y="16"/>
                  </a:cubicBezTo>
                  <a:cubicBezTo>
                    <a:pt x="5" y="16"/>
                    <a:pt x="4" y="16"/>
                    <a:pt x="2" y="1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5" name="Freeform 542">
              <a:extLst>
                <a:ext uri="{FF2B5EF4-FFF2-40B4-BE49-F238E27FC236}">
                  <a16:creationId xmlns:a16="http://schemas.microsoft.com/office/drawing/2014/main" id="{DCAC1618-F05F-45D7-8C28-3A17B97F0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786"/>
              <a:ext cx="20" cy="31"/>
            </a:xfrm>
            <a:custGeom>
              <a:avLst/>
              <a:gdLst>
                <a:gd name="T0" fmla="*/ 80 w 9"/>
                <a:gd name="T1" fmla="*/ 148 h 13"/>
                <a:gd name="T2" fmla="*/ 80 w 9"/>
                <a:gd name="T3" fmla="*/ 0 h 13"/>
                <a:gd name="T4" fmla="*/ 64 w 9"/>
                <a:gd name="T5" fmla="*/ 12 h 13"/>
                <a:gd name="T6" fmla="*/ 64 w 9"/>
                <a:gd name="T7" fmla="*/ 12 h 13"/>
                <a:gd name="T8" fmla="*/ 9 w 9"/>
                <a:gd name="T9" fmla="*/ 107 h 13"/>
                <a:gd name="T10" fmla="*/ 20 w 9"/>
                <a:gd name="T11" fmla="*/ 176 h 13"/>
                <a:gd name="T12" fmla="*/ 36 w 9"/>
                <a:gd name="T13" fmla="*/ 176 h 13"/>
                <a:gd name="T14" fmla="*/ 80 w 9"/>
                <a:gd name="T15" fmla="*/ 148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13">
                  <a:moveTo>
                    <a:pt x="7" y="11"/>
                  </a:moveTo>
                  <a:cubicBezTo>
                    <a:pt x="9" y="9"/>
                    <a:pt x="9" y="3"/>
                    <a:pt x="7" y="0"/>
                  </a:cubicBezTo>
                  <a:cubicBezTo>
                    <a:pt x="7" y="0"/>
                    <a:pt x="6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2"/>
                    <a:pt x="1" y="5"/>
                    <a:pt x="1" y="8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2" y="13"/>
                    <a:pt x="3" y="13"/>
                    <a:pt x="3" y="13"/>
                  </a:cubicBezTo>
                  <a:cubicBezTo>
                    <a:pt x="4" y="13"/>
                    <a:pt x="6" y="12"/>
                    <a:pt x="7" y="11"/>
                  </a:cubicBezTo>
                  <a:close/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6" name="Freeform 543">
              <a:extLst>
                <a:ext uri="{FF2B5EF4-FFF2-40B4-BE49-F238E27FC236}">
                  <a16:creationId xmlns:a16="http://schemas.microsoft.com/office/drawing/2014/main" id="{D1A3A2B4-CD75-4F5C-B7A9-0E96D7312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901"/>
              <a:ext cx="27" cy="43"/>
            </a:xfrm>
            <a:custGeom>
              <a:avLst/>
              <a:gdLst>
                <a:gd name="T0" fmla="*/ 36 w 12"/>
                <a:gd name="T1" fmla="*/ 246 h 18"/>
                <a:gd name="T2" fmla="*/ 25 w 12"/>
                <a:gd name="T3" fmla="*/ 41 h 18"/>
                <a:gd name="T4" fmla="*/ 72 w 12"/>
                <a:gd name="T5" fmla="*/ 0 h 18"/>
                <a:gd name="T6" fmla="*/ 117 w 12"/>
                <a:gd name="T7" fmla="*/ 41 h 18"/>
                <a:gd name="T8" fmla="*/ 72 w 12"/>
                <a:gd name="T9" fmla="*/ 234 h 18"/>
                <a:gd name="T10" fmla="*/ 36 w 12"/>
                <a:gd name="T11" fmla="*/ 24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8">
                  <a:moveTo>
                    <a:pt x="3" y="18"/>
                  </a:moveTo>
                  <a:cubicBezTo>
                    <a:pt x="1" y="16"/>
                    <a:pt x="0" y="8"/>
                    <a:pt x="2" y="3"/>
                  </a:cubicBezTo>
                  <a:cubicBezTo>
                    <a:pt x="3" y="0"/>
                    <a:pt x="6" y="0"/>
                    <a:pt x="6" y="0"/>
                  </a:cubicBezTo>
                  <a:cubicBezTo>
                    <a:pt x="9" y="0"/>
                    <a:pt x="10" y="2"/>
                    <a:pt x="10" y="3"/>
                  </a:cubicBezTo>
                  <a:cubicBezTo>
                    <a:pt x="12" y="8"/>
                    <a:pt x="8" y="16"/>
                    <a:pt x="6" y="17"/>
                  </a:cubicBezTo>
                  <a:cubicBezTo>
                    <a:pt x="4" y="18"/>
                    <a:pt x="4" y="18"/>
                    <a:pt x="3" y="18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7" name="Freeform 544">
              <a:extLst>
                <a:ext uri="{FF2B5EF4-FFF2-40B4-BE49-F238E27FC236}">
                  <a16:creationId xmlns:a16="http://schemas.microsoft.com/office/drawing/2014/main" id="{E2EB3CDC-FE44-4E31-A515-69ECD207C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901"/>
              <a:ext cx="18" cy="35"/>
            </a:xfrm>
            <a:custGeom>
              <a:avLst/>
              <a:gdLst>
                <a:gd name="T0" fmla="*/ 81 w 8"/>
                <a:gd name="T1" fmla="*/ 0 h 15"/>
                <a:gd name="T2" fmla="*/ 81 w 8"/>
                <a:gd name="T3" fmla="*/ 0 h 15"/>
                <a:gd name="T4" fmla="*/ 72 w 8"/>
                <a:gd name="T5" fmla="*/ 0 h 15"/>
                <a:gd name="T6" fmla="*/ 25 w 8"/>
                <a:gd name="T7" fmla="*/ 37 h 15"/>
                <a:gd name="T8" fmla="*/ 25 w 8"/>
                <a:gd name="T9" fmla="*/ 191 h 15"/>
                <a:gd name="T10" fmla="*/ 25 w 8"/>
                <a:gd name="T11" fmla="*/ 180 h 15"/>
                <a:gd name="T12" fmla="*/ 81 w 8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5"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6" y="0"/>
                    <a:pt x="3" y="0"/>
                    <a:pt x="2" y="3"/>
                  </a:cubicBezTo>
                  <a:cubicBezTo>
                    <a:pt x="0" y="7"/>
                    <a:pt x="1" y="11"/>
                    <a:pt x="2" y="15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4" y="13"/>
                    <a:pt x="8" y="5"/>
                    <a:pt x="7" y="0"/>
                  </a:cubicBezTo>
                  <a:close/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8" name="Freeform 545">
              <a:extLst>
                <a:ext uri="{FF2B5EF4-FFF2-40B4-BE49-F238E27FC236}">
                  <a16:creationId xmlns:a16="http://schemas.microsoft.com/office/drawing/2014/main" id="{A094D568-E030-4CE0-88B7-5BFA28B23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2855"/>
              <a:ext cx="14" cy="29"/>
            </a:xfrm>
            <a:custGeom>
              <a:avLst/>
              <a:gdLst>
                <a:gd name="T0" fmla="*/ 37 w 6"/>
                <a:gd name="T1" fmla="*/ 140 h 12"/>
                <a:gd name="T2" fmla="*/ 12 w 6"/>
                <a:gd name="T3" fmla="*/ 29 h 12"/>
                <a:gd name="T4" fmla="*/ 37 w 6"/>
                <a:gd name="T5" fmla="*/ 0 h 12"/>
                <a:gd name="T6" fmla="*/ 65 w 6"/>
                <a:gd name="T7" fmla="*/ 111 h 12"/>
                <a:gd name="T8" fmla="*/ 65 w 6"/>
                <a:gd name="T9" fmla="*/ 169 h 12"/>
                <a:gd name="T10" fmla="*/ 37 w 6"/>
                <a:gd name="T11" fmla="*/ 14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2">
                  <a:moveTo>
                    <a:pt x="3" y="10"/>
                  </a:moveTo>
                  <a:cubicBezTo>
                    <a:pt x="1" y="8"/>
                    <a:pt x="0" y="5"/>
                    <a:pt x="1" y="2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0"/>
                    <a:pt x="6" y="5"/>
                    <a:pt x="5" y="8"/>
                  </a:cubicBezTo>
                  <a:cubicBezTo>
                    <a:pt x="5" y="11"/>
                    <a:pt x="5" y="11"/>
                    <a:pt x="5" y="12"/>
                  </a:cubicBezTo>
                  <a:cubicBezTo>
                    <a:pt x="4" y="12"/>
                    <a:pt x="4" y="11"/>
                    <a:pt x="3" y="1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09" name="Freeform 546">
              <a:extLst>
                <a:ext uri="{FF2B5EF4-FFF2-40B4-BE49-F238E27FC236}">
                  <a16:creationId xmlns:a16="http://schemas.microsoft.com/office/drawing/2014/main" id="{7DBFAF70-6FF8-4C90-B47C-55E8E8DA0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2805"/>
              <a:ext cx="13" cy="26"/>
            </a:xfrm>
            <a:custGeom>
              <a:avLst/>
              <a:gdLst>
                <a:gd name="T0" fmla="*/ 20 w 6"/>
                <a:gd name="T1" fmla="*/ 144 h 11"/>
                <a:gd name="T2" fmla="*/ 9 w 6"/>
                <a:gd name="T3" fmla="*/ 28 h 11"/>
                <a:gd name="T4" fmla="*/ 20 w 6"/>
                <a:gd name="T5" fmla="*/ 0 h 11"/>
                <a:gd name="T6" fmla="*/ 52 w 6"/>
                <a:gd name="T7" fmla="*/ 66 h 11"/>
                <a:gd name="T8" fmla="*/ 33 w 6"/>
                <a:gd name="T9" fmla="*/ 144 h 11"/>
                <a:gd name="T10" fmla="*/ 20 w 6"/>
                <a:gd name="T11" fmla="*/ 144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1">
                  <a:moveTo>
                    <a:pt x="2" y="11"/>
                  </a:moveTo>
                  <a:cubicBezTo>
                    <a:pt x="1" y="9"/>
                    <a:pt x="0" y="5"/>
                    <a:pt x="1" y="2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4" y="2"/>
                    <a:pt x="5" y="5"/>
                  </a:cubicBezTo>
                  <a:cubicBezTo>
                    <a:pt x="5" y="6"/>
                    <a:pt x="6" y="11"/>
                    <a:pt x="3" y="11"/>
                  </a:cubicBezTo>
                  <a:cubicBezTo>
                    <a:pt x="3" y="11"/>
                    <a:pt x="2" y="11"/>
                    <a:pt x="2" y="1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0" name="Freeform 547">
              <a:extLst>
                <a:ext uri="{FF2B5EF4-FFF2-40B4-BE49-F238E27FC236}">
                  <a16:creationId xmlns:a16="http://schemas.microsoft.com/office/drawing/2014/main" id="{4B3A23AC-C101-4B17-8F65-65F5CE82F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975"/>
              <a:ext cx="25" cy="52"/>
            </a:xfrm>
            <a:custGeom>
              <a:avLst/>
              <a:gdLst>
                <a:gd name="T0" fmla="*/ 93 w 11"/>
                <a:gd name="T1" fmla="*/ 28 h 22"/>
                <a:gd name="T2" fmla="*/ 73 w 11"/>
                <a:gd name="T3" fmla="*/ 279 h 22"/>
                <a:gd name="T4" fmla="*/ 45 w 11"/>
                <a:gd name="T5" fmla="*/ 291 h 22"/>
                <a:gd name="T6" fmla="*/ 11 w 11"/>
                <a:gd name="T7" fmla="*/ 196 h 22"/>
                <a:gd name="T8" fmla="*/ 0 w 11"/>
                <a:gd name="T9" fmla="*/ 173 h 22"/>
                <a:gd name="T10" fmla="*/ 0 w 11"/>
                <a:gd name="T11" fmla="*/ 118 h 22"/>
                <a:gd name="T12" fmla="*/ 57 w 11"/>
                <a:gd name="T13" fmla="*/ 12 h 22"/>
                <a:gd name="T14" fmla="*/ 93 w 11"/>
                <a:gd name="T15" fmla="*/ 28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2">
                  <a:moveTo>
                    <a:pt x="8" y="2"/>
                  </a:moveTo>
                  <a:cubicBezTo>
                    <a:pt x="11" y="6"/>
                    <a:pt x="8" y="19"/>
                    <a:pt x="6" y="21"/>
                  </a:cubicBezTo>
                  <a:cubicBezTo>
                    <a:pt x="5" y="22"/>
                    <a:pt x="5" y="22"/>
                    <a:pt x="4" y="22"/>
                  </a:cubicBezTo>
                  <a:cubicBezTo>
                    <a:pt x="3" y="22"/>
                    <a:pt x="2" y="17"/>
                    <a:pt x="1" y="1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2"/>
                    <a:pt x="0" y="10"/>
                    <a:pt x="0" y="9"/>
                  </a:cubicBezTo>
                  <a:cubicBezTo>
                    <a:pt x="0" y="6"/>
                    <a:pt x="1" y="2"/>
                    <a:pt x="5" y="1"/>
                  </a:cubicBezTo>
                  <a:cubicBezTo>
                    <a:pt x="7" y="0"/>
                    <a:pt x="7" y="1"/>
                    <a:pt x="8" y="2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1" name="Freeform 548">
              <a:extLst>
                <a:ext uri="{FF2B5EF4-FFF2-40B4-BE49-F238E27FC236}">
                  <a16:creationId xmlns:a16="http://schemas.microsoft.com/office/drawing/2014/main" id="{BAEEAFB2-CCB6-401C-9944-EB1022B5D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977"/>
              <a:ext cx="24" cy="43"/>
            </a:xfrm>
            <a:custGeom>
              <a:avLst/>
              <a:gdLst>
                <a:gd name="T0" fmla="*/ 61 w 11"/>
                <a:gd name="T1" fmla="*/ 12 h 18"/>
                <a:gd name="T2" fmla="*/ 0 w 11"/>
                <a:gd name="T3" fmla="*/ 98 h 18"/>
                <a:gd name="T4" fmla="*/ 9 w 11"/>
                <a:gd name="T5" fmla="*/ 177 h 18"/>
                <a:gd name="T6" fmla="*/ 44 w 11"/>
                <a:gd name="T7" fmla="*/ 246 h 18"/>
                <a:gd name="T8" fmla="*/ 81 w 11"/>
                <a:gd name="T9" fmla="*/ 69 h 18"/>
                <a:gd name="T10" fmla="*/ 105 w 11"/>
                <a:gd name="T11" fmla="*/ 57 h 18"/>
                <a:gd name="T12" fmla="*/ 81 w 11"/>
                <a:gd name="T13" fmla="*/ 0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18">
                  <a:moveTo>
                    <a:pt x="6" y="1"/>
                  </a:moveTo>
                  <a:cubicBezTo>
                    <a:pt x="4" y="0"/>
                    <a:pt x="1" y="5"/>
                    <a:pt x="0" y="7"/>
                  </a:cubicBezTo>
                  <a:cubicBezTo>
                    <a:pt x="0" y="9"/>
                    <a:pt x="1" y="12"/>
                    <a:pt x="1" y="13"/>
                  </a:cubicBezTo>
                  <a:cubicBezTo>
                    <a:pt x="2" y="15"/>
                    <a:pt x="4" y="16"/>
                    <a:pt x="4" y="18"/>
                  </a:cubicBezTo>
                  <a:cubicBezTo>
                    <a:pt x="3" y="13"/>
                    <a:pt x="3" y="8"/>
                    <a:pt x="8" y="5"/>
                  </a:cubicBezTo>
                  <a:cubicBezTo>
                    <a:pt x="9" y="5"/>
                    <a:pt x="10" y="6"/>
                    <a:pt x="10" y="4"/>
                  </a:cubicBezTo>
                  <a:cubicBezTo>
                    <a:pt x="11" y="2"/>
                    <a:pt x="9" y="1"/>
                    <a:pt x="8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2" name="Freeform 549">
              <a:extLst>
                <a:ext uri="{FF2B5EF4-FFF2-40B4-BE49-F238E27FC236}">
                  <a16:creationId xmlns:a16="http://schemas.microsoft.com/office/drawing/2014/main" id="{4CBAB45C-4A3D-484E-9B0E-63D68FB39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731"/>
              <a:ext cx="27" cy="31"/>
            </a:xfrm>
            <a:custGeom>
              <a:avLst/>
              <a:gdLst>
                <a:gd name="T0" fmla="*/ 72 w 12"/>
                <a:gd name="T1" fmla="*/ 29 h 13"/>
                <a:gd name="T2" fmla="*/ 36 w 12"/>
                <a:gd name="T3" fmla="*/ 176 h 13"/>
                <a:gd name="T4" fmla="*/ 45 w 12"/>
                <a:gd name="T5" fmla="*/ 107 h 13"/>
                <a:gd name="T6" fmla="*/ 101 w 12"/>
                <a:gd name="T7" fmla="*/ 79 h 13"/>
                <a:gd name="T8" fmla="*/ 92 w 12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6" y="2"/>
                  </a:moveTo>
                  <a:cubicBezTo>
                    <a:pt x="0" y="0"/>
                    <a:pt x="0" y="11"/>
                    <a:pt x="3" y="13"/>
                  </a:cubicBezTo>
                  <a:cubicBezTo>
                    <a:pt x="3" y="12"/>
                    <a:pt x="3" y="9"/>
                    <a:pt x="4" y="8"/>
                  </a:cubicBezTo>
                  <a:cubicBezTo>
                    <a:pt x="5" y="6"/>
                    <a:pt x="7" y="7"/>
                    <a:pt x="9" y="6"/>
                  </a:cubicBezTo>
                  <a:cubicBezTo>
                    <a:pt x="12" y="5"/>
                    <a:pt x="9" y="4"/>
                    <a:pt x="8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3" name="Freeform 550">
              <a:extLst>
                <a:ext uri="{FF2B5EF4-FFF2-40B4-BE49-F238E27FC236}">
                  <a16:creationId xmlns:a16="http://schemas.microsoft.com/office/drawing/2014/main" id="{53BEE8E3-3D0F-403E-AF65-C45811E90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805"/>
              <a:ext cx="12" cy="19"/>
            </a:xfrm>
            <a:custGeom>
              <a:avLst/>
              <a:gdLst>
                <a:gd name="T0" fmla="*/ 41 w 5"/>
                <a:gd name="T1" fmla="*/ 0 h 8"/>
                <a:gd name="T2" fmla="*/ 29 w 5"/>
                <a:gd name="T3" fmla="*/ 107 h 8"/>
                <a:gd name="T4" fmla="*/ 70 w 5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2" y="2"/>
                    <a:pt x="0" y="6"/>
                    <a:pt x="2" y="8"/>
                  </a:cubicBezTo>
                  <a:cubicBezTo>
                    <a:pt x="3" y="6"/>
                    <a:pt x="3" y="3"/>
                    <a:pt x="5" y="3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4" name="Freeform 551">
              <a:extLst>
                <a:ext uri="{FF2B5EF4-FFF2-40B4-BE49-F238E27FC236}">
                  <a16:creationId xmlns:a16="http://schemas.microsoft.com/office/drawing/2014/main" id="{C8326823-A92C-4E2A-9ADB-B020DA02E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855"/>
              <a:ext cx="14" cy="19"/>
            </a:xfrm>
            <a:custGeom>
              <a:avLst/>
              <a:gdLst>
                <a:gd name="T0" fmla="*/ 65 w 6"/>
                <a:gd name="T1" fmla="*/ 12 h 8"/>
                <a:gd name="T2" fmla="*/ 37 w 6"/>
                <a:gd name="T3" fmla="*/ 107 h 8"/>
                <a:gd name="T4" fmla="*/ 77 w 6"/>
                <a:gd name="T5" fmla="*/ 57 h 8"/>
                <a:gd name="T6" fmla="*/ 65 w 6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5" y="1"/>
                  </a:moveTo>
                  <a:cubicBezTo>
                    <a:pt x="1" y="0"/>
                    <a:pt x="0" y="8"/>
                    <a:pt x="3" y="8"/>
                  </a:cubicBezTo>
                  <a:cubicBezTo>
                    <a:pt x="4" y="8"/>
                    <a:pt x="4" y="5"/>
                    <a:pt x="6" y="4"/>
                  </a:cubicBezTo>
                  <a:cubicBezTo>
                    <a:pt x="6" y="4"/>
                    <a:pt x="6" y="2"/>
                    <a:pt x="5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5" name="Freeform 552">
              <a:extLst>
                <a:ext uri="{FF2B5EF4-FFF2-40B4-BE49-F238E27FC236}">
                  <a16:creationId xmlns:a16="http://schemas.microsoft.com/office/drawing/2014/main" id="{5E8362AA-772E-4652-88CE-1E83B07C8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793"/>
              <a:ext cx="9" cy="12"/>
            </a:xfrm>
            <a:custGeom>
              <a:avLst/>
              <a:gdLst>
                <a:gd name="T0" fmla="*/ 11 w 4"/>
                <a:gd name="T1" fmla="*/ 12 h 5"/>
                <a:gd name="T2" fmla="*/ 0 w 4"/>
                <a:gd name="T3" fmla="*/ 58 h 5"/>
                <a:gd name="T4" fmla="*/ 36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5"/>
                    <a:pt x="4" y="2"/>
                    <a:pt x="3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6" name="Freeform 553">
              <a:extLst>
                <a:ext uri="{FF2B5EF4-FFF2-40B4-BE49-F238E27FC236}">
                  <a16:creationId xmlns:a16="http://schemas.microsoft.com/office/drawing/2014/main" id="{5A88F36D-E1D6-42C6-9946-F9730D4ED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908"/>
              <a:ext cx="7" cy="12"/>
            </a:xfrm>
            <a:custGeom>
              <a:avLst/>
              <a:gdLst>
                <a:gd name="T0" fmla="*/ 28 w 3"/>
                <a:gd name="T1" fmla="*/ 12 h 5"/>
                <a:gd name="T2" fmla="*/ 37 w 3"/>
                <a:gd name="T3" fmla="*/ 12 h 5"/>
                <a:gd name="T4" fmla="*/ 12 w 3"/>
                <a:gd name="T5" fmla="*/ 70 h 5"/>
                <a:gd name="T6" fmla="*/ 12 w 3"/>
                <a:gd name="T7" fmla="*/ 4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1"/>
                  </a:move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2" y="4"/>
                    <a:pt x="1" y="5"/>
                  </a:cubicBezTo>
                  <a:cubicBezTo>
                    <a:pt x="0" y="5"/>
                    <a:pt x="0" y="3"/>
                    <a:pt x="1" y="3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7" name="Freeform 554">
              <a:extLst>
                <a:ext uri="{FF2B5EF4-FFF2-40B4-BE49-F238E27FC236}">
                  <a16:creationId xmlns:a16="http://schemas.microsoft.com/office/drawing/2014/main" id="{7473FC19-2119-428C-944E-FC5822D2D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982"/>
              <a:ext cx="13" cy="14"/>
            </a:xfrm>
            <a:custGeom>
              <a:avLst/>
              <a:gdLst>
                <a:gd name="T0" fmla="*/ 9 w 6"/>
                <a:gd name="T1" fmla="*/ 65 h 6"/>
                <a:gd name="T2" fmla="*/ 33 w 6"/>
                <a:gd name="T3" fmla="*/ 0 h 6"/>
                <a:gd name="T4" fmla="*/ 0 w 6"/>
                <a:gd name="T5" fmla="*/ 7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1" y="5"/>
                  </a:moveTo>
                  <a:cubicBezTo>
                    <a:pt x="2" y="5"/>
                    <a:pt x="6" y="0"/>
                    <a:pt x="3" y="0"/>
                  </a:cubicBezTo>
                  <a:cubicBezTo>
                    <a:pt x="1" y="0"/>
                    <a:pt x="0" y="5"/>
                    <a:pt x="0" y="6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8" name="Freeform 555">
              <a:extLst>
                <a:ext uri="{FF2B5EF4-FFF2-40B4-BE49-F238E27FC236}">
                  <a16:creationId xmlns:a16="http://schemas.microsoft.com/office/drawing/2014/main" id="{67FA9AB2-50F8-4D41-9E65-97D106971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738"/>
              <a:ext cx="7" cy="7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37 h 3"/>
                <a:gd name="T4" fmla="*/ 28 w 3"/>
                <a:gd name="T5" fmla="*/ 0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3"/>
                    <a:pt x="3" y="1"/>
                    <a:pt x="2" y="0"/>
                  </a:cubicBezTo>
                  <a:cubicBezTo>
                    <a:pt x="2" y="0"/>
                    <a:pt x="1" y="0"/>
                    <a:pt x="2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19" name="Freeform 556">
              <a:extLst>
                <a:ext uri="{FF2B5EF4-FFF2-40B4-BE49-F238E27FC236}">
                  <a16:creationId xmlns:a16="http://schemas.microsoft.com/office/drawing/2014/main" id="{3B7D9DD4-E9B2-4123-A838-5BA2B3211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915"/>
              <a:ext cx="7" cy="19"/>
            </a:xfrm>
            <a:custGeom>
              <a:avLst/>
              <a:gdLst>
                <a:gd name="T0" fmla="*/ 37 w 3"/>
                <a:gd name="T1" fmla="*/ 0 h 8"/>
                <a:gd name="T2" fmla="*/ 0 w 3"/>
                <a:gd name="T3" fmla="*/ 107 h 8"/>
                <a:gd name="T4" fmla="*/ 37 w 3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3" y="3"/>
                    <a:pt x="3" y="6"/>
                    <a:pt x="0" y="8"/>
                  </a:cubicBezTo>
                  <a:cubicBezTo>
                    <a:pt x="1" y="6"/>
                    <a:pt x="2" y="4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0" name="Freeform 557">
              <a:extLst>
                <a:ext uri="{FF2B5EF4-FFF2-40B4-BE49-F238E27FC236}">
                  <a16:creationId xmlns:a16="http://schemas.microsoft.com/office/drawing/2014/main" id="{D68A7F61-24DA-46AC-8B46-E36E5CFD0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006"/>
              <a:ext cx="7" cy="9"/>
            </a:xfrm>
            <a:custGeom>
              <a:avLst/>
              <a:gdLst>
                <a:gd name="T0" fmla="*/ 37 w 3"/>
                <a:gd name="T1" fmla="*/ 0 h 4"/>
                <a:gd name="T2" fmla="*/ 28 w 3"/>
                <a:gd name="T3" fmla="*/ 45 h 4"/>
                <a:gd name="T4" fmla="*/ 37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3" y="1"/>
                    <a:pt x="3" y="3"/>
                    <a:pt x="2" y="4"/>
                  </a:cubicBezTo>
                  <a:cubicBezTo>
                    <a:pt x="0" y="3"/>
                    <a:pt x="1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1" name="Freeform 558">
              <a:extLst>
                <a:ext uri="{FF2B5EF4-FFF2-40B4-BE49-F238E27FC236}">
                  <a16:creationId xmlns:a16="http://schemas.microsoft.com/office/drawing/2014/main" id="{F8C8A44D-E848-4D44-A22C-91017B8E5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805"/>
              <a:ext cx="7" cy="14"/>
            </a:xfrm>
            <a:custGeom>
              <a:avLst/>
              <a:gdLst>
                <a:gd name="T0" fmla="*/ 37 w 3"/>
                <a:gd name="T1" fmla="*/ 0 h 6"/>
                <a:gd name="T2" fmla="*/ 0 w 3"/>
                <a:gd name="T3" fmla="*/ 65 h 6"/>
                <a:gd name="T4" fmla="*/ 28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2" y="6"/>
                    <a:pt x="0" y="5"/>
                  </a:cubicBezTo>
                  <a:cubicBezTo>
                    <a:pt x="1" y="3"/>
                    <a:pt x="2" y="3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2" name="Freeform 559">
              <a:extLst>
                <a:ext uri="{FF2B5EF4-FFF2-40B4-BE49-F238E27FC236}">
                  <a16:creationId xmlns:a16="http://schemas.microsoft.com/office/drawing/2014/main" id="{8142CD6D-59E2-4A32-9E38-F4A5A9249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752"/>
              <a:ext cx="7" cy="12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41 h 5"/>
                <a:gd name="T4" fmla="*/ 28 w 3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2"/>
                    <a:pt x="2" y="5"/>
                    <a:pt x="0" y="3"/>
                  </a:cubicBezTo>
                  <a:cubicBezTo>
                    <a:pt x="1" y="2"/>
                    <a:pt x="2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3" name="Freeform 560">
              <a:extLst>
                <a:ext uri="{FF2B5EF4-FFF2-40B4-BE49-F238E27FC236}">
                  <a16:creationId xmlns:a16="http://schemas.microsoft.com/office/drawing/2014/main" id="{82D80AF5-C201-485A-A661-40ECA67DB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781"/>
              <a:ext cx="29" cy="26"/>
            </a:xfrm>
            <a:custGeom>
              <a:avLst/>
              <a:gdLst>
                <a:gd name="T0" fmla="*/ 65 w 13"/>
                <a:gd name="T1" fmla="*/ 0 h 11"/>
                <a:gd name="T2" fmla="*/ 0 w 13"/>
                <a:gd name="T3" fmla="*/ 40 h 11"/>
                <a:gd name="T4" fmla="*/ 36 w 13"/>
                <a:gd name="T5" fmla="*/ 144 h 11"/>
                <a:gd name="T6" fmla="*/ 134 w 13"/>
                <a:gd name="T7" fmla="*/ 95 h 11"/>
                <a:gd name="T8" fmla="*/ 145 w 13"/>
                <a:gd name="T9" fmla="*/ 1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0" y="6"/>
                    <a:pt x="1" y="10"/>
                    <a:pt x="3" y="11"/>
                  </a:cubicBezTo>
                  <a:cubicBezTo>
                    <a:pt x="3" y="5"/>
                    <a:pt x="7" y="6"/>
                    <a:pt x="12" y="7"/>
                  </a:cubicBezTo>
                  <a:cubicBezTo>
                    <a:pt x="13" y="5"/>
                    <a:pt x="12" y="3"/>
                    <a:pt x="13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4" name="Freeform 561">
              <a:extLst>
                <a:ext uri="{FF2B5EF4-FFF2-40B4-BE49-F238E27FC236}">
                  <a16:creationId xmlns:a16="http://schemas.microsoft.com/office/drawing/2014/main" id="{FCA02548-AF04-4041-9BB4-33D11B347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2788"/>
              <a:ext cx="11" cy="15"/>
            </a:xfrm>
            <a:custGeom>
              <a:avLst/>
              <a:gdLst>
                <a:gd name="T0" fmla="*/ 33 w 5"/>
                <a:gd name="T1" fmla="*/ 0 h 6"/>
                <a:gd name="T2" fmla="*/ 9 w 5"/>
                <a:gd name="T3" fmla="*/ 95 h 6"/>
                <a:gd name="T4" fmla="*/ 53 w 5"/>
                <a:gd name="T5" fmla="*/ 5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0" y="0"/>
                    <a:pt x="0" y="4"/>
                    <a:pt x="1" y="6"/>
                  </a:cubicBezTo>
                  <a:cubicBezTo>
                    <a:pt x="3" y="5"/>
                    <a:pt x="4" y="2"/>
                    <a:pt x="5" y="3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5" name="Freeform 562">
              <a:extLst>
                <a:ext uri="{FF2B5EF4-FFF2-40B4-BE49-F238E27FC236}">
                  <a16:creationId xmlns:a16="http://schemas.microsoft.com/office/drawing/2014/main" id="{3A6933A1-8685-41EE-84A0-DD9B4712C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858"/>
              <a:ext cx="25" cy="28"/>
            </a:xfrm>
            <a:custGeom>
              <a:avLst/>
              <a:gdLst>
                <a:gd name="T0" fmla="*/ 93 w 11"/>
                <a:gd name="T1" fmla="*/ 0 h 12"/>
                <a:gd name="T2" fmla="*/ 36 w 11"/>
                <a:gd name="T3" fmla="*/ 126 h 12"/>
                <a:gd name="T4" fmla="*/ 82 w 11"/>
                <a:gd name="T5" fmla="*/ 65 h 12"/>
                <a:gd name="T6" fmla="*/ 118 w 11"/>
                <a:gd name="T7" fmla="*/ 2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6" y="1"/>
                    <a:pt x="0" y="7"/>
                    <a:pt x="3" y="10"/>
                  </a:cubicBezTo>
                  <a:cubicBezTo>
                    <a:pt x="6" y="12"/>
                    <a:pt x="6" y="6"/>
                    <a:pt x="7" y="5"/>
                  </a:cubicBezTo>
                  <a:cubicBezTo>
                    <a:pt x="10" y="7"/>
                    <a:pt x="11" y="5"/>
                    <a:pt x="10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6" name="Freeform 563">
              <a:extLst>
                <a:ext uri="{FF2B5EF4-FFF2-40B4-BE49-F238E27FC236}">
                  <a16:creationId xmlns:a16="http://schemas.microsoft.com/office/drawing/2014/main" id="{2AE0B32A-6726-424B-9920-6BCB58D52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2853"/>
              <a:ext cx="13" cy="12"/>
            </a:xfrm>
            <a:custGeom>
              <a:avLst/>
              <a:gdLst>
                <a:gd name="T0" fmla="*/ 9 w 6"/>
                <a:gd name="T1" fmla="*/ 0 h 5"/>
                <a:gd name="T2" fmla="*/ 0 w 6"/>
                <a:gd name="T3" fmla="*/ 70 h 5"/>
                <a:gd name="T4" fmla="*/ 52 w 6"/>
                <a:gd name="T5" fmla="*/ 41 h 5"/>
                <a:gd name="T6" fmla="*/ 52 w 6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1"/>
                    <a:pt x="0" y="4"/>
                    <a:pt x="0" y="5"/>
                  </a:cubicBezTo>
                  <a:cubicBezTo>
                    <a:pt x="3" y="5"/>
                    <a:pt x="2" y="1"/>
                    <a:pt x="5" y="3"/>
                  </a:cubicBezTo>
                  <a:cubicBezTo>
                    <a:pt x="6" y="2"/>
                    <a:pt x="5" y="2"/>
                    <a:pt x="5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7" name="Freeform 564">
              <a:extLst>
                <a:ext uri="{FF2B5EF4-FFF2-40B4-BE49-F238E27FC236}">
                  <a16:creationId xmlns:a16="http://schemas.microsoft.com/office/drawing/2014/main" id="{BCB23F0D-02BF-4FD1-B86E-FC947DE55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905"/>
              <a:ext cx="18" cy="22"/>
            </a:xfrm>
            <a:custGeom>
              <a:avLst/>
              <a:gdLst>
                <a:gd name="T0" fmla="*/ 56 w 8"/>
                <a:gd name="T1" fmla="*/ 59 h 9"/>
                <a:gd name="T2" fmla="*/ 11 w 8"/>
                <a:gd name="T3" fmla="*/ 90 h 9"/>
                <a:gd name="T4" fmla="*/ 72 w 8"/>
                <a:gd name="T5" fmla="*/ 90 h 9"/>
                <a:gd name="T6" fmla="*/ 92 w 8"/>
                <a:gd name="T7" fmla="*/ 90 h 9"/>
                <a:gd name="T8" fmla="*/ 92 w 8"/>
                <a:gd name="T9" fmla="*/ 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5" y="4"/>
                  </a:moveTo>
                  <a:cubicBezTo>
                    <a:pt x="3" y="0"/>
                    <a:pt x="0" y="4"/>
                    <a:pt x="1" y="6"/>
                  </a:cubicBezTo>
                  <a:cubicBezTo>
                    <a:pt x="1" y="9"/>
                    <a:pt x="5" y="8"/>
                    <a:pt x="6" y="6"/>
                  </a:cubicBezTo>
                  <a:cubicBezTo>
                    <a:pt x="6" y="6"/>
                    <a:pt x="7" y="6"/>
                    <a:pt x="8" y="6"/>
                  </a:cubicBezTo>
                  <a:cubicBezTo>
                    <a:pt x="8" y="5"/>
                    <a:pt x="8" y="5"/>
                    <a:pt x="8" y="4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8" name="Freeform 565">
              <a:extLst>
                <a:ext uri="{FF2B5EF4-FFF2-40B4-BE49-F238E27FC236}">
                  <a16:creationId xmlns:a16="http://schemas.microsoft.com/office/drawing/2014/main" id="{C25102A7-7FB2-4468-8103-B8E9254B8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965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0 w 4"/>
                <a:gd name="T3" fmla="*/ 41 h 5"/>
                <a:gd name="T4" fmla="*/ 45 w 4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1" y="5"/>
                    <a:pt x="4" y="3"/>
                    <a:pt x="4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29" name="Freeform 566">
              <a:extLst>
                <a:ext uri="{FF2B5EF4-FFF2-40B4-BE49-F238E27FC236}">
                  <a16:creationId xmlns:a16="http://schemas.microsoft.com/office/drawing/2014/main" id="{0F0FB8B2-EF49-4F82-B0CF-4FC118DB1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4" y="2738"/>
              <a:ext cx="23" cy="14"/>
            </a:xfrm>
            <a:custGeom>
              <a:avLst/>
              <a:gdLst>
                <a:gd name="T0" fmla="*/ 64 w 10"/>
                <a:gd name="T1" fmla="*/ 0 h 6"/>
                <a:gd name="T2" fmla="*/ 74 w 10"/>
                <a:gd name="T3" fmla="*/ 65 h 6"/>
                <a:gd name="T4" fmla="*/ 122 w 10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5" y="0"/>
                  </a:moveTo>
                  <a:cubicBezTo>
                    <a:pt x="4" y="2"/>
                    <a:pt x="0" y="6"/>
                    <a:pt x="6" y="5"/>
                  </a:cubicBezTo>
                  <a:cubicBezTo>
                    <a:pt x="8" y="5"/>
                    <a:pt x="8" y="1"/>
                    <a:pt x="10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0" name="Freeform 567">
              <a:extLst>
                <a:ext uri="{FF2B5EF4-FFF2-40B4-BE49-F238E27FC236}">
                  <a16:creationId xmlns:a16="http://schemas.microsoft.com/office/drawing/2014/main" id="{200A4B66-E099-48AE-8480-D4F5EB51E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" y="2779"/>
              <a:ext cx="16" cy="16"/>
            </a:xfrm>
            <a:custGeom>
              <a:avLst/>
              <a:gdLst>
                <a:gd name="T0" fmla="*/ 25 w 7"/>
                <a:gd name="T1" fmla="*/ 11 h 7"/>
                <a:gd name="T2" fmla="*/ 73 w 7"/>
                <a:gd name="T3" fmla="*/ 48 h 7"/>
                <a:gd name="T4" fmla="*/ 25 w 7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1"/>
                  </a:moveTo>
                  <a:cubicBezTo>
                    <a:pt x="0" y="5"/>
                    <a:pt x="4" y="7"/>
                    <a:pt x="6" y="4"/>
                  </a:cubicBezTo>
                  <a:cubicBezTo>
                    <a:pt x="7" y="1"/>
                    <a:pt x="4" y="0"/>
                    <a:pt x="2" y="2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1" name="Freeform 568">
              <a:extLst>
                <a:ext uri="{FF2B5EF4-FFF2-40B4-BE49-F238E27FC236}">
                  <a16:creationId xmlns:a16="http://schemas.microsoft.com/office/drawing/2014/main" id="{22ABD5FE-5925-48FB-85C9-68A539CF9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2848"/>
              <a:ext cx="20" cy="24"/>
            </a:xfrm>
            <a:custGeom>
              <a:avLst/>
              <a:gdLst>
                <a:gd name="T0" fmla="*/ 64 w 9"/>
                <a:gd name="T1" fmla="*/ 70 h 10"/>
                <a:gd name="T2" fmla="*/ 36 w 9"/>
                <a:gd name="T3" fmla="*/ 139 h 10"/>
                <a:gd name="T4" fmla="*/ 80 w 9"/>
                <a:gd name="T5" fmla="*/ 58 h 10"/>
                <a:gd name="T6" fmla="*/ 20 w 9"/>
                <a:gd name="T7" fmla="*/ 1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6" y="5"/>
                  </a:moveTo>
                  <a:cubicBezTo>
                    <a:pt x="4" y="5"/>
                    <a:pt x="0" y="7"/>
                    <a:pt x="3" y="10"/>
                  </a:cubicBezTo>
                  <a:cubicBezTo>
                    <a:pt x="5" y="9"/>
                    <a:pt x="9" y="7"/>
                    <a:pt x="7" y="4"/>
                  </a:cubicBezTo>
                  <a:cubicBezTo>
                    <a:pt x="5" y="0"/>
                    <a:pt x="2" y="5"/>
                    <a:pt x="2" y="8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2" name="Freeform 569">
              <a:extLst>
                <a:ext uri="{FF2B5EF4-FFF2-40B4-BE49-F238E27FC236}">
                  <a16:creationId xmlns:a16="http://schemas.microsoft.com/office/drawing/2014/main" id="{C8B4DF93-4374-4411-A072-9E4DF3F99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853"/>
              <a:ext cx="15" cy="12"/>
            </a:xfrm>
            <a:custGeom>
              <a:avLst/>
              <a:gdLst>
                <a:gd name="T0" fmla="*/ 51 w 7"/>
                <a:gd name="T1" fmla="*/ 0 h 5"/>
                <a:gd name="T2" fmla="*/ 69 w 7"/>
                <a:gd name="T3" fmla="*/ 1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5" y="0"/>
                  </a:moveTo>
                  <a:cubicBezTo>
                    <a:pt x="0" y="1"/>
                    <a:pt x="7" y="5"/>
                    <a:pt x="7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3" name="Freeform 570">
              <a:extLst>
                <a:ext uri="{FF2B5EF4-FFF2-40B4-BE49-F238E27FC236}">
                  <a16:creationId xmlns:a16="http://schemas.microsoft.com/office/drawing/2014/main" id="{CC394634-1768-47A9-9E4C-881FA9F69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915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33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2"/>
                    <a:pt x="3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4" name="Freeform 571">
              <a:extLst>
                <a:ext uri="{FF2B5EF4-FFF2-40B4-BE49-F238E27FC236}">
                  <a16:creationId xmlns:a16="http://schemas.microsoft.com/office/drawing/2014/main" id="{B44124B4-D387-4A80-B9C4-3D5F9287F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810"/>
              <a:ext cx="14" cy="14"/>
            </a:xfrm>
            <a:custGeom>
              <a:avLst/>
              <a:gdLst>
                <a:gd name="T0" fmla="*/ 0 w 6"/>
                <a:gd name="T1" fmla="*/ 77 h 6"/>
                <a:gd name="T2" fmla="*/ 77 w 6"/>
                <a:gd name="T3" fmla="*/ 12 h 6"/>
                <a:gd name="T4" fmla="*/ 12 w 6"/>
                <a:gd name="T5" fmla="*/ 6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6"/>
                    <a:pt x="5" y="3"/>
                    <a:pt x="6" y="1"/>
                  </a:cubicBezTo>
                  <a:cubicBezTo>
                    <a:pt x="3" y="0"/>
                    <a:pt x="2" y="3"/>
                    <a:pt x="1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5" name="Freeform 572">
              <a:extLst>
                <a:ext uri="{FF2B5EF4-FFF2-40B4-BE49-F238E27FC236}">
                  <a16:creationId xmlns:a16="http://schemas.microsoft.com/office/drawing/2014/main" id="{5D5E314B-3663-4E4F-A11E-794C9B9B3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877"/>
              <a:ext cx="6" cy="9"/>
            </a:xfrm>
            <a:custGeom>
              <a:avLst/>
              <a:gdLst>
                <a:gd name="T0" fmla="*/ 24 w 3"/>
                <a:gd name="T1" fmla="*/ 11 h 4"/>
                <a:gd name="T2" fmla="*/ 0 w 3"/>
                <a:gd name="T3" fmla="*/ 45 h 4"/>
                <a:gd name="T4" fmla="*/ 24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2" y="2"/>
                    <a:pt x="2" y="3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6" name="Freeform 573">
              <a:extLst>
                <a:ext uri="{FF2B5EF4-FFF2-40B4-BE49-F238E27FC236}">
                  <a16:creationId xmlns:a16="http://schemas.microsoft.com/office/drawing/2014/main" id="{DDBAD763-CFF3-4AF0-B05F-DA2D28146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805"/>
              <a:ext cx="18" cy="14"/>
            </a:xfrm>
            <a:custGeom>
              <a:avLst/>
              <a:gdLst>
                <a:gd name="T0" fmla="*/ 92 w 8"/>
                <a:gd name="T1" fmla="*/ 0 h 6"/>
                <a:gd name="T2" fmla="*/ 81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6" y="6"/>
                    <a:pt x="0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7" name="Freeform 574">
              <a:extLst>
                <a:ext uri="{FF2B5EF4-FFF2-40B4-BE49-F238E27FC236}">
                  <a16:creationId xmlns:a16="http://schemas.microsoft.com/office/drawing/2014/main" id="{F1701F24-D4BB-4941-8143-FBD39EFF5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3429"/>
              <a:ext cx="25" cy="29"/>
            </a:xfrm>
            <a:custGeom>
              <a:avLst/>
              <a:gdLst>
                <a:gd name="T0" fmla="*/ 82 w 11"/>
                <a:gd name="T1" fmla="*/ 0 h 12"/>
                <a:gd name="T2" fmla="*/ 0 w 11"/>
                <a:gd name="T3" fmla="*/ 99 h 12"/>
                <a:gd name="T4" fmla="*/ 45 w 11"/>
                <a:gd name="T5" fmla="*/ 99 h 12"/>
                <a:gd name="T6" fmla="*/ 102 w 11"/>
                <a:gd name="T7" fmla="*/ 111 h 12"/>
                <a:gd name="T8" fmla="*/ 118 w 11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7" y="0"/>
                  </a:moveTo>
                  <a:cubicBezTo>
                    <a:pt x="4" y="1"/>
                    <a:pt x="0" y="4"/>
                    <a:pt x="0" y="7"/>
                  </a:cubicBezTo>
                  <a:cubicBezTo>
                    <a:pt x="0" y="12"/>
                    <a:pt x="3" y="8"/>
                    <a:pt x="4" y="7"/>
                  </a:cubicBezTo>
                  <a:cubicBezTo>
                    <a:pt x="6" y="5"/>
                    <a:pt x="7" y="9"/>
                    <a:pt x="9" y="8"/>
                  </a:cubicBezTo>
                  <a:cubicBezTo>
                    <a:pt x="11" y="7"/>
                    <a:pt x="11" y="1"/>
                    <a:pt x="10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8" name="Freeform 575">
              <a:extLst>
                <a:ext uri="{FF2B5EF4-FFF2-40B4-BE49-F238E27FC236}">
                  <a16:creationId xmlns:a16="http://schemas.microsoft.com/office/drawing/2014/main" id="{51FB89D5-F713-43D9-A8C1-81D58D992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3489"/>
              <a:ext cx="18" cy="19"/>
            </a:xfrm>
            <a:custGeom>
              <a:avLst/>
              <a:gdLst>
                <a:gd name="T0" fmla="*/ 72 w 8"/>
                <a:gd name="T1" fmla="*/ 0 h 8"/>
                <a:gd name="T2" fmla="*/ 11 w 8"/>
                <a:gd name="T3" fmla="*/ 107 h 8"/>
                <a:gd name="T4" fmla="*/ 92 w 8"/>
                <a:gd name="T5" fmla="*/ 5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6" y="0"/>
                  </a:moveTo>
                  <a:cubicBezTo>
                    <a:pt x="4" y="1"/>
                    <a:pt x="0" y="6"/>
                    <a:pt x="1" y="8"/>
                  </a:cubicBezTo>
                  <a:cubicBezTo>
                    <a:pt x="4" y="8"/>
                    <a:pt x="6" y="5"/>
                    <a:pt x="8" y="4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39" name="Freeform 576">
              <a:extLst>
                <a:ext uri="{FF2B5EF4-FFF2-40B4-BE49-F238E27FC236}">
                  <a16:creationId xmlns:a16="http://schemas.microsoft.com/office/drawing/2014/main" id="{CB1C1FA0-DAB8-46B7-9154-3A1F93756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474"/>
              <a:ext cx="7" cy="8"/>
            </a:xfrm>
            <a:custGeom>
              <a:avLst/>
              <a:gdLst>
                <a:gd name="T0" fmla="*/ 28 w 3"/>
                <a:gd name="T1" fmla="*/ 0 h 3"/>
                <a:gd name="T2" fmla="*/ 12 w 3"/>
                <a:gd name="T3" fmla="*/ 35 h 3"/>
                <a:gd name="T4" fmla="*/ 37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1" y="3"/>
                    <a:pt x="3" y="2"/>
                    <a:pt x="3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0" name="Freeform 577">
              <a:extLst>
                <a:ext uri="{FF2B5EF4-FFF2-40B4-BE49-F238E27FC236}">
                  <a16:creationId xmlns:a16="http://schemas.microsoft.com/office/drawing/2014/main" id="{514E5494-EB1D-43FB-B4B6-16B830661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3527"/>
              <a:ext cx="34" cy="21"/>
            </a:xfrm>
            <a:custGeom>
              <a:avLst/>
              <a:gdLst>
                <a:gd name="T0" fmla="*/ 73 w 15"/>
                <a:gd name="T1" fmla="*/ 12 h 9"/>
                <a:gd name="T2" fmla="*/ 36 w 15"/>
                <a:gd name="T3" fmla="*/ 77 h 9"/>
                <a:gd name="T4" fmla="*/ 102 w 15"/>
                <a:gd name="T5" fmla="*/ 49 h 9"/>
                <a:gd name="T6" fmla="*/ 175 w 15"/>
                <a:gd name="T7" fmla="*/ 49 h 9"/>
                <a:gd name="T8" fmla="*/ 150 w 15"/>
                <a:gd name="T9" fmla="*/ 12 h 9"/>
                <a:gd name="T10" fmla="*/ 102 w 1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9">
                  <a:moveTo>
                    <a:pt x="6" y="1"/>
                  </a:moveTo>
                  <a:cubicBezTo>
                    <a:pt x="4" y="2"/>
                    <a:pt x="0" y="3"/>
                    <a:pt x="3" y="6"/>
                  </a:cubicBezTo>
                  <a:cubicBezTo>
                    <a:pt x="6" y="9"/>
                    <a:pt x="6" y="5"/>
                    <a:pt x="9" y="4"/>
                  </a:cubicBezTo>
                  <a:cubicBezTo>
                    <a:pt x="10" y="4"/>
                    <a:pt x="14" y="6"/>
                    <a:pt x="15" y="4"/>
                  </a:cubicBezTo>
                  <a:cubicBezTo>
                    <a:pt x="15" y="3"/>
                    <a:pt x="14" y="2"/>
                    <a:pt x="13" y="1"/>
                  </a:cubicBezTo>
                  <a:cubicBezTo>
                    <a:pt x="12" y="0"/>
                    <a:pt x="11" y="0"/>
                    <a:pt x="9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1" name="Freeform 578">
              <a:extLst>
                <a:ext uri="{FF2B5EF4-FFF2-40B4-BE49-F238E27FC236}">
                  <a16:creationId xmlns:a16="http://schemas.microsoft.com/office/drawing/2014/main" id="{855755EB-2290-4B67-B019-AE4EA988D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422"/>
              <a:ext cx="22" cy="21"/>
            </a:xfrm>
            <a:custGeom>
              <a:avLst/>
              <a:gdLst>
                <a:gd name="T0" fmla="*/ 44 w 10"/>
                <a:gd name="T1" fmla="*/ 49 h 9"/>
                <a:gd name="T2" fmla="*/ 0 w 10"/>
                <a:gd name="T3" fmla="*/ 103 h 9"/>
                <a:gd name="T4" fmla="*/ 44 w 10"/>
                <a:gd name="T5" fmla="*/ 77 h 9"/>
                <a:gd name="T6" fmla="*/ 73 w 10"/>
                <a:gd name="T7" fmla="*/ 77 h 9"/>
                <a:gd name="T8" fmla="*/ 53 w 10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2" y="5"/>
                    <a:pt x="1" y="6"/>
                    <a:pt x="0" y="8"/>
                  </a:cubicBezTo>
                  <a:cubicBezTo>
                    <a:pt x="2" y="9"/>
                    <a:pt x="3" y="7"/>
                    <a:pt x="4" y="6"/>
                  </a:cubicBezTo>
                  <a:cubicBezTo>
                    <a:pt x="5" y="6"/>
                    <a:pt x="6" y="6"/>
                    <a:pt x="7" y="6"/>
                  </a:cubicBezTo>
                  <a:cubicBezTo>
                    <a:pt x="10" y="4"/>
                    <a:pt x="7" y="0"/>
                    <a:pt x="5" y="3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2" name="Freeform 579">
              <a:extLst>
                <a:ext uri="{FF2B5EF4-FFF2-40B4-BE49-F238E27FC236}">
                  <a16:creationId xmlns:a16="http://schemas.microsoft.com/office/drawing/2014/main" id="{84C5A164-5833-4560-A015-4397E33F8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491"/>
              <a:ext cx="14" cy="10"/>
            </a:xfrm>
            <a:custGeom>
              <a:avLst/>
              <a:gdLst>
                <a:gd name="T0" fmla="*/ 37 w 6"/>
                <a:gd name="T1" fmla="*/ 0 h 4"/>
                <a:gd name="T2" fmla="*/ 12 w 6"/>
                <a:gd name="T3" fmla="*/ 50 h 4"/>
                <a:gd name="T4" fmla="*/ 77 w 6"/>
                <a:gd name="T5" fmla="*/ 20 h 4"/>
                <a:gd name="T6" fmla="*/ 49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3" y="4"/>
                    <a:pt x="4" y="2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3" name="Freeform 580">
              <a:extLst>
                <a:ext uri="{FF2B5EF4-FFF2-40B4-BE49-F238E27FC236}">
                  <a16:creationId xmlns:a16="http://schemas.microsoft.com/office/drawing/2014/main" id="{F14DB768-F9E9-4710-815A-D2A9E1634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3477"/>
              <a:ext cx="7" cy="5"/>
            </a:xfrm>
            <a:custGeom>
              <a:avLst/>
              <a:gdLst>
                <a:gd name="T0" fmla="*/ 28 w 3"/>
                <a:gd name="T1" fmla="*/ 0 h 2"/>
                <a:gd name="T2" fmla="*/ 12 w 3"/>
                <a:gd name="T3" fmla="*/ 33 h 2"/>
                <a:gd name="T4" fmla="*/ 28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3" y="1"/>
                    <a:pt x="2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4" name="Freeform 581">
              <a:extLst>
                <a:ext uri="{FF2B5EF4-FFF2-40B4-BE49-F238E27FC236}">
                  <a16:creationId xmlns:a16="http://schemas.microsoft.com/office/drawing/2014/main" id="{BF94F99D-E410-422D-8C0F-F672E240A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3527"/>
              <a:ext cx="21" cy="10"/>
            </a:xfrm>
            <a:custGeom>
              <a:avLst/>
              <a:gdLst>
                <a:gd name="T0" fmla="*/ 77 w 9"/>
                <a:gd name="T1" fmla="*/ 0 h 4"/>
                <a:gd name="T2" fmla="*/ 28 w 9"/>
                <a:gd name="T3" fmla="*/ 63 h 4"/>
                <a:gd name="T4" fmla="*/ 114 w 9"/>
                <a:gd name="T5" fmla="*/ 20 h 4"/>
                <a:gd name="T6" fmla="*/ 86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6" y="0"/>
                  </a:moveTo>
                  <a:cubicBezTo>
                    <a:pt x="4" y="0"/>
                    <a:pt x="0" y="3"/>
                    <a:pt x="2" y="4"/>
                  </a:cubicBezTo>
                  <a:cubicBezTo>
                    <a:pt x="3" y="4"/>
                    <a:pt x="8" y="2"/>
                    <a:pt x="9" y="1"/>
                  </a:cubicBezTo>
                  <a:cubicBezTo>
                    <a:pt x="8" y="1"/>
                    <a:pt x="8" y="0"/>
                    <a:pt x="7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5" name="Freeform 582">
              <a:extLst>
                <a:ext uri="{FF2B5EF4-FFF2-40B4-BE49-F238E27FC236}">
                  <a16:creationId xmlns:a16="http://schemas.microsoft.com/office/drawing/2014/main" id="{2E87E949-7FD1-474F-9B9D-2ECE7F29C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455"/>
              <a:ext cx="13" cy="12"/>
            </a:xfrm>
            <a:custGeom>
              <a:avLst/>
              <a:gdLst>
                <a:gd name="T0" fmla="*/ 0 w 6"/>
                <a:gd name="T1" fmla="*/ 29 h 5"/>
                <a:gd name="T2" fmla="*/ 43 w 6"/>
                <a:gd name="T3" fmla="*/ 0 h 5"/>
                <a:gd name="T4" fmla="*/ 0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2" y="5"/>
                    <a:pt x="6" y="0"/>
                    <a:pt x="4" y="0"/>
                  </a:cubicBezTo>
                  <a:cubicBezTo>
                    <a:pt x="3" y="0"/>
                    <a:pt x="1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6" name="Freeform 583">
              <a:extLst>
                <a:ext uri="{FF2B5EF4-FFF2-40B4-BE49-F238E27FC236}">
                  <a16:creationId xmlns:a16="http://schemas.microsoft.com/office/drawing/2014/main" id="{AB93C1E8-056F-4D22-88B7-47FB4DD0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3539"/>
              <a:ext cx="11" cy="7"/>
            </a:xfrm>
            <a:custGeom>
              <a:avLst/>
              <a:gdLst>
                <a:gd name="T0" fmla="*/ 20 w 5"/>
                <a:gd name="T1" fmla="*/ 28 h 3"/>
                <a:gd name="T2" fmla="*/ 53 w 5"/>
                <a:gd name="T3" fmla="*/ 28 h 3"/>
                <a:gd name="T4" fmla="*/ 0 w 5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2"/>
                  </a:moveTo>
                  <a:cubicBezTo>
                    <a:pt x="2" y="2"/>
                    <a:pt x="5" y="0"/>
                    <a:pt x="5" y="2"/>
                  </a:cubicBezTo>
                  <a:cubicBezTo>
                    <a:pt x="4" y="2"/>
                    <a:pt x="2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7" name="Freeform 584">
              <a:extLst>
                <a:ext uri="{FF2B5EF4-FFF2-40B4-BE49-F238E27FC236}">
                  <a16:creationId xmlns:a16="http://schemas.microsoft.com/office/drawing/2014/main" id="{C256B3C5-0480-4CC0-9DCB-04829F44D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372"/>
              <a:ext cx="18" cy="38"/>
            </a:xfrm>
            <a:custGeom>
              <a:avLst/>
              <a:gdLst>
                <a:gd name="T0" fmla="*/ 81 w 8"/>
                <a:gd name="T1" fmla="*/ 57 h 16"/>
                <a:gd name="T2" fmla="*/ 36 w 8"/>
                <a:gd name="T3" fmla="*/ 29 h 16"/>
                <a:gd name="T4" fmla="*/ 11 w 8"/>
                <a:gd name="T5" fmla="*/ 164 h 16"/>
                <a:gd name="T6" fmla="*/ 56 w 8"/>
                <a:gd name="T7" fmla="*/ 119 h 16"/>
                <a:gd name="T8" fmla="*/ 92 w 8"/>
                <a:gd name="T9" fmla="*/ 119 h 16"/>
                <a:gd name="T10" fmla="*/ 81 w 8"/>
                <a:gd name="T11" fmla="*/ 69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6">
                  <a:moveTo>
                    <a:pt x="7" y="4"/>
                  </a:moveTo>
                  <a:cubicBezTo>
                    <a:pt x="6" y="3"/>
                    <a:pt x="5" y="0"/>
                    <a:pt x="3" y="2"/>
                  </a:cubicBezTo>
                  <a:cubicBezTo>
                    <a:pt x="0" y="3"/>
                    <a:pt x="0" y="9"/>
                    <a:pt x="1" y="12"/>
                  </a:cubicBezTo>
                  <a:cubicBezTo>
                    <a:pt x="3" y="16"/>
                    <a:pt x="3" y="9"/>
                    <a:pt x="5" y="9"/>
                  </a:cubicBezTo>
                  <a:cubicBezTo>
                    <a:pt x="6" y="9"/>
                    <a:pt x="6" y="11"/>
                    <a:pt x="8" y="9"/>
                  </a:cubicBezTo>
                  <a:cubicBezTo>
                    <a:pt x="8" y="7"/>
                    <a:pt x="7" y="6"/>
                    <a:pt x="7" y="5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8" name="Freeform 585">
              <a:extLst>
                <a:ext uri="{FF2B5EF4-FFF2-40B4-BE49-F238E27FC236}">
                  <a16:creationId xmlns:a16="http://schemas.microsoft.com/office/drawing/2014/main" id="{E60A8285-07EC-45A7-82BC-D242D537E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376"/>
              <a:ext cx="14" cy="15"/>
            </a:xfrm>
            <a:custGeom>
              <a:avLst/>
              <a:gdLst>
                <a:gd name="T0" fmla="*/ 37 w 6"/>
                <a:gd name="T1" fmla="*/ 20 h 6"/>
                <a:gd name="T2" fmla="*/ 28 w 6"/>
                <a:gd name="T3" fmla="*/ 95 h 6"/>
                <a:gd name="T4" fmla="*/ 37 w 6"/>
                <a:gd name="T5" fmla="*/ 50 h 6"/>
                <a:gd name="T6" fmla="*/ 77 w 6"/>
                <a:gd name="T7" fmla="*/ 50 h 6"/>
                <a:gd name="T8" fmla="*/ 65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2" y="2"/>
                    <a:pt x="0" y="4"/>
                    <a:pt x="2" y="6"/>
                  </a:cubicBezTo>
                  <a:cubicBezTo>
                    <a:pt x="3" y="5"/>
                    <a:pt x="2" y="3"/>
                    <a:pt x="3" y="3"/>
                  </a:cubicBezTo>
                  <a:cubicBezTo>
                    <a:pt x="4" y="2"/>
                    <a:pt x="5" y="3"/>
                    <a:pt x="6" y="3"/>
                  </a:cubicBezTo>
                  <a:cubicBezTo>
                    <a:pt x="6" y="2"/>
                    <a:pt x="6" y="1"/>
                    <a:pt x="5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49" name="Freeform 586">
              <a:extLst>
                <a:ext uri="{FF2B5EF4-FFF2-40B4-BE49-F238E27FC236}">
                  <a16:creationId xmlns:a16="http://schemas.microsoft.com/office/drawing/2014/main" id="{85952DCC-BFD7-4F7C-8103-6389D4C0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3395"/>
              <a:ext cx="27" cy="22"/>
            </a:xfrm>
            <a:custGeom>
              <a:avLst/>
              <a:gdLst>
                <a:gd name="T0" fmla="*/ 45 w 12"/>
                <a:gd name="T1" fmla="*/ 0 h 9"/>
                <a:gd name="T2" fmla="*/ 45 w 12"/>
                <a:gd name="T3" fmla="*/ 132 h 9"/>
                <a:gd name="T4" fmla="*/ 137 w 12"/>
                <a:gd name="T5" fmla="*/ 90 h 9"/>
                <a:gd name="T6" fmla="*/ 72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0" y="1"/>
                    <a:pt x="0" y="7"/>
                    <a:pt x="4" y="9"/>
                  </a:cubicBezTo>
                  <a:cubicBezTo>
                    <a:pt x="4" y="6"/>
                    <a:pt x="10" y="5"/>
                    <a:pt x="12" y="6"/>
                  </a:cubicBezTo>
                  <a:cubicBezTo>
                    <a:pt x="12" y="4"/>
                    <a:pt x="9" y="0"/>
                    <a:pt x="6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0" name="Freeform 587">
              <a:extLst>
                <a:ext uri="{FF2B5EF4-FFF2-40B4-BE49-F238E27FC236}">
                  <a16:creationId xmlns:a16="http://schemas.microsoft.com/office/drawing/2014/main" id="{A7BAE314-91B8-46A6-9A45-E6677462F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441"/>
              <a:ext cx="18" cy="12"/>
            </a:xfrm>
            <a:custGeom>
              <a:avLst/>
              <a:gdLst>
                <a:gd name="T0" fmla="*/ 11 w 8"/>
                <a:gd name="T1" fmla="*/ 0 h 5"/>
                <a:gd name="T2" fmla="*/ 0 w 8"/>
                <a:gd name="T3" fmla="*/ 41 h 5"/>
                <a:gd name="T4" fmla="*/ 56 w 8"/>
                <a:gd name="T5" fmla="*/ 70 h 5"/>
                <a:gd name="T6" fmla="*/ 56 w 8"/>
                <a:gd name="T7" fmla="*/ 29 h 5"/>
                <a:gd name="T8" fmla="*/ 92 w 8"/>
                <a:gd name="T9" fmla="*/ 29 h 5"/>
                <a:gd name="T10" fmla="*/ 56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1" y="0"/>
                  </a:moveTo>
                  <a:cubicBezTo>
                    <a:pt x="0" y="1"/>
                    <a:pt x="0" y="1"/>
                    <a:pt x="0" y="3"/>
                  </a:cubicBezTo>
                  <a:cubicBezTo>
                    <a:pt x="1" y="5"/>
                    <a:pt x="3" y="4"/>
                    <a:pt x="5" y="5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6" y="2"/>
                    <a:pt x="7" y="3"/>
                    <a:pt x="8" y="2"/>
                  </a:cubicBezTo>
                  <a:cubicBezTo>
                    <a:pt x="7" y="1"/>
                    <a:pt x="6" y="0"/>
                    <a:pt x="5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1" name="Freeform 588">
              <a:extLst>
                <a:ext uri="{FF2B5EF4-FFF2-40B4-BE49-F238E27FC236}">
                  <a16:creationId xmlns:a16="http://schemas.microsoft.com/office/drawing/2014/main" id="{57161B29-BF37-4703-B07B-400F120B8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3458"/>
              <a:ext cx="15" cy="19"/>
            </a:xfrm>
            <a:custGeom>
              <a:avLst/>
              <a:gdLst>
                <a:gd name="T0" fmla="*/ 60 w 7"/>
                <a:gd name="T1" fmla="*/ 0 h 8"/>
                <a:gd name="T2" fmla="*/ 19 w 7"/>
                <a:gd name="T3" fmla="*/ 69 h 8"/>
                <a:gd name="T4" fmla="*/ 69 w 7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5" y="0"/>
                    <a:pt x="0" y="3"/>
                    <a:pt x="2" y="5"/>
                  </a:cubicBezTo>
                  <a:cubicBezTo>
                    <a:pt x="4" y="8"/>
                    <a:pt x="6" y="1"/>
                    <a:pt x="7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2" name="Freeform 589">
              <a:extLst>
                <a:ext uri="{FF2B5EF4-FFF2-40B4-BE49-F238E27FC236}">
                  <a16:creationId xmlns:a16="http://schemas.microsoft.com/office/drawing/2014/main" id="{7D6EDE46-01CF-4DE5-B682-DF47DB714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3360"/>
              <a:ext cx="14" cy="12"/>
            </a:xfrm>
            <a:custGeom>
              <a:avLst/>
              <a:gdLst>
                <a:gd name="T0" fmla="*/ 37 w 6"/>
                <a:gd name="T1" fmla="*/ 0 h 5"/>
                <a:gd name="T2" fmla="*/ 28 w 6"/>
                <a:gd name="T3" fmla="*/ 0 h 5"/>
                <a:gd name="T4" fmla="*/ 4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5"/>
                    <a:pt x="6" y="3"/>
                    <a:pt x="4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3" name="Freeform 590">
              <a:extLst>
                <a:ext uri="{FF2B5EF4-FFF2-40B4-BE49-F238E27FC236}">
                  <a16:creationId xmlns:a16="http://schemas.microsoft.com/office/drawing/2014/main" id="{9BA17EA7-B424-4E2B-A3A0-5C575BA2C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838"/>
              <a:ext cx="29" cy="31"/>
            </a:xfrm>
            <a:custGeom>
              <a:avLst/>
              <a:gdLst>
                <a:gd name="T0" fmla="*/ 65 w 13"/>
                <a:gd name="T1" fmla="*/ 0 h 13"/>
                <a:gd name="T2" fmla="*/ 9 w 13"/>
                <a:gd name="T3" fmla="*/ 41 h 13"/>
                <a:gd name="T4" fmla="*/ 20 w 13"/>
                <a:gd name="T5" fmla="*/ 148 h 13"/>
                <a:gd name="T6" fmla="*/ 89 w 13"/>
                <a:gd name="T7" fmla="*/ 176 h 13"/>
                <a:gd name="T8" fmla="*/ 145 w 13"/>
                <a:gd name="T9" fmla="*/ 98 h 13"/>
                <a:gd name="T10" fmla="*/ 65 w 13"/>
                <a:gd name="T11" fmla="*/ 0 h 13"/>
                <a:gd name="T12" fmla="*/ 65 w 1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0" y="6"/>
                    <a:pt x="0" y="9"/>
                    <a:pt x="2" y="11"/>
                  </a:cubicBezTo>
                  <a:cubicBezTo>
                    <a:pt x="3" y="13"/>
                    <a:pt x="5" y="13"/>
                    <a:pt x="8" y="13"/>
                  </a:cubicBezTo>
                  <a:cubicBezTo>
                    <a:pt x="12" y="12"/>
                    <a:pt x="13" y="9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4" name="Freeform 591">
              <a:extLst>
                <a:ext uri="{FF2B5EF4-FFF2-40B4-BE49-F238E27FC236}">
                  <a16:creationId xmlns:a16="http://schemas.microsoft.com/office/drawing/2014/main" id="{1763C655-6711-4A55-BE87-61BB2F243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1" y="2848"/>
              <a:ext cx="11" cy="12"/>
            </a:xfrm>
            <a:custGeom>
              <a:avLst/>
              <a:gdLst>
                <a:gd name="T0" fmla="*/ 9 w 5"/>
                <a:gd name="T1" fmla="*/ 58 h 5"/>
                <a:gd name="T2" fmla="*/ 0 w 5"/>
                <a:gd name="T3" fmla="*/ 29 h 5"/>
                <a:gd name="T4" fmla="*/ 9 w 5"/>
                <a:gd name="T5" fmla="*/ 12 h 5"/>
                <a:gd name="T6" fmla="*/ 20 w 5"/>
                <a:gd name="T7" fmla="*/ 0 h 5"/>
                <a:gd name="T8" fmla="*/ 53 w 5"/>
                <a:gd name="T9" fmla="*/ 41 h 5"/>
                <a:gd name="T10" fmla="*/ 53 w 5"/>
                <a:gd name="T11" fmla="*/ 41 h 5"/>
                <a:gd name="T12" fmla="*/ 33 w 5"/>
                <a:gd name="T13" fmla="*/ 70 h 5"/>
                <a:gd name="T14" fmla="*/ 9 w 5"/>
                <a:gd name="T15" fmla="*/ 5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0" y="4"/>
                    <a:pt x="0" y="3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4" y="0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5"/>
                    <a:pt x="3" y="5"/>
                  </a:cubicBezTo>
                  <a:cubicBezTo>
                    <a:pt x="2" y="5"/>
                    <a:pt x="1" y="5"/>
                    <a:pt x="1" y="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5" name="Freeform 592">
              <a:extLst>
                <a:ext uri="{FF2B5EF4-FFF2-40B4-BE49-F238E27FC236}">
                  <a16:creationId xmlns:a16="http://schemas.microsoft.com/office/drawing/2014/main" id="{675598D2-88D7-4A1A-AB0B-302E4200A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850"/>
              <a:ext cx="14" cy="15"/>
            </a:xfrm>
            <a:custGeom>
              <a:avLst/>
              <a:gdLst>
                <a:gd name="T0" fmla="*/ 28 w 6"/>
                <a:gd name="T1" fmla="*/ 0 h 6"/>
                <a:gd name="T2" fmla="*/ 28 w 6"/>
                <a:gd name="T3" fmla="*/ 0 h 6"/>
                <a:gd name="T4" fmla="*/ 37 w 6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6"/>
                    <a:pt x="6" y="3"/>
                    <a:pt x="3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6" name="Freeform 593">
              <a:extLst>
                <a:ext uri="{FF2B5EF4-FFF2-40B4-BE49-F238E27FC236}">
                  <a16:creationId xmlns:a16="http://schemas.microsoft.com/office/drawing/2014/main" id="{7881F27B-1777-4A99-8205-8A475850F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3362"/>
              <a:ext cx="2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8 w 1"/>
                <a:gd name="T5" fmla="*/ 0 h 2"/>
                <a:gd name="T6" fmla="*/ 0 w 1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7" name="Freeform 594">
              <a:extLst>
                <a:ext uri="{FF2B5EF4-FFF2-40B4-BE49-F238E27FC236}">
                  <a16:creationId xmlns:a16="http://schemas.microsoft.com/office/drawing/2014/main" id="{85BF436E-D4BD-4367-81C6-394FDC6AE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398"/>
              <a:ext cx="11" cy="12"/>
            </a:xfrm>
            <a:custGeom>
              <a:avLst/>
              <a:gdLst>
                <a:gd name="T0" fmla="*/ 33 w 5"/>
                <a:gd name="T1" fmla="*/ 0 h 5"/>
                <a:gd name="T2" fmla="*/ 20 w 5"/>
                <a:gd name="T3" fmla="*/ 70 h 5"/>
                <a:gd name="T4" fmla="*/ 44 w 5"/>
                <a:gd name="T5" fmla="*/ 29 h 5"/>
                <a:gd name="T6" fmla="*/ 53 w 5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0"/>
                    <a:pt x="0" y="5"/>
                    <a:pt x="2" y="5"/>
                  </a:cubicBezTo>
                  <a:cubicBezTo>
                    <a:pt x="3" y="5"/>
                    <a:pt x="4" y="3"/>
                    <a:pt x="4" y="2"/>
                  </a:cubicBezTo>
                  <a:cubicBezTo>
                    <a:pt x="4" y="1"/>
                    <a:pt x="5" y="2"/>
                    <a:pt x="5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8" name="Freeform 595">
              <a:extLst>
                <a:ext uri="{FF2B5EF4-FFF2-40B4-BE49-F238E27FC236}">
                  <a16:creationId xmlns:a16="http://schemas.microsoft.com/office/drawing/2014/main" id="{1DCC6125-6F01-4CDC-A838-F08DBCF94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441"/>
              <a:ext cx="9" cy="9"/>
            </a:xfrm>
            <a:custGeom>
              <a:avLst/>
              <a:gdLst>
                <a:gd name="T0" fmla="*/ 11 w 4"/>
                <a:gd name="T1" fmla="*/ 11 h 4"/>
                <a:gd name="T2" fmla="*/ 36 w 4"/>
                <a:gd name="T3" fmla="*/ 36 h 4"/>
                <a:gd name="T4" fmla="*/ 25 w 4"/>
                <a:gd name="T5" fmla="*/ 0 h 4"/>
                <a:gd name="T6" fmla="*/ 25 w 4"/>
                <a:gd name="T7" fmla="*/ 1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0" y="2"/>
                    <a:pt x="2" y="4"/>
                    <a:pt x="3" y="3"/>
                  </a:cubicBezTo>
                  <a:cubicBezTo>
                    <a:pt x="4" y="2"/>
                    <a:pt x="4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59" name="Freeform 596">
              <a:extLst>
                <a:ext uri="{FF2B5EF4-FFF2-40B4-BE49-F238E27FC236}">
                  <a16:creationId xmlns:a16="http://schemas.microsoft.com/office/drawing/2014/main" id="{857C53CD-350F-4487-BB8A-4F25177B5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3462"/>
              <a:ext cx="4" cy="8"/>
            </a:xfrm>
            <a:custGeom>
              <a:avLst/>
              <a:gdLst>
                <a:gd name="T0" fmla="*/ 8 w 2"/>
                <a:gd name="T1" fmla="*/ 21 h 3"/>
                <a:gd name="T2" fmla="*/ 8 w 2"/>
                <a:gd name="T3" fmla="*/ 56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0" name="Freeform 597">
              <a:extLst>
                <a:ext uri="{FF2B5EF4-FFF2-40B4-BE49-F238E27FC236}">
                  <a16:creationId xmlns:a16="http://schemas.microsoft.com/office/drawing/2014/main" id="{79DDD704-7618-4CBE-82C2-B70B584EB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3400"/>
              <a:ext cx="9" cy="10"/>
            </a:xfrm>
            <a:custGeom>
              <a:avLst/>
              <a:gdLst>
                <a:gd name="T0" fmla="*/ 0 w 4"/>
                <a:gd name="T1" fmla="*/ 63 h 4"/>
                <a:gd name="T2" fmla="*/ 25 w 4"/>
                <a:gd name="T3" fmla="*/ 0 h 4"/>
                <a:gd name="T4" fmla="*/ 0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0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1" name="Freeform 598">
              <a:extLst>
                <a:ext uri="{FF2B5EF4-FFF2-40B4-BE49-F238E27FC236}">
                  <a16:creationId xmlns:a16="http://schemas.microsoft.com/office/drawing/2014/main" id="{ADD6A2D8-BBBF-44BE-9DDE-EA5508691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3417"/>
              <a:ext cx="7" cy="17"/>
            </a:xfrm>
            <a:custGeom>
              <a:avLst/>
              <a:gdLst>
                <a:gd name="T0" fmla="*/ 0 w 3"/>
                <a:gd name="T1" fmla="*/ 70 h 7"/>
                <a:gd name="T2" fmla="*/ 28 w 3"/>
                <a:gd name="T3" fmla="*/ 70 h 7"/>
                <a:gd name="T4" fmla="*/ 12 w 3"/>
                <a:gd name="T5" fmla="*/ 0 h 7"/>
                <a:gd name="T6" fmla="*/ 0 w 3"/>
                <a:gd name="T7" fmla="*/ 7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5"/>
                  </a:moveTo>
                  <a:cubicBezTo>
                    <a:pt x="1" y="7"/>
                    <a:pt x="2" y="7"/>
                    <a:pt x="2" y="5"/>
                  </a:cubicBezTo>
                  <a:cubicBezTo>
                    <a:pt x="3" y="3"/>
                    <a:pt x="2" y="2"/>
                    <a:pt x="1" y="0"/>
                  </a:cubicBezTo>
                  <a:cubicBezTo>
                    <a:pt x="1" y="2"/>
                    <a:pt x="3" y="5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2" name="Freeform 599">
              <a:extLst>
                <a:ext uri="{FF2B5EF4-FFF2-40B4-BE49-F238E27FC236}">
                  <a16:creationId xmlns:a16="http://schemas.microsoft.com/office/drawing/2014/main" id="{70BC83EF-5690-4CED-B32C-B28C9ED37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3462"/>
              <a:ext cx="2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w 1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3" name="Freeform 600">
              <a:extLst>
                <a:ext uri="{FF2B5EF4-FFF2-40B4-BE49-F238E27FC236}">
                  <a16:creationId xmlns:a16="http://schemas.microsoft.com/office/drawing/2014/main" id="{48ABFE40-186C-4C07-9347-D8BE354FD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719"/>
              <a:ext cx="47" cy="62"/>
            </a:xfrm>
            <a:custGeom>
              <a:avLst/>
              <a:gdLst>
                <a:gd name="T0" fmla="*/ 56 w 21"/>
                <a:gd name="T1" fmla="*/ 29 h 26"/>
                <a:gd name="T2" fmla="*/ 56 w 21"/>
                <a:gd name="T3" fmla="*/ 41 h 26"/>
                <a:gd name="T4" fmla="*/ 20 w 21"/>
                <a:gd name="T5" fmla="*/ 246 h 26"/>
                <a:gd name="T6" fmla="*/ 134 w 21"/>
                <a:gd name="T7" fmla="*/ 353 h 26"/>
                <a:gd name="T8" fmla="*/ 215 w 21"/>
                <a:gd name="T9" fmla="*/ 272 h 26"/>
                <a:gd name="T10" fmla="*/ 154 w 21"/>
                <a:gd name="T11" fmla="*/ 29 h 26"/>
                <a:gd name="T12" fmla="*/ 56 w 21"/>
                <a:gd name="T13" fmla="*/ 2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6">
                  <a:moveTo>
                    <a:pt x="5" y="2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1" y="7"/>
                    <a:pt x="0" y="12"/>
                    <a:pt x="2" y="18"/>
                  </a:cubicBezTo>
                  <a:cubicBezTo>
                    <a:pt x="4" y="23"/>
                    <a:pt x="8" y="26"/>
                    <a:pt x="12" y="26"/>
                  </a:cubicBezTo>
                  <a:cubicBezTo>
                    <a:pt x="14" y="26"/>
                    <a:pt x="17" y="25"/>
                    <a:pt x="19" y="20"/>
                  </a:cubicBezTo>
                  <a:cubicBezTo>
                    <a:pt x="21" y="16"/>
                    <a:pt x="19" y="6"/>
                    <a:pt x="14" y="2"/>
                  </a:cubicBezTo>
                  <a:cubicBezTo>
                    <a:pt x="11" y="0"/>
                    <a:pt x="8" y="0"/>
                    <a:pt x="5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4" name="Freeform 601">
              <a:extLst>
                <a:ext uri="{FF2B5EF4-FFF2-40B4-BE49-F238E27FC236}">
                  <a16:creationId xmlns:a16="http://schemas.microsoft.com/office/drawing/2014/main" id="{E0EC380C-6700-4208-8C74-8CAF164D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76"/>
              <a:ext cx="45" cy="55"/>
            </a:xfrm>
            <a:custGeom>
              <a:avLst/>
              <a:gdLst>
                <a:gd name="T0" fmla="*/ 81 w 20"/>
                <a:gd name="T1" fmla="*/ 29 h 23"/>
                <a:gd name="T2" fmla="*/ 11 w 20"/>
                <a:gd name="T3" fmla="*/ 165 h 23"/>
                <a:gd name="T4" fmla="*/ 0 w 20"/>
                <a:gd name="T5" fmla="*/ 177 h 23"/>
                <a:gd name="T6" fmla="*/ 36 w 20"/>
                <a:gd name="T7" fmla="*/ 258 h 23"/>
                <a:gd name="T8" fmla="*/ 117 w 20"/>
                <a:gd name="T9" fmla="*/ 316 h 23"/>
                <a:gd name="T10" fmla="*/ 182 w 20"/>
                <a:gd name="T11" fmla="*/ 258 h 23"/>
                <a:gd name="T12" fmla="*/ 173 w 20"/>
                <a:gd name="T13" fmla="*/ 41 h 23"/>
                <a:gd name="T14" fmla="*/ 81 w 20"/>
                <a:gd name="T15" fmla="*/ 29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3">
                  <a:moveTo>
                    <a:pt x="7" y="2"/>
                  </a:moveTo>
                  <a:cubicBezTo>
                    <a:pt x="3" y="4"/>
                    <a:pt x="1" y="8"/>
                    <a:pt x="1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5"/>
                    <a:pt x="1" y="18"/>
                    <a:pt x="3" y="19"/>
                  </a:cubicBezTo>
                  <a:cubicBezTo>
                    <a:pt x="5" y="22"/>
                    <a:pt x="8" y="23"/>
                    <a:pt x="10" y="23"/>
                  </a:cubicBezTo>
                  <a:cubicBezTo>
                    <a:pt x="12" y="23"/>
                    <a:pt x="14" y="21"/>
                    <a:pt x="16" y="19"/>
                  </a:cubicBezTo>
                  <a:cubicBezTo>
                    <a:pt x="20" y="16"/>
                    <a:pt x="19" y="7"/>
                    <a:pt x="15" y="3"/>
                  </a:cubicBezTo>
                  <a:cubicBezTo>
                    <a:pt x="13" y="0"/>
                    <a:pt x="10" y="0"/>
                    <a:pt x="7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5" name="Freeform 602">
              <a:extLst>
                <a:ext uri="{FF2B5EF4-FFF2-40B4-BE49-F238E27FC236}">
                  <a16:creationId xmlns:a16="http://schemas.microsoft.com/office/drawing/2014/main" id="{D2D866EF-4927-481E-AAA6-CF2A7A6D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891"/>
              <a:ext cx="42" cy="62"/>
            </a:xfrm>
            <a:custGeom>
              <a:avLst/>
              <a:gdLst>
                <a:gd name="T0" fmla="*/ 33 w 19"/>
                <a:gd name="T1" fmla="*/ 79 h 26"/>
                <a:gd name="T2" fmla="*/ 53 w 19"/>
                <a:gd name="T3" fmla="*/ 324 h 26"/>
                <a:gd name="T4" fmla="*/ 133 w 19"/>
                <a:gd name="T5" fmla="*/ 324 h 26"/>
                <a:gd name="T6" fmla="*/ 195 w 19"/>
                <a:gd name="T7" fmla="*/ 79 h 26"/>
                <a:gd name="T8" fmla="*/ 117 w 19"/>
                <a:gd name="T9" fmla="*/ 12 h 26"/>
                <a:gd name="T10" fmla="*/ 33 w 19"/>
                <a:gd name="T11" fmla="*/ 79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6">
                  <a:moveTo>
                    <a:pt x="3" y="6"/>
                  </a:moveTo>
                  <a:cubicBezTo>
                    <a:pt x="0" y="12"/>
                    <a:pt x="1" y="21"/>
                    <a:pt x="5" y="24"/>
                  </a:cubicBezTo>
                  <a:cubicBezTo>
                    <a:pt x="7" y="26"/>
                    <a:pt x="10" y="26"/>
                    <a:pt x="12" y="24"/>
                  </a:cubicBezTo>
                  <a:cubicBezTo>
                    <a:pt x="15" y="22"/>
                    <a:pt x="19" y="12"/>
                    <a:pt x="18" y="6"/>
                  </a:cubicBezTo>
                  <a:cubicBezTo>
                    <a:pt x="17" y="3"/>
                    <a:pt x="14" y="1"/>
                    <a:pt x="11" y="1"/>
                  </a:cubicBezTo>
                  <a:cubicBezTo>
                    <a:pt x="7" y="0"/>
                    <a:pt x="4" y="2"/>
                    <a:pt x="3" y="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6" name="Freeform 603">
              <a:extLst>
                <a:ext uri="{FF2B5EF4-FFF2-40B4-BE49-F238E27FC236}">
                  <a16:creationId xmlns:a16="http://schemas.microsoft.com/office/drawing/2014/main" id="{5D08B0B7-1454-4831-A972-61C85FA7C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843"/>
              <a:ext cx="32" cy="50"/>
            </a:xfrm>
            <a:custGeom>
              <a:avLst/>
              <a:gdLst>
                <a:gd name="T0" fmla="*/ 25 w 14"/>
                <a:gd name="T1" fmla="*/ 69 h 21"/>
                <a:gd name="T2" fmla="*/ 48 w 14"/>
                <a:gd name="T3" fmla="*/ 243 h 21"/>
                <a:gd name="T4" fmla="*/ 121 w 14"/>
                <a:gd name="T5" fmla="*/ 271 h 21"/>
                <a:gd name="T6" fmla="*/ 158 w 14"/>
                <a:gd name="T7" fmla="*/ 176 h 21"/>
                <a:gd name="T8" fmla="*/ 94 w 14"/>
                <a:gd name="T9" fmla="*/ 12 h 21"/>
                <a:gd name="T10" fmla="*/ 25 w 14"/>
                <a:gd name="T11" fmla="*/ 6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2" y="5"/>
                  </a:moveTo>
                  <a:cubicBezTo>
                    <a:pt x="0" y="10"/>
                    <a:pt x="1" y="15"/>
                    <a:pt x="4" y="18"/>
                  </a:cubicBezTo>
                  <a:cubicBezTo>
                    <a:pt x="6" y="20"/>
                    <a:pt x="8" y="21"/>
                    <a:pt x="10" y="20"/>
                  </a:cubicBezTo>
                  <a:cubicBezTo>
                    <a:pt x="12" y="19"/>
                    <a:pt x="13" y="17"/>
                    <a:pt x="13" y="13"/>
                  </a:cubicBezTo>
                  <a:cubicBezTo>
                    <a:pt x="14" y="9"/>
                    <a:pt x="12" y="2"/>
                    <a:pt x="8" y="1"/>
                  </a:cubicBezTo>
                  <a:cubicBezTo>
                    <a:pt x="6" y="0"/>
                    <a:pt x="4" y="1"/>
                    <a:pt x="2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7" name="Freeform 604">
              <a:extLst>
                <a:ext uri="{FF2B5EF4-FFF2-40B4-BE49-F238E27FC236}">
                  <a16:creationId xmlns:a16="http://schemas.microsoft.com/office/drawing/2014/main" id="{E442546A-7365-4593-9496-1680B1992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793"/>
              <a:ext cx="31" cy="50"/>
            </a:xfrm>
            <a:custGeom>
              <a:avLst/>
              <a:gdLst>
                <a:gd name="T0" fmla="*/ 53 w 14"/>
                <a:gd name="T1" fmla="*/ 12 h 21"/>
                <a:gd name="T2" fmla="*/ 9 w 14"/>
                <a:gd name="T3" fmla="*/ 69 h 21"/>
                <a:gd name="T4" fmla="*/ 35 w 14"/>
                <a:gd name="T5" fmla="*/ 255 h 21"/>
                <a:gd name="T6" fmla="*/ 89 w 14"/>
                <a:gd name="T7" fmla="*/ 271 h 21"/>
                <a:gd name="T8" fmla="*/ 142 w 14"/>
                <a:gd name="T9" fmla="*/ 136 h 21"/>
                <a:gd name="T10" fmla="*/ 53 w 14"/>
                <a:gd name="T11" fmla="*/ 1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5" y="1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0" y="9"/>
                    <a:pt x="0" y="16"/>
                    <a:pt x="3" y="19"/>
                  </a:cubicBezTo>
                  <a:cubicBezTo>
                    <a:pt x="4" y="20"/>
                    <a:pt x="6" y="21"/>
                    <a:pt x="8" y="20"/>
                  </a:cubicBezTo>
                  <a:cubicBezTo>
                    <a:pt x="12" y="19"/>
                    <a:pt x="14" y="15"/>
                    <a:pt x="13" y="10"/>
                  </a:cubicBezTo>
                  <a:cubicBezTo>
                    <a:pt x="12" y="5"/>
                    <a:pt x="9" y="0"/>
                    <a:pt x="5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8" name="Freeform 605">
              <a:extLst>
                <a:ext uri="{FF2B5EF4-FFF2-40B4-BE49-F238E27FC236}">
                  <a16:creationId xmlns:a16="http://schemas.microsoft.com/office/drawing/2014/main" id="{150CE1F2-3DB3-4DC7-9398-D038725E3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968"/>
              <a:ext cx="42" cy="69"/>
            </a:xfrm>
            <a:custGeom>
              <a:avLst/>
              <a:gdLst>
                <a:gd name="T0" fmla="*/ 97 w 19"/>
                <a:gd name="T1" fmla="*/ 12 h 29"/>
                <a:gd name="T2" fmla="*/ 97 w 19"/>
                <a:gd name="T3" fmla="*/ 12 h 29"/>
                <a:gd name="T4" fmla="*/ 20 w 19"/>
                <a:gd name="T5" fmla="*/ 226 h 29"/>
                <a:gd name="T6" fmla="*/ 33 w 19"/>
                <a:gd name="T7" fmla="*/ 255 h 29"/>
                <a:gd name="T8" fmla="*/ 88 w 19"/>
                <a:gd name="T9" fmla="*/ 378 h 29"/>
                <a:gd name="T10" fmla="*/ 153 w 19"/>
                <a:gd name="T11" fmla="*/ 352 h 29"/>
                <a:gd name="T12" fmla="*/ 170 w 19"/>
                <a:gd name="T13" fmla="*/ 40 h 29"/>
                <a:gd name="T14" fmla="*/ 97 w 19"/>
                <a:gd name="T15" fmla="*/ 12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9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2" y="4"/>
                    <a:pt x="0" y="11"/>
                    <a:pt x="2" y="17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23"/>
                    <a:pt x="5" y="27"/>
                    <a:pt x="8" y="28"/>
                  </a:cubicBezTo>
                  <a:cubicBezTo>
                    <a:pt x="10" y="29"/>
                    <a:pt x="12" y="28"/>
                    <a:pt x="14" y="26"/>
                  </a:cubicBezTo>
                  <a:cubicBezTo>
                    <a:pt x="17" y="23"/>
                    <a:pt x="19" y="9"/>
                    <a:pt x="16" y="3"/>
                  </a:cubicBezTo>
                  <a:cubicBezTo>
                    <a:pt x="14" y="0"/>
                    <a:pt x="12" y="0"/>
                    <a:pt x="9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69" name="Freeform 606">
              <a:extLst>
                <a:ext uri="{FF2B5EF4-FFF2-40B4-BE49-F238E27FC236}">
                  <a16:creationId xmlns:a16="http://schemas.microsoft.com/office/drawing/2014/main" id="{A7D2FF0E-60DE-4345-AB36-1A6049E76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767"/>
              <a:ext cx="52" cy="67"/>
            </a:xfrm>
            <a:custGeom>
              <a:avLst/>
              <a:gdLst>
                <a:gd name="T0" fmla="*/ 138 w 23"/>
                <a:gd name="T1" fmla="*/ 0 h 28"/>
                <a:gd name="T2" fmla="*/ 36 w 23"/>
                <a:gd name="T3" fmla="*/ 98 h 28"/>
                <a:gd name="T4" fmla="*/ 93 w 23"/>
                <a:gd name="T5" fmla="*/ 373 h 28"/>
                <a:gd name="T6" fmla="*/ 163 w 23"/>
                <a:gd name="T7" fmla="*/ 354 h 28"/>
                <a:gd name="T8" fmla="*/ 240 w 23"/>
                <a:gd name="T9" fmla="*/ 57 h 28"/>
                <a:gd name="T10" fmla="*/ 138 w 23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8">
                  <a:moveTo>
                    <a:pt x="12" y="0"/>
                  </a:moveTo>
                  <a:cubicBezTo>
                    <a:pt x="7" y="0"/>
                    <a:pt x="4" y="3"/>
                    <a:pt x="3" y="7"/>
                  </a:cubicBezTo>
                  <a:cubicBezTo>
                    <a:pt x="0" y="14"/>
                    <a:pt x="3" y="25"/>
                    <a:pt x="8" y="27"/>
                  </a:cubicBezTo>
                  <a:cubicBezTo>
                    <a:pt x="10" y="28"/>
                    <a:pt x="12" y="28"/>
                    <a:pt x="14" y="26"/>
                  </a:cubicBezTo>
                  <a:cubicBezTo>
                    <a:pt x="19" y="20"/>
                    <a:pt x="23" y="10"/>
                    <a:pt x="21" y="4"/>
                  </a:cubicBezTo>
                  <a:cubicBezTo>
                    <a:pt x="20" y="2"/>
                    <a:pt x="17" y="0"/>
                    <a:pt x="12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0" name="Freeform 607">
              <a:extLst>
                <a:ext uri="{FF2B5EF4-FFF2-40B4-BE49-F238E27FC236}">
                  <a16:creationId xmlns:a16="http://schemas.microsoft.com/office/drawing/2014/main" id="{3184D365-6BBA-4BB3-8A43-A3CA479DD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2728"/>
              <a:ext cx="42" cy="39"/>
            </a:xfrm>
            <a:custGeom>
              <a:avLst/>
              <a:gdLst>
                <a:gd name="T0" fmla="*/ 108 w 19"/>
                <a:gd name="T1" fmla="*/ 0 h 16"/>
                <a:gd name="T2" fmla="*/ 108 w 19"/>
                <a:gd name="T3" fmla="*/ 0 h 16"/>
                <a:gd name="T4" fmla="*/ 9 w 19"/>
                <a:gd name="T5" fmla="*/ 71 h 16"/>
                <a:gd name="T6" fmla="*/ 33 w 19"/>
                <a:gd name="T7" fmla="*/ 190 h 16"/>
                <a:gd name="T8" fmla="*/ 133 w 19"/>
                <a:gd name="T9" fmla="*/ 219 h 16"/>
                <a:gd name="T10" fmla="*/ 195 w 19"/>
                <a:gd name="T11" fmla="*/ 90 h 16"/>
                <a:gd name="T12" fmla="*/ 108 w 19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6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3" y="2"/>
                    <a:pt x="1" y="5"/>
                  </a:cubicBezTo>
                  <a:cubicBezTo>
                    <a:pt x="0" y="8"/>
                    <a:pt x="1" y="11"/>
                    <a:pt x="3" y="13"/>
                  </a:cubicBezTo>
                  <a:cubicBezTo>
                    <a:pt x="5" y="16"/>
                    <a:pt x="9" y="16"/>
                    <a:pt x="12" y="15"/>
                  </a:cubicBezTo>
                  <a:cubicBezTo>
                    <a:pt x="16" y="14"/>
                    <a:pt x="19" y="10"/>
                    <a:pt x="18" y="6"/>
                  </a:cubicBezTo>
                  <a:cubicBezTo>
                    <a:pt x="18" y="4"/>
                    <a:pt x="17" y="0"/>
                    <a:pt x="10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1" name="Freeform 608">
              <a:extLst>
                <a:ext uri="{FF2B5EF4-FFF2-40B4-BE49-F238E27FC236}">
                  <a16:creationId xmlns:a16="http://schemas.microsoft.com/office/drawing/2014/main" id="{B66CD441-991D-4508-9FA4-0F055EF05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774"/>
              <a:ext cx="38" cy="43"/>
            </a:xfrm>
            <a:custGeom>
              <a:avLst/>
              <a:gdLst>
                <a:gd name="T0" fmla="*/ 36 w 17"/>
                <a:gd name="T1" fmla="*/ 69 h 18"/>
                <a:gd name="T2" fmla="*/ 20 w 17"/>
                <a:gd name="T3" fmla="*/ 189 h 18"/>
                <a:gd name="T4" fmla="*/ 101 w 17"/>
                <a:gd name="T5" fmla="*/ 246 h 18"/>
                <a:gd name="T6" fmla="*/ 190 w 17"/>
                <a:gd name="T7" fmla="*/ 127 h 18"/>
                <a:gd name="T8" fmla="*/ 125 w 17"/>
                <a:gd name="T9" fmla="*/ 12 h 18"/>
                <a:gd name="T10" fmla="*/ 36 w 17"/>
                <a:gd name="T11" fmla="*/ 69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8">
                  <a:moveTo>
                    <a:pt x="3" y="5"/>
                  </a:moveTo>
                  <a:cubicBezTo>
                    <a:pt x="1" y="8"/>
                    <a:pt x="0" y="12"/>
                    <a:pt x="2" y="14"/>
                  </a:cubicBezTo>
                  <a:cubicBezTo>
                    <a:pt x="3" y="16"/>
                    <a:pt x="4" y="18"/>
                    <a:pt x="9" y="18"/>
                  </a:cubicBezTo>
                  <a:cubicBezTo>
                    <a:pt x="14" y="18"/>
                    <a:pt x="16" y="13"/>
                    <a:pt x="17" y="9"/>
                  </a:cubicBezTo>
                  <a:cubicBezTo>
                    <a:pt x="17" y="5"/>
                    <a:pt x="14" y="1"/>
                    <a:pt x="11" y="1"/>
                  </a:cubicBezTo>
                  <a:cubicBezTo>
                    <a:pt x="8" y="0"/>
                    <a:pt x="5" y="2"/>
                    <a:pt x="3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2" name="Freeform 609">
              <a:extLst>
                <a:ext uri="{FF2B5EF4-FFF2-40B4-BE49-F238E27FC236}">
                  <a16:creationId xmlns:a16="http://schemas.microsoft.com/office/drawing/2014/main" id="{CD5960C5-2DD9-461B-B187-C9DD0570F1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2" y="2838"/>
              <a:ext cx="35" cy="39"/>
            </a:xfrm>
            <a:custGeom>
              <a:avLst/>
              <a:gdLst>
                <a:gd name="T0" fmla="*/ 33 w 16"/>
                <a:gd name="T1" fmla="*/ 29 h 16"/>
                <a:gd name="T2" fmla="*/ 20 w 16"/>
                <a:gd name="T3" fmla="*/ 161 h 16"/>
                <a:gd name="T4" fmla="*/ 105 w 16"/>
                <a:gd name="T5" fmla="*/ 232 h 16"/>
                <a:gd name="T6" fmla="*/ 168 w 16"/>
                <a:gd name="T7" fmla="*/ 144 h 16"/>
                <a:gd name="T8" fmla="*/ 168 w 16"/>
                <a:gd name="T9" fmla="*/ 132 h 16"/>
                <a:gd name="T10" fmla="*/ 116 w 16"/>
                <a:gd name="T11" fmla="*/ 12 h 16"/>
                <a:gd name="T12" fmla="*/ 33 w 16"/>
                <a:gd name="T13" fmla="*/ 29 h 16"/>
                <a:gd name="T14" fmla="*/ 116 w 16"/>
                <a:gd name="T15" fmla="*/ 12 h 16"/>
                <a:gd name="T16" fmla="*/ 116 w 16"/>
                <a:gd name="T17" fmla="*/ 12 h 16"/>
                <a:gd name="T18" fmla="*/ 116 w 16"/>
                <a:gd name="T19" fmla="*/ 12 h 16"/>
                <a:gd name="T20" fmla="*/ 116 w 16"/>
                <a:gd name="T21" fmla="*/ 12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6">
                  <a:moveTo>
                    <a:pt x="3" y="2"/>
                  </a:moveTo>
                  <a:cubicBezTo>
                    <a:pt x="1" y="5"/>
                    <a:pt x="0" y="8"/>
                    <a:pt x="2" y="11"/>
                  </a:cubicBezTo>
                  <a:cubicBezTo>
                    <a:pt x="3" y="15"/>
                    <a:pt x="6" y="16"/>
                    <a:pt x="10" y="16"/>
                  </a:cubicBezTo>
                  <a:cubicBezTo>
                    <a:pt x="13" y="16"/>
                    <a:pt x="15" y="13"/>
                    <a:pt x="16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6" y="6"/>
                    <a:pt x="14" y="3"/>
                    <a:pt x="11" y="1"/>
                  </a:cubicBezTo>
                  <a:cubicBezTo>
                    <a:pt x="6" y="0"/>
                    <a:pt x="4" y="1"/>
                    <a:pt x="3" y="2"/>
                  </a:cubicBezTo>
                  <a:close/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3" name="Freeform 610">
              <a:extLst>
                <a:ext uri="{FF2B5EF4-FFF2-40B4-BE49-F238E27FC236}">
                  <a16:creationId xmlns:a16="http://schemas.microsoft.com/office/drawing/2014/main" id="{D0125456-B5F0-4FD9-ADF5-7F2BB4C91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843"/>
              <a:ext cx="40" cy="62"/>
            </a:xfrm>
            <a:custGeom>
              <a:avLst/>
              <a:gdLst>
                <a:gd name="T0" fmla="*/ 98 w 18"/>
                <a:gd name="T1" fmla="*/ 0 h 26"/>
                <a:gd name="T2" fmla="*/ 89 w 18"/>
                <a:gd name="T3" fmla="*/ 0 h 26"/>
                <a:gd name="T4" fmla="*/ 89 w 18"/>
                <a:gd name="T5" fmla="*/ 0 h 26"/>
                <a:gd name="T6" fmla="*/ 89 w 18"/>
                <a:gd name="T7" fmla="*/ 0 h 26"/>
                <a:gd name="T8" fmla="*/ 89 w 18"/>
                <a:gd name="T9" fmla="*/ 12 h 26"/>
                <a:gd name="T10" fmla="*/ 9 w 18"/>
                <a:gd name="T11" fmla="*/ 107 h 26"/>
                <a:gd name="T12" fmla="*/ 0 w 18"/>
                <a:gd name="T13" fmla="*/ 188 h 26"/>
                <a:gd name="T14" fmla="*/ 36 w 18"/>
                <a:gd name="T15" fmla="*/ 312 h 26"/>
                <a:gd name="T16" fmla="*/ 133 w 18"/>
                <a:gd name="T17" fmla="*/ 312 h 26"/>
                <a:gd name="T18" fmla="*/ 178 w 18"/>
                <a:gd name="T19" fmla="*/ 69 h 26"/>
                <a:gd name="T20" fmla="*/ 98 w 18"/>
                <a:gd name="T21" fmla="*/ 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6">
                  <a:moveTo>
                    <a:pt x="9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5" y="1"/>
                    <a:pt x="2" y="4"/>
                    <a:pt x="1" y="8"/>
                  </a:cubicBezTo>
                  <a:cubicBezTo>
                    <a:pt x="0" y="10"/>
                    <a:pt x="0" y="12"/>
                    <a:pt x="0" y="14"/>
                  </a:cubicBezTo>
                  <a:cubicBezTo>
                    <a:pt x="0" y="18"/>
                    <a:pt x="1" y="22"/>
                    <a:pt x="3" y="23"/>
                  </a:cubicBezTo>
                  <a:cubicBezTo>
                    <a:pt x="5" y="24"/>
                    <a:pt x="8" y="26"/>
                    <a:pt x="12" y="23"/>
                  </a:cubicBezTo>
                  <a:cubicBezTo>
                    <a:pt x="17" y="19"/>
                    <a:pt x="18" y="10"/>
                    <a:pt x="16" y="5"/>
                  </a:cubicBezTo>
                  <a:cubicBezTo>
                    <a:pt x="15" y="1"/>
                    <a:pt x="12" y="0"/>
                    <a:pt x="9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4" name="Freeform 611">
              <a:extLst>
                <a:ext uri="{FF2B5EF4-FFF2-40B4-BE49-F238E27FC236}">
                  <a16:creationId xmlns:a16="http://schemas.microsoft.com/office/drawing/2014/main" id="{44D7D4CF-B425-4168-96FC-8F31990F7A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3" y="2898"/>
              <a:ext cx="38" cy="43"/>
            </a:xfrm>
            <a:custGeom>
              <a:avLst/>
              <a:gdLst>
                <a:gd name="T0" fmla="*/ 36 w 17"/>
                <a:gd name="T1" fmla="*/ 29 h 18"/>
                <a:gd name="T2" fmla="*/ 20 w 17"/>
                <a:gd name="T3" fmla="*/ 165 h 18"/>
                <a:gd name="T4" fmla="*/ 101 w 17"/>
                <a:gd name="T5" fmla="*/ 246 h 18"/>
                <a:gd name="T6" fmla="*/ 179 w 17"/>
                <a:gd name="T7" fmla="*/ 165 h 18"/>
                <a:gd name="T8" fmla="*/ 190 w 17"/>
                <a:gd name="T9" fmla="*/ 136 h 18"/>
                <a:gd name="T10" fmla="*/ 125 w 17"/>
                <a:gd name="T11" fmla="*/ 29 h 18"/>
                <a:gd name="T12" fmla="*/ 36 w 17"/>
                <a:gd name="T13" fmla="*/ 29 h 18"/>
                <a:gd name="T14" fmla="*/ 125 w 17"/>
                <a:gd name="T15" fmla="*/ 29 h 18"/>
                <a:gd name="T16" fmla="*/ 125 w 17"/>
                <a:gd name="T17" fmla="*/ 29 h 18"/>
                <a:gd name="T18" fmla="*/ 110 w 17"/>
                <a:gd name="T19" fmla="*/ 29 h 18"/>
                <a:gd name="T20" fmla="*/ 125 w 17"/>
                <a:gd name="T21" fmla="*/ 2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18">
                  <a:moveTo>
                    <a:pt x="3" y="2"/>
                  </a:moveTo>
                  <a:cubicBezTo>
                    <a:pt x="1" y="4"/>
                    <a:pt x="0" y="8"/>
                    <a:pt x="2" y="12"/>
                  </a:cubicBezTo>
                  <a:cubicBezTo>
                    <a:pt x="3" y="15"/>
                    <a:pt x="6" y="18"/>
                    <a:pt x="9" y="18"/>
                  </a:cubicBezTo>
                  <a:cubicBezTo>
                    <a:pt x="13" y="18"/>
                    <a:pt x="16" y="15"/>
                    <a:pt x="16" y="12"/>
                  </a:cubicBezTo>
                  <a:cubicBezTo>
                    <a:pt x="17" y="11"/>
                    <a:pt x="17" y="11"/>
                    <a:pt x="17" y="10"/>
                  </a:cubicBezTo>
                  <a:cubicBezTo>
                    <a:pt x="17" y="7"/>
                    <a:pt x="15" y="4"/>
                    <a:pt x="11" y="2"/>
                  </a:cubicBezTo>
                  <a:cubicBezTo>
                    <a:pt x="7" y="0"/>
                    <a:pt x="4" y="1"/>
                    <a:pt x="3" y="2"/>
                  </a:cubicBezTo>
                  <a:close/>
                  <a:moveTo>
                    <a:pt x="11" y="2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0" y="2"/>
                  </a:cubicBezTo>
                  <a:cubicBezTo>
                    <a:pt x="10" y="2"/>
                    <a:pt x="11" y="2"/>
                    <a:pt x="11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5" name="Freeform 612">
              <a:extLst>
                <a:ext uri="{FF2B5EF4-FFF2-40B4-BE49-F238E27FC236}">
                  <a16:creationId xmlns:a16="http://schemas.microsoft.com/office/drawing/2014/main" id="{23D10FEE-C1C4-4B5E-99AE-BB612CF8B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953"/>
              <a:ext cx="32" cy="38"/>
            </a:xfrm>
            <a:custGeom>
              <a:avLst/>
              <a:gdLst>
                <a:gd name="T0" fmla="*/ 94 w 14"/>
                <a:gd name="T1" fmla="*/ 0 h 16"/>
                <a:gd name="T2" fmla="*/ 94 w 14"/>
                <a:gd name="T3" fmla="*/ 0 h 16"/>
                <a:gd name="T4" fmla="*/ 11 w 14"/>
                <a:gd name="T5" fmla="*/ 107 h 16"/>
                <a:gd name="T6" fmla="*/ 25 w 14"/>
                <a:gd name="T7" fmla="*/ 204 h 16"/>
                <a:gd name="T8" fmla="*/ 94 w 14"/>
                <a:gd name="T9" fmla="*/ 204 h 16"/>
                <a:gd name="T10" fmla="*/ 158 w 14"/>
                <a:gd name="T11" fmla="*/ 57 h 16"/>
                <a:gd name="T12" fmla="*/ 94 w 14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1"/>
                    <a:pt x="2" y="5"/>
                    <a:pt x="1" y="8"/>
                  </a:cubicBezTo>
                  <a:cubicBezTo>
                    <a:pt x="0" y="11"/>
                    <a:pt x="1" y="13"/>
                    <a:pt x="2" y="15"/>
                  </a:cubicBezTo>
                  <a:cubicBezTo>
                    <a:pt x="3" y="15"/>
                    <a:pt x="5" y="16"/>
                    <a:pt x="8" y="15"/>
                  </a:cubicBezTo>
                  <a:cubicBezTo>
                    <a:pt x="12" y="14"/>
                    <a:pt x="14" y="7"/>
                    <a:pt x="13" y="4"/>
                  </a:cubicBezTo>
                  <a:cubicBezTo>
                    <a:pt x="13" y="1"/>
                    <a:pt x="11" y="0"/>
                    <a:pt x="8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6" name="Freeform 613">
              <a:extLst>
                <a:ext uri="{FF2B5EF4-FFF2-40B4-BE49-F238E27FC236}">
                  <a16:creationId xmlns:a16="http://schemas.microsoft.com/office/drawing/2014/main" id="{86C334EC-2EB6-4336-89FE-0C87CB21C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3479"/>
              <a:ext cx="40" cy="48"/>
            </a:xfrm>
            <a:custGeom>
              <a:avLst/>
              <a:gdLst>
                <a:gd name="T0" fmla="*/ 53 w 18"/>
                <a:gd name="T1" fmla="*/ 41 h 20"/>
                <a:gd name="T2" fmla="*/ 53 w 18"/>
                <a:gd name="T3" fmla="*/ 41 h 20"/>
                <a:gd name="T4" fmla="*/ 36 w 18"/>
                <a:gd name="T5" fmla="*/ 235 h 20"/>
                <a:gd name="T6" fmla="*/ 162 w 18"/>
                <a:gd name="T7" fmla="*/ 206 h 20"/>
                <a:gd name="T8" fmla="*/ 187 w 18"/>
                <a:gd name="T9" fmla="*/ 70 h 20"/>
                <a:gd name="T10" fmla="*/ 133 w 18"/>
                <a:gd name="T11" fmla="*/ 0 h 20"/>
                <a:gd name="T12" fmla="*/ 53 w 18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0" y="9"/>
                    <a:pt x="0" y="15"/>
                    <a:pt x="3" y="17"/>
                  </a:cubicBezTo>
                  <a:cubicBezTo>
                    <a:pt x="6" y="20"/>
                    <a:pt x="10" y="20"/>
                    <a:pt x="15" y="15"/>
                  </a:cubicBezTo>
                  <a:cubicBezTo>
                    <a:pt x="17" y="13"/>
                    <a:pt x="18" y="9"/>
                    <a:pt x="17" y="5"/>
                  </a:cubicBezTo>
                  <a:cubicBezTo>
                    <a:pt x="16" y="3"/>
                    <a:pt x="14" y="0"/>
                    <a:pt x="12" y="0"/>
                  </a:cubicBezTo>
                  <a:cubicBezTo>
                    <a:pt x="10" y="0"/>
                    <a:pt x="8" y="0"/>
                    <a:pt x="5" y="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7" name="Freeform 614">
              <a:extLst>
                <a:ext uri="{FF2B5EF4-FFF2-40B4-BE49-F238E27FC236}">
                  <a16:creationId xmlns:a16="http://schemas.microsoft.com/office/drawing/2014/main" id="{19776B1D-7540-48C5-857C-898CA9A1F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3462"/>
              <a:ext cx="29" cy="36"/>
            </a:xfrm>
            <a:custGeom>
              <a:avLst/>
              <a:gdLst>
                <a:gd name="T0" fmla="*/ 80 w 13"/>
                <a:gd name="T1" fmla="*/ 0 h 15"/>
                <a:gd name="T2" fmla="*/ 9 w 13"/>
                <a:gd name="T3" fmla="*/ 70 h 15"/>
                <a:gd name="T4" fmla="*/ 9 w 13"/>
                <a:gd name="T5" fmla="*/ 70 h 15"/>
                <a:gd name="T6" fmla="*/ 9 w 13"/>
                <a:gd name="T7" fmla="*/ 70 h 15"/>
                <a:gd name="T8" fmla="*/ 0 w 13"/>
                <a:gd name="T9" fmla="*/ 127 h 15"/>
                <a:gd name="T10" fmla="*/ 36 w 13"/>
                <a:gd name="T11" fmla="*/ 197 h 15"/>
                <a:gd name="T12" fmla="*/ 125 w 13"/>
                <a:gd name="T13" fmla="*/ 127 h 15"/>
                <a:gd name="T14" fmla="*/ 134 w 13"/>
                <a:gd name="T15" fmla="*/ 29 h 15"/>
                <a:gd name="T16" fmla="*/ 80 w 1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5">
                  <a:moveTo>
                    <a:pt x="7" y="0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12"/>
                    <a:pt x="1" y="13"/>
                    <a:pt x="3" y="14"/>
                  </a:cubicBezTo>
                  <a:cubicBezTo>
                    <a:pt x="5" y="15"/>
                    <a:pt x="9" y="14"/>
                    <a:pt x="11" y="9"/>
                  </a:cubicBezTo>
                  <a:cubicBezTo>
                    <a:pt x="13" y="6"/>
                    <a:pt x="12" y="3"/>
                    <a:pt x="12" y="2"/>
                  </a:cubicBezTo>
                  <a:cubicBezTo>
                    <a:pt x="11" y="1"/>
                    <a:pt x="9" y="0"/>
                    <a:pt x="7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8" name="Freeform 615">
              <a:extLst>
                <a:ext uri="{FF2B5EF4-FFF2-40B4-BE49-F238E27FC236}">
                  <a16:creationId xmlns:a16="http://schemas.microsoft.com/office/drawing/2014/main" id="{1CCB5D88-30BC-4AB6-BBE6-B39755CBE5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0" y="3415"/>
              <a:ext cx="47" cy="62"/>
            </a:xfrm>
            <a:custGeom>
              <a:avLst/>
              <a:gdLst>
                <a:gd name="T0" fmla="*/ 56 w 21"/>
                <a:gd name="T1" fmla="*/ 79 h 26"/>
                <a:gd name="T2" fmla="*/ 20 w 21"/>
                <a:gd name="T3" fmla="*/ 296 h 26"/>
                <a:gd name="T4" fmla="*/ 134 w 21"/>
                <a:gd name="T5" fmla="*/ 353 h 26"/>
                <a:gd name="T6" fmla="*/ 235 w 21"/>
                <a:gd name="T7" fmla="*/ 148 h 26"/>
                <a:gd name="T8" fmla="*/ 235 w 21"/>
                <a:gd name="T9" fmla="*/ 136 h 26"/>
                <a:gd name="T10" fmla="*/ 181 w 21"/>
                <a:gd name="T11" fmla="*/ 12 h 26"/>
                <a:gd name="T12" fmla="*/ 56 w 21"/>
                <a:gd name="T13" fmla="*/ 79 h 26"/>
                <a:gd name="T14" fmla="*/ 134 w 21"/>
                <a:gd name="T15" fmla="*/ 353 h 26"/>
                <a:gd name="T16" fmla="*/ 134 w 21"/>
                <a:gd name="T17" fmla="*/ 353 h 26"/>
                <a:gd name="T18" fmla="*/ 134 w 21"/>
                <a:gd name="T19" fmla="*/ 353 h 26"/>
                <a:gd name="T20" fmla="*/ 134 w 21"/>
                <a:gd name="T21" fmla="*/ 353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26">
                  <a:moveTo>
                    <a:pt x="5" y="6"/>
                  </a:moveTo>
                  <a:cubicBezTo>
                    <a:pt x="2" y="11"/>
                    <a:pt x="0" y="18"/>
                    <a:pt x="2" y="22"/>
                  </a:cubicBezTo>
                  <a:cubicBezTo>
                    <a:pt x="3" y="24"/>
                    <a:pt x="6" y="26"/>
                    <a:pt x="12" y="26"/>
                  </a:cubicBezTo>
                  <a:cubicBezTo>
                    <a:pt x="17" y="25"/>
                    <a:pt x="21" y="18"/>
                    <a:pt x="21" y="11"/>
                  </a:cubicBezTo>
                  <a:cubicBezTo>
                    <a:pt x="21" y="11"/>
                    <a:pt x="21" y="10"/>
                    <a:pt x="21" y="10"/>
                  </a:cubicBezTo>
                  <a:cubicBezTo>
                    <a:pt x="21" y="5"/>
                    <a:pt x="19" y="2"/>
                    <a:pt x="16" y="1"/>
                  </a:cubicBezTo>
                  <a:cubicBezTo>
                    <a:pt x="12" y="0"/>
                    <a:pt x="9" y="2"/>
                    <a:pt x="5" y="6"/>
                  </a:cubicBezTo>
                  <a:close/>
                  <a:moveTo>
                    <a:pt x="12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79" name="Freeform 616">
              <a:extLst>
                <a:ext uri="{FF2B5EF4-FFF2-40B4-BE49-F238E27FC236}">
                  <a16:creationId xmlns:a16="http://schemas.microsoft.com/office/drawing/2014/main" id="{1BA34C22-76D2-48BC-9197-A337218C7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3515"/>
              <a:ext cx="52" cy="48"/>
            </a:xfrm>
            <a:custGeom>
              <a:avLst/>
              <a:gdLst>
                <a:gd name="T0" fmla="*/ 25 w 23"/>
                <a:gd name="T1" fmla="*/ 70 h 20"/>
                <a:gd name="T2" fmla="*/ 25 w 23"/>
                <a:gd name="T3" fmla="*/ 206 h 20"/>
                <a:gd name="T4" fmla="*/ 174 w 23"/>
                <a:gd name="T5" fmla="*/ 247 h 20"/>
                <a:gd name="T6" fmla="*/ 267 w 23"/>
                <a:gd name="T7" fmla="*/ 127 h 20"/>
                <a:gd name="T8" fmla="*/ 183 w 23"/>
                <a:gd name="T9" fmla="*/ 29 h 20"/>
                <a:gd name="T10" fmla="*/ 183 w 23"/>
                <a:gd name="T11" fmla="*/ 29 h 20"/>
                <a:gd name="T12" fmla="*/ 25 w 23"/>
                <a:gd name="T13" fmla="*/ 7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0">
                  <a:moveTo>
                    <a:pt x="2" y="5"/>
                  </a:moveTo>
                  <a:cubicBezTo>
                    <a:pt x="0" y="8"/>
                    <a:pt x="0" y="12"/>
                    <a:pt x="2" y="15"/>
                  </a:cubicBezTo>
                  <a:cubicBezTo>
                    <a:pt x="3" y="17"/>
                    <a:pt x="7" y="20"/>
                    <a:pt x="15" y="18"/>
                  </a:cubicBezTo>
                  <a:cubicBezTo>
                    <a:pt x="19" y="17"/>
                    <a:pt x="23" y="13"/>
                    <a:pt x="23" y="9"/>
                  </a:cubicBezTo>
                  <a:cubicBezTo>
                    <a:pt x="23" y="7"/>
                    <a:pt x="22" y="4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0" y="0"/>
                    <a:pt x="5" y="1"/>
                    <a:pt x="2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80" name="Freeform 617">
              <a:extLst>
                <a:ext uri="{FF2B5EF4-FFF2-40B4-BE49-F238E27FC236}">
                  <a16:creationId xmlns:a16="http://schemas.microsoft.com/office/drawing/2014/main" id="{BE7C6C4C-5FFB-415A-8C87-07E6F7F203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5" y="3427"/>
              <a:ext cx="41" cy="43"/>
            </a:xfrm>
            <a:custGeom>
              <a:avLst/>
              <a:gdLst>
                <a:gd name="T0" fmla="*/ 11 w 18"/>
                <a:gd name="T1" fmla="*/ 57 h 18"/>
                <a:gd name="T2" fmla="*/ 0 w 18"/>
                <a:gd name="T3" fmla="*/ 98 h 18"/>
                <a:gd name="T4" fmla="*/ 0 w 18"/>
                <a:gd name="T5" fmla="*/ 127 h 18"/>
                <a:gd name="T6" fmla="*/ 109 w 18"/>
                <a:gd name="T7" fmla="*/ 234 h 18"/>
                <a:gd name="T8" fmla="*/ 187 w 18"/>
                <a:gd name="T9" fmla="*/ 177 h 18"/>
                <a:gd name="T10" fmla="*/ 166 w 18"/>
                <a:gd name="T11" fmla="*/ 57 h 18"/>
                <a:gd name="T12" fmla="*/ 11 w 18"/>
                <a:gd name="T13" fmla="*/ 57 h 18"/>
                <a:gd name="T14" fmla="*/ 11 w 18"/>
                <a:gd name="T15" fmla="*/ 57 h 18"/>
                <a:gd name="T16" fmla="*/ 11 w 18"/>
                <a:gd name="T17" fmla="*/ 57 h 18"/>
                <a:gd name="T18" fmla="*/ 11 w 18"/>
                <a:gd name="T19" fmla="*/ 57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8">
                  <a:moveTo>
                    <a:pt x="1" y="4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1" y="13"/>
                    <a:pt x="5" y="17"/>
                    <a:pt x="9" y="17"/>
                  </a:cubicBezTo>
                  <a:cubicBezTo>
                    <a:pt x="11" y="18"/>
                    <a:pt x="14" y="17"/>
                    <a:pt x="16" y="13"/>
                  </a:cubicBezTo>
                  <a:cubicBezTo>
                    <a:pt x="18" y="10"/>
                    <a:pt x="17" y="6"/>
                    <a:pt x="14" y="4"/>
                  </a:cubicBezTo>
                  <a:cubicBezTo>
                    <a:pt x="11" y="1"/>
                    <a:pt x="5" y="0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81" name="Freeform 618">
              <a:extLst>
                <a:ext uri="{FF2B5EF4-FFF2-40B4-BE49-F238E27FC236}">
                  <a16:creationId xmlns:a16="http://schemas.microsoft.com/office/drawing/2014/main" id="{FB3A760D-8166-47F6-BFB1-968B683F0C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7" y="3362"/>
              <a:ext cx="43" cy="62"/>
            </a:xfrm>
            <a:custGeom>
              <a:avLst/>
              <a:gdLst>
                <a:gd name="T0" fmla="*/ 72 w 19"/>
                <a:gd name="T1" fmla="*/ 12 h 26"/>
                <a:gd name="T2" fmla="*/ 36 w 19"/>
                <a:gd name="T3" fmla="*/ 272 h 26"/>
                <a:gd name="T4" fmla="*/ 163 w 19"/>
                <a:gd name="T5" fmla="*/ 324 h 26"/>
                <a:gd name="T6" fmla="*/ 220 w 19"/>
                <a:gd name="T7" fmla="*/ 255 h 26"/>
                <a:gd name="T8" fmla="*/ 220 w 19"/>
                <a:gd name="T9" fmla="*/ 234 h 26"/>
                <a:gd name="T10" fmla="*/ 138 w 19"/>
                <a:gd name="T11" fmla="*/ 29 h 26"/>
                <a:gd name="T12" fmla="*/ 72 w 19"/>
                <a:gd name="T13" fmla="*/ 12 h 26"/>
                <a:gd name="T14" fmla="*/ 163 w 19"/>
                <a:gd name="T15" fmla="*/ 324 h 26"/>
                <a:gd name="T16" fmla="*/ 163 w 19"/>
                <a:gd name="T17" fmla="*/ 324 h 26"/>
                <a:gd name="T18" fmla="*/ 163 w 19"/>
                <a:gd name="T19" fmla="*/ 324 h 26"/>
                <a:gd name="T20" fmla="*/ 163 w 19"/>
                <a:gd name="T21" fmla="*/ 324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6">
                  <a:moveTo>
                    <a:pt x="6" y="1"/>
                  </a:moveTo>
                  <a:cubicBezTo>
                    <a:pt x="2" y="4"/>
                    <a:pt x="0" y="13"/>
                    <a:pt x="3" y="20"/>
                  </a:cubicBezTo>
                  <a:cubicBezTo>
                    <a:pt x="5" y="24"/>
                    <a:pt x="9" y="26"/>
                    <a:pt x="14" y="24"/>
                  </a:cubicBezTo>
                  <a:cubicBezTo>
                    <a:pt x="16" y="24"/>
                    <a:pt x="18" y="22"/>
                    <a:pt x="19" y="19"/>
                  </a:cubicBezTo>
                  <a:cubicBezTo>
                    <a:pt x="19" y="18"/>
                    <a:pt x="19" y="18"/>
                    <a:pt x="19" y="17"/>
                  </a:cubicBezTo>
                  <a:cubicBezTo>
                    <a:pt x="19" y="12"/>
                    <a:pt x="15" y="4"/>
                    <a:pt x="12" y="2"/>
                  </a:cubicBezTo>
                  <a:cubicBezTo>
                    <a:pt x="9" y="0"/>
                    <a:pt x="7" y="1"/>
                    <a:pt x="6" y="1"/>
                  </a:cubicBezTo>
                  <a:close/>
                  <a:moveTo>
                    <a:pt x="14" y="24"/>
                  </a:move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82" name="Freeform 619">
              <a:extLst>
                <a:ext uri="{FF2B5EF4-FFF2-40B4-BE49-F238E27FC236}">
                  <a16:creationId xmlns:a16="http://schemas.microsoft.com/office/drawing/2014/main" id="{30F58592-BA94-42DC-90D2-B0858037C8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4" y="3384"/>
              <a:ext cx="50" cy="64"/>
            </a:xfrm>
            <a:custGeom>
              <a:avLst/>
              <a:gdLst>
                <a:gd name="T0" fmla="*/ 45 w 22"/>
                <a:gd name="T1" fmla="*/ 28 h 27"/>
                <a:gd name="T2" fmla="*/ 0 w 22"/>
                <a:gd name="T3" fmla="*/ 119 h 27"/>
                <a:gd name="T4" fmla="*/ 0 w 22"/>
                <a:gd name="T5" fmla="*/ 173 h 27"/>
                <a:gd name="T6" fmla="*/ 202 w 22"/>
                <a:gd name="T7" fmla="*/ 332 h 27"/>
                <a:gd name="T8" fmla="*/ 248 w 22"/>
                <a:gd name="T9" fmla="*/ 254 h 27"/>
                <a:gd name="T10" fmla="*/ 166 w 22"/>
                <a:gd name="T11" fmla="*/ 40 h 27"/>
                <a:gd name="T12" fmla="*/ 45 w 22"/>
                <a:gd name="T13" fmla="*/ 28 h 27"/>
                <a:gd name="T14" fmla="*/ 45 w 22"/>
                <a:gd name="T15" fmla="*/ 28 h 27"/>
                <a:gd name="T16" fmla="*/ 45 w 22"/>
                <a:gd name="T17" fmla="*/ 28 h 27"/>
                <a:gd name="T18" fmla="*/ 45 w 22"/>
                <a:gd name="T19" fmla="*/ 28 h 27"/>
                <a:gd name="T20" fmla="*/ 45 w 22"/>
                <a:gd name="T21" fmla="*/ 28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7">
                  <a:moveTo>
                    <a:pt x="4" y="2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10"/>
                    <a:pt x="0" y="12"/>
                    <a:pt x="0" y="13"/>
                  </a:cubicBezTo>
                  <a:cubicBezTo>
                    <a:pt x="3" y="20"/>
                    <a:pt x="12" y="27"/>
                    <a:pt x="17" y="25"/>
                  </a:cubicBezTo>
                  <a:cubicBezTo>
                    <a:pt x="19" y="24"/>
                    <a:pt x="21" y="22"/>
                    <a:pt x="21" y="19"/>
                  </a:cubicBezTo>
                  <a:cubicBezTo>
                    <a:pt x="22" y="14"/>
                    <a:pt x="19" y="6"/>
                    <a:pt x="14" y="3"/>
                  </a:cubicBezTo>
                  <a:cubicBezTo>
                    <a:pt x="11" y="1"/>
                    <a:pt x="7" y="0"/>
                    <a:pt x="4" y="2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83" name="Freeform 620">
              <a:extLst>
                <a:ext uri="{FF2B5EF4-FFF2-40B4-BE49-F238E27FC236}">
                  <a16:creationId xmlns:a16="http://schemas.microsoft.com/office/drawing/2014/main" id="{09F8337E-AEEA-4354-877A-FCB79E9E0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348"/>
              <a:ext cx="31" cy="31"/>
            </a:xfrm>
            <a:custGeom>
              <a:avLst/>
              <a:gdLst>
                <a:gd name="T0" fmla="*/ 64 w 14"/>
                <a:gd name="T1" fmla="*/ 0 h 13"/>
                <a:gd name="T2" fmla="*/ 9 w 14"/>
                <a:gd name="T3" fmla="*/ 41 h 13"/>
                <a:gd name="T4" fmla="*/ 20 w 14"/>
                <a:gd name="T5" fmla="*/ 136 h 13"/>
                <a:gd name="T6" fmla="*/ 89 w 14"/>
                <a:gd name="T7" fmla="*/ 176 h 13"/>
                <a:gd name="T8" fmla="*/ 153 w 14"/>
                <a:gd name="T9" fmla="*/ 79 h 13"/>
                <a:gd name="T10" fmla="*/ 64 w 14"/>
                <a:gd name="T11" fmla="*/ 0 h 13"/>
                <a:gd name="T12" fmla="*/ 64 w 1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6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8"/>
                    <a:pt x="2" y="10"/>
                  </a:cubicBezTo>
                  <a:cubicBezTo>
                    <a:pt x="3" y="12"/>
                    <a:pt x="5" y="13"/>
                    <a:pt x="8" y="13"/>
                  </a:cubicBezTo>
                  <a:cubicBezTo>
                    <a:pt x="12" y="12"/>
                    <a:pt x="14" y="9"/>
                    <a:pt x="14" y="6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84" name="Freeform 621">
              <a:extLst>
                <a:ext uri="{FF2B5EF4-FFF2-40B4-BE49-F238E27FC236}">
                  <a16:creationId xmlns:a16="http://schemas.microsoft.com/office/drawing/2014/main" id="{430B543F-D9A3-4F5D-B244-83D10A3F7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2838"/>
              <a:ext cx="29" cy="31"/>
            </a:xfrm>
            <a:custGeom>
              <a:avLst/>
              <a:gdLst>
                <a:gd name="T0" fmla="*/ 65 w 13"/>
                <a:gd name="T1" fmla="*/ 0 h 13"/>
                <a:gd name="T2" fmla="*/ 9 w 13"/>
                <a:gd name="T3" fmla="*/ 41 h 13"/>
                <a:gd name="T4" fmla="*/ 20 w 13"/>
                <a:gd name="T5" fmla="*/ 148 h 13"/>
                <a:gd name="T6" fmla="*/ 89 w 13"/>
                <a:gd name="T7" fmla="*/ 176 h 13"/>
                <a:gd name="T8" fmla="*/ 145 w 13"/>
                <a:gd name="T9" fmla="*/ 98 h 13"/>
                <a:gd name="T10" fmla="*/ 65 w 13"/>
                <a:gd name="T11" fmla="*/ 0 h 13"/>
                <a:gd name="T12" fmla="*/ 65 w 13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13">
                  <a:moveTo>
                    <a:pt x="6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0" y="6"/>
                    <a:pt x="0" y="9"/>
                    <a:pt x="2" y="11"/>
                  </a:cubicBezTo>
                  <a:cubicBezTo>
                    <a:pt x="3" y="13"/>
                    <a:pt x="5" y="13"/>
                    <a:pt x="8" y="13"/>
                  </a:cubicBezTo>
                  <a:cubicBezTo>
                    <a:pt x="12" y="12"/>
                    <a:pt x="13" y="9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85" name="Freeform 622">
              <a:extLst>
                <a:ext uri="{FF2B5EF4-FFF2-40B4-BE49-F238E27FC236}">
                  <a16:creationId xmlns:a16="http://schemas.microsoft.com/office/drawing/2014/main" id="{3A3D0A72-E9B3-42C8-9AF7-A859C2BEC6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1" y="3446"/>
              <a:ext cx="36" cy="38"/>
            </a:xfrm>
            <a:custGeom>
              <a:avLst/>
              <a:gdLst>
                <a:gd name="T0" fmla="*/ 56 w 16"/>
                <a:gd name="T1" fmla="*/ 29 h 16"/>
                <a:gd name="T2" fmla="*/ 0 w 16"/>
                <a:gd name="T3" fmla="*/ 119 h 16"/>
                <a:gd name="T4" fmla="*/ 0 w 16"/>
                <a:gd name="T5" fmla="*/ 119 h 16"/>
                <a:gd name="T6" fmla="*/ 36 w 16"/>
                <a:gd name="T7" fmla="*/ 185 h 16"/>
                <a:gd name="T8" fmla="*/ 117 w 16"/>
                <a:gd name="T9" fmla="*/ 204 h 16"/>
                <a:gd name="T10" fmla="*/ 173 w 16"/>
                <a:gd name="T11" fmla="*/ 135 h 16"/>
                <a:gd name="T12" fmla="*/ 146 w 16"/>
                <a:gd name="T13" fmla="*/ 29 h 16"/>
                <a:gd name="T14" fmla="*/ 56 w 16"/>
                <a:gd name="T15" fmla="*/ 29 h 16"/>
                <a:gd name="T16" fmla="*/ 56 w 16"/>
                <a:gd name="T17" fmla="*/ 29 h 16"/>
                <a:gd name="T18" fmla="*/ 56 w 16"/>
                <a:gd name="T19" fmla="*/ 29 h 16"/>
                <a:gd name="T20" fmla="*/ 56 w 16"/>
                <a:gd name="T21" fmla="*/ 29 h 16"/>
                <a:gd name="T22" fmla="*/ 56 w 16"/>
                <a:gd name="T23" fmla="*/ 29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" h="16">
                  <a:moveTo>
                    <a:pt x="5" y="2"/>
                  </a:moveTo>
                  <a:cubicBezTo>
                    <a:pt x="2" y="4"/>
                    <a:pt x="0" y="6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1" y="13"/>
                    <a:pt x="3" y="14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2"/>
                    <a:pt x="15" y="10"/>
                  </a:cubicBezTo>
                  <a:cubicBezTo>
                    <a:pt x="16" y="7"/>
                    <a:pt x="15" y="4"/>
                    <a:pt x="13" y="2"/>
                  </a:cubicBezTo>
                  <a:cubicBezTo>
                    <a:pt x="11" y="0"/>
                    <a:pt x="8" y="0"/>
                    <a:pt x="5" y="2"/>
                  </a:cubicBezTo>
                  <a:close/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>
            <a:extLst>
              <a:ext uri="{FF2B5EF4-FFF2-40B4-BE49-F238E27FC236}">
                <a16:creationId xmlns:a16="http://schemas.microsoft.com/office/drawing/2014/main" id="{F6631FE2-CE69-4A0E-9608-C6AEB042594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Hemorrhoids</a:t>
            </a:r>
          </a:p>
        </p:txBody>
      </p:sp>
      <p:grpSp>
        <p:nvGrpSpPr>
          <p:cNvPr id="37890" name="Group 3">
            <a:extLst>
              <a:ext uri="{FF2B5EF4-FFF2-40B4-BE49-F238E27FC236}">
                <a16:creationId xmlns:a16="http://schemas.microsoft.com/office/drawing/2014/main" id="{4A99D114-6E10-4E39-BCF3-657F195B1D0D}"/>
              </a:ext>
            </a:extLst>
          </p:cNvPr>
          <p:cNvGrpSpPr>
            <a:grpSpLocks/>
          </p:cNvGrpSpPr>
          <p:nvPr/>
        </p:nvGrpSpPr>
        <p:grpSpPr bwMode="auto">
          <a:xfrm>
            <a:off x="4533900" y="1419225"/>
            <a:ext cx="3114675" cy="4418013"/>
            <a:chOff x="1896" y="894"/>
            <a:chExt cx="1962" cy="2783"/>
          </a:xfrm>
        </p:grpSpPr>
        <p:sp>
          <p:nvSpPr>
            <p:cNvPr id="37896" name="Freeform 4">
              <a:extLst>
                <a:ext uri="{FF2B5EF4-FFF2-40B4-BE49-F238E27FC236}">
                  <a16:creationId xmlns:a16="http://schemas.microsoft.com/office/drawing/2014/main" id="{0E028D49-91E7-4D99-9877-3117DD966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894"/>
              <a:ext cx="1946" cy="2749"/>
            </a:xfrm>
            <a:custGeom>
              <a:avLst/>
              <a:gdLst>
                <a:gd name="T0" fmla="*/ 8989 w 853"/>
                <a:gd name="T1" fmla="*/ 8843 h 1130"/>
                <a:gd name="T2" fmla="*/ 8952 w 853"/>
                <a:gd name="T3" fmla="*/ 8695 h 1130"/>
                <a:gd name="T4" fmla="*/ 9062 w 853"/>
                <a:gd name="T5" fmla="*/ 5167 h 1130"/>
                <a:gd name="T6" fmla="*/ 9034 w 853"/>
                <a:gd name="T7" fmla="*/ 2924 h 1130"/>
                <a:gd name="T8" fmla="*/ 5058 w 853"/>
                <a:gd name="T9" fmla="*/ 0 h 1130"/>
                <a:gd name="T10" fmla="*/ 2067 w 853"/>
                <a:gd name="T11" fmla="*/ 851 h 1130"/>
                <a:gd name="T12" fmla="*/ 1084 w 853"/>
                <a:gd name="T13" fmla="*/ 2924 h 1130"/>
                <a:gd name="T14" fmla="*/ 1056 w 853"/>
                <a:gd name="T15" fmla="*/ 7298 h 1130"/>
                <a:gd name="T16" fmla="*/ 1084 w 853"/>
                <a:gd name="T17" fmla="*/ 8914 h 1130"/>
                <a:gd name="T18" fmla="*/ 0 w 853"/>
                <a:gd name="T19" fmla="*/ 15548 h 1130"/>
                <a:gd name="T20" fmla="*/ 2827 w 853"/>
                <a:gd name="T21" fmla="*/ 15796 h 1130"/>
                <a:gd name="T22" fmla="*/ 4002 w 853"/>
                <a:gd name="T23" fmla="*/ 15436 h 1130"/>
                <a:gd name="T24" fmla="*/ 5058 w 853"/>
                <a:gd name="T25" fmla="*/ 15217 h 1130"/>
                <a:gd name="T26" fmla="*/ 5154 w 853"/>
                <a:gd name="T27" fmla="*/ 15217 h 1130"/>
                <a:gd name="T28" fmla="*/ 5247 w 853"/>
                <a:gd name="T29" fmla="*/ 15477 h 1130"/>
                <a:gd name="T30" fmla="*/ 5856 w 853"/>
                <a:gd name="T31" fmla="*/ 15708 h 1130"/>
                <a:gd name="T32" fmla="*/ 6356 w 853"/>
                <a:gd name="T33" fmla="*/ 15334 h 1130"/>
                <a:gd name="T34" fmla="*/ 7291 w 853"/>
                <a:gd name="T35" fmla="*/ 15796 h 1130"/>
                <a:gd name="T36" fmla="*/ 7478 w 853"/>
                <a:gd name="T37" fmla="*/ 15896 h 1130"/>
                <a:gd name="T38" fmla="*/ 7859 w 853"/>
                <a:gd name="T39" fmla="*/ 16039 h 1130"/>
                <a:gd name="T40" fmla="*/ 8302 w 853"/>
                <a:gd name="T41" fmla="*/ 16110 h 1130"/>
                <a:gd name="T42" fmla="*/ 8452 w 853"/>
                <a:gd name="T43" fmla="*/ 16127 h 1130"/>
                <a:gd name="T44" fmla="*/ 8619 w 853"/>
                <a:gd name="T45" fmla="*/ 16139 h 1130"/>
                <a:gd name="T46" fmla="*/ 8765 w 853"/>
                <a:gd name="T47" fmla="*/ 16139 h 1130"/>
                <a:gd name="T48" fmla="*/ 8941 w 853"/>
                <a:gd name="T49" fmla="*/ 16127 h 1130"/>
                <a:gd name="T50" fmla="*/ 9107 w 853"/>
                <a:gd name="T51" fmla="*/ 16097 h 1130"/>
                <a:gd name="T52" fmla="*/ 9274 w 853"/>
                <a:gd name="T53" fmla="*/ 16068 h 1130"/>
                <a:gd name="T54" fmla="*/ 9463 w 853"/>
                <a:gd name="T55" fmla="*/ 16027 h 1130"/>
                <a:gd name="T56" fmla="*/ 9630 w 853"/>
                <a:gd name="T57" fmla="*/ 15978 h 1130"/>
                <a:gd name="T58" fmla="*/ 9796 w 853"/>
                <a:gd name="T59" fmla="*/ 15927 h 1130"/>
                <a:gd name="T60" fmla="*/ 10008 w 853"/>
                <a:gd name="T61" fmla="*/ 15808 h 1130"/>
                <a:gd name="T62" fmla="*/ 10129 w 853"/>
                <a:gd name="T63" fmla="*/ 8624 h 11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853" h="1130">
                  <a:moveTo>
                    <a:pt x="767" y="611"/>
                  </a:moveTo>
                  <a:cubicBezTo>
                    <a:pt x="763" y="612"/>
                    <a:pt x="760" y="613"/>
                    <a:pt x="757" y="614"/>
                  </a:cubicBezTo>
                  <a:cubicBezTo>
                    <a:pt x="756" y="615"/>
                    <a:pt x="755" y="613"/>
                    <a:pt x="754" y="611"/>
                  </a:cubicBezTo>
                  <a:cubicBezTo>
                    <a:pt x="754" y="609"/>
                    <a:pt x="753" y="606"/>
                    <a:pt x="754" y="604"/>
                  </a:cubicBezTo>
                  <a:cubicBezTo>
                    <a:pt x="757" y="579"/>
                    <a:pt x="758" y="564"/>
                    <a:pt x="760" y="524"/>
                  </a:cubicBezTo>
                  <a:cubicBezTo>
                    <a:pt x="762" y="480"/>
                    <a:pt x="764" y="411"/>
                    <a:pt x="763" y="359"/>
                  </a:cubicBezTo>
                  <a:cubicBezTo>
                    <a:pt x="761" y="321"/>
                    <a:pt x="761" y="203"/>
                    <a:pt x="761" y="203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61" y="135"/>
                    <a:pt x="725" y="90"/>
                    <a:pt x="678" y="59"/>
                  </a:cubicBezTo>
                  <a:cubicBezTo>
                    <a:pt x="606" y="12"/>
                    <a:pt x="501" y="0"/>
                    <a:pt x="426" y="0"/>
                  </a:cubicBezTo>
                  <a:cubicBezTo>
                    <a:pt x="426" y="0"/>
                    <a:pt x="426" y="0"/>
                    <a:pt x="426" y="0"/>
                  </a:cubicBezTo>
                  <a:cubicBezTo>
                    <a:pt x="351" y="0"/>
                    <a:pt x="247" y="12"/>
                    <a:pt x="174" y="59"/>
                  </a:cubicBezTo>
                  <a:cubicBezTo>
                    <a:pt x="127" y="90"/>
                    <a:pt x="91" y="135"/>
                    <a:pt x="91" y="203"/>
                  </a:cubicBezTo>
                  <a:cubicBezTo>
                    <a:pt x="91" y="203"/>
                    <a:pt x="91" y="203"/>
                    <a:pt x="91" y="203"/>
                  </a:cubicBezTo>
                  <a:cubicBezTo>
                    <a:pt x="90" y="244"/>
                    <a:pt x="90" y="244"/>
                    <a:pt x="90" y="244"/>
                  </a:cubicBezTo>
                  <a:cubicBezTo>
                    <a:pt x="86" y="332"/>
                    <a:pt x="87" y="431"/>
                    <a:pt x="89" y="507"/>
                  </a:cubicBezTo>
                  <a:cubicBezTo>
                    <a:pt x="90" y="568"/>
                    <a:pt x="97" y="592"/>
                    <a:pt x="99" y="617"/>
                  </a:cubicBezTo>
                  <a:cubicBezTo>
                    <a:pt x="101" y="623"/>
                    <a:pt x="94" y="621"/>
                    <a:pt x="91" y="619"/>
                  </a:cubicBezTo>
                  <a:cubicBezTo>
                    <a:pt x="66" y="608"/>
                    <a:pt x="36" y="597"/>
                    <a:pt x="0" y="597"/>
                  </a:cubicBezTo>
                  <a:cubicBezTo>
                    <a:pt x="0" y="1080"/>
                    <a:pt x="0" y="1080"/>
                    <a:pt x="0" y="1080"/>
                  </a:cubicBezTo>
                  <a:cubicBezTo>
                    <a:pt x="5" y="1086"/>
                    <a:pt x="10" y="1096"/>
                    <a:pt x="14" y="1097"/>
                  </a:cubicBezTo>
                  <a:cubicBezTo>
                    <a:pt x="102" y="1130"/>
                    <a:pt x="186" y="1123"/>
                    <a:pt x="238" y="1097"/>
                  </a:cubicBezTo>
                  <a:cubicBezTo>
                    <a:pt x="237" y="1098"/>
                    <a:pt x="237" y="1098"/>
                    <a:pt x="237" y="1098"/>
                  </a:cubicBezTo>
                  <a:cubicBezTo>
                    <a:pt x="266" y="1083"/>
                    <a:pt x="300" y="1079"/>
                    <a:pt x="337" y="1072"/>
                  </a:cubicBezTo>
                  <a:cubicBezTo>
                    <a:pt x="354" y="1069"/>
                    <a:pt x="371" y="1060"/>
                    <a:pt x="388" y="1059"/>
                  </a:cubicBezTo>
                  <a:cubicBezTo>
                    <a:pt x="401" y="1058"/>
                    <a:pt x="414" y="1057"/>
                    <a:pt x="426" y="1057"/>
                  </a:cubicBezTo>
                  <a:cubicBezTo>
                    <a:pt x="426" y="1057"/>
                    <a:pt x="426" y="1057"/>
                    <a:pt x="426" y="1057"/>
                  </a:cubicBezTo>
                  <a:cubicBezTo>
                    <a:pt x="428" y="1057"/>
                    <a:pt x="431" y="1057"/>
                    <a:pt x="434" y="1057"/>
                  </a:cubicBezTo>
                  <a:cubicBezTo>
                    <a:pt x="434" y="1057"/>
                    <a:pt x="434" y="1057"/>
                    <a:pt x="434" y="1057"/>
                  </a:cubicBezTo>
                  <a:cubicBezTo>
                    <a:pt x="435" y="1064"/>
                    <a:pt x="438" y="1070"/>
                    <a:pt x="442" y="1075"/>
                  </a:cubicBezTo>
                  <a:cubicBezTo>
                    <a:pt x="447" y="1081"/>
                    <a:pt x="458" y="1083"/>
                    <a:pt x="465" y="1086"/>
                  </a:cubicBezTo>
                  <a:cubicBezTo>
                    <a:pt x="475" y="1091"/>
                    <a:pt x="482" y="1092"/>
                    <a:pt x="493" y="1091"/>
                  </a:cubicBezTo>
                  <a:cubicBezTo>
                    <a:pt x="503" y="1091"/>
                    <a:pt x="510" y="1086"/>
                    <a:pt x="518" y="1081"/>
                  </a:cubicBezTo>
                  <a:cubicBezTo>
                    <a:pt x="526" y="1077"/>
                    <a:pt x="532" y="1072"/>
                    <a:pt x="535" y="1065"/>
                  </a:cubicBezTo>
                  <a:cubicBezTo>
                    <a:pt x="564" y="1073"/>
                    <a:pt x="590" y="1085"/>
                    <a:pt x="614" y="1097"/>
                  </a:cubicBezTo>
                  <a:cubicBezTo>
                    <a:pt x="614" y="1097"/>
                    <a:pt x="614" y="1097"/>
                    <a:pt x="614" y="1097"/>
                  </a:cubicBezTo>
                  <a:cubicBezTo>
                    <a:pt x="619" y="1099"/>
                    <a:pt x="625" y="1102"/>
                    <a:pt x="630" y="1104"/>
                  </a:cubicBezTo>
                  <a:cubicBezTo>
                    <a:pt x="630" y="1104"/>
                    <a:pt x="630" y="1104"/>
                    <a:pt x="630" y="1104"/>
                  </a:cubicBezTo>
                  <a:cubicBezTo>
                    <a:pt x="630" y="1104"/>
                    <a:pt x="630" y="1104"/>
                    <a:pt x="630" y="1104"/>
                  </a:cubicBezTo>
                  <a:cubicBezTo>
                    <a:pt x="640" y="1108"/>
                    <a:pt x="651" y="1111"/>
                    <a:pt x="662" y="1114"/>
                  </a:cubicBezTo>
                  <a:cubicBezTo>
                    <a:pt x="663" y="1114"/>
                    <a:pt x="663" y="1114"/>
                    <a:pt x="663" y="1114"/>
                  </a:cubicBezTo>
                  <a:cubicBezTo>
                    <a:pt x="674" y="1116"/>
                    <a:pt x="686" y="1118"/>
                    <a:pt x="699" y="1119"/>
                  </a:cubicBezTo>
                  <a:cubicBezTo>
                    <a:pt x="699" y="1120"/>
                    <a:pt x="700" y="1120"/>
                    <a:pt x="700" y="1120"/>
                  </a:cubicBezTo>
                  <a:cubicBezTo>
                    <a:pt x="704" y="1120"/>
                    <a:pt x="708" y="1120"/>
                    <a:pt x="712" y="1120"/>
                  </a:cubicBezTo>
                  <a:cubicBezTo>
                    <a:pt x="712" y="1120"/>
                    <a:pt x="713" y="1120"/>
                    <a:pt x="713" y="1120"/>
                  </a:cubicBezTo>
                  <a:cubicBezTo>
                    <a:pt x="717" y="1121"/>
                    <a:pt x="721" y="1121"/>
                    <a:pt x="726" y="1121"/>
                  </a:cubicBezTo>
                  <a:cubicBezTo>
                    <a:pt x="726" y="1121"/>
                    <a:pt x="727" y="1121"/>
                    <a:pt x="727" y="1121"/>
                  </a:cubicBezTo>
                  <a:cubicBezTo>
                    <a:pt x="731" y="1121"/>
                    <a:pt x="735" y="1121"/>
                    <a:pt x="738" y="1121"/>
                  </a:cubicBezTo>
                  <a:cubicBezTo>
                    <a:pt x="739" y="1121"/>
                    <a:pt x="740" y="1121"/>
                    <a:pt x="741" y="1121"/>
                  </a:cubicBezTo>
                  <a:cubicBezTo>
                    <a:pt x="745" y="1120"/>
                    <a:pt x="749" y="1120"/>
                    <a:pt x="753" y="1120"/>
                  </a:cubicBezTo>
                  <a:cubicBezTo>
                    <a:pt x="754" y="1120"/>
                    <a:pt x="754" y="1120"/>
                    <a:pt x="754" y="1120"/>
                  </a:cubicBezTo>
                  <a:cubicBezTo>
                    <a:pt x="759" y="1119"/>
                    <a:pt x="763" y="1119"/>
                    <a:pt x="767" y="1118"/>
                  </a:cubicBezTo>
                  <a:cubicBezTo>
                    <a:pt x="768" y="1118"/>
                    <a:pt x="769" y="1118"/>
                    <a:pt x="770" y="1118"/>
                  </a:cubicBezTo>
                  <a:cubicBezTo>
                    <a:pt x="774" y="1117"/>
                    <a:pt x="777" y="1117"/>
                    <a:pt x="781" y="1116"/>
                  </a:cubicBezTo>
                  <a:cubicBezTo>
                    <a:pt x="782" y="1116"/>
                    <a:pt x="783" y="1116"/>
                    <a:pt x="785" y="1116"/>
                  </a:cubicBezTo>
                  <a:cubicBezTo>
                    <a:pt x="789" y="1115"/>
                    <a:pt x="793" y="1114"/>
                    <a:pt x="797" y="1113"/>
                  </a:cubicBezTo>
                  <a:cubicBezTo>
                    <a:pt x="797" y="1113"/>
                    <a:pt x="797" y="1113"/>
                    <a:pt x="798" y="1113"/>
                  </a:cubicBezTo>
                  <a:cubicBezTo>
                    <a:pt x="802" y="1112"/>
                    <a:pt x="807" y="1111"/>
                    <a:pt x="811" y="1110"/>
                  </a:cubicBezTo>
                  <a:cubicBezTo>
                    <a:pt x="812" y="1110"/>
                    <a:pt x="814" y="1109"/>
                    <a:pt x="815" y="1109"/>
                  </a:cubicBezTo>
                  <a:cubicBezTo>
                    <a:pt x="818" y="1108"/>
                    <a:pt x="822" y="1107"/>
                    <a:pt x="825" y="1106"/>
                  </a:cubicBezTo>
                  <a:cubicBezTo>
                    <a:pt x="826" y="1105"/>
                    <a:pt x="828" y="1105"/>
                    <a:pt x="829" y="1105"/>
                  </a:cubicBezTo>
                  <a:cubicBezTo>
                    <a:pt x="833" y="1103"/>
                    <a:pt x="838" y="1100"/>
                    <a:pt x="843" y="1098"/>
                  </a:cubicBezTo>
                  <a:cubicBezTo>
                    <a:pt x="848" y="1097"/>
                    <a:pt x="848" y="1091"/>
                    <a:pt x="852" y="1088"/>
                  </a:cubicBezTo>
                  <a:cubicBezTo>
                    <a:pt x="853" y="599"/>
                    <a:pt x="853" y="599"/>
                    <a:pt x="853" y="599"/>
                  </a:cubicBezTo>
                  <a:cubicBezTo>
                    <a:pt x="830" y="599"/>
                    <a:pt x="793" y="601"/>
                    <a:pt x="767" y="611"/>
                  </a:cubicBezTo>
                  <a:close/>
                </a:path>
              </a:pathLst>
            </a:custGeom>
            <a:noFill/>
            <a:ln w="28575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Freeform 5">
              <a:extLst>
                <a:ext uri="{FF2B5EF4-FFF2-40B4-BE49-F238E27FC236}">
                  <a16:creationId xmlns:a16="http://schemas.microsoft.com/office/drawing/2014/main" id="{DF2B9400-AE54-46EA-AEF8-E3FE9D96D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066"/>
              <a:ext cx="1177" cy="2499"/>
            </a:xfrm>
            <a:custGeom>
              <a:avLst/>
              <a:gdLst>
                <a:gd name="T0" fmla="*/ 4845 w 516"/>
                <a:gd name="T1" fmla="*/ 14335 h 1027"/>
                <a:gd name="T2" fmla="*/ 4532 w 516"/>
                <a:gd name="T3" fmla="*/ 11468 h 1027"/>
                <a:gd name="T4" fmla="*/ 4521 w 516"/>
                <a:gd name="T5" fmla="*/ 10054 h 1027"/>
                <a:gd name="T6" fmla="*/ 5365 w 516"/>
                <a:gd name="T7" fmla="*/ 8886 h 1027"/>
                <a:gd name="T8" fmla="*/ 5837 w 516"/>
                <a:gd name="T9" fmla="*/ 7894 h 1027"/>
                <a:gd name="T10" fmla="*/ 5853 w 516"/>
                <a:gd name="T11" fmla="*/ 7407 h 1027"/>
                <a:gd name="T12" fmla="*/ 5958 w 516"/>
                <a:gd name="T13" fmla="*/ 6986 h 1027"/>
                <a:gd name="T14" fmla="*/ 5837 w 516"/>
                <a:gd name="T15" fmla="*/ 6383 h 1027"/>
                <a:gd name="T16" fmla="*/ 5994 w 516"/>
                <a:gd name="T17" fmla="*/ 5962 h 1027"/>
                <a:gd name="T18" fmla="*/ 5853 w 516"/>
                <a:gd name="T19" fmla="*/ 5477 h 1027"/>
                <a:gd name="T20" fmla="*/ 5994 w 516"/>
                <a:gd name="T21" fmla="*/ 5115 h 1027"/>
                <a:gd name="T22" fmla="*/ 5910 w 516"/>
                <a:gd name="T23" fmla="*/ 4382 h 1027"/>
                <a:gd name="T24" fmla="*/ 6097 w 516"/>
                <a:gd name="T25" fmla="*/ 3599 h 1027"/>
                <a:gd name="T26" fmla="*/ 6015 w 516"/>
                <a:gd name="T27" fmla="*/ 3098 h 1027"/>
                <a:gd name="T28" fmla="*/ 6113 w 516"/>
                <a:gd name="T29" fmla="*/ 2482 h 1027"/>
                <a:gd name="T30" fmla="*/ 6088 w 516"/>
                <a:gd name="T31" fmla="*/ 2049 h 1027"/>
                <a:gd name="T32" fmla="*/ 6125 w 516"/>
                <a:gd name="T33" fmla="*/ 1900 h 1027"/>
                <a:gd name="T34" fmla="*/ 6125 w 516"/>
                <a:gd name="T35" fmla="*/ 1900 h 1027"/>
                <a:gd name="T36" fmla="*/ 3066 w 516"/>
                <a:gd name="T37" fmla="*/ 0 h 1027"/>
                <a:gd name="T38" fmla="*/ 0 w 516"/>
                <a:gd name="T39" fmla="*/ 1900 h 1027"/>
                <a:gd name="T40" fmla="*/ 0 w 516"/>
                <a:gd name="T41" fmla="*/ 1900 h 1027"/>
                <a:gd name="T42" fmla="*/ 0 w 516"/>
                <a:gd name="T43" fmla="*/ 2837 h 1027"/>
                <a:gd name="T44" fmla="*/ 119 w 516"/>
                <a:gd name="T45" fmla="*/ 3387 h 1027"/>
                <a:gd name="T46" fmla="*/ 0 w 516"/>
                <a:gd name="T47" fmla="*/ 3759 h 1027"/>
                <a:gd name="T48" fmla="*/ 119 w 516"/>
                <a:gd name="T49" fmla="*/ 4103 h 1027"/>
                <a:gd name="T50" fmla="*/ 73 w 516"/>
                <a:gd name="T51" fmla="*/ 4453 h 1027"/>
                <a:gd name="T52" fmla="*/ 240 w 516"/>
                <a:gd name="T53" fmla="*/ 5115 h 1027"/>
                <a:gd name="T54" fmla="*/ 73 w 516"/>
                <a:gd name="T55" fmla="*/ 5689 h 1027"/>
                <a:gd name="T56" fmla="*/ 260 w 516"/>
                <a:gd name="T57" fmla="*/ 6151 h 1027"/>
                <a:gd name="T58" fmla="*/ 167 w 516"/>
                <a:gd name="T59" fmla="*/ 6986 h 1027"/>
                <a:gd name="T60" fmla="*/ 760 w 516"/>
                <a:gd name="T61" fmla="*/ 8886 h 1027"/>
                <a:gd name="T62" fmla="*/ 1604 w 516"/>
                <a:gd name="T63" fmla="*/ 10054 h 1027"/>
                <a:gd name="T64" fmla="*/ 1592 w 516"/>
                <a:gd name="T65" fmla="*/ 11468 h 1027"/>
                <a:gd name="T66" fmla="*/ 1296 w 516"/>
                <a:gd name="T67" fmla="*/ 14335 h 1027"/>
                <a:gd name="T68" fmla="*/ 833 w 516"/>
                <a:gd name="T69" fmla="*/ 14785 h 1027"/>
                <a:gd name="T70" fmla="*/ 817 w 516"/>
                <a:gd name="T71" fmla="*/ 14797 h 1027"/>
                <a:gd name="T72" fmla="*/ 2003 w 516"/>
                <a:gd name="T73" fmla="*/ 14425 h 1027"/>
                <a:gd name="T74" fmla="*/ 2612 w 516"/>
                <a:gd name="T75" fmla="*/ 14235 h 1027"/>
                <a:gd name="T76" fmla="*/ 3066 w 516"/>
                <a:gd name="T77" fmla="*/ 14203 h 1027"/>
                <a:gd name="T78" fmla="*/ 3066 w 516"/>
                <a:gd name="T79" fmla="*/ 14203 h 1027"/>
                <a:gd name="T80" fmla="*/ 4001 w 516"/>
                <a:gd name="T81" fmla="*/ 14235 h 1027"/>
                <a:gd name="T82" fmla="*/ 5292 w 516"/>
                <a:gd name="T83" fmla="*/ 14785 h 1027"/>
                <a:gd name="T84" fmla="*/ 5292 w 516"/>
                <a:gd name="T85" fmla="*/ 14785 h 1027"/>
                <a:gd name="T86" fmla="*/ 4845 w 516"/>
                <a:gd name="T87" fmla="*/ 14335 h 102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16" h="1027">
                  <a:moveTo>
                    <a:pt x="408" y="995"/>
                  </a:moveTo>
                  <a:cubicBezTo>
                    <a:pt x="366" y="933"/>
                    <a:pt x="384" y="836"/>
                    <a:pt x="382" y="796"/>
                  </a:cubicBezTo>
                  <a:cubicBezTo>
                    <a:pt x="380" y="756"/>
                    <a:pt x="369" y="733"/>
                    <a:pt x="381" y="698"/>
                  </a:cubicBezTo>
                  <a:cubicBezTo>
                    <a:pt x="396" y="654"/>
                    <a:pt x="408" y="665"/>
                    <a:pt x="452" y="617"/>
                  </a:cubicBezTo>
                  <a:cubicBezTo>
                    <a:pt x="473" y="595"/>
                    <a:pt x="485" y="570"/>
                    <a:pt x="492" y="548"/>
                  </a:cubicBezTo>
                  <a:cubicBezTo>
                    <a:pt x="496" y="537"/>
                    <a:pt x="491" y="524"/>
                    <a:pt x="493" y="514"/>
                  </a:cubicBezTo>
                  <a:cubicBezTo>
                    <a:pt x="495" y="502"/>
                    <a:pt x="502" y="493"/>
                    <a:pt x="502" y="485"/>
                  </a:cubicBezTo>
                  <a:cubicBezTo>
                    <a:pt x="504" y="457"/>
                    <a:pt x="494" y="460"/>
                    <a:pt x="492" y="443"/>
                  </a:cubicBezTo>
                  <a:cubicBezTo>
                    <a:pt x="490" y="426"/>
                    <a:pt x="503" y="430"/>
                    <a:pt x="505" y="414"/>
                  </a:cubicBezTo>
                  <a:cubicBezTo>
                    <a:pt x="507" y="398"/>
                    <a:pt x="493" y="394"/>
                    <a:pt x="493" y="380"/>
                  </a:cubicBezTo>
                  <a:cubicBezTo>
                    <a:pt x="493" y="366"/>
                    <a:pt x="505" y="369"/>
                    <a:pt x="505" y="355"/>
                  </a:cubicBezTo>
                  <a:cubicBezTo>
                    <a:pt x="505" y="336"/>
                    <a:pt x="498" y="321"/>
                    <a:pt x="498" y="304"/>
                  </a:cubicBezTo>
                  <a:cubicBezTo>
                    <a:pt x="498" y="287"/>
                    <a:pt x="515" y="263"/>
                    <a:pt x="514" y="250"/>
                  </a:cubicBezTo>
                  <a:cubicBezTo>
                    <a:pt x="513" y="236"/>
                    <a:pt x="507" y="227"/>
                    <a:pt x="507" y="215"/>
                  </a:cubicBezTo>
                  <a:cubicBezTo>
                    <a:pt x="507" y="203"/>
                    <a:pt x="515" y="186"/>
                    <a:pt x="515" y="172"/>
                  </a:cubicBezTo>
                  <a:cubicBezTo>
                    <a:pt x="515" y="158"/>
                    <a:pt x="512" y="148"/>
                    <a:pt x="513" y="142"/>
                  </a:cubicBezTo>
                  <a:cubicBezTo>
                    <a:pt x="514" y="138"/>
                    <a:pt x="516" y="135"/>
                    <a:pt x="516" y="132"/>
                  </a:cubicBezTo>
                  <a:cubicBezTo>
                    <a:pt x="516" y="132"/>
                    <a:pt x="516" y="132"/>
                    <a:pt x="516" y="132"/>
                  </a:cubicBezTo>
                  <a:cubicBezTo>
                    <a:pt x="516" y="45"/>
                    <a:pt x="378" y="0"/>
                    <a:pt x="258" y="0"/>
                  </a:cubicBezTo>
                  <a:cubicBezTo>
                    <a:pt x="139" y="0"/>
                    <a:pt x="0" y="45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215"/>
                    <a:pt x="10" y="211"/>
                    <a:pt x="10" y="235"/>
                  </a:cubicBezTo>
                  <a:cubicBezTo>
                    <a:pt x="10" y="252"/>
                    <a:pt x="0" y="247"/>
                    <a:pt x="0" y="261"/>
                  </a:cubicBezTo>
                  <a:cubicBezTo>
                    <a:pt x="0" y="275"/>
                    <a:pt x="9" y="270"/>
                    <a:pt x="10" y="285"/>
                  </a:cubicBezTo>
                  <a:cubicBezTo>
                    <a:pt x="12" y="299"/>
                    <a:pt x="3" y="296"/>
                    <a:pt x="6" y="309"/>
                  </a:cubicBezTo>
                  <a:cubicBezTo>
                    <a:pt x="6" y="329"/>
                    <a:pt x="20" y="337"/>
                    <a:pt x="20" y="355"/>
                  </a:cubicBezTo>
                  <a:cubicBezTo>
                    <a:pt x="20" y="373"/>
                    <a:pt x="4" y="377"/>
                    <a:pt x="6" y="395"/>
                  </a:cubicBezTo>
                  <a:cubicBezTo>
                    <a:pt x="8" y="413"/>
                    <a:pt x="22" y="409"/>
                    <a:pt x="22" y="427"/>
                  </a:cubicBezTo>
                  <a:cubicBezTo>
                    <a:pt x="22" y="445"/>
                    <a:pt x="14" y="457"/>
                    <a:pt x="14" y="485"/>
                  </a:cubicBezTo>
                  <a:cubicBezTo>
                    <a:pt x="14" y="513"/>
                    <a:pt x="20" y="569"/>
                    <a:pt x="64" y="617"/>
                  </a:cubicBezTo>
                  <a:cubicBezTo>
                    <a:pt x="108" y="665"/>
                    <a:pt x="120" y="654"/>
                    <a:pt x="135" y="698"/>
                  </a:cubicBezTo>
                  <a:cubicBezTo>
                    <a:pt x="147" y="733"/>
                    <a:pt x="136" y="756"/>
                    <a:pt x="134" y="796"/>
                  </a:cubicBezTo>
                  <a:cubicBezTo>
                    <a:pt x="132" y="836"/>
                    <a:pt x="151" y="933"/>
                    <a:pt x="109" y="995"/>
                  </a:cubicBezTo>
                  <a:cubicBezTo>
                    <a:pt x="101" y="1007"/>
                    <a:pt x="87" y="1017"/>
                    <a:pt x="70" y="1026"/>
                  </a:cubicBezTo>
                  <a:cubicBezTo>
                    <a:pt x="69" y="1027"/>
                    <a:pt x="69" y="1027"/>
                    <a:pt x="69" y="1027"/>
                  </a:cubicBezTo>
                  <a:cubicBezTo>
                    <a:pt x="98" y="1012"/>
                    <a:pt x="132" y="1008"/>
                    <a:pt x="169" y="1001"/>
                  </a:cubicBezTo>
                  <a:cubicBezTo>
                    <a:pt x="186" y="998"/>
                    <a:pt x="203" y="989"/>
                    <a:pt x="220" y="988"/>
                  </a:cubicBezTo>
                  <a:cubicBezTo>
                    <a:pt x="233" y="987"/>
                    <a:pt x="246" y="986"/>
                    <a:pt x="258" y="986"/>
                  </a:cubicBezTo>
                  <a:cubicBezTo>
                    <a:pt x="258" y="986"/>
                    <a:pt x="258" y="986"/>
                    <a:pt x="258" y="986"/>
                  </a:cubicBezTo>
                  <a:cubicBezTo>
                    <a:pt x="282" y="986"/>
                    <a:pt x="312" y="984"/>
                    <a:pt x="337" y="988"/>
                  </a:cubicBezTo>
                  <a:cubicBezTo>
                    <a:pt x="378" y="994"/>
                    <a:pt x="414" y="1010"/>
                    <a:pt x="446" y="1026"/>
                  </a:cubicBezTo>
                  <a:cubicBezTo>
                    <a:pt x="446" y="1026"/>
                    <a:pt x="446" y="1026"/>
                    <a:pt x="446" y="1026"/>
                  </a:cubicBezTo>
                  <a:cubicBezTo>
                    <a:pt x="429" y="1017"/>
                    <a:pt x="415" y="1006"/>
                    <a:pt x="408" y="995"/>
                  </a:cubicBezTo>
                  <a:close/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6">
              <a:extLst>
                <a:ext uri="{FF2B5EF4-FFF2-40B4-BE49-F238E27FC236}">
                  <a16:creationId xmlns:a16="http://schemas.microsoft.com/office/drawing/2014/main" id="{21D77E79-BF0E-4744-98AF-A48FDCF5B3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9" y="1066"/>
              <a:ext cx="1175" cy="2499"/>
            </a:xfrm>
            <a:custGeom>
              <a:avLst/>
              <a:gdLst>
                <a:gd name="T0" fmla="*/ 5003 w 515"/>
                <a:gd name="T1" fmla="*/ 14607 h 1027"/>
                <a:gd name="T2" fmla="*/ 5300 w 515"/>
                <a:gd name="T3" fmla="*/ 14785 h 1027"/>
                <a:gd name="T4" fmla="*/ 5300 w 515"/>
                <a:gd name="T5" fmla="*/ 14785 h 1027"/>
                <a:gd name="T6" fmla="*/ 5060 w 515"/>
                <a:gd name="T7" fmla="*/ 14607 h 1027"/>
                <a:gd name="T8" fmla="*/ 5003 w 515"/>
                <a:gd name="T9" fmla="*/ 14607 h 1027"/>
                <a:gd name="T10" fmla="*/ 6117 w 515"/>
                <a:gd name="T11" fmla="*/ 2392 h 1027"/>
                <a:gd name="T12" fmla="*/ 6089 w 515"/>
                <a:gd name="T13" fmla="*/ 2119 h 1027"/>
                <a:gd name="T14" fmla="*/ 5524 w 515"/>
                <a:gd name="T15" fmla="*/ 1136 h 1027"/>
                <a:gd name="T16" fmla="*/ 5467 w 515"/>
                <a:gd name="T17" fmla="*/ 1054 h 1027"/>
                <a:gd name="T18" fmla="*/ 5560 w 515"/>
                <a:gd name="T19" fmla="*/ 905 h 1027"/>
                <a:gd name="T20" fmla="*/ 5512 w 515"/>
                <a:gd name="T21" fmla="*/ 735 h 1027"/>
                <a:gd name="T22" fmla="*/ 4987 w 515"/>
                <a:gd name="T23" fmla="*/ 421 h 1027"/>
                <a:gd name="T24" fmla="*/ 4987 w 515"/>
                <a:gd name="T25" fmla="*/ 421 h 1027"/>
                <a:gd name="T26" fmla="*/ 4987 w 515"/>
                <a:gd name="T27" fmla="*/ 401 h 1027"/>
                <a:gd name="T28" fmla="*/ 4951 w 515"/>
                <a:gd name="T29" fmla="*/ 401 h 1027"/>
                <a:gd name="T30" fmla="*/ 4867 w 515"/>
                <a:gd name="T31" fmla="*/ 360 h 1027"/>
                <a:gd name="T32" fmla="*/ 4837 w 515"/>
                <a:gd name="T33" fmla="*/ 343 h 1027"/>
                <a:gd name="T34" fmla="*/ 4752 w 515"/>
                <a:gd name="T35" fmla="*/ 319 h 1027"/>
                <a:gd name="T36" fmla="*/ 4700 w 515"/>
                <a:gd name="T37" fmla="*/ 290 h 1027"/>
                <a:gd name="T38" fmla="*/ 4634 w 515"/>
                <a:gd name="T39" fmla="*/ 260 h 1027"/>
                <a:gd name="T40" fmla="*/ 4586 w 515"/>
                <a:gd name="T41" fmla="*/ 243 h 1027"/>
                <a:gd name="T42" fmla="*/ 4504 w 515"/>
                <a:gd name="T43" fmla="*/ 214 h 1027"/>
                <a:gd name="T44" fmla="*/ 4467 w 515"/>
                <a:gd name="T45" fmla="*/ 214 h 1027"/>
                <a:gd name="T46" fmla="*/ 4374 w 515"/>
                <a:gd name="T47" fmla="*/ 190 h 1027"/>
                <a:gd name="T48" fmla="*/ 4337 w 515"/>
                <a:gd name="T49" fmla="*/ 173 h 1027"/>
                <a:gd name="T50" fmla="*/ 4228 w 515"/>
                <a:gd name="T51" fmla="*/ 141 h 1027"/>
                <a:gd name="T52" fmla="*/ 4205 w 515"/>
                <a:gd name="T53" fmla="*/ 141 h 1027"/>
                <a:gd name="T54" fmla="*/ 3066 w 515"/>
                <a:gd name="T55" fmla="*/ 0 h 1027"/>
                <a:gd name="T56" fmla="*/ 0 w 515"/>
                <a:gd name="T57" fmla="*/ 1900 h 1027"/>
                <a:gd name="T58" fmla="*/ 0 w 515"/>
                <a:gd name="T59" fmla="*/ 1900 h 1027"/>
                <a:gd name="T60" fmla="*/ 0 w 515"/>
                <a:gd name="T61" fmla="*/ 2837 h 1027"/>
                <a:gd name="T62" fmla="*/ 119 w 515"/>
                <a:gd name="T63" fmla="*/ 3387 h 1027"/>
                <a:gd name="T64" fmla="*/ 0 w 515"/>
                <a:gd name="T65" fmla="*/ 3759 h 1027"/>
                <a:gd name="T66" fmla="*/ 119 w 515"/>
                <a:gd name="T67" fmla="*/ 4103 h 1027"/>
                <a:gd name="T68" fmla="*/ 73 w 515"/>
                <a:gd name="T69" fmla="*/ 4453 h 1027"/>
                <a:gd name="T70" fmla="*/ 240 w 515"/>
                <a:gd name="T71" fmla="*/ 5115 h 1027"/>
                <a:gd name="T72" fmla="*/ 73 w 515"/>
                <a:gd name="T73" fmla="*/ 5689 h 1027"/>
                <a:gd name="T74" fmla="*/ 260 w 515"/>
                <a:gd name="T75" fmla="*/ 6151 h 1027"/>
                <a:gd name="T76" fmla="*/ 167 w 515"/>
                <a:gd name="T77" fmla="*/ 6986 h 1027"/>
                <a:gd name="T78" fmla="*/ 760 w 515"/>
                <a:gd name="T79" fmla="*/ 8886 h 1027"/>
                <a:gd name="T80" fmla="*/ 1604 w 515"/>
                <a:gd name="T81" fmla="*/ 10054 h 1027"/>
                <a:gd name="T82" fmla="*/ 1593 w 515"/>
                <a:gd name="T83" fmla="*/ 11468 h 1027"/>
                <a:gd name="T84" fmla="*/ 1296 w 515"/>
                <a:gd name="T85" fmla="*/ 14335 h 1027"/>
                <a:gd name="T86" fmla="*/ 833 w 515"/>
                <a:gd name="T87" fmla="*/ 14785 h 1027"/>
                <a:gd name="T88" fmla="*/ 817 w 515"/>
                <a:gd name="T89" fmla="*/ 14797 h 1027"/>
                <a:gd name="T90" fmla="*/ 2010 w 515"/>
                <a:gd name="T91" fmla="*/ 14425 h 1027"/>
                <a:gd name="T92" fmla="*/ 2640 w 515"/>
                <a:gd name="T93" fmla="*/ 13079 h 1027"/>
                <a:gd name="T94" fmla="*/ 2140 w 515"/>
                <a:gd name="T95" fmla="*/ 9451 h 1027"/>
                <a:gd name="T96" fmla="*/ 1380 w 515"/>
                <a:gd name="T97" fmla="*/ 7461 h 1027"/>
                <a:gd name="T98" fmla="*/ 2186 w 515"/>
                <a:gd name="T99" fmla="*/ 5275 h 1027"/>
                <a:gd name="T100" fmla="*/ 1629 w 515"/>
                <a:gd name="T101" fmla="*/ 4696 h 1027"/>
                <a:gd name="T102" fmla="*/ 1994 w 515"/>
                <a:gd name="T103" fmla="*/ 4180 h 1027"/>
                <a:gd name="T104" fmla="*/ 1713 w 515"/>
                <a:gd name="T105" fmla="*/ 4163 h 1027"/>
                <a:gd name="T106" fmla="*/ 1713 w 515"/>
                <a:gd name="T107" fmla="*/ 3730 h 1027"/>
                <a:gd name="T108" fmla="*/ 1713 w 515"/>
                <a:gd name="T109" fmla="*/ 3239 h 1027"/>
                <a:gd name="T110" fmla="*/ 1713 w 515"/>
                <a:gd name="T111" fmla="*/ 2304 h 1027"/>
                <a:gd name="T112" fmla="*/ 1713 w 515"/>
                <a:gd name="T113" fmla="*/ 2304 h 1027"/>
                <a:gd name="T114" fmla="*/ 3018 w 515"/>
                <a:gd name="T115" fmla="*/ 752 h 1027"/>
                <a:gd name="T116" fmla="*/ 5033 w 515"/>
                <a:gd name="T117" fmla="*/ 966 h 1027"/>
                <a:gd name="T118" fmla="*/ 5793 w 515"/>
                <a:gd name="T119" fmla="*/ 1788 h 1027"/>
                <a:gd name="T120" fmla="*/ 6080 w 515"/>
                <a:gd name="T121" fmla="*/ 2582 h 1027"/>
                <a:gd name="T122" fmla="*/ 6117 w 515"/>
                <a:gd name="T123" fmla="*/ 2392 h 102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15" h="1027">
                  <a:moveTo>
                    <a:pt x="421" y="1014"/>
                  </a:moveTo>
                  <a:cubicBezTo>
                    <a:pt x="430" y="1018"/>
                    <a:pt x="438" y="1022"/>
                    <a:pt x="446" y="1026"/>
                  </a:cubicBezTo>
                  <a:cubicBezTo>
                    <a:pt x="446" y="1026"/>
                    <a:pt x="446" y="1026"/>
                    <a:pt x="446" y="1026"/>
                  </a:cubicBezTo>
                  <a:cubicBezTo>
                    <a:pt x="439" y="1022"/>
                    <a:pt x="432" y="1018"/>
                    <a:pt x="426" y="1014"/>
                  </a:cubicBezTo>
                  <a:cubicBezTo>
                    <a:pt x="425" y="1014"/>
                    <a:pt x="423" y="1014"/>
                    <a:pt x="421" y="1014"/>
                  </a:cubicBezTo>
                  <a:close/>
                  <a:moveTo>
                    <a:pt x="515" y="166"/>
                  </a:moveTo>
                  <a:cubicBezTo>
                    <a:pt x="514" y="158"/>
                    <a:pt x="513" y="152"/>
                    <a:pt x="513" y="147"/>
                  </a:cubicBezTo>
                  <a:cubicBezTo>
                    <a:pt x="506" y="121"/>
                    <a:pt x="481" y="99"/>
                    <a:pt x="465" y="79"/>
                  </a:cubicBezTo>
                  <a:cubicBezTo>
                    <a:pt x="464" y="78"/>
                    <a:pt x="460" y="75"/>
                    <a:pt x="460" y="73"/>
                  </a:cubicBezTo>
                  <a:cubicBezTo>
                    <a:pt x="459" y="67"/>
                    <a:pt x="466" y="67"/>
                    <a:pt x="468" y="63"/>
                  </a:cubicBezTo>
                  <a:cubicBezTo>
                    <a:pt x="469" y="60"/>
                    <a:pt x="467" y="55"/>
                    <a:pt x="464" y="51"/>
                  </a:cubicBezTo>
                  <a:cubicBezTo>
                    <a:pt x="451" y="42"/>
                    <a:pt x="436" y="35"/>
                    <a:pt x="420" y="29"/>
                  </a:cubicBezTo>
                  <a:cubicBezTo>
                    <a:pt x="420" y="29"/>
                    <a:pt x="420" y="29"/>
                    <a:pt x="420" y="29"/>
                  </a:cubicBezTo>
                  <a:cubicBezTo>
                    <a:pt x="420" y="29"/>
                    <a:pt x="420" y="29"/>
                    <a:pt x="420" y="28"/>
                  </a:cubicBezTo>
                  <a:cubicBezTo>
                    <a:pt x="419" y="28"/>
                    <a:pt x="418" y="28"/>
                    <a:pt x="417" y="28"/>
                  </a:cubicBezTo>
                  <a:cubicBezTo>
                    <a:pt x="415" y="27"/>
                    <a:pt x="412" y="26"/>
                    <a:pt x="410" y="25"/>
                  </a:cubicBezTo>
                  <a:cubicBezTo>
                    <a:pt x="409" y="24"/>
                    <a:pt x="408" y="24"/>
                    <a:pt x="407" y="24"/>
                  </a:cubicBezTo>
                  <a:cubicBezTo>
                    <a:pt x="404" y="23"/>
                    <a:pt x="402" y="22"/>
                    <a:pt x="400" y="22"/>
                  </a:cubicBezTo>
                  <a:cubicBezTo>
                    <a:pt x="399" y="21"/>
                    <a:pt x="397" y="21"/>
                    <a:pt x="396" y="20"/>
                  </a:cubicBezTo>
                  <a:cubicBezTo>
                    <a:pt x="394" y="20"/>
                    <a:pt x="392" y="19"/>
                    <a:pt x="390" y="18"/>
                  </a:cubicBezTo>
                  <a:cubicBezTo>
                    <a:pt x="388" y="18"/>
                    <a:pt x="387" y="18"/>
                    <a:pt x="386" y="17"/>
                  </a:cubicBezTo>
                  <a:cubicBezTo>
                    <a:pt x="384" y="17"/>
                    <a:pt x="381" y="16"/>
                    <a:pt x="379" y="15"/>
                  </a:cubicBezTo>
                  <a:cubicBezTo>
                    <a:pt x="378" y="15"/>
                    <a:pt x="377" y="15"/>
                    <a:pt x="376" y="15"/>
                  </a:cubicBezTo>
                  <a:cubicBezTo>
                    <a:pt x="373" y="14"/>
                    <a:pt x="370" y="13"/>
                    <a:pt x="368" y="13"/>
                  </a:cubicBezTo>
                  <a:cubicBezTo>
                    <a:pt x="367" y="13"/>
                    <a:pt x="366" y="12"/>
                    <a:pt x="365" y="12"/>
                  </a:cubicBezTo>
                  <a:cubicBezTo>
                    <a:pt x="362" y="11"/>
                    <a:pt x="359" y="11"/>
                    <a:pt x="356" y="10"/>
                  </a:cubicBezTo>
                  <a:cubicBezTo>
                    <a:pt x="356" y="10"/>
                    <a:pt x="355" y="10"/>
                    <a:pt x="354" y="10"/>
                  </a:cubicBezTo>
                  <a:cubicBezTo>
                    <a:pt x="323" y="4"/>
                    <a:pt x="290" y="0"/>
                    <a:pt x="258" y="0"/>
                  </a:cubicBezTo>
                  <a:cubicBezTo>
                    <a:pt x="139" y="0"/>
                    <a:pt x="0" y="45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215"/>
                    <a:pt x="10" y="211"/>
                    <a:pt x="10" y="235"/>
                  </a:cubicBezTo>
                  <a:cubicBezTo>
                    <a:pt x="10" y="252"/>
                    <a:pt x="0" y="247"/>
                    <a:pt x="0" y="261"/>
                  </a:cubicBezTo>
                  <a:cubicBezTo>
                    <a:pt x="0" y="275"/>
                    <a:pt x="9" y="270"/>
                    <a:pt x="10" y="285"/>
                  </a:cubicBezTo>
                  <a:cubicBezTo>
                    <a:pt x="12" y="299"/>
                    <a:pt x="3" y="296"/>
                    <a:pt x="6" y="309"/>
                  </a:cubicBezTo>
                  <a:cubicBezTo>
                    <a:pt x="6" y="329"/>
                    <a:pt x="20" y="337"/>
                    <a:pt x="20" y="355"/>
                  </a:cubicBezTo>
                  <a:cubicBezTo>
                    <a:pt x="20" y="373"/>
                    <a:pt x="4" y="377"/>
                    <a:pt x="6" y="395"/>
                  </a:cubicBezTo>
                  <a:cubicBezTo>
                    <a:pt x="8" y="413"/>
                    <a:pt x="22" y="409"/>
                    <a:pt x="22" y="427"/>
                  </a:cubicBezTo>
                  <a:cubicBezTo>
                    <a:pt x="22" y="445"/>
                    <a:pt x="14" y="457"/>
                    <a:pt x="14" y="485"/>
                  </a:cubicBezTo>
                  <a:cubicBezTo>
                    <a:pt x="14" y="513"/>
                    <a:pt x="20" y="569"/>
                    <a:pt x="64" y="617"/>
                  </a:cubicBezTo>
                  <a:cubicBezTo>
                    <a:pt x="108" y="665"/>
                    <a:pt x="120" y="654"/>
                    <a:pt x="135" y="698"/>
                  </a:cubicBezTo>
                  <a:cubicBezTo>
                    <a:pt x="147" y="733"/>
                    <a:pt x="136" y="756"/>
                    <a:pt x="134" y="796"/>
                  </a:cubicBezTo>
                  <a:cubicBezTo>
                    <a:pt x="132" y="836"/>
                    <a:pt x="151" y="933"/>
                    <a:pt x="109" y="995"/>
                  </a:cubicBezTo>
                  <a:cubicBezTo>
                    <a:pt x="101" y="1007"/>
                    <a:pt x="87" y="1017"/>
                    <a:pt x="70" y="1026"/>
                  </a:cubicBezTo>
                  <a:cubicBezTo>
                    <a:pt x="69" y="1027"/>
                    <a:pt x="69" y="1027"/>
                    <a:pt x="69" y="1027"/>
                  </a:cubicBezTo>
                  <a:cubicBezTo>
                    <a:pt x="98" y="1012"/>
                    <a:pt x="132" y="1008"/>
                    <a:pt x="169" y="1001"/>
                  </a:cubicBezTo>
                  <a:cubicBezTo>
                    <a:pt x="186" y="998"/>
                    <a:pt x="220" y="940"/>
                    <a:pt x="222" y="908"/>
                  </a:cubicBezTo>
                  <a:cubicBezTo>
                    <a:pt x="224" y="868"/>
                    <a:pt x="224" y="704"/>
                    <a:pt x="180" y="656"/>
                  </a:cubicBezTo>
                  <a:cubicBezTo>
                    <a:pt x="136" y="608"/>
                    <a:pt x="124" y="593"/>
                    <a:pt x="116" y="518"/>
                  </a:cubicBezTo>
                  <a:cubicBezTo>
                    <a:pt x="104" y="403"/>
                    <a:pt x="184" y="384"/>
                    <a:pt x="184" y="366"/>
                  </a:cubicBezTo>
                  <a:cubicBezTo>
                    <a:pt x="184" y="348"/>
                    <a:pt x="141" y="345"/>
                    <a:pt x="137" y="326"/>
                  </a:cubicBezTo>
                  <a:cubicBezTo>
                    <a:pt x="134" y="307"/>
                    <a:pt x="169" y="302"/>
                    <a:pt x="168" y="290"/>
                  </a:cubicBezTo>
                  <a:cubicBezTo>
                    <a:pt x="168" y="286"/>
                    <a:pt x="144" y="292"/>
                    <a:pt x="144" y="289"/>
                  </a:cubicBezTo>
                  <a:cubicBezTo>
                    <a:pt x="144" y="282"/>
                    <a:pt x="144" y="271"/>
                    <a:pt x="144" y="259"/>
                  </a:cubicBezTo>
                  <a:cubicBezTo>
                    <a:pt x="144" y="247"/>
                    <a:pt x="144" y="234"/>
                    <a:pt x="144" y="225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4" y="109"/>
                    <a:pt x="191" y="73"/>
                    <a:pt x="254" y="52"/>
                  </a:cubicBezTo>
                  <a:cubicBezTo>
                    <a:pt x="321" y="33"/>
                    <a:pt x="396" y="51"/>
                    <a:pt x="424" y="67"/>
                  </a:cubicBezTo>
                  <a:cubicBezTo>
                    <a:pt x="449" y="81"/>
                    <a:pt x="471" y="100"/>
                    <a:pt x="488" y="124"/>
                  </a:cubicBezTo>
                  <a:cubicBezTo>
                    <a:pt x="498" y="138"/>
                    <a:pt x="513" y="161"/>
                    <a:pt x="512" y="179"/>
                  </a:cubicBezTo>
                  <a:cubicBezTo>
                    <a:pt x="514" y="175"/>
                    <a:pt x="514" y="170"/>
                    <a:pt x="515" y="166"/>
                  </a:cubicBezTo>
                  <a:close/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Freeform 7">
              <a:extLst>
                <a:ext uri="{FF2B5EF4-FFF2-40B4-BE49-F238E27FC236}">
                  <a16:creationId xmlns:a16="http://schemas.microsoft.com/office/drawing/2014/main" id="{47BFEAFA-8600-4F8D-9EB9-CD32F8F70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388"/>
              <a:ext cx="609" cy="2104"/>
            </a:xfrm>
            <a:custGeom>
              <a:avLst/>
              <a:gdLst>
                <a:gd name="T0" fmla="*/ 1873 w 267"/>
                <a:gd name="T1" fmla="*/ 0 h 865"/>
                <a:gd name="T2" fmla="*/ 1873 w 267"/>
                <a:gd name="T3" fmla="*/ 2924 h 865"/>
                <a:gd name="T4" fmla="*/ 2233 w 267"/>
                <a:gd name="T5" fmla="*/ 6519 h 865"/>
                <a:gd name="T6" fmla="*/ 3143 w 267"/>
                <a:gd name="T7" fmla="*/ 9856 h 865"/>
                <a:gd name="T8" fmla="*/ 2066 w 267"/>
                <a:gd name="T9" fmla="*/ 12449 h 865"/>
                <a:gd name="T10" fmla="*/ 1045 w 267"/>
                <a:gd name="T11" fmla="*/ 10260 h 865"/>
                <a:gd name="T12" fmla="*/ 0 w 267"/>
                <a:gd name="T13" fmla="*/ 6923 h 865"/>
                <a:gd name="T14" fmla="*/ 0 w 267"/>
                <a:gd name="T15" fmla="*/ 5770 h 865"/>
                <a:gd name="T16" fmla="*/ 1462 w 267"/>
                <a:gd name="T17" fmla="*/ 6419 h 865"/>
                <a:gd name="T18" fmla="*/ 1223 w 267"/>
                <a:gd name="T19" fmla="*/ 4390 h 865"/>
                <a:gd name="T20" fmla="*/ 1223 w 267"/>
                <a:gd name="T21" fmla="*/ 0 h 865"/>
                <a:gd name="T22" fmla="*/ 1873 w 267"/>
                <a:gd name="T23" fmla="*/ 0 h 8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7" h="865">
                  <a:moveTo>
                    <a:pt x="158" y="0"/>
                  </a:moveTo>
                  <a:cubicBezTo>
                    <a:pt x="158" y="56"/>
                    <a:pt x="156" y="133"/>
                    <a:pt x="158" y="203"/>
                  </a:cubicBezTo>
                  <a:cubicBezTo>
                    <a:pt x="160" y="273"/>
                    <a:pt x="152" y="381"/>
                    <a:pt x="188" y="453"/>
                  </a:cubicBezTo>
                  <a:cubicBezTo>
                    <a:pt x="224" y="525"/>
                    <a:pt x="263" y="567"/>
                    <a:pt x="265" y="685"/>
                  </a:cubicBezTo>
                  <a:cubicBezTo>
                    <a:pt x="267" y="803"/>
                    <a:pt x="234" y="865"/>
                    <a:pt x="174" y="865"/>
                  </a:cubicBezTo>
                  <a:cubicBezTo>
                    <a:pt x="114" y="865"/>
                    <a:pt x="86" y="809"/>
                    <a:pt x="88" y="713"/>
                  </a:cubicBezTo>
                  <a:cubicBezTo>
                    <a:pt x="90" y="617"/>
                    <a:pt x="126" y="481"/>
                    <a:pt x="0" y="481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41" y="401"/>
                    <a:pt x="98" y="424"/>
                    <a:pt x="123" y="446"/>
                  </a:cubicBezTo>
                  <a:cubicBezTo>
                    <a:pt x="116" y="429"/>
                    <a:pt x="106" y="373"/>
                    <a:pt x="103" y="305"/>
                  </a:cubicBezTo>
                  <a:cubicBezTo>
                    <a:pt x="98" y="179"/>
                    <a:pt x="103" y="14"/>
                    <a:pt x="103" y="0"/>
                  </a:cubicBezTo>
                  <a:lnTo>
                    <a:pt x="158" y="0"/>
                  </a:lnTo>
                  <a:close/>
                </a:path>
              </a:pathLst>
            </a:custGeom>
            <a:solidFill>
              <a:srgbClr val="E0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8">
              <a:extLst>
                <a:ext uri="{FF2B5EF4-FFF2-40B4-BE49-F238E27FC236}">
                  <a16:creationId xmlns:a16="http://schemas.microsoft.com/office/drawing/2014/main" id="{4432DC00-012A-4BD6-BD8E-F8E4EC549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388"/>
              <a:ext cx="281" cy="1084"/>
            </a:xfrm>
            <a:custGeom>
              <a:avLst/>
              <a:gdLst>
                <a:gd name="T0" fmla="*/ 1133 w 123"/>
                <a:gd name="T1" fmla="*/ 0 h 446"/>
                <a:gd name="T2" fmla="*/ 1122 w 123"/>
                <a:gd name="T3" fmla="*/ 591 h 446"/>
                <a:gd name="T4" fmla="*/ 1106 w 123"/>
                <a:gd name="T5" fmla="*/ 4365 h 446"/>
                <a:gd name="T6" fmla="*/ 1227 w 123"/>
                <a:gd name="T7" fmla="*/ 5943 h 446"/>
                <a:gd name="T8" fmla="*/ 1133 w 123"/>
                <a:gd name="T9" fmla="*/ 5972 h 446"/>
                <a:gd name="T10" fmla="*/ 0 w 123"/>
                <a:gd name="T11" fmla="*/ 5612 h 446"/>
                <a:gd name="T12" fmla="*/ 0 w 123"/>
                <a:gd name="T13" fmla="*/ 5760 h 446"/>
                <a:gd name="T14" fmla="*/ 1467 w 123"/>
                <a:gd name="T15" fmla="*/ 6404 h 446"/>
                <a:gd name="T16" fmla="*/ 1227 w 123"/>
                <a:gd name="T17" fmla="*/ 4365 h 446"/>
                <a:gd name="T18" fmla="*/ 1227 w 123"/>
                <a:gd name="T19" fmla="*/ 0 h 446"/>
                <a:gd name="T20" fmla="*/ 1133 w 123"/>
                <a:gd name="T21" fmla="*/ 0 h 4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3" h="446">
                  <a:moveTo>
                    <a:pt x="95" y="0"/>
                  </a:moveTo>
                  <a:cubicBezTo>
                    <a:pt x="94" y="41"/>
                    <a:pt x="94" y="41"/>
                    <a:pt x="94" y="41"/>
                  </a:cubicBezTo>
                  <a:cubicBezTo>
                    <a:pt x="90" y="129"/>
                    <a:pt x="91" y="228"/>
                    <a:pt x="93" y="304"/>
                  </a:cubicBezTo>
                  <a:cubicBezTo>
                    <a:pt x="94" y="365"/>
                    <a:pt x="101" y="389"/>
                    <a:pt x="103" y="414"/>
                  </a:cubicBezTo>
                  <a:cubicBezTo>
                    <a:pt x="105" y="420"/>
                    <a:pt x="98" y="418"/>
                    <a:pt x="95" y="416"/>
                  </a:cubicBezTo>
                  <a:cubicBezTo>
                    <a:pt x="70" y="405"/>
                    <a:pt x="36" y="390"/>
                    <a:pt x="0" y="391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41" y="401"/>
                    <a:pt x="98" y="424"/>
                    <a:pt x="123" y="446"/>
                  </a:cubicBezTo>
                  <a:cubicBezTo>
                    <a:pt x="116" y="429"/>
                    <a:pt x="106" y="372"/>
                    <a:pt x="103" y="304"/>
                  </a:cubicBezTo>
                  <a:cubicBezTo>
                    <a:pt x="98" y="178"/>
                    <a:pt x="103" y="14"/>
                    <a:pt x="103" y="0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F8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Freeform 9">
              <a:extLst>
                <a:ext uri="{FF2B5EF4-FFF2-40B4-BE49-F238E27FC236}">
                  <a16:creationId xmlns:a16="http://schemas.microsoft.com/office/drawing/2014/main" id="{59234A1D-F3E6-4627-93BF-3AFB81F9C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894"/>
              <a:ext cx="1528" cy="494"/>
            </a:xfrm>
            <a:custGeom>
              <a:avLst/>
              <a:gdLst>
                <a:gd name="T0" fmla="*/ 0 w 670"/>
                <a:gd name="T1" fmla="*/ 2925 h 203"/>
                <a:gd name="T2" fmla="*/ 983 w 670"/>
                <a:gd name="T3" fmla="*/ 852 h 203"/>
                <a:gd name="T4" fmla="*/ 3973 w 670"/>
                <a:gd name="T5" fmla="*/ 0 h 203"/>
                <a:gd name="T6" fmla="*/ 3973 w 670"/>
                <a:gd name="T7" fmla="*/ 0 h 203"/>
                <a:gd name="T8" fmla="*/ 6965 w 670"/>
                <a:gd name="T9" fmla="*/ 852 h 203"/>
                <a:gd name="T10" fmla="*/ 7948 w 670"/>
                <a:gd name="T11" fmla="*/ 2925 h 203"/>
                <a:gd name="T12" fmla="*/ 7854 w 670"/>
                <a:gd name="T13" fmla="*/ 2925 h 203"/>
                <a:gd name="T14" fmla="*/ 3973 w 670"/>
                <a:gd name="T15" fmla="*/ 161 h 203"/>
                <a:gd name="T16" fmla="*/ 3973 w 670"/>
                <a:gd name="T17" fmla="*/ 161 h 203"/>
                <a:gd name="T18" fmla="*/ 94 w 670"/>
                <a:gd name="T19" fmla="*/ 2925 h 203"/>
                <a:gd name="T20" fmla="*/ 0 w 670"/>
                <a:gd name="T21" fmla="*/ 2925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0" h="203">
                  <a:moveTo>
                    <a:pt x="0" y="203"/>
                  </a:moveTo>
                  <a:cubicBezTo>
                    <a:pt x="0" y="135"/>
                    <a:pt x="36" y="90"/>
                    <a:pt x="83" y="59"/>
                  </a:cubicBezTo>
                  <a:cubicBezTo>
                    <a:pt x="156" y="12"/>
                    <a:pt x="260" y="0"/>
                    <a:pt x="335" y="0"/>
                  </a:cubicBezTo>
                  <a:cubicBezTo>
                    <a:pt x="335" y="0"/>
                    <a:pt x="335" y="0"/>
                    <a:pt x="335" y="0"/>
                  </a:cubicBezTo>
                  <a:cubicBezTo>
                    <a:pt x="410" y="0"/>
                    <a:pt x="515" y="12"/>
                    <a:pt x="587" y="59"/>
                  </a:cubicBezTo>
                  <a:cubicBezTo>
                    <a:pt x="634" y="90"/>
                    <a:pt x="670" y="135"/>
                    <a:pt x="670" y="203"/>
                  </a:cubicBezTo>
                  <a:cubicBezTo>
                    <a:pt x="662" y="203"/>
                    <a:pt x="662" y="203"/>
                    <a:pt x="662" y="203"/>
                  </a:cubicBezTo>
                  <a:cubicBezTo>
                    <a:pt x="662" y="64"/>
                    <a:pt x="487" y="11"/>
                    <a:pt x="335" y="11"/>
                  </a:cubicBezTo>
                  <a:cubicBezTo>
                    <a:pt x="335" y="11"/>
                    <a:pt x="335" y="11"/>
                    <a:pt x="335" y="11"/>
                  </a:cubicBezTo>
                  <a:cubicBezTo>
                    <a:pt x="183" y="11"/>
                    <a:pt x="8" y="64"/>
                    <a:pt x="8" y="203"/>
                  </a:cubicBezTo>
                  <a:lnTo>
                    <a:pt x="0" y="203"/>
                  </a:lnTo>
                  <a:close/>
                </a:path>
              </a:pathLst>
            </a:custGeom>
            <a:solidFill>
              <a:srgbClr val="FBD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10">
              <a:extLst>
                <a:ext uri="{FF2B5EF4-FFF2-40B4-BE49-F238E27FC236}">
                  <a16:creationId xmlns:a16="http://schemas.microsoft.com/office/drawing/2014/main" id="{650C2CAF-8464-4E9A-87AE-A00788D51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388"/>
              <a:ext cx="609" cy="2104"/>
            </a:xfrm>
            <a:custGeom>
              <a:avLst/>
              <a:gdLst>
                <a:gd name="T0" fmla="*/ 1296 w 267"/>
                <a:gd name="T1" fmla="*/ 0 h 865"/>
                <a:gd name="T2" fmla="*/ 1296 w 267"/>
                <a:gd name="T3" fmla="*/ 2924 h 865"/>
                <a:gd name="T4" fmla="*/ 937 w 267"/>
                <a:gd name="T5" fmla="*/ 6519 h 865"/>
                <a:gd name="T6" fmla="*/ 25 w 267"/>
                <a:gd name="T7" fmla="*/ 9856 h 865"/>
                <a:gd name="T8" fmla="*/ 1104 w 267"/>
                <a:gd name="T9" fmla="*/ 12449 h 865"/>
                <a:gd name="T10" fmla="*/ 2124 w 267"/>
                <a:gd name="T11" fmla="*/ 10260 h 865"/>
                <a:gd name="T12" fmla="*/ 3168 w 267"/>
                <a:gd name="T13" fmla="*/ 6923 h 865"/>
                <a:gd name="T14" fmla="*/ 3168 w 267"/>
                <a:gd name="T15" fmla="*/ 5770 h 865"/>
                <a:gd name="T16" fmla="*/ 1770 w 267"/>
                <a:gd name="T17" fmla="*/ 6217 h 865"/>
                <a:gd name="T18" fmla="*/ 1934 w 267"/>
                <a:gd name="T19" fmla="*/ 2218 h 865"/>
                <a:gd name="T20" fmla="*/ 1946 w 267"/>
                <a:gd name="T21" fmla="*/ 0 h 865"/>
                <a:gd name="T22" fmla="*/ 1296 w 267"/>
                <a:gd name="T23" fmla="*/ 0 h 86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7" h="865">
                  <a:moveTo>
                    <a:pt x="109" y="0"/>
                  </a:moveTo>
                  <a:cubicBezTo>
                    <a:pt x="109" y="56"/>
                    <a:pt x="111" y="133"/>
                    <a:pt x="109" y="203"/>
                  </a:cubicBezTo>
                  <a:cubicBezTo>
                    <a:pt x="107" y="273"/>
                    <a:pt x="115" y="381"/>
                    <a:pt x="79" y="453"/>
                  </a:cubicBezTo>
                  <a:cubicBezTo>
                    <a:pt x="43" y="525"/>
                    <a:pt x="4" y="567"/>
                    <a:pt x="2" y="685"/>
                  </a:cubicBezTo>
                  <a:cubicBezTo>
                    <a:pt x="0" y="803"/>
                    <a:pt x="33" y="865"/>
                    <a:pt x="93" y="865"/>
                  </a:cubicBezTo>
                  <a:cubicBezTo>
                    <a:pt x="153" y="865"/>
                    <a:pt x="181" y="809"/>
                    <a:pt x="179" y="713"/>
                  </a:cubicBezTo>
                  <a:cubicBezTo>
                    <a:pt x="177" y="617"/>
                    <a:pt x="141" y="481"/>
                    <a:pt x="267" y="481"/>
                  </a:cubicBezTo>
                  <a:cubicBezTo>
                    <a:pt x="267" y="401"/>
                    <a:pt x="267" y="401"/>
                    <a:pt x="267" y="401"/>
                  </a:cubicBezTo>
                  <a:cubicBezTo>
                    <a:pt x="227" y="401"/>
                    <a:pt x="175" y="411"/>
                    <a:pt x="149" y="432"/>
                  </a:cubicBezTo>
                  <a:cubicBezTo>
                    <a:pt x="163" y="403"/>
                    <a:pt x="167" y="267"/>
                    <a:pt x="163" y="154"/>
                  </a:cubicBezTo>
                  <a:cubicBezTo>
                    <a:pt x="161" y="76"/>
                    <a:pt x="164" y="9"/>
                    <a:pt x="164" y="0"/>
                  </a:cubicBezTo>
                  <a:lnTo>
                    <a:pt x="109" y="0"/>
                  </a:lnTo>
                  <a:close/>
                </a:path>
              </a:pathLst>
            </a:custGeom>
            <a:solidFill>
              <a:srgbClr val="E08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11">
              <a:extLst>
                <a:ext uri="{FF2B5EF4-FFF2-40B4-BE49-F238E27FC236}">
                  <a16:creationId xmlns:a16="http://schemas.microsoft.com/office/drawing/2014/main" id="{1180614B-B845-47A1-864A-F222082F2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" y="1388"/>
              <a:ext cx="269" cy="1050"/>
            </a:xfrm>
            <a:custGeom>
              <a:avLst/>
              <a:gdLst>
                <a:gd name="T0" fmla="*/ 271 w 118"/>
                <a:gd name="T1" fmla="*/ 0 h 432"/>
                <a:gd name="T2" fmla="*/ 296 w 118"/>
                <a:gd name="T3" fmla="*/ 2239 h 432"/>
                <a:gd name="T4" fmla="*/ 260 w 118"/>
                <a:gd name="T5" fmla="*/ 4608 h 432"/>
                <a:gd name="T6" fmla="*/ 187 w 118"/>
                <a:gd name="T7" fmla="*/ 5760 h 432"/>
                <a:gd name="T8" fmla="*/ 187 w 118"/>
                <a:gd name="T9" fmla="*/ 5860 h 432"/>
                <a:gd name="T10" fmla="*/ 223 w 118"/>
                <a:gd name="T11" fmla="*/ 5901 h 432"/>
                <a:gd name="T12" fmla="*/ 342 w 118"/>
                <a:gd name="T13" fmla="*/ 5860 h 432"/>
                <a:gd name="T14" fmla="*/ 1397 w 118"/>
                <a:gd name="T15" fmla="*/ 5641 h 432"/>
                <a:gd name="T16" fmla="*/ 1397 w 118"/>
                <a:gd name="T17" fmla="*/ 5760 h 432"/>
                <a:gd name="T18" fmla="*/ 0 w 118"/>
                <a:gd name="T19" fmla="*/ 6203 h 432"/>
                <a:gd name="T20" fmla="*/ 166 w 118"/>
                <a:gd name="T21" fmla="*/ 2209 h 432"/>
                <a:gd name="T22" fmla="*/ 178 w 118"/>
                <a:gd name="T23" fmla="*/ 0 h 432"/>
                <a:gd name="T24" fmla="*/ 271 w 118"/>
                <a:gd name="T25" fmla="*/ 0 h 4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8" h="432">
                  <a:moveTo>
                    <a:pt x="23" y="0"/>
                  </a:moveTo>
                  <a:cubicBezTo>
                    <a:pt x="23" y="0"/>
                    <a:pt x="23" y="118"/>
                    <a:pt x="25" y="156"/>
                  </a:cubicBezTo>
                  <a:cubicBezTo>
                    <a:pt x="26" y="208"/>
                    <a:pt x="24" y="277"/>
                    <a:pt x="22" y="321"/>
                  </a:cubicBezTo>
                  <a:cubicBezTo>
                    <a:pt x="20" y="361"/>
                    <a:pt x="19" y="376"/>
                    <a:pt x="16" y="401"/>
                  </a:cubicBezTo>
                  <a:cubicBezTo>
                    <a:pt x="15" y="403"/>
                    <a:pt x="16" y="406"/>
                    <a:pt x="16" y="408"/>
                  </a:cubicBezTo>
                  <a:cubicBezTo>
                    <a:pt x="17" y="410"/>
                    <a:pt x="18" y="412"/>
                    <a:pt x="19" y="411"/>
                  </a:cubicBezTo>
                  <a:cubicBezTo>
                    <a:pt x="22" y="410"/>
                    <a:pt x="25" y="409"/>
                    <a:pt x="29" y="408"/>
                  </a:cubicBezTo>
                  <a:cubicBezTo>
                    <a:pt x="55" y="398"/>
                    <a:pt x="96" y="393"/>
                    <a:pt x="118" y="393"/>
                  </a:cubicBezTo>
                  <a:cubicBezTo>
                    <a:pt x="118" y="401"/>
                    <a:pt x="118" y="401"/>
                    <a:pt x="118" y="401"/>
                  </a:cubicBezTo>
                  <a:cubicBezTo>
                    <a:pt x="78" y="401"/>
                    <a:pt x="26" y="411"/>
                    <a:pt x="0" y="432"/>
                  </a:cubicBezTo>
                  <a:cubicBezTo>
                    <a:pt x="14" y="403"/>
                    <a:pt x="18" y="267"/>
                    <a:pt x="14" y="154"/>
                  </a:cubicBezTo>
                  <a:cubicBezTo>
                    <a:pt x="12" y="76"/>
                    <a:pt x="15" y="9"/>
                    <a:pt x="15" y="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F8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12">
              <a:extLst>
                <a:ext uri="{FF2B5EF4-FFF2-40B4-BE49-F238E27FC236}">
                  <a16:creationId xmlns:a16="http://schemas.microsoft.com/office/drawing/2014/main" id="{BDE99E94-EEFC-4C7D-9B3F-FB19D10D4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920"/>
              <a:ext cx="1492" cy="468"/>
            </a:xfrm>
            <a:custGeom>
              <a:avLst/>
              <a:gdLst>
                <a:gd name="T0" fmla="*/ 7116 w 654"/>
                <a:gd name="T1" fmla="*/ 2781 h 192"/>
                <a:gd name="T2" fmla="*/ 3883 w 654"/>
                <a:gd name="T3" fmla="*/ 695 h 192"/>
                <a:gd name="T4" fmla="*/ 3883 w 654"/>
                <a:gd name="T5" fmla="*/ 695 h 192"/>
                <a:gd name="T6" fmla="*/ 650 w 654"/>
                <a:gd name="T7" fmla="*/ 2781 h 192"/>
                <a:gd name="T8" fmla="*/ 0 w 654"/>
                <a:gd name="T9" fmla="*/ 2781 h 192"/>
                <a:gd name="T10" fmla="*/ 3883 w 654"/>
                <a:gd name="T11" fmla="*/ 0 h 192"/>
                <a:gd name="T12" fmla="*/ 3883 w 654"/>
                <a:gd name="T13" fmla="*/ 0 h 192"/>
                <a:gd name="T14" fmla="*/ 7766 w 654"/>
                <a:gd name="T15" fmla="*/ 2781 h 192"/>
                <a:gd name="T16" fmla="*/ 7116 w 654"/>
                <a:gd name="T17" fmla="*/ 2781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4" h="192">
                  <a:moveTo>
                    <a:pt x="599" y="192"/>
                  </a:moveTo>
                  <a:cubicBezTo>
                    <a:pt x="599" y="96"/>
                    <a:pt x="455" y="48"/>
                    <a:pt x="327" y="48"/>
                  </a:cubicBezTo>
                  <a:cubicBezTo>
                    <a:pt x="327" y="48"/>
                    <a:pt x="327" y="48"/>
                    <a:pt x="327" y="48"/>
                  </a:cubicBezTo>
                  <a:cubicBezTo>
                    <a:pt x="199" y="48"/>
                    <a:pt x="55" y="96"/>
                    <a:pt x="55" y="19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53"/>
                    <a:pt x="175" y="0"/>
                    <a:pt x="327" y="0"/>
                  </a:cubicBezTo>
                  <a:cubicBezTo>
                    <a:pt x="327" y="0"/>
                    <a:pt x="327" y="0"/>
                    <a:pt x="327" y="0"/>
                  </a:cubicBezTo>
                  <a:cubicBezTo>
                    <a:pt x="479" y="0"/>
                    <a:pt x="654" y="53"/>
                    <a:pt x="654" y="192"/>
                  </a:cubicBezTo>
                  <a:lnTo>
                    <a:pt x="599" y="192"/>
                  </a:lnTo>
                  <a:close/>
                </a:path>
              </a:pathLst>
            </a:custGeom>
            <a:solidFill>
              <a:srgbClr val="F8C5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13">
              <a:extLst>
                <a:ext uri="{FF2B5EF4-FFF2-40B4-BE49-F238E27FC236}">
                  <a16:creationId xmlns:a16="http://schemas.microsoft.com/office/drawing/2014/main" id="{74486475-850D-4F6A-801B-0D324B21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037"/>
              <a:ext cx="1241" cy="351"/>
            </a:xfrm>
            <a:custGeom>
              <a:avLst/>
              <a:gdLst>
                <a:gd name="T0" fmla="*/ 6292 w 544"/>
                <a:gd name="T1" fmla="*/ 2087 h 144"/>
                <a:gd name="T2" fmla="*/ 3233 w 544"/>
                <a:gd name="T3" fmla="*/ 173 h 144"/>
                <a:gd name="T4" fmla="*/ 3233 w 544"/>
                <a:gd name="T5" fmla="*/ 173 h 144"/>
                <a:gd name="T6" fmla="*/ 167 w 544"/>
                <a:gd name="T7" fmla="*/ 2087 h 144"/>
                <a:gd name="T8" fmla="*/ 0 w 544"/>
                <a:gd name="T9" fmla="*/ 2087 h 144"/>
                <a:gd name="T10" fmla="*/ 3233 w 544"/>
                <a:gd name="T11" fmla="*/ 0 h 144"/>
                <a:gd name="T12" fmla="*/ 3233 w 544"/>
                <a:gd name="T13" fmla="*/ 0 h 144"/>
                <a:gd name="T14" fmla="*/ 6458 w 544"/>
                <a:gd name="T15" fmla="*/ 2087 h 144"/>
                <a:gd name="T16" fmla="*/ 6292 w 544"/>
                <a:gd name="T17" fmla="*/ 2087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4" h="144">
                  <a:moveTo>
                    <a:pt x="530" y="144"/>
                  </a:moveTo>
                  <a:cubicBezTo>
                    <a:pt x="530" y="57"/>
                    <a:pt x="391" y="12"/>
                    <a:pt x="272" y="12"/>
                  </a:cubicBezTo>
                  <a:cubicBezTo>
                    <a:pt x="272" y="12"/>
                    <a:pt x="272" y="12"/>
                    <a:pt x="272" y="12"/>
                  </a:cubicBezTo>
                  <a:cubicBezTo>
                    <a:pt x="153" y="12"/>
                    <a:pt x="14" y="57"/>
                    <a:pt x="14" y="144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0" y="48"/>
                    <a:pt x="144" y="0"/>
                    <a:pt x="272" y="0"/>
                  </a:cubicBezTo>
                  <a:cubicBezTo>
                    <a:pt x="272" y="0"/>
                    <a:pt x="272" y="0"/>
                    <a:pt x="272" y="0"/>
                  </a:cubicBezTo>
                  <a:cubicBezTo>
                    <a:pt x="400" y="0"/>
                    <a:pt x="544" y="48"/>
                    <a:pt x="544" y="144"/>
                  </a:cubicBezTo>
                  <a:lnTo>
                    <a:pt x="530" y="144"/>
                  </a:lnTo>
                  <a:close/>
                </a:path>
              </a:pathLst>
            </a:custGeom>
            <a:solidFill>
              <a:srgbClr val="FB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6" name="Freeform 14">
              <a:extLst>
                <a:ext uri="{FF2B5EF4-FFF2-40B4-BE49-F238E27FC236}">
                  <a16:creationId xmlns:a16="http://schemas.microsoft.com/office/drawing/2014/main" id="{D745F510-506F-44A1-B8E2-C1C675BF0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388"/>
              <a:ext cx="737" cy="2289"/>
            </a:xfrm>
            <a:custGeom>
              <a:avLst/>
              <a:gdLst>
                <a:gd name="T0" fmla="*/ 3635 w 323"/>
                <a:gd name="T1" fmla="*/ 9557 h 941"/>
                <a:gd name="T2" fmla="*/ 3644 w 323"/>
                <a:gd name="T3" fmla="*/ 8149 h 941"/>
                <a:gd name="T4" fmla="*/ 2802 w 323"/>
                <a:gd name="T5" fmla="*/ 6981 h 941"/>
                <a:gd name="T6" fmla="*/ 2206 w 323"/>
                <a:gd name="T7" fmla="*/ 5084 h 941"/>
                <a:gd name="T8" fmla="*/ 2307 w 323"/>
                <a:gd name="T9" fmla="*/ 4250 h 941"/>
                <a:gd name="T10" fmla="*/ 2113 w 323"/>
                <a:gd name="T11" fmla="*/ 3787 h 941"/>
                <a:gd name="T12" fmla="*/ 2279 w 323"/>
                <a:gd name="T13" fmla="*/ 3206 h 941"/>
                <a:gd name="T14" fmla="*/ 2113 w 323"/>
                <a:gd name="T15" fmla="*/ 2549 h 941"/>
                <a:gd name="T16" fmla="*/ 2161 w 323"/>
                <a:gd name="T17" fmla="*/ 2201 h 941"/>
                <a:gd name="T18" fmla="*/ 2040 w 323"/>
                <a:gd name="T19" fmla="*/ 1858 h 941"/>
                <a:gd name="T20" fmla="*/ 2161 w 323"/>
                <a:gd name="T21" fmla="*/ 1486 h 941"/>
                <a:gd name="T22" fmla="*/ 2040 w 323"/>
                <a:gd name="T23" fmla="*/ 934 h 941"/>
                <a:gd name="T24" fmla="*/ 2040 w 323"/>
                <a:gd name="T25" fmla="*/ 0 h 941"/>
                <a:gd name="T26" fmla="*/ 2031 w 323"/>
                <a:gd name="T27" fmla="*/ 0 h 941"/>
                <a:gd name="T28" fmla="*/ 1880 w 323"/>
                <a:gd name="T29" fmla="*/ 0 h 941"/>
                <a:gd name="T30" fmla="*/ 1880 w 323"/>
                <a:gd name="T31" fmla="*/ 2924 h 941"/>
                <a:gd name="T32" fmla="*/ 2234 w 323"/>
                <a:gd name="T33" fmla="*/ 6522 h 941"/>
                <a:gd name="T34" fmla="*/ 3149 w 323"/>
                <a:gd name="T35" fmla="*/ 9859 h 941"/>
                <a:gd name="T36" fmla="*/ 2067 w 323"/>
                <a:gd name="T37" fmla="*/ 12450 h 941"/>
                <a:gd name="T38" fmla="*/ 1047 w 323"/>
                <a:gd name="T39" fmla="*/ 10260 h 941"/>
                <a:gd name="T40" fmla="*/ 0 w 323"/>
                <a:gd name="T41" fmla="*/ 6923 h 941"/>
                <a:gd name="T42" fmla="*/ 0 w 323"/>
                <a:gd name="T43" fmla="*/ 12780 h 941"/>
                <a:gd name="T44" fmla="*/ 167 w 323"/>
                <a:gd name="T45" fmla="*/ 12912 h 941"/>
                <a:gd name="T46" fmla="*/ 3338 w 323"/>
                <a:gd name="T47" fmla="*/ 12420 h 941"/>
                <a:gd name="T48" fmla="*/ 3635 w 323"/>
                <a:gd name="T49" fmla="*/ 9557 h 94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323" h="941">
                  <a:moveTo>
                    <a:pt x="306" y="664"/>
                  </a:moveTo>
                  <a:cubicBezTo>
                    <a:pt x="308" y="624"/>
                    <a:pt x="319" y="601"/>
                    <a:pt x="307" y="566"/>
                  </a:cubicBezTo>
                  <a:cubicBezTo>
                    <a:pt x="292" y="522"/>
                    <a:pt x="280" y="533"/>
                    <a:pt x="236" y="485"/>
                  </a:cubicBezTo>
                  <a:cubicBezTo>
                    <a:pt x="192" y="437"/>
                    <a:pt x="186" y="381"/>
                    <a:pt x="186" y="353"/>
                  </a:cubicBezTo>
                  <a:cubicBezTo>
                    <a:pt x="186" y="325"/>
                    <a:pt x="194" y="313"/>
                    <a:pt x="194" y="295"/>
                  </a:cubicBezTo>
                  <a:cubicBezTo>
                    <a:pt x="194" y="277"/>
                    <a:pt x="180" y="281"/>
                    <a:pt x="178" y="263"/>
                  </a:cubicBezTo>
                  <a:cubicBezTo>
                    <a:pt x="176" y="245"/>
                    <a:pt x="192" y="241"/>
                    <a:pt x="192" y="223"/>
                  </a:cubicBezTo>
                  <a:cubicBezTo>
                    <a:pt x="192" y="205"/>
                    <a:pt x="178" y="197"/>
                    <a:pt x="178" y="177"/>
                  </a:cubicBezTo>
                  <a:cubicBezTo>
                    <a:pt x="175" y="164"/>
                    <a:pt x="184" y="167"/>
                    <a:pt x="182" y="153"/>
                  </a:cubicBezTo>
                  <a:cubicBezTo>
                    <a:pt x="181" y="138"/>
                    <a:pt x="172" y="143"/>
                    <a:pt x="172" y="129"/>
                  </a:cubicBezTo>
                  <a:cubicBezTo>
                    <a:pt x="172" y="115"/>
                    <a:pt x="182" y="120"/>
                    <a:pt x="182" y="103"/>
                  </a:cubicBezTo>
                  <a:cubicBezTo>
                    <a:pt x="182" y="79"/>
                    <a:pt x="172" y="83"/>
                    <a:pt x="172" y="65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58" y="56"/>
                    <a:pt x="156" y="133"/>
                    <a:pt x="158" y="203"/>
                  </a:cubicBezTo>
                  <a:cubicBezTo>
                    <a:pt x="160" y="273"/>
                    <a:pt x="152" y="381"/>
                    <a:pt x="188" y="453"/>
                  </a:cubicBezTo>
                  <a:cubicBezTo>
                    <a:pt x="224" y="525"/>
                    <a:pt x="263" y="567"/>
                    <a:pt x="265" y="685"/>
                  </a:cubicBezTo>
                  <a:cubicBezTo>
                    <a:pt x="267" y="803"/>
                    <a:pt x="234" y="865"/>
                    <a:pt x="174" y="865"/>
                  </a:cubicBezTo>
                  <a:cubicBezTo>
                    <a:pt x="114" y="865"/>
                    <a:pt x="86" y="809"/>
                    <a:pt x="88" y="713"/>
                  </a:cubicBezTo>
                  <a:cubicBezTo>
                    <a:pt x="90" y="617"/>
                    <a:pt x="126" y="481"/>
                    <a:pt x="0" y="481"/>
                  </a:cubicBezTo>
                  <a:cubicBezTo>
                    <a:pt x="0" y="888"/>
                    <a:pt x="0" y="888"/>
                    <a:pt x="0" y="888"/>
                  </a:cubicBezTo>
                  <a:cubicBezTo>
                    <a:pt x="5" y="894"/>
                    <a:pt x="10" y="895"/>
                    <a:pt x="14" y="897"/>
                  </a:cubicBezTo>
                  <a:cubicBezTo>
                    <a:pt x="132" y="941"/>
                    <a:pt x="250" y="908"/>
                    <a:pt x="281" y="863"/>
                  </a:cubicBezTo>
                  <a:cubicBezTo>
                    <a:pt x="323" y="801"/>
                    <a:pt x="304" y="704"/>
                    <a:pt x="306" y="664"/>
                  </a:cubicBezTo>
                  <a:close/>
                </a:path>
              </a:pathLst>
            </a:custGeom>
            <a:solidFill>
              <a:srgbClr val="F5C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Freeform 15">
              <a:extLst>
                <a:ext uri="{FF2B5EF4-FFF2-40B4-BE49-F238E27FC236}">
                  <a16:creationId xmlns:a16="http://schemas.microsoft.com/office/drawing/2014/main" id="{9496DFEF-B970-4DE5-95F0-1EDDCED1F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456"/>
              <a:ext cx="269" cy="1990"/>
            </a:xfrm>
            <a:custGeom>
              <a:avLst/>
              <a:gdLst>
                <a:gd name="T0" fmla="*/ 0 w 118"/>
                <a:gd name="T1" fmla="*/ 433 h 818"/>
                <a:gd name="T2" fmla="*/ 11 w 118"/>
                <a:gd name="T3" fmla="*/ 2520 h 818"/>
                <a:gd name="T4" fmla="*/ 11 w 118"/>
                <a:gd name="T5" fmla="*/ 3136 h 818"/>
                <a:gd name="T6" fmla="*/ 369 w 118"/>
                <a:gd name="T7" fmla="*/ 6150 h 818"/>
                <a:gd name="T8" fmla="*/ 629 w 118"/>
                <a:gd name="T9" fmla="*/ 6741 h 818"/>
                <a:gd name="T10" fmla="*/ 1185 w 118"/>
                <a:gd name="T11" fmla="*/ 8031 h 818"/>
                <a:gd name="T12" fmla="*/ 1279 w 118"/>
                <a:gd name="T13" fmla="*/ 9459 h 818"/>
                <a:gd name="T14" fmla="*/ 841 w 118"/>
                <a:gd name="T15" fmla="*/ 11777 h 818"/>
                <a:gd name="T16" fmla="*/ 841 w 118"/>
                <a:gd name="T17" fmla="*/ 11777 h 818"/>
                <a:gd name="T18" fmla="*/ 1372 w 118"/>
                <a:gd name="T19" fmla="*/ 9459 h 818"/>
                <a:gd name="T20" fmla="*/ 711 w 118"/>
                <a:gd name="T21" fmla="*/ 6683 h 818"/>
                <a:gd name="T22" fmla="*/ 451 w 118"/>
                <a:gd name="T23" fmla="*/ 6089 h 818"/>
                <a:gd name="T24" fmla="*/ 93 w 118"/>
                <a:gd name="T25" fmla="*/ 4362 h 818"/>
                <a:gd name="T26" fmla="*/ 36 w 118"/>
                <a:gd name="T27" fmla="*/ 633 h 818"/>
                <a:gd name="T28" fmla="*/ 11 w 118"/>
                <a:gd name="T29" fmla="*/ 0 h 818"/>
                <a:gd name="T30" fmla="*/ 11 w 118"/>
                <a:gd name="T31" fmla="*/ 0 h 818"/>
                <a:gd name="T32" fmla="*/ 0 w 118"/>
                <a:gd name="T33" fmla="*/ 433 h 8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8" h="818">
                  <a:moveTo>
                    <a:pt x="0" y="30"/>
                  </a:moveTo>
                  <a:cubicBezTo>
                    <a:pt x="0" y="75"/>
                    <a:pt x="0" y="127"/>
                    <a:pt x="1" y="175"/>
                  </a:cubicBezTo>
                  <a:cubicBezTo>
                    <a:pt x="1" y="218"/>
                    <a:pt x="1" y="218"/>
                    <a:pt x="1" y="218"/>
                  </a:cubicBezTo>
                  <a:cubicBezTo>
                    <a:pt x="1" y="284"/>
                    <a:pt x="2" y="367"/>
                    <a:pt x="31" y="427"/>
                  </a:cubicBezTo>
                  <a:cubicBezTo>
                    <a:pt x="39" y="441"/>
                    <a:pt x="46" y="455"/>
                    <a:pt x="53" y="468"/>
                  </a:cubicBezTo>
                  <a:cubicBezTo>
                    <a:pt x="70" y="498"/>
                    <a:pt x="90" y="520"/>
                    <a:pt x="100" y="558"/>
                  </a:cubicBezTo>
                  <a:cubicBezTo>
                    <a:pt x="107" y="583"/>
                    <a:pt x="108" y="619"/>
                    <a:pt x="108" y="657"/>
                  </a:cubicBezTo>
                  <a:cubicBezTo>
                    <a:pt x="110" y="734"/>
                    <a:pt x="99" y="792"/>
                    <a:pt x="71" y="818"/>
                  </a:cubicBezTo>
                  <a:cubicBezTo>
                    <a:pt x="71" y="818"/>
                    <a:pt x="71" y="818"/>
                    <a:pt x="71" y="818"/>
                  </a:cubicBezTo>
                  <a:cubicBezTo>
                    <a:pt x="101" y="790"/>
                    <a:pt x="118" y="737"/>
                    <a:pt x="116" y="657"/>
                  </a:cubicBezTo>
                  <a:cubicBezTo>
                    <a:pt x="115" y="562"/>
                    <a:pt x="89" y="516"/>
                    <a:pt x="60" y="464"/>
                  </a:cubicBezTo>
                  <a:cubicBezTo>
                    <a:pt x="53" y="451"/>
                    <a:pt x="46" y="438"/>
                    <a:pt x="38" y="423"/>
                  </a:cubicBezTo>
                  <a:cubicBezTo>
                    <a:pt x="21" y="389"/>
                    <a:pt x="11" y="346"/>
                    <a:pt x="8" y="303"/>
                  </a:cubicBezTo>
                  <a:cubicBezTo>
                    <a:pt x="6" y="273"/>
                    <a:pt x="2" y="90"/>
                    <a:pt x="3" y="4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Freeform 16">
              <a:extLst>
                <a:ext uri="{FF2B5EF4-FFF2-40B4-BE49-F238E27FC236}">
                  <a16:creationId xmlns:a16="http://schemas.microsoft.com/office/drawing/2014/main" id="{1CCB606F-6D6C-47C3-9317-61B82FE61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1388"/>
              <a:ext cx="734" cy="2289"/>
            </a:xfrm>
            <a:custGeom>
              <a:avLst/>
              <a:gdLst>
                <a:gd name="T0" fmla="*/ 1612 w 322"/>
                <a:gd name="T1" fmla="*/ 5084 h 941"/>
                <a:gd name="T2" fmla="*/ 1502 w 322"/>
                <a:gd name="T3" fmla="*/ 5497 h 941"/>
                <a:gd name="T4" fmla="*/ 1491 w 322"/>
                <a:gd name="T5" fmla="*/ 5989 h 941"/>
                <a:gd name="T6" fmla="*/ 1019 w 322"/>
                <a:gd name="T7" fmla="*/ 6981 h 941"/>
                <a:gd name="T8" fmla="*/ 178 w 322"/>
                <a:gd name="T9" fmla="*/ 8149 h 941"/>
                <a:gd name="T10" fmla="*/ 187 w 322"/>
                <a:gd name="T11" fmla="*/ 9557 h 941"/>
                <a:gd name="T12" fmla="*/ 499 w 322"/>
                <a:gd name="T13" fmla="*/ 12420 h 941"/>
                <a:gd name="T14" fmla="*/ 3647 w 322"/>
                <a:gd name="T15" fmla="*/ 12912 h 941"/>
                <a:gd name="T16" fmla="*/ 3814 w 322"/>
                <a:gd name="T17" fmla="*/ 12800 h 941"/>
                <a:gd name="T18" fmla="*/ 3814 w 322"/>
                <a:gd name="T19" fmla="*/ 6923 h 941"/>
                <a:gd name="T20" fmla="*/ 2770 w 322"/>
                <a:gd name="T21" fmla="*/ 10260 h 941"/>
                <a:gd name="T22" fmla="*/ 1751 w 322"/>
                <a:gd name="T23" fmla="*/ 12450 h 941"/>
                <a:gd name="T24" fmla="*/ 675 w 322"/>
                <a:gd name="T25" fmla="*/ 9859 h 941"/>
                <a:gd name="T26" fmla="*/ 1584 w 322"/>
                <a:gd name="T27" fmla="*/ 6522 h 941"/>
                <a:gd name="T28" fmla="*/ 1944 w 322"/>
                <a:gd name="T29" fmla="*/ 2924 h 941"/>
                <a:gd name="T30" fmla="*/ 1944 w 322"/>
                <a:gd name="T31" fmla="*/ 0 h 941"/>
                <a:gd name="T32" fmla="*/ 1799 w 322"/>
                <a:gd name="T33" fmla="*/ 0 h 941"/>
                <a:gd name="T34" fmla="*/ 1778 w 322"/>
                <a:gd name="T35" fmla="*/ 0 h 941"/>
                <a:gd name="T36" fmla="*/ 1742 w 322"/>
                <a:gd name="T37" fmla="*/ 141 h 941"/>
                <a:gd name="T38" fmla="*/ 1767 w 322"/>
                <a:gd name="T39" fmla="*/ 574 h 941"/>
                <a:gd name="T40" fmla="*/ 1669 w 322"/>
                <a:gd name="T41" fmla="*/ 1194 h 941"/>
                <a:gd name="T42" fmla="*/ 1751 w 322"/>
                <a:gd name="T43" fmla="*/ 1698 h 941"/>
                <a:gd name="T44" fmla="*/ 1564 w 322"/>
                <a:gd name="T45" fmla="*/ 2474 h 941"/>
                <a:gd name="T46" fmla="*/ 1648 w 322"/>
                <a:gd name="T47" fmla="*/ 3206 h 941"/>
                <a:gd name="T48" fmla="*/ 1502 w 322"/>
                <a:gd name="T49" fmla="*/ 3569 h 941"/>
                <a:gd name="T50" fmla="*/ 1648 w 322"/>
                <a:gd name="T51" fmla="*/ 4060 h 941"/>
                <a:gd name="T52" fmla="*/ 1491 w 322"/>
                <a:gd name="T53" fmla="*/ 4478 h 941"/>
                <a:gd name="T54" fmla="*/ 1612 w 322"/>
                <a:gd name="T55" fmla="*/ 5084 h 94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322" h="941">
                  <a:moveTo>
                    <a:pt x="136" y="353"/>
                  </a:moveTo>
                  <a:cubicBezTo>
                    <a:pt x="136" y="361"/>
                    <a:pt x="129" y="370"/>
                    <a:pt x="127" y="382"/>
                  </a:cubicBezTo>
                  <a:cubicBezTo>
                    <a:pt x="125" y="392"/>
                    <a:pt x="130" y="405"/>
                    <a:pt x="126" y="416"/>
                  </a:cubicBezTo>
                  <a:cubicBezTo>
                    <a:pt x="119" y="438"/>
                    <a:pt x="107" y="463"/>
                    <a:pt x="86" y="485"/>
                  </a:cubicBezTo>
                  <a:cubicBezTo>
                    <a:pt x="42" y="533"/>
                    <a:pt x="30" y="522"/>
                    <a:pt x="15" y="566"/>
                  </a:cubicBezTo>
                  <a:cubicBezTo>
                    <a:pt x="3" y="601"/>
                    <a:pt x="14" y="624"/>
                    <a:pt x="16" y="664"/>
                  </a:cubicBezTo>
                  <a:cubicBezTo>
                    <a:pt x="18" y="704"/>
                    <a:pt x="0" y="801"/>
                    <a:pt x="42" y="863"/>
                  </a:cubicBezTo>
                  <a:cubicBezTo>
                    <a:pt x="72" y="908"/>
                    <a:pt x="190" y="941"/>
                    <a:pt x="308" y="897"/>
                  </a:cubicBezTo>
                  <a:cubicBezTo>
                    <a:pt x="313" y="895"/>
                    <a:pt x="318" y="892"/>
                    <a:pt x="322" y="889"/>
                  </a:cubicBezTo>
                  <a:cubicBezTo>
                    <a:pt x="322" y="481"/>
                    <a:pt x="322" y="481"/>
                    <a:pt x="322" y="481"/>
                  </a:cubicBezTo>
                  <a:cubicBezTo>
                    <a:pt x="196" y="481"/>
                    <a:pt x="232" y="617"/>
                    <a:pt x="234" y="713"/>
                  </a:cubicBezTo>
                  <a:cubicBezTo>
                    <a:pt x="236" y="809"/>
                    <a:pt x="208" y="865"/>
                    <a:pt x="148" y="865"/>
                  </a:cubicBezTo>
                  <a:cubicBezTo>
                    <a:pt x="88" y="865"/>
                    <a:pt x="55" y="803"/>
                    <a:pt x="57" y="685"/>
                  </a:cubicBezTo>
                  <a:cubicBezTo>
                    <a:pt x="59" y="567"/>
                    <a:pt x="98" y="525"/>
                    <a:pt x="134" y="453"/>
                  </a:cubicBezTo>
                  <a:cubicBezTo>
                    <a:pt x="170" y="381"/>
                    <a:pt x="162" y="273"/>
                    <a:pt x="164" y="203"/>
                  </a:cubicBezTo>
                  <a:cubicBezTo>
                    <a:pt x="166" y="133"/>
                    <a:pt x="164" y="56"/>
                    <a:pt x="164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50" y="3"/>
                    <a:pt x="148" y="6"/>
                    <a:pt x="147" y="10"/>
                  </a:cubicBezTo>
                  <a:cubicBezTo>
                    <a:pt x="146" y="16"/>
                    <a:pt x="149" y="26"/>
                    <a:pt x="149" y="40"/>
                  </a:cubicBezTo>
                  <a:cubicBezTo>
                    <a:pt x="149" y="54"/>
                    <a:pt x="141" y="71"/>
                    <a:pt x="141" y="83"/>
                  </a:cubicBezTo>
                  <a:cubicBezTo>
                    <a:pt x="141" y="95"/>
                    <a:pt x="147" y="104"/>
                    <a:pt x="148" y="118"/>
                  </a:cubicBezTo>
                  <a:cubicBezTo>
                    <a:pt x="149" y="131"/>
                    <a:pt x="132" y="155"/>
                    <a:pt x="132" y="172"/>
                  </a:cubicBezTo>
                  <a:cubicBezTo>
                    <a:pt x="132" y="189"/>
                    <a:pt x="139" y="204"/>
                    <a:pt x="139" y="223"/>
                  </a:cubicBezTo>
                  <a:cubicBezTo>
                    <a:pt x="139" y="237"/>
                    <a:pt x="127" y="234"/>
                    <a:pt x="127" y="248"/>
                  </a:cubicBezTo>
                  <a:cubicBezTo>
                    <a:pt x="127" y="262"/>
                    <a:pt x="141" y="266"/>
                    <a:pt x="139" y="282"/>
                  </a:cubicBezTo>
                  <a:cubicBezTo>
                    <a:pt x="137" y="298"/>
                    <a:pt x="124" y="294"/>
                    <a:pt x="126" y="311"/>
                  </a:cubicBezTo>
                  <a:cubicBezTo>
                    <a:pt x="128" y="328"/>
                    <a:pt x="138" y="325"/>
                    <a:pt x="136" y="353"/>
                  </a:cubicBezTo>
                  <a:close/>
                </a:path>
              </a:pathLst>
            </a:custGeom>
            <a:solidFill>
              <a:srgbClr val="F5C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Freeform 17">
              <a:extLst>
                <a:ext uri="{FF2B5EF4-FFF2-40B4-BE49-F238E27FC236}">
                  <a16:creationId xmlns:a16="http://schemas.microsoft.com/office/drawing/2014/main" id="{C31D5D89-3EBA-4A7E-AC85-CCD6A084B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31"/>
              <a:ext cx="347" cy="1827"/>
            </a:xfrm>
            <a:custGeom>
              <a:avLst/>
              <a:gdLst>
                <a:gd name="T0" fmla="*/ 584 w 152"/>
                <a:gd name="T1" fmla="*/ 6765 h 751"/>
                <a:gd name="T2" fmla="*/ 1057 w 152"/>
                <a:gd name="T3" fmla="*/ 6233 h 751"/>
                <a:gd name="T4" fmla="*/ 1559 w 152"/>
                <a:gd name="T5" fmla="*/ 5184 h 751"/>
                <a:gd name="T6" fmla="*/ 1548 w 152"/>
                <a:gd name="T7" fmla="*/ 4824 h 751"/>
                <a:gd name="T8" fmla="*/ 1532 w 152"/>
                <a:gd name="T9" fmla="*/ 4664 h 751"/>
                <a:gd name="T10" fmla="*/ 1596 w 152"/>
                <a:gd name="T11" fmla="*/ 4481 h 751"/>
                <a:gd name="T12" fmla="*/ 1678 w 152"/>
                <a:gd name="T13" fmla="*/ 4231 h 751"/>
                <a:gd name="T14" fmla="*/ 1678 w 152"/>
                <a:gd name="T15" fmla="*/ 4231 h 751"/>
                <a:gd name="T16" fmla="*/ 1548 w 152"/>
                <a:gd name="T17" fmla="*/ 3759 h 751"/>
                <a:gd name="T18" fmla="*/ 1511 w 152"/>
                <a:gd name="T19" fmla="*/ 3615 h 751"/>
                <a:gd name="T20" fmla="*/ 1511 w 152"/>
                <a:gd name="T21" fmla="*/ 3598 h 751"/>
                <a:gd name="T22" fmla="*/ 1596 w 152"/>
                <a:gd name="T23" fmla="*/ 3437 h 751"/>
                <a:gd name="T24" fmla="*/ 1714 w 152"/>
                <a:gd name="T25" fmla="*/ 3226 h 751"/>
                <a:gd name="T26" fmla="*/ 1568 w 152"/>
                <a:gd name="T27" fmla="*/ 2854 h 751"/>
                <a:gd name="T28" fmla="*/ 1523 w 152"/>
                <a:gd name="T29" fmla="*/ 2705 h 751"/>
                <a:gd name="T30" fmla="*/ 1559 w 152"/>
                <a:gd name="T31" fmla="*/ 2635 h 751"/>
                <a:gd name="T32" fmla="*/ 1714 w 152"/>
                <a:gd name="T33" fmla="*/ 2362 h 751"/>
                <a:gd name="T34" fmla="*/ 1669 w 152"/>
                <a:gd name="T35" fmla="*/ 2019 h 751"/>
                <a:gd name="T36" fmla="*/ 1596 w 152"/>
                <a:gd name="T37" fmla="*/ 1598 h 751"/>
                <a:gd name="T38" fmla="*/ 1726 w 152"/>
                <a:gd name="T39" fmla="*/ 1267 h 751"/>
                <a:gd name="T40" fmla="*/ 1799 w 152"/>
                <a:gd name="T41" fmla="*/ 851 h 751"/>
                <a:gd name="T42" fmla="*/ 1751 w 152"/>
                <a:gd name="T43" fmla="*/ 603 h 751"/>
                <a:gd name="T44" fmla="*/ 1698 w 152"/>
                <a:gd name="T45" fmla="*/ 331 h 751"/>
                <a:gd name="T46" fmla="*/ 1698 w 152"/>
                <a:gd name="T47" fmla="*/ 0 h 751"/>
                <a:gd name="T48" fmla="*/ 1641 w 152"/>
                <a:gd name="T49" fmla="*/ 343 h 751"/>
                <a:gd name="T50" fmla="*/ 1726 w 152"/>
                <a:gd name="T51" fmla="*/ 851 h 751"/>
                <a:gd name="T52" fmla="*/ 1532 w 152"/>
                <a:gd name="T53" fmla="*/ 1628 h 751"/>
                <a:gd name="T54" fmla="*/ 1616 w 152"/>
                <a:gd name="T55" fmla="*/ 2362 h 751"/>
                <a:gd name="T56" fmla="*/ 1475 w 152"/>
                <a:gd name="T57" fmla="*/ 2722 h 751"/>
                <a:gd name="T58" fmla="*/ 1616 w 152"/>
                <a:gd name="T59" fmla="*/ 3214 h 751"/>
                <a:gd name="T60" fmla="*/ 1463 w 152"/>
                <a:gd name="T61" fmla="*/ 3627 h 751"/>
                <a:gd name="T62" fmla="*/ 1584 w 152"/>
                <a:gd name="T63" fmla="*/ 4231 h 751"/>
                <a:gd name="T64" fmla="*/ 1475 w 152"/>
                <a:gd name="T65" fmla="*/ 4651 h 751"/>
                <a:gd name="T66" fmla="*/ 1463 w 152"/>
                <a:gd name="T67" fmla="*/ 5138 h 751"/>
                <a:gd name="T68" fmla="*/ 1011 w 152"/>
                <a:gd name="T69" fmla="*/ 6179 h 751"/>
                <a:gd name="T70" fmla="*/ 142 w 152"/>
                <a:gd name="T71" fmla="*/ 7298 h 751"/>
                <a:gd name="T72" fmla="*/ 155 w 152"/>
                <a:gd name="T73" fmla="*/ 8712 h 751"/>
                <a:gd name="T74" fmla="*/ 203 w 152"/>
                <a:gd name="T75" fmla="*/ 10814 h 751"/>
                <a:gd name="T76" fmla="*/ 203 w 152"/>
                <a:gd name="T77" fmla="*/ 10814 h 751"/>
                <a:gd name="T78" fmla="*/ 240 w 152"/>
                <a:gd name="T79" fmla="*/ 9227 h 751"/>
                <a:gd name="T80" fmla="*/ 251 w 152"/>
                <a:gd name="T81" fmla="*/ 8695 h 751"/>
                <a:gd name="T82" fmla="*/ 203 w 152"/>
                <a:gd name="T83" fmla="*/ 8191 h 751"/>
                <a:gd name="T84" fmla="*/ 178 w 152"/>
                <a:gd name="T85" fmla="*/ 7298 h 751"/>
                <a:gd name="T86" fmla="*/ 584 w 152"/>
                <a:gd name="T87" fmla="*/ 6765 h 75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2" h="751">
                  <a:moveTo>
                    <a:pt x="49" y="470"/>
                  </a:moveTo>
                  <a:cubicBezTo>
                    <a:pt x="58" y="462"/>
                    <a:pt x="71" y="452"/>
                    <a:pt x="89" y="433"/>
                  </a:cubicBezTo>
                  <a:cubicBezTo>
                    <a:pt x="108" y="412"/>
                    <a:pt x="122" y="387"/>
                    <a:pt x="131" y="360"/>
                  </a:cubicBezTo>
                  <a:cubicBezTo>
                    <a:pt x="134" y="352"/>
                    <a:pt x="130" y="343"/>
                    <a:pt x="130" y="335"/>
                  </a:cubicBezTo>
                  <a:cubicBezTo>
                    <a:pt x="129" y="331"/>
                    <a:pt x="129" y="327"/>
                    <a:pt x="129" y="324"/>
                  </a:cubicBezTo>
                  <a:cubicBezTo>
                    <a:pt x="130" y="319"/>
                    <a:pt x="132" y="315"/>
                    <a:pt x="134" y="311"/>
                  </a:cubicBezTo>
                  <a:cubicBezTo>
                    <a:pt x="136" y="305"/>
                    <a:pt x="141" y="300"/>
                    <a:pt x="141" y="294"/>
                  </a:cubicBezTo>
                  <a:cubicBezTo>
                    <a:pt x="141" y="294"/>
                    <a:pt x="141" y="294"/>
                    <a:pt x="141" y="294"/>
                  </a:cubicBezTo>
                  <a:cubicBezTo>
                    <a:pt x="142" y="276"/>
                    <a:pt x="134" y="268"/>
                    <a:pt x="130" y="261"/>
                  </a:cubicBezTo>
                  <a:cubicBezTo>
                    <a:pt x="128" y="258"/>
                    <a:pt x="127" y="256"/>
                    <a:pt x="127" y="251"/>
                  </a:cubicBezTo>
                  <a:cubicBezTo>
                    <a:pt x="127" y="251"/>
                    <a:pt x="127" y="251"/>
                    <a:pt x="127" y="250"/>
                  </a:cubicBezTo>
                  <a:cubicBezTo>
                    <a:pt x="126" y="246"/>
                    <a:pt x="132" y="241"/>
                    <a:pt x="134" y="239"/>
                  </a:cubicBezTo>
                  <a:cubicBezTo>
                    <a:pt x="138" y="236"/>
                    <a:pt x="143" y="232"/>
                    <a:pt x="144" y="224"/>
                  </a:cubicBezTo>
                  <a:cubicBezTo>
                    <a:pt x="145" y="212"/>
                    <a:pt x="136" y="203"/>
                    <a:pt x="132" y="198"/>
                  </a:cubicBezTo>
                  <a:cubicBezTo>
                    <a:pt x="129" y="194"/>
                    <a:pt x="128" y="192"/>
                    <a:pt x="128" y="188"/>
                  </a:cubicBezTo>
                  <a:cubicBezTo>
                    <a:pt x="128" y="186"/>
                    <a:pt x="128" y="186"/>
                    <a:pt x="131" y="183"/>
                  </a:cubicBezTo>
                  <a:cubicBezTo>
                    <a:pt x="134" y="180"/>
                    <a:pt x="144" y="176"/>
                    <a:pt x="144" y="164"/>
                  </a:cubicBezTo>
                  <a:cubicBezTo>
                    <a:pt x="144" y="153"/>
                    <a:pt x="142" y="149"/>
                    <a:pt x="140" y="140"/>
                  </a:cubicBezTo>
                  <a:cubicBezTo>
                    <a:pt x="138" y="133"/>
                    <a:pt x="134" y="118"/>
                    <a:pt x="134" y="111"/>
                  </a:cubicBezTo>
                  <a:cubicBezTo>
                    <a:pt x="134" y="104"/>
                    <a:pt x="141" y="97"/>
                    <a:pt x="145" y="88"/>
                  </a:cubicBezTo>
                  <a:cubicBezTo>
                    <a:pt x="149" y="77"/>
                    <a:pt x="152" y="68"/>
                    <a:pt x="151" y="59"/>
                  </a:cubicBezTo>
                  <a:cubicBezTo>
                    <a:pt x="151" y="51"/>
                    <a:pt x="149" y="47"/>
                    <a:pt x="147" y="42"/>
                  </a:cubicBezTo>
                  <a:cubicBezTo>
                    <a:pt x="146" y="37"/>
                    <a:pt x="143" y="28"/>
                    <a:pt x="143" y="23"/>
                  </a:cubicBezTo>
                  <a:cubicBezTo>
                    <a:pt x="143" y="19"/>
                    <a:pt x="143" y="0"/>
                    <a:pt x="143" y="0"/>
                  </a:cubicBezTo>
                  <a:cubicBezTo>
                    <a:pt x="141" y="8"/>
                    <a:pt x="138" y="17"/>
                    <a:pt x="138" y="24"/>
                  </a:cubicBezTo>
                  <a:cubicBezTo>
                    <a:pt x="138" y="36"/>
                    <a:pt x="144" y="45"/>
                    <a:pt x="145" y="59"/>
                  </a:cubicBezTo>
                  <a:cubicBezTo>
                    <a:pt x="146" y="72"/>
                    <a:pt x="129" y="96"/>
                    <a:pt x="129" y="113"/>
                  </a:cubicBezTo>
                  <a:cubicBezTo>
                    <a:pt x="129" y="130"/>
                    <a:pt x="136" y="145"/>
                    <a:pt x="136" y="164"/>
                  </a:cubicBezTo>
                  <a:cubicBezTo>
                    <a:pt x="136" y="178"/>
                    <a:pt x="124" y="175"/>
                    <a:pt x="124" y="189"/>
                  </a:cubicBezTo>
                  <a:cubicBezTo>
                    <a:pt x="124" y="203"/>
                    <a:pt x="138" y="207"/>
                    <a:pt x="136" y="223"/>
                  </a:cubicBezTo>
                  <a:cubicBezTo>
                    <a:pt x="134" y="239"/>
                    <a:pt x="121" y="235"/>
                    <a:pt x="123" y="252"/>
                  </a:cubicBezTo>
                  <a:cubicBezTo>
                    <a:pt x="125" y="269"/>
                    <a:pt x="135" y="266"/>
                    <a:pt x="133" y="294"/>
                  </a:cubicBezTo>
                  <a:cubicBezTo>
                    <a:pt x="133" y="302"/>
                    <a:pt x="126" y="311"/>
                    <a:pt x="124" y="323"/>
                  </a:cubicBezTo>
                  <a:cubicBezTo>
                    <a:pt x="122" y="333"/>
                    <a:pt x="127" y="346"/>
                    <a:pt x="123" y="357"/>
                  </a:cubicBezTo>
                  <a:cubicBezTo>
                    <a:pt x="116" y="379"/>
                    <a:pt x="106" y="406"/>
                    <a:pt x="85" y="429"/>
                  </a:cubicBezTo>
                  <a:cubicBezTo>
                    <a:pt x="41" y="477"/>
                    <a:pt x="27" y="463"/>
                    <a:pt x="12" y="507"/>
                  </a:cubicBezTo>
                  <a:cubicBezTo>
                    <a:pt x="0" y="542"/>
                    <a:pt x="11" y="565"/>
                    <a:pt x="13" y="605"/>
                  </a:cubicBezTo>
                  <a:cubicBezTo>
                    <a:pt x="15" y="634"/>
                    <a:pt x="5" y="696"/>
                    <a:pt x="17" y="751"/>
                  </a:cubicBezTo>
                  <a:cubicBezTo>
                    <a:pt x="17" y="751"/>
                    <a:pt x="17" y="751"/>
                    <a:pt x="17" y="751"/>
                  </a:cubicBezTo>
                  <a:cubicBezTo>
                    <a:pt x="9" y="714"/>
                    <a:pt x="19" y="673"/>
                    <a:pt x="20" y="641"/>
                  </a:cubicBezTo>
                  <a:cubicBezTo>
                    <a:pt x="21" y="626"/>
                    <a:pt x="22" y="614"/>
                    <a:pt x="21" y="604"/>
                  </a:cubicBezTo>
                  <a:cubicBezTo>
                    <a:pt x="21" y="591"/>
                    <a:pt x="19" y="579"/>
                    <a:pt x="17" y="569"/>
                  </a:cubicBezTo>
                  <a:cubicBezTo>
                    <a:pt x="14" y="548"/>
                    <a:pt x="8" y="528"/>
                    <a:pt x="15" y="507"/>
                  </a:cubicBezTo>
                  <a:cubicBezTo>
                    <a:pt x="24" y="482"/>
                    <a:pt x="34" y="481"/>
                    <a:pt x="49" y="4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Freeform 18">
              <a:extLst>
                <a:ext uri="{FF2B5EF4-FFF2-40B4-BE49-F238E27FC236}">
                  <a16:creationId xmlns:a16="http://schemas.microsoft.com/office/drawing/2014/main" id="{87C7369E-5433-45C1-9F7E-2F6B06C57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558"/>
              <a:ext cx="593" cy="1085"/>
            </a:xfrm>
            <a:custGeom>
              <a:avLst/>
              <a:gdLst>
                <a:gd name="T0" fmla="*/ 2919 w 260"/>
                <a:gd name="T1" fmla="*/ 5989 h 446"/>
                <a:gd name="T2" fmla="*/ 3084 w 260"/>
                <a:gd name="T3" fmla="*/ 5877 h 446"/>
                <a:gd name="T4" fmla="*/ 3084 w 260"/>
                <a:gd name="T5" fmla="*/ 0 h 446"/>
                <a:gd name="T6" fmla="*/ 2039 w 260"/>
                <a:gd name="T7" fmla="*/ 3338 h 446"/>
                <a:gd name="T8" fmla="*/ 1020 w 260"/>
                <a:gd name="T9" fmla="*/ 5527 h 446"/>
                <a:gd name="T10" fmla="*/ 415 w 260"/>
                <a:gd name="T11" fmla="*/ 5226 h 446"/>
                <a:gd name="T12" fmla="*/ 11 w 260"/>
                <a:gd name="T13" fmla="*/ 5527 h 446"/>
                <a:gd name="T14" fmla="*/ 214 w 260"/>
                <a:gd name="T15" fmla="*/ 5817 h 446"/>
                <a:gd name="T16" fmla="*/ 406 w 260"/>
                <a:gd name="T17" fmla="*/ 6048 h 446"/>
                <a:gd name="T18" fmla="*/ 2919 w 260"/>
                <a:gd name="T19" fmla="*/ 5989 h 4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0" h="446">
                  <a:moveTo>
                    <a:pt x="246" y="416"/>
                  </a:moveTo>
                  <a:cubicBezTo>
                    <a:pt x="251" y="414"/>
                    <a:pt x="256" y="411"/>
                    <a:pt x="260" y="408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134" y="0"/>
                    <a:pt x="170" y="136"/>
                    <a:pt x="172" y="232"/>
                  </a:cubicBezTo>
                  <a:cubicBezTo>
                    <a:pt x="174" y="328"/>
                    <a:pt x="146" y="384"/>
                    <a:pt x="86" y="384"/>
                  </a:cubicBezTo>
                  <a:cubicBezTo>
                    <a:pt x="66" y="384"/>
                    <a:pt x="49" y="377"/>
                    <a:pt x="35" y="363"/>
                  </a:cubicBezTo>
                  <a:cubicBezTo>
                    <a:pt x="19" y="360"/>
                    <a:pt x="0" y="362"/>
                    <a:pt x="1" y="384"/>
                  </a:cubicBezTo>
                  <a:cubicBezTo>
                    <a:pt x="1" y="395"/>
                    <a:pt x="10" y="399"/>
                    <a:pt x="18" y="404"/>
                  </a:cubicBezTo>
                  <a:cubicBezTo>
                    <a:pt x="25" y="409"/>
                    <a:pt x="30" y="414"/>
                    <a:pt x="34" y="420"/>
                  </a:cubicBezTo>
                  <a:cubicBezTo>
                    <a:pt x="87" y="441"/>
                    <a:pt x="167" y="446"/>
                    <a:pt x="246" y="416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Freeform 19">
              <a:extLst>
                <a:ext uri="{FF2B5EF4-FFF2-40B4-BE49-F238E27FC236}">
                  <a16:creationId xmlns:a16="http://schemas.microsoft.com/office/drawing/2014/main" id="{8CE3ABA7-D395-4B53-A72D-8BBE50AE5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558"/>
              <a:ext cx="498" cy="1072"/>
            </a:xfrm>
            <a:custGeom>
              <a:avLst/>
              <a:gdLst>
                <a:gd name="T0" fmla="*/ 2088 w 218"/>
                <a:gd name="T1" fmla="*/ 6223 h 441"/>
                <a:gd name="T2" fmla="*/ 2218 w 218"/>
                <a:gd name="T3" fmla="*/ 6092 h 441"/>
                <a:gd name="T4" fmla="*/ 2527 w 218"/>
                <a:gd name="T5" fmla="*/ 5892 h 441"/>
                <a:gd name="T6" fmla="*/ 2396 w 218"/>
                <a:gd name="T7" fmla="*/ 5443 h 441"/>
                <a:gd name="T8" fmla="*/ 2072 w 218"/>
                <a:gd name="T9" fmla="*/ 5513 h 441"/>
                <a:gd name="T10" fmla="*/ 1049 w 218"/>
                <a:gd name="T11" fmla="*/ 3333 h 441"/>
                <a:gd name="T12" fmla="*/ 0 w 218"/>
                <a:gd name="T13" fmla="*/ 0 h 441"/>
                <a:gd name="T14" fmla="*/ 0 w 218"/>
                <a:gd name="T15" fmla="*/ 5844 h 441"/>
                <a:gd name="T16" fmla="*/ 167 w 218"/>
                <a:gd name="T17" fmla="*/ 5975 h 441"/>
                <a:gd name="T18" fmla="*/ 2088 w 218"/>
                <a:gd name="T19" fmla="*/ 6223 h 4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8" h="441">
                  <a:moveTo>
                    <a:pt x="175" y="433"/>
                  </a:moveTo>
                  <a:cubicBezTo>
                    <a:pt x="178" y="430"/>
                    <a:pt x="181" y="426"/>
                    <a:pt x="186" y="424"/>
                  </a:cubicBezTo>
                  <a:cubicBezTo>
                    <a:pt x="196" y="420"/>
                    <a:pt x="206" y="423"/>
                    <a:pt x="212" y="410"/>
                  </a:cubicBezTo>
                  <a:cubicBezTo>
                    <a:pt x="218" y="398"/>
                    <a:pt x="212" y="384"/>
                    <a:pt x="201" y="379"/>
                  </a:cubicBezTo>
                  <a:cubicBezTo>
                    <a:pt x="193" y="382"/>
                    <a:pt x="184" y="384"/>
                    <a:pt x="174" y="384"/>
                  </a:cubicBezTo>
                  <a:cubicBezTo>
                    <a:pt x="114" y="384"/>
                    <a:pt x="86" y="328"/>
                    <a:pt x="88" y="232"/>
                  </a:cubicBezTo>
                  <a:cubicBezTo>
                    <a:pt x="90" y="136"/>
                    <a:pt x="126" y="0"/>
                    <a:pt x="0" y="0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5" y="413"/>
                    <a:pt x="10" y="414"/>
                    <a:pt x="14" y="416"/>
                  </a:cubicBezTo>
                  <a:cubicBezTo>
                    <a:pt x="71" y="437"/>
                    <a:pt x="127" y="441"/>
                    <a:pt x="175" y="433"/>
                  </a:cubicBezTo>
                  <a:close/>
                </a:path>
              </a:pathLst>
            </a:custGeom>
            <a:solidFill>
              <a:srgbClr val="FFE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2" name="Freeform 20">
              <a:extLst>
                <a:ext uri="{FF2B5EF4-FFF2-40B4-BE49-F238E27FC236}">
                  <a16:creationId xmlns:a16="http://schemas.microsoft.com/office/drawing/2014/main" id="{2C0E2700-08B1-4FD2-AB1E-34A975722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621"/>
              <a:ext cx="83" cy="258"/>
            </a:xfrm>
            <a:custGeom>
              <a:avLst/>
              <a:gdLst>
                <a:gd name="T0" fmla="*/ 37 w 36"/>
                <a:gd name="T1" fmla="*/ 1124 h 106"/>
                <a:gd name="T2" fmla="*/ 97 w 36"/>
                <a:gd name="T3" fmla="*/ 823 h 106"/>
                <a:gd name="T4" fmla="*/ 150 w 36"/>
                <a:gd name="T5" fmla="*/ 492 h 106"/>
                <a:gd name="T6" fmla="*/ 233 w 36"/>
                <a:gd name="T7" fmla="*/ 173 h 106"/>
                <a:gd name="T8" fmla="*/ 346 w 36"/>
                <a:gd name="T9" fmla="*/ 0 h 106"/>
                <a:gd name="T10" fmla="*/ 415 w 36"/>
                <a:gd name="T11" fmla="*/ 131 h 106"/>
                <a:gd name="T12" fmla="*/ 394 w 36"/>
                <a:gd name="T13" fmla="*/ 343 h 106"/>
                <a:gd name="T14" fmla="*/ 318 w 36"/>
                <a:gd name="T15" fmla="*/ 574 h 106"/>
                <a:gd name="T16" fmla="*/ 244 w 36"/>
                <a:gd name="T17" fmla="*/ 852 h 106"/>
                <a:gd name="T18" fmla="*/ 256 w 36"/>
                <a:gd name="T19" fmla="*/ 623 h 106"/>
                <a:gd name="T20" fmla="*/ 196 w 36"/>
                <a:gd name="T21" fmla="*/ 793 h 106"/>
                <a:gd name="T22" fmla="*/ 134 w 36"/>
                <a:gd name="T23" fmla="*/ 1156 h 106"/>
                <a:gd name="T24" fmla="*/ 0 w 36"/>
                <a:gd name="T25" fmla="*/ 1529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106">
                  <a:moveTo>
                    <a:pt x="3" y="78"/>
                  </a:moveTo>
                  <a:cubicBezTo>
                    <a:pt x="6" y="71"/>
                    <a:pt x="7" y="64"/>
                    <a:pt x="8" y="57"/>
                  </a:cubicBezTo>
                  <a:cubicBezTo>
                    <a:pt x="9" y="49"/>
                    <a:pt x="11" y="41"/>
                    <a:pt x="12" y="34"/>
                  </a:cubicBezTo>
                  <a:cubicBezTo>
                    <a:pt x="14" y="26"/>
                    <a:pt x="17" y="20"/>
                    <a:pt x="19" y="12"/>
                  </a:cubicBezTo>
                  <a:cubicBezTo>
                    <a:pt x="20" y="9"/>
                    <a:pt x="23" y="0"/>
                    <a:pt x="28" y="0"/>
                  </a:cubicBezTo>
                  <a:cubicBezTo>
                    <a:pt x="31" y="0"/>
                    <a:pt x="33" y="6"/>
                    <a:pt x="34" y="9"/>
                  </a:cubicBezTo>
                  <a:cubicBezTo>
                    <a:pt x="36" y="13"/>
                    <a:pt x="34" y="19"/>
                    <a:pt x="32" y="24"/>
                  </a:cubicBezTo>
                  <a:cubicBezTo>
                    <a:pt x="30" y="30"/>
                    <a:pt x="28" y="35"/>
                    <a:pt x="26" y="40"/>
                  </a:cubicBezTo>
                  <a:cubicBezTo>
                    <a:pt x="23" y="46"/>
                    <a:pt x="22" y="53"/>
                    <a:pt x="20" y="59"/>
                  </a:cubicBezTo>
                  <a:cubicBezTo>
                    <a:pt x="22" y="55"/>
                    <a:pt x="23" y="46"/>
                    <a:pt x="21" y="43"/>
                  </a:cubicBezTo>
                  <a:cubicBezTo>
                    <a:pt x="16" y="44"/>
                    <a:pt x="16" y="51"/>
                    <a:pt x="16" y="55"/>
                  </a:cubicBezTo>
                  <a:cubicBezTo>
                    <a:pt x="15" y="63"/>
                    <a:pt x="14" y="72"/>
                    <a:pt x="11" y="80"/>
                  </a:cubicBezTo>
                  <a:cubicBezTo>
                    <a:pt x="9" y="89"/>
                    <a:pt x="3" y="99"/>
                    <a:pt x="0" y="106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21">
              <a:extLst>
                <a:ext uri="{FF2B5EF4-FFF2-40B4-BE49-F238E27FC236}">
                  <a16:creationId xmlns:a16="http://schemas.microsoft.com/office/drawing/2014/main" id="{F6FA23B7-E613-4866-AD96-81E0197B7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594"/>
              <a:ext cx="64" cy="268"/>
            </a:xfrm>
            <a:custGeom>
              <a:avLst/>
              <a:gdLst>
                <a:gd name="T0" fmla="*/ 309 w 28"/>
                <a:gd name="T1" fmla="*/ 463 h 110"/>
                <a:gd name="T2" fmla="*/ 325 w 28"/>
                <a:gd name="T3" fmla="*/ 141 h 110"/>
                <a:gd name="T4" fmla="*/ 261 w 28"/>
                <a:gd name="T5" fmla="*/ 0 h 110"/>
                <a:gd name="T6" fmla="*/ 167 w 28"/>
                <a:gd name="T7" fmla="*/ 132 h 110"/>
                <a:gd name="T8" fmla="*/ 110 w 28"/>
                <a:gd name="T9" fmla="*/ 451 h 110"/>
                <a:gd name="T10" fmla="*/ 57 w 28"/>
                <a:gd name="T11" fmla="*/ 996 h 110"/>
                <a:gd name="T12" fmla="*/ 48 w 28"/>
                <a:gd name="T13" fmla="*/ 1260 h 110"/>
                <a:gd name="T14" fmla="*/ 0 w 28"/>
                <a:gd name="T15" fmla="*/ 1591 h 110"/>
                <a:gd name="T16" fmla="*/ 130 w 28"/>
                <a:gd name="T17" fmla="*/ 1099 h 110"/>
                <a:gd name="T18" fmla="*/ 167 w 28"/>
                <a:gd name="T19" fmla="*/ 765 h 110"/>
                <a:gd name="T20" fmla="*/ 203 w 28"/>
                <a:gd name="T21" fmla="*/ 504 h 110"/>
                <a:gd name="T22" fmla="*/ 277 w 28"/>
                <a:gd name="T23" fmla="*/ 624 h 110"/>
                <a:gd name="T24" fmla="*/ 261 w 28"/>
                <a:gd name="T25" fmla="*/ 855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10">
                  <a:moveTo>
                    <a:pt x="26" y="32"/>
                  </a:moveTo>
                  <a:cubicBezTo>
                    <a:pt x="28" y="24"/>
                    <a:pt x="28" y="17"/>
                    <a:pt x="27" y="10"/>
                  </a:cubicBezTo>
                  <a:cubicBezTo>
                    <a:pt x="27" y="7"/>
                    <a:pt x="27" y="1"/>
                    <a:pt x="22" y="0"/>
                  </a:cubicBezTo>
                  <a:cubicBezTo>
                    <a:pt x="17" y="0"/>
                    <a:pt x="15" y="6"/>
                    <a:pt x="14" y="9"/>
                  </a:cubicBezTo>
                  <a:cubicBezTo>
                    <a:pt x="12" y="16"/>
                    <a:pt x="11" y="24"/>
                    <a:pt x="9" y="31"/>
                  </a:cubicBezTo>
                  <a:cubicBezTo>
                    <a:pt x="7" y="44"/>
                    <a:pt x="5" y="56"/>
                    <a:pt x="5" y="69"/>
                  </a:cubicBezTo>
                  <a:cubicBezTo>
                    <a:pt x="4" y="75"/>
                    <a:pt x="5" y="81"/>
                    <a:pt x="4" y="87"/>
                  </a:cubicBezTo>
                  <a:cubicBezTo>
                    <a:pt x="2" y="94"/>
                    <a:pt x="0" y="102"/>
                    <a:pt x="0" y="110"/>
                  </a:cubicBezTo>
                  <a:cubicBezTo>
                    <a:pt x="4" y="99"/>
                    <a:pt x="9" y="88"/>
                    <a:pt x="11" y="76"/>
                  </a:cubicBezTo>
                  <a:cubicBezTo>
                    <a:pt x="12" y="68"/>
                    <a:pt x="13" y="61"/>
                    <a:pt x="14" y="53"/>
                  </a:cubicBezTo>
                  <a:cubicBezTo>
                    <a:pt x="14" y="48"/>
                    <a:pt x="14" y="40"/>
                    <a:pt x="17" y="35"/>
                  </a:cubicBezTo>
                  <a:cubicBezTo>
                    <a:pt x="22" y="27"/>
                    <a:pt x="23" y="39"/>
                    <a:pt x="23" y="43"/>
                  </a:cubicBezTo>
                  <a:cubicBezTo>
                    <a:pt x="23" y="48"/>
                    <a:pt x="22" y="54"/>
                    <a:pt x="22" y="5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22">
              <a:extLst>
                <a:ext uri="{FF2B5EF4-FFF2-40B4-BE49-F238E27FC236}">
                  <a16:creationId xmlns:a16="http://schemas.microsoft.com/office/drawing/2014/main" id="{80BD5815-70B1-45A9-8D3B-4CF8A70D2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2572"/>
              <a:ext cx="50" cy="248"/>
            </a:xfrm>
            <a:custGeom>
              <a:avLst/>
              <a:gdLst>
                <a:gd name="T0" fmla="*/ 211 w 22"/>
                <a:gd name="T1" fmla="*/ 846 h 102"/>
                <a:gd name="T2" fmla="*/ 248 w 22"/>
                <a:gd name="T3" fmla="*/ 462 h 102"/>
                <a:gd name="T4" fmla="*/ 259 w 22"/>
                <a:gd name="T5" fmla="*/ 190 h 102"/>
                <a:gd name="T6" fmla="*/ 202 w 22"/>
                <a:gd name="T7" fmla="*/ 29 h 102"/>
                <a:gd name="T8" fmla="*/ 73 w 22"/>
                <a:gd name="T9" fmla="*/ 173 h 102"/>
                <a:gd name="T10" fmla="*/ 36 w 22"/>
                <a:gd name="T11" fmla="*/ 562 h 102"/>
                <a:gd name="T12" fmla="*/ 36 w 22"/>
                <a:gd name="T13" fmla="*/ 904 h 102"/>
                <a:gd name="T14" fmla="*/ 11 w 22"/>
                <a:gd name="T15" fmla="*/ 1165 h 102"/>
                <a:gd name="T16" fmla="*/ 11 w 22"/>
                <a:gd name="T17" fmla="*/ 1335 h 102"/>
                <a:gd name="T18" fmla="*/ 0 w 22"/>
                <a:gd name="T19" fmla="*/ 1466 h 102"/>
                <a:gd name="T20" fmla="*/ 73 w 22"/>
                <a:gd name="T21" fmla="*/ 1065 h 102"/>
                <a:gd name="T22" fmla="*/ 93 w 22"/>
                <a:gd name="T23" fmla="*/ 763 h 102"/>
                <a:gd name="T24" fmla="*/ 130 w 22"/>
                <a:gd name="T25" fmla="*/ 462 h 102"/>
                <a:gd name="T26" fmla="*/ 186 w 22"/>
                <a:gd name="T27" fmla="*/ 620 h 102"/>
                <a:gd name="T28" fmla="*/ 202 w 22"/>
                <a:gd name="T29" fmla="*/ 904 h 10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2" h="102">
                  <a:moveTo>
                    <a:pt x="18" y="59"/>
                  </a:moveTo>
                  <a:cubicBezTo>
                    <a:pt x="20" y="50"/>
                    <a:pt x="20" y="41"/>
                    <a:pt x="21" y="32"/>
                  </a:cubicBezTo>
                  <a:cubicBezTo>
                    <a:pt x="22" y="25"/>
                    <a:pt x="22" y="19"/>
                    <a:pt x="22" y="13"/>
                  </a:cubicBezTo>
                  <a:cubicBezTo>
                    <a:pt x="22" y="9"/>
                    <a:pt x="21" y="3"/>
                    <a:pt x="17" y="2"/>
                  </a:cubicBezTo>
                  <a:cubicBezTo>
                    <a:pt x="12" y="0"/>
                    <a:pt x="8" y="9"/>
                    <a:pt x="6" y="12"/>
                  </a:cubicBezTo>
                  <a:cubicBezTo>
                    <a:pt x="3" y="20"/>
                    <a:pt x="3" y="30"/>
                    <a:pt x="3" y="39"/>
                  </a:cubicBezTo>
                  <a:cubicBezTo>
                    <a:pt x="3" y="47"/>
                    <a:pt x="3" y="55"/>
                    <a:pt x="3" y="63"/>
                  </a:cubicBezTo>
                  <a:cubicBezTo>
                    <a:pt x="2" y="69"/>
                    <a:pt x="2" y="75"/>
                    <a:pt x="1" y="81"/>
                  </a:cubicBezTo>
                  <a:cubicBezTo>
                    <a:pt x="1" y="85"/>
                    <a:pt x="1" y="89"/>
                    <a:pt x="1" y="93"/>
                  </a:cubicBezTo>
                  <a:cubicBezTo>
                    <a:pt x="0" y="96"/>
                    <a:pt x="1" y="100"/>
                    <a:pt x="0" y="102"/>
                  </a:cubicBezTo>
                  <a:cubicBezTo>
                    <a:pt x="3" y="93"/>
                    <a:pt x="4" y="83"/>
                    <a:pt x="6" y="74"/>
                  </a:cubicBezTo>
                  <a:cubicBezTo>
                    <a:pt x="7" y="67"/>
                    <a:pt x="8" y="60"/>
                    <a:pt x="8" y="53"/>
                  </a:cubicBezTo>
                  <a:cubicBezTo>
                    <a:pt x="9" y="46"/>
                    <a:pt x="9" y="38"/>
                    <a:pt x="11" y="32"/>
                  </a:cubicBezTo>
                  <a:cubicBezTo>
                    <a:pt x="16" y="21"/>
                    <a:pt x="16" y="40"/>
                    <a:pt x="16" y="43"/>
                  </a:cubicBezTo>
                  <a:cubicBezTo>
                    <a:pt x="17" y="50"/>
                    <a:pt x="16" y="57"/>
                    <a:pt x="17" y="63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23">
              <a:extLst>
                <a:ext uri="{FF2B5EF4-FFF2-40B4-BE49-F238E27FC236}">
                  <a16:creationId xmlns:a16="http://schemas.microsoft.com/office/drawing/2014/main" id="{C51E533B-2F9A-49EA-AE30-1B2123777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575"/>
              <a:ext cx="48" cy="248"/>
            </a:xfrm>
            <a:custGeom>
              <a:avLst/>
              <a:gdLst>
                <a:gd name="T0" fmla="*/ 224 w 21"/>
                <a:gd name="T1" fmla="*/ 462 h 102"/>
                <a:gd name="T2" fmla="*/ 142 w 21"/>
                <a:gd name="T3" fmla="*/ 29 h 102"/>
                <a:gd name="T4" fmla="*/ 0 w 21"/>
                <a:gd name="T5" fmla="*/ 272 h 102"/>
                <a:gd name="T6" fmla="*/ 0 w 21"/>
                <a:gd name="T7" fmla="*/ 892 h 102"/>
                <a:gd name="T8" fmla="*/ 11 w 21"/>
                <a:gd name="T9" fmla="*/ 1466 h 102"/>
                <a:gd name="T10" fmla="*/ 48 w 21"/>
                <a:gd name="T11" fmla="*/ 1223 h 102"/>
                <a:gd name="T12" fmla="*/ 94 w 21"/>
                <a:gd name="T13" fmla="*/ 863 h 102"/>
                <a:gd name="T14" fmla="*/ 158 w 21"/>
                <a:gd name="T15" fmla="*/ 389 h 102"/>
                <a:gd name="T16" fmla="*/ 194 w 21"/>
                <a:gd name="T17" fmla="*/ 562 h 102"/>
                <a:gd name="T18" fmla="*/ 194 w 21"/>
                <a:gd name="T19" fmla="*/ 776 h 102"/>
                <a:gd name="T20" fmla="*/ 215 w 21"/>
                <a:gd name="T21" fmla="*/ 644 h 102"/>
                <a:gd name="T22" fmla="*/ 215 w 21"/>
                <a:gd name="T23" fmla="*/ 491 h 10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1" h="102">
                  <a:moveTo>
                    <a:pt x="19" y="32"/>
                  </a:moveTo>
                  <a:cubicBezTo>
                    <a:pt x="17" y="26"/>
                    <a:pt x="21" y="5"/>
                    <a:pt x="12" y="2"/>
                  </a:cubicBezTo>
                  <a:cubicBezTo>
                    <a:pt x="3" y="0"/>
                    <a:pt x="0" y="13"/>
                    <a:pt x="0" y="19"/>
                  </a:cubicBezTo>
                  <a:cubicBezTo>
                    <a:pt x="0" y="33"/>
                    <a:pt x="0" y="47"/>
                    <a:pt x="0" y="62"/>
                  </a:cubicBezTo>
                  <a:cubicBezTo>
                    <a:pt x="0" y="75"/>
                    <a:pt x="1" y="89"/>
                    <a:pt x="1" y="102"/>
                  </a:cubicBezTo>
                  <a:cubicBezTo>
                    <a:pt x="1" y="97"/>
                    <a:pt x="3" y="90"/>
                    <a:pt x="4" y="85"/>
                  </a:cubicBezTo>
                  <a:cubicBezTo>
                    <a:pt x="5" y="77"/>
                    <a:pt x="7" y="68"/>
                    <a:pt x="8" y="60"/>
                  </a:cubicBezTo>
                  <a:cubicBezTo>
                    <a:pt x="8" y="57"/>
                    <a:pt x="7" y="25"/>
                    <a:pt x="13" y="27"/>
                  </a:cubicBezTo>
                  <a:cubicBezTo>
                    <a:pt x="16" y="28"/>
                    <a:pt x="16" y="37"/>
                    <a:pt x="16" y="39"/>
                  </a:cubicBezTo>
                  <a:cubicBezTo>
                    <a:pt x="16" y="44"/>
                    <a:pt x="16" y="49"/>
                    <a:pt x="16" y="54"/>
                  </a:cubicBezTo>
                  <a:cubicBezTo>
                    <a:pt x="18" y="51"/>
                    <a:pt x="17" y="48"/>
                    <a:pt x="18" y="45"/>
                  </a:cubicBezTo>
                  <a:cubicBezTo>
                    <a:pt x="18" y="41"/>
                    <a:pt x="19" y="38"/>
                    <a:pt x="18" y="34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24">
              <a:extLst>
                <a:ext uri="{FF2B5EF4-FFF2-40B4-BE49-F238E27FC236}">
                  <a16:creationId xmlns:a16="http://schemas.microsoft.com/office/drawing/2014/main" id="{2F1C668E-CB9B-49DA-AB91-E1A80457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584"/>
              <a:ext cx="51" cy="249"/>
            </a:xfrm>
            <a:custGeom>
              <a:avLst/>
              <a:gdLst>
                <a:gd name="T0" fmla="*/ 274 w 22"/>
                <a:gd name="T1" fmla="*/ 698 h 102"/>
                <a:gd name="T2" fmla="*/ 199 w 22"/>
                <a:gd name="T3" fmla="*/ 132 h 102"/>
                <a:gd name="T4" fmla="*/ 139 w 22"/>
                <a:gd name="T5" fmla="*/ 12 h 102"/>
                <a:gd name="T6" fmla="*/ 28 w 22"/>
                <a:gd name="T7" fmla="*/ 103 h 102"/>
                <a:gd name="T8" fmla="*/ 49 w 22"/>
                <a:gd name="T9" fmla="*/ 435 h 102"/>
                <a:gd name="T10" fmla="*/ 123 w 22"/>
                <a:gd name="T11" fmla="*/ 798 h 102"/>
                <a:gd name="T12" fmla="*/ 151 w 22"/>
                <a:gd name="T13" fmla="*/ 1108 h 102"/>
                <a:gd name="T14" fmla="*/ 162 w 22"/>
                <a:gd name="T15" fmla="*/ 1484 h 102"/>
                <a:gd name="T16" fmla="*/ 199 w 22"/>
                <a:gd name="T17" fmla="*/ 1030 h 102"/>
                <a:gd name="T18" fmla="*/ 139 w 22"/>
                <a:gd name="T19" fmla="*/ 483 h 102"/>
                <a:gd name="T20" fmla="*/ 151 w 22"/>
                <a:gd name="T21" fmla="*/ 352 h 102"/>
                <a:gd name="T22" fmla="*/ 199 w 22"/>
                <a:gd name="T23" fmla="*/ 483 h 102"/>
                <a:gd name="T24" fmla="*/ 264 w 22"/>
                <a:gd name="T25" fmla="*/ 757 h 1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" h="102">
                  <a:moveTo>
                    <a:pt x="22" y="48"/>
                  </a:moveTo>
                  <a:cubicBezTo>
                    <a:pt x="19" y="36"/>
                    <a:pt x="21" y="22"/>
                    <a:pt x="16" y="9"/>
                  </a:cubicBezTo>
                  <a:cubicBezTo>
                    <a:pt x="16" y="7"/>
                    <a:pt x="14" y="2"/>
                    <a:pt x="11" y="1"/>
                  </a:cubicBezTo>
                  <a:cubicBezTo>
                    <a:pt x="6" y="0"/>
                    <a:pt x="3" y="4"/>
                    <a:pt x="2" y="7"/>
                  </a:cubicBezTo>
                  <a:cubicBezTo>
                    <a:pt x="0" y="13"/>
                    <a:pt x="3" y="23"/>
                    <a:pt x="4" y="30"/>
                  </a:cubicBezTo>
                  <a:cubicBezTo>
                    <a:pt x="5" y="39"/>
                    <a:pt x="9" y="46"/>
                    <a:pt x="10" y="55"/>
                  </a:cubicBezTo>
                  <a:cubicBezTo>
                    <a:pt x="11" y="62"/>
                    <a:pt x="12" y="69"/>
                    <a:pt x="12" y="76"/>
                  </a:cubicBezTo>
                  <a:cubicBezTo>
                    <a:pt x="13" y="84"/>
                    <a:pt x="11" y="94"/>
                    <a:pt x="13" y="102"/>
                  </a:cubicBezTo>
                  <a:cubicBezTo>
                    <a:pt x="14" y="92"/>
                    <a:pt x="16" y="81"/>
                    <a:pt x="16" y="71"/>
                  </a:cubicBezTo>
                  <a:cubicBezTo>
                    <a:pt x="16" y="58"/>
                    <a:pt x="12" y="45"/>
                    <a:pt x="11" y="33"/>
                  </a:cubicBezTo>
                  <a:cubicBezTo>
                    <a:pt x="11" y="31"/>
                    <a:pt x="9" y="24"/>
                    <a:pt x="12" y="24"/>
                  </a:cubicBezTo>
                  <a:cubicBezTo>
                    <a:pt x="15" y="25"/>
                    <a:pt x="15" y="31"/>
                    <a:pt x="16" y="33"/>
                  </a:cubicBezTo>
                  <a:cubicBezTo>
                    <a:pt x="17" y="39"/>
                    <a:pt x="20" y="46"/>
                    <a:pt x="21" y="52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25">
              <a:extLst>
                <a:ext uri="{FF2B5EF4-FFF2-40B4-BE49-F238E27FC236}">
                  <a16:creationId xmlns:a16="http://schemas.microsoft.com/office/drawing/2014/main" id="{2957551B-B47A-45DC-859C-4F4A26D46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2597"/>
              <a:ext cx="64" cy="228"/>
            </a:xfrm>
            <a:custGeom>
              <a:avLst/>
              <a:gdLst>
                <a:gd name="T0" fmla="*/ 334 w 28"/>
                <a:gd name="T1" fmla="*/ 1184 h 94"/>
                <a:gd name="T2" fmla="*/ 297 w 28"/>
                <a:gd name="T3" fmla="*/ 759 h 94"/>
                <a:gd name="T4" fmla="*/ 251 w 28"/>
                <a:gd name="T5" fmla="*/ 330 h 94"/>
                <a:gd name="T6" fmla="*/ 73 w 28"/>
                <a:gd name="T7" fmla="*/ 58 h 94"/>
                <a:gd name="T8" fmla="*/ 48 w 28"/>
                <a:gd name="T9" fmla="*/ 289 h 94"/>
                <a:gd name="T10" fmla="*/ 130 w 28"/>
                <a:gd name="T11" fmla="*/ 631 h 94"/>
                <a:gd name="T12" fmla="*/ 167 w 28"/>
                <a:gd name="T13" fmla="*/ 958 h 94"/>
                <a:gd name="T14" fmla="*/ 224 w 28"/>
                <a:gd name="T15" fmla="*/ 1341 h 94"/>
                <a:gd name="T16" fmla="*/ 215 w 28"/>
                <a:gd name="T17" fmla="*/ 871 h 94"/>
                <a:gd name="T18" fmla="*/ 194 w 28"/>
                <a:gd name="T19" fmla="*/ 441 h 94"/>
                <a:gd name="T20" fmla="*/ 251 w 28"/>
                <a:gd name="T21" fmla="*/ 611 h 94"/>
                <a:gd name="T22" fmla="*/ 309 w 28"/>
                <a:gd name="T23" fmla="*/ 929 h 9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94">
                  <a:moveTo>
                    <a:pt x="28" y="83"/>
                  </a:moveTo>
                  <a:cubicBezTo>
                    <a:pt x="28" y="73"/>
                    <a:pt x="26" y="63"/>
                    <a:pt x="25" y="53"/>
                  </a:cubicBezTo>
                  <a:cubicBezTo>
                    <a:pt x="24" y="43"/>
                    <a:pt x="24" y="32"/>
                    <a:pt x="21" y="23"/>
                  </a:cubicBezTo>
                  <a:cubicBezTo>
                    <a:pt x="20" y="17"/>
                    <a:pt x="17" y="0"/>
                    <a:pt x="6" y="4"/>
                  </a:cubicBezTo>
                  <a:cubicBezTo>
                    <a:pt x="0" y="7"/>
                    <a:pt x="2" y="15"/>
                    <a:pt x="4" y="20"/>
                  </a:cubicBezTo>
                  <a:cubicBezTo>
                    <a:pt x="6" y="28"/>
                    <a:pt x="9" y="36"/>
                    <a:pt x="11" y="44"/>
                  </a:cubicBezTo>
                  <a:cubicBezTo>
                    <a:pt x="12" y="52"/>
                    <a:pt x="12" y="60"/>
                    <a:pt x="14" y="67"/>
                  </a:cubicBezTo>
                  <a:cubicBezTo>
                    <a:pt x="15" y="76"/>
                    <a:pt x="17" y="85"/>
                    <a:pt x="19" y="94"/>
                  </a:cubicBezTo>
                  <a:cubicBezTo>
                    <a:pt x="19" y="83"/>
                    <a:pt x="20" y="72"/>
                    <a:pt x="18" y="61"/>
                  </a:cubicBezTo>
                  <a:cubicBezTo>
                    <a:pt x="18" y="58"/>
                    <a:pt x="13" y="32"/>
                    <a:pt x="16" y="31"/>
                  </a:cubicBezTo>
                  <a:cubicBezTo>
                    <a:pt x="20" y="30"/>
                    <a:pt x="21" y="41"/>
                    <a:pt x="21" y="43"/>
                  </a:cubicBezTo>
                  <a:cubicBezTo>
                    <a:pt x="22" y="51"/>
                    <a:pt x="24" y="58"/>
                    <a:pt x="26" y="6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26">
              <a:extLst>
                <a:ext uri="{FF2B5EF4-FFF2-40B4-BE49-F238E27FC236}">
                  <a16:creationId xmlns:a16="http://schemas.microsoft.com/office/drawing/2014/main" id="{9594E7C4-D237-4082-862E-43EB596ED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" y="2631"/>
              <a:ext cx="68" cy="216"/>
            </a:xfrm>
            <a:custGeom>
              <a:avLst/>
              <a:gdLst>
                <a:gd name="T0" fmla="*/ 349 w 30"/>
                <a:gd name="T1" fmla="*/ 1102 h 89"/>
                <a:gd name="T2" fmla="*/ 292 w 30"/>
                <a:gd name="T3" fmla="*/ 684 h 89"/>
                <a:gd name="T4" fmla="*/ 220 w 30"/>
                <a:gd name="T5" fmla="*/ 342 h 89"/>
                <a:gd name="T6" fmla="*/ 57 w 30"/>
                <a:gd name="T7" fmla="*/ 70 h 89"/>
                <a:gd name="T8" fmla="*/ 36 w 30"/>
                <a:gd name="T9" fmla="*/ 301 h 89"/>
                <a:gd name="T10" fmla="*/ 93 w 30"/>
                <a:gd name="T11" fmla="*/ 602 h 89"/>
                <a:gd name="T12" fmla="*/ 175 w 30"/>
                <a:gd name="T13" fmla="*/ 883 h 89"/>
                <a:gd name="T14" fmla="*/ 220 w 30"/>
                <a:gd name="T15" fmla="*/ 1102 h 89"/>
                <a:gd name="T16" fmla="*/ 220 w 30"/>
                <a:gd name="T17" fmla="*/ 1272 h 89"/>
                <a:gd name="T18" fmla="*/ 175 w 30"/>
                <a:gd name="T19" fmla="*/ 660 h 89"/>
                <a:gd name="T20" fmla="*/ 165 w 30"/>
                <a:gd name="T21" fmla="*/ 430 h 89"/>
                <a:gd name="T22" fmla="*/ 199 w 30"/>
                <a:gd name="T23" fmla="*/ 500 h 89"/>
                <a:gd name="T24" fmla="*/ 267 w 30"/>
                <a:gd name="T25" fmla="*/ 900 h 89"/>
                <a:gd name="T26" fmla="*/ 324 w 30"/>
                <a:gd name="T27" fmla="*/ 1230 h 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89">
                  <a:moveTo>
                    <a:pt x="30" y="77"/>
                  </a:moveTo>
                  <a:cubicBezTo>
                    <a:pt x="30" y="67"/>
                    <a:pt x="27" y="57"/>
                    <a:pt x="25" y="48"/>
                  </a:cubicBezTo>
                  <a:cubicBezTo>
                    <a:pt x="23" y="40"/>
                    <a:pt x="21" y="32"/>
                    <a:pt x="19" y="24"/>
                  </a:cubicBezTo>
                  <a:cubicBezTo>
                    <a:pt x="17" y="19"/>
                    <a:pt x="13" y="0"/>
                    <a:pt x="5" y="5"/>
                  </a:cubicBezTo>
                  <a:cubicBezTo>
                    <a:pt x="0" y="8"/>
                    <a:pt x="2" y="16"/>
                    <a:pt x="3" y="21"/>
                  </a:cubicBezTo>
                  <a:cubicBezTo>
                    <a:pt x="3" y="29"/>
                    <a:pt x="5" y="36"/>
                    <a:pt x="8" y="42"/>
                  </a:cubicBezTo>
                  <a:cubicBezTo>
                    <a:pt x="12" y="49"/>
                    <a:pt x="13" y="54"/>
                    <a:pt x="15" y="62"/>
                  </a:cubicBezTo>
                  <a:cubicBezTo>
                    <a:pt x="16" y="66"/>
                    <a:pt x="19" y="72"/>
                    <a:pt x="19" y="77"/>
                  </a:cubicBezTo>
                  <a:cubicBezTo>
                    <a:pt x="19" y="79"/>
                    <a:pt x="18" y="84"/>
                    <a:pt x="19" y="89"/>
                  </a:cubicBezTo>
                  <a:cubicBezTo>
                    <a:pt x="22" y="74"/>
                    <a:pt x="19" y="61"/>
                    <a:pt x="15" y="46"/>
                  </a:cubicBezTo>
                  <a:cubicBezTo>
                    <a:pt x="15" y="45"/>
                    <a:pt x="11" y="31"/>
                    <a:pt x="14" y="30"/>
                  </a:cubicBezTo>
                  <a:cubicBezTo>
                    <a:pt x="17" y="30"/>
                    <a:pt x="17" y="34"/>
                    <a:pt x="17" y="35"/>
                  </a:cubicBezTo>
                  <a:cubicBezTo>
                    <a:pt x="20" y="44"/>
                    <a:pt x="20" y="54"/>
                    <a:pt x="23" y="63"/>
                  </a:cubicBezTo>
                  <a:cubicBezTo>
                    <a:pt x="25" y="71"/>
                    <a:pt x="29" y="78"/>
                    <a:pt x="28" y="86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9" name="Freeform 27">
              <a:extLst>
                <a:ext uri="{FF2B5EF4-FFF2-40B4-BE49-F238E27FC236}">
                  <a16:creationId xmlns:a16="http://schemas.microsoft.com/office/drawing/2014/main" id="{E0B3C08E-A9A9-42A2-8193-FF19F676D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837"/>
              <a:ext cx="41" cy="64"/>
            </a:xfrm>
            <a:custGeom>
              <a:avLst/>
              <a:gdLst>
                <a:gd name="T0" fmla="*/ 57 w 18"/>
                <a:gd name="T1" fmla="*/ 0 h 26"/>
                <a:gd name="T2" fmla="*/ 109 w 18"/>
                <a:gd name="T3" fmla="*/ 377 h 26"/>
                <a:gd name="T4" fmla="*/ 212 w 18"/>
                <a:gd name="T5" fmla="*/ 182 h 26"/>
                <a:gd name="T6" fmla="*/ 175 w 18"/>
                <a:gd name="T7" fmla="*/ 236 h 26"/>
                <a:gd name="T8" fmla="*/ 82 w 18"/>
                <a:gd name="T9" fmla="*/ 3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6">
                  <a:moveTo>
                    <a:pt x="5" y="0"/>
                  </a:moveTo>
                  <a:cubicBezTo>
                    <a:pt x="4" y="6"/>
                    <a:pt x="0" y="24"/>
                    <a:pt x="9" y="25"/>
                  </a:cubicBezTo>
                  <a:cubicBezTo>
                    <a:pt x="16" y="26"/>
                    <a:pt x="18" y="17"/>
                    <a:pt x="18" y="12"/>
                  </a:cubicBezTo>
                  <a:cubicBezTo>
                    <a:pt x="17" y="15"/>
                    <a:pt x="18" y="17"/>
                    <a:pt x="15" y="16"/>
                  </a:cubicBezTo>
                  <a:cubicBezTo>
                    <a:pt x="11" y="15"/>
                    <a:pt x="8" y="5"/>
                    <a:pt x="7" y="2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Freeform 28">
              <a:extLst>
                <a:ext uri="{FF2B5EF4-FFF2-40B4-BE49-F238E27FC236}">
                  <a16:creationId xmlns:a16="http://schemas.microsoft.com/office/drawing/2014/main" id="{43008A64-B5CA-4345-8EEB-628986B1D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825"/>
              <a:ext cx="45" cy="63"/>
            </a:xfrm>
            <a:custGeom>
              <a:avLst/>
              <a:gdLst>
                <a:gd name="T0" fmla="*/ 45 w 20"/>
                <a:gd name="T1" fmla="*/ 0 h 26"/>
                <a:gd name="T2" fmla="*/ 137 w 20"/>
                <a:gd name="T3" fmla="*/ 330 h 26"/>
                <a:gd name="T4" fmla="*/ 194 w 20"/>
                <a:gd name="T5" fmla="*/ 70 h 26"/>
                <a:gd name="T6" fmla="*/ 162 w 20"/>
                <a:gd name="T7" fmla="*/ 182 h 26"/>
                <a:gd name="T8" fmla="*/ 72 w 20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6">
                  <a:moveTo>
                    <a:pt x="4" y="0"/>
                  </a:moveTo>
                  <a:cubicBezTo>
                    <a:pt x="4" y="6"/>
                    <a:pt x="0" y="26"/>
                    <a:pt x="12" y="23"/>
                  </a:cubicBezTo>
                  <a:cubicBezTo>
                    <a:pt x="20" y="21"/>
                    <a:pt x="19" y="11"/>
                    <a:pt x="17" y="5"/>
                  </a:cubicBezTo>
                  <a:cubicBezTo>
                    <a:pt x="17" y="7"/>
                    <a:pt x="18" y="13"/>
                    <a:pt x="14" y="13"/>
                  </a:cubicBezTo>
                  <a:cubicBezTo>
                    <a:pt x="11" y="13"/>
                    <a:pt x="4" y="3"/>
                    <a:pt x="6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1" name="Freeform 29">
              <a:extLst>
                <a:ext uri="{FF2B5EF4-FFF2-40B4-BE49-F238E27FC236}">
                  <a16:creationId xmlns:a16="http://schemas.microsoft.com/office/drawing/2014/main" id="{F14822FB-E800-4E13-ADE6-9257EEBF2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2803"/>
              <a:ext cx="31" cy="68"/>
            </a:xfrm>
            <a:custGeom>
              <a:avLst/>
              <a:gdLst>
                <a:gd name="T0" fmla="*/ 9 w 14"/>
                <a:gd name="T1" fmla="*/ 0 h 28"/>
                <a:gd name="T2" fmla="*/ 9 w 14"/>
                <a:gd name="T3" fmla="*/ 231 h 28"/>
                <a:gd name="T4" fmla="*/ 35 w 14"/>
                <a:gd name="T5" fmla="*/ 389 h 28"/>
                <a:gd name="T6" fmla="*/ 117 w 14"/>
                <a:gd name="T7" fmla="*/ 372 h 28"/>
                <a:gd name="T8" fmla="*/ 142 w 14"/>
                <a:gd name="T9" fmla="*/ 141 h 28"/>
                <a:gd name="T10" fmla="*/ 78 w 14"/>
                <a:gd name="T11" fmla="*/ 231 h 28"/>
                <a:gd name="T12" fmla="*/ 20 w 14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8">
                  <a:moveTo>
                    <a:pt x="1" y="0"/>
                  </a:moveTo>
                  <a:cubicBezTo>
                    <a:pt x="2" y="5"/>
                    <a:pt x="1" y="11"/>
                    <a:pt x="1" y="16"/>
                  </a:cubicBezTo>
                  <a:cubicBezTo>
                    <a:pt x="1" y="19"/>
                    <a:pt x="0" y="25"/>
                    <a:pt x="3" y="27"/>
                  </a:cubicBezTo>
                  <a:cubicBezTo>
                    <a:pt x="5" y="28"/>
                    <a:pt x="9" y="27"/>
                    <a:pt x="11" y="26"/>
                  </a:cubicBezTo>
                  <a:cubicBezTo>
                    <a:pt x="14" y="22"/>
                    <a:pt x="13" y="15"/>
                    <a:pt x="13" y="10"/>
                  </a:cubicBezTo>
                  <a:cubicBezTo>
                    <a:pt x="13" y="15"/>
                    <a:pt x="12" y="23"/>
                    <a:pt x="7" y="16"/>
                  </a:cubicBezTo>
                  <a:cubicBezTo>
                    <a:pt x="4" y="13"/>
                    <a:pt x="2" y="4"/>
                    <a:pt x="2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2" name="Freeform 30">
              <a:extLst>
                <a:ext uri="{FF2B5EF4-FFF2-40B4-BE49-F238E27FC236}">
                  <a16:creationId xmlns:a16="http://schemas.microsoft.com/office/drawing/2014/main" id="{EC54BB7C-666B-4961-8A2A-21CE89855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794"/>
              <a:ext cx="43" cy="82"/>
            </a:xfrm>
            <a:custGeom>
              <a:avLst/>
              <a:gdLst>
                <a:gd name="T0" fmla="*/ 36 w 19"/>
                <a:gd name="T1" fmla="*/ 0 h 34"/>
                <a:gd name="T2" fmla="*/ 11 w 19"/>
                <a:gd name="T3" fmla="*/ 297 h 34"/>
                <a:gd name="T4" fmla="*/ 45 w 19"/>
                <a:gd name="T5" fmla="*/ 449 h 34"/>
                <a:gd name="T6" fmla="*/ 163 w 19"/>
                <a:gd name="T7" fmla="*/ 420 h 34"/>
                <a:gd name="T8" fmla="*/ 220 w 19"/>
                <a:gd name="T9" fmla="*/ 181 h 34"/>
                <a:gd name="T10" fmla="*/ 118 w 19"/>
                <a:gd name="T11" fmla="*/ 338 h 34"/>
                <a:gd name="T12" fmla="*/ 45 w 19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4">
                  <a:moveTo>
                    <a:pt x="3" y="0"/>
                  </a:moveTo>
                  <a:cubicBezTo>
                    <a:pt x="1" y="6"/>
                    <a:pt x="1" y="14"/>
                    <a:pt x="1" y="21"/>
                  </a:cubicBezTo>
                  <a:cubicBezTo>
                    <a:pt x="0" y="25"/>
                    <a:pt x="1" y="29"/>
                    <a:pt x="4" y="32"/>
                  </a:cubicBezTo>
                  <a:cubicBezTo>
                    <a:pt x="7" y="34"/>
                    <a:pt x="11" y="32"/>
                    <a:pt x="14" y="30"/>
                  </a:cubicBezTo>
                  <a:cubicBezTo>
                    <a:pt x="18" y="26"/>
                    <a:pt x="19" y="19"/>
                    <a:pt x="19" y="13"/>
                  </a:cubicBezTo>
                  <a:cubicBezTo>
                    <a:pt x="18" y="16"/>
                    <a:pt x="17" y="28"/>
                    <a:pt x="10" y="24"/>
                  </a:cubicBezTo>
                  <a:cubicBezTo>
                    <a:pt x="5" y="21"/>
                    <a:pt x="5" y="6"/>
                    <a:pt x="4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3" name="Freeform 31">
              <a:extLst>
                <a:ext uri="{FF2B5EF4-FFF2-40B4-BE49-F238E27FC236}">
                  <a16:creationId xmlns:a16="http://schemas.microsoft.com/office/drawing/2014/main" id="{510B577E-6793-40F0-902B-E7E946122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755"/>
              <a:ext cx="62" cy="129"/>
            </a:xfrm>
            <a:custGeom>
              <a:avLst/>
              <a:gdLst>
                <a:gd name="T0" fmla="*/ 57 w 27"/>
                <a:gd name="T1" fmla="*/ 173 h 53"/>
                <a:gd name="T2" fmla="*/ 25 w 27"/>
                <a:gd name="T3" fmla="*/ 372 h 53"/>
                <a:gd name="T4" fmla="*/ 11 w 27"/>
                <a:gd name="T5" fmla="*/ 533 h 53"/>
                <a:gd name="T6" fmla="*/ 85 w 27"/>
                <a:gd name="T7" fmla="*/ 752 h 53"/>
                <a:gd name="T8" fmla="*/ 207 w 27"/>
                <a:gd name="T9" fmla="*/ 723 h 53"/>
                <a:gd name="T10" fmla="*/ 317 w 27"/>
                <a:gd name="T11" fmla="*/ 392 h 53"/>
                <a:gd name="T12" fmla="*/ 216 w 27"/>
                <a:gd name="T13" fmla="*/ 633 h 53"/>
                <a:gd name="T14" fmla="*/ 110 w 27"/>
                <a:gd name="T15" fmla="*/ 521 h 53"/>
                <a:gd name="T16" fmla="*/ 94 w 27"/>
                <a:gd name="T17" fmla="*/ 202 h 53"/>
                <a:gd name="T18" fmla="*/ 85 w 27"/>
                <a:gd name="T19" fmla="*/ 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53">
                  <a:moveTo>
                    <a:pt x="5" y="12"/>
                  </a:moveTo>
                  <a:cubicBezTo>
                    <a:pt x="3" y="16"/>
                    <a:pt x="3" y="22"/>
                    <a:pt x="2" y="26"/>
                  </a:cubicBezTo>
                  <a:cubicBezTo>
                    <a:pt x="2" y="30"/>
                    <a:pt x="1" y="34"/>
                    <a:pt x="1" y="37"/>
                  </a:cubicBezTo>
                  <a:cubicBezTo>
                    <a:pt x="0" y="43"/>
                    <a:pt x="0" y="50"/>
                    <a:pt x="7" y="52"/>
                  </a:cubicBezTo>
                  <a:cubicBezTo>
                    <a:pt x="10" y="53"/>
                    <a:pt x="14" y="52"/>
                    <a:pt x="17" y="50"/>
                  </a:cubicBezTo>
                  <a:cubicBezTo>
                    <a:pt x="25" y="46"/>
                    <a:pt x="27" y="34"/>
                    <a:pt x="26" y="27"/>
                  </a:cubicBezTo>
                  <a:cubicBezTo>
                    <a:pt x="24" y="32"/>
                    <a:pt x="25" y="41"/>
                    <a:pt x="18" y="44"/>
                  </a:cubicBezTo>
                  <a:cubicBezTo>
                    <a:pt x="12" y="47"/>
                    <a:pt x="10" y="40"/>
                    <a:pt x="9" y="36"/>
                  </a:cubicBezTo>
                  <a:cubicBezTo>
                    <a:pt x="7" y="29"/>
                    <a:pt x="8" y="21"/>
                    <a:pt x="8" y="14"/>
                  </a:cubicBezTo>
                  <a:cubicBezTo>
                    <a:pt x="8" y="9"/>
                    <a:pt x="7" y="5"/>
                    <a:pt x="7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4" name="Freeform 32">
              <a:extLst>
                <a:ext uri="{FF2B5EF4-FFF2-40B4-BE49-F238E27FC236}">
                  <a16:creationId xmlns:a16="http://schemas.microsoft.com/office/drawing/2014/main" id="{F4378043-32E5-4E25-B72F-FA4180C3C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2750"/>
              <a:ext cx="41" cy="160"/>
            </a:xfrm>
            <a:custGeom>
              <a:avLst/>
              <a:gdLst>
                <a:gd name="T0" fmla="*/ 93 w 18"/>
                <a:gd name="T1" fmla="*/ 189 h 66"/>
                <a:gd name="T2" fmla="*/ 25 w 18"/>
                <a:gd name="T3" fmla="*/ 528 h 66"/>
                <a:gd name="T4" fmla="*/ 11 w 18"/>
                <a:gd name="T5" fmla="*/ 781 h 66"/>
                <a:gd name="T6" fmla="*/ 212 w 18"/>
                <a:gd name="T7" fmla="*/ 730 h 66"/>
                <a:gd name="T8" fmla="*/ 155 w 18"/>
                <a:gd name="T9" fmla="*/ 752 h 66"/>
                <a:gd name="T10" fmla="*/ 109 w 18"/>
                <a:gd name="T11" fmla="*/ 528 h 66"/>
                <a:gd name="T12" fmla="*/ 118 w 18"/>
                <a:gd name="T13" fmla="*/ 259 h 66"/>
                <a:gd name="T14" fmla="*/ 130 w 18"/>
                <a:gd name="T15" fmla="*/ 0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66">
                  <a:moveTo>
                    <a:pt x="8" y="13"/>
                  </a:moveTo>
                  <a:cubicBezTo>
                    <a:pt x="6" y="21"/>
                    <a:pt x="4" y="29"/>
                    <a:pt x="2" y="37"/>
                  </a:cubicBezTo>
                  <a:cubicBezTo>
                    <a:pt x="1" y="42"/>
                    <a:pt x="0" y="50"/>
                    <a:pt x="1" y="55"/>
                  </a:cubicBezTo>
                  <a:cubicBezTo>
                    <a:pt x="5" y="66"/>
                    <a:pt x="16" y="60"/>
                    <a:pt x="18" y="51"/>
                  </a:cubicBezTo>
                  <a:cubicBezTo>
                    <a:pt x="17" y="54"/>
                    <a:pt x="16" y="54"/>
                    <a:pt x="13" y="53"/>
                  </a:cubicBezTo>
                  <a:cubicBezTo>
                    <a:pt x="8" y="51"/>
                    <a:pt x="9" y="42"/>
                    <a:pt x="9" y="37"/>
                  </a:cubicBezTo>
                  <a:cubicBezTo>
                    <a:pt x="9" y="31"/>
                    <a:pt x="10" y="24"/>
                    <a:pt x="10" y="18"/>
                  </a:cubicBezTo>
                  <a:cubicBezTo>
                    <a:pt x="10" y="14"/>
                    <a:pt x="9" y="4"/>
                    <a:pt x="11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5" name="Freeform 33">
              <a:extLst>
                <a:ext uri="{FF2B5EF4-FFF2-40B4-BE49-F238E27FC236}">
                  <a16:creationId xmlns:a16="http://schemas.microsoft.com/office/drawing/2014/main" id="{C2036A77-03F2-4CF8-8577-AFB689EC3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1239"/>
              <a:ext cx="531" cy="416"/>
            </a:xfrm>
            <a:custGeom>
              <a:avLst/>
              <a:gdLst>
                <a:gd name="T0" fmla="*/ 499 w 233"/>
                <a:gd name="T1" fmla="*/ 2019 h 171"/>
                <a:gd name="T2" fmla="*/ 2758 w 233"/>
                <a:gd name="T3" fmla="*/ 1871 h 171"/>
                <a:gd name="T4" fmla="*/ 841 w 233"/>
                <a:gd name="T5" fmla="*/ 1628 h 171"/>
                <a:gd name="T6" fmla="*/ 759 w 233"/>
                <a:gd name="T7" fmla="*/ 1236 h 171"/>
                <a:gd name="T8" fmla="*/ 732 w 233"/>
                <a:gd name="T9" fmla="*/ 545 h 171"/>
                <a:gd name="T10" fmla="*/ 203 w 233"/>
                <a:gd name="T11" fmla="*/ 574 h 171"/>
                <a:gd name="T12" fmla="*/ 0 w 233"/>
                <a:gd name="T13" fmla="*/ 1958 h 171"/>
                <a:gd name="T14" fmla="*/ 415 w 233"/>
                <a:gd name="T15" fmla="*/ 2433 h 171"/>
                <a:gd name="T16" fmla="*/ 593 w 233"/>
                <a:gd name="T17" fmla="*/ 2462 h 171"/>
                <a:gd name="T18" fmla="*/ 2222 w 233"/>
                <a:gd name="T19" fmla="*/ 2102 h 171"/>
                <a:gd name="T20" fmla="*/ 711 w 233"/>
                <a:gd name="T21" fmla="*/ 2143 h 171"/>
                <a:gd name="T22" fmla="*/ 499 w 233"/>
                <a:gd name="T23" fmla="*/ 2019 h 1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33" h="171">
                  <a:moveTo>
                    <a:pt x="42" y="140"/>
                  </a:moveTo>
                  <a:cubicBezTo>
                    <a:pt x="78" y="130"/>
                    <a:pt x="166" y="115"/>
                    <a:pt x="233" y="130"/>
                  </a:cubicBezTo>
                  <a:cubicBezTo>
                    <a:pt x="203" y="118"/>
                    <a:pt x="91" y="113"/>
                    <a:pt x="71" y="113"/>
                  </a:cubicBezTo>
                  <a:cubicBezTo>
                    <a:pt x="51" y="113"/>
                    <a:pt x="58" y="91"/>
                    <a:pt x="64" y="86"/>
                  </a:cubicBezTo>
                  <a:cubicBezTo>
                    <a:pt x="70" y="81"/>
                    <a:pt x="41" y="76"/>
                    <a:pt x="62" y="38"/>
                  </a:cubicBezTo>
                  <a:cubicBezTo>
                    <a:pt x="83" y="0"/>
                    <a:pt x="17" y="40"/>
                    <a:pt x="17" y="4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35" y="169"/>
                    <a:pt x="35" y="169"/>
                    <a:pt x="35" y="169"/>
                  </a:cubicBezTo>
                  <a:cubicBezTo>
                    <a:pt x="50" y="171"/>
                    <a:pt x="50" y="171"/>
                    <a:pt x="50" y="171"/>
                  </a:cubicBezTo>
                  <a:cubicBezTo>
                    <a:pt x="50" y="171"/>
                    <a:pt x="95" y="141"/>
                    <a:pt x="188" y="146"/>
                  </a:cubicBezTo>
                  <a:cubicBezTo>
                    <a:pt x="144" y="141"/>
                    <a:pt x="78" y="143"/>
                    <a:pt x="60" y="149"/>
                  </a:cubicBezTo>
                  <a:cubicBezTo>
                    <a:pt x="47" y="152"/>
                    <a:pt x="35" y="143"/>
                    <a:pt x="42" y="140"/>
                  </a:cubicBezTo>
                  <a:close/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6" name="Freeform 34">
              <a:extLst>
                <a:ext uri="{FF2B5EF4-FFF2-40B4-BE49-F238E27FC236}">
                  <a16:creationId xmlns:a16="http://schemas.microsoft.com/office/drawing/2014/main" id="{071A84BB-6D43-45DE-83C7-50109BF43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716"/>
              <a:ext cx="481" cy="70"/>
            </a:xfrm>
            <a:custGeom>
              <a:avLst/>
              <a:gdLst>
                <a:gd name="T0" fmla="*/ 0 w 211"/>
                <a:gd name="T1" fmla="*/ 12 h 29"/>
                <a:gd name="T2" fmla="*/ 1065 w 211"/>
                <a:gd name="T3" fmla="*/ 29 h 29"/>
                <a:gd name="T4" fmla="*/ 2498 w 211"/>
                <a:gd name="T5" fmla="*/ 350 h 29"/>
                <a:gd name="T6" fmla="*/ 0 w 211"/>
                <a:gd name="T7" fmla="*/ 40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9">
                  <a:moveTo>
                    <a:pt x="0" y="1"/>
                  </a:moveTo>
                  <a:cubicBezTo>
                    <a:pt x="6" y="9"/>
                    <a:pt x="42" y="0"/>
                    <a:pt x="90" y="2"/>
                  </a:cubicBezTo>
                  <a:cubicBezTo>
                    <a:pt x="137" y="4"/>
                    <a:pt x="193" y="15"/>
                    <a:pt x="211" y="25"/>
                  </a:cubicBezTo>
                  <a:cubicBezTo>
                    <a:pt x="188" y="20"/>
                    <a:pt x="92" y="4"/>
                    <a:pt x="0" y="29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7" name="Freeform 35">
              <a:extLst>
                <a:ext uri="{FF2B5EF4-FFF2-40B4-BE49-F238E27FC236}">
                  <a16:creationId xmlns:a16="http://schemas.microsoft.com/office/drawing/2014/main" id="{7C1EF6B0-440E-4685-B8E4-BC1507E36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373"/>
              <a:ext cx="698" cy="282"/>
            </a:xfrm>
            <a:custGeom>
              <a:avLst/>
              <a:gdLst>
                <a:gd name="T0" fmla="*/ 511 w 306"/>
                <a:gd name="T1" fmla="*/ 0 h 116"/>
                <a:gd name="T2" fmla="*/ 1011 w 306"/>
                <a:gd name="T3" fmla="*/ 532 h 116"/>
                <a:gd name="T4" fmla="*/ 2076 w 306"/>
                <a:gd name="T5" fmla="*/ 545 h 116"/>
                <a:gd name="T6" fmla="*/ 3180 w 306"/>
                <a:gd name="T7" fmla="*/ 793 h 116"/>
                <a:gd name="T8" fmla="*/ 3501 w 306"/>
                <a:gd name="T9" fmla="*/ 1164 h 116"/>
                <a:gd name="T10" fmla="*/ 3631 w 306"/>
                <a:gd name="T11" fmla="*/ 1524 h 116"/>
                <a:gd name="T12" fmla="*/ 3278 w 306"/>
                <a:gd name="T13" fmla="*/ 1668 h 116"/>
                <a:gd name="T14" fmla="*/ 3066 w 306"/>
                <a:gd name="T15" fmla="*/ 1235 h 116"/>
                <a:gd name="T16" fmla="*/ 2815 w 306"/>
                <a:gd name="T17" fmla="*/ 1524 h 116"/>
                <a:gd name="T18" fmla="*/ 2623 w 306"/>
                <a:gd name="T19" fmla="*/ 1135 h 116"/>
                <a:gd name="T20" fmla="*/ 2445 w 306"/>
                <a:gd name="T21" fmla="*/ 1177 h 116"/>
                <a:gd name="T22" fmla="*/ 2336 w 306"/>
                <a:gd name="T23" fmla="*/ 1366 h 116"/>
                <a:gd name="T24" fmla="*/ 1873 w 306"/>
                <a:gd name="T25" fmla="*/ 1425 h 116"/>
                <a:gd name="T26" fmla="*/ 1686 w 306"/>
                <a:gd name="T27" fmla="*/ 1164 h 116"/>
                <a:gd name="T28" fmla="*/ 1544 w 306"/>
                <a:gd name="T29" fmla="*/ 1252 h 116"/>
                <a:gd name="T30" fmla="*/ 1494 w 306"/>
                <a:gd name="T31" fmla="*/ 1524 h 116"/>
                <a:gd name="T32" fmla="*/ 1177 w 306"/>
                <a:gd name="T33" fmla="*/ 1478 h 116"/>
                <a:gd name="T34" fmla="*/ 963 w 306"/>
                <a:gd name="T35" fmla="*/ 1495 h 116"/>
                <a:gd name="T36" fmla="*/ 488 w 306"/>
                <a:gd name="T37" fmla="*/ 1177 h 116"/>
                <a:gd name="T38" fmla="*/ 0 w 306"/>
                <a:gd name="T39" fmla="*/ 603 h 1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06" h="116">
                  <a:moveTo>
                    <a:pt x="43" y="0"/>
                  </a:moveTo>
                  <a:cubicBezTo>
                    <a:pt x="46" y="17"/>
                    <a:pt x="70" y="32"/>
                    <a:pt x="85" y="37"/>
                  </a:cubicBezTo>
                  <a:cubicBezTo>
                    <a:pt x="113" y="47"/>
                    <a:pt x="145" y="38"/>
                    <a:pt x="175" y="38"/>
                  </a:cubicBezTo>
                  <a:cubicBezTo>
                    <a:pt x="206" y="38"/>
                    <a:pt x="241" y="37"/>
                    <a:pt x="268" y="55"/>
                  </a:cubicBezTo>
                  <a:cubicBezTo>
                    <a:pt x="278" y="62"/>
                    <a:pt x="289" y="70"/>
                    <a:pt x="295" y="81"/>
                  </a:cubicBezTo>
                  <a:cubicBezTo>
                    <a:pt x="300" y="89"/>
                    <a:pt x="303" y="97"/>
                    <a:pt x="306" y="106"/>
                  </a:cubicBezTo>
                  <a:cubicBezTo>
                    <a:pt x="294" y="93"/>
                    <a:pt x="280" y="102"/>
                    <a:pt x="276" y="116"/>
                  </a:cubicBezTo>
                  <a:cubicBezTo>
                    <a:pt x="277" y="107"/>
                    <a:pt x="267" y="88"/>
                    <a:pt x="258" y="86"/>
                  </a:cubicBezTo>
                  <a:cubicBezTo>
                    <a:pt x="245" y="84"/>
                    <a:pt x="240" y="96"/>
                    <a:pt x="237" y="106"/>
                  </a:cubicBezTo>
                  <a:cubicBezTo>
                    <a:pt x="234" y="95"/>
                    <a:pt x="232" y="83"/>
                    <a:pt x="221" y="79"/>
                  </a:cubicBezTo>
                  <a:cubicBezTo>
                    <a:pt x="217" y="78"/>
                    <a:pt x="210" y="78"/>
                    <a:pt x="206" y="82"/>
                  </a:cubicBezTo>
                  <a:cubicBezTo>
                    <a:pt x="201" y="85"/>
                    <a:pt x="201" y="91"/>
                    <a:pt x="197" y="95"/>
                  </a:cubicBezTo>
                  <a:cubicBezTo>
                    <a:pt x="192" y="72"/>
                    <a:pt x="156" y="75"/>
                    <a:pt x="158" y="99"/>
                  </a:cubicBezTo>
                  <a:cubicBezTo>
                    <a:pt x="156" y="89"/>
                    <a:pt x="153" y="79"/>
                    <a:pt x="142" y="81"/>
                  </a:cubicBezTo>
                  <a:cubicBezTo>
                    <a:pt x="138" y="82"/>
                    <a:pt x="133" y="84"/>
                    <a:pt x="130" y="87"/>
                  </a:cubicBezTo>
                  <a:cubicBezTo>
                    <a:pt x="126" y="90"/>
                    <a:pt x="123" y="102"/>
                    <a:pt x="126" y="106"/>
                  </a:cubicBezTo>
                  <a:cubicBezTo>
                    <a:pt x="120" y="94"/>
                    <a:pt x="108" y="89"/>
                    <a:pt x="99" y="103"/>
                  </a:cubicBezTo>
                  <a:cubicBezTo>
                    <a:pt x="94" y="112"/>
                    <a:pt x="91" y="110"/>
                    <a:pt x="81" y="104"/>
                  </a:cubicBezTo>
                  <a:cubicBezTo>
                    <a:pt x="67" y="97"/>
                    <a:pt x="55" y="89"/>
                    <a:pt x="41" y="82"/>
                  </a:cubicBezTo>
                  <a:cubicBezTo>
                    <a:pt x="21" y="73"/>
                    <a:pt x="11" y="61"/>
                    <a:pt x="0" y="42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8" name="Freeform 36">
              <a:extLst>
                <a:ext uri="{FF2B5EF4-FFF2-40B4-BE49-F238E27FC236}">
                  <a16:creationId xmlns:a16="http://schemas.microsoft.com/office/drawing/2014/main" id="{4A521C5B-105B-4E69-941A-85D9FC186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3090"/>
              <a:ext cx="593" cy="421"/>
            </a:xfrm>
            <a:custGeom>
              <a:avLst/>
              <a:gdLst>
                <a:gd name="T0" fmla="*/ 842 w 260"/>
                <a:gd name="T1" fmla="*/ 0 h 173"/>
                <a:gd name="T2" fmla="*/ 1400 w 260"/>
                <a:gd name="T3" fmla="*/ 1426 h 173"/>
                <a:gd name="T4" fmla="*/ 2502 w 260"/>
                <a:gd name="T5" fmla="*/ 1918 h 173"/>
                <a:gd name="T6" fmla="*/ 3084 w 260"/>
                <a:gd name="T7" fmla="*/ 2494 h 173"/>
                <a:gd name="T8" fmla="*/ 2315 w 260"/>
                <a:gd name="T9" fmla="*/ 2161 h 173"/>
                <a:gd name="T10" fmla="*/ 1649 w 260"/>
                <a:gd name="T11" fmla="*/ 2103 h 173"/>
                <a:gd name="T12" fmla="*/ 853 w 260"/>
                <a:gd name="T13" fmla="*/ 2149 h 173"/>
                <a:gd name="T14" fmla="*/ 271 w 260"/>
                <a:gd name="T15" fmla="*/ 2351 h 173"/>
                <a:gd name="T16" fmla="*/ 285 w 260"/>
                <a:gd name="T17" fmla="*/ 1599 h 1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0" h="173">
                  <a:moveTo>
                    <a:pt x="71" y="0"/>
                  </a:moveTo>
                  <a:cubicBezTo>
                    <a:pt x="84" y="54"/>
                    <a:pt x="75" y="79"/>
                    <a:pt x="118" y="99"/>
                  </a:cubicBezTo>
                  <a:cubicBezTo>
                    <a:pt x="161" y="119"/>
                    <a:pt x="177" y="127"/>
                    <a:pt x="211" y="133"/>
                  </a:cubicBezTo>
                  <a:cubicBezTo>
                    <a:pt x="245" y="139"/>
                    <a:pt x="253" y="170"/>
                    <a:pt x="260" y="173"/>
                  </a:cubicBezTo>
                  <a:cubicBezTo>
                    <a:pt x="232" y="163"/>
                    <a:pt x="221" y="152"/>
                    <a:pt x="195" y="150"/>
                  </a:cubicBezTo>
                  <a:cubicBezTo>
                    <a:pt x="169" y="148"/>
                    <a:pt x="169" y="145"/>
                    <a:pt x="139" y="146"/>
                  </a:cubicBezTo>
                  <a:cubicBezTo>
                    <a:pt x="109" y="147"/>
                    <a:pt x="90" y="145"/>
                    <a:pt x="72" y="149"/>
                  </a:cubicBezTo>
                  <a:cubicBezTo>
                    <a:pt x="54" y="153"/>
                    <a:pt x="46" y="159"/>
                    <a:pt x="23" y="163"/>
                  </a:cubicBezTo>
                  <a:cubicBezTo>
                    <a:pt x="0" y="167"/>
                    <a:pt x="24" y="111"/>
                    <a:pt x="24" y="111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9" name="Freeform 37">
              <a:extLst>
                <a:ext uri="{FF2B5EF4-FFF2-40B4-BE49-F238E27FC236}">
                  <a16:creationId xmlns:a16="http://schemas.microsoft.com/office/drawing/2014/main" id="{3C1EE065-25A6-4475-868F-3AC7726DC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3022"/>
              <a:ext cx="39" cy="239"/>
            </a:xfrm>
            <a:custGeom>
              <a:avLst/>
              <a:gdLst>
                <a:gd name="T0" fmla="*/ 0 w 17"/>
                <a:gd name="T1" fmla="*/ 293 h 98"/>
                <a:gd name="T2" fmla="*/ 131 w 17"/>
                <a:gd name="T3" fmla="*/ 1422 h 98"/>
                <a:gd name="T4" fmla="*/ 158 w 17"/>
                <a:gd name="T5" fmla="*/ 637 h 98"/>
                <a:gd name="T6" fmla="*/ 204 w 17"/>
                <a:gd name="T7" fmla="*/ 0 h 98"/>
                <a:gd name="T8" fmla="*/ 57 w 17"/>
                <a:gd name="T9" fmla="*/ 293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8">
                  <a:moveTo>
                    <a:pt x="0" y="20"/>
                  </a:moveTo>
                  <a:cubicBezTo>
                    <a:pt x="2" y="46"/>
                    <a:pt x="3" y="72"/>
                    <a:pt x="11" y="98"/>
                  </a:cubicBezTo>
                  <a:cubicBezTo>
                    <a:pt x="16" y="84"/>
                    <a:pt x="12" y="59"/>
                    <a:pt x="13" y="44"/>
                  </a:cubicBezTo>
                  <a:cubicBezTo>
                    <a:pt x="14" y="29"/>
                    <a:pt x="17" y="14"/>
                    <a:pt x="17" y="0"/>
                  </a:cubicBezTo>
                  <a:cubicBezTo>
                    <a:pt x="14" y="7"/>
                    <a:pt x="10" y="14"/>
                    <a:pt x="5" y="20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0" name="Freeform 38">
              <a:extLst>
                <a:ext uri="{FF2B5EF4-FFF2-40B4-BE49-F238E27FC236}">
                  <a16:creationId xmlns:a16="http://schemas.microsoft.com/office/drawing/2014/main" id="{4E8207DC-8F7E-42E1-8DA8-2CA687C72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3596"/>
              <a:ext cx="52" cy="13"/>
            </a:xfrm>
            <a:custGeom>
              <a:avLst/>
              <a:gdLst>
                <a:gd name="T0" fmla="*/ 0 w 23"/>
                <a:gd name="T1" fmla="*/ 88 h 5"/>
                <a:gd name="T2" fmla="*/ 93 w 23"/>
                <a:gd name="T3" fmla="*/ 0 h 5"/>
                <a:gd name="T4" fmla="*/ 267 w 23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">
                  <a:moveTo>
                    <a:pt x="0" y="5"/>
                  </a:moveTo>
                  <a:cubicBezTo>
                    <a:pt x="4" y="2"/>
                    <a:pt x="6" y="4"/>
                    <a:pt x="8" y="0"/>
                  </a:cubicBezTo>
                  <a:cubicBezTo>
                    <a:pt x="14" y="0"/>
                    <a:pt x="19" y="2"/>
                    <a:pt x="23" y="5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1" name="Freeform 39">
              <a:extLst>
                <a:ext uri="{FF2B5EF4-FFF2-40B4-BE49-F238E27FC236}">
                  <a16:creationId xmlns:a16="http://schemas.microsoft.com/office/drawing/2014/main" id="{EBC9F672-5E18-45CF-A4C7-06569AE3B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3297"/>
              <a:ext cx="78" cy="56"/>
            </a:xfrm>
            <a:custGeom>
              <a:avLst/>
              <a:gdLst>
                <a:gd name="T0" fmla="*/ 0 w 34"/>
                <a:gd name="T1" fmla="*/ 290 h 23"/>
                <a:gd name="T2" fmla="*/ 337 w 34"/>
                <a:gd name="T3" fmla="*/ 331 h 23"/>
                <a:gd name="T4" fmla="*/ 411 w 34"/>
                <a:gd name="T5" fmla="*/ 0 h 23"/>
                <a:gd name="T6" fmla="*/ 94 w 34"/>
                <a:gd name="T7" fmla="*/ 219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3">
                  <a:moveTo>
                    <a:pt x="0" y="20"/>
                  </a:moveTo>
                  <a:cubicBezTo>
                    <a:pt x="10" y="14"/>
                    <a:pt x="18" y="19"/>
                    <a:pt x="28" y="23"/>
                  </a:cubicBezTo>
                  <a:cubicBezTo>
                    <a:pt x="25" y="15"/>
                    <a:pt x="30" y="7"/>
                    <a:pt x="34" y="0"/>
                  </a:cubicBezTo>
                  <a:cubicBezTo>
                    <a:pt x="28" y="9"/>
                    <a:pt x="18" y="11"/>
                    <a:pt x="8" y="15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2" name="Freeform 40">
              <a:extLst>
                <a:ext uri="{FF2B5EF4-FFF2-40B4-BE49-F238E27FC236}">
                  <a16:creationId xmlns:a16="http://schemas.microsoft.com/office/drawing/2014/main" id="{14122DBB-1A4C-417F-96A6-277629301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755"/>
              <a:ext cx="53" cy="41"/>
            </a:xfrm>
            <a:custGeom>
              <a:avLst/>
              <a:gdLst>
                <a:gd name="T0" fmla="*/ 0 w 23"/>
                <a:gd name="T1" fmla="*/ 111 h 17"/>
                <a:gd name="T2" fmla="*/ 217 w 23"/>
                <a:gd name="T3" fmla="*/ 0 h 17"/>
                <a:gd name="T4" fmla="*/ 281 w 23"/>
                <a:gd name="T5" fmla="*/ 239 h 17"/>
                <a:gd name="T6" fmla="*/ 94 w 23"/>
                <a:gd name="T7" fmla="*/ 157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7">
                  <a:moveTo>
                    <a:pt x="0" y="8"/>
                  </a:moveTo>
                  <a:cubicBezTo>
                    <a:pt x="5" y="3"/>
                    <a:pt x="12" y="2"/>
                    <a:pt x="18" y="0"/>
                  </a:cubicBezTo>
                  <a:cubicBezTo>
                    <a:pt x="19" y="6"/>
                    <a:pt x="20" y="12"/>
                    <a:pt x="23" y="17"/>
                  </a:cubicBezTo>
                  <a:cubicBezTo>
                    <a:pt x="20" y="12"/>
                    <a:pt x="14" y="11"/>
                    <a:pt x="8" y="11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3" name="Freeform 41">
              <a:extLst>
                <a:ext uri="{FF2B5EF4-FFF2-40B4-BE49-F238E27FC236}">
                  <a16:creationId xmlns:a16="http://schemas.microsoft.com/office/drawing/2014/main" id="{3E187456-3BC4-4977-ADC1-08599E1A4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2896"/>
              <a:ext cx="27" cy="119"/>
            </a:xfrm>
            <a:custGeom>
              <a:avLst/>
              <a:gdLst>
                <a:gd name="T0" fmla="*/ 45 w 12"/>
                <a:gd name="T1" fmla="*/ 0 h 49"/>
                <a:gd name="T2" fmla="*/ 126 w 12"/>
                <a:gd name="T3" fmla="*/ 272 h 49"/>
                <a:gd name="T4" fmla="*/ 126 w 12"/>
                <a:gd name="T5" fmla="*/ 702 h 49"/>
                <a:gd name="T6" fmla="*/ 72 w 12"/>
                <a:gd name="T7" fmla="*/ 7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9">
                  <a:moveTo>
                    <a:pt x="4" y="0"/>
                  </a:moveTo>
                  <a:cubicBezTo>
                    <a:pt x="10" y="9"/>
                    <a:pt x="10" y="8"/>
                    <a:pt x="11" y="19"/>
                  </a:cubicBezTo>
                  <a:cubicBezTo>
                    <a:pt x="11" y="29"/>
                    <a:pt x="11" y="39"/>
                    <a:pt x="11" y="49"/>
                  </a:cubicBezTo>
                  <a:cubicBezTo>
                    <a:pt x="12" y="35"/>
                    <a:pt x="0" y="18"/>
                    <a:pt x="6" y="5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4" name="Freeform 42">
              <a:extLst>
                <a:ext uri="{FF2B5EF4-FFF2-40B4-BE49-F238E27FC236}">
                  <a16:creationId xmlns:a16="http://schemas.microsoft.com/office/drawing/2014/main" id="{B96335B0-BE6F-408E-B5D1-8543881BA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833"/>
              <a:ext cx="30" cy="97"/>
            </a:xfrm>
            <a:custGeom>
              <a:avLst/>
              <a:gdLst>
                <a:gd name="T0" fmla="*/ 37 w 13"/>
                <a:gd name="T1" fmla="*/ 0 h 40"/>
                <a:gd name="T2" fmla="*/ 0 w 13"/>
                <a:gd name="T3" fmla="*/ 400 h 40"/>
                <a:gd name="T4" fmla="*/ 134 w 13"/>
                <a:gd name="T5" fmla="*/ 570 h 40"/>
                <a:gd name="T6" fmla="*/ 85 w 13"/>
                <a:gd name="T7" fmla="*/ 99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0">
                  <a:moveTo>
                    <a:pt x="3" y="0"/>
                  </a:moveTo>
                  <a:cubicBezTo>
                    <a:pt x="3" y="10"/>
                    <a:pt x="3" y="19"/>
                    <a:pt x="0" y="28"/>
                  </a:cubicBezTo>
                  <a:cubicBezTo>
                    <a:pt x="6" y="30"/>
                    <a:pt x="9" y="35"/>
                    <a:pt x="11" y="40"/>
                  </a:cubicBezTo>
                  <a:cubicBezTo>
                    <a:pt x="9" y="30"/>
                    <a:pt x="13" y="15"/>
                    <a:pt x="7" y="7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5" name="Freeform 43">
              <a:extLst>
                <a:ext uri="{FF2B5EF4-FFF2-40B4-BE49-F238E27FC236}">
                  <a16:creationId xmlns:a16="http://schemas.microsoft.com/office/drawing/2014/main" id="{452F9248-3887-45EA-98B1-55240EFDD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3251"/>
              <a:ext cx="23" cy="75"/>
            </a:xfrm>
            <a:custGeom>
              <a:avLst/>
              <a:gdLst>
                <a:gd name="T0" fmla="*/ 48 w 10"/>
                <a:gd name="T1" fmla="*/ 41 h 31"/>
                <a:gd name="T2" fmla="*/ 0 w 10"/>
                <a:gd name="T3" fmla="*/ 438 h 31"/>
                <a:gd name="T4" fmla="*/ 122 w 10"/>
                <a:gd name="T5" fmla="*/ 29 h 31"/>
                <a:gd name="T6" fmla="*/ 64 w 1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4" y="3"/>
                  </a:moveTo>
                  <a:cubicBezTo>
                    <a:pt x="4" y="13"/>
                    <a:pt x="7" y="22"/>
                    <a:pt x="0" y="31"/>
                  </a:cubicBezTo>
                  <a:cubicBezTo>
                    <a:pt x="7" y="24"/>
                    <a:pt x="9" y="11"/>
                    <a:pt x="10" y="2"/>
                  </a:cubicBezTo>
                  <a:cubicBezTo>
                    <a:pt x="9" y="2"/>
                    <a:pt x="3" y="0"/>
                    <a:pt x="5" y="0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6" name="Freeform 44">
              <a:extLst>
                <a:ext uri="{FF2B5EF4-FFF2-40B4-BE49-F238E27FC236}">
                  <a16:creationId xmlns:a16="http://schemas.microsoft.com/office/drawing/2014/main" id="{E7DA010F-A58A-47D9-9E82-05CFC207A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341"/>
              <a:ext cx="109" cy="131"/>
            </a:xfrm>
            <a:custGeom>
              <a:avLst/>
              <a:gdLst>
                <a:gd name="T0" fmla="*/ 0 w 48"/>
                <a:gd name="T1" fmla="*/ 771 h 54"/>
                <a:gd name="T2" fmla="*/ 232 w 48"/>
                <a:gd name="T3" fmla="*/ 759 h 54"/>
                <a:gd name="T4" fmla="*/ 536 w 48"/>
                <a:gd name="T5" fmla="*/ 541 h 54"/>
                <a:gd name="T6" fmla="*/ 563 w 48"/>
                <a:gd name="T7" fmla="*/ 0 h 54"/>
                <a:gd name="T8" fmla="*/ 434 w 48"/>
                <a:gd name="T9" fmla="*/ 429 h 54"/>
                <a:gd name="T10" fmla="*/ 139 w 48"/>
                <a:gd name="T11" fmla="*/ 75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4">
                  <a:moveTo>
                    <a:pt x="0" y="54"/>
                  </a:moveTo>
                  <a:cubicBezTo>
                    <a:pt x="6" y="51"/>
                    <a:pt x="13" y="50"/>
                    <a:pt x="20" y="53"/>
                  </a:cubicBezTo>
                  <a:cubicBezTo>
                    <a:pt x="23" y="41"/>
                    <a:pt x="37" y="42"/>
                    <a:pt x="46" y="38"/>
                  </a:cubicBezTo>
                  <a:cubicBezTo>
                    <a:pt x="40" y="26"/>
                    <a:pt x="48" y="12"/>
                    <a:pt x="48" y="0"/>
                  </a:cubicBezTo>
                  <a:cubicBezTo>
                    <a:pt x="43" y="9"/>
                    <a:pt x="43" y="22"/>
                    <a:pt x="37" y="30"/>
                  </a:cubicBezTo>
                  <a:cubicBezTo>
                    <a:pt x="30" y="39"/>
                    <a:pt x="19" y="41"/>
                    <a:pt x="12" y="53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7" name="Freeform 45">
              <a:extLst>
                <a:ext uri="{FF2B5EF4-FFF2-40B4-BE49-F238E27FC236}">
                  <a16:creationId xmlns:a16="http://schemas.microsoft.com/office/drawing/2014/main" id="{3C324FCC-3DBA-42C6-9791-093892BC1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3472"/>
              <a:ext cx="79" cy="98"/>
            </a:xfrm>
            <a:custGeom>
              <a:avLst/>
              <a:gdLst>
                <a:gd name="T0" fmla="*/ 0 w 35"/>
                <a:gd name="T1" fmla="*/ 576 h 40"/>
                <a:gd name="T2" fmla="*/ 230 w 35"/>
                <a:gd name="T3" fmla="*/ 162 h 40"/>
                <a:gd name="T4" fmla="*/ 402 w 35"/>
                <a:gd name="T5" fmla="*/ 0 h 40"/>
                <a:gd name="T6" fmla="*/ 36 w 35"/>
                <a:gd name="T7" fmla="*/ 58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0">
                  <a:moveTo>
                    <a:pt x="0" y="39"/>
                  </a:moveTo>
                  <a:cubicBezTo>
                    <a:pt x="13" y="33"/>
                    <a:pt x="12" y="19"/>
                    <a:pt x="20" y="11"/>
                  </a:cubicBezTo>
                  <a:cubicBezTo>
                    <a:pt x="24" y="6"/>
                    <a:pt x="31" y="7"/>
                    <a:pt x="35" y="0"/>
                  </a:cubicBezTo>
                  <a:cubicBezTo>
                    <a:pt x="24" y="18"/>
                    <a:pt x="24" y="29"/>
                    <a:pt x="3" y="40"/>
                  </a:cubicBezTo>
                </a:path>
              </a:pathLst>
            </a:custGeom>
            <a:solidFill>
              <a:srgbClr val="FFD4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8" name="Freeform 46">
              <a:extLst>
                <a:ext uri="{FF2B5EF4-FFF2-40B4-BE49-F238E27FC236}">
                  <a16:creationId xmlns:a16="http://schemas.microsoft.com/office/drawing/2014/main" id="{B2F95E6E-D86E-45B4-A576-1E2B0CF5F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3049"/>
              <a:ext cx="37" cy="83"/>
            </a:xfrm>
            <a:custGeom>
              <a:avLst/>
              <a:gdLst>
                <a:gd name="T0" fmla="*/ 187 w 16"/>
                <a:gd name="T1" fmla="*/ 0 h 34"/>
                <a:gd name="T2" fmla="*/ 0 w 16"/>
                <a:gd name="T3" fmla="*/ 90 h 34"/>
                <a:gd name="T4" fmla="*/ 12 w 16"/>
                <a:gd name="T5" fmla="*/ 496 h 34"/>
                <a:gd name="T6" fmla="*/ 160 w 16"/>
                <a:gd name="T7" fmla="*/ 435 h 34"/>
                <a:gd name="T8" fmla="*/ 199 w 16"/>
                <a:gd name="T9" fmla="*/ 9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34">
                  <a:moveTo>
                    <a:pt x="15" y="0"/>
                  </a:moveTo>
                  <a:cubicBezTo>
                    <a:pt x="11" y="3"/>
                    <a:pt x="5" y="5"/>
                    <a:pt x="0" y="6"/>
                  </a:cubicBezTo>
                  <a:cubicBezTo>
                    <a:pt x="3" y="15"/>
                    <a:pt x="3" y="25"/>
                    <a:pt x="1" y="34"/>
                  </a:cubicBezTo>
                  <a:cubicBezTo>
                    <a:pt x="5" y="32"/>
                    <a:pt x="9" y="30"/>
                    <a:pt x="13" y="30"/>
                  </a:cubicBezTo>
                  <a:cubicBezTo>
                    <a:pt x="14" y="22"/>
                    <a:pt x="13" y="14"/>
                    <a:pt x="16" y="6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39" name="Freeform 47">
              <a:extLst>
                <a:ext uri="{FF2B5EF4-FFF2-40B4-BE49-F238E27FC236}">
                  <a16:creationId xmlns:a16="http://schemas.microsoft.com/office/drawing/2014/main" id="{F112346F-836E-4772-BA16-9BC24E3E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402"/>
              <a:ext cx="30" cy="39"/>
            </a:xfrm>
            <a:custGeom>
              <a:avLst/>
              <a:gdLst>
                <a:gd name="T0" fmla="*/ 12 w 13"/>
                <a:gd name="T1" fmla="*/ 0 h 16"/>
                <a:gd name="T2" fmla="*/ 0 w 13"/>
                <a:gd name="T3" fmla="*/ 232 h 16"/>
                <a:gd name="T4" fmla="*/ 159 w 13"/>
                <a:gd name="T5" fmla="*/ 202 h 16"/>
                <a:gd name="T6" fmla="*/ 65 w 13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" y="0"/>
                  </a:moveTo>
                  <a:cubicBezTo>
                    <a:pt x="2" y="5"/>
                    <a:pt x="2" y="11"/>
                    <a:pt x="0" y="16"/>
                  </a:cubicBezTo>
                  <a:cubicBezTo>
                    <a:pt x="4" y="14"/>
                    <a:pt x="9" y="13"/>
                    <a:pt x="13" y="14"/>
                  </a:cubicBezTo>
                  <a:cubicBezTo>
                    <a:pt x="9" y="10"/>
                    <a:pt x="3" y="6"/>
                    <a:pt x="5" y="0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0" name="Freeform 48">
              <a:extLst>
                <a:ext uri="{FF2B5EF4-FFF2-40B4-BE49-F238E27FC236}">
                  <a16:creationId xmlns:a16="http://schemas.microsoft.com/office/drawing/2014/main" id="{1AAA326F-2B7E-4757-9B7B-235664297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3377"/>
              <a:ext cx="48" cy="86"/>
            </a:xfrm>
            <a:custGeom>
              <a:avLst/>
              <a:gdLst>
                <a:gd name="T0" fmla="*/ 194 w 21"/>
                <a:gd name="T1" fmla="*/ 0 h 35"/>
                <a:gd name="T2" fmla="*/ 251 w 21"/>
                <a:gd name="T3" fmla="*/ 386 h 35"/>
                <a:gd name="T4" fmla="*/ 0 w 21"/>
                <a:gd name="T5" fmla="*/ 518 h 35"/>
                <a:gd name="T6" fmla="*/ 203 w 21"/>
                <a:gd name="T7" fmla="*/ 103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35">
                  <a:moveTo>
                    <a:pt x="16" y="0"/>
                  </a:moveTo>
                  <a:cubicBezTo>
                    <a:pt x="19" y="8"/>
                    <a:pt x="19" y="18"/>
                    <a:pt x="21" y="26"/>
                  </a:cubicBezTo>
                  <a:cubicBezTo>
                    <a:pt x="13" y="28"/>
                    <a:pt x="5" y="28"/>
                    <a:pt x="0" y="35"/>
                  </a:cubicBezTo>
                  <a:cubicBezTo>
                    <a:pt x="6" y="26"/>
                    <a:pt x="8" y="12"/>
                    <a:pt x="17" y="7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1" name="Freeform 49">
              <a:extLst>
                <a:ext uri="{FF2B5EF4-FFF2-40B4-BE49-F238E27FC236}">
                  <a16:creationId xmlns:a16="http://schemas.microsoft.com/office/drawing/2014/main" id="{D1612D81-89DA-45B8-B7CE-70CACDFDA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497"/>
              <a:ext cx="45" cy="41"/>
            </a:xfrm>
            <a:custGeom>
              <a:avLst/>
              <a:gdLst>
                <a:gd name="T0" fmla="*/ 81 w 20"/>
                <a:gd name="T1" fmla="*/ 0 h 17"/>
                <a:gd name="T2" fmla="*/ 0 w 20"/>
                <a:gd name="T3" fmla="*/ 239 h 17"/>
                <a:gd name="T4" fmla="*/ 36 w 20"/>
                <a:gd name="T5" fmla="*/ 5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7" y="0"/>
                  </a:moveTo>
                  <a:cubicBezTo>
                    <a:pt x="20" y="3"/>
                    <a:pt x="3" y="12"/>
                    <a:pt x="0" y="17"/>
                  </a:cubicBezTo>
                  <a:cubicBezTo>
                    <a:pt x="2" y="13"/>
                    <a:pt x="2" y="9"/>
                    <a:pt x="3" y="4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2" name="Freeform 50">
              <a:extLst>
                <a:ext uri="{FF2B5EF4-FFF2-40B4-BE49-F238E27FC236}">
                  <a16:creationId xmlns:a16="http://schemas.microsoft.com/office/drawing/2014/main" id="{4A29034C-557B-42FB-B101-AA1C6B836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903"/>
              <a:ext cx="30" cy="58"/>
            </a:xfrm>
            <a:custGeom>
              <a:avLst/>
              <a:gdLst>
                <a:gd name="T0" fmla="*/ 0 w 13"/>
                <a:gd name="T1" fmla="*/ 0 h 24"/>
                <a:gd name="T2" fmla="*/ 159 w 13"/>
                <a:gd name="T3" fmla="*/ 87 h 24"/>
                <a:gd name="T4" fmla="*/ 97 w 13"/>
                <a:gd name="T5" fmla="*/ 338 h 24"/>
                <a:gd name="T6" fmla="*/ 37 w 13"/>
                <a:gd name="T7" fmla="*/ 21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0" y="0"/>
                  </a:moveTo>
                  <a:cubicBezTo>
                    <a:pt x="4" y="2"/>
                    <a:pt x="8" y="5"/>
                    <a:pt x="13" y="6"/>
                  </a:cubicBezTo>
                  <a:cubicBezTo>
                    <a:pt x="12" y="12"/>
                    <a:pt x="9" y="18"/>
                    <a:pt x="8" y="24"/>
                  </a:cubicBezTo>
                  <a:cubicBezTo>
                    <a:pt x="6" y="22"/>
                    <a:pt x="4" y="18"/>
                    <a:pt x="3" y="15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3" name="Freeform 51">
              <a:extLst>
                <a:ext uri="{FF2B5EF4-FFF2-40B4-BE49-F238E27FC236}">
                  <a16:creationId xmlns:a16="http://schemas.microsoft.com/office/drawing/2014/main" id="{C752A46C-C5DD-4529-923C-6DDEFD621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2854"/>
              <a:ext cx="39" cy="49"/>
            </a:xfrm>
            <a:custGeom>
              <a:avLst/>
              <a:gdLst>
                <a:gd name="T0" fmla="*/ 122 w 17"/>
                <a:gd name="T1" fmla="*/ 0 h 20"/>
                <a:gd name="T2" fmla="*/ 195 w 17"/>
                <a:gd name="T3" fmla="*/ 294 h 20"/>
                <a:gd name="T4" fmla="*/ 204 w 17"/>
                <a:gd name="T5" fmla="*/ 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10" y="0"/>
                  </a:moveTo>
                  <a:cubicBezTo>
                    <a:pt x="0" y="12"/>
                    <a:pt x="4" y="17"/>
                    <a:pt x="16" y="20"/>
                  </a:cubicBezTo>
                  <a:cubicBezTo>
                    <a:pt x="16" y="15"/>
                    <a:pt x="15" y="10"/>
                    <a:pt x="17" y="5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4" name="Freeform 52">
              <a:extLst>
                <a:ext uri="{FF2B5EF4-FFF2-40B4-BE49-F238E27FC236}">
                  <a16:creationId xmlns:a16="http://schemas.microsoft.com/office/drawing/2014/main" id="{2313388F-ECD2-4259-B23F-14BC8AC84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565"/>
              <a:ext cx="29" cy="17"/>
            </a:xfrm>
            <a:custGeom>
              <a:avLst/>
              <a:gdLst>
                <a:gd name="T0" fmla="*/ 0 w 13"/>
                <a:gd name="T1" fmla="*/ 29 h 7"/>
                <a:gd name="T2" fmla="*/ 100 w 13"/>
                <a:gd name="T3" fmla="*/ 0 h 7"/>
                <a:gd name="T4" fmla="*/ 145 w 13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2"/>
                  </a:moveTo>
                  <a:cubicBezTo>
                    <a:pt x="3" y="1"/>
                    <a:pt x="6" y="2"/>
                    <a:pt x="9" y="0"/>
                  </a:cubicBezTo>
                  <a:cubicBezTo>
                    <a:pt x="9" y="4"/>
                    <a:pt x="12" y="5"/>
                    <a:pt x="13" y="7"/>
                  </a:cubicBezTo>
                </a:path>
              </a:pathLst>
            </a:custGeom>
            <a:solidFill>
              <a:srgbClr val="FE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5" name="Freeform 53">
              <a:extLst>
                <a:ext uri="{FF2B5EF4-FFF2-40B4-BE49-F238E27FC236}">
                  <a16:creationId xmlns:a16="http://schemas.microsoft.com/office/drawing/2014/main" id="{933E79B4-6E8F-414A-89EF-8ACB613BD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623"/>
              <a:ext cx="139" cy="716"/>
            </a:xfrm>
            <a:custGeom>
              <a:avLst/>
              <a:gdLst>
                <a:gd name="T0" fmla="*/ 333 w 61"/>
                <a:gd name="T1" fmla="*/ 4247 h 294"/>
                <a:gd name="T2" fmla="*/ 155 w 61"/>
                <a:gd name="T3" fmla="*/ 2557 h 294"/>
                <a:gd name="T4" fmla="*/ 722 w 61"/>
                <a:gd name="T5" fmla="*/ 0 h 294"/>
                <a:gd name="T6" fmla="*/ 0 w 61"/>
                <a:gd name="T7" fmla="*/ 2569 h 294"/>
                <a:gd name="T8" fmla="*/ 333 w 61"/>
                <a:gd name="T9" fmla="*/ 4247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294">
                  <a:moveTo>
                    <a:pt x="28" y="294"/>
                  </a:moveTo>
                  <a:cubicBezTo>
                    <a:pt x="18" y="265"/>
                    <a:pt x="12" y="226"/>
                    <a:pt x="13" y="177"/>
                  </a:cubicBezTo>
                  <a:cubicBezTo>
                    <a:pt x="15" y="92"/>
                    <a:pt x="36" y="46"/>
                    <a:pt x="61" y="0"/>
                  </a:cubicBezTo>
                  <a:cubicBezTo>
                    <a:pt x="28" y="41"/>
                    <a:pt x="0" y="98"/>
                    <a:pt x="0" y="178"/>
                  </a:cubicBezTo>
                  <a:cubicBezTo>
                    <a:pt x="0" y="258"/>
                    <a:pt x="24" y="286"/>
                    <a:pt x="28" y="294"/>
                  </a:cubicBezTo>
                  <a:close/>
                </a:path>
              </a:pathLst>
            </a:custGeom>
            <a:solidFill>
              <a:srgbClr val="EF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6" name="Freeform 54">
              <a:extLst>
                <a:ext uri="{FF2B5EF4-FFF2-40B4-BE49-F238E27FC236}">
                  <a16:creationId xmlns:a16="http://schemas.microsoft.com/office/drawing/2014/main" id="{66A7B0B8-F1EA-4AA0-BED1-CD9339DC7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745"/>
              <a:ext cx="80" cy="241"/>
            </a:xfrm>
            <a:custGeom>
              <a:avLst/>
              <a:gdLst>
                <a:gd name="T0" fmla="*/ 73 w 35"/>
                <a:gd name="T1" fmla="*/ 1429 h 99"/>
                <a:gd name="T2" fmla="*/ 57 w 35"/>
                <a:gd name="T3" fmla="*/ 492 h 99"/>
                <a:gd name="T4" fmla="*/ 418 w 35"/>
                <a:gd name="T5" fmla="*/ 12 h 99"/>
                <a:gd name="T6" fmla="*/ 407 w 35"/>
                <a:gd name="T7" fmla="*/ 41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99">
                  <a:moveTo>
                    <a:pt x="6" y="99"/>
                  </a:moveTo>
                  <a:cubicBezTo>
                    <a:pt x="6" y="78"/>
                    <a:pt x="0" y="54"/>
                    <a:pt x="5" y="34"/>
                  </a:cubicBezTo>
                  <a:cubicBezTo>
                    <a:pt x="8" y="17"/>
                    <a:pt x="22" y="10"/>
                    <a:pt x="35" y="1"/>
                  </a:cubicBezTo>
                  <a:cubicBezTo>
                    <a:pt x="34" y="0"/>
                    <a:pt x="34" y="2"/>
                    <a:pt x="34" y="3"/>
                  </a:cubicBezTo>
                </a:path>
              </a:pathLst>
            </a:custGeom>
            <a:solidFill>
              <a:srgbClr val="EF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7" name="Freeform 55">
              <a:extLst>
                <a:ext uri="{FF2B5EF4-FFF2-40B4-BE49-F238E27FC236}">
                  <a16:creationId xmlns:a16="http://schemas.microsoft.com/office/drawing/2014/main" id="{4C8A1456-683C-4BE1-98B0-771F42AAC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587"/>
              <a:ext cx="64" cy="70"/>
            </a:xfrm>
            <a:custGeom>
              <a:avLst/>
              <a:gdLst>
                <a:gd name="T0" fmla="*/ 25 w 28"/>
                <a:gd name="T1" fmla="*/ 12 h 29"/>
                <a:gd name="T2" fmla="*/ 130 w 28"/>
                <a:gd name="T3" fmla="*/ 396 h 29"/>
                <a:gd name="T4" fmla="*/ 240 w 28"/>
                <a:gd name="T5" fmla="*/ 227 h 29"/>
                <a:gd name="T6" fmla="*/ 309 w 28"/>
                <a:gd name="T7" fmla="*/ 140 h 29"/>
                <a:gd name="T8" fmla="*/ 194 w 2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9">
                  <a:moveTo>
                    <a:pt x="2" y="1"/>
                  </a:moveTo>
                  <a:cubicBezTo>
                    <a:pt x="6" y="7"/>
                    <a:pt x="0" y="29"/>
                    <a:pt x="11" y="28"/>
                  </a:cubicBezTo>
                  <a:cubicBezTo>
                    <a:pt x="15" y="28"/>
                    <a:pt x="18" y="19"/>
                    <a:pt x="20" y="16"/>
                  </a:cubicBezTo>
                  <a:cubicBezTo>
                    <a:pt x="21" y="13"/>
                    <a:pt x="24" y="13"/>
                    <a:pt x="26" y="10"/>
                  </a:cubicBezTo>
                  <a:cubicBezTo>
                    <a:pt x="28" y="6"/>
                    <a:pt x="19" y="3"/>
                    <a:pt x="16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8" name="Freeform 56">
              <a:extLst>
                <a:ext uri="{FF2B5EF4-FFF2-40B4-BE49-F238E27FC236}">
                  <a16:creationId xmlns:a16="http://schemas.microsoft.com/office/drawing/2014/main" id="{E1208919-F4AD-494B-99FC-4CF398FE7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558"/>
              <a:ext cx="75" cy="77"/>
            </a:xfrm>
            <a:custGeom>
              <a:avLst/>
              <a:gdLst>
                <a:gd name="T0" fmla="*/ 0 w 33"/>
                <a:gd name="T1" fmla="*/ 12 h 32"/>
                <a:gd name="T2" fmla="*/ 93 w 33"/>
                <a:gd name="T3" fmla="*/ 111 h 32"/>
                <a:gd name="T4" fmla="*/ 102 w 33"/>
                <a:gd name="T5" fmla="*/ 318 h 32"/>
                <a:gd name="T6" fmla="*/ 139 w 33"/>
                <a:gd name="T7" fmla="*/ 433 h 32"/>
                <a:gd name="T8" fmla="*/ 232 w 33"/>
                <a:gd name="T9" fmla="*/ 445 h 32"/>
                <a:gd name="T10" fmla="*/ 305 w 33"/>
                <a:gd name="T11" fmla="*/ 226 h 32"/>
                <a:gd name="T12" fmla="*/ 352 w 33"/>
                <a:gd name="T13" fmla="*/ 82 h 32"/>
                <a:gd name="T14" fmla="*/ 386 w 33"/>
                <a:gd name="T15" fmla="*/ 29 h 32"/>
                <a:gd name="T16" fmla="*/ 316 w 33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32">
                  <a:moveTo>
                    <a:pt x="0" y="1"/>
                  </a:moveTo>
                  <a:cubicBezTo>
                    <a:pt x="3" y="3"/>
                    <a:pt x="6" y="4"/>
                    <a:pt x="8" y="8"/>
                  </a:cubicBezTo>
                  <a:cubicBezTo>
                    <a:pt x="9" y="13"/>
                    <a:pt x="9" y="18"/>
                    <a:pt x="9" y="23"/>
                  </a:cubicBezTo>
                  <a:cubicBezTo>
                    <a:pt x="9" y="27"/>
                    <a:pt x="8" y="29"/>
                    <a:pt x="12" y="31"/>
                  </a:cubicBezTo>
                  <a:cubicBezTo>
                    <a:pt x="14" y="32"/>
                    <a:pt x="18" y="32"/>
                    <a:pt x="20" y="32"/>
                  </a:cubicBezTo>
                  <a:cubicBezTo>
                    <a:pt x="22" y="27"/>
                    <a:pt x="24" y="21"/>
                    <a:pt x="26" y="16"/>
                  </a:cubicBezTo>
                  <a:cubicBezTo>
                    <a:pt x="26" y="12"/>
                    <a:pt x="27" y="9"/>
                    <a:pt x="30" y="6"/>
                  </a:cubicBezTo>
                  <a:cubicBezTo>
                    <a:pt x="31" y="5"/>
                    <a:pt x="32" y="4"/>
                    <a:pt x="33" y="2"/>
                  </a:cubicBezTo>
                  <a:cubicBezTo>
                    <a:pt x="32" y="1"/>
                    <a:pt x="29" y="0"/>
                    <a:pt x="27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Freeform 57">
              <a:extLst>
                <a:ext uri="{FF2B5EF4-FFF2-40B4-BE49-F238E27FC236}">
                  <a16:creationId xmlns:a16="http://schemas.microsoft.com/office/drawing/2014/main" id="{7A7612E6-F5D3-4B2A-8F07-54732E00C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555"/>
              <a:ext cx="61" cy="80"/>
            </a:xfrm>
            <a:custGeom>
              <a:avLst/>
              <a:gdLst>
                <a:gd name="T0" fmla="*/ 0 w 27"/>
                <a:gd name="T1" fmla="*/ 41 h 33"/>
                <a:gd name="T2" fmla="*/ 93 w 27"/>
                <a:gd name="T3" fmla="*/ 230 h 33"/>
                <a:gd name="T4" fmla="*/ 127 w 27"/>
                <a:gd name="T5" fmla="*/ 412 h 33"/>
                <a:gd name="T6" fmla="*/ 219 w 27"/>
                <a:gd name="T7" fmla="*/ 259 h 33"/>
                <a:gd name="T8" fmla="*/ 276 w 27"/>
                <a:gd name="T9" fmla="*/ 70 h 33"/>
                <a:gd name="T10" fmla="*/ 312 w 27"/>
                <a:gd name="T11" fmla="*/ 0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33">
                  <a:moveTo>
                    <a:pt x="0" y="3"/>
                  </a:moveTo>
                  <a:cubicBezTo>
                    <a:pt x="4" y="7"/>
                    <a:pt x="7" y="10"/>
                    <a:pt x="8" y="16"/>
                  </a:cubicBezTo>
                  <a:cubicBezTo>
                    <a:pt x="9" y="20"/>
                    <a:pt x="7" y="27"/>
                    <a:pt x="11" y="29"/>
                  </a:cubicBezTo>
                  <a:cubicBezTo>
                    <a:pt x="18" y="33"/>
                    <a:pt x="18" y="22"/>
                    <a:pt x="19" y="18"/>
                  </a:cubicBezTo>
                  <a:cubicBezTo>
                    <a:pt x="20" y="14"/>
                    <a:pt x="21" y="8"/>
                    <a:pt x="24" y="5"/>
                  </a:cubicBezTo>
                  <a:cubicBezTo>
                    <a:pt x="25" y="3"/>
                    <a:pt x="27" y="1"/>
                    <a:pt x="27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Freeform 58">
              <a:extLst>
                <a:ext uri="{FF2B5EF4-FFF2-40B4-BE49-F238E27FC236}">
                  <a16:creationId xmlns:a16="http://schemas.microsoft.com/office/drawing/2014/main" id="{28CB83B0-E474-45C7-85E0-C828DA10B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2560"/>
              <a:ext cx="100" cy="75"/>
            </a:xfrm>
            <a:custGeom>
              <a:avLst/>
              <a:gdLst>
                <a:gd name="T0" fmla="*/ 0 w 44"/>
                <a:gd name="T1" fmla="*/ 111 h 31"/>
                <a:gd name="T2" fmla="*/ 211 w 44"/>
                <a:gd name="T3" fmla="*/ 181 h 31"/>
                <a:gd name="T4" fmla="*/ 248 w 44"/>
                <a:gd name="T5" fmla="*/ 380 h 31"/>
                <a:gd name="T6" fmla="*/ 361 w 44"/>
                <a:gd name="T7" fmla="*/ 428 h 31"/>
                <a:gd name="T8" fmla="*/ 414 w 44"/>
                <a:gd name="T9" fmla="*/ 128 h 31"/>
                <a:gd name="T10" fmla="*/ 516 w 44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31">
                  <a:moveTo>
                    <a:pt x="0" y="8"/>
                  </a:moveTo>
                  <a:cubicBezTo>
                    <a:pt x="6" y="3"/>
                    <a:pt x="15" y="6"/>
                    <a:pt x="18" y="13"/>
                  </a:cubicBezTo>
                  <a:cubicBezTo>
                    <a:pt x="21" y="17"/>
                    <a:pt x="19" y="23"/>
                    <a:pt x="21" y="27"/>
                  </a:cubicBezTo>
                  <a:cubicBezTo>
                    <a:pt x="23" y="31"/>
                    <a:pt x="28" y="30"/>
                    <a:pt x="31" y="30"/>
                  </a:cubicBezTo>
                  <a:cubicBezTo>
                    <a:pt x="33" y="23"/>
                    <a:pt x="31" y="15"/>
                    <a:pt x="35" y="9"/>
                  </a:cubicBezTo>
                  <a:cubicBezTo>
                    <a:pt x="37" y="5"/>
                    <a:pt x="42" y="3"/>
                    <a:pt x="44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Freeform 59">
              <a:extLst>
                <a:ext uri="{FF2B5EF4-FFF2-40B4-BE49-F238E27FC236}">
                  <a16:creationId xmlns:a16="http://schemas.microsoft.com/office/drawing/2014/main" id="{2028CDCD-DBB6-4190-8055-F012BDF26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558"/>
              <a:ext cx="48" cy="22"/>
            </a:xfrm>
            <a:custGeom>
              <a:avLst/>
              <a:gdLst>
                <a:gd name="T0" fmla="*/ 158 w 21"/>
                <a:gd name="T1" fmla="*/ 12 h 9"/>
                <a:gd name="T2" fmla="*/ 48 w 21"/>
                <a:gd name="T3" fmla="*/ 90 h 9"/>
                <a:gd name="T4" fmla="*/ 251 w 21"/>
                <a:gd name="T5" fmla="*/ 5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9">
                  <a:moveTo>
                    <a:pt x="13" y="1"/>
                  </a:moveTo>
                  <a:cubicBezTo>
                    <a:pt x="10" y="0"/>
                    <a:pt x="0" y="2"/>
                    <a:pt x="4" y="6"/>
                  </a:cubicBezTo>
                  <a:cubicBezTo>
                    <a:pt x="7" y="9"/>
                    <a:pt x="19" y="7"/>
                    <a:pt x="21" y="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Freeform 60">
              <a:extLst>
                <a:ext uri="{FF2B5EF4-FFF2-40B4-BE49-F238E27FC236}">
                  <a16:creationId xmlns:a16="http://schemas.microsoft.com/office/drawing/2014/main" id="{4D0F7112-0137-45C2-8FA7-3A4327EDE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562"/>
              <a:ext cx="41" cy="78"/>
            </a:xfrm>
            <a:custGeom>
              <a:avLst/>
              <a:gdLst>
                <a:gd name="T0" fmla="*/ 0 w 18"/>
                <a:gd name="T1" fmla="*/ 219 h 32"/>
                <a:gd name="T2" fmla="*/ 57 w 18"/>
                <a:gd name="T3" fmla="*/ 334 h 32"/>
                <a:gd name="T4" fmla="*/ 109 w 18"/>
                <a:gd name="T5" fmla="*/ 463 h 32"/>
                <a:gd name="T6" fmla="*/ 118 w 18"/>
                <a:gd name="T7" fmla="*/ 290 h 32"/>
                <a:gd name="T8" fmla="*/ 212 w 18"/>
                <a:gd name="T9" fmla="*/ 0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2">
                  <a:moveTo>
                    <a:pt x="0" y="15"/>
                  </a:moveTo>
                  <a:cubicBezTo>
                    <a:pt x="1" y="18"/>
                    <a:pt x="3" y="20"/>
                    <a:pt x="5" y="23"/>
                  </a:cubicBezTo>
                  <a:cubicBezTo>
                    <a:pt x="6" y="25"/>
                    <a:pt x="7" y="30"/>
                    <a:pt x="9" y="32"/>
                  </a:cubicBezTo>
                  <a:cubicBezTo>
                    <a:pt x="13" y="27"/>
                    <a:pt x="10" y="26"/>
                    <a:pt x="10" y="20"/>
                  </a:cubicBezTo>
                  <a:cubicBezTo>
                    <a:pt x="10" y="15"/>
                    <a:pt x="12" y="3"/>
                    <a:pt x="18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3" name="Freeform 61">
              <a:extLst>
                <a:ext uri="{FF2B5EF4-FFF2-40B4-BE49-F238E27FC236}">
                  <a16:creationId xmlns:a16="http://schemas.microsoft.com/office/drawing/2014/main" id="{D1F0AB42-04E3-460D-AD3A-60254A726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606"/>
              <a:ext cx="34" cy="61"/>
            </a:xfrm>
            <a:custGeom>
              <a:avLst/>
              <a:gdLst>
                <a:gd name="T0" fmla="*/ 138 w 15"/>
                <a:gd name="T1" fmla="*/ 0 h 25"/>
                <a:gd name="T2" fmla="*/ 138 w 15"/>
                <a:gd name="T3" fmla="*/ 364 h 25"/>
                <a:gd name="T4" fmla="*/ 11 w 15"/>
                <a:gd name="T5" fmla="*/ 5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5">
                  <a:moveTo>
                    <a:pt x="12" y="0"/>
                  </a:moveTo>
                  <a:cubicBezTo>
                    <a:pt x="7" y="8"/>
                    <a:pt x="15" y="17"/>
                    <a:pt x="12" y="25"/>
                  </a:cubicBezTo>
                  <a:cubicBezTo>
                    <a:pt x="3" y="22"/>
                    <a:pt x="0" y="12"/>
                    <a:pt x="1" y="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4" name="Freeform 62">
              <a:extLst>
                <a:ext uri="{FF2B5EF4-FFF2-40B4-BE49-F238E27FC236}">
                  <a16:creationId xmlns:a16="http://schemas.microsoft.com/office/drawing/2014/main" id="{6C6FCE60-3B22-4269-B370-808AFC53B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575"/>
              <a:ext cx="43" cy="153"/>
            </a:xfrm>
            <a:custGeom>
              <a:avLst/>
              <a:gdLst>
                <a:gd name="T0" fmla="*/ 11 w 19"/>
                <a:gd name="T1" fmla="*/ 0 h 63"/>
                <a:gd name="T2" fmla="*/ 149 w 19"/>
                <a:gd name="T3" fmla="*/ 342 h 63"/>
                <a:gd name="T4" fmla="*/ 220 w 19"/>
                <a:gd name="T5" fmla="*/ 903 h 63"/>
                <a:gd name="T6" fmla="*/ 210 w 19"/>
                <a:gd name="T7" fmla="*/ 561 h 63"/>
                <a:gd name="T8" fmla="*/ 174 w 19"/>
                <a:gd name="T9" fmla="*/ 170 h 63"/>
                <a:gd name="T10" fmla="*/ 93 w 19"/>
                <a:gd name="T11" fmla="*/ 0 h 63"/>
                <a:gd name="T12" fmla="*/ 0 w 19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3">
                  <a:moveTo>
                    <a:pt x="1" y="0"/>
                  </a:moveTo>
                  <a:cubicBezTo>
                    <a:pt x="11" y="3"/>
                    <a:pt x="12" y="15"/>
                    <a:pt x="13" y="24"/>
                  </a:cubicBezTo>
                  <a:cubicBezTo>
                    <a:pt x="15" y="37"/>
                    <a:pt x="19" y="50"/>
                    <a:pt x="19" y="63"/>
                  </a:cubicBezTo>
                  <a:cubicBezTo>
                    <a:pt x="19" y="55"/>
                    <a:pt x="19" y="47"/>
                    <a:pt x="18" y="39"/>
                  </a:cubicBezTo>
                  <a:cubicBezTo>
                    <a:pt x="18" y="30"/>
                    <a:pt x="18" y="21"/>
                    <a:pt x="15" y="12"/>
                  </a:cubicBezTo>
                  <a:cubicBezTo>
                    <a:pt x="14" y="8"/>
                    <a:pt x="13" y="1"/>
                    <a:pt x="8" y="0"/>
                  </a:cubicBezTo>
                  <a:cubicBezTo>
                    <a:pt x="6" y="0"/>
                    <a:pt x="1" y="0"/>
                    <a:pt x="0" y="0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5" name="Freeform 63">
              <a:extLst>
                <a:ext uri="{FF2B5EF4-FFF2-40B4-BE49-F238E27FC236}">
                  <a16:creationId xmlns:a16="http://schemas.microsoft.com/office/drawing/2014/main" id="{60B51E5C-0261-42A8-A202-DEEC78E2A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2567"/>
              <a:ext cx="39" cy="183"/>
            </a:xfrm>
            <a:custGeom>
              <a:avLst/>
              <a:gdLst>
                <a:gd name="T0" fmla="*/ 37 w 17"/>
                <a:gd name="T1" fmla="*/ 41 h 75"/>
                <a:gd name="T2" fmla="*/ 158 w 17"/>
                <a:gd name="T3" fmla="*/ 393 h 75"/>
                <a:gd name="T4" fmla="*/ 147 w 17"/>
                <a:gd name="T5" fmla="*/ 739 h 75"/>
                <a:gd name="T6" fmla="*/ 147 w 17"/>
                <a:gd name="T7" fmla="*/ 947 h 75"/>
                <a:gd name="T8" fmla="*/ 131 w 17"/>
                <a:gd name="T9" fmla="*/ 1091 h 75"/>
                <a:gd name="T10" fmla="*/ 158 w 17"/>
                <a:gd name="T11" fmla="*/ 959 h 75"/>
                <a:gd name="T12" fmla="*/ 195 w 17"/>
                <a:gd name="T13" fmla="*/ 695 h 75"/>
                <a:gd name="T14" fmla="*/ 195 w 17"/>
                <a:gd name="T15" fmla="*/ 203 h 75"/>
                <a:gd name="T16" fmla="*/ 131 w 17"/>
                <a:gd name="T17" fmla="*/ 0 h 75"/>
                <a:gd name="T18" fmla="*/ 0 w 17"/>
                <a:gd name="T19" fmla="*/ 41 h 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" h="75">
                  <a:moveTo>
                    <a:pt x="3" y="3"/>
                  </a:moveTo>
                  <a:cubicBezTo>
                    <a:pt x="13" y="4"/>
                    <a:pt x="12" y="20"/>
                    <a:pt x="13" y="27"/>
                  </a:cubicBezTo>
                  <a:cubicBezTo>
                    <a:pt x="13" y="35"/>
                    <a:pt x="13" y="43"/>
                    <a:pt x="12" y="51"/>
                  </a:cubicBezTo>
                  <a:cubicBezTo>
                    <a:pt x="12" y="55"/>
                    <a:pt x="12" y="60"/>
                    <a:pt x="12" y="65"/>
                  </a:cubicBezTo>
                  <a:cubicBezTo>
                    <a:pt x="12" y="68"/>
                    <a:pt x="10" y="73"/>
                    <a:pt x="11" y="75"/>
                  </a:cubicBezTo>
                  <a:cubicBezTo>
                    <a:pt x="12" y="72"/>
                    <a:pt x="12" y="69"/>
                    <a:pt x="13" y="66"/>
                  </a:cubicBezTo>
                  <a:cubicBezTo>
                    <a:pt x="14" y="60"/>
                    <a:pt x="15" y="54"/>
                    <a:pt x="16" y="48"/>
                  </a:cubicBezTo>
                  <a:cubicBezTo>
                    <a:pt x="17" y="37"/>
                    <a:pt x="17" y="25"/>
                    <a:pt x="16" y="14"/>
                  </a:cubicBezTo>
                  <a:cubicBezTo>
                    <a:pt x="16" y="10"/>
                    <a:pt x="17" y="1"/>
                    <a:pt x="11" y="0"/>
                  </a:cubicBezTo>
                  <a:cubicBezTo>
                    <a:pt x="7" y="0"/>
                    <a:pt x="3" y="1"/>
                    <a:pt x="0" y="3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6" name="Freeform 64">
              <a:extLst>
                <a:ext uri="{FF2B5EF4-FFF2-40B4-BE49-F238E27FC236}">
                  <a16:creationId xmlns:a16="http://schemas.microsoft.com/office/drawing/2014/main" id="{90EE6CFE-1172-4CD1-AB63-A0BAB9A78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560"/>
              <a:ext cx="37" cy="190"/>
            </a:xfrm>
            <a:custGeom>
              <a:avLst/>
              <a:gdLst>
                <a:gd name="T0" fmla="*/ 0 w 16"/>
                <a:gd name="T1" fmla="*/ 71 h 78"/>
                <a:gd name="T2" fmla="*/ 134 w 16"/>
                <a:gd name="T3" fmla="*/ 404 h 78"/>
                <a:gd name="T4" fmla="*/ 74 w 16"/>
                <a:gd name="T5" fmla="*/ 1128 h 78"/>
                <a:gd name="T6" fmla="*/ 199 w 16"/>
                <a:gd name="T7" fmla="*/ 261 h 78"/>
                <a:gd name="T8" fmla="*/ 113 w 16"/>
                <a:gd name="T9" fmla="*/ 71 h 78"/>
                <a:gd name="T10" fmla="*/ 37 w 16"/>
                <a:gd name="T11" fmla="*/ 58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8">
                  <a:moveTo>
                    <a:pt x="0" y="5"/>
                  </a:moveTo>
                  <a:cubicBezTo>
                    <a:pt x="12" y="0"/>
                    <a:pt x="11" y="23"/>
                    <a:pt x="11" y="28"/>
                  </a:cubicBezTo>
                  <a:cubicBezTo>
                    <a:pt x="10" y="45"/>
                    <a:pt x="7" y="62"/>
                    <a:pt x="6" y="78"/>
                  </a:cubicBezTo>
                  <a:cubicBezTo>
                    <a:pt x="12" y="59"/>
                    <a:pt x="16" y="38"/>
                    <a:pt x="16" y="18"/>
                  </a:cubicBezTo>
                  <a:cubicBezTo>
                    <a:pt x="16" y="12"/>
                    <a:pt x="15" y="8"/>
                    <a:pt x="9" y="5"/>
                  </a:cubicBezTo>
                  <a:cubicBezTo>
                    <a:pt x="7" y="5"/>
                    <a:pt x="5" y="4"/>
                    <a:pt x="3" y="4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7" name="Freeform 65">
              <a:extLst>
                <a:ext uri="{FF2B5EF4-FFF2-40B4-BE49-F238E27FC236}">
                  <a16:creationId xmlns:a16="http://schemas.microsoft.com/office/drawing/2014/main" id="{033FB4E1-1654-47E6-AF9B-BEC1A8C78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2587"/>
              <a:ext cx="55" cy="175"/>
            </a:xfrm>
            <a:custGeom>
              <a:avLst/>
              <a:gdLst>
                <a:gd name="T0" fmla="*/ 37 w 24"/>
                <a:gd name="T1" fmla="*/ 29 h 72"/>
                <a:gd name="T2" fmla="*/ 85 w 24"/>
                <a:gd name="T3" fmla="*/ 442 h 72"/>
                <a:gd name="T4" fmla="*/ 0 w 24"/>
                <a:gd name="T5" fmla="*/ 1033 h 72"/>
                <a:gd name="T6" fmla="*/ 48 w 24"/>
                <a:gd name="T7" fmla="*/ 29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2">
                  <a:moveTo>
                    <a:pt x="3" y="2"/>
                  </a:moveTo>
                  <a:cubicBezTo>
                    <a:pt x="12" y="7"/>
                    <a:pt x="8" y="22"/>
                    <a:pt x="7" y="31"/>
                  </a:cubicBezTo>
                  <a:cubicBezTo>
                    <a:pt x="6" y="44"/>
                    <a:pt x="3" y="58"/>
                    <a:pt x="0" y="72"/>
                  </a:cubicBezTo>
                  <a:cubicBezTo>
                    <a:pt x="2" y="64"/>
                    <a:pt x="24" y="0"/>
                    <a:pt x="4" y="2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8" name="Freeform 66">
              <a:extLst>
                <a:ext uri="{FF2B5EF4-FFF2-40B4-BE49-F238E27FC236}">
                  <a16:creationId xmlns:a16="http://schemas.microsoft.com/office/drawing/2014/main" id="{C51F204E-81BA-4127-BA29-9AE9805D9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2618"/>
              <a:ext cx="41" cy="127"/>
            </a:xfrm>
            <a:custGeom>
              <a:avLst/>
              <a:gdLst>
                <a:gd name="T0" fmla="*/ 93 w 18"/>
                <a:gd name="T1" fmla="*/ 12 h 52"/>
                <a:gd name="T2" fmla="*/ 130 w 18"/>
                <a:gd name="T3" fmla="*/ 293 h 52"/>
                <a:gd name="T4" fmla="*/ 57 w 18"/>
                <a:gd name="T5" fmla="*/ 508 h 52"/>
                <a:gd name="T6" fmla="*/ 0 w 18"/>
                <a:gd name="T7" fmla="*/ 757 h 52"/>
                <a:gd name="T8" fmla="*/ 203 w 18"/>
                <a:gd name="T9" fmla="*/ 161 h 52"/>
                <a:gd name="T10" fmla="*/ 155 w 18"/>
                <a:gd name="T11" fmla="*/ 0 h 52"/>
                <a:gd name="T12" fmla="*/ 82 w 18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52">
                  <a:moveTo>
                    <a:pt x="8" y="1"/>
                  </a:moveTo>
                  <a:cubicBezTo>
                    <a:pt x="14" y="4"/>
                    <a:pt x="13" y="14"/>
                    <a:pt x="11" y="20"/>
                  </a:cubicBezTo>
                  <a:cubicBezTo>
                    <a:pt x="9" y="25"/>
                    <a:pt x="7" y="30"/>
                    <a:pt x="5" y="35"/>
                  </a:cubicBezTo>
                  <a:cubicBezTo>
                    <a:pt x="3" y="40"/>
                    <a:pt x="2" y="46"/>
                    <a:pt x="0" y="52"/>
                  </a:cubicBezTo>
                  <a:cubicBezTo>
                    <a:pt x="6" y="38"/>
                    <a:pt x="16" y="26"/>
                    <a:pt x="17" y="11"/>
                  </a:cubicBezTo>
                  <a:cubicBezTo>
                    <a:pt x="18" y="6"/>
                    <a:pt x="18" y="1"/>
                    <a:pt x="13" y="0"/>
                  </a:cubicBezTo>
                  <a:cubicBezTo>
                    <a:pt x="11" y="0"/>
                    <a:pt x="8" y="0"/>
                    <a:pt x="7" y="0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9" name="Freeform 67">
              <a:extLst>
                <a:ext uri="{FF2B5EF4-FFF2-40B4-BE49-F238E27FC236}">
                  <a16:creationId xmlns:a16="http://schemas.microsoft.com/office/drawing/2014/main" id="{67E91D22-F04D-4167-A895-CEC7B90CF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2584"/>
              <a:ext cx="51" cy="120"/>
            </a:xfrm>
            <a:custGeom>
              <a:avLst/>
              <a:gdLst>
                <a:gd name="T0" fmla="*/ 0 w 22"/>
                <a:gd name="T1" fmla="*/ 103 h 49"/>
                <a:gd name="T2" fmla="*/ 264 w 22"/>
                <a:gd name="T3" fmla="*/ 720 h 49"/>
                <a:gd name="T4" fmla="*/ 162 w 22"/>
                <a:gd name="T5" fmla="*/ 71 h 49"/>
                <a:gd name="T6" fmla="*/ 0 w 22"/>
                <a:gd name="T7" fmla="*/ 103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49">
                  <a:moveTo>
                    <a:pt x="0" y="7"/>
                  </a:moveTo>
                  <a:cubicBezTo>
                    <a:pt x="19" y="2"/>
                    <a:pt x="20" y="39"/>
                    <a:pt x="21" y="49"/>
                  </a:cubicBezTo>
                  <a:cubicBezTo>
                    <a:pt x="19" y="35"/>
                    <a:pt x="22" y="17"/>
                    <a:pt x="13" y="5"/>
                  </a:cubicBezTo>
                  <a:cubicBezTo>
                    <a:pt x="9" y="0"/>
                    <a:pt x="4" y="3"/>
                    <a:pt x="0" y="7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0" name="Freeform 68">
              <a:extLst>
                <a:ext uri="{FF2B5EF4-FFF2-40B4-BE49-F238E27FC236}">
                  <a16:creationId xmlns:a16="http://schemas.microsoft.com/office/drawing/2014/main" id="{77D1AFA7-50A0-43D6-B390-C599FD441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611"/>
              <a:ext cx="57" cy="112"/>
            </a:xfrm>
            <a:custGeom>
              <a:avLst/>
              <a:gdLst>
                <a:gd name="T0" fmla="*/ 0 w 25"/>
                <a:gd name="T1" fmla="*/ 161 h 46"/>
                <a:gd name="T2" fmla="*/ 155 w 25"/>
                <a:gd name="T3" fmla="*/ 231 h 46"/>
                <a:gd name="T4" fmla="*/ 296 w 25"/>
                <a:gd name="T5" fmla="*/ 665 h 46"/>
                <a:gd name="T6" fmla="*/ 212 w 25"/>
                <a:gd name="T7" fmla="*/ 331 h 46"/>
                <a:gd name="T8" fmla="*/ 141 w 25"/>
                <a:gd name="T9" fmla="*/ 58 h 46"/>
                <a:gd name="T10" fmla="*/ 0 w 25"/>
                <a:gd name="T11" fmla="*/ 131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46">
                  <a:moveTo>
                    <a:pt x="0" y="11"/>
                  </a:moveTo>
                  <a:cubicBezTo>
                    <a:pt x="5" y="4"/>
                    <a:pt x="11" y="11"/>
                    <a:pt x="13" y="16"/>
                  </a:cubicBezTo>
                  <a:cubicBezTo>
                    <a:pt x="18" y="26"/>
                    <a:pt x="21" y="36"/>
                    <a:pt x="25" y="46"/>
                  </a:cubicBezTo>
                  <a:cubicBezTo>
                    <a:pt x="23" y="38"/>
                    <a:pt x="21" y="31"/>
                    <a:pt x="18" y="23"/>
                  </a:cubicBezTo>
                  <a:cubicBezTo>
                    <a:pt x="17" y="17"/>
                    <a:pt x="16" y="8"/>
                    <a:pt x="12" y="4"/>
                  </a:cubicBezTo>
                  <a:cubicBezTo>
                    <a:pt x="7" y="0"/>
                    <a:pt x="2" y="5"/>
                    <a:pt x="0" y="9"/>
                  </a:cubicBezTo>
                </a:path>
              </a:pathLst>
            </a:custGeom>
            <a:solidFill>
              <a:srgbClr val="E3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1" name="Freeform 69">
              <a:extLst>
                <a:ext uri="{FF2B5EF4-FFF2-40B4-BE49-F238E27FC236}">
                  <a16:creationId xmlns:a16="http://schemas.microsoft.com/office/drawing/2014/main" id="{4BFD3608-1290-43B7-A6FC-9E54D5A85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2850"/>
              <a:ext cx="23" cy="38"/>
            </a:xfrm>
            <a:custGeom>
              <a:avLst/>
              <a:gdLst>
                <a:gd name="T0" fmla="*/ 74 w 10"/>
                <a:gd name="T1" fmla="*/ 12 h 16"/>
                <a:gd name="T2" fmla="*/ 0 w 10"/>
                <a:gd name="T3" fmla="*/ 214 h 16"/>
                <a:gd name="T4" fmla="*/ 85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6" y="1"/>
                  </a:moveTo>
                  <a:cubicBezTo>
                    <a:pt x="8" y="6"/>
                    <a:pt x="6" y="14"/>
                    <a:pt x="0" y="16"/>
                  </a:cubicBezTo>
                  <a:cubicBezTo>
                    <a:pt x="10" y="16"/>
                    <a:pt x="9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2" name="Freeform 70">
              <a:extLst>
                <a:ext uri="{FF2B5EF4-FFF2-40B4-BE49-F238E27FC236}">
                  <a16:creationId xmlns:a16="http://schemas.microsoft.com/office/drawing/2014/main" id="{A3FCE78F-DB9D-4AF1-B34B-25682FC2B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840"/>
              <a:ext cx="20" cy="39"/>
            </a:xfrm>
            <a:custGeom>
              <a:avLst/>
              <a:gdLst>
                <a:gd name="T0" fmla="*/ 64 w 9"/>
                <a:gd name="T1" fmla="*/ 12 h 16"/>
                <a:gd name="T2" fmla="*/ 0 w 9"/>
                <a:gd name="T3" fmla="*/ 232 h 16"/>
                <a:gd name="T4" fmla="*/ 64 w 9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">
                  <a:moveTo>
                    <a:pt x="6" y="1"/>
                  </a:moveTo>
                  <a:cubicBezTo>
                    <a:pt x="7" y="6"/>
                    <a:pt x="5" y="14"/>
                    <a:pt x="0" y="16"/>
                  </a:cubicBezTo>
                  <a:cubicBezTo>
                    <a:pt x="9" y="16"/>
                    <a:pt x="9" y="6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3" name="Freeform 71">
              <a:extLst>
                <a:ext uri="{FF2B5EF4-FFF2-40B4-BE49-F238E27FC236}">
                  <a16:creationId xmlns:a16="http://schemas.microsoft.com/office/drawing/2014/main" id="{714D4CAA-D59D-403D-938A-8D0B09B25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847"/>
              <a:ext cx="30" cy="49"/>
            </a:xfrm>
            <a:custGeom>
              <a:avLst/>
              <a:gdLst>
                <a:gd name="T0" fmla="*/ 0 w 13"/>
                <a:gd name="T1" fmla="*/ 203 h 20"/>
                <a:gd name="T2" fmla="*/ 150 w 13"/>
                <a:gd name="T3" fmla="*/ 0 h 20"/>
                <a:gd name="T4" fmla="*/ 0 w 13"/>
                <a:gd name="T5" fmla="*/ 203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0">
                  <a:moveTo>
                    <a:pt x="0" y="14"/>
                  </a:moveTo>
                  <a:cubicBezTo>
                    <a:pt x="7" y="16"/>
                    <a:pt x="12" y="5"/>
                    <a:pt x="12" y="0"/>
                  </a:cubicBezTo>
                  <a:cubicBezTo>
                    <a:pt x="12" y="5"/>
                    <a:pt x="13" y="20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4" name="Freeform 72">
              <a:extLst>
                <a:ext uri="{FF2B5EF4-FFF2-40B4-BE49-F238E27FC236}">
                  <a16:creationId xmlns:a16="http://schemas.microsoft.com/office/drawing/2014/main" id="{506BE88B-FF5F-4D8A-9FC8-ADF0906B6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854"/>
              <a:ext cx="34" cy="51"/>
            </a:xfrm>
            <a:custGeom>
              <a:avLst/>
              <a:gdLst>
                <a:gd name="T0" fmla="*/ 0 w 15"/>
                <a:gd name="T1" fmla="*/ 231 h 21"/>
                <a:gd name="T2" fmla="*/ 165 w 15"/>
                <a:gd name="T3" fmla="*/ 0 h 21"/>
                <a:gd name="T4" fmla="*/ 11 w 15"/>
                <a:gd name="T5" fmla="*/ 231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16"/>
                  </a:moveTo>
                  <a:cubicBezTo>
                    <a:pt x="8" y="17"/>
                    <a:pt x="14" y="7"/>
                    <a:pt x="14" y="0"/>
                  </a:cubicBezTo>
                  <a:cubicBezTo>
                    <a:pt x="15" y="7"/>
                    <a:pt x="11" y="21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5" name="Freeform 73">
              <a:extLst>
                <a:ext uri="{FF2B5EF4-FFF2-40B4-BE49-F238E27FC236}">
                  <a16:creationId xmlns:a16="http://schemas.microsoft.com/office/drawing/2014/main" id="{133143D8-01EF-4BB9-9A65-5389791B3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871"/>
              <a:ext cx="32" cy="42"/>
            </a:xfrm>
            <a:custGeom>
              <a:avLst/>
              <a:gdLst>
                <a:gd name="T0" fmla="*/ 0 w 14"/>
                <a:gd name="T1" fmla="*/ 195 h 17"/>
                <a:gd name="T2" fmla="*/ 167 w 14"/>
                <a:gd name="T3" fmla="*/ 0 h 17"/>
                <a:gd name="T4" fmla="*/ 94 w 14"/>
                <a:gd name="T5" fmla="*/ 225 h 17"/>
                <a:gd name="T6" fmla="*/ 0 w 14"/>
                <a:gd name="T7" fmla="*/ 19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13"/>
                  </a:moveTo>
                  <a:cubicBezTo>
                    <a:pt x="8" y="15"/>
                    <a:pt x="13" y="8"/>
                    <a:pt x="14" y="0"/>
                  </a:cubicBezTo>
                  <a:cubicBezTo>
                    <a:pt x="14" y="5"/>
                    <a:pt x="13" y="13"/>
                    <a:pt x="8" y="15"/>
                  </a:cubicBezTo>
                  <a:cubicBezTo>
                    <a:pt x="5" y="17"/>
                    <a:pt x="2" y="16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6" name="Freeform 74">
              <a:extLst>
                <a:ext uri="{FF2B5EF4-FFF2-40B4-BE49-F238E27FC236}">
                  <a16:creationId xmlns:a16="http://schemas.microsoft.com/office/drawing/2014/main" id="{CEE96C03-BBF2-4907-9B15-060BE0973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881"/>
              <a:ext cx="28" cy="29"/>
            </a:xfrm>
            <a:custGeom>
              <a:avLst/>
              <a:gdLst>
                <a:gd name="T0" fmla="*/ 12 w 12"/>
                <a:gd name="T1" fmla="*/ 140 h 12"/>
                <a:gd name="T2" fmla="*/ 142 w 12"/>
                <a:gd name="T3" fmla="*/ 0 h 12"/>
                <a:gd name="T4" fmla="*/ 114 w 12"/>
                <a:gd name="T5" fmla="*/ 128 h 12"/>
                <a:gd name="T6" fmla="*/ 0 w 12"/>
                <a:gd name="T7" fmla="*/ 14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1" y="10"/>
                  </a:moveTo>
                  <a:cubicBezTo>
                    <a:pt x="7" y="12"/>
                    <a:pt x="10" y="4"/>
                    <a:pt x="11" y="0"/>
                  </a:cubicBezTo>
                  <a:cubicBezTo>
                    <a:pt x="12" y="3"/>
                    <a:pt x="12" y="7"/>
                    <a:pt x="9" y="9"/>
                  </a:cubicBezTo>
                  <a:cubicBezTo>
                    <a:pt x="7" y="11"/>
                    <a:pt x="2" y="12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7" name="Freeform 75">
              <a:extLst>
                <a:ext uri="{FF2B5EF4-FFF2-40B4-BE49-F238E27FC236}">
                  <a16:creationId xmlns:a16="http://schemas.microsoft.com/office/drawing/2014/main" id="{54E6380C-9CDF-4BE7-A36F-F5B8C8B44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635"/>
              <a:ext cx="44" cy="86"/>
            </a:xfrm>
            <a:custGeom>
              <a:avLst/>
              <a:gdLst>
                <a:gd name="T0" fmla="*/ 236 w 19"/>
                <a:gd name="T1" fmla="*/ 194 h 35"/>
                <a:gd name="T2" fmla="*/ 86 w 19"/>
                <a:gd name="T3" fmla="*/ 61 h 35"/>
                <a:gd name="T4" fmla="*/ 134 w 19"/>
                <a:gd name="T5" fmla="*/ 518 h 35"/>
                <a:gd name="T6" fmla="*/ 113 w 19"/>
                <a:gd name="T7" fmla="*/ 206 h 35"/>
                <a:gd name="T8" fmla="*/ 199 w 19"/>
                <a:gd name="T9" fmla="*/ 162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35">
                  <a:moveTo>
                    <a:pt x="19" y="13"/>
                  </a:moveTo>
                  <a:cubicBezTo>
                    <a:pt x="17" y="10"/>
                    <a:pt x="12" y="0"/>
                    <a:pt x="7" y="4"/>
                  </a:cubicBezTo>
                  <a:cubicBezTo>
                    <a:pt x="0" y="10"/>
                    <a:pt x="8" y="30"/>
                    <a:pt x="11" y="35"/>
                  </a:cubicBezTo>
                  <a:cubicBezTo>
                    <a:pt x="10" y="31"/>
                    <a:pt x="7" y="19"/>
                    <a:pt x="9" y="14"/>
                  </a:cubicBezTo>
                  <a:cubicBezTo>
                    <a:pt x="10" y="12"/>
                    <a:pt x="13" y="10"/>
                    <a:pt x="16" y="11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8" name="Freeform 76">
              <a:extLst>
                <a:ext uri="{FF2B5EF4-FFF2-40B4-BE49-F238E27FC236}">
                  <a16:creationId xmlns:a16="http://schemas.microsoft.com/office/drawing/2014/main" id="{9B48C00F-CD6A-4516-B866-99F7F8E1B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604"/>
              <a:ext cx="50" cy="58"/>
            </a:xfrm>
            <a:custGeom>
              <a:avLst/>
              <a:gdLst>
                <a:gd name="T0" fmla="*/ 248 w 22"/>
                <a:gd name="T1" fmla="*/ 169 h 24"/>
                <a:gd name="T2" fmla="*/ 118 w 22"/>
                <a:gd name="T3" fmla="*/ 29 h 24"/>
                <a:gd name="T4" fmla="*/ 130 w 22"/>
                <a:gd name="T5" fmla="*/ 338 h 24"/>
                <a:gd name="T6" fmla="*/ 211 w 22"/>
                <a:gd name="T7" fmla="*/ 11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4">
                  <a:moveTo>
                    <a:pt x="21" y="12"/>
                  </a:moveTo>
                  <a:cubicBezTo>
                    <a:pt x="22" y="5"/>
                    <a:pt x="16" y="0"/>
                    <a:pt x="10" y="2"/>
                  </a:cubicBezTo>
                  <a:cubicBezTo>
                    <a:pt x="0" y="4"/>
                    <a:pt x="10" y="18"/>
                    <a:pt x="11" y="24"/>
                  </a:cubicBezTo>
                  <a:cubicBezTo>
                    <a:pt x="11" y="16"/>
                    <a:pt x="8" y="8"/>
                    <a:pt x="18" y="8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69" name="Freeform 77">
              <a:extLst>
                <a:ext uri="{FF2B5EF4-FFF2-40B4-BE49-F238E27FC236}">
                  <a16:creationId xmlns:a16="http://schemas.microsoft.com/office/drawing/2014/main" id="{19947D7C-427C-4EC9-83F2-A51C1D916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580"/>
              <a:ext cx="43" cy="75"/>
            </a:xfrm>
            <a:custGeom>
              <a:avLst/>
              <a:gdLst>
                <a:gd name="T0" fmla="*/ 220 w 19"/>
                <a:gd name="T1" fmla="*/ 198 h 31"/>
                <a:gd name="T2" fmla="*/ 102 w 19"/>
                <a:gd name="T3" fmla="*/ 58 h 31"/>
                <a:gd name="T4" fmla="*/ 81 w 19"/>
                <a:gd name="T5" fmla="*/ 438 h 31"/>
                <a:gd name="T6" fmla="*/ 163 w 19"/>
                <a:gd name="T7" fmla="*/ 128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1">
                  <a:moveTo>
                    <a:pt x="19" y="14"/>
                  </a:moveTo>
                  <a:cubicBezTo>
                    <a:pt x="18" y="9"/>
                    <a:pt x="16" y="0"/>
                    <a:pt x="9" y="4"/>
                  </a:cubicBezTo>
                  <a:cubicBezTo>
                    <a:pt x="0" y="10"/>
                    <a:pt x="3" y="24"/>
                    <a:pt x="7" y="31"/>
                  </a:cubicBezTo>
                  <a:cubicBezTo>
                    <a:pt x="7" y="26"/>
                    <a:pt x="4" y="7"/>
                    <a:pt x="14" y="9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0" name="Freeform 78">
              <a:extLst>
                <a:ext uri="{FF2B5EF4-FFF2-40B4-BE49-F238E27FC236}">
                  <a16:creationId xmlns:a16="http://schemas.microsoft.com/office/drawing/2014/main" id="{95C0E4BC-5CD5-4B1A-BC8A-30591256A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572"/>
              <a:ext cx="37" cy="56"/>
            </a:xfrm>
            <a:custGeom>
              <a:avLst/>
              <a:gdLst>
                <a:gd name="T0" fmla="*/ 199 w 16"/>
                <a:gd name="T1" fmla="*/ 219 h 23"/>
                <a:gd name="T2" fmla="*/ 86 w 16"/>
                <a:gd name="T3" fmla="*/ 58 h 23"/>
                <a:gd name="T4" fmla="*/ 0 w 16"/>
                <a:gd name="T5" fmla="*/ 331 h 23"/>
                <a:gd name="T6" fmla="*/ 187 w 16"/>
                <a:gd name="T7" fmla="*/ 13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3">
                  <a:moveTo>
                    <a:pt x="16" y="15"/>
                  </a:moveTo>
                  <a:cubicBezTo>
                    <a:pt x="16" y="10"/>
                    <a:pt x="14" y="0"/>
                    <a:pt x="7" y="4"/>
                  </a:cubicBezTo>
                  <a:cubicBezTo>
                    <a:pt x="1" y="7"/>
                    <a:pt x="0" y="17"/>
                    <a:pt x="0" y="23"/>
                  </a:cubicBezTo>
                  <a:cubicBezTo>
                    <a:pt x="3" y="17"/>
                    <a:pt x="5" y="5"/>
                    <a:pt x="15" y="9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1" name="Freeform 79">
              <a:extLst>
                <a:ext uri="{FF2B5EF4-FFF2-40B4-BE49-F238E27FC236}">
                  <a16:creationId xmlns:a16="http://schemas.microsoft.com/office/drawing/2014/main" id="{9E7D04B6-C514-4885-8F52-80E57AD4D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2570"/>
              <a:ext cx="43" cy="63"/>
            </a:xfrm>
            <a:custGeom>
              <a:avLst/>
              <a:gdLst>
                <a:gd name="T0" fmla="*/ 195 w 19"/>
                <a:gd name="T1" fmla="*/ 259 h 26"/>
                <a:gd name="T2" fmla="*/ 129 w 19"/>
                <a:gd name="T3" fmla="*/ 29 h 26"/>
                <a:gd name="T4" fmla="*/ 0 w 19"/>
                <a:gd name="T5" fmla="*/ 371 h 26"/>
                <a:gd name="T6" fmla="*/ 81 w 19"/>
                <a:gd name="T7" fmla="*/ 199 h 26"/>
                <a:gd name="T8" fmla="*/ 183 w 19"/>
                <a:gd name="T9" fmla="*/ 18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17" y="18"/>
                  </a:moveTo>
                  <a:cubicBezTo>
                    <a:pt x="19" y="15"/>
                    <a:pt x="17" y="0"/>
                    <a:pt x="11" y="2"/>
                  </a:cubicBezTo>
                  <a:cubicBezTo>
                    <a:pt x="3" y="5"/>
                    <a:pt x="0" y="20"/>
                    <a:pt x="0" y="26"/>
                  </a:cubicBezTo>
                  <a:cubicBezTo>
                    <a:pt x="0" y="22"/>
                    <a:pt x="3" y="16"/>
                    <a:pt x="7" y="14"/>
                  </a:cubicBezTo>
                  <a:cubicBezTo>
                    <a:pt x="9" y="12"/>
                    <a:pt x="14" y="10"/>
                    <a:pt x="16" y="13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2" name="Freeform 80">
              <a:extLst>
                <a:ext uri="{FF2B5EF4-FFF2-40B4-BE49-F238E27FC236}">
                  <a16:creationId xmlns:a16="http://schemas.microsoft.com/office/drawing/2014/main" id="{3DFA620B-955B-4302-8EA3-74EFEAF42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594"/>
              <a:ext cx="39" cy="56"/>
            </a:xfrm>
            <a:custGeom>
              <a:avLst/>
              <a:gdLst>
                <a:gd name="T0" fmla="*/ 195 w 17"/>
                <a:gd name="T1" fmla="*/ 173 h 23"/>
                <a:gd name="T2" fmla="*/ 122 w 17"/>
                <a:gd name="T3" fmla="*/ 12 h 23"/>
                <a:gd name="T4" fmla="*/ 0 w 17"/>
                <a:gd name="T5" fmla="*/ 331 h 23"/>
                <a:gd name="T6" fmla="*/ 94 w 17"/>
                <a:gd name="T7" fmla="*/ 131 h 23"/>
                <a:gd name="T8" fmla="*/ 167 w 17"/>
                <a:gd name="T9" fmla="*/ 141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3">
                  <a:moveTo>
                    <a:pt x="16" y="12"/>
                  </a:moveTo>
                  <a:cubicBezTo>
                    <a:pt x="17" y="8"/>
                    <a:pt x="16" y="0"/>
                    <a:pt x="10" y="1"/>
                  </a:cubicBezTo>
                  <a:cubicBezTo>
                    <a:pt x="2" y="3"/>
                    <a:pt x="0" y="17"/>
                    <a:pt x="0" y="23"/>
                  </a:cubicBezTo>
                  <a:cubicBezTo>
                    <a:pt x="1" y="19"/>
                    <a:pt x="3" y="11"/>
                    <a:pt x="8" y="9"/>
                  </a:cubicBezTo>
                  <a:cubicBezTo>
                    <a:pt x="11" y="7"/>
                    <a:pt x="12" y="9"/>
                    <a:pt x="14" y="10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3" name="Freeform 81">
              <a:extLst>
                <a:ext uri="{FF2B5EF4-FFF2-40B4-BE49-F238E27FC236}">
                  <a16:creationId xmlns:a16="http://schemas.microsoft.com/office/drawing/2014/main" id="{20ECF773-F0D6-4EAB-AE73-43E1C9866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9" y="2616"/>
              <a:ext cx="41" cy="58"/>
            </a:xfrm>
            <a:custGeom>
              <a:avLst/>
              <a:gdLst>
                <a:gd name="T0" fmla="*/ 187 w 18"/>
                <a:gd name="T1" fmla="*/ 268 h 24"/>
                <a:gd name="T2" fmla="*/ 130 w 18"/>
                <a:gd name="T3" fmla="*/ 29 h 24"/>
                <a:gd name="T4" fmla="*/ 0 w 18"/>
                <a:gd name="T5" fmla="*/ 338 h 24"/>
                <a:gd name="T6" fmla="*/ 109 w 18"/>
                <a:gd name="T7" fmla="*/ 157 h 24"/>
                <a:gd name="T8" fmla="*/ 187 w 18"/>
                <a:gd name="T9" fmla="*/ 239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4">
                  <a:moveTo>
                    <a:pt x="16" y="19"/>
                  </a:moveTo>
                  <a:cubicBezTo>
                    <a:pt x="18" y="15"/>
                    <a:pt x="16" y="4"/>
                    <a:pt x="11" y="2"/>
                  </a:cubicBezTo>
                  <a:cubicBezTo>
                    <a:pt x="3" y="0"/>
                    <a:pt x="0" y="19"/>
                    <a:pt x="0" y="24"/>
                  </a:cubicBezTo>
                  <a:cubicBezTo>
                    <a:pt x="2" y="20"/>
                    <a:pt x="3" y="11"/>
                    <a:pt x="9" y="11"/>
                  </a:cubicBezTo>
                  <a:cubicBezTo>
                    <a:pt x="13" y="10"/>
                    <a:pt x="15" y="14"/>
                    <a:pt x="16" y="17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4" name="Freeform 82">
              <a:extLst>
                <a:ext uri="{FF2B5EF4-FFF2-40B4-BE49-F238E27FC236}">
                  <a16:creationId xmlns:a16="http://schemas.microsoft.com/office/drawing/2014/main" id="{43EB9C15-AA46-4B46-A1FC-DC81684A7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840"/>
              <a:ext cx="30" cy="56"/>
            </a:xfrm>
            <a:custGeom>
              <a:avLst/>
              <a:gdLst>
                <a:gd name="T0" fmla="*/ 37 w 13"/>
                <a:gd name="T1" fmla="*/ 0 h 23"/>
                <a:gd name="T2" fmla="*/ 37 w 13"/>
                <a:gd name="T3" fmla="*/ 261 h 23"/>
                <a:gd name="T4" fmla="*/ 159 w 13"/>
                <a:gd name="T5" fmla="*/ 319 h 23"/>
                <a:gd name="T6" fmla="*/ 28 w 13"/>
                <a:gd name="T7" fmla="*/ 4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3">
                  <a:moveTo>
                    <a:pt x="3" y="0"/>
                  </a:moveTo>
                  <a:cubicBezTo>
                    <a:pt x="1" y="5"/>
                    <a:pt x="0" y="13"/>
                    <a:pt x="3" y="18"/>
                  </a:cubicBezTo>
                  <a:cubicBezTo>
                    <a:pt x="5" y="23"/>
                    <a:pt x="8" y="23"/>
                    <a:pt x="13" y="22"/>
                  </a:cubicBezTo>
                  <a:cubicBezTo>
                    <a:pt x="6" y="23"/>
                    <a:pt x="1" y="8"/>
                    <a:pt x="2" y="3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5" name="Freeform 83">
              <a:extLst>
                <a:ext uri="{FF2B5EF4-FFF2-40B4-BE49-F238E27FC236}">
                  <a16:creationId xmlns:a16="http://schemas.microsoft.com/office/drawing/2014/main" id="{196BF5AE-E3E8-463D-A855-71BF7B672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825"/>
              <a:ext cx="39" cy="61"/>
            </a:xfrm>
            <a:custGeom>
              <a:avLst/>
              <a:gdLst>
                <a:gd name="T0" fmla="*/ 11 w 17"/>
                <a:gd name="T1" fmla="*/ 0 h 25"/>
                <a:gd name="T2" fmla="*/ 0 w 17"/>
                <a:gd name="T3" fmla="*/ 144 h 25"/>
                <a:gd name="T4" fmla="*/ 48 w 17"/>
                <a:gd name="T5" fmla="*/ 273 h 25"/>
                <a:gd name="T6" fmla="*/ 204 w 17"/>
                <a:gd name="T7" fmla="*/ 303 h 25"/>
                <a:gd name="T8" fmla="*/ 73 w 17"/>
                <a:gd name="T9" fmla="*/ 244 h 25"/>
                <a:gd name="T10" fmla="*/ 37 w 17"/>
                <a:gd name="T11" fmla="*/ 59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5">
                  <a:moveTo>
                    <a:pt x="1" y="0"/>
                  </a:moveTo>
                  <a:cubicBezTo>
                    <a:pt x="1" y="3"/>
                    <a:pt x="0" y="7"/>
                    <a:pt x="0" y="10"/>
                  </a:cubicBezTo>
                  <a:cubicBezTo>
                    <a:pt x="0" y="13"/>
                    <a:pt x="2" y="16"/>
                    <a:pt x="4" y="19"/>
                  </a:cubicBezTo>
                  <a:cubicBezTo>
                    <a:pt x="7" y="25"/>
                    <a:pt x="12" y="24"/>
                    <a:pt x="17" y="21"/>
                  </a:cubicBezTo>
                  <a:cubicBezTo>
                    <a:pt x="12" y="22"/>
                    <a:pt x="8" y="22"/>
                    <a:pt x="6" y="17"/>
                  </a:cubicBezTo>
                  <a:cubicBezTo>
                    <a:pt x="4" y="14"/>
                    <a:pt x="2" y="6"/>
                    <a:pt x="3" y="4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6" name="Freeform 84">
              <a:extLst>
                <a:ext uri="{FF2B5EF4-FFF2-40B4-BE49-F238E27FC236}">
                  <a16:creationId xmlns:a16="http://schemas.microsoft.com/office/drawing/2014/main" id="{1ABA621D-5E0A-45E6-A7B3-549548919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815"/>
              <a:ext cx="31" cy="61"/>
            </a:xfrm>
            <a:custGeom>
              <a:avLst/>
              <a:gdLst>
                <a:gd name="T0" fmla="*/ 35 w 14"/>
                <a:gd name="T1" fmla="*/ 0 h 25"/>
                <a:gd name="T2" fmla="*/ 35 w 14"/>
                <a:gd name="T3" fmla="*/ 293 h 25"/>
                <a:gd name="T4" fmla="*/ 153 w 14"/>
                <a:gd name="T5" fmla="*/ 273 h 25"/>
                <a:gd name="T6" fmla="*/ 35 w 14"/>
                <a:gd name="T7" fmla="*/ 12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5">
                  <a:moveTo>
                    <a:pt x="3" y="0"/>
                  </a:moveTo>
                  <a:cubicBezTo>
                    <a:pt x="3" y="7"/>
                    <a:pt x="0" y="14"/>
                    <a:pt x="3" y="20"/>
                  </a:cubicBezTo>
                  <a:cubicBezTo>
                    <a:pt x="5" y="25"/>
                    <a:pt x="11" y="24"/>
                    <a:pt x="14" y="19"/>
                  </a:cubicBezTo>
                  <a:cubicBezTo>
                    <a:pt x="7" y="23"/>
                    <a:pt x="4" y="13"/>
                    <a:pt x="3" y="8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7" name="Freeform 85">
              <a:extLst>
                <a:ext uri="{FF2B5EF4-FFF2-40B4-BE49-F238E27FC236}">
                  <a16:creationId xmlns:a16="http://schemas.microsoft.com/office/drawing/2014/main" id="{59C9C716-9544-4E6E-9013-911D9D1C8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2833"/>
              <a:ext cx="21" cy="46"/>
            </a:xfrm>
            <a:custGeom>
              <a:avLst/>
              <a:gdLst>
                <a:gd name="T0" fmla="*/ 12 w 9"/>
                <a:gd name="T1" fmla="*/ 0 h 19"/>
                <a:gd name="T2" fmla="*/ 114 w 9"/>
                <a:gd name="T3" fmla="*/ 157 h 19"/>
                <a:gd name="T4" fmla="*/ 28 w 9"/>
                <a:gd name="T5" fmla="*/ 5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9">
                  <a:moveTo>
                    <a:pt x="1" y="0"/>
                  </a:moveTo>
                  <a:cubicBezTo>
                    <a:pt x="1" y="6"/>
                    <a:pt x="0" y="19"/>
                    <a:pt x="9" y="11"/>
                  </a:cubicBezTo>
                  <a:cubicBezTo>
                    <a:pt x="5" y="13"/>
                    <a:pt x="2" y="7"/>
                    <a:pt x="2" y="4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8" name="Freeform 86">
              <a:extLst>
                <a:ext uri="{FF2B5EF4-FFF2-40B4-BE49-F238E27FC236}">
                  <a16:creationId xmlns:a16="http://schemas.microsoft.com/office/drawing/2014/main" id="{98F6410D-E202-4ECC-A068-D9F1864D4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2850"/>
              <a:ext cx="23" cy="29"/>
            </a:xfrm>
            <a:custGeom>
              <a:avLst/>
              <a:gdLst>
                <a:gd name="T0" fmla="*/ 0 w 10"/>
                <a:gd name="T1" fmla="*/ 0 h 12"/>
                <a:gd name="T2" fmla="*/ 28 w 10"/>
                <a:gd name="T3" fmla="*/ 140 h 12"/>
                <a:gd name="T4" fmla="*/ 122 w 10"/>
                <a:gd name="T5" fmla="*/ 99 h 12"/>
                <a:gd name="T6" fmla="*/ 28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0" y="2"/>
                    <a:pt x="0" y="8"/>
                    <a:pt x="2" y="10"/>
                  </a:cubicBezTo>
                  <a:cubicBezTo>
                    <a:pt x="4" y="12"/>
                    <a:pt x="9" y="10"/>
                    <a:pt x="10" y="7"/>
                  </a:cubicBezTo>
                  <a:cubicBezTo>
                    <a:pt x="6" y="9"/>
                    <a:pt x="1" y="4"/>
                    <a:pt x="2" y="0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79" name="Freeform 87">
              <a:extLst>
                <a:ext uri="{FF2B5EF4-FFF2-40B4-BE49-F238E27FC236}">
                  <a16:creationId xmlns:a16="http://schemas.microsoft.com/office/drawing/2014/main" id="{C32BD82B-6F3D-478B-A10C-ABD808916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2871"/>
              <a:ext cx="19" cy="22"/>
            </a:xfrm>
            <a:custGeom>
              <a:avLst/>
              <a:gdLst>
                <a:gd name="T0" fmla="*/ 29 w 8"/>
                <a:gd name="T1" fmla="*/ 0 h 9"/>
                <a:gd name="T2" fmla="*/ 29 w 8"/>
                <a:gd name="T3" fmla="*/ 120 h 9"/>
                <a:gd name="T4" fmla="*/ 107 w 8"/>
                <a:gd name="T5" fmla="*/ 90 h 9"/>
                <a:gd name="T6" fmla="*/ 40 w 8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2" y="0"/>
                  </a:moveTo>
                  <a:cubicBezTo>
                    <a:pt x="1" y="2"/>
                    <a:pt x="0" y="7"/>
                    <a:pt x="2" y="8"/>
                  </a:cubicBezTo>
                  <a:cubicBezTo>
                    <a:pt x="3" y="9"/>
                    <a:pt x="6" y="6"/>
                    <a:pt x="8" y="6"/>
                  </a:cubicBezTo>
                  <a:cubicBezTo>
                    <a:pt x="7" y="4"/>
                    <a:pt x="5" y="2"/>
                    <a:pt x="3" y="1"/>
                  </a:cubicBezTo>
                </a:path>
              </a:pathLst>
            </a:custGeom>
            <a:solidFill>
              <a:srgbClr val="870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0" name="Freeform 88">
              <a:extLst>
                <a:ext uri="{FF2B5EF4-FFF2-40B4-BE49-F238E27FC236}">
                  <a16:creationId xmlns:a16="http://schemas.microsoft.com/office/drawing/2014/main" id="{16C4E8C6-180C-4A32-8F88-73090398B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633"/>
              <a:ext cx="34" cy="41"/>
            </a:xfrm>
            <a:custGeom>
              <a:avLst/>
              <a:gdLst>
                <a:gd name="T0" fmla="*/ 36 w 15"/>
                <a:gd name="T1" fmla="*/ 0 h 17"/>
                <a:gd name="T2" fmla="*/ 73 w 15"/>
                <a:gd name="T3" fmla="*/ 1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3" y="0"/>
                  </a:moveTo>
                  <a:cubicBezTo>
                    <a:pt x="0" y="17"/>
                    <a:pt x="15" y="5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1" name="Freeform 89">
              <a:extLst>
                <a:ext uri="{FF2B5EF4-FFF2-40B4-BE49-F238E27FC236}">
                  <a16:creationId xmlns:a16="http://schemas.microsoft.com/office/drawing/2014/main" id="{550958D1-29AC-441B-9F06-851D67215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606"/>
              <a:ext cx="16" cy="22"/>
            </a:xfrm>
            <a:custGeom>
              <a:avLst/>
              <a:gdLst>
                <a:gd name="T0" fmla="*/ 57 w 7"/>
                <a:gd name="T1" fmla="*/ 0 h 9"/>
                <a:gd name="T2" fmla="*/ 48 w 7"/>
                <a:gd name="T3" fmla="*/ 132 h 9"/>
                <a:gd name="T4" fmla="*/ 85 w 7"/>
                <a:gd name="T5" fmla="*/ 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0" y="1"/>
                    <a:pt x="2" y="7"/>
                    <a:pt x="4" y="9"/>
                  </a:cubicBezTo>
                  <a:cubicBezTo>
                    <a:pt x="6" y="9"/>
                    <a:pt x="7" y="7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2" name="Freeform 90">
              <a:extLst>
                <a:ext uri="{FF2B5EF4-FFF2-40B4-BE49-F238E27FC236}">
                  <a16:creationId xmlns:a16="http://schemas.microsoft.com/office/drawing/2014/main" id="{82E69218-C946-4389-BB90-946E1E0DD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580"/>
              <a:ext cx="23" cy="24"/>
            </a:xfrm>
            <a:custGeom>
              <a:avLst/>
              <a:gdLst>
                <a:gd name="T0" fmla="*/ 94 w 10"/>
                <a:gd name="T1" fmla="*/ 0 h 10"/>
                <a:gd name="T2" fmla="*/ 122 w 10"/>
                <a:gd name="T3" fmla="*/ 4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0" y="3"/>
                    <a:pt x="9" y="10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3" name="Freeform 91">
              <a:extLst>
                <a:ext uri="{FF2B5EF4-FFF2-40B4-BE49-F238E27FC236}">
                  <a16:creationId xmlns:a16="http://schemas.microsoft.com/office/drawing/2014/main" id="{E73ADC24-0F5A-41C5-8257-411E21F8F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606"/>
              <a:ext cx="12" cy="10"/>
            </a:xfrm>
            <a:custGeom>
              <a:avLst/>
              <a:gdLst>
                <a:gd name="T0" fmla="*/ 12 w 5"/>
                <a:gd name="T1" fmla="*/ 0 h 4"/>
                <a:gd name="T2" fmla="*/ 12 w 5"/>
                <a:gd name="T3" fmla="*/ 63 h 4"/>
                <a:gd name="T4" fmla="*/ 41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5" y="4"/>
                    <a:pt x="4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4" name="Freeform 92">
              <a:extLst>
                <a:ext uri="{FF2B5EF4-FFF2-40B4-BE49-F238E27FC236}">
                  <a16:creationId xmlns:a16="http://schemas.microsoft.com/office/drawing/2014/main" id="{85D6231F-1DD1-451B-A7B4-B0DE26F2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565"/>
              <a:ext cx="20" cy="24"/>
            </a:xfrm>
            <a:custGeom>
              <a:avLst/>
              <a:gdLst>
                <a:gd name="T0" fmla="*/ 80 w 9"/>
                <a:gd name="T1" fmla="*/ 29 h 10"/>
                <a:gd name="T2" fmla="*/ 80 w 9"/>
                <a:gd name="T3" fmla="*/ 139 h 10"/>
                <a:gd name="T4" fmla="*/ 89 w 9"/>
                <a:gd name="T5" fmla="*/ 7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2"/>
                  </a:moveTo>
                  <a:cubicBezTo>
                    <a:pt x="0" y="0"/>
                    <a:pt x="3" y="8"/>
                    <a:pt x="7" y="10"/>
                  </a:cubicBezTo>
                  <a:cubicBezTo>
                    <a:pt x="9" y="9"/>
                    <a:pt x="9" y="6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5" name="Freeform 93">
              <a:extLst>
                <a:ext uri="{FF2B5EF4-FFF2-40B4-BE49-F238E27FC236}">
                  <a16:creationId xmlns:a16="http://schemas.microsoft.com/office/drawing/2014/main" id="{47FFD35F-96FE-47EC-A78D-4C6361496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599"/>
              <a:ext cx="18" cy="12"/>
            </a:xfrm>
            <a:custGeom>
              <a:avLst/>
              <a:gdLst>
                <a:gd name="T0" fmla="*/ 36 w 8"/>
                <a:gd name="T1" fmla="*/ 0 h 5"/>
                <a:gd name="T2" fmla="*/ 56 w 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3" y="0"/>
                  </a:moveTo>
                  <a:cubicBezTo>
                    <a:pt x="0" y="4"/>
                    <a:pt x="8" y="5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6" name="Freeform 94">
              <a:extLst>
                <a:ext uri="{FF2B5EF4-FFF2-40B4-BE49-F238E27FC236}">
                  <a16:creationId xmlns:a16="http://schemas.microsoft.com/office/drawing/2014/main" id="{E40791C3-271A-46F8-90DF-6F2D474F8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2582"/>
              <a:ext cx="16" cy="22"/>
            </a:xfrm>
            <a:custGeom>
              <a:avLst/>
              <a:gdLst>
                <a:gd name="T0" fmla="*/ 37 w 7"/>
                <a:gd name="T1" fmla="*/ 0 h 9"/>
                <a:gd name="T2" fmla="*/ 48 w 7"/>
                <a:gd name="T3" fmla="*/ 120 h 9"/>
                <a:gd name="T4" fmla="*/ 57 w 7"/>
                <a:gd name="T5" fmla="*/ 2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0" y="2"/>
                    <a:pt x="0" y="9"/>
                    <a:pt x="4" y="8"/>
                  </a:cubicBezTo>
                  <a:cubicBezTo>
                    <a:pt x="6" y="8"/>
                    <a:pt x="7" y="4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7" name="Freeform 95">
              <a:extLst>
                <a:ext uri="{FF2B5EF4-FFF2-40B4-BE49-F238E27FC236}">
                  <a16:creationId xmlns:a16="http://schemas.microsoft.com/office/drawing/2014/main" id="{0A84CC4E-B1D6-406F-9E93-15F5C967B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1" y="2609"/>
              <a:ext cx="18" cy="17"/>
            </a:xfrm>
            <a:custGeom>
              <a:avLst/>
              <a:gdLst>
                <a:gd name="T0" fmla="*/ 56 w 8"/>
                <a:gd name="T1" fmla="*/ 0 h 7"/>
                <a:gd name="T2" fmla="*/ 81 w 8"/>
                <a:gd name="T3" fmla="*/ 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5" y="0"/>
                  </a:moveTo>
                  <a:cubicBezTo>
                    <a:pt x="0" y="4"/>
                    <a:pt x="8" y="7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8" name="Freeform 96">
              <a:extLst>
                <a:ext uri="{FF2B5EF4-FFF2-40B4-BE49-F238E27FC236}">
                  <a16:creationId xmlns:a16="http://schemas.microsoft.com/office/drawing/2014/main" id="{A6AB3D7C-96FB-4B0A-8818-F62E14246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074"/>
              <a:ext cx="476" cy="1004"/>
            </a:xfrm>
            <a:custGeom>
              <a:avLst/>
              <a:gdLst>
                <a:gd name="T0" fmla="*/ 861 w 209"/>
                <a:gd name="T1" fmla="*/ 773 h 413"/>
                <a:gd name="T2" fmla="*/ 1701 w 209"/>
                <a:gd name="T3" fmla="*/ 243 h 413"/>
                <a:gd name="T4" fmla="*/ 2469 w 209"/>
                <a:gd name="T5" fmla="*/ 0 h 413"/>
                <a:gd name="T6" fmla="*/ 0 w 209"/>
                <a:gd name="T7" fmla="*/ 1855 h 413"/>
                <a:gd name="T8" fmla="*/ 0 w 209"/>
                <a:gd name="T9" fmla="*/ 1855 h 413"/>
                <a:gd name="T10" fmla="*/ 0 w 209"/>
                <a:gd name="T11" fmla="*/ 2788 h 413"/>
                <a:gd name="T12" fmla="*/ 118 w 209"/>
                <a:gd name="T13" fmla="*/ 3333 h 413"/>
                <a:gd name="T14" fmla="*/ 0 w 209"/>
                <a:gd name="T15" fmla="*/ 3705 h 413"/>
                <a:gd name="T16" fmla="*/ 118 w 209"/>
                <a:gd name="T17" fmla="*/ 4055 h 413"/>
                <a:gd name="T18" fmla="*/ 73 w 209"/>
                <a:gd name="T19" fmla="*/ 4398 h 413"/>
                <a:gd name="T20" fmla="*/ 239 w 209"/>
                <a:gd name="T21" fmla="*/ 5059 h 413"/>
                <a:gd name="T22" fmla="*/ 73 w 209"/>
                <a:gd name="T23" fmla="*/ 5633 h 413"/>
                <a:gd name="T24" fmla="*/ 223 w 209"/>
                <a:gd name="T25" fmla="*/ 5934 h 413"/>
                <a:gd name="T26" fmla="*/ 223 w 209"/>
                <a:gd name="T27" fmla="*/ 5922 h 413"/>
                <a:gd name="T28" fmla="*/ 239 w 209"/>
                <a:gd name="T29" fmla="*/ 5501 h 413"/>
                <a:gd name="T30" fmla="*/ 499 w 209"/>
                <a:gd name="T31" fmla="*/ 5071 h 413"/>
                <a:gd name="T32" fmla="*/ 342 w 209"/>
                <a:gd name="T33" fmla="*/ 4378 h 413"/>
                <a:gd name="T34" fmla="*/ 342 w 209"/>
                <a:gd name="T35" fmla="*/ 4026 h 413"/>
                <a:gd name="T36" fmla="*/ 296 w 209"/>
                <a:gd name="T37" fmla="*/ 3676 h 413"/>
                <a:gd name="T38" fmla="*/ 369 w 209"/>
                <a:gd name="T39" fmla="*/ 3245 h 413"/>
                <a:gd name="T40" fmla="*/ 305 w 209"/>
                <a:gd name="T41" fmla="*/ 3061 h 413"/>
                <a:gd name="T42" fmla="*/ 285 w 209"/>
                <a:gd name="T43" fmla="*/ 2842 h 413"/>
                <a:gd name="T44" fmla="*/ 305 w 209"/>
                <a:gd name="T45" fmla="*/ 2470 h 413"/>
                <a:gd name="T46" fmla="*/ 435 w 209"/>
                <a:gd name="T47" fmla="*/ 2156 h 413"/>
                <a:gd name="T48" fmla="*/ 471 w 209"/>
                <a:gd name="T49" fmla="*/ 1677 h 413"/>
                <a:gd name="T50" fmla="*/ 861 w 209"/>
                <a:gd name="T51" fmla="*/ 773 h 41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9" h="413">
                  <a:moveTo>
                    <a:pt x="73" y="54"/>
                  </a:moveTo>
                  <a:cubicBezTo>
                    <a:pt x="97" y="34"/>
                    <a:pt x="116" y="31"/>
                    <a:pt x="144" y="17"/>
                  </a:cubicBezTo>
                  <a:cubicBezTo>
                    <a:pt x="161" y="9"/>
                    <a:pt x="192" y="5"/>
                    <a:pt x="209" y="0"/>
                  </a:cubicBezTo>
                  <a:cubicBezTo>
                    <a:pt x="104" y="10"/>
                    <a:pt x="0" y="54"/>
                    <a:pt x="0" y="12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212"/>
                    <a:pt x="10" y="208"/>
                    <a:pt x="10" y="232"/>
                  </a:cubicBezTo>
                  <a:cubicBezTo>
                    <a:pt x="10" y="249"/>
                    <a:pt x="0" y="244"/>
                    <a:pt x="0" y="258"/>
                  </a:cubicBezTo>
                  <a:cubicBezTo>
                    <a:pt x="0" y="272"/>
                    <a:pt x="9" y="267"/>
                    <a:pt x="10" y="282"/>
                  </a:cubicBezTo>
                  <a:cubicBezTo>
                    <a:pt x="12" y="296"/>
                    <a:pt x="3" y="293"/>
                    <a:pt x="6" y="306"/>
                  </a:cubicBezTo>
                  <a:cubicBezTo>
                    <a:pt x="6" y="326"/>
                    <a:pt x="20" y="334"/>
                    <a:pt x="20" y="352"/>
                  </a:cubicBezTo>
                  <a:cubicBezTo>
                    <a:pt x="20" y="370"/>
                    <a:pt x="4" y="374"/>
                    <a:pt x="6" y="392"/>
                  </a:cubicBezTo>
                  <a:cubicBezTo>
                    <a:pt x="7" y="405"/>
                    <a:pt x="15" y="406"/>
                    <a:pt x="19" y="413"/>
                  </a:cubicBezTo>
                  <a:cubicBezTo>
                    <a:pt x="19" y="412"/>
                    <a:pt x="19" y="412"/>
                    <a:pt x="19" y="412"/>
                  </a:cubicBezTo>
                  <a:cubicBezTo>
                    <a:pt x="23" y="405"/>
                    <a:pt x="17" y="392"/>
                    <a:pt x="20" y="383"/>
                  </a:cubicBezTo>
                  <a:cubicBezTo>
                    <a:pt x="24" y="372"/>
                    <a:pt x="37" y="364"/>
                    <a:pt x="42" y="353"/>
                  </a:cubicBezTo>
                  <a:cubicBezTo>
                    <a:pt x="51" y="335"/>
                    <a:pt x="39" y="320"/>
                    <a:pt x="29" y="305"/>
                  </a:cubicBezTo>
                  <a:cubicBezTo>
                    <a:pt x="20" y="291"/>
                    <a:pt x="25" y="291"/>
                    <a:pt x="29" y="280"/>
                  </a:cubicBezTo>
                  <a:cubicBezTo>
                    <a:pt x="33" y="268"/>
                    <a:pt x="28" y="266"/>
                    <a:pt x="25" y="256"/>
                  </a:cubicBezTo>
                  <a:cubicBezTo>
                    <a:pt x="20" y="241"/>
                    <a:pt x="31" y="239"/>
                    <a:pt x="31" y="226"/>
                  </a:cubicBezTo>
                  <a:cubicBezTo>
                    <a:pt x="31" y="222"/>
                    <a:pt x="27" y="217"/>
                    <a:pt x="26" y="213"/>
                  </a:cubicBezTo>
                  <a:cubicBezTo>
                    <a:pt x="25" y="208"/>
                    <a:pt x="26" y="203"/>
                    <a:pt x="24" y="198"/>
                  </a:cubicBezTo>
                  <a:cubicBezTo>
                    <a:pt x="19" y="184"/>
                    <a:pt x="13" y="185"/>
                    <a:pt x="26" y="172"/>
                  </a:cubicBezTo>
                  <a:cubicBezTo>
                    <a:pt x="35" y="163"/>
                    <a:pt x="37" y="164"/>
                    <a:pt x="37" y="150"/>
                  </a:cubicBezTo>
                  <a:cubicBezTo>
                    <a:pt x="36" y="138"/>
                    <a:pt x="37" y="129"/>
                    <a:pt x="40" y="117"/>
                  </a:cubicBezTo>
                  <a:cubicBezTo>
                    <a:pt x="44" y="89"/>
                    <a:pt x="58" y="67"/>
                    <a:pt x="73" y="54"/>
                  </a:cubicBezTo>
                  <a:close/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89" name="Freeform 97">
              <a:extLst>
                <a:ext uri="{FF2B5EF4-FFF2-40B4-BE49-F238E27FC236}">
                  <a16:creationId xmlns:a16="http://schemas.microsoft.com/office/drawing/2014/main" id="{DE2EFBCC-3D25-4275-819B-9D1BE521C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446"/>
              <a:ext cx="294" cy="233"/>
            </a:xfrm>
            <a:custGeom>
              <a:avLst/>
              <a:gdLst>
                <a:gd name="T0" fmla="*/ 119 w 129"/>
                <a:gd name="T1" fmla="*/ 1374 h 96"/>
                <a:gd name="T2" fmla="*/ 415 w 129"/>
                <a:gd name="T3" fmla="*/ 900 h 96"/>
                <a:gd name="T4" fmla="*/ 889 w 129"/>
                <a:gd name="T5" fmla="*/ 459 h 96"/>
                <a:gd name="T6" fmla="*/ 1527 w 129"/>
                <a:gd name="T7" fmla="*/ 160 h 96"/>
                <a:gd name="T8" fmla="*/ 779 w 129"/>
                <a:gd name="T9" fmla="*/ 442 h 96"/>
                <a:gd name="T10" fmla="*/ 463 w 129"/>
                <a:gd name="T11" fmla="*/ 672 h 96"/>
                <a:gd name="T12" fmla="*/ 0 w 129"/>
                <a:gd name="T13" fmla="*/ 1160 h 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96">
                  <a:moveTo>
                    <a:pt x="10" y="96"/>
                  </a:moveTo>
                  <a:cubicBezTo>
                    <a:pt x="18" y="84"/>
                    <a:pt x="24" y="73"/>
                    <a:pt x="35" y="63"/>
                  </a:cubicBezTo>
                  <a:cubicBezTo>
                    <a:pt x="48" y="52"/>
                    <a:pt x="61" y="40"/>
                    <a:pt x="75" y="32"/>
                  </a:cubicBezTo>
                  <a:cubicBezTo>
                    <a:pt x="91" y="22"/>
                    <a:pt x="111" y="14"/>
                    <a:pt x="129" y="11"/>
                  </a:cubicBezTo>
                  <a:cubicBezTo>
                    <a:pt x="118" y="0"/>
                    <a:pt x="77" y="25"/>
                    <a:pt x="66" y="31"/>
                  </a:cubicBezTo>
                  <a:cubicBezTo>
                    <a:pt x="56" y="36"/>
                    <a:pt x="47" y="41"/>
                    <a:pt x="39" y="47"/>
                  </a:cubicBezTo>
                  <a:cubicBezTo>
                    <a:pt x="27" y="56"/>
                    <a:pt x="8" y="68"/>
                    <a:pt x="0" y="81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0" name="Freeform 98">
              <a:extLst>
                <a:ext uri="{FF2B5EF4-FFF2-40B4-BE49-F238E27FC236}">
                  <a16:creationId xmlns:a16="http://schemas.microsoft.com/office/drawing/2014/main" id="{BF74BD01-FAA2-4242-856E-03A952695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441"/>
              <a:ext cx="98" cy="129"/>
            </a:xfrm>
            <a:custGeom>
              <a:avLst/>
              <a:gdLst>
                <a:gd name="T0" fmla="*/ 141 w 43"/>
                <a:gd name="T1" fmla="*/ 764 h 53"/>
                <a:gd name="T2" fmla="*/ 260 w 43"/>
                <a:gd name="T3" fmla="*/ 392 h 53"/>
                <a:gd name="T4" fmla="*/ 508 w 43"/>
                <a:gd name="T5" fmla="*/ 0 h 53"/>
                <a:gd name="T6" fmla="*/ 0 w 43"/>
                <a:gd name="T7" fmla="*/ 545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53">
                  <a:moveTo>
                    <a:pt x="12" y="53"/>
                  </a:moveTo>
                  <a:cubicBezTo>
                    <a:pt x="15" y="43"/>
                    <a:pt x="16" y="36"/>
                    <a:pt x="22" y="27"/>
                  </a:cubicBezTo>
                  <a:cubicBezTo>
                    <a:pt x="27" y="19"/>
                    <a:pt x="33" y="5"/>
                    <a:pt x="43" y="0"/>
                  </a:cubicBezTo>
                  <a:cubicBezTo>
                    <a:pt x="28" y="10"/>
                    <a:pt x="9" y="23"/>
                    <a:pt x="0" y="38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1" name="Freeform 99">
              <a:extLst>
                <a:ext uri="{FF2B5EF4-FFF2-40B4-BE49-F238E27FC236}">
                  <a16:creationId xmlns:a16="http://schemas.microsoft.com/office/drawing/2014/main" id="{A8000CFB-C6DB-4EDD-A9AA-4C46A9859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" y="1624"/>
              <a:ext cx="267" cy="221"/>
            </a:xfrm>
            <a:custGeom>
              <a:avLst/>
              <a:gdLst>
                <a:gd name="T0" fmla="*/ 203 w 117"/>
                <a:gd name="T1" fmla="*/ 1304 h 91"/>
                <a:gd name="T2" fmla="*/ 833 w 117"/>
                <a:gd name="T3" fmla="*/ 372 h 91"/>
                <a:gd name="T4" fmla="*/ 1390 w 117"/>
                <a:gd name="T5" fmla="*/ 0 h 91"/>
                <a:gd name="T6" fmla="*/ 0 w 117"/>
                <a:gd name="T7" fmla="*/ 1073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7" h="91">
                  <a:moveTo>
                    <a:pt x="17" y="91"/>
                  </a:moveTo>
                  <a:cubicBezTo>
                    <a:pt x="20" y="64"/>
                    <a:pt x="48" y="40"/>
                    <a:pt x="70" y="26"/>
                  </a:cubicBezTo>
                  <a:cubicBezTo>
                    <a:pt x="85" y="17"/>
                    <a:pt x="101" y="7"/>
                    <a:pt x="117" y="0"/>
                  </a:cubicBezTo>
                  <a:cubicBezTo>
                    <a:pt x="78" y="12"/>
                    <a:pt x="21" y="37"/>
                    <a:pt x="0" y="7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2" name="Freeform 100">
              <a:extLst>
                <a:ext uri="{FF2B5EF4-FFF2-40B4-BE49-F238E27FC236}">
                  <a16:creationId xmlns:a16="http://schemas.microsoft.com/office/drawing/2014/main" id="{FA8A8C98-AA80-4743-B76E-4BD45DBCA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786"/>
              <a:ext cx="263" cy="212"/>
            </a:xfrm>
            <a:custGeom>
              <a:avLst/>
              <a:gdLst>
                <a:gd name="T0" fmla="*/ 0 w 115"/>
                <a:gd name="T1" fmla="*/ 1260 h 87"/>
                <a:gd name="T2" fmla="*/ 716 w 115"/>
                <a:gd name="T3" fmla="*/ 475 h 87"/>
                <a:gd name="T4" fmla="*/ 1098 w 115"/>
                <a:gd name="T5" fmla="*/ 190 h 87"/>
                <a:gd name="T6" fmla="*/ 1374 w 115"/>
                <a:gd name="T7" fmla="*/ 0 h 87"/>
                <a:gd name="T8" fmla="*/ 94 w 115"/>
                <a:gd name="T9" fmla="*/ 797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5" h="87">
                  <a:moveTo>
                    <a:pt x="0" y="87"/>
                  </a:moveTo>
                  <a:cubicBezTo>
                    <a:pt x="11" y="63"/>
                    <a:pt x="39" y="46"/>
                    <a:pt x="60" y="33"/>
                  </a:cubicBezTo>
                  <a:cubicBezTo>
                    <a:pt x="71" y="26"/>
                    <a:pt x="81" y="19"/>
                    <a:pt x="92" y="13"/>
                  </a:cubicBezTo>
                  <a:cubicBezTo>
                    <a:pt x="99" y="9"/>
                    <a:pt x="109" y="6"/>
                    <a:pt x="115" y="0"/>
                  </a:cubicBezTo>
                  <a:cubicBezTo>
                    <a:pt x="74" y="10"/>
                    <a:pt x="43" y="34"/>
                    <a:pt x="8" y="5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3" name="Freeform 101">
              <a:extLst>
                <a:ext uri="{FF2B5EF4-FFF2-40B4-BE49-F238E27FC236}">
                  <a16:creationId xmlns:a16="http://schemas.microsoft.com/office/drawing/2014/main" id="{735436FA-8CE0-4EFA-97B9-072BDF27A4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1" y="1967"/>
              <a:ext cx="355" cy="780"/>
            </a:xfrm>
            <a:custGeom>
              <a:avLst/>
              <a:gdLst>
                <a:gd name="T0" fmla="*/ 730 w 156"/>
                <a:gd name="T1" fmla="*/ 962 h 321"/>
                <a:gd name="T2" fmla="*/ 1283 w 156"/>
                <a:gd name="T3" fmla="*/ 360 h 321"/>
                <a:gd name="T4" fmla="*/ 1839 w 156"/>
                <a:gd name="T5" fmla="*/ 0 h 321"/>
                <a:gd name="T6" fmla="*/ 1393 w 156"/>
                <a:gd name="T7" fmla="*/ 87 h 321"/>
                <a:gd name="T8" fmla="*/ 57 w 156"/>
                <a:gd name="T9" fmla="*/ 1074 h 321"/>
                <a:gd name="T10" fmla="*/ 0 w 156"/>
                <a:gd name="T11" fmla="*/ 1647 h 321"/>
                <a:gd name="T12" fmla="*/ 589 w 156"/>
                <a:gd name="T13" fmla="*/ 3543 h 321"/>
                <a:gd name="T14" fmla="*/ 1190 w 156"/>
                <a:gd name="T15" fmla="*/ 4204 h 321"/>
                <a:gd name="T16" fmla="*/ 906 w 156"/>
                <a:gd name="T17" fmla="*/ 3761 h 321"/>
                <a:gd name="T18" fmla="*/ 544 w 156"/>
                <a:gd name="T19" fmla="*/ 2969 h 321"/>
                <a:gd name="T20" fmla="*/ 462 w 156"/>
                <a:gd name="T21" fmla="*/ 1849 h 321"/>
                <a:gd name="T22" fmla="*/ 730 w 156"/>
                <a:gd name="T23" fmla="*/ 962 h 321"/>
                <a:gd name="T24" fmla="*/ 1393 w 156"/>
                <a:gd name="T25" fmla="*/ 4576 h 321"/>
                <a:gd name="T26" fmla="*/ 1393 w 156"/>
                <a:gd name="T27" fmla="*/ 4576 h 321"/>
                <a:gd name="T28" fmla="*/ 1393 w 156"/>
                <a:gd name="T29" fmla="*/ 4593 h 321"/>
                <a:gd name="T30" fmla="*/ 1404 w 156"/>
                <a:gd name="T31" fmla="*/ 4605 h 321"/>
                <a:gd name="T32" fmla="*/ 1393 w 156"/>
                <a:gd name="T33" fmla="*/ 4576 h 3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56" h="321">
                  <a:moveTo>
                    <a:pt x="62" y="67"/>
                  </a:moveTo>
                  <a:cubicBezTo>
                    <a:pt x="75" y="49"/>
                    <a:pt x="91" y="37"/>
                    <a:pt x="109" y="25"/>
                  </a:cubicBezTo>
                  <a:cubicBezTo>
                    <a:pt x="124" y="14"/>
                    <a:pt x="140" y="7"/>
                    <a:pt x="156" y="0"/>
                  </a:cubicBezTo>
                  <a:cubicBezTo>
                    <a:pt x="118" y="6"/>
                    <a:pt x="118" y="6"/>
                    <a:pt x="118" y="6"/>
                  </a:cubicBezTo>
                  <a:cubicBezTo>
                    <a:pt x="74" y="19"/>
                    <a:pt x="31" y="36"/>
                    <a:pt x="5" y="75"/>
                  </a:cubicBezTo>
                  <a:cubicBezTo>
                    <a:pt x="3" y="86"/>
                    <a:pt x="0" y="97"/>
                    <a:pt x="0" y="115"/>
                  </a:cubicBezTo>
                  <a:cubicBezTo>
                    <a:pt x="0" y="143"/>
                    <a:pt x="6" y="199"/>
                    <a:pt x="50" y="247"/>
                  </a:cubicBezTo>
                  <a:cubicBezTo>
                    <a:pt x="75" y="275"/>
                    <a:pt x="90" y="283"/>
                    <a:pt x="101" y="293"/>
                  </a:cubicBezTo>
                  <a:cubicBezTo>
                    <a:pt x="93" y="282"/>
                    <a:pt x="85" y="273"/>
                    <a:pt x="77" y="262"/>
                  </a:cubicBezTo>
                  <a:cubicBezTo>
                    <a:pt x="65" y="245"/>
                    <a:pt x="52" y="227"/>
                    <a:pt x="46" y="207"/>
                  </a:cubicBezTo>
                  <a:cubicBezTo>
                    <a:pt x="38" y="183"/>
                    <a:pt x="36" y="155"/>
                    <a:pt x="39" y="129"/>
                  </a:cubicBezTo>
                  <a:cubicBezTo>
                    <a:pt x="42" y="105"/>
                    <a:pt x="47" y="86"/>
                    <a:pt x="62" y="67"/>
                  </a:cubicBezTo>
                  <a:close/>
                  <a:moveTo>
                    <a:pt x="118" y="319"/>
                  </a:moveTo>
                  <a:cubicBezTo>
                    <a:pt x="118" y="319"/>
                    <a:pt x="118" y="319"/>
                    <a:pt x="118" y="319"/>
                  </a:cubicBezTo>
                  <a:cubicBezTo>
                    <a:pt x="118" y="320"/>
                    <a:pt x="118" y="320"/>
                    <a:pt x="118" y="320"/>
                  </a:cubicBezTo>
                  <a:cubicBezTo>
                    <a:pt x="119" y="321"/>
                    <a:pt x="119" y="321"/>
                    <a:pt x="119" y="321"/>
                  </a:cubicBezTo>
                  <a:cubicBezTo>
                    <a:pt x="120" y="321"/>
                    <a:pt x="118" y="319"/>
                    <a:pt x="118" y="319"/>
                  </a:cubicBezTo>
                  <a:close/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4" name="Freeform 102">
              <a:extLst>
                <a:ext uri="{FF2B5EF4-FFF2-40B4-BE49-F238E27FC236}">
                  <a16:creationId xmlns:a16="http://schemas.microsoft.com/office/drawing/2014/main" id="{8DECA945-93D8-4257-8ECD-5BED9C8D8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31"/>
              <a:ext cx="242" cy="868"/>
            </a:xfrm>
            <a:custGeom>
              <a:avLst/>
              <a:gdLst>
                <a:gd name="T0" fmla="*/ 1130 w 106"/>
                <a:gd name="T1" fmla="*/ 4870 h 357"/>
                <a:gd name="T2" fmla="*/ 1260 w 106"/>
                <a:gd name="T3" fmla="*/ 4641 h 357"/>
                <a:gd name="T4" fmla="*/ 918 w 106"/>
                <a:gd name="T5" fmla="*/ 4600 h 357"/>
                <a:gd name="T6" fmla="*/ 658 w 106"/>
                <a:gd name="T7" fmla="*/ 3924 h 357"/>
                <a:gd name="T8" fmla="*/ 724 w 106"/>
                <a:gd name="T9" fmla="*/ 3404 h 357"/>
                <a:gd name="T10" fmla="*/ 678 w 106"/>
                <a:gd name="T11" fmla="*/ 2743 h 357"/>
                <a:gd name="T12" fmla="*/ 621 w 106"/>
                <a:gd name="T13" fmla="*/ 1938 h 357"/>
                <a:gd name="T14" fmla="*/ 667 w 106"/>
                <a:gd name="T15" fmla="*/ 1366 h 357"/>
                <a:gd name="T16" fmla="*/ 548 w 106"/>
                <a:gd name="T17" fmla="*/ 562 h 357"/>
                <a:gd name="T18" fmla="*/ 354 w 106"/>
                <a:gd name="T19" fmla="*/ 243 h 357"/>
                <a:gd name="T20" fmla="*/ 57 w 106"/>
                <a:gd name="T21" fmla="*/ 0 h 357"/>
                <a:gd name="T22" fmla="*/ 0 w 106"/>
                <a:gd name="T23" fmla="*/ 41 h 357"/>
                <a:gd name="T24" fmla="*/ 475 w 106"/>
                <a:gd name="T25" fmla="*/ 793 h 357"/>
                <a:gd name="T26" fmla="*/ 463 w 106"/>
                <a:gd name="T27" fmla="*/ 2198 h 357"/>
                <a:gd name="T28" fmla="*/ 167 w 106"/>
                <a:gd name="T29" fmla="*/ 5060 h 357"/>
                <a:gd name="T30" fmla="*/ 121 w 106"/>
                <a:gd name="T31" fmla="*/ 5130 h 357"/>
                <a:gd name="T32" fmla="*/ 308 w 106"/>
                <a:gd name="T33" fmla="*/ 5120 h 357"/>
                <a:gd name="T34" fmla="*/ 658 w 106"/>
                <a:gd name="T35" fmla="*/ 5018 h 357"/>
                <a:gd name="T36" fmla="*/ 984 w 106"/>
                <a:gd name="T37" fmla="*/ 4943 h 357"/>
                <a:gd name="T38" fmla="*/ 1130 w 106"/>
                <a:gd name="T39" fmla="*/ 4870 h 35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6" h="357">
                  <a:moveTo>
                    <a:pt x="95" y="339"/>
                  </a:moveTo>
                  <a:cubicBezTo>
                    <a:pt x="98" y="335"/>
                    <a:pt x="102" y="329"/>
                    <a:pt x="106" y="323"/>
                  </a:cubicBezTo>
                  <a:cubicBezTo>
                    <a:pt x="96" y="324"/>
                    <a:pt x="86" y="323"/>
                    <a:pt x="77" y="320"/>
                  </a:cubicBezTo>
                  <a:cubicBezTo>
                    <a:pt x="59" y="313"/>
                    <a:pt x="55" y="290"/>
                    <a:pt x="55" y="273"/>
                  </a:cubicBezTo>
                  <a:cubicBezTo>
                    <a:pt x="55" y="261"/>
                    <a:pt x="60" y="249"/>
                    <a:pt x="61" y="237"/>
                  </a:cubicBezTo>
                  <a:cubicBezTo>
                    <a:pt x="62" y="221"/>
                    <a:pt x="60" y="206"/>
                    <a:pt x="57" y="191"/>
                  </a:cubicBezTo>
                  <a:cubicBezTo>
                    <a:pt x="54" y="171"/>
                    <a:pt x="50" y="155"/>
                    <a:pt x="52" y="135"/>
                  </a:cubicBezTo>
                  <a:cubicBezTo>
                    <a:pt x="53" y="122"/>
                    <a:pt x="56" y="109"/>
                    <a:pt x="56" y="95"/>
                  </a:cubicBezTo>
                  <a:cubicBezTo>
                    <a:pt x="57" y="74"/>
                    <a:pt x="55" y="58"/>
                    <a:pt x="46" y="39"/>
                  </a:cubicBezTo>
                  <a:cubicBezTo>
                    <a:pt x="42" y="30"/>
                    <a:pt x="38" y="23"/>
                    <a:pt x="30" y="17"/>
                  </a:cubicBezTo>
                  <a:cubicBezTo>
                    <a:pt x="22" y="11"/>
                    <a:pt x="10" y="8"/>
                    <a:pt x="5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0" y="20"/>
                    <a:pt x="29" y="24"/>
                    <a:pt x="40" y="55"/>
                  </a:cubicBezTo>
                  <a:cubicBezTo>
                    <a:pt x="52" y="90"/>
                    <a:pt x="41" y="113"/>
                    <a:pt x="39" y="153"/>
                  </a:cubicBezTo>
                  <a:cubicBezTo>
                    <a:pt x="37" y="193"/>
                    <a:pt x="56" y="290"/>
                    <a:pt x="14" y="352"/>
                  </a:cubicBezTo>
                  <a:cubicBezTo>
                    <a:pt x="13" y="354"/>
                    <a:pt x="11" y="355"/>
                    <a:pt x="10" y="357"/>
                  </a:cubicBezTo>
                  <a:cubicBezTo>
                    <a:pt x="15" y="356"/>
                    <a:pt x="21" y="356"/>
                    <a:pt x="26" y="356"/>
                  </a:cubicBezTo>
                  <a:cubicBezTo>
                    <a:pt x="36" y="354"/>
                    <a:pt x="46" y="351"/>
                    <a:pt x="55" y="349"/>
                  </a:cubicBezTo>
                  <a:cubicBezTo>
                    <a:pt x="66" y="348"/>
                    <a:pt x="74" y="348"/>
                    <a:pt x="83" y="344"/>
                  </a:cubicBezTo>
                  <a:cubicBezTo>
                    <a:pt x="87" y="342"/>
                    <a:pt x="91" y="341"/>
                    <a:pt x="95" y="339"/>
                  </a:cubicBezTo>
                  <a:close/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5" name="Freeform 103">
              <a:extLst>
                <a:ext uri="{FF2B5EF4-FFF2-40B4-BE49-F238E27FC236}">
                  <a16:creationId xmlns:a16="http://schemas.microsoft.com/office/drawing/2014/main" id="{909470BD-B976-4885-ABCF-58459E6E6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3414"/>
              <a:ext cx="226" cy="44"/>
            </a:xfrm>
            <a:custGeom>
              <a:avLst/>
              <a:gdLst>
                <a:gd name="T0" fmla="*/ 57 w 99"/>
                <a:gd name="T1" fmla="*/ 220 h 18"/>
                <a:gd name="T2" fmla="*/ 288 w 99"/>
                <a:gd name="T3" fmla="*/ 174 h 18"/>
                <a:gd name="T4" fmla="*/ 678 w 99"/>
                <a:gd name="T5" fmla="*/ 103 h 18"/>
                <a:gd name="T6" fmla="*/ 1000 w 99"/>
                <a:gd name="T7" fmla="*/ 120 h 18"/>
                <a:gd name="T8" fmla="*/ 1178 w 99"/>
                <a:gd name="T9" fmla="*/ 144 h 18"/>
                <a:gd name="T10" fmla="*/ 902 w 99"/>
                <a:gd name="T11" fmla="*/ 42 h 18"/>
                <a:gd name="T12" fmla="*/ 500 w 99"/>
                <a:gd name="T13" fmla="*/ 12 h 18"/>
                <a:gd name="T14" fmla="*/ 251 w 99"/>
                <a:gd name="T15" fmla="*/ 29 h 18"/>
                <a:gd name="T16" fmla="*/ 0 w 99"/>
                <a:gd name="T17" fmla="*/ 7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9" h="18">
                  <a:moveTo>
                    <a:pt x="5" y="15"/>
                  </a:moveTo>
                  <a:cubicBezTo>
                    <a:pt x="10" y="18"/>
                    <a:pt x="19" y="13"/>
                    <a:pt x="24" y="12"/>
                  </a:cubicBezTo>
                  <a:cubicBezTo>
                    <a:pt x="35" y="9"/>
                    <a:pt x="46" y="7"/>
                    <a:pt x="57" y="7"/>
                  </a:cubicBezTo>
                  <a:cubicBezTo>
                    <a:pt x="67" y="6"/>
                    <a:pt x="75" y="6"/>
                    <a:pt x="84" y="8"/>
                  </a:cubicBezTo>
                  <a:cubicBezTo>
                    <a:pt x="89" y="9"/>
                    <a:pt x="94" y="11"/>
                    <a:pt x="99" y="10"/>
                  </a:cubicBezTo>
                  <a:cubicBezTo>
                    <a:pt x="92" y="11"/>
                    <a:pt x="83" y="5"/>
                    <a:pt x="76" y="3"/>
                  </a:cubicBezTo>
                  <a:cubicBezTo>
                    <a:pt x="64" y="1"/>
                    <a:pt x="53" y="3"/>
                    <a:pt x="42" y="1"/>
                  </a:cubicBezTo>
                  <a:cubicBezTo>
                    <a:pt x="35" y="0"/>
                    <a:pt x="28" y="1"/>
                    <a:pt x="21" y="2"/>
                  </a:cubicBezTo>
                  <a:cubicBezTo>
                    <a:pt x="14" y="3"/>
                    <a:pt x="6" y="5"/>
                    <a:pt x="0" y="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6" name="Freeform 104">
              <a:extLst>
                <a:ext uri="{FF2B5EF4-FFF2-40B4-BE49-F238E27FC236}">
                  <a16:creationId xmlns:a16="http://schemas.microsoft.com/office/drawing/2014/main" id="{96BAAD3F-1464-481B-BBCA-E42E21E7D7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95" y="1543"/>
              <a:ext cx="669" cy="1161"/>
            </a:xfrm>
            <a:custGeom>
              <a:avLst/>
              <a:gdLst>
                <a:gd name="T0" fmla="*/ 3452 w 293"/>
                <a:gd name="T1" fmla="*/ 623 h 477"/>
                <a:gd name="T2" fmla="*/ 3295 w 293"/>
                <a:gd name="T3" fmla="*/ 392 h 477"/>
                <a:gd name="T4" fmla="*/ 3080 w 293"/>
                <a:gd name="T5" fmla="*/ 219 h 477"/>
                <a:gd name="T6" fmla="*/ 2653 w 293"/>
                <a:gd name="T7" fmla="*/ 0 h 477"/>
                <a:gd name="T8" fmla="*/ 3060 w 293"/>
                <a:gd name="T9" fmla="*/ 360 h 477"/>
                <a:gd name="T10" fmla="*/ 3034 w 293"/>
                <a:gd name="T11" fmla="*/ 764 h 477"/>
                <a:gd name="T12" fmla="*/ 2941 w 293"/>
                <a:gd name="T13" fmla="*/ 1037 h 477"/>
                <a:gd name="T14" fmla="*/ 2950 w 293"/>
                <a:gd name="T15" fmla="*/ 1309 h 477"/>
                <a:gd name="T16" fmla="*/ 3096 w 293"/>
                <a:gd name="T17" fmla="*/ 1772 h 477"/>
                <a:gd name="T18" fmla="*/ 2856 w 293"/>
                <a:gd name="T19" fmla="*/ 1920 h 477"/>
                <a:gd name="T20" fmla="*/ 2681 w 293"/>
                <a:gd name="T21" fmla="*/ 1801 h 477"/>
                <a:gd name="T22" fmla="*/ 2429 w 293"/>
                <a:gd name="T23" fmla="*/ 1731 h 477"/>
                <a:gd name="T24" fmla="*/ 2085 w 293"/>
                <a:gd name="T25" fmla="*/ 1616 h 477"/>
                <a:gd name="T26" fmla="*/ 2950 w 293"/>
                <a:gd name="T27" fmla="*/ 2512 h 477"/>
                <a:gd name="T28" fmla="*/ 2486 w 293"/>
                <a:gd name="T29" fmla="*/ 2234 h 477"/>
                <a:gd name="T30" fmla="*/ 1726 w 293"/>
                <a:gd name="T31" fmla="*/ 1930 h 477"/>
                <a:gd name="T32" fmla="*/ 845 w 293"/>
                <a:gd name="T33" fmla="*/ 1748 h 477"/>
                <a:gd name="T34" fmla="*/ 0 w 293"/>
                <a:gd name="T35" fmla="*/ 1760 h 477"/>
                <a:gd name="T36" fmla="*/ 975 w 293"/>
                <a:gd name="T37" fmla="*/ 1920 h 477"/>
                <a:gd name="T38" fmla="*/ 1975 w 293"/>
                <a:gd name="T39" fmla="*/ 2264 h 477"/>
                <a:gd name="T40" fmla="*/ 2738 w 293"/>
                <a:gd name="T41" fmla="*/ 3218 h 477"/>
                <a:gd name="T42" fmla="*/ 2201 w 293"/>
                <a:gd name="T43" fmla="*/ 2999 h 477"/>
                <a:gd name="T44" fmla="*/ 1454 w 293"/>
                <a:gd name="T45" fmla="*/ 2784 h 477"/>
                <a:gd name="T46" fmla="*/ 1950 w 293"/>
                <a:gd name="T47" fmla="*/ 3098 h 477"/>
                <a:gd name="T48" fmla="*/ 2596 w 293"/>
                <a:gd name="T49" fmla="*/ 3520 h 477"/>
                <a:gd name="T50" fmla="*/ 2913 w 293"/>
                <a:gd name="T51" fmla="*/ 4486 h 477"/>
                <a:gd name="T52" fmla="*/ 1881 w 293"/>
                <a:gd name="T53" fmla="*/ 3982 h 477"/>
                <a:gd name="T54" fmla="*/ 2633 w 293"/>
                <a:gd name="T55" fmla="*/ 4527 h 477"/>
                <a:gd name="T56" fmla="*/ 2774 w 293"/>
                <a:gd name="T57" fmla="*/ 5622 h 477"/>
                <a:gd name="T58" fmla="*/ 2190 w 293"/>
                <a:gd name="T59" fmla="*/ 6445 h 477"/>
                <a:gd name="T60" fmla="*/ 2032 w 293"/>
                <a:gd name="T61" fmla="*/ 6878 h 477"/>
                <a:gd name="T62" fmla="*/ 2738 w 293"/>
                <a:gd name="T63" fmla="*/ 6073 h 477"/>
                <a:gd name="T64" fmla="*/ 3210 w 293"/>
                <a:gd name="T65" fmla="*/ 5077 h 477"/>
                <a:gd name="T66" fmla="*/ 3226 w 293"/>
                <a:gd name="T67" fmla="*/ 4586 h 477"/>
                <a:gd name="T68" fmla="*/ 3331 w 293"/>
                <a:gd name="T69" fmla="*/ 4165 h 477"/>
                <a:gd name="T70" fmla="*/ 3210 w 293"/>
                <a:gd name="T71" fmla="*/ 3561 h 477"/>
                <a:gd name="T72" fmla="*/ 3368 w 293"/>
                <a:gd name="T73" fmla="*/ 3145 h 477"/>
                <a:gd name="T74" fmla="*/ 3226 w 293"/>
                <a:gd name="T75" fmla="*/ 2653 h 477"/>
                <a:gd name="T76" fmla="*/ 3368 w 293"/>
                <a:gd name="T77" fmla="*/ 2293 h 477"/>
                <a:gd name="T78" fmla="*/ 3283 w 293"/>
                <a:gd name="T79" fmla="*/ 1558 h 477"/>
                <a:gd name="T80" fmla="*/ 3477 w 293"/>
                <a:gd name="T81" fmla="*/ 776 h 477"/>
                <a:gd name="T82" fmla="*/ 3452 w 293"/>
                <a:gd name="T83" fmla="*/ 623 h 477"/>
                <a:gd name="T84" fmla="*/ 2856 w 293"/>
                <a:gd name="T85" fmla="*/ 1920 h 477"/>
                <a:gd name="T86" fmla="*/ 2966 w 293"/>
                <a:gd name="T87" fmla="*/ 1974 h 477"/>
                <a:gd name="T88" fmla="*/ 2856 w 293"/>
                <a:gd name="T89" fmla="*/ 1920 h 47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93" h="477">
                  <a:moveTo>
                    <a:pt x="290" y="43"/>
                  </a:moveTo>
                  <a:cubicBezTo>
                    <a:pt x="284" y="39"/>
                    <a:pt x="282" y="32"/>
                    <a:pt x="277" y="27"/>
                  </a:cubicBezTo>
                  <a:cubicBezTo>
                    <a:pt x="272" y="22"/>
                    <a:pt x="265" y="18"/>
                    <a:pt x="259" y="15"/>
                  </a:cubicBezTo>
                  <a:cubicBezTo>
                    <a:pt x="249" y="9"/>
                    <a:pt x="234" y="0"/>
                    <a:pt x="223" y="0"/>
                  </a:cubicBezTo>
                  <a:cubicBezTo>
                    <a:pt x="232" y="11"/>
                    <a:pt x="249" y="12"/>
                    <a:pt x="257" y="25"/>
                  </a:cubicBezTo>
                  <a:cubicBezTo>
                    <a:pt x="264" y="35"/>
                    <a:pt x="263" y="45"/>
                    <a:pt x="255" y="53"/>
                  </a:cubicBezTo>
                  <a:cubicBezTo>
                    <a:pt x="249" y="60"/>
                    <a:pt x="248" y="61"/>
                    <a:pt x="247" y="72"/>
                  </a:cubicBezTo>
                  <a:cubicBezTo>
                    <a:pt x="246" y="79"/>
                    <a:pt x="246" y="84"/>
                    <a:pt x="248" y="91"/>
                  </a:cubicBezTo>
                  <a:cubicBezTo>
                    <a:pt x="252" y="102"/>
                    <a:pt x="265" y="110"/>
                    <a:pt x="260" y="123"/>
                  </a:cubicBezTo>
                  <a:cubicBezTo>
                    <a:pt x="257" y="131"/>
                    <a:pt x="247" y="136"/>
                    <a:pt x="240" y="133"/>
                  </a:cubicBezTo>
                  <a:cubicBezTo>
                    <a:pt x="235" y="131"/>
                    <a:pt x="230" y="127"/>
                    <a:pt x="225" y="125"/>
                  </a:cubicBezTo>
                  <a:cubicBezTo>
                    <a:pt x="218" y="123"/>
                    <a:pt x="210" y="122"/>
                    <a:pt x="204" y="120"/>
                  </a:cubicBezTo>
                  <a:cubicBezTo>
                    <a:pt x="194" y="117"/>
                    <a:pt x="185" y="113"/>
                    <a:pt x="175" y="112"/>
                  </a:cubicBezTo>
                  <a:cubicBezTo>
                    <a:pt x="200" y="125"/>
                    <a:pt x="249" y="138"/>
                    <a:pt x="248" y="174"/>
                  </a:cubicBezTo>
                  <a:cubicBezTo>
                    <a:pt x="235" y="170"/>
                    <a:pt x="222" y="161"/>
                    <a:pt x="209" y="155"/>
                  </a:cubicBezTo>
                  <a:cubicBezTo>
                    <a:pt x="190" y="145"/>
                    <a:pt x="167" y="138"/>
                    <a:pt x="145" y="134"/>
                  </a:cubicBezTo>
                  <a:cubicBezTo>
                    <a:pt x="120" y="129"/>
                    <a:pt x="97" y="122"/>
                    <a:pt x="71" y="121"/>
                  </a:cubicBezTo>
                  <a:cubicBezTo>
                    <a:pt x="49" y="121"/>
                    <a:pt x="21" y="124"/>
                    <a:pt x="0" y="122"/>
                  </a:cubicBezTo>
                  <a:cubicBezTo>
                    <a:pt x="26" y="129"/>
                    <a:pt x="55" y="128"/>
                    <a:pt x="82" y="133"/>
                  </a:cubicBezTo>
                  <a:cubicBezTo>
                    <a:pt x="109" y="138"/>
                    <a:pt x="141" y="144"/>
                    <a:pt x="166" y="157"/>
                  </a:cubicBezTo>
                  <a:cubicBezTo>
                    <a:pt x="190" y="170"/>
                    <a:pt x="231" y="191"/>
                    <a:pt x="230" y="223"/>
                  </a:cubicBezTo>
                  <a:cubicBezTo>
                    <a:pt x="215" y="217"/>
                    <a:pt x="200" y="212"/>
                    <a:pt x="185" y="208"/>
                  </a:cubicBezTo>
                  <a:cubicBezTo>
                    <a:pt x="165" y="202"/>
                    <a:pt x="143" y="193"/>
                    <a:pt x="122" y="193"/>
                  </a:cubicBezTo>
                  <a:cubicBezTo>
                    <a:pt x="136" y="200"/>
                    <a:pt x="149" y="209"/>
                    <a:pt x="164" y="215"/>
                  </a:cubicBezTo>
                  <a:cubicBezTo>
                    <a:pt x="184" y="222"/>
                    <a:pt x="202" y="228"/>
                    <a:pt x="218" y="244"/>
                  </a:cubicBezTo>
                  <a:cubicBezTo>
                    <a:pt x="236" y="261"/>
                    <a:pt x="244" y="286"/>
                    <a:pt x="245" y="311"/>
                  </a:cubicBezTo>
                  <a:cubicBezTo>
                    <a:pt x="220" y="292"/>
                    <a:pt x="187" y="288"/>
                    <a:pt x="158" y="276"/>
                  </a:cubicBezTo>
                  <a:cubicBezTo>
                    <a:pt x="178" y="288"/>
                    <a:pt x="205" y="297"/>
                    <a:pt x="221" y="314"/>
                  </a:cubicBezTo>
                  <a:cubicBezTo>
                    <a:pt x="240" y="336"/>
                    <a:pt x="250" y="364"/>
                    <a:pt x="233" y="390"/>
                  </a:cubicBezTo>
                  <a:cubicBezTo>
                    <a:pt x="218" y="411"/>
                    <a:pt x="196" y="424"/>
                    <a:pt x="184" y="447"/>
                  </a:cubicBezTo>
                  <a:cubicBezTo>
                    <a:pt x="178" y="456"/>
                    <a:pt x="174" y="467"/>
                    <a:pt x="171" y="477"/>
                  </a:cubicBezTo>
                  <a:cubicBezTo>
                    <a:pt x="183" y="460"/>
                    <a:pt x="198" y="457"/>
                    <a:pt x="230" y="421"/>
                  </a:cubicBezTo>
                  <a:cubicBezTo>
                    <a:pt x="251" y="399"/>
                    <a:pt x="263" y="374"/>
                    <a:pt x="270" y="352"/>
                  </a:cubicBezTo>
                  <a:cubicBezTo>
                    <a:pt x="274" y="341"/>
                    <a:pt x="269" y="328"/>
                    <a:pt x="271" y="318"/>
                  </a:cubicBezTo>
                  <a:cubicBezTo>
                    <a:pt x="273" y="306"/>
                    <a:pt x="280" y="297"/>
                    <a:pt x="280" y="289"/>
                  </a:cubicBezTo>
                  <a:cubicBezTo>
                    <a:pt x="282" y="261"/>
                    <a:pt x="272" y="264"/>
                    <a:pt x="270" y="247"/>
                  </a:cubicBezTo>
                  <a:cubicBezTo>
                    <a:pt x="268" y="230"/>
                    <a:pt x="281" y="234"/>
                    <a:pt x="283" y="218"/>
                  </a:cubicBezTo>
                  <a:cubicBezTo>
                    <a:pt x="285" y="202"/>
                    <a:pt x="271" y="198"/>
                    <a:pt x="271" y="184"/>
                  </a:cubicBezTo>
                  <a:cubicBezTo>
                    <a:pt x="271" y="170"/>
                    <a:pt x="283" y="173"/>
                    <a:pt x="283" y="159"/>
                  </a:cubicBezTo>
                  <a:cubicBezTo>
                    <a:pt x="283" y="140"/>
                    <a:pt x="276" y="125"/>
                    <a:pt x="276" y="108"/>
                  </a:cubicBezTo>
                  <a:cubicBezTo>
                    <a:pt x="276" y="91"/>
                    <a:pt x="293" y="67"/>
                    <a:pt x="292" y="54"/>
                  </a:cubicBezTo>
                  <a:cubicBezTo>
                    <a:pt x="291" y="50"/>
                    <a:pt x="291" y="46"/>
                    <a:pt x="290" y="43"/>
                  </a:cubicBezTo>
                  <a:close/>
                  <a:moveTo>
                    <a:pt x="240" y="133"/>
                  </a:moveTo>
                  <a:cubicBezTo>
                    <a:pt x="243" y="134"/>
                    <a:pt x="246" y="136"/>
                    <a:pt x="249" y="137"/>
                  </a:cubicBezTo>
                  <a:cubicBezTo>
                    <a:pt x="246" y="137"/>
                    <a:pt x="243" y="135"/>
                    <a:pt x="240" y="133"/>
                  </a:cubicBezTo>
                  <a:close/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7" name="Freeform 105">
              <a:extLst>
                <a:ext uri="{FF2B5EF4-FFF2-40B4-BE49-F238E27FC236}">
                  <a16:creationId xmlns:a16="http://schemas.microsoft.com/office/drawing/2014/main" id="{35CBCA73-FEAB-40BE-A126-95C430D1E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317"/>
              <a:ext cx="96" cy="280"/>
            </a:xfrm>
            <a:custGeom>
              <a:avLst/>
              <a:gdLst>
                <a:gd name="T0" fmla="*/ 0 w 42"/>
                <a:gd name="T1" fmla="*/ 0 h 115"/>
                <a:gd name="T2" fmla="*/ 261 w 42"/>
                <a:gd name="T3" fmla="*/ 925 h 115"/>
                <a:gd name="T4" fmla="*/ 261 w 42"/>
                <a:gd name="T5" fmla="*/ 1388 h 115"/>
                <a:gd name="T6" fmla="*/ 391 w 42"/>
                <a:gd name="T7" fmla="*/ 1661 h 115"/>
                <a:gd name="T8" fmla="*/ 370 w 42"/>
                <a:gd name="T9" fmla="*/ 1441 h 115"/>
                <a:gd name="T10" fmla="*/ 455 w 42"/>
                <a:gd name="T11" fmla="*/ 1198 h 115"/>
                <a:gd name="T12" fmla="*/ 370 w 42"/>
                <a:gd name="T13" fmla="*/ 492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115">
                  <a:moveTo>
                    <a:pt x="0" y="0"/>
                  </a:moveTo>
                  <a:cubicBezTo>
                    <a:pt x="12" y="19"/>
                    <a:pt x="27" y="40"/>
                    <a:pt x="22" y="64"/>
                  </a:cubicBezTo>
                  <a:cubicBezTo>
                    <a:pt x="20" y="76"/>
                    <a:pt x="18" y="84"/>
                    <a:pt x="22" y="96"/>
                  </a:cubicBezTo>
                  <a:cubicBezTo>
                    <a:pt x="23" y="101"/>
                    <a:pt x="26" y="115"/>
                    <a:pt x="33" y="115"/>
                  </a:cubicBezTo>
                  <a:cubicBezTo>
                    <a:pt x="32" y="110"/>
                    <a:pt x="30" y="105"/>
                    <a:pt x="31" y="100"/>
                  </a:cubicBezTo>
                  <a:cubicBezTo>
                    <a:pt x="32" y="94"/>
                    <a:pt x="37" y="89"/>
                    <a:pt x="38" y="83"/>
                  </a:cubicBezTo>
                  <a:cubicBezTo>
                    <a:pt x="42" y="65"/>
                    <a:pt x="36" y="50"/>
                    <a:pt x="31" y="3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8" name="Freeform 106">
              <a:extLst>
                <a:ext uri="{FF2B5EF4-FFF2-40B4-BE49-F238E27FC236}">
                  <a16:creationId xmlns:a16="http://schemas.microsoft.com/office/drawing/2014/main" id="{26973474-7012-4C64-B41D-7D91880A8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767"/>
              <a:ext cx="87" cy="700"/>
            </a:xfrm>
            <a:custGeom>
              <a:avLst/>
              <a:gdLst>
                <a:gd name="T0" fmla="*/ 179 w 38"/>
                <a:gd name="T1" fmla="*/ 763 h 288"/>
                <a:gd name="T2" fmla="*/ 240 w 38"/>
                <a:gd name="T3" fmla="*/ 1123 h 288"/>
                <a:gd name="T4" fmla="*/ 252 w 38"/>
                <a:gd name="T5" fmla="*/ 1536 h 288"/>
                <a:gd name="T6" fmla="*/ 240 w 38"/>
                <a:gd name="T7" fmla="*/ 2268 h 288"/>
                <a:gd name="T8" fmla="*/ 277 w 38"/>
                <a:gd name="T9" fmla="*/ 3172 h 288"/>
                <a:gd name="T10" fmla="*/ 456 w 38"/>
                <a:gd name="T11" fmla="*/ 4134 h 288"/>
                <a:gd name="T12" fmla="*/ 240 w 38"/>
                <a:gd name="T13" fmla="*/ 3804 h 288"/>
                <a:gd name="T14" fmla="*/ 131 w 38"/>
                <a:gd name="T15" fmla="*/ 3332 h 288"/>
                <a:gd name="T16" fmla="*/ 85 w 38"/>
                <a:gd name="T17" fmla="*/ 2640 h 288"/>
                <a:gd name="T18" fmla="*/ 37 w 38"/>
                <a:gd name="T19" fmla="*/ 1779 h 288"/>
                <a:gd name="T20" fmla="*/ 48 w 38"/>
                <a:gd name="T21" fmla="*/ 1135 h 288"/>
                <a:gd name="T22" fmla="*/ 48 w 38"/>
                <a:gd name="T23" fmla="*/ 561 h 288"/>
                <a:gd name="T24" fmla="*/ 195 w 38"/>
                <a:gd name="T25" fmla="*/ 141 h 288"/>
                <a:gd name="T26" fmla="*/ 215 w 38"/>
                <a:gd name="T27" fmla="*/ 0 h 28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288">
                  <a:moveTo>
                    <a:pt x="15" y="53"/>
                  </a:moveTo>
                  <a:cubicBezTo>
                    <a:pt x="18" y="60"/>
                    <a:pt x="19" y="71"/>
                    <a:pt x="20" y="78"/>
                  </a:cubicBezTo>
                  <a:cubicBezTo>
                    <a:pt x="21" y="88"/>
                    <a:pt x="21" y="98"/>
                    <a:pt x="21" y="107"/>
                  </a:cubicBezTo>
                  <a:cubicBezTo>
                    <a:pt x="20" y="124"/>
                    <a:pt x="20" y="141"/>
                    <a:pt x="20" y="158"/>
                  </a:cubicBezTo>
                  <a:cubicBezTo>
                    <a:pt x="20" y="179"/>
                    <a:pt x="20" y="199"/>
                    <a:pt x="23" y="221"/>
                  </a:cubicBezTo>
                  <a:cubicBezTo>
                    <a:pt x="25" y="244"/>
                    <a:pt x="31" y="266"/>
                    <a:pt x="38" y="288"/>
                  </a:cubicBezTo>
                  <a:cubicBezTo>
                    <a:pt x="32" y="281"/>
                    <a:pt x="24" y="274"/>
                    <a:pt x="20" y="265"/>
                  </a:cubicBezTo>
                  <a:cubicBezTo>
                    <a:pt x="11" y="249"/>
                    <a:pt x="17" y="249"/>
                    <a:pt x="11" y="232"/>
                  </a:cubicBezTo>
                  <a:cubicBezTo>
                    <a:pt x="6" y="216"/>
                    <a:pt x="6" y="201"/>
                    <a:pt x="7" y="184"/>
                  </a:cubicBezTo>
                  <a:cubicBezTo>
                    <a:pt x="7" y="170"/>
                    <a:pt x="1" y="137"/>
                    <a:pt x="3" y="124"/>
                  </a:cubicBezTo>
                  <a:cubicBezTo>
                    <a:pt x="5" y="109"/>
                    <a:pt x="4" y="94"/>
                    <a:pt x="4" y="79"/>
                  </a:cubicBezTo>
                  <a:cubicBezTo>
                    <a:pt x="3" y="66"/>
                    <a:pt x="0" y="52"/>
                    <a:pt x="4" y="39"/>
                  </a:cubicBezTo>
                  <a:cubicBezTo>
                    <a:pt x="8" y="29"/>
                    <a:pt x="11" y="19"/>
                    <a:pt x="16" y="10"/>
                  </a:cubicBezTo>
                  <a:cubicBezTo>
                    <a:pt x="18" y="6"/>
                    <a:pt x="17" y="5"/>
                    <a:pt x="18" y="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99" name="Freeform 107">
              <a:extLst>
                <a:ext uri="{FF2B5EF4-FFF2-40B4-BE49-F238E27FC236}">
                  <a16:creationId xmlns:a16="http://schemas.microsoft.com/office/drawing/2014/main" id="{2674A374-0EB7-4316-9F91-F2835C3D0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957"/>
              <a:ext cx="156" cy="384"/>
            </a:xfrm>
            <a:custGeom>
              <a:avLst/>
              <a:gdLst>
                <a:gd name="T0" fmla="*/ 773 w 68"/>
                <a:gd name="T1" fmla="*/ 243 h 158"/>
                <a:gd name="T2" fmla="*/ 700 w 68"/>
                <a:gd name="T3" fmla="*/ 921 h 158"/>
                <a:gd name="T4" fmla="*/ 785 w 68"/>
                <a:gd name="T5" fmla="*/ 1796 h 158"/>
                <a:gd name="T6" fmla="*/ 436 w 68"/>
                <a:gd name="T7" fmla="*/ 2255 h 158"/>
                <a:gd name="T8" fmla="*/ 0 w 68"/>
                <a:gd name="T9" fmla="*/ 1966 h 158"/>
                <a:gd name="T10" fmla="*/ 301 w 68"/>
                <a:gd name="T11" fmla="*/ 1937 h 158"/>
                <a:gd name="T12" fmla="*/ 353 w 68"/>
                <a:gd name="T13" fmla="*/ 1346 h 158"/>
                <a:gd name="T14" fmla="*/ 615 w 68"/>
                <a:gd name="T15" fmla="*/ 503 h 158"/>
                <a:gd name="T16" fmla="*/ 711 w 68"/>
                <a:gd name="T17" fmla="*/ 170 h 158"/>
                <a:gd name="T18" fmla="*/ 773 w 68"/>
                <a:gd name="T19" fmla="*/ 0 h 1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8" h="158">
                  <a:moveTo>
                    <a:pt x="64" y="17"/>
                  </a:moveTo>
                  <a:cubicBezTo>
                    <a:pt x="68" y="31"/>
                    <a:pt x="59" y="50"/>
                    <a:pt x="58" y="64"/>
                  </a:cubicBezTo>
                  <a:cubicBezTo>
                    <a:pt x="57" y="85"/>
                    <a:pt x="66" y="104"/>
                    <a:pt x="65" y="125"/>
                  </a:cubicBezTo>
                  <a:cubicBezTo>
                    <a:pt x="64" y="139"/>
                    <a:pt x="52" y="158"/>
                    <a:pt x="36" y="157"/>
                  </a:cubicBezTo>
                  <a:cubicBezTo>
                    <a:pt x="24" y="157"/>
                    <a:pt x="8" y="145"/>
                    <a:pt x="0" y="137"/>
                  </a:cubicBezTo>
                  <a:cubicBezTo>
                    <a:pt x="7" y="143"/>
                    <a:pt x="18" y="141"/>
                    <a:pt x="25" y="135"/>
                  </a:cubicBezTo>
                  <a:cubicBezTo>
                    <a:pt x="37" y="125"/>
                    <a:pt x="29" y="108"/>
                    <a:pt x="29" y="94"/>
                  </a:cubicBezTo>
                  <a:cubicBezTo>
                    <a:pt x="28" y="74"/>
                    <a:pt x="41" y="52"/>
                    <a:pt x="51" y="35"/>
                  </a:cubicBezTo>
                  <a:cubicBezTo>
                    <a:pt x="56" y="26"/>
                    <a:pt x="57" y="22"/>
                    <a:pt x="59" y="12"/>
                  </a:cubicBezTo>
                  <a:cubicBezTo>
                    <a:pt x="60" y="8"/>
                    <a:pt x="61" y="4"/>
                    <a:pt x="64" y="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0" name="Freeform 108">
              <a:extLst>
                <a:ext uri="{FF2B5EF4-FFF2-40B4-BE49-F238E27FC236}">
                  <a16:creationId xmlns:a16="http://schemas.microsoft.com/office/drawing/2014/main" id="{DF41FEBD-DCEF-4320-A7D9-4EE95CCDF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049"/>
              <a:ext cx="64" cy="268"/>
            </a:xfrm>
            <a:custGeom>
              <a:avLst/>
              <a:gdLst>
                <a:gd name="T0" fmla="*/ 334 w 28"/>
                <a:gd name="T1" fmla="*/ 0 h 110"/>
                <a:gd name="T2" fmla="*/ 288 w 28"/>
                <a:gd name="T3" fmla="*/ 938 h 110"/>
                <a:gd name="T4" fmla="*/ 0 w 28"/>
                <a:gd name="T5" fmla="*/ 1591 h 110"/>
                <a:gd name="T6" fmla="*/ 121 w 28"/>
                <a:gd name="T7" fmla="*/ 926 h 110"/>
                <a:gd name="T8" fmla="*/ 288 w 28"/>
                <a:gd name="T9" fmla="*/ 141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10">
                  <a:moveTo>
                    <a:pt x="28" y="0"/>
                  </a:moveTo>
                  <a:cubicBezTo>
                    <a:pt x="24" y="22"/>
                    <a:pt x="23" y="42"/>
                    <a:pt x="24" y="65"/>
                  </a:cubicBezTo>
                  <a:cubicBezTo>
                    <a:pt x="25" y="84"/>
                    <a:pt x="23" y="107"/>
                    <a:pt x="0" y="110"/>
                  </a:cubicBezTo>
                  <a:cubicBezTo>
                    <a:pt x="18" y="99"/>
                    <a:pt x="12" y="81"/>
                    <a:pt x="10" y="64"/>
                  </a:cubicBezTo>
                  <a:cubicBezTo>
                    <a:pt x="7" y="45"/>
                    <a:pt x="21" y="29"/>
                    <a:pt x="24" y="10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1" name="Freeform 109">
              <a:extLst>
                <a:ext uri="{FF2B5EF4-FFF2-40B4-BE49-F238E27FC236}">
                  <a16:creationId xmlns:a16="http://schemas.microsoft.com/office/drawing/2014/main" id="{B506C0B5-081B-4F9E-BF14-5D70CA85E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" y="3134"/>
              <a:ext cx="29" cy="122"/>
            </a:xfrm>
            <a:custGeom>
              <a:avLst/>
              <a:gdLst>
                <a:gd name="T0" fmla="*/ 100 w 13"/>
                <a:gd name="T1" fmla="*/ 0 h 50"/>
                <a:gd name="T2" fmla="*/ 56 w 13"/>
                <a:gd name="T3" fmla="*/ 727 h 50"/>
                <a:gd name="T4" fmla="*/ 80 w 13"/>
                <a:gd name="T5" fmla="*/ 29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50">
                  <a:moveTo>
                    <a:pt x="9" y="0"/>
                  </a:moveTo>
                  <a:cubicBezTo>
                    <a:pt x="1" y="16"/>
                    <a:pt x="13" y="36"/>
                    <a:pt x="5" y="50"/>
                  </a:cubicBezTo>
                  <a:cubicBezTo>
                    <a:pt x="2" y="33"/>
                    <a:pt x="0" y="16"/>
                    <a:pt x="7" y="2"/>
                  </a:cubicBezTo>
                </a:path>
              </a:pathLst>
            </a:custGeom>
            <a:solidFill>
              <a:srgbClr val="EA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2" name="Freeform 110">
              <a:extLst>
                <a:ext uri="{FF2B5EF4-FFF2-40B4-BE49-F238E27FC236}">
                  <a16:creationId xmlns:a16="http://schemas.microsoft.com/office/drawing/2014/main" id="{57D15289-404A-4B74-AC84-64CD6B8C5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3246"/>
              <a:ext cx="237" cy="212"/>
            </a:xfrm>
            <a:custGeom>
              <a:avLst/>
              <a:gdLst>
                <a:gd name="T0" fmla="*/ 73 w 104"/>
                <a:gd name="T1" fmla="*/ 694 h 87"/>
                <a:gd name="T2" fmla="*/ 665 w 104"/>
                <a:gd name="T3" fmla="*/ 665 h 87"/>
                <a:gd name="T4" fmla="*/ 852 w 104"/>
                <a:gd name="T5" fmla="*/ 344 h 87"/>
                <a:gd name="T6" fmla="*/ 946 w 104"/>
                <a:gd name="T7" fmla="*/ 0 h 87"/>
                <a:gd name="T8" fmla="*/ 991 w 104"/>
                <a:gd name="T9" fmla="*/ 521 h 87"/>
                <a:gd name="T10" fmla="*/ 1064 w 104"/>
                <a:gd name="T11" fmla="*/ 838 h 87"/>
                <a:gd name="T12" fmla="*/ 1221 w 104"/>
                <a:gd name="T13" fmla="*/ 1260 h 87"/>
                <a:gd name="T14" fmla="*/ 1055 w 104"/>
                <a:gd name="T15" fmla="*/ 1128 h 87"/>
                <a:gd name="T16" fmla="*/ 649 w 104"/>
                <a:gd name="T17" fmla="*/ 1038 h 87"/>
                <a:gd name="T18" fmla="*/ 321 w 104"/>
                <a:gd name="T19" fmla="*/ 897 h 87"/>
                <a:gd name="T20" fmla="*/ 0 w 104"/>
                <a:gd name="T21" fmla="*/ 785 h 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87">
                  <a:moveTo>
                    <a:pt x="6" y="48"/>
                  </a:moveTo>
                  <a:cubicBezTo>
                    <a:pt x="23" y="54"/>
                    <a:pt x="41" y="56"/>
                    <a:pt x="56" y="46"/>
                  </a:cubicBezTo>
                  <a:cubicBezTo>
                    <a:pt x="64" y="40"/>
                    <a:pt x="67" y="33"/>
                    <a:pt x="72" y="24"/>
                  </a:cubicBezTo>
                  <a:cubicBezTo>
                    <a:pt x="76" y="16"/>
                    <a:pt x="77" y="8"/>
                    <a:pt x="80" y="0"/>
                  </a:cubicBezTo>
                  <a:cubicBezTo>
                    <a:pt x="84" y="11"/>
                    <a:pt x="82" y="24"/>
                    <a:pt x="84" y="36"/>
                  </a:cubicBezTo>
                  <a:cubicBezTo>
                    <a:pt x="86" y="43"/>
                    <a:pt x="87" y="51"/>
                    <a:pt x="90" y="58"/>
                  </a:cubicBezTo>
                  <a:cubicBezTo>
                    <a:pt x="93" y="66"/>
                    <a:pt x="104" y="78"/>
                    <a:pt x="103" y="87"/>
                  </a:cubicBezTo>
                  <a:cubicBezTo>
                    <a:pt x="99" y="84"/>
                    <a:pt x="93" y="81"/>
                    <a:pt x="89" y="78"/>
                  </a:cubicBezTo>
                  <a:cubicBezTo>
                    <a:pt x="78" y="72"/>
                    <a:pt x="67" y="75"/>
                    <a:pt x="55" y="72"/>
                  </a:cubicBezTo>
                  <a:cubicBezTo>
                    <a:pt x="45" y="69"/>
                    <a:pt x="37" y="63"/>
                    <a:pt x="27" y="62"/>
                  </a:cubicBezTo>
                  <a:cubicBezTo>
                    <a:pt x="18" y="60"/>
                    <a:pt x="8" y="60"/>
                    <a:pt x="0" y="54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3" name="Freeform 111">
              <a:extLst>
                <a:ext uri="{FF2B5EF4-FFF2-40B4-BE49-F238E27FC236}">
                  <a16:creationId xmlns:a16="http://schemas.microsoft.com/office/drawing/2014/main" id="{943DA568-D23D-416B-B56B-F12AAB549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3317"/>
              <a:ext cx="155" cy="155"/>
            </a:xfrm>
            <a:custGeom>
              <a:avLst/>
              <a:gdLst>
                <a:gd name="T0" fmla="*/ 0 w 68"/>
                <a:gd name="T1" fmla="*/ 681 h 64"/>
                <a:gd name="T2" fmla="*/ 426 w 68"/>
                <a:gd name="T3" fmla="*/ 780 h 64"/>
                <a:gd name="T4" fmla="*/ 805 w 68"/>
                <a:gd name="T5" fmla="*/ 850 h 64"/>
                <a:gd name="T6" fmla="*/ 602 w 68"/>
                <a:gd name="T7" fmla="*/ 0 h 64"/>
                <a:gd name="T8" fmla="*/ 545 w 68"/>
                <a:gd name="T9" fmla="*/ 639 h 64"/>
                <a:gd name="T10" fmla="*/ 333 w 68"/>
                <a:gd name="T11" fmla="*/ 639 h 64"/>
                <a:gd name="T12" fmla="*/ 57 w 68"/>
                <a:gd name="T13" fmla="*/ 668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" h="64">
                  <a:moveTo>
                    <a:pt x="0" y="48"/>
                  </a:moveTo>
                  <a:cubicBezTo>
                    <a:pt x="12" y="49"/>
                    <a:pt x="24" y="52"/>
                    <a:pt x="36" y="55"/>
                  </a:cubicBezTo>
                  <a:cubicBezTo>
                    <a:pt x="44" y="56"/>
                    <a:pt x="60" y="64"/>
                    <a:pt x="68" y="60"/>
                  </a:cubicBezTo>
                  <a:cubicBezTo>
                    <a:pt x="58" y="42"/>
                    <a:pt x="51" y="21"/>
                    <a:pt x="51" y="0"/>
                  </a:cubicBezTo>
                  <a:cubicBezTo>
                    <a:pt x="47" y="11"/>
                    <a:pt x="62" y="39"/>
                    <a:pt x="46" y="45"/>
                  </a:cubicBezTo>
                  <a:cubicBezTo>
                    <a:pt x="42" y="47"/>
                    <a:pt x="32" y="46"/>
                    <a:pt x="28" y="45"/>
                  </a:cubicBezTo>
                  <a:cubicBezTo>
                    <a:pt x="19" y="45"/>
                    <a:pt x="13" y="43"/>
                    <a:pt x="5" y="47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4" name="Freeform 112">
              <a:extLst>
                <a:ext uri="{FF2B5EF4-FFF2-40B4-BE49-F238E27FC236}">
                  <a16:creationId xmlns:a16="http://schemas.microsoft.com/office/drawing/2014/main" id="{7DC0C160-BD67-47F0-813C-7597219CD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327"/>
              <a:ext cx="57" cy="172"/>
            </a:xfrm>
            <a:custGeom>
              <a:avLst/>
              <a:gdLst>
                <a:gd name="T0" fmla="*/ 0 w 25"/>
                <a:gd name="T1" fmla="*/ 0 h 71"/>
                <a:gd name="T2" fmla="*/ 130 w 25"/>
                <a:gd name="T3" fmla="*/ 581 h 71"/>
                <a:gd name="T4" fmla="*/ 11 w 25"/>
                <a:gd name="T5" fmla="*/ 1010 h 71"/>
                <a:gd name="T6" fmla="*/ 130 w 25"/>
                <a:gd name="T7" fmla="*/ 669 h 71"/>
                <a:gd name="T8" fmla="*/ 260 w 25"/>
                <a:gd name="T9" fmla="*/ 380 h 71"/>
                <a:gd name="T10" fmla="*/ 93 w 25"/>
                <a:gd name="T11" fmla="*/ 12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71">
                  <a:moveTo>
                    <a:pt x="0" y="0"/>
                  </a:moveTo>
                  <a:cubicBezTo>
                    <a:pt x="11" y="7"/>
                    <a:pt x="12" y="30"/>
                    <a:pt x="11" y="41"/>
                  </a:cubicBezTo>
                  <a:cubicBezTo>
                    <a:pt x="10" y="52"/>
                    <a:pt x="2" y="61"/>
                    <a:pt x="1" y="71"/>
                  </a:cubicBezTo>
                  <a:cubicBezTo>
                    <a:pt x="6" y="65"/>
                    <a:pt x="7" y="55"/>
                    <a:pt x="11" y="47"/>
                  </a:cubicBezTo>
                  <a:cubicBezTo>
                    <a:pt x="14" y="41"/>
                    <a:pt x="20" y="34"/>
                    <a:pt x="22" y="27"/>
                  </a:cubicBezTo>
                  <a:cubicBezTo>
                    <a:pt x="25" y="12"/>
                    <a:pt x="9" y="12"/>
                    <a:pt x="8" y="1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5" name="Freeform 113">
              <a:extLst>
                <a:ext uri="{FF2B5EF4-FFF2-40B4-BE49-F238E27FC236}">
                  <a16:creationId xmlns:a16="http://schemas.microsoft.com/office/drawing/2014/main" id="{54700EA9-0BD3-4E7C-AD2F-8DD7351D2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0" y="2095"/>
              <a:ext cx="123" cy="183"/>
            </a:xfrm>
            <a:custGeom>
              <a:avLst/>
              <a:gdLst>
                <a:gd name="T0" fmla="*/ 0 w 54"/>
                <a:gd name="T1" fmla="*/ 0 h 75"/>
                <a:gd name="T2" fmla="*/ 426 w 54"/>
                <a:gd name="T3" fmla="*/ 608 h 75"/>
                <a:gd name="T4" fmla="*/ 565 w 54"/>
                <a:gd name="T5" fmla="*/ 1091 h 75"/>
                <a:gd name="T6" fmla="*/ 592 w 54"/>
                <a:gd name="T7" fmla="*/ 583 h 75"/>
                <a:gd name="T8" fmla="*/ 462 w 54"/>
                <a:gd name="T9" fmla="*/ 393 h 75"/>
                <a:gd name="T10" fmla="*/ 203 w 54"/>
                <a:gd name="T11" fmla="*/ 132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75">
                  <a:moveTo>
                    <a:pt x="0" y="0"/>
                  </a:moveTo>
                  <a:cubicBezTo>
                    <a:pt x="17" y="12"/>
                    <a:pt x="28" y="23"/>
                    <a:pt x="36" y="42"/>
                  </a:cubicBezTo>
                  <a:cubicBezTo>
                    <a:pt x="41" y="54"/>
                    <a:pt x="41" y="64"/>
                    <a:pt x="48" y="75"/>
                  </a:cubicBezTo>
                  <a:cubicBezTo>
                    <a:pt x="53" y="67"/>
                    <a:pt x="54" y="49"/>
                    <a:pt x="50" y="40"/>
                  </a:cubicBezTo>
                  <a:cubicBezTo>
                    <a:pt x="47" y="34"/>
                    <a:pt x="43" y="32"/>
                    <a:pt x="39" y="27"/>
                  </a:cubicBezTo>
                  <a:cubicBezTo>
                    <a:pt x="33" y="21"/>
                    <a:pt x="21" y="16"/>
                    <a:pt x="17" y="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6" name="Freeform 114">
              <a:extLst>
                <a:ext uri="{FF2B5EF4-FFF2-40B4-BE49-F238E27FC236}">
                  <a16:creationId xmlns:a16="http://schemas.microsoft.com/office/drawing/2014/main" id="{31933757-CD98-448C-B2AF-D1DBC48AB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981"/>
              <a:ext cx="93" cy="124"/>
            </a:xfrm>
            <a:custGeom>
              <a:avLst/>
              <a:gdLst>
                <a:gd name="T0" fmla="*/ 0 w 41"/>
                <a:gd name="T1" fmla="*/ 0 h 51"/>
                <a:gd name="T2" fmla="*/ 277 w 41"/>
                <a:gd name="T3" fmla="*/ 401 h 51"/>
                <a:gd name="T4" fmla="*/ 349 w 41"/>
                <a:gd name="T5" fmla="*/ 732 h 51"/>
                <a:gd name="T6" fmla="*/ 479 w 41"/>
                <a:gd name="T7" fmla="*/ 503 h 51"/>
                <a:gd name="T8" fmla="*/ 166 w 41"/>
                <a:gd name="T9" fmla="*/ 7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51">
                  <a:moveTo>
                    <a:pt x="0" y="0"/>
                  </a:moveTo>
                  <a:cubicBezTo>
                    <a:pt x="11" y="8"/>
                    <a:pt x="19" y="14"/>
                    <a:pt x="24" y="28"/>
                  </a:cubicBezTo>
                  <a:cubicBezTo>
                    <a:pt x="27" y="35"/>
                    <a:pt x="27" y="44"/>
                    <a:pt x="30" y="51"/>
                  </a:cubicBezTo>
                  <a:cubicBezTo>
                    <a:pt x="35" y="51"/>
                    <a:pt x="41" y="40"/>
                    <a:pt x="41" y="35"/>
                  </a:cubicBezTo>
                  <a:cubicBezTo>
                    <a:pt x="40" y="25"/>
                    <a:pt x="25" y="10"/>
                    <a:pt x="14" y="5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7" name="Freeform 115">
              <a:extLst>
                <a:ext uri="{FF2B5EF4-FFF2-40B4-BE49-F238E27FC236}">
                  <a16:creationId xmlns:a16="http://schemas.microsoft.com/office/drawing/2014/main" id="{9E540684-DD58-4FE7-9DB7-1BC399165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597"/>
              <a:ext cx="59" cy="146"/>
            </a:xfrm>
            <a:custGeom>
              <a:avLst/>
              <a:gdLst>
                <a:gd name="T0" fmla="*/ 0 w 26"/>
                <a:gd name="T1" fmla="*/ 0 h 60"/>
                <a:gd name="T2" fmla="*/ 186 w 26"/>
                <a:gd name="T3" fmla="*/ 864 h 60"/>
                <a:gd name="T4" fmla="*/ 154 w 26"/>
                <a:gd name="T5" fmla="*/ 131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60">
                  <a:moveTo>
                    <a:pt x="0" y="0"/>
                  </a:moveTo>
                  <a:cubicBezTo>
                    <a:pt x="10" y="19"/>
                    <a:pt x="21" y="38"/>
                    <a:pt x="16" y="60"/>
                  </a:cubicBezTo>
                  <a:cubicBezTo>
                    <a:pt x="26" y="41"/>
                    <a:pt x="23" y="27"/>
                    <a:pt x="13" y="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8" name="Freeform 116">
              <a:extLst>
                <a:ext uri="{FF2B5EF4-FFF2-40B4-BE49-F238E27FC236}">
                  <a16:creationId xmlns:a16="http://schemas.microsoft.com/office/drawing/2014/main" id="{1AA47D21-A173-4A1D-9025-FC00C4907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1" y="1911"/>
              <a:ext cx="37" cy="60"/>
            </a:xfrm>
            <a:custGeom>
              <a:avLst/>
              <a:gdLst>
                <a:gd name="T0" fmla="*/ 0 w 16"/>
                <a:gd name="T1" fmla="*/ 0 h 25"/>
                <a:gd name="T2" fmla="*/ 113 w 16"/>
                <a:gd name="T3" fmla="*/ 346 h 25"/>
                <a:gd name="T4" fmla="*/ 199 w 16"/>
                <a:gd name="T5" fmla="*/ 21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11" y="6"/>
                    <a:pt x="3" y="19"/>
                    <a:pt x="9" y="25"/>
                  </a:cubicBezTo>
                  <a:cubicBezTo>
                    <a:pt x="10" y="22"/>
                    <a:pt x="14" y="17"/>
                    <a:pt x="16" y="16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09" name="Freeform 117">
              <a:extLst>
                <a:ext uri="{FF2B5EF4-FFF2-40B4-BE49-F238E27FC236}">
                  <a16:creationId xmlns:a16="http://schemas.microsoft.com/office/drawing/2014/main" id="{08C701A7-4C5C-4BDC-BBC3-0FEE64695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071"/>
              <a:ext cx="139" cy="348"/>
            </a:xfrm>
            <a:custGeom>
              <a:avLst/>
              <a:gdLst>
                <a:gd name="T0" fmla="*/ 722 w 61"/>
                <a:gd name="T1" fmla="*/ 0 h 143"/>
                <a:gd name="T2" fmla="*/ 472 w 61"/>
                <a:gd name="T3" fmla="*/ 433 h 143"/>
                <a:gd name="T4" fmla="*/ 602 w 61"/>
                <a:gd name="T5" fmla="*/ 694 h 143"/>
                <a:gd name="T6" fmla="*/ 508 w 61"/>
                <a:gd name="T7" fmla="*/ 793 h 143"/>
                <a:gd name="T8" fmla="*/ 399 w 61"/>
                <a:gd name="T9" fmla="*/ 954 h 143"/>
                <a:gd name="T10" fmla="*/ 342 w 61"/>
                <a:gd name="T11" fmla="*/ 1136 h 143"/>
                <a:gd name="T12" fmla="*/ 399 w 61"/>
                <a:gd name="T13" fmla="*/ 1297 h 143"/>
                <a:gd name="T14" fmla="*/ 353 w 61"/>
                <a:gd name="T15" fmla="*/ 1528 h 143"/>
                <a:gd name="T16" fmla="*/ 305 w 61"/>
                <a:gd name="T17" fmla="*/ 1818 h 143"/>
                <a:gd name="T18" fmla="*/ 239 w 61"/>
                <a:gd name="T19" fmla="*/ 2061 h 143"/>
                <a:gd name="T20" fmla="*/ 187 w 61"/>
                <a:gd name="T21" fmla="*/ 978 h 143"/>
                <a:gd name="T22" fmla="*/ 472 w 61"/>
                <a:gd name="T23" fmla="*/ 273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143">
                  <a:moveTo>
                    <a:pt x="61" y="0"/>
                  </a:moveTo>
                  <a:cubicBezTo>
                    <a:pt x="54" y="11"/>
                    <a:pt x="44" y="18"/>
                    <a:pt x="40" y="30"/>
                  </a:cubicBezTo>
                  <a:cubicBezTo>
                    <a:pt x="36" y="43"/>
                    <a:pt x="52" y="40"/>
                    <a:pt x="51" y="48"/>
                  </a:cubicBezTo>
                  <a:cubicBezTo>
                    <a:pt x="51" y="51"/>
                    <a:pt x="45" y="54"/>
                    <a:pt x="43" y="55"/>
                  </a:cubicBezTo>
                  <a:cubicBezTo>
                    <a:pt x="40" y="59"/>
                    <a:pt x="36" y="62"/>
                    <a:pt x="34" y="66"/>
                  </a:cubicBezTo>
                  <a:cubicBezTo>
                    <a:pt x="32" y="70"/>
                    <a:pt x="29" y="75"/>
                    <a:pt x="29" y="79"/>
                  </a:cubicBezTo>
                  <a:cubicBezTo>
                    <a:pt x="29" y="85"/>
                    <a:pt x="32" y="86"/>
                    <a:pt x="34" y="90"/>
                  </a:cubicBezTo>
                  <a:cubicBezTo>
                    <a:pt x="37" y="97"/>
                    <a:pt x="33" y="100"/>
                    <a:pt x="30" y="106"/>
                  </a:cubicBezTo>
                  <a:cubicBezTo>
                    <a:pt x="26" y="113"/>
                    <a:pt x="26" y="119"/>
                    <a:pt x="26" y="126"/>
                  </a:cubicBezTo>
                  <a:cubicBezTo>
                    <a:pt x="27" y="132"/>
                    <a:pt x="26" y="141"/>
                    <a:pt x="20" y="143"/>
                  </a:cubicBezTo>
                  <a:cubicBezTo>
                    <a:pt x="0" y="125"/>
                    <a:pt x="8" y="91"/>
                    <a:pt x="16" y="68"/>
                  </a:cubicBezTo>
                  <a:cubicBezTo>
                    <a:pt x="23" y="50"/>
                    <a:pt x="25" y="33"/>
                    <a:pt x="40" y="19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0" name="Freeform 118">
              <a:extLst>
                <a:ext uri="{FF2B5EF4-FFF2-40B4-BE49-F238E27FC236}">
                  <a16:creationId xmlns:a16="http://schemas.microsoft.com/office/drawing/2014/main" id="{5CF60563-B881-4876-867D-F1CDB64EC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173"/>
              <a:ext cx="193" cy="300"/>
            </a:xfrm>
            <a:custGeom>
              <a:avLst/>
              <a:gdLst>
                <a:gd name="T0" fmla="*/ 995 w 85"/>
                <a:gd name="T1" fmla="*/ 0 h 123"/>
                <a:gd name="T2" fmla="*/ 718 w 85"/>
                <a:gd name="T3" fmla="*/ 302 h 123"/>
                <a:gd name="T4" fmla="*/ 654 w 85"/>
                <a:gd name="T5" fmla="*/ 524 h 123"/>
                <a:gd name="T6" fmla="*/ 738 w 85"/>
                <a:gd name="T7" fmla="*/ 607 h 123"/>
                <a:gd name="T8" fmla="*/ 588 w 85"/>
                <a:gd name="T9" fmla="*/ 856 h 123"/>
                <a:gd name="T10" fmla="*/ 609 w 85"/>
                <a:gd name="T11" fmla="*/ 1088 h 123"/>
                <a:gd name="T12" fmla="*/ 479 w 85"/>
                <a:gd name="T13" fmla="*/ 1278 h 123"/>
                <a:gd name="T14" fmla="*/ 506 w 85"/>
                <a:gd name="T15" fmla="*/ 1422 h 123"/>
                <a:gd name="T16" fmla="*/ 329 w 85"/>
                <a:gd name="T17" fmla="*/ 1641 h 123"/>
                <a:gd name="T18" fmla="*/ 118 w 85"/>
                <a:gd name="T19" fmla="*/ 1654 h 123"/>
                <a:gd name="T20" fmla="*/ 268 w 85"/>
                <a:gd name="T21" fmla="*/ 727 h 1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5" h="123">
                  <a:moveTo>
                    <a:pt x="85" y="0"/>
                  </a:moveTo>
                  <a:cubicBezTo>
                    <a:pt x="76" y="6"/>
                    <a:pt x="67" y="11"/>
                    <a:pt x="61" y="21"/>
                  </a:cubicBezTo>
                  <a:cubicBezTo>
                    <a:pt x="58" y="24"/>
                    <a:pt x="55" y="31"/>
                    <a:pt x="56" y="36"/>
                  </a:cubicBezTo>
                  <a:cubicBezTo>
                    <a:pt x="57" y="40"/>
                    <a:pt x="62" y="40"/>
                    <a:pt x="63" y="42"/>
                  </a:cubicBezTo>
                  <a:cubicBezTo>
                    <a:pt x="64" y="47"/>
                    <a:pt x="52" y="55"/>
                    <a:pt x="50" y="59"/>
                  </a:cubicBezTo>
                  <a:cubicBezTo>
                    <a:pt x="46" y="67"/>
                    <a:pt x="52" y="69"/>
                    <a:pt x="52" y="75"/>
                  </a:cubicBezTo>
                  <a:cubicBezTo>
                    <a:pt x="51" y="81"/>
                    <a:pt x="43" y="83"/>
                    <a:pt x="41" y="88"/>
                  </a:cubicBezTo>
                  <a:cubicBezTo>
                    <a:pt x="39" y="93"/>
                    <a:pt x="43" y="93"/>
                    <a:pt x="43" y="98"/>
                  </a:cubicBezTo>
                  <a:cubicBezTo>
                    <a:pt x="42" y="102"/>
                    <a:pt x="32" y="111"/>
                    <a:pt x="28" y="113"/>
                  </a:cubicBezTo>
                  <a:cubicBezTo>
                    <a:pt x="22" y="117"/>
                    <a:pt x="14" y="123"/>
                    <a:pt x="10" y="114"/>
                  </a:cubicBezTo>
                  <a:cubicBezTo>
                    <a:pt x="0" y="93"/>
                    <a:pt x="14" y="68"/>
                    <a:pt x="23" y="5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1" name="Freeform 119">
              <a:extLst>
                <a:ext uri="{FF2B5EF4-FFF2-40B4-BE49-F238E27FC236}">
                  <a16:creationId xmlns:a16="http://schemas.microsoft.com/office/drawing/2014/main" id="{A013A37B-8A79-48FC-BF82-4BF8BA723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5" y="1621"/>
              <a:ext cx="70" cy="136"/>
            </a:xfrm>
            <a:custGeom>
              <a:avLst/>
              <a:gdLst>
                <a:gd name="T0" fmla="*/ 174 w 31"/>
                <a:gd name="T1" fmla="*/ 0 h 56"/>
                <a:gd name="T2" fmla="*/ 210 w 31"/>
                <a:gd name="T3" fmla="*/ 272 h 56"/>
                <a:gd name="T4" fmla="*/ 81 w 31"/>
                <a:gd name="T5" fmla="*/ 512 h 56"/>
                <a:gd name="T6" fmla="*/ 219 w 31"/>
                <a:gd name="T7" fmla="*/ 602 h 56"/>
                <a:gd name="T8" fmla="*/ 219 w 31"/>
                <a:gd name="T9" fmla="*/ 801 h 56"/>
                <a:gd name="T10" fmla="*/ 312 w 31"/>
                <a:gd name="T11" fmla="*/ 342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56">
                  <a:moveTo>
                    <a:pt x="15" y="0"/>
                  </a:moveTo>
                  <a:cubicBezTo>
                    <a:pt x="15" y="7"/>
                    <a:pt x="22" y="10"/>
                    <a:pt x="18" y="19"/>
                  </a:cubicBezTo>
                  <a:cubicBezTo>
                    <a:pt x="14" y="26"/>
                    <a:pt x="0" y="28"/>
                    <a:pt x="7" y="36"/>
                  </a:cubicBezTo>
                  <a:cubicBezTo>
                    <a:pt x="10" y="40"/>
                    <a:pt x="15" y="38"/>
                    <a:pt x="19" y="42"/>
                  </a:cubicBezTo>
                  <a:cubicBezTo>
                    <a:pt x="22" y="46"/>
                    <a:pt x="21" y="52"/>
                    <a:pt x="19" y="56"/>
                  </a:cubicBezTo>
                  <a:cubicBezTo>
                    <a:pt x="25" y="48"/>
                    <a:pt x="31" y="34"/>
                    <a:pt x="27" y="24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2" name="Freeform 120">
              <a:extLst>
                <a:ext uri="{FF2B5EF4-FFF2-40B4-BE49-F238E27FC236}">
                  <a16:creationId xmlns:a16="http://schemas.microsoft.com/office/drawing/2014/main" id="{15E8089D-9596-4277-B20E-9A14581F5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2015"/>
              <a:ext cx="78" cy="93"/>
            </a:xfrm>
            <a:custGeom>
              <a:avLst/>
              <a:gdLst>
                <a:gd name="T0" fmla="*/ 216 w 34"/>
                <a:gd name="T1" fmla="*/ 0 h 38"/>
                <a:gd name="T2" fmla="*/ 11 w 34"/>
                <a:gd name="T3" fmla="*/ 232 h 38"/>
                <a:gd name="T4" fmla="*/ 280 w 34"/>
                <a:gd name="T5" fmla="*/ 497 h 38"/>
                <a:gd name="T6" fmla="*/ 337 w 34"/>
                <a:gd name="T7" fmla="*/ 546 h 38"/>
                <a:gd name="T8" fmla="*/ 411 w 34"/>
                <a:gd name="T9" fmla="*/ 35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8">
                  <a:moveTo>
                    <a:pt x="18" y="0"/>
                  </a:moveTo>
                  <a:cubicBezTo>
                    <a:pt x="22" y="14"/>
                    <a:pt x="12" y="13"/>
                    <a:pt x="1" y="16"/>
                  </a:cubicBezTo>
                  <a:cubicBezTo>
                    <a:pt x="0" y="27"/>
                    <a:pt x="17" y="31"/>
                    <a:pt x="23" y="34"/>
                  </a:cubicBezTo>
                  <a:cubicBezTo>
                    <a:pt x="26" y="36"/>
                    <a:pt x="24" y="38"/>
                    <a:pt x="28" y="37"/>
                  </a:cubicBezTo>
                  <a:cubicBezTo>
                    <a:pt x="33" y="36"/>
                    <a:pt x="32" y="27"/>
                    <a:pt x="34" y="24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3" name="Freeform 121">
              <a:extLst>
                <a:ext uri="{FF2B5EF4-FFF2-40B4-BE49-F238E27FC236}">
                  <a16:creationId xmlns:a16="http://schemas.microsoft.com/office/drawing/2014/main" id="{09FAC2C6-8285-4CC1-8B36-285C949B4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5" y="2115"/>
              <a:ext cx="107" cy="148"/>
            </a:xfrm>
            <a:custGeom>
              <a:avLst/>
              <a:gdLst>
                <a:gd name="T0" fmla="*/ 239 w 47"/>
                <a:gd name="T1" fmla="*/ 112 h 61"/>
                <a:gd name="T2" fmla="*/ 93 w 47"/>
                <a:gd name="T3" fmla="*/ 12 h 61"/>
                <a:gd name="T4" fmla="*/ 82 w 47"/>
                <a:gd name="T5" fmla="*/ 129 h 61"/>
                <a:gd name="T6" fmla="*/ 212 w 47"/>
                <a:gd name="T7" fmla="*/ 313 h 61"/>
                <a:gd name="T8" fmla="*/ 187 w 47"/>
                <a:gd name="T9" fmla="*/ 412 h 61"/>
                <a:gd name="T10" fmla="*/ 353 w 47"/>
                <a:gd name="T11" fmla="*/ 512 h 61"/>
                <a:gd name="T12" fmla="*/ 316 w 47"/>
                <a:gd name="T13" fmla="*/ 641 h 61"/>
                <a:gd name="T14" fmla="*/ 435 w 47"/>
                <a:gd name="T15" fmla="*/ 772 h 61"/>
                <a:gd name="T16" fmla="*/ 528 w 47"/>
                <a:gd name="T17" fmla="*/ 871 h 61"/>
                <a:gd name="T18" fmla="*/ 544 w 47"/>
                <a:gd name="T19" fmla="*/ 611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61">
                  <a:moveTo>
                    <a:pt x="20" y="8"/>
                  </a:moveTo>
                  <a:cubicBezTo>
                    <a:pt x="16" y="7"/>
                    <a:pt x="12" y="1"/>
                    <a:pt x="8" y="1"/>
                  </a:cubicBezTo>
                  <a:cubicBezTo>
                    <a:pt x="0" y="0"/>
                    <a:pt x="2" y="4"/>
                    <a:pt x="7" y="9"/>
                  </a:cubicBezTo>
                  <a:cubicBezTo>
                    <a:pt x="11" y="13"/>
                    <a:pt x="18" y="15"/>
                    <a:pt x="18" y="22"/>
                  </a:cubicBezTo>
                  <a:cubicBezTo>
                    <a:pt x="18" y="25"/>
                    <a:pt x="14" y="26"/>
                    <a:pt x="16" y="29"/>
                  </a:cubicBezTo>
                  <a:cubicBezTo>
                    <a:pt x="19" y="33"/>
                    <a:pt x="29" y="31"/>
                    <a:pt x="30" y="36"/>
                  </a:cubicBezTo>
                  <a:cubicBezTo>
                    <a:pt x="31" y="39"/>
                    <a:pt x="27" y="43"/>
                    <a:pt x="27" y="45"/>
                  </a:cubicBezTo>
                  <a:cubicBezTo>
                    <a:pt x="27" y="51"/>
                    <a:pt x="33" y="51"/>
                    <a:pt x="37" y="54"/>
                  </a:cubicBezTo>
                  <a:cubicBezTo>
                    <a:pt x="40" y="57"/>
                    <a:pt x="40" y="61"/>
                    <a:pt x="45" y="61"/>
                  </a:cubicBezTo>
                  <a:cubicBezTo>
                    <a:pt x="47" y="55"/>
                    <a:pt x="46" y="48"/>
                    <a:pt x="46" y="43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4" name="Freeform 122">
              <a:extLst>
                <a:ext uri="{FF2B5EF4-FFF2-40B4-BE49-F238E27FC236}">
                  <a16:creationId xmlns:a16="http://schemas.microsoft.com/office/drawing/2014/main" id="{4D10CB24-DEBA-499A-A423-475F16AC7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0" y="2327"/>
              <a:ext cx="57" cy="77"/>
            </a:xfrm>
            <a:custGeom>
              <a:avLst/>
              <a:gdLst>
                <a:gd name="T0" fmla="*/ 249 w 25"/>
                <a:gd name="T1" fmla="*/ 128 h 32"/>
                <a:gd name="T2" fmla="*/ 109 w 25"/>
                <a:gd name="T3" fmla="*/ 0 h 32"/>
                <a:gd name="T4" fmla="*/ 178 w 25"/>
                <a:gd name="T5" fmla="*/ 168 h 32"/>
                <a:gd name="T6" fmla="*/ 155 w 25"/>
                <a:gd name="T7" fmla="*/ 308 h 32"/>
                <a:gd name="T8" fmla="*/ 296 w 25"/>
                <a:gd name="T9" fmla="*/ 44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2">
                  <a:moveTo>
                    <a:pt x="21" y="9"/>
                  </a:moveTo>
                  <a:cubicBezTo>
                    <a:pt x="17" y="7"/>
                    <a:pt x="13" y="0"/>
                    <a:pt x="9" y="0"/>
                  </a:cubicBezTo>
                  <a:cubicBezTo>
                    <a:pt x="0" y="1"/>
                    <a:pt x="14" y="11"/>
                    <a:pt x="15" y="12"/>
                  </a:cubicBezTo>
                  <a:cubicBezTo>
                    <a:pt x="18" y="18"/>
                    <a:pt x="13" y="17"/>
                    <a:pt x="13" y="22"/>
                  </a:cubicBezTo>
                  <a:cubicBezTo>
                    <a:pt x="13" y="27"/>
                    <a:pt x="22" y="30"/>
                    <a:pt x="25" y="32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5" name="Freeform 123">
              <a:extLst>
                <a:ext uri="{FF2B5EF4-FFF2-40B4-BE49-F238E27FC236}">
                  <a16:creationId xmlns:a16="http://schemas.microsoft.com/office/drawing/2014/main" id="{3FC3B119-E00F-48EE-B4FC-1AEC6E3D8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2261"/>
              <a:ext cx="118" cy="292"/>
            </a:xfrm>
            <a:custGeom>
              <a:avLst/>
              <a:gdLst>
                <a:gd name="T0" fmla="*/ 138 w 52"/>
                <a:gd name="T1" fmla="*/ 41 h 120"/>
                <a:gd name="T2" fmla="*/ 25 w 52"/>
                <a:gd name="T3" fmla="*/ 131 h 120"/>
                <a:gd name="T4" fmla="*/ 138 w 52"/>
                <a:gd name="T5" fmla="*/ 219 h 120"/>
                <a:gd name="T6" fmla="*/ 268 w 52"/>
                <a:gd name="T7" fmla="*/ 360 h 120"/>
                <a:gd name="T8" fmla="*/ 293 w 52"/>
                <a:gd name="T9" fmla="*/ 645 h 120"/>
                <a:gd name="T10" fmla="*/ 82 w 52"/>
                <a:gd name="T11" fmla="*/ 764 h 120"/>
                <a:gd name="T12" fmla="*/ 186 w 52"/>
                <a:gd name="T13" fmla="*/ 835 h 120"/>
                <a:gd name="T14" fmla="*/ 361 w 52"/>
                <a:gd name="T15" fmla="*/ 1007 h 120"/>
                <a:gd name="T16" fmla="*/ 293 w 52"/>
                <a:gd name="T17" fmla="*/ 1226 h 120"/>
                <a:gd name="T18" fmla="*/ 293 w 52"/>
                <a:gd name="T19" fmla="*/ 1397 h 120"/>
                <a:gd name="T20" fmla="*/ 202 w 52"/>
                <a:gd name="T21" fmla="*/ 1669 h 120"/>
                <a:gd name="T22" fmla="*/ 422 w 52"/>
                <a:gd name="T23" fmla="*/ 1599 h 120"/>
                <a:gd name="T24" fmla="*/ 581 w 52"/>
                <a:gd name="T25" fmla="*/ 1166 h 120"/>
                <a:gd name="T26" fmla="*/ 377 w 52"/>
                <a:gd name="T27" fmla="*/ 392 h 12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120">
                  <a:moveTo>
                    <a:pt x="12" y="3"/>
                  </a:moveTo>
                  <a:cubicBezTo>
                    <a:pt x="7" y="0"/>
                    <a:pt x="0" y="3"/>
                    <a:pt x="2" y="9"/>
                  </a:cubicBezTo>
                  <a:cubicBezTo>
                    <a:pt x="3" y="11"/>
                    <a:pt x="10" y="13"/>
                    <a:pt x="12" y="15"/>
                  </a:cubicBezTo>
                  <a:cubicBezTo>
                    <a:pt x="16" y="17"/>
                    <a:pt x="20" y="20"/>
                    <a:pt x="23" y="25"/>
                  </a:cubicBezTo>
                  <a:cubicBezTo>
                    <a:pt x="27" y="30"/>
                    <a:pt x="32" y="40"/>
                    <a:pt x="25" y="45"/>
                  </a:cubicBezTo>
                  <a:cubicBezTo>
                    <a:pt x="22" y="48"/>
                    <a:pt x="5" y="44"/>
                    <a:pt x="7" y="53"/>
                  </a:cubicBezTo>
                  <a:cubicBezTo>
                    <a:pt x="7" y="55"/>
                    <a:pt x="15" y="57"/>
                    <a:pt x="16" y="58"/>
                  </a:cubicBezTo>
                  <a:cubicBezTo>
                    <a:pt x="22" y="61"/>
                    <a:pt x="28" y="65"/>
                    <a:pt x="31" y="70"/>
                  </a:cubicBezTo>
                  <a:cubicBezTo>
                    <a:pt x="37" y="80"/>
                    <a:pt x="32" y="81"/>
                    <a:pt x="25" y="85"/>
                  </a:cubicBezTo>
                  <a:cubicBezTo>
                    <a:pt x="18" y="90"/>
                    <a:pt x="24" y="89"/>
                    <a:pt x="25" y="97"/>
                  </a:cubicBezTo>
                  <a:cubicBezTo>
                    <a:pt x="27" y="105"/>
                    <a:pt x="20" y="110"/>
                    <a:pt x="17" y="116"/>
                  </a:cubicBezTo>
                  <a:cubicBezTo>
                    <a:pt x="22" y="120"/>
                    <a:pt x="32" y="115"/>
                    <a:pt x="36" y="111"/>
                  </a:cubicBezTo>
                  <a:cubicBezTo>
                    <a:pt x="43" y="104"/>
                    <a:pt x="48" y="91"/>
                    <a:pt x="50" y="81"/>
                  </a:cubicBezTo>
                  <a:cubicBezTo>
                    <a:pt x="52" y="63"/>
                    <a:pt x="42" y="40"/>
                    <a:pt x="32" y="27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6" name="Freeform 124">
              <a:extLst>
                <a:ext uri="{FF2B5EF4-FFF2-40B4-BE49-F238E27FC236}">
                  <a16:creationId xmlns:a16="http://schemas.microsoft.com/office/drawing/2014/main" id="{67CBCB95-97F6-4E87-B105-D385BD064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935"/>
              <a:ext cx="146" cy="129"/>
            </a:xfrm>
            <a:custGeom>
              <a:avLst/>
              <a:gdLst>
                <a:gd name="T0" fmla="*/ 178 w 64"/>
                <a:gd name="T1" fmla="*/ 12 h 53"/>
                <a:gd name="T2" fmla="*/ 84 w 64"/>
                <a:gd name="T3" fmla="*/ 131 h 53"/>
                <a:gd name="T4" fmla="*/ 333 w 64"/>
                <a:gd name="T5" fmla="*/ 343 h 53"/>
                <a:gd name="T6" fmla="*/ 333 w 64"/>
                <a:gd name="T7" fmla="*/ 445 h 53"/>
                <a:gd name="T8" fmla="*/ 500 w 64"/>
                <a:gd name="T9" fmla="*/ 492 h 53"/>
                <a:gd name="T10" fmla="*/ 751 w 64"/>
                <a:gd name="T11" fmla="*/ 735 h 53"/>
                <a:gd name="T12" fmla="*/ 678 w 64"/>
                <a:gd name="T13" fmla="*/ 36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4" h="53">
                  <a:moveTo>
                    <a:pt x="15" y="1"/>
                  </a:moveTo>
                  <a:cubicBezTo>
                    <a:pt x="6" y="0"/>
                    <a:pt x="0" y="2"/>
                    <a:pt x="7" y="9"/>
                  </a:cubicBezTo>
                  <a:cubicBezTo>
                    <a:pt x="15" y="15"/>
                    <a:pt x="25" y="14"/>
                    <a:pt x="28" y="24"/>
                  </a:cubicBezTo>
                  <a:cubicBezTo>
                    <a:pt x="28" y="26"/>
                    <a:pt x="27" y="29"/>
                    <a:pt x="28" y="31"/>
                  </a:cubicBezTo>
                  <a:cubicBezTo>
                    <a:pt x="31" y="34"/>
                    <a:pt x="38" y="33"/>
                    <a:pt x="42" y="34"/>
                  </a:cubicBezTo>
                  <a:cubicBezTo>
                    <a:pt x="49" y="37"/>
                    <a:pt x="56" y="53"/>
                    <a:pt x="63" y="51"/>
                  </a:cubicBezTo>
                  <a:cubicBezTo>
                    <a:pt x="64" y="42"/>
                    <a:pt x="59" y="33"/>
                    <a:pt x="57" y="25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7" name="Freeform 125">
              <a:extLst>
                <a:ext uri="{FF2B5EF4-FFF2-40B4-BE49-F238E27FC236}">
                  <a16:creationId xmlns:a16="http://schemas.microsoft.com/office/drawing/2014/main" id="{5B72C746-189E-4972-84C4-5941AD179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1641"/>
              <a:ext cx="151" cy="150"/>
            </a:xfrm>
            <a:custGeom>
              <a:avLst/>
              <a:gdLst>
                <a:gd name="T0" fmla="*/ 764 w 66"/>
                <a:gd name="T1" fmla="*/ 0 h 62"/>
                <a:gd name="T2" fmla="*/ 467 w 66"/>
                <a:gd name="T3" fmla="*/ 281 h 62"/>
                <a:gd name="T4" fmla="*/ 0 w 66"/>
                <a:gd name="T5" fmla="*/ 327 h 62"/>
                <a:gd name="T6" fmla="*/ 224 w 66"/>
                <a:gd name="T7" fmla="*/ 409 h 62"/>
                <a:gd name="T8" fmla="*/ 577 w 66"/>
                <a:gd name="T9" fmla="*/ 598 h 62"/>
                <a:gd name="T10" fmla="*/ 670 w 66"/>
                <a:gd name="T11" fmla="*/ 791 h 62"/>
                <a:gd name="T12" fmla="*/ 789 w 66"/>
                <a:gd name="T13" fmla="*/ 878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62">
                  <a:moveTo>
                    <a:pt x="64" y="0"/>
                  </a:moveTo>
                  <a:cubicBezTo>
                    <a:pt x="60" y="12"/>
                    <a:pt x="51" y="20"/>
                    <a:pt x="39" y="20"/>
                  </a:cubicBezTo>
                  <a:cubicBezTo>
                    <a:pt x="28" y="19"/>
                    <a:pt x="7" y="13"/>
                    <a:pt x="0" y="23"/>
                  </a:cubicBezTo>
                  <a:cubicBezTo>
                    <a:pt x="3" y="29"/>
                    <a:pt x="14" y="28"/>
                    <a:pt x="19" y="29"/>
                  </a:cubicBezTo>
                  <a:cubicBezTo>
                    <a:pt x="29" y="30"/>
                    <a:pt x="41" y="35"/>
                    <a:pt x="48" y="42"/>
                  </a:cubicBezTo>
                  <a:cubicBezTo>
                    <a:pt x="51" y="47"/>
                    <a:pt x="52" y="52"/>
                    <a:pt x="56" y="56"/>
                  </a:cubicBezTo>
                  <a:cubicBezTo>
                    <a:pt x="59" y="58"/>
                    <a:pt x="63" y="60"/>
                    <a:pt x="66" y="62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8" name="Freeform 126">
              <a:extLst>
                <a:ext uri="{FF2B5EF4-FFF2-40B4-BE49-F238E27FC236}">
                  <a16:creationId xmlns:a16="http://schemas.microsoft.com/office/drawing/2014/main" id="{78DB8854-2B5D-4DCF-8F0A-421708282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1363"/>
              <a:ext cx="223" cy="127"/>
            </a:xfrm>
            <a:custGeom>
              <a:avLst/>
              <a:gdLst>
                <a:gd name="T0" fmla="*/ 1060 w 98"/>
                <a:gd name="T1" fmla="*/ 232 h 52"/>
                <a:gd name="T2" fmla="*/ 812 w 98"/>
                <a:gd name="T3" fmla="*/ 161 h 52"/>
                <a:gd name="T4" fmla="*/ 369 w 98"/>
                <a:gd name="T5" fmla="*/ 29 h 52"/>
                <a:gd name="T6" fmla="*/ 0 w 98"/>
                <a:gd name="T7" fmla="*/ 90 h 52"/>
                <a:gd name="T8" fmla="*/ 212 w 98"/>
                <a:gd name="T9" fmla="*/ 132 h 52"/>
                <a:gd name="T10" fmla="*/ 803 w 98"/>
                <a:gd name="T11" fmla="*/ 352 h 52"/>
                <a:gd name="T12" fmla="*/ 1129 w 98"/>
                <a:gd name="T13" fmla="*/ 615 h 52"/>
                <a:gd name="T14" fmla="*/ 1154 w 98"/>
                <a:gd name="T15" fmla="*/ 757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52">
                  <a:moveTo>
                    <a:pt x="90" y="16"/>
                  </a:moveTo>
                  <a:cubicBezTo>
                    <a:pt x="86" y="23"/>
                    <a:pt x="73" y="13"/>
                    <a:pt x="69" y="11"/>
                  </a:cubicBezTo>
                  <a:cubicBezTo>
                    <a:pt x="57" y="6"/>
                    <a:pt x="44" y="3"/>
                    <a:pt x="31" y="2"/>
                  </a:cubicBezTo>
                  <a:cubicBezTo>
                    <a:pt x="23" y="2"/>
                    <a:pt x="7" y="0"/>
                    <a:pt x="0" y="6"/>
                  </a:cubicBezTo>
                  <a:cubicBezTo>
                    <a:pt x="5" y="8"/>
                    <a:pt x="12" y="8"/>
                    <a:pt x="18" y="9"/>
                  </a:cubicBezTo>
                  <a:cubicBezTo>
                    <a:pt x="35" y="12"/>
                    <a:pt x="51" y="17"/>
                    <a:pt x="68" y="24"/>
                  </a:cubicBezTo>
                  <a:cubicBezTo>
                    <a:pt x="78" y="28"/>
                    <a:pt x="91" y="32"/>
                    <a:pt x="96" y="42"/>
                  </a:cubicBezTo>
                  <a:cubicBezTo>
                    <a:pt x="97" y="46"/>
                    <a:pt x="97" y="50"/>
                    <a:pt x="98" y="52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19" name="Freeform 127">
              <a:extLst>
                <a:ext uri="{FF2B5EF4-FFF2-40B4-BE49-F238E27FC236}">
                  <a16:creationId xmlns:a16="http://schemas.microsoft.com/office/drawing/2014/main" id="{43D4DEB7-D052-475D-A1A9-494855D80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2239"/>
              <a:ext cx="511" cy="323"/>
            </a:xfrm>
            <a:custGeom>
              <a:avLst/>
              <a:gdLst>
                <a:gd name="T0" fmla="*/ 0 w 224"/>
                <a:gd name="T1" fmla="*/ 1214 h 133"/>
                <a:gd name="T2" fmla="*/ 584 w 224"/>
                <a:gd name="T3" fmla="*/ 1090 h 133"/>
                <a:gd name="T4" fmla="*/ 1426 w 224"/>
                <a:gd name="T5" fmla="*/ 1243 h 133"/>
                <a:gd name="T6" fmla="*/ 1925 w 224"/>
                <a:gd name="T7" fmla="*/ 1676 h 133"/>
                <a:gd name="T8" fmla="*/ 2279 w 224"/>
                <a:gd name="T9" fmla="*/ 1875 h 133"/>
                <a:gd name="T10" fmla="*/ 2519 w 224"/>
                <a:gd name="T11" fmla="*/ 843 h 133"/>
                <a:gd name="T12" fmla="*/ 1186 w 224"/>
                <a:gd name="T13" fmla="*/ 29 h 133"/>
                <a:gd name="T14" fmla="*/ 2010 w 224"/>
                <a:gd name="T15" fmla="*/ 631 h 133"/>
                <a:gd name="T16" fmla="*/ 1462 w 224"/>
                <a:gd name="T17" fmla="*/ 843 h 133"/>
                <a:gd name="T18" fmla="*/ 1011 w 224"/>
                <a:gd name="T19" fmla="*/ 843 h 133"/>
                <a:gd name="T20" fmla="*/ 760 w 224"/>
                <a:gd name="T21" fmla="*/ 891 h 133"/>
                <a:gd name="T22" fmla="*/ 178 w 224"/>
                <a:gd name="T23" fmla="*/ 1115 h 1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24" h="133">
                  <a:moveTo>
                    <a:pt x="0" y="85"/>
                  </a:moveTo>
                  <a:cubicBezTo>
                    <a:pt x="16" y="84"/>
                    <a:pt x="33" y="78"/>
                    <a:pt x="49" y="76"/>
                  </a:cubicBezTo>
                  <a:cubicBezTo>
                    <a:pt x="74" y="75"/>
                    <a:pt x="96" y="79"/>
                    <a:pt x="120" y="87"/>
                  </a:cubicBezTo>
                  <a:cubicBezTo>
                    <a:pt x="140" y="93"/>
                    <a:pt x="149" y="102"/>
                    <a:pt x="162" y="117"/>
                  </a:cubicBezTo>
                  <a:cubicBezTo>
                    <a:pt x="170" y="125"/>
                    <a:pt x="179" y="133"/>
                    <a:pt x="192" y="131"/>
                  </a:cubicBezTo>
                  <a:cubicBezTo>
                    <a:pt x="224" y="125"/>
                    <a:pt x="223" y="80"/>
                    <a:pt x="212" y="59"/>
                  </a:cubicBezTo>
                  <a:cubicBezTo>
                    <a:pt x="192" y="19"/>
                    <a:pt x="144" y="0"/>
                    <a:pt x="100" y="2"/>
                  </a:cubicBezTo>
                  <a:cubicBezTo>
                    <a:pt x="119" y="9"/>
                    <a:pt x="164" y="23"/>
                    <a:pt x="169" y="44"/>
                  </a:cubicBezTo>
                  <a:cubicBezTo>
                    <a:pt x="177" y="80"/>
                    <a:pt x="138" y="62"/>
                    <a:pt x="123" y="59"/>
                  </a:cubicBezTo>
                  <a:cubicBezTo>
                    <a:pt x="110" y="57"/>
                    <a:pt x="98" y="57"/>
                    <a:pt x="85" y="59"/>
                  </a:cubicBezTo>
                  <a:cubicBezTo>
                    <a:pt x="82" y="60"/>
                    <a:pt x="68" y="62"/>
                    <a:pt x="64" y="62"/>
                  </a:cubicBezTo>
                  <a:cubicBezTo>
                    <a:pt x="46" y="61"/>
                    <a:pt x="30" y="73"/>
                    <a:pt x="15" y="78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0" name="Freeform 128">
              <a:extLst>
                <a:ext uri="{FF2B5EF4-FFF2-40B4-BE49-F238E27FC236}">
                  <a16:creationId xmlns:a16="http://schemas.microsoft.com/office/drawing/2014/main" id="{083F21BA-BBC1-4A57-AD75-41890CC72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351"/>
              <a:ext cx="260" cy="175"/>
            </a:xfrm>
            <a:custGeom>
              <a:avLst/>
              <a:gdLst>
                <a:gd name="T0" fmla="*/ 0 w 114"/>
                <a:gd name="T1" fmla="*/ 413 h 72"/>
                <a:gd name="T2" fmla="*/ 641 w 114"/>
                <a:gd name="T3" fmla="*/ 834 h 72"/>
                <a:gd name="T4" fmla="*/ 878 w 114"/>
                <a:gd name="T5" fmla="*/ 1033 h 72"/>
                <a:gd name="T6" fmla="*/ 1056 w 114"/>
                <a:gd name="T7" fmla="*/ 975 h 72"/>
                <a:gd name="T8" fmla="*/ 901 w 114"/>
                <a:gd name="T9" fmla="*/ 0 h 72"/>
                <a:gd name="T10" fmla="*/ 915 w 114"/>
                <a:gd name="T11" fmla="*/ 413 h 72"/>
                <a:gd name="T12" fmla="*/ 650 w 114"/>
                <a:gd name="T13" fmla="*/ 462 h 72"/>
                <a:gd name="T14" fmla="*/ 452 w 114"/>
                <a:gd name="T15" fmla="*/ 591 h 72"/>
                <a:gd name="T16" fmla="*/ 203 w 114"/>
                <a:gd name="T17" fmla="*/ 491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4" h="72">
                  <a:moveTo>
                    <a:pt x="0" y="29"/>
                  </a:moveTo>
                  <a:cubicBezTo>
                    <a:pt x="19" y="35"/>
                    <a:pt x="39" y="43"/>
                    <a:pt x="54" y="58"/>
                  </a:cubicBezTo>
                  <a:cubicBezTo>
                    <a:pt x="62" y="66"/>
                    <a:pt x="61" y="71"/>
                    <a:pt x="74" y="72"/>
                  </a:cubicBezTo>
                  <a:cubicBezTo>
                    <a:pt x="80" y="72"/>
                    <a:pt x="84" y="72"/>
                    <a:pt x="89" y="68"/>
                  </a:cubicBezTo>
                  <a:cubicBezTo>
                    <a:pt x="114" y="49"/>
                    <a:pt x="96" y="14"/>
                    <a:pt x="76" y="0"/>
                  </a:cubicBezTo>
                  <a:cubicBezTo>
                    <a:pt x="73" y="9"/>
                    <a:pt x="90" y="22"/>
                    <a:pt x="77" y="29"/>
                  </a:cubicBezTo>
                  <a:cubicBezTo>
                    <a:pt x="71" y="33"/>
                    <a:pt x="63" y="25"/>
                    <a:pt x="55" y="32"/>
                  </a:cubicBezTo>
                  <a:cubicBezTo>
                    <a:pt x="46" y="39"/>
                    <a:pt x="53" y="43"/>
                    <a:pt x="38" y="41"/>
                  </a:cubicBezTo>
                  <a:cubicBezTo>
                    <a:pt x="32" y="40"/>
                    <a:pt x="17" y="38"/>
                    <a:pt x="17" y="34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1" name="Freeform 129">
              <a:extLst>
                <a:ext uri="{FF2B5EF4-FFF2-40B4-BE49-F238E27FC236}">
                  <a16:creationId xmlns:a16="http://schemas.microsoft.com/office/drawing/2014/main" id="{2C8BAFEC-D1BA-4E7E-B160-FEE7CA75C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2492"/>
              <a:ext cx="59" cy="36"/>
            </a:xfrm>
            <a:custGeom>
              <a:avLst/>
              <a:gdLst>
                <a:gd name="T0" fmla="*/ 102 w 26"/>
                <a:gd name="T1" fmla="*/ 0 h 15"/>
                <a:gd name="T2" fmla="*/ 279 w 26"/>
                <a:gd name="T3" fmla="*/ 178 h 15"/>
                <a:gd name="T4" fmla="*/ 268 w 2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5">
                  <a:moveTo>
                    <a:pt x="9" y="0"/>
                  </a:moveTo>
                  <a:cubicBezTo>
                    <a:pt x="0" y="15"/>
                    <a:pt x="16" y="10"/>
                    <a:pt x="24" y="13"/>
                  </a:cubicBezTo>
                  <a:cubicBezTo>
                    <a:pt x="26" y="9"/>
                    <a:pt x="25" y="4"/>
                    <a:pt x="23" y="0"/>
                  </a:cubicBezTo>
                </a:path>
              </a:pathLst>
            </a:custGeom>
            <a:solidFill>
              <a:srgbClr val="EA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2" name="Freeform 130">
              <a:extLst>
                <a:ext uri="{FF2B5EF4-FFF2-40B4-BE49-F238E27FC236}">
                  <a16:creationId xmlns:a16="http://schemas.microsoft.com/office/drawing/2014/main" id="{F8822F79-146F-40A7-889F-B11579529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470"/>
              <a:ext cx="30" cy="32"/>
            </a:xfrm>
            <a:custGeom>
              <a:avLst/>
              <a:gdLst>
                <a:gd name="T0" fmla="*/ 122 w 13"/>
                <a:gd name="T1" fmla="*/ 0 h 13"/>
                <a:gd name="T2" fmla="*/ 159 w 13"/>
                <a:gd name="T3" fmla="*/ 133 h 13"/>
                <a:gd name="T4" fmla="*/ 159 w 13"/>
                <a:gd name="T5" fmla="*/ 9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0" y="0"/>
                  </a:moveTo>
                  <a:cubicBezTo>
                    <a:pt x="0" y="4"/>
                    <a:pt x="4" y="13"/>
                    <a:pt x="13" y="9"/>
                  </a:cubicBezTo>
                  <a:cubicBezTo>
                    <a:pt x="13" y="8"/>
                    <a:pt x="13" y="7"/>
                    <a:pt x="13" y="6"/>
                  </a:cubicBezTo>
                </a:path>
              </a:pathLst>
            </a:custGeom>
            <a:solidFill>
              <a:srgbClr val="EACA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3" name="Freeform 131">
              <a:extLst>
                <a:ext uri="{FF2B5EF4-FFF2-40B4-BE49-F238E27FC236}">
                  <a16:creationId xmlns:a16="http://schemas.microsoft.com/office/drawing/2014/main" id="{BFAD9A77-D768-491A-82C9-1A6FACF34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421"/>
              <a:ext cx="38" cy="44"/>
            </a:xfrm>
            <a:custGeom>
              <a:avLst/>
              <a:gdLst>
                <a:gd name="T0" fmla="*/ 179 w 17"/>
                <a:gd name="T1" fmla="*/ 0 h 18"/>
                <a:gd name="T2" fmla="*/ 9 w 17"/>
                <a:gd name="T3" fmla="*/ 59 h 18"/>
                <a:gd name="T4" fmla="*/ 190 w 17"/>
                <a:gd name="T5" fmla="*/ 161 h 18"/>
                <a:gd name="T6" fmla="*/ 179 w 17"/>
                <a:gd name="T7" fmla="*/ 71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8">
                  <a:moveTo>
                    <a:pt x="16" y="0"/>
                  </a:moveTo>
                  <a:cubicBezTo>
                    <a:pt x="11" y="3"/>
                    <a:pt x="6" y="3"/>
                    <a:pt x="1" y="4"/>
                  </a:cubicBezTo>
                  <a:cubicBezTo>
                    <a:pt x="0" y="18"/>
                    <a:pt x="10" y="13"/>
                    <a:pt x="17" y="11"/>
                  </a:cubicBezTo>
                  <a:cubicBezTo>
                    <a:pt x="16" y="10"/>
                    <a:pt x="16" y="7"/>
                    <a:pt x="16" y="5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4" name="Freeform 132">
              <a:extLst>
                <a:ext uri="{FF2B5EF4-FFF2-40B4-BE49-F238E27FC236}">
                  <a16:creationId xmlns:a16="http://schemas.microsoft.com/office/drawing/2014/main" id="{81E4CBAF-3C22-4737-B8A4-E650BA30E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8" y="2302"/>
              <a:ext cx="105" cy="132"/>
            </a:xfrm>
            <a:custGeom>
              <a:avLst/>
              <a:gdLst>
                <a:gd name="T0" fmla="*/ 260 w 46"/>
                <a:gd name="T1" fmla="*/ 0 h 54"/>
                <a:gd name="T2" fmla="*/ 142 w 46"/>
                <a:gd name="T3" fmla="*/ 425 h 54"/>
                <a:gd name="T4" fmla="*/ 0 w 46"/>
                <a:gd name="T5" fmla="*/ 687 h 54"/>
                <a:gd name="T6" fmla="*/ 406 w 46"/>
                <a:gd name="T7" fmla="*/ 144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54">
                  <a:moveTo>
                    <a:pt x="22" y="0"/>
                  </a:moveTo>
                  <a:cubicBezTo>
                    <a:pt x="21" y="15"/>
                    <a:pt x="25" y="19"/>
                    <a:pt x="12" y="29"/>
                  </a:cubicBezTo>
                  <a:cubicBezTo>
                    <a:pt x="5" y="34"/>
                    <a:pt x="0" y="36"/>
                    <a:pt x="0" y="47"/>
                  </a:cubicBezTo>
                  <a:cubicBezTo>
                    <a:pt x="30" y="54"/>
                    <a:pt x="46" y="38"/>
                    <a:pt x="34" y="1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5" name="Freeform 133">
              <a:extLst>
                <a:ext uri="{FF2B5EF4-FFF2-40B4-BE49-F238E27FC236}">
                  <a16:creationId xmlns:a16="http://schemas.microsoft.com/office/drawing/2014/main" id="{2C3E4743-6DE0-437E-8A04-3E2AE4D89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2482"/>
              <a:ext cx="22" cy="20"/>
            </a:xfrm>
            <a:custGeom>
              <a:avLst/>
              <a:gdLst>
                <a:gd name="T0" fmla="*/ 53 w 10"/>
                <a:gd name="T1" fmla="*/ 20 h 8"/>
                <a:gd name="T2" fmla="*/ 9 w 10"/>
                <a:gd name="T3" fmla="*/ 113 h 8"/>
                <a:gd name="T4" fmla="*/ 106 w 10"/>
                <a:gd name="T5" fmla="*/ 113 h 8"/>
                <a:gd name="T6" fmla="*/ 97 w 10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8">
                  <a:moveTo>
                    <a:pt x="5" y="1"/>
                  </a:moveTo>
                  <a:cubicBezTo>
                    <a:pt x="2" y="3"/>
                    <a:pt x="0" y="4"/>
                    <a:pt x="1" y="7"/>
                  </a:cubicBezTo>
                  <a:cubicBezTo>
                    <a:pt x="3" y="8"/>
                    <a:pt x="8" y="8"/>
                    <a:pt x="10" y="7"/>
                  </a:cubicBezTo>
                  <a:cubicBezTo>
                    <a:pt x="8" y="4"/>
                    <a:pt x="10" y="2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6" name="Freeform 134">
              <a:extLst>
                <a:ext uri="{FF2B5EF4-FFF2-40B4-BE49-F238E27FC236}">
                  <a16:creationId xmlns:a16="http://schemas.microsoft.com/office/drawing/2014/main" id="{AC7A58DC-F8A6-497B-94BF-87AD36EE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2487"/>
              <a:ext cx="12" cy="17"/>
            </a:xfrm>
            <a:custGeom>
              <a:avLst/>
              <a:gdLst>
                <a:gd name="T0" fmla="*/ 12 w 5"/>
                <a:gd name="T1" fmla="*/ 0 h 7"/>
                <a:gd name="T2" fmla="*/ 12 w 5"/>
                <a:gd name="T3" fmla="*/ 100 h 7"/>
                <a:gd name="T4" fmla="*/ 58 w 5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1" y="3"/>
                    <a:pt x="0" y="4"/>
                    <a:pt x="1" y="7"/>
                  </a:cubicBezTo>
                  <a:cubicBezTo>
                    <a:pt x="5" y="6"/>
                    <a:pt x="3" y="4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7" name="Freeform 135">
              <a:extLst>
                <a:ext uri="{FF2B5EF4-FFF2-40B4-BE49-F238E27FC236}">
                  <a16:creationId xmlns:a16="http://schemas.microsoft.com/office/drawing/2014/main" id="{95BD9A42-55FD-4EF0-AFDA-C3801F991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575"/>
              <a:ext cx="237" cy="95"/>
            </a:xfrm>
            <a:custGeom>
              <a:avLst/>
              <a:gdLst>
                <a:gd name="T0" fmla="*/ 119 w 104"/>
                <a:gd name="T1" fmla="*/ 421 h 39"/>
                <a:gd name="T2" fmla="*/ 962 w 104"/>
                <a:gd name="T3" fmla="*/ 521 h 39"/>
                <a:gd name="T4" fmla="*/ 946 w 104"/>
                <a:gd name="T5" fmla="*/ 0 h 39"/>
                <a:gd name="T6" fmla="*/ 638 w 104"/>
                <a:gd name="T7" fmla="*/ 363 h 39"/>
                <a:gd name="T8" fmla="*/ 353 w 104"/>
                <a:gd name="T9" fmla="*/ 343 h 39"/>
                <a:gd name="T10" fmla="*/ 0 w 104"/>
                <a:gd name="T11" fmla="*/ 421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39">
                  <a:moveTo>
                    <a:pt x="10" y="29"/>
                  </a:moveTo>
                  <a:cubicBezTo>
                    <a:pt x="34" y="26"/>
                    <a:pt x="57" y="39"/>
                    <a:pt x="81" y="36"/>
                  </a:cubicBezTo>
                  <a:cubicBezTo>
                    <a:pt x="104" y="33"/>
                    <a:pt x="101" y="5"/>
                    <a:pt x="80" y="0"/>
                  </a:cubicBezTo>
                  <a:cubicBezTo>
                    <a:pt x="86" y="22"/>
                    <a:pt x="73" y="22"/>
                    <a:pt x="54" y="25"/>
                  </a:cubicBezTo>
                  <a:cubicBezTo>
                    <a:pt x="45" y="26"/>
                    <a:pt x="39" y="25"/>
                    <a:pt x="30" y="24"/>
                  </a:cubicBezTo>
                  <a:cubicBezTo>
                    <a:pt x="20" y="24"/>
                    <a:pt x="10" y="28"/>
                    <a:pt x="0" y="29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8" name="Freeform 136">
              <a:extLst>
                <a:ext uri="{FF2B5EF4-FFF2-40B4-BE49-F238E27FC236}">
                  <a16:creationId xmlns:a16="http://schemas.microsoft.com/office/drawing/2014/main" id="{7E7AD0D5-81E1-49DF-8A59-2F51EE58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779"/>
              <a:ext cx="174" cy="88"/>
            </a:xfrm>
            <a:custGeom>
              <a:avLst/>
              <a:gdLst>
                <a:gd name="T0" fmla="*/ 0 w 76"/>
                <a:gd name="T1" fmla="*/ 12 h 36"/>
                <a:gd name="T2" fmla="*/ 650 w 76"/>
                <a:gd name="T3" fmla="*/ 352 h 36"/>
                <a:gd name="T4" fmla="*/ 865 w 76"/>
                <a:gd name="T5" fmla="*/ 293 h 36"/>
                <a:gd name="T6" fmla="*/ 549 w 76"/>
                <a:gd name="T7" fmla="*/ 191 h 36"/>
                <a:gd name="T8" fmla="*/ 110 w 76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6">
                  <a:moveTo>
                    <a:pt x="0" y="1"/>
                  </a:moveTo>
                  <a:cubicBezTo>
                    <a:pt x="16" y="11"/>
                    <a:pt x="37" y="15"/>
                    <a:pt x="54" y="24"/>
                  </a:cubicBezTo>
                  <a:cubicBezTo>
                    <a:pt x="60" y="27"/>
                    <a:pt x="76" y="36"/>
                    <a:pt x="72" y="20"/>
                  </a:cubicBezTo>
                  <a:cubicBezTo>
                    <a:pt x="64" y="21"/>
                    <a:pt x="53" y="16"/>
                    <a:pt x="46" y="13"/>
                  </a:cubicBezTo>
                  <a:cubicBezTo>
                    <a:pt x="35" y="8"/>
                    <a:pt x="18" y="7"/>
                    <a:pt x="9" y="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29" name="Freeform 137">
              <a:extLst>
                <a:ext uri="{FF2B5EF4-FFF2-40B4-BE49-F238E27FC236}">
                  <a16:creationId xmlns:a16="http://schemas.microsoft.com/office/drawing/2014/main" id="{01181FF3-F2BF-4E0D-9A96-81623D583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971"/>
              <a:ext cx="167" cy="54"/>
            </a:xfrm>
            <a:custGeom>
              <a:avLst/>
              <a:gdLst>
                <a:gd name="T0" fmla="*/ 73 w 73"/>
                <a:gd name="T1" fmla="*/ 71 h 22"/>
                <a:gd name="T2" fmla="*/ 467 w 73"/>
                <a:gd name="T3" fmla="*/ 133 h 22"/>
                <a:gd name="T4" fmla="*/ 874 w 73"/>
                <a:gd name="T5" fmla="*/ 282 h 22"/>
                <a:gd name="T6" fmla="*/ 0 w 7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2">
                  <a:moveTo>
                    <a:pt x="6" y="5"/>
                  </a:moveTo>
                  <a:cubicBezTo>
                    <a:pt x="16" y="8"/>
                    <a:pt x="28" y="6"/>
                    <a:pt x="39" y="9"/>
                  </a:cubicBezTo>
                  <a:cubicBezTo>
                    <a:pt x="50" y="13"/>
                    <a:pt x="60" y="22"/>
                    <a:pt x="73" y="19"/>
                  </a:cubicBezTo>
                  <a:cubicBezTo>
                    <a:pt x="51" y="3"/>
                    <a:pt x="25" y="9"/>
                    <a:pt x="0" y="0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0" name="Freeform 138">
              <a:extLst>
                <a:ext uri="{FF2B5EF4-FFF2-40B4-BE49-F238E27FC236}">
                  <a16:creationId xmlns:a16="http://schemas.microsoft.com/office/drawing/2014/main" id="{B73934EE-E4F5-4D2C-9083-A5366E547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193"/>
              <a:ext cx="158" cy="78"/>
            </a:xfrm>
            <a:custGeom>
              <a:avLst/>
              <a:gdLst>
                <a:gd name="T0" fmla="*/ 11 w 69"/>
                <a:gd name="T1" fmla="*/ 71 h 32"/>
                <a:gd name="T2" fmla="*/ 566 w 69"/>
                <a:gd name="T3" fmla="*/ 302 h 32"/>
                <a:gd name="T4" fmla="*/ 735 w 69"/>
                <a:gd name="T5" fmla="*/ 161 h 32"/>
                <a:gd name="T6" fmla="*/ 430 w 69"/>
                <a:gd name="T7" fmla="*/ 71 h 32"/>
                <a:gd name="T8" fmla="*/ 0 w 69"/>
                <a:gd name="T9" fmla="*/ 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32">
                  <a:moveTo>
                    <a:pt x="1" y="5"/>
                  </a:moveTo>
                  <a:cubicBezTo>
                    <a:pt x="17" y="9"/>
                    <a:pt x="32" y="14"/>
                    <a:pt x="47" y="21"/>
                  </a:cubicBezTo>
                  <a:cubicBezTo>
                    <a:pt x="61" y="27"/>
                    <a:pt x="69" y="32"/>
                    <a:pt x="61" y="11"/>
                  </a:cubicBezTo>
                  <a:cubicBezTo>
                    <a:pt x="53" y="23"/>
                    <a:pt x="42" y="8"/>
                    <a:pt x="36" y="5"/>
                  </a:cubicBezTo>
                  <a:cubicBezTo>
                    <a:pt x="26" y="0"/>
                    <a:pt x="14" y="2"/>
                    <a:pt x="0" y="2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1" name="Freeform 139">
              <a:extLst>
                <a:ext uri="{FF2B5EF4-FFF2-40B4-BE49-F238E27FC236}">
                  <a16:creationId xmlns:a16="http://schemas.microsoft.com/office/drawing/2014/main" id="{093318FA-CC3F-42B7-A984-960F5F36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906"/>
              <a:ext cx="203" cy="109"/>
            </a:xfrm>
            <a:custGeom>
              <a:avLst/>
              <a:gdLst>
                <a:gd name="T0" fmla="*/ 0 w 89"/>
                <a:gd name="T1" fmla="*/ 639 h 45"/>
                <a:gd name="T2" fmla="*/ 1056 w 89"/>
                <a:gd name="T3" fmla="*/ 157 h 45"/>
                <a:gd name="T4" fmla="*/ 618 w 89"/>
                <a:gd name="T5" fmla="*/ 228 h 45"/>
                <a:gd name="T6" fmla="*/ 130 w 89"/>
                <a:gd name="T7" fmla="*/ 552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45">
                  <a:moveTo>
                    <a:pt x="0" y="45"/>
                  </a:moveTo>
                  <a:cubicBezTo>
                    <a:pt x="27" y="24"/>
                    <a:pt x="59" y="25"/>
                    <a:pt x="89" y="11"/>
                  </a:cubicBezTo>
                  <a:cubicBezTo>
                    <a:pt x="74" y="0"/>
                    <a:pt x="66" y="11"/>
                    <a:pt x="52" y="16"/>
                  </a:cubicBezTo>
                  <a:cubicBezTo>
                    <a:pt x="36" y="22"/>
                    <a:pt x="20" y="22"/>
                    <a:pt x="11" y="39"/>
                  </a:cubicBezTo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2" name="Freeform 140">
              <a:extLst>
                <a:ext uri="{FF2B5EF4-FFF2-40B4-BE49-F238E27FC236}">
                  <a16:creationId xmlns:a16="http://schemas.microsoft.com/office/drawing/2014/main" id="{F5D4ABC2-5FA5-4784-9CF8-39B8C5BCB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733"/>
              <a:ext cx="185" cy="85"/>
            </a:xfrm>
            <a:custGeom>
              <a:avLst/>
              <a:gdLst>
                <a:gd name="T0" fmla="*/ 0 w 81"/>
                <a:gd name="T1" fmla="*/ 500 h 35"/>
                <a:gd name="T2" fmla="*/ 537 w 81"/>
                <a:gd name="T3" fmla="*/ 243 h 35"/>
                <a:gd name="T4" fmla="*/ 966 w 81"/>
                <a:gd name="T5" fmla="*/ 87 h 35"/>
                <a:gd name="T6" fmla="*/ 537 w 81"/>
                <a:gd name="T7" fmla="*/ 170 h 35"/>
                <a:gd name="T8" fmla="*/ 297 w 81"/>
                <a:gd name="T9" fmla="*/ 170 h 35"/>
                <a:gd name="T10" fmla="*/ 94 w 81"/>
                <a:gd name="T11" fmla="*/ 442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35">
                  <a:moveTo>
                    <a:pt x="0" y="35"/>
                  </a:moveTo>
                  <a:cubicBezTo>
                    <a:pt x="15" y="29"/>
                    <a:pt x="30" y="23"/>
                    <a:pt x="45" y="17"/>
                  </a:cubicBezTo>
                  <a:cubicBezTo>
                    <a:pt x="55" y="13"/>
                    <a:pt x="75" y="12"/>
                    <a:pt x="81" y="6"/>
                  </a:cubicBezTo>
                  <a:cubicBezTo>
                    <a:pt x="67" y="0"/>
                    <a:pt x="58" y="9"/>
                    <a:pt x="45" y="12"/>
                  </a:cubicBezTo>
                  <a:cubicBezTo>
                    <a:pt x="38" y="14"/>
                    <a:pt x="32" y="9"/>
                    <a:pt x="25" y="12"/>
                  </a:cubicBezTo>
                  <a:cubicBezTo>
                    <a:pt x="17" y="16"/>
                    <a:pt x="17" y="28"/>
                    <a:pt x="8" y="31"/>
                  </a:cubicBezTo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3" name="Freeform 141">
              <a:extLst>
                <a:ext uri="{FF2B5EF4-FFF2-40B4-BE49-F238E27FC236}">
                  <a16:creationId xmlns:a16="http://schemas.microsoft.com/office/drawing/2014/main" id="{D64775B9-642A-4E3A-A8B3-959EC06AF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502"/>
              <a:ext cx="140" cy="73"/>
            </a:xfrm>
            <a:custGeom>
              <a:avLst/>
              <a:gdLst>
                <a:gd name="T0" fmla="*/ 57 w 61"/>
                <a:gd name="T1" fmla="*/ 392 h 30"/>
                <a:gd name="T2" fmla="*/ 737 w 61"/>
                <a:gd name="T3" fmla="*/ 161 h 30"/>
                <a:gd name="T4" fmla="*/ 363 w 61"/>
                <a:gd name="T5" fmla="*/ 190 h 30"/>
                <a:gd name="T6" fmla="*/ 243 w 61"/>
                <a:gd name="T7" fmla="*/ 190 h 30"/>
                <a:gd name="T8" fmla="*/ 0 w 61"/>
                <a:gd name="T9" fmla="*/ 433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" h="30">
                  <a:moveTo>
                    <a:pt x="5" y="27"/>
                  </a:moveTo>
                  <a:cubicBezTo>
                    <a:pt x="24" y="19"/>
                    <a:pt x="41" y="16"/>
                    <a:pt x="61" y="11"/>
                  </a:cubicBezTo>
                  <a:cubicBezTo>
                    <a:pt x="49" y="0"/>
                    <a:pt x="42" y="9"/>
                    <a:pt x="30" y="13"/>
                  </a:cubicBezTo>
                  <a:cubicBezTo>
                    <a:pt x="26" y="14"/>
                    <a:pt x="23" y="11"/>
                    <a:pt x="20" y="13"/>
                  </a:cubicBezTo>
                  <a:cubicBezTo>
                    <a:pt x="11" y="16"/>
                    <a:pt x="6" y="23"/>
                    <a:pt x="0" y="30"/>
                  </a:cubicBezTo>
                </a:path>
              </a:pathLst>
            </a:custGeom>
            <a:solidFill>
              <a:srgbClr val="B9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4" name="Freeform 142">
              <a:extLst>
                <a:ext uri="{FF2B5EF4-FFF2-40B4-BE49-F238E27FC236}">
                  <a16:creationId xmlns:a16="http://schemas.microsoft.com/office/drawing/2014/main" id="{9D8FCDE8-0753-48C1-A147-62BE9AC54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1767"/>
              <a:ext cx="39" cy="34"/>
            </a:xfrm>
            <a:custGeom>
              <a:avLst/>
              <a:gdLst>
                <a:gd name="T0" fmla="*/ 179 w 17"/>
                <a:gd name="T1" fmla="*/ 0 h 14"/>
                <a:gd name="T2" fmla="*/ 0 w 17"/>
                <a:gd name="T3" fmla="*/ 141 h 14"/>
                <a:gd name="T4" fmla="*/ 204 w 17"/>
                <a:gd name="T5" fmla="*/ 7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4">
                  <a:moveTo>
                    <a:pt x="15" y="0"/>
                  </a:moveTo>
                  <a:cubicBezTo>
                    <a:pt x="8" y="1"/>
                    <a:pt x="2" y="5"/>
                    <a:pt x="0" y="10"/>
                  </a:cubicBezTo>
                  <a:cubicBezTo>
                    <a:pt x="7" y="14"/>
                    <a:pt x="15" y="11"/>
                    <a:pt x="17" y="5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5" name="Freeform 143">
              <a:extLst>
                <a:ext uri="{FF2B5EF4-FFF2-40B4-BE49-F238E27FC236}">
                  <a16:creationId xmlns:a16="http://schemas.microsoft.com/office/drawing/2014/main" id="{D2D5490D-A0BA-4001-97E8-FB31CC1E0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1925"/>
              <a:ext cx="39" cy="27"/>
            </a:xfrm>
            <a:custGeom>
              <a:avLst/>
              <a:gdLst>
                <a:gd name="T0" fmla="*/ 94 w 17"/>
                <a:gd name="T1" fmla="*/ 0 h 11"/>
                <a:gd name="T2" fmla="*/ 0 w 17"/>
                <a:gd name="T3" fmla="*/ 120 h 11"/>
                <a:gd name="T4" fmla="*/ 167 w 17"/>
                <a:gd name="T5" fmla="*/ 12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1">
                  <a:moveTo>
                    <a:pt x="8" y="0"/>
                  </a:moveTo>
                  <a:cubicBezTo>
                    <a:pt x="4" y="2"/>
                    <a:pt x="1" y="4"/>
                    <a:pt x="0" y="8"/>
                  </a:cubicBezTo>
                  <a:cubicBezTo>
                    <a:pt x="7" y="8"/>
                    <a:pt x="17" y="11"/>
                    <a:pt x="14" y="1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6" name="Freeform 144">
              <a:extLst>
                <a:ext uri="{FF2B5EF4-FFF2-40B4-BE49-F238E27FC236}">
                  <a16:creationId xmlns:a16="http://schemas.microsoft.com/office/drawing/2014/main" id="{13ACC49B-0B7D-4008-99BC-AA6F6CD0B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514"/>
              <a:ext cx="25" cy="19"/>
            </a:xfrm>
            <a:custGeom>
              <a:avLst/>
              <a:gdLst>
                <a:gd name="T0" fmla="*/ 45 w 11"/>
                <a:gd name="T1" fmla="*/ 0 h 8"/>
                <a:gd name="T2" fmla="*/ 0 w 11"/>
                <a:gd name="T3" fmla="*/ 95 h 8"/>
                <a:gd name="T4" fmla="*/ 130 w 11"/>
                <a:gd name="T5" fmla="*/ 7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0"/>
                  </a:moveTo>
                  <a:cubicBezTo>
                    <a:pt x="2" y="2"/>
                    <a:pt x="1" y="4"/>
                    <a:pt x="0" y="7"/>
                  </a:cubicBezTo>
                  <a:cubicBezTo>
                    <a:pt x="3" y="8"/>
                    <a:pt x="7" y="8"/>
                    <a:pt x="11" y="6"/>
                  </a:cubicBezTo>
                </a:path>
              </a:pathLst>
            </a:custGeom>
            <a:solidFill>
              <a:srgbClr val="CA6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7" name="Freeform 145">
              <a:extLst>
                <a:ext uri="{FF2B5EF4-FFF2-40B4-BE49-F238E27FC236}">
                  <a16:creationId xmlns:a16="http://schemas.microsoft.com/office/drawing/2014/main" id="{3B349E7C-6C93-447B-821A-8C4AA5C69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1816"/>
              <a:ext cx="30" cy="24"/>
            </a:xfrm>
            <a:custGeom>
              <a:avLst/>
              <a:gdLst>
                <a:gd name="T0" fmla="*/ 74 w 13"/>
                <a:gd name="T1" fmla="*/ 0 h 10"/>
                <a:gd name="T2" fmla="*/ 0 w 13"/>
                <a:gd name="T3" fmla="*/ 29 h 10"/>
                <a:gd name="T4" fmla="*/ 159 w 13"/>
                <a:gd name="T5" fmla="*/ 7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2" y="8"/>
                    <a:pt x="8" y="10"/>
                    <a:pt x="13" y="5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8" name="Freeform 146">
              <a:extLst>
                <a:ext uri="{FF2B5EF4-FFF2-40B4-BE49-F238E27FC236}">
                  <a16:creationId xmlns:a16="http://schemas.microsoft.com/office/drawing/2014/main" id="{492231E6-A834-4563-BC88-27A1DCB2E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1621"/>
              <a:ext cx="41" cy="41"/>
            </a:xfrm>
            <a:custGeom>
              <a:avLst/>
              <a:gdLst>
                <a:gd name="T0" fmla="*/ 155 w 18"/>
                <a:gd name="T1" fmla="*/ 0 h 17"/>
                <a:gd name="T2" fmla="*/ 212 w 18"/>
                <a:gd name="T3" fmla="*/ 140 h 17"/>
                <a:gd name="T4" fmla="*/ 212 w 18"/>
                <a:gd name="T5" fmla="*/ 8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">
                  <a:moveTo>
                    <a:pt x="13" y="0"/>
                  </a:moveTo>
                  <a:cubicBezTo>
                    <a:pt x="0" y="2"/>
                    <a:pt x="7" y="17"/>
                    <a:pt x="18" y="10"/>
                  </a:cubicBezTo>
                  <a:cubicBezTo>
                    <a:pt x="18" y="9"/>
                    <a:pt x="18" y="8"/>
                    <a:pt x="18" y="6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39" name="Freeform 147">
              <a:extLst>
                <a:ext uri="{FF2B5EF4-FFF2-40B4-BE49-F238E27FC236}">
                  <a16:creationId xmlns:a16="http://schemas.microsoft.com/office/drawing/2014/main" id="{1FF4F65A-D41D-4FEB-8022-045B98648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1641"/>
              <a:ext cx="20" cy="21"/>
            </a:xfrm>
            <a:custGeom>
              <a:avLst/>
              <a:gdLst>
                <a:gd name="T0" fmla="*/ 36 w 9"/>
                <a:gd name="T1" fmla="*/ 0 h 9"/>
                <a:gd name="T2" fmla="*/ 0 w 9"/>
                <a:gd name="T3" fmla="*/ 77 h 9"/>
                <a:gd name="T4" fmla="*/ 64 w 9"/>
                <a:gd name="T5" fmla="*/ 114 h 9"/>
                <a:gd name="T6" fmla="*/ 89 w 9"/>
                <a:gd name="T7" fmla="*/ 6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2" y="8"/>
                    <a:pt x="3" y="9"/>
                    <a:pt x="6" y="9"/>
                  </a:cubicBezTo>
                  <a:cubicBezTo>
                    <a:pt x="9" y="7"/>
                    <a:pt x="7" y="7"/>
                    <a:pt x="8" y="5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0" name="Freeform 148">
              <a:extLst>
                <a:ext uri="{FF2B5EF4-FFF2-40B4-BE49-F238E27FC236}">
                  <a16:creationId xmlns:a16="http://schemas.microsoft.com/office/drawing/2014/main" id="{84E329FF-677C-4E32-AECE-15385F351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548"/>
              <a:ext cx="310" cy="538"/>
            </a:xfrm>
            <a:custGeom>
              <a:avLst/>
              <a:gdLst>
                <a:gd name="T0" fmla="*/ 1279 w 136"/>
                <a:gd name="T1" fmla="*/ 752 h 221"/>
                <a:gd name="T2" fmla="*/ 962 w 136"/>
                <a:gd name="T3" fmla="*/ 445 h 221"/>
                <a:gd name="T4" fmla="*/ 581 w 136"/>
                <a:gd name="T5" fmla="*/ 331 h 221"/>
                <a:gd name="T6" fmla="*/ 25 w 136"/>
                <a:gd name="T7" fmla="*/ 0 h 221"/>
                <a:gd name="T8" fmla="*/ 25 w 136"/>
                <a:gd name="T9" fmla="*/ 131 h 221"/>
                <a:gd name="T10" fmla="*/ 878 w 136"/>
                <a:gd name="T11" fmla="*/ 1298 h 221"/>
                <a:gd name="T12" fmla="*/ 878 w 136"/>
                <a:gd name="T13" fmla="*/ 2727 h 221"/>
                <a:gd name="T14" fmla="*/ 946 w 136"/>
                <a:gd name="T15" fmla="*/ 3189 h 221"/>
                <a:gd name="T16" fmla="*/ 962 w 136"/>
                <a:gd name="T17" fmla="*/ 3045 h 221"/>
                <a:gd name="T18" fmla="*/ 1008 w 136"/>
                <a:gd name="T19" fmla="*/ 2946 h 221"/>
                <a:gd name="T20" fmla="*/ 1076 w 136"/>
                <a:gd name="T21" fmla="*/ 2768 h 221"/>
                <a:gd name="T22" fmla="*/ 1324 w 136"/>
                <a:gd name="T23" fmla="*/ 2466 h 221"/>
                <a:gd name="T24" fmla="*/ 1491 w 136"/>
                <a:gd name="T25" fmla="*/ 2079 h 221"/>
                <a:gd name="T26" fmla="*/ 1491 w 136"/>
                <a:gd name="T27" fmla="*/ 1083 h 221"/>
                <a:gd name="T28" fmla="*/ 1279 w 136"/>
                <a:gd name="T29" fmla="*/ 752 h 2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6" h="221">
                  <a:moveTo>
                    <a:pt x="108" y="52"/>
                  </a:moveTo>
                  <a:cubicBezTo>
                    <a:pt x="105" y="39"/>
                    <a:pt x="96" y="35"/>
                    <a:pt x="81" y="31"/>
                  </a:cubicBezTo>
                  <a:cubicBezTo>
                    <a:pt x="64" y="24"/>
                    <a:pt x="65" y="23"/>
                    <a:pt x="49" y="23"/>
                  </a:cubicBezTo>
                  <a:cubicBezTo>
                    <a:pt x="36" y="24"/>
                    <a:pt x="17" y="14"/>
                    <a:pt x="2" y="0"/>
                  </a:cubicBezTo>
                  <a:cubicBezTo>
                    <a:pt x="4" y="3"/>
                    <a:pt x="0" y="6"/>
                    <a:pt x="2" y="9"/>
                  </a:cubicBezTo>
                  <a:cubicBezTo>
                    <a:pt x="46" y="57"/>
                    <a:pt x="59" y="46"/>
                    <a:pt x="74" y="90"/>
                  </a:cubicBezTo>
                  <a:cubicBezTo>
                    <a:pt x="86" y="125"/>
                    <a:pt x="76" y="149"/>
                    <a:pt x="74" y="189"/>
                  </a:cubicBezTo>
                  <a:cubicBezTo>
                    <a:pt x="74" y="198"/>
                    <a:pt x="79" y="207"/>
                    <a:pt x="80" y="221"/>
                  </a:cubicBezTo>
                  <a:cubicBezTo>
                    <a:pt x="80" y="219"/>
                    <a:pt x="80" y="213"/>
                    <a:pt x="81" y="211"/>
                  </a:cubicBezTo>
                  <a:cubicBezTo>
                    <a:pt x="82" y="208"/>
                    <a:pt x="83" y="207"/>
                    <a:pt x="85" y="204"/>
                  </a:cubicBezTo>
                  <a:cubicBezTo>
                    <a:pt x="86" y="199"/>
                    <a:pt x="88" y="196"/>
                    <a:pt x="91" y="192"/>
                  </a:cubicBezTo>
                  <a:cubicBezTo>
                    <a:pt x="96" y="185"/>
                    <a:pt x="105" y="177"/>
                    <a:pt x="112" y="171"/>
                  </a:cubicBezTo>
                  <a:cubicBezTo>
                    <a:pt x="119" y="165"/>
                    <a:pt x="122" y="152"/>
                    <a:pt x="126" y="144"/>
                  </a:cubicBezTo>
                  <a:cubicBezTo>
                    <a:pt x="136" y="124"/>
                    <a:pt x="134" y="93"/>
                    <a:pt x="126" y="75"/>
                  </a:cubicBezTo>
                  <a:cubicBezTo>
                    <a:pt x="121" y="66"/>
                    <a:pt x="110" y="61"/>
                    <a:pt x="108" y="52"/>
                  </a:cubicBezTo>
                  <a:close/>
                </a:path>
              </a:pathLst>
            </a:custGeom>
            <a:solidFill>
              <a:srgbClr val="F5C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1" name="Freeform 149">
              <a:extLst>
                <a:ext uri="{FF2B5EF4-FFF2-40B4-BE49-F238E27FC236}">
                  <a16:creationId xmlns:a16="http://schemas.microsoft.com/office/drawing/2014/main" id="{E340CEDD-72D3-4567-8F2A-27A77239A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098"/>
              <a:ext cx="39" cy="328"/>
            </a:xfrm>
            <a:custGeom>
              <a:avLst/>
              <a:gdLst>
                <a:gd name="T0" fmla="*/ 204 w 17"/>
                <a:gd name="T1" fmla="*/ 0 h 135"/>
                <a:gd name="T2" fmla="*/ 179 w 17"/>
                <a:gd name="T3" fmla="*/ 843 h 135"/>
                <a:gd name="T4" fmla="*/ 131 w 17"/>
                <a:gd name="T5" fmla="*/ 1392 h 135"/>
                <a:gd name="T6" fmla="*/ 85 w 17"/>
                <a:gd name="T7" fmla="*/ 1693 h 135"/>
                <a:gd name="T8" fmla="*/ 0 w 17"/>
                <a:gd name="T9" fmla="*/ 1936 h 135"/>
                <a:gd name="T10" fmla="*/ 57 w 17"/>
                <a:gd name="T11" fmla="*/ 1446 h 135"/>
                <a:gd name="T12" fmla="*/ 94 w 17"/>
                <a:gd name="T13" fmla="*/ 661 h 135"/>
                <a:gd name="T14" fmla="*/ 204 w 17"/>
                <a:gd name="T15" fmla="*/ 12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35">
                  <a:moveTo>
                    <a:pt x="17" y="0"/>
                  </a:moveTo>
                  <a:cubicBezTo>
                    <a:pt x="17" y="20"/>
                    <a:pt x="16" y="40"/>
                    <a:pt x="15" y="59"/>
                  </a:cubicBezTo>
                  <a:cubicBezTo>
                    <a:pt x="15" y="72"/>
                    <a:pt x="12" y="84"/>
                    <a:pt x="11" y="97"/>
                  </a:cubicBezTo>
                  <a:cubicBezTo>
                    <a:pt x="10" y="104"/>
                    <a:pt x="10" y="111"/>
                    <a:pt x="7" y="118"/>
                  </a:cubicBezTo>
                  <a:cubicBezTo>
                    <a:pt x="5" y="124"/>
                    <a:pt x="1" y="129"/>
                    <a:pt x="0" y="135"/>
                  </a:cubicBezTo>
                  <a:cubicBezTo>
                    <a:pt x="2" y="124"/>
                    <a:pt x="4" y="111"/>
                    <a:pt x="5" y="101"/>
                  </a:cubicBezTo>
                  <a:cubicBezTo>
                    <a:pt x="5" y="95"/>
                    <a:pt x="4" y="75"/>
                    <a:pt x="8" y="46"/>
                  </a:cubicBezTo>
                  <a:cubicBezTo>
                    <a:pt x="11" y="25"/>
                    <a:pt x="16" y="8"/>
                    <a:pt x="17" y="1"/>
                  </a:cubicBezTo>
                </a:path>
              </a:pathLst>
            </a:custGeom>
            <a:solidFill>
              <a:srgbClr val="EFB7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2" name="Freeform 150">
              <a:extLst>
                <a:ext uri="{FF2B5EF4-FFF2-40B4-BE49-F238E27FC236}">
                  <a16:creationId xmlns:a16="http://schemas.microsoft.com/office/drawing/2014/main" id="{E834516F-0549-4E1E-9F44-CC5C86F6B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757"/>
              <a:ext cx="13" cy="127"/>
            </a:xfrm>
            <a:custGeom>
              <a:avLst/>
              <a:gdLst>
                <a:gd name="T0" fmla="*/ 33 w 6"/>
                <a:gd name="T1" fmla="*/ 0 h 52"/>
                <a:gd name="T2" fmla="*/ 33 w 6"/>
                <a:gd name="T3" fmla="*/ 120 h 52"/>
                <a:gd name="T4" fmla="*/ 52 w 6"/>
                <a:gd name="T5" fmla="*/ 274 h 52"/>
                <a:gd name="T6" fmla="*/ 52 w 6"/>
                <a:gd name="T7" fmla="*/ 466 h 52"/>
                <a:gd name="T8" fmla="*/ 61 w 6"/>
                <a:gd name="T9" fmla="*/ 615 h 52"/>
                <a:gd name="T10" fmla="*/ 43 w 6"/>
                <a:gd name="T11" fmla="*/ 757 h 52"/>
                <a:gd name="T12" fmla="*/ 0 w 6"/>
                <a:gd name="T13" fmla="*/ 293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52">
                  <a:moveTo>
                    <a:pt x="3" y="0"/>
                  </a:moveTo>
                  <a:cubicBezTo>
                    <a:pt x="2" y="3"/>
                    <a:pt x="3" y="6"/>
                    <a:pt x="3" y="8"/>
                  </a:cubicBezTo>
                  <a:cubicBezTo>
                    <a:pt x="4" y="12"/>
                    <a:pt x="4" y="15"/>
                    <a:pt x="5" y="19"/>
                  </a:cubicBezTo>
                  <a:cubicBezTo>
                    <a:pt x="6" y="24"/>
                    <a:pt x="6" y="27"/>
                    <a:pt x="5" y="32"/>
                  </a:cubicBezTo>
                  <a:cubicBezTo>
                    <a:pt x="5" y="35"/>
                    <a:pt x="6" y="39"/>
                    <a:pt x="6" y="42"/>
                  </a:cubicBezTo>
                  <a:cubicBezTo>
                    <a:pt x="6" y="45"/>
                    <a:pt x="4" y="48"/>
                    <a:pt x="4" y="52"/>
                  </a:cubicBezTo>
                  <a:cubicBezTo>
                    <a:pt x="1" y="41"/>
                    <a:pt x="0" y="31"/>
                    <a:pt x="0" y="2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3" name="Freeform 151">
              <a:extLst>
                <a:ext uri="{FF2B5EF4-FFF2-40B4-BE49-F238E27FC236}">
                  <a16:creationId xmlns:a16="http://schemas.microsoft.com/office/drawing/2014/main" id="{5D5550E2-140F-4E66-B646-FB985AA1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903"/>
              <a:ext cx="210" cy="219"/>
            </a:xfrm>
            <a:custGeom>
              <a:avLst/>
              <a:gdLst>
                <a:gd name="T0" fmla="*/ 890 w 92"/>
                <a:gd name="T1" fmla="*/ 0 h 90"/>
                <a:gd name="T2" fmla="*/ 1068 w 92"/>
                <a:gd name="T3" fmla="*/ 443 h 90"/>
                <a:gd name="T4" fmla="*/ 1057 w 92"/>
                <a:gd name="T5" fmla="*/ 645 h 90"/>
                <a:gd name="T6" fmla="*/ 1011 w 92"/>
                <a:gd name="T7" fmla="*/ 793 h 90"/>
                <a:gd name="T8" fmla="*/ 881 w 92"/>
                <a:gd name="T9" fmla="*/ 1007 h 90"/>
                <a:gd name="T10" fmla="*/ 703 w 92"/>
                <a:gd name="T11" fmla="*/ 1226 h 90"/>
                <a:gd name="T12" fmla="*/ 406 w 92"/>
                <a:gd name="T13" fmla="*/ 1207 h 90"/>
                <a:gd name="T14" fmla="*/ 192 w 92"/>
                <a:gd name="T15" fmla="*/ 1095 h 90"/>
                <a:gd name="T16" fmla="*/ 57 w 92"/>
                <a:gd name="T17" fmla="*/ 893 h 90"/>
                <a:gd name="T18" fmla="*/ 25 w 92"/>
                <a:gd name="T19" fmla="*/ 693 h 90"/>
                <a:gd name="T20" fmla="*/ 37 w 92"/>
                <a:gd name="T21" fmla="*/ 533 h 90"/>
                <a:gd name="T22" fmla="*/ 73 w 92"/>
                <a:gd name="T23" fmla="*/ 433 h 9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2" h="90">
                  <a:moveTo>
                    <a:pt x="75" y="0"/>
                  </a:moveTo>
                  <a:cubicBezTo>
                    <a:pt x="78" y="11"/>
                    <a:pt x="90" y="19"/>
                    <a:pt x="90" y="31"/>
                  </a:cubicBezTo>
                  <a:cubicBezTo>
                    <a:pt x="90" y="36"/>
                    <a:pt x="92" y="41"/>
                    <a:pt x="89" y="45"/>
                  </a:cubicBezTo>
                  <a:cubicBezTo>
                    <a:pt x="87" y="48"/>
                    <a:pt x="85" y="51"/>
                    <a:pt x="85" y="55"/>
                  </a:cubicBezTo>
                  <a:cubicBezTo>
                    <a:pt x="84" y="61"/>
                    <a:pt x="78" y="64"/>
                    <a:pt x="74" y="70"/>
                  </a:cubicBezTo>
                  <a:cubicBezTo>
                    <a:pt x="70" y="76"/>
                    <a:pt x="65" y="81"/>
                    <a:pt x="59" y="85"/>
                  </a:cubicBezTo>
                  <a:cubicBezTo>
                    <a:pt x="51" y="90"/>
                    <a:pt x="43" y="87"/>
                    <a:pt x="34" y="84"/>
                  </a:cubicBezTo>
                  <a:cubicBezTo>
                    <a:pt x="28" y="82"/>
                    <a:pt x="21" y="80"/>
                    <a:pt x="16" y="76"/>
                  </a:cubicBezTo>
                  <a:cubicBezTo>
                    <a:pt x="12" y="72"/>
                    <a:pt x="9" y="66"/>
                    <a:pt x="5" y="62"/>
                  </a:cubicBezTo>
                  <a:cubicBezTo>
                    <a:pt x="0" y="56"/>
                    <a:pt x="1" y="55"/>
                    <a:pt x="2" y="48"/>
                  </a:cubicBezTo>
                  <a:cubicBezTo>
                    <a:pt x="3" y="44"/>
                    <a:pt x="2" y="40"/>
                    <a:pt x="3" y="37"/>
                  </a:cubicBezTo>
                  <a:cubicBezTo>
                    <a:pt x="4" y="34"/>
                    <a:pt x="5" y="32"/>
                    <a:pt x="6" y="30"/>
                  </a:cubicBezTo>
                </a:path>
              </a:pathLst>
            </a:custGeom>
            <a:solidFill>
              <a:srgbClr val="AE0A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4" name="Freeform 152">
              <a:extLst>
                <a:ext uri="{FF2B5EF4-FFF2-40B4-BE49-F238E27FC236}">
                  <a16:creationId xmlns:a16="http://schemas.microsoft.com/office/drawing/2014/main" id="{C75525E6-A488-4098-8652-401BBCAF1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940"/>
              <a:ext cx="142" cy="170"/>
            </a:xfrm>
            <a:custGeom>
              <a:avLst/>
              <a:gdLst>
                <a:gd name="T0" fmla="*/ 0 w 62"/>
                <a:gd name="T1" fmla="*/ 760 h 70"/>
                <a:gd name="T2" fmla="*/ 541 w 62"/>
                <a:gd name="T3" fmla="*/ 714 h 70"/>
                <a:gd name="T4" fmla="*/ 687 w 62"/>
                <a:gd name="T5" fmla="*/ 471 h 70"/>
                <a:gd name="T6" fmla="*/ 625 w 62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70">
                  <a:moveTo>
                    <a:pt x="0" y="53"/>
                  </a:moveTo>
                  <a:cubicBezTo>
                    <a:pt x="11" y="70"/>
                    <a:pt x="35" y="62"/>
                    <a:pt x="45" y="50"/>
                  </a:cubicBezTo>
                  <a:cubicBezTo>
                    <a:pt x="50" y="45"/>
                    <a:pt x="53" y="39"/>
                    <a:pt x="57" y="33"/>
                  </a:cubicBezTo>
                  <a:cubicBezTo>
                    <a:pt x="62" y="23"/>
                    <a:pt x="59" y="8"/>
                    <a:pt x="52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5" name="Freeform 153">
              <a:extLst>
                <a:ext uri="{FF2B5EF4-FFF2-40B4-BE49-F238E27FC236}">
                  <a16:creationId xmlns:a16="http://schemas.microsoft.com/office/drawing/2014/main" id="{8A73EADA-8143-48ED-8C67-7FBD1CF8A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3044"/>
              <a:ext cx="103" cy="44"/>
            </a:xfrm>
            <a:custGeom>
              <a:avLst/>
              <a:gdLst>
                <a:gd name="T0" fmla="*/ 0 w 45"/>
                <a:gd name="T1" fmla="*/ 59 h 18"/>
                <a:gd name="T2" fmla="*/ 48 w 45"/>
                <a:gd name="T3" fmla="*/ 120 h 18"/>
                <a:gd name="T4" fmla="*/ 142 w 45"/>
                <a:gd name="T5" fmla="*/ 220 h 18"/>
                <a:gd name="T6" fmla="*/ 346 w 45"/>
                <a:gd name="T7" fmla="*/ 264 h 18"/>
                <a:gd name="T8" fmla="*/ 492 w 45"/>
                <a:gd name="T9" fmla="*/ 174 h 18"/>
                <a:gd name="T10" fmla="*/ 540 w 45"/>
                <a:gd name="T11" fmla="*/ 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18">
                  <a:moveTo>
                    <a:pt x="0" y="4"/>
                  </a:moveTo>
                  <a:cubicBezTo>
                    <a:pt x="2" y="5"/>
                    <a:pt x="3" y="7"/>
                    <a:pt x="4" y="8"/>
                  </a:cubicBezTo>
                  <a:cubicBezTo>
                    <a:pt x="6" y="12"/>
                    <a:pt x="9" y="13"/>
                    <a:pt x="12" y="15"/>
                  </a:cubicBezTo>
                  <a:cubicBezTo>
                    <a:pt x="17" y="18"/>
                    <a:pt x="23" y="18"/>
                    <a:pt x="29" y="18"/>
                  </a:cubicBezTo>
                  <a:cubicBezTo>
                    <a:pt x="34" y="18"/>
                    <a:pt x="37" y="16"/>
                    <a:pt x="41" y="12"/>
                  </a:cubicBezTo>
                  <a:cubicBezTo>
                    <a:pt x="45" y="8"/>
                    <a:pt x="44" y="5"/>
                    <a:pt x="45" y="0"/>
                  </a:cubicBezTo>
                </a:path>
              </a:pathLst>
            </a:custGeom>
            <a:solidFill>
              <a:srgbClr val="9B0B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6" name="Freeform 154">
              <a:extLst>
                <a:ext uri="{FF2B5EF4-FFF2-40B4-BE49-F238E27FC236}">
                  <a16:creationId xmlns:a16="http://schemas.microsoft.com/office/drawing/2014/main" id="{2A2CDC15-F681-4E24-95E1-5482D3C3F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935"/>
              <a:ext cx="21" cy="109"/>
            </a:xfrm>
            <a:custGeom>
              <a:avLst/>
              <a:gdLst>
                <a:gd name="T0" fmla="*/ 65 w 9"/>
                <a:gd name="T1" fmla="*/ 12 h 45"/>
                <a:gd name="T2" fmla="*/ 49 w 9"/>
                <a:gd name="T3" fmla="*/ 310 h 45"/>
                <a:gd name="T4" fmla="*/ 114 w 9"/>
                <a:gd name="T5" fmla="*/ 639 h 45"/>
                <a:gd name="T6" fmla="*/ 12 w 9"/>
                <a:gd name="T7" fmla="*/ 441 h 45"/>
                <a:gd name="T8" fmla="*/ 0 w 9"/>
                <a:gd name="T9" fmla="*/ 281 h 45"/>
                <a:gd name="T10" fmla="*/ 0 w 9"/>
                <a:gd name="T11" fmla="*/ 128 h 45"/>
                <a:gd name="T12" fmla="*/ 49 w 9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45">
                  <a:moveTo>
                    <a:pt x="5" y="1"/>
                  </a:moveTo>
                  <a:cubicBezTo>
                    <a:pt x="1" y="7"/>
                    <a:pt x="4" y="15"/>
                    <a:pt x="4" y="22"/>
                  </a:cubicBezTo>
                  <a:cubicBezTo>
                    <a:pt x="4" y="30"/>
                    <a:pt x="4" y="38"/>
                    <a:pt x="9" y="45"/>
                  </a:cubicBezTo>
                  <a:cubicBezTo>
                    <a:pt x="5" y="44"/>
                    <a:pt x="1" y="35"/>
                    <a:pt x="1" y="31"/>
                  </a:cubicBezTo>
                  <a:cubicBezTo>
                    <a:pt x="0" y="28"/>
                    <a:pt x="1" y="24"/>
                    <a:pt x="0" y="20"/>
                  </a:cubicBezTo>
                  <a:cubicBezTo>
                    <a:pt x="0" y="17"/>
                    <a:pt x="0" y="13"/>
                    <a:pt x="0" y="9"/>
                  </a:cubicBezTo>
                  <a:cubicBezTo>
                    <a:pt x="1" y="5"/>
                    <a:pt x="4" y="4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7" name="Freeform 155">
              <a:extLst>
                <a:ext uri="{FF2B5EF4-FFF2-40B4-BE49-F238E27FC236}">
                  <a16:creationId xmlns:a16="http://schemas.microsoft.com/office/drawing/2014/main" id="{0AF8F8A1-EDDC-4492-B64F-B18E449D7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3460"/>
              <a:ext cx="231" cy="90"/>
            </a:xfrm>
            <a:custGeom>
              <a:avLst/>
              <a:gdLst>
                <a:gd name="T0" fmla="*/ 849 w 101"/>
                <a:gd name="T1" fmla="*/ 58 h 37"/>
                <a:gd name="T2" fmla="*/ 0 w 101"/>
                <a:gd name="T3" fmla="*/ 29 h 37"/>
                <a:gd name="T4" fmla="*/ 94 w 101"/>
                <a:gd name="T5" fmla="*/ 289 h 37"/>
                <a:gd name="T6" fmla="*/ 371 w 101"/>
                <a:gd name="T7" fmla="*/ 443 h 37"/>
                <a:gd name="T8" fmla="*/ 707 w 101"/>
                <a:gd name="T9" fmla="*/ 521 h 37"/>
                <a:gd name="T10" fmla="*/ 1004 w 101"/>
                <a:gd name="T11" fmla="*/ 372 h 37"/>
                <a:gd name="T12" fmla="*/ 1208 w 101"/>
                <a:gd name="T13" fmla="*/ 141 h 37"/>
                <a:gd name="T14" fmla="*/ 849 w 101"/>
                <a:gd name="T15" fmla="*/ 58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1" h="37">
                  <a:moveTo>
                    <a:pt x="71" y="4"/>
                  </a:moveTo>
                  <a:cubicBezTo>
                    <a:pt x="48" y="0"/>
                    <a:pt x="23" y="2"/>
                    <a:pt x="0" y="2"/>
                  </a:cubicBezTo>
                  <a:cubicBezTo>
                    <a:pt x="1" y="9"/>
                    <a:pt x="4" y="15"/>
                    <a:pt x="8" y="20"/>
                  </a:cubicBezTo>
                  <a:cubicBezTo>
                    <a:pt x="13" y="26"/>
                    <a:pt x="24" y="28"/>
                    <a:pt x="31" y="31"/>
                  </a:cubicBezTo>
                  <a:cubicBezTo>
                    <a:pt x="41" y="36"/>
                    <a:pt x="48" y="37"/>
                    <a:pt x="59" y="36"/>
                  </a:cubicBezTo>
                  <a:cubicBezTo>
                    <a:pt x="69" y="36"/>
                    <a:pt x="76" y="31"/>
                    <a:pt x="84" y="26"/>
                  </a:cubicBezTo>
                  <a:cubicBezTo>
                    <a:pt x="92" y="22"/>
                    <a:pt x="98" y="17"/>
                    <a:pt x="101" y="10"/>
                  </a:cubicBezTo>
                  <a:cubicBezTo>
                    <a:pt x="91" y="7"/>
                    <a:pt x="81" y="5"/>
                    <a:pt x="71" y="4"/>
                  </a:cubicBezTo>
                  <a:close/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8" name="Freeform 156">
              <a:extLst>
                <a:ext uri="{FF2B5EF4-FFF2-40B4-BE49-F238E27FC236}">
                  <a16:creationId xmlns:a16="http://schemas.microsoft.com/office/drawing/2014/main" id="{743186E4-35EB-445E-AE47-6A05D40F2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920"/>
              <a:ext cx="1492" cy="468"/>
            </a:xfrm>
            <a:custGeom>
              <a:avLst/>
              <a:gdLst>
                <a:gd name="T0" fmla="*/ 7116 w 654"/>
                <a:gd name="T1" fmla="*/ 2781 h 192"/>
                <a:gd name="T2" fmla="*/ 3883 w 654"/>
                <a:gd name="T3" fmla="*/ 695 h 192"/>
                <a:gd name="T4" fmla="*/ 3883 w 654"/>
                <a:gd name="T5" fmla="*/ 695 h 192"/>
                <a:gd name="T6" fmla="*/ 650 w 654"/>
                <a:gd name="T7" fmla="*/ 2781 h 192"/>
                <a:gd name="T8" fmla="*/ 0 w 654"/>
                <a:gd name="T9" fmla="*/ 2781 h 192"/>
                <a:gd name="T10" fmla="*/ 3883 w 654"/>
                <a:gd name="T11" fmla="*/ 0 h 192"/>
                <a:gd name="T12" fmla="*/ 3883 w 654"/>
                <a:gd name="T13" fmla="*/ 0 h 192"/>
                <a:gd name="T14" fmla="*/ 7766 w 654"/>
                <a:gd name="T15" fmla="*/ 2781 h 192"/>
                <a:gd name="T16" fmla="*/ 7116 w 654"/>
                <a:gd name="T17" fmla="*/ 2781 h 19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4" h="192">
                  <a:moveTo>
                    <a:pt x="599" y="192"/>
                  </a:moveTo>
                  <a:cubicBezTo>
                    <a:pt x="599" y="96"/>
                    <a:pt x="455" y="48"/>
                    <a:pt x="327" y="48"/>
                  </a:cubicBezTo>
                  <a:cubicBezTo>
                    <a:pt x="327" y="48"/>
                    <a:pt x="327" y="48"/>
                    <a:pt x="327" y="48"/>
                  </a:cubicBezTo>
                  <a:cubicBezTo>
                    <a:pt x="199" y="48"/>
                    <a:pt x="55" y="96"/>
                    <a:pt x="55" y="19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53"/>
                    <a:pt x="175" y="0"/>
                    <a:pt x="327" y="0"/>
                  </a:cubicBezTo>
                  <a:cubicBezTo>
                    <a:pt x="327" y="0"/>
                    <a:pt x="327" y="0"/>
                    <a:pt x="327" y="0"/>
                  </a:cubicBezTo>
                  <a:cubicBezTo>
                    <a:pt x="479" y="0"/>
                    <a:pt x="654" y="53"/>
                    <a:pt x="654" y="192"/>
                  </a:cubicBezTo>
                  <a:lnTo>
                    <a:pt x="599" y="192"/>
                  </a:ln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49" name="Line 157">
              <a:extLst>
                <a:ext uri="{FF2B5EF4-FFF2-40B4-BE49-F238E27FC236}">
                  <a16:creationId xmlns:a16="http://schemas.microsoft.com/office/drawing/2014/main" id="{0886E2E6-9518-48E2-BBF8-F84A85CABA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8" y="1378"/>
              <a:ext cx="171" cy="1"/>
            </a:xfrm>
            <a:prstGeom prst="line">
              <a:avLst/>
            </a:prstGeom>
            <a:noFill/>
            <a:ln w="142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0" name="Line 158">
              <a:extLst>
                <a:ext uri="{FF2B5EF4-FFF2-40B4-BE49-F238E27FC236}">
                  <a16:creationId xmlns:a16="http://schemas.microsoft.com/office/drawing/2014/main" id="{41AC36C9-5729-44C5-B204-AFDF431CA2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8" y="1378"/>
              <a:ext cx="171" cy="1"/>
            </a:xfrm>
            <a:prstGeom prst="line">
              <a:avLst/>
            </a:prstGeom>
            <a:noFill/>
            <a:ln w="14288" cap="rnd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1" name="Freeform 159">
              <a:extLst>
                <a:ext uri="{FF2B5EF4-FFF2-40B4-BE49-F238E27FC236}">
                  <a16:creationId xmlns:a16="http://schemas.microsoft.com/office/drawing/2014/main" id="{EE0C9EE9-FD75-4187-9552-9C1E03A95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1388"/>
              <a:ext cx="73" cy="197"/>
            </a:xfrm>
            <a:custGeom>
              <a:avLst/>
              <a:gdLst>
                <a:gd name="T0" fmla="*/ 260 w 32"/>
                <a:gd name="T1" fmla="*/ 0 h 81"/>
                <a:gd name="T2" fmla="*/ 0 w 32"/>
                <a:gd name="T3" fmla="*/ 1165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1">
                  <a:moveTo>
                    <a:pt x="22" y="0"/>
                  </a:moveTo>
                  <a:cubicBezTo>
                    <a:pt x="32" y="29"/>
                    <a:pt x="3" y="54"/>
                    <a:pt x="0" y="8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2" name="Freeform 160">
              <a:extLst>
                <a:ext uri="{FF2B5EF4-FFF2-40B4-BE49-F238E27FC236}">
                  <a16:creationId xmlns:a16="http://schemas.microsoft.com/office/drawing/2014/main" id="{246B8A45-A605-4384-AB9D-D68932DEF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1475"/>
              <a:ext cx="71" cy="241"/>
            </a:xfrm>
            <a:custGeom>
              <a:avLst/>
              <a:gdLst>
                <a:gd name="T0" fmla="*/ 240 w 31"/>
                <a:gd name="T1" fmla="*/ 0 h 99"/>
                <a:gd name="T2" fmla="*/ 346 w 31"/>
                <a:gd name="T3" fmla="*/ 421 h 99"/>
                <a:gd name="T4" fmla="*/ 204 w 31"/>
                <a:gd name="T5" fmla="*/ 1025 h 99"/>
                <a:gd name="T6" fmla="*/ 0 w 31"/>
                <a:gd name="T7" fmla="*/ 1429 h 9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99">
                  <a:moveTo>
                    <a:pt x="20" y="0"/>
                  </a:moveTo>
                  <a:cubicBezTo>
                    <a:pt x="23" y="10"/>
                    <a:pt x="28" y="18"/>
                    <a:pt x="29" y="29"/>
                  </a:cubicBezTo>
                  <a:cubicBezTo>
                    <a:pt x="31" y="44"/>
                    <a:pt x="26" y="59"/>
                    <a:pt x="17" y="71"/>
                  </a:cubicBezTo>
                  <a:cubicBezTo>
                    <a:pt x="11" y="80"/>
                    <a:pt x="7" y="90"/>
                    <a:pt x="0" y="9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3" name="Freeform 161">
              <a:extLst>
                <a:ext uri="{FF2B5EF4-FFF2-40B4-BE49-F238E27FC236}">
                  <a16:creationId xmlns:a16="http://schemas.microsoft.com/office/drawing/2014/main" id="{F1717397-964C-451C-8A08-CEB983CAE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1648"/>
              <a:ext cx="96" cy="547"/>
            </a:xfrm>
            <a:custGeom>
              <a:avLst/>
              <a:gdLst>
                <a:gd name="T0" fmla="*/ 11 w 42"/>
                <a:gd name="T1" fmla="*/ 0 h 225"/>
                <a:gd name="T2" fmla="*/ 48 w 42"/>
                <a:gd name="T3" fmla="*/ 202 h 225"/>
                <a:gd name="T4" fmla="*/ 142 w 42"/>
                <a:gd name="T5" fmla="*/ 331 h 225"/>
                <a:gd name="T6" fmla="*/ 142 w 42"/>
                <a:gd name="T7" fmla="*/ 562 h 225"/>
                <a:gd name="T8" fmla="*/ 73 w 42"/>
                <a:gd name="T9" fmla="*/ 1177 h 225"/>
                <a:gd name="T10" fmla="*/ 110 w 42"/>
                <a:gd name="T11" fmla="*/ 1466 h 225"/>
                <a:gd name="T12" fmla="*/ 261 w 42"/>
                <a:gd name="T13" fmla="*/ 1767 h 225"/>
                <a:gd name="T14" fmla="*/ 288 w 42"/>
                <a:gd name="T15" fmla="*/ 2932 h 225"/>
                <a:gd name="T16" fmla="*/ 501 w 42"/>
                <a:gd name="T17" fmla="*/ 3233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225">
                  <a:moveTo>
                    <a:pt x="1" y="0"/>
                  </a:moveTo>
                  <a:cubicBezTo>
                    <a:pt x="0" y="5"/>
                    <a:pt x="2" y="10"/>
                    <a:pt x="4" y="14"/>
                  </a:cubicBezTo>
                  <a:cubicBezTo>
                    <a:pt x="6" y="17"/>
                    <a:pt x="10" y="20"/>
                    <a:pt x="12" y="23"/>
                  </a:cubicBezTo>
                  <a:cubicBezTo>
                    <a:pt x="15" y="28"/>
                    <a:pt x="13" y="34"/>
                    <a:pt x="12" y="39"/>
                  </a:cubicBezTo>
                  <a:cubicBezTo>
                    <a:pt x="9" y="54"/>
                    <a:pt x="5" y="67"/>
                    <a:pt x="6" y="82"/>
                  </a:cubicBezTo>
                  <a:cubicBezTo>
                    <a:pt x="6" y="89"/>
                    <a:pt x="7" y="96"/>
                    <a:pt x="9" y="102"/>
                  </a:cubicBezTo>
                  <a:cubicBezTo>
                    <a:pt x="12" y="110"/>
                    <a:pt x="18" y="115"/>
                    <a:pt x="22" y="123"/>
                  </a:cubicBezTo>
                  <a:cubicBezTo>
                    <a:pt x="35" y="149"/>
                    <a:pt x="7" y="178"/>
                    <a:pt x="24" y="204"/>
                  </a:cubicBezTo>
                  <a:cubicBezTo>
                    <a:pt x="29" y="211"/>
                    <a:pt x="41" y="217"/>
                    <a:pt x="42" y="2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4" name="Freeform 162">
              <a:extLst>
                <a:ext uri="{FF2B5EF4-FFF2-40B4-BE49-F238E27FC236}">
                  <a16:creationId xmlns:a16="http://schemas.microsoft.com/office/drawing/2014/main" id="{D681C891-AF1E-4A8A-B1D7-2B0DE698B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743"/>
              <a:ext cx="52" cy="192"/>
            </a:xfrm>
            <a:custGeom>
              <a:avLst/>
              <a:gdLst>
                <a:gd name="T0" fmla="*/ 81 w 23"/>
                <a:gd name="T1" fmla="*/ 1135 h 79"/>
                <a:gd name="T2" fmla="*/ 163 w 23"/>
                <a:gd name="T3" fmla="*/ 260 h 79"/>
                <a:gd name="T4" fmla="*/ 0 w 23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9">
                  <a:moveTo>
                    <a:pt x="7" y="79"/>
                  </a:moveTo>
                  <a:cubicBezTo>
                    <a:pt x="23" y="65"/>
                    <a:pt x="21" y="36"/>
                    <a:pt x="14" y="18"/>
                  </a:cubicBezTo>
                  <a:cubicBezTo>
                    <a:pt x="11" y="12"/>
                    <a:pt x="5" y="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5" name="Freeform 163">
              <a:extLst>
                <a:ext uri="{FF2B5EF4-FFF2-40B4-BE49-F238E27FC236}">
                  <a16:creationId xmlns:a16="http://schemas.microsoft.com/office/drawing/2014/main" id="{FC8AAB60-2270-4346-894C-B041D2C26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504"/>
              <a:ext cx="52" cy="51"/>
            </a:xfrm>
            <a:custGeom>
              <a:avLst/>
              <a:gdLst>
                <a:gd name="T0" fmla="*/ 0 w 23"/>
                <a:gd name="T1" fmla="*/ 301 h 21"/>
                <a:gd name="T2" fmla="*/ 163 w 23"/>
                <a:gd name="T3" fmla="*/ 141 h 21"/>
                <a:gd name="T4" fmla="*/ 267 w 2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">
                  <a:moveTo>
                    <a:pt x="0" y="21"/>
                  </a:moveTo>
                  <a:cubicBezTo>
                    <a:pt x="4" y="14"/>
                    <a:pt x="8" y="14"/>
                    <a:pt x="14" y="10"/>
                  </a:cubicBezTo>
                  <a:cubicBezTo>
                    <a:pt x="18" y="7"/>
                    <a:pt x="20" y="3"/>
                    <a:pt x="2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6" name="Freeform 164">
              <a:extLst>
                <a:ext uri="{FF2B5EF4-FFF2-40B4-BE49-F238E27FC236}">
                  <a16:creationId xmlns:a16="http://schemas.microsoft.com/office/drawing/2014/main" id="{C223A572-D327-4B50-B352-6FA7BFC91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1541"/>
              <a:ext cx="50" cy="168"/>
            </a:xfrm>
            <a:custGeom>
              <a:avLst/>
              <a:gdLst>
                <a:gd name="T0" fmla="*/ 102 w 22"/>
                <a:gd name="T1" fmla="*/ 0 h 69"/>
                <a:gd name="T2" fmla="*/ 82 w 22"/>
                <a:gd name="T3" fmla="*/ 765 h 69"/>
                <a:gd name="T4" fmla="*/ 0 w 22"/>
                <a:gd name="T5" fmla="*/ 996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9">
                  <a:moveTo>
                    <a:pt x="9" y="0"/>
                  </a:moveTo>
                  <a:cubicBezTo>
                    <a:pt x="22" y="13"/>
                    <a:pt x="15" y="39"/>
                    <a:pt x="7" y="53"/>
                  </a:cubicBezTo>
                  <a:cubicBezTo>
                    <a:pt x="5" y="58"/>
                    <a:pt x="3" y="66"/>
                    <a:pt x="0" y="6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7" name="Freeform 165">
              <a:extLst>
                <a:ext uri="{FF2B5EF4-FFF2-40B4-BE49-F238E27FC236}">
                  <a16:creationId xmlns:a16="http://schemas.microsoft.com/office/drawing/2014/main" id="{A3EDB605-EFEC-4C01-A159-6D09926EF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1" y="1784"/>
              <a:ext cx="76" cy="319"/>
            </a:xfrm>
            <a:custGeom>
              <a:avLst/>
              <a:gdLst>
                <a:gd name="T0" fmla="*/ 0 w 33"/>
                <a:gd name="T1" fmla="*/ 0 h 131"/>
                <a:gd name="T2" fmla="*/ 233 w 33"/>
                <a:gd name="T3" fmla="*/ 504 h 131"/>
                <a:gd name="T4" fmla="*/ 48 w 33"/>
                <a:gd name="T5" fmla="*/ 1327 h 131"/>
                <a:gd name="T6" fmla="*/ 256 w 33"/>
                <a:gd name="T7" fmla="*/ 1731 h 131"/>
                <a:gd name="T8" fmla="*/ 403 w 33"/>
                <a:gd name="T9" fmla="*/ 189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131">
                  <a:moveTo>
                    <a:pt x="0" y="0"/>
                  </a:moveTo>
                  <a:cubicBezTo>
                    <a:pt x="9" y="11"/>
                    <a:pt x="17" y="21"/>
                    <a:pt x="19" y="35"/>
                  </a:cubicBezTo>
                  <a:cubicBezTo>
                    <a:pt x="22" y="56"/>
                    <a:pt x="2" y="72"/>
                    <a:pt x="4" y="92"/>
                  </a:cubicBezTo>
                  <a:cubicBezTo>
                    <a:pt x="5" y="104"/>
                    <a:pt x="12" y="113"/>
                    <a:pt x="21" y="120"/>
                  </a:cubicBezTo>
                  <a:cubicBezTo>
                    <a:pt x="25" y="124"/>
                    <a:pt x="30" y="127"/>
                    <a:pt x="33" y="13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8" name="Freeform 166">
              <a:extLst>
                <a:ext uri="{FF2B5EF4-FFF2-40B4-BE49-F238E27FC236}">
                  <a16:creationId xmlns:a16="http://schemas.microsoft.com/office/drawing/2014/main" id="{A7D00F74-6548-4579-8BCD-2B09AFD61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074"/>
              <a:ext cx="48" cy="435"/>
            </a:xfrm>
            <a:custGeom>
              <a:avLst/>
              <a:gdLst>
                <a:gd name="T0" fmla="*/ 48 w 21"/>
                <a:gd name="T1" fmla="*/ 0 h 179"/>
                <a:gd name="T2" fmla="*/ 25 w 21"/>
                <a:gd name="T3" fmla="*/ 260 h 179"/>
                <a:gd name="T4" fmla="*/ 0 w 21"/>
                <a:gd name="T5" fmla="*/ 462 h 179"/>
                <a:gd name="T6" fmla="*/ 73 w 21"/>
                <a:gd name="T7" fmla="*/ 702 h 179"/>
                <a:gd name="T8" fmla="*/ 130 w 21"/>
                <a:gd name="T9" fmla="*/ 1222 h 179"/>
                <a:gd name="T10" fmla="*/ 110 w 21"/>
                <a:gd name="T11" fmla="*/ 1623 h 179"/>
                <a:gd name="T12" fmla="*/ 240 w 21"/>
                <a:gd name="T13" fmla="*/ 2056 h 179"/>
                <a:gd name="T14" fmla="*/ 215 w 21"/>
                <a:gd name="T15" fmla="*/ 2379 h 179"/>
                <a:gd name="T16" fmla="*/ 224 w 21"/>
                <a:gd name="T17" fmla="*/ 2569 h 1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79">
                  <a:moveTo>
                    <a:pt x="4" y="0"/>
                  </a:moveTo>
                  <a:cubicBezTo>
                    <a:pt x="2" y="5"/>
                    <a:pt x="3" y="13"/>
                    <a:pt x="2" y="18"/>
                  </a:cubicBezTo>
                  <a:cubicBezTo>
                    <a:pt x="2" y="23"/>
                    <a:pt x="0" y="27"/>
                    <a:pt x="0" y="32"/>
                  </a:cubicBezTo>
                  <a:cubicBezTo>
                    <a:pt x="0" y="38"/>
                    <a:pt x="3" y="43"/>
                    <a:pt x="6" y="49"/>
                  </a:cubicBezTo>
                  <a:cubicBezTo>
                    <a:pt x="12" y="61"/>
                    <a:pt x="15" y="71"/>
                    <a:pt x="11" y="85"/>
                  </a:cubicBezTo>
                  <a:cubicBezTo>
                    <a:pt x="9" y="95"/>
                    <a:pt x="5" y="103"/>
                    <a:pt x="9" y="113"/>
                  </a:cubicBezTo>
                  <a:cubicBezTo>
                    <a:pt x="12" y="124"/>
                    <a:pt x="19" y="132"/>
                    <a:pt x="20" y="143"/>
                  </a:cubicBezTo>
                  <a:cubicBezTo>
                    <a:pt x="21" y="152"/>
                    <a:pt x="19" y="158"/>
                    <a:pt x="18" y="166"/>
                  </a:cubicBezTo>
                  <a:cubicBezTo>
                    <a:pt x="17" y="169"/>
                    <a:pt x="17" y="176"/>
                    <a:pt x="19" y="17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59" name="Freeform 167">
              <a:extLst>
                <a:ext uri="{FF2B5EF4-FFF2-40B4-BE49-F238E27FC236}">
                  <a16:creationId xmlns:a16="http://schemas.microsoft.com/office/drawing/2014/main" id="{905E03CB-E496-4CCD-B02C-3B49B1DFD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164"/>
              <a:ext cx="34" cy="146"/>
            </a:xfrm>
            <a:custGeom>
              <a:avLst/>
              <a:gdLst>
                <a:gd name="T0" fmla="*/ 93 w 15"/>
                <a:gd name="T1" fmla="*/ 0 h 60"/>
                <a:gd name="T2" fmla="*/ 73 w 15"/>
                <a:gd name="T3" fmla="*/ 633 h 60"/>
                <a:gd name="T4" fmla="*/ 175 w 15"/>
                <a:gd name="T5" fmla="*/ 864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0">
                  <a:moveTo>
                    <a:pt x="8" y="0"/>
                  </a:moveTo>
                  <a:cubicBezTo>
                    <a:pt x="0" y="15"/>
                    <a:pt x="0" y="28"/>
                    <a:pt x="6" y="44"/>
                  </a:cubicBezTo>
                  <a:cubicBezTo>
                    <a:pt x="9" y="50"/>
                    <a:pt x="13" y="54"/>
                    <a:pt x="15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0" name="Freeform 168">
              <a:extLst>
                <a:ext uri="{FF2B5EF4-FFF2-40B4-BE49-F238E27FC236}">
                  <a16:creationId xmlns:a16="http://schemas.microsoft.com/office/drawing/2014/main" id="{80140597-1E1E-4A15-81E8-42E01B743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419"/>
              <a:ext cx="171" cy="581"/>
            </a:xfrm>
            <a:custGeom>
              <a:avLst/>
              <a:gdLst>
                <a:gd name="T0" fmla="*/ 0 w 75"/>
                <a:gd name="T1" fmla="*/ 0 h 239"/>
                <a:gd name="T2" fmla="*/ 203 w 75"/>
                <a:gd name="T3" fmla="*/ 260 h 239"/>
                <a:gd name="T4" fmla="*/ 472 w 75"/>
                <a:gd name="T5" fmla="*/ 1023 h 239"/>
                <a:gd name="T6" fmla="*/ 556 w 75"/>
                <a:gd name="T7" fmla="*/ 1726 h 239"/>
                <a:gd name="T8" fmla="*/ 853 w 75"/>
                <a:gd name="T9" fmla="*/ 2300 h 239"/>
                <a:gd name="T10" fmla="*/ 711 w 75"/>
                <a:gd name="T11" fmla="*/ 3163 h 239"/>
                <a:gd name="T12" fmla="*/ 602 w 75"/>
                <a:gd name="T13" fmla="*/ 3433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239">
                  <a:moveTo>
                    <a:pt x="0" y="0"/>
                  </a:moveTo>
                  <a:cubicBezTo>
                    <a:pt x="3" y="8"/>
                    <a:pt x="11" y="13"/>
                    <a:pt x="17" y="18"/>
                  </a:cubicBezTo>
                  <a:cubicBezTo>
                    <a:pt x="31" y="34"/>
                    <a:pt x="38" y="51"/>
                    <a:pt x="40" y="71"/>
                  </a:cubicBezTo>
                  <a:cubicBezTo>
                    <a:pt x="42" y="87"/>
                    <a:pt x="39" y="105"/>
                    <a:pt x="47" y="120"/>
                  </a:cubicBezTo>
                  <a:cubicBezTo>
                    <a:pt x="54" y="134"/>
                    <a:pt x="69" y="142"/>
                    <a:pt x="72" y="160"/>
                  </a:cubicBezTo>
                  <a:cubicBezTo>
                    <a:pt x="75" y="181"/>
                    <a:pt x="69" y="202"/>
                    <a:pt x="60" y="220"/>
                  </a:cubicBezTo>
                  <a:cubicBezTo>
                    <a:pt x="57" y="226"/>
                    <a:pt x="56" y="235"/>
                    <a:pt x="51" y="23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1" name="Freeform 169">
              <a:extLst>
                <a:ext uri="{FF2B5EF4-FFF2-40B4-BE49-F238E27FC236}">
                  <a16:creationId xmlns:a16="http://schemas.microsoft.com/office/drawing/2014/main" id="{77AA2C4D-EB69-486B-828C-3C301FC05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258"/>
              <a:ext cx="50" cy="185"/>
            </a:xfrm>
            <a:custGeom>
              <a:avLst/>
              <a:gdLst>
                <a:gd name="T0" fmla="*/ 0 w 22"/>
                <a:gd name="T1" fmla="*/ 0 h 76"/>
                <a:gd name="T2" fmla="*/ 175 w 22"/>
                <a:gd name="T3" fmla="*/ 202 h 76"/>
                <a:gd name="T4" fmla="*/ 232 w 22"/>
                <a:gd name="T5" fmla="*/ 752 h 76"/>
                <a:gd name="T6" fmla="*/ 175 w 22"/>
                <a:gd name="T7" fmla="*/ 1095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6">
                  <a:moveTo>
                    <a:pt x="0" y="0"/>
                  </a:moveTo>
                  <a:cubicBezTo>
                    <a:pt x="1" y="6"/>
                    <a:pt x="12" y="9"/>
                    <a:pt x="15" y="14"/>
                  </a:cubicBezTo>
                  <a:cubicBezTo>
                    <a:pt x="22" y="24"/>
                    <a:pt x="22" y="40"/>
                    <a:pt x="20" y="52"/>
                  </a:cubicBezTo>
                  <a:cubicBezTo>
                    <a:pt x="20" y="59"/>
                    <a:pt x="17" y="71"/>
                    <a:pt x="15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2" name="Freeform 170">
              <a:extLst>
                <a:ext uri="{FF2B5EF4-FFF2-40B4-BE49-F238E27FC236}">
                  <a16:creationId xmlns:a16="http://schemas.microsoft.com/office/drawing/2014/main" id="{A7D10940-6FA5-47AA-92E1-A642287DD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" y="2458"/>
              <a:ext cx="66" cy="131"/>
            </a:xfrm>
            <a:custGeom>
              <a:avLst/>
              <a:gdLst>
                <a:gd name="T0" fmla="*/ 46 w 29"/>
                <a:gd name="T1" fmla="*/ 0 h 54"/>
                <a:gd name="T2" fmla="*/ 166 w 29"/>
                <a:gd name="T3" fmla="*/ 631 h 54"/>
                <a:gd name="T4" fmla="*/ 341 w 29"/>
                <a:gd name="T5" fmla="*/ 77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4">
                  <a:moveTo>
                    <a:pt x="4" y="0"/>
                  </a:moveTo>
                  <a:cubicBezTo>
                    <a:pt x="2" y="16"/>
                    <a:pt x="0" y="33"/>
                    <a:pt x="14" y="44"/>
                  </a:cubicBezTo>
                  <a:cubicBezTo>
                    <a:pt x="19" y="47"/>
                    <a:pt x="25" y="49"/>
                    <a:pt x="29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3" name="Freeform 171">
              <a:extLst>
                <a:ext uri="{FF2B5EF4-FFF2-40B4-BE49-F238E27FC236}">
                  <a16:creationId xmlns:a16="http://schemas.microsoft.com/office/drawing/2014/main" id="{0F158537-5E28-4BE5-87F6-E7A2B9303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555"/>
              <a:ext cx="89" cy="222"/>
            </a:xfrm>
            <a:custGeom>
              <a:avLst/>
              <a:gdLst>
                <a:gd name="T0" fmla="*/ 0 w 39"/>
                <a:gd name="T1" fmla="*/ 0 h 91"/>
                <a:gd name="T2" fmla="*/ 215 w 39"/>
                <a:gd name="T3" fmla="*/ 273 h 91"/>
                <a:gd name="T4" fmla="*/ 454 w 39"/>
                <a:gd name="T5" fmla="*/ 798 h 91"/>
                <a:gd name="T6" fmla="*/ 370 w 39"/>
                <a:gd name="T7" fmla="*/ 1322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1">
                  <a:moveTo>
                    <a:pt x="0" y="0"/>
                  </a:moveTo>
                  <a:cubicBezTo>
                    <a:pt x="5" y="8"/>
                    <a:pt x="8" y="14"/>
                    <a:pt x="18" y="19"/>
                  </a:cubicBezTo>
                  <a:cubicBezTo>
                    <a:pt x="34" y="28"/>
                    <a:pt x="39" y="36"/>
                    <a:pt x="38" y="55"/>
                  </a:cubicBezTo>
                  <a:cubicBezTo>
                    <a:pt x="37" y="68"/>
                    <a:pt x="34" y="81"/>
                    <a:pt x="31" y="9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4" name="Freeform 172">
              <a:extLst>
                <a:ext uri="{FF2B5EF4-FFF2-40B4-BE49-F238E27FC236}">
                  <a16:creationId xmlns:a16="http://schemas.microsoft.com/office/drawing/2014/main" id="{3E69FA23-4228-433C-96E5-CD9C97487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672"/>
              <a:ext cx="190" cy="170"/>
            </a:xfrm>
            <a:custGeom>
              <a:avLst/>
              <a:gdLst>
                <a:gd name="T0" fmla="*/ 0 w 83"/>
                <a:gd name="T1" fmla="*/ 0 h 70"/>
                <a:gd name="T2" fmla="*/ 968 w 83"/>
                <a:gd name="T3" fmla="*/ 714 h 70"/>
                <a:gd name="T4" fmla="*/ 671 w 83"/>
                <a:gd name="T5" fmla="*/ 702 h 70"/>
                <a:gd name="T6" fmla="*/ 85 w 83"/>
                <a:gd name="T7" fmla="*/ 401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70">
                  <a:moveTo>
                    <a:pt x="0" y="0"/>
                  </a:moveTo>
                  <a:cubicBezTo>
                    <a:pt x="26" y="8"/>
                    <a:pt x="79" y="14"/>
                    <a:pt x="81" y="50"/>
                  </a:cubicBezTo>
                  <a:cubicBezTo>
                    <a:pt x="83" y="70"/>
                    <a:pt x="66" y="56"/>
                    <a:pt x="56" y="49"/>
                  </a:cubicBezTo>
                  <a:cubicBezTo>
                    <a:pt x="40" y="37"/>
                    <a:pt x="24" y="41"/>
                    <a:pt x="7" y="2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5" name="Freeform 173">
              <a:extLst>
                <a:ext uri="{FF2B5EF4-FFF2-40B4-BE49-F238E27FC236}">
                  <a16:creationId xmlns:a16="http://schemas.microsoft.com/office/drawing/2014/main" id="{C39579D5-B3BF-4028-B64E-4A7BBDA39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2755"/>
              <a:ext cx="205" cy="221"/>
            </a:xfrm>
            <a:custGeom>
              <a:avLst/>
              <a:gdLst>
                <a:gd name="T0" fmla="*/ 48 w 90"/>
                <a:gd name="T1" fmla="*/ 0 h 91"/>
                <a:gd name="T2" fmla="*/ 333 w 90"/>
                <a:gd name="T3" fmla="*/ 573 h 91"/>
                <a:gd name="T4" fmla="*/ 638 w 90"/>
                <a:gd name="T5" fmla="*/ 714 h 91"/>
                <a:gd name="T6" fmla="*/ 825 w 90"/>
                <a:gd name="T7" fmla="*/ 1044 h 91"/>
                <a:gd name="T8" fmla="*/ 1027 w 90"/>
                <a:gd name="T9" fmla="*/ 789 h 91"/>
                <a:gd name="T10" fmla="*/ 825 w 90"/>
                <a:gd name="T11" fmla="*/ 389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91">
                  <a:moveTo>
                    <a:pt x="4" y="0"/>
                  </a:moveTo>
                  <a:cubicBezTo>
                    <a:pt x="0" y="20"/>
                    <a:pt x="9" y="32"/>
                    <a:pt x="28" y="40"/>
                  </a:cubicBezTo>
                  <a:cubicBezTo>
                    <a:pt x="37" y="44"/>
                    <a:pt x="46" y="44"/>
                    <a:pt x="54" y="50"/>
                  </a:cubicBezTo>
                  <a:cubicBezTo>
                    <a:pt x="62" y="56"/>
                    <a:pt x="64" y="65"/>
                    <a:pt x="70" y="73"/>
                  </a:cubicBezTo>
                  <a:cubicBezTo>
                    <a:pt x="84" y="91"/>
                    <a:pt x="90" y="72"/>
                    <a:pt x="87" y="55"/>
                  </a:cubicBezTo>
                  <a:cubicBezTo>
                    <a:pt x="84" y="40"/>
                    <a:pt x="76" y="38"/>
                    <a:pt x="70" y="2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6" name="Freeform 174">
              <a:extLst>
                <a:ext uri="{FF2B5EF4-FFF2-40B4-BE49-F238E27FC236}">
                  <a16:creationId xmlns:a16="http://schemas.microsoft.com/office/drawing/2014/main" id="{1DECD967-D0F4-4FBA-8D92-B5B3B1499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818"/>
              <a:ext cx="201" cy="231"/>
            </a:xfrm>
            <a:custGeom>
              <a:avLst/>
              <a:gdLst>
                <a:gd name="T0" fmla="*/ 94 w 88"/>
                <a:gd name="T1" fmla="*/ 0 h 95"/>
                <a:gd name="T2" fmla="*/ 11 w 88"/>
                <a:gd name="T3" fmla="*/ 289 h 95"/>
                <a:gd name="T4" fmla="*/ 203 w 88"/>
                <a:gd name="T5" fmla="*/ 562 h 95"/>
                <a:gd name="T6" fmla="*/ 548 w 88"/>
                <a:gd name="T7" fmla="*/ 1004 h 95"/>
                <a:gd name="T8" fmla="*/ 991 w 88"/>
                <a:gd name="T9" fmla="*/ 1136 h 95"/>
                <a:gd name="T10" fmla="*/ 1023 w 88"/>
                <a:gd name="T11" fmla="*/ 892 h 95"/>
                <a:gd name="T12" fmla="*/ 966 w 88"/>
                <a:gd name="T13" fmla="*/ 776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95">
                  <a:moveTo>
                    <a:pt x="8" y="0"/>
                  </a:moveTo>
                  <a:cubicBezTo>
                    <a:pt x="1" y="4"/>
                    <a:pt x="0" y="12"/>
                    <a:pt x="1" y="20"/>
                  </a:cubicBezTo>
                  <a:cubicBezTo>
                    <a:pt x="2" y="30"/>
                    <a:pt x="9" y="34"/>
                    <a:pt x="17" y="39"/>
                  </a:cubicBezTo>
                  <a:cubicBezTo>
                    <a:pt x="29" y="47"/>
                    <a:pt x="40" y="58"/>
                    <a:pt x="46" y="70"/>
                  </a:cubicBezTo>
                  <a:cubicBezTo>
                    <a:pt x="53" y="84"/>
                    <a:pt x="73" y="95"/>
                    <a:pt x="83" y="79"/>
                  </a:cubicBezTo>
                  <a:cubicBezTo>
                    <a:pt x="87" y="75"/>
                    <a:pt x="88" y="67"/>
                    <a:pt x="86" y="62"/>
                  </a:cubicBezTo>
                  <a:cubicBezTo>
                    <a:pt x="84" y="59"/>
                    <a:pt x="82" y="57"/>
                    <a:pt x="81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7" name="Freeform 175">
              <a:extLst>
                <a:ext uri="{FF2B5EF4-FFF2-40B4-BE49-F238E27FC236}">
                  <a16:creationId xmlns:a16="http://schemas.microsoft.com/office/drawing/2014/main" id="{2EEC8BCF-1BCD-49A6-B068-2AEAADDDF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898"/>
              <a:ext cx="187" cy="226"/>
            </a:xfrm>
            <a:custGeom>
              <a:avLst/>
              <a:gdLst>
                <a:gd name="T0" fmla="*/ 11 w 82"/>
                <a:gd name="T1" fmla="*/ 0 h 93"/>
                <a:gd name="T2" fmla="*/ 36 w 82"/>
                <a:gd name="T3" fmla="*/ 260 h 93"/>
                <a:gd name="T4" fmla="*/ 178 w 82"/>
                <a:gd name="T5" fmla="*/ 442 h 93"/>
                <a:gd name="T6" fmla="*/ 296 w 82"/>
                <a:gd name="T7" fmla="*/ 673 h 93"/>
                <a:gd name="T8" fmla="*/ 723 w 82"/>
                <a:gd name="T9" fmla="*/ 1276 h 93"/>
                <a:gd name="T10" fmla="*/ 935 w 82"/>
                <a:gd name="T11" fmla="*/ 1045 h 93"/>
                <a:gd name="T12" fmla="*/ 962 w 82"/>
                <a:gd name="T13" fmla="*/ 802 h 93"/>
                <a:gd name="T14" fmla="*/ 926 w 82"/>
                <a:gd name="T15" fmla="*/ 702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2" h="93">
                  <a:moveTo>
                    <a:pt x="1" y="0"/>
                  </a:moveTo>
                  <a:cubicBezTo>
                    <a:pt x="1" y="6"/>
                    <a:pt x="0" y="12"/>
                    <a:pt x="3" y="18"/>
                  </a:cubicBezTo>
                  <a:cubicBezTo>
                    <a:pt x="6" y="24"/>
                    <a:pt x="11" y="27"/>
                    <a:pt x="15" y="31"/>
                  </a:cubicBezTo>
                  <a:cubicBezTo>
                    <a:pt x="19" y="36"/>
                    <a:pt x="22" y="41"/>
                    <a:pt x="25" y="47"/>
                  </a:cubicBezTo>
                  <a:cubicBezTo>
                    <a:pt x="33" y="64"/>
                    <a:pt x="43" y="81"/>
                    <a:pt x="61" y="89"/>
                  </a:cubicBezTo>
                  <a:cubicBezTo>
                    <a:pt x="72" y="93"/>
                    <a:pt x="76" y="81"/>
                    <a:pt x="79" y="73"/>
                  </a:cubicBezTo>
                  <a:cubicBezTo>
                    <a:pt x="81" y="67"/>
                    <a:pt x="82" y="62"/>
                    <a:pt x="81" y="56"/>
                  </a:cubicBezTo>
                  <a:cubicBezTo>
                    <a:pt x="80" y="54"/>
                    <a:pt x="78" y="50"/>
                    <a:pt x="78" y="4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8" name="Freeform 176">
              <a:extLst>
                <a:ext uri="{FF2B5EF4-FFF2-40B4-BE49-F238E27FC236}">
                  <a16:creationId xmlns:a16="http://schemas.microsoft.com/office/drawing/2014/main" id="{AEAD7340-E67C-4CBF-A15E-CF97175C3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949"/>
              <a:ext cx="180" cy="265"/>
            </a:xfrm>
            <a:custGeom>
              <a:avLst/>
              <a:gdLst>
                <a:gd name="T0" fmla="*/ 73 w 79"/>
                <a:gd name="T1" fmla="*/ 0 h 109"/>
                <a:gd name="T2" fmla="*/ 11 w 79"/>
                <a:gd name="T3" fmla="*/ 331 h 109"/>
                <a:gd name="T4" fmla="*/ 166 w 79"/>
                <a:gd name="T5" fmla="*/ 793 h 109"/>
                <a:gd name="T6" fmla="*/ 592 w 79"/>
                <a:gd name="T7" fmla="*/ 1408 h 109"/>
                <a:gd name="T8" fmla="*/ 898 w 79"/>
                <a:gd name="T9" fmla="*/ 1376 h 109"/>
                <a:gd name="T10" fmla="*/ 909 w 79"/>
                <a:gd name="T11" fmla="*/ 1075 h 109"/>
                <a:gd name="T12" fmla="*/ 889 w 79"/>
                <a:gd name="T13" fmla="*/ 9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9" h="109">
                  <a:moveTo>
                    <a:pt x="6" y="0"/>
                  </a:moveTo>
                  <a:cubicBezTo>
                    <a:pt x="0" y="4"/>
                    <a:pt x="1" y="18"/>
                    <a:pt x="1" y="23"/>
                  </a:cubicBezTo>
                  <a:cubicBezTo>
                    <a:pt x="1" y="36"/>
                    <a:pt x="5" y="46"/>
                    <a:pt x="14" y="55"/>
                  </a:cubicBezTo>
                  <a:cubicBezTo>
                    <a:pt x="28" y="69"/>
                    <a:pt x="39" y="83"/>
                    <a:pt x="50" y="98"/>
                  </a:cubicBezTo>
                  <a:cubicBezTo>
                    <a:pt x="57" y="109"/>
                    <a:pt x="71" y="109"/>
                    <a:pt x="76" y="96"/>
                  </a:cubicBezTo>
                  <a:cubicBezTo>
                    <a:pt x="79" y="90"/>
                    <a:pt x="79" y="81"/>
                    <a:pt x="77" y="75"/>
                  </a:cubicBezTo>
                  <a:cubicBezTo>
                    <a:pt x="77" y="72"/>
                    <a:pt x="75" y="70"/>
                    <a:pt x="75" y="6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69" name="Freeform 177">
              <a:extLst>
                <a:ext uri="{FF2B5EF4-FFF2-40B4-BE49-F238E27FC236}">
                  <a16:creationId xmlns:a16="http://schemas.microsoft.com/office/drawing/2014/main" id="{A0DD22E1-E652-49FD-95B2-19A043B31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3061"/>
              <a:ext cx="153" cy="195"/>
            </a:xfrm>
            <a:custGeom>
              <a:avLst/>
              <a:gdLst>
                <a:gd name="T0" fmla="*/ 73 w 67"/>
                <a:gd name="T1" fmla="*/ 0 h 80"/>
                <a:gd name="T2" fmla="*/ 130 w 67"/>
                <a:gd name="T3" fmla="*/ 583 h 80"/>
                <a:gd name="T4" fmla="*/ 203 w 67"/>
                <a:gd name="T5" fmla="*/ 856 h 80"/>
                <a:gd name="T6" fmla="*/ 308 w 67"/>
                <a:gd name="T7" fmla="*/ 1099 h 80"/>
                <a:gd name="T8" fmla="*/ 521 w 67"/>
                <a:gd name="T9" fmla="*/ 1146 h 80"/>
                <a:gd name="T10" fmla="*/ 678 w 67"/>
                <a:gd name="T11" fmla="*/ 1116 h 80"/>
                <a:gd name="T12" fmla="*/ 797 w 67"/>
                <a:gd name="T13" fmla="*/ 885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7" h="80">
                  <a:moveTo>
                    <a:pt x="6" y="0"/>
                  </a:moveTo>
                  <a:cubicBezTo>
                    <a:pt x="0" y="14"/>
                    <a:pt x="5" y="27"/>
                    <a:pt x="11" y="40"/>
                  </a:cubicBezTo>
                  <a:cubicBezTo>
                    <a:pt x="14" y="47"/>
                    <a:pt x="15" y="53"/>
                    <a:pt x="17" y="59"/>
                  </a:cubicBezTo>
                  <a:cubicBezTo>
                    <a:pt x="19" y="64"/>
                    <a:pt x="22" y="73"/>
                    <a:pt x="26" y="76"/>
                  </a:cubicBezTo>
                  <a:cubicBezTo>
                    <a:pt x="31" y="80"/>
                    <a:pt x="38" y="79"/>
                    <a:pt x="44" y="79"/>
                  </a:cubicBezTo>
                  <a:cubicBezTo>
                    <a:pt x="48" y="78"/>
                    <a:pt x="53" y="79"/>
                    <a:pt x="57" y="77"/>
                  </a:cubicBezTo>
                  <a:cubicBezTo>
                    <a:pt x="64" y="75"/>
                    <a:pt x="67" y="68"/>
                    <a:pt x="67" y="6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0" name="Freeform 178">
              <a:extLst>
                <a:ext uri="{FF2B5EF4-FFF2-40B4-BE49-F238E27FC236}">
                  <a16:creationId xmlns:a16="http://schemas.microsoft.com/office/drawing/2014/main" id="{0EAFD738-4520-463E-B539-95E651D74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3120"/>
              <a:ext cx="84" cy="175"/>
            </a:xfrm>
            <a:custGeom>
              <a:avLst/>
              <a:gdLst>
                <a:gd name="T0" fmla="*/ 36 w 37"/>
                <a:gd name="T1" fmla="*/ 0 h 72"/>
                <a:gd name="T2" fmla="*/ 11 w 37"/>
                <a:gd name="T3" fmla="*/ 202 h 72"/>
                <a:gd name="T4" fmla="*/ 11 w 37"/>
                <a:gd name="T5" fmla="*/ 520 h 72"/>
                <a:gd name="T6" fmla="*/ 45 w 37"/>
                <a:gd name="T7" fmla="*/ 822 h 72"/>
                <a:gd name="T8" fmla="*/ 129 w 37"/>
                <a:gd name="T9" fmla="*/ 1004 h 72"/>
                <a:gd name="T10" fmla="*/ 361 w 37"/>
                <a:gd name="T11" fmla="*/ 945 h 72"/>
                <a:gd name="T12" fmla="*/ 434 w 37"/>
                <a:gd name="T13" fmla="*/ 822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72">
                  <a:moveTo>
                    <a:pt x="3" y="0"/>
                  </a:moveTo>
                  <a:cubicBezTo>
                    <a:pt x="3" y="4"/>
                    <a:pt x="2" y="9"/>
                    <a:pt x="1" y="14"/>
                  </a:cubicBezTo>
                  <a:cubicBezTo>
                    <a:pt x="1" y="22"/>
                    <a:pt x="0" y="29"/>
                    <a:pt x="1" y="36"/>
                  </a:cubicBezTo>
                  <a:cubicBezTo>
                    <a:pt x="1" y="44"/>
                    <a:pt x="2" y="50"/>
                    <a:pt x="4" y="57"/>
                  </a:cubicBezTo>
                  <a:cubicBezTo>
                    <a:pt x="6" y="61"/>
                    <a:pt x="7" y="68"/>
                    <a:pt x="11" y="70"/>
                  </a:cubicBezTo>
                  <a:cubicBezTo>
                    <a:pt x="14" y="72"/>
                    <a:pt x="27" y="68"/>
                    <a:pt x="31" y="66"/>
                  </a:cubicBezTo>
                  <a:cubicBezTo>
                    <a:pt x="34" y="65"/>
                    <a:pt x="37" y="61"/>
                    <a:pt x="37" y="5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1" name="Freeform 179">
              <a:extLst>
                <a:ext uri="{FF2B5EF4-FFF2-40B4-BE49-F238E27FC236}">
                  <a16:creationId xmlns:a16="http://schemas.microsoft.com/office/drawing/2014/main" id="{DC77380D-43DE-4D12-ACA9-AF189DCBB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976"/>
              <a:ext cx="91" cy="97"/>
            </a:xfrm>
            <a:custGeom>
              <a:avLst/>
              <a:gdLst>
                <a:gd name="T0" fmla="*/ 0 w 40"/>
                <a:gd name="T1" fmla="*/ 0 h 40"/>
                <a:gd name="T2" fmla="*/ 36 w 40"/>
                <a:gd name="T3" fmla="*/ 240 h 40"/>
                <a:gd name="T4" fmla="*/ 248 w 40"/>
                <a:gd name="T5" fmla="*/ 412 h 40"/>
                <a:gd name="T6" fmla="*/ 471 w 40"/>
                <a:gd name="T7" fmla="*/ 57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0">
                  <a:moveTo>
                    <a:pt x="0" y="0"/>
                  </a:moveTo>
                  <a:cubicBezTo>
                    <a:pt x="2" y="5"/>
                    <a:pt x="0" y="12"/>
                    <a:pt x="3" y="17"/>
                  </a:cubicBezTo>
                  <a:cubicBezTo>
                    <a:pt x="7" y="23"/>
                    <a:pt x="15" y="26"/>
                    <a:pt x="21" y="29"/>
                  </a:cubicBezTo>
                  <a:cubicBezTo>
                    <a:pt x="28" y="32"/>
                    <a:pt x="35" y="36"/>
                    <a:pt x="40" y="4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2" name="Freeform 180">
              <a:extLst>
                <a:ext uri="{FF2B5EF4-FFF2-40B4-BE49-F238E27FC236}">
                  <a16:creationId xmlns:a16="http://schemas.microsoft.com/office/drawing/2014/main" id="{009E4E53-A805-4BB7-96B7-63F558C1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679"/>
              <a:ext cx="123" cy="71"/>
            </a:xfrm>
            <a:custGeom>
              <a:avLst/>
              <a:gdLst>
                <a:gd name="T0" fmla="*/ 0 w 54"/>
                <a:gd name="T1" fmla="*/ 29 h 29"/>
                <a:gd name="T2" fmla="*/ 499 w 54"/>
                <a:gd name="T3" fmla="*/ 91 h 29"/>
                <a:gd name="T4" fmla="*/ 613 w 54"/>
                <a:gd name="T5" fmla="*/ 426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29">
                  <a:moveTo>
                    <a:pt x="0" y="2"/>
                  </a:moveTo>
                  <a:cubicBezTo>
                    <a:pt x="13" y="4"/>
                    <a:pt x="30" y="0"/>
                    <a:pt x="42" y="6"/>
                  </a:cubicBezTo>
                  <a:cubicBezTo>
                    <a:pt x="48" y="10"/>
                    <a:pt x="54" y="21"/>
                    <a:pt x="52" y="2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3" name="Freeform 181">
              <a:extLst>
                <a:ext uri="{FF2B5EF4-FFF2-40B4-BE49-F238E27FC236}">
                  <a16:creationId xmlns:a16="http://schemas.microsoft.com/office/drawing/2014/main" id="{6137D139-3C22-4806-9C93-BD45D1E14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3141"/>
              <a:ext cx="104" cy="115"/>
            </a:xfrm>
            <a:custGeom>
              <a:avLst/>
              <a:gdLst>
                <a:gd name="T0" fmla="*/ 0 w 46"/>
                <a:gd name="T1" fmla="*/ 0 h 47"/>
                <a:gd name="T2" fmla="*/ 174 w 46"/>
                <a:gd name="T3" fmla="*/ 232 h 47"/>
                <a:gd name="T4" fmla="*/ 357 w 46"/>
                <a:gd name="T5" fmla="*/ 514 h 47"/>
                <a:gd name="T6" fmla="*/ 531 w 46"/>
                <a:gd name="T7" fmla="*/ 629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7">
                  <a:moveTo>
                    <a:pt x="0" y="0"/>
                  </a:moveTo>
                  <a:cubicBezTo>
                    <a:pt x="2" y="7"/>
                    <a:pt x="10" y="12"/>
                    <a:pt x="15" y="16"/>
                  </a:cubicBezTo>
                  <a:cubicBezTo>
                    <a:pt x="23" y="21"/>
                    <a:pt x="26" y="27"/>
                    <a:pt x="31" y="35"/>
                  </a:cubicBezTo>
                  <a:cubicBezTo>
                    <a:pt x="34" y="39"/>
                    <a:pt x="42" y="47"/>
                    <a:pt x="46" y="4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4" name="Freeform 182">
              <a:extLst>
                <a:ext uri="{FF2B5EF4-FFF2-40B4-BE49-F238E27FC236}">
                  <a16:creationId xmlns:a16="http://schemas.microsoft.com/office/drawing/2014/main" id="{FA584D49-EFF1-4304-AA30-85E2BF357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3020"/>
              <a:ext cx="39" cy="90"/>
            </a:xfrm>
            <a:custGeom>
              <a:avLst/>
              <a:gdLst>
                <a:gd name="T0" fmla="*/ 0 w 17"/>
                <a:gd name="T1" fmla="*/ 0 h 37"/>
                <a:gd name="T2" fmla="*/ 167 w 17"/>
                <a:gd name="T3" fmla="*/ 302 h 37"/>
                <a:gd name="T4" fmla="*/ 204 w 17"/>
                <a:gd name="T5" fmla="*/ 533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7">
                  <a:moveTo>
                    <a:pt x="0" y="0"/>
                  </a:moveTo>
                  <a:cubicBezTo>
                    <a:pt x="1" y="9"/>
                    <a:pt x="10" y="13"/>
                    <a:pt x="14" y="21"/>
                  </a:cubicBezTo>
                  <a:cubicBezTo>
                    <a:pt x="16" y="26"/>
                    <a:pt x="17" y="32"/>
                    <a:pt x="17" y="3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5" name="Freeform 183">
              <a:extLst>
                <a:ext uri="{FF2B5EF4-FFF2-40B4-BE49-F238E27FC236}">
                  <a16:creationId xmlns:a16="http://schemas.microsoft.com/office/drawing/2014/main" id="{0B0D803C-DBFD-4C5D-8E73-E909A6E83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2871"/>
              <a:ext cx="80" cy="27"/>
            </a:xfrm>
            <a:custGeom>
              <a:avLst/>
              <a:gdLst>
                <a:gd name="T0" fmla="*/ 0 w 35"/>
                <a:gd name="T1" fmla="*/ 0 h 11"/>
                <a:gd name="T2" fmla="*/ 418 w 35"/>
                <a:gd name="T3" fmla="*/ 29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1">
                  <a:moveTo>
                    <a:pt x="0" y="0"/>
                  </a:moveTo>
                  <a:cubicBezTo>
                    <a:pt x="10" y="1"/>
                    <a:pt x="29" y="11"/>
                    <a:pt x="35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6" name="Freeform 184">
              <a:extLst>
                <a:ext uri="{FF2B5EF4-FFF2-40B4-BE49-F238E27FC236}">
                  <a16:creationId xmlns:a16="http://schemas.microsoft.com/office/drawing/2014/main" id="{C09080DD-FB94-4E52-838E-AA3A54598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409"/>
              <a:ext cx="103" cy="185"/>
            </a:xfrm>
            <a:custGeom>
              <a:avLst/>
              <a:gdLst>
                <a:gd name="T0" fmla="*/ 0 w 45"/>
                <a:gd name="T1" fmla="*/ 896 h 76"/>
                <a:gd name="T2" fmla="*/ 362 w 45"/>
                <a:gd name="T3" fmla="*/ 41 h 76"/>
                <a:gd name="T4" fmla="*/ 529 w 45"/>
                <a:gd name="T5" fmla="*/ 141 h 76"/>
                <a:gd name="T6" fmla="*/ 0 w 45"/>
                <a:gd name="T7" fmla="*/ 954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76">
                  <a:moveTo>
                    <a:pt x="0" y="62"/>
                  </a:moveTo>
                  <a:cubicBezTo>
                    <a:pt x="7" y="42"/>
                    <a:pt x="7" y="13"/>
                    <a:pt x="30" y="3"/>
                  </a:cubicBezTo>
                  <a:cubicBezTo>
                    <a:pt x="36" y="0"/>
                    <a:pt x="43" y="3"/>
                    <a:pt x="44" y="10"/>
                  </a:cubicBezTo>
                  <a:cubicBezTo>
                    <a:pt x="45" y="20"/>
                    <a:pt x="9" y="76"/>
                    <a:pt x="0" y="6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7" name="Freeform 185">
              <a:extLst>
                <a:ext uri="{FF2B5EF4-FFF2-40B4-BE49-F238E27FC236}">
                  <a16:creationId xmlns:a16="http://schemas.microsoft.com/office/drawing/2014/main" id="{240EE000-ABEA-4720-B28C-80218B6D2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429"/>
              <a:ext cx="118" cy="187"/>
            </a:xfrm>
            <a:custGeom>
              <a:avLst/>
              <a:gdLst>
                <a:gd name="T0" fmla="*/ 349 w 52"/>
                <a:gd name="T1" fmla="*/ 112 h 77"/>
                <a:gd name="T2" fmla="*/ 581 w 52"/>
                <a:gd name="T3" fmla="*/ 112 h 77"/>
                <a:gd name="T4" fmla="*/ 536 w 52"/>
                <a:gd name="T5" fmla="*/ 359 h 77"/>
                <a:gd name="T6" fmla="*/ 386 w 52"/>
                <a:gd name="T7" fmla="*/ 614 h 77"/>
                <a:gd name="T8" fmla="*/ 222 w 52"/>
                <a:gd name="T9" fmla="*/ 1090 h 77"/>
                <a:gd name="T10" fmla="*/ 0 w 52"/>
                <a:gd name="T11" fmla="*/ 81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77">
                  <a:moveTo>
                    <a:pt x="30" y="8"/>
                  </a:moveTo>
                  <a:cubicBezTo>
                    <a:pt x="34" y="3"/>
                    <a:pt x="46" y="0"/>
                    <a:pt x="50" y="8"/>
                  </a:cubicBezTo>
                  <a:cubicBezTo>
                    <a:pt x="52" y="12"/>
                    <a:pt x="48" y="21"/>
                    <a:pt x="46" y="25"/>
                  </a:cubicBezTo>
                  <a:cubicBezTo>
                    <a:pt x="43" y="32"/>
                    <a:pt x="37" y="36"/>
                    <a:pt x="33" y="43"/>
                  </a:cubicBezTo>
                  <a:cubicBezTo>
                    <a:pt x="29" y="50"/>
                    <a:pt x="29" y="75"/>
                    <a:pt x="19" y="76"/>
                  </a:cubicBezTo>
                  <a:cubicBezTo>
                    <a:pt x="14" y="77"/>
                    <a:pt x="3" y="61"/>
                    <a:pt x="0" y="5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8" name="Freeform 186">
              <a:extLst>
                <a:ext uri="{FF2B5EF4-FFF2-40B4-BE49-F238E27FC236}">
                  <a16:creationId xmlns:a16="http://schemas.microsoft.com/office/drawing/2014/main" id="{37852B32-64CF-45EA-BF2E-335A8C7C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514"/>
              <a:ext cx="94" cy="58"/>
            </a:xfrm>
            <a:custGeom>
              <a:avLst/>
              <a:gdLst>
                <a:gd name="T0" fmla="*/ 0 w 41"/>
                <a:gd name="T1" fmla="*/ 297 h 24"/>
                <a:gd name="T2" fmla="*/ 326 w 41"/>
                <a:gd name="T3" fmla="*/ 140 h 24"/>
                <a:gd name="T4" fmla="*/ 495 w 41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4">
                  <a:moveTo>
                    <a:pt x="0" y="21"/>
                  </a:moveTo>
                  <a:cubicBezTo>
                    <a:pt x="8" y="24"/>
                    <a:pt x="20" y="13"/>
                    <a:pt x="27" y="10"/>
                  </a:cubicBezTo>
                  <a:cubicBezTo>
                    <a:pt x="32" y="7"/>
                    <a:pt x="37" y="5"/>
                    <a:pt x="4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79" name="Freeform 187">
              <a:extLst>
                <a:ext uri="{FF2B5EF4-FFF2-40B4-BE49-F238E27FC236}">
                  <a16:creationId xmlns:a16="http://schemas.microsoft.com/office/drawing/2014/main" id="{DD0FA609-3BF0-49F8-B7FE-0ADAD7D91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458"/>
              <a:ext cx="118" cy="165"/>
            </a:xfrm>
            <a:custGeom>
              <a:avLst/>
              <a:gdLst>
                <a:gd name="T0" fmla="*/ 340 w 52"/>
                <a:gd name="T1" fmla="*/ 12 h 68"/>
                <a:gd name="T2" fmla="*/ 597 w 52"/>
                <a:gd name="T3" fmla="*/ 211 h 68"/>
                <a:gd name="T4" fmla="*/ 377 w 52"/>
                <a:gd name="T5" fmla="*/ 611 h 68"/>
                <a:gd name="T6" fmla="*/ 138 w 52"/>
                <a:gd name="T7" fmla="*/ 871 h 68"/>
                <a:gd name="T8" fmla="*/ 25 w 52"/>
                <a:gd name="T9" fmla="*/ 971 h 68"/>
                <a:gd name="T10" fmla="*/ 0 w 52"/>
                <a:gd name="T11" fmla="*/ 941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68">
                  <a:moveTo>
                    <a:pt x="29" y="1"/>
                  </a:moveTo>
                  <a:cubicBezTo>
                    <a:pt x="38" y="0"/>
                    <a:pt x="50" y="6"/>
                    <a:pt x="51" y="15"/>
                  </a:cubicBezTo>
                  <a:cubicBezTo>
                    <a:pt x="52" y="24"/>
                    <a:pt x="38" y="37"/>
                    <a:pt x="32" y="43"/>
                  </a:cubicBezTo>
                  <a:cubicBezTo>
                    <a:pt x="25" y="49"/>
                    <a:pt x="18" y="54"/>
                    <a:pt x="12" y="61"/>
                  </a:cubicBezTo>
                  <a:cubicBezTo>
                    <a:pt x="9" y="64"/>
                    <a:pt x="6" y="67"/>
                    <a:pt x="2" y="68"/>
                  </a:cubicBezTo>
                  <a:cubicBezTo>
                    <a:pt x="1" y="67"/>
                    <a:pt x="1" y="67"/>
                    <a:pt x="0" y="6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0" name="Freeform 188">
              <a:extLst>
                <a:ext uri="{FF2B5EF4-FFF2-40B4-BE49-F238E27FC236}">
                  <a16:creationId xmlns:a16="http://schemas.microsoft.com/office/drawing/2014/main" id="{690EA1F7-5992-4478-91F0-41636651C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490"/>
              <a:ext cx="150" cy="119"/>
            </a:xfrm>
            <a:custGeom>
              <a:avLst/>
              <a:gdLst>
                <a:gd name="T0" fmla="*/ 0 w 66"/>
                <a:gd name="T1" fmla="*/ 702 h 49"/>
                <a:gd name="T2" fmla="*/ 459 w 66"/>
                <a:gd name="T3" fmla="*/ 491 h 49"/>
                <a:gd name="T4" fmla="*/ 682 w 66"/>
                <a:gd name="T5" fmla="*/ 442 h 49"/>
                <a:gd name="T6" fmla="*/ 459 w 66"/>
                <a:gd name="T7" fmla="*/ 100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49">
                  <a:moveTo>
                    <a:pt x="0" y="49"/>
                  </a:moveTo>
                  <a:cubicBezTo>
                    <a:pt x="13" y="47"/>
                    <a:pt x="25" y="37"/>
                    <a:pt x="39" y="34"/>
                  </a:cubicBezTo>
                  <a:cubicBezTo>
                    <a:pt x="43" y="32"/>
                    <a:pt x="54" y="35"/>
                    <a:pt x="58" y="31"/>
                  </a:cubicBezTo>
                  <a:cubicBezTo>
                    <a:pt x="66" y="24"/>
                    <a:pt x="45" y="0"/>
                    <a:pt x="39" y="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1" name="Freeform 189">
              <a:extLst>
                <a:ext uri="{FF2B5EF4-FFF2-40B4-BE49-F238E27FC236}">
                  <a16:creationId xmlns:a16="http://schemas.microsoft.com/office/drawing/2014/main" id="{EABEECF2-ACDB-45A3-A7A8-E66747DA9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2" y="2565"/>
              <a:ext cx="171" cy="88"/>
            </a:xfrm>
            <a:custGeom>
              <a:avLst/>
              <a:gdLst>
                <a:gd name="T0" fmla="*/ 0 w 75"/>
                <a:gd name="T1" fmla="*/ 364 h 36"/>
                <a:gd name="T2" fmla="*/ 249 w 75"/>
                <a:gd name="T3" fmla="*/ 435 h 36"/>
                <a:gd name="T4" fmla="*/ 618 w 75"/>
                <a:gd name="T5" fmla="*/ 364 h 36"/>
                <a:gd name="T6" fmla="*/ 832 w 75"/>
                <a:gd name="T7" fmla="*/ 306 h 36"/>
                <a:gd name="T8" fmla="*/ 796 w 7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6">
                  <a:moveTo>
                    <a:pt x="0" y="25"/>
                  </a:moveTo>
                  <a:cubicBezTo>
                    <a:pt x="6" y="36"/>
                    <a:pt x="9" y="33"/>
                    <a:pt x="21" y="30"/>
                  </a:cubicBezTo>
                  <a:cubicBezTo>
                    <a:pt x="31" y="27"/>
                    <a:pt x="42" y="25"/>
                    <a:pt x="52" y="25"/>
                  </a:cubicBezTo>
                  <a:cubicBezTo>
                    <a:pt x="57" y="25"/>
                    <a:pt x="67" y="25"/>
                    <a:pt x="70" y="21"/>
                  </a:cubicBezTo>
                  <a:cubicBezTo>
                    <a:pt x="75" y="16"/>
                    <a:pt x="69" y="5"/>
                    <a:pt x="67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2" name="Freeform 190">
              <a:extLst>
                <a:ext uri="{FF2B5EF4-FFF2-40B4-BE49-F238E27FC236}">
                  <a16:creationId xmlns:a16="http://schemas.microsoft.com/office/drawing/2014/main" id="{8B47DDB7-BE6B-4605-8D5E-352C5639C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614"/>
              <a:ext cx="23" cy="80"/>
            </a:xfrm>
            <a:custGeom>
              <a:avLst/>
              <a:gdLst>
                <a:gd name="T0" fmla="*/ 0 w 10"/>
                <a:gd name="T1" fmla="*/ 0 h 33"/>
                <a:gd name="T2" fmla="*/ 85 w 10"/>
                <a:gd name="T3" fmla="*/ 47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0" y="0"/>
                  </a:moveTo>
                  <a:cubicBezTo>
                    <a:pt x="6" y="5"/>
                    <a:pt x="10" y="25"/>
                    <a:pt x="7" y="3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3" name="Freeform 191">
              <a:extLst>
                <a:ext uri="{FF2B5EF4-FFF2-40B4-BE49-F238E27FC236}">
                  <a16:creationId xmlns:a16="http://schemas.microsoft.com/office/drawing/2014/main" id="{B56B299E-072D-47D8-979A-9D4D623E9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375"/>
              <a:ext cx="67" cy="112"/>
            </a:xfrm>
            <a:custGeom>
              <a:avLst/>
              <a:gdLst>
                <a:gd name="T0" fmla="*/ 358 w 29"/>
                <a:gd name="T1" fmla="*/ 219 h 46"/>
                <a:gd name="T2" fmla="*/ 65 w 29"/>
                <a:gd name="T3" fmla="*/ 141 h 46"/>
                <a:gd name="T4" fmla="*/ 122 w 29"/>
                <a:gd name="T5" fmla="*/ 665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6">
                  <a:moveTo>
                    <a:pt x="29" y="15"/>
                  </a:moveTo>
                  <a:cubicBezTo>
                    <a:pt x="25" y="11"/>
                    <a:pt x="10" y="0"/>
                    <a:pt x="5" y="10"/>
                  </a:cubicBezTo>
                  <a:cubicBezTo>
                    <a:pt x="0" y="20"/>
                    <a:pt x="11" y="35"/>
                    <a:pt x="10" y="4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4" name="Freeform 192">
              <a:extLst>
                <a:ext uri="{FF2B5EF4-FFF2-40B4-BE49-F238E27FC236}">
                  <a16:creationId xmlns:a16="http://schemas.microsoft.com/office/drawing/2014/main" id="{0EC98C4A-C244-4583-8325-07269D368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385"/>
              <a:ext cx="43" cy="177"/>
            </a:xfrm>
            <a:custGeom>
              <a:avLst/>
              <a:gdLst>
                <a:gd name="T0" fmla="*/ 72 w 19"/>
                <a:gd name="T1" fmla="*/ 0 h 73"/>
                <a:gd name="T2" fmla="*/ 36 w 19"/>
                <a:gd name="T3" fmla="*/ 313 h 73"/>
                <a:gd name="T4" fmla="*/ 57 w 19"/>
                <a:gd name="T5" fmla="*/ 759 h 73"/>
                <a:gd name="T6" fmla="*/ 72 w 19"/>
                <a:gd name="T7" fmla="*/ 912 h 73"/>
                <a:gd name="T8" fmla="*/ 129 w 19"/>
                <a:gd name="T9" fmla="*/ 970 h 73"/>
                <a:gd name="T10" fmla="*/ 220 w 19"/>
                <a:gd name="T11" fmla="*/ 101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3">
                  <a:moveTo>
                    <a:pt x="6" y="0"/>
                  </a:moveTo>
                  <a:cubicBezTo>
                    <a:pt x="0" y="7"/>
                    <a:pt x="1" y="13"/>
                    <a:pt x="3" y="22"/>
                  </a:cubicBezTo>
                  <a:cubicBezTo>
                    <a:pt x="4" y="32"/>
                    <a:pt x="5" y="42"/>
                    <a:pt x="5" y="53"/>
                  </a:cubicBezTo>
                  <a:cubicBezTo>
                    <a:pt x="4" y="56"/>
                    <a:pt x="4" y="61"/>
                    <a:pt x="6" y="64"/>
                  </a:cubicBezTo>
                  <a:cubicBezTo>
                    <a:pt x="8" y="67"/>
                    <a:pt x="8" y="66"/>
                    <a:pt x="11" y="68"/>
                  </a:cubicBezTo>
                  <a:cubicBezTo>
                    <a:pt x="13" y="70"/>
                    <a:pt x="15" y="73"/>
                    <a:pt x="19" y="7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5" name="Freeform 193">
              <a:extLst>
                <a:ext uri="{FF2B5EF4-FFF2-40B4-BE49-F238E27FC236}">
                  <a16:creationId xmlns:a16="http://schemas.microsoft.com/office/drawing/2014/main" id="{D1D6CDAA-5BB2-42E1-BE0B-A2E8F5EA0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370"/>
              <a:ext cx="37" cy="20"/>
            </a:xfrm>
            <a:custGeom>
              <a:avLst/>
              <a:gdLst>
                <a:gd name="T0" fmla="*/ 0 w 16"/>
                <a:gd name="T1" fmla="*/ 113 h 8"/>
                <a:gd name="T2" fmla="*/ 199 w 1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7"/>
                  </a:moveTo>
                  <a:cubicBezTo>
                    <a:pt x="2" y="0"/>
                    <a:pt x="12" y="6"/>
                    <a:pt x="16" y="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6" name="Freeform 194">
              <a:extLst>
                <a:ext uri="{FF2B5EF4-FFF2-40B4-BE49-F238E27FC236}">
                  <a16:creationId xmlns:a16="http://schemas.microsoft.com/office/drawing/2014/main" id="{08713D89-2B51-4632-86D4-B81653E0C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543"/>
              <a:ext cx="48" cy="12"/>
            </a:xfrm>
            <a:custGeom>
              <a:avLst/>
              <a:gdLst>
                <a:gd name="T0" fmla="*/ 251 w 21"/>
                <a:gd name="T1" fmla="*/ 0 h 5"/>
                <a:gd name="T2" fmla="*/ 0 w 21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">
                  <a:moveTo>
                    <a:pt x="21" y="0"/>
                  </a:moveTo>
                  <a:cubicBezTo>
                    <a:pt x="15" y="5"/>
                    <a:pt x="6" y="4"/>
                    <a:pt x="0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7" name="Freeform 195">
              <a:extLst>
                <a:ext uri="{FF2B5EF4-FFF2-40B4-BE49-F238E27FC236}">
                  <a16:creationId xmlns:a16="http://schemas.microsoft.com/office/drawing/2014/main" id="{0E16D16D-25A6-4CA8-87A1-2548E2993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370"/>
              <a:ext cx="43" cy="25"/>
            </a:xfrm>
            <a:custGeom>
              <a:avLst/>
              <a:gdLst>
                <a:gd name="T0" fmla="*/ 0 w 19"/>
                <a:gd name="T1" fmla="*/ 0 h 10"/>
                <a:gd name="T2" fmla="*/ 220 w 19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0"/>
                  </a:moveTo>
                  <a:cubicBezTo>
                    <a:pt x="7" y="2"/>
                    <a:pt x="14" y="3"/>
                    <a:pt x="19" y="1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8" name="Freeform 196">
              <a:extLst>
                <a:ext uri="{FF2B5EF4-FFF2-40B4-BE49-F238E27FC236}">
                  <a16:creationId xmlns:a16="http://schemas.microsoft.com/office/drawing/2014/main" id="{BE1C2984-0F49-46CC-80AA-CDCA6F61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" y="3270"/>
              <a:ext cx="126" cy="127"/>
            </a:xfrm>
            <a:custGeom>
              <a:avLst/>
              <a:gdLst>
                <a:gd name="T0" fmla="*/ 0 w 55"/>
                <a:gd name="T1" fmla="*/ 322 h 52"/>
                <a:gd name="T2" fmla="*/ 94 w 55"/>
                <a:gd name="T3" fmla="*/ 657 h 52"/>
                <a:gd name="T4" fmla="*/ 300 w 55"/>
                <a:gd name="T5" fmla="*/ 657 h 52"/>
                <a:gd name="T6" fmla="*/ 493 w 55"/>
                <a:gd name="T7" fmla="*/ 252 h 52"/>
                <a:gd name="T8" fmla="*/ 662 w 55"/>
                <a:gd name="T9" fmla="*/ 0 h 52"/>
                <a:gd name="T10" fmla="*/ 373 w 55"/>
                <a:gd name="T11" fmla="*/ 191 h 52"/>
                <a:gd name="T12" fmla="*/ 37 w 55"/>
                <a:gd name="T13" fmla="*/ 293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52">
                  <a:moveTo>
                    <a:pt x="0" y="22"/>
                  </a:moveTo>
                  <a:cubicBezTo>
                    <a:pt x="2" y="31"/>
                    <a:pt x="2" y="37"/>
                    <a:pt x="8" y="45"/>
                  </a:cubicBezTo>
                  <a:cubicBezTo>
                    <a:pt x="14" y="52"/>
                    <a:pt x="19" y="52"/>
                    <a:pt x="25" y="45"/>
                  </a:cubicBezTo>
                  <a:cubicBezTo>
                    <a:pt x="33" y="37"/>
                    <a:pt x="35" y="25"/>
                    <a:pt x="41" y="17"/>
                  </a:cubicBezTo>
                  <a:cubicBezTo>
                    <a:pt x="45" y="12"/>
                    <a:pt x="54" y="6"/>
                    <a:pt x="55" y="0"/>
                  </a:cubicBezTo>
                  <a:cubicBezTo>
                    <a:pt x="45" y="1"/>
                    <a:pt x="39" y="9"/>
                    <a:pt x="31" y="13"/>
                  </a:cubicBezTo>
                  <a:cubicBezTo>
                    <a:pt x="22" y="17"/>
                    <a:pt x="12" y="17"/>
                    <a:pt x="3" y="2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89" name="Freeform 197">
              <a:extLst>
                <a:ext uri="{FF2B5EF4-FFF2-40B4-BE49-F238E27FC236}">
                  <a16:creationId xmlns:a16="http://schemas.microsoft.com/office/drawing/2014/main" id="{80CCCE42-75E6-4C2F-B23E-2C6CAFB55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" y="3246"/>
              <a:ext cx="143" cy="217"/>
            </a:xfrm>
            <a:custGeom>
              <a:avLst/>
              <a:gdLst>
                <a:gd name="T0" fmla="*/ 57 w 63"/>
                <a:gd name="T1" fmla="*/ 914 h 89"/>
                <a:gd name="T2" fmla="*/ 166 w 63"/>
                <a:gd name="T3" fmla="*/ 1129 h 89"/>
                <a:gd name="T4" fmla="*/ 313 w 63"/>
                <a:gd name="T5" fmla="*/ 1278 h 89"/>
                <a:gd name="T6" fmla="*/ 479 w 63"/>
                <a:gd name="T7" fmla="*/ 1202 h 89"/>
                <a:gd name="T8" fmla="*/ 515 w 63"/>
                <a:gd name="T9" fmla="*/ 1017 h 89"/>
                <a:gd name="T10" fmla="*/ 572 w 63"/>
                <a:gd name="T11" fmla="*/ 768 h 89"/>
                <a:gd name="T12" fmla="*/ 665 w 63"/>
                <a:gd name="T13" fmla="*/ 393 h 89"/>
                <a:gd name="T14" fmla="*/ 710 w 63"/>
                <a:gd name="T15" fmla="*/ 119 h 89"/>
                <a:gd name="T16" fmla="*/ 536 w 63"/>
                <a:gd name="T17" fmla="*/ 190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89">
                  <a:moveTo>
                    <a:pt x="5" y="63"/>
                  </a:moveTo>
                  <a:cubicBezTo>
                    <a:pt x="0" y="71"/>
                    <a:pt x="8" y="73"/>
                    <a:pt x="14" y="78"/>
                  </a:cubicBezTo>
                  <a:cubicBezTo>
                    <a:pt x="17" y="81"/>
                    <a:pt x="22" y="86"/>
                    <a:pt x="27" y="88"/>
                  </a:cubicBezTo>
                  <a:cubicBezTo>
                    <a:pt x="32" y="89"/>
                    <a:pt x="38" y="86"/>
                    <a:pt x="41" y="83"/>
                  </a:cubicBezTo>
                  <a:cubicBezTo>
                    <a:pt x="43" y="80"/>
                    <a:pt x="43" y="73"/>
                    <a:pt x="44" y="70"/>
                  </a:cubicBezTo>
                  <a:cubicBezTo>
                    <a:pt x="45" y="64"/>
                    <a:pt x="47" y="58"/>
                    <a:pt x="49" y="53"/>
                  </a:cubicBezTo>
                  <a:cubicBezTo>
                    <a:pt x="52" y="44"/>
                    <a:pt x="54" y="35"/>
                    <a:pt x="57" y="27"/>
                  </a:cubicBezTo>
                  <a:cubicBezTo>
                    <a:pt x="59" y="22"/>
                    <a:pt x="63" y="14"/>
                    <a:pt x="61" y="8"/>
                  </a:cubicBezTo>
                  <a:cubicBezTo>
                    <a:pt x="59" y="0"/>
                    <a:pt x="51" y="9"/>
                    <a:pt x="46" y="1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0" name="Freeform 198">
              <a:extLst>
                <a:ext uri="{FF2B5EF4-FFF2-40B4-BE49-F238E27FC236}">
                  <a16:creationId xmlns:a16="http://schemas.microsoft.com/office/drawing/2014/main" id="{6C11EB23-8AE5-4739-8F5A-9CAF48BB2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3290"/>
              <a:ext cx="50" cy="158"/>
            </a:xfrm>
            <a:custGeom>
              <a:avLst/>
              <a:gdLst>
                <a:gd name="T0" fmla="*/ 259 w 22"/>
                <a:gd name="T1" fmla="*/ 0 h 65"/>
                <a:gd name="T2" fmla="*/ 93 w 22"/>
                <a:gd name="T3" fmla="*/ 574 h 65"/>
                <a:gd name="T4" fmla="*/ 0 w 22"/>
                <a:gd name="T5" fmla="*/ 904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5">
                  <a:moveTo>
                    <a:pt x="22" y="0"/>
                  </a:moveTo>
                  <a:cubicBezTo>
                    <a:pt x="18" y="13"/>
                    <a:pt x="13" y="26"/>
                    <a:pt x="8" y="40"/>
                  </a:cubicBezTo>
                  <a:cubicBezTo>
                    <a:pt x="7" y="43"/>
                    <a:pt x="4" y="65"/>
                    <a:pt x="0" y="6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1" name="Freeform 199">
              <a:extLst>
                <a:ext uri="{FF2B5EF4-FFF2-40B4-BE49-F238E27FC236}">
                  <a16:creationId xmlns:a16="http://schemas.microsoft.com/office/drawing/2014/main" id="{70DE7AFE-2D63-450E-82F6-1A1986B4D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280"/>
              <a:ext cx="62" cy="151"/>
            </a:xfrm>
            <a:custGeom>
              <a:avLst/>
              <a:gdLst>
                <a:gd name="T0" fmla="*/ 0 w 27"/>
                <a:gd name="T1" fmla="*/ 896 h 62"/>
                <a:gd name="T2" fmla="*/ 207 w 27"/>
                <a:gd name="T3" fmla="*/ 604 h 62"/>
                <a:gd name="T4" fmla="*/ 317 w 27"/>
                <a:gd name="T5" fmla="*/ 404 h 62"/>
                <a:gd name="T6" fmla="*/ 216 w 27"/>
                <a:gd name="T7" fmla="*/ 12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2">
                  <a:moveTo>
                    <a:pt x="0" y="62"/>
                  </a:moveTo>
                  <a:cubicBezTo>
                    <a:pt x="4" y="54"/>
                    <a:pt x="10" y="48"/>
                    <a:pt x="17" y="42"/>
                  </a:cubicBezTo>
                  <a:cubicBezTo>
                    <a:pt x="21" y="38"/>
                    <a:pt x="25" y="33"/>
                    <a:pt x="26" y="28"/>
                  </a:cubicBezTo>
                  <a:cubicBezTo>
                    <a:pt x="27" y="23"/>
                    <a:pt x="25" y="0"/>
                    <a:pt x="18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2" name="Freeform 200">
              <a:extLst>
                <a:ext uri="{FF2B5EF4-FFF2-40B4-BE49-F238E27FC236}">
                  <a16:creationId xmlns:a16="http://schemas.microsoft.com/office/drawing/2014/main" id="{1B600179-3848-43BC-ACF1-7C37DD3BD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3373"/>
              <a:ext cx="98" cy="116"/>
            </a:xfrm>
            <a:custGeom>
              <a:avLst/>
              <a:gdLst>
                <a:gd name="T0" fmla="*/ 399 w 43"/>
                <a:gd name="T1" fmla="*/ 0 h 48"/>
                <a:gd name="T2" fmla="*/ 369 w 43"/>
                <a:gd name="T3" fmla="*/ 619 h 48"/>
                <a:gd name="T4" fmla="*/ 0 w 43"/>
                <a:gd name="T5" fmla="*/ 50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8">
                  <a:moveTo>
                    <a:pt x="34" y="0"/>
                  </a:moveTo>
                  <a:cubicBezTo>
                    <a:pt x="30" y="11"/>
                    <a:pt x="43" y="38"/>
                    <a:pt x="31" y="44"/>
                  </a:cubicBezTo>
                  <a:cubicBezTo>
                    <a:pt x="23" y="48"/>
                    <a:pt x="5" y="43"/>
                    <a:pt x="0" y="3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3" name="Freeform 201">
              <a:extLst>
                <a:ext uri="{FF2B5EF4-FFF2-40B4-BE49-F238E27FC236}">
                  <a16:creationId xmlns:a16="http://schemas.microsoft.com/office/drawing/2014/main" id="{34BFE0D9-AE1E-492E-A83A-9C175A898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341"/>
              <a:ext cx="98" cy="136"/>
            </a:xfrm>
            <a:custGeom>
              <a:avLst/>
              <a:gdLst>
                <a:gd name="T0" fmla="*/ 0 w 43"/>
                <a:gd name="T1" fmla="*/ 801 h 56"/>
                <a:gd name="T2" fmla="*/ 321 w 43"/>
                <a:gd name="T3" fmla="*/ 413 h 56"/>
                <a:gd name="T4" fmla="*/ 57 w 43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56">
                  <a:moveTo>
                    <a:pt x="0" y="56"/>
                  </a:moveTo>
                  <a:cubicBezTo>
                    <a:pt x="11" y="49"/>
                    <a:pt x="43" y="49"/>
                    <a:pt x="27" y="29"/>
                  </a:cubicBezTo>
                  <a:cubicBezTo>
                    <a:pt x="20" y="21"/>
                    <a:pt x="6" y="11"/>
                    <a:pt x="5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4" name="Freeform 202">
              <a:extLst>
                <a:ext uri="{FF2B5EF4-FFF2-40B4-BE49-F238E27FC236}">
                  <a16:creationId xmlns:a16="http://schemas.microsoft.com/office/drawing/2014/main" id="{114EDA1E-78F5-4644-8F49-804C5218D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234"/>
              <a:ext cx="155" cy="185"/>
            </a:xfrm>
            <a:custGeom>
              <a:avLst/>
              <a:gdLst>
                <a:gd name="T0" fmla="*/ 48 w 68"/>
                <a:gd name="T1" fmla="*/ 0 h 76"/>
                <a:gd name="T2" fmla="*/ 369 w 68"/>
                <a:gd name="T3" fmla="*/ 906 h 76"/>
                <a:gd name="T4" fmla="*/ 780 w 68"/>
                <a:gd name="T5" fmla="*/ 504 h 76"/>
                <a:gd name="T6" fmla="*/ 415 w 68"/>
                <a:gd name="T7" fmla="*/ 550 h 76"/>
                <a:gd name="T8" fmla="*/ 73 w 68"/>
                <a:gd name="T9" fmla="*/ 112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76">
                  <a:moveTo>
                    <a:pt x="4" y="0"/>
                  </a:moveTo>
                  <a:cubicBezTo>
                    <a:pt x="0" y="18"/>
                    <a:pt x="15" y="52"/>
                    <a:pt x="31" y="63"/>
                  </a:cubicBezTo>
                  <a:cubicBezTo>
                    <a:pt x="51" y="76"/>
                    <a:pt x="68" y="57"/>
                    <a:pt x="66" y="35"/>
                  </a:cubicBezTo>
                  <a:cubicBezTo>
                    <a:pt x="53" y="41"/>
                    <a:pt x="49" y="46"/>
                    <a:pt x="35" y="38"/>
                  </a:cubicBezTo>
                  <a:cubicBezTo>
                    <a:pt x="27" y="34"/>
                    <a:pt x="6" y="19"/>
                    <a:pt x="6" y="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5" name="Freeform 203">
              <a:extLst>
                <a:ext uri="{FF2B5EF4-FFF2-40B4-BE49-F238E27FC236}">
                  <a16:creationId xmlns:a16="http://schemas.microsoft.com/office/drawing/2014/main" id="{C38CFBE3-30A1-4072-B715-BC350AFDB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3193"/>
              <a:ext cx="115" cy="133"/>
            </a:xfrm>
            <a:custGeom>
              <a:avLst/>
              <a:gdLst>
                <a:gd name="T0" fmla="*/ 0 w 50"/>
                <a:gd name="T1" fmla="*/ 779 h 55"/>
                <a:gd name="T2" fmla="*/ 170 w 50"/>
                <a:gd name="T3" fmla="*/ 380 h 55"/>
                <a:gd name="T4" fmla="*/ 448 w 50"/>
                <a:gd name="T5" fmla="*/ 70 h 55"/>
                <a:gd name="T6" fmla="*/ 375 w 50"/>
                <a:gd name="T7" fmla="*/ 767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5">
                  <a:moveTo>
                    <a:pt x="0" y="55"/>
                  </a:moveTo>
                  <a:cubicBezTo>
                    <a:pt x="0" y="40"/>
                    <a:pt x="3" y="38"/>
                    <a:pt x="14" y="27"/>
                  </a:cubicBezTo>
                  <a:cubicBezTo>
                    <a:pt x="19" y="22"/>
                    <a:pt x="28" y="0"/>
                    <a:pt x="37" y="5"/>
                  </a:cubicBezTo>
                  <a:cubicBezTo>
                    <a:pt x="50" y="12"/>
                    <a:pt x="32" y="48"/>
                    <a:pt x="31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6" name="Freeform 204">
              <a:extLst>
                <a:ext uri="{FF2B5EF4-FFF2-40B4-BE49-F238E27FC236}">
                  <a16:creationId xmlns:a16="http://schemas.microsoft.com/office/drawing/2014/main" id="{9C4E7C77-DA4F-4243-B8F7-567D5AB3A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3093"/>
              <a:ext cx="108" cy="170"/>
            </a:xfrm>
            <a:custGeom>
              <a:avLst/>
              <a:gdLst>
                <a:gd name="T0" fmla="*/ 570 w 47"/>
                <a:gd name="T1" fmla="*/ 933 h 70"/>
                <a:gd name="T2" fmla="*/ 131 w 47"/>
                <a:gd name="T3" fmla="*/ 70 h 70"/>
                <a:gd name="T4" fmla="*/ 57 w 47"/>
                <a:gd name="T5" fmla="*/ 1003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70">
                  <a:moveTo>
                    <a:pt x="47" y="65"/>
                  </a:moveTo>
                  <a:cubicBezTo>
                    <a:pt x="26" y="67"/>
                    <a:pt x="26" y="0"/>
                    <a:pt x="11" y="5"/>
                  </a:cubicBezTo>
                  <a:cubicBezTo>
                    <a:pt x="4" y="7"/>
                    <a:pt x="0" y="61"/>
                    <a:pt x="5" y="7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7" name="Freeform 205">
              <a:extLst>
                <a:ext uri="{FF2B5EF4-FFF2-40B4-BE49-F238E27FC236}">
                  <a16:creationId xmlns:a16="http://schemas.microsoft.com/office/drawing/2014/main" id="{D7B56CF9-9B33-489B-A3F1-AB9E3AC3A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3141"/>
              <a:ext cx="85" cy="61"/>
            </a:xfrm>
            <a:custGeom>
              <a:avLst/>
              <a:gdLst>
                <a:gd name="T0" fmla="*/ 0 w 37"/>
                <a:gd name="T1" fmla="*/ 59 h 25"/>
                <a:gd name="T2" fmla="*/ 365 w 37"/>
                <a:gd name="T3" fmla="*/ 132 h 25"/>
                <a:gd name="T4" fmla="*/ 448 w 37"/>
                <a:gd name="T5" fmla="*/ 36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5">
                  <a:moveTo>
                    <a:pt x="0" y="4"/>
                  </a:moveTo>
                  <a:cubicBezTo>
                    <a:pt x="10" y="8"/>
                    <a:pt x="21" y="0"/>
                    <a:pt x="30" y="9"/>
                  </a:cubicBezTo>
                  <a:cubicBezTo>
                    <a:pt x="35" y="13"/>
                    <a:pt x="35" y="22"/>
                    <a:pt x="37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8" name="Freeform 206">
              <a:extLst>
                <a:ext uri="{FF2B5EF4-FFF2-40B4-BE49-F238E27FC236}">
                  <a16:creationId xmlns:a16="http://schemas.microsoft.com/office/drawing/2014/main" id="{AF1DBC56-0CAE-4190-AD08-F345D07B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969"/>
              <a:ext cx="173" cy="243"/>
            </a:xfrm>
            <a:custGeom>
              <a:avLst/>
              <a:gdLst>
                <a:gd name="T0" fmla="*/ 804 w 76"/>
                <a:gd name="T1" fmla="*/ 1434 h 100"/>
                <a:gd name="T2" fmla="*/ 776 w 76"/>
                <a:gd name="T3" fmla="*/ 761 h 100"/>
                <a:gd name="T4" fmla="*/ 592 w 76"/>
                <a:gd name="T5" fmla="*/ 690 h 100"/>
                <a:gd name="T6" fmla="*/ 316 w 76"/>
                <a:gd name="T7" fmla="*/ 401 h 100"/>
                <a:gd name="T8" fmla="*/ 57 w 76"/>
                <a:gd name="T9" fmla="*/ 802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00">
                  <a:moveTo>
                    <a:pt x="68" y="100"/>
                  </a:moveTo>
                  <a:cubicBezTo>
                    <a:pt x="71" y="90"/>
                    <a:pt x="76" y="62"/>
                    <a:pt x="66" y="53"/>
                  </a:cubicBezTo>
                  <a:cubicBezTo>
                    <a:pt x="62" y="49"/>
                    <a:pt x="55" y="50"/>
                    <a:pt x="50" y="48"/>
                  </a:cubicBezTo>
                  <a:cubicBezTo>
                    <a:pt x="38" y="44"/>
                    <a:pt x="35" y="37"/>
                    <a:pt x="27" y="28"/>
                  </a:cubicBezTo>
                  <a:cubicBezTo>
                    <a:pt x="3" y="0"/>
                    <a:pt x="0" y="36"/>
                    <a:pt x="5" y="5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99" name="Freeform 207">
              <a:extLst>
                <a:ext uri="{FF2B5EF4-FFF2-40B4-BE49-F238E27FC236}">
                  <a16:creationId xmlns:a16="http://schemas.microsoft.com/office/drawing/2014/main" id="{B1B9B61B-BA2A-4C0C-8AD9-1EB4D5140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874"/>
              <a:ext cx="66" cy="216"/>
            </a:xfrm>
            <a:custGeom>
              <a:avLst/>
              <a:gdLst>
                <a:gd name="T0" fmla="*/ 341 w 29"/>
                <a:gd name="T1" fmla="*/ 1272 h 89"/>
                <a:gd name="T2" fmla="*/ 0 w 29"/>
                <a:gd name="T3" fmla="*/ 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9">
                  <a:moveTo>
                    <a:pt x="29" y="89"/>
                  </a:moveTo>
                  <a:cubicBezTo>
                    <a:pt x="3" y="78"/>
                    <a:pt x="28" y="8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0" name="Freeform 208">
              <a:extLst>
                <a:ext uri="{FF2B5EF4-FFF2-40B4-BE49-F238E27FC236}">
                  <a16:creationId xmlns:a16="http://schemas.microsoft.com/office/drawing/2014/main" id="{5B472299-8E37-42F9-8A28-5F1F79856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942"/>
              <a:ext cx="68" cy="158"/>
            </a:xfrm>
            <a:custGeom>
              <a:avLst/>
              <a:gdLst>
                <a:gd name="T0" fmla="*/ 0 w 30"/>
                <a:gd name="T1" fmla="*/ 0 h 65"/>
                <a:gd name="T2" fmla="*/ 313 w 30"/>
                <a:gd name="T3" fmla="*/ 503 h 65"/>
                <a:gd name="T4" fmla="*/ 313 w 30"/>
                <a:gd name="T5" fmla="*/ 933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5">
                  <a:moveTo>
                    <a:pt x="0" y="0"/>
                  </a:moveTo>
                  <a:cubicBezTo>
                    <a:pt x="1" y="15"/>
                    <a:pt x="22" y="21"/>
                    <a:pt x="27" y="35"/>
                  </a:cubicBezTo>
                  <a:cubicBezTo>
                    <a:pt x="29" y="41"/>
                    <a:pt x="30" y="61"/>
                    <a:pt x="27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1" name="Freeform 209">
              <a:extLst>
                <a:ext uri="{FF2B5EF4-FFF2-40B4-BE49-F238E27FC236}">
                  <a16:creationId xmlns:a16="http://schemas.microsoft.com/office/drawing/2014/main" id="{82A0EE56-9EB1-41F6-90C0-E6CE80D04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786"/>
              <a:ext cx="95" cy="227"/>
            </a:xfrm>
            <a:custGeom>
              <a:avLst/>
              <a:gdLst>
                <a:gd name="T0" fmla="*/ 486 w 42"/>
                <a:gd name="T1" fmla="*/ 1352 h 93"/>
                <a:gd name="T2" fmla="*/ 405 w 42"/>
                <a:gd name="T3" fmla="*/ 334 h 93"/>
                <a:gd name="T4" fmla="*/ 0 w 42"/>
                <a:gd name="T5" fmla="*/ 59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93">
                  <a:moveTo>
                    <a:pt x="42" y="93"/>
                  </a:moveTo>
                  <a:cubicBezTo>
                    <a:pt x="35" y="70"/>
                    <a:pt x="40" y="46"/>
                    <a:pt x="35" y="23"/>
                  </a:cubicBezTo>
                  <a:cubicBezTo>
                    <a:pt x="29" y="0"/>
                    <a:pt x="11" y="15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2" name="Freeform 210">
              <a:extLst>
                <a:ext uri="{FF2B5EF4-FFF2-40B4-BE49-F238E27FC236}">
                  <a16:creationId xmlns:a16="http://schemas.microsoft.com/office/drawing/2014/main" id="{B94A1EB0-68BA-4477-AF67-9D31F8D3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2667"/>
              <a:ext cx="48" cy="146"/>
            </a:xfrm>
            <a:custGeom>
              <a:avLst/>
              <a:gdLst>
                <a:gd name="T0" fmla="*/ 0 w 21"/>
                <a:gd name="T1" fmla="*/ 0 h 60"/>
                <a:gd name="T2" fmla="*/ 203 w 21"/>
                <a:gd name="T3" fmla="*/ 521 h 60"/>
                <a:gd name="T4" fmla="*/ 251 w 21"/>
                <a:gd name="T5" fmla="*/ 864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0">
                  <a:moveTo>
                    <a:pt x="0" y="0"/>
                  </a:moveTo>
                  <a:cubicBezTo>
                    <a:pt x="7" y="12"/>
                    <a:pt x="14" y="21"/>
                    <a:pt x="17" y="36"/>
                  </a:cubicBezTo>
                  <a:cubicBezTo>
                    <a:pt x="19" y="44"/>
                    <a:pt x="21" y="52"/>
                    <a:pt x="21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3" name="Freeform 211">
              <a:extLst>
                <a:ext uri="{FF2B5EF4-FFF2-40B4-BE49-F238E27FC236}">
                  <a16:creationId xmlns:a16="http://schemas.microsoft.com/office/drawing/2014/main" id="{7226469D-C655-4A54-AB12-1E855FDCF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718"/>
              <a:ext cx="30" cy="265"/>
            </a:xfrm>
            <a:custGeom>
              <a:avLst/>
              <a:gdLst>
                <a:gd name="T0" fmla="*/ 48 w 13"/>
                <a:gd name="T1" fmla="*/ 0 h 109"/>
                <a:gd name="T2" fmla="*/ 74 w 13"/>
                <a:gd name="T3" fmla="*/ 863 h 109"/>
                <a:gd name="T4" fmla="*/ 159 w 13"/>
                <a:gd name="T5" fmla="*/ 1566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9">
                  <a:moveTo>
                    <a:pt x="4" y="0"/>
                  </a:moveTo>
                  <a:cubicBezTo>
                    <a:pt x="0" y="21"/>
                    <a:pt x="2" y="40"/>
                    <a:pt x="6" y="60"/>
                  </a:cubicBezTo>
                  <a:cubicBezTo>
                    <a:pt x="8" y="76"/>
                    <a:pt x="8" y="94"/>
                    <a:pt x="13" y="10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4" name="Freeform 212">
              <a:extLst>
                <a:ext uri="{FF2B5EF4-FFF2-40B4-BE49-F238E27FC236}">
                  <a16:creationId xmlns:a16="http://schemas.microsoft.com/office/drawing/2014/main" id="{E0FD7748-9443-4B55-B3E9-F561C4DA7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" y="2572"/>
              <a:ext cx="68" cy="158"/>
            </a:xfrm>
            <a:custGeom>
              <a:avLst/>
              <a:gdLst>
                <a:gd name="T0" fmla="*/ 102 w 30"/>
                <a:gd name="T1" fmla="*/ 0 h 65"/>
                <a:gd name="T2" fmla="*/ 349 w 30"/>
                <a:gd name="T3" fmla="*/ 933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5">
                  <a:moveTo>
                    <a:pt x="9" y="0"/>
                  </a:moveTo>
                  <a:cubicBezTo>
                    <a:pt x="0" y="18"/>
                    <a:pt x="23" y="50"/>
                    <a:pt x="30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5" name="Freeform 213">
              <a:extLst>
                <a:ext uri="{FF2B5EF4-FFF2-40B4-BE49-F238E27FC236}">
                  <a16:creationId xmlns:a16="http://schemas.microsoft.com/office/drawing/2014/main" id="{C826DCAE-16AF-46B8-87A7-58A686CCB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361"/>
              <a:ext cx="50" cy="155"/>
            </a:xfrm>
            <a:custGeom>
              <a:avLst/>
              <a:gdLst>
                <a:gd name="T0" fmla="*/ 0 w 22"/>
                <a:gd name="T1" fmla="*/ 0 h 64"/>
                <a:gd name="T2" fmla="*/ 232 w 22"/>
                <a:gd name="T3" fmla="*/ 511 h 64"/>
                <a:gd name="T4" fmla="*/ 232 w 22"/>
                <a:gd name="T5" fmla="*/ 908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4">
                  <a:moveTo>
                    <a:pt x="0" y="0"/>
                  </a:moveTo>
                  <a:cubicBezTo>
                    <a:pt x="6" y="13"/>
                    <a:pt x="17" y="22"/>
                    <a:pt x="20" y="36"/>
                  </a:cubicBezTo>
                  <a:cubicBezTo>
                    <a:pt x="22" y="46"/>
                    <a:pt x="20" y="55"/>
                    <a:pt x="20" y="6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6" name="Freeform 214">
              <a:extLst>
                <a:ext uri="{FF2B5EF4-FFF2-40B4-BE49-F238E27FC236}">
                  <a16:creationId xmlns:a16="http://schemas.microsoft.com/office/drawing/2014/main" id="{B0630FB1-92D5-48DB-80DA-C91E9196C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2181"/>
              <a:ext cx="30" cy="97"/>
            </a:xfrm>
            <a:custGeom>
              <a:avLst/>
              <a:gdLst>
                <a:gd name="T0" fmla="*/ 0 w 13"/>
                <a:gd name="T1" fmla="*/ 570 h 40"/>
                <a:gd name="T2" fmla="*/ 159 w 13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40"/>
                  </a:moveTo>
                  <a:cubicBezTo>
                    <a:pt x="7" y="29"/>
                    <a:pt x="10" y="13"/>
                    <a:pt x="1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7" name="Freeform 215">
              <a:extLst>
                <a:ext uri="{FF2B5EF4-FFF2-40B4-BE49-F238E27FC236}">
                  <a16:creationId xmlns:a16="http://schemas.microsoft.com/office/drawing/2014/main" id="{4D6D5DA7-93B2-4BD3-B80A-F6434170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1621"/>
              <a:ext cx="21" cy="185"/>
            </a:xfrm>
            <a:custGeom>
              <a:avLst/>
              <a:gdLst>
                <a:gd name="T0" fmla="*/ 0 w 9"/>
                <a:gd name="T1" fmla="*/ 0 h 76"/>
                <a:gd name="T2" fmla="*/ 28 w 9"/>
                <a:gd name="T3" fmla="*/ 1095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6">
                  <a:moveTo>
                    <a:pt x="0" y="0"/>
                  </a:moveTo>
                  <a:cubicBezTo>
                    <a:pt x="9" y="26"/>
                    <a:pt x="9" y="51"/>
                    <a:pt x="2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8" name="Freeform 216">
              <a:extLst>
                <a:ext uri="{FF2B5EF4-FFF2-40B4-BE49-F238E27FC236}">
                  <a16:creationId xmlns:a16="http://schemas.microsoft.com/office/drawing/2014/main" id="{57807EF8-C21A-4612-83FE-DDDDBEEBE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" y="1974"/>
              <a:ext cx="27" cy="207"/>
            </a:xfrm>
            <a:custGeom>
              <a:avLst/>
              <a:gdLst>
                <a:gd name="T0" fmla="*/ 0 w 12"/>
                <a:gd name="T1" fmla="*/ 0 h 85"/>
                <a:gd name="T2" fmla="*/ 101 w 12"/>
                <a:gd name="T3" fmla="*/ 321 h 85"/>
                <a:gd name="T4" fmla="*/ 126 w 12"/>
                <a:gd name="T5" fmla="*/ 694 h 85"/>
                <a:gd name="T6" fmla="*/ 137 w 12"/>
                <a:gd name="T7" fmla="*/ 1227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5">
                  <a:moveTo>
                    <a:pt x="0" y="0"/>
                  </a:moveTo>
                  <a:cubicBezTo>
                    <a:pt x="2" y="8"/>
                    <a:pt x="8" y="14"/>
                    <a:pt x="9" y="22"/>
                  </a:cubicBezTo>
                  <a:cubicBezTo>
                    <a:pt x="10" y="30"/>
                    <a:pt x="10" y="39"/>
                    <a:pt x="11" y="48"/>
                  </a:cubicBezTo>
                  <a:cubicBezTo>
                    <a:pt x="12" y="60"/>
                    <a:pt x="12" y="73"/>
                    <a:pt x="12" y="8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09" name="Freeform 217">
              <a:extLst>
                <a:ext uri="{FF2B5EF4-FFF2-40B4-BE49-F238E27FC236}">
                  <a16:creationId xmlns:a16="http://schemas.microsoft.com/office/drawing/2014/main" id="{5E5FD0FE-469B-484B-81A1-F51D2B68A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5" y="1397"/>
              <a:ext cx="89" cy="188"/>
            </a:xfrm>
            <a:custGeom>
              <a:avLst/>
              <a:gdLst>
                <a:gd name="T0" fmla="*/ 119 w 39"/>
                <a:gd name="T1" fmla="*/ 0 h 77"/>
                <a:gd name="T2" fmla="*/ 463 w 39"/>
                <a:gd name="T3" fmla="*/ 1121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77">
                  <a:moveTo>
                    <a:pt x="10" y="0"/>
                  </a:moveTo>
                  <a:cubicBezTo>
                    <a:pt x="0" y="28"/>
                    <a:pt x="36" y="51"/>
                    <a:pt x="39" y="7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0" name="Freeform 218">
              <a:extLst>
                <a:ext uri="{FF2B5EF4-FFF2-40B4-BE49-F238E27FC236}">
                  <a16:creationId xmlns:a16="http://schemas.microsoft.com/office/drawing/2014/main" id="{8AE4B88A-86CC-4C15-86D4-4E10D5FCF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1495"/>
              <a:ext cx="57" cy="219"/>
            </a:xfrm>
            <a:custGeom>
              <a:avLst/>
              <a:gdLst>
                <a:gd name="T0" fmla="*/ 82 w 25"/>
                <a:gd name="T1" fmla="*/ 0 h 90"/>
                <a:gd name="T2" fmla="*/ 36 w 25"/>
                <a:gd name="T3" fmla="*/ 302 h 90"/>
                <a:gd name="T4" fmla="*/ 166 w 25"/>
                <a:gd name="T5" fmla="*/ 905 h 90"/>
                <a:gd name="T6" fmla="*/ 296 w 25"/>
                <a:gd name="T7" fmla="*/ 1297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0">
                  <a:moveTo>
                    <a:pt x="7" y="0"/>
                  </a:moveTo>
                  <a:cubicBezTo>
                    <a:pt x="5" y="9"/>
                    <a:pt x="4" y="10"/>
                    <a:pt x="3" y="21"/>
                  </a:cubicBezTo>
                  <a:cubicBezTo>
                    <a:pt x="0" y="36"/>
                    <a:pt x="5" y="51"/>
                    <a:pt x="14" y="63"/>
                  </a:cubicBezTo>
                  <a:cubicBezTo>
                    <a:pt x="21" y="72"/>
                    <a:pt x="18" y="82"/>
                    <a:pt x="25" y="9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1" name="Freeform 219">
              <a:extLst>
                <a:ext uri="{FF2B5EF4-FFF2-40B4-BE49-F238E27FC236}">
                  <a16:creationId xmlns:a16="http://schemas.microsoft.com/office/drawing/2014/main" id="{DA02F05E-DF46-40FF-99C4-8830CB48B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48"/>
              <a:ext cx="89" cy="547"/>
            </a:xfrm>
            <a:custGeom>
              <a:avLst/>
              <a:gdLst>
                <a:gd name="T0" fmla="*/ 438 w 39"/>
                <a:gd name="T1" fmla="*/ 0 h 225"/>
                <a:gd name="T2" fmla="*/ 406 w 39"/>
                <a:gd name="T3" fmla="*/ 202 h 225"/>
                <a:gd name="T4" fmla="*/ 322 w 39"/>
                <a:gd name="T5" fmla="*/ 331 h 225"/>
                <a:gd name="T6" fmla="*/ 322 w 39"/>
                <a:gd name="T7" fmla="*/ 562 h 225"/>
                <a:gd name="T8" fmla="*/ 390 w 39"/>
                <a:gd name="T9" fmla="*/ 1177 h 225"/>
                <a:gd name="T10" fmla="*/ 354 w 39"/>
                <a:gd name="T11" fmla="*/ 1466 h 225"/>
                <a:gd name="T12" fmla="*/ 203 w 39"/>
                <a:gd name="T13" fmla="*/ 1767 h 225"/>
                <a:gd name="T14" fmla="*/ 178 w 39"/>
                <a:gd name="T15" fmla="*/ 2932 h 225"/>
                <a:gd name="T16" fmla="*/ 0 w 39"/>
                <a:gd name="T17" fmla="*/ 3233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9" h="225">
                  <a:moveTo>
                    <a:pt x="37" y="0"/>
                  </a:moveTo>
                  <a:cubicBezTo>
                    <a:pt x="39" y="5"/>
                    <a:pt x="37" y="10"/>
                    <a:pt x="34" y="14"/>
                  </a:cubicBezTo>
                  <a:cubicBezTo>
                    <a:pt x="32" y="17"/>
                    <a:pt x="29" y="20"/>
                    <a:pt x="27" y="23"/>
                  </a:cubicBezTo>
                  <a:cubicBezTo>
                    <a:pt x="24" y="28"/>
                    <a:pt x="26" y="34"/>
                    <a:pt x="27" y="39"/>
                  </a:cubicBezTo>
                  <a:cubicBezTo>
                    <a:pt x="30" y="54"/>
                    <a:pt x="34" y="67"/>
                    <a:pt x="33" y="82"/>
                  </a:cubicBezTo>
                  <a:cubicBezTo>
                    <a:pt x="33" y="89"/>
                    <a:pt x="32" y="96"/>
                    <a:pt x="30" y="102"/>
                  </a:cubicBezTo>
                  <a:cubicBezTo>
                    <a:pt x="27" y="110"/>
                    <a:pt x="21" y="115"/>
                    <a:pt x="17" y="123"/>
                  </a:cubicBezTo>
                  <a:cubicBezTo>
                    <a:pt x="4" y="149"/>
                    <a:pt x="31" y="178"/>
                    <a:pt x="15" y="204"/>
                  </a:cubicBezTo>
                  <a:cubicBezTo>
                    <a:pt x="10" y="211"/>
                    <a:pt x="1" y="216"/>
                    <a:pt x="0" y="2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2" name="Freeform 220">
              <a:extLst>
                <a:ext uri="{FF2B5EF4-FFF2-40B4-BE49-F238E27FC236}">
                  <a16:creationId xmlns:a16="http://schemas.microsoft.com/office/drawing/2014/main" id="{DCB0AB08-3BE3-4565-91E8-6597343CC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1743"/>
              <a:ext cx="52" cy="192"/>
            </a:xfrm>
            <a:custGeom>
              <a:avLst/>
              <a:gdLst>
                <a:gd name="T0" fmla="*/ 183 w 23"/>
                <a:gd name="T1" fmla="*/ 1135 h 79"/>
                <a:gd name="T2" fmla="*/ 102 w 23"/>
                <a:gd name="T3" fmla="*/ 260 h 79"/>
                <a:gd name="T4" fmla="*/ 267 w 23"/>
                <a:gd name="T5" fmla="*/ 0 h 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9">
                  <a:moveTo>
                    <a:pt x="16" y="79"/>
                  </a:moveTo>
                  <a:cubicBezTo>
                    <a:pt x="0" y="65"/>
                    <a:pt x="1" y="36"/>
                    <a:pt x="9" y="18"/>
                  </a:cubicBezTo>
                  <a:cubicBezTo>
                    <a:pt x="12" y="12"/>
                    <a:pt x="18" y="5"/>
                    <a:pt x="2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3" name="Freeform 221">
              <a:extLst>
                <a:ext uri="{FF2B5EF4-FFF2-40B4-BE49-F238E27FC236}">
                  <a16:creationId xmlns:a16="http://schemas.microsoft.com/office/drawing/2014/main" id="{C9BBB6FF-C283-4BA8-B844-4D505BDCE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504"/>
              <a:ext cx="50" cy="51"/>
            </a:xfrm>
            <a:custGeom>
              <a:avLst/>
              <a:gdLst>
                <a:gd name="T0" fmla="*/ 259 w 22"/>
                <a:gd name="T1" fmla="*/ 301 h 21"/>
                <a:gd name="T2" fmla="*/ 102 w 22"/>
                <a:gd name="T3" fmla="*/ 141 h 21"/>
                <a:gd name="T4" fmla="*/ 0 w 22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1">
                  <a:moveTo>
                    <a:pt x="22" y="21"/>
                  </a:moveTo>
                  <a:cubicBezTo>
                    <a:pt x="19" y="14"/>
                    <a:pt x="15" y="14"/>
                    <a:pt x="9" y="10"/>
                  </a:cubicBezTo>
                  <a:cubicBezTo>
                    <a:pt x="5" y="7"/>
                    <a:pt x="3" y="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4" name="Freeform 222">
              <a:extLst>
                <a:ext uri="{FF2B5EF4-FFF2-40B4-BE49-F238E27FC236}">
                  <a16:creationId xmlns:a16="http://schemas.microsoft.com/office/drawing/2014/main" id="{95E2B3F4-8631-4172-A2AD-064AF0ECB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541"/>
              <a:ext cx="51" cy="168"/>
            </a:xfrm>
            <a:custGeom>
              <a:avLst/>
              <a:gdLst>
                <a:gd name="T0" fmla="*/ 172 w 22"/>
                <a:gd name="T1" fmla="*/ 0 h 69"/>
                <a:gd name="T2" fmla="*/ 199 w 22"/>
                <a:gd name="T3" fmla="*/ 765 h 69"/>
                <a:gd name="T4" fmla="*/ 274 w 22"/>
                <a:gd name="T5" fmla="*/ 996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9">
                  <a:moveTo>
                    <a:pt x="14" y="0"/>
                  </a:moveTo>
                  <a:cubicBezTo>
                    <a:pt x="0" y="13"/>
                    <a:pt x="7" y="39"/>
                    <a:pt x="16" y="53"/>
                  </a:cubicBezTo>
                  <a:cubicBezTo>
                    <a:pt x="18" y="58"/>
                    <a:pt x="20" y="66"/>
                    <a:pt x="22" y="6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5" name="Freeform 223">
              <a:extLst>
                <a:ext uri="{FF2B5EF4-FFF2-40B4-BE49-F238E27FC236}">
                  <a16:creationId xmlns:a16="http://schemas.microsoft.com/office/drawing/2014/main" id="{BA4BD5C8-9C90-4DAD-95FC-27217925E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074"/>
              <a:ext cx="73" cy="452"/>
            </a:xfrm>
            <a:custGeom>
              <a:avLst/>
              <a:gdLst>
                <a:gd name="T0" fmla="*/ 322 w 32"/>
                <a:gd name="T1" fmla="*/ 0 h 186"/>
                <a:gd name="T2" fmla="*/ 344 w 32"/>
                <a:gd name="T3" fmla="*/ 260 h 186"/>
                <a:gd name="T4" fmla="*/ 381 w 32"/>
                <a:gd name="T5" fmla="*/ 462 h 186"/>
                <a:gd name="T6" fmla="*/ 308 w 32"/>
                <a:gd name="T7" fmla="*/ 702 h 186"/>
                <a:gd name="T8" fmla="*/ 240 w 32"/>
                <a:gd name="T9" fmla="*/ 1222 h 186"/>
                <a:gd name="T10" fmla="*/ 271 w 32"/>
                <a:gd name="T11" fmla="*/ 1623 h 186"/>
                <a:gd name="T12" fmla="*/ 141 w 32"/>
                <a:gd name="T13" fmla="*/ 2056 h 186"/>
                <a:gd name="T14" fmla="*/ 167 w 32"/>
                <a:gd name="T15" fmla="*/ 2379 h 186"/>
                <a:gd name="T16" fmla="*/ 0 w 32"/>
                <a:gd name="T17" fmla="*/ 2668 h 18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86">
                  <a:moveTo>
                    <a:pt x="27" y="0"/>
                  </a:moveTo>
                  <a:cubicBezTo>
                    <a:pt x="30" y="5"/>
                    <a:pt x="29" y="13"/>
                    <a:pt x="29" y="18"/>
                  </a:cubicBezTo>
                  <a:cubicBezTo>
                    <a:pt x="30" y="23"/>
                    <a:pt x="32" y="27"/>
                    <a:pt x="32" y="32"/>
                  </a:cubicBezTo>
                  <a:cubicBezTo>
                    <a:pt x="32" y="38"/>
                    <a:pt x="28" y="43"/>
                    <a:pt x="26" y="49"/>
                  </a:cubicBezTo>
                  <a:cubicBezTo>
                    <a:pt x="19" y="61"/>
                    <a:pt x="17" y="71"/>
                    <a:pt x="20" y="85"/>
                  </a:cubicBezTo>
                  <a:cubicBezTo>
                    <a:pt x="23" y="95"/>
                    <a:pt x="26" y="103"/>
                    <a:pt x="23" y="113"/>
                  </a:cubicBezTo>
                  <a:cubicBezTo>
                    <a:pt x="19" y="124"/>
                    <a:pt x="13" y="132"/>
                    <a:pt x="12" y="143"/>
                  </a:cubicBezTo>
                  <a:cubicBezTo>
                    <a:pt x="11" y="152"/>
                    <a:pt x="13" y="158"/>
                    <a:pt x="14" y="166"/>
                  </a:cubicBezTo>
                  <a:cubicBezTo>
                    <a:pt x="15" y="169"/>
                    <a:pt x="1" y="183"/>
                    <a:pt x="0" y="18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6" name="Freeform 224">
              <a:extLst>
                <a:ext uri="{FF2B5EF4-FFF2-40B4-BE49-F238E27FC236}">
                  <a16:creationId xmlns:a16="http://schemas.microsoft.com/office/drawing/2014/main" id="{BCB6E116-3ACE-43BD-A13A-1C3B928D1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164"/>
              <a:ext cx="37" cy="146"/>
            </a:xfrm>
            <a:custGeom>
              <a:avLst/>
              <a:gdLst>
                <a:gd name="T0" fmla="*/ 86 w 16"/>
                <a:gd name="T1" fmla="*/ 0 h 60"/>
                <a:gd name="T2" fmla="*/ 113 w 16"/>
                <a:gd name="T3" fmla="*/ 633 h 60"/>
                <a:gd name="T4" fmla="*/ 0 w 16"/>
                <a:gd name="T5" fmla="*/ 864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0">
                  <a:moveTo>
                    <a:pt x="7" y="0"/>
                  </a:moveTo>
                  <a:cubicBezTo>
                    <a:pt x="16" y="15"/>
                    <a:pt x="16" y="28"/>
                    <a:pt x="9" y="44"/>
                  </a:cubicBezTo>
                  <a:cubicBezTo>
                    <a:pt x="7" y="50"/>
                    <a:pt x="3" y="54"/>
                    <a:pt x="0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7" name="Freeform 225">
              <a:extLst>
                <a:ext uri="{FF2B5EF4-FFF2-40B4-BE49-F238E27FC236}">
                  <a16:creationId xmlns:a16="http://schemas.microsoft.com/office/drawing/2014/main" id="{7656CE18-51CB-4C60-B85C-6379D0CA3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2419"/>
              <a:ext cx="171" cy="581"/>
            </a:xfrm>
            <a:custGeom>
              <a:avLst/>
              <a:gdLst>
                <a:gd name="T0" fmla="*/ 889 w 75"/>
                <a:gd name="T1" fmla="*/ 0 h 239"/>
                <a:gd name="T2" fmla="*/ 686 w 75"/>
                <a:gd name="T3" fmla="*/ 260 h 239"/>
                <a:gd name="T4" fmla="*/ 415 w 75"/>
                <a:gd name="T5" fmla="*/ 1023 h 239"/>
                <a:gd name="T6" fmla="*/ 333 w 75"/>
                <a:gd name="T7" fmla="*/ 1726 h 239"/>
                <a:gd name="T8" fmla="*/ 36 w 75"/>
                <a:gd name="T9" fmla="*/ 2300 h 239"/>
                <a:gd name="T10" fmla="*/ 178 w 75"/>
                <a:gd name="T11" fmla="*/ 3163 h 239"/>
                <a:gd name="T12" fmla="*/ 285 w 75"/>
                <a:gd name="T13" fmla="*/ 3433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5" h="239">
                  <a:moveTo>
                    <a:pt x="75" y="0"/>
                  </a:moveTo>
                  <a:cubicBezTo>
                    <a:pt x="72" y="8"/>
                    <a:pt x="63" y="13"/>
                    <a:pt x="58" y="18"/>
                  </a:cubicBezTo>
                  <a:cubicBezTo>
                    <a:pt x="44" y="34"/>
                    <a:pt x="37" y="51"/>
                    <a:pt x="35" y="71"/>
                  </a:cubicBezTo>
                  <a:cubicBezTo>
                    <a:pt x="33" y="87"/>
                    <a:pt x="36" y="105"/>
                    <a:pt x="28" y="120"/>
                  </a:cubicBezTo>
                  <a:cubicBezTo>
                    <a:pt x="20" y="134"/>
                    <a:pt x="6" y="142"/>
                    <a:pt x="3" y="160"/>
                  </a:cubicBezTo>
                  <a:cubicBezTo>
                    <a:pt x="0" y="181"/>
                    <a:pt x="6" y="202"/>
                    <a:pt x="15" y="220"/>
                  </a:cubicBezTo>
                  <a:cubicBezTo>
                    <a:pt x="18" y="226"/>
                    <a:pt x="19" y="235"/>
                    <a:pt x="24" y="23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8" name="Freeform 226">
              <a:extLst>
                <a:ext uri="{FF2B5EF4-FFF2-40B4-BE49-F238E27FC236}">
                  <a16:creationId xmlns:a16="http://schemas.microsoft.com/office/drawing/2014/main" id="{39759D96-15AA-4A40-A187-E817FCEFD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258"/>
              <a:ext cx="50" cy="185"/>
            </a:xfrm>
            <a:custGeom>
              <a:avLst/>
              <a:gdLst>
                <a:gd name="T0" fmla="*/ 259 w 22"/>
                <a:gd name="T1" fmla="*/ 0 h 76"/>
                <a:gd name="T2" fmla="*/ 82 w 22"/>
                <a:gd name="T3" fmla="*/ 202 h 76"/>
                <a:gd name="T4" fmla="*/ 11 w 22"/>
                <a:gd name="T5" fmla="*/ 752 h 76"/>
                <a:gd name="T6" fmla="*/ 82 w 22"/>
                <a:gd name="T7" fmla="*/ 1095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6">
                  <a:moveTo>
                    <a:pt x="22" y="0"/>
                  </a:moveTo>
                  <a:cubicBezTo>
                    <a:pt x="21" y="6"/>
                    <a:pt x="10" y="9"/>
                    <a:pt x="7" y="14"/>
                  </a:cubicBezTo>
                  <a:cubicBezTo>
                    <a:pt x="0" y="24"/>
                    <a:pt x="0" y="40"/>
                    <a:pt x="1" y="52"/>
                  </a:cubicBezTo>
                  <a:cubicBezTo>
                    <a:pt x="2" y="59"/>
                    <a:pt x="5" y="71"/>
                    <a:pt x="7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19" name="Freeform 227">
              <a:extLst>
                <a:ext uri="{FF2B5EF4-FFF2-40B4-BE49-F238E27FC236}">
                  <a16:creationId xmlns:a16="http://schemas.microsoft.com/office/drawing/2014/main" id="{AFFA29FD-8A65-4857-815C-E922B1E81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458"/>
              <a:ext cx="66" cy="131"/>
            </a:xfrm>
            <a:custGeom>
              <a:avLst/>
              <a:gdLst>
                <a:gd name="T0" fmla="*/ 296 w 29"/>
                <a:gd name="T1" fmla="*/ 0 h 54"/>
                <a:gd name="T2" fmla="*/ 166 w 29"/>
                <a:gd name="T3" fmla="*/ 631 h 54"/>
                <a:gd name="T4" fmla="*/ 0 w 29"/>
                <a:gd name="T5" fmla="*/ 77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54">
                  <a:moveTo>
                    <a:pt x="25" y="0"/>
                  </a:moveTo>
                  <a:cubicBezTo>
                    <a:pt x="27" y="16"/>
                    <a:pt x="29" y="33"/>
                    <a:pt x="14" y="44"/>
                  </a:cubicBezTo>
                  <a:cubicBezTo>
                    <a:pt x="9" y="47"/>
                    <a:pt x="4" y="49"/>
                    <a:pt x="0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0" name="Freeform 228">
              <a:extLst>
                <a:ext uri="{FF2B5EF4-FFF2-40B4-BE49-F238E27FC236}">
                  <a16:creationId xmlns:a16="http://schemas.microsoft.com/office/drawing/2014/main" id="{D00903C4-D2C7-4875-9933-E4F06CD18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555"/>
              <a:ext cx="89" cy="222"/>
            </a:xfrm>
            <a:custGeom>
              <a:avLst/>
              <a:gdLst>
                <a:gd name="T0" fmla="*/ 463 w 39"/>
                <a:gd name="T1" fmla="*/ 0 h 91"/>
                <a:gd name="T2" fmla="*/ 251 w 39"/>
                <a:gd name="T3" fmla="*/ 273 h 91"/>
                <a:gd name="T4" fmla="*/ 11 w 39"/>
                <a:gd name="T5" fmla="*/ 798 h 91"/>
                <a:gd name="T6" fmla="*/ 94 w 39"/>
                <a:gd name="T7" fmla="*/ 1322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91">
                  <a:moveTo>
                    <a:pt x="39" y="0"/>
                  </a:moveTo>
                  <a:cubicBezTo>
                    <a:pt x="34" y="8"/>
                    <a:pt x="30" y="14"/>
                    <a:pt x="21" y="19"/>
                  </a:cubicBezTo>
                  <a:cubicBezTo>
                    <a:pt x="5" y="28"/>
                    <a:pt x="0" y="36"/>
                    <a:pt x="1" y="55"/>
                  </a:cubicBezTo>
                  <a:cubicBezTo>
                    <a:pt x="1" y="68"/>
                    <a:pt x="4" y="81"/>
                    <a:pt x="8" y="9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1" name="Freeform 229">
              <a:extLst>
                <a:ext uri="{FF2B5EF4-FFF2-40B4-BE49-F238E27FC236}">
                  <a16:creationId xmlns:a16="http://schemas.microsoft.com/office/drawing/2014/main" id="{CBC25BA2-9F66-4AA9-B715-5FE5F314A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672"/>
              <a:ext cx="172" cy="168"/>
            </a:xfrm>
            <a:custGeom>
              <a:avLst/>
              <a:gdLst>
                <a:gd name="T0" fmla="*/ 904 w 75"/>
                <a:gd name="T1" fmla="*/ 0 h 69"/>
                <a:gd name="T2" fmla="*/ 11 w 75"/>
                <a:gd name="T3" fmla="*/ 706 h 69"/>
                <a:gd name="T4" fmla="*/ 232 w 75"/>
                <a:gd name="T5" fmla="*/ 706 h 69"/>
                <a:gd name="T6" fmla="*/ 821 w 75"/>
                <a:gd name="T7" fmla="*/ 404 h 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69">
                  <a:moveTo>
                    <a:pt x="75" y="0"/>
                  </a:moveTo>
                  <a:cubicBezTo>
                    <a:pt x="49" y="8"/>
                    <a:pt x="3" y="12"/>
                    <a:pt x="1" y="49"/>
                  </a:cubicBezTo>
                  <a:cubicBezTo>
                    <a:pt x="0" y="69"/>
                    <a:pt x="9" y="56"/>
                    <a:pt x="19" y="49"/>
                  </a:cubicBezTo>
                  <a:cubicBezTo>
                    <a:pt x="35" y="37"/>
                    <a:pt x="51" y="41"/>
                    <a:pt x="68" y="2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2" name="Freeform 230">
              <a:extLst>
                <a:ext uri="{FF2B5EF4-FFF2-40B4-BE49-F238E27FC236}">
                  <a16:creationId xmlns:a16="http://schemas.microsoft.com/office/drawing/2014/main" id="{21935A22-6D5F-48A5-9701-F9247FF01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949"/>
              <a:ext cx="182" cy="265"/>
            </a:xfrm>
            <a:custGeom>
              <a:avLst/>
              <a:gdLst>
                <a:gd name="T0" fmla="*/ 869 w 80"/>
                <a:gd name="T1" fmla="*/ 0 h 109"/>
                <a:gd name="T2" fmla="*/ 933 w 80"/>
                <a:gd name="T3" fmla="*/ 331 h 109"/>
                <a:gd name="T4" fmla="*/ 767 w 80"/>
                <a:gd name="T5" fmla="*/ 793 h 109"/>
                <a:gd name="T6" fmla="*/ 353 w 80"/>
                <a:gd name="T7" fmla="*/ 1408 h 109"/>
                <a:gd name="T8" fmla="*/ 36 w 80"/>
                <a:gd name="T9" fmla="*/ 1376 h 109"/>
                <a:gd name="T10" fmla="*/ 25 w 80"/>
                <a:gd name="T11" fmla="*/ 1075 h 109"/>
                <a:gd name="T12" fmla="*/ 57 w 80"/>
                <a:gd name="T13" fmla="*/ 963 h 1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0" h="109">
                  <a:moveTo>
                    <a:pt x="74" y="0"/>
                  </a:moveTo>
                  <a:cubicBezTo>
                    <a:pt x="80" y="4"/>
                    <a:pt x="79" y="18"/>
                    <a:pt x="79" y="23"/>
                  </a:cubicBezTo>
                  <a:cubicBezTo>
                    <a:pt x="78" y="36"/>
                    <a:pt x="75" y="46"/>
                    <a:pt x="65" y="55"/>
                  </a:cubicBezTo>
                  <a:cubicBezTo>
                    <a:pt x="52" y="69"/>
                    <a:pt x="41" y="83"/>
                    <a:pt x="30" y="98"/>
                  </a:cubicBezTo>
                  <a:cubicBezTo>
                    <a:pt x="22" y="109"/>
                    <a:pt x="9" y="109"/>
                    <a:pt x="3" y="96"/>
                  </a:cubicBezTo>
                  <a:cubicBezTo>
                    <a:pt x="1" y="90"/>
                    <a:pt x="0" y="81"/>
                    <a:pt x="2" y="75"/>
                  </a:cubicBezTo>
                  <a:cubicBezTo>
                    <a:pt x="3" y="72"/>
                    <a:pt x="5" y="70"/>
                    <a:pt x="5" y="6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3" name="Freeform 231">
              <a:extLst>
                <a:ext uri="{FF2B5EF4-FFF2-40B4-BE49-F238E27FC236}">
                  <a16:creationId xmlns:a16="http://schemas.microsoft.com/office/drawing/2014/main" id="{D56FCC39-5D01-4923-AB5A-47ADF2C71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2976"/>
              <a:ext cx="91" cy="97"/>
            </a:xfrm>
            <a:custGeom>
              <a:avLst/>
              <a:gdLst>
                <a:gd name="T0" fmla="*/ 471 w 40"/>
                <a:gd name="T1" fmla="*/ 0 h 40"/>
                <a:gd name="T2" fmla="*/ 425 w 40"/>
                <a:gd name="T3" fmla="*/ 240 h 40"/>
                <a:gd name="T4" fmla="*/ 212 w 40"/>
                <a:gd name="T5" fmla="*/ 412 h 40"/>
                <a:gd name="T6" fmla="*/ 0 w 40"/>
                <a:gd name="T7" fmla="*/ 57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0">
                  <a:moveTo>
                    <a:pt x="40" y="0"/>
                  </a:moveTo>
                  <a:cubicBezTo>
                    <a:pt x="38" y="5"/>
                    <a:pt x="40" y="12"/>
                    <a:pt x="36" y="17"/>
                  </a:cubicBezTo>
                  <a:cubicBezTo>
                    <a:pt x="32" y="23"/>
                    <a:pt x="25" y="26"/>
                    <a:pt x="18" y="29"/>
                  </a:cubicBezTo>
                  <a:cubicBezTo>
                    <a:pt x="12" y="32"/>
                    <a:pt x="5" y="36"/>
                    <a:pt x="0" y="4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4" name="Freeform 232">
              <a:extLst>
                <a:ext uri="{FF2B5EF4-FFF2-40B4-BE49-F238E27FC236}">
                  <a16:creationId xmlns:a16="http://schemas.microsoft.com/office/drawing/2014/main" id="{468BC839-8E6B-4C45-8603-104610EAD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2679"/>
              <a:ext cx="112" cy="73"/>
            </a:xfrm>
            <a:custGeom>
              <a:avLst/>
              <a:gdLst>
                <a:gd name="T0" fmla="*/ 585 w 49"/>
                <a:gd name="T1" fmla="*/ 29 h 30"/>
                <a:gd name="T2" fmla="*/ 85 w 49"/>
                <a:gd name="T3" fmla="*/ 90 h 30"/>
                <a:gd name="T4" fmla="*/ 25 w 49"/>
                <a:gd name="T5" fmla="*/ 433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0">
                  <a:moveTo>
                    <a:pt x="49" y="2"/>
                  </a:moveTo>
                  <a:cubicBezTo>
                    <a:pt x="36" y="4"/>
                    <a:pt x="18" y="0"/>
                    <a:pt x="7" y="6"/>
                  </a:cubicBezTo>
                  <a:cubicBezTo>
                    <a:pt x="0" y="10"/>
                    <a:pt x="0" y="23"/>
                    <a:pt x="2" y="3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5" name="Freeform 233">
              <a:extLst>
                <a:ext uri="{FF2B5EF4-FFF2-40B4-BE49-F238E27FC236}">
                  <a16:creationId xmlns:a16="http://schemas.microsoft.com/office/drawing/2014/main" id="{E6522B90-3D87-4787-A195-60E16C607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2402"/>
              <a:ext cx="112" cy="192"/>
            </a:xfrm>
            <a:custGeom>
              <a:avLst/>
              <a:gdLst>
                <a:gd name="T0" fmla="*/ 585 w 49"/>
                <a:gd name="T1" fmla="*/ 933 h 79"/>
                <a:gd name="T2" fmla="*/ 215 w 49"/>
                <a:gd name="T3" fmla="*/ 87 h 79"/>
                <a:gd name="T4" fmla="*/ 25 w 49"/>
                <a:gd name="T5" fmla="*/ 100 h 79"/>
                <a:gd name="T6" fmla="*/ 585 w 49"/>
                <a:gd name="T7" fmla="*/ 992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79">
                  <a:moveTo>
                    <a:pt x="49" y="65"/>
                  </a:moveTo>
                  <a:cubicBezTo>
                    <a:pt x="41" y="45"/>
                    <a:pt x="42" y="16"/>
                    <a:pt x="18" y="6"/>
                  </a:cubicBezTo>
                  <a:cubicBezTo>
                    <a:pt x="13" y="3"/>
                    <a:pt x="3" y="0"/>
                    <a:pt x="2" y="7"/>
                  </a:cubicBezTo>
                  <a:cubicBezTo>
                    <a:pt x="0" y="17"/>
                    <a:pt x="40" y="79"/>
                    <a:pt x="49" y="6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6" name="Freeform 234">
              <a:extLst>
                <a:ext uri="{FF2B5EF4-FFF2-40B4-BE49-F238E27FC236}">
                  <a16:creationId xmlns:a16="http://schemas.microsoft.com/office/drawing/2014/main" id="{7B87C37C-6395-4A7D-B38E-A9687C946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2414"/>
              <a:ext cx="125" cy="202"/>
            </a:xfrm>
            <a:custGeom>
              <a:avLst/>
              <a:gdLst>
                <a:gd name="T0" fmla="*/ 248 w 55"/>
                <a:gd name="T1" fmla="*/ 112 h 83"/>
                <a:gd name="T2" fmla="*/ 25 w 55"/>
                <a:gd name="T3" fmla="*/ 112 h 83"/>
                <a:gd name="T4" fmla="*/ 102 w 55"/>
                <a:gd name="T5" fmla="*/ 445 h 83"/>
                <a:gd name="T6" fmla="*/ 259 w 55"/>
                <a:gd name="T7" fmla="*/ 706 h 83"/>
                <a:gd name="T8" fmla="*/ 423 w 55"/>
                <a:gd name="T9" fmla="*/ 1185 h 83"/>
                <a:gd name="T10" fmla="*/ 645 w 55"/>
                <a:gd name="T11" fmla="*/ 905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83">
                  <a:moveTo>
                    <a:pt x="21" y="8"/>
                  </a:moveTo>
                  <a:cubicBezTo>
                    <a:pt x="18" y="3"/>
                    <a:pt x="5" y="0"/>
                    <a:pt x="2" y="8"/>
                  </a:cubicBezTo>
                  <a:cubicBezTo>
                    <a:pt x="0" y="12"/>
                    <a:pt x="7" y="27"/>
                    <a:pt x="9" y="31"/>
                  </a:cubicBezTo>
                  <a:cubicBezTo>
                    <a:pt x="12" y="38"/>
                    <a:pt x="18" y="42"/>
                    <a:pt x="22" y="49"/>
                  </a:cubicBezTo>
                  <a:cubicBezTo>
                    <a:pt x="26" y="56"/>
                    <a:pt x="25" y="81"/>
                    <a:pt x="36" y="82"/>
                  </a:cubicBezTo>
                  <a:cubicBezTo>
                    <a:pt x="41" y="83"/>
                    <a:pt x="51" y="67"/>
                    <a:pt x="55" y="6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7" name="Freeform 235">
              <a:extLst>
                <a:ext uri="{FF2B5EF4-FFF2-40B4-BE49-F238E27FC236}">
                  <a16:creationId xmlns:a16="http://schemas.microsoft.com/office/drawing/2014/main" id="{AAD878F8-A41E-43CB-A0E7-26F4A26C6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514"/>
              <a:ext cx="92" cy="58"/>
            </a:xfrm>
            <a:custGeom>
              <a:avLst/>
              <a:gdLst>
                <a:gd name="T0" fmla="*/ 488 w 40"/>
                <a:gd name="T1" fmla="*/ 297 h 24"/>
                <a:gd name="T2" fmla="*/ 170 w 40"/>
                <a:gd name="T3" fmla="*/ 140 h 24"/>
                <a:gd name="T4" fmla="*/ 0 w 40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24">
                  <a:moveTo>
                    <a:pt x="40" y="21"/>
                  </a:moveTo>
                  <a:cubicBezTo>
                    <a:pt x="33" y="24"/>
                    <a:pt x="21" y="13"/>
                    <a:pt x="14" y="10"/>
                  </a:cubicBezTo>
                  <a:cubicBezTo>
                    <a:pt x="9" y="7"/>
                    <a:pt x="4" y="5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8" name="Freeform 236">
              <a:extLst>
                <a:ext uri="{FF2B5EF4-FFF2-40B4-BE49-F238E27FC236}">
                  <a16:creationId xmlns:a16="http://schemas.microsoft.com/office/drawing/2014/main" id="{7F9EB738-17B5-45C8-9304-B6C1C52BD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443"/>
              <a:ext cx="118" cy="180"/>
            </a:xfrm>
            <a:custGeom>
              <a:avLst/>
              <a:gdLst>
                <a:gd name="T0" fmla="*/ 222 w 52"/>
                <a:gd name="T1" fmla="*/ 12 h 74"/>
                <a:gd name="T2" fmla="*/ 11 w 52"/>
                <a:gd name="T3" fmla="*/ 302 h 74"/>
                <a:gd name="T4" fmla="*/ 231 w 52"/>
                <a:gd name="T5" fmla="*/ 703 h 74"/>
                <a:gd name="T6" fmla="*/ 470 w 52"/>
                <a:gd name="T7" fmla="*/ 963 h 74"/>
                <a:gd name="T8" fmla="*/ 581 w 52"/>
                <a:gd name="T9" fmla="*/ 1065 h 74"/>
                <a:gd name="T10" fmla="*/ 608 w 52"/>
                <a:gd name="T11" fmla="*/ 1036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74">
                  <a:moveTo>
                    <a:pt x="19" y="1"/>
                  </a:moveTo>
                  <a:cubicBezTo>
                    <a:pt x="11" y="0"/>
                    <a:pt x="2" y="12"/>
                    <a:pt x="1" y="21"/>
                  </a:cubicBezTo>
                  <a:cubicBezTo>
                    <a:pt x="0" y="30"/>
                    <a:pt x="14" y="43"/>
                    <a:pt x="20" y="49"/>
                  </a:cubicBezTo>
                  <a:cubicBezTo>
                    <a:pt x="27" y="55"/>
                    <a:pt x="34" y="60"/>
                    <a:pt x="40" y="67"/>
                  </a:cubicBezTo>
                  <a:cubicBezTo>
                    <a:pt x="43" y="70"/>
                    <a:pt x="46" y="73"/>
                    <a:pt x="50" y="74"/>
                  </a:cubicBezTo>
                  <a:cubicBezTo>
                    <a:pt x="50" y="73"/>
                    <a:pt x="51" y="73"/>
                    <a:pt x="52" y="7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29" name="Freeform 237">
              <a:extLst>
                <a:ext uri="{FF2B5EF4-FFF2-40B4-BE49-F238E27FC236}">
                  <a16:creationId xmlns:a16="http://schemas.microsoft.com/office/drawing/2014/main" id="{00680F36-31F9-4503-8A65-B08DF712E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2375"/>
              <a:ext cx="69" cy="112"/>
            </a:xfrm>
            <a:custGeom>
              <a:avLst/>
              <a:gdLst>
                <a:gd name="T0" fmla="*/ 0 w 30"/>
                <a:gd name="T1" fmla="*/ 219 h 46"/>
                <a:gd name="T2" fmla="*/ 301 w 30"/>
                <a:gd name="T3" fmla="*/ 141 h 46"/>
                <a:gd name="T4" fmla="*/ 232 w 30"/>
                <a:gd name="T5" fmla="*/ 665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6">
                  <a:moveTo>
                    <a:pt x="0" y="15"/>
                  </a:moveTo>
                  <a:cubicBezTo>
                    <a:pt x="5" y="11"/>
                    <a:pt x="20" y="0"/>
                    <a:pt x="25" y="10"/>
                  </a:cubicBezTo>
                  <a:cubicBezTo>
                    <a:pt x="30" y="20"/>
                    <a:pt x="19" y="35"/>
                    <a:pt x="19" y="4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0" name="Freeform 238">
              <a:extLst>
                <a:ext uri="{FF2B5EF4-FFF2-40B4-BE49-F238E27FC236}">
                  <a16:creationId xmlns:a16="http://schemas.microsoft.com/office/drawing/2014/main" id="{2315F56F-4AEF-430C-872B-F51B020E0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385"/>
              <a:ext cx="43" cy="177"/>
            </a:xfrm>
            <a:custGeom>
              <a:avLst/>
              <a:gdLst>
                <a:gd name="T0" fmla="*/ 149 w 19"/>
                <a:gd name="T1" fmla="*/ 0 h 73"/>
                <a:gd name="T2" fmla="*/ 183 w 19"/>
                <a:gd name="T3" fmla="*/ 313 h 73"/>
                <a:gd name="T4" fmla="*/ 163 w 19"/>
                <a:gd name="T5" fmla="*/ 759 h 73"/>
                <a:gd name="T6" fmla="*/ 149 w 19"/>
                <a:gd name="T7" fmla="*/ 912 h 73"/>
                <a:gd name="T8" fmla="*/ 93 w 19"/>
                <a:gd name="T9" fmla="*/ 970 h 73"/>
                <a:gd name="T10" fmla="*/ 0 w 19"/>
                <a:gd name="T11" fmla="*/ 101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3">
                  <a:moveTo>
                    <a:pt x="13" y="0"/>
                  </a:moveTo>
                  <a:cubicBezTo>
                    <a:pt x="19" y="7"/>
                    <a:pt x="18" y="13"/>
                    <a:pt x="16" y="22"/>
                  </a:cubicBezTo>
                  <a:cubicBezTo>
                    <a:pt x="14" y="32"/>
                    <a:pt x="14" y="42"/>
                    <a:pt x="14" y="53"/>
                  </a:cubicBezTo>
                  <a:cubicBezTo>
                    <a:pt x="14" y="56"/>
                    <a:pt x="15" y="61"/>
                    <a:pt x="13" y="64"/>
                  </a:cubicBezTo>
                  <a:cubicBezTo>
                    <a:pt x="11" y="67"/>
                    <a:pt x="11" y="66"/>
                    <a:pt x="8" y="68"/>
                  </a:cubicBezTo>
                  <a:cubicBezTo>
                    <a:pt x="5" y="70"/>
                    <a:pt x="3" y="73"/>
                    <a:pt x="0" y="7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1" name="Freeform 239">
              <a:extLst>
                <a:ext uri="{FF2B5EF4-FFF2-40B4-BE49-F238E27FC236}">
                  <a16:creationId xmlns:a16="http://schemas.microsoft.com/office/drawing/2014/main" id="{D2DB2FBC-332E-41A2-8574-73E982C45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370"/>
              <a:ext cx="37" cy="20"/>
            </a:xfrm>
            <a:custGeom>
              <a:avLst/>
              <a:gdLst>
                <a:gd name="T0" fmla="*/ 199 w 16"/>
                <a:gd name="T1" fmla="*/ 113 h 8"/>
                <a:gd name="T2" fmla="*/ 0 w 16"/>
                <a:gd name="T3" fmla="*/ 12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16" y="7"/>
                  </a:moveTo>
                  <a:cubicBezTo>
                    <a:pt x="14" y="0"/>
                    <a:pt x="4" y="6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2" name="Freeform 240">
              <a:extLst>
                <a:ext uri="{FF2B5EF4-FFF2-40B4-BE49-F238E27FC236}">
                  <a16:creationId xmlns:a16="http://schemas.microsoft.com/office/drawing/2014/main" id="{CCEA1E39-751C-4F61-A9F5-2CBAD21A8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543"/>
              <a:ext cx="46" cy="12"/>
            </a:xfrm>
            <a:custGeom>
              <a:avLst/>
              <a:gdLst>
                <a:gd name="T0" fmla="*/ 0 w 20"/>
                <a:gd name="T1" fmla="*/ 0 h 5"/>
                <a:gd name="T2" fmla="*/ 244 w 20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cubicBezTo>
                    <a:pt x="6" y="5"/>
                    <a:pt x="15" y="4"/>
                    <a:pt x="20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3" name="Freeform 241">
              <a:extLst>
                <a:ext uri="{FF2B5EF4-FFF2-40B4-BE49-F238E27FC236}">
                  <a16:creationId xmlns:a16="http://schemas.microsoft.com/office/drawing/2014/main" id="{B07F019F-3EDF-483E-AA26-AFB6FF893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370"/>
              <a:ext cx="43" cy="25"/>
            </a:xfrm>
            <a:custGeom>
              <a:avLst/>
              <a:gdLst>
                <a:gd name="T0" fmla="*/ 220 w 19"/>
                <a:gd name="T1" fmla="*/ 0 h 10"/>
                <a:gd name="T2" fmla="*/ 0 w 19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9" y="0"/>
                  </a:moveTo>
                  <a:cubicBezTo>
                    <a:pt x="12" y="2"/>
                    <a:pt x="5" y="3"/>
                    <a:pt x="0" y="1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4" name="Freeform 242">
              <a:extLst>
                <a:ext uri="{FF2B5EF4-FFF2-40B4-BE49-F238E27FC236}">
                  <a16:creationId xmlns:a16="http://schemas.microsoft.com/office/drawing/2014/main" id="{69177BD0-4CCC-42DF-8F43-C589F68D8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246"/>
              <a:ext cx="141" cy="217"/>
            </a:xfrm>
            <a:custGeom>
              <a:avLst/>
              <a:gdLst>
                <a:gd name="T0" fmla="*/ 682 w 62"/>
                <a:gd name="T1" fmla="*/ 914 h 89"/>
                <a:gd name="T2" fmla="*/ 573 w 62"/>
                <a:gd name="T3" fmla="*/ 1129 h 89"/>
                <a:gd name="T4" fmla="*/ 423 w 62"/>
                <a:gd name="T5" fmla="*/ 1278 h 89"/>
                <a:gd name="T6" fmla="*/ 259 w 62"/>
                <a:gd name="T7" fmla="*/ 1202 h 89"/>
                <a:gd name="T8" fmla="*/ 223 w 62"/>
                <a:gd name="T9" fmla="*/ 1017 h 89"/>
                <a:gd name="T10" fmla="*/ 166 w 62"/>
                <a:gd name="T11" fmla="*/ 768 h 89"/>
                <a:gd name="T12" fmla="*/ 73 w 62"/>
                <a:gd name="T13" fmla="*/ 393 h 89"/>
                <a:gd name="T14" fmla="*/ 25 w 62"/>
                <a:gd name="T15" fmla="*/ 119 h 89"/>
                <a:gd name="T16" fmla="*/ 248 w 62"/>
                <a:gd name="T17" fmla="*/ 451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89">
                  <a:moveTo>
                    <a:pt x="58" y="63"/>
                  </a:moveTo>
                  <a:cubicBezTo>
                    <a:pt x="62" y="71"/>
                    <a:pt x="54" y="73"/>
                    <a:pt x="49" y="78"/>
                  </a:cubicBezTo>
                  <a:cubicBezTo>
                    <a:pt x="45" y="81"/>
                    <a:pt x="40" y="86"/>
                    <a:pt x="36" y="88"/>
                  </a:cubicBezTo>
                  <a:cubicBezTo>
                    <a:pt x="31" y="89"/>
                    <a:pt x="24" y="86"/>
                    <a:pt x="22" y="83"/>
                  </a:cubicBezTo>
                  <a:cubicBezTo>
                    <a:pt x="20" y="80"/>
                    <a:pt x="20" y="73"/>
                    <a:pt x="19" y="70"/>
                  </a:cubicBezTo>
                  <a:cubicBezTo>
                    <a:pt x="18" y="64"/>
                    <a:pt x="16" y="58"/>
                    <a:pt x="14" y="53"/>
                  </a:cubicBezTo>
                  <a:cubicBezTo>
                    <a:pt x="11" y="44"/>
                    <a:pt x="9" y="35"/>
                    <a:pt x="6" y="27"/>
                  </a:cubicBezTo>
                  <a:cubicBezTo>
                    <a:pt x="4" y="22"/>
                    <a:pt x="0" y="14"/>
                    <a:pt x="2" y="8"/>
                  </a:cubicBezTo>
                  <a:cubicBezTo>
                    <a:pt x="4" y="0"/>
                    <a:pt x="16" y="28"/>
                    <a:pt x="21" y="3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5" name="Freeform 243">
              <a:extLst>
                <a:ext uri="{FF2B5EF4-FFF2-40B4-BE49-F238E27FC236}">
                  <a16:creationId xmlns:a16="http://schemas.microsoft.com/office/drawing/2014/main" id="{2F97A9F4-B259-4DCB-99BB-AB59882E3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280"/>
              <a:ext cx="62" cy="151"/>
            </a:xfrm>
            <a:custGeom>
              <a:avLst/>
              <a:gdLst>
                <a:gd name="T0" fmla="*/ 326 w 27"/>
                <a:gd name="T1" fmla="*/ 896 h 62"/>
                <a:gd name="T2" fmla="*/ 122 w 27"/>
                <a:gd name="T3" fmla="*/ 604 h 62"/>
                <a:gd name="T4" fmla="*/ 11 w 27"/>
                <a:gd name="T5" fmla="*/ 404 h 62"/>
                <a:gd name="T6" fmla="*/ 110 w 27"/>
                <a:gd name="T7" fmla="*/ 12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62">
                  <a:moveTo>
                    <a:pt x="27" y="62"/>
                  </a:moveTo>
                  <a:cubicBezTo>
                    <a:pt x="22" y="54"/>
                    <a:pt x="16" y="48"/>
                    <a:pt x="10" y="42"/>
                  </a:cubicBezTo>
                  <a:cubicBezTo>
                    <a:pt x="6" y="38"/>
                    <a:pt x="2" y="33"/>
                    <a:pt x="1" y="28"/>
                  </a:cubicBezTo>
                  <a:cubicBezTo>
                    <a:pt x="0" y="23"/>
                    <a:pt x="2" y="0"/>
                    <a:pt x="9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6" name="Freeform 244">
              <a:extLst>
                <a:ext uri="{FF2B5EF4-FFF2-40B4-BE49-F238E27FC236}">
                  <a16:creationId xmlns:a16="http://schemas.microsoft.com/office/drawing/2014/main" id="{4547DD57-514E-4176-A94E-AAFA3AE01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373"/>
              <a:ext cx="96" cy="116"/>
            </a:xfrm>
            <a:custGeom>
              <a:avLst/>
              <a:gdLst>
                <a:gd name="T0" fmla="*/ 94 w 42"/>
                <a:gd name="T1" fmla="*/ 0 h 48"/>
                <a:gd name="T2" fmla="*/ 142 w 42"/>
                <a:gd name="T3" fmla="*/ 619 h 48"/>
                <a:gd name="T4" fmla="*/ 501 w 42"/>
                <a:gd name="T5" fmla="*/ 50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48">
                  <a:moveTo>
                    <a:pt x="8" y="0"/>
                  </a:moveTo>
                  <a:cubicBezTo>
                    <a:pt x="13" y="11"/>
                    <a:pt x="0" y="38"/>
                    <a:pt x="12" y="44"/>
                  </a:cubicBezTo>
                  <a:cubicBezTo>
                    <a:pt x="20" y="48"/>
                    <a:pt x="37" y="43"/>
                    <a:pt x="42" y="3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7" name="Freeform 245">
              <a:extLst>
                <a:ext uri="{FF2B5EF4-FFF2-40B4-BE49-F238E27FC236}">
                  <a16:creationId xmlns:a16="http://schemas.microsoft.com/office/drawing/2014/main" id="{2D87C94F-1262-46BF-9021-85469877C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341"/>
              <a:ext cx="96" cy="136"/>
            </a:xfrm>
            <a:custGeom>
              <a:avLst/>
              <a:gdLst>
                <a:gd name="T0" fmla="*/ 501 w 42"/>
                <a:gd name="T1" fmla="*/ 801 h 56"/>
                <a:gd name="T2" fmla="*/ 194 w 42"/>
                <a:gd name="T3" fmla="*/ 413 h 56"/>
                <a:gd name="T4" fmla="*/ 455 w 4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6">
                  <a:moveTo>
                    <a:pt x="42" y="56"/>
                  </a:moveTo>
                  <a:cubicBezTo>
                    <a:pt x="32" y="49"/>
                    <a:pt x="0" y="49"/>
                    <a:pt x="16" y="29"/>
                  </a:cubicBezTo>
                  <a:cubicBezTo>
                    <a:pt x="23" y="21"/>
                    <a:pt x="37" y="11"/>
                    <a:pt x="38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8" name="Freeform 246">
              <a:extLst>
                <a:ext uri="{FF2B5EF4-FFF2-40B4-BE49-F238E27FC236}">
                  <a16:creationId xmlns:a16="http://schemas.microsoft.com/office/drawing/2014/main" id="{AFC8A587-7A50-4CB7-B014-921C75452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3193"/>
              <a:ext cx="112" cy="133"/>
            </a:xfrm>
            <a:custGeom>
              <a:avLst/>
              <a:gdLst>
                <a:gd name="T0" fmla="*/ 585 w 49"/>
                <a:gd name="T1" fmla="*/ 779 h 55"/>
                <a:gd name="T2" fmla="*/ 427 w 49"/>
                <a:gd name="T3" fmla="*/ 380 h 55"/>
                <a:gd name="T4" fmla="*/ 158 w 49"/>
                <a:gd name="T5" fmla="*/ 70 h 55"/>
                <a:gd name="T6" fmla="*/ 224 w 49"/>
                <a:gd name="T7" fmla="*/ 767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55">
                  <a:moveTo>
                    <a:pt x="49" y="55"/>
                  </a:moveTo>
                  <a:cubicBezTo>
                    <a:pt x="49" y="40"/>
                    <a:pt x="46" y="38"/>
                    <a:pt x="36" y="27"/>
                  </a:cubicBezTo>
                  <a:cubicBezTo>
                    <a:pt x="31" y="22"/>
                    <a:pt x="21" y="0"/>
                    <a:pt x="13" y="5"/>
                  </a:cubicBezTo>
                  <a:cubicBezTo>
                    <a:pt x="0" y="12"/>
                    <a:pt x="18" y="48"/>
                    <a:pt x="19" y="5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39" name="Freeform 247">
              <a:extLst>
                <a:ext uri="{FF2B5EF4-FFF2-40B4-BE49-F238E27FC236}">
                  <a16:creationId xmlns:a16="http://schemas.microsoft.com/office/drawing/2014/main" id="{990A8C64-C148-495B-802C-E0171D2AE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093"/>
              <a:ext cx="98" cy="175"/>
            </a:xfrm>
            <a:custGeom>
              <a:avLst/>
              <a:gdLst>
                <a:gd name="T0" fmla="*/ 0 w 43"/>
                <a:gd name="T1" fmla="*/ 933 h 72"/>
                <a:gd name="T2" fmla="*/ 426 w 43"/>
                <a:gd name="T3" fmla="*/ 70 h 72"/>
                <a:gd name="T4" fmla="*/ 451 w 43"/>
                <a:gd name="T5" fmla="*/ 1033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72">
                  <a:moveTo>
                    <a:pt x="0" y="65"/>
                  </a:moveTo>
                  <a:cubicBezTo>
                    <a:pt x="21" y="67"/>
                    <a:pt x="21" y="0"/>
                    <a:pt x="36" y="5"/>
                  </a:cubicBezTo>
                  <a:cubicBezTo>
                    <a:pt x="43" y="7"/>
                    <a:pt x="42" y="63"/>
                    <a:pt x="38" y="7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0" name="Freeform 248">
              <a:extLst>
                <a:ext uri="{FF2B5EF4-FFF2-40B4-BE49-F238E27FC236}">
                  <a16:creationId xmlns:a16="http://schemas.microsoft.com/office/drawing/2014/main" id="{9B3D184C-E0CC-41EE-A685-0940E4343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3141"/>
              <a:ext cx="87" cy="61"/>
            </a:xfrm>
            <a:custGeom>
              <a:avLst/>
              <a:gdLst>
                <a:gd name="T0" fmla="*/ 456 w 38"/>
                <a:gd name="T1" fmla="*/ 59 h 25"/>
                <a:gd name="T2" fmla="*/ 94 w 38"/>
                <a:gd name="T3" fmla="*/ 132 h 25"/>
                <a:gd name="T4" fmla="*/ 0 w 38"/>
                <a:gd name="T5" fmla="*/ 36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5">
                  <a:moveTo>
                    <a:pt x="38" y="4"/>
                  </a:moveTo>
                  <a:cubicBezTo>
                    <a:pt x="28" y="8"/>
                    <a:pt x="16" y="0"/>
                    <a:pt x="8" y="9"/>
                  </a:cubicBezTo>
                  <a:cubicBezTo>
                    <a:pt x="3" y="13"/>
                    <a:pt x="3" y="22"/>
                    <a:pt x="0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1" name="Freeform 249">
              <a:extLst>
                <a:ext uri="{FF2B5EF4-FFF2-40B4-BE49-F238E27FC236}">
                  <a16:creationId xmlns:a16="http://schemas.microsoft.com/office/drawing/2014/main" id="{1BD7FBA7-1B35-4FF8-AFEE-ADB07380E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969"/>
              <a:ext cx="173" cy="243"/>
            </a:xfrm>
            <a:custGeom>
              <a:avLst/>
              <a:gdLst>
                <a:gd name="T0" fmla="*/ 93 w 76"/>
                <a:gd name="T1" fmla="*/ 1434 h 100"/>
                <a:gd name="T2" fmla="*/ 118 w 76"/>
                <a:gd name="T3" fmla="*/ 761 h 100"/>
                <a:gd name="T4" fmla="*/ 305 w 76"/>
                <a:gd name="T5" fmla="*/ 690 h 100"/>
                <a:gd name="T6" fmla="*/ 580 w 76"/>
                <a:gd name="T7" fmla="*/ 401 h 100"/>
                <a:gd name="T8" fmla="*/ 824 w 76"/>
                <a:gd name="T9" fmla="*/ 802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00">
                  <a:moveTo>
                    <a:pt x="8" y="100"/>
                  </a:moveTo>
                  <a:cubicBezTo>
                    <a:pt x="4" y="90"/>
                    <a:pt x="0" y="62"/>
                    <a:pt x="10" y="53"/>
                  </a:cubicBezTo>
                  <a:cubicBezTo>
                    <a:pt x="14" y="49"/>
                    <a:pt x="21" y="50"/>
                    <a:pt x="26" y="48"/>
                  </a:cubicBezTo>
                  <a:cubicBezTo>
                    <a:pt x="38" y="44"/>
                    <a:pt x="41" y="37"/>
                    <a:pt x="49" y="28"/>
                  </a:cubicBezTo>
                  <a:cubicBezTo>
                    <a:pt x="73" y="0"/>
                    <a:pt x="76" y="36"/>
                    <a:pt x="70" y="5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2" name="Freeform 250">
              <a:extLst>
                <a:ext uri="{FF2B5EF4-FFF2-40B4-BE49-F238E27FC236}">
                  <a16:creationId xmlns:a16="http://schemas.microsoft.com/office/drawing/2014/main" id="{83D368E0-9020-4F36-93F4-190F6BF79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874"/>
              <a:ext cx="66" cy="216"/>
            </a:xfrm>
            <a:custGeom>
              <a:avLst/>
              <a:gdLst>
                <a:gd name="T0" fmla="*/ 0 w 29"/>
                <a:gd name="T1" fmla="*/ 1272 h 89"/>
                <a:gd name="T2" fmla="*/ 341 w 29"/>
                <a:gd name="T3" fmla="*/ 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89">
                  <a:moveTo>
                    <a:pt x="0" y="89"/>
                  </a:moveTo>
                  <a:cubicBezTo>
                    <a:pt x="26" y="78"/>
                    <a:pt x="1" y="8"/>
                    <a:pt x="29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3" name="Freeform 251">
              <a:extLst>
                <a:ext uri="{FF2B5EF4-FFF2-40B4-BE49-F238E27FC236}">
                  <a16:creationId xmlns:a16="http://schemas.microsoft.com/office/drawing/2014/main" id="{0FDE2059-E20A-4D6C-9EF9-2315B3E57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942"/>
              <a:ext cx="66" cy="158"/>
            </a:xfrm>
            <a:custGeom>
              <a:avLst/>
              <a:gdLst>
                <a:gd name="T0" fmla="*/ 341 w 29"/>
                <a:gd name="T1" fmla="*/ 0 h 65"/>
                <a:gd name="T2" fmla="*/ 36 w 29"/>
                <a:gd name="T3" fmla="*/ 503 h 65"/>
                <a:gd name="T4" fmla="*/ 36 w 29"/>
                <a:gd name="T5" fmla="*/ 933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5">
                  <a:moveTo>
                    <a:pt x="29" y="0"/>
                  </a:moveTo>
                  <a:cubicBezTo>
                    <a:pt x="29" y="15"/>
                    <a:pt x="7" y="21"/>
                    <a:pt x="3" y="35"/>
                  </a:cubicBezTo>
                  <a:cubicBezTo>
                    <a:pt x="1" y="41"/>
                    <a:pt x="0" y="61"/>
                    <a:pt x="3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4" name="Freeform 252">
              <a:extLst>
                <a:ext uri="{FF2B5EF4-FFF2-40B4-BE49-F238E27FC236}">
                  <a16:creationId xmlns:a16="http://schemas.microsoft.com/office/drawing/2014/main" id="{8D74AC43-02E3-454F-A869-121AC9E02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2786"/>
              <a:ext cx="93" cy="200"/>
            </a:xfrm>
            <a:custGeom>
              <a:avLst/>
              <a:gdLst>
                <a:gd name="T0" fmla="*/ 129 w 41"/>
                <a:gd name="T1" fmla="*/ 1190 h 82"/>
                <a:gd name="T2" fmla="*/ 73 w 41"/>
                <a:gd name="T3" fmla="*/ 334 h 82"/>
                <a:gd name="T4" fmla="*/ 479 w 41"/>
                <a:gd name="T5" fmla="*/ 59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2">
                  <a:moveTo>
                    <a:pt x="11" y="82"/>
                  </a:moveTo>
                  <a:cubicBezTo>
                    <a:pt x="17" y="59"/>
                    <a:pt x="0" y="46"/>
                    <a:pt x="6" y="23"/>
                  </a:cubicBezTo>
                  <a:cubicBezTo>
                    <a:pt x="12" y="0"/>
                    <a:pt x="30" y="15"/>
                    <a:pt x="41" y="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5" name="Freeform 253">
              <a:extLst>
                <a:ext uri="{FF2B5EF4-FFF2-40B4-BE49-F238E27FC236}">
                  <a16:creationId xmlns:a16="http://schemas.microsoft.com/office/drawing/2014/main" id="{620674B3-A6C2-4123-A77F-88D148762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2677"/>
              <a:ext cx="53" cy="136"/>
            </a:xfrm>
            <a:custGeom>
              <a:avLst/>
              <a:gdLst>
                <a:gd name="T0" fmla="*/ 281 w 23"/>
                <a:gd name="T1" fmla="*/ 0 h 56"/>
                <a:gd name="T2" fmla="*/ 37 w 23"/>
                <a:gd name="T3" fmla="*/ 459 h 56"/>
                <a:gd name="T4" fmla="*/ 0 w 23"/>
                <a:gd name="T5" fmla="*/ 80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16" y="12"/>
                    <a:pt x="7" y="17"/>
                    <a:pt x="3" y="32"/>
                  </a:cubicBezTo>
                  <a:cubicBezTo>
                    <a:pt x="2" y="40"/>
                    <a:pt x="0" y="48"/>
                    <a:pt x="0" y="5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6" name="Freeform 254">
              <a:extLst>
                <a:ext uri="{FF2B5EF4-FFF2-40B4-BE49-F238E27FC236}">
                  <a16:creationId xmlns:a16="http://schemas.microsoft.com/office/drawing/2014/main" id="{7C42A0FD-7DC3-4AF0-B60A-CA81AC80D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2718"/>
              <a:ext cx="55" cy="197"/>
            </a:xfrm>
            <a:custGeom>
              <a:avLst/>
              <a:gdLst>
                <a:gd name="T0" fmla="*/ 231 w 24"/>
                <a:gd name="T1" fmla="*/ 0 h 81"/>
                <a:gd name="T2" fmla="*/ 215 w 24"/>
                <a:gd name="T3" fmla="*/ 863 h 81"/>
                <a:gd name="T4" fmla="*/ 0 w 24"/>
                <a:gd name="T5" fmla="*/ 1165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81">
                  <a:moveTo>
                    <a:pt x="19" y="0"/>
                  </a:moveTo>
                  <a:cubicBezTo>
                    <a:pt x="24" y="21"/>
                    <a:pt x="21" y="40"/>
                    <a:pt x="18" y="60"/>
                  </a:cubicBezTo>
                  <a:cubicBezTo>
                    <a:pt x="16" y="76"/>
                    <a:pt x="5" y="66"/>
                    <a:pt x="0" y="8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7" name="Freeform 255">
              <a:extLst>
                <a:ext uri="{FF2B5EF4-FFF2-40B4-BE49-F238E27FC236}">
                  <a16:creationId xmlns:a16="http://schemas.microsoft.com/office/drawing/2014/main" id="{BC7D5DBA-22D4-4A3C-A2B5-7F63C05B2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572"/>
              <a:ext cx="73" cy="146"/>
            </a:xfrm>
            <a:custGeom>
              <a:avLst/>
              <a:gdLst>
                <a:gd name="T0" fmla="*/ 271 w 32"/>
                <a:gd name="T1" fmla="*/ 0 h 60"/>
                <a:gd name="T2" fmla="*/ 0 w 32"/>
                <a:gd name="T3" fmla="*/ 86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0">
                  <a:moveTo>
                    <a:pt x="23" y="0"/>
                  </a:moveTo>
                  <a:cubicBezTo>
                    <a:pt x="32" y="18"/>
                    <a:pt x="7" y="44"/>
                    <a:pt x="0" y="6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8" name="Freeform 256">
              <a:extLst>
                <a:ext uri="{FF2B5EF4-FFF2-40B4-BE49-F238E27FC236}">
                  <a16:creationId xmlns:a16="http://schemas.microsoft.com/office/drawing/2014/main" id="{CE1D6DA4-8EA5-4CAE-95B3-33BAD45ED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9" y="2365"/>
              <a:ext cx="50" cy="156"/>
            </a:xfrm>
            <a:custGeom>
              <a:avLst/>
              <a:gdLst>
                <a:gd name="T0" fmla="*/ 259 w 22"/>
                <a:gd name="T1" fmla="*/ 0 h 64"/>
                <a:gd name="T2" fmla="*/ 25 w 22"/>
                <a:gd name="T3" fmla="*/ 524 h 64"/>
                <a:gd name="T4" fmla="*/ 25 w 22"/>
                <a:gd name="T5" fmla="*/ 926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4">
                  <a:moveTo>
                    <a:pt x="22" y="0"/>
                  </a:moveTo>
                  <a:cubicBezTo>
                    <a:pt x="16" y="13"/>
                    <a:pt x="6" y="22"/>
                    <a:pt x="2" y="36"/>
                  </a:cubicBezTo>
                  <a:cubicBezTo>
                    <a:pt x="0" y="46"/>
                    <a:pt x="2" y="55"/>
                    <a:pt x="2" y="6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49" name="Freeform 257">
              <a:extLst>
                <a:ext uri="{FF2B5EF4-FFF2-40B4-BE49-F238E27FC236}">
                  <a16:creationId xmlns:a16="http://schemas.microsoft.com/office/drawing/2014/main" id="{C6C700F9-422F-4692-8610-785255EC4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2181"/>
              <a:ext cx="28" cy="97"/>
            </a:xfrm>
            <a:custGeom>
              <a:avLst/>
              <a:gdLst>
                <a:gd name="T0" fmla="*/ 152 w 12"/>
                <a:gd name="T1" fmla="*/ 570 h 40"/>
                <a:gd name="T2" fmla="*/ 0 w 1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12" y="40"/>
                  </a:moveTo>
                  <a:cubicBezTo>
                    <a:pt x="6" y="29"/>
                    <a:pt x="3" y="13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0" name="Freeform 258">
              <a:extLst>
                <a:ext uri="{FF2B5EF4-FFF2-40B4-BE49-F238E27FC236}">
                  <a16:creationId xmlns:a16="http://schemas.microsoft.com/office/drawing/2014/main" id="{27B90C18-8101-4E49-A2A1-AAA5DB548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621"/>
              <a:ext cx="23" cy="185"/>
            </a:xfrm>
            <a:custGeom>
              <a:avLst/>
              <a:gdLst>
                <a:gd name="T0" fmla="*/ 122 w 10"/>
                <a:gd name="T1" fmla="*/ 0 h 76"/>
                <a:gd name="T2" fmla="*/ 94 w 10"/>
                <a:gd name="T3" fmla="*/ 1095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6">
                  <a:moveTo>
                    <a:pt x="10" y="0"/>
                  </a:moveTo>
                  <a:cubicBezTo>
                    <a:pt x="1" y="26"/>
                    <a:pt x="0" y="51"/>
                    <a:pt x="8" y="7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1" name="Freeform 259">
              <a:extLst>
                <a:ext uri="{FF2B5EF4-FFF2-40B4-BE49-F238E27FC236}">
                  <a16:creationId xmlns:a16="http://schemas.microsoft.com/office/drawing/2014/main" id="{9BCDB34C-F33F-4965-948D-5698F5636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974"/>
              <a:ext cx="27" cy="207"/>
            </a:xfrm>
            <a:custGeom>
              <a:avLst/>
              <a:gdLst>
                <a:gd name="T0" fmla="*/ 137 w 12"/>
                <a:gd name="T1" fmla="*/ 0 h 85"/>
                <a:gd name="T2" fmla="*/ 36 w 12"/>
                <a:gd name="T3" fmla="*/ 321 h 85"/>
                <a:gd name="T4" fmla="*/ 11 w 12"/>
                <a:gd name="T5" fmla="*/ 694 h 85"/>
                <a:gd name="T6" fmla="*/ 0 w 12"/>
                <a:gd name="T7" fmla="*/ 1227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85">
                  <a:moveTo>
                    <a:pt x="12" y="0"/>
                  </a:moveTo>
                  <a:cubicBezTo>
                    <a:pt x="10" y="8"/>
                    <a:pt x="4" y="14"/>
                    <a:pt x="3" y="22"/>
                  </a:cubicBezTo>
                  <a:cubicBezTo>
                    <a:pt x="2" y="30"/>
                    <a:pt x="1" y="39"/>
                    <a:pt x="1" y="48"/>
                  </a:cubicBezTo>
                  <a:cubicBezTo>
                    <a:pt x="0" y="60"/>
                    <a:pt x="0" y="73"/>
                    <a:pt x="0" y="8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2" name="Freeform 260">
              <a:extLst>
                <a:ext uri="{FF2B5EF4-FFF2-40B4-BE49-F238E27FC236}">
                  <a16:creationId xmlns:a16="http://schemas.microsoft.com/office/drawing/2014/main" id="{366CE384-F318-4212-B6F9-A660F5085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755"/>
              <a:ext cx="146" cy="160"/>
            </a:xfrm>
            <a:custGeom>
              <a:avLst/>
              <a:gdLst>
                <a:gd name="T0" fmla="*/ 48 w 64"/>
                <a:gd name="T1" fmla="*/ 383 h 66"/>
                <a:gd name="T2" fmla="*/ 203 w 64"/>
                <a:gd name="T3" fmla="*/ 899 h 66"/>
                <a:gd name="T4" fmla="*/ 406 w 64"/>
                <a:gd name="T5" fmla="*/ 669 h 66"/>
                <a:gd name="T6" fmla="*/ 760 w 64"/>
                <a:gd name="T7" fmla="*/ 0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66">
                  <a:moveTo>
                    <a:pt x="4" y="27"/>
                  </a:moveTo>
                  <a:cubicBezTo>
                    <a:pt x="1" y="38"/>
                    <a:pt x="0" y="66"/>
                    <a:pt x="17" y="63"/>
                  </a:cubicBezTo>
                  <a:cubicBezTo>
                    <a:pt x="24" y="62"/>
                    <a:pt x="29" y="52"/>
                    <a:pt x="34" y="47"/>
                  </a:cubicBezTo>
                  <a:cubicBezTo>
                    <a:pt x="47" y="34"/>
                    <a:pt x="57" y="18"/>
                    <a:pt x="6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3" name="Freeform 261">
              <a:extLst>
                <a:ext uri="{FF2B5EF4-FFF2-40B4-BE49-F238E27FC236}">
                  <a16:creationId xmlns:a16="http://schemas.microsoft.com/office/drawing/2014/main" id="{0BD91FE7-A723-4F32-B153-0572EC892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7" y="2755"/>
              <a:ext cx="82" cy="121"/>
            </a:xfrm>
            <a:custGeom>
              <a:avLst/>
              <a:gdLst>
                <a:gd name="T0" fmla="*/ 0 w 36"/>
                <a:gd name="T1" fmla="*/ 697 h 50"/>
                <a:gd name="T2" fmla="*/ 390 w 36"/>
                <a:gd name="T3" fmla="*/ 511 h 50"/>
                <a:gd name="T4" fmla="*/ 399 w 3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0">
                  <a:moveTo>
                    <a:pt x="0" y="49"/>
                  </a:moveTo>
                  <a:cubicBezTo>
                    <a:pt x="12" y="44"/>
                    <a:pt x="28" y="50"/>
                    <a:pt x="33" y="36"/>
                  </a:cubicBezTo>
                  <a:cubicBezTo>
                    <a:pt x="36" y="25"/>
                    <a:pt x="34" y="11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4" name="Freeform 262">
              <a:extLst>
                <a:ext uri="{FF2B5EF4-FFF2-40B4-BE49-F238E27FC236}">
                  <a16:creationId xmlns:a16="http://schemas.microsoft.com/office/drawing/2014/main" id="{D5AF6806-1298-41DB-9510-EFC23A09C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852"/>
              <a:ext cx="173" cy="161"/>
            </a:xfrm>
            <a:custGeom>
              <a:avLst/>
              <a:gdLst>
                <a:gd name="T0" fmla="*/ 203 w 76"/>
                <a:gd name="T1" fmla="*/ 334 h 66"/>
                <a:gd name="T2" fmla="*/ 118 w 76"/>
                <a:gd name="T3" fmla="*/ 959 h 66"/>
                <a:gd name="T4" fmla="*/ 369 w 76"/>
                <a:gd name="T5" fmla="*/ 827 h 66"/>
                <a:gd name="T6" fmla="*/ 601 w 76"/>
                <a:gd name="T7" fmla="*/ 451 h 66"/>
                <a:gd name="T8" fmla="*/ 840 w 76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66">
                  <a:moveTo>
                    <a:pt x="17" y="23"/>
                  </a:moveTo>
                  <a:cubicBezTo>
                    <a:pt x="0" y="25"/>
                    <a:pt x="4" y="57"/>
                    <a:pt x="10" y="66"/>
                  </a:cubicBezTo>
                  <a:cubicBezTo>
                    <a:pt x="16" y="62"/>
                    <a:pt x="24" y="62"/>
                    <a:pt x="31" y="57"/>
                  </a:cubicBezTo>
                  <a:cubicBezTo>
                    <a:pt x="41" y="51"/>
                    <a:pt x="44" y="39"/>
                    <a:pt x="51" y="31"/>
                  </a:cubicBezTo>
                  <a:cubicBezTo>
                    <a:pt x="59" y="22"/>
                    <a:pt x="76" y="14"/>
                    <a:pt x="7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5" name="Freeform 263">
              <a:extLst>
                <a:ext uri="{FF2B5EF4-FFF2-40B4-BE49-F238E27FC236}">
                  <a16:creationId xmlns:a16="http://schemas.microsoft.com/office/drawing/2014/main" id="{0D461A1E-8786-4F3A-8470-44237F47F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3013"/>
              <a:ext cx="79" cy="107"/>
            </a:xfrm>
            <a:custGeom>
              <a:avLst/>
              <a:gdLst>
                <a:gd name="T0" fmla="*/ 174 w 35"/>
                <a:gd name="T1" fmla="*/ 0 h 44"/>
                <a:gd name="T2" fmla="*/ 56 w 35"/>
                <a:gd name="T3" fmla="*/ 632 h 44"/>
                <a:gd name="T4" fmla="*/ 402 w 35"/>
                <a:gd name="T5" fmla="*/ 36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44">
                  <a:moveTo>
                    <a:pt x="15" y="0"/>
                  </a:moveTo>
                  <a:cubicBezTo>
                    <a:pt x="8" y="8"/>
                    <a:pt x="0" y="35"/>
                    <a:pt x="5" y="44"/>
                  </a:cubicBezTo>
                  <a:cubicBezTo>
                    <a:pt x="17" y="41"/>
                    <a:pt x="23" y="35"/>
                    <a:pt x="35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6" name="Freeform 264">
              <a:extLst>
                <a:ext uri="{FF2B5EF4-FFF2-40B4-BE49-F238E27FC236}">
                  <a16:creationId xmlns:a16="http://schemas.microsoft.com/office/drawing/2014/main" id="{D0FCE982-937F-41E2-9C4C-9ABEC3922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884"/>
              <a:ext cx="96" cy="87"/>
            </a:xfrm>
            <a:custGeom>
              <a:avLst/>
              <a:gdLst>
                <a:gd name="T0" fmla="*/ 0 w 42"/>
                <a:gd name="T1" fmla="*/ 507 h 36"/>
                <a:gd name="T2" fmla="*/ 361 w 42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6">
                  <a:moveTo>
                    <a:pt x="0" y="36"/>
                  </a:moveTo>
                  <a:cubicBezTo>
                    <a:pt x="16" y="27"/>
                    <a:pt x="42" y="27"/>
                    <a:pt x="3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7" name="Freeform 265">
              <a:extLst>
                <a:ext uri="{FF2B5EF4-FFF2-40B4-BE49-F238E27FC236}">
                  <a16:creationId xmlns:a16="http://schemas.microsoft.com/office/drawing/2014/main" id="{A0C2B80F-D196-4FC7-AA41-2D0FE165A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2" y="3319"/>
              <a:ext cx="87" cy="80"/>
            </a:xfrm>
            <a:custGeom>
              <a:avLst/>
              <a:gdLst>
                <a:gd name="T0" fmla="*/ 0 w 38"/>
                <a:gd name="T1" fmla="*/ 0 h 33"/>
                <a:gd name="T2" fmla="*/ 314 w 38"/>
                <a:gd name="T3" fmla="*/ 240 h 33"/>
                <a:gd name="T4" fmla="*/ 456 w 38"/>
                <a:gd name="T5" fmla="*/ 47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3">
                  <a:moveTo>
                    <a:pt x="0" y="0"/>
                  </a:moveTo>
                  <a:cubicBezTo>
                    <a:pt x="5" y="9"/>
                    <a:pt x="18" y="10"/>
                    <a:pt x="26" y="17"/>
                  </a:cubicBezTo>
                  <a:cubicBezTo>
                    <a:pt x="32" y="22"/>
                    <a:pt x="33" y="29"/>
                    <a:pt x="38" y="3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8" name="Freeform 266">
              <a:extLst>
                <a:ext uri="{FF2B5EF4-FFF2-40B4-BE49-F238E27FC236}">
                  <a16:creationId xmlns:a16="http://schemas.microsoft.com/office/drawing/2014/main" id="{E222CFA0-945F-4796-8330-ED057D833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3348"/>
              <a:ext cx="54" cy="61"/>
            </a:xfrm>
            <a:custGeom>
              <a:avLst/>
              <a:gdLst>
                <a:gd name="T0" fmla="*/ 0 w 24"/>
                <a:gd name="T1" fmla="*/ 71 h 25"/>
                <a:gd name="T2" fmla="*/ 239 w 24"/>
                <a:gd name="T3" fmla="*/ 90 h 25"/>
                <a:gd name="T4" fmla="*/ 146 w 24"/>
                <a:gd name="T5" fmla="*/ 364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5">
                  <a:moveTo>
                    <a:pt x="0" y="5"/>
                  </a:moveTo>
                  <a:cubicBezTo>
                    <a:pt x="6" y="5"/>
                    <a:pt x="17" y="0"/>
                    <a:pt x="21" y="6"/>
                  </a:cubicBezTo>
                  <a:cubicBezTo>
                    <a:pt x="24" y="12"/>
                    <a:pt x="16" y="22"/>
                    <a:pt x="13" y="2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59" name="Freeform 267">
              <a:extLst>
                <a:ext uri="{FF2B5EF4-FFF2-40B4-BE49-F238E27FC236}">
                  <a16:creationId xmlns:a16="http://schemas.microsoft.com/office/drawing/2014/main" id="{C287B264-D99D-4D65-AF5C-06C26E985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3110"/>
              <a:ext cx="121" cy="216"/>
            </a:xfrm>
            <a:custGeom>
              <a:avLst/>
              <a:gdLst>
                <a:gd name="T0" fmla="*/ 0 w 53"/>
                <a:gd name="T1" fmla="*/ 488 h 89"/>
                <a:gd name="T2" fmla="*/ 418 w 53"/>
                <a:gd name="T3" fmla="*/ 1002 h 89"/>
                <a:gd name="T4" fmla="*/ 557 w 53"/>
                <a:gd name="T5" fmla="*/ 459 h 89"/>
                <a:gd name="T6" fmla="*/ 621 w 53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89">
                  <a:moveTo>
                    <a:pt x="0" y="34"/>
                  </a:moveTo>
                  <a:cubicBezTo>
                    <a:pt x="2" y="47"/>
                    <a:pt x="23" y="89"/>
                    <a:pt x="35" y="70"/>
                  </a:cubicBezTo>
                  <a:cubicBezTo>
                    <a:pt x="41" y="59"/>
                    <a:pt x="44" y="44"/>
                    <a:pt x="47" y="32"/>
                  </a:cubicBezTo>
                  <a:cubicBezTo>
                    <a:pt x="48" y="23"/>
                    <a:pt x="53" y="9"/>
                    <a:pt x="52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0" name="Freeform 268">
              <a:extLst>
                <a:ext uri="{FF2B5EF4-FFF2-40B4-BE49-F238E27FC236}">
                  <a16:creationId xmlns:a16="http://schemas.microsoft.com/office/drawing/2014/main" id="{DEC87568-A962-40CA-9A50-BE4F33BBC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100"/>
              <a:ext cx="100" cy="224"/>
            </a:xfrm>
            <a:custGeom>
              <a:avLst/>
              <a:gdLst>
                <a:gd name="T0" fmla="*/ 0 w 44"/>
                <a:gd name="T1" fmla="*/ 1137 h 92"/>
                <a:gd name="T2" fmla="*/ 352 w 44"/>
                <a:gd name="T3" fmla="*/ 1256 h 92"/>
                <a:gd name="T4" fmla="*/ 470 w 44"/>
                <a:gd name="T5" fmla="*/ 896 h 92"/>
                <a:gd name="T6" fmla="*/ 305 w 44"/>
                <a:gd name="T7" fmla="*/ 0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92">
                  <a:moveTo>
                    <a:pt x="0" y="79"/>
                  </a:moveTo>
                  <a:cubicBezTo>
                    <a:pt x="7" y="85"/>
                    <a:pt x="21" y="92"/>
                    <a:pt x="30" y="87"/>
                  </a:cubicBezTo>
                  <a:cubicBezTo>
                    <a:pt x="37" y="84"/>
                    <a:pt x="38" y="70"/>
                    <a:pt x="40" y="62"/>
                  </a:cubicBezTo>
                  <a:cubicBezTo>
                    <a:pt x="44" y="41"/>
                    <a:pt x="34" y="18"/>
                    <a:pt x="26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1" name="Freeform 269">
              <a:extLst>
                <a:ext uri="{FF2B5EF4-FFF2-40B4-BE49-F238E27FC236}">
                  <a16:creationId xmlns:a16="http://schemas.microsoft.com/office/drawing/2014/main" id="{B4E96073-B280-4D99-AA98-79B0C7101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044"/>
              <a:ext cx="25" cy="141"/>
            </a:xfrm>
            <a:custGeom>
              <a:avLst/>
              <a:gdLst>
                <a:gd name="T0" fmla="*/ 0 w 11"/>
                <a:gd name="T1" fmla="*/ 834 h 58"/>
                <a:gd name="T2" fmla="*/ 0 w 11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8">
                  <a:moveTo>
                    <a:pt x="0" y="58"/>
                  </a:moveTo>
                  <a:cubicBezTo>
                    <a:pt x="11" y="40"/>
                    <a:pt x="0" y="19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2" name="Freeform 270">
              <a:extLst>
                <a:ext uri="{FF2B5EF4-FFF2-40B4-BE49-F238E27FC236}">
                  <a16:creationId xmlns:a16="http://schemas.microsoft.com/office/drawing/2014/main" id="{857DF447-8875-4433-9682-8EB094AC9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2509"/>
              <a:ext cx="121" cy="114"/>
            </a:xfrm>
            <a:custGeom>
              <a:avLst/>
              <a:gdLst>
                <a:gd name="T0" fmla="*/ 94 w 53"/>
                <a:gd name="T1" fmla="*/ 0 h 47"/>
                <a:gd name="T2" fmla="*/ 0 w 53"/>
                <a:gd name="T3" fmla="*/ 371 h 47"/>
                <a:gd name="T4" fmla="*/ 142 w 53"/>
                <a:gd name="T5" fmla="*/ 558 h 47"/>
                <a:gd name="T6" fmla="*/ 630 w 53"/>
                <a:gd name="T7" fmla="*/ 672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7">
                  <a:moveTo>
                    <a:pt x="8" y="0"/>
                  </a:moveTo>
                  <a:cubicBezTo>
                    <a:pt x="2" y="5"/>
                    <a:pt x="0" y="18"/>
                    <a:pt x="0" y="26"/>
                  </a:cubicBezTo>
                  <a:cubicBezTo>
                    <a:pt x="1" y="33"/>
                    <a:pt x="5" y="37"/>
                    <a:pt x="12" y="39"/>
                  </a:cubicBezTo>
                  <a:cubicBezTo>
                    <a:pt x="26" y="45"/>
                    <a:pt x="38" y="47"/>
                    <a:pt x="53" y="4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3" name="Freeform 271">
              <a:extLst>
                <a:ext uri="{FF2B5EF4-FFF2-40B4-BE49-F238E27FC236}">
                  <a16:creationId xmlns:a16="http://schemas.microsoft.com/office/drawing/2014/main" id="{96CC1639-7488-43B0-8930-46B19856A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2589"/>
              <a:ext cx="45" cy="98"/>
            </a:xfrm>
            <a:custGeom>
              <a:avLst/>
              <a:gdLst>
                <a:gd name="T0" fmla="*/ 227 w 20"/>
                <a:gd name="T1" fmla="*/ 0 h 40"/>
                <a:gd name="T2" fmla="*/ 11 w 20"/>
                <a:gd name="T3" fmla="*/ 58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0">
                  <a:moveTo>
                    <a:pt x="20" y="0"/>
                  </a:moveTo>
                  <a:cubicBezTo>
                    <a:pt x="3" y="0"/>
                    <a:pt x="0" y="28"/>
                    <a:pt x="1" y="4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4" name="Freeform 272">
              <a:extLst>
                <a:ext uri="{FF2B5EF4-FFF2-40B4-BE49-F238E27FC236}">
                  <a16:creationId xmlns:a16="http://schemas.microsoft.com/office/drawing/2014/main" id="{CE45DE6F-897C-4EE0-90B3-AE2733110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633"/>
              <a:ext cx="14" cy="39"/>
            </a:xfrm>
            <a:custGeom>
              <a:avLst/>
              <a:gdLst>
                <a:gd name="T0" fmla="*/ 0 w 6"/>
                <a:gd name="T1" fmla="*/ 232 h 16"/>
                <a:gd name="T2" fmla="*/ 77 w 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cubicBezTo>
                    <a:pt x="6" y="13"/>
                    <a:pt x="4" y="5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5" name="Freeform 273">
              <a:extLst>
                <a:ext uri="{FF2B5EF4-FFF2-40B4-BE49-F238E27FC236}">
                  <a16:creationId xmlns:a16="http://schemas.microsoft.com/office/drawing/2014/main" id="{3114CF4F-80CB-487C-94A1-41E770FF5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2871"/>
              <a:ext cx="37" cy="149"/>
            </a:xfrm>
            <a:custGeom>
              <a:avLst/>
              <a:gdLst>
                <a:gd name="T0" fmla="*/ 74 w 16"/>
                <a:gd name="T1" fmla="*/ 0 h 61"/>
                <a:gd name="T2" fmla="*/ 199 w 16"/>
                <a:gd name="T3" fmla="*/ 335 h 61"/>
                <a:gd name="T4" fmla="*/ 150 w 16"/>
                <a:gd name="T5" fmla="*/ 596 h 61"/>
                <a:gd name="T6" fmla="*/ 0 w 16"/>
                <a:gd name="T7" fmla="*/ 88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61">
                  <a:moveTo>
                    <a:pt x="6" y="0"/>
                  </a:moveTo>
                  <a:cubicBezTo>
                    <a:pt x="9" y="8"/>
                    <a:pt x="15" y="14"/>
                    <a:pt x="16" y="23"/>
                  </a:cubicBezTo>
                  <a:cubicBezTo>
                    <a:pt x="16" y="29"/>
                    <a:pt x="14" y="36"/>
                    <a:pt x="12" y="41"/>
                  </a:cubicBezTo>
                  <a:cubicBezTo>
                    <a:pt x="9" y="47"/>
                    <a:pt x="3" y="57"/>
                    <a:pt x="0" y="6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6" name="Freeform 274">
              <a:extLst>
                <a:ext uri="{FF2B5EF4-FFF2-40B4-BE49-F238E27FC236}">
                  <a16:creationId xmlns:a16="http://schemas.microsoft.com/office/drawing/2014/main" id="{9BCE63E8-ED5F-4176-B55B-9E9781A58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268"/>
              <a:ext cx="123" cy="95"/>
            </a:xfrm>
            <a:custGeom>
              <a:avLst/>
              <a:gdLst>
                <a:gd name="T0" fmla="*/ 0 w 54"/>
                <a:gd name="T1" fmla="*/ 331 h 39"/>
                <a:gd name="T2" fmla="*/ 223 w 54"/>
                <a:gd name="T3" fmla="*/ 563 h 39"/>
                <a:gd name="T4" fmla="*/ 353 w 54"/>
                <a:gd name="T5" fmla="*/ 363 h 39"/>
                <a:gd name="T6" fmla="*/ 638 w 54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39">
                  <a:moveTo>
                    <a:pt x="0" y="23"/>
                  </a:moveTo>
                  <a:cubicBezTo>
                    <a:pt x="3" y="30"/>
                    <a:pt x="9" y="39"/>
                    <a:pt x="19" y="39"/>
                  </a:cubicBezTo>
                  <a:cubicBezTo>
                    <a:pt x="26" y="38"/>
                    <a:pt x="31" y="32"/>
                    <a:pt x="30" y="25"/>
                  </a:cubicBezTo>
                  <a:cubicBezTo>
                    <a:pt x="42" y="26"/>
                    <a:pt x="51" y="8"/>
                    <a:pt x="5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7" name="Freeform 275">
              <a:extLst>
                <a:ext uri="{FF2B5EF4-FFF2-40B4-BE49-F238E27FC236}">
                  <a16:creationId xmlns:a16="http://schemas.microsoft.com/office/drawing/2014/main" id="{75DF9C93-7A29-438A-85E3-CEE86EDD3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2881"/>
              <a:ext cx="25" cy="149"/>
            </a:xfrm>
            <a:custGeom>
              <a:avLst/>
              <a:gdLst>
                <a:gd name="T0" fmla="*/ 130 w 11"/>
                <a:gd name="T1" fmla="*/ 0 h 61"/>
                <a:gd name="T2" fmla="*/ 11 w 11"/>
                <a:gd name="T3" fmla="*/ 584 h 61"/>
                <a:gd name="T4" fmla="*/ 57 w 11"/>
                <a:gd name="T5" fmla="*/ 889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1">
                  <a:moveTo>
                    <a:pt x="11" y="0"/>
                  </a:moveTo>
                  <a:cubicBezTo>
                    <a:pt x="0" y="10"/>
                    <a:pt x="1" y="26"/>
                    <a:pt x="1" y="40"/>
                  </a:cubicBezTo>
                  <a:cubicBezTo>
                    <a:pt x="2" y="47"/>
                    <a:pt x="1" y="55"/>
                    <a:pt x="5" y="6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8" name="Freeform 276">
              <a:extLst>
                <a:ext uri="{FF2B5EF4-FFF2-40B4-BE49-F238E27FC236}">
                  <a16:creationId xmlns:a16="http://schemas.microsoft.com/office/drawing/2014/main" id="{2C81A5B2-4CC7-4C82-8D03-732DFC3B9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2650"/>
              <a:ext cx="41" cy="165"/>
            </a:xfrm>
            <a:custGeom>
              <a:avLst/>
              <a:gdLst>
                <a:gd name="T0" fmla="*/ 203 w 18"/>
                <a:gd name="T1" fmla="*/ 0 h 68"/>
                <a:gd name="T2" fmla="*/ 141 w 18"/>
                <a:gd name="T3" fmla="*/ 582 h 68"/>
                <a:gd name="T4" fmla="*/ 0 w 18"/>
                <a:gd name="T5" fmla="*/ 971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8">
                  <a:moveTo>
                    <a:pt x="17" y="0"/>
                  </a:moveTo>
                  <a:cubicBezTo>
                    <a:pt x="17" y="15"/>
                    <a:pt x="18" y="27"/>
                    <a:pt x="12" y="41"/>
                  </a:cubicBezTo>
                  <a:cubicBezTo>
                    <a:pt x="9" y="51"/>
                    <a:pt x="4" y="59"/>
                    <a:pt x="0" y="6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69" name="Freeform 277">
              <a:extLst>
                <a:ext uri="{FF2B5EF4-FFF2-40B4-BE49-F238E27FC236}">
                  <a16:creationId xmlns:a16="http://schemas.microsoft.com/office/drawing/2014/main" id="{96270E24-4862-4435-BC31-0E7878CB9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468"/>
              <a:ext cx="64" cy="143"/>
            </a:xfrm>
            <a:custGeom>
              <a:avLst/>
              <a:gdLst>
                <a:gd name="T0" fmla="*/ 334 w 28"/>
                <a:gd name="T1" fmla="*/ 0 h 59"/>
                <a:gd name="T2" fmla="*/ 0 w 28"/>
                <a:gd name="T3" fmla="*/ 841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9">
                  <a:moveTo>
                    <a:pt x="28" y="0"/>
                  </a:moveTo>
                  <a:cubicBezTo>
                    <a:pt x="12" y="17"/>
                    <a:pt x="5" y="37"/>
                    <a:pt x="0" y="5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0" name="Freeform 278">
              <a:extLst>
                <a:ext uri="{FF2B5EF4-FFF2-40B4-BE49-F238E27FC236}">
                  <a16:creationId xmlns:a16="http://schemas.microsoft.com/office/drawing/2014/main" id="{5E533676-F923-4D3B-A26F-1438001BF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2224"/>
              <a:ext cx="34" cy="134"/>
            </a:xfrm>
            <a:custGeom>
              <a:avLst/>
              <a:gdLst>
                <a:gd name="T0" fmla="*/ 165 w 15"/>
                <a:gd name="T1" fmla="*/ 0 h 55"/>
                <a:gd name="T2" fmla="*/ 175 w 15"/>
                <a:gd name="T3" fmla="*/ 7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4" y="0"/>
                  </a:moveTo>
                  <a:cubicBezTo>
                    <a:pt x="0" y="14"/>
                    <a:pt x="4" y="43"/>
                    <a:pt x="15" y="5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1" name="Freeform 279">
              <a:extLst>
                <a:ext uri="{FF2B5EF4-FFF2-40B4-BE49-F238E27FC236}">
                  <a16:creationId xmlns:a16="http://schemas.microsoft.com/office/drawing/2014/main" id="{F8FB553C-D5E3-4D21-8101-86A96845C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1923"/>
              <a:ext cx="32" cy="180"/>
            </a:xfrm>
            <a:custGeom>
              <a:avLst/>
              <a:gdLst>
                <a:gd name="T0" fmla="*/ 0 w 14"/>
                <a:gd name="T1" fmla="*/ 1065 h 74"/>
                <a:gd name="T2" fmla="*/ 130 w 14"/>
                <a:gd name="T3" fmla="*/ 491 h 74"/>
                <a:gd name="T4" fmla="*/ 37 w 14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74">
                  <a:moveTo>
                    <a:pt x="0" y="74"/>
                  </a:moveTo>
                  <a:cubicBezTo>
                    <a:pt x="12" y="63"/>
                    <a:pt x="14" y="51"/>
                    <a:pt x="11" y="34"/>
                  </a:cubicBezTo>
                  <a:cubicBezTo>
                    <a:pt x="9" y="24"/>
                    <a:pt x="9" y="9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2" name="Freeform 280">
              <a:extLst>
                <a:ext uri="{FF2B5EF4-FFF2-40B4-BE49-F238E27FC236}">
                  <a16:creationId xmlns:a16="http://schemas.microsoft.com/office/drawing/2014/main" id="{E576B654-AF83-440C-9174-7AF2D0EEC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779"/>
              <a:ext cx="43" cy="248"/>
            </a:xfrm>
            <a:custGeom>
              <a:avLst/>
              <a:gdLst>
                <a:gd name="T0" fmla="*/ 210 w 19"/>
                <a:gd name="T1" fmla="*/ 0 h 102"/>
                <a:gd name="T2" fmla="*/ 45 w 19"/>
                <a:gd name="T3" fmla="*/ 474 h 102"/>
                <a:gd name="T4" fmla="*/ 45 w 19"/>
                <a:gd name="T5" fmla="*/ 1045 h 102"/>
                <a:gd name="T6" fmla="*/ 220 w 19"/>
                <a:gd name="T7" fmla="*/ 1466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2">
                  <a:moveTo>
                    <a:pt x="18" y="0"/>
                  </a:moveTo>
                  <a:cubicBezTo>
                    <a:pt x="16" y="12"/>
                    <a:pt x="7" y="22"/>
                    <a:pt x="4" y="33"/>
                  </a:cubicBezTo>
                  <a:cubicBezTo>
                    <a:pt x="1" y="47"/>
                    <a:pt x="0" y="59"/>
                    <a:pt x="4" y="73"/>
                  </a:cubicBezTo>
                  <a:cubicBezTo>
                    <a:pt x="6" y="81"/>
                    <a:pt x="12" y="99"/>
                    <a:pt x="19" y="10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3" name="Freeform 281">
              <a:extLst>
                <a:ext uri="{FF2B5EF4-FFF2-40B4-BE49-F238E27FC236}">
                  <a16:creationId xmlns:a16="http://schemas.microsoft.com/office/drawing/2014/main" id="{09C31C56-CFE3-42D1-96FF-AF5C51510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7" y="1392"/>
              <a:ext cx="39" cy="112"/>
            </a:xfrm>
            <a:custGeom>
              <a:avLst/>
              <a:gdLst>
                <a:gd name="T0" fmla="*/ 0 w 17"/>
                <a:gd name="T1" fmla="*/ 665 h 46"/>
                <a:gd name="T2" fmla="*/ 204 w 17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6">
                  <a:moveTo>
                    <a:pt x="0" y="46"/>
                  </a:moveTo>
                  <a:cubicBezTo>
                    <a:pt x="0" y="30"/>
                    <a:pt x="2" y="9"/>
                    <a:pt x="17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4" name="Freeform 282">
              <a:extLst>
                <a:ext uri="{FF2B5EF4-FFF2-40B4-BE49-F238E27FC236}">
                  <a16:creationId xmlns:a16="http://schemas.microsoft.com/office/drawing/2014/main" id="{DA4EE968-8DB5-44F1-A8BC-1DE4E29C8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95"/>
              <a:ext cx="30" cy="104"/>
            </a:xfrm>
            <a:custGeom>
              <a:avLst/>
              <a:gdLst>
                <a:gd name="T0" fmla="*/ 0 w 13"/>
                <a:gd name="T1" fmla="*/ 609 h 43"/>
                <a:gd name="T2" fmla="*/ 111 w 13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3">
                  <a:moveTo>
                    <a:pt x="0" y="43"/>
                  </a:moveTo>
                  <a:cubicBezTo>
                    <a:pt x="9" y="33"/>
                    <a:pt x="13" y="13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5" name="Freeform 283">
              <a:extLst>
                <a:ext uri="{FF2B5EF4-FFF2-40B4-BE49-F238E27FC236}">
                  <a16:creationId xmlns:a16="http://schemas.microsoft.com/office/drawing/2014/main" id="{0E7ACE73-ABC7-4FCA-9785-5178C1446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472"/>
              <a:ext cx="255" cy="974"/>
            </a:xfrm>
            <a:custGeom>
              <a:avLst/>
              <a:gdLst>
                <a:gd name="T0" fmla="*/ 0 w 112"/>
                <a:gd name="T1" fmla="*/ 0 h 400"/>
                <a:gd name="T2" fmla="*/ 556 w 112"/>
                <a:gd name="T3" fmla="*/ 1748 h 400"/>
                <a:gd name="T4" fmla="*/ 756 w 112"/>
                <a:gd name="T5" fmla="*/ 3058 h 400"/>
                <a:gd name="T6" fmla="*/ 674 w 112"/>
                <a:gd name="T7" fmla="*/ 4227 h 400"/>
                <a:gd name="T8" fmla="*/ 1323 w 112"/>
                <a:gd name="T9" fmla="*/ 5544 h 4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400">
                  <a:moveTo>
                    <a:pt x="0" y="0"/>
                  </a:moveTo>
                  <a:cubicBezTo>
                    <a:pt x="36" y="42"/>
                    <a:pt x="35" y="61"/>
                    <a:pt x="47" y="121"/>
                  </a:cubicBezTo>
                  <a:cubicBezTo>
                    <a:pt x="53" y="153"/>
                    <a:pt x="63" y="182"/>
                    <a:pt x="64" y="212"/>
                  </a:cubicBezTo>
                  <a:cubicBezTo>
                    <a:pt x="65" y="240"/>
                    <a:pt x="58" y="267"/>
                    <a:pt x="57" y="293"/>
                  </a:cubicBezTo>
                  <a:cubicBezTo>
                    <a:pt x="55" y="347"/>
                    <a:pt x="86" y="400"/>
                    <a:pt x="112" y="38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6" name="Freeform 284">
              <a:extLst>
                <a:ext uri="{FF2B5EF4-FFF2-40B4-BE49-F238E27FC236}">
                  <a16:creationId xmlns:a16="http://schemas.microsoft.com/office/drawing/2014/main" id="{E094D809-211E-43C3-8853-DF5EB8AEC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3214"/>
              <a:ext cx="192" cy="98"/>
            </a:xfrm>
            <a:custGeom>
              <a:avLst/>
              <a:gdLst>
                <a:gd name="T0" fmla="*/ 0 w 84"/>
                <a:gd name="T1" fmla="*/ 559 h 40"/>
                <a:gd name="T2" fmla="*/ 1003 w 84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40">
                  <a:moveTo>
                    <a:pt x="0" y="38"/>
                  </a:moveTo>
                  <a:cubicBezTo>
                    <a:pt x="30" y="40"/>
                    <a:pt x="74" y="22"/>
                    <a:pt x="8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7" name="Freeform 285">
              <a:extLst>
                <a:ext uri="{FF2B5EF4-FFF2-40B4-BE49-F238E27FC236}">
                  <a16:creationId xmlns:a16="http://schemas.microsoft.com/office/drawing/2014/main" id="{BC1770C0-E61A-4A9A-B689-72D514842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438"/>
              <a:ext cx="287" cy="969"/>
            </a:xfrm>
            <a:custGeom>
              <a:avLst/>
              <a:gdLst>
                <a:gd name="T0" fmla="*/ 1490 w 126"/>
                <a:gd name="T1" fmla="*/ 0 h 398"/>
                <a:gd name="T2" fmla="*/ 1146 w 126"/>
                <a:gd name="T3" fmla="*/ 1037 h 398"/>
                <a:gd name="T4" fmla="*/ 897 w 126"/>
                <a:gd name="T5" fmla="*/ 2223 h 398"/>
                <a:gd name="T6" fmla="*/ 897 w 126"/>
                <a:gd name="T7" fmla="*/ 3479 h 398"/>
                <a:gd name="T8" fmla="*/ 747 w 126"/>
                <a:gd name="T9" fmla="*/ 4429 h 398"/>
                <a:gd name="T10" fmla="*/ 0 w 126"/>
                <a:gd name="T11" fmla="*/ 5512 h 3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398">
                  <a:moveTo>
                    <a:pt x="126" y="0"/>
                  </a:moveTo>
                  <a:cubicBezTo>
                    <a:pt x="105" y="21"/>
                    <a:pt x="105" y="49"/>
                    <a:pt x="97" y="72"/>
                  </a:cubicBezTo>
                  <a:cubicBezTo>
                    <a:pt x="90" y="91"/>
                    <a:pt x="78" y="128"/>
                    <a:pt x="76" y="154"/>
                  </a:cubicBezTo>
                  <a:cubicBezTo>
                    <a:pt x="72" y="187"/>
                    <a:pt x="78" y="216"/>
                    <a:pt x="76" y="241"/>
                  </a:cubicBezTo>
                  <a:cubicBezTo>
                    <a:pt x="73" y="263"/>
                    <a:pt x="62" y="282"/>
                    <a:pt x="63" y="307"/>
                  </a:cubicBezTo>
                  <a:cubicBezTo>
                    <a:pt x="65" y="361"/>
                    <a:pt x="26" y="398"/>
                    <a:pt x="0" y="38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8" name="Freeform 286">
              <a:extLst>
                <a:ext uri="{FF2B5EF4-FFF2-40B4-BE49-F238E27FC236}">
                  <a16:creationId xmlns:a16="http://schemas.microsoft.com/office/drawing/2014/main" id="{06FF18E0-336E-46B2-BC12-A1F048DED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" y="3214"/>
              <a:ext cx="180" cy="142"/>
            </a:xfrm>
            <a:custGeom>
              <a:avLst/>
              <a:gdLst>
                <a:gd name="T0" fmla="*/ 934 w 79"/>
                <a:gd name="T1" fmla="*/ 749 h 58"/>
                <a:gd name="T2" fmla="*/ 0 w 79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58">
                  <a:moveTo>
                    <a:pt x="79" y="51"/>
                  </a:moveTo>
                  <a:cubicBezTo>
                    <a:pt x="29" y="58"/>
                    <a:pt x="10" y="22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79" name="Freeform 287">
              <a:extLst>
                <a:ext uri="{FF2B5EF4-FFF2-40B4-BE49-F238E27FC236}">
                  <a16:creationId xmlns:a16="http://schemas.microsoft.com/office/drawing/2014/main" id="{2CAA3DBF-8557-4044-8F70-2B91F0591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2935"/>
              <a:ext cx="19" cy="158"/>
            </a:xfrm>
            <a:custGeom>
              <a:avLst/>
              <a:gdLst>
                <a:gd name="T0" fmla="*/ 107 w 8"/>
                <a:gd name="T1" fmla="*/ 0 h 65"/>
                <a:gd name="T2" fmla="*/ 12 w 8"/>
                <a:gd name="T3" fmla="*/ 933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5">
                  <a:moveTo>
                    <a:pt x="8" y="0"/>
                  </a:moveTo>
                  <a:cubicBezTo>
                    <a:pt x="8" y="22"/>
                    <a:pt x="0" y="43"/>
                    <a:pt x="1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0" name="Freeform 288">
              <a:extLst>
                <a:ext uri="{FF2B5EF4-FFF2-40B4-BE49-F238E27FC236}">
                  <a16:creationId xmlns:a16="http://schemas.microsoft.com/office/drawing/2014/main" id="{B5EF72BC-256C-4050-B8D5-878707AC4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2969"/>
              <a:ext cx="45" cy="158"/>
            </a:xfrm>
            <a:custGeom>
              <a:avLst/>
              <a:gdLst>
                <a:gd name="T0" fmla="*/ 162 w 20"/>
                <a:gd name="T1" fmla="*/ 0 h 65"/>
                <a:gd name="T2" fmla="*/ 11 w 20"/>
                <a:gd name="T3" fmla="*/ 933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5">
                  <a:moveTo>
                    <a:pt x="14" y="0"/>
                  </a:moveTo>
                  <a:cubicBezTo>
                    <a:pt x="20" y="25"/>
                    <a:pt x="0" y="41"/>
                    <a:pt x="1" y="6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1" name="Freeform 289">
              <a:extLst>
                <a:ext uri="{FF2B5EF4-FFF2-40B4-BE49-F238E27FC236}">
                  <a16:creationId xmlns:a16="http://schemas.microsoft.com/office/drawing/2014/main" id="{251B02BB-BEC0-4548-8734-D34854150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504"/>
              <a:ext cx="66" cy="241"/>
            </a:xfrm>
            <a:custGeom>
              <a:avLst/>
              <a:gdLst>
                <a:gd name="T0" fmla="*/ 341 w 29"/>
                <a:gd name="T1" fmla="*/ 0 h 99"/>
                <a:gd name="T2" fmla="*/ 130 w 29"/>
                <a:gd name="T3" fmla="*/ 623 h 99"/>
                <a:gd name="T4" fmla="*/ 11 w 29"/>
                <a:gd name="T5" fmla="*/ 1429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99">
                  <a:moveTo>
                    <a:pt x="29" y="0"/>
                  </a:moveTo>
                  <a:cubicBezTo>
                    <a:pt x="24" y="15"/>
                    <a:pt x="15" y="28"/>
                    <a:pt x="11" y="43"/>
                  </a:cubicBezTo>
                  <a:cubicBezTo>
                    <a:pt x="6" y="61"/>
                    <a:pt x="0" y="81"/>
                    <a:pt x="1" y="9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2" name="Freeform 290">
              <a:extLst>
                <a:ext uri="{FF2B5EF4-FFF2-40B4-BE49-F238E27FC236}">
                  <a16:creationId xmlns:a16="http://schemas.microsoft.com/office/drawing/2014/main" id="{FA25DA55-054C-4E58-B78E-F52EB209E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4" y="3244"/>
              <a:ext cx="32" cy="41"/>
            </a:xfrm>
            <a:custGeom>
              <a:avLst/>
              <a:gdLst>
                <a:gd name="T0" fmla="*/ 0 w 14"/>
                <a:gd name="T1" fmla="*/ 239 h 17"/>
                <a:gd name="T2" fmla="*/ 167 w 14"/>
                <a:gd name="T3" fmla="*/ 99 h 17"/>
                <a:gd name="T4" fmla="*/ 94 w 14"/>
                <a:gd name="T5" fmla="*/ 41 h 17"/>
                <a:gd name="T6" fmla="*/ 110 w 14"/>
                <a:gd name="T7" fmla="*/ 0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0" y="17"/>
                  </a:moveTo>
                  <a:cubicBezTo>
                    <a:pt x="3" y="12"/>
                    <a:pt x="7" y="4"/>
                    <a:pt x="14" y="7"/>
                  </a:cubicBezTo>
                  <a:cubicBezTo>
                    <a:pt x="12" y="6"/>
                    <a:pt x="10" y="4"/>
                    <a:pt x="8" y="3"/>
                  </a:cubicBezTo>
                  <a:cubicBezTo>
                    <a:pt x="8" y="2"/>
                    <a:pt x="8" y="1"/>
                    <a:pt x="9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3" name="Freeform 291">
              <a:extLst>
                <a:ext uri="{FF2B5EF4-FFF2-40B4-BE49-F238E27FC236}">
                  <a16:creationId xmlns:a16="http://schemas.microsoft.com/office/drawing/2014/main" id="{508AFA66-65BD-4E0A-B14E-2DB14565E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" y="3163"/>
              <a:ext cx="32" cy="122"/>
            </a:xfrm>
            <a:custGeom>
              <a:avLst/>
              <a:gdLst>
                <a:gd name="T0" fmla="*/ 0 w 14"/>
                <a:gd name="T1" fmla="*/ 0 h 50"/>
                <a:gd name="T2" fmla="*/ 167 w 14"/>
                <a:gd name="T3" fmla="*/ 727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0">
                  <a:moveTo>
                    <a:pt x="0" y="0"/>
                  </a:moveTo>
                  <a:cubicBezTo>
                    <a:pt x="7" y="18"/>
                    <a:pt x="2" y="35"/>
                    <a:pt x="14" y="5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4" name="Freeform 292">
              <a:extLst>
                <a:ext uri="{FF2B5EF4-FFF2-40B4-BE49-F238E27FC236}">
                  <a16:creationId xmlns:a16="http://schemas.microsoft.com/office/drawing/2014/main" id="{FA24C6B0-737D-4E4B-A182-99F784FE9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3292"/>
              <a:ext cx="119" cy="102"/>
            </a:xfrm>
            <a:custGeom>
              <a:avLst/>
              <a:gdLst>
                <a:gd name="T0" fmla="*/ 0 w 52"/>
                <a:gd name="T1" fmla="*/ 512 h 42"/>
                <a:gd name="T2" fmla="*/ 382 w 52"/>
                <a:gd name="T3" fmla="*/ 471 h 42"/>
                <a:gd name="T4" fmla="*/ 622 w 52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2">
                  <a:moveTo>
                    <a:pt x="0" y="36"/>
                  </a:moveTo>
                  <a:cubicBezTo>
                    <a:pt x="13" y="39"/>
                    <a:pt x="20" y="42"/>
                    <a:pt x="32" y="33"/>
                  </a:cubicBezTo>
                  <a:cubicBezTo>
                    <a:pt x="42" y="25"/>
                    <a:pt x="49" y="12"/>
                    <a:pt x="52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5" name="Freeform 293">
              <a:extLst>
                <a:ext uri="{FF2B5EF4-FFF2-40B4-BE49-F238E27FC236}">
                  <a16:creationId xmlns:a16="http://schemas.microsoft.com/office/drawing/2014/main" id="{4F105943-1883-4F0D-97BE-5E8681DAA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3248"/>
              <a:ext cx="14" cy="13"/>
            </a:xfrm>
            <a:custGeom>
              <a:avLst/>
              <a:gdLst>
                <a:gd name="T0" fmla="*/ 77 w 6"/>
                <a:gd name="T1" fmla="*/ 34 h 5"/>
                <a:gd name="T2" fmla="*/ 0 w 6"/>
                <a:gd name="T3" fmla="*/ 0 h 5"/>
                <a:gd name="T4" fmla="*/ 12 w 6"/>
                <a:gd name="T5" fmla="*/ 88 h 5"/>
                <a:gd name="T6" fmla="*/ 12 w 6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4" y="1"/>
                    <a:pt x="2" y="2"/>
                    <a:pt x="0" y="0"/>
                  </a:cubicBezTo>
                  <a:cubicBezTo>
                    <a:pt x="0" y="2"/>
                    <a:pt x="0" y="4"/>
                    <a:pt x="1" y="5"/>
                  </a:cubicBezTo>
                  <a:cubicBezTo>
                    <a:pt x="2" y="4"/>
                    <a:pt x="1" y="1"/>
                    <a:pt x="1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6" name="Freeform 294">
              <a:extLst>
                <a:ext uri="{FF2B5EF4-FFF2-40B4-BE49-F238E27FC236}">
                  <a16:creationId xmlns:a16="http://schemas.microsoft.com/office/drawing/2014/main" id="{AD2312D9-9EFE-4CEA-BAF2-93AB00C13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407"/>
              <a:ext cx="30" cy="36"/>
            </a:xfrm>
            <a:custGeom>
              <a:avLst/>
              <a:gdLst>
                <a:gd name="T0" fmla="*/ 0 w 13"/>
                <a:gd name="T1" fmla="*/ 0 h 15"/>
                <a:gd name="T2" fmla="*/ 74 w 13"/>
                <a:gd name="T3" fmla="*/ 206 h 15"/>
                <a:gd name="T4" fmla="*/ 159 w 13"/>
                <a:gd name="T5" fmla="*/ 98 h 15"/>
                <a:gd name="T6" fmla="*/ 111 w 13"/>
                <a:gd name="T7" fmla="*/ 139 h 15"/>
                <a:gd name="T8" fmla="*/ 74 w 13"/>
                <a:gd name="T9" fmla="*/ 8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0" y="0"/>
                  </a:moveTo>
                  <a:cubicBezTo>
                    <a:pt x="3" y="5"/>
                    <a:pt x="5" y="10"/>
                    <a:pt x="6" y="15"/>
                  </a:cubicBezTo>
                  <a:cubicBezTo>
                    <a:pt x="7" y="12"/>
                    <a:pt x="9" y="9"/>
                    <a:pt x="13" y="7"/>
                  </a:cubicBezTo>
                  <a:cubicBezTo>
                    <a:pt x="11" y="9"/>
                    <a:pt x="10" y="9"/>
                    <a:pt x="9" y="10"/>
                  </a:cubicBezTo>
                  <a:cubicBezTo>
                    <a:pt x="7" y="10"/>
                    <a:pt x="6" y="8"/>
                    <a:pt x="6" y="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7" name="Freeform 295">
              <a:extLst>
                <a:ext uri="{FF2B5EF4-FFF2-40B4-BE49-F238E27FC236}">
                  <a16:creationId xmlns:a16="http://schemas.microsoft.com/office/drawing/2014/main" id="{87BE1972-9CCF-46BE-88D4-3CCAD06E2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" y="3321"/>
              <a:ext cx="16" cy="25"/>
            </a:xfrm>
            <a:custGeom>
              <a:avLst/>
              <a:gdLst>
                <a:gd name="T0" fmla="*/ 25 w 7"/>
                <a:gd name="T1" fmla="*/ 158 h 10"/>
                <a:gd name="T2" fmla="*/ 85 w 7"/>
                <a:gd name="T3" fmla="*/ 0 h 10"/>
                <a:gd name="T4" fmla="*/ 0 w 7"/>
                <a:gd name="T5" fmla="*/ 95 h 10"/>
                <a:gd name="T6" fmla="*/ 11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2" y="10"/>
                  </a:moveTo>
                  <a:cubicBezTo>
                    <a:pt x="2" y="6"/>
                    <a:pt x="5" y="1"/>
                    <a:pt x="7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1" y="2"/>
                    <a:pt x="0" y="0"/>
                    <a:pt x="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8" name="Freeform 296">
              <a:extLst>
                <a:ext uri="{FF2B5EF4-FFF2-40B4-BE49-F238E27FC236}">
                  <a16:creationId xmlns:a16="http://schemas.microsoft.com/office/drawing/2014/main" id="{24F18F4E-CFBA-4C28-B7C8-9B92DEA54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2798"/>
              <a:ext cx="11" cy="39"/>
            </a:xfrm>
            <a:custGeom>
              <a:avLst/>
              <a:gdLst>
                <a:gd name="T0" fmla="*/ 9 w 5"/>
                <a:gd name="T1" fmla="*/ 0 h 16"/>
                <a:gd name="T2" fmla="*/ 0 w 5"/>
                <a:gd name="T3" fmla="*/ 190 h 16"/>
                <a:gd name="T4" fmla="*/ 53 w 5"/>
                <a:gd name="T5" fmla="*/ 2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">
                  <a:moveTo>
                    <a:pt x="1" y="0"/>
                  </a:moveTo>
                  <a:cubicBezTo>
                    <a:pt x="1" y="5"/>
                    <a:pt x="1" y="9"/>
                    <a:pt x="0" y="13"/>
                  </a:cubicBezTo>
                  <a:cubicBezTo>
                    <a:pt x="3" y="13"/>
                    <a:pt x="3" y="15"/>
                    <a:pt x="5" y="1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89" name="Freeform 297">
              <a:extLst>
                <a:ext uri="{FF2B5EF4-FFF2-40B4-BE49-F238E27FC236}">
                  <a16:creationId xmlns:a16="http://schemas.microsoft.com/office/drawing/2014/main" id="{E38F1763-88FC-4700-A7AB-7A572814C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684"/>
              <a:ext cx="10" cy="22"/>
            </a:xfrm>
            <a:custGeom>
              <a:avLst/>
              <a:gdLst>
                <a:gd name="T0" fmla="*/ 63 w 4"/>
                <a:gd name="T1" fmla="*/ 0 h 9"/>
                <a:gd name="T2" fmla="*/ 20 w 4"/>
                <a:gd name="T3" fmla="*/ 120 h 9"/>
                <a:gd name="T4" fmla="*/ 20 w 4"/>
                <a:gd name="T5" fmla="*/ 120 h 9"/>
                <a:gd name="T6" fmla="*/ 20 w 4"/>
                <a:gd name="T7" fmla="*/ 9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3" y="3"/>
                    <a:pt x="2" y="6"/>
                    <a:pt x="1" y="8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1" y="7"/>
                    <a:pt x="1" y="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0" name="Freeform 298">
              <a:extLst>
                <a:ext uri="{FF2B5EF4-FFF2-40B4-BE49-F238E27FC236}">
                  <a16:creationId xmlns:a16="http://schemas.microsoft.com/office/drawing/2014/main" id="{526331C9-338F-4793-ABBA-4D6303ABE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" y="3258"/>
              <a:ext cx="7" cy="29"/>
            </a:xfrm>
            <a:custGeom>
              <a:avLst/>
              <a:gdLst>
                <a:gd name="T0" fmla="*/ 12 w 3"/>
                <a:gd name="T1" fmla="*/ 0 h 12"/>
                <a:gd name="T2" fmla="*/ 37 w 3"/>
                <a:gd name="T3" fmla="*/ 169 h 12"/>
                <a:gd name="T4" fmla="*/ 12 w 3"/>
                <a:gd name="T5" fmla="*/ 5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2">
                  <a:moveTo>
                    <a:pt x="1" y="0"/>
                  </a:moveTo>
                  <a:cubicBezTo>
                    <a:pt x="0" y="4"/>
                    <a:pt x="1" y="9"/>
                    <a:pt x="3" y="12"/>
                  </a:cubicBezTo>
                  <a:cubicBezTo>
                    <a:pt x="2" y="10"/>
                    <a:pt x="2" y="7"/>
                    <a:pt x="1" y="4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1" name="Freeform 299">
              <a:extLst>
                <a:ext uri="{FF2B5EF4-FFF2-40B4-BE49-F238E27FC236}">
                  <a16:creationId xmlns:a16="http://schemas.microsoft.com/office/drawing/2014/main" id="{B7E969C2-83E2-4006-9452-4689C426B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3100"/>
              <a:ext cx="14" cy="37"/>
            </a:xfrm>
            <a:custGeom>
              <a:avLst/>
              <a:gdLst>
                <a:gd name="T0" fmla="*/ 77 w 6"/>
                <a:gd name="T1" fmla="*/ 0 h 15"/>
                <a:gd name="T2" fmla="*/ 0 w 6"/>
                <a:gd name="T3" fmla="*/ 121 h 15"/>
                <a:gd name="T4" fmla="*/ 37 w 6"/>
                <a:gd name="T5" fmla="*/ 224 h 15"/>
                <a:gd name="T6" fmla="*/ 77 w 6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4" y="3"/>
                    <a:pt x="2" y="6"/>
                    <a:pt x="0" y="8"/>
                  </a:cubicBezTo>
                  <a:cubicBezTo>
                    <a:pt x="2" y="10"/>
                    <a:pt x="2" y="13"/>
                    <a:pt x="3" y="15"/>
                  </a:cubicBezTo>
                  <a:cubicBezTo>
                    <a:pt x="4" y="11"/>
                    <a:pt x="5" y="6"/>
                    <a:pt x="6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2" name="Freeform 300">
              <a:extLst>
                <a:ext uri="{FF2B5EF4-FFF2-40B4-BE49-F238E27FC236}">
                  <a16:creationId xmlns:a16="http://schemas.microsoft.com/office/drawing/2014/main" id="{20EEA930-09A1-40F9-927A-3E61FF03D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3005"/>
              <a:ext cx="12" cy="12"/>
            </a:xfrm>
            <a:custGeom>
              <a:avLst/>
              <a:gdLst>
                <a:gd name="T0" fmla="*/ 41 w 5"/>
                <a:gd name="T1" fmla="*/ 0 h 5"/>
                <a:gd name="T2" fmla="*/ 0 w 5"/>
                <a:gd name="T3" fmla="*/ 70 h 5"/>
                <a:gd name="T4" fmla="*/ 41 w 5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0" y="5"/>
                    <a:pt x="5" y="1"/>
                    <a:pt x="3" y="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3" name="Freeform 301">
              <a:extLst>
                <a:ext uri="{FF2B5EF4-FFF2-40B4-BE49-F238E27FC236}">
                  <a16:creationId xmlns:a16="http://schemas.microsoft.com/office/drawing/2014/main" id="{244D4317-9DAF-40D5-8D45-5A3CE51D2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942"/>
              <a:ext cx="9" cy="15"/>
            </a:xfrm>
            <a:custGeom>
              <a:avLst/>
              <a:gdLst>
                <a:gd name="T0" fmla="*/ 45 w 4"/>
                <a:gd name="T1" fmla="*/ 0 h 6"/>
                <a:gd name="T2" fmla="*/ 25 w 4"/>
                <a:gd name="T3" fmla="*/ 83 h 6"/>
                <a:gd name="T4" fmla="*/ 25 w 4"/>
                <a:gd name="T5" fmla="*/ 8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3" y="2"/>
                    <a:pt x="3" y="4"/>
                    <a:pt x="2" y="5"/>
                  </a:cubicBezTo>
                  <a:cubicBezTo>
                    <a:pt x="0" y="6"/>
                    <a:pt x="2" y="5"/>
                    <a:pt x="2" y="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4" name="Freeform 302">
              <a:extLst>
                <a:ext uri="{FF2B5EF4-FFF2-40B4-BE49-F238E27FC236}">
                  <a16:creationId xmlns:a16="http://schemas.microsoft.com/office/drawing/2014/main" id="{B9E2D63F-105D-4BBF-B5DD-E90B30808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2876"/>
              <a:ext cx="18" cy="54"/>
            </a:xfrm>
            <a:custGeom>
              <a:avLst/>
              <a:gdLst>
                <a:gd name="T0" fmla="*/ 11 w 8"/>
                <a:gd name="T1" fmla="*/ 0 h 22"/>
                <a:gd name="T2" fmla="*/ 92 w 8"/>
                <a:gd name="T3" fmla="*/ 150 h 22"/>
                <a:gd name="T4" fmla="*/ 36 w 8"/>
                <a:gd name="T5" fmla="*/ 32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2">
                  <a:moveTo>
                    <a:pt x="1" y="0"/>
                  </a:moveTo>
                  <a:cubicBezTo>
                    <a:pt x="0" y="5"/>
                    <a:pt x="3" y="9"/>
                    <a:pt x="8" y="10"/>
                  </a:cubicBezTo>
                  <a:cubicBezTo>
                    <a:pt x="3" y="12"/>
                    <a:pt x="2" y="19"/>
                    <a:pt x="3" y="2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5" name="Freeform 303">
              <a:extLst>
                <a:ext uri="{FF2B5EF4-FFF2-40B4-BE49-F238E27FC236}">
                  <a16:creationId xmlns:a16="http://schemas.microsoft.com/office/drawing/2014/main" id="{488141D0-0DA7-42D8-984C-509A0BD81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" y="2752"/>
              <a:ext cx="19" cy="63"/>
            </a:xfrm>
            <a:custGeom>
              <a:avLst/>
              <a:gdLst>
                <a:gd name="T0" fmla="*/ 107 w 8"/>
                <a:gd name="T1" fmla="*/ 0 h 26"/>
                <a:gd name="T2" fmla="*/ 57 w 8"/>
                <a:gd name="T3" fmla="*/ 371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8" y="0"/>
                  </a:moveTo>
                  <a:cubicBezTo>
                    <a:pt x="5" y="5"/>
                    <a:pt x="0" y="22"/>
                    <a:pt x="4" y="2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6" name="Freeform 304">
              <a:extLst>
                <a:ext uri="{FF2B5EF4-FFF2-40B4-BE49-F238E27FC236}">
                  <a16:creationId xmlns:a16="http://schemas.microsoft.com/office/drawing/2014/main" id="{E3345298-3CFA-48E8-95EF-5A6A701E5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275"/>
              <a:ext cx="16" cy="10"/>
            </a:xfrm>
            <a:custGeom>
              <a:avLst/>
              <a:gdLst>
                <a:gd name="T0" fmla="*/ 0 w 7"/>
                <a:gd name="T1" fmla="*/ 63 h 4"/>
                <a:gd name="T2" fmla="*/ 8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1"/>
                    <a:pt x="4" y="0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7" name="Freeform 305">
              <a:extLst>
                <a:ext uri="{FF2B5EF4-FFF2-40B4-BE49-F238E27FC236}">
                  <a16:creationId xmlns:a16="http://schemas.microsoft.com/office/drawing/2014/main" id="{62CFBF2A-72D2-4C2D-8EAB-4EB496159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961"/>
              <a:ext cx="25" cy="71"/>
            </a:xfrm>
            <a:custGeom>
              <a:avLst/>
              <a:gdLst>
                <a:gd name="T0" fmla="*/ 118 w 11"/>
                <a:gd name="T1" fmla="*/ 59 h 29"/>
                <a:gd name="T2" fmla="*/ 0 w 11"/>
                <a:gd name="T3" fmla="*/ 426 h 29"/>
                <a:gd name="T4" fmla="*/ 130 w 11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9">
                  <a:moveTo>
                    <a:pt x="10" y="4"/>
                  </a:moveTo>
                  <a:cubicBezTo>
                    <a:pt x="6" y="12"/>
                    <a:pt x="4" y="20"/>
                    <a:pt x="0" y="29"/>
                  </a:cubicBezTo>
                  <a:cubicBezTo>
                    <a:pt x="3" y="20"/>
                    <a:pt x="7" y="8"/>
                    <a:pt x="1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8" name="Freeform 306">
              <a:extLst>
                <a:ext uri="{FF2B5EF4-FFF2-40B4-BE49-F238E27FC236}">
                  <a16:creationId xmlns:a16="http://schemas.microsoft.com/office/drawing/2014/main" id="{380BE321-8C17-46D0-AE1A-47CB7BBEA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003"/>
              <a:ext cx="25" cy="129"/>
            </a:xfrm>
            <a:custGeom>
              <a:avLst/>
              <a:gdLst>
                <a:gd name="T0" fmla="*/ 0 w 11"/>
                <a:gd name="T1" fmla="*/ 112 h 53"/>
                <a:gd name="T2" fmla="*/ 36 w 11"/>
                <a:gd name="T3" fmla="*/ 674 h 53"/>
                <a:gd name="T4" fmla="*/ 73 w 11"/>
                <a:gd name="T5" fmla="*/ 112 h 53"/>
                <a:gd name="T6" fmla="*/ 73 w 11"/>
                <a:gd name="T7" fmla="*/ 652 h 53"/>
                <a:gd name="T8" fmla="*/ 93 w 11"/>
                <a:gd name="T9" fmla="*/ 392 h 53"/>
                <a:gd name="T10" fmla="*/ 130 w 11"/>
                <a:gd name="T11" fmla="*/ 0 h 53"/>
                <a:gd name="T12" fmla="*/ 45 w 11"/>
                <a:gd name="T13" fmla="*/ 764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3">
                  <a:moveTo>
                    <a:pt x="0" y="8"/>
                  </a:moveTo>
                  <a:cubicBezTo>
                    <a:pt x="5" y="18"/>
                    <a:pt x="3" y="35"/>
                    <a:pt x="3" y="47"/>
                  </a:cubicBezTo>
                  <a:cubicBezTo>
                    <a:pt x="5" y="35"/>
                    <a:pt x="0" y="17"/>
                    <a:pt x="6" y="8"/>
                  </a:cubicBezTo>
                  <a:cubicBezTo>
                    <a:pt x="9" y="19"/>
                    <a:pt x="2" y="33"/>
                    <a:pt x="6" y="45"/>
                  </a:cubicBezTo>
                  <a:cubicBezTo>
                    <a:pt x="8" y="39"/>
                    <a:pt x="8" y="33"/>
                    <a:pt x="8" y="27"/>
                  </a:cubicBezTo>
                  <a:cubicBezTo>
                    <a:pt x="9" y="18"/>
                    <a:pt x="10" y="9"/>
                    <a:pt x="11" y="0"/>
                  </a:cubicBezTo>
                  <a:cubicBezTo>
                    <a:pt x="7" y="16"/>
                    <a:pt x="3" y="37"/>
                    <a:pt x="4" y="5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99" name="Freeform 307">
              <a:extLst>
                <a:ext uri="{FF2B5EF4-FFF2-40B4-BE49-F238E27FC236}">
                  <a16:creationId xmlns:a16="http://schemas.microsoft.com/office/drawing/2014/main" id="{0F982E37-25A0-4ACC-AAD0-3CB5A5799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129"/>
              <a:ext cx="1" cy="100"/>
            </a:xfrm>
            <a:custGeom>
              <a:avLst/>
              <a:gdLst>
                <a:gd name="T0" fmla="*/ 0 w 1"/>
                <a:gd name="T1" fmla="*/ 0 h 41"/>
                <a:gd name="T2" fmla="*/ 0 w 1"/>
                <a:gd name="T3" fmla="*/ 595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1">
                  <a:moveTo>
                    <a:pt x="0" y="0"/>
                  </a:moveTo>
                  <a:cubicBezTo>
                    <a:pt x="0" y="13"/>
                    <a:pt x="0" y="27"/>
                    <a:pt x="0" y="4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0" name="Freeform 308">
              <a:extLst>
                <a:ext uri="{FF2B5EF4-FFF2-40B4-BE49-F238E27FC236}">
                  <a16:creationId xmlns:a16="http://schemas.microsoft.com/office/drawing/2014/main" id="{C688EC1E-03DA-440B-AF9C-20B8866BF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3309"/>
              <a:ext cx="48" cy="54"/>
            </a:xfrm>
            <a:custGeom>
              <a:avLst/>
              <a:gdLst>
                <a:gd name="T0" fmla="*/ 0 w 21"/>
                <a:gd name="T1" fmla="*/ 326 h 22"/>
                <a:gd name="T2" fmla="*/ 37 w 21"/>
                <a:gd name="T3" fmla="*/ 162 h 22"/>
                <a:gd name="T4" fmla="*/ 251 w 21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2">
                  <a:moveTo>
                    <a:pt x="0" y="22"/>
                  </a:moveTo>
                  <a:cubicBezTo>
                    <a:pt x="1" y="18"/>
                    <a:pt x="1" y="14"/>
                    <a:pt x="3" y="11"/>
                  </a:cubicBezTo>
                  <a:cubicBezTo>
                    <a:pt x="8" y="13"/>
                    <a:pt x="17" y="4"/>
                    <a:pt x="2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1" name="Freeform 309">
              <a:extLst>
                <a:ext uri="{FF2B5EF4-FFF2-40B4-BE49-F238E27FC236}">
                  <a16:creationId xmlns:a16="http://schemas.microsoft.com/office/drawing/2014/main" id="{158D5DA2-A86E-401F-8AC1-9DCA1E1F5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3341"/>
              <a:ext cx="9" cy="2"/>
            </a:xfrm>
            <a:custGeom>
              <a:avLst/>
              <a:gdLst>
                <a:gd name="T0" fmla="*/ 0 w 4"/>
                <a:gd name="T1" fmla="*/ 0 h 1"/>
                <a:gd name="T2" fmla="*/ 45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2" name="Freeform 310">
              <a:extLst>
                <a:ext uri="{FF2B5EF4-FFF2-40B4-BE49-F238E27FC236}">
                  <a16:creationId xmlns:a16="http://schemas.microsoft.com/office/drawing/2014/main" id="{4EB0D132-E0AA-400D-9117-F8C8FDFCB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815"/>
              <a:ext cx="13" cy="86"/>
            </a:xfrm>
            <a:custGeom>
              <a:avLst/>
              <a:gdLst>
                <a:gd name="T0" fmla="*/ 61 w 6"/>
                <a:gd name="T1" fmla="*/ 0 h 35"/>
                <a:gd name="T2" fmla="*/ 61 w 6"/>
                <a:gd name="T3" fmla="*/ 51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5">
                  <a:moveTo>
                    <a:pt x="6" y="0"/>
                  </a:moveTo>
                  <a:cubicBezTo>
                    <a:pt x="0" y="6"/>
                    <a:pt x="6" y="27"/>
                    <a:pt x="6" y="35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3" name="Freeform 311">
              <a:extLst>
                <a:ext uri="{FF2B5EF4-FFF2-40B4-BE49-F238E27FC236}">
                  <a16:creationId xmlns:a16="http://schemas.microsoft.com/office/drawing/2014/main" id="{58E93923-E07E-4B48-A52D-42DE9E2C6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2913"/>
              <a:ext cx="16" cy="73"/>
            </a:xfrm>
            <a:custGeom>
              <a:avLst/>
              <a:gdLst>
                <a:gd name="T0" fmla="*/ 85 w 7"/>
                <a:gd name="T1" fmla="*/ 0 h 30"/>
                <a:gd name="T2" fmla="*/ 11 w 7"/>
                <a:gd name="T3" fmla="*/ 43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0">
                  <a:moveTo>
                    <a:pt x="7" y="0"/>
                  </a:moveTo>
                  <a:cubicBezTo>
                    <a:pt x="0" y="5"/>
                    <a:pt x="1" y="22"/>
                    <a:pt x="1" y="3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4" name="Freeform 312">
              <a:extLst>
                <a:ext uri="{FF2B5EF4-FFF2-40B4-BE49-F238E27FC236}">
                  <a16:creationId xmlns:a16="http://schemas.microsoft.com/office/drawing/2014/main" id="{462A30B4-5BEE-4088-9E7E-EEF96A998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2667"/>
              <a:ext cx="5" cy="17"/>
            </a:xfrm>
            <a:custGeom>
              <a:avLst/>
              <a:gdLst>
                <a:gd name="T0" fmla="*/ 0 w 2"/>
                <a:gd name="T1" fmla="*/ 0 h 7"/>
                <a:gd name="T2" fmla="*/ 20 w 2"/>
                <a:gd name="T3" fmla="*/ 70 h 7"/>
                <a:gd name="T4" fmla="*/ 20 w 2"/>
                <a:gd name="T5" fmla="*/ 8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1" y="7"/>
                    <a:pt x="2" y="6"/>
                    <a:pt x="1" y="6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5" name="Freeform 313">
              <a:extLst>
                <a:ext uri="{FF2B5EF4-FFF2-40B4-BE49-F238E27FC236}">
                  <a16:creationId xmlns:a16="http://schemas.microsoft.com/office/drawing/2014/main" id="{D5B1281F-56D2-44B4-9C81-CAE357DB5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8" y="2468"/>
              <a:ext cx="25" cy="116"/>
            </a:xfrm>
            <a:custGeom>
              <a:avLst/>
              <a:gdLst>
                <a:gd name="T0" fmla="*/ 130 w 11"/>
                <a:gd name="T1" fmla="*/ 0 h 48"/>
                <a:gd name="T2" fmla="*/ 102 w 11"/>
                <a:gd name="T3" fmla="*/ 268 h 48"/>
                <a:gd name="T4" fmla="*/ 11 w 11"/>
                <a:gd name="T5" fmla="*/ 67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48">
                  <a:moveTo>
                    <a:pt x="11" y="0"/>
                  </a:moveTo>
                  <a:cubicBezTo>
                    <a:pt x="8" y="6"/>
                    <a:pt x="7" y="13"/>
                    <a:pt x="9" y="19"/>
                  </a:cubicBezTo>
                  <a:cubicBezTo>
                    <a:pt x="0" y="24"/>
                    <a:pt x="4" y="40"/>
                    <a:pt x="1" y="48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6" name="Freeform 314">
              <a:extLst>
                <a:ext uri="{FF2B5EF4-FFF2-40B4-BE49-F238E27FC236}">
                  <a16:creationId xmlns:a16="http://schemas.microsoft.com/office/drawing/2014/main" id="{7B793C5C-FCF8-47F1-898C-3D426890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580"/>
              <a:ext cx="23" cy="17"/>
            </a:xfrm>
            <a:custGeom>
              <a:avLst/>
              <a:gdLst>
                <a:gd name="T0" fmla="*/ 0 w 10"/>
                <a:gd name="T1" fmla="*/ 100 h 7"/>
                <a:gd name="T2" fmla="*/ 122 w 1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2" y="4"/>
                    <a:pt x="7" y="1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7" name="Freeform 315">
              <a:extLst>
                <a:ext uri="{FF2B5EF4-FFF2-40B4-BE49-F238E27FC236}">
                  <a16:creationId xmlns:a16="http://schemas.microsoft.com/office/drawing/2014/main" id="{97313A57-C365-485C-AC15-F1ACD4A00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" y="2640"/>
              <a:ext cx="11" cy="20"/>
            </a:xfrm>
            <a:custGeom>
              <a:avLst/>
              <a:gdLst>
                <a:gd name="T0" fmla="*/ 53 w 5"/>
                <a:gd name="T1" fmla="*/ 0 h 8"/>
                <a:gd name="T2" fmla="*/ 9 w 5"/>
                <a:gd name="T3" fmla="*/ 125 h 8"/>
                <a:gd name="T4" fmla="*/ 20 w 5"/>
                <a:gd name="T5" fmla="*/ 1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2"/>
                    <a:pt x="0" y="5"/>
                    <a:pt x="1" y="8"/>
                  </a:cubicBezTo>
                  <a:cubicBezTo>
                    <a:pt x="2" y="8"/>
                    <a:pt x="2" y="8"/>
                    <a:pt x="2" y="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8" name="Freeform 316">
              <a:extLst>
                <a:ext uri="{FF2B5EF4-FFF2-40B4-BE49-F238E27FC236}">
                  <a16:creationId xmlns:a16="http://schemas.microsoft.com/office/drawing/2014/main" id="{FBB5996B-5CA9-46E8-9E67-20DFE1174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3093"/>
              <a:ext cx="4" cy="22"/>
            </a:xfrm>
            <a:custGeom>
              <a:avLst/>
              <a:gdLst>
                <a:gd name="T0" fmla="*/ 0 w 2"/>
                <a:gd name="T1" fmla="*/ 0 h 9"/>
                <a:gd name="T2" fmla="*/ 8 w 2"/>
                <a:gd name="T3" fmla="*/ 13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0"/>
                  </a:moveTo>
                  <a:cubicBezTo>
                    <a:pt x="1" y="3"/>
                    <a:pt x="2" y="6"/>
                    <a:pt x="1" y="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09" name="Freeform 317">
              <a:extLst>
                <a:ext uri="{FF2B5EF4-FFF2-40B4-BE49-F238E27FC236}">
                  <a16:creationId xmlns:a16="http://schemas.microsoft.com/office/drawing/2014/main" id="{F5D13AD4-955D-4585-9840-1EFBA840C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978"/>
              <a:ext cx="7" cy="52"/>
            </a:xfrm>
            <a:custGeom>
              <a:avLst/>
              <a:gdLst>
                <a:gd name="T0" fmla="*/ 0 w 3"/>
                <a:gd name="T1" fmla="*/ 0 h 21"/>
                <a:gd name="T2" fmla="*/ 37 w 3"/>
                <a:gd name="T3" fmla="*/ 124 h 21"/>
                <a:gd name="T4" fmla="*/ 0 w 3"/>
                <a:gd name="T5" fmla="*/ 31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0" y="3"/>
                    <a:pt x="3" y="6"/>
                    <a:pt x="3" y="8"/>
                  </a:cubicBezTo>
                  <a:cubicBezTo>
                    <a:pt x="3" y="12"/>
                    <a:pt x="1" y="17"/>
                    <a:pt x="0" y="21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0" name="Freeform 318">
              <a:extLst>
                <a:ext uri="{FF2B5EF4-FFF2-40B4-BE49-F238E27FC236}">
                  <a16:creationId xmlns:a16="http://schemas.microsoft.com/office/drawing/2014/main" id="{08DAAD6A-6FB4-4C0C-BD99-3D8686203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3022"/>
              <a:ext cx="9" cy="8"/>
            </a:xfrm>
            <a:custGeom>
              <a:avLst/>
              <a:gdLst>
                <a:gd name="T0" fmla="*/ 0 w 4"/>
                <a:gd name="T1" fmla="*/ 56 h 3"/>
                <a:gd name="T2" fmla="*/ 45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1" name="Freeform 319">
              <a:extLst>
                <a:ext uri="{FF2B5EF4-FFF2-40B4-BE49-F238E27FC236}">
                  <a16:creationId xmlns:a16="http://schemas.microsoft.com/office/drawing/2014/main" id="{32A583CB-CA87-478C-A641-6F0DF0D27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601"/>
              <a:ext cx="5" cy="8"/>
            </a:xfrm>
            <a:custGeom>
              <a:avLst/>
              <a:gdLst>
                <a:gd name="T0" fmla="*/ 20 w 2"/>
                <a:gd name="T1" fmla="*/ 21 h 3"/>
                <a:gd name="T2" fmla="*/ 0 w 2"/>
                <a:gd name="T3" fmla="*/ 56 h 3"/>
                <a:gd name="T4" fmla="*/ 33 w 2"/>
                <a:gd name="T5" fmla="*/ 0 h 3"/>
                <a:gd name="T6" fmla="*/ 20 w 2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1" y="3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0" y="1"/>
                    <a:pt x="1" y="3"/>
                    <a:pt x="1" y="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2" name="Freeform 320">
              <a:extLst>
                <a:ext uri="{FF2B5EF4-FFF2-40B4-BE49-F238E27FC236}">
                  <a16:creationId xmlns:a16="http://schemas.microsoft.com/office/drawing/2014/main" id="{CAEC17FF-3C87-4978-98BE-CD9AC6280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691"/>
              <a:ext cx="18" cy="78"/>
            </a:xfrm>
            <a:custGeom>
              <a:avLst/>
              <a:gdLst>
                <a:gd name="T0" fmla="*/ 25 w 8"/>
                <a:gd name="T1" fmla="*/ 0 h 32"/>
                <a:gd name="T2" fmla="*/ 11 w 8"/>
                <a:gd name="T3" fmla="*/ 100 h 32"/>
                <a:gd name="T4" fmla="*/ 45 w 8"/>
                <a:gd name="T5" fmla="*/ 173 h 32"/>
                <a:gd name="T6" fmla="*/ 92 w 8"/>
                <a:gd name="T7" fmla="*/ 46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32">
                  <a:moveTo>
                    <a:pt x="2" y="0"/>
                  </a:moveTo>
                  <a:cubicBezTo>
                    <a:pt x="3" y="2"/>
                    <a:pt x="0" y="5"/>
                    <a:pt x="1" y="7"/>
                  </a:cubicBezTo>
                  <a:cubicBezTo>
                    <a:pt x="1" y="11"/>
                    <a:pt x="2" y="10"/>
                    <a:pt x="4" y="12"/>
                  </a:cubicBezTo>
                  <a:cubicBezTo>
                    <a:pt x="8" y="19"/>
                    <a:pt x="5" y="26"/>
                    <a:pt x="8" y="3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3" name="Freeform 321">
              <a:extLst>
                <a:ext uri="{FF2B5EF4-FFF2-40B4-BE49-F238E27FC236}">
                  <a16:creationId xmlns:a16="http://schemas.microsoft.com/office/drawing/2014/main" id="{A17D719A-BB35-467E-90BF-C66B7D5D6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708"/>
              <a:ext cx="32" cy="139"/>
            </a:xfrm>
            <a:custGeom>
              <a:avLst/>
              <a:gdLst>
                <a:gd name="T0" fmla="*/ 0 w 14"/>
                <a:gd name="T1" fmla="*/ 0 h 57"/>
                <a:gd name="T2" fmla="*/ 130 w 14"/>
                <a:gd name="T3" fmla="*/ 827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7">
                  <a:moveTo>
                    <a:pt x="0" y="0"/>
                  </a:moveTo>
                  <a:cubicBezTo>
                    <a:pt x="14" y="17"/>
                    <a:pt x="6" y="36"/>
                    <a:pt x="11" y="57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4" name="Freeform 322">
              <a:extLst>
                <a:ext uri="{FF2B5EF4-FFF2-40B4-BE49-F238E27FC236}">
                  <a16:creationId xmlns:a16="http://schemas.microsoft.com/office/drawing/2014/main" id="{AADC2B9A-6965-45EF-9A7A-11F4B2957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3027"/>
              <a:ext cx="15" cy="56"/>
            </a:xfrm>
            <a:custGeom>
              <a:avLst/>
              <a:gdLst>
                <a:gd name="T0" fmla="*/ 0 w 7"/>
                <a:gd name="T1" fmla="*/ 0 h 23"/>
                <a:gd name="T2" fmla="*/ 60 w 7"/>
                <a:gd name="T3" fmla="*/ 33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2" y="9"/>
                    <a:pt x="7" y="13"/>
                    <a:pt x="6" y="2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5" name="Freeform 323">
              <a:extLst>
                <a:ext uri="{FF2B5EF4-FFF2-40B4-BE49-F238E27FC236}">
                  <a16:creationId xmlns:a16="http://schemas.microsoft.com/office/drawing/2014/main" id="{EAB5B81C-892B-4CB7-956E-6260029BE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830"/>
              <a:ext cx="80" cy="248"/>
            </a:xfrm>
            <a:custGeom>
              <a:avLst/>
              <a:gdLst>
                <a:gd name="T0" fmla="*/ 73 w 35"/>
                <a:gd name="T1" fmla="*/ 0 h 102"/>
                <a:gd name="T2" fmla="*/ 0 w 35"/>
                <a:gd name="T3" fmla="*/ 136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02">
                  <a:moveTo>
                    <a:pt x="6" y="0"/>
                  </a:moveTo>
                  <a:cubicBezTo>
                    <a:pt x="35" y="10"/>
                    <a:pt x="30" y="102"/>
                    <a:pt x="0" y="9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6" name="Freeform 324">
              <a:extLst>
                <a:ext uri="{FF2B5EF4-FFF2-40B4-BE49-F238E27FC236}">
                  <a16:creationId xmlns:a16="http://schemas.microsoft.com/office/drawing/2014/main" id="{5F52ED9D-12A7-4638-BDF6-15C9E3240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998"/>
              <a:ext cx="41" cy="202"/>
            </a:xfrm>
            <a:custGeom>
              <a:avLst/>
              <a:gdLst>
                <a:gd name="T0" fmla="*/ 0 w 18"/>
                <a:gd name="T1" fmla="*/ 0 h 83"/>
                <a:gd name="T2" fmla="*/ 48 w 18"/>
                <a:gd name="T3" fmla="*/ 1197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3">
                  <a:moveTo>
                    <a:pt x="0" y="0"/>
                  </a:moveTo>
                  <a:cubicBezTo>
                    <a:pt x="18" y="27"/>
                    <a:pt x="15" y="54"/>
                    <a:pt x="4" y="83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7" name="Freeform 325">
              <a:extLst>
                <a:ext uri="{FF2B5EF4-FFF2-40B4-BE49-F238E27FC236}">
                  <a16:creationId xmlns:a16="http://schemas.microsoft.com/office/drawing/2014/main" id="{057E8041-B232-48C4-A47D-3C52B9B29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854"/>
              <a:ext cx="47" cy="217"/>
            </a:xfrm>
            <a:custGeom>
              <a:avLst/>
              <a:gdLst>
                <a:gd name="T0" fmla="*/ 235 w 21"/>
                <a:gd name="T1" fmla="*/ 0 h 89"/>
                <a:gd name="T2" fmla="*/ 190 w 21"/>
                <a:gd name="T3" fmla="*/ 1290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89">
                  <a:moveTo>
                    <a:pt x="21" y="0"/>
                  </a:moveTo>
                  <a:cubicBezTo>
                    <a:pt x="0" y="24"/>
                    <a:pt x="3" y="64"/>
                    <a:pt x="17" y="8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8" name="Freeform 326">
              <a:extLst>
                <a:ext uri="{FF2B5EF4-FFF2-40B4-BE49-F238E27FC236}">
                  <a16:creationId xmlns:a16="http://schemas.microsoft.com/office/drawing/2014/main" id="{0687341E-C270-4C9F-8048-0A2FE5CE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3039"/>
              <a:ext cx="70" cy="205"/>
            </a:xfrm>
            <a:custGeom>
              <a:avLst/>
              <a:gdLst>
                <a:gd name="T0" fmla="*/ 357 w 31"/>
                <a:gd name="T1" fmla="*/ 0 h 84"/>
                <a:gd name="T2" fmla="*/ 25 w 31"/>
                <a:gd name="T3" fmla="*/ 122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4">
                  <a:moveTo>
                    <a:pt x="31" y="0"/>
                  </a:moveTo>
                  <a:cubicBezTo>
                    <a:pt x="2" y="16"/>
                    <a:pt x="0" y="55"/>
                    <a:pt x="2" y="8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19" name="Freeform 327">
              <a:extLst>
                <a:ext uri="{FF2B5EF4-FFF2-40B4-BE49-F238E27FC236}">
                  <a16:creationId xmlns:a16="http://schemas.microsoft.com/office/drawing/2014/main" id="{20243615-A73C-4AE4-8DF8-2A72C66FB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706"/>
              <a:ext cx="20" cy="75"/>
            </a:xfrm>
            <a:custGeom>
              <a:avLst/>
              <a:gdLst>
                <a:gd name="T0" fmla="*/ 53 w 9"/>
                <a:gd name="T1" fmla="*/ 0 h 31"/>
                <a:gd name="T2" fmla="*/ 98 w 9"/>
                <a:gd name="T3" fmla="*/ 43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5" y="0"/>
                  </a:moveTo>
                  <a:cubicBezTo>
                    <a:pt x="0" y="10"/>
                    <a:pt x="2" y="23"/>
                    <a:pt x="9" y="3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0" name="Freeform 328">
              <a:extLst>
                <a:ext uri="{FF2B5EF4-FFF2-40B4-BE49-F238E27FC236}">
                  <a16:creationId xmlns:a16="http://schemas.microsoft.com/office/drawing/2014/main" id="{5DD0CC77-0945-496A-BE51-5E8590AB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745"/>
              <a:ext cx="50" cy="17"/>
            </a:xfrm>
            <a:custGeom>
              <a:avLst/>
              <a:gdLst>
                <a:gd name="T0" fmla="*/ 259 w 22"/>
                <a:gd name="T1" fmla="*/ 0 h 7"/>
                <a:gd name="T2" fmla="*/ 0 w 22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22" y="0"/>
                  </a:moveTo>
                  <a:cubicBezTo>
                    <a:pt x="14" y="1"/>
                    <a:pt x="6" y="2"/>
                    <a:pt x="0" y="7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1" name="Freeform 329">
              <a:extLst>
                <a:ext uri="{FF2B5EF4-FFF2-40B4-BE49-F238E27FC236}">
                  <a16:creationId xmlns:a16="http://schemas.microsoft.com/office/drawing/2014/main" id="{6D92CA8B-823D-48A0-A81E-15D1F52D9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261"/>
              <a:ext cx="100" cy="228"/>
            </a:xfrm>
            <a:custGeom>
              <a:avLst/>
              <a:gdLst>
                <a:gd name="T0" fmla="*/ 0 w 44"/>
                <a:gd name="T1" fmla="*/ 0 h 94"/>
                <a:gd name="T2" fmla="*/ 330 w 44"/>
                <a:gd name="T3" fmla="*/ 1341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94">
                  <a:moveTo>
                    <a:pt x="0" y="0"/>
                  </a:moveTo>
                  <a:cubicBezTo>
                    <a:pt x="37" y="19"/>
                    <a:pt x="44" y="56"/>
                    <a:pt x="28" y="9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2" name="Freeform 330">
              <a:extLst>
                <a:ext uri="{FF2B5EF4-FFF2-40B4-BE49-F238E27FC236}">
                  <a16:creationId xmlns:a16="http://schemas.microsoft.com/office/drawing/2014/main" id="{B72E68AF-5D54-4BA4-A6DD-27EEDCCE4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487"/>
              <a:ext cx="244" cy="126"/>
            </a:xfrm>
            <a:custGeom>
              <a:avLst/>
              <a:gdLst>
                <a:gd name="T0" fmla="*/ 0 w 107"/>
                <a:gd name="T1" fmla="*/ 0 h 52"/>
                <a:gd name="T2" fmla="*/ 711 w 107"/>
                <a:gd name="T3" fmla="*/ 710 h 52"/>
                <a:gd name="T4" fmla="*/ 1268 w 107"/>
                <a:gd name="T5" fmla="*/ 557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52">
                  <a:moveTo>
                    <a:pt x="0" y="0"/>
                  </a:moveTo>
                  <a:cubicBezTo>
                    <a:pt x="9" y="33"/>
                    <a:pt x="26" y="47"/>
                    <a:pt x="60" y="50"/>
                  </a:cubicBezTo>
                  <a:cubicBezTo>
                    <a:pt x="82" y="52"/>
                    <a:pt x="102" y="46"/>
                    <a:pt x="107" y="3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3" name="Freeform 331">
              <a:extLst>
                <a:ext uri="{FF2B5EF4-FFF2-40B4-BE49-F238E27FC236}">
                  <a16:creationId xmlns:a16="http://schemas.microsoft.com/office/drawing/2014/main" id="{79AE33BC-E21B-47F2-916D-AF2E35D90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3351"/>
              <a:ext cx="52" cy="46"/>
            </a:xfrm>
            <a:custGeom>
              <a:avLst/>
              <a:gdLst>
                <a:gd name="T0" fmla="*/ 0 w 23"/>
                <a:gd name="T1" fmla="*/ 29 h 19"/>
                <a:gd name="T2" fmla="*/ 267 w 23"/>
                <a:gd name="T3" fmla="*/ 26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9">
                  <a:moveTo>
                    <a:pt x="0" y="2"/>
                  </a:moveTo>
                  <a:cubicBezTo>
                    <a:pt x="10" y="0"/>
                    <a:pt x="20" y="10"/>
                    <a:pt x="23" y="1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4" name="Freeform 332">
              <a:extLst>
                <a:ext uri="{FF2B5EF4-FFF2-40B4-BE49-F238E27FC236}">
                  <a16:creationId xmlns:a16="http://schemas.microsoft.com/office/drawing/2014/main" id="{ED6EB3DA-E203-4139-B06B-2C18AC534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" y="3314"/>
              <a:ext cx="27" cy="54"/>
            </a:xfrm>
            <a:custGeom>
              <a:avLst/>
              <a:gdLst>
                <a:gd name="T0" fmla="*/ 0 w 12"/>
                <a:gd name="T1" fmla="*/ 326 h 22"/>
                <a:gd name="T2" fmla="*/ 137 w 1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2" y="13"/>
                    <a:pt x="2" y="4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5" name="Freeform 333">
              <a:extLst>
                <a:ext uri="{FF2B5EF4-FFF2-40B4-BE49-F238E27FC236}">
                  <a16:creationId xmlns:a16="http://schemas.microsoft.com/office/drawing/2014/main" id="{8294E815-D6A1-46FD-957A-477E86CFF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545"/>
              <a:ext cx="116" cy="68"/>
            </a:xfrm>
            <a:custGeom>
              <a:avLst/>
              <a:gdLst>
                <a:gd name="T0" fmla="*/ 0 w 51"/>
                <a:gd name="T1" fmla="*/ 0 h 28"/>
                <a:gd name="T2" fmla="*/ 600 w 51"/>
                <a:gd name="T3" fmla="*/ 202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8">
                  <a:moveTo>
                    <a:pt x="0" y="0"/>
                  </a:moveTo>
                  <a:cubicBezTo>
                    <a:pt x="10" y="19"/>
                    <a:pt x="19" y="28"/>
                    <a:pt x="51" y="1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6" name="Freeform 334">
              <a:extLst>
                <a:ext uri="{FF2B5EF4-FFF2-40B4-BE49-F238E27FC236}">
                  <a16:creationId xmlns:a16="http://schemas.microsoft.com/office/drawing/2014/main" id="{6B67ACEC-088D-4C3A-9DCA-C89C28EC7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3460"/>
              <a:ext cx="860" cy="105"/>
            </a:xfrm>
            <a:custGeom>
              <a:avLst/>
              <a:gdLst>
                <a:gd name="T0" fmla="*/ 4476 w 377"/>
                <a:gd name="T1" fmla="*/ 615 h 43"/>
                <a:gd name="T2" fmla="*/ 3180 w 377"/>
                <a:gd name="T3" fmla="*/ 59 h 43"/>
                <a:gd name="T4" fmla="*/ 2242 w 377"/>
                <a:gd name="T5" fmla="*/ 29 h 43"/>
                <a:gd name="T6" fmla="*/ 2242 w 377"/>
                <a:gd name="T7" fmla="*/ 29 h 43"/>
                <a:gd name="T8" fmla="*/ 1791 w 377"/>
                <a:gd name="T9" fmla="*/ 59 h 43"/>
                <a:gd name="T10" fmla="*/ 1186 w 377"/>
                <a:gd name="T11" fmla="*/ 252 h 43"/>
                <a:gd name="T12" fmla="*/ 0 w 377"/>
                <a:gd name="T13" fmla="*/ 62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7" h="43">
                  <a:moveTo>
                    <a:pt x="377" y="42"/>
                  </a:moveTo>
                  <a:cubicBezTo>
                    <a:pt x="345" y="26"/>
                    <a:pt x="309" y="10"/>
                    <a:pt x="268" y="4"/>
                  </a:cubicBezTo>
                  <a:cubicBezTo>
                    <a:pt x="243" y="0"/>
                    <a:pt x="213" y="2"/>
                    <a:pt x="189" y="2"/>
                  </a:cubicBezTo>
                  <a:cubicBezTo>
                    <a:pt x="189" y="2"/>
                    <a:pt x="189" y="2"/>
                    <a:pt x="189" y="2"/>
                  </a:cubicBezTo>
                  <a:cubicBezTo>
                    <a:pt x="177" y="2"/>
                    <a:pt x="164" y="3"/>
                    <a:pt x="151" y="4"/>
                  </a:cubicBezTo>
                  <a:cubicBezTo>
                    <a:pt x="134" y="5"/>
                    <a:pt x="117" y="14"/>
                    <a:pt x="100" y="17"/>
                  </a:cubicBezTo>
                  <a:cubicBezTo>
                    <a:pt x="63" y="24"/>
                    <a:pt x="29" y="28"/>
                    <a:pt x="0" y="43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7" name="Freeform 335">
              <a:extLst>
                <a:ext uri="{FF2B5EF4-FFF2-40B4-BE49-F238E27FC236}">
                  <a16:creationId xmlns:a16="http://schemas.microsoft.com/office/drawing/2014/main" id="{F0DF80A0-4F83-43BF-B7E0-5F3996F14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735"/>
              <a:ext cx="60" cy="195"/>
            </a:xfrm>
            <a:custGeom>
              <a:avLst/>
              <a:gdLst>
                <a:gd name="T0" fmla="*/ 272 w 26"/>
                <a:gd name="T1" fmla="*/ 0 h 80"/>
                <a:gd name="T2" fmla="*/ 318 w 26"/>
                <a:gd name="T3" fmla="*/ 115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0">
                  <a:moveTo>
                    <a:pt x="22" y="0"/>
                  </a:moveTo>
                  <a:cubicBezTo>
                    <a:pt x="0" y="19"/>
                    <a:pt x="8" y="61"/>
                    <a:pt x="26" y="8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8" name="Freeform 336">
              <a:extLst>
                <a:ext uri="{FF2B5EF4-FFF2-40B4-BE49-F238E27FC236}">
                  <a16:creationId xmlns:a16="http://schemas.microsoft.com/office/drawing/2014/main" id="{8D2C9722-EF03-49ED-B1E8-F254E2EDF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869"/>
              <a:ext cx="52" cy="168"/>
            </a:xfrm>
            <a:custGeom>
              <a:avLst/>
              <a:gdLst>
                <a:gd name="T0" fmla="*/ 267 w 23"/>
                <a:gd name="T1" fmla="*/ 0 h 69"/>
                <a:gd name="T2" fmla="*/ 210 w 23"/>
                <a:gd name="T3" fmla="*/ 996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9">
                  <a:moveTo>
                    <a:pt x="23" y="0"/>
                  </a:moveTo>
                  <a:cubicBezTo>
                    <a:pt x="6" y="12"/>
                    <a:pt x="0" y="57"/>
                    <a:pt x="18" y="69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9" name="Freeform 337">
              <a:extLst>
                <a:ext uri="{FF2B5EF4-FFF2-40B4-BE49-F238E27FC236}">
                  <a16:creationId xmlns:a16="http://schemas.microsoft.com/office/drawing/2014/main" id="{7245828E-A7D5-492C-A27C-56934FB21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730"/>
              <a:ext cx="35" cy="207"/>
            </a:xfrm>
            <a:custGeom>
              <a:avLst/>
              <a:gdLst>
                <a:gd name="T0" fmla="*/ 49 w 15"/>
                <a:gd name="T1" fmla="*/ 0 h 85"/>
                <a:gd name="T2" fmla="*/ 163 w 15"/>
                <a:gd name="T3" fmla="*/ 404 h 85"/>
                <a:gd name="T4" fmla="*/ 0 w 15"/>
                <a:gd name="T5" fmla="*/ 1227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5">
                  <a:moveTo>
                    <a:pt x="4" y="0"/>
                  </a:moveTo>
                  <a:cubicBezTo>
                    <a:pt x="6" y="10"/>
                    <a:pt x="12" y="17"/>
                    <a:pt x="13" y="28"/>
                  </a:cubicBezTo>
                  <a:cubicBezTo>
                    <a:pt x="15" y="47"/>
                    <a:pt x="8" y="68"/>
                    <a:pt x="0" y="8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0" name="Freeform 338">
              <a:extLst>
                <a:ext uri="{FF2B5EF4-FFF2-40B4-BE49-F238E27FC236}">
                  <a16:creationId xmlns:a16="http://schemas.microsoft.com/office/drawing/2014/main" id="{ABBE860F-960E-42F2-A73F-E9B704706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2896"/>
              <a:ext cx="32" cy="80"/>
            </a:xfrm>
            <a:custGeom>
              <a:avLst/>
              <a:gdLst>
                <a:gd name="T0" fmla="*/ 0 w 14"/>
                <a:gd name="T1" fmla="*/ 0 h 33"/>
                <a:gd name="T2" fmla="*/ 130 w 14"/>
                <a:gd name="T3" fmla="*/ 47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12" y="7"/>
                    <a:pt x="14" y="20"/>
                    <a:pt x="11" y="33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1" name="Freeform 339">
              <a:extLst>
                <a:ext uri="{FF2B5EF4-FFF2-40B4-BE49-F238E27FC236}">
                  <a16:creationId xmlns:a16="http://schemas.microsoft.com/office/drawing/2014/main" id="{2BD635C0-7728-4E41-A40A-437C3E3FE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2567"/>
              <a:ext cx="82" cy="66"/>
            </a:xfrm>
            <a:custGeom>
              <a:avLst/>
              <a:gdLst>
                <a:gd name="T0" fmla="*/ 36 w 36"/>
                <a:gd name="T1" fmla="*/ 394 h 27"/>
                <a:gd name="T2" fmla="*/ 426 w 36"/>
                <a:gd name="T3" fmla="*/ 7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7">
                  <a:moveTo>
                    <a:pt x="3" y="27"/>
                  </a:moveTo>
                  <a:cubicBezTo>
                    <a:pt x="0" y="4"/>
                    <a:pt x="16" y="0"/>
                    <a:pt x="36" y="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2" name="Freeform 340">
              <a:extLst>
                <a:ext uri="{FF2B5EF4-FFF2-40B4-BE49-F238E27FC236}">
                  <a16:creationId xmlns:a16="http://schemas.microsoft.com/office/drawing/2014/main" id="{6B5BF6A0-6720-419A-8AA1-3CA8C3BBA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626"/>
              <a:ext cx="70" cy="36"/>
            </a:xfrm>
            <a:custGeom>
              <a:avLst/>
              <a:gdLst>
                <a:gd name="T0" fmla="*/ 0 w 31"/>
                <a:gd name="T1" fmla="*/ 206 h 15"/>
                <a:gd name="T2" fmla="*/ 357 w 31"/>
                <a:gd name="T3" fmla="*/ 58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0" y="15"/>
                  </a:moveTo>
                  <a:cubicBezTo>
                    <a:pt x="7" y="4"/>
                    <a:pt x="19" y="0"/>
                    <a:pt x="31" y="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3" name="Freeform 341">
              <a:extLst>
                <a:ext uri="{FF2B5EF4-FFF2-40B4-BE49-F238E27FC236}">
                  <a16:creationId xmlns:a16="http://schemas.microsoft.com/office/drawing/2014/main" id="{2851E8DC-9FB7-4AC0-8D76-51FE372C8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144"/>
              <a:ext cx="55" cy="180"/>
            </a:xfrm>
            <a:custGeom>
              <a:avLst/>
              <a:gdLst>
                <a:gd name="T0" fmla="*/ 289 w 24"/>
                <a:gd name="T1" fmla="*/ 0 h 74"/>
                <a:gd name="T2" fmla="*/ 215 w 24"/>
                <a:gd name="T3" fmla="*/ 1065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4">
                  <a:moveTo>
                    <a:pt x="24" y="0"/>
                  </a:moveTo>
                  <a:cubicBezTo>
                    <a:pt x="3" y="11"/>
                    <a:pt x="0" y="60"/>
                    <a:pt x="18" y="7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4" name="Freeform 342">
              <a:extLst>
                <a:ext uri="{FF2B5EF4-FFF2-40B4-BE49-F238E27FC236}">
                  <a16:creationId xmlns:a16="http://schemas.microsoft.com/office/drawing/2014/main" id="{D4707C17-9C37-41E3-83EF-8622D9F32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3280"/>
              <a:ext cx="46" cy="124"/>
            </a:xfrm>
            <a:custGeom>
              <a:avLst/>
              <a:gdLst>
                <a:gd name="T0" fmla="*/ 244 w 20"/>
                <a:gd name="T1" fmla="*/ 0 h 51"/>
                <a:gd name="T2" fmla="*/ 85 w 20"/>
                <a:gd name="T3" fmla="*/ 732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1">
                  <a:moveTo>
                    <a:pt x="20" y="0"/>
                  </a:moveTo>
                  <a:cubicBezTo>
                    <a:pt x="5" y="9"/>
                    <a:pt x="0" y="36"/>
                    <a:pt x="7" y="51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5" name="Freeform 343">
              <a:extLst>
                <a:ext uri="{FF2B5EF4-FFF2-40B4-BE49-F238E27FC236}">
                  <a16:creationId xmlns:a16="http://schemas.microsoft.com/office/drawing/2014/main" id="{240ECC46-D989-4CBA-8C94-B46BE3736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163"/>
              <a:ext cx="46" cy="183"/>
            </a:xfrm>
            <a:custGeom>
              <a:avLst/>
              <a:gdLst>
                <a:gd name="T0" fmla="*/ 37 w 20"/>
                <a:gd name="T1" fmla="*/ 0 h 75"/>
                <a:gd name="T2" fmla="*/ 0 w 20"/>
                <a:gd name="T3" fmla="*/ 1091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5">
                  <a:moveTo>
                    <a:pt x="3" y="0"/>
                  </a:moveTo>
                  <a:cubicBezTo>
                    <a:pt x="9" y="26"/>
                    <a:pt x="20" y="52"/>
                    <a:pt x="0" y="75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6" name="Freeform 344">
              <a:extLst>
                <a:ext uri="{FF2B5EF4-FFF2-40B4-BE49-F238E27FC236}">
                  <a16:creationId xmlns:a16="http://schemas.microsoft.com/office/drawing/2014/main" id="{5F915AF7-27B1-4D70-90C0-A5B22F92F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3239"/>
              <a:ext cx="23" cy="2"/>
            </a:xfrm>
            <a:custGeom>
              <a:avLst/>
              <a:gdLst>
                <a:gd name="T0" fmla="*/ 0 w 10"/>
                <a:gd name="T1" fmla="*/ 8 h 1"/>
                <a:gd name="T2" fmla="*/ 122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3" y="0"/>
                    <a:pt x="6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7" name="Freeform 345">
              <a:extLst>
                <a:ext uri="{FF2B5EF4-FFF2-40B4-BE49-F238E27FC236}">
                  <a16:creationId xmlns:a16="http://schemas.microsoft.com/office/drawing/2014/main" id="{427C44C2-5299-42CC-B48E-D27E9CD20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3475"/>
              <a:ext cx="155" cy="56"/>
            </a:xfrm>
            <a:custGeom>
              <a:avLst/>
              <a:gdLst>
                <a:gd name="T0" fmla="*/ 0 w 68"/>
                <a:gd name="T1" fmla="*/ 331 h 23"/>
                <a:gd name="T2" fmla="*/ 805 w 68"/>
                <a:gd name="T3" fmla="*/ 2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3">
                  <a:moveTo>
                    <a:pt x="0" y="23"/>
                  </a:moveTo>
                  <a:cubicBezTo>
                    <a:pt x="23" y="0"/>
                    <a:pt x="39" y="2"/>
                    <a:pt x="68" y="2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8" name="Freeform 346">
              <a:extLst>
                <a:ext uri="{FF2B5EF4-FFF2-40B4-BE49-F238E27FC236}">
                  <a16:creationId xmlns:a16="http://schemas.microsoft.com/office/drawing/2014/main" id="{2C566FAA-8B21-49E7-A8A8-F5C136A0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3455"/>
              <a:ext cx="62" cy="78"/>
            </a:xfrm>
            <a:custGeom>
              <a:avLst/>
              <a:gdLst>
                <a:gd name="T0" fmla="*/ 0 w 27"/>
                <a:gd name="T1" fmla="*/ 463 h 32"/>
                <a:gd name="T2" fmla="*/ 326 w 27"/>
                <a:gd name="T3" fmla="*/ 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2">
                  <a:moveTo>
                    <a:pt x="0" y="32"/>
                  </a:moveTo>
                  <a:cubicBezTo>
                    <a:pt x="4" y="21"/>
                    <a:pt x="12" y="0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9" name="Freeform 347">
              <a:extLst>
                <a:ext uri="{FF2B5EF4-FFF2-40B4-BE49-F238E27FC236}">
                  <a16:creationId xmlns:a16="http://schemas.microsoft.com/office/drawing/2014/main" id="{B686C59C-9CEB-4A86-884E-8F6072587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475"/>
              <a:ext cx="118" cy="104"/>
            </a:xfrm>
            <a:custGeom>
              <a:avLst/>
              <a:gdLst>
                <a:gd name="T0" fmla="*/ 0 w 52"/>
                <a:gd name="T1" fmla="*/ 568 h 43"/>
                <a:gd name="T2" fmla="*/ 608 w 52"/>
                <a:gd name="T3" fmla="*/ 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43">
                  <a:moveTo>
                    <a:pt x="0" y="40"/>
                  </a:moveTo>
                  <a:cubicBezTo>
                    <a:pt x="23" y="43"/>
                    <a:pt x="44" y="19"/>
                    <a:pt x="52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0" name="Freeform 348">
              <a:extLst>
                <a:ext uri="{FF2B5EF4-FFF2-40B4-BE49-F238E27FC236}">
                  <a16:creationId xmlns:a16="http://schemas.microsoft.com/office/drawing/2014/main" id="{F92C6FE1-8E62-4526-B93D-AE926C404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465"/>
              <a:ext cx="62" cy="22"/>
            </a:xfrm>
            <a:custGeom>
              <a:avLst/>
              <a:gdLst>
                <a:gd name="T0" fmla="*/ 0 w 27"/>
                <a:gd name="T1" fmla="*/ 90 h 9"/>
                <a:gd name="T2" fmla="*/ 326 w 2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9">
                  <a:moveTo>
                    <a:pt x="0" y="6"/>
                  </a:moveTo>
                  <a:cubicBezTo>
                    <a:pt x="8" y="9"/>
                    <a:pt x="21" y="7"/>
                    <a:pt x="27" y="0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1" name="Freeform 349">
              <a:extLst>
                <a:ext uri="{FF2B5EF4-FFF2-40B4-BE49-F238E27FC236}">
                  <a16:creationId xmlns:a16="http://schemas.microsoft.com/office/drawing/2014/main" id="{F879B0B6-E87E-4A23-92AA-A9513B906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504"/>
              <a:ext cx="96" cy="61"/>
            </a:xfrm>
            <a:custGeom>
              <a:avLst/>
              <a:gdLst>
                <a:gd name="T0" fmla="*/ 0 w 42"/>
                <a:gd name="T1" fmla="*/ 0 h 25"/>
                <a:gd name="T2" fmla="*/ 501 w 42"/>
                <a:gd name="T3" fmla="*/ 35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5">
                  <a:moveTo>
                    <a:pt x="0" y="0"/>
                  </a:moveTo>
                  <a:cubicBezTo>
                    <a:pt x="10" y="20"/>
                    <a:pt x="20" y="25"/>
                    <a:pt x="42" y="24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2" name="Freeform 350">
              <a:extLst>
                <a:ext uri="{FF2B5EF4-FFF2-40B4-BE49-F238E27FC236}">
                  <a16:creationId xmlns:a16="http://schemas.microsoft.com/office/drawing/2014/main" id="{830C4401-3DBC-4FEB-9E97-E185D82E9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3519"/>
              <a:ext cx="93" cy="97"/>
            </a:xfrm>
            <a:custGeom>
              <a:avLst/>
              <a:gdLst>
                <a:gd name="T0" fmla="*/ 0 w 41"/>
                <a:gd name="T1" fmla="*/ 0 h 40"/>
                <a:gd name="T2" fmla="*/ 479 w 41"/>
                <a:gd name="T3" fmla="*/ 371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0">
                  <a:moveTo>
                    <a:pt x="0" y="0"/>
                  </a:moveTo>
                  <a:cubicBezTo>
                    <a:pt x="3" y="20"/>
                    <a:pt x="18" y="40"/>
                    <a:pt x="41" y="26"/>
                  </a:cubicBezTo>
                </a:path>
              </a:pathLst>
            </a:custGeom>
            <a:noFill/>
            <a:ln w="6350" cap="rnd">
              <a:solidFill>
                <a:srgbClr val="F2964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3" name="Freeform 351">
              <a:extLst>
                <a:ext uri="{FF2B5EF4-FFF2-40B4-BE49-F238E27FC236}">
                  <a16:creationId xmlns:a16="http://schemas.microsoft.com/office/drawing/2014/main" id="{A7A0F714-1D50-4FB3-A4FA-68214C04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867"/>
              <a:ext cx="2" cy="7"/>
            </a:xfrm>
            <a:custGeom>
              <a:avLst/>
              <a:gdLst>
                <a:gd name="T0" fmla="*/ 8 w 1"/>
                <a:gd name="T1" fmla="*/ 37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4" name="Freeform 352">
              <a:extLst>
                <a:ext uri="{FF2B5EF4-FFF2-40B4-BE49-F238E27FC236}">
                  <a16:creationId xmlns:a16="http://schemas.microsoft.com/office/drawing/2014/main" id="{4B63614A-8162-41BC-B81E-3E536A0D4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837"/>
              <a:ext cx="64" cy="71"/>
            </a:xfrm>
            <a:custGeom>
              <a:avLst/>
              <a:gdLst>
                <a:gd name="T0" fmla="*/ 48 w 28"/>
                <a:gd name="T1" fmla="*/ 0 h 29"/>
                <a:gd name="T2" fmla="*/ 334 w 28"/>
                <a:gd name="T3" fmla="*/ 59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9">
                  <a:moveTo>
                    <a:pt x="4" y="0"/>
                  </a:moveTo>
                  <a:cubicBezTo>
                    <a:pt x="0" y="20"/>
                    <a:pt x="24" y="29"/>
                    <a:pt x="28" y="4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5" name="Freeform 353">
              <a:extLst>
                <a:ext uri="{FF2B5EF4-FFF2-40B4-BE49-F238E27FC236}">
                  <a16:creationId xmlns:a16="http://schemas.microsoft.com/office/drawing/2014/main" id="{9F9D4096-A3A6-4F58-AAA5-AF366E3FF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2867"/>
              <a:ext cx="45" cy="51"/>
            </a:xfrm>
            <a:custGeom>
              <a:avLst/>
              <a:gdLst>
                <a:gd name="T0" fmla="*/ 36 w 20"/>
                <a:gd name="T1" fmla="*/ 0 h 21"/>
                <a:gd name="T2" fmla="*/ 227 w 20"/>
                <a:gd name="T3" fmla="*/ 4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1">
                  <a:moveTo>
                    <a:pt x="3" y="0"/>
                  </a:moveTo>
                  <a:cubicBezTo>
                    <a:pt x="0" y="11"/>
                    <a:pt x="17" y="21"/>
                    <a:pt x="20" y="3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6" name="Freeform 354">
              <a:extLst>
                <a:ext uri="{FF2B5EF4-FFF2-40B4-BE49-F238E27FC236}">
                  <a16:creationId xmlns:a16="http://schemas.microsoft.com/office/drawing/2014/main" id="{2336CAE1-96C5-4B89-B2E1-D8749151E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850"/>
              <a:ext cx="41" cy="31"/>
            </a:xfrm>
            <a:custGeom>
              <a:avLst/>
              <a:gdLst>
                <a:gd name="T0" fmla="*/ 11 w 18"/>
                <a:gd name="T1" fmla="*/ 0 h 13"/>
                <a:gd name="T2" fmla="*/ 212 w 1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3">
                  <a:moveTo>
                    <a:pt x="1" y="0"/>
                  </a:moveTo>
                  <a:cubicBezTo>
                    <a:pt x="0" y="12"/>
                    <a:pt x="18" y="13"/>
                    <a:pt x="18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7" name="Freeform 355">
              <a:extLst>
                <a:ext uri="{FF2B5EF4-FFF2-40B4-BE49-F238E27FC236}">
                  <a16:creationId xmlns:a16="http://schemas.microsoft.com/office/drawing/2014/main" id="{9AD8DE20-16F1-4370-A503-5E5563065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9" y="2850"/>
              <a:ext cx="29" cy="31"/>
            </a:xfrm>
            <a:custGeom>
              <a:avLst/>
              <a:gdLst>
                <a:gd name="T0" fmla="*/ 0 w 13"/>
                <a:gd name="T1" fmla="*/ 12 h 13"/>
                <a:gd name="T2" fmla="*/ 134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1"/>
                  </a:moveTo>
                  <a:cubicBezTo>
                    <a:pt x="0" y="13"/>
                    <a:pt x="13" y="10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8" name="Freeform 356">
              <a:extLst>
                <a:ext uri="{FF2B5EF4-FFF2-40B4-BE49-F238E27FC236}">
                  <a16:creationId xmlns:a16="http://schemas.microsoft.com/office/drawing/2014/main" id="{43887831-B344-40D8-8DAA-94DB6084E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" y="2857"/>
              <a:ext cx="39" cy="34"/>
            </a:xfrm>
            <a:custGeom>
              <a:avLst/>
              <a:gdLst>
                <a:gd name="T0" fmla="*/ 0 w 17"/>
                <a:gd name="T1" fmla="*/ 41 h 14"/>
                <a:gd name="T2" fmla="*/ 179 w 1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4">
                  <a:moveTo>
                    <a:pt x="0" y="3"/>
                  </a:moveTo>
                  <a:cubicBezTo>
                    <a:pt x="1" y="14"/>
                    <a:pt x="17" y="12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9" name="Freeform 357">
              <a:extLst>
                <a:ext uri="{FF2B5EF4-FFF2-40B4-BE49-F238E27FC236}">
                  <a16:creationId xmlns:a16="http://schemas.microsoft.com/office/drawing/2014/main" id="{DC9C15EE-5A5B-4A0D-BE48-A11FBEA59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871"/>
              <a:ext cx="41" cy="37"/>
            </a:xfrm>
            <a:custGeom>
              <a:avLst/>
              <a:gdLst>
                <a:gd name="T0" fmla="*/ 25 w 18"/>
                <a:gd name="T1" fmla="*/ 91 h 15"/>
                <a:gd name="T2" fmla="*/ 203 w 1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">
                  <a:moveTo>
                    <a:pt x="2" y="6"/>
                  </a:moveTo>
                  <a:cubicBezTo>
                    <a:pt x="0" y="15"/>
                    <a:pt x="18" y="13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0" name="Freeform 358">
              <a:extLst>
                <a:ext uri="{FF2B5EF4-FFF2-40B4-BE49-F238E27FC236}">
                  <a16:creationId xmlns:a16="http://schemas.microsoft.com/office/drawing/2014/main" id="{C776CE9E-073B-4514-B8EF-D22E7F2BF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723"/>
              <a:ext cx="25" cy="165"/>
            </a:xfrm>
            <a:custGeom>
              <a:avLst/>
              <a:gdLst>
                <a:gd name="T0" fmla="*/ 0 w 11"/>
                <a:gd name="T1" fmla="*/ 0 h 68"/>
                <a:gd name="T2" fmla="*/ 57 w 11"/>
                <a:gd name="T3" fmla="*/ 272 h 68"/>
                <a:gd name="T4" fmla="*/ 118 w 11"/>
                <a:gd name="T5" fmla="*/ 971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8">
                  <a:moveTo>
                    <a:pt x="0" y="0"/>
                  </a:moveTo>
                  <a:cubicBezTo>
                    <a:pt x="2" y="6"/>
                    <a:pt x="3" y="13"/>
                    <a:pt x="5" y="19"/>
                  </a:cubicBezTo>
                  <a:cubicBezTo>
                    <a:pt x="9" y="36"/>
                    <a:pt x="11" y="52"/>
                    <a:pt x="10" y="68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1" name="Freeform 359">
              <a:extLst>
                <a:ext uri="{FF2B5EF4-FFF2-40B4-BE49-F238E27FC236}">
                  <a16:creationId xmlns:a16="http://schemas.microsoft.com/office/drawing/2014/main" id="{236CDC48-B3F3-4626-9758-66F1B3735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2718"/>
              <a:ext cx="7" cy="132"/>
            </a:xfrm>
            <a:custGeom>
              <a:avLst/>
              <a:gdLst>
                <a:gd name="T0" fmla="*/ 12 w 3"/>
                <a:gd name="T1" fmla="*/ 0 h 54"/>
                <a:gd name="T2" fmla="*/ 0 w 3"/>
                <a:gd name="T3" fmla="*/ 790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4">
                  <a:moveTo>
                    <a:pt x="1" y="0"/>
                  </a:moveTo>
                  <a:cubicBezTo>
                    <a:pt x="3" y="15"/>
                    <a:pt x="2" y="36"/>
                    <a:pt x="0" y="54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2" name="Freeform 360">
              <a:extLst>
                <a:ext uri="{FF2B5EF4-FFF2-40B4-BE49-F238E27FC236}">
                  <a16:creationId xmlns:a16="http://schemas.microsoft.com/office/drawing/2014/main" id="{95D6F4A8-C007-44A8-B7FA-0E3A2A103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2757"/>
              <a:ext cx="2" cy="95"/>
            </a:xfrm>
            <a:custGeom>
              <a:avLst/>
              <a:gdLst>
                <a:gd name="T0" fmla="*/ 0 w 1"/>
                <a:gd name="T1" fmla="*/ 563 h 39"/>
                <a:gd name="T2" fmla="*/ 8 w 1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9">
                  <a:moveTo>
                    <a:pt x="0" y="39"/>
                  </a:moveTo>
                  <a:cubicBezTo>
                    <a:pt x="0" y="27"/>
                    <a:pt x="1" y="13"/>
                    <a:pt x="1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3" name="Freeform 361">
              <a:extLst>
                <a:ext uri="{FF2B5EF4-FFF2-40B4-BE49-F238E27FC236}">
                  <a16:creationId xmlns:a16="http://schemas.microsoft.com/office/drawing/2014/main" id="{4A908347-8CD7-4F6E-826B-34BA85A05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2711"/>
              <a:ext cx="9" cy="143"/>
            </a:xfrm>
            <a:custGeom>
              <a:avLst/>
              <a:gdLst>
                <a:gd name="T0" fmla="*/ 0 w 4"/>
                <a:gd name="T1" fmla="*/ 0 h 59"/>
                <a:gd name="T2" fmla="*/ 45 w 4"/>
                <a:gd name="T3" fmla="*/ 841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0" y="0"/>
                  </a:moveTo>
                  <a:cubicBezTo>
                    <a:pt x="2" y="16"/>
                    <a:pt x="4" y="35"/>
                    <a:pt x="4" y="59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4" name="Freeform 362">
              <a:extLst>
                <a:ext uri="{FF2B5EF4-FFF2-40B4-BE49-F238E27FC236}">
                  <a16:creationId xmlns:a16="http://schemas.microsoft.com/office/drawing/2014/main" id="{DB37EB65-C374-4A50-98A0-7C83C9AA3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757"/>
              <a:ext cx="4" cy="97"/>
            </a:xfrm>
            <a:custGeom>
              <a:avLst/>
              <a:gdLst>
                <a:gd name="T0" fmla="*/ 16 w 2"/>
                <a:gd name="T1" fmla="*/ 570 h 40"/>
                <a:gd name="T2" fmla="*/ 0 w 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0">
                  <a:moveTo>
                    <a:pt x="2" y="40"/>
                  </a:moveTo>
                  <a:cubicBezTo>
                    <a:pt x="2" y="28"/>
                    <a:pt x="1" y="1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5" name="Freeform 363">
              <a:extLst>
                <a:ext uri="{FF2B5EF4-FFF2-40B4-BE49-F238E27FC236}">
                  <a16:creationId xmlns:a16="http://schemas.microsoft.com/office/drawing/2014/main" id="{85FCADEA-0248-4C27-9C62-568C81321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2755"/>
              <a:ext cx="4" cy="92"/>
            </a:xfrm>
            <a:custGeom>
              <a:avLst/>
              <a:gdLst>
                <a:gd name="T0" fmla="*/ 16 w 2"/>
                <a:gd name="T1" fmla="*/ 0 h 38"/>
                <a:gd name="T2" fmla="*/ 0 w 2"/>
                <a:gd name="T3" fmla="*/ 54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8">
                  <a:moveTo>
                    <a:pt x="2" y="0"/>
                  </a:moveTo>
                  <a:cubicBezTo>
                    <a:pt x="2" y="12"/>
                    <a:pt x="2" y="26"/>
                    <a:pt x="0" y="38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6" name="Freeform 364">
              <a:extLst>
                <a:ext uri="{FF2B5EF4-FFF2-40B4-BE49-F238E27FC236}">
                  <a16:creationId xmlns:a16="http://schemas.microsoft.com/office/drawing/2014/main" id="{DBDE2868-007C-4935-9F71-635BF6721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713"/>
              <a:ext cx="14" cy="122"/>
            </a:xfrm>
            <a:custGeom>
              <a:avLst/>
              <a:gdLst>
                <a:gd name="T0" fmla="*/ 0 w 6"/>
                <a:gd name="T1" fmla="*/ 727 h 50"/>
                <a:gd name="T2" fmla="*/ 77 w 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0">
                  <a:moveTo>
                    <a:pt x="0" y="50"/>
                  </a:moveTo>
                  <a:cubicBezTo>
                    <a:pt x="3" y="34"/>
                    <a:pt x="5" y="18"/>
                    <a:pt x="6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7" name="Freeform 365">
              <a:extLst>
                <a:ext uri="{FF2B5EF4-FFF2-40B4-BE49-F238E27FC236}">
                  <a16:creationId xmlns:a16="http://schemas.microsoft.com/office/drawing/2014/main" id="{BD80506B-BAED-4B66-B0BE-7BCADDCA7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2750"/>
              <a:ext cx="9" cy="97"/>
            </a:xfrm>
            <a:custGeom>
              <a:avLst/>
              <a:gdLst>
                <a:gd name="T0" fmla="*/ 45 w 4"/>
                <a:gd name="T1" fmla="*/ 0 h 40"/>
                <a:gd name="T2" fmla="*/ 0 w 4"/>
                <a:gd name="T3" fmla="*/ 57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0">
                  <a:moveTo>
                    <a:pt x="4" y="0"/>
                  </a:moveTo>
                  <a:cubicBezTo>
                    <a:pt x="3" y="13"/>
                    <a:pt x="1" y="28"/>
                    <a:pt x="0" y="4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8" name="Freeform 366">
              <a:extLst>
                <a:ext uri="{FF2B5EF4-FFF2-40B4-BE49-F238E27FC236}">
                  <a16:creationId xmlns:a16="http://schemas.microsoft.com/office/drawing/2014/main" id="{2229E075-A022-4055-8344-FE2BB53DC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733"/>
              <a:ext cx="21" cy="134"/>
            </a:xfrm>
            <a:custGeom>
              <a:avLst/>
              <a:gdLst>
                <a:gd name="T0" fmla="*/ 0 w 9"/>
                <a:gd name="T1" fmla="*/ 794 h 55"/>
                <a:gd name="T2" fmla="*/ 114 w 9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5">
                  <a:moveTo>
                    <a:pt x="0" y="55"/>
                  </a:moveTo>
                  <a:cubicBezTo>
                    <a:pt x="3" y="37"/>
                    <a:pt x="7" y="16"/>
                    <a:pt x="9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9" name="Freeform 367">
              <a:extLst>
                <a:ext uri="{FF2B5EF4-FFF2-40B4-BE49-F238E27FC236}">
                  <a16:creationId xmlns:a16="http://schemas.microsoft.com/office/drawing/2014/main" id="{D8C8C80A-C885-44C9-BA90-E0A901ACE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791"/>
              <a:ext cx="14" cy="85"/>
            </a:xfrm>
            <a:custGeom>
              <a:avLst/>
              <a:gdLst>
                <a:gd name="T0" fmla="*/ 77 w 6"/>
                <a:gd name="T1" fmla="*/ 0 h 35"/>
                <a:gd name="T2" fmla="*/ 49 w 6"/>
                <a:gd name="T3" fmla="*/ 129 h 35"/>
                <a:gd name="T4" fmla="*/ 0 w 6"/>
                <a:gd name="T5" fmla="*/ 50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5">
                  <a:moveTo>
                    <a:pt x="6" y="0"/>
                  </a:moveTo>
                  <a:cubicBezTo>
                    <a:pt x="5" y="3"/>
                    <a:pt x="5" y="6"/>
                    <a:pt x="4" y="9"/>
                  </a:cubicBezTo>
                  <a:cubicBezTo>
                    <a:pt x="2" y="18"/>
                    <a:pt x="0" y="27"/>
                    <a:pt x="0" y="35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0" name="Freeform 368">
              <a:extLst>
                <a:ext uri="{FF2B5EF4-FFF2-40B4-BE49-F238E27FC236}">
                  <a16:creationId xmlns:a16="http://schemas.microsoft.com/office/drawing/2014/main" id="{287FBF07-8D99-4619-8FFC-8AB293B87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781"/>
              <a:ext cx="14" cy="88"/>
            </a:xfrm>
            <a:custGeom>
              <a:avLst/>
              <a:gdLst>
                <a:gd name="T0" fmla="*/ 0 w 6"/>
                <a:gd name="T1" fmla="*/ 0 h 36"/>
                <a:gd name="T2" fmla="*/ 49 w 6"/>
                <a:gd name="T3" fmla="*/ 293 h 36"/>
                <a:gd name="T4" fmla="*/ 77 w 6"/>
                <a:gd name="T5" fmla="*/ 526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2" y="11"/>
                    <a:pt x="4" y="20"/>
                    <a:pt x="4" y="20"/>
                  </a:cubicBezTo>
                  <a:cubicBezTo>
                    <a:pt x="5" y="25"/>
                    <a:pt x="6" y="30"/>
                    <a:pt x="6" y="36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1" name="Freeform 369">
              <a:extLst>
                <a:ext uri="{FF2B5EF4-FFF2-40B4-BE49-F238E27FC236}">
                  <a16:creationId xmlns:a16="http://schemas.microsoft.com/office/drawing/2014/main" id="{575DF3BB-3893-42D2-B422-4A8FD53AF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721"/>
              <a:ext cx="9" cy="146"/>
            </a:xfrm>
            <a:custGeom>
              <a:avLst/>
              <a:gdLst>
                <a:gd name="T0" fmla="*/ 45 w 4"/>
                <a:gd name="T1" fmla="*/ 864 h 60"/>
                <a:gd name="T2" fmla="*/ 0 w 4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0">
                  <a:moveTo>
                    <a:pt x="4" y="60"/>
                  </a:moveTo>
                  <a:cubicBezTo>
                    <a:pt x="3" y="49"/>
                    <a:pt x="2" y="23"/>
                    <a:pt x="0" y="0"/>
                  </a:cubicBezTo>
                </a:path>
              </a:pathLst>
            </a:custGeom>
            <a:noFill/>
            <a:ln w="6350" cap="rnd">
              <a:solidFill>
                <a:srgbClr val="DEA9B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2" name="Freeform 370">
              <a:extLst>
                <a:ext uri="{FF2B5EF4-FFF2-40B4-BE49-F238E27FC236}">
                  <a16:creationId xmlns:a16="http://schemas.microsoft.com/office/drawing/2014/main" id="{81C08843-1637-476C-9BF0-D5C1B96AF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538"/>
              <a:ext cx="849" cy="236"/>
            </a:xfrm>
            <a:custGeom>
              <a:avLst/>
              <a:gdLst>
                <a:gd name="T0" fmla="*/ 0 w 372"/>
                <a:gd name="T1" fmla="*/ 1367 h 97"/>
                <a:gd name="T2" fmla="*/ 37 w 372"/>
                <a:gd name="T3" fmla="*/ 1397 h 97"/>
                <a:gd name="T4" fmla="*/ 1178 w 372"/>
                <a:gd name="T5" fmla="*/ 392 h 97"/>
                <a:gd name="T6" fmla="*/ 2141 w 372"/>
                <a:gd name="T7" fmla="*/ 131 h 97"/>
                <a:gd name="T8" fmla="*/ 2958 w 372"/>
                <a:gd name="T9" fmla="*/ 41 h 97"/>
                <a:gd name="T10" fmla="*/ 4423 w 372"/>
                <a:gd name="T11" fmla="*/ 260 h 97"/>
                <a:gd name="T12" fmla="*/ 4423 w 372"/>
                <a:gd name="T13" fmla="*/ 260 h 97"/>
                <a:gd name="T14" fmla="*/ 2974 w 372"/>
                <a:gd name="T15" fmla="*/ 0 h 97"/>
                <a:gd name="T16" fmla="*/ 0 w 372"/>
                <a:gd name="T17" fmla="*/ 1367 h 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2" h="97">
                  <a:moveTo>
                    <a:pt x="0" y="95"/>
                  </a:moveTo>
                  <a:cubicBezTo>
                    <a:pt x="3" y="97"/>
                    <a:pt x="3" y="97"/>
                    <a:pt x="3" y="97"/>
                  </a:cubicBezTo>
                  <a:cubicBezTo>
                    <a:pt x="20" y="66"/>
                    <a:pt x="56" y="42"/>
                    <a:pt x="99" y="27"/>
                  </a:cubicBezTo>
                  <a:cubicBezTo>
                    <a:pt x="124" y="18"/>
                    <a:pt x="152" y="13"/>
                    <a:pt x="180" y="9"/>
                  </a:cubicBezTo>
                  <a:cubicBezTo>
                    <a:pt x="204" y="6"/>
                    <a:pt x="227" y="3"/>
                    <a:pt x="249" y="3"/>
                  </a:cubicBezTo>
                  <a:cubicBezTo>
                    <a:pt x="291" y="3"/>
                    <a:pt x="334" y="8"/>
                    <a:pt x="372" y="18"/>
                  </a:cubicBezTo>
                  <a:cubicBezTo>
                    <a:pt x="372" y="18"/>
                    <a:pt x="372" y="18"/>
                    <a:pt x="372" y="18"/>
                  </a:cubicBezTo>
                  <a:cubicBezTo>
                    <a:pt x="334" y="8"/>
                    <a:pt x="292" y="0"/>
                    <a:pt x="250" y="0"/>
                  </a:cubicBezTo>
                  <a:cubicBezTo>
                    <a:pt x="154" y="0"/>
                    <a:pt x="35" y="30"/>
                    <a:pt x="0" y="95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3" name="Freeform 371">
              <a:extLst>
                <a:ext uri="{FF2B5EF4-FFF2-40B4-BE49-F238E27FC236}">
                  <a16:creationId xmlns:a16="http://schemas.microsoft.com/office/drawing/2014/main" id="{9575FE89-B863-47AF-B010-56CDAB13B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" y="1748"/>
              <a:ext cx="691" cy="199"/>
            </a:xfrm>
            <a:custGeom>
              <a:avLst/>
              <a:gdLst>
                <a:gd name="T0" fmla="*/ 2055 w 303"/>
                <a:gd name="T1" fmla="*/ 58 h 82"/>
                <a:gd name="T2" fmla="*/ 0 w 303"/>
                <a:gd name="T3" fmla="*/ 1131 h 82"/>
                <a:gd name="T4" fmla="*/ 36 w 303"/>
                <a:gd name="T5" fmla="*/ 1172 h 82"/>
                <a:gd name="T6" fmla="*/ 1507 w 303"/>
                <a:gd name="T7" fmla="*/ 243 h 82"/>
                <a:gd name="T8" fmla="*/ 2075 w 303"/>
                <a:gd name="T9" fmla="*/ 87 h 82"/>
                <a:gd name="T10" fmla="*/ 2871 w 303"/>
                <a:gd name="T11" fmla="*/ 29 h 82"/>
                <a:gd name="T12" fmla="*/ 3594 w 303"/>
                <a:gd name="T13" fmla="*/ 87 h 82"/>
                <a:gd name="T14" fmla="*/ 3594 w 303"/>
                <a:gd name="T15" fmla="*/ 87 h 82"/>
                <a:gd name="T16" fmla="*/ 2844 w 303"/>
                <a:gd name="T17" fmla="*/ 0 h 82"/>
                <a:gd name="T18" fmla="*/ 2055 w 303"/>
                <a:gd name="T19" fmla="*/ 58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3" h="82">
                  <a:moveTo>
                    <a:pt x="173" y="4"/>
                  </a:moveTo>
                  <a:cubicBezTo>
                    <a:pt x="104" y="14"/>
                    <a:pt x="34" y="38"/>
                    <a:pt x="0" y="79"/>
                  </a:cubicBezTo>
                  <a:cubicBezTo>
                    <a:pt x="3" y="82"/>
                    <a:pt x="3" y="82"/>
                    <a:pt x="3" y="82"/>
                  </a:cubicBezTo>
                  <a:cubicBezTo>
                    <a:pt x="29" y="50"/>
                    <a:pt x="75" y="29"/>
                    <a:pt x="127" y="17"/>
                  </a:cubicBezTo>
                  <a:cubicBezTo>
                    <a:pt x="142" y="13"/>
                    <a:pt x="160" y="8"/>
                    <a:pt x="175" y="6"/>
                  </a:cubicBezTo>
                  <a:cubicBezTo>
                    <a:pt x="198" y="3"/>
                    <a:pt x="220" y="2"/>
                    <a:pt x="242" y="2"/>
                  </a:cubicBezTo>
                  <a:cubicBezTo>
                    <a:pt x="263" y="2"/>
                    <a:pt x="282" y="3"/>
                    <a:pt x="303" y="6"/>
                  </a:cubicBezTo>
                  <a:cubicBezTo>
                    <a:pt x="303" y="6"/>
                    <a:pt x="303" y="6"/>
                    <a:pt x="303" y="6"/>
                  </a:cubicBezTo>
                  <a:cubicBezTo>
                    <a:pt x="282" y="3"/>
                    <a:pt x="261" y="0"/>
                    <a:pt x="240" y="0"/>
                  </a:cubicBezTo>
                  <a:cubicBezTo>
                    <a:pt x="219" y="0"/>
                    <a:pt x="196" y="1"/>
                    <a:pt x="173" y="4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4" name="Freeform 372">
              <a:extLst>
                <a:ext uri="{FF2B5EF4-FFF2-40B4-BE49-F238E27FC236}">
                  <a16:creationId xmlns:a16="http://schemas.microsoft.com/office/drawing/2014/main" id="{07BE1CC3-2C92-4093-80C1-4DBF57B63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2190"/>
              <a:ext cx="397" cy="171"/>
            </a:xfrm>
            <a:custGeom>
              <a:avLst/>
              <a:gdLst>
                <a:gd name="T0" fmla="*/ 0 w 174"/>
                <a:gd name="T1" fmla="*/ 0 h 70"/>
                <a:gd name="T2" fmla="*/ 2040 w 174"/>
                <a:gd name="T3" fmla="*/ 1021 h 70"/>
                <a:gd name="T4" fmla="*/ 2067 w 174"/>
                <a:gd name="T5" fmla="*/ 992 h 70"/>
                <a:gd name="T6" fmla="*/ 0 w 174"/>
                <a:gd name="T7" fmla="*/ 0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4" h="70">
                  <a:moveTo>
                    <a:pt x="0" y="0"/>
                  </a:moveTo>
                  <a:cubicBezTo>
                    <a:pt x="77" y="10"/>
                    <a:pt x="140" y="35"/>
                    <a:pt x="172" y="70"/>
                  </a:cubicBezTo>
                  <a:cubicBezTo>
                    <a:pt x="174" y="68"/>
                    <a:pt x="174" y="68"/>
                    <a:pt x="174" y="68"/>
                  </a:cubicBezTo>
                  <a:cubicBezTo>
                    <a:pt x="142" y="32"/>
                    <a:pt x="79" y="10"/>
                    <a:pt x="0" y="0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5" name="Freeform 373">
              <a:extLst>
                <a:ext uri="{FF2B5EF4-FFF2-40B4-BE49-F238E27FC236}">
                  <a16:creationId xmlns:a16="http://schemas.microsoft.com/office/drawing/2014/main" id="{D5BF958D-4A8C-48A6-8265-1FD8D1FF0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441"/>
              <a:ext cx="395" cy="219"/>
            </a:xfrm>
            <a:custGeom>
              <a:avLst/>
              <a:gdLst>
                <a:gd name="T0" fmla="*/ 0 w 173"/>
                <a:gd name="T1" fmla="*/ 1285 h 90"/>
                <a:gd name="T2" fmla="*/ 48 w 173"/>
                <a:gd name="T3" fmla="*/ 1297 h 90"/>
                <a:gd name="T4" fmla="*/ 2059 w 173"/>
                <a:gd name="T5" fmla="*/ 0 h 90"/>
                <a:gd name="T6" fmla="*/ 2059 w 173"/>
                <a:gd name="T7" fmla="*/ 0 h 90"/>
                <a:gd name="T8" fmla="*/ 0 w 173"/>
                <a:gd name="T9" fmla="*/ 1285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90">
                  <a:moveTo>
                    <a:pt x="0" y="89"/>
                  </a:moveTo>
                  <a:cubicBezTo>
                    <a:pt x="4" y="90"/>
                    <a:pt x="4" y="90"/>
                    <a:pt x="4" y="90"/>
                  </a:cubicBezTo>
                  <a:cubicBezTo>
                    <a:pt x="25" y="49"/>
                    <a:pt x="88" y="13"/>
                    <a:pt x="173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85" y="14"/>
                    <a:pt x="22" y="45"/>
                    <a:pt x="0" y="89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6" name="Freeform 374">
              <a:extLst>
                <a:ext uri="{FF2B5EF4-FFF2-40B4-BE49-F238E27FC236}">
                  <a16:creationId xmlns:a16="http://schemas.microsoft.com/office/drawing/2014/main" id="{CE4F9406-E8DF-468C-BDB1-A809D47AF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1441"/>
              <a:ext cx="128" cy="129"/>
            </a:xfrm>
            <a:custGeom>
              <a:avLst/>
              <a:gdLst>
                <a:gd name="T0" fmla="*/ 0 w 56"/>
                <a:gd name="T1" fmla="*/ 752 h 53"/>
                <a:gd name="T2" fmla="*/ 48 w 56"/>
                <a:gd name="T3" fmla="*/ 764 h 53"/>
                <a:gd name="T4" fmla="*/ 670 w 56"/>
                <a:gd name="T5" fmla="*/ 41 h 53"/>
                <a:gd name="T6" fmla="*/ 642 w 56"/>
                <a:gd name="T7" fmla="*/ 0 h 53"/>
                <a:gd name="T8" fmla="*/ 0 w 56"/>
                <a:gd name="T9" fmla="*/ 75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53">
                  <a:moveTo>
                    <a:pt x="0" y="52"/>
                  </a:moveTo>
                  <a:cubicBezTo>
                    <a:pt x="4" y="53"/>
                    <a:pt x="4" y="53"/>
                    <a:pt x="4" y="53"/>
                  </a:cubicBezTo>
                  <a:cubicBezTo>
                    <a:pt x="13" y="35"/>
                    <a:pt x="31" y="18"/>
                    <a:pt x="56" y="3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28" y="15"/>
                    <a:pt x="10" y="32"/>
                    <a:pt x="0" y="52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7" name="Freeform 375">
              <a:extLst>
                <a:ext uri="{FF2B5EF4-FFF2-40B4-BE49-F238E27FC236}">
                  <a16:creationId xmlns:a16="http://schemas.microsoft.com/office/drawing/2014/main" id="{03736238-EB19-4309-9A62-FA6EE250A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589"/>
              <a:ext cx="395" cy="239"/>
            </a:xfrm>
            <a:custGeom>
              <a:avLst/>
              <a:gdLst>
                <a:gd name="T0" fmla="*/ 0 w 173"/>
                <a:gd name="T1" fmla="*/ 1410 h 98"/>
                <a:gd name="T2" fmla="*/ 48 w 173"/>
                <a:gd name="T3" fmla="*/ 1422 h 98"/>
                <a:gd name="T4" fmla="*/ 2059 w 173"/>
                <a:gd name="T5" fmla="*/ 59 h 98"/>
                <a:gd name="T6" fmla="*/ 2059 w 173"/>
                <a:gd name="T7" fmla="*/ 0 h 98"/>
                <a:gd name="T8" fmla="*/ 0 w 173"/>
                <a:gd name="T9" fmla="*/ 1410 h 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3" h="98">
                  <a:moveTo>
                    <a:pt x="0" y="97"/>
                  </a:moveTo>
                  <a:cubicBezTo>
                    <a:pt x="4" y="98"/>
                    <a:pt x="4" y="98"/>
                    <a:pt x="4" y="98"/>
                  </a:cubicBezTo>
                  <a:cubicBezTo>
                    <a:pt x="26" y="54"/>
                    <a:pt x="93" y="17"/>
                    <a:pt x="173" y="4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91" y="14"/>
                    <a:pt x="23" y="51"/>
                    <a:pt x="0" y="97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8" name="Freeform 376">
              <a:extLst>
                <a:ext uri="{FF2B5EF4-FFF2-40B4-BE49-F238E27FC236}">
                  <a16:creationId xmlns:a16="http://schemas.microsoft.com/office/drawing/2014/main" id="{95ABE521-E9DC-45B6-9A63-4C16E1375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1954"/>
              <a:ext cx="387" cy="241"/>
            </a:xfrm>
            <a:custGeom>
              <a:avLst/>
              <a:gdLst>
                <a:gd name="T0" fmla="*/ 0 w 170"/>
                <a:gd name="T1" fmla="*/ 1417 h 99"/>
                <a:gd name="T2" fmla="*/ 46 w 170"/>
                <a:gd name="T3" fmla="*/ 1429 h 99"/>
                <a:gd name="T4" fmla="*/ 1994 w 170"/>
                <a:gd name="T5" fmla="*/ 12 h 99"/>
                <a:gd name="T6" fmla="*/ 2006 w 170"/>
                <a:gd name="T7" fmla="*/ 0 h 99"/>
                <a:gd name="T8" fmla="*/ 0 w 170"/>
                <a:gd name="T9" fmla="*/ 1417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99">
                  <a:moveTo>
                    <a:pt x="0" y="98"/>
                  </a:moveTo>
                  <a:cubicBezTo>
                    <a:pt x="4" y="99"/>
                    <a:pt x="4" y="99"/>
                    <a:pt x="4" y="99"/>
                  </a:cubicBezTo>
                  <a:cubicBezTo>
                    <a:pt x="17" y="48"/>
                    <a:pt x="72" y="13"/>
                    <a:pt x="169" y="1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71" y="12"/>
                    <a:pt x="14" y="45"/>
                    <a:pt x="0" y="98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69" name="Freeform 377">
              <a:extLst>
                <a:ext uri="{FF2B5EF4-FFF2-40B4-BE49-F238E27FC236}">
                  <a16:creationId xmlns:a16="http://schemas.microsoft.com/office/drawing/2014/main" id="{2CA39779-B9B5-4A24-AE79-F417DBC15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823"/>
              <a:ext cx="737" cy="212"/>
            </a:xfrm>
            <a:custGeom>
              <a:avLst/>
              <a:gdLst>
                <a:gd name="T0" fmla="*/ 0 w 323"/>
                <a:gd name="T1" fmla="*/ 100 h 87"/>
                <a:gd name="T2" fmla="*/ 0 w 323"/>
                <a:gd name="T3" fmla="*/ 100 h 87"/>
                <a:gd name="T4" fmla="*/ 954 w 323"/>
                <a:gd name="T5" fmla="*/ 41 h 87"/>
                <a:gd name="T6" fmla="*/ 1629 w 323"/>
                <a:gd name="T7" fmla="*/ 71 h 87"/>
                <a:gd name="T8" fmla="*/ 2291 w 323"/>
                <a:gd name="T9" fmla="*/ 244 h 87"/>
                <a:gd name="T10" fmla="*/ 3019 w 323"/>
                <a:gd name="T11" fmla="*/ 534 h 87"/>
                <a:gd name="T12" fmla="*/ 3801 w 323"/>
                <a:gd name="T13" fmla="*/ 1260 h 87"/>
                <a:gd name="T14" fmla="*/ 3838 w 323"/>
                <a:gd name="T15" fmla="*/ 1228 h 87"/>
                <a:gd name="T16" fmla="*/ 938 w 323"/>
                <a:gd name="T17" fmla="*/ 0 h 87"/>
                <a:gd name="T18" fmla="*/ 0 w 323"/>
                <a:gd name="T19" fmla="*/ 100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3" h="87"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26" y="3"/>
                    <a:pt x="54" y="3"/>
                    <a:pt x="80" y="3"/>
                  </a:cubicBezTo>
                  <a:cubicBezTo>
                    <a:pt x="98" y="3"/>
                    <a:pt x="118" y="3"/>
                    <a:pt x="137" y="5"/>
                  </a:cubicBezTo>
                  <a:cubicBezTo>
                    <a:pt x="157" y="8"/>
                    <a:pt x="174" y="13"/>
                    <a:pt x="193" y="17"/>
                  </a:cubicBezTo>
                  <a:cubicBezTo>
                    <a:pt x="214" y="23"/>
                    <a:pt x="236" y="29"/>
                    <a:pt x="254" y="37"/>
                  </a:cubicBezTo>
                  <a:cubicBezTo>
                    <a:pt x="283" y="50"/>
                    <a:pt x="305" y="67"/>
                    <a:pt x="320" y="87"/>
                  </a:cubicBezTo>
                  <a:cubicBezTo>
                    <a:pt x="323" y="85"/>
                    <a:pt x="323" y="85"/>
                    <a:pt x="323" y="85"/>
                  </a:cubicBezTo>
                  <a:cubicBezTo>
                    <a:pt x="281" y="26"/>
                    <a:pt x="170" y="0"/>
                    <a:pt x="79" y="0"/>
                  </a:cubicBezTo>
                  <a:cubicBezTo>
                    <a:pt x="53" y="0"/>
                    <a:pt x="26" y="2"/>
                    <a:pt x="0" y="7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0" name="Freeform 378">
              <a:extLst>
                <a:ext uri="{FF2B5EF4-FFF2-40B4-BE49-F238E27FC236}">
                  <a16:creationId xmlns:a16="http://schemas.microsoft.com/office/drawing/2014/main" id="{8F22B2A1-CEA9-4B5E-9B86-014638558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1791"/>
              <a:ext cx="265" cy="158"/>
            </a:xfrm>
            <a:custGeom>
              <a:avLst/>
              <a:gdLst>
                <a:gd name="T0" fmla="*/ 0 w 116"/>
                <a:gd name="T1" fmla="*/ 12 h 65"/>
                <a:gd name="T2" fmla="*/ 1346 w 116"/>
                <a:gd name="T3" fmla="*/ 933 h 65"/>
                <a:gd name="T4" fmla="*/ 1382 w 116"/>
                <a:gd name="T5" fmla="*/ 904 h 65"/>
                <a:gd name="T6" fmla="*/ 0 w 116"/>
                <a:gd name="T7" fmla="*/ 0 h 65"/>
                <a:gd name="T8" fmla="*/ 0 w 116"/>
                <a:gd name="T9" fmla="*/ 12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65">
                  <a:moveTo>
                    <a:pt x="0" y="1"/>
                  </a:moveTo>
                  <a:cubicBezTo>
                    <a:pt x="43" y="13"/>
                    <a:pt x="89" y="33"/>
                    <a:pt x="113" y="65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92" y="29"/>
                    <a:pt x="44" y="13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1" name="Freeform 379">
              <a:extLst>
                <a:ext uri="{FF2B5EF4-FFF2-40B4-BE49-F238E27FC236}">
                  <a16:creationId xmlns:a16="http://schemas.microsoft.com/office/drawing/2014/main" id="{14BA0FD5-B252-41C3-B845-EBA1016AB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9" y="1986"/>
              <a:ext cx="475" cy="199"/>
            </a:xfrm>
            <a:custGeom>
              <a:avLst/>
              <a:gdLst>
                <a:gd name="T0" fmla="*/ 11 w 208"/>
                <a:gd name="T1" fmla="*/ 12 h 82"/>
                <a:gd name="T2" fmla="*/ 1418 w 208"/>
                <a:gd name="T3" fmla="*/ 359 h 82"/>
                <a:gd name="T4" fmla="*/ 1873 w 208"/>
                <a:gd name="T5" fmla="*/ 590 h 82"/>
                <a:gd name="T6" fmla="*/ 2441 w 208"/>
                <a:gd name="T7" fmla="*/ 1172 h 82"/>
                <a:gd name="T8" fmla="*/ 2478 w 208"/>
                <a:gd name="T9" fmla="*/ 1143 h 82"/>
                <a:gd name="T10" fmla="*/ 0 w 208"/>
                <a:gd name="T11" fmla="*/ 0 h 82"/>
                <a:gd name="T12" fmla="*/ 11 w 208"/>
                <a:gd name="T13" fmla="*/ 12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8" h="82">
                  <a:moveTo>
                    <a:pt x="1" y="1"/>
                  </a:moveTo>
                  <a:cubicBezTo>
                    <a:pt x="39" y="4"/>
                    <a:pt x="81" y="11"/>
                    <a:pt x="119" y="25"/>
                  </a:cubicBezTo>
                  <a:cubicBezTo>
                    <a:pt x="132" y="30"/>
                    <a:pt x="146" y="35"/>
                    <a:pt x="157" y="41"/>
                  </a:cubicBezTo>
                  <a:cubicBezTo>
                    <a:pt x="178" y="52"/>
                    <a:pt x="193" y="66"/>
                    <a:pt x="205" y="82"/>
                  </a:cubicBezTo>
                  <a:cubicBezTo>
                    <a:pt x="208" y="80"/>
                    <a:pt x="208" y="80"/>
                    <a:pt x="208" y="80"/>
                  </a:cubicBezTo>
                  <a:cubicBezTo>
                    <a:pt x="170" y="27"/>
                    <a:pt x="75" y="6"/>
                    <a:pt x="0" y="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2" name="Freeform 380">
              <a:extLst>
                <a:ext uri="{FF2B5EF4-FFF2-40B4-BE49-F238E27FC236}">
                  <a16:creationId xmlns:a16="http://schemas.microsoft.com/office/drawing/2014/main" id="{55C70AD9-225B-41C6-B1A6-7AD855433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103"/>
              <a:ext cx="707" cy="343"/>
            </a:xfrm>
            <a:custGeom>
              <a:avLst/>
              <a:gdLst>
                <a:gd name="T0" fmla="*/ 0 w 310"/>
                <a:gd name="T1" fmla="*/ 173 h 141"/>
                <a:gd name="T2" fmla="*/ 0 w 310"/>
                <a:gd name="T3" fmla="*/ 173 h 141"/>
                <a:gd name="T4" fmla="*/ 2892 w 310"/>
                <a:gd name="T5" fmla="*/ 776 h 141"/>
                <a:gd name="T6" fmla="*/ 3631 w 310"/>
                <a:gd name="T7" fmla="*/ 2029 h 141"/>
                <a:gd name="T8" fmla="*/ 3676 w 310"/>
                <a:gd name="T9" fmla="*/ 2019 h 141"/>
                <a:gd name="T10" fmla="*/ 2917 w 310"/>
                <a:gd name="T11" fmla="*/ 722 h 141"/>
                <a:gd name="T12" fmla="*/ 0 w 310"/>
                <a:gd name="T13" fmla="*/ 173 h 1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" h="141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44" y="0"/>
                    <a:pt x="168" y="5"/>
                    <a:pt x="244" y="54"/>
                  </a:cubicBezTo>
                  <a:cubicBezTo>
                    <a:pt x="279" y="76"/>
                    <a:pt x="300" y="106"/>
                    <a:pt x="306" y="141"/>
                  </a:cubicBezTo>
                  <a:cubicBezTo>
                    <a:pt x="310" y="140"/>
                    <a:pt x="310" y="140"/>
                    <a:pt x="310" y="140"/>
                  </a:cubicBezTo>
                  <a:cubicBezTo>
                    <a:pt x="304" y="104"/>
                    <a:pt x="282" y="74"/>
                    <a:pt x="246" y="50"/>
                  </a:cubicBezTo>
                  <a:cubicBezTo>
                    <a:pt x="169" y="1"/>
                    <a:pt x="45" y="0"/>
                    <a:pt x="0" y="12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3" name="Freeform 381">
              <a:extLst>
                <a:ext uri="{FF2B5EF4-FFF2-40B4-BE49-F238E27FC236}">
                  <a16:creationId xmlns:a16="http://schemas.microsoft.com/office/drawing/2014/main" id="{1DE9A5C6-2F93-4448-80F3-CAAADB19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516"/>
              <a:ext cx="221" cy="159"/>
            </a:xfrm>
            <a:custGeom>
              <a:avLst/>
              <a:gdLst>
                <a:gd name="T0" fmla="*/ 0 w 97"/>
                <a:gd name="T1" fmla="*/ 0 h 65"/>
                <a:gd name="T2" fmla="*/ 1100 w 97"/>
                <a:gd name="T3" fmla="*/ 952 h 65"/>
                <a:gd name="T4" fmla="*/ 1148 w 97"/>
                <a:gd name="T5" fmla="*/ 939 h 65"/>
                <a:gd name="T6" fmla="*/ 0 w 97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65">
                  <a:moveTo>
                    <a:pt x="0" y="0"/>
                  </a:moveTo>
                  <a:cubicBezTo>
                    <a:pt x="35" y="6"/>
                    <a:pt x="88" y="32"/>
                    <a:pt x="93" y="65"/>
                  </a:cubicBezTo>
                  <a:cubicBezTo>
                    <a:pt x="97" y="64"/>
                    <a:pt x="97" y="64"/>
                    <a:pt x="97" y="64"/>
                  </a:cubicBezTo>
                  <a:cubicBezTo>
                    <a:pt x="92" y="30"/>
                    <a:pt x="36" y="6"/>
                    <a:pt x="0" y="0"/>
                  </a:cubicBezTo>
                  <a:close/>
                </a:path>
              </a:pathLst>
            </a:custGeom>
            <a:solidFill>
              <a:srgbClr val="D594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4" name="Freeform 382">
              <a:extLst>
                <a:ext uri="{FF2B5EF4-FFF2-40B4-BE49-F238E27FC236}">
                  <a16:creationId xmlns:a16="http://schemas.microsoft.com/office/drawing/2014/main" id="{62510E6C-0A4A-4E41-A614-6D4CE3A8BA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96" y="894"/>
              <a:ext cx="1962" cy="2756"/>
            </a:xfrm>
            <a:custGeom>
              <a:avLst/>
              <a:gdLst>
                <a:gd name="T0" fmla="*/ 0 w 860"/>
                <a:gd name="T1" fmla="*/ 15704 h 1133"/>
                <a:gd name="T2" fmla="*/ 167 w 860"/>
                <a:gd name="T3" fmla="*/ 15833 h 1133"/>
                <a:gd name="T4" fmla="*/ 2872 w 860"/>
                <a:gd name="T5" fmla="*/ 15787 h 1133"/>
                <a:gd name="T6" fmla="*/ 2863 w 860"/>
                <a:gd name="T7" fmla="*/ 15804 h 1133"/>
                <a:gd name="T8" fmla="*/ 4049 w 860"/>
                <a:gd name="T9" fmla="*/ 15432 h 1133"/>
                <a:gd name="T10" fmla="*/ 4654 w 860"/>
                <a:gd name="T11" fmla="*/ 15242 h 1133"/>
                <a:gd name="T12" fmla="*/ 5106 w 860"/>
                <a:gd name="T13" fmla="*/ 15213 h 1133"/>
                <a:gd name="T14" fmla="*/ 5106 w 860"/>
                <a:gd name="T15" fmla="*/ 15213 h 1133"/>
                <a:gd name="T16" fmla="*/ 6043 w 860"/>
                <a:gd name="T17" fmla="*/ 15242 h 1133"/>
                <a:gd name="T18" fmla="*/ 7339 w 860"/>
                <a:gd name="T19" fmla="*/ 15787 h 1133"/>
                <a:gd name="T20" fmla="*/ 7339 w 860"/>
                <a:gd name="T21" fmla="*/ 15787 h 1133"/>
                <a:gd name="T22" fmla="*/ 10045 w 860"/>
                <a:gd name="T23" fmla="*/ 15833 h 1133"/>
                <a:gd name="T24" fmla="*/ 10212 w 860"/>
                <a:gd name="T25" fmla="*/ 15716 h 1133"/>
                <a:gd name="T26" fmla="*/ 0 w 860"/>
                <a:gd name="T27" fmla="*/ 9847 h 1133"/>
                <a:gd name="T28" fmla="*/ 0 w 860"/>
                <a:gd name="T29" fmla="*/ 9847 h 1133"/>
                <a:gd name="T30" fmla="*/ 10212 w 860"/>
                <a:gd name="T31" fmla="*/ 8579 h 1133"/>
                <a:gd name="T32" fmla="*/ 9155 w 860"/>
                <a:gd name="T33" fmla="*/ 8793 h 1133"/>
                <a:gd name="T34" fmla="*/ 9037 w 860"/>
                <a:gd name="T35" fmla="*/ 8840 h 1133"/>
                <a:gd name="T36" fmla="*/ 9000 w 860"/>
                <a:gd name="T37" fmla="*/ 8793 h 1133"/>
                <a:gd name="T38" fmla="*/ 9000 w 860"/>
                <a:gd name="T39" fmla="*/ 8691 h 1133"/>
                <a:gd name="T40" fmla="*/ 9071 w 860"/>
                <a:gd name="T41" fmla="*/ 7543 h 1133"/>
                <a:gd name="T42" fmla="*/ 9107 w 860"/>
                <a:gd name="T43" fmla="*/ 5167 h 1133"/>
                <a:gd name="T44" fmla="*/ 9082 w 860"/>
                <a:gd name="T45" fmla="*/ 2924 h 1133"/>
                <a:gd name="T46" fmla="*/ 9082 w 860"/>
                <a:gd name="T47" fmla="*/ 2924 h 1133"/>
                <a:gd name="T48" fmla="*/ 8099 w 860"/>
                <a:gd name="T49" fmla="*/ 851 h 1133"/>
                <a:gd name="T50" fmla="*/ 5106 w 860"/>
                <a:gd name="T51" fmla="*/ 0 h 1133"/>
                <a:gd name="T52" fmla="*/ 5106 w 860"/>
                <a:gd name="T53" fmla="*/ 0 h 1133"/>
                <a:gd name="T54" fmla="*/ 2113 w 860"/>
                <a:gd name="T55" fmla="*/ 851 h 1133"/>
                <a:gd name="T56" fmla="*/ 1129 w 860"/>
                <a:gd name="T57" fmla="*/ 2924 h 1133"/>
                <a:gd name="T58" fmla="*/ 1129 w 860"/>
                <a:gd name="T59" fmla="*/ 2924 h 1133"/>
                <a:gd name="T60" fmla="*/ 1113 w 860"/>
                <a:gd name="T61" fmla="*/ 3515 h 1133"/>
                <a:gd name="T62" fmla="*/ 1104 w 860"/>
                <a:gd name="T63" fmla="*/ 7295 h 1133"/>
                <a:gd name="T64" fmla="*/ 1223 w 860"/>
                <a:gd name="T65" fmla="*/ 8881 h 1133"/>
                <a:gd name="T66" fmla="*/ 1129 w 860"/>
                <a:gd name="T67" fmla="*/ 8910 h 1133"/>
                <a:gd name="T68" fmla="*/ 0 w 860"/>
                <a:gd name="T69" fmla="*/ 8550 h 1133"/>
                <a:gd name="T70" fmla="*/ 10212 w 860"/>
                <a:gd name="T71" fmla="*/ 9847 h 1133"/>
                <a:gd name="T72" fmla="*/ 10212 w 860"/>
                <a:gd name="T73" fmla="*/ 9847 h 11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860" h="1133">
                  <a:moveTo>
                    <a:pt x="0" y="1091"/>
                  </a:moveTo>
                  <a:cubicBezTo>
                    <a:pt x="5" y="1097"/>
                    <a:pt x="10" y="1098"/>
                    <a:pt x="14" y="1100"/>
                  </a:cubicBezTo>
                  <a:cubicBezTo>
                    <a:pt x="102" y="1133"/>
                    <a:pt x="190" y="1123"/>
                    <a:pt x="242" y="1097"/>
                  </a:cubicBezTo>
                  <a:cubicBezTo>
                    <a:pt x="241" y="1098"/>
                    <a:pt x="241" y="1098"/>
                    <a:pt x="241" y="1098"/>
                  </a:cubicBezTo>
                  <a:cubicBezTo>
                    <a:pt x="270" y="1083"/>
                    <a:pt x="304" y="1079"/>
                    <a:pt x="341" y="1072"/>
                  </a:cubicBezTo>
                  <a:cubicBezTo>
                    <a:pt x="358" y="1069"/>
                    <a:pt x="375" y="1060"/>
                    <a:pt x="392" y="1059"/>
                  </a:cubicBezTo>
                  <a:cubicBezTo>
                    <a:pt x="405" y="1058"/>
                    <a:pt x="418" y="1057"/>
                    <a:pt x="430" y="1057"/>
                  </a:cubicBezTo>
                  <a:cubicBezTo>
                    <a:pt x="430" y="1057"/>
                    <a:pt x="430" y="1057"/>
                    <a:pt x="430" y="1057"/>
                  </a:cubicBezTo>
                  <a:cubicBezTo>
                    <a:pt x="454" y="1057"/>
                    <a:pt x="484" y="1055"/>
                    <a:pt x="509" y="1059"/>
                  </a:cubicBezTo>
                  <a:cubicBezTo>
                    <a:pt x="550" y="1065"/>
                    <a:pt x="586" y="1081"/>
                    <a:pt x="618" y="1097"/>
                  </a:cubicBezTo>
                  <a:cubicBezTo>
                    <a:pt x="618" y="1097"/>
                    <a:pt x="618" y="1097"/>
                    <a:pt x="618" y="1097"/>
                  </a:cubicBezTo>
                  <a:cubicBezTo>
                    <a:pt x="670" y="1123"/>
                    <a:pt x="758" y="1133"/>
                    <a:pt x="846" y="1100"/>
                  </a:cubicBezTo>
                  <a:cubicBezTo>
                    <a:pt x="851" y="1098"/>
                    <a:pt x="856" y="1095"/>
                    <a:pt x="860" y="1092"/>
                  </a:cubicBezTo>
                  <a:moveTo>
                    <a:pt x="0" y="684"/>
                  </a:moveTo>
                  <a:cubicBezTo>
                    <a:pt x="0" y="684"/>
                    <a:pt x="0" y="684"/>
                    <a:pt x="0" y="684"/>
                  </a:cubicBezTo>
                  <a:moveTo>
                    <a:pt x="860" y="596"/>
                  </a:moveTo>
                  <a:cubicBezTo>
                    <a:pt x="838" y="596"/>
                    <a:pt x="797" y="601"/>
                    <a:pt x="771" y="611"/>
                  </a:cubicBezTo>
                  <a:cubicBezTo>
                    <a:pt x="767" y="612"/>
                    <a:pt x="764" y="613"/>
                    <a:pt x="761" y="614"/>
                  </a:cubicBezTo>
                  <a:cubicBezTo>
                    <a:pt x="760" y="615"/>
                    <a:pt x="759" y="613"/>
                    <a:pt x="758" y="611"/>
                  </a:cubicBezTo>
                  <a:cubicBezTo>
                    <a:pt x="758" y="609"/>
                    <a:pt x="757" y="606"/>
                    <a:pt x="758" y="604"/>
                  </a:cubicBezTo>
                  <a:cubicBezTo>
                    <a:pt x="761" y="579"/>
                    <a:pt x="762" y="564"/>
                    <a:pt x="764" y="524"/>
                  </a:cubicBezTo>
                  <a:cubicBezTo>
                    <a:pt x="766" y="480"/>
                    <a:pt x="768" y="411"/>
                    <a:pt x="767" y="359"/>
                  </a:cubicBezTo>
                  <a:cubicBezTo>
                    <a:pt x="765" y="321"/>
                    <a:pt x="765" y="203"/>
                    <a:pt x="765" y="203"/>
                  </a:cubicBezTo>
                  <a:cubicBezTo>
                    <a:pt x="765" y="203"/>
                    <a:pt x="765" y="203"/>
                    <a:pt x="765" y="203"/>
                  </a:cubicBezTo>
                  <a:cubicBezTo>
                    <a:pt x="765" y="135"/>
                    <a:pt x="729" y="90"/>
                    <a:pt x="682" y="59"/>
                  </a:cubicBezTo>
                  <a:cubicBezTo>
                    <a:pt x="610" y="12"/>
                    <a:pt x="505" y="0"/>
                    <a:pt x="430" y="0"/>
                  </a:cubicBezTo>
                  <a:cubicBezTo>
                    <a:pt x="430" y="0"/>
                    <a:pt x="430" y="0"/>
                    <a:pt x="430" y="0"/>
                  </a:cubicBezTo>
                  <a:cubicBezTo>
                    <a:pt x="355" y="0"/>
                    <a:pt x="251" y="12"/>
                    <a:pt x="178" y="59"/>
                  </a:cubicBezTo>
                  <a:cubicBezTo>
                    <a:pt x="131" y="90"/>
                    <a:pt x="95" y="135"/>
                    <a:pt x="95" y="203"/>
                  </a:cubicBezTo>
                  <a:cubicBezTo>
                    <a:pt x="95" y="203"/>
                    <a:pt x="95" y="203"/>
                    <a:pt x="95" y="203"/>
                  </a:cubicBezTo>
                  <a:cubicBezTo>
                    <a:pt x="94" y="244"/>
                    <a:pt x="94" y="244"/>
                    <a:pt x="94" y="244"/>
                  </a:cubicBezTo>
                  <a:cubicBezTo>
                    <a:pt x="90" y="332"/>
                    <a:pt x="91" y="431"/>
                    <a:pt x="93" y="507"/>
                  </a:cubicBezTo>
                  <a:cubicBezTo>
                    <a:pt x="94" y="568"/>
                    <a:pt x="101" y="592"/>
                    <a:pt x="103" y="617"/>
                  </a:cubicBezTo>
                  <a:cubicBezTo>
                    <a:pt x="105" y="623"/>
                    <a:pt x="98" y="621"/>
                    <a:pt x="95" y="619"/>
                  </a:cubicBezTo>
                  <a:cubicBezTo>
                    <a:pt x="70" y="608"/>
                    <a:pt x="36" y="593"/>
                    <a:pt x="0" y="594"/>
                  </a:cubicBezTo>
                  <a:moveTo>
                    <a:pt x="860" y="684"/>
                  </a:moveTo>
                  <a:cubicBezTo>
                    <a:pt x="860" y="684"/>
                    <a:pt x="860" y="684"/>
                    <a:pt x="860" y="684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5" name="Freeform 383">
              <a:extLst>
                <a:ext uri="{FF2B5EF4-FFF2-40B4-BE49-F238E27FC236}">
                  <a16:creationId xmlns:a16="http://schemas.microsoft.com/office/drawing/2014/main" id="{24A99C73-8954-4562-82CC-D678522297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93" y="3460"/>
              <a:ext cx="235" cy="93"/>
            </a:xfrm>
            <a:custGeom>
              <a:avLst/>
              <a:gdLst>
                <a:gd name="T0" fmla="*/ 167 w 103"/>
                <a:gd name="T1" fmla="*/ 12 h 38"/>
                <a:gd name="T2" fmla="*/ 11 w 103"/>
                <a:gd name="T3" fmla="*/ 12 h 38"/>
                <a:gd name="T4" fmla="*/ 0 w 103"/>
                <a:gd name="T5" fmla="*/ 29 h 38"/>
                <a:gd name="T6" fmla="*/ 0 w 103"/>
                <a:gd name="T7" fmla="*/ 29 h 38"/>
                <a:gd name="T8" fmla="*/ 94 w 103"/>
                <a:gd name="T9" fmla="*/ 306 h 38"/>
                <a:gd name="T10" fmla="*/ 297 w 103"/>
                <a:gd name="T11" fmla="*/ 438 h 38"/>
                <a:gd name="T12" fmla="*/ 381 w 103"/>
                <a:gd name="T13" fmla="*/ 467 h 38"/>
                <a:gd name="T14" fmla="*/ 714 w 103"/>
                <a:gd name="T15" fmla="*/ 546 h 38"/>
                <a:gd name="T16" fmla="*/ 1011 w 103"/>
                <a:gd name="T17" fmla="*/ 414 h 38"/>
                <a:gd name="T18" fmla="*/ 1011 w 103"/>
                <a:gd name="T19" fmla="*/ 396 h 38"/>
                <a:gd name="T20" fmla="*/ 1223 w 103"/>
                <a:gd name="T21" fmla="*/ 162 h 38"/>
                <a:gd name="T22" fmla="*/ 1223 w 103"/>
                <a:gd name="T23" fmla="*/ 144 h 38"/>
                <a:gd name="T24" fmla="*/ 1214 w 103"/>
                <a:gd name="T25" fmla="*/ 132 h 38"/>
                <a:gd name="T26" fmla="*/ 853 w 103"/>
                <a:gd name="T27" fmla="*/ 42 h 38"/>
                <a:gd name="T28" fmla="*/ 853 w 103"/>
                <a:gd name="T29" fmla="*/ 42 h 38"/>
                <a:gd name="T30" fmla="*/ 167 w 103"/>
                <a:gd name="T31" fmla="*/ 12 h 38"/>
                <a:gd name="T32" fmla="*/ 167 w 103"/>
                <a:gd name="T33" fmla="*/ 42 h 38"/>
                <a:gd name="T34" fmla="*/ 844 w 103"/>
                <a:gd name="T35" fmla="*/ 71 h 38"/>
                <a:gd name="T36" fmla="*/ 844 w 103"/>
                <a:gd name="T37" fmla="*/ 71 h 38"/>
                <a:gd name="T38" fmla="*/ 1223 w 103"/>
                <a:gd name="T39" fmla="*/ 162 h 38"/>
                <a:gd name="T40" fmla="*/ 999 w 103"/>
                <a:gd name="T41" fmla="*/ 365 h 38"/>
                <a:gd name="T42" fmla="*/ 999 w 103"/>
                <a:gd name="T43" fmla="*/ 384 h 38"/>
                <a:gd name="T44" fmla="*/ 714 w 103"/>
                <a:gd name="T45" fmla="*/ 514 h 38"/>
                <a:gd name="T46" fmla="*/ 381 w 103"/>
                <a:gd name="T47" fmla="*/ 438 h 38"/>
                <a:gd name="T48" fmla="*/ 308 w 103"/>
                <a:gd name="T49" fmla="*/ 414 h 38"/>
                <a:gd name="T50" fmla="*/ 110 w 103"/>
                <a:gd name="T51" fmla="*/ 281 h 38"/>
                <a:gd name="T52" fmla="*/ 0 w 103"/>
                <a:gd name="T53" fmla="*/ 59 h 38"/>
                <a:gd name="T54" fmla="*/ 167 w 103"/>
                <a:gd name="T55" fmla="*/ 42 h 3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03" h="38">
                  <a:moveTo>
                    <a:pt x="14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9"/>
                    <a:pt x="4" y="15"/>
                    <a:pt x="8" y="21"/>
                  </a:cubicBezTo>
                  <a:cubicBezTo>
                    <a:pt x="12" y="25"/>
                    <a:pt x="19" y="28"/>
                    <a:pt x="25" y="30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41" y="36"/>
                    <a:pt x="48" y="38"/>
                    <a:pt x="60" y="37"/>
                  </a:cubicBezTo>
                  <a:cubicBezTo>
                    <a:pt x="70" y="37"/>
                    <a:pt x="77" y="32"/>
                    <a:pt x="85" y="28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93" y="23"/>
                    <a:pt x="100" y="18"/>
                    <a:pt x="103" y="11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3" y="9"/>
                    <a:pt x="103" y="9"/>
                    <a:pt x="102" y="9"/>
                  </a:cubicBezTo>
                  <a:cubicBezTo>
                    <a:pt x="92" y="6"/>
                    <a:pt x="82" y="4"/>
                    <a:pt x="72" y="3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54" y="0"/>
                    <a:pt x="33" y="0"/>
                    <a:pt x="14" y="1"/>
                  </a:cubicBezTo>
                  <a:close/>
                  <a:moveTo>
                    <a:pt x="14" y="3"/>
                  </a:moveTo>
                  <a:cubicBezTo>
                    <a:pt x="33" y="2"/>
                    <a:pt x="53" y="2"/>
                    <a:pt x="71" y="5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81" y="6"/>
                    <a:pt x="93" y="8"/>
                    <a:pt x="103" y="11"/>
                  </a:cubicBezTo>
                  <a:cubicBezTo>
                    <a:pt x="100" y="17"/>
                    <a:pt x="91" y="21"/>
                    <a:pt x="84" y="25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76" y="30"/>
                    <a:pt x="69" y="35"/>
                    <a:pt x="60" y="35"/>
                  </a:cubicBezTo>
                  <a:cubicBezTo>
                    <a:pt x="49" y="36"/>
                    <a:pt x="41" y="34"/>
                    <a:pt x="32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6"/>
                    <a:pt x="13" y="23"/>
                    <a:pt x="9" y="19"/>
                  </a:cubicBezTo>
                  <a:cubicBezTo>
                    <a:pt x="6" y="15"/>
                    <a:pt x="2" y="10"/>
                    <a:pt x="0" y="4"/>
                  </a:cubicBezTo>
                  <a:cubicBezTo>
                    <a:pt x="3" y="4"/>
                    <a:pt x="14" y="3"/>
                    <a:pt x="1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6" name="Freeform 384">
              <a:extLst>
                <a:ext uri="{FF2B5EF4-FFF2-40B4-BE49-F238E27FC236}">
                  <a16:creationId xmlns:a16="http://schemas.microsoft.com/office/drawing/2014/main" id="{A5FECEFE-F78C-41DB-9152-274F3C73F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9" y="1066"/>
              <a:ext cx="1177" cy="2499"/>
            </a:xfrm>
            <a:custGeom>
              <a:avLst/>
              <a:gdLst>
                <a:gd name="T0" fmla="*/ 1604 w 516"/>
                <a:gd name="T1" fmla="*/ 11943 h 1027"/>
                <a:gd name="T2" fmla="*/ 1296 w 516"/>
                <a:gd name="T3" fmla="*/ 14335 h 1027"/>
                <a:gd name="T4" fmla="*/ 833 w 516"/>
                <a:gd name="T5" fmla="*/ 14785 h 1027"/>
                <a:gd name="T6" fmla="*/ 817 w 516"/>
                <a:gd name="T7" fmla="*/ 14797 h 1027"/>
                <a:gd name="T8" fmla="*/ 2003 w 516"/>
                <a:gd name="T9" fmla="*/ 14425 h 1027"/>
                <a:gd name="T10" fmla="*/ 2612 w 516"/>
                <a:gd name="T11" fmla="*/ 14235 h 1027"/>
                <a:gd name="T12" fmla="*/ 3066 w 516"/>
                <a:gd name="T13" fmla="*/ 14203 h 1027"/>
                <a:gd name="T14" fmla="*/ 3066 w 516"/>
                <a:gd name="T15" fmla="*/ 14203 h 1027"/>
                <a:gd name="T16" fmla="*/ 4001 w 516"/>
                <a:gd name="T17" fmla="*/ 14235 h 1027"/>
                <a:gd name="T18" fmla="*/ 5292 w 516"/>
                <a:gd name="T19" fmla="*/ 14785 h 1027"/>
                <a:gd name="T20" fmla="*/ 5292 w 516"/>
                <a:gd name="T21" fmla="*/ 14785 h 1027"/>
                <a:gd name="T22" fmla="*/ 4845 w 516"/>
                <a:gd name="T23" fmla="*/ 14335 h 1027"/>
                <a:gd name="T24" fmla="*/ 4532 w 516"/>
                <a:gd name="T25" fmla="*/ 11468 h 1027"/>
                <a:gd name="T26" fmla="*/ 4521 w 516"/>
                <a:gd name="T27" fmla="*/ 10054 h 1027"/>
                <a:gd name="T28" fmla="*/ 5365 w 516"/>
                <a:gd name="T29" fmla="*/ 8886 h 1027"/>
                <a:gd name="T30" fmla="*/ 5837 w 516"/>
                <a:gd name="T31" fmla="*/ 7894 h 1027"/>
                <a:gd name="T32" fmla="*/ 5853 w 516"/>
                <a:gd name="T33" fmla="*/ 7407 h 1027"/>
                <a:gd name="T34" fmla="*/ 5958 w 516"/>
                <a:gd name="T35" fmla="*/ 6986 h 1027"/>
                <a:gd name="T36" fmla="*/ 5837 w 516"/>
                <a:gd name="T37" fmla="*/ 6383 h 1027"/>
                <a:gd name="T38" fmla="*/ 5994 w 516"/>
                <a:gd name="T39" fmla="*/ 5962 h 1027"/>
                <a:gd name="T40" fmla="*/ 5853 w 516"/>
                <a:gd name="T41" fmla="*/ 5477 h 1027"/>
                <a:gd name="T42" fmla="*/ 5994 w 516"/>
                <a:gd name="T43" fmla="*/ 5115 h 1027"/>
                <a:gd name="T44" fmla="*/ 5910 w 516"/>
                <a:gd name="T45" fmla="*/ 4382 h 1027"/>
                <a:gd name="T46" fmla="*/ 6097 w 516"/>
                <a:gd name="T47" fmla="*/ 3599 h 1027"/>
                <a:gd name="T48" fmla="*/ 6015 w 516"/>
                <a:gd name="T49" fmla="*/ 3098 h 1027"/>
                <a:gd name="T50" fmla="*/ 6113 w 516"/>
                <a:gd name="T51" fmla="*/ 2482 h 1027"/>
                <a:gd name="T52" fmla="*/ 6088 w 516"/>
                <a:gd name="T53" fmla="*/ 2049 h 1027"/>
                <a:gd name="T54" fmla="*/ 6125 w 516"/>
                <a:gd name="T55" fmla="*/ 1900 h 1027"/>
                <a:gd name="T56" fmla="*/ 6125 w 516"/>
                <a:gd name="T57" fmla="*/ 1900 h 1027"/>
                <a:gd name="T58" fmla="*/ 3066 w 516"/>
                <a:gd name="T59" fmla="*/ 0 h 1027"/>
                <a:gd name="T60" fmla="*/ 0 w 516"/>
                <a:gd name="T61" fmla="*/ 1900 h 1027"/>
                <a:gd name="T62" fmla="*/ 0 w 516"/>
                <a:gd name="T63" fmla="*/ 1900 h 1027"/>
                <a:gd name="T64" fmla="*/ 0 w 516"/>
                <a:gd name="T65" fmla="*/ 2837 h 1027"/>
                <a:gd name="T66" fmla="*/ 119 w 516"/>
                <a:gd name="T67" fmla="*/ 3387 h 1027"/>
                <a:gd name="T68" fmla="*/ 0 w 516"/>
                <a:gd name="T69" fmla="*/ 3759 h 1027"/>
                <a:gd name="T70" fmla="*/ 119 w 516"/>
                <a:gd name="T71" fmla="*/ 4103 h 1027"/>
                <a:gd name="T72" fmla="*/ 73 w 516"/>
                <a:gd name="T73" fmla="*/ 4453 h 1027"/>
                <a:gd name="T74" fmla="*/ 240 w 516"/>
                <a:gd name="T75" fmla="*/ 5115 h 1027"/>
                <a:gd name="T76" fmla="*/ 73 w 516"/>
                <a:gd name="T77" fmla="*/ 5689 h 1027"/>
                <a:gd name="T78" fmla="*/ 260 w 516"/>
                <a:gd name="T79" fmla="*/ 6151 h 1027"/>
                <a:gd name="T80" fmla="*/ 167 w 516"/>
                <a:gd name="T81" fmla="*/ 6986 h 1027"/>
                <a:gd name="T82" fmla="*/ 712 w 516"/>
                <a:gd name="T83" fmla="*/ 8833 h 1027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16" h="1027">
                  <a:moveTo>
                    <a:pt x="135" y="829"/>
                  </a:moveTo>
                  <a:cubicBezTo>
                    <a:pt x="137" y="877"/>
                    <a:pt x="141" y="947"/>
                    <a:pt x="109" y="995"/>
                  </a:cubicBezTo>
                  <a:cubicBezTo>
                    <a:pt x="101" y="1007"/>
                    <a:pt x="87" y="1017"/>
                    <a:pt x="70" y="1026"/>
                  </a:cubicBezTo>
                  <a:cubicBezTo>
                    <a:pt x="69" y="1027"/>
                    <a:pt x="69" y="1027"/>
                    <a:pt x="69" y="1027"/>
                  </a:cubicBezTo>
                  <a:cubicBezTo>
                    <a:pt x="98" y="1012"/>
                    <a:pt x="132" y="1008"/>
                    <a:pt x="169" y="1001"/>
                  </a:cubicBezTo>
                  <a:cubicBezTo>
                    <a:pt x="186" y="998"/>
                    <a:pt x="203" y="989"/>
                    <a:pt x="220" y="988"/>
                  </a:cubicBezTo>
                  <a:cubicBezTo>
                    <a:pt x="233" y="987"/>
                    <a:pt x="246" y="986"/>
                    <a:pt x="258" y="986"/>
                  </a:cubicBezTo>
                  <a:cubicBezTo>
                    <a:pt x="258" y="986"/>
                    <a:pt x="258" y="986"/>
                    <a:pt x="258" y="986"/>
                  </a:cubicBezTo>
                  <a:cubicBezTo>
                    <a:pt x="282" y="986"/>
                    <a:pt x="312" y="984"/>
                    <a:pt x="337" y="988"/>
                  </a:cubicBezTo>
                  <a:cubicBezTo>
                    <a:pt x="378" y="994"/>
                    <a:pt x="414" y="1010"/>
                    <a:pt x="446" y="1026"/>
                  </a:cubicBezTo>
                  <a:cubicBezTo>
                    <a:pt x="446" y="1026"/>
                    <a:pt x="446" y="1026"/>
                    <a:pt x="446" y="1026"/>
                  </a:cubicBezTo>
                  <a:cubicBezTo>
                    <a:pt x="429" y="1017"/>
                    <a:pt x="415" y="1006"/>
                    <a:pt x="408" y="995"/>
                  </a:cubicBezTo>
                  <a:cubicBezTo>
                    <a:pt x="366" y="933"/>
                    <a:pt x="384" y="836"/>
                    <a:pt x="382" y="796"/>
                  </a:cubicBezTo>
                  <a:cubicBezTo>
                    <a:pt x="380" y="756"/>
                    <a:pt x="369" y="733"/>
                    <a:pt x="381" y="698"/>
                  </a:cubicBezTo>
                  <a:cubicBezTo>
                    <a:pt x="396" y="654"/>
                    <a:pt x="408" y="665"/>
                    <a:pt x="452" y="617"/>
                  </a:cubicBezTo>
                  <a:cubicBezTo>
                    <a:pt x="473" y="595"/>
                    <a:pt x="485" y="570"/>
                    <a:pt x="492" y="548"/>
                  </a:cubicBezTo>
                  <a:cubicBezTo>
                    <a:pt x="496" y="537"/>
                    <a:pt x="491" y="524"/>
                    <a:pt x="493" y="514"/>
                  </a:cubicBezTo>
                  <a:cubicBezTo>
                    <a:pt x="495" y="502"/>
                    <a:pt x="502" y="493"/>
                    <a:pt x="502" y="485"/>
                  </a:cubicBezTo>
                  <a:cubicBezTo>
                    <a:pt x="504" y="457"/>
                    <a:pt x="494" y="460"/>
                    <a:pt x="492" y="443"/>
                  </a:cubicBezTo>
                  <a:cubicBezTo>
                    <a:pt x="490" y="426"/>
                    <a:pt x="503" y="430"/>
                    <a:pt x="505" y="414"/>
                  </a:cubicBezTo>
                  <a:cubicBezTo>
                    <a:pt x="507" y="398"/>
                    <a:pt x="493" y="394"/>
                    <a:pt x="493" y="380"/>
                  </a:cubicBezTo>
                  <a:cubicBezTo>
                    <a:pt x="493" y="366"/>
                    <a:pt x="505" y="369"/>
                    <a:pt x="505" y="355"/>
                  </a:cubicBezTo>
                  <a:cubicBezTo>
                    <a:pt x="505" y="336"/>
                    <a:pt x="498" y="321"/>
                    <a:pt x="498" y="304"/>
                  </a:cubicBezTo>
                  <a:cubicBezTo>
                    <a:pt x="498" y="287"/>
                    <a:pt x="515" y="263"/>
                    <a:pt x="514" y="250"/>
                  </a:cubicBezTo>
                  <a:cubicBezTo>
                    <a:pt x="513" y="236"/>
                    <a:pt x="507" y="227"/>
                    <a:pt x="507" y="215"/>
                  </a:cubicBezTo>
                  <a:cubicBezTo>
                    <a:pt x="507" y="203"/>
                    <a:pt x="515" y="186"/>
                    <a:pt x="515" y="172"/>
                  </a:cubicBezTo>
                  <a:cubicBezTo>
                    <a:pt x="515" y="158"/>
                    <a:pt x="512" y="148"/>
                    <a:pt x="513" y="142"/>
                  </a:cubicBezTo>
                  <a:cubicBezTo>
                    <a:pt x="514" y="138"/>
                    <a:pt x="516" y="135"/>
                    <a:pt x="516" y="132"/>
                  </a:cubicBezTo>
                  <a:cubicBezTo>
                    <a:pt x="516" y="132"/>
                    <a:pt x="516" y="132"/>
                    <a:pt x="516" y="132"/>
                  </a:cubicBezTo>
                  <a:cubicBezTo>
                    <a:pt x="516" y="45"/>
                    <a:pt x="378" y="0"/>
                    <a:pt x="258" y="0"/>
                  </a:cubicBezTo>
                  <a:cubicBezTo>
                    <a:pt x="139" y="0"/>
                    <a:pt x="0" y="45"/>
                    <a:pt x="0" y="132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0" y="215"/>
                    <a:pt x="10" y="211"/>
                    <a:pt x="10" y="235"/>
                  </a:cubicBezTo>
                  <a:cubicBezTo>
                    <a:pt x="10" y="252"/>
                    <a:pt x="0" y="247"/>
                    <a:pt x="0" y="261"/>
                  </a:cubicBezTo>
                  <a:cubicBezTo>
                    <a:pt x="0" y="275"/>
                    <a:pt x="9" y="270"/>
                    <a:pt x="10" y="285"/>
                  </a:cubicBezTo>
                  <a:cubicBezTo>
                    <a:pt x="12" y="299"/>
                    <a:pt x="3" y="296"/>
                    <a:pt x="6" y="309"/>
                  </a:cubicBezTo>
                  <a:cubicBezTo>
                    <a:pt x="6" y="329"/>
                    <a:pt x="20" y="337"/>
                    <a:pt x="20" y="355"/>
                  </a:cubicBezTo>
                  <a:cubicBezTo>
                    <a:pt x="20" y="373"/>
                    <a:pt x="4" y="377"/>
                    <a:pt x="6" y="395"/>
                  </a:cubicBezTo>
                  <a:cubicBezTo>
                    <a:pt x="8" y="413"/>
                    <a:pt x="22" y="409"/>
                    <a:pt x="22" y="427"/>
                  </a:cubicBezTo>
                  <a:cubicBezTo>
                    <a:pt x="22" y="445"/>
                    <a:pt x="14" y="457"/>
                    <a:pt x="14" y="485"/>
                  </a:cubicBezTo>
                  <a:cubicBezTo>
                    <a:pt x="14" y="512"/>
                    <a:pt x="20" y="566"/>
                    <a:pt x="60" y="613"/>
                  </a:cubicBezTo>
                </a:path>
              </a:pathLst>
            </a:custGeom>
            <a:noFill/>
            <a:ln w="1428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7" name="Freeform 385">
              <a:extLst>
                <a:ext uri="{FF2B5EF4-FFF2-40B4-BE49-F238E27FC236}">
                  <a16:creationId xmlns:a16="http://schemas.microsoft.com/office/drawing/2014/main" id="{48398928-7C53-4FD4-AD87-26A52379A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940"/>
              <a:ext cx="12" cy="153"/>
            </a:xfrm>
            <a:custGeom>
              <a:avLst/>
              <a:gdLst>
                <a:gd name="T0" fmla="*/ 12 w 5"/>
                <a:gd name="T1" fmla="*/ 0 h 63"/>
                <a:gd name="T2" fmla="*/ 41 w 5"/>
                <a:gd name="T3" fmla="*/ 590 h 63"/>
                <a:gd name="T4" fmla="*/ 0 w 5"/>
                <a:gd name="T5" fmla="*/ 903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3">
                  <a:moveTo>
                    <a:pt x="1" y="0"/>
                  </a:moveTo>
                  <a:cubicBezTo>
                    <a:pt x="4" y="12"/>
                    <a:pt x="5" y="28"/>
                    <a:pt x="3" y="41"/>
                  </a:cubicBezTo>
                  <a:cubicBezTo>
                    <a:pt x="1" y="48"/>
                    <a:pt x="0" y="55"/>
                    <a:pt x="0" y="63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8" name="Freeform 386">
              <a:extLst>
                <a:ext uri="{FF2B5EF4-FFF2-40B4-BE49-F238E27FC236}">
                  <a16:creationId xmlns:a16="http://schemas.microsoft.com/office/drawing/2014/main" id="{CFB8B2AD-3926-43C7-B9E6-1C3CF98AA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674"/>
              <a:ext cx="31" cy="193"/>
            </a:xfrm>
            <a:custGeom>
              <a:avLst/>
              <a:gdLst>
                <a:gd name="T0" fmla="*/ 0 w 14"/>
                <a:gd name="T1" fmla="*/ 0 h 79"/>
                <a:gd name="T2" fmla="*/ 89 w 14"/>
                <a:gd name="T3" fmla="*/ 525 h 79"/>
                <a:gd name="T4" fmla="*/ 142 w 14"/>
                <a:gd name="T5" fmla="*/ 787 h 79"/>
                <a:gd name="T6" fmla="*/ 117 w 14"/>
                <a:gd name="T7" fmla="*/ 1153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9">
                  <a:moveTo>
                    <a:pt x="0" y="0"/>
                  </a:moveTo>
                  <a:cubicBezTo>
                    <a:pt x="4" y="12"/>
                    <a:pt x="6" y="24"/>
                    <a:pt x="8" y="36"/>
                  </a:cubicBezTo>
                  <a:cubicBezTo>
                    <a:pt x="9" y="42"/>
                    <a:pt x="12" y="48"/>
                    <a:pt x="13" y="54"/>
                  </a:cubicBezTo>
                  <a:cubicBezTo>
                    <a:pt x="14" y="62"/>
                    <a:pt x="11" y="71"/>
                    <a:pt x="11" y="7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79" name="Freeform 387">
              <a:extLst>
                <a:ext uri="{FF2B5EF4-FFF2-40B4-BE49-F238E27FC236}">
                  <a16:creationId xmlns:a16="http://schemas.microsoft.com/office/drawing/2014/main" id="{13365702-DACB-4AA5-8424-772ECBD81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2725"/>
              <a:ext cx="11" cy="47"/>
            </a:xfrm>
            <a:custGeom>
              <a:avLst/>
              <a:gdLst>
                <a:gd name="T0" fmla="*/ 0 w 5"/>
                <a:gd name="T1" fmla="*/ 0 h 19"/>
                <a:gd name="T2" fmla="*/ 44 w 5"/>
                <a:gd name="T3" fmla="*/ 287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5" y="5"/>
                    <a:pt x="4" y="13"/>
                    <a:pt x="4" y="19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0" name="Freeform 388">
              <a:extLst>
                <a:ext uri="{FF2B5EF4-FFF2-40B4-BE49-F238E27FC236}">
                  <a16:creationId xmlns:a16="http://schemas.microsoft.com/office/drawing/2014/main" id="{6C4C93EA-BD02-4D8B-A4A8-721D38C63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3207"/>
              <a:ext cx="155" cy="132"/>
            </a:xfrm>
            <a:custGeom>
              <a:avLst/>
              <a:gdLst>
                <a:gd name="T0" fmla="*/ 0 w 68"/>
                <a:gd name="T1" fmla="*/ 0 h 54"/>
                <a:gd name="T2" fmla="*/ 109 w 68"/>
                <a:gd name="T3" fmla="*/ 364 h 54"/>
                <a:gd name="T4" fmla="*/ 223 w 68"/>
                <a:gd name="T5" fmla="*/ 467 h 54"/>
                <a:gd name="T6" fmla="*/ 321 w 68"/>
                <a:gd name="T7" fmla="*/ 596 h 54"/>
                <a:gd name="T8" fmla="*/ 565 w 68"/>
                <a:gd name="T9" fmla="*/ 687 h 54"/>
                <a:gd name="T10" fmla="*/ 805 w 68"/>
                <a:gd name="T11" fmla="*/ 758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54">
                  <a:moveTo>
                    <a:pt x="0" y="0"/>
                  </a:moveTo>
                  <a:cubicBezTo>
                    <a:pt x="1" y="7"/>
                    <a:pt x="4" y="20"/>
                    <a:pt x="9" y="25"/>
                  </a:cubicBezTo>
                  <a:cubicBezTo>
                    <a:pt x="12" y="28"/>
                    <a:pt x="15" y="29"/>
                    <a:pt x="19" y="32"/>
                  </a:cubicBezTo>
                  <a:cubicBezTo>
                    <a:pt x="22" y="36"/>
                    <a:pt x="23" y="38"/>
                    <a:pt x="27" y="41"/>
                  </a:cubicBezTo>
                  <a:cubicBezTo>
                    <a:pt x="34" y="44"/>
                    <a:pt x="42" y="45"/>
                    <a:pt x="48" y="47"/>
                  </a:cubicBezTo>
                  <a:cubicBezTo>
                    <a:pt x="57" y="51"/>
                    <a:pt x="59" y="54"/>
                    <a:pt x="68" y="52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1" name="Freeform 389">
              <a:extLst>
                <a:ext uri="{FF2B5EF4-FFF2-40B4-BE49-F238E27FC236}">
                  <a16:creationId xmlns:a16="http://schemas.microsoft.com/office/drawing/2014/main" id="{2BABCD90-0A5C-4D50-8A5B-13441B711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" y="3317"/>
              <a:ext cx="116" cy="34"/>
            </a:xfrm>
            <a:custGeom>
              <a:avLst/>
              <a:gdLst>
                <a:gd name="T0" fmla="*/ 0 w 51"/>
                <a:gd name="T1" fmla="*/ 29 h 14"/>
                <a:gd name="T2" fmla="*/ 155 w 51"/>
                <a:gd name="T3" fmla="*/ 189 h 14"/>
                <a:gd name="T4" fmla="*/ 398 w 51"/>
                <a:gd name="T5" fmla="*/ 100 h 14"/>
                <a:gd name="T6" fmla="*/ 600 w 51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4">
                  <a:moveTo>
                    <a:pt x="0" y="2"/>
                  </a:moveTo>
                  <a:cubicBezTo>
                    <a:pt x="4" y="6"/>
                    <a:pt x="7" y="12"/>
                    <a:pt x="13" y="13"/>
                  </a:cubicBezTo>
                  <a:cubicBezTo>
                    <a:pt x="19" y="14"/>
                    <a:pt x="29" y="9"/>
                    <a:pt x="34" y="7"/>
                  </a:cubicBezTo>
                  <a:cubicBezTo>
                    <a:pt x="40" y="5"/>
                    <a:pt x="45" y="2"/>
                    <a:pt x="51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2" name="Freeform 390">
              <a:extLst>
                <a:ext uri="{FF2B5EF4-FFF2-40B4-BE49-F238E27FC236}">
                  <a16:creationId xmlns:a16="http://schemas.microsoft.com/office/drawing/2014/main" id="{EFCDEC8A-79C9-4D66-8FDE-90F9A6E5C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3141"/>
              <a:ext cx="119" cy="154"/>
            </a:xfrm>
            <a:custGeom>
              <a:avLst/>
              <a:gdLst>
                <a:gd name="T0" fmla="*/ 0 w 52"/>
                <a:gd name="T1" fmla="*/ 919 h 63"/>
                <a:gd name="T2" fmla="*/ 410 w 52"/>
                <a:gd name="T3" fmla="*/ 496 h 63"/>
                <a:gd name="T4" fmla="*/ 549 w 52"/>
                <a:gd name="T5" fmla="*/ 323 h 63"/>
                <a:gd name="T6" fmla="*/ 622 w 52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63">
                  <a:moveTo>
                    <a:pt x="0" y="63"/>
                  </a:moveTo>
                  <a:cubicBezTo>
                    <a:pt x="14" y="59"/>
                    <a:pt x="24" y="45"/>
                    <a:pt x="34" y="34"/>
                  </a:cubicBezTo>
                  <a:cubicBezTo>
                    <a:pt x="37" y="31"/>
                    <a:pt x="43" y="27"/>
                    <a:pt x="46" y="22"/>
                  </a:cubicBezTo>
                  <a:cubicBezTo>
                    <a:pt x="50" y="16"/>
                    <a:pt x="49" y="7"/>
                    <a:pt x="52" y="0"/>
                  </a:cubicBezTo>
                </a:path>
              </a:pathLst>
            </a:custGeom>
            <a:noFill/>
            <a:ln w="11113" cap="rnd">
              <a:solidFill>
                <a:srgbClr val="FCF1E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3" name="Line 391">
              <a:extLst>
                <a:ext uri="{FF2B5EF4-FFF2-40B4-BE49-F238E27FC236}">
                  <a16:creationId xmlns:a16="http://schemas.microsoft.com/office/drawing/2014/main" id="{8B5B0D29-CCF5-4A6F-B4C1-F4F1A48D7E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6" y="1388"/>
              <a:ext cx="171" cy="1"/>
            </a:xfrm>
            <a:prstGeom prst="line">
              <a:avLst/>
            </a:prstGeom>
            <a:noFill/>
            <a:ln w="1428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4" name="Line 392">
              <a:extLst>
                <a:ext uri="{FF2B5EF4-FFF2-40B4-BE49-F238E27FC236}">
                  <a16:creationId xmlns:a16="http://schemas.microsoft.com/office/drawing/2014/main" id="{38D38BB9-8618-4E13-848D-6765D7FCA5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5" y="1388"/>
              <a:ext cx="171" cy="1"/>
            </a:xfrm>
            <a:prstGeom prst="line">
              <a:avLst/>
            </a:prstGeom>
            <a:noFill/>
            <a:ln w="14288" cap="rnd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5" name="Freeform 393">
              <a:extLst>
                <a:ext uri="{FF2B5EF4-FFF2-40B4-BE49-F238E27FC236}">
                  <a16:creationId xmlns:a16="http://schemas.microsoft.com/office/drawing/2014/main" id="{40F55AA2-9457-4C9C-BB99-06F0161A7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730"/>
              <a:ext cx="41" cy="95"/>
            </a:xfrm>
            <a:custGeom>
              <a:avLst/>
              <a:gdLst>
                <a:gd name="T0" fmla="*/ 36 w 18"/>
                <a:gd name="T1" fmla="*/ 0 h 39"/>
                <a:gd name="T2" fmla="*/ 0 w 18"/>
                <a:gd name="T3" fmla="*/ 100 h 39"/>
                <a:gd name="T4" fmla="*/ 118 w 18"/>
                <a:gd name="T5" fmla="*/ 71 h 39"/>
                <a:gd name="T6" fmla="*/ 48 w 18"/>
                <a:gd name="T7" fmla="*/ 202 h 39"/>
                <a:gd name="T8" fmla="*/ 73 w 18"/>
                <a:gd name="T9" fmla="*/ 363 h 39"/>
                <a:gd name="T10" fmla="*/ 212 w 18"/>
                <a:gd name="T11" fmla="*/ 392 h 39"/>
                <a:gd name="T12" fmla="*/ 48 w 18"/>
                <a:gd name="T13" fmla="*/ 563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9">
                  <a:moveTo>
                    <a:pt x="3" y="0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3" y="7"/>
                    <a:pt x="7" y="6"/>
                    <a:pt x="10" y="5"/>
                  </a:cubicBezTo>
                  <a:cubicBezTo>
                    <a:pt x="8" y="8"/>
                    <a:pt x="6" y="11"/>
                    <a:pt x="4" y="14"/>
                  </a:cubicBezTo>
                  <a:cubicBezTo>
                    <a:pt x="17" y="10"/>
                    <a:pt x="12" y="19"/>
                    <a:pt x="6" y="25"/>
                  </a:cubicBezTo>
                  <a:cubicBezTo>
                    <a:pt x="11" y="24"/>
                    <a:pt x="15" y="24"/>
                    <a:pt x="18" y="27"/>
                  </a:cubicBezTo>
                  <a:cubicBezTo>
                    <a:pt x="15" y="32"/>
                    <a:pt x="9" y="37"/>
                    <a:pt x="4" y="39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6" name="Freeform 394">
              <a:extLst>
                <a:ext uri="{FF2B5EF4-FFF2-40B4-BE49-F238E27FC236}">
                  <a16:creationId xmlns:a16="http://schemas.microsoft.com/office/drawing/2014/main" id="{E22051AF-B0F1-4FBA-9C2A-31DBEF12F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2986"/>
              <a:ext cx="25" cy="56"/>
            </a:xfrm>
            <a:custGeom>
              <a:avLst/>
              <a:gdLst>
                <a:gd name="T0" fmla="*/ 73 w 11"/>
                <a:gd name="T1" fmla="*/ 331 h 23"/>
                <a:gd name="T2" fmla="*/ 102 w 11"/>
                <a:gd name="T3" fmla="*/ 173 h 23"/>
                <a:gd name="T4" fmla="*/ 25 w 11"/>
                <a:gd name="T5" fmla="*/ 243 h 23"/>
                <a:gd name="T6" fmla="*/ 45 w 11"/>
                <a:gd name="T7" fmla="*/ 0 h 23"/>
                <a:gd name="T8" fmla="*/ 0 w 11"/>
                <a:gd name="T9" fmla="*/ 5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3">
                  <a:moveTo>
                    <a:pt x="6" y="23"/>
                  </a:moveTo>
                  <a:cubicBezTo>
                    <a:pt x="10" y="20"/>
                    <a:pt x="11" y="16"/>
                    <a:pt x="9" y="12"/>
                  </a:cubicBezTo>
                  <a:cubicBezTo>
                    <a:pt x="7" y="14"/>
                    <a:pt x="4" y="15"/>
                    <a:pt x="2" y="17"/>
                  </a:cubicBezTo>
                  <a:cubicBezTo>
                    <a:pt x="4" y="12"/>
                    <a:pt x="7" y="6"/>
                    <a:pt x="4" y="0"/>
                  </a:cubicBezTo>
                  <a:cubicBezTo>
                    <a:pt x="1" y="0"/>
                    <a:pt x="1" y="2"/>
                    <a:pt x="0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7" name="Freeform 395">
              <a:extLst>
                <a:ext uri="{FF2B5EF4-FFF2-40B4-BE49-F238E27FC236}">
                  <a16:creationId xmlns:a16="http://schemas.microsoft.com/office/drawing/2014/main" id="{2ACA94FA-BAC7-4782-9B88-8B9B196B0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2867"/>
              <a:ext cx="39" cy="41"/>
            </a:xfrm>
            <a:custGeom>
              <a:avLst/>
              <a:gdLst>
                <a:gd name="T0" fmla="*/ 167 w 17"/>
                <a:gd name="T1" fmla="*/ 111 h 17"/>
                <a:gd name="T2" fmla="*/ 37 w 17"/>
                <a:gd name="T3" fmla="*/ 12 h 17"/>
                <a:gd name="T4" fmla="*/ 204 w 17"/>
                <a:gd name="T5" fmla="*/ 23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4" y="8"/>
                  </a:moveTo>
                  <a:cubicBezTo>
                    <a:pt x="11" y="4"/>
                    <a:pt x="7" y="0"/>
                    <a:pt x="3" y="1"/>
                  </a:cubicBezTo>
                  <a:cubicBezTo>
                    <a:pt x="0" y="10"/>
                    <a:pt x="10" y="16"/>
                    <a:pt x="17" y="1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8" name="Freeform 396">
              <a:extLst>
                <a:ext uri="{FF2B5EF4-FFF2-40B4-BE49-F238E27FC236}">
                  <a16:creationId xmlns:a16="http://schemas.microsoft.com/office/drawing/2014/main" id="{959621C6-2531-447C-BFA3-E5B363301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944"/>
              <a:ext cx="32" cy="27"/>
            </a:xfrm>
            <a:custGeom>
              <a:avLst/>
              <a:gdLst>
                <a:gd name="T0" fmla="*/ 130 w 14"/>
                <a:gd name="T1" fmla="*/ 103 h 11"/>
                <a:gd name="T2" fmla="*/ 0 w 14"/>
                <a:gd name="T3" fmla="*/ 91 h 11"/>
                <a:gd name="T4" fmla="*/ 167 w 1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">
                  <a:moveTo>
                    <a:pt x="11" y="7"/>
                  </a:moveTo>
                  <a:cubicBezTo>
                    <a:pt x="7" y="11"/>
                    <a:pt x="3" y="10"/>
                    <a:pt x="0" y="6"/>
                  </a:cubicBezTo>
                  <a:cubicBezTo>
                    <a:pt x="3" y="3"/>
                    <a:pt x="9" y="1"/>
                    <a:pt x="14" y="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89" name="Freeform 397">
              <a:extLst>
                <a:ext uri="{FF2B5EF4-FFF2-40B4-BE49-F238E27FC236}">
                  <a16:creationId xmlns:a16="http://schemas.microsoft.com/office/drawing/2014/main" id="{3E8DECD1-A285-4181-819B-9930DEAE8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168"/>
              <a:ext cx="27" cy="49"/>
            </a:xfrm>
            <a:custGeom>
              <a:avLst/>
              <a:gdLst>
                <a:gd name="T0" fmla="*/ 101 w 12"/>
                <a:gd name="T1" fmla="*/ 0 h 20"/>
                <a:gd name="T2" fmla="*/ 0 w 12"/>
                <a:gd name="T3" fmla="*/ 149 h 20"/>
                <a:gd name="T4" fmla="*/ 137 w 12"/>
                <a:gd name="T5" fmla="*/ 174 h 20"/>
                <a:gd name="T6" fmla="*/ 25 w 12"/>
                <a:gd name="T7" fmla="*/ 29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cubicBezTo>
                    <a:pt x="4" y="2"/>
                    <a:pt x="1" y="6"/>
                    <a:pt x="0" y="10"/>
                  </a:cubicBezTo>
                  <a:cubicBezTo>
                    <a:pt x="4" y="10"/>
                    <a:pt x="10" y="8"/>
                    <a:pt x="12" y="12"/>
                  </a:cubicBezTo>
                  <a:cubicBezTo>
                    <a:pt x="10" y="16"/>
                    <a:pt x="6" y="19"/>
                    <a:pt x="2" y="2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0" name="Freeform 398">
              <a:extLst>
                <a:ext uri="{FF2B5EF4-FFF2-40B4-BE49-F238E27FC236}">
                  <a16:creationId xmlns:a16="http://schemas.microsoft.com/office/drawing/2014/main" id="{4D5F9325-D855-4DF3-8C60-0C6709F2E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326"/>
              <a:ext cx="35" cy="25"/>
            </a:xfrm>
            <a:custGeom>
              <a:avLst/>
              <a:gdLst>
                <a:gd name="T0" fmla="*/ 0 w 15"/>
                <a:gd name="T1" fmla="*/ 50 h 10"/>
                <a:gd name="T2" fmla="*/ 191 w 15"/>
                <a:gd name="T3" fmla="*/ 63 h 10"/>
                <a:gd name="T4" fmla="*/ 65 w 1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0" y="3"/>
                  </a:moveTo>
                  <a:cubicBezTo>
                    <a:pt x="4" y="9"/>
                    <a:pt x="12" y="10"/>
                    <a:pt x="15" y="4"/>
                  </a:cubicBezTo>
                  <a:cubicBezTo>
                    <a:pt x="12" y="3"/>
                    <a:pt x="8" y="1"/>
                    <a:pt x="5" y="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1" name="Freeform 399">
              <a:extLst>
                <a:ext uri="{FF2B5EF4-FFF2-40B4-BE49-F238E27FC236}">
                  <a16:creationId xmlns:a16="http://schemas.microsoft.com/office/drawing/2014/main" id="{9E1D5630-8806-494E-AEB4-A98E1EC0E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3278"/>
              <a:ext cx="18" cy="31"/>
            </a:xfrm>
            <a:custGeom>
              <a:avLst/>
              <a:gdLst>
                <a:gd name="T0" fmla="*/ 0 w 8"/>
                <a:gd name="T1" fmla="*/ 0 h 13"/>
                <a:gd name="T2" fmla="*/ 92 w 8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0" y="6"/>
                    <a:pt x="4" y="10"/>
                    <a:pt x="8" y="13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2" name="Freeform 400">
              <a:extLst>
                <a:ext uri="{FF2B5EF4-FFF2-40B4-BE49-F238E27FC236}">
                  <a16:creationId xmlns:a16="http://schemas.microsoft.com/office/drawing/2014/main" id="{C4BCE0F3-8709-4AA9-91E2-EECF03581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3368"/>
              <a:ext cx="34" cy="34"/>
            </a:xfrm>
            <a:custGeom>
              <a:avLst/>
              <a:gdLst>
                <a:gd name="T0" fmla="*/ 0 w 15"/>
                <a:gd name="T1" fmla="*/ 141 h 14"/>
                <a:gd name="T2" fmla="*/ 165 w 15"/>
                <a:gd name="T3" fmla="*/ 100 h 14"/>
                <a:gd name="T4" fmla="*/ 25 w 15"/>
                <a:gd name="T5" fmla="*/ 1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0"/>
                  </a:moveTo>
                  <a:cubicBezTo>
                    <a:pt x="3" y="13"/>
                    <a:pt x="13" y="14"/>
                    <a:pt x="14" y="7"/>
                  </a:cubicBezTo>
                  <a:cubicBezTo>
                    <a:pt x="15" y="0"/>
                    <a:pt x="4" y="4"/>
                    <a:pt x="2" y="8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3" name="Freeform 401">
              <a:extLst>
                <a:ext uri="{FF2B5EF4-FFF2-40B4-BE49-F238E27FC236}">
                  <a16:creationId xmlns:a16="http://schemas.microsoft.com/office/drawing/2014/main" id="{73CA3AB8-72D4-4B93-99C1-150864AD1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3455"/>
              <a:ext cx="11" cy="44"/>
            </a:xfrm>
            <a:custGeom>
              <a:avLst/>
              <a:gdLst>
                <a:gd name="T0" fmla="*/ 20 w 5"/>
                <a:gd name="T1" fmla="*/ 0 h 18"/>
                <a:gd name="T2" fmla="*/ 53 w 5"/>
                <a:gd name="T3" fmla="*/ 264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2" y="0"/>
                  </a:moveTo>
                  <a:cubicBezTo>
                    <a:pt x="0" y="6"/>
                    <a:pt x="2" y="13"/>
                    <a:pt x="5" y="18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4" name="Freeform 402">
              <a:extLst>
                <a:ext uri="{FF2B5EF4-FFF2-40B4-BE49-F238E27FC236}">
                  <a16:creationId xmlns:a16="http://schemas.microsoft.com/office/drawing/2014/main" id="{104BABC8-7045-4715-8C77-E105113AF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3543"/>
              <a:ext cx="34" cy="36"/>
            </a:xfrm>
            <a:custGeom>
              <a:avLst/>
              <a:gdLst>
                <a:gd name="T0" fmla="*/ 25 w 15"/>
                <a:gd name="T1" fmla="*/ 197 h 15"/>
                <a:gd name="T2" fmla="*/ 175 w 15"/>
                <a:gd name="T3" fmla="*/ 20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2" y="14"/>
                  </a:moveTo>
                  <a:cubicBezTo>
                    <a:pt x="0" y="0"/>
                    <a:pt x="12" y="8"/>
                    <a:pt x="15" y="15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5" name="Freeform 403">
              <a:extLst>
                <a:ext uri="{FF2B5EF4-FFF2-40B4-BE49-F238E27FC236}">
                  <a16:creationId xmlns:a16="http://schemas.microsoft.com/office/drawing/2014/main" id="{02E29259-DF02-4411-8DFD-527509ED8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3458"/>
              <a:ext cx="2" cy="34"/>
            </a:xfrm>
            <a:custGeom>
              <a:avLst/>
              <a:gdLst>
                <a:gd name="T0" fmla="*/ 0 w 1"/>
                <a:gd name="T1" fmla="*/ 0 h 14"/>
                <a:gd name="T2" fmla="*/ 8 w 1"/>
                <a:gd name="T3" fmla="*/ 202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4">
                  <a:moveTo>
                    <a:pt x="0" y="0"/>
                  </a:moveTo>
                  <a:cubicBezTo>
                    <a:pt x="0" y="5"/>
                    <a:pt x="0" y="10"/>
                    <a:pt x="1" y="1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6" name="Freeform 404">
              <a:extLst>
                <a:ext uri="{FF2B5EF4-FFF2-40B4-BE49-F238E27FC236}">
                  <a16:creationId xmlns:a16="http://schemas.microsoft.com/office/drawing/2014/main" id="{6DBAD1AA-2511-47F9-A96F-2DE4046F8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1" y="3579"/>
              <a:ext cx="7" cy="17"/>
            </a:xfrm>
            <a:custGeom>
              <a:avLst/>
              <a:gdLst>
                <a:gd name="T0" fmla="*/ 0 w 3"/>
                <a:gd name="T1" fmla="*/ 0 h 7"/>
                <a:gd name="T2" fmla="*/ 37 w 3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3"/>
                    <a:pt x="2" y="5"/>
                    <a:pt x="3" y="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7" name="Freeform 405">
              <a:extLst>
                <a:ext uri="{FF2B5EF4-FFF2-40B4-BE49-F238E27FC236}">
                  <a16:creationId xmlns:a16="http://schemas.microsoft.com/office/drawing/2014/main" id="{35EB763C-A959-4DB5-B37D-890AB9071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0" y="3516"/>
              <a:ext cx="14" cy="15"/>
            </a:xfrm>
            <a:custGeom>
              <a:avLst/>
              <a:gdLst>
                <a:gd name="T0" fmla="*/ 0 w 6"/>
                <a:gd name="T1" fmla="*/ 0 h 6"/>
                <a:gd name="T2" fmla="*/ 77 w 6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1" y="4"/>
                    <a:pt x="3" y="6"/>
                    <a:pt x="6" y="6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8" name="Freeform 406">
              <a:extLst>
                <a:ext uri="{FF2B5EF4-FFF2-40B4-BE49-F238E27FC236}">
                  <a16:creationId xmlns:a16="http://schemas.microsoft.com/office/drawing/2014/main" id="{5CFA5BDF-D8FF-49E5-9633-2983EF6D8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4" y="3509"/>
              <a:ext cx="29" cy="24"/>
            </a:xfrm>
            <a:custGeom>
              <a:avLst/>
              <a:gdLst>
                <a:gd name="T0" fmla="*/ 0 w 13"/>
                <a:gd name="T1" fmla="*/ 82 h 10"/>
                <a:gd name="T2" fmla="*/ 145 w 13"/>
                <a:gd name="T3" fmla="*/ 41 h 10"/>
                <a:gd name="T4" fmla="*/ 65 w 1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0" y="6"/>
                  </a:moveTo>
                  <a:cubicBezTo>
                    <a:pt x="5" y="10"/>
                    <a:pt x="11" y="10"/>
                    <a:pt x="13" y="3"/>
                  </a:cubicBezTo>
                  <a:cubicBezTo>
                    <a:pt x="11" y="1"/>
                    <a:pt x="9" y="0"/>
                    <a:pt x="6" y="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99" name="Freeform 407">
              <a:extLst>
                <a:ext uri="{FF2B5EF4-FFF2-40B4-BE49-F238E27FC236}">
                  <a16:creationId xmlns:a16="http://schemas.microsoft.com/office/drawing/2014/main" id="{FEA8B584-B05C-4CB1-9D87-887B968BF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716"/>
              <a:ext cx="28" cy="9"/>
            </a:xfrm>
            <a:custGeom>
              <a:avLst/>
              <a:gdLst>
                <a:gd name="T0" fmla="*/ 0 w 12"/>
                <a:gd name="T1" fmla="*/ 0 h 4"/>
                <a:gd name="T2" fmla="*/ 152 w 12"/>
                <a:gd name="T3" fmla="*/ 0 h 4"/>
                <a:gd name="T4" fmla="*/ 126 w 12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4" y="1"/>
                    <a:pt x="8" y="0"/>
                    <a:pt x="12" y="0"/>
                  </a:cubicBezTo>
                  <a:cubicBezTo>
                    <a:pt x="12" y="2"/>
                    <a:pt x="11" y="3"/>
                    <a:pt x="10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0" name="Freeform 408">
              <a:extLst>
                <a:ext uri="{FF2B5EF4-FFF2-40B4-BE49-F238E27FC236}">
                  <a16:creationId xmlns:a16="http://schemas.microsoft.com/office/drawing/2014/main" id="{EE69E585-9003-49C2-A4C6-72A023865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845"/>
              <a:ext cx="53" cy="70"/>
            </a:xfrm>
            <a:custGeom>
              <a:avLst/>
              <a:gdLst>
                <a:gd name="T0" fmla="*/ 217 w 23"/>
                <a:gd name="T1" fmla="*/ 140 h 29"/>
                <a:gd name="T2" fmla="*/ 111 w 23"/>
                <a:gd name="T3" fmla="*/ 210 h 29"/>
                <a:gd name="T4" fmla="*/ 159 w 23"/>
                <a:gd name="T5" fmla="*/ 379 h 29"/>
                <a:gd name="T6" fmla="*/ 0 w 23"/>
                <a:gd name="T7" fmla="*/ 25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9">
                  <a:moveTo>
                    <a:pt x="18" y="10"/>
                  </a:moveTo>
                  <a:cubicBezTo>
                    <a:pt x="13" y="0"/>
                    <a:pt x="0" y="4"/>
                    <a:pt x="9" y="15"/>
                  </a:cubicBezTo>
                  <a:cubicBezTo>
                    <a:pt x="11" y="18"/>
                    <a:pt x="23" y="22"/>
                    <a:pt x="13" y="27"/>
                  </a:cubicBezTo>
                  <a:cubicBezTo>
                    <a:pt x="8" y="29"/>
                    <a:pt x="2" y="19"/>
                    <a:pt x="0" y="18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1" name="Freeform 409">
              <a:extLst>
                <a:ext uri="{FF2B5EF4-FFF2-40B4-BE49-F238E27FC236}">
                  <a16:creationId xmlns:a16="http://schemas.microsoft.com/office/drawing/2014/main" id="{93F8F25F-9F61-48A8-B498-C7616C94E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818"/>
              <a:ext cx="29" cy="49"/>
            </a:xfrm>
            <a:custGeom>
              <a:avLst/>
              <a:gdLst>
                <a:gd name="T0" fmla="*/ 20 w 13"/>
                <a:gd name="T1" fmla="*/ 0 h 20"/>
                <a:gd name="T2" fmla="*/ 0 w 13"/>
                <a:gd name="T3" fmla="*/ 191 h 20"/>
                <a:gd name="T4" fmla="*/ 109 w 13"/>
                <a:gd name="T5" fmla="*/ 91 h 20"/>
                <a:gd name="T6" fmla="*/ 80 w 13"/>
                <a:gd name="T7" fmla="*/ 29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2" y="0"/>
                  </a:moveTo>
                  <a:cubicBezTo>
                    <a:pt x="1" y="5"/>
                    <a:pt x="0" y="9"/>
                    <a:pt x="0" y="13"/>
                  </a:cubicBezTo>
                  <a:cubicBezTo>
                    <a:pt x="4" y="12"/>
                    <a:pt x="7" y="8"/>
                    <a:pt x="10" y="6"/>
                  </a:cubicBezTo>
                  <a:cubicBezTo>
                    <a:pt x="13" y="11"/>
                    <a:pt x="12" y="17"/>
                    <a:pt x="7" y="20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2" name="Freeform 410">
              <a:extLst>
                <a:ext uri="{FF2B5EF4-FFF2-40B4-BE49-F238E27FC236}">
                  <a16:creationId xmlns:a16="http://schemas.microsoft.com/office/drawing/2014/main" id="{EDAEC2EC-0267-43C2-B5B1-CE05219A2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996"/>
              <a:ext cx="29" cy="38"/>
            </a:xfrm>
            <a:custGeom>
              <a:avLst/>
              <a:gdLst>
                <a:gd name="T0" fmla="*/ 0 w 13"/>
                <a:gd name="T1" fmla="*/ 135 h 16"/>
                <a:gd name="T2" fmla="*/ 100 w 13"/>
                <a:gd name="T3" fmla="*/ 0 h 16"/>
                <a:gd name="T4" fmla="*/ 65 w 13"/>
                <a:gd name="T5" fmla="*/ 2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10"/>
                  </a:moveTo>
                  <a:cubicBezTo>
                    <a:pt x="2" y="6"/>
                    <a:pt x="5" y="2"/>
                    <a:pt x="9" y="0"/>
                  </a:cubicBezTo>
                  <a:cubicBezTo>
                    <a:pt x="13" y="6"/>
                    <a:pt x="9" y="12"/>
                    <a:pt x="6" y="16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3" name="Freeform 411">
              <a:extLst>
                <a:ext uri="{FF2B5EF4-FFF2-40B4-BE49-F238E27FC236}">
                  <a16:creationId xmlns:a16="http://schemas.microsoft.com/office/drawing/2014/main" id="{DB240EF5-DFBE-4759-9180-CBC58C2FE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3025"/>
              <a:ext cx="14" cy="41"/>
            </a:xfrm>
            <a:custGeom>
              <a:avLst/>
              <a:gdLst>
                <a:gd name="T0" fmla="*/ 0 w 6"/>
                <a:gd name="T1" fmla="*/ 0 h 17"/>
                <a:gd name="T2" fmla="*/ 77 w 6"/>
                <a:gd name="T3" fmla="*/ 23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1" y="6"/>
                    <a:pt x="5" y="11"/>
                    <a:pt x="6" y="1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4" name="Freeform 412">
              <a:extLst>
                <a:ext uri="{FF2B5EF4-FFF2-40B4-BE49-F238E27FC236}">
                  <a16:creationId xmlns:a16="http://schemas.microsoft.com/office/drawing/2014/main" id="{017E260C-17D2-452D-89F0-1A34C9B6A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3146"/>
              <a:ext cx="57" cy="66"/>
            </a:xfrm>
            <a:custGeom>
              <a:avLst/>
              <a:gdLst>
                <a:gd name="T0" fmla="*/ 0 w 25"/>
                <a:gd name="T1" fmla="*/ 203 h 27"/>
                <a:gd name="T2" fmla="*/ 25 w 25"/>
                <a:gd name="T3" fmla="*/ 120 h 27"/>
                <a:gd name="T4" fmla="*/ 212 w 25"/>
                <a:gd name="T5" fmla="*/ 59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7">
                  <a:moveTo>
                    <a:pt x="0" y="14"/>
                  </a:moveTo>
                  <a:cubicBezTo>
                    <a:pt x="6" y="27"/>
                    <a:pt x="25" y="10"/>
                    <a:pt x="2" y="8"/>
                  </a:cubicBezTo>
                  <a:cubicBezTo>
                    <a:pt x="4" y="0"/>
                    <a:pt x="12" y="1"/>
                    <a:pt x="18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5" name="Freeform 413">
              <a:extLst>
                <a:ext uri="{FF2B5EF4-FFF2-40B4-BE49-F238E27FC236}">
                  <a16:creationId xmlns:a16="http://schemas.microsoft.com/office/drawing/2014/main" id="{59335987-8AE4-4ED5-A39F-6FFC44187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3183"/>
              <a:ext cx="34" cy="75"/>
            </a:xfrm>
            <a:custGeom>
              <a:avLst/>
              <a:gdLst>
                <a:gd name="T0" fmla="*/ 11 w 15"/>
                <a:gd name="T1" fmla="*/ 269 h 31"/>
                <a:gd name="T2" fmla="*/ 0 w 15"/>
                <a:gd name="T3" fmla="*/ 19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1">
                  <a:moveTo>
                    <a:pt x="1" y="19"/>
                  </a:moveTo>
                  <a:cubicBezTo>
                    <a:pt x="15" y="31"/>
                    <a:pt x="5" y="0"/>
                    <a:pt x="0" y="1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6" name="Freeform 414">
              <a:extLst>
                <a:ext uri="{FF2B5EF4-FFF2-40B4-BE49-F238E27FC236}">
                  <a16:creationId xmlns:a16="http://schemas.microsoft.com/office/drawing/2014/main" id="{448AC47E-E8D6-44D9-8EAB-937EC9ADC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3302"/>
              <a:ext cx="29" cy="41"/>
            </a:xfrm>
            <a:custGeom>
              <a:avLst/>
              <a:gdLst>
                <a:gd name="T0" fmla="*/ 145 w 13"/>
                <a:gd name="T1" fmla="*/ 128 h 17"/>
                <a:gd name="T2" fmla="*/ 56 w 13"/>
                <a:gd name="T3" fmla="*/ 0 h 17"/>
                <a:gd name="T4" fmla="*/ 145 w 13"/>
                <a:gd name="T5" fmla="*/ 239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3" y="9"/>
                  </a:moveTo>
                  <a:cubicBezTo>
                    <a:pt x="11" y="5"/>
                    <a:pt x="9" y="2"/>
                    <a:pt x="5" y="0"/>
                  </a:cubicBezTo>
                  <a:cubicBezTo>
                    <a:pt x="0" y="6"/>
                    <a:pt x="7" y="14"/>
                    <a:pt x="13" y="17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7" name="Freeform 415">
              <a:extLst>
                <a:ext uri="{FF2B5EF4-FFF2-40B4-BE49-F238E27FC236}">
                  <a16:creationId xmlns:a16="http://schemas.microsoft.com/office/drawing/2014/main" id="{7EB90B95-8A3A-4C8D-AF95-BBA01D320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3248"/>
              <a:ext cx="32" cy="42"/>
            </a:xfrm>
            <a:custGeom>
              <a:avLst/>
              <a:gdLst>
                <a:gd name="T0" fmla="*/ 110 w 14"/>
                <a:gd name="T1" fmla="*/ 0 h 17"/>
                <a:gd name="T2" fmla="*/ 73 w 14"/>
                <a:gd name="T3" fmla="*/ 257 h 17"/>
                <a:gd name="T4" fmla="*/ 167 w 14"/>
                <a:gd name="T5" fmla="*/ 3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9" y="0"/>
                  </a:moveTo>
                  <a:cubicBezTo>
                    <a:pt x="4" y="4"/>
                    <a:pt x="0" y="14"/>
                    <a:pt x="6" y="17"/>
                  </a:cubicBezTo>
                  <a:cubicBezTo>
                    <a:pt x="9" y="13"/>
                    <a:pt x="12" y="7"/>
                    <a:pt x="14" y="2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8" name="Freeform 416">
              <a:extLst>
                <a:ext uri="{FF2B5EF4-FFF2-40B4-BE49-F238E27FC236}">
                  <a16:creationId xmlns:a16="http://schemas.microsoft.com/office/drawing/2014/main" id="{EDC4C10C-640B-401B-A200-2AE67825C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" y="3450"/>
              <a:ext cx="39" cy="59"/>
            </a:xfrm>
            <a:custGeom>
              <a:avLst/>
              <a:gdLst>
                <a:gd name="T0" fmla="*/ 0 w 17"/>
                <a:gd name="T1" fmla="*/ 182 h 24"/>
                <a:gd name="T2" fmla="*/ 48 w 17"/>
                <a:gd name="T3" fmla="*/ 61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0" y="12"/>
                  </a:moveTo>
                  <a:cubicBezTo>
                    <a:pt x="12" y="24"/>
                    <a:pt x="17" y="0"/>
                    <a:pt x="4" y="4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09" name="Freeform 417">
              <a:extLst>
                <a:ext uri="{FF2B5EF4-FFF2-40B4-BE49-F238E27FC236}">
                  <a16:creationId xmlns:a16="http://schemas.microsoft.com/office/drawing/2014/main" id="{F5FA6076-8BE5-48DC-AE69-7E9A7DEB0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3543"/>
              <a:ext cx="44" cy="31"/>
            </a:xfrm>
            <a:custGeom>
              <a:avLst/>
              <a:gdLst>
                <a:gd name="T0" fmla="*/ 0 w 19"/>
                <a:gd name="T1" fmla="*/ 69 h 13"/>
                <a:gd name="T2" fmla="*/ 160 w 19"/>
                <a:gd name="T3" fmla="*/ 29 h 13"/>
                <a:gd name="T4" fmla="*/ 113 w 19"/>
                <a:gd name="T5" fmla="*/ 176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5"/>
                  </a:moveTo>
                  <a:cubicBezTo>
                    <a:pt x="6" y="11"/>
                    <a:pt x="8" y="0"/>
                    <a:pt x="13" y="2"/>
                  </a:cubicBezTo>
                  <a:cubicBezTo>
                    <a:pt x="19" y="5"/>
                    <a:pt x="12" y="12"/>
                    <a:pt x="9" y="13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0" name="Freeform 418">
              <a:extLst>
                <a:ext uri="{FF2B5EF4-FFF2-40B4-BE49-F238E27FC236}">
                  <a16:creationId xmlns:a16="http://schemas.microsoft.com/office/drawing/2014/main" id="{FD39AF93-9295-428B-8C68-940189A6E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3492"/>
              <a:ext cx="23" cy="36"/>
            </a:xfrm>
            <a:custGeom>
              <a:avLst/>
              <a:gdLst>
                <a:gd name="T0" fmla="*/ 12 w 10"/>
                <a:gd name="T1" fmla="*/ 58 h 15"/>
                <a:gd name="T2" fmla="*/ 122 w 10"/>
                <a:gd name="T3" fmla="*/ 70 h 15"/>
                <a:gd name="T4" fmla="*/ 0 w 10"/>
                <a:gd name="T5" fmla="*/ 206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" y="4"/>
                  </a:moveTo>
                  <a:cubicBezTo>
                    <a:pt x="4" y="2"/>
                    <a:pt x="10" y="0"/>
                    <a:pt x="10" y="5"/>
                  </a:cubicBezTo>
                  <a:cubicBezTo>
                    <a:pt x="10" y="9"/>
                    <a:pt x="2" y="13"/>
                    <a:pt x="0" y="15"/>
                  </a:cubicBezTo>
                </a:path>
              </a:pathLst>
            </a:custGeom>
            <a:noFill/>
            <a:ln w="14288" cap="rnd">
              <a:solidFill>
                <a:srgbClr val="FFE59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1" name="Freeform 419">
              <a:extLst>
                <a:ext uri="{FF2B5EF4-FFF2-40B4-BE49-F238E27FC236}">
                  <a16:creationId xmlns:a16="http://schemas.microsoft.com/office/drawing/2014/main" id="{821DCC75-ECDC-4333-B263-EBF02B45D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640"/>
              <a:ext cx="100" cy="231"/>
            </a:xfrm>
            <a:custGeom>
              <a:avLst/>
              <a:gdLst>
                <a:gd name="T0" fmla="*/ 516 w 44"/>
                <a:gd name="T1" fmla="*/ 29 h 95"/>
                <a:gd name="T2" fmla="*/ 248 w 44"/>
                <a:gd name="T3" fmla="*/ 100 h 95"/>
                <a:gd name="T4" fmla="*/ 202 w 44"/>
                <a:gd name="T5" fmla="*/ 491 h 95"/>
                <a:gd name="T6" fmla="*/ 73 w 44"/>
                <a:gd name="T7" fmla="*/ 776 h 95"/>
                <a:gd name="T8" fmla="*/ 82 w 44"/>
                <a:gd name="T9" fmla="*/ 1367 h 95"/>
                <a:gd name="T10" fmla="*/ 155 w 44"/>
                <a:gd name="T11" fmla="*/ 875 h 95"/>
                <a:gd name="T12" fmla="*/ 305 w 44"/>
                <a:gd name="T13" fmla="*/ 644 h 95"/>
                <a:gd name="T14" fmla="*/ 316 w 44"/>
                <a:gd name="T15" fmla="*/ 202 h 95"/>
                <a:gd name="T16" fmla="*/ 470 w 44"/>
                <a:gd name="T17" fmla="*/ 88 h 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95">
                  <a:moveTo>
                    <a:pt x="44" y="2"/>
                  </a:moveTo>
                  <a:cubicBezTo>
                    <a:pt x="36" y="2"/>
                    <a:pt x="26" y="0"/>
                    <a:pt x="21" y="7"/>
                  </a:cubicBezTo>
                  <a:cubicBezTo>
                    <a:pt x="15" y="15"/>
                    <a:pt x="19" y="25"/>
                    <a:pt x="17" y="34"/>
                  </a:cubicBezTo>
                  <a:cubicBezTo>
                    <a:pt x="14" y="41"/>
                    <a:pt x="9" y="48"/>
                    <a:pt x="6" y="54"/>
                  </a:cubicBezTo>
                  <a:cubicBezTo>
                    <a:pt x="0" y="68"/>
                    <a:pt x="3" y="81"/>
                    <a:pt x="7" y="95"/>
                  </a:cubicBezTo>
                  <a:cubicBezTo>
                    <a:pt x="7" y="83"/>
                    <a:pt x="8" y="72"/>
                    <a:pt x="13" y="61"/>
                  </a:cubicBezTo>
                  <a:cubicBezTo>
                    <a:pt x="17" y="53"/>
                    <a:pt x="22" y="52"/>
                    <a:pt x="26" y="45"/>
                  </a:cubicBezTo>
                  <a:cubicBezTo>
                    <a:pt x="30" y="38"/>
                    <a:pt x="24" y="22"/>
                    <a:pt x="27" y="14"/>
                  </a:cubicBezTo>
                  <a:cubicBezTo>
                    <a:pt x="29" y="9"/>
                    <a:pt x="36" y="10"/>
                    <a:pt x="40" y="6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2" name="Freeform 420">
              <a:extLst>
                <a:ext uri="{FF2B5EF4-FFF2-40B4-BE49-F238E27FC236}">
                  <a16:creationId xmlns:a16="http://schemas.microsoft.com/office/drawing/2014/main" id="{D4E22625-255B-42BF-99B2-DDB41F0B1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896"/>
              <a:ext cx="50" cy="121"/>
            </a:xfrm>
            <a:custGeom>
              <a:avLst/>
              <a:gdLst>
                <a:gd name="T0" fmla="*/ 202 w 22"/>
                <a:gd name="T1" fmla="*/ 0 h 50"/>
                <a:gd name="T2" fmla="*/ 118 w 22"/>
                <a:gd name="T3" fmla="*/ 709 h 50"/>
                <a:gd name="T4" fmla="*/ 259 w 22"/>
                <a:gd name="T5" fmla="*/ 111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0">
                  <a:moveTo>
                    <a:pt x="17" y="0"/>
                  </a:moveTo>
                  <a:cubicBezTo>
                    <a:pt x="0" y="10"/>
                    <a:pt x="0" y="35"/>
                    <a:pt x="10" y="50"/>
                  </a:cubicBezTo>
                  <a:cubicBezTo>
                    <a:pt x="5" y="38"/>
                    <a:pt x="13" y="17"/>
                    <a:pt x="22" y="8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3" name="Freeform 421">
              <a:extLst>
                <a:ext uri="{FF2B5EF4-FFF2-40B4-BE49-F238E27FC236}">
                  <a16:creationId xmlns:a16="http://schemas.microsoft.com/office/drawing/2014/main" id="{FBD88782-1EA0-4AFC-8AB3-B71A4CF09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3161"/>
              <a:ext cx="52" cy="122"/>
            </a:xfrm>
            <a:custGeom>
              <a:avLst/>
              <a:gdLst>
                <a:gd name="T0" fmla="*/ 231 w 23"/>
                <a:gd name="T1" fmla="*/ 0 h 50"/>
                <a:gd name="T2" fmla="*/ 138 w 23"/>
                <a:gd name="T3" fmla="*/ 727 h 50"/>
                <a:gd name="T4" fmla="*/ 267 w 23"/>
                <a:gd name="T5" fmla="*/ 451 h 50"/>
                <a:gd name="T6" fmla="*/ 210 w 23"/>
                <a:gd name="T7" fmla="*/ 59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50">
                  <a:moveTo>
                    <a:pt x="20" y="0"/>
                  </a:moveTo>
                  <a:cubicBezTo>
                    <a:pt x="0" y="8"/>
                    <a:pt x="6" y="36"/>
                    <a:pt x="12" y="50"/>
                  </a:cubicBezTo>
                  <a:cubicBezTo>
                    <a:pt x="11" y="41"/>
                    <a:pt x="11" y="30"/>
                    <a:pt x="23" y="31"/>
                  </a:cubicBezTo>
                  <a:cubicBezTo>
                    <a:pt x="13" y="23"/>
                    <a:pt x="14" y="15"/>
                    <a:pt x="18" y="4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4" name="Freeform 422">
              <a:extLst>
                <a:ext uri="{FF2B5EF4-FFF2-40B4-BE49-F238E27FC236}">
                  <a16:creationId xmlns:a16="http://schemas.microsoft.com/office/drawing/2014/main" id="{D886B2A5-8045-431F-A7C9-DDE3967FB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8" y="3329"/>
              <a:ext cx="109" cy="214"/>
            </a:xfrm>
            <a:custGeom>
              <a:avLst/>
              <a:gdLst>
                <a:gd name="T0" fmla="*/ 406 w 48"/>
                <a:gd name="T1" fmla="*/ 0 h 88"/>
                <a:gd name="T2" fmla="*/ 329 w 48"/>
                <a:gd name="T3" fmla="*/ 693 h 88"/>
                <a:gd name="T4" fmla="*/ 25 w 48"/>
                <a:gd name="T5" fmla="*/ 1265 h 88"/>
                <a:gd name="T6" fmla="*/ 406 w 48"/>
                <a:gd name="T7" fmla="*/ 1065 h 88"/>
                <a:gd name="T8" fmla="*/ 479 w 48"/>
                <a:gd name="T9" fmla="*/ 562 h 88"/>
                <a:gd name="T10" fmla="*/ 422 w 48"/>
                <a:gd name="T11" fmla="*/ 161 h 88"/>
                <a:gd name="T12" fmla="*/ 459 w 48"/>
                <a:gd name="T13" fmla="*/ 100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88">
                  <a:moveTo>
                    <a:pt x="35" y="0"/>
                  </a:moveTo>
                  <a:cubicBezTo>
                    <a:pt x="22" y="9"/>
                    <a:pt x="34" y="35"/>
                    <a:pt x="28" y="48"/>
                  </a:cubicBezTo>
                  <a:cubicBezTo>
                    <a:pt x="22" y="63"/>
                    <a:pt x="0" y="67"/>
                    <a:pt x="2" y="88"/>
                  </a:cubicBezTo>
                  <a:cubicBezTo>
                    <a:pt x="10" y="73"/>
                    <a:pt x="17" y="69"/>
                    <a:pt x="35" y="74"/>
                  </a:cubicBezTo>
                  <a:cubicBezTo>
                    <a:pt x="33" y="60"/>
                    <a:pt x="36" y="50"/>
                    <a:pt x="41" y="39"/>
                  </a:cubicBezTo>
                  <a:cubicBezTo>
                    <a:pt x="47" y="26"/>
                    <a:pt x="48" y="22"/>
                    <a:pt x="36" y="11"/>
                  </a:cubicBezTo>
                  <a:cubicBezTo>
                    <a:pt x="36" y="9"/>
                    <a:pt x="38" y="9"/>
                    <a:pt x="39" y="7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5" name="Freeform 423">
              <a:extLst>
                <a:ext uri="{FF2B5EF4-FFF2-40B4-BE49-F238E27FC236}">
                  <a16:creationId xmlns:a16="http://schemas.microsoft.com/office/drawing/2014/main" id="{7AD7576D-FF5E-4B41-B24F-22C6C4614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3501"/>
              <a:ext cx="76" cy="44"/>
            </a:xfrm>
            <a:custGeom>
              <a:avLst/>
              <a:gdLst>
                <a:gd name="T0" fmla="*/ 0 w 33"/>
                <a:gd name="T1" fmla="*/ 191 h 18"/>
                <a:gd name="T2" fmla="*/ 403 w 33"/>
                <a:gd name="T3" fmla="*/ 29 h 18"/>
                <a:gd name="T4" fmla="*/ 233 w 33"/>
                <a:gd name="T5" fmla="*/ 264 h 18"/>
                <a:gd name="T6" fmla="*/ 64 w 33"/>
                <a:gd name="T7" fmla="*/ 22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8">
                  <a:moveTo>
                    <a:pt x="0" y="13"/>
                  </a:moveTo>
                  <a:cubicBezTo>
                    <a:pt x="10" y="6"/>
                    <a:pt x="18" y="0"/>
                    <a:pt x="33" y="2"/>
                  </a:cubicBezTo>
                  <a:cubicBezTo>
                    <a:pt x="26" y="4"/>
                    <a:pt x="20" y="10"/>
                    <a:pt x="19" y="18"/>
                  </a:cubicBezTo>
                  <a:cubicBezTo>
                    <a:pt x="16" y="13"/>
                    <a:pt x="10" y="12"/>
                    <a:pt x="5" y="15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6" name="Freeform 424">
              <a:extLst>
                <a:ext uri="{FF2B5EF4-FFF2-40B4-BE49-F238E27FC236}">
                  <a16:creationId xmlns:a16="http://schemas.microsoft.com/office/drawing/2014/main" id="{43D064B1-E1A5-4525-AD2D-5A7C4E2A7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871"/>
              <a:ext cx="64" cy="132"/>
            </a:xfrm>
            <a:custGeom>
              <a:avLst/>
              <a:gdLst>
                <a:gd name="T0" fmla="*/ 297 w 28"/>
                <a:gd name="T1" fmla="*/ 0 h 54"/>
                <a:gd name="T2" fmla="*/ 261 w 28"/>
                <a:gd name="T3" fmla="*/ 790 h 54"/>
                <a:gd name="T4" fmla="*/ 288 w 28"/>
                <a:gd name="T5" fmla="*/ 352 h 54"/>
                <a:gd name="T6" fmla="*/ 334 w 28"/>
                <a:gd name="T7" fmla="*/ 9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4">
                  <a:moveTo>
                    <a:pt x="25" y="0"/>
                  </a:moveTo>
                  <a:cubicBezTo>
                    <a:pt x="10" y="8"/>
                    <a:pt x="0" y="48"/>
                    <a:pt x="22" y="54"/>
                  </a:cubicBezTo>
                  <a:cubicBezTo>
                    <a:pt x="12" y="50"/>
                    <a:pt x="13" y="27"/>
                    <a:pt x="24" y="24"/>
                  </a:cubicBezTo>
                  <a:cubicBezTo>
                    <a:pt x="20" y="16"/>
                    <a:pt x="26" y="11"/>
                    <a:pt x="28" y="6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7" name="Freeform 425">
              <a:extLst>
                <a:ext uri="{FF2B5EF4-FFF2-40B4-BE49-F238E27FC236}">
                  <a16:creationId xmlns:a16="http://schemas.microsoft.com/office/drawing/2014/main" id="{72CD6618-BD1C-4ED1-A1E1-075889B2F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3076"/>
              <a:ext cx="70" cy="121"/>
            </a:xfrm>
            <a:custGeom>
              <a:avLst/>
              <a:gdLst>
                <a:gd name="T0" fmla="*/ 300 w 31"/>
                <a:gd name="T1" fmla="*/ 0 h 50"/>
                <a:gd name="T2" fmla="*/ 45 w 31"/>
                <a:gd name="T3" fmla="*/ 709 h 50"/>
                <a:gd name="T4" fmla="*/ 230 w 31"/>
                <a:gd name="T5" fmla="*/ 227 h 50"/>
                <a:gd name="T6" fmla="*/ 357 w 31"/>
                <a:gd name="T7" fmla="*/ 58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0">
                  <a:moveTo>
                    <a:pt x="26" y="0"/>
                  </a:moveTo>
                  <a:cubicBezTo>
                    <a:pt x="6" y="0"/>
                    <a:pt x="0" y="36"/>
                    <a:pt x="4" y="50"/>
                  </a:cubicBezTo>
                  <a:cubicBezTo>
                    <a:pt x="12" y="40"/>
                    <a:pt x="9" y="27"/>
                    <a:pt x="20" y="16"/>
                  </a:cubicBezTo>
                  <a:cubicBezTo>
                    <a:pt x="26" y="11"/>
                    <a:pt x="31" y="15"/>
                    <a:pt x="31" y="4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8" name="Freeform 426">
              <a:extLst>
                <a:ext uri="{FF2B5EF4-FFF2-40B4-BE49-F238E27FC236}">
                  <a16:creationId xmlns:a16="http://schemas.microsoft.com/office/drawing/2014/main" id="{2E711AFD-455D-437D-AF34-333EB626D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3283"/>
              <a:ext cx="73" cy="160"/>
            </a:xfrm>
            <a:custGeom>
              <a:avLst/>
              <a:gdLst>
                <a:gd name="T0" fmla="*/ 178 w 32"/>
                <a:gd name="T1" fmla="*/ 272 h 66"/>
                <a:gd name="T2" fmla="*/ 130 w 32"/>
                <a:gd name="T3" fmla="*/ 582 h 66"/>
                <a:gd name="T4" fmla="*/ 94 w 32"/>
                <a:gd name="T5" fmla="*/ 941 h 66"/>
                <a:gd name="T6" fmla="*/ 285 w 32"/>
                <a:gd name="T7" fmla="*/ 599 h 66"/>
                <a:gd name="T8" fmla="*/ 381 w 32"/>
                <a:gd name="T9" fmla="*/ 141 h 66"/>
                <a:gd name="T10" fmla="*/ 322 w 32"/>
                <a:gd name="T11" fmla="*/ 87 h 66"/>
                <a:gd name="T12" fmla="*/ 271 w 32"/>
                <a:gd name="T13" fmla="*/ 14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66">
                  <a:moveTo>
                    <a:pt x="15" y="19"/>
                  </a:moveTo>
                  <a:cubicBezTo>
                    <a:pt x="0" y="22"/>
                    <a:pt x="9" y="33"/>
                    <a:pt x="11" y="41"/>
                  </a:cubicBezTo>
                  <a:cubicBezTo>
                    <a:pt x="13" y="51"/>
                    <a:pt x="9" y="56"/>
                    <a:pt x="8" y="66"/>
                  </a:cubicBezTo>
                  <a:cubicBezTo>
                    <a:pt x="12" y="58"/>
                    <a:pt x="23" y="48"/>
                    <a:pt x="24" y="42"/>
                  </a:cubicBezTo>
                  <a:cubicBezTo>
                    <a:pt x="25" y="39"/>
                    <a:pt x="13" y="0"/>
                    <a:pt x="32" y="10"/>
                  </a:cubicBezTo>
                  <a:cubicBezTo>
                    <a:pt x="31" y="8"/>
                    <a:pt x="29" y="7"/>
                    <a:pt x="27" y="6"/>
                  </a:cubicBezTo>
                  <a:cubicBezTo>
                    <a:pt x="25" y="7"/>
                    <a:pt x="25" y="9"/>
                    <a:pt x="23" y="10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19" name="Freeform 427">
              <a:extLst>
                <a:ext uri="{FF2B5EF4-FFF2-40B4-BE49-F238E27FC236}">
                  <a16:creationId xmlns:a16="http://schemas.microsoft.com/office/drawing/2014/main" id="{08D0B569-12C4-47B1-B617-1A861F1BB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1" y="2584"/>
              <a:ext cx="144" cy="173"/>
            </a:xfrm>
            <a:custGeom>
              <a:avLst/>
              <a:gdLst>
                <a:gd name="T0" fmla="*/ 0 w 63"/>
                <a:gd name="T1" fmla="*/ 0 h 71"/>
                <a:gd name="T2" fmla="*/ 475 w 63"/>
                <a:gd name="T3" fmla="*/ 173 h 71"/>
                <a:gd name="T4" fmla="*/ 752 w 63"/>
                <a:gd name="T5" fmla="*/ 1028 h 71"/>
                <a:gd name="T6" fmla="*/ 325 w 63"/>
                <a:gd name="T7" fmla="*/ 422 h 71"/>
                <a:gd name="T8" fmla="*/ 142 w 63"/>
                <a:gd name="T9" fmla="*/ 9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71">
                  <a:moveTo>
                    <a:pt x="0" y="0"/>
                  </a:moveTo>
                  <a:cubicBezTo>
                    <a:pt x="13" y="2"/>
                    <a:pt x="29" y="4"/>
                    <a:pt x="40" y="12"/>
                  </a:cubicBezTo>
                  <a:cubicBezTo>
                    <a:pt x="58" y="24"/>
                    <a:pt x="63" y="51"/>
                    <a:pt x="63" y="71"/>
                  </a:cubicBezTo>
                  <a:cubicBezTo>
                    <a:pt x="63" y="64"/>
                    <a:pt x="41" y="4"/>
                    <a:pt x="27" y="29"/>
                  </a:cubicBezTo>
                  <a:cubicBezTo>
                    <a:pt x="28" y="17"/>
                    <a:pt x="22" y="9"/>
                    <a:pt x="12" y="6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0" name="Freeform 428">
              <a:extLst>
                <a:ext uri="{FF2B5EF4-FFF2-40B4-BE49-F238E27FC236}">
                  <a16:creationId xmlns:a16="http://schemas.microsoft.com/office/drawing/2014/main" id="{A5FE0C5C-1B2D-4243-B873-D67A3E3E0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" y="2589"/>
              <a:ext cx="39" cy="27"/>
            </a:xfrm>
            <a:custGeom>
              <a:avLst/>
              <a:gdLst>
                <a:gd name="T0" fmla="*/ 11 w 17"/>
                <a:gd name="T1" fmla="*/ 162 h 11"/>
                <a:gd name="T2" fmla="*/ 204 w 1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1">
                  <a:moveTo>
                    <a:pt x="1" y="11"/>
                  </a:moveTo>
                  <a:cubicBezTo>
                    <a:pt x="0" y="1"/>
                    <a:pt x="9" y="1"/>
                    <a:pt x="17" y="0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1" name="Freeform 429">
              <a:extLst>
                <a:ext uri="{FF2B5EF4-FFF2-40B4-BE49-F238E27FC236}">
                  <a16:creationId xmlns:a16="http://schemas.microsoft.com/office/drawing/2014/main" id="{0F1226D4-5105-4E77-AE5B-24D648AF2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" y="3450"/>
              <a:ext cx="57" cy="83"/>
            </a:xfrm>
            <a:custGeom>
              <a:avLst/>
              <a:gdLst>
                <a:gd name="T0" fmla="*/ 296 w 25"/>
                <a:gd name="T1" fmla="*/ 59 h 34"/>
                <a:gd name="T2" fmla="*/ 260 w 25"/>
                <a:gd name="T3" fmla="*/ 496 h 34"/>
                <a:gd name="T4" fmla="*/ 296 w 25"/>
                <a:gd name="T5" fmla="*/ 12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25" y="4"/>
                  </a:moveTo>
                  <a:cubicBezTo>
                    <a:pt x="0" y="0"/>
                    <a:pt x="12" y="24"/>
                    <a:pt x="22" y="34"/>
                  </a:cubicBezTo>
                  <a:cubicBezTo>
                    <a:pt x="14" y="20"/>
                    <a:pt x="16" y="19"/>
                    <a:pt x="25" y="8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2" name="Freeform 430">
              <a:extLst>
                <a:ext uri="{FF2B5EF4-FFF2-40B4-BE49-F238E27FC236}">
                  <a16:creationId xmlns:a16="http://schemas.microsoft.com/office/drawing/2014/main" id="{90FF3639-8CFD-46BD-9172-036A45C04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3482"/>
              <a:ext cx="167" cy="78"/>
            </a:xfrm>
            <a:custGeom>
              <a:avLst/>
              <a:gdLst>
                <a:gd name="T0" fmla="*/ 0 w 73"/>
                <a:gd name="T1" fmla="*/ 12 h 32"/>
                <a:gd name="T2" fmla="*/ 419 w 73"/>
                <a:gd name="T3" fmla="*/ 144 h 32"/>
                <a:gd name="T4" fmla="*/ 849 w 73"/>
                <a:gd name="T5" fmla="*/ 351 h 32"/>
                <a:gd name="T6" fmla="*/ 430 w 73"/>
                <a:gd name="T7" fmla="*/ 463 h 32"/>
                <a:gd name="T8" fmla="*/ 261 w 73"/>
                <a:gd name="T9" fmla="*/ 322 h 32"/>
                <a:gd name="T10" fmla="*/ 142 w 73"/>
                <a:gd name="T11" fmla="*/ 173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32">
                  <a:moveTo>
                    <a:pt x="0" y="1"/>
                  </a:moveTo>
                  <a:cubicBezTo>
                    <a:pt x="13" y="4"/>
                    <a:pt x="21" y="11"/>
                    <a:pt x="35" y="10"/>
                  </a:cubicBezTo>
                  <a:cubicBezTo>
                    <a:pt x="51" y="8"/>
                    <a:pt x="73" y="0"/>
                    <a:pt x="71" y="24"/>
                  </a:cubicBezTo>
                  <a:cubicBezTo>
                    <a:pt x="65" y="3"/>
                    <a:pt x="43" y="24"/>
                    <a:pt x="36" y="32"/>
                  </a:cubicBezTo>
                  <a:cubicBezTo>
                    <a:pt x="35" y="24"/>
                    <a:pt x="30" y="19"/>
                    <a:pt x="22" y="22"/>
                  </a:cubicBezTo>
                  <a:cubicBezTo>
                    <a:pt x="19" y="18"/>
                    <a:pt x="16" y="15"/>
                    <a:pt x="12" y="12"/>
                  </a:cubicBezTo>
                </a:path>
              </a:pathLst>
            </a:custGeom>
            <a:solidFill>
              <a:srgbClr val="FFF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3" name="Freeform 431">
              <a:extLst>
                <a:ext uri="{FF2B5EF4-FFF2-40B4-BE49-F238E27FC236}">
                  <a16:creationId xmlns:a16="http://schemas.microsoft.com/office/drawing/2014/main" id="{D3229604-8129-404C-871D-CBA25F360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3171"/>
              <a:ext cx="21" cy="73"/>
            </a:xfrm>
            <a:custGeom>
              <a:avLst/>
              <a:gdLst>
                <a:gd name="T0" fmla="*/ 114 w 9"/>
                <a:gd name="T1" fmla="*/ 0 h 30"/>
                <a:gd name="T2" fmla="*/ 103 w 9"/>
                <a:gd name="T3" fmla="*/ 43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9" y="0"/>
                  </a:moveTo>
                  <a:cubicBezTo>
                    <a:pt x="6" y="9"/>
                    <a:pt x="0" y="23"/>
                    <a:pt x="8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4" name="Freeform 432">
              <a:extLst>
                <a:ext uri="{FF2B5EF4-FFF2-40B4-BE49-F238E27FC236}">
                  <a16:creationId xmlns:a16="http://schemas.microsoft.com/office/drawing/2014/main" id="{7C43A7DB-C69C-4DA3-9461-1DDD30D0D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2679"/>
              <a:ext cx="64" cy="132"/>
            </a:xfrm>
            <a:custGeom>
              <a:avLst/>
              <a:gdLst>
                <a:gd name="T0" fmla="*/ 167 w 28"/>
                <a:gd name="T1" fmla="*/ 0 h 54"/>
                <a:gd name="T2" fmla="*/ 130 w 28"/>
                <a:gd name="T3" fmla="*/ 381 h 54"/>
                <a:gd name="T4" fmla="*/ 25 w 28"/>
                <a:gd name="T5" fmla="*/ 790 h 54"/>
                <a:gd name="T6" fmla="*/ 194 w 28"/>
                <a:gd name="T7" fmla="*/ 132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4">
                  <a:moveTo>
                    <a:pt x="14" y="0"/>
                  </a:moveTo>
                  <a:cubicBezTo>
                    <a:pt x="11" y="9"/>
                    <a:pt x="14" y="18"/>
                    <a:pt x="11" y="26"/>
                  </a:cubicBezTo>
                  <a:cubicBezTo>
                    <a:pt x="7" y="36"/>
                    <a:pt x="0" y="44"/>
                    <a:pt x="2" y="54"/>
                  </a:cubicBezTo>
                  <a:cubicBezTo>
                    <a:pt x="7" y="37"/>
                    <a:pt x="28" y="28"/>
                    <a:pt x="1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5" name="Freeform 433">
              <a:extLst>
                <a:ext uri="{FF2B5EF4-FFF2-40B4-BE49-F238E27FC236}">
                  <a16:creationId xmlns:a16="http://schemas.microsoft.com/office/drawing/2014/main" id="{B2F391AE-4775-4227-B3D8-AD3BC239E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" y="3351"/>
              <a:ext cx="23" cy="65"/>
            </a:xfrm>
            <a:custGeom>
              <a:avLst/>
              <a:gdLst>
                <a:gd name="T0" fmla="*/ 64 w 10"/>
                <a:gd name="T1" fmla="*/ 29 h 27"/>
                <a:gd name="T2" fmla="*/ 64 w 10"/>
                <a:gd name="T3" fmla="*/ 376 h 27"/>
                <a:gd name="T4" fmla="*/ 122 w 10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">
                  <a:moveTo>
                    <a:pt x="5" y="2"/>
                  </a:moveTo>
                  <a:cubicBezTo>
                    <a:pt x="0" y="10"/>
                    <a:pt x="3" y="19"/>
                    <a:pt x="5" y="27"/>
                  </a:cubicBezTo>
                  <a:cubicBezTo>
                    <a:pt x="6" y="18"/>
                    <a:pt x="10" y="8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6" name="Freeform 434">
              <a:extLst>
                <a:ext uri="{FF2B5EF4-FFF2-40B4-BE49-F238E27FC236}">
                  <a16:creationId xmlns:a16="http://schemas.microsoft.com/office/drawing/2014/main" id="{FABA778A-F3E7-4259-92E2-B43E984A0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3076"/>
              <a:ext cx="39" cy="58"/>
            </a:xfrm>
            <a:custGeom>
              <a:avLst/>
              <a:gdLst>
                <a:gd name="T0" fmla="*/ 0 w 17"/>
                <a:gd name="T1" fmla="*/ 338 h 24"/>
                <a:gd name="T2" fmla="*/ 204 w 17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4">
                  <a:moveTo>
                    <a:pt x="0" y="24"/>
                  </a:moveTo>
                  <a:cubicBezTo>
                    <a:pt x="1" y="14"/>
                    <a:pt x="8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7" name="Freeform 435">
              <a:extLst>
                <a:ext uri="{FF2B5EF4-FFF2-40B4-BE49-F238E27FC236}">
                  <a16:creationId xmlns:a16="http://schemas.microsoft.com/office/drawing/2014/main" id="{BB5A678F-946D-4343-AC8A-28F44E4F2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3334"/>
              <a:ext cx="23" cy="29"/>
            </a:xfrm>
            <a:custGeom>
              <a:avLst/>
              <a:gdLst>
                <a:gd name="T0" fmla="*/ 48 w 10"/>
                <a:gd name="T1" fmla="*/ 29 h 12"/>
                <a:gd name="T2" fmla="*/ 12 w 10"/>
                <a:gd name="T3" fmla="*/ 29 h 12"/>
                <a:gd name="T4" fmla="*/ 64 w 10"/>
                <a:gd name="T5" fmla="*/ 169 h 12"/>
                <a:gd name="T6" fmla="*/ 64 w 10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4" y="2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6"/>
                    <a:pt x="1" y="10"/>
                    <a:pt x="5" y="12"/>
                  </a:cubicBezTo>
                  <a:cubicBezTo>
                    <a:pt x="10" y="10"/>
                    <a:pt x="8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8" name="Freeform 436">
              <a:extLst>
                <a:ext uri="{FF2B5EF4-FFF2-40B4-BE49-F238E27FC236}">
                  <a16:creationId xmlns:a16="http://schemas.microsoft.com/office/drawing/2014/main" id="{B676D35F-9D24-4E11-835D-F3B9971DF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3504"/>
              <a:ext cx="34" cy="24"/>
            </a:xfrm>
            <a:custGeom>
              <a:avLst/>
              <a:gdLst>
                <a:gd name="T0" fmla="*/ 57 w 15"/>
                <a:gd name="T1" fmla="*/ 12 h 10"/>
                <a:gd name="T2" fmla="*/ 25 w 15"/>
                <a:gd name="T3" fmla="*/ 127 h 10"/>
                <a:gd name="T4" fmla="*/ 175 w 15"/>
                <a:gd name="T5" fmla="*/ 139 h 10"/>
                <a:gd name="T6" fmla="*/ 165 w 1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0">
                  <a:moveTo>
                    <a:pt x="5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6" y="8"/>
                    <a:pt x="11" y="8"/>
                    <a:pt x="15" y="10"/>
                  </a:cubicBezTo>
                  <a:cubicBezTo>
                    <a:pt x="15" y="7"/>
                    <a:pt x="15" y="2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29" name="Freeform 437">
              <a:extLst>
                <a:ext uri="{FF2B5EF4-FFF2-40B4-BE49-F238E27FC236}">
                  <a16:creationId xmlns:a16="http://schemas.microsoft.com/office/drawing/2014/main" id="{41AC31CD-D82C-471A-B7D2-45AE5C147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7" y="3458"/>
              <a:ext cx="73" cy="58"/>
            </a:xfrm>
            <a:custGeom>
              <a:avLst/>
              <a:gdLst>
                <a:gd name="T0" fmla="*/ 260 w 32"/>
                <a:gd name="T1" fmla="*/ 0 h 24"/>
                <a:gd name="T2" fmla="*/ 308 w 32"/>
                <a:gd name="T3" fmla="*/ 58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4">
                  <a:moveTo>
                    <a:pt x="22" y="0"/>
                  </a:moveTo>
                  <a:cubicBezTo>
                    <a:pt x="0" y="14"/>
                    <a:pt x="32" y="24"/>
                    <a:pt x="2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0" name="Freeform 438">
              <a:extLst>
                <a:ext uri="{FF2B5EF4-FFF2-40B4-BE49-F238E27FC236}">
                  <a16:creationId xmlns:a16="http://schemas.microsoft.com/office/drawing/2014/main" id="{310173FA-DE17-4F7D-B85D-990AEB6C0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908"/>
              <a:ext cx="41" cy="39"/>
            </a:xfrm>
            <a:custGeom>
              <a:avLst/>
              <a:gdLst>
                <a:gd name="T0" fmla="*/ 130 w 18"/>
                <a:gd name="T1" fmla="*/ 41 h 16"/>
                <a:gd name="T2" fmla="*/ 109 w 18"/>
                <a:gd name="T3" fmla="*/ 232 h 16"/>
                <a:gd name="T4" fmla="*/ 212 w 18"/>
                <a:gd name="T5" fmla="*/ 10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11" y="3"/>
                  </a:moveTo>
                  <a:cubicBezTo>
                    <a:pt x="0" y="0"/>
                    <a:pt x="5" y="12"/>
                    <a:pt x="9" y="16"/>
                  </a:cubicBezTo>
                  <a:cubicBezTo>
                    <a:pt x="12" y="14"/>
                    <a:pt x="14" y="9"/>
                    <a:pt x="18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1" name="Freeform 439">
              <a:extLst>
                <a:ext uri="{FF2B5EF4-FFF2-40B4-BE49-F238E27FC236}">
                  <a16:creationId xmlns:a16="http://schemas.microsoft.com/office/drawing/2014/main" id="{1B8DA685-375E-44C5-ABC6-E863F2F5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2604"/>
              <a:ext cx="46" cy="46"/>
            </a:xfrm>
            <a:custGeom>
              <a:avLst/>
              <a:gdLst>
                <a:gd name="T0" fmla="*/ 131 w 20"/>
                <a:gd name="T1" fmla="*/ 0 h 19"/>
                <a:gd name="T2" fmla="*/ 159 w 20"/>
                <a:gd name="T3" fmla="*/ 269 h 19"/>
                <a:gd name="T4" fmla="*/ 244 w 20"/>
                <a:gd name="T5" fmla="*/ 182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11" y="0"/>
                  </a:moveTo>
                  <a:cubicBezTo>
                    <a:pt x="0" y="6"/>
                    <a:pt x="10" y="13"/>
                    <a:pt x="13" y="19"/>
                  </a:cubicBezTo>
                  <a:cubicBezTo>
                    <a:pt x="15" y="16"/>
                    <a:pt x="18" y="15"/>
                    <a:pt x="2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2" name="Freeform 440">
              <a:extLst>
                <a:ext uri="{FF2B5EF4-FFF2-40B4-BE49-F238E27FC236}">
                  <a16:creationId xmlns:a16="http://schemas.microsoft.com/office/drawing/2014/main" id="{EE4F4B83-36BD-4B26-91BB-DFC75386D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4" y="2721"/>
              <a:ext cx="16" cy="24"/>
            </a:xfrm>
            <a:custGeom>
              <a:avLst/>
              <a:gdLst>
                <a:gd name="T0" fmla="*/ 57 w 7"/>
                <a:gd name="T1" fmla="*/ 0 h 10"/>
                <a:gd name="T2" fmla="*/ 11 w 7"/>
                <a:gd name="T3" fmla="*/ 12 h 10"/>
                <a:gd name="T4" fmla="*/ 37 w 7"/>
                <a:gd name="T5" fmla="*/ 58 h 10"/>
                <a:gd name="T6" fmla="*/ 0 w 7"/>
                <a:gd name="T7" fmla="*/ 13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5" y="0"/>
                  </a:moveTo>
                  <a:cubicBezTo>
                    <a:pt x="4" y="0"/>
                    <a:pt x="1" y="0"/>
                    <a:pt x="1" y="1"/>
                  </a:cubicBezTo>
                  <a:cubicBezTo>
                    <a:pt x="0" y="3"/>
                    <a:pt x="1" y="4"/>
                    <a:pt x="3" y="4"/>
                  </a:cubicBezTo>
                  <a:cubicBezTo>
                    <a:pt x="7" y="7"/>
                    <a:pt x="4" y="9"/>
                    <a:pt x="0" y="1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3" name="Freeform 441">
              <a:extLst>
                <a:ext uri="{FF2B5EF4-FFF2-40B4-BE49-F238E27FC236}">
                  <a16:creationId xmlns:a16="http://schemas.microsoft.com/office/drawing/2014/main" id="{6837BDF9-EF8A-455F-9468-291966747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2716"/>
              <a:ext cx="21" cy="36"/>
            </a:xfrm>
            <a:custGeom>
              <a:avLst/>
              <a:gdLst>
                <a:gd name="T0" fmla="*/ 103 w 9"/>
                <a:gd name="T1" fmla="*/ 0 h 15"/>
                <a:gd name="T2" fmla="*/ 28 w 9"/>
                <a:gd name="T3" fmla="*/ 41 h 15"/>
                <a:gd name="T4" fmla="*/ 77 w 9"/>
                <a:gd name="T5" fmla="*/ 98 h 15"/>
                <a:gd name="T6" fmla="*/ 114 w 9"/>
                <a:gd name="T7" fmla="*/ 168 h 15"/>
                <a:gd name="T8" fmla="*/ 0 w 9"/>
                <a:gd name="T9" fmla="*/ 2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5">
                  <a:moveTo>
                    <a:pt x="8" y="0"/>
                  </a:moveTo>
                  <a:cubicBezTo>
                    <a:pt x="7" y="1"/>
                    <a:pt x="3" y="1"/>
                    <a:pt x="2" y="3"/>
                  </a:cubicBezTo>
                  <a:cubicBezTo>
                    <a:pt x="2" y="6"/>
                    <a:pt x="4" y="6"/>
                    <a:pt x="6" y="7"/>
                  </a:cubicBezTo>
                  <a:cubicBezTo>
                    <a:pt x="7" y="8"/>
                    <a:pt x="9" y="10"/>
                    <a:pt x="9" y="12"/>
                  </a:cubicBezTo>
                  <a:cubicBezTo>
                    <a:pt x="8" y="15"/>
                    <a:pt x="3" y="15"/>
                    <a:pt x="0" y="15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4" name="Freeform 442">
              <a:extLst>
                <a:ext uri="{FF2B5EF4-FFF2-40B4-BE49-F238E27FC236}">
                  <a16:creationId xmlns:a16="http://schemas.microsoft.com/office/drawing/2014/main" id="{5C71F9B9-D493-4989-9E1F-6AF2BD64F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2755"/>
              <a:ext cx="16" cy="19"/>
            </a:xfrm>
            <a:custGeom>
              <a:avLst/>
              <a:gdLst>
                <a:gd name="T0" fmla="*/ 85 w 7"/>
                <a:gd name="T1" fmla="*/ 0 h 8"/>
                <a:gd name="T2" fmla="*/ 11 w 7"/>
                <a:gd name="T3" fmla="*/ 29 h 8"/>
                <a:gd name="T4" fmla="*/ 73 w 7"/>
                <a:gd name="T5" fmla="*/ 9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0"/>
                    <a:pt x="2" y="0"/>
                    <a:pt x="1" y="2"/>
                  </a:cubicBezTo>
                  <a:cubicBezTo>
                    <a:pt x="0" y="5"/>
                    <a:pt x="3" y="8"/>
                    <a:pt x="6" y="7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5" name="Freeform 443">
              <a:extLst>
                <a:ext uri="{FF2B5EF4-FFF2-40B4-BE49-F238E27FC236}">
                  <a16:creationId xmlns:a16="http://schemas.microsoft.com/office/drawing/2014/main" id="{5BA22B22-8D89-4092-9437-7E86299D8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2740"/>
              <a:ext cx="13" cy="1"/>
            </a:xfrm>
            <a:custGeom>
              <a:avLst/>
              <a:gdLst>
                <a:gd name="T0" fmla="*/ 6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6" name="Freeform 444">
              <a:extLst>
                <a:ext uri="{FF2B5EF4-FFF2-40B4-BE49-F238E27FC236}">
                  <a16:creationId xmlns:a16="http://schemas.microsoft.com/office/drawing/2014/main" id="{C8B9939B-10EC-457A-902B-CA1199F29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2796"/>
              <a:ext cx="11" cy="2"/>
            </a:xfrm>
            <a:custGeom>
              <a:avLst/>
              <a:gdLst>
                <a:gd name="T0" fmla="*/ 53 w 5"/>
                <a:gd name="T1" fmla="*/ 8 h 1"/>
                <a:gd name="T2" fmla="*/ 0 w 5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7" name="Freeform 445">
              <a:extLst>
                <a:ext uri="{FF2B5EF4-FFF2-40B4-BE49-F238E27FC236}">
                  <a16:creationId xmlns:a16="http://schemas.microsoft.com/office/drawing/2014/main" id="{147ED5EB-A780-47CA-9457-68C870031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2" y="2725"/>
              <a:ext cx="18" cy="22"/>
            </a:xfrm>
            <a:custGeom>
              <a:avLst/>
              <a:gdLst>
                <a:gd name="T0" fmla="*/ 0 w 8"/>
                <a:gd name="T1" fmla="*/ 29 h 9"/>
                <a:gd name="T2" fmla="*/ 0 w 8"/>
                <a:gd name="T3" fmla="*/ 42 h 9"/>
                <a:gd name="T4" fmla="*/ 56 w 8"/>
                <a:gd name="T5" fmla="*/ 12 h 9"/>
                <a:gd name="T6" fmla="*/ 25 w 8"/>
                <a:gd name="T7" fmla="*/ 13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1" y="2"/>
                    <a:pt x="4" y="0"/>
                    <a:pt x="5" y="1"/>
                  </a:cubicBezTo>
                  <a:cubicBezTo>
                    <a:pt x="8" y="4"/>
                    <a:pt x="4" y="7"/>
                    <a:pt x="2" y="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8" name="Freeform 446">
              <a:extLst>
                <a:ext uri="{FF2B5EF4-FFF2-40B4-BE49-F238E27FC236}">
                  <a16:creationId xmlns:a16="http://schemas.microsoft.com/office/drawing/2014/main" id="{DC9EFACB-C679-48A0-8E1B-78BDEEF4C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789"/>
              <a:ext cx="7" cy="2"/>
            </a:xfrm>
            <a:custGeom>
              <a:avLst/>
              <a:gdLst>
                <a:gd name="T0" fmla="*/ 0 w 3"/>
                <a:gd name="T1" fmla="*/ 8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39" name="Freeform 447">
              <a:extLst>
                <a:ext uri="{FF2B5EF4-FFF2-40B4-BE49-F238E27FC236}">
                  <a16:creationId xmlns:a16="http://schemas.microsoft.com/office/drawing/2014/main" id="{483654EF-BA1B-43DF-AF7D-47BFC3BA4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2725"/>
              <a:ext cx="18" cy="22"/>
            </a:xfrm>
            <a:custGeom>
              <a:avLst/>
              <a:gdLst>
                <a:gd name="T0" fmla="*/ 0 w 8"/>
                <a:gd name="T1" fmla="*/ 29 h 9"/>
                <a:gd name="T2" fmla="*/ 81 w 8"/>
                <a:gd name="T3" fmla="*/ 59 h 9"/>
                <a:gd name="T4" fmla="*/ 11 w 8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2"/>
                  </a:moveTo>
                  <a:cubicBezTo>
                    <a:pt x="2" y="1"/>
                    <a:pt x="8" y="0"/>
                    <a:pt x="7" y="4"/>
                  </a:cubicBezTo>
                  <a:cubicBezTo>
                    <a:pt x="7" y="7"/>
                    <a:pt x="3" y="8"/>
                    <a:pt x="1" y="9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0" name="Freeform 448">
              <a:extLst>
                <a:ext uri="{FF2B5EF4-FFF2-40B4-BE49-F238E27FC236}">
                  <a16:creationId xmlns:a16="http://schemas.microsoft.com/office/drawing/2014/main" id="{E76EB075-2E38-4157-93AC-B3D0B9A62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2716"/>
              <a:ext cx="21" cy="44"/>
            </a:xfrm>
            <a:custGeom>
              <a:avLst/>
              <a:gdLst>
                <a:gd name="T0" fmla="*/ 0 w 9"/>
                <a:gd name="T1" fmla="*/ 12 h 18"/>
                <a:gd name="T2" fmla="*/ 65 w 9"/>
                <a:gd name="T3" fmla="*/ 29 h 18"/>
                <a:gd name="T4" fmla="*/ 12 w 9"/>
                <a:gd name="T5" fmla="*/ 120 h 18"/>
                <a:gd name="T6" fmla="*/ 103 w 9"/>
                <a:gd name="T7" fmla="*/ 144 h 18"/>
                <a:gd name="T8" fmla="*/ 28 w 9"/>
                <a:gd name="T9" fmla="*/ 264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8">
                  <a:moveTo>
                    <a:pt x="0" y="1"/>
                  </a:moveTo>
                  <a:cubicBezTo>
                    <a:pt x="2" y="0"/>
                    <a:pt x="4" y="0"/>
                    <a:pt x="5" y="2"/>
                  </a:cubicBezTo>
                  <a:cubicBezTo>
                    <a:pt x="6" y="5"/>
                    <a:pt x="2" y="6"/>
                    <a:pt x="1" y="8"/>
                  </a:cubicBezTo>
                  <a:cubicBezTo>
                    <a:pt x="3" y="7"/>
                    <a:pt x="7" y="7"/>
                    <a:pt x="8" y="10"/>
                  </a:cubicBezTo>
                  <a:cubicBezTo>
                    <a:pt x="9" y="13"/>
                    <a:pt x="5" y="17"/>
                    <a:pt x="2" y="18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1" name="Freeform 449">
              <a:extLst>
                <a:ext uri="{FF2B5EF4-FFF2-40B4-BE49-F238E27FC236}">
                  <a16:creationId xmlns:a16="http://schemas.microsoft.com/office/drawing/2014/main" id="{2CA33FDE-B088-441F-AFF6-89C465FE0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757"/>
              <a:ext cx="12" cy="29"/>
            </a:xfrm>
            <a:custGeom>
              <a:avLst/>
              <a:gdLst>
                <a:gd name="T0" fmla="*/ 58 w 5"/>
                <a:gd name="T1" fmla="*/ 29 h 12"/>
                <a:gd name="T2" fmla="*/ 70 w 5"/>
                <a:gd name="T3" fmla="*/ 11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4" y="2"/>
                  </a:moveTo>
                  <a:cubicBezTo>
                    <a:pt x="0" y="0"/>
                    <a:pt x="0" y="12"/>
                    <a:pt x="5" y="8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2" name="Freeform 450">
              <a:extLst>
                <a:ext uri="{FF2B5EF4-FFF2-40B4-BE49-F238E27FC236}">
                  <a16:creationId xmlns:a16="http://schemas.microsoft.com/office/drawing/2014/main" id="{C8E1166E-2D03-4B45-B4BC-A774B0BCC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171"/>
              <a:ext cx="176" cy="83"/>
            </a:xfrm>
            <a:custGeom>
              <a:avLst/>
              <a:gdLst>
                <a:gd name="T0" fmla="*/ 0 w 77"/>
                <a:gd name="T1" fmla="*/ 173 h 34"/>
                <a:gd name="T2" fmla="*/ 48 w 77"/>
                <a:gd name="T3" fmla="*/ 0 h 34"/>
                <a:gd name="T4" fmla="*/ 94 w 77"/>
                <a:gd name="T5" fmla="*/ 144 h 34"/>
                <a:gd name="T6" fmla="*/ 194 w 77"/>
                <a:gd name="T7" fmla="*/ 42 h 34"/>
                <a:gd name="T8" fmla="*/ 251 w 77"/>
                <a:gd name="T9" fmla="*/ 220 h 34"/>
                <a:gd name="T10" fmla="*/ 370 w 77"/>
                <a:gd name="T11" fmla="*/ 59 h 34"/>
                <a:gd name="T12" fmla="*/ 427 w 77"/>
                <a:gd name="T13" fmla="*/ 251 h 34"/>
                <a:gd name="T14" fmla="*/ 560 w 77"/>
                <a:gd name="T15" fmla="*/ 59 h 34"/>
                <a:gd name="T16" fmla="*/ 622 w 77"/>
                <a:gd name="T17" fmla="*/ 352 h 34"/>
                <a:gd name="T18" fmla="*/ 825 w 77"/>
                <a:gd name="T19" fmla="*/ 103 h 34"/>
                <a:gd name="T20" fmla="*/ 882 w 77"/>
                <a:gd name="T21" fmla="*/ 496 h 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7" h="34">
                  <a:moveTo>
                    <a:pt x="0" y="12"/>
                  </a:moveTo>
                  <a:cubicBezTo>
                    <a:pt x="1" y="8"/>
                    <a:pt x="2" y="4"/>
                    <a:pt x="4" y="0"/>
                  </a:cubicBezTo>
                  <a:cubicBezTo>
                    <a:pt x="6" y="3"/>
                    <a:pt x="7" y="7"/>
                    <a:pt x="8" y="10"/>
                  </a:cubicBezTo>
                  <a:cubicBezTo>
                    <a:pt x="11" y="8"/>
                    <a:pt x="13" y="5"/>
                    <a:pt x="16" y="3"/>
                  </a:cubicBezTo>
                  <a:cubicBezTo>
                    <a:pt x="17" y="6"/>
                    <a:pt x="17" y="15"/>
                    <a:pt x="21" y="15"/>
                  </a:cubicBezTo>
                  <a:cubicBezTo>
                    <a:pt x="26" y="16"/>
                    <a:pt x="30" y="7"/>
                    <a:pt x="31" y="4"/>
                  </a:cubicBezTo>
                  <a:cubicBezTo>
                    <a:pt x="35" y="7"/>
                    <a:pt x="34" y="13"/>
                    <a:pt x="36" y="17"/>
                  </a:cubicBezTo>
                  <a:cubicBezTo>
                    <a:pt x="39" y="15"/>
                    <a:pt x="43" y="4"/>
                    <a:pt x="47" y="4"/>
                  </a:cubicBezTo>
                  <a:cubicBezTo>
                    <a:pt x="52" y="5"/>
                    <a:pt x="51" y="20"/>
                    <a:pt x="52" y="24"/>
                  </a:cubicBezTo>
                  <a:cubicBezTo>
                    <a:pt x="59" y="21"/>
                    <a:pt x="60" y="9"/>
                    <a:pt x="69" y="7"/>
                  </a:cubicBezTo>
                  <a:cubicBezTo>
                    <a:pt x="77" y="11"/>
                    <a:pt x="72" y="27"/>
                    <a:pt x="74" y="34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3" name="Freeform 451">
              <a:extLst>
                <a:ext uri="{FF2B5EF4-FFF2-40B4-BE49-F238E27FC236}">
                  <a16:creationId xmlns:a16="http://schemas.microsoft.com/office/drawing/2014/main" id="{0F15AB27-7025-4D59-A6D1-FCF2096B8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959"/>
              <a:ext cx="109" cy="71"/>
            </a:xfrm>
            <a:custGeom>
              <a:avLst/>
              <a:gdLst>
                <a:gd name="T0" fmla="*/ 11 w 48"/>
                <a:gd name="T1" fmla="*/ 59 h 29"/>
                <a:gd name="T2" fmla="*/ 0 w 48"/>
                <a:gd name="T3" fmla="*/ 144 h 29"/>
                <a:gd name="T4" fmla="*/ 45 w 48"/>
                <a:gd name="T5" fmla="*/ 59 h 29"/>
                <a:gd name="T6" fmla="*/ 82 w 48"/>
                <a:gd name="T7" fmla="*/ 203 h 29"/>
                <a:gd name="T8" fmla="*/ 175 w 48"/>
                <a:gd name="T9" fmla="*/ 71 h 29"/>
                <a:gd name="T10" fmla="*/ 304 w 48"/>
                <a:gd name="T11" fmla="*/ 71 h 29"/>
                <a:gd name="T12" fmla="*/ 361 w 48"/>
                <a:gd name="T13" fmla="*/ 264 h 29"/>
                <a:gd name="T14" fmla="*/ 506 w 48"/>
                <a:gd name="T15" fmla="*/ 91 h 29"/>
                <a:gd name="T16" fmla="*/ 563 w 48"/>
                <a:gd name="T17" fmla="*/ 426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9">
                  <a:moveTo>
                    <a:pt x="1" y="4"/>
                  </a:moveTo>
                  <a:cubicBezTo>
                    <a:pt x="0" y="6"/>
                    <a:pt x="0" y="8"/>
                    <a:pt x="0" y="10"/>
                  </a:cubicBezTo>
                  <a:cubicBezTo>
                    <a:pt x="1" y="8"/>
                    <a:pt x="3" y="6"/>
                    <a:pt x="4" y="4"/>
                  </a:cubicBezTo>
                  <a:cubicBezTo>
                    <a:pt x="4" y="7"/>
                    <a:pt x="4" y="13"/>
                    <a:pt x="7" y="14"/>
                  </a:cubicBezTo>
                  <a:cubicBezTo>
                    <a:pt x="11" y="15"/>
                    <a:pt x="15" y="8"/>
                    <a:pt x="15" y="5"/>
                  </a:cubicBezTo>
                  <a:cubicBezTo>
                    <a:pt x="16" y="18"/>
                    <a:pt x="22" y="8"/>
                    <a:pt x="26" y="5"/>
                  </a:cubicBezTo>
                  <a:cubicBezTo>
                    <a:pt x="28" y="9"/>
                    <a:pt x="27" y="15"/>
                    <a:pt x="31" y="18"/>
                  </a:cubicBezTo>
                  <a:cubicBezTo>
                    <a:pt x="35" y="13"/>
                    <a:pt x="36" y="0"/>
                    <a:pt x="43" y="6"/>
                  </a:cubicBezTo>
                  <a:cubicBezTo>
                    <a:pt x="48" y="10"/>
                    <a:pt x="48" y="24"/>
                    <a:pt x="48" y="29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4" name="Freeform 452">
              <a:extLst>
                <a:ext uri="{FF2B5EF4-FFF2-40B4-BE49-F238E27FC236}">
                  <a16:creationId xmlns:a16="http://schemas.microsoft.com/office/drawing/2014/main" id="{30EBDFA4-3C8B-4EDC-A343-6A3E8BB7A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811"/>
              <a:ext cx="189" cy="58"/>
            </a:xfrm>
            <a:custGeom>
              <a:avLst/>
              <a:gdLst>
                <a:gd name="T0" fmla="*/ 11 w 83"/>
                <a:gd name="T1" fmla="*/ 128 h 24"/>
                <a:gd name="T2" fmla="*/ 57 w 83"/>
                <a:gd name="T3" fmla="*/ 338 h 24"/>
                <a:gd name="T4" fmla="*/ 82 w 83"/>
                <a:gd name="T5" fmla="*/ 87 h 24"/>
                <a:gd name="T6" fmla="*/ 203 w 83"/>
                <a:gd name="T7" fmla="*/ 256 h 24"/>
                <a:gd name="T8" fmla="*/ 296 w 83"/>
                <a:gd name="T9" fmla="*/ 29 h 24"/>
                <a:gd name="T10" fmla="*/ 389 w 83"/>
                <a:gd name="T11" fmla="*/ 198 h 24"/>
                <a:gd name="T12" fmla="*/ 435 w 83"/>
                <a:gd name="T13" fmla="*/ 41 h 24"/>
                <a:gd name="T14" fmla="*/ 519 w 83"/>
                <a:gd name="T15" fmla="*/ 169 h 24"/>
                <a:gd name="T16" fmla="*/ 592 w 83"/>
                <a:gd name="T17" fmla="*/ 12 h 24"/>
                <a:gd name="T18" fmla="*/ 663 w 83"/>
                <a:gd name="T19" fmla="*/ 157 h 24"/>
                <a:gd name="T20" fmla="*/ 731 w 83"/>
                <a:gd name="T21" fmla="*/ 29 h 24"/>
                <a:gd name="T22" fmla="*/ 840 w 83"/>
                <a:gd name="T23" fmla="*/ 111 h 24"/>
                <a:gd name="T24" fmla="*/ 979 w 83"/>
                <a:gd name="T25" fmla="*/ 0 h 2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3" h="24">
                  <a:moveTo>
                    <a:pt x="1" y="9"/>
                  </a:moveTo>
                  <a:cubicBezTo>
                    <a:pt x="0" y="13"/>
                    <a:pt x="0" y="22"/>
                    <a:pt x="5" y="24"/>
                  </a:cubicBezTo>
                  <a:cubicBezTo>
                    <a:pt x="8" y="18"/>
                    <a:pt x="5" y="11"/>
                    <a:pt x="7" y="6"/>
                  </a:cubicBezTo>
                  <a:cubicBezTo>
                    <a:pt x="9" y="8"/>
                    <a:pt x="12" y="19"/>
                    <a:pt x="17" y="18"/>
                  </a:cubicBezTo>
                  <a:cubicBezTo>
                    <a:pt x="22" y="17"/>
                    <a:pt x="22" y="6"/>
                    <a:pt x="25" y="2"/>
                  </a:cubicBezTo>
                  <a:cubicBezTo>
                    <a:pt x="27" y="6"/>
                    <a:pt x="28" y="13"/>
                    <a:pt x="33" y="14"/>
                  </a:cubicBezTo>
                  <a:cubicBezTo>
                    <a:pt x="35" y="11"/>
                    <a:pt x="36" y="7"/>
                    <a:pt x="37" y="3"/>
                  </a:cubicBezTo>
                  <a:cubicBezTo>
                    <a:pt x="39" y="5"/>
                    <a:pt x="40" y="12"/>
                    <a:pt x="44" y="12"/>
                  </a:cubicBezTo>
                  <a:cubicBezTo>
                    <a:pt x="47" y="12"/>
                    <a:pt x="49" y="3"/>
                    <a:pt x="50" y="1"/>
                  </a:cubicBezTo>
                  <a:cubicBezTo>
                    <a:pt x="53" y="4"/>
                    <a:pt x="53" y="8"/>
                    <a:pt x="56" y="11"/>
                  </a:cubicBezTo>
                  <a:cubicBezTo>
                    <a:pt x="59" y="9"/>
                    <a:pt x="58" y="4"/>
                    <a:pt x="62" y="2"/>
                  </a:cubicBezTo>
                  <a:cubicBezTo>
                    <a:pt x="65" y="7"/>
                    <a:pt x="65" y="11"/>
                    <a:pt x="71" y="8"/>
                  </a:cubicBezTo>
                  <a:cubicBezTo>
                    <a:pt x="76" y="7"/>
                    <a:pt x="76" y="1"/>
                    <a:pt x="83" y="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5" name="Freeform 453">
              <a:extLst>
                <a:ext uri="{FF2B5EF4-FFF2-40B4-BE49-F238E27FC236}">
                  <a16:creationId xmlns:a16="http://schemas.microsoft.com/office/drawing/2014/main" id="{A186C54B-6A06-44FD-AE62-C73D35991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745"/>
              <a:ext cx="131" cy="27"/>
            </a:xfrm>
            <a:custGeom>
              <a:avLst/>
              <a:gdLst>
                <a:gd name="T0" fmla="*/ 692 w 57"/>
                <a:gd name="T1" fmla="*/ 42 h 11"/>
                <a:gd name="T2" fmla="*/ 655 w 57"/>
                <a:gd name="T3" fmla="*/ 150 h 11"/>
                <a:gd name="T4" fmla="*/ 598 w 57"/>
                <a:gd name="T5" fmla="*/ 61 h 11"/>
                <a:gd name="T6" fmla="*/ 533 w 57"/>
                <a:gd name="T7" fmla="*/ 162 h 11"/>
                <a:gd name="T8" fmla="*/ 524 w 57"/>
                <a:gd name="T9" fmla="*/ 42 h 11"/>
                <a:gd name="T10" fmla="*/ 476 w 57"/>
                <a:gd name="T11" fmla="*/ 150 h 11"/>
                <a:gd name="T12" fmla="*/ 391 w 57"/>
                <a:gd name="T13" fmla="*/ 12 h 11"/>
                <a:gd name="T14" fmla="*/ 244 w 57"/>
                <a:gd name="T15" fmla="*/ 150 h 11"/>
                <a:gd name="T16" fmla="*/ 170 w 57"/>
                <a:gd name="T17" fmla="*/ 29 h 11"/>
                <a:gd name="T18" fmla="*/ 0 w 57"/>
                <a:gd name="T19" fmla="*/ 162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7" h="11">
                  <a:moveTo>
                    <a:pt x="57" y="3"/>
                  </a:moveTo>
                  <a:cubicBezTo>
                    <a:pt x="56" y="6"/>
                    <a:pt x="55" y="8"/>
                    <a:pt x="54" y="10"/>
                  </a:cubicBezTo>
                  <a:cubicBezTo>
                    <a:pt x="52" y="8"/>
                    <a:pt x="51" y="6"/>
                    <a:pt x="49" y="4"/>
                  </a:cubicBezTo>
                  <a:cubicBezTo>
                    <a:pt x="47" y="6"/>
                    <a:pt x="46" y="9"/>
                    <a:pt x="44" y="11"/>
                  </a:cubicBezTo>
                  <a:cubicBezTo>
                    <a:pt x="44" y="8"/>
                    <a:pt x="44" y="5"/>
                    <a:pt x="43" y="3"/>
                  </a:cubicBezTo>
                  <a:cubicBezTo>
                    <a:pt x="41" y="5"/>
                    <a:pt x="40" y="8"/>
                    <a:pt x="39" y="10"/>
                  </a:cubicBezTo>
                  <a:cubicBezTo>
                    <a:pt x="37" y="8"/>
                    <a:pt x="36" y="1"/>
                    <a:pt x="32" y="1"/>
                  </a:cubicBezTo>
                  <a:cubicBezTo>
                    <a:pt x="29" y="0"/>
                    <a:pt x="23" y="8"/>
                    <a:pt x="20" y="10"/>
                  </a:cubicBezTo>
                  <a:cubicBezTo>
                    <a:pt x="18" y="8"/>
                    <a:pt x="16" y="3"/>
                    <a:pt x="14" y="2"/>
                  </a:cubicBezTo>
                  <a:cubicBezTo>
                    <a:pt x="8" y="0"/>
                    <a:pt x="3" y="7"/>
                    <a:pt x="0" y="11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6" name="Freeform 454">
              <a:extLst>
                <a:ext uri="{FF2B5EF4-FFF2-40B4-BE49-F238E27FC236}">
                  <a16:creationId xmlns:a16="http://schemas.microsoft.com/office/drawing/2014/main" id="{3B3E3DA1-C9FB-4951-9623-CC5265B3A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782"/>
              <a:ext cx="79" cy="39"/>
            </a:xfrm>
            <a:custGeom>
              <a:avLst/>
              <a:gdLst>
                <a:gd name="T0" fmla="*/ 36 w 35"/>
                <a:gd name="T1" fmla="*/ 0 h 16"/>
                <a:gd name="T2" fmla="*/ 25 w 35"/>
                <a:gd name="T3" fmla="*/ 219 h 16"/>
                <a:gd name="T4" fmla="*/ 126 w 35"/>
                <a:gd name="T5" fmla="*/ 12 h 16"/>
                <a:gd name="T6" fmla="*/ 138 w 35"/>
                <a:gd name="T7" fmla="*/ 219 h 16"/>
                <a:gd name="T8" fmla="*/ 255 w 35"/>
                <a:gd name="T9" fmla="*/ 71 h 16"/>
                <a:gd name="T10" fmla="*/ 402 w 35"/>
                <a:gd name="T11" fmla="*/ 17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6">
                  <a:moveTo>
                    <a:pt x="3" y="0"/>
                  </a:moveTo>
                  <a:cubicBezTo>
                    <a:pt x="2" y="5"/>
                    <a:pt x="0" y="11"/>
                    <a:pt x="2" y="15"/>
                  </a:cubicBezTo>
                  <a:cubicBezTo>
                    <a:pt x="6" y="11"/>
                    <a:pt x="6" y="4"/>
                    <a:pt x="11" y="1"/>
                  </a:cubicBezTo>
                  <a:cubicBezTo>
                    <a:pt x="11" y="5"/>
                    <a:pt x="10" y="11"/>
                    <a:pt x="12" y="15"/>
                  </a:cubicBezTo>
                  <a:cubicBezTo>
                    <a:pt x="17" y="14"/>
                    <a:pt x="18" y="8"/>
                    <a:pt x="22" y="5"/>
                  </a:cubicBezTo>
                  <a:cubicBezTo>
                    <a:pt x="26" y="11"/>
                    <a:pt x="25" y="16"/>
                    <a:pt x="35" y="12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7" name="Freeform 455">
              <a:extLst>
                <a:ext uri="{FF2B5EF4-FFF2-40B4-BE49-F238E27FC236}">
                  <a16:creationId xmlns:a16="http://schemas.microsoft.com/office/drawing/2014/main" id="{69F768F4-CAB9-4119-8F7F-B01881F81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541"/>
              <a:ext cx="150" cy="51"/>
            </a:xfrm>
            <a:custGeom>
              <a:avLst/>
              <a:gdLst>
                <a:gd name="T0" fmla="*/ 702 w 66"/>
                <a:gd name="T1" fmla="*/ 301 h 21"/>
                <a:gd name="T2" fmla="*/ 739 w 66"/>
                <a:gd name="T3" fmla="*/ 129 h 21"/>
                <a:gd name="T4" fmla="*/ 609 w 66"/>
                <a:gd name="T5" fmla="*/ 272 h 21"/>
                <a:gd name="T6" fmla="*/ 589 w 66"/>
                <a:gd name="T7" fmla="*/ 129 h 21"/>
                <a:gd name="T8" fmla="*/ 507 w 66"/>
                <a:gd name="T9" fmla="*/ 211 h 21"/>
                <a:gd name="T10" fmla="*/ 459 w 66"/>
                <a:gd name="T11" fmla="*/ 58 h 21"/>
                <a:gd name="T12" fmla="*/ 330 w 66"/>
                <a:gd name="T13" fmla="*/ 243 h 21"/>
                <a:gd name="T14" fmla="*/ 295 w 66"/>
                <a:gd name="T15" fmla="*/ 70 h 21"/>
                <a:gd name="T16" fmla="*/ 202 w 66"/>
                <a:gd name="T17" fmla="*/ 211 h 21"/>
                <a:gd name="T18" fmla="*/ 139 w 66"/>
                <a:gd name="T19" fmla="*/ 12 h 21"/>
                <a:gd name="T20" fmla="*/ 0 w 66"/>
                <a:gd name="T21" fmla="*/ 243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1">
                  <a:moveTo>
                    <a:pt x="60" y="21"/>
                  </a:moveTo>
                  <a:cubicBezTo>
                    <a:pt x="62" y="18"/>
                    <a:pt x="66" y="13"/>
                    <a:pt x="63" y="9"/>
                  </a:cubicBezTo>
                  <a:cubicBezTo>
                    <a:pt x="58" y="11"/>
                    <a:pt x="55" y="16"/>
                    <a:pt x="52" y="19"/>
                  </a:cubicBezTo>
                  <a:cubicBezTo>
                    <a:pt x="52" y="16"/>
                    <a:pt x="52" y="12"/>
                    <a:pt x="50" y="9"/>
                  </a:cubicBezTo>
                  <a:cubicBezTo>
                    <a:pt x="47" y="10"/>
                    <a:pt x="45" y="13"/>
                    <a:pt x="43" y="15"/>
                  </a:cubicBezTo>
                  <a:cubicBezTo>
                    <a:pt x="43" y="11"/>
                    <a:pt x="43" y="7"/>
                    <a:pt x="39" y="4"/>
                  </a:cubicBezTo>
                  <a:cubicBezTo>
                    <a:pt x="34" y="6"/>
                    <a:pt x="31" y="12"/>
                    <a:pt x="28" y="17"/>
                  </a:cubicBezTo>
                  <a:cubicBezTo>
                    <a:pt x="28" y="13"/>
                    <a:pt x="27" y="8"/>
                    <a:pt x="25" y="5"/>
                  </a:cubicBezTo>
                  <a:cubicBezTo>
                    <a:pt x="21" y="7"/>
                    <a:pt x="19" y="11"/>
                    <a:pt x="17" y="15"/>
                  </a:cubicBezTo>
                  <a:cubicBezTo>
                    <a:pt x="17" y="12"/>
                    <a:pt x="15" y="2"/>
                    <a:pt x="12" y="1"/>
                  </a:cubicBezTo>
                  <a:cubicBezTo>
                    <a:pt x="5" y="0"/>
                    <a:pt x="0" y="13"/>
                    <a:pt x="0" y="17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8" name="Freeform 456">
              <a:extLst>
                <a:ext uri="{FF2B5EF4-FFF2-40B4-BE49-F238E27FC236}">
                  <a16:creationId xmlns:a16="http://schemas.microsoft.com/office/drawing/2014/main" id="{2E37B76F-4070-4061-91A9-6EE1AC99B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1502"/>
              <a:ext cx="82" cy="80"/>
            </a:xfrm>
            <a:custGeom>
              <a:avLst/>
              <a:gdLst>
                <a:gd name="T0" fmla="*/ 0 w 36"/>
                <a:gd name="T1" fmla="*/ 211 h 33"/>
                <a:gd name="T2" fmla="*/ 57 w 36"/>
                <a:gd name="T3" fmla="*/ 0 h 33"/>
                <a:gd name="T4" fmla="*/ 82 w 36"/>
                <a:gd name="T5" fmla="*/ 230 h 33"/>
                <a:gd name="T6" fmla="*/ 248 w 36"/>
                <a:gd name="T7" fmla="*/ 41 h 33"/>
                <a:gd name="T8" fmla="*/ 269 w 36"/>
                <a:gd name="T9" fmla="*/ 240 h 33"/>
                <a:gd name="T10" fmla="*/ 415 w 36"/>
                <a:gd name="T11" fmla="*/ 170 h 33"/>
                <a:gd name="T12" fmla="*/ 369 w 36"/>
                <a:gd name="T13" fmla="*/ 47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" h="33">
                  <a:moveTo>
                    <a:pt x="0" y="15"/>
                  </a:moveTo>
                  <a:cubicBezTo>
                    <a:pt x="0" y="11"/>
                    <a:pt x="2" y="2"/>
                    <a:pt x="5" y="0"/>
                  </a:cubicBezTo>
                  <a:cubicBezTo>
                    <a:pt x="7" y="5"/>
                    <a:pt x="5" y="11"/>
                    <a:pt x="7" y="16"/>
                  </a:cubicBezTo>
                  <a:cubicBezTo>
                    <a:pt x="13" y="14"/>
                    <a:pt x="15" y="6"/>
                    <a:pt x="21" y="3"/>
                  </a:cubicBezTo>
                  <a:cubicBezTo>
                    <a:pt x="21" y="5"/>
                    <a:pt x="20" y="15"/>
                    <a:pt x="23" y="17"/>
                  </a:cubicBezTo>
                  <a:cubicBezTo>
                    <a:pt x="26" y="19"/>
                    <a:pt x="32" y="13"/>
                    <a:pt x="35" y="12"/>
                  </a:cubicBezTo>
                  <a:cubicBezTo>
                    <a:pt x="36" y="18"/>
                    <a:pt x="33" y="26"/>
                    <a:pt x="31" y="33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49" name="Freeform 457">
              <a:extLst>
                <a:ext uri="{FF2B5EF4-FFF2-40B4-BE49-F238E27FC236}">
                  <a16:creationId xmlns:a16="http://schemas.microsoft.com/office/drawing/2014/main" id="{7C47AF96-8869-448B-ABFD-150D4742C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422"/>
              <a:ext cx="34" cy="48"/>
            </a:xfrm>
            <a:custGeom>
              <a:avLst/>
              <a:gdLst>
                <a:gd name="T0" fmla="*/ 150 w 15"/>
                <a:gd name="T1" fmla="*/ 82 h 20"/>
                <a:gd name="T2" fmla="*/ 175 w 15"/>
                <a:gd name="T3" fmla="*/ 127 h 20"/>
                <a:gd name="T4" fmla="*/ 129 w 15"/>
                <a:gd name="T5" fmla="*/ 0 h 20"/>
                <a:gd name="T6" fmla="*/ 93 w 15"/>
                <a:gd name="T7" fmla="*/ 276 h 20"/>
                <a:gd name="T8" fmla="*/ 36 w 15"/>
                <a:gd name="T9" fmla="*/ 41 h 20"/>
                <a:gd name="T10" fmla="*/ 45 w 15"/>
                <a:gd name="T11" fmla="*/ 27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0">
                  <a:moveTo>
                    <a:pt x="13" y="6"/>
                  </a:moveTo>
                  <a:cubicBezTo>
                    <a:pt x="13" y="7"/>
                    <a:pt x="14" y="8"/>
                    <a:pt x="15" y="9"/>
                  </a:cubicBezTo>
                  <a:cubicBezTo>
                    <a:pt x="15" y="6"/>
                    <a:pt x="13" y="3"/>
                    <a:pt x="11" y="0"/>
                  </a:cubicBezTo>
                  <a:cubicBezTo>
                    <a:pt x="6" y="4"/>
                    <a:pt x="7" y="14"/>
                    <a:pt x="8" y="20"/>
                  </a:cubicBezTo>
                  <a:cubicBezTo>
                    <a:pt x="11" y="16"/>
                    <a:pt x="8" y="6"/>
                    <a:pt x="3" y="3"/>
                  </a:cubicBezTo>
                  <a:cubicBezTo>
                    <a:pt x="0" y="7"/>
                    <a:pt x="2" y="15"/>
                    <a:pt x="4" y="20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0" name="Freeform 458">
              <a:extLst>
                <a:ext uri="{FF2B5EF4-FFF2-40B4-BE49-F238E27FC236}">
                  <a16:creationId xmlns:a16="http://schemas.microsoft.com/office/drawing/2014/main" id="{F1C8E4DD-C24D-4BEC-8F47-33D09075F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1577"/>
              <a:ext cx="59" cy="44"/>
            </a:xfrm>
            <a:custGeom>
              <a:avLst/>
              <a:gdLst>
                <a:gd name="T0" fmla="*/ 268 w 26"/>
                <a:gd name="T1" fmla="*/ 132 h 18"/>
                <a:gd name="T2" fmla="*/ 202 w 26"/>
                <a:gd name="T3" fmla="*/ 144 h 18"/>
                <a:gd name="T4" fmla="*/ 93 w 26"/>
                <a:gd name="T5" fmla="*/ 144 h 18"/>
                <a:gd name="T6" fmla="*/ 36 w 26"/>
                <a:gd name="T7" fmla="*/ 264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8">
                  <a:moveTo>
                    <a:pt x="23" y="9"/>
                  </a:moveTo>
                  <a:cubicBezTo>
                    <a:pt x="26" y="1"/>
                    <a:pt x="12" y="0"/>
                    <a:pt x="17" y="10"/>
                  </a:cubicBezTo>
                  <a:cubicBezTo>
                    <a:pt x="19" y="2"/>
                    <a:pt x="10" y="5"/>
                    <a:pt x="8" y="10"/>
                  </a:cubicBezTo>
                  <a:cubicBezTo>
                    <a:pt x="7" y="0"/>
                    <a:pt x="0" y="10"/>
                    <a:pt x="3" y="18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1" name="Freeform 459">
              <a:extLst>
                <a:ext uri="{FF2B5EF4-FFF2-40B4-BE49-F238E27FC236}">
                  <a16:creationId xmlns:a16="http://schemas.microsoft.com/office/drawing/2014/main" id="{0958ECBD-6FD7-4266-A8E7-D7C30364C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952"/>
              <a:ext cx="29" cy="27"/>
            </a:xfrm>
            <a:custGeom>
              <a:avLst/>
              <a:gdLst>
                <a:gd name="T0" fmla="*/ 125 w 13"/>
                <a:gd name="T1" fmla="*/ 0 h 11"/>
                <a:gd name="T2" fmla="*/ 89 w 13"/>
                <a:gd name="T3" fmla="*/ 150 h 11"/>
                <a:gd name="T4" fmla="*/ 36 w 13"/>
                <a:gd name="T5" fmla="*/ 29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">
                  <a:moveTo>
                    <a:pt x="11" y="0"/>
                  </a:moveTo>
                  <a:cubicBezTo>
                    <a:pt x="11" y="4"/>
                    <a:pt x="13" y="9"/>
                    <a:pt x="8" y="10"/>
                  </a:cubicBezTo>
                  <a:cubicBezTo>
                    <a:pt x="3" y="11"/>
                    <a:pt x="0" y="5"/>
                    <a:pt x="3" y="2"/>
                  </a:cubicBezTo>
                </a:path>
              </a:pathLst>
            </a:custGeom>
            <a:noFill/>
            <a:ln w="14288" cap="rnd">
              <a:solidFill>
                <a:srgbClr val="B9255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2" name="Freeform 460">
              <a:extLst>
                <a:ext uri="{FF2B5EF4-FFF2-40B4-BE49-F238E27FC236}">
                  <a16:creationId xmlns:a16="http://schemas.microsoft.com/office/drawing/2014/main" id="{7C60349B-A207-4C2E-A2F6-60E10D75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426"/>
              <a:ext cx="30" cy="59"/>
            </a:xfrm>
            <a:custGeom>
              <a:avLst/>
              <a:gdLst>
                <a:gd name="T0" fmla="*/ 150 w 13"/>
                <a:gd name="T1" fmla="*/ 162 h 24"/>
                <a:gd name="T2" fmla="*/ 74 w 13"/>
                <a:gd name="T3" fmla="*/ 194 h 24"/>
                <a:gd name="T4" fmla="*/ 85 w 13"/>
                <a:gd name="T5" fmla="*/ 315 h 24"/>
                <a:gd name="T6" fmla="*/ 12 w 13"/>
                <a:gd name="T7" fmla="*/ 12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4">
                  <a:moveTo>
                    <a:pt x="12" y="11"/>
                  </a:moveTo>
                  <a:cubicBezTo>
                    <a:pt x="13" y="3"/>
                    <a:pt x="3" y="0"/>
                    <a:pt x="6" y="13"/>
                  </a:cubicBezTo>
                  <a:cubicBezTo>
                    <a:pt x="7" y="16"/>
                    <a:pt x="11" y="19"/>
                    <a:pt x="7" y="21"/>
                  </a:cubicBezTo>
                  <a:cubicBezTo>
                    <a:pt x="0" y="24"/>
                    <a:pt x="0" y="11"/>
                    <a:pt x="1" y="8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3" name="Freeform 461">
              <a:extLst>
                <a:ext uri="{FF2B5EF4-FFF2-40B4-BE49-F238E27FC236}">
                  <a16:creationId xmlns:a16="http://schemas.microsoft.com/office/drawing/2014/main" id="{307019C7-D0AE-4BDF-A393-DBF7DF0A0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606"/>
              <a:ext cx="64" cy="47"/>
            </a:xfrm>
            <a:custGeom>
              <a:avLst/>
              <a:gdLst>
                <a:gd name="T0" fmla="*/ 0 w 28"/>
                <a:gd name="T1" fmla="*/ 287 h 19"/>
                <a:gd name="T2" fmla="*/ 57 w 28"/>
                <a:gd name="T3" fmla="*/ 74 h 19"/>
                <a:gd name="T4" fmla="*/ 142 w 28"/>
                <a:gd name="T5" fmla="*/ 183 h 19"/>
                <a:gd name="T6" fmla="*/ 203 w 28"/>
                <a:gd name="T7" fmla="*/ 0 h 19"/>
                <a:gd name="T8" fmla="*/ 334 w 28"/>
                <a:gd name="T9" fmla="*/ 10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9">
                  <a:moveTo>
                    <a:pt x="0" y="19"/>
                  </a:moveTo>
                  <a:cubicBezTo>
                    <a:pt x="2" y="15"/>
                    <a:pt x="2" y="9"/>
                    <a:pt x="5" y="5"/>
                  </a:cubicBezTo>
                  <a:cubicBezTo>
                    <a:pt x="7" y="8"/>
                    <a:pt x="9" y="13"/>
                    <a:pt x="12" y="12"/>
                  </a:cubicBezTo>
                  <a:cubicBezTo>
                    <a:pt x="16" y="11"/>
                    <a:pt x="15" y="3"/>
                    <a:pt x="17" y="0"/>
                  </a:cubicBezTo>
                  <a:cubicBezTo>
                    <a:pt x="20" y="2"/>
                    <a:pt x="24" y="10"/>
                    <a:pt x="28" y="7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4" name="Freeform 462">
              <a:extLst>
                <a:ext uri="{FF2B5EF4-FFF2-40B4-BE49-F238E27FC236}">
                  <a16:creationId xmlns:a16="http://schemas.microsoft.com/office/drawing/2014/main" id="{68A7BC62-240D-40D6-9EF2-25485A0CC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1426"/>
              <a:ext cx="43" cy="56"/>
            </a:xfrm>
            <a:custGeom>
              <a:avLst/>
              <a:gdLst>
                <a:gd name="T0" fmla="*/ 57 w 19"/>
                <a:gd name="T1" fmla="*/ 331 h 23"/>
                <a:gd name="T2" fmla="*/ 57 w 19"/>
                <a:gd name="T3" fmla="*/ 131 h 23"/>
                <a:gd name="T4" fmla="*/ 183 w 19"/>
                <a:gd name="T5" fmla="*/ 290 h 23"/>
                <a:gd name="T6" fmla="*/ 220 w 19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3">
                  <a:moveTo>
                    <a:pt x="5" y="23"/>
                  </a:moveTo>
                  <a:cubicBezTo>
                    <a:pt x="3" y="19"/>
                    <a:pt x="0" y="12"/>
                    <a:pt x="5" y="9"/>
                  </a:cubicBezTo>
                  <a:cubicBezTo>
                    <a:pt x="11" y="4"/>
                    <a:pt x="13" y="16"/>
                    <a:pt x="16" y="20"/>
                  </a:cubicBezTo>
                  <a:cubicBezTo>
                    <a:pt x="19" y="14"/>
                    <a:pt x="17" y="6"/>
                    <a:pt x="19" y="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5" name="Freeform 463">
              <a:extLst>
                <a:ext uri="{FF2B5EF4-FFF2-40B4-BE49-F238E27FC236}">
                  <a16:creationId xmlns:a16="http://schemas.microsoft.com/office/drawing/2014/main" id="{CADFB89A-D586-4037-857E-EA2A01B09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964"/>
              <a:ext cx="44" cy="44"/>
            </a:xfrm>
            <a:custGeom>
              <a:avLst/>
              <a:gdLst>
                <a:gd name="T0" fmla="*/ 0 w 19"/>
                <a:gd name="T1" fmla="*/ 71 h 18"/>
                <a:gd name="T2" fmla="*/ 102 w 19"/>
                <a:gd name="T3" fmla="*/ 0 h 18"/>
                <a:gd name="T4" fmla="*/ 236 w 19"/>
                <a:gd name="T5" fmla="*/ 132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8">
                  <a:moveTo>
                    <a:pt x="0" y="5"/>
                  </a:moveTo>
                  <a:cubicBezTo>
                    <a:pt x="2" y="3"/>
                    <a:pt x="5" y="0"/>
                    <a:pt x="8" y="0"/>
                  </a:cubicBezTo>
                  <a:cubicBezTo>
                    <a:pt x="10" y="5"/>
                    <a:pt x="11" y="18"/>
                    <a:pt x="19" y="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6" name="Freeform 464">
              <a:extLst>
                <a:ext uri="{FF2B5EF4-FFF2-40B4-BE49-F238E27FC236}">
                  <a16:creationId xmlns:a16="http://schemas.microsoft.com/office/drawing/2014/main" id="{3A5A72F0-23B2-4B48-A923-599E285F5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894"/>
              <a:ext cx="37" cy="63"/>
            </a:xfrm>
            <a:custGeom>
              <a:avLst/>
              <a:gdLst>
                <a:gd name="T0" fmla="*/ 37 w 16"/>
                <a:gd name="T1" fmla="*/ 0 h 26"/>
                <a:gd name="T2" fmla="*/ 12 w 16"/>
                <a:gd name="T3" fmla="*/ 141 h 26"/>
                <a:gd name="T4" fmla="*/ 123 w 16"/>
                <a:gd name="T5" fmla="*/ 87 h 26"/>
                <a:gd name="T6" fmla="*/ 199 w 16"/>
                <a:gd name="T7" fmla="*/ 25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3" y="0"/>
                  </a:moveTo>
                  <a:cubicBezTo>
                    <a:pt x="2" y="3"/>
                    <a:pt x="0" y="7"/>
                    <a:pt x="1" y="10"/>
                  </a:cubicBezTo>
                  <a:cubicBezTo>
                    <a:pt x="4" y="10"/>
                    <a:pt x="7" y="8"/>
                    <a:pt x="10" y="6"/>
                  </a:cubicBezTo>
                  <a:cubicBezTo>
                    <a:pt x="10" y="10"/>
                    <a:pt x="7" y="26"/>
                    <a:pt x="16" y="18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7" name="Freeform 465">
              <a:extLst>
                <a:ext uri="{FF2B5EF4-FFF2-40B4-BE49-F238E27FC236}">
                  <a16:creationId xmlns:a16="http://schemas.microsoft.com/office/drawing/2014/main" id="{74E8CDF4-AE7F-4376-AEC6-1F102F85C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1597"/>
              <a:ext cx="27" cy="24"/>
            </a:xfrm>
            <a:custGeom>
              <a:avLst/>
              <a:gdLst>
                <a:gd name="T0" fmla="*/ 0 w 12"/>
                <a:gd name="T1" fmla="*/ 41 h 10"/>
                <a:gd name="T2" fmla="*/ 72 w 12"/>
                <a:gd name="T3" fmla="*/ 0 h 10"/>
                <a:gd name="T4" fmla="*/ 92 w 12"/>
                <a:gd name="T5" fmla="*/ 139 h 10"/>
                <a:gd name="T6" fmla="*/ 137 w 12"/>
                <a:gd name="T7" fmla="*/ 9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8" y="3"/>
                    <a:pt x="7" y="6"/>
                    <a:pt x="8" y="10"/>
                  </a:cubicBezTo>
                  <a:cubicBezTo>
                    <a:pt x="10" y="10"/>
                    <a:pt x="11" y="9"/>
                    <a:pt x="12" y="7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8" name="Freeform 466">
              <a:extLst>
                <a:ext uri="{FF2B5EF4-FFF2-40B4-BE49-F238E27FC236}">
                  <a16:creationId xmlns:a16="http://schemas.microsoft.com/office/drawing/2014/main" id="{BF2C4444-D420-4FDD-A7AC-23852335C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2302"/>
              <a:ext cx="41" cy="46"/>
            </a:xfrm>
            <a:custGeom>
              <a:avLst/>
              <a:gdLst>
                <a:gd name="T0" fmla="*/ 0 w 18"/>
                <a:gd name="T1" fmla="*/ 140 h 19"/>
                <a:gd name="T2" fmla="*/ 109 w 18"/>
                <a:gd name="T3" fmla="*/ 0 h 19"/>
                <a:gd name="T4" fmla="*/ 109 w 18"/>
                <a:gd name="T5" fmla="*/ 269 h 19"/>
                <a:gd name="T6" fmla="*/ 212 w 18"/>
                <a:gd name="T7" fmla="*/ 5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9">
                  <a:moveTo>
                    <a:pt x="0" y="10"/>
                  </a:moveTo>
                  <a:cubicBezTo>
                    <a:pt x="4" y="8"/>
                    <a:pt x="5" y="3"/>
                    <a:pt x="9" y="0"/>
                  </a:cubicBezTo>
                  <a:cubicBezTo>
                    <a:pt x="11" y="6"/>
                    <a:pt x="6" y="13"/>
                    <a:pt x="9" y="19"/>
                  </a:cubicBezTo>
                  <a:cubicBezTo>
                    <a:pt x="16" y="19"/>
                    <a:pt x="16" y="9"/>
                    <a:pt x="18" y="4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59" name="Freeform 467">
              <a:extLst>
                <a:ext uri="{FF2B5EF4-FFF2-40B4-BE49-F238E27FC236}">
                  <a16:creationId xmlns:a16="http://schemas.microsoft.com/office/drawing/2014/main" id="{992B90CB-25A4-44C9-A1D1-BD92B4567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095"/>
              <a:ext cx="34" cy="52"/>
            </a:xfrm>
            <a:custGeom>
              <a:avLst/>
              <a:gdLst>
                <a:gd name="T0" fmla="*/ 25 w 15"/>
                <a:gd name="T1" fmla="*/ 319 h 21"/>
                <a:gd name="T2" fmla="*/ 45 w 15"/>
                <a:gd name="T3" fmla="*/ 124 h 21"/>
                <a:gd name="T4" fmla="*/ 138 w 15"/>
                <a:gd name="T5" fmla="*/ 183 h 21"/>
                <a:gd name="T6" fmla="*/ 129 w 15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2" y="21"/>
                  </a:moveTo>
                  <a:cubicBezTo>
                    <a:pt x="0" y="17"/>
                    <a:pt x="0" y="12"/>
                    <a:pt x="4" y="8"/>
                  </a:cubicBezTo>
                  <a:cubicBezTo>
                    <a:pt x="5" y="13"/>
                    <a:pt x="9" y="17"/>
                    <a:pt x="12" y="12"/>
                  </a:cubicBezTo>
                  <a:cubicBezTo>
                    <a:pt x="15" y="10"/>
                    <a:pt x="12" y="3"/>
                    <a:pt x="11" y="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0" name="Freeform 468">
              <a:extLst>
                <a:ext uri="{FF2B5EF4-FFF2-40B4-BE49-F238E27FC236}">
                  <a16:creationId xmlns:a16="http://schemas.microsoft.com/office/drawing/2014/main" id="{F8118C02-5097-4BA8-AB7D-4EACF93C8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891"/>
              <a:ext cx="43" cy="46"/>
            </a:xfrm>
            <a:custGeom>
              <a:avLst/>
              <a:gdLst>
                <a:gd name="T0" fmla="*/ 36 w 19"/>
                <a:gd name="T1" fmla="*/ 269 h 19"/>
                <a:gd name="T2" fmla="*/ 25 w 19"/>
                <a:gd name="T3" fmla="*/ 99 h 19"/>
                <a:gd name="T4" fmla="*/ 129 w 19"/>
                <a:gd name="T5" fmla="*/ 211 h 19"/>
                <a:gd name="T6" fmla="*/ 129 w 19"/>
                <a:gd name="T7" fmla="*/ 0 h 19"/>
                <a:gd name="T8" fmla="*/ 220 w 19"/>
                <a:gd name="T9" fmla="*/ 99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9">
                  <a:moveTo>
                    <a:pt x="3" y="19"/>
                  </a:moveTo>
                  <a:cubicBezTo>
                    <a:pt x="1" y="16"/>
                    <a:pt x="0" y="11"/>
                    <a:pt x="2" y="7"/>
                  </a:cubicBezTo>
                  <a:cubicBezTo>
                    <a:pt x="5" y="10"/>
                    <a:pt x="6" y="19"/>
                    <a:pt x="11" y="15"/>
                  </a:cubicBezTo>
                  <a:cubicBezTo>
                    <a:pt x="15" y="12"/>
                    <a:pt x="9" y="4"/>
                    <a:pt x="11" y="0"/>
                  </a:cubicBezTo>
                  <a:cubicBezTo>
                    <a:pt x="14" y="1"/>
                    <a:pt x="18" y="4"/>
                    <a:pt x="19" y="7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1" name="Freeform 469">
              <a:extLst>
                <a:ext uri="{FF2B5EF4-FFF2-40B4-BE49-F238E27FC236}">
                  <a16:creationId xmlns:a16="http://schemas.microsoft.com/office/drawing/2014/main" id="{D9AF4BAD-F2C9-4D02-B2E8-96A4D59C1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752"/>
              <a:ext cx="42" cy="71"/>
            </a:xfrm>
            <a:custGeom>
              <a:avLst/>
              <a:gdLst>
                <a:gd name="T0" fmla="*/ 0 w 18"/>
                <a:gd name="T1" fmla="*/ 282 h 29"/>
                <a:gd name="T2" fmla="*/ 86 w 18"/>
                <a:gd name="T3" fmla="*/ 353 h 29"/>
                <a:gd name="T4" fmla="*/ 65 w 18"/>
                <a:gd name="T5" fmla="*/ 120 h 29"/>
                <a:gd name="T6" fmla="*/ 201 w 18"/>
                <a:gd name="T7" fmla="*/ 174 h 29"/>
                <a:gd name="T8" fmla="*/ 191 w 18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9">
                  <a:moveTo>
                    <a:pt x="0" y="19"/>
                  </a:moveTo>
                  <a:cubicBezTo>
                    <a:pt x="1" y="23"/>
                    <a:pt x="3" y="29"/>
                    <a:pt x="7" y="24"/>
                  </a:cubicBezTo>
                  <a:cubicBezTo>
                    <a:pt x="10" y="20"/>
                    <a:pt x="6" y="13"/>
                    <a:pt x="5" y="8"/>
                  </a:cubicBezTo>
                  <a:cubicBezTo>
                    <a:pt x="10" y="8"/>
                    <a:pt x="13" y="10"/>
                    <a:pt x="16" y="12"/>
                  </a:cubicBezTo>
                  <a:cubicBezTo>
                    <a:pt x="18" y="8"/>
                    <a:pt x="16" y="4"/>
                    <a:pt x="15" y="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2" name="Freeform 470">
              <a:extLst>
                <a:ext uri="{FF2B5EF4-FFF2-40B4-BE49-F238E27FC236}">
                  <a16:creationId xmlns:a16="http://schemas.microsoft.com/office/drawing/2014/main" id="{997C5550-ECB2-4200-A371-73D13B233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718"/>
              <a:ext cx="23" cy="39"/>
            </a:xfrm>
            <a:custGeom>
              <a:avLst/>
              <a:gdLst>
                <a:gd name="T0" fmla="*/ 110 w 10"/>
                <a:gd name="T1" fmla="*/ 173 h 16"/>
                <a:gd name="T2" fmla="*/ 37 w 10"/>
                <a:gd name="T3" fmla="*/ 0 h 16"/>
                <a:gd name="T4" fmla="*/ 48 w 10"/>
                <a:gd name="T5" fmla="*/ 2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9" y="12"/>
                  </a:moveTo>
                  <a:cubicBezTo>
                    <a:pt x="10" y="7"/>
                    <a:pt x="7" y="1"/>
                    <a:pt x="3" y="0"/>
                  </a:cubicBezTo>
                  <a:cubicBezTo>
                    <a:pt x="0" y="4"/>
                    <a:pt x="1" y="11"/>
                    <a:pt x="4" y="16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3" name="Freeform 471">
              <a:extLst>
                <a:ext uri="{FF2B5EF4-FFF2-40B4-BE49-F238E27FC236}">
                  <a16:creationId xmlns:a16="http://schemas.microsoft.com/office/drawing/2014/main" id="{057D6A41-891E-442A-A6AB-8E6E305F4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592"/>
              <a:ext cx="25" cy="49"/>
            </a:xfrm>
            <a:custGeom>
              <a:avLst/>
              <a:gdLst>
                <a:gd name="T0" fmla="*/ 0 w 11"/>
                <a:gd name="T1" fmla="*/ 149 h 20"/>
                <a:gd name="T2" fmla="*/ 73 w 11"/>
                <a:gd name="T3" fmla="*/ 252 h 20"/>
                <a:gd name="T4" fmla="*/ 45 w 1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">
                  <a:moveTo>
                    <a:pt x="0" y="10"/>
                  </a:moveTo>
                  <a:cubicBezTo>
                    <a:pt x="0" y="13"/>
                    <a:pt x="2" y="20"/>
                    <a:pt x="6" y="17"/>
                  </a:cubicBezTo>
                  <a:cubicBezTo>
                    <a:pt x="11" y="14"/>
                    <a:pt x="5" y="4"/>
                    <a:pt x="4" y="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4" name="Freeform 472">
              <a:extLst>
                <a:ext uri="{FF2B5EF4-FFF2-40B4-BE49-F238E27FC236}">
                  <a16:creationId xmlns:a16="http://schemas.microsoft.com/office/drawing/2014/main" id="{2158B5F7-79E0-41B6-B43F-EEC56935B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478"/>
              <a:ext cx="44" cy="73"/>
            </a:xfrm>
            <a:custGeom>
              <a:avLst/>
              <a:gdLst>
                <a:gd name="T0" fmla="*/ 28 w 19"/>
                <a:gd name="T1" fmla="*/ 433 h 30"/>
                <a:gd name="T2" fmla="*/ 12 w 19"/>
                <a:gd name="T3" fmla="*/ 231 h 30"/>
                <a:gd name="T4" fmla="*/ 102 w 19"/>
                <a:gd name="T5" fmla="*/ 331 h 30"/>
                <a:gd name="T6" fmla="*/ 134 w 19"/>
                <a:gd name="T7" fmla="*/ 161 h 30"/>
                <a:gd name="T8" fmla="*/ 151 w 19"/>
                <a:gd name="T9" fmla="*/ 12 h 30"/>
                <a:gd name="T10" fmla="*/ 236 w 19"/>
                <a:gd name="T11" fmla="*/ 14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30">
                  <a:moveTo>
                    <a:pt x="2" y="30"/>
                  </a:moveTo>
                  <a:cubicBezTo>
                    <a:pt x="2" y="25"/>
                    <a:pt x="0" y="20"/>
                    <a:pt x="1" y="16"/>
                  </a:cubicBezTo>
                  <a:cubicBezTo>
                    <a:pt x="4" y="17"/>
                    <a:pt x="5" y="22"/>
                    <a:pt x="8" y="23"/>
                  </a:cubicBezTo>
                  <a:cubicBezTo>
                    <a:pt x="13" y="24"/>
                    <a:pt x="11" y="14"/>
                    <a:pt x="11" y="11"/>
                  </a:cubicBezTo>
                  <a:cubicBezTo>
                    <a:pt x="10" y="9"/>
                    <a:pt x="8" y="2"/>
                    <a:pt x="12" y="1"/>
                  </a:cubicBezTo>
                  <a:cubicBezTo>
                    <a:pt x="15" y="0"/>
                    <a:pt x="18" y="8"/>
                    <a:pt x="19" y="10"/>
                  </a:cubicBezTo>
                </a:path>
              </a:pathLst>
            </a:custGeom>
            <a:noFill/>
            <a:ln w="14288" cap="rnd">
              <a:solidFill>
                <a:srgbClr val="9B0B4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5" name="Freeform 473">
              <a:extLst>
                <a:ext uri="{FF2B5EF4-FFF2-40B4-BE49-F238E27FC236}">
                  <a16:creationId xmlns:a16="http://schemas.microsoft.com/office/drawing/2014/main" id="{7747A4AE-F158-4536-8EF4-8C2C75B36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083"/>
              <a:ext cx="70" cy="73"/>
            </a:xfrm>
            <a:custGeom>
              <a:avLst/>
              <a:gdLst>
                <a:gd name="T0" fmla="*/ 0 w 31"/>
                <a:gd name="T1" fmla="*/ 112 h 30"/>
                <a:gd name="T2" fmla="*/ 117 w 31"/>
                <a:gd name="T3" fmla="*/ 0 h 30"/>
                <a:gd name="T4" fmla="*/ 126 w 31"/>
                <a:gd name="T5" fmla="*/ 190 h 30"/>
                <a:gd name="T6" fmla="*/ 219 w 31"/>
                <a:gd name="T7" fmla="*/ 100 h 30"/>
                <a:gd name="T8" fmla="*/ 239 w 31"/>
                <a:gd name="T9" fmla="*/ 290 h 30"/>
                <a:gd name="T10" fmla="*/ 321 w 31"/>
                <a:gd name="T11" fmla="*/ 190 h 30"/>
                <a:gd name="T12" fmla="*/ 348 w 31"/>
                <a:gd name="T13" fmla="*/ 433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0">
                  <a:moveTo>
                    <a:pt x="0" y="8"/>
                  </a:moveTo>
                  <a:cubicBezTo>
                    <a:pt x="2" y="4"/>
                    <a:pt x="5" y="1"/>
                    <a:pt x="10" y="0"/>
                  </a:cubicBezTo>
                  <a:cubicBezTo>
                    <a:pt x="10" y="5"/>
                    <a:pt x="10" y="9"/>
                    <a:pt x="11" y="13"/>
                  </a:cubicBezTo>
                  <a:cubicBezTo>
                    <a:pt x="14" y="12"/>
                    <a:pt x="17" y="10"/>
                    <a:pt x="19" y="7"/>
                  </a:cubicBezTo>
                  <a:cubicBezTo>
                    <a:pt x="19" y="12"/>
                    <a:pt x="19" y="16"/>
                    <a:pt x="21" y="20"/>
                  </a:cubicBezTo>
                  <a:cubicBezTo>
                    <a:pt x="23" y="19"/>
                    <a:pt x="26" y="16"/>
                    <a:pt x="28" y="13"/>
                  </a:cubicBezTo>
                  <a:cubicBezTo>
                    <a:pt x="31" y="19"/>
                    <a:pt x="30" y="25"/>
                    <a:pt x="30" y="3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6" name="Freeform 474">
              <a:extLst>
                <a:ext uri="{FF2B5EF4-FFF2-40B4-BE49-F238E27FC236}">
                  <a16:creationId xmlns:a16="http://schemas.microsoft.com/office/drawing/2014/main" id="{5C39890B-F3AD-4999-B6C4-49CEC9A85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295"/>
              <a:ext cx="3" cy="15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7" name="Freeform 475">
              <a:extLst>
                <a:ext uri="{FF2B5EF4-FFF2-40B4-BE49-F238E27FC236}">
                  <a16:creationId xmlns:a16="http://schemas.microsoft.com/office/drawing/2014/main" id="{801B58B4-CA54-4F30-BCCC-4710E8479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1867"/>
              <a:ext cx="29" cy="39"/>
            </a:xfrm>
            <a:custGeom>
              <a:avLst/>
              <a:gdLst>
                <a:gd name="T0" fmla="*/ 0 w 13"/>
                <a:gd name="T1" fmla="*/ 132 h 16"/>
                <a:gd name="T2" fmla="*/ 100 w 13"/>
                <a:gd name="T3" fmla="*/ 0 h 16"/>
                <a:gd name="T4" fmla="*/ 100 w 13"/>
                <a:gd name="T5" fmla="*/ 23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">
                  <a:moveTo>
                    <a:pt x="0" y="9"/>
                  </a:moveTo>
                  <a:cubicBezTo>
                    <a:pt x="2" y="6"/>
                    <a:pt x="5" y="2"/>
                    <a:pt x="9" y="0"/>
                  </a:cubicBezTo>
                  <a:cubicBezTo>
                    <a:pt x="13" y="5"/>
                    <a:pt x="10" y="11"/>
                    <a:pt x="9" y="16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8" name="Freeform 476">
              <a:extLst>
                <a:ext uri="{FF2B5EF4-FFF2-40B4-BE49-F238E27FC236}">
                  <a16:creationId xmlns:a16="http://schemas.microsoft.com/office/drawing/2014/main" id="{A3273776-E9D6-4331-B2B0-FDBB26C6D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1098"/>
              <a:ext cx="164" cy="49"/>
            </a:xfrm>
            <a:custGeom>
              <a:avLst/>
              <a:gdLst>
                <a:gd name="T0" fmla="*/ 0 w 72"/>
                <a:gd name="T1" fmla="*/ 174 h 20"/>
                <a:gd name="T2" fmla="*/ 0 w 72"/>
                <a:gd name="T3" fmla="*/ 294 h 20"/>
                <a:gd name="T4" fmla="*/ 73 w 72"/>
                <a:gd name="T5" fmla="*/ 132 h 20"/>
                <a:gd name="T6" fmla="*/ 130 w 72"/>
                <a:gd name="T7" fmla="*/ 265 h 20"/>
                <a:gd name="T8" fmla="*/ 212 w 72"/>
                <a:gd name="T9" fmla="*/ 91 h 20"/>
                <a:gd name="T10" fmla="*/ 260 w 72"/>
                <a:gd name="T11" fmla="*/ 191 h 20"/>
                <a:gd name="T12" fmla="*/ 378 w 72"/>
                <a:gd name="T13" fmla="*/ 61 h 20"/>
                <a:gd name="T14" fmla="*/ 535 w 72"/>
                <a:gd name="T15" fmla="*/ 29 h 20"/>
                <a:gd name="T16" fmla="*/ 665 w 72"/>
                <a:gd name="T17" fmla="*/ 203 h 20"/>
                <a:gd name="T18" fmla="*/ 759 w 72"/>
                <a:gd name="T19" fmla="*/ 0 h 20"/>
                <a:gd name="T20" fmla="*/ 852 w 72"/>
                <a:gd name="T21" fmla="*/ 191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20">
                  <a:moveTo>
                    <a:pt x="0" y="12"/>
                  </a:moveTo>
                  <a:cubicBezTo>
                    <a:pt x="0" y="14"/>
                    <a:pt x="0" y="18"/>
                    <a:pt x="0" y="20"/>
                  </a:cubicBezTo>
                  <a:cubicBezTo>
                    <a:pt x="3" y="16"/>
                    <a:pt x="4" y="12"/>
                    <a:pt x="6" y="9"/>
                  </a:cubicBezTo>
                  <a:cubicBezTo>
                    <a:pt x="7" y="12"/>
                    <a:pt x="8" y="15"/>
                    <a:pt x="11" y="18"/>
                  </a:cubicBezTo>
                  <a:cubicBezTo>
                    <a:pt x="14" y="15"/>
                    <a:pt x="17" y="10"/>
                    <a:pt x="18" y="6"/>
                  </a:cubicBezTo>
                  <a:cubicBezTo>
                    <a:pt x="19" y="9"/>
                    <a:pt x="20" y="12"/>
                    <a:pt x="22" y="13"/>
                  </a:cubicBezTo>
                  <a:cubicBezTo>
                    <a:pt x="27" y="11"/>
                    <a:pt x="28" y="6"/>
                    <a:pt x="32" y="4"/>
                  </a:cubicBezTo>
                  <a:cubicBezTo>
                    <a:pt x="36" y="20"/>
                    <a:pt x="39" y="10"/>
                    <a:pt x="45" y="2"/>
                  </a:cubicBezTo>
                  <a:cubicBezTo>
                    <a:pt x="48" y="5"/>
                    <a:pt x="48" y="17"/>
                    <a:pt x="56" y="14"/>
                  </a:cubicBezTo>
                  <a:cubicBezTo>
                    <a:pt x="61" y="12"/>
                    <a:pt x="60" y="3"/>
                    <a:pt x="64" y="0"/>
                  </a:cubicBezTo>
                  <a:cubicBezTo>
                    <a:pt x="66" y="5"/>
                    <a:pt x="68" y="10"/>
                    <a:pt x="72" y="13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69" name="Freeform 477">
              <a:extLst>
                <a:ext uri="{FF2B5EF4-FFF2-40B4-BE49-F238E27FC236}">
                  <a16:creationId xmlns:a16="http://schemas.microsoft.com/office/drawing/2014/main" id="{9A8F0EC7-8E37-443E-A67F-A0FE85B2C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1137"/>
              <a:ext cx="121" cy="24"/>
            </a:xfrm>
            <a:custGeom>
              <a:avLst/>
              <a:gdLst>
                <a:gd name="T0" fmla="*/ 0 w 53"/>
                <a:gd name="T1" fmla="*/ 0 h 10"/>
                <a:gd name="T2" fmla="*/ 630 w 53"/>
                <a:gd name="T3" fmla="*/ 127 h 10"/>
                <a:gd name="T4" fmla="*/ 48 w 53"/>
                <a:gd name="T5" fmla="*/ 0 h 10"/>
                <a:gd name="T6" fmla="*/ 594 w 53"/>
                <a:gd name="T7" fmla="*/ 13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10">
                  <a:moveTo>
                    <a:pt x="0" y="0"/>
                  </a:moveTo>
                  <a:cubicBezTo>
                    <a:pt x="16" y="0"/>
                    <a:pt x="39" y="1"/>
                    <a:pt x="53" y="9"/>
                  </a:cubicBezTo>
                  <a:cubicBezTo>
                    <a:pt x="37" y="6"/>
                    <a:pt x="21" y="2"/>
                    <a:pt x="4" y="0"/>
                  </a:cubicBezTo>
                  <a:cubicBezTo>
                    <a:pt x="19" y="4"/>
                    <a:pt x="35" y="5"/>
                    <a:pt x="50" y="10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0" name="Freeform 478">
              <a:extLst>
                <a:ext uri="{FF2B5EF4-FFF2-40B4-BE49-F238E27FC236}">
                  <a16:creationId xmlns:a16="http://schemas.microsoft.com/office/drawing/2014/main" id="{E3E38AC7-D214-42CA-B685-8237875F0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103"/>
              <a:ext cx="39" cy="49"/>
            </a:xfrm>
            <a:custGeom>
              <a:avLst/>
              <a:gdLst>
                <a:gd name="T0" fmla="*/ 131 w 17"/>
                <a:gd name="T1" fmla="*/ 294 h 20"/>
                <a:gd name="T2" fmla="*/ 131 w 17"/>
                <a:gd name="T3" fmla="*/ 42 h 20"/>
                <a:gd name="T4" fmla="*/ 0 w 17"/>
                <a:gd name="T5" fmla="*/ 28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11" y="20"/>
                  </a:moveTo>
                  <a:cubicBezTo>
                    <a:pt x="14" y="17"/>
                    <a:pt x="17" y="5"/>
                    <a:pt x="11" y="3"/>
                  </a:cubicBezTo>
                  <a:cubicBezTo>
                    <a:pt x="5" y="0"/>
                    <a:pt x="1" y="15"/>
                    <a:pt x="0" y="1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1" name="Freeform 479">
              <a:extLst>
                <a:ext uri="{FF2B5EF4-FFF2-40B4-BE49-F238E27FC236}">
                  <a16:creationId xmlns:a16="http://schemas.microsoft.com/office/drawing/2014/main" id="{D7B2A1ED-C92F-4AFA-AFCF-00C1E1797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0" y="1152"/>
              <a:ext cx="75" cy="63"/>
            </a:xfrm>
            <a:custGeom>
              <a:avLst/>
              <a:gdLst>
                <a:gd name="T0" fmla="*/ 0 w 33"/>
                <a:gd name="T1" fmla="*/ 158 h 26"/>
                <a:gd name="T2" fmla="*/ 73 w 33"/>
                <a:gd name="T3" fmla="*/ 0 h 26"/>
                <a:gd name="T4" fmla="*/ 118 w 33"/>
                <a:gd name="T5" fmla="*/ 211 h 26"/>
                <a:gd name="T6" fmla="*/ 259 w 33"/>
                <a:gd name="T7" fmla="*/ 99 h 26"/>
                <a:gd name="T8" fmla="*/ 386 w 33"/>
                <a:gd name="T9" fmla="*/ 26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26">
                  <a:moveTo>
                    <a:pt x="0" y="11"/>
                  </a:moveTo>
                  <a:cubicBezTo>
                    <a:pt x="0" y="7"/>
                    <a:pt x="2" y="3"/>
                    <a:pt x="6" y="0"/>
                  </a:cubicBezTo>
                  <a:cubicBezTo>
                    <a:pt x="8" y="4"/>
                    <a:pt x="5" y="13"/>
                    <a:pt x="10" y="15"/>
                  </a:cubicBezTo>
                  <a:cubicBezTo>
                    <a:pt x="14" y="17"/>
                    <a:pt x="20" y="10"/>
                    <a:pt x="22" y="7"/>
                  </a:cubicBezTo>
                  <a:cubicBezTo>
                    <a:pt x="23" y="14"/>
                    <a:pt x="21" y="26"/>
                    <a:pt x="33" y="19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2" name="Freeform 480">
              <a:extLst>
                <a:ext uri="{FF2B5EF4-FFF2-40B4-BE49-F238E27FC236}">
                  <a16:creationId xmlns:a16="http://schemas.microsoft.com/office/drawing/2014/main" id="{E0D3902B-161A-4A55-9ECE-7A58FA867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122"/>
              <a:ext cx="9" cy="15"/>
            </a:xfrm>
            <a:custGeom>
              <a:avLst/>
              <a:gdLst>
                <a:gd name="T0" fmla="*/ 45 w 4"/>
                <a:gd name="T1" fmla="*/ 0 h 6"/>
                <a:gd name="T2" fmla="*/ 0 w 4"/>
                <a:gd name="T3" fmla="*/ 95 h 6"/>
                <a:gd name="T4" fmla="*/ 36 w 4"/>
                <a:gd name="T5" fmla="*/ 20 h 6"/>
                <a:gd name="T6" fmla="*/ 45 w 4"/>
                <a:gd name="T7" fmla="*/ 8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2" y="5"/>
                    <a:pt x="3" y="4"/>
                    <a:pt x="3" y="1"/>
                  </a:cubicBezTo>
                  <a:cubicBezTo>
                    <a:pt x="4" y="2"/>
                    <a:pt x="4" y="4"/>
                    <a:pt x="4" y="5"/>
                  </a:cubicBezTo>
                </a:path>
              </a:pathLst>
            </a:custGeom>
            <a:noFill/>
            <a:ln w="14288" cap="rnd">
              <a:solidFill>
                <a:srgbClr val="AE0A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3" name="Freeform 481">
              <a:extLst>
                <a:ext uri="{FF2B5EF4-FFF2-40B4-BE49-F238E27FC236}">
                  <a16:creationId xmlns:a16="http://schemas.microsoft.com/office/drawing/2014/main" id="{7D4A4B2A-081F-4E1F-8F99-FC31BA3AC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295"/>
              <a:ext cx="55" cy="85"/>
            </a:xfrm>
            <a:custGeom>
              <a:avLst/>
              <a:gdLst>
                <a:gd name="T0" fmla="*/ 231 w 24"/>
                <a:gd name="T1" fmla="*/ 500 h 35"/>
                <a:gd name="T2" fmla="*/ 0 w 24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5">
                  <a:moveTo>
                    <a:pt x="19" y="35"/>
                  </a:moveTo>
                  <a:cubicBezTo>
                    <a:pt x="24" y="23"/>
                    <a:pt x="8" y="8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4" name="Freeform 482">
              <a:extLst>
                <a:ext uri="{FF2B5EF4-FFF2-40B4-BE49-F238E27FC236}">
                  <a16:creationId xmlns:a16="http://schemas.microsoft.com/office/drawing/2014/main" id="{3B57020F-D2F3-4DA9-B207-159226197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1164"/>
              <a:ext cx="46" cy="165"/>
            </a:xfrm>
            <a:custGeom>
              <a:avLst/>
              <a:gdLst>
                <a:gd name="T0" fmla="*/ 0 w 20"/>
                <a:gd name="T1" fmla="*/ 971 h 68"/>
                <a:gd name="T2" fmla="*/ 244 w 20"/>
                <a:gd name="T3" fmla="*/ 442 h 68"/>
                <a:gd name="T4" fmla="*/ 195 w 20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8">
                  <a:moveTo>
                    <a:pt x="0" y="68"/>
                  </a:moveTo>
                  <a:cubicBezTo>
                    <a:pt x="5" y="54"/>
                    <a:pt x="18" y="46"/>
                    <a:pt x="20" y="31"/>
                  </a:cubicBezTo>
                  <a:cubicBezTo>
                    <a:pt x="20" y="23"/>
                    <a:pt x="18" y="7"/>
                    <a:pt x="16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5" name="Freeform 483">
              <a:extLst>
                <a:ext uri="{FF2B5EF4-FFF2-40B4-BE49-F238E27FC236}">
                  <a16:creationId xmlns:a16="http://schemas.microsoft.com/office/drawing/2014/main" id="{FC9B66DC-0E50-4118-8863-4A49DDC51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149"/>
              <a:ext cx="153" cy="80"/>
            </a:xfrm>
            <a:custGeom>
              <a:avLst/>
              <a:gdLst>
                <a:gd name="T0" fmla="*/ 0 w 67"/>
                <a:gd name="T1" fmla="*/ 470 h 33"/>
                <a:gd name="T2" fmla="*/ 475 w 67"/>
                <a:gd name="T3" fmla="*/ 41 h 33"/>
                <a:gd name="T4" fmla="*/ 797 w 67"/>
                <a:gd name="T5" fmla="*/ 41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3">
                  <a:moveTo>
                    <a:pt x="0" y="33"/>
                  </a:moveTo>
                  <a:cubicBezTo>
                    <a:pt x="15" y="21"/>
                    <a:pt x="19" y="8"/>
                    <a:pt x="40" y="3"/>
                  </a:cubicBezTo>
                  <a:cubicBezTo>
                    <a:pt x="49" y="0"/>
                    <a:pt x="58" y="0"/>
                    <a:pt x="67" y="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6" name="Freeform 484">
              <a:extLst>
                <a:ext uri="{FF2B5EF4-FFF2-40B4-BE49-F238E27FC236}">
                  <a16:creationId xmlns:a16="http://schemas.microsoft.com/office/drawing/2014/main" id="{DC9B8253-5617-4F41-9053-0A0424DF3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1159"/>
              <a:ext cx="111" cy="141"/>
            </a:xfrm>
            <a:custGeom>
              <a:avLst/>
              <a:gdLst>
                <a:gd name="T0" fmla="*/ 0 w 49"/>
                <a:gd name="T1" fmla="*/ 673 h 58"/>
                <a:gd name="T2" fmla="*/ 569 w 49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8">
                  <a:moveTo>
                    <a:pt x="0" y="47"/>
                  </a:moveTo>
                  <a:cubicBezTo>
                    <a:pt x="30" y="58"/>
                    <a:pt x="42" y="21"/>
                    <a:pt x="49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7" name="Freeform 485">
              <a:extLst>
                <a:ext uri="{FF2B5EF4-FFF2-40B4-BE49-F238E27FC236}">
                  <a16:creationId xmlns:a16="http://schemas.microsoft.com/office/drawing/2014/main" id="{EF88DFDC-C11E-4D76-8A44-2E5412802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947"/>
              <a:ext cx="280" cy="207"/>
            </a:xfrm>
            <a:custGeom>
              <a:avLst/>
              <a:gdLst>
                <a:gd name="T0" fmla="*/ 0 w 123"/>
                <a:gd name="T1" fmla="*/ 1227 h 85"/>
                <a:gd name="T2" fmla="*/ 223 w 123"/>
                <a:gd name="T3" fmla="*/ 723 h 85"/>
                <a:gd name="T4" fmla="*/ 870 w 123"/>
                <a:gd name="T5" fmla="*/ 290 h 85"/>
                <a:gd name="T6" fmla="*/ 1263 w 123"/>
                <a:gd name="T7" fmla="*/ 100 h 85"/>
                <a:gd name="T8" fmla="*/ 1450 w 123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3" h="85">
                  <a:moveTo>
                    <a:pt x="0" y="85"/>
                  </a:moveTo>
                  <a:cubicBezTo>
                    <a:pt x="7" y="72"/>
                    <a:pt x="7" y="60"/>
                    <a:pt x="19" y="50"/>
                  </a:cubicBezTo>
                  <a:cubicBezTo>
                    <a:pt x="36" y="37"/>
                    <a:pt x="57" y="34"/>
                    <a:pt x="74" y="20"/>
                  </a:cubicBezTo>
                  <a:cubicBezTo>
                    <a:pt x="86" y="11"/>
                    <a:pt x="91" y="7"/>
                    <a:pt x="107" y="7"/>
                  </a:cubicBezTo>
                  <a:cubicBezTo>
                    <a:pt x="115" y="6"/>
                    <a:pt x="120" y="8"/>
                    <a:pt x="123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8" name="Freeform 486">
              <a:extLst>
                <a:ext uri="{FF2B5EF4-FFF2-40B4-BE49-F238E27FC236}">
                  <a16:creationId xmlns:a16="http://schemas.microsoft.com/office/drawing/2014/main" id="{18A3EAD7-5744-4CA2-8FFC-49746883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1018"/>
              <a:ext cx="167" cy="129"/>
            </a:xfrm>
            <a:custGeom>
              <a:avLst/>
              <a:gdLst>
                <a:gd name="T0" fmla="*/ 0 w 73"/>
                <a:gd name="T1" fmla="*/ 674 h 53"/>
                <a:gd name="T2" fmla="*/ 695 w 73"/>
                <a:gd name="T3" fmla="*/ 392 h 53"/>
                <a:gd name="T4" fmla="*/ 874 w 73"/>
                <a:gd name="T5" fmla="*/ 0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3">
                  <a:moveTo>
                    <a:pt x="0" y="47"/>
                  </a:moveTo>
                  <a:cubicBezTo>
                    <a:pt x="18" y="53"/>
                    <a:pt x="43" y="34"/>
                    <a:pt x="58" y="27"/>
                  </a:cubicBezTo>
                  <a:cubicBezTo>
                    <a:pt x="70" y="20"/>
                    <a:pt x="70" y="12"/>
                    <a:pt x="73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79" name="Freeform 487">
              <a:extLst>
                <a:ext uri="{FF2B5EF4-FFF2-40B4-BE49-F238E27FC236}">
                  <a16:creationId xmlns:a16="http://schemas.microsoft.com/office/drawing/2014/main" id="{89401559-00B9-4510-AFD4-274D8DB7C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1047"/>
              <a:ext cx="77" cy="105"/>
            </a:xfrm>
            <a:custGeom>
              <a:avLst/>
              <a:gdLst>
                <a:gd name="T0" fmla="*/ 0 w 34"/>
                <a:gd name="T1" fmla="*/ 625 h 43"/>
                <a:gd name="T2" fmla="*/ 349 w 34"/>
                <a:gd name="T3" fmla="*/ 220 h 43"/>
                <a:gd name="T4" fmla="*/ 394 w 3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3">
                  <a:moveTo>
                    <a:pt x="0" y="43"/>
                  </a:moveTo>
                  <a:cubicBezTo>
                    <a:pt x="15" y="42"/>
                    <a:pt x="27" y="29"/>
                    <a:pt x="30" y="15"/>
                  </a:cubicBezTo>
                  <a:cubicBezTo>
                    <a:pt x="31" y="10"/>
                    <a:pt x="32" y="2"/>
                    <a:pt x="34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0" name="Freeform 488">
              <a:extLst>
                <a:ext uri="{FF2B5EF4-FFF2-40B4-BE49-F238E27FC236}">
                  <a16:creationId xmlns:a16="http://schemas.microsoft.com/office/drawing/2014/main" id="{E6D34483-6F01-49FA-9F36-2AD282956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037"/>
              <a:ext cx="194" cy="46"/>
            </a:xfrm>
            <a:custGeom>
              <a:avLst/>
              <a:gdLst>
                <a:gd name="T0" fmla="*/ 0 w 85"/>
                <a:gd name="T1" fmla="*/ 269 h 19"/>
                <a:gd name="T2" fmla="*/ 666 w 85"/>
                <a:gd name="T3" fmla="*/ 29 h 19"/>
                <a:gd name="T4" fmla="*/ 1011 w 85"/>
                <a:gd name="T5" fmla="*/ 14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9">
                  <a:moveTo>
                    <a:pt x="0" y="19"/>
                  </a:moveTo>
                  <a:cubicBezTo>
                    <a:pt x="20" y="15"/>
                    <a:pt x="34" y="0"/>
                    <a:pt x="56" y="2"/>
                  </a:cubicBezTo>
                  <a:cubicBezTo>
                    <a:pt x="66" y="3"/>
                    <a:pt x="76" y="5"/>
                    <a:pt x="85" y="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1" name="Freeform 489">
              <a:extLst>
                <a:ext uri="{FF2B5EF4-FFF2-40B4-BE49-F238E27FC236}">
                  <a16:creationId xmlns:a16="http://schemas.microsoft.com/office/drawing/2014/main" id="{435F897A-338C-4C5E-82CB-BE16D6E94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962"/>
              <a:ext cx="66" cy="80"/>
            </a:xfrm>
            <a:custGeom>
              <a:avLst/>
              <a:gdLst>
                <a:gd name="T0" fmla="*/ 0 w 29"/>
                <a:gd name="T1" fmla="*/ 470 h 33"/>
                <a:gd name="T2" fmla="*/ 296 w 29"/>
                <a:gd name="T3" fmla="*/ 211 h 33"/>
                <a:gd name="T4" fmla="*/ 341 w 29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3">
                  <a:moveTo>
                    <a:pt x="0" y="33"/>
                  </a:moveTo>
                  <a:cubicBezTo>
                    <a:pt x="10" y="31"/>
                    <a:pt x="21" y="26"/>
                    <a:pt x="25" y="15"/>
                  </a:cubicBezTo>
                  <a:cubicBezTo>
                    <a:pt x="27" y="10"/>
                    <a:pt x="27" y="5"/>
                    <a:pt x="29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2" name="Freeform 490">
              <a:extLst>
                <a:ext uri="{FF2B5EF4-FFF2-40B4-BE49-F238E27FC236}">
                  <a16:creationId xmlns:a16="http://schemas.microsoft.com/office/drawing/2014/main" id="{AF2187C5-6910-4DC5-B366-E20251EC7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928"/>
              <a:ext cx="276" cy="75"/>
            </a:xfrm>
            <a:custGeom>
              <a:avLst/>
              <a:gdLst>
                <a:gd name="T0" fmla="*/ 0 w 121"/>
                <a:gd name="T1" fmla="*/ 428 h 31"/>
                <a:gd name="T2" fmla="*/ 474 w 121"/>
                <a:gd name="T3" fmla="*/ 298 h 31"/>
                <a:gd name="T4" fmla="*/ 1150 w 121"/>
                <a:gd name="T5" fmla="*/ 281 h 31"/>
                <a:gd name="T6" fmla="*/ 1341 w 121"/>
                <a:gd name="T7" fmla="*/ 99 h 31"/>
                <a:gd name="T8" fmla="*/ 1426 w 12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1" h="31">
                  <a:moveTo>
                    <a:pt x="0" y="30"/>
                  </a:moveTo>
                  <a:cubicBezTo>
                    <a:pt x="11" y="23"/>
                    <a:pt x="27" y="20"/>
                    <a:pt x="40" y="21"/>
                  </a:cubicBezTo>
                  <a:cubicBezTo>
                    <a:pt x="58" y="22"/>
                    <a:pt x="79" y="31"/>
                    <a:pt x="97" y="20"/>
                  </a:cubicBezTo>
                  <a:cubicBezTo>
                    <a:pt x="102" y="17"/>
                    <a:pt x="108" y="11"/>
                    <a:pt x="113" y="7"/>
                  </a:cubicBezTo>
                  <a:cubicBezTo>
                    <a:pt x="117" y="5"/>
                    <a:pt x="121" y="6"/>
                    <a:pt x="120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3" name="Freeform 491">
              <a:extLst>
                <a:ext uri="{FF2B5EF4-FFF2-40B4-BE49-F238E27FC236}">
                  <a16:creationId xmlns:a16="http://schemas.microsoft.com/office/drawing/2014/main" id="{9DF6966B-5270-4BD0-953C-58EE671A7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923"/>
              <a:ext cx="130" cy="51"/>
            </a:xfrm>
            <a:custGeom>
              <a:avLst/>
              <a:gdLst>
                <a:gd name="T0" fmla="*/ 0 w 57"/>
                <a:gd name="T1" fmla="*/ 301 h 21"/>
                <a:gd name="T2" fmla="*/ 675 w 57"/>
                <a:gd name="T3" fmla="*/ 141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1">
                  <a:moveTo>
                    <a:pt x="0" y="21"/>
                  </a:moveTo>
                  <a:cubicBezTo>
                    <a:pt x="14" y="7"/>
                    <a:pt x="39" y="0"/>
                    <a:pt x="57" y="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4" name="Freeform 492">
              <a:extLst>
                <a:ext uri="{FF2B5EF4-FFF2-40B4-BE49-F238E27FC236}">
                  <a16:creationId xmlns:a16="http://schemas.microsoft.com/office/drawing/2014/main" id="{DBE864F9-267A-43C2-A99A-784FD47B2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981"/>
              <a:ext cx="130" cy="68"/>
            </a:xfrm>
            <a:custGeom>
              <a:avLst/>
              <a:gdLst>
                <a:gd name="T0" fmla="*/ 0 w 57"/>
                <a:gd name="T1" fmla="*/ 0 h 28"/>
                <a:gd name="T2" fmla="*/ 675 w 57"/>
                <a:gd name="T3" fmla="*/ 7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28">
                  <a:moveTo>
                    <a:pt x="0" y="0"/>
                  </a:moveTo>
                  <a:cubicBezTo>
                    <a:pt x="6" y="28"/>
                    <a:pt x="48" y="28"/>
                    <a:pt x="57" y="5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5" name="Freeform 493">
              <a:extLst>
                <a:ext uri="{FF2B5EF4-FFF2-40B4-BE49-F238E27FC236}">
                  <a16:creationId xmlns:a16="http://schemas.microsoft.com/office/drawing/2014/main" id="{2F6E8928-D5EB-458E-BE53-A195C9CF3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962"/>
              <a:ext cx="340" cy="63"/>
            </a:xfrm>
            <a:custGeom>
              <a:avLst/>
              <a:gdLst>
                <a:gd name="T0" fmla="*/ 0 w 149"/>
                <a:gd name="T1" fmla="*/ 70 h 26"/>
                <a:gd name="T2" fmla="*/ 641 w 149"/>
                <a:gd name="T3" fmla="*/ 300 h 26"/>
                <a:gd name="T4" fmla="*/ 1214 w 149"/>
                <a:gd name="T5" fmla="*/ 281 h 26"/>
                <a:gd name="T6" fmla="*/ 1759 w 149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26">
                  <a:moveTo>
                    <a:pt x="0" y="5"/>
                  </a:moveTo>
                  <a:cubicBezTo>
                    <a:pt x="20" y="6"/>
                    <a:pt x="35" y="22"/>
                    <a:pt x="54" y="21"/>
                  </a:cubicBezTo>
                  <a:cubicBezTo>
                    <a:pt x="72" y="20"/>
                    <a:pt x="85" y="14"/>
                    <a:pt x="102" y="20"/>
                  </a:cubicBezTo>
                  <a:cubicBezTo>
                    <a:pt x="120" y="26"/>
                    <a:pt x="149" y="26"/>
                    <a:pt x="148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6" name="Freeform 494">
              <a:extLst>
                <a:ext uri="{FF2B5EF4-FFF2-40B4-BE49-F238E27FC236}">
                  <a16:creationId xmlns:a16="http://schemas.microsoft.com/office/drawing/2014/main" id="{EDA74338-8CAD-408A-A7B1-A31F4C41F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957"/>
              <a:ext cx="114" cy="49"/>
            </a:xfrm>
            <a:custGeom>
              <a:avLst/>
              <a:gdLst>
                <a:gd name="T0" fmla="*/ 0 w 50"/>
                <a:gd name="T1" fmla="*/ 294 h 20"/>
                <a:gd name="T2" fmla="*/ 593 w 50"/>
                <a:gd name="T3" fmla="*/ 2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0">
                  <a:moveTo>
                    <a:pt x="0" y="20"/>
                  </a:moveTo>
                  <a:cubicBezTo>
                    <a:pt x="13" y="0"/>
                    <a:pt x="29" y="0"/>
                    <a:pt x="50" y="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7" name="Freeform 495">
              <a:extLst>
                <a:ext uri="{FF2B5EF4-FFF2-40B4-BE49-F238E27FC236}">
                  <a16:creationId xmlns:a16="http://schemas.microsoft.com/office/drawing/2014/main" id="{97F9FF21-58BF-4060-91C2-B9249100D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950"/>
              <a:ext cx="127" cy="53"/>
            </a:xfrm>
            <a:custGeom>
              <a:avLst/>
              <a:gdLst>
                <a:gd name="T0" fmla="*/ 0 w 56"/>
                <a:gd name="T1" fmla="*/ 198 h 22"/>
                <a:gd name="T2" fmla="*/ 653 w 56"/>
                <a:gd name="T3" fmla="*/ 30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22">
                  <a:moveTo>
                    <a:pt x="0" y="14"/>
                  </a:moveTo>
                  <a:cubicBezTo>
                    <a:pt x="15" y="0"/>
                    <a:pt x="45" y="8"/>
                    <a:pt x="56" y="2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8" name="Freeform 496">
              <a:extLst>
                <a:ext uri="{FF2B5EF4-FFF2-40B4-BE49-F238E27FC236}">
                  <a16:creationId xmlns:a16="http://schemas.microsoft.com/office/drawing/2014/main" id="{C4C127D0-7B28-4845-9E0B-823481E90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925"/>
              <a:ext cx="134" cy="56"/>
            </a:xfrm>
            <a:custGeom>
              <a:avLst/>
              <a:gdLst>
                <a:gd name="T0" fmla="*/ 0 w 59"/>
                <a:gd name="T1" fmla="*/ 0 h 23"/>
                <a:gd name="T2" fmla="*/ 470 w 59"/>
                <a:gd name="T3" fmla="*/ 231 h 23"/>
                <a:gd name="T4" fmla="*/ 690 w 59"/>
                <a:gd name="T5" fmla="*/ 58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3">
                  <a:moveTo>
                    <a:pt x="0" y="0"/>
                  </a:moveTo>
                  <a:cubicBezTo>
                    <a:pt x="15" y="15"/>
                    <a:pt x="19" y="23"/>
                    <a:pt x="40" y="16"/>
                  </a:cubicBezTo>
                  <a:cubicBezTo>
                    <a:pt x="49" y="13"/>
                    <a:pt x="53" y="10"/>
                    <a:pt x="59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89" name="Freeform 497">
              <a:extLst>
                <a:ext uri="{FF2B5EF4-FFF2-40B4-BE49-F238E27FC236}">
                  <a16:creationId xmlns:a16="http://schemas.microsoft.com/office/drawing/2014/main" id="{665F443F-831D-4886-A3FF-C6DB8D2EC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" y="1013"/>
              <a:ext cx="160" cy="75"/>
            </a:xfrm>
            <a:custGeom>
              <a:avLst/>
              <a:gdLst>
                <a:gd name="T0" fmla="*/ 0 w 70"/>
                <a:gd name="T1" fmla="*/ 227 h 31"/>
                <a:gd name="T2" fmla="*/ 622 w 70"/>
                <a:gd name="T3" fmla="*/ 140 h 31"/>
                <a:gd name="T4" fmla="*/ 837 w 70"/>
                <a:gd name="T5" fmla="*/ 438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1">
                  <a:moveTo>
                    <a:pt x="0" y="16"/>
                  </a:moveTo>
                  <a:cubicBezTo>
                    <a:pt x="13" y="0"/>
                    <a:pt x="35" y="1"/>
                    <a:pt x="52" y="10"/>
                  </a:cubicBezTo>
                  <a:cubicBezTo>
                    <a:pt x="64" y="16"/>
                    <a:pt x="66" y="23"/>
                    <a:pt x="70" y="31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0" name="Freeform 498">
              <a:extLst>
                <a:ext uri="{FF2B5EF4-FFF2-40B4-BE49-F238E27FC236}">
                  <a16:creationId xmlns:a16="http://schemas.microsoft.com/office/drawing/2014/main" id="{ABBF56BF-46BD-46E2-A837-9E79D6D75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1049"/>
              <a:ext cx="224" cy="66"/>
            </a:xfrm>
            <a:custGeom>
              <a:avLst/>
              <a:gdLst>
                <a:gd name="T0" fmla="*/ 0 w 98"/>
                <a:gd name="T1" fmla="*/ 59 h 27"/>
                <a:gd name="T2" fmla="*/ 361 w 98"/>
                <a:gd name="T3" fmla="*/ 42 h 27"/>
                <a:gd name="T4" fmla="*/ 789 w 98"/>
                <a:gd name="T5" fmla="*/ 293 h 27"/>
                <a:gd name="T6" fmla="*/ 1170 w 98"/>
                <a:gd name="T7" fmla="*/ 203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27">
                  <a:moveTo>
                    <a:pt x="0" y="4"/>
                  </a:moveTo>
                  <a:cubicBezTo>
                    <a:pt x="9" y="6"/>
                    <a:pt x="19" y="0"/>
                    <a:pt x="30" y="3"/>
                  </a:cubicBezTo>
                  <a:cubicBezTo>
                    <a:pt x="43" y="6"/>
                    <a:pt x="52" y="17"/>
                    <a:pt x="66" y="20"/>
                  </a:cubicBezTo>
                  <a:cubicBezTo>
                    <a:pt x="75" y="22"/>
                    <a:pt x="94" y="27"/>
                    <a:pt x="98" y="1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1" name="Freeform 499">
              <a:extLst>
                <a:ext uri="{FF2B5EF4-FFF2-40B4-BE49-F238E27FC236}">
                  <a16:creationId xmlns:a16="http://schemas.microsoft.com/office/drawing/2014/main" id="{0D707408-01D1-4E8D-95E3-E06D1AA00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1054"/>
              <a:ext cx="116" cy="25"/>
            </a:xfrm>
            <a:custGeom>
              <a:avLst/>
              <a:gdLst>
                <a:gd name="T0" fmla="*/ 0 w 51"/>
                <a:gd name="T1" fmla="*/ 125 h 10"/>
                <a:gd name="T2" fmla="*/ 600 w 51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0">
                  <a:moveTo>
                    <a:pt x="0" y="8"/>
                  </a:moveTo>
                  <a:cubicBezTo>
                    <a:pt x="18" y="0"/>
                    <a:pt x="33" y="1"/>
                    <a:pt x="51" y="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2" name="Freeform 500">
              <a:extLst>
                <a:ext uri="{FF2B5EF4-FFF2-40B4-BE49-F238E27FC236}">
                  <a16:creationId xmlns:a16="http://schemas.microsoft.com/office/drawing/2014/main" id="{2F32B0D5-D1B9-4B21-B066-CF6F7F6BF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1105"/>
              <a:ext cx="132" cy="268"/>
            </a:xfrm>
            <a:custGeom>
              <a:avLst/>
              <a:gdLst>
                <a:gd name="T0" fmla="*/ 0 w 58"/>
                <a:gd name="T1" fmla="*/ 0 h 110"/>
                <a:gd name="T2" fmla="*/ 155 w 58"/>
                <a:gd name="T3" fmla="*/ 173 h 110"/>
                <a:gd name="T4" fmla="*/ 284 w 58"/>
                <a:gd name="T5" fmla="*/ 492 h 110"/>
                <a:gd name="T6" fmla="*/ 637 w 58"/>
                <a:gd name="T7" fmla="*/ 1116 h 110"/>
                <a:gd name="T8" fmla="*/ 646 w 58"/>
                <a:gd name="T9" fmla="*/ 1591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10">
                  <a:moveTo>
                    <a:pt x="0" y="0"/>
                  </a:moveTo>
                  <a:cubicBezTo>
                    <a:pt x="4" y="5"/>
                    <a:pt x="9" y="8"/>
                    <a:pt x="13" y="12"/>
                  </a:cubicBezTo>
                  <a:cubicBezTo>
                    <a:pt x="21" y="19"/>
                    <a:pt x="21" y="24"/>
                    <a:pt x="24" y="34"/>
                  </a:cubicBezTo>
                  <a:cubicBezTo>
                    <a:pt x="29" y="53"/>
                    <a:pt x="49" y="60"/>
                    <a:pt x="54" y="77"/>
                  </a:cubicBezTo>
                  <a:cubicBezTo>
                    <a:pt x="58" y="89"/>
                    <a:pt x="52" y="102"/>
                    <a:pt x="55" y="11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3" name="Freeform 501">
              <a:extLst>
                <a:ext uri="{FF2B5EF4-FFF2-40B4-BE49-F238E27FC236}">
                  <a16:creationId xmlns:a16="http://schemas.microsoft.com/office/drawing/2014/main" id="{71F1D9C4-54F3-497F-AFD4-2F984443A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259"/>
              <a:ext cx="43" cy="124"/>
            </a:xfrm>
            <a:custGeom>
              <a:avLst/>
              <a:gdLst>
                <a:gd name="T0" fmla="*/ 129 w 19"/>
                <a:gd name="T1" fmla="*/ 0 h 51"/>
                <a:gd name="T2" fmla="*/ 220 w 19"/>
                <a:gd name="T3" fmla="*/ 691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1">
                  <a:moveTo>
                    <a:pt x="11" y="0"/>
                  </a:moveTo>
                  <a:cubicBezTo>
                    <a:pt x="5" y="10"/>
                    <a:pt x="0" y="51"/>
                    <a:pt x="19" y="48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4" name="Freeform 502">
              <a:extLst>
                <a:ext uri="{FF2B5EF4-FFF2-40B4-BE49-F238E27FC236}">
                  <a16:creationId xmlns:a16="http://schemas.microsoft.com/office/drawing/2014/main" id="{307B441E-DB6F-422F-91D3-C1506A7DE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1290"/>
              <a:ext cx="66" cy="83"/>
            </a:xfrm>
            <a:custGeom>
              <a:avLst/>
              <a:gdLst>
                <a:gd name="T0" fmla="*/ 0 w 29"/>
                <a:gd name="T1" fmla="*/ 0 h 34"/>
                <a:gd name="T2" fmla="*/ 284 w 29"/>
                <a:gd name="T3" fmla="*/ 305 h 34"/>
                <a:gd name="T4" fmla="*/ 341 w 29"/>
                <a:gd name="T5" fmla="*/ 496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34">
                  <a:moveTo>
                    <a:pt x="0" y="0"/>
                  </a:moveTo>
                  <a:cubicBezTo>
                    <a:pt x="11" y="6"/>
                    <a:pt x="19" y="10"/>
                    <a:pt x="24" y="21"/>
                  </a:cubicBezTo>
                  <a:cubicBezTo>
                    <a:pt x="25" y="25"/>
                    <a:pt x="28" y="33"/>
                    <a:pt x="29" y="3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5" name="Freeform 503">
              <a:extLst>
                <a:ext uri="{FF2B5EF4-FFF2-40B4-BE49-F238E27FC236}">
                  <a16:creationId xmlns:a16="http://schemas.microsoft.com/office/drawing/2014/main" id="{6FBD5DF0-8913-459E-96D7-814C9C864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1190"/>
              <a:ext cx="10" cy="115"/>
            </a:xfrm>
            <a:custGeom>
              <a:avLst/>
              <a:gdLst>
                <a:gd name="T0" fmla="*/ 63 w 4"/>
                <a:gd name="T1" fmla="*/ 688 h 47"/>
                <a:gd name="T2" fmla="*/ 50 w 4"/>
                <a:gd name="T3" fmla="*/ 264 h 47"/>
                <a:gd name="T4" fmla="*/ 63 w 4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7">
                  <a:moveTo>
                    <a:pt x="4" y="47"/>
                  </a:moveTo>
                  <a:cubicBezTo>
                    <a:pt x="0" y="35"/>
                    <a:pt x="0" y="30"/>
                    <a:pt x="3" y="18"/>
                  </a:cubicBezTo>
                  <a:cubicBezTo>
                    <a:pt x="4" y="12"/>
                    <a:pt x="4" y="6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6" name="Freeform 504">
              <a:extLst>
                <a:ext uri="{FF2B5EF4-FFF2-40B4-BE49-F238E27FC236}">
                  <a16:creationId xmlns:a16="http://schemas.microsoft.com/office/drawing/2014/main" id="{305BA5CE-1881-466C-ACF0-F93533F44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100"/>
              <a:ext cx="121" cy="103"/>
            </a:xfrm>
            <a:custGeom>
              <a:avLst/>
              <a:gdLst>
                <a:gd name="T0" fmla="*/ 110 w 53"/>
                <a:gd name="T1" fmla="*/ 0 h 42"/>
                <a:gd name="T2" fmla="*/ 630 w 53"/>
                <a:gd name="T3" fmla="*/ 62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2">
                  <a:moveTo>
                    <a:pt x="9" y="0"/>
                  </a:moveTo>
                  <a:cubicBezTo>
                    <a:pt x="0" y="28"/>
                    <a:pt x="34" y="37"/>
                    <a:pt x="53" y="42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7" name="Freeform 505">
              <a:extLst>
                <a:ext uri="{FF2B5EF4-FFF2-40B4-BE49-F238E27FC236}">
                  <a16:creationId xmlns:a16="http://schemas.microsoft.com/office/drawing/2014/main" id="{B0CFE99C-9197-4463-AA9E-6D708434A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1113"/>
              <a:ext cx="69" cy="119"/>
            </a:xfrm>
            <a:custGeom>
              <a:avLst/>
              <a:gdLst>
                <a:gd name="T0" fmla="*/ 48 w 30"/>
                <a:gd name="T1" fmla="*/ 0 h 49"/>
                <a:gd name="T2" fmla="*/ 366 w 30"/>
                <a:gd name="T3" fmla="*/ 70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9">
                  <a:moveTo>
                    <a:pt x="4" y="0"/>
                  </a:moveTo>
                  <a:cubicBezTo>
                    <a:pt x="0" y="21"/>
                    <a:pt x="15" y="36"/>
                    <a:pt x="30" y="49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8" name="Freeform 506">
              <a:extLst>
                <a:ext uri="{FF2B5EF4-FFF2-40B4-BE49-F238E27FC236}">
                  <a16:creationId xmlns:a16="http://schemas.microsoft.com/office/drawing/2014/main" id="{993D0741-60A1-40E6-B68C-831EFA884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969"/>
              <a:ext cx="123" cy="83"/>
            </a:xfrm>
            <a:custGeom>
              <a:avLst/>
              <a:gdLst>
                <a:gd name="T0" fmla="*/ 0 w 54"/>
                <a:gd name="T1" fmla="*/ 12 h 34"/>
                <a:gd name="T2" fmla="*/ 638 w 54"/>
                <a:gd name="T3" fmla="*/ 496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34">
                  <a:moveTo>
                    <a:pt x="0" y="1"/>
                  </a:moveTo>
                  <a:cubicBezTo>
                    <a:pt x="22" y="0"/>
                    <a:pt x="49" y="15"/>
                    <a:pt x="54" y="3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99" name="Freeform 507">
              <a:extLst>
                <a:ext uri="{FF2B5EF4-FFF2-40B4-BE49-F238E27FC236}">
                  <a16:creationId xmlns:a16="http://schemas.microsoft.com/office/drawing/2014/main" id="{837E90D5-1B65-4F0A-AD40-E25EF058A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996"/>
              <a:ext cx="123" cy="41"/>
            </a:xfrm>
            <a:custGeom>
              <a:avLst/>
              <a:gdLst>
                <a:gd name="T0" fmla="*/ 0 w 54"/>
                <a:gd name="T1" fmla="*/ 0 h 17"/>
                <a:gd name="T2" fmla="*/ 638 w 54"/>
                <a:gd name="T3" fmla="*/ 5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7">
                  <a:moveTo>
                    <a:pt x="0" y="0"/>
                  </a:moveTo>
                  <a:cubicBezTo>
                    <a:pt x="11" y="17"/>
                    <a:pt x="40" y="13"/>
                    <a:pt x="54" y="4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0" name="Freeform 508">
              <a:extLst>
                <a:ext uri="{FF2B5EF4-FFF2-40B4-BE49-F238E27FC236}">
                  <a16:creationId xmlns:a16="http://schemas.microsoft.com/office/drawing/2014/main" id="{E55947D2-EE6C-4587-8171-12481099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592"/>
              <a:ext cx="221" cy="408"/>
            </a:xfrm>
            <a:custGeom>
              <a:avLst/>
              <a:gdLst>
                <a:gd name="T0" fmla="*/ 1018 w 97"/>
                <a:gd name="T1" fmla="*/ 743 h 168"/>
                <a:gd name="T2" fmla="*/ 852 w 97"/>
                <a:gd name="T3" fmla="*/ 430 h 168"/>
                <a:gd name="T4" fmla="*/ 472 w 97"/>
                <a:gd name="T5" fmla="*/ 100 h 168"/>
                <a:gd name="T6" fmla="*/ 48 w 97"/>
                <a:gd name="T7" fmla="*/ 70 h 168"/>
                <a:gd name="T8" fmla="*/ 0 w 97"/>
                <a:gd name="T9" fmla="*/ 70 h 168"/>
                <a:gd name="T10" fmla="*/ 223 w 97"/>
                <a:gd name="T11" fmla="*/ 189 h 168"/>
                <a:gd name="T12" fmla="*/ 463 w 97"/>
                <a:gd name="T13" fmla="*/ 313 h 168"/>
                <a:gd name="T14" fmla="*/ 629 w 97"/>
                <a:gd name="T15" fmla="*/ 491 h 168"/>
                <a:gd name="T16" fmla="*/ 759 w 97"/>
                <a:gd name="T17" fmla="*/ 743 h 168"/>
                <a:gd name="T18" fmla="*/ 889 w 97"/>
                <a:gd name="T19" fmla="*/ 1132 h 168"/>
                <a:gd name="T20" fmla="*/ 898 w 97"/>
                <a:gd name="T21" fmla="*/ 1705 h 168"/>
                <a:gd name="T22" fmla="*/ 629 w 97"/>
                <a:gd name="T23" fmla="*/ 2365 h 168"/>
                <a:gd name="T24" fmla="*/ 592 w 97"/>
                <a:gd name="T25" fmla="*/ 2407 h 168"/>
                <a:gd name="T26" fmla="*/ 804 w 97"/>
                <a:gd name="T27" fmla="*/ 2234 h 168"/>
                <a:gd name="T28" fmla="*/ 1028 w 97"/>
                <a:gd name="T29" fmla="*/ 1875 h 168"/>
                <a:gd name="T30" fmla="*/ 1018 w 97"/>
                <a:gd name="T31" fmla="*/ 743 h 1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7" h="168">
                  <a:moveTo>
                    <a:pt x="86" y="52"/>
                  </a:moveTo>
                  <a:cubicBezTo>
                    <a:pt x="82" y="43"/>
                    <a:pt x="75" y="38"/>
                    <a:pt x="72" y="30"/>
                  </a:cubicBezTo>
                  <a:cubicBezTo>
                    <a:pt x="69" y="16"/>
                    <a:pt x="55" y="11"/>
                    <a:pt x="40" y="7"/>
                  </a:cubicBezTo>
                  <a:cubicBezTo>
                    <a:pt x="23" y="0"/>
                    <a:pt x="20" y="5"/>
                    <a:pt x="4" y="5"/>
                  </a:cubicBezTo>
                  <a:cubicBezTo>
                    <a:pt x="3" y="5"/>
                    <a:pt x="1" y="5"/>
                    <a:pt x="0" y="5"/>
                  </a:cubicBezTo>
                  <a:cubicBezTo>
                    <a:pt x="7" y="6"/>
                    <a:pt x="8" y="8"/>
                    <a:pt x="19" y="13"/>
                  </a:cubicBezTo>
                  <a:cubicBezTo>
                    <a:pt x="33" y="20"/>
                    <a:pt x="30" y="17"/>
                    <a:pt x="39" y="22"/>
                  </a:cubicBezTo>
                  <a:cubicBezTo>
                    <a:pt x="47" y="26"/>
                    <a:pt x="47" y="24"/>
                    <a:pt x="53" y="34"/>
                  </a:cubicBezTo>
                  <a:cubicBezTo>
                    <a:pt x="59" y="43"/>
                    <a:pt x="61" y="45"/>
                    <a:pt x="64" y="52"/>
                  </a:cubicBezTo>
                  <a:cubicBezTo>
                    <a:pt x="68" y="60"/>
                    <a:pt x="70" y="62"/>
                    <a:pt x="75" y="79"/>
                  </a:cubicBezTo>
                  <a:cubicBezTo>
                    <a:pt x="79" y="97"/>
                    <a:pt x="79" y="104"/>
                    <a:pt x="76" y="119"/>
                  </a:cubicBezTo>
                  <a:cubicBezTo>
                    <a:pt x="73" y="134"/>
                    <a:pt x="63" y="154"/>
                    <a:pt x="53" y="165"/>
                  </a:cubicBezTo>
                  <a:cubicBezTo>
                    <a:pt x="52" y="166"/>
                    <a:pt x="51" y="167"/>
                    <a:pt x="50" y="168"/>
                  </a:cubicBezTo>
                  <a:cubicBezTo>
                    <a:pt x="55" y="163"/>
                    <a:pt x="63" y="160"/>
                    <a:pt x="68" y="156"/>
                  </a:cubicBezTo>
                  <a:cubicBezTo>
                    <a:pt x="75" y="149"/>
                    <a:pt x="83" y="140"/>
                    <a:pt x="87" y="131"/>
                  </a:cubicBezTo>
                  <a:cubicBezTo>
                    <a:pt x="97" y="112"/>
                    <a:pt x="94" y="70"/>
                    <a:pt x="86" y="52"/>
                  </a:cubicBezTo>
                  <a:close/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1" name="Freeform 509">
              <a:extLst>
                <a:ext uri="{FF2B5EF4-FFF2-40B4-BE49-F238E27FC236}">
                  <a16:creationId xmlns:a16="http://schemas.microsoft.com/office/drawing/2014/main" id="{CC83F5FF-4537-4FF2-9BA8-1E546713D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2548"/>
              <a:ext cx="319" cy="538"/>
            </a:xfrm>
            <a:custGeom>
              <a:avLst/>
              <a:gdLst>
                <a:gd name="T0" fmla="*/ 925 w 140"/>
                <a:gd name="T1" fmla="*/ 3189 h 221"/>
                <a:gd name="T2" fmla="*/ 934 w 140"/>
                <a:gd name="T3" fmla="*/ 3045 h 221"/>
                <a:gd name="T4" fmla="*/ 982 w 140"/>
                <a:gd name="T5" fmla="*/ 2946 h 221"/>
                <a:gd name="T6" fmla="*/ 1055 w 140"/>
                <a:gd name="T7" fmla="*/ 2768 h 221"/>
                <a:gd name="T8" fmla="*/ 1312 w 140"/>
                <a:gd name="T9" fmla="*/ 2512 h 221"/>
                <a:gd name="T10" fmla="*/ 1536 w 140"/>
                <a:gd name="T11" fmla="*/ 2152 h 221"/>
                <a:gd name="T12" fmla="*/ 1527 w 140"/>
                <a:gd name="T13" fmla="*/ 1008 h 221"/>
                <a:gd name="T14" fmla="*/ 1360 w 140"/>
                <a:gd name="T15" fmla="*/ 694 h 221"/>
                <a:gd name="T16" fmla="*/ 982 w 140"/>
                <a:gd name="T17" fmla="*/ 360 h 221"/>
                <a:gd name="T18" fmla="*/ 556 w 140"/>
                <a:gd name="T19" fmla="*/ 331 h 221"/>
                <a:gd name="T20" fmla="*/ 0 w 140"/>
                <a:gd name="T21" fmla="*/ 0 h 2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221">
                  <a:moveTo>
                    <a:pt x="78" y="221"/>
                  </a:moveTo>
                  <a:cubicBezTo>
                    <a:pt x="78" y="219"/>
                    <a:pt x="78" y="213"/>
                    <a:pt x="79" y="211"/>
                  </a:cubicBezTo>
                  <a:cubicBezTo>
                    <a:pt x="80" y="208"/>
                    <a:pt x="81" y="207"/>
                    <a:pt x="83" y="204"/>
                  </a:cubicBezTo>
                  <a:cubicBezTo>
                    <a:pt x="84" y="199"/>
                    <a:pt x="86" y="196"/>
                    <a:pt x="89" y="192"/>
                  </a:cubicBezTo>
                  <a:cubicBezTo>
                    <a:pt x="94" y="185"/>
                    <a:pt x="104" y="180"/>
                    <a:pt x="111" y="174"/>
                  </a:cubicBezTo>
                  <a:cubicBezTo>
                    <a:pt x="118" y="167"/>
                    <a:pt x="126" y="158"/>
                    <a:pt x="130" y="149"/>
                  </a:cubicBezTo>
                  <a:cubicBezTo>
                    <a:pt x="140" y="130"/>
                    <a:pt x="137" y="88"/>
                    <a:pt x="129" y="70"/>
                  </a:cubicBezTo>
                  <a:cubicBezTo>
                    <a:pt x="125" y="61"/>
                    <a:pt x="118" y="56"/>
                    <a:pt x="115" y="48"/>
                  </a:cubicBezTo>
                  <a:cubicBezTo>
                    <a:pt x="112" y="34"/>
                    <a:pt x="98" y="29"/>
                    <a:pt x="83" y="25"/>
                  </a:cubicBezTo>
                  <a:cubicBezTo>
                    <a:pt x="66" y="18"/>
                    <a:pt x="63" y="23"/>
                    <a:pt x="47" y="23"/>
                  </a:cubicBezTo>
                  <a:cubicBezTo>
                    <a:pt x="34" y="24"/>
                    <a:pt x="15" y="14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2" name="Freeform 510">
              <a:extLst>
                <a:ext uri="{FF2B5EF4-FFF2-40B4-BE49-F238E27FC236}">
                  <a16:creationId xmlns:a16="http://schemas.microsoft.com/office/drawing/2014/main" id="{32ABCEC3-B5E0-4A8B-8144-EC0545C8C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653"/>
              <a:ext cx="51" cy="70"/>
            </a:xfrm>
            <a:custGeom>
              <a:avLst/>
              <a:gdLst>
                <a:gd name="T0" fmla="*/ 102 w 22"/>
                <a:gd name="T1" fmla="*/ 111 h 29"/>
                <a:gd name="T2" fmla="*/ 12 w 22"/>
                <a:gd name="T3" fmla="*/ 297 h 29"/>
                <a:gd name="T4" fmla="*/ 114 w 22"/>
                <a:gd name="T5" fmla="*/ 408 h 29"/>
                <a:gd name="T6" fmla="*/ 123 w 22"/>
                <a:gd name="T7" fmla="*/ 239 h 29"/>
                <a:gd name="T8" fmla="*/ 274 w 22"/>
                <a:gd name="T9" fmla="*/ 227 h 29"/>
                <a:gd name="T10" fmla="*/ 236 w 22"/>
                <a:gd name="T11" fmla="*/ 70 h 29"/>
                <a:gd name="T12" fmla="*/ 114 w 22"/>
                <a:gd name="T13" fmla="*/ 0 h 29"/>
                <a:gd name="T14" fmla="*/ 102 w 22"/>
                <a:gd name="T15" fmla="*/ 58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29">
                  <a:moveTo>
                    <a:pt x="8" y="8"/>
                  </a:moveTo>
                  <a:cubicBezTo>
                    <a:pt x="6" y="12"/>
                    <a:pt x="3" y="17"/>
                    <a:pt x="1" y="21"/>
                  </a:cubicBezTo>
                  <a:cubicBezTo>
                    <a:pt x="0" y="27"/>
                    <a:pt x="7" y="23"/>
                    <a:pt x="9" y="29"/>
                  </a:cubicBezTo>
                  <a:cubicBezTo>
                    <a:pt x="10" y="24"/>
                    <a:pt x="6" y="21"/>
                    <a:pt x="10" y="17"/>
                  </a:cubicBezTo>
                  <a:cubicBezTo>
                    <a:pt x="14" y="15"/>
                    <a:pt x="18" y="14"/>
                    <a:pt x="22" y="16"/>
                  </a:cubicBezTo>
                  <a:cubicBezTo>
                    <a:pt x="22" y="14"/>
                    <a:pt x="20" y="7"/>
                    <a:pt x="19" y="5"/>
                  </a:cubicBezTo>
                  <a:cubicBezTo>
                    <a:pt x="17" y="3"/>
                    <a:pt x="12" y="3"/>
                    <a:pt x="9" y="0"/>
                  </a:cubicBezTo>
                  <a:cubicBezTo>
                    <a:pt x="8" y="1"/>
                    <a:pt x="8" y="2"/>
                    <a:pt x="8" y="4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3" name="Freeform 511">
              <a:extLst>
                <a:ext uri="{FF2B5EF4-FFF2-40B4-BE49-F238E27FC236}">
                  <a16:creationId xmlns:a16="http://schemas.microsoft.com/office/drawing/2014/main" id="{93D64612-B158-40C9-B298-93897C52E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665"/>
              <a:ext cx="53" cy="104"/>
            </a:xfrm>
            <a:custGeom>
              <a:avLst/>
              <a:gdLst>
                <a:gd name="T0" fmla="*/ 65 w 23"/>
                <a:gd name="T1" fmla="*/ 140 h 43"/>
                <a:gd name="T2" fmla="*/ 134 w 23"/>
                <a:gd name="T3" fmla="*/ 409 h 43"/>
                <a:gd name="T4" fmla="*/ 28 w 23"/>
                <a:gd name="T5" fmla="*/ 539 h 43"/>
                <a:gd name="T6" fmla="*/ 111 w 23"/>
                <a:gd name="T7" fmla="*/ 539 h 43"/>
                <a:gd name="T8" fmla="*/ 111 w 23"/>
                <a:gd name="T9" fmla="*/ 568 h 43"/>
                <a:gd name="T10" fmla="*/ 281 w 23"/>
                <a:gd name="T11" fmla="*/ 609 h 43"/>
                <a:gd name="T12" fmla="*/ 150 w 23"/>
                <a:gd name="T13" fmla="*/ 227 h 43"/>
                <a:gd name="T14" fmla="*/ 0 w 23"/>
                <a:gd name="T15" fmla="*/ 0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43">
                  <a:moveTo>
                    <a:pt x="5" y="10"/>
                  </a:moveTo>
                  <a:cubicBezTo>
                    <a:pt x="10" y="16"/>
                    <a:pt x="12" y="22"/>
                    <a:pt x="11" y="29"/>
                  </a:cubicBezTo>
                  <a:cubicBezTo>
                    <a:pt x="10" y="33"/>
                    <a:pt x="7" y="39"/>
                    <a:pt x="2" y="38"/>
                  </a:cubicBezTo>
                  <a:cubicBezTo>
                    <a:pt x="4" y="40"/>
                    <a:pt x="6" y="38"/>
                    <a:pt x="9" y="38"/>
                  </a:cubicBezTo>
                  <a:cubicBezTo>
                    <a:pt x="9" y="39"/>
                    <a:pt x="9" y="39"/>
                    <a:pt x="9" y="40"/>
                  </a:cubicBezTo>
                  <a:cubicBezTo>
                    <a:pt x="13" y="38"/>
                    <a:pt x="23" y="36"/>
                    <a:pt x="23" y="43"/>
                  </a:cubicBezTo>
                  <a:cubicBezTo>
                    <a:pt x="22" y="34"/>
                    <a:pt x="16" y="24"/>
                    <a:pt x="12" y="16"/>
                  </a:cubicBezTo>
                  <a:cubicBezTo>
                    <a:pt x="10" y="10"/>
                    <a:pt x="6" y="3"/>
                    <a:pt x="0" y="0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4" name="Freeform 512">
              <a:extLst>
                <a:ext uri="{FF2B5EF4-FFF2-40B4-BE49-F238E27FC236}">
                  <a16:creationId xmlns:a16="http://schemas.microsoft.com/office/drawing/2014/main" id="{BDF98A9C-E8C4-4E5A-BA74-4A0576A6E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806"/>
              <a:ext cx="102" cy="231"/>
            </a:xfrm>
            <a:custGeom>
              <a:avLst/>
              <a:gdLst>
                <a:gd name="T0" fmla="*/ 515 w 45"/>
                <a:gd name="T1" fmla="*/ 0 h 95"/>
                <a:gd name="T2" fmla="*/ 499 w 45"/>
                <a:gd name="T3" fmla="*/ 260 h 95"/>
                <a:gd name="T4" fmla="*/ 487 w 45"/>
                <a:gd name="T5" fmla="*/ 474 h 95"/>
                <a:gd name="T6" fmla="*/ 349 w 45"/>
                <a:gd name="T7" fmla="*/ 863 h 95"/>
                <a:gd name="T8" fmla="*/ 138 w 45"/>
                <a:gd name="T9" fmla="*/ 1206 h 95"/>
                <a:gd name="T10" fmla="*/ 11 w 45"/>
                <a:gd name="T11" fmla="*/ 1264 h 95"/>
                <a:gd name="T12" fmla="*/ 57 w 45"/>
                <a:gd name="T13" fmla="*/ 1065 h 95"/>
                <a:gd name="T14" fmla="*/ 220 w 45"/>
                <a:gd name="T15" fmla="*/ 1024 h 95"/>
                <a:gd name="T16" fmla="*/ 292 w 45"/>
                <a:gd name="T17" fmla="*/ 892 h 95"/>
                <a:gd name="T18" fmla="*/ 231 w 45"/>
                <a:gd name="T19" fmla="*/ 822 h 95"/>
                <a:gd name="T20" fmla="*/ 422 w 45"/>
                <a:gd name="T21" fmla="*/ 520 h 95"/>
                <a:gd name="T22" fmla="*/ 256 w 45"/>
                <a:gd name="T23" fmla="*/ 421 h 95"/>
                <a:gd name="T24" fmla="*/ 360 w 45"/>
                <a:gd name="T25" fmla="*/ 372 h 95"/>
                <a:gd name="T26" fmla="*/ 467 w 45"/>
                <a:gd name="T27" fmla="*/ 243 h 95"/>
                <a:gd name="T28" fmla="*/ 499 w 45"/>
                <a:gd name="T29" fmla="*/ 112 h 95"/>
                <a:gd name="T30" fmla="*/ 515 w 45"/>
                <a:gd name="T31" fmla="*/ 0 h 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" h="95">
                  <a:moveTo>
                    <a:pt x="44" y="0"/>
                  </a:moveTo>
                  <a:cubicBezTo>
                    <a:pt x="45" y="7"/>
                    <a:pt x="45" y="12"/>
                    <a:pt x="43" y="18"/>
                  </a:cubicBezTo>
                  <a:cubicBezTo>
                    <a:pt x="42" y="23"/>
                    <a:pt x="43" y="28"/>
                    <a:pt x="42" y="33"/>
                  </a:cubicBezTo>
                  <a:cubicBezTo>
                    <a:pt x="40" y="42"/>
                    <a:pt x="34" y="52"/>
                    <a:pt x="30" y="60"/>
                  </a:cubicBezTo>
                  <a:cubicBezTo>
                    <a:pt x="24" y="68"/>
                    <a:pt x="18" y="75"/>
                    <a:pt x="12" y="84"/>
                  </a:cubicBezTo>
                  <a:cubicBezTo>
                    <a:pt x="11" y="86"/>
                    <a:pt x="4" y="95"/>
                    <a:pt x="1" y="88"/>
                  </a:cubicBezTo>
                  <a:cubicBezTo>
                    <a:pt x="0" y="86"/>
                    <a:pt x="4" y="76"/>
                    <a:pt x="5" y="74"/>
                  </a:cubicBezTo>
                  <a:cubicBezTo>
                    <a:pt x="10" y="80"/>
                    <a:pt x="15" y="74"/>
                    <a:pt x="19" y="71"/>
                  </a:cubicBezTo>
                  <a:cubicBezTo>
                    <a:pt x="21" y="69"/>
                    <a:pt x="26" y="66"/>
                    <a:pt x="25" y="62"/>
                  </a:cubicBezTo>
                  <a:cubicBezTo>
                    <a:pt x="25" y="60"/>
                    <a:pt x="22" y="59"/>
                    <a:pt x="20" y="57"/>
                  </a:cubicBezTo>
                  <a:cubicBezTo>
                    <a:pt x="27" y="53"/>
                    <a:pt x="37" y="46"/>
                    <a:pt x="36" y="36"/>
                  </a:cubicBezTo>
                  <a:cubicBezTo>
                    <a:pt x="35" y="32"/>
                    <a:pt x="28" y="27"/>
                    <a:pt x="22" y="29"/>
                  </a:cubicBezTo>
                  <a:cubicBezTo>
                    <a:pt x="25" y="25"/>
                    <a:pt x="27" y="27"/>
                    <a:pt x="31" y="26"/>
                  </a:cubicBezTo>
                  <a:cubicBezTo>
                    <a:pt x="37" y="25"/>
                    <a:pt x="37" y="22"/>
                    <a:pt x="40" y="17"/>
                  </a:cubicBezTo>
                  <a:cubicBezTo>
                    <a:pt x="41" y="14"/>
                    <a:pt x="42" y="12"/>
                    <a:pt x="43" y="8"/>
                  </a:cubicBezTo>
                  <a:cubicBezTo>
                    <a:pt x="43" y="5"/>
                    <a:pt x="43" y="3"/>
                    <a:pt x="44" y="0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5" name="Freeform 513">
              <a:extLst>
                <a:ext uri="{FF2B5EF4-FFF2-40B4-BE49-F238E27FC236}">
                  <a16:creationId xmlns:a16="http://schemas.microsoft.com/office/drawing/2014/main" id="{CBEDA96F-50EA-431E-A06C-66FADB240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750"/>
              <a:ext cx="59" cy="131"/>
            </a:xfrm>
            <a:custGeom>
              <a:avLst/>
              <a:gdLst>
                <a:gd name="T0" fmla="*/ 231 w 26"/>
                <a:gd name="T1" fmla="*/ 12 h 54"/>
                <a:gd name="T2" fmla="*/ 166 w 26"/>
                <a:gd name="T3" fmla="*/ 29 h 54"/>
                <a:gd name="T4" fmla="*/ 93 w 26"/>
                <a:gd name="T5" fmla="*/ 0 h 54"/>
                <a:gd name="T6" fmla="*/ 102 w 26"/>
                <a:gd name="T7" fmla="*/ 189 h 54"/>
                <a:gd name="T8" fmla="*/ 57 w 26"/>
                <a:gd name="T9" fmla="*/ 301 h 54"/>
                <a:gd name="T10" fmla="*/ 0 w 26"/>
                <a:gd name="T11" fmla="*/ 388 h 54"/>
                <a:gd name="T12" fmla="*/ 102 w 26"/>
                <a:gd name="T13" fmla="*/ 429 h 54"/>
                <a:gd name="T14" fmla="*/ 154 w 26"/>
                <a:gd name="T15" fmla="*/ 541 h 54"/>
                <a:gd name="T16" fmla="*/ 129 w 26"/>
                <a:gd name="T17" fmla="*/ 771 h 54"/>
                <a:gd name="T18" fmla="*/ 247 w 26"/>
                <a:gd name="T19" fmla="*/ 742 h 54"/>
                <a:gd name="T20" fmla="*/ 186 w 26"/>
                <a:gd name="T21" fmla="*/ 570 h 54"/>
                <a:gd name="T22" fmla="*/ 186 w 26"/>
                <a:gd name="T23" fmla="*/ 388 h 54"/>
                <a:gd name="T24" fmla="*/ 175 w 26"/>
                <a:gd name="T25" fmla="*/ 160 h 54"/>
                <a:gd name="T26" fmla="*/ 304 w 26"/>
                <a:gd name="T27" fmla="*/ 12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54">
                  <a:moveTo>
                    <a:pt x="20" y="1"/>
                  </a:moveTo>
                  <a:cubicBezTo>
                    <a:pt x="18" y="1"/>
                    <a:pt x="16" y="2"/>
                    <a:pt x="14" y="2"/>
                  </a:cubicBezTo>
                  <a:cubicBezTo>
                    <a:pt x="12" y="2"/>
                    <a:pt x="10" y="1"/>
                    <a:pt x="8" y="0"/>
                  </a:cubicBezTo>
                  <a:cubicBezTo>
                    <a:pt x="9" y="4"/>
                    <a:pt x="9" y="9"/>
                    <a:pt x="9" y="13"/>
                  </a:cubicBezTo>
                  <a:cubicBezTo>
                    <a:pt x="8" y="16"/>
                    <a:pt x="7" y="19"/>
                    <a:pt x="5" y="21"/>
                  </a:cubicBezTo>
                  <a:cubicBezTo>
                    <a:pt x="4" y="23"/>
                    <a:pt x="1" y="25"/>
                    <a:pt x="0" y="27"/>
                  </a:cubicBezTo>
                  <a:cubicBezTo>
                    <a:pt x="3" y="28"/>
                    <a:pt x="6" y="28"/>
                    <a:pt x="9" y="30"/>
                  </a:cubicBezTo>
                  <a:cubicBezTo>
                    <a:pt x="11" y="32"/>
                    <a:pt x="12" y="35"/>
                    <a:pt x="13" y="38"/>
                  </a:cubicBezTo>
                  <a:cubicBezTo>
                    <a:pt x="14" y="43"/>
                    <a:pt x="11" y="49"/>
                    <a:pt x="11" y="54"/>
                  </a:cubicBezTo>
                  <a:cubicBezTo>
                    <a:pt x="14" y="52"/>
                    <a:pt x="17" y="52"/>
                    <a:pt x="21" y="52"/>
                  </a:cubicBezTo>
                  <a:cubicBezTo>
                    <a:pt x="17" y="48"/>
                    <a:pt x="16" y="45"/>
                    <a:pt x="16" y="40"/>
                  </a:cubicBezTo>
                  <a:cubicBezTo>
                    <a:pt x="16" y="36"/>
                    <a:pt x="17" y="31"/>
                    <a:pt x="16" y="27"/>
                  </a:cubicBezTo>
                  <a:cubicBezTo>
                    <a:pt x="15" y="21"/>
                    <a:pt x="13" y="16"/>
                    <a:pt x="15" y="11"/>
                  </a:cubicBezTo>
                  <a:cubicBezTo>
                    <a:pt x="17" y="6"/>
                    <a:pt x="21" y="3"/>
                    <a:pt x="26" y="1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6" name="Freeform 514">
              <a:extLst>
                <a:ext uri="{FF2B5EF4-FFF2-40B4-BE49-F238E27FC236}">
                  <a16:creationId xmlns:a16="http://schemas.microsoft.com/office/drawing/2014/main" id="{EA8F5A26-0B02-4ED8-8723-CE589BE44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2667"/>
              <a:ext cx="82" cy="73"/>
            </a:xfrm>
            <a:custGeom>
              <a:avLst/>
              <a:gdLst>
                <a:gd name="T0" fmla="*/ 426 w 36"/>
                <a:gd name="T1" fmla="*/ 112 h 30"/>
                <a:gd name="T2" fmla="*/ 390 w 36"/>
                <a:gd name="T3" fmla="*/ 343 h 30"/>
                <a:gd name="T4" fmla="*/ 260 w 36"/>
                <a:gd name="T5" fmla="*/ 302 h 30"/>
                <a:gd name="T6" fmla="*/ 73 w 36"/>
                <a:gd name="T7" fmla="*/ 433 h 30"/>
                <a:gd name="T8" fmla="*/ 57 w 36"/>
                <a:gd name="T9" fmla="*/ 131 h 30"/>
                <a:gd name="T10" fmla="*/ 11 w 36"/>
                <a:gd name="T11" fmla="*/ 41 h 30"/>
                <a:gd name="T12" fmla="*/ 73 w 36"/>
                <a:gd name="T13" fmla="*/ 29 h 30"/>
                <a:gd name="T14" fmla="*/ 109 w 36"/>
                <a:gd name="T15" fmla="*/ 161 h 30"/>
                <a:gd name="T16" fmla="*/ 141 w 36"/>
                <a:gd name="T17" fmla="*/ 273 h 30"/>
                <a:gd name="T18" fmla="*/ 321 w 36"/>
                <a:gd name="T19" fmla="*/ 190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30">
                  <a:moveTo>
                    <a:pt x="36" y="8"/>
                  </a:moveTo>
                  <a:cubicBezTo>
                    <a:pt x="31" y="10"/>
                    <a:pt x="30" y="20"/>
                    <a:pt x="33" y="24"/>
                  </a:cubicBezTo>
                  <a:cubicBezTo>
                    <a:pt x="30" y="22"/>
                    <a:pt x="25" y="20"/>
                    <a:pt x="22" y="21"/>
                  </a:cubicBezTo>
                  <a:cubicBezTo>
                    <a:pt x="15" y="22"/>
                    <a:pt x="12" y="27"/>
                    <a:pt x="6" y="30"/>
                  </a:cubicBezTo>
                  <a:cubicBezTo>
                    <a:pt x="11" y="24"/>
                    <a:pt x="10" y="14"/>
                    <a:pt x="5" y="9"/>
                  </a:cubicBezTo>
                  <a:cubicBezTo>
                    <a:pt x="4" y="7"/>
                    <a:pt x="0" y="5"/>
                    <a:pt x="1" y="3"/>
                  </a:cubicBezTo>
                  <a:cubicBezTo>
                    <a:pt x="2" y="0"/>
                    <a:pt x="5" y="0"/>
                    <a:pt x="6" y="2"/>
                  </a:cubicBezTo>
                  <a:cubicBezTo>
                    <a:pt x="8" y="3"/>
                    <a:pt x="8" y="9"/>
                    <a:pt x="9" y="11"/>
                  </a:cubicBezTo>
                  <a:cubicBezTo>
                    <a:pt x="9" y="13"/>
                    <a:pt x="10" y="17"/>
                    <a:pt x="12" y="19"/>
                  </a:cubicBezTo>
                  <a:cubicBezTo>
                    <a:pt x="16" y="22"/>
                    <a:pt x="25" y="16"/>
                    <a:pt x="27" y="13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7" name="Freeform 515">
              <a:extLst>
                <a:ext uri="{FF2B5EF4-FFF2-40B4-BE49-F238E27FC236}">
                  <a16:creationId xmlns:a16="http://schemas.microsoft.com/office/drawing/2014/main" id="{538B3A50-BA9D-4641-874B-16FDC8706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725"/>
              <a:ext cx="68" cy="73"/>
            </a:xfrm>
            <a:custGeom>
              <a:avLst/>
              <a:gdLst>
                <a:gd name="T0" fmla="*/ 211 w 30"/>
                <a:gd name="T1" fmla="*/ 161 h 30"/>
                <a:gd name="T2" fmla="*/ 247 w 30"/>
                <a:gd name="T3" fmla="*/ 433 h 30"/>
                <a:gd name="T4" fmla="*/ 277 w 30"/>
                <a:gd name="T5" fmla="*/ 421 h 30"/>
                <a:gd name="T6" fmla="*/ 277 w 30"/>
                <a:gd name="T7" fmla="*/ 190 h 30"/>
                <a:gd name="T8" fmla="*/ 349 w 30"/>
                <a:gd name="T9" fmla="*/ 0 h 30"/>
                <a:gd name="T10" fmla="*/ 165 w 30"/>
                <a:gd name="T11" fmla="*/ 131 h 30"/>
                <a:gd name="T12" fmla="*/ 45 w 30"/>
                <a:gd name="T13" fmla="*/ 131 h 30"/>
                <a:gd name="T14" fmla="*/ 220 w 30"/>
                <a:gd name="T15" fmla="*/ 173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30">
                  <a:moveTo>
                    <a:pt x="18" y="11"/>
                  </a:moveTo>
                  <a:cubicBezTo>
                    <a:pt x="23" y="15"/>
                    <a:pt x="22" y="25"/>
                    <a:pt x="21" y="30"/>
                  </a:cubicBezTo>
                  <a:cubicBezTo>
                    <a:pt x="22" y="29"/>
                    <a:pt x="23" y="29"/>
                    <a:pt x="24" y="29"/>
                  </a:cubicBezTo>
                  <a:cubicBezTo>
                    <a:pt x="22" y="24"/>
                    <a:pt x="22" y="18"/>
                    <a:pt x="24" y="13"/>
                  </a:cubicBezTo>
                  <a:cubicBezTo>
                    <a:pt x="25" y="8"/>
                    <a:pt x="29" y="5"/>
                    <a:pt x="30" y="0"/>
                  </a:cubicBezTo>
                  <a:cubicBezTo>
                    <a:pt x="24" y="4"/>
                    <a:pt x="21" y="10"/>
                    <a:pt x="14" y="9"/>
                  </a:cubicBezTo>
                  <a:cubicBezTo>
                    <a:pt x="12" y="9"/>
                    <a:pt x="0" y="6"/>
                    <a:pt x="4" y="9"/>
                  </a:cubicBezTo>
                  <a:cubicBezTo>
                    <a:pt x="7" y="12"/>
                    <a:pt x="15" y="10"/>
                    <a:pt x="19" y="12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8" name="Freeform 516">
              <a:extLst>
                <a:ext uri="{FF2B5EF4-FFF2-40B4-BE49-F238E27FC236}">
                  <a16:creationId xmlns:a16="http://schemas.microsoft.com/office/drawing/2014/main" id="{01B7D136-1E6A-42F5-B0E1-B5D0C05FA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755"/>
              <a:ext cx="73" cy="116"/>
            </a:xfrm>
            <a:custGeom>
              <a:avLst/>
              <a:gdLst>
                <a:gd name="T0" fmla="*/ 25 w 32"/>
                <a:gd name="T1" fmla="*/ 0 h 48"/>
                <a:gd name="T2" fmla="*/ 130 w 32"/>
                <a:gd name="T3" fmla="*/ 309 h 48"/>
                <a:gd name="T4" fmla="*/ 251 w 32"/>
                <a:gd name="T5" fmla="*/ 326 h 48"/>
                <a:gd name="T6" fmla="*/ 370 w 32"/>
                <a:gd name="T7" fmla="*/ 367 h 48"/>
                <a:gd name="T8" fmla="*/ 167 w 32"/>
                <a:gd name="T9" fmla="*/ 425 h 48"/>
                <a:gd name="T10" fmla="*/ 84 w 32"/>
                <a:gd name="T11" fmla="*/ 677 h 48"/>
                <a:gd name="T12" fmla="*/ 11 w 32"/>
                <a:gd name="T13" fmla="*/ 636 h 48"/>
                <a:gd name="T14" fmla="*/ 94 w 32"/>
                <a:gd name="T15" fmla="*/ 396 h 48"/>
                <a:gd name="T16" fmla="*/ 11 w 32"/>
                <a:gd name="T17" fmla="*/ 227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48">
                  <a:moveTo>
                    <a:pt x="2" y="0"/>
                  </a:moveTo>
                  <a:cubicBezTo>
                    <a:pt x="0" y="9"/>
                    <a:pt x="3" y="17"/>
                    <a:pt x="11" y="22"/>
                  </a:cubicBezTo>
                  <a:cubicBezTo>
                    <a:pt x="14" y="24"/>
                    <a:pt x="17" y="24"/>
                    <a:pt x="21" y="23"/>
                  </a:cubicBezTo>
                  <a:cubicBezTo>
                    <a:pt x="24" y="23"/>
                    <a:pt x="32" y="21"/>
                    <a:pt x="31" y="26"/>
                  </a:cubicBezTo>
                  <a:cubicBezTo>
                    <a:pt x="25" y="25"/>
                    <a:pt x="18" y="26"/>
                    <a:pt x="14" y="30"/>
                  </a:cubicBezTo>
                  <a:cubicBezTo>
                    <a:pt x="9" y="34"/>
                    <a:pt x="10" y="43"/>
                    <a:pt x="7" y="48"/>
                  </a:cubicBezTo>
                  <a:cubicBezTo>
                    <a:pt x="5" y="46"/>
                    <a:pt x="3" y="45"/>
                    <a:pt x="1" y="45"/>
                  </a:cubicBezTo>
                  <a:cubicBezTo>
                    <a:pt x="7" y="43"/>
                    <a:pt x="10" y="35"/>
                    <a:pt x="8" y="28"/>
                  </a:cubicBezTo>
                  <a:cubicBezTo>
                    <a:pt x="7" y="23"/>
                    <a:pt x="2" y="21"/>
                    <a:pt x="1" y="16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09" name="Freeform 517">
              <a:extLst>
                <a:ext uri="{FF2B5EF4-FFF2-40B4-BE49-F238E27FC236}">
                  <a16:creationId xmlns:a16="http://schemas.microsoft.com/office/drawing/2014/main" id="{B873972A-4B1A-498B-8985-9557FA555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2621"/>
              <a:ext cx="73" cy="80"/>
            </a:xfrm>
            <a:custGeom>
              <a:avLst/>
              <a:gdLst>
                <a:gd name="T0" fmla="*/ 119 w 32"/>
                <a:gd name="T1" fmla="*/ 199 h 33"/>
                <a:gd name="T2" fmla="*/ 84 w 32"/>
                <a:gd name="T3" fmla="*/ 342 h 33"/>
                <a:gd name="T4" fmla="*/ 48 w 32"/>
                <a:gd name="T5" fmla="*/ 470 h 33"/>
                <a:gd name="T6" fmla="*/ 84 w 32"/>
                <a:gd name="T7" fmla="*/ 429 h 33"/>
                <a:gd name="T8" fmla="*/ 119 w 32"/>
                <a:gd name="T9" fmla="*/ 359 h 33"/>
                <a:gd name="T10" fmla="*/ 224 w 32"/>
                <a:gd name="T11" fmla="*/ 310 h 33"/>
                <a:gd name="T12" fmla="*/ 354 w 32"/>
                <a:gd name="T13" fmla="*/ 400 h 33"/>
                <a:gd name="T14" fmla="*/ 333 w 32"/>
                <a:gd name="T15" fmla="*/ 141 h 33"/>
                <a:gd name="T16" fmla="*/ 370 w 32"/>
                <a:gd name="T17" fmla="*/ 70 h 33"/>
                <a:gd name="T18" fmla="*/ 260 w 32"/>
                <a:gd name="T19" fmla="*/ 0 h 33"/>
                <a:gd name="T20" fmla="*/ 297 w 32"/>
                <a:gd name="T21" fmla="*/ 128 h 33"/>
                <a:gd name="T22" fmla="*/ 260 w 32"/>
                <a:gd name="T23" fmla="*/ 240 h 33"/>
                <a:gd name="T24" fmla="*/ 119 w 32"/>
                <a:gd name="T25" fmla="*/ 211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33">
                  <a:moveTo>
                    <a:pt x="10" y="14"/>
                  </a:moveTo>
                  <a:cubicBezTo>
                    <a:pt x="10" y="18"/>
                    <a:pt x="9" y="21"/>
                    <a:pt x="7" y="24"/>
                  </a:cubicBezTo>
                  <a:cubicBezTo>
                    <a:pt x="6" y="26"/>
                    <a:pt x="0" y="31"/>
                    <a:pt x="4" y="33"/>
                  </a:cubicBezTo>
                  <a:cubicBezTo>
                    <a:pt x="5" y="31"/>
                    <a:pt x="6" y="31"/>
                    <a:pt x="7" y="30"/>
                  </a:cubicBezTo>
                  <a:cubicBezTo>
                    <a:pt x="9" y="28"/>
                    <a:pt x="9" y="26"/>
                    <a:pt x="10" y="25"/>
                  </a:cubicBezTo>
                  <a:cubicBezTo>
                    <a:pt x="12" y="24"/>
                    <a:pt x="17" y="22"/>
                    <a:pt x="19" y="22"/>
                  </a:cubicBezTo>
                  <a:cubicBezTo>
                    <a:pt x="22" y="22"/>
                    <a:pt x="29" y="25"/>
                    <a:pt x="30" y="28"/>
                  </a:cubicBezTo>
                  <a:cubicBezTo>
                    <a:pt x="28" y="24"/>
                    <a:pt x="25" y="14"/>
                    <a:pt x="28" y="10"/>
                  </a:cubicBezTo>
                  <a:cubicBezTo>
                    <a:pt x="29" y="8"/>
                    <a:pt x="32" y="9"/>
                    <a:pt x="31" y="5"/>
                  </a:cubicBezTo>
                  <a:cubicBezTo>
                    <a:pt x="30" y="2"/>
                    <a:pt x="25" y="0"/>
                    <a:pt x="22" y="0"/>
                  </a:cubicBezTo>
                  <a:cubicBezTo>
                    <a:pt x="23" y="3"/>
                    <a:pt x="26" y="5"/>
                    <a:pt x="25" y="9"/>
                  </a:cubicBezTo>
                  <a:cubicBezTo>
                    <a:pt x="25" y="12"/>
                    <a:pt x="24" y="15"/>
                    <a:pt x="22" y="17"/>
                  </a:cubicBezTo>
                  <a:cubicBezTo>
                    <a:pt x="18" y="20"/>
                    <a:pt x="12" y="19"/>
                    <a:pt x="10" y="15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0" name="Freeform 518">
              <a:extLst>
                <a:ext uri="{FF2B5EF4-FFF2-40B4-BE49-F238E27FC236}">
                  <a16:creationId xmlns:a16="http://schemas.microsoft.com/office/drawing/2014/main" id="{94C29A6E-604A-4878-AE3F-654E05972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10"/>
              <a:ext cx="32" cy="44"/>
            </a:xfrm>
            <a:custGeom>
              <a:avLst/>
              <a:gdLst>
                <a:gd name="T0" fmla="*/ 0 w 14"/>
                <a:gd name="T1" fmla="*/ 59 h 18"/>
                <a:gd name="T2" fmla="*/ 57 w 14"/>
                <a:gd name="T3" fmla="*/ 264 h 18"/>
                <a:gd name="T4" fmla="*/ 167 w 14"/>
                <a:gd name="T5" fmla="*/ 191 h 18"/>
                <a:gd name="T6" fmla="*/ 85 w 14"/>
                <a:gd name="T7" fmla="*/ 120 h 18"/>
                <a:gd name="T8" fmla="*/ 110 w 14"/>
                <a:gd name="T9" fmla="*/ 0 h 18"/>
                <a:gd name="T10" fmla="*/ 11 w 14"/>
                <a:gd name="T11" fmla="*/ 4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8">
                  <a:moveTo>
                    <a:pt x="0" y="4"/>
                  </a:moveTo>
                  <a:cubicBezTo>
                    <a:pt x="3" y="7"/>
                    <a:pt x="5" y="13"/>
                    <a:pt x="5" y="18"/>
                  </a:cubicBezTo>
                  <a:cubicBezTo>
                    <a:pt x="5" y="13"/>
                    <a:pt x="11" y="12"/>
                    <a:pt x="14" y="13"/>
                  </a:cubicBezTo>
                  <a:cubicBezTo>
                    <a:pt x="11" y="14"/>
                    <a:pt x="8" y="11"/>
                    <a:pt x="7" y="8"/>
                  </a:cubicBezTo>
                  <a:cubicBezTo>
                    <a:pt x="6" y="4"/>
                    <a:pt x="8" y="3"/>
                    <a:pt x="9" y="0"/>
                  </a:cubicBezTo>
                  <a:cubicBezTo>
                    <a:pt x="7" y="2"/>
                    <a:pt x="4" y="2"/>
                    <a:pt x="1" y="3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1" name="Freeform 519">
              <a:extLst>
                <a:ext uri="{FF2B5EF4-FFF2-40B4-BE49-F238E27FC236}">
                  <a16:creationId xmlns:a16="http://schemas.microsoft.com/office/drawing/2014/main" id="{9EEA8273-5A50-453C-AF59-903752EAA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4" y="2905"/>
              <a:ext cx="50" cy="27"/>
            </a:xfrm>
            <a:custGeom>
              <a:avLst/>
              <a:gdLst>
                <a:gd name="T0" fmla="*/ 232 w 22"/>
                <a:gd name="T1" fmla="*/ 162 h 11"/>
                <a:gd name="T2" fmla="*/ 0 w 22"/>
                <a:gd name="T3" fmla="*/ 150 h 11"/>
                <a:gd name="T4" fmla="*/ 57 w 22"/>
                <a:gd name="T5" fmla="*/ 71 h 11"/>
                <a:gd name="T6" fmla="*/ 73 w 22"/>
                <a:gd name="T7" fmla="*/ 0 h 11"/>
                <a:gd name="T8" fmla="*/ 155 w 22"/>
                <a:gd name="T9" fmla="*/ 71 h 11"/>
                <a:gd name="T10" fmla="*/ 259 w 22"/>
                <a:gd name="T11" fmla="*/ 7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1">
                  <a:moveTo>
                    <a:pt x="20" y="11"/>
                  </a:moveTo>
                  <a:cubicBezTo>
                    <a:pt x="15" y="3"/>
                    <a:pt x="8" y="7"/>
                    <a:pt x="0" y="10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5" y="3"/>
                    <a:pt x="5" y="1"/>
                    <a:pt x="6" y="0"/>
                  </a:cubicBezTo>
                  <a:cubicBezTo>
                    <a:pt x="8" y="2"/>
                    <a:pt x="10" y="4"/>
                    <a:pt x="13" y="5"/>
                  </a:cubicBezTo>
                  <a:cubicBezTo>
                    <a:pt x="15" y="6"/>
                    <a:pt x="20" y="4"/>
                    <a:pt x="22" y="5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2" name="Freeform 520">
              <a:extLst>
                <a:ext uri="{FF2B5EF4-FFF2-40B4-BE49-F238E27FC236}">
                  <a16:creationId xmlns:a16="http://schemas.microsoft.com/office/drawing/2014/main" id="{1756C1A4-7842-491A-96B4-36CA4343C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604"/>
              <a:ext cx="37" cy="41"/>
            </a:xfrm>
            <a:custGeom>
              <a:avLst/>
              <a:gdLst>
                <a:gd name="T0" fmla="*/ 65 w 16"/>
                <a:gd name="T1" fmla="*/ 41 h 17"/>
                <a:gd name="T2" fmla="*/ 37 w 16"/>
                <a:gd name="T3" fmla="*/ 169 h 17"/>
                <a:gd name="T4" fmla="*/ 12 w 16"/>
                <a:gd name="T5" fmla="*/ 239 h 17"/>
                <a:gd name="T6" fmla="*/ 199 w 16"/>
                <a:gd name="T7" fmla="*/ 239 h 17"/>
                <a:gd name="T8" fmla="*/ 187 w 16"/>
                <a:gd name="T9" fmla="*/ 82 h 17"/>
                <a:gd name="T10" fmla="*/ 65 w 16"/>
                <a:gd name="T11" fmla="*/ 29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7">
                  <a:moveTo>
                    <a:pt x="5" y="3"/>
                  </a:moveTo>
                  <a:cubicBezTo>
                    <a:pt x="4" y="6"/>
                    <a:pt x="5" y="9"/>
                    <a:pt x="3" y="12"/>
                  </a:cubicBezTo>
                  <a:cubicBezTo>
                    <a:pt x="1" y="14"/>
                    <a:pt x="0" y="14"/>
                    <a:pt x="1" y="17"/>
                  </a:cubicBezTo>
                  <a:cubicBezTo>
                    <a:pt x="3" y="9"/>
                    <a:pt x="11" y="15"/>
                    <a:pt x="16" y="17"/>
                  </a:cubicBezTo>
                  <a:cubicBezTo>
                    <a:pt x="14" y="13"/>
                    <a:pt x="15" y="10"/>
                    <a:pt x="15" y="6"/>
                  </a:cubicBezTo>
                  <a:cubicBezTo>
                    <a:pt x="11" y="5"/>
                    <a:pt x="10" y="0"/>
                    <a:pt x="5" y="2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3" name="Freeform 521">
              <a:extLst>
                <a:ext uri="{FF2B5EF4-FFF2-40B4-BE49-F238E27FC236}">
                  <a16:creationId xmlns:a16="http://schemas.microsoft.com/office/drawing/2014/main" id="{BFB7BD22-B012-4757-862F-799AF18EB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996"/>
              <a:ext cx="59" cy="36"/>
            </a:xfrm>
            <a:custGeom>
              <a:avLst/>
              <a:gdLst>
                <a:gd name="T0" fmla="*/ 25 w 26"/>
                <a:gd name="T1" fmla="*/ 0 h 15"/>
                <a:gd name="T2" fmla="*/ 11 w 26"/>
                <a:gd name="T3" fmla="*/ 206 h 15"/>
                <a:gd name="T4" fmla="*/ 166 w 26"/>
                <a:gd name="T5" fmla="*/ 149 h 15"/>
                <a:gd name="T6" fmla="*/ 268 w 26"/>
                <a:gd name="T7" fmla="*/ 206 h 15"/>
                <a:gd name="T8" fmla="*/ 293 w 26"/>
                <a:gd name="T9" fmla="*/ 127 h 15"/>
                <a:gd name="T10" fmla="*/ 211 w 26"/>
                <a:gd name="T11" fmla="*/ 127 h 15"/>
                <a:gd name="T12" fmla="*/ 36 w 26"/>
                <a:gd name="T13" fmla="*/ 0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5">
                  <a:moveTo>
                    <a:pt x="2" y="0"/>
                  </a:moveTo>
                  <a:cubicBezTo>
                    <a:pt x="2" y="5"/>
                    <a:pt x="0" y="11"/>
                    <a:pt x="1" y="15"/>
                  </a:cubicBezTo>
                  <a:cubicBezTo>
                    <a:pt x="4" y="12"/>
                    <a:pt x="9" y="11"/>
                    <a:pt x="14" y="11"/>
                  </a:cubicBezTo>
                  <a:cubicBezTo>
                    <a:pt x="19" y="11"/>
                    <a:pt x="19" y="13"/>
                    <a:pt x="23" y="15"/>
                  </a:cubicBezTo>
                  <a:cubicBezTo>
                    <a:pt x="23" y="13"/>
                    <a:pt x="26" y="10"/>
                    <a:pt x="25" y="9"/>
                  </a:cubicBezTo>
                  <a:cubicBezTo>
                    <a:pt x="25" y="6"/>
                    <a:pt x="20" y="8"/>
                    <a:pt x="18" y="9"/>
                  </a:cubicBezTo>
                  <a:cubicBezTo>
                    <a:pt x="10" y="9"/>
                    <a:pt x="7" y="7"/>
                    <a:pt x="3" y="0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4" name="Freeform 522">
              <a:extLst>
                <a:ext uri="{FF2B5EF4-FFF2-40B4-BE49-F238E27FC236}">
                  <a16:creationId xmlns:a16="http://schemas.microsoft.com/office/drawing/2014/main" id="{4BCCD971-2797-4E5E-B57C-19CC00D2E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" y="3005"/>
              <a:ext cx="36" cy="68"/>
            </a:xfrm>
            <a:custGeom>
              <a:avLst/>
              <a:gdLst>
                <a:gd name="T0" fmla="*/ 0 w 16"/>
                <a:gd name="T1" fmla="*/ 70 h 28"/>
                <a:gd name="T2" fmla="*/ 81 w 16"/>
                <a:gd name="T3" fmla="*/ 0 h 28"/>
                <a:gd name="T4" fmla="*/ 182 w 16"/>
                <a:gd name="T5" fmla="*/ 41 h 28"/>
                <a:gd name="T6" fmla="*/ 117 w 16"/>
                <a:gd name="T7" fmla="*/ 202 h 28"/>
                <a:gd name="T8" fmla="*/ 25 w 16"/>
                <a:gd name="T9" fmla="*/ 401 h 28"/>
                <a:gd name="T10" fmla="*/ 36 w 16"/>
                <a:gd name="T11" fmla="*/ 10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8">
                  <a:moveTo>
                    <a:pt x="0" y="5"/>
                  </a:moveTo>
                  <a:cubicBezTo>
                    <a:pt x="3" y="5"/>
                    <a:pt x="5" y="1"/>
                    <a:pt x="7" y="0"/>
                  </a:cubicBezTo>
                  <a:cubicBezTo>
                    <a:pt x="7" y="5"/>
                    <a:pt x="13" y="4"/>
                    <a:pt x="16" y="3"/>
                  </a:cubicBezTo>
                  <a:cubicBezTo>
                    <a:pt x="12" y="6"/>
                    <a:pt x="11" y="10"/>
                    <a:pt x="10" y="14"/>
                  </a:cubicBezTo>
                  <a:cubicBezTo>
                    <a:pt x="8" y="20"/>
                    <a:pt x="6" y="23"/>
                    <a:pt x="2" y="28"/>
                  </a:cubicBezTo>
                  <a:cubicBezTo>
                    <a:pt x="4" y="21"/>
                    <a:pt x="8" y="13"/>
                    <a:pt x="3" y="7"/>
                  </a:cubicBezTo>
                </a:path>
              </a:pathLst>
            </a:custGeom>
            <a:solidFill>
              <a:srgbClr val="C6A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5" name="Freeform 523">
              <a:extLst>
                <a:ext uri="{FF2B5EF4-FFF2-40B4-BE49-F238E27FC236}">
                  <a16:creationId xmlns:a16="http://schemas.microsoft.com/office/drawing/2014/main" id="{6ACA533A-84B4-4B9D-BC1E-D0CB952C0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774"/>
              <a:ext cx="21" cy="51"/>
            </a:xfrm>
            <a:custGeom>
              <a:avLst/>
              <a:gdLst>
                <a:gd name="T0" fmla="*/ 86 w 9"/>
                <a:gd name="T1" fmla="*/ 0 h 21"/>
                <a:gd name="T2" fmla="*/ 0 w 9"/>
                <a:gd name="T3" fmla="*/ 211 h 21"/>
                <a:gd name="T4" fmla="*/ 86 w 9"/>
                <a:gd name="T5" fmla="*/ 301 h 21"/>
                <a:gd name="T6" fmla="*/ 114 w 9"/>
                <a:gd name="T7" fmla="*/ 41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1">
                  <a:moveTo>
                    <a:pt x="7" y="0"/>
                  </a:moveTo>
                  <a:cubicBezTo>
                    <a:pt x="7" y="5"/>
                    <a:pt x="3" y="12"/>
                    <a:pt x="0" y="15"/>
                  </a:cubicBezTo>
                  <a:cubicBezTo>
                    <a:pt x="4" y="16"/>
                    <a:pt x="6" y="18"/>
                    <a:pt x="7" y="21"/>
                  </a:cubicBezTo>
                  <a:cubicBezTo>
                    <a:pt x="7" y="15"/>
                    <a:pt x="6" y="8"/>
                    <a:pt x="9" y="3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6" name="Freeform 524">
              <a:extLst>
                <a:ext uri="{FF2B5EF4-FFF2-40B4-BE49-F238E27FC236}">
                  <a16:creationId xmlns:a16="http://schemas.microsoft.com/office/drawing/2014/main" id="{AF806A67-2CFB-4A0C-9234-41E64499C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728"/>
              <a:ext cx="23" cy="24"/>
            </a:xfrm>
            <a:custGeom>
              <a:avLst/>
              <a:gdLst>
                <a:gd name="T0" fmla="*/ 64 w 10"/>
                <a:gd name="T1" fmla="*/ 0 h 10"/>
                <a:gd name="T2" fmla="*/ 0 w 10"/>
                <a:gd name="T3" fmla="*/ 139 h 10"/>
                <a:gd name="T4" fmla="*/ 122 w 10"/>
                <a:gd name="T5" fmla="*/ 139 h 10"/>
                <a:gd name="T6" fmla="*/ 85 w 10"/>
                <a:gd name="T7" fmla="*/ 5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5" y="0"/>
                  </a:moveTo>
                  <a:cubicBezTo>
                    <a:pt x="5" y="5"/>
                    <a:pt x="4" y="8"/>
                    <a:pt x="0" y="10"/>
                  </a:cubicBezTo>
                  <a:cubicBezTo>
                    <a:pt x="3" y="10"/>
                    <a:pt x="6" y="9"/>
                    <a:pt x="10" y="10"/>
                  </a:cubicBezTo>
                  <a:cubicBezTo>
                    <a:pt x="9" y="8"/>
                    <a:pt x="8" y="6"/>
                    <a:pt x="7" y="4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7" name="Freeform 525">
              <a:extLst>
                <a:ext uri="{FF2B5EF4-FFF2-40B4-BE49-F238E27FC236}">
                  <a16:creationId xmlns:a16="http://schemas.microsoft.com/office/drawing/2014/main" id="{7BD6FBF4-9DE6-4724-A656-9D83CC510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674"/>
              <a:ext cx="34" cy="42"/>
            </a:xfrm>
            <a:custGeom>
              <a:avLst/>
              <a:gdLst>
                <a:gd name="T0" fmla="*/ 129 w 15"/>
                <a:gd name="T1" fmla="*/ 0 h 17"/>
                <a:gd name="T2" fmla="*/ 45 w 15"/>
                <a:gd name="T3" fmla="*/ 121 h 17"/>
                <a:gd name="T4" fmla="*/ 0 w 15"/>
                <a:gd name="T5" fmla="*/ 212 h 17"/>
                <a:gd name="T6" fmla="*/ 93 w 15"/>
                <a:gd name="T7" fmla="*/ 257 h 17"/>
                <a:gd name="T8" fmla="*/ 93 w 15"/>
                <a:gd name="T9" fmla="*/ 104 h 17"/>
                <a:gd name="T10" fmla="*/ 138 w 15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7">
                  <a:moveTo>
                    <a:pt x="11" y="0"/>
                  </a:moveTo>
                  <a:cubicBezTo>
                    <a:pt x="10" y="4"/>
                    <a:pt x="7" y="4"/>
                    <a:pt x="4" y="8"/>
                  </a:cubicBezTo>
                  <a:cubicBezTo>
                    <a:pt x="2" y="11"/>
                    <a:pt x="4" y="14"/>
                    <a:pt x="0" y="14"/>
                  </a:cubicBezTo>
                  <a:cubicBezTo>
                    <a:pt x="3" y="14"/>
                    <a:pt x="6" y="14"/>
                    <a:pt x="8" y="17"/>
                  </a:cubicBezTo>
                  <a:cubicBezTo>
                    <a:pt x="6" y="13"/>
                    <a:pt x="6" y="11"/>
                    <a:pt x="8" y="7"/>
                  </a:cubicBezTo>
                  <a:cubicBezTo>
                    <a:pt x="10" y="5"/>
                    <a:pt x="15" y="4"/>
                    <a:pt x="12" y="0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8" name="Freeform 526">
              <a:extLst>
                <a:ext uri="{FF2B5EF4-FFF2-40B4-BE49-F238E27FC236}">
                  <a16:creationId xmlns:a16="http://schemas.microsoft.com/office/drawing/2014/main" id="{244E0F44-1610-4977-BDE3-EEF233586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854"/>
              <a:ext cx="27" cy="51"/>
            </a:xfrm>
            <a:custGeom>
              <a:avLst/>
              <a:gdLst>
                <a:gd name="T0" fmla="*/ 101 w 12"/>
                <a:gd name="T1" fmla="*/ 0 h 21"/>
                <a:gd name="T2" fmla="*/ 0 w 12"/>
                <a:gd name="T3" fmla="*/ 112 h 21"/>
                <a:gd name="T4" fmla="*/ 81 w 12"/>
                <a:gd name="T5" fmla="*/ 301 h 21"/>
                <a:gd name="T6" fmla="*/ 126 w 12"/>
                <a:gd name="T7" fmla="*/ 12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9" y="0"/>
                  </a:moveTo>
                  <a:cubicBezTo>
                    <a:pt x="9" y="5"/>
                    <a:pt x="4" y="7"/>
                    <a:pt x="0" y="8"/>
                  </a:cubicBezTo>
                  <a:cubicBezTo>
                    <a:pt x="9" y="10"/>
                    <a:pt x="8" y="14"/>
                    <a:pt x="7" y="21"/>
                  </a:cubicBezTo>
                  <a:cubicBezTo>
                    <a:pt x="12" y="17"/>
                    <a:pt x="6" y="6"/>
                    <a:pt x="11" y="1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19" name="Freeform 527">
              <a:extLst>
                <a:ext uri="{FF2B5EF4-FFF2-40B4-BE49-F238E27FC236}">
                  <a16:creationId xmlns:a16="http://schemas.microsoft.com/office/drawing/2014/main" id="{27F1F930-7DC2-4B1C-8AE7-81C550A40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808"/>
              <a:ext cx="23" cy="27"/>
            </a:xfrm>
            <a:custGeom>
              <a:avLst/>
              <a:gdLst>
                <a:gd name="T0" fmla="*/ 0 w 10"/>
                <a:gd name="T1" fmla="*/ 0 h 11"/>
                <a:gd name="T2" fmla="*/ 28 w 10"/>
                <a:gd name="T3" fmla="*/ 162 h 11"/>
                <a:gd name="T4" fmla="*/ 122 w 10"/>
                <a:gd name="T5" fmla="*/ 91 h 11"/>
                <a:gd name="T6" fmla="*/ 37 w 10"/>
                <a:gd name="T7" fmla="*/ 29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0"/>
                  </a:moveTo>
                  <a:cubicBezTo>
                    <a:pt x="1" y="4"/>
                    <a:pt x="2" y="8"/>
                    <a:pt x="2" y="11"/>
                  </a:cubicBezTo>
                  <a:cubicBezTo>
                    <a:pt x="3" y="8"/>
                    <a:pt x="7" y="2"/>
                    <a:pt x="10" y="6"/>
                  </a:cubicBezTo>
                  <a:cubicBezTo>
                    <a:pt x="7" y="6"/>
                    <a:pt x="6" y="3"/>
                    <a:pt x="3" y="2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0" name="Freeform 528">
              <a:extLst>
                <a:ext uri="{FF2B5EF4-FFF2-40B4-BE49-F238E27FC236}">
                  <a16:creationId xmlns:a16="http://schemas.microsoft.com/office/drawing/2014/main" id="{D27FE20E-C20E-414D-811A-01365750B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2713"/>
              <a:ext cx="21" cy="17"/>
            </a:xfrm>
            <a:custGeom>
              <a:avLst/>
              <a:gdLst>
                <a:gd name="T0" fmla="*/ 12 w 9"/>
                <a:gd name="T1" fmla="*/ 0 h 7"/>
                <a:gd name="T2" fmla="*/ 0 w 9"/>
                <a:gd name="T3" fmla="*/ 100 h 7"/>
                <a:gd name="T4" fmla="*/ 114 w 9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  <a:cubicBezTo>
                    <a:pt x="1" y="3"/>
                    <a:pt x="5" y="2"/>
                    <a:pt x="9" y="1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1" name="Freeform 529">
              <a:extLst>
                <a:ext uri="{FF2B5EF4-FFF2-40B4-BE49-F238E27FC236}">
                  <a16:creationId xmlns:a16="http://schemas.microsoft.com/office/drawing/2014/main" id="{F41A56BA-3F13-4E3A-B74B-E1A61896B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915"/>
              <a:ext cx="14" cy="22"/>
            </a:xfrm>
            <a:custGeom>
              <a:avLst/>
              <a:gdLst>
                <a:gd name="T0" fmla="*/ 77 w 6"/>
                <a:gd name="T1" fmla="*/ 0 h 9"/>
                <a:gd name="T2" fmla="*/ 0 w 6"/>
                <a:gd name="T3" fmla="*/ 29 h 9"/>
                <a:gd name="T4" fmla="*/ 65 w 6"/>
                <a:gd name="T5" fmla="*/ 132 h 9"/>
                <a:gd name="T6" fmla="*/ 77 w 6"/>
                <a:gd name="T7" fmla="*/ 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1"/>
                    <a:pt x="2" y="2"/>
                    <a:pt x="0" y="2"/>
                  </a:cubicBezTo>
                  <a:cubicBezTo>
                    <a:pt x="3" y="3"/>
                    <a:pt x="4" y="6"/>
                    <a:pt x="5" y="9"/>
                  </a:cubicBezTo>
                  <a:cubicBezTo>
                    <a:pt x="6" y="9"/>
                    <a:pt x="6" y="6"/>
                    <a:pt x="6" y="5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2" name="Freeform 530">
              <a:extLst>
                <a:ext uri="{FF2B5EF4-FFF2-40B4-BE49-F238E27FC236}">
                  <a16:creationId xmlns:a16="http://schemas.microsoft.com/office/drawing/2014/main" id="{025E4C2D-70AC-4611-8DDC-6B2FF3311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996"/>
              <a:ext cx="28" cy="36"/>
            </a:xfrm>
            <a:custGeom>
              <a:avLst/>
              <a:gdLst>
                <a:gd name="T0" fmla="*/ 86 w 12"/>
                <a:gd name="T1" fmla="*/ 0 h 15"/>
                <a:gd name="T2" fmla="*/ 0 w 12"/>
                <a:gd name="T3" fmla="*/ 139 h 15"/>
                <a:gd name="T4" fmla="*/ 77 w 12"/>
                <a:gd name="T5" fmla="*/ 206 h 15"/>
                <a:gd name="T6" fmla="*/ 152 w 12"/>
                <a:gd name="T7" fmla="*/ 2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7" y="0"/>
                  </a:moveTo>
                  <a:cubicBezTo>
                    <a:pt x="6" y="5"/>
                    <a:pt x="3" y="8"/>
                    <a:pt x="0" y="10"/>
                  </a:cubicBezTo>
                  <a:cubicBezTo>
                    <a:pt x="3" y="10"/>
                    <a:pt x="6" y="12"/>
                    <a:pt x="6" y="15"/>
                  </a:cubicBezTo>
                  <a:cubicBezTo>
                    <a:pt x="6" y="10"/>
                    <a:pt x="9" y="6"/>
                    <a:pt x="12" y="2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3" name="Freeform 531">
              <a:extLst>
                <a:ext uri="{FF2B5EF4-FFF2-40B4-BE49-F238E27FC236}">
                  <a16:creationId xmlns:a16="http://schemas.microsoft.com/office/drawing/2014/main" id="{3EF6437F-756B-42EE-9FC2-F77EC5D0C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745"/>
              <a:ext cx="16" cy="24"/>
            </a:xfrm>
            <a:custGeom>
              <a:avLst/>
              <a:gdLst>
                <a:gd name="T0" fmla="*/ 0 w 7"/>
                <a:gd name="T1" fmla="*/ 29 h 10"/>
                <a:gd name="T2" fmla="*/ 57 w 7"/>
                <a:gd name="T3" fmla="*/ 139 h 10"/>
                <a:gd name="T4" fmla="*/ 85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2"/>
                  </a:moveTo>
                  <a:cubicBezTo>
                    <a:pt x="3" y="4"/>
                    <a:pt x="4" y="7"/>
                    <a:pt x="5" y="10"/>
                  </a:cubicBezTo>
                  <a:cubicBezTo>
                    <a:pt x="3" y="7"/>
                    <a:pt x="5" y="3"/>
                    <a:pt x="7" y="0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4" name="Freeform 532">
              <a:extLst>
                <a:ext uri="{FF2B5EF4-FFF2-40B4-BE49-F238E27FC236}">
                  <a16:creationId xmlns:a16="http://schemas.microsoft.com/office/drawing/2014/main" id="{5E1CD723-17AC-41FF-8C96-5D57455A9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657"/>
              <a:ext cx="23" cy="25"/>
            </a:xfrm>
            <a:custGeom>
              <a:avLst/>
              <a:gdLst>
                <a:gd name="T0" fmla="*/ 74 w 10"/>
                <a:gd name="T1" fmla="*/ 0 h 10"/>
                <a:gd name="T2" fmla="*/ 0 w 10"/>
                <a:gd name="T3" fmla="*/ 95 h 10"/>
                <a:gd name="T4" fmla="*/ 122 w 10"/>
                <a:gd name="T5" fmla="*/ 158 h 10"/>
                <a:gd name="T6" fmla="*/ 94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6" y="0"/>
                  </a:moveTo>
                  <a:cubicBezTo>
                    <a:pt x="6" y="3"/>
                    <a:pt x="3" y="5"/>
                    <a:pt x="0" y="6"/>
                  </a:cubicBezTo>
                  <a:cubicBezTo>
                    <a:pt x="4" y="6"/>
                    <a:pt x="7" y="8"/>
                    <a:pt x="10" y="10"/>
                  </a:cubicBezTo>
                  <a:cubicBezTo>
                    <a:pt x="8" y="7"/>
                    <a:pt x="6" y="3"/>
                    <a:pt x="8" y="0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5" name="Freeform 533">
              <a:extLst>
                <a:ext uri="{FF2B5EF4-FFF2-40B4-BE49-F238E27FC236}">
                  <a16:creationId xmlns:a16="http://schemas.microsoft.com/office/drawing/2014/main" id="{D857E461-EB74-475C-A9E2-583C947F4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614"/>
              <a:ext cx="16" cy="19"/>
            </a:xfrm>
            <a:custGeom>
              <a:avLst/>
              <a:gdLst>
                <a:gd name="T0" fmla="*/ 25 w 7"/>
                <a:gd name="T1" fmla="*/ 0 h 8"/>
                <a:gd name="T2" fmla="*/ 0 w 7"/>
                <a:gd name="T3" fmla="*/ 107 h 8"/>
                <a:gd name="T4" fmla="*/ 85 w 7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1" y="2"/>
                    <a:pt x="0" y="5"/>
                    <a:pt x="0" y="8"/>
                  </a:cubicBezTo>
                  <a:cubicBezTo>
                    <a:pt x="2" y="7"/>
                    <a:pt x="5" y="7"/>
                    <a:pt x="7" y="8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6" name="Freeform 534">
              <a:extLst>
                <a:ext uri="{FF2B5EF4-FFF2-40B4-BE49-F238E27FC236}">
                  <a16:creationId xmlns:a16="http://schemas.microsoft.com/office/drawing/2014/main" id="{192EACA3-B10B-40E6-A664-BE8209950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43"/>
              <a:ext cx="189" cy="345"/>
            </a:xfrm>
            <a:custGeom>
              <a:avLst/>
              <a:gdLst>
                <a:gd name="T0" fmla="*/ 756 w 83"/>
                <a:gd name="T1" fmla="*/ 0 h 142"/>
                <a:gd name="T2" fmla="*/ 779 w 83"/>
                <a:gd name="T3" fmla="*/ 731 h 142"/>
                <a:gd name="T4" fmla="*/ 954 w 83"/>
                <a:gd name="T5" fmla="*/ 1234 h 142"/>
                <a:gd name="T6" fmla="*/ 849 w 83"/>
                <a:gd name="T7" fmla="*/ 1747 h 142"/>
                <a:gd name="T8" fmla="*/ 353 w 83"/>
                <a:gd name="T9" fmla="*/ 1936 h 142"/>
                <a:gd name="T10" fmla="*/ 11 w 83"/>
                <a:gd name="T11" fmla="*/ 1424 h 142"/>
                <a:gd name="T12" fmla="*/ 57 w 83"/>
                <a:gd name="T13" fmla="*/ 1020 h 142"/>
                <a:gd name="T14" fmla="*/ 305 w 83"/>
                <a:gd name="T15" fmla="*/ 702 h 142"/>
                <a:gd name="T16" fmla="*/ 462 w 83"/>
                <a:gd name="T17" fmla="*/ 190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142">
                  <a:moveTo>
                    <a:pt x="64" y="0"/>
                  </a:moveTo>
                  <a:cubicBezTo>
                    <a:pt x="63" y="14"/>
                    <a:pt x="62" y="37"/>
                    <a:pt x="66" y="51"/>
                  </a:cubicBezTo>
                  <a:cubicBezTo>
                    <a:pt x="70" y="66"/>
                    <a:pt x="79" y="70"/>
                    <a:pt x="81" y="86"/>
                  </a:cubicBezTo>
                  <a:cubicBezTo>
                    <a:pt x="83" y="102"/>
                    <a:pt x="82" y="113"/>
                    <a:pt x="72" y="122"/>
                  </a:cubicBezTo>
                  <a:cubicBezTo>
                    <a:pt x="61" y="130"/>
                    <a:pt x="59" y="142"/>
                    <a:pt x="30" y="135"/>
                  </a:cubicBezTo>
                  <a:cubicBezTo>
                    <a:pt x="2" y="128"/>
                    <a:pt x="1" y="107"/>
                    <a:pt x="1" y="99"/>
                  </a:cubicBezTo>
                  <a:cubicBezTo>
                    <a:pt x="2" y="92"/>
                    <a:pt x="0" y="78"/>
                    <a:pt x="5" y="71"/>
                  </a:cubicBezTo>
                  <a:cubicBezTo>
                    <a:pt x="11" y="64"/>
                    <a:pt x="17" y="55"/>
                    <a:pt x="26" y="49"/>
                  </a:cubicBezTo>
                  <a:cubicBezTo>
                    <a:pt x="35" y="42"/>
                    <a:pt x="39" y="20"/>
                    <a:pt x="39" y="13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7" name="Freeform 535">
              <a:extLst>
                <a:ext uri="{FF2B5EF4-FFF2-40B4-BE49-F238E27FC236}">
                  <a16:creationId xmlns:a16="http://schemas.microsoft.com/office/drawing/2014/main" id="{933AAB62-410B-4DCD-BE3D-ABF915A7F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743"/>
              <a:ext cx="189" cy="345"/>
            </a:xfrm>
            <a:custGeom>
              <a:avLst/>
              <a:gdLst>
                <a:gd name="T0" fmla="*/ 756 w 83"/>
                <a:gd name="T1" fmla="*/ 0 h 142"/>
                <a:gd name="T2" fmla="*/ 779 w 83"/>
                <a:gd name="T3" fmla="*/ 731 h 142"/>
                <a:gd name="T4" fmla="*/ 954 w 83"/>
                <a:gd name="T5" fmla="*/ 1234 h 142"/>
                <a:gd name="T6" fmla="*/ 849 w 83"/>
                <a:gd name="T7" fmla="*/ 1747 h 142"/>
                <a:gd name="T8" fmla="*/ 353 w 83"/>
                <a:gd name="T9" fmla="*/ 1936 h 142"/>
                <a:gd name="T10" fmla="*/ 11 w 83"/>
                <a:gd name="T11" fmla="*/ 1424 h 142"/>
                <a:gd name="T12" fmla="*/ 57 w 83"/>
                <a:gd name="T13" fmla="*/ 1020 h 142"/>
                <a:gd name="T14" fmla="*/ 305 w 83"/>
                <a:gd name="T15" fmla="*/ 702 h 142"/>
                <a:gd name="T16" fmla="*/ 462 w 83"/>
                <a:gd name="T17" fmla="*/ 190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142">
                  <a:moveTo>
                    <a:pt x="64" y="0"/>
                  </a:moveTo>
                  <a:cubicBezTo>
                    <a:pt x="63" y="14"/>
                    <a:pt x="62" y="37"/>
                    <a:pt x="66" y="51"/>
                  </a:cubicBezTo>
                  <a:cubicBezTo>
                    <a:pt x="70" y="66"/>
                    <a:pt x="79" y="70"/>
                    <a:pt x="81" y="86"/>
                  </a:cubicBezTo>
                  <a:cubicBezTo>
                    <a:pt x="83" y="102"/>
                    <a:pt x="82" y="113"/>
                    <a:pt x="72" y="122"/>
                  </a:cubicBezTo>
                  <a:cubicBezTo>
                    <a:pt x="61" y="130"/>
                    <a:pt x="59" y="142"/>
                    <a:pt x="30" y="135"/>
                  </a:cubicBezTo>
                  <a:cubicBezTo>
                    <a:pt x="2" y="128"/>
                    <a:pt x="1" y="107"/>
                    <a:pt x="1" y="99"/>
                  </a:cubicBezTo>
                  <a:cubicBezTo>
                    <a:pt x="2" y="92"/>
                    <a:pt x="0" y="78"/>
                    <a:pt x="5" y="71"/>
                  </a:cubicBezTo>
                  <a:cubicBezTo>
                    <a:pt x="11" y="64"/>
                    <a:pt x="17" y="55"/>
                    <a:pt x="26" y="49"/>
                  </a:cubicBezTo>
                  <a:cubicBezTo>
                    <a:pt x="35" y="42"/>
                    <a:pt x="39" y="20"/>
                    <a:pt x="39" y="13"/>
                  </a:cubicBezTo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8" name="Freeform 536">
              <a:extLst>
                <a:ext uri="{FF2B5EF4-FFF2-40B4-BE49-F238E27FC236}">
                  <a16:creationId xmlns:a16="http://schemas.microsoft.com/office/drawing/2014/main" id="{55B7C0E8-9654-4AD9-83CE-0BDDF1A9A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604"/>
              <a:ext cx="109" cy="100"/>
            </a:xfrm>
            <a:custGeom>
              <a:avLst/>
              <a:gdLst>
                <a:gd name="T0" fmla="*/ 118 w 48"/>
                <a:gd name="T1" fmla="*/ 41 h 41"/>
                <a:gd name="T2" fmla="*/ 0 w 48"/>
                <a:gd name="T3" fmla="*/ 29 h 41"/>
                <a:gd name="T4" fmla="*/ 248 w 48"/>
                <a:gd name="T5" fmla="*/ 190 h 41"/>
                <a:gd name="T6" fmla="*/ 434 w 48"/>
                <a:gd name="T7" fmla="*/ 463 h 41"/>
                <a:gd name="T8" fmla="*/ 563 w 48"/>
                <a:gd name="T9" fmla="*/ 595 h 41"/>
                <a:gd name="T10" fmla="*/ 506 w 48"/>
                <a:gd name="T11" fmla="*/ 334 h 41"/>
                <a:gd name="T12" fmla="*/ 422 w 48"/>
                <a:gd name="T13" fmla="*/ 190 h 41"/>
                <a:gd name="T14" fmla="*/ 129 w 48"/>
                <a:gd name="T15" fmla="*/ 41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41">
                  <a:moveTo>
                    <a:pt x="10" y="3"/>
                  </a:moveTo>
                  <a:cubicBezTo>
                    <a:pt x="6" y="2"/>
                    <a:pt x="3" y="0"/>
                    <a:pt x="0" y="2"/>
                  </a:cubicBezTo>
                  <a:cubicBezTo>
                    <a:pt x="2" y="7"/>
                    <a:pt x="17" y="10"/>
                    <a:pt x="21" y="13"/>
                  </a:cubicBezTo>
                  <a:cubicBezTo>
                    <a:pt x="27" y="16"/>
                    <a:pt x="39" y="24"/>
                    <a:pt x="37" y="32"/>
                  </a:cubicBezTo>
                  <a:cubicBezTo>
                    <a:pt x="43" y="31"/>
                    <a:pt x="45" y="37"/>
                    <a:pt x="48" y="41"/>
                  </a:cubicBezTo>
                  <a:cubicBezTo>
                    <a:pt x="48" y="35"/>
                    <a:pt x="45" y="29"/>
                    <a:pt x="43" y="23"/>
                  </a:cubicBezTo>
                  <a:cubicBezTo>
                    <a:pt x="42" y="16"/>
                    <a:pt x="43" y="17"/>
                    <a:pt x="36" y="13"/>
                  </a:cubicBezTo>
                  <a:cubicBezTo>
                    <a:pt x="28" y="8"/>
                    <a:pt x="22" y="2"/>
                    <a:pt x="11" y="3"/>
                  </a:cubicBezTo>
                </a:path>
              </a:pathLst>
            </a:custGeom>
            <a:solidFill>
              <a:srgbClr val="BA8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29" name="Freeform 537">
              <a:extLst>
                <a:ext uri="{FF2B5EF4-FFF2-40B4-BE49-F238E27FC236}">
                  <a16:creationId xmlns:a16="http://schemas.microsoft.com/office/drawing/2014/main" id="{FAAD202A-2C31-43EC-9904-A80DDBB95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472"/>
              <a:ext cx="139" cy="68"/>
            </a:xfrm>
            <a:custGeom>
              <a:avLst/>
              <a:gdLst>
                <a:gd name="T0" fmla="*/ 269 w 61"/>
                <a:gd name="T1" fmla="*/ 12 h 28"/>
                <a:gd name="T2" fmla="*/ 73 w 61"/>
                <a:gd name="T3" fmla="*/ 100 h 28"/>
                <a:gd name="T4" fmla="*/ 187 w 61"/>
                <a:gd name="T5" fmla="*/ 202 h 28"/>
                <a:gd name="T6" fmla="*/ 305 w 61"/>
                <a:gd name="T7" fmla="*/ 289 h 28"/>
                <a:gd name="T8" fmla="*/ 463 w 61"/>
                <a:gd name="T9" fmla="*/ 359 h 28"/>
                <a:gd name="T10" fmla="*/ 629 w 61"/>
                <a:gd name="T11" fmla="*/ 342 h 28"/>
                <a:gd name="T12" fmla="*/ 369 w 61"/>
                <a:gd name="T13" fmla="*/ 202 h 28"/>
                <a:gd name="T14" fmla="*/ 378 w 61"/>
                <a:gd name="T15" fmla="*/ 160 h 28"/>
                <a:gd name="T16" fmla="*/ 565 w 61"/>
                <a:gd name="T17" fmla="*/ 87 h 28"/>
                <a:gd name="T18" fmla="*/ 722 w 61"/>
                <a:gd name="T19" fmla="*/ 12 h 28"/>
                <a:gd name="T20" fmla="*/ 674 w 61"/>
                <a:gd name="T21" fmla="*/ 12 h 28"/>
                <a:gd name="T22" fmla="*/ 269 w 61"/>
                <a:gd name="T23" fmla="*/ 12 h 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1" h="28">
                  <a:moveTo>
                    <a:pt x="23" y="1"/>
                  </a:moveTo>
                  <a:cubicBezTo>
                    <a:pt x="18" y="1"/>
                    <a:pt x="0" y="0"/>
                    <a:pt x="6" y="7"/>
                  </a:cubicBezTo>
                  <a:cubicBezTo>
                    <a:pt x="9" y="11"/>
                    <a:pt x="12" y="11"/>
                    <a:pt x="16" y="14"/>
                  </a:cubicBezTo>
                  <a:cubicBezTo>
                    <a:pt x="20" y="17"/>
                    <a:pt x="20" y="19"/>
                    <a:pt x="26" y="20"/>
                  </a:cubicBezTo>
                  <a:cubicBezTo>
                    <a:pt x="33" y="21"/>
                    <a:pt x="33" y="23"/>
                    <a:pt x="39" y="25"/>
                  </a:cubicBezTo>
                  <a:cubicBezTo>
                    <a:pt x="43" y="27"/>
                    <a:pt x="49" y="28"/>
                    <a:pt x="53" y="24"/>
                  </a:cubicBezTo>
                  <a:cubicBezTo>
                    <a:pt x="48" y="18"/>
                    <a:pt x="37" y="20"/>
                    <a:pt x="31" y="14"/>
                  </a:cubicBezTo>
                  <a:cubicBezTo>
                    <a:pt x="29" y="12"/>
                    <a:pt x="31" y="11"/>
                    <a:pt x="32" y="11"/>
                  </a:cubicBezTo>
                  <a:cubicBezTo>
                    <a:pt x="38" y="10"/>
                    <a:pt x="45" y="9"/>
                    <a:pt x="48" y="6"/>
                  </a:cubicBezTo>
                  <a:cubicBezTo>
                    <a:pt x="52" y="2"/>
                    <a:pt x="60" y="1"/>
                    <a:pt x="61" y="1"/>
                  </a:cubicBezTo>
                  <a:cubicBezTo>
                    <a:pt x="61" y="0"/>
                    <a:pt x="58" y="1"/>
                    <a:pt x="57" y="1"/>
                  </a:cubicBezTo>
                  <a:cubicBezTo>
                    <a:pt x="57" y="1"/>
                    <a:pt x="30" y="1"/>
                    <a:pt x="23" y="1"/>
                  </a:cubicBezTo>
                  <a:close/>
                </a:path>
              </a:pathLst>
            </a:custGeom>
            <a:solidFill>
              <a:srgbClr val="BA8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0" name="Freeform 538">
              <a:extLst>
                <a:ext uri="{FF2B5EF4-FFF2-40B4-BE49-F238E27FC236}">
                  <a16:creationId xmlns:a16="http://schemas.microsoft.com/office/drawing/2014/main" id="{0C2EB0D0-9E7E-447E-847B-37873265F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833"/>
              <a:ext cx="89" cy="228"/>
            </a:xfrm>
            <a:custGeom>
              <a:avLst/>
              <a:gdLst>
                <a:gd name="T0" fmla="*/ 418 w 39"/>
                <a:gd name="T1" fmla="*/ 0 h 94"/>
                <a:gd name="T2" fmla="*/ 215 w 39"/>
                <a:gd name="T3" fmla="*/ 359 h 94"/>
                <a:gd name="T4" fmla="*/ 73 w 39"/>
                <a:gd name="T5" fmla="*/ 483 h 94"/>
                <a:gd name="T6" fmla="*/ 11 w 39"/>
                <a:gd name="T7" fmla="*/ 771 h 94"/>
                <a:gd name="T8" fmla="*/ 57 w 39"/>
                <a:gd name="T9" fmla="*/ 958 h 94"/>
                <a:gd name="T10" fmla="*/ 110 w 39"/>
                <a:gd name="T11" fmla="*/ 1101 h 94"/>
                <a:gd name="T12" fmla="*/ 463 w 39"/>
                <a:gd name="T13" fmla="*/ 1312 h 94"/>
                <a:gd name="T14" fmla="*/ 260 w 39"/>
                <a:gd name="T15" fmla="*/ 1201 h 94"/>
                <a:gd name="T16" fmla="*/ 308 w 39"/>
                <a:gd name="T17" fmla="*/ 1011 h 94"/>
                <a:gd name="T18" fmla="*/ 84 w 39"/>
                <a:gd name="T19" fmla="*/ 871 h 94"/>
                <a:gd name="T20" fmla="*/ 84 w 39"/>
                <a:gd name="T21" fmla="*/ 660 h 94"/>
                <a:gd name="T22" fmla="*/ 251 w 39"/>
                <a:gd name="T23" fmla="*/ 631 h 94"/>
                <a:gd name="T24" fmla="*/ 370 w 39"/>
                <a:gd name="T25" fmla="*/ 400 h 94"/>
                <a:gd name="T26" fmla="*/ 418 w 39"/>
                <a:gd name="T27" fmla="*/ 0 h 9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94">
                  <a:moveTo>
                    <a:pt x="35" y="0"/>
                  </a:moveTo>
                  <a:cubicBezTo>
                    <a:pt x="32" y="9"/>
                    <a:pt x="25" y="19"/>
                    <a:pt x="18" y="25"/>
                  </a:cubicBezTo>
                  <a:cubicBezTo>
                    <a:pt x="14" y="28"/>
                    <a:pt x="9" y="30"/>
                    <a:pt x="6" y="34"/>
                  </a:cubicBezTo>
                  <a:cubicBezTo>
                    <a:pt x="2" y="40"/>
                    <a:pt x="2" y="48"/>
                    <a:pt x="1" y="54"/>
                  </a:cubicBezTo>
                  <a:cubicBezTo>
                    <a:pt x="0" y="62"/>
                    <a:pt x="2" y="61"/>
                    <a:pt x="5" y="67"/>
                  </a:cubicBezTo>
                  <a:cubicBezTo>
                    <a:pt x="7" y="70"/>
                    <a:pt x="8" y="73"/>
                    <a:pt x="9" y="77"/>
                  </a:cubicBezTo>
                  <a:cubicBezTo>
                    <a:pt x="14" y="93"/>
                    <a:pt x="25" y="89"/>
                    <a:pt x="39" y="92"/>
                  </a:cubicBezTo>
                  <a:cubicBezTo>
                    <a:pt x="35" y="94"/>
                    <a:pt x="25" y="87"/>
                    <a:pt x="22" y="84"/>
                  </a:cubicBezTo>
                  <a:cubicBezTo>
                    <a:pt x="19" y="78"/>
                    <a:pt x="20" y="75"/>
                    <a:pt x="26" y="71"/>
                  </a:cubicBezTo>
                  <a:cubicBezTo>
                    <a:pt x="20" y="76"/>
                    <a:pt x="9" y="66"/>
                    <a:pt x="7" y="61"/>
                  </a:cubicBezTo>
                  <a:cubicBezTo>
                    <a:pt x="6" y="59"/>
                    <a:pt x="6" y="48"/>
                    <a:pt x="7" y="46"/>
                  </a:cubicBezTo>
                  <a:cubicBezTo>
                    <a:pt x="10" y="41"/>
                    <a:pt x="18" y="40"/>
                    <a:pt x="21" y="44"/>
                  </a:cubicBezTo>
                  <a:cubicBezTo>
                    <a:pt x="8" y="32"/>
                    <a:pt x="26" y="33"/>
                    <a:pt x="31" y="28"/>
                  </a:cubicBezTo>
                  <a:cubicBezTo>
                    <a:pt x="37" y="23"/>
                    <a:pt x="33" y="7"/>
                    <a:pt x="35" y="0"/>
                  </a:cubicBezTo>
                </a:path>
              </a:pathLst>
            </a:custGeom>
            <a:solidFill>
              <a:srgbClr val="BA8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1" name="Freeform 539">
              <a:extLst>
                <a:ext uri="{FF2B5EF4-FFF2-40B4-BE49-F238E27FC236}">
                  <a16:creationId xmlns:a16="http://schemas.microsoft.com/office/drawing/2014/main" id="{54647036-9FB4-49BE-953D-312C19895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2905"/>
              <a:ext cx="66" cy="76"/>
            </a:xfrm>
            <a:custGeom>
              <a:avLst/>
              <a:gdLst>
                <a:gd name="T0" fmla="*/ 139 w 29"/>
                <a:gd name="T1" fmla="*/ 120 h 31"/>
                <a:gd name="T2" fmla="*/ 105 w 29"/>
                <a:gd name="T3" fmla="*/ 456 h 31"/>
                <a:gd name="T4" fmla="*/ 155 w 29"/>
                <a:gd name="T5" fmla="*/ 223 h 31"/>
                <a:gd name="T6" fmla="*/ 166 w 29"/>
                <a:gd name="T7" fmla="*/ 235 h 31"/>
                <a:gd name="T8" fmla="*/ 296 w 29"/>
                <a:gd name="T9" fmla="*/ 223 h 31"/>
                <a:gd name="T10" fmla="*/ 296 w 29"/>
                <a:gd name="T11" fmla="*/ 61 h 31"/>
                <a:gd name="T12" fmla="*/ 175 w 29"/>
                <a:gd name="T13" fmla="*/ 12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1">
                  <a:moveTo>
                    <a:pt x="12" y="8"/>
                  </a:moveTo>
                  <a:cubicBezTo>
                    <a:pt x="2" y="10"/>
                    <a:pt x="0" y="25"/>
                    <a:pt x="9" y="31"/>
                  </a:cubicBezTo>
                  <a:cubicBezTo>
                    <a:pt x="3" y="25"/>
                    <a:pt x="7" y="17"/>
                    <a:pt x="13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8" y="13"/>
                    <a:pt x="21" y="9"/>
                    <a:pt x="25" y="15"/>
                  </a:cubicBezTo>
                  <a:cubicBezTo>
                    <a:pt x="23" y="10"/>
                    <a:pt x="29" y="7"/>
                    <a:pt x="25" y="4"/>
                  </a:cubicBezTo>
                  <a:cubicBezTo>
                    <a:pt x="20" y="0"/>
                    <a:pt x="19" y="7"/>
                    <a:pt x="15" y="8"/>
                  </a:cubicBezTo>
                </a:path>
              </a:pathLst>
            </a:custGeom>
            <a:solidFill>
              <a:srgbClr val="BA8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2" name="Freeform 540">
              <a:extLst>
                <a:ext uri="{FF2B5EF4-FFF2-40B4-BE49-F238E27FC236}">
                  <a16:creationId xmlns:a16="http://schemas.microsoft.com/office/drawing/2014/main" id="{683264A4-1CE5-4BA1-ADCD-86E0B982E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" y="2976"/>
              <a:ext cx="59" cy="46"/>
            </a:xfrm>
            <a:custGeom>
              <a:avLst/>
              <a:gdLst>
                <a:gd name="T0" fmla="*/ 138 w 26"/>
                <a:gd name="T1" fmla="*/ 70 h 19"/>
                <a:gd name="T2" fmla="*/ 93 w 26"/>
                <a:gd name="T3" fmla="*/ 269 h 19"/>
                <a:gd name="T4" fmla="*/ 154 w 26"/>
                <a:gd name="T5" fmla="*/ 182 h 19"/>
                <a:gd name="T6" fmla="*/ 304 w 26"/>
                <a:gd name="T7" fmla="*/ 157 h 19"/>
                <a:gd name="T8" fmla="*/ 279 w 26"/>
                <a:gd name="T9" fmla="*/ 70 h 19"/>
                <a:gd name="T10" fmla="*/ 186 w 26"/>
                <a:gd name="T11" fmla="*/ 8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9">
                  <a:moveTo>
                    <a:pt x="12" y="5"/>
                  </a:moveTo>
                  <a:cubicBezTo>
                    <a:pt x="6" y="0"/>
                    <a:pt x="0" y="15"/>
                    <a:pt x="8" y="19"/>
                  </a:cubicBezTo>
                  <a:cubicBezTo>
                    <a:pt x="5" y="16"/>
                    <a:pt x="11" y="8"/>
                    <a:pt x="13" y="13"/>
                  </a:cubicBezTo>
                  <a:cubicBezTo>
                    <a:pt x="14" y="8"/>
                    <a:pt x="23" y="9"/>
                    <a:pt x="26" y="11"/>
                  </a:cubicBezTo>
                  <a:cubicBezTo>
                    <a:pt x="25" y="10"/>
                    <a:pt x="26" y="6"/>
                    <a:pt x="24" y="5"/>
                  </a:cubicBezTo>
                  <a:cubicBezTo>
                    <a:pt x="22" y="4"/>
                    <a:pt x="18" y="6"/>
                    <a:pt x="16" y="6"/>
                  </a:cubicBezTo>
                </a:path>
              </a:pathLst>
            </a:custGeom>
            <a:solidFill>
              <a:srgbClr val="BA8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3" name="Freeform 541">
              <a:extLst>
                <a:ext uri="{FF2B5EF4-FFF2-40B4-BE49-F238E27FC236}">
                  <a16:creationId xmlns:a16="http://schemas.microsoft.com/office/drawing/2014/main" id="{25A7B4D0-EBE2-4AAB-8000-B9D53A258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888"/>
              <a:ext cx="36" cy="22"/>
            </a:xfrm>
            <a:custGeom>
              <a:avLst/>
              <a:gdLst>
                <a:gd name="T0" fmla="*/ 0 w 16"/>
                <a:gd name="T1" fmla="*/ 90 h 9"/>
                <a:gd name="T2" fmla="*/ 117 w 16"/>
                <a:gd name="T3" fmla="*/ 132 h 9"/>
                <a:gd name="T4" fmla="*/ 182 w 16"/>
                <a:gd name="T5" fmla="*/ 42 h 9"/>
                <a:gd name="T6" fmla="*/ 45 w 16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9">
                  <a:moveTo>
                    <a:pt x="0" y="6"/>
                  </a:moveTo>
                  <a:cubicBezTo>
                    <a:pt x="5" y="4"/>
                    <a:pt x="6" y="4"/>
                    <a:pt x="10" y="9"/>
                  </a:cubicBezTo>
                  <a:cubicBezTo>
                    <a:pt x="10" y="5"/>
                    <a:pt x="13" y="2"/>
                    <a:pt x="16" y="3"/>
                  </a:cubicBezTo>
                  <a:cubicBezTo>
                    <a:pt x="12" y="1"/>
                    <a:pt x="7" y="4"/>
                    <a:pt x="4" y="0"/>
                  </a:cubicBezTo>
                </a:path>
              </a:pathLst>
            </a:custGeom>
            <a:solidFill>
              <a:srgbClr val="BA8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4" name="Freeform 542">
              <a:extLst>
                <a:ext uri="{FF2B5EF4-FFF2-40B4-BE49-F238E27FC236}">
                  <a16:creationId xmlns:a16="http://schemas.microsoft.com/office/drawing/2014/main" id="{64607ECD-82A4-4166-8631-EDFAE80EC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2701"/>
              <a:ext cx="55" cy="90"/>
            </a:xfrm>
            <a:custGeom>
              <a:avLst/>
              <a:gdLst>
                <a:gd name="T0" fmla="*/ 0 w 24"/>
                <a:gd name="T1" fmla="*/ 462 h 37"/>
                <a:gd name="T2" fmla="*/ 11 w 24"/>
                <a:gd name="T3" fmla="*/ 302 h 37"/>
                <a:gd name="T4" fmla="*/ 85 w 24"/>
                <a:gd name="T5" fmla="*/ 141 h 37"/>
                <a:gd name="T6" fmla="*/ 131 w 24"/>
                <a:gd name="T7" fmla="*/ 231 h 37"/>
                <a:gd name="T8" fmla="*/ 179 w 24"/>
                <a:gd name="T9" fmla="*/ 0 h 37"/>
                <a:gd name="T10" fmla="*/ 204 w 24"/>
                <a:gd name="T11" fmla="*/ 131 h 37"/>
                <a:gd name="T12" fmla="*/ 252 w 24"/>
                <a:gd name="T13" fmla="*/ 173 h 37"/>
                <a:gd name="T14" fmla="*/ 147 w 24"/>
                <a:gd name="T15" fmla="*/ 533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37">
                  <a:moveTo>
                    <a:pt x="0" y="32"/>
                  </a:moveTo>
                  <a:cubicBezTo>
                    <a:pt x="0" y="28"/>
                    <a:pt x="0" y="25"/>
                    <a:pt x="1" y="21"/>
                  </a:cubicBezTo>
                  <a:cubicBezTo>
                    <a:pt x="5" y="28"/>
                    <a:pt x="7" y="12"/>
                    <a:pt x="7" y="10"/>
                  </a:cubicBezTo>
                  <a:cubicBezTo>
                    <a:pt x="9" y="12"/>
                    <a:pt x="9" y="16"/>
                    <a:pt x="11" y="16"/>
                  </a:cubicBezTo>
                  <a:cubicBezTo>
                    <a:pt x="15" y="16"/>
                    <a:pt x="15" y="3"/>
                    <a:pt x="15" y="0"/>
                  </a:cubicBezTo>
                  <a:cubicBezTo>
                    <a:pt x="15" y="3"/>
                    <a:pt x="15" y="7"/>
                    <a:pt x="17" y="9"/>
                  </a:cubicBezTo>
                  <a:cubicBezTo>
                    <a:pt x="19" y="10"/>
                    <a:pt x="20" y="9"/>
                    <a:pt x="21" y="12"/>
                  </a:cubicBezTo>
                  <a:cubicBezTo>
                    <a:pt x="24" y="20"/>
                    <a:pt x="20" y="35"/>
                    <a:pt x="12" y="37"/>
                  </a:cubicBezTo>
                </a:path>
              </a:pathLst>
            </a:custGeom>
            <a:solidFill>
              <a:srgbClr val="7D1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5" name="Freeform 543">
              <a:extLst>
                <a:ext uri="{FF2B5EF4-FFF2-40B4-BE49-F238E27FC236}">
                  <a16:creationId xmlns:a16="http://schemas.microsoft.com/office/drawing/2014/main" id="{10451DE1-E94C-45A3-82D3-211CAD60B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2944"/>
              <a:ext cx="68" cy="112"/>
            </a:xfrm>
            <a:custGeom>
              <a:avLst/>
              <a:gdLst>
                <a:gd name="T0" fmla="*/ 349 w 30"/>
                <a:gd name="T1" fmla="*/ 58 h 46"/>
                <a:gd name="T2" fmla="*/ 340 w 30"/>
                <a:gd name="T3" fmla="*/ 290 h 46"/>
                <a:gd name="T4" fmla="*/ 267 w 30"/>
                <a:gd name="T5" fmla="*/ 433 h 46"/>
                <a:gd name="T6" fmla="*/ 165 w 30"/>
                <a:gd name="T7" fmla="*/ 562 h 46"/>
                <a:gd name="T8" fmla="*/ 0 w 30"/>
                <a:gd name="T9" fmla="*/ 665 h 46"/>
                <a:gd name="T10" fmla="*/ 138 w 30"/>
                <a:gd name="T11" fmla="*/ 521 h 46"/>
                <a:gd name="T12" fmla="*/ 186 w 30"/>
                <a:gd name="T13" fmla="*/ 363 h 46"/>
                <a:gd name="T14" fmla="*/ 25 w 30"/>
                <a:gd name="T15" fmla="*/ 231 h 46"/>
                <a:gd name="T16" fmla="*/ 150 w 30"/>
                <a:gd name="T17" fmla="*/ 202 h 46"/>
                <a:gd name="T18" fmla="*/ 231 w 30"/>
                <a:gd name="T19" fmla="*/ 219 h 46"/>
                <a:gd name="T20" fmla="*/ 292 w 30"/>
                <a:gd name="T21" fmla="*/ 161 h 46"/>
                <a:gd name="T22" fmla="*/ 349 w 30"/>
                <a:gd name="T23" fmla="*/ 0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0" h="46">
                  <a:moveTo>
                    <a:pt x="30" y="4"/>
                  </a:moveTo>
                  <a:cubicBezTo>
                    <a:pt x="27" y="8"/>
                    <a:pt x="29" y="16"/>
                    <a:pt x="29" y="20"/>
                  </a:cubicBezTo>
                  <a:cubicBezTo>
                    <a:pt x="28" y="25"/>
                    <a:pt x="27" y="27"/>
                    <a:pt x="23" y="30"/>
                  </a:cubicBezTo>
                  <a:cubicBezTo>
                    <a:pt x="19" y="33"/>
                    <a:pt x="18" y="36"/>
                    <a:pt x="14" y="39"/>
                  </a:cubicBezTo>
                  <a:cubicBezTo>
                    <a:pt x="10" y="44"/>
                    <a:pt x="6" y="43"/>
                    <a:pt x="0" y="46"/>
                  </a:cubicBezTo>
                  <a:cubicBezTo>
                    <a:pt x="3" y="42"/>
                    <a:pt x="9" y="40"/>
                    <a:pt x="12" y="36"/>
                  </a:cubicBezTo>
                  <a:cubicBezTo>
                    <a:pt x="14" y="33"/>
                    <a:pt x="16" y="29"/>
                    <a:pt x="16" y="25"/>
                  </a:cubicBezTo>
                  <a:cubicBezTo>
                    <a:pt x="16" y="16"/>
                    <a:pt x="9" y="18"/>
                    <a:pt x="2" y="16"/>
                  </a:cubicBezTo>
                  <a:cubicBezTo>
                    <a:pt x="6" y="15"/>
                    <a:pt x="10" y="13"/>
                    <a:pt x="13" y="14"/>
                  </a:cubicBezTo>
                  <a:cubicBezTo>
                    <a:pt x="18" y="17"/>
                    <a:pt x="14" y="20"/>
                    <a:pt x="20" y="15"/>
                  </a:cubicBezTo>
                  <a:cubicBezTo>
                    <a:pt x="21" y="14"/>
                    <a:pt x="24" y="12"/>
                    <a:pt x="25" y="11"/>
                  </a:cubicBezTo>
                  <a:cubicBezTo>
                    <a:pt x="27" y="8"/>
                    <a:pt x="25" y="0"/>
                    <a:pt x="30" y="0"/>
                  </a:cubicBezTo>
                </a:path>
              </a:pathLst>
            </a:custGeom>
            <a:solidFill>
              <a:srgbClr val="5A1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6" name="Freeform 544">
              <a:extLst>
                <a:ext uri="{FF2B5EF4-FFF2-40B4-BE49-F238E27FC236}">
                  <a16:creationId xmlns:a16="http://schemas.microsoft.com/office/drawing/2014/main" id="{49EDD8F1-15D0-4FD3-9597-444BFD780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930"/>
              <a:ext cx="66" cy="61"/>
            </a:xfrm>
            <a:custGeom>
              <a:avLst/>
              <a:gdLst>
                <a:gd name="T0" fmla="*/ 0 w 29"/>
                <a:gd name="T1" fmla="*/ 203 h 25"/>
                <a:gd name="T2" fmla="*/ 105 w 29"/>
                <a:gd name="T3" fmla="*/ 364 h 25"/>
                <a:gd name="T4" fmla="*/ 239 w 29"/>
                <a:gd name="T5" fmla="*/ 303 h 25"/>
                <a:gd name="T6" fmla="*/ 332 w 29"/>
                <a:gd name="T7" fmla="*/ 203 h 25"/>
                <a:gd name="T8" fmla="*/ 332 w 29"/>
                <a:gd name="T9" fmla="*/ 0 h 25"/>
                <a:gd name="T10" fmla="*/ 316 w 29"/>
                <a:gd name="T11" fmla="*/ 144 h 25"/>
                <a:gd name="T12" fmla="*/ 212 w 29"/>
                <a:gd name="T13" fmla="*/ 244 h 25"/>
                <a:gd name="T14" fmla="*/ 25 w 29"/>
                <a:gd name="T15" fmla="*/ 203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5">
                  <a:moveTo>
                    <a:pt x="0" y="14"/>
                  </a:moveTo>
                  <a:cubicBezTo>
                    <a:pt x="1" y="19"/>
                    <a:pt x="4" y="25"/>
                    <a:pt x="9" y="25"/>
                  </a:cubicBezTo>
                  <a:cubicBezTo>
                    <a:pt x="13" y="25"/>
                    <a:pt x="16" y="21"/>
                    <a:pt x="20" y="21"/>
                  </a:cubicBezTo>
                  <a:cubicBezTo>
                    <a:pt x="25" y="20"/>
                    <a:pt x="27" y="21"/>
                    <a:pt x="28" y="14"/>
                  </a:cubicBezTo>
                  <a:cubicBezTo>
                    <a:pt x="29" y="10"/>
                    <a:pt x="29" y="5"/>
                    <a:pt x="28" y="0"/>
                  </a:cubicBezTo>
                  <a:cubicBezTo>
                    <a:pt x="26" y="3"/>
                    <a:pt x="28" y="7"/>
                    <a:pt x="27" y="10"/>
                  </a:cubicBezTo>
                  <a:cubicBezTo>
                    <a:pt x="26" y="14"/>
                    <a:pt x="22" y="16"/>
                    <a:pt x="18" y="17"/>
                  </a:cubicBezTo>
                  <a:cubicBezTo>
                    <a:pt x="14" y="18"/>
                    <a:pt x="3" y="19"/>
                    <a:pt x="2" y="14"/>
                  </a:cubicBezTo>
                </a:path>
              </a:pathLst>
            </a:custGeom>
            <a:solidFill>
              <a:srgbClr val="5A1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7" name="Freeform 545">
              <a:extLst>
                <a:ext uri="{FF2B5EF4-FFF2-40B4-BE49-F238E27FC236}">
                  <a16:creationId xmlns:a16="http://schemas.microsoft.com/office/drawing/2014/main" id="{6498291D-63D7-4F4E-BCB1-6FE77276A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886"/>
              <a:ext cx="34" cy="22"/>
            </a:xfrm>
            <a:custGeom>
              <a:avLst/>
              <a:gdLst>
                <a:gd name="T0" fmla="*/ 118 w 15"/>
                <a:gd name="T1" fmla="*/ 0 h 9"/>
                <a:gd name="T2" fmla="*/ 25 w 15"/>
                <a:gd name="T3" fmla="*/ 71 h 9"/>
                <a:gd name="T4" fmla="*/ 57 w 15"/>
                <a:gd name="T5" fmla="*/ 120 h 9"/>
                <a:gd name="T6" fmla="*/ 93 w 15"/>
                <a:gd name="T7" fmla="*/ 59 h 9"/>
                <a:gd name="T8" fmla="*/ 138 w 15"/>
                <a:gd name="T9" fmla="*/ 71 h 9"/>
                <a:gd name="T10" fmla="*/ 138 w 1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9">
                  <a:moveTo>
                    <a:pt x="10" y="0"/>
                  </a:moveTo>
                  <a:cubicBezTo>
                    <a:pt x="8" y="2"/>
                    <a:pt x="4" y="2"/>
                    <a:pt x="2" y="5"/>
                  </a:cubicBezTo>
                  <a:cubicBezTo>
                    <a:pt x="0" y="9"/>
                    <a:pt x="3" y="9"/>
                    <a:pt x="5" y="8"/>
                  </a:cubicBezTo>
                  <a:cubicBezTo>
                    <a:pt x="6" y="7"/>
                    <a:pt x="6" y="5"/>
                    <a:pt x="8" y="4"/>
                  </a:cubicBezTo>
                  <a:cubicBezTo>
                    <a:pt x="9" y="4"/>
                    <a:pt x="11" y="5"/>
                    <a:pt x="12" y="5"/>
                  </a:cubicBezTo>
                  <a:cubicBezTo>
                    <a:pt x="15" y="4"/>
                    <a:pt x="15" y="1"/>
                    <a:pt x="12" y="0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8" name="Freeform 546">
              <a:extLst>
                <a:ext uri="{FF2B5EF4-FFF2-40B4-BE49-F238E27FC236}">
                  <a16:creationId xmlns:a16="http://schemas.microsoft.com/office/drawing/2014/main" id="{F93C6649-9581-4195-B0AF-70D54491E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932"/>
              <a:ext cx="14" cy="17"/>
            </a:xfrm>
            <a:custGeom>
              <a:avLst/>
              <a:gdLst>
                <a:gd name="T0" fmla="*/ 28 w 6"/>
                <a:gd name="T1" fmla="*/ 29 h 7"/>
                <a:gd name="T2" fmla="*/ 12 w 6"/>
                <a:gd name="T3" fmla="*/ 100 h 7"/>
                <a:gd name="T4" fmla="*/ 77 w 6"/>
                <a:gd name="T5" fmla="*/ 29 h 7"/>
                <a:gd name="T6" fmla="*/ 49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3"/>
                    <a:pt x="0" y="6"/>
                    <a:pt x="1" y="7"/>
                  </a:cubicBezTo>
                  <a:cubicBezTo>
                    <a:pt x="2" y="5"/>
                    <a:pt x="5" y="4"/>
                    <a:pt x="6" y="2"/>
                  </a:cubicBezTo>
                  <a:cubicBezTo>
                    <a:pt x="5" y="2"/>
                    <a:pt x="5" y="1"/>
                    <a:pt x="4" y="0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39" name="Freeform 547">
              <a:extLst>
                <a:ext uri="{FF2B5EF4-FFF2-40B4-BE49-F238E27FC236}">
                  <a16:creationId xmlns:a16="http://schemas.microsoft.com/office/drawing/2014/main" id="{8AB895EC-C05C-47EC-B192-A4F6BD728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9" y="2991"/>
              <a:ext cx="18" cy="14"/>
            </a:xfrm>
            <a:custGeom>
              <a:avLst/>
              <a:gdLst>
                <a:gd name="T0" fmla="*/ 36 w 8"/>
                <a:gd name="T1" fmla="*/ 0 h 6"/>
                <a:gd name="T2" fmla="*/ 36 w 8"/>
                <a:gd name="T3" fmla="*/ 77 h 6"/>
                <a:gd name="T4" fmla="*/ 92 w 8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3" y="0"/>
                  </a:moveTo>
                  <a:cubicBezTo>
                    <a:pt x="2" y="2"/>
                    <a:pt x="0" y="6"/>
                    <a:pt x="3" y="6"/>
                  </a:cubicBezTo>
                  <a:cubicBezTo>
                    <a:pt x="4" y="6"/>
                    <a:pt x="7" y="4"/>
                    <a:pt x="8" y="3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0" name="Freeform 548">
              <a:extLst>
                <a:ext uri="{FF2B5EF4-FFF2-40B4-BE49-F238E27FC236}">
                  <a16:creationId xmlns:a16="http://schemas.microsoft.com/office/drawing/2014/main" id="{0581E760-E8A8-4563-8677-D9814A124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9" y="2915"/>
              <a:ext cx="43" cy="25"/>
            </a:xfrm>
            <a:custGeom>
              <a:avLst/>
              <a:gdLst>
                <a:gd name="T0" fmla="*/ 129 w 19"/>
                <a:gd name="T1" fmla="*/ 0 h 10"/>
                <a:gd name="T2" fmla="*/ 174 w 19"/>
                <a:gd name="T3" fmla="*/ 33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11" y="0"/>
                  </a:moveTo>
                  <a:cubicBezTo>
                    <a:pt x="0" y="6"/>
                    <a:pt x="19" y="10"/>
                    <a:pt x="15" y="2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1" name="Freeform 549">
              <a:extLst>
                <a:ext uri="{FF2B5EF4-FFF2-40B4-BE49-F238E27FC236}">
                  <a16:creationId xmlns:a16="http://schemas.microsoft.com/office/drawing/2014/main" id="{265085E8-3733-4F83-A9D7-77A4F4992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9" y="3003"/>
              <a:ext cx="16" cy="22"/>
            </a:xfrm>
            <a:custGeom>
              <a:avLst/>
              <a:gdLst>
                <a:gd name="T0" fmla="*/ 48 w 7"/>
                <a:gd name="T1" fmla="*/ 0 h 9"/>
                <a:gd name="T2" fmla="*/ 11 w 7"/>
                <a:gd name="T3" fmla="*/ 103 h 9"/>
                <a:gd name="T4" fmla="*/ 73 w 7"/>
                <a:gd name="T5" fmla="*/ 5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2"/>
                    <a:pt x="0" y="5"/>
                    <a:pt x="1" y="7"/>
                  </a:cubicBezTo>
                  <a:cubicBezTo>
                    <a:pt x="3" y="9"/>
                    <a:pt x="7" y="6"/>
                    <a:pt x="6" y="4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2" name="Freeform 550">
              <a:extLst>
                <a:ext uri="{FF2B5EF4-FFF2-40B4-BE49-F238E27FC236}">
                  <a16:creationId xmlns:a16="http://schemas.microsoft.com/office/drawing/2014/main" id="{68D3E7F5-AB39-460D-A7DB-40E6367E5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3025"/>
              <a:ext cx="7" cy="9"/>
            </a:xfrm>
            <a:custGeom>
              <a:avLst/>
              <a:gdLst>
                <a:gd name="T0" fmla="*/ 28 w 3"/>
                <a:gd name="T1" fmla="*/ 0 h 4"/>
                <a:gd name="T2" fmla="*/ 12 w 3"/>
                <a:gd name="T3" fmla="*/ 45 h 4"/>
                <a:gd name="T4" fmla="*/ 37 w 3"/>
                <a:gd name="T5" fmla="*/ 1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1" y="2"/>
                    <a:pt x="0" y="3"/>
                    <a:pt x="1" y="4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3" name="Freeform 551">
              <a:extLst>
                <a:ext uri="{FF2B5EF4-FFF2-40B4-BE49-F238E27FC236}">
                  <a16:creationId xmlns:a16="http://schemas.microsoft.com/office/drawing/2014/main" id="{06FED713-F030-4A41-ABEB-29707E3A3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2920"/>
              <a:ext cx="11" cy="10"/>
            </a:xfrm>
            <a:custGeom>
              <a:avLst/>
              <a:gdLst>
                <a:gd name="T0" fmla="*/ 33 w 5"/>
                <a:gd name="T1" fmla="*/ 0 h 4"/>
                <a:gd name="T2" fmla="*/ 53 w 5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0" y="4"/>
                    <a:pt x="5" y="4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4" name="Freeform 552">
              <a:extLst>
                <a:ext uri="{FF2B5EF4-FFF2-40B4-BE49-F238E27FC236}">
                  <a16:creationId xmlns:a16="http://schemas.microsoft.com/office/drawing/2014/main" id="{34158728-78D9-47D6-A1F8-A81F0A24D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881"/>
              <a:ext cx="23" cy="17"/>
            </a:xfrm>
            <a:custGeom>
              <a:avLst/>
              <a:gdLst>
                <a:gd name="T0" fmla="*/ 74 w 10"/>
                <a:gd name="T1" fmla="*/ 0 h 7"/>
                <a:gd name="T2" fmla="*/ 74 w 10"/>
                <a:gd name="T3" fmla="*/ 87 h 7"/>
                <a:gd name="T4" fmla="*/ 122 w 10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6" y="0"/>
                  </a:moveTo>
                  <a:cubicBezTo>
                    <a:pt x="4" y="2"/>
                    <a:pt x="0" y="7"/>
                    <a:pt x="6" y="6"/>
                  </a:cubicBezTo>
                  <a:cubicBezTo>
                    <a:pt x="8" y="6"/>
                    <a:pt x="8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5" name="Freeform 553">
              <a:extLst>
                <a:ext uri="{FF2B5EF4-FFF2-40B4-BE49-F238E27FC236}">
                  <a16:creationId xmlns:a16="http://schemas.microsoft.com/office/drawing/2014/main" id="{83A8D076-C000-463D-BB6C-93A77AD5F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2925"/>
              <a:ext cx="16" cy="10"/>
            </a:xfrm>
            <a:custGeom>
              <a:avLst/>
              <a:gdLst>
                <a:gd name="T0" fmla="*/ 11 w 7"/>
                <a:gd name="T1" fmla="*/ 20 h 4"/>
                <a:gd name="T2" fmla="*/ 0 w 7"/>
                <a:gd name="T3" fmla="*/ 63 h 4"/>
                <a:gd name="T4" fmla="*/ 85 w 7"/>
                <a:gd name="T5" fmla="*/ 20 h 4"/>
                <a:gd name="T6" fmla="*/ 57 w 7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4">
                  <a:moveTo>
                    <a:pt x="1" y="1"/>
                  </a:moveTo>
                  <a:cubicBezTo>
                    <a:pt x="1" y="2"/>
                    <a:pt x="0" y="3"/>
                    <a:pt x="0" y="4"/>
                  </a:cubicBezTo>
                  <a:cubicBezTo>
                    <a:pt x="3" y="4"/>
                    <a:pt x="5" y="3"/>
                    <a:pt x="7" y="1"/>
                  </a:cubicBezTo>
                  <a:cubicBezTo>
                    <a:pt x="6" y="1"/>
                    <a:pt x="6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6" name="Freeform 554">
              <a:extLst>
                <a:ext uri="{FF2B5EF4-FFF2-40B4-BE49-F238E27FC236}">
                  <a16:creationId xmlns:a16="http://schemas.microsoft.com/office/drawing/2014/main" id="{76BB31F2-FFAB-4F8A-ADC2-6673E43AF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993"/>
              <a:ext cx="9" cy="7"/>
            </a:xfrm>
            <a:custGeom>
              <a:avLst/>
              <a:gdLst>
                <a:gd name="T0" fmla="*/ 11 w 4"/>
                <a:gd name="T1" fmla="*/ 0 h 3"/>
                <a:gd name="T2" fmla="*/ 11 w 4"/>
                <a:gd name="T3" fmla="*/ 37 h 3"/>
                <a:gd name="T4" fmla="*/ 45 w 4"/>
                <a:gd name="T5" fmla="*/ 28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3" y="3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7" name="Freeform 555">
              <a:extLst>
                <a:ext uri="{FF2B5EF4-FFF2-40B4-BE49-F238E27FC236}">
                  <a16:creationId xmlns:a16="http://schemas.microsoft.com/office/drawing/2014/main" id="{65D25215-113A-4B0A-9133-27CFAEF93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996"/>
              <a:ext cx="7" cy="9"/>
            </a:xfrm>
            <a:custGeom>
              <a:avLst/>
              <a:gdLst>
                <a:gd name="T0" fmla="*/ 37 w 3"/>
                <a:gd name="T1" fmla="*/ 11 h 4"/>
                <a:gd name="T2" fmla="*/ 0 w 3"/>
                <a:gd name="T3" fmla="*/ 25 h 4"/>
                <a:gd name="T4" fmla="*/ 37 w 3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1" y="4"/>
                    <a:pt x="2" y="3"/>
                    <a:pt x="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8" name="Freeform 556">
              <a:extLst>
                <a:ext uri="{FF2B5EF4-FFF2-40B4-BE49-F238E27FC236}">
                  <a16:creationId xmlns:a16="http://schemas.microsoft.com/office/drawing/2014/main" id="{549F3879-A246-4E74-A9F4-0F04346B9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3482"/>
              <a:ext cx="25" cy="24"/>
            </a:xfrm>
            <a:custGeom>
              <a:avLst/>
              <a:gdLst>
                <a:gd name="T0" fmla="*/ 0 w 11"/>
                <a:gd name="T1" fmla="*/ 12 h 10"/>
                <a:gd name="T2" fmla="*/ 102 w 11"/>
                <a:gd name="T3" fmla="*/ 139 h 10"/>
                <a:gd name="T4" fmla="*/ 130 w 11"/>
                <a:gd name="T5" fmla="*/ 58 h 10"/>
                <a:gd name="T6" fmla="*/ 45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0" y="1"/>
                  </a:moveTo>
                  <a:cubicBezTo>
                    <a:pt x="1" y="10"/>
                    <a:pt x="6" y="4"/>
                    <a:pt x="9" y="10"/>
                  </a:cubicBezTo>
                  <a:cubicBezTo>
                    <a:pt x="10" y="8"/>
                    <a:pt x="10" y="6"/>
                    <a:pt x="11" y="4"/>
                  </a:cubicBezTo>
                  <a:cubicBezTo>
                    <a:pt x="9" y="2"/>
                    <a:pt x="6" y="1"/>
                    <a:pt x="4" y="0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49" name="Freeform 557">
              <a:extLst>
                <a:ext uri="{FF2B5EF4-FFF2-40B4-BE49-F238E27FC236}">
                  <a16:creationId xmlns:a16="http://schemas.microsoft.com/office/drawing/2014/main" id="{1CCE34C7-A101-4C35-8EFF-2D38E0F1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4" y="3511"/>
              <a:ext cx="14" cy="10"/>
            </a:xfrm>
            <a:custGeom>
              <a:avLst/>
              <a:gdLst>
                <a:gd name="T0" fmla="*/ 12 w 6"/>
                <a:gd name="T1" fmla="*/ 0 h 4"/>
                <a:gd name="T2" fmla="*/ 0 w 6"/>
                <a:gd name="T3" fmla="*/ 50 h 4"/>
                <a:gd name="T4" fmla="*/ 77 w 6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4" y="4"/>
                    <a:pt x="6" y="3"/>
                  </a:cubicBezTo>
                </a:path>
              </a:pathLst>
            </a:custGeom>
            <a:solidFill>
              <a:srgbClr val="EAD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0" name="Freeform 558">
              <a:extLst>
                <a:ext uri="{FF2B5EF4-FFF2-40B4-BE49-F238E27FC236}">
                  <a16:creationId xmlns:a16="http://schemas.microsoft.com/office/drawing/2014/main" id="{67F67A1E-ACF4-42F8-8760-CE33CEDDF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3487"/>
              <a:ext cx="12" cy="10"/>
            </a:xfrm>
            <a:custGeom>
              <a:avLst/>
              <a:gdLst>
                <a:gd name="T0" fmla="*/ 29 w 5"/>
                <a:gd name="T1" fmla="*/ 0 h 4"/>
                <a:gd name="T2" fmla="*/ 0 w 5"/>
                <a:gd name="T3" fmla="*/ 20 h 4"/>
                <a:gd name="T4" fmla="*/ 70 w 5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4"/>
                    <a:pt x="4" y="4"/>
                    <a:pt x="5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1" name="Freeform 559">
              <a:extLst>
                <a:ext uri="{FF2B5EF4-FFF2-40B4-BE49-F238E27FC236}">
                  <a16:creationId xmlns:a16="http://schemas.microsoft.com/office/drawing/2014/main" id="{B1CC9869-2A3E-4A3B-B60A-E598104A1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506"/>
              <a:ext cx="11" cy="17"/>
            </a:xfrm>
            <a:custGeom>
              <a:avLst/>
              <a:gdLst>
                <a:gd name="T0" fmla="*/ 53 w 5"/>
                <a:gd name="T1" fmla="*/ 12 h 7"/>
                <a:gd name="T2" fmla="*/ 53 w 5"/>
                <a:gd name="T3" fmla="*/ 7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1" y="0"/>
                    <a:pt x="0" y="7"/>
                    <a:pt x="5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2" name="Freeform 560">
              <a:extLst>
                <a:ext uri="{FF2B5EF4-FFF2-40B4-BE49-F238E27FC236}">
                  <a16:creationId xmlns:a16="http://schemas.microsoft.com/office/drawing/2014/main" id="{6B8778EF-C588-45CB-9259-2FA16ED71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3477"/>
              <a:ext cx="64" cy="51"/>
            </a:xfrm>
            <a:custGeom>
              <a:avLst/>
              <a:gdLst>
                <a:gd name="T0" fmla="*/ 57 w 28"/>
                <a:gd name="T1" fmla="*/ 12 h 21"/>
                <a:gd name="T2" fmla="*/ 215 w 28"/>
                <a:gd name="T3" fmla="*/ 170 h 21"/>
                <a:gd name="T4" fmla="*/ 0 w 28"/>
                <a:gd name="T5" fmla="*/ 301 h 21"/>
                <a:gd name="T6" fmla="*/ 11 w 28"/>
                <a:gd name="T7" fmla="*/ 231 h 21"/>
                <a:gd name="T8" fmla="*/ 94 w 28"/>
                <a:gd name="T9" fmla="*/ 170 h 21"/>
                <a:gd name="T10" fmla="*/ 110 w 28"/>
                <a:gd name="T11" fmla="*/ 5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21">
                  <a:moveTo>
                    <a:pt x="5" y="1"/>
                  </a:moveTo>
                  <a:cubicBezTo>
                    <a:pt x="11" y="4"/>
                    <a:pt x="28" y="0"/>
                    <a:pt x="18" y="12"/>
                  </a:cubicBezTo>
                  <a:cubicBezTo>
                    <a:pt x="13" y="18"/>
                    <a:pt x="6" y="18"/>
                    <a:pt x="0" y="21"/>
                  </a:cubicBezTo>
                  <a:cubicBezTo>
                    <a:pt x="0" y="20"/>
                    <a:pt x="1" y="18"/>
                    <a:pt x="1" y="16"/>
                  </a:cubicBezTo>
                  <a:cubicBezTo>
                    <a:pt x="4" y="18"/>
                    <a:pt x="12" y="15"/>
                    <a:pt x="8" y="12"/>
                  </a:cubicBezTo>
                  <a:cubicBezTo>
                    <a:pt x="8" y="9"/>
                    <a:pt x="8" y="6"/>
                    <a:pt x="9" y="4"/>
                  </a:cubicBezTo>
                </a:path>
              </a:pathLst>
            </a:custGeom>
            <a:solidFill>
              <a:srgbClr val="5A1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3" name="Freeform 561">
              <a:extLst>
                <a:ext uri="{FF2B5EF4-FFF2-40B4-BE49-F238E27FC236}">
                  <a16:creationId xmlns:a16="http://schemas.microsoft.com/office/drawing/2014/main" id="{3A793B8B-E6BC-4197-9C29-E7A57BDD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592"/>
              <a:ext cx="221" cy="408"/>
            </a:xfrm>
            <a:custGeom>
              <a:avLst/>
              <a:gdLst>
                <a:gd name="T0" fmla="*/ 1018 w 97"/>
                <a:gd name="T1" fmla="*/ 743 h 168"/>
                <a:gd name="T2" fmla="*/ 852 w 97"/>
                <a:gd name="T3" fmla="*/ 430 h 168"/>
                <a:gd name="T4" fmla="*/ 472 w 97"/>
                <a:gd name="T5" fmla="*/ 100 h 168"/>
                <a:gd name="T6" fmla="*/ 48 w 97"/>
                <a:gd name="T7" fmla="*/ 70 h 168"/>
                <a:gd name="T8" fmla="*/ 0 w 97"/>
                <a:gd name="T9" fmla="*/ 70 h 168"/>
                <a:gd name="T10" fmla="*/ 223 w 97"/>
                <a:gd name="T11" fmla="*/ 189 h 168"/>
                <a:gd name="T12" fmla="*/ 463 w 97"/>
                <a:gd name="T13" fmla="*/ 313 h 168"/>
                <a:gd name="T14" fmla="*/ 629 w 97"/>
                <a:gd name="T15" fmla="*/ 491 h 168"/>
                <a:gd name="T16" fmla="*/ 759 w 97"/>
                <a:gd name="T17" fmla="*/ 743 h 168"/>
                <a:gd name="T18" fmla="*/ 889 w 97"/>
                <a:gd name="T19" fmla="*/ 1132 h 168"/>
                <a:gd name="T20" fmla="*/ 898 w 97"/>
                <a:gd name="T21" fmla="*/ 1705 h 168"/>
                <a:gd name="T22" fmla="*/ 629 w 97"/>
                <a:gd name="T23" fmla="*/ 2365 h 168"/>
                <a:gd name="T24" fmla="*/ 592 w 97"/>
                <a:gd name="T25" fmla="*/ 2407 h 168"/>
                <a:gd name="T26" fmla="*/ 804 w 97"/>
                <a:gd name="T27" fmla="*/ 2234 h 168"/>
                <a:gd name="T28" fmla="*/ 1028 w 97"/>
                <a:gd name="T29" fmla="*/ 1875 h 168"/>
                <a:gd name="T30" fmla="*/ 1018 w 97"/>
                <a:gd name="T31" fmla="*/ 743 h 16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7" h="168">
                  <a:moveTo>
                    <a:pt x="86" y="52"/>
                  </a:moveTo>
                  <a:cubicBezTo>
                    <a:pt x="82" y="43"/>
                    <a:pt x="75" y="38"/>
                    <a:pt x="72" y="30"/>
                  </a:cubicBezTo>
                  <a:cubicBezTo>
                    <a:pt x="69" y="16"/>
                    <a:pt x="55" y="11"/>
                    <a:pt x="40" y="7"/>
                  </a:cubicBezTo>
                  <a:cubicBezTo>
                    <a:pt x="23" y="0"/>
                    <a:pt x="20" y="5"/>
                    <a:pt x="4" y="5"/>
                  </a:cubicBezTo>
                  <a:cubicBezTo>
                    <a:pt x="3" y="5"/>
                    <a:pt x="1" y="5"/>
                    <a:pt x="0" y="5"/>
                  </a:cubicBezTo>
                  <a:cubicBezTo>
                    <a:pt x="7" y="6"/>
                    <a:pt x="8" y="8"/>
                    <a:pt x="19" y="13"/>
                  </a:cubicBezTo>
                  <a:cubicBezTo>
                    <a:pt x="33" y="20"/>
                    <a:pt x="30" y="17"/>
                    <a:pt x="39" y="22"/>
                  </a:cubicBezTo>
                  <a:cubicBezTo>
                    <a:pt x="47" y="26"/>
                    <a:pt x="47" y="24"/>
                    <a:pt x="53" y="34"/>
                  </a:cubicBezTo>
                  <a:cubicBezTo>
                    <a:pt x="59" y="43"/>
                    <a:pt x="61" y="45"/>
                    <a:pt x="64" y="52"/>
                  </a:cubicBezTo>
                  <a:cubicBezTo>
                    <a:pt x="68" y="60"/>
                    <a:pt x="70" y="62"/>
                    <a:pt x="75" y="79"/>
                  </a:cubicBezTo>
                  <a:cubicBezTo>
                    <a:pt x="79" y="97"/>
                    <a:pt x="79" y="104"/>
                    <a:pt x="76" y="119"/>
                  </a:cubicBezTo>
                  <a:cubicBezTo>
                    <a:pt x="73" y="134"/>
                    <a:pt x="63" y="154"/>
                    <a:pt x="53" y="165"/>
                  </a:cubicBezTo>
                  <a:cubicBezTo>
                    <a:pt x="52" y="166"/>
                    <a:pt x="51" y="167"/>
                    <a:pt x="50" y="168"/>
                  </a:cubicBezTo>
                  <a:cubicBezTo>
                    <a:pt x="55" y="163"/>
                    <a:pt x="63" y="160"/>
                    <a:pt x="68" y="156"/>
                  </a:cubicBezTo>
                  <a:cubicBezTo>
                    <a:pt x="75" y="149"/>
                    <a:pt x="83" y="140"/>
                    <a:pt x="87" y="131"/>
                  </a:cubicBezTo>
                  <a:cubicBezTo>
                    <a:pt x="97" y="112"/>
                    <a:pt x="94" y="70"/>
                    <a:pt x="86" y="52"/>
                  </a:cubicBezTo>
                  <a:close/>
                </a:path>
              </a:pathLst>
            </a:custGeom>
            <a:noFill/>
            <a:ln w="1111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4" name="Freeform 562">
              <a:extLst>
                <a:ext uri="{FF2B5EF4-FFF2-40B4-BE49-F238E27FC236}">
                  <a16:creationId xmlns:a16="http://schemas.microsoft.com/office/drawing/2014/main" id="{95D1CD09-F83D-49B7-9A51-46CC20BDF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762"/>
              <a:ext cx="48" cy="107"/>
            </a:xfrm>
            <a:custGeom>
              <a:avLst/>
              <a:gdLst>
                <a:gd name="T0" fmla="*/ 94 w 21"/>
                <a:gd name="T1" fmla="*/ 29 h 44"/>
                <a:gd name="T2" fmla="*/ 48 w 21"/>
                <a:gd name="T3" fmla="*/ 272 h 44"/>
                <a:gd name="T4" fmla="*/ 48 w 21"/>
                <a:gd name="T5" fmla="*/ 474 h 44"/>
                <a:gd name="T6" fmla="*/ 94 w 21"/>
                <a:gd name="T7" fmla="*/ 591 h 44"/>
                <a:gd name="T8" fmla="*/ 224 w 21"/>
                <a:gd name="T9" fmla="*/ 141 h 44"/>
                <a:gd name="T10" fmla="*/ 94 w 21"/>
                <a:gd name="T11" fmla="*/ 29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4">
                  <a:moveTo>
                    <a:pt x="8" y="2"/>
                  </a:moveTo>
                  <a:cubicBezTo>
                    <a:pt x="0" y="4"/>
                    <a:pt x="2" y="13"/>
                    <a:pt x="4" y="19"/>
                  </a:cubicBezTo>
                  <a:cubicBezTo>
                    <a:pt x="6" y="24"/>
                    <a:pt x="4" y="27"/>
                    <a:pt x="4" y="33"/>
                  </a:cubicBezTo>
                  <a:cubicBezTo>
                    <a:pt x="4" y="37"/>
                    <a:pt x="4" y="40"/>
                    <a:pt x="8" y="41"/>
                  </a:cubicBezTo>
                  <a:cubicBezTo>
                    <a:pt x="21" y="44"/>
                    <a:pt x="20" y="17"/>
                    <a:pt x="19" y="10"/>
                  </a:cubicBezTo>
                  <a:cubicBezTo>
                    <a:pt x="18" y="1"/>
                    <a:pt x="16" y="0"/>
                    <a:pt x="8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5" name="Freeform 563">
              <a:extLst>
                <a:ext uri="{FF2B5EF4-FFF2-40B4-BE49-F238E27FC236}">
                  <a16:creationId xmlns:a16="http://schemas.microsoft.com/office/drawing/2014/main" id="{29FB729F-AB62-4542-910E-ADC67B749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691"/>
              <a:ext cx="52" cy="81"/>
            </a:xfrm>
            <a:custGeom>
              <a:avLst/>
              <a:gdLst>
                <a:gd name="T0" fmla="*/ 149 w 23"/>
                <a:gd name="T1" fmla="*/ 29 h 33"/>
                <a:gd name="T2" fmla="*/ 219 w 23"/>
                <a:gd name="T3" fmla="*/ 326 h 33"/>
                <a:gd name="T4" fmla="*/ 149 w 23"/>
                <a:gd name="T5" fmla="*/ 2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3">
                  <a:moveTo>
                    <a:pt x="13" y="2"/>
                  </a:moveTo>
                  <a:cubicBezTo>
                    <a:pt x="0" y="0"/>
                    <a:pt x="11" y="33"/>
                    <a:pt x="19" y="22"/>
                  </a:cubicBezTo>
                  <a:cubicBezTo>
                    <a:pt x="23" y="18"/>
                    <a:pt x="19" y="3"/>
                    <a:pt x="13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6" name="Freeform 564">
              <a:extLst>
                <a:ext uri="{FF2B5EF4-FFF2-40B4-BE49-F238E27FC236}">
                  <a16:creationId xmlns:a16="http://schemas.microsoft.com/office/drawing/2014/main" id="{49DCE568-61B6-4441-9377-835DD5C41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638"/>
              <a:ext cx="64" cy="83"/>
            </a:xfrm>
            <a:custGeom>
              <a:avLst/>
              <a:gdLst>
                <a:gd name="T0" fmla="*/ 48 w 28"/>
                <a:gd name="T1" fmla="*/ 144 h 34"/>
                <a:gd name="T2" fmla="*/ 110 w 28"/>
                <a:gd name="T3" fmla="*/ 293 h 34"/>
                <a:gd name="T4" fmla="*/ 121 w 28"/>
                <a:gd name="T5" fmla="*/ 422 h 34"/>
                <a:gd name="T6" fmla="*/ 240 w 28"/>
                <a:gd name="T7" fmla="*/ 71 h 34"/>
                <a:gd name="T8" fmla="*/ 48 w 28"/>
                <a:gd name="T9" fmla="*/ 14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4" y="10"/>
                  </a:moveTo>
                  <a:cubicBezTo>
                    <a:pt x="6" y="13"/>
                    <a:pt x="8" y="16"/>
                    <a:pt x="9" y="20"/>
                  </a:cubicBezTo>
                  <a:cubicBezTo>
                    <a:pt x="9" y="23"/>
                    <a:pt x="8" y="27"/>
                    <a:pt x="10" y="29"/>
                  </a:cubicBezTo>
                  <a:cubicBezTo>
                    <a:pt x="18" y="34"/>
                    <a:pt x="28" y="8"/>
                    <a:pt x="20" y="5"/>
                  </a:cubicBezTo>
                  <a:cubicBezTo>
                    <a:pt x="12" y="1"/>
                    <a:pt x="0" y="0"/>
                    <a:pt x="4" y="1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7" name="Freeform 565">
              <a:extLst>
                <a:ext uri="{FF2B5EF4-FFF2-40B4-BE49-F238E27FC236}">
                  <a16:creationId xmlns:a16="http://schemas.microsoft.com/office/drawing/2014/main" id="{36FA7991-95D3-4CF1-8D79-D77B99B8E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594"/>
              <a:ext cx="35" cy="39"/>
            </a:xfrm>
            <a:custGeom>
              <a:avLst/>
              <a:gdLst>
                <a:gd name="T0" fmla="*/ 65 w 15"/>
                <a:gd name="T1" fmla="*/ 41 h 16"/>
                <a:gd name="T2" fmla="*/ 152 w 15"/>
                <a:gd name="T3" fmla="*/ 161 h 16"/>
                <a:gd name="T4" fmla="*/ 65 w 15"/>
                <a:gd name="T5" fmla="*/ 4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5" y="3"/>
                  </a:moveTo>
                  <a:cubicBezTo>
                    <a:pt x="0" y="6"/>
                    <a:pt x="8" y="16"/>
                    <a:pt x="12" y="11"/>
                  </a:cubicBezTo>
                  <a:cubicBezTo>
                    <a:pt x="15" y="7"/>
                    <a:pt x="11" y="0"/>
                    <a:pt x="5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8" name="Freeform 566">
              <a:extLst>
                <a:ext uri="{FF2B5EF4-FFF2-40B4-BE49-F238E27FC236}">
                  <a16:creationId xmlns:a16="http://schemas.microsoft.com/office/drawing/2014/main" id="{F6B36874-8F0F-43C2-B102-73FD6AEEB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640"/>
              <a:ext cx="39" cy="54"/>
            </a:xfrm>
            <a:custGeom>
              <a:avLst/>
              <a:gdLst>
                <a:gd name="T0" fmla="*/ 37 w 17"/>
                <a:gd name="T1" fmla="*/ 71 h 22"/>
                <a:gd name="T2" fmla="*/ 37 w 17"/>
                <a:gd name="T3" fmla="*/ 295 h 22"/>
                <a:gd name="T4" fmla="*/ 131 w 17"/>
                <a:gd name="T5" fmla="*/ 204 h 22"/>
                <a:gd name="T6" fmla="*/ 131 w 17"/>
                <a:gd name="T7" fmla="*/ 29 h 22"/>
                <a:gd name="T8" fmla="*/ 37 w 17"/>
                <a:gd name="T9" fmla="*/ 7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3" y="5"/>
                  </a:moveTo>
                  <a:cubicBezTo>
                    <a:pt x="2" y="9"/>
                    <a:pt x="0" y="18"/>
                    <a:pt x="3" y="20"/>
                  </a:cubicBezTo>
                  <a:cubicBezTo>
                    <a:pt x="6" y="22"/>
                    <a:pt x="9" y="18"/>
                    <a:pt x="11" y="14"/>
                  </a:cubicBezTo>
                  <a:cubicBezTo>
                    <a:pt x="14" y="10"/>
                    <a:pt x="17" y="7"/>
                    <a:pt x="11" y="2"/>
                  </a:cubicBezTo>
                  <a:cubicBezTo>
                    <a:pt x="9" y="1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59" name="Freeform 567">
              <a:extLst>
                <a:ext uri="{FF2B5EF4-FFF2-40B4-BE49-F238E27FC236}">
                  <a16:creationId xmlns:a16="http://schemas.microsoft.com/office/drawing/2014/main" id="{306A6117-CB6C-4DAA-ABA1-FBFBC20BB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616"/>
              <a:ext cx="34" cy="54"/>
            </a:xfrm>
            <a:custGeom>
              <a:avLst/>
              <a:gdLst>
                <a:gd name="T0" fmla="*/ 150 w 15"/>
                <a:gd name="T1" fmla="*/ 91 h 22"/>
                <a:gd name="T2" fmla="*/ 25 w 15"/>
                <a:gd name="T3" fmla="*/ 42 h 22"/>
                <a:gd name="T4" fmla="*/ 82 w 15"/>
                <a:gd name="T5" fmla="*/ 265 h 22"/>
                <a:gd name="T6" fmla="*/ 150 w 15"/>
                <a:gd name="T7" fmla="*/ 9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13" y="6"/>
                  </a:moveTo>
                  <a:cubicBezTo>
                    <a:pt x="10" y="2"/>
                    <a:pt x="5" y="0"/>
                    <a:pt x="2" y="3"/>
                  </a:cubicBezTo>
                  <a:cubicBezTo>
                    <a:pt x="0" y="5"/>
                    <a:pt x="4" y="16"/>
                    <a:pt x="7" y="18"/>
                  </a:cubicBezTo>
                  <a:cubicBezTo>
                    <a:pt x="12" y="22"/>
                    <a:pt x="15" y="10"/>
                    <a:pt x="13" y="6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0" name="Freeform 568">
              <a:extLst>
                <a:ext uri="{FF2B5EF4-FFF2-40B4-BE49-F238E27FC236}">
                  <a16:creationId xmlns:a16="http://schemas.microsoft.com/office/drawing/2014/main" id="{C9773820-4FF8-4222-A879-7025AC0B6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886"/>
              <a:ext cx="58" cy="56"/>
            </a:xfrm>
            <a:custGeom>
              <a:avLst/>
              <a:gdLst>
                <a:gd name="T0" fmla="*/ 151 w 25"/>
                <a:gd name="T1" fmla="*/ 12 h 23"/>
                <a:gd name="T2" fmla="*/ 28 w 25"/>
                <a:gd name="T3" fmla="*/ 231 h 23"/>
                <a:gd name="T4" fmla="*/ 172 w 25"/>
                <a:gd name="T5" fmla="*/ 231 h 23"/>
                <a:gd name="T6" fmla="*/ 248 w 25"/>
                <a:gd name="T7" fmla="*/ 29 h 23"/>
                <a:gd name="T8" fmla="*/ 151 w 25"/>
                <a:gd name="T9" fmla="*/ 1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12" y="1"/>
                  </a:moveTo>
                  <a:cubicBezTo>
                    <a:pt x="7" y="2"/>
                    <a:pt x="0" y="11"/>
                    <a:pt x="2" y="16"/>
                  </a:cubicBezTo>
                  <a:cubicBezTo>
                    <a:pt x="4" y="23"/>
                    <a:pt x="10" y="19"/>
                    <a:pt x="14" y="16"/>
                  </a:cubicBezTo>
                  <a:cubicBezTo>
                    <a:pt x="18" y="13"/>
                    <a:pt x="25" y="8"/>
                    <a:pt x="20" y="2"/>
                  </a:cubicBezTo>
                  <a:cubicBezTo>
                    <a:pt x="19" y="0"/>
                    <a:pt x="14" y="0"/>
                    <a:pt x="12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1" name="Freeform 569">
              <a:extLst>
                <a:ext uri="{FF2B5EF4-FFF2-40B4-BE49-F238E27FC236}">
                  <a16:creationId xmlns:a16="http://schemas.microsoft.com/office/drawing/2014/main" id="{B3660725-FDBE-4B51-BB78-380B1F306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949"/>
              <a:ext cx="39" cy="42"/>
            </a:xfrm>
            <a:custGeom>
              <a:avLst/>
              <a:gdLst>
                <a:gd name="T0" fmla="*/ 122 w 17"/>
                <a:gd name="T1" fmla="*/ 12 h 17"/>
                <a:gd name="T2" fmla="*/ 122 w 17"/>
                <a:gd name="T3" fmla="*/ 195 h 17"/>
                <a:gd name="T4" fmla="*/ 122 w 17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0" y="1"/>
                  </a:moveTo>
                  <a:cubicBezTo>
                    <a:pt x="2" y="0"/>
                    <a:pt x="0" y="17"/>
                    <a:pt x="10" y="13"/>
                  </a:cubicBezTo>
                  <a:cubicBezTo>
                    <a:pt x="17" y="10"/>
                    <a:pt x="17" y="1"/>
                    <a:pt x="10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2" name="Freeform 570">
              <a:extLst>
                <a:ext uri="{FF2B5EF4-FFF2-40B4-BE49-F238E27FC236}">
                  <a16:creationId xmlns:a16="http://schemas.microsoft.com/office/drawing/2014/main" id="{0D6A6BE8-DFBB-47DC-88A2-CD28418D1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864"/>
              <a:ext cx="38" cy="59"/>
            </a:xfrm>
            <a:custGeom>
              <a:avLst/>
              <a:gdLst>
                <a:gd name="T0" fmla="*/ 80 w 17"/>
                <a:gd name="T1" fmla="*/ 42 h 24"/>
                <a:gd name="T2" fmla="*/ 179 w 17"/>
                <a:gd name="T3" fmla="*/ 182 h 24"/>
                <a:gd name="T4" fmla="*/ 125 w 17"/>
                <a:gd name="T5" fmla="*/ 344 h 24"/>
                <a:gd name="T6" fmla="*/ 80 w 17"/>
                <a:gd name="T7" fmla="*/ 4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7" y="3"/>
                  </a:moveTo>
                  <a:cubicBezTo>
                    <a:pt x="13" y="0"/>
                    <a:pt x="15" y="10"/>
                    <a:pt x="16" y="12"/>
                  </a:cubicBezTo>
                  <a:cubicBezTo>
                    <a:pt x="17" y="19"/>
                    <a:pt x="16" y="22"/>
                    <a:pt x="11" y="23"/>
                  </a:cubicBezTo>
                  <a:cubicBezTo>
                    <a:pt x="5" y="24"/>
                    <a:pt x="0" y="7"/>
                    <a:pt x="7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3" name="Freeform 571">
              <a:extLst>
                <a:ext uri="{FF2B5EF4-FFF2-40B4-BE49-F238E27FC236}">
                  <a16:creationId xmlns:a16="http://schemas.microsoft.com/office/drawing/2014/main" id="{BB97EA94-AF7E-4BDA-9535-FB8513D16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3027"/>
              <a:ext cx="62" cy="63"/>
            </a:xfrm>
            <a:custGeom>
              <a:avLst/>
              <a:gdLst>
                <a:gd name="T0" fmla="*/ 232 w 27"/>
                <a:gd name="T1" fmla="*/ 0 h 26"/>
                <a:gd name="T2" fmla="*/ 131 w 27"/>
                <a:gd name="T3" fmla="*/ 310 h 26"/>
                <a:gd name="T4" fmla="*/ 232 w 2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6">
                  <a:moveTo>
                    <a:pt x="19" y="0"/>
                  </a:moveTo>
                  <a:cubicBezTo>
                    <a:pt x="0" y="0"/>
                    <a:pt x="4" y="21"/>
                    <a:pt x="11" y="22"/>
                  </a:cubicBezTo>
                  <a:cubicBezTo>
                    <a:pt x="20" y="26"/>
                    <a:pt x="27" y="0"/>
                    <a:pt x="19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4" name="Freeform 572">
              <a:extLst>
                <a:ext uri="{FF2B5EF4-FFF2-40B4-BE49-F238E27FC236}">
                  <a16:creationId xmlns:a16="http://schemas.microsoft.com/office/drawing/2014/main" id="{481650E4-D7AF-4560-A21C-553436C80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679"/>
              <a:ext cx="48" cy="64"/>
            </a:xfrm>
            <a:custGeom>
              <a:avLst/>
              <a:gdLst>
                <a:gd name="T0" fmla="*/ 57 w 21"/>
                <a:gd name="T1" fmla="*/ 30 h 26"/>
                <a:gd name="T2" fmla="*/ 57 w 21"/>
                <a:gd name="T3" fmla="*/ 42 h 26"/>
                <a:gd name="T4" fmla="*/ 25 w 21"/>
                <a:gd name="T5" fmla="*/ 266 h 26"/>
                <a:gd name="T6" fmla="*/ 142 w 21"/>
                <a:gd name="T7" fmla="*/ 389 h 26"/>
                <a:gd name="T8" fmla="*/ 224 w 21"/>
                <a:gd name="T9" fmla="*/ 298 h 26"/>
                <a:gd name="T10" fmla="*/ 167 w 21"/>
                <a:gd name="T11" fmla="*/ 30 h 26"/>
                <a:gd name="T12" fmla="*/ 57 w 21"/>
                <a:gd name="T13" fmla="*/ 3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6">
                  <a:moveTo>
                    <a:pt x="5" y="2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1" y="7"/>
                    <a:pt x="0" y="12"/>
                    <a:pt x="2" y="18"/>
                  </a:cubicBezTo>
                  <a:cubicBezTo>
                    <a:pt x="4" y="23"/>
                    <a:pt x="8" y="26"/>
                    <a:pt x="12" y="26"/>
                  </a:cubicBezTo>
                  <a:cubicBezTo>
                    <a:pt x="14" y="26"/>
                    <a:pt x="17" y="25"/>
                    <a:pt x="19" y="20"/>
                  </a:cubicBezTo>
                  <a:cubicBezTo>
                    <a:pt x="21" y="16"/>
                    <a:pt x="19" y="6"/>
                    <a:pt x="14" y="2"/>
                  </a:cubicBezTo>
                  <a:cubicBezTo>
                    <a:pt x="11" y="0"/>
                    <a:pt x="8" y="0"/>
                    <a:pt x="5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5" name="Freeform 573">
              <a:extLst>
                <a:ext uri="{FF2B5EF4-FFF2-40B4-BE49-F238E27FC236}">
                  <a16:creationId xmlns:a16="http://schemas.microsoft.com/office/drawing/2014/main" id="{4CD4F295-7458-4212-9BC5-199BE71105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23"/>
              <a:ext cx="66" cy="83"/>
            </a:xfrm>
            <a:custGeom>
              <a:avLst/>
              <a:gdLst>
                <a:gd name="T0" fmla="*/ 118 w 29"/>
                <a:gd name="T1" fmla="*/ 42 h 34"/>
                <a:gd name="T2" fmla="*/ 0 w 29"/>
                <a:gd name="T3" fmla="*/ 251 h 34"/>
                <a:gd name="T4" fmla="*/ 0 w 29"/>
                <a:gd name="T5" fmla="*/ 273 h 34"/>
                <a:gd name="T6" fmla="*/ 46 w 29"/>
                <a:gd name="T7" fmla="*/ 422 h 34"/>
                <a:gd name="T8" fmla="*/ 166 w 29"/>
                <a:gd name="T9" fmla="*/ 496 h 34"/>
                <a:gd name="T10" fmla="*/ 284 w 29"/>
                <a:gd name="T11" fmla="*/ 422 h 34"/>
                <a:gd name="T12" fmla="*/ 259 w 29"/>
                <a:gd name="T13" fmla="*/ 59 h 34"/>
                <a:gd name="T14" fmla="*/ 118 w 29"/>
                <a:gd name="T15" fmla="*/ 42 h 34"/>
                <a:gd name="T16" fmla="*/ 105 w 29"/>
                <a:gd name="T17" fmla="*/ 42 h 34"/>
                <a:gd name="T18" fmla="*/ 118 w 29"/>
                <a:gd name="T19" fmla="*/ 42 h 34"/>
                <a:gd name="T20" fmla="*/ 118 w 29"/>
                <a:gd name="T21" fmla="*/ 42 h 34"/>
                <a:gd name="T22" fmla="*/ 105 w 29"/>
                <a:gd name="T23" fmla="*/ 42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34">
                  <a:moveTo>
                    <a:pt x="10" y="3"/>
                  </a:moveTo>
                  <a:cubicBezTo>
                    <a:pt x="4" y="6"/>
                    <a:pt x="0" y="12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23"/>
                    <a:pt x="1" y="26"/>
                    <a:pt x="4" y="29"/>
                  </a:cubicBezTo>
                  <a:cubicBezTo>
                    <a:pt x="7" y="33"/>
                    <a:pt x="10" y="34"/>
                    <a:pt x="14" y="34"/>
                  </a:cubicBezTo>
                  <a:cubicBezTo>
                    <a:pt x="18" y="34"/>
                    <a:pt x="21" y="32"/>
                    <a:pt x="24" y="29"/>
                  </a:cubicBezTo>
                  <a:cubicBezTo>
                    <a:pt x="29" y="23"/>
                    <a:pt x="27" y="10"/>
                    <a:pt x="22" y="4"/>
                  </a:cubicBezTo>
                  <a:cubicBezTo>
                    <a:pt x="19" y="0"/>
                    <a:pt x="14" y="0"/>
                    <a:pt x="10" y="3"/>
                  </a:cubicBezTo>
                  <a:close/>
                  <a:moveTo>
                    <a:pt x="9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9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6" name="Freeform 574">
              <a:extLst>
                <a:ext uri="{FF2B5EF4-FFF2-40B4-BE49-F238E27FC236}">
                  <a16:creationId xmlns:a16="http://schemas.microsoft.com/office/drawing/2014/main" id="{18DF0CF8-4058-4EAA-8732-C96A67672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823"/>
              <a:ext cx="63" cy="90"/>
            </a:xfrm>
            <a:custGeom>
              <a:avLst/>
              <a:gdLst>
                <a:gd name="T0" fmla="*/ 45 w 28"/>
                <a:gd name="T1" fmla="*/ 131 h 37"/>
                <a:gd name="T2" fmla="*/ 92 w 28"/>
                <a:gd name="T3" fmla="*/ 504 h 37"/>
                <a:gd name="T4" fmla="*/ 194 w 28"/>
                <a:gd name="T5" fmla="*/ 504 h 37"/>
                <a:gd name="T6" fmla="*/ 299 w 28"/>
                <a:gd name="T7" fmla="*/ 131 h 37"/>
                <a:gd name="T8" fmla="*/ 173 w 28"/>
                <a:gd name="T9" fmla="*/ 12 h 37"/>
                <a:gd name="T10" fmla="*/ 45 w 28"/>
                <a:gd name="T11" fmla="*/ 131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7">
                  <a:moveTo>
                    <a:pt x="4" y="9"/>
                  </a:moveTo>
                  <a:cubicBezTo>
                    <a:pt x="0" y="17"/>
                    <a:pt x="2" y="31"/>
                    <a:pt x="8" y="35"/>
                  </a:cubicBezTo>
                  <a:cubicBezTo>
                    <a:pt x="10" y="37"/>
                    <a:pt x="14" y="37"/>
                    <a:pt x="17" y="35"/>
                  </a:cubicBezTo>
                  <a:cubicBezTo>
                    <a:pt x="22" y="32"/>
                    <a:pt x="28" y="18"/>
                    <a:pt x="26" y="9"/>
                  </a:cubicBezTo>
                  <a:cubicBezTo>
                    <a:pt x="25" y="4"/>
                    <a:pt x="21" y="1"/>
                    <a:pt x="15" y="1"/>
                  </a:cubicBezTo>
                  <a:cubicBezTo>
                    <a:pt x="10" y="0"/>
                    <a:pt x="6" y="3"/>
                    <a:pt x="4" y="9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7" name="Freeform 575">
              <a:extLst>
                <a:ext uri="{FF2B5EF4-FFF2-40B4-BE49-F238E27FC236}">
                  <a16:creationId xmlns:a16="http://schemas.microsoft.com/office/drawing/2014/main" id="{70458381-378A-45AE-BED6-EC88E8E58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806"/>
              <a:ext cx="31" cy="51"/>
            </a:xfrm>
            <a:custGeom>
              <a:avLst/>
              <a:gdLst>
                <a:gd name="T0" fmla="*/ 20 w 14"/>
                <a:gd name="T1" fmla="*/ 70 h 21"/>
                <a:gd name="T2" fmla="*/ 44 w 14"/>
                <a:gd name="T3" fmla="*/ 260 h 21"/>
                <a:gd name="T4" fmla="*/ 109 w 14"/>
                <a:gd name="T5" fmla="*/ 289 h 21"/>
                <a:gd name="T6" fmla="*/ 153 w 14"/>
                <a:gd name="T7" fmla="*/ 189 h 21"/>
                <a:gd name="T8" fmla="*/ 89 w 14"/>
                <a:gd name="T9" fmla="*/ 12 h 21"/>
                <a:gd name="T10" fmla="*/ 20 w 14"/>
                <a:gd name="T11" fmla="*/ 7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2" y="5"/>
                  </a:moveTo>
                  <a:cubicBezTo>
                    <a:pt x="0" y="10"/>
                    <a:pt x="2" y="15"/>
                    <a:pt x="4" y="18"/>
                  </a:cubicBezTo>
                  <a:cubicBezTo>
                    <a:pt x="6" y="20"/>
                    <a:pt x="8" y="21"/>
                    <a:pt x="10" y="20"/>
                  </a:cubicBezTo>
                  <a:cubicBezTo>
                    <a:pt x="12" y="19"/>
                    <a:pt x="13" y="17"/>
                    <a:pt x="14" y="13"/>
                  </a:cubicBezTo>
                  <a:cubicBezTo>
                    <a:pt x="14" y="9"/>
                    <a:pt x="12" y="2"/>
                    <a:pt x="8" y="1"/>
                  </a:cubicBezTo>
                  <a:cubicBezTo>
                    <a:pt x="6" y="0"/>
                    <a:pt x="4" y="1"/>
                    <a:pt x="2" y="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8" name="Freeform 576">
              <a:extLst>
                <a:ext uri="{FF2B5EF4-FFF2-40B4-BE49-F238E27FC236}">
                  <a16:creationId xmlns:a16="http://schemas.microsoft.com/office/drawing/2014/main" id="{030FA016-3619-4070-A136-2A389B0A4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755"/>
              <a:ext cx="31" cy="51"/>
            </a:xfrm>
            <a:custGeom>
              <a:avLst/>
              <a:gdLst>
                <a:gd name="T0" fmla="*/ 53 w 14"/>
                <a:gd name="T1" fmla="*/ 12 h 21"/>
                <a:gd name="T2" fmla="*/ 9 w 14"/>
                <a:gd name="T3" fmla="*/ 70 h 21"/>
                <a:gd name="T4" fmla="*/ 35 w 14"/>
                <a:gd name="T5" fmla="*/ 272 h 21"/>
                <a:gd name="T6" fmla="*/ 89 w 14"/>
                <a:gd name="T7" fmla="*/ 289 h 21"/>
                <a:gd name="T8" fmla="*/ 142 w 14"/>
                <a:gd name="T9" fmla="*/ 141 h 21"/>
                <a:gd name="T10" fmla="*/ 53 w 14"/>
                <a:gd name="T11" fmla="*/ 1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5" y="1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0" y="9"/>
                    <a:pt x="0" y="16"/>
                    <a:pt x="3" y="19"/>
                  </a:cubicBezTo>
                  <a:cubicBezTo>
                    <a:pt x="5" y="20"/>
                    <a:pt x="6" y="21"/>
                    <a:pt x="8" y="20"/>
                  </a:cubicBezTo>
                  <a:cubicBezTo>
                    <a:pt x="12" y="19"/>
                    <a:pt x="14" y="15"/>
                    <a:pt x="13" y="10"/>
                  </a:cubicBezTo>
                  <a:cubicBezTo>
                    <a:pt x="12" y="5"/>
                    <a:pt x="9" y="0"/>
                    <a:pt x="5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69" name="Freeform 577">
              <a:extLst>
                <a:ext uri="{FF2B5EF4-FFF2-40B4-BE49-F238E27FC236}">
                  <a16:creationId xmlns:a16="http://schemas.microsoft.com/office/drawing/2014/main" id="{38164290-8118-4643-A1B8-F4EEEC8B9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927"/>
              <a:ext cx="52" cy="86"/>
            </a:xfrm>
            <a:custGeom>
              <a:avLst/>
              <a:gdLst>
                <a:gd name="T0" fmla="*/ 129 w 23"/>
                <a:gd name="T1" fmla="*/ 12 h 35"/>
                <a:gd name="T2" fmla="*/ 129 w 23"/>
                <a:gd name="T3" fmla="*/ 12 h 35"/>
                <a:gd name="T4" fmla="*/ 36 w 23"/>
                <a:gd name="T5" fmla="*/ 295 h 35"/>
                <a:gd name="T6" fmla="*/ 45 w 23"/>
                <a:gd name="T7" fmla="*/ 344 h 35"/>
                <a:gd name="T8" fmla="*/ 118 w 23"/>
                <a:gd name="T9" fmla="*/ 506 h 35"/>
                <a:gd name="T10" fmla="*/ 183 w 23"/>
                <a:gd name="T11" fmla="*/ 477 h 35"/>
                <a:gd name="T12" fmla="*/ 219 w 23"/>
                <a:gd name="T13" fmla="*/ 61 h 35"/>
                <a:gd name="T14" fmla="*/ 129 w 23"/>
                <a:gd name="T15" fmla="*/ 12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"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2" y="4"/>
                    <a:pt x="0" y="13"/>
                    <a:pt x="3" y="20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5" y="28"/>
                    <a:pt x="7" y="33"/>
                    <a:pt x="10" y="34"/>
                  </a:cubicBezTo>
                  <a:cubicBezTo>
                    <a:pt x="12" y="35"/>
                    <a:pt x="14" y="34"/>
                    <a:pt x="16" y="32"/>
                  </a:cubicBezTo>
                  <a:cubicBezTo>
                    <a:pt x="20" y="28"/>
                    <a:pt x="23" y="10"/>
                    <a:pt x="19" y="4"/>
                  </a:cubicBezTo>
                  <a:cubicBezTo>
                    <a:pt x="17" y="1"/>
                    <a:pt x="14" y="0"/>
                    <a:pt x="11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0" name="Freeform 578">
              <a:extLst>
                <a:ext uri="{FF2B5EF4-FFF2-40B4-BE49-F238E27FC236}">
                  <a16:creationId xmlns:a16="http://schemas.microsoft.com/office/drawing/2014/main" id="{10EA1A17-49D5-4FD5-9872-C714AE283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728"/>
              <a:ext cx="50" cy="68"/>
            </a:xfrm>
            <a:custGeom>
              <a:avLst/>
              <a:gdLst>
                <a:gd name="T0" fmla="*/ 130 w 22"/>
                <a:gd name="T1" fmla="*/ 0 h 28"/>
                <a:gd name="T2" fmla="*/ 25 w 22"/>
                <a:gd name="T3" fmla="*/ 100 h 28"/>
                <a:gd name="T4" fmla="*/ 82 w 22"/>
                <a:gd name="T5" fmla="*/ 389 h 28"/>
                <a:gd name="T6" fmla="*/ 155 w 22"/>
                <a:gd name="T7" fmla="*/ 372 h 28"/>
                <a:gd name="T8" fmla="*/ 232 w 22"/>
                <a:gd name="T9" fmla="*/ 58 h 28"/>
                <a:gd name="T10" fmla="*/ 130 w 22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">
                  <a:moveTo>
                    <a:pt x="11" y="0"/>
                  </a:moveTo>
                  <a:cubicBezTo>
                    <a:pt x="6" y="0"/>
                    <a:pt x="3" y="3"/>
                    <a:pt x="2" y="7"/>
                  </a:cubicBezTo>
                  <a:cubicBezTo>
                    <a:pt x="0" y="14"/>
                    <a:pt x="2" y="25"/>
                    <a:pt x="7" y="27"/>
                  </a:cubicBezTo>
                  <a:cubicBezTo>
                    <a:pt x="9" y="28"/>
                    <a:pt x="11" y="28"/>
                    <a:pt x="13" y="26"/>
                  </a:cubicBezTo>
                  <a:cubicBezTo>
                    <a:pt x="18" y="20"/>
                    <a:pt x="22" y="10"/>
                    <a:pt x="20" y="4"/>
                  </a:cubicBezTo>
                  <a:cubicBezTo>
                    <a:pt x="19" y="2"/>
                    <a:pt x="17" y="0"/>
                    <a:pt x="11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1" name="Freeform 579">
              <a:extLst>
                <a:ext uri="{FF2B5EF4-FFF2-40B4-BE49-F238E27FC236}">
                  <a16:creationId xmlns:a16="http://schemas.microsoft.com/office/drawing/2014/main" id="{8E8C4983-BE8B-4AC1-BD0D-B1211D1CF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689"/>
              <a:ext cx="44" cy="39"/>
            </a:xfrm>
            <a:custGeom>
              <a:avLst/>
              <a:gdLst>
                <a:gd name="T0" fmla="*/ 123 w 19"/>
                <a:gd name="T1" fmla="*/ 0 h 16"/>
                <a:gd name="T2" fmla="*/ 123 w 19"/>
                <a:gd name="T3" fmla="*/ 0 h 16"/>
                <a:gd name="T4" fmla="*/ 12 w 19"/>
                <a:gd name="T5" fmla="*/ 71 h 16"/>
                <a:gd name="T6" fmla="*/ 37 w 19"/>
                <a:gd name="T7" fmla="*/ 190 h 16"/>
                <a:gd name="T8" fmla="*/ 151 w 19"/>
                <a:gd name="T9" fmla="*/ 219 h 16"/>
                <a:gd name="T10" fmla="*/ 225 w 19"/>
                <a:gd name="T11" fmla="*/ 90 h 16"/>
                <a:gd name="T12" fmla="*/ 123 w 19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6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3" y="2"/>
                    <a:pt x="1" y="5"/>
                  </a:cubicBezTo>
                  <a:cubicBezTo>
                    <a:pt x="0" y="8"/>
                    <a:pt x="1" y="11"/>
                    <a:pt x="3" y="13"/>
                  </a:cubicBezTo>
                  <a:cubicBezTo>
                    <a:pt x="5" y="16"/>
                    <a:pt x="9" y="16"/>
                    <a:pt x="12" y="15"/>
                  </a:cubicBezTo>
                  <a:cubicBezTo>
                    <a:pt x="16" y="14"/>
                    <a:pt x="19" y="10"/>
                    <a:pt x="18" y="6"/>
                  </a:cubicBezTo>
                  <a:cubicBezTo>
                    <a:pt x="18" y="4"/>
                    <a:pt x="17" y="0"/>
                    <a:pt x="10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2" name="Freeform 580">
              <a:extLst>
                <a:ext uri="{FF2B5EF4-FFF2-40B4-BE49-F238E27FC236}">
                  <a16:creationId xmlns:a16="http://schemas.microsoft.com/office/drawing/2014/main" id="{A7921688-3EEA-4CB8-9B3A-88EA450D0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735"/>
              <a:ext cx="36" cy="44"/>
            </a:xfrm>
            <a:custGeom>
              <a:avLst/>
              <a:gdLst>
                <a:gd name="T0" fmla="*/ 25 w 16"/>
                <a:gd name="T1" fmla="*/ 71 h 18"/>
                <a:gd name="T2" fmla="*/ 11 w 16"/>
                <a:gd name="T3" fmla="*/ 203 h 18"/>
                <a:gd name="T4" fmla="*/ 92 w 16"/>
                <a:gd name="T5" fmla="*/ 264 h 18"/>
                <a:gd name="T6" fmla="*/ 182 w 16"/>
                <a:gd name="T7" fmla="*/ 132 h 18"/>
                <a:gd name="T8" fmla="*/ 117 w 16"/>
                <a:gd name="T9" fmla="*/ 12 h 18"/>
                <a:gd name="T10" fmla="*/ 25 w 16"/>
                <a:gd name="T11" fmla="*/ 7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8">
                  <a:moveTo>
                    <a:pt x="2" y="5"/>
                  </a:moveTo>
                  <a:cubicBezTo>
                    <a:pt x="0" y="8"/>
                    <a:pt x="0" y="12"/>
                    <a:pt x="1" y="14"/>
                  </a:cubicBezTo>
                  <a:cubicBezTo>
                    <a:pt x="2" y="16"/>
                    <a:pt x="4" y="18"/>
                    <a:pt x="8" y="18"/>
                  </a:cubicBezTo>
                  <a:cubicBezTo>
                    <a:pt x="13" y="18"/>
                    <a:pt x="15" y="13"/>
                    <a:pt x="16" y="9"/>
                  </a:cubicBezTo>
                  <a:cubicBezTo>
                    <a:pt x="16" y="5"/>
                    <a:pt x="13" y="1"/>
                    <a:pt x="10" y="1"/>
                  </a:cubicBezTo>
                  <a:cubicBezTo>
                    <a:pt x="7" y="0"/>
                    <a:pt x="4" y="2"/>
                    <a:pt x="2" y="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3" name="Freeform 581">
              <a:extLst>
                <a:ext uri="{FF2B5EF4-FFF2-40B4-BE49-F238E27FC236}">
                  <a16:creationId xmlns:a16="http://schemas.microsoft.com/office/drawing/2014/main" id="{B99C9C02-9630-4DA1-BA9B-8C080D5D7E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6" y="2801"/>
              <a:ext cx="37" cy="39"/>
            </a:xfrm>
            <a:custGeom>
              <a:avLst/>
              <a:gdLst>
                <a:gd name="T0" fmla="*/ 37 w 16"/>
                <a:gd name="T1" fmla="*/ 29 h 16"/>
                <a:gd name="T2" fmla="*/ 28 w 16"/>
                <a:gd name="T3" fmla="*/ 161 h 16"/>
                <a:gd name="T4" fmla="*/ 123 w 16"/>
                <a:gd name="T5" fmla="*/ 232 h 16"/>
                <a:gd name="T6" fmla="*/ 199 w 16"/>
                <a:gd name="T7" fmla="*/ 144 h 16"/>
                <a:gd name="T8" fmla="*/ 199 w 16"/>
                <a:gd name="T9" fmla="*/ 132 h 16"/>
                <a:gd name="T10" fmla="*/ 134 w 16"/>
                <a:gd name="T11" fmla="*/ 12 h 16"/>
                <a:gd name="T12" fmla="*/ 37 w 16"/>
                <a:gd name="T13" fmla="*/ 29 h 16"/>
                <a:gd name="T14" fmla="*/ 134 w 16"/>
                <a:gd name="T15" fmla="*/ 12 h 16"/>
                <a:gd name="T16" fmla="*/ 134 w 16"/>
                <a:gd name="T17" fmla="*/ 12 h 16"/>
                <a:gd name="T18" fmla="*/ 134 w 16"/>
                <a:gd name="T19" fmla="*/ 12 h 16"/>
                <a:gd name="T20" fmla="*/ 134 w 16"/>
                <a:gd name="T21" fmla="*/ 12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6">
                  <a:moveTo>
                    <a:pt x="3" y="2"/>
                  </a:moveTo>
                  <a:cubicBezTo>
                    <a:pt x="1" y="5"/>
                    <a:pt x="0" y="8"/>
                    <a:pt x="2" y="11"/>
                  </a:cubicBezTo>
                  <a:cubicBezTo>
                    <a:pt x="3" y="15"/>
                    <a:pt x="6" y="16"/>
                    <a:pt x="10" y="16"/>
                  </a:cubicBezTo>
                  <a:cubicBezTo>
                    <a:pt x="13" y="16"/>
                    <a:pt x="16" y="13"/>
                    <a:pt x="16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6" y="6"/>
                    <a:pt x="14" y="3"/>
                    <a:pt x="11" y="1"/>
                  </a:cubicBezTo>
                  <a:cubicBezTo>
                    <a:pt x="6" y="0"/>
                    <a:pt x="4" y="1"/>
                    <a:pt x="3" y="2"/>
                  </a:cubicBezTo>
                  <a:close/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4" name="Freeform 582">
              <a:extLst>
                <a:ext uri="{FF2B5EF4-FFF2-40B4-BE49-F238E27FC236}">
                  <a16:creationId xmlns:a16="http://schemas.microsoft.com/office/drawing/2014/main" id="{517B5E69-6527-46CB-9025-4B061D36A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806"/>
              <a:ext cx="41" cy="63"/>
            </a:xfrm>
            <a:custGeom>
              <a:avLst/>
              <a:gdLst>
                <a:gd name="T0" fmla="*/ 109 w 18"/>
                <a:gd name="T1" fmla="*/ 0 h 26"/>
                <a:gd name="T2" fmla="*/ 109 w 18"/>
                <a:gd name="T3" fmla="*/ 0 h 26"/>
                <a:gd name="T4" fmla="*/ 93 w 18"/>
                <a:gd name="T5" fmla="*/ 0 h 26"/>
                <a:gd name="T6" fmla="*/ 93 w 18"/>
                <a:gd name="T7" fmla="*/ 0 h 26"/>
                <a:gd name="T8" fmla="*/ 93 w 18"/>
                <a:gd name="T9" fmla="*/ 12 h 26"/>
                <a:gd name="T10" fmla="*/ 11 w 18"/>
                <a:gd name="T11" fmla="*/ 111 h 26"/>
                <a:gd name="T12" fmla="*/ 0 w 18"/>
                <a:gd name="T13" fmla="*/ 199 h 26"/>
                <a:gd name="T14" fmla="*/ 48 w 18"/>
                <a:gd name="T15" fmla="*/ 330 h 26"/>
                <a:gd name="T16" fmla="*/ 141 w 18"/>
                <a:gd name="T17" fmla="*/ 330 h 26"/>
                <a:gd name="T18" fmla="*/ 187 w 18"/>
                <a:gd name="T19" fmla="*/ 70 h 26"/>
                <a:gd name="T20" fmla="*/ 109 w 18"/>
                <a:gd name="T21" fmla="*/ 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5" y="1"/>
                    <a:pt x="2" y="4"/>
                    <a:pt x="1" y="8"/>
                  </a:cubicBezTo>
                  <a:cubicBezTo>
                    <a:pt x="0" y="10"/>
                    <a:pt x="0" y="12"/>
                    <a:pt x="0" y="14"/>
                  </a:cubicBezTo>
                  <a:cubicBezTo>
                    <a:pt x="0" y="18"/>
                    <a:pt x="1" y="22"/>
                    <a:pt x="4" y="23"/>
                  </a:cubicBezTo>
                  <a:cubicBezTo>
                    <a:pt x="5" y="24"/>
                    <a:pt x="8" y="26"/>
                    <a:pt x="12" y="23"/>
                  </a:cubicBezTo>
                  <a:cubicBezTo>
                    <a:pt x="17" y="19"/>
                    <a:pt x="18" y="10"/>
                    <a:pt x="16" y="5"/>
                  </a:cubicBezTo>
                  <a:cubicBezTo>
                    <a:pt x="15" y="1"/>
                    <a:pt x="12" y="0"/>
                    <a:pt x="9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5" name="Freeform 583">
              <a:extLst>
                <a:ext uri="{FF2B5EF4-FFF2-40B4-BE49-F238E27FC236}">
                  <a16:creationId xmlns:a16="http://schemas.microsoft.com/office/drawing/2014/main" id="{F7466BB0-C04B-473D-B3E3-4412F8088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862"/>
              <a:ext cx="39" cy="43"/>
            </a:xfrm>
            <a:custGeom>
              <a:avLst/>
              <a:gdLst>
                <a:gd name="T0" fmla="*/ 37 w 17"/>
                <a:gd name="T1" fmla="*/ 29 h 18"/>
                <a:gd name="T2" fmla="*/ 25 w 17"/>
                <a:gd name="T3" fmla="*/ 165 h 18"/>
                <a:gd name="T4" fmla="*/ 110 w 17"/>
                <a:gd name="T5" fmla="*/ 246 h 18"/>
                <a:gd name="T6" fmla="*/ 204 w 17"/>
                <a:gd name="T7" fmla="*/ 165 h 18"/>
                <a:gd name="T8" fmla="*/ 204 w 17"/>
                <a:gd name="T9" fmla="*/ 136 h 18"/>
                <a:gd name="T10" fmla="*/ 131 w 17"/>
                <a:gd name="T11" fmla="*/ 29 h 18"/>
                <a:gd name="T12" fmla="*/ 37 w 17"/>
                <a:gd name="T13" fmla="*/ 2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18">
                  <a:moveTo>
                    <a:pt x="3" y="2"/>
                  </a:moveTo>
                  <a:cubicBezTo>
                    <a:pt x="1" y="4"/>
                    <a:pt x="0" y="8"/>
                    <a:pt x="2" y="12"/>
                  </a:cubicBezTo>
                  <a:cubicBezTo>
                    <a:pt x="3" y="15"/>
                    <a:pt x="6" y="18"/>
                    <a:pt x="9" y="18"/>
                  </a:cubicBezTo>
                  <a:cubicBezTo>
                    <a:pt x="13" y="18"/>
                    <a:pt x="16" y="15"/>
                    <a:pt x="17" y="12"/>
                  </a:cubicBezTo>
                  <a:cubicBezTo>
                    <a:pt x="17" y="11"/>
                    <a:pt x="17" y="11"/>
                    <a:pt x="17" y="10"/>
                  </a:cubicBezTo>
                  <a:cubicBezTo>
                    <a:pt x="17" y="7"/>
                    <a:pt x="15" y="4"/>
                    <a:pt x="11" y="2"/>
                  </a:cubicBezTo>
                  <a:cubicBezTo>
                    <a:pt x="7" y="0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6" name="Freeform 584">
              <a:extLst>
                <a:ext uri="{FF2B5EF4-FFF2-40B4-BE49-F238E27FC236}">
                  <a16:creationId xmlns:a16="http://schemas.microsoft.com/office/drawing/2014/main" id="{4883121A-A698-4745-95CD-C9A8F14EE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918"/>
              <a:ext cx="32" cy="39"/>
            </a:xfrm>
            <a:custGeom>
              <a:avLst/>
              <a:gdLst>
                <a:gd name="T0" fmla="*/ 94 w 14"/>
                <a:gd name="T1" fmla="*/ 0 h 16"/>
                <a:gd name="T2" fmla="*/ 94 w 14"/>
                <a:gd name="T3" fmla="*/ 0 h 16"/>
                <a:gd name="T4" fmla="*/ 11 w 14"/>
                <a:gd name="T5" fmla="*/ 119 h 16"/>
                <a:gd name="T6" fmla="*/ 25 w 14"/>
                <a:gd name="T7" fmla="*/ 219 h 16"/>
                <a:gd name="T8" fmla="*/ 94 w 14"/>
                <a:gd name="T9" fmla="*/ 219 h 16"/>
                <a:gd name="T10" fmla="*/ 158 w 14"/>
                <a:gd name="T11" fmla="*/ 59 h 16"/>
                <a:gd name="T12" fmla="*/ 94 w 14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1"/>
                    <a:pt x="2" y="5"/>
                    <a:pt x="1" y="8"/>
                  </a:cubicBezTo>
                  <a:cubicBezTo>
                    <a:pt x="0" y="11"/>
                    <a:pt x="1" y="13"/>
                    <a:pt x="2" y="15"/>
                  </a:cubicBezTo>
                  <a:cubicBezTo>
                    <a:pt x="3" y="15"/>
                    <a:pt x="5" y="16"/>
                    <a:pt x="8" y="15"/>
                  </a:cubicBezTo>
                  <a:cubicBezTo>
                    <a:pt x="12" y="14"/>
                    <a:pt x="14" y="7"/>
                    <a:pt x="13" y="4"/>
                  </a:cubicBezTo>
                  <a:cubicBezTo>
                    <a:pt x="13" y="1"/>
                    <a:pt x="11" y="0"/>
                    <a:pt x="8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7" name="Freeform 585">
              <a:extLst>
                <a:ext uri="{FF2B5EF4-FFF2-40B4-BE49-F238E27FC236}">
                  <a16:creationId xmlns:a16="http://schemas.microsoft.com/office/drawing/2014/main" id="{07F7EBB1-8F68-464B-93EF-CE717E682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453"/>
              <a:ext cx="41" cy="48"/>
            </a:xfrm>
            <a:custGeom>
              <a:avLst/>
              <a:gdLst>
                <a:gd name="T0" fmla="*/ 57 w 18"/>
                <a:gd name="T1" fmla="*/ 41 h 20"/>
                <a:gd name="T2" fmla="*/ 57 w 18"/>
                <a:gd name="T3" fmla="*/ 41 h 20"/>
                <a:gd name="T4" fmla="*/ 36 w 18"/>
                <a:gd name="T5" fmla="*/ 235 h 20"/>
                <a:gd name="T6" fmla="*/ 175 w 18"/>
                <a:gd name="T7" fmla="*/ 206 h 20"/>
                <a:gd name="T8" fmla="*/ 203 w 18"/>
                <a:gd name="T9" fmla="*/ 70 h 20"/>
                <a:gd name="T10" fmla="*/ 141 w 18"/>
                <a:gd name="T11" fmla="*/ 0 h 20"/>
                <a:gd name="T12" fmla="*/ 57 w 18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0" y="9"/>
                    <a:pt x="0" y="15"/>
                    <a:pt x="3" y="17"/>
                  </a:cubicBezTo>
                  <a:cubicBezTo>
                    <a:pt x="6" y="20"/>
                    <a:pt x="11" y="20"/>
                    <a:pt x="15" y="15"/>
                  </a:cubicBezTo>
                  <a:cubicBezTo>
                    <a:pt x="17" y="13"/>
                    <a:pt x="18" y="9"/>
                    <a:pt x="17" y="5"/>
                  </a:cubicBezTo>
                  <a:cubicBezTo>
                    <a:pt x="16" y="3"/>
                    <a:pt x="14" y="0"/>
                    <a:pt x="12" y="0"/>
                  </a:cubicBezTo>
                  <a:cubicBezTo>
                    <a:pt x="10" y="0"/>
                    <a:pt x="8" y="0"/>
                    <a:pt x="5" y="3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8" name="Freeform 586">
              <a:extLst>
                <a:ext uri="{FF2B5EF4-FFF2-40B4-BE49-F238E27FC236}">
                  <a16:creationId xmlns:a16="http://schemas.microsoft.com/office/drawing/2014/main" id="{E7295FB3-58D2-4180-89D3-80DA3FE74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436"/>
              <a:ext cx="30" cy="36"/>
            </a:xfrm>
            <a:custGeom>
              <a:avLst/>
              <a:gdLst>
                <a:gd name="T0" fmla="*/ 85 w 13"/>
                <a:gd name="T1" fmla="*/ 0 h 15"/>
                <a:gd name="T2" fmla="*/ 12 w 13"/>
                <a:gd name="T3" fmla="*/ 70 h 15"/>
                <a:gd name="T4" fmla="*/ 12 w 13"/>
                <a:gd name="T5" fmla="*/ 70 h 15"/>
                <a:gd name="T6" fmla="*/ 12 w 13"/>
                <a:gd name="T7" fmla="*/ 70 h 15"/>
                <a:gd name="T8" fmla="*/ 0 w 13"/>
                <a:gd name="T9" fmla="*/ 127 h 15"/>
                <a:gd name="T10" fmla="*/ 37 w 13"/>
                <a:gd name="T11" fmla="*/ 197 h 15"/>
                <a:gd name="T12" fmla="*/ 150 w 13"/>
                <a:gd name="T13" fmla="*/ 127 h 15"/>
                <a:gd name="T14" fmla="*/ 150 w 13"/>
                <a:gd name="T15" fmla="*/ 29 h 15"/>
                <a:gd name="T16" fmla="*/ 85 w 1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5">
                  <a:moveTo>
                    <a:pt x="7" y="0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12"/>
                    <a:pt x="1" y="13"/>
                    <a:pt x="3" y="14"/>
                  </a:cubicBezTo>
                  <a:cubicBezTo>
                    <a:pt x="6" y="15"/>
                    <a:pt x="9" y="14"/>
                    <a:pt x="12" y="9"/>
                  </a:cubicBezTo>
                  <a:cubicBezTo>
                    <a:pt x="13" y="6"/>
                    <a:pt x="12" y="3"/>
                    <a:pt x="12" y="2"/>
                  </a:cubicBezTo>
                  <a:cubicBezTo>
                    <a:pt x="11" y="1"/>
                    <a:pt x="9" y="0"/>
                    <a:pt x="7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9" name="Freeform 587">
              <a:extLst>
                <a:ext uri="{FF2B5EF4-FFF2-40B4-BE49-F238E27FC236}">
                  <a16:creationId xmlns:a16="http://schemas.microsoft.com/office/drawing/2014/main" id="{493C3246-CA6D-46C1-9591-3AB2FA7786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2" y="3387"/>
              <a:ext cx="50" cy="63"/>
            </a:xfrm>
            <a:custGeom>
              <a:avLst/>
              <a:gdLst>
                <a:gd name="T0" fmla="*/ 73 w 22"/>
                <a:gd name="T1" fmla="*/ 87 h 26"/>
                <a:gd name="T2" fmla="*/ 25 w 22"/>
                <a:gd name="T3" fmla="*/ 310 h 26"/>
                <a:gd name="T4" fmla="*/ 139 w 22"/>
                <a:gd name="T5" fmla="*/ 371 h 26"/>
                <a:gd name="T6" fmla="*/ 259 w 22"/>
                <a:gd name="T7" fmla="*/ 158 h 26"/>
                <a:gd name="T8" fmla="*/ 259 w 22"/>
                <a:gd name="T9" fmla="*/ 141 h 26"/>
                <a:gd name="T10" fmla="*/ 186 w 22"/>
                <a:gd name="T11" fmla="*/ 12 h 26"/>
                <a:gd name="T12" fmla="*/ 73 w 22"/>
                <a:gd name="T13" fmla="*/ 87 h 26"/>
                <a:gd name="T14" fmla="*/ 139 w 22"/>
                <a:gd name="T15" fmla="*/ 371 h 26"/>
                <a:gd name="T16" fmla="*/ 139 w 22"/>
                <a:gd name="T17" fmla="*/ 371 h 26"/>
                <a:gd name="T18" fmla="*/ 155 w 22"/>
                <a:gd name="T19" fmla="*/ 371 h 26"/>
                <a:gd name="T20" fmla="*/ 139 w 22"/>
                <a:gd name="T21" fmla="*/ 371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6">
                  <a:moveTo>
                    <a:pt x="6" y="6"/>
                  </a:moveTo>
                  <a:cubicBezTo>
                    <a:pt x="2" y="11"/>
                    <a:pt x="0" y="18"/>
                    <a:pt x="2" y="22"/>
                  </a:cubicBezTo>
                  <a:cubicBezTo>
                    <a:pt x="4" y="24"/>
                    <a:pt x="6" y="26"/>
                    <a:pt x="12" y="26"/>
                  </a:cubicBezTo>
                  <a:cubicBezTo>
                    <a:pt x="17" y="25"/>
                    <a:pt x="21" y="18"/>
                    <a:pt x="22" y="11"/>
                  </a:cubicBezTo>
                  <a:cubicBezTo>
                    <a:pt x="22" y="11"/>
                    <a:pt x="22" y="10"/>
                    <a:pt x="22" y="10"/>
                  </a:cubicBezTo>
                  <a:cubicBezTo>
                    <a:pt x="22" y="5"/>
                    <a:pt x="19" y="2"/>
                    <a:pt x="16" y="1"/>
                  </a:cubicBezTo>
                  <a:cubicBezTo>
                    <a:pt x="12" y="0"/>
                    <a:pt x="9" y="2"/>
                    <a:pt x="6" y="6"/>
                  </a:cubicBezTo>
                  <a:close/>
                  <a:moveTo>
                    <a:pt x="12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3" y="26"/>
                    <a:pt x="13" y="26"/>
                  </a:cubicBezTo>
                  <a:cubicBezTo>
                    <a:pt x="13" y="26"/>
                    <a:pt x="12" y="26"/>
                    <a:pt x="12" y="26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0" name="Freeform 588">
              <a:extLst>
                <a:ext uri="{FF2B5EF4-FFF2-40B4-BE49-F238E27FC236}">
                  <a16:creationId xmlns:a16="http://schemas.microsoft.com/office/drawing/2014/main" id="{B9390C8F-35CC-41B1-8B1C-92C27C8A8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489"/>
              <a:ext cx="53" cy="49"/>
            </a:xfrm>
            <a:custGeom>
              <a:avLst/>
              <a:gdLst>
                <a:gd name="T0" fmla="*/ 37 w 23"/>
                <a:gd name="T1" fmla="*/ 71 h 20"/>
                <a:gd name="T2" fmla="*/ 28 w 23"/>
                <a:gd name="T3" fmla="*/ 223 h 20"/>
                <a:gd name="T4" fmla="*/ 187 w 23"/>
                <a:gd name="T5" fmla="*/ 265 h 20"/>
                <a:gd name="T6" fmla="*/ 281 w 23"/>
                <a:gd name="T7" fmla="*/ 132 h 20"/>
                <a:gd name="T8" fmla="*/ 196 w 23"/>
                <a:gd name="T9" fmla="*/ 29 h 20"/>
                <a:gd name="T10" fmla="*/ 196 w 23"/>
                <a:gd name="T11" fmla="*/ 29 h 20"/>
                <a:gd name="T12" fmla="*/ 37 w 23"/>
                <a:gd name="T13" fmla="*/ 7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0">
                  <a:moveTo>
                    <a:pt x="3" y="5"/>
                  </a:moveTo>
                  <a:cubicBezTo>
                    <a:pt x="0" y="8"/>
                    <a:pt x="0" y="12"/>
                    <a:pt x="2" y="15"/>
                  </a:cubicBezTo>
                  <a:cubicBezTo>
                    <a:pt x="3" y="17"/>
                    <a:pt x="7" y="20"/>
                    <a:pt x="15" y="18"/>
                  </a:cubicBezTo>
                  <a:cubicBezTo>
                    <a:pt x="19" y="17"/>
                    <a:pt x="23" y="13"/>
                    <a:pt x="23" y="9"/>
                  </a:cubicBezTo>
                  <a:cubicBezTo>
                    <a:pt x="23" y="7"/>
                    <a:pt x="22" y="4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0" y="0"/>
                    <a:pt x="5" y="1"/>
                    <a:pt x="3" y="5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589">
              <a:extLst>
                <a:ext uri="{FF2B5EF4-FFF2-40B4-BE49-F238E27FC236}">
                  <a16:creationId xmlns:a16="http://schemas.microsoft.com/office/drawing/2014/main" id="{EAB065E2-4792-4C1C-A59E-20773153ED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0" y="3399"/>
              <a:ext cx="41" cy="44"/>
            </a:xfrm>
            <a:custGeom>
              <a:avLst/>
              <a:gdLst>
                <a:gd name="T0" fmla="*/ 11 w 18"/>
                <a:gd name="T1" fmla="*/ 59 h 18"/>
                <a:gd name="T2" fmla="*/ 0 w 18"/>
                <a:gd name="T3" fmla="*/ 103 h 18"/>
                <a:gd name="T4" fmla="*/ 0 w 18"/>
                <a:gd name="T5" fmla="*/ 132 h 18"/>
                <a:gd name="T6" fmla="*/ 109 w 18"/>
                <a:gd name="T7" fmla="*/ 252 h 18"/>
                <a:gd name="T8" fmla="*/ 187 w 18"/>
                <a:gd name="T9" fmla="*/ 191 h 18"/>
                <a:gd name="T10" fmla="*/ 166 w 18"/>
                <a:gd name="T11" fmla="*/ 59 h 18"/>
                <a:gd name="T12" fmla="*/ 11 w 18"/>
                <a:gd name="T13" fmla="*/ 59 h 18"/>
                <a:gd name="T14" fmla="*/ 11 w 18"/>
                <a:gd name="T15" fmla="*/ 59 h 18"/>
                <a:gd name="T16" fmla="*/ 11 w 18"/>
                <a:gd name="T17" fmla="*/ 59 h 18"/>
                <a:gd name="T18" fmla="*/ 11 w 18"/>
                <a:gd name="T19" fmla="*/ 5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8">
                  <a:moveTo>
                    <a:pt x="1" y="4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1" y="13"/>
                    <a:pt x="5" y="17"/>
                    <a:pt x="9" y="17"/>
                  </a:cubicBezTo>
                  <a:cubicBezTo>
                    <a:pt x="11" y="18"/>
                    <a:pt x="14" y="17"/>
                    <a:pt x="16" y="13"/>
                  </a:cubicBezTo>
                  <a:cubicBezTo>
                    <a:pt x="18" y="10"/>
                    <a:pt x="18" y="6"/>
                    <a:pt x="14" y="4"/>
                  </a:cubicBezTo>
                  <a:cubicBezTo>
                    <a:pt x="11" y="1"/>
                    <a:pt x="5" y="0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590">
              <a:extLst>
                <a:ext uri="{FF2B5EF4-FFF2-40B4-BE49-F238E27FC236}">
                  <a16:creationId xmlns:a16="http://schemas.microsoft.com/office/drawing/2014/main" id="{F1F54ACF-E1CB-4F58-991E-5A2D890555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2" y="3334"/>
              <a:ext cx="43" cy="63"/>
            </a:xfrm>
            <a:custGeom>
              <a:avLst/>
              <a:gdLst>
                <a:gd name="T0" fmla="*/ 72 w 19"/>
                <a:gd name="T1" fmla="*/ 12 h 26"/>
                <a:gd name="T2" fmla="*/ 36 w 19"/>
                <a:gd name="T3" fmla="*/ 281 h 26"/>
                <a:gd name="T4" fmla="*/ 163 w 19"/>
                <a:gd name="T5" fmla="*/ 342 h 26"/>
                <a:gd name="T6" fmla="*/ 220 w 19"/>
                <a:gd name="T7" fmla="*/ 269 h 26"/>
                <a:gd name="T8" fmla="*/ 220 w 19"/>
                <a:gd name="T9" fmla="*/ 240 h 26"/>
                <a:gd name="T10" fmla="*/ 138 w 19"/>
                <a:gd name="T11" fmla="*/ 29 h 26"/>
                <a:gd name="T12" fmla="*/ 72 w 19"/>
                <a:gd name="T13" fmla="*/ 12 h 26"/>
                <a:gd name="T14" fmla="*/ 163 w 19"/>
                <a:gd name="T15" fmla="*/ 342 h 26"/>
                <a:gd name="T16" fmla="*/ 163 w 19"/>
                <a:gd name="T17" fmla="*/ 342 h 26"/>
                <a:gd name="T18" fmla="*/ 163 w 19"/>
                <a:gd name="T19" fmla="*/ 342 h 26"/>
                <a:gd name="T20" fmla="*/ 163 w 19"/>
                <a:gd name="T21" fmla="*/ 342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6">
                  <a:moveTo>
                    <a:pt x="6" y="1"/>
                  </a:moveTo>
                  <a:cubicBezTo>
                    <a:pt x="2" y="4"/>
                    <a:pt x="0" y="13"/>
                    <a:pt x="3" y="20"/>
                  </a:cubicBezTo>
                  <a:cubicBezTo>
                    <a:pt x="5" y="24"/>
                    <a:pt x="9" y="26"/>
                    <a:pt x="14" y="24"/>
                  </a:cubicBezTo>
                  <a:cubicBezTo>
                    <a:pt x="17" y="24"/>
                    <a:pt x="18" y="22"/>
                    <a:pt x="19" y="19"/>
                  </a:cubicBezTo>
                  <a:cubicBezTo>
                    <a:pt x="19" y="18"/>
                    <a:pt x="19" y="18"/>
                    <a:pt x="19" y="17"/>
                  </a:cubicBezTo>
                  <a:cubicBezTo>
                    <a:pt x="19" y="12"/>
                    <a:pt x="15" y="4"/>
                    <a:pt x="12" y="2"/>
                  </a:cubicBezTo>
                  <a:cubicBezTo>
                    <a:pt x="9" y="0"/>
                    <a:pt x="7" y="1"/>
                    <a:pt x="6" y="1"/>
                  </a:cubicBezTo>
                  <a:close/>
                  <a:moveTo>
                    <a:pt x="14" y="24"/>
                  </a:move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591">
              <a:extLst>
                <a:ext uri="{FF2B5EF4-FFF2-40B4-BE49-F238E27FC236}">
                  <a16:creationId xmlns:a16="http://schemas.microsoft.com/office/drawing/2014/main" id="{6CC81C7B-DAA0-4CA8-AC1A-4077480D44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0" y="3356"/>
              <a:ext cx="50" cy="65"/>
            </a:xfrm>
            <a:custGeom>
              <a:avLst/>
              <a:gdLst>
                <a:gd name="T0" fmla="*/ 45 w 22"/>
                <a:gd name="T1" fmla="*/ 29 h 27"/>
                <a:gd name="T2" fmla="*/ 0 w 22"/>
                <a:gd name="T3" fmla="*/ 128 h 27"/>
                <a:gd name="T4" fmla="*/ 0 w 22"/>
                <a:gd name="T5" fmla="*/ 181 h 27"/>
                <a:gd name="T6" fmla="*/ 202 w 22"/>
                <a:gd name="T7" fmla="*/ 347 h 27"/>
                <a:gd name="T8" fmla="*/ 248 w 22"/>
                <a:gd name="T9" fmla="*/ 267 h 27"/>
                <a:gd name="T10" fmla="*/ 166 w 22"/>
                <a:gd name="T11" fmla="*/ 41 h 27"/>
                <a:gd name="T12" fmla="*/ 45 w 22"/>
                <a:gd name="T13" fmla="*/ 29 h 27"/>
                <a:gd name="T14" fmla="*/ 45 w 22"/>
                <a:gd name="T15" fmla="*/ 29 h 27"/>
                <a:gd name="T16" fmla="*/ 45 w 22"/>
                <a:gd name="T17" fmla="*/ 29 h 27"/>
                <a:gd name="T18" fmla="*/ 57 w 22"/>
                <a:gd name="T19" fmla="*/ 29 h 27"/>
                <a:gd name="T20" fmla="*/ 45 w 22"/>
                <a:gd name="T21" fmla="*/ 29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7">
                  <a:moveTo>
                    <a:pt x="4" y="2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10"/>
                    <a:pt x="0" y="12"/>
                    <a:pt x="0" y="13"/>
                  </a:cubicBezTo>
                  <a:cubicBezTo>
                    <a:pt x="3" y="20"/>
                    <a:pt x="12" y="27"/>
                    <a:pt x="17" y="25"/>
                  </a:cubicBezTo>
                  <a:cubicBezTo>
                    <a:pt x="20" y="24"/>
                    <a:pt x="21" y="22"/>
                    <a:pt x="21" y="19"/>
                  </a:cubicBezTo>
                  <a:cubicBezTo>
                    <a:pt x="22" y="14"/>
                    <a:pt x="19" y="6"/>
                    <a:pt x="14" y="3"/>
                  </a:cubicBezTo>
                  <a:cubicBezTo>
                    <a:pt x="11" y="1"/>
                    <a:pt x="7" y="0"/>
                    <a:pt x="4" y="2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592">
              <a:extLst>
                <a:ext uri="{FF2B5EF4-FFF2-40B4-BE49-F238E27FC236}">
                  <a16:creationId xmlns:a16="http://schemas.microsoft.com/office/drawing/2014/main" id="{C8FAF977-893D-4E4C-89F5-096680B65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319"/>
              <a:ext cx="32" cy="32"/>
            </a:xfrm>
            <a:custGeom>
              <a:avLst/>
              <a:gdLst>
                <a:gd name="T0" fmla="*/ 73 w 14"/>
                <a:gd name="T1" fmla="*/ 0 h 13"/>
                <a:gd name="T2" fmla="*/ 11 w 14"/>
                <a:gd name="T3" fmla="*/ 42 h 13"/>
                <a:gd name="T4" fmla="*/ 25 w 14"/>
                <a:gd name="T5" fmla="*/ 153 h 13"/>
                <a:gd name="T6" fmla="*/ 94 w 14"/>
                <a:gd name="T7" fmla="*/ 194 h 13"/>
                <a:gd name="T8" fmla="*/ 167 w 14"/>
                <a:gd name="T9" fmla="*/ 91 h 13"/>
                <a:gd name="T10" fmla="*/ 73 w 14"/>
                <a:gd name="T11" fmla="*/ 0 h 13"/>
                <a:gd name="T12" fmla="*/ 73 w 1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6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8"/>
                    <a:pt x="2" y="10"/>
                  </a:cubicBezTo>
                  <a:cubicBezTo>
                    <a:pt x="3" y="12"/>
                    <a:pt x="5" y="13"/>
                    <a:pt x="8" y="13"/>
                  </a:cubicBezTo>
                  <a:cubicBezTo>
                    <a:pt x="12" y="12"/>
                    <a:pt x="14" y="9"/>
                    <a:pt x="14" y="6"/>
                  </a:cubicBezTo>
                  <a:cubicBezTo>
                    <a:pt x="13" y="3"/>
                    <a:pt x="11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593">
              <a:extLst>
                <a:ext uri="{FF2B5EF4-FFF2-40B4-BE49-F238E27FC236}">
                  <a16:creationId xmlns:a16="http://schemas.microsoft.com/office/drawing/2014/main" id="{D9C5DF4B-E72A-46BE-B118-AB9E3A7E5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419"/>
              <a:ext cx="36" cy="39"/>
            </a:xfrm>
            <a:custGeom>
              <a:avLst/>
              <a:gdLst>
                <a:gd name="T0" fmla="*/ 56 w 16"/>
                <a:gd name="T1" fmla="*/ 29 h 16"/>
                <a:gd name="T2" fmla="*/ 0 w 16"/>
                <a:gd name="T3" fmla="*/ 132 h 16"/>
                <a:gd name="T4" fmla="*/ 0 w 16"/>
                <a:gd name="T5" fmla="*/ 132 h 16"/>
                <a:gd name="T6" fmla="*/ 36 w 16"/>
                <a:gd name="T7" fmla="*/ 202 h 16"/>
                <a:gd name="T8" fmla="*/ 117 w 16"/>
                <a:gd name="T9" fmla="*/ 219 h 16"/>
                <a:gd name="T10" fmla="*/ 173 w 16"/>
                <a:gd name="T11" fmla="*/ 144 h 16"/>
                <a:gd name="T12" fmla="*/ 146 w 16"/>
                <a:gd name="T13" fmla="*/ 29 h 16"/>
                <a:gd name="T14" fmla="*/ 56 w 16"/>
                <a:gd name="T15" fmla="*/ 29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6">
                  <a:moveTo>
                    <a:pt x="5" y="2"/>
                  </a:moveTo>
                  <a:cubicBezTo>
                    <a:pt x="2" y="4"/>
                    <a:pt x="0" y="6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1" y="13"/>
                    <a:pt x="3" y="14"/>
                  </a:cubicBezTo>
                  <a:cubicBezTo>
                    <a:pt x="6" y="16"/>
                    <a:pt x="9" y="15"/>
                    <a:pt x="10" y="15"/>
                  </a:cubicBezTo>
                  <a:cubicBezTo>
                    <a:pt x="12" y="14"/>
                    <a:pt x="14" y="12"/>
                    <a:pt x="15" y="10"/>
                  </a:cubicBezTo>
                  <a:cubicBezTo>
                    <a:pt x="16" y="7"/>
                    <a:pt x="15" y="4"/>
                    <a:pt x="13" y="2"/>
                  </a:cubicBezTo>
                  <a:cubicBezTo>
                    <a:pt x="11" y="0"/>
                    <a:pt x="8" y="0"/>
                    <a:pt x="5" y="2"/>
                  </a:cubicBezTo>
                  <a:close/>
                </a:path>
              </a:pathLst>
            </a:custGeom>
            <a:solidFill>
              <a:srgbClr val="C4E7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594">
              <a:extLst>
                <a:ext uri="{FF2B5EF4-FFF2-40B4-BE49-F238E27FC236}">
                  <a16:creationId xmlns:a16="http://schemas.microsoft.com/office/drawing/2014/main" id="{EDCEE208-3C52-497F-ADDC-A06474996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411"/>
              <a:ext cx="23" cy="22"/>
            </a:xfrm>
            <a:custGeom>
              <a:avLst/>
              <a:gdLst>
                <a:gd name="T0" fmla="*/ 12 w 10"/>
                <a:gd name="T1" fmla="*/ 12 h 9"/>
                <a:gd name="T2" fmla="*/ 94 w 10"/>
                <a:gd name="T3" fmla="*/ 29 h 9"/>
                <a:gd name="T4" fmla="*/ 110 w 10"/>
                <a:gd name="T5" fmla="*/ 90 h 9"/>
                <a:gd name="T6" fmla="*/ 64 w 10"/>
                <a:gd name="T7" fmla="*/ 120 h 9"/>
                <a:gd name="T8" fmla="*/ 0 w 10"/>
                <a:gd name="T9" fmla="*/ 59 h 9"/>
                <a:gd name="T10" fmla="*/ 12 w 10"/>
                <a:gd name="T11" fmla="*/ 12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9">
                  <a:moveTo>
                    <a:pt x="1" y="1"/>
                  </a:moveTo>
                  <a:cubicBezTo>
                    <a:pt x="4" y="0"/>
                    <a:pt x="6" y="1"/>
                    <a:pt x="8" y="2"/>
                  </a:cubicBezTo>
                  <a:cubicBezTo>
                    <a:pt x="9" y="3"/>
                    <a:pt x="10" y="4"/>
                    <a:pt x="9" y="6"/>
                  </a:cubicBezTo>
                  <a:cubicBezTo>
                    <a:pt x="7" y="9"/>
                    <a:pt x="6" y="9"/>
                    <a:pt x="5" y="8"/>
                  </a:cubicBezTo>
                  <a:cubicBezTo>
                    <a:pt x="3" y="7"/>
                    <a:pt x="1" y="5"/>
                    <a:pt x="0" y="4"/>
                  </a:cubicBezTo>
                  <a:cubicBezTo>
                    <a:pt x="0" y="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595">
              <a:extLst>
                <a:ext uri="{FF2B5EF4-FFF2-40B4-BE49-F238E27FC236}">
                  <a16:creationId xmlns:a16="http://schemas.microsoft.com/office/drawing/2014/main" id="{0F42B381-B6E3-4852-B11A-1FB8FDCC8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343"/>
              <a:ext cx="23" cy="42"/>
            </a:xfrm>
            <a:custGeom>
              <a:avLst/>
              <a:gdLst>
                <a:gd name="T0" fmla="*/ 28 w 10"/>
                <a:gd name="T1" fmla="*/ 212 h 17"/>
                <a:gd name="T2" fmla="*/ 28 w 10"/>
                <a:gd name="T3" fmla="*/ 42 h 17"/>
                <a:gd name="T4" fmla="*/ 74 w 10"/>
                <a:gd name="T5" fmla="*/ 30 h 17"/>
                <a:gd name="T6" fmla="*/ 122 w 10"/>
                <a:gd name="T7" fmla="*/ 212 h 17"/>
                <a:gd name="T8" fmla="*/ 94 w 10"/>
                <a:gd name="T9" fmla="*/ 257 h 17"/>
                <a:gd name="T10" fmla="*/ 94 w 10"/>
                <a:gd name="T11" fmla="*/ 257 h 17"/>
                <a:gd name="T12" fmla="*/ 28 w 10"/>
                <a:gd name="T13" fmla="*/ 21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17">
                  <a:moveTo>
                    <a:pt x="2" y="14"/>
                  </a:moveTo>
                  <a:cubicBezTo>
                    <a:pt x="0" y="11"/>
                    <a:pt x="1" y="6"/>
                    <a:pt x="2" y="3"/>
                  </a:cubicBezTo>
                  <a:cubicBezTo>
                    <a:pt x="3" y="0"/>
                    <a:pt x="5" y="2"/>
                    <a:pt x="6" y="2"/>
                  </a:cubicBezTo>
                  <a:cubicBezTo>
                    <a:pt x="8" y="5"/>
                    <a:pt x="10" y="11"/>
                    <a:pt x="10" y="14"/>
                  </a:cubicBezTo>
                  <a:cubicBezTo>
                    <a:pt x="9" y="16"/>
                    <a:pt x="9" y="16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5" y="17"/>
                    <a:pt x="3" y="17"/>
                    <a:pt x="2" y="1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596">
              <a:extLst>
                <a:ext uri="{FF2B5EF4-FFF2-40B4-BE49-F238E27FC236}">
                  <a16:creationId xmlns:a16="http://schemas.microsoft.com/office/drawing/2014/main" id="{6AEE88FF-890A-4B29-BE4A-69995B364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368"/>
              <a:ext cx="34" cy="41"/>
            </a:xfrm>
            <a:custGeom>
              <a:avLst/>
              <a:gdLst>
                <a:gd name="T0" fmla="*/ 11 w 15"/>
                <a:gd name="T1" fmla="*/ 99 h 17"/>
                <a:gd name="T2" fmla="*/ 36 w 15"/>
                <a:gd name="T3" fmla="*/ 12 h 17"/>
                <a:gd name="T4" fmla="*/ 36 w 15"/>
                <a:gd name="T5" fmla="*/ 12 h 17"/>
                <a:gd name="T6" fmla="*/ 102 w 15"/>
                <a:gd name="T7" fmla="*/ 12 h 17"/>
                <a:gd name="T8" fmla="*/ 175 w 15"/>
                <a:gd name="T9" fmla="*/ 198 h 17"/>
                <a:gd name="T10" fmla="*/ 150 w 15"/>
                <a:gd name="T11" fmla="*/ 239 h 17"/>
                <a:gd name="T12" fmla="*/ 11 w 15"/>
                <a:gd name="T13" fmla="*/ 99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7">
                  <a:moveTo>
                    <a:pt x="1" y="7"/>
                  </a:moveTo>
                  <a:cubicBezTo>
                    <a:pt x="0" y="3"/>
                    <a:pt x="2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0"/>
                    <a:pt x="7" y="0"/>
                    <a:pt x="9" y="1"/>
                  </a:cubicBezTo>
                  <a:cubicBezTo>
                    <a:pt x="12" y="3"/>
                    <a:pt x="15" y="10"/>
                    <a:pt x="15" y="14"/>
                  </a:cubicBezTo>
                  <a:cubicBezTo>
                    <a:pt x="14" y="16"/>
                    <a:pt x="13" y="16"/>
                    <a:pt x="13" y="17"/>
                  </a:cubicBezTo>
                  <a:cubicBezTo>
                    <a:pt x="11" y="17"/>
                    <a:pt x="3" y="12"/>
                    <a:pt x="1" y="7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Freeform 597">
              <a:extLst>
                <a:ext uri="{FF2B5EF4-FFF2-40B4-BE49-F238E27FC236}">
                  <a16:creationId xmlns:a16="http://schemas.microsoft.com/office/drawing/2014/main" id="{44D443D8-BDA9-4D45-94E5-98CF570A7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429"/>
              <a:ext cx="18" cy="17"/>
            </a:xfrm>
            <a:custGeom>
              <a:avLst/>
              <a:gdLst>
                <a:gd name="T0" fmla="*/ 11 w 8"/>
                <a:gd name="T1" fmla="*/ 100 h 7"/>
                <a:gd name="T2" fmla="*/ 0 w 8"/>
                <a:gd name="T3" fmla="*/ 70 h 7"/>
                <a:gd name="T4" fmla="*/ 36 w 8"/>
                <a:gd name="T5" fmla="*/ 29 h 7"/>
                <a:gd name="T6" fmla="*/ 36 w 8"/>
                <a:gd name="T7" fmla="*/ 12 h 7"/>
                <a:gd name="T8" fmla="*/ 72 w 8"/>
                <a:gd name="T9" fmla="*/ 12 h 7"/>
                <a:gd name="T10" fmla="*/ 81 w 8"/>
                <a:gd name="T11" fmla="*/ 58 h 7"/>
                <a:gd name="T12" fmla="*/ 56 w 8"/>
                <a:gd name="T13" fmla="*/ 100 h 7"/>
                <a:gd name="T14" fmla="*/ 11 w 8"/>
                <a:gd name="T15" fmla="*/ 10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7">
                  <a:moveTo>
                    <a:pt x="1" y="7"/>
                  </a:move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1" y="3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5" y="1"/>
                    <a:pt x="6" y="0"/>
                    <a:pt x="6" y="1"/>
                  </a:cubicBezTo>
                  <a:cubicBezTo>
                    <a:pt x="7" y="2"/>
                    <a:pt x="8" y="3"/>
                    <a:pt x="7" y="4"/>
                  </a:cubicBezTo>
                  <a:cubicBezTo>
                    <a:pt x="7" y="5"/>
                    <a:pt x="6" y="7"/>
                    <a:pt x="5" y="7"/>
                  </a:cubicBezTo>
                  <a:cubicBezTo>
                    <a:pt x="4" y="7"/>
                    <a:pt x="3" y="7"/>
                    <a:pt x="1" y="7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0" name="Freeform 598">
              <a:extLst>
                <a:ext uri="{FF2B5EF4-FFF2-40B4-BE49-F238E27FC236}">
                  <a16:creationId xmlns:a16="http://schemas.microsoft.com/office/drawing/2014/main" id="{FEE27DCC-4A66-4D37-A9F9-AD8E832CB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342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599">
              <a:extLst>
                <a:ext uri="{FF2B5EF4-FFF2-40B4-BE49-F238E27FC236}">
                  <a16:creationId xmlns:a16="http://schemas.microsoft.com/office/drawing/2014/main" id="{67958FCC-93C3-4331-8398-1E0C351D3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3463"/>
              <a:ext cx="20" cy="29"/>
            </a:xfrm>
            <a:custGeom>
              <a:avLst/>
              <a:gdLst>
                <a:gd name="T0" fmla="*/ 64 w 9"/>
                <a:gd name="T1" fmla="*/ 0 h 12"/>
                <a:gd name="T2" fmla="*/ 89 w 9"/>
                <a:gd name="T3" fmla="*/ 41 h 12"/>
                <a:gd name="T4" fmla="*/ 80 w 9"/>
                <a:gd name="T5" fmla="*/ 111 h 12"/>
                <a:gd name="T6" fmla="*/ 9 w 9"/>
                <a:gd name="T7" fmla="*/ 140 h 12"/>
                <a:gd name="T8" fmla="*/ 0 w 9"/>
                <a:gd name="T9" fmla="*/ 111 h 12"/>
                <a:gd name="T10" fmla="*/ 36 w 9"/>
                <a:gd name="T11" fmla="*/ 12 h 12"/>
                <a:gd name="T12" fmla="*/ 64 w 9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12">
                  <a:moveTo>
                    <a:pt x="6" y="0"/>
                  </a:moveTo>
                  <a:cubicBezTo>
                    <a:pt x="7" y="0"/>
                    <a:pt x="8" y="1"/>
                    <a:pt x="8" y="3"/>
                  </a:cubicBezTo>
                  <a:cubicBezTo>
                    <a:pt x="9" y="4"/>
                    <a:pt x="9" y="7"/>
                    <a:pt x="7" y="8"/>
                  </a:cubicBezTo>
                  <a:cubicBezTo>
                    <a:pt x="5" y="11"/>
                    <a:pt x="2" y="12"/>
                    <a:pt x="1" y="10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0" y="6"/>
                    <a:pt x="1" y="4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Freeform 600">
              <a:extLst>
                <a:ext uri="{FF2B5EF4-FFF2-40B4-BE49-F238E27FC236}">
                  <a16:creationId xmlns:a16="http://schemas.microsoft.com/office/drawing/2014/main" id="{5BA0701B-DF22-44AC-B750-00DDB5445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3446"/>
              <a:ext cx="12" cy="14"/>
            </a:xfrm>
            <a:custGeom>
              <a:avLst/>
              <a:gdLst>
                <a:gd name="T0" fmla="*/ 41 w 5"/>
                <a:gd name="T1" fmla="*/ 0 h 6"/>
                <a:gd name="T2" fmla="*/ 58 w 5"/>
                <a:gd name="T3" fmla="*/ 12 h 6"/>
                <a:gd name="T4" fmla="*/ 58 w 5"/>
                <a:gd name="T5" fmla="*/ 49 h 6"/>
                <a:gd name="T6" fmla="*/ 12 w 5"/>
                <a:gd name="T7" fmla="*/ 77 h 6"/>
                <a:gd name="T8" fmla="*/ 0 w 5"/>
                <a:gd name="T9" fmla="*/ 65 h 6"/>
                <a:gd name="T10" fmla="*/ 12 w 5"/>
                <a:gd name="T11" fmla="*/ 37 h 6"/>
                <a:gd name="T12" fmla="*/ 41 w 5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4" y="0"/>
                    <a:pt x="4" y="0"/>
                    <a:pt x="4" y="1"/>
                  </a:cubicBezTo>
                  <a:cubicBezTo>
                    <a:pt x="5" y="1"/>
                    <a:pt x="5" y="2"/>
                    <a:pt x="4" y="4"/>
                  </a:cubicBezTo>
                  <a:cubicBezTo>
                    <a:pt x="3" y="6"/>
                    <a:pt x="1" y="6"/>
                    <a:pt x="1" y="6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0" y="4"/>
                    <a:pt x="0" y="4"/>
                    <a:pt x="1" y="3"/>
                  </a:cubicBezTo>
                  <a:cubicBezTo>
                    <a:pt x="1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3" name="Freeform 601">
              <a:extLst>
                <a:ext uri="{FF2B5EF4-FFF2-40B4-BE49-F238E27FC236}">
                  <a16:creationId xmlns:a16="http://schemas.microsoft.com/office/drawing/2014/main" id="{C12FC33B-A6FC-4714-B706-5D4E942FF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3397"/>
              <a:ext cx="32" cy="44"/>
            </a:xfrm>
            <a:custGeom>
              <a:avLst/>
              <a:gdLst>
                <a:gd name="T0" fmla="*/ 25 w 14"/>
                <a:gd name="T1" fmla="*/ 232 h 18"/>
                <a:gd name="T2" fmla="*/ 57 w 14"/>
                <a:gd name="T3" fmla="*/ 59 h 18"/>
                <a:gd name="T4" fmla="*/ 130 w 14"/>
                <a:gd name="T5" fmla="*/ 12 h 18"/>
                <a:gd name="T6" fmla="*/ 167 w 14"/>
                <a:gd name="T7" fmla="*/ 103 h 18"/>
                <a:gd name="T8" fmla="*/ 94 w 14"/>
                <a:gd name="T9" fmla="*/ 264 h 18"/>
                <a:gd name="T10" fmla="*/ 94 w 14"/>
                <a:gd name="T11" fmla="*/ 264 h 18"/>
                <a:gd name="T12" fmla="*/ 25 w 14"/>
                <a:gd name="T13" fmla="*/ 232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8">
                  <a:moveTo>
                    <a:pt x="2" y="16"/>
                  </a:moveTo>
                  <a:cubicBezTo>
                    <a:pt x="0" y="14"/>
                    <a:pt x="2" y="9"/>
                    <a:pt x="5" y="4"/>
                  </a:cubicBezTo>
                  <a:cubicBezTo>
                    <a:pt x="7" y="2"/>
                    <a:pt x="9" y="0"/>
                    <a:pt x="11" y="1"/>
                  </a:cubicBezTo>
                  <a:cubicBezTo>
                    <a:pt x="14" y="1"/>
                    <a:pt x="14" y="5"/>
                    <a:pt x="14" y="7"/>
                  </a:cubicBezTo>
                  <a:cubicBezTo>
                    <a:pt x="13" y="12"/>
                    <a:pt x="10" y="17"/>
                    <a:pt x="8" y="18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6" y="18"/>
                    <a:pt x="3" y="18"/>
                    <a:pt x="2" y="16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602">
              <a:extLst>
                <a:ext uri="{FF2B5EF4-FFF2-40B4-BE49-F238E27FC236}">
                  <a16:creationId xmlns:a16="http://schemas.microsoft.com/office/drawing/2014/main" id="{AF04451A-6701-4E49-AC82-3EA62BDCE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499"/>
              <a:ext cx="32" cy="27"/>
            </a:xfrm>
            <a:custGeom>
              <a:avLst/>
              <a:gdLst>
                <a:gd name="T0" fmla="*/ 11 w 14"/>
                <a:gd name="T1" fmla="*/ 133 h 11"/>
                <a:gd name="T2" fmla="*/ 11 w 14"/>
                <a:gd name="T3" fmla="*/ 61 h 11"/>
                <a:gd name="T4" fmla="*/ 121 w 14"/>
                <a:gd name="T5" fmla="*/ 12 h 11"/>
                <a:gd name="T6" fmla="*/ 167 w 14"/>
                <a:gd name="T7" fmla="*/ 71 h 11"/>
                <a:gd name="T8" fmla="*/ 167 w 14"/>
                <a:gd name="T9" fmla="*/ 71 h 11"/>
                <a:gd name="T10" fmla="*/ 110 w 14"/>
                <a:gd name="T11" fmla="*/ 150 h 11"/>
                <a:gd name="T12" fmla="*/ 11 w 14"/>
                <a:gd name="T13" fmla="*/ 133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1">
                  <a:moveTo>
                    <a:pt x="1" y="9"/>
                  </a:moveTo>
                  <a:cubicBezTo>
                    <a:pt x="0" y="7"/>
                    <a:pt x="0" y="5"/>
                    <a:pt x="1" y="4"/>
                  </a:cubicBezTo>
                  <a:cubicBezTo>
                    <a:pt x="3" y="1"/>
                    <a:pt x="6" y="0"/>
                    <a:pt x="10" y="1"/>
                  </a:cubicBezTo>
                  <a:cubicBezTo>
                    <a:pt x="11" y="2"/>
                    <a:pt x="14" y="3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7"/>
                    <a:pt x="12" y="9"/>
                    <a:pt x="9" y="10"/>
                  </a:cubicBezTo>
                  <a:cubicBezTo>
                    <a:pt x="5" y="11"/>
                    <a:pt x="2" y="11"/>
                    <a:pt x="1" y="9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603">
              <a:extLst>
                <a:ext uri="{FF2B5EF4-FFF2-40B4-BE49-F238E27FC236}">
                  <a16:creationId xmlns:a16="http://schemas.microsoft.com/office/drawing/2014/main" id="{EE7BCED4-7DA2-416B-811A-4CD5150BD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329"/>
              <a:ext cx="12" cy="12"/>
            </a:xfrm>
            <a:custGeom>
              <a:avLst/>
              <a:gdLst>
                <a:gd name="T0" fmla="*/ 0 w 5"/>
                <a:gd name="T1" fmla="*/ 58 h 5"/>
                <a:gd name="T2" fmla="*/ 0 w 5"/>
                <a:gd name="T3" fmla="*/ 29 h 5"/>
                <a:gd name="T4" fmla="*/ 0 w 5"/>
                <a:gd name="T5" fmla="*/ 12 h 5"/>
                <a:gd name="T6" fmla="*/ 12 w 5"/>
                <a:gd name="T7" fmla="*/ 0 h 5"/>
                <a:gd name="T8" fmla="*/ 70 w 5"/>
                <a:gd name="T9" fmla="*/ 41 h 5"/>
                <a:gd name="T10" fmla="*/ 70 w 5"/>
                <a:gd name="T11" fmla="*/ 41 h 5"/>
                <a:gd name="T12" fmla="*/ 29 w 5"/>
                <a:gd name="T13" fmla="*/ 70 h 5"/>
                <a:gd name="T14" fmla="*/ 0 w 5"/>
                <a:gd name="T15" fmla="*/ 5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0" y="3"/>
                    <a:pt x="0" y="3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3" y="0"/>
                    <a:pt x="5" y="1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4" y="4"/>
                    <a:pt x="2" y="5"/>
                  </a:cubicBezTo>
                  <a:cubicBezTo>
                    <a:pt x="1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6" name="Freeform 604">
              <a:extLst>
                <a:ext uri="{FF2B5EF4-FFF2-40B4-BE49-F238E27FC236}">
                  <a16:creationId xmlns:a16="http://schemas.microsoft.com/office/drawing/2014/main" id="{C89719F2-40AD-4EB6-94AC-BE3034628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738"/>
              <a:ext cx="32" cy="48"/>
            </a:xfrm>
            <a:custGeom>
              <a:avLst/>
              <a:gdLst>
                <a:gd name="T0" fmla="*/ 85 w 14"/>
                <a:gd name="T1" fmla="*/ 0 h 20"/>
                <a:gd name="T2" fmla="*/ 142 w 14"/>
                <a:gd name="T3" fmla="*/ 29 h 20"/>
                <a:gd name="T4" fmla="*/ 94 w 14"/>
                <a:gd name="T5" fmla="*/ 235 h 20"/>
                <a:gd name="T6" fmla="*/ 37 w 14"/>
                <a:gd name="T7" fmla="*/ 235 h 20"/>
                <a:gd name="T8" fmla="*/ 11 w 14"/>
                <a:gd name="T9" fmla="*/ 58 h 20"/>
                <a:gd name="T10" fmla="*/ 85 w 14"/>
                <a:gd name="T11" fmla="*/ 0 h 20"/>
                <a:gd name="T12" fmla="*/ 85 w 14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0">
                  <a:moveTo>
                    <a:pt x="7" y="0"/>
                  </a:moveTo>
                  <a:cubicBezTo>
                    <a:pt x="11" y="0"/>
                    <a:pt x="12" y="1"/>
                    <a:pt x="12" y="2"/>
                  </a:cubicBezTo>
                  <a:cubicBezTo>
                    <a:pt x="14" y="5"/>
                    <a:pt x="11" y="12"/>
                    <a:pt x="8" y="17"/>
                  </a:cubicBezTo>
                  <a:cubicBezTo>
                    <a:pt x="5" y="20"/>
                    <a:pt x="3" y="18"/>
                    <a:pt x="3" y="17"/>
                  </a:cubicBezTo>
                  <a:cubicBezTo>
                    <a:pt x="1" y="14"/>
                    <a:pt x="0" y="8"/>
                    <a:pt x="1" y="4"/>
                  </a:cubicBezTo>
                  <a:cubicBezTo>
                    <a:pt x="2" y="1"/>
                    <a:pt x="4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7" name="Freeform 605">
              <a:extLst>
                <a:ext uri="{FF2B5EF4-FFF2-40B4-BE49-F238E27FC236}">
                  <a16:creationId xmlns:a16="http://schemas.microsoft.com/office/drawing/2014/main" id="{C0393AA7-7FC6-4259-ABF2-439438D32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699"/>
              <a:ext cx="23" cy="19"/>
            </a:xfrm>
            <a:custGeom>
              <a:avLst/>
              <a:gdLst>
                <a:gd name="T0" fmla="*/ 110 w 10"/>
                <a:gd name="T1" fmla="*/ 29 h 8"/>
                <a:gd name="T2" fmla="*/ 74 w 10"/>
                <a:gd name="T3" fmla="*/ 95 h 8"/>
                <a:gd name="T4" fmla="*/ 12 w 10"/>
                <a:gd name="T5" fmla="*/ 78 h 8"/>
                <a:gd name="T6" fmla="*/ 0 w 10"/>
                <a:gd name="T7" fmla="*/ 40 h 8"/>
                <a:gd name="T8" fmla="*/ 64 w 10"/>
                <a:gd name="T9" fmla="*/ 0 h 8"/>
                <a:gd name="T10" fmla="*/ 64 w 10"/>
                <a:gd name="T11" fmla="*/ 0 h 8"/>
                <a:gd name="T12" fmla="*/ 110 w 10"/>
                <a:gd name="T13" fmla="*/ 29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8">
                  <a:moveTo>
                    <a:pt x="9" y="2"/>
                  </a:moveTo>
                  <a:cubicBezTo>
                    <a:pt x="10" y="4"/>
                    <a:pt x="8" y="7"/>
                    <a:pt x="6" y="7"/>
                  </a:cubicBezTo>
                  <a:cubicBezTo>
                    <a:pt x="4" y="8"/>
                    <a:pt x="2" y="8"/>
                    <a:pt x="1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9" y="1"/>
                    <a:pt x="9" y="2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606">
              <a:extLst>
                <a:ext uri="{FF2B5EF4-FFF2-40B4-BE49-F238E27FC236}">
                  <a16:creationId xmlns:a16="http://schemas.microsoft.com/office/drawing/2014/main" id="{CEB147DB-1CE3-4B97-8A07-A717CFA30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747"/>
              <a:ext cx="18" cy="22"/>
            </a:xfrm>
            <a:custGeom>
              <a:avLst/>
              <a:gdLst>
                <a:gd name="T0" fmla="*/ 11 w 8"/>
                <a:gd name="T1" fmla="*/ 103 h 9"/>
                <a:gd name="T2" fmla="*/ 11 w 8"/>
                <a:gd name="T3" fmla="*/ 29 h 9"/>
                <a:gd name="T4" fmla="*/ 56 w 8"/>
                <a:gd name="T5" fmla="*/ 0 h 9"/>
                <a:gd name="T6" fmla="*/ 92 w 8"/>
                <a:gd name="T7" fmla="*/ 59 h 9"/>
                <a:gd name="T8" fmla="*/ 45 w 8"/>
                <a:gd name="T9" fmla="*/ 132 h 9"/>
                <a:gd name="T10" fmla="*/ 11 w 8"/>
                <a:gd name="T11" fmla="*/ 103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9">
                  <a:moveTo>
                    <a:pt x="1" y="7"/>
                  </a:moveTo>
                  <a:cubicBezTo>
                    <a:pt x="0" y="6"/>
                    <a:pt x="0" y="4"/>
                    <a:pt x="1" y="2"/>
                  </a:cubicBezTo>
                  <a:cubicBezTo>
                    <a:pt x="2" y="1"/>
                    <a:pt x="4" y="0"/>
                    <a:pt x="5" y="0"/>
                  </a:cubicBezTo>
                  <a:cubicBezTo>
                    <a:pt x="8" y="0"/>
                    <a:pt x="8" y="3"/>
                    <a:pt x="8" y="4"/>
                  </a:cubicBezTo>
                  <a:cubicBezTo>
                    <a:pt x="8" y="6"/>
                    <a:pt x="6" y="9"/>
                    <a:pt x="4" y="9"/>
                  </a:cubicBezTo>
                  <a:cubicBezTo>
                    <a:pt x="2" y="9"/>
                    <a:pt x="1" y="8"/>
                    <a:pt x="1" y="7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607">
              <a:extLst>
                <a:ext uri="{FF2B5EF4-FFF2-40B4-BE49-F238E27FC236}">
                  <a16:creationId xmlns:a16="http://schemas.microsoft.com/office/drawing/2014/main" id="{0EDB2647-4EAE-4B22-B8FD-C4BFA70D1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811"/>
              <a:ext cx="16" cy="19"/>
            </a:xfrm>
            <a:custGeom>
              <a:avLst/>
              <a:gdLst>
                <a:gd name="T0" fmla="*/ 0 w 7"/>
                <a:gd name="T1" fmla="*/ 78 h 8"/>
                <a:gd name="T2" fmla="*/ 11 w 7"/>
                <a:gd name="T3" fmla="*/ 12 h 8"/>
                <a:gd name="T4" fmla="*/ 48 w 7"/>
                <a:gd name="T5" fmla="*/ 12 h 8"/>
                <a:gd name="T6" fmla="*/ 48 w 7"/>
                <a:gd name="T7" fmla="*/ 12 h 8"/>
                <a:gd name="T8" fmla="*/ 85 w 7"/>
                <a:gd name="T9" fmla="*/ 78 h 8"/>
                <a:gd name="T10" fmla="*/ 48 w 7"/>
                <a:gd name="T11" fmla="*/ 107 h 8"/>
                <a:gd name="T12" fmla="*/ 0 w 7"/>
                <a:gd name="T13" fmla="*/ 7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8">
                  <a:moveTo>
                    <a:pt x="0" y="6"/>
                  </a:moveTo>
                  <a:cubicBezTo>
                    <a:pt x="0" y="4"/>
                    <a:pt x="0" y="2"/>
                    <a:pt x="1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2"/>
                    <a:pt x="7" y="4"/>
                    <a:pt x="7" y="6"/>
                  </a:cubicBezTo>
                  <a:cubicBezTo>
                    <a:pt x="7" y="7"/>
                    <a:pt x="6" y="8"/>
                    <a:pt x="4" y="8"/>
                  </a:cubicBezTo>
                  <a:cubicBezTo>
                    <a:pt x="2" y="8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608">
              <a:extLst>
                <a:ext uri="{FF2B5EF4-FFF2-40B4-BE49-F238E27FC236}">
                  <a16:creationId xmlns:a16="http://schemas.microsoft.com/office/drawing/2014/main" id="{7311F83F-C645-4DAD-9F98-0C87C8866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815"/>
              <a:ext cx="23" cy="42"/>
            </a:xfrm>
            <a:custGeom>
              <a:avLst/>
              <a:gdLst>
                <a:gd name="T0" fmla="*/ 64 w 10"/>
                <a:gd name="T1" fmla="*/ 0 h 17"/>
                <a:gd name="T2" fmla="*/ 94 w 10"/>
                <a:gd name="T3" fmla="*/ 30 h 17"/>
                <a:gd name="T4" fmla="*/ 74 w 10"/>
                <a:gd name="T5" fmla="*/ 225 h 17"/>
                <a:gd name="T6" fmla="*/ 28 w 10"/>
                <a:gd name="T7" fmla="*/ 245 h 17"/>
                <a:gd name="T8" fmla="*/ 0 w 10"/>
                <a:gd name="T9" fmla="*/ 153 h 17"/>
                <a:gd name="T10" fmla="*/ 12 w 10"/>
                <a:gd name="T11" fmla="*/ 74 h 17"/>
                <a:gd name="T12" fmla="*/ 64 w 10"/>
                <a:gd name="T13" fmla="*/ 0 h 17"/>
                <a:gd name="T14" fmla="*/ 64 w 10"/>
                <a:gd name="T15" fmla="*/ 0 h 17"/>
                <a:gd name="T16" fmla="*/ 64 w 10"/>
                <a:gd name="T17" fmla="*/ 0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7">
                  <a:moveTo>
                    <a:pt x="5" y="0"/>
                  </a:moveTo>
                  <a:cubicBezTo>
                    <a:pt x="6" y="0"/>
                    <a:pt x="8" y="0"/>
                    <a:pt x="8" y="2"/>
                  </a:cubicBezTo>
                  <a:cubicBezTo>
                    <a:pt x="10" y="6"/>
                    <a:pt x="9" y="13"/>
                    <a:pt x="6" y="15"/>
                  </a:cubicBezTo>
                  <a:cubicBezTo>
                    <a:pt x="5" y="16"/>
                    <a:pt x="3" y="17"/>
                    <a:pt x="2" y="16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0" y="9"/>
                    <a:pt x="0" y="7"/>
                    <a:pt x="1" y="5"/>
                  </a:cubicBezTo>
                  <a:cubicBezTo>
                    <a:pt x="1" y="4"/>
                    <a:pt x="2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609">
              <a:extLst>
                <a:ext uri="{FF2B5EF4-FFF2-40B4-BE49-F238E27FC236}">
                  <a16:creationId xmlns:a16="http://schemas.microsoft.com/office/drawing/2014/main" id="{96B6DE75-8BEB-499E-99DB-C0F630BF5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2871"/>
              <a:ext cx="18" cy="25"/>
            </a:xfrm>
            <a:custGeom>
              <a:avLst/>
              <a:gdLst>
                <a:gd name="T0" fmla="*/ 45 w 8"/>
                <a:gd name="T1" fmla="*/ 158 h 10"/>
                <a:gd name="T2" fmla="*/ 0 w 8"/>
                <a:gd name="T3" fmla="*/ 95 h 10"/>
                <a:gd name="T4" fmla="*/ 11 w 8"/>
                <a:gd name="T5" fmla="*/ 20 h 10"/>
                <a:gd name="T6" fmla="*/ 45 w 8"/>
                <a:gd name="T7" fmla="*/ 20 h 10"/>
                <a:gd name="T8" fmla="*/ 45 w 8"/>
                <a:gd name="T9" fmla="*/ 20 h 10"/>
                <a:gd name="T10" fmla="*/ 92 w 8"/>
                <a:gd name="T11" fmla="*/ 113 h 10"/>
                <a:gd name="T12" fmla="*/ 45 w 8"/>
                <a:gd name="T13" fmla="*/ 15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0">
                  <a:moveTo>
                    <a:pt x="4" y="10"/>
                  </a:moveTo>
                  <a:cubicBezTo>
                    <a:pt x="2" y="10"/>
                    <a:pt x="1" y="7"/>
                    <a:pt x="0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7" y="3"/>
                    <a:pt x="8" y="5"/>
                    <a:pt x="8" y="7"/>
                  </a:cubicBezTo>
                  <a:cubicBezTo>
                    <a:pt x="8" y="8"/>
                    <a:pt x="7" y="10"/>
                    <a:pt x="4" y="1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2" name="Freeform 610">
              <a:extLst>
                <a:ext uri="{FF2B5EF4-FFF2-40B4-BE49-F238E27FC236}">
                  <a16:creationId xmlns:a16="http://schemas.microsoft.com/office/drawing/2014/main" id="{62ACB41F-04A9-42BE-A881-50FB0A89E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86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3" name="Freeform 611">
              <a:extLst>
                <a:ext uri="{FF2B5EF4-FFF2-40B4-BE49-F238E27FC236}">
                  <a16:creationId xmlns:a16="http://schemas.microsoft.com/office/drawing/2014/main" id="{686FD1FC-7C3D-49E6-8276-F80CA7249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927"/>
              <a:ext cx="11" cy="20"/>
            </a:xfrm>
            <a:custGeom>
              <a:avLst/>
              <a:gdLst>
                <a:gd name="T0" fmla="*/ 53 w 5"/>
                <a:gd name="T1" fmla="*/ 20 h 8"/>
                <a:gd name="T2" fmla="*/ 20 w 5"/>
                <a:gd name="T3" fmla="*/ 125 h 8"/>
                <a:gd name="T4" fmla="*/ 0 w 5"/>
                <a:gd name="T5" fmla="*/ 125 h 8"/>
                <a:gd name="T6" fmla="*/ 0 w 5"/>
                <a:gd name="T7" fmla="*/ 95 h 8"/>
                <a:gd name="T8" fmla="*/ 0 w 5"/>
                <a:gd name="T9" fmla="*/ 83 h 8"/>
                <a:gd name="T10" fmla="*/ 44 w 5"/>
                <a:gd name="T11" fmla="*/ 0 h 8"/>
                <a:gd name="T12" fmla="*/ 53 w 5"/>
                <a:gd name="T13" fmla="*/ 2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8">
                  <a:moveTo>
                    <a:pt x="5" y="1"/>
                  </a:moveTo>
                  <a:cubicBezTo>
                    <a:pt x="5" y="3"/>
                    <a:pt x="3" y="7"/>
                    <a:pt x="2" y="8"/>
                  </a:cubicBezTo>
                  <a:cubicBezTo>
                    <a:pt x="1" y="8"/>
                    <a:pt x="0" y="8"/>
                    <a:pt x="0" y="8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4" y="0"/>
                    <a:pt x="4" y="0"/>
                    <a:pt x="5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" name="Freeform 612">
              <a:extLst>
                <a:ext uri="{FF2B5EF4-FFF2-40B4-BE49-F238E27FC236}">
                  <a16:creationId xmlns:a16="http://schemas.microsoft.com/office/drawing/2014/main" id="{61D589E8-005B-476F-A0A9-330C6C1A3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91"/>
              <a:ext cx="28" cy="42"/>
            </a:xfrm>
            <a:custGeom>
              <a:avLst/>
              <a:gdLst>
                <a:gd name="T0" fmla="*/ 86 w 12"/>
                <a:gd name="T1" fmla="*/ 12 h 17"/>
                <a:gd name="T2" fmla="*/ 142 w 12"/>
                <a:gd name="T3" fmla="*/ 212 h 17"/>
                <a:gd name="T4" fmla="*/ 86 w 12"/>
                <a:gd name="T5" fmla="*/ 257 h 17"/>
                <a:gd name="T6" fmla="*/ 12 w 12"/>
                <a:gd name="T7" fmla="*/ 166 h 17"/>
                <a:gd name="T8" fmla="*/ 0 w 12"/>
                <a:gd name="T9" fmla="*/ 104 h 17"/>
                <a:gd name="T10" fmla="*/ 37 w 12"/>
                <a:gd name="T11" fmla="*/ 12 h 17"/>
                <a:gd name="T12" fmla="*/ 86 w 12"/>
                <a:gd name="T13" fmla="*/ 12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17">
                  <a:moveTo>
                    <a:pt x="7" y="1"/>
                  </a:moveTo>
                  <a:cubicBezTo>
                    <a:pt x="10" y="3"/>
                    <a:pt x="12" y="11"/>
                    <a:pt x="11" y="14"/>
                  </a:cubicBezTo>
                  <a:cubicBezTo>
                    <a:pt x="10" y="15"/>
                    <a:pt x="9" y="17"/>
                    <a:pt x="7" y="17"/>
                  </a:cubicBezTo>
                  <a:cubicBezTo>
                    <a:pt x="5" y="17"/>
                    <a:pt x="2" y="15"/>
                    <a:pt x="1" y="11"/>
                  </a:cubicBezTo>
                  <a:cubicBezTo>
                    <a:pt x="1" y="11"/>
                    <a:pt x="0" y="9"/>
                    <a:pt x="0" y="7"/>
                  </a:cubicBezTo>
                  <a:cubicBezTo>
                    <a:pt x="0" y="5"/>
                    <a:pt x="1" y="3"/>
                    <a:pt x="3" y="1"/>
                  </a:cubicBezTo>
                  <a:cubicBezTo>
                    <a:pt x="4" y="0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" name="Freeform 613">
              <a:extLst>
                <a:ext uri="{FF2B5EF4-FFF2-40B4-BE49-F238E27FC236}">
                  <a16:creationId xmlns:a16="http://schemas.microsoft.com/office/drawing/2014/main" id="{A0186DA4-EEBF-41F4-8625-9F8B19D68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735"/>
              <a:ext cx="46" cy="59"/>
            </a:xfrm>
            <a:custGeom>
              <a:avLst/>
              <a:gdLst>
                <a:gd name="T0" fmla="*/ 37 w 20"/>
                <a:gd name="T1" fmla="*/ 315 h 24"/>
                <a:gd name="T2" fmla="*/ 12 w 20"/>
                <a:gd name="T3" fmla="*/ 194 h 24"/>
                <a:gd name="T4" fmla="*/ 94 w 20"/>
                <a:gd name="T5" fmla="*/ 30 h 24"/>
                <a:gd name="T6" fmla="*/ 94 w 20"/>
                <a:gd name="T7" fmla="*/ 30 h 24"/>
                <a:gd name="T8" fmla="*/ 170 w 20"/>
                <a:gd name="T9" fmla="*/ 30 h 24"/>
                <a:gd name="T10" fmla="*/ 195 w 20"/>
                <a:gd name="T11" fmla="*/ 315 h 24"/>
                <a:gd name="T12" fmla="*/ 122 w 20"/>
                <a:gd name="T13" fmla="*/ 356 h 24"/>
                <a:gd name="T14" fmla="*/ 37 w 20"/>
                <a:gd name="T15" fmla="*/ 315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24">
                  <a:moveTo>
                    <a:pt x="3" y="21"/>
                  </a:moveTo>
                  <a:cubicBezTo>
                    <a:pt x="1" y="19"/>
                    <a:pt x="0" y="16"/>
                    <a:pt x="1" y="13"/>
                  </a:cubicBezTo>
                  <a:cubicBezTo>
                    <a:pt x="1" y="9"/>
                    <a:pt x="4" y="4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11" y="0"/>
                    <a:pt x="13" y="0"/>
                    <a:pt x="14" y="2"/>
                  </a:cubicBezTo>
                  <a:cubicBezTo>
                    <a:pt x="19" y="7"/>
                    <a:pt x="20" y="17"/>
                    <a:pt x="16" y="21"/>
                  </a:cubicBezTo>
                  <a:cubicBezTo>
                    <a:pt x="14" y="23"/>
                    <a:pt x="12" y="24"/>
                    <a:pt x="10" y="24"/>
                  </a:cubicBezTo>
                  <a:cubicBezTo>
                    <a:pt x="8" y="24"/>
                    <a:pt x="5" y="23"/>
                    <a:pt x="3" y="2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6" name="Freeform 614">
              <a:extLst>
                <a:ext uri="{FF2B5EF4-FFF2-40B4-BE49-F238E27FC236}">
                  <a16:creationId xmlns:a16="http://schemas.microsoft.com/office/drawing/2014/main" id="{500D3E34-6423-4548-8EE0-F0D038E0D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738"/>
              <a:ext cx="30" cy="46"/>
            </a:xfrm>
            <a:custGeom>
              <a:avLst/>
              <a:gdLst>
                <a:gd name="T0" fmla="*/ 122 w 13"/>
                <a:gd name="T1" fmla="*/ 228 h 19"/>
                <a:gd name="T2" fmla="*/ 122 w 13"/>
                <a:gd name="T3" fmla="*/ 0 h 19"/>
                <a:gd name="T4" fmla="*/ 97 w 13"/>
                <a:gd name="T5" fmla="*/ 12 h 19"/>
                <a:gd name="T6" fmla="*/ 97 w 13"/>
                <a:gd name="T7" fmla="*/ 12 h 19"/>
                <a:gd name="T8" fmla="*/ 12 w 13"/>
                <a:gd name="T9" fmla="*/ 169 h 19"/>
                <a:gd name="T10" fmla="*/ 37 w 13"/>
                <a:gd name="T11" fmla="*/ 269 h 19"/>
                <a:gd name="T12" fmla="*/ 48 w 13"/>
                <a:gd name="T13" fmla="*/ 269 h 19"/>
                <a:gd name="T14" fmla="*/ 122 w 13"/>
                <a:gd name="T15" fmla="*/ 228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9">
                  <a:moveTo>
                    <a:pt x="10" y="16"/>
                  </a:moveTo>
                  <a:cubicBezTo>
                    <a:pt x="13" y="13"/>
                    <a:pt x="13" y="5"/>
                    <a:pt x="10" y="0"/>
                  </a:cubicBezTo>
                  <a:cubicBezTo>
                    <a:pt x="10" y="0"/>
                    <a:pt x="9" y="0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4" y="3"/>
                    <a:pt x="1" y="8"/>
                    <a:pt x="1" y="12"/>
                  </a:cubicBezTo>
                  <a:cubicBezTo>
                    <a:pt x="0" y="15"/>
                    <a:pt x="1" y="17"/>
                    <a:pt x="3" y="19"/>
                  </a:cubicBezTo>
                  <a:cubicBezTo>
                    <a:pt x="3" y="19"/>
                    <a:pt x="4" y="19"/>
                    <a:pt x="4" y="19"/>
                  </a:cubicBezTo>
                  <a:cubicBezTo>
                    <a:pt x="6" y="19"/>
                    <a:pt x="8" y="18"/>
                    <a:pt x="10" y="16"/>
                  </a:cubicBezTo>
                  <a:close/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7" name="Freeform 615">
              <a:extLst>
                <a:ext uri="{FF2B5EF4-FFF2-40B4-BE49-F238E27FC236}">
                  <a16:creationId xmlns:a16="http://schemas.microsoft.com/office/drawing/2014/main" id="{05EB6FC8-6952-4DA6-9F2E-42537872D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835"/>
              <a:ext cx="39" cy="66"/>
            </a:xfrm>
            <a:custGeom>
              <a:avLst/>
              <a:gdLst>
                <a:gd name="T0" fmla="*/ 57 w 17"/>
                <a:gd name="T1" fmla="*/ 381 h 27"/>
                <a:gd name="T2" fmla="*/ 25 w 17"/>
                <a:gd name="T3" fmla="*/ 90 h 27"/>
                <a:gd name="T4" fmla="*/ 110 w 17"/>
                <a:gd name="T5" fmla="*/ 12 h 27"/>
                <a:gd name="T6" fmla="*/ 179 w 17"/>
                <a:gd name="T7" fmla="*/ 71 h 27"/>
                <a:gd name="T8" fmla="*/ 94 w 17"/>
                <a:gd name="T9" fmla="*/ 381 h 27"/>
                <a:gd name="T10" fmla="*/ 57 w 17"/>
                <a:gd name="T11" fmla="*/ 38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7">
                  <a:moveTo>
                    <a:pt x="5" y="26"/>
                  </a:moveTo>
                  <a:cubicBezTo>
                    <a:pt x="1" y="24"/>
                    <a:pt x="0" y="13"/>
                    <a:pt x="2" y="6"/>
                  </a:cubicBezTo>
                  <a:cubicBezTo>
                    <a:pt x="5" y="0"/>
                    <a:pt x="8" y="1"/>
                    <a:pt x="9" y="1"/>
                  </a:cubicBezTo>
                  <a:cubicBezTo>
                    <a:pt x="13" y="1"/>
                    <a:pt x="15" y="4"/>
                    <a:pt x="15" y="5"/>
                  </a:cubicBezTo>
                  <a:cubicBezTo>
                    <a:pt x="17" y="12"/>
                    <a:pt x="11" y="24"/>
                    <a:pt x="8" y="26"/>
                  </a:cubicBezTo>
                  <a:cubicBezTo>
                    <a:pt x="6" y="27"/>
                    <a:pt x="5" y="27"/>
                    <a:pt x="5" y="26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8" name="Freeform 616">
              <a:extLst>
                <a:ext uri="{FF2B5EF4-FFF2-40B4-BE49-F238E27FC236}">
                  <a16:creationId xmlns:a16="http://schemas.microsoft.com/office/drawing/2014/main" id="{F5EE47A8-CA42-49E3-954F-5F3E0FA90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835"/>
              <a:ext cx="28" cy="53"/>
            </a:xfrm>
            <a:custGeom>
              <a:avLst/>
              <a:gdLst>
                <a:gd name="T0" fmla="*/ 126 w 12"/>
                <a:gd name="T1" fmla="*/ 12 h 22"/>
                <a:gd name="T2" fmla="*/ 126 w 12"/>
                <a:gd name="T3" fmla="*/ 12 h 22"/>
                <a:gd name="T4" fmla="*/ 114 w 12"/>
                <a:gd name="T5" fmla="*/ 12 h 22"/>
                <a:gd name="T6" fmla="*/ 28 w 12"/>
                <a:gd name="T7" fmla="*/ 82 h 22"/>
                <a:gd name="T8" fmla="*/ 28 w 12"/>
                <a:gd name="T9" fmla="*/ 308 h 22"/>
                <a:gd name="T10" fmla="*/ 37 w 12"/>
                <a:gd name="T11" fmla="*/ 296 h 22"/>
                <a:gd name="T12" fmla="*/ 126 w 12"/>
                <a:gd name="T13" fmla="*/ 12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2">
                  <a:moveTo>
                    <a:pt x="10" y="1"/>
                  </a:move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5" y="0"/>
                    <a:pt x="2" y="6"/>
                  </a:cubicBezTo>
                  <a:cubicBezTo>
                    <a:pt x="0" y="11"/>
                    <a:pt x="1" y="17"/>
                    <a:pt x="2" y="22"/>
                  </a:cubicBezTo>
                  <a:cubicBezTo>
                    <a:pt x="2" y="22"/>
                    <a:pt x="3" y="22"/>
                    <a:pt x="3" y="21"/>
                  </a:cubicBezTo>
                  <a:cubicBezTo>
                    <a:pt x="6" y="19"/>
                    <a:pt x="12" y="8"/>
                    <a:pt x="10" y="1"/>
                  </a:cubicBezTo>
                  <a:close/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9" name="Freeform 617">
              <a:extLst>
                <a:ext uri="{FF2B5EF4-FFF2-40B4-BE49-F238E27FC236}">
                  <a16:creationId xmlns:a16="http://schemas.microsoft.com/office/drawing/2014/main" id="{36BB3D27-B188-4079-89D8-63EE4B6B1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818"/>
              <a:ext cx="13" cy="29"/>
            </a:xfrm>
            <a:custGeom>
              <a:avLst/>
              <a:gdLst>
                <a:gd name="T0" fmla="*/ 33 w 6"/>
                <a:gd name="T1" fmla="*/ 140 h 12"/>
                <a:gd name="T2" fmla="*/ 20 w 6"/>
                <a:gd name="T3" fmla="*/ 29 h 12"/>
                <a:gd name="T4" fmla="*/ 33 w 6"/>
                <a:gd name="T5" fmla="*/ 0 h 12"/>
                <a:gd name="T6" fmla="*/ 61 w 6"/>
                <a:gd name="T7" fmla="*/ 111 h 12"/>
                <a:gd name="T8" fmla="*/ 52 w 6"/>
                <a:gd name="T9" fmla="*/ 169 h 12"/>
                <a:gd name="T10" fmla="*/ 33 w 6"/>
                <a:gd name="T11" fmla="*/ 14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2">
                  <a:moveTo>
                    <a:pt x="3" y="10"/>
                  </a:moveTo>
                  <a:cubicBezTo>
                    <a:pt x="1" y="8"/>
                    <a:pt x="0" y="5"/>
                    <a:pt x="2" y="2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0"/>
                    <a:pt x="6" y="5"/>
                    <a:pt x="6" y="8"/>
                  </a:cubicBezTo>
                  <a:cubicBezTo>
                    <a:pt x="5" y="11"/>
                    <a:pt x="5" y="11"/>
                    <a:pt x="5" y="12"/>
                  </a:cubicBezTo>
                  <a:cubicBezTo>
                    <a:pt x="4" y="12"/>
                    <a:pt x="4" y="11"/>
                    <a:pt x="3" y="1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0" name="Freeform 618">
              <a:extLst>
                <a:ext uri="{FF2B5EF4-FFF2-40B4-BE49-F238E27FC236}">
                  <a16:creationId xmlns:a16="http://schemas.microsoft.com/office/drawing/2014/main" id="{8EDCFBDA-41FE-479C-9FD6-5F142B5FE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67"/>
              <a:ext cx="13" cy="27"/>
            </a:xfrm>
            <a:custGeom>
              <a:avLst/>
              <a:gdLst>
                <a:gd name="T0" fmla="*/ 20 w 6"/>
                <a:gd name="T1" fmla="*/ 162 h 11"/>
                <a:gd name="T2" fmla="*/ 9 w 6"/>
                <a:gd name="T3" fmla="*/ 29 h 11"/>
                <a:gd name="T4" fmla="*/ 20 w 6"/>
                <a:gd name="T5" fmla="*/ 0 h 11"/>
                <a:gd name="T6" fmla="*/ 52 w 6"/>
                <a:gd name="T7" fmla="*/ 71 h 11"/>
                <a:gd name="T8" fmla="*/ 43 w 6"/>
                <a:gd name="T9" fmla="*/ 162 h 11"/>
                <a:gd name="T10" fmla="*/ 20 w 6"/>
                <a:gd name="T11" fmla="*/ 162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1">
                  <a:moveTo>
                    <a:pt x="2" y="11"/>
                  </a:moveTo>
                  <a:cubicBezTo>
                    <a:pt x="1" y="9"/>
                    <a:pt x="0" y="5"/>
                    <a:pt x="1" y="2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4" y="2"/>
                    <a:pt x="5" y="5"/>
                  </a:cubicBezTo>
                  <a:cubicBezTo>
                    <a:pt x="5" y="6"/>
                    <a:pt x="6" y="11"/>
                    <a:pt x="4" y="11"/>
                  </a:cubicBezTo>
                  <a:cubicBezTo>
                    <a:pt x="3" y="11"/>
                    <a:pt x="3" y="11"/>
                    <a:pt x="2" y="1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1" name="Freeform 619">
              <a:extLst>
                <a:ext uri="{FF2B5EF4-FFF2-40B4-BE49-F238E27FC236}">
                  <a16:creationId xmlns:a16="http://schemas.microsoft.com/office/drawing/2014/main" id="{187E2F68-4D6E-4858-9152-956F79E21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937"/>
              <a:ext cx="30" cy="63"/>
            </a:xfrm>
            <a:custGeom>
              <a:avLst/>
              <a:gdLst>
                <a:gd name="T0" fmla="*/ 122 w 13"/>
                <a:gd name="T1" fmla="*/ 29 h 26"/>
                <a:gd name="T2" fmla="*/ 97 w 13"/>
                <a:gd name="T3" fmla="*/ 359 h 26"/>
                <a:gd name="T4" fmla="*/ 65 w 13"/>
                <a:gd name="T5" fmla="*/ 371 h 26"/>
                <a:gd name="T6" fmla="*/ 12 w 13"/>
                <a:gd name="T7" fmla="*/ 259 h 26"/>
                <a:gd name="T8" fmla="*/ 0 w 13"/>
                <a:gd name="T9" fmla="*/ 211 h 26"/>
                <a:gd name="T10" fmla="*/ 0 w 13"/>
                <a:gd name="T11" fmla="*/ 158 h 26"/>
                <a:gd name="T12" fmla="*/ 74 w 13"/>
                <a:gd name="T13" fmla="*/ 12 h 26"/>
                <a:gd name="T14" fmla="*/ 122 w 13"/>
                <a:gd name="T15" fmla="*/ 29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26">
                  <a:moveTo>
                    <a:pt x="10" y="2"/>
                  </a:moveTo>
                  <a:cubicBezTo>
                    <a:pt x="13" y="7"/>
                    <a:pt x="10" y="22"/>
                    <a:pt x="8" y="25"/>
                  </a:cubicBezTo>
                  <a:cubicBezTo>
                    <a:pt x="7" y="26"/>
                    <a:pt x="6" y="26"/>
                    <a:pt x="5" y="26"/>
                  </a:cubicBezTo>
                  <a:cubicBezTo>
                    <a:pt x="4" y="26"/>
                    <a:pt x="2" y="21"/>
                    <a:pt x="1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0" y="12"/>
                    <a:pt x="0" y="11"/>
                  </a:cubicBezTo>
                  <a:cubicBezTo>
                    <a:pt x="0" y="7"/>
                    <a:pt x="2" y="3"/>
                    <a:pt x="6" y="1"/>
                  </a:cubicBezTo>
                  <a:cubicBezTo>
                    <a:pt x="8" y="0"/>
                    <a:pt x="9" y="1"/>
                    <a:pt x="10" y="2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2" name="Freeform 620">
              <a:extLst>
                <a:ext uri="{FF2B5EF4-FFF2-40B4-BE49-F238E27FC236}">
                  <a16:creationId xmlns:a16="http://schemas.microsoft.com/office/drawing/2014/main" id="{66929651-AF4F-4434-AE84-815ABC32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0" y="2774"/>
              <a:ext cx="23" cy="80"/>
            </a:xfrm>
            <a:custGeom>
              <a:avLst/>
              <a:gdLst>
                <a:gd name="T0" fmla="*/ 94 w 10"/>
                <a:gd name="T1" fmla="*/ 0 h 33"/>
                <a:gd name="T2" fmla="*/ 110 w 10"/>
                <a:gd name="T3" fmla="*/ 87 h 33"/>
                <a:gd name="T4" fmla="*/ 74 w 10"/>
                <a:gd name="T5" fmla="*/ 458 h 33"/>
                <a:gd name="T6" fmla="*/ 37 w 10"/>
                <a:gd name="T7" fmla="*/ 458 h 33"/>
                <a:gd name="T8" fmla="*/ 28 w 10"/>
                <a:gd name="T9" fmla="*/ 412 h 33"/>
                <a:gd name="T10" fmla="*/ 28 w 10"/>
                <a:gd name="T11" fmla="*/ 400 h 33"/>
                <a:gd name="T12" fmla="*/ 28 w 10"/>
                <a:gd name="T13" fmla="*/ 342 h 33"/>
                <a:gd name="T14" fmla="*/ 37 w 10"/>
                <a:gd name="T15" fmla="*/ 272 h 33"/>
                <a:gd name="T16" fmla="*/ 28 w 10"/>
                <a:gd name="T17" fmla="*/ 189 h 33"/>
                <a:gd name="T18" fmla="*/ 0 w 10"/>
                <a:gd name="T19" fmla="*/ 70 h 33"/>
                <a:gd name="T20" fmla="*/ 12 w 10"/>
                <a:gd name="T21" fmla="*/ 29 h 33"/>
                <a:gd name="T22" fmla="*/ 37 w 10"/>
                <a:gd name="T23" fmla="*/ 0 h 33"/>
                <a:gd name="T24" fmla="*/ 94 w 10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" h="33">
                  <a:moveTo>
                    <a:pt x="8" y="0"/>
                  </a:moveTo>
                  <a:cubicBezTo>
                    <a:pt x="8" y="0"/>
                    <a:pt x="9" y="1"/>
                    <a:pt x="9" y="6"/>
                  </a:cubicBezTo>
                  <a:cubicBezTo>
                    <a:pt x="10" y="13"/>
                    <a:pt x="10" y="28"/>
                    <a:pt x="6" y="32"/>
                  </a:cubicBezTo>
                  <a:cubicBezTo>
                    <a:pt x="5" y="32"/>
                    <a:pt x="4" y="33"/>
                    <a:pt x="3" y="32"/>
                  </a:cubicBezTo>
                  <a:cubicBezTo>
                    <a:pt x="2" y="32"/>
                    <a:pt x="2" y="32"/>
                    <a:pt x="2" y="29"/>
                  </a:cubicBezTo>
                  <a:cubicBezTo>
                    <a:pt x="2" y="29"/>
                    <a:pt x="2" y="29"/>
                    <a:pt x="2" y="28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3" y="22"/>
                    <a:pt x="3" y="21"/>
                    <a:pt x="3" y="19"/>
                  </a:cubicBezTo>
                  <a:cubicBezTo>
                    <a:pt x="3" y="17"/>
                    <a:pt x="3" y="15"/>
                    <a:pt x="2" y="13"/>
                  </a:cubicBezTo>
                  <a:cubicBezTo>
                    <a:pt x="1" y="10"/>
                    <a:pt x="0" y="7"/>
                    <a:pt x="0" y="5"/>
                  </a:cubicBezTo>
                  <a:cubicBezTo>
                    <a:pt x="0" y="4"/>
                    <a:pt x="0" y="3"/>
                    <a:pt x="1" y="2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7" y="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3" name="Freeform 621">
              <a:extLst>
                <a:ext uri="{FF2B5EF4-FFF2-40B4-BE49-F238E27FC236}">
                  <a16:creationId xmlns:a16="http://schemas.microsoft.com/office/drawing/2014/main" id="{B96AE1EA-8DC7-4D43-93D0-3A4394245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704"/>
              <a:ext cx="11" cy="39"/>
            </a:xfrm>
            <a:custGeom>
              <a:avLst/>
              <a:gdLst>
                <a:gd name="T0" fmla="*/ 33 w 5"/>
                <a:gd name="T1" fmla="*/ 202 h 16"/>
                <a:gd name="T2" fmla="*/ 9 w 5"/>
                <a:gd name="T3" fmla="*/ 100 h 16"/>
                <a:gd name="T4" fmla="*/ 0 w 5"/>
                <a:gd name="T5" fmla="*/ 41 h 16"/>
                <a:gd name="T6" fmla="*/ 9 w 5"/>
                <a:gd name="T7" fmla="*/ 0 h 16"/>
                <a:gd name="T8" fmla="*/ 9 w 5"/>
                <a:gd name="T9" fmla="*/ 12 h 16"/>
                <a:gd name="T10" fmla="*/ 44 w 5"/>
                <a:gd name="T11" fmla="*/ 71 h 16"/>
                <a:gd name="T12" fmla="*/ 53 w 5"/>
                <a:gd name="T13" fmla="*/ 173 h 16"/>
                <a:gd name="T14" fmla="*/ 33 w 5"/>
                <a:gd name="T15" fmla="*/ 202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" h="16">
                  <a:moveTo>
                    <a:pt x="3" y="14"/>
                  </a:moveTo>
                  <a:cubicBezTo>
                    <a:pt x="2" y="12"/>
                    <a:pt x="1" y="10"/>
                    <a:pt x="1" y="7"/>
                  </a:cubicBezTo>
                  <a:cubicBezTo>
                    <a:pt x="0" y="6"/>
                    <a:pt x="0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3" y="2"/>
                    <a:pt x="4" y="5"/>
                  </a:cubicBezTo>
                  <a:cubicBezTo>
                    <a:pt x="5" y="8"/>
                    <a:pt x="5" y="10"/>
                    <a:pt x="5" y="12"/>
                  </a:cubicBezTo>
                  <a:cubicBezTo>
                    <a:pt x="5" y="13"/>
                    <a:pt x="4" y="16"/>
                    <a:pt x="3" y="1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4" name="Freeform 622">
              <a:extLst>
                <a:ext uri="{FF2B5EF4-FFF2-40B4-BE49-F238E27FC236}">
                  <a16:creationId xmlns:a16="http://schemas.microsoft.com/office/drawing/2014/main" id="{E4967CE0-2124-4F30-8F91-D80B4C1BA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653"/>
              <a:ext cx="27" cy="43"/>
            </a:xfrm>
            <a:custGeom>
              <a:avLst/>
              <a:gdLst>
                <a:gd name="T0" fmla="*/ 11 w 12"/>
                <a:gd name="T1" fmla="*/ 0 h 18"/>
                <a:gd name="T2" fmla="*/ 101 w 12"/>
                <a:gd name="T3" fmla="*/ 29 h 18"/>
                <a:gd name="T4" fmla="*/ 137 w 12"/>
                <a:gd name="T5" fmla="*/ 69 h 18"/>
                <a:gd name="T6" fmla="*/ 126 w 12"/>
                <a:gd name="T7" fmla="*/ 148 h 18"/>
                <a:gd name="T8" fmla="*/ 92 w 12"/>
                <a:gd name="T9" fmla="*/ 217 h 18"/>
                <a:gd name="T10" fmla="*/ 72 w 12"/>
                <a:gd name="T11" fmla="*/ 189 h 18"/>
                <a:gd name="T12" fmla="*/ 36 w 12"/>
                <a:gd name="T13" fmla="*/ 69 h 18"/>
                <a:gd name="T14" fmla="*/ 11 w 12"/>
                <a:gd name="T15" fmla="*/ 29 h 18"/>
                <a:gd name="T16" fmla="*/ 11 w 12"/>
                <a:gd name="T17" fmla="*/ 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18">
                  <a:moveTo>
                    <a:pt x="1" y="0"/>
                  </a:moveTo>
                  <a:cubicBezTo>
                    <a:pt x="3" y="0"/>
                    <a:pt x="6" y="1"/>
                    <a:pt x="9" y="2"/>
                  </a:cubicBezTo>
                  <a:cubicBezTo>
                    <a:pt x="10" y="2"/>
                    <a:pt x="12" y="3"/>
                    <a:pt x="12" y="5"/>
                  </a:cubicBezTo>
                  <a:cubicBezTo>
                    <a:pt x="12" y="6"/>
                    <a:pt x="12" y="8"/>
                    <a:pt x="11" y="11"/>
                  </a:cubicBezTo>
                  <a:cubicBezTo>
                    <a:pt x="10" y="13"/>
                    <a:pt x="9" y="15"/>
                    <a:pt x="8" y="16"/>
                  </a:cubicBezTo>
                  <a:cubicBezTo>
                    <a:pt x="8" y="18"/>
                    <a:pt x="6" y="14"/>
                    <a:pt x="6" y="14"/>
                  </a:cubicBezTo>
                  <a:cubicBezTo>
                    <a:pt x="6" y="10"/>
                    <a:pt x="4" y="8"/>
                    <a:pt x="3" y="5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5" name="Freeform 623">
              <a:extLst>
                <a:ext uri="{FF2B5EF4-FFF2-40B4-BE49-F238E27FC236}">
                  <a16:creationId xmlns:a16="http://schemas.microsoft.com/office/drawing/2014/main" id="{28812D6A-F839-4C40-8208-CD1ED4189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896"/>
              <a:ext cx="28" cy="29"/>
            </a:xfrm>
            <a:custGeom>
              <a:avLst/>
              <a:gdLst>
                <a:gd name="T0" fmla="*/ 0 w 12"/>
                <a:gd name="T1" fmla="*/ 157 h 12"/>
                <a:gd name="T2" fmla="*/ 0 w 12"/>
                <a:gd name="T3" fmla="*/ 140 h 12"/>
                <a:gd name="T4" fmla="*/ 12 w 12"/>
                <a:gd name="T5" fmla="*/ 87 h 12"/>
                <a:gd name="T6" fmla="*/ 86 w 12"/>
                <a:gd name="T7" fmla="*/ 0 h 12"/>
                <a:gd name="T8" fmla="*/ 86 w 12"/>
                <a:gd name="T9" fmla="*/ 0 h 12"/>
                <a:gd name="T10" fmla="*/ 86 w 12"/>
                <a:gd name="T11" fmla="*/ 0 h 12"/>
                <a:gd name="T12" fmla="*/ 142 w 12"/>
                <a:gd name="T13" fmla="*/ 12 h 12"/>
                <a:gd name="T14" fmla="*/ 152 w 12"/>
                <a:gd name="T15" fmla="*/ 41 h 12"/>
                <a:gd name="T16" fmla="*/ 77 w 12"/>
                <a:gd name="T17" fmla="*/ 128 h 12"/>
                <a:gd name="T18" fmla="*/ 28 w 12"/>
                <a:gd name="T19" fmla="*/ 169 h 12"/>
                <a:gd name="T20" fmla="*/ 0 w 12"/>
                <a:gd name="T21" fmla="*/ 157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" h="12">
                  <a:moveTo>
                    <a:pt x="0" y="1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8"/>
                    <a:pt x="1" y="6"/>
                  </a:cubicBezTo>
                  <a:cubicBezTo>
                    <a:pt x="3" y="3"/>
                    <a:pt x="6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12" y="1"/>
                    <a:pt x="12" y="2"/>
                    <a:pt x="12" y="3"/>
                  </a:cubicBezTo>
                  <a:cubicBezTo>
                    <a:pt x="12" y="3"/>
                    <a:pt x="11" y="6"/>
                    <a:pt x="6" y="9"/>
                  </a:cubicBezTo>
                  <a:cubicBezTo>
                    <a:pt x="4" y="10"/>
                    <a:pt x="3" y="11"/>
                    <a:pt x="2" y="12"/>
                  </a:cubicBezTo>
                  <a:cubicBezTo>
                    <a:pt x="1" y="12"/>
                    <a:pt x="0" y="12"/>
                    <a:pt x="0" y="1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6" name="Freeform 624">
              <a:extLst>
                <a:ext uri="{FF2B5EF4-FFF2-40B4-BE49-F238E27FC236}">
                  <a16:creationId xmlns:a16="http://schemas.microsoft.com/office/drawing/2014/main" id="{DD5C2544-1643-4C8B-A456-26F053501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961"/>
              <a:ext cx="9" cy="10"/>
            </a:xfrm>
            <a:custGeom>
              <a:avLst/>
              <a:gdLst>
                <a:gd name="T0" fmla="*/ 0 w 4"/>
                <a:gd name="T1" fmla="*/ 63 h 4"/>
                <a:gd name="T2" fmla="*/ 11 w 4"/>
                <a:gd name="T3" fmla="*/ 0 h 4"/>
                <a:gd name="T4" fmla="*/ 25 w 4"/>
                <a:gd name="T5" fmla="*/ 0 h 4"/>
                <a:gd name="T6" fmla="*/ 45 w 4"/>
                <a:gd name="T7" fmla="*/ 20 h 4"/>
                <a:gd name="T8" fmla="*/ 45 w 4"/>
                <a:gd name="T9" fmla="*/ 20 h 4"/>
                <a:gd name="T10" fmla="*/ 11 w 4"/>
                <a:gd name="T11" fmla="*/ 63 h 4"/>
                <a:gd name="T12" fmla="*/ 0 w 4"/>
                <a:gd name="T13" fmla="*/ 63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0" y="3"/>
                    <a:pt x="0" y="2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0"/>
                    <a:pt x="4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3" y="3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7" name="Freeform 625">
              <a:extLst>
                <a:ext uri="{FF2B5EF4-FFF2-40B4-BE49-F238E27FC236}">
                  <a16:creationId xmlns:a16="http://schemas.microsoft.com/office/drawing/2014/main" id="{543894A5-CBF1-4B41-9FBC-312BBF31A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881"/>
              <a:ext cx="9" cy="29"/>
            </a:xfrm>
            <a:custGeom>
              <a:avLst/>
              <a:gdLst>
                <a:gd name="T0" fmla="*/ 0 w 4"/>
                <a:gd name="T1" fmla="*/ 41 h 12"/>
                <a:gd name="T2" fmla="*/ 0 w 4"/>
                <a:gd name="T3" fmla="*/ 41 h 12"/>
                <a:gd name="T4" fmla="*/ 0 w 4"/>
                <a:gd name="T5" fmla="*/ 0 h 12"/>
                <a:gd name="T6" fmla="*/ 25 w 4"/>
                <a:gd name="T7" fmla="*/ 0 h 12"/>
                <a:gd name="T8" fmla="*/ 45 w 4"/>
                <a:gd name="T9" fmla="*/ 87 h 12"/>
                <a:gd name="T10" fmla="*/ 45 w 4"/>
                <a:gd name="T11" fmla="*/ 140 h 12"/>
                <a:gd name="T12" fmla="*/ 45 w 4"/>
                <a:gd name="T13" fmla="*/ 169 h 12"/>
                <a:gd name="T14" fmla="*/ 36 w 4"/>
                <a:gd name="T15" fmla="*/ 169 h 12"/>
                <a:gd name="T16" fmla="*/ 0 w 4"/>
                <a:gd name="T17" fmla="*/ 41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" h="12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2" y="0"/>
                    <a:pt x="2" y="0"/>
                  </a:cubicBezTo>
                  <a:cubicBezTo>
                    <a:pt x="2" y="1"/>
                    <a:pt x="3" y="3"/>
                    <a:pt x="4" y="6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1" y="11"/>
                    <a:pt x="0" y="7"/>
                    <a:pt x="0" y="3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8" name="Freeform 626">
              <a:extLst>
                <a:ext uri="{FF2B5EF4-FFF2-40B4-BE49-F238E27FC236}">
                  <a16:creationId xmlns:a16="http://schemas.microsoft.com/office/drawing/2014/main" id="{91057F91-E389-40EF-AE65-49B6C773B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3037"/>
              <a:ext cx="23" cy="36"/>
            </a:xfrm>
            <a:custGeom>
              <a:avLst/>
              <a:gdLst>
                <a:gd name="T0" fmla="*/ 48 w 10"/>
                <a:gd name="T1" fmla="*/ 206 h 15"/>
                <a:gd name="T2" fmla="*/ 48 w 10"/>
                <a:gd name="T3" fmla="*/ 206 h 15"/>
                <a:gd name="T4" fmla="*/ 37 w 10"/>
                <a:gd name="T5" fmla="*/ 206 h 15"/>
                <a:gd name="T6" fmla="*/ 0 w 10"/>
                <a:gd name="T7" fmla="*/ 110 h 15"/>
                <a:gd name="T8" fmla="*/ 0 w 10"/>
                <a:gd name="T9" fmla="*/ 98 h 15"/>
                <a:gd name="T10" fmla="*/ 94 w 10"/>
                <a:gd name="T11" fmla="*/ 0 h 15"/>
                <a:gd name="T12" fmla="*/ 122 w 10"/>
                <a:gd name="T13" fmla="*/ 29 h 15"/>
                <a:gd name="T14" fmla="*/ 74 w 10"/>
                <a:gd name="T15" fmla="*/ 178 h 15"/>
                <a:gd name="T16" fmla="*/ 48 w 10"/>
                <a:gd name="T17" fmla="*/ 206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5">
                  <a:moveTo>
                    <a:pt x="4" y="15"/>
                  </a:moveTo>
                  <a:cubicBezTo>
                    <a:pt x="4" y="15"/>
                    <a:pt x="4" y="15"/>
                    <a:pt x="4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14"/>
                    <a:pt x="0" y="11"/>
                    <a:pt x="0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3"/>
                    <a:pt x="3" y="1"/>
                    <a:pt x="8" y="0"/>
                  </a:cubicBezTo>
                  <a:cubicBezTo>
                    <a:pt x="8" y="0"/>
                    <a:pt x="10" y="1"/>
                    <a:pt x="10" y="2"/>
                  </a:cubicBezTo>
                  <a:cubicBezTo>
                    <a:pt x="10" y="5"/>
                    <a:pt x="8" y="10"/>
                    <a:pt x="6" y="13"/>
                  </a:cubicBezTo>
                  <a:cubicBezTo>
                    <a:pt x="5" y="14"/>
                    <a:pt x="4" y="15"/>
                    <a:pt x="4" y="15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19" name="Freeform 627">
              <a:extLst>
                <a:ext uri="{FF2B5EF4-FFF2-40B4-BE49-F238E27FC236}">
                  <a16:creationId xmlns:a16="http://schemas.microsoft.com/office/drawing/2014/main" id="{6A2EFF69-B606-4537-A391-3B81F7F07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7" y="2653"/>
              <a:ext cx="16" cy="31"/>
            </a:xfrm>
            <a:custGeom>
              <a:avLst/>
              <a:gdLst>
                <a:gd name="T0" fmla="*/ 57 w 7"/>
                <a:gd name="T1" fmla="*/ 12 h 13"/>
                <a:gd name="T2" fmla="*/ 11 w 7"/>
                <a:gd name="T3" fmla="*/ 69 h 13"/>
                <a:gd name="T4" fmla="*/ 25 w 7"/>
                <a:gd name="T5" fmla="*/ 136 h 13"/>
                <a:gd name="T6" fmla="*/ 57 w 7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5" y="1"/>
                  </a:moveTo>
                  <a:cubicBezTo>
                    <a:pt x="1" y="0"/>
                    <a:pt x="2" y="3"/>
                    <a:pt x="1" y="5"/>
                  </a:cubicBezTo>
                  <a:cubicBezTo>
                    <a:pt x="1" y="7"/>
                    <a:pt x="0" y="13"/>
                    <a:pt x="2" y="10"/>
                  </a:cubicBezTo>
                  <a:cubicBezTo>
                    <a:pt x="4" y="8"/>
                    <a:pt x="7" y="2"/>
                    <a:pt x="5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0" name="Freeform 628">
              <a:extLst>
                <a:ext uri="{FF2B5EF4-FFF2-40B4-BE49-F238E27FC236}">
                  <a16:creationId xmlns:a16="http://schemas.microsoft.com/office/drawing/2014/main" id="{E694306D-708C-431A-9955-B34344051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28"/>
              <a:ext cx="12" cy="20"/>
            </a:xfrm>
            <a:custGeom>
              <a:avLst/>
              <a:gdLst>
                <a:gd name="T0" fmla="*/ 12 w 5"/>
                <a:gd name="T1" fmla="*/ 20 h 8"/>
                <a:gd name="T2" fmla="*/ 41 w 5"/>
                <a:gd name="T3" fmla="*/ 113 h 8"/>
                <a:gd name="T4" fmla="*/ 70 w 5"/>
                <a:gd name="T5" fmla="*/ 63 h 8"/>
                <a:gd name="T6" fmla="*/ 12 w 5"/>
                <a:gd name="T7" fmla="*/ 2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1" y="1"/>
                  </a:moveTo>
                  <a:cubicBezTo>
                    <a:pt x="0" y="1"/>
                    <a:pt x="1" y="5"/>
                    <a:pt x="3" y="7"/>
                  </a:cubicBezTo>
                  <a:cubicBezTo>
                    <a:pt x="4" y="8"/>
                    <a:pt x="5" y="6"/>
                    <a:pt x="5" y="4"/>
                  </a:cubicBezTo>
                  <a:cubicBezTo>
                    <a:pt x="5" y="2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1" name="Freeform 629">
              <a:extLst>
                <a:ext uri="{FF2B5EF4-FFF2-40B4-BE49-F238E27FC236}">
                  <a16:creationId xmlns:a16="http://schemas.microsoft.com/office/drawing/2014/main" id="{691948E4-7E63-4A86-867B-3F1D6D0F2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2606"/>
              <a:ext cx="9" cy="10"/>
            </a:xfrm>
            <a:custGeom>
              <a:avLst/>
              <a:gdLst>
                <a:gd name="T0" fmla="*/ 11 w 4"/>
                <a:gd name="T1" fmla="*/ 20 h 4"/>
                <a:gd name="T2" fmla="*/ 36 w 4"/>
                <a:gd name="T3" fmla="*/ 20 h 4"/>
                <a:gd name="T4" fmla="*/ 45 w 4"/>
                <a:gd name="T5" fmla="*/ 63 h 4"/>
                <a:gd name="T6" fmla="*/ 11 w 4"/>
                <a:gd name="T7" fmla="*/ 50 h 4"/>
                <a:gd name="T8" fmla="*/ 11 w 4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3" y="0"/>
                    <a:pt x="3" y="1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008D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2" name="Freeform 630">
              <a:extLst>
                <a:ext uri="{FF2B5EF4-FFF2-40B4-BE49-F238E27FC236}">
                  <a16:creationId xmlns:a16="http://schemas.microsoft.com/office/drawing/2014/main" id="{0891FDA8-30AA-4947-8613-B50412614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774"/>
              <a:ext cx="23" cy="63"/>
            </a:xfrm>
            <a:custGeom>
              <a:avLst/>
              <a:gdLst>
                <a:gd name="T0" fmla="*/ 94 w 10"/>
                <a:gd name="T1" fmla="*/ 0 h 26"/>
                <a:gd name="T2" fmla="*/ 12 w 10"/>
                <a:gd name="T3" fmla="*/ 29 h 26"/>
                <a:gd name="T4" fmla="*/ 12 w 10"/>
                <a:gd name="T5" fmla="*/ 141 h 26"/>
                <a:gd name="T6" fmla="*/ 37 w 10"/>
                <a:gd name="T7" fmla="*/ 371 h 26"/>
                <a:gd name="T8" fmla="*/ 85 w 10"/>
                <a:gd name="T9" fmla="*/ 182 h 26"/>
                <a:gd name="T10" fmla="*/ 122 w 10"/>
                <a:gd name="T11" fmla="*/ 87 h 26"/>
                <a:gd name="T12" fmla="*/ 110 w 10"/>
                <a:gd name="T13" fmla="*/ 12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26">
                  <a:moveTo>
                    <a:pt x="8" y="0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5"/>
                    <a:pt x="1" y="8"/>
                    <a:pt x="1" y="10"/>
                  </a:cubicBezTo>
                  <a:cubicBezTo>
                    <a:pt x="3" y="15"/>
                    <a:pt x="3" y="20"/>
                    <a:pt x="3" y="26"/>
                  </a:cubicBezTo>
                  <a:cubicBezTo>
                    <a:pt x="6" y="23"/>
                    <a:pt x="7" y="16"/>
                    <a:pt x="7" y="13"/>
                  </a:cubicBezTo>
                  <a:cubicBezTo>
                    <a:pt x="7" y="10"/>
                    <a:pt x="5" y="5"/>
                    <a:pt x="10" y="6"/>
                  </a:cubicBezTo>
                  <a:cubicBezTo>
                    <a:pt x="10" y="4"/>
                    <a:pt x="10" y="2"/>
                    <a:pt x="9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3" name="Freeform 631">
              <a:extLst>
                <a:ext uri="{FF2B5EF4-FFF2-40B4-BE49-F238E27FC236}">
                  <a16:creationId xmlns:a16="http://schemas.microsoft.com/office/drawing/2014/main" id="{45E1BF83-B694-4072-8515-BCBE5FAE0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898"/>
              <a:ext cx="27" cy="20"/>
            </a:xfrm>
            <a:custGeom>
              <a:avLst/>
              <a:gdLst>
                <a:gd name="T0" fmla="*/ 81 w 12"/>
                <a:gd name="T1" fmla="*/ 0 h 8"/>
                <a:gd name="T2" fmla="*/ 11 w 12"/>
                <a:gd name="T3" fmla="*/ 125 h 8"/>
                <a:gd name="T4" fmla="*/ 92 w 12"/>
                <a:gd name="T5" fmla="*/ 50 h 8"/>
                <a:gd name="T6" fmla="*/ 137 w 12"/>
                <a:gd name="T7" fmla="*/ 20 h 8"/>
                <a:gd name="T8" fmla="*/ 126 w 12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">
                  <a:moveTo>
                    <a:pt x="7" y="0"/>
                  </a:moveTo>
                  <a:cubicBezTo>
                    <a:pt x="5" y="1"/>
                    <a:pt x="0" y="5"/>
                    <a:pt x="1" y="8"/>
                  </a:cubicBezTo>
                  <a:cubicBezTo>
                    <a:pt x="3" y="6"/>
                    <a:pt x="5" y="4"/>
                    <a:pt x="8" y="3"/>
                  </a:cubicBezTo>
                  <a:cubicBezTo>
                    <a:pt x="10" y="3"/>
                    <a:pt x="12" y="4"/>
                    <a:pt x="12" y="1"/>
                  </a:cubicBezTo>
                  <a:cubicBezTo>
                    <a:pt x="12" y="1"/>
                    <a:pt x="11" y="1"/>
                    <a:pt x="11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4" name="Freeform 632">
              <a:extLst>
                <a:ext uri="{FF2B5EF4-FFF2-40B4-BE49-F238E27FC236}">
                  <a16:creationId xmlns:a16="http://schemas.microsoft.com/office/drawing/2014/main" id="{17A74C6F-7C3D-45C7-B701-505D33FF0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940"/>
              <a:ext cx="30" cy="51"/>
            </a:xfrm>
            <a:custGeom>
              <a:avLst/>
              <a:gdLst>
                <a:gd name="T0" fmla="*/ 97 w 13"/>
                <a:gd name="T1" fmla="*/ 12 h 21"/>
                <a:gd name="T2" fmla="*/ 0 w 13"/>
                <a:gd name="T3" fmla="*/ 129 h 21"/>
                <a:gd name="T4" fmla="*/ 12 w 13"/>
                <a:gd name="T5" fmla="*/ 231 h 21"/>
                <a:gd name="T6" fmla="*/ 65 w 13"/>
                <a:gd name="T7" fmla="*/ 301 h 21"/>
                <a:gd name="T8" fmla="*/ 111 w 13"/>
                <a:gd name="T9" fmla="*/ 87 h 21"/>
                <a:gd name="T10" fmla="*/ 150 w 13"/>
                <a:gd name="T11" fmla="*/ 58 h 21"/>
                <a:gd name="T12" fmla="*/ 122 w 13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1">
                  <a:moveTo>
                    <a:pt x="8" y="1"/>
                  </a:moveTo>
                  <a:cubicBezTo>
                    <a:pt x="4" y="0"/>
                    <a:pt x="1" y="6"/>
                    <a:pt x="0" y="9"/>
                  </a:cubicBezTo>
                  <a:cubicBezTo>
                    <a:pt x="0" y="10"/>
                    <a:pt x="1" y="14"/>
                    <a:pt x="1" y="16"/>
                  </a:cubicBezTo>
                  <a:cubicBezTo>
                    <a:pt x="2" y="18"/>
                    <a:pt x="4" y="19"/>
                    <a:pt x="5" y="21"/>
                  </a:cubicBezTo>
                  <a:cubicBezTo>
                    <a:pt x="4" y="15"/>
                    <a:pt x="4" y="9"/>
                    <a:pt x="9" y="6"/>
                  </a:cubicBezTo>
                  <a:cubicBezTo>
                    <a:pt x="11" y="6"/>
                    <a:pt x="12" y="7"/>
                    <a:pt x="12" y="4"/>
                  </a:cubicBezTo>
                  <a:cubicBezTo>
                    <a:pt x="13" y="3"/>
                    <a:pt x="10" y="1"/>
                    <a:pt x="10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5" name="Freeform 633">
              <a:extLst>
                <a:ext uri="{FF2B5EF4-FFF2-40B4-BE49-F238E27FC236}">
                  <a16:creationId xmlns:a16="http://schemas.microsoft.com/office/drawing/2014/main" id="{463D166A-9BD8-412C-896B-82F6A76F5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" y="2655"/>
              <a:ext cx="30" cy="24"/>
            </a:xfrm>
            <a:custGeom>
              <a:avLst/>
              <a:gdLst>
                <a:gd name="T0" fmla="*/ 65 w 13"/>
                <a:gd name="T1" fmla="*/ 12 h 10"/>
                <a:gd name="T2" fmla="*/ 0 w 13"/>
                <a:gd name="T3" fmla="*/ 0 h 10"/>
                <a:gd name="T4" fmla="*/ 74 w 13"/>
                <a:gd name="T5" fmla="*/ 139 h 10"/>
                <a:gd name="T6" fmla="*/ 134 w 13"/>
                <a:gd name="T7" fmla="*/ 70 h 10"/>
                <a:gd name="T8" fmla="*/ 150 w 13"/>
                <a:gd name="T9" fmla="*/ 41 h 10"/>
                <a:gd name="T10" fmla="*/ 85 w 13"/>
                <a:gd name="T11" fmla="*/ 12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5" y="1"/>
                  </a:moveTo>
                  <a:cubicBezTo>
                    <a:pt x="3" y="1"/>
                    <a:pt x="2" y="0"/>
                    <a:pt x="0" y="0"/>
                  </a:cubicBezTo>
                  <a:cubicBezTo>
                    <a:pt x="1" y="3"/>
                    <a:pt x="3" y="8"/>
                    <a:pt x="6" y="10"/>
                  </a:cubicBezTo>
                  <a:cubicBezTo>
                    <a:pt x="6" y="5"/>
                    <a:pt x="8" y="7"/>
                    <a:pt x="11" y="5"/>
                  </a:cubicBezTo>
                  <a:cubicBezTo>
                    <a:pt x="12" y="4"/>
                    <a:pt x="13" y="5"/>
                    <a:pt x="12" y="3"/>
                  </a:cubicBezTo>
                  <a:cubicBezTo>
                    <a:pt x="11" y="1"/>
                    <a:pt x="8" y="1"/>
                    <a:pt x="7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6" name="Freeform 634">
              <a:extLst>
                <a:ext uri="{FF2B5EF4-FFF2-40B4-BE49-F238E27FC236}">
                  <a16:creationId xmlns:a16="http://schemas.microsoft.com/office/drawing/2014/main" id="{E08DF298-E8C6-44C9-AF5E-F4EE8BCC3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691"/>
              <a:ext cx="27" cy="32"/>
            </a:xfrm>
            <a:custGeom>
              <a:avLst/>
              <a:gdLst>
                <a:gd name="T0" fmla="*/ 72 w 12"/>
                <a:gd name="T1" fmla="*/ 30 h 13"/>
                <a:gd name="T2" fmla="*/ 45 w 12"/>
                <a:gd name="T3" fmla="*/ 194 h 13"/>
                <a:gd name="T4" fmla="*/ 45 w 12"/>
                <a:gd name="T5" fmla="*/ 121 h 13"/>
                <a:gd name="T6" fmla="*/ 101 w 12"/>
                <a:gd name="T7" fmla="*/ 91 h 13"/>
                <a:gd name="T8" fmla="*/ 92 w 12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3">
                  <a:moveTo>
                    <a:pt x="6" y="2"/>
                  </a:moveTo>
                  <a:cubicBezTo>
                    <a:pt x="0" y="0"/>
                    <a:pt x="0" y="11"/>
                    <a:pt x="4" y="13"/>
                  </a:cubicBezTo>
                  <a:cubicBezTo>
                    <a:pt x="3" y="12"/>
                    <a:pt x="3" y="9"/>
                    <a:pt x="4" y="8"/>
                  </a:cubicBezTo>
                  <a:cubicBezTo>
                    <a:pt x="5" y="6"/>
                    <a:pt x="7" y="7"/>
                    <a:pt x="9" y="6"/>
                  </a:cubicBezTo>
                  <a:cubicBezTo>
                    <a:pt x="12" y="5"/>
                    <a:pt x="9" y="4"/>
                    <a:pt x="8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7" name="Freeform 635">
              <a:extLst>
                <a:ext uri="{FF2B5EF4-FFF2-40B4-BE49-F238E27FC236}">
                  <a16:creationId xmlns:a16="http://schemas.microsoft.com/office/drawing/2014/main" id="{1ECA5C2D-003B-4FC5-BB2B-35CD87E5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767"/>
              <a:ext cx="12" cy="19"/>
            </a:xfrm>
            <a:custGeom>
              <a:avLst/>
              <a:gdLst>
                <a:gd name="T0" fmla="*/ 58 w 5"/>
                <a:gd name="T1" fmla="*/ 0 h 8"/>
                <a:gd name="T2" fmla="*/ 29 w 5"/>
                <a:gd name="T3" fmla="*/ 107 h 8"/>
                <a:gd name="T4" fmla="*/ 70 w 5"/>
                <a:gd name="T5" fmla="*/ 4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4" y="0"/>
                  </a:moveTo>
                  <a:cubicBezTo>
                    <a:pt x="2" y="2"/>
                    <a:pt x="0" y="6"/>
                    <a:pt x="2" y="8"/>
                  </a:cubicBezTo>
                  <a:cubicBezTo>
                    <a:pt x="3" y="6"/>
                    <a:pt x="3" y="3"/>
                    <a:pt x="5" y="3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8" name="Freeform 636">
              <a:extLst>
                <a:ext uri="{FF2B5EF4-FFF2-40B4-BE49-F238E27FC236}">
                  <a16:creationId xmlns:a16="http://schemas.microsoft.com/office/drawing/2014/main" id="{84DADDB6-A3CB-4816-B548-4C0F98CB4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1" y="2818"/>
              <a:ext cx="14" cy="19"/>
            </a:xfrm>
            <a:custGeom>
              <a:avLst/>
              <a:gdLst>
                <a:gd name="T0" fmla="*/ 65 w 6"/>
                <a:gd name="T1" fmla="*/ 12 h 8"/>
                <a:gd name="T2" fmla="*/ 37 w 6"/>
                <a:gd name="T3" fmla="*/ 107 h 8"/>
                <a:gd name="T4" fmla="*/ 77 w 6"/>
                <a:gd name="T5" fmla="*/ 57 h 8"/>
                <a:gd name="T6" fmla="*/ 65 w 6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5" y="1"/>
                  </a:moveTo>
                  <a:cubicBezTo>
                    <a:pt x="1" y="0"/>
                    <a:pt x="0" y="8"/>
                    <a:pt x="3" y="8"/>
                  </a:cubicBezTo>
                  <a:cubicBezTo>
                    <a:pt x="4" y="8"/>
                    <a:pt x="4" y="5"/>
                    <a:pt x="6" y="4"/>
                  </a:cubicBezTo>
                  <a:cubicBezTo>
                    <a:pt x="6" y="4"/>
                    <a:pt x="6" y="2"/>
                    <a:pt x="5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29" name="Freeform 637">
              <a:extLst>
                <a:ext uri="{FF2B5EF4-FFF2-40B4-BE49-F238E27FC236}">
                  <a16:creationId xmlns:a16="http://schemas.microsoft.com/office/drawing/2014/main" id="{36024889-2FD7-4F2E-A33D-2CCA44D75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2884"/>
              <a:ext cx="10" cy="12"/>
            </a:xfrm>
            <a:custGeom>
              <a:avLst/>
              <a:gdLst>
                <a:gd name="T0" fmla="*/ 50 w 4"/>
                <a:gd name="T1" fmla="*/ 0 h 5"/>
                <a:gd name="T2" fmla="*/ 33 w 4"/>
                <a:gd name="T3" fmla="*/ 70 h 5"/>
                <a:gd name="T4" fmla="*/ 63 w 4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0"/>
                    <a:pt x="0" y="4"/>
                    <a:pt x="2" y="5"/>
                  </a:cubicBezTo>
                  <a:cubicBezTo>
                    <a:pt x="3" y="4"/>
                    <a:pt x="3" y="3"/>
                    <a:pt x="4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0" name="Freeform 638">
              <a:extLst>
                <a:ext uri="{FF2B5EF4-FFF2-40B4-BE49-F238E27FC236}">
                  <a16:creationId xmlns:a16="http://schemas.microsoft.com/office/drawing/2014/main" id="{4159B107-090D-4221-85D4-4588469CE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3039"/>
              <a:ext cx="30" cy="25"/>
            </a:xfrm>
            <a:custGeom>
              <a:avLst/>
              <a:gdLst>
                <a:gd name="T0" fmla="*/ 85 w 13"/>
                <a:gd name="T1" fmla="*/ 20 h 10"/>
                <a:gd name="T2" fmla="*/ 48 w 13"/>
                <a:gd name="T3" fmla="*/ 158 h 10"/>
                <a:gd name="T4" fmla="*/ 65 w 13"/>
                <a:gd name="T5" fmla="*/ 95 h 10"/>
                <a:gd name="T6" fmla="*/ 111 w 13"/>
                <a:gd name="T7" fmla="*/ 83 h 10"/>
                <a:gd name="T8" fmla="*/ 122 w 1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7" y="1"/>
                  </a:moveTo>
                  <a:cubicBezTo>
                    <a:pt x="3" y="2"/>
                    <a:pt x="0" y="8"/>
                    <a:pt x="4" y="10"/>
                  </a:cubicBezTo>
                  <a:cubicBezTo>
                    <a:pt x="4" y="9"/>
                    <a:pt x="4" y="7"/>
                    <a:pt x="5" y="6"/>
                  </a:cubicBezTo>
                  <a:cubicBezTo>
                    <a:pt x="7" y="4"/>
                    <a:pt x="8" y="6"/>
                    <a:pt x="9" y="5"/>
                  </a:cubicBezTo>
                  <a:cubicBezTo>
                    <a:pt x="11" y="4"/>
                    <a:pt x="13" y="0"/>
                    <a:pt x="10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1" name="Freeform 639">
              <a:extLst>
                <a:ext uri="{FF2B5EF4-FFF2-40B4-BE49-F238E27FC236}">
                  <a16:creationId xmlns:a16="http://schemas.microsoft.com/office/drawing/2014/main" id="{203062FE-D6CE-4C63-A1B8-48A68FB2C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961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27 h 1"/>
                <a:gd name="T4" fmla="*/ 3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2" name="Freeform 640">
              <a:extLst>
                <a:ext uri="{FF2B5EF4-FFF2-40B4-BE49-F238E27FC236}">
                  <a16:creationId xmlns:a16="http://schemas.microsoft.com/office/drawing/2014/main" id="{C1648303-9CAB-4F9E-AD5C-5BD0FF4C8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706"/>
              <a:ext cx="9" cy="19"/>
            </a:xfrm>
            <a:custGeom>
              <a:avLst/>
              <a:gdLst>
                <a:gd name="T0" fmla="*/ 25 w 4"/>
                <a:gd name="T1" fmla="*/ 0 h 8"/>
                <a:gd name="T2" fmla="*/ 11 w 4"/>
                <a:gd name="T3" fmla="*/ 107 h 8"/>
                <a:gd name="T4" fmla="*/ 45 w 4"/>
                <a:gd name="T5" fmla="*/ 5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2" y="0"/>
                  </a:moveTo>
                  <a:cubicBezTo>
                    <a:pt x="0" y="2"/>
                    <a:pt x="0" y="6"/>
                    <a:pt x="1" y="8"/>
                  </a:cubicBezTo>
                  <a:cubicBezTo>
                    <a:pt x="1" y="6"/>
                    <a:pt x="2" y="5"/>
                    <a:pt x="4" y="4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3" name="Freeform 641">
              <a:extLst>
                <a:ext uri="{FF2B5EF4-FFF2-40B4-BE49-F238E27FC236}">
                  <a16:creationId xmlns:a16="http://schemas.microsoft.com/office/drawing/2014/main" id="{603F0013-92AC-4CF2-BB60-45537DD58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653"/>
              <a:ext cx="9" cy="9"/>
            </a:xfrm>
            <a:custGeom>
              <a:avLst/>
              <a:gdLst>
                <a:gd name="T0" fmla="*/ 36 w 4"/>
                <a:gd name="T1" fmla="*/ 11 h 4"/>
                <a:gd name="T2" fmla="*/ 0 w 4"/>
                <a:gd name="T3" fmla="*/ 45 h 4"/>
                <a:gd name="T4" fmla="*/ 45 w 4"/>
                <a:gd name="T5" fmla="*/ 3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1" y="0"/>
                    <a:pt x="0" y="3"/>
                    <a:pt x="0" y="4"/>
                  </a:cubicBezTo>
                  <a:cubicBezTo>
                    <a:pt x="1" y="3"/>
                    <a:pt x="3" y="3"/>
                    <a:pt x="4" y="3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4" name="Freeform 642">
              <a:extLst>
                <a:ext uri="{FF2B5EF4-FFF2-40B4-BE49-F238E27FC236}">
                  <a16:creationId xmlns:a16="http://schemas.microsoft.com/office/drawing/2014/main" id="{CB331ED9-E876-437F-990D-48F2BC5F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631"/>
              <a:ext cx="10" cy="12"/>
            </a:xfrm>
            <a:custGeom>
              <a:avLst/>
              <a:gdLst>
                <a:gd name="T0" fmla="*/ 50 w 4"/>
                <a:gd name="T1" fmla="*/ 0 h 5"/>
                <a:gd name="T2" fmla="*/ 63 w 4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0" y="2"/>
                    <a:pt x="2" y="5"/>
                    <a:pt x="4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5" name="Freeform 643">
              <a:extLst>
                <a:ext uri="{FF2B5EF4-FFF2-40B4-BE49-F238E27FC236}">
                  <a16:creationId xmlns:a16="http://schemas.microsoft.com/office/drawing/2014/main" id="{35401D1A-2BAD-49BB-9C67-A64E750C7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2750"/>
              <a:ext cx="14" cy="17"/>
            </a:xfrm>
            <a:custGeom>
              <a:avLst/>
              <a:gdLst>
                <a:gd name="T0" fmla="*/ 28 w 6"/>
                <a:gd name="T1" fmla="*/ 29 h 7"/>
                <a:gd name="T2" fmla="*/ 0 w 6"/>
                <a:gd name="T3" fmla="*/ 87 h 7"/>
                <a:gd name="T4" fmla="*/ 49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4" y="7"/>
                    <a:pt x="6" y="3"/>
                    <a:pt x="4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6" name="Freeform 644">
              <a:extLst>
                <a:ext uri="{FF2B5EF4-FFF2-40B4-BE49-F238E27FC236}">
                  <a16:creationId xmlns:a16="http://schemas.microsoft.com/office/drawing/2014/main" id="{D5F467A8-B19B-46EF-AB68-FE216A693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781"/>
              <a:ext cx="13" cy="20"/>
            </a:xfrm>
            <a:custGeom>
              <a:avLst/>
              <a:gdLst>
                <a:gd name="T0" fmla="*/ 43 w 6"/>
                <a:gd name="T1" fmla="*/ 0 h 8"/>
                <a:gd name="T2" fmla="*/ 61 w 6"/>
                <a:gd name="T3" fmla="*/ 6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0" y="2"/>
                    <a:pt x="3" y="8"/>
                    <a:pt x="6" y="4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7" name="Freeform 645">
              <a:extLst>
                <a:ext uri="{FF2B5EF4-FFF2-40B4-BE49-F238E27FC236}">
                  <a16:creationId xmlns:a16="http://schemas.microsoft.com/office/drawing/2014/main" id="{C387BFE2-A6E0-4D66-92A5-3EF10558E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6" y="2850"/>
              <a:ext cx="9" cy="14"/>
            </a:xfrm>
            <a:custGeom>
              <a:avLst/>
              <a:gdLst>
                <a:gd name="T0" fmla="*/ 25 w 4"/>
                <a:gd name="T1" fmla="*/ 0 h 6"/>
                <a:gd name="T2" fmla="*/ 45 w 4"/>
                <a:gd name="T3" fmla="*/ 0 h 6"/>
                <a:gd name="T4" fmla="*/ 25 w 4"/>
                <a:gd name="T5" fmla="*/ 77 h 6"/>
                <a:gd name="T6" fmla="*/ 25 w 4"/>
                <a:gd name="T7" fmla="*/ 37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3" y="0"/>
                    <a:pt x="3" y="0"/>
                    <a:pt x="4" y="0"/>
                  </a:cubicBezTo>
                  <a:cubicBezTo>
                    <a:pt x="4" y="2"/>
                    <a:pt x="3" y="4"/>
                    <a:pt x="2" y="6"/>
                  </a:cubicBezTo>
                  <a:cubicBezTo>
                    <a:pt x="0" y="6"/>
                    <a:pt x="0" y="4"/>
                    <a:pt x="2" y="3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8" name="Freeform 646">
              <a:extLst>
                <a:ext uri="{FF2B5EF4-FFF2-40B4-BE49-F238E27FC236}">
                  <a16:creationId xmlns:a16="http://schemas.microsoft.com/office/drawing/2014/main" id="{10A5DD78-F526-4DB7-BE19-69BEE8265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944"/>
              <a:ext cx="16" cy="20"/>
            </a:xfrm>
            <a:custGeom>
              <a:avLst/>
              <a:gdLst>
                <a:gd name="T0" fmla="*/ 25 w 7"/>
                <a:gd name="T1" fmla="*/ 113 h 8"/>
                <a:gd name="T2" fmla="*/ 48 w 7"/>
                <a:gd name="T3" fmla="*/ 0 h 8"/>
                <a:gd name="T4" fmla="*/ 11 w 7"/>
                <a:gd name="T5" fmla="*/ 12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2" y="7"/>
                  </a:moveTo>
                  <a:cubicBezTo>
                    <a:pt x="3" y="6"/>
                    <a:pt x="7" y="0"/>
                    <a:pt x="4" y="0"/>
                  </a:cubicBezTo>
                  <a:cubicBezTo>
                    <a:pt x="1" y="1"/>
                    <a:pt x="0" y="6"/>
                    <a:pt x="1" y="8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39" name="Freeform 647">
              <a:extLst>
                <a:ext uri="{FF2B5EF4-FFF2-40B4-BE49-F238E27FC236}">
                  <a16:creationId xmlns:a16="http://schemas.microsoft.com/office/drawing/2014/main" id="{4CE2269A-9D5E-47D4-8A9C-74AE0D731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898"/>
              <a:ext cx="9" cy="7"/>
            </a:xfrm>
            <a:custGeom>
              <a:avLst/>
              <a:gdLst>
                <a:gd name="T0" fmla="*/ 0 w 4"/>
                <a:gd name="T1" fmla="*/ 37 h 3"/>
                <a:gd name="T2" fmla="*/ 36 w 4"/>
                <a:gd name="T3" fmla="*/ 0 h 3"/>
                <a:gd name="T4" fmla="*/ 0 w 4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4" y="3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0" name="Freeform 648">
              <a:extLst>
                <a:ext uri="{FF2B5EF4-FFF2-40B4-BE49-F238E27FC236}">
                  <a16:creationId xmlns:a16="http://schemas.microsoft.com/office/drawing/2014/main" id="{1E5DF15D-7475-4550-B2B3-D576F217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3042"/>
              <a:ext cx="12" cy="9"/>
            </a:xfrm>
            <a:custGeom>
              <a:avLst/>
              <a:gdLst>
                <a:gd name="T0" fmla="*/ 12 w 5"/>
                <a:gd name="T1" fmla="*/ 0 h 4"/>
                <a:gd name="T2" fmla="*/ 58 w 5"/>
                <a:gd name="T3" fmla="*/ 1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4"/>
                    <a:pt x="5" y="4"/>
                    <a:pt x="4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1" name="Freeform 649">
              <a:extLst>
                <a:ext uri="{FF2B5EF4-FFF2-40B4-BE49-F238E27FC236}">
                  <a16:creationId xmlns:a16="http://schemas.microsoft.com/office/drawing/2014/main" id="{AAA2CB09-1C2C-4203-94C7-8B30365C1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699"/>
              <a:ext cx="7" cy="7"/>
            </a:xfrm>
            <a:custGeom>
              <a:avLst/>
              <a:gdLst>
                <a:gd name="T0" fmla="*/ 12 w 3"/>
                <a:gd name="T1" fmla="*/ 0 h 3"/>
                <a:gd name="T2" fmla="*/ 12 w 3"/>
                <a:gd name="T3" fmla="*/ 37 h 3"/>
                <a:gd name="T4" fmla="*/ 28 w 3"/>
                <a:gd name="T5" fmla="*/ 0 h 3"/>
                <a:gd name="T6" fmla="*/ 28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3" y="3"/>
                    <a:pt x="3" y="1"/>
                    <a:pt x="2" y="0"/>
                  </a:cubicBezTo>
                  <a:cubicBezTo>
                    <a:pt x="2" y="0"/>
                    <a:pt x="1" y="0"/>
                    <a:pt x="2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2" name="Freeform 650">
              <a:extLst>
                <a:ext uri="{FF2B5EF4-FFF2-40B4-BE49-F238E27FC236}">
                  <a16:creationId xmlns:a16="http://schemas.microsoft.com/office/drawing/2014/main" id="{CE45997A-87A5-4244-9066-B41947893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655"/>
              <a:ext cx="14" cy="17"/>
            </a:xfrm>
            <a:custGeom>
              <a:avLst/>
              <a:gdLst>
                <a:gd name="T0" fmla="*/ 37 w 6"/>
                <a:gd name="T1" fmla="*/ 12 h 7"/>
                <a:gd name="T2" fmla="*/ 65 w 6"/>
                <a:gd name="T3" fmla="*/ 58 h 7"/>
                <a:gd name="T4" fmla="*/ 65 w 6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0" y="0"/>
                    <a:pt x="1" y="7"/>
                    <a:pt x="5" y="4"/>
                  </a:cubicBezTo>
                  <a:cubicBezTo>
                    <a:pt x="6" y="3"/>
                    <a:pt x="6" y="0"/>
                    <a:pt x="5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3" name="Freeform 651">
              <a:extLst>
                <a:ext uri="{FF2B5EF4-FFF2-40B4-BE49-F238E27FC236}">
                  <a16:creationId xmlns:a16="http://schemas.microsoft.com/office/drawing/2014/main" id="{27B8D3DB-37E8-44C2-91F1-65DAE6CC5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2859"/>
              <a:ext cx="9" cy="29"/>
            </a:xfrm>
            <a:custGeom>
              <a:avLst/>
              <a:gdLst>
                <a:gd name="T0" fmla="*/ 45 w 4"/>
                <a:gd name="T1" fmla="*/ 0 h 12"/>
                <a:gd name="T2" fmla="*/ 0 w 4"/>
                <a:gd name="T3" fmla="*/ 169 h 12"/>
                <a:gd name="T4" fmla="*/ 36 w 4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3" y="4"/>
                    <a:pt x="3" y="9"/>
                    <a:pt x="0" y="12"/>
                  </a:cubicBezTo>
                  <a:cubicBezTo>
                    <a:pt x="1" y="8"/>
                    <a:pt x="2" y="5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4" name="Freeform 652">
              <a:extLst>
                <a:ext uri="{FF2B5EF4-FFF2-40B4-BE49-F238E27FC236}">
                  <a16:creationId xmlns:a16="http://schemas.microsoft.com/office/drawing/2014/main" id="{3C37E448-2ADD-42AC-B9B9-2530A2D7B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974"/>
              <a:ext cx="9" cy="14"/>
            </a:xfrm>
            <a:custGeom>
              <a:avLst/>
              <a:gdLst>
                <a:gd name="T0" fmla="*/ 45 w 4"/>
                <a:gd name="T1" fmla="*/ 0 h 6"/>
                <a:gd name="T2" fmla="*/ 36 w 4"/>
                <a:gd name="T3" fmla="*/ 77 h 6"/>
                <a:gd name="T4" fmla="*/ 45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4" y="2"/>
                    <a:pt x="4" y="4"/>
                    <a:pt x="3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5" name="Freeform 653">
              <a:extLst>
                <a:ext uri="{FF2B5EF4-FFF2-40B4-BE49-F238E27FC236}">
                  <a16:creationId xmlns:a16="http://schemas.microsoft.com/office/drawing/2014/main" id="{3C1AD587-574C-4DAE-9145-EF54FD236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769"/>
              <a:ext cx="12" cy="22"/>
            </a:xfrm>
            <a:custGeom>
              <a:avLst/>
              <a:gdLst>
                <a:gd name="T0" fmla="*/ 70 w 5"/>
                <a:gd name="T1" fmla="*/ 0 h 9"/>
                <a:gd name="T2" fmla="*/ 0 w 5"/>
                <a:gd name="T3" fmla="*/ 90 h 9"/>
                <a:gd name="T4" fmla="*/ 58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5" y="2"/>
                    <a:pt x="4" y="9"/>
                    <a:pt x="0" y="6"/>
                  </a:cubicBezTo>
                  <a:cubicBezTo>
                    <a:pt x="2" y="4"/>
                    <a:pt x="4" y="3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6" name="Freeform 654">
              <a:extLst>
                <a:ext uri="{FF2B5EF4-FFF2-40B4-BE49-F238E27FC236}">
                  <a16:creationId xmlns:a16="http://schemas.microsoft.com/office/drawing/2014/main" id="{95BF6D96-3027-4FA9-A4A8-EF61A969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9" y="2713"/>
              <a:ext cx="7" cy="12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41 h 5"/>
                <a:gd name="T4" fmla="*/ 28 w 3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2"/>
                    <a:pt x="2" y="5"/>
                    <a:pt x="0" y="3"/>
                  </a:cubicBezTo>
                  <a:cubicBezTo>
                    <a:pt x="1" y="2"/>
                    <a:pt x="2" y="2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7" name="Freeform 655">
              <a:extLst>
                <a:ext uri="{FF2B5EF4-FFF2-40B4-BE49-F238E27FC236}">
                  <a16:creationId xmlns:a16="http://schemas.microsoft.com/office/drawing/2014/main" id="{95A2863C-9D9A-4896-9AE2-95A99B871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2743"/>
              <a:ext cx="30" cy="26"/>
            </a:xfrm>
            <a:custGeom>
              <a:avLst/>
              <a:gdLst>
                <a:gd name="T0" fmla="*/ 74 w 13"/>
                <a:gd name="T1" fmla="*/ 0 h 11"/>
                <a:gd name="T2" fmla="*/ 0 w 13"/>
                <a:gd name="T3" fmla="*/ 40 h 11"/>
                <a:gd name="T4" fmla="*/ 37 w 13"/>
                <a:gd name="T5" fmla="*/ 144 h 11"/>
                <a:gd name="T6" fmla="*/ 150 w 13"/>
                <a:gd name="T7" fmla="*/ 95 h 11"/>
                <a:gd name="T8" fmla="*/ 159 w 13"/>
                <a:gd name="T9" fmla="*/ 1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1">
                  <a:moveTo>
                    <a:pt x="6" y="0"/>
                  </a:moveTo>
                  <a:cubicBezTo>
                    <a:pt x="4" y="0"/>
                    <a:pt x="1" y="1"/>
                    <a:pt x="0" y="3"/>
                  </a:cubicBezTo>
                  <a:cubicBezTo>
                    <a:pt x="0" y="6"/>
                    <a:pt x="1" y="10"/>
                    <a:pt x="3" y="11"/>
                  </a:cubicBezTo>
                  <a:cubicBezTo>
                    <a:pt x="3" y="5"/>
                    <a:pt x="7" y="6"/>
                    <a:pt x="12" y="7"/>
                  </a:cubicBezTo>
                  <a:cubicBezTo>
                    <a:pt x="13" y="5"/>
                    <a:pt x="13" y="3"/>
                    <a:pt x="13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8" name="Freeform 656">
              <a:extLst>
                <a:ext uri="{FF2B5EF4-FFF2-40B4-BE49-F238E27FC236}">
                  <a16:creationId xmlns:a16="http://schemas.microsoft.com/office/drawing/2014/main" id="{C1116F7A-8922-4B1B-BE56-98E614C7A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750"/>
              <a:ext cx="14" cy="14"/>
            </a:xfrm>
            <a:custGeom>
              <a:avLst/>
              <a:gdLst>
                <a:gd name="T0" fmla="*/ 37 w 6"/>
                <a:gd name="T1" fmla="*/ 0 h 6"/>
                <a:gd name="T2" fmla="*/ 12 w 6"/>
                <a:gd name="T3" fmla="*/ 77 h 6"/>
                <a:gd name="T4" fmla="*/ 77 w 6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0"/>
                    <a:pt x="0" y="4"/>
                    <a:pt x="1" y="6"/>
                  </a:cubicBezTo>
                  <a:cubicBezTo>
                    <a:pt x="3" y="5"/>
                    <a:pt x="4" y="2"/>
                    <a:pt x="6" y="3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49" name="Freeform 657">
              <a:extLst>
                <a:ext uri="{FF2B5EF4-FFF2-40B4-BE49-F238E27FC236}">
                  <a16:creationId xmlns:a16="http://schemas.microsoft.com/office/drawing/2014/main" id="{438BB765-B52A-4420-B939-EDAB1DF44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9" y="2820"/>
              <a:ext cx="25" cy="30"/>
            </a:xfrm>
            <a:custGeom>
              <a:avLst/>
              <a:gdLst>
                <a:gd name="T0" fmla="*/ 93 w 11"/>
                <a:gd name="T1" fmla="*/ 0 h 12"/>
                <a:gd name="T2" fmla="*/ 36 w 11"/>
                <a:gd name="T3" fmla="*/ 158 h 12"/>
                <a:gd name="T4" fmla="*/ 82 w 11"/>
                <a:gd name="T5" fmla="*/ 83 h 12"/>
                <a:gd name="T6" fmla="*/ 118 w 1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6" y="1"/>
                    <a:pt x="0" y="7"/>
                    <a:pt x="3" y="10"/>
                  </a:cubicBezTo>
                  <a:cubicBezTo>
                    <a:pt x="6" y="12"/>
                    <a:pt x="6" y="6"/>
                    <a:pt x="7" y="5"/>
                  </a:cubicBezTo>
                  <a:cubicBezTo>
                    <a:pt x="10" y="7"/>
                    <a:pt x="11" y="5"/>
                    <a:pt x="10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0" name="Freeform 658">
              <a:extLst>
                <a:ext uri="{FF2B5EF4-FFF2-40B4-BE49-F238E27FC236}">
                  <a16:creationId xmlns:a16="http://schemas.microsoft.com/office/drawing/2014/main" id="{436A4305-E231-4009-A5DA-3622815D4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2815"/>
              <a:ext cx="14" cy="13"/>
            </a:xfrm>
            <a:custGeom>
              <a:avLst/>
              <a:gdLst>
                <a:gd name="T0" fmla="*/ 12 w 6"/>
                <a:gd name="T1" fmla="*/ 0 h 5"/>
                <a:gd name="T2" fmla="*/ 0 w 6"/>
                <a:gd name="T3" fmla="*/ 88 h 5"/>
                <a:gd name="T4" fmla="*/ 65 w 6"/>
                <a:gd name="T5" fmla="*/ 55 h 5"/>
                <a:gd name="T6" fmla="*/ 65 w 6"/>
                <a:gd name="T7" fmla="*/ 2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5">
                  <a:moveTo>
                    <a:pt x="1" y="0"/>
                  </a:moveTo>
                  <a:cubicBezTo>
                    <a:pt x="0" y="1"/>
                    <a:pt x="0" y="4"/>
                    <a:pt x="0" y="5"/>
                  </a:cubicBezTo>
                  <a:cubicBezTo>
                    <a:pt x="3" y="5"/>
                    <a:pt x="2" y="1"/>
                    <a:pt x="5" y="3"/>
                  </a:cubicBezTo>
                  <a:cubicBezTo>
                    <a:pt x="6" y="2"/>
                    <a:pt x="5" y="2"/>
                    <a:pt x="5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1" name="Freeform 659">
              <a:extLst>
                <a:ext uri="{FF2B5EF4-FFF2-40B4-BE49-F238E27FC236}">
                  <a16:creationId xmlns:a16="http://schemas.microsoft.com/office/drawing/2014/main" id="{5A321685-FC9B-41A5-BC77-EB1E12A54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869"/>
              <a:ext cx="18" cy="22"/>
            </a:xfrm>
            <a:custGeom>
              <a:avLst/>
              <a:gdLst>
                <a:gd name="T0" fmla="*/ 56 w 8"/>
                <a:gd name="T1" fmla="*/ 59 h 9"/>
                <a:gd name="T2" fmla="*/ 11 w 8"/>
                <a:gd name="T3" fmla="*/ 90 h 9"/>
                <a:gd name="T4" fmla="*/ 72 w 8"/>
                <a:gd name="T5" fmla="*/ 90 h 9"/>
                <a:gd name="T6" fmla="*/ 92 w 8"/>
                <a:gd name="T7" fmla="*/ 90 h 9"/>
                <a:gd name="T8" fmla="*/ 92 w 8"/>
                <a:gd name="T9" fmla="*/ 5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5" y="4"/>
                  </a:moveTo>
                  <a:cubicBezTo>
                    <a:pt x="3" y="0"/>
                    <a:pt x="0" y="4"/>
                    <a:pt x="1" y="6"/>
                  </a:cubicBezTo>
                  <a:cubicBezTo>
                    <a:pt x="1" y="9"/>
                    <a:pt x="5" y="8"/>
                    <a:pt x="6" y="6"/>
                  </a:cubicBezTo>
                  <a:cubicBezTo>
                    <a:pt x="6" y="6"/>
                    <a:pt x="7" y="6"/>
                    <a:pt x="8" y="6"/>
                  </a:cubicBezTo>
                  <a:cubicBezTo>
                    <a:pt x="8" y="5"/>
                    <a:pt x="8" y="5"/>
                    <a:pt x="8" y="4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2" name="Freeform 660">
              <a:extLst>
                <a:ext uri="{FF2B5EF4-FFF2-40B4-BE49-F238E27FC236}">
                  <a16:creationId xmlns:a16="http://schemas.microsoft.com/office/drawing/2014/main" id="{9154B846-58D3-4980-9452-53D144810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930"/>
              <a:ext cx="9" cy="12"/>
            </a:xfrm>
            <a:custGeom>
              <a:avLst/>
              <a:gdLst>
                <a:gd name="T0" fmla="*/ 25 w 4"/>
                <a:gd name="T1" fmla="*/ 0 h 5"/>
                <a:gd name="T2" fmla="*/ 0 w 4"/>
                <a:gd name="T3" fmla="*/ 41 h 5"/>
                <a:gd name="T4" fmla="*/ 45 w 4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5"/>
                    <a:pt x="4" y="3"/>
                    <a:pt x="4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3" name="Freeform 661">
              <a:extLst>
                <a:ext uri="{FF2B5EF4-FFF2-40B4-BE49-F238E27FC236}">
                  <a16:creationId xmlns:a16="http://schemas.microsoft.com/office/drawing/2014/main" id="{785BFD78-490F-4C5E-9A3F-204CCCEE1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699"/>
              <a:ext cx="23" cy="14"/>
            </a:xfrm>
            <a:custGeom>
              <a:avLst/>
              <a:gdLst>
                <a:gd name="T0" fmla="*/ 64 w 10"/>
                <a:gd name="T1" fmla="*/ 0 h 6"/>
                <a:gd name="T2" fmla="*/ 74 w 10"/>
                <a:gd name="T3" fmla="*/ 65 h 6"/>
                <a:gd name="T4" fmla="*/ 122 w 10"/>
                <a:gd name="T5" fmla="*/ 2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5" y="0"/>
                  </a:moveTo>
                  <a:cubicBezTo>
                    <a:pt x="4" y="2"/>
                    <a:pt x="0" y="6"/>
                    <a:pt x="6" y="5"/>
                  </a:cubicBezTo>
                  <a:cubicBezTo>
                    <a:pt x="8" y="5"/>
                    <a:pt x="8" y="1"/>
                    <a:pt x="10" y="2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4" name="Freeform 662">
              <a:extLst>
                <a:ext uri="{FF2B5EF4-FFF2-40B4-BE49-F238E27FC236}">
                  <a16:creationId xmlns:a16="http://schemas.microsoft.com/office/drawing/2014/main" id="{E00EB95E-3C9C-43E1-90D1-9499FDF7E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740"/>
              <a:ext cx="16" cy="17"/>
            </a:xfrm>
            <a:custGeom>
              <a:avLst/>
              <a:gdLst>
                <a:gd name="T0" fmla="*/ 37 w 7"/>
                <a:gd name="T1" fmla="*/ 12 h 7"/>
                <a:gd name="T2" fmla="*/ 73 w 7"/>
                <a:gd name="T3" fmla="*/ 58 h 7"/>
                <a:gd name="T4" fmla="*/ 37 w 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0" y="5"/>
                    <a:pt x="4" y="7"/>
                    <a:pt x="6" y="4"/>
                  </a:cubicBezTo>
                  <a:cubicBezTo>
                    <a:pt x="7" y="1"/>
                    <a:pt x="4" y="0"/>
                    <a:pt x="3" y="2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5" name="Freeform 663">
              <a:extLst>
                <a:ext uri="{FF2B5EF4-FFF2-40B4-BE49-F238E27FC236}">
                  <a16:creationId xmlns:a16="http://schemas.microsoft.com/office/drawing/2014/main" id="{AAC94E55-4403-4510-A926-808684566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3" y="2811"/>
              <a:ext cx="21" cy="24"/>
            </a:xfrm>
            <a:custGeom>
              <a:avLst/>
              <a:gdLst>
                <a:gd name="T0" fmla="*/ 77 w 9"/>
                <a:gd name="T1" fmla="*/ 70 h 10"/>
                <a:gd name="T2" fmla="*/ 37 w 9"/>
                <a:gd name="T3" fmla="*/ 139 h 10"/>
                <a:gd name="T4" fmla="*/ 86 w 9"/>
                <a:gd name="T5" fmla="*/ 58 h 10"/>
                <a:gd name="T6" fmla="*/ 28 w 9"/>
                <a:gd name="T7" fmla="*/ 11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6" y="5"/>
                  </a:moveTo>
                  <a:cubicBezTo>
                    <a:pt x="4" y="5"/>
                    <a:pt x="0" y="7"/>
                    <a:pt x="3" y="10"/>
                  </a:cubicBezTo>
                  <a:cubicBezTo>
                    <a:pt x="5" y="9"/>
                    <a:pt x="9" y="7"/>
                    <a:pt x="7" y="4"/>
                  </a:cubicBezTo>
                  <a:cubicBezTo>
                    <a:pt x="5" y="0"/>
                    <a:pt x="2" y="5"/>
                    <a:pt x="2" y="8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6" name="Freeform 664">
              <a:extLst>
                <a:ext uri="{FF2B5EF4-FFF2-40B4-BE49-F238E27FC236}">
                  <a16:creationId xmlns:a16="http://schemas.microsoft.com/office/drawing/2014/main" id="{5DFBA9BB-E4EC-421E-9CA5-E69B4B26B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2815"/>
              <a:ext cx="16" cy="13"/>
            </a:xfrm>
            <a:custGeom>
              <a:avLst/>
              <a:gdLst>
                <a:gd name="T0" fmla="*/ 48 w 7"/>
                <a:gd name="T1" fmla="*/ 0 h 5"/>
                <a:gd name="T2" fmla="*/ 85 w 7"/>
                <a:gd name="T3" fmla="*/ 2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0" y="1"/>
                    <a:pt x="7" y="5"/>
                    <a:pt x="7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7" name="Freeform 665">
              <a:extLst>
                <a:ext uri="{FF2B5EF4-FFF2-40B4-BE49-F238E27FC236}">
                  <a16:creationId xmlns:a16="http://schemas.microsoft.com/office/drawing/2014/main" id="{22E8BD2B-47A8-43C9-AC0D-08828388F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879"/>
              <a:ext cx="7" cy="5"/>
            </a:xfrm>
            <a:custGeom>
              <a:avLst/>
              <a:gdLst>
                <a:gd name="T0" fmla="*/ 12 w 3"/>
                <a:gd name="T1" fmla="*/ 0 h 2"/>
                <a:gd name="T2" fmla="*/ 0 w 3"/>
                <a:gd name="T3" fmla="*/ 33 h 2"/>
                <a:gd name="T4" fmla="*/ 37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2" y="2"/>
                    <a:pt x="3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8" name="Freeform 666">
              <a:extLst>
                <a:ext uri="{FF2B5EF4-FFF2-40B4-BE49-F238E27FC236}">
                  <a16:creationId xmlns:a16="http://schemas.microsoft.com/office/drawing/2014/main" id="{9B94C7D2-76AB-40CC-8C11-CC2087C9D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" y="2772"/>
              <a:ext cx="13" cy="14"/>
            </a:xfrm>
            <a:custGeom>
              <a:avLst/>
              <a:gdLst>
                <a:gd name="T0" fmla="*/ 0 w 6"/>
                <a:gd name="T1" fmla="*/ 77 h 6"/>
                <a:gd name="T2" fmla="*/ 61 w 6"/>
                <a:gd name="T3" fmla="*/ 12 h 6"/>
                <a:gd name="T4" fmla="*/ 20 w 6"/>
                <a:gd name="T5" fmla="*/ 6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cubicBezTo>
                    <a:pt x="2" y="6"/>
                    <a:pt x="5" y="3"/>
                    <a:pt x="6" y="1"/>
                  </a:cubicBezTo>
                  <a:cubicBezTo>
                    <a:pt x="4" y="0"/>
                    <a:pt x="2" y="3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59" name="Freeform 667">
              <a:extLst>
                <a:ext uri="{FF2B5EF4-FFF2-40B4-BE49-F238E27FC236}">
                  <a16:creationId xmlns:a16="http://schemas.microsoft.com/office/drawing/2014/main" id="{52164C44-9AC7-49D6-B3D0-9AA2C5295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840"/>
              <a:ext cx="7" cy="10"/>
            </a:xfrm>
            <a:custGeom>
              <a:avLst/>
              <a:gdLst>
                <a:gd name="T0" fmla="*/ 37 w 3"/>
                <a:gd name="T1" fmla="*/ 20 h 4"/>
                <a:gd name="T2" fmla="*/ 0 w 3"/>
                <a:gd name="T3" fmla="*/ 63 h 4"/>
                <a:gd name="T4" fmla="*/ 37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2" y="2"/>
                    <a:pt x="2" y="3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0" name="Freeform 668">
              <a:extLst>
                <a:ext uri="{FF2B5EF4-FFF2-40B4-BE49-F238E27FC236}">
                  <a16:creationId xmlns:a16="http://schemas.microsoft.com/office/drawing/2014/main" id="{626B027C-25D0-41F5-A950-2D6D1334E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767"/>
              <a:ext cx="19" cy="14"/>
            </a:xfrm>
            <a:custGeom>
              <a:avLst/>
              <a:gdLst>
                <a:gd name="T0" fmla="*/ 107 w 8"/>
                <a:gd name="T1" fmla="*/ 0 h 6"/>
                <a:gd name="T2" fmla="*/ 95 w 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6" y="6"/>
                    <a:pt x="0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1" name="Freeform 669">
              <a:extLst>
                <a:ext uri="{FF2B5EF4-FFF2-40B4-BE49-F238E27FC236}">
                  <a16:creationId xmlns:a16="http://schemas.microsoft.com/office/drawing/2014/main" id="{66014698-66DB-4C16-9CB5-CC39767FC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3402"/>
              <a:ext cx="25" cy="29"/>
            </a:xfrm>
            <a:custGeom>
              <a:avLst/>
              <a:gdLst>
                <a:gd name="T0" fmla="*/ 82 w 11"/>
                <a:gd name="T1" fmla="*/ 0 h 12"/>
                <a:gd name="T2" fmla="*/ 0 w 11"/>
                <a:gd name="T3" fmla="*/ 99 h 12"/>
                <a:gd name="T4" fmla="*/ 45 w 11"/>
                <a:gd name="T5" fmla="*/ 99 h 12"/>
                <a:gd name="T6" fmla="*/ 118 w 11"/>
                <a:gd name="T7" fmla="*/ 111 h 12"/>
                <a:gd name="T8" fmla="*/ 118 w 11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7" y="0"/>
                  </a:moveTo>
                  <a:cubicBezTo>
                    <a:pt x="4" y="1"/>
                    <a:pt x="1" y="4"/>
                    <a:pt x="0" y="7"/>
                  </a:cubicBezTo>
                  <a:cubicBezTo>
                    <a:pt x="0" y="12"/>
                    <a:pt x="3" y="8"/>
                    <a:pt x="4" y="7"/>
                  </a:cubicBezTo>
                  <a:cubicBezTo>
                    <a:pt x="6" y="5"/>
                    <a:pt x="7" y="9"/>
                    <a:pt x="10" y="8"/>
                  </a:cubicBezTo>
                  <a:cubicBezTo>
                    <a:pt x="11" y="7"/>
                    <a:pt x="11" y="1"/>
                    <a:pt x="10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2" name="Freeform 670">
              <a:extLst>
                <a:ext uri="{FF2B5EF4-FFF2-40B4-BE49-F238E27FC236}">
                  <a16:creationId xmlns:a16="http://schemas.microsoft.com/office/drawing/2014/main" id="{C62AA47C-18E7-4325-A835-85C405FBF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3463"/>
              <a:ext cx="20" cy="19"/>
            </a:xfrm>
            <a:custGeom>
              <a:avLst/>
              <a:gdLst>
                <a:gd name="T0" fmla="*/ 64 w 9"/>
                <a:gd name="T1" fmla="*/ 0 h 8"/>
                <a:gd name="T2" fmla="*/ 20 w 9"/>
                <a:gd name="T3" fmla="*/ 107 h 8"/>
                <a:gd name="T4" fmla="*/ 98 w 9"/>
                <a:gd name="T5" fmla="*/ 5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4" y="1"/>
                    <a:pt x="0" y="6"/>
                    <a:pt x="2" y="8"/>
                  </a:cubicBezTo>
                  <a:cubicBezTo>
                    <a:pt x="4" y="8"/>
                    <a:pt x="6" y="5"/>
                    <a:pt x="9" y="4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3" name="Freeform 671">
              <a:extLst>
                <a:ext uri="{FF2B5EF4-FFF2-40B4-BE49-F238E27FC236}">
                  <a16:creationId xmlns:a16="http://schemas.microsoft.com/office/drawing/2014/main" id="{F8717296-AAB0-420C-B703-147E9B749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3448"/>
              <a:ext cx="6" cy="7"/>
            </a:xfrm>
            <a:custGeom>
              <a:avLst/>
              <a:gdLst>
                <a:gd name="T0" fmla="*/ 16 w 3"/>
                <a:gd name="T1" fmla="*/ 0 h 3"/>
                <a:gd name="T2" fmla="*/ 8 w 3"/>
                <a:gd name="T3" fmla="*/ 28 h 3"/>
                <a:gd name="T4" fmla="*/ 24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3"/>
                    <a:pt x="3" y="2"/>
                    <a:pt x="3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4" name="Freeform 672">
              <a:extLst>
                <a:ext uri="{FF2B5EF4-FFF2-40B4-BE49-F238E27FC236}">
                  <a16:creationId xmlns:a16="http://schemas.microsoft.com/office/drawing/2014/main" id="{83DE0E03-108D-4A61-A7FF-461E9FDFB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3501"/>
              <a:ext cx="35" cy="22"/>
            </a:xfrm>
            <a:custGeom>
              <a:avLst/>
              <a:gdLst>
                <a:gd name="T0" fmla="*/ 77 w 15"/>
                <a:gd name="T1" fmla="*/ 12 h 9"/>
                <a:gd name="T2" fmla="*/ 37 w 15"/>
                <a:gd name="T3" fmla="*/ 90 h 9"/>
                <a:gd name="T4" fmla="*/ 114 w 15"/>
                <a:gd name="T5" fmla="*/ 59 h 9"/>
                <a:gd name="T6" fmla="*/ 191 w 15"/>
                <a:gd name="T7" fmla="*/ 59 h 9"/>
                <a:gd name="T8" fmla="*/ 180 w 15"/>
                <a:gd name="T9" fmla="*/ 12 h 9"/>
                <a:gd name="T10" fmla="*/ 114 w 15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9">
                  <a:moveTo>
                    <a:pt x="6" y="1"/>
                  </a:moveTo>
                  <a:cubicBezTo>
                    <a:pt x="4" y="2"/>
                    <a:pt x="0" y="3"/>
                    <a:pt x="3" y="6"/>
                  </a:cubicBezTo>
                  <a:cubicBezTo>
                    <a:pt x="6" y="9"/>
                    <a:pt x="7" y="5"/>
                    <a:pt x="9" y="4"/>
                  </a:cubicBezTo>
                  <a:cubicBezTo>
                    <a:pt x="10" y="4"/>
                    <a:pt x="15" y="6"/>
                    <a:pt x="15" y="4"/>
                  </a:cubicBezTo>
                  <a:cubicBezTo>
                    <a:pt x="15" y="3"/>
                    <a:pt x="14" y="2"/>
                    <a:pt x="14" y="1"/>
                  </a:cubicBezTo>
                  <a:cubicBezTo>
                    <a:pt x="12" y="0"/>
                    <a:pt x="11" y="0"/>
                    <a:pt x="9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5" name="Freeform 673">
              <a:extLst>
                <a:ext uri="{FF2B5EF4-FFF2-40B4-BE49-F238E27FC236}">
                  <a16:creationId xmlns:a16="http://schemas.microsoft.com/office/drawing/2014/main" id="{0B224944-B215-48E2-97BF-5208D7E0F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394"/>
              <a:ext cx="23" cy="22"/>
            </a:xfrm>
            <a:custGeom>
              <a:avLst/>
              <a:gdLst>
                <a:gd name="T0" fmla="*/ 48 w 10"/>
                <a:gd name="T1" fmla="*/ 59 h 9"/>
                <a:gd name="T2" fmla="*/ 0 w 10"/>
                <a:gd name="T3" fmla="*/ 120 h 9"/>
                <a:gd name="T4" fmla="*/ 48 w 10"/>
                <a:gd name="T5" fmla="*/ 90 h 9"/>
                <a:gd name="T6" fmla="*/ 85 w 10"/>
                <a:gd name="T7" fmla="*/ 90 h 9"/>
                <a:gd name="T8" fmla="*/ 64 w 10"/>
                <a:gd name="T9" fmla="*/ 4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2" y="5"/>
                    <a:pt x="1" y="6"/>
                    <a:pt x="0" y="8"/>
                  </a:cubicBezTo>
                  <a:cubicBezTo>
                    <a:pt x="2" y="9"/>
                    <a:pt x="3" y="7"/>
                    <a:pt x="4" y="6"/>
                  </a:cubicBezTo>
                  <a:cubicBezTo>
                    <a:pt x="5" y="6"/>
                    <a:pt x="6" y="6"/>
                    <a:pt x="7" y="6"/>
                  </a:cubicBezTo>
                  <a:cubicBezTo>
                    <a:pt x="10" y="4"/>
                    <a:pt x="7" y="0"/>
                    <a:pt x="5" y="3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6" name="Freeform 674">
              <a:extLst>
                <a:ext uri="{FF2B5EF4-FFF2-40B4-BE49-F238E27FC236}">
                  <a16:creationId xmlns:a16="http://schemas.microsoft.com/office/drawing/2014/main" id="{14037712-D8CD-4D24-95D9-A20ECF815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3465"/>
              <a:ext cx="14" cy="10"/>
            </a:xfrm>
            <a:custGeom>
              <a:avLst/>
              <a:gdLst>
                <a:gd name="T0" fmla="*/ 37 w 6"/>
                <a:gd name="T1" fmla="*/ 0 h 4"/>
                <a:gd name="T2" fmla="*/ 12 w 6"/>
                <a:gd name="T3" fmla="*/ 50 h 4"/>
                <a:gd name="T4" fmla="*/ 77 w 6"/>
                <a:gd name="T5" fmla="*/ 20 h 4"/>
                <a:gd name="T6" fmla="*/ 49 w 6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1"/>
                    <a:pt x="0" y="2"/>
                    <a:pt x="1" y="3"/>
                  </a:cubicBezTo>
                  <a:cubicBezTo>
                    <a:pt x="3" y="4"/>
                    <a:pt x="5" y="2"/>
                    <a:pt x="6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7" name="Freeform 675">
              <a:extLst>
                <a:ext uri="{FF2B5EF4-FFF2-40B4-BE49-F238E27FC236}">
                  <a16:creationId xmlns:a16="http://schemas.microsoft.com/office/drawing/2014/main" id="{0C0CBEE9-A836-4DDA-B007-60DB8CB02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3450"/>
              <a:ext cx="7" cy="5"/>
            </a:xfrm>
            <a:custGeom>
              <a:avLst/>
              <a:gdLst>
                <a:gd name="T0" fmla="*/ 28 w 3"/>
                <a:gd name="T1" fmla="*/ 0 h 2"/>
                <a:gd name="T2" fmla="*/ 12 w 3"/>
                <a:gd name="T3" fmla="*/ 33 h 2"/>
                <a:gd name="T4" fmla="*/ 28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3" y="1"/>
                    <a:pt x="2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8" name="Freeform 676">
              <a:extLst>
                <a:ext uri="{FF2B5EF4-FFF2-40B4-BE49-F238E27FC236}">
                  <a16:creationId xmlns:a16="http://schemas.microsoft.com/office/drawing/2014/main" id="{FB489A58-D383-4483-A157-B2604906B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3501"/>
              <a:ext cx="20" cy="10"/>
            </a:xfrm>
            <a:custGeom>
              <a:avLst/>
              <a:gdLst>
                <a:gd name="T0" fmla="*/ 64 w 9"/>
                <a:gd name="T1" fmla="*/ 0 h 4"/>
                <a:gd name="T2" fmla="*/ 36 w 9"/>
                <a:gd name="T3" fmla="*/ 63 h 4"/>
                <a:gd name="T4" fmla="*/ 98 w 9"/>
                <a:gd name="T5" fmla="*/ 20 h 4"/>
                <a:gd name="T6" fmla="*/ 80 w 9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4">
                  <a:moveTo>
                    <a:pt x="6" y="0"/>
                  </a:moveTo>
                  <a:cubicBezTo>
                    <a:pt x="5" y="0"/>
                    <a:pt x="0" y="3"/>
                    <a:pt x="3" y="4"/>
                  </a:cubicBezTo>
                  <a:cubicBezTo>
                    <a:pt x="3" y="4"/>
                    <a:pt x="8" y="2"/>
                    <a:pt x="9" y="1"/>
                  </a:cubicBezTo>
                  <a:cubicBezTo>
                    <a:pt x="8" y="1"/>
                    <a:pt x="8" y="0"/>
                    <a:pt x="7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69" name="Freeform 677">
              <a:extLst>
                <a:ext uri="{FF2B5EF4-FFF2-40B4-BE49-F238E27FC236}">
                  <a16:creationId xmlns:a16="http://schemas.microsoft.com/office/drawing/2014/main" id="{43D8E56A-3A82-4511-A36F-1D175B94A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3429"/>
              <a:ext cx="14" cy="12"/>
            </a:xfrm>
            <a:custGeom>
              <a:avLst/>
              <a:gdLst>
                <a:gd name="T0" fmla="*/ 0 w 6"/>
                <a:gd name="T1" fmla="*/ 29 h 5"/>
                <a:gd name="T2" fmla="*/ 49 w 6"/>
                <a:gd name="T3" fmla="*/ 0 h 5"/>
                <a:gd name="T4" fmla="*/ 0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2" y="5"/>
                    <a:pt x="6" y="0"/>
                    <a:pt x="4" y="0"/>
                  </a:cubicBezTo>
                  <a:cubicBezTo>
                    <a:pt x="3" y="0"/>
                    <a:pt x="1" y="3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0" name="Freeform 678">
              <a:extLst>
                <a:ext uri="{FF2B5EF4-FFF2-40B4-BE49-F238E27FC236}">
                  <a16:creationId xmlns:a16="http://schemas.microsoft.com/office/drawing/2014/main" id="{C6D7731C-094D-4DA9-AA4B-808EEE8B9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3514"/>
              <a:ext cx="12" cy="7"/>
            </a:xfrm>
            <a:custGeom>
              <a:avLst/>
              <a:gdLst>
                <a:gd name="T0" fmla="*/ 29 w 5"/>
                <a:gd name="T1" fmla="*/ 28 h 3"/>
                <a:gd name="T2" fmla="*/ 70 w 5"/>
                <a:gd name="T3" fmla="*/ 28 h 3"/>
                <a:gd name="T4" fmla="*/ 0 w 5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2" y="2"/>
                  </a:moveTo>
                  <a:cubicBezTo>
                    <a:pt x="3" y="2"/>
                    <a:pt x="5" y="0"/>
                    <a:pt x="5" y="2"/>
                  </a:cubicBezTo>
                  <a:cubicBezTo>
                    <a:pt x="4" y="2"/>
                    <a:pt x="2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1" name="Freeform 679">
              <a:extLst>
                <a:ext uri="{FF2B5EF4-FFF2-40B4-BE49-F238E27FC236}">
                  <a16:creationId xmlns:a16="http://schemas.microsoft.com/office/drawing/2014/main" id="{078D03A2-968B-4D3D-AD09-B883B6398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343"/>
              <a:ext cx="19" cy="39"/>
            </a:xfrm>
            <a:custGeom>
              <a:avLst/>
              <a:gdLst>
                <a:gd name="T0" fmla="*/ 95 w 8"/>
                <a:gd name="T1" fmla="*/ 59 h 16"/>
                <a:gd name="T2" fmla="*/ 40 w 8"/>
                <a:gd name="T3" fmla="*/ 29 h 16"/>
                <a:gd name="T4" fmla="*/ 12 w 8"/>
                <a:gd name="T5" fmla="*/ 173 h 16"/>
                <a:gd name="T6" fmla="*/ 69 w 8"/>
                <a:gd name="T7" fmla="*/ 132 h 16"/>
                <a:gd name="T8" fmla="*/ 107 w 8"/>
                <a:gd name="T9" fmla="*/ 132 h 16"/>
                <a:gd name="T10" fmla="*/ 95 w 8"/>
                <a:gd name="T11" fmla="*/ 71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6">
                  <a:moveTo>
                    <a:pt x="7" y="4"/>
                  </a:moveTo>
                  <a:cubicBezTo>
                    <a:pt x="6" y="3"/>
                    <a:pt x="5" y="0"/>
                    <a:pt x="3" y="2"/>
                  </a:cubicBezTo>
                  <a:cubicBezTo>
                    <a:pt x="0" y="3"/>
                    <a:pt x="0" y="9"/>
                    <a:pt x="1" y="12"/>
                  </a:cubicBezTo>
                  <a:cubicBezTo>
                    <a:pt x="3" y="16"/>
                    <a:pt x="3" y="9"/>
                    <a:pt x="5" y="9"/>
                  </a:cubicBezTo>
                  <a:cubicBezTo>
                    <a:pt x="6" y="9"/>
                    <a:pt x="7" y="11"/>
                    <a:pt x="8" y="9"/>
                  </a:cubicBezTo>
                  <a:cubicBezTo>
                    <a:pt x="8" y="7"/>
                    <a:pt x="7" y="6"/>
                    <a:pt x="7" y="5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2" name="Freeform 680">
              <a:extLst>
                <a:ext uri="{FF2B5EF4-FFF2-40B4-BE49-F238E27FC236}">
                  <a16:creationId xmlns:a16="http://schemas.microsoft.com/office/drawing/2014/main" id="{88605A03-DD3F-47B5-98A0-3B3DBDDA1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3348"/>
              <a:ext cx="14" cy="15"/>
            </a:xfrm>
            <a:custGeom>
              <a:avLst/>
              <a:gdLst>
                <a:gd name="T0" fmla="*/ 37 w 6"/>
                <a:gd name="T1" fmla="*/ 20 h 6"/>
                <a:gd name="T2" fmla="*/ 28 w 6"/>
                <a:gd name="T3" fmla="*/ 95 h 6"/>
                <a:gd name="T4" fmla="*/ 37 w 6"/>
                <a:gd name="T5" fmla="*/ 50 h 6"/>
                <a:gd name="T6" fmla="*/ 77 w 6"/>
                <a:gd name="T7" fmla="*/ 50 h 6"/>
                <a:gd name="T8" fmla="*/ 65 w 6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6">
                  <a:moveTo>
                    <a:pt x="3" y="1"/>
                  </a:moveTo>
                  <a:cubicBezTo>
                    <a:pt x="2" y="2"/>
                    <a:pt x="0" y="4"/>
                    <a:pt x="2" y="6"/>
                  </a:cubicBezTo>
                  <a:cubicBezTo>
                    <a:pt x="3" y="5"/>
                    <a:pt x="2" y="3"/>
                    <a:pt x="3" y="3"/>
                  </a:cubicBezTo>
                  <a:cubicBezTo>
                    <a:pt x="4" y="2"/>
                    <a:pt x="5" y="3"/>
                    <a:pt x="6" y="3"/>
                  </a:cubicBezTo>
                  <a:cubicBezTo>
                    <a:pt x="6" y="2"/>
                    <a:pt x="6" y="1"/>
                    <a:pt x="5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3" name="Freeform 681">
              <a:extLst>
                <a:ext uri="{FF2B5EF4-FFF2-40B4-BE49-F238E27FC236}">
                  <a16:creationId xmlns:a16="http://schemas.microsoft.com/office/drawing/2014/main" id="{F9093C42-063E-4272-9C14-295CFE9A2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368"/>
              <a:ext cx="27" cy="22"/>
            </a:xfrm>
            <a:custGeom>
              <a:avLst/>
              <a:gdLst>
                <a:gd name="T0" fmla="*/ 45 w 12"/>
                <a:gd name="T1" fmla="*/ 0 h 9"/>
                <a:gd name="T2" fmla="*/ 45 w 12"/>
                <a:gd name="T3" fmla="*/ 132 h 9"/>
                <a:gd name="T4" fmla="*/ 137 w 12"/>
                <a:gd name="T5" fmla="*/ 90 h 9"/>
                <a:gd name="T6" fmla="*/ 72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4" y="0"/>
                  </a:moveTo>
                  <a:cubicBezTo>
                    <a:pt x="0" y="1"/>
                    <a:pt x="0" y="7"/>
                    <a:pt x="4" y="9"/>
                  </a:cubicBezTo>
                  <a:cubicBezTo>
                    <a:pt x="4" y="6"/>
                    <a:pt x="10" y="5"/>
                    <a:pt x="12" y="6"/>
                  </a:cubicBezTo>
                  <a:cubicBezTo>
                    <a:pt x="12" y="4"/>
                    <a:pt x="9" y="0"/>
                    <a:pt x="6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4" name="Freeform 682">
              <a:extLst>
                <a:ext uri="{FF2B5EF4-FFF2-40B4-BE49-F238E27FC236}">
                  <a16:creationId xmlns:a16="http://schemas.microsoft.com/office/drawing/2014/main" id="{B5596BFB-20E3-4C3B-A618-1878AFB92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414"/>
              <a:ext cx="19" cy="12"/>
            </a:xfrm>
            <a:custGeom>
              <a:avLst/>
              <a:gdLst>
                <a:gd name="T0" fmla="*/ 29 w 8"/>
                <a:gd name="T1" fmla="*/ 0 h 5"/>
                <a:gd name="T2" fmla="*/ 0 w 8"/>
                <a:gd name="T3" fmla="*/ 41 h 5"/>
                <a:gd name="T4" fmla="*/ 69 w 8"/>
                <a:gd name="T5" fmla="*/ 70 h 5"/>
                <a:gd name="T6" fmla="*/ 69 w 8"/>
                <a:gd name="T7" fmla="*/ 29 h 5"/>
                <a:gd name="T8" fmla="*/ 107 w 8"/>
                <a:gd name="T9" fmla="*/ 29 h 5"/>
                <a:gd name="T10" fmla="*/ 69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2" y="0"/>
                  </a:moveTo>
                  <a:cubicBezTo>
                    <a:pt x="0" y="1"/>
                    <a:pt x="0" y="1"/>
                    <a:pt x="0" y="3"/>
                  </a:cubicBezTo>
                  <a:cubicBezTo>
                    <a:pt x="1" y="5"/>
                    <a:pt x="3" y="4"/>
                    <a:pt x="5" y="5"/>
                  </a:cubicBezTo>
                  <a:cubicBezTo>
                    <a:pt x="4" y="4"/>
                    <a:pt x="4" y="3"/>
                    <a:pt x="5" y="2"/>
                  </a:cubicBezTo>
                  <a:cubicBezTo>
                    <a:pt x="6" y="2"/>
                    <a:pt x="7" y="3"/>
                    <a:pt x="8" y="2"/>
                  </a:cubicBezTo>
                  <a:cubicBezTo>
                    <a:pt x="7" y="1"/>
                    <a:pt x="6" y="0"/>
                    <a:pt x="5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5" name="Freeform 683">
              <a:extLst>
                <a:ext uri="{FF2B5EF4-FFF2-40B4-BE49-F238E27FC236}">
                  <a16:creationId xmlns:a16="http://schemas.microsoft.com/office/drawing/2014/main" id="{0A34337A-99F3-47D6-9CA9-B01C7CFED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3431"/>
              <a:ext cx="13" cy="19"/>
            </a:xfrm>
            <a:custGeom>
              <a:avLst/>
              <a:gdLst>
                <a:gd name="T0" fmla="*/ 52 w 6"/>
                <a:gd name="T1" fmla="*/ 0 h 8"/>
                <a:gd name="T2" fmla="*/ 9 w 6"/>
                <a:gd name="T3" fmla="*/ 69 h 8"/>
                <a:gd name="T4" fmla="*/ 61 w 6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0"/>
                  </a:moveTo>
                  <a:cubicBezTo>
                    <a:pt x="4" y="0"/>
                    <a:pt x="0" y="3"/>
                    <a:pt x="1" y="5"/>
                  </a:cubicBezTo>
                  <a:cubicBezTo>
                    <a:pt x="3" y="8"/>
                    <a:pt x="5" y="1"/>
                    <a:pt x="6" y="1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6" name="Freeform 684">
              <a:extLst>
                <a:ext uri="{FF2B5EF4-FFF2-40B4-BE49-F238E27FC236}">
                  <a16:creationId xmlns:a16="http://schemas.microsoft.com/office/drawing/2014/main" id="{AB29C4F2-8689-4780-A402-7C1F343F0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331"/>
              <a:ext cx="14" cy="12"/>
            </a:xfrm>
            <a:custGeom>
              <a:avLst/>
              <a:gdLst>
                <a:gd name="T0" fmla="*/ 37 w 6"/>
                <a:gd name="T1" fmla="*/ 0 h 5"/>
                <a:gd name="T2" fmla="*/ 28 w 6"/>
                <a:gd name="T3" fmla="*/ 0 h 5"/>
                <a:gd name="T4" fmla="*/ 4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5"/>
                    <a:pt x="6" y="3"/>
                    <a:pt x="4" y="0"/>
                  </a:cubicBezTo>
                </a:path>
              </a:pathLst>
            </a:custGeom>
            <a:solidFill>
              <a:srgbClr val="006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7" name="Freeform 685">
              <a:extLst>
                <a:ext uri="{FF2B5EF4-FFF2-40B4-BE49-F238E27FC236}">
                  <a16:creationId xmlns:a16="http://schemas.microsoft.com/office/drawing/2014/main" id="{3A176EB1-989C-40E7-AA23-88BA4EE6A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3334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20 w 2"/>
                <a:gd name="T5" fmla="*/ 0 h 2"/>
                <a:gd name="T6" fmla="*/ 0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8" name="Freeform 686">
              <a:extLst>
                <a:ext uri="{FF2B5EF4-FFF2-40B4-BE49-F238E27FC236}">
                  <a16:creationId xmlns:a16="http://schemas.microsoft.com/office/drawing/2014/main" id="{59BB275B-5AD4-4005-91DB-7BBD279B3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3370"/>
              <a:ext cx="11" cy="12"/>
            </a:xfrm>
            <a:custGeom>
              <a:avLst/>
              <a:gdLst>
                <a:gd name="T0" fmla="*/ 33 w 5"/>
                <a:gd name="T1" fmla="*/ 0 h 5"/>
                <a:gd name="T2" fmla="*/ 20 w 5"/>
                <a:gd name="T3" fmla="*/ 70 h 5"/>
                <a:gd name="T4" fmla="*/ 44 w 5"/>
                <a:gd name="T5" fmla="*/ 29 h 5"/>
                <a:gd name="T6" fmla="*/ 53 w 5"/>
                <a:gd name="T7" fmla="*/ 1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0" y="0"/>
                    <a:pt x="0" y="5"/>
                    <a:pt x="2" y="5"/>
                  </a:cubicBezTo>
                  <a:cubicBezTo>
                    <a:pt x="3" y="5"/>
                    <a:pt x="4" y="3"/>
                    <a:pt x="4" y="2"/>
                  </a:cubicBezTo>
                  <a:cubicBezTo>
                    <a:pt x="5" y="1"/>
                    <a:pt x="5" y="2"/>
                    <a:pt x="5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79" name="Freeform 687">
              <a:extLst>
                <a:ext uri="{FF2B5EF4-FFF2-40B4-BE49-F238E27FC236}">
                  <a16:creationId xmlns:a16="http://schemas.microsoft.com/office/drawing/2014/main" id="{B2B72903-7707-4249-B339-8AB1E9315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414"/>
              <a:ext cx="10" cy="10"/>
            </a:xfrm>
            <a:custGeom>
              <a:avLst/>
              <a:gdLst>
                <a:gd name="T0" fmla="*/ 33 w 4"/>
                <a:gd name="T1" fmla="*/ 20 h 4"/>
                <a:gd name="T2" fmla="*/ 50 w 4"/>
                <a:gd name="T3" fmla="*/ 50 h 4"/>
                <a:gd name="T4" fmla="*/ 33 w 4"/>
                <a:gd name="T5" fmla="*/ 0 h 4"/>
                <a:gd name="T6" fmla="*/ 33 w 4"/>
                <a:gd name="T7" fmla="*/ 2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0" y="2"/>
                    <a:pt x="2" y="4"/>
                    <a:pt x="3" y="3"/>
                  </a:cubicBezTo>
                  <a:cubicBezTo>
                    <a:pt x="4" y="2"/>
                    <a:pt x="4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0" name="Freeform 688">
              <a:extLst>
                <a:ext uri="{FF2B5EF4-FFF2-40B4-BE49-F238E27FC236}">
                  <a16:creationId xmlns:a16="http://schemas.microsoft.com/office/drawing/2014/main" id="{AC60EA1D-E028-4B16-AE21-CE6384931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436"/>
              <a:ext cx="4" cy="7"/>
            </a:xfrm>
            <a:custGeom>
              <a:avLst/>
              <a:gdLst>
                <a:gd name="T0" fmla="*/ 8 w 2"/>
                <a:gd name="T1" fmla="*/ 12 h 3"/>
                <a:gd name="T2" fmla="*/ 8 w 2"/>
                <a:gd name="T3" fmla="*/ 37 h 3"/>
                <a:gd name="T4" fmla="*/ 8 w 2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005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1" name="Freeform 689">
              <a:extLst>
                <a:ext uri="{FF2B5EF4-FFF2-40B4-BE49-F238E27FC236}">
                  <a16:creationId xmlns:a16="http://schemas.microsoft.com/office/drawing/2014/main" id="{054EB3F4-1750-49E1-B5C7-0A5CB148C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5" y="3373"/>
              <a:ext cx="9" cy="9"/>
            </a:xfrm>
            <a:custGeom>
              <a:avLst/>
              <a:gdLst>
                <a:gd name="T0" fmla="*/ 0 w 4"/>
                <a:gd name="T1" fmla="*/ 45 h 4"/>
                <a:gd name="T2" fmla="*/ 25 w 4"/>
                <a:gd name="T3" fmla="*/ 0 h 4"/>
                <a:gd name="T4" fmla="*/ 0 w 4"/>
                <a:gd name="T5" fmla="*/ 2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0"/>
                    <a:pt x="2" y="0"/>
                  </a:cubicBez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2" name="Freeform 690">
              <a:extLst>
                <a:ext uri="{FF2B5EF4-FFF2-40B4-BE49-F238E27FC236}">
                  <a16:creationId xmlns:a16="http://schemas.microsoft.com/office/drawing/2014/main" id="{B7B3BBB2-0929-43C8-A742-22F46699D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3390"/>
              <a:ext cx="6" cy="17"/>
            </a:xfrm>
            <a:custGeom>
              <a:avLst/>
              <a:gdLst>
                <a:gd name="T0" fmla="*/ 0 w 3"/>
                <a:gd name="T1" fmla="*/ 70 h 7"/>
                <a:gd name="T2" fmla="*/ 24 w 3"/>
                <a:gd name="T3" fmla="*/ 70 h 7"/>
                <a:gd name="T4" fmla="*/ 8 w 3"/>
                <a:gd name="T5" fmla="*/ 0 h 7"/>
                <a:gd name="T6" fmla="*/ 0 w 3"/>
                <a:gd name="T7" fmla="*/ 7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5"/>
                  </a:moveTo>
                  <a:cubicBezTo>
                    <a:pt x="1" y="7"/>
                    <a:pt x="2" y="7"/>
                    <a:pt x="3" y="5"/>
                  </a:cubicBezTo>
                  <a:cubicBezTo>
                    <a:pt x="3" y="3"/>
                    <a:pt x="2" y="2"/>
                    <a:pt x="1" y="0"/>
                  </a:cubicBezTo>
                  <a:cubicBezTo>
                    <a:pt x="1" y="2"/>
                    <a:pt x="3" y="5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3" name="Freeform 691">
              <a:extLst>
                <a:ext uri="{FF2B5EF4-FFF2-40B4-BE49-F238E27FC236}">
                  <a16:creationId xmlns:a16="http://schemas.microsoft.com/office/drawing/2014/main" id="{18F5967E-2AE4-4DE1-809E-919A5D0E0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3436"/>
              <a:ext cx="3" cy="7"/>
            </a:xfrm>
            <a:custGeom>
              <a:avLst/>
              <a:gdLst>
                <a:gd name="T0" fmla="*/ 0 w 1"/>
                <a:gd name="T1" fmla="*/ 37 h 3"/>
                <a:gd name="T2" fmla="*/ 27 w 1"/>
                <a:gd name="T3" fmla="*/ 0 h 3"/>
                <a:gd name="T4" fmla="*/ 0 w 1"/>
                <a:gd name="T5" fmla="*/ 37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1"/>
                    <a:pt x="1" y="0"/>
                  </a:cubicBez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4" name="Freeform 692">
              <a:extLst>
                <a:ext uri="{FF2B5EF4-FFF2-40B4-BE49-F238E27FC236}">
                  <a16:creationId xmlns:a16="http://schemas.microsoft.com/office/drawing/2014/main" id="{0367B0E6-7D4D-4632-81A7-45DFEA419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679"/>
              <a:ext cx="48" cy="64"/>
            </a:xfrm>
            <a:custGeom>
              <a:avLst/>
              <a:gdLst>
                <a:gd name="T0" fmla="*/ 57 w 21"/>
                <a:gd name="T1" fmla="*/ 30 h 26"/>
                <a:gd name="T2" fmla="*/ 57 w 21"/>
                <a:gd name="T3" fmla="*/ 42 h 26"/>
                <a:gd name="T4" fmla="*/ 25 w 21"/>
                <a:gd name="T5" fmla="*/ 266 h 26"/>
                <a:gd name="T6" fmla="*/ 142 w 21"/>
                <a:gd name="T7" fmla="*/ 389 h 26"/>
                <a:gd name="T8" fmla="*/ 224 w 21"/>
                <a:gd name="T9" fmla="*/ 298 h 26"/>
                <a:gd name="T10" fmla="*/ 167 w 21"/>
                <a:gd name="T11" fmla="*/ 30 h 26"/>
                <a:gd name="T12" fmla="*/ 57 w 21"/>
                <a:gd name="T13" fmla="*/ 3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6">
                  <a:moveTo>
                    <a:pt x="5" y="2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1" y="7"/>
                    <a:pt x="0" y="12"/>
                    <a:pt x="2" y="18"/>
                  </a:cubicBezTo>
                  <a:cubicBezTo>
                    <a:pt x="4" y="23"/>
                    <a:pt x="8" y="26"/>
                    <a:pt x="12" y="26"/>
                  </a:cubicBezTo>
                  <a:cubicBezTo>
                    <a:pt x="14" y="26"/>
                    <a:pt x="17" y="25"/>
                    <a:pt x="19" y="20"/>
                  </a:cubicBezTo>
                  <a:cubicBezTo>
                    <a:pt x="21" y="16"/>
                    <a:pt x="19" y="6"/>
                    <a:pt x="14" y="2"/>
                  </a:cubicBezTo>
                  <a:cubicBezTo>
                    <a:pt x="11" y="0"/>
                    <a:pt x="8" y="0"/>
                    <a:pt x="5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5" name="Freeform 693">
              <a:extLst>
                <a:ext uri="{FF2B5EF4-FFF2-40B4-BE49-F238E27FC236}">
                  <a16:creationId xmlns:a16="http://schemas.microsoft.com/office/drawing/2014/main" id="{50EE2687-19D8-4B95-AEEB-531BD3A188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23"/>
              <a:ext cx="66" cy="83"/>
            </a:xfrm>
            <a:custGeom>
              <a:avLst/>
              <a:gdLst>
                <a:gd name="T0" fmla="*/ 118 w 29"/>
                <a:gd name="T1" fmla="*/ 42 h 34"/>
                <a:gd name="T2" fmla="*/ 0 w 29"/>
                <a:gd name="T3" fmla="*/ 251 h 34"/>
                <a:gd name="T4" fmla="*/ 0 w 29"/>
                <a:gd name="T5" fmla="*/ 273 h 34"/>
                <a:gd name="T6" fmla="*/ 46 w 29"/>
                <a:gd name="T7" fmla="*/ 422 h 34"/>
                <a:gd name="T8" fmla="*/ 166 w 29"/>
                <a:gd name="T9" fmla="*/ 496 h 34"/>
                <a:gd name="T10" fmla="*/ 284 w 29"/>
                <a:gd name="T11" fmla="*/ 422 h 34"/>
                <a:gd name="T12" fmla="*/ 259 w 29"/>
                <a:gd name="T13" fmla="*/ 59 h 34"/>
                <a:gd name="T14" fmla="*/ 118 w 29"/>
                <a:gd name="T15" fmla="*/ 42 h 34"/>
                <a:gd name="T16" fmla="*/ 105 w 29"/>
                <a:gd name="T17" fmla="*/ 42 h 34"/>
                <a:gd name="T18" fmla="*/ 118 w 29"/>
                <a:gd name="T19" fmla="*/ 42 h 34"/>
                <a:gd name="T20" fmla="*/ 118 w 29"/>
                <a:gd name="T21" fmla="*/ 42 h 34"/>
                <a:gd name="T22" fmla="*/ 105 w 29"/>
                <a:gd name="T23" fmla="*/ 42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34">
                  <a:moveTo>
                    <a:pt x="10" y="3"/>
                  </a:moveTo>
                  <a:cubicBezTo>
                    <a:pt x="4" y="6"/>
                    <a:pt x="0" y="12"/>
                    <a:pt x="0" y="17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23"/>
                    <a:pt x="1" y="26"/>
                    <a:pt x="4" y="29"/>
                  </a:cubicBezTo>
                  <a:cubicBezTo>
                    <a:pt x="7" y="33"/>
                    <a:pt x="10" y="34"/>
                    <a:pt x="14" y="34"/>
                  </a:cubicBezTo>
                  <a:cubicBezTo>
                    <a:pt x="18" y="34"/>
                    <a:pt x="21" y="32"/>
                    <a:pt x="24" y="29"/>
                  </a:cubicBezTo>
                  <a:cubicBezTo>
                    <a:pt x="29" y="23"/>
                    <a:pt x="27" y="10"/>
                    <a:pt x="22" y="4"/>
                  </a:cubicBezTo>
                  <a:cubicBezTo>
                    <a:pt x="19" y="0"/>
                    <a:pt x="14" y="0"/>
                    <a:pt x="10" y="3"/>
                  </a:cubicBezTo>
                  <a:close/>
                  <a:moveTo>
                    <a:pt x="9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9" y="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6" name="Freeform 694">
              <a:extLst>
                <a:ext uri="{FF2B5EF4-FFF2-40B4-BE49-F238E27FC236}">
                  <a16:creationId xmlns:a16="http://schemas.microsoft.com/office/drawing/2014/main" id="{2572CBA5-B2DD-4BCA-9471-C41CB3EEC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2823"/>
              <a:ext cx="63" cy="90"/>
            </a:xfrm>
            <a:custGeom>
              <a:avLst/>
              <a:gdLst>
                <a:gd name="T0" fmla="*/ 45 w 28"/>
                <a:gd name="T1" fmla="*/ 131 h 37"/>
                <a:gd name="T2" fmla="*/ 92 w 28"/>
                <a:gd name="T3" fmla="*/ 504 h 37"/>
                <a:gd name="T4" fmla="*/ 194 w 28"/>
                <a:gd name="T5" fmla="*/ 504 h 37"/>
                <a:gd name="T6" fmla="*/ 299 w 28"/>
                <a:gd name="T7" fmla="*/ 131 h 37"/>
                <a:gd name="T8" fmla="*/ 173 w 28"/>
                <a:gd name="T9" fmla="*/ 12 h 37"/>
                <a:gd name="T10" fmla="*/ 45 w 28"/>
                <a:gd name="T11" fmla="*/ 131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37">
                  <a:moveTo>
                    <a:pt x="4" y="9"/>
                  </a:moveTo>
                  <a:cubicBezTo>
                    <a:pt x="0" y="17"/>
                    <a:pt x="2" y="31"/>
                    <a:pt x="8" y="35"/>
                  </a:cubicBezTo>
                  <a:cubicBezTo>
                    <a:pt x="10" y="37"/>
                    <a:pt x="14" y="37"/>
                    <a:pt x="17" y="35"/>
                  </a:cubicBezTo>
                  <a:cubicBezTo>
                    <a:pt x="22" y="32"/>
                    <a:pt x="28" y="18"/>
                    <a:pt x="26" y="9"/>
                  </a:cubicBezTo>
                  <a:cubicBezTo>
                    <a:pt x="25" y="4"/>
                    <a:pt x="21" y="1"/>
                    <a:pt x="15" y="1"/>
                  </a:cubicBezTo>
                  <a:cubicBezTo>
                    <a:pt x="10" y="0"/>
                    <a:pt x="6" y="3"/>
                    <a:pt x="4" y="9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7" name="Freeform 695">
              <a:extLst>
                <a:ext uri="{FF2B5EF4-FFF2-40B4-BE49-F238E27FC236}">
                  <a16:creationId xmlns:a16="http://schemas.microsoft.com/office/drawing/2014/main" id="{4772FFB0-3265-460E-BC2C-BEDBB9830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806"/>
              <a:ext cx="31" cy="51"/>
            </a:xfrm>
            <a:custGeom>
              <a:avLst/>
              <a:gdLst>
                <a:gd name="T0" fmla="*/ 20 w 14"/>
                <a:gd name="T1" fmla="*/ 70 h 21"/>
                <a:gd name="T2" fmla="*/ 44 w 14"/>
                <a:gd name="T3" fmla="*/ 260 h 21"/>
                <a:gd name="T4" fmla="*/ 109 w 14"/>
                <a:gd name="T5" fmla="*/ 289 h 21"/>
                <a:gd name="T6" fmla="*/ 153 w 14"/>
                <a:gd name="T7" fmla="*/ 189 h 21"/>
                <a:gd name="T8" fmla="*/ 89 w 14"/>
                <a:gd name="T9" fmla="*/ 12 h 21"/>
                <a:gd name="T10" fmla="*/ 20 w 14"/>
                <a:gd name="T11" fmla="*/ 7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2" y="5"/>
                  </a:moveTo>
                  <a:cubicBezTo>
                    <a:pt x="0" y="10"/>
                    <a:pt x="2" y="15"/>
                    <a:pt x="4" y="18"/>
                  </a:cubicBezTo>
                  <a:cubicBezTo>
                    <a:pt x="6" y="20"/>
                    <a:pt x="8" y="21"/>
                    <a:pt x="10" y="20"/>
                  </a:cubicBezTo>
                  <a:cubicBezTo>
                    <a:pt x="12" y="19"/>
                    <a:pt x="13" y="17"/>
                    <a:pt x="14" y="13"/>
                  </a:cubicBezTo>
                  <a:cubicBezTo>
                    <a:pt x="14" y="9"/>
                    <a:pt x="12" y="2"/>
                    <a:pt x="8" y="1"/>
                  </a:cubicBezTo>
                  <a:cubicBezTo>
                    <a:pt x="6" y="0"/>
                    <a:pt x="4" y="1"/>
                    <a:pt x="2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8" name="Freeform 696">
              <a:extLst>
                <a:ext uri="{FF2B5EF4-FFF2-40B4-BE49-F238E27FC236}">
                  <a16:creationId xmlns:a16="http://schemas.microsoft.com/office/drawing/2014/main" id="{BCE8B3DA-9EB3-4D57-975B-83094863E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9" y="2755"/>
              <a:ext cx="31" cy="51"/>
            </a:xfrm>
            <a:custGeom>
              <a:avLst/>
              <a:gdLst>
                <a:gd name="T0" fmla="*/ 53 w 14"/>
                <a:gd name="T1" fmla="*/ 12 h 21"/>
                <a:gd name="T2" fmla="*/ 9 w 14"/>
                <a:gd name="T3" fmla="*/ 70 h 21"/>
                <a:gd name="T4" fmla="*/ 35 w 14"/>
                <a:gd name="T5" fmla="*/ 272 h 21"/>
                <a:gd name="T6" fmla="*/ 89 w 14"/>
                <a:gd name="T7" fmla="*/ 289 h 21"/>
                <a:gd name="T8" fmla="*/ 142 w 14"/>
                <a:gd name="T9" fmla="*/ 141 h 21"/>
                <a:gd name="T10" fmla="*/ 53 w 14"/>
                <a:gd name="T11" fmla="*/ 12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1">
                  <a:moveTo>
                    <a:pt x="5" y="1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0" y="9"/>
                    <a:pt x="0" y="16"/>
                    <a:pt x="3" y="19"/>
                  </a:cubicBezTo>
                  <a:cubicBezTo>
                    <a:pt x="5" y="20"/>
                    <a:pt x="6" y="21"/>
                    <a:pt x="8" y="20"/>
                  </a:cubicBezTo>
                  <a:cubicBezTo>
                    <a:pt x="12" y="19"/>
                    <a:pt x="14" y="15"/>
                    <a:pt x="13" y="10"/>
                  </a:cubicBezTo>
                  <a:cubicBezTo>
                    <a:pt x="12" y="5"/>
                    <a:pt x="9" y="0"/>
                    <a:pt x="5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89" name="Freeform 697">
              <a:extLst>
                <a:ext uri="{FF2B5EF4-FFF2-40B4-BE49-F238E27FC236}">
                  <a16:creationId xmlns:a16="http://schemas.microsoft.com/office/drawing/2014/main" id="{48AF8361-CC6F-4E0C-B1CF-54F1ED328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927"/>
              <a:ext cx="52" cy="86"/>
            </a:xfrm>
            <a:custGeom>
              <a:avLst/>
              <a:gdLst>
                <a:gd name="T0" fmla="*/ 129 w 23"/>
                <a:gd name="T1" fmla="*/ 12 h 35"/>
                <a:gd name="T2" fmla="*/ 129 w 23"/>
                <a:gd name="T3" fmla="*/ 12 h 35"/>
                <a:gd name="T4" fmla="*/ 36 w 23"/>
                <a:gd name="T5" fmla="*/ 295 h 35"/>
                <a:gd name="T6" fmla="*/ 45 w 23"/>
                <a:gd name="T7" fmla="*/ 344 h 35"/>
                <a:gd name="T8" fmla="*/ 118 w 23"/>
                <a:gd name="T9" fmla="*/ 506 h 35"/>
                <a:gd name="T10" fmla="*/ 183 w 23"/>
                <a:gd name="T11" fmla="*/ 477 h 35"/>
                <a:gd name="T12" fmla="*/ 219 w 23"/>
                <a:gd name="T13" fmla="*/ 61 h 35"/>
                <a:gd name="T14" fmla="*/ 129 w 23"/>
                <a:gd name="T15" fmla="*/ 12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35"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2" y="4"/>
                    <a:pt x="0" y="13"/>
                    <a:pt x="3" y="20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5" y="28"/>
                    <a:pt x="7" y="33"/>
                    <a:pt x="10" y="34"/>
                  </a:cubicBezTo>
                  <a:cubicBezTo>
                    <a:pt x="12" y="35"/>
                    <a:pt x="14" y="34"/>
                    <a:pt x="16" y="32"/>
                  </a:cubicBezTo>
                  <a:cubicBezTo>
                    <a:pt x="20" y="28"/>
                    <a:pt x="23" y="10"/>
                    <a:pt x="19" y="4"/>
                  </a:cubicBezTo>
                  <a:cubicBezTo>
                    <a:pt x="17" y="1"/>
                    <a:pt x="14" y="0"/>
                    <a:pt x="11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0" name="Freeform 698">
              <a:extLst>
                <a:ext uri="{FF2B5EF4-FFF2-40B4-BE49-F238E27FC236}">
                  <a16:creationId xmlns:a16="http://schemas.microsoft.com/office/drawing/2014/main" id="{441D8260-E622-45FE-9744-80F40677F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2728"/>
              <a:ext cx="50" cy="68"/>
            </a:xfrm>
            <a:custGeom>
              <a:avLst/>
              <a:gdLst>
                <a:gd name="T0" fmla="*/ 130 w 22"/>
                <a:gd name="T1" fmla="*/ 0 h 28"/>
                <a:gd name="T2" fmla="*/ 25 w 22"/>
                <a:gd name="T3" fmla="*/ 100 h 28"/>
                <a:gd name="T4" fmla="*/ 82 w 22"/>
                <a:gd name="T5" fmla="*/ 389 h 28"/>
                <a:gd name="T6" fmla="*/ 155 w 22"/>
                <a:gd name="T7" fmla="*/ 372 h 28"/>
                <a:gd name="T8" fmla="*/ 232 w 22"/>
                <a:gd name="T9" fmla="*/ 58 h 28"/>
                <a:gd name="T10" fmla="*/ 130 w 22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8">
                  <a:moveTo>
                    <a:pt x="11" y="0"/>
                  </a:moveTo>
                  <a:cubicBezTo>
                    <a:pt x="6" y="0"/>
                    <a:pt x="3" y="3"/>
                    <a:pt x="2" y="7"/>
                  </a:cubicBezTo>
                  <a:cubicBezTo>
                    <a:pt x="0" y="14"/>
                    <a:pt x="2" y="25"/>
                    <a:pt x="7" y="27"/>
                  </a:cubicBezTo>
                  <a:cubicBezTo>
                    <a:pt x="9" y="28"/>
                    <a:pt x="11" y="28"/>
                    <a:pt x="13" y="26"/>
                  </a:cubicBezTo>
                  <a:cubicBezTo>
                    <a:pt x="18" y="20"/>
                    <a:pt x="22" y="10"/>
                    <a:pt x="20" y="4"/>
                  </a:cubicBezTo>
                  <a:cubicBezTo>
                    <a:pt x="19" y="2"/>
                    <a:pt x="17" y="0"/>
                    <a:pt x="11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1" name="Freeform 699">
              <a:extLst>
                <a:ext uri="{FF2B5EF4-FFF2-40B4-BE49-F238E27FC236}">
                  <a16:creationId xmlns:a16="http://schemas.microsoft.com/office/drawing/2014/main" id="{6A55E538-8E45-47A1-AE20-A30244FAD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5" y="2689"/>
              <a:ext cx="44" cy="39"/>
            </a:xfrm>
            <a:custGeom>
              <a:avLst/>
              <a:gdLst>
                <a:gd name="T0" fmla="*/ 123 w 19"/>
                <a:gd name="T1" fmla="*/ 0 h 16"/>
                <a:gd name="T2" fmla="*/ 123 w 19"/>
                <a:gd name="T3" fmla="*/ 0 h 16"/>
                <a:gd name="T4" fmla="*/ 12 w 19"/>
                <a:gd name="T5" fmla="*/ 71 h 16"/>
                <a:gd name="T6" fmla="*/ 37 w 19"/>
                <a:gd name="T7" fmla="*/ 190 h 16"/>
                <a:gd name="T8" fmla="*/ 151 w 19"/>
                <a:gd name="T9" fmla="*/ 219 h 16"/>
                <a:gd name="T10" fmla="*/ 225 w 19"/>
                <a:gd name="T11" fmla="*/ 90 h 16"/>
                <a:gd name="T12" fmla="*/ 123 w 19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6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3" y="2"/>
                    <a:pt x="1" y="5"/>
                  </a:cubicBezTo>
                  <a:cubicBezTo>
                    <a:pt x="0" y="8"/>
                    <a:pt x="1" y="11"/>
                    <a:pt x="3" y="13"/>
                  </a:cubicBezTo>
                  <a:cubicBezTo>
                    <a:pt x="5" y="16"/>
                    <a:pt x="9" y="16"/>
                    <a:pt x="12" y="15"/>
                  </a:cubicBezTo>
                  <a:cubicBezTo>
                    <a:pt x="16" y="14"/>
                    <a:pt x="19" y="10"/>
                    <a:pt x="18" y="6"/>
                  </a:cubicBezTo>
                  <a:cubicBezTo>
                    <a:pt x="18" y="4"/>
                    <a:pt x="17" y="0"/>
                    <a:pt x="10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2" name="Freeform 700">
              <a:extLst>
                <a:ext uri="{FF2B5EF4-FFF2-40B4-BE49-F238E27FC236}">
                  <a16:creationId xmlns:a16="http://schemas.microsoft.com/office/drawing/2014/main" id="{4E681B37-CC07-4073-9BA6-80BE471B7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735"/>
              <a:ext cx="36" cy="44"/>
            </a:xfrm>
            <a:custGeom>
              <a:avLst/>
              <a:gdLst>
                <a:gd name="T0" fmla="*/ 25 w 16"/>
                <a:gd name="T1" fmla="*/ 71 h 18"/>
                <a:gd name="T2" fmla="*/ 11 w 16"/>
                <a:gd name="T3" fmla="*/ 203 h 18"/>
                <a:gd name="T4" fmla="*/ 92 w 16"/>
                <a:gd name="T5" fmla="*/ 264 h 18"/>
                <a:gd name="T6" fmla="*/ 182 w 16"/>
                <a:gd name="T7" fmla="*/ 132 h 18"/>
                <a:gd name="T8" fmla="*/ 117 w 16"/>
                <a:gd name="T9" fmla="*/ 12 h 18"/>
                <a:gd name="T10" fmla="*/ 25 w 16"/>
                <a:gd name="T11" fmla="*/ 71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8">
                  <a:moveTo>
                    <a:pt x="2" y="5"/>
                  </a:moveTo>
                  <a:cubicBezTo>
                    <a:pt x="0" y="8"/>
                    <a:pt x="0" y="12"/>
                    <a:pt x="1" y="14"/>
                  </a:cubicBezTo>
                  <a:cubicBezTo>
                    <a:pt x="2" y="16"/>
                    <a:pt x="4" y="18"/>
                    <a:pt x="8" y="18"/>
                  </a:cubicBezTo>
                  <a:cubicBezTo>
                    <a:pt x="13" y="18"/>
                    <a:pt x="15" y="13"/>
                    <a:pt x="16" y="9"/>
                  </a:cubicBezTo>
                  <a:cubicBezTo>
                    <a:pt x="16" y="5"/>
                    <a:pt x="13" y="1"/>
                    <a:pt x="10" y="1"/>
                  </a:cubicBezTo>
                  <a:cubicBezTo>
                    <a:pt x="7" y="0"/>
                    <a:pt x="4" y="2"/>
                    <a:pt x="2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3" name="Freeform 701">
              <a:extLst>
                <a:ext uri="{FF2B5EF4-FFF2-40B4-BE49-F238E27FC236}">
                  <a16:creationId xmlns:a16="http://schemas.microsoft.com/office/drawing/2014/main" id="{85057A9B-6ABD-4785-B00C-33B339C99B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76" y="2801"/>
              <a:ext cx="37" cy="39"/>
            </a:xfrm>
            <a:custGeom>
              <a:avLst/>
              <a:gdLst>
                <a:gd name="T0" fmla="*/ 37 w 16"/>
                <a:gd name="T1" fmla="*/ 29 h 16"/>
                <a:gd name="T2" fmla="*/ 28 w 16"/>
                <a:gd name="T3" fmla="*/ 161 h 16"/>
                <a:gd name="T4" fmla="*/ 123 w 16"/>
                <a:gd name="T5" fmla="*/ 232 h 16"/>
                <a:gd name="T6" fmla="*/ 199 w 16"/>
                <a:gd name="T7" fmla="*/ 144 h 16"/>
                <a:gd name="T8" fmla="*/ 199 w 16"/>
                <a:gd name="T9" fmla="*/ 132 h 16"/>
                <a:gd name="T10" fmla="*/ 134 w 16"/>
                <a:gd name="T11" fmla="*/ 12 h 16"/>
                <a:gd name="T12" fmla="*/ 37 w 16"/>
                <a:gd name="T13" fmla="*/ 29 h 16"/>
                <a:gd name="T14" fmla="*/ 134 w 16"/>
                <a:gd name="T15" fmla="*/ 12 h 16"/>
                <a:gd name="T16" fmla="*/ 134 w 16"/>
                <a:gd name="T17" fmla="*/ 12 h 16"/>
                <a:gd name="T18" fmla="*/ 134 w 16"/>
                <a:gd name="T19" fmla="*/ 12 h 16"/>
                <a:gd name="T20" fmla="*/ 134 w 16"/>
                <a:gd name="T21" fmla="*/ 12 h 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" h="16">
                  <a:moveTo>
                    <a:pt x="3" y="2"/>
                  </a:moveTo>
                  <a:cubicBezTo>
                    <a:pt x="1" y="5"/>
                    <a:pt x="0" y="8"/>
                    <a:pt x="2" y="11"/>
                  </a:cubicBezTo>
                  <a:cubicBezTo>
                    <a:pt x="3" y="15"/>
                    <a:pt x="6" y="16"/>
                    <a:pt x="10" y="16"/>
                  </a:cubicBezTo>
                  <a:cubicBezTo>
                    <a:pt x="13" y="16"/>
                    <a:pt x="16" y="13"/>
                    <a:pt x="16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6" y="6"/>
                    <a:pt x="14" y="3"/>
                    <a:pt x="11" y="1"/>
                  </a:cubicBezTo>
                  <a:cubicBezTo>
                    <a:pt x="6" y="0"/>
                    <a:pt x="4" y="1"/>
                    <a:pt x="3" y="2"/>
                  </a:cubicBezTo>
                  <a:close/>
                  <a:moveTo>
                    <a:pt x="11" y="1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4" name="Freeform 702">
              <a:extLst>
                <a:ext uri="{FF2B5EF4-FFF2-40B4-BE49-F238E27FC236}">
                  <a16:creationId xmlns:a16="http://schemas.microsoft.com/office/drawing/2014/main" id="{59C83DA3-170D-4B35-9EEE-C502E76AC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2806"/>
              <a:ext cx="41" cy="63"/>
            </a:xfrm>
            <a:custGeom>
              <a:avLst/>
              <a:gdLst>
                <a:gd name="T0" fmla="*/ 109 w 18"/>
                <a:gd name="T1" fmla="*/ 0 h 26"/>
                <a:gd name="T2" fmla="*/ 109 w 18"/>
                <a:gd name="T3" fmla="*/ 0 h 26"/>
                <a:gd name="T4" fmla="*/ 93 w 18"/>
                <a:gd name="T5" fmla="*/ 0 h 26"/>
                <a:gd name="T6" fmla="*/ 93 w 18"/>
                <a:gd name="T7" fmla="*/ 0 h 26"/>
                <a:gd name="T8" fmla="*/ 93 w 18"/>
                <a:gd name="T9" fmla="*/ 12 h 26"/>
                <a:gd name="T10" fmla="*/ 11 w 18"/>
                <a:gd name="T11" fmla="*/ 111 h 26"/>
                <a:gd name="T12" fmla="*/ 0 w 18"/>
                <a:gd name="T13" fmla="*/ 199 h 26"/>
                <a:gd name="T14" fmla="*/ 48 w 18"/>
                <a:gd name="T15" fmla="*/ 330 h 26"/>
                <a:gd name="T16" fmla="*/ 141 w 18"/>
                <a:gd name="T17" fmla="*/ 330 h 26"/>
                <a:gd name="T18" fmla="*/ 187 w 18"/>
                <a:gd name="T19" fmla="*/ 70 h 26"/>
                <a:gd name="T20" fmla="*/ 109 w 18"/>
                <a:gd name="T21" fmla="*/ 0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6">
                  <a:moveTo>
                    <a:pt x="9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5" y="1"/>
                    <a:pt x="2" y="4"/>
                    <a:pt x="1" y="8"/>
                  </a:cubicBezTo>
                  <a:cubicBezTo>
                    <a:pt x="0" y="10"/>
                    <a:pt x="0" y="12"/>
                    <a:pt x="0" y="14"/>
                  </a:cubicBezTo>
                  <a:cubicBezTo>
                    <a:pt x="0" y="18"/>
                    <a:pt x="1" y="22"/>
                    <a:pt x="4" y="23"/>
                  </a:cubicBezTo>
                  <a:cubicBezTo>
                    <a:pt x="5" y="24"/>
                    <a:pt x="8" y="26"/>
                    <a:pt x="12" y="23"/>
                  </a:cubicBezTo>
                  <a:cubicBezTo>
                    <a:pt x="17" y="19"/>
                    <a:pt x="18" y="10"/>
                    <a:pt x="16" y="5"/>
                  </a:cubicBezTo>
                  <a:cubicBezTo>
                    <a:pt x="15" y="1"/>
                    <a:pt x="12" y="0"/>
                    <a:pt x="9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5" name="Freeform 703">
              <a:extLst>
                <a:ext uri="{FF2B5EF4-FFF2-40B4-BE49-F238E27FC236}">
                  <a16:creationId xmlns:a16="http://schemas.microsoft.com/office/drawing/2014/main" id="{07B53B51-E4AB-4727-B702-A6E2830A9E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87" y="2862"/>
              <a:ext cx="39" cy="43"/>
            </a:xfrm>
            <a:custGeom>
              <a:avLst/>
              <a:gdLst>
                <a:gd name="T0" fmla="*/ 37 w 17"/>
                <a:gd name="T1" fmla="*/ 29 h 18"/>
                <a:gd name="T2" fmla="*/ 25 w 17"/>
                <a:gd name="T3" fmla="*/ 165 h 18"/>
                <a:gd name="T4" fmla="*/ 110 w 17"/>
                <a:gd name="T5" fmla="*/ 246 h 18"/>
                <a:gd name="T6" fmla="*/ 204 w 17"/>
                <a:gd name="T7" fmla="*/ 165 h 18"/>
                <a:gd name="T8" fmla="*/ 204 w 17"/>
                <a:gd name="T9" fmla="*/ 136 h 18"/>
                <a:gd name="T10" fmla="*/ 131 w 17"/>
                <a:gd name="T11" fmla="*/ 29 h 18"/>
                <a:gd name="T12" fmla="*/ 37 w 17"/>
                <a:gd name="T13" fmla="*/ 29 h 18"/>
                <a:gd name="T14" fmla="*/ 131 w 17"/>
                <a:gd name="T15" fmla="*/ 29 h 18"/>
                <a:gd name="T16" fmla="*/ 131 w 17"/>
                <a:gd name="T17" fmla="*/ 29 h 18"/>
                <a:gd name="T18" fmla="*/ 131 w 17"/>
                <a:gd name="T19" fmla="*/ 29 h 18"/>
                <a:gd name="T20" fmla="*/ 131 w 17"/>
                <a:gd name="T21" fmla="*/ 29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" h="18">
                  <a:moveTo>
                    <a:pt x="3" y="2"/>
                  </a:moveTo>
                  <a:cubicBezTo>
                    <a:pt x="1" y="4"/>
                    <a:pt x="0" y="8"/>
                    <a:pt x="2" y="12"/>
                  </a:cubicBezTo>
                  <a:cubicBezTo>
                    <a:pt x="3" y="15"/>
                    <a:pt x="6" y="18"/>
                    <a:pt x="9" y="18"/>
                  </a:cubicBezTo>
                  <a:cubicBezTo>
                    <a:pt x="13" y="18"/>
                    <a:pt x="16" y="15"/>
                    <a:pt x="17" y="12"/>
                  </a:cubicBezTo>
                  <a:cubicBezTo>
                    <a:pt x="17" y="11"/>
                    <a:pt x="17" y="11"/>
                    <a:pt x="17" y="10"/>
                  </a:cubicBezTo>
                  <a:cubicBezTo>
                    <a:pt x="17" y="7"/>
                    <a:pt x="15" y="4"/>
                    <a:pt x="11" y="2"/>
                  </a:cubicBezTo>
                  <a:cubicBezTo>
                    <a:pt x="7" y="0"/>
                    <a:pt x="4" y="1"/>
                    <a:pt x="3" y="2"/>
                  </a:cubicBezTo>
                  <a:close/>
                  <a:moveTo>
                    <a:pt x="11" y="2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6" name="Freeform 704">
              <a:extLst>
                <a:ext uri="{FF2B5EF4-FFF2-40B4-BE49-F238E27FC236}">
                  <a16:creationId xmlns:a16="http://schemas.microsoft.com/office/drawing/2014/main" id="{AF762447-CA25-4AF3-96D2-B65FAB730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0" y="2918"/>
              <a:ext cx="32" cy="39"/>
            </a:xfrm>
            <a:custGeom>
              <a:avLst/>
              <a:gdLst>
                <a:gd name="T0" fmla="*/ 94 w 14"/>
                <a:gd name="T1" fmla="*/ 0 h 16"/>
                <a:gd name="T2" fmla="*/ 94 w 14"/>
                <a:gd name="T3" fmla="*/ 0 h 16"/>
                <a:gd name="T4" fmla="*/ 11 w 14"/>
                <a:gd name="T5" fmla="*/ 119 h 16"/>
                <a:gd name="T6" fmla="*/ 25 w 14"/>
                <a:gd name="T7" fmla="*/ 219 h 16"/>
                <a:gd name="T8" fmla="*/ 94 w 14"/>
                <a:gd name="T9" fmla="*/ 219 h 16"/>
                <a:gd name="T10" fmla="*/ 158 w 14"/>
                <a:gd name="T11" fmla="*/ 59 h 16"/>
                <a:gd name="T12" fmla="*/ 94 w 14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6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1"/>
                    <a:pt x="2" y="5"/>
                    <a:pt x="1" y="8"/>
                  </a:cubicBezTo>
                  <a:cubicBezTo>
                    <a:pt x="0" y="11"/>
                    <a:pt x="1" y="13"/>
                    <a:pt x="2" y="15"/>
                  </a:cubicBezTo>
                  <a:cubicBezTo>
                    <a:pt x="3" y="15"/>
                    <a:pt x="5" y="16"/>
                    <a:pt x="8" y="15"/>
                  </a:cubicBezTo>
                  <a:cubicBezTo>
                    <a:pt x="12" y="14"/>
                    <a:pt x="14" y="7"/>
                    <a:pt x="13" y="4"/>
                  </a:cubicBezTo>
                  <a:cubicBezTo>
                    <a:pt x="13" y="1"/>
                    <a:pt x="11" y="0"/>
                    <a:pt x="8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7" name="Freeform 705">
              <a:extLst>
                <a:ext uri="{FF2B5EF4-FFF2-40B4-BE49-F238E27FC236}">
                  <a16:creationId xmlns:a16="http://schemas.microsoft.com/office/drawing/2014/main" id="{1F883243-CC10-4D42-BDF2-D0C34341F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3453"/>
              <a:ext cx="41" cy="48"/>
            </a:xfrm>
            <a:custGeom>
              <a:avLst/>
              <a:gdLst>
                <a:gd name="T0" fmla="*/ 57 w 18"/>
                <a:gd name="T1" fmla="*/ 41 h 20"/>
                <a:gd name="T2" fmla="*/ 57 w 18"/>
                <a:gd name="T3" fmla="*/ 41 h 20"/>
                <a:gd name="T4" fmla="*/ 36 w 18"/>
                <a:gd name="T5" fmla="*/ 235 h 20"/>
                <a:gd name="T6" fmla="*/ 175 w 18"/>
                <a:gd name="T7" fmla="*/ 206 h 20"/>
                <a:gd name="T8" fmla="*/ 203 w 18"/>
                <a:gd name="T9" fmla="*/ 70 h 20"/>
                <a:gd name="T10" fmla="*/ 141 w 18"/>
                <a:gd name="T11" fmla="*/ 0 h 20"/>
                <a:gd name="T12" fmla="*/ 57 w 18"/>
                <a:gd name="T13" fmla="*/ 4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0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0" y="9"/>
                    <a:pt x="0" y="15"/>
                    <a:pt x="3" y="17"/>
                  </a:cubicBezTo>
                  <a:cubicBezTo>
                    <a:pt x="6" y="20"/>
                    <a:pt x="11" y="20"/>
                    <a:pt x="15" y="15"/>
                  </a:cubicBezTo>
                  <a:cubicBezTo>
                    <a:pt x="17" y="13"/>
                    <a:pt x="18" y="9"/>
                    <a:pt x="17" y="5"/>
                  </a:cubicBezTo>
                  <a:cubicBezTo>
                    <a:pt x="16" y="3"/>
                    <a:pt x="14" y="0"/>
                    <a:pt x="12" y="0"/>
                  </a:cubicBezTo>
                  <a:cubicBezTo>
                    <a:pt x="10" y="0"/>
                    <a:pt x="8" y="0"/>
                    <a:pt x="5" y="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8" name="Freeform 706">
              <a:extLst>
                <a:ext uri="{FF2B5EF4-FFF2-40B4-BE49-F238E27FC236}">
                  <a16:creationId xmlns:a16="http://schemas.microsoft.com/office/drawing/2014/main" id="{8388AB22-576D-4CAA-8A84-88686B5A0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3436"/>
              <a:ext cx="30" cy="36"/>
            </a:xfrm>
            <a:custGeom>
              <a:avLst/>
              <a:gdLst>
                <a:gd name="T0" fmla="*/ 85 w 13"/>
                <a:gd name="T1" fmla="*/ 0 h 15"/>
                <a:gd name="T2" fmla="*/ 12 w 13"/>
                <a:gd name="T3" fmla="*/ 70 h 15"/>
                <a:gd name="T4" fmla="*/ 12 w 13"/>
                <a:gd name="T5" fmla="*/ 70 h 15"/>
                <a:gd name="T6" fmla="*/ 12 w 13"/>
                <a:gd name="T7" fmla="*/ 70 h 15"/>
                <a:gd name="T8" fmla="*/ 0 w 13"/>
                <a:gd name="T9" fmla="*/ 127 h 15"/>
                <a:gd name="T10" fmla="*/ 37 w 13"/>
                <a:gd name="T11" fmla="*/ 197 h 15"/>
                <a:gd name="T12" fmla="*/ 150 w 13"/>
                <a:gd name="T13" fmla="*/ 127 h 15"/>
                <a:gd name="T14" fmla="*/ 150 w 13"/>
                <a:gd name="T15" fmla="*/ 29 h 15"/>
                <a:gd name="T16" fmla="*/ 85 w 13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5">
                  <a:moveTo>
                    <a:pt x="7" y="0"/>
                  </a:moveTo>
                  <a:cubicBezTo>
                    <a:pt x="4" y="1"/>
                    <a:pt x="2" y="2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0" y="12"/>
                    <a:pt x="1" y="13"/>
                    <a:pt x="3" y="14"/>
                  </a:cubicBezTo>
                  <a:cubicBezTo>
                    <a:pt x="6" y="15"/>
                    <a:pt x="9" y="14"/>
                    <a:pt x="12" y="9"/>
                  </a:cubicBezTo>
                  <a:cubicBezTo>
                    <a:pt x="13" y="6"/>
                    <a:pt x="12" y="3"/>
                    <a:pt x="12" y="2"/>
                  </a:cubicBezTo>
                  <a:cubicBezTo>
                    <a:pt x="11" y="1"/>
                    <a:pt x="9" y="0"/>
                    <a:pt x="7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99" name="Freeform 707">
              <a:extLst>
                <a:ext uri="{FF2B5EF4-FFF2-40B4-BE49-F238E27FC236}">
                  <a16:creationId xmlns:a16="http://schemas.microsoft.com/office/drawing/2014/main" id="{F47B07EE-079B-4866-AE07-4D94746BFC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2" y="3387"/>
              <a:ext cx="50" cy="63"/>
            </a:xfrm>
            <a:custGeom>
              <a:avLst/>
              <a:gdLst>
                <a:gd name="T0" fmla="*/ 73 w 22"/>
                <a:gd name="T1" fmla="*/ 87 h 26"/>
                <a:gd name="T2" fmla="*/ 25 w 22"/>
                <a:gd name="T3" fmla="*/ 310 h 26"/>
                <a:gd name="T4" fmla="*/ 139 w 22"/>
                <a:gd name="T5" fmla="*/ 371 h 26"/>
                <a:gd name="T6" fmla="*/ 259 w 22"/>
                <a:gd name="T7" fmla="*/ 158 h 26"/>
                <a:gd name="T8" fmla="*/ 259 w 22"/>
                <a:gd name="T9" fmla="*/ 141 h 26"/>
                <a:gd name="T10" fmla="*/ 186 w 22"/>
                <a:gd name="T11" fmla="*/ 12 h 26"/>
                <a:gd name="T12" fmla="*/ 73 w 22"/>
                <a:gd name="T13" fmla="*/ 87 h 26"/>
                <a:gd name="T14" fmla="*/ 139 w 22"/>
                <a:gd name="T15" fmla="*/ 371 h 26"/>
                <a:gd name="T16" fmla="*/ 139 w 22"/>
                <a:gd name="T17" fmla="*/ 371 h 26"/>
                <a:gd name="T18" fmla="*/ 155 w 22"/>
                <a:gd name="T19" fmla="*/ 371 h 26"/>
                <a:gd name="T20" fmla="*/ 139 w 22"/>
                <a:gd name="T21" fmla="*/ 371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6">
                  <a:moveTo>
                    <a:pt x="6" y="6"/>
                  </a:moveTo>
                  <a:cubicBezTo>
                    <a:pt x="2" y="11"/>
                    <a:pt x="0" y="18"/>
                    <a:pt x="2" y="22"/>
                  </a:cubicBezTo>
                  <a:cubicBezTo>
                    <a:pt x="4" y="24"/>
                    <a:pt x="6" y="26"/>
                    <a:pt x="12" y="26"/>
                  </a:cubicBezTo>
                  <a:cubicBezTo>
                    <a:pt x="17" y="25"/>
                    <a:pt x="21" y="18"/>
                    <a:pt x="22" y="11"/>
                  </a:cubicBezTo>
                  <a:cubicBezTo>
                    <a:pt x="22" y="11"/>
                    <a:pt x="22" y="10"/>
                    <a:pt x="22" y="10"/>
                  </a:cubicBezTo>
                  <a:cubicBezTo>
                    <a:pt x="22" y="5"/>
                    <a:pt x="19" y="2"/>
                    <a:pt x="16" y="1"/>
                  </a:cubicBezTo>
                  <a:cubicBezTo>
                    <a:pt x="12" y="0"/>
                    <a:pt x="9" y="2"/>
                    <a:pt x="6" y="6"/>
                  </a:cubicBezTo>
                  <a:close/>
                  <a:moveTo>
                    <a:pt x="12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3" y="26"/>
                    <a:pt x="13" y="26"/>
                  </a:cubicBezTo>
                  <a:cubicBezTo>
                    <a:pt x="13" y="26"/>
                    <a:pt x="12" y="26"/>
                    <a:pt x="12" y="2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0" name="Freeform 708">
              <a:extLst>
                <a:ext uri="{FF2B5EF4-FFF2-40B4-BE49-F238E27FC236}">
                  <a16:creationId xmlns:a16="http://schemas.microsoft.com/office/drawing/2014/main" id="{37971221-3E00-438A-9BA0-01AF1908D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3489"/>
              <a:ext cx="53" cy="49"/>
            </a:xfrm>
            <a:custGeom>
              <a:avLst/>
              <a:gdLst>
                <a:gd name="T0" fmla="*/ 37 w 23"/>
                <a:gd name="T1" fmla="*/ 71 h 20"/>
                <a:gd name="T2" fmla="*/ 28 w 23"/>
                <a:gd name="T3" fmla="*/ 223 h 20"/>
                <a:gd name="T4" fmla="*/ 187 w 23"/>
                <a:gd name="T5" fmla="*/ 265 h 20"/>
                <a:gd name="T6" fmla="*/ 281 w 23"/>
                <a:gd name="T7" fmla="*/ 132 h 20"/>
                <a:gd name="T8" fmla="*/ 196 w 23"/>
                <a:gd name="T9" fmla="*/ 29 h 20"/>
                <a:gd name="T10" fmla="*/ 196 w 23"/>
                <a:gd name="T11" fmla="*/ 29 h 20"/>
                <a:gd name="T12" fmla="*/ 37 w 23"/>
                <a:gd name="T13" fmla="*/ 71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20">
                  <a:moveTo>
                    <a:pt x="3" y="5"/>
                  </a:moveTo>
                  <a:cubicBezTo>
                    <a:pt x="0" y="8"/>
                    <a:pt x="0" y="12"/>
                    <a:pt x="2" y="15"/>
                  </a:cubicBezTo>
                  <a:cubicBezTo>
                    <a:pt x="3" y="17"/>
                    <a:pt x="7" y="20"/>
                    <a:pt x="15" y="18"/>
                  </a:cubicBezTo>
                  <a:cubicBezTo>
                    <a:pt x="19" y="17"/>
                    <a:pt x="23" y="13"/>
                    <a:pt x="23" y="9"/>
                  </a:cubicBezTo>
                  <a:cubicBezTo>
                    <a:pt x="23" y="7"/>
                    <a:pt x="22" y="4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0" y="0"/>
                    <a:pt x="5" y="1"/>
                    <a:pt x="3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1" name="Freeform 709">
              <a:extLst>
                <a:ext uri="{FF2B5EF4-FFF2-40B4-BE49-F238E27FC236}">
                  <a16:creationId xmlns:a16="http://schemas.microsoft.com/office/drawing/2014/main" id="{B0E24649-7C2B-46D5-A36F-503134AD2D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0" y="3399"/>
              <a:ext cx="41" cy="44"/>
            </a:xfrm>
            <a:custGeom>
              <a:avLst/>
              <a:gdLst>
                <a:gd name="T0" fmla="*/ 11 w 18"/>
                <a:gd name="T1" fmla="*/ 59 h 18"/>
                <a:gd name="T2" fmla="*/ 0 w 18"/>
                <a:gd name="T3" fmla="*/ 103 h 18"/>
                <a:gd name="T4" fmla="*/ 0 w 18"/>
                <a:gd name="T5" fmla="*/ 132 h 18"/>
                <a:gd name="T6" fmla="*/ 109 w 18"/>
                <a:gd name="T7" fmla="*/ 252 h 18"/>
                <a:gd name="T8" fmla="*/ 187 w 18"/>
                <a:gd name="T9" fmla="*/ 191 h 18"/>
                <a:gd name="T10" fmla="*/ 166 w 18"/>
                <a:gd name="T11" fmla="*/ 59 h 18"/>
                <a:gd name="T12" fmla="*/ 11 w 18"/>
                <a:gd name="T13" fmla="*/ 59 h 18"/>
                <a:gd name="T14" fmla="*/ 11 w 18"/>
                <a:gd name="T15" fmla="*/ 59 h 18"/>
                <a:gd name="T16" fmla="*/ 11 w 18"/>
                <a:gd name="T17" fmla="*/ 59 h 18"/>
                <a:gd name="T18" fmla="*/ 11 w 18"/>
                <a:gd name="T19" fmla="*/ 59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18">
                  <a:moveTo>
                    <a:pt x="1" y="4"/>
                  </a:moveTo>
                  <a:cubicBezTo>
                    <a:pt x="0" y="4"/>
                    <a:pt x="0" y="5"/>
                    <a:pt x="0" y="7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1" y="13"/>
                    <a:pt x="5" y="17"/>
                    <a:pt x="9" y="17"/>
                  </a:cubicBezTo>
                  <a:cubicBezTo>
                    <a:pt x="11" y="18"/>
                    <a:pt x="14" y="17"/>
                    <a:pt x="16" y="13"/>
                  </a:cubicBezTo>
                  <a:cubicBezTo>
                    <a:pt x="18" y="10"/>
                    <a:pt x="18" y="6"/>
                    <a:pt x="14" y="4"/>
                  </a:cubicBezTo>
                  <a:cubicBezTo>
                    <a:pt x="11" y="1"/>
                    <a:pt x="5" y="0"/>
                    <a:pt x="1" y="4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2" name="Freeform 710">
              <a:extLst>
                <a:ext uri="{FF2B5EF4-FFF2-40B4-BE49-F238E27FC236}">
                  <a16:creationId xmlns:a16="http://schemas.microsoft.com/office/drawing/2014/main" id="{961A71A8-888F-463E-83B1-6304A51FA1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92" y="3334"/>
              <a:ext cx="43" cy="63"/>
            </a:xfrm>
            <a:custGeom>
              <a:avLst/>
              <a:gdLst>
                <a:gd name="T0" fmla="*/ 72 w 19"/>
                <a:gd name="T1" fmla="*/ 12 h 26"/>
                <a:gd name="T2" fmla="*/ 36 w 19"/>
                <a:gd name="T3" fmla="*/ 281 h 26"/>
                <a:gd name="T4" fmla="*/ 163 w 19"/>
                <a:gd name="T5" fmla="*/ 342 h 26"/>
                <a:gd name="T6" fmla="*/ 220 w 19"/>
                <a:gd name="T7" fmla="*/ 269 h 26"/>
                <a:gd name="T8" fmla="*/ 220 w 19"/>
                <a:gd name="T9" fmla="*/ 240 h 26"/>
                <a:gd name="T10" fmla="*/ 138 w 19"/>
                <a:gd name="T11" fmla="*/ 29 h 26"/>
                <a:gd name="T12" fmla="*/ 72 w 19"/>
                <a:gd name="T13" fmla="*/ 12 h 26"/>
                <a:gd name="T14" fmla="*/ 163 w 19"/>
                <a:gd name="T15" fmla="*/ 342 h 26"/>
                <a:gd name="T16" fmla="*/ 163 w 19"/>
                <a:gd name="T17" fmla="*/ 342 h 26"/>
                <a:gd name="T18" fmla="*/ 163 w 19"/>
                <a:gd name="T19" fmla="*/ 342 h 26"/>
                <a:gd name="T20" fmla="*/ 163 w 19"/>
                <a:gd name="T21" fmla="*/ 342 h 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26">
                  <a:moveTo>
                    <a:pt x="6" y="1"/>
                  </a:moveTo>
                  <a:cubicBezTo>
                    <a:pt x="2" y="4"/>
                    <a:pt x="0" y="13"/>
                    <a:pt x="3" y="20"/>
                  </a:cubicBezTo>
                  <a:cubicBezTo>
                    <a:pt x="5" y="24"/>
                    <a:pt x="9" y="26"/>
                    <a:pt x="14" y="24"/>
                  </a:cubicBezTo>
                  <a:cubicBezTo>
                    <a:pt x="17" y="24"/>
                    <a:pt x="18" y="22"/>
                    <a:pt x="19" y="19"/>
                  </a:cubicBezTo>
                  <a:cubicBezTo>
                    <a:pt x="19" y="18"/>
                    <a:pt x="19" y="18"/>
                    <a:pt x="19" y="17"/>
                  </a:cubicBezTo>
                  <a:cubicBezTo>
                    <a:pt x="19" y="12"/>
                    <a:pt x="15" y="4"/>
                    <a:pt x="12" y="2"/>
                  </a:cubicBezTo>
                  <a:cubicBezTo>
                    <a:pt x="9" y="0"/>
                    <a:pt x="7" y="1"/>
                    <a:pt x="6" y="1"/>
                  </a:cubicBezTo>
                  <a:close/>
                  <a:moveTo>
                    <a:pt x="14" y="24"/>
                  </a:move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3" name="Freeform 711">
              <a:extLst>
                <a:ext uri="{FF2B5EF4-FFF2-40B4-BE49-F238E27FC236}">
                  <a16:creationId xmlns:a16="http://schemas.microsoft.com/office/drawing/2014/main" id="{D3CE1F66-706F-4D17-ACF6-9E027D44C7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0" y="3356"/>
              <a:ext cx="50" cy="65"/>
            </a:xfrm>
            <a:custGeom>
              <a:avLst/>
              <a:gdLst>
                <a:gd name="T0" fmla="*/ 45 w 22"/>
                <a:gd name="T1" fmla="*/ 29 h 27"/>
                <a:gd name="T2" fmla="*/ 0 w 22"/>
                <a:gd name="T3" fmla="*/ 128 h 27"/>
                <a:gd name="T4" fmla="*/ 0 w 22"/>
                <a:gd name="T5" fmla="*/ 181 h 27"/>
                <a:gd name="T6" fmla="*/ 202 w 22"/>
                <a:gd name="T7" fmla="*/ 347 h 27"/>
                <a:gd name="T8" fmla="*/ 248 w 22"/>
                <a:gd name="T9" fmla="*/ 267 h 27"/>
                <a:gd name="T10" fmla="*/ 166 w 22"/>
                <a:gd name="T11" fmla="*/ 41 h 27"/>
                <a:gd name="T12" fmla="*/ 45 w 22"/>
                <a:gd name="T13" fmla="*/ 29 h 27"/>
                <a:gd name="T14" fmla="*/ 45 w 22"/>
                <a:gd name="T15" fmla="*/ 29 h 27"/>
                <a:gd name="T16" fmla="*/ 45 w 22"/>
                <a:gd name="T17" fmla="*/ 29 h 27"/>
                <a:gd name="T18" fmla="*/ 57 w 22"/>
                <a:gd name="T19" fmla="*/ 29 h 27"/>
                <a:gd name="T20" fmla="*/ 45 w 22"/>
                <a:gd name="T21" fmla="*/ 29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27">
                  <a:moveTo>
                    <a:pt x="4" y="2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0" y="10"/>
                    <a:pt x="0" y="12"/>
                    <a:pt x="0" y="13"/>
                  </a:cubicBezTo>
                  <a:cubicBezTo>
                    <a:pt x="3" y="20"/>
                    <a:pt x="12" y="27"/>
                    <a:pt x="17" y="25"/>
                  </a:cubicBezTo>
                  <a:cubicBezTo>
                    <a:pt x="20" y="24"/>
                    <a:pt x="21" y="22"/>
                    <a:pt x="21" y="19"/>
                  </a:cubicBezTo>
                  <a:cubicBezTo>
                    <a:pt x="22" y="14"/>
                    <a:pt x="19" y="6"/>
                    <a:pt x="14" y="3"/>
                  </a:cubicBezTo>
                  <a:cubicBezTo>
                    <a:pt x="11" y="1"/>
                    <a:pt x="7" y="0"/>
                    <a:pt x="4" y="2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4" y="2"/>
                    <a:pt x="4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4" name="Freeform 712">
              <a:extLst>
                <a:ext uri="{FF2B5EF4-FFF2-40B4-BE49-F238E27FC236}">
                  <a16:creationId xmlns:a16="http://schemas.microsoft.com/office/drawing/2014/main" id="{F364FADA-30A6-4C63-A8D6-FFEA66BA7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4" y="3319"/>
              <a:ext cx="32" cy="32"/>
            </a:xfrm>
            <a:custGeom>
              <a:avLst/>
              <a:gdLst>
                <a:gd name="T0" fmla="*/ 73 w 14"/>
                <a:gd name="T1" fmla="*/ 0 h 13"/>
                <a:gd name="T2" fmla="*/ 11 w 14"/>
                <a:gd name="T3" fmla="*/ 42 h 13"/>
                <a:gd name="T4" fmla="*/ 25 w 14"/>
                <a:gd name="T5" fmla="*/ 153 h 13"/>
                <a:gd name="T6" fmla="*/ 94 w 14"/>
                <a:gd name="T7" fmla="*/ 194 h 13"/>
                <a:gd name="T8" fmla="*/ 167 w 14"/>
                <a:gd name="T9" fmla="*/ 91 h 13"/>
                <a:gd name="T10" fmla="*/ 73 w 14"/>
                <a:gd name="T11" fmla="*/ 0 h 13"/>
                <a:gd name="T12" fmla="*/ 73 w 14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3">
                  <a:moveTo>
                    <a:pt x="6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0" y="5"/>
                    <a:pt x="0" y="8"/>
                    <a:pt x="2" y="10"/>
                  </a:cubicBezTo>
                  <a:cubicBezTo>
                    <a:pt x="3" y="12"/>
                    <a:pt x="5" y="13"/>
                    <a:pt x="8" y="13"/>
                  </a:cubicBezTo>
                  <a:cubicBezTo>
                    <a:pt x="12" y="12"/>
                    <a:pt x="14" y="9"/>
                    <a:pt x="14" y="6"/>
                  </a:cubicBezTo>
                  <a:cubicBezTo>
                    <a:pt x="13" y="3"/>
                    <a:pt x="11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5" name="Freeform 713">
              <a:extLst>
                <a:ext uri="{FF2B5EF4-FFF2-40B4-BE49-F238E27FC236}">
                  <a16:creationId xmlns:a16="http://schemas.microsoft.com/office/drawing/2014/main" id="{2A773560-BDF0-49BD-BC5D-02C4924F18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47" y="3419"/>
              <a:ext cx="36" cy="39"/>
            </a:xfrm>
            <a:custGeom>
              <a:avLst/>
              <a:gdLst>
                <a:gd name="T0" fmla="*/ 56 w 16"/>
                <a:gd name="T1" fmla="*/ 29 h 16"/>
                <a:gd name="T2" fmla="*/ 0 w 16"/>
                <a:gd name="T3" fmla="*/ 132 h 16"/>
                <a:gd name="T4" fmla="*/ 0 w 16"/>
                <a:gd name="T5" fmla="*/ 132 h 16"/>
                <a:gd name="T6" fmla="*/ 36 w 16"/>
                <a:gd name="T7" fmla="*/ 202 h 16"/>
                <a:gd name="T8" fmla="*/ 117 w 16"/>
                <a:gd name="T9" fmla="*/ 219 h 16"/>
                <a:gd name="T10" fmla="*/ 173 w 16"/>
                <a:gd name="T11" fmla="*/ 144 h 16"/>
                <a:gd name="T12" fmla="*/ 146 w 16"/>
                <a:gd name="T13" fmla="*/ 29 h 16"/>
                <a:gd name="T14" fmla="*/ 56 w 16"/>
                <a:gd name="T15" fmla="*/ 29 h 16"/>
                <a:gd name="T16" fmla="*/ 56 w 16"/>
                <a:gd name="T17" fmla="*/ 29 h 16"/>
                <a:gd name="T18" fmla="*/ 56 w 16"/>
                <a:gd name="T19" fmla="*/ 29 h 16"/>
                <a:gd name="T20" fmla="*/ 56 w 16"/>
                <a:gd name="T21" fmla="*/ 29 h 16"/>
                <a:gd name="T22" fmla="*/ 56 w 16"/>
                <a:gd name="T23" fmla="*/ 29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" h="16">
                  <a:moveTo>
                    <a:pt x="5" y="2"/>
                  </a:moveTo>
                  <a:cubicBezTo>
                    <a:pt x="2" y="4"/>
                    <a:pt x="0" y="6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1" y="13"/>
                    <a:pt x="3" y="14"/>
                  </a:cubicBezTo>
                  <a:cubicBezTo>
                    <a:pt x="6" y="16"/>
                    <a:pt x="9" y="15"/>
                    <a:pt x="10" y="15"/>
                  </a:cubicBezTo>
                  <a:cubicBezTo>
                    <a:pt x="12" y="14"/>
                    <a:pt x="14" y="12"/>
                    <a:pt x="15" y="10"/>
                  </a:cubicBezTo>
                  <a:cubicBezTo>
                    <a:pt x="16" y="7"/>
                    <a:pt x="15" y="4"/>
                    <a:pt x="13" y="2"/>
                  </a:cubicBezTo>
                  <a:cubicBezTo>
                    <a:pt x="11" y="0"/>
                    <a:pt x="8" y="0"/>
                    <a:pt x="5" y="2"/>
                  </a:cubicBezTo>
                  <a:close/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6" name="Freeform 714">
              <a:extLst>
                <a:ext uri="{FF2B5EF4-FFF2-40B4-BE49-F238E27FC236}">
                  <a16:creationId xmlns:a16="http://schemas.microsoft.com/office/drawing/2014/main" id="{EFCD0A90-9B30-4FCF-80D8-BD6FCF287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2762"/>
              <a:ext cx="48" cy="107"/>
            </a:xfrm>
            <a:custGeom>
              <a:avLst/>
              <a:gdLst>
                <a:gd name="T0" fmla="*/ 94 w 21"/>
                <a:gd name="T1" fmla="*/ 29 h 44"/>
                <a:gd name="T2" fmla="*/ 48 w 21"/>
                <a:gd name="T3" fmla="*/ 272 h 44"/>
                <a:gd name="T4" fmla="*/ 48 w 21"/>
                <a:gd name="T5" fmla="*/ 474 h 44"/>
                <a:gd name="T6" fmla="*/ 94 w 21"/>
                <a:gd name="T7" fmla="*/ 591 h 44"/>
                <a:gd name="T8" fmla="*/ 224 w 21"/>
                <a:gd name="T9" fmla="*/ 141 h 44"/>
                <a:gd name="T10" fmla="*/ 94 w 21"/>
                <a:gd name="T11" fmla="*/ 29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44">
                  <a:moveTo>
                    <a:pt x="8" y="2"/>
                  </a:moveTo>
                  <a:cubicBezTo>
                    <a:pt x="0" y="4"/>
                    <a:pt x="2" y="13"/>
                    <a:pt x="4" y="19"/>
                  </a:cubicBezTo>
                  <a:cubicBezTo>
                    <a:pt x="6" y="24"/>
                    <a:pt x="4" y="27"/>
                    <a:pt x="4" y="33"/>
                  </a:cubicBezTo>
                  <a:cubicBezTo>
                    <a:pt x="4" y="37"/>
                    <a:pt x="4" y="40"/>
                    <a:pt x="8" y="41"/>
                  </a:cubicBezTo>
                  <a:cubicBezTo>
                    <a:pt x="21" y="44"/>
                    <a:pt x="20" y="17"/>
                    <a:pt x="19" y="10"/>
                  </a:cubicBezTo>
                  <a:cubicBezTo>
                    <a:pt x="18" y="1"/>
                    <a:pt x="16" y="0"/>
                    <a:pt x="8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7" name="Freeform 715">
              <a:extLst>
                <a:ext uri="{FF2B5EF4-FFF2-40B4-BE49-F238E27FC236}">
                  <a16:creationId xmlns:a16="http://schemas.microsoft.com/office/drawing/2014/main" id="{07B877D7-27CE-412E-9DBE-185E37540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2691"/>
              <a:ext cx="52" cy="81"/>
            </a:xfrm>
            <a:custGeom>
              <a:avLst/>
              <a:gdLst>
                <a:gd name="T0" fmla="*/ 149 w 23"/>
                <a:gd name="T1" fmla="*/ 29 h 33"/>
                <a:gd name="T2" fmla="*/ 219 w 23"/>
                <a:gd name="T3" fmla="*/ 326 h 33"/>
                <a:gd name="T4" fmla="*/ 149 w 23"/>
                <a:gd name="T5" fmla="*/ 29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3">
                  <a:moveTo>
                    <a:pt x="13" y="2"/>
                  </a:moveTo>
                  <a:cubicBezTo>
                    <a:pt x="0" y="0"/>
                    <a:pt x="11" y="33"/>
                    <a:pt x="19" y="22"/>
                  </a:cubicBezTo>
                  <a:cubicBezTo>
                    <a:pt x="23" y="18"/>
                    <a:pt x="19" y="3"/>
                    <a:pt x="13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8" name="Freeform 716">
              <a:extLst>
                <a:ext uri="{FF2B5EF4-FFF2-40B4-BE49-F238E27FC236}">
                  <a16:creationId xmlns:a16="http://schemas.microsoft.com/office/drawing/2014/main" id="{212E8DCF-266F-4956-9616-C64896E22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638"/>
              <a:ext cx="64" cy="83"/>
            </a:xfrm>
            <a:custGeom>
              <a:avLst/>
              <a:gdLst>
                <a:gd name="T0" fmla="*/ 48 w 28"/>
                <a:gd name="T1" fmla="*/ 144 h 34"/>
                <a:gd name="T2" fmla="*/ 110 w 28"/>
                <a:gd name="T3" fmla="*/ 293 h 34"/>
                <a:gd name="T4" fmla="*/ 121 w 28"/>
                <a:gd name="T5" fmla="*/ 422 h 34"/>
                <a:gd name="T6" fmla="*/ 240 w 28"/>
                <a:gd name="T7" fmla="*/ 71 h 34"/>
                <a:gd name="T8" fmla="*/ 48 w 28"/>
                <a:gd name="T9" fmla="*/ 14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4">
                  <a:moveTo>
                    <a:pt x="4" y="10"/>
                  </a:moveTo>
                  <a:cubicBezTo>
                    <a:pt x="6" y="13"/>
                    <a:pt x="8" y="16"/>
                    <a:pt x="9" y="20"/>
                  </a:cubicBezTo>
                  <a:cubicBezTo>
                    <a:pt x="9" y="23"/>
                    <a:pt x="8" y="27"/>
                    <a:pt x="10" y="29"/>
                  </a:cubicBezTo>
                  <a:cubicBezTo>
                    <a:pt x="18" y="34"/>
                    <a:pt x="28" y="8"/>
                    <a:pt x="20" y="5"/>
                  </a:cubicBezTo>
                  <a:cubicBezTo>
                    <a:pt x="12" y="1"/>
                    <a:pt x="0" y="0"/>
                    <a:pt x="4" y="1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09" name="Freeform 717">
              <a:extLst>
                <a:ext uri="{FF2B5EF4-FFF2-40B4-BE49-F238E27FC236}">
                  <a16:creationId xmlns:a16="http://schemas.microsoft.com/office/drawing/2014/main" id="{653D85CC-838D-4A1F-8DB3-481C3C458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594"/>
              <a:ext cx="35" cy="39"/>
            </a:xfrm>
            <a:custGeom>
              <a:avLst/>
              <a:gdLst>
                <a:gd name="T0" fmla="*/ 65 w 15"/>
                <a:gd name="T1" fmla="*/ 41 h 16"/>
                <a:gd name="T2" fmla="*/ 152 w 15"/>
                <a:gd name="T3" fmla="*/ 161 h 16"/>
                <a:gd name="T4" fmla="*/ 65 w 15"/>
                <a:gd name="T5" fmla="*/ 4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6">
                  <a:moveTo>
                    <a:pt x="5" y="3"/>
                  </a:moveTo>
                  <a:cubicBezTo>
                    <a:pt x="0" y="6"/>
                    <a:pt x="8" y="16"/>
                    <a:pt x="12" y="11"/>
                  </a:cubicBezTo>
                  <a:cubicBezTo>
                    <a:pt x="15" y="7"/>
                    <a:pt x="11" y="0"/>
                    <a:pt x="5" y="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0" name="Freeform 718">
              <a:extLst>
                <a:ext uri="{FF2B5EF4-FFF2-40B4-BE49-F238E27FC236}">
                  <a16:creationId xmlns:a16="http://schemas.microsoft.com/office/drawing/2014/main" id="{9BF73AFC-8344-4741-B48A-15E2B4820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640"/>
              <a:ext cx="39" cy="54"/>
            </a:xfrm>
            <a:custGeom>
              <a:avLst/>
              <a:gdLst>
                <a:gd name="T0" fmla="*/ 37 w 17"/>
                <a:gd name="T1" fmla="*/ 71 h 22"/>
                <a:gd name="T2" fmla="*/ 37 w 17"/>
                <a:gd name="T3" fmla="*/ 295 h 22"/>
                <a:gd name="T4" fmla="*/ 131 w 17"/>
                <a:gd name="T5" fmla="*/ 204 h 22"/>
                <a:gd name="T6" fmla="*/ 131 w 17"/>
                <a:gd name="T7" fmla="*/ 29 h 22"/>
                <a:gd name="T8" fmla="*/ 37 w 17"/>
                <a:gd name="T9" fmla="*/ 7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2">
                  <a:moveTo>
                    <a:pt x="3" y="5"/>
                  </a:moveTo>
                  <a:cubicBezTo>
                    <a:pt x="2" y="9"/>
                    <a:pt x="0" y="18"/>
                    <a:pt x="3" y="20"/>
                  </a:cubicBezTo>
                  <a:cubicBezTo>
                    <a:pt x="6" y="22"/>
                    <a:pt x="9" y="18"/>
                    <a:pt x="11" y="14"/>
                  </a:cubicBezTo>
                  <a:cubicBezTo>
                    <a:pt x="14" y="10"/>
                    <a:pt x="17" y="7"/>
                    <a:pt x="11" y="2"/>
                  </a:cubicBezTo>
                  <a:cubicBezTo>
                    <a:pt x="9" y="1"/>
                    <a:pt x="4" y="0"/>
                    <a:pt x="3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1" name="Freeform 719">
              <a:extLst>
                <a:ext uri="{FF2B5EF4-FFF2-40B4-BE49-F238E27FC236}">
                  <a16:creationId xmlns:a16="http://schemas.microsoft.com/office/drawing/2014/main" id="{07F81D65-5C61-4A92-BC6B-EAC98928F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616"/>
              <a:ext cx="34" cy="54"/>
            </a:xfrm>
            <a:custGeom>
              <a:avLst/>
              <a:gdLst>
                <a:gd name="T0" fmla="*/ 150 w 15"/>
                <a:gd name="T1" fmla="*/ 91 h 22"/>
                <a:gd name="T2" fmla="*/ 25 w 15"/>
                <a:gd name="T3" fmla="*/ 42 h 22"/>
                <a:gd name="T4" fmla="*/ 82 w 15"/>
                <a:gd name="T5" fmla="*/ 265 h 22"/>
                <a:gd name="T6" fmla="*/ 150 w 15"/>
                <a:gd name="T7" fmla="*/ 9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13" y="6"/>
                  </a:moveTo>
                  <a:cubicBezTo>
                    <a:pt x="10" y="2"/>
                    <a:pt x="5" y="0"/>
                    <a:pt x="2" y="3"/>
                  </a:cubicBezTo>
                  <a:cubicBezTo>
                    <a:pt x="0" y="5"/>
                    <a:pt x="4" y="16"/>
                    <a:pt x="7" y="18"/>
                  </a:cubicBezTo>
                  <a:cubicBezTo>
                    <a:pt x="12" y="22"/>
                    <a:pt x="15" y="10"/>
                    <a:pt x="13" y="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2" name="Freeform 720">
              <a:extLst>
                <a:ext uri="{FF2B5EF4-FFF2-40B4-BE49-F238E27FC236}">
                  <a16:creationId xmlns:a16="http://schemas.microsoft.com/office/drawing/2014/main" id="{7EFB7F74-7A46-48A0-A58B-D25954130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886"/>
              <a:ext cx="58" cy="56"/>
            </a:xfrm>
            <a:custGeom>
              <a:avLst/>
              <a:gdLst>
                <a:gd name="T0" fmla="*/ 151 w 25"/>
                <a:gd name="T1" fmla="*/ 12 h 23"/>
                <a:gd name="T2" fmla="*/ 28 w 25"/>
                <a:gd name="T3" fmla="*/ 231 h 23"/>
                <a:gd name="T4" fmla="*/ 172 w 25"/>
                <a:gd name="T5" fmla="*/ 231 h 23"/>
                <a:gd name="T6" fmla="*/ 248 w 25"/>
                <a:gd name="T7" fmla="*/ 29 h 23"/>
                <a:gd name="T8" fmla="*/ 151 w 25"/>
                <a:gd name="T9" fmla="*/ 1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3">
                  <a:moveTo>
                    <a:pt x="12" y="1"/>
                  </a:moveTo>
                  <a:cubicBezTo>
                    <a:pt x="7" y="2"/>
                    <a:pt x="0" y="11"/>
                    <a:pt x="2" y="16"/>
                  </a:cubicBezTo>
                  <a:cubicBezTo>
                    <a:pt x="4" y="23"/>
                    <a:pt x="10" y="19"/>
                    <a:pt x="14" y="16"/>
                  </a:cubicBezTo>
                  <a:cubicBezTo>
                    <a:pt x="18" y="13"/>
                    <a:pt x="25" y="8"/>
                    <a:pt x="20" y="2"/>
                  </a:cubicBezTo>
                  <a:cubicBezTo>
                    <a:pt x="19" y="0"/>
                    <a:pt x="14" y="0"/>
                    <a:pt x="12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3" name="Freeform 721">
              <a:extLst>
                <a:ext uri="{FF2B5EF4-FFF2-40B4-BE49-F238E27FC236}">
                  <a16:creationId xmlns:a16="http://schemas.microsoft.com/office/drawing/2014/main" id="{1F4DC4D2-CAE0-4F43-934B-13BA084A4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949"/>
              <a:ext cx="39" cy="42"/>
            </a:xfrm>
            <a:custGeom>
              <a:avLst/>
              <a:gdLst>
                <a:gd name="T0" fmla="*/ 122 w 17"/>
                <a:gd name="T1" fmla="*/ 12 h 17"/>
                <a:gd name="T2" fmla="*/ 122 w 17"/>
                <a:gd name="T3" fmla="*/ 195 h 17"/>
                <a:gd name="T4" fmla="*/ 122 w 17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7">
                  <a:moveTo>
                    <a:pt x="10" y="1"/>
                  </a:moveTo>
                  <a:cubicBezTo>
                    <a:pt x="2" y="0"/>
                    <a:pt x="0" y="17"/>
                    <a:pt x="10" y="13"/>
                  </a:cubicBezTo>
                  <a:cubicBezTo>
                    <a:pt x="17" y="10"/>
                    <a:pt x="17" y="1"/>
                    <a:pt x="10" y="1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4" name="Freeform 722">
              <a:extLst>
                <a:ext uri="{FF2B5EF4-FFF2-40B4-BE49-F238E27FC236}">
                  <a16:creationId xmlns:a16="http://schemas.microsoft.com/office/drawing/2014/main" id="{1142195B-6A31-465C-8596-B974919CA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864"/>
              <a:ext cx="38" cy="59"/>
            </a:xfrm>
            <a:custGeom>
              <a:avLst/>
              <a:gdLst>
                <a:gd name="T0" fmla="*/ 80 w 17"/>
                <a:gd name="T1" fmla="*/ 42 h 24"/>
                <a:gd name="T2" fmla="*/ 179 w 17"/>
                <a:gd name="T3" fmla="*/ 182 h 24"/>
                <a:gd name="T4" fmla="*/ 125 w 17"/>
                <a:gd name="T5" fmla="*/ 344 h 24"/>
                <a:gd name="T6" fmla="*/ 80 w 17"/>
                <a:gd name="T7" fmla="*/ 4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4">
                  <a:moveTo>
                    <a:pt x="7" y="3"/>
                  </a:moveTo>
                  <a:cubicBezTo>
                    <a:pt x="13" y="0"/>
                    <a:pt x="15" y="10"/>
                    <a:pt x="16" y="12"/>
                  </a:cubicBezTo>
                  <a:cubicBezTo>
                    <a:pt x="17" y="19"/>
                    <a:pt x="16" y="22"/>
                    <a:pt x="11" y="23"/>
                  </a:cubicBezTo>
                  <a:cubicBezTo>
                    <a:pt x="5" y="24"/>
                    <a:pt x="0" y="7"/>
                    <a:pt x="7" y="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15" name="Freeform 723">
              <a:extLst>
                <a:ext uri="{FF2B5EF4-FFF2-40B4-BE49-F238E27FC236}">
                  <a16:creationId xmlns:a16="http://schemas.microsoft.com/office/drawing/2014/main" id="{79A213BA-1C5E-44D7-A6CD-5AF297CE8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3027"/>
              <a:ext cx="62" cy="63"/>
            </a:xfrm>
            <a:custGeom>
              <a:avLst/>
              <a:gdLst>
                <a:gd name="T0" fmla="*/ 232 w 27"/>
                <a:gd name="T1" fmla="*/ 0 h 26"/>
                <a:gd name="T2" fmla="*/ 131 w 27"/>
                <a:gd name="T3" fmla="*/ 310 h 26"/>
                <a:gd name="T4" fmla="*/ 232 w 27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6">
                  <a:moveTo>
                    <a:pt x="19" y="0"/>
                  </a:moveTo>
                  <a:cubicBezTo>
                    <a:pt x="0" y="0"/>
                    <a:pt x="4" y="21"/>
                    <a:pt x="11" y="22"/>
                  </a:cubicBezTo>
                  <a:cubicBezTo>
                    <a:pt x="20" y="26"/>
                    <a:pt x="27" y="0"/>
                    <a:pt x="19" y="0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988" name="Text Box 724">
            <a:extLst>
              <a:ext uri="{FF2B5EF4-FFF2-40B4-BE49-F238E27FC236}">
                <a16:creationId xmlns:a16="http://schemas.microsoft.com/office/drawing/2014/main" id="{437DD5B8-314C-4C92-97A2-1D69849F42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6050" y="4335463"/>
            <a:ext cx="18081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Internal hemorrhoids</a:t>
            </a:r>
          </a:p>
        </p:txBody>
      </p:sp>
      <p:sp>
        <p:nvSpPr>
          <p:cNvPr id="41989" name="Text Box 725">
            <a:extLst>
              <a:ext uri="{FF2B5EF4-FFF2-40B4-BE49-F238E27FC236}">
                <a16:creationId xmlns:a16="http://schemas.microsoft.com/office/drawing/2014/main" id="{5E9A8CBF-84D6-4701-AA5B-FAC2EE892B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66050" y="5364163"/>
            <a:ext cx="18684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External hemorrhoids</a:t>
            </a:r>
          </a:p>
        </p:txBody>
      </p:sp>
      <p:sp>
        <p:nvSpPr>
          <p:cNvPr id="41990" name="Line 726">
            <a:extLst>
              <a:ext uri="{FF2B5EF4-FFF2-40B4-BE49-F238E27FC236}">
                <a16:creationId xmlns:a16="http://schemas.microsoft.com/office/drawing/2014/main" id="{E9AB84DB-8F63-4614-92EF-6949EB15D6A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48400" y="4505325"/>
            <a:ext cx="1552575" cy="17145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41991" name="Line 727">
            <a:extLst>
              <a:ext uri="{FF2B5EF4-FFF2-40B4-BE49-F238E27FC236}">
                <a16:creationId xmlns:a16="http://schemas.microsoft.com/office/drawing/2014/main" id="{93AA9640-5E6E-4328-BB8B-536E3BA20D2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19775" y="4362450"/>
            <a:ext cx="857250" cy="2667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41992" name="Line 728">
            <a:extLst>
              <a:ext uri="{FF2B5EF4-FFF2-40B4-BE49-F238E27FC236}">
                <a16:creationId xmlns:a16="http://schemas.microsoft.com/office/drawing/2014/main" id="{76004CA5-167E-4A66-9A42-C329CD4A23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24600" y="5534025"/>
            <a:ext cx="1466850" cy="1905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>
            <a:extLst>
              <a:ext uri="{FF2B5EF4-FFF2-40B4-BE49-F238E27FC236}">
                <a16:creationId xmlns:a16="http://schemas.microsoft.com/office/drawing/2014/main" id="{49278E8E-F373-475F-A260-0DD3D5517A3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Stomach ulcer</a:t>
            </a:r>
          </a:p>
        </p:txBody>
      </p:sp>
      <p:grpSp>
        <p:nvGrpSpPr>
          <p:cNvPr id="38914" name="Group 3">
            <a:extLst>
              <a:ext uri="{FF2B5EF4-FFF2-40B4-BE49-F238E27FC236}">
                <a16:creationId xmlns:a16="http://schemas.microsoft.com/office/drawing/2014/main" id="{1A024984-A47B-4F7B-BC00-CA4EE096460E}"/>
              </a:ext>
            </a:extLst>
          </p:cNvPr>
          <p:cNvGrpSpPr>
            <a:grpSpLocks/>
          </p:cNvGrpSpPr>
          <p:nvPr/>
        </p:nvGrpSpPr>
        <p:grpSpPr bwMode="auto">
          <a:xfrm>
            <a:off x="2239963" y="1992313"/>
            <a:ext cx="3284537" cy="3538537"/>
            <a:chOff x="457" y="896"/>
            <a:chExt cx="2069" cy="2229"/>
          </a:xfrm>
        </p:grpSpPr>
        <p:grpSp>
          <p:nvGrpSpPr>
            <p:cNvPr id="39183" name="Group 4">
              <a:extLst>
                <a:ext uri="{FF2B5EF4-FFF2-40B4-BE49-F238E27FC236}">
                  <a16:creationId xmlns:a16="http://schemas.microsoft.com/office/drawing/2014/main" id="{24F73481-F339-4B15-A8AA-7D9F15F60C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7" y="896"/>
              <a:ext cx="2069" cy="2229"/>
              <a:chOff x="1855" y="1040"/>
              <a:chExt cx="2069" cy="2229"/>
            </a:xfrm>
          </p:grpSpPr>
          <p:sp>
            <p:nvSpPr>
              <p:cNvPr id="39191" name="Freeform 5">
                <a:extLst>
                  <a:ext uri="{FF2B5EF4-FFF2-40B4-BE49-F238E27FC236}">
                    <a16:creationId xmlns:a16="http://schemas.microsoft.com/office/drawing/2014/main" id="{E4EC073F-DD2F-4618-875C-B1CBAA016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040"/>
                <a:ext cx="2069" cy="2229"/>
              </a:xfrm>
              <a:custGeom>
                <a:avLst/>
                <a:gdLst>
                  <a:gd name="T0" fmla="*/ 470 w 827"/>
                  <a:gd name="T1" fmla="*/ 12398 h 836"/>
                  <a:gd name="T2" fmla="*/ 1096 w 827"/>
                  <a:gd name="T3" fmla="*/ 12854 h 836"/>
                  <a:gd name="T4" fmla="*/ 1846 w 827"/>
                  <a:gd name="T5" fmla="*/ 14118 h 836"/>
                  <a:gd name="T6" fmla="*/ 3680 w 827"/>
                  <a:gd name="T7" fmla="*/ 14744 h 836"/>
                  <a:gd name="T8" fmla="*/ 6122 w 827"/>
                  <a:gd name="T9" fmla="*/ 15675 h 836"/>
                  <a:gd name="T10" fmla="*/ 12274 w 827"/>
                  <a:gd name="T11" fmla="*/ 8319 h 836"/>
                  <a:gd name="T12" fmla="*/ 10177 w 827"/>
                  <a:gd name="T13" fmla="*/ 320 h 836"/>
                  <a:gd name="T14" fmla="*/ 7435 w 827"/>
                  <a:gd name="T15" fmla="*/ 1365 h 836"/>
                  <a:gd name="T16" fmla="*/ 6547 w 827"/>
                  <a:gd name="T17" fmla="*/ 2845 h 836"/>
                  <a:gd name="T18" fmla="*/ 6310 w 827"/>
                  <a:gd name="T19" fmla="*/ 2824 h 836"/>
                  <a:gd name="T20" fmla="*/ 6310 w 827"/>
                  <a:gd name="T21" fmla="*/ 2845 h 836"/>
                  <a:gd name="T22" fmla="*/ 6310 w 827"/>
                  <a:gd name="T23" fmla="*/ 2824 h 836"/>
                  <a:gd name="T24" fmla="*/ 5702 w 827"/>
                  <a:gd name="T25" fmla="*/ 1365 h 836"/>
                  <a:gd name="T26" fmla="*/ 5026 w 827"/>
                  <a:gd name="T27" fmla="*/ 1877 h 836"/>
                  <a:gd name="T28" fmla="*/ 4181 w 827"/>
                  <a:gd name="T29" fmla="*/ 1800 h 836"/>
                  <a:gd name="T30" fmla="*/ 4869 w 827"/>
                  <a:gd name="T31" fmla="*/ 3981 h 836"/>
                  <a:gd name="T32" fmla="*/ 4869 w 827"/>
                  <a:gd name="T33" fmla="*/ 3981 h 836"/>
                  <a:gd name="T34" fmla="*/ 4889 w 827"/>
                  <a:gd name="T35" fmla="*/ 3981 h 836"/>
                  <a:gd name="T36" fmla="*/ 5014 w 827"/>
                  <a:gd name="T37" fmla="*/ 4151 h 836"/>
                  <a:gd name="T38" fmla="*/ 5922 w 827"/>
                  <a:gd name="T39" fmla="*/ 6106 h 836"/>
                  <a:gd name="T40" fmla="*/ 5389 w 827"/>
                  <a:gd name="T41" fmla="*/ 8985 h 836"/>
                  <a:gd name="T42" fmla="*/ 3805 w 827"/>
                  <a:gd name="T43" fmla="*/ 11089 h 836"/>
                  <a:gd name="T44" fmla="*/ 2647 w 827"/>
                  <a:gd name="T45" fmla="*/ 10692 h 836"/>
                  <a:gd name="T46" fmla="*/ 1804 w 827"/>
                  <a:gd name="T47" fmla="*/ 10705 h 836"/>
                  <a:gd name="T48" fmla="*/ 751 w 827"/>
                  <a:gd name="T49" fmla="*/ 10180 h 836"/>
                  <a:gd name="T50" fmla="*/ 470 w 827"/>
                  <a:gd name="T51" fmla="*/ 12398 h 8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27" h="836">
                    <a:moveTo>
                      <a:pt x="30" y="654"/>
                    </a:moveTo>
                    <a:cubicBezTo>
                      <a:pt x="48" y="658"/>
                      <a:pt x="61" y="667"/>
                      <a:pt x="70" y="678"/>
                    </a:cubicBezTo>
                    <a:cubicBezTo>
                      <a:pt x="85" y="695"/>
                      <a:pt x="96" y="726"/>
                      <a:pt x="118" y="745"/>
                    </a:cubicBezTo>
                    <a:cubicBezTo>
                      <a:pt x="164" y="782"/>
                      <a:pt x="196" y="776"/>
                      <a:pt x="235" y="778"/>
                    </a:cubicBezTo>
                    <a:cubicBezTo>
                      <a:pt x="274" y="781"/>
                      <a:pt x="275" y="817"/>
                      <a:pt x="391" y="827"/>
                    </a:cubicBezTo>
                    <a:cubicBezTo>
                      <a:pt x="507" y="836"/>
                      <a:pt x="742" y="651"/>
                      <a:pt x="784" y="439"/>
                    </a:cubicBezTo>
                    <a:cubicBezTo>
                      <a:pt x="827" y="226"/>
                      <a:pt x="798" y="54"/>
                      <a:pt x="650" y="17"/>
                    </a:cubicBezTo>
                    <a:cubicBezTo>
                      <a:pt x="577" y="0"/>
                      <a:pt x="516" y="29"/>
                      <a:pt x="475" y="72"/>
                    </a:cubicBezTo>
                    <a:cubicBezTo>
                      <a:pt x="448" y="100"/>
                      <a:pt x="433" y="143"/>
                      <a:pt x="418" y="150"/>
                    </a:cubicBezTo>
                    <a:cubicBezTo>
                      <a:pt x="413" y="152"/>
                      <a:pt x="408" y="152"/>
                      <a:pt x="403" y="149"/>
                    </a:cubicBezTo>
                    <a:cubicBezTo>
                      <a:pt x="403" y="150"/>
                      <a:pt x="403" y="150"/>
                      <a:pt x="403" y="150"/>
                    </a:cubicBezTo>
                    <a:cubicBezTo>
                      <a:pt x="403" y="149"/>
                      <a:pt x="403" y="149"/>
                      <a:pt x="403" y="149"/>
                    </a:cubicBezTo>
                    <a:cubicBezTo>
                      <a:pt x="388" y="141"/>
                      <a:pt x="374" y="108"/>
                      <a:pt x="364" y="72"/>
                    </a:cubicBezTo>
                    <a:cubicBezTo>
                      <a:pt x="365" y="84"/>
                      <a:pt x="348" y="91"/>
                      <a:pt x="321" y="99"/>
                    </a:cubicBezTo>
                    <a:cubicBezTo>
                      <a:pt x="294" y="108"/>
                      <a:pt x="272" y="108"/>
                      <a:pt x="267" y="95"/>
                    </a:cubicBezTo>
                    <a:cubicBezTo>
                      <a:pt x="275" y="139"/>
                      <a:pt x="289" y="182"/>
                      <a:pt x="311" y="210"/>
                    </a:cubicBezTo>
                    <a:cubicBezTo>
                      <a:pt x="311" y="210"/>
                      <a:pt x="311" y="210"/>
                      <a:pt x="311" y="210"/>
                    </a:cubicBezTo>
                    <a:cubicBezTo>
                      <a:pt x="312" y="210"/>
                      <a:pt x="312" y="210"/>
                      <a:pt x="312" y="210"/>
                    </a:cubicBezTo>
                    <a:cubicBezTo>
                      <a:pt x="314" y="213"/>
                      <a:pt x="317" y="216"/>
                      <a:pt x="320" y="219"/>
                    </a:cubicBezTo>
                    <a:cubicBezTo>
                      <a:pt x="368" y="267"/>
                      <a:pt x="385" y="273"/>
                      <a:pt x="378" y="322"/>
                    </a:cubicBezTo>
                    <a:cubicBezTo>
                      <a:pt x="372" y="371"/>
                      <a:pt x="355" y="431"/>
                      <a:pt x="344" y="474"/>
                    </a:cubicBezTo>
                    <a:cubicBezTo>
                      <a:pt x="331" y="528"/>
                      <a:pt x="305" y="581"/>
                      <a:pt x="243" y="585"/>
                    </a:cubicBezTo>
                    <a:cubicBezTo>
                      <a:pt x="195" y="587"/>
                      <a:pt x="200" y="570"/>
                      <a:pt x="169" y="564"/>
                    </a:cubicBezTo>
                    <a:cubicBezTo>
                      <a:pt x="138" y="559"/>
                      <a:pt x="133" y="570"/>
                      <a:pt x="115" y="565"/>
                    </a:cubicBezTo>
                    <a:cubicBezTo>
                      <a:pt x="107" y="563"/>
                      <a:pt x="82" y="546"/>
                      <a:pt x="48" y="537"/>
                    </a:cubicBezTo>
                    <a:cubicBezTo>
                      <a:pt x="25" y="542"/>
                      <a:pt x="0" y="645"/>
                      <a:pt x="30" y="654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2" name="Freeform 6">
                <a:extLst>
                  <a:ext uri="{FF2B5EF4-FFF2-40B4-BE49-F238E27FC236}">
                    <a16:creationId xmlns:a16="http://schemas.microsoft.com/office/drawing/2014/main" id="{EDA2E693-F3AB-4B3B-B9DF-E4A741BF0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5" y="1243"/>
                <a:ext cx="1874" cy="2002"/>
              </a:xfrm>
              <a:custGeom>
                <a:avLst/>
                <a:gdLst>
                  <a:gd name="T0" fmla="*/ 63 w 749"/>
                  <a:gd name="T1" fmla="*/ 10930 h 751"/>
                  <a:gd name="T2" fmla="*/ 375 w 749"/>
                  <a:gd name="T3" fmla="*/ 11250 h 751"/>
                  <a:gd name="T4" fmla="*/ 1096 w 749"/>
                  <a:gd name="T5" fmla="*/ 12487 h 751"/>
                  <a:gd name="T6" fmla="*/ 2880 w 749"/>
                  <a:gd name="T7" fmla="*/ 13126 h 751"/>
                  <a:gd name="T8" fmla="*/ 5184 w 749"/>
                  <a:gd name="T9" fmla="*/ 14001 h 751"/>
                  <a:gd name="T10" fmla="*/ 11119 w 749"/>
                  <a:gd name="T11" fmla="*/ 6992 h 751"/>
                  <a:gd name="T12" fmla="*/ 10323 w 749"/>
                  <a:gd name="T13" fmla="*/ 0 h 751"/>
                  <a:gd name="T14" fmla="*/ 9885 w 749"/>
                  <a:gd name="T15" fmla="*/ 8882 h 751"/>
                  <a:gd name="T16" fmla="*/ 4839 w 749"/>
                  <a:gd name="T17" fmla="*/ 12556 h 751"/>
                  <a:gd name="T18" fmla="*/ 2972 w 749"/>
                  <a:gd name="T19" fmla="*/ 11804 h 751"/>
                  <a:gd name="T20" fmla="*/ 771 w 749"/>
                  <a:gd name="T21" fmla="*/ 11306 h 751"/>
                  <a:gd name="T22" fmla="*/ 63 w 749"/>
                  <a:gd name="T23" fmla="*/ 10930 h 75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9" h="751">
                    <a:moveTo>
                      <a:pt x="4" y="577"/>
                    </a:moveTo>
                    <a:cubicBezTo>
                      <a:pt x="13" y="582"/>
                      <a:pt x="19" y="588"/>
                      <a:pt x="24" y="594"/>
                    </a:cubicBezTo>
                    <a:cubicBezTo>
                      <a:pt x="38" y="611"/>
                      <a:pt x="48" y="640"/>
                      <a:pt x="70" y="659"/>
                    </a:cubicBezTo>
                    <a:cubicBezTo>
                      <a:pt x="116" y="696"/>
                      <a:pt x="145" y="690"/>
                      <a:pt x="184" y="693"/>
                    </a:cubicBezTo>
                    <a:cubicBezTo>
                      <a:pt x="223" y="696"/>
                      <a:pt x="227" y="729"/>
                      <a:pt x="331" y="739"/>
                    </a:cubicBezTo>
                    <a:cubicBezTo>
                      <a:pt x="446" y="751"/>
                      <a:pt x="667" y="582"/>
                      <a:pt x="710" y="369"/>
                    </a:cubicBezTo>
                    <a:cubicBezTo>
                      <a:pt x="741" y="213"/>
                      <a:pt x="739" y="60"/>
                      <a:pt x="659" y="0"/>
                    </a:cubicBezTo>
                    <a:cubicBezTo>
                      <a:pt x="729" y="61"/>
                      <a:pt x="749" y="271"/>
                      <a:pt x="631" y="469"/>
                    </a:cubicBezTo>
                    <a:cubicBezTo>
                      <a:pt x="513" y="667"/>
                      <a:pt x="362" y="688"/>
                      <a:pt x="309" y="663"/>
                    </a:cubicBezTo>
                    <a:cubicBezTo>
                      <a:pt x="255" y="637"/>
                      <a:pt x="231" y="622"/>
                      <a:pt x="190" y="623"/>
                    </a:cubicBezTo>
                    <a:cubicBezTo>
                      <a:pt x="150" y="624"/>
                      <a:pt x="74" y="636"/>
                      <a:pt x="49" y="597"/>
                    </a:cubicBezTo>
                    <a:cubicBezTo>
                      <a:pt x="32" y="572"/>
                      <a:pt x="0" y="574"/>
                      <a:pt x="4" y="577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3" name="Freeform 7">
                <a:extLst>
                  <a:ext uri="{FF2B5EF4-FFF2-40B4-BE49-F238E27FC236}">
                    <a16:creationId xmlns:a16="http://schemas.microsoft.com/office/drawing/2014/main" id="{92B85BD6-E129-4729-8DDC-F6BAD3D8D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603"/>
                <a:ext cx="33" cy="5"/>
              </a:xfrm>
              <a:custGeom>
                <a:avLst/>
                <a:gdLst>
                  <a:gd name="T0" fmla="*/ 213 w 13"/>
                  <a:gd name="T1" fmla="*/ 0 h 2"/>
                  <a:gd name="T2" fmla="*/ 0 w 13"/>
                  <a:gd name="T3" fmla="*/ 33 h 2"/>
                  <a:gd name="T4" fmla="*/ 213 w 1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">
                    <a:moveTo>
                      <a:pt x="13" y="0"/>
                    </a:moveTo>
                    <a:cubicBezTo>
                      <a:pt x="8" y="1"/>
                      <a:pt x="4" y="2"/>
                      <a:pt x="0" y="2"/>
                    </a:cubicBezTo>
                    <a:cubicBezTo>
                      <a:pt x="4" y="2"/>
                      <a:pt x="9" y="1"/>
                      <a:pt x="13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4" name="Freeform 8">
                <a:extLst>
                  <a:ext uri="{FF2B5EF4-FFF2-40B4-BE49-F238E27FC236}">
                    <a16:creationId xmlns:a16="http://schemas.microsoft.com/office/drawing/2014/main" id="{C05C3C8D-2BBB-425E-944D-8233DFEFE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368"/>
                <a:ext cx="390" cy="1235"/>
              </a:xfrm>
              <a:custGeom>
                <a:avLst/>
                <a:gdLst>
                  <a:gd name="T0" fmla="*/ 708 w 156"/>
                  <a:gd name="T1" fmla="*/ 1515 h 463"/>
                  <a:gd name="T2" fmla="*/ 833 w 156"/>
                  <a:gd name="T3" fmla="*/ 1672 h 463"/>
                  <a:gd name="T4" fmla="*/ 1770 w 156"/>
                  <a:gd name="T5" fmla="*/ 3777 h 463"/>
                  <a:gd name="T6" fmla="*/ 1238 w 156"/>
                  <a:gd name="T7" fmla="*/ 6644 h 463"/>
                  <a:gd name="T8" fmla="*/ 0 w 156"/>
                  <a:gd name="T9" fmla="*/ 8786 h 463"/>
                  <a:gd name="T10" fmla="*/ 1145 w 156"/>
                  <a:gd name="T11" fmla="*/ 7898 h 463"/>
                  <a:gd name="T12" fmla="*/ 2208 w 156"/>
                  <a:gd name="T13" fmla="*/ 3905 h 463"/>
                  <a:gd name="T14" fmla="*/ 970 w 156"/>
                  <a:gd name="T15" fmla="*/ 1310 h 463"/>
                  <a:gd name="T16" fmla="*/ 208 w 156"/>
                  <a:gd name="T17" fmla="*/ 0 h 463"/>
                  <a:gd name="T18" fmla="*/ 708 w 156"/>
                  <a:gd name="T19" fmla="*/ 1515 h 46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56" h="463">
                    <a:moveTo>
                      <a:pt x="45" y="80"/>
                    </a:moveTo>
                    <a:cubicBezTo>
                      <a:pt x="47" y="83"/>
                      <a:pt x="50" y="85"/>
                      <a:pt x="53" y="88"/>
                    </a:cubicBezTo>
                    <a:cubicBezTo>
                      <a:pt x="103" y="135"/>
                      <a:pt x="119" y="150"/>
                      <a:pt x="113" y="199"/>
                    </a:cubicBezTo>
                    <a:cubicBezTo>
                      <a:pt x="106" y="247"/>
                      <a:pt x="89" y="308"/>
                      <a:pt x="79" y="350"/>
                    </a:cubicBezTo>
                    <a:cubicBezTo>
                      <a:pt x="68" y="398"/>
                      <a:pt x="47" y="449"/>
                      <a:pt x="0" y="463"/>
                    </a:cubicBezTo>
                    <a:cubicBezTo>
                      <a:pt x="22" y="457"/>
                      <a:pt x="56" y="444"/>
                      <a:pt x="73" y="416"/>
                    </a:cubicBezTo>
                    <a:cubicBezTo>
                      <a:pt x="95" y="379"/>
                      <a:pt x="127" y="295"/>
                      <a:pt x="141" y="206"/>
                    </a:cubicBezTo>
                    <a:cubicBezTo>
                      <a:pt x="156" y="118"/>
                      <a:pt x="105" y="114"/>
                      <a:pt x="62" y="69"/>
                    </a:cubicBezTo>
                    <a:cubicBezTo>
                      <a:pt x="39" y="52"/>
                      <a:pt x="18" y="25"/>
                      <a:pt x="13" y="0"/>
                    </a:cubicBezTo>
                    <a:cubicBezTo>
                      <a:pt x="14" y="18"/>
                      <a:pt x="23" y="57"/>
                      <a:pt x="45" y="8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5" name="Freeform 9">
                <a:extLst>
                  <a:ext uri="{FF2B5EF4-FFF2-40B4-BE49-F238E27FC236}">
                    <a16:creationId xmlns:a16="http://schemas.microsoft.com/office/drawing/2014/main" id="{9F0165B2-8549-4172-98A6-82A229836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608"/>
                <a:ext cx="20" cy="3"/>
              </a:xfrm>
              <a:custGeom>
                <a:avLst/>
                <a:gdLst>
                  <a:gd name="T0" fmla="*/ 125 w 8"/>
                  <a:gd name="T1" fmla="*/ 0 h 1"/>
                  <a:gd name="T2" fmla="*/ 0 w 8"/>
                  <a:gd name="T3" fmla="*/ 27 h 1"/>
                  <a:gd name="T4" fmla="*/ 125 w 8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5" y="1"/>
                      <a:pt x="3" y="1"/>
                      <a:pt x="0" y="1"/>
                    </a:cubicBezTo>
                    <a:cubicBezTo>
                      <a:pt x="2" y="1"/>
                      <a:pt x="5" y="1"/>
                      <a:pt x="8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6" name="Freeform 10">
                <a:extLst>
                  <a:ext uri="{FF2B5EF4-FFF2-40B4-BE49-F238E27FC236}">
                    <a16:creationId xmlns:a16="http://schemas.microsoft.com/office/drawing/2014/main" id="{8A35400D-2107-41FB-8B87-A43AC8BAD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603"/>
                <a:ext cx="188" cy="698"/>
              </a:xfrm>
              <a:custGeom>
                <a:avLst/>
                <a:gdLst>
                  <a:gd name="T0" fmla="*/ 409 w 75"/>
                  <a:gd name="T1" fmla="*/ 4955 h 262"/>
                  <a:gd name="T2" fmla="*/ 943 w 75"/>
                  <a:gd name="T3" fmla="*/ 2102 h 262"/>
                  <a:gd name="T4" fmla="*/ 0 w 75"/>
                  <a:gd name="T5" fmla="*/ 0 h 262"/>
                  <a:gd name="T6" fmla="*/ 1088 w 75"/>
                  <a:gd name="T7" fmla="*/ 2137 h 262"/>
                  <a:gd name="T8" fmla="*/ 409 w 75"/>
                  <a:gd name="T9" fmla="*/ 4955 h 2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262">
                    <a:moveTo>
                      <a:pt x="26" y="262"/>
                    </a:moveTo>
                    <a:cubicBezTo>
                      <a:pt x="36" y="220"/>
                      <a:pt x="53" y="159"/>
                      <a:pt x="60" y="111"/>
                    </a:cubicBezTo>
                    <a:cubicBezTo>
                      <a:pt x="66" y="62"/>
                      <a:pt x="50" y="47"/>
                      <a:pt x="0" y="0"/>
                    </a:cubicBezTo>
                    <a:cubicBezTo>
                      <a:pt x="34" y="22"/>
                      <a:pt x="75" y="51"/>
                      <a:pt x="69" y="113"/>
                    </a:cubicBezTo>
                    <a:cubicBezTo>
                      <a:pt x="63" y="169"/>
                      <a:pt x="26" y="262"/>
                      <a:pt x="26" y="2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7" name="Freeform 11">
                <a:extLst>
                  <a:ext uri="{FF2B5EF4-FFF2-40B4-BE49-F238E27FC236}">
                    <a16:creationId xmlns:a16="http://schemas.microsoft.com/office/drawing/2014/main" id="{90C264EC-B19F-4DF7-9D14-90A1E4EC1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243"/>
                <a:ext cx="1310" cy="1002"/>
              </a:xfrm>
              <a:custGeom>
                <a:avLst/>
                <a:gdLst>
                  <a:gd name="T0" fmla="*/ 0 w 524"/>
                  <a:gd name="T1" fmla="*/ 6015 h 376"/>
                  <a:gd name="T2" fmla="*/ 2300 w 524"/>
                  <a:gd name="T3" fmla="*/ 6889 h 376"/>
                  <a:gd name="T4" fmla="*/ 8188 w 524"/>
                  <a:gd name="T5" fmla="*/ 0 h 376"/>
                  <a:gd name="T6" fmla="*/ 2395 w 524"/>
                  <a:gd name="T7" fmla="*/ 6492 h 376"/>
                  <a:gd name="T8" fmla="*/ 0 w 524"/>
                  <a:gd name="T9" fmla="*/ 6015 h 3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4" h="376">
                    <a:moveTo>
                      <a:pt x="0" y="318"/>
                    </a:moveTo>
                    <a:cubicBezTo>
                      <a:pt x="39" y="321"/>
                      <a:pt x="43" y="354"/>
                      <a:pt x="147" y="364"/>
                    </a:cubicBezTo>
                    <a:cubicBezTo>
                      <a:pt x="262" y="376"/>
                      <a:pt x="482" y="212"/>
                      <a:pt x="524" y="0"/>
                    </a:cubicBezTo>
                    <a:cubicBezTo>
                      <a:pt x="503" y="58"/>
                      <a:pt x="396" y="327"/>
                      <a:pt x="153" y="343"/>
                    </a:cubicBezTo>
                    <a:cubicBezTo>
                      <a:pt x="98" y="345"/>
                      <a:pt x="41" y="310"/>
                      <a:pt x="0" y="318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8" name="Freeform 12">
                <a:extLst>
                  <a:ext uri="{FF2B5EF4-FFF2-40B4-BE49-F238E27FC236}">
                    <a16:creationId xmlns:a16="http://schemas.microsoft.com/office/drawing/2014/main" id="{BFA72394-692A-4DFC-A4E8-62A64C212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1045"/>
                <a:ext cx="500" cy="347"/>
              </a:xfrm>
              <a:custGeom>
                <a:avLst/>
                <a:gdLst>
                  <a:gd name="T0" fmla="*/ 3125 w 200"/>
                  <a:gd name="T1" fmla="*/ 550 h 130"/>
                  <a:gd name="T2" fmla="*/ 0 w 200"/>
                  <a:gd name="T3" fmla="*/ 2472 h 130"/>
                  <a:gd name="T4" fmla="*/ 3125 w 200"/>
                  <a:gd name="T5" fmla="*/ 550 h 1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0" h="130">
                    <a:moveTo>
                      <a:pt x="200" y="29"/>
                    </a:moveTo>
                    <a:cubicBezTo>
                      <a:pt x="104" y="0"/>
                      <a:pt x="19" y="79"/>
                      <a:pt x="0" y="130"/>
                    </a:cubicBezTo>
                    <a:cubicBezTo>
                      <a:pt x="27" y="92"/>
                      <a:pt x="101" y="17"/>
                      <a:pt x="20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9" name="Freeform 13">
                <a:extLst>
                  <a:ext uri="{FF2B5EF4-FFF2-40B4-BE49-F238E27FC236}">
                    <a16:creationId xmlns:a16="http://schemas.microsoft.com/office/drawing/2014/main" id="{F01AD432-A40C-4984-864D-34F7E6258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187"/>
                <a:ext cx="258" cy="141"/>
              </a:xfrm>
              <a:custGeom>
                <a:avLst/>
                <a:gdLst>
                  <a:gd name="T0" fmla="*/ 33 w 103"/>
                  <a:gd name="T1" fmla="*/ 694 h 53"/>
                  <a:gd name="T2" fmla="*/ 879 w 103"/>
                  <a:gd name="T3" fmla="*/ 827 h 53"/>
                  <a:gd name="T4" fmla="*/ 1556 w 103"/>
                  <a:gd name="T5" fmla="*/ 261 h 53"/>
                  <a:gd name="T6" fmla="*/ 754 w 103"/>
                  <a:gd name="T7" fmla="*/ 226 h 53"/>
                  <a:gd name="T8" fmla="*/ 33 w 103"/>
                  <a:gd name="T9" fmla="*/ 694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53">
                    <a:moveTo>
                      <a:pt x="2" y="37"/>
                    </a:moveTo>
                    <a:cubicBezTo>
                      <a:pt x="4" y="53"/>
                      <a:pt x="27" y="53"/>
                      <a:pt x="56" y="44"/>
                    </a:cubicBezTo>
                    <a:cubicBezTo>
                      <a:pt x="86" y="35"/>
                      <a:pt x="103" y="28"/>
                      <a:pt x="99" y="14"/>
                    </a:cubicBezTo>
                    <a:cubicBezTo>
                      <a:pt x="95" y="0"/>
                      <a:pt x="65" y="8"/>
                      <a:pt x="48" y="12"/>
                    </a:cubicBezTo>
                    <a:cubicBezTo>
                      <a:pt x="32" y="17"/>
                      <a:pt x="0" y="20"/>
                      <a:pt x="2" y="37"/>
                    </a:cubicBezTo>
                    <a:close/>
                  </a:path>
                </a:pathLst>
              </a:custGeom>
              <a:solidFill>
                <a:srgbClr val="F7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0" name="Freeform 14">
                <a:extLst>
                  <a:ext uri="{FF2B5EF4-FFF2-40B4-BE49-F238E27FC236}">
                    <a16:creationId xmlns:a16="http://schemas.microsoft.com/office/drawing/2014/main" id="{FB462D2B-43D2-48F3-8A36-733A2E61E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221"/>
                <a:ext cx="190" cy="75"/>
              </a:xfrm>
              <a:custGeom>
                <a:avLst/>
                <a:gdLst>
                  <a:gd name="T0" fmla="*/ 63 w 76"/>
                  <a:gd name="T1" fmla="*/ 479 h 28"/>
                  <a:gd name="T2" fmla="*/ 270 w 76"/>
                  <a:gd name="T3" fmla="*/ 517 h 28"/>
                  <a:gd name="T4" fmla="*/ 345 w 76"/>
                  <a:gd name="T5" fmla="*/ 458 h 28"/>
                  <a:gd name="T6" fmla="*/ 408 w 76"/>
                  <a:gd name="T7" fmla="*/ 479 h 28"/>
                  <a:gd name="T8" fmla="*/ 625 w 76"/>
                  <a:gd name="T9" fmla="*/ 402 h 28"/>
                  <a:gd name="T10" fmla="*/ 738 w 76"/>
                  <a:gd name="T11" fmla="*/ 367 h 28"/>
                  <a:gd name="T12" fmla="*/ 863 w 76"/>
                  <a:gd name="T13" fmla="*/ 308 h 28"/>
                  <a:gd name="T14" fmla="*/ 988 w 76"/>
                  <a:gd name="T15" fmla="*/ 287 h 28"/>
                  <a:gd name="T16" fmla="*/ 1033 w 76"/>
                  <a:gd name="T17" fmla="*/ 209 h 28"/>
                  <a:gd name="T18" fmla="*/ 1095 w 76"/>
                  <a:gd name="T19" fmla="*/ 193 h 28"/>
                  <a:gd name="T20" fmla="*/ 1145 w 76"/>
                  <a:gd name="T21" fmla="*/ 35 h 28"/>
                  <a:gd name="T22" fmla="*/ 895 w 76"/>
                  <a:gd name="T23" fmla="*/ 78 h 28"/>
                  <a:gd name="T24" fmla="*/ 688 w 76"/>
                  <a:gd name="T25" fmla="*/ 137 h 28"/>
                  <a:gd name="T26" fmla="*/ 583 w 76"/>
                  <a:gd name="T27" fmla="*/ 171 h 28"/>
                  <a:gd name="T28" fmla="*/ 363 w 76"/>
                  <a:gd name="T29" fmla="*/ 209 h 28"/>
                  <a:gd name="T30" fmla="*/ 270 w 76"/>
                  <a:gd name="T31" fmla="*/ 273 h 28"/>
                  <a:gd name="T32" fmla="*/ 63 w 76"/>
                  <a:gd name="T33" fmla="*/ 479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6" h="28">
                    <a:moveTo>
                      <a:pt x="4" y="25"/>
                    </a:moveTo>
                    <a:cubicBezTo>
                      <a:pt x="7" y="27"/>
                      <a:pt x="14" y="28"/>
                      <a:pt x="17" y="27"/>
                    </a:cubicBezTo>
                    <a:cubicBezTo>
                      <a:pt x="19" y="26"/>
                      <a:pt x="20" y="24"/>
                      <a:pt x="22" y="24"/>
                    </a:cubicBezTo>
                    <a:cubicBezTo>
                      <a:pt x="23" y="24"/>
                      <a:pt x="24" y="25"/>
                      <a:pt x="26" y="25"/>
                    </a:cubicBezTo>
                    <a:cubicBezTo>
                      <a:pt x="30" y="27"/>
                      <a:pt x="37" y="22"/>
                      <a:pt x="40" y="21"/>
                    </a:cubicBezTo>
                    <a:cubicBezTo>
                      <a:pt x="43" y="20"/>
                      <a:pt x="45" y="20"/>
                      <a:pt x="47" y="19"/>
                    </a:cubicBezTo>
                    <a:cubicBezTo>
                      <a:pt x="50" y="18"/>
                      <a:pt x="52" y="16"/>
                      <a:pt x="55" y="16"/>
                    </a:cubicBezTo>
                    <a:cubicBezTo>
                      <a:pt x="58" y="15"/>
                      <a:pt x="60" y="16"/>
                      <a:pt x="63" y="15"/>
                    </a:cubicBezTo>
                    <a:cubicBezTo>
                      <a:pt x="64" y="14"/>
                      <a:pt x="65" y="12"/>
                      <a:pt x="66" y="11"/>
                    </a:cubicBezTo>
                    <a:cubicBezTo>
                      <a:pt x="68" y="11"/>
                      <a:pt x="69" y="11"/>
                      <a:pt x="70" y="10"/>
                    </a:cubicBezTo>
                    <a:cubicBezTo>
                      <a:pt x="73" y="9"/>
                      <a:pt x="76" y="4"/>
                      <a:pt x="73" y="2"/>
                    </a:cubicBezTo>
                    <a:cubicBezTo>
                      <a:pt x="68" y="0"/>
                      <a:pt x="62" y="3"/>
                      <a:pt x="57" y="4"/>
                    </a:cubicBezTo>
                    <a:cubicBezTo>
                      <a:pt x="54" y="4"/>
                      <a:pt x="47" y="5"/>
                      <a:pt x="44" y="7"/>
                    </a:cubicBezTo>
                    <a:cubicBezTo>
                      <a:pt x="41" y="8"/>
                      <a:pt x="40" y="9"/>
                      <a:pt x="37" y="9"/>
                    </a:cubicBezTo>
                    <a:cubicBezTo>
                      <a:pt x="34" y="10"/>
                      <a:pt x="26" y="10"/>
                      <a:pt x="23" y="11"/>
                    </a:cubicBezTo>
                    <a:cubicBezTo>
                      <a:pt x="21" y="12"/>
                      <a:pt x="20" y="14"/>
                      <a:pt x="17" y="14"/>
                    </a:cubicBezTo>
                    <a:cubicBezTo>
                      <a:pt x="15" y="15"/>
                      <a:pt x="0" y="20"/>
                      <a:pt x="4" y="25"/>
                    </a:cubicBez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1" name="Freeform 15">
                <a:extLst>
                  <a:ext uri="{FF2B5EF4-FFF2-40B4-BE49-F238E27FC236}">
                    <a16:creationId xmlns:a16="http://schemas.microsoft.com/office/drawing/2014/main" id="{865DAB10-7FEB-4A59-8B41-1BFA89E66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1187"/>
                <a:ext cx="258" cy="141"/>
              </a:xfrm>
              <a:custGeom>
                <a:avLst/>
                <a:gdLst>
                  <a:gd name="T0" fmla="*/ 33 w 103"/>
                  <a:gd name="T1" fmla="*/ 694 h 53"/>
                  <a:gd name="T2" fmla="*/ 879 w 103"/>
                  <a:gd name="T3" fmla="*/ 827 h 53"/>
                  <a:gd name="T4" fmla="*/ 1556 w 103"/>
                  <a:gd name="T5" fmla="*/ 261 h 53"/>
                  <a:gd name="T6" fmla="*/ 754 w 103"/>
                  <a:gd name="T7" fmla="*/ 226 h 53"/>
                  <a:gd name="T8" fmla="*/ 33 w 103"/>
                  <a:gd name="T9" fmla="*/ 694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3" h="53">
                    <a:moveTo>
                      <a:pt x="2" y="37"/>
                    </a:moveTo>
                    <a:cubicBezTo>
                      <a:pt x="4" y="53"/>
                      <a:pt x="27" y="53"/>
                      <a:pt x="56" y="44"/>
                    </a:cubicBezTo>
                    <a:cubicBezTo>
                      <a:pt x="86" y="35"/>
                      <a:pt x="103" y="28"/>
                      <a:pt x="99" y="14"/>
                    </a:cubicBezTo>
                    <a:cubicBezTo>
                      <a:pt x="95" y="0"/>
                      <a:pt x="65" y="8"/>
                      <a:pt x="48" y="12"/>
                    </a:cubicBezTo>
                    <a:cubicBezTo>
                      <a:pt x="32" y="17"/>
                      <a:pt x="0" y="20"/>
                      <a:pt x="2" y="3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2" name="Freeform 16">
                <a:extLst>
                  <a:ext uri="{FF2B5EF4-FFF2-40B4-BE49-F238E27FC236}">
                    <a16:creationId xmlns:a16="http://schemas.microsoft.com/office/drawing/2014/main" id="{F99ABA54-F536-4D4A-B948-E33811E7E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221"/>
                <a:ext cx="190" cy="75"/>
              </a:xfrm>
              <a:custGeom>
                <a:avLst/>
                <a:gdLst>
                  <a:gd name="T0" fmla="*/ 63 w 76"/>
                  <a:gd name="T1" fmla="*/ 479 h 28"/>
                  <a:gd name="T2" fmla="*/ 270 w 76"/>
                  <a:gd name="T3" fmla="*/ 517 h 28"/>
                  <a:gd name="T4" fmla="*/ 345 w 76"/>
                  <a:gd name="T5" fmla="*/ 458 h 28"/>
                  <a:gd name="T6" fmla="*/ 408 w 76"/>
                  <a:gd name="T7" fmla="*/ 479 h 28"/>
                  <a:gd name="T8" fmla="*/ 625 w 76"/>
                  <a:gd name="T9" fmla="*/ 402 h 28"/>
                  <a:gd name="T10" fmla="*/ 738 w 76"/>
                  <a:gd name="T11" fmla="*/ 367 h 28"/>
                  <a:gd name="T12" fmla="*/ 863 w 76"/>
                  <a:gd name="T13" fmla="*/ 308 h 28"/>
                  <a:gd name="T14" fmla="*/ 988 w 76"/>
                  <a:gd name="T15" fmla="*/ 287 h 28"/>
                  <a:gd name="T16" fmla="*/ 1033 w 76"/>
                  <a:gd name="T17" fmla="*/ 209 h 28"/>
                  <a:gd name="T18" fmla="*/ 1095 w 76"/>
                  <a:gd name="T19" fmla="*/ 193 h 28"/>
                  <a:gd name="T20" fmla="*/ 1145 w 76"/>
                  <a:gd name="T21" fmla="*/ 35 h 28"/>
                  <a:gd name="T22" fmla="*/ 895 w 76"/>
                  <a:gd name="T23" fmla="*/ 78 h 28"/>
                  <a:gd name="T24" fmla="*/ 688 w 76"/>
                  <a:gd name="T25" fmla="*/ 137 h 28"/>
                  <a:gd name="T26" fmla="*/ 583 w 76"/>
                  <a:gd name="T27" fmla="*/ 171 h 28"/>
                  <a:gd name="T28" fmla="*/ 363 w 76"/>
                  <a:gd name="T29" fmla="*/ 209 h 28"/>
                  <a:gd name="T30" fmla="*/ 270 w 76"/>
                  <a:gd name="T31" fmla="*/ 273 h 28"/>
                  <a:gd name="T32" fmla="*/ 63 w 76"/>
                  <a:gd name="T33" fmla="*/ 479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6" h="28">
                    <a:moveTo>
                      <a:pt x="4" y="25"/>
                    </a:moveTo>
                    <a:cubicBezTo>
                      <a:pt x="7" y="27"/>
                      <a:pt x="14" y="28"/>
                      <a:pt x="17" y="27"/>
                    </a:cubicBezTo>
                    <a:cubicBezTo>
                      <a:pt x="19" y="26"/>
                      <a:pt x="20" y="24"/>
                      <a:pt x="22" y="24"/>
                    </a:cubicBezTo>
                    <a:cubicBezTo>
                      <a:pt x="23" y="24"/>
                      <a:pt x="24" y="25"/>
                      <a:pt x="26" y="25"/>
                    </a:cubicBezTo>
                    <a:cubicBezTo>
                      <a:pt x="30" y="27"/>
                      <a:pt x="37" y="22"/>
                      <a:pt x="40" y="21"/>
                    </a:cubicBezTo>
                    <a:cubicBezTo>
                      <a:pt x="43" y="20"/>
                      <a:pt x="45" y="20"/>
                      <a:pt x="47" y="19"/>
                    </a:cubicBezTo>
                    <a:cubicBezTo>
                      <a:pt x="50" y="18"/>
                      <a:pt x="52" y="16"/>
                      <a:pt x="55" y="16"/>
                    </a:cubicBezTo>
                    <a:cubicBezTo>
                      <a:pt x="58" y="15"/>
                      <a:pt x="60" y="16"/>
                      <a:pt x="63" y="15"/>
                    </a:cubicBezTo>
                    <a:cubicBezTo>
                      <a:pt x="64" y="14"/>
                      <a:pt x="65" y="12"/>
                      <a:pt x="66" y="11"/>
                    </a:cubicBezTo>
                    <a:cubicBezTo>
                      <a:pt x="68" y="11"/>
                      <a:pt x="69" y="11"/>
                      <a:pt x="70" y="10"/>
                    </a:cubicBezTo>
                    <a:cubicBezTo>
                      <a:pt x="73" y="9"/>
                      <a:pt x="76" y="4"/>
                      <a:pt x="73" y="2"/>
                    </a:cubicBezTo>
                    <a:cubicBezTo>
                      <a:pt x="68" y="0"/>
                      <a:pt x="62" y="3"/>
                      <a:pt x="57" y="4"/>
                    </a:cubicBezTo>
                    <a:cubicBezTo>
                      <a:pt x="54" y="4"/>
                      <a:pt x="47" y="5"/>
                      <a:pt x="44" y="7"/>
                    </a:cubicBezTo>
                    <a:cubicBezTo>
                      <a:pt x="41" y="8"/>
                      <a:pt x="40" y="9"/>
                      <a:pt x="37" y="9"/>
                    </a:cubicBezTo>
                    <a:cubicBezTo>
                      <a:pt x="34" y="10"/>
                      <a:pt x="26" y="10"/>
                      <a:pt x="23" y="11"/>
                    </a:cubicBezTo>
                    <a:cubicBezTo>
                      <a:pt x="21" y="12"/>
                      <a:pt x="20" y="14"/>
                      <a:pt x="17" y="14"/>
                    </a:cubicBezTo>
                    <a:cubicBezTo>
                      <a:pt x="15" y="15"/>
                      <a:pt x="0" y="20"/>
                      <a:pt x="4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3" name="Freeform 17">
                <a:extLst>
                  <a:ext uri="{FF2B5EF4-FFF2-40B4-BE49-F238E27FC236}">
                    <a16:creationId xmlns:a16="http://schemas.microsoft.com/office/drawing/2014/main" id="{14AAADBC-B541-44E6-A384-3CFF00B78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040"/>
                <a:ext cx="2069" cy="2229"/>
              </a:xfrm>
              <a:custGeom>
                <a:avLst/>
                <a:gdLst>
                  <a:gd name="T0" fmla="*/ 470 w 827"/>
                  <a:gd name="T1" fmla="*/ 12398 h 836"/>
                  <a:gd name="T2" fmla="*/ 1096 w 827"/>
                  <a:gd name="T3" fmla="*/ 12854 h 836"/>
                  <a:gd name="T4" fmla="*/ 1846 w 827"/>
                  <a:gd name="T5" fmla="*/ 14118 h 836"/>
                  <a:gd name="T6" fmla="*/ 3680 w 827"/>
                  <a:gd name="T7" fmla="*/ 14744 h 836"/>
                  <a:gd name="T8" fmla="*/ 6122 w 827"/>
                  <a:gd name="T9" fmla="*/ 15675 h 836"/>
                  <a:gd name="T10" fmla="*/ 12274 w 827"/>
                  <a:gd name="T11" fmla="*/ 8319 h 836"/>
                  <a:gd name="T12" fmla="*/ 10177 w 827"/>
                  <a:gd name="T13" fmla="*/ 320 h 836"/>
                  <a:gd name="T14" fmla="*/ 7435 w 827"/>
                  <a:gd name="T15" fmla="*/ 1365 h 836"/>
                  <a:gd name="T16" fmla="*/ 6547 w 827"/>
                  <a:gd name="T17" fmla="*/ 2845 h 836"/>
                  <a:gd name="T18" fmla="*/ 6310 w 827"/>
                  <a:gd name="T19" fmla="*/ 2824 h 836"/>
                  <a:gd name="T20" fmla="*/ 6310 w 827"/>
                  <a:gd name="T21" fmla="*/ 2845 h 836"/>
                  <a:gd name="T22" fmla="*/ 6310 w 827"/>
                  <a:gd name="T23" fmla="*/ 2824 h 836"/>
                  <a:gd name="T24" fmla="*/ 5702 w 827"/>
                  <a:gd name="T25" fmla="*/ 1365 h 836"/>
                  <a:gd name="T26" fmla="*/ 5026 w 827"/>
                  <a:gd name="T27" fmla="*/ 1877 h 836"/>
                  <a:gd name="T28" fmla="*/ 4181 w 827"/>
                  <a:gd name="T29" fmla="*/ 1800 h 836"/>
                  <a:gd name="T30" fmla="*/ 4869 w 827"/>
                  <a:gd name="T31" fmla="*/ 3981 h 836"/>
                  <a:gd name="T32" fmla="*/ 4869 w 827"/>
                  <a:gd name="T33" fmla="*/ 3981 h 836"/>
                  <a:gd name="T34" fmla="*/ 4889 w 827"/>
                  <a:gd name="T35" fmla="*/ 3981 h 836"/>
                  <a:gd name="T36" fmla="*/ 5014 w 827"/>
                  <a:gd name="T37" fmla="*/ 4151 h 836"/>
                  <a:gd name="T38" fmla="*/ 5922 w 827"/>
                  <a:gd name="T39" fmla="*/ 6106 h 836"/>
                  <a:gd name="T40" fmla="*/ 5389 w 827"/>
                  <a:gd name="T41" fmla="*/ 8985 h 836"/>
                  <a:gd name="T42" fmla="*/ 3805 w 827"/>
                  <a:gd name="T43" fmla="*/ 11089 h 836"/>
                  <a:gd name="T44" fmla="*/ 2647 w 827"/>
                  <a:gd name="T45" fmla="*/ 10692 h 836"/>
                  <a:gd name="T46" fmla="*/ 1804 w 827"/>
                  <a:gd name="T47" fmla="*/ 10705 h 836"/>
                  <a:gd name="T48" fmla="*/ 751 w 827"/>
                  <a:gd name="T49" fmla="*/ 10180 h 836"/>
                  <a:gd name="T50" fmla="*/ 470 w 827"/>
                  <a:gd name="T51" fmla="*/ 12398 h 8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27" h="836">
                    <a:moveTo>
                      <a:pt x="30" y="654"/>
                    </a:moveTo>
                    <a:cubicBezTo>
                      <a:pt x="48" y="658"/>
                      <a:pt x="61" y="667"/>
                      <a:pt x="70" y="678"/>
                    </a:cubicBezTo>
                    <a:cubicBezTo>
                      <a:pt x="85" y="695"/>
                      <a:pt x="96" y="726"/>
                      <a:pt x="118" y="745"/>
                    </a:cubicBezTo>
                    <a:cubicBezTo>
                      <a:pt x="164" y="782"/>
                      <a:pt x="196" y="776"/>
                      <a:pt x="235" y="778"/>
                    </a:cubicBezTo>
                    <a:cubicBezTo>
                      <a:pt x="274" y="781"/>
                      <a:pt x="275" y="817"/>
                      <a:pt x="391" y="827"/>
                    </a:cubicBezTo>
                    <a:cubicBezTo>
                      <a:pt x="507" y="836"/>
                      <a:pt x="742" y="651"/>
                      <a:pt x="784" y="439"/>
                    </a:cubicBezTo>
                    <a:cubicBezTo>
                      <a:pt x="827" y="226"/>
                      <a:pt x="798" y="54"/>
                      <a:pt x="650" y="17"/>
                    </a:cubicBezTo>
                    <a:cubicBezTo>
                      <a:pt x="577" y="0"/>
                      <a:pt x="516" y="29"/>
                      <a:pt x="475" y="72"/>
                    </a:cubicBezTo>
                    <a:cubicBezTo>
                      <a:pt x="448" y="100"/>
                      <a:pt x="433" y="143"/>
                      <a:pt x="418" y="150"/>
                    </a:cubicBezTo>
                    <a:cubicBezTo>
                      <a:pt x="413" y="152"/>
                      <a:pt x="408" y="152"/>
                      <a:pt x="403" y="149"/>
                    </a:cubicBezTo>
                    <a:cubicBezTo>
                      <a:pt x="403" y="150"/>
                      <a:pt x="403" y="150"/>
                      <a:pt x="403" y="150"/>
                    </a:cubicBezTo>
                    <a:cubicBezTo>
                      <a:pt x="403" y="149"/>
                      <a:pt x="403" y="149"/>
                      <a:pt x="403" y="149"/>
                    </a:cubicBezTo>
                    <a:cubicBezTo>
                      <a:pt x="388" y="141"/>
                      <a:pt x="374" y="108"/>
                      <a:pt x="364" y="72"/>
                    </a:cubicBezTo>
                    <a:cubicBezTo>
                      <a:pt x="365" y="84"/>
                      <a:pt x="348" y="91"/>
                      <a:pt x="321" y="99"/>
                    </a:cubicBezTo>
                    <a:cubicBezTo>
                      <a:pt x="294" y="108"/>
                      <a:pt x="272" y="108"/>
                      <a:pt x="267" y="95"/>
                    </a:cubicBezTo>
                    <a:cubicBezTo>
                      <a:pt x="275" y="139"/>
                      <a:pt x="289" y="182"/>
                      <a:pt x="311" y="210"/>
                    </a:cubicBezTo>
                    <a:cubicBezTo>
                      <a:pt x="311" y="210"/>
                      <a:pt x="311" y="210"/>
                      <a:pt x="311" y="210"/>
                    </a:cubicBezTo>
                    <a:cubicBezTo>
                      <a:pt x="312" y="210"/>
                      <a:pt x="312" y="210"/>
                      <a:pt x="312" y="210"/>
                    </a:cubicBezTo>
                    <a:cubicBezTo>
                      <a:pt x="314" y="213"/>
                      <a:pt x="317" y="216"/>
                      <a:pt x="320" y="219"/>
                    </a:cubicBezTo>
                    <a:cubicBezTo>
                      <a:pt x="368" y="267"/>
                      <a:pt x="385" y="273"/>
                      <a:pt x="378" y="322"/>
                    </a:cubicBezTo>
                    <a:cubicBezTo>
                      <a:pt x="372" y="371"/>
                      <a:pt x="355" y="431"/>
                      <a:pt x="344" y="474"/>
                    </a:cubicBezTo>
                    <a:cubicBezTo>
                      <a:pt x="331" y="528"/>
                      <a:pt x="305" y="581"/>
                      <a:pt x="243" y="585"/>
                    </a:cubicBezTo>
                    <a:cubicBezTo>
                      <a:pt x="195" y="587"/>
                      <a:pt x="200" y="570"/>
                      <a:pt x="169" y="564"/>
                    </a:cubicBezTo>
                    <a:cubicBezTo>
                      <a:pt x="138" y="559"/>
                      <a:pt x="133" y="570"/>
                      <a:pt x="115" y="565"/>
                    </a:cubicBezTo>
                    <a:cubicBezTo>
                      <a:pt x="107" y="563"/>
                      <a:pt x="82" y="546"/>
                      <a:pt x="48" y="537"/>
                    </a:cubicBezTo>
                    <a:cubicBezTo>
                      <a:pt x="25" y="542"/>
                      <a:pt x="0" y="645"/>
                      <a:pt x="30" y="65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4" name="Freeform 18">
                <a:extLst>
                  <a:ext uri="{FF2B5EF4-FFF2-40B4-BE49-F238E27FC236}">
                    <a16:creationId xmlns:a16="http://schemas.microsoft.com/office/drawing/2014/main" id="{A18BABC3-4DBC-493E-A245-8064D149E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680"/>
                <a:ext cx="1110" cy="576"/>
              </a:xfrm>
              <a:custGeom>
                <a:avLst/>
                <a:gdLst>
                  <a:gd name="T0" fmla="*/ 0 w 444"/>
                  <a:gd name="T1" fmla="*/ 2901 h 216"/>
                  <a:gd name="T2" fmla="*/ 1033 w 444"/>
                  <a:gd name="T3" fmla="*/ 3277 h 216"/>
                  <a:gd name="T4" fmla="*/ 3908 w 444"/>
                  <a:gd name="T5" fmla="*/ 3264 h 216"/>
                  <a:gd name="T6" fmla="*/ 6938 w 444"/>
                  <a:gd name="T7" fmla="*/ 21 h 216"/>
                  <a:gd name="T8" fmla="*/ 6645 w 444"/>
                  <a:gd name="T9" fmla="*/ 0 h 2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4" h="216">
                    <a:moveTo>
                      <a:pt x="0" y="153"/>
                    </a:moveTo>
                    <a:cubicBezTo>
                      <a:pt x="18" y="154"/>
                      <a:pt x="40" y="161"/>
                      <a:pt x="66" y="173"/>
                    </a:cubicBezTo>
                    <a:cubicBezTo>
                      <a:pt x="92" y="185"/>
                      <a:pt x="163" y="216"/>
                      <a:pt x="250" y="172"/>
                    </a:cubicBezTo>
                    <a:cubicBezTo>
                      <a:pt x="338" y="128"/>
                      <a:pt x="444" y="1"/>
                      <a:pt x="444" y="1"/>
                    </a:cubicBezTo>
                    <a:cubicBezTo>
                      <a:pt x="425" y="0"/>
                      <a:pt x="425" y="0"/>
                      <a:pt x="425" y="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5" name="Freeform 19">
                <a:extLst>
                  <a:ext uri="{FF2B5EF4-FFF2-40B4-BE49-F238E27FC236}">
                    <a16:creationId xmlns:a16="http://schemas.microsoft.com/office/drawing/2014/main" id="{990EF854-F8C2-4965-9EC4-9FEC68120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1824"/>
                <a:ext cx="350" cy="139"/>
              </a:xfrm>
              <a:custGeom>
                <a:avLst/>
                <a:gdLst>
                  <a:gd name="T0" fmla="*/ 375 w 140"/>
                  <a:gd name="T1" fmla="*/ 0 h 52"/>
                  <a:gd name="T2" fmla="*/ 845 w 140"/>
                  <a:gd name="T3" fmla="*/ 401 h 52"/>
                  <a:gd name="T4" fmla="*/ 2188 w 140"/>
                  <a:gd name="T5" fmla="*/ 799 h 52"/>
                  <a:gd name="T6" fmla="*/ 845 w 140"/>
                  <a:gd name="T7" fmla="*/ 708 h 52"/>
                  <a:gd name="T8" fmla="*/ 250 w 140"/>
                  <a:gd name="T9" fmla="*/ 879 h 52"/>
                  <a:gd name="T10" fmla="*/ 125 w 140"/>
                  <a:gd name="T11" fmla="*/ 436 h 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52">
                    <a:moveTo>
                      <a:pt x="24" y="0"/>
                    </a:moveTo>
                    <a:cubicBezTo>
                      <a:pt x="25" y="19"/>
                      <a:pt x="29" y="20"/>
                      <a:pt x="54" y="21"/>
                    </a:cubicBezTo>
                    <a:cubicBezTo>
                      <a:pt x="80" y="23"/>
                      <a:pt x="130" y="36"/>
                      <a:pt x="140" y="42"/>
                    </a:cubicBezTo>
                    <a:cubicBezTo>
                      <a:pt x="117" y="38"/>
                      <a:pt x="81" y="31"/>
                      <a:pt x="54" y="37"/>
                    </a:cubicBezTo>
                    <a:cubicBezTo>
                      <a:pt x="27" y="43"/>
                      <a:pt x="32" y="40"/>
                      <a:pt x="16" y="46"/>
                    </a:cubicBezTo>
                    <a:cubicBezTo>
                      <a:pt x="0" y="52"/>
                      <a:pt x="8" y="23"/>
                      <a:pt x="8" y="23"/>
                    </a:cubicBezTo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6" name="Freeform 20">
                <a:extLst>
                  <a:ext uri="{FF2B5EF4-FFF2-40B4-BE49-F238E27FC236}">
                    <a16:creationId xmlns:a16="http://schemas.microsoft.com/office/drawing/2014/main" id="{DACBC970-0A31-42F1-A451-5E080FDA6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883"/>
                <a:ext cx="190" cy="104"/>
              </a:xfrm>
              <a:custGeom>
                <a:avLst/>
                <a:gdLst>
                  <a:gd name="T0" fmla="*/ 158 w 76"/>
                  <a:gd name="T1" fmla="*/ 0 h 39"/>
                  <a:gd name="T2" fmla="*/ 333 w 76"/>
                  <a:gd name="T3" fmla="*/ 320 h 39"/>
                  <a:gd name="T4" fmla="*/ 1125 w 76"/>
                  <a:gd name="T5" fmla="*/ 264 h 39"/>
                  <a:gd name="T6" fmla="*/ 625 w 76"/>
                  <a:gd name="T7" fmla="*/ 363 h 39"/>
                  <a:gd name="T8" fmla="*/ 0 w 76"/>
                  <a:gd name="T9" fmla="*/ 739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6" h="39">
                    <a:moveTo>
                      <a:pt x="10" y="0"/>
                    </a:moveTo>
                    <a:cubicBezTo>
                      <a:pt x="11" y="9"/>
                      <a:pt x="8" y="20"/>
                      <a:pt x="21" y="17"/>
                    </a:cubicBezTo>
                    <a:cubicBezTo>
                      <a:pt x="38" y="12"/>
                      <a:pt x="63" y="12"/>
                      <a:pt x="72" y="14"/>
                    </a:cubicBezTo>
                    <a:cubicBezTo>
                      <a:pt x="76" y="15"/>
                      <a:pt x="58" y="14"/>
                      <a:pt x="40" y="19"/>
                    </a:cubicBezTo>
                    <a:cubicBezTo>
                      <a:pt x="23" y="24"/>
                      <a:pt x="6" y="34"/>
                      <a:pt x="0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7" name="Freeform 21">
                <a:extLst>
                  <a:ext uri="{FF2B5EF4-FFF2-40B4-BE49-F238E27FC236}">
                    <a16:creationId xmlns:a16="http://schemas.microsoft.com/office/drawing/2014/main" id="{023EE84C-FEBC-43F7-8675-151B96458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616"/>
                <a:ext cx="1626" cy="1576"/>
              </a:xfrm>
              <a:custGeom>
                <a:avLst/>
                <a:gdLst>
                  <a:gd name="T0" fmla="*/ 9406 w 650"/>
                  <a:gd name="T1" fmla="*/ 3469 h 591"/>
                  <a:gd name="T2" fmla="*/ 9844 w 650"/>
                  <a:gd name="T3" fmla="*/ 1160 h 591"/>
                  <a:gd name="T4" fmla="*/ 7840 w 650"/>
                  <a:gd name="T5" fmla="*/ 248 h 591"/>
                  <a:gd name="T6" fmla="*/ 7309 w 650"/>
                  <a:gd name="T7" fmla="*/ 2312 h 591"/>
                  <a:gd name="T8" fmla="*/ 4663 w 650"/>
                  <a:gd name="T9" fmla="*/ 3243 h 591"/>
                  <a:gd name="T10" fmla="*/ 4463 w 650"/>
                  <a:gd name="T11" fmla="*/ 4288 h 591"/>
                  <a:gd name="T12" fmla="*/ 4318 w 650"/>
                  <a:gd name="T13" fmla="*/ 4928 h 591"/>
                  <a:gd name="T14" fmla="*/ 2597 w 650"/>
                  <a:gd name="T15" fmla="*/ 7189 h 591"/>
                  <a:gd name="T16" fmla="*/ 1739 w 650"/>
                  <a:gd name="T17" fmla="*/ 6963 h 591"/>
                  <a:gd name="T18" fmla="*/ 1396 w 650"/>
                  <a:gd name="T19" fmla="*/ 6792 h 591"/>
                  <a:gd name="T20" fmla="*/ 896 w 650"/>
                  <a:gd name="T21" fmla="*/ 6792 h 591"/>
                  <a:gd name="T22" fmla="*/ 238 w 650"/>
                  <a:gd name="T23" fmla="*/ 7317 h 591"/>
                  <a:gd name="T24" fmla="*/ 95 w 650"/>
                  <a:gd name="T25" fmla="*/ 8477 h 591"/>
                  <a:gd name="T26" fmla="*/ 95 w 650"/>
                  <a:gd name="T27" fmla="*/ 8477 h 591"/>
                  <a:gd name="T28" fmla="*/ 738 w 650"/>
                  <a:gd name="T29" fmla="*/ 9821 h 591"/>
                  <a:gd name="T30" fmla="*/ 1801 w 650"/>
                  <a:gd name="T31" fmla="*/ 10125 h 591"/>
                  <a:gd name="T32" fmla="*/ 2159 w 650"/>
                  <a:gd name="T33" fmla="*/ 10104 h 591"/>
                  <a:gd name="T34" fmla="*/ 2472 w 650"/>
                  <a:gd name="T35" fmla="*/ 10125 h 591"/>
                  <a:gd name="T36" fmla="*/ 3097 w 650"/>
                  <a:gd name="T37" fmla="*/ 10411 h 591"/>
                  <a:gd name="T38" fmla="*/ 4913 w 650"/>
                  <a:gd name="T39" fmla="*/ 11037 h 591"/>
                  <a:gd name="T40" fmla="*/ 10049 w 650"/>
                  <a:gd name="T41" fmla="*/ 5235 h 591"/>
                  <a:gd name="T42" fmla="*/ 9406 w 650"/>
                  <a:gd name="T43" fmla="*/ 3469 h 5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50" h="591">
                    <a:moveTo>
                      <a:pt x="601" y="183"/>
                    </a:moveTo>
                    <a:cubicBezTo>
                      <a:pt x="613" y="157"/>
                      <a:pt x="634" y="81"/>
                      <a:pt x="629" y="61"/>
                    </a:cubicBezTo>
                    <a:cubicBezTo>
                      <a:pt x="624" y="40"/>
                      <a:pt x="515" y="0"/>
                      <a:pt x="501" y="13"/>
                    </a:cubicBezTo>
                    <a:cubicBezTo>
                      <a:pt x="488" y="27"/>
                      <a:pt x="470" y="95"/>
                      <a:pt x="467" y="122"/>
                    </a:cubicBezTo>
                    <a:cubicBezTo>
                      <a:pt x="391" y="106"/>
                      <a:pt x="311" y="115"/>
                      <a:pt x="298" y="171"/>
                    </a:cubicBezTo>
                    <a:cubicBezTo>
                      <a:pt x="298" y="171"/>
                      <a:pt x="285" y="226"/>
                      <a:pt x="285" y="226"/>
                    </a:cubicBezTo>
                    <a:cubicBezTo>
                      <a:pt x="276" y="260"/>
                      <a:pt x="276" y="260"/>
                      <a:pt x="276" y="260"/>
                    </a:cubicBezTo>
                    <a:cubicBezTo>
                      <a:pt x="258" y="336"/>
                      <a:pt x="221" y="376"/>
                      <a:pt x="166" y="379"/>
                    </a:cubicBezTo>
                    <a:cubicBezTo>
                      <a:pt x="136" y="380"/>
                      <a:pt x="124" y="375"/>
                      <a:pt x="111" y="367"/>
                    </a:cubicBezTo>
                    <a:cubicBezTo>
                      <a:pt x="105" y="363"/>
                      <a:pt x="99" y="360"/>
                      <a:pt x="89" y="358"/>
                    </a:cubicBezTo>
                    <a:cubicBezTo>
                      <a:pt x="74" y="355"/>
                      <a:pt x="65" y="357"/>
                      <a:pt x="57" y="358"/>
                    </a:cubicBezTo>
                    <a:cubicBezTo>
                      <a:pt x="40" y="361"/>
                      <a:pt x="25" y="371"/>
                      <a:pt x="15" y="386"/>
                    </a:cubicBezTo>
                    <a:cubicBezTo>
                      <a:pt x="3" y="404"/>
                      <a:pt x="0" y="426"/>
                      <a:pt x="6" y="447"/>
                    </a:cubicBezTo>
                    <a:cubicBezTo>
                      <a:pt x="6" y="447"/>
                      <a:pt x="6" y="447"/>
                      <a:pt x="6" y="447"/>
                    </a:cubicBezTo>
                    <a:cubicBezTo>
                      <a:pt x="13" y="472"/>
                      <a:pt x="33" y="506"/>
                      <a:pt x="47" y="518"/>
                    </a:cubicBezTo>
                    <a:cubicBezTo>
                      <a:pt x="73" y="539"/>
                      <a:pt x="94" y="537"/>
                      <a:pt x="115" y="534"/>
                    </a:cubicBezTo>
                    <a:cubicBezTo>
                      <a:pt x="122" y="534"/>
                      <a:pt x="130" y="533"/>
                      <a:pt x="138" y="533"/>
                    </a:cubicBezTo>
                    <a:cubicBezTo>
                      <a:pt x="138" y="533"/>
                      <a:pt x="158" y="534"/>
                      <a:pt x="158" y="534"/>
                    </a:cubicBezTo>
                    <a:cubicBezTo>
                      <a:pt x="175" y="535"/>
                      <a:pt x="185" y="541"/>
                      <a:pt x="198" y="549"/>
                    </a:cubicBezTo>
                    <a:cubicBezTo>
                      <a:pt x="217" y="561"/>
                      <a:pt x="243" y="576"/>
                      <a:pt x="314" y="582"/>
                    </a:cubicBezTo>
                    <a:cubicBezTo>
                      <a:pt x="416" y="591"/>
                      <a:pt x="581" y="459"/>
                      <a:pt x="642" y="276"/>
                    </a:cubicBezTo>
                    <a:cubicBezTo>
                      <a:pt x="650" y="242"/>
                      <a:pt x="632" y="209"/>
                      <a:pt x="601" y="183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8" name="Freeform 22">
                <a:extLst>
                  <a:ext uri="{FF2B5EF4-FFF2-40B4-BE49-F238E27FC236}">
                    <a16:creationId xmlns:a16="http://schemas.microsoft.com/office/drawing/2014/main" id="{3B66AEA2-2615-45B2-9E4C-E69B10C37D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50" y="1616"/>
                <a:ext cx="1626" cy="1576"/>
              </a:xfrm>
              <a:custGeom>
                <a:avLst/>
                <a:gdLst>
                  <a:gd name="T0" fmla="*/ 9406 w 650"/>
                  <a:gd name="T1" fmla="*/ 3469 h 591"/>
                  <a:gd name="T2" fmla="*/ 9844 w 650"/>
                  <a:gd name="T3" fmla="*/ 1160 h 591"/>
                  <a:gd name="T4" fmla="*/ 7840 w 650"/>
                  <a:gd name="T5" fmla="*/ 248 h 591"/>
                  <a:gd name="T6" fmla="*/ 7309 w 650"/>
                  <a:gd name="T7" fmla="*/ 2312 h 591"/>
                  <a:gd name="T8" fmla="*/ 4663 w 650"/>
                  <a:gd name="T9" fmla="*/ 3243 h 591"/>
                  <a:gd name="T10" fmla="*/ 4463 w 650"/>
                  <a:gd name="T11" fmla="*/ 4288 h 591"/>
                  <a:gd name="T12" fmla="*/ 4318 w 650"/>
                  <a:gd name="T13" fmla="*/ 4928 h 591"/>
                  <a:gd name="T14" fmla="*/ 2597 w 650"/>
                  <a:gd name="T15" fmla="*/ 7189 h 591"/>
                  <a:gd name="T16" fmla="*/ 1739 w 650"/>
                  <a:gd name="T17" fmla="*/ 6963 h 591"/>
                  <a:gd name="T18" fmla="*/ 1396 w 650"/>
                  <a:gd name="T19" fmla="*/ 6792 h 591"/>
                  <a:gd name="T20" fmla="*/ 896 w 650"/>
                  <a:gd name="T21" fmla="*/ 6792 h 591"/>
                  <a:gd name="T22" fmla="*/ 238 w 650"/>
                  <a:gd name="T23" fmla="*/ 7317 h 591"/>
                  <a:gd name="T24" fmla="*/ 95 w 650"/>
                  <a:gd name="T25" fmla="*/ 8477 h 591"/>
                  <a:gd name="T26" fmla="*/ 95 w 650"/>
                  <a:gd name="T27" fmla="*/ 8477 h 591"/>
                  <a:gd name="T28" fmla="*/ 738 w 650"/>
                  <a:gd name="T29" fmla="*/ 9821 h 591"/>
                  <a:gd name="T30" fmla="*/ 1801 w 650"/>
                  <a:gd name="T31" fmla="*/ 10125 h 591"/>
                  <a:gd name="T32" fmla="*/ 2159 w 650"/>
                  <a:gd name="T33" fmla="*/ 10104 h 591"/>
                  <a:gd name="T34" fmla="*/ 2472 w 650"/>
                  <a:gd name="T35" fmla="*/ 10125 h 591"/>
                  <a:gd name="T36" fmla="*/ 3097 w 650"/>
                  <a:gd name="T37" fmla="*/ 10411 h 591"/>
                  <a:gd name="T38" fmla="*/ 4913 w 650"/>
                  <a:gd name="T39" fmla="*/ 11037 h 591"/>
                  <a:gd name="T40" fmla="*/ 10049 w 650"/>
                  <a:gd name="T41" fmla="*/ 5235 h 591"/>
                  <a:gd name="T42" fmla="*/ 9406 w 650"/>
                  <a:gd name="T43" fmla="*/ 3469 h 591"/>
                  <a:gd name="T44" fmla="*/ 9956 w 650"/>
                  <a:gd name="T45" fmla="*/ 5213 h 591"/>
                  <a:gd name="T46" fmla="*/ 4931 w 650"/>
                  <a:gd name="T47" fmla="*/ 10923 h 591"/>
                  <a:gd name="T48" fmla="*/ 3147 w 650"/>
                  <a:gd name="T49" fmla="*/ 10317 h 591"/>
                  <a:gd name="T50" fmla="*/ 2492 w 650"/>
                  <a:gd name="T51" fmla="*/ 10013 h 591"/>
                  <a:gd name="T52" fmla="*/ 2146 w 650"/>
                  <a:gd name="T53" fmla="*/ 9992 h 591"/>
                  <a:gd name="T54" fmla="*/ 2159 w 650"/>
                  <a:gd name="T55" fmla="*/ 9992 h 591"/>
                  <a:gd name="T56" fmla="*/ 1801 w 650"/>
                  <a:gd name="T57" fmla="*/ 10013 h 591"/>
                  <a:gd name="T58" fmla="*/ 800 w 650"/>
                  <a:gd name="T59" fmla="*/ 9728 h 591"/>
                  <a:gd name="T60" fmla="*/ 175 w 650"/>
                  <a:gd name="T61" fmla="*/ 8456 h 591"/>
                  <a:gd name="T62" fmla="*/ 313 w 650"/>
                  <a:gd name="T63" fmla="*/ 7373 h 591"/>
                  <a:gd name="T64" fmla="*/ 908 w 650"/>
                  <a:gd name="T65" fmla="*/ 6904 h 591"/>
                  <a:gd name="T66" fmla="*/ 1376 w 650"/>
                  <a:gd name="T67" fmla="*/ 6904 h 591"/>
                  <a:gd name="T68" fmla="*/ 1689 w 650"/>
                  <a:gd name="T69" fmla="*/ 7053 h 591"/>
                  <a:gd name="T70" fmla="*/ 2597 w 650"/>
                  <a:gd name="T71" fmla="*/ 7304 h 591"/>
                  <a:gd name="T72" fmla="*/ 4413 w 650"/>
                  <a:gd name="T73" fmla="*/ 4949 h 591"/>
                  <a:gd name="T74" fmla="*/ 4538 w 650"/>
                  <a:gd name="T75" fmla="*/ 4301 h 591"/>
                  <a:gd name="T76" fmla="*/ 4755 w 650"/>
                  <a:gd name="T77" fmla="*/ 3277 h 591"/>
                  <a:gd name="T78" fmla="*/ 7277 w 650"/>
                  <a:gd name="T79" fmla="*/ 2424 h 591"/>
                  <a:gd name="T80" fmla="*/ 7360 w 650"/>
                  <a:gd name="T81" fmla="*/ 2411 h 591"/>
                  <a:gd name="T82" fmla="*/ 7402 w 650"/>
                  <a:gd name="T83" fmla="*/ 2312 h 591"/>
                  <a:gd name="T84" fmla="*/ 7902 w 650"/>
                  <a:gd name="T85" fmla="*/ 341 h 591"/>
                  <a:gd name="T86" fmla="*/ 8780 w 650"/>
                  <a:gd name="T87" fmla="*/ 533 h 591"/>
                  <a:gd name="T88" fmla="*/ 9748 w 650"/>
                  <a:gd name="T89" fmla="*/ 1195 h 591"/>
                  <a:gd name="T90" fmla="*/ 9311 w 650"/>
                  <a:gd name="T91" fmla="*/ 3413 h 591"/>
                  <a:gd name="T92" fmla="*/ 9343 w 650"/>
                  <a:gd name="T93" fmla="*/ 3563 h 591"/>
                  <a:gd name="T94" fmla="*/ 9956 w 650"/>
                  <a:gd name="T95" fmla="*/ 5213 h 59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50" h="591">
                    <a:moveTo>
                      <a:pt x="601" y="183"/>
                    </a:moveTo>
                    <a:cubicBezTo>
                      <a:pt x="613" y="157"/>
                      <a:pt x="634" y="81"/>
                      <a:pt x="629" y="61"/>
                    </a:cubicBezTo>
                    <a:cubicBezTo>
                      <a:pt x="624" y="40"/>
                      <a:pt x="515" y="0"/>
                      <a:pt x="501" y="13"/>
                    </a:cubicBezTo>
                    <a:cubicBezTo>
                      <a:pt x="488" y="27"/>
                      <a:pt x="470" y="95"/>
                      <a:pt x="467" y="122"/>
                    </a:cubicBezTo>
                    <a:cubicBezTo>
                      <a:pt x="391" y="106"/>
                      <a:pt x="311" y="115"/>
                      <a:pt x="298" y="171"/>
                    </a:cubicBezTo>
                    <a:cubicBezTo>
                      <a:pt x="298" y="171"/>
                      <a:pt x="285" y="226"/>
                      <a:pt x="285" y="226"/>
                    </a:cubicBezTo>
                    <a:cubicBezTo>
                      <a:pt x="276" y="260"/>
                      <a:pt x="276" y="260"/>
                      <a:pt x="276" y="260"/>
                    </a:cubicBezTo>
                    <a:cubicBezTo>
                      <a:pt x="258" y="336"/>
                      <a:pt x="221" y="376"/>
                      <a:pt x="166" y="379"/>
                    </a:cubicBezTo>
                    <a:cubicBezTo>
                      <a:pt x="136" y="380"/>
                      <a:pt x="124" y="375"/>
                      <a:pt x="111" y="367"/>
                    </a:cubicBezTo>
                    <a:cubicBezTo>
                      <a:pt x="105" y="363"/>
                      <a:pt x="99" y="360"/>
                      <a:pt x="89" y="358"/>
                    </a:cubicBezTo>
                    <a:cubicBezTo>
                      <a:pt x="74" y="355"/>
                      <a:pt x="65" y="357"/>
                      <a:pt x="57" y="358"/>
                    </a:cubicBezTo>
                    <a:cubicBezTo>
                      <a:pt x="40" y="361"/>
                      <a:pt x="25" y="371"/>
                      <a:pt x="15" y="386"/>
                    </a:cubicBezTo>
                    <a:cubicBezTo>
                      <a:pt x="3" y="404"/>
                      <a:pt x="0" y="426"/>
                      <a:pt x="6" y="447"/>
                    </a:cubicBezTo>
                    <a:cubicBezTo>
                      <a:pt x="6" y="447"/>
                      <a:pt x="6" y="447"/>
                      <a:pt x="6" y="447"/>
                    </a:cubicBezTo>
                    <a:cubicBezTo>
                      <a:pt x="13" y="472"/>
                      <a:pt x="33" y="506"/>
                      <a:pt x="47" y="518"/>
                    </a:cubicBezTo>
                    <a:cubicBezTo>
                      <a:pt x="73" y="539"/>
                      <a:pt x="94" y="537"/>
                      <a:pt x="115" y="534"/>
                    </a:cubicBezTo>
                    <a:cubicBezTo>
                      <a:pt x="122" y="534"/>
                      <a:pt x="130" y="533"/>
                      <a:pt x="138" y="533"/>
                    </a:cubicBezTo>
                    <a:cubicBezTo>
                      <a:pt x="138" y="533"/>
                      <a:pt x="158" y="534"/>
                      <a:pt x="158" y="534"/>
                    </a:cubicBezTo>
                    <a:cubicBezTo>
                      <a:pt x="175" y="535"/>
                      <a:pt x="185" y="541"/>
                      <a:pt x="198" y="549"/>
                    </a:cubicBezTo>
                    <a:cubicBezTo>
                      <a:pt x="217" y="561"/>
                      <a:pt x="243" y="576"/>
                      <a:pt x="314" y="582"/>
                    </a:cubicBezTo>
                    <a:cubicBezTo>
                      <a:pt x="416" y="591"/>
                      <a:pt x="581" y="459"/>
                      <a:pt x="642" y="276"/>
                    </a:cubicBezTo>
                    <a:cubicBezTo>
                      <a:pt x="650" y="242"/>
                      <a:pt x="632" y="209"/>
                      <a:pt x="601" y="183"/>
                    </a:cubicBezTo>
                    <a:close/>
                    <a:moveTo>
                      <a:pt x="636" y="275"/>
                    </a:moveTo>
                    <a:cubicBezTo>
                      <a:pt x="576" y="454"/>
                      <a:pt x="414" y="584"/>
                      <a:pt x="315" y="576"/>
                    </a:cubicBezTo>
                    <a:cubicBezTo>
                      <a:pt x="245" y="571"/>
                      <a:pt x="220" y="555"/>
                      <a:pt x="201" y="544"/>
                    </a:cubicBezTo>
                    <a:cubicBezTo>
                      <a:pt x="188" y="536"/>
                      <a:pt x="176" y="529"/>
                      <a:pt x="159" y="528"/>
                    </a:cubicBezTo>
                    <a:cubicBezTo>
                      <a:pt x="147" y="527"/>
                      <a:pt x="140" y="527"/>
                      <a:pt x="137" y="527"/>
                    </a:cubicBezTo>
                    <a:cubicBezTo>
                      <a:pt x="137" y="527"/>
                      <a:pt x="138" y="527"/>
                      <a:pt x="138" y="527"/>
                    </a:cubicBezTo>
                    <a:cubicBezTo>
                      <a:pt x="115" y="528"/>
                      <a:pt x="115" y="528"/>
                      <a:pt x="115" y="528"/>
                    </a:cubicBezTo>
                    <a:cubicBezTo>
                      <a:pt x="94" y="531"/>
                      <a:pt x="75" y="533"/>
                      <a:pt x="51" y="513"/>
                    </a:cubicBezTo>
                    <a:cubicBezTo>
                      <a:pt x="38" y="503"/>
                      <a:pt x="18" y="469"/>
                      <a:pt x="11" y="446"/>
                    </a:cubicBezTo>
                    <a:cubicBezTo>
                      <a:pt x="6" y="426"/>
                      <a:pt x="9" y="405"/>
                      <a:pt x="20" y="389"/>
                    </a:cubicBezTo>
                    <a:cubicBezTo>
                      <a:pt x="29" y="375"/>
                      <a:pt x="42" y="367"/>
                      <a:pt x="58" y="364"/>
                    </a:cubicBezTo>
                    <a:cubicBezTo>
                      <a:pt x="66" y="363"/>
                      <a:pt x="74" y="362"/>
                      <a:pt x="88" y="364"/>
                    </a:cubicBezTo>
                    <a:cubicBezTo>
                      <a:pt x="97" y="366"/>
                      <a:pt x="102" y="369"/>
                      <a:pt x="108" y="372"/>
                    </a:cubicBezTo>
                    <a:cubicBezTo>
                      <a:pt x="121" y="380"/>
                      <a:pt x="134" y="386"/>
                      <a:pt x="166" y="385"/>
                    </a:cubicBezTo>
                    <a:cubicBezTo>
                      <a:pt x="224" y="381"/>
                      <a:pt x="263" y="340"/>
                      <a:pt x="282" y="261"/>
                    </a:cubicBezTo>
                    <a:cubicBezTo>
                      <a:pt x="290" y="227"/>
                      <a:pt x="290" y="227"/>
                      <a:pt x="290" y="227"/>
                    </a:cubicBezTo>
                    <a:cubicBezTo>
                      <a:pt x="290" y="227"/>
                      <a:pt x="304" y="173"/>
                      <a:pt x="304" y="173"/>
                    </a:cubicBezTo>
                    <a:cubicBezTo>
                      <a:pt x="316" y="120"/>
                      <a:pt x="394" y="112"/>
                      <a:pt x="465" y="128"/>
                    </a:cubicBezTo>
                    <a:cubicBezTo>
                      <a:pt x="467" y="128"/>
                      <a:pt x="469" y="128"/>
                      <a:pt x="470" y="127"/>
                    </a:cubicBezTo>
                    <a:cubicBezTo>
                      <a:pt x="472" y="126"/>
                      <a:pt x="472" y="124"/>
                      <a:pt x="473" y="122"/>
                    </a:cubicBezTo>
                    <a:cubicBezTo>
                      <a:pt x="476" y="94"/>
                      <a:pt x="494" y="29"/>
                      <a:pt x="505" y="18"/>
                    </a:cubicBezTo>
                    <a:cubicBezTo>
                      <a:pt x="509" y="15"/>
                      <a:pt x="529" y="17"/>
                      <a:pt x="561" y="28"/>
                    </a:cubicBezTo>
                    <a:cubicBezTo>
                      <a:pt x="599" y="42"/>
                      <a:pt x="622" y="57"/>
                      <a:pt x="623" y="63"/>
                    </a:cubicBezTo>
                    <a:cubicBezTo>
                      <a:pt x="628" y="79"/>
                      <a:pt x="608" y="154"/>
                      <a:pt x="595" y="180"/>
                    </a:cubicBezTo>
                    <a:cubicBezTo>
                      <a:pt x="594" y="183"/>
                      <a:pt x="595" y="186"/>
                      <a:pt x="597" y="188"/>
                    </a:cubicBezTo>
                    <a:cubicBezTo>
                      <a:pt x="619" y="207"/>
                      <a:pt x="645" y="237"/>
                      <a:pt x="636" y="275"/>
                    </a:cubicBez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09" name="Freeform 23">
                <a:extLst>
                  <a:ext uri="{FF2B5EF4-FFF2-40B4-BE49-F238E27FC236}">
                    <a16:creationId xmlns:a16="http://schemas.microsoft.com/office/drawing/2014/main" id="{269EB263-ACD1-44FA-AEA7-53D0C393F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720"/>
                <a:ext cx="43" cy="243"/>
              </a:xfrm>
              <a:custGeom>
                <a:avLst/>
                <a:gdLst>
                  <a:gd name="T0" fmla="*/ 33 w 17"/>
                  <a:gd name="T1" fmla="*/ 0 h 91"/>
                  <a:gd name="T2" fmla="*/ 210 w 17"/>
                  <a:gd name="T3" fmla="*/ 457 h 91"/>
                  <a:gd name="T4" fmla="*/ 276 w 17"/>
                  <a:gd name="T5" fmla="*/ 833 h 91"/>
                  <a:gd name="T6" fmla="*/ 192 w 17"/>
                  <a:gd name="T7" fmla="*/ 1242 h 91"/>
                  <a:gd name="T8" fmla="*/ 0 w 17"/>
                  <a:gd name="T9" fmla="*/ 1733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1">
                    <a:moveTo>
                      <a:pt x="2" y="0"/>
                    </a:moveTo>
                    <a:cubicBezTo>
                      <a:pt x="2" y="11"/>
                      <a:pt x="8" y="18"/>
                      <a:pt x="13" y="24"/>
                    </a:cubicBezTo>
                    <a:cubicBezTo>
                      <a:pt x="10" y="32"/>
                      <a:pt x="14" y="41"/>
                      <a:pt x="17" y="44"/>
                    </a:cubicBezTo>
                    <a:cubicBezTo>
                      <a:pt x="12" y="47"/>
                      <a:pt x="10" y="57"/>
                      <a:pt x="12" y="65"/>
                    </a:cubicBezTo>
                    <a:cubicBezTo>
                      <a:pt x="5" y="66"/>
                      <a:pt x="0" y="83"/>
                      <a:pt x="0" y="91"/>
                    </a:cubicBezTo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0" name="Freeform 24">
                <a:extLst>
                  <a:ext uri="{FF2B5EF4-FFF2-40B4-BE49-F238E27FC236}">
                    <a16:creationId xmlns:a16="http://schemas.microsoft.com/office/drawing/2014/main" id="{9BA117D5-3839-4F19-B626-7790C145E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931"/>
                <a:ext cx="1573" cy="1226"/>
              </a:xfrm>
              <a:custGeom>
                <a:avLst/>
                <a:gdLst>
                  <a:gd name="T0" fmla="*/ 7097 w 629"/>
                  <a:gd name="T1" fmla="*/ 307 h 460"/>
                  <a:gd name="T2" fmla="*/ 4616 w 629"/>
                  <a:gd name="T3" fmla="*/ 1058 h 460"/>
                  <a:gd name="T4" fmla="*/ 4396 w 629"/>
                  <a:gd name="T5" fmla="*/ 2103 h 460"/>
                  <a:gd name="T6" fmla="*/ 4271 w 629"/>
                  <a:gd name="T7" fmla="*/ 2743 h 460"/>
                  <a:gd name="T8" fmla="*/ 2833 w 629"/>
                  <a:gd name="T9" fmla="*/ 5059 h 460"/>
                  <a:gd name="T10" fmla="*/ 2396 w 629"/>
                  <a:gd name="T11" fmla="*/ 5490 h 460"/>
                  <a:gd name="T12" fmla="*/ 2188 w 629"/>
                  <a:gd name="T13" fmla="*/ 5570 h 460"/>
                  <a:gd name="T14" fmla="*/ 2146 w 629"/>
                  <a:gd name="T15" fmla="*/ 5242 h 460"/>
                  <a:gd name="T16" fmla="*/ 2033 w 629"/>
                  <a:gd name="T17" fmla="*/ 5149 h 460"/>
                  <a:gd name="T18" fmla="*/ 1408 w 629"/>
                  <a:gd name="T19" fmla="*/ 4901 h 460"/>
                  <a:gd name="T20" fmla="*/ 1125 w 629"/>
                  <a:gd name="T21" fmla="*/ 4773 h 460"/>
                  <a:gd name="T22" fmla="*/ 688 w 629"/>
                  <a:gd name="T23" fmla="*/ 4773 h 460"/>
                  <a:gd name="T24" fmla="*/ 158 w 629"/>
                  <a:gd name="T25" fmla="*/ 5208 h 460"/>
                  <a:gd name="T26" fmla="*/ 0 w 629"/>
                  <a:gd name="T27" fmla="*/ 5853 h 460"/>
                  <a:gd name="T28" fmla="*/ 33 w 629"/>
                  <a:gd name="T29" fmla="*/ 6173 h 460"/>
                  <a:gd name="T30" fmla="*/ 613 w 629"/>
                  <a:gd name="T31" fmla="*/ 7380 h 460"/>
                  <a:gd name="T32" fmla="*/ 1550 w 629"/>
                  <a:gd name="T33" fmla="*/ 7649 h 460"/>
                  <a:gd name="T34" fmla="*/ 1926 w 629"/>
                  <a:gd name="T35" fmla="*/ 7628 h 460"/>
                  <a:gd name="T36" fmla="*/ 2021 w 629"/>
                  <a:gd name="T37" fmla="*/ 7628 h 460"/>
                  <a:gd name="T38" fmla="*/ 2113 w 629"/>
                  <a:gd name="T39" fmla="*/ 7572 h 460"/>
                  <a:gd name="T40" fmla="*/ 2221 w 629"/>
                  <a:gd name="T41" fmla="*/ 7175 h 460"/>
                  <a:gd name="T42" fmla="*/ 2346 w 629"/>
                  <a:gd name="T43" fmla="*/ 7311 h 460"/>
                  <a:gd name="T44" fmla="*/ 2626 w 629"/>
                  <a:gd name="T45" fmla="*/ 7764 h 460"/>
                  <a:gd name="T46" fmla="*/ 2958 w 629"/>
                  <a:gd name="T47" fmla="*/ 7969 h 460"/>
                  <a:gd name="T48" fmla="*/ 4691 w 629"/>
                  <a:gd name="T49" fmla="*/ 8561 h 460"/>
                  <a:gd name="T50" fmla="*/ 9631 w 629"/>
                  <a:gd name="T51" fmla="*/ 2934 h 460"/>
                  <a:gd name="T52" fmla="*/ 7097 w 629"/>
                  <a:gd name="T53" fmla="*/ 307 h 4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9" h="460">
                    <a:moveTo>
                      <a:pt x="454" y="16"/>
                    </a:moveTo>
                    <a:cubicBezTo>
                      <a:pt x="383" y="0"/>
                      <a:pt x="306" y="6"/>
                      <a:pt x="295" y="56"/>
                    </a:cubicBezTo>
                    <a:cubicBezTo>
                      <a:pt x="295" y="56"/>
                      <a:pt x="281" y="111"/>
                      <a:pt x="281" y="111"/>
                    </a:cubicBezTo>
                    <a:cubicBezTo>
                      <a:pt x="273" y="145"/>
                      <a:pt x="273" y="145"/>
                      <a:pt x="273" y="145"/>
                    </a:cubicBezTo>
                    <a:cubicBezTo>
                      <a:pt x="257" y="212"/>
                      <a:pt x="226" y="253"/>
                      <a:pt x="181" y="267"/>
                    </a:cubicBezTo>
                    <a:cubicBezTo>
                      <a:pt x="165" y="271"/>
                      <a:pt x="157" y="277"/>
                      <a:pt x="153" y="290"/>
                    </a:cubicBezTo>
                    <a:cubicBezTo>
                      <a:pt x="147" y="302"/>
                      <a:pt x="140" y="306"/>
                      <a:pt x="140" y="294"/>
                    </a:cubicBezTo>
                    <a:cubicBezTo>
                      <a:pt x="140" y="289"/>
                      <a:pt x="139" y="283"/>
                      <a:pt x="137" y="277"/>
                    </a:cubicBezTo>
                    <a:cubicBezTo>
                      <a:pt x="136" y="276"/>
                      <a:pt x="134" y="273"/>
                      <a:pt x="130" y="272"/>
                    </a:cubicBezTo>
                    <a:cubicBezTo>
                      <a:pt x="111" y="271"/>
                      <a:pt x="100" y="266"/>
                      <a:pt x="90" y="259"/>
                    </a:cubicBezTo>
                    <a:cubicBezTo>
                      <a:pt x="84" y="256"/>
                      <a:pt x="80" y="253"/>
                      <a:pt x="72" y="252"/>
                    </a:cubicBezTo>
                    <a:cubicBezTo>
                      <a:pt x="59" y="250"/>
                      <a:pt x="52" y="251"/>
                      <a:pt x="44" y="252"/>
                    </a:cubicBezTo>
                    <a:cubicBezTo>
                      <a:pt x="30" y="254"/>
                      <a:pt x="18" y="262"/>
                      <a:pt x="10" y="275"/>
                    </a:cubicBezTo>
                    <a:cubicBezTo>
                      <a:pt x="3" y="284"/>
                      <a:pt x="0" y="296"/>
                      <a:pt x="0" y="309"/>
                    </a:cubicBezTo>
                    <a:cubicBezTo>
                      <a:pt x="0" y="314"/>
                      <a:pt x="1" y="320"/>
                      <a:pt x="2" y="326"/>
                    </a:cubicBezTo>
                    <a:cubicBezTo>
                      <a:pt x="9" y="350"/>
                      <a:pt x="29" y="382"/>
                      <a:pt x="39" y="390"/>
                    </a:cubicBezTo>
                    <a:cubicBezTo>
                      <a:pt x="62" y="409"/>
                      <a:pt x="79" y="407"/>
                      <a:pt x="99" y="404"/>
                    </a:cubicBezTo>
                    <a:cubicBezTo>
                      <a:pt x="107" y="404"/>
                      <a:pt x="115" y="403"/>
                      <a:pt x="123" y="403"/>
                    </a:cubicBezTo>
                    <a:cubicBezTo>
                      <a:pt x="123" y="403"/>
                      <a:pt x="126" y="403"/>
                      <a:pt x="129" y="403"/>
                    </a:cubicBezTo>
                    <a:cubicBezTo>
                      <a:pt x="131" y="403"/>
                      <a:pt x="134" y="403"/>
                      <a:pt x="135" y="400"/>
                    </a:cubicBezTo>
                    <a:cubicBezTo>
                      <a:pt x="138" y="392"/>
                      <a:pt x="136" y="382"/>
                      <a:pt x="142" y="379"/>
                    </a:cubicBezTo>
                    <a:cubicBezTo>
                      <a:pt x="146" y="377"/>
                      <a:pt x="148" y="380"/>
                      <a:pt x="150" y="386"/>
                    </a:cubicBezTo>
                    <a:cubicBezTo>
                      <a:pt x="153" y="393"/>
                      <a:pt x="155" y="405"/>
                      <a:pt x="168" y="410"/>
                    </a:cubicBezTo>
                    <a:cubicBezTo>
                      <a:pt x="176" y="413"/>
                      <a:pt x="183" y="417"/>
                      <a:pt x="189" y="421"/>
                    </a:cubicBezTo>
                    <a:cubicBezTo>
                      <a:pt x="207" y="432"/>
                      <a:pt x="232" y="447"/>
                      <a:pt x="300" y="452"/>
                    </a:cubicBezTo>
                    <a:cubicBezTo>
                      <a:pt x="395" y="460"/>
                      <a:pt x="557" y="329"/>
                      <a:pt x="616" y="155"/>
                    </a:cubicBezTo>
                    <a:cubicBezTo>
                      <a:pt x="629" y="92"/>
                      <a:pt x="542" y="37"/>
                      <a:pt x="454" y="16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1" name="Freeform 25">
                <a:extLst>
                  <a:ext uri="{FF2B5EF4-FFF2-40B4-BE49-F238E27FC236}">
                    <a16:creationId xmlns:a16="http://schemas.microsoft.com/office/drawing/2014/main" id="{2E623A55-0357-4A1F-8E95-E4485ADA3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931"/>
                <a:ext cx="1573" cy="1226"/>
              </a:xfrm>
              <a:custGeom>
                <a:avLst/>
                <a:gdLst>
                  <a:gd name="T0" fmla="*/ 7097 w 629"/>
                  <a:gd name="T1" fmla="*/ 307 h 460"/>
                  <a:gd name="T2" fmla="*/ 4616 w 629"/>
                  <a:gd name="T3" fmla="*/ 1058 h 460"/>
                  <a:gd name="T4" fmla="*/ 4396 w 629"/>
                  <a:gd name="T5" fmla="*/ 2103 h 460"/>
                  <a:gd name="T6" fmla="*/ 4271 w 629"/>
                  <a:gd name="T7" fmla="*/ 2743 h 460"/>
                  <a:gd name="T8" fmla="*/ 2833 w 629"/>
                  <a:gd name="T9" fmla="*/ 5059 h 460"/>
                  <a:gd name="T10" fmla="*/ 2396 w 629"/>
                  <a:gd name="T11" fmla="*/ 5490 h 460"/>
                  <a:gd name="T12" fmla="*/ 2188 w 629"/>
                  <a:gd name="T13" fmla="*/ 5570 h 460"/>
                  <a:gd name="T14" fmla="*/ 2146 w 629"/>
                  <a:gd name="T15" fmla="*/ 5242 h 460"/>
                  <a:gd name="T16" fmla="*/ 2033 w 629"/>
                  <a:gd name="T17" fmla="*/ 5149 h 460"/>
                  <a:gd name="T18" fmla="*/ 1408 w 629"/>
                  <a:gd name="T19" fmla="*/ 4901 h 460"/>
                  <a:gd name="T20" fmla="*/ 1125 w 629"/>
                  <a:gd name="T21" fmla="*/ 4773 h 460"/>
                  <a:gd name="T22" fmla="*/ 688 w 629"/>
                  <a:gd name="T23" fmla="*/ 4773 h 460"/>
                  <a:gd name="T24" fmla="*/ 158 w 629"/>
                  <a:gd name="T25" fmla="*/ 5208 h 460"/>
                  <a:gd name="T26" fmla="*/ 0 w 629"/>
                  <a:gd name="T27" fmla="*/ 5853 h 460"/>
                  <a:gd name="T28" fmla="*/ 33 w 629"/>
                  <a:gd name="T29" fmla="*/ 6173 h 460"/>
                  <a:gd name="T30" fmla="*/ 613 w 629"/>
                  <a:gd name="T31" fmla="*/ 7380 h 460"/>
                  <a:gd name="T32" fmla="*/ 1550 w 629"/>
                  <a:gd name="T33" fmla="*/ 7649 h 460"/>
                  <a:gd name="T34" fmla="*/ 1926 w 629"/>
                  <a:gd name="T35" fmla="*/ 7628 h 460"/>
                  <a:gd name="T36" fmla="*/ 2021 w 629"/>
                  <a:gd name="T37" fmla="*/ 7628 h 460"/>
                  <a:gd name="T38" fmla="*/ 2113 w 629"/>
                  <a:gd name="T39" fmla="*/ 7572 h 460"/>
                  <a:gd name="T40" fmla="*/ 2221 w 629"/>
                  <a:gd name="T41" fmla="*/ 7175 h 460"/>
                  <a:gd name="T42" fmla="*/ 2346 w 629"/>
                  <a:gd name="T43" fmla="*/ 7311 h 460"/>
                  <a:gd name="T44" fmla="*/ 2626 w 629"/>
                  <a:gd name="T45" fmla="*/ 7764 h 460"/>
                  <a:gd name="T46" fmla="*/ 2958 w 629"/>
                  <a:gd name="T47" fmla="*/ 7969 h 460"/>
                  <a:gd name="T48" fmla="*/ 4691 w 629"/>
                  <a:gd name="T49" fmla="*/ 8561 h 460"/>
                  <a:gd name="T50" fmla="*/ 9631 w 629"/>
                  <a:gd name="T51" fmla="*/ 2934 h 460"/>
                  <a:gd name="T52" fmla="*/ 7097 w 629"/>
                  <a:gd name="T53" fmla="*/ 307 h 4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9" h="460">
                    <a:moveTo>
                      <a:pt x="454" y="16"/>
                    </a:moveTo>
                    <a:cubicBezTo>
                      <a:pt x="383" y="0"/>
                      <a:pt x="306" y="6"/>
                      <a:pt x="295" y="56"/>
                    </a:cubicBezTo>
                    <a:cubicBezTo>
                      <a:pt x="295" y="56"/>
                      <a:pt x="281" y="111"/>
                      <a:pt x="281" y="111"/>
                    </a:cubicBezTo>
                    <a:cubicBezTo>
                      <a:pt x="273" y="145"/>
                      <a:pt x="273" y="145"/>
                      <a:pt x="273" y="145"/>
                    </a:cubicBezTo>
                    <a:cubicBezTo>
                      <a:pt x="257" y="212"/>
                      <a:pt x="226" y="253"/>
                      <a:pt x="181" y="267"/>
                    </a:cubicBezTo>
                    <a:cubicBezTo>
                      <a:pt x="165" y="271"/>
                      <a:pt x="157" y="277"/>
                      <a:pt x="153" y="290"/>
                    </a:cubicBezTo>
                    <a:cubicBezTo>
                      <a:pt x="147" y="302"/>
                      <a:pt x="140" y="306"/>
                      <a:pt x="140" y="294"/>
                    </a:cubicBezTo>
                    <a:cubicBezTo>
                      <a:pt x="140" y="289"/>
                      <a:pt x="139" y="283"/>
                      <a:pt x="137" y="277"/>
                    </a:cubicBezTo>
                    <a:cubicBezTo>
                      <a:pt x="136" y="276"/>
                      <a:pt x="134" y="273"/>
                      <a:pt x="130" y="272"/>
                    </a:cubicBezTo>
                    <a:cubicBezTo>
                      <a:pt x="111" y="271"/>
                      <a:pt x="100" y="266"/>
                      <a:pt x="90" y="259"/>
                    </a:cubicBezTo>
                    <a:cubicBezTo>
                      <a:pt x="84" y="256"/>
                      <a:pt x="80" y="253"/>
                      <a:pt x="72" y="252"/>
                    </a:cubicBezTo>
                    <a:cubicBezTo>
                      <a:pt x="59" y="250"/>
                      <a:pt x="52" y="251"/>
                      <a:pt x="44" y="252"/>
                    </a:cubicBezTo>
                    <a:cubicBezTo>
                      <a:pt x="30" y="254"/>
                      <a:pt x="18" y="262"/>
                      <a:pt x="10" y="275"/>
                    </a:cubicBezTo>
                    <a:cubicBezTo>
                      <a:pt x="3" y="284"/>
                      <a:pt x="0" y="296"/>
                      <a:pt x="0" y="309"/>
                    </a:cubicBezTo>
                    <a:cubicBezTo>
                      <a:pt x="0" y="314"/>
                      <a:pt x="1" y="320"/>
                      <a:pt x="2" y="326"/>
                    </a:cubicBezTo>
                    <a:cubicBezTo>
                      <a:pt x="9" y="350"/>
                      <a:pt x="29" y="382"/>
                      <a:pt x="39" y="390"/>
                    </a:cubicBezTo>
                    <a:cubicBezTo>
                      <a:pt x="62" y="409"/>
                      <a:pt x="79" y="407"/>
                      <a:pt x="99" y="404"/>
                    </a:cubicBezTo>
                    <a:cubicBezTo>
                      <a:pt x="107" y="404"/>
                      <a:pt x="115" y="403"/>
                      <a:pt x="123" y="403"/>
                    </a:cubicBezTo>
                    <a:cubicBezTo>
                      <a:pt x="123" y="403"/>
                      <a:pt x="126" y="403"/>
                      <a:pt x="129" y="403"/>
                    </a:cubicBezTo>
                    <a:cubicBezTo>
                      <a:pt x="131" y="403"/>
                      <a:pt x="134" y="403"/>
                      <a:pt x="135" y="400"/>
                    </a:cubicBezTo>
                    <a:cubicBezTo>
                      <a:pt x="138" y="392"/>
                      <a:pt x="136" y="382"/>
                      <a:pt x="142" y="379"/>
                    </a:cubicBezTo>
                    <a:cubicBezTo>
                      <a:pt x="146" y="377"/>
                      <a:pt x="148" y="380"/>
                      <a:pt x="150" y="386"/>
                    </a:cubicBezTo>
                    <a:cubicBezTo>
                      <a:pt x="153" y="393"/>
                      <a:pt x="155" y="405"/>
                      <a:pt x="168" y="410"/>
                    </a:cubicBezTo>
                    <a:cubicBezTo>
                      <a:pt x="176" y="413"/>
                      <a:pt x="183" y="417"/>
                      <a:pt x="189" y="421"/>
                    </a:cubicBezTo>
                    <a:cubicBezTo>
                      <a:pt x="207" y="432"/>
                      <a:pt x="232" y="447"/>
                      <a:pt x="300" y="452"/>
                    </a:cubicBezTo>
                    <a:cubicBezTo>
                      <a:pt x="395" y="460"/>
                      <a:pt x="557" y="329"/>
                      <a:pt x="616" y="155"/>
                    </a:cubicBezTo>
                    <a:cubicBezTo>
                      <a:pt x="629" y="92"/>
                      <a:pt x="542" y="37"/>
                      <a:pt x="454" y="16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2" name="Freeform 26">
                <a:extLst>
                  <a:ext uri="{FF2B5EF4-FFF2-40B4-BE49-F238E27FC236}">
                    <a16:creationId xmlns:a16="http://schemas.microsoft.com/office/drawing/2014/main" id="{C1F466F5-D4F7-4CAB-9D6F-D43FFA4BB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" y="1616"/>
                <a:ext cx="428" cy="501"/>
              </a:xfrm>
              <a:custGeom>
                <a:avLst/>
                <a:gdLst>
                  <a:gd name="T0" fmla="*/ 0 w 171"/>
                  <a:gd name="T1" fmla="*/ 2308 h 188"/>
                  <a:gd name="T2" fmla="*/ 63 w 171"/>
                  <a:gd name="T3" fmla="*/ 2401 h 188"/>
                  <a:gd name="T4" fmla="*/ 1597 w 171"/>
                  <a:gd name="T5" fmla="*/ 3105 h 188"/>
                  <a:gd name="T6" fmla="*/ 2085 w 171"/>
                  <a:gd name="T7" fmla="*/ 3523 h 188"/>
                  <a:gd name="T8" fmla="*/ 2163 w 171"/>
                  <a:gd name="T9" fmla="*/ 3464 h 188"/>
                  <a:gd name="T10" fmla="*/ 2601 w 171"/>
                  <a:gd name="T11" fmla="*/ 1157 h 188"/>
                  <a:gd name="T12" fmla="*/ 596 w 171"/>
                  <a:gd name="T13" fmla="*/ 248 h 188"/>
                  <a:gd name="T14" fmla="*/ 63 w 171"/>
                  <a:gd name="T15" fmla="*/ 2308 h 188"/>
                  <a:gd name="T16" fmla="*/ 0 w 171"/>
                  <a:gd name="T17" fmla="*/ 2286 h 188"/>
                  <a:gd name="T18" fmla="*/ 0 w 171"/>
                  <a:gd name="T19" fmla="*/ 2308 h 18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1" h="188">
                    <a:moveTo>
                      <a:pt x="0" y="122"/>
                    </a:moveTo>
                    <a:cubicBezTo>
                      <a:pt x="3" y="123"/>
                      <a:pt x="0" y="126"/>
                      <a:pt x="4" y="127"/>
                    </a:cubicBezTo>
                    <a:cubicBezTo>
                      <a:pt x="25" y="131"/>
                      <a:pt x="65" y="144"/>
                      <a:pt x="102" y="164"/>
                    </a:cubicBezTo>
                    <a:cubicBezTo>
                      <a:pt x="113" y="170"/>
                      <a:pt x="123" y="178"/>
                      <a:pt x="133" y="186"/>
                    </a:cubicBezTo>
                    <a:cubicBezTo>
                      <a:pt x="135" y="188"/>
                      <a:pt x="135" y="181"/>
                      <a:pt x="138" y="183"/>
                    </a:cubicBezTo>
                    <a:cubicBezTo>
                      <a:pt x="150" y="156"/>
                      <a:pt x="171" y="81"/>
                      <a:pt x="166" y="61"/>
                    </a:cubicBezTo>
                    <a:cubicBezTo>
                      <a:pt x="161" y="40"/>
                      <a:pt x="52" y="0"/>
                      <a:pt x="38" y="13"/>
                    </a:cubicBezTo>
                    <a:cubicBezTo>
                      <a:pt x="25" y="27"/>
                      <a:pt x="7" y="95"/>
                      <a:pt x="4" y="122"/>
                    </a:cubicBezTo>
                    <a:cubicBezTo>
                      <a:pt x="2" y="122"/>
                      <a:pt x="1" y="121"/>
                      <a:pt x="0" y="121"/>
                    </a:cubicBez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3" name="Freeform 27">
                <a:extLst>
                  <a:ext uri="{FF2B5EF4-FFF2-40B4-BE49-F238E27FC236}">
                    <a16:creationId xmlns:a16="http://schemas.microsoft.com/office/drawing/2014/main" id="{8F57BA64-F41F-4D09-8C9D-9346CE317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933"/>
                <a:ext cx="145" cy="174"/>
              </a:xfrm>
              <a:custGeom>
                <a:avLst/>
                <a:gdLst>
                  <a:gd name="T0" fmla="*/ 688 w 58"/>
                  <a:gd name="T1" fmla="*/ 1098 h 65"/>
                  <a:gd name="T2" fmla="*/ 750 w 58"/>
                  <a:gd name="T3" fmla="*/ 824 h 65"/>
                  <a:gd name="T4" fmla="*/ 895 w 58"/>
                  <a:gd name="T5" fmla="*/ 388 h 65"/>
                  <a:gd name="T6" fmla="*/ 708 w 58"/>
                  <a:gd name="T7" fmla="*/ 171 h 65"/>
                  <a:gd name="T8" fmla="*/ 345 w 58"/>
                  <a:gd name="T9" fmla="*/ 21 h 65"/>
                  <a:gd name="T10" fmla="*/ 145 w 58"/>
                  <a:gd name="T11" fmla="*/ 308 h 65"/>
                  <a:gd name="T12" fmla="*/ 0 w 58"/>
                  <a:gd name="T13" fmla="*/ 787 h 65"/>
                  <a:gd name="T14" fmla="*/ 125 w 58"/>
                  <a:gd name="T15" fmla="*/ 859 h 65"/>
                  <a:gd name="T16" fmla="*/ 550 w 58"/>
                  <a:gd name="T17" fmla="*/ 1226 h 65"/>
                  <a:gd name="T18" fmla="*/ 688 w 58"/>
                  <a:gd name="T19" fmla="*/ 1098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65">
                    <a:moveTo>
                      <a:pt x="44" y="57"/>
                    </a:moveTo>
                    <a:cubicBezTo>
                      <a:pt x="45" y="52"/>
                      <a:pt x="46" y="48"/>
                      <a:pt x="48" y="43"/>
                    </a:cubicBezTo>
                    <a:cubicBezTo>
                      <a:pt x="51" y="36"/>
                      <a:pt x="56" y="28"/>
                      <a:pt x="57" y="20"/>
                    </a:cubicBezTo>
                    <a:cubicBezTo>
                      <a:pt x="58" y="13"/>
                      <a:pt x="51" y="12"/>
                      <a:pt x="45" y="9"/>
                    </a:cubicBezTo>
                    <a:cubicBezTo>
                      <a:pt x="39" y="7"/>
                      <a:pt x="29" y="1"/>
                      <a:pt x="22" y="1"/>
                    </a:cubicBezTo>
                    <a:cubicBezTo>
                      <a:pt x="15" y="0"/>
                      <a:pt x="11" y="11"/>
                      <a:pt x="9" y="16"/>
                    </a:cubicBezTo>
                    <a:cubicBezTo>
                      <a:pt x="5" y="24"/>
                      <a:pt x="2" y="32"/>
                      <a:pt x="0" y="41"/>
                    </a:cubicBezTo>
                    <a:cubicBezTo>
                      <a:pt x="2" y="42"/>
                      <a:pt x="5" y="44"/>
                      <a:pt x="8" y="45"/>
                    </a:cubicBezTo>
                    <a:cubicBezTo>
                      <a:pt x="18" y="51"/>
                      <a:pt x="26" y="57"/>
                      <a:pt x="35" y="64"/>
                    </a:cubicBezTo>
                    <a:cubicBezTo>
                      <a:pt x="40" y="65"/>
                      <a:pt x="42" y="62"/>
                      <a:pt x="44" y="57"/>
                    </a:cubicBezTo>
                    <a:close/>
                  </a:path>
                </a:pathLst>
              </a:custGeom>
              <a:solidFill>
                <a:srgbClr val="C53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4" name="Freeform 28">
                <a:extLst>
                  <a:ext uri="{FF2B5EF4-FFF2-40B4-BE49-F238E27FC236}">
                    <a16:creationId xmlns:a16="http://schemas.microsoft.com/office/drawing/2014/main" id="{33AD7C4A-6BBD-491A-AD29-FD9278554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776"/>
                <a:ext cx="305" cy="264"/>
              </a:xfrm>
              <a:custGeom>
                <a:avLst/>
                <a:gdLst>
                  <a:gd name="T0" fmla="*/ 1895 w 122"/>
                  <a:gd name="T1" fmla="*/ 661 h 99"/>
                  <a:gd name="T2" fmla="*/ 895 w 122"/>
                  <a:gd name="T3" fmla="*/ 115 h 99"/>
                  <a:gd name="T4" fmla="*/ 563 w 122"/>
                  <a:gd name="T5" fmla="*/ 35 h 99"/>
                  <a:gd name="T6" fmla="*/ 345 w 122"/>
                  <a:gd name="T7" fmla="*/ 227 h 99"/>
                  <a:gd name="T8" fmla="*/ 188 w 122"/>
                  <a:gd name="T9" fmla="*/ 704 h 99"/>
                  <a:gd name="T10" fmla="*/ 0 w 122"/>
                  <a:gd name="T11" fmla="*/ 1443 h 99"/>
                  <a:gd name="T12" fmla="*/ 0 w 122"/>
                  <a:gd name="T13" fmla="*/ 1480 h 99"/>
                  <a:gd name="T14" fmla="*/ 783 w 122"/>
                  <a:gd name="T15" fmla="*/ 1877 h 99"/>
                  <a:gd name="T16" fmla="*/ 895 w 122"/>
                  <a:gd name="T17" fmla="*/ 1557 h 99"/>
                  <a:gd name="T18" fmla="*/ 1050 w 122"/>
                  <a:gd name="T19" fmla="*/ 1229 h 99"/>
                  <a:gd name="T20" fmla="*/ 1470 w 122"/>
                  <a:gd name="T21" fmla="*/ 1288 h 99"/>
                  <a:gd name="T22" fmla="*/ 1675 w 122"/>
                  <a:gd name="T23" fmla="*/ 1387 h 99"/>
                  <a:gd name="T24" fmla="*/ 1800 w 122"/>
                  <a:gd name="T25" fmla="*/ 1251 h 99"/>
                  <a:gd name="T26" fmla="*/ 1813 w 122"/>
                  <a:gd name="T27" fmla="*/ 1229 h 99"/>
                  <a:gd name="T28" fmla="*/ 1908 w 122"/>
                  <a:gd name="T29" fmla="*/ 717 h 99"/>
                  <a:gd name="T30" fmla="*/ 1895 w 122"/>
                  <a:gd name="T31" fmla="*/ 661 h 9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22" h="99">
                    <a:moveTo>
                      <a:pt x="121" y="35"/>
                    </a:moveTo>
                    <a:cubicBezTo>
                      <a:pt x="105" y="19"/>
                      <a:pt x="77" y="13"/>
                      <a:pt x="57" y="6"/>
                    </a:cubicBezTo>
                    <a:cubicBezTo>
                      <a:pt x="52" y="4"/>
                      <a:pt x="42" y="0"/>
                      <a:pt x="36" y="2"/>
                    </a:cubicBezTo>
                    <a:cubicBezTo>
                      <a:pt x="32" y="2"/>
                      <a:pt x="25" y="9"/>
                      <a:pt x="22" y="12"/>
                    </a:cubicBezTo>
                    <a:cubicBezTo>
                      <a:pt x="17" y="18"/>
                      <a:pt x="14" y="29"/>
                      <a:pt x="12" y="37"/>
                    </a:cubicBezTo>
                    <a:cubicBezTo>
                      <a:pt x="7" y="49"/>
                      <a:pt x="1" y="62"/>
                      <a:pt x="0" y="76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6" y="83"/>
                      <a:pt x="33" y="90"/>
                      <a:pt x="50" y="99"/>
                    </a:cubicBezTo>
                    <a:cubicBezTo>
                      <a:pt x="54" y="96"/>
                      <a:pt x="55" y="86"/>
                      <a:pt x="57" y="82"/>
                    </a:cubicBezTo>
                    <a:cubicBezTo>
                      <a:pt x="59" y="77"/>
                      <a:pt x="63" y="69"/>
                      <a:pt x="67" y="65"/>
                    </a:cubicBezTo>
                    <a:cubicBezTo>
                      <a:pt x="74" y="56"/>
                      <a:pt x="86" y="65"/>
                      <a:pt x="94" y="68"/>
                    </a:cubicBezTo>
                    <a:cubicBezTo>
                      <a:pt x="99" y="69"/>
                      <a:pt x="103" y="71"/>
                      <a:pt x="107" y="73"/>
                    </a:cubicBezTo>
                    <a:cubicBezTo>
                      <a:pt x="114" y="76"/>
                      <a:pt x="113" y="72"/>
                      <a:pt x="115" y="66"/>
                    </a:cubicBezTo>
                    <a:cubicBezTo>
                      <a:pt x="115" y="66"/>
                      <a:pt x="116" y="65"/>
                      <a:pt x="116" y="65"/>
                    </a:cubicBezTo>
                    <a:cubicBezTo>
                      <a:pt x="118" y="55"/>
                      <a:pt x="121" y="46"/>
                      <a:pt x="122" y="38"/>
                    </a:cubicBezTo>
                    <a:cubicBezTo>
                      <a:pt x="122" y="37"/>
                      <a:pt x="121" y="36"/>
                      <a:pt x="121" y="35"/>
                    </a:cubicBezTo>
                    <a:close/>
                  </a:path>
                </a:pathLst>
              </a:custGeom>
              <a:solidFill>
                <a:srgbClr val="D86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5" name="Freeform 29">
                <a:extLst>
                  <a:ext uri="{FF2B5EF4-FFF2-40B4-BE49-F238E27FC236}">
                    <a16:creationId xmlns:a16="http://schemas.microsoft.com/office/drawing/2014/main" id="{A2144A42-99F7-401E-8108-AC08D13CF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83"/>
                <a:ext cx="108" cy="162"/>
              </a:xfrm>
              <a:custGeom>
                <a:avLst/>
                <a:gdLst>
                  <a:gd name="T0" fmla="*/ 251 w 43"/>
                  <a:gd name="T1" fmla="*/ 430 h 61"/>
                  <a:gd name="T2" fmla="*/ 33 w 43"/>
                  <a:gd name="T3" fmla="*/ 1030 h 61"/>
                  <a:gd name="T4" fmla="*/ 304 w 43"/>
                  <a:gd name="T5" fmla="*/ 805 h 61"/>
                  <a:gd name="T6" fmla="*/ 505 w 43"/>
                  <a:gd name="T7" fmla="*/ 1107 h 61"/>
                  <a:gd name="T8" fmla="*/ 555 w 43"/>
                  <a:gd name="T9" fmla="*/ 297 h 61"/>
                  <a:gd name="T10" fmla="*/ 522 w 43"/>
                  <a:gd name="T11" fmla="*/ 677 h 61"/>
                  <a:gd name="T12" fmla="*/ 460 w 43"/>
                  <a:gd name="T13" fmla="*/ 733 h 61"/>
                  <a:gd name="T14" fmla="*/ 334 w 43"/>
                  <a:gd name="T15" fmla="*/ 656 h 61"/>
                  <a:gd name="T16" fmla="*/ 367 w 43"/>
                  <a:gd name="T17" fmla="*/ 282 h 61"/>
                  <a:gd name="T18" fmla="*/ 379 w 43"/>
                  <a:gd name="T19" fmla="*/ 0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" h="61">
                    <a:moveTo>
                      <a:pt x="16" y="23"/>
                    </a:moveTo>
                    <a:cubicBezTo>
                      <a:pt x="12" y="31"/>
                      <a:pt x="0" y="46"/>
                      <a:pt x="2" y="55"/>
                    </a:cubicBezTo>
                    <a:cubicBezTo>
                      <a:pt x="7" y="54"/>
                      <a:pt x="15" y="42"/>
                      <a:pt x="19" y="43"/>
                    </a:cubicBezTo>
                    <a:cubicBezTo>
                      <a:pt x="26" y="46"/>
                      <a:pt x="20" y="61"/>
                      <a:pt x="32" y="59"/>
                    </a:cubicBezTo>
                    <a:cubicBezTo>
                      <a:pt x="43" y="56"/>
                      <a:pt x="35" y="25"/>
                      <a:pt x="35" y="16"/>
                    </a:cubicBezTo>
                    <a:cubicBezTo>
                      <a:pt x="35" y="22"/>
                      <a:pt x="36" y="31"/>
                      <a:pt x="33" y="36"/>
                    </a:cubicBezTo>
                    <a:cubicBezTo>
                      <a:pt x="31" y="40"/>
                      <a:pt x="33" y="39"/>
                      <a:pt x="29" y="39"/>
                    </a:cubicBezTo>
                    <a:cubicBezTo>
                      <a:pt x="28" y="39"/>
                      <a:pt x="22" y="37"/>
                      <a:pt x="21" y="35"/>
                    </a:cubicBezTo>
                    <a:cubicBezTo>
                      <a:pt x="19" y="31"/>
                      <a:pt x="23" y="20"/>
                      <a:pt x="23" y="15"/>
                    </a:cubicBezTo>
                    <a:cubicBezTo>
                      <a:pt x="23" y="10"/>
                      <a:pt x="21" y="4"/>
                      <a:pt x="24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6" name="Freeform 30">
                <a:extLst>
                  <a:ext uri="{FF2B5EF4-FFF2-40B4-BE49-F238E27FC236}">
                    <a16:creationId xmlns:a16="http://schemas.microsoft.com/office/drawing/2014/main" id="{0D75B432-EECC-4F7D-B1D2-1AD9E779B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496"/>
                <a:ext cx="220" cy="272"/>
              </a:xfrm>
              <a:custGeom>
                <a:avLst/>
                <a:gdLst>
                  <a:gd name="T0" fmla="*/ 833 w 88"/>
                  <a:gd name="T1" fmla="*/ 1173 h 102"/>
                  <a:gd name="T2" fmla="*/ 0 w 88"/>
                  <a:gd name="T3" fmla="*/ 1856 h 102"/>
                  <a:gd name="T4" fmla="*/ 220 w 88"/>
                  <a:gd name="T5" fmla="*/ 1800 h 102"/>
                  <a:gd name="T6" fmla="*/ 520 w 88"/>
                  <a:gd name="T7" fmla="*/ 1536 h 102"/>
                  <a:gd name="T8" fmla="*/ 738 w 88"/>
                  <a:gd name="T9" fmla="*/ 1365 h 102"/>
                  <a:gd name="T10" fmla="*/ 970 w 88"/>
                  <a:gd name="T11" fmla="*/ 1501 h 102"/>
                  <a:gd name="T12" fmla="*/ 1175 w 88"/>
                  <a:gd name="T13" fmla="*/ 853 h 102"/>
                  <a:gd name="T14" fmla="*/ 1375 w 88"/>
                  <a:gd name="T15" fmla="*/ 0 h 102"/>
                  <a:gd name="T16" fmla="*/ 1083 w 88"/>
                  <a:gd name="T17" fmla="*/ 661 h 102"/>
                  <a:gd name="T18" fmla="*/ 925 w 88"/>
                  <a:gd name="T19" fmla="*/ 1344 h 102"/>
                  <a:gd name="T20" fmla="*/ 833 w 88"/>
                  <a:gd name="T21" fmla="*/ 1173 h 10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8" h="102">
                    <a:moveTo>
                      <a:pt x="53" y="62"/>
                    </a:moveTo>
                    <a:cubicBezTo>
                      <a:pt x="34" y="47"/>
                      <a:pt x="20" y="102"/>
                      <a:pt x="0" y="98"/>
                    </a:cubicBezTo>
                    <a:cubicBezTo>
                      <a:pt x="5" y="97"/>
                      <a:pt x="9" y="97"/>
                      <a:pt x="14" y="95"/>
                    </a:cubicBezTo>
                    <a:cubicBezTo>
                      <a:pt x="22" y="92"/>
                      <a:pt x="27" y="87"/>
                      <a:pt x="33" y="81"/>
                    </a:cubicBezTo>
                    <a:cubicBezTo>
                      <a:pt x="37" y="77"/>
                      <a:pt x="41" y="70"/>
                      <a:pt x="47" y="72"/>
                    </a:cubicBezTo>
                    <a:cubicBezTo>
                      <a:pt x="53" y="74"/>
                      <a:pt x="54" y="82"/>
                      <a:pt x="62" y="79"/>
                    </a:cubicBezTo>
                    <a:cubicBezTo>
                      <a:pt x="76" y="75"/>
                      <a:pt x="73" y="56"/>
                      <a:pt x="75" y="45"/>
                    </a:cubicBezTo>
                    <a:cubicBezTo>
                      <a:pt x="78" y="30"/>
                      <a:pt x="85" y="15"/>
                      <a:pt x="88" y="0"/>
                    </a:cubicBezTo>
                    <a:cubicBezTo>
                      <a:pt x="75" y="9"/>
                      <a:pt x="73" y="21"/>
                      <a:pt x="69" y="35"/>
                    </a:cubicBezTo>
                    <a:cubicBezTo>
                      <a:pt x="65" y="43"/>
                      <a:pt x="74" y="63"/>
                      <a:pt x="59" y="71"/>
                    </a:cubicBezTo>
                    <a:cubicBezTo>
                      <a:pt x="53" y="75"/>
                      <a:pt x="53" y="62"/>
                      <a:pt x="53" y="62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7" name="Freeform 31">
                <a:extLst>
                  <a:ext uri="{FF2B5EF4-FFF2-40B4-BE49-F238E27FC236}">
                    <a16:creationId xmlns:a16="http://schemas.microsoft.com/office/drawing/2014/main" id="{72174930-B11B-49D6-BC34-4761339D7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2296"/>
                <a:ext cx="277" cy="475"/>
              </a:xfrm>
              <a:custGeom>
                <a:avLst/>
                <a:gdLst>
                  <a:gd name="T0" fmla="*/ 292 w 111"/>
                  <a:gd name="T1" fmla="*/ 2834 h 178"/>
                  <a:gd name="T2" fmla="*/ 696 w 111"/>
                  <a:gd name="T3" fmla="*/ 1980 h 178"/>
                  <a:gd name="T4" fmla="*/ 916 w 111"/>
                  <a:gd name="T5" fmla="*/ 1558 h 178"/>
                  <a:gd name="T6" fmla="*/ 978 w 111"/>
                  <a:gd name="T7" fmla="*/ 1310 h 178"/>
                  <a:gd name="T8" fmla="*/ 1071 w 111"/>
                  <a:gd name="T9" fmla="*/ 1502 h 178"/>
                  <a:gd name="T10" fmla="*/ 1557 w 111"/>
                  <a:gd name="T11" fmla="*/ 947 h 178"/>
                  <a:gd name="T12" fmla="*/ 1537 w 111"/>
                  <a:gd name="T13" fmla="*/ 419 h 178"/>
                  <a:gd name="T14" fmla="*/ 1712 w 111"/>
                  <a:gd name="T15" fmla="*/ 0 h 178"/>
                  <a:gd name="T16" fmla="*/ 1694 w 111"/>
                  <a:gd name="T17" fmla="*/ 205 h 178"/>
                  <a:gd name="T18" fmla="*/ 1632 w 111"/>
                  <a:gd name="T19" fmla="*/ 491 h 178"/>
                  <a:gd name="T20" fmla="*/ 1632 w 111"/>
                  <a:gd name="T21" fmla="*/ 1046 h 178"/>
                  <a:gd name="T22" fmla="*/ 1383 w 111"/>
                  <a:gd name="T23" fmla="*/ 1695 h 178"/>
                  <a:gd name="T24" fmla="*/ 1028 w 111"/>
                  <a:gd name="T25" fmla="*/ 1865 h 178"/>
                  <a:gd name="T26" fmla="*/ 821 w 111"/>
                  <a:gd name="T27" fmla="*/ 2244 h 178"/>
                  <a:gd name="T28" fmla="*/ 561 w 111"/>
                  <a:gd name="T29" fmla="*/ 2586 h 178"/>
                  <a:gd name="T30" fmla="*/ 387 w 111"/>
                  <a:gd name="T31" fmla="*/ 3154 h 178"/>
                  <a:gd name="T32" fmla="*/ 0 w 111"/>
                  <a:gd name="T33" fmla="*/ 3384 h 178"/>
                  <a:gd name="T34" fmla="*/ 292 w 111"/>
                  <a:gd name="T35" fmla="*/ 2757 h 17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1" h="178">
                    <a:moveTo>
                      <a:pt x="19" y="149"/>
                    </a:moveTo>
                    <a:cubicBezTo>
                      <a:pt x="22" y="131"/>
                      <a:pt x="38" y="120"/>
                      <a:pt x="45" y="104"/>
                    </a:cubicBezTo>
                    <a:cubicBezTo>
                      <a:pt x="48" y="96"/>
                      <a:pt x="56" y="92"/>
                      <a:pt x="59" y="82"/>
                    </a:cubicBezTo>
                    <a:cubicBezTo>
                      <a:pt x="59" y="80"/>
                      <a:pt x="60" y="69"/>
                      <a:pt x="63" y="69"/>
                    </a:cubicBezTo>
                    <a:cubicBezTo>
                      <a:pt x="65" y="69"/>
                      <a:pt x="67" y="77"/>
                      <a:pt x="69" y="79"/>
                    </a:cubicBezTo>
                    <a:cubicBezTo>
                      <a:pt x="83" y="96"/>
                      <a:pt x="99" y="61"/>
                      <a:pt x="100" y="50"/>
                    </a:cubicBezTo>
                    <a:cubicBezTo>
                      <a:pt x="102" y="40"/>
                      <a:pt x="96" y="31"/>
                      <a:pt x="99" y="22"/>
                    </a:cubicBezTo>
                    <a:cubicBezTo>
                      <a:pt x="101" y="13"/>
                      <a:pt x="111" y="11"/>
                      <a:pt x="110" y="0"/>
                    </a:cubicBezTo>
                    <a:cubicBezTo>
                      <a:pt x="109" y="3"/>
                      <a:pt x="110" y="7"/>
                      <a:pt x="109" y="11"/>
                    </a:cubicBezTo>
                    <a:cubicBezTo>
                      <a:pt x="109" y="16"/>
                      <a:pt x="106" y="21"/>
                      <a:pt x="105" y="26"/>
                    </a:cubicBezTo>
                    <a:cubicBezTo>
                      <a:pt x="104" y="35"/>
                      <a:pt x="105" y="45"/>
                      <a:pt x="105" y="55"/>
                    </a:cubicBezTo>
                    <a:cubicBezTo>
                      <a:pt x="106" y="69"/>
                      <a:pt x="99" y="80"/>
                      <a:pt x="89" y="89"/>
                    </a:cubicBezTo>
                    <a:cubicBezTo>
                      <a:pt x="83" y="95"/>
                      <a:pt x="74" y="95"/>
                      <a:pt x="66" y="98"/>
                    </a:cubicBezTo>
                    <a:cubicBezTo>
                      <a:pt x="57" y="102"/>
                      <a:pt x="58" y="111"/>
                      <a:pt x="53" y="118"/>
                    </a:cubicBezTo>
                    <a:cubicBezTo>
                      <a:pt x="48" y="126"/>
                      <a:pt x="39" y="127"/>
                      <a:pt x="36" y="136"/>
                    </a:cubicBezTo>
                    <a:cubicBezTo>
                      <a:pt x="32" y="146"/>
                      <a:pt x="33" y="156"/>
                      <a:pt x="25" y="166"/>
                    </a:cubicBezTo>
                    <a:cubicBezTo>
                      <a:pt x="18" y="175"/>
                      <a:pt x="10" y="176"/>
                      <a:pt x="0" y="178"/>
                    </a:cubicBezTo>
                    <a:cubicBezTo>
                      <a:pt x="8" y="168"/>
                      <a:pt x="18" y="159"/>
                      <a:pt x="19" y="14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8" name="Freeform 32">
                <a:extLst>
                  <a:ext uri="{FF2B5EF4-FFF2-40B4-BE49-F238E27FC236}">
                    <a16:creationId xmlns:a16="http://schemas.microsoft.com/office/drawing/2014/main" id="{991858FB-C2AD-4913-8CB0-5D3BC4237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480"/>
                <a:ext cx="117" cy="325"/>
              </a:xfrm>
              <a:custGeom>
                <a:avLst/>
                <a:gdLst>
                  <a:gd name="T0" fmla="*/ 105 w 47"/>
                  <a:gd name="T1" fmla="*/ 546 h 122"/>
                  <a:gd name="T2" fmla="*/ 229 w 47"/>
                  <a:gd name="T3" fmla="*/ 815 h 122"/>
                  <a:gd name="T4" fmla="*/ 75 w 47"/>
                  <a:gd name="T5" fmla="*/ 1305 h 122"/>
                  <a:gd name="T6" fmla="*/ 0 w 47"/>
                  <a:gd name="T7" fmla="*/ 2307 h 122"/>
                  <a:gd name="T8" fmla="*/ 229 w 47"/>
                  <a:gd name="T9" fmla="*/ 1774 h 122"/>
                  <a:gd name="T10" fmla="*/ 291 w 47"/>
                  <a:gd name="T11" fmla="*/ 1079 h 122"/>
                  <a:gd name="T12" fmla="*/ 570 w 47"/>
                  <a:gd name="T13" fmla="*/ 567 h 122"/>
                  <a:gd name="T14" fmla="*/ 724 w 47"/>
                  <a:gd name="T15" fmla="*/ 0 h 1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7" h="122">
                    <a:moveTo>
                      <a:pt x="7" y="29"/>
                    </a:moveTo>
                    <a:cubicBezTo>
                      <a:pt x="22" y="26"/>
                      <a:pt x="21" y="34"/>
                      <a:pt x="15" y="43"/>
                    </a:cubicBezTo>
                    <a:cubicBezTo>
                      <a:pt x="9" y="51"/>
                      <a:pt x="6" y="59"/>
                      <a:pt x="5" y="69"/>
                    </a:cubicBezTo>
                    <a:cubicBezTo>
                      <a:pt x="4" y="87"/>
                      <a:pt x="12" y="107"/>
                      <a:pt x="0" y="122"/>
                    </a:cubicBezTo>
                    <a:cubicBezTo>
                      <a:pt x="6" y="116"/>
                      <a:pt x="14" y="103"/>
                      <a:pt x="15" y="94"/>
                    </a:cubicBezTo>
                    <a:cubicBezTo>
                      <a:pt x="16" y="81"/>
                      <a:pt x="12" y="70"/>
                      <a:pt x="19" y="57"/>
                    </a:cubicBezTo>
                    <a:cubicBezTo>
                      <a:pt x="24" y="47"/>
                      <a:pt x="32" y="40"/>
                      <a:pt x="37" y="30"/>
                    </a:cubicBezTo>
                    <a:cubicBezTo>
                      <a:pt x="44" y="20"/>
                      <a:pt x="47" y="13"/>
                      <a:pt x="47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19" name="Freeform 33">
                <a:extLst>
                  <a:ext uri="{FF2B5EF4-FFF2-40B4-BE49-F238E27FC236}">
                    <a16:creationId xmlns:a16="http://schemas.microsoft.com/office/drawing/2014/main" id="{EDF0C140-E3D7-4CCF-803A-D0E7D4E1F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605"/>
                <a:ext cx="77" cy="291"/>
              </a:xfrm>
              <a:custGeom>
                <a:avLst/>
                <a:gdLst>
                  <a:gd name="T0" fmla="*/ 166 w 31"/>
                  <a:gd name="T1" fmla="*/ 662 h 109"/>
                  <a:gd name="T2" fmla="*/ 196 w 31"/>
                  <a:gd name="T3" fmla="*/ 1332 h 109"/>
                  <a:gd name="T4" fmla="*/ 0 w 31"/>
                  <a:gd name="T5" fmla="*/ 2074 h 109"/>
                  <a:gd name="T6" fmla="*/ 353 w 31"/>
                  <a:gd name="T7" fmla="*/ 1220 h 109"/>
                  <a:gd name="T8" fmla="*/ 308 w 31"/>
                  <a:gd name="T9" fmla="*/ 534 h 109"/>
                  <a:gd name="T10" fmla="*/ 474 w 31"/>
                  <a:gd name="T11" fmla="*/ 0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09">
                    <a:moveTo>
                      <a:pt x="11" y="35"/>
                    </a:moveTo>
                    <a:cubicBezTo>
                      <a:pt x="7" y="46"/>
                      <a:pt x="14" y="58"/>
                      <a:pt x="13" y="70"/>
                    </a:cubicBezTo>
                    <a:cubicBezTo>
                      <a:pt x="12" y="82"/>
                      <a:pt x="8" y="99"/>
                      <a:pt x="0" y="109"/>
                    </a:cubicBezTo>
                    <a:cubicBezTo>
                      <a:pt x="14" y="100"/>
                      <a:pt x="21" y="80"/>
                      <a:pt x="23" y="64"/>
                    </a:cubicBezTo>
                    <a:cubicBezTo>
                      <a:pt x="24" y="52"/>
                      <a:pt x="19" y="41"/>
                      <a:pt x="20" y="28"/>
                    </a:cubicBezTo>
                    <a:cubicBezTo>
                      <a:pt x="21" y="18"/>
                      <a:pt x="28" y="10"/>
                      <a:pt x="31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0" name="Freeform 34">
                <a:extLst>
                  <a:ext uri="{FF2B5EF4-FFF2-40B4-BE49-F238E27FC236}">
                    <a16:creationId xmlns:a16="http://schemas.microsoft.com/office/drawing/2014/main" id="{C1AE0520-9544-466C-B58C-85254FA04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739"/>
                <a:ext cx="270" cy="104"/>
              </a:xfrm>
              <a:custGeom>
                <a:avLst/>
                <a:gdLst>
                  <a:gd name="T0" fmla="*/ 0 w 108"/>
                  <a:gd name="T1" fmla="*/ 568 h 39"/>
                  <a:gd name="T2" fmla="*/ 658 w 108"/>
                  <a:gd name="T3" fmla="*/ 419 h 39"/>
                  <a:gd name="T4" fmla="*/ 1145 w 108"/>
                  <a:gd name="T5" fmla="*/ 0 h 39"/>
                  <a:gd name="T6" fmla="*/ 1333 w 108"/>
                  <a:gd name="T7" fmla="*/ 320 h 39"/>
                  <a:gd name="T8" fmla="*/ 1688 w 108"/>
                  <a:gd name="T9" fmla="*/ 56 h 39"/>
                  <a:gd name="T10" fmla="*/ 1333 w 108"/>
                  <a:gd name="T11" fmla="*/ 376 h 39"/>
                  <a:gd name="T12" fmla="*/ 1175 w 108"/>
                  <a:gd name="T13" fmla="*/ 568 h 39"/>
                  <a:gd name="T14" fmla="*/ 1020 w 108"/>
                  <a:gd name="T15" fmla="*/ 477 h 39"/>
                  <a:gd name="T16" fmla="*/ 708 w 108"/>
                  <a:gd name="T17" fmla="*/ 627 h 39"/>
                  <a:gd name="T18" fmla="*/ 220 w 108"/>
                  <a:gd name="T19" fmla="*/ 683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8" h="39">
                    <a:moveTo>
                      <a:pt x="0" y="30"/>
                    </a:moveTo>
                    <a:cubicBezTo>
                      <a:pt x="9" y="36"/>
                      <a:pt x="33" y="27"/>
                      <a:pt x="42" y="22"/>
                    </a:cubicBezTo>
                    <a:cubicBezTo>
                      <a:pt x="53" y="15"/>
                      <a:pt x="62" y="5"/>
                      <a:pt x="73" y="0"/>
                    </a:cubicBezTo>
                    <a:cubicBezTo>
                      <a:pt x="77" y="7"/>
                      <a:pt x="73" y="18"/>
                      <a:pt x="85" y="17"/>
                    </a:cubicBezTo>
                    <a:cubicBezTo>
                      <a:pt x="93" y="16"/>
                      <a:pt x="102" y="9"/>
                      <a:pt x="108" y="3"/>
                    </a:cubicBezTo>
                    <a:cubicBezTo>
                      <a:pt x="103" y="13"/>
                      <a:pt x="94" y="15"/>
                      <a:pt x="85" y="20"/>
                    </a:cubicBezTo>
                    <a:cubicBezTo>
                      <a:pt x="82" y="22"/>
                      <a:pt x="78" y="29"/>
                      <a:pt x="75" y="30"/>
                    </a:cubicBezTo>
                    <a:cubicBezTo>
                      <a:pt x="70" y="31"/>
                      <a:pt x="69" y="27"/>
                      <a:pt x="65" y="25"/>
                    </a:cubicBezTo>
                    <a:cubicBezTo>
                      <a:pt x="54" y="19"/>
                      <a:pt x="53" y="28"/>
                      <a:pt x="45" y="33"/>
                    </a:cubicBezTo>
                    <a:cubicBezTo>
                      <a:pt x="35" y="39"/>
                      <a:pt x="24" y="31"/>
                      <a:pt x="14" y="36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1" name="Freeform 35">
                <a:extLst>
                  <a:ext uri="{FF2B5EF4-FFF2-40B4-BE49-F238E27FC236}">
                    <a16:creationId xmlns:a16="http://schemas.microsoft.com/office/drawing/2014/main" id="{F11C46C1-CE6C-4B94-BA72-16AF7FE4F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8" y="2765"/>
                <a:ext cx="80" cy="67"/>
              </a:xfrm>
              <a:custGeom>
                <a:avLst/>
                <a:gdLst>
                  <a:gd name="T0" fmla="*/ 500 w 32"/>
                  <a:gd name="T1" fmla="*/ 21 h 25"/>
                  <a:gd name="T2" fmla="*/ 395 w 32"/>
                  <a:gd name="T3" fmla="*/ 21 h 25"/>
                  <a:gd name="T4" fmla="*/ 238 w 32"/>
                  <a:gd name="T5" fmla="*/ 56 h 25"/>
                  <a:gd name="T6" fmla="*/ 33 w 32"/>
                  <a:gd name="T7" fmla="*/ 193 h 25"/>
                  <a:gd name="T8" fmla="*/ 50 w 32"/>
                  <a:gd name="T9" fmla="*/ 423 h 25"/>
                  <a:gd name="T10" fmla="*/ 208 w 32"/>
                  <a:gd name="T11" fmla="*/ 461 h 25"/>
                  <a:gd name="T12" fmla="*/ 438 w 32"/>
                  <a:gd name="T13" fmla="*/ 346 h 25"/>
                  <a:gd name="T14" fmla="*/ 125 w 32"/>
                  <a:gd name="T15" fmla="*/ 252 h 25"/>
                  <a:gd name="T16" fmla="*/ 438 w 32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25">
                    <a:moveTo>
                      <a:pt x="32" y="1"/>
                    </a:moveTo>
                    <a:cubicBezTo>
                      <a:pt x="29" y="1"/>
                      <a:pt x="27" y="1"/>
                      <a:pt x="25" y="1"/>
                    </a:cubicBezTo>
                    <a:cubicBezTo>
                      <a:pt x="22" y="1"/>
                      <a:pt x="19" y="2"/>
                      <a:pt x="15" y="3"/>
                    </a:cubicBezTo>
                    <a:cubicBezTo>
                      <a:pt x="11" y="4"/>
                      <a:pt x="5" y="6"/>
                      <a:pt x="2" y="10"/>
                    </a:cubicBezTo>
                    <a:cubicBezTo>
                      <a:pt x="1" y="12"/>
                      <a:pt x="0" y="20"/>
                      <a:pt x="3" y="22"/>
                    </a:cubicBezTo>
                    <a:cubicBezTo>
                      <a:pt x="5" y="24"/>
                      <a:pt x="11" y="25"/>
                      <a:pt x="13" y="24"/>
                    </a:cubicBezTo>
                    <a:cubicBezTo>
                      <a:pt x="19" y="23"/>
                      <a:pt x="23" y="20"/>
                      <a:pt x="28" y="18"/>
                    </a:cubicBezTo>
                    <a:cubicBezTo>
                      <a:pt x="23" y="19"/>
                      <a:pt x="6" y="24"/>
                      <a:pt x="8" y="13"/>
                    </a:cubicBezTo>
                    <a:cubicBezTo>
                      <a:pt x="11" y="3"/>
                      <a:pt x="20" y="3"/>
                      <a:pt x="28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2" name="Freeform 36">
                <a:extLst>
                  <a:ext uri="{FF2B5EF4-FFF2-40B4-BE49-F238E27FC236}">
                    <a16:creationId xmlns:a16="http://schemas.microsoft.com/office/drawing/2014/main" id="{62E80291-4B27-401C-8658-C9AEAB52C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728"/>
                <a:ext cx="178" cy="83"/>
              </a:xfrm>
              <a:custGeom>
                <a:avLst/>
                <a:gdLst>
                  <a:gd name="T0" fmla="*/ 238 w 71"/>
                  <a:gd name="T1" fmla="*/ 308 h 31"/>
                  <a:gd name="T2" fmla="*/ 659 w 71"/>
                  <a:gd name="T3" fmla="*/ 252 h 31"/>
                  <a:gd name="T4" fmla="*/ 1118 w 71"/>
                  <a:gd name="T5" fmla="*/ 0 h 31"/>
                  <a:gd name="T6" fmla="*/ 679 w 71"/>
                  <a:gd name="T7" fmla="*/ 367 h 31"/>
                  <a:gd name="T8" fmla="*/ 376 w 71"/>
                  <a:gd name="T9" fmla="*/ 402 h 31"/>
                  <a:gd name="T10" fmla="*/ 95 w 71"/>
                  <a:gd name="T11" fmla="*/ 560 h 31"/>
                  <a:gd name="T12" fmla="*/ 0 w 71"/>
                  <a:gd name="T13" fmla="*/ 594 h 31"/>
                  <a:gd name="T14" fmla="*/ 50 w 71"/>
                  <a:gd name="T15" fmla="*/ 423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31">
                    <a:moveTo>
                      <a:pt x="15" y="16"/>
                    </a:moveTo>
                    <a:cubicBezTo>
                      <a:pt x="24" y="16"/>
                      <a:pt x="34" y="14"/>
                      <a:pt x="42" y="13"/>
                    </a:cubicBezTo>
                    <a:cubicBezTo>
                      <a:pt x="52" y="12"/>
                      <a:pt x="64" y="8"/>
                      <a:pt x="71" y="0"/>
                    </a:cubicBezTo>
                    <a:cubicBezTo>
                      <a:pt x="66" y="10"/>
                      <a:pt x="54" y="17"/>
                      <a:pt x="43" y="19"/>
                    </a:cubicBezTo>
                    <a:cubicBezTo>
                      <a:pt x="37" y="21"/>
                      <a:pt x="31" y="21"/>
                      <a:pt x="24" y="21"/>
                    </a:cubicBezTo>
                    <a:cubicBezTo>
                      <a:pt x="20" y="21"/>
                      <a:pt x="7" y="23"/>
                      <a:pt x="6" y="29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3" y="22"/>
                      <a:pt x="3" y="22"/>
                      <a:pt x="3" y="2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3" name="Freeform 37">
                <a:extLst>
                  <a:ext uri="{FF2B5EF4-FFF2-40B4-BE49-F238E27FC236}">
                    <a16:creationId xmlns:a16="http://schemas.microsoft.com/office/drawing/2014/main" id="{89A991AD-93F0-4458-8E9F-73C290E2F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819"/>
                <a:ext cx="230" cy="64"/>
              </a:xfrm>
              <a:custGeom>
                <a:avLst/>
                <a:gdLst>
                  <a:gd name="T0" fmla="*/ 63 w 92"/>
                  <a:gd name="T1" fmla="*/ 397 h 24"/>
                  <a:gd name="T2" fmla="*/ 283 w 92"/>
                  <a:gd name="T3" fmla="*/ 192 h 24"/>
                  <a:gd name="T4" fmla="*/ 645 w 92"/>
                  <a:gd name="T5" fmla="*/ 56 h 24"/>
                  <a:gd name="T6" fmla="*/ 1000 w 92"/>
                  <a:gd name="T7" fmla="*/ 21 h 24"/>
                  <a:gd name="T8" fmla="*/ 1175 w 92"/>
                  <a:gd name="T9" fmla="*/ 35 h 24"/>
                  <a:gd name="T10" fmla="*/ 1438 w 92"/>
                  <a:gd name="T11" fmla="*/ 21 h 24"/>
                  <a:gd name="T12" fmla="*/ 1438 w 92"/>
                  <a:gd name="T13" fmla="*/ 56 h 24"/>
                  <a:gd name="T14" fmla="*/ 1208 w 92"/>
                  <a:gd name="T15" fmla="*/ 115 h 24"/>
                  <a:gd name="T16" fmla="*/ 770 w 92"/>
                  <a:gd name="T17" fmla="*/ 149 h 24"/>
                  <a:gd name="T18" fmla="*/ 313 w 92"/>
                  <a:gd name="T19" fmla="*/ 285 h 24"/>
                  <a:gd name="T20" fmla="*/ 95 w 92"/>
                  <a:gd name="T21" fmla="*/ 456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2" h="24">
                    <a:moveTo>
                      <a:pt x="4" y="21"/>
                    </a:moveTo>
                    <a:cubicBezTo>
                      <a:pt x="5" y="13"/>
                      <a:pt x="10" y="12"/>
                      <a:pt x="18" y="10"/>
                    </a:cubicBezTo>
                    <a:cubicBezTo>
                      <a:pt x="26" y="9"/>
                      <a:pt x="33" y="5"/>
                      <a:pt x="41" y="3"/>
                    </a:cubicBezTo>
                    <a:cubicBezTo>
                      <a:pt x="49" y="1"/>
                      <a:pt x="56" y="0"/>
                      <a:pt x="64" y="1"/>
                    </a:cubicBezTo>
                    <a:cubicBezTo>
                      <a:pt x="68" y="1"/>
                      <a:pt x="72" y="2"/>
                      <a:pt x="75" y="2"/>
                    </a:cubicBezTo>
                    <a:cubicBezTo>
                      <a:pt x="81" y="2"/>
                      <a:pt x="87" y="1"/>
                      <a:pt x="92" y="1"/>
                    </a:cubicBezTo>
                    <a:cubicBezTo>
                      <a:pt x="92" y="2"/>
                      <a:pt x="92" y="3"/>
                      <a:pt x="92" y="3"/>
                    </a:cubicBezTo>
                    <a:cubicBezTo>
                      <a:pt x="88" y="6"/>
                      <a:pt x="82" y="6"/>
                      <a:pt x="77" y="6"/>
                    </a:cubicBezTo>
                    <a:cubicBezTo>
                      <a:pt x="68" y="7"/>
                      <a:pt x="59" y="6"/>
                      <a:pt x="49" y="8"/>
                    </a:cubicBezTo>
                    <a:cubicBezTo>
                      <a:pt x="39" y="9"/>
                      <a:pt x="30" y="13"/>
                      <a:pt x="20" y="15"/>
                    </a:cubicBezTo>
                    <a:cubicBezTo>
                      <a:pt x="17" y="15"/>
                      <a:pt x="0" y="18"/>
                      <a:pt x="6" y="2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" name="Freeform 38">
                <a:extLst>
                  <a:ext uri="{FF2B5EF4-FFF2-40B4-BE49-F238E27FC236}">
                    <a16:creationId xmlns:a16="http://schemas.microsoft.com/office/drawing/2014/main" id="{E48810C9-5538-455A-A99B-DBBCD770D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792"/>
                <a:ext cx="365" cy="125"/>
              </a:xfrm>
              <a:custGeom>
                <a:avLst/>
                <a:gdLst>
                  <a:gd name="T0" fmla="*/ 63 w 146"/>
                  <a:gd name="T1" fmla="*/ 883 h 47"/>
                  <a:gd name="T2" fmla="*/ 50 w 146"/>
                  <a:gd name="T3" fmla="*/ 750 h 47"/>
                  <a:gd name="T4" fmla="*/ 188 w 146"/>
                  <a:gd name="T5" fmla="*/ 737 h 47"/>
                  <a:gd name="T6" fmla="*/ 470 w 146"/>
                  <a:gd name="T7" fmla="*/ 793 h 47"/>
                  <a:gd name="T8" fmla="*/ 988 w 146"/>
                  <a:gd name="T9" fmla="*/ 678 h 47"/>
                  <a:gd name="T10" fmla="*/ 1238 w 146"/>
                  <a:gd name="T11" fmla="*/ 545 h 47"/>
                  <a:gd name="T12" fmla="*/ 1500 w 146"/>
                  <a:gd name="T13" fmla="*/ 508 h 47"/>
                  <a:gd name="T14" fmla="*/ 1750 w 146"/>
                  <a:gd name="T15" fmla="*/ 452 h 47"/>
                  <a:gd name="T16" fmla="*/ 1970 w 146"/>
                  <a:gd name="T17" fmla="*/ 282 h 47"/>
                  <a:gd name="T18" fmla="*/ 2283 w 146"/>
                  <a:gd name="T19" fmla="*/ 114 h 47"/>
                  <a:gd name="T20" fmla="*/ 2095 w 146"/>
                  <a:gd name="T21" fmla="*/ 319 h 47"/>
                  <a:gd name="T22" fmla="*/ 1813 w 146"/>
                  <a:gd name="T23" fmla="*/ 601 h 47"/>
                  <a:gd name="T24" fmla="*/ 1470 w 146"/>
                  <a:gd name="T25" fmla="*/ 657 h 47"/>
                  <a:gd name="T26" fmla="*/ 1208 w 146"/>
                  <a:gd name="T27" fmla="*/ 678 h 47"/>
                  <a:gd name="T28" fmla="*/ 458 w 146"/>
                  <a:gd name="T29" fmla="*/ 883 h 47"/>
                  <a:gd name="T30" fmla="*/ 63 w 146"/>
                  <a:gd name="T31" fmla="*/ 862 h 4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6" h="47">
                    <a:moveTo>
                      <a:pt x="4" y="47"/>
                    </a:moveTo>
                    <a:cubicBezTo>
                      <a:pt x="0" y="46"/>
                      <a:pt x="1" y="42"/>
                      <a:pt x="3" y="40"/>
                    </a:cubicBezTo>
                    <a:cubicBezTo>
                      <a:pt x="5" y="39"/>
                      <a:pt x="9" y="39"/>
                      <a:pt x="12" y="39"/>
                    </a:cubicBezTo>
                    <a:cubicBezTo>
                      <a:pt x="18" y="40"/>
                      <a:pt x="24" y="41"/>
                      <a:pt x="30" y="42"/>
                    </a:cubicBezTo>
                    <a:cubicBezTo>
                      <a:pt x="41" y="43"/>
                      <a:pt x="52" y="40"/>
                      <a:pt x="63" y="36"/>
                    </a:cubicBezTo>
                    <a:cubicBezTo>
                      <a:pt x="68" y="34"/>
                      <a:pt x="73" y="31"/>
                      <a:pt x="79" y="29"/>
                    </a:cubicBezTo>
                    <a:cubicBezTo>
                      <a:pt x="85" y="27"/>
                      <a:pt x="90" y="27"/>
                      <a:pt x="96" y="27"/>
                    </a:cubicBezTo>
                    <a:cubicBezTo>
                      <a:pt x="101" y="27"/>
                      <a:pt x="107" y="26"/>
                      <a:pt x="112" y="24"/>
                    </a:cubicBezTo>
                    <a:cubicBezTo>
                      <a:pt x="117" y="23"/>
                      <a:pt x="122" y="19"/>
                      <a:pt x="126" y="15"/>
                    </a:cubicBezTo>
                    <a:cubicBezTo>
                      <a:pt x="132" y="10"/>
                      <a:pt x="137" y="0"/>
                      <a:pt x="146" y="6"/>
                    </a:cubicBezTo>
                    <a:cubicBezTo>
                      <a:pt x="141" y="9"/>
                      <a:pt x="137" y="12"/>
                      <a:pt x="134" y="17"/>
                    </a:cubicBezTo>
                    <a:cubicBezTo>
                      <a:pt x="130" y="23"/>
                      <a:pt x="123" y="30"/>
                      <a:pt x="116" y="32"/>
                    </a:cubicBezTo>
                    <a:cubicBezTo>
                      <a:pt x="109" y="34"/>
                      <a:pt x="101" y="35"/>
                      <a:pt x="94" y="35"/>
                    </a:cubicBezTo>
                    <a:cubicBezTo>
                      <a:pt x="87" y="35"/>
                      <a:pt x="83" y="34"/>
                      <a:pt x="77" y="36"/>
                    </a:cubicBezTo>
                    <a:cubicBezTo>
                      <a:pt x="61" y="41"/>
                      <a:pt x="45" y="47"/>
                      <a:pt x="29" y="47"/>
                    </a:cubicBezTo>
                    <a:cubicBezTo>
                      <a:pt x="24" y="46"/>
                      <a:pt x="6" y="40"/>
                      <a:pt x="4" y="46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5" name="Freeform 39">
                <a:extLst>
                  <a:ext uri="{FF2B5EF4-FFF2-40B4-BE49-F238E27FC236}">
                    <a16:creationId xmlns:a16="http://schemas.microsoft.com/office/drawing/2014/main" id="{ECB31191-E181-42B7-9A54-5749CC8FD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904"/>
                <a:ext cx="258" cy="53"/>
              </a:xfrm>
              <a:custGeom>
                <a:avLst/>
                <a:gdLst>
                  <a:gd name="T0" fmla="*/ 63 w 103"/>
                  <a:gd name="T1" fmla="*/ 337 h 20"/>
                  <a:gd name="T2" fmla="*/ 145 w 103"/>
                  <a:gd name="T3" fmla="*/ 204 h 20"/>
                  <a:gd name="T4" fmla="*/ 333 w 103"/>
                  <a:gd name="T5" fmla="*/ 239 h 20"/>
                  <a:gd name="T6" fmla="*/ 721 w 103"/>
                  <a:gd name="T7" fmla="*/ 204 h 20"/>
                  <a:gd name="T8" fmla="*/ 1618 w 103"/>
                  <a:gd name="T9" fmla="*/ 0 h 20"/>
                  <a:gd name="T10" fmla="*/ 659 w 103"/>
                  <a:gd name="T11" fmla="*/ 337 h 20"/>
                  <a:gd name="T12" fmla="*/ 346 w 103"/>
                  <a:gd name="T13" fmla="*/ 337 h 20"/>
                  <a:gd name="T14" fmla="*/ 175 w 103"/>
                  <a:gd name="T15" fmla="*/ 294 h 20"/>
                  <a:gd name="T16" fmla="*/ 83 w 103"/>
                  <a:gd name="T17" fmla="*/ 352 h 20"/>
                  <a:gd name="T18" fmla="*/ 83 w 103"/>
                  <a:gd name="T19" fmla="*/ 352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3" h="20">
                    <a:moveTo>
                      <a:pt x="4" y="18"/>
                    </a:moveTo>
                    <a:cubicBezTo>
                      <a:pt x="0" y="14"/>
                      <a:pt x="5" y="11"/>
                      <a:pt x="9" y="11"/>
                    </a:cubicBezTo>
                    <a:cubicBezTo>
                      <a:pt x="13" y="11"/>
                      <a:pt x="17" y="13"/>
                      <a:pt x="21" y="13"/>
                    </a:cubicBezTo>
                    <a:cubicBezTo>
                      <a:pt x="29" y="15"/>
                      <a:pt x="38" y="12"/>
                      <a:pt x="46" y="11"/>
                    </a:cubicBezTo>
                    <a:cubicBezTo>
                      <a:pt x="65" y="8"/>
                      <a:pt x="84" y="4"/>
                      <a:pt x="103" y="0"/>
                    </a:cubicBezTo>
                    <a:cubicBezTo>
                      <a:pt x="83" y="7"/>
                      <a:pt x="63" y="17"/>
                      <a:pt x="42" y="18"/>
                    </a:cubicBezTo>
                    <a:cubicBezTo>
                      <a:pt x="35" y="18"/>
                      <a:pt x="28" y="20"/>
                      <a:pt x="22" y="18"/>
                    </a:cubicBezTo>
                    <a:cubicBezTo>
                      <a:pt x="20" y="16"/>
                      <a:pt x="14" y="15"/>
                      <a:pt x="11" y="16"/>
                    </a:cubicBezTo>
                    <a:cubicBezTo>
                      <a:pt x="7" y="16"/>
                      <a:pt x="3" y="16"/>
                      <a:pt x="5" y="19"/>
                    </a:cubicBezTo>
                    <a:cubicBezTo>
                      <a:pt x="4" y="19"/>
                      <a:pt x="5" y="19"/>
                      <a:pt x="5" y="19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6" name="Freeform 40">
                <a:extLst>
                  <a:ext uri="{FF2B5EF4-FFF2-40B4-BE49-F238E27FC236}">
                    <a16:creationId xmlns:a16="http://schemas.microsoft.com/office/drawing/2014/main" id="{D26D9241-E8A6-4087-A796-A07E4E5CA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963"/>
                <a:ext cx="138" cy="48"/>
              </a:xfrm>
              <a:custGeom>
                <a:avLst/>
                <a:gdLst>
                  <a:gd name="T0" fmla="*/ 125 w 55"/>
                  <a:gd name="T1" fmla="*/ 264 h 18"/>
                  <a:gd name="T2" fmla="*/ 146 w 55"/>
                  <a:gd name="T3" fmla="*/ 21 h 18"/>
                  <a:gd name="T4" fmla="*/ 346 w 55"/>
                  <a:gd name="T5" fmla="*/ 192 h 18"/>
                  <a:gd name="T6" fmla="*/ 868 w 55"/>
                  <a:gd name="T7" fmla="*/ 264 h 18"/>
                  <a:gd name="T8" fmla="*/ 459 w 55"/>
                  <a:gd name="T9" fmla="*/ 320 h 18"/>
                  <a:gd name="T10" fmla="*/ 238 w 55"/>
                  <a:gd name="T11" fmla="*/ 227 h 18"/>
                  <a:gd name="T12" fmla="*/ 125 w 55"/>
                  <a:gd name="T13" fmla="*/ 26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8">
                    <a:moveTo>
                      <a:pt x="8" y="14"/>
                    </a:moveTo>
                    <a:cubicBezTo>
                      <a:pt x="5" y="11"/>
                      <a:pt x="0" y="0"/>
                      <a:pt x="9" y="1"/>
                    </a:cubicBezTo>
                    <a:cubicBezTo>
                      <a:pt x="14" y="2"/>
                      <a:pt x="18" y="8"/>
                      <a:pt x="22" y="10"/>
                    </a:cubicBezTo>
                    <a:cubicBezTo>
                      <a:pt x="32" y="17"/>
                      <a:pt x="44" y="17"/>
                      <a:pt x="55" y="14"/>
                    </a:cubicBezTo>
                    <a:cubicBezTo>
                      <a:pt x="46" y="15"/>
                      <a:pt x="38" y="18"/>
                      <a:pt x="29" y="17"/>
                    </a:cubicBezTo>
                    <a:cubicBezTo>
                      <a:pt x="24" y="17"/>
                      <a:pt x="19" y="14"/>
                      <a:pt x="15" y="12"/>
                    </a:cubicBezTo>
                    <a:cubicBezTo>
                      <a:pt x="13" y="11"/>
                      <a:pt x="4" y="9"/>
                      <a:pt x="8" y="1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7" name="Freeform 41">
                <a:extLst>
                  <a:ext uri="{FF2B5EF4-FFF2-40B4-BE49-F238E27FC236}">
                    <a16:creationId xmlns:a16="http://schemas.microsoft.com/office/drawing/2014/main" id="{4855BC79-D36B-4389-9A66-ABE8FE27E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909"/>
                <a:ext cx="192" cy="80"/>
              </a:xfrm>
              <a:custGeom>
                <a:avLst/>
                <a:gdLst>
                  <a:gd name="T0" fmla="*/ 0 w 77"/>
                  <a:gd name="T1" fmla="*/ 568 h 30"/>
                  <a:gd name="T2" fmla="*/ 571 w 77"/>
                  <a:gd name="T3" fmla="*/ 171 h 30"/>
                  <a:gd name="T4" fmla="*/ 870 w 77"/>
                  <a:gd name="T5" fmla="*/ 136 h 30"/>
                  <a:gd name="T6" fmla="*/ 1025 w 77"/>
                  <a:gd name="T7" fmla="*/ 93 h 30"/>
                  <a:gd name="T8" fmla="*/ 1194 w 77"/>
                  <a:gd name="T9" fmla="*/ 0 h 30"/>
                  <a:gd name="T10" fmla="*/ 696 w 77"/>
                  <a:gd name="T11" fmla="*/ 320 h 30"/>
                  <a:gd name="T12" fmla="*/ 374 w 77"/>
                  <a:gd name="T13" fmla="*/ 419 h 30"/>
                  <a:gd name="T14" fmla="*/ 92 w 77"/>
                  <a:gd name="T15" fmla="*/ 533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7" h="30">
                    <a:moveTo>
                      <a:pt x="0" y="30"/>
                    </a:moveTo>
                    <a:cubicBezTo>
                      <a:pt x="11" y="23"/>
                      <a:pt x="23" y="12"/>
                      <a:pt x="37" y="9"/>
                    </a:cubicBezTo>
                    <a:cubicBezTo>
                      <a:pt x="43" y="8"/>
                      <a:pt x="49" y="8"/>
                      <a:pt x="56" y="7"/>
                    </a:cubicBezTo>
                    <a:cubicBezTo>
                      <a:pt x="59" y="7"/>
                      <a:pt x="63" y="6"/>
                      <a:pt x="66" y="5"/>
                    </a:cubicBezTo>
                    <a:cubicBezTo>
                      <a:pt x="70" y="4"/>
                      <a:pt x="74" y="1"/>
                      <a:pt x="77" y="0"/>
                    </a:cubicBezTo>
                    <a:cubicBezTo>
                      <a:pt x="65" y="4"/>
                      <a:pt x="58" y="16"/>
                      <a:pt x="45" y="17"/>
                    </a:cubicBezTo>
                    <a:cubicBezTo>
                      <a:pt x="37" y="18"/>
                      <a:pt x="31" y="19"/>
                      <a:pt x="24" y="22"/>
                    </a:cubicBezTo>
                    <a:cubicBezTo>
                      <a:pt x="18" y="24"/>
                      <a:pt x="11" y="24"/>
                      <a:pt x="6" y="28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8" name="Freeform 42">
                <a:extLst>
                  <a:ext uri="{FF2B5EF4-FFF2-40B4-BE49-F238E27FC236}">
                    <a16:creationId xmlns:a16="http://schemas.microsoft.com/office/drawing/2014/main" id="{BFD22873-4D0C-4F16-8CED-4D867A117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973"/>
                <a:ext cx="283" cy="96"/>
              </a:xfrm>
              <a:custGeom>
                <a:avLst/>
                <a:gdLst>
                  <a:gd name="T0" fmla="*/ 959 w 113"/>
                  <a:gd name="T1" fmla="*/ 136 h 36"/>
                  <a:gd name="T2" fmla="*/ 1380 w 113"/>
                  <a:gd name="T3" fmla="*/ 21 h 36"/>
                  <a:gd name="T4" fmla="*/ 1600 w 113"/>
                  <a:gd name="T5" fmla="*/ 56 h 36"/>
                  <a:gd name="T6" fmla="*/ 1776 w 113"/>
                  <a:gd name="T7" fmla="*/ 21 h 36"/>
                  <a:gd name="T8" fmla="*/ 1588 w 113"/>
                  <a:gd name="T9" fmla="*/ 205 h 36"/>
                  <a:gd name="T10" fmla="*/ 1380 w 113"/>
                  <a:gd name="T11" fmla="*/ 192 h 36"/>
                  <a:gd name="T12" fmla="*/ 1084 w 113"/>
                  <a:gd name="T13" fmla="*/ 171 h 36"/>
                  <a:gd name="T14" fmla="*/ 959 w 113"/>
                  <a:gd name="T15" fmla="*/ 376 h 36"/>
                  <a:gd name="T16" fmla="*/ 741 w 113"/>
                  <a:gd name="T17" fmla="*/ 477 h 36"/>
                  <a:gd name="T18" fmla="*/ 626 w 113"/>
                  <a:gd name="T19" fmla="*/ 589 h 36"/>
                  <a:gd name="T20" fmla="*/ 846 w 113"/>
                  <a:gd name="T21" fmla="*/ 589 h 36"/>
                  <a:gd name="T22" fmla="*/ 659 w 113"/>
                  <a:gd name="T23" fmla="*/ 627 h 36"/>
                  <a:gd name="T24" fmla="*/ 363 w 113"/>
                  <a:gd name="T25" fmla="*/ 683 h 36"/>
                  <a:gd name="T26" fmla="*/ 63 w 113"/>
                  <a:gd name="T27" fmla="*/ 547 h 36"/>
                  <a:gd name="T28" fmla="*/ 741 w 113"/>
                  <a:gd name="T29" fmla="*/ 320 h 36"/>
                  <a:gd name="T30" fmla="*/ 867 w 113"/>
                  <a:gd name="T31" fmla="*/ 264 h 36"/>
                  <a:gd name="T32" fmla="*/ 929 w 113"/>
                  <a:gd name="T33" fmla="*/ 192 h 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3" h="36">
                    <a:moveTo>
                      <a:pt x="61" y="7"/>
                    </a:moveTo>
                    <a:cubicBezTo>
                      <a:pt x="67" y="0"/>
                      <a:pt x="79" y="0"/>
                      <a:pt x="88" y="1"/>
                    </a:cubicBezTo>
                    <a:cubicBezTo>
                      <a:pt x="92" y="1"/>
                      <a:pt x="97" y="2"/>
                      <a:pt x="102" y="3"/>
                    </a:cubicBezTo>
                    <a:cubicBezTo>
                      <a:pt x="106" y="3"/>
                      <a:pt x="109" y="2"/>
                      <a:pt x="113" y="1"/>
                    </a:cubicBezTo>
                    <a:cubicBezTo>
                      <a:pt x="110" y="6"/>
                      <a:pt x="107" y="9"/>
                      <a:pt x="101" y="11"/>
                    </a:cubicBezTo>
                    <a:cubicBezTo>
                      <a:pt x="97" y="12"/>
                      <a:pt x="93" y="11"/>
                      <a:pt x="88" y="10"/>
                    </a:cubicBezTo>
                    <a:cubicBezTo>
                      <a:pt x="83" y="8"/>
                      <a:pt x="74" y="6"/>
                      <a:pt x="69" y="9"/>
                    </a:cubicBezTo>
                    <a:cubicBezTo>
                      <a:pt x="65" y="11"/>
                      <a:pt x="64" y="16"/>
                      <a:pt x="61" y="20"/>
                    </a:cubicBezTo>
                    <a:cubicBezTo>
                      <a:pt x="58" y="24"/>
                      <a:pt x="52" y="24"/>
                      <a:pt x="47" y="25"/>
                    </a:cubicBezTo>
                    <a:cubicBezTo>
                      <a:pt x="44" y="25"/>
                      <a:pt x="34" y="27"/>
                      <a:pt x="40" y="31"/>
                    </a:cubicBezTo>
                    <a:cubicBezTo>
                      <a:pt x="43" y="33"/>
                      <a:pt x="50" y="30"/>
                      <a:pt x="54" y="31"/>
                    </a:cubicBezTo>
                    <a:cubicBezTo>
                      <a:pt x="50" y="32"/>
                      <a:pt x="46" y="32"/>
                      <a:pt x="42" y="33"/>
                    </a:cubicBezTo>
                    <a:cubicBezTo>
                      <a:pt x="35" y="34"/>
                      <a:pt x="29" y="35"/>
                      <a:pt x="23" y="36"/>
                    </a:cubicBezTo>
                    <a:cubicBezTo>
                      <a:pt x="17" y="36"/>
                      <a:pt x="6" y="36"/>
                      <a:pt x="4" y="29"/>
                    </a:cubicBezTo>
                    <a:cubicBezTo>
                      <a:pt x="0" y="17"/>
                      <a:pt x="41" y="21"/>
                      <a:pt x="47" y="17"/>
                    </a:cubicBezTo>
                    <a:cubicBezTo>
                      <a:pt x="55" y="14"/>
                      <a:pt x="55" y="14"/>
                      <a:pt x="55" y="14"/>
                    </a:cubicBezTo>
                    <a:cubicBezTo>
                      <a:pt x="59" y="10"/>
                      <a:pt x="59" y="10"/>
                      <a:pt x="59" y="1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9" name="Freeform 43">
                <a:extLst>
                  <a:ext uri="{FF2B5EF4-FFF2-40B4-BE49-F238E27FC236}">
                    <a16:creationId xmlns:a16="http://schemas.microsoft.com/office/drawing/2014/main" id="{D3DE60FF-64CC-46E1-BD9C-4DBAAC3D3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987"/>
                <a:ext cx="217" cy="144"/>
              </a:xfrm>
              <a:custGeom>
                <a:avLst/>
                <a:gdLst>
                  <a:gd name="T0" fmla="*/ 187 w 87"/>
                  <a:gd name="T1" fmla="*/ 797 h 54"/>
                  <a:gd name="T2" fmla="*/ 604 w 87"/>
                  <a:gd name="T3" fmla="*/ 648 h 54"/>
                  <a:gd name="T4" fmla="*/ 1120 w 87"/>
                  <a:gd name="T5" fmla="*/ 320 h 54"/>
                  <a:gd name="T6" fmla="*/ 1349 w 87"/>
                  <a:gd name="T7" fmla="*/ 77 h 54"/>
                  <a:gd name="T8" fmla="*/ 1195 w 87"/>
                  <a:gd name="T9" fmla="*/ 320 h 54"/>
                  <a:gd name="T10" fmla="*/ 666 w 87"/>
                  <a:gd name="T11" fmla="*/ 797 h 54"/>
                  <a:gd name="T12" fmla="*/ 0 w 87"/>
                  <a:gd name="T13" fmla="*/ 1003 h 54"/>
                  <a:gd name="T14" fmla="*/ 75 w 87"/>
                  <a:gd name="T15" fmla="*/ 79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7" h="54">
                    <a:moveTo>
                      <a:pt x="12" y="42"/>
                    </a:moveTo>
                    <a:cubicBezTo>
                      <a:pt x="24" y="40"/>
                      <a:pt x="27" y="37"/>
                      <a:pt x="39" y="34"/>
                    </a:cubicBezTo>
                    <a:cubicBezTo>
                      <a:pt x="52" y="30"/>
                      <a:pt x="64" y="25"/>
                      <a:pt x="72" y="17"/>
                    </a:cubicBezTo>
                    <a:cubicBezTo>
                      <a:pt x="79" y="8"/>
                      <a:pt x="79" y="0"/>
                      <a:pt x="87" y="4"/>
                    </a:cubicBezTo>
                    <a:cubicBezTo>
                      <a:pt x="82" y="8"/>
                      <a:pt x="83" y="8"/>
                      <a:pt x="77" y="17"/>
                    </a:cubicBezTo>
                    <a:cubicBezTo>
                      <a:pt x="71" y="26"/>
                      <a:pt x="60" y="36"/>
                      <a:pt x="43" y="42"/>
                    </a:cubicBezTo>
                    <a:cubicBezTo>
                      <a:pt x="26" y="47"/>
                      <a:pt x="7" y="54"/>
                      <a:pt x="0" y="53"/>
                    </a:cubicBezTo>
                    <a:cubicBezTo>
                      <a:pt x="0" y="53"/>
                      <a:pt x="5" y="45"/>
                      <a:pt x="5" y="4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0" name="Freeform 44">
                <a:extLst>
                  <a:ext uri="{FF2B5EF4-FFF2-40B4-BE49-F238E27FC236}">
                    <a16:creationId xmlns:a16="http://schemas.microsoft.com/office/drawing/2014/main" id="{9811D260-32A3-4A25-BEF3-E9EC65321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123"/>
                <a:ext cx="60" cy="378"/>
              </a:xfrm>
              <a:custGeom>
                <a:avLst/>
                <a:gdLst>
                  <a:gd name="T0" fmla="*/ 238 w 24"/>
                  <a:gd name="T1" fmla="*/ 977 h 142"/>
                  <a:gd name="T2" fmla="*/ 83 w 24"/>
                  <a:gd name="T3" fmla="*/ 1885 h 142"/>
                  <a:gd name="T4" fmla="*/ 145 w 24"/>
                  <a:gd name="T5" fmla="*/ 2247 h 142"/>
                  <a:gd name="T6" fmla="*/ 220 w 24"/>
                  <a:gd name="T7" fmla="*/ 2452 h 142"/>
                  <a:gd name="T8" fmla="*/ 250 w 24"/>
                  <a:gd name="T9" fmla="*/ 2566 h 142"/>
                  <a:gd name="T10" fmla="*/ 270 w 24"/>
                  <a:gd name="T11" fmla="*/ 2678 h 142"/>
                  <a:gd name="T12" fmla="*/ 238 w 24"/>
                  <a:gd name="T13" fmla="*/ 2417 h 142"/>
                  <a:gd name="T14" fmla="*/ 158 w 24"/>
                  <a:gd name="T15" fmla="*/ 2132 h 142"/>
                  <a:gd name="T16" fmla="*/ 250 w 24"/>
                  <a:gd name="T17" fmla="*/ 1701 h 142"/>
                  <a:gd name="T18" fmla="*/ 375 w 24"/>
                  <a:gd name="T19" fmla="*/ 1318 h 142"/>
                  <a:gd name="T20" fmla="*/ 375 w 24"/>
                  <a:gd name="T21" fmla="*/ 1169 h 142"/>
                  <a:gd name="T22" fmla="*/ 283 w 24"/>
                  <a:gd name="T23" fmla="*/ 644 h 142"/>
                  <a:gd name="T24" fmla="*/ 83 w 24"/>
                  <a:gd name="T25" fmla="*/ 93 h 142"/>
                  <a:gd name="T26" fmla="*/ 0 w 24"/>
                  <a:gd name="T27" fmla="*/ 0 h 14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142">
                    <a:moveTo>
                      <a:pt x="15" y="52"/>
                    </a:moveTo>
                    <a:cubicBezTo>
                      <a:pt x="20" y="69"/>
                      <a:pt x="6" y="84"/>
                      <a:pt x="5" y="100"/>
                    </a:cubicBezTo>
                    <a:cubicBezTo>
                      <a:pt x="4" y="107"/>
                      <a:pt x="6" y="113"/>
                      <a:pt x="9" y="119"/>
                    </a:cubicBezTo>
                    <a:cubicBezTo>
                      <a:pt x="11" y="122"/>
                      <a:pt x="12" y="126"/>
                      <a:pt x="14" y="130"/>
                    </a:cubicBezTo>
                    <a:cubicBezTo>
                      <a:pt x="15" y="132"/>
                      <a:pt x="16" y="134"/>
                      <a:pt x="16" y="136"/>
                    </a:cubicBezTo>
                    <a:cubicBezTo>
                      <a:pt x="17" y="138"/>
                      <a:pt x="17" y="140"/>
                      <a:pt x="17" y="142"/>
                    </a:cubicBezTo>
                    <a:cubicBezTo>
                      <a:pt x="17" y="137"/>
                      <a:pt x="16" y="132"/>
                      <a:pt x="15" y="128"/>
                    </a:cubicBezTo>
                    <a:cubicBezTo>
                      <a:pt x="14" y="123"/>
                      <a:pt x="11" y="118"/>
                      <a:pt x="10" y="113"/>
                    </a:cubicBezTo>
                    <a:cubicBezTo>
                      <a:pt x="9" y="106"/>
                      <a:pt x="11" y="96"/>
                      <a:pt x="16" y="90"/>
                    </a:cubicBezTo>
                    <a:cubicBezTo>
                      <a:pt x="20" y="86"/>
                      <a:pt x="22" y="76"/>
                      <a:pt x="24" y="70"/>
                    </a:cubicBezTo>
                    <a:cubicBezTo>
                      <a:pt x="24" y="67"/>
                      <a:pt x="23" y="64"/>
                      <a:pt x="24" y="62"/>
                    </a:cubicBezTo>
                    <a:cubicBezTo>
                      <a:pt x="24" y="59"/>
                      <a:pt x="24" y="43"/>
                      <a:pt x="18" y="34"/>
                    </a:cubicBezTo>
                    <a:cubicBezTo>
                      <a:pt x="14" y="28"/>
                      <a:pt x="8" y="8"/>
                      <a:pt x="5" y="5"/>
                    </a:cubicBezTo>
                    <a:cubicBezTo>
                      <a:pt x="4" y="3"/>
                      <a:pt x="1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1" name="Freeform 45">
                <a:extLst>
                  <a:ext uri="{FF2B5EF4-FFF2-40B4-BE49-F238E27FC236}">
                    <a16:creationId xmlns:a16="http://schemas.microsoft.com/office/drawing/2014/main" id="{94E40EB7-BB4B-4EE0-A95E-D8D7A445D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2152"/>
                <a:ext cx="78" cy="171"/>
              </a:xfrm>
              <a:custGeom>
                <a:avLst/>
                <a:gdLst>
                  <a:gd name="T0" fmla="*/ 96 w 31"/>
                  <a:gd name="T1" fmla="*/ 192 h 64"/>
                  <a:gd name="T2" fmla="*/ 209 w 31"/>
                  <a:gd name="T3" fmla="*/ 743 h 64"/>
                  <a:gd name="T4" fmla="*/ 176 w 31"/>
                  <a:gd name="T5" fmla="*/ 970 h 64"/>
                  <a:gd name="T6" fmla="*/ 159 w 31"/>
                  <a:gd name="T7" fmla="*/ 1165 h 64"/>
                  <a:gd name="T8" fmla="*/ 317 w 31"/>
                  <a:gd name="T9" fmla="*/ 1085 h 64"/>
                  <a:gd name="T10" fmla="*/ 443 w 31"/>
                  <a:gd name="T11" fmla="*/ 799 h 64"/>
                  <a:gd name="T12" fmla="*/ 380 w 31"/>
                  <a:gd name="T13" fmla="*/ 192 h 64"/>
                  <a:gd name="T14" fmla="*/ 380 w 31"/>
                  <a:gd name="T15" fmla="*/ 615 h 64"/>
                  <a:gd name="T16" fmla="*/ 284 w 31"/>
                  <a:gd name="T17" fmla="*/ 534 h 64"/>
                  <a:gd name="T18" fmla="*/ 176 w 31"/>
                  <a:gd name="T19" fmla="*/ 115 h 64"/>
                  <a:gd name="T20" fmla="*/ 0 w 31"/>
                  <a:gd name="T21" fmla="*/ 0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1" h="64">
                    <a:moveTo>
                      <a:pt x="6" y="10"/>
                    </a:moveTo>
                    <a:cubicBezTo>
                      <a:pt x="11" y="17"/>
                      <a:pt x="14" y="29"/>
                      <a:pt x="13" y="39"/>
                    </a:cubicBezTo>
                    <a:cubicBezTo>
                      <a:pt x="13" y="43"/>
                      <a:pt x="12" y="47"/>
                      <a:pt x="11" y="51"/>
                    </a:cubicBezTo>
                    <a:cubicBezTo>
                      <a:pt x="11" y="53"/>
                      <a:pt x="8" y="59"/>
                      <a:pt x="10" y="61"/>
                    </a:cubicBezTo>
                    <a:cubicBezTo>
                      <a:pt x="12" y="64"/>
                      <a:pt x="18" y="59"/>
                      <a:pt x="20" y="57"/>
                    </a:cubicBezTo>
                    <a:cubicBezTo>
                      <a:pt x="24" y="53"/>
                      <a:pt x="26" y="48"/>
                      <a:pt x="28" y="42"/>
                    </a:cubicBezTo>
                    <a:cubicBezTo>
                      <a:pt x="31" y="31"/>
                      <a:pt x="27" y="20"/>
                      <a:pt x="24" y="10"/>
                    </a:cubicBezTo>
                    <a:cubicBezTo>
                      <a:pt x="23" y="17"/>
                      <a:pt x="26" y="25"/>
                      <a:pt x="24" y="32"/>
                    </a:cubicBezTo>
                    <a:cubicBezTo>
                      <a:pt x="22" y="42"/>
                      <a:pt x="18" y="32"/>
                      <a:pt x="18" y="28"/>
                    </a:cubicBezTo>
                    <a:cubicBezTo>
                      <a:pt x="17" y="20"/>
                      <a:pt x="17" y="11"/>
                      <a:pt x="11" y="6"/>
                    </a:cubicBezTo>
                    <a:cubicBezTo>
                      <a:pt x="9" y="3"/>
                      <a:pt x="1" y="3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2" name="Freeform 46">
                <a:extLst>
                  <a:ext uri="{FF2B5EF4-FFF2-40B4-BE49-F238E27FC236}">
                    <a16:creationId xmlns:a16="http://schemas.microsoft.com/office/drawing/2014/main" id="{99160946-E04B-4FE3-905A-C4F11A536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01"/>
                <a:ext cx="140" cy="283"/>
              </a:xfrm>
              <a:custGeom>
                <a:avLst/>
                <a:gdLst>
                  <a:gd name="T0" fmla="*/ 800 w 56"/>
                  <a:gd name="T1" fmla="*/ 35 h 106"/>
                  <a:gd name="T2" fmla="*/ 625 w 56"/>
                  <a:gd name="T3" fmla="*/ 342 h 106"/>
                  <a:gd name="T4" fmla="*/ 345 w 56"/>
                  <a:gd name="T5" fmla="*/ 534 h 106"/>
                  <a:gd name="T6" fmla="*/ 113 w 56"/>
                  <a:gd name="T7" fmla="*/ 742 h 106"/>
                  <a:gd name="T8" fmla="*/ 33 w 56"/>
                  <a:gd name="T9" fmla="*/ 876 h 106"/>
                  <a:gd name="T10" fmla="*/ 33 w 56"/>
                  <a:gd name="T11" fmla="*/ 1161 h 106"/>
                  <a:gd name="T12" fmla="*/ 188 w 56"/>
                  <a:gd name="T13" fmla="*/ 798 h 106"/>
                  <a:gd name="T14" fmla="*/ 425 w 56"/>
                  <a:gd name="T15" fmla="*/ 892 h 106"/>
                  <a:gd name="T16" fmla="*/ 345 w 56"/>
                  <a:gd name="T17" fmla="*/ 1426 h 106"/>
                  <a:gd name="T18" fmla="*/ 158 w 56"/>
                  <a:gd name="T19" fmla="*/ 2018 h 106"/>
                  <a:gd name="T20" fmla="*/ 250 w 56"/>
                  <a:gd name="T21" fmla="*/ 1845 h 106"/>
                  <a:gd name="T22" fmla="*/ 408 w 56"/>
                  <a:gd name="T23" fmla="*/ 1540 h 106"/>
                  <a:gd name="T24" fmla="*/ 595 w 56"/>
                  <a:gd name="T25" fmla="*/ 969 h 106"/>
                  <a:gd name="T26" fmla="*/ 800 w 56"/>
                  <a:gd name="T27" fmla="*/ 457 h 106"/>
                  <a:gd name="T28" fmla="*/ 863 w 56"/>
                  <a:gd name="T29" fmla="*/ 248 h 106"/>
                  <a:gd name="T30" fmla="*/ 875 w 56"/>
                  <a:gd name="T31" fmla="*/ 0 h 10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6" h="106">
                    <a:moveTo>
                      <a:pt x="51" y="2"/>
                    </a:moveTo>
                    <a:cubicBezTo>
                      <a:pt x="50" y="8"/>
                      <a:pt x="43" y="14"/>
                      <a:pt x="40" y="18"/>
                    </a:cubicBezTo>
                    <a:cubicBezTo>
                      <a:pt x="35" y="23"/>
                      <a:pt x="28" y="25"/>
                      <a:pt x="22" y="28"/>
                    </a:cubicBezTo>
                    <a:cubicBezTo>
                      <a:pt x="16" y="31"/>
                      <a:pt x="12" y="34"/>
                      <a:pt x="7" y="39"/>
                    </a:cubicBezTo>
                    <a:cubicBezTo>
                      <a:pt x="5" y="41"/>
                      <a:pt x="3" y="43"/>
                      <a:pt x="2" y="46"/>
                    </a:cubicBezTo>
                    <a:cubicBezTo>
                      <a:pt x="0" y="51"/>
                      <a:pt x="3" y="56"/>
                      <a:pt x="2" y="61"/>
                    </a:cubicBezTo>
                    <a:cubicBezTo>
                      <a:pt x="2" y="53"/>
                      <a:pt x="6" y="47"/>
                      <a:pt x="12" y="42"/>
                    </a:cubicBezTo>
                    <a:cubicBezTo>
                      <a:pt x="18" y="38"/>
                      <a:pt x="26" y="38"/>
                      <a:pt x="27" y="47"/>
                    </a:cubicBezTo>
                    <a:cubicBezTo>
                      <a:pt x="29" y="56"/>
                      <a:pt x="26" y="66"/>
                      <a:pt x="22" y="75"/>
                    </a:cubicBezTo>
                    <a:cubicBezTo>
                      <a:pt x="18" y="84"/>
                      <a:pt x="10" y="95"/>
                      <a:pt x="10" y="106"/>
                    </a:cubicBezTo>
                    <a:cubicBezTo>
                      <a:pt x="12" y="103"/>
                      <a:pt x="14" y="100"/>
                      <a:pt x="16" y="97"/>
                    </a:cubicBezTo>
                    <a:cubicBezTo>
                      <a:pt x="19" y="92"/>
                      <a:pt x="24" y="87"/>
                      <a:pt x="26" y="81"/>
                    </a:cubicBezTo>
                    <a:cubicBezTo>
                      <a:pt x="31" y="71"/>
                      <a:pt x="33" y="60"/>
                      <a:pt x="38" y="51"/>
                    </a:cubicBezTo>
                    <a:cubicBezTo>
                      <a:pt x="43" y="42"/>
                      <a:pt x="48" y="34"/>
                      <a:pt x="51" y="24"/>
                    </a:cubicBezTo>
                    <a:cubicBezTo>
                      <a:pt x="53" y="21"/>
                      <a:pt x="55" y="17"/>
                      <a:pt x="55" y="13"/>
                    </a:cubicBezTo>
                    <a:cubicBezTo>
                      <a:pt x="56" y="9"/>
                      <a:pt x="54" y="4"/>
                      <a:pt x="56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3" name="Freeform 47">
                <a:extLst>
                  <a:ext uri="{FF2B5EF4-FFF2-40B4-BE49-F238E27FC236}">
                    <a16:creationId xmlns:a16="http://schemas.microsoft.com/office/drawing/2014/main" id="{D6DF11C6-723B-470B-9834-E6C722F44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381"/>
                <a:ext cx="50" cy="227"/>
              </a:xfrm>
              <a:custGeom>
                <a:avLst/>
                <a:gdLst>
                  <a:gd name="T0" fmla="*/ 300 w 20"/>
                  <a:gd name="T1" fmla="*/ 0 h 85"/>
                  <a:gd name="T2" fmla="*/ 63 w 20"/>
                  <a:gd name="T3" fmla="*/ 171 h 85"/>
                  <a:gd name="T4" fmla="*/ 83 w 20"/>
                  <a:gd name="T5" fmla="*/ 705 h 85"/>
                  <a:gd name="T6" fmla="*/ 175 w 20"/>
                  <a:gd name="T7" fmla="*/ 1199 h 85"/>
                  <a:gd name="T8" fmla="*/ 220 w 20"/>
                  <a:gd name="T9" fmla="*/ 1618 h 85"/>
                  <a:gd name="T10" fmla="*/ 250 w 20"/>
                  <a:gd name="T11" fmla="*/ 1242 h 85"/>
                  <a:gd name="T12" fmla="*/ 220 w 20"/>
                  <a:gd name="T13" fmla="*/ 721 h 85"/>
                  <a:gd name="T14" fmla="*/ 188 w 20"/>
                  <a:gd name="T15" fmla="*/ 307 h 85"/>
                  <a:gd name="T16" fmla="*/ 313 w 20"/>
                  <a:gd name="T17" fmla="*/ 21 h 8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" h="85">
                    <a:moveTo>
                      <a:pt x="19" y="0"/>
                    </a:moveTo>
                    <a:cubicBezTo>
                      <a:pt x="12" y="1"/>
                      <a:pt x="7" y="1"/>
                      <a:pt x="4" y="9"/>
                    </a:cubicBezTo>
                    <a:cubicBezTo>
                      <a:pt x="0" y="18"/>
                      <a:pt x="3" y="28"/>
                      <a:pt x="5" y="37"/>
                    </a:cubicBezTo>
                    <a:cubicBezTo>
                      <a:pt x="7" y="46"/>
                      <a:pt x="9" y="54"/>
                      <a:pt x="11" y="63"/>
                    </a:cubicBezTo>
                    <a:cubicBezTo>
                      <a:pt x="13" y="70"/>
                      <a:pt x="15" y="78"/>
                      <a:pt x="14" y="85"/>
                    </a:cubicBezTo>
                    <a:cubicBezTo>
                      <a:pt x="17" y="81"/>
                      <a:pt x="16" y="71"/>
                      <a:pt x="16" y="65"/>
                    </a:cubicBezTo>
                    <a:cubicBezTo>
                      <a:pt x="16" y="56"/>
                      <a:pt x="15" y="47"/>
                      <a:pt x="14" y="38"/>
                    </a:cubicBezTo>
                    <a:cubicBezTo>
                      <a:pt x="12" y="31"/>
                      <a:pt x="11" y="23"/>
                      <a:pt x="12" y="16"/>
                    </a:cubicBezTo>
                    <a:cubicBezTo>
                      <a:pt x="12" y="11"/>
                      <a:pt x="16" y="4"/>
                      <a:pt x="20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4" name="Freeform 48">
                <a:extLst>
                  <a:ext uri="{FF2B5EF4-FFF2-40B4-BE49-F238E27FC236}">
                    <a16:creationId xmlns:a16="http://schemas.microsoft.com/office/drawing/2014/main" id="{D34DA044-B83E-4347-A423-07CEA840E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272"/>
                <a:ext cx="110" cy="117"/>
              </a:xfrm>
              <a:custGeom>
                <a:avLst/>
                <a:gdLst>
                  <a:gd name="T0" fmla="*/ 50 w 44"/>
                  <a:gd name="T1" fmla="*/ 827 h 44"/>
                  <a:gd name="T2" fmla="*/ 63 w 44"/>
                  <a:gd name="T3" fmla="*/ 396 h 44"/>
                  <a:gd name="T4" fmla="*/ 345 w 44"/>
                  <a:gd name="T5" fmla="*/ 93 h 44"/>
                  <a:gd name="T6" fmla="*/ 688 w 44"/>
                  <a:gd name="T7" fmla="*/ 580 h 44"/>
                  <a:gd name="T8" fmla="*/ 500 w 44"/>
                  <a:gd name="T9" fmla="*/ 431 h 44"/>
                  <a:gd name="T10" fmla="*/ 250 w 44"/>
                  <a:gd name="T11" fmla="*/ 319 h 44"/>
                  <a:gd name="T12" fmla="*/ 113 w 44"/>
                  <a:gd name="T13" fmla="*/ 524 h 44"/>
                  <a:gd name="T14" fmla="*/ 50 w 44"/>
                  <a:gd name="T15" fmla="*/ 792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4">
                    <a:moveTo>
                      <a:pt x="3" y="44"/>
                    </a:moveTo>
                    <a:cubicBezTo>
                      <a:pt x="5" y="37"/>
                      <a:pt x="0" y="29"/>
                      <a:pt x="4" y="21"/>
                    </a:cubicBezTo>
                    <a:cubicBezTo>
                      <a:pt x="7" y="13"/>
                      <a:pt x="14" y="8"/>
                      <a:pt x="22" y="5"/>
                    </a:cubicBezTo>
                    <a:cubicBezTo>
                      <a:pt x="35" y="0"/>
                      <a:pt x="33" y="29"/>
                      <a:pt x="44" y="31"/>
                    </a:cubicBezTo>
                    <a:cubicBezTo>
                      <a:pt x="39" y="31"/>
                      <a:pt x="34" y="27"/>
                      <a:pt x="32" y="23"/>
                    </a:cubicBezTo>
                    <a:cubicBezTo>
                      <a:pt x="28" y="16"/>
                      <a:pt x="24" y="13"/>
                      <a:pt x="16" y="17"/>
                    </a:cubicBezTo>
                    <a:cubicBezTo>
                      <a:pt x="11" y="19"/>
                      <a:pt x="10" y="23"/>
                      <a:pt x="7" y="28"/>
                    </a:cubicBezTo>
                    <a:cubicBezTo>
                      <a:pt x="5" y="33"/>
                      <a:pt x="3" y="36"/>
                      <a:pt x="3" y="4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5" name="Freeform 49">
                <a:extLst>
                  <a:ext uri="{FF2B5EF4-FFF2-40B4-BE49-F238E27FC236}">
                    <a16:creationId xmlns:a16="http://schemas.microsoft.com/office/drawing/2014/main" id="{B4AC2183-2576-4065-8754-0247FE6F9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2235"/>
                <a:ext cx="60" cy="120"/>
              </a:xfrm>
              <a:custGeom>
                <a:avLst/>
                <a:gdLst>
                  <a:gd name="T0" fmla="*/ 50 w 24"/>
                  <a:gd name="T1" fmla="*/ 77 h 45"/>
                  <a:gd name="T2" fmla="*/ 283 w 24"/>
                  <a:gd name="T3" fmla="*/ 435 h 45"/>
                  <a:gd name="T4" fmla="*/ 145 w 24"/>
                  <a:gd name="T5" fmla="*/ 853 h 45"/>
                  <a:gd name="T6" fmla="*/ 333 w 24"/>
                  <a:gd name="T7" fmla="*/ 605 h 45"/>
                  <a:gd name="T8" fmla="*/ 333 w 24"/>
                  <a:gd name="T9" fmla="*/ 227 h 45"/>
                  <a:gd name="T10" fmla="*/ 175 w 24"/>
                  <a:gd name="T11" fmla="*/ 21 h 45"/>
                  <a:gd name="T12" fmla="*/ 0 w 24"/>
                  <a:gd name="T13" fmla="*/ 3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5">
                    <a:moveTo>
                      <a:pt x="3" y="4"/>
                    </a:moveTo>
                    <a:cubicBezTo>
                      <a:pt x="15" y="2"/>
                      <a:pt x="17" y="14"/>
                      <a:pt x="18" y="23"/>
                    </a:cubicBezTo>
                    <a:cubicBezTo>
                      <a:pt x="18" y="32"/>
                      <a:pt x="17" y="39"/>
                      <a:pt x="9" y="45"/>
                    </a:cubicBezTo>
                    <a:cubicBezTo>
                      <a:pt x="14" y="40"/>
                      <a:pt x="19" y="38"/>
                      <a:pt x="21" y="32"/>
                    </a:cubicBezTo>
                    <a:cubicBezTo>
                      <a:pt x="24" y="26"/>
                      <a:pt x="24" y="18"/>
                      <a:pt x="21" y="12"/>
                    </a:cubicBezTo>
                    <a:cubicBezTo>
                      <a:pt x="19" y="8"/>
                      <a:pt x="16" y="2"/>
                      <a:pt x="11" y="1"/>
                    </a:cubicBezTo>
                    <a:cubicBezTo>
                      <a:pt x="7" y="0"/>
                      <a:pt x="4" y="3"/>
                      <a:pt x="0" y="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6" name="Freeform 50">
                <a:extLst>
                  <a:ext uri="{FF2B5EF4-FFF2-40B4-BE49-F238E27FC236}">
                    <a16:creationId xmlns:a16="http://schemas.microsoft.com/office/drawing/2014/main" id="{B10DEA31-C058-49C0-89E9-75847AA9F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3" y="2608"/>
                <a:ext cx="145" cy="141"/>
              </a:xfrm>
              <a:custGeom>
                <a:avLst/>
                <a:gdLst>
                  <a:gd name="T0" fmla="*/ 20 w 58"/>
                  <a:gd name="T1" fmla="*/ 942 h 53"/>
                  <a:gd name="T2" fmla="*/ 125 w 58"/>
                  <a:gd name="T3" fmla="*/ 737 h 53"/>
                  <a:gd name="T4" fmla="*/ 175 w 58"/>
                  <a:gd name="T5" fmla="*/ 524 h 53"/>
                  <a:gd name="T6" fmla="*/ 313 w 58"/>
                  <a:gd name="T7" fmla="*/ 77 h 53"/>
                  <a:gd name="T8" fmla="*/ 458 w 58"/>
                  <a:gd name="T9" fmla="*/ 35 h 53"/>
                  <a:gd name="T10" fmla="*/ 583 w 58"/>
                  <a:gd name="T11" fmla="*/ 149 h 53"/>
                  <a:gd name="T12" fmla="*/ 908 w 58"/>
                  <a:gd name="T13" fmla="*/ 35 h 53"/>
                  <a:gd name="T14" fmla="*/ 720 w 58"/>
                  <a:gd name="T15" fmla="*/ 375 h 53"/>
                  <a:gd name="T16" fmla="*/ 408 w 58"/>
                  <a:gd name="T17" fmla="*/ 226 h 53"/>
                  <a:gd name="T18" fmla="*/ 238 w 58"/>
                  <a:gd name="T19" fmla="*/ 511 h 53"/>
                  <a:gd name="T20" fmla="*/ 208 w 58"/>
                  <a:gd name="T21" fmla="*/ 750 h 53"/>
                  <a:gd name="T22" fmla="*/ 0 w 58"/>
                  <a:gd name="T23" fmla="*/ 998 h 5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53">
                    <a:moveTo>
                      <a:pt x="1" y="50"/>
                    </a:moveTo>
                    <a:cubicBezTo>
                      <a:pt x="4" y="48"/>
                      <a:pt x="6" y="42"/>
                      <a:pt x="8" y="39"/>
                    </a:cubicBezTo>
                    <a:cubicBezTo>
                      <a:pt x="10" y="35"/>
                      <a:pt x="11" y="32"/>
                      <a:pt x="11" y="28"/>
                    </a:cubicBezTo>
                    <a:cubicBezTo>
                      <a:pt x="12" y="19"/>
                      <a:pt x="12" y="10"/>
                      <a:pt x="20" y="4"/>
                    </a:cubicBezTo>
                    <a:cubicBezTo>
                      <a:pt x="23" y="1"/>
                      <a:pt x="25" y="0"/>
                      <a:pt x="29" y="2"/>
                    </a:cubicBezTo>
                    <a:cubicBezTo>
                      <a:pt x="31" y="3"/>
                      <a:pt x="34" y="5"/>
                      <a:pt x="37" y="8"/>
                    </a:cubicBezTo>
                    <a:cubicBezTo>
                      <a:pt x="45" y="15"/>
                      <a:pt x="55" y="13"/>
                      <a:pt x="58" y="2"/>
                    </a:cubicBezTo>
                    <a:cubicBezTo>
                      <a:pt x="56" y="9"/>
                      <a:pt x="53" y="17"/>
                      <a:pt x="46" y="20"/>
                    </a:cubicBezTo>
                    <a:cubicBezTo>
                      <a:pt x="37" y="23"/>
                      <a:pt x="34" y="10"/>
                      <a:pt x="26" y="12"/>
                    </a:cubicBezTo>
                    <a:cubicBezTo>
                      <a:pt x="20" y="13"/>
                      <a:pt x="16" y="21"/>
                      <a:pt x="15" y="27"/>
                    </a:cubicBezTo>
                    <a:cubicBezTo>
                      <a:pt x="14" y="32"/>
                      <a:pt x="16" y="35"/>
                      <a:pt x="13" y="40"/>
                    </a:cubicBezTo>
                    <a:cubicBezTo>
                      <a:pt x="10" y="46"/>
                      <a:pt x="5" y="49"/>
                      <a:pt x="0" y="5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7" name="Freeform 51">
                <a:extLst>
                  <a:ext uri="{FF2B5EF4-FFF2-40B4-BE49-F238E27FC236}">
                    <a16:creationId xmlns:a16="http://schemas.microsoft.com/office/drawing/2014/main" id="{A8EECF73-CE4E-41DF-A6AB-178A59E8A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469"/>
                <a:ext cx="65" cy="171"/>
              </a:xfrm>
              <a:custGeom>
                <a:avLst/>
                <a:gdLst>
                  <a:gd name="T0" fmla="*/ 250 w 26"/>
                  <a:gd name="T1" fmla="*/ 0 h 64"/>
                  <a:gd name="T2" fmla="*/ 270 w 26"/>
                  <a:gd name="T3" fmla="*/ 379 h 64"/>
                  <a:gd name="T4" fmla="*/ 408 w 26"/>
                  <a:gd name="T5" fmla="*/ 615 h 64"/>
                  <a:gd name="T6" fmla="*/ 158 w 26"/>
                  <a:gd name="T7" fmla="*/ 743 h 64"/>
                  <a:gd name="T8" fmla="*/ 63 w 26"/>
                  <a:gd name="T9" fmla="*/ 1221 h 64"/>
                  <a:gd name="T10" fmla="*/ 113 w 26"/>
                  <a:gd name="T11" fmla="*/ 786 h 64"/>
                  <a:gd name="T12" fmla="*/ 0 w 26"/>
                  <a:gd name="T13" fmla="*/ 649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4">
                    <a:moveTo>
                      <a:pt x="16" y="0"/>
                    </a:moveTo>
                    <a:cubicBezTo>
                      <a:pt x="14" y="7"/>
                      <a:pt x="12" y="14"/>
                      <a:pt x="17" y="20"/>
                    </a:cubicBezTo>
                    <a:cubicBezTo>
                      <a:pt x="21" y="25"/>
                      <a:pt x="24" y="26"/>
                      <a:pt x="26" y="32"/>
                    </a:cubicBezTo>
                    <a:cubicBezTo>
                      <a:pt x="19" y="28"/>
                      <a:pt x="14" y="32"/>
                      <a:pt x="10" y="39"/>
                    </a:cubicBezTo>
                    <a:cubicBezTo>
                      <a:pt x="6" y="47"/>
                      <a:pt x="8" y="56"/>
                      <a:pt x="4" y="64"/>
                    </a:cubicBezTo>
                    <a:cubicBezTo>
                      <a:pt x="2" y="56"/>
                      <a:pt x="5" y="49"/>
                      <a:pt x="7" y="41"/>
                    </a:cubicBezTo>
                    <a:cubicBezTo>
                      <a:pt x="9" y="34"/>
                      <a:pt x="5" y="36"/>
                      <a:pt x="0" y="3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8" name="Freeform 52">
                <a:extLst>
                  <a:ext uri="{FF2B5EF4-FFF2-40B4-BE49-F238E27FC236}">
                    <a16:creationId xmlns:a16="http://schemas.microsoft.com/office/drawing/2014/main" id="{13DDE568-2FA7-441B-B889-8348212C5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741"/>
                <a:ext cx="138" cy="190"/>
              </a:xfrm>
              <a:custGeom>
                <a:avLst/>
                <a:gdLst>
                  <a:gd name="T0" fmla="*/ 20 w 55"/>
                  <a:gd name="T1" fmla="*/ 1359 h 71"/>
                  <a:gd name="T2" fmla="*/ 146 w 55"/>
                  <a:gd name="T3" fmla="*/ 653 h 71"/>
                  <a:gd name="T4" fmla="*/ 208 w 55"/>
                  <a:gd name="T5" fmla="*/ 629 h 71"/>
                  <a:gd name="T6" fmla="*/ 238 w 55"/>
                  <a:gd name="T7" fmla="*/ 744 h 71"/>
                  <a:gd name="T8" fmla="*/ 379 w 55"/>
                  <a:gd name="T9" fmla="*/ 859 h 71"/>
                  <a:gd name="T10" fmla="*/ 534 w 55"/>
                  <a:gd name="T11" fmla="*/ 401 h 71"/>
                  <a:gd name="T12" fmla="*/ 221 w 55"/>
                  <a:gd name="T13" fmla="*/ 78 h 71"/>
                  <a:gd name="T14" fmla="*/ 429 w 55"/>
                  <a:gd name="T15" fmla="*/ 21 h 71"/>
                  <a:gd name="T16" fmla="*/ 597 w 55"/>
                  <a:gd name="T17" fmla="*/ 136 h 71"/>
                  <a:gd name="T18" fmla="*/ 743 w 55"/>
                  <a:gd name="T19" fmla="*/ 193 h 71"/>
                  <a:gd name="T20" fmla="*/ 838 w 55"/>
                  <a:gd name="T21" fmla="*/ 56 h 71"/>
                  <a:gd name="T22" fmla="*/ 868 w 55"/>
                  <a:gd name="T23" fmla="*/ 388 h 71"/>
                  <a:gd name="T24" fmla="*/ 597 w 55"/>
                  <a:gd name="T25" fmla="*/ 744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5" h="71">
                    <a:moveTo>
                      <a:pt x="1" y="71"/>
                    </a:moveTo>
                    <a:cubicBezTo>
                      <a:pt x="7" y="60"/>
                      <a:pt x="0" y="44"/>
                      <a:pt x="9" y="34"/>
                    </a:cubicBezTo>
                    <a:cubicBezTo>
                      <a:pt x="11" y="31"/>
                      <a:pt x="10" y="31"/>
                      <a:pt x="13" y="33"/>
                    </a:cubicBezTo>
                    <a:cubicBezTo>
                      <a:pt x="15" y="35"/>
                      <a:pt x="15" y="37"/>
                      <a:pt x="15" y="39"/>
                    </a:cubicBezTo>
                    <a:cubicBezTo>
                      <a:pt x="17" y="44"/>
                      <a:pt x="19" y="49"/>
                      <a:pt x="24" y="45"/>
                    </a:cubicBezTo>
                    <a:cubicBezTo>
                      <a:pt x="31" y="40"/>
                      <a:pt x="37" y="30"/>
                      <a:pt x="34" y="21"/>
                    </a:cubicBezTo>
                    <a:cubicBezTo>
                      <a:pt x="31" y="13"/>
                      <a:pt x="24" y="1"/>
                      <a:pt x="14" y="4"/>
                    </a:cubicBezTo>
                    <a:cubicBezTo>
                      <a:pt x="18" y="4"/>
                      <a:pt x="22" y="1"/>
                      <a:pt x="27" y="1"/>
                    </a:cubicBezTo>
                    <a:cubicBezTo>
                      <a:pt x="33" y="0"/>
                      <a:pt x="34" y="4"/>
                      <a:pt x="38" y="7"/>
                    </a:cubicBezTo>
                    <a:cubicBezTo>
                      <a:pt x="40" y="8"/>
                      <a:pt x="44" y="10"/>
                      <a:pt x="47" y="10"/>
                    </a:cubicBezTo>
                    <a:cubicBezTo>
                      <a:pt x="50" y="9"/>
                      <a:pt x="52" y="5"/>
                      <a:pt x="53" y="3"/>
                    </a:cubicBezTo>
                    <a:cubicBezTo>
                      <a:pt x="54" y="9"/>
                      <a:pt x="54" y="14"/>
                      <a:pt x="55" y="20"/>
                    </a:cubicBezTo>
                    <a:cubicBezTo>
                      <a:pt x="48" y="24"/>
                      <a:pt x="42" y="33"/>
                      <a:pt x="38" y="39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39" name="Freeform 53">
                <a:extLst>
                  <a:ext uri="{FF2B5EF4-FFF2-40B4-BE49-F238E27FC236}">
                    <a16:creationId xmlns:a16="http://schemas.microsoft.com/office/drawing/2014/main" id="{18CC208A-478F-4D31-A6FC-3667C1F93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536"/>
                <a:ext cx="170" cy="245"/>
              </a:xfrm>
              <a:custGeom>
                <a:avLst/>
                <a:gdLst>
                  <a:gd name="T0" fmla="*/ 238 w 68"/>
                  <a:gd name="T1" fmla="*/ 964 h 92"/>
                  <a:gd name="T2" fmla="*/ 408 w 68"/>
                  <a:gd name="T3" fmla="*/ 887 h 92"/>
                  <a:gd name="T4" fmla="*/ 550 w 68"/>
                  <a:gd name="T5" fmla="*/ 831 h 92"/>
                  <a:gd name="T6" fmla="*/ 688 w 68"/>
                  <a:gd name="T7" fmla="*/ 716 h 92"/>
                  <a:gd name="T8" fmla="*/ 783 w 68"/>
                  <a:gd name="T9" fmla="*/ 623 h 92"/>
                  <a:gd name="T10" fmla="*/ 925 w 68"/>
                  <a:gd name="T11" fmla="*/ 362 h 92"/>
                  <a:gd name="T12" fmla="*/ 1050 w 68"/>
                  <a:gd name="T13" fmla="*/ 0 h 92"/>
                  <a:gd name="T14" fmla="*/ 1000 w 68"/>
                  <a:gd name="T15" fmla="*/ 136 h 92"/>
                  <a:gd name="T16" fmla="*/ 813 w 68"/>
                  <a:gd name="T17" fmla="*/ 397 h 92"/>
                  <a:gd name="T18" fmla="*/ 395 w 68"/>
                  <a:gd name="T19" fmla="*/ 567 h 92"/>
                  <a:gd name="T20" fmla="*/ 270 w 68"/>
                  <a:gd name="T21" fmla="*/ 285 h 92"/>
                  <a:gd name="T22" fmla="*/ 145 w 68"/>
                  <a:gd name="T23" fmla="*/ 115 h 92"/>
                  <a:gd name="T24" fmla="*/ 50 w 68"/>
                  <a:gd name="T25" fmla="*/ 248 h 92"/>
                  <a:gd name="T26" fmla="*/ 50 w 68"/>
                  <a:gd name="T27" fmla="*/ 418 h 92"/>
                  <a:gd name="T28" fmla="*/ 63 w 68"/>
                  <a:gd name="T29" fmla="*/ 772 h 92"/>
                  <a:gd name="T30" fmla="*/ 50 w 68"/>
                  <a:gd name="T31" fmla="*/ 943 h 92"/>
                  <a:gd name="T32" fmla="*/ 20 w 68"/>
                  <a:gd name="T33" fmla="*/ 1092 h 92"/>
                  <a:gd name="T34" fmla="*/ 20 w 68"/>
                  <a:gd name="T35" fmla="*/ 1398 h 92"/>
                  <a:gd name="T36" fmla="*/ 83 w 68"/>
                  <a:gd name="T37" fmla="*/ 1736 h 92"/>
                  <a:gd name="T38" fmla="*/ 113 w 68"/>
                  <a:gd name="T39" fmla="*/ 1169 h 92"/>
                  <a:gd name="T40" fmla="*/ 238 w 68"/>
                  <a:gd name="T41" fmla="*/ 943 h 9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68" h="92">
                    <a:moveTo>
                      <a:pt x="15" y="51"/>
                    </a:moveTo>
                    <a:cubicBezTo>
                      <a:pt x="17" y="51"/>
                      <a:pt x="22" y="48"/>
                      <a:pt x="26" y="47"/>
                    </a:cubicBezTo>
                    <a:cubicBezTo>
                      <a:pt x="29" y="46"/>
                      <a:pt x="32" y="46"/>
                      <a:pt x="35" y="44"/>
                    </a:cubicBezTo>
                    <a:cubicBezTo>
                      <a:pt x="38" y="42"/>
                      <a:pt x="40" y="39"/>
                      <a:pt x="44" y="38"/>
                    </a:cubicBezTo>
                    <a:cubicBezTo>
                      <a:pt x="47" y="37"/>
                      <a:pt x="49" y="36"/>
                      <a:pt x="50" y="33"/>
                    </a:cubicBezTo>
                    <a:cubicBezTo>
                      <a:pt x="54" y="29"/>
                      <a:pt x="56" y="23"/>
                      <a:pt x="59" y="19"/>
                    </a:cubicBezTo>
                    <a:cubicBezTo>
                      <a:pt x="61" y="15"/>
                      <a:pt x="68" y="5"/>
                      <a:pt x="67" y="0"/>
                    </a:cubicBezTo>
                    <a:cubicBezTo>
                      <a:pt x="65" y="1"/>
                      <a:pt x="64" y="5"/>
                      <a:pt x="64" y="7"/>
                    </a:cubicBezTo>
                    <a:cubicBezTo>
                      <a:pt x="61" y="12"/>
                      <a:pt x="57" y="17"/>
                      <a:pt x="52" y="21"/>
                    </a:cubicBezTo>
                    <a:cubicBezTo>
                      <a:pt x="47" y="26"/>
                      <a:pt x="32" y="36"/>
                      <a:pt x="25" y="30"/>
                    </a:cubicBezTo>
                    <a:cubicBezTo>
                      <a:pt x="19" y="27"/>
                      <a:pt x="21" y="19"/>
                      <a:pt x="17" y="15"/>
                    </a:cubicBezTo>
                    <a:cubicBezTo>
                      <a:pt x="14" y="12"/>
                      <a:pt x="11" y="10"/>
                      <a:pt x="9" y="6"/>
                    </a:cubicBezTo>
                    <a:cubicBezTo>
                      <a:pt x="6" y="7"/>
                      <a:pt x="5" y="11"/>
                      <a:pt x="3" y="13"/>
                    </a:cubicBezTo>
                    <a:cubicBezTo>
                      <a:pt x="0" y="17"/>
                      <a:pt x="1" y="17"/>
                      <a:pt x="3" y="22"/>
                    </a:cubicBezTo>
                    <a:cubicBezTo>
                      <a:pt x="4" y="28"/>
                      <a:pt x="4" y="35"/>
                      <a:pt x="4" y="41"/>
                    </a:cubicBezTo>
                    <a:cubicBezTo>
                      <a:pt x="4" y="44"/>
                      <a:pt x="4" y="47"/>
                      <a:pt x="3" y="50"/>
                    </a:cubicBezTo>
                    <a:cubicBezTo>
                      <a:pt x="2" y="53"/>
                      <a:pt x="1" y="55"/>
                      <a:pt x="1" y="58"/>
                    </a:cubicBezTo>
                    <a:cubicBezTo>
                      <a:pt x="0" y="64"/>
                      <a:pt x="0" y="69"/>
                      <a:pt x="1" y="74"/>
                    </a:cubicBezTo>
                    <a:cubicBezTo>
                      <a:pt x="2" y="80"/>
                      <a:pt x="4" y="86"/>
                      <a:pt x="5" y="92"/>
                    </a:cubicBezTo>
                    <a:cubicBezTo>
                      <a:pt x="4" y="81"/>
                      <a:pt x="5" y="72"/>
                      <a:pt x="7" y="62"/>
                    </a:cubicBezTo>
                    <a:cubicBezTo>
                      <a:pt x="8" y="58"/>
                      <a:pt x="10" y="50"/>
                      <a:pt x="15" y="5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0" name="Freeform 54">
                <a:extLst>
                  <a:ext uri="{FF2B5EF4-FFF2-40B4-BE49-F238E27FC236}">
                    <a16:creationId xmlns:a16="http://schemas.microsoft.com/office/drawing/2014/main" id="{5D53F748-F339-4986-9C1F-D06CE0DEB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475"/>
                <a:ext cx="37" cy="104"/>
              </a:xfrm>
              <a:custGeom>
                <a:avLst/>
                <a:gdLst>
                  <a:gd name="T0" fmla="*/ 0 w 15"/>
                  <a:gd name="T1" fmla="*/ 21 h 39"/>
                  <a:gd name="T2" fmla="*/ 91 w 15"/>
                  <a:gd name="T3" fmla="*/ 491 h 39"/>
                  <a:gd name="T4" fmla="*/ 104 w 15"/>
                  <a:gd name="T5" fmla="*/ 648 h 39"/>
                  <a:gd name="T6" fmla="*/ 212 w 15"/>
                  <a:gd name="T7" fmla="*/ 739 h 39"/>
                  <a:gd name="T8" fmla="*/ 212 w 15"/>
                  <a:gd name="T9" fmla="*/ 627 h 39"/>
                  <a:gd name="T10" fmla="*/ 165 w 15"/>
                  <a:gd name="T11" fmla="*/ 397 h 39"/>
                  <a:gd name="T12" fmla="*/ 91 w 15"/>
                  <a:gd name="T13" fmla="*/ 192 h 39"/>
                  <a:gd name="T14" fmla="*/ 30 w 15"/>
                  <a:gd name="T15" fmla="*/ 0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39">
                    <a:moveTo>
                      <a:pt x="0" y="1"/>
                    </a:moveTo>
                    <a:cubicBezTo>
                      <a:pt x="3" y="9"/>
                      <a:pt x="4" y="18"/>
                      <a:pt x="6" y="26"/>
                    </a:cubicBezTo>
                    <a:cubicBezTo>
                      <a:pt x="6" y="29"/>
                      <a:pt x="5" y="32"/>
                      <a:pt x="7" y="34"/>
                    </a:cubicBezTo>
                    <a:cubicBezTo>
                      <a:pt x="9" y="35"/>
                      <a:pt x="12" y="38"/>
                      <a:pt x="14" y="39"/>
                    </a:cubicBezTo>
                    <a:cubicBezTo>
                      <a:pt x="15" y="37"/>
                      <a:pt x="15" y="35"/>
                      <a:pt x="14" y="33"/>
                    </a:cubicBezTo>
                    <a:cubicBezTo>
                      <a:pt x="14" y="29"/>
                      <a:pt x="13" y="25"/>
                      <a:pt x="11" y="21"/>
                    </a:cubicBezTo>
                    <a:cubicBezTo>
                      <a:pt x="10" y="18"/>
                      <a:pt x="8" y="14"/>
                      <a:pt x="6" y="10"/>
                    </a:cubicBezTo>
                    <a:cubicBezTo>
                      <a:pt x="4" y="7"/>
                      <a:pt x="1" y="4"/>
                      <a:pt x="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1" name="Freeform 55">
                <a:extLst>
                  <a:ext uri="{FF2B5EF4-FFF2-40B4-BE49-F238E27FC236}">
                    <a16:creationId xmlns:a16="http://schemas.microsoft.com/office/drawing/2014/main" id="{CAB4F0E9-3380-4A13-85DA-5F4B621D0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411"/>
                <a:ext cx="50" cy="125"/>
              </a:xfrm>
              <a:custGeom>
                <a:avLst/>
                <a:gdLst>
                  <a:gd name="T0" fmla="*/ 313 w 20"/>
                  <a:gd name="T1" fmla="*/ 0 h 47"/>
                  <a:gd name="T2" fmla="*/ 208 w 20"/>
                  <a:gd name="T3" fmla="*/ 418 h 47"/>
                  <a:gd name="T4" fmla="*/ 0 w 20"/>
                  <a:gd name="T5" fmla="*/ 883 h 47"/>
                  <a:gd name="T6" fmla="*/ 113 w 20"/>
                  <a:gd name="T7" fmla="*/ 375 h 47"/>
                  <a:gd name="T8" fmla="*/ 113 w 20"/>
                  <a:gd name="T9" fmla="*/ 205 h 47"/>
                  <a:gd name="T10" fmla="*/ 113 w 20"/>
                  <a:gd name="T11" fmla="*/ 56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7">
                    <a:moveTo>
                      <a:pt x="20" y="0"/>
                    </a:moveTo>
                    <a:cubicBezTo>
                      <a:pt x="12" y="1"/>
                      <a:pt x="14" y="17"/>
                      <a:pt x="13" y="22"/>
                    </a:cubicBezTo>
                    <a:cubicBezTo>
                      <a:pt x="12" y="32"/>
                      <a:pt x="7" y="40"/>
                      <a:pt x="0" y="47"/>
                    </a:cubicBezTo>
                    <a:cubicBezTo>
                      <a:pt x="6" y="41"/>
                      <a:pt x="7" y="28"/>
                      <a:pt x="7" y="20"/>
                    </a:cubicBezTo>
                    <a:cubicBezTo>
                      <a:pt x="8" y="17"/>
                      <a:pt x="7" y="14"/>
                      <a:pt x="7" y="11"/>
                    </a:cubicBezTo>
                    <a:cubicBezTo>
                      <a:pt x="6" y="8"/>
                      <a:pt x="7" y="6"/>
                      <a:pt x="7" y="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2" name="Freeform 56">
                <a:extLst>
                  <a:ext uri="{FF2B5EF4-FFF2-40B4-BE49-F238E27FC236}">
                    <a16:creationId xmlns:a16="http://schemas.microsoft.com/office/drawing/2014/main" id="{F7E01E6A-83C4-4AC9-B897-57BE3C5FE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440"/>
                <a:ext cx="63" cy="171"/>
              </a:xfrm>
              <a:custGeom>
                <a:avLst/>
                <a:gdLst>
                  <a:gd name="T0" fmla="*/ 50 w 25"/>
                  <a:gd name="T1" fmla="*/ 56 h 64"/>
                  <a:gd name="T2" fmla="*/ 96 w 25"/>
                  <a:gd name="T3" fmla="*/ 342 h 64"/>
                  <a:gd name="T4" fmla="*/ 305 w 25"/>
                  <a:gd name="T5" fmla="*/ 572 h 64"/>
                  <a:gd name="T6" fmla="*/ 338 w 25"/>
                  <a:gd name="T7" fmla="*/ 914 h 64"/>
                  <a:gd name="T8" fmla="*/ 401 w 25"/>
                  <a:gd name="T9" fmla="*/ 1221 h 64"/>
                  <a:gd name="T10" fmla="*/ 368 w 25"/>
                  <a:gd name="T11" fmla="*/ 858 h 64"/>
                  <a:gd name="T12" fmla="*/ 350 w 25"/>
                  <a:gd name="T13" fmla="*/ 436 h 64"/>
                  <a:gd name="T14" fmla="*/ 146 w 25"/>
                  <a:gd name="T15" fmla="*/ 251 h 64"/>
                  <a:gd name="T16" fmla="*/ 50 w 25"/>
                  <a:gd name="T17" fmla="*/ 136 h 64"/>
                  <a:gd name="T18" fmla="*/ 63 w 25"/>
                  <a:gd name="T19" fmla="*/ 0 h 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64">
                    <a:moveTo>
                      <a:pt x="3" y="3"/>
                    </a:moveTo>
                    <a:cubicBezTo>
                      <a:pt x="0" y="9"/>
                      <a:pt x="0" y="14"/>
                      <a:pt x="6" y="18"/>
                    </a:cubicBezTo>
                    <a:cubicBezTo>
                      <a:pt x="12" y="21"/>
                      <a:pt x="17" y="23"/>
                      <a:pt x="19" y="30"/>
                    </a:cubicBezTo>
                    <a:cubicBezTo>
                      <a:pt x="21" y="36"/>
                      <a:pt x="20" y="42"/>
                      <a:pt x="21" y="48"/>
                    </a:cubicBezTo>
                    <a:cubicBezTo>
                      <a:pt x="22" y="53"/>
                      <a:pt x="24" y="59"/>
                      <a:pt x="25" y="64"/>
                    </a:cubicBezTo>
                    <a:cubicBezTo>
                      <a:pt x="25" y="58"/>
                      <a:pt x="23" y="52"/>
                      <a:pt x="23" y="45"/>
                    </a:cubicBezTo>
                    <a:cubicBezTo>
                      <a:pt x="23" y="39"/>
                      <a:pt x="25" y="29"/>
                      <a:pt x="22" y="23"/>
                    </a:cubicBezTo>
                    <a:cubicBezTo>
                      <a:pt x="20" y="18"/>
                      <a:pt x="13" y="16"/>
                      <a:pt x="9" y="13"/>
                    </a:cubicBezTo>
                    <a:cubicBezTo>
                      <a:pt x="7" y="12"/>
                      <a:pt x="4" y="10"/>
                      <a:pt x="3" y="7"/>
                    </a:cubicBezTo>
                    <a:cubicBezTo>
                      <a:pt x="2" y="4"/>
                      <a:pt x="4" y="3"/>
                      <a:pt x="4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3" name="Freeform 57">
                <a:extLst>
                  <a:ext uri="{FF2B5EF4-FFF2-40B4-BE49-F238E27FC236}">
                    <a16:creationId xmlns:a16="http://schemas.microsoft.com/office/drawing/2014/main" id="{AA39F8D6-36E2-4C5D-AAC5-0FCCE96A7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429"/>
                <a:ext cx="38" cy="142"/>
              </a:xfrm>
              <a:custGeom>
                <a:avLst/>
                <a:gdLst>
                  <a:gd name="T0" fmla="*/ 84 w 15"/>
                  <a:gd name="T1" fmla="*/ 150 h 53"/>
                  <a:gd name="T2" fmla="*/ 84 w 15"/>
                  <a:gd name="T3" fmla="*/ 654 h 53"/>
                  <a:gd name="T4" fmla="*/ 243 w 15"/>
                  <a:gd name="T5" fmla="*/ 1018 h 53"/>
                  <a:gd name="T6" fmla="*/ 160 w 15"/>
                  <a:gd name="T7" fmla="*/ 790 h 53"/>
                  <a:gd name="T8" fmla="*/ 180 w 15"/>
                  <a:gd name="T9" fmla="*/ 458 h 53"/>
                  <a:gd name="T10" fmla="*/ 160 w 15"/>
                  <a:gd name="T11" fmla="*/ 115 h 53"/>
                  <a:gd name="T12" fmla="*/ 0 w 15"/>
                  <a:gd name="T13" fmla="*/ 0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3">
                    <a:moveTo>
                      <a:pt x="5" y="8"/>
                    </a:moveTo>
                    <a:cubicBezTo>
                      <a:pt x="6" y="17"/>
                      <a:pt x="4" y="25"/>
                      <a:pt x="5" y="34"/>
                    </a:cubicBezTo>
                    <a:cubicBezTo>
                      <a:pt x="6" y="41"/>
                      <a:pt x="11" y="48"/>
                      <a:pt x="15" y="53"/>
                    </a:cubicBezTo>
                    <a:cubicBezTo>
                      <a:pt x="13" y="49"/>
                      <a:pt x="10" y="46"/>
                      <a:pt x="10" y="41"/>
                    </a:cubicBezTo>
                    <a:cubicBezTo>
                      <a:pt x="9" y="35"/>
                      <a:pt x="11" y="29"/>
                      <a:pt x="11" y="24"/>
                    </a:cubicBezTo>
                    <a:cubicBezTo>
                      <a:pt x="12" y="18"/>
                      <a:pt x="13" y="11"/>
                      <a:pt x="10" y="6"/>
                    </a:cubicBezTo>
                    <a:cubicBezTo>
                      <a:pt x="7" y="2"/>
                      <a:pt x="2" y="3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4" name="Freeform 58">
                <a:extLst>
                  <a:ext uri="{FF2B5EF4-FFF2-40B4-BE49-F238E27FC236}">
                    <a16:creationId xmlns:a16="http://schemas.microsoft.com/office/drawing/2014/main" id="{CB0E2871-F552-4D2C-9B0B-279A6570F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661"/>
                <a:ext cx="165" cy="232"/>
              </a:xfrm>
              <a:custGeom>
                <a:avLst/>
                <a:gdLst>
                  <a:gd name="T0" fmla="*/ 845 w 66"/>
                  <a:gd name="T1" fmla="*/ 227 h 87"/>
                  <a:gd name="T2" fmla="*/ 583 w 66"/>
                  <a:gd name="T3" fmla="*/ 320 h 87"/>
                  <a:gd name="T4" fmla="*/ 300 w 66"/>
                  <a:gd name="T5" fmla="*/ 227 h 87"/>
                  <a:gd name="T6" fmla="*/ 145 w 66"/>
                  <a:gd name="T7" fmla="*/ 248 h 87"/>
                  <a:gd name="T8" fmla="*/ 125 w 66"/>
                  <a:gd name="T9" fmla="*/ 533 h 87"/>
                  <a:gd name="T10" fmla="*/ 95 w 66"/>
                  <a:gd name="T11" fmla="*/ 1101 h 87"/>
                  <a:gd name="T12" fmla="*/ 33 w 66"/>
                  <a:gd name="T13" fmla="*/ 1288 h 87"/>
                  <a:gd name="T14" fmla="*/ 113 w 66"/>
                  <a:gd name="T15" fmla="*/ 1651 h 87"/>
                  <a:gd name="T16" fmla="*/ 220 w 66"/>
                  <a:gd name="T17" fmla="*/ 1173 h 87"/>
                  <a:gd name="T18" fmla="*/ 313 w 66"/>
                  <a:gd name="T19" fmla="*/ 909 h 87"/>
                  <a:gd name="T20" fmla="*/ 333 w 66"/>
                  <a:gd name="T21" fmla="*/ 568 h 87"/>
                  <a:gd name="T22" fmla="*/ 458 w 66"/>
                  <a:gd name="T23" fmla="*/ 477 h 87"/>
                  <a:gd name="T24" fmla="*/ 708 w 66"/>
                  <a:gd name="T25" fmla="*/ 491 h 87"/>
                  <a:gd name="T26" fmla="*/ 938 w 66"/>
                  <a:gd name="T27" fmla="*/ 363 h 87"/>
                  <a:gd name="T28" fmla="*/ 1033 w 66"/>
                  <a:gd name="T29" fmla="*/ 0 h 8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6" h="87">
                    <a:moveTo>
                      <a:pt x="54" y="12"/>
                    </a:moveTo>
                    <a:cubicBezTo>
                      <a:pt x="48" y="15"/>
                      <a:pt x="44" y="17"/>
                      <a:pt x="37" y="17"/>
                    </a:cubicBezTo>
                    <a:cubicBezTo>
                      <a:pt x="29" y="17"/>
                      <a:pt x="26" y="15"/>
                      <a:pt x="19" y="12"/>
                    </a:cubicBezTo>
                    <a:cubicBezTo>
                      <a:pt x="15" y="11"/>
                      <a:pt x="11" y="8"/>
                      <a:pt x="9" y="13"/>
                    </a:cubicBezTo>
                    <a:cubicBezTo>
                      <a:pt x="7" y="18"/>
                      <a:pt x="7" y="23"/>
                      <a:pt x="8" y="28"/>
                    </a:cubicBezTo>
                    <a:cubicBezTo>
                      <a:pt x="8" y="36"/>
                      <a:pt x="11" y="50"/>
                      <a:pt x="6" y="58"/>
                    </a:cubicBezTo>
                    <a:cubicBezTo>
                      <a:pt x="4" y="62"/>
                      <a:pt x="0" y="62"/>
                      <a:pt x="2" y="68"/>
                    </a:cubicBezTo>
                    <a:cubicBezTo>
                      <a:pt x="4" y="74"/>
                      <a:pt x="7" y="80"/>
                      <a:pt x="7" y="87"/>
                    </a:cubicBezTo>
                    <a:cubicBezTo>
                      <a:pt x="6" y="79"/>
                      <a:pt x="9" y="68"/>
                      <a:pt x="14" y="62"/>
                    </a:cubicBezTo>
                    <a:cubicBezTo>
                      <a:pt x="17" y="58"/>
                      <a:pt x="19" y="53"/>
                      <a:pt x="20" y="48"/>
                    </a:cubicBezTo>
                    <a:cubicBezTo>
                      <a:pt x="21" y="42"/>
                      <a:pt x="19" y="36"/>
                      <a:pt x="21" y="30"/>
                    </a:cubicBezTo>
                    <a:cubicBezTo>
                      <a:pt x="23" y="26"/>
                      <a:pt x="25" y="24"/>
                      <a:pt x="29" y="25"/>
                    </a:cubicBezTo>
                    <a:cubicBezTo>
                      <a:pt x="35" y="26"/>
                      <a:pt x="39" y="27"/>
                      <a:pt x="45" y="26"/>
                    </a:cubicBezTo>
                    <a:cubicBezTo>
                      <a:pt x="51" y="25"/>
                      <a:pt x="56" y="24"/>
                      <a:pt x="60" y="19"/>
                    </a:cubicBezTo>
                    <a:cubicBezTo>
                      <a:pt x="63" y="13"/>
                      <a:pt x="62" y="5"/>
                      <a:pt x="66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5" name="Freeform 59">
                <a:extLst>
                  <a:ext uri="{FF2B5EF4-FFF2-40B4-BE49-F238E27FC236}">
                    <a16:creationId xmlns:a16="http://schemas.microsoft.com/office/drawing/2014/main" id="{B5AD608B-0C61-490E-8D57-299E69DE4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2771"/>
                <a:ext cx="80" cy="80"/>
              </a:xfrm>
              <a:custGeom>
                <a:avLst/>
                <a:gdLst>
                  <a:gd name="T0" fmla="*/ 175 w 32"/>
                  <a:gd name="T1" fmla="*/ 171 h 30"/>
                  <a:gd name="T2" fmla="*/ 500 w 32"/>
                  <a:gd name="T3" fmla="*/ 0 h 30"/>
                  <a:gd name="T4" fmla="*/ 425 w 32"/>
                  <a:gd name="T5" fmla="*/ 192 h 30"/>
                  <a:gd name="T6" fmla="*/ 333 w 32"/>
                  <a:gd name="T7" fmla="*/ 435 h 30"/>
                  <a:gd name="T8" fmla="*/ 145 w 32"/>
                  <a:gd name="T9" fmla="*/ 456 h 30"/>
                  <a:gd name="T10" fmla="*/ 0 w 32"/>
                  <a:gd name="T11" fmla="*/ 568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0">
                    <a:moveTo>
                      <a:pt x="11" y="9"/>
                    </a:moveTo>
                    <a:cubicBezTo>
                      <a:pt x="15" y="20"/>
                      <a:pt x="31" y="7"/>
                      <a:pt x="32" y="0"/>
                    </a:cubicBezTo>
                    <a:cubicBezTo>
                      <a:pt x="30" y="4"/>
                      <a:pt x="29" y="7"/>
                      <a:pt x="27" y="10"/>
                    </a:cubicBezTo>
                    <a:cubicBezTo>
                      <a:pt x="26" y="14"/>
                      <a:pt x="25" y="20"/>
                      <a:pt x="21" y="23"/>
                    </a:cubicBezTo>
                    <a:cubicBezTo>
                      <a:pt x="17" y="25"/>
                      <a:pt x="13" y="23"/>
                      <a:pt x="9" y="24"/>
                    </a:cubicBezTo>
                    <a:cubicBezTo>
                      <a:pt x="4" y="24"/>
                      <a:pt x="3" y="27"/>
                      <a:pt x="0" y="3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6" name="Freeform 60">
                <a:extLst>
                  <a:ext uri="{FF2B5EF4-FFF2-40B4-BE49-F238E27FC236}">
                    <a16:creationId xmlns:a16="http://schemas.microsoft.com/office/drawing/2014/main" id="{E7CD1AAB-C4EE-43D8-83E1-5DE9EB319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872"/>
                <a:ext cx="88" cy="123"/>
              </a:xfrm>
              <a:custGeom>
                <a:avLst/>
                <a:gdLst>
                  <a:gd name="T0" fmla="*/ 126 w 35"/>
                  <a:gd name="T1" fmla="*/ 21 h 46"/>
                  <a:gd name="T2" fmla="*/ 126 w 35"/>
                  <a:gd name="T3" fmla="*/ 0 h 46"/>
                  <a:gd name="T4" fmla="*/ 272 w 35"/>
                  <a:gd name="T5" fmla="*/ 572 h 46"/>
                  <a:gd name="T6" fmla="*/ 556 w 35"/>
                  <a:gd name="T7" fmla="*/ 94 h 46"/>
                  <a:gd name="T8" fmla="*/ 538 w 35"/>
                  <a:gd name="T9" fmla="*/ 401 h 46"/>
                  <a:gd name="T10" fmla="*/ 443 w 35"/>
                  <a:gd name="T11" fmla="*/ 516 h 46"/>
                  <a:gd name="T12" fmla="*/ 284 w 35"/>
                  <a:gd name="T13" fmla="*/ 709 h 46"/>
                  <a:gd name="T14" fmla="*/ 96 w 35"/>
                  <a:gd name="T15" fmla="*/ 880 h 46"/>
                  <a:gd name="T16" fmla="*/ 50 w 35"/>
                  <a:gd name="T17" fmla="*/ 687 h 46"/>
                  <a:gd name="T18" fmla="*/ 20 w 35"/>
                  <a:gd name="T19" fmla="*/ 444 h 46"/>
                  <a:gd name="T20" fmla="*/ 126 w 35"/>
                  <a:gd name="T21" fmla="*/ 136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" h="46">
                    <a:moveTo>
                      <a:pt x="8" y="1"/>
                    </a:moveTo>
                    <a:cubicBezTo>
                      <a:pt x="8" y="1"/>
                      <a:pt x="7" y="1"/>
                      <a:pt x="8" y="0"/>
                    </a:cubicBezTo>
                    <a:cubicBezTo>
                      <a:pt x="11" y="10"/>
                      <a:pt x="3" y="26"/>
                      <a:pt x="17" y="30"/>
                    </a:cubicBezTo>
                    <a:cubicBezTo>
                      <a:pt x="29" y="33"/>
                      <a:pt x="35" y="14"/>
                      <a:pt x="35" y="5"/>
                    </a:cubicBezTo>
                    <a:cubicBezTo>
                      <a:pt x="35" y="9"/>
                      <a:pt x="35" y="16"/>
                      <a:pt x="34" y="21"/>
                    </a:cubicBezTo>
                    <a:cubicBezTo>
                      <a:pt x="33" y="24"/>
                      <a:pt x="30" y="25"/>
                      <a:pt x="28" y="27"/>
                    </a:cubicBezTo>
                    <a:cubicBezTo>
                      <a:pt x="24" y="30"/>
                      <a:pt x="21" y="34"/>
                      <a:pt x="18" y="37"/>
                    </a:cubicBezTo>
                    <a:cubicBezTo>
                      <a:pt x="15" y="39"/>
                      <a:pt x="10" y="46"/>
                      <a:pt x="6" y="46"/>
                    </a:cubicBezTo>
                    <a:cubicBezTo>
                      <a:pt x="6" y="42"/>
                      <a:pt x="4" y="40"/>
                      <a:pt x="3" y="36"/>
                    </a:cubicBezTo>
                    <a:cubicBezTo>
                      <a:pt x="0" y="32"/>
                      <a:pt x="0" y="28"/>
                      <a:pt x="1" y="23"/>
                    </a:cubicBezTo>
                    <a:cubicBezTo>
                      <a:pt x="2" y="17"/>
                      <a:pt x="7" y="15"/>
                      <a:pt x="8" y="7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7" name="Freeform 61">
                <a:extLst>
                  <a:ext uri="{FF2B5EF4-FFF2-40B4-BE49-F238E27FC236}">
                    <a16:creationId xmlns:a16="http://schemas.microsoft.com/office/drawing/2014/main" id="{2522EF16-70C6-40D7-93F6-51F9AA653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896"/>
                <a:ext cx="117" cy="179"/>
              </a:xfrm>
              <a:custGeom>
                <a:avLst/>
                <a:gdLst>
                  <a:gd name="T0" fmla="*/ 124 w 47"/>
                  <a:gd name="T1" fmla="*/ 0 h 67"/>
                  <a:gd name="T2" fmla="*/ 199 w 47"/>
                  <a:gd name="T3" fmla="*/ 0 h 67"/>
                  <a:gd name="T4" fmla="*/ 309 w 47"/>
                  <a:gd name="T5" fmla="*/ 94 h 67"/>
                  <a:gd name="T6" fmla="*/ 466 w 47"/>
                  <a:gd name="T7" fmla="*/ 457 h 67"/>
                  <a:gd name="T8" fmla="*/ 724 w 47"/>
                  <a:gd name="T9" fmla="*/ 649 h 67"/>
                  <a:gd name="T10" fmla="*/ 620 w 47"/>
                  <a:gd name="T11" fmla="*/ 785 h 67"/>
                  <a:gd name="T12" fmla="*/ 466 w 47"/>
                  <a:gd name="T13" fmla="*/ 935 h 67"/>
                  <a:gd name="T14" fmla="*/ 0 w 47"/>
                  <a:gd name="T15" fmla="*/ 1277 h 67"/>
                  <a:gd name="T16" fmla="*/ 154 w 47"/>
                  <a:gd name="T17" fmla="*/ 1085 h 67"/>
                  <a:gd name="T18" fmla="*/ 291 w 47"/>
                  <a:gd name="T19" fmla="*/ 900 h 67"/>
                  <a:gd name="T20" fmla="*/ 341 w 47"/>
                  <a:gd name="T21" fmla="*/ 401 h 67"/>
                  <a:gd name="T22" fmla="*/ 105 w 47"/>
                  <a:gd name="T23" fmla="*/ 35 h 6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67">
                    <a:moveTo>
                      <a:pt x="8" y="0"/>
                    </a:moveTo>
                    <a:cubicBezTo>
                      <a:pt x="9" y="0"/>
                      <a:pt x="11" y="0"/>
                      <a:pt x="13" y="0"/>
                    </a:cubicBezTo>
                    <a:cubicBezTo>
                      <a:pt x="16" y="1"/>
                      <a:pt x="18" y="3"/>
                      <a:pt x="20" y="5"/>
                    </a:cubicBezTo>
                    <a:cubicBezTo>
                      <a:pt x="24" y="11"/>
                      <a:pt x="26" y="18"/>
                      <a:pt x="30" y="24"/>
                    </a:cubicBezTo>
                    <a:cubicBezTo>
                      <a:pt x="33" y="29"/>
                      <a:pt x="42" y="39"/>
                      <a:pt x="47" y="34"/>
                    </a:cubicBezTo>
                    <a:cubicBezTo>
                      <a:pt x="46" y="37"/>
                      <a:pt x="42" y="39"/>
                      <a:pt x="40" y="41"/>
                    </a:cubicBezTo>
                    <a:cubicBezTo>
                      <a:pt x="37" y="44"/>
                      <a:pt x="33" y="47"/>
                      <a:pt x="30" y="49"/>
                    </a:cubicBezTo>
                    <a:cubicBezTo>
                      <a:pt x="20" y="56"/>
                      <a:pt x="10" y="61"/>
                      <a:pt x="0" y="67"/>
                    </a:cubicBezTo>
                    <a:cubicBezTo>
                      <a:pt x="4" y="65"/>
                      <a:pt x="8" y="60"/>
                      <a:pt x="10" y="57"/>
                    </a:cubicBezTo>
                    <a:cubicBezTo>
                      <a:pt x="13" y="54"/>
                      <a:pt x="17" y="50"/>
                      <a:pt x="19" y="47"/>
                    </a:cubicBezTo>
                    <a:cubicBezTo>
                      <a:pt x="25" y="38"/>
                      <a:pt x="25" y="31"/>
                      <a:pt x="22" y="21"/>
                    </a:cubicBezTo>
                    <a:cubicBezTo>
                      <a:pt x="20" y="13"/>
                      <a:pt x="12" y="3"/>
                      <a:pt x="7" y="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8" name="Freeform 62">
                <a:extLst>
                  <a:ext uri="{FF2B5EF4-FFF2-40B4-BE49-F238E27FC236}">
                    <a16:creationId xmlns:a16="http://schemas.microsoft.com/office/drawing/2014/main" id="{0A20CAF7-7D45-46FC-8BFF-7649FF87A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957"/>
                <a:ext cx="283" cy="182"/>
              </a:xfrm>
              <a:custGeom>
                <a:avLst/>
                <a:gdLst>
                  <a:gd name="T0" fmla="*/ 709 w 113"/>
                  <a:gd name="T1" fmla="*/ 902 h 68"/>
                  <a:gd name="T2" fmla="*/ 721 w 113"/>
                  <a:gd name="T3" fmla="*/ 1097 h 68"/>
                  <a:gd name="T4" fmla="*/ 909 w 113"/>
                  <a:gd name="T5" fmla="*/ 1097 h 68"/>
                  <a:gd name="T6" fmla="*/ 1160 w 113"/>
                  <a:gd name="T7" fmla="*/ 709 h 68"/>
                  <a:gd name="T8" fmla="*/ 1505 w 113"/>
                  <a:gd name="T9" fmla="*/ 500 h 68"/>
                  <a:gd name="T10" fmla="*/ 1555 w 113"/>
                  <a:gd name="T11" fmla="*/ 0 h 68"/>
                  <a:gd name="T12" fmla="*/ 1588 w 113"/>
                  <a:gd name="T13" fmla="*/ 388 h 68"/>
                  <a:gd name="T14" fmla="*/ 1568 w 113"/>
                  <a:gd name="T15" fmla="*/ 709 h 68"/>
                  <a:gd name="T16" fmla="*/ 1713 w 113"/>
                  <a:gd name="T17" fmla="*/ 787 h 68"/>
                  <a:gd name="T18" fmla="*/ 1538 w 113"/>
                  <a:gd name="T19" fmla="*/ 918 h 68"/>
                  <a:gd name="T20" fmla="*/ 1317 w 113"/>
                  <a:gd name="T21" fmla="*/ 1038 h 68"/>
                  <a:gd name="T22" fmla="*/ 584 w 113"/>
                  <a:gd name="T23" fmla="*/ 1269 h 68"/>
                  <a:gd name="T24" fmla="*/ 208 w 113"/>
                  <a:gd name="T25" fmla="*/ 1269 h 68"/>
                  <a:gd name="T26" fmla="*/ 0 w 113"/>
                  <a:gd name="T27" fmla="*/ 1188 h 6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13" h="68">
                    <a:moveTo>
                      <a:pt x="45" y="47"/>
                    </a:moveTo>
                    <a:cubicBezTo>
                      <a:pt x="42" y="52"/>
                      <a:pt x="41" y="54"/>
                      <a:pt x="46" y="57"/>
                    </a:cubicBezTo>
                    <a:cubicBezTo>
                      <a:pt x="50" y="58"/>
                      <a:pt x="54" y="58"/>
                      <a:pt x="58" y="57"/>
                    </a:cubicBezTo>
                    <a:cubicBezTo>
                      <a:pt x="69" y="55"/>
                      <a:pt x="67" y="43"/>
                      <a:pt x="74" y="37"/>
                    </a:cubicBezTo>
                    <a:cubicBezTo>
                      <a:pt x="80" y="31"/>
                      <a:pt x="90" y="33"/>
                      <a:pt x="96" y="26"/>
                    </a:cubicBezTo>
                    <a:cubicBezTo>
                      <a:pt x="101" y="21"/>
                      <a:pt x="105" y="7"/>
                      <a:pt x="99" y="0"/>
                    </a:cubicBezTo>
                    <a:cubicBezTo>
                      <a:pt x="102" y="6"/>
                      <a:pt x="104" y="13"/>
                      <a:pt x="101" y="20"/>
                    </a:cubicBezTo>
                    <a:cubicBezTo>
                      <a:pt x="99" y="24"/>
                      <a:pt x="93" y="33"/>
                      <a:pt x="100" y="37"/>
                    </a:cubicBezTo>
                    <a:cubicBezTo>
                      <a:pt x="102" y="39"/>
                      <a:pt x="113" y="35"/>
                      <a:pt x="109" y="41"/>
                    </a:cubicBezTo>
                    <a:cubicBezTo>
                      <a:pt x="106" y="44"/>
                      <a:pt x="101" y="46"/>
                      <a:pt x="98" y="48"/>
                    </a:cubicBezTo>
                    <a:cubicBezTo>
                      <a:pt x="93" y="50"/>
                      <a:pt x="89" y="53"/>
                      <a:pt x="84" y="54"/>
                    </a:cubicBezTo>
                    <a:cubicBezTo>
                      <a:pt x="69" y="59"/>
                      <a:pt x="52" y="65"/>
                      <a:pt x="37" y="66"/>
                    </a:cubicBezTo>
                    <a:cubicBezTo>
                      <a:pt x="30" y="66"/>
                      <a:pt x="19" y="68"/>
                      <a:pt x="13" y="66"/>
                    </a:cubicBezTo>
                    <a:cubicBezTo>
                      <a:pt x="7" y="65"/>
                      <a:pt x="5" y="65"/>
                      <a:pt x="0" y="6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49" name="Freeform 63">
                <a:extLst>
                  <a:ext uri="{FF2B5EF4-FFF2-40B4-BE49-F238E27FC236}">
                    <a16:creationId xmlns:a16="http://schemas.microsoft.com/office/drawing/2014/main" id="{7941440D-2B18-45A4-94AD-03B77C1DA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003"/>
                <a:ext cx="335" cy="125"/>
              </a:xfrm>
              <a:custGeom>
                <a:avLst/>
                <a:gdLst>
                  <a:gd name="T0" fmla="*/ 813 w 134"/>
                  <a:gd name="T1" fmla="*/ 524 h 47"/>
                  <a:gd name="T2" fmla="*/ 1000 w 134"/>
                  <a:gd name="T3" fmla="*/ 622 h 47"/>
                  <a:gd name="T4" fmla="*/ 1238 w 134"/>
                  <a:gd name="T5" fmla="*/ 715 h 47"/>
                  <a:gd name="T6" fmla="*/ 1675 w 134"/>
                  <a:gd name="T7" fmla="*/ 848 h 47"/>
                  <a:gd name="T8" fmla="*/ 1938 w 134"/>
                  <a:gd name="T9" fmla="*/ 862 h 47"/>
                  <a:gd name="T10" fmla="*/ 2050 w 134"/>
                  <a:gd name="T11" fmla="*/ 827 h 47"/>
                  <a:gd name="T12" fmla="*/ 2095 w 134"/>
                  <a:gd name="T13" fmla="*/ 622 h 47"/>
                  <a:gd name="T14" fmla="*/ 1908 w 134"/>
                  <a:gd name="T15" fmla="*/ 771 h 47"/>
                  <a:gd name="T16" fmla="*/ 1770 w 134"/>
                  <a:gd name="T17" fmla="*/ 694 h 47"/>
                  <a:gd name="T18" fmla="*/ 1613 w 134"/>
                  <a:gd name="T19" fmla="*/ 678 h 47"/>
                  <a:gd name="T20" fmla="*/ 1270 w 134"/>
                  <a:gd name="T21" fmla="*/ 636 h 47"/>
                  <a:gd name="T22" fmla="*/ 938 w 134"/>
                  <a:gd name="T23" fmla="*/ 431 h 47"/>
                  <a:gd name="T24" fmla="*/ 813 w 134"/>
                  <a:gd name="T25" fmla="*/ 191 h 47"/>
                  <a:gd name="T26" fmla="*/ 783 w 134"/>
                  <a:gd name="T27" fmla="*/ 93 h 47"/>
                  <a:gd name="T28" fmla="*/ 658 w 134"/>
                  <a:gd name="T29" fmla="*/ 136 h 47"/>
                  <a:gd name="T30" fmla="*/ 345 w 134"/>
                  <a:gd name="T31" fmla="*/ 136 h 47"/>
                  <a:gd name="T32" fmla="*/ 0 w 134"/>
                  <a:gd name="T33" fmla="*/ 0 h 4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4" h="47">
                    <a:moveTo>
                      <a:pt x="52" y="28"/>
                    </a:moveTo>
                    <a:cubicBezTo>
                      <a:pt x="55" y="31"/>
                      <a:pt x="60" y="31"/>
                      <a:pt x="64" y="33"/>
                    </a:cubicBezTo>
                    <a:cubicBezTo>
                      <a:pt x="69" y="34"/>
                      <a:pt x="73" y="37"/>
                      <a:pt x="79" y="38"/>
                    </a:cubicBezTo>
                    <a:cubicBezTo>
                      <a:pt x="88" y="41"/>
                      <a:pt x="97" y="43"/>
                      <a:pt x="107" y="45"/>
                    </a:cubicBezTo>
                    <a:cubicBezTo>
                      <a:pt x="113" y="46"/>
                      <a:pt x="118" y="46"/>
                      <a:pt x="124" y="46"/>
                    </a:cubicBezTo>
                    <a:cubicBezTo>
                      <a:pt x="127" y="46"/>
                      <a:pt x="129" y="47"/>
                      <a:pt x="131" y="44"/>
                    </a:cubicBezTo>
                    <a:cubicBezTo>
                      <a:pt x="133" y="42"/>
                      <a:pt x="133" y="37"/>
                      <a:pt x="134" y="33"/>
                    </a:cubicBezTo>
                    <a:cubicBezTo>
                      <a:pt x="130" y="39"/>
                      <a:pt x="130" y="42"/>
                      <a:pt x="122" y="41"/>
                    </a:cubicBezTo>
                    <a:cubicBezTo>
                      <a:pt x="119" y="40"/>
                      <a:pt x="116" y="38"/>
                      <a:pt x="113" y="37"/>
                    </a:cubicBezTo>
                    <a:cubicBezTo>
                      <a:pt x="110" y="36"/>
                      <a:pt x="106" y="37"/>
                      <a:pt x="103" y="36"/>
                    </a:cubicBezTo>
                    <a:cubicBezTo>
                      <a:pt x="95" y="36"/>
                      <a:pt x="88" y="36"/>
                      <a:pt x="81" y="34"/>
                    </a:cubicBezTo>
                    <a:cubicBezTo>
                      <a:pt x="74" y="31"/>
                      <a:pt x="66" y="27"/>
                      <a:pt x="60" y="23"/>
                    </a:cubicBezTo>
                    <a:cubicBezTo>
                      <a:pt x="54" y="20"/>
                      <a:pt x="52" y="16"/>
                      <a:pt x="52" y="10"/>
                    </a:cubicBezTo>
                    <a:cubicBezTo>
                      <a:pt x="52" y="8"/>
                      <a:pt x="52" y="5"/>
                      <a:pt x="50" y="5"/>
                    </a:cubicBezTo>
                    <a:cubicBezTo>
                      <a:pt x="48" y="4"/>
                      <a:pt x="44" y="6"/>
                      <a:pt x="42" y="7"/>
                    </a:cubicBezTo>
                    <a:cubicBezTo>
                      <a:pt x="35" y="9"/>
                      <a:pt x="29" y="8"/>
                      <a:pt x="22" y="7"/>
                    </a:cubicBezTo>
                    <a:cubicBezTo>
                      <a:pt x="17" y="6"/>
                      <a:pt x="3" y="6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0" name="Freeform 64">
                <a:extLst>
                  <a:ext uri="{FF2B5EF4-FFF2-40B4-BE49-F238E27FC236}">
                    <a16:creationId xmlns:a16="http://schemas.microsoft.com/office/drawing/2014/main" id="{2338E4FA-8904-40FE-ADDE-8FBAA2F892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8" y="1931"/>
                <a:ext cx="1560" cy="1090"/>
              </a:xfrm>
              <a:custGeom>
                <a:avLst/>
                <a:gdLst>
                  <a:gd name="T0" fmla="*/ 4270 w 624"/>
                  <a:gd name="T1" fmla="*/ 2742 h 409"/>
                  <a:gd name="T2" fmla="*/ 2145 w 624"/>
                  <a:gd name="T3" fmla="*/ 5242 h 409"/>
                  <a:gd name="T4" fmla="*/ 688 w 624"/>
                  <a:gd name="T5" fmla="*/ 4773 h 409"/>
                  <a:gd name="T6" fmla="*/ 425 w 624"/>
                  <a:gd name="T7" fmla="*/ 7116 h 409"/>
                  <a:gd name="T8" fmla="*/ 470 w 624"/>
                  <a:gd name="T9" fmla="*/ 7209 h 409"/>
                  <a:gd name="T10" fmla="*/ 583 w 624"/>
                  <a:gd name="T11" fmla="*/ 7345 h 409"/>
                  <a:gd name="T12" fmla="*/ 2020 w 624"/>
                  <a:gd name="T13" fmla="*/ 7627 h 409"/>
                  <a:gd name="T14" fmla="*/ 2408 w 624"/>
                  <a:gd name="T15" fmla="*/ 6492 h 409"/>
                  <a:gd name="T16" fmla="*/ 2595 w 624"/>
                  <a:gd name="T17" fmla="*/ 5959 h 409"/>
                  <a:gd name="T18" fmla="*/ 3533 w 624"/>
                  <a:gd name="T19" fmla="*/ 5490 h 409"/>
                  <a:gd name="T20" fmla="*/ 4270 w 624"/>
                  <a:gd name="T21" fmla="*/ 5285 h 409"/>
                  <a:gd name="T22" fmla="*/ 4613 w 624"/>
                  <a:gd name="T23" fmla="*/ 4674 h 409"/>
                  <a:gd name="T24" fmla="*/ 4845 w 624"/>
                  <a:gd name="T25" fmla="*/ 4333 h 409"/>
                  <a:gd name="T26" fmla="*/ 4750 w 624"/>
                  <a:gd name="T27" fmla="*/ 4261 h 409"/>
                  <a:gd name="T28" fmla="*/ 4458 w 624"/>
                  <a:gd name="T29" fmla="*/ 4467 h 409"/>
                  <a:gd name="T30" fmla="*/ 5063 w 624"/>
                  <a:gd name="T31" fmla="*/ 3366 h 409"/>
                  <a:gd name="T32" fmla="*/ 5363 w 624"/>
                  <a:gd name="T33" fmla="*/ 2444 h 409"/>
                  <a:gd name="T34" fmla="*/ 5970 w 624"/>
                  <a:gd name="T35" fmla="*/ 816 h 409"/>
                  <a:gd name="T36" fmla="*/ 6283 w 624"/>
                  <a:gd name="T37" fmla="*/ 1796 h 409"/>
                  <a:gd name="T38" fmla="*/ 7125 w 624"/>
                  <a:gd name="T39" fmla="*/ 1157 h 409"/>
                  <a:gd name="T40" fmla="*/ 7188 w 624"/>
                  <a:gd name="T41" fmla="*/ 874 h 409"/>
                  <a:gd name="T42" fmla="*/ 7458 w 624"/>
                  <a:gd name="T43" fmla="*/ 1194 h 409"/>
                  <a:gd name="T44" fmla="*/ 7800 w 624"/>
                  <a:gd name="T45" fmla="*/ 2103 h 409"/>
                  <a:gd name="T46" fmla="*/ 7800 w 624"/>
                  <a:gd name="T47" fmla="*/ 1194 h 409"/>
                  <a:gd name="T48" fmla="*/ 8333 w 624"/>
                  <a:gd name="T49" fmla="*/ 1364 h 409"/>
                  <a:gd name="T50" fmla="*/ 8313 w 624"/>
                  <a:gd name="T51" fmla="*/ 1570 h 409"/>
                  <a:gd name="T52" fmla="*/ 8595 w 624"/>
                  <a:gd name="T53" fmla="*/ 1514 h 409"/>
                  <a:gd name="T54" fmla="*/ 8675 w 624"/>
                  <a:gd name="T55" fmla="*/ 1591 h 409"/>
                  <a:gd name="T56" fmla="*/ 8958 w 624"/>
                  <a:gd name="T57" fmla="*/ 1855 h 409"/>
                  <a:gd name="T58" fmla="*/ 9113 w 624"/>
                  <a:gd name="T59" fmla="*/ 2103 h 409"/>
                  <a:gd name="T60" fmla="*/ 8895 w 624"/>
                  <a:gd name="T61" fmla="*/ 2649 h 409"/>
                  <a:gd name="T62" fmla="*/ 8300 w 624"/>
                  <a:gd name="T63" fmla="*/ 3446 h 409"/>
                  <a:gd name="T64" fmla="*/ 8208 w 624"/>
                  <a:gd name="T65" fmla="*/ 3353 h 409"/>
                  <a:gd name="T66" fmla="*/ 8470 w 624"/>
                  <a:gd name="T67" fmla="*/ 3864 h 409"/>
                  <a:gd name="T68" fmla="*/ 8783 w 624"/>
                  <a:gd name="T69" fmla="*/ 3182 h 409"/>
                  <a:gd name="T70" fmla="*/ 9283 w 624"/>
                  <a:gd name="T71" fmla="*/ 2854 h 409"/>
                  <a:gd name="T72" fmla="*/ 9583 w 624"/>
                  <a:gd name="T73" fmla="*/ 2726 h 409"/>
                  <a:gd name="T74" fmla="*/ 1438 w 624"/>
                  <a:gd name="T75" fmla="*/ 7478 h 409"/>
                  <a:gd name="T76" fmla="*/ 1988 w 624"/>
                  <a:gd name="T77" fmla="*/ 6002 h 409"/>
                  <a:gd name="T78" fmla="*/ 4020 w 624"/>
                  <a:gd name="T79" fmla="*/ 4752 h 409"/>
                  <a:gd name="T80" fmla="*/ 3563 w 624"/>
                  <a:gd name="T81" fmla="*/ 5341 h 409"/>
                  <a:gd name="T82" fmla="*/ 3113 w 624"/>
                  <a:gd name="T83" fmla="*/ 5626 h 409"/>
                  <a:gd name="T84" fmla="*/ 2895 w 624"/>
                  <a:gd name="T85" fmla="*/ 5695 h 409"/>
                  <a:gd name="T86" fmla="*/ 3095 w 624"/>
                  <a:gd name="T87" fmla="*/ 5319 h 409"/>
                  <a:gd name="T88" fmla="*/ 5520 w 624"/>
                  <a:gd name="T89" fmla="*/ 1476 h 409"/>
                  <a:gd name="T90" fmla="*/ 5095 w 624"/>
                  <a:gd name="T91" fmla="*/ 2457 h 409"/>
                  <a:gd name="T92" fmla="*/ 5083 w 624"/>
                  <a:gd name="T93" fmla="*/ 2956 h 409"/>
                  <a:gd name="T94" fmla="*/ 4438 w 624"/>
                  <a:gd name="T95" fmla="*/ 3672 h 409"/>
                  <a:gd name="T96" fmla="*/ 5908 w 624"/>
                  <a:gd name="T97" fmla="*/ 853 h 409"/>
                  <a:gd name="T98" fmla="*/ 7658 w 624"/>
                  <a:gd name="T99" fmla="*/ 965 h 409"/>
                  <a:gd name="T100" fmla="*/ 7908 w 624"/>
                  <a:gd name="T101" fmla="*/ 1229 h 40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24" h="409">
                    <a:moveTo>
                      <a:pt x="454" y="16"/>
                    </a:moveTo>
                    <a:cubicBezTo>
                      <a:pt x="383" y="0"/>
                      <a:pt x="306" y="6"/>
                      <a:pt x="295" y="56"/>
                    </a:cubicBezTo>
                    <a:cubicBezTo>
                      <a:pt x="295" y="56"/>
                      <a:pt x="281" y="111"/>
                      <a:pt x="281" y="111"/>
                    </a:cubicBezTo>
                    <a:cubicBezTo>
                      <a:pt x="273" y="145"/>
                      <a:pt x="273" y="145"/>
                      <a:pt x="273" y="145"/>
                    </a:cubicBezTo>
                    <a:cubicBezTo>
                      <a:pt x="257" y="212"/>
                      <a:pt x="226" y="253"/>
                      <a:pt x="181" y="267"/>
                    </a:cubicBezTo>
                    <a:cubicBezTo>
                      <a:pt x="165" y="271"/>
                      <a:pt x="157" y="277"/>
                      <a:pt x="153" y="290"/>
                    </a:cubicBezTo>
                    <a:cubicBezTo>
                      <a:pt x="147" y="302"/>
                      <a:pt x="140" y="306"/>
                      <a:pt x="140" y="294"/>
                    </a:cubicBezTo>
                    <a:cubicBezTo>
                      <a:pt x="140" y="289"/>
                      <a:pt x="139" y="283"/>
                      <a:pt x="137" y="277"/>
                    </a:cubicBezTo>
                    <a:cubicBezTo>
                      <a:pt x="136" y="276"/>
                      <a:pt x="134" y="273"/>
                      <a:pt x="130" y="272"/>
                    </a:cubicBezTo>
                    <a:cubicBezTo>
                      <a:pt x="111" y="271"/>
                      <a:pt x="100" y="266"/>
                      <a:pt x="90" y="259"/>
                    </a:cubicBezTo>
                    <a:cubicBezTo>
                      <a:pt x="84" y="256"/>
                      <a:pt x="80" y="253"/>
                      <a:pt x="72" y="252"/>
                    </a:cubicBezTo>
                    <a:cubicBezTo>
                      <a:pt x="59" y="250"/>
                      <a:pt x="52" y="251"/>
                      <a:pt x="44" y="252"/>
                    </a:cubicBezTo>
                    <a:cubicBezTo>
                      <a:pt x="30" y="254"/>
                      <a:pt x="18" y="262"/>
                      <a:pt x="10" y="275"/>
                    </a:cubicBezTo>
                    <a:cubicBezTo>
                      <a:pt x="3" y="284"/>
                      <a:pt x="0" y="296"/>
                      <a:pt x="0" y="309"/>
                    </a:cubicBezTo>
                    <a:cubicBezTo>
                      <a:pt x="0" y="314"/>
                      <a:pt x="1" y="320"/>
                      <a:pt x="2" y="326"/>
                    </a:cubicBezTo>
                    <a:cubicBezTo>
                      <a:pt x="7" y="342"/>
                      <a:pt x="17" y="362"/>
                      <a:pt x="27" y="376"/>
                    </a:cubicBezTo>
                    <a:cubicBezTo>
                      <a:pt x="27" y="376"/>
                      <a:pt x="27" y="376"/>
                      <a:pt x="27" y="376"/>
                    </a:cubicBezTo>
                    <a:cubicBezTo>
                      <a:pt x="27" y="376"/>
                      <a:pt x="27" y="376"/>
                      <a:pt x="27" y="376"/>
                    </a:cubicBezTo>
                    <a:cubicBezTo>
                      <a:pt x="28" y="377"/>
                      <a:pt x="29" y="379"/>
                      <a:pt x="30" y="380"/>
                    </a:cubicBezTo>
                    <a:cubicBezTo>
                      <a:pt x="30" y="380"/>
                      <a:pt x="30" y="380"/>
                      <a:pt x="30" y="381"/>
                    </a:cubicBezTo>
                    <a:cubicBezTo>
                      <a:pt x="31" y="382"/>
                      <a:pt x="32" y="383"/>
                      <a:pt x="33" y="384"/>
                    </a:cubicBezTo>
                    <a:cubicBezTo>
                      <a:pt x="34" y="384"/>
                      <a:pt x="34" y="385"/>
                      <a:pt x="34" y="385"/>
                    </a:cubicBezTo>
                    <a:cubicBezTo>
                      <a:pt x="35" y="386"/>
                      <a:pt x="35" y="387"/>
                      <a:pt x="36" y="387"/>
                    </a:cubicBezTo>
                    <a:cubicBezTo>
                      <a:pt x="36" y="388"/>
                      <a:pt x="37" y="388"/>
                      <a:pt x="37" y="388"/>
                    </a:cubicBezTo>
                    <a:cubicBezTo>
                      <a:pt x="38" y="389"/>
                      <a:pt x="39" y="390"/>
                      <a:pt x="39" y="390"/>
                    </a:cubicBezTo>
                    <a:cubicBezTo>
                      <a:pt x="62" y="409"/>
                      <a:pt x="79" y="407"/>
                      <a:pt x="99" y="404"/>
                    </a:cubicBezTo>
                    <a:cubicBezTo>
                      <a:pt x="107" y="404"/>
                      <a:pt x="115" y="403"/>
                      <a:pt x="123" y="403"/>
                    </a:cubicBezTo>
                    <a:cubicBezTo>
                      <a:pt x="123" y="403"/>
                      <a:pt x="126" y="403"/>
                      <a:pt x="129" y="403"/>
                    </a:cubicBezTo>
                    <a:cubicBezTo>
                      <a:pt x="130" y="403"/>
                      <a:pt x="131" y="403"/>
                      <a:pt x="133" y="403"/>
                    </a:cubicBezTo>
                    <a:cubicBezTo>
                      <a:pt x="133" y="402"/>
                      <a:pt x="133" y="401"/>
                      <a:pt x="133" y="400"/>
                    </a:cubicBezTo>
                    <a:cubicBezTo>
                      <a:pt x="133" y="394"/>
                      <a:pt x="138" y="387"/>
                      <a:pt x="140" y="381"/>
                    </a:cubicBezTo>
                    <a:cubicBezTo>
                      <a:pt x="150" y="373"/>
                      <a:pt x="152" y="355"/>
                      <a:pt x="154" y="343"/>
                    </a:cubicBezTo>
                    <a:cubicBezTo>
                      <a:pt x="154" y="338"/>
                      <a:pt x="152" y="332"/>
                      <a:pt x="151" y="326"/>
                    </a:cubicBezTo>
                    <a:cubicBezTo>
                      <a:pt x="151" y="322"/>
                      <a:pt x="150" y="319"/>
                      <a:pt x="150" y="317"/>
                    </a:cubicBezTo>
                    <a:cubicBezTo>
                      <a:pt x="151" y="318"/>
                      <a:pt x="153" y="319"/>
                      <a:pt x="154" y="319"/>
                    </a:cubicBezTo>
                    <a:cubicBezTo>
                      <a:pt x="158" y="318"/>
                      <a:pt x="162" y="315"/>
                      <a:pt x="166" y="315"/>
                    </a:cubicBezTo>
                    <a:cubicBezTo>
                      <a:pt x="159" y="310"/>
                      <a:pt x="169" y="306"/>
                      <a:pt x="177" y="303"/>
                    </a:cubicBezTo>
                    <a:cubicBezTo>
                      <a:pt x="179" y="303"/>
                      <a:pt x="181" y="303"/>
                      <a:pt x="182" y="303"/>
                    </a:cubicBezTo>
                    <a:cubicBezTo>
                      <a:pt x="190" y="303"/>
                      <a:pt x="197" y="303"/>
                      <a:pt x="204" y="301"/>
                    </a:cubicBezTo>
                    <a:cubicBezTo>
                      <a:pt x="212" y="299"/>
                      <a:pt x="219" y="295"/>
                      <a:pt x="226" y="290"/>
                    </a:cubicBezTo>
                    <a:cubicBezTo>
                      <a:pt x="229" y="288"/>
                      <a:pt x="232" y="285"/>
                      <a:pt x="236" y="284"/>
                    </a:cubicBezTo>
                    <a:cubicBezTo>
                      <a:pt x="239" y="282"/>
                      <a:pt x="242" y="282"/>
                      <a:pt x="246" y="281"/>
                    </a:cubicBezTo>
                    <a:cubicBezTo>
                      <a:pt x="254" y="278"/>
                      <a:pt x="257" y="268"/>
                      <a:pt x="266" y="265"/>
                    </a:cubicBezTo>
                    <a:cubicBezTo>
                      <a:pt x="275" y="262"/>
                      <a:pt x="277" y="273"/>
                      <a:pt x="273" y="279"/>
                    </a:cubicBezTo>
                    <a:cubicBezTo>
                      <a:pt x="276" y="275"/>
                      <a:pt x="276" y="271"/>
                      <a:pt x="277" y="266"/>
                    </a:cubicBezTo>
                    <a:cubicBezTo>
                      <a:pt x="278" y="263"/>
                      <a:pt x="279" y="260"/>
                      <a:pt x="280" y="258"/>
                    </a:cubicBezTo>
                    <a:cubicBezTo>
                      <a:pt x="284" y="257"/>
                      <a:pt x="287" y="256"/>
                      <a:pt x="289" y="254"/>
                    </a:cubicBezTo>
                    <a:cubicBezTo>
                      <a:pt x="292" y="252"/>
                      <a:pt x="294" y="250"/>
                      <a:pt x="295" y="247"/>
                    </a:cubicBezTo>
                    <a:cubicBezTo>
                      <a:pt x="296" y="247"/>
                      <a:pt x="296" y="247"/>
                      <a:pt x="297" y="248"/>
                    </a:cubicBezTo>
                    <a:cubicBezTo>
                      <a:pt x="300" y="250"/>
                      <a:pt x="298" y="258"/>
                      <a:pt x="296" y="261"/>
                    </a:cubicBezTo>
                    <a:cubicBezTo>
                      <a:pt x="303" y="259"/>
                      <a:pt x="305" y="250"/>
                      <a:pt x="307" y="245"/>
                    </a:cubicBezTo>
                    <a:cubicBezTo>
                      <a:pt x="308" y="242"/>
                      <a:pt x="310" y="235"/>
                      <a:pt x="310" y="229"/>
                    </a:cubicBezTo>
                    <a:cubicBezTo>
                      <a:pt x="314" y="228"/>
                      <a:pt x="317" y="227"/>
                      <a:pt x="320" y="224"/>
                    </a:cubicBezTo>
                    <a:cubicBezTo>
                      <a:pt x="322" y="221"/>
                      <a:pt x="324" y="216"/>
                      <a:pt x="326" y="212"/>
                    </a:cubicBezTo>
                    <a:cubicBezTo>
                      <a:pt x="323" y="215"/>
                      <a:pt x="320" y="217"/>
                      <a:pt x="317" y="218"/>
                    </a:cubicBezTo>
                    <a:cubicBezTo>
                      <a:pt x="312" y="218"/>
                      <a:pt x="307" y="221"/>
                      <a:pt x="304" y="225"/>
                    </a:cubicBezTo>
                    <a:cubicBezTo>
                      <a:pt x="302" y="228"/>
                      <a:pt x="291" y="248"/>
                      <a:pt x="284" y="245"/>
                    </a:cubicBezTo>
                    <a:cubicBezTo>
                      <a:pt x="285" y="244"/>
                      <a:pt x="285" y="243"/>
                      <a:pt x="285" y="243"/>
                    </a:cubicBezTo>
                    <a:cubicBezTo>
                      <a:pt x="285" y="242"/>
                      <a:pt x="284" y="241"/>
                      <a:pt x="284" y="241"/>
                    </a:cubicBezTo>
                    <a:cubicBezTo>
                      <a:pt x="284" y="240"/>
                      <a:pt x="284" y="238"/>
                      <a:pt x="285" y="236"/>
                    </a:cubicBezTo>
                    <a:cubicBezTo>
                      <a:pt x="286" y="232"/>
                      <a:pt x="289" y="228"/>
                      <a:pt x="291" y="225"/>
                    </a:cubicBezTo>
                    <a:cubicBezTo>
                      <a:pt x="294" y="219"/>
                      <a:pt x="295" y="214"/>
                      <a:pt x="296" y="209"/>
                    </a:cubicBezTo>
                    <a:cubicBezTo>
                      <a:pt x="300" y="206"/>
                      <a:pt x="304" y="203"/>
                      <a:pt x="310" y="200"/>
                    </a:cubicBezTo>
                    <a:cubicBezTo>
                      <a:pt x="319" y="194"/>
                      <a:pt x="319" y="186"/>
                      <a:pt x="324" y="178"/>
                    </a:cubicBezTo>
                    <a:cubicBezTo>
                      <a:pt x="327" y="174"/>
                      <a:pt x="330" y="171"/>
                      <a:pt x="332" y="167"/>
                    </a:cubicBezTo>
                    <a:cubicBezTo>
                      <a:pt x="334" y="164"/>
                      <a:pt x="333" y="160"/>
                      <a:pt x="336" y="158"/>
                    </a:cubicBezTo>
                    <a:cubicBezTo>
                      <a:pt x="341" y="151"/>
                      <a:pt x="350" y="157"/>
                      <a:pt x="355" y="151"/>
                    </a:cubicBezTo>
                    <a:cubicBezTo>
                      <a:pt x="337" y="157"/>
                      <a:pt x="341" y="138"/>
                      <a:pt x="343" y="129"/>
                    </a:cubicBezTo>
                    <a:cubicBezTo>
                      <a:pt x="345" y="116"/>
                      <a:pt x="340" y="108"/>
                      <a:pt x="351" y="99"/>
                    </a:cubicBezTo>
                    <a:cubicBezTo>
                      <a:pt x="357" y="97"/>
                      <a:pt x="364" y="95"/>
                      <a:pt x="369" y="91"/>
                    </a:cubicBezTo>
                    <a:cubicBezTo>
                      <a:pt x="377" y="83"/>
                      <a:pt x="381" y="68"/>
                      <a:pt x="382" y="57"/>
                    </a:cubicBezTo>
                    <a:cubicBezTo>
                      <a:pt x="383" y="53"/>
                      <a:pt x="381" y="48"/>
                      <a:pt x="382" y="43"/>
                    </a:cubicBezTo>
                    <a:cubicBezTo>
                      <a:pt x="392" y="40"/>
                      <a:pt x="402" y="38"/>
                      <a:pt x="412" y="37"/>
                    </a:cubicBezTo>
                    <a:cubicBezTo>
                      <a:pt x="413" y="42"/>
                      <a:pt x="415" y="47"/>
                      <a:pt x="414" y="52"/>
                    </a:cubicBezTo>
                    <a:cubicBezTo>
                      <a:pt x="413" y="59"/>
                      <a:pt x="409" y="66"/>
                      <a:pt x="406" y="73"/>
                    </a:cubicBezTo>
                    <a:cubicBezTo>
                      <a:pt x="404" y="80"/>
                      <a:pt x="402" y="87"/>
                      <a:pt x="402" y="95"/>
                    </a:cubicBezTo>
                    <a:cubicBezTo>
                      <a:pt x="402" y="100"/>
                      <a:pt x="403" y="107"/>
                      <a:pt x="402" y="113"/>
                    </a:cubicBezTo>
                    <a:cubicBezTo>
                      <a:pt x="410" y="94"/>
                      <a:pt x="411" y="74"/>
                      <a:pt x="424" y="57"/>
                    </a:cubicBezTo>
                    <a:cubicBezTo>
                      <a:pt x="426" y="54"/>
                      <a:pt x="436" y="49"/>
                      <a:pt x="445" y="48"/>
                    </a:cubicBezTo>
                    <a:cubicBezTo>
                      <a:pt x="450" y="51"/>
                      <a:pt x="454" y="55"/>
                      <a:pt x="456" y="61"/>
                    </a:cubicBezTo>
                    <a:cubicBezTo>
                      <a:pt x="457" y="64"/>
                      <a:pt x="456" y="67"/>
                      <a:pt x="457" y="70"/>
                    </a:cubicBezTo>
                    <a:cubicBezTo>
                      <a:pt x="458" y="73"/>
                      <a:pt x="459" y="75"/>
                      <a:pt x="461" y="77"/>
                    </a:cubicBezTo>
                    <a:cubicBezTo>
                      <a:pt x="458" y="71"/>
                      <a:pt x="461" y="65"/>
                      <a:pt x="463" y="59"/>
                    </a:cubicBezTo>
                    <a:cubicBezTo>
                      <a:pt x="464" y="54"/>
                      <a:pt x="463" y="50"/>
                      <a:pt x="460" y="46"/>
                    </a:cubicBezTo>
                    <a:cubicBezTo>
                      <a:pt x="460" y="45"/>
                      <a:pt x="460" y="44"/>
                      <a:pt x="459" y="42"/>
                    </a:cubicBezTo>
                    <a:cubicBezTo>
                      <a:pt x="466" y="44"/>
                      <a:pt x="473" y="45"/>
                      <a:pt x="480" y="47"/>
                    </a:cubicBezTo>
                    <a:cubicBezTo>
                      <a:pt x="482" y="47"/>
                      <a:pt x="484" y="48"/>
                      <a:pt x="486" y="49"/>
                    </a:cubicBezTo>
                    <a:cubicBezTo>
                      <a:pt x="481" y="53"/>
                      <a:pt x="477" y="56"/>
                      <a:pt x="477" y="63"/>
                    </a:cubicBezTo>
                    <a:cubicBezTo>
                      <a:pt x="477" y="71"/>
                      <a:pt x="479" y="79"/>
                      <a:pt x="482" y="85"/>
                    </a:cubicBezTo>
                    <a:cubicBezTo>
                      <a:pt x="485" y="92"/>
                      <a:pt x="491" y="97"/>
                      <a:pt x="494" y="103"/>
                    </a:cubicBezTo>
                    <a:cubicBezTo>
                      <a:pt x="498" y="111"/>
                      <a:pt x="495" y="120"/>
                      <a:pt x="492" y="127"/>
                    </a:cubicBezTo>
                    <a:cubicBezTo>
                      <a:pt x="495" y="123"/>
                      <a:pt x="497" y="116"/>
                      <a:pt x="499" y="111"/>
                    </a:cubicBezTo>
                    <a:cubicBezTo>
                      <a:pt x="501" y="104"/>
                      <a:pt x="499" y="95"/>
                      <a:pt x="496" y="88"/>
                    </a:cubicBezTo>
                    <a:cubicBezTo>
                      <a:pt x="493" y="82"/>
                      <a:pt x="491" y="79"/>
                      <a:pt x="491" y="71"/>
                    </a:cubicBezTo>
                    <a:cubicBezTo>
                      <a:pt x="491" y="67"/>
                      <a:pt x="489" y="67"/>
                      <a:pt x="491" y="64"/>
                    </a:cubicBezTo>
                    <a:cubicBezTo>
                      <a:pt x="493" y="61"/>
                      <a:pt x="497" y="60"/>
                      <a:pt x="499" y="63"/>
                    </a:cubicBezTo>
                    <a:cubicBezTo>
                      <a:pt x="501" y="66"/>
                      <a:pt x="501" y="66"/>
                      <a:pt x="501" y="68"/>
                    </a:cubicBezTo>
                    <a:cubicBezTo>
                      <a:pt x="499" y="76"/>
                      <a:pt x="500" y="85"/>
                      <a:pt x="507" y="90"/>
                    </a:cubicBezTo>
                    <a:cubicBezTo>
                      <a:pt x="512" y="94"/>
                      <a:pt x="522" y="93"/>
                      <a:pt x="526" y="89"/>
                    </a:cubicBezTo>
                    <a:cubicBezTo>
                      <a:pt x="531" y="83"/>
                      <a:pt x="533" y="79"/>
                      <a:pt x="533" y="72"/>
                    </a:cubicBezTo>
                    <a:cubicBezTo>
                      <a:pt x="533" y="69"/>
                      <a:pt x="533" y="66"/>
                      <a:pt x="532" y="64"/>
                    </a:cubicBezTo>
                    <a:cubicBezTo>
                      <a:pt x="533" y="64"/>
                      <a:pt x="533" y="64"/>
                      <a:pt x="533" y="64"/>
                    </a:cubicBezTo>
                    <a:cubicBezTo>
                      <a:pt x="534" y="66"/>
                      <a:pt x="534" y="69"/>
                      <a:pt x="534" y="71"/>
                    </a:cubicBezTo>
                    <a:cubicBezTo>
                      <a:pt x="535" y="76"/>
                      <a:pt x="533" y="79"/>
                      <a:pt x="532" y="83"/>
                    </a:cubicBezTo>
                    <a:cubicBezTo>
                      <a:pt x="535" y="80"/>
                      <a:pt x="538" y="70"/>
                      <a:pt x="544" y="77"/>
                    </a:cubicBezTo>
                    <a:cubicBezTo>
                      <a:pt x="545" y="79"/>
                      <a:pt x="546" y="82"/>
                      <a:pt x="546" y="85"/>
                    </a:cubicBezTo>
                    <a:cubicBezTo>
                      <a:pt x="546" y="89"/>
                      <a:pt x="542" y="92"/>
                      <a:pt x="542" y="95"/>
                    </a:cubicBezTo>
                    <a:cubicBezTo>
                      <a:pt x="549" y="92"/>
                      <a:pt x="551" y="87"/>
                      <a:pt x="550" y="80"/>
                    </a:cubicBezTo>
                    <a:cubicBezTo>
                      <a:pt x="550" y="76"/>
                      <a:pt x="549" y="74"/>
                      <a:pt x="548" y="71"/>
                    </a:cubicBezTo>
                    <a:cubicBezTo>
                      <a:pt x="548" y="71"/>
                      <a:pt x="548" y="71"/>
                      <a:pt x="549" y="71"/>
                    </a:cubicBezTo>
                    <a:cubicBezTo>
                      <a:pt x="550" y="78"/>
                      <a:pt x="552" y="86"/>
                      <a:pt x="547" y="92"/>
                    </a:cubicBezTo>
                    <a:cubicBezTo>
                      <a:pt x="552" y="90"/>
                      <a:pt x="552" y="87"/>
                      <a:pt x="555" y="84"/>
                    </a:cubicBezTo>
                    <a:cubicBezTo>
                      <a:pt x="558" y="80"/>
                      <a:pt x="562" y="82"/>
                      <a:pt x="565" y="84"/>
                    </a:cubicBezTo>
                    <a:cubicBezTo>
                      <a:pt x="568" y="86"/>
                      <a:pt x="571" y="88"/>
                      <a:pt x="571" y="91"/>
                    </a:cubicBezTo>
                    <a:cubicBezTo>
                      <a:pt x="572" y="95"/>
                      <a:pt x="569" y="100"/>
                      <a:pt x="571" y="103"/>
                    </a:cubicBezTo>
                    <a:cubicBezTo>
                      <a:pt x="573" y="102"/>
                      <a:pt x="572" y="100"/>
                      <a:pt x="573" y="98"/>
                    </a:cubicBezTo>
                    <a:cubicBezTo>
                      <a:pt x="574" y="95"/>
                      <a:pt x="577" y="94"/>
                      <a:pt x="578" y="91"/>
                    </a:cubicBezTo>
                    <a:cubicBezTo>
                      <a:pt x="578" y="91"/>
                      <a:pt x="579" y="91"/>
                      <a:pt x="579" y="90"/>
                    </a:cubicBezTo>
                    <a:cubicBezTo>
                      <a:pt x="582" y="93"/>
                      <a:pt x="585" y="96"/>
                      <a:pt x="588" y="98"/>
                    </a:cubicBezTo>
                    <a:cubicBezTo>
                      <a:pt x="591" y="104"/>
                      <a:pt x="592" y="111"/>
                      <a:pt x="583" y="111"/>
                    </a:cubicBezTo>
                    <a:cubicBezTo>
                      <a:pt x="589" y="112"/>
                      <a:pt x="596" y="113"/>
                      <a:pt x="597" y="120"/>
                    </a:cubicBezTo>
                    <a:cubicBezTo>
                      <a:pt x="598" y="125"/>
                      <a:pt x="595" y="131"/>
                      <a:pt x="592" y="135"/>
                    </a:cubicBezTo>
                    <a:cubicBezTo>
                      <a:pt x="589" y="140"/>
                      <a:pt x="584" y="143"/>
                      <a:pt x="578" y="142"/>
                    </a:cubicBezTo>
                    <a:cubicBezTo>
                      <a:pt x="575" y="142"/>
                      <a:pt x="572" y="139"/>
                      <a:pt x="569" y="140"/>
                    </a:cubicBezTo>
                    <a:cubicBezTo>
                      <a:pt x="565" y="141"/>
                      <a:pt x="563" y="143"/>
                      <a:pt x="562" y="146"/>
                    </a:cubicBezTo>
                    <a:cubicBezTo>
                      <a:pt x="559" y="152"/>
                      <a:pt x="560" y="157"/>
                      <a:pt x="555" y="162"/>
                    </a:cubicBezTo>
                    <a:cubicBezTo>
                      <a:pt x="551" y="165"/>
                      <a:pt x="548" y="168"/>
                      <a:pt x="545" y="172"/>
                    </a:cubicBezTo>
                    <a:cubicBezTo>
                      <a:pt x="542" y="176"/>
                      <a:pt x="538" y="186"/>
                      <a:pt x="531" y="182"/>
                    </a:cubicBezTo>
                    <a:cubicBezTo>
                      <a:pt x="528" y="180"/>
                      <a:pt x="525" y="171"/>
                      <a:pt x="523" y="167"/>
                    </a:cubicBezTo>
                    <a:cubicBezTo>
                      <a:pt x="522" y="165"/>
                      <a:pt x="521" y="160"/>
                      <a:pt x="518" y="161"/>
                    </a:cubicBezTo>
                    <a:cubicBezTo>
                      <a:pt x="515" y="162"/>
                      <a:pt x="517" y="168"/>
                      <a:pt x="518" y="170"/>
                    </a:cubicBezTo>
                    <a:cubicBezTo>
                      <a:pt x="520" y="173"/>
                      <a:pt x="523" y="175"/>
                      <a:pt x="525" y="177"/>
                    </a:cubicBezTo>
                    <a:cubicBezTo>
                      <a:pt x="527" y="179"/>
                      <a:pt x="528" y="182"/>
                      <a:pt x="530" y="184"/>
                    </a:cubicBezTo>
                    <a:cubicBezTo>
                      <a:pt x="537" y="197"/>
                      <a:pt x="540" y="211"/>
                      <a:pt x="537" y="225"/>
                    </a:cubicBezTo>
                    <a:cubicBezTo>
                      <a:pt x="539" y="222"/>
                      <a:pt x="541" y="219"/>
                      <a:pt x="542" y="216"/>
                    </a:cubicBezTo>
                    <a:cubicBezTo>
                      <a:pt x="544" y="211"/>
                      <a:pt x="543" y="208"/>
                      <a:pt x="542" y="204"/>
                    </a:cubicBezTo>
                    <a:cubicBezTo>
                      <a:pt x="541" y="197"/>
                      <a:pt x="540" y="191"/>
                      <a:pt x="546" y="187"/>
                    </a:cubicBezTo>
                    <a:cubicBezTo>
                      <a:pt x="549" y="186"/>
                      <a:pt x="551" y="185"/>
                      <a:pt x="553" y="183"/>
                    </a:cubicBezTo>
                    <a:cubicBezTo>
                      <a:pt x="556" y="181"/>
                      <a:pt x="556" y="177"/>
                      <a:pt x="557" y="174"/>
                    </a:cubicBezTo>
                    <a:cubicBezTo>
                      <a:pt x="558" y="172"/>
                      <a:pt x="560" y="169"/>
                      <a:pt x="562" y="168"/>
                    </a:cubicBezTo>
                    <a:cubicBezTo>
                      <a:pt x="564" y="165"/>
                      <a:pt x="566" y="166"/>
                      <a:pt x="568" y="165"/>
                    </a:cubicBezTo>
                    <a:cubicBezTo>
                      <a:pt x="573" y="163"/>
                      <a:pt x="578" y="158"/>
                      <a:pt x="581" y="155"/>
                    </a:cubicBezTo>
                    <a:cubicBezTo>
                      <a:pt x="583" y="154"/>
                      <a:pt x="584" y="153"/>
                      <a:pt x="587" y="153"/>
                    </a:cubicBezTo>
                    <a:cubicBezTo>
                      <a:pt x="590" y="152"/>
                      <a:pt x="591" y="153"/>
                      <a:pt x="594" y="151"/>
                    </a:cubicBezTo>
                    <a:cubicBezTo>
                      <a:pt x="599" y="147"/>
                      <a:pt x="598" y="138"/>
                      <a:pt x="605" y="137"/>
                    </a:cubicBezTo>
                    <a:cubicBezTo>
                      <a:pt x="609" y="136"/>
                      <a:pt x="612" y="140"/>
                      <a:pt x="611" y="144"/>
                    </a:cubicBezTo>
                    <a:cubicBezTo>
                      <a:pt x="612" y="144"/>
                      <a:pt x="612" y="143"/>
                      <a:pt x="613" y="143"/>
                    </a:cubicBezTo>
                    <a:cubicBezTo>
                      <a:pt x="613" y="143"/>
                      <a:pt x="613" y="144"/>
                      <a:pt x="613" y="144"/>
                    </a:cubicBezTo>
                    <a:cubicBezTo>
                      <a:pt x="613" y="146"/>
                      <a:pt x="615" y="147"/>
                      <a:pt x="617" y="149"/>
                    </a:cubicBezTo>
                    <a:cubicBezTo>
                      <a:pt x="624" y="89"/>
                      <a:pt x="540" y="36"/>
                      <a:pt x="454" y="16"/>
                    </a:cubicBezTo>
                    <a:close/>
                    <a:moveTo>
                      <a:pt x="134" y="355"/>
                    </a:moveTo>
                    <a:cubicBezTo>
                      <a:pt x="133" y="364"/>
                      <a:pt x="125" y="394"/>
                      <a:pt x="92" y="395"/>
                    </a:cubicBezTo>
                    <a:cubicBezTo>
                      <a:pt x="79" y="394"/>
                      <a:pt x="70" y="394"/>
                      <a:pt x="53" y="383"/>
                    </a:cubicBezTo>
                    <a:cubicBezTo>
                      <a:pt x="36" y="373"/>
                      <a:pt x="26" y="341"/>
                      <a:pt x="30" y="325"/>
                    </a:cubicBezTo>
                    <a:cubicBezTo>
                      <a:pt x="32" y="314"/>
                      <a:pt x="38" y="303"/>
                      <a:pt x="55" y="292"/>
                    </a:cubicBezTo>
                    <a:cubicBezTo>
                      <a:pt x="71" y="281"/>
                      <a:pt x="118" y="294"/>
                      <a:pt x="127" y="317"/>
                    </a:cubicBezTo>
                    <a:cubicBezTo>
                      <a:pt x="135" y="326"/>
                      <a:pt x="135" y="343"/>
                      <a:pt x="134" y="355"/>
                    </a:cubicBezTo>
                    <a:close/>
                    <a:moveTo>
                      <a:pt x="268" y="238"/>
                    </a:moveTo>
                    <a:cubicBezTo>
                      <a:pt x="267" y="240"/>
                      <a:pt x="263" y="244"/>
                      <a:pt x="259" y="248"/>
                    </a:cubicBezTo>
                    <a:cubicBezTo>
                      <a:pt x="258" y="249"/>
                      <a:pt x="257" y="250"/>
                      <a:pt x="257" y="251"/>
                    </a:cubicBezTo>
                    <a:cubicBezTo>
                      <a:pt x="255" y="253"/>
                      <a:pt x="254" y="256"/>
                      <a:pt x="253" y="258"/>
                    </a:cubicBezTo>
                    <a:cubicBezTo>
                      <a:pt x="250" y="260"/>
                      <a:pt x="250" y="264"/>
                      <a:pt x="248" y="268"/>
                    </a:cubicBezTo>
                    <a:cubicBezTo>
                      <a:pt x="246" y="271"/>
                      <a:pt x="243" y="274"/>
                      <a:pt x="239" y="276"/>
                    </a:cubicBezTo>
                    <a:cubicBezTo>
                      <a:pt x="235" y="278"/>
                      <a:pt x="231" y="279"/>
                      <a:pt x="228" y="282"/>
                    </a:cubicBezTo>
                    <a:cubicBezTo>
                      <a:pt x="226" y="284"/>
                      <a:pt x="225" y="286"/>
                      <a:pt x="222" y="287"/>
                    </a:cubicBezTo>
                    <a:cubicBezTo>
                      <a:pt x="219" y="289"/>
                      <a:pt x="215" y="290"/>
                      <a:pt x="212" y="292"/>
                    </a:cubicBezTo>
                    <a:cubicBezTo>
                      <a:pt x="210" y="294"/>
                      <a:pt x="208" y="295"/>
                      <a:pt x="206" y="296"/>
                    </a:cubicBezTo>
                    <a:cubicBezTo>
                      <a:pt x="203" y="297"/>
                      <a:pt x="201" y="297"/>
                      <a:pt x="199" y="297"/>
                    </a:cubicBezTo>
                    <a:cubicBezTo>
                      <a:pt x="196" y="298"/>
                      <a:pt x="193" y="300"/>
                      <a:pt x="190" y="301"/>
                    </a:cubicBezTo>
                    <a:cubicBezTo>
                      <a:pt x="186" y="302"/>
                      <a:pt x="183" y="303"/>
                      <a:pt x="179" y="303"/>
                    </a:cubicBezTo>
                    <a:cubicBezTo>
                      <a:pt x="179" y="303"/>
                      <a:pt x="178" y="303"/>
                      <a:pt x="177" y="303"/>
                    </a:cubicBezTo>
                    <a:cubicBezTo>
                      <a:pt x="181" y="302"/>
                      <a:pt x="184" y="302"/>
                      <a:pt x="185" y="301"/>
                    </a:cubicBezTo>
                    <a:cubicBezTo>
                      <a:pt x="180" y="301"/>
                      <a:pt x="174" y="304"/>
                      <a:pt x="169" y="302"/>
                    </a:cubicBezTo>
                    <a:cubicBezTo>
                      <a:pt x="163" y="300"/>
                      <a:pt x="165" y="295"/>
                      <a:pt x="167" y="291"/>
                    </a:cubicBezTo>
                    <a:cubicBezTo>
                      <a:pt x="169" y="289"/>
                      <a:pt x="171" y="287"/>
                      <a:pt x="172" y="285"/>
                    </a:cubicBezTo>
                    <a:cubicBezTo>
                      <a:pt x="180" y="280"/>
                      <a:pt x="190" y="282"/>
                      <a:pt x="198" y="281"/>
                    </a:cubicBezTo>
                    <a:cubicBezTo>
                      <a:pt x="228" y="278"/>
                      <a:pt x="255" y="258"/>
                      <a:pt x="270" y="233"/>
                    </a:cubicBezTo>
                    <a:cubicBezTo>
                      <a:pt x="269" y="234"/>
                      <a:pt x="269" y="236"/>
                      <a:pt x="268" y="238"/>
                    </a:cubicBezTo>
                    <a:close/>
                    <a:moveTo>
                      <a:pt x="375" y="63"/>
                    </a:moveTo>
                    <a:cubicBezTo>
                      <a:pt x="372" y="70"/>
                      <a:pt x="363" y="88"/>
                      <a:pt x="353" y="78"/>
                    </a:cubicBezTo>
                    <a:cubicBezTo>
                      <a:pt x="352" y="84"/>
                      <a:pt x="348" y="85"/>
                      <a:pt x="344" y="89"/>
                    </a:cubicBezTo>
                    <a:cubicBezTo>
                      <a:pt x="340" y="92"/>
                      <a:pt x="339" y="97"/>
                      <a:pt x="336" y="101"/>
                    </a:cubicBezTo>
                    <a:cubicBezTo>
                      <a:pt x="334" y="106"/>
                      <a:pt x="331" y="110"/>
                      <a:pt x="329" y="115"/>
                    </a:cubicBezTo>
                    <a:cubicBezTo>
                      <a:pt x="327" y="120"/>
                      <a:pt x="327" y="125"/>
                      <a:pt x="326" y="130"/>
                    </a:cubicBezTo>
                    <a:cubicBezTo>
                      <a:pt x="329" y="128"/>
                      <a:pt x="329" y="128"/>
                      <a:pt x="329" y="128"/>
                    </a:cubicBezTo>
                    <a:cubicBezTo>
                      <a:pt x="329" y="129"/>
                      <a:pt x="329" y="129"/>
                      <a:pt x="329" y="130"/>
                    </a:cubicBezTo>
                    <a:cubicBezTo>
                      <a:pt x="330" y="136"/>
                      <a:pt x="330" y="137"/>
                      <a:pt x="329" y="143"/>
                    </a:cubicBezTo>
                    <a:cubicBezTo>
                      <a:pt x="327" y="147"/>
                      <a:pt x="327" y="152"/>
                      <a:pt x="325" y="156"/>
                    </a:cubicBezTo>
                    <a:cubicBezTo>
                      <a:pt x="321" y="165"/>
                      <a:pt x="313" y="172"/>
                      <a:pt x="308" y="181"/>
                    </a:cubicBezTo>
                    <a:cubicBezTo>
                      <a:pt x="308" y="182"/>
                      <a:pt x="308" y="182"/>
                      <a:pt x="307" y="182"/>
                    </a:cubicBezTo>
                    <a:cubicBezTo>
                      <a:pt x="306" y="184"/>
                      <a:pt x="305" y="185"/>
                      <a:pt x="304" y="186"/>
                    </a:cubicBezTo>
                    <a:cubicBezTo>
                      <a:pt x="301" y="189"/>
                      <a:pt x="285" y="202"/>
                      <a:pt x="284" y="194"/>
                    </a:cubicBezTo>
                    <a:cubicBezTo>
                      <a:pt x="285" y="191"/>
                      <a:pt x="286" y="188"/>
                      <a:pt x="288" y="185"/>
                    </a:cubicBezTo>
                    <a:cubicBezTo>
                      <a:pt x="294" y="171"/>
                      <a:pt x="305" y="158"/>
                      <a:pt x="308" y="141"/>
                    </a:cubicBezTo>
                    <a:cubicBezTo>
                      <a:pt x="314" y="112"/>
                      <a:pt x="322" y="91"/>
                      <a:pt x="344" y="69"/>
                    </a:cubicBezTo>
                    <a:cubicBezTo>
                      <a:pt x="355" y="57"/>
                      <a:pt x="366" y="50"/>
                      <a:pt x="378" y="45"/>
                    </a:cubicBezTo>
                    <a:cubicBezTo>
                      <a:pt x="377" y="51"/>
                      <a:pt x="377" y="57"/>
                      <a:pt x="375" y="63"/>
                    </a:cubicBezTo>
                    <a:close/>
                    <a:moveTo>
                      <a:pt x="506" y="65"/>
                    </a:moveTo>
                    <a:cubicBezTo>
                      <a:pt x="502" y="61"/>
                      <a:pt x="501" y="58"/>
                      <a:pt x="496" y="56"/>
                    </a:cubicBezTo>
                    <a:cubicBezTo>
                      <a:pt x="494" y="54"/>
                      <a:pt x="492" y="53"/>
                      <a:pt x="490" y="51"/>
                    </a:cubicBezTo>
                    <a:cubicBezTo>
                      <a:pt x="490" y="50"/>
                      <a:pt x="490" y="50"/>
                      <a:pt x="490" y="50"/>
                    </a:cubicBezTo>
                    <a:cubicBezTo>
                      <a:pt x="494" y="51"/>
                      <a:pt x="498" y="52"/>
                      <a:pt x="502" y="53"/>
                    </a:cubicBezTo>
                    <a:cubicBezTo>
                      <a:pt x="505" y="55"/>
                      <a:pt x="509" y="56"/>
                      <a:pt x="511" y="59"/>
                    </a:cubicBezTo>
                    <a:cubicBezTo>
                      <a:pt x="514" y="63"/>
                      <a:pt x="511" y="72"/>
                      <a:pt x="506" y="65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1" name="Freeform 65">
                <a:extLst>
                  <a:ext uri="{FF2B5EF4-FFF2-40B4-BE49-F238E27FC236}">
                    <a16:creationId xmlns:a16="http://schemas.microsoft.com/office/drawing/2014/main" id="{C77DA33F-D379-4B6F-BB26-4BF55885CA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88" y="1931"/>
                <a:ext cx="1503" cy="1088"/>
              </a:xfrm>
              <a:custGeom>
                <a:avLst/>
                <a:gdLst>
                  <a:gd name="T0" fmla="*/ 7097 w 601"/>
                  <a:gd name="T1" fmla="*/ 307 h 408"/>
                  <a:gd name="T2" fmla="*/ 4617 w 601"/>
                  <a:gd name="T3" fmla="*/ 1059 h 408"/>
                  <a:gd name="T4" fmla="*/ 4396 w 601"/>
                  <a:gd name="T5" fmla="*/ 2104 h 408"/>
                  <a:gd name="T6" fmla="*/ 4271 w 601"/>
                  <a:gd name="T7" fmla="*/ 2752 h 408"/>
                  <a:gd name="T8" fmla="*/ 2833 w 601"/>
                  <a:gd name="T9" fmla="*/ 5064 h 408"/>
                  <a:gd name="T10" fmla="*/ 2396 w 601"/>
                  <a:gd name="T11" fmla="*/ 5496 h 408"/>
                  <a:gd name="T12" fmla="*/ 2333 w 601"/>
                  <a:gd name="T13" fmla="*/ 5632 h 408"/>
                  <a:gd name="T14" fmla="*/ 2438 w 601"/>
                  <a:gd name="T15" fmla="*/ 5483 h 408"/>
                  <a:gd name="T16" fmla="*/ 2988 w 601"/>
                  <a:gd name="T17" fmla="*/ 5312 h 408"/>
                  <a:gd name="T18" fmla="*/ 4429 w 601"/>
                  <a:gd name="T19" fmla="*/ 2979 h 408"/>
                  <a:gd name="T20" fmla="*/ 4567 w 601"/>
                  <a:gd name="T21" fmla="*/ 2333 h 408"/>
                  <a:gd name="T22" fmla="*/ 4772 w 601"/>
                  <a:gd name="T23" fmla="*/ 1309 h 408"/>
                  <a:gd name="T24" fmla="*/ 7255 w 601"/>
                  <a:gd name="T25" fmla="*/ 547 h 408"/>
                  <a:gd name="T26" fmla="*/ 9401 w 601"/>
                  <a:gd name="T27" fmla="*/ 1856 h 408"/>
                  <a:gd name="T28" fmla="*/ 7097 w 601"/>
                  <a:gd name="T29" fmla="*/ 307 h 408"/>
                  <a:gd name="T30" fmla="*/ 2396 w 601"/>
                  <a:gd name="T31" fmla="*/ 7432 h 408"/>
                  <a:gd name="T32" fmla="*/ 2376 w 601"/>
                  <a:gd name="T33" fmla="*/ 7432 h 408"/>
                  <a:gd name="T34" fmla="*/ 2563 w 601"/>
                  <a:gd name="T35" fmla="*/ 7736 h 408"/>
                  <a:gd name="T36" fmla="*/ 2501 w 601"/>
                  <a:gd name="T37" fmla="*/ 7565 h 408"/>
                  <a:gd name="T38" fmla="*/ 2396 w 601"/>
                  <a:gd name="T39" fmla="*/ 7432 h 408"/>
                  <a:gd name="T40" fmla="*/ 2033 w 601"/>
                  <a:gd name="T41" fmla="*/ 5155 h 408"/>
                  <a:gd name="T42" fmla="*/ 1408 w 601"/>
                  <a:gd name="T43" fmla="*/ 4915 h 408"/>
                  <a:gd name="T44" fmla="*/ 1125 w 601"/>
                  <a:gd name="T45" fmla="*/ 4779 h 408"/>
                  <a:gd name="T46" fmla="*/ 688 w 601"/>
                  <a:gd name="T47" fmla="*/ 4779 h 408"/>
                  <a:gd name="T48" fmla="*/ 158 w 601"/>
                  <a:gd name="T49" fmla="*/ 5213 h 408"/>
                  <a:gd name="T50" fmla="*/ 0 w 601"/>
                  <a:gd name="T51" fmla="*/ 5859 h 408"/>
                  <a:gd name="T52" fmla="*/ 33 w 601"/>
                  <a:gd name="T53" fmla="*/ 6179 h 408"/>
                  <a:gd name="T54" fmla="*/ 613 w 601"/>
                  <a:gd name="T55" fmla="*/ 7395 h 408"/>
                  <a:gd name="T56" fmla="*/ 208 w 601"/>
                  <a:gd name="T57" fmla="*/ 6429 h 408"/>
                  <a:gd name="T58" fmla="*/ 175 w 601"/>
                  <a:gd name="T59" fmla="*/ 6088 h 408"/>
                  <a:gd name="T60" fmla="*/ 313 w 601"/>
                  <a:gd name="T61" fmla="*/ 5440 h 408"/>
                  <a:gd name="T62" fmla="*/ 863 w 601"/>
                  <a:gd name="T63" fmla="*/ 5027 h 408"/>
                  <a:gd name="T64" fmla="*/ 1470 w 601"/>
                  <a:gd name="T65" fmla="*/ 5197 h 408"/>
                  <a:gd name="T66" fmla="*/ 2176 w 601"/>
                  <a:gd name="T67" fmla="*/ 5405 h 408"/>
                  <a:gd name="T68" fmla="*/ 2146 w 601"/>
                  <a:gd name="T69" fmla="*/ 5256 h 408"/>
                  <a:gd name="T70" fmla="*/ 2033 w 601"/>
                  <a:gd name="T71" fmla="*/ 5155 h 40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601" h="408">
                    <a:moveTo>
                      <a:pt x="454" y="16"/>
                    </a:moveTo>
                    <a:cubicBezTo>
                      <a:pt x="383" y="0"/>
                      <a:pt x="306" y="6"/>
                      <a:pt x="295" y="56"/>
                    </a:cubicBezTo>
                    <a:cubicBezTo>
                      <a:pt x="295" y="56"/>
                      <a:pt x="281" y="111"/>
                      <a:pt x="281" y="111"/>
                    </a:cubicBezTo>
                    <a:cubicBezTo>
                      <a:pt x="273" y="145"/>
                      <a:pt x="273" y="145"/>
                      <a:pt x="273" y="145"/>
                    </a:cubicBezTo>
                    <a:cubicBezTo>
                      <a:pt x="257" y="212"/>
                      <a:pt x="226" y="253"/>
                      <a:pt x="181" y="267"/>
                    </a:cubicBezTo>
                    <a:cubicBezTo>
                      <a:pt x="165" y="271"/>
                      <a:pt x="157" y="277"/>
                      <a:pt x="153" y="290"/>
                    </a:cubicBezTo>
                    <a:cubicBezTo>
                      <a:pt x="152" y="292"/>
                      <a:pt x="150" y="295"/>
                      <a:pt x="149" y="297"/>
                    </a:cubicBezTo>
                    <a:cubicBezTo>
                      <a:pt x="150" y="300"/>
                      <a:pt x="150" y="302"/>
                      <a:pt x="156" y="289"/>
                    </a:cubicBezTo>
                    <a:cubicBezTo>
                      <a:pt x="160" y="276"/>
                      <a:pt x="176" y="284"/>
                      <a:pt x="191" y="280"/>
                    </a:cubicBezTo>
                    <a:cubicBezTo>
                      <a:pt x="236" y="266"/>
                      <a:pt x="267" y="225"/>
                      <a:pt x="283" y="157"/>
                    </a:cubicBezTo>
                    <a:cubicBezTo>
                      <a:pt x="292" y="123"/>
                      <a:pt x="292" y="123"/>
                      <a:pt x="292" y="123"/>
                    </a:cubicBezTo>
                    <a:cubicBezTo>
                      <a:pt x="292" y="123"/>
                      <a:pt x="305" y="69"/>
                      <a:pt x="305" y="69"/>
                    </a:cubicBezTo>
                    <a:cubicBezTo>
                      <a:pt x="317" y="19"/>
                      <a:pt x="394" y="13"/>
                      <a:pt x="464" y="29"/>
                    </a:cubicBezTo>
                    <a:cubicBezTo>
                      <a:pt x="518" y="41"/>
                      <a:pt x="571" y="66"/>
                      <a:pt x="601" y="98"/>
                    </a:cubicBezTo>
                    <a:cubicBezTo>
                      <a:pt x="574" y="60"/>
                      <a:pt x="514" y="30"/>
                      <a:pt x="454" y="16"/>
                    </a:cubicBezTo>
                    <a:close/>
                    <a:moveTo>
                      <a:pt x="153" y="392"/>
                    </a:moveTo>
                    <a:cubicBezTo>
                      <a:pt x="152" y="392"/>
                      <a:pt x="152" y="392"/>
                      <a:pt x="152" y="392"/>
                    </a:cubicBezTo>
                    <a:cubicBezTo>
                      <a:pt x="154" y="398"/>
                      <a:pt x="157" y="404"/>
                      <a:pt x="164" y="408"/>
                    </a:cubicBezTo>
                    <a:cubicBezTo>
                      <a:pt x="162" y="404"/>
                      <a:pt x="161" y="401"/>
                      <a:pt x="160" y="399"/>
                    </a:cubicBezTo>
                    <a:cubicBezTo>
                      <a:pt x="159" y="392"/>
                      <a:pt x="157" y="390"/>
                      <a:pt x="153" y="392"/>
                    </a:cubicBezTo>
                    <a:close/>
                    <a:moveTo>
                      <a:pt x="130" y="272"/>
                    </a:moveTo>
                    <a:cubicBezTo>
                      <a:pt x="111" y="271"/>
                      <a:pt x="100" y="266"/>
                      <a:pt x="90" y="259"/>
                    </a:cubicBezTo>
                    <a:cubicBezTo>
                      <a:pt x="84" y="256"/>
                      <a:pt x="80" y="253"/>
                      <a:pt x="72" y="252"/>
                    </a:cubicBezTo>
                    <a:cubicBezTo>
                      <a:pt x="59" y="250"/>
                      <a:pt x="52" y="251"/>
                      <a:pt x="44" y="252"/>
                    </a:cubicBezTo>
                    <a:cubicBezTo>
                      <a:pt x="30" y="254"/>
                      <a:pt x="18" y="262"/>
                      <a:pt x="10" y="275"/>
                    </a:cubicBezTo>
                    <a:cubicBezTo>
                      <a:pt x="3" y="284"/>
                      <a:pt x="0" y="296"/>
                      <a:pt x="0" y="309"/>
                    </a:cubicBezTo>
                    <a:cubicBezTo>
                      <a:pt x="0" y="314"/>
                      <a:pt x="1" y="320"/>
                      <a:pt x="2" y="326"/>
                    </a:cubicBezTo>
                    <a:cubicBezTo>
                      <a:pt x="9" y="349"/>
                      <a:pt x="28" y="380"/>
                      <a:pt x="39" y="390"/>
                    </a:cubicBezTo>
                    <a:cubicBezTo>
                      <a:pt x="29" y="376"/>
                      <a:pt x="18" y="355"/>
                      <a:pt x="13" y="339"/>
                    </a:cubicBezTo>
                    <a:cubicBezTo>
                      <a:pt x="11" y="333"/>
                      <a:pt x="11" y="327"/>
                      <a:pt x="11" y="321"/>
                    </a:cubicBezTo>
                    <a:cubicBezTo>
                      <a:pt x="11" y="309"/>
                      <a:pt x="14" y="297"/>
                      <a:pt x="20" y="287"/>
                    </a:cubicBezTo>
                    <a:cubicBezTo>
                      <a:pt x="28" y="275"/>
                      <a:pt x="41" y="267"/>
                      <a:pt x="55" y="265"/>
                    </a:cubicBezTo>
                    <a:cubicBezTo>
                      <a:pt x="71" y="262"/>
                      <a:pt x="89" y="271"/>
                      <a:pt x="94" y="274"/>
                    </a:cubicBezTo>
                    <a:cubicBezTo>
                      <a:pt x="105" y="280"/>
                      <a:pt x="121" y="283"/>
                      <a:pt x="139" y="285"/>
                    </a:cubicBezTo>
                    <a:cubicBezTo>
                      <a:pt x="138" y="282"/>
                      <a:pt x="137" y="280"/>
                      <a:pt x="137" y="277"/>
                    </a:cubicBezTo>
                    <a:cubicBezTo>
                      <a:pt x="136" y="276"/>
                      <a:pt x="134" y="273"/>
                      <a:pt x="130" y="272"/>
                    </a:cubicBezTo>
                    <a:close/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2" name="Freeform 66">
                <a:extLst>
                  <a:ext uri="{FF2B5EF4-FFF2-40B4-BE49-F238E27FC236}">
                    <a16:creationId xmlns:a16="http://schemas.microsoft.com/office/drawing/2014/main" id="{D69F3255-D9E9-4662-A4DB-A8D2694CA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672"/>
                <a:ext cx="120" cy="280"/>
              </a:xfrm>
              <a:custGeom>
                <a:avLst/>
                <a:gdLst>
                  <a:gd name="T0" fmla="*/ 0 w 48"/>
                  <a:gd name="T1" fmla="*/ 21 h 105"/>
                  <a:gd name="T2" fmla="*/ 395 w 48"/>
                  <a:gd name="T3" fmla="*/ 491 h 105"/>
                  <a:gd name="T4" fmla="*/ 550 w 48"/>
                  <a:gd name="T5" fmla="*/ 888 h 105"/>
                  <a:gd name="T6" fmla="*/ 550 w 48"/>
                  <a:gd name="T7" fmla="*/ 1344 h 105"/>
                  <a:gd name="T8" fmla="*/ 470 w 48"/>
                  <a:gd name="T9" fmla="*/ 1992 h 105"/>
                  <a:gd name="T10" fmla="*/ 625 w 48"/>
                  <a:gd name="T11" fmla="*/ 1592 h 105"/>
                  <a:gd name="T12" fmla="*/ 720 w 48"/>
                  <a:gd name="T13" fmla="*/ 1195 h 105"/>
                  <a:gd name="T14" fmla="*/ 708 w 48"/>
                  <a:gd name="T15" fmla="*/ 1173 h 105"/>
                  <a:gd name="T16" fmla="*/ 675 w 48"/>
                  <a:gd name="T17" fmla="*/ 797 h 105"/>
                  <a:gd name="T18" fmla="*/ 470 w 48"/>
                  <a:gd name="T19" fmla="*/ 192 h 105"/>
                  <a:gd name="T20" fmla="*/ 375 w 48"/>
                  <a:gd name="T21" fmla="*/ 35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105">
                    <a:moveTo>
                      <a:pt x="0" y="1"/>
                    </a:moveTo>
                    <a:cubicBezTo>
                      <a:pt x="16" y="5"/>
                      <a:pt x="20" y="14"/>
                      <a:pt x="25" y="26"/>
                    </a:cubicBezTo>
                    <a:cubicBezTo>
                      <a:pt x="29" y="38"/>
                      <a:pt x="32" y="38"/>
                      <a:pt x="35" y="47"/>
                    </a:cubicBezTo>
                    <a:cubicBezTo>
                      <a:pt x="37" y="56"/>
                      <a:pt x="37" y="60"/>
                      <a:pt x="35" y="71"/>
                    </a:cubicBezTo>
                    <a:cubicBezTo>
                      <a:pt x="33" y="82"/>
                      <a:pt x="28" y="97"/>
                      <a:pt x="30" y="105"/>
                    </a:cubicBezTo>
                    <a:cubicBezTo>
                      <a:pt x="32" y="95"/>
                      <a:pt x="37" y="86"/>
                      <a:pt x="40" y="84"/>
                    </a:cubicBezTo>
                    <a:cubicBezTo>
                      <a:pt x="42" y="74"/>
                      <a:pt x="43" y="67"/>
                      <a:pt x="46" y="63"/>
                    </a:cubicBezTo>
                    <a:cubicBezTo>
                      <a:pt x="48" y="60"/>
                      <a:pt x="48" y="69"/>
                      <a:pt x="45" y="62"/>
                    </a:cubicBezTo>
                    <a:cubicBezTo>
                      <a:pt x="43" y="54"/>
                      <a:pt x="43" y="42"/>
                      <a:pt x="43" y="42"/>
                    </a:cubicBezTo>
                    <a:cubicBezTo>
                      <a:pt x="38" y="37"/>
                      <a:pt x="31" y="20"/>
                      <a:pt x="30" y="10"/>
                    </a:cubicBezTo>
                    <a:cubicBezTo>
                      <a:pt x="30" y="0"/>
                      <a:pt x="24" y="2"/>
                      <a:pt x="24" y="2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3" name="Freeform 67">
                <a:extLst>
                  <a:ext uri="{FF2B5EF4-FFF2-40B4-BE49-F238E27FC236}">
                    <a16:creationId xmlns:a16="http://schemas.microsoft.com/office/drawing/2014/main" id="{6C0D4D40-58F0-46A8-91B5-6482DFE1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936"/>
                <a:ext cx="117" cy="80"/>
              </a:xfrm>
              <a:custGeom>
                <a:avLst/>
                <a:gdLst>
                  <a:gd name="T0" fmla="*/ 229 w 47"/>
                  <a:gd name="T1" fmla="*/ 491 h 30"/>
                  <a:gd name="T2" fmla="*/ 416 w 47"/>
                  <a:gd name="T3" fmla="*/ 477 h 30"/>
                  <a:gd name="T4" fmla="*/ 620 w 47"/>
                  <a:gd name="T5" fmla="*/ 456 h 30"/>
                  <a:gd name="T6" fmla="*/ 724 w 47"/>
                  <a:gd name="T7" fmla="*/ 0 h 30"/>
                  <a:gd name="T8" fmla="*/ 508 w 47"/>
                  <a:gd name="T9" fmla="*/ 363 h 30"/>
                  <a:gd name="T10" fmla="*/ 249 w 47"/>
                  <a:gd name="T11" fmla="*/ 435 h 30"/>
                  <a:gd name="T12" fmla="*/ 0 w 47"/>
                  <a:gd name="T13" fmla="*/ 568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0">
                    <a:moveTo>
                      <a:pt x="15" y="26"/>
                    </a:moveTo>
                    <a:cubicBezTo>
                      <a:pt x="19" y="26"/>
                      <a:pt x="23" y="25"/>
                      <a:pt x="27" y="25"/>
                    </a:cubicBezTo>
                    <a:cubicBezTo>
                      <a:pt x="31" y="25"/>
                      <a:pt x="37" y="26"/>
                      <a:pt x="40" y="24"/>
                    </a:cubicBezTo>
                    <a:cubicBezTo>
                      <a:pt x="46" y="21"/>
                      <a:pt x="46" y="6"/>
                      <a:pt x="47" y="0"/>
                    </a:cubicBezTo>
                    <a:cubicBezTo>
                      <a:pt x="41" y="5"/>
                      <a:pt x="40" y="14"/>
                      <a:pt x="33" y="19"/>
                    </a:cubicBezTo>
                    <a:cubicBezTo>
                      <a:pt x="27" y="22"/>
                      <a:pt x="22" y="22"/>
                      <a:pt x="16" y="23"/>
                    </a:cubicBezTo>
                    <a:cubicBezTo>
                      <a:pt x="11" y="25"/>
                      <a:pt x="4" y="30"/>
                      <a:pt x="0" y="3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4" name="Freeform 68">
                <a:extLst>
                  <a:ext uri="{FF2B5EF4-FFF2-40B4-BE49-F238E27FC236}">
                    <a16:creationId xmlns:a16="http://schemas.microsoft.com/office/drawing/2014/main" id="{9B1A8845-9035-45D7-8420-A5811826F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3021"/>
                <a:ext cx="130" cy="56"/>
              </a:xfrm>
              <a:custGeom>
                <a:avLst/>
                <a:gdLst>
                  <a:gd name="T0" fmla="*/ 720 w 52"/>
                  <a:gd name="T1" fmla="*/ 0 h 21"/>
                  <a:gd name="T2" fmla="*/ 175 w 52"/>
                  <a:gd name="T3" fmla="*/ 77 h 21"/>
                  <a:gd name="T4" fmla="*/ 145 w 52"/>
                  <a:gd name="T5" fmla="*/ 320 h 21"/>
                  <a:gd name="T6" fmla="*/ 470 w 52"/>
                  <a:gd name="T7" fmla="*/ 320 h 21"/>
                  <a:gd name="T8" fmla="*/ 333 w 52"/>
                  <a:gd name="T9" fmla="*/ 149 h 21"/>
                  <a:gd name="T10" fmla="*/ 813 w 52"/>
                  <a:gd name="T11" fmla="*/ 21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21">
                    <a:moveTo>
                      <a:pt x="46" y="0"/>
                    </a:moveTo>
                    <a:cubicBezTo>
                      <a:pt x="35" y="2"/>
                      <a:pt x="22" y="0"/>
                      <a:pt x="11" y="4"/>
                    </a:cubicBezTo>
                    <a:cubicBezTo>
                      <a:pt x="4" y="7"/>
                      <a:pt x="0" y="13"/>
                      <a:pt x="9" y="17"/>
                    </a:cubicBezTo>
                    <a:cubicBezTo>
                      <a:pt x="15" y="21"/>
                      <a:pt x="24" y="19"/>
                      <a:pt x="30" y="17"/>
                    </a:cubicBezTo>
                    <a:cubicBezTo>
                      <a:pt x="24" y="18"/>
                      <a:pt x="8" y="14"/>
                      <a:pt x="21" y="8"/>
                    </a:cubicBezTo>
                    <a:cubicBezTo>
                      <a:pt x="30" y="4"/>
                      <a:pt x="43" y="6"/>
                      <a:pt x="52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5" name="Freeform 69">
                <a:extLst>
                  <a:ext uri="{FF2B5EF4-FFF2-40B4-BE49-F238E27FC236}">
                    <a16:creationId xmlns:a16="http://schemas.microsoft.com/office/drawing/2014/main" id="{98E1DD8C-593C-4EBF-BCAB-43EDA0699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496"/>
                <a:ext cx="62" cy="91"/>
              </a:xfrm>
              <a:custGeom>
                <a:avLst/>
                <a:gdLst>
                  <a:gd name="T0" fmla="*/ 0 w 25"/>
                  <a:gd name="T1" fmla="*/ 500 h 34"/>
                  <a:gd name="T2" fmla="*/ 184 w 25"/>
                  <a:gd name="T3" fmla="*/ 401 h 34"/>
                  <a:gd name="T4" fmla="*/ 196 w 25"/>
                  <a:gd name="T5" fmla="*/ 653 h 34"/>
                  <a:gd name="T6" fmla="*/ 382 w 25"/>
                  <a:gd name="T7" fmla="*/ 230 h 34"/>
                  <a:gd name="T8" fmla="*/ 136 w 25"/>
                  <a:gd name="T9" fmla="*/ 11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0" y="26"/>
                    </a:moveTo>
                    <a:cubicBezTo>
                      <a:pt x="4" y="25"/>
                      <a:pt x="8" y="20"/>
                      <a:pt x="12" y="21"/>
                    </a:cubicBezTo>
                    <a:cubicBezTo>
                      <a:pt x="20" y="21"/>
                      <a:pt x="14" y="30"/>
                      <a:pt x="13" y="34"/>
                    </a:cubicBezTo>
                    <a:cubicBezTo>
                      <a:pt x="20" y="30"/>
                      <a:pt x="25" y="21"/>
                      <a:pt x="25" y="12"/>
                    </a:cubicBezTo>
                    <a:cubicBezTo>
                      <a:pt x="24" y="4"/>
                      <a:pt x="16" y="0"/>
                      <a:pt x="9" y="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6" name="Freeform 70">
                <a:extLst>
                  <a:ext uri="{FF2B5EF4-FFF2-40B4-BE49-F238E27FC236}">
                    <a16:creationId xmlns:a16="http://schemas.microsoft.com/office/drawing/2014/main" id="{213CD5F3-FBE2-4172-8437-D91A716E1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664"/>
                <a:ext cx="130" cy="112"/>
              </a:xfrm>
              <a:custGeom>
                <a:avLst/>
                <a:gdLst>
                  <a:gd name="T0" fmla="*/ 300 w 52"/>
                  <a:gd name="T1" fmla="*/ 56 h 42"/>
                  <a:gd name="T2" fmla="*/ 158 w 52"/>
                  <a:gd name="T3" fmla="*/ 363 h 42"/>
                  <a:gd name="T4" fmla="*/ 50 w 52"/>
                  <a:gd name="T5" fmla="*/ 589 h 42"/>
                  <a:gd name="T6" fmla="*/ 220 w 52"/>
                  <a:gd name="T7" fmla="*/ 776 h 42"/>
                  <a:gd name="T8" fmla="*/ 425 w 52"/>
                  <a:gd name="T9" fmla="*/ 547 h 42"/>
                  <a:gd name="T10" fmla="*/ 533 w 52"/>
                  <a:gd name="T11" fmla="*/ 192 h 42"/>
                  <a:gd name="T12" fmla="*/ 813 w 52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42">
                    <a:moveTo>
                      <a:pt x="19" y="3"/>
                    </a:moveTo>
                    <a:cubicBezTo>
                      <a:pt x="16" y="9"/>
                      <a:pt x="14" y="14"/>
                      <a:pt x="10" y="19"/>
                    </a:cubicBezTo>
                    <a:cubicBezTo>
                      <a:pt x="5" y="24"/>
                      <a:pt x="0" y="24"/>
                      <a:pt x="3" y="31"/>
                    </a:cubicBezTo>
                    <a:cubicBezTo>
                      <a:pt x="5" y="37"/>
                      <a:pt x="8" y="42"/>
                      <a:pt x="14" y="41"/>
                    </a:cubicBezTo>
                    <a:cubicBezTo>
                      <a:pt x="21" y="40"/>
                      <a:pt x="21" y="33"/>
                      <a:pt x="27" y="29"/>
                    </a:cubicBezTo>
                    <a:cubicBezTo>
                      <a:pt x="22" y="21"/>
                      <a:pt x="28" y="16"/>
                      <a:pt x="34" y="10"/>
                    </a:cubicBezTo>
                    <a:cubicBezTo>
                      <a:pt x="37" y="8"/>
                      <a:pt x="52" y="3"/>
                      <a:pt x="5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7" name="Freeform 71">
                <a:extLst>
                  <a:ext uri="{FF2B5EF4-FFF2-40B4-BE49-F238E27FC236}">
                    <a16:creationId xmlns:a16="http://schemas.microsoft.com/office/drawing/2014/main" id="{36223DBE-977B-4FEF-AD38-E1BC3F79E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475"/>
                <a:ext cx="93" cy="69"/>
              </a:xfrm>
              <a:custGeom>
                <a:avLst/>
                <a:gdLst>
                  <a:gd name="T0" fmla="*/ 347 w 37"/>
                  <a:gd name="T1" fmla="*/ 337 h 26"/>
                  <a:gd name="T2" fmla="*/ 158 w 37"/>
                  <a:gd name="T3" fmla="*/ 0 h 26"/>
                  <a:gd name="T4" fmla="*/ 113 w 37"/>
                  <a:gd name="T5" fmla="*/ 191 h 26"/>
                  <a:gd name="T6" fmla="*/ 0 w 37"/>
                  <a:gd name="T7" fmla="*/ 486 h 26"/>
                  <a:gd name="T8" fmla="*/ 146 w 37"/>
                  <a:gd name="T9" fmla="*/ 226 h 26"/>
                  <a:gd name="T10" fmla="*/ 304 w 37"/>
                  <a:gd name="T11" fmla="*/ 464 h 26"/>
                  <a:gd name="T12" fmla="*/ 588 w 37"/>
                  <a:gd name="T13" fmla="*/ 17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26">
                    <a:moveTo>
                      <a:pt x="22" y="18"/>
                    </a:moveTo>
                    <a:cubicBezTo>
                      <a:pt x="13" y="17"/>
                      <a:pt x="16" y="1"/>
                      <a:pt x="10" y="0"/>
                    </a:cubicBezTo>
                    <a:cubicBezTo>
                      <a:pt x="5" y="0"/>
                      <a:pt x="7" y="7"/>
                      <a:pt x="7" y="10"/>
                    </a:cubicBezTo>
                    <a:cubicBezTo>
                      <a:pt x="5" y="16"/>
                      <a:pt x="2" y="21"/>
                      <a:pt x="0" y="26"/>
                    </a:cubicBezTo>
                    <a:cubicBezTo>
                      <a:pt x="3" y="22"/>
                      <a:pt x="5" y="15"/>
                      <a:pt x="9" y="12"/>
                    </a:cubicBezTo>
                    <a:cubicBezTo>
                      <a:pt x="11" y="17"/>
                      <a:pt x="12" y="25"/>
                      <a:pt x="19" y="25"/>
                    </a:cubicBezTo>
                    <a:cubicBezTo>
                      <a:pt x="27" y="24"/>
                      <a:pt x="33" y="15"/>
                      <a:pt x="37" y="9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8" name="Freeform 72">
                <a:extLst>
                  <a:ext uri="{FF2B5EF4-FFF2-40B4-BE49-F238E27FC236}">
                    <a16:creationId xmlns:a16="http://schemas.microsoft.com/office/drawing/2014/main" id="{145F4562-054C-409B-BC3F-906C196F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603"/>
                <a:ext cx="82" cy="152"/>
              </a:xfrm>
              <a:custGeom>
                <a:avLst/>
                <a:gdLst>
                  <a:gd name="T0" fmla="*/ 462 w 33"/>
                  <a:gd name="T1" fmla="*/ 0 h 57"/>
                  <a:gd name="T2" fmla="*/ 199 w 33"/>
                  <a:gd name="T3" fmla="*/ 477 h 57"/>
                  <a:gd name="T4" fmla="*/ 0 w 33"/>
                  <a:gd name="T5" fmla="*/ 1080 h 57"/>
                  <a:gd name="T6" fmla="*/ 291 w 33"/>
                  <a:gd name="T7" fmla="*/ 547 h 57"/>
                  <a:gd name="T8" fmla="*/ 507 w 33"/>
                  <a:gd name="T9" fmla="*/ 21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7">
                    <a:moveTo>
                      <a:pt x="30" y="0"/>
                    </a:moveTo>
                    <a:cubicBezTo>
                      <a:pt x="22" y="8"/>
                      <a:pt x="16" y="15"/>
                      <a:pt x="13" y="25"/>
                    </a:cubicBezTo>
                    <a:cubicBezTo>
                      <a:pt x="10" y="36"/>
                      <a:pt x="8" y="49"/>
                      <a:pt x="0" y="57"/>
                    </a:cubicBezTo>
                    <a:cubicBezTo>
                      <a:pt x="8" y="49"/>
                      <a:pt x="16" y="41"/>
                      <a:pt x="19" y="29"/>
                    </a:cubicBezTo>
                    <a:cubicBezTo>
                      <a:pt x="22" y="19"/>
                      <a:pt x="24" y="8"/>
                      <a:pt x="33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9" name="Freeform 73">
                <a:extLst>
                  <a:ext uri="{FF2B5EF4-FFF2-40B4-BE49-F238E27FC236}">
                    <a16:creationId xmlns:a16="http://schemas.microsoft.com/office/drawing/2014/main" id="{61095080-75C7-4C6A-836C-1C4EB4D58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589"/>
                <a:ext cx="68" cy="86"/>
              </a:xfrm>
              <a:custGeom>
                <a:avLst/>
                <a:gdLst>
                  <a:gd name="T0" fmla="*/ 400 w 27"/>
                  <a:gd name="T1" fmla="*/ 231 h 32"/>
                  <a:gd name="T2" fmla="*/ 63 w 27"/>
                  <a:gd name="T3" fmla="*/ 621 h 32"/>
                  <a:gd name="T4" fmla="*/ 431 w 27"/>
                  <a:gd name="T5" fmla="*/ 253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2">
                    <a:moveTo>
                      <a:pt x="25" y="12"/>
                    </a:moveTo>
                    <a:cubicBezTo>
                      <a:pt x="15" y="0"/>
                      <a:pt x="0" y="23"/>
                      <a:pt x="4" y="32"/>
                    </a:cubicBezTo>
                    <a:cubicBezTo>
                      <a:pt x="7" y="23"/>
                      <a:pt x="14" y="8"/>
                      <a:pt x="27" y="1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0" name="Freeform 74">
                <a:extLst>
                  <a:ext uri="{FF2B5EF4-FFF2-40B4-BE49-F238E27FC236}">
                    <a16:creationId xmlns:a16="http://schemas.microsoft.com/office/drawing/2014/main" id="{4DD6B310-0AB6-41B2-BE39-59CE8E9F4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384"/>
                <a:ext cx="45" cy="96"/>
              </a:xfrm>
              <a:custGeom>
                <a:avLst/>
                <a:gdLst>
                  <a:gd name="T0" fmla="*/ 238 w 18"/>
                  <a:gd name="T1" fmla="*/ 21 h 36"/>
                  <a:gd name="T2" fmla="*/ 125 w 18"/>
                  <a:gd name="T3" fmla="*/ 683 h 36"/>
                  <a:gd name="T4" fmla="*/ 283 w 18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6">
                    <a:moveTo>
                      <a:pt x="15" y="1"/>
                    </a:moveTo>
                    <a:cubicBezTo>
                      <a:pt x="0" y="0"/>
                      <a:pt x="5" y="28"/>
                      <a:pt x="8" y="36"/>
                    </a:cubicBezTo>
                    <a:cubicBezTo>
                      <a:pt x="9" y="24"/>
                      <a:pt x="6" y="8"/>
                      <a:pt x="1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1" name="Freeform 75">
                <a:extLst>
                  <a:ext uri="{FF2B5EF4-FFF2-40B4-BE49-F238E27FC236}">
                    <a16:creationId xmlns:a16="http://schemas.microsoft.com/office/drawing/2014/main" id="{0BDB7830-4401-4C4F-A05B-932E6F213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344"/>
                <a:ext cx="95" cy="99"/>
              </a:xfrm>
              <a:custGeom>
                <a:avLst/>
                <a:gdLst>
                  <a:gd name="T0" fmla="*/ 283 w 38"/>
                  <a:gd name="T1" fmla="*/ 0 h 37"/>
                  <a:gd name="T2" fmla="*/ 0 w 38"/>
                  <a:gd name="T3" fmla="*/ 650 h 37"/>
                  <a:gd name="T4" fmla="*/ 375 w 38"/>
                  <a:gd name="T5" fmla="*/ 479 h 37"/>
                  <a:gd name="T6" fmla="*/ 488 w 38"/>
                  <a:gd name="T7" fmla="*/ 688 h 37"/>
                  <a:gd name="T8" fmla="*/ 563 w 38"/>
                  <a:gd name="T9" fmla="*/ 385 h 37"/>
                  <a:gd name="T10" fmla="*/ 488 w 38"/>
                  <a:gd name="T11" fmla="*/ 573 h 37"/>
                  <a:gd name="T12" fmla="*/ 363 w 38"/>
                  <a:gd name="T13" fmla="*/ 342 h 37"/>
                  <a:gd name="T14" fmla="*/ 188 w 38"/>
                  <a:gd name="T15" fmla="*/ 364 h 37"/>
                  <a:gd name="T16" fmla="*/ 175 w 38"/>
                  <a:gd name="T17" fmla="*/ 13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37">
                    <a:moveTo>
                      <a:pt x="18" y="0"/>
                    </a:moveTo>
                    <a:cubicBezTo>
                      <a:pt x="14" y="12"/>
                      <a:pt x="0" y="21"/>
                      <a:pt x="0" y="34"/>
                    </a:cubicBezTo>
                    <a:cubicBezTo>
                      <a:pt x="8" y="35"/>
                      <a:pt x="18" y="13"/>
                      <a:pt x="24" y="25"/>
                    </a:cubicBezTo>
                    <a:cubicBezTo>
                      <a:pt x="25" y="29"/>
                      <a:pt x="25" y="36"/>
                      <a:pt x="31" y="36"/>
                    </a:cubicBezTo>
                    <a:cubicBezTo>
                      <a:pt x="38" y="37"/>
                      <a:pt x="38" y="24"/>
                      <a:pt x="36" y="20"/>
                    </a:cubicBezTo>
                    <a:cubicBezTo>
                      <a:pt x="35" y="23"/>
                      <a:pt x="36" y="31"/>
                      <a:pt x="31" y="30"/>
                    </a:cubicBezTo>
                    <a:cubicBezTo>
                      <a:pt x="27" y="29"/>
                      <a:pt x="26" y="20"/>
                      <a:pt x="23" y="18"/>
                    </a:cubicBezTo>
                    <a:cubicBezTo>
                      <a:pt x="18" y="14"/>
                      <a:pt x="16" y="19"/>
                      <a:pt x="12" y="19"/>
                    </a:cubicBezTo>
                    <a:cubicBezTo>
                      <a:pt x="7" y="18"/>
                      <a:pt x="10" y="11"/>
                      <a:pt x="11" y="7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2" name="Freeform 76">
                <a:extLst>
                  <a:ext uri="{FF2B5EF4-FFF2-40B4-BE49-F238E27FC236}">
                    <a16:creationId xmlns:a16="http://schemas.microsoft.com/office/drawing/2014/main" id="{1E2DF716-99D4-42E9-9877-061F902D6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968"/>
                <a:ext cx="50" cy="59"/>
              </a:xfrm>
              <a:custGeom>
                <a:avLst/>
                <a:gdLst>
                  <a:gd name="T0" fmla="*/ 0 w 20"/>
                  <a:gd name="T1" fmla="*/ 94 h 22"/>
                  <a:gd name="T2" fmla="*/ 208 w 20"/>
                  <a:gd name="T3" fmla="*/ 252 h 22"/>
                  <a:gd name="T4" fmla="*/ 313 w 20"/>
                  <a:gd name="T5" fmla="*/ 424 h 22"/>
                  <a:gd name="T6" fmla="*/ 270 w 20"/>
                  <a:gd name="T7" fmla="*/ 215 h 22"/>
                  <a:gd name="T8" fmla="*/ 270 w 20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0" y="5"/>
                    </a:moveTo>
                    <a:cubicBezTo>
                      <a:pt x="5" y="7"/>
                      <a:pt x="9" y="8"/>
                      <a:pt x="13" y="13"/>
                    </a:cubicBezTo>
                    <a:cubicBezTo>
                      <a:pt x="15" y="16"/>
                      <a:pt x="17" y="19"/>
                      <a:pt x="20" y="22"/>
                    </a:cubicBezTo>
                    <a:cubicBezTo>
                      <a:pt x="19" y="18"/>
                      <a:pt x="17" y="15"/>
                      <a:pt x="17" y="11"/>
                    </a:cubicBezTo>
                    <a:cubicBezTo>
                      <a:pt x="16" y="7"/>
                      <a:pt x="18" y="3"/>
                      <a:pt x="17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3" name="Freeform 77">
                <a:extLst>
                  <a:ext uri="{FF2B5EF4-FFF2-40B4-BE49-F238E27FC236}">
                    <a16:creationId xmlns:a16="http://schemas.microsoft.com/office/drawing/2014/main" id="{86909041-5452-4637-B30C-3DA68BC97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973"/>
                <a:ext cx="65" cy="75"/>
              </a:xfrm>
              <a:custGeom>
                <a:avLst/>
                <a:gdLst>
                  <a:gd name="T0" fmla="*/ 0 w 26"/>
                  <a:gd name="T1" fmla="*/ 171 h 28"/>
                  <a:gd name="T2" fmla="*/ 250 w 26"/>
                  <a:gd name="T3" fmla="*/ 273 h 28"/>
                  <a:gd name="T4" fmla="*/ 408 w 26"/>
                  <a:gd name="T5" fmla="*/ 538 h 28"/>
                  <a:gd name="T6" fmla="*/ 375 w 26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8">
                    <a:moveTo>
                      <a:pt x="0" y="9"/>
                    </a:moveTo>
                    <a:cubicBezTo>
                      <a:pt x="7" y="9"/>
                      <a:pt x="11" y="8"/>
                      <a:pt x="16" y="14"/>
                    </a:cubicBezTo>
                    <a:cubicBezTo>
                      <a:pt x="21" y="18"/>
                      <a:pt x="22" y="23"/>
                      <a:pt x="26" y="28"/>
                    </a:cubicBezTo>
                    <a:cubicBezTo>
                      <a:pt x="25" y="19"/>
                      <a:pt x="22" y="9"/>
                      <a:pt x="2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4" name="Freeform 78">
                <a:extLst>
                  <a:ext uri="{FF2B5EF4-FFF2-40B4-BE49-F238E27FC236}">
                    <a16:creationId xmlns:a16="http://schemas.microsoft.com/office/drawing/2014/main" id="{FFF5E371-BA46-4BF2-BE54-657246F27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000"/>
                <a:ext cx="50" cy="99"/>
              </a:xfrm>
              <a:custGeom>
                <a:avLst/>
                <a:gdLst>
                  <a:gd name="T0" fmla="*/ 0 w 20"/>
                  <a:gd name="T1" fmla="*/ 286 h 37"/>
                  <a:gd name="T2" fmla="*/ 158 w 20"/>
                  <a:gd name="T3" fmla="*/ 709 h 37"/>
                  <a:gd name="T4" fmla="*/ 175 w 20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7">
                    <a:moveTo>
                      <a:pt x="0" y="15"/>
                    </a:moveTo>
                    <a:cubicBezTo>
                      <a:pt x="11" y="18"/>
                      <a:pt x="8" y="29"/>
                      <a:pt x="10" y="37"/>
                    </a:cubicBezTo>
                    <a:cubicBezTo>
                      <a:pt x="20" y="29"/>
                      <a:pt x="10" y="11"/>
                      <a:pt x="11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5" name="Freeform 79">
                <a:extLst>
                  <a:ext uri="{FF2B5EF4-FFF2-40B4-BE49-F238E27FC236}">
                    <a16:creationId xmlns:a16="http://schemas.microsoft.com/office/drawing/2014/main" id="{15EA0F22-42DB-4E45-B2E9-4C773F544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043"/>
                <a:ext cx="33" cy="125"/>
              </a:xfrm>
              <a:custGeom>
                <a:avLst/>
                <a:gdLst>
                  <a:gd name="T0" fmla="*/ 0 w 13"/>
                  <a:gd name="T1" fmla="*/ 468 h 47"/>
                  <a:gd name="T2" fmla="*/ 129 w 13"/>
                  <a:gd name="T3" fmla="*/ 883 h 47"/>
                  <a:gd name="T4" fmla="*/ 213 w 13"/>
                  <a:gd name="T5" fmla="*/ 452 h 47"/>
                  <a:gd name="T6" fmla="*/ 129 w 13"/>
                  <a:gd name="T7" fmla="*/ 0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7">
                    <a:moveTo>
                      <a:pt x="0" y="25"/>
                    </a:moveTo>
                    <a:cubicBezTo>
                      <a:pt x="6" y="17"/>
                      <a:pt x="8" y="43"/>
                      <a:pt x="8" y="47"/>
                    </a:cubicBezTo>
                    <a:cubicBezTo>
                      <a:pt x="13" y="44"/>
                      <a:pt x="13" y="29"/>
                      <a:pt x="13" y="24"/>
                    </a:cubicBezTo>
                    <a:cubicBezTo>
                      <a:pt x="13" y="15"/>
                      <a:pt x="10" y="8"/>
                      <a:pt x="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6" name="Freeform 80">
                <a:extLst>
                  <a:ext uri="{FF2B5EF4-FFF2-40B4-BE49-F238E27FC236}">
                    <a16:creationId xmlns:a16="http://schemas.microsoft.com/office/drawing/2014/main" id="{42AAA7C8-B5CD-40FE-B2A2-B0A932A9C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304"/>
                <a:ext cx="120" cy="195"/>
              </a:xfrm>
              <a:custGeom>
                <a:avLst/>
                <a:gdLst>
                  <a:gd name="T0" fmla="*/ 425 w 48"/>
                  <a:gd name="T1" fmla="*/ 0 h 73"/>
                  <a:gd name="T2" fmla="*/ 533 w 48"/>
                  <a:gd name="T3" fmla="*/ 401 h 73"/>
                  <a:gd name="T4" fmla="*/ 738 w 48"/>
                  <a:gd name="T5" fmla="*/ 56 h 73"/>
                  <a:gd name="T6" fmla="*/ 550 w 48"/>
                  <a:gd name="T7" fmla="*/ 662 h 73"/>
                  <a:gd name="T8" fmla="*/ 425 w 48"/>
                  <a:gd name="T9" fmla="*/ 956 h 73"/>
                  <a:gd name="T10" fmla="*/ 425 w 48"/>
                  <a:gd name="T11" fmla="*/ 1085 h 73"/>
                  <a:gd name="T12" fmla="*/ 563 w 48"/>
                  <a:gd name="T13" fmla="*/ 1050 h 73"/>
                  <a:gd name="T14" fmla="*/ 408 w 48"/>
                  <a:gd name="T15" fmla="*/ 1183 h 73"/>
                  <a:gd name="T16" fmla="*/ 283 w 48"/>
                  <a:gd name="T17" fmla="*/ 1106 h 73"/>
                  <a:gd name="T18" fmla="*/ 188 w 48"/>
                  <a:gd name="T19" fmla="*/ 1298 h 73"/>
                  <a:gd name="T20" fmla="*/ 0 w 48"/>
                  <a:gd name="T21" fmla="*/ 1392 h 7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8" h="73">
                    <a:moveTo>
                      <a:pt x="27" y="0"/>
                    </a:moveTo>
                    <a:cubicBezTo>
                      <a:pt x="27" y="5"/>
                      <a:pt x="24" y="26"/>
                      <a:pt x="34" y="21"/>
                    </a:cubicBezTo>
                    <a:cubicBezTo>
                      <a:pt x="41" y="17"/>
                      <a:pt x="42" y="6"/>
                      <a:pt x="47" y="3"/>
                    </a:cubicBezTo>
                    <a:cubicBezTo>
                      <a:pt x="48" y="14"/>
                      <a:pt x="41" y="26"/>
                      <a:pt x="35" y="35"/>
                    </a:cubicBezTo>
                    <a:cubicBezTo>
                      <a:pt x="31" y="40"/>
                      <a:pt x="28" y="44"/>
                      <a:pt x="27" y="50"/>
                    </a:cubicBezTo>
                    <a:cubicBezTo>
                      <a:pt x="26" y="52"/>
                      <a:pt x="25" y="55"/>
                      <a:pt x="27" y="57"/>
                    </a:cubicBezTo>
                    <a:cubicBezTo>
                      <a:pt x="30" y="60"/>
                      <a:pt x="33" y="57"/>
                      <a:pt x="36" y="55"/>
                    </a:cubicBezTo>
                    <a:cubicBezTo>
                      <a:pt x="34" y="57"/>
                      <a:pt x="29" y="62"/>
                      <a:pt x="26" y="62"/>
                    </a:cubicBezTo>
                    <a:cubicBezTo>
                      <a:pt x="21" y="62"/>
                      <a:pt x="24" y="55"/>
                      <a:pt x="18" y="58"/>
                    </a:cubicBezTo>
                    <a:cubicBezTo>
                      <a:pt x="14" y="60"/>
                      <a:pt x="14" y="65"/>
                      <a:pt x="12" y="68"/>
                    </a:cubicBezTo>
                    <a:cubicBezTo>
                      <a:pt x="8" y="72"/>
                      <a:pt x="4" y="73"/>
                      <a:pt x="0" y="7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7" name="Freeform 81">
                <a:extLst>
                  <a:ext uri="{FF2B5EF4-FFF2-40B4-BE49-F238E27FC236}">
                    <a16:creationId xmlns:a16="http://schemas.microsoft.com/office/drawing/2014/main" id="{52570CE4-A714-4E19-BF88-265675D57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515"/>
                <a:ext cx="88" cy="80"/>
              </a:xfrm>
              <a:custGeom>
                <a:avLst/>
                <a:gdLst>
                  <a:gd name="T0" fmla="*/ 317 w 35"/>
                  <a:gd name="T1" fmla="*/ 136 h 30"/>
                  <a:gd name="T2" fmla="*/ 0 w 35"/>
                  <a:gd name="T3" fmla="*/ 512 h 30"/>
                  <a:gd name="T4" fmla="*/ 176 w 35"/>
                  <a:gd name="T5" fmla="*/ 491 h 30"/>
                  <a:gd name="T6" fmla="*/ 304 w 35"/>
                  <a:gd name="T7" fmla="*/ 320 h 30"/>
                  <a:gd name="T8" fmla="*/ 556 w 35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0">
                    <a:moveTo>
                      <a:pt x="20" y="7"/>
                    </a:moveTo>
                    <a:cubicBezTo>
                      <a:pt x="17" y="15"/>
                      <a:pt x="10" y="28"/>
                      <a:pt x="0" y="27"/>
                    </a:cubicBezTo>
                    <a:cubicBezTo>
                      <a:pt x="3" y="30"/>
                      <a:pt x="8" y="28"/>
                      <a:pt x="11" y="26"/>
                    </a:cubicBezTo>
                    <a:cubicBezTo>
                      <a:pt x="17" y="24"/>
                      <a:pt x="17" y="22"/>
                      <a:pt x="19" y="17"/>
                    </a:cubicBezTo>
                    <a:cubicBezTo>
                      <a:pt x="23" y="8"/>
                      <a:pt x="27" y="4"/>
                      <a:pt x="35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8" name="Freeform 82">
                <a:extLst>
                  <a:ext uri="{FF2B5EF4-FFF2-40B4-BE49-F238E27FC236}">
                    <a16:creationId xmlns:a16="http://schemas.microsoft.com/office/drawing/2014/main" id="{BD1D41EC-3387-4D0D-A218-4E8866FBC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717"/>
                <a:ext cx="125" cy="91"/>
              </a:xfrm>
              <a:custGeom>
                <a:avLst/>
                <a:gdLst>
                  <a:gd name="T0" fmla="*/ 0 w 50"/>
                  <a:gd name="T1" fmla="*/ 653 h 34"/>
                  <a:gd name="T2" fmla="*/ 488 w 50"/>
                  <a:gd name="T3" fmla="*/ 230 h 34"/>
                  <a:gd name="T4" fmla="*/ 783 w 50"/>
                  <a:gd name="T5" fmla="*/ 479 h 34"/>
                  <a:gd name="T6" fmla="*/ 520 w 50"/>
                  <a:gd name="T7" fmla="*/ 367 h 34"/>
                  <a:gd name="T8" fmla="*/ 363 w 50"/>
                  <a:gd name="T9" fmla="*/ 458 h 34"/>
                  <a:gd name="T10" fmla="*/ 20 w 50"/>
                  <a:gd name="T11" fmla="*/ 59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34">
                    <a:moveTo>
                      <a:pt x="0" y="34"/>
                    </a:moveTo>
                    <a:cubicBezTo>
                      <a:pt x="12" y="28"/>
                      <a:pt x="21" y="20"/>
                      <a:pt x="31" y="12"/>
                    </a:cubicBezTo>
                    <a:cubicBezTo>
                      <a:pt x="46" y="0"/>
                      <a:pt x="35" y="30"/>
                      <a:pt x="50" y="25"/>
                    </a:cubicBezTo>
                    <a:cubicBezTo>
                      <a:pt x="42" y="32"/>
                      <a:pt x="38" y="20"/>
                      <a:pt x="33" y="19"/>
                    </a:cubicBezTo>
                    <a:cubicBezTo>
                      <a:pt x="29" y="19"/>
                      <a:pt x="25" y="22"/>
                      <a:pt x="23" y="24"/>
                    </a:cubicBezTo>
                    <a:cubicBezTo>
                      <a:pt x="15" y="29"/>
                      <a:pt x="10" y="29"/>
                      <a:pt x="1" y="3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69" name="Freeform 83">
                <a:extLst>
                  <a:ext uri="{FF2B5EF4-FFF2-40B4-BE49-F238E27FC236}">
                    <a16:creationId xmlns:a16="http://schemas.microsoft.com/office/drawing/2014/main" id="{1D81909F-DE8A-45E8-A24B-D21ABB2A5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648"/>
                <a:ext cx="92" cy="69"/>
              </a:xfrm>
              <a:custGeom>
                <a:avLst/>
                <a:gdLst>
                  <a:gd name="T0" fmla="*/ 0 w 37"/>
                  <a:gd name="T1" fmla="*/ 486 h 26"/>
                  <a:gd name="T2" fmla="*/ 199 w 37"/>
                  <a:gd name="T3" fmla="*/ 191 h 26"/>
                  <a:gd name="T4" fmla="*/ 383 w 37"/>
                  <a:gd name="T5" fmla="*/ 21 h 26"/>
                  <a:gd name="T6" fmla="*/ 569 w 37"/>
                  <a:gd name="T7" fmla="*/ 281 h 26"/>
                  <a:gd name="T8" fmla="*/ 383 w 37"/>
                  <a:gd name="T9" fmla="*/ 149 h 26"/>
                  <a:gd name="T10" fmla="*/ 92 w 37"/>
                  <a:gd name="T11" fmla="*/ 337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26">
                    <a:moveTo>
                      <a:pt x="0" y="26"/>
                    </a:moveTo>
                    <a:cubicBezTo>
                      <a:pt x="4" y="21"/>
                      <a:pt x="8" y="15"/>
                      <a:pt x="13" y="10"/>
                    </a:cubicBezTo>
                    <a:cubicBezTo>
                      <a:pt x="15" y="8"/>
                      <a:pt x="21" y="1"/>
                      <a:pt x="25" y="1"/>
                    </a:cubicBezTo>
                    <a:cubicBezTo>
                      <a:pt x="33" y="0"/>
                      <a:pt x="28" y="19"/>
                      <a:pt x="37" y="15"/>
                    </a:cubicBezTo>
                    <a:cubicBezTo>
                      <a:pt x="30" y="19"/>
                      <a:pt x="31" y="10"/>
                      <a:pt x="25" y="8"/>
                    </a:cubicBezTo>
                    <a:cubicBezTo>
                      <a:pt x="17" y="4"/>
                      <a:pt x="12" y="16"/>
                      <a:pt x="6" y="1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0" name="Freeform 84">
                <a:extLst>
                  <a:ext uri="{FF2B5EF4-FFF2-40B4-BE49-F238E27FC236}">
                    <a16:creationId xmlns:a16="http://schemas.microsoft.com/office/drawing/2014/main" id="{6FF4E2E9-5DD6-4272-8783-4A2571C61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6" y="2688"/>
                <a:ext cx="97" cy="80"/>
              </a:xfrm>
              <a:custGeom>
                <a:avLst/>
                <a:gdLst>
                  <a:gd name="T0" fmla="*/ 507 w 39"/>
                  <a:gd name="T1" fmla="*/ 136 h 30"/>
                  <a:gd name="T2" fmla="*/ 321 w 39"/>
                  <a:gd name="T3" fmla="*/ 93 h 30"/>
                  <a:gd name="T4" fmla="*/ 154 w 39"/>
                  <a:gd name="T5" fmla="*/ 21 h 30"/>
                  <a:gd name="T6" fmla="*/ 92 w 39"/>
                  <a:gd name="T7" fmla="*/ 568 h 30"/>
                  <a:gd name="T8" fmla="*/ 216 w 39"/>
                  <a:gd name="T9" fmla="*/ 149 h 30"/>
                  <a:gd name="T10" fmla="*/ 383 w 39"/>
                  <a:gd name="T11" fmla="*/ 192 h 30"/>
                  <a:gd name="T12" fmla="*/ 599 w 39"/>
                  <a:gd name="T13" fmla="*/ 149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30">
                    <a:moveTo>
                      <a:pt x="33" y="7"/>
                    </a:moveTo>
                    <a:cubicBezTo>
                      <a:pt x="29" y="7"/>
                      <a:pt x="25" y="7"/>
                      <a:pt x="21" y="5"/>
                    </a:cubicBezTo>
                    <a:cubicBezTo>
                      <a:pt x="18" y="4"/>
                      <a:pt x="13" y="0"/>
                      <a:pt x="10" y="1"/>
                    </a:cubicBezTo>
                    <a:cubicBezTo>
                      <a:pt x="0" y="2"/>
                      <a:pt x="4" y="24"/>
                      <a:pt x="6" y="30"/>
                    </a:cubicBezTo>
                    <a:cubicBezTo>
                      <a:pt x="7" y="24"/>
                      <a:pt x="4" y="10"/>
                      <a:pt x="14" y="8"/>
                    </a:cubicBezTo>
                    <a:cubicBezTo>
                      <a:pt x="18" y="8"/>
                      <a:pt x="21" y="10"/>
                      <a:pt x="25" y="10"/>
                    </a:cubicBezTo>
                    <a:cubicBezTo>
                      <a:pt x="29" y="10"/>
                      <a:pt x="34" y="9"/>
                      <a:pt x="39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1" name="Freeform 85">
                <a:extLst>
                  <a:ext uri="{FF2B5EF4-FFF2-40B4-BE49-F238E27FC236}">
                    <a16:creationId xmlns:a16="http://schemas.microsoft.com/office/drawing/2014/main" id="{27E0088D-8048-41B2-AA10-A96C4A9F5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517"/>
                <a:ext cx="30" cy="115"/>
              </a:xfrm>
              <a:custGeom>
                <a:avLst/>
                <a:gdLst>
                  <a:gd name="T0" fmla="*/ 113 w 12"/>
                  <a:gd name="T1" fmla="*/ 115 h 43"/>
                  <a:gd name="T2" fmla="*/ 20 w 12"/>
                  <a:gd name="T3" fmla="*/ 444 h 43"/>
                  <a:gd name="T4" fmla="*/ 83 w 12"/>
                  <a:gd name="T5" fmla="*/ 594 h 43"/>
                  <a:gd name="T6" fmla="*/ 95 w 12"/>
                  <a:gd name="T7" fmla="*/ 824 h 43"/>
                  <a:gd name="T8" fmla="*/ 125 w 12"/>
                  <a:gd name="T9" fmla="*/ 457 h 43"/>
                  <a:gd name="T10" fmla="*/ 188 w 12"/>
                  <a:gd name="T11" fmla="*/ 251 h 43"/>
                  <a:gd name="T12" fmla="*/ 145 w 12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3">
                    <a:moveTo>
                      <a:pt x="7" y="6"/>
                    </a:moveTo>
                    <a:cubicBezTo>
                      <a:pt x="8" y="13"/>
                      <a:pt x="0" y="18"/>
                      <a:pt x="1" y="23"/>
                    </a:cubicBezTo>
                    <a:cubicBezTo>
                      <a:pt x="1" y="25"/>
                      <a:pt x="4" y="28"/>
                      <a:pt x="5" y="31"/>
                    </a:cubicBezTo>
                    <a:cubicBezTo>
                      <a:pt x="6" y="35"/>
                      <a:pt x="6" y="39"/>
                      <a:pt x="6" y="43"/>
                    </a:cubicBezTo>
                    <a:cubicBezTo>
                      <a:pt x="7" y="36"/>
                      <a:pt x="6" y="30"/>
                      <a:pt x="8" y="24"/>
                    </a:cubicBezTo>
                    <a:cubicBezTo>
                      <a:pt x="9" y="20"/>
                      <a:pt x="12" y="17"/>
                      <a:pt x="12" y="13"/>
                    </a:cubicBezTo>
                    <a:cubicBezTo>
                      <a:pt x="12" y="8"/>
                      <a:pt x="7" y="5"/>
                      <a:pt x="9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2" name="Freeform 86">
                <a:extLst>
                  <a:ext uri="{FF2B5EF4-FFF2-40B4-BE49-F238E27FC236}">
                    <a16:creationId xmlns:a16="http://schemas.microsoft.com/office/drawing/2014/main" id="{96CC7AE6-B2D9-4B8A-A685-4AC42DF55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3051"/>
                <a:ext cx="152" cy="88"/>
              </a:xfrm>
              <a:custGeom>
                <a:avLst/>
                <a:gdLst>
                  <a:gd name="T0" fmla="*/ 30 w 61"/>
                  <a:gd name="T1" fmla="*/ 547 h 33"/>
                  <a:gd name="T2" fmla="*/ 154 w 61"/>
                  <a:gd name="T3" fmla="*/ 320 h 33"/>
                  <a:gd name="T4" fmla="*/ 416 w 61"/>
                  <a:gd name="T5" fmla="*/ 264 h 33"/>
                  <a:gd name="T6" fmla="*/ 944 w 61"/>
                  <a:gd name="T7" fmla="*/ 0 h 33"/>
                  <a:gd name="T8" fmla="*/ 434 w 61"/>
                  <a:gd name="T9" fmla="*/ 341 h 33"/>
                  <a:gd name="T10" fmla="*/ 279 w 61"/>
                  <a:gd name="T11" fmla="*/ 589 h 33"/>
                  <a:gd name="T12" fmla="*/ 0 w 61"/>
                  <a:gd name="T13" fmla="*/ 568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33">
                    <a:moveTo>
                      <a:pt x="2" y="29"/>
                    </a:moveTo>
                    <a:cubicBezTo>
                      <a:pt x="7" y="25"/>
                      <a:pt x="4" y="19"/>
                      <a:pt x="10" y="17"/>
                    </a:cubicBezTo>
                    <a:cubicBezTo>
                      <a:pt x="15" y="15"/>
                      <a:pt x="21" y="15"/>
                      <a:pt x="27" y="14"/>
                    </a:cubicBezTo>
                    <a:cubicBezTo>
                      <a:pt x="39" y="11"/>
                      <a:pt x="51" y="8"/>
                      <a:pt x="61" y="0"/>
                    </a:cubicBezTo>
                    <a:cubicBezTo>
                      <a:pt x="50" y="6"/>
                      <a:pt x="40" y="14"/>
                      <a:pt x="28" y="18"/>
                    </a:cubicBezTo>
                    <a:cubicBezTo>
                      <a:pt x="20" y="20"/>
                      <a:pt x="12" y="22"/>
                      <a:pt x="18" y="31"/>
                    </a:cubicBezTo>
                    <a:cubicBezTo>
                      <a:pt x="14" y="33"/>
                      <a:pt x="5" y="30"/>
                      <a:pt x="0" y="3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3" name="Freeform 87">
                <a:extLst>
                  <a:ext uri="{FF2B5EF4-FFF2-40B4-BE49-F238E27FC236}">
                    <a16:creationId xmlns:a16="http://schemas.microsoft.com/office/drawing/2014/main" id="{ED2996C0-7B95-4605-BCD5-F50003519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3024"/>
                <a:ext cx="88" cy="88"/>
              </a:xfrm>
              <a:custGeom>
                <a:avLst/>
                <a:gdLst>
                  <a:gd name="T0" fmla="*/ 304 w 35"/>
                  <a:gd name="T1" fmla="*/ 171 h 33"/>
                  <a:gd name="T2" fmla="*/ 33 w 35"/>
                  <a:gd name="T3" fmla="*/ 627 h 33"/>
                  <a:gd name="T4" fmla="*/ 254 w 35"/>
                  <a:gd name="T5" fmla="*/ 320 h 33"/>
                  <a:gd name="T6" fmla="*/ 443 w 35"/>
                  <a:gd name="T7" fmla="*/ 171 h 33"/>
                  <a:gd name="T8" fmla="*/ 556 w 35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3">
                    <a:moveTo>
                      <a:pt x="19" y="9"/>
                    </a:moveTo>
                    <a:cubicBezTo>
                      <a:pt x="7" y="8"/>
                      <a:pt x="0" y="22"/>
                      <a:pt x="2" y="33"/>
                    </a:cubicBezTo>
                    <a:cubicBezTo>
                      <a:pt x="2" y="24"/>
                      <a:pt x="9" y="19"/>
                      <a:pt x="16" y="17"/>
                    </a:cubicBezTo>
                    <a:cubicBezTo>
                      <a:pt x="21" y="15"/>
                      <a:pt x="25" y="13"/>
                      <a:pt x="28" y="9"/>
                    </a:cubicBezTo>
                    <a:cubicBezTo>
                      <a:pt x="30" y="7"/>
                      <a:pt x="32" y="3"/>
                      <a:pt x="35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4" name="Freeform 88">
                <a:extLst>
                  <a:ext uri="{FF2B5EF4-FFF2-40B4-BE49-F238E27FC236}">
                    <a16:creationId xmlns:a16="http://schemas.microsoft.com/office/drawing/2014/main" id="{61BB1FFC-76A7-41D4-BFFC-080CAFF5E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960"/>
                <a:ext cx="90" cy="112"/>
              </a:xfrm>
              <a:custGeom>
                <a:avLst/>
                <a:gdLst>
                  <a:gd name="T0" fmla="*/ 300 w 36"/>
                  <a:gd name="T1" fmla="*/ 0 h 42"/>
                  <a:gd name="T2" fmla="*/ 238 w 36"/>
                  <a:gd name="T3" fmla="*/ 419 h 42"/>
                  <a:gd name="T4" fmla="*/ 0 w 36"/>
                  <a:gd name="T5" fmla="*/ 797 h 42"/>
                  <a:gd name="T6" fmla="*/ 563 w 36"/>
                  <a:gd name="T7" fmla="*/ 307 h 42"/>
                  <a:gd name="T8" fmla="*/ 345 w 36"/>
                  <a:gd name="T9" fmla="*/ 419 h 42"/>
                  <a:gd name="T10" fmla="*/ 313 w 36"/>
                  <a:gd name="T11" fmla="*/ 14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2">
                    <a:moveTo>
                      <a:pt x="19" y="0"/>
                    </a:moveTo>
                    <a:cubicBezTo>
                      <a:pt x="19" y="9"/>
                      <a:pt x="19" y="14"/>
                      <a:pt x="15" y="22"/>
                    </a:cubicBezTo>
                    <a:cubicBezTo>
                      <a:pt x="11" y="29"/>
                      <a:pt x="4" y="34"/>
                      <a:pt x="0" y="42"/>
                    </a:cubicBezTo>
                    <a:cubicBezTo>
                      <a:pt x="11" y="33"/>
                      <a:pt x="25" y="26"/>
                      <a:pt x="36" y="16"/>
                    </a:cubicBezTo>
                    <a:cubicBezTo>
                      <a:pt x="32" y="18"/>
                      <a:pt x="27" y="21"/>
                      <a:pt x="22" y="22"/>
                    </a:cubicBezTo>
                    <a:cubicBezTo>
                      <a:pt x="22" y="17"/>
                      <a:pt x="22" y="13"/>
                      <a:pt x="20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5" name="Freeform 89">
                <a:extLst>
                  <a:ext uri="{FF2B5EF4-FFF2-40B4-BE49-F238E27FC236}">
                    <a16:creationId xmlns:a16="http://schemas.microsoft.com/office/drawing/2014/main" id="{E4AB5A40-1936-48C7-815A-9D4E4D8CA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360"/>
                <a:ext cx="30" cy="43"/>
              </a:xfrm>
              <a:custGeom>
                <a:avLst/>
                <a:gdLst>
                  <a:gd name="T0" fmla="*/ 188 w 12"/>
                  <a:gd name="T1" fmla="*/ 274 h 16"/>
                  <a:gd name="T2" fmla="*/ 63 w 12"/>
                  <a:gd name="T3" fmla="*/ 0 h 16"/>
                  <a:gd name="T4" fmla="*/ 158 w 12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12" y="14"/>
                    </a:moveTo>
                    <a:cubicBezTo>
                      <a:pt x="11" y="12"/>
                      <a:pt x="7" y="0"/>
                      <a:pt x="4" y="0"/>
                    </a:cubicBezTo>
                    <a:cubicBezTo>
                      <a:pt x="0" y="0"/>
                      <a:pt x="9" y="14"/>
                      <a:pt x="10" y="1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6" name="Freeform 90">
                <a:extLst>
                  <a:ext uri="{FF2B5EF4-FFF2-40B4-BE49-F238E27FC236}">
                    <a16:creationId xmlns:a16="http://schemas.microsoft.com/office/drawing/2014/main" id="{57B6AABB-7783-4883-8CFC-C3B301A0B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360"/>
                <a:ext cx="67" cy="101"/>
              </a:xfrm>
              <a:custGeom>
                <a:avLst/>
                <a:gdLst>
                  <a:gd name="T0" fmla="*/ 0 w 27"/>
                  <a:gd name="T1" fmla="*/ 452 h 38"/>
                  <a:gd name="T2" fmla="*/ 124 w 27"/>
                  <a:gd name="T3" fmla="*/ 712 h 38"/>
                  <a:gd name="T4" fmla="*/ 258 w 27"/>
                  <a:gd name="T5" fmla="*/ 396 h 38"/>
                  <a:gd name="T6" fmla="*/ 412 w 27"/>
                  <a:gd name="T7" fmla="*/ 0 h 38"/>
                  <a:gd name="T8" fmla="*/ 228 w 27"/>
                  <a:gd name="T9" fmla="*/ 247 h 38"/>
                  <a:gd name="T10" fmla="*/ 136 w 27"/>
                  <a:gd name="T11" fmla="*/ 396 h 38"/>
                  <a:gd name="T12" fmla="*/ 12 w 27"/>
                  <a:gd name="T13" fmla="*/ 375 h 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38">
                    <a:moveTo>
                      <a:pt x="0" y="24"/>
                    </a:moveTo>
                    <a:cubicBezTo>
                      <a:pt x="3" y="27"/>
                      <a:pt x="6" y="34"/>
                      <a:pt x="8" y="38"/>
                    </a:cubicBezTo>
                    <a:cubicBezTo>
                      <a:pt x="6" y="28"/>
                      <a:pt x="9" y="27"/>
                      <a:pt x="17" y="21"/>
                    </a:cubicBezTo>
                    <a:cubicBezTo>
                      <a:pt x="24" y="15"/>
                      <a:pt x="20" y="6"/>
                      <a:pt x="27" y="0"/>
                    </a:cubicBezTo>
                    <a:cubicBezTo>
                      <a:pt x="23" y="2"/>
                      <a:pt x="18" y="8"/>
                      <a:pt x="15" y="13"/>
                    </a:cubicBezTo>
                    <a:cubicBezTo>
                      <a:pt x="13" y="16"/>
                      <a:pt x="12" y="19"/>
                      <a:pt x="9" y="21"/>
                    </a:cubicBezTo>
                    <a:cubicBezTo>
                      <a:pt x="5" y="23"/>
                      <a:pt x="5" y="20"/>
                      <a:pt x="1" y="2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7" name="Freeform 91">
                <a:extLst>
                  <a:ext uri="{FF2B5EF4-FFF2-40B4-BE49-F238E27FC236}">
                    <a16:creationId xmlns:a16="http://schemas.microsoft.com/office/drawing/2014/main" id="{5320984E-883E-42B0-8889-60B0FEDA6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208"/>
                <a:ext cx="43" cy="115"/>
              </a:xfrm>
              <a:custGeom>
                <a:avLst/>
                <a:gdLst>
                  <a:gd name="T0" fmla="*/ 51 w 17"/>
                  <a:gd name="T1" fmla="*/ 0 h 43"/>
                  <a:gd name="T2" fmla="*/ 63 w 17"/>
                  <a:gd name="T3" fmla="*/ 401 h 43"/>
                  <a:gd name="T4" fmla="*/ 20 w 17"/>
                  <a:gd name="T5" fmla="*/ 687 h 43"/>
                  <a:gd name="T6" fmla="*/ 180 w 17"/>
                  <a:gd name="T7" fmla="*/ 650 h 43"/>
                  <a:gd name="T8" fmla="*/ 276 w 17"/>
                  <a:gd name="T9" fmla="*/ 251 h 43"/>
                  <a:gd name="T10" fmla="*/ 180 w 17"/>
                  <a:gd name="T11" fmla="*/ 538 h 43"/>
                  <a:gd name="T12" fmla="*/ 96 w 17"/>
                  <a:gd name="T13" fmla="*/ 115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3">
                    <a:moveTo>
                      <a:pt x="3" y="0"/>
                    </a:moveTo>
                    <a:cubicBezTo>
                      <a:pt x="4" y="8"/>
                      <a:pt x="4" y="14"/>
                      <a:pt x="4" y="21"/>
                    </a:cubicBezTo>
                    <a:cubicBezTo>
                      <a:pt x="3" y="26"/>
                      <a:pt x="0" y="31"/>
                      <a:pt x="1" y="36"/>
                    </a:cubicBezTo>
                    <a:cubicBezTo>
                      <a:pt x="1" y="43"/>
                      <a:pt x="8" y="38"/>
                      <a:pt x="11" y="34"/>
                    </a:cubicBezTo>
                    <a:cubicBezTo>
                      <a:pt x="14" y="28"/>
                      <a:pt x="17" y="20"/>
                      <a:pt x="17" y="13"/>
                    </a:cubicBezTo>
                    <a:cubicBezTo>
                      <a:pt x="16" y="18"/>
                      <a:pt x="15" y="24"/>
                      <a:pt x="11" y="28"/>
                    </a:cubicBezTo>
                    <a:cubicBezTo>
                      <a:pt x="6" y="24"/>
                      <a:pt x="7" y="12"/>
                      <a:pt x="6" y="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8" name="Freeform 92">
                <a:extLst>
                  <a:ext uri="{FF2B5EF4-FFF2-40B4-BE49-F238E27FC236}">
                    <a16:creationId xmlns:a16="http://schemas.microsoft.com/office/drawing/2014/main" id="{3F490136-6903-4E88-9D2F-476B6D106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1" y="1973"/>
                <a:ext cx="57" cy="78"/>
              </a:xfrm>
              <a:custGeom>
                <a:avLst/>
                <a:gdLst>
                  <a:gd name="T0" fmla="*/ 349 w 23"/>
                  <a:gd name="T1" fmla="*/ 116 h 29"/>
                  <a:gd name="T2" fmla="*/ 154 w 23"/>
                  <a:gd name="T3" fmla="*/ 565 h 29"/>
                  <a:gd name="T4" fmla="*/ 62 w 23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9">
                    <a:moveTo>
                      <a:pt x="23" y="6"/>
                    </a:moveTo>
                    <a:cubicBezTo>
                      <a:pt x="10" y="9"/>
                      <a:pt x="8" y="17"/>
                      <a:pt x="10" y="29"/>
                    </a:cubicBezTo>
                    <a:cubicBezTo>
                      <a:pt x="4" y="21"/>
                      <a:pt x="0" y="10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9" name="Freeform 93">
                <a:extLst>
                  <a:ext uri="{FF2B5EF4-FFF2-40B4-BE49-F238E27FC236}">
                    <a16:creationId xmlns:a16="http://schemas.microsoft.com/office/drawing/2014/main" id="{82039BAC-8584-47CB-85D9-BDF9E2C88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1992"/>
                <a:ext cx="122" cy="53"/>
              </a:xfrm>
              <a:custGeom>
                <a:avLst/>
                <a:gdLst>
                  <a:gd name="T0" fmla="*/ 0 w 49"/>
                  <a:gd name="T1" fmla="*/ 0 h 20"/>
                  <a:gd name="T2" fmla="*/ 137 w 49"/>
                  <a:gd name="T3" fmla="*/ 170 h 20"/>
                  <a:gd name="T4" fmla="*/ 279 w 49"/>
                  <a:gd name="T5" fmla="*/ 371 h 20"/>
                  <a:gd name="T6" fmla="*/ 757 w 49"/>
                  <a:gd name="T7" fmla="*/ 225 h 20"/>
                  <a:gd name="T8" fmla="*/ 558 w 49"/>
                  <a:gd name="T9" fmla="*/ 133 h 20"/>
                  <a:gd name="T10" fmla="*/ 167 w 49"/>
                  <a:gd name="T11" fmla="*/ 21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20">
                    <a:moveTo>
                      <a:pt x="0" y="0"/>
                    </a:moveTo>
                    <a:cubicBezTo>
                      <a:pt x="3" y="3"/>
                      <a:pt x="6" y="6"/>
                      <a:pt x="9" y="9"/>
                    </a:cubicBezTo>
                    <a:cubicBezTo>
                      <a:pt x="12" y="12"/>
                      <a:pt x="14" y="18"/>
                      <a:pt x="18" y="20"/>
                    </a:cubicBezTo>
                    <a:cubicBezTo>
                      <a:pt x="10" y="6"/>
                      <a:pt x="46" y="14"/>
                      <a:pt x="49" y="12"/>
                    </a:cubicBezTo>
                    <a:cubicBezTo>
                      <a:pt x="46" y="10"/>
                      <a:pt x="40" y="9"/>
                      <a:pt x="36" y="7"/>
                    </a:cubicBezTo>
                    <a:cubicBezTo>
                      <a:pt x="27" y="4"/>
                      <a:pt x="19" y="4"/>
                      <a:pt x="11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0" name="Freeform 94">
                <a:extLst>
                  <a:ext uri="{FF2B5EF4-FFF2-40B4-BE49-F238E27FC236}">
                    <a16:creationId xmlns:a16="http://schemas.microsoft.com/office/drawing/2014/main" id="{0B371352-1944-455E-B65D-C147334A6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027"/>
                <a:ext cx="140" cy="93"/>
              </a:xfrm>
              <a:custGeom>
                <a:avLst/>
                <a:gdLst>
                  <a:gd name="T0" fmla="*/ 20 w 56"/>
                  <a:gd name="T1" fmla="*/ 0 h 35"/>
                  <a:gd name="T2" fmla="*/ 375 w 56"/>
                  <a:gd name="T3" fmla="*/ 260 h 35"/>
                  <a:gd name="T4" fmla="*/ 625 w 56"/>
                  <a:gd name="T5" fmla="*/ 656 h 35"/>
                  <a:gd name="T6" fmla="*/ 875 w 56"/>
                  <a:gd name="T7" fmla="*/ 486 h 35"/>
                  <a:gd name="T8" fmla="*/ 770 w 56"/>
                  <a:gd name="T9" fmla="*/ 319 h 35"/>
                  <a:gd name="T10" fmla="*/ 188 w 56"/>
                  <a:gd name="T11" fmla="*/ 35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35">
                    <a:moveTo>
                      <a:pt x="1" y="0"/>
                    </a:moveTo>
                    <a:cubicBezTo>
                      <a:pt x="0" y="10"/>
                      <a:pt x="17" y="12"/>
                      <a:pt x="24" y="14"/>
                    </a:cubicBezTo>
                    <a:cubicBezTo>
                      <a:pt x="34" y="16"/>
                      <a:pt x="41" y="23"/>
                      <a:pt x="40" y="35"/>
                    </a:cubicBezTo>
                    <a:cubicBezTo>
                      <a:pt x="39" y="23"/>
                      <a:pt x="49" y="26"/>
                      <a:pt x="56" y="26"/>
                    </a:cubicBezTo>
                    <a:cubicBezTo>
                      <a:pt x="55" y="23"/>
                      <a:pt x="51" y="19"/>
                      <a:pt x="49" y="17"/>
                    </a:cubicBezTo>
                    <a:cubicBezTo>
                      <a:pt x="38" y="10"/>
                      <a:pt x="23" y="7"/>
                      <a:pt x="12" y="2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1" name="Freeform 95">
                <a:extLst>
                  <a:ext uri="{FF2B5EF4-FFF2-40B4-BE49-F238E27FC236}">
                    <a16:creationId xmlns:a16="http://schemas.microsoft.com/office/drawing/2014/main" id="{69D444F2-BFEC-4E3E-BB5C-18CDE7D12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261"/>
                <a:ext cx="97" cy="83"/>
              </a:xfrm>
              <a:custGeom>
                <a:avLst/>
                <a:gdLst>
                  <a:gd name="T0" fmla="*/ 12 w 39"/>
                  <a:gd name="T1" fmla="*/ 560 h 31"/>
                  <a:gd name="T2" fmla="*/ 137 w 39"/>
                  <a:gd name="T3" fmla="*/ 345 h 31"/>
                  <a:gd name="T4" fmla="*/ 341 w 39"/>
                  <a:gd name="T5" fmla="*/ 329 h 31"/>
                  <a:gd name="T6" fmla="*/ 599 w 39"/>
                  <a:gd name="T7" fmla="*/ 0 h 31"/>
                  <a:gd name="T8" fmla="*/ 383 w 39"/>
                  <a:gd name="T9" fmla="*/ 423 h 31"/>
                  <a:gd name="T10" fmla="*/ 30 w 39"/>
                  <a:gd name="T11" fmla="*/ 594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1">
                    <a:moveTo>
                      <a:pt x="1" y="29"/>
                    </a:moveTo>
                    <a:cubicBezTo>
                      <a:pt x="3" y="24"/>
                      <a:pt x="3" y="20"/>
                      <a:pt x="9" y="18"/>
                    </a:cubicBezTo>
                    <a:cubicBezTo>
                      <a:pt x="13" y="17"/>
                      <a:pt x="18" y="18"/>
                      <a:pt x="22" y="17"/>
                    </a:cubicBezTo>
                    <a:cubicBezTo>
                      <a:pt x="30" y="17"/>
                      <a:pt x="39" y="9"/>
                      <a:pt x="39" y="0"/>
                    </a:cubicBezTo>
                    <a:cubicBezTo>
                      <a:pt x="35" y="9"/>
                      <a:pt x="37" y="21"/>
                      <a:pt x="25" y="22"/>
                    </a:cubicBezTo>
                    <a:cubicBezTo>
                      <a:pt x="19" y="22"/>
                      <a:pt x="0" y="21"/>
                      <a:pt x="2" y="3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2" name="Freeform 96">
                <a:extLst>
                  <a:ext uri="{FF2B5EF4-FFF2-40B4-BE49-F238E27FC236}">
                    <a16:creationId xmlns:a16="http://schemas.microsoft.com/office/drawing/2014/main" id="{12FC5880-F075-40E4-BFB5-DD8A5F05E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579"/>
                <a:ext cx="42" cy="141"/>
              </a:xfrm>
              <a:custGeom>
                <a:avLst/>
                <a:gdLst>
                  <a:gd name="T0" fmla="*/ 212 w 17"/>
                  <a:gd name="T1" fmla="*/ 0 h 53"/>
                  <a:gd name="T2" fmla="*/ 30 w 17"/>
                  <a:gd name="T3" fmla="*/ 490 h 53"/>
                  <a:gd name="T4" fmla="*/ 74 w 17"/>
                  <a:gd name="T5" fmla="*/ 998 h 53"/>
                  <a:gd name="T6" fmla="*/ 121 w 17"/>
                  <a:gd name="T7" fmla="*/ 474 h 53"/>
                  <a:gd name="T8" fmla="*/ 257 w 17"/>
                  <a:gd name="T9" fmla="*/ 0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53">
                    <a:moveTo>
                      <a:pt x="14" y="0"/>
                    </a:moveTo>
                    <a:cubicBezTo>
                      <a:pt x="7" y="7"/>
                      <a:pt x="2" y="16"/>
                      <a:pt x="2" y="26"/>
                    </a:cubicBezTo>
                    <a:cubicBezTo>
                      <a:pt x="1" y="34"/>
                      <a:pt x="0" y="46"/>
                      <a:pt x="5" y="53"/>
                    </a:cubicBezTo>
                    <a:cubicBezTo>
                      <a:pt x="1" y="44"/>
                      <a:pt x="6" y="34"/>
                      <a:pt x="8" y="25"/>
                    </a:cubicBezTo>
                    <a:cubicBezTo>
                      <a:pt x="9" y="19"/>
                      <a:pt x="11" y="4"/>
                      <a:pt x="17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3" name="Freeform 97">
                <a:extLst>
                  <a:ext uri="{FF2B5EF4-FFF2-40B4-BE49-F238E27FC236}">
                    <a16:creationId xmlns:a16="http://schemas.microsoft.com/office/drawing/2014/main" id="{F107EDF3-275F-4982-91AB-4E2FB57EE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933"/>
                <a:ext cx="100" cy="38"/>
              </a:xfrm>
              <a:custGeom>
                <a:avLst/>
                <a:gdLst>
                  <a:gd name="T0" fmla="*/ 0 w 40"/>
                  <a:gd name="T1" fmla="*/ 280 h 14"/>
                  <a:gd name="T2" fmla="*/ 625 w 40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14">
                    <a:moveTo>
                      <a:pt x="0" y="14"/>
                    </a:moveTo>
                    <a:cubicBezTo>
                      <a:pt x="9" y="3"/>
                      <a:pt x="26" y="0"/>
                      <a:pt x="40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4" name="Freeform 98">
                <a:extLst>
                  <a:ext uri="{FF2B5EF4-FFF2-40B4-BE49-F238E27FC236}">
                    <a16:creationId xmlns:a16="http://schemas.microsoft.com/office/drawing/2014/main" id="{63F861E2-E11E-4DC7-B32D-4CDE2035E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992"/>
                <a:ext cx="40" cy="72"/>
              </a:xfrm>
              <a:custGeom>
                <a:avLst/>
                <a:gdLst>
                  <a:gd name="T0" fmla="*/ 250 w 16"/>
                  <a:gd name="T1" fmla="*/ 93 h 27"/>
                  <a:gd name="T2" fmla="*/ 83 w 16"/>
                  <a:gd name="T3" fmla="*/ 512 h 27"/>
                  <a:gd name="T4" fmla="*/ 83 w 16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7">
                    <a:moveTo>
                      <a:pt x="16" y="5"/>
                    </a:moveTo>
                    <a:cubicBezTo>
                      <a:pt x="6" y="10"/>
                      <a:pt x="8" y="18"/>
                      <a:pt x="5" y="27"/>
                    </a:cubicBezTo>
                    <a:cubicBezTo>
                      <a:pt x="0" y="22"/>
                      <a:pt x="2" y="6"/>
                      <a:pt x="5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5" name="Freeform 99">
                <a:extLst>
                  <a:ext uri="{FF2B5EF4-FFF2-40B4-BE49-F238E27FC236}">
                    <a16:creationId xmlns:a16="http://schemas.microsoft.com/office/drawing/2014/main" id="{7C984CD3-B009-4624-9354-D141BD282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968"/>
                <a:ext cx="35" cy="64"/>
              </a:xfrm>
              <a:custGeom>
                <a:avLst/>
                <a:gdLst>
                  <a:gd name="T0" fmla="*/ 220 w 14"/>
                  <a:gd name="T1" fmla="*/ 115 h 24"/>
                  <a:gd name="T2" fmla="*/ 0 w 14"/>
                  <a:gd name="T3" fmla="*/ 456 h 24"/>
                  <a:gd name="T4" fmla="*/ 20 w 14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14" y="6"/>
                    </a:moveTo>
                    <a:cubicBezTo>
                      <a:pt x="6" y="8"/>
                      <a:pt x="1" y="16"/>
                      <a:pt x="0" y="24"/>
                    </a:cubicBezTo>
                    <a:cubicBezTo>
                      <a:pt x="2" y="18"/>
                      <a:pt x="0" y="7"/>
                      <a:pt x="1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6" name="Freeform 100">
                <a:extLst>
                  <a:ext uri="{FF2B5EF4-FFF2-40B4-BE49-F238E27FC236}">
                    <a16:creationId xmlns:a16="http://schemas.microsoft.com/office/drawing/2014/main" id="{70FAA676-835E-4242-8C3E-4F6279973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2123"/>
                <a:ext cx="108" cy="130"/>
              </a:xfrm>
              <a:custGeom>
                <a:avLst/>
                <a:gdLst>
                  <a:gd name="T0" fmla="*/ 83 w 43"/>
                  <a:gd name="T1" fmla="*/ 677 h 49"/>
                  <a:gd name="T2" fmla="*/ 251 w 43"/>
                  <a:gd name="T3" fmla="*/ 409 h 49"/>
                  <a:gd name="T4" fmla="*/ 367 w 43"/>
                  <a:gd name="T5" fmla="*/ 111 h 49"/>
                  <a:gd name="T6" fmla="*/ 522 w 43"/>
                  <a:gd name="T7" fmla="*/ 191 h 49"/>
                  <a:gd name="T8" fmla="*/ 681 w 43"/>
                  <a:gd name="T9" fmla="*/ 0 h 49"/>
                  <a:gd name="T10" fmla="*/ 568 w 43"/>
                  <a:gd name="T11" fmla="*/ 239 h 49"/>
                  <a:gd name="T12" fmla="*/ 397 w 43"/>
                  <a:gd name="T13" fmla="*/ 337 h 49"/>
                  <a:gd name="T14" fmla="*/ 0 w 43"/>
                  <a:gd name="T15" fmla="*/ 915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49">
                    <a:moveTo>
                      <a:pt x="5" y="36"/>
                    </a:moveTo>
                    <a:cubicBezTo>
                      <a:pt x="7" y="30"/>
                      <a:pt x="12" y="27"/>
                      <a:pt x="16" y="22"/>
                    </a:cubicBezTo>
                    <a:cubicBezTo>
                      <a:pt x="20" y="17"/>
                      <a:pt x="20" y="11"/>
                      <a:pt x="23" y="6"/>
                    </a:cubicBezTo>
                    <a:cubicBezTo>
                      <a:pt x="27" y="8"/>
                      <a:pt x="27" y="11"/>
                      <a:pt x="33" y="10"/>
                    </a:cubicBezTo>
                    <a:cubicBezTo>
                      <a:pt x="37" y="9"/>
                      <a:pt x="43" y="5"/>
                      <a:pt x="43" y="0"/>
                    </a:cubicBezTo>
                    <a:cubicBezTo>
                      <a:pt x="41" y="4"/>
                      <a:pt x="39" y="9"/>
                      <a:pt x="36" y="13"/>
                    </a:cubicBezTo>
                    <a:cubicBezTo>
                      <a:pt x="33" y="17"/>
                      <a:pt x="30" y="16"/>
                      <a:pt x="25" y="18"/>
                    </a:cubicBezTo>
                    <a:cubicBezTo>
                      <a:pt x="13" y="22"/>
                      <a:pt x="5" y="39"/>
                      <a:pt x="0" y="49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7" name="Freeform 101">
                <a:extLst>
                  <a:ext uri="{FF2B5EF4-FFF2-40B4-BE49-F238E27FC236}">
                    <a16:creationId xmlns:a16="http://schemas.microsoft.com/office/drawing/2014/main" id="{4BF637E1-BF6B-4354-9B96-05A561D7F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397"/>
                <a:ext cx="140" cy="94"/>
              </a:xfrm>
              <a:custGeom>
                <a:avLst/>
                <a:gdLst>
                  <a:gd name="T0" fmla="*/ 363 w 56"/>
                  <a:gd name="T1" fmla="*/ 403 h 35"/>
                  <a:gd name="T2" fmla="*/ 875 w 56"/>
                  <a:gd name="T3" fmla="*/ 0 h 35"/>
                  <a:gd name="T4" fmla="*/ 488 w 56"/>
                  <a:gd name="T5" fmla="*/ 620 h 35"/>
                  <a:gd name="T6" fmla="*/ 283 w 56"/>
                  <a:gd name="T7" fmla="*/ 540 h 35"/>
                  <a:gd name="T8" fmla="*/ 33 w 56"/>
                  <a:gd name="T9" fmla="*/ 677 h 35"/>
                  <a:gd name="T10" fmla="*/ 208 w 56"/>
                  <a:gd name="T11" fmla="*/ 15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35">
                    <a:moveTo>
                      <a:pt x="23" y="21"/>
                    </a:moveTo>
                    <a:cubicBezTo>
                      <a:pt x="34" y="29"/>
                      <a:pt x="52" y="8"/>
                      <a:pt x="56" y="0"/>
                    </a:cubicBezTo>
                    <a:cubicBezTo>
                      <a:pt x="48" y="10"/>
                      <a:pt x="45" y="27"/>
                      <a:pt x="31" y="32"/>
                    </a:cubicBezTo>
                    <a:cubicBezTo>
                      <a:pt x="25" y="34"/>
                      <a:pt x="23" y="29"/>
                      <a:pt x="18" y="28"/>
                    </a:cubicBezTo>
                    <a:cubicBezTo>
                      <a:pt x="11" y="26"/>
                      <a:pt x="7" y="32"/>
                      <a:pt x="2" y="35"/>
                    </a:cubicBezTo>
                    <a:cubicBezTo>
                      <a:pt x="0" y="28"/>
                      <a:pt x="10" y="16"/>
                      <a:pt x="13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8" name="Freeform 102">
                <a:extLst>
                  <a:ext uri="{FF2B5EF4-FFF2-40B4-BE49-F238E27FC236}">
                    <a16:creationId xmlns:a16="http://schemas.microsoft.com/office/drawing/2014/main" id="{97FB41A6-EA27-464E-8F95-5F46D158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573"/>
                <a:ext cx="48" cy="94"/>
              </a:xfrm>
              <a:custGeom>
                <a:avLst/>
                <a:gdLst>
                  <a:gd name="T0" fmla="*/ 179 w 19"/>
                  <a:gd name="T1" fmla="*/ 21 h 35"/>
                  <a:gd name="T2" fmla="*/ 0 w 19"/>
                  <a:gd name="T3" fmla="*/ 677 h 35"/>
                  <a:gd name="T4" fmla="*/ 306 w 19"/>
                  <a:gd name="T5" fmla="*/ 94 h 35"/>
                  <a:gd name="T6" fmla="*/ 222 w 19"/>
                  <a:gd name="T7" fmla="*/ 0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5">
                    <a:moveTo>
                      <a:pt x="11" y="1"/>
                    </a:moveTo>
                    <a:cubicBezTo>
                      <a:pt x="0" y="7"/>
                      <a:pt x="0" y="24"/>
                      <a:pt x="0" y="35"/>
                    </a:cubicBezTo>
                    <a:cubicBezTo>
                      <a:pt x="1" y="25"/>
                      <a:pt x="6" y="0"/>
                      <a:pt x="19" y="5"/>
                    </a:cubicBezTo>
                    <a:cubicBezTo>
                      <a:pt x="19" y="2"/>
                      <a:pt x="16" y="1"/>
                      <a:pt x="14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9" name="Freeform 103">
                <a:extLst>
                  <a:ext uri="{FF2B5EF4-FFF2-40B4-BE49-F238E27FC236}">
                    <a16:creationId xmlns:a16="http://schemas.microsoft.com/office/drawing/2014/main" id="{682FCB0F-BC28-4167-9EA5-674A5C95D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2563"/>
                <a:ext cx="20" cy="109"/>
              </a:xfrm>
              <a:custGeom>
                <a:avLst/>
                <a:gdLst>
                  <a:gd name="T0" fmla="*/ 0 w 8"/>
                  <a:gd name="T1" fmla="*/ 0 h 41"/>
                  <a:gd name="T2" fmla="*/ 63 w 8"/>
                  <a:gd name="T3" fmla="*/ 771 h 41"/>
                  <a:gd name="T4" fmla="*/ 113 w 8"/>
                  <a:gd name="T5" fmla="*/ 319 h 41"/>
                  <a:gd name="T6" fmla="*/ 63 w 8"/>
                  <a:gd name="T7" fmla="*/ 136 h 41"/>
                  <a:gd name="T8" fmla="*/ 0 w 8"/>
                  <a:gd name="T9" fmla="*/ 2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1">
                    <a:moveTo>
                      <a:pt x="0" y="0"/>
                    </a:moveTo>
                    <a:cubicBezTo>
                      <a:pt x="3" y="13"/>
                      <a:pt x="7" y="28"/>
                      <a:pt x="4" y="41"/>
                    </a:cubicBezTo>
                    <a:cubicBezTo>
                      <a:pt x="8" y="34"/>
                      <a:pt x="8" y="25"/>
                      <a:pt x="7" y="17"/>
                    </a:cubicBezTo>
                    <a:cubicBezTo>
                      <a:pt x="6" y="13"/>
                      <a:pt x="5" y="10"/>
                      <a:pt x="4" y="7"/>
                    </a:cubicBezTo>
                    <a:cubicBezTo>
                      <a:pt x="3" y="5"/>
                      <a:pt x="0" y="3"/>
                      <a:pt x="0" y="1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0" name="Freeform 104">
                <a:extLst>
                  <a:ext uri="{FF2B5EF4-FFF2-40B4-BE49-F238E27FC236}">
                    <a16:creationId xmlns:a16="http://schemas.microsoft.com/office/drawing/2014/main" id="{0D862AD5-4E93-4956-8EB6-1A9FB84BB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261"/>
                <a:ext cx="65" cy="134"/>
              </a:xfrm>
              <a:custGeom>
                <a:avLst/>
                <a:gdLst>
                  <a:gd name="T0" fmla="*/ 395 w 26"/>
                  <a:gd name="T1" fmla="*/ 21 h 50"/>
                  <a:gd name="T2" fmla="*/ 300 w 26"/>
                  <a:gd name="T3" fmla="*/ 252 h 50"/>
                  <a:gd name="T4" fmla="*/ 145 w 26"/>
                  <a:gd name="T5" fmla="*/ 461 h 50"/>
                  <a:gd name="T6" fmla="*/ 125 w 26"/>
                  <a:gd name="T7" fmla="*/ 769 h 50"/>
                  <a:gd name="T8" fmla="*/ 113 w 26"/>
                  <a:gd name="T9" fmla="*/ 906 h 50"/>
                  <a:gd name="T10" fmla="*/ 0 w 26"/>
                  <a:gd name="T11" fmla="*/ 962 h 50"/>
                  <a:gd name="T12" fmla="*/ 175 w 26"/>
                  <a:gd name="T13" fmla="*/ 847 h 50"/>
                  <a:gd name="T14" fmla="*/ 220 w 26"/>
                  <a:gd name="T15" fmla="*/ 517 h 50"/>
                  <a:gd name="T16" fmla="*/ 345 w 26"/>
                  <a:gd name="T17" fmla="*/ 287 h 50"/>
                  <a:gd name="T18" fmla="*/ 395 w 26"/>
                  <a:gd name="T19" fmla="*/ 172 h 50"/>
                  <a:gd name="T20" fmla="*/ 395 w 26"/>
                  <a:gd name="T21" fmla="*/ 0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50">
                    <a:moveTo>
                      <a:pt x="25" y="1"/>
                    </a:moveTo>
                    <a:cubicBezTo>
                      <a:pt x="22" y="5"/>
                      <a:pt x="22" y="9"/>
                      <a:pt x="19" y="13"/>
                    </a:cubicBezTo>
                    <a:cubicBezTo>
                      <a:pt x="16" y="17"/>
                      <a:pt x="10" y="20"/>
                      <a:pt x="9" y="24"/>
                    </a:cubicBezTo>
                    <a:cubicBezTo>
                      <a:pt x="7" y="28"/>
                      <a:pt x="8" y="35"/>
                      <a:pt x="8" y="40"/>
                    </a:cubicBezTo>
                    <a:cubicBezTo>
                      <a:pt x="8" y="42"/>
                      <a:pt x="8" y="45"/>
                      <a:pt x="7" y="47"/>
                    </a:cubicBezTo>
                    <a:cubicBezTo>
                      <a:pt x="5" y="48"/>
                      <a:pt x="2" y="49"/>
                      <a:pt x="0" y="50"/>
                    </a:cubicBezTo>
                    <a:cubicBezTo>
                      <a:pt x="4" y="49"/>
                      <a:pt x="9" y="47"/>
                      <a:pt x="11" y="44"/>
                    </a:cubicBezTo>
                    <a:cubicBezTo>
                      <a:pt x="15" y="39"/>
                      <a:pt x="13" y="32"/>
                      <a:pt x="14" y="27"/>
                    </a:cubicBezTo>
                    <a:cubicBezTo>
                      <a:pt x="14" y="21"/>
                      <a:pt x="19" y="19"/>
                      <a:pt x="22" y="15"/>
                    </a:cubicBezTo>
                    <a:cubicBezTo>
                      <a:pt x="23" y="13"/>
                      <a:pt x="24" y="11"/>
                      <a:pt x="25" y="9"/>
                    </a:cubicBezTo>
                    <a:cubicBezTo>
                      <a:pt x="26" y="6"/>
                      <a:pt x="24" y="3"/>
                      <a:pt x="25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1" name="Freeform 105">
                <a:extLst>
                  <a:ext uri="{FF2B5EF4-FFF2-40B4-BE49-F238E27FC236}">
                    <a16:creationId xmlns:a16="http://schemas.microsoft.com/office/drawing/2014/main" id="{56109F45-4216-4E1C-8E2C-F810E4E00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2168"/>
                <a:ext cx="27" cy="136"/>
              </a:xfrm>
              <a:custGeom>
                <a:avLst/>
                <a:gdLst>
                  <a:gd name="T0" fmla="*/ 61 w 11"/>
                  <a:gd name="T1" fmla="*/ 115 h 51"/>
                  <a:gd name="T2" fmla="*/ 91 w 11"/>
                  <a:gd name="T3" fmla="*/ 568 h 51"/>
                  <a:gd name="T4" fmla="*/ 0 w 11"/>
                  <a:gd name="T5" fmla="*/ 968 h 51"/>
                  <a:gd name="T6" fmla="*/ 103 w 11"/>
                  <a:gd name="T7" fmla="*/ 797 h 51"/>
                  <a:gd name="T8" fmla="*/ 150 w 11"/>
                  <a:gd name="T9" fmla="*/ 533 h 51"/>
                  <a:gd name="T10" fmla="*/ 133 w 11"/>
                  <a:gd name="T11" fmla="*/ 248 h 51"/>
                  <a:gd name="T12" fmla="*/ 12 w 11"/>
                  <a:gd name="T13" fmla="*/ 0 h 5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1">
                    <a:moveTo>
                      <a:pt x="4" y="6"/>
                    </a:moveTo>
                    <a:cubicBezTo>
                      <a:pt x="7" y="12"/>
                      <a:pt x="7" y="22"/>
                      <a:pt x="6" y="30"/>
                    </a:cubicBezTo>
                    <a:cubicBezTo>
                      <a:pt x="6" y="38"/>
                      <a:pt x="4" y="44"/>
                      <a:pt x="0" y="51"/>
                    </a:cubicBezTo>
                    <a:cubicBezTo>
                      <a:pt x="3" y="50"/>
                      <a:pt x="5" y="44"/>
                      <a:pt x="7" y="42"/>
                    </a:cubicBezTo>
                    <a:cubicBezTo>
                      <a:pt x="9" y="38"/>
                      <a:pt x="10" y="32"/>
                      <a:pt x="10" y="28"/>
                    </a:cubicBezTo>
                    <a:cubicBezTo>
                      <a:pt x="11" y="23"/>
                      <a:pt x="10" y="18"/>
                      <a:pt x="9" y="13"/>
                    </a:cubicBezTo>
                    <a:cubicBezTo>
                      <a:pt x="7" y="8"/>
                      <a:pt x="2" y="5"/>
                      <a:pt x="1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2" name="Freeform 106">
                <a:extLst>
                  <a:ext uri="{FF2B5EF4-FFF2-40B4-BE49-F238E27FC236}">
                    <a16:creationId xmlns:a16="http://schemas.microsoft.com/office/drawing/2014/main" id="{45135801-1EA0-4E75-899C-5F64DA8F8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259"/>
                <a:ext cx="35" cy="112"/>
              </a:xfrm>
              <a:custGeom>
                <a:avLst/>
                <a:gdLst>
                  <a:gd name="T0" fmla="*/ 220 w 14"/>
                  <a:gd name="T1" fmla="*/ 0 h 42"/>
                  <a:gd name="T2" fmla="*/ 158 w 14"/>
                  <a:gd name="T3" fmla="*/ 205 h 42"/>
                  <a:gd name="T4" fmla="*/ 63 w 14"/>
                  <a:gd name="T5" fmla="*/ 363 h 42"/>
                  <a:gd name="T6" fmla="*/ 63 w 14"/>
                  <a:gd name="T7" fmla="*/ 797 h 42"/>
                  <a:gd name="T8" fmla="*/ 113 w 14"/>
                  <a:gd name="T9" fmla="*/ 376 h 42"/>
                  <a:gd name="T10" fmla="*/ 175 w 14"/>
                  <a:gd name="T11" fmla="*/ 264 h 42"/>
                  <a:gd name="T12" fmla="*/ 220 w 14"/>
                  <a:gd name="T13" fmla="*/ 56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2">
                    <a:moveTo>
                      <a:pt x="14" y="0"/>
                    </a:moveTo>
                    <a:cubicBezTo>
                      <a:pt x="13" y="3"/>
                      <a:pt x="12" y="7"/>
                      <a:pt x="10" y="11"/>
                    </a:cubicBezTo>
                    <a:cubicBezTo>
                      <a:pt x="8" y="14"/>
                      <a:pt x="6" y="16"/>
                      <a:pt x="4" y="19"/>
                    </a:cubicBezTo>
                    <a:cubicBezTo>
                      <a:pt x="0" y="26"/>
                      <a:pt x="2" y="35"/>
                      <a:pt x="4" y="42"/>
                    </a:cubicBezTo>
                    <a:cubicBezTo>
                      <a:pt x="4" y="35"/>
                      <a:pt x="3" y="27"/>
                      <a:pt x="7" y="20"/>
                    </a:cubicBezTo>
                    <a:cubicBezTo>
                      <a:pt x="8" y="18"/>
                      <a:pt x="10" y="16"/>
                      <a:pt x="11" y="14"/>
                    </a:cubicBezTo>
                    <a:cubicBezTo>
                      <a:pt x="13" y="11"/>
                      <a:pt x="12" y="6"/>
                      <a:pt x="14" y="3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3" name="Freeform 107">
                <a:extLst>
                  <a:ext uri="{FF2B5EF4-FFF2-40B4-BE49-F238E27FC236}">
                    <a16:creationId xmlns:a16="http://schemas.microsoft.com/office/drawing/2014/main" id="{AE1AEC57-211D-4C0C-B33A-83699B610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128"/>
                <a:ext cx="75" cy="152"/>
              </a:xfrm>
              <a:custGeom>
                <a:avLst/>
                <a:gdLst>
                  <a:gd name="T0" fmla="*/ 375 w 30"/>
                  <a:gd name="T1" fmla="*/ 376 h 57"/>
                  <a:gd name="T2" fmla="*/ 83 w 30"/>
                  <a:gd name="T3" fmla="*/ 1080 h 57"/>
                  <a:gd name="T4" fmla="*/ 438 w 30"/>
                  <a:gd name="T5" fmla="*/ 0 h 57"/>
                  <a:gd name="T6" fmla="*/ 375 w 30"/>
                  <a:gd name="T7" fmla="*/ 376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57">
                    <a:moveTo>
                      <a:pt x="24" y="20"/>
                    </a:moveTo>
                    <a:cubicBezTo>
                      <a:pt x="17" y="32"/>
                      <a:pt x="6" y="41"/>
                      <a:pt x="5" y="57"/>
                    </a:cubicBezTo>
                    <a:cubicBezTo>
                      <a:pt x="0" y="34"/>
                      <a:pt x="27" y="22"/>
                      <a:pt x="28" y="0"/>
                    </a:cubicBezTo>
                    <a:cubicBezTo>
                      <a:pt x="29" y="6"/>
                      <a:pt x="30" y="11"/>
                      <a:pt x="24" y="2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4" name="Freeform 108">
                <a:extLst>
                  <a:ext uri="{FF2B5EF4-FFF2-40B4-BE49-F238E27FC236}">
                    <a16:creationId xmlns:a16="http://schemas.microsoft.com/office/drawing/2014/main" id="{9F5E4DA0-C96B-400D-A6F3-3B6B2B7F1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707"/>
                <a:ext cx="65" cy="61"/>
              </a:xfrm>
              <a:custGeom>
                <a:avLst/>
                <a:gdLst>
                  <a:gd name="T0" fmla="*/ 0 w 26"/>
                  <a:gd name="T1" fmla="*/ 239 h 23"/>
                  <a:gd name="T2" fmla="*/ 50 w 26"/>
                  <a:gd name="T3" fmla="*/ 395 h 23"/>
                  <a:gd name="T4" fmla="*/ 208 w 26"/>
                  <a:gd name="T5" fmla="*/ 337 h 23"/>
                  <a:gd name="T6" fmla="*/ 408 w 26"/>
                  <a:gd name="T7" fmla="*/ 0 h 23"/>
                  <a:gd name="T8" fmla="*/ 333 w 26"/>
                  <a:gd name="T9" fmla="*/ 133 h 23"/>
                  <a:gd name="T10" fmla="*/ 208 w 26"/>
                  <a:gd name="T11" fmla="*/ 225 h 23"/>
                  <a:gd name="T12" fmla="*/ 83 w 26"/>
                  <a:gd name="T13" fmla="*/ 337 h 23"/>
                  <a:gd name="T14" fmla="*/ 0 w 26"/>
                  <a:gd name="T15" fmla="*/ 26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23">
                    <a:moveTo>
                      <a:pt x="0" y="13"/>
                    </a:moveTo>
                    <a:cubicBezTo>
                      <a:pt x="0" y="16"/>
                      <a:pt x="0" y="20"/>
                      <a:pt x="3" y="21"/>
                    </a:cubicBezTo>
                    <a:cubicBezTo>
                      <a:pt x="6" y="23"/>
                      <a:pt x="11" y="20"/>
                      <a:pt x="13" y="18"/>
                    </a:cubicBezTo>
                    <a:cubicBezTo>
                      <a:pt x="19" y="13"/>
                      <a:pt x="24" y="7"/>
                      <a:pt x="26" y="0"/>
                    </a:cubicBezTo>
                    <a:cubicBezTo>
                      <a:pt x="25" y="2"/>
                      <a:pt x="24" y="5"/>
                      <a:pt x="21" y="7"/>
                    </a:cubicBezTo>
                    <a:cubicBezTo>
                      <a:pt x="19" y="9"/>
                      <a:pt x="16" y="11"/>
                      <a:pt x="13" y="12"/>
                    </a:cubicBezTo>
                    <a:cubicBezTo>
                      <a:pt x="11" y="14"/>
                      <a:pt x="7" y="18"/>
                      <a:pt x="5" y="18"/>
                    </a:cubicBezTo>
                    <a:cubicBezTo>
                      <a:pt x="1" y="18"/>
                      <a:pt x="0" y="17"/>
                      <a:pt x="0" y="14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5" name="Freeform 109">
                <a:extLst>
                  <a:ext uri="{FF2B5EF4-FFF2-40B4-BE49-F238E27FC236}">
                    <a16:creationId xmlns:a16="http://schemas.microsoft.com/office/drawing/2014/main" id="{54E27B79-0089-4BE5-980F-F306766F0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827"/>
                <a:ext cx="98" cy="90"/>
              </a:xfrm>
              <a:custGeom>
                <a:avLst/>
                <a:gdLst>
                  <a:gd name="T0" fmla="*/ 618 w 39"/>
                  <a:gd name="T1" fmla="*/ 0 h 34"/>
                  <a:gd name="T2" fmla="*/ 0 w 39"/>
                  <a:gd name="T3" fmla="*/ 630 h 34"/>
                  <a:gd name="T4" fmla="*/ 618 w 39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4">
                    <a:moveTo>
                      <a:pt x="39" y="0"/>
                    </a:moveTo>
                    <a:cubicBezTo>
                      <a:pt x="32" y="27"/>
                      <a:pt x="13" y="31"/>
                      <a:pt x="0" y="34"/>
                    </a:cubicBezTo>
                    <a:cubicBezTo>
                      <a:pt x="10" y="28"/>
                      <a:pt x="26" y="25"/>
                      <a:pt x="39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6" name="Freeform 110">
                <a:extLst>
                  <a:ext uri="{FF2B5EF4-FFF2-40B4-BE49-F238E27FC236}">
                    <a16:creationId xmlns:a16="http://schemas.microsoft.com/office/drawing/2014/main" id="{598511E0-B87A-40F5-92CD-A2CFC55EC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936"/>
                <a:ext cx="100" cy="69"/>
              </a:xfrm>
              <a:custGeom>
                <a:avLst/>
                <a:gdLst>
                  <a:gd name="T0" fmla="*/ 0 w 40"/>
                  <a:gd name="T1" fmla="*/ 486 h 26"/>
                  <a:gd name="T2" fmla="*/ 395 w 40"/>
                  <a:gd name="T3" fmla="*/ 77 h 26"/>
                  <a:gd name="T4" fmla="*/ 625 w 40"/>
                  <a:gd name="T5" fmla="*/ 353 h 26"/>
                  <a:gd name="T6" fmla="*/ 333 w 40"/>
                  <a:gd name="T7" fmla="*/ 204 h 26"/>
                  <a:gd name="T8" fmla="*/ 0 w 40"/>
                  <a:gd name="T9" fmla="*/ 48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0" y="26"/>
                    </a:moveTo>
                    <a:cubicBezTo>
                      <a:pt x="11" y="18"/>
                      <a:pt x="17" y="8"/>
                      <a:pt x="25" y="4"/>
                    </a:cubicBezTo>
                    <a:cubicBezTo>
                      <a:pt x="33" y="0"/>
                      <a:pt x="40" y="9"/>
                      <a:pt x="40" y="19"/>
                    </a:cubicBezTo>
                    <a:cubicBezTo>
                      <a:pt x="38" y="9"/>
                      <a:pt x="28" y="6"/>
                      <a:pt x="21" y="11"/>
                    </a:cubicBezTo>
                    <a:cubicBezTo>
                      <a:pt x="17" y="15"/>
                      <a:pt x="1" y="25"/>
                      <a:pt x="0" y="26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7" name="Freeform 111">
                <a:extLst>
                  <a:ext uri="{FF2B5EF4-FFF2-40B4-BE49-F238E27FC236}">
                    <a16:creationId xmlns:a16="http://schemas.microsoft.com/office/drawing/2014/main" id="{6B89BEA7-D65B-4727-90A3-D6AB5AA78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856"/>
                <a:ext cx="165" cy="37"/>
              </a:xfrm>
              <a:custGeom>
                <a:avLst/>
                <a:gdLst>
                  <a:gd name="T0" fmla="*/ 0 w 66"/>
                  <a:gd name="T1" fmla="*/ 167 h 14"/>
                  <a:gd name="T2" fmla="*/ 625 w 66"/>
                  <a:gd name="T3" fmla="*/ 182 h 14"/>
                  <a:gd name="T4" fmla="*/ 1033 w 66"/>
                  <a:gd name="T5" fmla="*/ 0 h 14"/>
                  <a:gd name="T6" fmla="*/ 550 w 66"/>
                  <a:gd name="T7" fmla="*/ 148 h 14"/>
                  <a:gd name="T8" fmla="*/ 0 w 66"/>
                  <a:gd name="T9" fmla="*/ 16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6" h="14">
                    <a:moveTo>
                      <a:pt x="0" y="9"/>
                    </a:moveTo>
                    <a:cubicBezTo>
                      <a:pt x="9" y="14"/>
                      <a:pt x="27" y="14"/>
                      <a:pt x="40" y="10"/>
                    </a:cubicBezTo>
                    <a:cubicBezTo>
                      <a:pt x="53" y="5"/>
                      <a:pt x="55" y="1"/>
                      <a:pt x="66" y="0"/>
                    </a:cubicBezTo>
                    <a:cubicBezTo>
                      <a:pt x="54" y="1"/>
                      <a:pt x="43" y="3"/>
                      <a:pt x="35" y="8"/>
                    </a:cubicBezTo>
                    <a:cubicBezTo>
                      <a:pt x="27" y="12"/>
                      <a:pt x="5" y="9"/>
                      <a:pt x="0" y="9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8" name="Freeform 112">
                <a:extLst>
                  <a:ext uri="{FF2B5EF4-FFF2-40B4-BE49-F238E27FC236}">
                    <a16:creationId xmlns:a16="http://schemas.microsoft.com/office/drawing/2014/main" id="{6C3124B3-AF53-4B0A-9ED9-AA921E098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773"/>
                <a:ext cx="140" cy="40"/>
              </a:xfrm>
              <a:custGeom>
                <a:avLst/>
                <a:gdLst>
                  <a:gd name="T0" fmla="*/ 0 w 56"/>
                  <a:gd name="T1" fmla="*/ 248 h 15"/>
                  <a:gd name="T2" fmla="*/ 488 w 56"/>
                  <a:gd name="T3" fmla="*/ 227 h 15"/>
                  <a:gd name="T4" fmla="*/ 875 w 56"/>
                  <a:gd name="T5" fmla="*/ 0 h 15"/>
                  <a:gd name="T6" fmla="*/ 458 w 56"/>
                  <a:gd name="T7" fmla="*/ 149 h 15"/>
                  <a:gd name="T8" fmla="*/ 0 w 56"/>
                  <a:gd name="T9" fmla="*/ 24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15">
                    <a:moveTo>
                      <a:pt x="0" y="13"/>
                    </a:moveTo>
                    <a:cubicBezTo>
                      <a:pt x="9" y="12"/>
                      <a:pt x="18" y="15"/>
                      <a:pt x="31" y="12"/>
                    </a:cubicBezTo>
                    <a:cubicBezTo>
                      <a:pt x="45" y="9"/>
                      <a:pt x="53" y="2"/>
                      <a:pt x="56" y="0"/>
                    </a:cubicBezTo>
                    <a:cubicBezTo>
                      <a:pt x="46" y="6"/>
                      <a:pt x="42" y="6"/>
                      <a:pt x="29" y="8"/>
                    </a:cubicBezTo>
                    <a:cubicBezTo>
                      <a:pt x="17" y="10"/>
                      <a:pt x="3" y="11"/>
                      <a:pt x="0" y="1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9" name="Freeform 113">
                <a:extLst>
                  <a:ext uri="{FF2B5EF4-FFF2-40B4-BE49-F238E27FC236}">
                    <a16:creationId xmlns:a16="http://schemas.microsoft.com/office/drawing/2014/main" id="{1BA6D798-471D-4C87-978B-245A34293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976"/>
                <a:ext cx="88" cy="27"/>
              </a:xfrm>
              <a:custGeom>
                <a:avLst/>
                <a:gdLst>
                  <a:gd name="T0" fmla="*/ 0 w 35"/>
                  <a:gd name="T1" fmla="*/ 0 h 10"/>
                  <a:gd name="T2" fmla="*/ 556 w 35"/>
                  <a:gd name="T3" fmla="*/ 116 h 10"/>
                  <a:gd name="T4" fmla="*/ 0 w 35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0">
                    <a:moveTo>
                      <a:pt x="0" y="0"/>
                    </a:moveTo>
                    <a:cubicBezTo>
                      <a:pt x="8" y="7"/>
                      <a:pt x="13" y="10"/>
                      <a:pt x="35" y="6"/>
                    </a:cubicBezTo>
                    <a:cubicBezTo>
                      <a:pt x="25" y="8"/>
                      <a:pt x="7" y="5"/>
                      <a:pt x="0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0" name="Freeform 114">
                <a:extLst>
                  <a:ext uri="{FF2B5EF4-FFF2-40B4-BE49-F238E27FC236}">
                    <a16:creationId xmlns:a16="http://schemas.microsoft.com/office/drawing/2014/main" id="{AB900DD8-D253-4493-8270-5179DD51E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3064"/>
                <a:ext cx="95" cy="32"/>
              </a:xfrm>
              <a:custGeom>
                <a:avLst/>
                <a:gdLst>
                  <a:gd name="T0" fmla="*/ 0 w 38"/>
                  <a:gd name="T1" fmla="*/ 93 h 12"/>
                  <a:gd name="T2" fmla="*/ 438 w 38"/>
                  <a:gd name="T3" fmla="*/ 35 h 12"/>
                  <a:gd name="T4" fmla="*/ 595 w 38"/>
                  <a:gd name="T5" fmla="*/ 227 h 12"/>
                  <a:gd name="T6" fmla="*/ 425 w 38"/>
                  <a:gd name="T7" fmla="*/ 93 h 12"/>
                  <a:gd name="T8" fmla="*/ 0 w 38"/>
                  <a:gd name="T9" fmla="*/ 93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2">
                    <a:moveTo>
                      <a:pt x="0" y="5"/>
                    </a:moveTo>
                    <a:cubicBezTo>
                      <a:pt x="12" y="4"/>
                      <a:pt x="23" y="0"/>
                      <a:pt x="28" y="2"/>
                    </a:cubicBezTo>
                    <a:cubicBezTo>
                      <a:pt x="33" y="4"/>
                      <a:pt x="38" y="9"/>
                      <a:pt x="38" y="12"/>
                    </a:cubicBezTo>
                    <a:cubicBezTo>
                      <a:pt x="37" y="8"/>
                      <a:pt x="34" y="5"/>
                      <a:pt x="27" y="5"/>
                    </a:cubicBezTo>
                    <a:cubicBezTo>
                      <a:pt x="20" y="6"/>
                      <a:pt x="2" y="6"/>
                      <a:pt x="0" y="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1" name="Freeform 115">
                <a:extLst>
                  <a:ext uri="{FF2B5EF4-FFF2-40B4-BE49-F238E27FC236}">
                    <a16:creationId xmlns:a16="http://schemas.microsoft.com/office/drawing/2014/main" id="{80F9D1A1-A800-4858-B565-E154F5A87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6" y="2744"/>
                <a:ext cx="47" cy="93"/>
              </a:xfrm>
              <a:custGeom>
                <a:avLst/>
                <a:gdLst>
                  <a:gd name="T0" fmla="*/ 0 w 19"/>
                  <a:gd name="T1" fmla="*/ 545 h 35"/>
                  <a:gd name="T2" fmla="*/ 275 w 19"/>
                  <a:gd name="T3" fmla="*/ 0 h 35"/>
                  <a:gd name="T4" fmla="*/ 0 w 19"/>
                  <a:gd name="T5" fmla="*/ 545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5">
                    <a:moveTo>
                      <a:pt x="0" y="29"/>
                    </a:moveTo>
                    <a:cubicBezTo>
                      <a:pt x="18" y="35"/>
                      <a:pt x="19" y="10"/>
                      <a:pt x="18" y="0"/>
                    </a:cubicBezTo>
                    <a:cubicBezTo>
                      <a:pt x="18" y="10"/>
                      <a:pt x="14" y="32"/>
                      <a:pt x="0" y="29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2" name="Freeform 116">
                <a:extLst>
                  <a:ext uri="{FF2B5EF4-FFF2-40B4-BE49-F238E27FC236}">
                    <a16:creationId xmlns:a16="http://schemas.microsoft.com/office/drawing/2014/main" id="{1A423A7D-34A1-45B9-B743-D6E3C1610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157"/>
                <a:ext cx="53" cy="51"/>
              </a:xfrm>
              <a:custGeom>
                <a:avLst/>
                <a:gdLst>
                  <a:gd name="T0" fmla="*/ 338 w 21"/>
                  <a:gd name="T1" fmla="*/ 0 h 19"/>
                  <a:gd name="T2" fmla="*/ 0 w 21"/>
                  <a:gd name="T3" fmla="*/ 231 h 19"/>
                  <a:gd name="T4" fmla="*/ 338 w 2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21" y="0"/>
                    </a:moveTo>
                    <a:cubicBezTo>
                      <a:pt x="16" y="12"/>
                      <a:pt x="7" y="15"/>
                      <a:pt x="0" y="12"/>
                    </a:cubicBezTo>
                    <a:cubicBezTo>
                      <a:pt x="7" y="19"/>
                      <a:pt x="20" y="16"/>
                      <a:pt x="21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3" name="Freeform 117">
                <a:extLst>
                  <a:ext uri="{FF2B5EF4-FFF2-40B4-BE49-F238E27FC236}">
                    <a16:creationId xmlns:a16="http://schemas.microsoft.com/office/drawing/2014/main" id="{C5CA93F6-FC47-4921-8E02-779033F41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243"/>
                <a:ext cx="50" cy="58"/>
              </a:xfrm>
              <a:custGeom>
                <a:avLst/>
                <a:gdLst>
                  <a:gd name="T0" fmla="*/ 175 w 20"/>
                  <a:gd name="T1" fmla="*/ 0 h 22"/>
                  <a:gd name="T2" fmla="*/ 238 w 20"/>
                  <a:gd name="T3" fmla="*/ 237 h 22"/>
                  <a:gd name="T4" fmla="*/ 0 w 20"/>
                  <a:gd name="T5" fmla="*/ 369 h 22"/>
                  <a:gd name="T6" fmla="*/ 188 w 20"/>
                  <a:gd name="T7" fmla="*/ 145 h 22"/>
                  <a:gd name="T8" fmla="*/ 175 w 20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2">
                    <a:moveTo>
                      <a:pt x="11" y="0"/>
                    </a:moveTo>
                    <a:cubicBezTo>
                      <a:pt x="18" y="0"/>
                      <a:pt x="20" y="3"/>
                      <a:pt x="15" y="13"/>
                    </a:cubicBezTo>
                    <a:cubicBezTo>
                      <a:pt x="10" y="22"/>
                      <a:pt x="9" y="21"/>
                      <a:pt x="0" y="20"/>
                    </a:cubicBezTo>
                    <a:cubicBezTo>
                      <a:pt x="8" y="19"/>
                      <a:pt x="11" y="15"/>
                      <a:pt x="12" y="8"/>
                    </a:cubicBezTo>
                    <a:cubicBezTo>
                      <a:pt x="13" y="5"/>
                      <a:pt x="13" y="1"/>
                      <a:pt x="11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4" name="Freeform 118">
                <a:extLst>
                  <a:ext uri="{FF2B5EF4-FFF2-40B4-BE49-F238E27FC236}">
                    <a16:creationId xmlns:a16="http://schemas.microsoft.com/office/drawing/2014/main" id="{064093F2-1205-4189-A0FA-B7C3C7BD6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365"/>
                <a:ext cx="42" cy="83"/>
              </a:xfrm>
              <a:custGeom>
                <a:avLst/>
                <a:gdLst>
                  <a:gd name="T0" fmla="*/ 166 w 17"/>
                  <a:gd name="T1" fmla="*/ 367 h 31"/>
                  <a:gd name="T2" fmla="*/ 30 w 17"/>
                  <a:gd name="T3" fmla="*/ 594 h 31"/>
                  <a:gd name="T4" fmla="*/ 133 w 17"/>
                  <a:gd name="T5" fmla="*/ 329 h 31"/>
                  <a:gd name="T6" fmla="*/ 257 w 17"/>
                  <a:gd name="T7" fmla="*/ 0 h 31"/>
                  <a:gd name="T8" fmla="*/ 166 w 17"/>
                  <a:gd name="T9" fmla="*/ 367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31">
                    <a:moveTo>
                      <a:pt x="11" y="19"/>
                    </a:moveTo>
                    <a:cubicBezTo>
                      <a:pt x="6" y="26"/>
                      <a:pt x="3" y="27"/>
                      <a:pt x="2" y="31"/>
                    </a:cubicBezTo>
                    <a:cubicBezTo>
                      <a:pt x="0" y="29"/>
                      <a:pt x="4" y="24"/>
                      <a:pt x="9" y="17"/>
                    </a:cubicBezTo>
                    <a:cubicBezTo>
                      <a:pt x="13" y="9"/>
                      <a:pt x="14" y="7"/>
                      <a:pt x="17" y="0"/>
                    </a:cubicBezTo>
                    <a:cubicBezTo>
                      <a:pt x="17" y="7"/>
                      <a:pt x="17" y="12"/>
                      <a:pt x="11" y="19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5" name="Freeform 119">
                <a:extLst>
                  <a:ext uri="{FF2B5EF4-FFF2-40B4-BE49-F238E27FC236}">
                    <a16:creationId xmlns:a16="http://schemas.microsoft.com/office/drawing/2014/main" id="{71A28CFD-35E6-449B-A10F-33F956BBA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581"/>
                <a:ext cx="30" cy="59"/>
              </a:xfrm>
              <a:custGeom>
                <a:avLst/>
                <a:gdLst>
                  <a:gd name="T0" fmla="*/ 0 w 12"/>
                  <a:gd name="T1" fmla="*/ 424 h 22"/>
                  <a:gd name="T2" fmla="*/ 188 w 12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2">
                    <a:moveTo>
                      <a:pt x="0" y="22"/>
                    </a:moveTo>
                    <a:cubicBezTo>
                      <a:pt x="8" y="14"/>
                      <a:pt x="11" y="8"/>
                      <a:pt x="12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6" name="Freeform 120">
                <a:extLst>
                  <a:ext uri="{FF2B5EF4-FFF2-40B4-BE49-F238E27FC236}">
                    <a16:creationId xmlns:a16="http://schemas.microsoft.com/office/drawing/2014/main" id="{5DD82DB4-14B2-4608-9437-C97775D0D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704"/>
                <a:ext cx="35" cy="107"/>
              </a:xfrm>
              <a:custGeom>
                <a:avLst/>
                <a:gdLst>
                  <a:gd name="T0" fmla="*/ 188 w 14"/>
                  <a:gd name="T1" fmla="*/ 0 h 40"/>
                  <a:gd name="T2" fmla="*/ 0 w 14"/>
                  <a:gd name="T3" fmla="*/ 765 h 40"/>
                  <a:gd name="T4" fmla="*/ 188 w 1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0">
                    <a:moveTo>
                      <a:pt x="12" y="0"/>
                    </a:moveTo>
                    <a:cubicBezTo>
                      <a:pt x="14" y="10"/>
                      <a:pt x="14" y="27"/>
                      <a:pt x="0" y="40"/>
                    </a:cubicBezTo>
                    <a:cubicBezTo>
                      <a:pt x="5" y="36"/>
                      <a:pt x="13" y="14"/>
                      <a:pt x="12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7" name="Freeform 121">
                <a:extLst>
                  <a:ext uri="{FF2B5EF4-FFF2-40B4-BE49-F238E27FC236}">
                    <a16:creationId xmlns:a16="http://schemas.microsoft.com/office/drawing/2014/main" id="{0688756B-5CA7-46E1-B4DF-C1159E25D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896"/>
                <a:ext cx="75" cy="77"/>
              </a:xfrm>
              <a:custGeom>
                <a:avLst/>
                <a:gdLst>
                  <a:gd name="T0" fmla="*/ 0 w 30"/>
                  <a:gd name="T1" fmla="*/ 520 h 29"/>
                  <a:gd name="T2" fmla="*/ 333 w 30"/>
                  <a:gd name="T3" fmla="*/ 337 h 29"/>
                  <a:gd name="T4" fmla="*/ 438 w 30"/>
                  <a:gd name="T5" fmla="*/ 0 h 29"/>
                  <a:gd name="T6" fmla="*/ 250 w 30"/>
                  <a:gd name="T7" fmla="*/ 374 h 29"/>
                  <a:gd name="T8" fmla="*/ 0 w 30"/>
                  <a:gd name="T9" fmla="*/ 52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9">
                    <a:moveTo>
                      <a:pt x="0" y="28"/>
                    </a:moveTo>
                    <a:cubicBezTo>
                      <a:pt x="10" y="29"/>
                      <a:pt x="15" y="26"/>
                      <a:pt x="21" y="18"/>
                    </a:cubicBezTo>
                    <a:cubicBezTo>
                      <a:pt x="27" y="10"/>
                      <a:pt x="30" y="7"/>
                      <a:pt x="28" y="0"/>
                    </a:cubicBezTo>
                    <a:cubicBezTo>
                      <a:pt x="28" y="7"/>
                      <a:pt x="21" y="13"/>
                      <a:pt x="16" y="20"/>
                    </a:cubicBezTo>
                    <a:cubicBezTo>
                      <a:pt x="11" y="27"/>
                      <a:pt x="5" y="28"/>
                      <a:pt x="0" y="28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8" name="Freeform 122">
                <a:extLst>
                  <a:ext uri="{FF2B5EF4-FFF2-40B4-BE49-F238E27FC236}">
                    <a16:creationId xmlns:a16="http://schemas.microsoft.com/office/drawing/2014/main" id="{B055569F-F0A2-4A63-BF8E-1FF1115CC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733"/>
                <a:ext cx="55" cy="40"/>
              </a:xfrm>
              <a:custGeom>
                <a:avLst/>
                <a:gdLst>
                  <a:gd name="T0" fmla="*/ 0 w 22"/>
                  <a:gd name="T1" fmla="*/ 192 h 15"/>
                  <a:gd name="T2" fmla="*/ 188 w 22"/>
                  <a:gd name="T3" fmla="*/ 149 h 15"/>
                  <a:gd name="T4" fmla="*/ 345 w 22"/>
                  <a:gd name="T5" fmla="*/ 0 h 15"/>
                  <a:gd name="T6" fmla="*/ 188 w 22"/>
                  <a:gd name="T7" fmla="*/ 136 h 15"/>
                  <a:gd name="T8" fmla="*/ 95 w 22"/>
                  <a:gd name="T9" fmla="*/ 171 h 15"/>
                  <a:gd name="T10" fmla="*/ 0 w 22"/>
                  <a:gd name="T11" fmla="*/ 192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15">
                    <a:moveTo>
                      <a:pt x="0" y="10"/>
                    </a:moveTo>
                    <a:cubicBezTo>
                      <a:pt x="4" y="15"/>
                      <a:pt x="9" y="11"/>
                      <a:pt x="12" y="8"/>
                    </a:cubicBezTo>
                    <a:cubicBezTo>
                      <a:pt x="14" y="5"/>
                      <a:pt x="21" y="3"/>
                      <a:pt x="22" y="0"/>
                    </a:cubicBezTo>
                    <a:cubicBezTo>
                      <a:pt x="19" y="3"/>
                      <a:pt x="15" y="4"/>
                      <a:pt x="12" y="7"/>
                    </a:cubicBezTo>
                    <a:cubicBezTo>
                      <a:pt x="9" y="8"/>
                      <a:pt x="9" y="8"/>
                      <a:pt x="6" y="9"/>
                    </a:cubicBezTo>
                    <a:cubicBezTo>
                      <a:pt x="5" y="9"/>
                      <a:pt x="2" y="11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9" name="Freeform 123">
                <a:extLst>
                  <a:ext uri="{FF2B5EF4-FFF2-40B4-BE49-F238E27FC236}">
                    <a16:creationId xmlns:a16="http://schemas.microsoft.com/office/drawing/2014/main" id="{A53C160C-7B68-40BF-A7FF-224DFF90F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917"/>
                <a:ext cx="30" cy="43"/>
              </a:xfrm>
              <a:custGeom>
                <a:avLst/>
                <a:gdLst>
                  <a:gd name="T0" fmla="*/ 0 w 12"/>
                  <a:gd name="T1" fmla="*/ 312 h 16"/>
                  <a:gd name="T2" fmla="*/ 95 w 12"/>
                  <a:gd name="T3" fmla="*/ 175 h 16"/>
                  <a:gd name="T4" fmla="*/ 188 w 12"/>
                  <a:gd name="T5" fmla="*/ 0 h 16"/>
                  <a:gd name="T6" fmla="*/ 83 w 12"/>
                  <a:gd name="T7" fmla="*/ 116 h 16"/>
                  <a:gd name="T8" fmla="*/ 20 w 12"/>
                  <a:gd name="T9" fmla="*/ 29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0" y="16"/>
                    </a:moveTo>
                    <a:cubicBezTo>
                      <a:pt x="2" y="14"/>
                      <a:pt x="4" y="11"/>
                      <a:pt x="6" y="9"/>
                    </a:cubicBezTo>
                    <a:cubicBezTo>
                      <a:pt x="8" y="6"/>
                      <a:pt x="11" y="3"/>
                      <a:pt x="12" y="0"/>
                    </a:cubicBezTo>
                    <a:cubicBezTo>
                      <a:pt x="10" y="2"/>
                      <a:pt x="8" y="4"/>
                      <a:pt x="5" y="6"/>
                    </a:cubicBezTo>
                    <a:cubicBezTo>
                      <a:pt x="2" y="9"/>
                      <a:pt x="3" y="12"/>
                      <a:pt x="1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0" name="Freeform 124">
                <a:extLst>
                  <a:ext uri="{FF2B5EF4-FFF2-40B4-BE49-F238E27FC236}">
                    <a16:creationId xmlns:a16="http://schemas.microsoft.com/office/drawing/2014/main" id="{B73A269D-540C-4A44-9BCB-A069CC001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928"/>
                <a:ext cx="45" cy="32"/>
              </a:xfrm>
              <a:custGeom>
                <a:avLst/>
                <a:gdLst>
                  <a:gd name="T0" fmla="*/ 0 w 18"/>
                  <a:gd name="T1" fmla="*/ 227 h 12"/>
                  <a:gd name="T2" fmla="*/ 283 w 18"/>
                  <a:gd name="T3" fmla="*/ 192 h 12"/>
                  <a:gd name="T4" fmla="*/ 83 w 18"/>
                  <a:gd name="T5" fmla="*/ 17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0" y="12"/>
                    </a:moveTo>
                    <a:cubicBezTo>
                      <a:pt x="4" y="8"/>
                      <a:pt x="15" y="0"/>
                      <a:pt x="18" y="10"/>
                    </a:cubicBezTo>
                    <a:cubicBezTo>
                      <a:pt x="13" y="6"/>
                      <a:pt x="10" y="9"/>
                      <a:pt x="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1" name="Freeform 125">
                <a:extLst>
                  <a:ext uri="{FF2B5EF4-FFF2-40B4-BE49-F238E27FC236}">
                    <a16:creationId xmlns:a16="http://schemas.microsoft.com/office/drawing/2014/main" id="{62AB05F2-0407-4837-9BAA-204DBD7C2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864"/>
                <a:ext cx="48" cy="37"/>
              </a:xfrm>
              <a:custGeom>
                <a:avLst/>
                <a:gdLst>
                  <a:gd name="T0" fmla="*/ 0 w 19"/>
                  <a:gd name="T1" fmla="*/ 259 h 14"/>
                  <a:gd name="T2" fmla="*/ 306 w 19"/>
                  <a:gd name="T3" fmla="*/ 0 h 14"/>
                  <a:gd name="T4" fmla="*/ 83 w 19"/>
                  <a:gd name="T5" fmla="*/ 18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0" y="14"/>
                    </a:moveTo>
                    <a:cubicBezTo>
                      <a:pt x="8" y="11"/>
                      <a:pt x="14" y="6"/>
                      <a:pt x="19" y="0"/>
                    </a:cubicBezTo>
                    <a:cubicBezTo>
                      <a:pt x="15" y="4"/>
                      <a:pt x="10" y="7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2" name="Freeform 126">
                <a:extLst>
                  <a:ext uri="{FF2B5EF4-FFF2-40B4-BE49-F238E27FC236}">
                    <a16:creationId xmlns:a16="http://schemas.microsoft.com/office/drawing/2014/main" id="{CCC947F4-48BF-44B9-AAA8-81A2BC078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579"/>
                <a:ext cx="33" cy="34"/>
              </a:xfrm>
              <a:custGeom>
                <a:avLst/>
                <a:gdLst>
                  <a:gd name="T0" fmla="*/ 213 w 13"/>
                  <a:gd name="T1" fmla="*/ 0 h 13"/>
                  <a:gd name="T2" fmla="*/ 0 w 13"/>
                  <a:gd name="T3" fmla="*/ 233 h 13"/>
                  <a:gd name="T4" fmla="*/ 213 w 13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13" y="0"/>
                    </a:moveTo>
                    <a:cubicBezTo>
                      <a:pt x="8" y="0"/>
                      <a:pt x="3" y="3"/>
                      <a:pt x="0" y="13"/>
                    </a:cubicBezTo>
                    <a:cubicBezTo>
                      <a:pt x="5" y="5"/>
                      <a:pt x="10" y="0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3" name="Freeform 127">
                <a:extLst>
                  <a:ext uri="{FF2B5EF4-FFF2-40B4-BE49-F238E27FC236}">
                    <a16:creationId xmlns:a16="http://schemas.microsoft.com/office/drawing/2014/main" id="{49AD858C-D77D-4AAA-A3AC-AA4F227A7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592"/>
                <a:ext cx="10" cy="53"/>
              </a:xfrm>
              <a:custGeom>
                <a:avLst/>
                <a:gdLst>
                  <a:gd name="T0" fmla="*/ 0 w 4"/>
                  <a:gd name="T1" fmla="*/ 0 h 20"/>
                  <a:gd name="T2" fmla="*/ 33 w 4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0">
                    <a:moveTo>
                      <a:pt x="0" y="0"/>
                    </a:moveTo>
                    <a:cubicBezTo>
                      <a:pt x="4" y="8"/>
                      <a:pt x="3" y="16"/>
                      <a:pt x="2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4" name="Freeform 128">
                <a:extLst>
                  <a:ext uri="{FF2B5EF4-FFF2-40B4-BE49-F238E27FC236}">
                    <a16:creationId xmlns:a16="http://schemas.microsoft.com/office/drawing/2014/main" id="{3B0A8FB0-301C-4FD8-856A-ED1D7C769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2789"/>
                <a:ext cx="12" cy="30"/>
              </a:xfrm>
              <a:custGeom>
                <a:avLst/>
                <a:gdLst>
                  <a:gd name="T0" fmla="*/ 70 w 5"/>
                  <a:gd name="T1" fmla="*/ 0 h 11"/>
                  <a:gd name="T2" fmla="*/ 0 w 5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5" y="0"/>
                    </a:moveTo>
                    <a:cubicBezTo>
                      <a:pt x="4" y="4"/>
                      <a:pt x="3" y="9"/>
                      <a:pt x="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5" name="Freeform 129">
                <a:extLst>
                  <a:ext uri="{FF2B5EF4-FFF2-40B4-BE49-F238E27FC236}">
                    <a16:creationId xmlns:a16="http://schemas.microsoft.com/office/drawing/2014/main" id="{E81F869D-DC59-4291-86EF-DF846C582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744"/>
                <a:ext cx="10" cy="35"/>
              </a:xfrm>
              <a:custGeom>
                <a:avLst/>
                <a:gdLst>
                  <a:gd name="T0" fmla="*/ 63 w 4"/>
                  <a:gd name="T1" fmla="*/ 0 h 13"/>
                  <a:gd name="T2" fmla="*/ 0 w 4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5"/>
                      <a:pt x="4" y="8"/>
                      <a:pt x="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6" name="Freeform 130">
                <a:extLst>
                  <a:ext uri="{FF2B5EF4-FFF2-40B4-BE49-F238E27FC236}">
                    <a16:creationId xmlns:a16="http://schemas.microsoft.com/office/drawing/2014/main" id="{A22BCAA7-2E30-4A1D-8BBD-9CB181CD6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800"/>
                <a:ext cx="55" cy="11"/>
              </a:xfrm>
              <a:custGeom>
                <a:avLst/>
                <a:gdLst>
                  <a:gd name="T0" fmla="*/ 0 w 22"/>
                  <a:gd name="T1" fmla="*/ 61 h 4"/>
                  <a:gd name="T2" fmla="*/ 345 w 2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">
                    <a:moveTo>
                      <a:pt x="0" y="3"/>
                    </a:moveTo>
                    <a:cubicBezTo>
                      <a:pt x="7" y="4"/>
                      <a:pt x="16" y="3"/>
                      <a:pt x="2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7" name="Freeform 131">
                <a:extLst>
                  <a:ext uri="{FF2B5EF4-FFF2-40B4-BE49-F238E27FC236}">
                    <a16:creationId xmlns:a16="http://schemas.microsoft.com/office/drawing/2014/main" id="{3A872AC1-DAB2-45F5-A51A-F779745D5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877"/>
                <a:ext cx="75" cy="16"/>
              </a:xfrm>
              <a:custGeom>
                <a:avLst/>
                <a:gdLst>
                  <a:gd name="T0" fmla="*/ 0 w 30"/>
                  <a:gd name="T1" fmla="*/ 115 h 6"/>
                  <a:gd name="T2" fmla="*/ 470 w 3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6">
                    <a:moveTo>
                      <a:pt x="0" y="6"/>
                    </a:moveTo>
                    <a:cubicBezTo>
                      <a:pt x="7" y="6"/>
                      <a:pt x="26" y="3"/>
                      <a:pt x="3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8" name="Freeform 132">
                <a:extLst>
                  <a:ext uri="{FF2B5EF4-FFF2-40B4-BE49-F238E27FC236}">
                    <a16:creationId xmlns:a16="http://schemas.microsoft.com/office/drawing/2014/main" id="{395D9ABD-19FD-4B47-830A-69060B1B7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992"/>
                <a:ext cx="35" cy="5"/>
              </a:xfrm>
              <a:custGeom>
                <a:avLst/>
                <a:gdLst>
                  <a:gd name="T0" fmla="*/ 0 w 14"/>
                  <a:gd name="T1" fmla="*/ 0 h 2"/>
                  <a:gd name="T2" fmla="*/ 220 w 14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7" y="2"/>
                      <a:pt x="9" y="2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9" name="Freeform 133">
                <a:extLst>
                  <a:ext uri="{FF2B5EF4-FFF2-40B4-BE49-F238E27FC236}">
                    <a16:creationId xmlns:a16="http://schemas.microsoft.com/office/drawing/2014/main" id="{21685EEC-B34B-46AE-BFA1-DB4F280C2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3064"/>
                <a:ext cx="43" cy="11"/>
              </a:xfrm>
              <a:custGeom>
                <a:avLst/>
                <a:gdLst>
                  <a:gd name="T0" fmla="*/ 0 w 17"/>
                  <a:gd name="T1" fmla="*/ 61 h 4"/>
                  <a:gd name="T2" fmla="*/ 276 w 17"/>
                  <a:gd name="T3" fmla="*/ 83 h 4"/>
                  <a:gd name="T4" fmla="*/ 0 w 17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">
                    <a:moveTo>
                      <a:pt x="0" y="3"/>
                    </a:moveTo>
                    <a:cubicBezTo>
                      <a:pt x="6" y="0"/>
                      <a:pt x="15" y="2"/>
                      <a:pt x="17" y="4"/>
                    </a:cubicBezTo>
                    <a:cubicBezTo>
                      <a:pt x="15" y="3"/>
                      <a:pt x="4" y="2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0" name="Freeform 134">
                <a:extLst>
                  <a:ext uri="{FF2B5EF4-FFF2-40B4-BE49-F238E27FC236}">
                    <a16:creationId xmlns:a16="http://schemas.microsoft.com/office/drawing/2014/main" id="{3E18EF3D-852A-4B4C-B4D6-F000CA68F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595"/>
                <a:ext cx="13" cy="24"/>
              </a:xfrm>
              <a:custGeom>
                <a:avLst/>
                <a:gdLst>
                  <a:gd name="T0" fmla="*/ 88 w 5"/>
                  <a:gd name="T1" fmla="*/ 0 h 9"/>
                  <a:gd name="T2" fmla="*/ 0 w 5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4" y="4"/>
                      <a:pt x="2" y="7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1" name="Freeform 135">
                <a:extLst>
                  <a:ext uri="{FF2B5EF4-FFF2-40B4-BE49-F238E27FC236}">
                    <a16:creationId xmlns:a16="http://schemas.microsoft.com/office/drawing/2014/main" id="{20EF8532-A870-41E0-86B8-5500BCA73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387"/>
                <a:ext cx="20" cy="40"/>
              </a:xfrm>
              <a:custGeom>
                <a:avLst/>
                <a:gdLst>
                  <a:gd name="T0" fmla="*/ 125 w 8"/>
                  <a:gd name="T1" fmla="*/ 0 h 15"/>
                  <a:gd name="T2" fmla="*/ 0 w 8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cubicBezTo>
                      <a:pt x="8" y="7"/>
                      <a:pt x="4" y="12"/>
                      <a:pt x="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2" name="Freeform 136">
                <a:extLst>
                  <a:ext uri="{FF2B5EF4-FFF2-40B4-BE49-F238E27FC236}">
                    <a16:creationId xmlns:a16="http://schemas.microsoft.com/office/drawing/2014/main" id="{E4B46B6B-11B9-4F9C-8A3A-8A9FE74F8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2304"/>
                <a:ext cx="12" cy="37"/>
              </a:xfrm>
              <a:custGeom>
                <a:avLst/>
                <a:gdLst>
                  <a:gd name="T0" fmla="*/ 70 w 5"/>
                  <a:gd name="T1" fmla="*/ 0 h 14"/>
                  <a:gd name="T2" fmla="*/ 12 w 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0"/>
                    </a:moveTo>
                    <a:cubicBezTo>
                      <a:pt x="2" y="4"/>
                      <a:pt x="0" y="9"/>
                      <a:pt x="1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3" name="Freeform 137">
                <a:extLst>
                  <a:ext uri="{FF2B5EF4-FFF2-40B4-BE49-F238E27FC236}">
                    <a16:creationId xmlns:a16="http://schemas.microsoft.com/office/drawing/2014/main" id="{05FFC529-96E2-467B-B008-55A21B903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1" y="2304"/>
                <a:ext cx="22" cy="64"/>
              </a:xfrm>
              <a:custGeom>
                <a:avLst/>
                <a:gdLst>
                  <a:gd name="T0" fmla="*/ 132 w 9"/>
                  <a:gd name="T1" fmla="*/ 0 h 24"/>
                  <a:gd name="T2" fmla="*/ 0 w 9"/>
                  <a:gd name="T3" fmla="*/ 205 h 24"/>
                  <a:gd name="T4" fmla="*/ 0 w 9"/>
                  <a:gd name="T5" fmla="*/ 456 h 24"/>
                  <a:gd name="T6" fmla="*/ 42 w 9"/>
                  <a:gd name="T7" fmla="*/ 171 h 24"/>
                  <a:gd name="T8" fmla="*/ 132 w 9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4">
                    <a:moveTo>
                      <a:pt x="9" y="0"/>
                    </a:moveTo>
                    <a:cubicBezTo>
                      <a:pt x="4" y="3"/>
                      <a:pt x="0" y="6"/>
                      <a:pt x="0" y="11"/>
                    </a:cubicBezTo>
                    <a:cubicBezTo>
                      <a:pt x="0" y="17"/>
                      <a:pt x="0" y="22"/>
                      <a:pt x="0" y="24"/>
                    </a:cubicBezTo>
                    <a:cubicBezTo>
                      <a:pt x="1" y="17"/>
                      <a:pt x="1" y="12"/>
                      <a:pt x="3" y="9"/>
                    </a:cubicBezTo>
                    <a:cubicBezTo>
                      <a:pt x="5" y="6"/>
                      <a:pt x="7" y="3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4" name="Freeform 138">
                <a:extLst>
                  <a:ext uri="{FF2B5EF4-FFF2-40B4-BE49-F238E27FC236}">
                    <a16:creationId xmlns:a16="http://schemas.microsoft.com/office/drawing/2014/main" id="{BDFEE50C-E5A5-41D2-BBF4-43D4EE47F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224"/>
                <a:ext cx="10" cy="45"/>
              </a:xfrm>
              <a:custGeom>
                <a:avLst/>
                <a:gdLst>
                  <a:gd name="T0" fmla="*/ 0 w 4"/>
                  <a:gd name="T1" fmla="*/ 315 h 17"/>
                  <a:gd name="T2" fmla="*/ 33 w 4"/>
                  <a:gd name="T3" fmla="*/ 0 h 17"/>
                  <a:gd name="T4" fmla="*/ 0 w 4"/>
                  <a:gd name="T5" fmla="*/ 315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7">
                    <a:moveTo>
                      <a:pt x="0" y="17"/>
                    </a:moveTo>
                    <a:cubicBezTo>
                      <a:pt x="3" y="13"/>
                      <a:pt x="4" y="5"/>
                      <a:pt x="2" y="0"/>
                    </a:cubicBezTo>
                    <a:cubicBezTo>
                      <a:pt x="2" y="5"/>
                      <a:pt x="1" y="14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5" name="Freeform 139">
                <a:extLst>
                  <a:ext uri="{FF2B5EF4-FFF2-40B4-BE49-F238E27FC236}">
                    <a16:creationId xmlns:a16="http://schemas.microsoft.com/office/drawing/2014/main" id="{B21D4CD4-14B9-4946-9873-94E4818E0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280"/>
                <a:ext cx="23" cy="19"/>
              </a:xfrm>
              <a:custGeom>
                <a:avLst/>
                <a:gdLst>
                  <a:gd name="T0" fmla="*/ 151 w 9"/>
                  <a:gd name="T1" fmla="*/ 0 h 7"/>
                  <a:gd name="T2" fmla="*/ 0 w 9"/>
                  <a:gd name="T3" fmla="*/ 141 h 7"/>
                  <a:gd name="T4" fmla="*/ 151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9" y="0"/>
                    </a:moveTo>
                    <a:cubicBezTo>
                      <a:pt x="7" y="4"/>
                      <a:pt x="4" y="7"/>
                      <a:pt x="0" y="7"/>
                    </a:cubicBezTo>
                    <a:cubicBezTo>
                      <a:pt x="2" y="6"/>
                      <a:pt x="6" y="2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" name="Freeform 140">
                <a:extLst>
                  <a:ext uri="{FF2B5EF4-FFF2-40B4-BE49-F238E27FC236}">
                    <a16:creationId xmlns:a16="http://schemas.microsoft.com/office/drawing/2014/main" id="{DBA6F531-9743-418E-A813-F9CA64B15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1" y="2179"/>
                <a:ext cx="25" cy="16"/>
              </a:xfrm>
              <a:custGeom>
                <a:avLst/>
                <a:gdLst>
                  <a:gd name="T0" fmla="*/ 0 w 10"/>
                  <a:gd name="T1" fmla="*/ 93 h 6"/>
                  <a:gd name="T2" fmla="*/ 158 w 10"/>
                  <a:gd name="T3" fmla="*/ 0 h 6"/>
                  <a:gd name="T4" fmla="*/ 0 w 10"/>
                  <a:gd name="T5" fmla="*/ 9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5"/>
                    </a:moveTo>
                    <a:cubicBezTo>
                      <a:pt x="5" y="6"/>
                      <a:pt x="9" y="4"/>
                      <a:pt x="10" y="0"/>
                    </a:cubicBezTo>
                    <a:cubicBezTo>
                      <a:pt x="9" y="2"/>
                      <a:pt x="4" y="5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7" name="Freeform 141">
                <a:extLst>
                  <a:ext uri="{FF2B5EF4-FFF2-40B4-BE49-F238E27FC236}">
                    <a16:creationId xmlns:a16="http://schemas.microsoft.com/office/drawing/2014/main" id="{17EC723D-9957-4B39-A428-ABC693F46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3" y="2219"/>
                <a:ext cx="18" cy="45"/>
              </a:xfrm>
              <a:custGeom>
                <a:avLst/>
                <a:gdLst>
                  <a:gd name="T0" fmla="*/ 118 w 7"/>
                  <a:gd name="T1" fmla="*/ 0 h 17"/>
                  <a:gd name="T2" fmla="*/ 21 w 7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7">
                    <a:moveTo>
                      <a:pt x="7" y="0"/>
                    </a:moveTo>
                    <a:cubicBezTo>
                      <a:pt x="3" y="5"/>
                      <a:pt x="0" y="11"/>
                      <a:pt x="1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8" name="Freeform 142">
                <a:extLst>
                  <a:ext uri="{FF2B5EF4-FFF2-40B4-BE49-F238E27FC236}">
                    <a16:creationId xmlns:a16="http://schemas.microsoft.com/office/drawing/2014/main" id="{049722EE-82B0-43D4-812C-126F61AC3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907"/>
                <a:ext cx="155" cy="85"/>
              </a:xfrm>
              <a:custGeom>
                <a:avLst/>
                <a:gdLst>
                  <a:gd name="T0" fmla="*/ 0 w 62"/>
                  <a:gd name="T1" fmla="*/ 430 h 32"/>
                  <a:gd name="T2" fmla="*/ 970 w 62"/>
                  <a:gd name="T3" fmla="*/ 0 h 32"/>
                  <a:gd name="T4" fmla="*/ 0 w 62"/>
                  <a:gd name="T5" fmla="*/ 43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32">
                    <a:moveTo>
                      <a:pt x="0" y="23"/>
                    </a:moveTo>
                    <a:cubicBezTo>
                      <a:pt x="10" y="29"/>
                      <a:pt x="50" y="32"/>
                      <a:pt x="62" y="0"/>
                    </a:cubicBezTo>
                    <a:cubicBezTo>
                      <a:pt x="59" y="6"/>
                      <a:pt x="39" y="32"/>
                      <a:pt x="0" y="2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9" name="Oval 143">
                <a:extLst>
                  <a:ext uri="{FF2B5EF4-FFF2-40B4-BE49-F238E27FC236}">
                    <a16:creationId xmlns:a16="http://schemas.microsoft.com/office/drawing/2014/main" id="{4C328A80-7F53-4583-9605-4B7292824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2957"/>
                <a:ext cx="12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0" name="Oval 144">
                <a:extLst>
                  <a:ext uri="{FF2B5EF4-FFF2-40B4-BE49-F238E27FC236}">
                    <a16:creationId xmlns:a16="http://schemas.microsoft.com/office/drawing/2014/main" id="{CB1271DA-2E5A-4086-A742-8D4CD3178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296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1" name="Oval 145">
                <a:extLst>
                  <a:ext uri="{FF2B5EF4-FFF2-40B4-BE49-F238E27FC236}">
                    <a16:creationId xmlns:a16="http://schemas.microsoft.com/office/drawing/2014/main" id="{AF44C502-0CC2-48A6-8152-03AE87EE9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8" y="2960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39332" name="Freeform 146">
                <a:extLst>
                  <a:ext uri="{FF2B5EF4-FFF2-40B4-BE49-F238E27FC236}">
                    <a16:creationId xmlns:a16="http://schemas.microsoft.com/office/drawing/2014/main" id="{4F4EC49B-618E-4A5D-BF20-55B6EDB28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648"/>
                <a:ext cx="20" cy="291"/>
              </a:xfrm>
              <a:custGeom>
                <a:avLst/>
                <a:gdLst>
                  <a:gd name="T0" fmla="*/ 125 w 8"/>
                  <a:gd name="T1" fmla="*/ 0 h 109"/>
                  <a:gd name="T2" fmla="*/ 95 w 8"/>
                  <a:gd name="T3" fmla="*/ 2074 h 10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9">
                    <a:moveTo>
                      <a:pt x="8" y="0"/>
                    </a:moveTo>
                    <a:cubicBezTo>
                      <a:pt x="0" y="28"/>
                      <a:pt x="2" y="85"/>
                      <a:pt x="6" y="10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3" name="Freeform 147">
                <a:extLst>
                  <a:ext uri="{FF2B5EF4-FFF2-40B4-BE49-F238E27FC236}">
                    <a16:creationId xmlns:a16="http://schemas.microsoft.com/office/drawing/2014/main" id="{5A991D93-E89B-4E44-A792-4B03B2787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672"/>
                <a:ext cx="20" cy="304"/>
              </a:xfrm>
              <a:custGeom>
                <a:avLst/>
                <a:gdLst>
                  <a:gd name="T0" fmla="*/ 83 w 8"/>
                  <a:gd name="T1" fmla="*/ 0 h 114"/>
                  <a:gd name="T2" fmla="*/ 125 w 8"/>
                  <a:gd name="T3" fmla="*/ 2163 h 1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4">
                    <a:moveTo>
                      <a:pt x="5" y="0"/>
                    </a:moveTo>
                    <a:cubicBezTo>
                      <a:pt x="0" y="26"/>
                      <a:pt x="4" y="100"/>
                      <a:pt x="8" y="11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4" name="Freeform 148">
                <a:extLst>
                  <a:ext uri="{FF2B5EF4-FFF2-40B4-BE49-F238E27FC236}">
                    <a16:creationId xmlns:a16="http://schemas.microsoft.com/office/drawing/2014/main" id="{4F93AC0A-25EE-4AD1-BB21-0544F1CC2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1811"/>
                <a:ext cx="240" cy="96"/>
              </a:xfrm>
              <a:custGeom>
                <a:avLst/>
                <a:gdLst>
                  <a:gd name="T0" fmla="*/ 0 w 96"/>
                  <a:gd name="T1" fmla="*/ 0 h 36"/>
                  <a:gd name="T2" fmla="*/ 1500 w 96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36">
                    <a:moveTo>
                      <a:pt x="0" y="0"/>
                    </a:moveTo>
                    <a:cubicBezTo>
                      <a:pt x="28" y="0"/>
                      <a:pt x="84" y="26"/>
                      <a:pt x="96" y="36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5" name="Freeform 149">
                <a:extLst>
                  <a:ext uri="{FF2B5EF4-FFF2-40B4-BE49-F238E27FC236}">
                    <a16:creationId xmlns:a16="http://schemas.microsoft.com/office/drawing/2014/main" id="{43354CB8-33BB-45F9-8A3B-5EDDEC939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939"/>
                <a:ext cx="37" cy="165"/>
              </a:xfrm>
              <a:custGeom>
                <a:avLst/>
                <a:gdLst>
                  <a:gd name="T0" fmla="*/ 0 w 15"/>
                  <a:gd name="T1" fmla="*/ 0 h 62"/>
                  <a:gd name="T2" fmla="*/ 224 w 15"/>
                  <a:gd name="T3" fmla="*/ 116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2">
                    <a:moveTo>
                      <a:pt x="0" y="0"/>
                    </a:moveTo>
                    <a:cubicBezTo>
                      <a:pt x="10" y="14"/>
                      <a:pt x="15" y="62"/>
                      <a:pt x="15" y="6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6" name="Freeform 150">
                <a:extLst>
                  <a:ext uri="{FF2B5EF4-FFF2-40B4-BE49-F238E27FC236}">
                    <a16:creationId xmlns:a16="http://schemas.microsoft.com/office/drawing/2014/main" id="{B89E7D53-59C7-4109-831F-CD3691A8D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741"/>
                <a:ext cx="5" cy="118"/>
              </a:xfrm>
              <a:custGeom>
                <a:avLst/>
                <a:gdLst>
                  <a:gd name="T0" fmla="*/ 0 w 2"/>
                  <a:gd name="T1" fmla="*/ 0 h 44"/>
                  <a:gd name="T2" fmla="*/ 33 w 2"/>
                  <a:gd name="T3" fmla="*/ 847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4">
                    <a:moveTo>
                      <a:pt x="0" y="0"/>
                    </a:moveTo>
                    <a:cubicBezTo>
                      <a:pt x="2" y="12"/>
                      <a:pt x="2" y="44"/>
                      <a:pt x="2" y="4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7" name="Freeform 151">
                <a:extLst>
                  <a:ext uri="{FF2B5EF4-FFF2-40B4-BE49-F238E27FC236}">
                    <a16:creationId xmlns:a16="http://schemas.microsoft.com/office/drawing/2014/main" id="{518C9028-F177-41CC-AA2F-AC7CE7FB8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651"/>
                <a:ext cx="12" cy="184"/>
              </a:xfrm>
              <a:custGeom>
                <a:avLst/>
                <a:gdLst>
                  <a:gd name="T0" fmla="*/ 70 w 5"/>
                  <a:gd name="T1" fmla="*/ 0 h 69"/>
                  <a:gd name="T2" fmla="*/ 29 w 5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9">
                    <a:moveTo>
                      <a:pt x="5" y="0"/>
                    </a:moveTo>
                    <a:cubicBezTo>
                      <a:pt x="3" y="6"/>
                      <a:pt x="0" y="60"/>
                      <a:pt x="2" y="6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8" name="Freeform 152">
                <a:extLst>
                  <a:ext uri="{FF2B5EF4-FFF2-40B4-BE49-F238E27FC236}">
                    <a16:creationId xmlns:a16="http://schemas.microsoft.com/office/drawing/2014/main" id="{D21F7697-BF36-40AE-B661-22ABC04F2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659"/>
                <a:ext cx="13" cy="125"/>
              </a:xfrm>
              <a:custGeom>
                <a:avLst/>
                <a:gdLst>
                  <a:gd name="T0" fmla="*/ 88 w 5"/>
                  <a:gd name="T1" fmla="*/ 0 h 47"/>
                  <a:gd name="T2" fmla="*/ 55 w 5"/>
                  <a:gd name="T3" fmla="*/ 883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7">
                    <a:moveTo>
                      <a:pt x="5" y="0"/>
                    </a:moveTo>
                    <a:cubicBezTo>
                      <a:pt x="0" y="27"/>
                      <a:pt x="3" y="47"/>
                      <a:pt x="3" y="47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9" name="Freeform 153">
                <a:extLst>
                  <a:ext uri="{FF2B5EF4-FFF2-40B4-BE49-F238E27FC236}">
                    <a16:creationId xmlns:a16="http://schemas.microsoft.com/office/drawing/2014/main" id="{A397FC81-73AB-4C56-9A2A-22D70887A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8" y="1728"/>
                <a:ext cx="5" cy="123"/>
              </a:xfrm>
              <a:custGeom>
                <a:avLst/>
                <a:gdLst>
                  <a:gd name="T0" fmla="*/ 0 w 2"/>
                  <a:gd name="T1" fmla="*/ 0 h 46"/>
                  <a:gd name="T2" fmla="*/ 33 w 2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6">
                    <a:moveTo>
                      <a:pt x="0" y="0"/>
                    </a:moveTo>
                    <a:cubicBezTo>
                      <a:pt x="2" y="11"/>
                      <a:pt x="2" y="43"/>
                      <a:pt x="2" y="46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0" name="Freeform 154">
                <a:extLst>
                  <a:ext uri="{FF2B5EF4-FFF2-40B4-BE49-F238E27FC236}">
                    <a16:creationId xmlns:a16="http://schemas.microsoft.com/office/drawing/2014/main" id="{B25B7878-75C7-4EAC-A494-CD6F508F0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1707"/>
                <a:ext cx="10" cy="128"/>
              </a:xfrm>
              <a:custGeom>
                <a:avLst/>
                <a:gdLst>
                  <a:gd name="T0" fmla="*/ 0 w 4"/>
                  <a:gd name="T1" fmla="*/ 0 h 48"/>
                  <a:gd name="T2" fmla="*/ 63 w 4"/>
                  <a:gd name="T3" fmla="*/ 9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8">
                    <a:moveTo>
                      <a:pt x="0" y="0"/>
                    </a:moveTo>
                    <a:cubicBezTo>
                      <a:pt x="2" y="10"/>
                      <a:pt x="2" y="43"/>
                      <a:pt x="4" y="4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1" name="Freeform 155">
                <a:extLst>
                  <a:ext uri="{FF2B5EF4-FFF2-40B4-BE49-F238E27FC236}">
                    <a16:creationId xmlns:a16="http://schemas.microsoft.com/office/drawing/2014/main" id="{8F6C1060-34B5-449C-B1C2-F77380F81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1797"/>
                <a:ext cx="13" cy="166"/>
              </a:xfrm>
              <a:custGeom>
                <a:avLst/>
                <a:gdLst>
                  <a:gd name="T0" fmla="*/ 21 w 5"/>
                  <a:gd name="T1" fmla="*/ 0 h 62"/>
                  <a:gd name="T2" fmla="*/ 88 w 5"/>
                  <a:gd name="T3" fmla="*/ 1189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2">
                    <a:moveTo>
                      <a:pt x="1" y="0"/>
                    </a:moveTo>
                    <a:cubicBezTo>
                      <a:pt x="1" y="11"/>
                      <a:pt x="0" y="53"/>
                      <a:pt x="5" y="6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2" name="Freeform 156">
                <a:extLst>
                  <a:ext uri="{FF2B5EF4-FFF2-40B4-BE49-F238E27FC236}">
                    <a16:creationId xmlns:a16="http://schemas.microsoft.com/office/drawing/2014/main" id="{DD47F79A-C82C-4CF3-B409-A1163D80C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1960"/>
                <a:ext cx="17" cy="96"/>
              </a:xfrm>
              <a:custGeom>
                <a:avLst/>
                <a:gdLst>
                  <a:gd name="T0" fmla="*/ 0 w 7"/>
                  <a:gd name="T1" fmla="*/ 0 h 36"/>
                  <a:gd name="T2" fmla="*/ 87 w 7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6">
                    <a:moveTo>
                      <a:pt x="0" y="0"/>
                    </a:moveTo>
                    <a:cubicBezTo>
                      <a:pt x="2" y="8"/>
                      <a:pt x="7" y="29"/>
                      <a:pt x="6" y="36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3" name="Freeform 157">
                <a:extLst>
                  <a:ext uri="{FF2B5EF4-FFF2-40B4-BE49-F238E27FC236}">
                    <a16:creationId xmlns:a16="http://schemas.microsoft.com/office/drawing/2014/main" id="{DF7F8772-EF28-4E03-8049-A20551B31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963"/>
                <a:ext cx="28" cy="112"/>
              </a:xfrm>
              <a:custGeom>
                <a:avLst/>
                <a:gdLst>
                  <a:gd name="T0" fmla="*/ 0 w 11"/>
                  <a:gd name="T1" fmla="*/ 0 h 42"/>
                  <a:gd name="T2" fmla="*/ 181 w 11"/>
                  <a:gd name="T3" fmla="*/ 797 h 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2">
                    <a:moveTo>
                      <a:pt x="0" y="0"/>
                    </a:moveTo>
                    <a:cubicBezTo>
                      <a:pt x="5" y="10"/>
                      <a:pt x="11" y="42"/>
                      <a:pt x="11" y="4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4" name="Freeform 158">
                <a:extLst>
                  <a:ext uri="{FF2B5EF4-FFF2-40B4-BE49-F238E27FC236}">
                    <a16:creationId xmlns:a16="http://schemas.microsoft.com/office/drawing/2014/main" id="{7394A3CE-79B4-4AEA-A97E-D877D392A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835"/>
                <a:ext cx="242" cy="98"/>
              </a:xfrm>
              <a:custGeom>
                <a:avLst/>
                <a:gdLst>
                  <a:gd name="T0" fmla="*/ 0 w 97"/>
                  <a:gd name="T1" fmla="*/ 0 h 37"/>
                  <a:gd name="T2" fmla="*/ 1507 w 97"/>
                  <a:gd name="T3" fmla="*/ 6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37">
                    <a:moveTo>
                      <a:pt x="0" y="0"/>
                    </a:moveTo>
                    <a:cubicBezTo>
                      <a:pt x="18" y="2"/>
                      <a:pt x="79" y="22"/>
                      <a:pt x="97" y="37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5" name="Freeform 159">
                <a:extLst>
                  <a:ext uri="{FF2B5EF4-FFF2-40B4-BE49-F238E27FC236}">
                    <a16:creationId xmlns:a16="http://schemas.microsoft.com/office/drawing/2014/main" id="{63823D98-F68F-4253-8C1F-27D80CF53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864"/>
                <a:ext cx="242" cy="96"/>
              </a:xfrm>
              <a:custGeom>
                <a:avLst/>
                <a:gdLst>
                  <a:gd name="T0" fmla="*/ 0 w 97"/>
                  <a:gd name="T1" fmla="*/ 0 h 36"/>
                  <a:gd name="T2" fmla="*/ 1507 w 97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36">
                    <a:moveTo>
                      <a:pt x="0" y="0"/>
                    </a:moveTo>
                    <a:cubicBezTo>
                      <a:pt x="15" y="3"/>
                      <a:pt x="80" y="25"/>
                      <a:pt x="97" y="36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6" name="Freeform 160">
                <a:extLst>
                  <a:ext uri="{FF2B5EF4-FFF2-40B4-BE49-F238E27FC236}">
                    <a16:creationId xmlns:a16="http://schemas.microsoft.com/office/drawing/2014/main" id="{F3F5AC7B-BFD0-4D45-9ADF-F928985C4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893"/>
                <a:ext cx="132" cy="48"/>
              </a:xfrm>
              <a:custGeom>
                <a:avLst/>
                <a:gdLst>
                  <a:gd name="T0" fmla="*/ 0 w 53"/>
                  <a:gd name="T1" fmla="*/ 0 h 18"/>
                  <a:gd name="T2" fmla="*/ 819 w 53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3" h="18">
                    <a:moveTo>
                      <a:pt x="0" y="0"/>
                    </a:moveTo>
                    <a:cubicBezTo>
                      <a:pt x="12" y="2"/>
                      <a:pt x="51" y="16"/>
                      <a:pt x="53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7" name="Freeform 161">
                <a:extLst>
                  <a:ext uri="{FF2B5EF4-FFF2-40B4-BE49-F238E27FC236}">
                    <a16:creationId xmlns:a16="http://schemas.microsoft.com/office/drawing/2014/main" id="{8C403765-C4FE-4F9A-9355-A9281FF49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923"/>
                <a:ext cx="128" cy="48"/>
              </a:xfrm>
              <a:custGeom>
                <a:avLst/>
                <a:gdLst>
                  <a:gd name="T0" fmla="*/ 0 w 51"/>
                  <a:gd name="T1" fmla="*/ 0 h 18"/>
                  <a:gd name="T2" fmla="*/ 806 w 51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8">
                    <a:moveTo>
                      <a:pt x="0" y="0"/>
                    </a:moveTo>
                    <a:cubicBezTo>
                      <a:pt x="11" y="2"/>
                      <a:pt x="47" y="15"/>
                      <a:pt x="51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8" name="Freeform 162">
                <a:extLst>
                  <a:ext uri="{FF2B5EF4-FFF2-40B4-BE49-F238E27FC236}">
                    <a16:creationId xmlns:a16="http://schemas.microsoft.com/office/drawing/2014/main" id="{212AE311-7071-49BB-BCA7-DE5D437CB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1952"/>
                <a:ext cx="122" cy="53"/>
              </a:xfrm>
              <a:custGeom>
                <a:avLst/>
                <a:gdLst>
                  <a:gd name="T0" fmla="*/ 0 w 49"/>
                  <a:gd name="T1" fmla="*/ 0 h 20"/>
                  <a:gd name="T2" fmla="*/ 757 w 49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20">
                    <a:moveTo>
                      <a:pt x="0" y="0"/>
                    </a:moveTo>
                    <a:cubicBezTo>
                      <a:pt x="11" y="3"/>
                      <a:pt x="37" y="12"/>
                      <a:pt x="49" y="20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9" name="Freeform 163">
                <a:extLst>
                  <a:ext uri="{FF2B5EF4-FFF2-40B4-BE49-F238E27FC236}">
                    <a16:creationId xmlns:a16="http://schemas.microsoft.com/office/drawing/2014/main" id="{B2958468-02D3-471D-95D9-6DC314AAB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675"/>
                <a:ext cx="7" cy="120"/>
              </a:xfrm>
              <a:custGeom>
                <a:avLst/>
                <a:gdLst>
                  <a:gd name="T0" fmla="*/ 37 w 3"/>
                  <a:gd name="T1" fmla="*/ 0 h 45"/>
                  <a:gd name="T2" fmla="*/ 37 w 3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5">
                    <a:moveTo>
                      <a:pt x="3" y="0"/>
                    </a:moveTo>
                    <a:cubicBezTo>
                      <a:pt x="2" y="9"/>
                      <a:pt x="0" y="36"/>
                      <a:pt x="3" y="45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0" name="Freeform 164">
                <a:extLst>
                  <a:ext uri="{FF2B5EF4-FFF2-40B4-BE49-F238E27FC236}">
                    <a16:creationId xmlns:a16="http://schemas.microsoft.com/office/drawing/2014/main" id="{69D4AD3C-A475-43EC-AC65-8218A587F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691"/>
                <a:ext cx="8" cy="120"/>
              </a:xfrm>
              <a:custGeom>
                <a:avLst/>
                <a:gdLst>
                  <a:gd name="T0" fmla="*/ 21 w 3"/>
                  <a:gd name="T1" fmla="*/ 0 h 45"/>
                  <a:gd name="T2" fmla="*/ 56 w 3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5">
                    <a:moveTo>
                      <a:pt x="1" y="0"/>
                    </a:moveTo>
                    <a:cubicBezTo>
                      <a:pt x="1" y="11"/>
                      <a:pt x="0" y="38"/>
                      <a:pt x="3" y="45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1" name="Freeform 165">
                <a:extLst>
                  <a:ext uri="{FF2B5EF4-FFF2-40B4-BE49-F238E27FC236}">
                    <a16:creationId xmlns:a16="http://schemas.microsoft.com/office/drawing/2014/main" id="{1CC5C431-3779-45ED-A1E0-D006E9650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704"/>
                <a:ext cx="8" cy="120"/>
              </a:xfrm>
              <a:custGeom>
                <a:avLst/>
                <a:gdLst>
                  <a:gd name="T0" fmla="*/ 21 w 3"/>
                  <a:gd name="T1" fmla="*/ 0 h 45"/>
                  <a:gd name="T2" fmla="*/ 56 w 3"/>
                  <a:gd name="T3" fmla="*/ 853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5">
                    <a:moveTo>
                      <a:pt x="1" y="0"/>
                    </a:moveTo>
                    <a:cubicBezTo>
                      <a:pt x="0" y="9"/>
                      <a:pt x="1" y="39"/>
                      <a:pt x="3" y="45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2" name="Freeform 166">
                <a:extLst>
                  <a:ext uri="{FF2B5EF4-FFF2-40B4-BE49-F238E27FC236}">
                    <a16:creationId xmlns:a16="http://schemas.microsoft.com/office/drawing/2014/main" id="{2592F577-2BE0-4E1A-A60E-D870A3C5C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600"/>
                <a:ext cx="343" cy="229"/>
              </a:xfrm>
              <a:custGeom>
                <a:avLst/>
                <a:gdLst>
                  <a:gd name="T0" fmla="*/ 0 w 137"/>
                  <a:gd name="T1" fmla="*/ 1566 h 86"/>
                  <a:gd name="T2" fmla="*/ 626 w 137"/>
                  <a:gd name="T3" fmla="*/ 1433 h 86"/>
                  <a:gd name="T4" fmla="*/ 1192 w 137"/>
                  <a:gd name="T5" fmla="*/ 977 h 86"/>
                  <a:gd name="T6" fmla="*/ 1242 w 137"/>
                  <a:gd name="T7" fmla="*/ 1206 h 86"/>
                  <a:gd name="T8" fmla="*/ 1567 w 137"/>
                  <a:gd name="T9" fmla="*/ 1169 h 86"/>
                  <a:gd name="T10" fmla="*/ 1850 w 137"/>
                  <a:gd name="T11" fmla="*/ 602 h 86"/>
                  <a:gd name="T12" fmla="*/ 2151 w 137"/>
                  <a:gd name="T13" fmla="*/ 0 h 8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7" h="86">
                    <a:moveTo>
                      <a:pt x="0" y="83"/>
                    </a:moveTo>
                    <a:cubicBezTo>
                      <a:pt x="11" y="86"/>
                      <a:pt x="30" y="80"/>
                      <a:pt x="40" y="76"/>
                    </a:cubicBezTo>
                    <a:cubicBezTo>
                      <a:pt x="53" y="70"/>
                      <a:pt x="63" y="57"/>
                      <a:pt x="76" y="52"/>
                    </a:cubicBezTo>
                    <a:cubicBezTo>
                      <a:pt x="80" y="56"/>
                      <a:pt x="76" y="60"/>
                      <a:pt x="79" y="64"/>
                    </a:cubicBezTo>
                    <a:cubicBezTo>
                      <a:pt x="84" y="73"/>
                      <a:pt x="94" y="66"/>
                      <a:pt x="100" y="62"/>
                    </a:cubicBezTo>
                    <a:cubicBezTo>
                      <a:pt x="111" y="55"/>
                      <a:pt x="115" y="45"/>
                      <a:pt x="118" y="32"/>
                    </a:cubicBezTo>
                    <a:cubicBezTo>
                      <a:pt x="121" y="18"/>
                      <a:pt x="127" y="10"/>
                      <a:pt x="137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3" name="Freeform 167">
                <a:extLst>
                  <a:ext uri="{FF2B5EF4-FFF2-40B4-BE49-F238E27FC236}">
                    <a16:creationId xmlns:a16="http://schemas.microsoft.com/office/drawing/2014/main" id="{B90D5FFF-EDB9-4B64-87A3-7F5092B13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432"/>
                <a:ext cx="240" cy="352"/>
              </a:xfrm>
              <a:custGeom>
                <a:avLst/>
                <a:gdLst>
                  <a:gd name="T0" fmla="*/ 833 w 96"/>
                  <a:gd name="T1" fmla="*/ 888 h 132"/>
                  <a:gd name="T2" fmla="*/ 0 w 96"/>
                  <a:gd name="T3" fmla="*/ 2253 h 132"/>
                  <a:gd name="T4" fmla="*/ 645 w 96"/>
                  <a:gd name="T5" fmla="*/ 1571 h 132"/>
                  <a:gd name="T6" fmla="*/ 833 w 96"/>
                  <a:gd name="T7" fmla="*/ 1821 h 132"/>
                  <a:gd name="T8" fmla="*/ 1020 w 96"/>
                  <a:gd name="T9" fmla="*/ 1024 h 132"/>
                  <a:gd name="T10" fmla="*/ 1500 w 96"/>
                  <a:gd name="T11" fmla="*/ 0 h 1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6" h="132">
                    <a:moveTo>
                      <a:pt x="53" y="47"/>
                    </a:moveTo>
                    <a:cubicBezTo>
                      <a:pt x="49" y="73"/>
                      <a:pt x="12" y="99"/>
                      <a:pt x="0" y="119"/>
                    </a:cubicBezTo>
                    <a:cubicBezTo>
                      <a:pt x="2" y="132"/>
                      <a:pt x="31" y="88"/>
                      <a:pt x="41" y="83"/>
                    </a:cubicBezTo>
                    <a:cubicBezTo>
                      <a:pt x="55" y="78"/>
                      <a:pt x="49" y="88"/>
                      <a:pt x="53" y="96"/>
                    </a:cubicBezTo>
                    <a:cubicBezTo>
                      <a:pt x="69" y="94"/>
                      <a:pt x="62" y="64"/>
                      <a:pt x="65" y="54"/>
                    </a:cubicBezTo>
                    <a:cubicBezTo>
                      <a:pt x="72" y="34"/>
                      <a:pt x="88" y="20"/>
                      <a:pt x="96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4" name="Freeform 168">
                <a:extLst>
                  <a:ext uri="{FF2B5EF4-FFF2-40B4-BE49-F238E27FC236}">
                    <a16:creationId xmlns:a16="http://schemas.microsoft.com/office/drawing/2014/main" id="{537E9D3D-75CA-490C-A9A9-3C6E41E96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37"/>
                <a:ext cx="120" cy="214"/>
              </a:xfrm>
              <a:custGeom>
                <a:avLst/>
                <a:gdLst>
                  <a:gd name="T0" fmla="*/ 375 w 48"/>
                  <a:gd name="T1" fmla="*/ 251 h 80"/>
                  <a:gd name="T2" fmla="*/ 20 w 48"/>
                  <a:gd name="T3" fmla="*/ 1380 h 80"/>
                  <a:gd name="T4" fmla="*/ 50 w 48"/>
                  <a:gd name="T5" fmla="*/ 1396 h 80"/>
                  <a:gd name="T6" fmla="*/ 313 w 48"/>
                  <a:gd name="T7" fmla="*/ 1188 h 80"/>
                  <a:gd name="T8" fmla="*/ 438 w 48"/>
                  <a:gd name="T9" fmla="*/ 1474 h 80"/>
                  <a:gd name="T10" fmla="*/ 550 w 48"/>
                  <a:gd name="T11" fmla="*/ 824 h 80"/>
                  <a:gd name="T12" fmla="*/ 750 w 48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80">
                    <a:moveTo>
                      <a:pt x="24" y="13"/>
                    </a:moveTo>
                    <a:cubicBezTo>
                      <a:pt x="22" y="35"/>
                      <a:pt x="8" y="52"/>
                      <a:pt x="1" y="72"/>
                    </a:cubicBezTo>
                    <a:cubicBezTo>
                      <a:pt x="0" y="73"/>
                      <a:pt x="2" y="74"/>
                      <a:pt x="3" y="73"/>
                    </a:cubicBezTo>
                    <a:cubicBezTo>
                      <a:pt x="8" y="69"/>
                      <a:pt x="15" y="61"/>
                      <a:pt x="20" y="62"/>
                    </a:cubicBezTo>
                    <a:cubicBezTo>
                      <a:pt x="27" y="64"/>
                      <a:pt x="23" y="76"/>
                      <a:pt x="28" y="77"/>
                    </a:cubicBezTo>
                    <a:cubicBezTo>
                      <a:pt x="43" y="80"/>
                      <a:pt x="36" y="48"/>
                      <a:pt x="35" y="43"/>
                    </a:cubicBezTo>
                    <a:cubicBezTo>
                      <a:pt x="31" y="24"/>
                      <a:pt x="47" y="17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5" name="Freeform 169">
                <a:extLst>
                  <a:ext uri="{FF2B5EF4-FFF2-40B4-BE49-F238E27FC236}">
                    <a16:creationId xmlns:a16="http://schemas.microsoft.com/office/drawing/2014/main" id="{1628C641-CA2B-4817-A056-7E1668720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235"/>
                <a:ext cx="178" cy="328"/>
              </a:xfrm>
              <a:custGeom>
                <a:avLst/>
                <a:gdLst>
                  <a:gd name="T0" fmla="*/ 0 w 71"/>
                  <a:gd name="T1" fmla="*/ 2333 h 123"/>
                  <a:gd name="T2" fmla="*/ 208 w 71"/>
                  <a:gd name="T3" fmla="*/ 2083 h 123"/>
                  <a:gd name="T4" fmla="*/ 313 w 71"/>
                  <a:gd name="T5" fmla="*/ 1685 h 123"/>
                  <a:gd name="T6" fmla="*/ 439 w 71"/>
                  <a:gd name="T7" fmla="*/ 2013 h 123"/>
                  <a:gd name="T8" fmla="*/ 755 w 71"/>
                  <a:gd name="T9" fmla="*/ 1800 h 123"/>
                  <a:gd name="T10" fmla="*/ 880 w 71"/>
                  <a:gd name="T11" fmla="*/ 1272 h 123"/>
                  <a:gd name="T12" fmla="*/ 847 w 71"/>
                  <a:gd name="T13" fmla="*/ 888 h 123"/>
                  <a:gd name="T14" fmla="*/ 1025 w 71"/>
                  <a:gd name="T15" fmla="*/ 605 h 123"/>
                  <a:gd name="T16" fmla="*/ 1068 w 71"/>
                  <a:gd name="T17" fmla="*/ 0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123">
                    <a:moveTo>
                      <a:pt x="0" y="123"/>
                    </a:moveTo>
                    <a:cubicBezTo>
                      <a:pt x="6" y="120"/>
                      <a:pt x="11" y="116"/>
                      <a:pt x="13" y="110"/>
                    </a:cubicBezTo>
                    <a:cubicBezTo>
                      <a:pt x="15" y="106"/>
                      <a:pt x="14" y="88"/>
                      <a:pt x="20" y="89"/>
                    </a:cubicBezTo>
                    <a:cubicBezTo>
                      <a:pt x="26" y="90"/>
                      <a:pt x="24" y="103"/>
                      <a:pt x="28" y="106"/>
                    </a:cubicBezTo>
                    <a:cubicBezTo>
                      <a:pt x="35" y="111"/>
                      <a:pt x="44" y="100"/>
                      <a:pt x="48" y="95"/>
                    </a:cubicBezTo>
                    <a:cubicBezTo>
                      <a:pt x="53" y="87"/>
                      <a:pt x="55" y="77"/>
                      <a:pt x="56" y="67"/>
                    </a:cubicBezTo>
                    <a:cubicBezTo>
                      <a:pt x="56" y="60"/>
                      <a:pt x="52" y="53"/>
                      <a:pt x="54" y="47"/>
                    </a:cubicBezTo>
                    <a:cubicBezTo>
                      <a:pt x="55" y="40"/>
                      <a:pt x="62" y="37"/>
                      <a:pt x="65" y="32"/>
                    </a:cubicBezTo>
                    <a:cubicBezTo>
                      <a:pt x="71" y="22"/>
                      <a:pt x="64" y="10"/>
                      <a:pt x="68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6" name="Freeform 170">
                <a:extLst>
                  <a:ext uri="{FF2B5EF4-FFF2-40B4-BE49-F238E27FC236}">
                    <a16:creationId xmlns:a16="http://schemas.microsoft.com/office/drawing/2014/main" id="{B4400E60-6B2B-4DF1-B446-34E873EA0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296"/>
                <a:ext cx="97" cy="179"/>
              </a:xfrm>
              <a:custGeom>
                <a:avLst/>
                <a:gdLst>
                  <a:gd name="T0" fmla="*/ 353 w 39"/>
                  <a:gd name="T1" fmla="*/ 0 h 67"/>
                  <a:gd name="T2" fmla="*/ 199 w 39"/>
                  <a:gd name="T3" fmla="*/ 649 h 67"/>
                  <a:gd name="T4" fmla="*/ 12 w 39"/>
                  <a:gd name="T5" fmla="*/ 1085 h 67"/>
                  <a:gd name="T6" fmla="*/ 291 w 39"/>
                  <a:gd name="T7" fmla="*/ 1013 h 67"/>
                  <a:gd name="T8" fmla="*/ 599 w 39"/>
                  <a:gd name="T9" fmla="*/ 401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67">
                    <a:moveTo>
                      <a:pt x="23" y="0"/>
                    </a:moveTo>
                    <a:cubicBezTo>
                      <a:pt x="23" y="11"/>
                      <a:pt x="17" y="23"/>
                      <a:pt x="13" y="34"/>
                    </a:cubicBezTo>
                    <a:cubicBezTo>
                      <a:pt x="11" y="39"/>
                      <a:pt x="0" y="52"/>
                      <a:pt x="1" y="57"/>
                    </a:cubicBezTo>
                    <a:cubicBezTo>
                      <a:pt x="3" y="67"/>
                      <a:pt x="15" y="57"/>
                      <a:pt x="19" y="53"/>
                    </a:cubicBezTo>
                    <a:cubicBezTo>
                      <a:pt x="27" y="44"/>
                      <a:pt x="34" y="33"/>
                      <a:pt x="39" y="21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7" name="Freeform 171">
                <a:extLst>
                  <a:ext uri="{FF2B5EF4-FFF2-40B4-BE49-F238E27FC236}">
                    <a16:creationId xmlns:a16="http://schemas.microsoft.com/office/drawing/2014/main" id="{27A6AC70-A792-4939-8473-A3876F35E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371"/>
                <a:ext cx="155" cy="213"/>
              </a:xfrm>
              <a:custGeom>
                <a:avLst/>
                <a:gdLst>
                  <a:gd name="T0" fmla="*/ 250 w 62"/>
                  <a:gd name="T1" fmla="*/ 865 h 80"/>
                  <a:gd name="T2" fmla="*/ 33 w 62"/>
                  <a:gd name="T3" fmla="*/ 1510 h 80"/>
                  <a:gd name="T4" fmla="*/ 250 w 62"/>
                  <a:gd name="T5" fmla="*/ 1249 h 80"/>
                  <a:gd name="T6" fmla="*/ 470 w 62"/>
                  <a:gd name="T7" fmla="*/ 977 h 80"/>
                  <a:gd name="T8" fmla="*/ 550 w 62"/>
                  <a:gd name="T9" fmla="*/ 977 h 80"/>
                  <a:gd name="T10" fmla="*/ 720 w 62"/>
                  <a:gd name="T11" fmla="*/ 772 h 80"/>
                  <a:gd name="T12" fmla="*/ 970 w 62"/>
                  <a:gd name="T13" fmla="*/ 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80">
                    <a:moveTo>
                      <a:pt x="16" y="46"/>
                    </a:moveTo>
                    <a:cubicBezTo>
                      <a:pt x="17" y="59"/>
                      <a:pt x="0" y="67"/>
                      <a:pt x="2" y="80"/>
                    </a:cubicBezTo>
                    <a:cubicBezTo>
                      <a:pt x="11" y="80"/>
                      <a:pt x="13" y="72"/>
                      <a:pt x="16" y="66"/>
                    </a:cubicBezTo>
                    <a:cubicBezTo>
                      <a:pt x="20" y="60"/>
                      <a:pt x="23" y="56"/>
                      <a:pt x="30" y="52"/>
                    </a:cubicBezTo>
                    <a:cubicBezTo>
                      <a:pt x="32" y="51"/>
                      <a:pt x="34" y="53"/>
                      <a:pt x="35" y="52"/>
                    </a:cubicBezTo>
                    <a:cubicBezTo>
                      <a:pt x="40" y="50"/>
                      <a:pt x="43" y="45"/>
                      <a:pt x="46" y="41"/>
                    </a:cubicBezTo>
                    <a:cubicBezTo>
                      <a:pt x="53" y="30"/>
                      <a:pt x="62" y="13"/>
                      <a:pt x="62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8" name="Freeform 172">
                <a:extLst>
                  <a:ext uri="{FF2B5EF4-FFF2-40B4-BE49-F238E27FC236}">
                    <a16:creationId xmlns:a16="http://schemas.microsoft.com/office/drawing/2014/main" id="{2154296A-7B0A-41F3-A08A-0715A0868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2035"/>
                <a:ext cx="85" cy="242"/>
              </a:xfrm>
              <a:custGeom>
                <a:avLst/>
                <a:gdLst>
                  <a:gd name="T0" fmla="*/ 95 w 34"/>
                  <a:gd name="T1" fmla="*/ 1713 h 91"/>
                  <a:gd name="T2" fmla="*/ 333 w 34"/>
                  <a:gd name="T3" fmla="*/ 1019 h 91"/>
                  <a:gd name="T4" fmla="*/ 438 w 34"/>
                  <a:gd name="T5" fmla="*/ 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91">
                    <a:moveTo>
                      <a:pt x="6" y="91"/>
                    </a:moveTo>
                    <a:cubicBezTo>
                      <a:pt x="0" y="74"/>
                      <a:pt x="13" y="66"/>
                      <a:pt x="21" y="54"/>
                    </a:cubicBezTo>
                    <a:cubicBezTo>
                      <a:pt x="34" y="37"/>
                      <a:pt x="28" y="20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9" name="Freeform 173">
                <a:extLst>
                  <a:ext uri="{FF2B5EF4-FFF2-40B4-BE49-F238E27FC236}">
                    <a16:creationId xmlns:a16="http://schemas.microsoft.com/office/drawing/2014/main" id="{E195E358-DECE-4B08-B649-A934EE5C2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379"/>
                <a:ext cx="205" cy="376"/>
              </a:xfrm>
              <a:custGeom>
                <a:avLst/>
                <a:gdLst>
                  <a:gd name="T0" fmla="*/ 1050 w 82"/>
                  <a:gd name="T1" fmla="*/ 0 h 141"/>
                  <a:gd name="T2" fmla="*/ 875 w 82"/>
                  <a:gd name="T3" fmla="*/ 1856 h 141"/>
                  <a:gd name="T4" fmla="*/ 345 w 82"/>
                  <a:gd name="T5" fmla="*/ 1741 h 141"/>
                  <a:gd name="T6" fmla="*/ 270 w 82"/>
                  <a:gd name="T7" fmla="*/ 2141 h 141"/>
                  <a:gd name="T8" fmla="*/ 0 w 82"/>
                  <a:gd name="T9" fmla="*/ 2675 h 1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2" h="141">
                    <a:moveTo>
                      <a:pt x="67" y="0"/>
                    </a:moveTo>
                    <a:cubicBezTo>
                      <a:pt x="25" y="0"/>
                      <a:pt x="82" y="82"/>
                      <a:pt x="56" y="98"/>
                    </a:cubicBezTo>
                    <a:cubicBezTo>
                      <a:pt x="42" y="107"/>
                      <a:pt x="40" y="72"/>
                      <a:pt x="22" y="92"/>
                    </a:cubicBezTo>
                    <a:cubicBezTo>
                      <a:pt x="16" y="98"/>
                      <a:pt x="17" y="105"/>
                      <a:pt x="17" y="113"/>
                    </a:cubicBezTo>
                    <a:cubicBezTo>
                      <a:pt x="17" y="126"/>
                      <a:pt x="11" y="135"/>
                      <a:pt x="0" y="141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0" name="Freeform 174">
                <a:extLst>
                  <a:ext uri="{FF2B5EF4-FFF2-40B4-BE49-F238E27FC236}">
                    <a16:creationId xmlns:a16="http://schemas.microsoft.com/office/drawing/2014/main" id="{1AB5B198-85A2-486E-B7FA-EF4FD3614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685"/>
                <a:ext cx="85" cy="166"/>
              </a:xfrm>
              <a:custGeom>
                <a:avLst/>
                <a:gdLst>
                  <a:gd name="T0" fmla="*/ 0 w 34"/>
                  <a:gd name="T1" fmla="*/ 996 h 62"/>
                  <a:gd name="T2" fmla="*/ 408 w 34"/>
                  <a:gd name="T3" fmla="*/ 803 h 62"/>
                  <a:gd name="T4" fmla="*/ 458 w 34"/>
                  <a:gd name="T5" fmla="*/ 0 h 62"/>
                  <a:gd name="T6" fmla="*/ 533 w 34"/>
                  <a:gd name="T7" fmla="*/ 35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62">
                    <a:moveTo>
                      <a:pt x="0" y="52"/>
                    </a:moveTo>
                    <a:cubicBezTo>
                      <a:pt x="9" y="62"/>
                      <a:pt x="23" y="53"/>
                      <a:pt x="26" y="42"/>
                    </a:cubicBezTo>
                    <a:cubicBezTo>
                      <a:pt x="28" y="30"/>
                      <a:pt x="20" y="8"/>
                      <a:pt x="29" y="0"/>
                    </a:cubicBezTo>
                    <a:cubicBezTo>
                      <a:pt x="31" y="0"/>
                      <a:pt x="32" y="1"/>
                      <a:pt x="34" y="2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1" name="Freeform 175">
                <a:extLst>
                  <a:ext uri="{FF2B5EF4-FFF2-40B4-BE49-F238E27FC236}">
                    <a16:creationId xmlns:a16="http://schemas.microsoft.com/office/drawing/2014/main" id="{E4138A2B-28CC-471E-B189-DF62F05A0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739"/>
                <a:ext cx="113" cy="85"/>
              </a:xfrm>
              <a:custGeom>
                <a:avLst/>
                <a:gdLst>
                  <a:gd name="T0" fmla="*/ 0 w 45"/>
                  <a:gd name="T1" fmla="*/ 452 h 32"/>
                  <a:gd name="T2" fmla="*/ 334 w 45"/>
                  <a:gd name="T3" fmla="*/ 191 h 32"/>
                  <a:gd name="T4" fmla="*/ 713 w 45"/>
                  <a:gd name="T5" fmla="*/ 396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2">
                    <a:moveTo>
                      <a:pt x="0" y="24"/>
                    </a:moveTo>
                    <a:cubicBezTo>
                      <a:pt x="9" y="32"/>
                      <a:pt x="16" y="14"/>
                      <a:pt x="21" y="10"/>
                    </a:cubicBezTo>
                    <a:cubicBezTo>
                      <a:pt x="31" y="0"/>
                      <a:pt x="40" y="11"/>
                      <a:pt x="45" y="21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2" name="Freeform 176">
                <a:extLst>
                  <a:ext uri="{FF2B5EF4-FFF2-40B4-BE49-F238E27FC236}">
                    <a16:creationId xmlns:a16="http://schemas.microsoft.com/office/drawing/2014/main" id="{80151043-D867-4075-81D4-48C103B91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2440"/>
                <a:ext cx="92" cy="261"/>
              </a:xfrm>
              <a:custGeom>
                <a:avLst/>
                <a:gdLst>
                  <a:gd name="T0" fmla="*/ 229 w 37"/>
                  <a:gd name="T1" fmla="*/ 1851 h 98"/>
                  <a:gd name="T2" fmla="*/ 415 w 37"/>
                  <a:gd name="T3" fmla="*/ 964 h 98"/>
                  <a:gd name="T4" fmla="*/ 308 w 37"/>
                  <a:gd name="T5" fmla="*/ 474 h 98"/>
                  <a:gd name="T6" fmla="*/ 124 w 37"/>
                  <a:gd name="T7" fmla="*/ 0 h 9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98">
                    <a:moveTo>
                      <a:pt x="15" y="98"/>
                    </a:moveTo>
                    <a:cubicBezTo>
                      <a:pt x="37" y="93"/>
                      <a:pt x="32" y="66"/>
                      <a:pt x="27" y="51"/>
                    </a:cubicBezTo>
                    <a:cubicBezTo>
                      <a:pt x="25" y="43"/>
                      <a:pt x="26" y="32"/>
                      <a:pt x="20" y="25"/>
                    </a:cubicBezTo>
                    <a:cubicBezTo>
                      <a:pt x="13" y="16"/>
                      <a:pt x="0" y="16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3" name="Freeform 177">
                <a:extLst>
                  <a:ext uri="{FF2B5EF4-FFF2-40B4-BE49-F238E27FC236}">
                    <a16:creationId xmlns:a16="http://schemas.microsoft.com/office/drawing/2014/main" id="{ABA73166-E902-4F5E-A6F3-0A686EEA5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427"/>
                <a:ext cx="62" cy="248"/>
              </a:xfrm>
              <a:custGeom>
                <a:avLst/>
                <a:gdLst>
                  <a:gd name="T0" fmla="*/ 0 w 25"/>
                  <a:gd name="T1" fmla="*/ 0 h 93"/>
                  <a:gd name="T2" fmla="*/ 154 w 25"/>
                  <a:gd name="T3" fmla="*/ 704 h 93"/>
                  <a:gd name="T4" fmla="*/ 308 w 25"/>
                  <a:gd name="T5" fmla="*/ 1117 h 93"/>
                  <a:gd name="T6" fmla="*/ 320 w 25"/>
                  <a:gd name="T7" fmla="*/ 1763 h 9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93">
                    <a:moveTo>
                      <a:pt x="0" y="0"/>
                    </a:moveTo>
                    <a:cubicBezTo>
                      <a:pt x="18" y="8"/>
                      <a:pt x="9" y="24"/>
                      <a:pt x="10" y="37"/>
                    </a:cubicBezTo>
                    <a:cubicBezTo>
                      <a:pt x="11" y="44"/>
                      <a:pt x="17" y="52"/>
                      <a:pt x="20" y="59"/>
                    </a:cubicBezTo>
                    <a:cubicBezTo>
                      <a:pt x="24" y="71"/>
                      <a:pt x="25" y="80"/>
                      <a:pt x="21" y="93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4" name="Freeform 178">
                <a:extLst>
                  <a:ext uri="{FF2B5EF4-FFF2-40B4-BE49-F238E27FC236}">
                    <a16:creationId xmlns:a16="http://schemas.microsoft.com/office/drawing/2014/main" id="{C0E1943A-5034-42E3-9344-583C54BE8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477"/>
                <a:ext cx="38" cy="96"/>
              </a:xfrm>
              <a:custGeom>
                <a:avLst/>
                <a:gdLst>
                  <a:gd name="T0" fmla="*/ 0 w 15"/>
                  <a:gd name="T1" fmla="*/ 683 h 36"/>
                  <a:gd name="T2" fmla="*/ 20 w 15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6">
                    <a:moveTo>
                      <a:pt x="0" y="36"/>
                    </a:moveTo>
                    <a:cubicBezTo>
                      <a:pt x="15" y="27"/>
                      <a:pt x="3" y="1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5" name="Freeform 179">
                <a:extLst>
                  <a:ext uri="{FF2B5EF4-FFF2-40B4-BE49-F238E27FC236}">
                    <a16:creationId xmlns:a16="http://schemas.microsoft.com/office/drawing/2014/main" id="{35B21456-EA13-4A0F-B5BB-9B570E966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347"/>
                <a:ext cx="120" cy="181"/>
              </a:xfrm>
              <a:custGeom>
                <a:avLst/>
                <a:gdLst>
                  <a:gd name="T0" fmla="*/ 408 w 48"/>
                  <a:gd name="T1" fmla="*/ 1283 h 68"/>
                  <a:gd name="T2" fmla="*/ 270 w 48"/>
                  <a:gd name="T3" fmla="*/ 546 h 68"/>
                  <a:gd name="T4" fmla="*/ 125 w 48"/>
                  <a:gd name="T5" fmla="*/ 303 h 68"/>
                  <a:gd name="T6" fmla="*/ 145 w 48"/>
                  <a:gd name="T7" fmla="*/ 136 h 68"/>
                  <a:gd name="T8" fmla="*/ 375 w 48"/>
                  <a:gd name="T9" fmla="*/ 490 h 68"/>
                  <a:gd name="T10" fmla="*/ 550 w 48"/>
                  <a:gd name="T11" fmla="*/ 261 h 68"/>
                  <a:gd name="T12" fmla="*/ 750 w 48"/>
                  <a:gd name="T13" fmla="*/ 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68">
                    <a:moveTo>
                      <a:pt x="26" y="68"/>
                    </a:moveTo>
                    <a:cubicBezTo>
                      <a:pt x="29" y="53"/>
                      <a:pt x="26" y="41"/>
                      <a:pt x="17" y="29"/>
                    </a:cubicBezTo>
                    <a:cubicBezTo>
                      <a:pt x="14" y="25"/>
                      <a:pt x="11" y="21"/>
                      <a:pt x="8" y="16"/>
                    </a:cubicBezTo>
                    <a:cubicBezTo>
                      <a:pt x="7" y="14"/>
                      <a:pt x="0" y="1"/>
                      <a:pt x="9" y="7"/>
                    </a:cubicBezTo>
                    <a:cubicBezTo>
                      <a:pt x="16" y="12"/>
                      <a:pt x="10" y="28"/>
                      <a:pt x="24" y="26"/>
                    </a:cubicBezTo>
                    <a:cubicBezTo>
                      <a:pt x="30" y="25"/>
                      <a:pt x="32" y="18"/>
                      <a:pt x="35" y="14"/>
                    </a:cubicBezTo>
                    <a:cubicBezTo>
                      <a:pt x="38" y="9"/>
                      <a:pt x="44" y="6"/>
                      <a:pt x="48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6" name="Freeform 180">
                <a:extLst>
                  <a:ext uri="{FF2B5EF4-FFF2-40B4-BE49-F238E27FC236}">
                    <a16:creationId xmlns:a16="http://schemas.microsoft.com/office/drawing/2014/main" id="{840046D0-6025-42AF-A632-26699937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243"/>
                <a:ext cx="127" cy="144"/>
              </a:xfrm>
              <a:custGeom>
                <a:avLst/>
                <a:gdLst>
                  <a:gd name="T0" fmla="*/ 42 w 51"/>
                  <a:gd name="T1" fmla="*/ 1024 h 54"/>
                  <a:gd name="T2" fmla="*/ 42 w 51"/>
                  <a:gd name="T3" fmla="*/ 627 h 54"/>
                  <a:gd name="T4" fmla="*/ 279 w 51"/>
                  <a:gd name="T5" fmla="*/ 341 h 54"/>
                  <a:gd name="T6" fmla="*/ 558 w 51"/>
                  <a:gd name="T7" fmla="*/ 661 h 54"/>
                  <a:gd name="T8" fmla="*/ 787 w 51"/>
                  <a:gd name="T9" fmla="*/ 477 h 54"/>
                  <a:gd name="T10" fmla="*/ 725 w 51"/>
                  <a:gd name="T11" fmla="*/ 115 h 54"/>
                  <a:gd name="T12" fmla="*/ 478 w 51"/>
                  <a:gd name="T13" fmla="*/ 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54">
                    <a:moveTo>
                      <a:pt x="3" y="54"/>
                    </a:moveTo>
                    <a:cubicBezTo>
                      <a:pt x="4" y="47"/>
                      <a:pt x="0" y="40"/>
                      <a:pt x="3" y="33"/>
                    </a:cubicBezTo>
                    <a:cubicBezTo>
                      <a:pt x="6" y="27"/>
                      <a:pt x="12" y="21"/>
                      <a:pt x="18" y="18"/>
                    </a:cubicBezTo>
                    <a:cubicBezTo>
                      <a:pt x="33" y="12"/>
                      <a:pt x="31" y="24"/>
                      <a:pt x="36" y="35"/>
                    </a:cubicBezTo>
                    <a:cubicBezTo>
                      <a:pt x="42" y="48"/>
                      <a:pt x="51" y="36"/>
                      <a:pt x="51" y="25"/>
                    </a:cubicBezTo>
                    <a:cubicBezTo>
                      <a:pt x="51" y="20"/>
                      <a:pt x="50" y="11"/>
                      <a:pt x="47" y="6"/>
                    </a:cubicBezTo>
                    <a:cubicBezTo>
                      <a:pt x="42" y="0"/>
                      <a:pt x="38" y="1"/>
                      <a:pt x="31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7" name="Freeform 181">
                <a:extLst>
                  <a:ext uri="{FF2B5EF4-FFF2-40B4-BE49-F238E27FC236}">
                    <a16:creationId xmlns:a16="http://schemas.microsoft.com/office/drawing/2014/main" id="{99A8C886-BD25-4C9E-9D9D-35AB273C4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981"/>
                <a:ext cx="110" cy="203"/>
              </a:xfrm>
              <a:custGeom>
                <a:avLst/>
                <a:gdLst>
                  <a:gd name="T0" fmla="*/ 113 w 44"/>
                  <a:gd name="T1" fmla="*/ 900 h 76"/>
                  <a:gd name="T2" fmla="*/ 363 w 44"/>
                  <a:gd name="T3" fmla="*/ 1413 h 76"/>
                  <a:gd name="T4" fmla="*/ 658 w 44"/>
                  <a:gd name="T5" fmla="*/ 935 h 76"/>
                  <a:gd name="T6" fmla="*/ 375 w 44"/>
                  <a:gd name="T7" fmla="*/ 593 h 76"/>
                  <a:gd name="T8" fmla="*/ 33 w 44"/>
                  <a:gd name="T9" fmla="*/ 342 h 76"/>
                  <a:gd name="T10" fmla="*/ 20 w 44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76">
                    <a:moveTo>
                      <a:pt x="7" y="47"/>
                    </a:moveTo>
                    <a:cubicBezTo>
                      <a:pt x="5" y="58"/>
                      <a:pt x="11" y="72"/>
                      <a:pt x="23" y="74"/>
                    </a:cubicBezTo>
                    <a:cubicBezTo>
                      <a:pt x="37" y="76"/>
                      <a:pt x="44" y="60"/>
                      <a:pt x="42" y="49"/>
                    </a:cubicBezTo>
                    <a:cubicBezTo>
                      <a:pt x="39" y="38"/>
                      <a:pt x="34" y="33"/>
                      <a:pt x="24" y="31"/>
                    </a:cubicBezTo>
                    <a:cubicBezTo>
                      <a:pt x="16" y="29"/>
                      <a:pt x="6" y="28"/>
                      <a:pt x="2" y="18"/>
                    </a:cubicBezTo>
                    <a:cubicBezTo>
                      <a:pt x="0" y="12"/>
                      <a:pt x="3" y="6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8" name="Freeform 182">
                <a:extLst>
                  <a:ext uri="{FF2B5EF4-FFF2-40B4-BE49-F238E27FC236}">
                    <a16:creationId xmlns:a16="http://schemas.microsoft.com/office/drawing/2014/main" id="{5215F144-4598-4AAE-A3E7-0D396EFB9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056"/>
                <a:ext cx="62" cy="237"/>
              </a:xfrm>
              <a:custGeom>
                <a:avLst/>
                <a:gdLst>
                  <a:gd name="T0" fmla="*/ 216 w 25"/>
                  <a:gd name="T1" fmla="*/ 0 h 89"/>
                  <a:gd name="T2" fmla="*/ 196 w 25"/>
                  <a:gd name="T3" fmla="*/ 794 h 89"/>
                  <a:gd name="T4" fmla="*/ 370 w 25"/>
                  <a:gd name="T5" fmla="*/ 1148 h 89"/>
                  <a:gd name="T6" fmla="*/ 216 w 25"/>
                  <a:gd name="T7" fmla="*/ 1680 h 8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89">
                    <a:moveTo>
                      <a:pt x="14" y="0"/>
                    </a:moveTo>
                    <a:cubicBezTo>
                      <a:pt x="0" y="12"/>
                      <a:pt x="4" y="27"/>
                      <a:pt x="13" y="42"/>
                    </a:cubicBezTo>
                    <a:cubicBezTo>
                      <a:pt x="17" y="48"/>
                      <a:pt x="23" y="54"/>
                      <a:pt x="24" y="61"/>
                    </a:cubicBezTo>
                    <a:cubicBezTo>
                      <a:pt x="25" y="72"/>
                      <a:pt x="18" y="80"/>
                      <a:pt x="14" y="89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9" name="Freeform 183">
                <a:extLst>
                  <a:ext uri="{FF2B5EF4-FFF2-40B4-BE49-F238E27FC236}">
                    <a16:creationId xmlns:a16="http://schemas.microsoft.com/office/drawing/2014/main" id="{AE4E6407-5F1D-46D6-A3ED-6E564CCA6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016"/>
                <a:ext cx="85" cy="333"/>
              </a:xfrm>
              <a:custGeom>
                <a:avLst/>
                <a:gdLst>
                  <a:gd name="T0" fmla="*/ 0 w 34"/>
                  <a:gd name="T1" fmla="*/ 986 h 125"/>
                  <a:gd name="T2" fmla="*/ 238 w 34"/>
                  <a:gd name="T3" fmla="*/ 1702 h 125"/>
                  <a:gd name="T4" fmla="*/ 333 w 34"/>
                  <a:gd name="T5" fmla="*/ 2059 h 125"/>
                  <a:gd name="T6" fmla="*/ 345 w 34"/>
                  <a:gd name="T7" fmla="*/ 986 h 125"/>
                  <a:gd name="T8" fmla="*/ 270 w 34"/>
                  <a:gd name="T9" fmla="*/ 703 h 125"/>
                  <a:gd name="T10" fmla="*/ 313 w 34"/>
                  <a:gd name="T11" fmla="*/ 511 h 125"/>
                  <a:gd name="T12" fmla="*/ 125 w 34"/>
                  <a:gd name="T13" fmla="*/ 0 h 1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25">
                    <a:moveTo>
                      <a:pt x="0" y="52"/>
                    </a:moveTo>
                    <a:cubicBezTo>
                      <a:pt x="11" y="64"/>
                      <a:pt x="16" y="73"/>
                      <a:pt x="15" y="90"/>
                    </a:cubicBezTo>
                    <a:cubicBezTo>
                      <a:pt x="15" y="97"/>
                      <a:pt x="5" y="125"/>
                      <a:pt x="21" y="109"/>
                    </a:cubicBezTo>
                    <a:cubicBezTo>
                      <a:pt x="34" y="96"/>
                      <a:pt x="29" y="67"/>
                      <a:pt x="22" y="52"/>
                    </a:cubicBezTo>
                    <a:cubicBezTo>
                      <a:pt x="20" y="47"/>
                      <a:pt x="16" y="42"/>
                      <a:pt x="17" y="37"/>
                    </a:cubicBezTo>
                    <a:cubicBezTo>
                      <a:pt x="17" y="33"/>
                      <a:pt x="20" y="31"/>
                      <a:pt x="20" y="27"/>
                    </a:cubicBezTo>
                    <a:cubicBezTo>
                      <a:pt x="22" y="16"/>
                      <a:pt x="14" y="8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0" name="Freeform 184">
                <a:extLst>
                  <a:ext uri="{FF2B5EF4-FFF2-40B4-BE49-F238E27FC236}">
                    <a16:creationId xmlns:a16="http://schemas.microsoft.com/office/drawing/2014/main" id="{6488F216-4F78-4A17-8A2B-502D0EDC2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051"/>
                <a:ext cx="103" cy="450"/>
              </a:xfrm>
              <a:custGeom>
                <a:avLst/>
                <a:gdLst>
                  <a:gd name="T0" fmla="*/ 568 w 41"/>
                  <a:gd name="T1" fmla="*/ 56 h 169"/>
                  <a:gd name="T2" fmla="*/ 618 w 41"/>
                  <a:gd name="T3" fmla="*/ 1646 h 169"/>
                  <a:gd name="T4" fmla="*/ 430 w 41"/>
                  <a:gd name="T5" fmla="*/ 2452 h 169"/>
                  <a:gd name="T6" fmla="*/ 618 w 41"/>
                  <a:gd name="T7" fmla="*/ 3190 h 1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69">
                    <a:moveTo>
                      <a:pt x="36" y="3"/>
                    </a:moveTo>
                    <a:cubicBezTo>
                      <a:pt x="0" y="0"/>
                      <a:pt x="40" y="72"/>
                      <a:pt x="39" y="87"/>
                    </a:cubicBezTo>
                    <a:cubicBezTo>
                      <a:pt x="39" y="103"/>
                      <a:pt x="28" y="114"/>
                      <a:pt x="27" y="130"/>
                    </a:cubicBezTo>
                    <a:cubicBezTo>
                      <a:pt x="26" y="144"/>
                      <a:pt x="41" y="157"/>
                      <a:pt x="39" y="169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1" name="Freeform 185">
                <a:extLst>
                  <a:ext uri="{FF2B5EF4-FFF2-40B4-BE49-F238E27FC236}">
                    <a16:creationId xmlns:a16="http://schemas.microsoft.com/office/drawing/2014/main" id="{CDBB5F32-478F-441F-AD0C-F8688C0E9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1" y="2539"/>
                <a:ext cx="65" cy="128"/>
              </a:xfrm>
              <a:custGeom>
                <a:avLst/>
                <a:gdLst>
                  <a:gd name="T0" fmla="*/ 0 w 26"/>
                  <a:gd name="T1" fmla="*/ 909 h 48"/>
                  <a:gd name="T2" fmla="*/ 175 w 26"/>
                  <a:gd name="T3" fmla="*/ 171 h 48"/>
                  <a:gd name="T4" fmla="*/ 408 w 26"/>
                  <a:gd name="T5" fmla="*/ 264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48">
                    <a:moveTo>
                      <a:pt x="0" y="48"/>
                    </a:moveTo>
                    <a:cubicBezTo>
                      <a:pt x="0" y="37"/>
                      <a:pt x="3" y="17"/>
                      <a:pt x="11" y="9"/>
                    </a:cubicBezTo>
                    <a:cubicBezTo>
                      <a:pt x="21" y="0"/>
                      <a:pt x="19" y="9"/>
                      <a:pt x="26" y="14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2" name="Freeform 186">
                <a:extLst>
                  <a:ext uri="{FF2B5EF4-FFF2-40B4-BE49-F238E27FC236}">
                    <a16:creationId xmlns:a16="http://schemas.microsoft.com/office/drawing/2014/main" id="{F9DA3DEE-224A-4C90-8BC6-209DA6BC8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568"/>
                <a:ext cx="80" cy="256"/>
              </a:xfrm>
              <a:custGeom>
                <a:avLst/>
                <a:gdLst>
                  <a:gd name="T0" fmla="*/ 500 w 32"/>
                  <a:gd name="T1" fmla="*/ 0 h 96"/>
                  <a:gd name="T2" fmla="*/ 313 w 32"/>
                  <a:gd name="T3" fmla="*/ 875 h 96"/>
                  <a:gd name="T4" fmla="*/ 0 w 32"/>
                  <a:gd name="T5" fmla="*/ 1821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96">
                    <a:moveTo>
                      <a:pt x="32" y="0"/>
                    </a:moveTo>
                    <a:cubicBezTo>
                      <a:pt x="22" y="14"/>
                      <a:pt x="18" y="29"/>
                      <a:pt x="20" y="46"/>
                    </a:cubicBezTo>
                    <a:cubicBezTo>
                      <a:pt x="23" y="65"/>
                      <a:pt x="22" y="88"/>
                      <a:pt x="0" y="96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3" name="Freeform 187">
                <a:extLst>
                  <a:ext uri="{FF2B5EF4-FFF2-40B4-BE49-F238E27FC236}">
                    <a16:creationId xmlns:a16="http://schemas.microsoft.com/office/drawing/2014/main" id="{1D584A53-18D4-45D8-9CEC-E38105A06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915"/>
                <a:ext cx="213" cy="181"/>
              </a:xfrm>
              <a:custGeom>
                <a:avLst/>
                <a:gdLst>
                  <a:gd name="T0" fmla="*/ 0 w 85"/>
                  <a:gd name="T1" fmla="*/ 886 h 68"/>
                  <a:gd name="T2" fmla="*/ 692 w 85"/>
                  <a:gd name="T3" fmla="*/ 431 h 68"/>
                  <a:gd name="T4" fmla="*/ 1163 w 85"/>
                  <a:gd name="T5" fmla="*/ 170 h 68"/>
                  <a:gd name="T6" fmla="*/ 1150 w 85"/>
                  <a:gd name="T7" fmla="*/ 865 h 68"/>
                  <a:gd name="T8" fmla="*/ 880 w 85"/>
                  <a:gd name="T9" fmla="*/ 977 h 68"/>
                  <a:gd name="T10" fmla="*/ 722 w 85"/>
                  <a:gd name="T11" fmla="*/ 1283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68">
                    <a:moveTo>
                      <a:pt x="0" y="47"/>
                    </a:moveTo>
                    <a:cubicBezTo>
                      <a:pt x="16" y="46"/>
                      <a:pt x="33" y="34"/>
                      <a:pt x="44" y="23"/>
                    </a:cubicBezTo>
                    <a:cubicBezTo>
                      <a:pt x="52" y="15"/>
                      <a:pt x="62" y="0"/>
                      <a:pt x="74" y="9"/>
                    </a:cubicBezTo>
                    <a:cubicBezTo>
                      <a:pt x="84" y="18"/>
                      <a:pt x="85" y="37"/>
                      <a:pt x="73" y="46"/>
                    </a:cubicBezTo>
                    <a:cubicBezTo>
                      <a:pt x="68" y="50"/>
                      <a:pt x="61" y="49"/>
                      <a:pt x="56" y="52"/>
                    </a:cubicBezTo>
                    <a:cubicBezTo>
                      <a:pt x="50" y="56"/>
                      <a:pt x="48" y="62"/>
                      <a:pt x="46" y="68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4" name="Freeform 188">
                <a:extLst>
                  <a:ext uri="{FF2B5EF4-FFF2-40B4-BE49-F238E27FC236}">
                    <a16:creationId xmlns:a16="http://schemas.microsoft.com/office/drawing/2014/main" id="{9BF5EA58-988B-43DC-96FA-CA319D038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984"/>
                <a:ext cx="197" cy="115"/>
              </a:xfrm>
              <a:custGeom>
                <a:avLst/>
                <a:gdLst>
                  <a:gd name="T0" fmla="*/ 0 w 79"/>
                  <a:gd name="T1" fmla="*/ 802 h 43"/>
                  <a:gd name="T2" fmla="*/ 436 w 79"/>
                  <a:gd name="T3" fmla="*/ 671 h 43"/>
                  <a:gd name="T4" fmla="*/ 778 w 79"/>
                  <a:gd name="T5" fmla="*/ 516 h 43"/>
                  <a:gd name="T6" fmla="*/ 1057 w 79"/>
                  <a:gd name="T7" fmla="*/ 209 h 43"/>
                  <a:gd name="T8" fmla="*/ 1224 w 79"/>
                  <a:gd name="T9" fmla="*/ 9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43">
                    <a:moveTo>
                      <a:pt x="0" y="42"/>
                    </a:moveTo>
                    <a:cubicBezTo>
                      <a:pt x="9" y="43"/>
                      <a:pt x="20" y="37"/>
                      <a:pt x="28" y="35"/>
                    </a:cubicBezTo>
                    <a:cubicBezTo>
                      <a:pt x="36" y="34"/>
                      <a:pt x="43" y="31"/>
                      <a:pt x="50" y="27"/>
                    </a:cubicBezTo>
                    <a:cubicBezTo>
                      <a:pt x="57" y="23"/>
                      <a:pt x="63" y="18"/>
                      <a:pt x="68" y="11"/>
                    </a:cubicBezTo>
                    <a:cubicBezTo>
                      <a:pt x="72" y="7"/>
                      <a:pt x="72" y="0"/>
                      <a:pt x="79" y="5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5" name="Freeform 189">
                <a:extLst>
                  <a:ext uri="{FF2B5EF4-FFF2-40B4-BE49-F238E27FC236}">
                    <a16:creationId xmlns:a16="http://schemas.microsoft.com/office/drawing/2014/main" id="{091D1F98-E232-422C-8723-256647C4E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2893"/>
                <a:ext cx="75" cy="171"/>
              </a:xfrm>
              <a:custGeom>
                <a:avLst/>
                <a:gdLst>
                  <a:gd name="T0" fmla="*/ 0 w 30"/>
                  <a:gd name="T1" fmla="*/ 0 h 64"/>
                  <a:gd name="T2" fmla="*/ 438 w 30"/>
                  <a:gd name="T3" fmla="*/ 671 h 64"/>
                  <a:gd name="T4" fmla="*/ 95 w 30"/>
                  <a:gd name="T5" fmla="*/ 1221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64">
                    <a:moveTo>
                      <a:pt x="0" y="0"/>
                    </a:moveTo>
                    <a:cubicBezTo>
                      <a:pt x="21" y="2"/>
                      <a:pt x="26" y="15"/>
                      <a:pt x="28" y="35"/>
                    </a:cubicBezTo>
                    <a:cubicBezTo>
                      <a:pt x="30" y="48"/>
                      <a:pt x="17" y="57"/>
                      <a:pt x="6" y="64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6" name="Freeform 190">
                <a:extLst>
                  <a:ext uri="{FF2B5EF4-FFF2-40B4-BE49-F238E27FC236}">
                    <a16:creationId xmlns:a16="http://schemas.microsoft.com/office/drawing/2014/main" id="{A361C397-B1C8-498D-A681-702DF9489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2832"/>
                <a:ext cx="23" cy="168"/>
              </a:xfrm>
              <a:custGeom>
                <a:avLst/>
                <a:gdLst>
                  <a:gd name="T0" fmla="*/ 84 w 9"/>
                  <a:gd name="T1" fmla="*/ 1195 h 63"/>
                  <a:gd name="T2" fmla="*/ 0 w 9"/>
                  <a:gd name="T3" fmla="*/ 819 h 63"/>
                  <a:gd name="T4" fmla="*/ 97 w 9"/>
                  <a:gd name="T5" fmla="*/ 512 h 63"/>
                  <a:gd name="T6" fmla="*/ 51 w 9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3">
                    <a:moveTo>
                      <a:pt x="5" y="63"/>
                    </a:moveTo>
                    <a:cubicBezTo>
                      <a:pt x="6" y="55"/>
                      <a:pt x="0" y="50"/>
                      <a:pt x="0" y="43"/>
                    </a:cubicBezTo>
                    <a:cubicBezTo>
                      <a:pt x="0" y="37"/>
                      <a:pt x="4" y="32"/>
                      <a:pt x="6" y="27"/>
                    </a:cubicBezTo>
                    <a:cubicBezTo>
                      <a:pt x="9" y="17"/>
                      <a:pt x="7" y="9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7" name="Freeform 191">
                <a:extLst>
                  <a:ext uri="{FF2B5EF4-FFF2-40B4-BE49-F238E27FC236}">
                    <a16:creationId xmlns:a16="http://schemas.microsoft.com/office/drawing/2014/main" id="{9BEF0DE3-A672-4BDF-A24C-05EF54E36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824"/>
                <a:ext cx="50" cy="117"/>
              </a:xfrm>
              <a:custGeom>
                <a:avLst/>
                <a:gdLst>
                  <a:gd name="T0" fmla="*/ 0 w 20"/>
                  <a:gd name="T1" fmla="*/ 827 h 44"/>
                  <a:gd name="T2" fmla="*/ 95 w 20"/>
                  <a:gd name="T3" fmla="*/ 226 h 44"/>
                  <a:gd name="T4" fmla="*/ 238 w 20"/>
                  <a:gd name="T5" fmla="*/ 35 h 44"/>
                  <a:gd name="T6" fmla="*/ 313 w 20"/>
                  <a:gd name="T7" fmla="*/ 362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4">
                    <a:moveTo>
                      <a:pt x="0" y="44"/>
                    </a:moveTo>
                    <a:cubicBezTo>
                      <a:pt x="8" y="43"/>
                      <a:pt x="5" y="18"/>
                      <a:pt x="6" y="12"/>
                    </a:cubicBezTo>
                    <a:cubicBezTo>
                      <a:pt x="7" y="8"/>
                      <a:pt x="9" y="0"/>
                      <a:pt x="15" y="2"/>
                    </a:cubicBezTo>
                    <a:cubicBezTo>
                      <a:pt x="20" y="3"/>
                      <a:pt x="19" y="15"/>
                      <a:pt x="20" y="19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8" name="Freeform 192">
                <a:extLst>
                  <a:ext uri="{FF2B5EF4-FFF2-40B4-BE49-F238E27FC236}">
                    <a16:creationId xmlns:a16="http://schemas.microsoft.com/office/drawing/2014/main" id="{38615501-0DA4-4EBB-B8E2-04E746713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1" y="2768"/>
                <a:ext cx="260" cy="221"/>
              </a:xfrm>
              <a:custGeom>
                <a:avLst/>
                <a:gdLst>
                  <a:gd name="T0" fmla="*/ 0 w 104"/>
                  <a:gd name="T1" fmla="*/ 1566 h 83"/>
                  <a:gd name="T2" fmla="*/ 500 w 104"/>
                  <a:gd name="T3" fmla="*/ 1206 h 83"/>
                  <a:gd name="T4" fmla="*/ 1125 w 104"/>
                  <a:gd name="T5" fmla="*/ 1092 h 83"/>
                  <a:gd name="T6" fmla="*/ 1563 w 104"/>
                  <a:gd name="T7" fmla="*/ 0 h 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83">
                    <a:moveTo>
                      <a:pt x="0" y="83"/>
                    </a:moveTo>
                    <a:cubicBezTo>
                      <a:pt x="11" y="77"/>
                      <a:pt x="19" y="68"/>
                      <a:pt x="32" y="64"/>
                    </a:cubicBezTo>
                    <a:cubicBezTo>
                      <a:pt x="45" y="61"/>
                      <a:pt x="59" y="63"/>
                      <a:pt x="72" y="58"/>
                    </a:cubicBezTo>
                    <a:cubicBezTo>
                      <a:pt x="96" y="47"/>
                      <a:pt x="104" y="23"/>
                      <a:pt x="100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79" name="Freeform 193">
                <a:extLst>
                  <a:ext uri="{FF2B5EF4-FFF2-40B4-BE49-F238E27FC236}">
                    <a16:creationId xmlns:a16="http://schemas.microsoft.com/office/drawing/2014/main" id="{4FB3E7FA-0EDF-47EF-8C58-B7A33D59B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2829"/>
                <a:ext cx="393" cy="115"/>
              </a:xfrm>
              <a:custGeom>
                <a:avLst/>
                <a:gdLst>
                  <a:gd name="T0" fmla="*/ 0 w 157"/>
                  <a:gd name="T1" fmla="*/ 628 h 43"/>
                  <a:gd name="T2" fmla="*/ 583 w 157"/>
                  <a:gd name="T3" fmla="*/ 802 h 43"/>
                  <a:gd name="T4" fmla="*/ 1317 w 157"/>
                  <a:gd name="T5" fmla="*/ 628 h 43"/>
                  <a:gd name="T6" fmla="*/ 1910 w 157"/>
                  <a:gd name="T7" fmla="*/ 500 h 43"/>
                  <a:gd name="T8" fmla="*/ 2463 w 157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3">
                    <a:moveTo>
                      <a:pt x="0" y="33"/>
                    </a:moveTo>
                    <a:cubicBezTo>
                      <a:pt x="13" y="34"/>
                      <a:pt x="23" y="43"/>
                      <a:pt x="37" y="42"/>
                    </a:cubicBezTo>
                    <a:cubicBezTo>
                      <a:pt x="53" y="40"/>
                      <a:pt x="68" y="35"/>
                      <a:pt x="84" y="33"/>
                    </a:cubicBezTo>
                    <a:cubicBezTo>
                      <a:pt x="97" y="31"/>
                      <a:pt x="109" y="30"/>
                      <a:pt x="122" y="26"/>
                    </a:cubicBezTo>
                    <a:cubicBezTo>
                      <a:pt x="131" y="23"/>
                      <a:pt x="155" y="11"/>
                      <a:pt x="157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0" name="Freeform 194">
                <a:extLst>
                  <a:ext uri="{FF2B5EF4-FFF2-40B4-BE49-F238E27FC236}">
                    <a16:creationId xmlns:a16="http://schemas.microsoft.com/office/drawing/2014/main" id="{298FF649-766B-4C68-B358-A1C562AC7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016"/>
                <a:ext cx="83" cy="267"/>
              </a:xfrm>
              <a:custGeom>
                <a:avLst/>
                <a:gdLst>
                  <a:gd name="T0" fmla="*/ 50 w 33"/>
                  <a:gd name="T1" fmla="*/ 1904 h 100"/>
                  <a:gd name="T2" fmla="*/ 272 w 33"/>
                  <a:gd name="T3" fmla="*/ 1183 h 100"/>
                  <a:gd name="T4" fmla="*/ 493 w 33"/>
                  <a:gd name="T5" fmla="*/ 721 h 100"/>
                  <a:gd name="T6" fmla="*/ 526 w 33"/>
                  <a:gd name="T7" fmla="*/ 0 h 1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100">
                    <a:moveTo>
                      <a:pt x="3" y="100"/>
                    </a:moveTo>
                    <a:cubicBezTo>
                      <a:pt x="0" y="86"/>
                      <a:pt x="10" y="73"/>
                      <a:pt x="17" y="62"/>
                    </a:cubicBezTo>
                    <a:cubicBezTo>
                      <a:pt x="23" y="54"/>
                      <a:pt x="29" y="48"/>
                      <a:pt x="31" y="38"/>
                    </a:cubicBezTo>
                    <a:cubicBezTo>
                      <a:pt x="33" y="25"/>
                      <a:pt x="30" y="12"/>
                      <a:pt x="33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1" name="Freeform 195">
                <a:extLst>
                  <a:ext uri="{FF2B5EF4-FFF2-40B4-BE49-F238E27FC236}">
                    <a16:creationId xmlns:a16="http://schemas.microsoft.com/office/drawing/2014/main" id="{E90E95CF-9012-464F-80C5-6F90EBC35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957"/>
                <a:ext cx="65" cy="216"/>
              </a:xfrm>
              <a:custGeom>
                <a:avLst/>
                <a:gdLst>
                  <a:gd name="T0" fmla="*/ 0 w 26"/>
                  <a:gd name="T1" fmla="*/ 1288 h 81"/>
                  <a:gd name="T2" fmla="*/ 345 w 26"/>
                  <a:gd name="T3" fmla="*/ 947 h 81"/>
                  <a:gd name="T4" fmla="*/ 363 w 26"/>
                  <a:gd name="T5" fmla="*/ 0 h 8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81">
                    <a:moveTo>
                      <a:pt x="0" y="68"/>
                    </a:moveTo>
                    <a:cubicBezTo>
                      <a:pt x="8" y="81"/>
                      <a:pt x="21" y="55"/>
                      <a:pt x="22" y="50"/>
                    </a:cubicBezTo>
                    <a:cubicBezTo>
                      <a:pt x="26" y="33"/>
                      <a:pt x="18" y="17"/>
                      <a:pt x="23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2" name="Freeform 196">
                <a:extLst>
                  <a:ext uri="{FF2B5EF4-FFF2-40B4-BE49-F238E27FC236}">
                    <a16:creationId xmlns:a16="http://schemas.microsoft.com/office/drawing/2014/main" id="{B95C7381-13E1-485A-A9D5-FF13A7B4B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123"/>
                <a:ext cx="53" cy="146"/>
              </a:xfrm>
              <a:custGeom>
                <a:avLst/>
                <a:gdLst>
                  <a:gd name="T0" fmla="*/ 146 w 21"/>
                  <a:gd name="T1" fmla="*/ 0 h 55"/>
                  <a:gd name="T2" fmla="*/ 146 w 21"/>
                  <a:gd name="T3" fmla="*/ 337 h 55"/>
                  <a:gd name="T4" fmla="*/ 20 w 21"/>
                  <a:gd name="T5" fmla="*/ 563 h 55"/>
                  <a:gd name="T6" fmla="*/ 209 w 21"/>
                  <a:gd name="T7" fmla="*/ 690 h 55"/>
                  <a:gd name="T8" fmla="*/ 338 w 21"/>
                  <a:gd name="T9" fmla="*/ 103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55">
                    <a:moveTo>
                      <a:pt x="9" y="0"/>
                    </a:moveTo>
                    <a:cubicBezTo>
                      <a:pt x="11" y="7"/>
                      <a:pt x="13" y="12"/>
                      <a:pt x="9" y="18"/>
                    </a:cubicBezTo>
                    <a:cubicBezTo>
                      <a:pt x="7" y="22"/>
                      <a:pt x="0" y="25"/>
                      <a:pt x="1" y="30"/>
                    </a:cubicBezTo>
                    <a:cubicBezTo>
                      <a:pt x="1" y="35"/>
                      <a:pt x="9" y="35"/>
                      <a:pt x="13" y="37"/>
                    </a:cubicBezTo>
                    <a:cubicBezTo>
                      <a:pt x="19" y="42"/>
                      <a:pt x="21" y="47"/>
                      <a:pt x="21" y="55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3" name="Freeform 197">
                <a:extLst>
                  <a:ext uri="{FF2B5EF4-FFF2-40B4-BE49-F238E27FC236}">
                    <a16:creationId xmlns:a16="http://schemas.microsoft.com/office/drawing/2014/main" id="{05916A0D-267B-476C-8347-05558E51E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6" y="2853"/>
                <a:ext cx="150" cy="139"/>
              </a:xfrm>
              <a:custGeom>
                <a:avLst/>
                <a:gdLst>
                  <a:gd name="T0" fmla="*/ 0 w 60"/>
                  <a:gd name="T1" fmla="*/ 914 h 52"/>
                  <a:gd name="T2" fmla="*/ 625 w 60"/>
                  <a:gd name="T3" fmla="*/ 879 h 52"/>
                  <a:gd name="T4" fmla="*/ 908 w 60"/>
                  <a:gd name="T5" fmla="*/ 422 h 52"/>
                  <a:gd name="T6" fmla="*/ 845 w 60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0" h="52">
                    <a:moveTo>
                      <a:pt x="0" y="48"/>
                    </a:moveTo>
                    <a:cubicBezTo>
                      <a:pt x="13" y="40"/>
                      <a:pt x="27" y="52"/>
                      <a:pt x="40" y="46"/>
                    </a:cubicBezTo>
                    <a:cubicBezTo>
                      <a:pt x="49" y="42"/>
                      <a:pt x="57" y="32"/>
                      <a:pt x="58" y="22"/>
                    </a:cubicBezTo>
                    <a:cubicBezTo>
                      <a:pt x="60" y="14"/>
                      <a:pt x="55" y="8"/>
                      <a:pt x="54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4" name="Freeform 198">
                <a:extLst>
                  <a:ext uri="{FF2B5EF4-FFF2-40B4-BE49-F238E27FC236}">
                    <a16:creationId xmlns:a16="http://schemas.microsoft.com/office/drawing/2014/main" id="{8AC70235-72B9-4D55-A0F6-6FC75C9CA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955"/>
                <a:ext cx="40" cy="229"/>
              </a:xfrm>
              <a:custGeom>
                <a:avLst/>
                <a:gdLst>
                  <a:gd name="T0" fmla="*/ 158 w 16"/>
                  <a:gd name="T1" fmla="*/ 0 h 86"/>
                  <a:gd name="T2" fmla="*/ 145 w 16"/>
                  <a:gd name="T3" fmla="*/ 285 h 86"/>
                  <a:gd name="T4" fmla="*/ 238 w 16"/>
                  <a:gd name="T5" fmla="*/ 831 h 86"/>
                  <a:gd name="T6" fmla="*/ 63 w 16"/>
                  <a:gd name="T7" fmla="*/ 1624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6">
                    <a:moveTo>
                      <a:pt x="10" y="0"/>
                    </a:moveTo>
                    <a:cubicBezTo>
                      <a:pt x="10" y="5"/>
                      <a:pt x="8" y="10"/>
                      <a:pt x="9" y="15"/>
                    </a:cubicBezTo>
                    <a:cubicBezTo>
                      <a:pt x="10" y="25"/>
                      <a:pt x="15" y="34"/>
                      <a:pt x="15" y="44"/>
                    </a:cubicBezTo>
                    <a:cubicBezTo>
                      <a:pt x="16" y="58"/>
                      <a:pt x="0" y="73"/>
                      <a:pt x="4" y="86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5" name="Freeform 199">
                <a:extLst>
                  <a:ext uri="{FF2B5EF4-FFF2-40B4-BE49-F238E27FC236}">
                    <a16:creationId xmlns:a16="http://schemas.microsoft.com/office/drawing/2014/main" id="{76607EAF-9A02-4D52-9622-C8AFDBA02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280"/>
                <a:ext cx="220" cy="323"/>
              </a:xfrm>
              <a:custGeom>
                <a:avLst/>
                <a:gdLst>
                  <a:gd name="T0" fmla="*/ 1375 w 88"/>
                  <a:gd name="T1" fmla="*/ 0 h 121"/>
                  <a:gd name="T2" fmla="*/ 1250 w 88"/>
                  <a:gd name="T3" fmla="*/ 376 h 121"/>
                  <a:gd name="T4" fmla="*/ 925 w 88"/>
                  <a:gd name="T5" fmla="*/ 662 h 121"/>
                  <a:gd name="T6" fmla="*/ 658 w 88"/>
                  <a:gd name="T7" fmla="*/ 876 h 121"/>
                  <a:gd name="T8" fmla="*/ 583 w 88"/>
                  <a:gd name="T9" fmla="*/ 1196 h 121"/>
                  <a:gd name="T10" fmla="*/ 363 w 88"/>
                  <a:gd name="T11" fmla="*/ 1994 h 121"/>
                  <a:gd name="T12" fmla="*/ 0 w 88"/>
                  <a:gd name="T13" fmla="*/ 2095 h 1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8" h="121">
                    <a:moveTo>
                      <a:pt x="88" y="0"/>
                    </a:moveTo>
                    <a:cubicBezTo>
                      <a:pt x="87" y="7"/>
                      <a:pt x="83" y="14"/>
                      <a:pt x="80" y="20"/>
                    </a:cubicBezTo>
                    <a:cubicBezTo>
                      <a:pt x="74" y="29"/>
                      <a:pt x="68" y="30"/>
                      <a:pt x="59" y="35"/>
                    </a:cubicBezTo>
                    <a:cubicBezTo>
                      <a:pt x="54" y="38"/>
                      <a:pt x="48" y="42"/>
                      <a:pt x="42" y="46"/>
                    </a:cubicBezTo>
                    <a:cubicBezTo>
                      <a:pt x="34" y="52"/>
                      <a:pt x="35" y="54"/>
                      <a:pt x="37" y="63"/>
                    </a:cubicBezTo>
                    <a:cubicBezTo>
                      <a:pt x="39" y="77"/>
                      <a:pt x="34" y="95"/>
                      <a:pt x="23" y="105"/>
                    </a:cubicBezTo>
                    <a:cubicBezTo>
                      <a:pt x="20" y="107"/>
                      <a:pt x="0" y="121"/>
                      <a:pt x="0" y="11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6" name="Freeform 200">
                <a:extLst>
                  <a:ext uri="{FF2B5EF4-FFF2-40B4-BE49-F238E27FC236}">
                    <a16:creationId xmlns:a16="http://schemas.microsoft.com/office/drawing/2014/main" id="{FEE5C826-0540-4F49-84F1-8237B5589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2141"/>
                <a:ext cx="90" cy="176"/>
              </a:xfrm>
              <a:custGeom>
                <a:avLst/>
                <a:gdLst>
                  <a:gd name="T0" fmla="*/ 0 w 36"/>
                  <a:gd name="T1" fmla="*/ 1195 h 66"/>
                  <a:gd name="T2" fmla="*/ 363 w 36"/>
                  <a:gd name="T3" fmla="*/ 1160 h 66"/>
                  <a:gd name="T4" fmla="*/ 470 w 36"/>
                  <a:gd name="T5" fmla="*/ 683 h 66"/>
                  <a:gd name="T6" fmla="*/ 125 w 36"/>
                  <a:gd name="T7" fmla="*/ 419 h 66"/>
                  <a:gd name="T8" fmla="*/ 270 w 36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66">
                    <a:moveTo>
                      <a:pt x="0" y="63"/>
                    </a:moveTo>
                    <a:cubicBezTo>
                      <a:pt x="7" y="57"/>
                      <a:pt x="15" y="66"/>
                      <a:pt x="23" y="61"/>
                    </a:cubicBezTo>
                    <a:cubicBezTo>
                      <a:pt x="30" y="58"/>
                      <a:pt x="36" y="42"/>
                      <a:pt x="30" y="36"/>
                    </a:cubicBezTo>
                    <a:cubicBezTo>
                      <a:pt x="23" y="29"/>
                      <a:pt x="7" y="39"/>
                      <a:pt x="8" y="22"/>
                    </a:cubicBezTo>
                    <a:cubicBezTo>
                      <a:pt x="8" y="16"/>
                      <a:pt x="21" y="5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7" name="Freeform 201">
                <a:extLst>
                  <a:ext uri="{FF2B5EF4-FFF2-40B4-BE49-F238E27FC236}">
                    <a16:creationId xmlns:a16="http://schemas.microsoft.com/office/drawing/2014/main" id="{3CDD9824-56B0-436B-A318-75080B15E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616"/>
                <a:ext cx="123" cy="171"/>
              </a:xfrm>
              <a:custGeom>
                <a:avLst/>
                <a:gdLst>
                  <a:gd name="T0" fmla="*/ 50 w 49"/>
                  <a:gd name="T1" fmla="*/ 1221 h 64"/>
                  <a:gd name="T2" fmla="*/ 50 w 49"/>
                  <a:gd name="T3" fmla="*/ 743 h 64"/>
                  <a:gd name="T4" fmla="*/ 301 w 49"/>
                  <a:gd name="T5" fmla="*/ 342 h 64"/>
                  <a:gd name="T6" fmla="*/ 618 w 49"/>
                  <a:gd name="T7" fmla="*/ 192 h 64"/>
                  <a:gd name="T8" fmla="*/ 776 w 49"/>
                  <a:gd name="T9" fmla="*/ 0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64">
                    <a:moveTo>
                      <a:pt x="3" y="64"/>
                    </a:moveTo>
                    <a:cubicBezTo>
                      <a:pt x="0" y="58"/>
                      <a:pt x="2" y="46"/>
                      <a:pt x="3" y="39"/>
                    </a:cubicBezTo>
                    <a:cubicBezTo>
                      <a:pt x="5" y="26"/>
                      <a:pt x="6" y="20"/>
                      <a:pt x="19" y="18"/>
                    </a:cubicBezTo>
                    <a:cubicBezTo>
                      <a:pt x="28" y="17"/>
                      <a:pt x="33" y="16"/>
                      <a:pt x="39" y="10"/>
                    </a:cubicBezTo>
                    <a:cubicBezTo>
                      <a:pt x="42" y="7"/>
                      <a:pt x="48" y="4"/>
                      <a:pt x="49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8" name="Freeform 202">
                <a:extLst>
                  <a:ext uri="{FF2B5EF4-FFF2-40B4-BE49-F238E27FC236}">
                    <a16:creationId xmlns:a16="http://schemas.microsoft.com/office/drawing/2014/main" id="{E58189F6-507A-4BF1-899E-C5092037F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819"/>
                <a:ext cx="340" cy="82"/>
              </a:xfrm>
              <a:custGeom>
                <a:avLst/>
                <a:gdLst>
                  <a:gd name="T0" fmla="*/ 0 w 136"/>
                  <a:gd name="T1" fmla="*/ 518 h 31"/>
                  <a:gd name="T2" fmla="*/ 408 w 136"/>
                  <a:gd name="T3" fmla="*/ 553 h 31"/>
                  <a:gd name="T4" fmla="*/ 1083 w 136"/>
                  <a:gd name="T5" fmla="*/ 442 h 31"/>
                  <a:gd name="T6" fmla="*/ 1313 w 136"/>
                  <a:gd name="T7" fmla="*/ 336 h 31"/>
                  <a:gd name="T8" fmla="*/ 1688 w 136"/>
                  <a:gd name="T9" fmla="*/ 294 h 31"/>
                  <a:gd name="T10" fmla="*/ 1970 w 136"/>
                  <a:gd name="T11" fmla="*/ 183 h 31"/>
                  <a:gd name="T12" fmla="*/ 2125 w 136"/>
                  <a:gd name="T13" fmla="*/ 0 h 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31">
                    <a:moveTo>
                      <a:pt x="0" y="28"/>
                    </a:moveTo>
                    <a:cubicBezTo>
                      <a:pt x="8" y="25"/>
                      <a:pt x="18" y="30"/>
                      <a:pt x="26" y="30"/>
                    </a:cubicBezTo>
                    <a:cubicBezTo>
                      <a:pt x="40" y="31"/>
                      <a:pt x="56" y="30"/>
                      <a:pt x="69" y="24"/>
                    </a:cubicBezTo>
                    <a:cubicBezTo>
                      <a:pt x="74" y="22"/>
                      <a:pt x="79" y="19"/>
                      <a:pt x="84" y="18"/>
                    </a:cubicBezTo>
                    <a:cubicBezTo>
                      <a:pt x="92" y="17"/>
                      <a:pt x="100" y="17"/>
                      <a:pt x="108" y="16"/>
                    </a:cubicBezTo>
                    <a:cubicBezTo>
                      <a:pt x="114" y="15"/>
                      <a:pt x="120" y="14"/>
                      <a:pt x="126" y="10"/>
                    </a:cubicBezTo>
                    <a:cubicBezTo>
                      <a:pt x="130" y="7"/>
                      <a:pt x="132" y="1"/>
                      <a:pt x="136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89" name="Freeform 203">
                <a:extLst>
                  <a:ext uri="{FF2B5EF4-FFF2-40B4-BE49-F238E27FC236}">
                    <a16:creationId xmlns:a16="http://schemas.microsoft.com/office/drawing/2014/main" id="{34A37759-288B-4B76-A5A6-D5AC21AEF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811"/>
                <a:ext cx="140" cy="48"/>
              </a:xfrm>
              <a:custGeom>
                <a:avLst/>
                <a:gdLst>
                  <a:gd name="T0" fmla="*/ 0 w 56"/>
                  <a:gd name="T1" fmla="*/ 192 h 18"/>
                  <a:gd name="T2" fmla="*/ 875 w 56"/>
                  <a:gd name="T3" fmla="*/ 56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18">
                    <a:moveTo>
                      <a:pt x="0" y="10"/>
                    </a:moveTo>
                    <a:cubicBezTo>
                      <a:pt x="18" y="18"/>
                      <a:pt x="37" y="0"/>
                      <a:pt x="56" y="3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0" name="Freeform 204">
                <a:extLst>
                  <a:ext uri="{FF2B5EF4-FFF2-40B4-BE49-F238E27FC236}">
                    <a16:creationId xmlns:a16="http://schemas.microsoft.com/office/drawing/2014/main" id="{CE7FB038-F0B3-45F9-8F6F-9A39903A7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635"/>
                <a:ext cx="310" cy="146"/>
              </a:xfrm>
              <a:custGeom>
                <a:avLst/>
                <a:gdLst>
                  <a:gd name="T0" fmla="*/ 0 w 124"/>
                  <a:gd name="T1" fmla="*/ 1030 h 55"/>
                  <a:gd name="T2" fmla="*/ 1175 w 124"/>
                  <a:gd name="T3" fmla="*/ 711 h 55"/>
                  <a:gd name="T4" fmla="*/ 1658 w 124"/>
                  <a:gd name="T5" fmla="*/ 260 h 55"/>
                  <a:gd name="T6" fmla="*/ 1813 w 124"/>
                  <a:gd name="T7" fmla="*/ 35 h 55"/>
                  <a:gd name="T8" fmla="*/ 1908 w 124"/>
                  <a:gd name="T9" fmla="*/ 247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55">
                    <a:moveTo>
                      <a:pt x="0" y="55"/>
                    </a:moveTo>
                    <a:cubicBezTo>
                      <a:pt x="24" y="46"/>
                      <a:pt x="52" y="54"/>
                      <a:pt x="75" y="38"/>
                    </a:cubicBezTo>
                    <a:cubicBezTo>
                      <a:pt x="85" y="30"/>
                      <a:pt x="98" y="24"/>
                      <a:pt x="106" y="14"/>
                    </a:cubicBezTo>
                    <a:cubicBezTo>
                      <a:pt x="109" y="11"/>
                      <a:pt x="112" y="3"/>
                      <a:pt x="116" y="2"/>
                    </a:cubicBezTo>
                    <a:cubicBezTo>
                      <a:pt x="123" y="0"/>
                      <a:pt x="124" y="7"/>
                      <a:pt x="122" y="13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1" name="Freeform 205">
                <a:extLst>
                  <a:ext uri="{FF2B5EF4-FFF2-40B4-BE49-F238E27FC236}">
                    <a16:creationId xmlns:a16="http://schemas.microsoft.com/office/drawing/2014/main" id="{41FA28CD-B5F6-404D-A7FC-43D80D7F9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8" y="2024"/>
                <a:ext cx="73" cy="317"/>
              </a:xfrm>
              <a:custGeom>
                <a:avLst/>
                <a:gdLst>
                  <a:gd name="T0" fmla="*/ 0 w 29"/>
                  <a:gd name="T1" fmla="*/ 2248 h 119"/>
                  <a:gd name="T2" fmla="*/ 126 w 29"/>
                  <a:gd name="T3" fmla="*/ 1646 h 119"/>
                  <a:gd name="T4" fmla="*/ 347 w 29"/>
                  <a:gd name="T5" fmla="*/ 1079 h 119"/>
                  <a:gd name="T6" fmla="*/ 347 w 29"/>
                  <a:gd name="T7" fmla="*/ 0 h 1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119">
                    <a:moveTo>
                      <a:pt x="0" y="119"/>
                    </a:moveTo>
                    <a:cubicBezTo>
                      <a:pt x="5" y="109"/>
                      <a:pt x="6" y="98"/>
                      <a:pt x="8" y="87"/>
                    </a:cubicBezTo>
                    <a:cubicBezTo>
                      <a:pt x="10" y="75"/>
                      <a:pt x="18" y="68"/>
                      <a:pt x="22" y="57"/>
                    </a:cubicBezTo>
                    <a:cubicBezTo>
                      <a:pt x="29" y="43"/>
                      <a:pt x="29" y="15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2" name="Freeform 206">
                <a:extLst>
                  <a:ext uri="{FF2B5EF4-FFF2-40B4-BE49-F238E27FC236}">
                    <a16:creationId xmlns:a16="http://schemas.microsoft.com/office/drawing/2014/main" id="{64FC5D7E-ACF8-46FE-97FE-BB6031059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091"/>
                <a:ext cx="25" cy="61"/>
              </a:xfrm>
              <a:custGeom>
                <a:avLst/>
                <a:gdLst>
                  <a:gd name="T0" fmla="*/ 50 w 10"/>
                  <a:gd name="T1" fmla="*/ 0 h 23"/>
                  <a:gd name="T2" fmla="*/ 158 w 10"/>
                  <a:gd name="T3" fmla="*/ 395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3">
                    <a:moveTo>
                      <a:pt x="3" y="0"/>
                    </a:moveTo>
                    <a:cubicBezTo>
                      <a:pt x="0" y="4"/>
                      <a:pt x="3" y="23"/>
                      <a:pt x="10" y="21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3" name="Freeform 207">
                <a:extLst>
                  <a:ext uri="{FF2B5EF4-FFF2-40B4-BE49-F238E27FC236}">
                    <a16:creationId xmlns:a16="http://schemas.microsoft.com/office/drawing/2014/main" id="{FA6F9273-D8CC-4860-B48B-3564E8A10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979"/>
                <a:ext cx="20" cy="146"/>
              </a:xfrm>
              <a:custGeom>
                <a:avLst/>
                <a:gdLst>
                  <a:gd name="T0" fmla="*/ 95 w 8"/>
                  <a:gd name="T1" fmla="*/ 0 h 55"/>
                  <a:gd name="T2" fmla="*/ 125 w 8"/>
                  <a:gd name="T3" fmla="*/ 634 h 55"/>
                  <a:gd name="T4" fmla="*/ 0 w 8"/>
                  <a:gd name="T5" fmla="*/ 103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5">
                    <a:moveTo>
                      <a:pt x="6" y="0"/>
                    </a:moveTo>
                    <a:cubicBezTo>
                      <a:pt x="6" y="11"/>
                      <a:pt x="7" y="23"/>
                      <a:pt x="8" y="34"/>
                    </a:cubicBezTo>
                    <a:cubicBezTo>
                      <a:pt x="8" y="44"/>
                      <a:pt x="5" y="48"/>
                      <a:pt x="0" y="55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4" name="Freeform 208">
                <a:extLst>
                  <a:ext uri="{FF2B5EF4-FFF2-40B4-BE49-F238E27FC236}">
                    <a16:creationId xmlns:a16="http://schemas.microsoft.com/office/drawing/2014/main" id="{54092507-2D99-48A8-BFE0-FBBF358DE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253"/>
                <a:ext cx="53" cy="91"/>
              </a:xfrm>
              <a:custGeom>
                <a:avLst/>
                <a:gdLst>
                  <a:gd name="T0" fmla="*/ 83 w 21"/>
                  <a:gd name="T1" fmla="*/ 0 h 34"/>
                  <a:gd name="T2" fmla="*/ 33 w 21"/>
                  <a:gd name="T3" fmla="*/ 423 h 34"/>
                  <a:gd name="T4" fmla="*/ 338 w 21"/>
                  <a:gd name="T5" fmla="*/ 559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4">
                    <a:moveTo>
                      <a:pt x="5" y="0"/>
                    </a:moveTo>
                    <a:cubicBezTo>
                      <a:pt x="7" y="8"/>
                      <a:pt x="0" y="15"/>
                      <a:pt x="2" y="22"/>
                    </a:cubicBezTo>
                    <a:cubicBezTo>
                      <a:pt x="3" y="30"/>
                      <a:pt x="15" y="34"/>
                      <a:pt x="21" y="29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5" name="Freeform 209">
                <a:extLst>
                  <a:ext uri="{FF2B5EF4-FFF2-40B4-BE49-F238E27FC236}">
                    <a16:creationId xmlns:a16="http://schemas.microsoft.com/office/drawing/2014/main" id="{032B3C8E-15BD-4F99-9430-8C396B1AB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952"/>
                <a:ext cx="175" cy="64"/>
              </a:xfrm>
              <a:custGeom>
                <a:avLst/>
                <a:gdLst>
                  <a:gd name="T0" fmla="*/ 1095 w 70"/>
                  <a:gd name="T1" fmla="*/ 341 h 24"/>
                  <a:gd name="T2" fmla="*/ 425 w 70"/>
                  <a:gd name="T3" fmla="*/ 307 h 24"/>
                  <a:gd name="T4" fmla="*/ 0 w 70"/>
                  <a:gd name="T5" fmla="*/ 11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24">
                    <a:moveTo>
                      <a:pt x="70" y="18"/>
                    </a:moveTo>
                    <a:cubicBezTo>
                      <a:pt x="57" y="17"/>
                      <a:pt x="39" y="24"/>
                      <a:pt x="27" y="16"/>
                    </a:cubicBezTo>
                    <a:cubicBezTo>
                      <a:pt x="20" y="11"/>
                      <a:pt x="9" y="0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6" name="Freeform 210">
                <a:extLst>
                  <a:ext uri="{FF2B5EF4-FFF2-40B4-BE49-F238E27FC236}">
                    <a16:creationId xmlns:a16="http://schemas.microsoft.com/office/drawing/2014/main" id="{8E6E03C6-2761-447A-BF33-A9CC2C613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995"/>
                <a:ext cx="193" cy="130"/>
              </a:xfrm>
              <a:custGeom>
                <a:avLst/>
                <a:gdLst>
                  <a:gd name="T0" fmla="*/ 1068 w 77"/>
                  <a:gd name="T1" fmla="*/ 0 h 49"/>
                  <a:gd name="T2" fmla="*/ 534 w 77"/>
                  <a:gd name="T3" fmla="*/ 226 h 49"/>
                  <a:gd name="T4" fmla="*/ 221 w 77"/>
                  <a:gd name="T5" fmla="*/ 464 h 49"/>
                  <a:gd name="T6" fmla="*/ 722 w 77"/>
                  <a:gd name="T7" fmla="*/ 486 h 49"/>
                  <a:gd name="T8" fmla="*/ 942 w 77"/>
                  <a:gd name="T9" fmla="*/ 451 h 49"/>
                  <a:gd name="T10" fmla="*/ 1118 w 77"/>
                  <a:gd name="T11" fmla="*/ 520 h 49"/>
                  <a:gd name="T12" fmla="*/ 1088 w 77"/>
                  <a:gd name="T13" fmla="*/ 915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9">
                    <a:moveTo>
                      <a:pt x="68" y="0"/>
                    </a:moveTo>
                    <a:cubicBezTo>
                      <a:pt x="64" y="12"/>
                      <a:pt x="44" y="11"/>
                      <a:pt x="34" y="12"/>
                    </a:cubicBezTo>
                    <a:cubicBezTo>
                      <a:pt x="28" y="12"/>
                      <a:pt x="0" y="13"/>
                      <a:pt x="14" y="25"/>
                    </a:cubicBezTo>
                    <a:cubicBezTo>
                      <a:pt x="22" y="31"/>
                      <a:pt x="37" y="27"/>
                      <a:pt x="46" y="26"/>
                    </a:cubicBezTo>
                    <a:cubicBezTo>
                      <a:pt x="50" y="25"/>
                      <a:pt x="56" y="23"/>
                      <a:pt x="60" y="24"/>
                    </a:cubicBezTo>
                    <a:cubicBezTo>
                      <a:pt x="64" y="24"/>
                      <a:pt x="67" y="27"/>
                      <a:pt x="71" y="28"/>
                    </a:cubicBezTo>
                    <a:cubicBezTo>
                      <a:pt x="76" y="29"/>
                      <a:pt x="77" y="43"/>
                      <a:pt x="69" y="49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7" name="Freeform 211">
                <a:extLst>
                  <a:ext uri="{FF2B5EF4-FFF2-40B4-BE49-F238E27FC236}">
                    <a16:creationId xmlns:a16="http://schemas.microsoft.com/office/drawing/2014/main" id="{3B5FC696-CC90-47BE-8265-E502E6878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573"/>
                <a:ext cx="213" cy="176"/>
              </a:xfrm>
              <a:custGeom>
                <a:avLst/>
                <a:gdLst>
                  <a:gd name="T0" fmla="*/ 1338 w 85"/>
                  <a:gd name="T1" fmla="*/ 0 h 66"/>
                  <a:gd name="T2" fmla="*/ 880 w 85"/>
                  <a:gd name="T3" fmla="*/ 627 h 66"/>
                  <a:gd name="T4" fmla="*/ 426 w 85"/>
                  <a:gd name="T5" fmla="*/ 776 h 66"/>
                  <a:gd name="T6" fmla="*/ 113 w 85"/>
                  <a:gd name="T7" fmla="*/ 1003 h 66"/>
                  <a:gd name="T8" fmla="*/ 396 w 85"/>
                  <a:gd name="T9" fmla="*/ 1139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5" h="66">
                    <a:moveTo>
                      <a:pt x="85" y="0"/>
                    </a:moveTo>
                    <a:cubicBezTo>
                      <a:pt x="78" y="12"/>
                      <a:pt x="66" y="24"/>
                      <a:pt x="56" y="33"/>
                    </a:cubicBezTo>
                    <a:cubicBezTo>
                      <a:pt x="46" y="41"/>
                      <a:pt x="39" y="41"/>
                      <a:pt x="27" y="41"/>
                    </a:cubicBezTo>
                    <a:cubicBezTo>
                      <a:pt x="21" y="42"/>
                      <a:pt x="10" y="47"/>
                      <a:pt x="7" y="53"/>
                    </a:cubicBezTo>
                    <a:cubicBezTo>
                      <a:pt x="0" y="66"/>
                      <a:pt x="18" y="63"/>
                      <a:pt x="25" y="60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8" name="Freeform 212">
                <a:extLst>
                  <a:ext uri="{FF2B5EF4-FFF2-40B4-BE49-F238E27FC236}">
                    <a16:creationId xmlns:a16="http://schemas.microsoft.com/office/drawing/2014/main" id="{67C180F6-8945-4805-8E90-5DC75346D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501"/>
                <a:ext cx="110" cy="179"/>
              </a:xfrm>
              <a:custGeom>
                <a:avLst/>
                <a:gdLst>
                  <a:gd name="T0" fmla="*/ 438 w 44"/>
                  <a:gd name="T1" fmla="*/ 115 h 67"/>
                  <a:gd name="T2" fmla="*/ 625 w 44"/>
                  <a:gd name="T3" fmla="*/ 94 h 67"/>
                  <a:gd name="T4" fmla="*/ 533 w 44"/>
                  <a:gd name="T5" fmla="*/ 550 h 67"/>
                  <a:gd name="T6" fmla="*/ 333 w 44"/>
                  <a:gd name="T7" fmla="*/ 900 h 67"/>
                  <a:gd name="T8" fmla="*/ 283 w 44"/>
                  <a:gd name="T9" fmla="*/ 1071 h 67"/>
                  <a:gd name="T10" fmla="*/ 0 w 44"/>
                  <a:gd name="T11" fmla="*/ 1277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67">
                    <a:moveTo>
                      <a:pt x="28" y="6"/>
                    </a:moveTo>
                    <a:cubicBezTo>
                      <a:pt x="30" y="0"/>
                      <a:pt x="37" y="0"/>
                      <a:pt x="40" y="5"/>
                    </a:cubicBezTo>
                    <a:cubicBezTo>
                      <a:pt x="44" y="12"/>
                      <a:pt x="38" y="23"/>
                      <a:pt x="34" y="29"/>
                    </a:cubicBezTo>
                    <a:cubicBezTo>
                      <a:pt x="30" y="35"/>
                      <a:pt x="24" y="39"/>
                      <a:pt x="21" y="47"/>
                    </a:cubicBezTo>
                    <a:cubicBezTo>
                      <a:pt x="20" y="50"/>
                      <a:pt x="20" y="53"/>
                      <a:pt x="18" y="56"/>
                    </a:cubicBezTo>
                    <a:cubicBezTo>
                      <a:pt x="15" y="62"/>
                      <a:pt x="6" y="65"/>
                      <a:pt x="0" y="67"/>
                    </a:cubicBezTo>
                  </a:path>
                </a:pathLst>
              </a:custGeom>
              <a:noFill/>
              <a:ln w="4763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99" name="Freeform 213">
                <a:extLst>
                  <a:ext uri="{FF2B5EF4-FFF2-40B4-BE49-F238E27FC236}">
                    <a16:creationId xmlns:a16="http://schemas.microsoft.com/office/drawing/2014/main" id="{106B8A8C-82E8-41BD-8F5E-96978352E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3" y="2819"/>
                <a:ext cx="18" cy="29"/>
              </a:xfrm>
              <a:custGeom>
                <a:avLst/>
                <a:gdLst>
                  <a:gd name="T0" fmla="*/ 85 w 7"/>
                  <a:gd name="T1" fmla="*/ 0 h 11"/>
                  <a:gd name="T2" fmla="*/ 33 w 7"/>
                  <a:gd name="T3" fmla="*/ 145 h 11"/>
                  <a:gd name="T4" fmla="*/ 118 w 7"/>
                  <a:gd name="T5" fmla="*/ 3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5" y="0"/>
                    </a:moveTo>
                    <a:cubicBezTo>
                      <a:pt x="4" y="1"/>
                      <a:pt x="0" y="6"/>
                      <a:pt x="2" y="8"/>
                    </a:cubicBezTo>
                    <a:cubicBezTo>
                      <a:pt x="5" y="11"/>
                      <a:pt x="7" y="4"/>
                      <a:pt x="7" y="2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0" name="Freeform 214">
                <a:extLst>
                  <a:ext uri="{FF2B5EF4-FFF2-40B4-BE49-F238E27FC236}">
                    <a16:creationId xmlns:a16="http://schemas.microsoft.com/office/drawing/2014/main" id="{DA96D05E-C695-4EFC-A4A5-F4079ABCA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747"/>
                <a:ext cx="13" cy="10"/>
              </a:xfrm>
              <a:custGeom>
                <a:avLst/>
                <a:gdLst>
                  <a:gd name="T0" fmla="*/ 0 w 5"/>
                  <a:gd name="T1" fmla="*/ 0 h 4"/>
                  <a:gd name="T2" fmla="*/ 88 w 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1" name="Freeform 215">
                <a:extLst>
                  <a:ext uri="{FF2B5EF4-FFF2-40B4-BE49-F238E27FC236}">
                    <a16:creationId xmlns:a16="http://schemas.microsoft.com/office/drawing/2014/main" id="{F803F581-325C-40C8-AFED-4E360F235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805"/>
                <a:ext cx="23" cy="24"/>
              </a:xfrm>
              <a:custGeom>
                <a:avLst/>
                <a:gdLst>
                  <a:gd name="T0" fmla="*/ 0 w 9"/>
                  <a:gd name="T1" fmla="*/ 77 h 9"/>
                  <a:gd name="T2" fmla="*/ 84 w 9"/>
                  <a:gd name="T3" fmla="*/ 171 h 9"/>
                  <a:gd name="T4" fmla="*/ 66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4"/>
                    </a:moveTo>
                    <a:cubicBezTo>
                      <a:pt x="1" y="5"/>
                      <a:pt x="3" y="9"/>
                      <a:pt x="5" y="9"/>
                    </a:cubicBezTo>
                    <a:cubicBezTo>
                      <a:pt x="9" y="8"/>
                      <a:pt x="6" y="1"/>
                      <a:pt x="4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2" name="Freeform 216">
                <a:extLst>
                  <a:ext uri="{FF2B5EF4-FFF2-40B4-BE49-F238E27FC236}">
                    <a16:creationId xmlns:a16="http://schemas.microsoft.com/office/drawing/2014/main" id="{85B987B5-EB4E-449F-85FC-6E81DA862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883"/>
                <a:ext cx="15" cy="26"/>
              </a:xfrm>
              <a:custGeom>
                <a:avLst/>
                <a:gdLst>
                  <a:gd name="T0" fmla="*/ 20 w 6"/>
                  <a:gd name="T1" fmla="*/ 143 h 10"/>
                  <a:gd name="T2" fmla="*/ 50 w 6"/>
                  <a:gd name="T3" fmla="*/ 0 h 10"/>
                  <a:gd name="T4" fmla="*/ 95 w 6"/>
                  <a:gd name="T5" fmla="*/ 177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1" y="8"/>
                    </a:moveTo>
                    <a:cubicBezTo>
                      <a:pt x="0" y="7"/>
                      <a:pt x="0" y="0"/>
                      <a:pt x="3" y="0"/>
                    </a:cubicBezTo>
                    <a:cubicBezTo>
                      <a:pt x="6" y="1"/>
                      <a:pt x="5" y="8"/>
                      <a:pt x="6" y="1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3" name="Freeform 217">
                <a:extLst>
                  <a:ext uri="{FF2B5EF4-FFF2-40B4-BE49-F238E27FC236}">
                    <a16:creationId xmlns:a16="http://schemas.microsoft.com/office/drawing/2014/main" id="{2B2591D6-11EE-49AE-A7CC-2577F5D94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6" y="2856"/>
                <a:ext cx="10" cy="11"/>
              </a:xfrm>
              <a:custGeom>
                <a:avLst/>
                <a:gdLst>
                  <a:gd name="T0" fmla="*/ 0 w 4"/>
                  <a:gd name="T1" fmla="*/ 8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2" y="3"/>
                      <a:pt x="3" y="1"/>
                      <a:pt x="4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4" name="Freeform 218">
                <a:extLst>
                  <a:ext uri="{FF2B5EF4-FFF2-40B4-BE49-F238E27FC236}">
                    <a16:creationId xmlns:a16="http://schemas.microsoft.com/office/drawing/2014/main" id="{A6A0516D-A5A6-4F64-95F2-D481AE7B3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832"/>
                <a:ext cx="18" cy="8"/>
              </a:xfrm>
              <a:custGeom>
                <a:avLst/>
                <a:gdLst>
                  <a:gd name="T0" fmla="*/ 0 w 7"/>
                  <a:gd name="T1" fmla="*/ 0 h 3"/>
                  <a:gd name="T2" fmla="*/ 118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2" y="1"/>
                      <a:pt x="5" y="2"/>
                      <a:pt x="7" y="3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5" name="Freeform 219">
                <a:extLst>
                  <a:ext uri="{FF2B5EF4-FFF2-40B4-BE49-F238E27FC236}">
                    <a16:creationId xmlns:a16="http://schemas.microsoft.com/office/drawing/2014/main" id="{3C1E3DD0-B8A1-4BE3-A593-271CE114F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968"/>
                <a:ext cx="23" cy="24"/>
              </a:xfrm>
              <a:custGeom>
                <a:avLst/>
                <a:gdLst>
                  <a:gd name="T0" fmla="*/ 51 w 9"/>
                  <a:gd name="T1" fmla="*/ 171 h 9"/>
                  <a:gd name="T2" fmla="*/ 20 w 9"/>
                  <a:gd name="T3" fmla="*/ 35 h 9"/>
                  <a:gd name="T4" fmla="*/ 151 w 9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3" y="9"/>
                    </a:moveTo>
                    <a:cubicBezTo>
                      <a:pt x="3" y="8"/>
                      <a:pt x="0" y="4"/>
                      <a:pt x="1" y="2"/>
                    </a:cubicBezTo>
                    <a:cubicBezTo>
                      <a:pt x="3" y="0"/>
                      <a:pt x="7" y="6"/>
                      <a:pt x="9" y="7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6" name="Freeform 220">
                <a:extLst>
                  <a:ext uri="{FF2B5EF4-FFF2-40B4-BE49-F238E27FC236}">
                    <a16:creationId xmlns:a16="http://schemas.microsoft.com/office/drawing/2014/main" id="{25401A5B-EC61-4FA4-9CC4-8294C9D9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019"/>
                <a:ext cx="30" cy="29"/>
              </a:xfrm>
              <a:custGeom>
                <a:avLst/>
                <a:gdLst>
                  <a:gd name="T0" fmla="*/ 0 w 12"/>
                  <a:gd name="T1" fmla="*/ 90 h 11"/>
                  <a:gd name="T2" fmla="*/ 33 w 12"/>
                  <a:gd name="T3" fmla="*/ 200 h 11"/>
                  <a:gd name="T4" fmla="*/ 83 w 12"/>
                  <a:gd name="T5" fmla="*/ 90 h 11"/>
                  <a:gd name="T6" fmla="*/ 125 w 12"/>
                  <a:gd name="T7" fmla="*/ 34 h 11"/>
                  <a:gd name="T8" fmla="*/ 188 w 12"/>
                  <a:gd name="T9" fmla="*/ 145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1">
                    <a:moveTo>
                      <a:pt x="0" y="5"/>
                    </a:moveTo>
                    <a:cubicBezTo>
                      <a:pt x="0" y="7"/>
                      <a:pt x="0" y="10"/>
                      <a:pt x="2" y="11"/>
                    </a:cubicBezTo>
                    <a:cubicBezTo>
                      <a:pt x="6" y="11"/>
                      <a:pt x="5" y="7"/>
                      <a:pt x="5" y="5"/>
                    </a:cubicBezTo>
                    <a:cubicBezTo>
                      <a:pt x="5" y="3"/>
                      <a:pt x="6" y="0"/>
                      <a:pt x="8" y="2"/>
                    </a:cubicBezTo>
                    <a:cubicBezTo>
                      <a:pt x="10" y="3"/>
                      <a:pt x="10" y="6"/>
                      <a:pt x="12" y="8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7" name="Freeform 221">
                <a:extLst>
                  <a:ext uri="{FF2B5EF4-FFF2-40B4-BE49-F238E27FC236}">
                    <a16:creationId xmlns:a16="http://schemas.microsoft.com/office/drawing/2014/main" id="{620EFACA-BAD9-4459-A33F-F97478B2B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421"/>
                <a:ext cx="10" cy="19"/>
              </a:xfrm>
              <a:custGeom>
                <a:avLst/>
                <a:gdLst>
                  <a:gd name="T0" fmla="*/ 63 w 4"/>
                  <a:gd name="T1" fmla="*/ 0 h 7"/>
                  <a:gd name="T2" fmla="*/ 0 w 4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2" y="2"/>
                      <a:pt x="1" y="4"/>
                      <a:pt x="0" y="7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8" name="Freeform 222">
                <a:extLst>
                  <a:ext uri="{FF2B5EF4-FFF2-40B4-BE49-F238E27FC236}">
                    <a16:creationId xmlns:a16="http://schemas.microsoft.com/office/drawing/2014/main" id="{7E01BF02-0ABC-4564-98EC-63B0CA052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520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09" name="Freeform 223">
                <a:extLst>
                  <a:ext uri="{FF2B5EF4-FFF2-40B4-BE49-F238E27FC236}">
                    <a16:creationId xmlns:a16="http://schemas.microsoft.com/office/drawing/2014/main" id="{B02706AC-994A-451E-89EB-CD55F1EAE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477"/>
                <a:ext cx="17" cy="11"/>
              </a:xfrm>
              <a:custGeom>
                <a:avLst/>
                <a:gdLst>
                  <a:gd name="T0" fmla="*/ 0 w 7"/>
                  <a:gd name="T1" fmla="*/ 83 h 4"/>
                  <a:gd name="T2" fmla="*/ 100 w 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3" y="3"/>
                      <a:pt x="5" y="2"/>
                      <a:pt x="7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0" name="Freeform 224">
                <a:extLst>
                  <a:ext uri="{FF2B5EF4-FFF2-40B4-BE49-F238E27FC236}">
                    <a16:creationId xmlns:a16="http://schemas.microsoft.com/office/drawing/2014/main" id="{97B957F9-FBFC-403A-BCE2-A36DF8D3D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448"/>
                <a:ext cx="13" cy="5"/>
              </a:xfrm>
              <a:custGeom>
                <a:avLst/>
                <a:gdLst>
                  <a:gd name="T0" fmla="*/ 88 w 5"/>
                  <a:gd name="T1" fmla="*/ 33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3" y="0"/>
                      <a:pt x="2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1" name="Freeform 225">
                <a:extLst>
                  <a:ext uri="{FF2B5EF4-FFF2-40B4-BE49-F238E27FC236}">
                    <a16:creationId xmlns:a16="http://schemas.microsoft.com/office/drawing/2014/main" id="{5B89BE35-B6E4-4862-820F-676A8C432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453"/>
                <a:ext cx="33" cy="48"/>
              </a:xfrm>
              <a:custGeom>
                <a:avLst/>
                <a:gdLst>
                  <a:gd name="T0" fmla="*/ 84 w 13"/>
                  <a:gd name="T1" fmla="*/ 341 h 18"/>
                  <a:gd name="T2" fmla="*/ 180 w 13"/>
                  <a:gd name="T3" fmla="*/ 285 h 18"/>
                  <a:gd name="T4" fmla="*/ 117 w 13"/>
                  <a:gd name="T5" fmla="*/ 227 h 18"/>
                  <a:gd name="T6" fmla="*/ 33 w 13"/>
                  <a:gd name="T7" fmla="*/ 149 h 18"/>
                  <a:gd name="T8" fmla="*/ 180 w 13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5" y="18"/>
                    </a:moveTo>
                    <a:cubicBezTo>
                      <a:pt x="6" y="17"/>
                      <a:pt x="10" y="17"/>
                      <a:pt x="11" y="15"/>
                    </a:cubicBezTo>
                    <a:cubicBezTo>
                      <a:pt x="13" y="12"/>
                      <a:pt x="9" y="12"/>
                      <a:pt x="7" y="12"/>
                    </a:cubicBezTo>
                    <a:cubicBezTo>
                      <a:pt x="4" y="11"/>
                      <a:pt x="0" y="13"/>
                      <a:pt x="2" y="8"/>
                    </a:cubicBezTo>
                    <a:cubicBezTo>
                      <a:pt x="3" y="4"/>
                      <a:pt x="8" y="3"/>
                      <a:pt x="11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2" name="Freeform 226">
                <a:extLst>
                  <a:ext uri="{FF2B5EF4-FFF2-40B4-BE49-F238E27FC236}">
                    <a16:creationId xmlns:a16="http://schemas.microsoft.com/office/drawing/2014/main" id="{BDCB8F7D-B3D9-4950-8115-3545B29F5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563"/>
                <a:ext cx="8" cy="16"/>
              </a:xfrm>
              <a:custGeom>
                <a:avLst/>
                <a:gdLst>
                  <a:gd name="T0" fmla="*/ 0 w 3"/>
                  <a:gd name="T1" fmla="*/ 115 h 6"/>
                  <a:gd name="T2" fmla="*/ 56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3" name="Freeform 227">
                <a:extLst>
                  <a:ext uri="{FF2B5EF4-FFF2-40B4-BE49-F238E27FC236}">
                    <a16:creationId xmlns:a16="http://schemas.microsoft.com/office/drawing/2014/main" id="{38856D15-4CE8-4AC3-A6C1-212732DF8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659"/>
                <a:ext cx="13" cy="5"/>
              </a:xfrm>
              <a:custGeom>
                <a:avLst/>
                <a:gdLst>
                  <a:gd name="T0" fmla="*/ 88 w 5"/>
                  <a:gd name="T1" fmla="*/ 0 h 2"/>
                  <a:gd name="T2" fmla="*/ 0 w 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3" y="0"/>
                      <a:pt x="2" y="1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4" name="Freeform 228">
                <a:extLst>
                  <a:ext uri="{FF2B5EF4-FFF2-40B4-BE49-F238E27FC236}">
                    <a16:creationId xmlns:a16="http://schemas.microsoft.com/office/drawing/2014/main" id="{B2B8885A-88B0-4872-A909-21BD37A60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243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1" y="2"/>
                      <a:pt x="5" y="0"/>
                      <a:pt x="8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5" name="Freeform 229">
                <a:extLst>
                  <a:ext uri="{FF2B5EF4-FFF2-40B4-BE49-F238E27FC236}">
                    <a16:creationId xmlns:a16="http://schemas.microsoft.com/office/drawing/2014/main" id="{8AB58AB8-8828-4C9B-A863-C516E4F22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2237"/>
                <a:ext cx="25" cy="22"/>
              </a:xfrm>
              <a:custGeom>
                <a:avLst/>
                <a:gdLst>
                  <a:gd name="T0" fmla="*/ 145 w 10"/>
                  <a:gd name="T1" fmla="*/ 47 h 8"/>
                  <a:gd name="T2" fmla="*/ 20 w 10"/>
                  <a:gd name="T3" fmla="*/ 61 h 8"/>
                  <a:gd name="T4" fmla="*/ 158 w 10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9" y="2"/>
                    </a:moveTo>
                    <a:cubicBezTo>
                      <a:pt x="6" y="2"/>
                      <a:pt x="2" y="0"/>
                      <a:pt x="1" y="3"/>
                    </a:cubicBezTo>
                    <a:cubicBezTo>
                      <a:pt x="0" y="8"/>
                      <a:pt x="7" y="8"/>
                      <a:pt x="10" y="8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6" name="Freeform 230">
                <a:extLst>
                  <a:ext uri="{FF2B5EF4-FFF2-40B4-BE49-F238E27FC236}">
                    <a16:creationId xmlns:a16="http://schemas.microsoft.com/office/drawing/2014/main" id="{60E86AC3-F820-4671-AE35-7C914C02E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275"/>
                <a:ext cx="25" cy="16"/>
              </a:xfrm>
              <a:custGeom>
                <a:avLst/>
                <a:gdLst>
                  <a:gd name="T0" fmla="*/ 158 w 10"/>
                  <a:gd name="T1" fmla="*/ 35 h 6"/>
                  <a:gd name="T2" fmla="*/ 0 w 10"/>
                  <a:gd name="T3" fmla="*/ 35 h 6"/>
                  <a:gd name="T4" fmla="*/ 145 w 10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10" y="2"/>
                    </a:moveTo>
                    <a:cubicBezTo>
                      <a:pt x="6" y="1"/>
                      <a:pt x="3" y="0"/>
                      <a:pt x="0" y="2"/>
                    </a:cubicBezTo>
                    <a:cubicBezTo>
                      <a:pt x="0" y="5"/>
                      <a:pt x="7" y="6"/>
                      <a:pt x="9" y="6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7" name="Freeform 231">
                <a:extLst>
                  <a:ext uri="{FF2B5EF4-FFF2-40B4-BE49-F238E27FC236}">
                    <a16:creationId xmlns:a16="http://schemas.microsoft.com/office/drawing/2014/main" id="{A9ED0D00-E793-41D7-85D5-629D34A6E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328"/>
                <a:ext cx="8" cy="21"/>
              </a:xfrm>
              <a:custGeom>
                <a:avLst/>
                <a:gdLst>
                  <a:gd name="T0" fmla="*/ 0 w 3"/>
                  <a:gd name="T1" fmla="*/ 0 h 8"/>
                  <a:gd name="T2" fmla="*/ 56 w 3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0" y="0"/>
                    </a:moveTo>
                    <a:cubicBezTo>
                      <a:pt x="0" y="3"/>
                      <a:pt x="1" y="5"/>
                      <a:pt x="3" y="8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8" name="Freeform 232">
                <a:extLst>
                  <a:ext uri="{FF2B5EF4-FFF2-40B4-BE49-F238E27FC236}">
                    <a16:creationId xmlns:a16="http://schemas.microsoft.com/office/drawing/2014/main" id="{1CAB322B-023D-4649-BEF3-E907325E8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256"/>
                <a:ext cx="25" cy="24"/>
              </a:xfrm>
              <a:custGeom>
                <a:avLst/>
                <a:gdLst>
                  <a:gd name="T0" fmla="*/ 145 w 10"/>
                  <a:gd name="T1" fmla="*/ 93 h 9"/>
                  <a:gd name="T2" fmla="*/ 20 w 10"/>
                  <a:gd name="T3" fmla="*/ 93 h 9"/>
                  <a:gd name="T4" fmla="*/ 158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9" y="5"/>
                    </a:moveTo>
                    <a:cubicBezTo>
                      <a:pt x="8" y="7"/>
                      <a:pt x="1" y="9"/>
                      <a:pt x="1" y="5"/>
                    </a:cubicBezTo>
                    <a:cubicBezTo>
                      <a:pt x="0" y="1"/>
                      <a:pt x="7" y="2"/>
                      <a:pt x="10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19" name="Freeform 233">
                <a:extLst>
                  <a:ext uri="{FF2B5EF4-FFF2-40B4-BE49-F238E27FC236}">
                    <a16:creationId xmlns:a16="http://schemas.microsoft.com/office/drawing/2014/main" id="{1FAFDA0A-7F38-412F-9792-C153DDE92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259"/>
                <a:ext cx="13" cy="2"/>
              </a:xfrm>
              <a:custGeom>
                <a:avLst/>
                <a:gdLst>
                  <a:gd name="T0" fmla="*/ 0 w 5"/>
                  <a:gd name="T1" fmla="*/ 8 h 1"/>
                  <a:gd name="T2" fmla="*/ 88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3" y="0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0" name="Freeform 234">
                <a:extLst>
                  <a:ext uri="{FF2B5EF4-FFF2-40B4-BE49-F238E27FC236}">
                    <a16:creationId xmlns:a16="http://schemas.microsoft.com/office/drawing/2014/main" id="{28B5E845-FBA0-4C98-9B0F-0EE6D8873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2373"/>
                <a:ext cx="35" cy="40"/>
              </a:xfrm>
              <a:custGeom>
                <a:avLst/>
                <a:gdLst>
                  <a:gd name="T0" fmla="*/ 95 w 14"/>
                  <a:gd name="T1" fmla="*/ 35 h 15"/>
                  <a:gd name="T2" fmla="*/ 208 w 14"/>
                  <a:gd name="T3" fmla="*/ 56 h 15"/>
                  <a:gd name="T4" fmla="*/ 83 w 14"/>
                  <a:gd name="T5" fmla="*/ 171 h 15"/>
                  <a:gd name="T6" fmla="*/ 20 w 14"/>
                  <a:gd name="T7" fmla="*/ 205 h 15"/>
                  <a:gd name="T8" fmla="*/ 145 w 14"/>
                  <a:gd name="T9" fmla="*/ 28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6" y="2"/>
                    </a:moveTo>
                    <a:cubicBezTo>
                      <a:pt x="8" y="1"/>
                      <a:pt x="12" y="0"/>
                      <a:pt x="13" y="3"/>
                    </a:cubicBezTo>
                    <a:cubicBezTo>
                      <a:pt x="14" y="7"/>
                      <a:pt x="7" y="9"/>
                      <a:pt x="5" y="9"/>
                    </a:cubicBezTo>
                    <a:cubicBezTo>
                      <a:pt x="3" y="9"/>
                      <a:pt x="0" y="8"/>
                      <a:pt x="1" y="11"/>
                    </a:cubicBezTo>
                    <a:cubicBezTo>
                      <a:pt x="1" y="13"/>
                      <a:pt x="7" y="14"/>
                      <a:pt x="9" y="15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1" name="Freeform 235">
                <a:extLst>
                  <a:ext uri="{FF2B5EF4-FFF2-40B4-BE49-F238E27FC236}">
                    <a16:creationId xmlns:a16="http://schemas.microsoft.com/office/drawing/2014/main" id="{EC190B20-6FEF-4788-9852-E34BD2445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2432"/>
                <a:ext cx="18" cy="8"/>
              </a:xfrm>
              <a:custGeom>
                <a:avLst/>
                <a:gdLst>
                  <a:gd name="T0" fmla="*/ 118 w 7"/>
                  <a:gd name="T1" fmla="*/ 56 h 3"/>
                  <a:gd name="T2" fmla="*/ 0 w 7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3"/>
                    </a:moveTo>
                    <a:cubicBezTo>
                      <a:pt x="4" y="3"/>
                      <a:pt x="2" y="0"/>
                      <a:pt x="0" y="1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2" name="Freeform 236">
                <a:extLst>
                  <a:ext uri="{FF2B5EF4-FFF2-40B4-BE49-F238E27FC236}">
                    <a16:creationId xmlns:a16="http://schemas.microsoft.com/office/drawing/2014/main" id="{7D475B53-58C5-49E2-B435-EA6EDAF1C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2555"/>
                <a:ext cx="8" cy="8"/>
              </a:xfrm>
              <a:custGeom>
                <a:avLst/>
                <a:gdLst>
                  <a:gd name="T0" fmla="*/ 56 w 3"/>
                  <a:gd name="T1" fmla="*/ 56 h 3"/>
                  <a:gd name="T2" fmla="*/ 21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3" name="Freeform 237">
                <a:extLst>
                  <a:ext uri="{FF2B5EF4-FFF2-40B4-BE49-F238E27FC236}">
                    <a16:creationId xmlns:a16="http://schemas.microsoft.com/office/drawing/2014/main" id="{F794BD60-0D6F-4E6E-B57F-64C445905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597"/>
                <a:ext cx="5" cy="11"/>
              </a:xfrm>
              <a:custGeom>
                <a:avLst/>
                <a:gdLst>
                  <a:gd name="T0" fmla="*/ 33 w 2"/>
                  <a:gd name="T1" fmla="*/ 83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4" name="Freeform 238">
                <a:extLst>
                  <a:ext uri="{FF2B5EF4-FFF2-40B4-BE49-F238E27FC236}">
                    <a16:creationId xmlns:a16="http://schemas.microsoft.com/office/drawing/2014/main" id="{EAB0DAAF-3E06-4033-BB0F-9E4CE70E9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264"/>
                <a:ext cx="30" cy="29"/>
              </a:xfrm>
              <a:custGeom>
                <a:avLst/>
                <a:gdLst>
                  <a:gd name="T0" fmla="*/ 125 w 12"/>
                  <a:gd name="T1" fmla="*/ 200 h 11"/>
                  <a:gd name="T2" fmla="*/ 113 w 12"/>
                  <a:gd name="T3" fmla="*/ 111 h 11"/>
                  <a:gd name="T4" fmla="*/ 188 w 12"/>
                  <a:gd name="T5" fmla="*/ 76 h 11"/>
                  <a:gd name="T6" fmla="*/ 83 w 12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1">
                    <a:moveTo>
                      <a:pt x="8" y="11"/>
                    </a:moveTo>
                    <a:cubicBezTo>
                      <a:pt x="7" y="9"/>
                      <a:pt x="0" y="6"/>
                      <a:pt x="7" y="6"/>
                    </a:cubicBezTo>
                    <a:cubicBezTo>
                      <a:pt x="8" y="6"/>
                      <a:pt x="11" y="7"/>
                      <a:pt x="12" y="4"/>
                    </a:cubicBezTo>
                    <a:cubicBezTo>
                      <a:pt x="12" y="2"/>
                      <a:pt x="7" y="0"/>
                      <a:pt x="5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5" name="Freeform 239">
                <a:extLst>
                  <a:ext uri="{FF2B5EF4-FFF2-40B4-BE49-F238E27FC236}">
                    <a16:creationId xmlns:a16="http://schemas.microsoft.com/office/drawing/2014/main" id="{57A4FBC8-D66A-4452-A69D-8CE4B751C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379"/>
                <a:ext cx="20" cy="5"/>
              </a:xfrm>
              <a:custGeom>
                <a:avLst/>
                <a:gdLst>
                  <a:gd name="T0" fmla="*/ 125 w 8"/>
                  <a:gd name="T1" fmla="*/ 0 h 2"/>
                  <a:gd name="T2" fmla="*/ 0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5" y="1"/>
                      <a:pt x="3" y="2"/>
                      <a:pt x="0" y="2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6" name="Freeform 240">
                <a:extLst>
                  <a:ext uri="{FF2B5EF4-FFF2-40B4-BE49-F238E27FC236}">
                    <a16:creationId xmlns:a16="http://schemas.microsoft.com/office/drawing/2014/main" id="{388F5F22-BF89-4B3A-84E1-D09E29CBF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232"/>
                <a:ext cx="15" cy="21"/>
              </a:xfrm>
              <a:custGeom>
                <a:avLst/>
                <a:gdLst>
                  <a:gd name="T0" fmla="*/ 20 w 6"/>
                  <a:gd name="T1" fmla="*/ 34 h 8"/>
                  <a:gd name="T2" fmla="*/ 33 w 6"/>
                  <a:gd name="T3" fmla="*/ 144 h 8"/>
                  <a:gd name="T4" fmla="*/ 95 w 6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2"/>
                    </a:moveTo>
                    <a:cubicBezTo>
                      <a:pt x="1" y="4"/>
                      <a:pt x="0" y="8"/>
                      <a:pt x="2" y="8"/>
                    </a:cubicBezTo>
                    <a:cubicBezTo>
                      <a:pt x="5" y="7"/>
                      <a:pt x="5" y="2"/>
                      <a:pt x="6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7" name="Freeform 241">
                <a:extLst>
                  <a:ext uri="{FF2B5EF4-FFF2-40B4-BE49-F238E27FC236}">
                    <a16:creationId xmlns:a16="http://schemas.microsoft.com/office/drawing/2014/main" id="{44BC3A66-54BD-4C54-B1E4-681B4A6A2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243"/>
                <a:ext cx="30" cy="21"/>
              </a:xfrm>
              <a:custGeom>
                <a:avLst/>
                <a:gdLst>
                  <a:gd name="T0" fmla="*/ 50 w 12"/>
                  <a:gd name="T1" fmla="*/ 144 h 8"/>
                  <a:gd name="T2" fmla="*/ 188 w 12"/>
                  <a:gd name="T3" fmla="*/ 76 h 8"/>
                  <a:gd name="T4" fmla="*/ 0 w 12"/>
                  <a:gd name="T5" fmla="*/ 5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3" y="8"/>
                    </a:moveTo>
                    <a:cubicBezTo>
                      <a:pt x="5" y="8"/>
                      <a:pt x="12" y="7"/>
                      <a:pt x="12" y="4"/>
                    </a:cubicBezTo>
                    <a:cubicBezTo>
                      <a:pt x="12" y="0"/>
                      <a:pt x="2" y="2"/>
                      <a:pt x="0" y="3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8" name="Freeform 242">
                <a:extLst>
                  <a:ext uri="{FF2B5EF4-FFF2-40B4-BE49-F238E27FC236}">
                    <a16:creationId xmlns:a16="http://schemas.microsoft.com/office/drawing/2014/main" id="{5FAC70ED-74DA-42D0-A480-9B597E509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1" y="2040"/>
                <a:ext cx="22" cy="21"/>
              </a:xfrm>
              <a:custGeom>
                <a:avLst/>
                <a:gdLst>
                  <a:gd name="T0" fmla="*/ 29 w 9"/>
                  <a:gd name="T1" fmla="*/ 21 h 8"/>
                  <a:gd name="T2" fmla="*/ 120 w 9"/>
                  <a:gd name="T3" fmla="*/ 34 h 8"/>
                  <a:gd name="T4" fmla="*/ 0 w 9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1"/>
                    </a:moveTo>
                    <a:cubicBezTo>
                      <a:pt x="3" y="0"/>
                      <a:pt x="8" y="0"/>
                      <a:pt x="8" y="2"/>
                    </a:cubicBezTo>
                    <a:cubicBezTo>
                      <a:pt x="9" y="5"/>
                      <a:pt x="3" y="7"/>
                      <a:pt x="0" y="8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29" name="Freeform 243">
                <a:extLst>
                  <a:ext uri="{FF2B5EF4-FFF2-40B4-BE49-F238E27FC236}">
                    <a16:creationId xmlns:a16="http://schemas.microsoft.com/office/drawing/2014/main" id="{CB3C3B1D-5BE6-4E49-9E44-A4ACA49E2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8" y="2501"/>
                <a:ext cx="18" cy="1"/>
              </a:xfrm>
              <a:custGeom>
                <a:avLst/>
                <a:gdLst>
                  <a:gd name="T0" fmla="*/ 0 w 7"/>
                  <a:gd name="T1" fmla="*/ 0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2" y="0"/>
                      <a:pt x="4" y="0"/>
                      <a:pt x="7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0" name="Freeform 244">
                <a:extLst>
                  <a:ext uri="{FF2B5EF4-FFF2-40B4-BE49-F238E27FC236}">
                    <a16:creationId xmlns:a16="http://schemas.microsoft.com/office/drawing/2014/main" id="{A51EFB13-3E55-4C51-A5BB-F999CC7FE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2565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1" name="Freeform 245">
                <a:extLst>
                  <a:ext uri="{FF2B5EF4-FFF2-40B4-BE49-F238E27FC236}">
                    <a16:creationId xmlns:a16="http://schemas.microsoft.com/office/drawing/2014/main" id="{C89FBCC1-409C-412C-878F-EF6EA5E42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659"/>
                <a:ext cx="12" cy="5"/>
              </a:xfrm>
              <a:custGeom>
                <a:avLst/>
                <a:gdLst>
                  <a:gd name="T0" fmla="*/ 70 w 5"/>
                  <a:gd name="T1" fmla="*/ 33 h 2"/>
                  <a:gd name="T2" fmla="*/ 0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4" y="0"/>
                      <a:pt x="2" y="0"/>
                      <a:pt x="0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2" name="Freeform 246">
                <a:extLst>
                  <a:ext uri="{FF2B5EF4-FFF2-40B4-BE49-F238E27FC236}">
                    <a16:creationId xmlns:a16="http://schemas.microsoft.com/office/drawing/2014/main" id="{2C57B026-23C7-4A77-A9FB-8075A9926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675"/>
                <a:ext cx="3" cy="8"/>
              </a:xfrm>
              <a:custGeom>
                <a:avLst/>
                <a:gdLst>
                  <a:gd name="T0" fmla="*/ 27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3899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3" name="Freeform 247">
                <a:extLst>
                  <a:ext uri="{FF2B5EF4-FFF2-40B4-BE49-F238E27FC236}">
                    <a16:creationId xmlns:a16="http://schemas.microsoft.com/office/drawing/2014/main" id="{893287CF-5F59-48E6-8165-19F8DA224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2723"/>
                <a:ext cx="3" cy="18"/>
              </a:xfrm>
              <a:custGeom>
                <a:avLst/>
                <a:gdLst>
                  <a:gd name="T0" fmla="*/ 27 w 1"/>
                  <a:gd name="T1" fmla="*/ 118 h 7"/>
                  <a:gd name="T2" fmla="*/ 0 w 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7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3899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4" name="Freeform 248">
                <a:extLst>
                  <a:ext uri="{FF2B5EF4-FFF2-40B4-BE49-F238E27FC236}">
                    <a16:creationId xmlns:a16="http://schemas.microsoft.com/office/drawing/2014/main" id="{1ADD0DDD-D236-4904-AC32-71582584E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987"/>
                <a:ext cx="25" cy="37"/>
              </a:xfrm>
              <a:custGeom>
                <a:avLst/>
                <a:gdLst>
                  <a:gd name="T0" fmla="*/ 145 w 10"/>
                  <a:gd name="T1" fmla="*/ 132 h 14"/>
                  <a:gd name="T2" fmla="*/ 113 w 10"/>
                  <a:gd name="T3" fmla="*/ 0 h 14"/>
                  <a:gd name="T4" fmla="*/ 63 w 10"/>
                  <a:gd name="T5" fmla="*/ 167 h 14"/>
                  <a:gd name="T6" fmla="*/ 0 w 10"/>
                  <a:gd name="T7" fmla="*/ 56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9" y="7"/>
                    </a:moveTo>
                    <a:cubicBezTo>
                      <a:pt x="10" y="4"/>
                      <a:pt x="9" y="1"/>
                      <a:pt x="7" y="0"/>
                    </a:cubicBezTo>
                    <a:cubicBezTo>
                      <a:pt x="3" y="2"/>
                      <a:pt x="6" y="6"/>
                      <a:pt x="4" y="9"/>
                    </a:cubicBezTo>
                    <a:cubicBezTo>
                      <a:pt x="2" y="14"/>
                      <a:pt x="0" y="5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D3899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5" name="Freeform 249">
                <a:extLst>
                  <a:ext uri="{FF2B5EF4-FFF2-40B4-BE49-F238E27FC236}">
                    <a16:creationId xmlns:a16="http://schemas.microsoft.com/office/drawing/2014/main" id="{967A153D-E0B0-47AD-BA32-1CEE4F79D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867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6" name="Freeform 250">
                <a:extLst>
                  <a:ext uri="{FF2B5EF4-FFF2-40B4-BE49-F238E27FC236}">
                    <a16:creationId xmlns:a16="http://schemas.microsoft.com/office/drawing/2014/main" id="{95178CC6-62CE-4538-84D5-A6C562AB4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699"/>
                <a:ext cx="5" cy="10"/>
              </a:xfrm>
              <a:custGeom>
                <a:avLst/>
                <a:gdLst>
                  <a:gd name="T0" fmla="*/ 0 w 2"/>
                  <a:gd name="T1" fmla="*/ 0 h 4"/>
                  <a:gd name="T2" fmla="*/ 33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7" name="Freeform 251">
                <a:extLst>
                  <a:ext uri="{FF2B5EF4-FFF2-40B4-BE49-F238E27FC236}">
                    <a16:creationId xmlns:a16="http://schemas.microsoft.com/office/drawing/2014/main" id="{3C2A52BD-4E26-42DD-AB34-46C212314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349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8" name="Freeform 252">
                <a:extLst>
                  <a:ext uri="{FF2B5EF4-FFF2-40B4-BE49-F238E27FC236}">
                    <a16:creationId xmlns:a16="http://schemas.microsoft.com/office/drawing/2014/main" id="{EB71BF4B-5A9C-463F-A8A8-F56129C1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6" y="2125"/>
                <a:ext cx="25" cy="19"/>
              </a:xfrm>
              <a:custGeom>
                <a:avLst/>
                <a:gdLst>
                  <a:gd name="T0" fmla="*/ 0 w 10"/>
                  <a:gd name="T1" fmla="*/ 60 h 7"/>
                  <a:gd name="T2" fmla="*/ 95 w 10"/>
                  <a:gd name="T3" fmla="*/ 22 h 7"/>
                  <a:gd name="T4" fmla="*/ 20 w 10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3"/>
                    </a:moveTo>
                    <a:cubicBezTo>
                      <a:pt x="2" y="1"/>
                      <a:pt x="4" y="0"/>
                      <a:pt x="6" y="1"/>
                    </a:cubicBezTo>
                    <a:cubicBezTo>
                      <a:pt x="10" y="4"/>
                      <a:pt x="3" y="7"/>
                      <a:pt x="1" y="7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39" name="Freeform 253">
                <a:extLst>
                  <a:ext uri="{FF2B5EF4-FFF2-40B4-BE49-F238E27FC236}">
                    <a16:creationId xmlns:a16="http://schemas.microsoft.com/office/drawing/2014/main" id="{8D5FEF16-608F-42DC-9DDC-25A56A3C7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048"/>
                <a:ext cx="10" cy="16"/>
              </a:xfrm>
              <a:custGeom>
                <a:avLst/>
                <a:gdLst>
                  <a:gd name="T0" fmla="*/ 63 w 4"/>
                  <a:gd name="T1" fmla="*/ 115 h 6"/>
                  <a:gd name="T2" fmla="*/ 0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3" y="5"/>
                      <a:pt x="1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0" name="Freeform 254">
                <a:extLst>
                  <a:ext uri="{FF2B5EF4-FFF2-40B4-BE49-F238E27FC236}">
                    <a16:creationId xmlns:a16="http://schemas.microsoft.com/office/drawing/2014/main" id="{1E49916F-C751-4216-BF41-7CF40FD60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019"/>
                <a:ext cx="7" cy="5"/>
              </a:xfrm>
              <a:custGeom>
                <a:avLst/>
                <a:gdLst>
                  <a:gd name="T0" fmla="*/ 37 w 3"/>
                  <a:gd name="T1" fmla="*/ 0 h 2"/>
                  <a:gd name="T2" fmla="*/ 0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1" name="Freeform 255">
                <a:extLst>
                  <a:ext uri="{FF2B5EF4-FFF2-40B4-BE49-F238E27FC236}">
                    <a16:creationId xmlns:a16="http://schemas.microsoft.com/office/drawing/2014/main" id="{C82DBA15-8DAC-499B-97F3-363D75456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019"/>
                <a:ext cx="25" cy="32"/>
              </a:xfrm>
              <a:custGeom>
                <a:avLst/>
                <a:gdLst>
                  <a:gd name="T0" fmla="*/ 113 w 10"/>
                  <a:gd name="T1" fmla="*/ 21 h 12"/>
                  <a:gd name="T2" fmla="*/ 50 w 10"/>
                  <a:gd name="T3" fmla="*/ 0 h 12"/>
                  <a:gd name="T4" fmla="*/ 50 w 10"/>
                  <a:gd name="T5" fmla="*/ 93 h 12"/>
                  <a:gd name="T6" fmla="*/ 158 w 10"/>
                  <a:gd name="T7" fmla="*/ 136 h 12"/>
                  <a:gd name="T8" fmla="*/ 20 w 10"/>
                  <a:gd name="T9" fmla="*/ 227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2">
                    <a:moveTo>
                      <a:pt x="7" y="1"/>
                    </a:moveTo>
                    <a:cubicBezTo>
                      <a:pt x="6" y="0"/>
                      <a:pt x="5" y="0"/>
                      <a:pt x="3" y="0"/>
                    </a:cubicBezTo>
                    <a:cubicBezTo>
                      <a:pt x="1" y="1"/>
                      <a:pt x="0" y="4"/>
                      <a:pt x="3" y="5"/>
                    </a:cubicBezTo>
                    <a:cubicBezTo>
                      <a:pt x="4" y="6"/>
                      <a:pt x="10" y="3"/>
                      <a:pt x="10" y="7"/>
                    </a:cubicBezTo>
                    <a:cubicBezTo>
                      <a:pt x="9" y="10"/>
                      <a:pt x="3" y="12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2" name="Freeform 256">
                <a:extLst>
                  <a:ext uri="{FF2B5EF4-FFF2-40B4-BE49-F238E27FC236}">
                    <a16:creationId xmlns:a16="http://schemas.microsoft.com/office/drawing/2014/main" id="{80A7751B-91D4-464F-A10D-29A8BA33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115"/>
                <a:ext cx="12" cy="10"/>
              </a:xfrm>
              <a:custGeom>
                <a:avLst/>
                <a:gdLst>
                  <a:gd name="T0" fmla="*/ 0 w 5"/>
                  <a:gd name="T1" fmla="*/ 0 h 4"/>
                  <a:gd name="T2" fmla="*/ 70 w 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3" name="Freeform 257">
                <a:extLst>
                  <a:ext uri="{FF2B5EF4-FFF2-40B4-BE49-F238E27FC236}">
                    <a16:creationId xmlns:a16="http://schemas.microsoft.com/office/drawing/2014/main" id="{34D06391-D8AD-4D9E-B860-9994B22AA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312"/>
                <a:ext cx="15" cy="27"/>
              </a:xfrm>
              <a:custGeom>
                <a:avLst/>
                <a:gdLst>
                  <a:gd name="T0" fmla="*/ 0 w 6"/>
                  <a:gd name="T1" fmla="*/ 159 h 10"/>
                  <a:gd name="T2" fmla="*/ 95 w 6"/>
                  <a:gd name="T3" fmla="*/ 103 h 10"/>
                  <a:gd name="T4" fmla="*/ 33 w 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0" y="8"/>
                    </a:moveTo>
                    <a:cubicBezTo>
                      <a:pt x="3" y="9"/>
                      <a:pt x="6" y="10"/>
                      <a:pt x="6" y="5"/>
                    </a:cubicBezTo>
                    <a:cubicBezTo>
                      <a:pt x="6" y="2"/>
                      <a:pt x="4" y="2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4" name="Freeform 258">
                <a:extLst>
                  <a:ext uri="{FF2B5EF4-FFF2-40B4-BE49-F238E27FC236}">
                    <a16:creationId xmlns:a16="http://schemas.microsoft.com/office/drawing/2014/main" id="{A974BDF6-FDAA-4B32-A46F-A5B78AA4D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765"/>
                <a:ext cx="313" cy="222"/>
              </a:xfrm>
              <a:custGeom>
                <a:avLst/>
                <a:gdLst>
                  <a:gd name="T0" fmla="*/ 95 w 125"/>
                  <a:gd name="T1" fmla="*/ 1589 h 83"/>
                  <a:gd name="T2" fmla="*/ 488 w 125"/>
                  <a:gd name="T3" fmla="*/ 193 h 83"/>
                  <a:gd name="T4" fmla="*/ 1881 w 125"/>
                  <a:gd name="T5" fmla="*/ 859 h 83"/>
                  <a:gd name="T6" fmla="*/ 1943 w 125"/>
                  <a:gd name="T7" fmla="*/ 880 h 83"/>
                  <a:gd name="T8" fmla="*/ 1943 w 125"/>
                  <a:gd name="T9" fmla="*/ 786 h 83"/>
                  <a:gd name="T10" fmla="*/ 438 w 125"/>
                  <a:gd name="T11" fmla="*/ 94 h 83"/>
                  <a:gd name="T12" fmla="*/ 0 w 125"/>
                  <a:gd name="T13" fmla="*/ 1551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83">
                    <a:moveTo>
                      <a:pt x="6" y="83"/>
                    </a:moveTo>
                    <a:cubicBezTo>
                      <a:pt x="10" y="50"/>
                      <a:pt x="27" y="13"/>
                      <a:pt x="31" y="10"/>
                    </a:cubicBezTo>
                    <a:cubicBezTo>
                      <a:pt x="38" y="8"/>
                      <a:pt x="110" y="31"/>
                      <a:pt x="120" y="45"/>
                    </a:cubicBezTo>
                    <a:cubicBezTo>
                      <a:pt x="121" y="46"/>
                      <a:pt x="122" y="47"/>
                      <a:pt x="124" y="46"/>
                    </a:cubicBezTo>
                    <a:cubicBezTo>
                      <a:pt x="125" y="45"/>
                      <a:pt x="125" y="43"/>
                      <a:pt x="124" y="41"/>
                    </a:cubicBezTo>
                    <a:cubicBezTo>
                      <a:pt x="114" y="27"/>
                      <a:pt x="36" y="0"/>
                      <a:pt x="28" y="5"/>
                    </a:cubicBezTo>
                    <a:cubicBezTo>
                      <a:pt x="20" y="10"/>
                      <a:pt x="4" y="50"/>
                      <a:pt x="0" y="81"/>
                    </a:cubicBezTo>
                  </a:path>
                </a:pathLst>
              </a:custGeom>
              <a:solidFill>
                <a:srgbClr val="F2C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5" name="Freeform 259">
                <a:extLst>
                  <a:ext uri="{FF2B5EF4-FFF2-40B4-BE49-F238E27FC236}">
                    <a16:creationId xmlns:a16="http://schemas.microsoft.com/office/drawing/2014/main" id="{993A0B61-3860-4D80-A850-AE72C28FA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923"/>
                <a:ext cx="165" cy="120"/>
              </a:xfrm>
              <a:custGeom>
                <a:avLst/>
                <a:gdLst>
                  <a:gd name="T0" fmla="*/ 95 w 66"/>
                  <a:gd name="T1" fmla="*/ 853 h 45"/>
                  <a:gd name="T2" fmla="*/ 345 w 66"/>
                  <a:gd name="T3" fmla="*/ 149 h 45"/>
                  <a:gd name="T4" fmla="*/ 958 w 66"/>
                  <a:gd name="T5" fmla="*/ 435 h 45"/>
                  <a:gd name="T6" fmla="*/ 1020 w 66"/>
                  <a:gd name="T7" fmla="*/ 397 h 45"/>
                  <a:gd name="T8" fmla="*/ 988 w 66"/>
                  <a:gd name="T9" fmla="*/ 320 h 45"/>
                  <a:gd name="T10" fmla="*/ 313 w 66"/>
                  <a:gd name="T11" fmla="*/ 35 h 45"/>
                  <a:gd name="T12" fmla="*/ 0 w 66"/>
                  <a:gd name="T13" fmla="*/ 79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5">
                    <a:moveTo>
                      <a:pt x="6" y="45"/>
                    </a:moveTo>
                    <a:cubicBezTo>
                      <a:pt x="11" y="27"/>
                      <a:pt x="19" y="9"/>
                      <a:pt x="22" y="8"/>
                    </a:cubicBezTo>
                    <a:cubicBezTo>
                      <a:pt x="26" y="7"/>
                      <a:pt x="45" y="15"/>
                      <a:pt x="61" y="23"/>
                    </a:cubicBezTo>
                    <a:cubicBezTo>
                      <a:pt x="62" y="23"/>
                      <a:pt x="64" y="23"/>
                      <a:pt x="65" y="21"/>
                    </a:cubicBezTo>
                    <a:cubicBezTo>
                      <a:pt x="66" y="20"/>
                      <a:pt x="65" y="18"/>
                      <a:pt x="63" y="17"/>
                    </a:cubicBezTo>
                    <a:cubicBezTo>
                      <a:pt x="50" y="10"/>
                      <a:pt x="26" y="0"/>
                      <a:pt x="20" y="2"/>
                    </a:cubicBezTo>
                    <a:cubicBezTo>
                      <a:pt x="14" y="5"/>
                      <a:pt x="6" y="25"/>
                      <a:pt x="0" y="42"/>
                    </a:cubicBezTo>
                  </a:path>
                </a:pathLst>
              </a:custGeom>
              <a:solidFill>
                <a:srgbClr val="F2C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6" name="Freeform 260">
                <a:extLst>
                  <a:ext uri="{FF2B5EF4-FFF2-40B4-BE49-F238E27FC236}">
                    <a16:creationId xmlns:a16="http://schemas.microsoft.com/office/drawing/2014/main" id="{5CE848BD-55C9-41D3-9D96-C2D9E4800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8" y="1765"/>
                <a:ext cx="313" cy="222"/>
              </a:xfrm>
              <a:custGeom>
                <a:avLst/>
                <a:gdLst>
                  <a:gd name="T0" fmla="*/ 95 w 125"/>
                  <a:gd name="T1" fmla="*/ 1589 h 83"/>
                  <a:gd name="T2" fmla="*/ 488 w 125"/>
                  <a:gd name="T3" fmla="*/ 193 h 83"/>
                  <a:gd name="T4" fmla="*/ 1881 w 125"/>
                  <a:gd name="T5" fmla="*/ 859 h 83"/>
                  <a:gd name="T6" fmla="*/ 1943 w 125"/>
                  <a:gd name="T7" fmla="*/ 880 h 83"/>
                  <a:gd name="T8" fmla="*/ 1943 w 125"/>
                  <a:gd name="T9" fmla="*/ 786 h 83"/>
                  <a:gd name="T10" fmla="*/ 438 w 125"/>
                  <a:gd name="T11" fmla="*/ 94 h 83"/>
                  <a:gd name="T12" fmla="*/ 0 w 125"/>
                  <a:gd name="T13" fmla="*/ 1551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5" h="83">
                    <a:moveTo>
                      <a:pt x="6" y="83"/>
                    </a:moveTo>
                    <a:cubicBezTo>
                      <a:pt x="10" y="50"/>
                      <a:pt x="27" y="13"/>
                      <a:pt x="31" y="10"/>
                    </a:cubicBezTo>
                    <a:cubicBezTo>
                      <a:pt x="38" y="8"/>
                      <a:pt x="110" y="31"/>
                      <a:pt x="120" y="45"/>
                    </a:cubicBezTo>
                    <a:cubicBezTo>
                      <a:pt x="121" y="46"/>
                      <a:pt x="122" y="47"/>
                      <a:pt x="124" y="46"/>
                    </a:cubicBezTo>
                    <a:cubicBezTo>
                      <a:pt x="125" y="45"/>
                      <a:pt x="125" y="43"/>
                      <a:pt x="124" y="41"/>
                    </a:cubicBezTo>
                    <a:cubicBezTo>
                      <a:pt x="114" y="27"/>
                      <a:pt x="36" y="0"/>
                      <a:pt x="28" y="5"/>
                    </a:cubicBezTo>
                    <a:cubicBezTo>
                      <a:pt x="20" y="10"/>
                      <a:pt x="4" y="50"/>
                      <a:pt x="0" y="8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7" name="Freeform 261">
                <a:extLst>
                  <a:ext uri="{FF2B5EF4-FFF2-40B4-BE49-F238E27FC236}">
                    <a16:creationId xmlns:a16="http://schemas.microsoft.com/office/drawing/2014/main" id="{4B0159B9-A1C1-4F92-BF2F-9A19A31CD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923"/>
                <a:ext cx="165" cy="120"/>
              </a:xfrm>
              <a:custGeom>
                <a:avLst/>
                <a:gdLst>
                  <a:gd name="T0" fmla="*/ 95 w 66"/>
                  <a:gd name="T1" fmla="*/ 853 h 45"/>
                  <a:gd name="T2" fmla="*/ 345 w 66"/>
                  <a:gd name="T3" fmla="*/ 149 h 45"/>
                  <a:gd name="T4" fmla="*/ 958 w 66"/>
                  <a:gd name="T5" fmla="*/ 435 h 45"/>
                  <a:gd name="T6" fmla="*/ 1020 w 66"/>
                  <a:gd name="T7" fmla="*/ 397 h 45"/>
                  <a:gd name="T8" fmla="*/ 988 w 66"/>
                  <a:gd name="T9" fmla="*/ 320 h 45"/>
                  <a:gd name="T10" fmla="*/ 313 w 66"/>
                  <a:gd name="T11" fmla="*/ 35 h 45"/>
                  <a:gd name="T12" fmla="*/ 0 w 66"/>
                  <a:gd name="T13" fmla="*/ 797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6" h="45">
                    <a:moveTo>
                      <a:pt x="6" y="45"/>
                    </a:moveTo>
                    <a:cubicBezTo>
                      <a:pt x="11" y="27"/>
                      <a:pt x="19" y="9"/>
                      <a:pt x="22" y="8"/>
                    </a:cubicBezTo>
                    <a:cubicBezTo>
                      <a:pt x="26" y="7"/>
                      <a:pt x="45" y="15"/>
                      <a:pt x="61" y="23"/>
                    </a:cubicBezTo>
                    <a:cubicBezTo>
                      <a:pt x="62" y="23"/>
                      <a:pt x="64" y="23"/>
                      <a:pt x="65" y="21"/>
                    </a:cubicBezTo>
                    <a:cubicBezTo>
                      <a:pt x="66" y="20"/>
                      <a:pt x="65" y="18"/>
                      <a:pt x="63" y="17"/>
                    </a:cubicBezTo>
                    <a:cubicBezTo>
                      <a:pt x="50" y="10"/>
                      <a:pt x="26" y="0"/>
                      <a:pt x="20" y="2"/>
                    </a:cubicBezTo>
                    <a:cubicBezTo>
                      <a:pt x="14" y="5"/>
                      <a:pt x="6" y="25"/>
                      <a:pt x="0" y="4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8" name="Freeform 262">
                <a:extLst>
                  <a:ext uri="{FF2B5EF4-FFF2-40B4-BE49-F238E27FC236}">
                    <a16:creationId xmlns:a16="http://schemas.microsoft.com/office/drawing/2014/main" id="{BC50CE34-30ED-4D68-84B3-90FCAECAA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0" y="1616"/>
                <a:ext cx="1626" cy="1576"/>
              </a:xfrm>
              <a:custGeom>
                <a:avLst/>
                <a:gdLst>
                  <a:gd name="T0" fmla="*/ 9406 w 650"/>
                  <a:gd name="T1" fmla="*/ 3469 h 591"/>
                  <a:gd name="T2" fmla="*/ 9844 w 650"/>
                  <a:gd name="T3" fmla="*/ 1160 h 591"/>
                  <a:gd name="T4" fmla="*/ 7840 w 650"/>
                  <a:gd name="T5" fmla="*/ 248 h 591"/>
                  <a:gd name="T6" fmla="*/ 7309 w 650"/>
                  <a:gd name="T7" fmla="*/ 2312 h 591"/>
                  <a:gd name="T8" fmla="*/ 4663 w 650"/>
                  <a:gd name="T9" fmla="*/ 3243 h 591"/>
                  <a:gd name="T10" fmla="*/ 4463 w 650"/>
                  <a:gd name="T11" fmla="*/ 4288 h 591"/>
                  <a:gd name="T12" fmla="*/ 4318 w 650"/>
                  <a:gd name="T13" fmla="*/ 4928 h 591"/>
                  <a:gd name="T14" fmla="*/ 2597 w 650"/>
                  <a:gd name="T15" fmla="*/ 7189 h 591"/>
                  <a:gd name="T16" fmla="*/ 1739 w 650"/>
                  <a:gd name="T17" fmla="*/ 6963 h 591"/>
                  <a:gd name="T18" fmla="*/ 1396 w 650"/>
                  <a:gd name="T19" fmla="*/ 6792 h 591"/>
                  <a:gd name="T20" fmla="*/ 896 w 650"/>
                  <a:gd name="T21" fmla="*/ 6792 h 591"/>
                  <a:gd name="T22" fmla="*/ 238 w 650"/>
                  <a:gd name="T23" fmla="*/ 7317 h 591"/>
                  <a:gd name="T24" fmla="*/ 95 w 650"/>
                  <a:gd name="T25" fmla="*/ 8477 h 591"/>
                  <a:gd name="T26" fmla="*/ 95 w 650"/>
                  <a:gd name="T27" fmla="*/ 8477 h 591"/>
                  <a:gd name="T28" fmla="*/ 738 w 650"/>
                  <a:gd name="T29" fmla="*/ 9821 h 591"/>
                  <a:gd name="T30" fmla="*/ 1801 w 650"/>
                  <a:gd name="T31" fmla="*/ 10125 h 591"/>
                  <a:gd name="T32" fmla="*/ 2159 w 650"/>
                  <a:gd name="T33" fmla="*/ 10104 h 591"/>
                  <a:gd name="T34" fmla="*/ 2472 w 650"/>
                  <a:gd name="T35" fmla="*/ 10125 h 591"/>
                  <a:gd name="T36" fmla="*/ 3097 w 650"/>
                  <a:gd name="T37" fmla="*/ 10411 h 591"/>
                  <a:gd name="T38" fmla="*/ 4913 w 650"/>
                  <a:gd name="T39" fmla="*/ 11037 h 591"/>
                  <a:gd name="T40" fmla="*/ 10049 w 650"/>
                  <a:gd name="T41" fmla="*/ 5235 h 591"/>
                  <a:gd name="T42" fmla="*/ 9406 w 650"/>
                  <a:gd name="T43" fmla="*/ 3469 h 5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50" h="591">
                    <a:moveTo>
                      <a:pt x="601" y="183"/>
                    </a:moveTo>
                    <a:cubicBezTo>
                      <a:pt x="613" y="157"/>
                      <a:pt x="634" y="81"/>
                      <a:pt x="629" y="61"/>
                    </a:cubicBezTo>
                    <a:cubicBezTo>
                      <a:pt x="624" y="40"/>
                      <a:pt x="515" y="0"/>
                      <a:pt x="501" y="13"/>
                    </a:cubicBezTo>
                    <a:cubicBezTo>
                      <a:pt x="488" y="27"/>
                      <a:pt x="470" y="95"/>
                      <a:pt x="467" y="122"/>
                    </a:cubicBezTo>
                    <a:cubicBezTo>
                      <a:pt x="391" y="106"/>
                      <a:pt x="311" y="115"/>
                      <a:pt x="298" y="171"/>
                    </a:cubicBezTo>
                    <a:cubicBezTo>
                      <a:pt x="298" y="171"/>
                      <a:pt x="285" y="226"/>
                      <a:pt x="285" y="226"/>
                    </a:cubicBezTo>
                    <a:cubicBezTo>
                      <a:pt x="276" y="260"/>
                      <a:pt x="276" y="260"/>
                      <a:pt x="276" y="260"/>
                    </a:cubicBezTo>
                    <a:cubicBezTo>
                      <a:pt x="258" y="336"/>
                      <a:pt x="221" y="376"/>
                      <a:pt x="166" y="379"/>
                    </a:cubicBezTo>
                    <a:cubicBezTo>
                      <a:pt x="136" y="380"/>
                      <a:pt x="124" y="375"/>
                      <a:pt x="111" y="367"/>
                    </a:cubicBezTo>
                    <a:cubicBezTo>
                      <a:pt x="105" y="363"/>
                      <a:pt x="99" y="360"/>
                      <a:pt x="89" y="358"/>
                    </a:cubicBezTo>
                    <a:cubicBezTo>
                      <a:pt x="74" y="355"/>
                      <a:pt x="65" y="357"/>
                      <a:pt x="57" y="358"/>
                    </a:cubicBezTo>
                    <a:cubicBezTo>
                      <a:pt x="40" y="361"/>
                      <a:pt x="25" y="371"/>
                      <a:pt x="15" y="386"/>
                    </a:cubicBezTo>
                    <a:cubicBezTo>
                      <a:pt x="3" y="404"/>
                      <a:pt x="0" y="426"/>
                      <a:pt x="6" y="447"/>
                    </a:cubicBezTo>
                    <a:cubicBezTo>
                      <a:pt x="6" y="447"/>
                      <a:pt x="6" y="447"/>
                      <a:pt x="6" y="447"/>
                    </a:cubicBezTo>
                    <a:cubicBezTo>
                      <a:pt x="13" y="472"/>
                      <a:pt x="33" y="506"/>
                      <a:pt x="47" y="518"/>
                    </a:cubicBezTo>
                    <a:cubicBezTo>
                      <a:pt x="73" y="539"/>
                      <a:pt x="94" y="537"/>
                      <a:pt x="115" y="534"/>
                    </a:cubicBezTo>
                    <a:cubicBezTo>
                      <a:pt x="122" y="534"/>
                      <a:pt x="130" y="533"/>
                      <a:pt x="138" y="533"/>
                    </a:cubicBezTo>
                    <a:cubicBezTo>
                      <a:pt x="138" y="533"/>
                      <a:pt x="158" y="534"/>
                      <a:pt x="158" y="534"/>
                    </a:cubicBezTo>
                    <a:cubicBezTo>
                      <a:pt x="175" y="535"/>
                      <a:pt x="185" y="541"/>
                      <a:pt x="198" y="549"/>
                    </a:cubicBezTo>
                    <a:cubicBezTo>
                      <a:pt x="217" y="561"/>
                      <a:pt x="243" y="576"/>
                      <a:pt x="314" y="582"/>
                    </a:cubicBezTo>
                    <a:cubicBezTo>
                      <a:pt x="416" y="591"/>
                      <a:pt x="581" y="459"/>
                      <a:pt x="642" y="276"/>
                    </a:cubicBezTo>
                    <a:cubicBezTo>
                      <a:pt x="650" y="242"/>
                      <a:pt x="632" y="209"/>
                      <a:pt x="601" y="18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49" name="Freeform 263">
                <a:extLst>
                  <a:ext uri="{FF2B5EF4-FFF2-40B4-BE49-F238E27FC236}">
                    <a16:creationId xmlns:a16="http://schemas.microsoft.com/office/drawing/2014/main" id="{259FEC9F-696A-4CE6-9AB6-23B4120A7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720"/>
                <a:ext cx="43" cy="243"/>
              </a:xfrm>
              <a:custGeom>
                <a:avLst/>
                <a:gdLst>
                  <a:gd name="T0" fmla="*/ 33 w 17"/>
                  <a:gd name="T1" fmla="*/ 0 h 91"/>
                  <a:gd name="T2" fmla="*/ 210 w 17"/>
                  <a:gd name="T3" fmla="*/ 457 h 91"/>
                  <a:gd name="T4" fmla="*/ 276 w 17"/>
                  <a:gd name="T5" fmla="*/ 833 h 91"/>
                  <a:gd name="T6" fmla="*/ 192 w 17"/>
                  <a:gd name="T7" fmla="*/ 1242 h 91"/>
                  <a:gd name="T8" fmla="*/ 0 w 17"/>
                  <a:gd name="T9" fmla="*/ 1733 h 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91">
                    <a:moveTo>
                      <a:pt x="2" y="0"/>
                    </a:moveTo>
                    <a:cubicBezTo>
                      <a:pt x="2" y="11"/>
                      <a:pt x="8" y="18"/>
                      <a:pt x="13" y="24"/>
                    </a:cubicBezTo>
                    <a:cubicBezTo>
                      <a:pt x="10" y="32"/>
                      <a:pt x="14" y="41"/>
                      <a:pt x="17" y="44"/>
                    </a:cubicBezTo>
                    <a:cubicBezTo>
                      <a:pt x="12" y="47"/>
                      <a:pt x="10" y="57"/>
                      <a:pt x="12" y="65"/>
                    </a:cubicBezTo>
                    <a:cubicBezTo>
                      <a:pt x="5" y="66"/>
                      <a:pt x="0" y="83"/>
                      <a:pt x="0" y="9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50" name="Freeform 264">
                <a:extLst>
                  <a:ext uri="{FF2B5EF4-FFF2-40B4-BE49-F238E27FC236}">
                    <a16:creationId xmlns:a16="http://schemas.microsoft.com/office/drawing/2014/main" id="{B411B332-C761-42E8-8A69-BEF146EB2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931"/>
                <a:ext cx="1573" cy="1226"/>
              </a:xfrm>
              <a:custGeom>
                <a:avLst/>
                <a:gdLst>
                  <a:gd name="T0" fmla="*/ 7097 w 629"/>
                  <a:gd name="T1" fmla="*/ 307 h 460"/>
                  <a:gd name="T2" fmla="*/ 4616 w 629"/>
                  <a:gd name="T3" fmla="*/ 1058 h 460"/>
                  <a:gd name="T4" fmla="*/ 4396 w 629"/>
                  <a:gd name="T5" fmla="*/ 2103 h 460"/>
                  <a:gd name="T6" fmla="*/ 4271 w 629"/>
                  <a:gd name="T7" fmla="*/ 2743 h 460"/>
                  <a:gd name="T8" fmla="*/ 2833 w 629"/>
                  <a:gd name="T9" fmla="*/ 5059 h 460"/>
                  <a:gd name="T10" fmla="*/ 2396 w 629"/>
                  <a:gd name="T11" fmla="*/ 5490 h 460"/>
                  <a:gd name="T12" fmla="*/ 2188 w 629"/>
                  <a:gd name="T13" fmla="*/ 5570 h 460"/>
                  <a:gd name="T14" fmla="*/ 2146 w 629"/>
                  <a:gd name="T15" fmla="*/ 5242 h 460"/>
                  <a:gd name="T16" fmla="*/ 2033 w 629"/>
                  <a:gd name="T17" fmla="*/ 5149 h 460"/>
                  <a:gd name="T18" fmla="*/ 1408 w 629"/>
                  <a:gd name="T19" fmla="*/ 4901 h 460"/>
                  <a:gd name="T20" fmla="*/ 1125 w 629"/>
                  <a:gd name="T21" fmla="*/ 4773 h 460"/>
                  <a:gd name="T22" fmla="*/ 688 w 629"/>
                  <a:gd name="T23" fmla="*/ 4773 h 460"/>
                  <a:gd name="T24" fmla="*/ 158 w 629"/>
                  <a:gd name="T25" fmla="*/ 5208 h 460"/>
                  <a:gd name="T26" fmla="*/ 0 w 629"/>
                  <a:gd name="T27" fmla="*/ 5853 h 460"/>
                  <a:gd name="T28" fmla="*/ 33 w 629"/>
                  <a:gd name="T29" fmla="*/ 6173 h 460"/>
                  <a:gd name="T30" fmla="*/ 613 w 629"/>
                  <a:gd name="T31" fmla="*/ 7380 h 460"/>
                  <a:gd name="T32" fmla="*/ 1550 w 629"/>
                  <a:gd name="T33" fmla="*/ 7649 h 460"/>
                  <a:gd name="T34" fmla="*/ 1926 w 629"/>
                  <a:gd name="T35" fmla="*/ 7628 h 460"/>
                  <a:gd name="T36" fmla="*/ 2021 w 629"/>
                  <a:gd name="T37" fmla="*/ 7628 h 460"/>
                  <a:gd name="T38" fmla="*/ 2113 w 629"/>
                  <a:gd name="T39" fmla="*/ 7572 h 460"/>
                  <a:gd name="T40" fmla="*/ 2221 w 629"/>
                  <a:gd name="T41" fmla="*/ 7175 h 460"/>
                  <a:gd name="T42" fmla="*/ 2346 w 629"/>
                  <a:gd name="T43" fmla="*/ 7311 h 460"/>
                  <a:gd name="T44" fmla="*/ 2626 w 629"/>
                  <a:gd name="T45" fmla="*/ 7764 h 460"/>
                  <a:gd name="T46" fmla="*/ 2958 w 629"/>
                  <a:gd name="T47" fmla="*/ 7969 h 460"/>
                  <a:gd name="T48" fmla="*/ 4691 w 629"/>
                  <a:gd name="T49" fmla="*/ 8561 h 460"/>
                  <a:gd name="T50" fmla="*/ 9631 w 629"/>
                  <a:gd name="T51" fmla="*/ 2934 h 460"/>
                  <a:gd name="T52" fmla="*/ 7097 w 629"/>
                  <a:gd name="T53" fmla="*/ 307 h 4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29" h="460">
                    <a:moveTo>
                      <a:pt x="454" y="16"/>
                    </a:moveTo>
                    <a:cubicBezTo>
                      <a:pt x="383" y="0"/>
                      <a:pt x="306" y="6"/>
                      <a:pt x="295" y="56"/>
                    </a:cubicBezTo>
                    <a:cubicBezTo>
                      <a:pt x="295" y="56"/>
                      <a:pt x="281" y="111"/>
                      <a:pt x="281" y="111"/>
                    </a:cubicBezTo>
                    <a:cubicBezTo>
                      <a:pt x="273" y="145"/>
                      <a:pt x="273" y="145"/>
                      <a:pt x="273" y="145"/>
                    </a:cubicBezTo>
                    <a:cubicBezTo>
                      <a:pt x="257" y="212"/>
                      <a:pt x="226" y="253"/>
                      <a:pt x="181" y="267"/>
                    </a:cubicBezTo>
                    <a:cubicBezTo>
                      <a:pt x="165" y="271"/>
                      <a:pt x="157" y="277"/>
                      <a:pt x="153" y="290"/>
                    </a:cubicBezTo>
                    <a:cubicBezTo>
                      <a:pt x="147" y="302"/>
                      <a:pt x="140" y="306"/>
                      <a:pt x="140" y="294"/>
                    </a:cubicBezTo>
                    <a:cubicBezTo>
                      <a:pt x="140" y="289"/>
                      <a:pt x="139" y="283"/>
                      <a:pt x="137" y="277"/>
                    </a:cubicBezTo>
                    <a:cubicBezTo>
                      <a:pt x="136" y="276"/>
                      <a:pt x="134" y="273"/>
                      <a:pt x="130" y="272"/>
                    </a:cubicBezTo>
                    <a:cubicBezTo>
                      <a:pt x="111" y="271"/>
                      <a:pt x="100" y="266"/>
                      <a:pt x="90" y="259"/>
                    </a:cubicBezTo>
                    <a:cubicBezTo>
                      <a:pt x="84" y="256"/>
                      <a:pt x="80" y="253"/>
                      <a:pt x="72" y="252"/>
                    </a:cubicBezTo>
                    <a:cubicBezTo>
                      <a:pt x="59" y="250"/>
                      <a:pt x="52" y="251"/>
                      <a:pt x="44" y="252"/>
                    </a:cubicBezTo>
                    <a:cubicBezTo>
                      <a:pt x="30" y="254"/>
                      <a:pt x="18" y="262"/>
                      <a:pt x="10" y="275"/>
                    </a:cubicBezTo>
                    <a:cubicBezTo>
                      <a:pt x="3" y="284"/>
                      <a:pt x="0" y="296"/>
                      <a:pt x="0" y="309"/>
                    </a:cubicBezTo>
                    <a:cubicBezTo>
                      <a:pt x="0" y="314"/>
                      <a:pt x="1" y="320"/>
                      <a:pt x="2" y="326"/>
                    </a:cubicBezTo>
                    <a:cubicBezTo>
                      <a:pt x="9" y="350"/>
                      <a:pt x="29" y="382"/>
                      <a:pt x="39" y="390"/>
                    </a:cubicBezTo>
                    <a:cubicBezTo>
                      <a:pt x="62" y="409"/>
                      <a:pt x="79" y="407"/>
                      <a:pt x="99" y="404"/>
                    </a:cubicBezTo>
                    <a:cubicBezTo>
                      <a:pt x="107" y="404"/>
                      <a:pt x="115" y="403"/>
                      <a:pt x="123" y="403"/>
                    </a:cubicBezTo>
                    <a:cubicBezTo>
                      <a:pt x="123" y="403"/>
                      <a:pt x="126" y="403"/>
                      <a:pt x="129" y="403"/>
                    </a:cubicBezTo>
                    <a:cubicBezTo>
                      <a:pt x="131" y="403"/>
                      <a:pt x="134" y="403"/>
                      <a:pt x="135" y="400"/>
                    </a:cubicBezTo>
                    <a:cubicBezTo>
                      <a:pt x="138" y="392"/>
                      <a:pt x="136" y="382"/>
                      <a:pt x="142" y="379"/>
                    </a:cubicBezTo>
                    <a:cubicBezTo>
                      <a:pt x="146" y="377"/>
                      <a:pt x="148" y="380"/>
                      <a:pt x="150" y="386"/>
                    </a:cubicBezTo>
                    <a:cubicBezTo>
                      <a:pt x="153" y="393"/>
                      <a:pt x="155" y="405"/>
                      <a:pt x="168" y="410"/>
                    </a:cubicBezTo>
                    <a:cubicBezTo>
                      <a:pt x="176" y="413"/>
                      <a:pt x="183" y="417"/>
                      <a:pt x="189" y="421"/>
                    </a:cubicBezTo>
                    <a:cubicBezTo>
                      <a:pt x="207" y="432"/>
                      <a:pt x="232" y="447"/>
                      <a:pt x="300" y="452"/>
                    </a:cubicBezTo>
                    <a:cubicBezTo>
                      <a:pt x="395" y="460"/>
                      <a:pt x="557" y="329"/>
                      <a:pt x="616" y="155"/>
                    </a:cubicBezTo>
                    <a:cubicBezTo>
                      <a:pt x="629" y="92"/>
                      <a:pt x="542" y="37"/>
                      <a:pt x="454" y="16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9184" name="Group 265">
              <a:extLst>
                <a:ext uri="{FF2B5EF4-FFF2-40B4-BE49-F238E27FC236}">
                  <a16:creationId xmlns:a16="http://schemas.microsoft.com/office/drawing/2014/main" id="{11276C5D-2173-498F-A086-4E327D5094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1" y="2500"/>
              <a:ext cx="230" cy="317"/>
              <a:chOff x="4307" y="3082"/>
              <a:chExt cx="230" cy="317"/>
            </a:xfrm>
          </p:grpSpPr>
          <p:sp>
            <p:nvSpPr>
              <p:cNvPr id="39185" name="Freeform 266">
                <a:extLst>
                  <a:ext uri="{FF2B5EF4-FFF2-40B4-BE49-F238E27FC236}">
                    <a16:creationId xmlns:a16="http://schemas.microsoft.com/office/drawing/2014/main" id="{6723067A-8CAF-4D75-82BB-329C73C3E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7" y="3082"/>
                <a:ext cx="230" cy="317"/>
              </a:xfrm>
              <a:custGeom>
                <a:avLst/>
                <a:gdLst>
                  <a:gd name="T0" fmla="*/ 595 w 92"/>
                  <a:gd name="T1" fmla="*/ 285 h 119"/>
                  <a:gd name="T2" fmla="*/ 363 w 92"/>
                  <a:gd name="T3" fmla="*/ 943 h 119"/>
                  <a:gd name="T4" fmla="*/ 113 w 92"/>
                  <a:gd name="T5" fmla="*/ 1172 h 119"/>
                  <a:gd name="T6" fmla="*/ 95 w 92"/>
                  <a:gd name="T7" fmla="*/ 1681 h 119"/>
                  <a:gd name="T8" fmla="*/ 333 w 92"/>
                  <a:gd name="T9" fmla="*/ 2214 h 119"/>
                  <a:gd name="T10" fmla="*/ 895 w 92"/>
                  <a:gd name="T11" fmla="*/ 2158 h 119"/>
                  <a:gd name="T12" fmla="*/ 1250 w 92"/>
                  <a:gd name="T13" fmla="*/ 1795 h 119"/>
                  <a:gd name="T14" fmla="*/ 1333 w 92"/>
                  <a:gd name="T15" fmla="*/ 1100 h 119"/>
                  <a:gd name="T16" fmla="*/ 970 w 92"/>
                  <a:gd name="T17" fmla="*/ 432 h 119"/>
                  <a:gd name="T18" fmla="*/ 708 w 92"/>
                  <a:gd name="T19" fmla="*/ 0 h 119"/>
                  <a:gd name="T20" fmla="*/ 613 w 92"/>
                  <a:gd name="T21" fmla="*/ 306 h 1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2" h="119">
                    <a:moveTo>
                      <a:pt x="38" y="15"/>
                    </a:moveTo>
                    <a:cubicBezTo>
                      <a:pt x="38" y="33"/>
                      <a:pt x="38" y="38"/>
                      <a:pt x="23" y="50"/>
                    </a:cubicBezTo>
                    <a:cubicBezTo>
                      <a:pt x="19" y="54"/>
                      <a:pt x="11" y="56"/>
                      <a:pt x="7" y="62"/>
                    </a:cubicBezTo>
                    <a:cubicBezTo>
                      <a:pt x="0" y="74"/>
                      <a:pt x="4" y="81"/>
                      <a:pt x="6" y="89"/>
                    </a:cubicBezTo>
                    <a:cubicBezTo>
                      <a:pt x="10" y="102"/>
                      <a:pt x="4" y="118"/>
                      <a:pt x="21" y="117"/>
                    </a:cubicBezTo>
                    <a:cubicBezTo>
                      <a:pt x="43" y="116"/>
                      <a:pt x="42" y="119"/>
                      <a:pt x="57" y="114"/>
                    </a:cubicBezTo>
                    <a:cubicBezTo>
                      <a:pt x="64" y="112"/>
                      <a:pt x="70" y="101"/>
                      <a:pt x="80" y="95"/>
                    </a:cubicBezTo>
                    <a:cubicBezTo>
                      <a:pt x="87" y="91"/>
                      <a:pt x="92" y="78"/>
                      <a:pt x="85" y="58"/>
                    </a:cubicBezTo>
                    <a:cubicBezTo>
                      <a:pt x="78" y="37"/>
                      <a:pt x="67" y="32"/>
                      <a:pt x="62" y="23"/>
                    </a:cubicBezTo>
                    <a:cubicBezTo>
                      <a:pt x="56" y="15"/>
                      <a:pt x="51" y="0"/>
                      <a:pt x="45" y="0"/>
                    </a:cubicBezTo>
                    <a:cubicBezTo>
                      <a:pt x="39" y="0"/>
                      <a:pt x="38" y="9"/>
                      <a:pt x="39" y="16"/>
                    </a:cubicBezTo>
                  </a:path>
                </a:pathLst>
              </a:custGeom>
              <a:solidFill>
                <a:srgbClr val="D70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6" name="Freeform 267">
                <a:extLst>
                  <a:ext uri="{FF2B5EF4-FFF2-40B4-BE49-F238E27FC236}">
                    <a16:creationId xmlns:a16="http://schemas.microsoft.com/office/drawing/2014/main" id="{4D07C2F8-31FE-4E8C-A69C-46CA18EB1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3141"/>
                <a:ext cx="145" cy="208"/>
              </a:xfrm>
              <a:custGeom>
                <a:avLst/>
                <a:gdLst>
                  <a:gd name="T0" fmla="*/ 875 w 58"/>
                  <a:gd name="T1" fmla="*/ 832 h 78"/>
                  <a:gd name="T2" fmla="*/ 833 w 58"/>
                  <a:gd name="T3" fmla="*/ 717 h 78"/>
                  <a:gd name="T4" fmla="*/ 708 w 58"/>
                  <a:gd name="T5" fmla="*/ 648 h 78"/>
                  <a:gd name="T6" fmla="*/ 688 w 58"/>
                  <a:gd name="T7" fmla="*/ 533 h 78"/>
                  <a:gd name="T8" fmla="*/ 708 w 58"/>
                  <a:gd name="T9" fmla="*/ 435 h 78"/>
                  <a:gd name="T10" fmla="*/ 550 w 58"/>
                  <a:gd name="T11" fmla="*/ 35 h 78"/>
                  <a:gd name="T12" fmla="*/ 550 w 58"/>
                  <a:gd name="T13" fmla="*/ 248 h 78"/>
                  <a:gd name="T14" fmla="*/ 550 w 58"/>
                  <a:gd name="T15" fmla="*/ 264 h 78"/>
                  <a:gd name="T16" fmla="*/ 550 w 58"/>
                  <a:gd name="T17" fmla="*/ 264 h 78"/>
                  <a:gd name="T18" fmla="*/ 563 w 58"/>
                  <a:gd name="T19" fmla="*/ 456 h 78"/>
                  <a:gd name="T20" fmla="*/ 533 w 58"/>
                  <a:gd name="T21" fmla="*/ 648 h 78"/>
                  <a:gd name="T22" fmla="*/ 408 w 58"/>
                  <a:gd name="T23" fmla="*/ 683 h 78"/>
                  <a:gd name="T24" fmla="*/ 208 w 58"/>
                  <a:gd name="T25" fmla="*/ 909 h 78"/>
                  <a:gd name="T26" fmla="*/ 83 w 58"/>
                  <a:gd name="T27" fmla="*/ 875 h 78"/>
                  <a:gd name="T28" fmla="*/ 33 w 58"/>
                  <a:gd name="T29" fmla="*/ 947 h 78"/>
                  <a:gd name="T30" fmla="*/ 145 w 58"/>
                  <a:gd name="T31" fmla="*/ 1101 h 78"/>
                  <a:gd name="T32" fmla="*/ 125 w 58"/>
                  <a:gd name="T33" fmla="*/ 1288 h 78"/>
                  <a:gd name="T34" fmla="*/ 158 w 58"/>
                  <a:gd name="T35" fmla="*/ 1480 h 78"/>
                  <a:gd name="T36" fmla="*/ 220 w 58"/>
                  <a:gd name="T37" fmla="*/ 1331 h 78"/>
                  <a:gd name="T38" fmla="*/ 238 w 58"/>
                  <a:gd name="T39" fmla="*/ 1216 h 78"/>
                  <a:gd name="T40" fmla="*/ 345 w 58"/>
                  <a:gd name="T41" fmla="*/ 968 h 78"/>
                  <a:gd name="T42" fmla="*/ 438 w 58"/>
                  <a:gd name="T43" fmla="*/ 1003 h 78"/>
                  <a:gd name="T44" fmla="*/ 488 w 58"/>
                  <a:gd name="T45" fmla="*/ 1080 h 78"/>
                  <a:gd name="T46" fmla="*/ 550 w 58"/>
                  <a:gd name="T47" fmla="*/ 1059 h 78"/>
                  <a:gd name="T48" fmla="*/ 500 w 58"/>
                  <a:gd name="T49" fmla="*/ 989 h 78"/>
                  <a:gd name="T50" fmla="*/ 470 w 58"/>
                  <a:gd name="T51" fmla="*/ 909 h 78"/>
                  <a:gd name="T52" fmla="*/ 488 w 58"/>
                  <a:gd name="T53" fmla="*/ 832 h 78"/>
                  <a:gd name="T54" fmla="*/ 563 w 58"/>
                  <a:gd name="T55" fmla="*/ 717 h 78"/>
                  <a:gd name="T56" fmla="*/ 708 w 58"/>
                  <a:gd name="T57" fmla="*/ 931 h 78"/>
                  <a:gd name="T58" fmla="*/ 845 w 58"/>
                  <a:gd name="T59" fmla="*/ 989 h 78"/>
                  <a:gd name="T60" fmla="*/ 875 w 58"/>
                  <a:gd name="T61" fmla="*/ 832 h 7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58" h="78">
                    <a:moveTo>
                      <a:pt x="56" y="44"/>
                    </a:moveTo>
                    <a:cubicBezTo>
                      <a:pt x="55" y="42"/>
                      <a:pt x="56" y="40"/>
                      <a:pt x="53" y="38"/>
                    </a:cubicBezTo>
                    <a:cubicBezTo>
                      <a:pt x="51" y="37"/>
                      <a:pt x="46" y="34"/>
                      <a:pt x="45" y="34"/>
                    </a:cubicBezTo>
                    <a:cubicBezTo>
                      <a:pt x="44" y="31"/>
                      <a:pt x="43" y="31"/>
                      <a:pt x="44" y="28"/>
                    </a:cubicBezTo>
                    <a:cubicBezTo>
                      <a:pt x="44" y="27"/>
                      <a:pt x="44" y="24"/>
                      <a:pt x="45" y="23"/>
                    </a:cubicBezTo>
                    <a:cubicBezTo>
                      <a:pt x="47" y="13"/>
                      <a:pt x="39" y="0"/>
                      <a:pt x="35" y="2"/>
                    </a:cubicBezTo>
                    <a:cubicBezTo>
                      <a:pt x="31" y="3"/>
                      <a:pt x="34" y="10"/>
                      <a:pt x="35" y="13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6" y="17"/>
                      <a:pt x="35" y="20"/>
                      <a:pt x="36" y="24"/>
                    </a:cubicBezTo>
                    <a:cubicBezTo>
                      <a:pt x="36" y="27"/>
                      <a:pt x="36" y="31"/>
                      <a:pt x="34" y="34"/>
                    </a:cubicBezTo>
                    <a:cubicBezTo>
                      <a:pt x="33" y="35"/>
                      <a:pt x="31" y="34"/>
                      <a:pt x="26" y="36"/>
                    </a:cubicBezTo>
                    <a:cubicBezTo>
                      <a:pt x="20" y="39"/>
                      <a:pt x="17" y="47"/>
                      <a:pt x="13" y="48"/>
                    </a:cubicBezTo>
                    <a:cubicBezTo>
                      <a:pt x="9" y="49"/>
                      <a:pt x="6" y="47"/>
                      <a:pt x="5" y="46"/>
                    </a:cubicBezTo>
                    <a:cubicBezTo>
                      <a:pt x="2" y="46"/>
                      <a:pt x="0" y="47"/>
                      <a:pt x="2" y="50"/>
                    </a:cubicBezTo>
                    <a:cubicBezTo>
                      <a:pt x="8" y="55"/>
                      <a:pt x="8" y="55"/>
                      <a:pt x="9" y="58"/>
                    </a:cubicBezTo>
                    <a:cubicBezTo>
                      <a:pt x="10" y="61"/>
                      <a:pt x="9" y="65"/>
                      <a:pt x="8" y="68"/>
                    </a:cubicBezTo>
                    <a:cubicBezTo>
                      <a:pt x="8" y="71"/>
                      <a:pt x="7" y="78"/>
                      <a:pt x="10" y="78"/>
                    </a:cubicBezTo>
                    <a:cubicBezTo>
                      <a:pt x="14" y="78"/>
                      <a:pt x="14" y="72"/>
                      <a:pt x="14" y="70"/>
                    </a:cubicBezTo>
                    <a:cubicBezTo>
                      <a:pt x="14" y="69"/>
                      <a:pt x="15" y="65"/>
                      <a:pt x="15" y="64"/>
                    </a:cubicBezTo>
                    <a:cubicBezTo>
                      <a:pt x="16" y="57"/>
                      <a:pt x="18" y="53"/>
                      <a:pt x="22" y="51"/>
                    </a:cubicBezTo>
                    <a:cubicBezTo>
                      <a:pt x="25" y="51"/>
                      <a:pt x="27" y="52"/>
                      <a:pt x="28" y="53"/>
                    </a:cubicBezTo>
                    <a:cubicBezTo>
                      <a:pt x="29" y="54"/>
                      <a:pt x="30" y="57"/>
                      <a:pt x="31" y="57"/>
                    </a:cubicBezTo>
                    <a:cubicBezTo>
                      <a:pt x="33" y="58"/>
                      <a:pt x="35" y="57"/>
                      <a:pt x="35" y="56"/>
                    </a:cubicBezTo>
                    <a:cubicBezTo>
                      <a:pt x="35" y="54"/>
                      <a:pt x="33" y="53"/>
                      <a:pt x="32" y="52"/>
                    </a:cubicBezTo>
                    <a:cubicBezTo>
                      <a:pt x="31" y="51"/>
                      <a:pt x="31" y="49"/>
                      <a:pt x="30" y="48"/>
                    </a:cubicBezTo>
                    <a:cubicBezTo>
                      <a:pt x="29" y="45"/>
                      <a:pt x="30" y="45"/>
                      <a:pt x="31" y="44"/>
                    </a:cubicBezTo>
                    <a:cubicBezTo>
                      <a:pt x="32" y="42"/>
                      <a:pt x="34" y="40"/>
                      <a:pt x="36" y="38"/>
                    </a:cubicBezTo>
                    <a:cubicBezTo>
                      <a:pt x="41" y="35"/>
                      <a:pt x="45" y="46"/>
                      <a:pt x="45" y="49"/>
                    </a:cubicBezTo>
                    <a:cubicBezTo>
                      <a:pt x="45" y="53"/>
                      <a:pt x="51" y="54"/>
                      <a:pt x="54" y="52"/>
                    </a:cubicBezTo>
                    <a:cubicBezTo>
                      <a:pt x="58" y="50"/>
                      <a:pt x="57" y="48"/>
                      <a:pt x="56" y="44"/>
                    </a:cubicBezTo>
                    <a:close/>
                  </a:path>
                </a:pathLst>
              </a:custGeom>
              <a:solidFill>
                <a:srgbClr val="B80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7" name="Freeform 268">
                <a:extLst>
                  <a:ext uri="{FF2B5EF4-FFF2-40B4-BE49-F238E27FC236}">
                    <a16:creationId xmlns:a16="http://schemas.microsoft.com/office/drawing/2014/main" id="{890D4FE4-F5FF-401F-9D8E-C00AE0EE1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3173"/>
                <a:ext cx="20" cy="64"/>
              </a:xfrm>
              <a:custGeom>
                <a:avLst/>
                <a:gdLst>
                  <a:gd name="T0" fmla="*/ 20 w 8"/>
                  <a:gd name="T1" fmla="*/ 456 h 24"/>
                  <a:gd name="T2" fmla="*/ 83 w 8"/>
                  <a:gd name="T3" fmla="*/ 456 h 24"/>
                  <a:gd name="T4" fmla="*/ 113 w 8"/>
                  <a:gd name="T5" fmla="*/ 456 h 24"/>
                  <a:gd name="T6" fmla="*/ 95 w 8"/>
                  <a:gd name="T7" fmla="*/ 419 h 24"/>
                  <a:gd name="T8" fmla="*/ 95 w 8"/>
                  <a:gd name="T9" fmla="*/ 285 h 24"/>
                  <a:gd name="T10" fmla="*/ 83 w 8"/>
                  <a:gd name="T11" fmla="*/ 171 h 24"/>
                  <a:gd name="T12" fmla="*/ 63 w 8"/>
                  <a:gd name="T13" fmla="*/ 35 h 24"/>
                  <a:gd name="T14" fmla="*/ 50 w 8"/>
                  <a:gd name="T15" fmla="*/ 0 h 24"/>
                  <a:gd name="T16" fmla="*/ 33 w 8"/>
                  <a:gd name="T17" fmla="*/ 35 h 24"/>
                  <a:gd name="T18" fmla="*/ 63 w 8"/>
                  <a:gd name="T19" fmla="*/ 149 h 24"/>
                  <a:gd name="T20" fmla="*/ 95 w 8"/>
                  <a:gd name="T21" fmla="*/ 227 h 24"/>
                  <a:gd name="T22" fmla="*/ 83 w 8"/>
                  <a:gd name="T23" fmla="*/ 307 h 24"/>
                  <a:gd name="T24" fmla="*/ 83 w 8"/>
                  <a:gd name="T25" fmla="*/ 376 h 24"/>
                  <a:gd name="T26" fmla="*/ 50 w 8"/>
                  <a:gd name="T27" fmla="*/ 419 h 24"/>
                  <a:gd name="T28" fmla="*/ 0 w 8"/>
                  <a:gd name="T29" fmla="*/ 456 h 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" h="24">
                    <a:moveTo>
                      <a:pt x="1" y="24"/>
                    </a:moveTo>
                    <a:cubicBezTo>
                      <a:pt x="2" y="23"/>
                      <a:pt x="3" y="23"/>
                      <a:pt x="5" y="24"/>
                    </a:cubicBezTo>
                    <a:cubicBezTo>
                      <a:pt x="6" y="24"/>
                      <a:pt x="7" y="24"/>
                      <a:pt x="7" y="24"/>
                    </a:cubicBezTo>
                    <a:cubicBezTo>
                      <a:pt x="8" y="23"/>
                      <a:pt x="7" y="22"/>
                      <a:pt x="6" y="22"/>
                    </a:cubicBezTo>
                    <a:cubicBezTo>
                      <a:pt x="5" y="20"/>
                      <a:pt x="6" y="17"/>
                      <a:pt x="6" y="15"/>
                    </a:cubicBezTo>
                    <a:cubicBezTo>
                      <a:pt x="7" y="12"/>
                      <a:pt x="6" y="11"/>
                      <a:pt x="5" y="9"/>
                    </a:cubicBezTo>
                    <a:cubicBezTo>
                      <a:pt x="5" y="6"/>
                      <a:pt x="4" y="4"/>
                      <a:pt x="4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4"/>
                      <a:pt x="4" y="6"/>
                      <a:pt x="4" y="8"/>
                    </a:cubicBezTo>
                    <a:cubicBezTo>
                      <a:pt x="5" y="9"/>
                      <a:pt x="5" y="11"/>
                      <a:pt x="6" y="12"/>
                    </a:cubicBezTo>
                    <a:cubicBezTo>
                      <a:pt x="6" y="14"/>
                      <a:pt x="6" y="15"/>
                      <a:pt x="5" y="16"/>
                    </a:cubicBezTo>
                    <a:cubicBezTo>
                      <a:pt x="5" y="17"/>
                      <a:pt x="5" y="18"/>
                      <a:pt x="5" y="20"/>
                    </a:cubicBezTo>
                    <a:cubicBezTo>
                      <a:pt x="5" y="21"/>
                      <a:pt x="4" y="22"/>
                      <a:pt x="3" y="22"/>
                    </a:cubicBezTo>
                    <a:cubicBezTo>
                      <a:pt x="2" y="23"/>
                      <a:pt x="1" y="24"/>
                      <a:pt x="0" y="24"/>
                    </a:cubicBezTo>
                  </a:path>
                </a:pathLst>
              </a:custGeom>
              <a:solidFill>
                <a:srgbClr val="6B0D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8" name="Freeform 269">
                <a:extLst>
                  <a:ext uri="{FF2B5EF4-FFF2-40B4-BE49-F238E27FC236}">
                    <a16:creationId xmlns:a16="http://schemas.microsoft.com/office/drawing/2014/main" id="{442250B4-F3FF-4C08-B3CE-14B74E23F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3250"/>
                <a:ext cx="57" cy="67"/>
              </a:xfrm>
              <a:custGeom>
                <a:avLst/>
                <a:gdLst>
                  <a:gd name="T0" fmla="*/ 12 w 23"/>
                  <a:gd name="T1" fmla="*/ 193 h 25"/>
                  <a:gd name="T2" fmla="*/ 30 w 23"/>
                  <a:gd name="T3" fmla="*/ 252 h 25"/>
                  <a:gd name="T4" fmla="*/ 62 w 23"/>
                  <a:gd name="T5" fmla="*/ 330 h 25"/>
                  <a:gd name="T6" fmla="*/ 42 w 23"/>
                  <a:gd name="T7" fmla="*/ 482 h 25"/>
                  <a:gd name="T8" fmla="*/ 104 w 23"/>
                  <a:gd name="T9" fmla="*/ 273 h 25"/>
                  <a:gd name="T10" fmla="*/ 196 w 23"/>
                  <a:gd name="T11" fmla="*/ 137 h 25"/>
                  <a:gd name="T12" fmla="*/ 258 w 23"/>
                  <a:gd name="T13" fmla="*/ 137 h 25"/>
                  <a:gd name="T14" fmla="*/ 307 w 23"/>
                  <a:gd name="T15" fmla="*/ 137 h 25"/>
                  <a:gd name="T16" fmla="*/ 287 w 23"/>
                  <a:gd name="T17" fmla="*/ 94 h 25"/>
                  <a:gd name="T18" fmla="*/ 307 w 23"/>
                  <a:gd name="T19" fmla="*/ 56 h 25"/>
                  <a:gd name="T20" fmla="*/ 349 w 23"/>
                  <a:gd name="T21" fmla="*/ 0 h 25"/>
                  <a:gd name="T22" fmla="*/ 307 w 23"/>
                  <a:gd name="T23" fmla="*/ 35 h 25"/>
                  <a:gd name="T24" fmla="*/ 245 w 23"/>
                  <a:gd name="T25" fmla="*/ 56 h 25"/>
                  <a:gd name="T26" fmla="*/ 154 w 23"/>
                  <a:gd name="T27" fmla="*/ 137 h 25"/>
                  <a:gd name="T28" fmla="*/ 92 w 23"/>
                  <a:gd name="T29" fmla="*/ 209 h 25"/>
                  <a:gd name="T30" fmla="*/ 42 w 23"/>
                  <a:gd name="T31" fmla="*/ 209 h 25"/>
                  <a:gd name="T32" fmla="*/ 12 w 23"/>
                  <a:gd name="T33" fmla="*/ 193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" h="25">
                    <a:moveTo>
                      <a:pt x="1" y="10"/>
                    </a:moveTo>
                    <a:cubicBezTo>
                      <a:pt x="0" y="11"/>
                      <a:pt x="2" y="12"/>
                      <a:pt x="2" y="13"/>
                    </a:cubicBezTo>
                    <a:cubicBezTo>
                      <a:pt x="3" y="14"/>
                      <a:pt x="4" y="16"/>
                      <a:pt x="4" y="17"/>
                    </a:cubicBezTo>
                    <a:cubicBezTo>
                      <a:pt x="4" y="20"/>
                      <a:pt x="3" y="22"/>
                      <a:pt x="3" y="25"/>
                    </a:cubicBezTo>
                    <a:cubicBezTo>
                      <a:pt x="5" y="23"/>
                      <a:pt x="5" y="18"/>
                      <a:pt x="7" y="14"/>
                    </a:cubicBezTo>
                    <a:cubicBezTo>
                      <a:pt x="8" y="12"/>
                      <a:pt x="10" y="8"/>
                      <a:pt x="13" y="7"/>
                    </a:cubicBezTo>
                    <a:cubicBezTo>
                      <a:pt x="15" y="7"/>
                      <a:pt x="15" y="7"/>
                      <a:pt x="17" y="7"/>
                    </a:cubicBezTo>
                    <a:cubicBezTo>
                      <a:pt x="18" y="8"/>
                      <a:pt x="19" y="8"/>
                      <a:pt x="20" y="7"/>
                    </a:cubicBezTo>
                    <a:cubicBezTo>
                      <a:pt x="20" y="6"/>
                      <a:pt x="19" y="6"/>
                      <a:pt x="19" y="5"/>
                    </a:cubicBezTo>
                    <a:cubicBezTo>
                      <a:pt x="19" y="4"/>
                      <a:pt x="19" y="4"/>
                      <a:pt x="20" y="3"/>
                    </a:cubicBezTo>
                    <a:cubicBezTo>
                      <a:pt x="21" y="2"/>
                      <a:pt x="22" y="1"/>
                      <a:pt x="23" y="0"/>
                    </a:cubicBezTo>
                    <a:cubicBezTo>
                      <a:pt x="21" y="0"/>
                      <a:pt x="21" y="2"/>
                      <a:pt x="20" y="2"/>
                    </a:cubicBezTo>
                    <a:cubicBezTo>
                      <a:pt x="18" y="3"/>
                      <a:pt x="18" y="3"/>
                      <a:pt x="16" y="3"/>
                    </a:cubicBezTo>
                    <a:cubicBezTo>
                      <a:pt x="14" y="4"/>
                      <a:pt x="12" y="6"/>
                      <a:pt x="10" y="7"/>
                    </a:cubicBezTo>
                    <a:cubicBezTo>
                      <a:pt x="9" y="9"/>
                      <a:pt x="7" y="10"/>
                      <a:pt x="6" y="11"/>
                    </a:cubicBezTo>
                    <a:cubicBezTo>
                      <a:pt x="4" y="11"/>
                      <a:pt x="5" y="12"/>
                      <a:pt x="3" y="11"/>
                    </a:cubicBezTo>
                    <a:cubicBezTo>
                      <a:pt x="2" y="11"/>
                      <a:pt x="3" y="9"/>
                      <a:pt x="1" y="10"/>
                    </a:cubicBezTo>
                  </a:path>
                </a:pathLst>
              </a:custGeom>
              <a:solidFill>
                <a:srgbClr val="6B0D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89" name="Freeform 270">
                <a:extLst>
                  <a:ext uri="{FF2B5EF4-FFF2-40B4-BE49-F238E27FC236}">
                    <a16:creationId xmlns:a16="http://schemas.microsoft.com/office/drawing/2014/main" id="{B5C0AA1D-2C46-4F0C-B2EA-6090FC04E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3231"/>
                <a:ext cx="35" cy="43"/>
              </a:xfrm>
              <a:custGeom>
                <a:avLst/>
                <a:gdLst>
                  <a:gd name="T0" fmla="*/ 63 w 14"/>
                  <a:gd name="T1" fmla="*/ 0 h 16"/>
                  <a:gd name="T2" fmla="*/ 145 w 14"/>
                  <a:gd name="T3" fmla="*/ 81 h 16"/>
                  <a:gd name="T4" fmla="*/ 220 w 14"/>
                  <a:gd name="T5" fmla="*/ 137 h 16"/>
                  <a:gd name="T6" fmla="*/ 220 w 14"/>
                  <a:gd name="T7" fmla="*/ 253 h 16"/>
                  <a:gd name="T8" fmla="*/ 220 w 14"/>
                  <a:gd name="T9" fmla="*/ 290 h 16"/>
                  <a:gd name="T10" fmla="*/ 175 w 14"/>
                  <a:gd name="T11" fmla="*/ 290 h 16"/>
                  <a:gd name="T12" fmla="*/ 175 w 14"/>
                  <a:gd name="T13" fmla="*/ 175 h 16"/>
                  <a:gd name="T14" fmla="*/ 113 w 14"/>
                  <a:gd name="T15" fmla="*/ 116 h 16"/>
                  <a:gd name="T16" fmla="*/ 50 w 14"/>
                  <a:gd name="T17" fmla="*/ 81 h 16"/>
                  <a:gd name="T18" fmla="*/ 0 w 14"/>
                  <a:gd name="T19" fmla="*/ 22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" h="16">
                    <a:moveTo>
                      <a:pt x="4" y="0"/>
                    </a:moveTo>
                    <a:cubicBezTo>
                      <a:pt x="5" y="2"/>
                      <a:pt x="7" y="3"/>
                      <a:pt x="9" y="4"/>
                    </a:cubicBezTo>
                    <a:cubicBezTo>
                      <a:pt x="11" y="5"/>
                      <a:pt x="13" y="5"/>
                      <a:pt x="14" y="7"/>
                    </a:cubicBezTo>
                    <a:cubicBezTo>
                      <a:pt x="14" y="9"/>
                      <a:pt x="14" y="11"/>
                      <a:pt x="14" y="13"/>
                    </a:cubicBezTo>
                    <a:cubicBezTo>
                      <a:pt x="14" y="14"/>
                      <a:pt x="14" y="15"/>
                      <a:pt x="14" y="15"/>
                    </a:cubicBezTo>
                    <a:cubicBezTo>
                      <a:pt x="13" y="16"/>
                      <a:pt x="11" y="16"/>
                      <a:pt x="11" y="15"/>
                    </a:cubicBezTo>
                    <a:cubicBezTo>
                      <a:pt x="10" y="14"/>
                      <a:pt x="11" y="11"/>
                      <a:pt x="11" y="9"/>
                    </a:cubicBezTo>
                    <a:cubicBezTo>
                      <a:pt x="10" y="8"/>
                      <a:pt x="8" y="7"/>
                      <a:pt x="7" y="6"/>
                    </a:cubicBezTo>
                    <a:cubicBezTo>
                      <a:pt x="6" y="5"/>
                      <a:pt x="5" y="5"/>
                      <a:pt x="3" y="4"/>
                    </a:cubicBezTo>
                    <a:cubicBezTo>
                      <a:pt x="2" y="3"/>
                      <a:pt x="2" y="1"/>
                      <a:pt x="0" y="1"/>
                    </a:cubicBezTo>
                  </a:path>
                </a:pathLst>
              </a:custGeom>
              <a:solidFill>
                <a:srgbClr val="6B0D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90" name="Freeform 271">
                <a:extLst>
                  <a:ext uri="{FF2B5EF4-FFF2-40B4-BE49-F238E27FC236}">
                    <a16:creationId xmlns:a16="http://schemas.microsoft.com/office/drawing/2014/main" id="{2448C079-5A37-4277-B4CC-7F53A8CCA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2" y="3157"/>
                <a:ext cx="20" cy="42"/>
              </a:xfrm>
              <a:custGeom>
                <a:avLst/>
                <a:gdLst>
                  <a:gd name="T0" fmla="*/ 95 w 8"/>
                  <a:gd name="T1" fmla="*/ 289 h 16"/>
                  <a:gd name="T2" fmla="*/ 50 w 8"/>
                  <a:gd name="T3" fmla="*/ 21 h 16"/>
                  <a:gd name="T4" fmla="*/ 63 w 8"/>
                  <a:gd name="T5" fmla="*/ 20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6">
                    <a:moveTo>
                      <a:pt x="6" y="16"/>
                    </a:moveTo>
                    <a:cubicBezTo>
                      <a:pt x="5" y="15"/>
                      <a:pt x="8" y="0"/>
                      <a:pt x="3" y="1"/>
                    </a:cubicBezTo>
                    <a:cubicBezTo>
                      <a:pt x="0" y="2"/>
                      <a:pt x="2" y="10"/>
                      <a:pt x="4" y="11"/>
                    </a:cubicBezTo>
                  </a:path>
                </a:pathLst>
              </a:custGeom>
              <a:solidFill>
                <a:srgbClr val="6B0D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915" name="Group 272">
            <a:extLst>
              <a:ext uri="{FF2B5EF4-FFF2-40B4-BE49-F238E27FC236}">
                <a16:creationId xmlns:a16="http://schemas.microsoft.com/office/drawing/2014/main" id="{D265AAD1-F711-4ED1-B048-D8724AB4C64F}"/>
              </a:ext>
            </a:extLst>
          </p:cNvPr>
          <p:cNvGrpSpPr>
            <a:grpSpLocks/>
          </p:cNvGrpSpPr>
          <p:nvPr/>
        </p:nvGrpSpPr>
        <p:grpSpPr bwMode="auto">
          <a:xfrm>
            <a:off x="5878513" y="2020888"/>
            <a:ext cx="3284537" cy="3538537"/>
            <a:chOff x="1855" y="1040"/>
            <a:chExt cx="2069" cy="2229"/>
          </a:xfrm>
        </p:grpSpPr>
        <p:sp>
          <p:nvSpPr>
            <p:cNvPr id="38923" name="Freeform 273">
              <a:extLst>
                <a:ext uri="{FF2B5EF4-FFF2-40B4-BE49-F238E27FC236}">
                  <a16:creationId xmlns:a16="http://schemas.microsoft.com/office/drawing/2014/main" id="{7E50AB32-95B0-4024-9DCC-0DDB6FD2A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040"/>
              <a:ext cx="2069" cy="2229"/>
            </a:xfrm>
            <a:custGeom>
              <a:avLst/>
              <a:gdLst>
                <a:gd name="T0" fmla="*/ 470 w 827"/>
                <a:gd name="T1" fmla="*/ 12398 h 836"/>
                <a:gd name="T2" fmla="*/ 1096 w 827"/>
                <a:gd name="T3" fmla="*/ 12854 h 836"/>
                <a:gd name="T4" fmla="*/ 1846 w 827"/>
                <a:gd name="T5" fmla="*/ 14118 h 836"/>
                <a:gd name="T6" fmla="*/ 3680 w 827"/>
                <a:gd name="T7" fmla="*/ 14744 h 836"/>
                <a:gd name="T8" fmla="*/ 6122 w 827"/>
                <a:gd name="T9" fmla="*/ 15675 h 836"/>
                <a:gd name="T10" fmla="*/ 12274 w 827"/>
                <a:gd name="T11" fmla="*/ 8319 h 836"/>
                <a:gd name="T12" fmla="*/ 10177 w 827"/>
                <a:gd name="T13" fmla="*/ 320 h 836"/>
                <a:gd name="T14" fmla="*/ 7435 w 827"/>
                <a:gd name="T15" fmla="*/ 1365 h 836"/>
                <a:gd name="T16" fmla="*/ 6547 w 827"/>
                <a:gd name="T17" fmla="*/ 2845 h 836"/>
                <a:gd name="T18" fmla="*/ 6310 w 827"/>
                <a:gd name="T19" fmla="*/ 2824 h 836"/>
                <a:gd name="T20" fmla="*/ 6310 w 827"/>
                <a:gd name="T21" fmla="*/ 2845 h 836"/>
                <a:gd name="T22" fmla="*/ 6310 w 827"/>
                <a:gd name="T23" fmla="*/ 2824 h 836"/>
                <a:gd name="T24" fmla="*/ 5702 w 827"/>
                <a:gd name="T25" fmla="*/ 1365 h 836"/>
                <a:gd name="T26" fmla="*/ 5026 w 827"/>
                <a:gd name="T27" fmla="*/ 1877 h 836"/>
                <a:gd name="T28" fmla="*/ 4181 w 827"/>
                <a:gd name="T29" fmla="*/ 1800 h 836"/>
                <a:gd name="T30" fmla="*/ 4869 w 827"/>
                <a:gd name="T31" fmla="*/ 3981 h 836"/>
                <a:gd name="T32" fmla="*/ 4869 w 827"/>
                <a:gd name="T33" fmla="*/ 3981 h 836"/>
                <a:gd name="T34" fmla="*/ 4889 w 827"/>
                <a:gd name="T35" fmla="*/ 3981 h 836"/>
                <a:gd name="T36" fmla="*/ 5014 w 827"/>
                <a:gd name="T37" fmla="*/ 4151 h 836"/>
                <a:gd name="T38" fmla="*/ 5922 w 827"/>
                <a:gd name="T39" fmla="*/ 6106 h 836"/>
                <a:gd name="T40" fmla="*/ 5389 w 827"/>
                <a:gd name="T41" fmla="*/ 8985 h 836"/>
                <a:gd name="T42" fmla="*/ 3805 w 827"/>
                <a:gd name="T43" fmla="*/ 11089 h 836"/>
                <a:gd name="T44" fmla="*/ 2647 w 827"/>
                <a:gd name="T45" fmla="*/ 10692 h 836"/>
                <a:gd name="T46" fmla="*/ 1804 w 827"/>
                <a:gd name="T47" fmla="*/ 10705 h 836"/>
                <a:gd name="T48" fmla="*/ 751 w 827"/>
                <a:gd name="T49" fmla="*/ 10180 h 836"/>
                <a:gd name="T50" fmla="*/ 470 w 827"/>
                <a:gd name="T51" fmla="*/ 12398 h 8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27" h="836">
                  <a:moveTo>
                    <a:pt x="30" y="654"/>
                  </a:moveTo>
                  <a:cubicBezTo>
                    <a:pt x="48" y="658"/>
                    <a:pt x="61" y="667"/>
                    <a:pt x="70" y="678"/>
                  </a:cubicBezTo>
                  <a:cubicBezTo>
                    <a:pt x="85" y="695"/>
                    <a:pt x="96" y="726"/>
                    <a:pt x="118" y="745"/>
                  </a:cubicBezTo>
                  <a:cubicBezTo>
                    <a:pt x="164" y="782"/>
                    <a:pt x="196" y="776"/>
                    <a:pt x="235" y="778"/>
                  </a:cubicBezTo>
                  <a:cubicBezTo>
                    <a:pt x="274" y="781"/>
                    <a:pt x="275" y="817"/>
                    <a:pt x="391" y="827"/>
                  </a:cubicBezTo>
                  <a:cubicBezTo>
                    <a:pt x="507" y="836"/>
                    <a:pt x="742" y="651"/>
                    <a:pt x="784" y="439"/>
                  </a:cubicBezTo>
                  <a:cubicBezTo>
                    <a:pt x="827" y="226"/>
                    <a:pt x="798" y="54"/>
                    <a:pt x="650" y="17"/>
                  </a:cubicBezTo>
                  <a:cubicBezTo>
                    <a:pt x="577" y="0"/>
                    <a:pt x="516" y="29"/>
                    <a:pt x="475" y="72"/>
                  </a:cubicBezTo>
                  <a:cubicBezTo>
                    <a:pt x="448" y="100"/>
                    <a:pt x="433" y="143"/>
                    <a:pt x="418" y="150"/>
                  </a:cubicBezTo>
                  <a:cubicBezTo>
                    <a:pt x="413" y="152"/>
                    <a:pt x="408" y="152"/>
                    <a:pt x="403" y="149"/>
                  </a:cubicBezTo>
                  <a:cubicBezTo>
                    <a:pt x="403" y="150"/>
                    <a:pt x="403" y="150"/>
                    <a:pt x="403" y="150"/>
                  </a:cubicBezTo>
                  <a:cubicBezTo>
                    <a:pt x="403" y="149"/>
                    <a:pt x="403" y="149"/>
                    <a:pt x="403" y="149"/>
                  </a:cubicBezTo>
                  <a:cubicBezTo>
                    <a:pt x="388" y="141"/>
                    <a:pt x="374" y="108"/>
                    <a:pt x="364" y="72"/>
                  </a:cubicBezTo>
                  <a:cubicBezTo>
                    <a:pt x="365" y="84"/>
                    <a:pt x="348" y="91"/>
                    <a:pt x="321" y="99"/>
                  </a:cubicBezTo>
                  <a:cubicBezTo>
                    <a:pt x="294" y="108"/>
                    <a:pt x="272" y="108"/>
                    <a:pt x="267" y="95"/>
                  </a:cubicBezTo>
                  <a:cubicBezTo>
                    <a:pt x="275" y="139"/>
                    <a:pt x="289" y="182"/>
                    <a:pt x="311" y="210"/>
                  </a:cubicBezTo>
                  <a:cubicBezTo>
                    <a:pt x="311" y="210"/>
                    <a:pt x="311" y="210"/>
                    <a:pt x="311" y="210"/>
                  </a:cubicBezTo>
                  <a:cubicBezTo>
                    <a:pt x="312" y="210"/>
                    <a:pt x="312" y="210"/>
                    <a:pt x="312" y="210"/>
                  </a:cubicBezTo>
                  <a:cubicBezTo>
                    <a:pt x="314" y="213"/>
                    <a:pt x="317" y="216"/>
                    <a:pt x="320" y="219"/>
                  </a:cubicBezTo>
                  <a:cubicBezTo>
                    <a:pt x="368" y="267"/>
                    <a:pt x="385" y="273"/>
                    <a:pt x="378" y="322"/>
                  </a:cubicBezTo>
                  <a:cubicBezTo>
                    <a:pt x="372" y="371"/>
                    <a:pt x="355" y="431"/>
                    <a:pt x="344" y="474"/>
                  </a:cubicBezTo>
                  <a:cubicBezTo>
                    <a:pt x="331" y="528"/>
                    <a:pt x="305" y="581"/>
                    <a:pt x="243" y="585"/>
                  </a:cubicBezTo>
                  <a:cubicBezTo>
                    <a:pt x="195" y="587"/>
                    <a:pt x="200" y="570"/>
                    <a:pt x="169" y="564"/>
                  </a:cubicBezTo>
                  <a:cubicBezTo>
                    <a:pt x="138" y="559"/>
                    <a:pt x="133" y="570"/>
                    <a:pt x="115" y="565"/>
                  </a:cubicBezTo>
                  <a:cubicBezTo>
                    <a:pt x="107" y="563"/>
                    <a:pt x="82" y="546"/>
                    <a:pt x="48" y="537"/>
                  </a:cubicBezTo>
                  <a:cubicBezTo>
                    <a:pt x="25" y="542"/>
                    <a:pt x="0" y="645"/>
                    <a:pt x="30" y="654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4" name="Freeform 274">
              <a:extLst>
                <a:ext uri="{FF2B5EF4-FFF2-40B4-BE49-F238E27FC236}">
                  <a16:creationId xmlns:a16="http://schemas.microsoft.com/office/drawing/2014/main" id="{6458F4F5-0504-409A-A062-E524FAA1F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1243"/>
              <a:ext cx="1874" cy="2002"/>
            </a:xfrm>
            <a:custGeom>
              <a:avLst/>
              <a:gdLst>
                <a:gd name="T0" fmla="*/ 63 w 749"/>
                <a:gd name="T1" fmla="*/ 10930 h 751"/>
                <a:gd name="T2" fmla="*/ 375 w 749"/>
                <a:gd name="T3" fmla="*/ 11250 h 751"/>
                <a:gd name="T4" fmla="*/ 1096 w 749"/>
                <a:gd name="T5" fmla="*/ 12487 h 751"/>
                <a:gd name="T6" fmla="*/ 2880 w 749"/>
                <a:gd name="T7" fmla="*/ 13126 h 751"/>
                <a:gd name="T8" fmla="*/ 5184 w 749"/>
                <a:gd name="T9" fmla="*/ 14001 h 751"/>
                <a:gd name="T10" fmla="*/ 11119 w 749"/>
                <a:gd name="T11" fmla="*/ 6992 h 751"/>
                <a:gd name="T12" fmla="*/ 10323 w 749"/>
                <a:gd name="T13" fmla="*/ 0 h 751"/>
                <a:gd name="T14" fmla="*/ 9885 w 749"/>
                <a:gd name="T15" fmla="*/ 8882 h 751"/>
                <a:gd name="T16" fmla="*/ 4839 w 749"/>
                <a:gd name="T17" fmla="*/ 12556 h 751"/>
                <a:gd name="T18" fmla="*/ 2972 w 749"/>
                <a:gd name="T19" fmla="*/ 11804 h 751"/>
                <a:gd name="T20" fmla="*/ 771 w 749"/>
                <a:gd name="T21" fmla="*/ 11306 h 751"/>
                <a:gd name="T22" fmla="*/ 63 w 749"/>
                <a:gd name="T23" fmla="*/ 10930 h 7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9" h="751">
                  <a:moveTo>
                    <a:pt x="4" y="577"/>
                  </a:moveTo>
                  <a:cubicBezTo>
                    <a:pt x="13" y="582"/>
                    <a:pt x="19" y="588"/>
                    <a:pt x="24" y="594"/>
                  </a:cubicBezTo>
                  <a:cubicBezTo>
                    <a:pt x="38" y="611"/>
                    <a:pt x="48" y="640"/>
                    <a:pt x="70" y="659"/>
                  </a:cubicBezTo>
                  <a:cubicBezTo>
                    <a:pt x="116" y="696"/>
                    <a:pt x="145" y="690"/>
                    <a:pt x="184" y="693"/>
                  </a:cubicBezTo>
                  <a:cubicBezTo>
                    <a:pt x="223" y="696"/>
                    <a:pt x="227" y="729"/>
                    <a:pt x="331" y="739"/>
                  </a:cubicBezTo>
                  <a:cubicBezTo>
                    <a:pt x="446" y="751"/>
                    <a:pt x="667" y="582"/>
                    <a:pt x="710" y="369"/>
                  </a:cubicBezTo>
                  <a:cubicBezTo>
                    <a:pt x="741" y="213"/>
                    <a:pt x="739" y="60"/>
                    <a:pt x="659" y="0"/>
                  </a:cubicBezTo>
                  <a:cubicBezTo>
                    <a:pt x="729" y="61"/>
                    <a:pt x="749" y="271"/>
                    <a:pt x="631" y="469"/>
                  </a:cubicBezTo>
                  <a:cubicBezTo>
                    <a:pt x="513" y="667"/>
                    <a:pt x="362" y="688"/>
                    <a:pt x="309" y="663"/>
                  </a:cubicBezTo>
                  <a:cubicBezTo>
                    <a:pt x="255" y="637"/>
                    <a:pt x="231" y="622"/>
                    <a:pt x="190" y="623"/>
                  </a:cubicBezTo>
                  <a:cubicBezTo>
                    <a:pt x="150" y="624"/>
                    <a:pt x="74" y="636"/>
                    <a:pt x="49" y="597"/>
                  </a:cubicBezTo>
                  <a:cubicBezTo>
                    <a:pt x="32" y="572"/>
                    <a:pt x="0" y="574"/>
                    <a:pt x="4" y="57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5" name="Freeform 275">
              <a:extLst>
                <a:ext uri="{FF2B5EF4-FFF2-40B4-BE49-F238E27FC236}">
                  <a16:creationId xmlns:a16="http://schemas.microsoft.com/office/drawing/2014/main" id="{FF353565-96F8-4F45-BBF1-AF302EEA9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603"/>
              <a:ext cx="33" cy="5"/>
            </a:xfrm>
            <a:custGeom>
              <a:avLst/>
              <a:gdLst>
                <a:gd name="T0" fmla="*/ 213 w 13"/>
                <a:gd name="T1" fmla="*/ 0 h 2"/>
                <a:gd name="T2" fmla="*/ 0 w 13"/>
                <a:gd name="T3" fmla="*/ 33 h 2"/>
                <a:gd name="T4" fmla="*/ 213 w 1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">
                  <a:moveTo>
                    <a:pt x="13" y="0"/>
                  </a:moveTo>
                  <a:cubicBezTo>
                    <a:pt x="8" y="1"/>
                    <a:pt x="4" y="2"/>
                    <a:pt x="0" y="2"/>
                  </a:cubicBezTo>
                  <a:cubicBezTo>
                    <a:pt x="4" y="2"/>
                    <a:pt x="9" y="1"/>
                    <a:pt x="13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6" name="Freeform 276">
              <a:extLst>
                <a:ext uri="{FF2B5EF4-FFF2-40B4-BE49-F238E27FC236}">
                  <a16:creationId xmlns:a16="http://schemas.microsoft.com/office/drawing/2014/main" id="{6E2157AC-2FCE-4CFA-BDB4-1AC638923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368"/>
              <a:ext cx="390" cy="1235"/>
            </a:xfrm>
            <a:custGeom>
              <a:avLst/>
              <a:gdLst>
                <a:gd name="T0" fmla="*/ 708 w 156"/>
                <a:gd name="T1" fmla="*/ 1515 h 463"/>
                <a:gd name="T2" fmla="*/ 833 w 156"/>
                <a:gd name="T3" fmla="*/ 1672 h 463"/>
                <a:gd name="T4" fmla="*/ 1770 w 156"/>
                <a:gd name="T5" fmla="*/ 3777 h 463"/>
                <a:gd name="T6" fmla="*/ 1238 w 156"/>
                <a:gd name="T7" fmla="*/ 6644 h 463"/>
                <a:gd name="T8" fmla="*/ 0 w 156"/>
                <a:gd name="T9" fmla="*/ 8786 h 463"/>
                <a:gd name="T10" fmla="*/ 1145 w 156"/>
                <a:gd name="T11" fmla="*/ 7898 h 463"/>
                <a:gd name="T12" fmla="*/ 2208 w 156"/>
                <a:gd name="T13" fmla="*/ 3905 h 463"/>
                <a:gd name="T14" fmla="*/ 970 w 156"/>
                <a:gd name="T15" fmla="*/ 1310 h 463"/>
                <a:gd name="T16" fmla="*/ 208 w 156"/>
                <a:gd name="T17" fmla="*/ 0 h 463"/>
                <a:gd name="T18" fmla="*/ 708 w 156"/>
                <a:gd name="T19" fmla="*/ 1515 h 4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6" h="463">
                  <a:moveTo>
                    <a:pt x="45" y="80"/>
                  </a:moveTo>
                  <a:cubicBezTo>
                    <a:pt x="47" y="83"/>
                    <a:pt x="50" y="85"/>
                    <a:pt x="53" y="88"/>
                  </a:cubicBezTo>
                  <a:cubicBezTo>
                    <a:pt x="103" y="135"/>
                    <a:pt x="119" y="150"/>
                    <a:pt x="113" y="199"/>
                  </a:cubicBezTo>
                  <a:cubicBezTo>
                    <a:pt x="106" y="247"/>
                    <a:pt x="89" y="308"/>
                    <a:pt x="79" y="350"/>
                  </a:cubicBezTo>
                  <a:cubicBezTo>
                    <a:pt x="68" y="398"/>
                    <a:pt x="47" y="449"/>
                    <a:pt x="0" y="463"/>
                  </a:cubicBezTo>
                  <a:cubicBezTo>
                    <a:pt x="22" y="457"/>
                    <a:pt x="56" y="444"/>
                    <a:pt x="73" y="416"/>
                  </a:cubicBezTo>
                  <a:cubicBezTo>
                    <a:pt x="95" y="379"/>
                    <a:pt x="127" y="295"/>
                    <a:pt x="141" y="206"/>
                  </a:cubicBezTo>
                  <a:cubicBezTo>
                    <a:pt x="156" y="118"/>
                    <a:pt x="105" y="114"/>
                    <a:pt x="62" y="69"/>
                  </a:cubicBezTo>
                  <a:cubicBezTo>
                    <a:pt x="39" y="52"/>
                    <a:pt x="18" y="25"/>
                    <a:pt x="13" y="0"/>
                  </a:cubicBezTo>
                  <a:cubicBezTo>
                    <a:pt x="14" y="18"/>
                    <a:pt x="23" y="57"/>
                    <a:pt x="45" y="8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7" name="Freeform 277">
              <a:extLst>
                <a:ext uri="{FF2B5EF4-FFF2-40B4-BE49-F238E27FC236}">
                  <a16:creationId xmlns:a16="http://schemas.microsoft.com/office/drawing/2014/main" id="{8DA29257-29A6-4FAC-A053-D2FA4F94A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608"/>
              <a:ext cx="20" cy="3"/>
            </a:xfrm>
            <a:custGeom>
              <a:avLst/>
              <a:gdLst>
                <a:gd name="T0" fmla="*/ 125 w 8"/>
                <a:gd name="T1" fmla="*/ 0 h 1"/>
                <a:gd name="T2" fmla="*/ 0 w 8"/>
                <a:gd name="T3" fmla="*/ 27 h 1"/>
                <a:gd name="T4" fmla="*/ 125 w 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5" y="1"/>
                    <a:pt x="3" y="1"/>
                    <a:pt x="0" y="1"/>
                  </a:cubicBezTo>
                  <a:cubicBezTo>
                    <a:pt x="2" y="1"/>
                    <a:pt x="5" y="1"/>
                    <a:pt x="8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8" name="Freeform 278">
              <a:extLst>
                <a:ext uri="{FF2B5EF4-FFF2-40B4-BE49-F238E27FC236}">
                  <a16:creationId xmlns:a16="http://schemas.microsoft.com/office/drawing/2014/main" id="{7E65D71C-96FA-4685-86FF-0AE5082FD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603"/>
              <a:ext cx="188" cy="698"/>
            </a:xfrm>
            <a:custGeom>
              <a:avLst/>
              <a:gdLst>
                <a:gd name="T0" fmla="*/ 409 w 75"/>
                <a:gd name="T1" fmla="*/ 4955 h 262"/>
                <a:gd name="T2" fmla="*/ 943 w 75"/>
                <a:gd name="T3" fmla="*/ 2102 h 262"/>
                <a:gd name="T4" fmla="*/ 0 w 75"/>
                <a:gd name="T5" fmla="*/ 0 h 262"/>
                <a:gd name="T6" fmla="*/ 1088 w 75"/>
                <a:gd name="T7" fmla="*/ 2137 h 262"/>
                <a:gd name="T8" fmla="*/ 409 w 75"/>
                <a:gd name="T9" fmla="*/ 4955 h 2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262">
                  <a:moveTo>
                    <a:pt x="26" y="262"/>
                  </a:moveTo>
                  <a:cubicBezTo>
                    <a:pt x="36" y="220"/>
                    <a:pt x="53" y="159"/>
                    <a:pt x="60" y="111"/>
                  </a:cubicBezTo>
                  <a:cubicBezTo>
                    <a:pt x="66" y="62"/>
                    <a:pt x="50" y="47"/>
                    <a:pt x="0" y="0"/>
                  </a:cubicBezTo>
                  <a:cubicBezTo>
                    <a:pt x="34" y="22"/>
                    <a:pt x="75" y="51"/>
                    <a:pt x="69" y="113"/>
                  </a:cubicBezTo>
                  <a:cubicBezTo>
                    <a:pt x="63" y="169"/>
                    <a:pt x="26" y="262"/>
                    <a:pt x="26" y="2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9" name="Freeform 279">
              <a:extLst>
                <a:ext uri="{FF2B5EF4-FFF2-40B4-BE49-F238E27FC236}">
                  <a16:creationId xmlns:a16="http://schemas.microsoft.com/office/drawing/2014/main" id="{21040FEB-5B6C-40AA-97D9-38E6BEDDF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243"/>
              <a:ext cx="1310" cy="1002"/>
            </a:xfrm>
            <a:custGeom>
              <a:avLst/>
              <a:gdLst>
                <a:gd name="T0" fmla="*/ 0 w 524"/>
                <a:gd name="T1" fmla="*/ 6015 h 376"/>
                <a:gd name="T2" fmla="*/ 2300 w 524"/>
                <a:gd name="T3" fmla="*/ 6889 h 376"/>
                <a:gd name="T4" fmla="*/ 8188 w 524"/>
                <a:gd name="T5" fmla="*/ 0 h 376"/>
                <a:gd name="T6" fmla="*/ 2395 w 524"/>
                <a:gd name="T7" fmla="*/ 6492 h 376"/>
                <a:gd name="T8" fmla="*/ 0 w 524"/>
                <a:gd name="T9" fmla="*/ 6015 h 3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4" h="376">
                  <a:moveTo>
                    <a:pt x="0" y="318"/>
                  </a:moveTo>
                  <a:cubicBezTo>
                    <a:pt x="39" y="321"/>
                    <a:pt x="43" y="354"/>
                    <a:pt x="147" y="364"/>
                  </a:cubicBezTo>
                  <a:cubicBezTo>
                    <a:pt x="262" y="376"/>
                    <a:pt x="482" y="212"/>
                    <a:pt x="524" y="0"/>
                  </a:cubicBezTo>
                  <a:cubicBezTo>
                    <a:pt x="503" y="58"/>
                    <a:pt x="396" y="327"/>
                    <a:pt x="153" y="343"/>
                  </a:cubicBezTo>
                  <a:cubicBezTo>
                    <a:pt x="98" y="345"/>
                    <a:pt x="41" y="310"/>
                    <a:pt x="0" y="318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0" name="Freeform 280">
              <a:extLst>
                <a:ext uri="{FF2B5EF4-FFF2-40B4-BE49-F238E27FC236}">
                  <a16:creationId xmlns:a16="http://schemas.microsoft.com/office/drawing/2014/main" id="{DF41BA37-CE02-461E-B8AD-A5ECC1D24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045"/>
              <a:ext cx="500" cy="347"/>
            </a:xfrm>
            <a:custGeom>
              <a:avLst/>
              <a:gdLst>
                <a:gd name="T0" fmla="*/ 3125 w 200"/>
                <a:gd name="T1" fmla="*/ 550 h 130"/>
                <a:gd name="T2" fmla="*/ 0 w 200"/>
                <a:gd name="T3" fmla="*/ 2472 h 130"/>
                <a:gd name="T4" fmla="*/ 3125 w 200"/>
                <a:gd name="T5" fmla="*/ 550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0" h="130">
                  <a:moveTo>
                    <a:pt x="200" y="29"/>
                  </a:moveTo>
                  <a:cubicBezTo>
                    <a:pt x="104" y="0"/>
                    <a:pt x="19" y="79"/>
                    <a:pt x="0" y="130"/>
                  </a:cubicBezTo>
                  <a:cubicBezTo>
                    <a:pt x="27" y="92"/>
                    <a:pt x="101" y="17"/>
                    <a:pt x="20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1" name="Freeform 281">
              <a:extLst>
                <a:ext uri="{FF2B5EF4-FFF2-40B4-BE49-F238E27FC236}">
                  <a16:creationId xmlns:a16="http://schemas.microsoft.com/office/drawing/2014/main" id="{1FD36EAD-FE86-440F-80C1-4A0D06826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87"/>
              <a:ext cx="258" cy="141"/>
            </a:xfrm>
            <a:custGeom>
              <a:avLst/>
              <a:gdLst>
                <a:gd name="T0" fmla="*/ 33 w 103"/>
                <a:gd name="T1" fmla="*/ 694 h 53"/>
                <a:gd name="T2" fmla="*/ 879 w 103"/>
                <a:gd name="T3" fmla="*/ 827 h 53"/>
                <a:gd name="T4" fmla="*/ 1556 w 103"/>
                <a:gd name="T5" fmla="*/ 261 h 53"/>
                <a:gd name="T6" fmla="*/ 754 w 103"/>
                <a:gd name="T7" fmla="*/ 226 h 53"/>
                <a:gd name="T8" fmla="*/ 33 w 103"/>
                <a:gd name="T9" fmla="*/ 69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53">
                  <a:moveTo>
                    <a:pt x="2" y="37"/>
                  </a:moveTo>
                  <a:cubicBezTo>
                    <a:pt x="4" y="53"/>
                    <a:pt x="27" y="53"/>
                    <a:pt x="56" y="44"/>
                  </a:cubicBezTo>
                  <a:cubicBezTo>
                    <a:pt x="86" y="35"/>
                    <a:pt x="103" y="28"/>
                    <a:pt x="99" y="14"/>
                  </a:cubicBezTo>
                  <a:cubicBezTo>
                    <a:pt x="95" y="0"/>
                    <a:pt x="65" y="8"/>
                    <a:pt x="48" y="12"/>
                  </a:cubicBezTo>
                  <a:cubicBezTo>
                    <a:pt x="32" y="17"/>
                    <a:pt x="0" y="20"/>
                    <a:pt x="2" y="37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2" name="Freeform 282">
              <a:extLst>
                <a:ext uri="{FF2B5EF4-FFF2-40B4-BE49-F238E27FC236}">
                  <a16:creationId xmlns:a16="http://schemas.microsoft.com/office/drawing/2014/main" id="{DB1CCDC1-577E-4566-8433-0F5C9B5D6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221"/>
              <a:ext cx="190" cy="75"/>
            </a:xfrm>
            <a:custGeom>
              <a:avLst/>
              <a:gdLst>
                <a:gd name="T0" fmla="*/ 63 w 76"/>
                <a:gd name="T1" fmla="*/ 479 h 28"/>
                <a:gd name="T2" fmla="*/ 270 w 76"/>
                <a:gd name="T3" fmla="*/ 517 h 28"/>
                <a:gd name="T4" fmla="*/ 345 w 76"/>
                <a:gd name="T5" fmla="*/ 458 h 28"/>
                <a:gd name="T6" fmla="*/ 408 w 76"/>
                <a:gd name="T7" fmla="*/ 479 h 28"/>
                <a:gd name="T8" fmla="*/ 625 w 76"/>
                <a:gd name="T9" fmla="*/ 402 h 28"/>
                <a:gd name="T10" fmla="*/ 738 w 76"/>
                <a:gd name="T11" fmla="*/ 367 h 28"/>
                <a:gd name="T12" fmla="*/ 863 w 76"/>
                <a:gd name="T13" fmla="*/ 308 h 28"/>
                <a:gd name="T14" fmla="*/ 988 w 76"/>
                <a:gd name="T15" fmla="*/ 287 h 28"/>
                <a:gd name="T16" fmla="*/ 1033 w 76"/>
                <a:gd name="T17" fmla="*/ 209 h 28"/>
                <a:gd name="T18" fmla="*/ 1095 w 76"/>
                <a:gd name="T19" fmla="*/ 193 h 28"/>
                <a:gd name="T20" fmla="*/ 1145 w 76"/>
                <a:gd name="T21" fmla="*/ 35 h 28"/>
                <a:gd name="T22" fmla="*/ 895 w 76"/>
                <a:gd name="T23" fmla="*/ 78 h 28"/>
                <a:gd name="T24" fmla="*/ 688 w 76"/>
                <a:gd name="T25" fmla="*/ 137 h 28"/>
                <a:gd name="T26" fmla="*/ 583 w 76"/>
                <a:gd name="T27" fmla="*/ 171 h 28"/>
                <a:gd name="T28" fmla="*/ 363 w 76"/>
                <a:gd name="T29" fmla="*/ 209 h 28"/>
                <a:gd name="T30" fmla="*/ 270 w 76"/>
                <a:gd name="T31" fmla="*/ 273 h 28"/>
                <a:gd name="T32" fmla="*/ 63 w 76"/>
                <a:gd name="T33" fmla="*/ 479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28">
                  <a:moveTo>
                    <a:pt x="4" y="25"/>
                  </a:moveTo>
                  <a:cubicBezTo>
                    <a:pt x="7" y="27"/>
                    <a:pt x="14" y="28"/>
                    <a:pt x="17" y="27"/>
                  </a:cubicBezTo>
                  <a:cubicBezTo>
                    <a:pt x="19" y="26"/>
                    <a:pt x="20" y="24"/>
                    <a:pt x="22" y="24"/>
                  </a:cubicBezTo>
                  <a:cubicBezTo>
                    <a:pt x="23" y="24"/>
                    <a:pt x="24" y="25"/>
                    <a:pt x="26" y="25"/>
                  </a:cubicBezTo>
                  <a:cubicBezTo>
                    <a:pt x="30" y="27"/>
                    <a:pt x="37" y="22"/>
                    <a:pt x="40" y="21"/>
                  </a:cubicBezTo>
                  <a:cubicBezTo>
                    <a:pt x="43" y="20"/>
                    <a:pt x="45" y="20"/>
                    <a:pt x="47" y="19"/>
                  </a:cubicBezTo>
                  <a:cubicBezTo>
                    <a:pt x="50" y="18"/>
                    <a:pt x="52" y="16"/>
                    <a:pt x="55" y="16"/>
                  </a:cubicBezTo>
                  <a:cubicBezTo>
                    <a:pt x="58" y="15"/>
                    <a:pt x="60" y="16"/>
                    <a:pt x="63" y="15"/>
                  </a:cubicBezTo>
                  <a:cubicBezTo>
                    <a:pt x="64" y="14"/>
                    <a:pt x="65" y="12"/>
                    <a:pt x="66" y="11"/>
                  </a:cubicBezTo>
                  <a:cubicBezTo>
                    <a:pt x="68" y="11"/>
                    <a:pt x="69" y="11"/>
                    <a:pt x="70" y="10"/>
                  </a:cubicBezTo>
                  <a:cubicBezTo>
                    <a:pt x="73" y="9"/>
                    <a:pt x="76" y="4"/>
                    <a:pt x="73" y="2"/>
                  </a:cubicBezTo>
                  <a:cubicBezTo>
                    <a:pt x="68" y="0"/>
                    <a:pt x="62" y="3"/>
                    <a:pt x="57" y="4"/>
                  </a:cubicBezTo>
                  <a:cubicBezTo>
                    <a:pt x="54" y="4"/>
                    <a:pt x="47" y="5"/>
                    <a:pt x="44" y="7"/>
                  </a:cubicBezTo>
                  <a:cubicBezTo>
                    <a:pt x="41" y="8"/>
                    <a:pt x="40" y="9"/>
                    <a:pt x="37" y="9"/>
                  </a:cubicBezTo>
                  <a:cubicBezTo>
                    <a:pt x="34" y="10"/>
                    <a:pt x="26" y="10"/>
                    <a:pt x="23" y="11"/>
                  </a:cubicBezTo>
                  <a:cubicBezTo>
                    <a:pt x="21" y="12"/>
                    <a:pt x="20" y="14"/>
                    <a:pt x="17" y="14"/>
                  </a:cubicBezTo>
                  <a:cubicBezTo>
                    <a:pt x="15" y="15"/>
                    <a:pt x="0" y="20"/>
                    <a:pt x="4" y="25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3" name="Freeform 283">
              <a:extLst>
                <a:ext uri="{FF2B5EF4-FFF2-40B4-BE49-F238E27FC236}">
                  <a16:creationId xmlns:a16="http://schemas.microsoft.com/office/drawing/2014/main" id="{25CA2026-15E1-468F-9D13-CFA1CDAE9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87"/>
              <a:ext cx="258" cy="141"/>
            </a:xfrm>
            <a:custGeom>
              <a:avLst/>
              <a:gdLst>
                <a:gd name="T0" fmla="*/ 33 w 103"/>
                <a:gd name="T1" fmla="*/ 694 h 53"/>
                <a:gd name="T2" fmla="*/ 879 w 103"/>
                <a:gd name="T3" fmla="*/ 827 h 53"/>
                <a:gd name="T4" fmla="*/ 1556 w 103"/>
                <a:gd name="T5" fmla="*/ 261 h 53"/>
                <a:gd name="T6" fmla="*/ 754 w 103"/>
                <a:gd name="T7" fmla="*/ 226 h 53"/>
                <a:gd name="T8" fmla="*/ 33 w 103"/>
                <a:gd name="T9" fmla="*/ 694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53">
                  <a:moveTo>
                    <a:pt x="2" y="37"/>
                  </a:moveTo>
                  <a:cubicBezTo>
                    <a:pt x="4" y="53"/>
                    <a:pt x="27" y="53"/>
                    <a:pt x="56" y="44"/>
                  </a:cubicBezTo>
                  <a:cubicBezTo>
                    <a:pt x="86" y="35"/>
                    <a:pt x="103" y="28"/>
                    <a:pt x="99" y="14"/>
                  </a:cubicBezTo>
                  <a:cubicBezTo>
                    <a:pt x="95" y="0"/>
                    <a:pt x="65" y="8"/>
                    <a:pt x="48" y="12"/>
                  </a:cubicBezTo>
                  <a:cubicBezTo>
                    <a:pt x="32" y="17"/>
                    <a:pt x="0" y="20"/>
                    <a:pt x="2" y="37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4" name="Freeform 284">
              <a:extLst>
                <a:ext uri="{FF2B5EF4-FFF2-40B4-BE49-F238E27FC236}">
                  <a16:creationId xmlns:a16="http://schemas.microsoft.com/office/drawing/2014/main" id="{80F67F08-AD39-49CE-8D92-D4CA24914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6" y="1221"/>
              <a:ext cx="190" cy="75"/>
            </a:xfrm>
            <a:custGeom>
              <a:avLst/>
              <a:gdLst>
                <a:gd name="T0" fmla="*/ 63 w 76"/>
                <a:gd name="T1" fmla="*/ 479 h 28"/>
                <a:gd name="T2" fmla="*/ 270 w 76"/>
                <a:gd name="T3" fmla="*/ 517 h 28"/>
                <a:gd name="T4" fmla="*/ 345 w 76"/>
                <a:gd name="T5" fmla="*/ 458 h 28"/>
                <a:gd name="T6" fmla="*/ 408 w 76"/>
                <a:gd name="T7" fmla="*/ 479 h 28"/>
                <a:gd name="T8" fmla="*/ 625 w 76"/>
                <a:gd name="T9" fmla="*/ 402 h 28"/>
                <a:gd name="T10" fmla="*/ 738 w 76"/>
                <a:gd name="T11" fmla="*/ 367 h 28"/>
                <a:gd name="T12" fmla="*/ 863 w 76"/>
                <a:gd name="T13" fmla="*/ 308 h 28"/>
                <a:gd name="T14" fmla="*/ 988 w 76"/>
                <a:gd name="T15" fmla="*/ 287 h 28"/>
                <a:gd name="T16" fmla="*/ 1033 w 76"/>
                <a:gd name="T17" fmla="*/ 209 h 28"/>
                <a:gd name="T18" fmla="*/ 1095 w 76"/>
                <a:gd name="T19" fmla="*/ 193 h 28"/>
                <a:gd name="T20" fmla="*/ 1145 w 76"/>
                <a:gd name="T21" fmla="*/ 35 h 28"/>
                <a:gd name="T22" fmla="*/ 895 w 76"/>
                <a:gd name="T23" fmla="*/ 78 h 28"/>
                <a:gd name="T24" fmla="*/ 688 w 76"/>
                <a:gd name="T25" fmla="*/ 137 h 28"/>
                <a:gd name="T26" fmla="*/ 583 w 76"/>
                <a:gd name="T27" fmla="*/ 171 h 28"/>
                <a:gd name="T28" fmla="*/ 363 w 76"/>
                <a:gd name="T29" fmla="*/ 209 h 28"/>
                <a:gd name="T30" fmla="*/ 270 w 76"/>
                <a:gd name="T31" fmla="*/ 273 h 28"/>
                <a:gd name="T32" fmla="*/ 63 w 76"/>
                <a:gd name="T33" fmla="*/ 479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28">
                  <a:moveTo>
                    <a:pt x="4" y="25"/>
                  </a:moveTo>
                  <a:cubicBezTo>
                    <a:pt x="7" y="27"/>
                    <a:pt x="14" y="28"/>
                    <a:pt x="17" y="27"/>
                  </a:cubicBezTo>
                  <a:cubicBezTo>
                    <a:pt x="19" y="26"/>
                    <a:pt x="20" y="24"/>
                    <a:pt x="22" y="24"/>
                  </a:cubicBezTo>
                  <a:cubicBezTo>
                    <a:pt x="23" y="24"/>
                    <a:pt x="24" y="25"/>
                    <a:pt x="26" y="25"/>
                  </a:cubicBezTo>
                  <a:cubicBezTo>
                    <a:pt x="30" y="27"/>
                    <a:pt x="37" y="22"/>
                    <a:pt x="40" y="21"/>
                  </a:cubicBezTo>
                  <a:cubicBezTo>
                    <a:pt x="43" y="20"/>
                    <a:pt x="45" y="20"/>
                    <a:pt x="47" y="19"/>
                  </a:cubicBezTo>
                  <a:cubicBezTo>
                    <a:pt x="50" y="18"/>
                    <a:pt x="52" y="16"/>
                    <a:pt x="55" y="16"/>
                  </a:cubicBezTo>
                  <a:cubicBezTo>
                    <a:pt x="58" y="15"/>
                    <a:pt x="60" y="16"/>
                    <a:pt x="63" y="15"/>
                  </a:cubicBezTo>
                  <a:cubicBezTo>
                    <a:pt x="64" y="14"/>
                    <a:pt x="65" y="12"/>
                    <a:pt x="66" y="11"/>
                  </a:cubicBezTo>
                  <a:cubicBezTo>
                    <a:pt x="68" y="11"/>
                    <a:pt x="69" y="11"/>
                    <a:pt x="70" y="10"/>
                  </a:cubicBezTo>
                  <a:cubicBezTo>
                    <a:pt x="73" y="9"/>
                    <a:pt x="76" y="4"/>
                    <a:pt x="73" y="2"/>
                  </a:cubicBezTo>
                  <a:cubicBezTo>
                    <a:pt x="68" y="0"/>
                    <a:pt x="62" y="3"/>
                    <a:pt x="57" y="4"/>
                  </a:cubicBezTo>
                  <a:cubicBezTo>
                    <a:pt x="54" y="4"/>
                    <a:pt x="47" y="5"/>
                    <a:pt x="44" y="7"/>
                  </a:cubicBezTo>
                  <a:cubicBezTo>
                    <a:pt x="41" y="8"/>
                    <a:pt x="40" y="9"/>
                    <a:pt x="37" y="9"/>
                  </a:cubicBezTo>
                  <a:cubicBezTo>
                    <a:pt x="34" y="10"/>
                    <a:pt x="26" y="10"/>
                    <a:pt x="23" y="11"/>
                  </a:cubicBezTo>
                  <a:cubicBezTo>
                    <a:pt x="21" y="12"/>
                    <a:pt x="20" y="14"/>
                    <a:pt x="17" y="14"/>
                  </a:cubicBezTo>
                  <a:cubicBezTo>
                    <a:pt x="15" y="15"/>
                    <a:pt x="0" y="20"/>
                    <a:pt x="4" y="2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5" name="Freeform 285">
              <a:extLst>
                <a:ext uri="{FF2B5EF4-FFF2-40B4-BE49-F238E27FC236}">
                  <a16:creationId xmlns:a16="http://schemas.microsoft.com/office/drawing/2014/main" id="{EFBACCFD-3F15-4974-B4F1-CF48909AC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1040"/>
              <a:ext cx="2069" cy="2229"/>
            </a:xfrm>
            <a:custGeom>
              <a:avLst/>
              <a:gdLst>
                <a:gd name="T0" fmla="*/ 470 w 827"/>
                <a:gd name="T1" fmla="*/ 12398 h 836"/>
                <a:gd name="T2" fmla="*/ 1096 w 827"/>
                <a:gd name="T3" fmla="*/ 12854 h 836"/>
                <a:gd name="T4" fmla="*/ 1846 w 827"/>
                <a:gd name="T5" fmla="*/ 14118 h 836"/>
                <a:gd name="T6" fmla="*/ 3680 w 827"/>
                <a:gd name="T7" fmla="*/ 14744 h 836"/>
                <a:gd name="T8" fmla="*/ 6122 w 827"/>
                <a:gd name="T9" fmla="*/ 15675 h 836"/>
                <a:gd name="T10" fmla="*/ 12274 w 827"/>
                <a:gd name="T11" fmla="*/ 8319 h 836"/>
                <a:gd name="T12" fmla="*/ 10177 w 827"/>
                <a:gd name="T13" fmla="*/ 320 h 836"/>
                <a:gd name="T14" fmla="*/ 7435 w 827"/>
                <a:gd name="T15" fmla="*/ 1365 h 836"/>
                <a:gd name="T16" fmla="*/ 6547 w 827"/>
                <a:gd name="T17" fmla="*/ 2845 h 836"/>
                <a:gd name="T18" fmla="*/ 6310 w 827"/>
                <a:gd name="T19" fmla="*/ 2824 h 836"/>
                <a:gd name="T20" fmla="*/ 6310 w 827"/>
                <a:gd name="T21" fmla="*/ 2845 h 836"/>
                <a:gd name="T22" fmla="*/ 6310 w 827"/>
                <a:gd name="T23" fmla="*/ 2824 h 836"/>
                <a:gd name="T24" fmla="*/ 5702 w 827"/>
                <a:gd name="T25" fmla="*/ 1365 h 836"/>
                <a:gd name="T26" fmla="*/ 5026 w 827"/>
                <a:gd name="T27" fmla="*/ 1877 h 836"/>
                <a:gd name="T28" fmla="*/ 4181 w 827"/>
                <a:gd name="T29" fmla="*/ 1800 h 836"/>
                <a:gd name="T30" fmla="*/ 4869 w 827"/>
                <a:gd name="T31" fmla="*/ 3981 h 836"/>
                <a:gd name="T32" fmla="*/ 4869 w 827"/>
                <a:gd name="T33" fmla="*/ 3981 h 836"/>
                <a:gd name="T34" fmla="*/ 4889 w 827"/>
                <a:gd name="T35" fmla="*/ 3981 h 836"/>
                <a:gd name="T36" fmla="*/ 5014 w 827"/>
                <a:gd name="T37" fmla="*/ 4151 h 836"/>
                <a:gd name="T38" fmla="*/ 5922 w 827"/>
                <a:gd name="T39" fmla="*/ 6106 h 836"/>
                <a:gd name="T40" fmla="*/ 5389 w 827"/>
                <a:gd name="T41" fmla="*/ 8985 h 836"/>
                <a:gd name="T42" fmla="*/ 3805 w 827"/>
                <a:gd name="T43" fmla="*/ 11089 h 836"/>
                <a:gd name="T44" fmla="*/ 2647 w 827"/>
                <a:gd name="T45" fmla="*/ 10692 h 836"/>
                <a:gd name="T46" fmla="*/ 1804 w 827"/>
                <a:gd name="T47" fmla="*/ 10705 h 836"/>
                <a:gd name="T48" fmla="*/ 751 w 827"/>
                <a:gd name="T49" fmla="*/ 10180 h 836"/>
                <a:gd name="T50" fmla="*/ 470 w 827"/>
                <a:gd name="T51" fmla="*/ 12398 h 8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827" h="836">
                  <a:moveTo>
                    <a:pt x="30" y="654"/>
                  </a:moveTo>
                  <a:cubicBezTo>
                    <a:pt x="48" y="658"/>
                    <a:pt x="61" y="667"/>
                    <a:pt x="70" y="678"/>
                  </a:cubicBezTo>
                  <a:cubicBezTo>
                    <a:pt x="85" y="695"/>
                    <a:pt x="96" y="726"/>
                    <a:pt x="118" y="745"/>
                  </a:cubicBezTo>
                  <a:cubicBezTo>
                    <a:pt x="164" y="782"/>
                    <a:pt x="196" y="776"/>
                    <a:pt x="235" y="778"/>
                  </a:cubicBezTo>
                  <a:cubicBezTo>
                    <a:pt x="274" y="781"/>
                    <a:pt x="275" y="817"/>
                    <a:pt x="391" y="827"/>
                  </a:cubicBezTo>
                  <a:cubicBezTo>
                    <a:pt x="507" y="836"/>
                    <a:pt x="742" y="651"/>
                    <a:pt x="784" y="439"/>
                  </a:cubicBezTo>
                  <a:cubicBezTo>
                    <a:pt x="827" y="226"/>
                    <a:pt x="798" y="54"/>
                    <a:pt x="650" y="17"/>
                  </a:cubicBezTo>
                  <a:cubicBezTo>
                    <a:pt x="577" y="0"/>
                    <a:pt x="516" y="29"/>
                    <a:pt x="475" y="72"/>
                  </a:cubicBezTo>
                  <a:cubicBezTo>
                    <a:pt x="448" y="100"/>
                    <a:pt x="433" y="143"/>
                    <a:pt x="418" y="150"/>
                  </a:cubicBezTo>
                  <a:cubicBezTo>
                    <a:pt x="413" y="152"/>
                    <a:pt x="408" y="152"/>
                    <a:pt x="403" y="149"/>
                  </a:cubicBezTo>
                  <a:cubicBezTo>
                    <a:pt x="403" y="150"/>
                    <a:pt x="403" y="150"/>
                    <a:pt x="403" y="150"/>
                  </a:cubicBezTo>
                  <a:cubicBezTo>
                    <a:pt x="403" y="149"/>
                    <a:pt x="403" y="149"/>
                    <a:pt x="403" y="149"/>
                  </a:cubicBezTo>
                  <a:cubicBezTo>
                    <a:pt x="388" y="141"/>
                    <a:pt x="374" y="108"/>
                    <a:pt x="364" y="72"/>
                  </a:cubicBezTo>
                  <a:cubicBezTo>
                    <a:pt x="365" y="84"/>
                    <a:pt x="348" y="91"/>
                    <a:pt x="321" y="99"/>
                  </a:cubicBezTo>
                  <a:cubicBezTo>
                    <a:pt x="294" y="108"/>
                    <a:pt x="272" y="108"/>
                    <a:pt x="267" y="95"/>
                  </a:cubicBezTo>
                  <a:cubicBezTo>
                    <a:pt x="275" y="139"/>
                    <a:pt x="289" y="182"/>
                    <a:pt x="311" y="210"/>
                  </a:cubicBezTo>
                  <a:cubicBezTo>
                    <a:pt x="311" y="210"/>
                    <a:pt x="311" y="210"/>
                    <a:pt x="311" y="210"/>
                  </a:cubicBezTo>
                  <a:cubicBezTo>
                    <a:pt x="312" y="210"/>
                    <a:pt x="312" y="210"/>
                    <a:pt x="312" y="210"/>
                  </a:cubicBezTo>
                  <a:cubicBezTo>
                    <a:pt x="314" y="213"/>
                    <a:pt x="317" y="216"/>
                    <a:pt x="320" y="219"/>
                  </a:cubicBezTo>
                  <a:cubicBezTo>
                    <a:pt x="368" y="267"/>
                    <a:pt x="385" y="273"/>
                    <a:pt x="378" y="322"/>
                  </a:cubicBezTo>
                  <a:cubicBezTo>
                    <a:pt x="372" y="371"/>
                    <a:pt x="355" y="431"/>
                    <a:pt x="344" y="474"/>
                  </a:cubicBezTo>
                  <a:cubicBezTo>
                    <a:pt x="331" y="528"/>
                    <a:pt x="305" y="581"/>
                    <a:pt x="243" y="585"/>
                  </a:cubicBezTo>
                  <a:cubicBezTo>
                    <a:pt x="195" y="587"/>
                    <a:pt x="200" y="570"/>
                    <a:pt x="169" y="564"/>
                  </a:cubicBezTo>
                  <a:cubicBezTo>
                    <a:pt x="138" y="559"/>
                    <a:pt x="133" y="570"/>
                    <a:pt x="115" y="565"/>
                  </a:cubicBezTo>
                  <a:cubicBezTo>
                    <a:pt x="107" y="563"/>
                    <a:pt x="82" y="546"/>
                    <a:pt x="48" y="537"/>
                  </a:cubicBezTo>
                  <a:cubicBezTo>
                    <a:pt x="25" y="542"/>
                    <a:pt x="0" y="645"/>
                    <a:pt x="30" y="654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6" name="Freeform 286">
              <a:extLst>
                <a:ext uri="{FF2B5EF4-FFF2-40B4-BE49-F238E27FC236}">
                  <a16:creationId xmlns:a16="http://schemas.microsoft.com/office/drawing/2014/main" id="{3D900C3D-E5A2-416E-AD8E-C471CF6E7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680"/>
              <a:ext cx="1110" cy="576"/>
            </a:xfrm>
            <a:custGeom>
              <a:avLst/>
              <a:gdLst>
                <a:gd name="T0" fmla="*/ 0 w 444"/>
                <a:gd name="T1" fmla="*/ 2901 h 216"/>
                <a:gd name="T2" fmla="*/ 1033 w 444"/>
                <a:gd name="T3" fmla="*/ 3277 h 216"/>
                <a:gd name="T4" fmla="*/ 3908 w 444"/>
                <a:gd name="T5" fmla="*/ 3264 h 216"/>
                <a:gd name="T6" fmla="*/ 6938 w 444"/>
                <a:gd name="T7" fmla="*/ 21 h 216"/>
                <a:gd name="T8" fmla="*/ 6645 w 444"/>
                <a:gd name="T9" fmla="*/ 0 h 2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4" h="216">
                  <a:moveTo>
                    <a:pt x="0" y="153"/>
                  </a:moveTo>
                  <a:cubicBezTo>
                    <a:pt x="18" y="154"/>
                    <a:pt x="40" y="161"/>
                    <a:pt x="66" y="173"/>
                  </a:cubicBezTo>
                  <a:cubicBezTo>
                    <a:pt x="92" y="185"/>
                    <a:pt x="163" y="216"/>
                    <a:pt x="250" y="172"/>
                  </a:cubicBezTo>
                  <a:cubicBezTo>
                    <a:pt x="338" y="128"/>
                    <a:pt x="444" y="1"/>
                    <a:pt x="444" y="1"/>
                  </a:cubicBezTo>
                  <a:cubicBezTo>
                    <a:pt x="425" y="0"/>
                    <a:pt x="425" y="0"/>
                    <a:pt x="425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7" name="Freeform 287">
              <a:extLst>
                <a:ext uri="{FF2B5EF4-FFF2-40B4-BE49-F238E27FC236}">
                  <a16:creationId xmlns:a16="http://schemas.microsoft.com/office/drawing/2014/main" id="{1DEA8165-3F2C-4710-B89B-BBFD8E6B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1824"/>
              <a:ext cx="350" cy="139"/>
            </a:xfrm>
            <a:custGeom>
              <a:avLst/>
              <a:gdLst>
                <a:gd name="T0" fmla="*/ 375 w 140"/>
                <a:gd name="T1" fmla="*/ 0 h 52"/>
                <a:gd name="T2" fmla="*/ 845 w 140"/>
                <a:gd name="T3" fmla="*/ 401 h 52"/>
                <a:gd name="T4" fmla="*/ 2188 w 140"/>
                <a:gd name="T5" fmla="*/ 799 h 52"/>
                <a:gd name="T6" fmla="*/ 845 w 140"/>
                <a:gd name="T7" fmla="*/ 708 h 52"/>
                <a:gd name="T8" fmla="*/ 250 w 140"/>
                <a:gd name="T9" fmla="*/ 879 h 52"/>
                <a:gd name="T10" fmla="*/ 125 w 140"/>
                <a:gd name="T11" fmla="*/ 436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52">
                  <a:moveTo>
                    <a:pt x="24" y="0"/>
                  </a:moveTo>
                  <a:cubicBezTo>
                    <a:pt x="25" y="19"/>
                    <a:pt x="29" y="20"/>
                    <a:pt x="54" y="21"/>
                  </a:cubicBezTo>
                  <a:cubicBezTo>
                    <a:pt x="80" y="23"/>
                    <a:pt x="130" y="36"/>
                    <a:pt x="140" y="42"/>
                  </a:cubicBezTo>
                  <a:cubicBezTo>
                    <a:pt x="117" y="38"/>
                    <a:pt x="81" y="31"/>
                    <a:pt x="54" y="37"/>
                  </a:cubicBezTo>
                  <a:cubicBezTo>
                    <a:pt x="27" y="43"/>
                    <a:pt x="32" y="40"/>
                    <a:pt x="16" y="46"/>
                  </a:cubicBezTo>
                  <a:cubicBezTo>
                    <a:pt x="0" y="52"/>
                    <a:pt x="8" y="23"/>
                    <a:pt x="8" y="23"/>
                  </a:cubicBezTo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8" name="Freeform 288">
              <a:extLst>
                <a:ext uri="{FF2B5EF4-FFF2-40B4-BE49-F238E27FC236}">
                  <a16:creationId xmlns:a16="http://schemas.microsoft.com/office/drawing/2014/main" id="{AB80C25E-B470-4967-BE53-289A51086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1883"/>
              <a:ext cx="190" cy="104"/>
            </a:xfrm>
            <a:custGeom>
              <a:avLst/>
              <a:gdLst>
                <a:gd name="T0" fmla="*/ 158 w 76"/>
                <a:gd name="T1" fmla="*/ 0 h 39"/>
                <a:gd name="T2" fmla="*/ 333 w 76"/>
                <a:gd name="T3" fmla="*/ 320 h 39"/>
                <a:gd name="T4" fmla="*/ 1125 w 76"/>
                <a:gd name="T5" fmla="*/ 264 h 39"/>
                <a:gd name="T6" fmla="*/ 625 w 76"/>
                <a:gd name="T7" fmla="*/ 363 h 39"/>
                <a:gd name="T8" fmla="*/ 0 w 76"/>
                <a:gd name="T9" fmla="*/ 73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9">
                  <a:moveTo>
                    <a:pt x="10" y="0"/>
                  </a:moveTo>
                  <a:cubicBezTo>
                    <a:pt x="11" y="9"/>
                    <a:pt x="8" y="20"/>
                    <a:pt x="21" y="17"/>
                  </a:cubicBezTo>
                  <a:cubicBezTo>
                    <a:pt x="38" y="12"/>
                    <a:pt x="63" y="12"/>
                    <a:pt x="72" y="14"/>
                  </a:cubicBezTo>
                  <a:cubicBezTo>
                    <a:pt x="76" y="15"/>
                    <a:pt x="58" y="14"/>
                    <a:pt x="40" y="19"/>
                  </a:cubicBezTo>
                  <a:cubicBezTo>
                    <a:pt x="23" y="24"/>
                    <a:pt x="6" y="34"/>
                    <a:pt x="0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39" name="Freeform 289">
              <a:extLst>
                <a:ext uri="{FF2B5EF4-FFF2-40B4-BE49-F238E27FC236}">
                  <a16:creationId xmlns:a16="http://schemas.microsoft.com/office/drawing/2014/main" id="{E2AB1116-8D01-425B-A6C8-DCB1D54B1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616"/>
              <a:ext cx="1626" cy="1576"/>
            </a:xfrm>
            <a:custGeom>
              <a:avLst/>
              <a:gdLst>
                <a:gd name="T0" fmla="*/ 9406 w 650"/>
                <a:gd name="T1" fmla="*/ 3469 h 591"/>
                <a:gd name="T2" fmla="*/ 9844 w 650"/>
                <a:gd name="T3" fmla="*/ 1160 h 591"/>
                <a:gd name="T4" fmla="*/ 7840 w 650"/>
                <a:gd name="T5" fmla="*/ 248 h 591"/>
                <a:gd name="T6" fmla="*/ 7309 w 650"/>
                <a:gd name="T7" fmla="*/ 2312 h 591"/>
                <a:gd name="T8" fmla="*/ 4663 w 650"/>
                <a:gd name="T9" fmla="*/ 3243 h 591"/>
                <a:gd name="T10" fmla="*/ 4463 w 650"/>
                <a:gd name="T11" fmla="*/ 4288 h 591"/>
                <a:gd name="T12" fmla="*/ 4318 w 650"/>
                <a:gd name="T13" fmla="*/ 4928 h 591"/>
                <a:gd name="T14" fmla="*/ 2597 w 650"/>
                <a:gd name="T15" fmla="*/ 7189 h 591"/>
                <a:gd name="T16" fmla="*/ 1739 w 650"/>
                <a:gd name="T17" fmla="*/ 6963 h 591"/>
                <a:gd name="T18" fmla="*/ 1396 w 650"/>
                <a:gd name="T19" fmla="*/ 6792 h 591"/>
                <a:gd name="T20" fmla="*/ 896 w 650"/>
                <a:gd name="T21" fmla="*/ 6792 h 591"/>
                <a:gd name="T22" fmla="*/ 238 w 650"/>
                <a:gd name="T23" fmla="*/ 7317 h 591"/>
                <a:gd name="T24" fmla="*/ 95 w 650"/>
                <a:gd name="T25" fmla="*/ 8477 h 591"/>
                <a:gd name="T26" fmla="*/ 95 w 650"/>
                <a:gd name="T27" fmla="*/ 8477 h 591"/>
                <a:gd name="T28" fmla="*/ 738 w 650"/>
                <a:gd name="T29" fmla="*/ 9821 h 591"/>
                <a:gd name="T30" fmla="*/ 1801 w 650"/>
                <a:gd name="T31" fmla="*/ 10125 h 591"/>
                <a:gd name="T32" fmla="*/ 2159 w 650"/>
                <a:gd name="T33" fmla="*/ 10104 h 591"/>
                <a:gd name="T34" fmla="*/ 2472 w 650"/>
                <a:gd name="T35" fmla="*/ 10125 h 591"/>
                <a:gd name="T36" fmla="*/ 3097 w 650"/>
                <a:gd name="T37" fmla="*/ 10411 h 591"/>
                <a:gd name="T38" fmla="*/ 4913 w 650"/>
                <a:gd name="T39" fmla="*/ 11037 h 591"/>
                <a:gd name="T40" fmla="*/ 10049 w 650"/>
                <a:gd name="T41" fmla="*/ 5235 h 591"/>
                <a:gd name="T42" fmla="*/ 9406 w 650"/>
                <a:gd name="T43" fmla="*/ 3469 h 59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50" h="591">
                  <a:moveTo>
                    <a:pt x="601" y="183"/>
                  </a:moveTo>
                  <a:cubicBezTo>
                    <a:pt x="613" y="157"/>
                    <a:pt x="634" y="81"/>
                    <a:pt x="629" y="61"/>
                  </a:cubicBezTo>
                  <a:cubicBezTo>
                    <a:pt x="624" y="40"/>
                    <a:pt x="515" y="0"/>
                    <a:pt x="501" y="13"/>
                  </a:cubicBezTo>
                  <a:cubicBezTo>
                    <a:pt x="488" y="27"/>
                    <a:pt x="470" y="95"/>
                    <a:pt x="467" y="122"/>
                  </a:cubicBezTo>
                  <a:cubicBezTo>
                    <a:pt x="391" y="106"/>
                    <a:pt x="311" y="115"/>
                    <a:pt x="298" y="171"/>
                  </a:cubicBezTo>
                  <a:cubicBezTo>
                    <a:pt x="298" y="171"/>
                    <a:pt x="285" y="226"/>
                    <a:pt x="285" y="226"/>
                  </a:cubicBezTo>
                  <a:cubicBezTo>
                    <a:pt x="276" y="260"/>
                    <a:pt x="276" y="260"/>
                    <a:pt x="276" y="260"/>
                  </a:cubicBezTo>
                  <a:cubicBezTo>
                    <a:pt x="258" y="336"/>
                    <a:pt x="221" y="376"/>
                    <a:pt x="166" y="379"/>
                  </a:cubicBezTo>
                  <a:cubicBezTo>
                    <a:pt x="136" y="380"/>
                    <a:pt x="124" y="375"/>
                    <a:pt x="111" y="367"/>
                  </a:cubicBezTo>
                  <a:cubicBezTo>
                    <a:pt x="105" y="363"/>
                    <a:pt x="99" y="360"/>
                    <a:pt x="89" y="358"/>
                  </a:cubicBezTo>
                  <a:cubicBezTo>
                    <a:pt x="74" y="355"/>
                    <a:pt x="65" y="357"/>
                    <a:pt x="57" y="358"/>
                  </a:cubicBezTo>
                  <a:cubicBezTo>
                    <a:pt x="40" y="361"/>
                    <a:pt x="25" y="371"/>
                    <a:pt x="15" y="386"/>
                  </a:cubicBezTo>
                  <a:cubicBezTo>
                    <a:pt x="3" y="404"/>
                    <a:pt x="0" y="426"/>
                    <a:pt x="6" y="447"/>
                  </a:cubicBezTo>
                  <a:cubicBezTo>
                    <a:pt x="6" y="447"/>
                    <a:pt x="6" y="447"/>
                    <a:pt x="6" y="447"/>
                  </a:cubicBezTo>
                  <a:cubicBezTo>
                    <a:pt x="13" y="472"/>
                    <a:pt x="33" y="506"/>
                    <a:pt x="47" y="518"/>
                  </a:cubicBezTo>
                  <a:cubicBezTo>
                    <a:pt x="73" y="539"/>
                    <a:pt x="94" y="537"/>
                    <a:pt x="115" y="534"/>
                  </a:cubicBezTo>
                  <a:cubicBezTo>
                    <a:pt x="122" y="534"/>
                    <a:pt x="130" y="533"/>
                    <a:pt x="138" y="533"/>
                  </a:cubicBezTo>
                  <a:cubicBezTo>
                    <a:pt x="138" y="533"/>
                    <a:pt x="158" y="534"/>
                    <a:pt x="158" y="534"/>
                  </a:cubicBezTo>
                  <a:cubicBezTo>
                    <a:pt x="175" y="535"/>
                    <a:pt x="185" y="541"/>
                    <a:pt x="198" y="549"/>
                  </a:cubicBezTo>
                  <a:cubicBezTo>
                    <a:pt x="217" y="561"/>
                    <a:pt x="243" y="576"/>
                    <a:pt x="314" y="582"/>
                  </a:cubicBezTo>
                  <a:cubicBezTo>
                    <a:pt x="416" y="591"/>
                    <a:pt x="581" y="459"/>
                    <a:pt x="642" y="276"/>
                  </a:cubicBezTo>
                  <a:cubicBezTo>
                    <a:pt x="650" y="242"/>
                    <a:pt x="632" y="209"/>
                    <a:pt x="601" y="183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0" name="Freeform 290">
              <a:extLst>
                <a:ext uri="{FF2B5EF4-FFF2-40B4-BE49-F238E27FC236}">
                  <a16:creationId xmlns:a16="http://schemas.microsoft.com/office/drawing/2014/main" id="{458E315F-F1E6-49CE-AD0B-8A780CD69C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0" y="1616"/>
              <a:ext cx="1626" cy="1576"/>
            </a:xfrm>
            <a:custGeom>
              <a:avLst/>
              <a:gdLst>
                <a:gd name="T0" fmla="*/ 9406 w 650"/>
                <a:gd name="T1" fmla="*/ 3469 h 591"/>
                <a:gd name="T2" fmla="*/ 9844 w 650"/>
                <a:gd name="T3" fmla="*/ 1160 h 591"/>
                <a:gd name="T4" fmla="*/ 7840 w 650"/>
                <a:gd name="T5" fmla="*/ 248 h 591"/>
                <a:gd name="T6" fmla="*/ 7309 w 650"/>
                <a:gd name="T7" fmla="*/ 2312 h 591"/>
                <a:gd name="T8" fmla="*/ 4663 w 650"/>
                <a:gd name="T9" fmla="*/ 3243 h 591"/>
                <a:gd name="T10" fmla="*/ 4463 w 650"/>
                <a:gd name="T11" fmla="*/ 4288 h 591"/>
                <a:gd name="T12" fmla="*/ 4318 w 650"/>
                <a:gd name="T13" fmla="*/ 4928 h 591"/>
                <a:gd name="T14" fmla="*/ 2597 w 650"/>
                <a:gd name="T15" fmla="*/ 7189 h 591"/>
                <a:gd name="T16" fmla="*/ 1739 w 650"/>
                <a:gd name="T17" fmla="*/ 6963 h 591"/>
                <a:gd name="T18" fmla="*/ 1396 w 650"/>
                <a:gd name="T19" fmla="*/ 6792 h 591"/>
                <a:gd name="T20" fmla="*/ 896 w 650"/>
                <a:gd name="T21" fmla="*/ 6792 h 591"/>
                <a:gd name="T22" fmla="*/ 238 w 650"/>
                <a:gd name="T23" fmla="*/ 7317 h 591"/>
                <a:gd name="T24" fmla="*/ 95 w 650"/>
                <a:gd name="T25" fmla="*/ 8477 h 591"/>
                <a:gd name="T26" fmla="*/ 95 w 650"/>
                <a:gd name="T27" fmla="*/ 8477 h 591"/>
                <a:gd name="T28" fmla="*/ 738 w 650"/>
                <a:gd name="T29" fmla="*/ 9821 h 591"/>
                <a:gd name="T30" fmla="*/ 1801 w 650"/>
                <a:gd name="T31" fmla="*/ 10125 h 591"/>
                <a:gd name="T32" fmla="*/ 2159 w 650"/>
                <a:gd name="T33" fmla="*/ 10104 h 591"/>
                <a:gd name="T34" fmla="*/ 2472 w 650"/>
                <a:gd name="T35" fmla="*/ 10125 h 591"/>
                <a:gd name="T36" fmla="*/ 3097 w 650"/>
                <a:gd name="T37" fmla="*/ 10411 h 591"/>
                <a:gd name="T38" fmla="*/ 4913 w 650"/>
                <a:gd name="T39" fmla="*/ 11037 h 591"/>
                <a:gd name="T40" fmla="*/ 10049 w 650"/>
                <a:gd name="T41" fmla="*/ 5235 h 591"/>
                <a:gd name="T42" fmla="*/ 9406 w 650"/>
                <a:gd name="T43" fmla="*/ 3469 h 591"/>
                <a:gd name="T44" fmla="*/ 9956 w 650"/>
                <a:gd name="T45" fmla="*/ 5213 h 591"/>
                <a:gd name="T46" fmla="*/ 4931 w 650"/>
                <a:gd name="T47" fmla="*/ 10923 h 591"/>
                <a:gd name="T48" fmla="*/ 3147 w 650"/>
                <a:gd name="T49" fmla="*/ 10317 h 591"/>
                <a:gd name="T50" fmla="*/ 2492 w 650"/>
                <a:gd name="T51" fmla="*/ 10013 h 591"/>
                <a:gd name="T52" fmla="*/ 2146 w 650"/>
                <a:gd name="T53" fmla="*/ 9992 h 591"/>
                <a:gd name="T54" fmla="*/ 2159 w 650"/>
                <a:gd name="T55" fmla="*/ 9992 h 591"/>
                <a:gd name="T56" fmla="*/ 1801 w 650"/>
                <a:gd name="T57" fmla="*/ 10013 h 591"/>
                <a:gd name="T58" fmla="*/ 800 w 650"/>
                <a:gd name="T59" fmla="*/ 9728 h 591"/>
                <a:gd name="T60" fmla="*/ 175 w 650"/>
                <a:gd name="T61" fmla="*/ 8456 h 591"/>
                <a:gd name="T62" fmla="*/ 313 w 650"/>
                <a:gd name="T63" fmla="*/ 7373 h 591"/>
                <a:gd name="T64" fmla="*/ 908 w 650"/>
                <a:gd name="T65" fmla="*/ 6904 h 591"/>
                <a:gd name="T66" fmla="*/ 1376 w 650"/>
                <a:gd name="T67" fmla="*/ 6904 h 591"/>
                <a:gd name="T68" fmla="*/ 1689 w 650"/>
                <a:gd name="T69" fmla="*/ 7053 h 591"/>
                <a:gd name="T70" fmla="*/ 2597 w 650"/>
                <a:gd name="T71" fmla="*/ 7304 h 591"/>
                <a:gd name="T72" fmla="*/ 4413 w 650"/>
                <a:gd name="T73" fmla="*/ 4949 h 591"/>
                <a:gd name="T74" fmla="*/ 4538 w 650"/>
                <a:gd name="T75" fmla="*/ 4301 h 591"/>
                <a:gd name="T76" fmla="*/ 4755 w 650"/>
                <a:gd name="T77" fmla="*/ 3277 h 591"/>
                <a:gd name="T78" fmla="*/ 7277 w 650"/>
                <a:gd name="T79" fmla="*/ 2424 h 591"/>
                <a:gd name="T80" fmla="*/ 7360 w 650"/>
                <a:gd name="T81" fmla="*/ 2411 h 591"/>
                <a:gd name="T82" fmla="*/ 7402 w 650"/>
                <a:gd name="T83" fmla="*/ 2312 h 591"/>
                <a:gd name="T84" fmla="*/ 7902 w 650"/>
                <a:gd name="T85" fmla="*/ 341 h 591"/>
                <a:gd name="T86" fmla="*/ 8780 w 650"/>
                <a:gd name="T87" fmla="*/ 533 h 591"/>
                <a:gd name="T88" fmla="*/ 9748 w 650"/>
                <a:gd name="T89" fmla="*/ 1195 h 591"/>
                <a:gd name="T90" fmla="*/ 9311 w 650"/>
                <a:gd name="T91" fmla="*/ 3413 h 591"/>
                <a:gd name="T92" fmla="*/ 9343 w 650"/>
                <a:gd name="T93" fmla="*/ 3563 h 591"/>
                <a:gd name="T94" fmla="*/ 9956 w 650"/>
                <a:gd name="T95" fmla="*/ 5213 h 59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650" h="591">
                  <a:moveTo>
                    <a:pt x="601" y="183"/>
                  </a:moveTo>
                  <a:cubicBezTo>
                    <a:pt x="613" y="157"/>
                    <a:pt x="634" y="81"/>
                    <a:pt x="629" y="61"/>
                  </a:cubicBezTo>
                  <a:cubicBezTo>
                    <a:pt x="624" y="40"/>
                    <a:pt x="515" y="0"/>
                    <a:pt x="501" y="13"/>
                  </a:cubicBezTo>
                  <a:cubicBezTo>
                    <a:pt x="488" y="27"/>
                    <a:pt x="470" y="95"/>
                    <a:pt x="467" y="122"/>
                  </a:cubicBezTo>
                  <a:cubicBezTo>
                    <a:pt x="391" y="106"/>
                    <a:pt x="311" y="115"/>
                    <a:pt x="298" y="171"/>
                  </a:cubicBezTo>
                  <a:cubicBezTo>
                    <a:pt x="298" y="171"/>
                    <a:pt x="285" y="226"/>
                    <a:pt x="285" y="226"/>
                  </a:cubicBezTo>
                  <a:cubicBezTo>
                    <a:pt x="276" y="260"/>
                    <a:pt x="276" y="260"/>
                    <a:pt x="276" y="260"/>
                  </a:cubicBezTo>
                  <a:cubicBezTo>
                    <a:pt x="258" y="336"/>
                    <a:pt x="221" y="376"/>
                    <a:pt x="166" y="379"/>
                  </a:cubicBezTo>
                  <a:cubicBezTo>
                    <a:pt x="136" y="380"/>
                    <a:pt x="124" y="375"/>
                    <a:pt x="111" y="367"/>
                  </a:cubicBezTo>
                  <a:cubicBezTo>
                    <a:pt x="105" y="363"/>
                    <a:pt x="99" y="360"/>
                    <a:pt x="89" y="358"/>
                  </a:cubicBezTo>
                  <a:cubicBezTo>
                    <a:pt x="74" y="355"/>
                    <a:pt x="65" y="357"/>
                    <a:pt x="57" y="358"/>
                  </a:cubicBezTo>
                  <a:cubicBezTo>
                    <a:pt x="40" y="361"/>
                    <a:pt x="25" y="371"/>
                    <a:pt x="15" y="386"/>
                  </a:cubicBezTo>
                  <a:cubicBezTo>
                    <a:pt x="3" y="404"/>
                    <a:pt x="0" y="426"/>
                    <a:pt x="6" y="447"/>
                  </a:cubicBezTo>
                  <a:cubicBezTo>
                    <a:pt x="6" y="447"/>
                    <a:pt x="6" y="447"/>
                    <a:pt x="6" y="447"/>
                  </a:cubicBezTo>
                  <a:cubicBezTo>
                    <a:pt x="13" y="472"/>
                    <a:pt x="33" y="506"/>
                    <a:pt x="47" y="518"/>
                  </a:cubicBezTo>
                  <a:cubicBezTo>
                    <a:pt x="73" y="539"/>
                    <a:pt x="94" y="537"/>
                    <a:pt x="115" y="534"/>
                  </a:cubicBezTo>
                  <a:cubicBezTo>
                    <a:pt x="122" y="534"/>
                    <a:pt x="130" y="533"/>
                    <a:pt x="138" y="533"/>
                  </a:cubicBezTo>
                  <a:cubicBezTo>
                    <a:pt x="138" y="533"/>
                    <a:pt x="158" y="534"/>
                    <a:pt x="158" y="534"/>
                  </a:cubicBezTo>
                  <a:cubicBezTo>
                    <a:pt x="175" y="535"/>
                    <a:pt x="185" y="541"/>
                    <a:pt x="198" y="549"/>
                  </a:cubicBezTo>
                  <a:cubicBezTo>
                    <a:pt x="217" y="561"/>
                    <a:pt x="243" y="576"/>
                    <a:pt x="314" y="582"/>
                  </a:cubicBezTo>
                  <a:cubicBezTo>
                    <a:pt x="416" y="591"/>
                    <a:pt x="581" y="459"/>
                    <a:pt x="642" y="276"/>
                  </a:cubicBezTo>
                  <a:cubicBezTo>
                    <a:pt x="650" y="242"/>
                    <a:pt x="632" y="209"/>
                    <a:pt x="601" y="183"/>
                  </a:cubicBezTo>
                  <a:close/>
                  <a:moveTo>
                    <a:pt x="636" y="275"/>
                  </a:moveTo>
                  <a:cubicBezTo>
                    <a:pt x="576" y="454"/>
                    <a:pt x="414" y="584"/>
                    <a:pt x="315" y="576"/>
                  </a:cubicBezTo>
                  <a:cubicBezTo>
                    <a:pt x="245" y="571"/>
                    <a:pt x="220" y="555"/>
                    <a:pt x="201" y="544"/>
                  </a:cubicBezTo>
                  <a:cubicBezTo>
                    <a:pt x="188" y="536"/>
                    <a:pt x="176" y="529"/>
                    <a:pt x="159" y="528"/>
                  </a:cubicBezTo>
                  <a:cubicBezTo>
                    <a:pt x="147" y="527"/>
                    <a:pt x="140" y="527"/>
                    <a:pt x="137" y="527"/>
                  </a:cubicBezTo>
                  <a:cubicBezTo>
                    <a:pt x="137" y="527"/>
                    <a:pt x="138" y="527"/>
                    <a:pt x="138" y="527"/>
                  </a:cubicBezTo>
                  <a:cubicBezTo>
                    <a:pt x="115" y="528"/>
                    <a:pt x="115" y="528"/>
                    <a:pt x="115" y="528"/>
                  </a:cubicBezTo>
                  <a:cubicBezTo>
                    <a:pt x="94" y="531"/>
                    <a:pt x="75" y="533"/>
                    <a:pt x="51" y="513"/>
                  </a:cubicBezTo>
                  <a:cubicBezTo>
                    <a:pt x="38" y="503"/>
                    <a:pt x="18" y="469"/>
                    <a:pt x="11" y="446"/>
                  </a:cubicBezTo>
                  <a:cubicBezTo>
                    <a:pt x="6" y="426"/>
                    <a:pt x="9" y="405"/>
                    <a:pt x="20" y="389"/>
                  </a:cubicBezTo>
                  <a:cubicBezTo>
                    <a:pt x="29" y="375"/>
                    <a:pt x="42" y="367"/>
                    <a:pt x="58" y="364"/>
                  </a:cubicBezTo>
                  <a:cubicBezTo>
                    <a:pt x="66" y="363"/>
                    <a:pt x="74" y="362"/>
                    <a:pt x="88" y="364"/>
                  </a:cubicBezTo>
                  <a:cubicBezTo>
                    <a:pt x="97" y="366"/>
                    <a:pt x="102" y="369"/>
                    <a:pt x="108" y="372"/>
                  </a:cubicBezTo>
                  <a:cubicBezTo>
                    <a:pt x="121" y="380"/>
                    <a:pt x="134" y="386"/>
                    <a:pt x="166" y="385"/>
                  </a:cubicBezTo>
                  <a:cubicBezTo>
                    <a:pt x="224" y="381"/>
                    <a:pt x="263" y="340"/>
                    <a:pt x="282" y="261"/>
                  </a:cubicBezTo>
                  <a:cubicBezTo>
                    <a:pt x="290" y="227"/>
                    <a:pt x="290" y="227"/>
                    <a:pt x="290" y="227"/>
                  </a:cubicBezTo>
                  <a:cubicBezTo>
                    <a:pt x="290" y="227"/>
                    <a:pt x="304" y="173"/>
                    <a:pt x="304" y="173"/>
                  </a:cubicBezTo>
                  <a:cubicBezTo>
                    <a:pt x="316" y="120"/>
                    <a:pt x="394" y="112"/>
                    <a:pt x="465" y="128"/>
                  </a:cubicBezTo>
                  <a:cubicBezTo>
                    <a:pt x="467" y="128"/>
                    <a:pt x="469" y="128"/>
                    <a:pt x="470" y="127"/>
                  </a:cubicBezTo>
                  <a:cubicBezTo>
                    <a:pt x="472" y="126"/>
                    <a:pt x="472" y="124"/>
                    <a:pt x="473" y="122"/>
                  </a:cubicBezTo>
                  <a:cubicBezTo>
                    <a:pt x="476" y="94"/>
                    <a:pt x="494" y="29"/>
                    <a:pt x="505" y="18"/>
                  </a:cubicBezTo>
                  <a:cubicBezTo>
                    <a:pt x="509" y="15"/>
                    <a:pt x="529" y="17"/>
                    <a:pt x="561" y="28"/>
                  </a:cubicBezTo>
                  <a:cubicBezTo>
                    <a:pt x="599" y="42"/>
                    <a:pt x="622" y="57"/>
                    <a:pt x="623" y="63"/>
                  </a:cubicBezTo>
                  <a:cubicBezTo>
                    <a:pt x="628" y="79"/>
                    <a:pt x="608" y="154"/>
                    <a:pt x="595" y="180"/>
                  </a:cubicBezTo>
                  <a:cubicBezTo>
                    <a:pt x="594" y="183"/>
                    <a:pt x="595" y="186"/>
                    <a:pt x="597" y="188"/>
                  </a:cubicBezTo>
                  <a:cubicBezTo>
                    <a:pt x="619" y="207"/>
                    <a:pt x="645" y="237"/>
                    <a:pt x="636" y="275"/>
                  </a:cubicBezTo>
                  <a:close/>
                </a:path>
              </a:pathLst>
            </a:custGeom>
            <a:solidFill>
              <a:srgbClr val="DF8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1" name="Freeform 291">
              <a:extLst>
                <a:ext uri="{FF2B5EF4-FFF2-40B4-BE49-F238E27FC236}">
                  <a16:creationId xmlns:a16="http://schemas.microsoft.com/office/drawing/2014/main" id="{D4A34B02-F357-430A-8905-95603F33A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720"/>
              <a:ext cx="43" cy="243"/>
            </a:xfrm>
            <a:custGeom>
              <a:avLst/>
              <a:gdLst>
                <a:gd name="T0" fmla="*/ 33 w 17"/>
                <a:gd name="T1" fmla="*/ 0 h 91"/>
                <a:gd name="T2" fmla="*/ 210 w 17"/>
                <a:gd name="T3" fmla="*/ 457 h 91"/>
                <a:gd name="T4" fmla="*/ 276 w 17"/>
                <a:gd name="T5" fmla="*/ 833 h 91"/>
                <a:gd name="T6" fmla="*/ 192 w 17"/>
                <a:gd name="T7" fmla="*/ 1242 h 91"/>
                <a:gd name="T8" fmla="*/ 0 w 17"/>
                <a:gd name="T9" fmla="*/ 1733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1">
                  <a:moveTo>
                    <a:pt x="2" y="0"/>
                  </a:moveTo>
                  <a:cubicBezTo>
                    <a:pt x="2" y="11"/>
                    <a:pt x="8" y="18"/>
                    <a:pt x="13" y="24"/>
                  </a:cubicBezTo>
                  <a:cubicBezTo>
                    <a:pt x="10" y="32"/>
                    <a:pt x="14" y="41"/>
                    <a:pt x="17" y="44"/>
                  </a:cubicBezTo>
                  <a:cubicBezTo>
                    <a:pt x="12" y="47"/>
                    <a:pt x="10" y="57"/>
                    <a:pt x="12" y="65"/>
                  </a:cubicBezTo>
                  <a:cubicBezTo>
                    <a:pt x="5" y="66"/>
                    <a:pt x="0" y="83"/>
                    <a:pt x="0" y="91"/>
                  </a:cubicBezTo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2" name="Freeform 292">
              <a:extLst>
                <a:ext uri="{FF2B5EF4-FFF2-40B4-BE49-F238E27FC236}">
                  <a16:creationId xmlns:a16="http://schemas.microsoft.com/office/drawing/2014/main" id="{46AF96A7-1A0F-467F-B109-60785D87E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931"/>
              <a:ext cx="1573" cy="1226"/>
            </a:xfrm>
            <a:custGeom>
              <a:avLst/>
              <a:gdLst>
                <a:gd name="T0" fmla="*/ 7097 w 629"/>
                <a:gd name="T1" fmla="*/ 307 h 460"/>
                <a:gd name="T2" fmla="*/ 4616 w 629"/>
                <a:gd name="T3" fmla="*/ 1058 h 460"/>
                <a:gd name="T4" fmla="*/ 4396 w 629"/>
                <a:gd name="T5" fmla="*/ 2103 h 460"/>
                <a:gd name="T6" fmla="*/ 4271 w 629"/>
                <a:gd name="T7" fmla="*/ 2743 h 460"/>
                <a:gd name="T8" fmla="*/ 2833 w 629"/>
                <a:gd name="T9" fmla="*/ 5059 h 460"/>
                <a:gd name="T10" fmla="*/ 2396 w 629"/>
                <a:gd name="T11" fmla="*/ 5490 h 460"/>
                <a:gd name="T12" fmla="*/ 2188 w 629"/>
                <a:gd name="T13" fmla="*/ 5570 h 460"/>
                <a:gd name="T14" fmla="*/ 2146 w 629"/>
                <a:gd name="T15" fmla="*/ 5242 h 460"/>
                <a:gd name="T16" fmla="*/ 2033 w 629"/>
                <a:gd name="T17" fmla="*/ 5149 h 460"/>
                <a:gd name="T18" fmla="*/ 1408 w 629"/>
                <a:gd name="T19" fmla="*/ 4901 h 460"/>
                <a:gd name="T20" fmla="*/ 1125 w 629"/>
                <a:gd name="T21" fmla="*/ 4773 h 460"/>
                <a:gd name="T22" fmla="*/ 688 w 629"/>
                <a:gd name="T23" fmla="*/ 4773 h 460"/>
                <a:gd name="T24" fmla="*/ 158 w 629"/>
                <a:gd name="T25" fmla="*/ 5208 h 460"/>
                <a:gd name="T26" fmla="*/ 0 w 629"/>
                <a:gd name="T27" fmla="*/ 5853 h 460"/>
                <a:gd name="T28" fmla="*/ 33 w 629"/>
                <a:gd name="T29" fmla="*/ 6173 h 460"/>
                <a:gd name="T30" fmla="*/ 613 w 629"/>
                <a:gd name="T31" fmla="*/ 7380 h 460"/>
                <a:gd name="T32" fmla="*/ 1550 w 629"/>
                <a:gd name="T33" fmla="*/ 7649 h 460"/>
                <a:gd name="T34" fmla="*/ 1926 w 629"/>
                <a:gd name="T35" fmla="*/ 7628 h 460"/>
                <a:gd name="T36" fmla="*/ 2021 w 629"/>
                <a:gd name="T37" fmla="*/ 7628 h 460"/>
                <a:gd name="T38" fmla="*/ 2113 w 629"/>
                <a:gd name="T39" fmla="*/ 7572 h 460"/>
                <a:gd name="T40" fmla="*/ 2221 w 629"/>
                <a:gd name="T41" fmla="*/ 7175 h 460"/>
                <a:gd name="T42" fmla="*/ 2346 w 629"/>
                <a:gd name="T43" fmla="*/ 7311 h 460"/>
                <a:gd name="T44" fmla="*/ 2626 w 629"/>
                <a:gd name="T45" fmla="*/ 7764 h 460"/>
                <a:gd name="T46" fmla="*/ 2958 w 629"/>
                <a:gd name="T47" fmla="*/ 7969 h 460"/>
                <a:gd name="T48" fmla="*/ 4691 w 629"/>
                <a:gd name="T49" fmla="*/ 8561 h 460"/>
                <a:gd name="T50" fmla="*/ 9631 w 629"/>
                <a:gd name="T51" fmla="*/ 2934 h 460"/>
                <a:gd name="T52" fmla="*/ 7097 w 629"/>
                <a:gd name="T53" fmla="*/ 307 h 4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9" h="460">
                  <a:moveTo>
                    <a:pt x="454" y="16"/>
                  </a:moveTo>
                  <a:cubicBezTo>
                    <a:pt x="383" y="0"/>
                    <a:pt x="306" y="6"/>
                    <a:pt x="295" y="56"/>
                  </a:cubicBezTo>
                  <a:cubicBezTo>
                    <a:pt x="295" y="56"/>
                    <a:pt x="281" y="111"/>
                    <a:pt x="281" y="111"/>
                  </a:cubicBezTo>
                  <a:cubicBezTo>
                    <a:pt x="273" y="145"/>
                    <a:pt x="273" y="145"/>
                    <a:pt x="273" y="145"/>
                  </a:cubicBezTo>
                  <a:cubicBezTo>
                    <a:pt x="257" y="212"/>
                    <a:pt x="226" y="253"/>
                    <a:pt x="181" y="267"/>
                  </a:cubicBezTo>
                  <a:cubicBezTo>
                    <a:pt x="165" y="271"/>
                    <a:pt x="157" y="277"/>
                    <a:pt x="153" y="290"/>
                  </a:cubicBezTo>
                  <a:cubicBezTo>
                    <a:pt x="147" y="302"/>
                    <a:pt x="140" y="306"/>
                    <a:pt x="140" y="294"/>
                  </a:cubicBezTo>
                  <a:cubicBezTo>
                    <a:pt x="140" y="289"/>
                    <a:pt x="139" y="283"/>
                    <a:pt x="137" y="277"/>
                  </a:cubicBezTo>
                  <a:cubicBezTo>
                    <a:pt x="136" y="276"/>
                    <a:pt x="134" y="273"/>
                    <a:pt x="130" y="272"/>
                  </a:cubicBezTo>
                  <a:cubicBezTo>
                    <a:pt x="111" y="271"/>
                    <a:pt x="100" y="266"/>
                    <a:pt x="90" y="259"/>
                  </a:cubicBezTo>
                  <a:cubicBezTo>
                    <a:pt x="84" y="256"/>
                    <a:pt x="80" y="253"/>
                    <a:pt x="72" y="252"/>
                  </a:cubicBezTo>
                  <a:cubicBezTo>
                    <a:pt x="59" y="250"/>
                    <a:pt x="52" y="251"/>
                    <a:pt x="44" y="252"/>
                  </a:cubicBezTo>
                  <a:cubicBezTo>
                    <a:pt x="30" y="254"/>
                    <a:pt x="18" y="262"/>
                    <a:pt x="10" y="275"/>
                  </a:cubicBezTo>
                  <a:cubicBezTo>
                    <a:pt x="3" y="284"/>
                    <a:pt x="0" y="296"/>
                    <a:pt x="0" y="309"/>
                  </a:cubicBezTo>
                  <a:cubicBezTo>
                    <a:pt x="0" y="314"/>
                    <a:pt x="1" y="320"/>
                    <a:pt x="2" y="326"/>
                  </a:cubicBezTo>
                  <a:cubicBezTo>
                    <a:pt x="9" y="350"/>
                    <a:pt x="29" y="382"/>
                    <a:pt x="39" y="390"/>
                  </a:cubicBezTo>
                  <a:cubicBezTo>
                    <a:pt x="62" y="409"/>
                    <a:pt x="79" y="407"/>
                    <a:pt x="99" y="404"/>
                  </a:cubicBezTo>
                  <a:cubicBezTo>
                    <a:pt x="107" y="404"/>
                    <a:pt x="115" y="403"/>
                    <a:pt x="123" y="403"/>
                  </a:cubicBezTo>
                  <a:cubicBezTo>
                    <a:pt x="123" y="403"/>
                    <a:pt x="126" y="403"/>
                    <a:pt x="129" y="403"/>
                  </a:cubicBezTo>
                  <a:cubicBezTo>
                    <a:pt x="131" y="403"/>
                    <a:pt x="134" y="403"/>
                    <a:pt x="135" y="400"/>
                  </a:cubicBezTo>
                  <a:cubicBezTo>
                    <a:pt x="138" y="392"/>
                    <a:pt x="136" y="382"/>
                    <a:pt x="142" y="379"/>
                  </a:cubicBezTo>
                  <a:cubicBezTo>
                    <a:pt x="146" y="377"/>
                    <a:pt x="148" y="380"/>
                    <a:pt x="150" y="386"/>
                  </a:cubicBezTo>
                  <a:cubicBezTo>
                    <a:pt x="153" y="393"/>
                    <a:pt x="155" y="405"/>
                    <a:pt x="168" y="410"/>
                  </a:cubicBezTo>
                  <a:cubicBezTo>
                    <a:pt x="176" y="413"/>
                    <a:pt x="183" y="417"/>
                    <a:pt x="189" y="421"/>
                  </a:cubicBezTo>
                  <a:cubicBezTo>
                    <a:pt x="207" y="432"/>
                    <a:pt x="232" y="447"/>
                    <a:pt x="300" y="452"/>
                  </a:cubicBezTo>
                  <a:cubicBezTo>
                    <a:pt x="395" y="460"/>
                    <a:pt x="557" y="329"/>
                    <a:pt x="616" y="155"/>
                  </a:cubicBezTo>
                  <a:cubicBezTo>
                    <a:pt x="629" y="92"/>
                    <a:pt x="542" y="37"/>
                    <a:pt x="454" y="16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3" name="Freeform 293">
              <a:extLst>
                <a:ext uri="{FF2B5EF4-FFF2-40B4-BE49-F238E27FC236}">
                  <a16:creationId xmlns:a16="http://schemas.microsoft.com/office/drawing/2014/main" id="{46513D12-029E-4088-AE38-5B061A346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931"/>
              <a:ext cx="1573" cy="1226"/>
            </a:xfrm>
            <a:custGeom>
              <a:avLst/>
              <a:gdLst>
                <a:gd name="T0" fmla="*/ 7097 w 629"/>
                <a:gd name="T1" fmla="*/ 307 h 460"/>
                <a:gd name="T2" fmla="*/ 4616 w 629"/>
                <a:gd name="T3" fmla="*/ 1058 h 460"/>
                <a:gd name="T4" fmla="*/ 4396 w 629"/>
                <a:gd name="T5" fmla="*/ 2103 h 460"/>
                <a:gd name="T6" fmla="*/ 4271 w 629"/>
                <a:gd name="T7" fmla="*/ 2743 h 460"/>
                <a:gd name="T8" fmla="*/ 2833 w 629"/>
                <a:gd name="T9" fmla="*/ 5059 h 460"/>
                <a:gd name="T10" fmla="*/ 2396 w 629"/>
                <a:gd name="T11" fmla="*/ 5490 h 460"/>
                <a:gd name="T12" fmla="*/ 2188 w 629"/>
                <a:gd name="T13" fmla="*/ 5570 h 460"/>
                <a:gd name="T14" fmla="*/ 2146 w 629"/>
                <a:gd name="T15" fmla="*/ 5242 h 460"/>
                <a:gd name="T16" fmla="*/ 2033 w 629"/>
                <a:gd name="T17" fmla="*/ 5149 h 460"/>
                <a:gd name="T18" fmla="*/ 1408 w 629"/>
                <a:gd name="T19" fmla="*/ 4901 h 460"/>
                <a:gd name="T20" fmla="*/ 1125 w 629"/>
                <a:gd name="T21" fmla="*/ 4773 h 460"/>
                <a:gd name="T22" fmla="*/ 688 w 629"/>
                <a:gd name="T23" fmla="*/ 4773 h 460"/>
                <a:gd name="T24" fmla="*/ 158 w 629"/>
                <a:gd name="T25" fmla="*/ 5208 h 460"/>
                <a:gd name="T26" fmla="*/ 0 w 629"/>
                <a:gd name="T27" fmla="*/ 5853 h 460"/>
                <a:gd name="T28" fmla="*/ 33 w 629"/>
                <a:gd name="T29" fmla="*/ 6173 h 460"/>
                <a:gd name="T30" fmla="*/ 613 w 629"/>
                <a:gd name="T31" fmla="*/ 7380 h 460"/>
                <a:gd name="T32" fmla="*/ 1550 w 629"/>
                <a:gd name="T33" fmla="*/ 7649 h 460"/>
                <a:gd name="T34" fmla="*/ 1926 w 629"/>
                <a:gd name="T35" fmla="*/ 7628 h 460"/>
                <a:gd name="T36" fmla="*/ 2021 w 629"/>
                <a:gd name="T37" fmla="*/ 7628 h 460"/>
                <a:gd name="T38" fmla="*/ 2113 w 629"/>
                <a:gd name="T39" fmla="*/ 7572 h 460"/>
                <a:gd name="T40" fmla="*/ 2221 w 629"/>
                <a:gd name="T41" fmla="*/ 7175 h 460"/>
                <a:gd name="T42" fmla="*/ 2346 w 629"/>
                <a:gd name="T43" fmla="*/ 7311 h 460"/>
                <a:gd name="T44" fmla="*/ 2626 w 629"/>
                <a:gd name="T45" fmla="*/ 7764 h 460"/>
                <a:gd name="T46" fmla="*/ 2958 w 629"/>
                <a:gd name="T47" fmla="*/ 7969 h 460"/>
                <a:gd name="T48" fmla="*/ 4691 w 629"/>
                <a:gd name="T49" fmla="*/ 8561 h 460"/>
                <a:gd name="T50" fmla="*/ 9631 w 629"/>
                <a:gd name="T51" fmla="*/ 2934 h 460"/>
                <a:gd name="T52" fmla="*/ 7097 w 629"/>
                <a:gd name="T53" fmla="*/ 307 h 4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9" h="460">
                  <a:moveTo>
                    <a:pt x="454" y="16"/>
                  </a:moveTo>
                  <a:cubicBezTo>
                    <a:pt x="383" y="0"/>
                    <a:pt x="306" y="6"/>
                    <a:pt x="295" y="56"/>
                  </a:cubicBezTo>
                  <a:cubicBezTo>
                    <a:pt x="295" y="56"/>
                    <a:pt x="281" y="111"/>
                    <a:pt x="281" y="111"/>
                  </a:cubicBezTo>
                  <a:cubicBezTo>
                    <a:pt x="273" y="145"/>
                    <a:pt x="273" y="145"/>
                    <a:pt x="273" y="145"/>
                  </a:cubicBezTo>
                  <a:cubicBezTo>
                    <a:pt x="257" y="212"/>
                    <a:pt x="226" y="253"/>
                    <a:pt x="181" y="267"/>
                  </a:cubicBezTo>
                  <a:cubicBezTo>
                    <a:pt x="165" y="271"/>
                    <a:pt x="157" y="277"/>
                    <a:pt x="153" y="290"/>
                  </a:cubicBezTo>
                  <a:cubicBezTo>
                    <a:pt x="147" y="302"/>
                    <a:pt x="140" y="306"/>
                    <a:pt x="140" y="294"/>
                  </a:cubicBezTo>
                  <a:cubicBezTo>
                    <a:pt x="140" y="289"/>
                    <a:pt x="139" y="283"/>
                    <a:pt x="137" y="277"/>
                  </a:cubicBezTo>
                  <a:cubicBezTo>
                    <a:pt x="136" y="276"/>
                    <a:pt x="134" y="273"/>
                    <a:pt x="130" y="272"/>
                  </a:cubicBezTo>
                  <a:cubicBezTo>
                    <a:pt x="111" y="271"/>
                    <a:pt x="100" y="266"/>
                    <a:pt x="90" y="259"/>
                  </a:cubicBezTo>
                  <a:cubicBezTo>
                    <a:pt x="84" y="256"/>
                    <a:pt x="80" y="253"/>
                    <a:pt x="72" y="252"/>
                  </a:cubicBezTo>
                  <a:cubicBezTo>
                    <a:pt x="59" y="250"/>
                    <a:pt x="52" y="251"/>
                    <a:pt x="44" y="252"/>
                  </a:cubicBezTo>
                  <a:cubicBezTo>
                    <a:pt x="30" y="254"/>
                    <a:pt x="18" y="262"/>
                    <a:pt x="10" y="275"/>
                  </a:cubicBezTo>
                  <a:cubicBezTo>
                    <a:pt x="3" y="284"/>
                    <a:pt x="0" y="296"/>
                    <a:pt x="0" y="309"/>
                  </a:cubicBezTo>
                  <a:cubicBezTo>
                    <a:pt x="0" y="314"/>
                    <a:pt x="1" y="320"/>
                    <a:pt x="2" y="326"/>
                  </a:cubicBezTo>
                  <a:cubicBezTo>
                    <a:pt x="9" y="350"/>
                    <a:pt x="29" y="382"/>
                    <a:pt x="39" y="390"/>
                  </a:cubicBezTo>
                  <a:cubicBezTo>
                    <a:pt x="62" y="409"/>
                    <a:pt x="79" y="407"/>
                    <a:pt x="99" y="404"/>
                  </a:cubicBezTo>
                  <a:cubicBezTo>
                    <a:pt x="107" y="404"/>
                    <a:pt x="115" y="403"/>
                    <a:pt x="123" y="403"/>
                  </a:cubicBezTo>
                  <a:cubicBezTo>
                    <a:pt x="123" y="403"/>
                    <a:pt x="126" y="403"/>
                    <a:pt x="129" y="403"/>
                  </a:cubicBezTo>
                  <a:cubicBezTo>
                    <a:pt x="131" y="403"/>
                    <a:pt x="134" y="403"/>
                    <a:pt x="135" y="400"/>
                  </a:cubicBezTo>
                  <a:cubicBezTo>
                    <a:pt x="138" y="392"/>
                    <a:pt x="136" y="382"/>
                    <a:pt x="142" y="379"/>
                  </a:cubicBezTo>
                  <a:cubicBezTo>
                    <a:pt x="146" y="377"/>
                    <a:pt x="148" y="380"/>
                    <a:pt x="150" y="386"/>
                  </a:cubicBezTo>
                  <a:cubicBezTo>
                    <a:pt x="153" y="393"/>
                    <a:pt x="155" y="405"/>
                    <a:pt x="168" y="410"/>
                  </a:cubicBezTo>
                  <a:cubicBezTo>
                    <a:pt x="176" y="413"/>
                    <a:pt x="183" y="417"/>
                    <a:pt x="189" y="421"/>
                  </a:cubicBezTo>
                  <a:cubicBezTo>
                    <a:pt x="207" y="432"/>
                    <a:pt x="232" y="447"/>
                    <a:pt x="300" y="452"/>
                  </a:cubicBezTo>
                  <a:cubicBezTo>
                    <a:pt x="395" y="460"/>
                    <a:pt x="557" y="329"/>
                    <a:pt x="616" y="155"/>
                  </a:cubicBezTo>
                  <a:cubicBezTo>
                    <a:pt x="629" y="92"/>
                    <a:pt x="542" y="37"/>
                    <a:pt x="454" y="16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4" name="Freeform 294">
              <a:extLst>
                <a:ext uri="{FF2B5EF4-FFF2-40B4-BE49-F238E27FC236}">
                  <a16:creationId xmlns:a16="http://schemas.microsoft.com/office/drawing/2014/main" id="{15EC12A8-7E08-4EE3-84C3-55AEA7422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1616"/>
              <a:ext cx="428" cy="501"/>
            </a:xfrm>
            <a:custGeom>
              <a:avLst/>
              <a:gdLst>
                <a:gd name="T0" fmla="*/ 0 w 171"/>
                <a:gd name="T1" fmla="*/ 2308 h 188"/>
                <a:gd name="T2" fmla="*/ 63 w 171"/>
                <a:gd name="T3" fmla="*/ 2401 h 188"/>
                <a:gd name="T4" fmla="*/ 1597 w 171"/>
                <a:gd name="T5" fmla="*/ 3105 h 188"/>
                <a:gd name="T6" fmla="*/ 2085 w 171"/>
                <a:gd name="T7" fmla="*/ 3523 h 188"/>
                <a:gd name="T8" fmla="*/ 2163 w 171"/>
                <a:gd name="T9" fmla="*/ 3464 h 188"/>
                <a:gd name="T10" fmla="*/ 2601 w 171"/>
                <a:gd name="T11" fmla="*/ 1157 h 188"/>
                <a:gd name="T12" fmla="*/ 596 w 171"/>
                <a:gd name="T13" fmla="*/ 248 h 188"/>
                <a:gd name="T14" fmla="*/ 63 w 171"/>
                <a:gd name="T15" fmla="*/ 2308 h 188"/>
                <a:gd name="T16" fmla="*/ 0 w 171"/>
                <a:gd name="T17" fmla="*/ 2286 h 188"/>
                <a:gd name="T18" fmla="*/ 0 w 171"/>
                <a:gd name="T19" fmla="*/ 2308 h 1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1" h="188">
                  <a:moveTo>
                    <a:pt x="0" y="122"/>
                  </a:moveTo>
                  <a:cubicBezTo>
                    <a:pt x="3" y="123"/>
                    <a:pt x="0" y="126"/>
                    <a:pt x="4" y="127"/>
                  </a:cubicBezTo>
                  <a:cubicBezTo>
                    <a:pt x="25" y="131"/>
                    <a:pt x="65" y="144"/>
                    <a:pt x="102" y="164"/>
                  </a:cubicBezTo>
                  <a:cubicBezTo>
                    <a:pt x="113" y="170"/>
                    <a:pt x="123" y="178"/>
                    <a:pt x="133" y="186"/>
                  </a:cubicBezTo>
                  <a:cubicBezTo>
                    <a:pt x="135" y="188"/>
                    <a:pt x="135" y="181"/>
                    <a:pt x="138" y="183"/>
                  </a:cubicBezTo>
                  <a:cubicBezTo>
                    <a:pt x="150" y="156"/>
                    <a:pt x="171" y="81"/>
                    <a:pt x="166" y="61"/>
                  </a:cubicBezTo>
                  <a:cubicBezTo>
                    <a:pt x="161" y="40"/>
                    <a:pt x="52" y="0"/>
                    <a:pt x="38" y="13"/>
                  </a:cubicBezTo>
                  <a:cubicBezTo>
                    <a:pt x="25" y="27"/>
                    <a:pt x="7" y="95"/>
                    <a:pt x="4" y="122"/>
                  </a:cubicBezTo>
                  <a:cubicBezTo>
                    <a:pt x="2" y="122"/>
                    <a:pt x="1" y="121"/>
                    <a:pt x="0" y="121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DF8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5" name="Freeform 295">
              <a:extLst>
                <a:ext uri="{FF2B5EF4-FFF2-40B4-BE49-F238E27FC236}">
                  <a16:creationId xmlns:a16="http://schemas.microsoft.com/office/drawing/2014/main" id="{6CC5733B-BD53-4CEB-ACE1-F8E05FB26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3" y="1933"/>
              <a:ext cx="145" cy="174"/>
            </a:xfrm>
            <a:custGeom>
              <a:avLst/>
              <a:gdLst>
                <a:gd name="T0" fmla="*/ 688 w 58"/>
                <a:gd name="T1" fmla="*/ 1098 h 65"/>
                <a:gd name="T2" fmla="*/ 750 w 58"/>
                <a:gd name="T3" fmla="*/ 824 h 65"/>
                <a:gd name="T4" fmla="*/ 895 w 58"/>
                <a:gd name="T5" fmla="*/ 388 h 65"/>
                <a:gd name="T6" fmla="*/ 708 w 58"/>
                <a:gd name="T7" fmla="*/ 171 h 65"/>
                <a:gd name="T8" fmla="*/ 345 w 58"/>
                <a:gd name="T9" fmla="*/ 21 h 65"/>
                <a:gd name="T10" fmla="*/ 145 w 58"/>
                <a:gd name="T11" fmla="*/ 308 h 65"/>
                <a:gd name="T12" fmla="*/ 0 w 58"/>
                <a:gd name="T13" fmla="*/ 787 h 65"/>
                <a:gd name="T14" fmla="*/ 125 w 58"/>
                <a:gd name="T15" fmla="*/ 859 h 65"/>
                <a:gd name="T16" fmla="*/ 550 w 58"/>
                <a:gd name="T17" fmla="*/ 1226 h 65"/>
                <a:gd name="T18" fmla="*/ 688 w 58"/>
                <a:gd name="T19" fmla="*/ 1098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65">
                  <a:moveTo>
                    <a:pt x="44" y="57"/>
                  </a:moveTo>
                  <a:cubicBezTo>
                    <a:pt x="45" y="52"/>
                    <a:pt x="46" y="48"/>
                    <a:pt x="48" y="43"/>
                  </a:cubicBezTo>
                  <a:cubicBezTo>
                    <a:pt x="51" y="36"/>
                    <a:pt x="56" y="28"/>
                    <a:pt x="57" y="20"/>
                  </a:cubicBezTo>
                  <a:cubicBezTo>
                    <a:pt x="58" y="13"/>
                    <a:pt x="51" y="12"/>
                    <a:pt x="45" y="9"/>
                  </a:cubicBezTo>
                  <a:cubicBezTo>
                    <a:pt x="39" y="7"/>
                    <a:pt x="29" y="1"/>
                    <a:pt x="22" y="1"/>
                  </a:cubicBezTo>
                  <a:cubicBezTo>
                    <a:pt x="15" y="0"/>
                    <a:pt x="11" y="11"/>
                    <a:pt x="9" y="16"/>
                  </a:cubicBezTo>
                  <a:cubicBezTo>
                    <a:pt x="5" y="24"/>
                    <a:pt x="2" y="32"/>
                    <a:pt x="0" y="41"/>
                  </a:cubicBezTo>
                  <a:cubicBezTo>
                    <a:pt x="2" y="42"/>
                    <a:pt x="5" y="44"/>
                    <a:pt x="8" y="45"/>
                  </a:cubicBezTo>
                  <a:cubicBezTo>
                    <a:pt x="18" y="51"/>
                    <a:pt x="26" y="57"/>
                    <a:pt x="35" y="64"/>
                  </a:cubicBezTo>
                  <a:cubicBezTo>
                    <a:pt x="40" y="65"/>
                    <a:pt x="42" y="62"/>
                    <a:pt x="44" y="57"/>
                  </a:cubicBezTo>
                  <a:close/>
                </a:path>
              </a:pathLst>
            </a:custGeom>
            <a:solidFill>
              <a:srgbClr val="C53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6" name="Freeform 296">
              <a:extLst>
                <a:ext uri="{FF2B5EF4-FFF2-40B4-BE49-F238E27FC236}">
                  <a16:creationId xmlns:a16="http://schemas.microsoft.com/office/drawing/2014/main" id="{24D1437D-D336-4411-B3BF-363BF3F31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776"/>
              <a:ext cx="305" cy="264"/>
            </a:xfrm>
            <a:custGeom>
              <a:avLst/>
              <a:gdLst>
                <a:gd name="T0" fmla="*/ 1895 w 122"/>
                <a:gd name="T1" fmla="*/ 661 h 99"/>
                <a:gd name="T2" fmla="*/ 895 w 122"/>
                <a:gd name="T3" fmla="*/ 115 h 99"/>
                <a:gd name="T4" fmla="*/ 563 w 122"/>
                <a:gd name="T5" fmla="*/ 35 h 99"/>
                <a:gd name="T6" fmla="*/ 345 w 122"/>
                <a:gd name="T7" fmla="*/ 227 h 99"/>
                <a:gd name="T8" fmla="*/ 188 w 122"/>
                <a:gd name="T9" fmla="*/ 704 h 99"/>
                <a:gd name="T10" fmla="*/ 0 w 122"/>
                <a:gd name="T11" fmla="*/ 1443 h 99"/>
                <a:gd name="T12" fmla="*/ 0 w 122"/>
                <a:gd name="T13" fmla="*/ 1480 h 99"/>
                <a:gd name="T14" fmla="*/ 783 w 122"/>
                <a:gd name="T15" fmla="*/ 1877 h 99"/>
                <a:gd name="T16" fmla="*/ 895 w 122"/>
                <a:gd name="T17" fmla="*/ 1557 h 99"/>
                <a:gd name="T18" fmla="*/ 1050 w 122"/>
                <a:gd name="T19" fmla="*/ 1229 h 99"/>
                <a:gd name="T20" fmla="*/ 1470 w 122"/>
                <a:gd name="T21" fmla="*/ 1288 h 99"/>
                <a:gd name="T22" fmla="*/ 1675 w 122"/>
                <a:gd name="T23" fmla="*/ 1387 h 99"/>
                <a:gd name="T24" fmla="*/ 1800 w 122"/>
                <a:gd name="T25" fmla="*/ 1251 h 99"/>
                <a:gd name="T26" fmla="*/ 1813 w 122"/>
                <a:gd name="T27" fmla="*/ 1229 h 99"/>
                <a:gd name="T28" fmla="*/ 1908 w 122"/>
                <a:gd name="T29" fmla="*/ 717 h 99"/>
                <a:gd name="T30" fmla="*/ 1895 w 122"/>
                <a:gd name="T31" fmla="*/ 661 h 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2" h="99">
                  <a:moveTo>
                    <a:pt x="121" y="35"/>
                  </a:moveTo>
                  <a:cubicBezTo>
                    <a:pt x="105" y="19"/>
                    <a:pt x="77" y="13"/>
                    <a:pt x="57" y="6"/>
                  </a:cubicBezTo>
                  <a:cubicBezTo>
                    <a:pt x="52" y="4"/>
                    <a:pt x="42" y="0"/>
                    <a:pt x="36" y="2"/>
                  </a:cubicBezTo>
                  <a:cubicBezTo>
                    <a:pt x="32" y="2"/>
                    <a:pt x="25" y="9"/>
                    <a:pt x="22" y="12"/>
                  </a:cubicBezTo>
                  <a:cubicBezTo>
                    <a:pt x="17" y="18"/>
                    <a:pt x="14" y="29"/>
                    <a:pt x="12" y="37"/>
                  </a:cubicBezTo>
                  <a:cubicBezTo>
                    <a:pt x="7" y="49"/>
                    <a:pt x="1" y="62"/>
                    <a:pt x="0" y="76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6" y="83"/>
                    <a:pt x="33" y="90"/>
                    <a:pt x="50" y="99"/>
                  </a:cubicBezTo>
                  <a:cubicBezTo>
                    <a:pt x="54" y="96"/>
                    <a:pt x="55" y="86"/>
                    <a:pt x="57" y="82"/>
                  </a:cubicBezTo>
                  <a:cubicBezTo>
                    <a:pt x="59" y="77"/>
                    <a:pt x="63" y="69"/>
                    <a:pt x="67" y="65"/>
                  </a:cubicBezTo>
                  <a:cubicBezTo>
                    <a:pt x="74" y="56"/>
                    <a:pt x="86" y="65"/>
                    <a:pt x="94" y="68"/>
                  </a:cubicBezTo>
                  <a:cubicBezTo>
                    <a:pt x="99" y="69"/>
                    <a:pt x="103" y="71"/>
                    <a:pt x="107" y="73"/>
                  </a:cubicBezTo>
                  <a:cubicBezTo>
                    <a:pt x="114" y="76"/>
                    <a:pt x="113" y="72"/>
                    <a:pt x="115" y="66"/>
                  </a:cubicBezTo>
                  <a:cubicBezTo>
                    <a:pt x="115" y="66"/>
                    <a:pt x="116" y="65"/>
                    <a:pt x="116" y="65"/>
                  </a:cubicBezTo>
                  <a:cubicBezTo>
                    <a:pt x="118" y="55"/>
                    <a:pt x="121" y="46"/>
                    <a:pt x="122" y="38"/>
                  </a:cubicBezTo>
                  <a:cubicBezTo>
                    <a:pt x="122" y="37"/>
                    <a:pt x="121" y="36"/>
                    <a:pt x="121" y="35"/>
                  </a:cubicBezTo>
                  <a:close/>
                </a:path>
              </a:pathLst>
            </a:custGeom>
            <a:solidFill>
              <a:srgbClr val="D86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7" name="Freeform 297">
              <a:extLst>
                <a:ext uri="{FF2B5EF4-FFF2-40B4-BE49-F238E27FC236}">
                  <a16:creationId xmlns:a16="http://schemas.microsoft.com/office/drawing/2014/main" id="{9DA45715-A653-4DC4-BA0F-87F30E8E7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283"/>
              <a:ext cx="108" cy="162"/>
            </a:xfrm>
            <a:custGeom>
              <a:avLst/>
              <a:gdLst>
                <a:gd name="T0" fmla="*/ 251 w 43"/>
                <a:gd name="T1" fmla="*/ 430 h 61"/>
                <a:gd name="T2" fmla="*/ 33 w 43"/>
                <a:gd name="T3" fmla="*/ 1030 h 61"/>
                <a:gd name="T4" fmla="*/ 304 w 43"/>
                <a:gd name="T5" fmla="*/ 805 h 61"/>
                <a:gd name="T6" fmla="*/ 505 w 43"/>
                <a:gd name="T7" fmla="*/ 1107 h 61"/>
                <a:gd name="T8" fmla="*/ 555 w 43"/>
                <a:gd name="T9" fmla="*/ 297 h 61"/>
                <a:gd name="T10" fmla="*/ 522 w 43"/>
                <a:gd name="T11" fmla="*/ 677 h 61"/>
                <a:gd name="T12" fmla="*/ 460 w 43"/>
                <a:gd name="T13" fmla="*/ 733 h 61"/>
                <a:gd name="T14" fmla="*/ 334 w 43"/>
                <a:gd name="T15" fmla="*/ 656 h 61"/>
                <a:gd name="T16" fmla="*/ 367 w 43"/>
                <a:gd name="T17" fmla="*/ 282 h 61"/>
                <a:gd name="T18" fmla="*/ 379 w 43"/>
                <a:gd name="T19" fmla="*/ 0 h 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61">
                  <a:moveTo>
                    <a:pt x="16" y="23"/>
                  </a:moveTo>
                  <a:cubicBezTo>
                    <a:pt x="12" y="31"/>
                    <a:pt x="0" y="46"/>
                    <a:pt x="2" y="55"/>
                  </a:cubicBezTo>
                  <a:cubicBezTo>
                    <a:pt x="7" y="54"/>
                    <a:pt x="15" y="42"/>
                    <a:pt x="19" y="43"/>
                  </a:cubicBezTo>
                  <a:cubicBezTo>
                    <a:pt x="26" y="46"/>
                    <a:pt x="20" y="61"/>
                    <a:pt x="32" y="59"/>
                  </a:cubicBezTo>
                  <a:cubicBezTo>
                    <a:pt x="43" y="56"/>
                    <a:pt x="35" y="25"/>
                    <a:pt x="35" y="16"/>
                  </a:cubicBezTo>
                  <a:cubicBezTo>
                    <a:pt x="35" y="22"/>
                    <a:pt x="36" y="31"/>
                    <a:pt x="33" y="36"/>
                  </a:cubicBezTo>
                  <a:cubicBezTo>
                    <a:pt x="31" y="40"/>
                    <a:pt x="33" y="39"/>
                    <a:pt x="29" y="39"/>
                  </a:cubicBezTo>
                  <a:cubicBezTo>
                    <a:pt x="28" y="39"/>
                    <a:pt x="22" y="37"/>
                    <a:pt x="21" y="35"/>
                  </a:cubicBezTo>
                  <a:cubicBezTo>
                    <a:pt x="19" y="31"/>
                    <a:pt x="23" y="20"/>
                    <a:pt x="23" y="15"/>
                  </a:cubicBezTo>
                  <a:cubicBezTo>
                    <a:pt x="23" y="10"/>
                    <a:pt x="21" y="4"/>
                    <a:pt x="24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8" name="Freeform 298">
              <a:extLst>
                <a:ext uri="{FF2B5EF4-FFF2-40B4-BE49-F238E27FC236}">
                  <a16:creationId xmlns:a16="http://schemas.microsoft.com/office/drawing/2014/main" id="{C8E2E5E8-615B-4CCC-B5A2-120F3FF27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496"/>
              <a:ext cx="220" cy="272"/>
            </a:xfrm>
            <a:custGeom>
              <a:avLst/>
              <a:gdLst>
                <a:gd name="T0" fmla="*/ 833 w 88"/>
                <a:gd name="T1" fmla="*/ 1173 h 102"/>
                <a:gd name="T2" fmla="*/ 0 w 88"/>
                <a:gd name="T3" fmla="*/ 1856 h 102"/>
                <a:gd name="T4" fmla="*/ 220 w 88"/>
                <a:gd name="T5" fmla="*/ 1800 h 102"/>
                <a:gd name="T6" fmla="*/ 520 w 88"/>
                <a:gd name="T7" fmla="*/ 1536 h 102"/>
                <a:gd name="T8" fmla="*/ 738 w 88"/>
                <a:gd name="T9" fmla="*/ 1365 h 102"/>
                <a:gd name="T10" fmla="*/ 970 w 88"/>
                <a:gd name="T11" fmla="*/ 1501 h 102"/>
                <a:gd name="T12" fmla="*/ 1175 w 88"/>
                <a:gd name="T13" fmla="*/ 853 h 102"/>
                <a:gd name="T14" fmla="*/ 1375 w 88"/>
                <a:gd name="T15" fmla="*/ 0 h 102"/>
                <a:gd name="T16" fmla="*/ 1083 w 88"/>
                <a:gd name="T17" fmla="*/ 661 h 102"/>
                <a:gd name="T18" fmla="*/ 925 w 88"/>
                <a:gd name="T19" fmla="*/ 1344 h 102"/>
                <a:gd name="T20" fmla="*/ 833 w 88"/>
                <a:gd name="T21" fmla="*/ 1173 h 1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8" h="102">
                  <a:moveTo>
                    <a:pt x="53" y="62"/>
                  </a:moveTo>
                  <a:cubicBezTo>
                    <a:pt x="34" y="47"/>
                    <a:pt x="20" y="102"/>
                    <a:pt x="0" y="98"/>
                  </a:cubicBezTo>
                  <a:cubicBezTo>
                    <a:pt x="5" y="97"/>
                    <a:pt x="9" y="97"/>
                    <a:pt x="14" y="95"/>
                  </a:cubicBezTo>
                  <a:cubicBezTo>
                    <a:pt x="22" y="92"/>
                    <a:pt x="27" y="87"/>
                    <a:pt x="33" y="81"/>
                  </a:cubicBezTo>
                  <a:cubicBezTo>
                    <a:pt x="37" y="77"/>
                    <a:pt x="41" y="70"/>
                    <a:pt x="47" y="72"/>
                  </a:cubicBezTo>
                  <a:cubicBezTo>
                    <a:pt x="53" y="74"/>
                    <a:pt x="54" y="82"/>
                    <a:pt x="62" y="79"/>
                  </a:cubicBezTo>
                  <a:cubicBezTo>
                    <a:pt x="76" y="75"/>
                    <a:pt x="73" y="56"/>
                    <a:pt x="75" y="45"/>
                  </a:cubicBezTo>
                  <a:cubicBezTo>
                    <a:pt x="78" y="30"/>
                    <a:pt x="85" y="15"/>
                    <a:pt x="88" y="0"/>
                  </a:cubicBezTo>
                  <a:cubicBezTo>
                    <a:pt x="75" y="9"/>
                    <a:pt x="73" y="21"/>
                    <a:pt x="69" y="35"/>
                  </a:cubicBezTo>
                  <a:cubicBezTo>
                    <a:pt x="65" y="43"/>
                    <a:pt x="74" y="63"/>
                    <a:pt x="59" y="71"/>
                  </a:cubicBezTo>
                  <a:cubicBezTo>
                    <a:pt x="53" y="75"/>
                    <a:pt x="53" y="62"/>
                    <a:pt x="53" y="62"/>
                  </a:cubicBezTo>
                  <a:close/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49" name="Freeform 299">
              <a:extLst>
                <a:ext uri="{FF2B5EF4-FFF2-40B4-BE49-F238E27FC236}">
                  <a16:creationId xmlns:a16="http://schemas.microsoft.com/office/drawing/2014/main" id="{26890168-3C71-4A91-A986-0D9648AAB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296"/>
              <a:ext cx="277" cy="475"/>
            </a:xfrm>
            <a:custGeom>
              <a:avLst/>
              <a:gdLst>
                <a:gd name="T0" fmla="*/ 292 w 111"/>
                <a:gd name="T1" fmla="*/ 2834 h 178"/>
                <a:gd name="T2" fmla="*/ 696 w 111"/>
                <a:gd name="T3" fmla="*/ 1980 h 178"/>
                <a:gd name="T4" fmla="*/ 916 w 111"/>
                <a:gd name="T5" fmla="*/ 1558 h 178"/>
                <a:gd name="T6" fmla="*/ 978 w 111"/>
                <a:gd name="T7" fmla="*/ 1310 h 178"/>
                <a:gd name="T8" fmla="*/ 1071 w 111"/>
                <a:gd name="T9" fmla="*/ 1502 h 178"/>
                <a:gd name="T10" fmla="*/ 1557 w 111"/>
                <a:gd name="T11" fmla="*/ 947 h 178"/>
                <a:gd name="T12" fmla="*/ 1537 w 111"/>
                <a:gd name="T13" fmla="*/ 419 h 178"/>
                <a:gd name="T14" fmla="*/ 1712 w 111"/>
                <a:gd name="T15" fmla="*/ 0 h 178"/>
                <a:gd name="T16" fmla="*/ 1694 w 111"/>
                <a:gd name="T17" fmla="*/ 205 h 178"/>
                <a:gd name="T18" fmla="*/ 1632 w 111"/>
                <a:gd name="T19" fmla="*/ 491 h 178"/>
                <a:gd name="T20" fmla="*/ 1632 w 111"/>
                <a:gd name="T21" fmla="*/ 1046 h 178"/>
                <a:gd name="T22" fmla="*/ 1383 w 111"/>
                <a:gd name="T23" fmla="*/ 1695 h 178"/>
                <a:gd name="T24" fmla="*/ 1028 w 111"/>
                <a:gd name="T25" fmla="*/ 1865 h 178"/>
                <a:gd name="T26" fmla="*/ 821 w 111"/>
                <a:gd name="T27" fmla="*/ 2244 h 178"/>
                <a:gd name="T28" fmla="*/ 561 w 111"/>
                <a:gd name="T29" fmla="*/ 2586 h 178"/>
                <a:gd name="T30" fmla="*/ 387 w 111"/>
                <a:gd name="T31" fmla="*/ 3154 h 178"/>
                <a:gd name="T32" fmla="*/ 0 w 111"/>
                <a:gd name="T33" fmla="*/ 3384 h 178"/>
                <a:gd name="T34" fmla="*/ 292 w 111"/>
                <a:gd name="T35" fmla="*/ 2757 h 17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1" h="178">
                  <a:moveTo>
                    <a:pt x="19" y="149"/>
                  </a:moveTo>
                  <a:cubicBezTo>
                    <a:pt x="22" y="131"/>
                    <a:pt x="38" y="120"/>
                    <a:pt x="45" y="104"/>
                  </a:cubicBezTo>
                  <a:cubicBezTo>
                    <a:pt x="48" y="96"/>
                    <a:pt x="56" y="92"/>
                    <a:pt x="59" y="82"/>
                  </a:cubicBezTo>
                  <a:cubicBezTo>
                    <a:pt x="59" y="80"/>
                    <a:pt x="60" y="69"/>
                    <a:pt x="63" y="69"/>
                  </a:cubicBezTo>
                  <a:cubicBezTo>
                    <a:pt x="65" y="69"/>
                    <a:pt x="67" y="77"/>
                    <a:pt x="69" y="79"/>
                  </a:cubicBezTo>
                  <a:cubicBezTo>
                    <a:pt x="83" y="96"/>
                    <a:pt x="99" y="61"/>
                    <a:pt x="100" y="50"/>
                  </a:cubicBezTo>
                  <a:cubicBezTo>
                    <a:pt x="102" y="40"/>
                    <a:pt x="96" y="31"/>
                    <a:pt x="99" y="22"/>
                  </a:cubicBezTo>
                  <a:cubicBezTo>
                    <a:pt x="101" y="13"/>
                    <a:pt x="111" y="11"/>
                    <a:pt x="110" y="0"/>
                  </a:cubicBezTo>
                  <a:cubicBezTo>
                    <a:pt x="109" y="3"/>
                    <a:pt x="110" y="7"/>
                    <a:pt x="109" y="11"/>
                  </a:cubicBezTo>
                  <a:cubicBezTo>
                    <a:pt x="109" y="16"/>
                    <a:pt x="106" y="21"/>
                    <a:pt x="105" y="26"/>
                  </a:cubicBezTo>
                  <a:cubicBezTo>
                    <a:pt x="104" y="35"/>
                    <a:pt x="105" y="45"/>
                    <a:pt x="105" y="55"/>
                  </a:cubicBezTo>
                  <a:cubicBezTo>
                    <a:pt x="106" y="69"/>
                    <a:pt x="99" y="80"/>
                    <a:pt x="89" y="89"/>
                  </a:cubicBezTo>
                  <a:cubicBezTo>
                    <a:pt x="83" y="95"/>
                    <a:pt x="74" y="95"/>
                    <a:pt x="66" y="98"/>
                  </a:cubicBezTo>
                  <a:cubicBezTo>
                    <a:pt x="57" y="102"/>
                    <a:pt x="58" y="111"/>
                    <a:pt x="53" y="118"/>
                  </a:cubicBezTo>
                  <a:cubicBezTo>
                    <a:pt x="48" y="126"/>
                    <a:pt x="39" y="127"/>
                    <a:pt x="36" y="136"/>
                  </a:cubicBezTo>
                  <a:cubicBezTo>
                    <a:pt x="32" y="146"/>
                    <a:pt x="33" y="156"/>
                    <a:pt x="25" y="166"/>
                  </a:cubicBezTo>
                  <a:cubicBezTo>
                    <a:pt x="18" y="175"/>
                    <a:pt x="10" y="176"/>
                    <a:pt x="0" y="178"/>
                  </a:cubicBezTo>
                  <a:cubicBezTo>
                    <a:pt x="8" y="168"/>
                    <a:pt x="18" y="159"/>
                    <a:pt x="19" y="145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0" name="Freeform 300">
              <a:extLst>
                <a:ext uri="{FF2B5EF4-FFF2-40B4-BE49-F238E27FC236}">
                  <a16:creationId xmlns:a16="http://schemas.microsoft.com/office/drawing/2014/main" id="{FA36762E-37E9-4A5B-BB38-D4D890E67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480"/>
              <a:ext cx="117" cy="325"/>
            </a:xfrm>
            <a:custGeom>
              <a:avLst/>
              <a:gdLst>
                <a:gd name="T0" fmla="*/ 105 w 47"/>
                <a:gd name="T1" fmla="*/ 546 h 122"/>
                <a:gd name="T2" fmla="*/ 229 w 47"/>
                <a:gd name="T3" fmla="*/ 815 h 122"/>
                <a:gd name="T4" fmla="*/ 75 w 47"/>
                <a:gd name="T5" fmla="*/ 1305 h 122"/>
                <a:gd name="T6" fmla="*/ 0 w 47"/>
                <a:gd name="T7" fmla="*/ 2307 h 122"/>
                <a:gd name="T8" fmla="*/ 229 w 47"/>
                <a:gd name="T9" fmla="*/ 1774 h 122"/>
                <a:gd name="T10" fmla="*/ 291 w 47"/>
                <a:gd name="T11" fmla="*/ 1079 h 122"/>
                <a:gd name="T12" fmla="*/ 570 w 47"/>
                <a:gd name="T13" fmla="*/ 567 h 122"/>
                <a:gd name="T14" fmla="*/ 724 w 47"/>
                <a:gd name="T15" fmla="*/ 0 h 1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122">
                  <a:moveTo>
                    <a:pt x="7" y="29"/>
                  </a:moveTo>
                  <a:cubicBezTo>
                    <a:pt x="22" y="26"/>
                    <a:pt x="21" y="34"/>
                    <a:pt x="15" y="43"/>
                  </a:cubicBezTo>
                  <a:cubicBezTo>
                    <a:pt x="9" y="51"/>
                    <a:pt x="6" y="59"/>
                    <a:pt x="5" y="69"/>
                  </a:cubicBezTo>
                  <a:cubicBezTo>
                    <a:pt x="4" y="87"/>
                    <a:pt x="12" y="107"/>
                    <a:pt x="0" y="122"/>
                  </a:cubicBezTo>
                  <a:cubicBezTo>
                    <a:pt x="6" y="116"/>
                    <a:pt x="14" y="103"/>
                    <a:pt x="15" y="94"/>
                  </a:cubicBezTo>
                  <a:cubicBezTo>
                    <a:pt x="16" y="81"/>
                    <a:pt x="12" y="70"/>
                    <a:pt x="19" y="57"/>
                  </a:cubicBezTo>
                  <a:cubicBezTo>
                    <a:pt x="24" y="47"/>
                    <a:pt x="32" y="40"/>
                    <a:pt x="37" y="30"/>
                  </a:cubicBezTo>
                  <a:cubicBezTo>
                    <a:pt x="44" y="20"/>
                    <a:pt x="47" y="13"/>
                    <a:pt x="47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1" name="Freeform 301">
              <a:extLst>
                <a:ext uri="{FF2B5EF4-FFF2-40B4-BE49-F238E27FC236}">
                  <a16:creationId xmlns:a16="http://schemas.microsoft.com/office/drawing/2014/main" id="{0DDEBD8F-AA7D-4954-8555-7397A7640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" y="2605"/>
              <a:ext cx="77" cy="291"/>
            </a:xfrm>
            <a:custGeom>
              <a:avLst/>
              <a:gdLst>
                <a:gd name="T0" fmla="*/ 166 w 31"/>
                <a:gd name="T1" fmla="*/ 662 h 109"/>
                <a:gd name="T2" fmla="*/ 196 w 31"/>
                <a:gd name="T3" fmla="*/ 1332 h 109"/>
                <a:gd name="T4" fmla="*/ 0 w 31"/>
                <a:gd name="T5" fmla="*/ 2074 h 109"/>
                <a:gd name="T6" fmla="*/ 353 w 31"/>
                <a:gd name="T7" fmla="*/ 1220 h 109"/>
                <a:gd name="T8" fmla="*/ 308 w 31"/>
                <a:gd name="T9" fmla="*/ 534 h 109"/>
                <a:gd name="T10" fmla="*/ 474 w 31"/>
                <a:gd name="T11" fmla="*/ 0 h 10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09">
                  <a:moveTo>
                    <a:pt x="11" y="35"/>
                  </a:moveTo>
                  <a:cubicBezTo>
                    <a:pt x="7" y="46"/>
                    <a:pt x="14" y="58"/>
                    <a:pt x="13" y="70"/>
                  </a:cubicBezTo>
                  <a:cubicBezTo>
                    <a:pt x="12" y="82"/>
                    <a:pt x="8" y="99"/>
                    <a:pt x="0" y="109"/>
                  </a:cubicBezTo>
                  <a:cubicBezTo>
                    <a:pt x="14" y="100"/>
                    <a:pt x="21" y="80"/>
                    <a:pt x="23" y="64"/>
                  </a:cubicBezTo>
                  <a:cubicBezTo>
                    <a:pt x="24" y="52"/>
                    <a:pt x="19" y="41"/>
                    <a:pt x="20" y="28"/>
                  </a:cubicBezTo>
                  <a:cubicBezTo>
                    <a:pt x="21" y="18"/>
                    <a:pt x="28" y="10"/>
                    <a:pt x="31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2" name="Freeform 302">
              <a:extLst>
                <a:ext uri="{FF2B5EF4-FFF2-40B4-BE49-F238E27FC236}">
                  <a16:creationId xmlns:a16="http://schemas.microsoft.com/office/drawing/2014/main" id="{2621F74A-CA52-438F-92B3-447174002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739"/>
              <a:ext cx="270" cy="104"/>
            </a:xfrm>
            <a:custGeom>
              <a:avLst/>
              <a:gdLst>
                <a:gd name="T0" fmla="*/ 0 w 108"/>
                <a:gd name="T1" fmla="*/ 568 h 39"/>
                <a:gd name="T2" fmla="*/ 658 w 108"/>
                <a:gd name="T3" fmla="*/ 419 h 39"/>
                <a:gd name="T4" fmla="*/ 1145 w 108"/>
                <a:gd name="T5" fmla="*/ 0 h 39"/>
                <a:gd name="T6" fmla="*/ 1333 w 108"/>
                <a:gd name="T7" fmla="*/ 320 h 39"/>
                <a:gd name="T8" fmla="*/ 1688 w 108"/>
                <a:gd name="T9" fmla="*/ 56 h 39"/>
                <a:gd name="T10" fmla="*/ 1333 w 108"/>
                <a:gd name="T11" fmla="*/ 376 h 39"/>
                <a:gd name="T12" fmla="*/ 1175 w 108"/>
                <a:gd name="T13" fmla="*/ 568 h 39"/>
                <a:gd name="T14" fmla="*/ 1020 w 108"/>
                <a:gd name="T15" fmla="*/ 477 h 39"/>
                <a:gd name="T16" fmla="*/ 708 w 108"/>
                <a:gd name="T17" fmla="*/ 627 h 39"/>
                <a:gd name="T18" fmla="*/ 220 w 108"/>
                <a:gd name="T19" fmla="*/ 683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39">
                  <a:moveTo>
                    <a:pt x="0" y="30"/>
                  </a:moveTo>
                  <a:cubicBezTo>
                    <a:pt x="9" y="36"/>
                    <a:pt x="33" y="27"/>
                    <a:pt x="42" y="22"/>
                  </a:cubicBezTo>
                  <a:cubicBezTo>
                    <a:pt x="53" y="15"/>
                    <a:pt x="62" y="5"/>
                    <a:pt x="73" y="0"/>
                  </a:cubicBezTo>
                  <a:cubicBezTo>
                    <a:pt x="77" y="7"/>
                    <a:pt x="73" y="18"/>
                    <a:pt x="85" y="17"/>
                  </a:cubicBezTo>
                  <a:cubicBezTo>
                    <a:pt x="93" y="16"/>
                    <a:pt x="102" y="9"/>
                    <a:pt x="108" y="3"/>
                  </a:cubicBezTo>
                  <a:cubicBezTo>
                    <a:pt x="103" y="13"/>
                    <a:pt x="94" y="15"/>
                    <a:pt x="85" y="20"/>
                  </a:cubicBezTo>
                  <a:cubicBezTo>
                    <a:pt x="82" y="22"/>
                    <a:pt x="78" y="29"/>
                    <a:pt x="75" y="30"/>
                  </a:cubicBezTo>
                  <a:cubicBezTo>
                    <a:pt x="70" y="31"/>
                    <a:pt x="69" y="27"/>
                    <a:pt x="65" y="25"/>
                  </a:cubicBezTo>
                  <a:cubicBezTo>
                    <a:pt x="54" y="19"/>
                    <a:pt x="53" y="28"/>
                    <a:pt x="45" y="33"/>
                  </a:cubicBezTo>
                  <a:cubicBezTo>
                    <a:pt x="35" y="39"/>
                    <a:pt x="24" y="31"/>
                    <a:pt x="14" y="36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3" name="Freeform 303">
              <a:extLst>
                <a:ext uri="{FF2B5EF4-FFF2-40B4-BE49-F238E27FC236}">
                  <a16:creationId xmlns:a16="http://schemas.microsoft.com/office/drawing/2014/main" id="{44207D10-2551-42F6-BD11-DC7655846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765"/>
              <a:ext cx="80" cy="67"/>
            </a:xfrm>
            <a:custGeom>
              <a:avLst/>
              <a:gdLst>
                <a:gd name="T0" fmla="*/ 500 w 32"/>
                <a:gd name="T1" fmla="*/ 21 h 25"/>
                <a:gd name="T2" fmla="*/ 395 w 32"/>
                <a:gd name="T3" fmla="*/ 21 h 25"/>
                <a:gd name="T4" fmla="*/ 238 w 32"/>
                <a:gd name="T5" fmla="*/ 56 h 25"/>
                <a:gd name="T6" fmla="*/ 33 w 32"/>
                <a:gd name="T7" fmla="*/ 193 h 25"/>
                <a:gd name="T8" fmla="*/ 50 w 32"/>
                <a:gd name="T9" fmla="*/ 423 h 25"/>
                <a:gd name="T10" fmla="*/ 208 w 32"/>
                <a:gd name="T11" fmla="*/ 461 h 25"/>
                <a:gd name="T12" fmla="*/ 438 w 32"/>
                <a:gd name="T13" fmla="*/ 346 h 25"/>
                <a:gd name="T14" fmla="*/ 125 w 32"/>
                <a:gd name="T15" fmla="*/ 252 h 25"/>
                <a:gd name="T16" fmla="*/ 438 w 32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25">
                  <a:moveTo>
                    <a:pt x="32" y="1"/>
                  </a:moveTo>
                  <a:cubicBezTo>
                    <a:pt x="29" y="1"/>
                    <a:pt x="27" y="1"/>
                    <a:pt x="25" y="1"/>
                  </a:cubicBezTo>
                  <a:cubicBezTo>
                    <a:pt x="22" y="1"/>
                    <a:pt x="19" y="2"/>
                    <a:pt x="15" y="3"/>
                  </a:cubicBezTo>
                  <a:cubicBezTo>
                    <a:pt x="11" y="4"/>
                    <a:pt x="5" y="6"/>
                    <a:pt x="2" y="10"/>
                  </a:cubicBezTo>
                  <a:cubicBezTo>
                    <a:pt x="1" y="12"/>
                    <a:pt x="0" y="20"/>
                    <a:pt x="3" y="22"/>
                  </a:cubicBezTo>
                  <a:cubicBezTo>
                    <a:pt x="5" y="24"/>
                    <a:pt x="11" y="25"/>
                    <a:pt x="13" y="24"/>
                  </a:cubicBezTo>
                  <a:cubicBezTo>
                    <a:pt x="19" y="23"/>
                    <a:pt x="23" y="20"/>
                    <a:pt x="28" y="18"/>
                  </a:cubicBezTo>
                  <a:cubicBezTo>
                    <a:pt x="23" y="19"/>
                    <a:pt x="6" y="24"/>
                    <a:pt x="8" y="13"/>
                  </a:cubicBezTo>
                  <a:cubicBezTo>
                    <a:pt x="11" y="3"/>
                    <a:pt x="20" y="3"/>
                    <a:pt x="28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4" name="Freeform 304">
              <a:extLst>
                <a:ext uri="{FF2B5EF4-FFF2-40B4-BE49-F238E27FC236}">
                  <a16:creationId xmlns:a16="http://schemas.microsoft.com/office/drawing/2014/main" id="{23FD67D4-BEA6-4654-95B1-C29A62D7C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728"/>
              <a:ext cx="178" cy="83"/>
            </a:xfrm>
            <a:custGeom>
              <a:avLst/>
              <a:gdLst>
                <a:gd name="T0" fmla="*/ 238 w 71"/>
                <a:gd name="T1" fmla="*/ 308 h 31"/>
                <a:gd name="T2" fmla="*/ 659 w 71"/>
                <a:gd name="T3" fmla="*/ 252 h 31"/>
                <a:gd name="T4" fmla="*/ 1118 w 71"/>
                <a:gd name="T5" fmla="*/ 0 h 31"/>
                <a:gd name="T6" fmla="*/ 679 w 71"/>
                <a:gd name="T7" fmla="*/ 367 h 31"/>
                <a:gd name="T8" fmla="*/ 376 w 71"/>
                <a:gd name="T9" fmla="*/ 402 h 31"/>
                <a:gd name="T10" fmla="*/ 95 w 71"/>
                <a:gd name="T11" fmla="*/ 560 h 31"/>
                <a:gd name="T12" fmla="*/ 0 w 71"/>
                <a:gd name="T13" fmla="*/ 594 h 31"/>
                <a:gd name="T14" fmla="*/ 50 w 71"/>
                <a:gd name="T15" fmla="*/ 42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31">
                  <a:moveTo>
                    <a:pt x="15" y="16"/>
                  </a:moveTo>
                  <a:cubicBezTo>
                    <a:pt x="24" y="16"/>
                    <a:pt x="34" y="14"/>
                    <a:pt x="42" y="13"/>
                  </a:cubicBezTo>
                  <a:cubicBezTo>
                    <a:pt x="52" y="12"/>
                    <a:pt x="64" y="8"/>
                    <a:pt x="71" y="0"/>
                  </a:cubicBezTo>
                  <a:cubicBezTo>
                    <a:pt x="66" y="10"/>
                    <a:pt x="54" y="17"/>
                    <a:pt x="43" y="19"/>
                  </a:cubicBezTo>
                  <a:cubicBezTo>
                    <a:pt x="37" y="21"/>
                    <a:pt x="31" y="21"/>
                    <a:pt x="24" y="21"/>
                  </a:cubicBezTo>
                  <a:cubicBezTo>
                    <a:pt x="20" y="21"/>
                    <a:pt x="7" y="23"/>
                    <a:pt x="6" y="2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22"/>
                    <a:pt x="3" y="22"/>
                    <a:pt x="3" y="22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5" name="Freeform 305">
              <a:extLst>
                <a:ext uri="{FF2B5EF4-FFF2-40B4-BE49-F238E27FC236}">
                  <a16:creationId xmlns:a16="http://schemas.microsoft.com/office/drawing/2014/main" id="{06043B51-7402-46E2-B556-102F3AC18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819"/>
              <a:ext cx="230" cy="64"/>
            </a:xfrm>
            <a:custGeom>
              <a:avLst/>
              <a:gdLst>
                <a:gd name="T0" fmla="*/ 63 w 92"/>
                <a:gd name="T1" fmla="*/ 397 h 24"/>
                <a:gd name="T2" fmla="*/ 283 w 92"/>
                <a:gd name="T3" fmla="*/ 192 h 24"/>
                <a:gd name="T4" fmla="*/ 645 w 92"/>
                <a:gd name="T5" fmla="*/ 56 h 24"/>
                <a:gd name="T6" fmla="*/ 1000 w 92"/>
                <a:gd name="T7" fmla="*/ 21 h 24"/>
                <a:gd name="T8" fmla="*/ 1175 w 92"/>
                <a:gd name="T9" fmla="*/ 35 h 24"/>
                <a:gd name="T10" fmla="*/ 1438 w 92"/>
                <a:gd name="T11" fmla="*/ 21 h 24"/>
                <a:gd name="T12" fmla="*/ 1438 w 92"/>
                <a:gd name="T13" fmla="*/ 56 h 24"/>
                <a:gd name="T14" fmla="*/ 1208 w 92"/>
                <a:gd name="T15" fmla="*/ 115 h 24"/>
                <a:gd name="T16" fmla="*/ 770 w 92"/>
                <a:gd name="T17" fmla="*/ 149 h 24"/>
                <a:gd name="T18" fmla="*/ 313 w 92"/>
                <a:gd name="T19" fmla="*/ 285 h 24"/>
                <a:gd name="T20" fmla="*/ 95 w 92"/>
                <a:gd name="T21" fmla="*/ 456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24">
                  <a:moveTo>
                    <a:pt x="4" y="21"/>
                  </a:moveTo>
                  <a:cubicBezTo>
                    <a:pt x="5" y="13"/>
                    <a:pt x="10" y="12"/>
                    <a:pt x="18" y="10"/>
                  </a:cubicBezTo>
                  <a:cubicBezTo>
                    <a:pt x="26" y="9"/>
                    <a:pt x="33" y="5"/>
                    <a:pt x="41" y="3"/>
                  </a:cubicBezTo>
                  <a:cubicBezTo>
                    <a:pt x="49" y="1"/>
                    <a:pt x="56" y="0"/>
                    <a:pt x="64" y="1"/>
                  </a:cubicBezTo>
                  <a:cubicBezTo>
                    <a:pt x="68" y="1"/>
                    <a:pt x="72" y="2"/>
                    <a:pt x="75" y="2"/>
                  </a:cubicBezTo>
                  <a:cubicBezTo>
                    <a:pt x="81" y="2"/>
                    <a:pt x="87" y="1"/>
                    <a:pt x="92" y="1"/>
                  </a:cubicBezTo>
                  <a:cubicBezTo>
                    <a:pt x="92" y="2"/>
                    <a:pt x="92" y="3"/>
                    <a:pt x="92" y="3"/>
                  </a:cubicBezTo>
                  <a:cubicBezTo>
                    <a:pt x="88" y="6"/>
                    <a:pt x="82" y="6"/>
                    <a:pt x="77" y="6"/>
                  </a:cubicBezTo>
                  <a:cubicBezTo>
                    <a:pt x="68" y="7"/>
                    <a:pt x="59" y="6"/>
                    <a:pt x="49" y="8"/>
                  </a:cubicBezTo>
                  <a:cubicBezTo>
                    <a:pt x="39" y="9"/>
                    <a:pt x="30" y="13"/>
                    <a:pt x="20" y="15"/>
                  </a:cubicBezTo>
                  <a:cubicBezTo>
                    <a:pt x="17" y="15"/>
                    <a:pt x="0" y="18"/>
                    <a:pt x="6" y="24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6" name="Freeform 306">
              <a:extLst>
                <a:ext uri="{FF2B5EF4-FFF2-40B4-BE49-F238E27FC236}">
                  <a16:creationId xmlns:a16="http://schemas.microsoft.com/office/drawing/2014/main" id="{8AEE307C-4357-4E59-856E-21A2C5550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792"/>
              <a:ext cx="365" cy="125"/>
            </a:xfrm>
            <a:custGeom>
              <a:avLst/>
              <a:gdLst>
                <a:gd name="T0" fmla="*/ 63 w 146"/>
                <a:gd name="T1" fmla="*/ 883 h 47"/>
                <a:gd name="T2" fmla="*/ 50 w 146"/>
                <a:gd name="T3" fmla="*/ 750 h 47"/>
                <a:gd name="T4" fmla="*/ 188 w 146"/>
                <a:gd name="T5" fmla="*/ 737 h 47"/>
                <a:gd name="T6" fmla="*/ 470 w 146"/>
                <a:gd name="T7" fmla="*/ 793 h 47"/>
                <a:gd name="T8" fmla="*/ 988 w 146"/>
                <a:gd name="T9" fmla="*/ 678 h 47"/>
                <a:gd name="T10" fmla="*/ 1238 w 146"/>
                <a:gd name="T11" fmla="*/ 545 h 47"/>
                <a:gd name="T12" fmla="*/ 1500 w 146"/>
                <a:gd name="T13" fmla="*/ 508 h 47"/>
                <a:gd name="T14" fmla="*/ 1750 w 146"/>
                <a:gd name="T15" fmla="*/ 452 h 47"/>
                <a:gd name="T16" fmla="*/ 1970 w 146"/>
                <a:gd name="T17" fmla="*/ 282 h 47"/>
                <a:gd name="T18" fmla="*/ 2283 w 146"/>
                <a:gd name="T19" fmla="*/ 114 h 47"/>
                <a:gd name="T20" fmla="*/ 2095 w 146"/>
                <a:gd name="T21" fmla="*/ 319 h 47"/>
                <a:gd name="T22" fmla="*/ 1813 w 146"/>
                <a:gd name="T23" fmla="*/ 601 h 47"/>
                <a:gd name="T24" fmla="*/ 1470 w 146"/>
                <a:gd name="T25" fmla="*/ 657 h 47"/>
                <a:gd name="T26" fmla="*/ 1208 w 146"/>
                <a:gd name="T27" fmla="*/ 678 h 47"/>
                <a:gd name="T28" fmla="*/ 458 w 146"/>
                <a:gd name="T29" fmla="*/ 883 h 47"/>
                <a:gd name="T30" fmla="*/ 63 w 146"/>
                <a:gd name="T31" fmla="*/ 862 h 4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46" h="47">
                  <a:moveTo>
                    <a:pt x="4" y="47"/>
                  </a:moveTo>
                  <a:cubicBezTo>
                    <a:pt x="0" y="46"/>
                    <a:pt x="1" y="42"/>
                    <a:pt x="3" y="40"/>
                  </a:cubicBezTo>
                  <a:cubicBezTo>
                    <a:pt x="5" y="39"/>
                    <a:pt x="9" y="39"/>
                    <a:pt x="12" y="39"/>
                  </a:cubicBezTo>
                  <a:cubicBezTo>
                    <a:pt x="18" y="40"/>
                    <a:pt x="24" y="41"/>
                    <a:pt x="30" y="42"/>
                  </a:cubicBezTo>
                  <a:cubicBezTo>
                    <a:pt x="41" y="43"/>
                    <a:pt x="52" y="40"/>
                    <a:pt x="63" y="36"/>
                  </a:cubicBezTo>
                  <a:cubicBezTo>
                    <a:pt x="68" y="34"/>
                    <a:pt x="73" y="31"/>
                    <a:pt x="79" y="29"/>
                  </a:cubicBezTo>
                  <a:cubicBezTo>
                    <a:pt x="85" y="27"/>
                    <a:pt x="90" y="27"/>
                    <a:pt x="96" y="27"/>
                  </a:cubicBezTo>
                  <a:cubicBezTo>
                    <a:pt x="101" y="27"/>
                    <a:pt x="107" y="26"/>
                    <a:pt x="112" y="24"/>
                  </a:cubicBezTo>
                  <a:cubicBezTo>
                    <a:pt x="117" y="23"/>
                    <a:pt x="122" y="19"/>
                    <a:pt x="126" y="15"/>
                  </a:cubicBezTo>
                  <a:cubicBezTo>
                    <a:pt x="132" y="10"/>
                    <a:pt x="137" y="0"/>
                    <a:pt x="146" y="6"/>
                  </a:cubicBezTo>
                  <a:cubicBezTo>
                    <a:pt x="141" y="9"/>
                    <a:pt x="137" y="12"/>
                    <a:pt x="134" y="17"/>
                  </a:cubicBezTo>
                  <a:cubicBezTo>
                    <a:pt x="130" y="23"/>
                    <a:pt x="123" y="30"/>
                    <a:pt x="116" y="32"/>
                  </a:cubicBezTo>
                  <a:cubicBezTo>
                    <a:pt x="109" y="34"/>
                    <a:pt x="101" y="35"/>
                    <a:pt x="94" y="35"/>
                  </a:cubicBezTo>
                  <a:cubicBezTo>
                    <a:pt x="87" y="35"/>
                    <a:pt x="83" y="34"/>
                    <a:pt x="77" y="36"/>
                  </a:cubicBezTo>
                  <a:cubicBezTo>
                    <a:pt x="61" y="41"/>
                    <a:pt x="45" y="47"/>
                    <a:pt x="29" y="47"/>
                  </a:cubicBezTo>
                  <a:cubicBezTo>
                    <a:pt x="24" y="46"/>
                    <a:pt x="6" y="40"/>
                    <a:pt x="4" y="46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7" name="Freeform 307">
              <a:extLst>
                <a:ext uri="{FF2B5EF4-FFF2-40B4-BE49-F238E27FC236}">
                  <a16:creationId xmlns:a16="http://schemas.microsoft.com/office/drawing/2014/main" id="{6CDAD332-31B5-41CE-88F1-FE2D81B5C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904"/>
              <a:ext cx="258" cy="53"/>
            </a:xfrm>
            <a:custGeom>
              <a:avLst/>
              <a:gdLst>
                <a:gd name="T0" fmla="*/ 63 w 103"/>
                <a:gd name="T1" fmla="*/ 337 h 20"/>
                <a:gd name="T2" fmla="*/ 145 w 103"/>
                <a:gd name="T3" fmla="*/ 204 h 20"/>
                <a:gd name="T4" fmla="*/ 333 w 103"/>
                <a:gd name="T5" fmla="*/ 239 h 20"/>
                <a:gd name="T6" fmla="*/ 721 w 103"/>
                <a:gd name="T7" fmla="*/ 204 h 20"/>
                <a:gd name="T8" fmla="*/ 1618 w 103"/>
                <a:gd name="T9" fmla="*/ 0 h 20"/>
                <a:gd name="T10" fmla="*/ 659 w 103"/>
                <a:gd name="T11" fmla="*/ 337 h 20"/>
                <a:gd name="T12" fmla="*/ 346 w 103"/>
                <a:gd name="T13" fmla="*/ 337 h 20"/>
                <a:gd name="T14" fmla="*/ 175 w 103"/>
                <a:gd name="T15" fmla="*/ 294 h 20"/>
                <a:gd name="T16" fmla="*/ 83 w 103"/>
                <a:gd name="T17" fmla="*/ 352 h 20"/>
                <a:gd name="T18" fmla="*/ 83 w 103"/>
                <a:gd name="T19" fmla="*/ 352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20">
                  <a:moveTo>
                    <a:pt x="4" y="18"/>
                  </a:moveTo>
                  <a:cubicBezTo>
                    <a:pt x="0" y="14"/>
                    <a:pt x="5" y="11"/>
                    <a:pt x="9" y="11"/>
                  </a:cubicBezTo>
                  <a:cubicBezTo>
                    <a:pt x="13" y="11"/>
                    <a:pt x="17" y="13"/>
                    <a:pt x="21" y="13"/>
                  </a:cubicBezTo>
                  <a:cubicBezTo>
                    <a:pt x="29" y="15"/>
                    <a:pt x="38" y="12"/>
                    <a:pt x="46" y="11"/>
                  </a:cubicBezTo>
                  <a:cubicBezTo>
                    <a:pt x="65" y="8"/>
                    <a:pt x="84" y="4"/>
                    <a:pt x="103" y="0"/>
                  </a:cubicBezTo>
                  <a:cubicBezTo>
                    <a:pt x="83" y="7"/>
                    <a:pt x="63" y="17"/>
                    <a:pt x="42" y="18"/>
                  </a:cubicBezTo>
                  <a:cubicBezTo>
                    <a:pt x="35" y="18"/>
                    <a:pt x="28" y="20"/>
                    <a:pt x="22" y="18"/>
                  </a:cubicBezTo>
                  <a:cubicBezTo>
                    <a:pt x="20" y="16"/>
                    <a:pt x="14" y="15"/>
                    <a:pt x="11" y="16"/>
                  </a:cubicBezTo>
                  <a:cubicBezTo>
                    <a:pt x="7" y="16"/>
                    <a:pt x="3" y="16"/>
                    <a:pt x="5" y="19"/>
                  </a:cubicBezTo>
                  <a:cubicBezTo>
                    <a:pt x="4" y="19"/>
                    <a:pt x="5" y="19"/>
                    <a:pt x="5" y="19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8" name="Freeform 308">
              <a:extLst>
                <a:ext uri="{FF2B5EF4-FFF2-40B4-BE49-F238E27FC236}">
                  <a16:creationId xmlns:a16="http://schemas.microsoft.com/office/drawing/2014/main" id="{775385BF-B494-4C7F-821D-729FC087F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963"/>
              <a:ext cx="138" cy="48"/>
            </a:xfrm>
            <a:custGeom>
              <a:avLst/>
              <a:gdLst>
                <a:gd name="T0" fmla="*/ 125 w 55"/>
                <a:gd name="T1" fmla="*/ 264 h 18"/>
                <a:gd name="T2" fmla="*/ 146 w 55"/>
                <a:gd name="T3" fmla="*/ 21 h 18"/>
                <a:gd name="T4" fmla="*/ 346 w 55"/>
                <a:gd name="T5" fmla="*/ 192 h 18"/>
                <a:gd name="T6" fmla="*/ 868 w 55"/>
                <a:gd name="T7" fmla="*/ 264 h 18"/>
                <a:gd name="T8" fmla="*/ 459 w 55"/>
                <a:gd name="T9" fmla="*/ 320 h 18"/>
                <a:gd name="T10" fmla="*/ 238 w 55"/>
                <a:gd name="T11" fmla="*/ 227 h 18"/>
                <a:gd name="T12" fmla="*/ 125 w 55"/>
                <a:gd name="T13" fmla="*/ 264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" h="18">
                  <a:moveTo>
                    <a:pt x="8" y="14"/>
                  </a:moveTo>
                  <a:cubicBezTo>
                    <a:pt x="5" y="11"/>
                    <a:pt x="0" y="0"/>
                    <a:pt x="9" y="1"/>
                  </a:cubicBezTo>
                  <a:cubicBezTo>
                    <a:pt x="14" y="2"/>
                    <a:pt x="18" y="8"/>
                    <a:pt x="22" y="10"/>
                  </a:cubicBezTo>
                  <a:cubicBezTo>
                    <a:pt x="32" y="17"/>
                    <a:pt x="44" y="17"/>
                    <a:pt x="55" y="14"/>
                  </a:cubicBezTo>
                  <a:cubicBezTo>
                    <a:pt x="46" y="15"/>
                    <a:pt x="38" y="18"/>
                    <a:pt x="29" y="17"/>
                  </a:cubicBezTo>
                  <a:cubicBezTo>
                    <a:pt x="24" y="17"/>
                    <a:pt x="19" y="14"/>
                    <a:pt x="15" y="12"/>
                  </a:cubicBezTo>
                  <a:cubicBezTo>
                    <a:pt x="13" y="11"/>
                    <a:pt x="4" y="9"/>
                    <a:pt x="8" y="14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59" name="Freeform 309">
              <a:extLst>
                <a:ext uri="{FF2B5EF4-FFF2-40B4-BE49-F238E27FC236}">
                  <a16:creationId xmlns:a16="http://schemas.microsoft.com/office/drawing/2014/main" id="{D9E994A5-FB53-4307-97AD-F477A39B1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909"/>
              <a:ext cx="192" cy="80"/>
            </a:xfrm>
            <a:custGeom>
              <a:avLst/>
              <a:gdLst>
                <a:gd name="T0" fmla="*/ 0 w 77"/>
                <a:gd name="T1" fmla="*/ 568 h 30"/>
                <a:gd name="T2" fmla="*/ 571 w 77"/>
                <a:gd name="T3" fmla="*/ 171 h 30"/>
                <a:gd name="T4" fmla="*/ 870 w 77"/>
                <a:gd name="T5" fmla="*/ 136 h 30"/>
                <a:gd name="T6" fmla="*/ 1025 w 77"/>
                <a:gd name="T7" fmla="*/ 93 h 30"/>
                <a:gd name="T8" fmla="*/ 1194 w 77"/>
                <a:gd name="T9" fmla="*/ 0 h 30"/>
                <a:gd name="T10" fmla="*/ 696 w 77"/>
                <a:gd name="T11" fmla="*/ 320 h 30"/>
                <a:gd name="T12" fmla="*/ 374 w 77"/>
                <a:gd name="T13" fmla="*/ 419 h 30"/>
                <a:gd name="T14" fmla="*/ 92 w 77"/>
                <a:gd name="T15" fmla="*/ 533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30">
                  <a:moveTo>
                    <a:pt x="0" y="30"/>
                  </a:moveTo>
                  <a:cubicBezTo>
                    <a:pt x="11" y="23"/>
                    <a:pt x="23" y="12"/>
                    <a:pt x="37" y="9"/>
                  </a:cubicBezTo>
                  <a:cubicBezTo>
                    <a:pt x="43" y="8"/>
                    <a:pt x="49" y="8"/>
                    <a:pt x="56" y="7"/>
                  </a:cubicBezTo>
                  <a:cubicBezTo>
                    <a:pt x="59" y="7"/>
                    <a:pt x="63" y="6"/>
                    <a:pt x="66" y="5"/>
                  </a:cubicBezTo>
                  <a:cubicBezTo>
                    <a:pt x="70" y="4"/>
                    <a:pt x="74" y="1"/>
                    <a:pt x="77" y="0"/>
                  </a:cubicBezTo>
                  <a:cubicBezTo>
                    <a:pt x="65" y="4"/>
                    <a:pt x="58" y="16"/>
                    <a:pt x="45" y="17"/>
                  </a:cubicBezTo>
                  <a:cubicBezTo>
                    <a:pt x="37" y="18"/>
                    <a:pt x="31" y="19"/>
                    <a:pt x="24" y="22"/>
                  </a:cubicBezTo>
                  <a:cubicBezTo>
                    <a:pt x="18" y="24"/>
                    <a:pt x="11" y="24"/>
                    <a:pt x="6" y="28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0" name="Freeform 310">
              <a:extLst>
                <a:ext uri="{FF2B5EF4-FFF2-40B4-BE49-F238E27FC236}">
                  <a16:creationId xmlns:a16="http://schemas.microsoft.com/office/drawing/2014/main" id="{382EC37C-4C58-4E5D-B86D-AC0674D29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973"/>
              <a:ext cx="283" cy="96"/>
            </a:xfrm>
            <a:custGeom>
              <a:avLst/>
              <a:gdLst>
                <a:gd name="T0" fmla="*/ 959 w 113"/>
                <a:gd name="T1" fmla="*/ 136 h 36"/>
                <a:gd name="T2" fmla="*/ 1380 w 113"/>
                <a:gd name="T3" fmla="*/ 21 h 36"/>
                <a:gd name="T4" fmla="*/ 1600 w 113"/>
                <a:gd name="T5" fmla="*/ 56 h 36"/>
                <a:gd name="T6" fmla="*/ 1776 w 113"/>
                <a:gd name="T7" fmla="*/ 21 h 36"/>
                <a:gd name="T8" fmla="*/ 1588 w 113"/>
                <a:gd name="T9" fmla="*/ 205 h 36"/>
                <a:gd name="T10" fmla="*/ 1380 w 113"/>
                <a:gd name="T11" fmla="*/ 192 h 36"/>
                <a:gd name="T12" fmla="*/ 1084 w 113"/>
                <a:gd name="T13" fmla="*/ 171 h 36"/>
                <a:gd name="T14" fmla="*/ 959 w 113"/>
                <a:gd name="T15" fmla="*/ 376 h 36"/>
                <a:gd name="T16" fmla="*/ 741 w 113"/>
                <a:gd name="T17" fmla="*/ 477 h 36"/>
                <a:gd name="T18" fmla="*/ 626 w 113"/>
                <a:gd name="T19" fmla="*/ 589 h 36"/>
                <a:gd name="T20" fmla="*/ 846 w 113"/>
                <a:gd name="T21" fmla="*/ 589 h 36"/>
                <a:gd name="T22" fmla="*/ 659 w 113"/>
                <a:gd name="T23" fmla="*/ 627 h 36"/>
                <a:gd name="T24" fmla="*/ 363 w 113"/>
                <a:gd name="T25" fmla="*/ 683 h 36"/>
                <a:gd name="T26" fmla="*/ 63 w 113"/>
                <a:gd name="T27" fmla="*/ 547 h 36"/>
                <a:gd name="T28" fmla="*/ 741 w 113"/>
                <a:gd name="T29" fmla="*/ 320 h 36"/>
                <a:gd name="T30" fmla="*/ 867 w 113"/>
                <a:gd name="T31" fmla="*/ 264 h 36"/>
                <a:gd name="T32" fmla="*/ 929 w 113"/>
                <a:gd name="T33" fmla="*/ 192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36">
                  <a:moveTo>
                    <a:pt x="61" y="7"/>
                  </a:moveTo>
                  <a:cubicBezTo>
                    <a:pt x="67" y="0"/>
                    <a:pt x="79" y="0"/>
                    <a:pt x="88" y="1"/>
                  </a:cubicBezTo>
                  <a:cubicBezTo>
                    <a:pt x="92" y="1"/>
                    <a:pt x="97" y="2"/>
                    <a:pt x="102" y="3"/>
                  </a:cubicBezTo>
                  <a:cubicBezTo>
                    <a:pt x="106" y="3"/>
                    <a:pt x="109" y="2"/>
                    <a:pt x="113" y="1"/>
                  </a:cubicBezTo>
                  <a:cubicBezTo>
                    <a:pt x="110" y="6"/>
                    <a:pt x="107" y="9"/>
                    <a:pt x="101" y="11"/>
                  </a:cubicBezTo>
                  <a:cubicBezTo>
                    <a:pt x="97" y="12"/>
                    <a:pt x="93" y="11"/>
                    <a:pt x="88" y="10"/>
                  </a:cubicBezTo>
                  <a:cubicBezTo>
                    <a:pt x="83" y="8"/>
                    <a:pt x="74" y="6"/>
                    <a:pt x="69" y="9"/>
                  </a:cubicBezTo>
                  <a:cubicBezTo>
                    <a:pt x="65" y="11"/>
                    <a:pt x="64" y="16"/>
                    <a:pt x="61" y="20"/>
                  </a:cubicBezTo>
                  <a:cubicBezTo>
                    <a:pt x="58" y="24"/>
                    <a:pt x="52" y="24"/>
                    <a:pt x="47" y="25"/>
                  </a:cubicBezTo>
                  <a:cubicBezTo>
                    <a:pt x="44" y="25"/>
                    <a:pt x="34" y="27"/>
                    <a:pt x="40" y="31"/>
                  </a:cubicBezTo>
                  <a:cubicBezTo>
                    <a:pt x="43" y="33"/>
                    <a:pt x="50" y="30"/>
                    <a:pt x="54" y="31"/>
                  </a:cubicBezTo>
                  <a:cubicBezTo>
                    <a:pt x="50" y="32"/>
                    <a:pt x="46" y="32"/>
                    <a:pt x="42" y="33"/>
                  </a:cubicBezTo>
                  <a:cubicBezTo>
                    <a:pt x="35" y="34"/>
                    <a:pt x="29" y="35"/>
                    <a:pt x="23" y="36"/>
                  </a:cubicBezTo>
                  <a:cubicBezTo>
                    <a:pt x="17" y="36"/>
                    <a:pt x="6" y="36"/>
                    <a:pt x="4" y="29"/>
                  </a:cubicBezTo>
                  <a:cubicBezTo>
                    <a:pt x="0" y="17"/>
                    <a:pt x="41" y="21"/>
                    <a:pt x="47" y="17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9" y="10"/>
                    <a:pt x="59" y="10"/>
                    <a:pt x="59" y="1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1" name="Freeform 311">
              <a:extLst>
                <a:ext uri="{FF2B5EF4-FFF2-40B4-BE49-F238E27FC236}">
                  <a16:creationId xmlns:a16="http://schemas.microsoft.com/office/drawing/2014/main" id="{4B6CFED7-38DA-48AB-9BEF-8166A4129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2987"/>
              <a:ext cx="217" cy="144"/>
            </a:xfrm>
            <a:custGeom>
              <a:avLst/>
              <a:gdLst>
                <a:gd name="T0" fmla="*/ 187 w 87"/>
                <a:gd name="T1" fmla="*/ 797 h 54"/>
                <a:gd name="T2" fmla="*/ 604 w 87"/>
                <a:gd name="T3" fmla="*/ 648 h 54"/>
                <a:gd name="T4" fmla="*/ 1120 w 87"/>
                <a:gd name="T5" fmla="*/ 320 h 54"/>
                <a:gd name="T6" fmla="*/ 1349 w 87"/>
                <a:gd name="T7" fmla="*/ 77 h 54"/>
                <a:gd name="T8" fmla="*/ 1195 w 87"/>
                <a:gd name="T9" fmla="*/ 320 h 54"/>
                <a:gd name="T10" fmla="*/ 666 w 87"/>
                <a:gd name="T11" fmla="*/ 797 h 54"/>
                <a:gd name="T12" fmla="*/ 0 w 87"/>
                <a:gd name="T13" fmla="*/ 1003 h 54"/>
                <a:gd name="T14" fmla="*/ 75 w 87"/>
                <a:gd name="T15" fmla="*/ 797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7" h="54">
                  <a:moveTo>
                    <a:pt x="12" y="42"/>
                  </a:moveTo>
                  <a:cubicBezTo>
                    <a:pt x="24" y="40"/>
                    <a:pt x="27" y="37"/>
                    <a:pt x="39" y="34"/>
                  </a:cubicBezTo>
                  <a:cubicBezTo>
                    <a:pt x="52" y="30"/>
                    <a:pt x="64" y="25"/>
                    <a:pt x="72" y="17"/>
                  </a:cubicBezTo>
                  <a:cubicBezTo>
                    <a:pt x="79" y="8"/>
                    <a:pt x="79" y="0"/>
                    <a:pt x="87" y="4"/>
                  </a:cubicBezTo>
                  <a:cubicBezTo>
                    <a:pt x="82" y="8"/>
                    <a:pt x="83" y="8"/>
                    <a:pt x="77" y="17"/>
                  </a:cubicBezTo>
                  <a:cubicBezTo>
                    <a:pt x="71" y="26"/>
                    <a:pt x="60" y="36"/>
                    <a:pt x="43" y="42"/>
                  </a:cubicBezTo>
                  <a:cubicBezTo>
                    <a:pt x="26" y="47"/>
                    <a:pt x="7" y="54"/>
                    <a:pt x="0" y="53"/>
                  </a:cubicBezTo>
                  <a:cubicBezTo>
                    <a:pt x="0" y="53"/>
                    <a:pt x="5" y="45"/>
                    <a:pt x="5" y="42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2" name="Freeform 312">
              <a:extLst>
                <a:ext uri="{FF2B5EF4-FFF2-40B4-BE49-F238E27FC236}">
                  <a16:creationId xmlns:a16="http://schemas.microsoft.com/office/drawing/2014/main" id="{769B2449-6210-4681-AE3E-55ACE73F2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2123"/>
              <a:ext cx="60" cy="378"/>
            </a:xfrm>
            <a:custGeom>
              <a:avLst/>
              <a:gdLst>
                <a:gd name="T0" fmla="*/ 238 w 24"/>
                <a:gd name="T1" fmla="*/ 977 h 142"/>
                <a:gd name="T2" fmla="*/ 83 w 24"/>
                <a:gd name="T3" fmla="*/ 1885 h 142"/>
                <a:gd name="T4" fmla="*/ 145 w 24"/>
                <a:gd name="T5" fmla="*/ 2247 h 142"/>
                <a:gd name="T6" fmla="*/ 220 w 24"/>
                <a:gd name="T7" fmla="*/ 2452 h 142"/>
                <a:gd name="T8" fmla="*/ 250 w 24"/>
                <a:gd name="T9" fmla="*/ 2566 h 142"/>
                <a:gd name="T10" fmla="*/ 270 w 24"/>
                <a:gd name="T11" fmla="*/ 2678 h 142"/>
                <a:gd name="T12" fmla="*/ 238 w 24"/>
                <a:gd name="T13" fmla="*/ 2417 h 142"/>
                <a:gd name="T14" fmla="*/ 158 w 24"/>
                <a:gd name="T15" fmla="*/ 2132 h 142"/>
                <a:gd name="T16" fmla="*/ 250 w 24"/>
                <a:gd name="T17" fmla="*/ 1701 h 142"/>
                <a:gd name="T18" fmla="*/ 375 w 24"/>
                <a:gd name="T19" fmla="*/ 1318 h 142"/>
                <a:gd name="T20" fmla="*/ 375 w 24"/>
                <a:gd name="T21" fmla="*/ 1169 h 142"/>
                <a:gd name="T22" fmla="*/ 283 w 24"/>
                <a:gd name="T23" fmla="*/ 644 h 142"/>
                <a:gd name="T24" fmla="*/ 83 w 24"/>
                <a:gd name="T25" fmla="*/ 93 h 142"/>
                <a:gd name="T26" fmla="*/ 0 w 24"/>
                <a:gd name="T27" fmla="*/ 0 h 1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" h="142">
                  <a:moveTo>
                    <a:pt x="15" y="52"/>
                  </a:moveTo>
                  <a:cubicBezTo>
                    <a:pt x="20" y="69"/>
                    <a:pt x="6" y="84"/>
                    <a:pt x="5" y="100"/>
                  </a:cubicBezTo>
                  <a:cubicBezTo>
                    <a:pt x="4" y="107"/>
                    <a:pt x="6" y="113"/>
                    <a:pt x="9" y="119"/>
                  </a:cubicBezTo>
                  <a:cubicBezTo>
                    <a:pt x="11" y="122"/>
                    <a:pt x="12" y="126"/>
                    <a:pt x="14" y="130"/>
                  </a:cubicBezTo>
                  <a:cubicBezTo>
                    <a:pt x="15" y="132"/>
                    <a:pt x="16" y="134"/>
                    <a:pt x="16" y="136"/>
                  </a:cubicBezTo>
                  <a:cubicBezTo>
                    <a:pt x="17" y="138"/>
                    <a:pt x="17" y="140"/>
                    <a:pt x="17" y="142"/>
                  </a:cubicBezTo>
                  <a:cubicBezTo>
                    <a:pt x="17" y="137"/>
                    <a:pt x="16" y="132"/>
                    <a:pt x="15" y="128"/>
                  </a:cubicBezTo>
                  <a:cubicBezTo>
                    <a:pt x="14" y="123"/>
                    <a:pt x="11" y="118"/>
                    <a:pt x="10" y="113"/>
                  </a:cubicBezTo>
                  <a:cubicBezTo>
                    <a:pt x="9" y="106"/>
                    <a:pt x="11" y="96"/>
                    <a:pt x="16" y="90"/>
                  </a:cubicBezTo>
                  <a:cubicBezTo>
                    <a:pt x="20" y="86"/>
                    <a:pt x="22" y="76"/>
                    <a:pt x="24" y="70"/>
                  </a:cubicBezTo>
                  <a:cubicBezTo>
                    <a:pt x="24" y="67"/>
                    <a:pt x="23" y="64"/>
                    <a:pt x="24" y="62"/>
                  </a:cubicBezTo>
                  <a:cubicBezTo>
                    <a:pt x="24" y="59"/>
                    <a:pt x="24" y="43"/>
                    <a:pt x="18" y="34"/>
                  </a:cubicBezTo>
                  <a:cubicBezTo>
                    <a:pt x="14" y="28"/>
                    <a:pt x="8" y="8"/>
                    <a:pt x="5" y="5"/>
                  </a:cubicBezTo>
                  <a:cubicBezTo>
                    <a:pt x="4" y="3"/>
                    <a:pt x="1" y="2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3" name="Freeform 313">
              <a:extLst>
                <a:ext uri="{FF2B5EF4-FFF2-40B4-BE49-F238E27FC236}">
                  <a16:creationId xmlns:a16="http://schemas.microsoft.com/office/drawing/2014/main" id="{47E9C90D-607B-4B02-8F78-816BFC87C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2152"/>
              <a:ext cx="78" cy="171"/>
            </a:xfrm>
            <a:custGeom>
              <a:avLst/>
              <a:gdLst>
                <a:gd name="T0" fmla="*/ 96 w 31"/>
                <a:gd name="T1" fmla="*/ 192 h 64"/>
                <a:gd name="T2" fmla="*/ 209 w 31"/>
                <a:gd name="T3" fmla="*/ 743 h 64"/>
                <a:gd name="T4" fmla="*/ 176 w 31"/>
                <a:gd name="T5" fmla="*/ 970 h 64"/>
                <a:gd name="T6" fmla="*/ 159 w 31"/>
                <a:gd name="T7" fmla="*/ 1165 h 64"/>
                <a:gd name="T8" fmla="*/ 317 w 31"/>
                <a:gd name="T9" fmla="*/ 1085 h 64"/>
                <a:gd name="T10" fmla="*/ 443 w 31"/>
                <a:gd name="T11" fmla="*/ 799 h 64"/>
                <a:gd name="T12" fmla="*/ 380 w 31"/>
                <a:gd name="T13" fmla="*/ 192 h 64"/>
                <a:gd name="T14" fmla="*/ 380 w 31"/>
                <a:gd name="T15" fmla="*/ 615 h 64"/>
                <a:gd name="T16" fmla="*/ 284 w 31"/>
                <a:gd name="T17" fmla="*/ 534 h 64"/>
                <a:gd name="T18" fmla="*/ 176 w 31"/>
                <a:gd name="T19" fmla="*/ 115 h 64"/>
                <a:gd name="T20" fmla="*/ 0 w 31"/>
                <a:gd name="T21" fmla="*/ 0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1" h="64">
                  <a:moveTo>
                    <a:pt x="6" y="10"/>
                  </a:moveTo>
                  <a:cubicBezTo>
                    <a:pt x="11" y="17"/>
                    <a:pt x="14" y="29"/>
                    <a:pt x="13" y="39"/>
                  </a:cubicBezTo>
                  <a:cubicBezTo>
                    <a:pt x="13" y="43"/>
                    <a:pt x="12" y="47"/>
                    <a:pt x="11" y="51"/>
                  </a:cubicBezTo>
                  <a:cubicBezTo>
                    <a:pt x="11" y="53"/>
                    <a:pt x="8" y="59"/>
                    <a:pt x="10" y="61"/>
                  </a:cubicBezTo>
                  <a:cubicBezTo>
                    <a:pt x="12" y="64"/>
                    <a:pt x="18" y="59"/>
                    <a:pt x="20" y="57"/>
                  </a:cubicBezTo>
                  <a:cubicBezTo>
                    <a:pt x="24" y="53"/>
                    <a:pt x="26" y="48"/>
                    <a:pt x="28" y="42"/>
                  </a:cubicBezTo>
                  <a:cubicBezTo>
                    <a:pt x="31" y="31"/>
                    <a:pt x="27" y="20"/>
                    <a:pt x="24" y="10"/>
                  </a:cubicBezTo>
                  <a:cubicBezTo>
                    <a:pt x="23" y="17"/>
                    <a:pt x="26" y="25"/>
                    <a:pt x="24" y="32"/>
                  </a:cubicBezTo>
                  <a:cubicBezTo>
                    <a:pt x="22" y="42"/>
                    <a:pt x="18" y="32"/>
                    <a:pt x="18" y="28"/>
                  </a:cubicBezTo>
                  <a:cubicBezTo>
                    <a:pt x="17" y="20"/>
                    <a:pt x="17" y="11"/>
                    <a:pt x="11" y="6"/>
                  </a:cubicBezTo>
                  <a:cubicBezTo>
                    <a:pt x="9" y="3"/>
                    <a:pt x="1" y="3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4" name="Freeform 314">
              <a:extLst>
                <a:ext uri="{FF2B5EF4-FFF2-40B4-BE49-F238E27FC236}">
                  <a16:creationId xmlns:a16="http://schemas.microsoft.com/office/drawing/2014/main" id="{E451D9AF-221E-4403-A451-8DAF51B89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301"/>
              <a:ext cx="140" cy="283"/>
            </a:xfrm>
            <a:custGeom>
              <a:avLst/>
              <a:gdLst>
                <a:gd name="T0" fmla="*/ 800 w 56"/>
                <a:gd name="T1" fmla="*/ 35 h 106"/>
                <a:gd name="T2" fmla="*/ 625 w 56"/>
                <a:gd name="T3" fmla="*/ 342 h 106"/>
                <a:gd name="T4" fmla="*/ 345 w 56"/>
                <a:gd name="T5" fmla="*/ 534 h 106"/>
                <a:gd name="T6" fmla="*/ 113 w 56"/>
                <a:gd name="T7" fmla="*/ 742 h 106"/>
                <a:gd name="T8" fmla="*/ 33 w 56"/>
                <a:gd name="T9" fmla="*/ 876 h 106"/>
                <a:gd name="T10" fmla="*/ 33 w 56"/>
                <a:gd name="T11" fmla="*/ 1161 h 106"/>
                <a:gd name="T12" fmla="*/ 188 w 56"/>
                <a:gd name="T13" fmla="*/ 798 h 106"/>
                <a:gd name="T14" fmla="*/ 425 w 56"/>
                <a:gd name="T15" fmla="*/ 892 h 106"/>
                <a:gd name="T16" fmla="*/ 345 w 56"/>
                <a:gd name="T17" fmla="*/ 1426 h 106"/>
                <a:gd name="T18" fmla="*/ 158 w 56"/>
                <a:gd name="T19" fmla="*/ 2018 h 106"/>
                <a:gd name="T20" fmla="*/ 250 w 56"/>
                <a:gd name="T21" fmla="*/ 1845 h 106"/>
                <a:gd name="T22" fmla="*/ 408 w 56"/>
                <a:gd name="T23" fmla="*/ 1540 h 106"/>
                <a:gd name="T24" fmla="*/ 595 w 56"/>
                <a:gd name="T25" fmla="*/ 969 h 106"/>
                <a:gd name="T26" fmla="*/ 800 w 56"/>
                <a:gd name="T27" fmla="*/ 457 h 106"/>
                <a:gd name="T28" fmla="*/ 863 w 56"/>
                <a:gd name="T29" fmla="*/ 248 h 106"/>
                <a:gd name="T30" fmla="*/ 875 w 56"/>
                <a:gd name="T31" fmla="*/ 0 h 10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" h="106">
                  <a:moveTo>
                    <a:pt x="51" y="2"/>
                  </a:moveTo>
                  <a:cubicBezTo>
                    <a:pt x="50" y="8"/>
                    <a:pt x="43" y="14"/>
                    <a:pt x="40" y="18"/>
                  </a:cubicBezTo>
                  <a:cubicBezTo>
                    <a:pt x="35" y="23"/>
                    <a:pt x="28" y="25"/>
                    <a:pt x="22" y="28"/>
                  </a:cubicBezTo>
                  <a:cubicBezTo>
                    <a:pt x="16" y="31"/>
                    <a:pt x="12" y="34"/>
                    <a:pt x="7" y="39"/>
                  </a:cubicBezTo>
                  <a:cubicBezTo>
                    <a:pt x="5" y="41"/>
                    <a:pt x="3" y="43"/>
                    <a:pt x="2" y="46"/>
                  </a:cubicBezTo>
                  <a:cubicBezTo>
                    <a:pt x="0" y="51"/>
                    <a:pt x="3" y="56"/>
                    <a:pt x="2" y="61"/>
                  </a:cubicBezTo>
                  <a:cubicBezTo>
                    <a:pt x="2" y="53"/>
                    <a:pt x="6" y="47"/>
                    <a:pt x="12" y="42"/>
                  </a:cubicBezTo>
                  <a:cubicBezTo>
                    <a:pt x="18" y="38"/>
                    <a:pt x="26" y="38"/>
                    <a:pt x="27" y="47"/>
                  </a:cubicBezTo>
                  <a:cubicBezTo>
                    <a:pt x="29" y="56"/>
                    <a:pt x="26" y="66"/>
                    <a:pt x="22" y="75"/>
                  </a:cubicBezTo>
                  <a:cubicBezTo>
                    <a:pt x="18" y="84"/>
                    <a:pt x="10" y="95"/>
                    <a:pt x="10" y="106"/>
                  </a:cubicBezTo>
                  <a:cubicBezTo>
                    <a:pt x="12" y="103"/>
                    <a:pt x="14" y="100"/>
                    <a:pt x="16" y="97"/>
                  </a:cubicBezTo>
                  <a:cubicBezTo>
                    <a:pt x="19" y="92"/>
                    <a:pt x="24" y="87"/>
                    <a:pt x="26" y="81"/>
                  </a:cubicBezTo>
                  <a:cubicBezTo>
                    <a:pt x="31" y="71"/>
                    <a:pt x="33" y="60"/>
                    <a:pt x="38" y="51"/>
                  </a:cubicBezTo>
                  <a:cubicBezTo>
                    <a:pt x="43" y="42"/>
                    <a:pt x="48" y="34"/>
                    <a:pt x="51" y="24"/>
                  </a:cubicBezTo>
                  <a:cubicBezTo>
                    <a:pt x="53" y="21"/>
                    <a:pt x="55" y="17"/>
                    <a:pt x="55" y="13"/>
                  </a:cubicBezTo>
                  <a:cubicBezTo>
                    <a:pt x="56" y="9"/>
                    <a:pt x="54" y="4"/>
                    <a:pt x="56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5" name="Freeform 315">
              <a:extLst>
                <a:ext uri="{FF2B5EF4-FFF2-40B4-BE49-F238E27FC236}">
                  <a16:creationId xmlns:a16="http://schemas.microsoft.com/office/drawing/2014/main" id="{B1AE0F2F-47DE-4358-922C-5F5E52133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381"/>
              <a:ext cx="50" cy="227"/>
            </a:xfrm>
            <a:custGeom>
              <a:avLst/>
              <a:gdLst>
                <a:gd name="T0" fmla="*/ 300 w 20"/>
                <a:gd name="T1" fmla="*/ 0 h 85"/>
                <a:gd name="T2" fmla="*/ 63 w 20"/>
                <a:gd name="T3" fmla="*/ 171 h 85"/>
                <a:gd name="T4" fmla="*/ 83 w 20"/>
                <a:gd name="T5" fmla="*/ 705 h 85"/>
                <a:gd name="T6" fmla="*/ 175 w 20"/>
                <a:gd name="T7" fmla="*/ 1199 h 85"/>
                <a:gd name="T8" fmla="*/ 220 w 20"/>
                <a:gd name="T9" fmla="*/ 1618 h 85"/>
                <a:gd name="T10" fmla="*/ 250 w 20"/>
                <a:gd name="T11" fmla="*/ 1242 h 85"/>
                <a:gd name="T12" fmla="*/ 220 w 20"/>
                <a:gd name="T13" fmla="*/ 721 h 85"/>
                <a:gd name="T14" fmla="*/ 188 w 20"/>
                <a:gd name="T15" fmla="*/ 307 h 85"/>
                <a:gd name="T16" fmla="*/ 313 w 20"/>
                <a:gd name="T17" fmla="*/ 21 h 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85">
                  <a:moveTo>
                    <a:pt x="19" y="0"/>
                  </a:moveTo>
                  <a:cubicBezTo>
                    <a:pt x="12" y="1"/>
                    <a:pt x="7" y="1"/>
                    <a:pt x="4" y="9"/>
                  </a:cubicBezTo>
                  <a:cubicBezTo>
                    <a:pt x="0" y="18"/>
                    <a:pt x="3" y="28"/>
                    <a:pt x="5" y="37"/>
                  </a:cubicBezTo>
                  <a:cubicBezTo>
                    <a:pt x="7" y="46"/>
                    <a:pt x="9" y="54"/>
                    <a:pt x="11" y="63"/>
                  </a:cubicBezTo>
                  <a:cubicBezTo>
                    <a:pt x="13" y="70"/>
                    <a:pt x="15" y="78"/>
                    <a:pt x="14" y="85"/>
                  </a:cubicBezTo>
                  <a:cubicBezTo>
                    <a:pt x="17" y="81"/>
                    <a:pt x="16" y="71"/>
                    <a:pt x="16" y="65"/>
                  </a:cubicBezTo>
                  <a:cubicBezTo>
                    <a:pt x="16" y="56"/>
                    <a:pt x="15" y="47"/>
                    <a:pt x="14" y="38"/>
                  </a:cubicBezTo>
                  <a:cubicBezTo>
                    <a:pt x="12" y="31"/>
                    <a:pt x="11" y="23"/>
                    <a:pt x="12" y="16"/>
                  </a:cubicBezTo>
                  <a:cubicBezTo>
                    <a:pt x="12" y="11"/>
                    <a:pt x="16" y="4"/>
                    <a:pt x="20" y="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6" name="Freeform 316">
              <a:extLst>
                <a:ext uri="{FF2B5EF4-FFF2-40B4-BE49-F238E27FC236}">
                  <a16:creationId xmlns:a16="http://schemas.microsoft.com/office/drawing/2014/main" id="{0A8AA82E-3B78-4036-843D-7EF7ABE2B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272"/>
              <a:ext cx="110" cy="117"/>
            </a:xfrm>
            <a:custGeom>
              <a:avLst/>
              <a:gdLst>
                <a:gd name="T0" fmla="*/ 50 w 44"/>
                <a:gd name="T1" fmla="*/ 827 h 44"/>
                <a:gd name="T2" fmla="*/ 63 w 44"/>
                <a:gd name="T3" fmla="*/ 396 h 44"/>
                <a:gd name="T4" fmla="*/ 345 w 44"/>
                <a:gd name="T5" fmla="*/ 93 h 44"/>
                <a:gd name="T6" fmla="*/ 688 w 44"/>
                <a:gd name="T7" fmla="*/ 580 h 44"/>
                <a:gd name="T8" fmla="*/ 500 w 44"/>
                <a:gd name="T9" fmla="*/ 431 h 44"/>
                <a:gd name="T10" fmla="*/ 250 w 44"/>
                <a:gd name="T11" fmla="*/ 319 h 44"/>
                <a:gd name="T12" fmla="*/ 113 w 44"/>
                <a:gd name="T13" fmla="*/ 524 h 44"/>
                <a:gd name="T14" fmla="*/ 50 w 44"/>
                <a:gd name="T15" fmla="*/ 792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44">
                  <a:moveTo>
                    <a:pt x="3" y="44"/>
                  </a:moveTo>
                  <a:cubicBezTo>
                    <a:pt x="5" y="37"/>
                    <a:pt x="0" y="29"/>
                    <a:pt x="4" y="21"/>
                  </a:cubicBezTo>
                  <a:cubicBezTo>
                    <a:pt x="7" y="13"/>
                    <a:pt x="14" y="8"/>
                    <a:pt x="22" y="5"/>
                  </a:cubicBezTo>
                  <a:cubicBezTo>
                    <a:pt x="35" y="0"/>
                    <a:pt x="33" y="29"/>
                    <a:pt x="44" y="31"/>
                  </a:cubicBezTo>
                  <a:cubicBezTo>
                    <a:pt x="39" y="31"/>
                    <a:pt x="34" y="27"/>
                    <a:pt x="32" y="23"/>
                  </a:cubicBezTo>
                  <a:cubicBezTo>
                    <a:pt x="28" y="16"/>
                    <a:pt x="24" y="13"/>
                    <a:pt x="16" y="17"/>
                  </a:cubicBezTo>
                  <a:cubicBezTo>
                    <a:pt x="11" y="19"/>
                    <a:pt x="10" y="23"/>
                    <a:pt x="7" y="28"/>
                  </a:cubicBezTo>
                  <a:cubicBezTo>
                    <a:pt x="5" y="33"/>
                    <a:pt x="3" y="36"/>
                    <a:pt x="3" y="42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7" name="Freeform 317">
              <a:extLst>
                <a:ext uri="{FF2B5EF4-FFF2-40B4-BE49-F238E27FC236}">
                  <a16:creationId xmlns:a16="http://schemas.microsoft.com/office/drawing/2014/main" id="{73E83321-F963-437A-AB01-69980749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235"/>
              <a:ext cx="60" cy="120"/>
            </a:xfrm>
            <a:custGeom>
              <a:avLst/>
              <a:gdLst>
                <a:gd name="T0" fmla="*/ 50 w 24"/>
                <a:gd name="T1" fmla="*/ 77 h 45"/>
                <a:gd name="T2" fmla="*/ 283 w 24"/>
                <a:gd name="T3" fmla="*/ 435 h 45"/>
                <a:gd name="T4" fmla="*/ 145 w 24"/>
                <a:gd name="T5" fmla="*/ 853 h 45"/>
                <a:gd name="T6" fmla="*/ 333 w 24"/>
                <a:gd name="T7" fmla="*/ 605 h 45"/>
                <a:gd name="T8" fmla="*/ 333 w 24"/>
                <a:gd name="T9" fmla="*/ 227 h 45"/>
                <a:gd name="T10" fmla="*/ 175 w 24"/>
                <a:gd name="T11" fmla="*/ 21 h 45"/>
                <a:gd name="T12" fmla="*/ 0 w 24"/>
                <a:gd name="T13" fmla="*/ 35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5">
                  <a:moveTo>
                    <a:pt x="3" y="4"/>
                  </a:moveTo>
                  <a:cubicBezTo>
                    <a:pt x="15" y="2"/>
                    <a:pt x="17" y="14"/>
                    <a:pt x="18" y="23"/>
                  </a:cubicBezTo>
                  <a:cubicBezTo>
                    <a:pt x="18" y="32"/>
                    <a:pt x="17" y="39"/>
                    <a:pt x="9" y="45"/>
                  </a:cubicBezTo>
                  <a:cubicBezTo>
                    <a:pt x="14" y="40"/>
                    <a:pt x="19" y="38"/>
                    <a:pt x="21" y="32"/>
                  </a:cubicBezTo>
                  <a:cubicBezTo>
                    <a:pt x="24" y="26"/>
                    <a:pt x="24" y="18"/>
                    <a:pt x="21" y="12"/>
                  </a:cubicBezTo>
                  <a:cubicBezTo>
                    <a:pt x="19" y="8"/>
                    <a:pt x="16" y="2"/>
                    <a:pt x="11" y="1"/>
                  </a:cubicBezTo>
                  <a:cubicBezTo>
                    <a:pt x="7" y="0"/>
                    <a:pt x="4" y="3"/>
                    <a:pt x="0" y="2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8" name="Freeform 318">
              <a:extLst>
                <a:ext uri="{FF2B5EF4-FFF2-40B4-BE49-F238E27FC236}">
                  <a16:creationId xmlns:a16="http://schemas.microsoft.com/office/drawing/2014/main" id="{251E8062-76F8-413A-A520-07371B886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" y="2608"/>
              <a:ext cx="145" cy="141"/>
            </a:xfrm>
            <a:custGeom>
              <a:avLst/>
              <a:gdLst>
                <a:gd name="T0" fmla="*/ 20 w 58"/>
                <a:gd name="T1" fmla="*/ 942 h 53"/>
                <a:gd name="T2" fmla="*/ 125 w 58"/>
                <a:gd name="T3" fmla="*/ 737 h 53"/>
                <a:gd name="T4" fmla="*/ 175 w 58"/>
                <a:gd name="T5" fmla="*/ 524 h 53"/>
                <a:gd name="T6" fmla="*/ 313 w 58"/>
                <a:gd name="T7" fmla="*/ 77 h 53"/>
                <a:gd name="T8" fmla="*/ 458 w 58"/>
                <a:gd name="T9" fmla="*/ 35 h 53"/>
                <a:gd name="T10" fmla="*/ 583 w 58"/>
                <a:gd name="T11" fmla="*/ 149 h 53"/>
                <a:gd name="T12" fmla="*/ 908 w 58"/>
                <a:gd name="T13" fmla="*/ 35 h 53"/>
                <a:gd name="T14" fmla="*/ 720 w 58"/>
                <a:gd name="T15" fmla="*/ 375 h 53"/>
                <a:gd name="T16" fmla="*/ 408 w 58"/>
                <a:gd name="T17" fmla="*/ 226 h 53"/>
                <a:gd name="T18" fmla="*/ 238 w 58"/>
                <a:gd name="T19" fmla="*/ 511 h 53"/>
                <a:gd name="T20" fmla="*/ 208 w 58"/>
                <a:gd name="T21" fmla="*/ 750 h 53"/>
                <a:gd name="T22" fmla="*/ 0 w 58"/>
                <a:gd name="T23" fmla="*/ 998 h 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53">
                  <a:moveTo>
                    <a:pt x="1" y="50"/>
                  </a:moveTo>
                  <a:cubicBezTo>
                    <a:pt x="4" y="48"/>
                    <a:pt x="6" y="42"/>
                    <a:pt x="8" y="39"/>
                  </a:cubicBezTo>
                  <a:cubicBezTo>
                    <a:pt x="10" y="35"/>
                    <a:pt x="11" y="32"/>
                    <a:pt x="11" y="28"/>
                  </a:cubicBezTo>
                  <a:cubicBezTo>
                    <a:pt x="12" y="19"/>
                    <a:pt x="12" y="10"/>
                    <a:pt x="20" y="4"/>
                  </a:cubicBezTo>
                  <a:cubicBezTo>
                    <a:pt x="23" y="1"/>
                    <a:pt x="25" y="0"/>
                    <a:pt x="29" y="2"/>
                  </a:cubicBezTo>
                  <a:cubicBezTo>
                    <a:pt x="31" y="3"/>
                    <a:pt x="34" y="5"/>
                    <a:pt x="37" y="8"/>
                  </a:cubicBezTo>
                  <a:cubicBezTo>
                    <a:pt x="45" y="15"/>
                    <a:pt x="55" y="13"/>
                    <a:pt x="58" y="2"/>
                  </a:cubicBezTo>
                  <a:cubicBezTo>
                    <a:pt x="56" y="9"/>
                    <a:pt x="53" y="17"/>
                    <a:pt x="46" y="20"/>
                  </a:cubicBezTo>
                  <a:cubicBezTo>
                    <a:pt x="37" y="23"/>
                    <a:pt x="34" y="10"/>
                    <a:pt x="26" y="12"/>
                  </a:cubicBezTo>
                  <a:cubicBezTo>
                    <a:pt x="20" y="13"/>
                    <a:pt x="16" y="21"/>
                    <a:pt x="15" y="27"/>
                  </a:cubicBezTo>
                  <a:cubicBezTo>
                    <a:pt x="14" y="32"/>
                    <a:pt x="16" y="35"/>
                    <a:pt x="13" y="40"/>
                  </a:cubicBezTo>
                  <a:cubicBezTo>
                    <a:pt x="10" y="46"/>
                    <a:pt x="5" y="49"/>
                    <a:pt x="0" y="53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69" name="Freeform 319">
              <a:extLst>
                <a:ext uri="{FF2B5EF4-FFF2-40B4-BE49-F238E27FC236}">
                  <a16:creationId xmlns:a16="http://schemas.microsoft.com/office/drawing/2014/main" id="{CC3BE9EC-336C-46B6-A211-AA9E929B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469"/>
              <a:ext cx="65" cy="171"/>
            </a:xfrm>
            <a:custGeom>
              <a:avLst/>
              <a:gdLst>
                <a:gd name="T0" fmla="*/ 250 w 26"/>
                <a:gd name="T1" fmla="*/ 0 h 64"/>
                <a:gd name="T2" fmla="*/ 270 w 26"/>
                <a:gd name="T3" fmla="*/ 379 h 64"/>
                <a:gd name="T4" fmla="*/ 408 w 26"/>
                <a:gd name="T5" fmla="*/ 615 h 64"/>
                <a:gd name="T6" fmla="*/ 158 w 26"/>
                <a:gd name="T7" fmla="*/ 743 h 64"/>
                <a:gd name="T8" fmla="*/ 63 w 26"/>
                <a:gd name="T9" fmla="*/ 1221 h 64"/>
                <a:gd name="T10" fmla="*/ 113 w 26"/>
                <a:gd name="T11" fmla="*/ 786 h 64"/>
                <a:gd name="T12" fmla="*/ 0 w 26"/>
                <a:gd name="T13" fmla="*/ 649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64">
                  <a:moveTo>
                    <a:pt x="16" y="0"/>
                  </a:moveTo>
                  <a:cubicBezTo>
                    <a:pt x="14" y="7"/>
                    <a:pt x="12" y="14"/>
                    <a:pt x="17" y="20"/>
                  </a:cubicBezTo>
                  <a:cubicBezTo>
                    <a:pt x="21" y="25"/>
                    <a:pt x="24" y="26"/>
                    <a:pt x="26" y="32"/>
                  </a:cubicBezTo>
                  <a:cubicBezTo>
                    <a:pt x="19" y="28"/>
                    <a:pt x="14" y="32"/>
                    <a:pt x="10" y="39"/>
                  </a:cubicBezTo>
                  <a:cubicBezTo>
                    <a:pt x="6" y="47"/>
                    <a:pt x="8" y="56"/>
                    <a:pt x="4" y="64"/>
                  </a:cubicBezTo>
                  <a:cubicBezTo>
                    <a:pt x="2" y="56"/>
                    <a:pt x="5" y="49"/>
                    <a:pt x="7" y="41"/>
                  </a:cubicBezTo>
                  <a:cubicBezTo>
                    <a:pt x="9" y="34"/>
                    <a:pt x="5" y="36"/>
                    <a:pt x="0" y="34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0" name="Freeform 320">
              <a:extLst>
                <a:ext uri="{FF2B5EF4-FFF2-40B4-BE49-F238E27FC236}">
                  <a16:creationId xmlns:a16="http://schemas.microsoft.com/office/drawing/2014/main" id="{ACB8777D-33CE-424E-919A-1A19BFE9B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2741"/>
              <a:ext cx="138" cy="190"/>
            </a:xfrm>
            <a:custGeom>
              <a:avLst/>
              <a:gdLst>
                <a:gd name="T0" fmla="*/ 20 w 55"/>
                <a:gd name="T1" fmla="*/ 1359 h 71"/>
                <a:gd name="T2" fmla="*/ 146 w 55"/>
                <a:gd name="T3" fmla="*/ 653 h 71"/>
                <a:gd name="T4" fmla="*/ 208 w 55"/>
                <a:gd name="T5" fmla="*/ 629 h 71"/>
                <a:gd name="T6" fmla="*/ 238 w 55"/>
                <a:gd name="T7" fmla="*/ 744 h 71"/>
                <a:gd name="T8" fmla="*/ 379 w 55"/>
                <a:gd name="T9" fmla="*/ 859 h 71"/>
                <a:gd name="T10" fmla="*/ 534 w 55"/>
                <a:gd name="T11" fmla="*/ 401 h 71"/>
                <a:gd name="T12" fmla="*/ 221 w 55"/>
                <a:gd name="T13" fmla="*/ 78 h 71"/>
                <a:gd name="T14" fmla="*/ 429 w 55"/>
                <a:gd name="T15" fmla="*/ 21 h 71"/>
                <a:gd name="T16" fmla="*/ 597 w 55"/>
                <a:gd name="T17" fmla="*/ 136 h 71"/>
                <a:gd name="T18" fmla="*/ 743 w 55"/>
                <a:gd name="T19" fmla="*/ 193 h 71"/>
                <a:gd name="T20" fmla="*/ 838 w 55"/>
                <a:gd name="T21" fmla="*/ 56 h 71"/>
                <a:gd name="T22" fmla="*/ 868 w 55"/>
                <a:gd name="T23" fmla="*/ 388 h 71"/>
                <a:gd name="T24" fmla="*/ 597 w 55"/>
                <a:gd name="T25" fmla="*/ 744 h 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71">
                  <a:moveTo>
                    <a:pt x="1" y="71"/>
                  </a:moveTo>
                  <a:cubicBezTo>
                    <a:pt x="7" y="60"/>
                    <a:pt x="0" y="44"/>
                    <a:pt x="9" y="34"/>
                  </a:cubicBezTo>
                  <a:cubicBezTo>
                    <a:pt x="11" y="31"/>
                    <a:pt x="10" y="31"/>
                    <a:pt x="13" y="33"/>
                  </a:cubicBezTo>
                  <a:cubicBezTo>
                    <a:pt x="15" y="35"/>
                    <a:pt x="15" y="37"/>
                    <a:pt x="15" y="39"/>
                  </a:cubicBezTo>
                  <a:cubicBezTo>
                    <a:pt x="17" y="44"/>
                    <a:pt x="19" y="49"/>
                    <a:pt x="24" y="45"/>
                  </a:cubicBezTo>
                  <a:cubicBezTo>
                    <a:pt x="31" y="40"/>
                    <a:pt x="37" y="30"/>
                    <a:pt x="34" y="21"/>
                  </a:cubicBezTo>
                  <a:cubicBezTo>
                    <a:pt x="31" y="13"/>
                    <a:pt x="24" y="1"/>
                    <a:pt x="14" y="4"/>
                  </a:cubicBezTo>
                  <a:cubicBezTo>
                    <a:pt x="18" y="4"/>
                    <a:pt x="22" y="1"/>
                    <a:pt x="27" y="1"/>
                  </a:cubicBezTo>
                  <a:cubicBezTo>
                    <a:pt x="33" y="0"/>
                    <a:pt x="34" y="4"/>
                    <a:pt x="38" y="7"/>
                  </a:cubicBezTo>
                  <a:cubicBezTo>
                    <a:pt x="40" y="8"/>
                    <a:pt x="44" y="10"/>
                    <a:pt x="47" y="10"/>
                  </a:cubicBezTo>
                  <a:cubicBezTo>
                    <a:pt x="50" y="9"/>
                    <a:pt x="52" y="5"/>
                    <a:pt x="53" y="3"/>
                  </a:cubicBezTo>
                  <a:cubicBezTo>
                    <a:pt x="54" y="9"/>
                    <a:pt x="54" y="14"/>
                    <a:pt x="55" y="20"/>
                  </a:cubicBezTo>
                  <a:cubicBezTo>
                    <a:pt x="48" y="24"/>
                    <a:pt x="42" y="33"/>
                    <a:pt x="38" y="39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1" name="Freeform 321">
              <a:extLst>
                <a:ext uri="{FF2B5EF4-FFF2-40B4-BE49-F238E27FC236}">
                  <a16:creationId xmlns:a16="http://schemas.microsoft.com/office/drawing/2014/main" id="{269A2CEB-801D-40BE-A450-B7FB7186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536"/>
              <a:ext cx="170" cy="245"/>
            </a:xfrm>
            <a:custGeom>
              <a:avLst/>
              <a:gdLst>
                <a:gd name="T0" fmla="*/ 238 w 68"/>
                <a:gd name="T1" fmla="*/ 964 h 92"/>
                <a:gd name="T2" fmla="*/ 408 w 68"/>
                <a:gd name="T3" fmla="*/ 887 h 92"/>
                <a:gd name="T4" fmla="*/ 550 w 68"/>
                <a:gd name="T5" fmla="*/ 831 h 92"/>
                <a:gd name="T6" fmla="*/ 688 w 68"/>
                <a:gd name="T7" fmla="*/ 716 h 92"/>
                <a:gd name="T8" fmla="*/ 783 w 68"/>
                <a:gd name="T9" fmla="*/ 623 h 92"/>
                <a:gd name="T10" fmla="*/ 925 w 68"/>
                <a:gd name="T11" fmla="*/ 362 h 92"/>
                <a:gd name="T12" fmla="*/ 1050 w 68"/>
                <a:gd name="T13" fmla="*/ 0 h 92"/>
                <a:gd name="T14" fmla="*/ 1000 w 68"/>
                <a:gd name="T15" fmla="*/ 136 h 92"/>
                <a:gd name="T16" fmla="*/ 813 w 68"/>
                <a:gd name="T17" fmla="*/ 397 h 92"/>
                <a:gd name="T18" fmla="*/ 395 w 68"/>
                <a:gd name="T19" fmla="*/ 567 h 92"/>
                <a:gd name="T20" fmla="*/ 270 w 68"/>
                <a:gd name="T21" fmla="*/ 285 h 92"/>
                <a:gd name="T22" fmla="*/ 145 w 68"/>
                <a:gd name="T23" fmla="*/ 115 h 92"/>
                <a:gd name="T24" fmla="*/ 50 w 68"/>
                <a:gd name="T25" fmla="*/ 248 h 92"/>
                <a:gd name="T26" fmla="*/ 50 w 68"/>
                <a:gd name="T27" fmla="*/ 418 h 92"/>
                <a:gd name="T28" fmla="*/ 63 w 68"/>
                <a:gd name="T29" fmla="*/ 772 h 92"/>
                <a:gd name="T30" fmla="*/ 50 w 68"/>
                <a:gd name="T31" fmla="*/ 943 h 92"/>
                <a:gd name="T32" fmla="*/ 20 w 68"/>
                <a:gd name="T33" fmla="*/ 1092 h 92"/>
                <a:gd name="T34" fmla="*/ 20 w 68"/>
                <a:gd name="T35" fmla="*/ 1398 h 92"/>
                <a:gd name="T36" fmla="*/ 83 w 68"/>
                <a:gd name="T37" fmla="*/ 1736 h 92"/>
                <a:gd name="T38" fmla="*/ 113 w 68"/>
                <a:gd name="T39" fmla="*/ 1169 h 92"/>
                <a:gd name="T40" fmla="*/ 238 w 68"/>
                <a:gd name="T41" fmla="*/ 943 h 9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8" h="92">
                  <a:moveTo>
                    <a:pt x="15" y="51"/>
                  </a:moveTo>
                  <a:cubicBezTo>
                    <a:pt x="17" y="51"/>
                    <a:pt x="22" y="48"/>
                    <a:pt x="26" y="47"/>
                  </a:cubicBezTo>
                  <a:cubicBezTo>
                    <a:pt x="29" y="46"/>
                    <a:pt x="32" y="46"/>
                    <a:pt x="35" y="44"/>
                  </a:cubicBezTo>
                  <a:cubicBezTo>
                    <a:pt x="38" y="42"/>
                    <a:pt x="40" y="39"/>
                    <a:pt x="44" y="38"/>
                  </a:cubicBezTo>
                  <a:cubicBezTo>
                    <a:pt x="47" y="37"/>
                    <a:pt x="49" y="36"/>
                    <a:pt x="50" y="33"/>
                  </a:cubicBezTo>
                  <a:cubicBezTo>
                    <a:pt x="54" y="29"/>
                    <a:pt x="56" y="23"/>
                    <a:pt x="59" y="19"/>
                  </a:cubicBezTo>
                  <a:cubicBezTo>
                    <a:pt x="61" y="15"/>
                    <a:pt x="68" y="5"/>
                    <a:pt x="67" y="0"/>
                  </a:cubicBezTo>
                  <a:cubicBezTo>
                    <a:pt x="65" y="1"/>
                    <a:pt x="64" y="5"/>
                    <a:pt x="64" y="7"/>
                  </a:cubicBezTo>
                  <a:cubicBezTo>
                    <a:pt x="61" y="12"/>
                    <a:pt x="57" y="17"/>
                    <a:pt x="52" y="21"/>
                  </a:cubicBezTo>
                  <a:cubicBezTo>
                    <a:pt x="47" y="26"/>
                    <a:pt x="32" y="36"/>
                    <a:pt x="25" y="30"/>
                  </a:cubicBezTo>
                  <a:cubicBezTo>
                    <a:pt x="19" y="27"/>
                    <a:pt x="21" y="19"/>
                    <a:pt x="17" y="15"/>
                  </a:cubicBezTo>
                  <a:cubicBezTo>
                    <a:pt x="14" y="12"/>
                    <a:pt x="11" y="10"/>
                    <a:pt x="9" y="6"/>
                  </a:cubicBezTo>
                  <a:cubicBezTo>
                    <a:pt x="6" y="7"/>
                    <a:pt x="5" y="11"/>
                    <a:pt x="3" y="13"/>
                  </a:cubicBezTo>
                  <a:cubicBezTo>
                    <a:pt x="0" y="17"/>
                    <a:pt x="1" y="17"/>
                    <a:pt x="3" y="22"/>
                  </a:cubicBezTo>
                  <a:cubicBezTo>
                    <a:pt x="4" y="28"/>
                    <a:pt x="4" y="35"/>
                    <a:pt x="4" y="41"/>
                  </a:cubicBezTo>
                  <a:cubicBezTo>
                    <a:pt x="4" y="44"/>
                    <a:pt x="4" y="47"/>
                    <a:pt x="3" y="50"/>
                  </a:cubicBezTo>
                  <a:cubicBezTo>
                    <a:pt x="2" y="53"/>
                    <a:pt x="1" y="55"/>
                    <a:pt x="1" y="58"/>
                  </a:cubicBezTo>
                  <a:cubicBezTo>
                    <a:pt x="0" y="64"/>
                    <a:pt x="0" y="69"/>
                    <a:pt x="1" y="74"/>
                  </a:cubicBezTo>
                  <a:cubicBezTo>
                    <a:pt x="2" y="80"/>
                    <a:pt x="4" y="86"/>
                    <a:pt x="5" y="92"/>
                  </a:cubicBezTo>
                  <a:cubicBezTo>
                    <a:pt x="4" y="81"/>
                    <a:pt x="5" y="72"/>
                    <a:pt x="7" y="62"/>
                  </a:cubicBezTo>
                  <a:cubicBezTo>
                    <a:pt x="8" y="58"/>
                    <a:pt x="10" y="50"/>
                    <a:pt x="15" y="5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2" name="Freeform 322">
              <a:extLst>
                <a:ext uri="{FF2B5EF4-FFF2-40B4-BE49-F238E27FC236}">
                  <a16:creationId xmlns:a16="http://schemas.microsoft.com/office/drawing/2014/main" id="{E81DA481-2758-4191-8E0B-F368BBBBE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2475"/>
              <a:ext cx="37" cy="104"/>
            </a:xfrm>
            <a:custGeom>
              <a:avLst/>
              <a:gdLst>
                <a:gd name="T0" fmla="*/ 0 w 15"/>
                <a:gd name="T1" fmla="*/ 21 h 39"/>
                <a:gd name="T2" fmla="*/ 91 w 15"/>
                <a:gd name="T3" fmla="*/ 491 h 39"/>
                <a:gd name="T4" fmla="*/ 104 w 15"/>
                <a:gd name="T5" fmla="*/ 648 h 39"/>
                <a:gd name="T6" fmla="*/ 212 w 15"/>
                <a:gd name="T7" fmla="*/ 739 h 39"/>
                <a:gd name="T8" fmla="*/ 212 w 15"/>
                <a:gd name="T9" fmla="*/ 627 h 39"/>
                <a:gd name="T10" fmla="*/ 165 w 15"/>
                <a:gd name="T11" fmla="*/ 397 h 39"/>
                <a:gd name="T12" fmla="*/ 91 w 15"/>
                <a:gd name="T13" fmla="*/ 192 h 39"/>
                <a:gd name="T14" fmla="*/ 30 w 15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39">
                  <a:moveTo>
                    <a:pt x="0" y="1"/>
                  </a:moveTo>
                  <a:cubicBezTo>
                    <a:pt x="3" y="9"/>
                    <a:pt x="4" y="18"/>
                    <a:pt x="6" y="26"/>
                  </a:cubicBezTo>
                  <a:cubicBezTo>
                    <a:pt x="6" y="29"/>
                    <a:pt x="5" y="32"/>
                    <a:pt x="7" y="34"/>
                  </a:cubicBezTo>
                  <a:cubicBezTo>
                    <a:pt x="9" y="35"/>
                    <a:pt x="12" y="38"/>
                    <a:pt x="14" y="39"/>
                  </a:cubicBezTo>
                  <a:cubicBezTo>
                    <a:pt x="15" y="37"/>
                    <a:pt x="15" y="35"/>
                    <a:pt x="14" y="33"/>
                  </a:cubicBezTo>
                  <a:cubicBezTo>
                    <a:pt x="14" y="29"/>
                    <a:pt x="13" y="25"/>
                    <a:pt x="11" y="21"/>
                  </a:cubicBezTo>
                  <a:cubicBezTo>
                    <a:pt x="10" y="18"/>
                    <a:pt x="8" y="14"/>
                    <a:pt x="6" y="10"/>
                  </a:cubicBezTo>
                  <a:cubicBezTo>
                    <a:pt x="4" y="7"/>
                    <a:pt x="1" y="4"/>
                    <a:pt x="2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3" name="Freeform 323">
              <a:extLst>
                <a:ext uri="{FF2B5EF4-FFF2-40B4-BE49-F238E27FC236}">
                  <a16:creationId xmlns:a16="http://schemas.microsoft.com/office/drawing/2014/main" id="{77D515FA-DAF8-44BB-92FA-DC4245F5D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411"/>
              <a:ext cx="50" cy="125"/>
            </a:xfrm>
            <a:custGeom>
              <a:avLst/>
              <a:gdLst>
                <a:gd name="T0" fmla="*/ 313 w 20"/>
                <a:gd name="T1" fmla="*/ 0 h 47"/>
                <a:gd name="T2" fmla="*/ 208 w 20"/>
                <a:gd name="T3" fmla="*/ 418 h 47"/>
                <a:gd name="T4" fmla="*/ 0 w 20"/>
                <a:gd name="T5" fmla="*/ 883 h 47"/>
                <a:gd name="T6" fmla="*/ 113 w 20"/>
                <a:gd name="T7" fmla="*/ 375 h 47"/>
                <a:gd name="T8" fmla="*/ 113 w 20"/>
                <a:gd name="T9" fmla="*/ 205 h 47"/>
                <a:gd name="T10" fmla="*/ 113 w 20"/>
                <a:gd name="T11" fmla="*/ 5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7">
                  <a:moveTo>
                    <a:pt x="20" y="0"/>
                  </a:moveTo>
                  <a:cubicBezTo>
                    <a:pt x="12" y="1"/>
                    <a:pt x="14" y="17"/>
                    <a:pt x="13" y="22"/>
                  </a:cubicBezTo>
                  <a:cubicBezTo>
                    <a:pt x="12" y="32"/>
                    <a:pt x="7" y="40"/>
                    <a:pt x="0" y="47"/>
                  </a:cubicBezTo>
                  <a:cubicBezTo>
                    <a:pt x="6" y="41"/>
                    <a:pt x="7" y="28"/>
                    <a:pt x="7" y="20"/>
                  </a:cubicBezTo>
                  <a:cubicBezTo>
                    <a:pt x="8" y="17"/>
                    <a:pt x="7" y="14"/>
                    <a:pt x="7" y="11"/>
                  </a:cubicBezTo>
                  <a:cubicBezTo>
                    <a:pt x="6" y="8"/>
                    <a:pt x="7" y="6"/>
                    <a:pt x="7" y="3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4" name="Freeform 324">
              <a:extLst>
                <a:ext uri="{FF2B5EF4-FFF2-40B4-BE49-F238E27FC236}">
                  <a16:creationId xmlns:a16="http://schemas.microsoft.com/office/drawing/2014/main" id="{EE3C505A-8C9D-46B7-B713-E47259B2D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440"/>
              <a:ext cx="63" cy="171"/>
            </a:xfrm>
            <a:custGeom>
              <a:avLst/>
              <a:gdLst>
                <a:gd name="T0" fmla="*/ 50 w 25"/>
                <a:gd name="T1" fmla="*/ 56 h 64"/>
                <a:gd name="T2" fmla="*/ 96 w 25"/>
                <a:gd name="T3" fmla="*/ 342 h 64"/>
                <a:gd name="T4" fmla="*/ 305 w 25"/>
                <a:gd name="T5" fmla="*/ 572 h 64"/>
                <a:gd name="T6" fmla="*/ 338 w 25"/>
                <a:gd name="T7" fmla="*/ 914 h 64"/>
                <a:gd name="T8" fmla="*/ 401 w 25"/>
                <a:gd name="T9" fmla="*/ 1221 h 64"/>
                <a:gd name="T10" fmla="*/ 368 w 25"/>
                <a:gd name="T11" fmla="*/ 858 h 64"/>
                <a:gd name="T12" fmla="*/ 350 w 25"/>
                <a:gd name="T13" fmla="*/ 436 h 64"/>
                <a:gd name="T14" fmla="*/ 146 w 25"/>
                <a:gd name="T15" fmla="*/ 251 h 64"/>
                <a:gd name="T16" fmla="*/ 50 w 25"/>
                <a:gd name="T17" fmla="*/ 136 h 64"/>
                <a:gd name="T18" fmla="*/ 63 w 25"/>
                <a:gd name="T19" fmla="*/ 0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64">
                  <a:moveTo>
                    <a:pt x="3" y="3"/>
                  </a:moveTo>
                  <a:cubicBezTo>
                    <a:pt x="0" y="9"/>
                    <a:pt x="0" y="14"/>
                    <a:pt x="6" y="18"/>
                  </a:cubicBezTo>
                  <a:cubicBezTo>
                    <a:pt x="12" y="21"/>
                    <a:pt x="17" y="23"/>
                    <a:pt x="19" y="30"/>
                  </a:cubicBezTo>
                  <a:cubicBezTo>
                    <a:pt x="21" y="36"/>
                    <a:pt x="20" y="42"/>
                    <a:pt x="21" y="48"/>
                  </a:cubicBezTo>
                  <a:cubicBezTo>
                    <a:pt x="22" y="53"/>
                    <a:pt x="24" y="59"/>
                    <a:pt x="25" y="64"/>
                  </a:cubicBezTo>
                  <a:cubicBezTo>
                    <a:pt x="25" y="58"/>
                    <a:pt x="23" y="52"/>
                    <a:pt x="23" y="45"/>
                  </a:cubicBezTo>
                  <a:cubicBezTo>
                    <a:pt x="23" y="39"/>
                    <a:pt x="25" y="29"/>
                    <a:pt x="22" y="23"/>
                  </a:cubicBezTo>
                  <a:cubicBezTo>
                    <a:pt x="20" y="18"/>
                    <a:pt x="13" y="16"/>
                    <a:pt x="9" y="13"/>
                  </a:cubicBezTo>
                  <a:cubicBezTo>
                    <a:pt x="7" y="12"/>
                    <a:pt x="4" y="10"/>
                    <a:pt x="3" y="7"/>
                  </a:cubicBezTo>
                  <a:cubicBezTo>
                    <a:pt x="2" y="4"/>
                    <a:pt x="4" y="3"/>
                    <a:pt x="4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5" name="Freeform 325">
              <a:extLst>
                <a:ext uri="{FF2B5EF4-FFF2-40B4-BE49-F238E27FC236}">
                  <a16:creationId xmlns:a16="http://schemas.microsoft.com/office/drawing/2014/main" id="{859F13F0-22A0-4191-92DA-18EC9BF2E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429"/>
              <a:ext cx="38" cy="142"/>
            </a:xfrm>
            <a:custGeom>
              <a:avLst/>
              <a:gdLst>
                <a:gd name="T0" fmla="*/ 84 w 15"/>
                <a:gd name="T1" fmla="*/ 150 h 53"/>
                <a:gd name="T2" fmla="*/ 84 w 15"/>
                <a:gd name="T3" fmla="*/ 654 h 53"/>
                <a:gd name="T4" fmla="*/ 243 w 15"/>
                <a:gd name="T5" fmla="*/ 1018 h 53"/>
                <a:gd name="T6" fmla="*/ 160 w 15"/>
                <a:gd name="T7" fmla="*/ 790 h 53"/>
                <a:gd name="T8" fmla="*/ 180 w 15"/>
                <a:gd name="T9" fmla="*/ 458 h 53"/>
                <a:gd name="T10" fmla="*/ 160 w 15"/>
                <a:gd name="T11" fmla="*/ 115 h 53"/>
                <a:gd name="T12" fmla="*/ 0 w 15"/>
                <a:gd name="T13" fmla="*/ 0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3">
                  <a:moveTo>
                    <a:pt x="5" y="8"/>
                  </a:moveTo>
                  <a:cubicBezTo>
                    <a:pt x="6" y="17"/>
                    <a:pt x="4" y="25"/>
                    <a:pt x="5" y="34"/>
                  </a:cubicBezTo>
                  <a:cubicBezTo>
                    <a:pt x="6" y="41"/>
                    <a:pt x="11" y="48"/>
                    <a:pt x="15" y="53"/>
                  </a:cubicBezTo>
                  <a:cubicBezTo>
                    <a:pt x="13" y="49"/>
                    <a:pt x="10" y="46"/>
                    <a:pt x="10" y="41"/>
                  </a:cubicBezTo>
                  <a:cubicBezTo>
                    <a:pt x="9" y="35"/>
                    <a:pt x="11" y="29"/>
                    <a:pt x="11" y="24"/>
                  </a:cubicBezTo>
                  <a:cubicBezTo>
                    <a:pt x="12" y="18"/>
                    <a:pt x="13" y="11"/>
                    <a:pt x="10" y="6"/>
                  </a:cubicBezTo>
                  <a:cubicBezTo>
                    <a:pt x="7" y="2"/>
                    <a:pt x="2" y="3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6" name="Freeform 326">
              <a:extLst>
                <a:ext uri="{FF2B5EF4-FFF2-40B4-BE49-F238E27FC236}">
                  <a16:creationId xmlns:a16="http://schemas.microsoft.com/office/drawing/2014/main" id="{C624DEFB-2A91-4E85-9820-19E24BB45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661"/>
              <a:ext cx="165" cy="232"/>
            </a:xfrm>
            <a:custGeom>
              <a:avLst/>
              <a:gdLst>
                <a:gd name="T0" fmla="*/ 845 w 66"/>
                <a:gd name="T1" fmla="*/ 227 h 87"/>
                <a:gd name="T2" fmla="*/ 583 w 66"/>
                <a:gd name="T3" fmla="*/ 320 h 87"/>
                <a:gd name="T4" fmla="*/ 300 w 66"/>
                <a:gd name="T5" fmla="*/ 227 h 87"/>
                <a:gd name="T6" fmla="*/ 145 w 66"/>
                <a:gd name="T7" fmla="*/ 248 h 87"/>
                <a:gd name="T8" fmla="*/ 125 w 66"/>
                <a:gd name="T9" fmla="*/ 533 h 87"/>
                <a:gd name="T10" fmla="*/ 95 w 66"/>
                <a:gd name="T11" fmla="*/ 1101 h 87"/>
                <a:gd name="T12" fmla="*/ 33 w 66"/>
                <a:gd name="T13" fmla="*/ 1288 h 87"/>
                <a:gd name="T14" fmla="*/ 113 w 66"/>
                <a:gd name="T15" fmla="*/ 1651 h 87"/>
                <a:gd name="T16" fmla="*/ 220 w 66"/>
                <a:gd name="T17" fmla="*/ 1173 h 87"/>
                <a:gd name="T18" fmla="*/ 313 w 66"/>
                <a:gd name="T19" fmla="*/ 909 h 87"/>
                <a:gd name="T20" fmla="*/ 333 w 66"/>
                <a:gd name="T21" fmla="*/ 568 h 87"/>
                <a:gd name="T22" fmla="*/ 458 w 66"/>
                <a:gd name="T23" fmla="*/ 477 h 87"/>
                <a:gd name="T24" fmla="*/ 708 w 66"/>
                <a:gd name="T25" fmla="*/ 491 h 87"/>
                <a:gd name="T26" fmla="*/ 938 w 66"/>
                <a:gd name="T27" fmla="*/ 363 h 87"/>
                <a:gd name="T28" fmla="*/ 1033 w 66"/>
                <a:gd name="T29" fmla="*/ 0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6" h="87">
                  <a:moveTo>
                    <a:pt x="54" y="12"/>
                  </a:moveTo>
                  <a:cubicBezTo>
                    <a:pt x="48" y="15"/>
                    <a:pt x="44" y="17"/>
                    <a:pt x="37" y="17"/>
                  </a:cubicBezTo>
                  <a:cubicBezTo>
                    <a:pt x="29" y="17"/>
                    <a:pt x="26" y="15"/>
                    <a:pt x="19" y="12"/>
                  </a:cubicBezTo>
                  <a:cubicBezTo>
                    <a:pt x="15" y="11"/>
                    <a:pt x="11" y="8"/>
                    <a:pt x="9" y="13"/>
                  </a:cubicBezTo>
                  <a:cubicBezTo>
                    <a:pt x="7" y="18"/>
                    <a:pt x="7" y="23"/>
                    <a:pt x="8" y="28"/>
                  </a:cubicBezTo>
                  <a:cubicBezTo>
                    <a:pt x="8" y="36"/>
                    <a:pt x="11" y="50"/>
                    <a:pt x="6" y="58"/>
                  </a:cubicBezTo>
                  <a:cubicBezTo>
                    <a:pt x="4" y="62"/>
                    <a:pt x="0" y="62"/>
                    <a:pt x="2" y="68"/>
                  </a:cubicBezTo>
                  <a:cubicBezTo>
                    <a:pt x="4" y="74"/>
                    <a:pt x="7" y="80"/>
                    <a:pt x="7" y="87"/>
                  </a:cubicBezTo>
                  <a:cubicBezTo>
                    <a:pt x="6" y="79"/>
                    <a:pt x="9" y="68"/>
                    <a:pt x="14" y="62"/>
                  </a:cubicBezTo>
                  <a:cubicBezTo>
                    <a:pt x="17" y="58"/>
                    <a:pt x="19" y="53"/>
                    <a:pt x="20" y="48"/>
                  </a:cubicBezTo>
                  <a:cubicBezTo>
                    <a:pt x="21" y="42"/>
                    <a:pt x="19" y="36"/>
                    <a:pt x="21" y="30"/>
                  </a:cubicBezTo>
                  <a:cubicBezTo>
                    <a:pt x="23" y="26"/>
                    <a:pt x="25" y="24"/>
                    <a:pt x="29" y="25"/>
                  </a:cubicBezTo>
                  <a:cubicBezTo>
                    <a:pt x="35" y="26"/>
                    <a:pt x="39" y="27"/>
                    <a:pt x="45" y="26"/>
                  </a:cubicBezTo>
                  <a:cubicBezTo>
                    <a:pt x="51" y="25"/>
                    <a:pt x="56" y="24"/>
                    <a:pt x="60" y="19"/>
                  </a:cubicBezTo>
                  <a:cubicBezTo>
                    <a:pt x="63" y="13"/>
                    <a:pt x="62" y="5"/>
                    <a:pt x="66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7" name="Freeform 327">
              <a:extLst>
                <a:ext uri="{FF2B5EF4-FFF2-40B4-BE49-F238E27FC236}">
                  <a16:creationId xmlns:a16="http://schemas.microsoft.com/office/drawing/2014/main" id="{19455260-8CE7-4E12-8C2E-4345F8EC9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771"/>
              <a:ext cx="80" cy="80"/>
            </a:xfrm>
            <a:custGeom>
              <a:avLst/>
              <a:gdLst>
                <a:gd name="T0" fmla="*/ 175 w 32"/>
                <a:gd name="T1" fmla="*/ 171 h 30"/>
                <a:gd name="T2" fmla="*/ 500 w 32"/>
                <a:gd name="T3" fmla="*/ 0 h 30"/>
                <a:gd name="T4" fmla="*/ 425 w 32"/>
                <a:gd name="T5" fmla="*/ 192 h 30"/>
                <a:gd name="T6" fmla="*/ 333 w 32"/>
                <a:gd name="T7" fmla="*/ 435 h 30"/>
                <a:gd name="T8" fmla="*/ 145 w 32"/>
                <a:gd name="T9" fmla="*/ 456 h 30"/>
                <a:gd name="T10" fmla="*/ 0 w 32"/>
                <a:gd name="T11" fmla="*/ 56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0">
                  <a:moveTo>
                    <a:pt x="11" y="9"/>
                  </a:moveTo>
                  <a:cubicBezTo>
                    <a:pt x="15" y="20"/>
                    <a:pt x="31" y="7"/>
                    <a:pt x="32" y="0"/>
                  </a:cubicBezTo>
                  <a:cubicBezTo>
                    <a:pt x="30" y="4"/>
                    <a:pt x="29" y="7"/>
                    <a:pt x="27" y="10"/>
                  </a:cubicBezTo>
                  <a:cubicBezTo>
                    <a:pt x="26" y="14"/>
                    <a:pt x="25" y="20"/>
                    <a:pt x="21" y="23"/>
                  </a:cubicBezTo>
                  <a:cubicBezTo>
                    <a:pt x="17" y="25"/>
                    <a:pt x="13" y="23"/>
                    <a:pt x="9" y="24"/>
                  </a:cubicBezTo>
                  <a:cubicBezTo>
                    <a:pt x="4" y="24"/>
                    <a:pt x="3" y="27"/>
                    <a:pt x="0" y="3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8" name="Freeform 328">
              <a:extLst>
                <a:ext uri="{FF2B5EF4-FFF2-40B4-BE49-F238E27FC236}">
                  <a16:creationId xmlns:a16="http://schemas.microsoft.com/office/drawing/2014/main" id="{5E312C50-D674-421F-8138-62ECF0F14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872"/>
              <a:ext cx="88" cy="123"/>
            </a:xfrm>
            <a:custGeom>
              <a:avLst/>
              <a:gdLst>
                <a:gd name="T0" fmla="*/ 126 w 35"/>
                <a:gd name="T1" fmla="*/ 21 h 46"/>
                <a:gd name="T2" fmla="*/ 126 w 35"/>
                <a:gd name="T3" fmla="*/ 0 h 46"/>
                <a:gd name="T4" fmla="*/ 272 w 35"/>
                <a:gd name="T5" fmla="*/ 572 h 46"/>
                <a:gd name="T6" fmla="*/ 556 w 35"/>
                <a:gd name="T7" fmla="*/ 94 h 46"/>
                <a:gd name="T8" fmla="*/ 538 w 35"/>
                <a:gd name="T9" fmla="*/ 401 h 46"/>
                <a:gd name="T10" fmla="*/ 443 w 35"/>
                <a:gd name="T11" fmla="*/ 516 h 46"/>
                <a:gd name="T12" fmla="*/ 284 w 35"/>
                <a:gd name="T13" fmla="*/ 709 h 46"/>
                <a:gd name="T14" fmla="*/ 96 w 35"/>
                <a:gd name="T15" fmla="*/ 880 h 46"/>
                <a:gd name="T16" fmla="*/ 50 w 35"/>
                <a:gd name="T17" fmla="*/ 687 h 46"/>
                <a:gd name="T18" fmla="*/ 20 w 35"/>
                <a:gd name="T19" fmla="*/ 444 h 46"/>
                <a:gd name="T20" fmla="*/ 126 w 35"/>
                <a:gd name="T21" fmla="*/ 136 h 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46">
                  <a:moveTo>
                    <a:pt x="8" y="1"/>
                  </a:moveTo>
                  <a:cubicBezTo>
                    <a:pt x="8" y="1"/>
                    <a:pt x="7" y="1"/>
                    <a:pt x="8" y="0"/>
                  </a:cubicBezTo>
                  <a:cubicBezTo>
                    <a:pt x="11" y="10"/>
                    <a:pt x="3" y="26"/>
                    <a:pt x="17" y="30"/>
                  </a:cubicBezTo>
                  <a:cubicBezTo>
                    <a:pt x="29" y="33"/>
                    <a:pt x="35" y="14"/>
                    <a:pt x="35" y="5"/>
                  </a:cubicBezTo>
                  <a:cubicBezTo>
                    <a:pt x="35" y="9"/>
                    <a:pt x="35" y="16"/>
                    <a:pt x="34" y="21"/>
                  </a:cubicBezTo>
                  <a:cubicBezTo>
                    <a:pt x="33" y="24"/>
                    <a:pt x="30" y="25"/>
                    <a:pt x="28" y="27"/>
                  </a:cubicBezTo>
                  <a:cubicBezTo>
                    <a:pt x="24" y="30"/>
                    <a:pt x="21" y="34"/>
                    <a:pt x="18" y="37"/>
                  </a:cubicBezTo>
                  <a:cubicBezTo>
                    <a:pt x="15" y="39"/>
                    <a:pt x="10" y="46"/>
                    <a:pt x="6" y="46"/>
                  </a:cubicBezTo>
                  <a:cubicBezTo>
                    <a:pt x="6" y="42"/>
                    <a:pt x="4" y="40"/>
                    <a:pt x="3" y="36"/>
                  </a:cubicBezTo>
                  <a:cubicBezTo>
                    <a:pt x="0" y="32"/>
                    <a:pt x="0" y="28"/>
                    <a:pt x="1" y="23"/>
                  </a:cubicBezTo>
                  <a:cubicBezTo>
                    <a:pt x="2" y="17"/>
                    <a:pt x="7" y="15"/>
                    <a:pt x="8" y="7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79" name="Freeform 329">
              <a:extLst>
                <a:ext uri="{FF2B5EF4-FFF2-40B4-BE49-F238E27FC236}">
                  <a16:creationId xmlns:a16="http://schemas.microsoft.com/office/drawing/2014/main" id="{58EB5958-25E3-4A46-B9C2-AAD9932E2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896"/>
              <a:ext cx="117" cy="179"/>
            </a:xfrm>
            <a:custGeom>
              <a:avLst/>
              <a:gdLst>
                <a:gd name="T0" fmla="*/ 124 w 47"/>
                <a:gd name="T1" fmla="*/ 0 h 67"/>
                <a:gd name="T2" fmla="*/ 199 w 47"/>
                <a:gd name="T3" fmla="*/ 0 h 67"/>
                <a:gd name="T4" fmla="*/ 309 w 47"/>
                <a:gd name="T5" fmla="*/ 94 h 67"/>
                <a:gd name="T6" fmla="*/ 466 w 47"/>
                <a:gd name="T7" fmla="*/ 457 h 67"/>
                <a:gd name="T8" fmla="*/ 724 w 47"/>
                <a:gd name="T9" fmla="*/ 649 h 67"/>
                <a:gd name="T10" fmla="*/ 620 w 47"/>
                <a:gd name="T11" fmla="*/ 785 h 67"/>
                <a:gd name="T12" fmla="*/ 466 w 47"/>
                <a:gd name="T13" fmla="*/ 935 h 67"/>
                <a:gd name="T14" fmla="*/ 0 w 47"/>
                <a:gd name="T15" fmla="*/ 1277 h 67"/>
                <a:gd name="T16" fmla="*/ 154 w 47"/>
                <a:gd name="T17" fmla="*/ 1085 h 67"/>
                <a:gd name="T18" fmla="*/ 291 w 47"/>
                <a:gd name="T19" fmla="*/ 900 h 67"/>
                <a:gd name="T20" fmla="*/ 341 w 47"/>
                <a:gd name="T21" fmla="*/ 401 h 67"/>
                <a:gd name="T22" fmla="*/ 105 w 47"/>
                <a:gd name="T23" fmla="*/ 35 h 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67">
                  <a:moveTo>
                    <a:pt x="8" y="0"/>
                  </a:moveTo>
                  <a:cubicBezTo>
                    <a:pt x="9" y="0"/>
                    <a:pt x="11" y="0"/>
                    <a:pt x="13" y="0"/>
                  </a:cubicBezTo>
                  <a:cubicBezTo>
                    <a:pt x="16" y="1"/>
                    <a:pt x="18" y="3"/>
                    <a:pt x="20" y="5"/>
                  </a:cubicBezTo>
                  <a:cubicBezTo>
                    <a:pt x="24" y="11"/>
                    <a:pt x="26" y="18"/>
                    <a:pt x="30" y="24"/>
                  </a:cubicBezTo>
                  <a:cubicBezTo>
                    <a:pt x="33" y="29"/>
                    <a:pt x="42" y="39"/>
                    <a:pt x="47" y="34"/>
                  </a:cubicBezTo>
                  <a:cubicBezTo>
                    <a:pt x="46" y="37"/>
                    <a:pt x="42" y="39"/>
                    <a:pt x="40" y="41"/>
                  </a:cubicBezTo>
                  <a:cubicBezTo>
                    <a:pt x="37" y="44"/>
                    <a:pt x="33" y="47"/>
                    <a:pt x="30" y="49"/>
                  </a:cubicBezTo>
                  <a:cubicBezTo>
                    <a:pt x="20" y="56"/>
                    <a:pt x="10" y="61"/>
                    <a:pt x="0" y="67"/>
                  </a:cubicBezTo>
                  <a:cubicBezTo>
                    <a:pt x="4" y="65"/>
                    <a:pt x="8" y="60"/>
                    <a:pt x="10" y="57"/>
                  </a:cubicBezTo>
                  <a:cubicBezTo>
                    <a:pt x="13" y="54"/>
                    <a:pt x="17" y="50"/>
                    <a:pt x="19" y="47"/>
                  </a:cubicBezTo>
                  <a:cubicBezTo>
                    <a:pt x="25" y="38"/>
                    <a:pt x="25" y="31"/>
                    <a:pt x="22" y="21"/>
                  </a:cubicBezTo>
                  <a:cubicBezTo>
                    <a:pt x="20" y="13"/>
                    <a:pt x="12" y="3"/>
                    <a:pt x="7" y="2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0" name="Freeform 330">
              <a:extLst>
                <a:ext uri="{FF2B5EF4-FFF2-40B4-BE49-F238E27FC236}">
                  <a16:creationId xmlns:a16="http://schemas.microsoft.com/office/drawing/2014/main" id="{BD5474CF-0487-444D-99DA-910843BD8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957"/>
              <a:ext cx="283" cy="182"/>
            </a:xfrm>
            <a:custGeom>
              <a:avLst/>
              <a:gdLst>
                <a:gd name="T0" fmla="*/ 709 w 113"/>
                <a:gd name="T1" fmla="*/ 902 h 68"/>
                <a:gd name="T2" fmla="*/ 721 w 113"/>
                <a:gd name="T3" fmla="*/ 1097 h 68"/>
                <a:gd name="T4" fmla="*/ 909 w 113"/>
                <a:gd name="T5" fmla="*/ 1097 h 68"/>
                <a:gd name="T6" fmla="*/ 1160 w 113"/>
                <a:gd name="T7" fmla="*/ 709 h 68"/>
                <a:gd name="T8" fmla="*/ 1505 w 113"/>
                <a:gd name="T9" fmla="*/ 500 h 68"/>
                <a:gd name="T10" fmla="*/ 1555 w 113"/>
                <a:gd name="T11" fmla="*/ 0 h 68"/>
                <a:gd name="T12" fmla="*/ 1588 w 113"/>
                <a:gd name="T13" fmla="*/ 388 h 68"/>
                <a:gd name="T14" fmla="*/ 1568 w 113"/>
                <a:gd name="T15" fmla="*/ 709 h 68"/>
                <a:gd name="T16" fmla="*/ 1713 w 113"/>
                <a:gd name="T17" fmla="*/ 787 h 68"/>
                <a:gd name="T18" fmla="*/ 1538 w 113"/>
                <a:gd name="T19" fmla="*/ 918 h 68"/>
                <a:gd name="T20" fmla="*/ 1317 w 113"/>
                <a:gd name="T21" fmla="*/ 1038 h 68"/>
                <a:gd name="T22" fmla="*/ 584 w 113"/>
                <a:gd name="T23" fmla="*/ 1269 h 68"/>
                <a:gd name="T24" fmla="*/ 208 w 113"/>
                <a:gd name="T25" fmla="*/ 1269 h 68"/>
                <a:gd name="T26" fmla="*/ 0 w 113"/>
                <a:gd name="T27" fmla="*/ 1188 h 6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3" h="68">
                  <a:moveTo>
                    <a:pt x="45" y="47"/>
                  </a:moveTo>
                  <a:cubicBezTo>
                    <a:pt x="42" y="52"/>
                    <a:pt x="41" y="54"/>
                    <a:pt x="46" y="57"/>
                  </a:cubicBezTo>
                  <a:cubicBezTo>
                    <a:pt x="50" y="58"/>
                    <a:pt x="54" y="58"/>
                    <a:pt x="58" y="57"/>
                  </a:cubicBezTo>
                  <a:cubicBezTo>
                    <a:pt x="69" y="55"/>
                    <a:pt x="67" y="43"/>
                    <a:pt x="74" y="37"/>
                  </a:cubicBezTo>
                  <a:cubicBezTo>
                    <a:pt x="80" y="31"/>
                    <a:pt x="90" y="33"/>
                    <a:pt x="96" y="26"/>
                  </a:cubicBezTo>
                  <a:cubicBezTo>
                    <a:pt x="101" y="21"/>
                    <a:pt x="105" y="7"/>
                    <a:pt x="99" y="0"/>
                  </a:cubicBezTo>
                  <a:cubicBezTo>
                    <a:pt x="102" y="6"/>
                    <a:pt x="104" y="13"/>
                    <a:pt x="101" y="20"/>
                  </a:cubicBezTo>
                  <a:cubicBezTo>
                    <a:pt x="99" y="24"/>
                    <a:pt x="93" y="33"/>
                    <a:pt x="100" y="37"/>
                  </a:cubicBezTo>
                  <a:cubicBezTo>
                    <a:pt x="102" y="39"/>
                    <a:pt x="113" y="35"/>
                    <a:pt x="109" y="41"/>
                  </a:cubicBezTo>
                  <a:cubicBezTo>
                    <a:pt x="106" y="44"/>
                    <a:pt x="101" y="46"/>
                    <a:pt x="98" y="48"/>
                  </a:cubicBezTo>
                  <a:cubicBezTo>
                    <a:pt x="93" y="50"/>
                    <a:pt x="89" y="53"/>
                    <a:pt x="84" y="54"/>
                  </a:cubicBezTo>
                  <a:cubicBezTo>
                    <a:pt x="69" y="59"/>
                    <a:pt x="52" y="65"/>
                    <a:pt x="37" y="66"/>
                  </a:cubicBezTo>
                  <a:cubicBezTo>
                    <a:pt x="30" y="66"/>
                    <a:pt x="19" y="68"/>
                    <a:pt x="13" y="66"/>
                  </a:cubicBezTo>
                  <a:cubicBezTo>
                    <a:pt x="7" y="65"/>
                    <a:pt x="5" y="65"/>
                    <a:pt x="0" y="62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331">
              <a:extLst>
                <a:ext uri="{FF2B5EF4-FFF2-40B4-BE49-F238E27FC236}">
                  <a16:creationId xmlns:a16="http://schemas.microsoft.com/office/drawing/2014/main" id="{B00E98F1-E160-488D-8570-189B1A3A1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3003"/>
              <a:ext cx="335" cy="125"/>
            </a:xfrm>
            <a:custGeom>
              <a:avLst/>
              <a:gdLst>
                <a:gd name="T0" fmla="*/ 813 w 134"/>
                <a:gd name="T1" fmla="*/ 524 h 47"/>
                <a:gd name="T2" fmla="*/ 1000 w 134"/>
                <a:gd name="T3" fmla="*/ 622 h 47"/>
                <a:gd name="T4" fmla="*/ 1238 w 134"/>
                <a:gd name="T5" fmla="*/ 715 h 47"/>
                <a:gd name="T6" fmla="*/ 1675 w 134"/>
                <a:gd name="T7" fmla="*/ 848 h 47"/>
                <a:gd name="T8" fmla="*/ 1938 w 134"/>
                <a:gd name="T9" fmla="*/ 862 h 47"/>
                <a:gd name="T10" fmla="*/ 2050 w 134"/>
                <a:gd name="T11" fmla="*/ 827 h 47"/>
                <a:gd name="T12" fmla="*/ 2095 w 134"/>
                <a:gd name="T13" fmla="*/ 622 h 47"/>
                <a:gd name="T14" fmla="*/ 1908 w 134"/>
                <a:gd name="T15" fmla="*/ 771 h 47"/>
                <a:gd name="T16" fmla="*/ 1770 w 134"/>
                <a:gd name="T17" fmla="*/ 694 h 47"/>
                <a:gd name="T18" fmla="*/ 1613 w 134"/>
                <a:gd name="T19" fmla="*/ 678 h 47"/>
                <a:gd name="T20" fmla="*/ 1270 w 134"/>
                <a:gd name="T21" fmla="*/ 636 h 47"/>
                <a:gd name="T22" fmla="*/ 938 w 134"/>
                <a:gd name="T23" fmla="*/ 431 h 47"/>
                <a:gd name="T24" fmla="*/ 813 w 134"/>
                <a:gd name="T25" fmla="*/ 191 h 47"/>
                <a:gd name="T26" fmla="*/ 783 w 134"/>
                <a:gd name="T27" fmla="*/ 93 h 47"/>
                <a:gd name="T28" fmla="*/ 658 w 134"/>
                <a:gd name="T29" fmla="*/ 136 h 47"/>
                <a:gd name="T30" fmla="*/ 345 w 134"/>
                <a:gd name="T31" fmla="*/ 136 h 47"/>
                <a:gd name="T32" fmla="*/ 0 w 134"/>
                <a:gd name="T33" fmla="*/ 0 h 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4" h="47">
                  <a:moveTo>
                    <a:pt x="52" y="28"/>
                  </a:moveTo>
                  <a:cubicBezTo>
                    <a:pt x="55" y="31"/>
                    <a:pt x="60" y="31"/>
                    <a:pt x="64" y="33"/>
                  </a:cubicBezTo>
                  <a:cubicBezTo>
                    <a:pt x="69" y="34"/>
                    <a:pt x="73" y="37"/>
                    <a:pt x="79" y="38"/>
                  </a:cubicBezTo>
                  <a:cubicBezTo>
                    <a:pt x="88" y="41"/>
                    <a:pt x="97" y="43"/>
                    <a:pt x="107" y="45"/>
                  </a:cubicBezTo>
                  <a:cubicBezTo>
                    <a:pt x="113" y="46"/>
                    <a:pt x="118" y="46"/>
                    <a:pt x="124" y="46"/>
                  </a:cubicBezTo>
                  <a:cubicBezTo>
                    <a:pt x="127" y="46"/>
                    <a:pt x="129" y="47"/>
                    <a:pt x="131" y="44"/>
                  </a:cubicBezTo>
                  <a:cubicBezTo>
                    <a:pt x="133" y="42"/>
                    <a:pt x="133" y="37"/>
                    <a:pt x="134" y="33"/>
                  </a:cubicBezTo>
                  <a:cubicBezTo>
                    <a:pt x="130" y="39"/>
                    <a:pt x="130" y="42"/>
                    <a:pt x="122" y="41"/>
                  </a:cubicBezTo>
                  <a:cubicBezTo>
                    <a:pt x="119" y="40"/>
                    <a:pt x="116" y="38"/>
                    <a:pt x="113" y="37"/>
                  </a:cubicBezTo>
                  <a:cubicBezTo>
                    <a:pt x="110" y="36"/>
                    <a:pt x="106" y="37"/>
                    <a:pt x="103" y="36"/>
                  </a:cubicBezTo>
                  <a:cubicBezTo>
                    <a:pt x="95" y="36"/>
                    <a:pt x="88" y="36"/>
                    <a:pt x="81" y="34"/>
                  </a:cubicBezTo>
                  <a:cubicBezTo>
                    <a:pt x="74" y="31"/>
                    <a:pt x="66" y="27"/>
                    <a:pt x="60" y="23"/>
                  </a:cubicBezTo>
                  <a:cubicBezTo>
                    <a:pt x="54" y="20"/>
                    <a:pt x="52" y="16"/>
                    <a:pt x="52" y="10"/>
                  </a:cubicBezTo>
                  <a:cubicBezTo>
                    <a:pt x="52" y="8"/>
                    <a:pt x="52" y="5"/>
                    <a:pt x="50" y="5"/>
                  </a:cubicBezTo>
                  <a:cubicBezTo>
                    <a:pt x="48" y="4"/>
                    <a:pt x="44" y="6"/>
                    <a:pt x="42" y="7"/>
                  </a:cubicBezTo>
                  <a:cubicBezTo>
                    <a:pt x="35" y="9"/>
                    <a:pt x="29" y="8"/>
                    <a:pt x="22" y="7"/>
                  </a:cubicBezTo>
                  <a:cubicBezTo>
                    <a:pt x="17" y="6"/>
                    <a:pt x="3" y="6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332">
              <a:extLst>
                <a:ext uri="{FF2B5EF4-FFF2-40B4-BE49-F238E27FC236}">
                  <a16:creationId xmlns:a16="http://schemas.microsoft.com/office/drawing/2014/main" id="{8AC4BC76-91E4-4DB4-B574-A61AED5B33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8" y="1931"/>
              <a:ext cx="1560" cy="1090"/>
            </a:xfrm>
            <a:custGeom>
              <a:avLst/>
              <a:gdLst>
                <a:gd name="T0" fmla="*/ 4270 w 624"/>
                <a:gd name="T1" fmla="*/ 2742 h 409"/>
                <a:gd name="T2" fmla="*/ 2145 w 624"/>
                <a:gd name="T3" fmla="*/ 5242 h 409"/>
                <a:gd name="T4" fmla="*/ 688 w 624"/>
                <a:gd name="T5" fmla="*/ 4773 h 409"/>
                <a:gd name="T6" fmla="*/ 425 w 624"/>
                <a:gd name="T7" fmla="*/ 7116 h 409"/>
                <a:gd name="T8" fmla="*/ 470 w 624"/>
                <a:gd name="T9" fmla="*/ 7209 h 409"/>
                <a:gd name="T10" fmla="*/ 583 w 624"/>
                <a:gd name="T11" fmla="*/ 7345 h 409"/>
                <a:gd name="T12" fmla="*/ 2020 w 624"/>
                <a:gd name="T13" fmla="*/ 7627 h 409"/>
                <a:gd name="T14" fmla="*/ 2408 w 624"/>
                <a:gd name="T15" fmla="*/ 6492 h 409"/>
                <a:gd name="T16" fmla="*/ 2595 w 624"/>
                <a:gd name="T17" fmla="*/ 5959 h 409"/>
                <a:gd name="T18" fmla="*/ 3533 w 624"/>
                <a:gd name="T19" fmla="*/ 5490 h 409"/>
                <a:gd name="T20" fmla="*/ 4270 w 624"/>
                <a:gd name="T21" fmla="*/ 5285 h 409"/>
                <a:gd name="T22" fmla="*/ 4613 w 624"/>
                <a:gd name="T23" fmla="*/ 4674 h 409"/>
                <a:gd name="T24" fmla="*/ 4845 w 624"/>
                <a:gd name="T25" fmla="*/ 4333 h 409"/>
                <a:gd name="T26" fmla="*/ 4750 w 624"/>
                <a:gd name="T27" fmla="*/ 4261 h 409"/>
                <a:gd name="T28" fmla="*/ 4458 w 624"/>
                <a:gd name="T29" fmla="*/ 4467 h 409"/>
                <a:gd name="T30" fmla="*/ 5063 w 624"/>
                <a:gd name="T31" fmla="*/ 3366 h 409"/>
                <a:gd name="T32" fmla="*/ 5363 w 624"/>
                <a:gd name="T33" fmla="*/ 2444 h 409"/>
                <a:gd name="T34" fmla="*/ 5970 w 624"/>
                <a:gd name="T35" fmla="*/ 816 h 409"/>
                <a:gd name="T36" fmla="*/ 6283 w 624"/>
                <a:gd name="T37" fmla="*/ 1796 h 409"/>
                <a:gd name="T38" fmla="*/ 7125 w 624"/>
                <a:gd name="T39" fmla="*/ 1157 h 409"/>
                <a:gd name="T40" fmla="*/ 7188 w 624"/>
                <a:gd name="T41" fmla="*/ 874 h 409"/>
                <a:gd name="T42" fmla="*/ 7458 w 624"/>
                <a:gd name="T43" fmla="*/ 1194 h 409"/>
                <a:gd name="T44" fmla="*/ 7800 w 624"/>
                <a:gd name="T45" fmla="*/ 2103 h 409"/>
                <a:gd name="T46" fmla="*/ 7800 w 624"/>
                <a:gd name="T47" fmla="*/ 1194 h 409"/>
                <a:gd name="T48" fmla="*/ 8333 w 624"/>
                <a:gd name="T49" fmla="*/ 1364 h 409"/>
                <a:gd name="T50" fmla="*/ 8313 w 624"/>
                <a:gd name="T51" fmla="*/ 1570 h 409"/>
                <a:gd name="T52" fmla="*/ 8595 w 624"/>
                <a:gd name="T53" fmla="*/ 1514 h 409"/>
                <a:gd name="T54" fmla="*/ 8675 w 624"/>
                <a:gd name="T55" fmla="*/ 1591 h 409"/>
                <a:gd name="T56" fmla="*/ 8958 w 624"/>
                <a:gd name="T57" fmla="*/ 1855 h 409"/>
                <a:gd name="T58" fmla="*/ 9113 w 624"/>
                <a:gd name="T59" fmla="*/ 2103 h 409"/>
                <a:gd name="T60" fmla="*/ 8895 w 624"/>
                <a:gd name="T61" fmla="*/ 2649 h 409"/>
                <a:gd name="T62" fmla="*/ 8300 w 624"/>
                <a:gd name="T63" fmla="*/ 3446 h 409"/>
                <a:gd name="T64" fmla="*/ 8208 w 624"/>
                <a:gd name="T65" fmla="*/ 3353 h 409"/>
                <a:gd name="T66" fmla="*/ 8470 w 624"/>
                <a:gd name="T67" fmla="*/ 3864 h 409"/>
                <a:gd name="T68" fmla="*/ 8783 w 624"/>
                <a:gd name="T69" fmla="*/ 3182 h 409"/>
                <a:gd name="T70" fmla="*/ 9283 w 624"/>
                <a:gd name="T71" fmla="*/ 2854 h 409"/>
                <a:gd name="T72" fmla="*/ 9583 w 624"/>
                <a:gd name="T73" fmla="*/ 2726 h 409"/>
                <a:gd name="T74" fmla="*/ 1438 w 624"/>
                <a:gd name="T75" fmla="*/ 7478 h 409"/>
                <a:gd name="T76" fmla="*/ 1988 w 624"/>
                <a:gd name="T77" fmla="*/ 6002 h 409"/>
                <a:gd name="T78" fmla="*/ 4020 w 624"/>
                <a:gd name="T79" fmla="*/ 4752 h 409"/>
                <a:gd name="T80" fmla="*/ 3563 w 624"/>
                <a:gd name="T81" fmla="*/ 5341 h 409"/>
                <a:gd name="T82" fmla="*/ 3113 w 624"/>
                <a:gd name="T83" fmla="*/ 5626 h 409"/>
                <a:gd name="T84" fmla="*/ 2895 w 624"/>
                <a:gd name="T85" fmla="*/ 5695 h 409"/>
                <a:gd name="T86" fmla="*/ 3095 w 624"/>
                <a:gd name="T87" fmla="*/ 5319 h 409"/>
                <a:gd name="T88" fmla="*/ 5520 w 624"/>
                <a:gd name="T89" fmla="*/ 1476 h 409"/>
                <a:gd name="T90" fmla="*/ 5095 w 624"/>
                <a:gd name="T91" fmla="*/ 2457 h 409"/>
                <a:gd name="T92" fmla="*/ 5083 w 624"/>
                <a:gd name="T93" fmla="*/ 2956 h 409"/>
                <a:gd name="T94" fmla="*/ 4438 w 624"/>
                <a:gd name="T95" fmla="*/ 3672 h 409"/>
                <a:gd name="T96" fmla="*/ 5908 w 624"/>
                <a:gd name="T97" fmla="*/ 853 h 409"/>
                <a:gd name="T98" fmla="*/ 7658 w 624"/>
                <a:gd name="T99" fmla="*/ 965 h 409"/>
                <a:gd name="T100" fmla="*/ 7908 w 624"/>
                <a:gd name="T101" fmla="*/ 1229 h 40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24" h="409">
                  <a:moveTo>
                    <a:pt x="454" y="16"/>
                  </a:moveTo>
                  <a:cubicBezTo>
                    <a:pt x="383" y="0"/>
                    <a:pt x="306" y="6"/>
                    <a:pt x="295" y="56"/>
                  </a:cubicBezTo>
                  <a:cubicBezTo>
                    <a:pt x="295" y="56"/>
                    <a:pt x="281" y="111"/>
                    <a:pt x="281" y="111"/>
                  </a:cubicBezTo>
                  <a:cubicBezTo>
                    <a:pt x="273" y="145"/>
                    <a:pt x="273" y="145"/>
                    <a:pt x="273" y="145"/>
                  </a:cubicBezTo>
                  <a:cubicBezTo>
                    <a:pt x="257" y="212"/>
                    <a:pt x="226" y="253"/>
                    <a:pt x="181" y="267"/>
                  </a:cubicBezTo>
                  <a:cubicBezTo>
                    <a:pt x="165" y="271"/>
                    <a:pt x="157" y="277"/>
                    <a:pt x="153" y="290"/>
                  </a:cubicBezTo>
                  <a:cubicBezTo>
                    <a:pt x="147" y="302"/>
                    <a:pt x="140" y="306"/>
                    <a:pt x="140" y="294"/>
                  </a:cubicBezTo>
                  <a:cubicBezTo>
                    <a:pt x="140" y="289"/>
                    <a:pt x="139" y="283"/>
                    <a:pt x="137" y="277"/>
                  </a:cubicBezTo>
                  <a:cubicBezTo>
                    <a:pt x="136" y="276"/>
                    <a:pt x="134" y="273"/>
                    <a:pt x="130" y="272"/>
                  </a:cubicBezTo>
                  <a:cubicBezTo>
                    <a:pt x="111" y="271"/>
                    <a:pt x="100" y="266"/>
                    <a:pt x="90" y="259"/>
                  </a:cubicBezTo>
                  <a:cubicBezTo>
                    <a:pt x="84" y="256"/>
                    <a:pt x="80" y="253"/>
                    <a:pt x="72" y="252"/>
                  </a:cubicBezTo>
                  <a:cubicBezTo>
                    <a:pt x="59" y="250"/>
                    <a:pt x="52" y="251"/>
                    <a:pt x="44" y="252"/>
                  </a:cubicBezTo>
                  <a:cubicBezTo>
                    <a:pt x="30" y="254"/>
                    <a:pt x="18" y="262"/>
                    <a:pt x="10" y="275"/>
                  </a:cubicBezTo>
                  <a:cubicBezTo>
                    <a:pt x="3" y="284"/>
                    <a:pt x="0" y="296"/>
                    <a:pt x="0" y="309"/>
                  </a:cubicBezTo>
                  <a:cubicBezTo>
                    <a:pt x="0" y="314"/>
                    <a:pt x="1" y="320"/>
                    <a:pt x="2" y="326"/>
                  </a:cubicBezTo>
                  <a:cubicBezTo>
                    <a:pt x="7" y="342"/>
                    <a:pt x="17" y="362"/>
                    <a:pt x="27" y="376"/>
                  </a:cubicBezTo>
                  <a:cubicBezTo>
                    <a:pt x="27" y="376"/>
                    <a:pt x="27" y="376"/>
                    <a:pt x="27" y="376"/>
                  </a:cubicBezTo>
                  <a:cubicBezTo>
                    <a:pt x="27" y="376"/>
                    <a:pt x="27" y="376"/>
                    <a:pt x="27" y="376"/>
                  </a:cubicBezTo>
                  <a:cubicBezTo>
                    <a:pt x="28" y="377"/>
                    <a:pt x="29" y="379"/>
                    <a:pt x="30" y="380"/>
                  </a:cubicBezTo>
                  <a:cubicBezTo>
                    <a:pt x="30" y="380"/>
                    <a:pt x="30" y="380"/>
                    <a:pt x="30" y="381"/>
                  </a:cubicBezTo>
                  <a:cubicBezTo>
                    <a:pt x="31" y="382"/>
                    <a:pt x="32" y="383"/>
                    <a:pt x="33" y="384"/>
                  </a:cubicBezTo>
                  <a:cubicBezTo>
                    <a:pt x="34" y="384"/>
                    <a:pt x="34" y="385"/>
                    <a:pt x="34" y="385"/>
                  </a:cubicBezTo>
                  <a:cubicBezTo>
                    <a:pt x="35" y="386"/>
                    <a:pt x="35" y="387"/>
                    <a:pt x="36" y="387"/>
                  </a:cubicBezTo>
                  <a:cubicBezTo>
                    <a:pt x="36" y="388"/>
                    <a:pt x="37" y="388"/>
                    <a:pt x="37" y="388"/>
                  </a:cubicBezTo>
                  <a:cubicBezTo>
                    <a:pt x="38" y="389"/>
                    <a:pt x="39" y="390"/>
                    <a:pt x="39" y="390"/>
                  </a:cubicBezTo>
                  <a:cubicBezTo>
                    <a:pt x="62" y="409"/>
                    <a:pt x="79" y="407"/>
                    <a:pt x="99" y="404"/>
                  </a:cubicBezTo>
                  <a:cubicBezTo>
                    <a:pt x="107" y="404"/>
                    <a:pt x="115" y="403"/>
                    <a:pt x="123" y="403"/>
                  </a:cubicBezTo>
                  <a:cubicBezTo>
                    <a:pt x="123" y="403"/>
                    <a:pt x="126" y="403"/>
                    <a:pt x="129" y="403"/>
                  </a:cubicBezTo>
                  <a:cubicBezTo>
                    <a:pt x="130" y="403"/>
                    <a:pt x="131" y="403"/>
                    <a:pt x="133" y="403"/>
                  </a:cubicBezTo>
                  <a:cubicBezTo>
                    <a:pt x="133" y="402"/>
                    <a:pt x="133" y="401"/>
                    <a:pt x="133" y="400"/>
                  </a:cubicBezTo>
                  <a:cubicBezTo>
                    <a:pt x="133" y="394"/>
                    <a:pt x="138" y="387"/>
                    <a:pt x="140" y="381"/>
                  </a:cubicBezTo>
                  <a:cubicBezTo>
                    <a:pt x="150" y="373"/>
                    <a:pt x="152" y="355"/>
                    <a:pt x="154" y="343"/>
                  </a:cubicBezTo>
                  <a:cubicBezTo>
                    <a:pt x="154" y="338"/>
                    <a:pt x="152" y="332"/>
                    <a:pt x="151" y="326"/>
                  </a:cubicBezTo>
                  <a:cubicBezTo>
                    <a:pt x="151" y="322"/>
                    <a:pt x="150" y="319"/>
                    <a:pt x="150" y="317"/>
                  </a:cubicBezTo>
                  <a:cubicBezTo>
                    <a:pt x="151" y="318"/>
                    <a:pt x="153" y="319"/>
                    <a:pt x="154" y="319"/>
                  </a:cubicBezTo>
                  <a:cubicBezTo>
                    <a:pt x="158" y="318"/>
                    <a:pt x="162" y="315"/>
                    <a:pt x="166" y="315"/>
                  </a:cubicBezTo>
                  <a:cubicBezTo>
                    <a:pt x="159" y="310"/>
                    <a:pt x="169" y="306"/>
                    <a:pt x="177" y="303"/>
                  </a:cubicBezTo>
                  <a:cubicBezTo>
                    <a:pt x="179" y="303"/>
                    <a:pt x="181" y="303"/>
                    <a:pt x="182" y="303"/>
                  </a:cubicBezTo>
                  <a:cubicBezTo>
                    <a:pt x="190" y="303"/>
                    <a:pt x="197" y="303"/>
                    <a:pt x="204" y="301"/>
                  </a:cubicBezTo>
                  <a:cubicBezTo>
                    <a:pt x="212" y="299"/>
                    <a:pt x="219" y="295"/>
                    <a:pt x="226" y="290"/>
                  </a:cubicBezTo>
                  <a:cubicBezTo>
                    <a:pt x="229" y="288"/>
                    <a:pt x="232" y="285"/>
                    <a:pt x="236" y="284"/>
                  </a:cubicBezTo>
                  <a:cubicBezTo>
                    <a:pt x="239" y="282"/>
                    <a:pt x="242" y="282"/>
                    <a:pt x="246" y="281"/>
                  </a:cubicBezTo>
                  <a:cubicBezTo>
                    <a:pt x="254" y="278"/>
                    <a:pt x="257" y="268"/>
                    <a:pt x="266" y="265"/>
                  </a:cubicBezTo>
                  <a:cubicBezTo>
                    <a:pt x="275" y="262"/>
                    <a:pt x="277" y="273"/>
                    <a:pt x="273" y="279"/>
                  </a:cubicBezTo>
                  <a:cubicBezTo>
                    <a:pt x="276" y="275"/>
                    <a:pt x="276" y="271"/>
                    <a:pt x="277" y="266"/>
                  </a:cubicBezTo>
                  <a:cubicBezTo>
                    <a:pt x="278" y="263"/>
                    <a:pt x="279" y="260"/>
                    <a:pt x="280" y="258"/>
                  </a:cubicBezTo>
                  <a:cubicBezTo>
                    <a:pt x="284" y="257"/>
                    <a:pt x="287" y="256"/>
                    <a:pt x="289" y="254"/>
                  </a:cubicBezTo>
                  <a:cubicBezTo>
                    <a:pt x="292" y="252"/>
                    <a:pt x="294" y="250"/>
                    <a:pt x="295" y="247"/>
                  </a:cubicBezTo>
                  <a:cubicBezTo>
                    <a:pt x="296" y="247"/>
                    <a:pt x="296" y="247"/>
                    <a:pt x="297" y="248"/>
                  </a:cubicBezTo>
                  <a:cubicBezTo>
                    <a:pt x="300" y="250"/>
                    <a:pt x="298" y="258"/>
                    <a:pt x="296" y="261"/>
                  </a:cubicBezTo>
                  <a:cubicBezTo>
                    <a:pt x="303" y="259"/>
                    <a:pt x="305" y="250"/>
                    <a:pt x="307" y="245"/>
                  </a:cubicBezTo>
                  <a:cubicBezTo>
                    <a:pt x="308" y="242"/>
                    <a:pt x="310" y="235"/>
                    <a:pt x="310" y="229"/>
                  </a:cubicBezTo>
                  <a:cubicBezTo>
                    <a:pt x="314" y="228"/>
                    <a:pt x="317" y="227"/>
                    <a:pt x="320" y="224"/>
                  </a:cubicBezTo>
                  <a:cubicBezTo>
                    <a:pt x="322" y="221"/>
                    <a:pt x="324" y="216"/>
                    <a:pt x="326" y="212"/>
                  </a:cubicBezTo>
                  <a:cubicBezTo>
                    <a:pt x="323" y="215"/>
                    <a:pt x="320" y="217"/>
                    <a:pt x="317" y="218"/>
                  </a:cubicBezTo>
                  <a:cubicBezTo>
                    <a:pt x="312" y="218"/>
                    <a:pt x="307" y="221"/>
                    <a:pt x="304" y="225"/>
                  </a:cubicBezTo>
                  <a:cubicBezTo>
                    <a:pt x="302" y="228"/>
                    <a:pt x="291" y="248"/>
                    <a:pt x="284" y="245"/>
                  </a:cubicBezTo>
                  <a:cubicBezTo>
                    <a:pt x="285" y="244"/>
                    <a:pt x="285" y="243"/>
                    <a:pt x="285" y="243"/>
                  </a:cubicBezTo>
                  <a:cubicBezTo>
                    <a:pt x="285" y="242"/>
                    <a:pt x="284" y="241"/>
                    <a:pt x="284" y="241"/>
                  </a:cubicBezTo>
                  <a:cubicBezTo>
                    <a:pt x="284" y="240"/>
                    <a:pt x="284" y="238"/>
                    <a:pt x="285" y="236"/>
                  </a:cubicBezTo>
                  <a:cubicBezTo>
                    <a:pt x="286" y="232"/>
                    <a:pt x="289" y="228"/>
                    <a:pt x="291" y="225"/>
                  </a:cubicBezTo>
                  <a:cubicBezTo>
                    <a:pt x="294" y="219"/>
                    <a:pt x="295" y="214"/>
                    <a:pt x="296" y="209"/>
                  </a:cubicBezTo>
                  <a:cubicBezTo>
                    <a:pt x="300" y="206"/>
                    <a:pt x="304" y="203"/>
                    <a:pt x="310" y="200"/>
                  </a:cubicBezTo>
                  <a:cubicBezTo>
                    <a:pt x="319" y="194"/>
                    <a:pt x="319" y="186"/>
                    <a:pt x="324" y="178"/>
                  </a:cubicBezTo>
                  <a:cubicBezTo>
                    <a:pt x="327" y="174"/>
                    <a:pt x="330" y="171"/>
                    <a:pt x="332" y="167"/>
                  </a:cubicBezTo>
                  <a:cubicBezTo>
                    <a:pt x="334" y="164"/>
                    <a:pt x="333" y="160"/>
                    <a:pt x="336" y="158"/>
                  </a:cubicBezTo>
                  <a:cubicBezTo>
                    <a:pt x="341" y="151"/>
                    <a:pt x="350" y="157"/>
                    <a:pt x="355" y="151"/>
                  </a:cubicBezTo>
                  <a:cubicBezTo>
                    <a:pt x="337" y="157"/>
                    <a:pt x="341" y="138"/>
                    <a:pt x="343" y="129"/>
                  </a:cubicBezTo>
                  <a:cubicBezTo>
                    <a:pt x="345" y="116"/>
                    <a:pt x="340" y="108"/>
                    <a:pt x="351" y="99"/>
                  </a:cubicBezTo>
                  <a:cubicBezTo>
                    <a:pt x="357" y="97"/>
                    <a:pt x="364" y="95"/>
                    <a:pt x="369" y="91"/>
                  </a:cubicBezTo>
                  <a:cubicBezTo>
                    <a:pt x="377" y="83"/>
                    <a:pt x="381" y="68"/>
                    <a:pt x="382" y="57"/>
                  </a:cubicBezTo>
                  <a:cubicBezTo>
                    <a:pt x="383" y="53"/>
                    <a:pt x="381" y="48"/>
                    <a:pt x="382" y="43"/>
                  </a:cubicBezTo>
                  <a:cubicBezTo>
                    <a:pt x="392" y="40"/>
                    <a:pt x="402" y="38"/>
                    <a:pt x="412" y="37"/>
                  </a:cubicBezTo>
                  <a:cubicBezTo>
                    <a:pt x="413" y="42"/>
                    <a:pt x="415" y="47"/>
                    <a:pt x="414" y="52"/>
                  </a:cubicBezTo>
                  <a:cubicBezTo>
                    <a:pt x="413" y="59"/>
                    <a:pt x="409" y="66"/>
                    <a:pt x="406" y="73"/>
                  </a:cubicBezTo>
                  <a:cubicBezTo>
                    <a:pt x="404" y="80"/>
                    <a:pt x="402" y="87"/>
                    <a:pt x="402" y="95"/>
                  </a:cubicBezTo>
                  <a:cubicBezTo>
                    <a:pt x="402" y="100"/>
                    <a:pt x="403" y="107"/>
                    <a:pt x="402" y="113"/>
                  </a:cubicBezTo>
                  <a:cubicBezTo>
                    <a:pt x="410" y="94"/>
                    <a:pt x="411" y="74"/>
                    <a:pt x="424" y="57"/>
                  </a:cubicBezTo>
                  <a:cubicBezTo>
                    <a:pt x="426" y="54"/>
                    <a:pt x="436" y="49"/>
                    <a:pt x="445" y="48"/>
                  </a:cubicBezTo>
                  <a:cubicBezTo>
                    <a:pt x="450" y="51"/>
                    <a:pt x="454" y="55"/>
                    <a:pt x="456" y="61"/>
                  </a:cubicBezTo>
                  <a:cubicBezTo>
                    <a:pt x="457" y="64"/>
                    <a:pt x="456" y="67"/>
                    <a:pt x="457" y="70"/>
                  </a:cubicBezTo>
                  <a:cubicBezTo>
                    <a:pt x="458" y="73"/>
                    <a:pt x="459" y="75"/>
                    <a:pt x="461" y="77"/>
                  </a:cubicBezTo>
                  <a:cubicBezTo>
                    <a:pt x="458" y="71"/>
                    <a:pt x="461" y="65"/>
                    <a:pt x="463" y="59"/>
                  </a:cubicBezTo>
                  <a:cubicBezTo>
                    <a:pt x="464" y="54"/>
                    <a:pt x="463" y="50"/>
                    <a:pt x="460" y="46"/>
                  </a:cubicBezTo>
                  <a:cubicBezTo>
                    <a:pt x="460" y="45"/>
                    <a:pt x="460" y="44"/>
                    <a:pt x="459" y="42"/>
                  </a:cubicBezTo>
                  <a:cubicBezTo>
                    <a:pt x="466" y="44"/>
                    <a:pt x="473" y="45"/>
                    <a:pt x="480" y="47"/>
                  </a:cubicBezTo>
                  <a:cubicBezTo>
                    <a:pt x="482" y="47"/>
                    <a:pt x="484" y="48"/>
                    <a:pt x="486" y="49"/>
                  </a:cubicBezTo>
                  <a:cubicBezTo>
                    <a:pt x="481" y="53"/>
                    <a:pt x="477" y="56"/>
                    <a:pt x="477" y="63"/>
                  </a:cubicBezTo>
                  <a:cubicBezTo>
                    <a:pt x="477" y="71"/>
                    <a:pt x="479" y="79"/>
                    <a:pt x="482" y="85"/>
                  </a:cubicBezTo>
                  <a:cubicBezTo>
                    <a:pt x="485" y="92"/>
                    <a:pt x="491" y="97"/>
                    <a:pt x="494" y="103"/>
                  </a:cubicBezTo>
                  <a:cubicBezTo>
                    <a:pt x="498" y="111"/>
                    <a:pt x="495" y="120"/>
                    <a:pt x="492" y="127"/>
                  </a:cubicBezTo>
                  <a:cubicBezTo>
                    <a:pt x="495" y="123"/>
                    <a:pt x="497" y="116"/>
                    <a:pt x="499" y="111"/>
                  </a:cubicBezTo>
                  <a:cubicBezTo>
                    <a:pt x="501" y="104"/>
                    <a:pt x="499" y="95"/>
                    <a:pt x="496" y="88"/>
                  </a:cubicBezTo>
                  <a:cubicBezTo>
                    <a:pt x="493" y="82"/>
                    <a:pt x="491" y="79"/>
                    <a:pt x="491" y="71"/>
                  </a:cubicBezTo>
                  <a:cubicBezTo>
                    <a:pt x="491" y="67"/>
                    <a:pt x="489" y="67"/>
                    <a:pt x="491" y="64"/>
                  </a:cubicBezTo>
                  <a:cubicBezTo>
                    <a:pt x="493" y="61"/>
                    <a:pt x="497" y="60"/>
                    <a:pt x="499" y="63"/>
                  </a:cubicBezTo>
                  <a:cubicBezTo>
                    <a:pt x="501" y="66"/>
                    <a:pt x="501" y="66"/>
                    <a:pt x="501" y="68"/>
                  </a:cubicBezTo>
                  <a:cubicBezTo>
                    <a:pt x="499" y="76"/>
                    <a:pt x="500" y="85"/>
                    <a:pt x="507" y="90"/>
                  </a:cubicBezTo>
                  <a:cubicBezTo>
                    <a:pt x="512" y="94"/>
                    <a:pt x="522" y="93"/>
                    <a:pt x="526" y="89"/>
                  </a:cubicBezTo>
                  <a:cubicBezTo>
                    <a:pt x="531" y="83"/>
                    <a:pt x="533" y="79"/>
                    <a:pt x="533" y="72"/>
                  </a:cubicBezTo>
                  <a:cubicBezTo>
                    <a:pt x="533" y="69"/>
                    <a:pt x="533" y="66"/>
                    <a:pt x="532" y="64"/>
                  </a:cubicBezTo>
                  <a:cubicBezTo>
                    <a:pt x="533" y="64"/>
                    <a:pt x="533" y="64"/>
                    <a:pt x="533" y="64"/>
                  </a:cubicBezTo>
                  <a:cubicBezTo>
                    <a:pt x="534" y="66"/>
                    <a:pt x="534" y="69"/>
                    <a:pt x="534" y="71"/>
                  </a:cubicBezTo>
                  <a:cubicBezTo>
                    <a:pt x="535" y="76"/>
                    <a:pt x="533" y="79"/>
                    <a:pt x="532" y="83"/>
                  </a:cubicBezTo>
                  <a:cubicBezTo>
                    <a:pt x="535" y="80"/>
                    <a:pt x="538" y="70"/>
                    <a:pt x="544" y="77"/>
                  </a:cubicBezTo>
                  <a:cubicBezTo>
                    <a:pt x="545" y="79"/>
                    <a:pt x="546" y="82"/>
                    <a:pt x="546" y="85"/>
                  </a:cubicBezTo>
                  <a:cubicBezTo>
                    <a:pt x="546" y="89"/>
                    <a:pt x="542" y="92"/>
                    <a:pt x="542" y="95"/>
                  </a:cubicBezTo>
                  <a:cubicBezTo>
                    <a:pt x="549" y="92"/>
                    <a:pt x="551" y="87"/>
                    <a:pt x="550" y="80"/>
                  </a:cubicBezTo>
                  <a:cubicBezTo>
                    <a:pt x="550" y="76"/>
                    <a:pt x="549" y="74"/>
                    <a:pt x="548" y="71"/>
                  </a:cubicBezTo>
                  <a:cubicBezTo>
                    <a:pt x="548" y="71"/>
                    <a:pt x="548" y="71"/>
                    <a:pt x="549" y="71"/>
                  </a:cubicBezTo>
                  <a:cubicBezTo>
                    <a:pt x="550" y="78"/>
                    <a:pt x="552" y="86"/>
                    <a:pt x="547" y="92"/>
                  </a:cubicBezTo>
                  <a:cubicBezTo>
                    <a:pt x="552" y="90"/>
                    <a:pt x="552" y="87"/>
                    <a:pt x="555" y="84"/>
                  </a:cubicBezTo>
                  <a:cubicBezTo>
                    <a:pt x="558" y="80"/>
                    <a:pt x="562" y="82"/>
                    <a:pt x="565" y="84"/>
                  </a:cubicBezTo>
                  <a:cubicBezTo>
                    <a:pt x="568" y="86"/>
                    <a:pt x="571" y="88"/>
                    <a:pt x="571" y="91"/>
                  </a:cubicBezTo>
                  <a:cubicBezTo>
                    <a:pt x="572" y="95"/>
                    <a:pt x="569" y="100"/>
                    <a:pt x="571" y="103"/>
                  </a:cubicBezTo>
                  <a:cubicBezTo>
                    <a:pt x="573" y="102"/>
                    <a:pt x="572" y="100"/>
                    <a:pt x="573" y="98"/>
                  </a:cubicBezTo>
                  <a:cubicBezTo>
                    <a:pt x="574" y="95"/>
                    <a:pt x="577" y="94"/>
                    <a:pt x="578" y="91"/>
                  </a:cubicBezTo>
                  <a:cubicBezTo>
                    <a:pt x="578" y="91"/>
                    <a:pt x="579" y="91"/>
                    <a:pt x="579" y="90"/>
                  </a:cubicBezTo>
                  <a:cubicBezTo>
                    <a:pt x="582" y="93"/>
                    <a:pt x="585" y="96"/>
                    <a:pt x="588" y="98"/>
                  </a:cubicBezTo>
                  <a:cubicBezTo>
                    <a:pt x="591" y="104"/>
                    <a:pt x="592" y="111"/>
                    <a:pt x="583" y="111"/>
                  </a:cubicBezTo>
                  <a:cubicBezTo>
                    <a:pt x="589" y="112"/>
                    <a:pt x="596" y="113"/>
                    <a:pt x="597" y="120"/>
                  </a:cubicBezTo>
                  <a:cubicBezTo>
                    <a:pt x="598" y="125"/>
                    <a:pt x="595" y="131"/>
                    <a:pt x="592" y="135"/>
                  </a:cubicBezTo>
                  <a:cubicBezTo>
                    <a:pt x="589" y="140"/>
                    <a:pt x="584" y="143"/>
                    <a:pt x="578" y="142"/>
                  </a:cubicBezTo>
                  <a:cubicBezTo>
                    <a:pt x="575" y="142"/>
                    <a:pt x="572" y="139"/>
                    <a:pt x="569" y="140"/>
                  </a:cubicBezTo>
                  <a:cubicBezTo>
                    <a:pt x="565" y="141"/>
                    <a:pt x="563" y="143"/>
                    <a:pt x="562" y="146"/>
                  </a:cubicBezTo>
                  <a:cubicBezTo>
                    <a:pt x="559" y="152"/>
                    <a:pt x="560" y="157"/>
                    <a:pt x="555" y="162"/>
                  </a:cubicBezTo>
                  <a:cubicBezTo>
                    <a:pt x="551" y="165"/>
                    <a:pt x="548" y="168"/>
                    <a:pt x="545" y="172"/>
                  </a:cubicBezTo>
                  <a:cubicBezTo>
                    <a:pt x="542" y="176"/>
                    <a:pt x="538" y="186"/>
                    <a:pt x="531" y="182"/>
                  </a:cubicBezTo>
                  <a:cubicBezTo>
                    <a:pt x="528" y="180"/>
                    <a:pt x="525" y="171"/>
                    <a:pt x="523" y="167"/>
                  </a:cubicBezTo>
                  <a:cubicBezTo>
                    <a:pt x="522" y="165"/>
                    <a:pt x="521" y="160"/>
                    <a:pt x="518" y="161"/>
                  </a:cubicBezTo>
                  <a:cubicBezTo>
                    <a:pt x="515" y="162"/>
                    <a:pt x="517" y="168"/>
                    <a:pt x="518" y="170"/>
                  </a:cubicBezTo>
                  <a:cubicBezTo>
                    <a:pt x="520" y="173"/>
                    <a:pt x="523" y="175"/>
                    <a:pt x="525" y="177"/>
                  </a:cubicBezTo>
                  <a:cubicBezTo>
                    <a:pt x="527" y="179"/>
                    <a:pt x="528" y="182"/>
                    <a:pt x="530" y="184"/>
                  </a:cubicBezTo>
                  <a:cubicBezTo>
                    <a:pt x="537" y="197"/>
                    <a:pt x="540" y="211"/>
                    <a:pt x="537" y="225"/>
                  </a:cubicBezTo>
                  <a:cubicBezTo>
                    <a:pt x="539" y="222"/>
                    <a:pt x="541" y="219"/>
                    <a:pt x="542" y="216"/>
                  </a:cubicBezTo>
                  <a:cubicBezTo>
                    <a:pt x="544" y="211"/>
                    <a:pt x="543" y="208"/>
                    <a:pt x="542" y="204"/>
                  </a:cubicBezTo>
                  <a:cubicBezTo>
                    <a:pt x="541" y="197"/>
                    <a:pt x="540" y="191"/>
                    <a:pt x="546" y="187"/>
                  </a:cubicBezTo>
                  <a:cubicBezTo>
                    <a:pt x="549" y="186"/>
                    <a:pt x="551" y="185"/>
                    <a:pt x="553" y="183"/>
                  </a:cubicBezTo>
                  <a:cubicBezTo>
                    <a:pt x="556" y="181"/>
                    <a:pt x="556" y="177"/>
                    <a:pt x="557" y="174"/>
                  </a:cubicBezTo>
                  <a:cubicBezTo>
                    <a:pt x="558" y="172"/>
                    <a:pt x="560" y="169"/>
                    <a:pt x="562" y="168"/>
                  </a:cubicBezTo>
                  <a:cubicBezTo>
                    <a:pt x="564" y="165"/>
                    <a:pt x="566" y="166"/>
                    <a:pt x="568" y="165"/>
                  </a:cubicBezTo>
                  <a:cubicBezTo>
                    <a:pt x="573" y="163"/>
                    <a:pt x="578" y="158"/>
                    <a:pt x="581" y="155"/>
                  </a:cubicBezTo>
                  <a:cubicBezTo>
                    <a:pt x="583" y="154"/>
                    <a:pt x="584" y="153"/>
                    <a:pt x="587" y="153"/>
                  </a:cubicBezTo>
                  <a:cubicBezTo>
                    <a:pt x="590" y="152"/>
                    <a:pt x="591" y="153"/>
                    <a:pt x="594" y="151"/>
                  </a:cubicBezTo>
                  <a:cubicBezTo>
                    <a:pt x="599" y="147"/>
                    <a:pt x="598" y="138"/>
                    <a:pt x="605" y="137"/>
                  </a:cubicBezTo>
                  <a:cubicBezTo>
                    <a:pt x="609" y="136"/>
                    <a:pt x="612" y="140"/>
                    <a:pt x="611" y="144"/>
                  </a:cubicBezTo>
                  <a:cubicBezTo>
                    <a:pt x="612" y="144"/>
                    <a:pt x="612" y="143"/>
                    <a:pt x="613" y="143"/>
                  </a:cubicBezTo>
                  <a:cubicBezTo>
                    <a:pt x="613" y="143"/>
                    <a:pt x="613" y="144"/>
                    <a:pt x="613" y="144"/>
                  </a:cubicBezTo>
                  <a:cubicBezTo>
                    <a:pt x="613" y="146"/>
                    <a:pt x="615" y="147"/>
                    <a:pt x="617" y="149"/>
                  </a:cubicBezTo>
                  <a:cubicBezTo>
                    <a:pt x="624" y="89"/>
                    <a:pt x="540" y="36"/>
                    <a:pt x="454" y="16"/>
                  </a:cubicBezTo>
                  <a:close/>
                  <a:moveTo>
                    <a:pt x="134" y="355"/>
                  </a:moveTo>
                  <a:cubicBezTo>
                    <a:pt x="133" y="364"/>
                    <a:pt x="125" y="394"/>
                    <a:pt x="92" y="395"/>
                  </a:cubicBezTo>
                  <a:cubicBezTo>
                    <a:pt x="79" y="394"/>
                    <a:pt x="70" y="394"/>
                    <a:pt x="53" y="383"/>
                  </a:cubicBezTo>
                  <a:cubicBezTo>
                    <a:pt x="36" y="373"/>
                    <a:pt x="26" y="341"/>
                    <a:pt x="30" y="325"/>
                  </a:cubicBezTo>
                  <a:cubicBezTo>
                    <a:pt x="32" y="314"/>
                    <a:pt x="38" y="303"/>
                    <a:pt x="55" y="292"/>
                  </a:cubicBezTo>
                  <a:cubicBezTo>
                    <a:pt x="71" y="281"/>
                    <a:pt x="118" y="294"/>
                    <a:pt x="127" y="317"/>
                  </a:cubicBezTo>
                  <a:cubicBezTo>
                    <a:pt x="135" y="326"/>
                    <a:pt x="135" y="343"/>
                    <a:pt x="134" y="355"/>
                  </a:cubicBezTo>
                  <a:close/>
                  <a:moveTo>
                    <a:pt x="268" y="238"/>
                  </a:moveTo>
                  <a:cubicBezTo>
                    <a:pt x="267" y="240"/>
                    <a:pt x="263" y="244"/>
                    <a:pt x="259" y="248"/>
                  </a:cubicBezTo>
                  <a:cubicBezTo>
                    <a:pt x="258" y="249"/>
                    <a:pt x="257" y="250"/>
                    <a:pt x="257" y="251"/>
                  </a:cubicBezTo>
                  <a:cubicBezTo>
                    <a:pt x="255" y="253"/>
                    <a:pt x="254" y="256"/>
                    <a:pt x="253" y="258"/>
                  </a:cubicBezTo>
                  <a:cubicBezTo>
                    <a:pt x="250" y="260"/>
                    <a:pt x="250" y="264"/>
                    <a:pt x="248" y="268"/>
                  </a:cubicBezTo>
                  <a:cubicBezTo>
                    <a:pt x="246" y="271"/>
                    <a:pt x="243" y="274"/>
                    <a:pt x="239" y="276"/>
                  </a:cubicBezTo>
                  <a:cubicBezTo>
                    <a:pt x="235" y="278"/>
                    <a:pt x="231" y="279"/>
                    <a:pt x="228" y="282"/>
                  </a:cubicBezTo>
                  <a:cubicBezTo>
                    <a:pt x="226" y="284"/>
                    <a:pt x="225" y="286"/>
                    <a:pt x="222" y="287"/>
                  </a:cubicBezTo>
                  <a:cubicBezTo>
                    <a:pt x="219" y="289"/>
                    <a:pt x="215" y="290"/>
                    <a:pt x="212" y="292"/>
                  </a:cubicBezTo>
                  <a:cubicBezTo>
                    <a:pt x="210" y="294"/>
                    <a:pt x="208" y="295"/>
                    <a:pt x="206" y="296"/>
                  </a:cubicBezTo>
                  <a:cubicBezTo>
                    <a:pt x="203" y="297"/>
                    <a:pt x="201" y="297"/>
                    <a:pt x="199" y="297"/>
                  </a:cubicBezTo>
                  <a:cubicBezTo>
                    <a:pt x="196" y="298"/>
                    <a:pt x="193" y="300"/>
                    <a:pt x="190" y="301"/>
                  </a:cubicBezTo>
                  <a:cubicBezTo>
                    <a:pt x="186" y="302"/>
                    <a:pt x="183" y="303"/>
                    <a:pt x="179" y="303"/>
                  </a:cubicBezTo>
                  <a:cubicBezTo>
                    <a:pt x="179" y="303"/>
                    <a:pt x="178" y="303"/>
                    <a:pt x="177" y="303"/>
                  </a:cubicBezTo>
                  <a:cubicBezTo>
                    <a:pt x="181" y="302"/>
                    <a:pt x="184" y="302"/>
                    <a:pt x="185" y="301"/>
                  </a:cubicBezTo>
                  <a:cubicBezTo>
                    <a:pt x="180" y="301"/>
                    <a:pt x="174" y="304"/>
                    <a:pt x="169" y="302"/>
                  </a:cubicBezTo>
                  <a:cubicBezTo>
                    <a:pt x="163" y="300"/>
                    <a:pt x="165" y="295"/>
                    <a:pt x="167" y="291"/>
                  </a:cubicBezTo>
                  <a:cubicBezTo>
                    <a:pt x="169" y="289"/>
                    <a:pt x="171" y="287"/>
                    <a:pt x="172" y="285"/>
                  </a:cubicBezTo>
                  <a:cubicBezTo>
                    <a:pt x="180" y="280"/>
                    <a:pt x="190" y="282"/>
                    <a:pt x="198" y="281"/>
                  </a:cubicBezTo>
                  <a:cubicBezTo>
                    <a:pt x="228" y="278"/>
                    <a:pt x="255" y="258"/>
                    <a:pt x="270" y="233"/>
                  </a:cubicBezTo>
                  <a:cubicBezTo>
                    <a:pt x="269" y="234"/>
                    <a:pt x="269" y="236"/>
                    <a:pt x="268" y="238"/>
                  </a:cubicBezTo>
                  <a:close/>
                  <a:moveTo>
                    <a:pt x="375" y="63"/>
                  </a:moveTo>
                  <a:cubicBezTo>
                    <a:pt x="372" y="70"/>
                    <a:pt x="363" y="88"/>
                    <a:pt x="353" y="78"/>
                  </a:cubicBezTo>
                  <a:cubicBezTo>
                    <a:pt x="352" y="84"/>
                    <a:pt x="348" y="85"/>
                    <a:pt x="344" y="89"/>
                  </a:cubicBezTo>
                  <a:cubicBezTo>
                    <a:pt x="340" y="92"/>
                    <a:pt x="339" y="97"/>
                    <a:pt x="336" y="101"/>
                  </a:cubicBezTo>
                  <a:cubicBezTo>
                    <a:pt x="334" y="106"/>
                    <a:pt x="331" y="110"/>
                    <a:pt x="329" y="115"/>
                  </a:cubicBezTo>
                  <a:cubicBezTo>
                    <a:pt x="327" y="120"/>
                    <a:pt x="327" y="125"/>
                    <a:pt x="326" y="130"/>
                  </a:cubicBezTo>
                  <a:cubicBezTo>
                    <a:pt x="329" y="128"/>
                    <a:pt x="329" y="128"/>
                    <a:pt x="329" y="128"/>
                  </a:cubicBezTo>
                  <a:cubicBezTo>
                    <a:pt x="329" y="129"/>
                    <a:pt x="329" y="129"/>
                    <a:pt x="329" y="130"/>
                  </a:cubicBezTo>
                  <a:cubicBezTo>
                    <a:pt x="330" y="136"/>
                    <a:pt x="330" y="137"/>
                    <a:pt x="329" y="143"/>
                  </a:cubicBezTo>
                  <a:cubicBezTo>
                    <a:pt x="327" y="147"/>
                    <a:pt x="327" y="152"/>
                    <a:pt x="325" y="156"/>
                  </a:cubicBezTo>
                  <a:cubicBezTo>
                    <a:pt x="321" y="165"/>
                    <a:pt x="313" y="172"/>
                    <a:pt x="308" y="181"/>
                  </a:cubicBezTo>
                  <a:cubicBezTo>
                    <a:pt x="308" y="182"/>
                    <a:pt x="308" y="182"/>
                    <a:pt x="307" y="182"/>
                  </a:cubicBezTo>
                  <a:cubicBezTo>
                    <a:pt x="306" y="184"/>
                    <a:pt x="305" y="185"/>
                    <a:pt x="304" y="186"/>
                  </a:cubicBezTo>
                  <a:cubicBezTo>
                    <a:pt x="301" y="189"/>
                    <a:pt x="285" y="202"/>
                    <a:pt x="284" y="194"/>
                  </a:cubicBezTo>
                  <a:cubicBezTo>
                    <a:pt x="285" y="191"/>
                    <a:pt x="286" y="188"/>
                    <a:pt x="288" y="185"/>
                  </a:cubicBezTo>
                  <a:cubicBezTo>
                    <a:pt x="294" y="171"/>
                    <a:pt x="305" y="158"/>
                    <a:pt x="308" y="141"/>
                  </a:cubicBezTo>
                  <a:cubicBezTo>
                    <a:pt x="314" y="112"/>
                    <a:pt x="322" y="91"/>
                    <a:pt x="344" y="69"/>
                  </a:cubicBezTo>
                  <a:cubicBezTo>
                    <a:pt x="355" y="57"/>
                    <a:pt x="366" y="50"/>
                    <a:pt x="378" y="45"/>
                  </a:cubicBezTo>
                  <a:cubicBezTo>
                    <a:pt x="377" y="51"/>
                    <a:pt x="377" y="57"/>
                    <a:pt x="375" y="63"/>
                  </a:cubicBezTo>
                  <a:close/>
                  <a:moveTo>
                    <a:pt x="506" y="65"/>
                  </a:moveTo>
                  <a:cubicBezTo>
                    <a:pt x="502" y="61"/>
                    <a:pt x="501" y="58"/>
                    <a:pt x="496" y="56"/>
                  </a:cubicBezTo>
                  <a:cubicBezTo>
                    <a:pt x="494" y="54"/>
                    <a:pt x="492" y="53"/>
                    <a:pt x="490" y="51"/>
                  </a:cubicBezTo>
                  <a:cubicBezTo>
                    <a:pt x="490" y="50"/>
                    <a:pt x="490" y="50"/>
                    <a:pt x="490" y="50"/>
                  </a:cubicBezTo>
                  <a:cubicBezTo>
                    <a:pt x="494" y="51"/>
                    <a:pt x="498" y="52"/>
                    <a:pt x="502" y="53"/>
                  </a:cubicBezTo>
                  <a:cubicBezTo>
                    <a:pt x="505" y="55"/>
                    <a:pt x="509" y="56"/>
                    <a:pt x="511" y="59"/>
                  </a:cubicBezTo>
                  <a:cubicBezTo>
                    <a:pt x="514" y="63"/>
                    <a:pt x="511" y="72"/>
                    <a:pt x="506" y="65"/>
                  </a:cubicBezTo>
                  <a:close/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333">
              <a:extLst>
                <a:ext uri="{FF2B5EF4-FFF2-40B4-BE49-F238E27FC236}">
                  <a16:creationId xmlns:a16="http://schemas.microsoft.com/office/drawing/2014/main" id="{E9ABC119-929B-4461-A72E-F2BF9A20D6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8" y="1931"/>
              <a:ext cx="1503" cy="1088"/>
            </a:xfrm>
            <a:custGeom>
              <a:avLst/>
              <a:gdLst>
                <a:gd name="T0" fmla="*/ 7097 w 601"/>
                <a:gd name="T1" fmla="*/ 307 h 408"/>
                <a:gd name="T2" fmla="*/ 4617 w 601"/>
                <a:gd name="T3" fmla="*/ 1059 h 408"/>
                <a:gd name="T4" fmla="*/ 4396 w 601"/>
                <a:gd name="T5" fmla="*/ 2104 h 408"/>
                <a:gd name="T6" fmla="*/ 4271 w 601"/>
                <a:gd name="T7" fmla="*/ 2752 h 408"/>
                <a:gd name="T8" fmla="*/ 2833 w 601"/>
                <a:gd name="T9" fmla="*/ 5064 h 408"/>
                <a:gd name="T10" fmla="*/ 2396 w 601"/>
                <a:gd name="T11" fmla="*/ 5496 h 408"/>
                <a:gd name="T12" fmla="*/ 2333 w 601"/>
                <a:gd name="T13" fmla="*/ 5632 h 408"/>
                <a:gd name="T14" fmla="*/ 2438 w 601"/>
                <a:gd name="T15" fmla="*/ 5483 h 408"/>
                <a:gd name="T16" fmla="*/ 2988 w 601"/>
                <a:gd name="T17" fmla="*/ 5312 h 408"/>
                <a:gd name="T18" fmla="*/ 4429 w 601"/>
                <a:gd name="T19" fmla="*/ 2979 h 408"/>
                <a:gd name="T20" fmla="*/ 4567 w 601"/>
                <a:gd name="T21" fmla="*/ 2333 h 408"/>
                <a:gd name="T22" fmla="*/ 4772 w 601"/>
                <a:gd name="T23" fmla="*/ 1309 h 408"/>
                <a:gd name="T24" fmla="*/ 7255 w 601"/>
                <a:gd name="T25" fmla="*/ 547 h 408"/>
                <a:gd name="T26" fmla="*/ 9401 w 601"/>
                <a:gd name="T27" fmla="*/ 1856 h 408"/>
                <a:gd name="T28" fmla="*/ 7097 w 601"/>
                <a:gd name="T29" fmla="*/ 307 h 408"/>
                <a:gd name="T30" fmla="*/ 2396 w 601"/>
                <a:gd name="T31" fmla="*/ 7432 h 408"/>
                <a:gd name="T32" fmla="*/ 2376 w 601"/>
                <a:gd name="T33" fmla="*/ 7432 h 408"/>
                <a:gd name="T34" fmla="*/ 2563 w 601"/>
                <a:gd name="T35" fmla="*/ 7736 h 408"/>
                <a:gd name="T36" fmla="*/ 2501 w 601"/>
                <a:gd name="T37" fmla="*/ 7565 h 408"/>
                <a:gd name="T38" fmla="*/ 2396 w 601"/>
                <a:gd name="T39" fmla="*/ 7432 h 408"/>
                <a:gd name="T40" fmla="*/ 2033 w 601"/>
                <a:gd name="T41" fmla="*/ 5155 h 408"/>
                <a:gd name="T42" fmla="*/ 1408 w 601"/>
                <a:gd name="T43" fmla="*/ 4915 h 408"/>
                <a:gd name="T44" fmla="*/ 1125 w 601"/>
                <a:gd name="T45" fmla="*/ 4779 h 408"/>
                <a:gd name="T46" fmla="*/ 688 w 601"/>
                <a:gd name="T47" fmla="*/ 4779 h 408"/>
                <a:gd name="T48" fmla="*/ 158 w 601"/>
                <a:gd name="T49" fmla="*/ 5213 h 408"/>
                <a:gd name="T50" fmla="*/ 0 w 601"/>
                <a:gd name="T51" fmla="*/ 5859 h 408"/>
                <a:gd name="T52" fmla="*/ 33 w 601"/>
                <a:gd name="T53" fmla="*/ 6179 h 408"/>
                <a:gd name="T54" fmla="*/ 613 w 601"/>
                <a:gd name="T55" fmla="*/ 7395 h 408"/>
                <a:gd name="T56" fmla="*/ 208 w 601"/>
                <a:gd name="T57" fmla="*/ 6429 h 408"/>
                <a:gd name="T58" fmla="*/ 175 w 601"/>
                <a:gd name="T59" fmla="*/ 6088 h 408"/>
                <a:gd name="T60" fmla="*/ 313 w 601"/>
                <a:gd name="T61" fmla="*/ 5440 h 408"/>
                <a:gd name="T62" fmla="*/ 863 w 601"/>
                <a:gd name="T63" fmla="*/ 5027 h 408"/>
                <a:gd name="T64" fmla="*/ 1470 w 601"/>
                <a:gd name="T65" fmla="*/ 5197 h 408"/>
                <a:gd name="T66" fmla="*/ 2176 w 601"/>
                <a:gd name="T67" fmla="*/ 5405 h 408"/>
                <a:gd name="T68" fmla="*/ 2146 w 601"/>
                <a:gd name="T69" fmla="*/ 5256 h 408"/>
                <a:gd name="T70" fmla="*/ 2033 w 601"/>
                <a:gd name="T71" fmla="*/ 5155 h 4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01" h="408">
                  <a:moveTo>
                    <a:pt x="454" y="16"/>
                  </a:moveTo>
                  <a:cubicBezTo>
                    <a:pt x="383" y="0"/>
                    <a:pt x="306" y="6"/>
                    <a:pt x="295" y="56"/>
                  </a:cubicBezTo>
                  <a:cubicBezTo>
                    <a:pt x="295" y="56"/>
                    <a:pt x="281" y="111"/>
                    <a:pt x="281" y="111"/>
                  </a:cubicBezTo>
                  <a:cubicBezTo>
                    <a:pt x="273" y="145"/>
                    <a:pt x="273" y="145"/>
                    <a:pt x="273" y="145"/>
                  </a:cubicBezTo>
                  <a:cubicBezTo>
                    <a:pt x="257" y="212"/>
                    <a:pt x="226" y="253"/>
                    <a:pt x="181" y="267"/>
                  </a:cubicBezTo>
                  <a:cubicBezTo>
                    <a:pt x="165" y="271"/>
                    <a:pt x="157" y="277"/>
                    <a:pt x="153" y="290"/>
                  </a:cubicBezTo>
                  <a:cubicBezTo>
                    <a:pt x="152" y="292"/>
                    <a:pt x="150" y="295"/>
                    <a:pt x="149" y="297"/>
                  </a:cubicBezTo>
                  <a:cubicBezTo>
                    <a:pt x="150" y="300"/>
                    <a:pt x="150" y="302"/>
                    <a:pt x="156" y="289"/>
                  </a:cubicBezTo>
                  <a:cubicBezTo>
                    <a:pt x="160" y="276"/>
                    <a:pt x="176" y="284"/>
                    <a:pt x="191" y="280"/>
                  </a:cubicBezTo>
                  <a:cubicBezTo>
                    <a:pt x="236" y="266"/>
                    <a:pt x="267" y="225"/>
                    <a:pt x="283" y="157"/>
                  </a:cubicBezTo>
                  <a:cubicBezTo>
                    <a:pt x="292" y="123"/>
                    <a:pt x="292" y="123"/>
                    <a:pt x="292" y="123"/>
                  </a:cubicBezTo>
                  <a:cubicBezTo>
                    <a:pt x="292" y="123"/>
                    <a:pt x="305" y="69"/>
                    <a:pt x="305" y="69"/>
                  </a:cubicBezTo>
                  <a:cubicBezTo>
                    <a:pt x="317" y="19"/>
                    <a:pt x="394" y="13"/>
                    <a:pt x="464" y="29"/>
                  </a:cubicBezTo>
                  <a:cubicBezTo>
                    <a:pt x="518" y="41"/>
                    <a:pt x="571" y="66"/>
                    <a:pt x="601" y="98"/>
                  </a:cubicBezTo>
                  <a:cubicBezTo>
                    <a:pt x="574" y="60"/>
                    <a:pt x="514" y="30"/>
                    <a:pt x="454" y="16"/>
                  </a:cubicBezTo>
                  <a:close/>
                  <a:moveTo>
                    <a:pt x="153" y="392"/>
                  </a:moveTo>
                  <a:cubicBezTo>
                    <a:pt x="152" y="392"/>
                    <a:pt x="152" y="392"/>
                    <a:pt x="152" y="392"/>
                  </a:cubicBezTo>
                  <a:cubicBezTo>
                    <a:pt x="154" y="398"/>
                    <a:pt x="157" y="404"/>
                    <a:pt x="164" y="408"/>
                  </a:cubicBezTo>
                  <a:cubicBezTo>
                    <a:pt x="162" y="404"/>
                    <a:pt x="161" y="401"/>
                    <a:pt x="160" y="399"/>
                  </a:cubicBezTo>
                  <a:cubicBezTo>
                    <a:pt x="159" y="392"/>
                    <a:pt x="157" y="390"/>
                    <a:pt x="153" y="392"/>
                  </a:cubicBezTo>
                  <a:close/>
                  <a:moveTo>
                    <a:pt x="130" y="272"/>
                  </a:moveTo>
                  <a:cubicBezTo>
                    <a:pt x="111" y="271"/>
                    <a:pt x="100" y="266"/>
                    <a:pt x="90" y="259"/>
                  </a:cubicBezTo>
                  <a:cubicBezTo>
                    <a:pt x="84" y="256"/>
                    <a:pt x="80" y="253"/>
                    <a:pt x="72" y="252"/>
                  </a:cubicBezTo>
                  <a:cubicBezTo>
                    <a:pt x="59" y="250"/>
                    <a:pt x="52" y="251"/>
                    <a:pt x="44" y="252"/>
                  </a:cubicBezTo>
                  <a:cubicBezTo>
                    <a:pt x="30" y="254"/>
                    <a:pt x="18" y="262"/>
                    <a:pt x="10" y="275"/>
                  </a:cubicBezTo>
                  <a:cubicBezTo>
                    <a:pt x="3" y="284"/>
                    <a:pt x="0" y="296"/>
                    <a:pt x="0" y="309"/>
                  </a:cubicBezTo>
                  <a:cubicBezTo>
                    <a:pt x="0" y="314"/>
                    <a:pt x="1" y="320"/>
                    <a:pt x="2" y="326"/>
                  </a:cubicBezTo>
                  <a:cubicBezTo>
                    <a:pt x="9" y="349"/>
                    <a:pt x="28" y="380"/>
                    <a:pt x="39" y="390"/>
                  </a:cubicBezTo>
                  <a:cubicBezTo>
                    <a:pt x="29" y="376"/>
                    <a:pt x="18" y="355"/>
                    <a:pt x="13" y="339"/>
                  </a:cubicBezTo>
                  <a:cubicBezTo>
                    <a:pt x="11" y="333"/>
                    <a:pt x="11" y="327"/>
                    <a:pt x="11" y="321"/>
                  </a:cubicBezTo>
                  <a:cubicBezTo>
                    <a:pt x="11" y="309"/>
                    <a:pt x="14" y="297"/>
                    <a:pt x="20" y="287"/>
                  </a:cubicBezTo>
                  <a:cubicBezTo>
                    <a:pt x="28" y="275"/>
                    <a:pt x="41" y="267"/>
                    <a:pt x="55" y="265"/>
                  </a:cubicBezTo>
                  <a:cubicBezTo>
                    <a:pt x="71" y="262"/>
                    <a:pt x="89" y="271"/>
                    <a:pt x="94" y="274"/>
                  </a:cubicBezTo>
                  <a:cubicBezTo>
                    <a:pt x="105" y="280"/>
                    <a:pt x="121" y="283"/>
                    <a:pt x="139" y="285"/>
                  </a:cubicBezTo>
                  <a:cubicBezTo>
                    <a:pt x="138" y="282"/>
                    <a:pt x="137" y="280"/>
                    <a:pt x="137" y="277"/>
                  </a:cubicBezTo>
                  <a:cubicBezTo>
                    <a:pt x="136" y="276"/>
                    <a:pt x="134" y="273"/>
                    <a:pt x="130" y="272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334">
              <a:extLst>
                <a:ext uri="{FF2B5EF4-FFF2-40B4-BE49-F238E27FC236}">
                  <a16:creationId xmlns:a16="http://schemas.microsoft.com/office/drawing/2014/main" id="{86EA7EF5-7C13-43FC-B708-F3027A1DA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672"/>
              <a:ext cx="120" cy="280"/>
            </a:xfrm>
            <a:custGeom>
              <a:avLst/>
              <a:gdLst>
                <a:gd name="T0" fmla="*/ 0 w 48"/>
                <a:gd name="T1" fmla="*/ 21 h 105"/>
                <a:gd name="T2" fmla="*/ 395 w 48"/>
                <a:gd name="T3" fmla="*/ 491 h 105"/>
                <a:gd name="T4" fmla="*/ 550 w 48"/>
                <a:gd name="T5" fmla="*/ 888 h 105"/>
                <a:gd name="T6" fmla="*/ 550 w 48"/>
                <a:gd name="T7" fmla="*/ 1344 h 105"/>
                <a:gd name="T8" fmla="*/ 470 w 48"/>
                <a:gd name="T9" fmla="*/ 1992 h 105"/>
                <a:gd name="T10" fmla="*/ 625 w 48"/>
                <a:gd name="T11" fmla="*/ 1592 h 105"/>
                <a:gd name="T12" fmla="*/ 720 w 48"/>
                <a:gd name="T13" fmla="*/ 1195 h 105"/>
                <a:gd name="T14" fmla="*/ 708 w 48"/>
                <a:gd name="T15" fmla="*/ 1173 h 105"/>
                <a:gd name="T16" fmla="*/ 675 w 48"/>
                <a:gd name="T17" fmla="*/ 797 h 105"/>
                <a:gd name="T18" fmla="*/ 470 w 48"/>
                <a:gd name="T19" fmla="*/ 192 h 105"/>
                <a:gd name="T20" fmla="*/ 375 w 48"/>
                <a:gd name="T21" fmla="*/ 35 h 10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05">
                  <a:moveTo>
                    <a:pt x="0" y="1"/>
                  </a:moveTo>
                  <a:cubicBezTo>
                    <a:pt x="16" y="5"/>
                    <a:pt x="20" y="14"/>
                    <a:pt x="25" y="26"/>
                  </a:cubicBezTo>
                  <a:cubicBezTo>
                    <a:pt x="29" y="38"/>
                    <a:pt x="32" y="38"/>
                    <a:pt x="35" y="47"/>
                  </a:cubicBezTo>
                  <a:cubicBezTo>
                    <a:pt x="37" y="56"/>
                    <a:pt x="37" y="60"/>
                    <a:pt x="35" y="71"/>
                  </a:cubicBezTo>
                  <a:cubicBezTo>
                    <a:pt x="33" y="82"/>
                    <a:pt x="28" y="97"/>
                    <a:pt x="30" y="105"/>
                  </a:cubicBezTo>
                  <a:cubicBezTo>
                    <a:pt x="32" y="95"/>
                    <a:pt x="37" y="86"/>
                    <a:pt x="40" y="84"/>
                  </a:cubicBezTo>
                  <a:cubicBezTo>
                    <a:pt x="42" y="74"/>
                    <a:pt x="43" y="67"/>
                    <a:pt x="46" y="63"/>
                  </a:cubicBezTo>
                  <a:cubicBezTo>
                    <a:pt x="48" y="60"/>
                    <a:pt x="48" y="69"/>
                    <a:pt x="45" y="62"/>
                  </a:cubicBezTo>
                  <a:cubicBezTo>
                    <a:pt x="43" y="54"/>
                    <a:pt x="43" y="42"/>
                    <a:pt x="43" y="42"/>
                  </a:cubicBezTo>
                  <a:cubicBezTo>
                    <a:pt x="38" y="37"/>
                    <a:pt x="31" y="20"/>
                    <a:pt x="30" y="10"/>
                  </a:cubicBezTo>
                  <a:cubicBezTo>
                    <a:pt x="30" y="0"/>
                    <a:pt x="24" y="2"/>
                    <a:pt x="24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335">
              <a:extLst>
                <a:ext uri="{FF2B5EF4-FFF2-40B4-BE49-F238E27FC236}">
                  <a16:creationId xmlns:a16="http://schemas.microsoft.com/office/drawing/2014/main" id="{496A1B93-0010-4317-932C-F877A1110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936"/>
              <a:ext cx="117" cy="80"/>
            </a:xfrm>
            <a:custGeom>
              <a:avLst/>
              <a:gdLst>
                <a:gd name="T0" fmla="*/ 229 w 47"/>
                <a:gd name="T1" fmla="*/ 491 h 30"/>
                <a:gd name="T2" fmla="*/ 416 w 47"/>
                <a:gd name="T3" fmla="*/ 477 h 30"/>
                <a:gd name="T4" fmla="*/ 620 w 47"/>
                <a:gd name="T5" fmla="*/ 456 h 30"/>
                <a:gd name="T6" fmla="*/ 724 w 47"/>
                <a:gd name="T7" fmla="*/ 0 h 30"/>
                <a:gd name="T8" fmla="*/ 508 w 47"/>
                <a:gd name="T9" fmla="*/ 363 h 30"/>
                <a:gd name="T10" fmla="*/ 249 w 47"/>
                <a:gd name="T11" fmla="*/ 435 h 30"/>
                <a:gd name="T12" fmla="*/ 0 w 47"/>
                <a:gd name="T13" fmla="*/ 56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30">
                  <a:moveTo>
                    <a:pt x="15" y="26"/>
                  </a:moveTo>
                  <a:cubicBezTo>
                    <a:pt x="19" y="26"/>
                    <a:pt x="23" y="25"/>
                    <a:pt x="27" y="25"/>
                  </a:cubicBezTo>
                  <a:cubicBezTo>
                    <a:pt x="31" y="25"/>
                    <a:pt x="37" y="26"/>
                    <a:pt x="40" y="24"/>
                  </a:cubicBezTo>
                  <a:cubicBezTo>
                    <a:pt x="46" y="21"/>
                    <a:pt x="46" y="6"/>
                    <a:pt x="47" y="0"/>
                  </a:cubicBezTo>
                  <a:cubicBezTo>
                    <a:pt x="41" y="5"/>
                    <a:pt x="40" y="14"/>
                    <a:pt x="33" y="19"/>
                  </a:cubicBezTo>
                  <a:cubicBezTo>
                    <a:pt x="27" y="22"/>
                    <a:pt x="22" y="22"/>
                    <a:pt x="16" y="23"/>
                  </a:cubicBezTo>
                  <a:cubicBezTo>
                    <a:pt x="11" y="25"/>
                    <a:pt x="4" y="30"/>
                    <a:pt x="0" y="3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336">
              <a:extLst>
                <a:ext uri="{FF2B5EF4-FFF2-40B4-BE49-F238E27FC236}">
                  <a16:creationId xmlns:a16="http://schemas.microsoft.com/office/drawing/2014/main" id="{2C23B37B-EC65-44F8-90DB-1DAAD058A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3021"/>
              <a:ext cx="130" cy="56"/>
            </a:xfrm>
            <a:custGeom>
              <a:avLst/>
              <a:gdLst>
                <a:gd name="T0" fmla="*/ 720 w 52"/>
                <a:gd name="T1" fmla="*/ 0 h 21"/>
                <a:gd name="T2" fmla="*/ 175 w 52"/>
                <a:gd name="T3" fmla="*/ 77 h 21"/>
                <a:gd name="T4" fmla="*/ 145 w 52"/>
                <a:gd name="T5" fmla="*/ 320 h 21"/>
                <a:gd name="T6" fmla="*/ 470 w 52"/>
                <a:gd name="T7" fmla="*/ 320 h 21"/>
                <a:gd name="T8" fmla="*/ 333 w 52"/>
                <a:gd name="T9" fmla="*/ 149 h 21"/>
                <a:gd name="T10" fmla="*/ 813 w 52"/>
                <a:gd name="T11" fmla="*/ 21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21">
                  <a:moveTo>
                    <a:pt x="46" y="0"/>
                  </a:moveTo>
                  <a:cubicBezTo>
                    <a:pt x="35" y="2"/>
                    <a:pt x="22" y="0"/>
                    <a:pt x="11" y="4"/>
                  </a:cubicBezTo>
                  <a:cubicBezTo>
                    <a:pt x="4" y="7"/>
                    <a:pt x="0" y="13"/>
                    <a:pt x="9" y="17"/>
                  </a:cubicBezTo>
                  <a:cubicBezTo>
                    <a:pt x="15" y="21"/>
                    <a:pt x="24" y="19"/>
                    <a:pt x="30" y="17"/>
                  </a:cubicBezTo>
                  <a:cubicBezTo>
                    <a:pt x="24" y="18"/>
                    <a:pt x="8" y="14"/>
                    <a:pt x="21" y="8"/>
                  </a:cubicBezTo>
                  <a:cubicBezTo>
                    <a:pt x="30" y="4"/>
                    <a:pt x="43" y="6"/>
                    <a:pt x="52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337">
              <a:extLst>
                <a:ext uri="{FF2B5EF4-FFF2-40B4-BE49-F238E27FC236}">
                  <a16:creationId xmlns:a16="http://schemas.microsoft.com/office/drawing/2014/main" id="{A73FE993-4A64-41E1-B32D-D8734EBF8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496"/>
              <a:ext cx="62" cy="91"/>
            </a:xfrm>
            <a:custGeom>
              <a:avLst/>
              <a:gdLst>
                <a:gd name="T0" fmla="*/ 0 w 25"/>
                <a:gd name="T1" fmla="*/ 500 h 34"/>
                <a:gd name="T2" fmla="*/ 184 w 25"/>
                <a:gd name="T3" fmla="*/ 401 h 34"/>
                <a:gd name="T4" fmla="*/ 196 w 25"/>
                <a:gd name="T5" fmla="*/ 653 h 34"/>
                <a:gd name="T6" fmla="*/ 382 w 25"/>
                <a:gd name="T7" fmla="*/ 230 h 34"/>
                <a:gd name="T8" fmla="*/ 136 w 25"/>
                <a:gd name="T9" fmla="*/ 115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0" y="26"/>
                  </a:moveTo>
                  <a:cubicBezTo>
                    <a:pt x="4" y="25"/>
                    <a:pt x="8" y="20"/>
                    <a:pt x="12" y="21"/>
                  </a:cubicBezTo>
                  <a:cubicBezTo>
                    <a:pt x="20" y="21"/>
                    <a:pt x="14" y="30"/>
                    <a:pt x="13" y="34"/>
                  </a:cubicBezTo>
                  <a:cubicBezTo>
                    <a:pt x="20" y="30"/>
                    <a:pt x="25" y="21"/>
                    <a:pt x="25" y="12"/>
                  </a:cubicBezTo>
                  <a:cubicBezTo>
                    <a:pt x="24" y="4"/>
                    <a:pt x="16" y="0"/>
                    <a:pt x="9" y="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338">
              <a:extLst>
                <a:ext uri="{FF2B5EF4-FFF2-40B4-BE49-F238E27FC236}">
                  <a16:creationId xmlns:a16="http://schemas.microsoft.com/office/drawing/2014/main" id="{9C846E0D-0974-408B-ABAA-E49A3FACC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2664"/>
              <a:ext cx="130" cy="112"/>
            </a:xfrm>
            <a:custGeom>
              <a:avLst/>
              <a:gdLst>
                <a:gd name="T0" fmla="*/ 300 w 52"/>
                <a:gd name="T1" fmla="*/ 56 h 42"/>
                <a:gd name="T2" fmla="*/ 158 w 52"/>
                <a:gd name="T3" fmla="*/ 363 h 42"/>
                <a:gd name="T4" fmla="*/ 50 w 52"/>
                <a:gd name="T5" fmla="*/ 589 h 42"/>
                <a:gd name="T6" fmla="*/ 220 w 52"/>
                <a:gd name="T7" fmla="*/ 776 h 42"/>
                <a:gd name="T8" fmla="*/ 425 w 52"/>
                <a:gd name="T9" fmla="*/ 547 h 42"/>
                <a:gd name="T10" fmla="*/ 533 w 52"/>
                <a:gd name="T11" fmla="*/ 192 h 42"/>
                <a:gd name="T12" fmla="*/ 813 w 52"/>
                <a:gd name="T13" fmla="*/ 0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" h="42">
                  <a:moveTo>
                    <a:pt x="19" y="3"/>
                  </a:moveTo>
                  <a:cubicBezTo>
                    <a:pt x="16" y="9"/>
                    <a:pt x="14" y="14"/>
                    <a:pt x="10" y="19"/>
                  </a:cubicBezTo>
                  <a:cubicBezTo>
                    <a:pt x="5" y="24"/>
                    <a:pt x="0" y="24"/>
                    <a:pt x="3" y="31"/>
                  </a:cubicBezTo>
                  <a:cubicBezTo>
                    <a:pt x="5" y="37"/>
                    <a:pt x="8" y="42"/>
                    <a:pt x="14" y="41"/>
                  </a:cubicBezTo>
                  <a:cubicBezTo>
                    <a:pt x="21" y="40"/>
                    <a:pt x="21" y="33"/>
                    <a:pt x="27" y="29"/>
                  </a:cubicBezTo>
                  <a:cubicBezTo>
                    <a:pt x="22" y="21"/>
                    <a:pt x="28" y="16"/>
                    <a:pt x="34" y="10"/>
                  </a:cubicBezTo>
                  <a:cubicBezTo>
                    <a:pt x="37" y="8"/>
                    <a:pt x="52" y="3"/>
                    <a:pt x="52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339">
              <a:extLst>
                <a:ext uri="{FF2B5EF4-FFF2-40B4-BE49-F238E27FC236}">
                  <a16:creationId xmlns:a16="http://schemas.microsoft.com/office/drawing/2014/main" id="{5832C7F1-C399-49CA-9C8D-CD806688F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475"/>
              <a:ext cx="93" cy="69"/>
            </a:xfrm>
            <a:custGeom>
              <a:avLst/>
              <a:gdLst>
                <a:gd name="T0" fmla="*/ 347 w 37"/>
                <a:gd name="T1" fmla="*/ 337 h 26"/>
                <a:gd name="T2" fmla="*/ 158 w 37"/>
                <a:gd name="T3" fmla="*/ 0 h 26"/>
                <a:gd name="T4" fmla="*/ 113 w 37"/>
                <a:gd name="T5" fmla="*/ 191 h 26"/>
                <a:gd name="T6" fmla="*/ 0 w 37"/>
                <a:gd name="T7" fmla="*/ 486 h 26"/>
                <a:gd name="T8" fmla="*/ 146 w 37"/>
                <a:gd name="T9" fmla="*/ 226 h 26"/>
                <a:gd name="T10" fmla="*/ 304 w 37"/>
                <a:gd name="T11" fmla="*/ 464 h 26"/>
                <a:gd name="T12" fmla="*/ 588 w 37"/>
                <a:gd name="T13" fmla="*/ 17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26">
                  <a:moveTo>
                    <a:pt x="22" y="18"/>
                  </a:moveTo>
                  <a:cubicBezTo>
                    <a:pt x="13" y="17"/>
                    <a:pt x="16" y="1"/>
                    <a:pt x="10" y="0"/>
                  </a:cubicBezTo>
                  <a:cubicBezTo>
                    <a:pt x="5" y="0"/>
                    <a:pt x="7" y="7"/>
                    <a:pt x="7" y="10"/>
                  </a:cubicBezTo>
                  <a:cubicBezTo>
                    <a:pt x="5" y="16"/>
                    <a:pt x="2" y="21"/>
                    <a:pt x="0" y="26"/>
                  </a:cubicBezTo>
                  <a:cubicBezTo>
                    <a:pt x="3" y="22"/>
                    <a:pt x="5" y="15"/>
                    <a:pt x="9" y="12"/>
                  </a:cubicBezTo>
                  <a:cubicBezTo>
                    <a:pt x="11" y="17"/>
                    <a:pt x="12" y="25"/>
                    <a:pt x="19" y="25"/>
                  </a:cubicBezTo>
                  <a:cubicBezTo>
                    <a:pt x="27" y="24"/>
                    <a:pt x="33" y="15"/>
                    <a:pt x="37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340">
              <a:extLst>
                <a:ext uri="{FF2B5EF4-FFF2-40B4-BE49-F238E27FC236}">
                  <a16:creationId xmlns:a16="http://schemas.microsoft.com/office/drawing/2014/main" id="{815D5FAC-2FDE-49A8-9923-643CACF92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603"/>
              <a:ext cx="82" cy="152"/>
            </a:xfrm>
            <a:custGeom>
              <a:avLst/>
              <a:gdLst>
                <a:gd name="T0" fmla="*/ 462 w 33"/>
                <a:gd name="T1" fmla="*/ 0 h 57"/>
                <a:gd name="T2" fmla="*/ 199 w 33"/>
                <a:gd name="T3" fmla="*/ 477 h 57"/>
                <a:gd name="T4" fmla="*/ 0 w 33"/>
                <a:gd name="T5" fmla="*/ 1080 h 57"/>
                <a:gd name="T6" fmla="*/ 291 w 33"/>
                <a:gd name="T7" fmla="*/ 547 h 57"/>
                <a:gd name="T8" fmla="*/ 507 w 33"/>
                <a:gd name="T9" fmla="*/ 21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7">
                  <a:moveTo>
                    <a:pt x="30" y="0"/>
                  </a:moveTo>
                  <a:cubicBezTo>
                    <a:pt x="22" y="8"/>
                    <a:pt x="16" y="15"/>
                    <a:pt x="13" y="25"/>
                  </a:cubicBezTo>
                  <a:cubicBezTo>
                    <a:pt x="10" y="36"/>
                    <a:pt x="8" y="49"/>
                    <a:pt x="0" y="57"/>
                  </a:cubicBezTo>
                  <a:cubicBezTo>
                    <a:pt x="8" y="49"/>
                    <a:pt x="16" y="41"/>
                    <a:pt x="19" y="29"/>
                  </a:cubicBezTo>
                  <a:cubicBezTo>
                    <a:pt x="22" y="19"/>
                    <a:pt x="24" y="8"/>
                    <a:pt x="33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341">
              <a:extLst>
                <a:ext uri="{FF2B5EF4-FFF2-40B4-BE49-F238E27FC236}">
                  <a16:creationId xmlns:a16="http://schemas.microsoft.com/office/drawing/2014/main" id="{6D83B839-B0B8-4FF9-A792-024B788F5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589"/>
              <a:ext cx="68" cy="86"/>
            </a:xfrm>
            <a:custGeom>
              <a:avLst/>
              <a:gdLst>
                <a:gd name="T0" fmla="*/ 400 w 27"/>
                <a:gd name="T1" fmla="*/ 231 h 32"/>
                <a:gd name="T2" fmla="*/ 63 w 27"/>
                <a:gd name="T3" fmla="*/ 621 h 32"/>
                <a:gd name="T4" fmla="*/ 431 w 27"/>
                <a:gd name="T5" fmla="*/ 2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32">
                  <a:moveTo>
                    <a:pt x="25" y="12"/>
                  </a:moveTo>
                  <a:cubicBezTo>
                    <a:pt x="15" y="0"/>
                    <a:pt x="0" y="23"/>
                    <a:pt x="4" y="32"/>
                  </a:cubicBezTo>
                  <a:cubicBezTo>
                    <a:pt x="7" y="23"/>
                    <a:pt x="14" y="8"/>
                    <a:pt x="27" y="1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342">
              <a:extLst>
                <a:ext uri="{FF2B5EF4-FFF2-40B4-BE49-F238E27FC236}">
                  <a16:creationId xmlns:a16="http://schemas.microsoft.com/office/drawing/2014/main" id="{0C25717F-A5AC-44AD-8AE8-80FCA4828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3" y="2384"/>
              <a:ext cx="45" cy="96"/>
            </a:xfrm>
            <a:custGeom>
              <a:avLst/>
              <a:gdLst>
                <a:gd name="T0" fmla="*/ 238 w 18"/>
                <a:gd name="T1" fmla="*/ 21 h 36"/>
                <a:gd name="T2" fmla="*/ 125 w 18"/>
                <a:gd name="T3" fmla="*/ 683 h 36"/>
                <a:gd name="T4" fmla="*/ 283 w 18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6">
                  <a:moveTo>
                    <a:pt x="15" y="1"/>
                  </a:moveTo>
                  <a:cubicBezTo>
                    <a:pt x="0" y="0"/>
                    <a:pt x="5" y="28"/>
                    <a:pt x="8" y="36"/>
                  </a:cubicBezTo>
                  <a:cubicBezTo>
                    <a:pt x="9" y="24"/>
                    <a:pt x="6" y="8"/>
                    <a:pt x="18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343">
              <a:extLst>
                <a:ext uri="{FF2B5EF4-FFF2-40B4-BE49-F238E27FC236}">
                  <a16:creationId xmlns:a16="http://schemas.microsoft.com/office/drawing/2014/main" id="{EB00EEF9-0D2C-4C8D-8CA9-82606726C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344"/>
              <a:ext cx="95" cy="99"/>
            </a:xfrm>
            <a:custGeom>
              <a:avLst/>
              <a:gdLst>
                <a:gd name="T0" fmla="*/ 283 w 38"/>
                <a:gd name="T1" fmla="*/ 0 h 37"/>
                <a:gd name="T2" fmla="*/ 0 w 38"/>
                <a:gd name="T3" fmla="*/ 650 h 37"/>
                <a:gd name="T4" fmla="*/ 375 w 38"/>
                <a:gd name="T5" fmla="*/ 479 h 37"/>
                <a:gd name="T6" fmla="*/ 488 w 38"/>
                <a:gd name="T7" fmla="*/ 688 h 37"/>
                <a:gd name="T8" fmla="*/ 563 w 38"/>
                <a:gd name="T9" fmla="*/ 385 h 37"/>
                <a:gd name="T10" fmla="*/ 488 w 38"/>
                <a:gd name="T11" fmla="*/ 573 h 37"/>
                <a:gd name="T12" fmla="*/ 363 w 38"/>
                <a:gd name="T13" fmla="*/ 342 h 37"/>
                <a:gd name="T14" fmla="*/ 188 w 38"/>
                <a:gd name="T15" fmla="*/ 364 h 37"/>
                <a:gd name="T16" fmla="*/ 175 w 38"/>
                <a:gd name="T17" fmla="*/ 136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37">
                  <a:moveTo>
                    <a:pt x="18" y="0"/>
                  </a:moveTo>
                  <a:cubicBezTo>
                    <a:pt x="14" y="12"/>
                    <a:pt x="0" y="21"/>
                    <a:pt x="0" y="34"/>
                  </a:cubicBezTo>
                  <a:cubicBezTo>
                    <a:pt x="8" y="35"/>
                    <a:pt x="18" y="13"/>
                    <a:pt x="24" y="25"/>
                  </a:cubicBezTo>
                  <a:cubicBezTo>
                    <a:pt x="25" y="29"/>
                    <a:pt x="25" y="36"/>
                    <a:pt x="31" y="36"/>
                  </a:cubicBezTo>
                  <a:cubicBezTo>
                    <a:pt x="38" y="37"/>
                    <a:pt x="38" y="24"/>
                    <a:pt x="36" y="20"/>
                  </a:cubicBezTo>
                  <a:cubicBezTo>
                    <a:pt x="35" y="23"/>
                    <a:pt x="36" y="31"/>
                    <a:pt x="31" y="30"/>
                  </a:cubicBezTo>
                  <a:cubicBezTo>
                    <a:pt x="27" y="29"/>
                    <a:pt x="26" y="20"/>
                    <a:pt x="23" y="18"/>
                  </a:cubicBezTo>
                  <a:cubicBezTo>
                    <a:pt x="18" y="14"/>
                    <a:pt x="16" y="19"/>
                    <a:pt x="12" y="19"/>
                  </a:cubicBezTo>
                  <a:cubicBezTo>
                    <a:pt x="7" y="18"/>
                    <a:pt x="10" y="11"/>
                    <a:pt x="11" y="7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344">
              <a:extLst>
                <a:ext uri="{FF2B5EF4-FFF2-40B4-BE49-F238E27FC236}">
                  <a16:creationId xmlns:a16="http://schemas.microsoft.com/office/drawing/2014/main" id="{5BC97A62-26E8-49ED-802B-F9D5476D5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968"/>
              <a:ext cx="50" cy="59"/>
            </a:xfrm>
            <a:custGeom>
              <a:avLst/>
              <a:gdLst>
                <a:gd name="T0" fmla="*/ 0 w 20"/>
                <a:gd name="T1" fmla="*/ 94 h 22"/>
                <a:gd name="T2" fmla="*/ 208 w 20"/>
                <a:gd name="T3" fmla="*/ 252 h 22"/>
                <a:gd name="T4" fmla="*/ 313 w 20"/>
                <a:gd name="T5" fmla="*/ 424 h 22"/>
                <a:gd name="T6" fmla="*/ 270 w 20"/>
                <a:gd name="T7" fmla="*/ 215 h 22"/>
                <a:gd name="T8" fmla="*/ 270 w 2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0" y="5"/>
                  </a:moveTo>
                  <a:cubicBezTo>
                    <a:pt x="5" y="7"/>
                    <a:pt x="9" y="8"/>
                    <a:pt x="13" y="13"/>
                  </a:cubicBezTo>
                  <a:cubicBezTo>
                    <a:pt x="15" y="16"/>
                    <a:pt x="17" y="19"/>
                    <a:pt x="20" y="22"/>
                  </a:cubicBezTo>
                  <a:cubicBezTo>
                    <a:pt x="19" y="18"/>
                    <a:pt x="17" y="15"/>
                    <a:pt x="17" y="11"/>
                  </a:cubicBezTo>
                  <a:cubicBezTo>
                    <a:pt x="16" y="7"/>
                    <a:pt x="18" y="3"/>
                    <a:pt x="17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345">
              <a:extLst>
                <a:ext uri="{FF2B5EF4-FFF2-40B4-BE49-F238E27FC236}">
                  <a16:creationId xmlns:a16="http://schemas.microsoft.com/office/drawing/2014/main" id="{2C2C60A7-3CD9-46D9-B70B-0A67173E4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973"/>
              <a:ext cx="65" cy="75"/>
            </a:xfrm>
            <a:custGeom>
              <a:avLst/>
              <a:gdLst>
                <a:gd name="T0" fmla="*/ 0 w 26"/>
                <a:gd name="T1" fmla="*/ 171 h 28"/>
                <a:gd name="T2" fmla="*/ 250 w 26"/>
                <a:gd name="T3" fmla="*/ 273 h 28"/>
                <a:gd name="T4" fmla="*/ 408 w 26"/>
                <a:gd name="T5" fmla="*/ 538 h 28"/>
                <a:gd name="T6" fmla="*/ 375 w 26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28">
                  <a:moveTo>
                    <a:pt x="0" y="9"/>
                  </a:moveTo>
                  <a:cubicBezTo>
                    <a:pt x="7" y="9"/>
                    <a:pt x="11" y="8"/>
                    <a:pt x="16" y="14"/>
                  </a:cubicBezTo>
                  <a:cubicBezTo>
                    <a:pt x="21" y="18"/>
                    <a:pt x="22" y="23"/>
                    <a:pt x="26" y="28"/>
                  </a:cubicBezTo>
                  <a:cubicBezTo>
                    <a:pt x="25" y="19"/>
                    <a:pt x="22" y="9"/>
                    <a:pt x="24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346">
              <a:extLst>
                <a:ext uri="{FF2B5EF4-FFF2-40B4-BE49-F238E27FC236}">
                  <a16:creationId xmlns:a16="http://schemas.microsoft.com/office/drawing/2014/main" id="{B10AC87F-4FD7-4E50-8F40-6B8E14AD9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000"/>
              <a:ext cx="50" cy="99"/>
            </a:xfrm>
            <a:custGeom>
              <a:avLst/>
              <a:gdLst>
                <a:gd name="T0" fmla="*/ 0 w 20"/>
                <a:gd name="T1" fmla="*/ 286 h 37"/>
                <a:gd name="T2" fmla="*/ 158 w 20"/>
                <a:gd name="T3" fmla="*/ 709 h 37"/>
                <a:gd name="T4" fmla="*/ 175 w 20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7">
                  <a:moveTo>
                    <a:pt x="0" y="15"/>
                  </a:moveTo>
                  <a:cubicBezTo>
                    <a:pt x="11" y="18"/>
                    <a:pt x="8" y="29"/>
                    <a:pt x="10" y="37"/>
                  </a:cubicBezTo>
                  <a:cubicBezTo>
                    <a:pt x="20" y="29"/>
                    <a:pt x="10" y="11"/>
                    <a:pt x="1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347">
              <a:extLst>
                <a:ext uri="{FF2B5EF4-FFF2-40B4-BE49-F238E27FC236}">
                  <a16:creationId xmlns:a16="http://schemas.microsoft.com/office/drawing/2014/main" id="{0BE2FA19-0B94-41F5-BAC2-A1C52C628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043"/>
              <a:ext cx="33" cy="125"/>
            </a:xfrm>
            <a:custGeom>
              <a:avLst/>
              <a:gdLst>
                <a:gd name="T0" fmla="*/ 0 w 13"/>
                <a:gd name="T1" fmla="*/ 468 h 47"/>
                <a:gd name="T2" fmla="*/ 129 w 13"/>
                <a:gd name="T3" fmla="*/ 883 h 47"/>
                <a:gd name="T4" fmla="*/ 213 w 13"/>
                <a:gd name="T5" fmla="*/ 452 h 47"/>
                <a:gd name="T6" fmla="*/ 129 w 13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7">
                  <a:moveTo>
                    <a:pt x="0" y="25"/>
                  </a:moveTo>
                  <a:cubicBezTo>
                    <a:pt x="6" y="17"/>
                    <a:pt x="8" y="43"/>
                    <a:pt x="8" y="47"/>
                  </a:cubicBezTo>
                  <a:cubicBezTo>
                    <a:pt x="13" y="44"/>
                    <a:pt x="13" y="29"/>
                    <a:pt x="13" y="24"/>
                  </a:cubicBezTo>
                  <a:cubicBezTo>
                    <a:pt x="13" y="15"/>
                    <a:pt x="10" y="8"/>
                    <a:pt x="8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348">
              <a:extLst>
                <a:ext uri="{FF2B5EF4-FFF2-40B4-BE49-F238E27FC236}">
                  <a16:creationId xmlns:a16="http://schemas.microsoft.com/office/drawing/2014/main" id="{DA84AD85-F293-4F7F-AC45-F032D0FE9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304"/>
              <a:ext cx="120" cy="195"/>
            </a:xfrm>
            <a:custGeom>
              <a:avLst/>
              <a:gdLst>
                <a:gd name="T0" fmla="*/ 425 w 48"/>
                <a:gd name="T1" fmla="*/ 0 h 73"/>
                <a:gd name="T2" fmla="*/ 533 w 48"/>
                <a:gd name="T3" fmla="*/ 401 h 73"/>
                <a:gd name="T4" fmla="*/ 738 w 48"/>
                <a:gd name="T5" fmla="*/ 56 h 73"/>
                <a:gd name="T6" fmla="*/ 550 w 48"/>
                <a:gd name="T7" fmla="*/ 662 h 73"/>
                <a:gd name="T8" fmla="*/ 425 w 48"/>
                <a:gd name="T9" fmla="*/ 956 h 73"/>
                <a:gd name="T10" fmla="*/ 425 w 48"/>
                <a:gd name="T11" fmla="*/ 1085 h 73"/>
                <a:gd name="T12" fmla="*/ 563 w 48"/>
                <a:gd name="T13" fmla="*/ 1050 h 73"/>
                <a:gd name="T14" fmla="*/ 408 w 48"/>
                <a:gd name="T15" fmla="*/ 1183 h 73"/>
                <a:gd name="T16" fmla="*/ 283 w 48"/>
                <a:gd name="T17" fmla="*/ 1106 h 73"/>
                <a:gd name="T18" fmla="*/ 188 w 48"/>
                <a:gd name="T19" fmla="*/ 1298 h 73"/>
                <a:gd name="T20" fmla="*/ 0 w 48"/>
                <a:gd name="T21" fmla="*/ 1392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73">
                  <a:moveTo>
                    <a:pt x="27" y="0"/>
                  </a:moveTo>
                  <a:cubicBezTo>
                    <a:pt x="27" y="5"/>
                    <a:pt x="24" y="26"/>
                    <a:pt x="34" y="21"/>
                  </a:cubicBezTo>
                  <a:cubicBezTo>
                    <a:pt x="41" y="17"/>
                    <a:pt x="42" y="6"/>
                    <a:pt x="47" y="3"/>
                  </a:cubicBezTo>
                  <a:cubicBezTo>
                    <a:pt x="48" y="14"/>
                    <a:pt x="41" y="26"/>
                    <a:pt x="35" y="35"/>
                  </a:cubicBezTo>
                  <a:cubicBezTo>
                    <a:pt x="31" y="40"/>
                    <a:pt x="28" y="44"/>
                    <a:pt x="27" y="50"/>
                  </a:cubicBezTo>
                  <a:cubicBezTo>
                    <a:pt x="26" y="52"/>
                    <a:pt x="25" y="55"/>
                    <a:pt x="27" y="57"/>
                  </a:cubicBezTo>
                  <a:cubicBezTo>
                    <a:pt x="30" y="60"/>
                    <a:pt x="33" y="57"/>
                    <a:pt x="36" y="55"/>
                  </a:cubicBezTo>
                  <a:cubicBezTo>
                    <a:pt x="34" y="57"/>
                    <a:pt x="29" y="62"/>
                    <a:pt x="26" y="62"/>
                  </a:cubicBezTo>
                  <a:cubicBezTo>
                    <a:pt x="21" y="62"/>
                    <a:pt x="24" y="55"/>
                    <a:pt x="18" y="58"/>
                  </a:cubicBezTo>
                  <a:cubicBezTo>
                    <a:pt x="14" y="60"/>
                    <a:pt x="14" y="65"/>
                    <a:pt x="12" y="68"/>
                  </a:cubicBezTo>
                  <a:cubicBezTo>
                    <a:pt x="8" y="72"/>
                    <a:pt x="4" y="73"/>
                    <a:pt x="0" y="7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9" name="Freeform 349">
              <a:extLst>
                <a:ext uri="{FF2B5EF4-FFF2-40B4-BE49-F238E27FC236}">
                  <a16:creationId xmlns:a16="http://schemas.microsoft.com/office/drawing/2014/main" id="{300C92D1-F973-48D4-9D1B-349B2F847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515"/>
              <a:ext cx="88" cy="80"/>
            </a:xfrm>
            <a:custGeom>
              <a:avLst/>
              <a:gdLst>
                <a:gd name="T0" fmla="*/ 317 w 35"/>
                <a:gd name="T1" fmla="*/ 136 h 30"/>
                <a:gd name="T2" fmla="*/ 0 w 35"/>
                <a:gd name="T3" fmla="*/ 512 h 30"/>
                <a:gd name="T4" fmla="*/ 176 w 35"/>
                <a:gd name="T5" fmla="*/ 491 h 30"/>
                <a:gd name="T6" fmla="*/ 304 w 35"/>
                <a:gd name="T7" fmla="*/ 320 h 30"/>
                <a:gd name="T8" fmla="*/ 556 w 35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0">
                  <a:moveTo>
                    <a:pt x="20" y="7"/>
                  </a:moveTo>
                  <a:cubicBezTo>
                    <a:pt x="17" y="15"/>
                    <a:pt x="10" y="28"/>
                    <a:pt x="0" y="27"/>
                  </a:cubicBezTo>
                  <a:cubicBezTo>
                    <a:pt x="3" y="30"/>
                    <a:pt x="8" y="28"/>
                    <a:pt x="11" y="26"/>
                  </a:cubicBezTo>
                  <a:cubicBezTo>
                    <a:pt x="17" y="24"/>
                    <a:pt x="17" y="22"/>
                    <a:pt x="19" y="17"/>
                  </a:cubicBezTo>
                  <a:cubicBezTo>
                    <a:pt x="23" y="8"/>
                    <a:pt x="27" y="4"/>
                    <a:pt x="35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0" name="Freeform 350">
              <a:extLst>
                <a:ext uri="{FF2B5EF4-FFF2-40B4-BE49-F238E27FC236}">
                  <a16:creationId xmlns:a16="http://schemas.microsoft.com/office/drawing/2014/main" id="{06E9C146-5B1D-4DCF-8727-830764E10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717"/>
              <a:ext cx="125" cy="91"/>
            </a:xfrm>
            <a:custGeom>
              <a:avLst/>
              <a:gdLst>
                <a:gd name="T0" fmla="*/ 0 w 50"/>
                <a:gd name="T1" fmla="*/ 653 h 34"/>
                <a:gd name="T2" fmla="*/ 488 w 50"/>
                <a:gd name="T3" fmla="*/ 230 h 34"/>
                <a:gd name="T4" fmla="*/ 783 w 50"/>
                <a:gd name="T5" fmla="*/ 479 h 34"/>
                <a:gd name="T6" fmla="*/ 520 w 50"/>
                <a:gd name="T7" fmla="*/ 367 h 34"/>
                <a:gd name="T8" fmla="*/ 363 w 50"/>
                <a:gd name="T9" fmla="*/ 458 h 34"/>
                <a:gd name="T10" fmla="*/ 20 w 50"/>
                <a:gd name="T11" fmla="*/ 594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34">
                  <a:moveTo>
                    <a:pt x="0" y="34"/>
                  </a:moveTo>
                  <a:cubicBezTo>
                    <a:pt x="12" y="28"/>
                    <a:pt x="21" y="20"/>
                    <a:pt x="31" y="12"/>
                  </a:cubicBezTo>
                  <a:cubicBezTo>
                    <a:pt x="46" y="0"/>
                    <a:pt x="35" y="30"/>
                    <a:pt x="50" y="25"/>
                  </a:cubicBezTo>
                  <a:cubicBezTo>
                    <a:pt x="42" y="32"/>
                    <a:pt x="38" y="20"/>
                    <a:pt x="33" y="19"/>
                  </a:cubicBezTo>
                  <a:cubicBezTo>
                    <a:pt x="29" y="19"/>
                    <a:pt x="25" y="22"/>
                    <a:pt x="23" y="24"/>
                  </a:cubicBezTo>
                  <a:cubicBezTo>
                    <a:pt x="15" y="29"/>
                    <a:pt x="10" y="29"/>
                    <a:pt x="1" y="3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351">
              <a:extLst>
                <a:ext uri="{FF2B5EF4-FFF2-40B4-BE49-F238E27FC236}">
                  <a16:creationId xmlns:a16="http://schemas.microsoft.com/office/drawing/2014/main" id="{C80DC627-D53F-4C03-A93A-A75F04CAA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648"/>
              <a:ext cx="92" cy="69"/>
            </a:xfrm>
            <a:custGeom>
              <a:avLst/>
              <a:gdLst>
                <a:gd name="T0" fmla="*/ 0 w 37"/>
                <a:gd name="T1" fmla="*/ 486 h 26"/>
                <a:gd name="T2" fmla="*/ 199 w 37"/>
                <a:gd name="T3" fmla="*/ 191 h 26"/>
                <a:gd name="T4" fmla="*/ 383 w 37"/>
                <a:gd name="T5" fmla="*/ 21 h 26"/>
                <a:gd name="T6" fmla="*/ 569 w 37"/>
                <a:gd name="T7" fmla="*/ 281 h 26"/>
                <a:gd name="T8" fmla="*/ 383 w 37"/>
                <a:gd name="T9" fmla="*/ 149 h 26"/>
                <a:gd name="T10" fmla="*/ 92 w 37"/>
                <a:gd name="T11" fmla="*/ 337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6">
                  <a:moveTo>
                    <a:pt x="0" y="26"/>
                  </a:moveTo>
                  <a:cubicBezTo>
                    <a:pt x="4" y="21"/>
                    <a:pt x="8" y="15"/>
                    <a:pt x="13" y="10"/>
                  </a:cubicBezTo>
                  <a:cubicBezTo>
                    <a:pt x="15" y="8"/>
                    <a:pt x="21" y="1"/>
                    <a:pt x="25" y="1"/>
                  </a:cubicBezTo>
                  <a:cubicBezTo>
                    <a:pt x="33" y="0"/>
                    <a:pt x="28" y="19"/>
                    <a:pt x="37" y="15"/>
                  </a:cubicBezTo>
                  <a:cubicBezTo>
                    <a:pt x="30" y="19"/>
                    <a:pt x="31" y="10"/>
                    <a:pt x="25" y="8"/>
                  </a:cubicBezTo>
                  <a:cubicBezTo>
                    <a:pt x="17" y="4"/>
                    <a:pt x="12" y="16"/>
                    <a:pt x="6" y="1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352">
              <a:extLst>
                <a:ext uri="{FF2B5EF4-FFF2-40B4-BE49-F238E27FC236}">
                  <a16:creationId xmlns:a16="http://schemas.microsoft.com/office/drawing/2014/main" id="{2D8B72E0-78B1-4EAA-B087-088B7A6AC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2688"/>
              <a:ext cx="97" cy="80"/>
            </a:xfrm>
            <a:custGeom>
              <a:avLst/>
              <a:gdLst>
                <a:gd name="T0" fmla="*/ 507 w 39"/>
                <a:gd name="T1" fmla="*/ 136 h 30"/>
                <a:gd name="T2" fmla="*/ 321 w 39"/>
                <a:gd name="T3" fmla="*/ 93 h 30"/>
                <a:gd name="T4" fmla="*/ 154 w 39"/>
                <a:gd name="T5" fmla="*/ 21 h 30"/>
                <a:gd name="T6" fmla="*/ 92 w 39"/>
                <a:gd name="T7" fmla="*/ 568 h 30"/>
                <a:gd name="T8" fmla="*/ 216 w 39"/>
                <a:gd name="T9" fmla="*/ 149 h 30"/>
                <a:gd name="T10" fmla="*/ 383 w 39"/>
                <a:gd name="T11" fmla="*/ 192 h 30"/>
                <a:gd name="T12" fmla="*/ 599 w 39"/>
                <a:gd name="T13" fmla="*/ 149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0">
                  <a:moveTo>
                    <a:pt x="33" y="7"/>
                  </a:moveTo>
                  <a:cubicBezTo>
                    <a:pt x="29" y="7"/>
                    <a:pt x="25" y="7"/>
                    <a:pt x="21" y="5"/>
                  </a:cubicBezTo>
                  <a:cubicBezTo>
                    <a:pt x="18" y="4"/>
                    <a:pt x="13" y="0"/>
                    <a:pt x="10" y="1"/>
                  </a:cubicBezTo>
                  <a:cubicBezTo>
                    <a:pt x="0" y="2"/>
                    <a:pt x="4" y="24"/>
                    <a:pt x="6" y="30"/>
                  </a:cubicBezTo>
                  <a:cubicBezTo>
                    <a:pt x="7" y="24"/>
                    <a:pt x="4" y="10"/>
                    <a:pt x="14" y="8"/>
                  </a:cubicBezTo>
                  <a:cubicBezTo>
                    <a:pt x="18" y="8"/>
                    <a:pt x="21" y="10"/>
                    <a:pt x="25" y="10"/>
                  </a:cubicBezTo>
                  <a:cubicBezTo>
                    <a:pt x="29" y="10"/>
                    <a:pt x="34" y="9"/>
                    <a:pt x="39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353">
              <a:extLst>
                <a:ext uri="{FF2B5EF4-FFF2-40B4-BE49-F238E27FC236}">
                  <a16:creationId xmlns:a16="http://schemas.microsoft.com/office/drawing/2014/main" id="{9C0C566E-0AD3-4E13-A1F6-46E689F3D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517"/>
              <a:ext cx="30" cy="115"/>
            </a:xfrm>
            <a:custGeom>
              <a:avLst/>
              <a:gdLst>
                <a:gd name="T0" fmla="*/ 113 w 12"/>
                <a:gd name="T1" fmla="*/ 115 h 43"/>
                <a:gd name="T2" fmla="*/ 20 w 12"/>
                <a:gd name="T3" fmla="*/ 444 h 43"/>
                <a:gd name="T4" fmla="*/ 83 w 12"/>
                <a:gd name="T5" fmla="*/ 594 h 43"/>
                <a:gd name="T6" fmla="*/ 95 w 12"/>
                <a:gd name="T7" fmla="*/ 824 h 43"/>
                <a:gd name="T8" fmla="*/ 125 w 12"/>
                <a:gd name="T9" fmla="*/ 457 h 43"/>
                <a:gd name="T10" fmla="*/ 188 w 12"/>
                <a:gd name="T11" fmla="*/ 251 h 43"/>
                <a:gd name="T12" fmla="*/ 145 w 12"/>
                <a:gd name="T13" fmla="*/ 0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43">
                  <a:moveTo>
                    <a:pt x="7" y="6"/>
                  </a:moveTo>
                  <a:cubicBezTo>
                    <a:pt x="8" y="13"/>
                    <a:pt x="0" y="18"/>
                    <a:pt x="1" y="23"/>
                  </a:cubicBezTo>
                  <a:cubicBezTo>
                    <a:pt x="1" y="25"/>
                    <a:pt x="4" y="28"/>
                    <a:pt x="5" y="31"/>
                  </a:cubicBezTo>
                  <a:cubicBezTo>
                    <a:pt x="6" y="35"/>
                    <a:pt x="6" y="39"/>
                    <a:pt x="6" y="43"/>
                  </a:cubicBezTo>
                  <a:cubicBezTo>
                    <a:pt x="7" y="36"/>
                    <a:pt x="6" y="30"/>
                    <a:pt x="8" y="24"/>
                  </a:cubicBezTo>
                  <a:cubicBezTo>
                    <a:pt x="9" y="20"/>
                    <a:pt x="12" y="17"/>
                    <a:pt x="12" y="13"/>
                  </a:cubicBezTo>
                  <a:cubicBezTo>
                    <a:pt x="12" y="8"/>
                    <a:pt x="7" y="5"/>
                    <a:pt x="9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354">
              <a:extLst>
                <a:ext uri="{FF2B5EF4-FFF2-40B4-BE49-F238E27FC236}">
                  <a16:creationId xmlns:a16="http://schemas.microsoft.com/office/drawing/2014/main" id="{0A13D655-81A3-4328-A3A5-F0BA34ED7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3051"/>
              <a:ext cx="152" cy="88"/>
            </a:xfrm>
            <a:custGeom>
              <a:avLst/>
              <a:gdLst>
                <a:gd name="T0" fmla="*/ 30 w 61"/>
                <a:gd name="T1" fmla="*/ 547 h 33"/>
                <a:gd name="T2" fmla="*/ 154 w 61"/>
                <a:gd name="T3" fmla="*/ 320 h 33"/>
                <a:gd name="T4" fmla="*/ 416 w 61"/>
                <a:gd name="T5" fmla="*/ 264 h 33"/>
                <a:gd name="T6" fmla="*/ 944 w 61"/>
                <a:gd name="T7" fmla="*/ 0 h 33"/>
                <a:gd name="T8" fmla="*/ 434 w 61"/>
                <a:gd name="T9" fmla="*/ 341 h 33"/>
                <a:gd name="T10" fmla="*/ 279 w 61"/>
                <a:gd name="T11" fmla="*/ 589 h 33"/>
                <a:gd name="T12" fmla="*/ 0 w 61"/>
                <a:gd name="T13" fmla="*/ 568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33">
                  <a:moveTo>
                    <a:pt x="2" y="29"/>
                  </a:moveTo>
                  <a:cubicBezTo>
                    <a:pt x="7" y="25"/>
                    <a:pt x="4" y="19"/>
                    <a:pt x="10" y="17"/>
                  </a:cubicBezTo>
                  <a:cubicBezTo>
                    <a:pt x="15" y="15"/>
                    <a:pt x="21" y="15"/>
                    <a:pt x="27" y="14"/>
                  </a:cubicBezTo>
                  <a:cubicBezTo>
                    <a:pt x="39" y="11"/>
                    <a:pt x="51" y="8"/>
                    <a:pt x="61" y="0"/>
                  </a:cubicBezTo>
                  <a:cubicBezTo>
                    <a:pt x="50" y="6"/>
                    <a:pt x="40" y="14"/>
                    <a:pt x="28" y="18"/>
                  </a:cubicBezTo>
                  <a:cubicBezTo>
                    <a:pt x="20" y="20"/>
                    <a:pt x="12" y="22"/>
                    <a:pt x="18" y="31"/>
                  </a:cubicBezTo>
                  <a:cubicBezTo>
                    <a:pt x="14" y="33"/>
                    <a:pt x="5" y="30"/>
                    <a:pt x="0" y="3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355">
              <a:extLst>
                <a:ext uri="{FF2B5EF4-FFF2-40B4-BE49-F238E27FC236}">
                  <a16:creationId xmlns:a16="http://schemas.microsoft.com/office/drawing/2014/main" id="{EB338F17-4D24-4515-966E-018F9F3F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3024"/>
              <a:ext cx="88" cy="88"/>
            </a:xfrm>
            <a:custGeom>
              <a:avLst/>
              <a:gdLst>
                <a:gd name="T0" fmla="*/ 304 w 35"/>
                <a:gd name="T1" fmla="*/ 171 h 33"/>
                <a:gd name="T2" fmla="*/ 33 w 35"/>
                <a:gd name="T3" fmla="*/ 627 h 33"/>
                <a:gd name="T4" fmla="*/ 254 w 35"/>
                <a:gd name="T5" fmla="*/ 320 h 33"/>
                <a:gd name="T6" fmla="*/ 443 w 35"/>
                <a:gd name="T7" fmla="*/ 171 h 33"/>
                <a:gd name="T8" fmla="*/ 556 w 35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3">
                  <a:moveTo>
                    <a:pt x="19" y="9"/>
                  </a:moveTo>
                  <a:cubicBezTo>
                    <a:pt x="7" y="8"/>
                    <a:pt x="0" y="22"/>
                    <a:pt x="2" y="33"/>
                  </a:cubicBezTo>
                  <a:cubicBezTo>
                    <a:pt x="2" y="24"/>
                    <a:pt x="9" y="19"/>
                    <a:pt x="16" y="17"/>
                  </a:cubicBezTo>
                  <a:cubicBezTo>
                    <a:pt x="21" y="15"/>
                    <a:pt x="25" y="13"/>
                    <a:pt x="28" y="9"/>
                  </a:cubicBezTo>
                  <a:cubicBezTo>
                    <a:pt x="30" y="7"/>
                    <a:pt x="32" y="3"/>
                    <a:pt x="35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356">
              <a:extLst>
                <a:ext uri="{FF2B5EF4-FFF2-40B4-BE49-F238E27FC236}">
                  <a16:creationId xmlns:a16="http://schemas.microsoft.com/office/drawing/2014/main" id="{BFB8E264-04DE-4761-BA2E-DCCC75B85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2960"/>
              <a:ext cx="90" cy="112"/>
            </a:xfrm>
            <a:custGeom>
              <a:avLst/>
              <a:gdLst>
                <a:gd name="T0" fmla="*/ 300 w 36"/>
                <a:gd name="T1" fmla="*/ 0 h 42"/>
                <a:gd name="T2" fmla="*/ 238 w 36"/>
                <a:gd name="T3" fmla="*/ 419 h 42"/>
                <a:gd name="T4" fmla="*/ 0 w 36"/>
                <a:gd name="T5" fmla="*/ 797 h 42"/>
                <a:gd name="T6" fmla="*/ 563 w 36"/>
                <a:gd name="T7" fmla="*/ 307 h 42"/>
                <a:gd name="T8" fmla="*/ 345 w 36"/>
                <a:gd name="T9" fmla="*/ 419 h 42"/>
                <a:gd name="T10" fmla="*/ 313 w 36"/>
                <a:gd name="T11" fmla="*/ 149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42">
                  <a:moveTo>
                    <a:pt x="19" y="0"/>
                  </a:moveTo>
                  <a:cubicBezTo>
                    <a:pt x="19" y="9"/>
                    <a:pt x="19" y="14"/>
                    <a:pt x="15" y="22"/>
                  </a:cubicBezTo>
                  <a:cubicBezTo>
                    <a:pt x="11" y="29"/>
                    <a:pt x="4" y="34"/>
                    <a:pt x="0" y="42"/>
                  </a:cubicBezTo>
                  <a:cubicBezTo>
                    <a:pt x="11" y="33"/>
                    <a:pt x="25" y="26"/>
                    <a:pt x="36" y="16"/>
                  </a:cubicBezTo>
                  <a:cubicBezTo>
                    <a:pt x="32" y="18"/>
                    <a:pt x="27" y="21"/>
                    <a:pt x="22" y="22"/>
                  </a:cubicBezTo>
                  <a:cubicBezTo>
                    <a:pt x="22" y="17"/>
                    <a:pt x="22" y="13"/>
                    <a:pt x="20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357">
              <a:extLst>
                <a:ext uri="{FF2B5EF4-FFF2-40B4-BE49-F238E27FC236}">
                  <a16:creationId xmlns:a16="http://schemas.microsoft.com/office/drawing/2014/main" id="{630D9859-5789-490A-AAAD-5A13B2B91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360"/>
              <a:ext cx="30" cy="43"/>
            </a:xfrm>
            <a:custGeom>
              <a:avLst/>
              <a:gdLst>
                <a:gd name="T0" fmla="*/ 188 w 12"/>
                <a:gd name="T1" fmla="*/ 274 h 16"/>
                <a:gd name="T2" fmla="*/ 63 w 12"/>
                <a:gd name="T3" fmla="*/ 0 h 16"/>
                <a:gd name="T4" fmla="*/ 158 w 12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2" y="14"/>
                  </a:moveTo>
                  <a:cubicBezTo>
                    <a:pt x="11" y="12"/>
                    <a:pt x="7" y="0"/>
                    <a:pt x="4" y="0"/>
                  </a:cubicBezTo>
                  <a:cubicBezTo>
                    <a:pt x="0" y="0"/>
                    <a:pt x="9" y="14"/>
                    <a:pt x="10" y="1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358">
              <a:extLst>
                <a:ext uri="{FF2B5EF4-FFF2-40B4-BE49-F238E27FC236}">
                  <a16:creationId xmlns:a16="http://schemas.microsoft.com/office/drawing/2014/main" id="{287D4CC3-6DCC-4C93-9C80-03E693E57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1" y="2360"/>
              <a:ext cx="67" cy="101"/>
            </a:xfrm>
            <a:custGeom>
              <a:avLst/>
              <a:gdLst>
                <a:gd name="T0" fmla="*/ 0 w 27"/>
                <a:gd name="T1" fmla="*/ 452 h 38"/>
                <a:gd name="T2" fmla="*/ 124 w 27"/>
                <a:gd name="T3" fmla="*/ 712 h 38"/>
                <a:gd name="T4" fmla="*/ 258 w 27"/>
                <a:gd name="T5" fmla="*/ 396 h 38"/>
                <a:gd name="T6" fmla="*/ 412 w 27"/>
                <a:gd name="T7" fmla="*/ 0 h 38"/>
                <a:gd name="T8" fmla="*/ 228 w 27"/>
                <a:gd name="T9" fmla="*/ 247 h 38"/>
                <a:gd name="T10" fmla="*/ 136 w 27"/>
                <a:gd name="T11" fmla="*/ 396 h 38"/>
                <a:gd name="T12" fmla="*/ 12 w 27"/>
                <a:gd name="T13" fmla="*/ 375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8">
                  <a:moveTo>
                    <a:pt x="0" y="24"/>
                  </a:moveTo>
                  <a:cubicBezTo>
                    <a:pt x="3" y="27"/>
                    <a:pt x="6" y="34"/>
                    <a:pt x="8" y="38"/>
                  </a:cubicBezTo>
                  <a:cubicBezTo>
                    <a:pt x="6" y="28"/>
                    <a:pt x="9" y="27"/>
                    <a:pt x="17" y="21"/>
                  </a:cubicBezTo>
                  <a:cubicBezTo>
                    <a:pt x="24" y="15"/>
                    <a:pt x="20" y="6"/>
                    <a:pt x="27" y="0"/>
                  </a:cubicBezTo>
                  <a:cubicBezTo>
                    <a:pt x="23" y="2"/>
                    <a:pt x="18" y="8"/>
                    <a:pt x="15" y="13"/>
                  </a:cubicBezTo>
                  <a:cubicBezTo>
                    <a:pt x="13" y="16"/>
                    <a:pt x="12" y="19"/>
                    <a:pt x="9" y="21"/>
                  </a:cubicBezTo>
                  <a:cubicBezTo>
                    <a:pt x="5" y="23"/>
                    <a:pt x="5" y="20"/>
                    <a:pt x="1" y="2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359">
              <a:extLst>
                <a:ext uri="{FF2B5EF4-FFF2-40B4-BE49-F238E27FC236}">
                  <a16:creationId xmlns:a16="http://schemas.microsoft.com/office/drawing/2014/main" id="{ABA81C91-3B9B-4741-924B-49072970A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208"/>
              <a:ext cx="43" cy="115"/>
            </a:xfrm>
            <a:custGeom>
              <a:avLst/>
              <a:gdLst>
                <a:gd name="T0" fmla="*/ 51 w 17"/>
                <a:gd name="T1" fmla="*/ 0 h 43"/>
                <a:gd name="T2" fmla="*/ 63 w 17"/>
                <a:gd name="T3" fmla="*/ 401 h 43"/>
                <a:gd name="T4" fmla="*/ 20 w 17"/>
                <a:gd name="T5" fmla="*/ 687 h 43"/>
                <a:gd name="T6" fmla="*/ 180 w 17"/>
                <a:gd name="T7" fmla="*/ 650 h 43"/>
                <a:gd name="T8" fmla="*/ 276 w 17"/>
                <a:gd name="T9" fmla="*/ 251 h 43"/>
                <a:gd name="T10" fmla="*/ 180 w 17"/>
                <a:gd name="T11" fmla="*/ 538 h 43"/>
                <a:gd name="T12" fmla="*/ 96 w 17"/>
                <a:gd name="T13" fmla="*/ 115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43">
                  <a:moveTo>
                    <a:pt x="3" y="0"/>
                  </a:moveTo>
                  <a:cubicBezTo>
                    <a:pt x="4" y="8"/>
                    <a:pt x="4" y="14"/>
                    <a:pt x="4" y="21"/>
                  </a:cubicBezTo>
                  <a:cubicBezTo>
                    <a:pt x="3" y="26"/>
                    <a:pt x="0" y="31"/>
                    <a:pt x="1" y="36"/>
                  </a:cubicBezTo>
                  <a:cubicBezTo>
                    <a:pt x="1" y="43"/>
                    <a:pt x="8" y="38"/>
                    <a:pt x="11" y="34"/>
                  </a:cubicBezTo>
                  <a:cubicBezTo>
                    <a:pt x="14" y="28"/>
                    <a:pt x="17" y="20"/>
                    <a:pt x="17" y="13"/>
                  </a:cubicBezTo>
                  <a:cubicBezTo>
                    <a:pt x="16" y="18"/>
                    <a:pt x="15" y="24"/>
                    <a:pt x="11" y="28"/>
                  </a:cubicBezTo>
                  <a:cubicBezTo>
                    <a:pt x="6" y="24"/>
                    <a:pt x="7" y="12"/>
                    <a:pt x="6" y="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360">
              <a:extLst>
                <a:ext uri="{FF2B5EF4-FFF2-40B4-BE49-F238E27FC236}">
                  <a16:creationId xmlns:a16="http://schemas.microsoft.com/office/drawing/2014/main" id="{0C06F494-BFA8-439F-8856-C01F498A8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1973"/>
              <a:ext cx="57" cy="78"/>
            </a:xfrm>
            <a:custGeom>
              <a:avLst/>
              <a:gdLst>
                <a:gd name="T0" fmla="*/ 349 w 23"/>
                <a:gd name="T1" fmla="*/ 116 h 29"/>
                <a:gd name="T2" fmla="*/ 154 w 23"/>
                <a:gd name="T3" fmla="*/ 565 h 29"/>
                <a:gd name="T4" fmla="*/ 62 w 2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9">
                  <a:moveTo>
                    <a:pt x="23" y="6"/>
                  </a:moveTo>
                  <a:cubicBezTo>
                    <a:pt x="10" y="9"/>
                    <a:pt x="8" y="17"/>
                    <a:pt x="10" y="29"/>
                  </a:cubicBezTo>
                  <a:cubicBezTo>
                    <a:pt x="4" y="21"/>
                    <a:pt x="0" y="10"/>
                    <a:pt x="4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361">
              <a:extLst>
                <a:ext uri="{FF2B5EF4-FFF2-40B4-BE49-F238E27FC236}">
                  <a16:creationId xmlns:a16="http://schemas.microsoft.com/office/drawing/2014/main" id="{F5D93F8A-9900-4CBD-B157-1695756CE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992"/>
              <a:ext cx="122" cy="53"/>
            </a:xfrm>
            <a:custGeom>
              <a:avLst/>
              <a:gdLst>
                <a:gd name="T0" fmla="*/ 0 w 49"/>
                <a:gd name="T1" fmla="*/ 0 h 20"/>
                <a:gd name="T2" fmla="*/ 137 w 49"/>
                <a:gd name="T3" fmla="*/ 170 h 20"/>
                <a:gd name="T4" fmla="*/ 279 w 49"/>
                <a:gd name="T5" fmla="*/ 371 h 20"/>
                <a:gd name="T6" fmla="*/ 757 w 49"/>
                <a:gd name="T7" fmla="*/ 225 h 20"/>
                <a:gd name="T8" fmla="*/ 558 w 49"/>
                <a:gd name="T9" fmla="*/ 133 h 20"/>
                <a:gd name="T10" fmla="*/ 167 w 49"/>
                <a:gd name="T11" fmla="*/ 21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3" y="3"/>
                    <a:pt x="6" y="6"/>
                    <a:pt x="9" y="9"/>
                  </a:cubicBezTo>
                  <a:cubicBezTo>
                    <a:pt x="12" y="12"/>
                    <a:pt x="14" y="18"/>
                    <a:pt x="18" y="20"/>
                  </a:cubicBezTo>
                  <a:cubicBezTo>
                    <a:pt x="10" y="6"/>
                    <a:pt x="46" y="14"/>
                    <a:pt x="49" y="12"/>
                  </a:cubicBezTo>
                  <a:cubicBezTo>
                    <a:pt x="46" y="10"/>
                    <a:pt x="40" y="9"/>
                    <a:pt x="36" y="7"/>
                  </a:cubicBezTo>
                  <a:cubicBezTo>
                    <a:pt x="27" y="4"/>
                    <a:pt x="19" y="4"/>
                    <a:pt x="11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Freeform 362">
              <a:extLst>
                <a:ext uri="{FF2B5EF4-FFF2-40B4-BE49-F238E27FC236}">
                  <a16:creationId xmlns:a16="http://schemas.microsoft.com/office/drawing/2014/main" id="{4957F657-5ED2-4855-AB18-069F1C8E2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2027"/>
              <a:ext cx="140" cy="93"/>
            </a:xfrm>
            <a:custGeom>
              <a:avLst/>
              <a:gdLst>
                <a:gd name="T0" fmla="*/ 20 w 56"/>
                <a:gd name="T1" fmla="*/ 0 h 35"/>
                <a:gd name="T2" fmla="*/ 375 w 56"/>
                <a:gd name="T3" fmla="*/ 260 h 35"/>
                <a:gd name="T4" fmla="*/ 625 w 56"/>
                <a:gd name="T5" fmla="*/ 656 h 35"/>
                <a:gd name="T6" fmla="*/ 875 w 56"/>
                <a:gd name="T7" fmla="*/ 486 h 35"/>
                <a:gd name="T8" fmla="*/ 770 w 56"/>
                <a:gd name="T9" fmla="*/ 319 h 35"/>
                <a:gd name="T10" fmla="*/ 188 w 56"/>
                <a:gd name="T11" fmla="*/ 3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35">
                  <a:moveTo>
                    <a:pt x="1" y="0"/>
                  </a:moveTo>
                  <a:cubicBezTo>
                    <a:pt x="0" y="10"/>
                    <a:pt x="17" y="12"/>
                    <a:pt x="24" y="14"/>
                  </a:cubicBezTo>
                  <a:cubicBezTo>
                    <a:pt x="34" y="16"/>
                    <a:pt x="41" y="23"/>
                    <a:pt x="40" y="35"/>
                  </a:cubicBezTo>
                  <a:cubicBezTo>
                    <a:pt x="39" y="23"/>
                    <a:pt x="49" y="26"/>
                    <a:pt x="56" y="26"/>
                  </a:cubicBezTo>
                  <a:cubicBezTo>
                    <a:pt x="55" y="23"/>
                    <a:pt x="51" y="19"/>
                    <a:pt x="49" y="17"/>
                  </a:cubicBezTo>
                  <a:cubicBezTo>
                    <a:pt x="38" y="10"/>
                    <a:pt x="23" y="7"/>
                    <a:pt x="12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3" name="Freeform 363">
              <a:extLst>
                <a:ext uri="{FF2B5EF4-FFF2-40B4-BE49-F238E27FC236}">
                  <a16:creationId xmlns:a16="http://schemas.microsoft.com/office/drawing/2014/main" id="{203623C3-3FB8-4445-9245-171BCDAB8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" y="2261"/>
              <a:ext cx="97" cy="83"/>
            </a:xfrm>
            <a:custGeom>
              <a:avLst/>
              <a:gdLst>
                <a:gd name="T0" fmla="*/ 12 w 39"/>
                <a:gd name="T1" fmla="*/ 560 h 31"/>
                <a:gd name="T2" fmla="*/ 137 w 39"/>
                <a:gd name="T3" fmla="*/ 345 h 31"/>
                <a:gd name="T4" fmla="*/ 341 w 39"/>
                <a:gd name="T5" fmla="*/ 329 h 31"/>
                <a:gd name="T6" fmla="*/ 599 w 39"/>
                <a:gd name="T7" fmla="*/ 0 h 31"/>
                <a:gd name="T8" fmla="*/ 383 w 39"/>
                <a:gd name="T9" fmla="*/ 423 h 31"/>
                <a:gd name="T10" fmla="*/ 30 w 39"/>
                <a:gd name="T11" fmla="*/ 594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1">
                  <a:moveTo>
                    <a:pt x="1" y="29"/>
                  </a:moveTo>
                  <a:cubicBezTo>
                    <a:pt x="3" y="24"/>
                    <a:pt x="3" y="20"/>
                    <a:pt x="9" y="18"/>
                  </a:cubicBezTo>
                  <a:cubicBezTo>
                    <a:pt x="13" y="17"/>
                    <a:pt x="18" y="18"/>
                    <a:pt x="22" y="17"/>
                  </a:cubicBezTo>
                  <a:cubicBezTo>
                    <a:pt x="30" y="17"/>
                    <a:pt x="39" y="9"/>
                    <a:pt x="39" y="0"/>
                  </a:cubicBezTo>
                  <a:cubicBezTo>
                    <a:pt x="35" y="9"/>
                    <a:pt x="37" y="21"/>
                    <a:pt x="25" y="22"/>
                  </a:cubicBezTo>
                  <a:cubicBezTo>
                    <a:pt x="19" y="22"/>
                    <a:pt x="0" y="21"/>
                    <a:pt x="2" y="3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4" name="Freeform 364">
              <a:extLst>
                <a:ext uri="{FF2B5EF4-FFF2-40B4-BE49-F238E27FC236}">
                  <a16:creationId xmlns:a16="http://schemas.microsoft.com/office/drawing/2014/main" id="{4936CD1E-B1E1-4D4F-B729-C73F95A2A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2579"/>
              <a:ext cx="42" cy="141"/>
            </a:xfrm>
            <a:custGeom>
              <a:avLst/>
              <a:gdLst>
                <a:gd name="T0" fmla="*/ 212 w 17"/>
                <a:gd name="T1" fmla="*/ 0 h 53"/>
                <a:gd name="T2" fmla="*/ 30 w 17"/>
                <a:gd name="T3" fmla="*/ 490 h 53"/>
                <a:gd name="T4" fmla="*/ 74 w 17"/>
                <a:gd name="T5" fmla="*/ 998 h 53"/>
                <a:gd name="T6" fmla="*/ 121 w 17"/>
                <a:gd name="T7" fmla="*/ 474 h 53"/>
                <a:gd name="T8" fmla="*/ 257 w 17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3">
                  <a:moveTo>
                    <a:pt x="14" y="0"/>
                  </a:moveTo>
                  <a:cubicBezTo>
                    <a:pt x="7" y="7"/>
                    <a:pt x="2" y="16"/>
                    <a:pt x="2" y="26"/>
                  </a:cubicBezTo>
                  <a:cubicBezTo>
                    <a:pt x="1" y="34"/>
                    <a:pt x="0" y="46"/>
                    <a:pt x="5" y="53"/>
                  </a:cubicBezTo>
                  <a:cubicBezTo>
                    <a:pt x="1" y="44"/>
                    <a:pt x="6" y="34"/>
                    <a:pt x="8" y="25"/>
                  </a:cubicBezTo>
                  <a:cubicBezTo>
                    <a:pt x="9" y="19"/>
                    <a:pt x="11" y="4"/>
                    <a:pt x="17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5" name="Freeform 365">
              <a:extLst>
                <a:ext uri="{FF2B5EF4-FFF2-40B4-BE49-F238E27FC236}">
                  <a16:creationId xmlns:a16="http://schemas.microsoft.com/office/drawing/2014/main" id="{6F3BFBEE-2BB1-4740-B8F1-CE013E5E1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2933"/>
              <a:ext cx="100" cy="38"/>
            </a:xfrm>
            <a:custGeom>
              <a:avLst/>
              <a:gdLst>
                <a:gd name="T0" fmla="*/ 0 w 40"/>
                <a:gd name="T1" fmla="*/ 280 h 14"/>
                <a:gd name="T2" fmla="*/ 625 w 4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14">
                  <a:moveTo>
                    <a:pt x="0" y="14"/>
                  </a:moveTo>
                  <a:cubicBezTo>
                    <a:pt x="9" y="3"/>
                    <a:pt x="26" y="0"/>
                    <a:pt x="4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" name="Freeform 366">
              <a:extLst>
                <a:ext uri="{FF2B5EF4-FFF2-40B4-BE49-F238E27FC236}">
                  <a16:creationId xmlns:a16="http://schemas.microsoft.com/office/drawing/2014/main" id="{0E17E972-D688-4BB1-8A3A-3F061D7F5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992"/>
              <a:ext cx="40" cy="72"/>
            </a:xfrm>
            <a:custGeom>
              <a:avLst/>
              <a:gdLst>
                <a:gd name="T0" fmla="*/ 250 w 16"/>
                <a:gd name="T1" fmla="*/ 93 h 27"/>
                <a:gd name="T2" fmla="*/ 83 w 16"/>
                <a:gd name="T3" fmla="*/ 512 h 27"/>
                <a:gd name="T4" fmla="*/ 83 w 16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7">
                  <a:moveTo>
                    <a:pt x="16" y="5"/>
                  </a:moveTo>
                  <a:cubicBezTo>
                    <a:pt x="6" y="10"/>
                    <a:pt x="8" y="18"/>
                    <a:pt x="5" y="27"/>
                  </a:cubicBezTo>
                  <a:cubicBezTo>
                    <a:pt x="0" y="22"/>
                    <a:pt x="2" y="6"/>
                    <a:pt x="5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7" name="Freeform 367">
              <a:extLst>
                <a:ext uri="{FF2B5EF4-FFF2-40B4-BE49-F238E27FC236}">
                  <a16:creationId xmlns:a16="http://schemas.microsoft.com/office/drawing/2014/main" id="{8921A817-4C00-46B3-8EEC-E3D3AF161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968"/>
              <a:ext cx="35" cy="64"/>
            </a:xfrm>
            <a:custGeom>
              <a:avLst/>
              <a:gdLst>
                <a:gd name="T0" fmla="*/ 220 w 14"/>
                <a:gd name="T1" fmla="*/ 115 h 24"/>
                <a:gd name="T2" fmla="*/ 0 w 14"/>
                <a:gd name="T3" fmla="*/ 456 h 24"/>
                <a:gd name="T4" fmla="*/ 20 w 1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4" y="6"/>
                  </a:moveTo>
                  <a:cubicBezTo>
                    <a:pt x="6" y="8"/>
                    <a:pt x="1" y="16"/>
                    <a:pt x="0" y="24"/>
                  </a:cubicBezTo>
                  <a:cubicBezTo>
                    <a:pt x="2" y="18"/>
                    <a:pt x="0" y="7"/>
                    <a:pt x="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8" name="Freeform 368">
              <a:extLst>
                <a:ext uri="{FF2B5EF4-FFF2-40B4-BE49-F238E27FC236}">
                  <a16:creationId xmlns:a16="http://schemas.microsoft.com/office/drawing/2014/main" id="{30A90FE2-96E8-4483-B672-B842E77C9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2123"/>
              <a:ext cx="108" cy="130"/>
            </a:xfrm>
            <a:custGeom>
              <a:avLst/>
              <a:gdLst>
                <a:gd name="T0" fmla="*/ 83 w 43"/>
                <a:gd name="T1" fmla="*/ 677 h 49"/>
                <a:gd name="T2" fmla="*/ 251 w 43"/>
                <a:gd name="T3" fmla="*/ 409 h 49"/>
                <a:gd name="T4" fmla="*/ 367 w 43"/>
                <a:gd name="T5" fmla="*/ 111 h 49"/>
                <a:gd name="T6" fmla="*/ 522 w 43"/>
                <a:gd name="T7" fmla="*/ 191 h 49"/>
                <a:gd name="T8" fmla="*/ 681 w 43"/>
                <a:gd name="T9" fmla="*/ 0 h 49"/>
                <a:gd name="T10" fmla="*/ 568 w 43"/>
                <a:gd name="T11" fmla="*/ 239 h 49"/>
                <a:gd name="T12" fmla="*/ 397 w 43"/>
                <a:gd name="T13" fmla="*/ 337 h 49"/>
                <a:gd name="T14" fmla="*/ 0 w 43"/>
                <a:gd name="T15" fmla="*/ 915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49">
                  <a:moveTo>
                    <a:pt x="5" y="36"/>
                  </a:moveTo>
                  <a:cubicBezTo>
                    <a:pt x="7" y="30"/>
                    <a:pt x="12" y="27"/>
                    <a:pt x="16" y="22"/>
                  </a:cubicBezTo>
                  <a:cubicBezTo>
                    <a:pt x="20" y="17"/>
                    <a:pt x="20" y="11"/>
                    <a:pt x="23" y="6"/>
                  </a:cubicBezTo>
                  <a:cubicBezTo>
                    <a:pt x="27" y="8"/>
                    <a:pt x="27" y="11"/>
                    <a:pt x="33" y="10"/>
                  </a:cubicBezTo>
                  <a:cubicBezTo>
                    <a:pt x="37" y="9"/>
                    <a:pt x="43" y="5"/>
                    <a:pt x="43" y="0"/>
                  </a:cubicBezTo>
                  <a:cubicBezTo>
                    <a:pt x="41" y="4"/>
                    <a:pt x="39" y="9"/>
                    <a:pt x="36" y="13"/>
                  </a:cubicBezTo>
                  <a:cubicBezTo>
                    <a:pt x="33" y="17"/>
                    <a:pt x="30" y="16"/>
                    <a:pt x="25" y="18"/>
                  </a:cubicBezTo>
                  <a:cubicBezTo>
                    <a:pt x="13" y="22"/>
                    <a:pt x="5" y="39"/>
                    <a:pt x="0" y="4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9" name="Freeform 369">
              <a:extLst>
                <a:ext uri="{FF2B5EF4-FFF2-40B4-BE49-F238E27FC236}">
                  <a16:creationId xmlns:a16="http://schemas.microsoft.com/office/drawing/2014/main" id="{8211BB6F-B677-4908-B73D-8A3088041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397"/>
              <a:ext cx="140" cy="94"/>
            </a:xfrm>
            <a:custGeom>
              <a:avLst/>
              <a:gdLst>
                <a:gd name="T0" fmla="*/ 363 w 56"/>
                <a:gd name="T1" fmla="*/ 403 h 35"/>
                <a:gd name="T2" fmla="*/ 875 w 56"/>
                <a:gd name="T3" fmla="*/ 0 h 35"/>
                <a:gd name="T4" fmla="*/ 488 w 56"/>
                <a:gd name="T5" fmla="*/ 620 h 35"/>
                <a:gd name="T6" fmla="*/ 283 w 56"/>
                <a:gd name="T7" fmla="*/ 540 h 35"/>
                <a:gd name="T8" fmla="*/ 33 w 56"/>
                <a:gd name="T9" fmla="*/ 677 h 35"/>
                <a:gd name="T10" fmla="*/ 208 w 56"/>
                <a:gd name="T11" fmla="*/ 15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35">
                  <a:moveTo>
                    <a:pt x="23" y="21"/>
                  </a:moveTo>
                  <a:cubicBezTo>
                    <a:pt x="34" y="29"/>
                    <a:pt x="52" y="8"/>
                    <a:pt x="56" y="0"/>
                  </a:cubicBezTo>
                  <a:cubicBezTo>
                    <a:pt x="48" y="10"/>
                    <a:pt x="45" y="27"/>
                    <a:pt x="31" y="32"/>
                  </a:cubicBezTo>
                  <a:cubicBezTo>
                    <a:pt x="25" y="34"/>
                    <a:pt x="23" y="29"/>
                    <a:pt x="18" y="28"/>
                  </a:cubicBezTo>
                  <a:cubicBezTo>
                    <a:pt x="11" y="26"/>
                    <a:pt x="7" y="32"/>
                    <a:pt x="2" y="35"/>
                  </a:cubicBezTo>
                  <a:cubicBezTo>
                    <a:pt x="0" y="28"/>
                    <a:pt x="10" y="16"/>
                    <a:pt x="13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0" name="Freeform 370">
              <a:extLst>
                <a:ext uri="{FF2B5EF4-FFF2-40B4-BE49-F238E27FC236}">
                  <a16:creationId xmlns:a16="http://schemas.microsoft.com/office/drawing/2014/main" id="{AABD57F1-1D83-41B2-9C1A-8483725E9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573"/>
              <a:ext cx="48" cy="94"/>
            </a:xfrm>
            <a:custGeom>
              <a:avLst/>
              <a:gdLst>
                <a:gd name="T0" fmla="*/ 179 w 19"/>
                <a:gd name="T1" fmla="*/ 21 h 35"/>
                <a:gd name="T2" fmla="*/ 0 w 19"/>
                <a:gd name="T3" fmla="*/ 677 h 35"/>
                <a:gd name="T4" fmla="*/ 306 w 19"/>
                <a:gd name="T5" fmla="*/ 94 h 35"/>
                <a:gd name="T6" fmla="*/ 222 w 19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5">
                  <a:moveTo>
                    <a:pt x="11" y="1"/>
                  </a:moveTo>
                  <a:cubicBezTo>
                    <a:pt x="0" y="7"/>
                    <a:pt x="0" y="24"/>
                    <a:pt x="0" y="35"/>
                  </a:cubicBezTo>
                  <a:cubicBezTo>
                    <a:pt x="1" y="25"/>
                    <a:pt x="6" y="0"/>
                    <a:pt x="19" y="5"/>
                  </a:cubicBezTo>
                  <a:cubicBezTo>
                    <a:pt x="19" y="2"/>
                    <a:pt x="16" y="1"/>
                    <a:pt x="14" y="0"/>
                  </a:cubicBezTo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1" name="Freeform 371">
              <a:extLst>
                <a:ext uri="{FF2B5EF4-FFF2-40B4-BE49-F238E27FC236}">
                  <a16:creationId xmlns:a16="http://schemas.microsoft.com/office/drawing/2014/main" id="{98F709AA-2C58-4F2D-8BBF-0E3843F71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2563"/>
              <a:ext cx="20" cy="109"/>
            </a:xfrm>
            <a:custGeom>
              <a:avLst/>
              <a:gdLst>
                <a:gd name="T0" fmla="*/ 0 w 8"/>
                <a:gd name="T1" fmla="*/ 0 h 41"/>
                <a:gd name="T2" fmla="*/ 63 w 8"/>
                <a:gd name="T3" fmla="*/ 771 h 41"/>
                <a:gd name="T4" fmla="*/ 113 w 8"/>
                <a:gd name="T5" fmla="*/ 319 h 41"/>
                <a:gd name="T6" fmla="*/ 63 w 8"/>
                <a:gd name="T7" fmla="*/ 136 h 41"/>
                <a:gd name="T8" fmla="*/ 0 w 8"/>
                <a:gd name="T9" fmla="*/ 2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1">
                  <a:moveTo>
                    <a:pt x="0" y="0"/>
                  </a:moveTo>
                  <a:cubicBezTo>
                    <a:pt x="3" y="13"/>
                    <a:pt x="7" y="28"/>
                    <a:pt x="4" y="41"/>
                  </a:cubicBezTo>
                  <a:cubicBezTo>
                    <a:pt x="8" y="34"/>
                    <a:pt x="8" y="25"/>
                    <a:pt x="7" y="17"/>
                  </a:cubicBezTo>
                  <a:cubicBezTo>
                    <a:pt x="6" y="13"/>
                    <a:pt x="5" y="10"/>
                    <a:pt x="4" y="7"/>
                  </a:cubicBezTo>
                  <a:cubicBezTo>
                    <a:pt x="3" y="5"/>
                    <a:pt x="0" y="3"/>
                    <a:pt x="0" y="1"/>
                  </a:cubicBezTo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2" name="Freeform 372">
              <a:extLst>
                <a:ext uri="{FF2B5EF4-FFF2-40B4-BE49-F238E27FC236}">
                  <a16:creationId xmlns:a16="http://schemas.microsoft.com/office/drawing/2014/main" id="{84D88739-9B69-42A4-A89F-799CD3B68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261"/>
              <a:ext cx="65" cy="134"/>
            </a:xfrm>
            <a:custGeom>
              <a:avLst/>
              <a:gdLst>
                <a:gd name="T0" fmla="*/ 395 w 26"/>
                <a:gd name="T1" fmla="*/ 21 h 50"/>
                <a:gd name="T2" fmla="*/ 300 w 26"/>
                <a:gd name="T3" fmla="*/ 252 h 50"/>
                <a:gd name="T4" fmla="*/ 145 w 26"/>
                <a:gd name="T5" fmla="*/ 461 h 50"/>
                <a:gd name="T6" fmla="*/ 125 w 26"/>
                <a:gd name="T7" fmla="*/ 769 h 50"/>
                <a:gd name="T8" fmla="*/ 113 w 26"/>
                <a:gd name="T9" fmla="*/ 906 h 50"/>
                <a:gd name="T10" fmla="*/ 0 w 26"/>
                <a:gd name="T11" fmla="*/ 962 h 50"/>
                <a:gd name="T12" fmla="*/ 175 w 26"/>
                <a:gd name="T13" fmla="*/ 847 h 50"/>
                <a:gd name="T14" fmla="*/ 220 w 26"/>
                <a:gd name="T15" fmla="*/ 517 h 50"/>
                <a:gd name="T16" fmla="*/ 345 w 26"/>
                <a:gd name="T17" fmla="*/ 287 h 50"/>
                <a:gd name="T18" fmla="*/ 395 w 26"/>
                <a:gd name="T19" fmla="*/ 172 h 50"/>
                <a:gd name="T20" fmla="*/ 395 w 26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50">
                  <a:moveTo>
                    <a:pt x="25" y="1"/>
                  </a:moveTo>
                  <a:cubicBezTo>
                    <a:pt x="22" y="5"/>
                    <a:pt x="22" y="9"/>
                    <a:pt x="19" y="13"/>
                  </a:cubicBezTo>
                  <a:cubicBezTo>
                    <a:pt x="16" y="17"/>
                    <a:pt x="10" y="20"/>
                    <a:pt x="9" y="24"/>
                  </a:cubicBezTo>
                  <a:cubicBezTo>
                    <a:pt x="7" y="28"/>
                    <a:pt x="8" y="35"/>
                    <a:pt x="8" y="40"/>
                  </a:cubicBezTo>
                  <a:cubicBezTo>
                    <a:pt x="8" y="42"/>
                    <a:pt x="8" y="45"/>
                    <a:pt x="7" y="47"/>
                  </a:cubicBezTo>
                  <a:cubicBezTo>
                    <a:pt x="5" y="48"/>
                    <a:pt x="2" y="49"/>
                    <a:pt x="0" y="50"/>
                  </a:cubicBezTo>
                  <a:cubicBezTo>
                    <a:pt x="4" y="49"/>
                    <a:pt x="9" y="47"/>
                    <a:pt x="11" y="44"/>
                  </a:cubicBezTo>
                  <a:cubicBezTo>
                    <a:pt x="15" y="39"/>
                    <a:pt x="13" y="32"/>
                    <a:pt x="14" y="27"/>
                  </a:cubicBezTo>
                  <a:cubicBezTo>
                    <a:pt x="14" y="21"/>
                    <a:pt x="19" y="19"/>
                    <a:pt x="22" y="15"/>
                  </a:cubicBezTo>
                  <a:cubicBezTo>
                    <a:pt x="23" y="13"/>
                    <a:pt x="24" y="11"/>
                    <a:pt x="25" y="9"/>
                  </a:cubicBezTo>
                  <a:cubicBezTo>
                    <a:pt x="26" y="6"/>
                    <a:pt x="24" y="3"/>
                    <a:pt x="25" y="0"/>
                  </a:cubicBezTo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3" name="Freeform 373">
              <a:extLst>
                <a:ext uri="{FF2B5EF4-FFF2-40B4-BE49-F238E27FC236}">
                  <a16:creationId xmlns:a16="http://schemas.microsoft.com/office/drawing/2014/main" id="{2B0B659B-E484-4A90-A375-2E7157D6D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2168"/>
              <a:ext cx="27" cy="136"/>
            </a:xfrm>
            <a:custGeom>
              <a:avLst/>
              <a:gdLst>
                <a:gd name="T0" fmla="*/ 61 w 11"/>
                <a:gd name="T1" fmla="*/ 115 h 51"/>
                <a:gd name="T2" fmla="*/ 91 w 11"/>
                <a:gd name="T3" fmla="*/ 568 h 51"/>
                <a:gd name="T4" fmla="*/ 0 w 11"/>
                <a:gd name="T5" fmla="*/ 968 h 51"/>
                <a:gd name="T6" fmla="*/ 103 w 11"/>
                <a:gd name="T7" fmla="*/ 797 h 51"/>
                <a:gd name="T8" fmla="*/ 150 w 11"/>
                <a:gd name="T9" fmla="*/ 533 h 51"/>
                <a:gd name="T10" fmla="*/ 133 w 11"/>
                <a:gd name="T11" fmla="*/ 248 h 51"/>
                <a:gd name="T12" fmla="*/ 12 w 11"/>
                <a:gd name="T13" fmla="*/ 0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51">
                  <a:moveTo>
                    <a:pt x="4" y="6"/>
                  </a:moveTo>
                  <a:cubicBezTo>
                    <a:pt x="7" y="12"/>
                    <a:pt x="7" y="22"/>
                    <a:pt x="6" y="30"/>
                  </a:cubicBezTo>
                  <a:cubicBezTo>
                    <a:pt x="6" y="38"/>
                    <a:pt x="4" y="44"/>
                    <a:pt x="0" y="51"/>
                  </a:cubicBezTo>
                  <a:cubicBezTo>
                    <a:pt x="3" y="50"/>
                    <a:pt x="5" y="44"/>
                    <a:pt x="7" y="42"/>
                  </a:cubicBezTo>
                  <a:cubicBezTo>
                    <a:pt x="9" y="38"/>
                    <a:pt x="10" y="32"/>
                    <a:pt x="10" y="28"/>
                  </a:cubicBezTo>
                  <a:cubicBezTo>
                    <a:pt x="11" y="23"/>
                    <a:pt x="10" y="18"/>
                    <a:pt x="9" y="13"/>
                  </a:cubicBezTo>
                  <a:cubicBezTo>
                    <a:pt x="7" y="8"/>
                    <a:pt x="2" y="5"/>
                    <a:pt x="1" y="0"/>
                  </a:cubicBezTo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4" name="Freeform 374">
              <a:extLst>
                <a:ext uri="{FF2B5EF4-FFF2-40B4-BE49-F238E27FC236}">
                  <a16:creationId xmlns:a16="http://schemas.microsoft.com/office/drawing/2014/main" id="{EED7A1C7-C01F-4831-B06C-3B2F5C091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259"/>
              <a:ext cx="35" cy="112"/>
            </a:xfrm>
            <a:custGeom>
              <a:avLst/>
              <a:gdLst>
                <a:gd name="T0" fmla="*/ 220 w 14"/>
                <a:gd name="T1" fmla="*/ 0 h 42"/>
                <a:gd name="T2" fmla="*/ 158 w 14"/>
                <a:gd name="T3" fmla="*/ 205 h 42"/>
                <a:gd name="T4" fmla="*/ 63 w 14"/>
                <a:gd name="T5" fmla="*/ 363 h 42"/>
                <a:gd name="T6" fmla="*/ 63 w 14"/>
                <a:gd name="T7" fmla="*/ 797 h 42"/>
                <a:gd name="T8" fmla="*/ 113 w 14"/>
                <a:gd name="T9" fmla="*/ 376 h 42"/>
                <a:gd name="T10" fmla="*/ 175 w 14"/>
                <a:gd name="T11" fmla="*/ 264 h 42"/>
                <a:gd name="T12" fmla="*/ 220 w 14"/>
                <a:gd name="T13" fmla="*/ 56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42">
                  <a:moveTo>
                    <a:pt x="14" y="0"/>
                  </a:moveTo>
                  <a:cubicBezTo>
                    <a:pt x="13" y="3"/>
                    <a:pt x="12" y="7"/>
                    <a:pt x="10" y="11"/>
                  </a:cubicBezTo>
                  <a:cubicBezTo>
                    <a:pt x="8" y="14"/>
                    <a:pt x="6" y="16"/>
                    <a:pt x="4" y="19"/>
                  </a:cubicBezTo>
                  <a:cubicBezTo>
                    <a:pt x="0" y="26"/>
                    <a:pt x="2" y="35"/>
                    <a:pt x="4" y="42"/>
                  </a:cubicBezTo>
                  <a:cubicBezTo>
                    <a:pt x="4" y="35"/>
                    <a:pt x="3" y="27"/>
                    <a:pt x="7" y="20"/>
                  </a:cubicBezTo>
                  <a:cubicBezTo>
                    <a:pt x="8" y="18"/>
                    <a:pt x="10" y="16"/>
                    <a:pt x="11" y="14"/>
                  </a:cubicBezTo>
                  <a:cubicBezTo>
                    <a:pt x="13" y="11"/>
                    <a:pt x="12" y="6"/>
                    <a:pt x="14" y="3"/>
                  </a:cubicBezTo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5" name="Freeform 375">
              <a:extLst>
                <a:ext uri="{FF2B5EF4-FFF2-40B4-BE49-F238E27FC236}">
                  <a16:creationId xmlns:a16="http://schemas.microsoft.com/office/drawing/2014/main" id="{A63C2408-C48C-4FD7-84AE-1B59EDB0A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128"/>
              <a:ext cx="75" cy="152"/>
            </a:xfrm>
            <a:custGeom>
              <a:avLst/>
              <a:gdLst>
                <a:gd name="T0" fmla="*/ 375 w 30"/>
                <a:gd name="T1" fmla="*/ 376 h 57"/>
                <a:gd name="T2" fmla="*/ 83 w 30"/>
                <a:gd name="T3" fmla="*/ 1080 h 57"/>
                <a:gd name="T4" fmla="*/ 438 w 30"/>
                <a:gd name="T5" fmla="*/ 0 h 57"/>
                <a:gd name="T6" fmla="*/ 375 w 30"/>
                <a:gd name="T7" fmla="*/ 376 h 5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7">
                  <a:moveTo>
                    <a:pt x="24" y="20"/>
                  </a:moveTo>
                  <a:cubicBezTo>
                    <a:pt x="17" y="32"/>
                    <a:pt x="6" y="41"/>
                    <a:pt x="5" y="57"/>
                  </a:cubicBezTo>
                  <a:cubicBezTo>
                    <a:pt x="0" y="34"/>
                    <a:pt x="27" y="22"/>
                    <a:pt x="28" y="0"/>
                  </a:cubicBezTo>
                  <a:cubicBezTo>
                    <a:pt x="29" y="6"/>
                    <a:pt x="30" y="11"/>
                    <a:pt x="24" y="20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6" name="Freeform 376">
              <a:extLst>
                <a:ext uri="{FF2B5EF4-FFF2-40B4-BE49-F238E27FC236}">
                  <a16:creationId xmlns:a16="http://schemas.microsoft.com/office/drawing/2014/main" id="{28F90196-602C-4118-96AB-5551DC5D5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707"/>
              <a:ext cx="65" cy="61"/>
            </a:xfrm>
            <a:custGeom>
              <a:avLst/>
              <a:gdLst>
                <a:gd name="T0" fmla="*/ 0 w 26"/>
                <a:gd name="T1" fmla="*/ 239 h 23"/>
                <a:gd name="T2" fmla="*/ 50 w 26"/>
                <a:gd name="T3" fmla="*/ 395 h 23"/>
                <a:gd name="T4" fmla="*/ 208 w 26"/>
                <a:gd name="T5" fmla="*/ 337 h 23"/>
                <a:gd name="T6" fmla="*/ 408 w 26"/>
                <a:gd name="T7" fmla="*/ 0 h 23"/>
                <a:gd name="T8" fmla="*/ 333 w 26"/>
                <a:gd name="T9" fmla="*/ 133 h 23"/>
                <a:gd name="T10" fmla="*/ 208 w 26"/>
                <a:gd name="T11" fmla="*/ 225 h 23"/>
                <a:gd name="T12" fmla="*/ 83 w 26"/>
                <a:gd name="T13" fmla="*/ 337 h 23"/>
                <a:gd name="T14" fmla="*/ 0 w 26"/>
                <a:gd name="T15" fmla="*/ 26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3">
                  <a:moveTo>
                    <a:pt x="0" y="13"/>
                  </a:moveTo>
                  <a:cubicBezTo>
                    <a:pt x="0" y="16"/>
                    <a:pt x="0" y="20"/>
                    <a:pt x="3" y="21"/>
                  </a:cubicBezTo>
                  <a:cubicBezTo>
                    <a:pt x="6" y="23"/>
                    <a:pt x="11" y="20"/>
                    <a:pt x="13" y="18"/>
                  </a:cubicBezTo>
                  <a:cubicBezTo>
                    <a:pt x="19" y="13"/>
                    <a:pt x="24" y="7"/>
                    <a:pt x="26" y="0"/>
                  </a:cubicBezTo>
                  <a:cubicBezTo>
                    <a:pt x="25" y="2"/>
                    <a:pt x="24" y="5"/>
                    <a:pt x="21" y="7"/>
                  </a:cubicBezTo>
                  <a:cubicBezTo>
                    <a:pt x="19" y="9"/>
                    <a:pt x="16" y="11"/>
                    <a:pt x="13" y="12"/>
                  </a:cubicBezTo>
                  <a:cubicBezTo>
                    <a:pt x="11" y="14"/>
                    <a:pt x="7" y="18"/>
                    <a:pt x="5" y="18"/>
                  </a:cubicBezTo>
                  <a:cubicBezTo>
                    <a:pt x="1" y="18"/>
                    <a:pt x="0" y="17"/>
                    <a:pt x="0" y="14"/>
                  </a:cubicBezTo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7" name="Freeform 377">
              <a:extLst>
                <a:ext uri="{FF2B5EF4-FFF2-40B4-BE49-F238E27FC236}">
                  <a16:creationId xmlns:a16="http://schemas.microsoft.com/office/drawing/2014/main" id="{6A8D8DD1-3A03-4D6C-88C6-79280DFF4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827"/>
              <a:ext cx="98" cy="90"/>
            </a:xfrm>
            <a:custGeom>
              <a:avLst/>
              <a:gdLst>
                <a:gd name="T0" fmla="*/ 618 w 39"/>
                <a:gd name="T1" fmla="*/ 0 h 34"/>
                <a:gd name="T2" fmla="*/ 0 w 39"/>
                <a:gd name="T3" fmla="*/ 630 h 34"/>
                <a:gd name="T4" fmla="*/ 618 w 39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4">
                  <a:moveTo>
                    <a:pt x="39" y="0"/>
                  </a:moveTo>
                  <a:cubicBezTo>
                    <a:pt x="32" y="27"/>
                    <a:pt x="13" y="31"/>
                    <a:pt x="0" y="34"/>
                  </a:cubicBezTo>
                  <a:cubicBezTo>
                    <a:pt x="10" y="28"/>
                    <a:pt x="26" y="25"/>
                    <a:pt x="39" y="0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8" name="Freeform 378">
              <a:extLst>
                <a:ext uri="{FF2B5EF4-FFF2-40B4-BE49-F238E27FC236}">
                  <a16:creationId xmlns:a16="http://schemas.microsoft.com/office/drawing/2014/main" id="{3B568027-4BC0-4456-9619-45C799F43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936"/>
              <a:ext cx="100" cy="69"/>
            </a:xfrm>
            <a:custGeom>
              <a:avLst/>
              <a:gdLst>
                <a:gd name="T0" fmla="*/ 0 w 40"/>
                <a:gd name="T1" fmla="*/ 486 h 26"/>
                <a:gd name="T2" fmla="*/ 395 w 40"/>
                <a:gd name="T3" fmla="*/ 77 h 26"/>
                <a:gd name="T4" fmla="*/ 625 w 40"/>
                <a:gd name="T5" fmla="*/ 353 h 26"/>
                <a:gd name="T6" fmla="*/ 333 w 40"/>
                <a:gd name="T7" fmla="*/ 204 h 26"/>
                <a:gd name="T8" fmla="*/ 0 w 40"/>
                <a:gd name="T9" fmla="*/ 48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6">
                  <a:moveTo>
                    <a:pt x="0" y="26"/>
                  </a:moveTo>
                  <a:cubicBezTo>
                    <a:pt x="11" y="18"/>
                    <a:pt x="17" y="8"/>
                    <a:pt x="25" y="4"/>
                  </a:cubicBezTo>
                  <a:cubicBezTo>
                    <a:pt x="33" y="0"/>
                    <a:pt x="40" y="9"/>
                    <a:pt x="40" y="19"/>
                  </a:cubicBezTo>
                  <a:cubicBezTo>
                    <a:pt x="38" y="9"/>
                    <a:pt x="28" y="6"/>
                    <a:pt x="21" y="11"/>
                  </a:cubicBezTo>
                  <a:cubicBezTo>
                    <a:pt x="17" y="15"/>
                    <a:pt x="1" y="25"/>
                    <a:pt x="0" y="26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29" name="Freeform 379">
              <a:extLst>
                <a:ext uri="{FF2B5EF4-FFF2-40B4-BE49-F238E27FC236}">
                  <a16:creationId xmlns:a16="http://schemas.microsoft.com/office/drawing/2014/main" id="{378EB794-93B8-4D57-9C64-FFEE58F84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856"/>
              <a:ext cx="165" cy="37"/>
            </a:xfrm>
            <a:custGeom>
              <a:avLst/>
              <a:gdLst>
                <a:gd name="T0" fmla="*/ 0 w 66"/>
                <a:gd name="T1" fmla="*/ 167 h 14"/>
                <a:gd name="T2" fmla="*/ 625 w 66"/>
                <a:gd name="T3" fmla="*/ 182 h 14"/>
                <a:gd name="T4" fmla="*/ 1033 w 66"/>
                <a:gd name="T5" fmla="*/ 0 h 14"/>
                <a:gd name="T6" fmla="*/ 550 w 66"/>
                <a:gd name="T7" fmla="*/ 148 h 14"/>
                <a:gd name="T8" fmla="*/ 0 w 66"/>
                <a:gd name="T9" fmla="*/ 16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4">
                  <a:moveTo>
                    <a:pt x="0" y="9"/>
                  </a:moveTo>
                  <a:cubicBezTo>
                    <a:pt x="9" y="14"/>
                    <a:pt x="27" y="14"/>
                    <a:pt x="40" y="10"/>
                  </a:cubicBezTo>
                  <a:cubicBezTo>
                    <a:pt x="53" y="5"/>
                    <a:pt x="55" y="1"/>
                    <a:pt x="66" y="0"/>
                  </a:cubicBezTo>
                  <a:cubicBezTo>
                    <a:pt x="54" y="1"/>
                    <a:pt x="43" y="3"/>
                    <a:pt x="35" y="8"/>
                  </a:cubicBezTo>
                  <a:cubicBezTo>
                    <a:pt x="27" y="12"/>
                    <a:pt x="5" y="9"/>
                    <a:pt x="0" y="9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0" name="Freeform 380">
              <a:extLst>
                <a:ext uri="{FF2B5EF4-FFF2-40B4-BE49-F238E27FC236}">
                  <a16:creationId xmlns:a16="http://schemas.microsoft.com/office/drawing/2014/main" id="{5F9927DE-BC7B-4A21-B961-1D56E8456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773"/>
              <a:ext cx="140" cy="40"/>
            </a:xfrm>
            <a:custGeom>
              <a:avLst/>
              <a:gdLst>
                <a:gd name="T0" fmla="*/ 0 w 56"/>
                <a:gd name="T1" fmla="*/ 248 h 15"/>
                <a:gd name="T2" fmla="*/ 488 w 56"/>
                <a:gd name="T3" fmla="*/ 227 h 15"/>
                <a:gd name="T4" fmla="*/ 875 w 56"/>
                <a:gd name="T5" fmla="*/ 0 h 15"/>
                <a:gd name="T6" fmla="*/ 458 w 56"/>
                <a:gd name="T7" fmla="*/ 149 h 15"/>
                <a:gd name="T8" fmla="*/ 0 w 56"/>
                <a:gd name="T9" fmla="*/ 24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15">
                  <a:moveTo>
                    <a:pt x="0" y="13"/>
                  </a:moveTo>
                  <a:cubicBezTo>
                    <a:pt x="9" y="12"/>
                    <a:pt x="18" y="15"/>
                    <a:pt x="31" y="12"/>
                  </a:cubicBezTo>
                  <a:cubicBezTo>
                    <a:pt x="45" y="9"/>
                    <a:pt x="53" y="2"/>
                    <a:pt x="56" y="0"/>
                  </a:cubicBezTo>
                  <a:cubicBezTo>
                    <a:pt x="46" y="6"/>
                    <a:pt x="42" y="6"/>
                    <a:pt x="29" y="8"/>
                  </a:cubicBezTo>
                  <a:cubicBezTo>
                    <a:pt x="17" y="10"/>
                    <a:pt x="3" y="11"/>
                    <a:pt x="0" y="13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1" name="Freeform 381">
              <a:extLst>
                <a:ext uri="{FF2B5EF4-FFF2-40B4-BE49-F238E27FC236}">
                  <a16:creationId xmlns:a16="http://schemas.microsoft.com/office/drawing/2014/main" id="{FB74A915-934E-4C28-BE9E-F5D22ECDB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976"/>
              <a:ext cx="88" cy="27"/>
            </a:xfrm>
            <a:custGeom>
              <a:avLst/>
              <a:gdLst>
                <a:gd name="T0" fmla="*/ 0 w 35"/>
                <a:gd name="T1" fmla="*/ 0 h 10"/>
                <a:gd name="T2" fmla="*/ 556 w 35"/>
                <a:gd name="T3" fmla="*/ 116 h 10"/>
                <a:gd name="T4" fmla="*/ 0 w 35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0">
                  <a:moveTo>
                    <a:pt x="0" y="0"/>
                  </a:moveTo>
                  <a:cubicBezTo>
                    <a:pt x="8" y="7"/>
                    <a:pt x="13" y="10"/>
                    <a:pt x="35" y="6"/>
                  </a:cubicBezTo>
                  <a:cubicBezTo>
                    <a:pt x="25" y="8"/>
                    <a:pt x="7" y="5"/>
                    <a:pt x="0" y="0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2" name="Freeform 382">
              <a:extLst>
                <a:ext uri="{FF2B5EF4-FFF2-40B4-BE49-F238E27FC236}">
                  <a16:creationId xmlns:a16="http://schemas.microsoft.com/office/drawing/2014/main" id="{7AA6FA77-69C5-4C25-B9B1-218AB3DA3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3064"/>
              <a:ext cx="95" cy="32"/>
            </a:xfrm>
            <a:custGeom>
              <a:avLst/>
              <a:gdLst>
                <a:gd name="T0" fmla="*/ 0 w 38"/>
                <a:gd name="T1" fmla="*/ 93 h 12"/>
                <a:gd name="T2" fmla="*/ 438 w 38"/>
                <a:gd name="T3" fmla="*/ 35 h 12"/>
                <a:gd name="T4" fmla="*/ 595 w 38"/>
                <a:gd name="T5" fmla="*/ 227 h 12"/>
                <a:gd name="T6" fmla="*/ 425 w 38"/>
                <a:gd name="T7" fmla="*/ 93 h 12"/>
                <a:gd name="T8" fmla="*/ 0 w 38"/>
                <a:gd name="T9" fmla="*/ 9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2">
                  <a:moveTo>
                    <a:pt x="0" y="5"/>
                  </a:moveTo>
                  <a:cubicBezTo>
                    <a:pt x="12" y="4"/>
                    <a:pt x="23" y="0"/>
                    <a:pt x="28" y="2"/>
                  </a:cubicBezTo>
                  <a:cubicBezTo>
                    <a:pt x="33" y="4"/>
                    <a:pt x="38" y="9"/>
                    <a:pt x="38" y="12"/>
                  </a:cubicBezTo>
                  <a:cubicBezTo>
                    <a:pt x="37" y="8"/>
                    <a:pt x="34" y="5"/>
                    <a:pt x="27" y="5"/>
                  </a:cubicBezTo>
                  <a:cubicBezTo>
                    <a:pt x="20" y="6"/>
                    <a:pt x="2" y="6"/>
                    <a:pt x="0" y="5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3" name="Freeform 383">
              <a:extLst>
                <a:ext uri="{FF2B5EF4-FFF2-40B4-BE49-F238E27FC236}">
                  <a16:creationId xmlns:a16="http://schemas.microsoft.com/office/drawing/2014/main" id="{8E6E239B-A03C-4AAA-88AF-158537A35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744"/>
              <a:ext cx="47" cy="93"/>
            </a:xfrm>
            <a:custGeom>
              <a:avLst/>
              <a:gdLst>
                <a:gd name="T0" fmla="*/ 0 w 19"/>
                <a:gd name="T1" fmla="*/ 545 h 35"/>
                <a:gd name="T2" fmla="*/ 275 w 19"/>
                <a:gd name="T3" fmla="*/ 0 h 35"/>
                <a:gd name="T4" fmla="*/ 0 w 19"/>
                <a:gd name="T5" fmla="*/ 54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5">
                  <a:moveTo>
                    <a:pt x="0" y="29"/>
                  </a:moveTo>
                  <a:cubicBezTo>
                    <a:pt x="18" y="35"/>
                    <a:pt x="19" y="10"/>
                    <a:pt x="18" y="0"/>
                  </a:cubicBezTo>
                  <a:cubicBezTo>
                    <a:pt x="18" y="10"/>
                    <a:pt x="14" y="32"/>
                    <a:pt x="0" y="29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4" name="Freeform 384">
              <a:extLst>
                <a:ext uri="{FF2B5EF4-FFF2-40B4-BE49-F238E27FC236}">
                  <a16:creationId xmlns:a16="http://schemas.microsoft.com/office/drawing/2014/main" id="{C613AD56-BE24-45E8-A921-07625F303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157"/>
              <a:ext cx="53" cy="51"/>
            </a:xfrm>
            <a:custGeom>
              <a:avLst/>
              <a:gdLst>
                <a:gd name="T0" fmla="*/ 338 w 21"/>
                <a:gd name="T1" fmla="*/ 0 h 19"/>
                <a:gd name="T2" fmla="*/ 0 w 21"/>
                <a:gd name="T3" fmla="*/ 231 h 19"/>
                <a:gd name="T4" fmla="*/ 338 w 2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21" y="0"/>
                  </a:moveTo>
                  <a:cubicBezTo>
                    <a:pt x="16" y="12"/>
                    <a:pt x="7" y="15"/>
                    <a:pt x="0" y="12"/>
                  </a:cubicBezTo>
                  <a:cubicBezTo>
                    <a:pt x="7" y="19"/>
                    <a:pt x="20" y="16"/>
                    <a:pt x="21" y="0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5" name="Freeform 385">
              <a:extLst>
                <a:ext uri="{FF2B5EF4-FFF2-40B4-BE49-F238E27FC236}">
                  <a16:creationId xmlns:a16="http://schemas.microsoft.com/office/drawing/2014/main" id="{EA79A736-D378-4A08-8B37-C618F04C1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2243"/>
              <a:ext cx="50" cy="58"/>
            </a:xfrm>
            <a:custGeom>
              <a:avLst/>
              <a:gdLst>
                <a:gd name="T0" fmla="*/ 175 w 20"/>
                <a:gd name="T1" fmla="*/ 0 h 22"/>
                <a:gd name="T2" fmla="*/ 238 w 20"/>
                <a:gd name="T3" fmla="*/ 237 h 22"/>
                <a:gd name="T4" fmla="*/ 0 w 20"/>
                <a:gd name="T5" fmla="*/ 369 h 22"/>
                <a:gd name="T6" fmla="*/ 188 w 20"/>
                <a:gd name="T7" fmla="*/ 145 h 22"/>
                <a:gd name="T8" fmla="*/ 175 w 20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2">
                  <a:moveTo>
                    <a:pt x="11" y="0"/>
                  </a:moveTo>
                  <a:cubicBezTo>
                    <a:pt x="18" y="0"/>
                    <a:pt x="20" y="3"/>
                    <a:pt x="15" y="13"/>
                  </a:cubicBezTo>
                  <a:cubicBezTo>
                    <a:pt x="10" y="22"/>
                    <a:pt x="9" y="21"/>
                    <a:pt x="0" y="20"/>
                  </a:cubicBezTo>
                  <a:cubicBezTo>
                    <a:pt x="8" y="19"/>
                    <a:pt x="11" y="15"/>
                    <a:pt x="12" y="8"/>
                  </a:cubicBezTo>
                  <a:cubicBezTo>
                    <a:pt x="13" y="5"/>
                    <a:pt x="13" y="1"/>
                    <a:pt x="11" y="0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6" name="Freeform 386">
              <a:extLst>
                <a:ext uri="{FF2B5EF4-FFF2-40B4-BE49-F238E27FC236}">
                  <a16:creationId xmlns:a16="http://schemas.microsoft.com/office/drawing/2014/main" id="{48055D38-E1FE-4F31-BB4C-5165F6572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365"/>
              <a:ext cx="42" cy="83"/>
            </a:xfrm>
            <a:custGeom>
              <a:avLst/>
              <a:gdLst>
                <a:gd name="T0" fmla="*/ 166 w 17"/>
                <a:gd name="T1" fmla="*/ 367 h 31"/>
                <a:gd name="T2" fmla="*/ 30 w 17"/>
                <a:gd name="T3" fmla="*/ 594 h 31"/>
                <a:gd name="T4" fmla="*/ 133 w 17"/>
                <a:gd name="T5" fmla="*/ 329 h 31"/>
                <a:gd name="T6" fmla="*/ 257 w 17"/>
                <a:gd name="T7" fmla="*/ 0 h 31"/>
                <a:gd name="T8" fmla="*/ 166 w 17"/>
                <a:gd name="T9" fmla="*/ 36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31">
                  <a:moveTo>
                    <a:pt x="11" y="19"/>
                  </a:moveTo>
                  <a:cubicBezTo>
                    <a:pt x="6" y="26"/>
                    <a:pt x="3" y="27"/>
                    <a:pt x="2" y="31"/>
                  </a:cubicBezTo>
                  <a:cubicBezTo>
                    <a:pt x="0" y="29"/>
                    <a:pt x="4" y="24"/>
                    <a:pt x="9" y="17"/>
                  </a:cubicBezTo>
                  <a:cubicBezTo>
                    <a:pt x="13" y="9"/>
                    <a:pt x="14" y="7"/>
                    <a:pt x="17" y="0"/>
                  </a:cubicBezTo>
                  <a:cubicBezTo>
                    <a:pt x="17" y="7"/>
                    <a:pt x="17" y="12"/>
                    <a:pt x="11" y="19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7" name="Freeform 387">
              <a:extLst>
                <a:ext uri="{FF2B5EF4-FFF2-40B4-BE49-F238E27FC236}">
                  <a16:creationId xmlns:a16="http://schemas.microsoft.com/office/drawing/2014/main" id="{CF8F99FE-9502-4BD8-B379-FBD8D3436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581"/>
              <a:ext cx="30" cy="59"/>
            </a:xfrm>
            <a:custGeom>
              <a:avLst/>
              <a:gdLst>
                <a:gd name="T0" fmla="*/ 0 w 12"/>
                <a:gd name="T1" fmla="*/ 424 h 22"/>
                <a:gd name="T2" fmla="*/ 188 w 1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8" y="14"/>
                    <a:pt x="11" y="8"/>
                    <a:pt x="12" y="0"/>
                  </a:cubicBezTo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8" name="Freeform 388">
              <a:extLst>
                <a:ext uri="{FF2B5EF4-FFF2-40B4-BE49-F238E27FC236}">
                  <a16:creationId xmlns:a16="http://schemas.microsoft.com/office/drawing/2014/main" id="{55A69664-5BBE-4882-857C-C4C813DEB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2704"/>
              <a:ext cx="35" cy="107"/>
            </a:xfrm>
            <a:custGeom>
              <a:avLst/>
              <a:gdLst>
                <a:gd name="T0" fmla="*/ 188 w 14"/>
                <a:gd name="T1" fmla="*/ 0 h 40"/>
                <a:gd name="T2" fmla="*/ 0 w 14"/>
                <a:gd name="T3" fmla="*/ 765 h 40"/>
                <a:gd name="T4" fmla="*/ 188 w 14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0">
                  <a:moveTo>
                    <a:pt x="12" y="0"/>
                  </a:moveTo>
                  <a:cubicBezTo>
                    <a:pt x="14" y="10"/>
                    <a:pt x="14" y="27"/>
                    <a:pt x="0" y="40"/>
                  </a:cubicBezTo>
                  <a:cubicBezTo>
                    <a:pt x="5" y="36"/>
                    <a:pt x="13" y="14"/>
                    <a:pt x="12" y="0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39" name="Freeform 389">
              <a:extLst>
                <a:ext uri="{FF2B5EF4-FFF2-40B4-BE49-F238E27FC236}">
                  <a16:creationId xmlns:a16="http://schemas.microsoft.com/office/drawing/2014/main" id="{C781B644-FF89-40D5-858A-B4BA663CD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3" y="2896"/>
              <a:ext cx="75" cy="77"/>
            </a:xfrm>
            <a:custGeom>
              <a:avLst/>
              <a:gdLst>
                <a:gd name="T0" fmla="*/ 0 w 30"/>
                <a:gd name="T1" fmla="*/ 520 h 29"/>
                <a:gd name="T2" fmla="*/ 333 w 30"/>
                <a:gd name="T3" fmla="*/ 337 h 29"/>
                <a:gd name="T4" fmla="*/ 438 w 30"/>
                <a:gd name="T5" fmla="*/ 0 h 29"/>
                <a:gd name="T6" fmla="*/ 250 w 30"/>
                <a:gd name="T7" fmla="*/ 374 h 29"/>
                <a:gd name="T8" fmla="*/ 0 w 30"/>
                <a:gd name="T9" fmla="*/ 52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29">
                  <a:moveTo>
                    <a:pt x="0" y="28"/>
                  </a:moveTo>
                  <a:cubicBezTo>
                    <a:pt x="10" y="29"/>
                    <a:pt x="15" y="26"/>
                    <a:pt x="21" y="18"/>
                  </a:cubicBezTo>
                  <a:cubicBezTo>
                    <a:pt x="27" y="10"/>
                    <a:pt x="30" y="7"/>
                    <a:pt x="28" y="0"/>
                  </a:cubicBezTo>
                  <a:cubicBezTo>
                    <a:pt x="28" y="7"/>
                    <a:pt x="21" y="13"/>
                    <a:pt x="16" y="20"/>
                  </a:cubicBezTo>
                  <a:cubicBezTo>
                    <a:pt x="11" y="27"/>
                    <a:pt x="5" y="28"/>
                    <a:pt x="0" y="28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0" name="Freeform 390">
              <a:extLst>
                <a:ext uri="{FF2B5EF4-FFF2-40B4-BE49-F238E27FC236}">
                  <a16:creationId xmlns:a16="http://schemas.microsoft.com/office/drawing/2014/main" id="{D625DD88-AEA8-4B0D-8E51-75D192EC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2733"/>
              <a:ext cx="55" cy="40"/>
            </a:xfrm>
            <a:custGeom>
              <a:avLst/>
              <a:gdLst>
                <a:gd name="T0" fmla="*/ 0 w 22"/>
                <a:gd name="T1" fmla="*/ 192 h 15"/>
                <a:gd name="T2" fmla="*/ 188 w 22"/>
                <a:gd name="T3" fmla="*/ 149 h 15"/>
                <a:gd name="T4" fmla="*/ 345 w 22"/>
                <a:gd name="T5" fmla="*/ 0 h 15"/>
                <a:gd name="T6" fmla="*/ 188 w 22"/>
                <a:gd name="T7" fmla="*/ 136 h 15"/>
                <a:gd name="T8" fmla="*/ 95 w 22"/>
                <a:gd name="T9" fmla="*/ 171 h 15"/>
                <a:gd name="T10" fmla="*/ 0 w 22"/>
                <a:gd name="T11" fmla="*/ 192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5">
                  <a:moveTo>
                    <a:pt x="0" y="10"/>
                  </a:moveTo>
                  <a:cubicBezTo>
                    <a:pt x="4" y="15"/>
                    <a:pt x="9" y="11"/>
                    <a:pt x="12" y="8"/>
                  </a:cubicBezTo>
                  <a:cubicBezTo>
                    <a:pt x="14" y="5"/>
                    <a:pt x="21" y="3"/>
                    <a:pt x="22" y="0"/>
                  </a:cubicBezTo>
                  <a:cubicBezTo>
                    <a:pt x="19" y="3"/>
                    <a:pt x="15" y="4"/>
                    <a:pt x="12" y="7"/>
                  </a:cubicBezTo>
                  <a:cubicBezTo>
                    <a:pt x="9" y="8"/>
                    <a:pt x="9" y="8"/>
                    <a:pt x="6" y="9"/>
                  </a:cubicBezTo>
                  <a:cubicBezTo>
                    <a:pt x="5" y="9"/>
                    <a:pt x="2" y="11"/>
                    <a:pt x="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1" name="Freeform 391">
              <a:extLst>
                <a:ext uri="{FF2B5EF4-FFF2-40B4-BE49-F238E27FC236}">
                  <a16:creationId xmlns:a16="http://schemas.microsoft.com/office/drawing/2014/main" id="{A2A548B6-D9C8-4CBD-82C0-B5FDA2C55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2917"/>
              <a:ext cx="30" cy="43"/>
            </a:xfrm>
            <a:custGeom>
              <a:avLst/>
              <a:gdLst>
                <a:gd name="T0" fmla="*/ 0 w 12"/>
                <a:gd name="T1" fmla="*/ 312 h 16"/>
                <a:gd name="T2" fmla="*/ 95 w 12"/>
                <a:gd name="T3" fmla="*/ 175 h 16"/>
                <a:gd name="T4" fmla="*/ 188 w 12"/>
                <a:gd name="T5" fmla="*/ 0 h 16"/>
                <a:gd name="T6" fmla="*/ 83 w 12"/>
                <a:gd name="T7" fmla="*/ 116 h 16"/>
                <a:gd name="T8" fmla="*/ 20 w 12"/>
                <a:gd name="T9" fmla="*/ 29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2" y="14"/>
                    <a:pt x="4" y="11"/>
                    <a:pt x="6" y="9"/>
                  </a:cubicBezTo>
                  <a:cubicBezTo>
                    <a:pt x="8" y="6"/>
                    <a:pt x="11" y="3"/>
                    <a:pt x="12" y="0"/>
                  </a:cubicBezTo>
                  <a:cubicBezTo>
                    <a:pt x="10" y="2"/>
                    <a:pt x="8" y="4"/>
                    <a:pt x="5" y="6"/>
                  </a:cubicBezTo>
                  <a:cubicBezTo>
                    <a:pt x="2" y="9"/>
                    <a:pt x="3" y="12"/>
                    <a:pt x="1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2" name="Freeform 392">
              <a:extLst>
                <a:ext uri="{FF2B5EF4-FFF2-40B4-BE49-F238E27FC236}">
                  <a16:creationId xmlns:a16="http://schemas.microsoft.com/office/drawing/2014/main" id="{BBAF24FC-94EC-4B4D-A6F6-410196D84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928"/>
              <a:ext cx="45" cy="32"/>
            </a:xfrm>
            <a:custGeom>
              <a:avLst/>
              <a:gdLst>
                <a:gd name="T0" fmla="*/ 0 w 18"/>
                <a:gd name="T1" fmla="*/ 227 h 12"/>
                <a:gd name="T2" fmla="*/ 283 w 18"/>
                <a:gd name="T3" fmla="*/ 192 h 12"/>
                <a:gd name="T4" fmla="*/ 83 w 18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2">
                  <a:moveTo>
                    <a:pt x="0" y="12"/>
                  </a:moveTo>
                  <a:cubicBezTo>
                    <a:pt x="4" y="8"/>
                    <a:pt x="15" y="0"/>
                    <a:pt x="18" y="10"/>
                  </a:cubicBezTo>
                  <a:cubicBezTo>
                    <a:pt x="13" y="6"/>
                    <a:pt x="10" y="9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3" name="Freeform 393">
              <a:extLst>
                <a:ext uri="{FF2B5EF4-FFF2-40B4-BE49-F238E27FC236}">
                  <a16:creationId xmlns:a16="http://schemas.microsoft.com/office/drawing/2014/main" id="{AAED6049-851B-4401-B33E-E8EE3969D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2864"/>
              <a:ext cx="48" cy="37"/>
            </a:xfrm>
            <a:custGeom>
              <a:avLst/>
              <a:gdLst>
                <a:gd name="T0" fmla="*/ 0 w 19"/>
                <a:gd name="T1" fmla="*/ 259 h 14"/>
                <a:gd name="T2" fmla="*/ 306 w 19"/>
                <a:gd name="T3" fmla="*/ 0 h 14"/>
                <a:gd name="T4" fmla="*/ 83 w 19"/>
                <a:gd name="T5" fmla="*/ 18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">
                  <a:moveTo>
                    <a:pt x="0" y="14"/>
                  </a:moveTo>
                  <a:cubicBezTo>
                    <a:pt x="8" y="11"/>
                    <a:pt x="14" y="6"/>
                    <a:pt x="19" y="0"/>
                  </a:cubicBezTo>
                  <a:cubicBezTo>
                    <a:pt x="15" y="4"/>
                    <a:pt x="10" y="7"/>
                    <a:pt x="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4" name="Freeform 394">
              <a:extLst>
                <a:ext uri="{FF2B5EF4-FFF2-40B4-BE49-F238E27FC236}">
                  <a16:creationId xmlns:a16="http://schemas.microsoft.com/office/drawing/2014/main" id="{6AC0DDBA-D574-40B2-B46F-596A7C67E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579"/>
              <a:ext cx="33" cy="34"/>
            </a:xfrm>
            <a:custGeom>
              <a:avLst/>
              <a:gdLst>
                <a:gd name="T0" fmla="*/ 213 w 13"/>
                <a:gd name="T1" fmla="*/ 0 h 13"/>
                <a:gd name="T2" fmla="*/ 0 w 13"/>
                <a:gd name="T3" fmla="*/ 233 h 13"/>
                <a:gd name="T4" fmla="*/ 213 w 13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cubicBezTo>
                    <a:pt x="8" y="0"/>
                    <a:pt x="3" y="3"/>
                    <a:pt x="0" y="13"/>
                  </a:cubicBezTo>
                  <a:cubicBezTo>
                    <a:pt x="5" y="5"/>
                    <a:pt x="10" y="0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5" name="Freeform 395">
              <a:extLst>
                <a:ext uri="{FF2B5EF4-FFF2-40B4-BE49-F238E27FC236}">
                  <a16:creationId xmlns:a16="http://schemas.microsoft.com/office/drawing/2014/main" id="{538A6595-1315-477B-87C4-CA6843D74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592"/>
              <a:ext cx="10" cy="53"/>
            </a:xfrm>
            <a:custGeom>
              <a:avLst/>
              <a:gdLst>
                <a:gd name="T0" fmla="*/ 0 w 4"/>
                <a:gd name="T1" fmla="*/ 0 h 20"/>
                <a:gd name="T2" fmla="*/ 33 w 4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4" y="8"/>
                    <a:pt x="3" y="16"/>
                    <a:pt x="2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6" name="Freeform 396">
              <a:extLst>
                <a:ext uri="{FF2B5EF4-FFF2-40B4-BE49-F238E27FC236}">
                  <a16:creationId xmlns:a16="http://schemas.microsoft.com/office/drawing/2014/main" id="{CD002DB3-81ED-4B4E-9A2A-E5D2AC629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2789"/>
              <a:ext cx="12" cy="30"/>
            </a:xfrm>
            <a:custGeom>
              <a:avLst/>
              <a:gdLst>
                <a:gd name="T0" fmla="*/ 70 w 5"/>
                <a:gd name="T1" fmla="*/ 0 h 11"/>
                <a:gd name="T2" fmla="*/ 0 w 5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4"/>
                    <a:pt x="3" y="9"/>
                    <a:pt x="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7" name="Freeform 397">
              <a:extLst>
                <a:ext uri="{FF2B5EF4-FFF2-40B4-BE49-F238E27FC236}">
                  <a16:creationId xmlns:a16="http://schemas.microsoft.com/office/drawing/2014/main" id="{FD5F17E1-6AD1-4BEF-8ED5-9099F1748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2744"/>
              <a:ext cx="10" cy="35"/>
            </a:xfrm>
            <a:custGeom>
              <a:avLst/>
              <a:gdLst>
                <a:gd name="T0" fmla="*/ 63 w 4"/>
                <a:gd name="T1" fmla="*/ 0 h 13"/>
                <a:gd name="T2" fmla="*/ 0 w 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4" y="5"/>
                    <a:pt x="4" y="8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8" name="Freeform 398">
              <a:extLst>
                <a:ext uri="{FF2B5EF4-FFF2-40B4-BE49-F238E27FC236}">
                  <a16:creationId xmlns:a16="http://schemas.microsoft.com/office/drawing/2014/main" id="{BF3455CF-DC72-4649-93D9-74A03E1B5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800"/>
              <a:ext cx="55" cy="11"/>
            </a:xfrm>
            <a:custGeom>
              <a:avLst/>
              <a:gdLst>
                <a:gd name="T0" fmla="*/ 0 w 22"/>
                <a:gd name="T1" fmla="*/ 61 h 4"/>
                <a:gd name="T2" fmla="*/ 345 w 2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">
                  <a:moveTo>
                    <a:pt x="0" y="3"/>
                  </a:moveTo>
                  <a:cubicBezTo>
                    <a:pt x="7" y="4"/>
                    <a:pt x="16" y="3"/>
                    <a:pt x="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49" name="Freeform 399">
              <a:extLst>
                <a:ext uri="{FF2B5EF4-FFF2-40B4-BE49-F238E27FC236}">
                  <a16:creationId xmlns:a16="http://schemas.microsoft.com/office/drawing/2014/main" id="{A1CDA5F9-A811-40F8-9B36-32E9CAFC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877"/>
              <a:ext cx="75" cy="16"/>
            </a:xfrm>
            <a:custGeom>
              <a:avLst/>
              <a:gdLst>
                <a:gd name="T0" fmla="*/ 0 w 30"/>
                <a:gd name="T1" fmla="*/ 115 h 6"/>
                <a:gd name="T2" fmla="*/ 470 w 3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cubicBezTo>
                    <a:pt x="7" y="6"/>
                    <a:pt x="26" y="3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0" name="Freeform 400">
              <a:extLst>
                <a:ext uri="{FF2B5EF4-FFF2-40B4-BE49-F238E27FC236}">
                  <a16:creationId xmlns:a16="http://schemas.microsoft.com/office/drawing/2014/main" id="{7A50BAAE-D743-4841-B7EE-B1F6A1654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2992"/>
              <a:ext cx="35" cy="5"/>
            </a:xfrm>
            <a:custGeom>
              <a:avLst/>
              <a:gdLst>
                <a:gd name="T0" fmla="*/ 0 w 14"/>
                <a:gd name="T1" fmla="*/ 0 h 2"/>
                <a:gd name="T2" fmla="*/ 220 w 14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">
                  <a:moveTo>
                    <a:pt x="0" y="0"/>
                  </a:moveTo>
                  <a:cubicBezTo>
                    <a:pt x="7" y="2"/>
                    <a:pt x="9" y="2"/>
                    <a:pt x="1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1" name="Freeform 401">
              <a:extLst>
                <a:ext uri="{FF2B5EF4-FFF2-40B4-BE49-F238E27FC236}">
                  <a16:creationId xmlns:a16="http://schemas.microsoft.com/office/drawing/2014/main" id="{2AC636DC-F7C6-4932-B365-23DC809EF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064"/>
              <a:ext cx="43" cy="11"/>
            </a:xfrm>
            <a:custGeom>
              <a:avLst/>
              <a:gdLst>
                <a:gd name="T0" fmla="*/ 0 w 17"/>
                <a:gd name="T1" fmla="*/ 61 h 4"/>
                <a:gd name="T2" fmla="*/ 276 w 17"/>
                <a:gd name="T3" fmla="*/ 83 h 4"/>
                <a:gd name="T4" fmla="*/ 0 w 17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">
                  <a:moveTo>
                    <a:pt x="0" y="3"/>
                  </a:moveTo>
                  <a:cubicBezTo>
                    <a:pt x="6" y="0"/>
                    <a:pt x="15" y="2"/>
                    <a:pt x="17" y="4"/>
                  </a:cubicBezTo>
                  <a:cubicBezTo>
                    <a:pt x="15" y="3"/>
                    <a:pt x="4" y="2"/>
                    <a:pt x="0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2" name="Freeform 402">
              <a:extLst>
                <a:ext uri="{FF2B5EF4-FFF2-40B4-BE49-F238E27FC236}">
                  <a16:creationId xmlns:a16="http://schemas.microsoft.com/office/drawing/2014/main" id="{B6318EC9-6C69-45E5-A547-58D751C81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595"/>
              <a:ext cx="13" cy="24"/>
            </a:xfrm>
            <a:custGeom>
              <a:avLst/>
              <a:gdLst>
                <a:gd name="T0" fmla="*/ 88 w 5"/>
                <a:gd name="T1" fmla="*/ 0 h 9"/>
                <a:gd name="T2" fmla="*/ 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4" y="4"/>
                    <a:pt x="2" y="7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3" name="Freeform 403">
              <a:extLst>
                <a:ext uri="{FF2B5EF4-FFF2-40B4-BE49-F238E27FC236}">
                  <a16:creationId xmlns:a16="http://schemas.microsoft.com/office/drawing/2014/main" id="{48C3F934-A8DC-47DD-B226-D44E223F4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387"/>
              <a:ext cx="20" cy="40"/>
            </a:xfrm>
            <a:custGeom>
              <a:avLst/>
              <a:gdLst>
                <a:gd name="T0" fmla="*/ 125 w 8"/>
                <a:gd name="T1" fmla="*/ 0 h 15"/>
                <a:gd name="T2" fmla="*/ 0 w 8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0"/>
                  </a:moveTo>
                  <a:cubicBezTo>
                    <a:pt x="8" y="7"/>
                    <a:pt x="4" y="12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4" name="Freeform 404">
              <a:extLst>
                <a:ext uri="{FF2B5EF4-FFF2-40B4-BE49-F238E27FC236}">
                  <a16:creationId xmlns:a16="http://schemas.microsoft.com/office/drawing/2014/main" id="{DEB7BA20-3F2E-43A2-A7F4-C8580D20D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2304"/>
              <a:ext cx="12" cy="37"/>
            </a:xfrm>
            <a:custGeom>
              <a:avLst/>
              <a:gdLst>
                <a:gd name="T0" fmla="*/ 70 w 5"/>
                <a:gd name="T1" fmla="*/ 0 h 14"/>
                <a:gd name="T2" fmla="*/ 12 w 5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5" y="0"/>
                  </a:moveTo>
                  <a:cubicBezTo>
                    <a:pt x="2" y="4"/>
                    <a:pt x="0" y="9"/>
                    <a:pt x="1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5" name="Freeform 405">
              <a:extLst>
                <a:ext uri="{FF2B5EF4-FFF2-40B4-BE49-F238E27FC236}">
                  <a16:creationId xmlns:a16="http://schemas.microsoft.com/office/drawing/2014/main" id="{24CCE24A-E24A-4B7B-82C7-07D75C5AF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304"/>
              <a:ext cx="22" cy="64"/>
            </a:xfrm>
            <a:custGeom>
              <a:avLst/>
              <a:gdLst>
                <a:gd name="T0" fmla="*/ 132 w 9"/>
                <a:gd name="T1" fmla="*/ 0 h 24"/>
                <a:gd name="T2" fmla="*/ 0 w 9"/>
                <a:gd name="T3" fmla="*/ 205 h 24"/>
                <a:gd name="T4" fmla="*/ 0 w 9"/>
                <a:gd name="T5" fmla="*/ 456 h 24"/>
                <a:gd name="T6" fmla="*/ 42 w 9"/>
                <a:gd name="T7" fmla="*/ 171 h 24"/>
                <a:gd name="T8" fmla="*/ 132 w 9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4">
                  <a:moveTo>
                    <a:pt x="9" y="0"/>
                  </a:moveTo>
                  <a:cubicBezTo>
                    <a:pt x="4" y="3"/>
                    <a:pt x="0" y="6"/>
                    <a:pt x="0" y="11"/>
                  </a:cubicBezTo>
                  <a:cubicBezTo>
                    <a:pt x="0" y="17"/>
                    <a:pt x="0" y="22"/>
                    <a:pt x="0" y="24"/>
                  </a:cubicBezTo>
                  <a:cubicBezTo>
                    <a:pt x="1" y="17"/>
                    <a:pt x="1" y="12"/>
                    <a:pt x="3" y="9"/>
                  </a:cubicBezTo>
                  <a:cubicBezTo>
                    <a:pt x="5" y="6"/>
                    <a:pt x="7" y="3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6" name="Freeform 406">
              <a:extLst>
                <a:ext uri="{FF2B5EF4-FFF2-40B4-BE49-F238E27FC236}">
                  <a16:creationId xmlns:a16="http://schemas.microsoft.com/office/drawing/2014/main" id="{37D82C5C-DBDF-4E6E-9636-D264FBA3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224"/>
              <a:ext cx="10" cy="45"/>
            </a:xfrm>
            <a:custGeom>
              <a:avLst/>
              <a:gdLst>
                <a:gd name="T0" fmla="*/ 0 w 4"/>
                <a:gd name="T1" fmla="*/ 315 h 17"/>
                <a:gd name="T2" fmla="*/ 33 w 4"/>
                <a:gd name="T3" fmla="*/ 0 h 17"/>
                <a:gd name="T4" fmla="*/ 0 w 4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7">
                  <a:moveTo>
                    <a:pt x="0" y="17"/>
                  </a:moveTo>
                  <a:cubicBezTo>
                    <a:pt x="3" y="13"/>
                    <a:pt x="4" y="5"/>
                    <a:pt x="2" y="0"/>
                  </a:cubicBezTo>
                  <a:cubicBezTo>
                    <a:pt x="2" y="5"/>
                    <a:pt x="1" y="14"/>
                    <a:pt x="0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7" name="Freeform 407">
              <a:extLst>
                <a:ext uri="{FF2B5EF4-FFF2-40B4-BE49-F238E27FC236}">
                  <a16:creationId xmlns:a16="http://schemas.microsoft.com/office/drawing/2014/main" id="{D190CF29-8194-41A2-850E-9BE46F48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2280"/>
              <a:ext cx="23" cy="19"/>
            </a:xfrm>
            <a:custGeom>
              <a:avLst/>
              <a:gdLst>
                <a:gd name="T0" fmla="*/ 151 w 9"/>
                <a:gd name="T1" fmla="*/ 0 h 7"/>
                <a:gd name="T2" fmla="*/ 0 w 9"/>
                <a:gd name="T3" fmla="*/ 141 h 7"/>
                <a:gd name="T4" fmla="*/ 151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9" y="0"/>
                  </a:moveTo>
                  <a:cubicBezTo>
                    <a:pt x="7" y="4"/>
                    <a:pt x="4" y="7"/>
                    <a:pt x="0" y="7"/>
                  </a:cubicBezTo>
                  <a:cubicBezTo>
                    <a:pt x="2" y="6"/>
                    <a:pt x="6" y="2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8" name="Freeform 408">
              <a:extLst>
                <a:ext uri="{FF2B5EF4-FFF2-40B4-BE49-F238E27FC236}">
                  <a16:creationId xmlns:a16="http://schemas.microsoft.com/office/drawing/2014/main" id="{72FF0414-F896-4D5D-9F5D-F5087C11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1" y="2179"/>
              <a:ext cx="25" cy="16"/>
            </a:xfrm>
            <a:custGeom>
              <a:avLst/>
              <a:gdLst>
                <a:gd name="T0" fmla="*/ 0 w 10"/>
                <a:gd name="T1" fmla="*/ 93 h 6"/>
                <a:gd name="T2" fmla="*/ 158 w 10"/>
                <a:gd name="T3" fmla="*/ 0 h 6"/>
                <a:gd name="T4" fmla="*/ 0 w 10"/>
                <a:gd name="T5" fmla="*/ 9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5"/>
                  </a:moveTo>
                  <a:cubicBezTo>
                    <a:pt x="5" y="6"/>
                    <a:pt x="9" y="4"/>
                    <a:pt x="10" y="0"/>
                  </a:cubicBezTo>
                  <a:cubicBezTo>
                    <a:pt x="9" y="2"/>
                    <a:pt x="4" y="5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59" name="Freeform 409">
              <a:extLst>
                <a:ext uri="{FF2B5EF4-FFF2-40B4-BE49-F238E27FC236}">
                  <a16:creationId xmlns:a16="http://schemas.microsoft.com/office/drawing/2014/main" id="{50C4956F-0069-45D3-9CB4-A4DA6B8D3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219"/>
              <a:ext cx="18" cy="45"/>
            </a:xfrm>
            <a:custGeom>
              <a:avLst/>
              <a:gdLst>
                <a:gd name="T0" fmla="*/ 118 w 7"/>
                <a:gd name="T1" fmla="*/ 0 h 17"/>
                <a:gd name="T2" fmla="*/ 21 w 7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7" y="0"/>
                  </a:moveTo>
                  <a:cubicBezTo>
                    <a:pt x="3" y="5"/>
                    <a:pt x="0" y="11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0" name="Freeform 410">
              <a:extLst>
                <a:ext uri="{FF2B5EF4-FFF2-40B4-BE49-F238E27FC236}">
                  <a16:creationId xmlns:a16="http://schemas.microsoft.com/office/drawing/2014/main" id="{9D1D5EE6-5C4C-4FA1-9F55-BB3CAB1B1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907"/>
              <a:ext cx="155" cy="85"/>
            </a:xfrm>
            <a:custGeom>
              <a:avLst/>
              <a:gdLst>
                <a:gd name="T0" fmla="*/ 0 w 62"/>
                <a:gd name="T1" fmla="*/ 430 h 32"/>
                <a:gd name="T2" fmla="*/ 970 w 62"/>
                <a:gd name="T3" fmla="*/ 0 h 32"/>
                <a:gd name="T4" fmla="*/ 0 w 62"/>
                <a:gd name="T5" fmla="*/ 43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32">
                  <a:moveTo>
                    <a:pt x="0" y="23"/>
                  </a:moveTo>
                  <a:cubicBezTo>
                    <a:pt x="10" y="29"/>
                    <a:pt x="50" y="32"/>
                    <a:pt x="62" y="0"/>
                  </a:cubicBezTo>
                  <a:cubicBezTo>
                    <a:pt x="59" y="6"/>
                    <a:pt x="39" y="32"/>
                    <a:pt x="0" y="23"/>
                  </a:cubicBezTo>
                  <a:close/>
                </a:path>
              </a:pathLst>
            </a:custGeom>
            <a:solidFill>
              <a:srgbClr val="DFA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1" name="Oval 411">
              <a:extLst>
                <a:ext uri="{FF2B5EF4-FFF2-40B4-BE49-F238E27FC236}">
                  <a16:creationId xmlns:a16="http://schemas.microsoft.com/office/drawing/2014/main" id="{4A5DCD38-7C50-4B9B-B960-C9146B9C1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" y="2957"/>
              <a:ext cx="12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62" name="Oval 412">
              <a:extLst>
                <a:ext uri="{FF2B5EF4-FFF2-40B4-BE49-F238E27FC236}">
                  <a16:creationId xmlns:a16="http://schemas.microsoft.com/office/drawing/2014/main" id="{B44CD5A8-BD0E-44AB-B3B7-0B9444636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3" y="2968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63" name="Oval 413">
              <a:extLst>
                <a:ext uri="{FF2B5EF4-FFF2-40B4-BE49-F238E27FC236}">
                  <a16:creationId xmlns:a16="http://schemas.microsoft.com/office/drawing/2014/main" id="{B37C0CE1-5839-48ED-B865-5FB05E6D4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960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39064" name="Freeform 414">
              <a:extLst>
                <a:ext uri="{FF2B5EF4-FFF2-40B4-BE49-F238E27FC236}">
                  <a16:creationId xmlns:a16="http://schemas.microsoft.com/office/drawing/2014/main" id="{CD3C965B-2EAE-4A3B-B9D6-B8F069CCD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1648"/>
              <a:ext cx="20" cy="291"/>
            </a:xfrm>
            <a:custGeom>
              <a:avLst/>
              <a:gdLst>
                <a:gd name="T0" fmla="*/ 125 w 8"/>
                <a:gd name="T1" fmla="*/ 0 h 109"/>
                <a:gd name="T2" fmla="*/ 95 w 8"/>
                <a:gd name="T3" fmla="*/ 2074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9">
                  <a:moveTo>
                    <a:pt x="8" y="0"/>
                  </a:moveTo>
                  <a:cubicBezTo>
                    <a:pt x="0" y="28"/>
                    <a:pt x="2" y="85"/>
                    <a:pt x="6" y="109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5" name="Freeform 415">
              <a:extLst>
                <a:ext uri="{FF2B5EF4-FFF2-40B4-BE49-F238E27FC236}">
                  <a16:creationId xmlns:a16="http://schemas.microsoft.com/office/drawing/2014/main" id="{5C8B81DF-D0DD-4F4D-933D-8563C1C8D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672"/>
              <a:ext cx="20" cy="304"/>
            </a:xfrm>
            <a:custGeom>
              <a:avLst/>
              <a:gdLst>
                <a:gd name="T0" fmla="*/ 83 w 8"/>
                <a:gd name="T1" fmla="*/ 0 h 114"/>
                <a:gd name="T2" fmla="*/ 125 w 8"/>
                <a:gd name="T3" fmla="*/ 2163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4">
                  <a:moveTo>
                    <a:pt x="5" y="0"/>
                  </a:moveTo>
                  <a:cubicBezTo>
                    <a:pt x="0" y="26"/>
                    <a:pt x="4" y="100"/>
                    <a:pt x="8" y="114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6" name="Freeform 416">
              <a:extLst>
                <a:ext uri="{FF2B5EF4-FFF2-40B4-BE49-F238E27FC236}">
                  <a16:creationId xmlns:a16="http://schemas.microsoft.com/office/drawing/2014/main" id="{94742CC5-BB5C-4D63-98F4-717215549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811"/>
              <a:ext cx="240" cy="96"/>
            </a:xfrm>
            <a:custGeom>
              <a:avLst/>
              <a:gdLst>
                <a:gd name="T0" fmla="*/ 0 w 96"/>
                <a:gd name="T1" fmla="*/ 0 h 36"/>
                <a:gd name="T2" fmla="*/ 1500 w 96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6">
                  <a:moveTo>
                    <a:pt x="0" y="0"/>
                  </a:moveTo>
                  <a:cubicBezTo>
                    <a:pt x="28" y="0"/>
                    <a:pt x="84" y="26"/>
                    <a:pt x="96" y="36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7" name="Freeform 417">
              <a:extLst>
                <a:ext uri="{FF2B5EF4-FFF2-40B4-BE49-F238E27FC236}">
                  <a16:creationId xmlns:a16="http://schemas.microsoft.com/office/drawing/2014/main" id="{9549A0AA-5D35-4F78-AF97-3AB21BB39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1939"/>
              <a:ext cx="37" cy="165"/>
            </a:xfrm>
            <a:custGeom>
              <a:avLst/>
              <a:gdLst>
                <a:gd name="T0" fmla="*/ 0 w 15"/>
                <a:gd name="T1" fmla="*/ 0 h 62"/>
                <a:gd name="T2" fmla="*/ 224 w 15"/>
                <a:gd name="T3" fmla="*/ 1168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2">
                  <a:moveTo>
                    <a:pt x="0" y="0"/>
                  </a:moveTo>
                  <a:cubicBezTo>
                    <a:pt x="10" y="14"/>
                    <a:pt x="15" y="62"/>
                    <a:pt x="15" y="62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8" name="Freeform 418">
              <a:extLst>
                <a:ext uri="{FF2B5EF4-FFF2-40B4-BE49-F238E27FC236}">
                  <a16:creationId xmlns:a16="http://schemas.microsoft.com/office/drawing/2014/main" id="{568192DD-3BCC-499E-951C-62D38CB06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741"/>
              <a:ext cx="5" cy="118"/>
            </a:xfrm>
            <a:custGeom>
              <a:avLst/>
              <a:gdLst>
                <a:gd name="T0" fmla="*/ 0 w 2"/>
                <a:gd name="T1" fmla="*/ 0 h 44"/>
                <a:gd name="T2" fmla="*/ 33 w 2"/>
                <a:gd name="T3" fmla="*/ 84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4">
                  <a:moveTo>
                    <a:pt x="0" y="0"/>
                  </a:moveTo>
                  <a:cubicBezTo>
                    <a:pt x="2" y="12"/>
                    <a:pt x="2" y="44"/>
                    <a:pt x="2" y="44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69" name="Freeform 419">
              <a:extLst>
                <a:ext uri="{FF2B5EF4-FFF2-40B4-BE49-F238E27FC236}">
                  <a16:creationId xmlns:a16="http://schemas.microsoft.com/office/drawing/2014/main" id="{1A6356E8-97FB-4B29-A7C4-8601B5578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51"/>
              <a:ext cx="12" cy="184"/>
            </a:xfrm>
            <a:custGeom>
              <a:avLst/>
              <a:gdLst>
                <a:gd name="T0" fmla="*/ 70 w 5"/>
                <a:gd name="T1" fmla="*/ 0 h 69"/>
                <a:gd name="T2" fmla="*/ 29 w 5"/>
                <a:gd name="T3" fmla="*/ 1309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9">
                  <a:moveTo>
                    <a:pt x="5" y="0"/>
                  </a:moveTo>
                  <a:cubicBezTo>
                    <a:pt x="3" y="6"/>
                    <a:pt x="0" y="60"/>
                    <a:pt x="2" y="69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0" name="Freeform 420">
              <a:extLst>
                <a:ext uri="{FF2B5EF4-FFF2-40B4-BE49-F238E27FC236}">
                  <a16:creationId xmlns:a16="http://schemas.microsoft.com/office/drawing/2014/main" id="{952415A1-E578-4100-AD31-5AAEF8D38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1659"/>
              <a:ext cx="13" cy="125"/>
            </a:xfrm>
            <a:custGeom>
              <a:avLst/>
              <a:gdLst>
                <a:gd name="T0" fmla="*/ 88 w 5"/>
                <a:gd name="T1" fmla="*/ 0 h 47"/>
                <a:gd name="T2" fmla="*/ 55 w 5"/>
                <a:gd name="T3" fmla="*/ 883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0" y="27"/>
                    <a:pt x="3" y="47"/>
                    <a:pt x="3" y="47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1" name="Freeform 421">
              <a:extLst>
                <a:ext uri="{FF2B5EF4-FFF2-40B4-BE49-F238E27FC236}">
                  <a16:creationId xmlns:a16="http://schemas.microsoft.com/office/drawing/2014/main" id="{0811A408-CC06-4FEF-8CA8-7E5EA7542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728"/>
              <a:ext cx="5" cy="123"/>
            </a:xfrm>
            <a:custGeom>
              <a:avLst/>
              <a:gdLst>
                <a:gd name="T0" fmla="*/ 0 w 2"/>
                <a:gd name="T1" fmla="*/ 0 h 46"/>
                <a:gd name="T2" fmla="*/ 33 w 2"/>
                <a:gd name="T3" fmla="*/ 88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6">
                  <a:moveTo>
                    <a:pt x="0" y="0"/>
                  </a:moveTo>
                  <a:cubicBezTo>
                    <a:pt x="2" y="11"/>
                    <a:pt x="2" y="43"/>
                    <a:pt x="2" y="46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2" name="Freeform 422">
              <a:extLst>
                <a:ext uri="{FF2B5EF4-FFF2-40B4-BE49-F238E27FC236}">
                  <a16:creationId xmlns:a16="http://schemas.microsoft.com/office/drawing/2014/main" id="{1F326A72-F8E1-47DC-A389-2714AB49A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" y="1707"/>
              <a:ext cx="10" cy="128"/>
            </a:xfrm>
            <a:custGeom>
              <a:avLst/>
              <a:gdLst>
                <a:gd name="T0" fmla="*/ 0 w 4"/>
                <a:gd name="T1" fmla="*/ 0 h 48"/>
                <a:gd name="T2" fmla="*/ 63 w 4"/>
                <a:gd name="T3" fmla="*/ 909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8">
                  <a:moveTo>
                    <a:pt x="0" y="0"/>
                  </a:moveTo>
                  <a:cubicBezTo>
                    <a:pt x="2" y="10"/>
                    <a:pt x="2" y="43"/>
                    <a:pt x="4" y="48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3" name="Freeform 423">
              <a:extLst>
                <a:ext uri="{FF2B5EF4-FFF2-40B4-BE49-F238E27FC236}">
                  <a16:creationId xmlns:a16="http://schemas.microsoft.com/office/drawing/2014/main" id="{47FF2D60-0F2E-4A14-95E8-21A794BDF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" y="1797"/>
              <a:ext cx="13" cy="166"/>
            </a:xfrm>
            <a:custGeom>
              <a:avLst/>
              <a:gdLst>
                <a:gd name="T0" fmla="*/ 21 w 5"/>
                <a:gd name="T1" fmla="*/ 0 h 62"/>
                <a:gd name="T2" fmla="*/ 88 w 5"/>
                <a:gd name="T3" fmla="*/ 1189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2">
                  <a:moveTo>
                    <a:pt x="1" y="0"/>
                  </a:moveTo>
                  <a:cubicBezTo>
                    <a:pt x="1" y="11"/>
                    <a:pt x="0" y="53"/>
                    <a:pt x="5" y="62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4" name="Freeform 424">
              <a:extLst>
                <a:ext uri="{FF2B5EF4-FFF2-40B4-BE49-F238E27FC236}">
                  <a16:creationId xmlns:a16="http://schemas.microsoft.com/office/drawing/2014/main" id="{D0CEA07B-6425-43DD-A939-A5910B778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960"/>
              <a:ext cx="17" cy="96"/>
            </a:xfrm>
            <a:custGeom>
              <a:avLst/>
              <a:gdLst>
                <a:gd name="T0" fmla="*/ 0 w 7"/>
                <a:gd name="T1" fmla="*/ 0 h 36"/>
                <a:gd name="T2" fmla="*/ 87 w 7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6">
                  <a:moveTo>
                    <a:pt x="0" y="0"/>
                  </a:moveTo>
                  <a:cubicBezTo>
                    <a:pt x="2" y="8"/>
                    <a:pt x="7" y="29"/>
                    <a:pt x="6" y="36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5" name="Freeform 425">
              <a:extLst>
                <a:ext uri="{FF2B5EF4-FFF2-40B4-BE49-F238E27FC236}">
                  <a16:creationId xmlns:a16="http://schemas.microsoft.com/office/drawing/2014/main" id="{3081D25C-BE38-4836-ABD8-9AB18F43C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963"/>
              <a:ext cx="28" cy="112"/>
            </a:xfrm>
            <a:custGeom>
              <a:avLst/>
              <a:gdLst>
                <a:gd name="T0" fmla="*/ 0 w 11"/>
                <a:gd name="T1" fmla="*/ 0 h 42"/>
                <a:gd name="T2" fmla="*/ 181 w 11"/>
                <a:gd name="T3" fmla="*/ 797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2">
                  <a:moveTo>
                    <a:pt x="0" y="0"/>
                  </a:moveTo>
                  <a:cubicBezTo>
                    <a:pt x="5" y="10"/>
                    <a:pt x="11" y="42"/>
                    <a:pt x="11" y="42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6" name="Freeform 426">
              <a:extLst>
                <a:ext uri="{FF2B5EF4-FFF2-40B4-BE49-F238E27FC236}">
                  <a16:creationId xmlns:a16="http://schemas.microsoft.com/office/drawing/2014/main" id="{4F247D4A-9526-4F51-A94D-5FB6E9695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835"/>
              <a:ext cx="242" cy="98"/>
            </a:xfrm>
            <a:custGeom>
              <a:avLst/>
              <a:gdLst>
                <a:gd name="T0" fmla="*/ 0 w 97"/>
                <a:gd name="T1" fmla="*/ 0 h 37"/>
                <a:gd name="T2" fmla="*/ 1507 w 97"/>
                <a:gd name="T3" fmla="*/ 689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37">
                  <a:moveTo>
                    <a:pt x="0" y="0"/>
                  </a:moveTo>
                  <a:cubicBezTo>
                    <a:pt x="18" y="2"/>
                    <a:pt x="79" y="22"/>
                    <a:pt x="97" y="37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7" name="Freeform 427">
              <a:extLst>
                <a:ext uri="{FF2B5EF4-FFF2-40B4-BE49-F238E27FC236}">
                  <a16:creationId xmlns:a16="http://schemas.microsoft.com/office/drawing/2014/main" id="{B29C0388-C011-444F-BFEA-1C0C0E419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864"/>
              <a:ext cx="242" cy="96"/>
            </a:xfrm>
            <a:custGeom>
              <a:avLst/>
              <a:gdLst>
                <a:gd name="T0" fmla="*/ 0 w 97"/>
                <a:gd name="T1" fmla="*/ 0 h 36"/>
                <a:gd name="T2" fmla="*/ 1507 w 97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36">
                  <a:moveTo>
                    <a:pt x="0" y="0"/>
                  </a:moveTo>
                  <a:cubicBezTo>
                    <a:pt x="15" y="3"/>
                    <a:pt x="80" y="25"/>
                    <a:pt x="97" y="36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8" name="Freeform 428">
              <a:extLst>
                <a:ext uri="{FF2B5EF4-FFF2-40B4-BE49-F238E27FC236}">
                  <a16:creationId xmlns:a16="http://schemas.microsoft.com/office/drawing/2014/main" id="{D33917A6-BC7E-417C-88B0-29C4BA6D2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893"/>
              <a:ext cx="132" cy="48"/>
            </a:xfrm>
            <a:custGeom>
              <a:avLst/>
              <a:gdLst>
                <a:gd name="T0" fmla="*/ 0 w 53"/>
                <a:gd name="T1" fmla="*/ 0 h 18"/>
                <a:gd name="T2" fmla="*/ 819 w 53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8">
                  <a:moveTo>
                    <a:pt x="0" y="0"/>
                  </a:moveTo>
                  <a:cubicBezTo>
                    <a:pt x="12" y="2"/>
                    <a:pt x="51" y="16"/>
                    <a:pt x="53" y="18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79" name="Freeform 429">
              <a:extLst>
                <a:ext uri="{FF2B5EF4-FFF2-40B4-BE49-F238E27FC236}">
                  <a16:creationId xmlns:a16="http://schemas.microsoft.com/office/drawing/2014/main" id="{BE2DB487-E46F-49C7-97CC-4B609F4CE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923"/>
              <a:ext cx="128" cy="48"/>
            </a:xfrm>
            <a:custGeom>
              <a:avLst/>
              <a:gdLst>
                <a:gd name="T0" fmla="*/ 0 w 51"/>
                <a:gd name="T1" fmla="*/ 0 h 18"/>
                <a:gd name="T2" fmla="*/ 806 w 51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18">
                  <a:moveTo>
                    <a:pt x="0" y="0"/>
                  </a:moveTo>
                  <a:cubicBezTo>
                    <a:pt x="11" y="2"/>
                    <a:pt x="47" y="15"/>
                    <a:pt x="51" y="18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0" name="Freeform 430">
              <a:extLst>
                <a:ext uri="{FF2B5EF4-FFF2-40B4-BE49-F238E27FC236}">
                  <a16:creationId xmlns:a16="http://schemas.microsoft.com/office/drawing/2014/main" id="{F16B496E-94B2-425B-84B9-D383C1C51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6" y="1952"/>
              <a:ext cx="122" cy="53"/>
            </a:xfrm>
            <a:custGeom>
              <a:avLst/>
              <a:gdLst>
                <a:gd name="T0" fmla="*/ 0 w 49"/>
                <a:gd name="T1" fmla="*/ 0 h 20"/>
                <a:gd name="T2" fmla="*/ 757 w 49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0">
                  <a:moveTo>
                    <a:pt x="0" y="0"/>
                  </a:moveTo>
                  <a:cubicBezTo>
                    <a:pt x="11" y="3"/>
                    <a:pt x="37" y="12"/>
                    <a:pt x="49" y="20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1" name="Freeform 431">
              <a:extLst>
                <a:ext uri="{FF2B5EF4-FFF2-40B4-BE49-F238E27FC236}">
                  <a16:creationId xmlns:a16="http://schemas.microsoft.com/office/drawing/2014/main" id="{8AF8EE52-4072-42A0-868E-BF85F6CFE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75"/>
              <a:ext cx="7" cy="120"/>
            </a:xfrm>
            <a:custGeom>
              <a:avLst/>
              <a:gdLst>
                <a:gd name="T0" fmla="*/ 37 w 3"/>
                <a:gd name="T1" fmla="*/ 0 h 45"/>
                <a:gd name="T2" fmla="*/ 37 w 3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5">
                  <a:moveTo>
                    <a:pt x="3" y="0"/>
                  </a:moveTo>
                  <a:cubicBezTo>
                    <a:pt x="2" y="9"/>
                    <a:pt x="0" y="36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2" name="Freeform 432">
              <a:extLst>
                <a:ext uri="{FF2B5EF4-FFF2-40B4-BE49-F238E27FC236}">
                  <a16:creationId xmlns:a16="http://schemas.microsoft.com/office/drawing/2014/main" id="{470F7876-BC72-4A29-AAC9-28F8009AD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1691"/>
              <a:ext cx="8" cy="120"/>
            </a:xfrm>
            <a:custGeom>
              <a:avLst/>
              <a:gdLst>
                <a:gd name="T0" fmla="*/ 21 w 3"/>
                <a:gd name="T1" fmla="*/ 0 h 45"/>
                <a:gd name="T2" fmla="*/ 56 w 3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5">
                  <a:moveTo>
                    <a:pt x="1" y="0"/>
                  </a:moveTo>
                  <a:cubicBezTo>
                    <a:pt x="1" y="11"/>
                    <a:pt x="0" y="38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3" name="Freeform 433">
              <a:extLst>
                <a:ext uri="{FF2B5EF4-FFF2-40B4-BE49-F238E27FC236}">
                  <a16:creationId xmlns:a16="http://schemas.microsoft.com/office/drawing/2014/main" id="{F465E3A7-6D34-4613-B4E6-F404CDB53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704"/>
              <a:ext cx="8" cy="120"/>
            </a:xfrm>
            <a:custGeom>
              <a:avLst/>
              <a:gdLst>
                <a:gd name="T0" fmla="*/ 21 w 3"/>
                <a:gd name="T1" fmla="*/ 0 h 45"/>
                <a:gd name="T2" fmla="*/ 56 w 3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5">
                  <a:moveTo>
                    <a:pt x="1" y="0"/>
                  </a:moveTo>
                  <a:cubicBezTo>
                    <a:pt x="0" y="9"/>
                    <a:pt x="1" y="39"/>
                    <a:pt x="3" y="45"/>
                  </a:cubicBezTo>
                </a:path>
              </a:pathLst>
            </a:custGeom>
            <a:noFill/>
            <a:ln w="7938" cap="rnd">
              <a:solidFill>
                <a:srgbClr val="F4D1C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4" name="Freeform 434">
              <a:extLst>
                <a:ext uri="{FF2B5EF4-FFF2-40B4-BE49-F238E27FC236}">
                  <a16:creationId xmlns:a16="http://schemas.microsoft.com/office/drawing/2014/main" id="{D7D3FB66-0865-4B56-9890-54C7EC400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600"/>
              <a:ext cx="343" cy="229"/>
            </a:xfrm>
            <a:custGeom>
              <a:avLst/>
              <a:gdLst>
                <a:gd name="T0" fmla="*/ 0 w 137"/>
                <a:gd name="T1" fmla="*/ 1566 h 86"/>
                <a:gd name="T2" fmla="*/ 626 w 137"/>
                <a:gd name="T3" fmla="*/ 1433 h 86"/>
                <a:gd name="T4" fmla="*/ 1192 w 137"/>
                <a:gd name="T5" fmla="*/ 977 h 86"/>
                <a:gd name="T6" fmla="*/ 1242 w 137"/>
                <a:gd name="T7" fmla="*/ 1206 h 86"/>
                <a:gd name="T8" fmla="*/ 1567 w 137"/>
                <a:gd name="T9" fmla="*/ 1169 h 86"/>
                <a:gd name="T10" fmla="*/ 1850 w 137"/>
                <a:gd name="T11" fmla="*/ 602 h 86"/>
                <a:gd name="T12" fmla="*/ 2151 w 137"/>
                <a:gd name="T13" fmla="*/ 0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7" h="86">
                  <a:moveTo>
                    <a:pt x="0" y="83"/>
                  </a:moveTo>
                  <a:cubicBezTo>
                    <a:pt x="11" y="86"/>
                    <a:pt x="30" y="80"/>
                    <a:pt x="40" y="76"/>
                  </a:cubicBezTo>
                  <a:cubicBezTo>
                    <a:pt x="53" y="70"/>
                    <a:pt x="63" y="57"/>
                    <a:pt x="76" y="52"/>
                  </a:cubicBezTo>
                  <a:cubicBezTo>
                    <a:pt x="80" y="56"/>
                    <a:pt x="76" y="60"/>
                    <a:pt x="79" y="64"/>
                  </a:cubicBezTo>
                  <a:cubicBezTo>
                    <a:pt x="84" y="73"/>
                    <a:pt x="94" y="66"/>
                    <a:pt x="100" y="62"/>
                  </a:cubicBezTo>
                  <a:cubicBezTo>
                    <a:pt x="111" y="55"/>
                    <a:pt x="115" y="45"/>
                    <a:pt x="118" y="32"/>
                  </a:cubicBezTo>
                  <a:cubicBezTo>
                    <a:pt x="121" y="18"/>
                    <a:pt x="127" y="10"/>
                    <a:pt x="137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5" name="Freeform 435">
              <a:extLst>
                <a:ext uri="{FF2B5EF4-FFF2-40B4-BE49-F238E27FC236}">
                  <a16:creationId xmlns:a16="http://schemas.microsoft.com/office/drawing/2014/main" id="{80F4100A-B6FB-4A7B-AC7A-06D78FCE2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2432"/>
              <a:ext cx="240" cy="352"/>
            </a:xfrm>
            <a:custGeom>
              <a:avLst/>
              <a:gdLst>
                <a:gd name="T0" fmla="*/ 833 w 96"/>
                <a:gd name="T1" fmla="*/ 888 h 132"/>
                <a:gd name="T2" fmla="*/ 0 w 96"/>
                <a:gd name="T3" fmla="*/ 2253 h 132"/>
                <a:gd name="T4" fmla="*/ 645 w 96"/>
                <a:gd name="T5" fmla="*/ 1571 h 132"/>
                <a:gd name="T6" fmla="*/ 833 w 96"/>
                <a:gd name="T7" fmla="*/ 1821 h 132"/>
                <a:gd name="T8" fmla="*/ 1020 w 96"/>
                <a:gd name="T9" fmla="*/ 1024 h 132"/>
                <a:gd name="T10" fmla="*/ 1500 w 96"/>
                <a:gd name="T11" fmla="*/ 0 h 1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132">
                  <a:moveTo>
                    <a:pt x="53" y="47"/>
                  </a:moveTo>
                  <a:cubicBezTo>
                    <a:pt x="49" y="73"/>
                    <a:pt x="12" y="99"/>
                    <a:pt x="0" y="119"/>
                  </a:cubicBezTo>
                  <a:cubicBezTo>
                    <a:pt x="2" y="132"/>
                    <a:pt x="31" y="88"/>
                    <a:pt x="41" y="83"/>
                  </a:cubicBezTo>
                  <a:cubicBezTo>
                    <a:pt x="55" y="78"/>
                    <a:pt x="49" y="88"/>
                    <a:pt x="53" y="96"/>
                  </a:cubicBezTo>
                  <a:cubicBezTo>
                    <a:pt x="69" y="94"/>
                    <a:pt x="62" y="64"/>
                    <a:pt x="65" y="54"/>
                  </a:cubicBezTo>
                  <a:cubicBezTo>
                    <a:pt x="72" y="34"/>
                    <a:pt x="88" y="20"/>
                    <a:pt x="96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6" name="Freeform 436">
              <a:extLst>
                <a:ext uri="{FF2B5EF4-FFF2-40B4-BE49-F238E27FC236}">
                  <a16:creationId xmlns:a16="http://schemas.microsoft.com/office/drawing/2014/main" id="{99D10528-A9C2-439A-A1E3-74E692921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237"/>
              <a:ext cx="120" cy="214"/>
            </a:xfrm>
            <a:custGeom>
              <a:avLst/>
              <a:gdLst>
                <a:gd name="T0" fmla="*/ 375 w 48"/>
                <a:gd name="T1" fmla="*/ 251 h 80"/>
                <a:gd name="T2" fmla="*/ 20 w 48"/>
                <a:gd name="T3" fmla="*/ 1380 h 80"/>
                <a:gd name="T4" fmla="*/ 50 w 48"/>
                <a:gd name="T5" fmla="*/ 1396 h 80"/>
                <a:gd name="T6" fmla="*/ 313 w 48"/>
                <a:gd name="T7" fmla="*/ 1188 h 80"/>
                <a:gd name="T8" fmla="*/ 438 w 48"/>
                <a:gd name="T9" fmla="*/ 1474 h 80"/>
                <a:gd name="T10" fmla="*/ 550 w 48"/>
                <a:gd name="T11" fmla="*/ 824 h 80"/>
                <a:gd name="T12" fmla="*/ 750 w 48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80">
                  <a:moveTo>
                    <a:pt x="24" y="13"/>
                  </a:moveTo>
                  <a:cubicBezTo>
                    <a:pt x="22" y="35"/>
                    <a:pt x="8" y="52"/>
                    <a:pt x="1" y="72"/>
                  </a:cubicBezTo>
                  <a:cubicBezTo>
                    <a:pt x="0" y="73"/>
                    <a:pt x="2" y="74"/>
                    <a:pt x="3" y="73"/>
                  </a:cubicBezTo>
                  <a:cubicBezTo>
                    <a:pt x="8" y="69"/>
                    <a:pt x="15" y="61"/>
                    <a:pt x="20" y="62"/>
                  </a:cubicBezTo>
                  <a:cubicBezTo>
                    <a:pt x="27" y="64"/>
                    <a:pt x="23" y="76"/>
                    <a:pt x="28" y="77"/>
                  </a:cubicBezTo>
                  <a:cubicBezTo>
                    <a:pt x="43" y="80"/>
                    <a:pt x="36" y="48"/>
                    <a:pt x="35" y="43"/>
                  </a:cubicBezTo>
                  <a:cubicBezTo>
                    <a:pt x="31" y="24"/>
                    <a:pt x="47" y="17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7" name="Freeform 437">
              <a:extLst>
                <a:ext uri="{FF2B5EF4-FFF2-40B4-BE49-F238E27FC236}">
                  <a16:creationId xmlns:a16="http://schemas.microsoft.com/office/drawing/2014/main" id="{20D7CA09-9CC3-4DC1-9942-64E459731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235"/>
              <a:ext cx="178" cy="328"/>
            </a:xfrm>
            <a:custGeom>
              <a:avLst/>
              <a:gdLst>
                <a:gd name="T0" fmla="*/ 0 w 71"/>
                <a:gd name="T1" fmla="*/ 2333 h 123"/>
                <a:gd name="T2" fmla="*/ 208 w 71"/>
                <a:gd name="T3" fmla="*/ 2083 h 123"/>
                <a:gd name="T4" fmla="*/ 313 w 71"/>
                <a:gd name="T5" fmla="*/ 1685 h 123"/>
                <a:gd name="T6" fmla="*/ 439 w 71"/>
                <a:gd name="T7" fmla="*/ 2013 h 123"/>
                <a:gd name="T8" fmla="*/ 755 w 71"/>
                <a:gd name="T9" fmla="*/ 1800 h 123"/>
                <a:gd name="T10" fmla="*/ 880 w 71"/>
                <a:gd name="T11" fmla="*/ 1272 h 123"/>
                <a:gd name="T12" fmla="*/ 847 w 71"/>
                <a:gd name="T13" fmla="*/ 888 h 123"/>
                <a:gd name="T14" fmla="*/ 1025 w 71"/>
                <a:gd name="T15" fmla="*/ 605 h 123"/>
                <a:gd name="T16" fmla="*/ 1068 w 71"/>
                <a:gd name="T17" fmla="*/ 0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123">
                  <a:moveTo>
                    <a:pt x="0" y="123"/>
                  </a:moveTo>
                  <a:cubicBezTo>
                    <a:pt x="6" y="120"/>
                    <a:pt x="11" y="116"/>
                    <a:pt x="13" y="110"/>
                  </a:cubicBezTo>
                  <a:cubicBezTo>
                    <a:pt x="15" y="106"/>
                    <a:pt x="14" y="88"/>
                    <a:pt x="20" y="89"/>
                  </a:cubicBezTo>
                  <a:cubicBezTo>
                    <a:pt x="26" y="90"/>
                    <a:pt x="24" y="103"/>
                    <a:pt x="28" y="106"/>
                  </a:cubicBezTo>
                  <a:cubicBezTo>
                    <a:pt x="35" y="111"/>
                    <a:pt x="44" y="100"/>
                    <a:pt x="48" y="95"/>
                  </a:cubicBezTo>
                  <a:cubicBezTo>
                    <a:pt x="53" y="87"/>
                    <a:pt x="55" y="77"/>
                    <a:pt x="56" y="67"/>
                  </a:cubicBezTo>
                  <a:cubicBezTo>
                    <a:pt x="56" y="60"/>
                    <a:pt x="52" y="53"/>
                    <a:pt x="54" y="47"/>
                  </a:cubicBezTo>
                  <a:cubicBezTo>
                    <a:pt x="55" y="40"/>
                    <a:pt x="62" y="37"/>
                    <a:pt x="65" y="32"/>
                  </a:cubicBezTo>
                  <a:cubicBezTo>
                    <a:pt x="71" y="22"/>
                    <a:pt x="64" y="10"/>
                    <a:pt x="68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8" name="Freeform 438">
              <a:extLst>
                <a:ext uri="{FF2B5EF4-FFF2-40B4-BE49-F238E27FC236}">
                  <a16:creationId xmlns:a16="http://schemas.microsoft.com/office/drawing/2014/main" id="{EA2653E9-63E6-4CB4-BDE8-194F1D654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296"/>
              <a:ext cx="97" cy="179"/>
            </a:xfrm>
            <a:custGeom>
              <a:avLst/>
              <a:gdLst>
                <a:gd name="T0" fmla="*/ 353 w 39"/>
                <a:gd name="T1" fmla="*/ 0 h 67"/>
                <a:gd name="T2" fmla="*/ 199 w 39"/>
                <a:gd name="T3" fmla="*/ 649 h 67"/>
                <a:gd name="T4" fmla="*/ 12 w 39"/>
                <a:gd name="T5" fmla="*/ 1085 h 67"/>
                <a:gd name="T6" fmla="*/ 291 w 39"/>
                <a:gd name="T7" fmla="*/ 1013 h 67"/>
                <a:gd name="T8" fmla="*/ 599 w 39"/>
                <a:gd name="T9" fmla="*/ 401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67">
                  <a:moveTo>
                    <a:pt x="23" y="0"/>
                  </a:moveTo>
                  <a:cubicBezTo>
                    <a:pt x="23" y="11"/>
                    <a:pt x="17" y="23"/>
                    <a:pt x="13" y="34"/>
                  </a:cubicBezTo>
                  <a:cubicBezTo>
                    <a:pt x="11" y="39"/>
                    <a:pt x="0" y="52"/>
                    <a:pt x="1" y="57"/>
                  </a:cubicBezTo>
                  <a:cubicBezTo>
                    <a:pt x="3" y="67"/>
                    <a:pt x="15" y="57"/>
                    <a:pt x="19" y="53"/>
                  </a:cubicBezTo>
                  <a:cubicBezTo>
                    <a:pt x="27" y="44"/>
                    <a:pt x="34" y="33"/>
                    <a:pt x="39" y="21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89" name="Freeform 439">
              <a:extLst>
                <a:ext uri="{FF2B5EF4-FFF2-40B4-BE49-F238E27FC236}">
                  <a16:creationId xmlns:a16="http://schemas.microsoft.com/office/drawing/2014/main" id="{9D5356AD-FFF2-4D4D-A2AC-48195842A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2371"/>
              <a:ext cx="155" cy="213"/>
            </a:xfrm>
            <a:custGeom>
              <a:avLst/>
              <a:gdLst>
                <a:gd name="T0" fmla="*/ 250 w 62"/>
                <a:gd name="T1" fmla="*/ 865 h 80"/>
                <a:gd name="T2" fmla="*/ 33 w 62"/>
                <a:gd name="T3" fmla="*/ 1510 h 80"/>
                <a:gd name="T4" fmla="*/ 250 w 62"/>
                <a:gd name="T5" fmla="*/ 1249 h 80"/>
                <a:gd name="T6" fmla="*/ 470 w 62"/>
                <a:gd name="T7" fmla="*/ 977 h 80"/>
                <a:gd name="T8" fmla="*/ 550 w 62"/>
                <a:gd name="T9" fmla="*/ 977 h 80"/>
                <a:gd name="T10" fmla="*/ 720 w 62"/>
                <a:gd name="T11" fmla="*/ 772 h 80"/>
                <a:gd name="T12" fmla="*/ 970 w 62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80">
                  <a:moveTo>
                    <a:pt x="16" y="46"/>
                  </a:moveTo>
                  <a:cubicBezTo>
                    <a:pt x="17" y="59"/>
                    <a:pt x="0" y="67"/>
                    <a:pt x="2" y="80"/>
                  </a:cubicBezTo>
                  <a:cubicBezTo>
                    <a:pt x="11" y="80"/>
                    <a:pt x="13" y="72"/>
                    <a:pt x="16" y="66"/>
                  </a:cubicBezTo>
                  <a:cubicBezTo>
                    <a:pt x="20" y="60"/>
                    <a:pt x="23" y="56"/>
                    <a:pt x="30" y="52"/>
                  </a:cubicBezTo>
                  <a:cubicBezTo>
                    <a:pt x="32" y="51"/>
                    <a:pt x="34" y="53"/>
                    <a:pt x="35" y="52"/>
                  </a:cubicBezTo>
                  <a:cubicBezTo>
                    <a:pt x="40" y="50"/>
                    <a:pt x="43" y="45"/>
                    <a:pt x="46" y="41"/>
                  </a:cubicBezTo>
                  <a:cubicBezTo>
                    <a:pt x="53" y="30"/>
                    <a:pt x="62" y="13"/>
                    <a:pt x="62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0" name="Freeform 440">
              <a:extLst>
                <a:ext uri="{FF2B5EF4-FFF2-40B4-BE49-F238E27FC236}">
                  <a16:creationId xmlns:a16="http://schemas.microsoft.com/office/drawing/2014/main" id="{29C5B34A-91AD-4711-B38E-3CDA3426B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2035"/>
              <a:ext cx="85" cy="242"/>
            </a:xfrm>
            <a:custGeom>
              <a:avLst/>
              <a:gdLst>
                <a:gd name="T0" fmla="*/ 95 w 34"/>
                <a:gd name="T1" fmla="*/ 1713 h 91"/>
                <a:gd name="T2" fmla="*/ 333 w 34"/>
                <a:gd name="T3" fmla="*/ 1019 h 91"/>
                <a:gd name="T4" fmla="*/ 438 w 34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91">
                  <a:moveTo>
                    <a:pt x="6" y="91"/>
                  </a:moveTo>
                  <a:cubicBezTo>
                    <a:pt x="0" y="74"/>
                    <a:pt x="13" y="66"/>
                    <a:pt x="21" y="54"/>
                  </a:cubicBezTo>
                  <a:cubicBezTo>
                    <a:pt x="34" y="37"/>
                    <a:pt x="28" y="20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1" name="Freeform 441">
              <a:extLst>
                <a:ext uri="{FF2B5EF4-FFF2-40B4-BE49-F238E27FC236}">
                  <a16:creationId xmlns:a16="http://schemas.microsoft.com/office/drawing/2014/main" id="{6B5B4964-17C1-477D-97AC-106EF15DA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379"/>
              <a:ext cx="205" cy="376"/>
            </a:xfrm>
            <a:custGeom>
              <a:avLst/>
              <a:gdLst>
                <a:gd name="T0" fmla="*/ 1050 w 82"/>
                <a:gd name="T1" fmla="*/ 0 h 141"/>
                <a:gd name="T2" fmla="*/ 875 w 82"/>
                <a:gd name="T3" fmla="*/ 1856 h 141"/>
                <a:gd name="T4" fmla="*/ 345 w 82"/>
                <a:gd name="T5" fmla="*/ 1741 h 141"/>
                <a:gd name="T6" fmla="*/ 270 w 82"/>
                <a:gd name="T7" fmla="*/ 2141 h 141"/>
                <a:gd name="T8" fmla="*/ 0 w 82"/>
                <a:gd name="T9" fmla="*/ 2675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2" h="141">
                  <a:moveTo>
                    <a:pt x="67" y="0"/>
                  </a:moveTo>
                  <a:cubicBezTo>
                    <a:pt x="25" y="0"/>
                    <a:pt x="82" y="82"/>
                    <a:pt x="56" y="98"/>
                  </a:cubicBezTo>
                  <a:cubicBezTo>
                    <a:pt x="42" y="107"/>
                    <a:pt x="40" y="72"/>
                    <a:pt x="22" y="92"/>
                  </a:cubicBezTo>
                  <a:cubicBezTo>
                    <a:pt x="16" y="98"/>
                    <a:pt x="17" y="105"/>
                    <a:pt x="17" y="113"/>
                  </a:cubicBezTo>
                  <a:cubicBezTo>
                    <a:pt x="17" y="126"/>
                    <a:pt x="11" y="135"/>
                    <a:pt x="0" y="141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2" name="Freeform 442">
              <a:extLst>
                <a:ext uri="{FF2B5EF4-FFF2-40B4-BE49-F238E27FC236}">
                  <a16:creationId xmlns:a16="http://schemas.microsoft.com/office/drawing/2014/main" id="{929F91A5-10B2-42F3-A66D-429194F33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6" y="2685"/>
              <a:ext cx="85" cy="166"/>
            </a:xfrm>
            <a:custGeom>
              <a:avLst/>
              <a:gdLst>
                <a:gd name="T0" fmla="*/ 0 w 34"/>
                <a:gd name="T1" fmla="*/ 996 h 62"/>
                <a:gd name="T2" fmla="*/ 408 w 34"/>
                <a:gd name="T3" fmla="*/ 803 h 62"/>
                <a:gd name="T4" fmla="*/ 458 w 34"/>
                <a:gd name="T5" fmla="*/ 0 h 62"/>
                <a:gd name="T6" fmla="*/ 533 w 34"/>
                <a:gd name="T7" fmla="*/ 35 h 6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62">
                  <a:moveTo>
                    <a:pt x="0" y="52"/>
                  </a:moveTo>
                  <a:cubicBezTo>
                    <a:pt x="9" y="62"/>
                    <a:pt x="23" y="53"/>
                    <a:pt x="26" y="42"/>
                  </a:cubicBezTo>
                  <a:cubicBezTo>
                    <a:pt x="28" y="30"/>
                    <a:pt x="20" y="8"/>
                    <a:pt x="29" y="0"/>
                  </a:cubicBezTo>
                  <a:cubicBezTo>
                    <a:pt x="31" y="0"/>
                    <a:pt x="32" y="1"/>
                    <a:pt x="34" y="2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3" name="Freeform 443">
              <a:extLst>
                <a:ext uri="{FF2B5EF4-FFF2-40B4-BE49-F238E27FC236}">
                  <a16:creationId xmlns:a16="http://schemas.microsoft.com/office/drawing/2014/main" id="{76FFC857-A325-4186-BE3B-BA9B56E03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739"/>
              <a:ext cx="113" cy="85"/>
            </a:xfrm>
            <a:custGeom>
              <a:avLst/>
              <a:gdLst>
                <a:gd name="T0" fmla="*/ 0 w 45"/>
                <a:gd name="T1" fmla="*/ 452 h 32"/>
                <a:gd name="T2" fmla="*/ 334 w 45"/>
                <a:gd name="T3" fmla="*/ 191 h 32"/>
                <a:gd name="T4" fmla="*/ 713 w 45"/>
                <a:gd name="T5" fmla="*/ 396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2">
                  <a:moveTo>
                    <a:pt x="0" y="24"/>
                  </a:moveTo>
                  <a:cubicBezTo>
                    <a:pt x="9" y="32"/>
                    <a:pt x="16" y="14"/>
                    <a:pt x="21" y="10"/>
                  </a:cubicBezTo>
                  <a:cubicBezTo>
                    <a:pt x="31" y="0"/>
                    <a:pt x="40" y="11"/>
                    <a:pt x="45" y="21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4" name="Freeform 444">
              <a:extLst>
                <a:ext uri="{FF2B5EF4-FFF2-40B4-BE49-F238E27FC236}">
                  <a16:creationId xmlns:a16="http://schemas.microsoft.com/office/drawing/2014/main" id="{55B0E274-0954-45C7-BE00-B5F412A21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440"/>
              <a:ext cx="92" cy="261"/>
            </a:xfrm>
            <a:custGeom>
              <a:avLst/>
              <a:gdLst>
                <a:gd name="T0" fmla="*/ 229 w 37"/>
                <a:gd name="T1" fmla="*/ 1851 h 98"/>
                <a:gd name="T2" fmla="*/ 415 w 37"/>
                <a:gd name="T3" fmla="*/ 964 h 98"/>
                <a:gd name="T4" fmla="*/ 308 w 37"/>
                <a:gd name="T5" fmla="*/ 474 h 98"/>
                <a:gd name="T6" fmla="*/ 124 w 37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98">
                  <a:moveTo>
                    <a:pt x="15" y="98"/>
                  </a:moveTo>
                  <a:cubicBezTo>
                    <a:pt x="37" y="93"/>
                    <a:pt x="32" y="66"/>
                    <a:pt x="27" y="51"/>
                  </a:cubicBezTo>
                  <a:cubicBezTo>
                    <a:pt x="25" y="43"/>
                    <a:pt x="26" y="32"/>
                    <a:pt x="20" y="25"/>
                  </a:cubicBezTo>
                  <a:cubicBezTo>
                    <a:pt x="13" y="16"/>
                    <a:pt x="0" y="16"/>
                    <a:pt x="8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5" name="Freeform 445">
              <a:extLst>
                <a:ext uri="{FF2B5EF4-FFF2-40B4-BE49-F238E27FC236}">
                  <a16:creationId xmlns:a16="http://schemas.microsoft.com/office/drawing/2014/main" id="{E08914CC-1A11-4ADA-859D-CFC5E0A93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427"/>
              <a:ext cx="62" cy="248"/>
            </a:xfrm>
            <a:custGeom>
              <a:avLst/>
              <a:gdLst>
                <a:gd name="T0" fmla="*/ 0 w 25"/>
                <a:gd name="T1" fmla="*/ 0 h 93"/>
                <a:gd name="T2" fmla="*/ 154 w 25"/>
                <a:gd name="T3" fmla="*/ 704 h 93"/>
                <a:gd name="T4" fmla="*/ 308 w 25"/>
                <a:gd name="T5" fmla="*/ 1117 h 93"/>
                <a:gd name="T6" fmla="*/ 320 w 25"/>
                <a:gd name="T7" fmla="*/ 1763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3">
                  <a:moveTo>
                    <a:pt x="0" y="0"/>
                  </a:moveTo>
                  <a:cubicBezTo>
                    <a:pt x="18" y="8"/>
                    <a:pt x="9" y="24"/>
                    <a:pt x="10" y="37"/>
                  </a:cubicBezTo>
                  <a:cubicBezTo>
                    <a:pt x="11" y="44"/>
                    <a:pt x="17" y="52"/>
                    <a:pt x="20" y="59"/>
                  </a:cubicBezTo>
                  <a:cubicBezTo>
                    <a:pt x="24" y="71"/>
                    <a:pt x="25" y="80"/>
                    <a:pt x="21" y="93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6" name="Freeform 446">
              <a:extLst>
                <a:ext uri="{FF2B5EF4-FFF2-40B4-BE49-F238E27FC236}">
                  <a16:creationId xmlns:a16="http://schemas.microsoft.com/office/drawing/2014/main" id="{0209DB5D-549B-4EB2-97E4-099BDCE82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477"/>
              <a:ext cx="38" cy="96"/>
            </a:xfrm>
            <a:custGeom>
              <a:avLst/>
              <a:gdLst>
                <a:gd name="T0" fmla="*/ 0 w 15"/>
                <a:gd name="T1" fmla="*/ 683 h 36"/>
                <a:gd name="T2" fmla="*/ 20 w 15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6">
                  <a:moveTo>
                    <a:pt x="0" y="36"/>
                  </a:moveTo>
                  <a:cubicBezTo>
                    <a:pt x="15" y="27"/>
                    <a:pt x="3" y="1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7" name="Freeform 447">
              <a:extLst>
                <a:ext uri="{FF2B5EF4-FFF2-40B4-BE49-F238E27FC236}">
                  <a16:creationId xmlns:a16="http://schemas.microsoft.com/office/drawing/2014/main" id="{8BD36126-8B01-4D93-8E52-183A6382A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2347"/>
              <a:ext cx="120" cy="181"/>
            </a:xfrm>
            <a:custGeom>
              <a:avLst/>
              <a:gdLst>
                <a:gd name="T0" fmla="*/ 408 w 48"/>
                <a:gd name="T1" fmla="*/ 1283 h 68"/>
                <a:gd name="T2" fmla="*/ 270 w 48"/>
                <a:gd name="T3" fmla="*/ 546 h 68"/>
                <a:gd name="T4" fmla="*/ 125 w 48"/>
                <a:gd name="T5" fmla="*/ 303 h 68"/>
                <a:gd name="T6" fmla="*/ 145 w 48"/>
                <a:gd name="T7" fmla="*/ 136 h 68"/>
                <a:gd name="T8" fmla="*/ 375 w 48"/>
                <a:gd name="T9" fmla="*/ 490 h 68"/>
                <a:gd name="T10" fmla="*/ 550 w 48"/>
                <a:gd name="T11" fmla="*/ 261 h 68"/>
                <a:gd name="T12" fmla="*/ 750 w 48"/>
                <a:gd name="T13" fmla="*/ 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68">
                  <a:moveTo>
                    <a:pt x="26" y="68"/>
                  </a:moveTo>
                  <a:cubicBezTo>
                    <a:pt x="29" y="53"/>
                    <a:pt x="26" y="41"/>
                    <a:pt x="17" y="29"/>
                  </a:cubicBezTo>
                  <a:cubicBezTo>
                    <a:pt x="14" y="25"/>
                    <a:pt x="11" y="21"/>
                    <a:pt x="8" y="16"/>
                  </a:cubicBezTo>
                  <a:cubicBezTo>
                    <a:pt x="7" y="14"/>
                    <a:pt x="0" y="1"/>
                    <a:pt x="9" y="7"/>
                  </a:cubicBezTo>
                  <a:cubicBezTo>
                    <a:pt x="16" y="12"/>
                    <a:pt x="10" y="28"/>
                    <a:pt x="24" y="26"/>
                  </a:cubicBezTo>
                  <a:cubicBezTo>
                    <a:pt x="30" y="25"/>
                    <a:pt x="32" y="18"/>
                    <a:pt x="35" y="14"/>
                  </a:cubicBezTo>
                  <a:cubicBezTo>
                    <a:pt x="38" y="9"/>
                    <a:pt x="44" y="6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8" name="Freeform 448">
              <a:extLst>
                <a:ext uri="{FF2B5EF4-FFF2-40B4-BE49-F238E27FC236}">
                  <a16:creationId xmlns:a16="http://schemas.microsoft.com/office/drawing/2014/main" id="{0B5B35C7-5FA4-444D-8A12-21AB94B6F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2243"/>
              <a:ext cx="127" cy="144"/>
            </a:xfrm>
            <a:custGeom>
              <a:avLst/>
              <a:gdLst>
                <a:gd name="T0" fmla="*/ 42 w 51"/>
                <a:gd name="T1" fmla="*/ 1024 h 54"/>
                <a:gd name="T2" fmla="*/ 42 w 51"/>
                <a:gd name="T3" fmla="*/ 627 h 54"/>
                <a:gd name="T4" fmla="*/ 279 w 51"/>
                <a:gd name="T5" fmla="*/ 341 h 54"/>
                <a:gd name="T6" fmla="*/ 558 w 51"/>
                <a:gd name="T7" fmla="*/ 661 h 54"/>
                <a:gd name="T8" fmla="*/ 787 w 51"/>
                <a:gd name="T9" fmla="*/ 477 h 54"/>
                <a:gd name="T10" fmla="*/ 725 w 51"/>
                <a:gd name="T11" fmla="*/ 115 h 54"/>
                <a:gd name="T12" fmla="*/ 478 w 51"/>
                <a:gd name="T13" fmla="*/ 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54">
                  <a:moveTo>
                    <a:pt x="3" y="54"/>
                  </a:moveTo>
                  <a:cubicBezTo>
                    <a:pt x="4" y="47"/>
                    <a:pt x="0" y="40"/>
                    <a:pt x="3" y="33"/>
                  </a:cubicBezTo>
                  <a:cubicBezTo>
                    <a:pt x="6" y="27"/>
                    <a:pt x="12" y="21"/>
                    <a:pt x="18" y="18"/>
                  </a:cubicBezTo>
                  <a:cubicBezTo>
                    <a:pt x="33" y="12"/>
                    <a:pt x="31" y="24"/>
                    <a:pt x="36" y="35"/>
                  </a:cubicBezTo>
                  <a:cubicBezTo>
                    <a:pt x="42" y="48"/>
                    <a:pt x="51" y="36"/>
                    <a:pt x="51" y="25"/>
                  </a:cubicBezTo>
                  <a:cubicBezTo>
                    <a:pt x="51" y="20"/>
                    <a:pt x="50" y="11"/>
                    <a:pt x="47" y="6"/>
                  </a:cubicBezTo>
                  <a:cubicBezTo>
                    <a:pt x="42" y="0"/>
                    <a:pt x="38" y="1"/>
                    <a:pt x="31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99" name="Freeform 449">
              <a:extLst>
                <a:ext uri="{FF2B5EF4-FFF2-40B4-BE49-F238E27FC236}">
                  <a16:creationId xmlns:a16="http://schemas.microsoft.com/office/drawing/2014/main" id="{C76F5624-9D7A-44F8-A011-7AD0A54A1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1981"/>
              <a:ext cx="110" cy="203"/>
            </a:xfrm>
            <a:custGeom>
              <a:avLst/>
              <a:gdLst>
                <a:gd name="T0" fmla="*/ 113 w 44"/>
                <a:gd name="T1" fmla="*/ 900 h 76"/>
                <a:gd name="T2" fmla="*/ 363 w 44"/>
                <a:gd name="T3" fmla="*/ 1413 h 76"/>
                <a:gd name="T4" fmla="*/ 658 w 44"/>
                <a:gd name="T5" fmla="*/ 935 h 76"/>
                <a:gd name="T6" fmla="*/ 375 w 44"/>
                <a:gd name="T7" fmla="*/ 593 h 76"/>
                <a:gd name="T8" fmla="*/ 33 w 44"/>
                <a:gd name="T9" fmla="*/ 342 h 76"/>
                <a:gd name="T10" fmla="*/ 20 w 44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76">
                  <a:moveTo>
                    <a:pt x="7" y="47"/>
                  </a:moveTo>
                  <a:cubicBezTo>
                    <a:pt x="5" y="58"/>
                    <a:pt x="11" y="72"/>
                    <a:pt x="23" y="74"/>
                  </a:cubicBezTo>
                  <a:cubicBezTo>
                    <a:pt x="37" y="76"/>
                    <a:pt x="44" y="60"/>
                    <a:pt x="42" y="49"/>
                  </a:cubicBezTo>
                  <a:cubicBezTo>
                    <a:pt x="39" y="38"/>
                    <a:pt x="34" y="33"/>
                    <a:pt x="24" y="31"/>
                  </a:cubicBezTo>
                  <a:cubicBezTo>
                    <a:pt x="16" y="29"/>
                    <a:pt x="6" y="28"/>
                    <a:pt x="2" y="18"/>
                  </a:cubicBezTo>
                  <a:cubicBezTo>
                    <a:pt x="0" y="12"/>
                    <a:pt x="3" y="6"/>
                    <a:pt x="1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0" name="Freeform 450">
              <a:extLst>
                <a:ext uri="{FF2B5EF4-FFF2-40B4-BE49-F238E27FC236}">
                  <a16:creationId xmlns:a16="http://schemas.microsoft.com/office/drawing/2014/main" id="{C1E5D1AD-34B4-4CF4-A2C3-8AA9AA32C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2056"/>
              <a:ext cx="62" cy="237"/>
            </a:xfrm>
            <a:custGeom>
              <a:avLst/>
              <a:gdLst>
                <a:gd name="T0" fmla="*/ 216 w 25"/>
                <a:gd name="T1" fmla="*/ 0 h 89"/>
                <a:gd name="T2" fmla="*/ 196 w 25"/>
                <a:gd name="T3" fmla="*/ 794 h 89"/>
                <a:gd name="T4" fmla="*/ 370 w 25"/>
                <a:gd name="T5" fmla="*/ 1148 h 89"/>
                <a:gd name="T6" fmla="*/ 216 w 25"/>
                <a:gd name="T7" fmla="*/ 168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89">
                  <a:moveTo>
                    <a:pt x="14" y="0"/>
                  </a:moveTo>
                  <a:cubicBezTo>
                    <a:pt x="0" y="12"/>
                    <a:pt x="4" y="27"/>
                    <a:pt x="13" y="42"/>
                  </a:cubicBezTo>
                  <a:cubicBezTo>
                    <a:pt x="17" y="48"/>
                    <a:pt x="23" y="54"/>
                    <a:pt x="24" y="61"/>
                  </a:cubicBezTo>
                  <a:cubicBezTo>
                    <a:pt x="25" y="72"/>
                    <a:pt x="18" y="80"/>
                    <a:pt x="14" y="89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1" name="Freeform 451">
              <a:extLst>
                <a:ext uri="{FF2B5EF4-FFF2-40B4-BE49-F238E27FC236}">
                  <a16:creationId xmlns:a16="http://schemas.microsoft.com/office/drawing/2014/main" id="{0BBCEFAB-0BA8-4851-ADD2-F9C9FC614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2016"/>
              <a:ext cx="85" cy="333"/>
            </a:xfrm>
            <a:custGeom>
              <a:avLst/>
              <a:gdLst>
                <a:gd name="T0" fmla="*/ 0 w 34"/>
                <a:gd name="T1" fmla="*/ 986 h 125"/>
                <a:gd name="T2" fmla="*/ 238 w 34"/>
                <a:gd name="T3" fmla="*/ 1702 h 125"/>
                <a:gd name="T4" fmla="*/ 333 w 34"/>
                <a:gd name="T5" fmla="*/ 2059 h 125"/>
                <a:gd name="T6" fmla="*/ 345 w 34"/>
                <a:gd name="T7" fmla="*/ 986 h 125"/>
                <a:gd name="T8" fmla="*/ 270 w 34"/>
                <a:gd name="T9" fmla="*/ 703 h 125"/>
                <a:gd name="T10" fmla="*/ 313 w 34"/>
                <a:gd name="T11" fmla="*/ 511 h 125"/>
                <a:gd name="T12" fmla="*/ 125 w 34"/>
                <a:gd name="T13" fmla="*/ 0 h 1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125">
                  <a:moveTo>
                    <a:pt x="0" y="52"/>
                  </a:moveTo>
                  <a:cubicBezTo>
                    <a:pt x="11" y="64"/>
                    <a:pt x="16" y="73"/>
                    <a:pt x="15" y="90"/>
                  </a:cubicBezTo>
                  <a:cubicBezTo>
                    <a:pt x="15" y="97"/>
                    <a:pt x="5" y="125"/>
                    <a:pt x="21" y="109"/>
                  </a:cubicBezTo>
                  <a:cubicBezTo>
                    <a:pt x="34" y="96"/>
                    <a:pt x="29" y="67"/>
                    <a:pt x="22" y="52"/>
                  </a:cubicBezTo>
                  <a:cubicBezTo>
                    <a:pt x="20" y="47"/>
                    <a:pt x="16" y="42"/>
                    <a:pt x="17" y="37"/>
                  </a:cubicBezTo>
                  <a:cubicBezTo>
                    <a:pt x="17" y="33"/>
                    <a:pt x="20" y="31"/>
                    <a:pt x="20" y="27"/>
                  </a:cubicBezTo>
                  <a:cubicBezTo>
                    <a:pt x="22" y="16"/>
                    <a:pt x="14" y="8"/>
                    <a:pt x="8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2" name="Freeform 452">
              <a:extLst>
                <a:ext uri="{FF2B5EF4-FFF2-40B4-BE49-F238E27FC236}">
                  <a16:creationId xmlns:a16="http://schemas.microsoft.com/office/drawing/2014/main" id="{12A13EC6-D812-4EFF-A74F-79C760008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051"/>
              <a:ext cx="103" cy="450"/>
            </a:xfrm>
            <a:custGeom>
              <a:avLst/>
              <a:gdLst>
                <a:gd name="T0" fmla="*/ 568 w 41"/>
                <a:gd name="T1" fmla="*/ 56 h 169"/>
                <a:gd name="T2" fmla="*/ 618 w 41"/>
                <a:gd name="T3" fmla="*/ 1646 h 169"/>
                <a:gd name="T4" fmla="*/ 430 w 41"/>
                <a:gd name="T5" fmla="*/ 2452 h 169"/>
                <a:gd name="T6" fmla="*/ 618 w 41"/>
                <a:gd name="T7" fmla="*/ 3190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69">
                  <a:moveTo>
                    <a:pt x="36" y="3"/>
                  </a:moveTo>
                  <a:cubicBezTo>
                    <a:pt x="0" y="0"/>
                    <a:pt x="40" y="72"/>
                    <a:pt x="39" y="87"/>
                  </a:cubicBezTo>
                  <a:cubicBezTo>
                    <a:pt x="39" y="103"/>
                    <a:pt x="28" y="114"/>
                    <a:pt x="27" y="130"/>
                  </a:cubicBezTo>
                  <a:cubicBezTo>
                    <a:pt x="26" y="144"/>
                    <a:pt x="41" y="157"/>
                    <a:pt x="39" y="169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3" name="Freeform 453">
              <a:extLst>
                <a:ext uri="{FF2B5EF4-FFF2-40B4-BE49-F238E27FC236}">
                  <a16:creationId xmlns:a16="http://schemas.microsoft.com/office/drawing/2014/main" id="{EBD61BE9-18B4-4ACA-9EFF-B9FAB488E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" y="2539"/>
              <a:ext cx="65" cy="128"/>
            </a:xfrm>
            <a:custGeom>
              <a:avLst/>
              <a:gdLst>
                <a:gd name="T0" fmla="*/ 0 w 26"/>
                <a:gd name="T1" fmla="*/ 909 h 48"/>
                <a:gd name="T2" fmla="*/ 175 w 26"/>
                <a:gd name="T3" fmla="*/ 171 h 48"/>
                <a:gd name="T4" fmla="*/ 408 w 26"/>
                <a:gd name="T5" fmla="*/ 264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8">
                  <a:moveTo>
                    <a:pt x="0" y="48"/>
                  </a:moveTo>
                  <a:cubicBezTo>
                    <a:pt x="0" y="37"/>
                    <a:pt x="3" y="17"/>
                    <a:pt x="11" y="9"/>
                  </a:cubicBezTo>
                  <a:cubicBezTo>
                    <a:pt x="21" y="0"/>
                    <a:pt x="19" y="9"/>
                    <a:pt x="26" y="14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4" name="Freeform 454">
              <a:extLst>
                <a:ext uri="{FF2B5EF4-FFF2-40B4-BE49-F238E27FC236}">
                  <a16:creationId xmlns:a16="http://schemas.microsoft.com/office/drawing/2014/main" id="{5E975CE4-428B-4ADF-A79F-37F411042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568"/>
              <a:ext cx="80" cy="256"/>
            </a:xfrm>
            <a:custGeom>
              <a:avLst/>
              <a:gdLst>
                <a:gd name="T0" fmla="*/ 500 w 32"/>
                <a:gd name="T1" fmla="*/ 0 h 96"/>
                <a:gd name="T2" fmla="*/ 313 w 32"/>
                <a:gd name="T3" fmla="*/ 875 h 96"/>
                <a:gd name="T4" fmla="*/ 0 w 32"/>
                <a:gd name="T5" fmla="*/ 1821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96">
                  <a:moveTo>
                    <a:pt x="32" y="0"/>
                  </a:moveTo>
                  <a:cubicBezTo>
                    <a:pt x="22" y="14"/>
                    <a:pt x="18" y="29"/>
                    <a:pt x="20" y="46"/>
                  </a:cubicBezTo>
                  <a:cubicBezTo>
                    <a:pt x="23" y="65"/>
                    <a:pt x="22" y="88"/>
                    <a:pt x="0" y="96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5" name="Freeform 455">
              <a:extLst>
                <a:ext uri="{FF2B5EF4-FFF2-40B4-BE49-F238E27FC236}">
                  <a16:creationId xmlns:a16="http://schemas.microsoft.com/office/drawing/2014/main" id="{44F9F8FA-E3E5-4A2F-9941-E3A97AD4A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915"/>
              <a:ext cx="213" cy="181"/>
            </a:xfrm>
            <a:custGeom>
              <a:avLst/>
              <a:gdLst>
                <a:gd name="T0" fmla="*/ 0 w 85"/>
                <a:gd name="T1" fmla="*/ 886 h 68"/>
                <a:gd name="T2" fmla="*/ 692 w 85"/>
                <a:gd name="T3" fmla="*/ 431 h 68"/>
                <a:gd name="T4" fmla="*/ 1163 w 85"/>
                <a:gd name="T5" fmla="*/ 170 h 68"/>
                <a:gd name="T6" fmla="*/ 1150 w 85"/>
                <a:gd name="T7" fmla="*/ 865 h 68"/>
                <a:gd name="T8" fmla="*/ 880 w 85"/>
                <a:gd name="T9" fmla="*/ 977 h 68"/>
                <a:gd name="T10" fmla="*/ 722 w 85"/>
                <a:gd name="T11" fmla="*/ 1283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5" h="68">
                  <a:moveTo>
                    <a:pt x="0" y="47"/>
                  </a:moveTo>
                  <a:cubicBezTo>
                    <a:pt x="16" y="46"/>
                    <a:pt x="33" y="34"/>
                    <a:pt x="44" y="23"/>
                  </a:cubicBezTo>
                  <a:cubicBezTo>
                    <a:pt x="52" y="15"/>
                    <a:pt x="62" y="0"/>
                    <a:pt x="74" y="9"/>
                  </a:cubicBezTo>
                  <a:cubicBezTo>
                    <a:pt x="84" y="18"/>
                    <a:pt x="85" y="37"/>
                    <a:pt x="73" y="46"/>
                  </a:cubicBezTo>
                  <a:cubicBezTo>
                    <a:pt x="68" y="50"/>
                    <a:pt x="61" y="49"/>
                    <a:pt x="56" y="52"/>
                  </a:cubicBezTo>
                  <a:cubicBezTo>
                    <a:pt x="50" y="56"/>
                    <a:pt x="48" y="62"/>
                    <a:pt x="46" y="68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6" name="Freeform 456">
              <a:extLst>
                <a:ext uri="{FF2B5EF4-FFF2-40B4-BE49-F238E27FC236}">
                  <a16:creationId xmlns:a16="http://schemas.microsoft.com/office/drawing/2014/main" id="{0970AA4B-205B-4A43-85ED-AFDC8F8AF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984"/>
              <a:ext cx="197" cy="115"/>
            </a:xfrm>
            <a:custGeom>
              <a:avLst/>
              <a:gdLst>
                <a:gd name="T0" fmla="*/ 0 w 79"/>
                <a:gd name="T1" fmla="*/ 802 h 43"/>
                <a:gd name="T2" fmla="*/ 436 w 79"/>
                <a:gd name="T3" fmla="*/ 671 h 43"/>
                <a:gd name="T4" fmla="*/ 778 w 79"/>
                <a:gd name="T5" fmla="*/ 516 h 43"/>
                <a:gd name="T6" fmla="*/ 1057 w 79"/>
                <a:gd name="T7" fmla="*/ 209 h 43"/>
                <a:gd name="T8" fmla="*/ 1224 w 79"/>
                <a:gd name="T9" fmla="*/ 94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43">
                  <a:moveTo>
                    <a:pt x="0" y="42"/>
                  </a:moveTo>
                  <a:cubicBezTo>
                    <a:pt x="9" y="43"/>
                    <a:pt x="20" y="37"/>
                    <a:pt x="28" y="35"/>
                  </a:cubicBezTo>
                  <a:cubicBezTo>
                    <a:pt x="36" y="34"/>
                    <a:pt x="43" y="31"/>
                    <a:pt x="50" y="27"/>
                  </a:cubicBezTo>
                  <a:cubicBezTo>
                    <a:pt x="57" y="23"/>
                    <a:pt x="63" y="18"/>
                    <a:pt x="68" y="11"/>
                  </a:cubicBezTo>
                  <a:cubicBezTo>
                    <a:pt x="72" y="7"/>
                    <a:pt x="72" y="0"/>
                    <a:pt x="79" y="5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7" name="Freeform 457">
              <a:extLst>
                <a:ext uri="{FF2B5EF4-FFF2-40B4-BE49-F238E27FC236}">
                  <a16:creationId xmlns:a16="http://schemas.microsoft.com/office/drawing/2014/main" id="{CC39D256-BF5F-4050-ACCF-38C185EDB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893"/>
              <a:ext cx="75" cy="171"/>
            </a:xfrm>
            <a:custGeom>
              <a:avLst/>
              <a:gdLst>
                <a:gd name="T0" fmla="*/ 0 w 30"/>
                <a:gd name="T1" fmla="*/ 0 h 64"/>
                <a:gd name="T2" fmla="*/ 438 w 30"/>
                <a:gd name="T3" fmla="*/ 671 h 64"/>
                <a:gd name="T4" fmla="*/ 95 w 30"/>
                <a:gd name="T5" fmla="*/ 1221 h 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64">
                  <a:moveTo>
                    <a:pt x="0" y="0"/>
                  </a:moveTo>
                  <a:cubicBezTo>
                    <a:pt x="21" y="2"/>
                    <a:pt x="26" y="15"/>
                    <a:pt x="28" y="35"/>
                  </a:cubicBezTo>
                  <a:cubicBezTo>
                    <a:pt x="30" y="48"/>
                    <a:pt x="17" y="57"/>
                    <a:pt x="6" y="64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8" name="Freeform 458">
              <a:extLst>
                <a:ext uri="{FF2B5EF4-FFF2-40B4-BE49-F238E27FC236}">
                  <a16:creationId xmlns:a16="http://schemas.microsoft.com/office/drawing/2014/main" id="{1F82C669-2D46-4B2B-9678-89C7CA9EC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2832"/>
              <a:ext cx="23" cy="168"/>
            </a:xfrm>
            <a:custGeom>
              <a:avLst/>
              <a:gdLst>
                <a:gd name="T0" fmla="*/ 84 w 9"/>
                <a:gd name="T1" fmla="*/ 1195 h 63"/>
                <a:gd name="T2" fmla="*/ 0 w 9"/>
                <a:gd name="T3" fmla="*/ 819 h 63"/>
                <a:gd name="T4" fmla="*/ 97 w 9"/>
                <a:gd name="T5" fmla="*/ 512 h 63"/>
                <a:gd name="T6" fmla="*/ 51 w 9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3">
                  <a:moveTo>
                    <a:pt x="5" y="63"/>
                  </a:moveTo>
                  <a:cubicBezTo>
                    <a:pt x="6" y="55"/>
                    <a:pt x="0" y="50"/>
                    <a:pt x="0" y="43"/>
                  </a:cubicBezTo>
                  <a:cubicBezTo>
                    <a:pt x="0" y="37"/>
                    <a:pt x="4" y="32"/>
                    <a:pt x="6" y="27"/>
                  </a:cubicBezTo>
                  <a:cubicBezTo>
                    <a:pt x="9" y="17"/>
                    <a:pt x="7" y="9"/>
                    <a:pt x="3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09" name="Freeform 459">
              <a:extLst>
                <a:ext uri="{FF2B5EF4-FFF2-40B4-BE49-F238E27FC236}">
                  <a16:creationId xmlns:a16="http://schemas.microsoft.com/office/drawing/2014/main" id="{026E7C9D-DA69-4E9E-B7C4-197ACA996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824"/>
              <a:ext cx="50" cy="117"/>
            </a:xfrm>
            <a:custGeom>
              <a:avLst/>
              <a:gdLst>
                <a:gd name="T0" fmla="*/ 0 w 20"/>
                <a:gd name="T1" fmla="*/ 827 h 44"/>
                <a:gd name="T2" fmla="*/ 95 w 20"/>
                <a:gd name="T3" fmla="*/ 226 h 44"/>
                <a:gd name="T4" fmla="*/ 238 w 20"/>
                <a:gd name="T5" fmla="*/ 35 h 44"/>
                <a:gd name="T6" fmla="*/ 313 w 20"/>
                <a:gd name="T7" fmla="*/ 362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4">
                  <a:moveTo>
                    <a:pt x="0" y="44"/>
                  </a:moveTo>
                  <a:cubicBezTo>
                    <a:pt x="8" y="43"/>
                    <a:pt x="5" y="18"/>
                    <a:pt x="6" y="12"/>
                  </a:cubicBezTo>
                  <a:cubicBezTo>
                    <a:pt x="7" y="8"/>
                    <a:pt x="9" y="0"/>
                    <a:pt x="15" y="2"/>
                  </a:cubicBezTo>
                  <a:cubicBezTo>
                    <a:pt x="20" y="3"/>
                    <a:pt x="19" y="15"/>
                    <a:pt x="20" y="19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0" name="Freeform 460">
              <a:extLst>
                <a:ext uri="{FF2B5EF4-FFF2-40B4-BE49-F238E27FC236}">
                  <a16:creationId xmlns:a16="http://schemas.microsoft.com/office/drawing/2014/main" id="{8CDD6CFB-139C-4C30-96AD-287480471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768"/>
              <a:ext cx="260" cy="221"/>
            </a:xfrm>
            <a:custGeom>
              <a:avLst/>
              <a:gdLst>
                <a:gd name="T0" fmla="*/ 0 w 104"/>
                <a:gd name="T1" fmla="*/ 1566 h 83"/>
                <a:gd name="T2" fmla="*/ 500 w 104"/>
                <a:gd name="T3" fmla="*/ 1206 h 83"/>
                <a:gd name="T4" fmla="*/ 1125 w 104"/>
                <a:gd name="T5" fmla="*/ 1092 h 83"/>
                <a:gd name="T6" fmla="*/ 1563 w 104"/>
                <a:gd name="T7" fmla="*/ 0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83">
                  <a:moveTo>
                    <a:pt x="0" y="83"/>
                  </a:moveTo>
                  <a:cubicBezTo>
                    <a:pt x="11" y="77"/>
                    <a:pt x="19" y="68"/>
                    <a:pt x="32" y="64"/>
                  </a:cubicBezTo>
                  <a:cubicBezTo>
                    <a:pt x="45" y="61"/>
                    <a:pt x="59" y="63"/>
                    <a:pt x="72" y="58"/>
                  </a:cubicBezTo>
                  <a:cubicBezTo>
                    <a:pt x="96" y="47"/>
                    <a:pt x="104" y="23"/>
                    <a:pt x="100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1" name="Freeform 461">
              <a:extLst>
                <a:ext uri="{FF2B5EF4-FFF2-40B4-BE49-F238E27FC236}">
                  <a16:creationId xmlns:a16="http://schemas.microsoft.com/office/drawing/2014/main" id="{BDCCE331-9A57-4180-AFEC-CA54941D8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829"/>
              <a:ext cx="393" cy="115"/>
            </a:xfrm>
            <a:custGeom>
              <a:avLst/>
              <a:gdLst>
                <a:gd name="T0" fmla="*/ 0 w 157"/>
                <a:gd name="T1" fmla="*/ 628 h 43"/>
                <a:gd name="T2" fmla="*/ 583 w 157"/>
                <a:gd name="T3" fmla="*/ 802 h 43"/>
                <a:gd name="T4" fmla="*/ 1317 w 157"/>
                <a:gd name="T5" fmla="*/ 628 h 43"/>
                <a:gd name="T6" fmla="*/ 1910 w 157"/>
                <a:gd name="T7" fmla="*/ 500 h 43"/>
                <a:gd name="T8" fmla="*/ 2463 w 157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7" h="43">
                  <a:moveTo>
                    <a:pt x="0" y="33"/>
                  </a:moveTo>
                  <a:cubicBezTo>
                    <a:pt x="13" y="34"/>
                    <a:pt x="23" y="43"/>
                    <a:pt x="37" y="42"/>
                  </a:cubicBezTo>
                  <a:cubicBezTo>
                    <a:pt x="53" y="40"/>
                    <a:pt x="68" y="35"/>
                    <a:pt x="84" y="33"/>
                  </a:cubicBezTo>
                  <a:cubicBezTo>
                    <a:pt x="97" y="31"/>
                    <a:pt x="109" y="30"/>
                    <a:pt x="122" y="26"/>
                  </a:cubicBezTo>
                  <a:cubicBezTo>
                    <a:pt x="131" y="23"/>
                    <a:pt x="155" y="11"/>
                    <a:pt x="157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2" name="Freeform 462">
              <a:extLst>
                <a:ext uri="{FF2B5EF4-FFF2-40B4-BE49-F238E27FC236}">
                  <a16:creationId xmlns:a16="http://schemas.microsoft.com/office/drawing/2014/main" id="{03A3E6C6-757D-46EA-8A47-DF55D68DF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016"/>
              <a:ext cx="83" cy="267"/>
            </a:xfrm>
            <a:custGeom>
              <a:avLst/>
              <a:gdLst>
                <a:gd name="T0" fmla="*/ 50 w 33"/>
                <a:gd name="T1" fmla="*/ 1904 h 100"/>
                <a:gd name="T2" fmla="*/ 272 w 33"/>
                <a:gd name="T3" fmla="*/ 1183 h 100"/>
                <a:gd name="T4" fmla="*/ 493 w 33"/>
                <a:gd name="T5" fmla="*/ 721 h 100"/>
                <a:gd name="T6" fmla="*/ 526 w 33"/>
                <a:gd name="T7" fmla="*/ 0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00">
                  <a:moveTo>
                    <a:pt x="3" y="100"/>
                  </a:moveTo>
                  <a:cubicBezTo>
                    <a:pt x="0" y="86"/>
                    <a:pt x="10" y="73"/>
                    <a:pt x="17" y="62"/>
                  </a:cubicBezTo>
                  <a:cubicBezTo>
                    <a:pt x="23" y="54"/>
                    <a:pt x="29" y="48"/>
                    <a:pt x="31" y="38"/>
                  </a:cubicBezTo>
                  <a:cubicBezTo>
                    <a:pt x="33" y="25"/>
                    <a:pt x="30" y="12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3" name="Freeform 463">
              <a:extLst>
                <a:ext uri="{FF2B5EF4-FFF2-40B4-BE49-F238E27FC236}">
                  <a16:creationId xmlns:a16="http://schemas.microsoft.com/office/drawing/2014/main" id="{26D26066-BE6A-40D6-A9E0-45CEB75E2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" y="1957"/>
              <a:ext cx="65" cy="216"/>
            </a:xfrm>
            <a:custGeom>
              <a:avLst/>
              <a:gdLst>
                <a:gd name="T0" fmla="*/ 0 w 26"/>
                <a:gd name="T1" fmla="*/ 1288 h 81"/>
                <a:gd name="T2" fmla="*/ 345 w 26"/>
                <a:gd name="T3" fmla="*/ 947 h 81"/>
                <a:gd name="T4" fmla="*/ 363 w 26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81">
                  <a:moveTo>
                    <a:pt x="0" y="68"/>
                  </a:moveTo>
                  <a:cubicBezTo>
                    <a:pt x="8" y="81"/>
                    <a:pt x="21" y="55"/>
                    <a:pt x="22" y="50"/>
                  </a:cubicBezTo>
                  <a:cubicBezTo>
                    <a:pt x="26" y="33"/>
                    <a:pt x="18" y="17"/>
                    <a:pt x="23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4" name="Freeform 464">
              <a:extLst>
                <a:ext uri="{FF2B5EF4-FFF2-40B4-BE49-F238E27FC236}">
                  <a16:creationId xmlns:a16="http://schemas.microsoft.com/office/drawing/2014/main" id="{CC545490-BA3A-4B13-A51C-123930DDD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123"/>
              <a:ext cx="53" cy="146"/>
            </a:xfrm>
            <a:custGeom>
              <a:avLst/>
              <a:gdLst>
                <a:gd name="T0" fmla="*/ 146 w 21"/>
                <a:gd name="T1" fmla="*/ 0 h 55"/>
                <a:gd name="T2" fmla="*/ 146 w 21"/>
                <a:gd name="T3" fmla="*/ 337 h 55"/>
                <a:gd name="T4" fmla="*/ 20 w 21"/>
                <a:gd name="T5" fmla="*/ 563 h 55"/>
                <a:gd name="T6" fmla="*/ 209 w 21"/>
                <a:gd name="T7" fmla="*/ 690 h 55"/>
                <a:gd name="T8" fmla="*/ 338 w 21"/>
                <a:gd name="T9" fmla="*/ 103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5">
                  <a:moveTo>
                    <a:pt x="9" y="0"/>
                  </a:moveTo>
                  <a:cubicBezTo>
                    <a:pt x="11" y="7"/>
                    <a:pt x="13" y="12"/>
                    <a:pt x="9" y="18"/>
                  </a:cubicBezTo>
                  <a:cubicBezTo>
                    <a:pt x="7" y="22"/>
                    <a:pt x="0" y="25"/>
                    <a:pt x="1" y="30"/>
                  </a:cubicBezTo>
                  <a:cubicBezTo>
                    <a:pt x="1" y="35"/>
                    <a:pt x="9" y="35"/>
                    <a:pt x="13" y="37"/>
                  </a:cubicBezTo>
                  <a:cubicBezTo>
                    <a:pt x="19" y="42"/>
                    <a:pt x="21" y="47"/>
                    <a:pt x="21" y="55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5" name="Freeform 465">
              <a:extLst>
                <a:ext uri="{FF2B5EF4-FFF2-40B4-BE49-F238E27FC236}">
                  <a16:creationId xmlns:a16="http://schemas.microsoft.com/office/drawing/2014/main" id="{CFF8DEC9-7A4F-4278-AB26-CA329953A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853"/>
              <a:ext cx="150" cy="139"/>
            </a:xfrm>
            <a:custGeom>
              <a:avLst/>
              <a:gdLst>
                <a:gd name="T0" fmla="*/ 0 w 60"/>
                <a:gd name="T1" fmla="*/ 914 h 52"/>
                <a:gd name="T2" fmla="*/ 625 w 60"/>
                <a:gd name="T3" fmla="*/ 879 h 52"/>
                <a:gd name="T4" fmla="*/ 908 w 60"/>
                <a:gd name="T5" fmla="*/ 422 h 52"/>
                <a:gd name="T6" fmla="*/ 845 w 60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52">
                  <a:moveTo>
                    <a:pt x="0" y="48"/>
                  </a:moveTo>
                  <a:cubicBezTo>
                    <a:pt x="13" y="40"/>
                    <a:pt x="27" y="52"/>
                    <a:pt x="40" y="46"/>
                  </a:cubicBezTo>
                  <a:cubicBezTo>
                    <a:pt x="49" y="42"/>
                    <a:pt x="57" y="32"/>
                    <a:pt x="58" y="22"/>
                  </a:cubicBezTo>
                  <a:cubicBezTo>
                    <a:pt x="60" y="14"/>
                    <a:pt x="55" y="8"/>
                    <a:pt x="54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6" name="Freeform 466">
              <a:extLst>
                <a:ext uri="{FF2B5EF4-FFF2-40B4-BE49-F238E27FC236}">
                  <a16:creationId xmlns:a16="http://schemas.microsoft.com/office/drawing/2014/main" id="{17A019EE-3C7A-4AB6-B934-1944DE695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955"/>
              <a:ext cx="40" cy="229"/>
            </a:xfrm>
            <a:custGeom>
              <a:avLst/>
              <a:gdLst>
                <a:gd name="T0" fmla="*/ 158 w 16"/>
                <a:gd name="T1" fmla="*/ 0 h 86"/>
                <a:gd name="T2" fmla="*/ 145 w 16"/>
                <a:gd name="T3" fmla="*/ 285 h 86"/>
                <a:gd name="T4" fmla="*/ 238 w 16"/>
                <a:gd name="T5" fmla="*/ 831 h 86"/>
                <a:gd name="T6" fmla="*/ 63 w 16"/>
                <a:gd name="T7" fmla="*/ 1624 h 8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6">
                  <a:moveTo>
                    <a:pt x="10" y="0"/>
                  </a:moveTo>
                  <a:cubicBezTo>
                    <a:pt x="10" y="5"/>
                    <a:pt x="8" y="10"/>
                    <a:pt x="9" y="15"/>
                  </a:cubicBezTo>
                  <a:cubicBezTo>
                    <a:pt x="10" y="25"/>
                    <a:pt x="15" y="34"/>
                    <a:pt x="15" y="44"/>
                  </a:cubicBezTo>
                  <a:cubicBezTo>
                    <a:pt x="16" y="58"/>
                    <a:pt x="0" y="73"/>
                    <a:pt x="4" y="86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7" name="Freeform 467">
              <a:extLst>
                <a:ext uri="{FF2B5EF4-FFF2-40B4-BE49-F238E27FC236}">
                  <a16:creationId xmlns:a16="http://schemas.microsoft.com/office/drawing/2014/main" id="{89A3F9C1-8938-46FA-BFB9-75D7543AE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280"/>
              <a:ext cx="220" cy="323"/>
            </a:xfrm>
            <a:custGeom>
              <a:avLst/>
              <a:gdLst>
                <a:gd name="T0" fmla="*/ 1375 w 88"/>
                <a:gd name="T1" fmla="*/ 0 h 121"/>
                <a:gd name="T2" fmla="*/ 1250 w 88"/>
                <a:gd name="T3" fmla="*/ 376 h 121"/>
                <a:gd name="T4" fmla="*/ 925 w 88"/>
                <a:gd name="T5" fmla="*/ 662 h 121"/>
                <a:gd name="T6" fmla="*/ 658 w 88"/>
                <a:gd name="T7" fmla="*/ 876 h 121"/>
                <a:gd name="T8" fmla="*/ 583 w 88"/>
                <a:gd name="T9" fmla="*/ 1196 h 121"/>
                <a:gd name="T10" fmla="*/ 363 w 88"/>
                <a:gd name="T11" fmla="*/ 1994 h 121"/>
                <a:gd name="T12" fmla="*/ 0 w 88"/>
                <a:gd name="T13" fmla="*/ 2095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8" h="121">
                  <a:moveTo>
                    <a:pt x="88" y="0"/>
                  </a:moveTo>
                  <a:cubicBezTo>
                    <a:pt x="87" y="7"/>
                    <a:pt x="83" y="14"/>
                    <a:pt x="80" y="20"/>
                  </a:cubicBezTo>
                  <a:cubicBezTo>
                    <a:pt x="74" y="29"/>
                    <a:pt x="68" y="30"/>
                    <a:pt x="59" y="35"/>
                  </a:cubicBezTo>
                  <a:cubicBezTo>
                    <a:pt x="54" y="38"/>
                    <a:pt x="48" y="42"/>
                    <a:pt x="42" y="46"/>
                  </a:cubicBezTo>
                  <a:cubicBezTo>
                    <a:pt x="34" y="52"/>
                    <a:pt x="35" y="54"/>
                    <a:pt x="37" y="63"/>
                  </a:cubicBezTo>
                  <a:cubicBezTo>
                    <a:pt x="39" y="77"/>
                    <a:pt x="34" y="95"/>
                    <a:pt x="23" y="105"/>
                  </a:cubicBezTo>
                  <a:cubicBezTo>
                    <a:pt x="20" y="107"/>
                    <a:pt x="0" y="121"/>
                    <a:pt x="0" y="11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8" name="Freeform 468">
              <a:extLst>
                <a:ext uri="{FF2B5EF4-FFF2-40B4-BE49-F238E27FC236}">
                  <a16:creationId xmlns:a16="http://schemas.microsoft.com/office/drawing/2014/main" id="{0CB0839B-E9F2-499A-B314-B40FFB959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1" y="2141"/>
              <a:ext cx="90" cy="176"/>
            </a:xfrm>
            <a:custGeom>
              <a:avLst/>
              <a:gdLst>
                <a:gd name="T0" fmla="*/ 0 w 36"/>
                <a:gd name="T1" fmla="*/ 1195 h 66"/>
                <a:gd name="T2" fmla="*/ 363 w 36"/>
                <a:gd name="T3" fmla="*/ 1160 h 66"/>
                <a:gd name="T4" fmla="*/ 470 w 36"/>
                <a:gd name="T5" fmla="*/ 683 h 66"/>
                <a:gd name="T6" fmla="*/ 125 w 36"/>
                <a:gd name="T7" fmla="*/ 419 h 66"/>
                <a:gd name="T8" fmla="*/ 270 w 36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66">
                  <a:moveTo>
                    <a:pt x="0" y="63"/>
                  </a:moveTo>
                  <a:cubicBezTo>
                    <a:pt x="7" y="57"/>
                    <a:pt x="15" y="66"/>
                    <a:pt x="23" y="61"/>
                  </a:cubicBezTo>
                  <a:cubicBezTo>
                    <a:pt x="30" y="58"/>
                    <a:pt x="36" y="42"/>
                    <a:pt x="30" y="36"/>
                  </a:cubicBezTo>
                  <a:cubicBezTo>
                    <a:pt x="23" y="29"/>
                    <a:pt x="7" y="39"/>
                    <a:pt x="8" y="22"/>
                  </a:cubicBezTo>
                  <a:cubicBezTo>
                    <a:pt x="8" y="16"/>
                    <a:pt x="21" y="5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19" name="Freeform 469">
              <a:extLst>
                <a:ext uri="{FF2B5EF4-FFF2-40B4-BE49-F238E27FC236}">
                  <a16:creationId xmlns:a16="http://schemas.microsoft.com/office/drawing/2014/main" id="{5824155D-D16E-4E59-83E9-CE52EB955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2616"/>
              <a:ext cx="123" cy="171"/>
            </a:xfrm>
            <a:custGeom>
              <a:avLst/>
              <a:gdLst>
                <a:gd name="T0" fmla="*/ 50 w 49"/>
                <a:gd name="T1" fmla="*/ 1221 h 64"/>
                <a:gd name="T2" fmla="*/ 50 w 49"/>
                <a:gd name="T3" fmla="*/ 743 h 64"/>
                <a:gd name="T4" fmla="*/ 301 w 49"/>
                <a:gd name="T5" fmla="*/ 342 h 64"/>
                <a:gd name="T6" fmla="*/ 618 w 49"/>
                <a:gd name="T7" fmla="*/ 192 h 64"/>
                <a:gd name="T8" fmla="*/ 776 w 4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64">
                  <a:moveTo>
                    <a:pt x="3" y="64"/>
                  </a:moveTo>
                  <a:cubicBezTo>
                    <a:pt x="0" y="58"/>
                    <a:pt x="2" y="46"/>
                    <a:pt x="3" y="39"/>
                  </a:cubicBezTo>
                  <a:cubicBezTo>
                    <a:pt x="5" y="26"/>
                    <a:pt x="6" y="20"/>
                    <a:pt x="19" y="18"/>
                  </a:cubicBezTo>
                  <a:cubicBezTo>
                    <a:pt x="28" y="17"/>
                    <a:pt x="33" y="16"/>
                    <a:pt x="39" y="10"/>
                  </a:cubicBezTo>
                  <a:cubicBezTo>
                    <a:pt x="42" y="7"/>
                    <a:pt x="48" y="4"/>
                    <a:pt x="49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0" name="Freeform 470">
              <a:extLst>
                <a:ext uri="{FF2B5EF4-FFF2-40B4-BE49-F238E27FC236}">
                  <a16:creationId xmlns:a16="http://schemas.microsoft.com/office/drawing/2014/main" id="{62ED758B-9458-404F-9844-D0AB520E1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819"/>
              <a:ext cx="340" cy="82"/>
            </a:xfrm>
            <a:custGeom>
              <a:avLst/>
              <a:gdLst>
                <a:gd name="T0" fmla="*/ 0 w 136"/>
                <a:gd name="T1" fmla="*/ 518 h 31"/>
                <a:gd name="T2" fmla="*/ 408 w 136"/>
                <a:gd name="T3" fmla="*/ 553 h 31"/>
                <a:gd name="T4" fmla="*/ 1083 w 136"/>
                <a:gd name="T5" fmla="*/ 442 h 31"/>
                <a:gd name="T6" fmla="*/ 1313 w 136"/>
                <a:gd name="T7" fmla="*/ 336 h 31"/>
                <a:gd name="T8" fmla="*/ 1688 w 136"/>
                <a:gd name="T9" fmla="*/ 294 h 31"/>
                <a:gd name="T10" fmla="*/ 1970 w 136"/>
                <a:gd name="T11" fmla="*/ 183 h 31"/>
                <a:gd name="T12" fmla="*/ 2125 w 136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6" h="31">
                  <a:moveTo>
                    <a:pt x="0" y="28"/>
                  </a:moveTo>
                  <a:cubicBezTo>
                    <a:pt x="8" y="25"/>
                    <a:pt x="18" y="30"/>
                    <a:pt x="26" y="30"/>
                  </a:cubicBezTo>
                  <a:cubicBezTo>
                    <a:pt x="40" y="31"/>
                    <a:pt x="56" y="30"/>
                    <a:pt x="69" y="24"/>
                  </a:cubicBezTo>
                  <a:cubicBezTo>
                    <a:pt x="74" y="22"/>
                    <a:pt x="79" y="19"/>
                    <a:pt x="84" y="18"/>
                  </a:cubicBezTo>
                  <a:cubicBezTo>
                    <a:pt x="92" y="17"/>
                    <a:pt x="100" y="17"/>
                    <a:pt x="108" y="16"/>
                  </a:cubicBezTo>
                  <a:cubicBezTo>
                    <a:pt x="114" y="15"/>
                    <a:pt x="120" y="14"/>
                    <a:pt x="126" y="10"/>
                  </a:cubicBezTo>
                  <a:cubicBezTo>
                    <a:pt x="130" y="7"/>
                    <a:pt x="132" y="1"/>
                    <a:pt x="136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1" name="Freeform 471">
              <a:extLst>
                <a:ext uri="{FF2B5EF4-FFF2-40B4-BE49-F238E27FC236}">
                  <a16:creationId xmlns:a16="http://schemas.microsoft.com/office/drawing/2014/main" id="{E159ACAB-C192-4B42-B3E2-81B74EB75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811"/>
              <a:ext cx="140" cy="48"/>
            </a:xfrm>
            <a:custGeom>
              <a:avLst/>
              <a:gdLst>
                <a:gd name="T0" fmla="*/ 0 w 56"/>
                <a:gd name="T1" fmla="*/ 192 h 18"/>
                <a:gd name="T2" fmla="*/ 875 w 56"/>
                <a:gd name="T3" fmla="*/ 56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6" h="18">
                  <a:moveTo>
                    <a:pt x="0" y="10"/>
                  </a:moveTo>
                  <a:cubicBezTo>
                    <a:pt x="18" y="18"/>
                    <a:pt x="37" y="0"/>
                    <a:pt x="56" y="3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2" name="Freeform 472">
              <a:extLst>
                <a:ext uri="{FF2B5EF4-FFF2-40B4-BE49-F238E27FC236}">
                  <a16:creationId xmlns:a16="http://schemas.microsoft.com/office/drawing/2014/main" id="{844CEA6C-0FCA-4EAD-9519-D337BD52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635"/>
              <a:ext cx="310" cy="146"/>
            </a:xfrm>
            <a:custGeom>
              <a:avLst/>
              <a:gdLst>
                <a:gd name="T0" fmla="*/ 0 w 124"/>
                <a:gd name="T1" fmla="*/ 1030 h 55"/>
                <a:gd name="T2" fmla="*/ 1175 w 124"/>
                <a:gd name="T3" fmla="*/ 711 h 55"/>
                <a:gd name="T4" fmla="*/ 1658 w 124"/>
                <a:gd name="T5" fmla="*/ 260 h 55"/>
                <a:gd name="T6" fmla="*/ 1813 w 124"/>
                <a:gd name="T7" fmla="*/ 35 h 55"/>
                <a:gd name="T8" fmla="*/ 1908 w 124"/>
                <a:gd name="T9" fmla="*/ 24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55">
                  <a:moveTo>
                    <a:pt x="0" y="55"/>
                  </a:moveTo>
                  <a:cubicBezTo>
                    <a:pt x="24" y="46"/>
                    <a:pt x="52" y="54"/>
                    <a:pt x="75" y="38"/>
                  </a:cubicBezTo>
                  <a:cubicBezTo>
                    <a:pt x="85" y="30"/>
                    <a:pt x="98" y="24"/>
                    <a:pt x="106" y="14"/>
                  </a:cubicBezTo>
                  <a:cubicBezTo>
                    <a:pt x="109" y="11"/>
                    <a:pt x="112" y="3"/>
                    <a:pt x="116" y="2"/>
                  </a:cubicBezTo>
                  <a:cubicBezTo>
                    <a:pt x="123" y="0"/>
                    <a:pt x="124" y="7"/>
                    <a:pt x="122" y="13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3" name="Freeform 473">
              <a:extLst>
                <a:ext uri="{FF2B5EF4-FFF2-40B4-BE49-F238E27FC236}">
                  <a16:creationId xmlns:a16="http://schemas.microsoft.com/office/drawing/2014/main" id="{DEBEA538-1CE3-4872-A70A-FA67C4923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2024"/>
              <a:ext cx="73" cy="317"/>
            </a:xfrm>
            <a:custGeom>
              <a:avLst/>
              <a:gdLst>
                <a:gd name="T0" fmla="*/ 0 w 29"/>
                <a:gd name="T1" fmla="*/ 2248 h 119"/>
                <a:gd name="T2" fmla="*/ 126 w 29"/>
                <a:gd name="T3" fmla="*/ 1646 h 119"/>
                <a:gd name="T4" fmla="*/ 347 w 29"/>
                <a:gd name="T5" fmla="*/ 1079 h 119"/>
                <a:gd name="T6" fmla="*/ 347 w 29"/>
                <a:gd name="T7" fmla="*/ 0 h 1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19">
                  <a:moveTo>
                    <a:pt x="0" y="119"/>
                  </a:moveTo>
                  <a:cubicBezTo>
                    <a:pt x="5" y="109"/>
                    <a:pt x="6" y="98"/>
                    <a:pt x="8" y="87"/>
                  </a:cubicBezTo>
                  <a:cubicBezTo>
                    <a:pt x="10" y="75"/>
                    <a:pt x="18" y="68"/>
                    <a:pt x="22" y="57"/>
                  </a:cubicBezTo>
                  <a:cubicBezTo>
                    <a:pt x="29" y="43"/>
                    <a:pt x="29" y="15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4" name="Freeform 474">
              <a:extLst>
                <a:ext uri="{FF2B5EF4-FFF2-40B4-BE49-F238E27FC236}">
                  <a16:creationId xmlns:a16="http://schemas.microsoft.com/office/drawing/2014/main" id="{3202428B-E0BD-43C3-BBCC-4396DED28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2091"/>
              <a:ext cx="25" cy="61"/>
            </a:xfrm>
            <a:custGeom>
              <a:avLst/>
              <a:gdLst>
                <a:gd name="T0" fmla="*/ 50 w 10"/>
                <a:gd name="T1" fmla="*/ 0 h 23"/>
                <a:gd name="T2" fmla="*/ 158 w 10"/>
                <a:gd name="T3" fmla="*/ 395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3" y="0"/>
                  </a:moveTo>
                  <a:cubicBezTo>
                    <a:pt x="0" y="4"/>
                    <a:pt x="3" y="23"/>
                    <a:pt x="10" y="21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5" name="Freeform 475">
              <a:extLst>
                <a:ext uri="{FF2B5EF4-FFF2-40B4-BE49-F238E27FC236}">
                  <a16:creationId xmlns:a16="http://schemas.microsoft.com/office/drawing/2014/main" id="{7325B3D2-61EC-4EBF-837B-CAFB88B30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979"/>
              <a:ext cx="20" cy="146"/>
            </a:xfrm>
            <a:custGeom>
              <a:avLst/>
              <a:gdLst>
                <a:gd name="T0" fmla="*/ 95 w 8"/>
                <a:gd name="T1" fmla="*/ 0 h 55"/>
                <a:gd name="T2" fmla="*/ 125 w 8"/>
                <a:gd name="T3" fmla="*/ 634 h 55"/>
                <a:gd name="T4" fmla="*/ 0 w 8"/>
                <a:gd name="T5" fmla="*/ 103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5">
                  <a:moveTo>
                    <a:pt x="6" y="0"/>
                  </a:moveTo>
                  <a:cubicBezTo>
                    <a:pt x="6" y="11"/>
                    <a:pt x="7" y="23"/>
                    <a:pt x="8" y="34"/>
                  </a:cubicBezTo>
                  <a:cubicBezTo>
                    <a:pt x="8" y="44"/>
                    <a:pt x="5" y="48"/>
                    <a:pt x="0" y="55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6" name="Freeform 476">
              <a:extLst>
                <a:ext uri="{FF2B5EF4-FFF2-40B4-BE49-F238E27FC236}">
                  <a16:creationId xmlns:a16="http://schemas.microsoft.com/office/drawing/2014/main" id="{8DC1E010-A0AC-4B47-8039-5B2C65B1B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2253"/>
              <a:ext cx="53" cy="91"/>
            </a:xfrm>
            <a:custGeom>
              <a:avLst/>
              <a:gdLst>
                <a:gd name="T0" fmla="*/ 83 w 21"/>
                <a:gd name="T1" fmla="*/ 0 h 34"/>
                <a:gd name="T2" fmla="*/ 33 w 21"/>
                <a:gd name="T3" fmla="*/ 423 h 34"/>
                <a:gd name="T4" fmla="*/ 338 w 21"/>
                <a:gd name="T5" fmla="*/ 559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4">
                  <a:moveTo>
                    <a:pt x="5" y="0"/>
                  </a:moveTo>
                  <a:cubicBezTo>
                    <a:pt x="7" y="8"/>
                    <a:pt x="0" y="15"/>
                    <a:pt x="2" y="22"/>
                  </a:cubicBezTo>
                  <a:cubicBezTo>
                    <a:pt x="3" y="30"/>
                    <a:pt x="15" y="34"/>
                    <a:pt x="21" y="29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7" name="Freeform 477">
              <a:extLst>
                <a:ext uri="{FF2B5EF4-FFF2-40B4-BE49-F238E27FC236}">
                  <a16:creationId xmlns:a16="http://schemas.microsoft.com/office/drawing/2014/main" id="{3F41DA5A-45C6-4629-B834-B94598FE9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952"/>
              <a:ext cx="175" cy="64"/>
            </a:xfrm>
            <a:custGeom>
              <a:avLst/>
              <a:gdLst>
                <a:gd name="T0" fmla="*/ 1095 w 70"/>
                <a:gd name="T1" fmla="*/ 341 h 24"/>
                <a:gd name="T2" fmla="*/ 425 w 70"/>
                <a:gd name="T3" fmla="*/ 307 h 24"/>
                <a:gd name="T4" fmla="*/ 0 w 70"/>
                <a:gd name="T5" fmla="*/ 11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24">
                  <a:moveTo>
                    <a:pt x="70" y="18"/>
                  </a:moveTo>
                  <a:cubicBezTo>
                    <a:pt x="57" y="17"/>
                    <a:pt x="39" y="24"/>
                    <a:pt x="27" y="16"/>
                  </a:cubicBezTo>
                  <a:cubicBezTo>
                    <a:pt x="20" y="11"/>
                    <a:pt x="9" y="0"/>
                    <a:pt x="0" y="6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8" name="Freeform 478">
              <a:extLst>
                <a:ext uri="{FF2B5EF4-FFF2-40B4-BE49-F238E27FC236}">
                  <a16:creationId xmlns:a16="http://schemas.microsoft.com/office/drawing/2014/main" id="{B7CBFC77-A651-416E-BAF8-2B0B25443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" y="2995"/>
              <a:ext cx="193" cy="130"/>
            </a:xfrm>
            <a:custGeom>
              <a:avLst/>
              <a:gdLst>
                <a:gd name="T0" fmla="*/ 1068 w 77"/>
                <a:gd name="T1" fmla="*/ 0 h 49"/>
                <a:gd name="T2" fmla="*/ 534 w 77"/>
                <a:gd name="T3" fmla="*/ 226 h 49"/>
                <a:gd name="T4" fmla="*/ 221 w 77"/>
                <a:gd name="T5" fmla="*/ 464 h 49"/>
                <a:gd name="T6" fmla="*/ 722 w 77"/>
                <a:gd name="T7" fmla="*/ 486 h 49"/>
                <a:gd name="T8" fmla="*/ 942 w 77"/>
                <a:gd name="T9" fmla="*/ 451 h 49"/>
                <a:gd name="T10" fmla="*/ 1118 w 77"/>
                <a:gd name="T11" fmla="*/ 520 h 49"/>
                <a:gd name="T12" fmla="*/ 1088 w 77"/>
                <a:gd name="T13" fmla="*/ 91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49">
                  <a:moveTo>
                    <a:pt x="68" y="0"/>
                  </a:moveTo>
                  <a:cubicBezTo>
                    <a:pt x="64" y="12"/>
                    <a:pt x="44" y="11"/>
                    <a:pt x="34" y="12"/>
                  </a:cubicBezTo>
                  <a:cubicBezTo>
                    <a:pt x="28" y="12"/>
                    <a:pt x="0" y="13"/>
                    <a:pt x="14" y="25"/>
                  </a:cubicBezTo>
                  <a:cubicBezTo>
                    <a:pt x="22" y="31"/>
                    <a:pt x="37" y="27"/>
                    <a:pt x="46" y="26"/>
                  </a:cubicBezTo>
                  <a:cubicBezTo>
                    <a:pt x="50" y="25"/>
                    <a:pt x="56" y="23"/>
                    <a:pt x="60" y="24"/>
                  </a:cubicBezTo>
                  <a:cubicBezTo>
                    <a:pt x="64" y="24"/>
                    <a:pt x="67" y="27"/>
                    <a:pt x="71" y="28"/>
                  </a:cubicBezTo>
                  <a:cubicBezTo>
                    <a:pt x="76" y="29"/>
                    <a:pt x="77" y="43"/>
                    <a:pt x="69" y="49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29" name="Freeform 479">
              <a:extLst>
                <a:ext uri="{FF2B5EF4-FFF2-40B4-BE49-F238E27FC236}">
                  <a16:creationId xmlns:a16="http://schemas.microsoft.com/office/drawing/2014/main" id="{6885833B-170A-4688-BDBD-1CB684CEC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2573"/>
              <a:ext cx="213" cy="176"/>
            </a:xfrm>
            <a:custGeom>
              <a:avLst/>
              <a:gdLst>
                <a:gd name="T0" fmla="*/ 1338 w 85"/>
                <a:gd name="T1" fmla="*/ 0 h 66"/>
                <a:gd name="T2" fmla="*/ 880 w 85"/>
                <a:gd name="T3" fmla="*/ 627 h 66"/>
                <a:gd name="T4" fmla="*/ 426 w 85"/>
                <a:gd name="T5" fmla="*/ 776 h 66"/>
                <a:gd name="T6" fmla="*/ 113 w 85"/>
                <a:gd name="T7" fmla="*/ 1003 h 66"/>
                <a:gd name="T8" fmla="*/ 396 w 85"/>
                <a:gd name="T9" fmla="*/ 1139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66">
                  <a:moveTo>
                    <a:pt x="85" y="0"/>
                  </a:moveTo>
                  <a:cubicBezTo>
                    <a:pt x="78" y="12"/>
                    <a:pt x="66" y="24"/>
                    <a:pt x="56" y="33"/>
                  </a:cubicBezTo>
                  <a:cubicBezTo>
                    <a:pt x="46" y="41"/>
                    <a:pt x="39" y="41"/>
                    <a:pt x="27" y="41"/>
                  </a:cubicBezTo>
                  <a:cubicBezTo>
                    <a:pt x="21" y="42"/>
                    <a:pt x="10" y="47"/>
                    <a:pt x="7" y="53"/>
                  </a:cubicBezTo>
                  <a:cubicBezTo>
                    <a:pt x="0" y="66"/>
                    <a:pt x="18" y="63"/>
                    <a:pt x="25" y="6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0" name="Freeform 480">
              <a:extLst>
                <a:ext uri="{FF2B5EF4-FFF2-40B4-BE49-F238E27FC236}">
                  <a16:creationId xmlns:a16="http://schemas.microsoft.com/office/drawing/2014/main" id="{8359A79A-447D-4F6F-8215-436D52392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501"/>
              <a:ext cx="110" cy="179"/>
            </a:xfrm>
            <a:custGeom>
              <a:avLst/>
              <a:gdLst>
                <a:gd name="T0" fmla="*/ 438 w 44"/>
                <a:gd name="T1" fmla="*/ 115 h 67"/>
                <a:gd name="T2" fmla="*/ 625 w 44"/>
                <a:gd name="T3" fmla="*/ 94 h 67"/>
                <a:gd name="T4" fmla="*/ 533 w 44"/>
                <a:gd name="T5" fmla="*/ 550 h 67"/>
                <a:gd name="T6" fmla="*/ 333 w 44"/>
                <a:gd name="T7" fmla="*/ 900 h 67"/>
                <a:gd name="T8" fmla="*/ 283 w 44"/>
                <a:gd name="T9" fmla="*/ 1071 h 67"/>
                <a:gd name="T10" fmla="*/ 0 w 44"/>
                <a:gd name="T11" fmla="*/ 1277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67">
                  <a:moveTo>
                    <a:pt x="28" y="6"/>
                  </a:moveTo>
                  <a:cubicBezTo>
                    <a:pt x="30" y="0"/>
                    <a:pt x="37" y="0"/>
                    <a:pt x="40" y="5"/>
                  </a:cubicBezTo>
                  <a:cubicBezTo>
                    <a:pt x="44" y="12"/>
                    <a:pt x="38" y="23"/>
                    <a:pt x="34" y="29"/>
                  </a:cubicBezTo>
                  <a:cubicBezTo>
                    <a:pt x="30" y="35"/>
                    <a:pt x="24" y="39"/>
                    <a:pt x="21" y="47"/>
                  </a:cubicBezTo>
                  <a:cubicBezTo>
                    <a:pt x="20" y="50"/>
                    <a:pt x="20" y="53"/>
                    <a:pt x="18" y="56"/>
                  </a:cubicBezTo>
                  <a:cubicBezTo>
                    <a:pt x="15" y="62"/>
                    <a:pt x="6" y="65"/>
                    <a:pt x="0" y="67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1" name="Freeform 481">
              <a:extLst>
                <a:ext uri="{FF2B5EF4-FFF2-40B4-BE49-F238E27FC236}">
                  <a16:creationId xmlns:a16="http://schemas.microsoft.com/office/drawing/2014/main" id="{E61AAE02-F2C1-47B6-B5C1-A2B40E049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2819"/>
              <a:ext cx="18" cy="29"/>
            </a:xfrm>
            <a:custGeom>
              <a:avLst/>
              <a:gdLst>
                <a:gd name="T0" fmla="*/ 85 w 7"/>
                <a:gd name="T1" fmla="*/ 0 h 11"/>
                <a:gd name="T2" fmla="*/ 33 w 7"/>
                <a:gd name="T3" fmla="*/ 145 h 11"/>
                <a:gd name="T4" fmla="*/ 118 w 7"/>
                <a:gd name="T5" fmla="*/ 3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5" y="0"/>
                  </a:moveTo>
                  <a:cubicBezTo>
                    <a:pt x="4" y="1"/>
                    <a:pt x="0" y="6"/>
                    <a:pt x="2" y="8"/>
                  </a:cubicBezTo>
                  <a:cubicBezTo>
                    <a:pt x="5" y="11"/>
                    <a:pt x="7" y="4"/>
                    <a:pt x="7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2" name="Freeform 482">
              <a:extLst>
                <a:ext uri="{FF2B5EF4-FFF2-40B4-BE49-F238E27FC236}">
                  <a16:creationId xmlns:a16="http://schemas.microsoft.com/office/drawing/2014/main" id="{B1A1FA1B-513D-4606-B32B-E44D8824F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747"/>
              <a:ext cx="13" cy="10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1"/>
                    <a:pt x="3" y="3"/>
                    <a:pt x="5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3" name="Freeform 483">
              <a:extLst>
                <a:ext uri="{FF2B5EF4-FFF2-40B4-BE49-F238E27FC236}">
                  <a16:creationId xmlns:a16="http://schemas.microsoft.com/office/drawing/2014/main" id="{2DA0F93A-73C1-4961-B384-5049B32AE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805"/>
              <a:ext cx="23" cy="24"/>
            </a:xfrm>
            <a:custGeom>
              <a:avLst/>
              <a:gdLst>
                <a:gd name="T0" fmla="*/ 0 w 9"/>
                <a:gd name="T1" fmla="*/ 77 h 9"/>
                <a:gd name="T2" fmla="*/ 84 w 9"/>
                <a:gd name="T3" fmla="*/ 171 h 9"/>
                <a:gd name="T4" fmla="*/ 66 w 9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1" y="5"/>
                    <a:pt x="3" y="9"/>
                    <a:pt x="5" y="9"/>
                  </a:cubicBezTo>
                  <a:cubicBezTo>
                    <a:pt x="9" y="8"/>
                    <a:pt x="6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4" name="Freeform 484">
              <a:extLst>
                <a:ext uri="{FF2B5EF4-FFF2-40B4-BE49-F238E27FC236}">
                  <a16:creationId xmlns:a16="http://schemas.microsoft.com/office/drawing/2014/main" id="{95AFDD86-7C42-40F0-A673-4041B318E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883"/>
              <a:ext cx="15" cy="26"/>
            </a:xfrm>
            <a:custGeom>
              <a:avLst/>
              <a:gdLst>
                <a:gd name="T0" fmla="*/ 20 w 6"/>
                <a:gd name="T1" fmla="*/ 143 h 10"/>
                <a:gd name="T2" fmla="*/ 50 w 6"/>
                <a:gd name="T3" fmla="*/ 0 h 10"/>
                <a:gd name="T4" fmla="*/ 95 w 6"/>
                <a:gd name="T5" fmla="*/ 17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1" y="8"/>
                  </a:moveTo>
                  <a:cubicBezTo>
                    <a:pt x="0" y="7"/>
                    <a:pt x="0" y="0"/>
                    <a:pt x="3" y="0"/>
                  </a:cubicBezTo>
                  <a:cubicBezTo>
                    <a:pt x="6" y="1"/>
                    <a:pt x="5" y="8"/>
                    <a:pt x="6" y="1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5" name="Freeform 485">
              <a:extLst>
                <a:ext uri="{FF2B5EF4-FFF2-40B4-BE49-F238E27FC236}">
                  <a16:creationId xmlns:a16="http://schemas.microsoft.com/office/drawing/2014/main" id="{0B0C0295-5794-4771-9724-322406A76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6" y="2856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6" name="Freeform 486">
              <a:extLst>
                <a:ext uri="{FF2B5EF4-FFF2-40B4-BE49-F238E27FC236}">
                  <a16:creationId xmlns:a16="http://schemas.microsoft.com/office/drawing/2014/main" id="{3A15788D-BC8C-4D43-A581-7BE2CA1DA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832"/>
              <a:ext cx="18" cy="8"/>
            </a:xfrm>
            <a:custGeom>
              <a:avLst/>
              <a:gdLst>
                <a:gd name="T0" fmla="*/ 0 w 7"/>
                <a:gd name="T1" fmla="*/ 0 h 3"/>
                <a:gd name="T2" fmla="*/ 118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5" y="2"/>
                    <a:pt x="7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7" name="Freeform 487">
              <a:extLst>
                <a:ext uri="{FF2B5EF4-FFF2-40B4-BE49-F238E27FC236}">
                  <a16:creationId xmlns:a16="http://schemas.microsoft.com/office/drawing/2014/main" id="{08652449-F9DA-447F-8C1A-B99AF0F49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968"/>
              <a:ext cx="23" cy="24"/>
            </a:xfrm>
            <a:custGeom>
              <a:avLst/>
              <a:gdLst>
                <a:gd name="T0" fmla="*/ 51 w 9"/>
                <a:gd name="T1" fmla="*/ 171 h 9"/>
                <a:gd name="T2" fmla="*/ 20 w 9"/>
                <a:gd name="T3" fmla="*/ 35 h 9"/>
                <a:gd name="T4" fmla="*/ 151 w 9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9"/>
                  </a:moveTo>
                  <a:cubicBezTo>
                    <a:pt x="3" y="8"/>
                    <a:pt x="0" y="4"/>
                    <a:pt x="1" y="2"/>
                  </a:cubicBezTo>
                  <a:cubicBezTo>
                    <a:pt x="3" y="0"/>
                    <a:pt x="7" y="6"/>
                    <a:pt x="9" y="7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8" name="Freeform 488">
              <a:extLst>
                <a:ext uri="{FF2B5EF4-FFF2-40B4-BE49-F238E27FC236}">
                  <a16:creationId xmlns:a16="http://schemas.microsoft.com/office/drawing/2014/main" id="{69087234-DDD0-4B2D-B9D0-173B11D47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3019"/>
              <a:ext cx="30" cy="29"/>
            </a:xfrm>
            <a:custGeom>
              <a:avLst/>
              <a:gdLst>
                <a:gd name="T0" fmla="*/ 0 w 12"/>
                <a:gd name="T1" fmla="*/ 90 h 11"/>
                <a:gd name="T2" fmla="*/ 33 w 12"/>
                <a:gd name="T3" fmla="*/ 200 h 11"/>
                <a:gd name="T4" fmla="*/ 83 w 12"/>
                <a:gd name="T5" fmla="*/ 90 h 11"/>
                <a:gd name="T6" fmla="*/ 125 w 12"/>
                <a:gd name="T7" fmla="*/ 34 h 11"/>
                <a:gd name="T8" fmla="*/ 188 w 12"/>
                <a:gd name="T9" fmla="*/ 14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5"/>
                  </a:moveTo>
                  <a:cubicBezTo>
                    <a:pt x="0" y="7"/>
                    <a:pt x="0" y="10"/>
                    <a:pt x="2" y="11"/>
                  </a:cubicBezTo>
                  <a:cubicBezTo>
                    <a:pt x="6" y="11"/>
                    <a:pt x="5" y="7"/>
                    <a:pt x="5" y="5"/>
                  </a:cubicBezTo>
                  <a:cubicBezTo>
                    <a:pt x="5" y="3"/>
                    <a:pt x="6" y="0"/>
                    <a:pt x="8" y="2"/>
                  </a:cubicBezTo>
                  <a:cubicBezTo>
                    <a:pt x="10" y="3"/>
                    <a:pt x="10" y="6"/>
                    <a:pt x="12" y="8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39" name="Freeform 489">
              <a:extLst>
                <a:ext uri="{FF2B5EF4-FFF2-40B4-BE49-F238E27FC236}">
                  <a16:creationId xmlns:a16="http://schemas.microsoft.com/office/drawing/2014/main" id="{AE1289AA-DE40-49BF-8125-C5B99B4C4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2421"/>
              <a:ext cx="10" cy="19"/>
            </a:xfrm>
            <a:custGeom>
              <a:avLst/>
              <a:gdLst>
                <a:gd name="T0" fmla="*/ 63 w 4"/>
                <a:gd name="T1" fmla="*/ 0 h 7"/>
                <a:gd name="T2" fmla="*/ 0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2" y="2"/>
                    <a:pt x="1" y="4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0" name="Freeform 490">
              <a:extLst>
                <a:ext uri="{FF2B5EF4-FFF2-40B4-BE49-F238E27FC236}">
                  <a16:creationId xmlns:a16="http://schemas.microsoft.com/office/drawing/2014/main" id="{58E2C55B-17A3-4D5B-AF77-07C379139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2520"/>
              <a:ext cx="13" cy="3"/>
            </a:xfrm>
            <a:custGeom>
              <a:avLst/>
              <a:gdLst>
                <a:gd name="T0" fmla="*/ 0 w 5"/>
                <a:gd name="T1" fmla="*/ 27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1" name="Freeform 491">
              <a:extLst>
                <a:ext uri="{FF2B5EF4-FFF2-40B4-BE49-F238E27FC236}">
                  <a16:creationId xmlns:a16="http://schemas.microsoft.com/office/drawing/2014/main" id="{284A2C83-F8CF-4E24-A0CA-9EAC07D5D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6" y="2477"/>
              <a:ext cx="17" cy="11"/>
            </a:xfrm>
            <a:custGeom>
              <a:avLst/>
              <a:gdLst>
                <a:gd name="T0" fmla="*/ 0 w 7"/>
                <a:gd name="T1" fmla="*/ 83 h 4"/>
                <a:gd name="T2" fmla="*/ 10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2" name="Freeform 492">
              <a:extLst>
                <a:ext uri="{FF2B5EF4-FFF2-40B4-BE49-F238E27FC236}">
                  <a16:creationId xmlns:a16="http://schemas.microsoft.com/office/drawing/2014/main" id="{A63F70EE-48E7-409B-8467-D5CCA60F9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2448"/>
              <a:ext cx="13" cy="5"/>
            </a:xfrm>
            <a:custGeom>
              <a:avLst/>
              <a:gdLst>
                <a:gd name="T0" fmla="*/ 88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3" name="Freeform 493">
              <a:extLst>
                <a:ext uri="{FF2B5EF4-FFF2-40B4-BE49-F238E27FC236}">
                  <a16:creationId xmlns:a16="http://schemas.microsoft.com/office/drawing/2014/main" id="{594D9E61-B83B-4E5C-AE15-EBE3C79CF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2453"/>
              <a:ext cx="33" cy="48"/>
            </a:xfrm>
            <a:custGeom>
              <a:avLst/>
              <a:gdLst>
                <a:gd name="T0" fmla="*/ 84 w 13"/>
                <a:gd name="T1" fmla="*/ 341 h 18"/>
                <a:gd name="T2" fmla="*/ 180 w 13"/>
                <a:gd name="T3" fmla="*/ 285 h 18"/>
                <a:gd name="T4" fmla="*/ 117 w 13"/>
                <a:gd name="T5" fmla="*/ 227 h 18"/>
                <a:gd name="T6" fmla="*/ 33 w 13"/>
                <a:gd name="T7" fmla="*/ 149 h 18"/>
                <a:gd name="T8" fmla="*/ 180 w 13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5" y="18"/>
                  </a:moveTo>
                  <a:cubicBezTo>
                    <a:pt x="6" y="17"/>
                    <a:pt x="10" y="17"/>
                    <a:pt x="11" y="15"/>
                  </a:cubicBezTo>
                  <a:cubicBezTo>
                    <a:pt x="13" y="12"/>
                    <a:pt x="9" y="12"/>
                    <a:pt x="7" y="12"/>
                  </a:cubicBezTo>
                  <a:cubicBezTo>
                    <a:pt x="4" y="11"/>
                    <a:pt x="0" y="13"/>
                    <a:pt x="2" y="8"/>
                  </a:cubicBezTo>
                  <a:cubicBezTo>
                    <a:pt x="3" y="4"/>
                    <a:pt x="8" y="3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4" name="Freeform 494">
              <a:extLst>
                <a:ext uri="{FF2B5EF4-FFF2-40B4-BE49-F238E27FC236}">
                  <a16:creationId xmlns:a16="http://schemas.microsoft.com/office/drawing/2014/main" id="{218BE410-D091-41AF-ABB7-2F6E2BE06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2563"/>
              <a:ext cx="8" cy="16"/>
            </a:xfrm>
            <a:custGeom>
              <a:avLst/>
              <a:gdLst>
                <a:gd name="T0" fmla="*/ 0 w 3"/>
                <a:gd name="T1" fmla="*/ 115 h 6"/>
                <a:gd name="T2" fmla="*/ 56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5" name="Freeform 495">
              <a:extLst>
                <a:ext uri="{FF2B5EF4-FFF2-40B4-BE49-F238E27FC236}">
                  <a16:creationId xmlns:a16="http://schemas.microsoft.com/office/drawing/2014/main" id="{AFDAA109-0047-4A6F-918E-C6B9A9A9D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659"/>
              <a:ext cx="13" cy="5"/>
            </a:xfrm>
            <a:custGeom>
              <a:avLst/>
              <a:gdLst>
                <a:gd name="T0" fmla="*/ 88 w 5"/>
                <a:gd name="T1" fmla="*/ 0 h 2"/>
                <a:gd name="T2" fmla="*/ 0 w 5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0"/>
                    <a:pt x="2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6" name="Freeform 496">
              <a:extLst>
                <a:ext uri="{FF2B5EF4-FFF2-40B4-BE49-F238E27FC236}">
                  <a16:creationId xmlns:a16="http://schemas.microsoft.com/office/drawing/2014/main" id="{E417CDEA-D808-49EF-A7FD-CB1899962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243"/>
              <a:ext cx="20" cy="5"/>
            </a:xfrm>
            <a:custGeom>
              <a:avLst/>
              <a:gdLst>
                <a:gd name="T0" fmla="*/ 0 w 8"/>
                <a:gd name="T1" fmla="*/ 0 h 2"/>
                <a:gd name="T2" fmla="*/ 12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1" y="2"/>
                    <a:pt x="5" y="0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7" name="Freeform 497">
              <a:extLst>
                <a:ext uri="{FF2B5EF4-FFF2-40B4-BE49-F238E27FC236}">
                  <a16:creationId xmlns:a16="http://schemas.microsoft.com/office/drawing/2014/main" id="{159977D0-7823-4681-9CD5-F04D42627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237"/>
              <a:ext cx="25" cy="22"/>
            </a:xfrm>
            <a:custGeom>
              <a:avLst/>
              <a:gdLst>
                <a:gd name="T0" fmla="*/ 145 w 10"/>
                <a:gd name="T1" fmla="*/ 47 h 8"/>
                <a:gd name="T2" fmla="*/ 20 w 10"/>
                <a:gd name="T3" fmla="*/ 61 h 8"/>
                <a:gd name="T4" fmla="*/ 158 w 10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9" y="2"/>
                  </a:moveTo>
                  <a:cubicBezTo>
                    <a:pt x="6" y="2"/>
                    <a:pt x="2" y="0"/>
                    <a:pt x="1" y="3"/>
                  </a:cubicBezTo>
                  <a:cubicBezTo>
                    <a:pt x="0" y="8"/>
                    <a:pt x="7" y="8"/>
                    <a:pt x="10" y="8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8" name="Freeform 498">
              <a:extLst>
                <a:ext uri="{FF2B5EF4-FFF2-40B4-BE49-F238E27FC236}">
                  <a16:creationId xmlns:a16="http://schemas.microsoft.com/office/drawing/2014/main" id="{52D8A588-153B-4DE3-A9CA-2659D8D51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2275"/>
              <a:ext cx="25" cy="16"/>
            </a:xfrm>
            <a:custGeom>
              <a:avLst/>
              <a:gdLst>
                <a:gd name="T0" fmla="*/ 158 w 10"/>
                <a:gd name="T1" fmla="*/ 35 h 6"/>
                <a:gd name="T2" fmla="*/ 0 w 10"/>
                <a:gd name="T3" fmla="*/ 35 h 6"/>
                <a:gd name="T4" fmla="*/ 145 w 10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10" y="2"/>
                  </a:moveTo>
                  <a:cubicBezTo>
                    <a:pt x="6" y="1"/>
                    <a:pt x="3" y="0"/>
                    <a:pt x="0" y="2"/>
                  </a:cubicBezTo>
                  <a:cubicBezTo>
                    <a:pt x="0" y="5"/>
                    <a:pt x="7" y="6"/>
                    <a:pt x="9" y="6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49" name="Freeform 499">
              <a:extLst>
                <a:ext uri="{FF2B5EF4-FFF2-40B4-BE49-F238E27FC236}">
                  <a16:creationId xmlns:a16="http://schemas.microsoft.com/office/drawing/2014/main" id="{0B8EFF6D-76E8-4079-A369-25A0ADB0C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3" y="2328"/>
              <a:ext cx="8" cy="21"/>
            </a:xfrm>
            <a:custGeom>
              <a:avLst/>
              <a:gdLst>
                <a:gd name="T0" fmla="*/ 0 w 3"/>
                <a:gd name="T1" fmla="*/ 0 h 8"/>
                <a:gd name="T2" fmla="*/ 56 w 3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0" y="3"/>
                    <a:pt x="1" y="5"/>
                    <a:pt x="3" y="8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0" name="Freeform 500">
              <a:extLst>
                <a:ext uri="{FF2B5EF4-FFF2-40B4-BE49-F238E27FC236}">
                  <a16:creationId xmlns:a16="http://schemas.microsoft.com/office/drawing/2014/main" id="{A815AF17-E58B-483B-8C8E-620854AFC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256"/>
              <a:ext cx="25" cy="24"/>
            </a:xfrm>
            <a:custGeom>
              <a:avLst/>
              <a:gdLst>
                <a:gd name="T0" fmla="*/ 145 w 10"/>
                <a:gd name="T1" fmla="*/ 93 h 9"/>
                <a:gd name="T2" fmla="*/ 20 w 10"/>
                <a:gd name="T3" fmla="*/ 93 h 9"/>
                <a:gd name="T4" fmla="*/ 15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9" y="5"/>
                  </a:moveTo>
                  <a:cubicBezTo>
                    <a:pt x="8" y="7"/>
                    <a:pt x="1" y="9"/>
                    <a:pt x="1" y="5"/>
                  </a:cubicBezTo>
                  <a:cubicBezTo>
                    <a:pt x="0" y="1"/>
                    <a:pt x="7" y="2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1" name="Freeform 501">
              <a:extLst>
                <a:ext uri="{FF2B5EF4-FFF2-40B4-BE49-F238E27FC236}">
                  <a16:creationId xmlns:a16="http://schemas.microsoft.com/office/drawing/2014/main" id="{5BD2D85B-EA00-4431-824C-49E6C51C7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2259"/>
              <a:ext cx="13" cy="2"/>
            </a:xfrm>
            <a:custGeom>
              <a:avLst/>
              <a:gdLst>
                <a:gd name="T0" fmla="*/ 0 w 5"/>
                <a:gd name="T1" fmla="*/ 8 h 1"/>
                <a:gd name="T2" fmla="*/ 8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2" name="Freeform 502">
              <a:extLst>
                <a:ext uri="{FF2B5EF4-FFF2-40B4-BE49-F238E27FC236}">
                  <a16:creationId xmlns:a16="http://schemas.microsoft.com/office/drawing/2014/main" id="{456B173A-458B-4A6E-81B0-F65690D01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" y="2373"/>
              <a:ext cx="35" cy="40"/>
            </a:xfrm>
            <a:custGeom>
              <a:avLst/>
              <a:gdLst>
                <a:gd name="T0" fmla="*/ 95 w 14"/>
                <a:gd name="T1" fmla="*/ 35 h 15"/>
                <a:gd name="T2" fmla="*/ 208 w 14"/>
                <a:gd name="T3" fmla="*/ 56 h 15"/>
                <a:gd name="T4" fmla="*/ 83 w 14"/>
                <a:gd name="T5" fmla="*/ 171 h 15"/>
                <a:gd name="T6" fmla="*/ 20 w 14"/>
                <a:gd name="T7" fmla="*/ 205 h 15"/>
                <a:gd name="T8" fmla="*/ 145 w 14"/>
                <a:gd name="T9" fmla="*/ 28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6" y="2"/>
                  </a:moveTo>
                  <a:cubicBezTo>
                    <a:pt x="8" y="1"/>
                    <a:pt x="12" y="0"/>
                    <a:pt x="13" y="3"/>
                  </a:cubicBezTo>
                  <a:cubicBezTo>
                    <a:pt x="14" y="7"/>
                    <a:pt x="7" y="9"/>
                    <a:pt x="5" y="9"/>
                  </a:cubicBezTo>
                  <a:cubicBezTo>
                    <a:pt x="3" y="9"/>
                    <a:pt x="0" y="8"/>
                    <a:pt x="1" y="11"/>
                  </a:cubicBezTo>
                  <a:cubicBezTo>
                    <a:pt x="1" y="13"/>
                    <a:pt x="7" y="14"/>
                    <a:pt x="9" y="15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3" name="Freeform 503">
              <a:extLst>
                <a:ext uri="{FF2B5EF4-FFF2-40B4-BE49-F238E27FC236}">
                  <a16:creationId xmlns:a16="http://schemas.microsoft.com/office/drawing/2014/main" id="{B888AF04-1F57-48CD-96EF-8FD182802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432"/>
              <a:ext cx="18" cy="8"/>
            </a:xfrm>
            <a:custGeom>
              <a:avLst/>
              <a:gdLst>
                <a:gd name="T0" fmla="*/ 118 w 7"/>
                <a:gd name="T1" fmla="*/ 56 h 3"/>
                <a:gd name="T2" fmla="*/ 0 w 7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4" y="3"/>
                    <a:pt x="2" y="0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4" name="Freeform 504">
              <a:extLst>
                <a:ext uri="{FF2B5EF4-FFF2-40B4-BE49-F238E27FC236}">
                  <a16:creationId xmlns:a16="http://schemas.microsoft.com/office/drawing/2014/main" id="{CE214899-9CB2-4884-93D5-B5D806BB6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555"/>
              <a:ext cx="8" cy="8"/>
            </a:xfrm>
            <a:custGeom>
              <a:avLst/>
              <a:gdLst>
                <a:gd name="T0" fmla="*/ 56 w 3"/>
                <a:gd name="T1" fmla="*/ 56 h 3"/>
                <a:gd name="T2" fmla="*/ 21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2"/>
                    <a:pt x="0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5" name="Freeform 505">
              <a:extLst>
                <a:ext uri="{FF2B5EF4-FFF2-40B4-BE49-F238E27FC236}">
                  <a16:creationId xmlns:a16="http://schemas.microsoft.com/office/drawing/2014/main" id="{FD0BDFD6-96CB-4009-8180-56AA4B7E0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597"/>
              <a:ext cx="5" cy="11"/>
            </a:xfrm>
            <a:custGeom>
              <a:avLst/>
              <a:gdLst>
                <a:gd name="T0" fmla="*/ 33 w 2"/>
                <a:gd name="T1" fmla="*/ 83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6" name="Freeform 506">
              <a:extLst>
                <a:ext uri="{FF2B5EF4-FFF2-40B4-BE49-F238E27FC236}">
                  <a16:creationId xmlns:a16="http://schemas.microsoft.com/office/drawing/2014/main" id="{5EEF969D-9FFC-4E2A-9059-BEF804F01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264"/>
              <a:ext cx="30" cy="29"/>
            </a:xfrm>
            <a:custGeom>
              <a:avLst/>
              <a:gdLst>
                <a:gd name="T0" fmla="*/ 125 w 12"/>
                <a:gd name="T1" fmla="*/ 200 h 11"/>
                <a:gd name="T2" fmla="*/ 113 w 12"/>
                <a:gd name="T3" fmla="*/ 111 h 11"/>
                <a:gd name="T4" fmla="*/ 188 w 12"/>
                <a:gd name="T5" fmla="*/ 76 h 11"/>
                <a:gd name="T6" fmla="*/ 83 w 12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8" y="11"/>
                  </a:moveTo>
                  <a:cubicBezTo>
                    <a:pt x="7" y="9"/>
                    <a:pt x="0" y="6"/>
                    <a:pt x="7" y="6"/>
                  </a:cubicBezTo>
                  <a:cubicBezTo>
                    <a:pt x="8" y="6"/>
                    <a:pt x="11" y="7"/>
                    <a:pt x="12" y="4"/>
                  </a:cubicBezTo>
                  <a:cubicBezTo>
                    <a:pt x="12" y="2"/>
                    <a:pt x="7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7" name="Freeform 507">
              <a:extLst>
                <a:ext uri="{FF2B5EF4-FFF2-40B4-BE49-F238E27FC236}">
                  <a16:creationId xmlns:a16="http://schemas.microsoft.com/office/drawing/2014/main" id="{DD366F86-E255-414A-9C01-8C22AFDAA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2379"/>
              <a:ext cx="20" cy="5"/>
            </a:xfrm>
            <a:custGeom>
              <a:avLst/>
              <a:gdLst>
                <a:gd name="T0" fmla="*/ 125 w 8"/>
                <a:gd name="T1" fmla="*/ 0 h 2"/>
                <a:gd name="T2" fmla="*/ 0 w 8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5" y="1"/>
                    <a:pt x="3" y="2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8" name="Freeform 508">
              <a:extLst>
                <a:ext uri="{FF2B5EF4-FFF2-40B4-BE49-F238E27FC236}">
                  <a16:creationId xmlns:a16="http://schemas.microsoft.com/office/drawing/2014/main" id="{AFE39E4C-456C-4256-AE76-F7E808D5D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232"/>
              <a:ext cx="15" cy="21"/>
            </a:xfrm>
            <a:custGeom>
              <a:avLst/>
              <a:gdLst>
                <a:gd name="T0" fmla="*/ 20 w 6"/>
                <a:gd name="T1" fmla="*/ 34 h 8"/>
                <a:gd name="T2" fmla="*/ 33 w 6"/>
                <a:gd name="T3" fmla="*/ 144 h 8"/>
                <a:gd name="T4" fmla="*/ 95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2"/>
                  </a:moveTo>
                  <a:cubicBezTo>
                    <a:pt x="1" y="4"/>
                    <a:pt x="0" y="8"/>
                    <a:pt x="2" y="8"/>
                  </a:cubicBezTo>
                  <a:cubicBezTo>
                    <a:pt x="5" y="7"/>
                    <a:pt x="5" y="2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59" name="Freeform 509">
              <a:extLst>
                <a:ext uri="{FF2B5EF4-FFF2-40B4-BE49-F238E27FC236}">
                  <a16:creationId xmlns:a16="http://schemas.microsoft.com/office/drawing/2014/main" id="{4FC1F731-39CB-45A1-9566-D920BF959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243"/>
              <a:ext cx="30" cy="21"/>
            </a:xfrm>
            <a:custGeom>
              <a:avLst/>
              <a:gdLst>
                <a:gd name="T0" fmla="*/ 50 w 12"/>
                <a:gd name="T1" fmla="*/ 144 h 8"/>
                <a:gd name="T2" fmla="*/ 188 w 12"/>
                <a:gd name="T3" fmla="*/ 76 h 8"/>
                <a:gd name="T4" fmla="*/ 0 w 12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3" y="8"/>
                  </a:moveTo>
                  <a:cubicBezTo>
                    <a:pt x="5" y="8"/>
                    <a:pt x="12" y="7"/>
                    <a:pt x="12" y="4"/>
                  </a:cubicBezTo>
                  <a:cubicBezTo>
                    <a:pt x="12" y="0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0" name="Freeform 510">
              <a:extLst>
                <a:ext uri="{FF2B5EF4-FFF2-40B4-BE49-F238E27FC236}">
                  <a16:creationId xmlns:a16="http://schemas.microsoft.com/office/drawing/2014/main" id="{62B2E9E0-19C2-4CCC-B8CE-EFDAEDC40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040"/>
              <a:ext cx="22" cy="21"/>
            </a:xfrm>
            <a:custGeom>
              <a:avLst/>
              <a:gdLst>
                <a:gd name="T0" fmla="*/ 29 w 9"/>
                <a:gd name="T1" fmla="*/ 21 h 8"/>
                <a:gd name="T2" fmla="*/ 120 w 9"/>
                <a:gd name="T3" fmla="*/ 34 h 8"/>
                <a:gd name="T4" fmla="*/ 0 w 9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3" y="0"/>
                    <a:pt x="8" y="0"/>
                    <a:pt x="8" y="2"/>
                  </a:cubicBezTo>
                  <a:cubicBezTo>
                    <a:pt x="9" y="5"/>
                    <a:pt x="3" y="7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1" name="Freeform 511">
              <a:extLst>
                <a:ext uri="{FF2B5EF4-FFF2-40B4-BE49-F238E27FC236}">
                  <a16:creationId xmlns:a16="http://schemas.microsoft.com/office/drawing/2014/main" id="{2628D3F9-E250-4C5B-BED9-66A1F0182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" y="2501"/>
              <a:ext cx="18" cy="1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4" y="0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2" name="Freeform 512">
              <a:extLst>
                <a:ext uri="{FF2B5EF4-FFF2-40B4-BE49-F238E27FC236}">
                  <a16:creationId xmlns:a16="http://schemas.microsoft.com/office/drawing/2014/main" id="{F80F0C76-9773-4849-9079-12C90E8FE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1" y="2565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3" name="Freeform 513">
              <a:extLst>
                <a:ext uri="{FF2B5EF4-FFF2-40B4-BE49-F238E27FC236}">
                  <a16:creationId xmlns:a16="http://schemas.microsoft.com/office/drawing/2014/main" id="{3FA9C3AF-D635-4FA4-818B-0AF036534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659"/>
              <a:ext cx="12" cy="5"/>
            </a:xfrm>
            <a:custGeom>
              <a:avLst/>
              <a:gdLst>
                <a:gd name="T0" fmla="*/ 70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4" name="Freeform 514">
              <a:extLst>
                <a:ext uri="{FF2B5EF4-FFF2-40B4-BE49-F238E27FC236}">
                  <a16:creationId xmlns:a16="http://schemas.microsoft.com/office/drawing/2014/main" id="{996DD065-6D3D-44CA-8085-4333928B5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675"/>
              <a:ext cx="3" cy="8"/>
            </a:xfrm>
            <a:custGeom>
              <a:avLst/>
              <a:gdLst>
                <a:gd name="T0" fmla="*/ 27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5" name="Freeform 515">
              <a:extLst>
                <a:ext uri="{FF2B5EF4-FFF2-40B4-BE49-F238E27FC236}">
                  <a16:creationId xmlns:a16="http://schemas.microsoft.com/office/drawing/2014/main" id="{4C253A4F-CFE7-4C4B-B1EA-1E5F535F1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723"/>
              <a:ext cx="3" cy="18"/>
            </a:xfrm>
            <a:custGeom>
              <a:avLst/>
              <a:gdLst>
                <a:gd name="T0" fmla="*/ 27 w 1"/>
                <a:gd name="T1" fmla="*/ 118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7"/>
                  </a:moveTo>
                  <a:cubicBezTo>
                    <a:pt x="1" y="5"/>
                    <a:pt x="0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6" name="Freeform 516">
              <a:extLst>
                <a:ext uri="{FF2B5EF4-FFF2-40B4-BE49-F238E27FC236}">
                  <a16:creationId xmlns:a16="http://schemas.microsoft.com/office/drawing/2014/main" id="{BB48428C-D504-4A26-B812-042887A4E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987"/>
              <a:ext cx="25" cy="37"/>
            </a:xfrm>
            <a:custGeom>
              <a:avLst/>
              <a:gdLst>
                <a:gd name="T0" fmla="*/ 145 w 10"/>
                <a:gd name="T1" fmla="*/ 132 h 14"/>
                <a:gd name="T2" fmla="*/ 113 w 10"/>
                <a:gd name="T3" fmla="*/ 0 h 14"/>
                <a:gd name="T4" fmla="*/ 63 w 10"/>
                <a:gd name="T5" fmla="*/ 167 h 14"/>
                <a:gd name="T6" fmla="*/ 0 w 10"/>
                <a:gd name="T7" fmla="*/ 5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9" y="7"/>
                  </a:moveTo>
                  <a:cubicBezTo>
                    <a:pt x="10" y="4"/>
                    <a:pt x="9" y="1"/>
                    <a:pt x="7" y="0"/>
                  </a:cubicBezTo>
                  <a:cubicBezTo>
                    <a:pt x="3" y="2"/>
                    <a:pt x="6" y="6"/>
                    <a:pt x="4" y="9"/>
                  </a:cubicBezTo>
                  <a:cubicBezTo>
                    <a:pt x="2" y="14"/>
                    <a:pt x="0" y="5"/>
                    <a:pt x="0" y="3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7" name="Freeform 517">
              <a:extLst>
                <a:ext uri="{FF2B5EF4-FFF2-40B4-BE49-F238E27FC236}">
                  <a16:creationId xmlns:a16="http://schemas.microsoft.com/office/drawing/2014/main" id="{DB1F4383-8B6B-4AFE-A3C7-22361EDC8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2867"/>
              <a:ext cx="7" cy="2"/>
            </a:xfrm>
            <a:custGeom>
              <a:avLst/>
              <a:gdLst>
                <a:gd name="T0" fmla="*/ 0 w 3"/>
                <a:gd name="T1" fmla="*/ 8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8" name="Freeform 518">
              <a:extLst>
                <a:ext uri="{FF2B5EF4-FFF2-40B4-BE49-F238E27FC236}">
                  <a16:creationId xmlns:a16="http://schemas.microsoft.com/office/drawing/2014/main" id="{58F81BD4-42B8-48B8-A487-14643B5D6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699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69" name="Freeform 519">
              <a:extLst>
                <a:ext uri="{FF2B5EF4-FFF2-40B4-BE49-F238E27FC236}">
                  <a16:creationId xmlns:a16="http://schemas.microsoft.com/office/drawing/2014/main" id="{8E7926D8-4F1E-4139-8B83-82564E37D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2349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0" name="Freeform 520">
              <a:extLst>
                <a:ext uri="{FF2B5EF4-FFF2-40B4-BE49-F238E27FC236}">
                  <a16:creationId xmlns:a16="http://schemas.microsoft.com/office/drawing/2014/main" id="{502E2B75-2557-45CB-ACAC-D7F6C3E8D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125"/>
              <a:ext cx="25" cy="19"/>
            </a:xfrm>
            <a:custGeom>
              <a:avLst/>
              <a:gdLst>
                <a:gd name="T0" fmla="*/ 0 w 10"/>
                <a:gd name="T1" fmla="*/ 60 h 7"/>
                <a:gd name="T2" fmla="*/ 95 w 10"/>
                <a:gd name="T3" fmla="*/ 22 h 7"/>
                <a:gd name="T4" fmla="*/ 20 w 10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3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10" y="4"/>
                    <a:pt x="3" y="7"/>
                    <a:pt x="1" y="7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1" name="Freeform 521">
              <a:extLst>
                <a:ext uri="{FF2B5EF4-FFF2-40B4-BE49-F238E27FC236}">
                  <a16:creationId xmlns:a16="http://schemas.microsoft.com/office/drawing/2014/main" id="{8DEEF306-0ADE-4F82-8921-2E117B840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048"/>
              <a:ext cx="10" cy="16"/>
            </a:xfrm>
            <a:custGeom>
              <a:avLst/>
              <a:gdLst>
                <a:gd name="T0" fmla="*/ 63 w 4"/>
                <a:gd name="T1" fmla="*/ 115 h 6"/>
                <a:gd name="T2" fmla="*/ 0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3" y="5"/>
                    <a:pt x="1" y="2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2" name="Freeform 522">
              <a:extLst>
                <a:ext uri="{FF2B5EF4-FFF2-40B4-BE49-F238E27FC236}">
                  <a16:creationId xmlns:a16="http://schemas.microsoft.com/office/drawing/2014/main" id="{5DCFF598-1A42-41EC-892C-D1E2CE9AF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019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3" name="Freeform 523">
              <a:extLst>
                <a:ext uri="{FF2B5EF4-FFF2-40B4-BE49-F238E27FC236}">
                  <a16:creationId xmlns:a16="http://schemas.microsoft.com/office/drawing/2014/main" id="{F4A04747-DCC4-41AE-8128-BAA910028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2019"/>
              <a:ext cx="25" cy="32"/>
            </a:xfrm>
            <a:custGeom>
              <a:avLst/>
              <a:gdLst>
                <a:gd name="T0" fmla="*/ 113 w 10"/>
                <a:gd name="T1" fmla="*/ 21 h 12"/>
                <a:gd name="T2" fmla="*/ 50 w 10"/>
                <a:gd name="T3" fmla="*/ 0 h 12"/>
                <a:gd name="T4" fmla="*/ 50 w 10"/>
                <a:gd name="T5" fmla="*/ 93 h 12"/>
                <a:gd name="T6" fmla="*/ 158 w 10"/>
                <a:gd name="T7" fmla="*/ 136 h 12"/>
                <a:gd name="T8" fmla="*/ 20 w 10"/>
                <a:gd name="T9" fmla="*/ 2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2">
                  <a:moveTo>
                    <a:pt x="7" y="1"/>
                  </a:moveTo>
                  <a:cubicBezTo>
                    <a:pt x="6" y="0"/>
                    <a:pt x="5" y="0"/>
                    <a:pt x="3" y="0"/>
                  </a:cubicBezTo>
                  <a:cubicBezTo>
                    <a:pt x="1" y="1"/>
                    <a:pt x="0" y="4"/>
                    <a:pt x="3" y="5"/>
                  </a:cubicBezTo>
                  <a:cubicBezTo>
                    <a:pt x="4" y="6"/>
                    <a:pt x="10" y="3"/>
                    <a:pt x="10" y="7"/>
                  </a:cubicBezTo>
                  <a:cubicBezTo>
                    <a:pt x="9" y="10"/>
                    <a:pt x="3" y="12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4" name="Freeform 524">
              <a:extLst>
                <a:ext uri="{FF2B5EF4-FFF2-40B4-BE49-F238E27FC236}">
                  <a16:creationId xmlns:a16="http://schemas.microsoft.com/office/drawing/2014/main" id="{3177B9F5-8E3D-483C-A002-BCF5471B9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1" y="2115"/>
              <a:ext cx="12" cy="10"/>
            </a:xfrm>
            <a:custGeom>
              <a:avLst/>
              <a:gdLst>
                <a:gd name="T0" fmla="*/ 0 w 5"/>
                <a:gd name="T1" fmla="*/ 0 h 4"/>
                <a:gd name="T2" fmla="*/ 70 w 5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5" name="Freeform 525">
              <a:extLst>
                <a:ext uri="{FF2B5EF4-FFF2-40B4-BE49-F238E27FC236}">
                  <a16:creationId xmlns:a16="http://schemas.microsoft.com/office/drawing/2014/main" id="{72EACDCF-39B2-43CF-8BAA-BD56D6CE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" y="2312"/>
              <a:ext cx="15" cy="27"/>
            </a:xfrm>
            <a:custGeom>
              <a:avLst/>
              <a:gdLst>
                <a:gd name="T0" fmla="*/ 0 w 6"/>
                <a:gd name="T1" fmla="*/ 159 h 10"/>
                <a:gd name="T2" fmla="*/ 95 w 6"/>
                <a:gd name="T3" fmla="*/ 103 h 10"/>
                <a:gd name="T4" fmla="*/ 33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8"/>
                  </a:moveTo>
                  <a:cubicBezTo>
                    <a:pt x="3" y="9"/>
                    <a:pt x="6" y="10"/>
                    <a:pt x="6" y="5"/>
                  </a:cubicBezTo>
                  <a:cubicBezTo>
                    <a:pt x="6" y="2"/>
                    <a:pt x="4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6" name="Freeform 526">
              <a:extLst>
                <a:ext uri="{FF2B5EF4-FFF2-40B4-BE49-F238E27FC236}">
                  <a16:creationId xmlns:a16="http://schemas.microsoft.com/office/drawing/2014/main" id="{0C5A5B19-73D4-4405-A6E0-F1BF064E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765"/>
              <a:ext cx="313" cy="222"/>
            </a:xfrm>
            <a:custGeom>
              <a:avLst/>
              <a:gdLst>
                <a:gd name="T0" fmla="*/ 95 w 125"/>
                <a:gd name="T1" fmla="*/ 1589 h 83"/>
                <a:gd name="T2" fmla="*/ 488 w 125"/>
                <a:gd name="T3" fmla="*/ 193 h 83"/>
                <a:gd name="T4" fmla="*/ 1881 w 125"/>
                <a:gd name="T5" fmla="*/ 859 h 83"/>
                <a:gd name="T6" fmla="*/ 1943 w 125"/>
                <a:gd name="T7" fmla="*/ 880 h 83"/>
                <a:gd name="T8" fmla="*/ 1943 w 125"/>
                <a:gd name="T9" fmla="*/ 786 h 83"/>
                <a:gd name="T10" fmla="*/ 438 w 125"/>
                <a:gd name="T11" fmla="*/ 94 h 83"/>
                <a:gd name="T12" fmla="*/ 0 w 125"/>
                <a:gd name="T13" fmla="*/ 155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83">
                  <a:moveTo>
                    <a:pt x="6" y="83"/>
                  </a:moveTo>
                  <a:cubicBezTo>
                    <a:pt x="10" y="50"/>
                    <a:pt x="27" y="13"/>
                    <a:pt x="31" y="10"/>
                  </a:cubicBezTo>
                  <a:cubicBezTo>
                    <a:pt x="38" y="8"/>
                    <a:pt x="110" y="31"/>
                    <a:pt x="120" y="45"/>
                  </a:cubicBezTo>
                  <a:cubicBezTo>
                    <a:pt x="121" y="46"/>
                    <a:pt x="122" y="47"/>
                    <a:pt x="124" y="46"/>
                  </a:cubicBezTo>
                  <a:cubicBezTo>
                    <a:pt x="125" y="45"/>
                    <a:pt x="125" y="43"/>
                    <a:pt x="124" y="41"/>
                  </a:cubicBezTo>
                  <a:cubicBezTo>
                    <a:pt x="114" y="27"/>
                    <a:pt x="36" y="0"/>
                    <a:pt x="28" y="5"/>
                  </a:cubicBezTo>
                  <a:cubicBezTo>
                    <a:pt x="20" y="10"/>
                    <a:pt x="4" y="50"/>
                    <a:pt x="0" y="81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7" name="Freeform 527">
              <a:extLst>
                <a:ext uri="{FF2B5EF4-FFF2-40B4-BE49-F238E27FC236}">
                  <a16:creationId xmlns:a16="http://schemas.microsoft.com/office/drawing/2014/main" id="{118C148C-5AF8-4FC1-98AA-F8CEDAD37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923"/>
              <a:ext cx="165" cy="120"/>
            </a:xfrm>
            <a:custGeom>
              <a:avLst/>
              <a:gdLst>
                <a:gd name="T0" fmla="*/ 95 w 66"/>
                <a:gd name="T1" fmla="*/ 853 h 45"/>
                <a:gd name="T2" fmla="*/ 345 w 66"/>
                <a:gd name="T3" fmla="*/ 149 h 45"/>
                <a:gd name="T4" fmla="*/ 958 w 66"/>
                <a:gd name="T5" fmla="*/ 435 h 45"/>
                <a:gd name="T6" fmla="*/ 1020 w 66"/>
                <a:gd name="T7" fmla="*/ 397 h 45"/>
                <a:gd name="T8" fmla="*/ 988 w 66"/>
                <a:gd name="T9" fmla="*/ 320 h 45"/>
                <a:gd name="T10" fmla="*/ 313 w 66"/>
                <a:gd name="T11" fmla="*/ 35 h 45"/>
                <a:gd name="T12" fmla="*/ 0 w 66"/>
                <a:gd name="T13" fmla="*/ 79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5">
                  <a:moveTo>
                    <a:pt x="6" y="45"/>
                  </a:moveTo>
                  <a:cubicBezTo>
                    <a:pt x="11" y="27"/>
                    <a:pt x="19" y="9"/>
                    <a:pt x="22" y="8"/>
                  </a:cubicBezTo>
                  <a:cubicBezTo>
                    <a:pt x="26" y="7"/>
                    <a:pt x="45" y="15"/>
                    <a:pt x="61" y="23"/>
                  </a:cubicBezTo>
                  <a:cubicBezTo>
                    <a:pt x="62" y="23"/>
                    <a:pt x="64" y="23"/>
                    <a:pt x="65" y="21"/>
                  </a:cubicBezTo>
                  <a:cubicBezTo>
                    <a:pt x="66" y="20"/>
                    <a:pt x="65" y="18"/>
                    <a:pt x="63" y="17"/>
                  </a:cubicBezTo>
                  <a:cubicBezTo>
                    <a:pt x="50" y="10"/>
                    <a:pt x="26" y="0"/>
                    <a:pt x="20" y="2"/>
                  </a:cubicBezTo>
                  <a:cubicBezTo>
                    <a:pt x="14" y="5"/>
                    <a:pt x="6" y="25"/>
                    <a:pt x="0" y="42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8" name="Freeform 528">
              <a:extLst>
                <a:ext uri="{FF2B5EF4-FFF2-40B4-BE49-F238E27FC236}">
                  <a16:creationId xmlns:a16="http://schemas.microsoft.com/office/drawing/2014/main" id="{4E6303AB-4B24-4853-9E60-17EAC538F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" y="1765"/>
              <a:ext cx="313" cy="222"/>
            </a:xfrm>
            <a:custGeom>
              <a:avLst/>
              <a:gdLst>
                <a:gd name="T0" fmla="*/ 95 w 125"/>
                <a:gd name="T1" fmla="*/ 1589 h 83"/>
                <a:gd name="T2" fmla="*/ 488 w 125"/>
                <a:gd name="T3" fmla="*/ 193 h 83"/>
                <a:gd name="T4" fmla="*/ 1881 w 125"/>
                <a:gd name="T5" fmla="*/ 859 h 83"/>
                <a:gd name="T6" fmla="*/ 1943 w 125"/>
                <a:gd name="T7" fmla="*/ 880 h 83"/>
                <a:gd name="T8" fmla="*/ 1943 w 125"/>
                <a:gd name="T9" fmla="*/ 786 h 83"/>
                <a:gd name="T10" fmla="*/ 438 w 125"/>
                <a:gd name="T11" fmla="*/ 94 h 83"/>
                <a:gd name="T12" fmla="*/ 0 w 125"/>
                <a:gd name="T13" fmla="*/ 155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83">
                  <a:moveTo>
                    <a:pt x="6" y="83"/>
                  </a:moveTo>
                  <a:cubicBezTo>
                    <a:pt x="10" y="50"/>
                    <a:pt x="27" y="13"/>
                    <a:pt x="31" y="10"/>
                  </a:cubicBezTo>
                  <a:cubicBezTo>
                    <a:pt x="38" y="8"/>
                    <a:pt x="110" y="31"/>
                    <a:pt x="120" y="45"/>
                  </a:cubicBezTo>
                  <a:cubicBezTo>
                    <a:pt x="121" y="46"/>
                    <a:pt x="122" y="47"/>
                    <a:pt x="124" y="46"/>
                  </a:cubicBezTo>
                  <a:cubicBezTo>
                    <a:pt x="125" y="45"/>
                    <a:pt x="125" y="43"/>
                    <a:pt x="124" y="41"/>
                  </a:cubicBezTo>
                  <a:cubicBezTo>
                    <a:pt x="114" y="27"/>
                    <a:pt x="36" y="0"/>
                    <a:pt x="28" y="5"/>
                  </a:cubicBezTo>
                  <a:cubicBezTo>
                    <a:pt x="20" y="10"/>
                    <a:pt x="4" y="50"/>
                    <a:pt x="0" y="8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79" name="Freeform 529">
              <a:extLst>
                <a:ext uri="{FF2B5EF4-FFF2-40B4-BE49-F238E27FC236}">
                  <a16:creationId xmlns:a16="http://schemas.microsoft.com/office/drawing/2014/main" id="{5B69D4BC-341D-4385-8CC4-9971EA549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923"/>
              <a:ext cx="165" cy="120"/>
            </a:xfrm>
            <a:custGeom>
              <a:avLst/>
              <a:gdLst>
                <a:gd name="T0" fmla="*/ 95 w 66"/>
                <a:gd name="T1" fmla="*/ 853 h 45"/>
                <a:gd name="T2" fmla="*/ 345 w 66"/>
                <a:gd name="T3" fmla="*/ 149 h 45"/>
                <a:gd name="T4" fmla="*/ 958 w 66"/>
                <a:gd name="T5" fmla="*/ 435 h 45"/>
                <a:gd name="T6" fmla="*/ 1020 w 66"/>
                <a:gd name="T7" fmla="*/ 397 h 45"/>
                <a:gd name="T8" fmla="*/ 988 w 66"/>
                <a:gd name="T9" fmla="*/ 320 h 45"/>
                <a:gd name="T10" fmla="*/ 313 w 66"/>
                <a:gd name="T11" fmla="*/ 35 h 45"/>
                <a:gd name="T12" fmla="*/ 0 w 66"/>
                <a:gd name="T13" fmla="*/ 797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45">
                  <a:moveTo>
                    <a:pt x="6" y="45"/>
                  </a:moveTo>
                  <a:cubicBezTo>
                    <a:pt x="11" y="27"/>
                    <a:pt x="19" y="9"/>
                    <a:pt x="22" y="8"/>
                  </a:cubicBezTo>
                  <a:cubicBezTo>
                    <a:pt x="26" y="7"/>
                    <a:pt x="45" y="15"/>
                    <a:pt x="61" y="23"/>
                  </a:cubicBezTo>
                  <a:cubicBezTo>
                    <a:pt x="62" y="23"/>
                    <a:pt x="64" y="23"/>
                    <a:pt x="65" y="21"/>
                  </a:cubicBezTo>
                  <a:cubicBezTo>
                    <a:pt x="66" y="20"/>
                    <a:pt x="65" y="18"/>
                    <a:pt x="63" y="17"/>
                  </a:cubicBezTo>
                  <a:cubicBezTo>
                    <a:pt x="50" y="10"/>
                    <a:pt x="26" y="0"/>
                    <a:pt x="20" y="2"/>
                  </a:cubicBezTo>
                  <a:cubicBezTo>
                    <a:pt x="14" y="5"/>
                    <a:pt x="6" y="25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0" name="Freeform 530">
              <a:extLst>
                <a:ext uri="{FF2B5EF4-FFF2-40B4-BE49-F238E27FC236}">
                  <a16:creationId xmlns:a16="http://schemas.microsoft.com/office/drawing/2014/main" id="{6C5AFF91-762E-4A79-97E5-4D0AFE611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" y="1616"/>
              <a:ext cx="1626" cy="1576"/>
            </a:xfrm>
            <a:custGeom>
              <a:avLst/>
              <a:gdLst>
                <a:gd name="T0" fmla="*/ 9406 w 650"/>
                <a:gd name="T1" fmla="*/ 3469 h 591"/>
                <a:gd name="T2" fmla="*/ 9844 w 650"/>
                <a:gd name="T3" fmla="*/ 1160 h 591"/>
                <a:gd name="T4" fmla="*/ 7840 w 650"/>
                <a:gd name="T5" fmla="*/ 248 h 591"/>
                <a:gd name="T6" fmla="*/ 7309 w 650"/>
                <a:gd name="T7" fmla="*/ 2312 h 591"/>
                <a:gd name="T8" fmla="*/ 4663 w 650"/>
                <a:gd name="T9" fmla="*/ 3243 h 591"/>
                <a:gd name="T10" fmla="*/ 4463 w 650"/>
                <a:gd name="T11" fmla="*/ 4288 h 591"/>
                <a:gd name="T12" fmla="*/ 4318 w 650"/>
                <a:gd name="T13" fmla="*/ 4928 h 591"/>
                <a:gd name="T14" fmla="*/ 2597 w 650"/>
                <a:gd name="T15" fmla="*/ 7189 h 591"/>
                <a:gd name="T16" fmla="*/ 1739 w 650"/>
                <a:gd name="T17" fmla="*/ 6963 h 591"/>
                <a:gd name="T18" fmla="*/ 1396 w 650"/>
                <a:gd name="T19" fmla="*/ 6792 h 591"/>
                <a:gd name="T20" fmla="*/ 896 w 650"/>
                <a:gd name="T21" fmla="*/ 6792 h 591"/>
                <a:gd name="T22" fmla="*/ 238 w 650"/>
                <a:gd name="T23" fmla="*/ 7317 h 591"/>
                <a:gd name="T24" fmla="*/ 95 w 650"/>
                <a:gd name="T25" fmla="*/ 8477 h 591"/>
                <a:gd name="T26" fmla="*/ 95 w 650"/>
                <a:gd name="T27" fmla="*/ 8477 h 591"/>
                <a:gd name="T28" fmla="*/ 738 w 650"/>
                <a:gd name="T29" fmla="*/ 9821 h 591"/>
                <a:gd name="T30" fmla="*/ 1801 w 650"/>
                <a:gd name="T31" fmla="*/ 10125 h 591"/>
                <a:gd name="T32" fmla="*/ 2159 w 650"/>
                <a:gd name="T33" fmla="*/ 10104 h 591"/>
                <a:gd name="T34" fmla="*/ 2472 w 650"/>
                <a:gd name="T35" fmla="*/ 10125 h 591"/>
                <a:gd name="T36" fmla="*/ 3097 w 650"/>
                <a:gd name="T37" fmla="*/ 10411 h 591"/>
                <a:gd name="T38" fmla="*/ 4913 w 650"/>
                <a:gd name="T39" fmla="*/ 11037 h 591"/>
                <a:gd name="T40" fmla="*/ 10049 w 650"/>
                <a:gd name="T41" fmla="*/ 5235 h 591"/>
                <a:gd name="T42" fmla="*/ 9406 w 650"/>
                <a:gd name="T43" fmla="*/ 3469 h 59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50" h="591">
                  <a:moveTo>
                    <a:pt x="601" y="183"/>
                  </a:moveTo>
                  <a:cubicBezTo>
                    <a:pt x="613" y="157"/>
                    <a:pt x="634" y="81"/>
                    <a:pt x="629" y="61"/>
                  </a:cubicBezTo>
                  <a:cubicBezTo>
                    <a:pt x="624" y="40"/>
                    <a:pt x="515" y="0"/>
                    <a:pt x="501" y="13"/>
                  </a:cubicBezTo>
                  <a:cubicBezTo>
                    <a:pt x="488" y="27"/>
                    <a:pt x="470" y="95"/>
                    <a:pt x="467" y="122"/>
                  </a:cubicBezTo>
                  <a:cubicBezTo>
                    <a:pt x="391" y="106"/>
                    <a:pt x="311" y="115"/>
                    <a:pt x="298" y="171"/>
                  </a:cubicBezTo>
                  <a:cubicBezTo>
                    <a:pt x="298" y="171"/>
                    <a:pt x="285" y="226"/>
                    <a:pt x="285" y="226"/>
                  </a:cubicBezTo>
                  <a:cubicBezTo>
                    <a:pt x="276" y="260"/>
                    <a:pt x="276" y="260"/>
                    <a:pt x="276" y="260"/>
                  </a:cubicBezTo>
                  <a:cubicBezTo>
                    <a:pt x="258" y="336"/>
                    <a:pt x="221" y="376"/>
                    <a:pt x="166" y="379"/>
                  </a:cubicBezTo>
                  <a:cubicBezTo>
                    <a:pt x="136" y="380"/>
                    <a:pt x="124" y="375"/>
                    <a:pt x="111" y="367"/>
                  </a:cubicBezTo>
                  <a:cubicBezTo>
                    <a:pt x="105" y="363"/>
                    <a:pt x="99" y="360"/>
                    <a:pt x="89" y="358"/>
                  </a:cubicBezTo>
                  <a:cubicBezTo>
                    <a:pt x="74" y="355"/>
                    <a:pt x="65" y="357"/>
                    <a:pt x="57" y="358"/>
                  </a:cubicBezTo>
                  <a:cubicBezTo>
                    <a:pt x="40" y="361"/>
                    <a:pt x="25" y="371"/>
                    <a:pt x="15" y="386"/>
                  </a:cubicBezTo>
                  <a:cubicBezTo>
                    <a:pt x="3" y="404"/>
                    <a:pt x="0" y="426"/>
                    <a:pt x="6" y="447"/>
                  </a:cubicBezTo>
                  <a:cubicBezTo>
                    <a:pt x="6" y="447"/>
                    <a:pt x="6" y="447"/>
                    <a:pt x="6" y="447"/>
                  </a:cubicBezTo>
                  <a:cubicBezTo>
                    <a:pt x="13" y="472"/>
                    <a:pt x="33" y="506"/>
                    <a:pt x="47" y="518"/>
                  </a:cubicBezTo>
                  <a:cubicBezTo>
                    <a:pt x="73" y="539"/>
                    <a:pt x="94" y="537"/>
                    <a:pt x="115" y="534"/>
                  </a:cubicBezTo>
                  <a:cubicBezTo>
                    <a:pt x="122" y="534"/>
                    <a:pt x="130" y="533"/>
                    <a:pt x="138" y="533"/>
                  </a:cubicBezTo>
                  <a:cubicBezTo>
                    <a:pt x="138" y="533"/>
                    <a:pt x="158" y="534"/>
                    <a:pt x="158" y="534"/>
                  </a:cubicBezTo>
                  <a:cubicBezTo>
                    <a:pt x="175" y="535"/>
                    <a:pt x="185" y="541"/>
                    <a:pt x="198" y="549"/>
                  </a:cubicBezTo>
                  <a:cubicBezTo>
                    <a:pt x="217" y="561"/>
                    <a:pt x="243" y="576"/>
                    <a:pt x="314" y="582"/>
                  </a:cubicBezTo>
                  <a:cubicBezTo>
                    <a:pt x="416" y="591"/>
                    <a:pt x="581" y="459"/>
                    <a:pt x="642" y="276"/>
                  </a:cubicBezTo>
                  <a:cubicBezTo>
                    <a:pt x="650" y="242"/>
                    <a:pt x="632" y="209"/>
                    <a:pt x="601" y="18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1" name="Freeform 531">
              <a:extLst>
                <a:ext uri="{FF2B5EF4-FFF2-40B4-BE49-F238E27FC236}">
                  <a16:creationId xmlns:a16="http://schemas.microsoft.com/office/drawing/2014/main" id="{9BE1CDDB-07E7-43CD-817E-D049C7279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720"/>
              <a:ext cx="43" cy="243"/>
            </a:xfrm>
            <a:custGeom>
              <a:avLst/>
              <a:gdLst>
                <a:gd name="T0" fmla="*/ 33 w 17"/>
                <a:gd name="T1" fmla="*/ 0 h 91"/>
                <a:gd name="T2" fmla="*/ 210 w 17"/>
                <a:gd name="T3" fmla="*/ 457 h 91"/>
                <a:gd name="T4" fmla="*/ 276 w 17"/>
                <a:gd name="T5" fmla="*/ 833 h 91"/>
                <a:gd name="T6" fmla="*/ 192 w 17"/>
                <a:gd name="T7" fmla="*/ 1242 h 91"/>
                <a:gd name="T8" fmla="*/ 0 w 17"/>
                <a:gd name="T9" fmla="*/ 1733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91">
                  <a:moveTo>
                    <a:pt x="2" y="0"/>
                  </a:moveTo>
                  <a:cubicBezTo>
                    <a:pt x="2" y="11"/>
                    <a:pt x="8" y="18"/>
                    <a:pt x="13" y="24"/>
                  </a:cubicBezTo>
                  <a:cubicBezTo>
                    <a:pt x="10" y="32"/>
                    <a:pt x="14" y="41"/>
                    <a:pt x="17" y="44"/>
                  </a:cubicBezTo>
                  <a:cubicBezTo>
                    <a:pt x="12" y="47"/>
                    <a:pt x="10" y="57"/>
                    <a:pt x="12" y="65"/>
                  </a:cubicBezTo>
                  <a:cubicBezTo>
                    <a:pt x="5" y="66"/>
                    <a:pt x="0" y="83"/>
                    <a:pt x="0" y="9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182" name="Freeform 532">
              <a:extLst>
                <a:ext uri="{FF2B5EF4-FFF2-40B4-BE49-F238E27FC236}">
                  <a16:creationId xmlns:a16="http://schemas.microsoft.com/office/drawing/2014/main" id="{F73BE8FF-BF61-4D4A-9D57-31704DC4B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1931"/>
              <a:ext cx="1573" cy="1226"/>
            </a:xfrm>
            <a:custGeom>
              <a:avLst/>
              <a:gdLst>
                <a:gd name="T0" fmla="*/ 7097 w 629"/>
                <a:gd name="T1" fmla="*/ 307 h 460"/>
                <a:gd name="T2" fmla="*/ 4616 w 629"/>
                <a:gd name="T3" fmla="*/ 1058 h 460"/>
                <a:gd name="T4" fmla="*/ 4396 w 629"/>
                <a:gd name="T5" fmla="*/ 2103 h 460"/>
                <a:gd name="T6" fmla="*/ 4271 w 629"/>
                <a:gd name="T7" fmla="*/ 2743 h 460"/>
                <a:gd name="T8" fmla="*/ 2833 w 629"/>
                <a:gd name="T9" fmla="*/ 5059 h 460"/>
                <a:gd name="T10" fmla="*/ 2396 w 629"/>
                <a:gd name="T11" fmla="*/ 5490 h 460"/>
                <a:gd name="T12" fmla="*/ 2188 w 629"/>
                <a:gd name="T13" fmla="*/ 5570 h 460"/>
                <a:gd name="T14" fmla="*/ 2146 w 629"/>
                <a:gd name="T15" fmla="*/ 5242 h 460"/>
                <a:gd name="T16" fmla="*/ 2033 w 629"/>
                <a:gd name="T17" fmla="*/ 5149 h 460"/>
                <a:gd name="T18" fmla="*/ 1408 w 629"/>
                <a:gd name="T19" fmla="*/ 4901 h 460"/>
                <a:gd name="T20" fmla="*/ 1125 w 629"/>
                <a:gd name="T21" fmla="*/ 4773 h 460"/>
                <a:gd name="T22" fmla="*/ 688 w 629"/>
                <a:gd name="T23" fmla="*/ 4773 h 460"/>
                <a:gd name="T24" fmla="*/ 158 w 629"/>
                <a:gd name="T25" fmla="*/ 5208 h 460"/>
                <a:gd name="T26" fmla="*/ 0 w 629"/>
                <a:gd name="T27" fmla="*/ 5853 h 460"/>
                <a:gd name="T28" fmla="*/ 33 w 629"/>
                <a:gd name="T29" fmla="*/ 6173 h 460"/>
                <a:gd name="T30" fmla="*/ 613 w 629"/>
                <a:gd name="T31" fmla="*/ 7380 h 460"/>
                <a:gd name="T32" fmla="*/ 1550 w 629"/>
                <a:gd name="T33" fmla="*/ 7649 h 460"/>
                <a:gd name="T34" fmla="*/ 1926 w 629"/>
                <a:gd name="T35" fmla="*/ 7628 h 460"/>
                <a:gd name="T36" fmla="*/ 2021 w 629"/>
                <a:gd name="T37" fmla="*/ 7628 h 460"/>
                <a:gd name="T38" fmla="*/ 2113 w 629"/>
                <a:gd name="T39" fmla="*/ 7572 h 460"/>
                <a:gd name="T40" fmla="*/ 2221 w 629"/>
                <a:gd name="T41" fmla="*/ 7175 h 460"/>
                <a:gd name="T42" fmla="*/ 2346 w 629"/>
                <a:gd name="T43" fmla="*/ 7311 h 460"/>
                <a:gd name="T44" fmla="*/ 2626 w 629"/>
                <a:gd name="T45" fmla="*/ 7764 h 460"/>
                <a:gd name="T46" fmla="*/ 2958 w 629"/>
                <a:gd name="T47" fmla="*/ 7969 h 460"/>
                <a:gd name="T48" fmla="*/ 4691 w 629"/>
                <a:gd name="T49" fmla="*/ 8561 h 460"/>
                <a:gd name="T50" fmla="*/ 9631 w 629"/>
                <a:gd name="T51" fmla="*/ 2934 h 460"/>
                <a:gd name="T52" fmla="*/ 7097 w 629"/>
                <a:gd name="T53" fmla="*/ 307 h 4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9" h="460">
                  <a:moveTo>
                    <a:pt x="454" y="16"/>
                  </a:moveTo>
                  <a:cubicBezTo>
                    <a:pt x="383" y="0"/>
                    <a:pt x="306" y="6"/>
                    <a:pt x="295" y="56"/>
                  </a:cubicBezTo>
                  <a:cubicBezTo>
                    <a:pt x="295" y="56"/>
                    <a:pt x="281" y="111"/>
                    <a:pt x="281" y="111"/>
                  </a:cubicBezTo>
                  <a:cubicBezTo>
                    <a:pt x="273" y="145"/>
                    <a:pt x="273" y="145"/>
                    <a:pt x="273" y="145"/>
                  </a:cubicBezTo>
                  <a:cubicBezTo>
                    <a:pt x="257" y="212"/>
                    <a:pt x="226" y="253"/>
                    <a:pt x="181" y="267"/>
                  </a:cubicBezTo>
                  <a:cubicBezTo>
                    <a:pt x="165" y="271"/>
                    <a:pt x="157" y="277"/>
                    <a:pt x="153" y="290"/>
                  </a:cubicBezTo>
                  <a:cubicBezTo>
                    <a:pt x="147" y="302"/>
                    <a:pt x="140" y="306"/>
                    <a:pt x="140" y="294"/>
                  </a:cubicBezTo>
                  <a:cubicBezTo>
                    <a:pt x="140" y="289"/>
                    <a:pt x="139" y="283"/>
                    <a:pt x="137" y="277"/>
                  </a:cubicBezTo>
                  <a:cubicBezTo>
                    <a:pt x="136" y="276"/>
                    <a:pt x="134" y="273"/>
                    <a:pt x="130" y="272"/>
                  </a:cubicBezTo>
                  <a:cubicBezTo>
                    <a:pt x="111" y="271"/>
                    <a:pt x="100" y="266"/>
                    <a:pt x="90" y="259"/>
                  </a:cubicBezTo>
                  <a:cubicBezTo>
                    <a:pt x="84" y="256"/>
                    <a:pt x="80" y="253"/>
                    <a:pt x="72" y="252"/>
                  </a:cubicBezTo>
                  <a:cubicBezTo>
                    <a:pt x="59" y="250"/>
                    <a:pt x="52" y="251"/>
                    <a:pt x="44" y="252"/>
                  </a:cubicBezTo>
                  <a:cubicBezTo>
                    <a:pt x="30" y="254"/>
                    <a:pt x="18" y="262"/>
                    <a:pt x="10" y="275"/>
                  </a:cubicBezTo>
                  <a:cubicBezTo>
                    <a:pt x="3" y="284"/>
                    <a:pt x="0" y="296"/>
                    <a:pt x="0" y="309"/>
                  </a:cubicBezTo>
                  <a:cubicBezTo>
                    <a:pt x="0" y="314"/>
                    <a:pt x="1" y="320"/>
                    <a:pt x="2" y="326"/>
                  </a:cubicBezTo>
                  <a:cubicBezTo>
                    <a:pt x="9" y="350"/>
                    <a:pt x="29" y="382"/>
                    <a:pt x="39" y="390"/>
                  </a:cubicBezTo>
                  <a:cubicBezTo>
                    <a:pt x="62" y="409"/>
                    <a:pt x="79" y="407"/>
                    <a:pt x="99" y="404"/>
                  </a:cubicBezTo>
                  <a:cubicBezTo>
                    <a:pt x="107" y="404"/>
                    <a:pt x="115" y="403"/>
                    <a:pt x="123" y="403"/>
                  </a:cubicBezTo>
                  <a:cubicBezTo>
                    <a:pt x="123" y="403"/>
                    <a:pt x="126" y="403"/>
                    <a:pt x="129" y="403"/>
                  </a:cubicBezTo>
                  <a:cubicBezTo>
                    <a:pt x="131" y="403"/>
                    <a:pt x="134" y="403"/>
                    <a:pt x="135" y="400"/>
                  </a:cubicBezTo>
                  <a:cubicBezTo>
                    <a:pt x="138" y="392"/>
                    <a:pt x="136" y="382"/>
                    <a:pt x="142" y="379"/>
                  </a:cubicBezTo>
                  <a:cubicBezTo>
                    <a:pt x="146" y="377"/>
                    <a:pt x="148" y="380"/>
                    <a:pt x="150" y="386"/>
                  </a:cubicBezTo>
                  <a:cubicBezTo>
                    <a:pt x="153" y="393"/>
                    <a:pt x="155" y="405"/>
                    <a:pt x="168" y="410"/>
                  </a:cubicBezTo>
                  <a:cubicBezTo>
                    <a:pt x="176" y="413"/>
                    <a:pt x="183" y="417"/>
                    <a:pt x="189" y="421"/>
                  </a:cubicBezTo>
                  <a:cubicBezTo>
                    <a:pt x="207" y="432"/>
                    <a:pt x="232" y="447"/>
                    <a:pt x="300" y="452"/>
                  </a:cubicBezTo>
                  <a:cubicBezTo>
                    <a:pt x="395" y="460"/>
                    <a:pt x="557" y="329"/>
                    <a:pt x="616" y="155"/>
                  </a:cubicBezTo>
                  <a:cubicBezTo>
                    <a:pt x="629" y="92"/>
                    <a:pt x="542" y="37"/>
                    <a:pt x="454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916" name="Group 533">
            <a:extLst>
              <a:ext uri="{FF2B5EF4-FFF2-40B4-BE49-F238E27FC236}">
                <a16:creationId xmlns:a16="http://schemas.microsoft.com/office/drawing/2014/main" id="{78AF4D9A-E04A-4B00-A327-FA135834AD31}"/>
              </a:ext>
            </a:extLst>
          </p:cNvPr>
          <p:cNvGrpSpPr>
            <a:grpSpLocks/>
          </p:cNvGrpSpPr>
          <p:nvPr/>
        </p:nvGrpSpPr>
        <p:grpSpPr bwMode="auto">
          <a:xfrm>
            <a:off x="8428038" y="5157788"/>
            <a:ext cx="365125" cy="503237"/>
            <a:chOff x="4307" y="3082"/>
            <a:chExt cx="230" cy="317"/>
          </a:xfrm>
        </p:grpSpPr>
        <p:sp>
          <p:nvSpPr>
            <p:cNvPr id="38917" name="Freeform 534">
              <a:extLst>
                <a:ext uri="{FF2B5EF4-FFF2-40B4-BE49-F238E27FC236}">
                  <a16:creationId xmlns:a16="http://schemas.microsoft.com/office/drawing/2014/main" id="{CD6D6A6E-EAB0-4169-9D5C-010A6BADB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3082"/>
              <a:ext cx="230" cy="317"/>
            </a:xfrm>
            <a:custGeom>
              <a:avLst/>
              <a:gdLst>
                <a:gd name="T0" fmla="*/ 595 w 92"/>
                <a:gd name="T1" fmla="*/ 285 h 119"/>
                <a:gd name="T2" fmla="*/ 363 w 92"/>
                <a:gd name="T3" fmla="*/ 943 h 119"/>
                <a:gd name="T4" fmla="*/ 113 w 92"/>
                <a:gd name="T5" fmla="*/ 1172 h 119"/>
                <a:gd name="T6" fmla="*/ 95 w 92"/>
                <a:gd name="T7" fmla="*/ 1681 h 119"/>
                <a:gd name="T8" fmla="*/ 333 w 92"/>
                <a:gd name="T9" fmla="*/ 2214 h 119"/>
                <a:gd name="T10" fmla="*/ 895 w 92"/>
                <a:gd name="T11" fmla="*/ 2158 h 119"/>
                <a:gd name="T12" fmla="*/ 1250 w 92"/>
                <a:gd name="T13" fmla="*/ 1795 h 119"/>
                <a:gd name="T14" fmla="*/ 1333 w 92"/>
                <a:gd name="T15" fmla="*/ 1100 h 119"/>
                <a:gd name="T16" fmla="*/ 970 w 92"/>
                <a:gd name="T17" fmla="*/ 432 h 119"/>
                <a:gd name="T18" fmla="*/ 708 w 92"/>
                <a:gd name="T19" fmla="*/ 0 h 119"/>
                <a:gd name="T20" fmla="*/ 613 w 92"/>
                <a:gd name="T21" fmla="*/ 306 h 1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2" h="119">
                  <a:moveTo>
                    <a:pt x="38" y="15"/>
                  </a:moveTo>
                  <a:cubicBezTo>
                    <a:pt x="38" y="33"/>
                    <a:pt x="38" y="38"/>
                    <a:pt x="23" y="50"/>
                  </a:cubicBezTo>
                  <a:cubicBezTo>
                    <a:pt x="19" y="54"/>
                    <a:pt x="11" y="56"/>
                    <a:pt x="7" y="62"/>
                  </a:cubicBezTo>
                  <a:cubicBezTo>
                    <a:pt x="0" y="74"/>
                    <a:pt x="4" y="81"/>
                    <a:pt x="6" y="89"/>
                  </a:cubicBezTo>
                  <a:cubicBezTo>
                    <a:pt x="10" y="102"/>
                    <a:pt x="4" y="118"/>
                    <a:pt x="21" y="117"/>
                  </a:cubicBezTo>
                  <a:cubicBezTo>
                    <a:pt x="43" y="116"/>
                    <a:pt x="42" y="119"/>
                    <a:pt x="57" y="114"/>
                  </a:cubicBezTo>
                  <a:cubicBezTo>
                    <a:pt x="64" y="112"/>
                    <a:pt x="70" y="101"/>
                    <a:pt x="80" y="95"/>
                  </a:cubicBezTo>
                  <a:cubicBezTo>
                    <a:pt x="87" y="91"/>
                    <a:pt x="92" y="78"/>
                    <a:pt x="85" y="58"/>
                  </a:cubicBezTo>
                  <a:cubicBezTo>
                    <a:pt x="78" y="37"/>
                    <a:pt x="67" y="32"/>
                    <a:pt x="62" y="23"/>
                  </a:cubicBezTo>
                  <a:cubicBezTo>
                    <a:pt x="56" y="15"/>
                    <a:pt x="51" y="0"/>
                    <a:pt x="45" y="0"/>
                  </a:cubicBezTo>
                  <a:cubicBezTo>
                    <a:pt x="39" y="0"/>
                    <a:pt x="38" y="9"/>
                    <a:pt x="39" y="16"/>
                  </a:cubicBezTo>
                </a:path>
              </a:pathLst>
            </a:custGeom>
            <a:solidFill>
              <a:srgbClr val="D7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8" name="Freeform 535">
              <a:extLst>
                <a:ext uri="{FF2B5EF4-FFF2-40B4-BE49-F238E27FC236}">
                  <a16:creationId xmlns:a16="http://schemas.microsoft.com/office/drawing/2014/main" id="{5F77F0E8-195F-4A94-9DB1-EC48D15D6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3141"/>
              <a:ext cx="145" cy="208"/>
            </a:xfrm>
            <a:custGeom>
              <a:avLst/>
              <a:gdLst>
                <a:gd name="T0" fmla="*/ 875 w 58"/>
                <a:gd name="T1" fmla="*/ 832 h 78"/>
                <a:gd name="T2" fmla="*/ 833 w 58"/>
                <a:gd name="T3" fmla="*/ 717 h 78"/>
                <a:gd name="T4" fmla="*/ 708 w 58"/>
                <a:gd name="T5" fmla="*/ 648 h 78"/>
                <a:gd name="T6" fmla="*/ 688 w 58"/>
                <a:gd name="T7" fmla="*/ 533 h 78"/>
                <a:gd name="T8" fmla="*/ 708 w 58"/>
                <a:gd name="T9" fmla="*/ 435 h 78"/>
                <a:gd name="T10" fmla="*/ 550 w 58"/>
                <a:gd name="T11" fmla="*/ 35 h 78"/>
                <a:gd name="T12" fmla="*/ 550 w 58"/>
                <a:gd name="T13" fmla="*/ 248 h 78"/>
                <a:gd name="T14" fmla="*/ 550 w 58"/>
                <a:gd name="T15" fmla="*/ 264 h 78"/>
                <a:gd name="T16" fmla="*/ 550 w 58"/>
                <a:gd name="T17" fmla="*/ 264 h 78"/>
                <a:gd name="T18" fmla="*/ 563 w 58"/>
                <a:gd name="T19" fmla="*/ 456 h 78"/>
                <a:gd name="T20" fmla="*/ 533 w 58"/>
                <a:gd name="T21" fmla="*/ 648 h 78"/>
                <a:gd name="T22" fmla="*/ 408 w 58"/>
                <a:gd name="T23" fmla="*/ 683 h 78"/>
                <a:gd name="T24" fmla="*/ 208 w 58"/>
                <a:gd name="T25" fmla="*/ 909 h 78"/>
                <a:gd name="T26" fmla="*/ 83 w 58"/>
                <a:gd name="T27" fmla="*/ 875 h 78"/>
                <a:gd name="T28" fmla="*/ 33 w 58"/>
                <a:gd name="T29" fmla="*/ 947 h 78"/>
                <a:gd name="T30" fmla="*/ 145 w 58"/>
                <a:gd name="T31" fmla="*/ 1101 h 78"/>
                <a:gd name="T32" fmla="*/ 125 w 58"/>
                <a:gd name="T33" fmla="*/ 1288 h 78"/>
                <a:gd name="T34" fmla="*/ 158 w 58"/>
                <a:gd name="T35" fmla="*/ 1480 h 78"/>
                <a:gd name="T36" fmla="*/ 220 w 58"/>
                <a:gd name="T37" fmla="*/ 1331 h 78"/>
                <a:gd name="T38" fmla="*/ 238 w 58"/>
                <a:gd name="T39" fmla="*/ 1216 h 78"/>
                <a:gd name="T40" fmla="*/ 345 w 58"/>
                <a:gd name="T41" fmla="*/ 968 h 78"/>
                <a:gd name="T42" fmla="*/ 438 w 58"/>
                <a:gd name="T43" fmla="*/ 1003 h 78"/>
                <a:gd name="T44" fmla="*/ 488 w 58"/>
                <a:gd name="T45" fmla="*/ 1080 h 78"/>
                <a:gd name="T46" fmla="*/ 550 w 58"/>
                <a:gd name="T47" fmla="*/ 1059 h 78"/>
                <a:gd name="T48" fmla="*/ 500 w 58"/>
                <a:gd name="T49" fmla="*/ 989 h 78"/>
                <a:gd name="T50" fmla="*/ 470 w 58"/>
                <a:gd name="T51" fmla="*/ 909 h 78"/>
                <a:gd name="T52" fmla="*/ 488 w 58"/>
                <a:gd name="T53" fmla="*/ 832 h 78"/>
                <a:gd name="T54" fmla="*/ 563 w 58"/>
                <a:gd name="T55" fmla="*/ 717 h 78"/>
                <a:gd name="T56" fmla="*/ 708 w 58"/>
                <a:gd name="T57" fmla="*/ 931 h 78"/>
                <a:gd name="T58" fmla="*/ 845 w 58"/>
                <a:gd name="T59" fmla="*/ 989 h 78"/>
                <a:gd name="T60" fmla="*/ 875 w 58"/>
                <a:gd name="T61" fmla="*/ 832 h 7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8" h="78">
                  <a:moveTo>
                    <a:pt x="56" y="44"/>
                  </a:moveTo>
                  <a:cubicBezTo>
                    <a:pt x="55" y="42"/>
                    <a:pt x="56" y="40"/>
                    <a:pt x="53" y="38"/>
                  </a:cubicBezTo>
                  <a:cubicBezTo>
                    <a:pt x="51" y="37"/>
                    <a:pt x="46" y="34"/>
                    <a:pt x="45" y="34"/>
                  </a:cubicBezTo>
                  <a:cubicBezTo>
                    <a:pt x="44" y="31"/>
                    <a:pt x="43" y="31"/>
                    <a:pt x="44" y="28"/>
                  </a:cubicBezTo>
                  <a:cubicBezTo>
                    <a:pt x="44" y="27"/>
                    <a:pt x="44" y="24"/>
                    <a:pt x="45" y="23"/>
                  </a:cubicBezTo>
                  <a:cubicBezTo>
                    <a:pt x="47" y="13"/>
                    <a:pt x="39" y="0"/>
                    <a:pt x="35" y="2"/>
                  </a:cubicBezTo>
                  <a:cubicBezTo>
                    <a:pt x="31" y="3"/>
                    <a:pt x="34" y="10"/>
                    <a:pt x="35" y="13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6" y="17"/>
                    <a:pt x="35" y="20"/>
                    <a:pt x="36" y="24"/>
                  </a:cubicBezTo>
                  <a:cubicBezTo>
                    <a:pt x="36" y="27"/>
                    <a:pt x="36" y="31"/>
                    <a:pt x="34" y="34"/>
                  </a:cubicBezTo>
                  <a:cubicBezTo>
                    <a:pt x="33" y="35"/>
                    <a:pt x="31" y="34"/>
                    <a:pt x="26" y="36"/>
                  </a:cubicBezTo>
                  <a:cubicBezTo>
                    <a:pt x="20" y="39"/>
                    <a:pt x="17" y="47"/>
                    <a:pt x="13" y="48"/>
                  </a:cubicBezTo>
                  <a:cubicBezTo>
                    <a:pt x="9" y="49"/>
                    <a:pt x="6" y="47"/>
                    <a:pt x="5" y="46"/>
                  </a:cubicBezTo>
                  <a:cubicBezTo>
                    <a:pt x="2" y="46"/>
                    <a:pt x="0" y="47"/>
                    <a:pt x="2" y="50"/>
                  </a:cubicBezTo>
                  <a:cubicBezTo>
                    <a:pt x="8" y="55"/>
                    <a:pt x="8" y="55"/>
                    <a:pt x="9" y="58"/>
                  </a:cubicBezTo>
                  <a:cubicBezTo>
                    <a:pt x="10" y="61"/>
                    <a:pt x="9" y="65"/>
                    <a:pt x="8" y="68"/>
                  </a:cubicBezTo>
                  <a:cubicBezTo>
                    <a:pt x="8" y="71"/>
                    <a:pt x="7" y="78"/>
                    <a:pt x="10" y="78"/>
                  </a:cubicBezTo>
                  <a:cubicBezTo>
                    <a:pt x="14" y="78"/>
                    <a:pt x="14" y="72"/>
                    <a:pt x="14" y="70"/>
                  </a:cubicBezTo>
                  <a:cubicBezTo>
                    <a:pt x="14" y="69"/>
                    <a:pt x="15" y="65"/>
                    <a:pt x="15" y="64"/>
                  </a:cubicBezTo>
                  <a:cubicBezTo>
                    <a:pt x="16" y="57"/>
                    <a:pt x="18" y="53"/>
                    <a:pt x="22" y="51"/>
                  </a:cubicBezTo>
                  <a:cubicBezTo>
                    <a:pt x="25" y="51"/>
                    <a:pt x="27" y="52"/>
                    <a:pt x="28" y="53"/>
                  </a:cubicBezTo>
                  <a:cubicBezTo>
                    <a:pt x="29" y="54"/>
                    <a:pt x="30" y="57"/>
                    <a:pt x="31" y="57"/>
                  </a:cubicBezTo>
                  <a:cubicBezTo>
                    <a:pt x="33" y="58"/>
                    <a:pt x="35" y="57"/>
                    <a:pt x="35" y="56"/>
                  </a:cubicBezTo>
                  <a:cubicBezTo>
                    <a:pt x="35" y="54"/>
                    <a:pt x="33" y="53"/>
                    <a:pt x="32" y="52"/>
                  </a:cubicBezTo>
                  <a:cubicBezTo>
                    <a:pt x="31" y="51"/>
                    <a:pt x="31" y="49"/>
                    <a:pt x="30" y="48"/>
                  </a:cubicBezTo>
                  <a:cubicBezTo>
                    <a:pt x="29" y="45"/>
                    <a:pt x="30" y="45"/>
                    <a:pt x="31" y="44"/>
                  </a:cubicBezTo>
                  <a:cubicBezTo>
                    <a:pt x="32" y="42"/>
                    <a:pt x="34" y="40"/>
                    <a:pt x="36" y="38"/>
                  </a:cubicBezTo>
                  <a:cubicBezTo>
                    <a:pt x="41" y="35"/>
                    <a:pt x="45" y="46"/>
                    <a:pt x="45" y="49"/>
                  </a:cubicBezTo>
                  <a:cubicBezTo>
                    <a:pt x="45" y="53"/>
                    <a:pt x="51" y="54"/>
                    <a:pt x="54" y="52"/>
                  </a:cubicBezTo>
                  <a:cubicBezTo>
                    <a:pt x="58" y="50"/>
                    <a:pt x="57" y="48"/>
                    <a:pt x="56" y="44"/>
                  </a:cubicBezTo>
                  <a:close/>
                </a:path>
              </a:pathLst>
            </a:custGeom>
            <a:solidFill>
              <a:srgbClr val="B80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19" name="Freeform 536">
              <a:extLst>
                <a:ext uri="{FF2B5EF4-FFF2-40B4-BE49-F238E27FC236}">
                  <a16:creationId xmlns:a16="http://schemas.microsoft.com/office/drawing/2014/main" id="{C05B2FBD-6C0B-405D-971C-F4C147BD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3173"/>
              <a:ext cx="20" cy="64"/>
            </a:xfrm>
            <a:custGeom>
              <a:avLst/>
              <a:gdLst>
                <a:gd name="T0" fmla="*/ 20 w 8"/>
                <a:gd name="T1" fmla="*/ 456 h 24"/>
                <a:gd name="T2" fmla="*/ 83 w 8"/>
                <a:gd name="T3" fmla="*/ 456 h 24"/>
                <a:gd name="T4" fmla="*/ 113 w 8"/>
                <a:gd name="T5" fmla="*/ 456 h 24"/>
                <a:gd name="T6" fmla="*/ 95 w 8"/>
                <a:gd name="T7" fmla="*/ 419 h 24"/>
                <a:gd name="T8" fmla="*/ 95 w 8"/>
                <a:gd name="T9" fmla="*/ 285 h 24"/>
                <a:gd name="T10" fmla="*/ 83 w 8"/>
                <a:gd name="T11" fmla="*/ 171 h 24"/>
                <a:gd name="T12" fmla="*/ 63 w 8"/>
                <a:gd name="T13" fmla="*/ 35 h 24"/>
                <a:gd name="T14" fmla="*/ 50 w 8"/>
                <a:gd name="T15" fmla="*/ 0 h 24"/>
                <a:gd name="T16" fmla="*/ 33 w 8"/>
                <a:gd name="T17" fmla="*/ 35 h 24"/>
                <a:gd name="T18" fmla="*/ 63 w 8"/>
                <a:gd name="T19" fmla="*/ 149 h 24"/>
                <a:gd name="T20" fmla="*/ 95 w 8"/>
                <a:gd name="T21" fmla="*/ 227 h 24"/>
                <a:gd name="T22" fmla="*/ 83 w 8"/>
                <a:gd name="T23" fmla="*/ 307 h 24"/>
                <a:gd name="T24" fmla="*/ 83 w 8"/>
                <a:gd name="T25" fmla="*/ 376 h 24"/>
                <a:gd name="T26" fmla="*/ 50 w 8"/>
                <a:gd name="T27" fmla="*/ 419 h 24"/>
                <a:gd name="T28" fmla="*/ 0 w 8"/>
                <a:gd name="T29" fmla="*/ 456 h 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" h="24">
                  <a:moveTo>
                    <a:pt x="1" y="24"/>
                  </a:moveTo>
                  <a:cubicBezTo>
                    <a:pt x="2" y="23"/>
                    <a:pt x="3" y="23"/>
                    <a:pt x="5" y="24"/>
                  </a:cubicBezTo>
                  <a:cubicBezTo>
                    <a:pt x="6" y="24"/>
                    <a:pt x="7" y="24"/>
                    <a:pt x="7" y="24"/>
                  </a:cubicBezTo>
                  <a:cubicBezTo>
                    <a:pt x="8" y="23"/>
                    <a:pt x="7" y="22"/>
                    <a:pt x="6" y="22"/>
                  </a:cubicBezTo>
                  <a:cubicBezTo>
                    <a:pt x="5" y="20"/>
                    <a:pt x="6" y="17"/>
                    <a:pt x="6" y="15"/>
                  </a:cubicBezTo>
                  <a:cubicBezTo>
                    <a:pt x="7" y="12"/>
                    <a:pt x="6" y="11"/>
                    <a:pt x="5" y="9"/>
                  </a:cubicBezTo>
                  <a:cubicBezTo>
                    <a:pt x="5" y="6"/>
                    <a:pt x="4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2" y="4"/>
                    <a:pt x="4" y="6"/>
                    <a:pt x="4" y="8"/>
                  </a:cubicBezTo>
                  <a:cubicBezTo>
                    <a:pt x="5" y="9"/>
                    <a:pt x="5" y="11"/>
                    <a:pt x="6" y="12"/>
                  </a:cubicBezTo>
                  <a:cubicBezTo>
                    <a:pt x="6" y="14"/>
                    <a:pt x="6" y="15"/>
                    <a:pt x="5" y="16"/>
                  </a:cubicBezTo>
                  <a:cubicBezTo>
                    <a:pt x="5" y="17"/>
                    <a:pt x="5" y="18"/>
                    <a:pt x="5" y="20"/>
                  </a:cubicBezTo>
                  <a:cubicBezTo>
                    <a:pt x="5" y="21"/>
                    <a:pt x="4" y="22"/>
                    <a:pt x="3" y="22"/>
                  </a:cubicBezTo>
                  <a:cubicBezTo>
                    <a:pt x="2" y="23"/>
                    <a:pt x="1" y="24"/>
                    <a:pt x="0" y="24"/>
                  </a:cubicBezTo>
                </a:path>
              </a:pathLst>
            </a:custGeom>
            <a:solidFill>
              <a:srgbClr val="6B0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0" name="Freeform 537">
              <a:extLst>
                <a:ext uri="{FF2B5EF4-FFF2-40B4-BE49-F238E27FC236}">
                  <a16:creationId xmlns:a16="http://schemas.microsoft.com/office/drawing/2014/main" id="{0803EA47-DD88-465E-9CEB-BBB00F2DD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3250"/>
              <a:ext cx="57" cy="67"/>
            </a:xfrm>
            <a:custGeom>
              <a:avLst/>
              <a:gdLst>
                <a:gd name="T0" fmla="*/ 12 w 23"/>
                <a:gd name="T1" fmla="*/ 193 h 25"/>
                <a:gd name="T2" fmla="*/ 30 w 23"/>
                <a:gd name="T3" fmla="*/ 252 h 25"/>
                <a:gd name="T4" fmla="*/ 62 w 23"/>
                <a:gd name="T5" fmla="*/ 330 h 25"/>
                <a:gd name="T6" fmla="*/ 42 w 23"/>
                <a:gd name="T7" fmla="*/ 482 h 25"/>
                <a:gd name="T8" fmla="*/ 104 w 23"/>
                <a:gd name="T9" fmla="*/ 273 h 25"/>
                <a:gd name="T10" fmla="*/ 196 w 23"/>
                <a:gd name="T11" fmla="*/ 137 h 25"/>
                <a:gd name="T12" fmla="*/ 258 w 23"/>
                <a:gd name="T13" fmla="*/ 137 h 25"/>
                <a:gd name="T14" fmla="*/ 307 w 23"/>
                <a:gd name="T15" fmla="*/ 137 h 25"/>
                <a:gd name="T16" fmla="*/ 287 w 23"/>
                <a:gd name="T17" fmla="*/ 94 h 25"/>
                <a:gd name="T18" fmla="*/ 307 w 23"/>
                <a:gd name="T19" fmla="*/ 56 h 25"/>
                <a:gd name="T20" fmla="*/ 349 w 23"/>
                <a:gd name="T21" fmla="*/ 0 h 25"/>
                <a:gd name="T22" fmla="*/ 307 w 23"/>
                <a:gd name="T23" fmla="*/ 35 h 25"/>
                <a:gd name="T24" fmla="*/ 245 w 23"/>
                <a:gd name="T25" fmla="*/ 56 h 25"/>
                <a:gd name="T26" fmla="*/ 154 w 23"/>
                <a:gd name="T27" fmla="*/ 137 h 25"/>
                <a:gd name="T28" fmla="*/ 92 w 23"/>
                <a:gd name="T29" fmla="*/ 209 h 25"/>
                <a:gd name="T30" fmla="*/ 42 w 23"/>
                <a:gd name="T31" fmla="*/ 209 h 25"/>
                <a:gd name="T32" fmla="*/ 12 w 23"/>
                <a:gd name="T33" fmla="*/ 193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3" h="25">
                  <a:moveTo>
                    <a:pt x="1" y="10"/>
                  </a:moveTo>
                  <a:cubicBezTo>
                    <a:pt x="0" y="11"/>
                    <a:pt x="2" y="12"/>
                    <a:pt x="2" y="13"/>
                  </a:cubicBezTo>
                  <a:cubicBezTo>
                    <a:pt x="3" y="14"/>
                    <a:pt x="4" y="16"/>
                    <a:pt x="4" y="17"/>
                  </a:cubicBezTo>
                  <a:cubicBezTo>
                    <a:pt x="4" y="20"/>
                    <a:pt x="3" y="22"/>
                    <a:pt x="3" y="25"/>
                  </a:cubicBezTo>
                  <a:cubicBezTo>
                    <a:pt x="5" y="23"/>
                    <a:pt x="5" y="18"/>
                    <a:pt x="7" y="14"/>
                  </a:cubicBezTo>
                  <a:cubicBezTo>
                    <a:pt x="8" y="12"/>
                    <a:pt x="10" y="8"/>
                    <a:pt x="13" y="7"/>
                  </a:cubicBezTo>
                  <a:cubicBezTo>
                    <a:pt x="15" y="7"/>
                    <a:pt x="15" y="7"/>
                    <a:pt x="17" y="7"/>
                  </a:cubicBezTo>
                  <a:cubicBezTo>
                    <a:pt x="18" y="8"/>
                    <a:pt x="19" y="8"/>
                    <a:pt x="20" y="7"/>
                  </a:cubicBezTo>
                  <a:cubicBezTo>
                    <a:pt x="20" y="6"/>
                    <a:pt x="19" y="6"/>
                    <a:pt x="19" y="5"/>
                  </a:cubicBezTo>
                  <a:cubicBezTo>
                    <a:pt x="19" y="4"/>
                    <a:pt x="19" y="4"/>
                    <a:pt x="20" y="3"/>
                  </a:cubicBezTo>
                  <a:cubicBezTo>
                    <a:pt x="21" y="2"/>
                    <a:pt x="22" y="1"/>
                    <a:pt x="23" y="0"/>
                  </a:cubicBezTo>
                  <a:cubicBezTo>
                    <a:pt x="21" y="0"/>
                    <a:pt x="21" y="2"/>
                    <a:pt x="20" y="2"/>
                  </a:cubicBezTo>
                  <a:cubicBezTo>
                    <a:pt x="18" y="3"/>
                    <a:pt x="18" y="3"/>
                    <a:pt x="16" y="3"/>
                  </a:cubicBezTo>
                  <a:cubicBezTo>
                    <a:pt x="14" y="4"/>
                    <a:pt x="12" y="6"/>
                    <a:pt x="10" y="7"/>
                  </a:cubicBezTo>
                  <a:cubicBezTo>
                    <a:pt x="9" y="9"/>
                    <a:pt x="7" y="10"/>
                    <a:pt x="6" y="11"/>
                  </a:cubicBezTo>
                  <a:cubicBezTo>
                    <a:pt x="4" y="11"/>
                    <a:pt x="5" y="12"/>
                    <a:pt x="3" y="11"/>
                  </a:cubicBezTo>
                  <a:cubicBezTo>
                    <a:pt x="2" y="11"/>
                    <a:pt x="3" y="9"/>
                    <a:pt x="1" y="10"/>
                  </a:cubicBezTo>
                </a:path>
              </a:pathLst>
            </a:custGeom>
            <a:solidFill>
              <a:srgbClr val="6B0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1" name="Freeform 538">
              <a:extLst>
                <a:ext uri="{FF2B5EF4-FFF2-40B4-BE49-F238E27FC236}">
                  <a16:creationId xmlns:a16="http://schemas.microsoft.com/office/drawing/2014/main" id="{6B2C46C8-1B06-4728-BFA4-E84E10F52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3231"/>
              <a:ext cx="35" cy="43"/>
            </a:xfrm>
            <a:custGeom>
              <a:avLst/>
              <a:gdLst>
                <a:gd name="T0" fmla="*/ 63 w 14"/>
                <a:gd name="T1" fmla="*/ 0 h 16"/>
                <a:gd name="T2" fmla="*/ 145 w 14"/>
                <a:gd name="T3" fmla="*/ 81 h 16"/>
                <a:gd name="T4" fmla="*/ 220 w 14"/>
                <a:gd name="T5" fmla="*/ 137 h 16"/>
                <a:gd name="T6" fmla="*/ 220 w 14"/>
                <a:gd name="T7" fmla="*/ 253 h 16"/>
                <a:gd name="T8" fmla="*/ 220 w 14"/>
                <a:gd name="T9" fmla="*/ 290 h 16"/>
                <a:gd name="T10" fmla="*/ 175 w 14"/>
                <a:gd name="T11" fmla="*/ 290 h 16"/>
                <a:gd name="T12" fmla="*/ 175 w 14"/>
                <a:gd name="T13" fmla="*/ 175 h 16"/>
                <a:gd name="T14" fmla="*/ 113 w 14"/>
                <a:gd name="T15" fmla="*/ 116 h 16"/>
                <a:gd name="T16" fmla="*/ 50 w 14"/>
                <a:gd name="T17" fmla="*/ 81 h 16"/>
                <a:gd name="T18" fmla="*/ 0 w 14"/>
                <a:gd name="T19" fmla="*/ 22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16">
                  <a:moveTo>
                    <a:pt x="4" y="0"/>
                  </a:moveTo>
                  <a:cubicBezTo>
                    <a:pt x="5" y="2"/>
                    <a:pt x="7" y="3"/>
                    <a:pt x="9" y="4"/>
                  </a:cubicBezTo>
                  <a:cubicBezTo>
                    <a:pt x="11" y="5"/>
                    <a:pt x="13" y="5"/>
                    <a:pt x="14" y="7"/>
                  </a:cubicBezTo>
                  <a:cubicBezTo>
                    <a:pt x="14" y="9"/>
                    <a:pt x="14" y="11"/>
                    <a:pt x="14" y="13"/>
                  </a:cubicBezTo>
                  <a:cubicBezTo>
                    <a:pt x="14" y="14"/>
                    <a:pt x="14" y="15"/>
                    <a:pt x="14" y="15"/>
                  </a:cubicBezTo>
                  <a:cubicBezTo>
                    <a:pt x="13" y="16"/>
                    <a:pt x="11" y="16"/>
                    <a:pt x="11" y="15"/>
                  </a:cubicBezTo>
                  <a:cubicBezTo>
                    <a:pt x="10" y="14"/>
                    <a:pt x="11" y="11"/>
                    <a:pt x="11" y="9"/>
                  </a:cubicBezTo>
                  <a:cubicBezTo>
                    <a:pt x="10" y="8"/>
                    <a:pt x="8" y="7"/>
                    <a:pt x="7" y="6"/>
                  </a:cubicBezTo>
                  <a:cubicBezTo>
                    <a:pt x="6" y="5"/>
                    <a:pt x="5" y="5"/>
                    <a:pt x="3" y="4"/>
                  </a:cubicBezTo>
                  <a:cubicBezTo>
                    <a:pt x="2" y="3"/>
                    <a:pt x="2" y="1"/>
                    <a:pt x="0" y="1"/>
                  </a:cubicBezTo>
                </a:path>
              </a:pathLst>
            </a:custGeom>
            <a:solidFill>
              <a:srgbClr val="6B0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22" name="Freeform 539">
              <a:extLst>
                <a:ext uri="{FF2B5EF4-FFF2-40B4-BE49-F238E27FC236}">
                  <a16:creationId xmlns:a16="http://schemas.microsoft.com/office/drawing/2014/main" id="{0A39C80F-FAF1-4919-9433-CF60558E5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3157"/>
              <a:ext cx="20" cy="42"/>
            </a:xfrm>
            <a:custGeom>
              <a:avLst/>
              <a:gdLst>
                <a:gd name="T0" fmla="*/ 95 w 8"/>
                <a:gd name="T1" fmla="*/ 289 h 16"/>
                <a:gd name="T2" fmla="*/ 50 w 8"/>
                <a:gd name="T3" fmla="*/ 21 h 16"/>
                <a:gd name="T4" fmla="*/ 63 w 8"/>
                <a:gd name="T5" fmla="*/ 20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6" y="16"/>
                  </a:moveTo>
                  <a:cubicBezTo>
                    <a:pt x="5" y="15"/>
                    <a:pt x="8" y="0"/>
                    <a:pt x="3" y="1"/>
                  </a:cubicBezTo>
                  <a:cubicBezTo>
                    <a:pt x="0" y="2"/>
                    <a:pt x="2" y="10"/>
                    <a:pt x="4" y="11"/>
                  </a:cubicBezTo>
                </a:path>
              </a:pathLst>
            </a:custGeom>
            <a:solidFill>
              <a:srgbClr val="6B0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0F64E101-1E69-4CB5-9271-C5B8D69963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Complete digestive apparatus</a:t>
            </a:r>
          </a:p>
        </p:txBody>
      </p:sp>
      <p:sp>
        <p:nvSpPr>
          <p:cNvPr id="12290" name="Line 3">
            <a:extLst>
              <a:ext uri="{FF2B5EF4-FFF2-40B4-BE49-F238E27FC236}">
                <a16:creationId xmlns:a16="http://schemas.microsoft.com/office/drawing/2014/main" id="{245EF14A-1CD9-446E-ACA7-7536E0E2E470}"/>
              </a:ext>
            </a:extLst>
          </p:cNvPr>
          <p:cNvSpPr>
            <a:spLocks noChangeShapeType="1"/>
          </p:cNvSpPr>
          <p:nvPr/>
        </p:nvSpPr>
        <p:spPr bwMode="auto">
          <a:xfrm>
            <a:off x="3790950" y="5530850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1" name="Line 4">
            <a:extLst>
              <a:ext uri="{FF2B5EF4-FFF2-40B4-BE49-F238E27FC236}">
                <a16:creationId xmlns:a16="http://schemas.microsoft.com/office/drawing/2014/main" id="{C65E8433-3570-436A-A3A8-036097FD96F6}"/>
              </a:ext>
            </a:extLst>
          </p:cNvPr>
          <p:cNvSpPr>
            <a:spLocks noChangeShapeType="1"/>
          </p:cNvSpPr>
          <p:nvPr/>
        </p:nvSpPr>
        <p:spPr bwMode="auto">
          <a:xfrm>
            <a:off x="3790950" y="5530850"/>
            <a:ext cx="1588" cy="1588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292" name="Group 5">
            <a:extLst>
              <a:ext uri="{FF2B5EF4-FFF2-40B4-BE49-F238E27FC236}">
                <a16:creationId xmlns:a16="http://schemas.microsoft.com/office/drawing/2014/main" id="{234CFB8A-AAAC-468B-81EA-2F55550C7726}"/>
              </a:ext>
            </a:extLst>
          </p:cNvPr>
          <p:cNvGrpSpPr>
            <a:grpSpLocks/>
          </p:cNvGrpSpPr>
          <p:nvPr/>
        </p:nvGrpSpPr>
        <p:grpSpPr bwMode="auto">
          <a:xfrm>
            <a:off x="3187700" y="1125538"/>
            <a:ext cx="1449388" cy="5334000"/>
            <a:chOff x="1048" y="709"/>
            <a:chExt cx="913" cy="3360"/>
          </a:xfrm>
        </p:grpSpPr>
        <p:sp>
          <p:nvSpPr>
            <p:cNvPr id="56036" name="Freeform 6">
              <a:extLst>
                <a:ext uri="{FF2B5EF4-FFF2-40B4-BE49-F238E27FC236}">
                  <a16:creationId xmlns:a16="http://schemas.microsoft.com/office/drawing/2014/main" id="{0CBBAD32-8FCD-438C-B682-FB6147644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527"/>
              <a:ext cx="183" cy="312"/>
            </a:xfrm>
            <a:custGeom>
              <a:avLst/>
              <a:gdLst>
                <a:gd name="T0" fmla="*/ 134 w 143"/>
                <a:gd name="T1" fmla="*/ 5 h 244"/>
                <a:gd name="T2" fmla="*/ 197 w 143"/>
                <a:gd name="T3" fmla="*/ 29 h 244"/>
                <a:gd name="T4" fmla="*/ 298 w 143"/>
                <a:gd name="T5" fmla="*/ 254 h 244"/>
                <a:gd name="T6" fmla="*/ 201 w 143"/>
                <a:gd name="T7" fmla="*/ 464 h 244"/>
                <a:gd name="T8" fmla="*/ 69 w 143"/>
                <a:gd name="T9" fmla="*/ 481 h 244"/>
                <a:gd name="T10" fmla="*/ 47 w 143"/>
                <a:gd name="T11" fmla="*/ 354 h 244"/>
                <a:gd name="T12" fmla="*/ 86 w 143"/>
                <a:gd name="T13" fmla="*/ 159 h 244"/>
                <a:gd name="T14" fmla="*/ 76 w 143"/>
                <a:gd name="T15" fmla="*/ 63 h 244"/>
                <a:gd name="T16" fmla="*/ 134 w 143"/>
                <a:gd name="T17" fmla="*/ 5 h 2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244">
                  <a:moveTo>
                    <a:pt x="64" y="2"/>
                  </a:moveTo>
                  <a:cubicBezTo>
                    <a:pt x="74" y="0"/>
                    <a:pt x="86" y="8"/>
                    <a:pt x="94" y="14"/>
                  </a:cubicBezTo>
                  <a:cubicBezTo>
                    <a:pt x="126" y="36"/>
                    <a:pt x="143" y="79"/>
                    <a:pt x="142" y="122"/>
                  </a:cubicBezTo>
                  <a:cubicBezTo>
                    <a:pt x="141" y="159"/>
                    <a:pt x="118" y="197"/>
                    <a:pt x="96" y="222"/>
                  </a:cubicBezTo>
                  <a:cubicBezTo>
                    <a:pt x="78" y="242"/>
                    <a:pt x="53" y="244"/>
                    <a:pt x="33" y="230"/>
                  </a:cubicBezTo>
                  <a:cubicBezTo>
                    <a:pt x="25" y="225"/>
                    <a:pt x="0" y="202"/>
                    <a:pt x="23" y="170"/>
                  </a:cubicBezTo>
                  <a:cubicBezTo>
                    <a:pt x="43" y="140"/>
                    <a:pt x="51" y="119"/>
                    <a:pt x="41" y="76"/>
                  </a:cubicBezTo>
                  <a:cubicBezTo>
                    <a:pt x="37" y="62"/>
                    <a:pt x="33" y="46"/>
                    <a:pt x="36" y="30"/>
                  </a:cubicBezTo>
                  <a:cubicBezTo>
                    <a:pt x="39" y="13"/>
                    <a:pt x="52" y="2"/>
                    <a:pt x="64" y="2"/>
                  </a:cubicBezTo>
                  <a:close/>
                </a:path>
              </a:pathLst>
            </a:custGeom>
            <a:solidFill>
              <a:srgbClr val="A57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7" name="Freeform 7">
              <a:extLst>
                <a:ext uri="{FF2B5EF4-FFF2-40B4-BE49-F238E27FC236}">
                  <a16:creationId xmlns:a16="http://schemas.microsoft.com/office/drawing/2014/main" id="{3CF31630-40FB-414B-9773-96630486A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556"/>
              <a:ext cx="91" cy="228"/>
            </a:xfrm>
            <a:custGeom>
              <a:avLst/>
              <a:gdLst>
                <a:gd name="T0" fmla="*/ 72 w 71"/>
                <a:gd name="T1" fmla="*/ 0 h 179"/>
                <a:gd name="T2" fmla="*/ 97 w 71"/>
                <a:gd name="T3" fmla="*/ 32 h 179"/>
                <a:gd name="T4" fmla="*/ 128 w 71"/>
                <a:gd name="T5" fmla="*/ 59 h 179"/>
                <a:gd name="T6" fmla="*/ 147 w 71"/>
                <a:gd name="T7" fmla="*/ 144 h 179"/>
                <a:gd name="T8" fmla="*/ 140 w 71"/>
                <a:gd name="T9" fmla="*/ 186 h 179"/>
                <a:gd name="T10" fmla="*/ 136 w 71"/>
                <a:gd name="T11" fmla="*/ 206 h 179"/>
                <a:gd name="T12" fmla="*/ 129 w 71"/>
                <a:gd name="T13" fmla="*/ 225 h 179"/>
                <a:gd name="T14" fmla="*/ 115 w 71"/>
                <a:gd name="T15" fmla="*/ 266 h 179"/>
                <a:gd name="T16" fmla="*/ 105 w 71"/>
                <a:gd name="T17" fmla="*/ 307 h 179"/>
                <a:gd name="T18" fmla="*/ 88 w 71"/>
                <a:gd name="T19" fmla="*/ 312 h 179"/>
                <a:gd name="T20" fmla="*/ 76 w 71"/>
                <a:gd name="T21" fmla="*/ 326 h 179"/>
                <a:gd name="T22" fmla="*/ 53 w 71"/>
                <a:gd name="T23" fmla="*/ 354 h 179"/>
                <a:gd name="T24" fmla="*/ 24 w 71"/>
                <a:gd name="T25" fmla="*/ 368 h 179"/>
                <a:gd name="T26" fmla="*/ 13 w 71"/>
                <a:gd name="T27" fmla="*/ 357 h 179"/>
                <a:gd name="T28" fmla="*/ 0 w 71"/>
                <a:gd name="T29" fmla="*/ 343 h 179"/>
                <a:gd name="T30" fmla="*/ 36 w 71"/>
                <a:gd name="T31" fmla="*/ 343 h 179"/>
                <a:gd name="T32" fmla="*/ 68 w 71"/>
                <a:gd name="T33" fmla="*/ 302 h 179"/>
                <a:gd name="T34" fmla="*/ 82 w 71"/>
                <a:gd name="T35" fmla="*/ 284 h 179"/>
                <a:gd name="T36" fmla="*/ 90 w 71"/>
                <a:gd name="T37" fmla="*/ 256 h 179"/>
                <a:gd name="T38" fmla="*/ 113 w 71"/>
                <a:gd name="T39" fmla="*/ 214 h 179"/>
                <a:gd name="T40" fmla="*/ 113 w 71"/>
                <a:gd name="T41" fmla="*/ 196 h 179"/>
                <a:gd name="T42" fmla="*/ 122 w 71"/>
                <a:gd name="T43" fmla="*/ 168 h 179"/>
                <a:gd name="T44" fmla="*/ 127 w 71"/>
                <a:gd name="T45" fmla="*/ 106 h 179"/>
                <a:gd name="T46" fmla="*/ 105 w 71"/>
                <a:gd name="T47" fmla="*/ 60 h 179"/>
                <a:gd name="T48" fmla="*/ 97 w 71"/>
                <a:gd name="T49" fmla="*/ 41 h 179"/>
                <a:gd name="T50" fmla="*/ 90 w 71"/>
                <a:gd name="T51" fmla="*/ 24 h 17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79">
                  <a:moveTo>
                    <a:pt x="34" y="0"/>
                  </a:moveTo>
                  <a:cubicBezTo>
                    <a:pt x="35" y="6"/>
                    <a:pt x="42" y="13"/>
                    <a:pt x="46" y="16"/>
                  </a:cubicBezTo>
                  <a:cubicBezTo>
                    <a:pt x="51" y="21"/>
                    <a:pt x="57" y="23"/>
                    <a:pt x="61" y="28"/>
                  </a:cubicBezTo>
                  <a:cubicBezTo>
                    <a:pt x="68" y="38"/>
                    <a:pt x="71" y="57"/>
                    <a:pt x="70" y="70"/>
                  </a:cubicBezTo>
                  <a:cubicBezTo>
                    <a:pt x="70" y="77"/>
                    <a:pt x="66" y="83"/>
                    <a:pt x="66" y="90"/>
                  </a:cubicBezTo>
                  <a:cubicBezTo>
                    <a:pt x="65" y="93"/>
                    <a:pt x="66" y="97"/>
                    <a:pt x="65" y="100"/>
                  </a:cubicBezTo>
                  <a:cubicBezTo>
                    <a:pt x="65" y="103"/>
                    <a:pt x="63" y="106"/>
                    <a:pt x="62" y="109"/>
                  </a:cubicBezTo>
                  <a:cubicBezTo>
                    <a:pt x="59" y="116"/>
                    <a:pt x="58" y="122"/>
                    <a:pt x="55" y="129"/>
                  </a:cubicBezTo>
                  <a:cubicBezTo>
                    <a:pt x="54" y="134"/>
                    <a:pt x="53" y="145"/>
                    <a:pt x="50" y="148"/>
                  </a:cubicBezTo>
                  <a:cubicBezTo>
                    <a:pt x="48" y="150"/>
                    <a:pt x="44" y="150"/>
                    <a:pt x="42" y="151"/>
                  </a:cubicBezTo>
                  <a:cubicBezTo>
                    <a:pt x="40" y="153"/>
                    <a:pt x="38" y="155"/>
                    <a:pt x="36" y="158"/>
                  </a:cubicBezTo>
                  <a:cubicBezTo>
                    <a:pt x="33" y="162"/>
                    <a:pt x="29" y="167"/>
                    <a:pt x="25" y="171"/>
                  </a:cubicBezTo>
                  <a:cubicBezTo>
                    <a:pt x="21" y="175"/>
                    <a:pt x="17" y="179"/>
                    <a:pt x="12" y="178"/>
                  </a:cubicBezTo>
                  <a:cubicBezTo>
                    <a:pt x="10" y="177"/>
                    <a:pt x="7" y="175"/>
                    <a:pt x="6" y="173"/>
                  </a:cubicBezTo>
                  <a:cubicBezTo>
                    <a:pt x="4" y="171"/>
                    <a:pt x="3" y="166"/>
                    <a:pt x="0" y="166"/>
                  </a:cubicBezTo>
                  <a:cubicBezTo>
                    <a:pt x="3" y="171"/>
                    <a:pt x="12" y="170"/>
                    <a:pt x="17" y="166"/>
                  </a:cubicBezTo>
                  <a:cubicBezTo>
                    <a:pt x="23" y="161"/>
                    <a:pt x="26" y="152"/>
                    <a:pt x="32" y="146"/>
                  </a:cubicBezTo>
                  <a:cubicBezTo>
                    <a:pt x="34" y="143"/>
                    <a:pt x="37" y="141"/>
                    <a:pt x="39" y="137"/>
                  </a:cubicBezTo>
                  <a:cubicBezTo>
                    <a:pt x="41" y="133"/>
                    <a:pt x="41" y="128"/>
                    <a:pt x="43" y="124"/>
                  </a:cubicBezTo>
                  <a:cubicBezTo>
                    <a:pt x="47" y="118"/>
                    <a:pt x="54" y="113"/>
                    <a:pt x="54" y="104"/>
                  </a:cubicBezTo>
                  <a:cubicBezTo>
                    <a:pt x="54" y="100"/>
                    <a:pt x="53" y="99"/>
                    <a:pt x="54" y="95"/>
                  </a:cubicBezTo>
                  <a:cubicBezTo>
                    <a:pt x="56" y="91"/>
                    <a:pt x="57" y="87"/>
                    <a:pt x="58" y="82"/>
                  </a:cubicBezTo>
                  <a:cubicBezTo>
                    <a:pt x="60" y="73"/>
                    <a:pt x="62" y="60"/>
                    <a:pt x="60" y="51"/>
                  </a:cubicBezTo>
                  <a:cubicBezTo>
                    <a:pt x="58" y="43"/>
                    <a:pt x="53" y="36"/>
                    <a:pt x="50" y="29"/>
                  </a:cubicBezTo>
                  <a:cubicBezTo>
                    <a:pt x="49" y="25"/>
                    <a:pt x="48" y="23"/>
                    <a:pt x="46" y="20"/>
                  </a:cubicBezTo>
                  <a:cubicBezTo>
                    <a:pt x="45" y="18"/>
                    <a:pt x="45" y="14"/>
                    <a:pt x="43" y="12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8" name="Freeform 8">
              <a:extLst>
                <a:ext uri="{FF2B5EF4-FFF2-40B4-BE49-F238E27FC236}">
                  <a16:creationId xmlns:a16="http://schemas.microsoft.com/office/drawing/2014/main" id="{06ACEF26-959A-4CB3-8AFF-0847A22A7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2616"/>
              <a:ext cx="32" cy="96"/>
            </a:xfrm>
            <a:custGeom>
              <a:avLst/>
              <a:gdLst>
                <a:gd name="T0" fmla="*/ 28 w 25"/>
                <a:gd name="T1" fmla="*/ 0 h 75"/>
                <a:gd name="T2" fmla="*/ 22 w 25"/>
                <a:gd name="T3" fmla="*/ 81 h 75"/>
                <a:gd name="T4" fmla="*/ 17 w 25"/>
                <a:gd name="T5" fmla="*/ 118 h 75"/>
                <a:gd name="T6" fmla="*/ 5 w 25"/>
                <a:gd name="T7" fmla="*/ 156 h 75"/>
                <a:gd name="T8" fmla="*/ 6 w 25"/>
                <a:gd name="T9" fmla="*/ 157 h 75"/>
                <a:gd name="T10" fmla="*/ 15 w 25"/>
                <a:gd name="T11" fmla="*/ 156 h 75"/>
                <a:gd name="T12" fmla="*/ 46 w 25"/>
                <a:gd name="T13" fmla="*/ 81 h 75"/>
                <a:gd name="T14" fmla="*/ 51 w 25"/>
                <a:gd name="T15" fmla="*/ 37 h 75"/>
                <a:gd name="T16" fmla="*/ 31 w 25"/>
                <a:gd name="T17" fmla="*/ 0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5">
                  <a:moveTo>
                    <a:pt x="13" y="0"/>
                  </a:moveTo>
                  <a:cubicBezTo>
                    <a:pt x="0" y="7"/>
                    <a:pt x="9" y="27"/>
                    <a:pt x="10" y="38"/>
                  </a:cubicBezTo>
                  <a:cubicBezTo>
                    <a:pt x="11" y="45"/>
                    <a:pt x="10" y="50"/>
                    <a:pt x="8" y="56"/>
                  </a:cubicBezTo>
                  <a:cubicBezTo>
                    <a:pt x="7" y="60"/>
                    <a:pt x="1" y="70"/>
                    <a:pt x="2" y="74"/>
                  </a:cubicBezTo>
                  <a:cubicBezTo>
                    <a:pt x="2" y="75"/>
                    <a:pt x="2" y="75"/>
                    <a:pt x="3" y="75"/>
                  </a:cubicBezTo>
                  <a:cubicBezTo>
                    <a:pt x="4" y="74"/>
                    <a:pt x="6" y="75"/>
                    <a:pt x="7" y="74"/>
                  </a:cubicBezTo>
                  <a:cubicBezTo>
                    <a:pt x="16" y="67"/>
                    <a:pt x="19" y="49"/>
                    <a:pt x="22" y="38"/>
                  </a:cubicBezTo>
                  <a:cubicBezTo>
                    <a:pt x="23" y="31"/>
                    <a:pt x="25" y="25"/>
                    <a:pt x="24" y="18"/>
                  </a:cubicBezTo>
                  <a:cubicBezTo>
                    <a:pt x="24" y="12"/>
                    <a:pt x="21" y="1"/>
                    <a:pt x="15" y="0"/>
                  </a:cubicBezTo>
                </a:path>
              </a:pathLst>
            </a:custGeom>
            <a:solidFill>
              <a:srgbClr val="9D6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39" name="Freeform 9">
              <a:extLst>
                <a:ext uri="{FF2B5EF4-FFF2-40B4-BE49-F238E27FC236}">
                  <a16:creationId xmlns:a16="http://schemas.microsoft.com/office/drawing/2014/main" id="{8537539C-54A6-498D-9F39-9FFD7FB80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623"/>
              <a:ext cx="132" cy="223"/>
            </a:xfrm>
            <a:custGeom>
              <a:avLst/>
              <a:gdLst>
                <a:gd name="T0" fmla="*/ 197 w 103"/>
                <a:gd name="T1" fmla="*/ 0 h 174"/>
                <a:gd name="T2" fmla="*/ 187 w 103"/>
                <a:gd name="T3" fmla="*/ 136 h 174"/>
                <a:gd name="T4" fmla="*/ 173 w 103"/>
                <a:gd name="T5" fmla="*/ 164 h 174"/>
                <a:gd name="T6" fmla="*/ 156 w 103"/>
                <a:gd name="T7" fmla="*/ 194 h 174"/>
                <a:gd name="T8" fmla="*/ 141 w 103"/>
                <a:gd name="T9" fmla="*/ 211 h 174"/>
                <a:gd name="T10" fmla="*/ 136 w 103"/>
                <a:gd name="T11" fmla="*/ 237 h 174"/>
                <a:gd name="T12" fmla="*/ 127 w 103"/>
                <a:gd name="T13" fmla="*/ 255 h 174"/>
                <a:gd name="T14" fmla="*/ 83 w 103"/>
                <a:gd name="T15" fmla="*/ 285 h 174"/>
                <a:gd name="T16" fmla="*/ 76 w 103"/>
                <a:gd name="T17" fmla="*/ 304 h 174"/>
                <a:gd name="T18" fmla="*/ 0 w 103"/>
                <a:gd name="T19" fmla="*/ 322 h 174"/>
                <a:gd name="T20" fmla="*/ 187 w 103"/>
                <a:gd name="T21" fmla="*/ 194 h 174"/>
                <a:gd name="T22" fmla="*/ 197 w 103"/>
                <a:gd name="T23" fmla="*/ 0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4">
                  <a:moveTo>
                    <a:pt x="94" y="0"/>
                  </a:moveTo>
                  <a:cubicBezTo>
                    <a:pt x="98" y="19"/>
                    <a:pt x="95" y="43"/>
                    <a:pt x="89" y="65"/>
                  </a:cubicBezTo>
                  <a:cubicBezTo>
                    <a:pt x="87" y="70"/>
                    <a:pt x="85" y="74"/>
                    <a:pt x="82" y="78"/>
                  </a:cubicBezTo>
                  <a:cubicBezTo>
                    <a:pt x="80" y="83"/>
                    <a:pt x="77" y="88"/>
                    <a:pt x="74" y="92"/>
                  </a:cubicBezTo>
                  <a:cubicBezTo>
                    <a:pt x="72" y="95"/>
                    <a:pt x="68" y="98"/>
                    <a:pt x="67" y="101"/>
                  </a:cubicBezTo>
                  <a:cubicBezTo>
                    <a:pt x="66" y="104"/>
                    <a:pt x="66" y="109"/>
                    <a:pt x="65" y="112"/>
                  </a:cubicBezTo>
                  <a:cubicBezTo>
                    <a:pt x="63" y="115"/>
                    <a:pt x="62" y="119"/>
                    <a:pt x="60" y="121"/>
                  </a:cubicBezTo>
                  <a:cubicBezTo>
                    <a:pt x="55" y="128"/>
                    <a:pt x="48" y="134"/>
                    <a:pt x="40" y="135"/>
                  </a:cubicBezTo>
                  <a:cubicBezTo>
                    <a:pt x="40" y="138"/>
                    <a:pt x="38" y="142"/>
                    <a:pt x="36" y="144"/>
                  </a:cubicBezTo>
                  <a:cubicBezTo>
                    <a:pt x="21" y="152"/>
                    <a:pt x="7" y="154"/>
                    <a:pt x="0" y="153"/>
                  </a:cubicBezTo>
                  <a:cubicBezTo>
                    <a:pt x="42" y="174"/>
                    <a:pt x="74" y="123"/>
                    <a:pt x="89" y="92"/>
                  </a:cubicBezTo>
                  <a:cubicBezTo>
                    <a:pt x="103" y="60"/>
                    <a:pt x="98" y="20"/>
                    <a:pt x="94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0" name="Freeform 10">
              <a:extLst>
                <a:ext uri="{FF2B5EF4-FFF2-40B4-BE49-F238E27FC236}">
                  <a16:creationId xmlns:a16="http://schemas.microsoft.com/office/drawing/2014/main" id="{F1C0F1B8-976C-4737-B202-DF6E7BD8B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50"/>
              <a:ext cx="44" cy="49"/>
            </a:xfrm>
            <a:custGeom>
              <a:avLst/>
              <a:gdLst>
                <a:gd name="T0" fmla="*/ 0 w 34"/>
                <a:gd name="T1" fmla="*/ 1 h 38"/>
                <a:gd name="T2" fmla="*/ 16 w 34"/>
                <a:gd name="T3" fmla="*/ 25 h 38"/>
                <a:gd name="T4" fmla="*/ 36 w 34"/>
                <a:gd name="T5" fmla="*/ 44 h 38"/>
                <a:gd name="T6" fmla="*/ 74 w 34"/>
                <a:gd name="T7" fmla="*/ 81 h 38"/>
                <a:gd name="T8" fmla="*/ 58 w 34"/>
                <a:gd name="T9" fmla="*/ 58 h 38"/>
                <a:gd name="T10" fmla="*/ 39 w 34"/>
                <a:gd name="T11" fmla="*/ 35 h 38"/>
                <a:gd name="T12" fmla="*/ 21 w 34"/>
                <a:gd name="T13" fmla="*/ 19 h 38"/>
                <a:gd name="T14" fmla="*/ 0 w 34"/>
                <a:gd name="T15" fmla="*/ 0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8">
                  <a:moveTo>
                    <a:pt x="0" y="1"/>
                  </a:moveTo>
                  <a:cubicBezTo>
                    <a:pt x="3" y="4"/>
                    <a:pt x="4" y="9"/>
                    <a:pt x="7" y="12"/>
                  </a:cubicBezTo>
                  <a:cubicBezTo>
                    <a:pt x="10" y="15"/>
                    <a:pt x="13" y="17"/>
                    <a:pt x="17" y="20"/>
                  </a:cubicBezTo>
                  <a:cubicBezTo>
                    <a:pt x="23" y="25"/>
                    <a:pt x="27" y="34"/>
                    <a:pt x="34" y="38"/>
                  </a:cubicBezTo>
                  <a:cubicBezTo>
                    <a:pt x="30" y="37"/>
                    <a:pt x="28" y="30"/>
                    <a:pt x="27" y="27"/>
                  </a:cubicBezTo>
                  <a:cubicBezTo>
                    <a:pt x="25" y="22"/>
                    <a:pt x="22" y="19"/>
                    <a:pt x="18" y="16"/>
                  </a:cubicBezTo>
                  <a:cubicBezTo>
                    <a:pt x="15" y="14"/>
                    <a:pt x="12" y="12"/>
                    <a:pt x="9" y="9"/>
                  </a:cubicBezTo>
                  <a:cubicBezTo>
                    <a:pt x="5" y="7"/>
                    <a:pt x="3" y="2"/>
                    <a:pt x="0" y="0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1" name="Freeform 11">
              <a:extLst>
                <a:ext uri="{FF2B5EF4-FFF2-40B4-BE49-F238E27FC236}">
                  <a16:creationId xmlns:a16="http://schemas.microsoft.com/office/drawing/2014/main" id="{9E2E38EE-801C-4DFC-B403-2A043967F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619"/>
              <a:ext cx="53" cy="149"/>
            </a:xfrm>
            <a:custGeom>
              <a:avLst/>
              <a:gdLst>
                <a:gd name="T0" fmla="*/ 50 w 42"/>
                <a:gd name="T1" fmla="*/ 0 h 116"/>
                <a:gd name="T2" fmla="*/ 48 w 42"/>
                <a:gd name="T3" fmla="*/ 155 h 116"/>
                <a:gd name="T4" fmla="*/ 0 w 42"/>
                <a:gd name="T5" fmla="*/ 245 h 116"/>
                <a:gd name="T6" fmla="*/ 54 w 42"/>
                <a:gd name="T7" fmla="*/ 162 h 116"/>
                <a:gd name="T8" fmla="*/ 50 w 42"/>
                <a:gd name="T9" fmla="*/ 0 h 1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16">
                  <a:moveTo>
                    <a:pt x="25" y="0"/>
                  </a:moveTo>
                  <a:cubicBezTo>
                    <a:pt x="29" y="17"/>
                    <a:pt x="38" y="44"/>
                    <a:pt x="24" y="73"/>
                  </a:cubicBezTo>
                  <a:cubicBezTo>
                    <a:pt x="10" y="102"/>
                    <a:pt x="2" y="104"/>
                    <a:pt x="0" y="116"/>
                  </a:cubicBezTo>
                  <a:cubicBezTo>
                    <a:pt x="4" y="107"/>
                    <a:pt x="20" y="88"/>
                    <a:pt x="27" y="76"/>
                  </a:cubicBezTo>
                  <a:cubicBezTo>
                    <a:pt x="34" y="64"/>
                    <a:pt x="42" y="35"/>
                    <a:pt x="25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2" name="Freeform 12">
              <a:extLst>
                <a:ext uri="{FF2B5EF4-FFF2-40B4-BE49-F238E27FC236}">
                  <a16:creationId xmlns:a16="http://schemas.microsoft.com/office/drawing/2014/main" id="{FC6C1C44-AF0D-4299-B2CD-EFE187341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696"/>
              <a:ext cx="19" cy="46"/>
            </a:xfrm>
            <a:custGeom>
              <a:avLst/>
              <a:gdLst>
                <a:gd name="T0" fmla="*/ 18 w 15"/>
                <a:gd name="T1" fmla="*/ 36 h 36"/>
                <a:gd name="T2" fmla="*/ 6 w 15"/>
                <a:gd name="T3" fmla="*/ 75 h 36"/>
                <a:gd name="T4" fmla="*/ 14 w 15"/>
                <a:gd name="T5" fmla="*/ 36 h 36"/>
                <a:gd name="T6" fmla="*/ 25 w 15"/>
                <a:gd name="T7" fmla="*/ 0 h 36"/>
                <a:gd name="T8" fmla="*/ 18 w 15"/>
                <a:gd name="T9" fmla="*/ 36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9" y="17"/>
                  </a:moveTo>
                  <a:cubicBezTo>
                    <a:pt x="6" y="21"/>
                    <a:pt x="2" y="33"/>
                    <a:pt x="3" y="36"/>
                  </a:cubicBezTo>
                  <a:cubicBezTo>
                    <a:pt x="0" y="33"/>
                    <a:pt x="3" y="25"/>
                    <a:pt x="7" y="17"/>
                  </a:cubicBezTo>
                  <a:cubicBezTo>
                    <a:pt x="11" y="9"/>
                    <a:pt x="12" y="5"/>
                    <a:pt x="13" y="0"/>
                  </a:cubicBezTo>
                  <a:cubicBezTo>
                    <a:pt x="13" y="4"/>
                    <a:pt x="15" y="5"/>
                    <a:pt x="9" y="17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3" name="Freeform 13">
              <a:extLst>
                <a:ext uri="{FF2B5EF4-FFF2-40B4-BE49-F238E27FC236}">
                  <a16:creationId xmlns:a16="http://schemas.microsoft.com/office/drawing/2014/main" id="{0A12D4F7-3D36-423C-9DA3-FCF152048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654"/>
              <a:ext cx="10" cy="33"/>
            </a:xfrm>
            <a:custGeom>
              <a:avLst/>
              <a:gdLst>
                <a:gd name="T0" fmla="*/ 5 w 8"/>
                <a:gd name="T1" fmla="*/ 53 h 26"/>
                <a:gd name="T2" fmla="*/ 16 w 8"/>
                <a:gd name="T3" fmla="*/ 0 h 26"/>
                <a:gd name="T4" fmla="*/ 5 w 8"/>
                <a:gd name="T5" fmla="*/ 5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6">
                  <a:moveTo>
                    <a:pt x="2" y="26"/>
                  </a:moveTo>
                  <a:cubicBezTo>
                    <a:pt x="0" y="17"/>
                    <a:pt x="3" y="9"/>
                    <a:pt x="8" y="0"/>
                  </a:cubicBezTo>
                  <a:cubicBezTo>
                    <a:pt x="7" y="5"/>
                    <a:pt x="1" y="19"/>
                    <a:pt x="2" y="26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4" name="Freeform 14">
              <a:extLst>
                <a:ext uri="{FF2B5EF4-FFF2-40B4-BE49-F238E27FC236}">
                  <a16:creationId xmlns:a16="http://schemas.microsoft.com/office/drawing/2014/main" id="{12DB734D-86BD-4534-B9D0-49072227E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2609"/>
              <a:ext cx="7" cy="35"/>
            </a:xfrm>
            <a:custGeom>
              <a:avLst/>
              <a:gdLst>
                <a:gd name="T0" fmla="*/ 0 w 5"/>
                <a:gd name="T1" fmla="*/ 0 h 27"/>
                <a:gd name="T2" fmla="*/ 11 w 5"/>
                <a:gd name="T3" fmla="*/ 5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3" y="4"/>
                    <a:pt x="5" y="23"/>
                    <a:pt x="4" y="27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5" name="Freeform 15">
              <a:extLst>
                <a:ext uri="{FF2B5EF4-FFF2-40B4-BE49-F238E27FC236}">
                  <a16:creationId xmlns:a16="http://schemas.microsoft.com/office/drawing/2014/main" id="{87DE4924-1510-42DA-A655-52E657B29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2543"/>
              <a:ext cx="57" cy="78"/>
            </a:xfrm>
            <a:custGeom>
              <a:avLst/>
              <a:gdLst>
                <a:gd name="T0" fmla="*/ 0 w 44"/>
                <a:gd name="T1" fmla="*/ 0 h 61"/>
                <a:gd name="T2" fmla="*/ 96 w 44"/>
                <a:gd name="T3" fmla="*/ 128 h 61"/>
                <a:gd name="T4" fmla="*/ 0 w 4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1">
                  <a:moveTo>
                    <a:pt x="0" y="0"/>
                  </a:moveTo>
                  <a:cubicBezTo>
                    <a:pt x="6" y="4"/>
                    <a:pt x="31" y="19"/>
                    <a:pt x="44" y="61"/>
                  </a:cubicBezTo>
                  <a:cubicBezTo>
                    <a:pt x="42" y="56"/>
                    <a:pt x="29" y="25"/>
                    <a:pt x="0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6" name="Freeform 16">
              <a:extLst>
                <a:ext uri="{FF2B5EF4-FFF2-40B4-BE49-F238E27FC236}">
                  <a16:creationId xmlns:a16="http://schemas.microsoft.com/office/drawing/2014/main" id="{3D061C5A-F334-41EB-8B32-1AC3286FF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538"/>
              <a:ext cx="24" cy="53"/>
            </a:xfrm>
            <a:custGeom>
              <a:avLst/>
              <a:gdLst>
                <a:gd name="T0" fmla="*/ 10 w 19"/>
                <a:gd name="T1" fmla="*/ 85 h 42"/>
                <a:gd name="T2" fmla="*/ 38 w 19"/>
                <a:gd name="T3" fmla="*/ 0 h 42"/>
                <a:gd name="T4" fmla="*/ 10 w 19"/>
                <a:gd name="T5" fmla="*/ 85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5" y="42"/>
                  </a:moveTo>
                  <a:cubicBezTo>
                    <a:pt x="0" y="19"/>
                    <a:pt x="13" y="4"/>
                    <a:pt x="19" y="0"/>
                  </a:cubicBezTo>
                  <a:cubicBezTo>
                    <a:pt x="16" y="3"/>
                    <a:pt x="3" y="17"/>
                    <a:pt x="5" y="42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7" name="Freeform 17">
              <a:extLst>
                <a:ext uri="{FF2B5EF4-FFF2-40B4-BE49-F238E27FC236}">
                  <a16:creationId xmlns:a16="http://schemas.microsoft.com/office/drawing/2014/main" id="{BCB32EA6-84DC-43A3-BB98-29D1EA508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636"/>
              <a:ext cx="28" cy="78"/>
            </a:xfrm>
            <a:custGeom>
              <a:avLst/>
              <a:gdLst>
                <a:gd name="T0" fmla="*/ 0 w 22"/>
                <a:gd name="T1" fmla="*/ 128 h 61"/>
                <a:gd name="T2" fmla="*/ 36 w 22"/>
                <a:gd name="T3" fmla="*/ 0 h 61"/>
                <a:gd name="T4" fmla="*/ 0 w 22"/>
                <a:gd name="T5" fmla="*/ 128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1">
                  <a:moveTo>
                    <a:pt x="0" y="61"/>
                  </a:moveTo>
                  <a:cubicBezTo>
                    <a:pt x="22" y="38"/>
                    <a:pt x="18" y="9"/>
                    <a:pt x="17" y="0"/>
                  </a:cubicBezTo>
                  <a:cubicBezTo>
                    <a:pt x="17" y="6"/>
                    <a:pt x="17" y="36"/>
                    <a:pt x="0" y="61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8" name="Freeform 18">
              <a:extLst>
                <a:ext uri="{FF2B5EF4-FFF2-40B4-BE49-F238E27FC236}">
                  <a16:creationId xmlns:a16="http://schemas.microsoft.com/office/drawing/2014/main" id="{8194D826-3D72-49FE-9E6A-A1A18D2E0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616"/>
              <a:ext cx="32" cy="97"/>
            </a:xfrm>
            <a:custGeom>
              <a:avLst/>
              <a:gdLst>
                <a:gd name="T0" fmla="*/ 29 w 25"/>
                <a:gd name="T1" fmla="*/ 0 h 76"/>
                <a:gd name="T2" fmla="*/ 29 w 25"/>
                <a:gd name="T3" fmla="*/ 0 h 76"/>
                <a:gd name="T4" fmla="*/ 45 w 25"/>
                <a:gd name="T5" fmla="*/ 29 h 76"/>
                <a:gd name="T6" fmla="*/ 13 w 25"/>
                <a:gd name="T7" fmla="*/ 152 h 76"/>
                <a:gd name="T8" fmla="*/ 5 w 25"/>
                <a:gd name="T9" fmla="*/ 157 h 76"/>
                <a:gd name="T10" fmla="*/ 1 w 25"/>
                <a:gd name="T11" fmla="*/ 149 h 76"/>
                <a:gd name="T12" fmla="*/ 10 w 25"/>
                <a:gd name="T13" fmla="*/ 135 h 76"/>
                <a:gd name="T14" fmla="*/ 22 w 25"/>
                <a:gd name="T15" fmla="*/ 107 h 76"/>
                <a:gd name="T16" fmla="*/ 17 w 25"/>
                <a:gd name="T17" fmla="*/ 70 h 76"/>
                <a:gd name="T18" fmla="*/ 13 w 25"/>
                <a:gd name="T19" fmla="*/ 28 h 76"/>
                <a:gd name="T20" fmla="*/ 13 w 25"/>
                <a:gd name="T21" fmla="*/ 28 h 76"/>
                <a:gd name="T22" fmla="*/ 15 w 25"/>
                <a:gd name="T23" fmla="*/ 70 h 76"/>
                <a:gd name="T24" fmla="*/ 19 w 25"/>
                <a:gd name="T25" fmla="*/ 107 h 76"/>
                <a:gd name="T26" fmla="*/ 8 w 25"/>
                <a:gd name="T27" fmla="*/ 134 h 76"/>
                <a:gd name="T28" fmla="*/ 0 w 25"/>
                <a:gd name="T29" fmla="*/ 149 h 76"/>
                <a:gd name="T30" fmla="*/ 5 w 25"/>
                <a:gd name="T31" fmla="*/ 158 h 76"/>
                <a:gd name="T32" fmla="*/ 15 w 25"/>
                <a:gd name="T33" fmla="*/ 157 h 76"/>
                <a:gd name="T34" fmla="*/ 47 w 25"/>
                <a:gd name="T35" fmla="*/ 29 h 76"/>
                <a:gd name="T36" fmla="*/ 29 w 25"/>
                <a:gd name="T37" fmla="*/ 0 h 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" h="76"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9" y="1"/>
                    <a:pt x="21" y="9"/>
                    <a:pt x="21" y="14"/>
                  </a:cubicBezTo>
                  <a:cubicBezTo>
                    <a:pt x="24" y="33"/>
                    <a:pt x="15" y="66"/>
                    <a:pt x="6" y="73"/>
                  </a:cubicBezTo>
                  <a:cubicBezTo>
                    <a:pt x="5" y="75"/>
                    <a:pt x="4" y="75"/>
                    <a:pt x="2" y="75"/>
                  </a:cubicBezTo>
                  <a:cubicBezTo>
                    <a:pt x="2" y="75"/>
                    <a:pt x="1" y="74"/>
                    <a:pt x="1" y="72"/>
                  </a:cubicBezTo>
                  <a:cubicBezTo>
                    <a:pt x="2" y="70"/>
                    <a:pt x="3" y="67"/>
                    <a:pt x="5" y="65"/>
                  </a:cubicBezTo>
                  <a:cubicBezTo>
                    <a:pt x="7" y="61"/>
                    <a:pt x="9" y="56"/>
                    <a:pt x="10" y="52"/>
                  </a:cubicBezTo>
                  <a:cubicBezTo>
                    <a:pt x="11" y="45"/>
                    <a:pt x="10" y="39"/>
                    <a:pt x="8" y="34"/>
                  </a:cubicBezTo>
                  <a:cubicBezTo>
                    <a:pt x="7" y="29"/>
                    <a:pt x="5" y="18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9"/>
                    <a:pt x="6" y="29"/>
                    <a:pt x="7" y="34"/>
                  </a:cubicBezTo>
                  <a:cubicBezTo>
                    <a:pt x="9" y="40"/>
                    <a:pt x="10" y="45"/>
                    <a:pt x="9" y="52"/>
                  </a:cubicBezTo>
                  <a:cubicBezTo>
                    <a:pt x="8" y="55"/>
                    <a:pt x="6" y="60"/>
                    <a:pt x="4" y="64"/>
                  </a:cubicBezTo>
                  <a:cubicBezTo>
                    <a:pt x="2" y="68"/>
                    <a:pt x="1" y="70"/>
                    <a:pt x="0" y="72"/>
                  </a:cubicBezTo>
                  <a:cubicBezTo>
                    <a:pt x="0" y="73"/>
                    <a:pt x="0" y="75"/>
                    <a:pt x="2" y="76"/>
                  </a:cubicBezTo>
                  <a:cubicBezTo>
                    <a:pt x="4" y="76"/>
                    <a:pt x="5" y="76"/>
                    <a:pt x="7" y="75"/>
                  </a:cubicBezTo>
                  <a:cubicBezTo>
                    <a:pt x="16" y="67"/>
                    <a:pt x="25" y="33"/>
                    <a:pt x="23" y="14"/>
                  </a:cubicBezTo>
                  <a:cubicBezTo>
                    <a:pt x="22" y="6"/>
                    <a:pt x="18" y="1"/>
                    <a:pt x="14" y="0"/>
                  </a:cubicBezTo>
                  <a:close/>
                </a:path>
              </a:pathLst>
            </a:custGeom>
            <a:solidFill>
              <a:srgbClr val="BD9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49" name="Freeform 19">
              <a:extLst>
                <a:ext uri="{FF2B5EF4-FFF2-40B4-BE49-F238E27FC236}">
                  <a16:creationId xmlns:a16="http://schemas.microsoft.com/office/drawing/2014/main" id="{04681460-A7C9-46E4-9EDE-1969B9F26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38"/>
              <a:ext cx="64" cy="57"/>
            </a:xfrm>
            <a:custGeom>
              <a:avLst/>
              <a:gdLst>
                <a:gd name="T0" fmla="*/ 104 w 50"/>
                <a:gd name="T1" fmla="*/ 5 h 44"/>
                <a:gd name="T2" fmla="*/ 104 w 50"/>
                <a:gd name="T3" fmla="*/ 27 h 44"/>
                <a:gd name="T4" fmla="*/ 100 w 50"/>
                <a:gd name="T5" fmla="*/ 49 h 44"/>
                <a:gd name="T6" fmla="*/ 83 w 50"/>
                <a:gd name="T7" fmla="*/ 86 h 44"/>
                <a:gd name="T8" fmla="*/ 36 w 50"/>
                <a:gd name="T9" fmla="*/ 91 h 44"/>
                <a:gd name="T10" fmla="*/ 13 w 50"/>
                <a:gd name="T11" fmla="*/ 75 h 44"/>
                <a:gd name="T12" fmla="*/ 1 w 50"/>
                <a:gd name="T13" fmla="*/ 53 h 44"/>
                <a:gd name="T14" fmla="*/ 47 w 50"/>
                <a:gd name="T15" fmla="*/ 39 h 44"/>
                <a:gd name="T16" fmla="*/ 74 w 50"/>
                <a:gd name="T17" fmla="*/ 16 h 44"/>
                <a:gd name="T18" fmla="*/ 95 w 50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44">
                  <a:moveTo>
                    <a:pt x="49" y="2"/>
                  </a:moveTo>
                  <a:cubicBezTo>
                    <a:pt x="50" y="4"/>
                    <a:pt x="49" y="9"/>
                    <a:pt x="49" y="12"/>
                  </a:cubicBezTo>
                  <a:cubicBezTo>
                    <a:pt x="49" y="15"/>
                    <a:pt x="48" y="19"/>
                    <a:pt x="48" y="22"/>
                  </a:cubicBezTo>
                  <a:cubicBezTo>
                    <a:pt x="47" y="29"/>
                    <a:pt x="45" y="35"/>
                    <a:pt x="40" y="39"/>
                  </a:cubicBezTo>
                  <a:cubicBezTo>
                    <a:pt x="34" y="44"/>
                    <a:pt x="24" y="44"/>
                    <a:pt x="17" y="42"/>
                  </a:cubicBezTo>
                  <a:cubicBezTo>
                    <a:pt x="13" y="41"/>
                    <a:pt x="9" y="38"/>
                    <a:pt x="6" y="35"/>
                  </a:cubicBezTo>
                  <a:cubicBezTo>
                    <a:pt x="4" y="33"/>
                    <a:pt x="0" y="28"/>
                    <a:pt x="1" y="25"/>
                  </a:cubicBezTo>
                  <a:cubicBezTo>
                    <a:pt x="4" y="33"/>
                    <a:pt x="20" y="21"/>
                    <a:pt x="23" y="18"/>
                  </a:cubicBezTo>
                  <a:cubicBezTo>
                    <a:pt x="28" y="15"/>
                    <a:pt x="31" y="11"/>
                    <a:pt x="35" y="7"/>
                  </a:cubicBezTo>
                  <a:cubicBezTo>
                    <a:pt x="38" y="4"/>
                    <a:pt x="43" y="3"/>
                    <a:pt x="45" y="0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0" name="Freeform 20">
              <a:extLst>
                <a:ext uri="{FF2B5EF4-FFF2-40B4-BE49-F238E27FC236}">
                  <a16:creationId xmlns:a16="http://schemas.microsoft.com/office/drawing/2014/main" id="{89A68D1E-E28E-472B-92A4-66F91C8F9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527"/>
              <a:ext cx="183" cy="312"/>
            </a:xfrm>
            <a:custGeom>
              <a:avLst/>
              <a:gdLst>
                <a:gd name="T0" fmla="*/ 134 w 143"/>
                <a:gd name="T1" fmla="*/ 5 h 244"/>
                <a:gd name="T2" fmla="*/ 197 w 143"/>
                <a:gd name="T3" fmla="*/ 29 h 244"/>
                <a:gd name="T4" fmla="*/ 298 w 143"/>
                <a:gd name="T5" fmla="*/ 254 h 244"/>
                <a:gd name="T6" fmla="*/ 201 w 143"/>
                <a:gd name="T7" fmla="*/ 464 h 244"/>
                <a:gd name="T8" fmla="*/ 69 w 143"/>
                <a:gd name="T9" fmla="*/ 481 h 244"/>
                <a:gd name="T10" fmla="*/ 47 w 143"/>
                <a:gd name="T11" fmla="*/ 354 h 244"/>
                <a:gd name="T12" fmla="*/ 86 w 143"/>
                <a:gd name="T13" fmla="*/ 159 h 244"/>
                <a:gd name="T14" fmla="*/ 76 w 143"/>
                <a:gd name="T15" fmla="*/ 63 h 244"/>
                <a:gd name="T16" fmla="*/ 134 w 143"/>
                <a:gd name="T17" fmla="*/ 5 h 2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244">
                  <a:moveTo>
                    <a:pt x="64" y="2"/>
                  </a:moveTo>
                  <a:cubicBezTo>
                    <a:pt x="74" y="0"/>
                    <a:pt x="86" y="8"/>
                    <a:pt x="94" y="14"/>
                  </a:cubicBezTo>
                  <a:cubicBezTo>
                    <a:pt x="126" y="36"/>
                    <a:pt x="143" y="79"/>
                    <a:pt x="142" y="122"/>
                  </a:cubicBezTo>
                  <a:cubicBezTo>
                    <a:pt x="141" y="159"/>
                    <a:pt x="118" y="197"/>
                    <a:pt x="96" y="222"/>
                  </a:cubicBezTo>
                  <a:cubicBezTo>
                    <a:pt x="78" y="242"/>
                    <a:pt x="53" y="244"/>
                    <a:pt x="33" y="230"/>
                  </a:cubicBezTo>
                  <a:cubicBezTo>
                    <a:pt x="25" y="225"/>
                    <a:pt x="0" y="202"/>
                    <a:pt x="23" y="170"/>
                  </a:cubicBezTo>
                  <a:cubicBezTo>
                    <a:pt x="43" y="140"/>
                    <a:pt x="51" y="119"/>
                    <a:pt x="41" y="76"/>
                  </a:cubicBezTo>
                  <a:cubicBezTo>
                    <a:pt x="37" y="62"/>
                    <a:pt x="33" y="46"/>
                    <a:pt x="36" y="30"/>
                  </a:cubicBezTo>
                  <a:cubicBezTo>
                    <a:pt x="39" y="13"/>
                    <a:pt x="52" y="2"/>
                    <a:pt x="64" y="2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1" name="Freeform 21">
              <a:extLst>
                <a:ext uri="{FF2B5EF4-FFF2-40B4-BE49-F238E27FC236}">
                  <a16:creationId xmlns:a16="http://schemas.microsoft.com/office/drawing/2014/main" id="{41F52519-FA9E-477C-9721-2BA30F3FB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2549"/>
              <a:ext cx="52" cy="108"/>
            </a:xfrm>
            <a:custGeom>
              <a:avLst/>
              <a:gdLst>
                <a:gd name="T0" fmla="*/ 83 w 40"/>
                <a:gd name="T1" fmla="*/ 179 h 84"/>
                <a:gd name="T2" fmla="*/ 73 w 40"/>
                <a:gd name="T3" fmla="*/ 82 h 84"/>
                <a:gd name="T4" fmla="*/ 23 w 40"/>
                <a:gd name="T5" fmla="*/ 35 h 84"/>
                <a:gd name="T6" fmla="*/ 5 w 4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38" y="84"/>
                  </a:moveTo>
                  <a:cubicBezTo>
                    <a:pt x="40" y="68"/>
                    <a:pt x="38" y="54"/>
                    <a:pt x="33" y="39"/>
                  </a:cubicBezTo>
                  <a:cubicBezTo>
                    <a:pt x="30" y="30"/>
                    <a:pt x="17" y="23"/>
                    <a:pt x="11" y="16"/>
                  </a:cubicBezTo>
                  <a:cubicBezTo>
                    <a:pt x="8" y="12"/>
                    <a:pt x="0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2" name="Freeform 22">
              <a:extLst>
                <a:ext uri="{FF2B5EF4-FFF2-40B4-BE49-F238E27FC236}">
                  <a16:creationId xmlns:a16="http://schemas.microsoft.com/office/drawing/2014/main" id="{B2CECE5D-A9CD-416D-AB42-E15F89199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686"/>
              <a:ext cx="35" cy="106"/>
            </a:xfrm>
            <a:custGeom>
              <a:avLst/>
              <a:gdLst>
                <a:gd name="T0" fmla="*/ 58 w 27"/>
                <a:gd name="T1" fmla="*/ 0 h 83"/>
                <a:gd name="T2" fmla="*/ 49 w 27"/>
                <a:gd name="T3" fmla="*/ 29 h 83"/>
                <a:gd name="T4" fmla="*/ 30 w 27"/>
                <a:gd name="T5" fmla="*/ 93 h 83"/>
                <a:gd name="T6" fmla="*/ 0 w 27"/>
                <a:gd name="T7" fmla="*/ 17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27" y="0"/>
                  </a:moveTo>
                  <a:cubicBezTo>
                    <a:pt x="26" y="5"/>
                    <a:pt x="23" y="9"/>
                    <a:pt x="22" y="14"/>
                  </a:cubicBezTo>
                  <a:cubicBezTo>
                    <a:pt x="22" y="19"/>
                    <a:pt x="10" y="42"/>
                    <a:pt x="14" y="45"/>
                  </a:cubicBezTo>
                  <a:cubicBezTo>
                    <a:pt x="12" y="47"/>
                    <a:pt x="19" y="73"/>
                    <a:pt x="0" y="8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3" name="Freeform 23">
              <a:extLst>
                <a:ext uri="{FF2B5EF4-FFF2-40B4-BE49-F238E27FC236}">
                  <a16:creationId xmlns:a16="http://schemas.microsoft.com/office/drawing/2014/main" id="{816F8C6A-8860-4793-A7D6-D20E9ECB7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595"/>
              <a:ext cx="19" cy="16"/>
            </a:xfrm>
            <a:custGeom>
              <a:avLst/>
              <a:gdLst>
                <a:gd name="T0" fmla="*/ 0 w 15"/>
                <a:gd name="T1" fmla="*/ 0 h 12"/>
                <a:gd name="T2" fmla="*/ 30 w 15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cubicBezTo>
                    <a:pt x="4" y="5"/>
                    <a:pt x="8" y="10"/>
                    <a:pt x="15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4" name="Freeform 24">
              <a:extLst>
                <a:ext uri="{FF2B5EF4-FFF2-40B4-BE49-F238E27FC236}">
                  <a16:creationId xmlns:a16="http://schemas.microsoft.com/office/drawing/2014/main" id="{C3607AE0-1954-4868-8B7B-5BAABAED2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644"/>
              <a:ext cx="15" cy="48"/>
            </a:xfrm>
            <a:custGeom>
              <a:avLst/>
              <a:gdLst>
                <a:gd name="T0" fmla="*/ 24 w 12"/>
                <a:gd name="T1" fmla="*/ 0 h 38"/>
                <a:gd name="T2" fmla="*/ 13 w 12"/>
                <a:gd name="T3" fmla="*/ 77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8">
                  <a:moveTo>
                    <a:pt x="12" y="0"/>
                  </a:moveTo>
                  <a:cubicBezTo>
                    <a:pt x="6" y="11"/>
                    <a:pt x="0" y="31"/>
                    <a:pt x="6" y="3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5" name="Freeform 25">
              <a:extLst>
                <a:ext uri="{FF2B5EF4-FFF2-40B4-BE49-F238E27FC236}">
                  <a16:creationId xmlns:a16="http://schemas.microsoft.com/office/drawing/2014/main" id="{0E555EA9-5FA4-4967-BB8B-4041FDB02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550"/>
              <a:ext cx="8" cy="11"/>
            </a:xfrm>
            <a:custGeom>
              <a:avLst/>
              <a:gdLst>
                <a:gd name="T0" fmla="*/ 9 w 6"/>
                <a:gd name="T1" fmla="*/ 0 h 8"/>
                <a:gd name="T2" fmla="*/ 0 w 6"/>
                <a:gd name="T3" fmla="*/ 6 h 8"/>
                <a:gd name="T4" fmla="*/ 15 w 6"/>
                <a:gd name="T5" fmla="*/ 8 h 8"/>
                <a:gd name="T6" fmla="*/ 5 w 6"/>
                <a:gd name="T7" fmla="*/ 2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cubicBezTo>
                    <a:pt x="3" y="0"/>
                    <a:pt x="2" y="1"/>
                    <a:pt x="0" y="2"/>
                  </a:cubicBezTo>
                  <a:cubicBezTo>
                    <a:pt x="2" y="4"/>
                    <a:pt x="4" y="3"/>
                    <a:pt x="6" y="3"/>
                  </a:cubicBezTo>
                  <a:cubicBezTo>
                    <a:pt x="6" y="5"/>
                    <a:pt x="4" y="7"/>
                    <a:pt x="2" y="8"/>
                  </a:cubicBezTo>
                </a:path>
              </a:pathLst>
            </a:custGeom>
            <a:noFill/>
            <a:ln w="4763" cap="flat">
              <a:solidFill>
                <a:srgbClr val="A576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6" name="Freeform 26">
              <a:extLst>
                <a:ext uri="{FF2B5EF4-FFF2-40B4-BE49-F238E27FC236}">
                  <a16:creationId xmlns:a16="http://schemas.microsoft.com/office/drawing/2014/main" id="{1006ABA5-4F24-4128-A1A5-ABE92B8AE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9" y="2605"/>
              <a:ext cx="4" cy="9"/>
            </a:xfrm>
            <a:custGeom>
              <a:avLst/>
              <a:gdLst>
                <a:gd name="T0" fmla="*/ 5 w 3"/>
                <a:gd name="T1" fmla="*/ 15 h 7"/>
                <a:gd name="T2" fmla="*/ 7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2" y="7"/>
                  </a:moveTo>
                  <a:cubicBezTo>
                    <a:pt x="0" y="6"/>
                    <a:pt x="2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7" name="Freeform 27">
              <a:extLst>
                <a:ext uri="{FF2B5EF4-FFF2-40B4-BE49-F238E27FC236}">
                  <a16:creationId xmlns:a16="http://schemas.microsoft.com/office/drawing/2014/main" id="{390080C3-5BC4-4751-90BE-87A218CA6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743"/>
              <a:ext cx="10" cy="9"/>
            </a:xfrm>
            <a:custGeom>
              <a:avLst/>
              <a:gdLst>
                <a:gd name="T0" fmla="*/ 0 w 8"/>
                <a:gd name="T1" fmla="*/ 0 h 7"/>
                <a:gd name="T2" fmla="*/ 16 w 8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6"/>
                    <a:pt x="6" y="7"/>
                    <a:pt x="8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8" name="Freeform 28">
              <a:extLst>
                <a:ext uri="{FF2B5EF4-FFF2-40B4-BE49-F238E27FC236}">
                  <a16:creationId xmlns:a16="http://schemas.microsoft.com/office/drawing/2014/main" id="{A61A5D66-F3BD-47D8-8923-7074CEB55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" y="2749"/>
              <a:ext cx="4" cy="9"/>
            </a:xfrm>
            <a:custGeom>
              <a:avLst/>
              <a:gdLst>
                <a:gd name="T0" fmla="*/ 0 w 3"/>
                <a:gd name="T1" fmla="*/ 15 h 7"/>
                <a:gd name="T2" fmla="*/ 7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59" name="Freeform 29">
              <a:extLst>
                <a:ext uri="{FF2B5EF4-FFF2-40B4-BE49-F238E27FC236}">
                  <a16:creationId xmlns:a16="http://schemas.microsoft.com/office/drawing/2014/main" id="{04B3066D-FDFA-4A91-9F86-C7B0755E7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232"/>
              <a:ext cx="275" cy="1222"/>
            </a:xfrm>
            <a:custGeom>
              <a:avLst/>
              <a:gdLst>
                <a:gd name="T0" fmla="*/ 450 w 215"/>
                <a:gd name="T1" fmla="*/ 1938 h 956"/>
                <a:gd name="T2" fmla="*/ 299 w 215"/>
                <a:gd name="T3" fmla="*/ 1499 h 956"/>
                <a:gd name="T4" fmla="*/ 298 w 215"/>
                <a:gd name="T5" fmla="*/ 0 h 956"/>
                <a:gd name="T6" fmla="*/ 159 w 215"/>
                <a:gd name="T7" fmla="*/ 0 h 956"/>
                <a:gd name="T8" fmla="*/ 151 w 215"/>
                <a:gd name="T9" fmla="*/ 1499 h 956"/>
                <a:gd name="T10" fmla="*/ 0 w 215"/>
                <a:gd name="T11" fmla="*/ 1938 h 956"/>
                <a:gd name="T12" fmla="*/ 74 w 215"/>
                <a:gd name="T13" fmla="*/ 1990 h 956"/>
                <a:gd name="T14" fmla="*/ 226 w 215"/>
                <a:gd name="T15" fmla="*/ 1833 h 956"/>
                <a:gd name="T16" fmla="*/ 373 w 215"/>
                <a:gd name="T17" fmla="*/ 1997 h 9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956">
                  <a:moveTo>
                    <a:pt x="215" y="928"/>
                  </a:moveTo>
                  <a:cubicBezTo>
                    <a:pt x="157" y="844"/>
                    <a:pt x="149" y="860"/>
                    <a:pt x="143" y="718"/>
                  </a:cubicBezTo>
                  <a:cubicBezTo>
                    <a:pt x="137" y="576"/>
                    <a:pt x="142" y="116"/>
                    <a:pt x="142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  <a:cubicBezTo>
                    <a:pt x="35" y="953"/>
                    <a:pt x="35" y="953"/>
                    <a:pt x="35" y="953"/>
                  </a:cubicBezTo>
                  <a:cubicBezTo>
                    <a:pt x="59" y="915"/>
                    <a:pt x="80" y="878"/>
                    <a:pt x="108" y="878"/>
                  </a:cubicBezTo>
                  <a:cubicBezTo>
                    <a:pt x="136" y="878"/>
                    <a:pt x="178" y="956"/>
                    <a:pt x="178" y="956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0" name="Freeform 30">
              <a:extLst>
                <a:ext uri="{FF2B5EF4-FFF2-40B4-BE49-F238E27FC236}">
                  <a16:creationId xmlns:a16="http://schemas.microsoft.com/office/drawing/2014/main" id="{1989C6F3-3346-4649-820C-1EC512E57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3355"/>
              <a:ext cx="183" cy="99"/>
            </a:xfrm>
            <a:custGeom>
              <a:avLst/>
              <a:gdLst>
                <a:gd name="T0" fmla="*/ 0 w 143"/>
                <a:gd name="T1" fmla="*/ 154 h 78"/>
                <a:gd name="T2" fmla="*/ 152 w 143"/>
                <a:gd name="T3" fmla="*/ 0 h 78"/>
                <a:gd name="T4" fmla="*/ 299 w 143"/>
                <a:gd name="T5" fmla="*/ 16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78">
                  <a:moveTo>
                    <a:pt x="0" y="75"/>
                  </a:moveTo>
                  <a:cubicBezTo>
                    <a:pt x="24" y="37"/>
                    <a:pt x="45" y="0"/>
                    <a:pt x="73" y="0"/>
                  </a:cubicBezTo>
                  <a:cubicBezTo>
                    <a:pt x="101" y="0"/>
                    <a:pt x="143" y="78"/>
                    <a:pt x="143" y="7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1" name="Freeform 31">
              <a:extLst>
                <a:ext uri="{FF2B5EF4-FFF2-40B4-BE49-F238E27FC236}">
                  <a16:creationId xmlns:a16="http://schemas.microsoft.com/office/drawing/2014/main" id="{6BFB8CDB-E53F-4AFD-8A28-0473BC8D7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232"/>
              <a:ext cx="100" cy="1187"/>
            </a:xfrm>
            <a:custGeom>
              <a:avLst/>
              <a:gdLst>
                <a:gd name="T0" fmla="*/ 159 w 78"/>
                <a:gd name="T1" fmla="*/ 0 h 928"/>
                <a:gd name="T2" fmla="*/ 151 w 78"/>
                <a:gd name="T3" fmla="*/ 1502 h 928"/>
                <a:gd name="T4" fmla="*/ 0 w 78"/>
                <a:gd name="T5" fmla="*/ 1942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6" y="0"/>
                  </a:move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2" name="Freeform 32">
              <a:extLst>
                <a:ext uri="{FF2B5EF4-FFF2-40B4-BE49-F238E27FC236}">
                  <a16:creationId xmlns:a16="http://schemas.microsoft.com/office/drawing/2014/main" id="{D0072772-228A-49C8-8C15-64F2B493D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232"/>
              <a:ext cx="99" cy="1187"/>
            </a:xfrm>
            <a:custGeom>
              <a:avLst/>
              <a:gdLst>
                <a:gd name="T0" fmla="*/ 160 w 78"/>
                <a:gd name="T1" fmla="*/ 1942 h 928"/>
                <a:gd name="T2" fmla="*/ 13 w 78"/>
                <a:gd name="T3" fmla="*/ 1502 h 928"/>
                <a:gd name="T4" fmla="*/ 10 w 78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8" y="928"/>
                  </a:moveTo>
                  <a:cubicBezTo>
                    <a:pt x="20" y="844"/>
                    <a:pt x="12" y="860"/>
                    <a:pt x="6" y="718"/>
                  </a:cubicBezTo>
                  <a:cubicBezTo>
                    <a:pt x="0" y="576"/>
                    <a:pt x="5" y="116"/>
                    <a:pt x="5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3" name="Freeform 33">
              <a:extLst>
                <a:ext uri="{FF2B5EF4-FFF2-40B4-BE49-F238E27FC236}">
                  <a16:creationId xmlns:a16="http://schemas.microsoft.com/office/drawing/2014/main" id="{BA9E0710-5B68-4119-9ACB-59B061654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2250"/>
              <a:ext cx="11" cy="352"/>
            </a:xfrm>
            <a:custGeom>
              <a:avLst/>
              <a:gdLst>
                <a:gd name="T0" fmla="*/ 21 w 8"/>
                <a:gd name="T1" fmla="*/ 577 h 275"/>
                <a:gd name="T2" fmla="*/ 21 w 8"/>
                <a:gd name="T3" fmla="*/ 0 h 2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5">
                  <a:moveTo>
                    <a:pt x="8" y="275"/>
                  </a:moveTo>
                  <a:cubicBezTo>
                    <a:pt x="1" y="251"/>
                    <a:pt x="0" y="5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4" name="Freeform 34">
              <a:extLst>
                <a:ext uri="{FF2B5EF4-FFF2-40B4-BE49-F238E27FC236}">
                  <a16:creationId xmlns:a16="http://schemas.microsoft.com/office/drawing/2014/main" id="{68545F53-DBF2-4482-9CD1-712941388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999"/>
              <a:ext cx="87" cy="397"/>
            </a:xfrm>
            <a:custGeom>
              <a:avLst/>
              <a:gdLst>
                <a:gd name="T0" fmla="*/ 0 w 68"/>
                <a:gd name="T1" fmla="*/ 651 h 310"/>
                <a:gd name="T2" fmla="*/ 110 w 68"/>
                <a:gd name="T3" fmla="*/ 433 h 310"/>
                <a:gd name="T4" fmla="*/ 129 w 68"/>
                <a:gd name="T5" fmla="*/ 0 h 310"/>
                <a:gd name="T6" fmla="*/ 110 w 68"/>
                <a:gd name="T7" fmla="*/ 484 h 310"/>
                <a:gd name="T8" fmla="*/ 0 w 68"/>
                <a:gd name="T9" fmla="*/ 651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10">
                  <a:moveTo>
                    <a:pt x="0" y="310"/>
                  </a:moveTo>
                  <a:cubicBezTo>
                    <a:pt x="17" y="290"/>
                    <a:pt x="47" y="246"/>
                    <a:pt x="52" y="206"/>
                  </a:cubicBezTo>
                  <a:cubicBezTo>
                    <a:pt x="57" y="166"/>
                    <a:pt x="62" y="0"/>
                    <a:pt x="62" y="0"/>
                  </a:cubicBezTo>
                  <a:cubicBezTo>
                    <a:pt x="68" y="110"/>
                    <a:pt x="65" y="189"/>
                    <a:pt x="52" y="230"/>
                  </a:cubicBezTo>
                  <a:cubicBezTo>
                    <a:pt x="39" y="271"/>
                    <a:pt x="0" y="310"/>
                    <a:pt x="0" y="3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5" name="Freeform 35">
              <a:extLst>
                <a:ext uri="{FF2B5EF4-FFF2-40B4-BE49-F238E27FC236}">
                  <a16:creationId xmlns:a16="http://schemas.microsoft.com/office/drawing/2014/main" id="{A40F1D11-ACAB-46C8-97D3-96CCEC733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339"/>
              <a:ext cx="88" cy="97"/>
            </a:xfrm>
            <a:custGeom>
              <a:avLst/>
              <a:gdLst>
                <a:gd name="T0" fmla="*/ 0 w 69"/>
                <a:gd name="T1" fmla="*/ 13 h 76"/>
                <a:gd name="T2" fmla="*/ 143 w 69"/>
                <a:gd name="T3" fmla="*/ 158 h 76"/>
                <a:gd name="T4" fmla="*/ 0 w 69"/>
                <a:gd name="T5" fmla="*/ 13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6">
                  <a:moveTo>
                    <a:pt x="0" y="6"/>
                  </a:moveTo>
                  <a:cubicBezTo>
                    <a:pt x="12" y="3"/>
                    <a:pt x="32" y="16"/>
                    <a:pt x="69" y="76"/>
                  </a:cubicBezTo>
                  <a:cubicBezTo>
                    <a:pt x="54" y="38"/>
                    <a:pt x="26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6" name="Freeform 36">
              <a:extLst>
                <a:ext uri="{FF2B5EF4-FFF2-40B4-BE49-F238E27FC236}">
                  <a16:creationId xmlns:a16="http://schemas.microsoft.com/office/drawing/2014/main" id="{13787350-6A8E-4289-805F-60E47F113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2659"/>
              <a:ext cx="85" cy="308"/>
            </a:xfrm>
            <a:custGeom>
              <a:avLst/>
              <a:gdLst>
                <a:gd name="T0" fmla="*/ 103 w 66"/>
                <a:gd name="T1" fmla="*/ 263 h 241"/>
                <a:gd name="T2" fmla="*/ 140 w 66"/>
                <a:gd name="T3" fmla="*/ 504 h 241"/>
                <a:gd name="T4" fmla="*/ 140 w 66"/>
                <a:gd name="T5" fmla="*/ 37 h 241"/>
                <a:gd name="T6" fmla="*/ 81 w 66"/>
                <a:gd name="T7" fmla="*/ 0 h 241"/>
                <a:gd name="T8" fmla="*/ 36 w 66"/>
                <a:gd name="T9" fmla="*/ 13 h 241"/>
                <a:gd name="T10" fmla="*/ 13 w 66"/>
                <a:gd name="T11" fmla="*/ 37 h 241"/>
                <a:gd name="T12" fmla="*/ 15 w 66"/>
                <a:gd name="T13" fmla="*/ 51 h 241"/>
                <a:gd name="T14" fmla="*/ 73 w 66"/>
                <a:gd name="T15" fmla="*/ 52 h 241"/>
                <a:gd name="T16" fmla="*/ 117 w 66"/>
                <a:gd name="T17" fmla="*/ 141 h 241"/>
                <a:gd name="T18" fmla="*/ 126 w 66"/>
                <a:gd name="T19" fmla="*/ 305 h 241"/>
                <a:gd name="T20" fmla="*/ 103 w 66"/>
                <a:gd name="T21" fmla="*/ 263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41">
                  <a:moveTo>
                    <a:pt x="48" y="126"/>
                  </a:moveTo>
                  <a:cubicBezTo>
                    <a:pt x="46" y="142"/>
                    <a:pt x="56" y="222"/>
                    <a:pt x="66" y="241"/>
                  </a:cubicBezTo>
                  <a:cubicBezTo>
                    <a:pt x="66" y="18"/>
                    <a:pt x="66" y="18"/>
                    <a:pt x="66" y="18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0" y="20"/>
                    <a:pt x="7" y="24"/>
                  </a:cubicBezTo>
                  <a:cubicBezTo>
                    <a:pt x="14" y="28"/>
                    <a:pt x="20" y="24"/>
                    <a:pt x="34" y="25"/>
                  </a:cubicBezTo>
                  <a:cubicBezTo>
                    <a:pt x="47" y="26"/>
                    <a:pt x="52" y="46"/>
                    <a:pt x="55" y="67"/>
                  </a:cubicBezTo>
                  <a:cubicBezTo>
                    <a:pt x="58" y="88"/>
                    <a:pt x="62" y="121"/>
                    <a:pt x="59" y="146"/>
                  </a:cubicBezTo>
                  <a:cubicBezTo>
                    <a:pt x="56" y="165"/>
                    <a:pt x="45" y="132"/>
                    <a:pt x="48" y="126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7" name="Freeform 37">
              <a:extLst>
                <a:ext uri="{FF2B5EF4-FFF2-40B4-BE49-F238E27FC236}">
                  <a16:creationId xmlns:a16="http://schemas.microsoft.com/office/drawing/2014/main" id="{F000006A-2995-4787-B843-3FF9A98AB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2318"/>
              <a:ext cx="9" cy="327"/>
            </a:xfrm>
            <a:custGeom>
              <a:avLst/>
              <a:gdLst>
                <a:gd name="T0" fmla="*/ 15 w 7"/>
                <a:gd name="T1" fmla="*/ 0 h 256"/>
                <a:gd name="T2" fmla="*/ 15 w 7"/>
                <a:gd name="T3" fmla="*/ 534 h 256"/>
                <a:gd name="T4" fmla="*/ 5 w 7"/>
                <a:gd name="T5" fmla="*/ 511 h 256"/>
                <a:gd name="T6" fmla="*/ 8 w 7"/>
                <a:gd name="T7" fmla="*/ 404 h 256"/>
                <a:gd name="T8" fmla="*/ 15 w 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56">
                  <a:moveTo>
                    <a:pt x="7" y="0"/>
                  </a:moveTo>
                  <a:cubicBezTo>
                    <a:pt x="7" y="21"/>
                    <a:pt x="7" y="256"/>
                    <a:pt x="7" y="256"/>
                  </a:cubicBezTo>
                  <a:cubicBezTo>
                    <a:pt x="7" y="256"/>
                    <a:pt x="4" y="252"/>
                    <a:pt x="2" y="245"/>
                  </a:cubicBezTo>
                  <a:cubicBezTo>
                    <a:pt x="0" y="237"/>
                    <a:pt x="3" y="211"/>
                    <a:pt x="4" y="193"/>
                  </a:cubicBezTo>
                  <a:cubicBezTo>
                    <a:pt x="5" y="175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8" name="Freeform 38">
              <a:extLst>
                <a:ext uri="{FF2B5EF4-FFF2-40B4-BE49-F238E27FC236}">
                  <a16:creationId xmlns:a16="http://schemas.microsoft.com/office/drawing/2014/main" id="{3D0DD1AF-9EC3-43FA-9A05-611E5BCB7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899"/>
              <a:ext cx="58" cy="352"/>
            </a:xfrm>
            <a:custGeom>
              <a:avLst/>
              <a:gdLst>
                <a:gd name="T0" fmla="*/ 0 w 45"/>
                <a:gd name="T1" fmla="*/ 0 h 275"/>
                <a:gd name="T2" fmla="*/ 75 w 45"/>
                <a:gd name="T3" fmla="*/ 210 h 275"/>
                <a:gd name="T4" fmla="*/ 76 w 45"/>
                <a:gd name="T5" fmla="*/ 310 h 275"/>
                <a:gd name="T6" fmla="*/ 97 w 45"/>
                <a:gd name="T7" fmla="*/ 577 h 275"/>
                <a:gd name="T8" fmla="*/ 58 w 45"/>
                <a:gd name="T9" fmla="*/ 261 h 275"/>
                <a:gd name="T10" fmla="*/ 0 w 45"/>
                <a:gd name="T11" fmla="*/ 0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75">
                  <a:moveTo>
                    <a:pt x="0" y="0"/>
                  </a:moveTo>
                  <a:cubicBezTo>
                    <a:pt x="4" y="24"/>
                    <a:pt x="20" y="86"/>
                    <a:pt x="35" y="100"/>
                  </a:cubicBezTo>
                  <a:cubicBezTo>
                    <a:pt x="40" y="106"/>
                    <a:pt x="35" y="106"/>
                    <a:pt x="36" y="148"/>
                  </a:cubicBezTo>
                  <a:cubicBezTo>
                    <a:pt x="37" y="189"/>
                    <a:pt x="41" y="257"/>
                    <a:pt x="45" y="275"/>
                  </a:cubicBezTo>
                  <a:cubicBezTo>
                    <a:pt x="41" y="262"/>
                    <a:pt x="29" y="154"/>
                    <a:pt x="27" y="124"/>
                  </a:cubicBezTo>
                  <a:cubicBezTo>
                    <a:pt x="26" y="93"/>
                    <a:pt x="0" y="55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69" name="Freeform 39">
              <a:extLst>
                <a:ext uri="{FF2B5EF4-FFF2-40B4-BE49-F238E27FC236}">
                  <a16:creationId xmlns:a16="http://schemas.microsoft.com/office/drawing/2014/main" id="{573D2DC4-B382-4706-BDB4-8AF31CB9B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3277"/>
              <a:ext cx="47" cy="20"/>
            </a:xfrm>
            <a:custGeom>
              <a:avLst/>
              <a:gdLst>
                <a:gd name="T0" fmla="*/ 0 w 37"/>
                <a:gd name="T1" fmla="*/ 0 h 16"/>
                <a:gd name="T2" fmla="*/ 60 w 37"/>
                <a:gd name="T3" fmla="*/ 30 h 16"/>
                <a:gd name="T4" fmla="*/ 74 w 37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7" y="10"/>
                    <a:pt x="21" y="16"/>
                    <a:pt x="29" y="15"/>
                  </a:cubicBezTo>
                  <a:cubicBezTo>
                    <a:pt x="37" y="14"/>
                    <a:pt x="36" y="2"/>
                    <a:pt x="36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0" name="Freeform 40">
              <a:extLst>
                <a:ext uri="{FF2B5EF4-FFF2-40B4-BE49-F238E27FC236}">
                  <a16:creationId xmlns:a16="http://schemas.microsoft.com/office/drawing/2014/main" id="{B82A986F-9639-4ADA-94C3-CBCC35714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" y="3348"/>
              <a:ext cx="82" cy="86"/>
            </a:xfrm>
            <a:custGeom>
              <a:avLst/>
              <a:gdLst>
                <a:gd name="T0" fmla="*/ 0 w 64"/>
                <a:gd name="T1" fmla="*/ 141 h 67"/>
                <a:gd name="T2" fmla="*/ 135 w 64"/>
                <a:gd name="T3" fmla="*/ 1 h 67"/>
                <a:gd name="T4" fmla="*/ 0 w 64"/>
                <a:gd name="T5" fmla="*/ 141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7">
                  <a:moveTo>
                    <a:pt x="0" y="67"/>
                  </a:moveTo>
                  <a:cubicBezTo>
                    <a:pt x="14" y="45"/>
                    <a:pt x="38" y="5"/>
                    <a:pt x="64" y="1"/>
                  </a:cubicBezTo>
                  <a:cubicBezTo>
                    <a:pt x="42" y="0"/>
                    <a:pt x="12" y="30"/>
                    <a:pt x="0" y="67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1" name="Freeform 41">
              <a:extLst>
                <a:ext uri="{FF2B5EF4-FFF2-40B4-BE49-F238E27FC236}">
                  <a16:creationId xmlns:a16="http://schemas.microsoft.com/office/drawing/2014/main" id="{E0558487-0D27-4B26-9FC7-2179F16BB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254"/>
              <a:ext cx="21" cy="37"/>
            </a:xfrm>
            <a:custGeom>
              <a:avLst/>
              <a:gdLst>
                <a:gd name="T0" fmla="*/ 1 w 16"/>
                <a:gd name="T1" fmla="*/ 28 h 29"/>
                <a:gd name="T2" fmla="*/ 22 w 16"/>
                <a:gd name="T3" fmla="*/ 1 h 29"/>
                <a:gd name="T4" fmla="*/ 34 w 16"/>
                <a:gd name="T5" fmla="*/ 33 h 29"/>
                <a:gd name="T6" fmla="*/ 12 w 16"/>
                <a:gd name="T7" fmla="*/ 59 h 29"/>
                <a:gd name="T8" fmla="*/ 1 w 16"/>
                <a:gd name="T9" fmla="*/ 2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1" y="13"/>
                  </a:moveTo>
                  <a:cubicBezTo>
                    <a:pt x="2" y="6"/>
                    <a:pt x="7" y="0"/>
                    <a:pt x="10" y="1"/>
                  </a:cubicBezTo>
                  <a:cubicBezTo>
                    <a:pt x="14" y="2"/>
                    <a:pt x="16" y="8"/>
                    <a:pt x="15" y="16"/>
                  </a:cubicBezTo>
                  <a:cubicBezTo>
                    <a:pt x="13" y="23"/>
                    <a:pt x="9" y="29"/>
                    <a:pt x="5" y="28"/>
                  </a:cubicBezTo>
                  <a:cubicBezTo>
                    <a:pt x="2" y="27"/>
                    <a:pt x="0" y="21"/>
                    <a:pt x="1" y="13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2" name="Freeform 42">
              <a:extLst>
                <a:ext uri="{FF2B5EF4-FFF2-40B4-BE49-F238E27FC236}">
                  <a16:creationId xmlns:a16="http://schemas.microsoft.com/office/drawing/2014/main" id="{18A2871D-6308-4992-AFF9-4078D813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261"/>
              <a:ext cx="11" cy="22"/>
            </a:xfrm>
            <a:custGeom>
              <a:avLst/>
              <a:gdLst>
                <a:gd name="T0" fmla="*/ 6 w 8"/>
                <a:gd name="T1" fmla="*/ 36 h 17"/>
                <a:gd name="T2" fmla="*/ 1 w 8"/>
                <a:gd name="T3" fmla="*/ 36 h 17"/>
                <a:gd name="T4" fmla="*/ 1 w 8"/>
                <a:gd name="T5" fmla="*/ 17 h 17"/>
                <a:gd name="T6" fmla="*/ 1 w 8"/>
                <a:gd name="T7" fmla="*/ 17 h 17"/>
                <a:gd name="T8" fmla="*/ 11 w 8"/>
                <a:gd name="T9" fmla="*/ 0 h 17"/>
                <a:gd name="T10" fmla="*/ 14 w 8"/>
                <a:gd name="T11" fmla="*/ 0 h 17"/>
                <a:gd name="T12" fmla="*/ 19 w 8"/>
                <a:gd name="T13" fmla="*/ 21 h 17"/>
                <a:gd name="T14" fmla="*/ 6 w 8"/>
                <a:gd name="T15" fmla="*/ 3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7">
                  <a:moveTo>
                    <a:pt x="2" y="17"/>
                  </a:moveTo>
                  <a:cubicBezTo>
                    <a:pt x="2" y="17"/>
                    <a:pt x="2" y="17"/>
                    <a:pt x="1" y="17"/>
                  </a:cubicBezTo>
                  <a:cubicBezTo>
                    <a:pt x="0" y="15"/>
                    <a:pt x="0" y="12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4"/>
                    <a:pt x="3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8" y="4"/>
                    <a:pt x="7" y="9"/>
                  </a:cubicBezTo>
                  <a:cubicBezTo>
                    <a:pt x="6" y="15"/>
                    <a:pt x="3" y="17"/>
                    <a:pt x="2" y="17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3" name="Freeform 43">
              <a:extLst>
                <a:ext uri="{FF2B5EF4-FFF2-40B4-BE49-F238E27FC236}">
                  <a16:creationId xmlns:a16="http://schemas.microsoft.com/office/drawing/2014/main" id="{2046D5B9-86FC-498F-B08A-64907E437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687"/>
              <a:ext cx="15" cy="12"/>
            </a:xfrm>
            <a:custGeom>
              <a:avLst/>
              <a:gdLst>
                <a:gd name="T0" fmla="*/ 23 w 12"/>
                <a:gd name="T1" fmla="*/ 16 h 9"/>
                <a:gd name="T2" fmla="*/ 8 w 12"/>
                <a:gd name="T3" fmla="*/ 16 h 9"/>
                <a:gd name="T4" fmla="*/ 1 w 12"/>
                <a:gd name="T5" fmla="*/ 5 h 9"/>
                <a:gd name="T6" fmla="*/ 14 w 12"/>
                <a:gd name="T7" fmla="*/ 5 h 9"/>
                <a:gd name="T8" fmla="*/ 23 w 12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7"/>
                  </a:moveTo>
                  <a:cubicBezTo>
                    <a:pt x="10" y="9"/>
                    <a:pt x="7" y="9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5" y="0"/>
                    <a:pt x="7" y="2"/>
                  </a:cubicBezTo>
                  <a:cubicBezTo>
                    <a:pt x="10" y="3"/>
                    <a:pt x="12" y="6"/>
                    <a:pt x="11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4" name="Freeform 44">
              <a:extLst>
                <a:ext uri="{FF2B5EF4-FFF2-40B4-BE49-F238E27FC236}">
                  <a16:creationId xmlns:a16="http://schemas.microsoft.com/office/drawing/2014/main" id="{B2A8B6C3-27CA-4C84-A49C-AF8CE597B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669"/>
              <a:ext cx="11" cy="8"/>
            </a:xfrm>
            <a:custGeom>
              <a:avLst/>
              <a:gdLst>
                <a:gd name="T0" fmla="*/ 16 w 9"/>
                <a:gd name="T1" fmla="*/ 12 h 6"/>
                <a:gd name="T2" fmla="*/ 7 w 9"/>
                <a:gd name="T3" fmla="*/ 12 h 6"/>
                <a:gd name="T4" fmla="*/ 1 w 9"/>
                <a:gd name="T5" fmla="*/ 1 h 6"/>
                <a:gd name="T6" fmla="*/ 11 w 9"/>
                <a:gd name="T7" fmla="*/ 1 h 6"/>
                <a:gd name="T8" fmla="*/ 16 w 9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5"/>
                  </a:cubicBezTo>
                  <a:cubicBezTo>
                    <a:pt x="2" y="4"/>
                    <a:pt x="0" y="3"/>
                    <a:pt x="1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9" y="4"/>
                    <a:pt x="9" y="5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5" name="Freeform 45">
              <a:extLst>
                <a:ext uri="{FF2B5EF4-FFF2-40B4-BE49-F238E27FC236}">
                  <a16:creationId xmlns:a16="http://schemas.microsoft.com/office/drawing/2014/main" id="{6EABC317-4943-4AE4-AE9F-846B5DB8B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632"/>
              <a:ext cx="14" cy="10"/>
            </a:xfrm>
            <a:custGeom>
              <a:avLst/>
              <a:gdLst>
                <a:gd name="T0" fmla="*/ 22 w 11"/>
                <a:gd name="T1" fmla="*/ 13 h 8"/>
                <a:gd name="T2" fmla="*/ 8 w 11"/>
                <a:gd name="T3" fmla="*/ 13 h 8"/>
                <a:gd name="T4" fmla="*/ 1 w 11"/>
                <a:gd name="T5" fmla="*/ 1 h 8"/>
                <a:gd name="T6" fmla="*/ 14 w 11"/>
                <a:gd name="T7" fmla="*/ 1 h 8"/>
                <a:gd name="T8" fmla="*/ 22 w 11"/>
                <a:gd name="T9" fmla="*/ 1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8"/>
                    <a:pt x="7" y="7"/>
                    <a:pt x="4" y="6"/>
                  </a:cubicBezTo>
                  <a:cubicBezTo>
                    <a:pt x="2" y="5"/>
                    <a:pt x="0" y="2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0" y="3"/>
                    <a:pt x="11" y="5"/>
                    <a:pt x="10" y="6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6" name="Freeform 46">
              <a:extLst>
                <a:ext uri="{FF2B5EF4-FFF2-40B4-BE49-F238E27FC236}">
                  <a16:creationId xmlns:a16="http://schemas.microsoft.com/office/drawing/2014/main" id="{649A719C-BBE4-446D-926E-BC043A48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658"/>
              <a:ext cx="17" cy="28"/>
            </a:xfrm>
            <a:custGeom>
              <a:avLst/>
              <a:gdLst>
                <a:gd name="T0" fmla="*/ 1 w 13"/>
                <a:gd name="T1" fmla="*/ 18 h 22"/>
                <a:gd name="T2" fmla="*/ 22 w 13"/>
                <a:gd name="T3" fmla="*/ 1 h 22"/>
                <a:gd name="T4" fmla="*/ 24 w 13"/>
                <a:gd name="T5" fmla="*/ 24 h 22"/>
                <a:gd name="T6" fmla="*/ 7 w 13"/>
                <a:gd name="T7" fmla="*/ 43 h 22"/>
                <a:gd name="T8" fmla="*/ 1 w 13"/>
                <a:gd name="T9" fmla="*/ 1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9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2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9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7" name="Freeform 47">
              <a:extLst>
                <a:ext uri="{FF2B5EF4-FFF2-40B4-BE49-F238E27FC236}">
                  <a16:creationId xmlns:a16="http://schemas.microsoft.com/office/drawing/2014/main" id="{40BFC4B1-F2ED-49D0-A752-21E0651BB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570"/>
              <a:ext cx="220" cy="126"/>
            </a:xfrm>
            <a:custGeom>
              <a:avLst/>
              <a:gdLst>
                <a:gd name="T0" fmla="*/ 219 w 172"/>
                <a:gd name="T1" fmla="*/ 53 h 99"/>
                <a:gd name="T2" fmla="*/ 193 w 172"/>
                <a:gd name="T3" fmla="*/ 118 h 99"/>
                <a:gd name="T4" fmla="*/ 67 w 172"/>
                <a:gd name="T5" fmla="*/ 0 h 99"/>
                <a:gd name="T6" fmla="*/ 46 w 172"/>
                <a:gd name="T7" fmla="*/ 1 h 99"/>
                <a:gd name="T8" fmla="*/ 40 w 172"/>
                <a:gd name="T9" fmla="*/ 1 h 99"/>
                <a:gd name="T10" fmla="*/ 40 w 172"/>
                <a:gd name="T11" fmla="*/ 50 h 99"/>
                <a:gd name="T12" fmla="*/ 23 w 172"/>
                <a:gd name="T13" fmla="*/ 1 h 99"/>
                <a:gd name="T14" fmla="*/ 23 w 172"/>
                <a:gd name="T15" fmla="*/ 1 h 99"/>
                <a:gd name="T16" fmla="*/ 17 w 172"/>
                <a:gd name="T17" fmla="*/ 10 h 99"/>
                <a:gd name="T18" fmla="*/ 0 w 172"/>
                <a:gd name="T19" fmla="*/ 24 h 99"/>
                <a:gd name="T20" fmla="*/ 8 w 172"/>
                <a:gd name="T21" fmla="*/ 41 h 99"/>
                <a:gd name="T22" fmla="*/ 23 w 172"/>
                <a:gd name="T23" fmla="*/ 103 h 99"/>
                <a:gd name="T24" fmla="*/ 29 w 172"/>
                <a:gd name="T25" fmla="*/ 126 h 99"/>
                <a:gd name="T26" fmla="*/ 31 w 172"/>
                <a:gd name="T27" fmla="*/ 143 h 99"/>
                <a:gd name="T28" fmla="*/ 24 w 172"/>
                <a:gd name="T29" fmla="*/ 165 h 99"/>
                <a:gd name="T30" fmla="*/ 24 w 172"/>
                <a:gd name="T31" fmla="*/ 165 h 99"/>
                <a:gd name="T32" fmla="*/ 24 w 172"/>
                <a:gd name="T33" fmla="*/ 164 h 99"/>
                <a:gd name="T34" fmla="*/ 36 w 172"/>
                <a:gd name="T35" fmla="*/ 164 h 99"/>
                <a:gd name="T36" fmla="*/ 42 w 172"/>
                <a:gd name="T37" fmla="*/ 172 h 99"/>
                <a:gd name="T38" fmla="*/ 46 w 172"/>
                <a:gd name="T39" fmla="*/ 157 h 99"/>
                <a:gd name="T40" fmla="*/ 51 w 172"/>
                <a:gd name="T41" fmla="*/ 154 h 99"/>
                <a:gd name="T42" fmla="*/ 81 w 172"/>
                <a:gd name="T43" fmla="*/ 174 h 99"/>
                <a:gd name="T44" fmla="*/ 81 w 172"/>
                <a:gd name="T45" fmla="*/ 179 h 99"/>
                <a:gd name="T46" fmla="*/ 65 w 172"/>
                <a:gd name="T47" fmla="*/ 191 h 99"/>
                <a:gd name="T48" fmla="*/ 65 w 172"/>
                <a:gd name="T49" fmla="*/ 191 h 99"/>
                <a:gd name="T50" fmla="*/ 77 w 172"/>
                <a:gd name="T51" fmla="*/ 195 h 99"/>
                <a:gd name="T52" fmla="*/ 86 w 172"/>
                <a:gd name="T53" fmla="*/ 204 h 99"/>
                <a:gd name="T54" fmla="*/ 110 w 172"/>
                <a:gd name="T55" fmla="*/ 190 h 99"/>
                <a:gd name="T56" fmla="*/ 118 w 172"/>
                <a:gd name="T57" fmla="*/ 190 h 99"/>
                <a:gd name="T58" fmla="*/ 196 w 172"/>
                <a:gd name="T59" fmla="*/ 182 h 99"/>
                <a:gd name="T60" fmla="*/ 253 w 172"/>
                <a:gd name="T61" fmla="*/ 160 h 99"/>
                <a:gd name="T62" fmla="*/ 347 w 172"/>
                <a:gd name="T63" fmla="*/ 186 h 99"/>
                <a:gd name="T64" fmla="*/ 344 w 172"/>
                <a:gd name="T65" fmla="*/ 160 h 99"/>
                <a:gd name="T66" fmla="*/ 358 w 172"/>
                <a:gd name="T67" fmla="*/ 144 h 99"/>
                <a:gd name="T68" fmla="*/ 339 w 172"/>
                <a:gd name="T69" fmla="*/ 143 h 99"/>
                <a:gd name="T70" fmla="*/ 339 w 172"/>
                <a:gd name="T71" fmla="*/ 137 h 99"/>
                <a:gd name="T72" fmla="*/ 359 w 172"/>
                <a:gd name="T73" fmla="*/ 113 h 99"/>
                <a:gd name="T74" fmla="*/ 359 w 172"/>
                <a:gd name="T75" fmla="*/ 113 h 99"/>
                <a:gd name="T76" fmla="*/ 347 w 172"/>
                <a:gd name="T77" fmla="*/ 113 h 99"/>
                <a:gd name="T78" fmla="*/ 340 w 172"/>
                <a:gd name="T79" fmla="*/ 103 h 99"/>
                <a:gd name="T80" fmla="*/ 340 w 172"/>
                <a:gd name="T81" fmla="*/ 103 h 99"/>
                <a:gd name="T82" fmla="*/ 340 w 172"/>
                <a:gd name="T83" fmla="*/ 103 h 99"/>
                <a:gd name="T84" fmla="*/ 310 w 172"/>
                <a:gd name="T85" fmla="*/ 129 h 99"/>
                <a:gd name="T86" fmla="*/ 303 w 172"/>
                <a:gd name="T87" fmla="*/ 126 h 99"/>
                <a:gd name="T88" fmla="*/ 285 w 172"/>
                <a:gd name="T89" fmla="*/ 61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5" y="26"/>
                  </a:moveTo>
                  <a:cubicBezTo>
                    <a:pt x="105" y="26"/>
                    <a:pt x="106" y="46"/>
                    <a:pt x="92" y="57"/>
                  </a:cubicBezTo>
                  <a:cubicBezTo>
                    <a:pt x="74" y="70"/>
                    <a:pt x="22" y="73"/>
                    <a:pt x="32" y="0"/>
                  </a:cubicBezTo>
                  <a:cubicBezTo>
                    <a:pt x="29" y="0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4"/>
                    <a:pt x="19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2"/>
                    <a:pt x="9" y="4"/>
                    <a:pt x="8" y="5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7"/>
                    <a:pt x="4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3" y="57"/>
                    <a:pt x="14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79"/>
                  </a:cubicBezTo>
                  <a:cubicBezTo>
                    <a:pt x="12" y="78"/>
                    <a:pt x="14" y="78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2"/>
                    <a:pt x="21" y="79"/>
                    <a:pt x="22" y="76"/>
                  </a:cubicBezTo>
                  <a:cubicBezTo>
                    <a:pt x="22" y="75"/>
                    <a:pt x="24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8" y="87"/>
                  </a:cubicBezTo>
                  <a:cubicBezTo>
                    <a:pt x="36" y="88"/>
                    <a:pt x="33" y="91"/>
                    <a:pt x="31" y="93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2" y="92"/>
                    <a:pt x="35" y="92"/>
                    <a:pt x="37" y="94"/>
                  </a:cubicBezTo>
                  <a:cubicBezTo>
                    <a:pt x="40" y="95"/>
                    <a:pt x="42" y="98"/>
                    <a:pt x="41" y="99"/>
                  </a:cubicBezTo>
                  <a:cubicBezTo>
                    <a:pt x="44" y="96"/>
                    <a:pt x="49" y="93"/>
                    <a:pt x="52" y="92"/>
                  </a:cubicBezTo>
                  <a:cubicBezTo>
                    <a:pt x="54" y="91"/>
                    <a:pt x="56" y="91"/>
                    <a:pt x="56" y="92"/>
                  </a:cubicBezTo>
                  <a:cubicBezTo>
                    <a:pt x="71" y="94"/>
                    <a:pt x="87" y="91"/>
                    <a:pt x="94" y="88"/>
                  </a:cubicBezTo>
                  <a:cubicBezTo>
                    <a:pt x="111" y="80"/>
                    <a:pt x="111" y="72"/>
                    <a:pt x="121" y="78"/>
                  </a:cubicBezTo>
                  <a:cubicBezTo>
                    <a:pt x="138" y="87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8"/>
                  </a:cubicBezTo>
                  <a:cubicBezTo>
                    <a:pt x="166" y="74"/>
                    <a:pt x="169" y="70"/>
                    <a:pt x="171" y="70"/>
                  </a:cubicBezTo>
                  <a:cubicBezTo>
                    <a:pt x="168" y="70"/>
                    <a:pt x="165" y="69"/>
                    <a:pt x="162" y="69"/>
                  </a:cubicBezTo>
                  <a:cubicBezTo>
                    <a:pt x="161" y="69"/>
                    <a:pt x="161" y="68"/>
                    <a:pt x="162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9" y="56"/>
                    <a:pt x="166" y="55"/>
                  </a:cubicBezTo>
                  <a:cubicBezTo>
                    <a:pt x="164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6" y="59"/>
                    <a:pt x="148" y="62"/>
                  </a:cubicBezTo>
                  <a:cubicBezTo>
                    <a:pt x="146" y="63"/>
                    <a:pt x="145" y="62"/>
                    <a:pt x="145" y="61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8" name="Freeform 48">
              <a:extLst>
                <a:ext uri="{FF2B5EF4-FFF2-40B4-BE49-F238E27FC236}">
                  <a16:creationId xmlns:a16="http://schemas.microsoft.com/office/drawing/2014/main" id="{38E4178D-9ACC-4D72-9A1A-99506F46C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570"/>
              <a:ext cx="220" cy="126"/>
            </a:xfrm>
            <a:custGeom>
              <a:avLst/>
              <a:gdLst>
                <a:gd name="T0" fmla="*/ 219 w 172"/>
                <a:gd name="T1" fmla="*/ 53 h 99"/>
                <a:gd name="T2" fmla="*/ 193 w 172"/>
                <a:gd name="T3" fmla="*/ 118 h 99"/>
                <a:gd name="T4" fmla="*/ 67 w 172"/>
                <a:gd name="T5" fmla="*/ 0 h 99"/>
                <a:gd name="T6" fmla="*/ 46 w 172"/>
                <a:gd name="T7" fmla="*/ 1 h 99"/>
                <a:gd name="T8" fmla="*/ 40 w 172"/>
                <a:gd name="T9" fmla="*/ 1 h 99"/>
                <a:gd name="T10" fmla="*/ 40 w 172"/>
                <a:gd name="T11" fmla="*/ 50 h 99"/>
                <a:gd name="T12" fmla="*/ 23 w 172"/>
                <a:gd name="T13" fmla="*/ 1 h 99"/>
                <a:gd name="T14" fmla="*/ 23 w 172"/>
                <a:gd name="T15" fmla="*/ 1 h 99"/>
                <a:gd name="T16" fmla="*/ 17 w 172"/>
                <a:gd name="T17" fmla="*/ 10 h 99"/>
                <a:gd name="T18" fmla="*/ 0 w 172"/>
                <a:gd name="T19" fmla="*/ 24 h 99"/>
                <a:gd name="T20" fmla="*/ 8 w 172"/>
                <a:gd name="T21" fmla="*/ 41 h 99"/>
                <a:gd name="T22" fmla="*/ 23 w 172"/>
                <a:gd name="T23" fmla="*/ 103 h 99"/>
                <a:gd name="T24" fmla="*/ 29 w 172"/>
                <a:gd name="T25" fmla="*/ 126 h 99"/>
                <a:gd name="T26" fmla="*/ 31 w 172"/>
                <a:gd name="T27" fmla="*/ 143 h 99"/>
                <a:gd name="T28" fmla="*/ 24 w 172"/>
                <a:gd name="T29" fmla="*/ 165 h 99"/>
                <a:gd name="T30" fmla="*/ 24 w 172"/>
                <a:gd name="T31" fmla="*/ 165 h 99"/>
                <a:gd name="T32" fmla="*/ 24 w 172"/>
                <a:gd name="T33" fmla="*/ 164 h 99"/>
                <a:gd name="T34" fmla="*/ 36 w 172"/>
                <a:gd name="T35" fmla="*/ 164 h 99"/>
                <a:gd name="T36" fmla="*/ 42 w 172"/>
                <a:gd name="T37" fmla="*/ 172 h 99"/>
                <a:gd name="T38" fmla="*/ 46 w 172"/>
                <a:gd name="T39" fmla="*/ 157 h 99"/>
                <a:gd name="T40" fmla="*/ 51 w 172"/>
                <a:gd name="T41" fmla="*/ 154 h 99"/>
                <a:gd name="T42" fmla="*/ 81 w 172"/>
                <a:gd name="T43" fmla="*/ 174 h 99"/>
                <a:gd name="T44" fmla="*/ 81 w 172"/>
                <a:gd name="T45" fmla="*/ 179 h 99"/>
                <a:gd name="T46" fmla="*/ 65 w 172"/>
                <a:gd name="T47" fmla="*/ 191 h 99"/>
                <a:gd name="T48" fmla="*/ 65 w 172"/>
                <a:gd name="T49" fmla="*/ 191 h 99"/>
                <a:gd name="T50" fmla="*/ 77 w 172"/>
                <a:gd name="T51" fmla="*/ 195 h 99"/>
                <a:gd name="T52" fmla="*/ 86 w 172"/>
                <a:gd name="T53" fmla="*/ 204 h 99"/>
                <a:gd name="T54" fmla="*/ 110 w 172"/>
                <a:gd name="T55" fmla="*/ 190 h 99"/>
                <a:gd name="T56" fmla="*/ 118 w 172"/>
                <a:gd name="T57" fmla="*/ 190 h 99"/>
                <a:gd name="T58" fmla="*/ 196 w 172"/>
                <a:gd name="T59" fmla="*/ 182 h 99"/>
                <a:gd name="T60" fmla="*/ 253 w 172"/>
                <a:gd name="T61" fmla="*/ 160 h 99"/>
                <a:gd name="T62" fmla="*/ 347 w 172"/>
                <a:gd name="T63" fmla="*/ 186 h 99"/>
                <a:gd name="T64" fmla="*/ 344 w 172"/>
                <a:gd name="T65" fmla="*/ 160 h 99"/>
                <a:gd name="T66" fmla="*/ 358 w 172"/>
                <a:gd name="T67" fmla="*/ 144 h 99"/>
                <a:gd name="T68" fmla="*/ 339 w 172"/>
                <a:gd name="T69" fmla="*/ 143 h 99"/>
                <a:gd name="T70" fmla="*/ 339 w 172"/>
                <a:gd name="T71" fmla="*/ 137 h 99"/>
                <a:gd name="T72" fmla="*/ 359 w 172"/>
                <a:gd name="T73" fmla="*/ 113 h 99"/>
                <a:gd name="T74" fmla="*/ 359 w 172"/>
                <a:gd name="T75" fmla="*/ 113 h 99"/>
                <a:gd name="T76" fmla="*/ 347 w 172"/>
                <a:gd name="T77" fmla="*/ 113 h 99"/>
                <a:gd name="T78" fmla="*/ 340 w 172"/>
                <a:gd name="T79" fmla="*/ 103 h 99"/>
                <a:gd name="T80" fmla="*/ 340 w 172"/>
                <a:gd name="T81" fmla="*/ 103 h 99"/>
                <a:gd name="T82" fmla="*/ 340 w 172"/>
                <a:gd name="T83" fmla="*/ 103 h 99"/>
                <a:gd name="T84" fmla="*/ 310 w 172"/>
                <a:gd name="T85" fmla="*/ 129 h 99"/>
                <a:gd name="T86" fmla="*/ 303 w 172"/>
                <a:gd name="T87" fmla="*/ 126 h 99"/>
                <a:gd name="T88" fmla="*/ 285 w 172"/>
                <a:gd name="T89" fmla="*/ 61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5" y="26"/>
                  </a:moveTo>
                  <a:cubicBezTo>
                    <a:pt x="105" y="26"/>
                    <a:pt x="106" y="46"/>
                    <a:pt x="92" y="57"/>
                  </a:cubicBezTo>
                  <a:cubicBezTo>
                    <a:pt x="74" y="70"/>
                    <a:pt x="22" y="73"/>
                    <a:pt x="32" y="0"/>
                  </a:cubicBezTo>
                  <a:cubicBezTo>
                    <a:pt x="29" y="0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4"/>
                    <a:pt x="19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2"/>
                    <a:pt x="9" y="4"/>
                    <a:pt x="8" y="5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7"/>
                    <a:pt x="4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3" y="57"/>
                    <a:pt x="14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79"/>
                  </a:cubicBezTo>
                  <a:cubicBezTo>
                    <a:pt x="12" y="78"/>
                    <a:pt x="14" y="78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2"/>
                    <a:pt x="21" y="79"/>
                    <a:pt x="22" y="76"/>
                  </a:cubicBezTo>
                  <a:cubicBezTo>
                    <a:pt x="22" y="75"/>
                    <a:pt x="24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8" y="87"/>
                  </a:cubicBezTo>
                  <a:cubicBezTo>
                    <a:pt x="36" y="88"/>
                    <a:pt x="33" y="91"/>
                    <a:pt x="31" y="93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2" y="92"/>
                    <a:pt x="35" y="92"/>
                    <a:pt x="37" y="94"/>
                  </a:cubicBezTo>
                  <a:cubicBezTo>
                    <a:pt x="40" y="95"/>
                    <a:pt x="42" y="98"/>
                    <a:pt x="41" y="99"/>
                  </a:cubicBezTo>
                  <a:cubicBezTo>
                    <a:pt x="44" y="96"/>
                    <a:pt x="49" y="93"/>
                    <a:pt x="52" y="92"/>
                  </a:cubicBezTo>
                  <a:cubicBezTo>
                    <a:pt x="54" y="91"/>
                    <a:pt x="56" y="91"/>
                    <a:pt x="56" y="92"/>
                  </a:cubicBezTo>
                  <a:cubicBezTo>
                    <a:pt x="71" y="94"/>
                    <a:pt x="87" y="91"/>
                    <a:pt x="94" y="88"/>
                  </a:cubicBezTo>
                  <a:cubicBezTo>
                    <a:pt x="111" y="80"/>
                    <a:pt x="111" y="72"/>
                    <a:pt x="121" y="78"/>
                  </a:cubicBezTo>
                  <a:cubicBezTo>
                    <a:pt x="138" y="87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8"/>
                  </a:cubicBezTo>
                  <a:cubicBezTo>
                    <a:pt x="166" y="74"/>
                    <a:pt x="169" y="70"/>
                    <a:pt x="171" y="70"/>
                  </a:cubicBezTo>
                  <a:cubicBezTo>
                    <a:pt x="168" y="70"/>
                    <a:pt x="165" y="69"/>
                    <a:pt x="162" y="69"/>
                  </a:cubicBezTo>
                  <a:cubicBezTo>
                    <a:pt x="161" y="69"/>
                    <a:pt x="161" y="68"/>
                    <a:pt x="162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9" y="56"/>
                    <a:pt x="166" y="55"/>
                  </a:cubicBezTo>
                  <a:cubicBezTo>
                    <a:pt x="164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6" y="59"/>
                    <a:pt x="148" y="62"/>
                  </a:cubicBezTo>
                  <a:cubicBezTo>
                    <a:pt x="146" y="63"/>
                    <a:pt x="145" y="62"/>
                    <a:pt x="145" y="61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79" name="Freeform 49">
              <a:extLst>
                <a:ext uri="{FF2B5EF4-FFF2-40B4-BE49-F238E27FC236}">
                  <a16:creationId xmlns:a16="http://schemas.microsoft.com/office/drawing/2014/main" id="{2BB1D4F6-63BB-4955-9521-55BA75C18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692"/>
              <a:ext cx="3" cy="2"/>
            </a:xfrm>
            <a:custGeom>
              <a:avLst/>
              <a:gdLst>
                <a:gd name="T0" fmla="*/ 5 w 2"/>
                <a:gd name="T1" fmla="*/ 8 h 1"/>
                <a:gd name="T2" fmla="*/ 0 w 2"/>
                <a:gd name="T3" fmla="*/ 0 h 1"/>
                <a:gd name="T4" fmla="*/ 5 w 2"/>
                <a:gd name="T5" fmla="*/ 0 h 1"/>
                <a:gd name="T6" fmla="*/ 8 w 2"/>
                <a:gd name="T7" fmla="*/ 8 h 1"/>
                <a:gd name="T8" fmla="*/ 5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0" name="Freeform 50">
              <a:extLst>
                <a:ext uri="{FF2B5EF4-FFF2-40B4-BE49-F238E27FC236}">
                  <a16:creationId xmlns:a16="http://schemas.microsoft.com/office/drawing/2014/main" id="{2771B003-5BAF-4F0D-879C-239BBB88E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635"/>
              <a:ext cx="4" cy="4"/>
            </a:xfrm>
            <a:custGeom>
              <a:avLst/>
              <a:gdLst>
                <a:gd name="T0" fmla="*/ 1 w 3"/>
                <a:gd name="T1" fmla="*/ 5 h 3"/>
                <a:gd name="T2" fmla="*/ 0 w 3"/>
                <a:gd name="T3" fmla="*/ 0 h 3"/>
                <a:gd name="T4" fmla="*/ 5 w 3"/>
                <a:gd name="T5" fmla="*/ 1 h 3"/>
                <a:gd name="T6" fmla="*/ 7 w 3"/>
                <a:gd name="T7" fmla="*/ 7 h 3"/>
                <a:gd name="T8" fmla="*/ 1 w 3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1" name="Freeform 51">
              <a:extLst>
                <a:ext uri="{FF2B5EF4-FFF2-40B4-BE49-F238E27FC236}">
                  <a16:creationId xmlns:a16="http://schemas.microsoft.com/office/drawing/2014/main" id="{B1A33EE0-C747-4E22-B3BE-9209F75BC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289"/>
              <a:ext cx="21" cy="14"/>
            </a:xfrm>
            <a:custGeom>
              <a:avLst/>
              <a:gdLst>
                <a:gd name="T0" fmla="*/ 19 w 17"/>
                <a:gd name="T1" fmla="*/ 5 h 11"/>
                <a:gd name="T2" fmla="*/ 31 w 17"/>
                <a:gd name="T3" fmla="*/ 18 h 11"/>
                <a:gd name="T4" fmla="*/ 14 w 17"/>
                <a:gd name="T5" fmla="*/ 18 h 11"/>
                <a:gd name="T6" fmla="*/ 1 w 17"/>
                <a:gd name="T7" fmla="*/ 5 h 11"/>
                <a:gd name="T8" fmla="*/ 19 w 17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10" y="2"/>
                  </a:moveTo>
                  <a:cubicBezTo>
                    <a:pt x="14" y="4"/>
                    <a:pt x="17" y="7"/>
                    <a:pt x="16" y="9"/>
                  </a:cubicBezTo>
                  <a:cubicBezTo>
                    <a:pt x="15" y="11"/>
                    <a:pt x="11" y="11"/>
                    <a:pt x="7" y="9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2" name="Freeform 52">
              <a:extLst>
                <a:ext uri="{FF2B5EF4-FFF2-40B4-BE49-F238E27FC236}">
                  <a16:creationId xmlns:a16="http://schemas.microsoft.com/office/drawing/2014/main" id="{06675AC4-67B9-4716-9437-9AF128042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231"/>
              <a:ext cx="50" cy="58"/>
            </a:xfrm>
            <a:custGeom>
              <a:avLst/>
              <a:gdLst>
                <a:gd name="T0" fmla="*/ 0 w 39"/>
                <a:gd name="T1" fmla="*/ 59 h 46"/>
                <a:gd name="T2" fmla="*/ 72 w 39"/>
                <a:gd name="T3" fmla="*/ 92 h 46"/>
                <a:gd name="T4" fmla="*/ 72 w 39"/>
                <a:gd name="T5" fmla="*/ 92 h 46"/>
                <a:gd name="T6" fmla="*/ 63 w 39"/>
                <a:gd name="T7" fmla="*/ 62 h 46"/>
                <a:gd name="T8" fmla="*/ 82 w 39"/>
                <a:gd name="T9" fmla="*/ 38 h 46"/>
                <a:gd name="T10" fmla="*/ 19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29"/>
                  </a:moveTo>
                  <a:cubicBezTo>
                    <a:pt x="8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5"/>
                    <a:pt x="29" y="39"/>
                    <a:pt x="30" y="31"/>
                  </a:cubicBezTo>
                  <a:cubicBezTo>
                    <a:pt x="31" y="24"/>
                    <a:pt x="35" y="19"/>
                    <a:pt x="39" y="19"/>
                  </a:cubicBezTo>
                  <a:cubicBezTo>
                    <a:pt x="34" y="18"/>
                    <a:pt x="13" y="14"/>
                    <a:pt x="9" y="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3" name="Freeform 53">
              <a:extLst>
                <a:ext uri="{FF2B5EF4-FFF2-40B4-BE49-F238E27FC236}">
                  <a16:creationId xmlns:a16="http://schemas.microsoft.com/office/drawing/2014/main" id="{D456D9D9-05CA-4D38-B3D0-5700B8291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78"/>
              <a:ext cx="233" cy="523"/>
            </a:xfrm>
            <a:custGeom>
              <a:avLst/>
              <a:gdLst>
                <a:gd name="T0" fmla="*/ 261 w 182"/>
                <a:gd name="T1" fmla="*/ 839 h 409"/>
                <a:gd name="T2" fmla="*/ 277 w 182"/>
                <a:gd name="T3" fmla="*/ 840 h 409"/>
                <a:gd name="T4" fmla="*/ 291 w 182"/>
                <a:gd name="T5" fmla="*/ 855 h 409"/>
                <a:gd name="T6" fmla="*/ 215 w 182"/>
                <a:gd name="T7" fmla="*/ 492 h 409"/>
                <a:gd name="T8" fmla="*/ 106 w 182"/>
                <a:gd name="T9" fmla="*/ 354 h 409"/>
                <a:gd name="T10" fmla="*/ 51 w 182"/>
                <a:gd name="T11" fmla="*/ 40 h 409"/>
                <a:gd name="T12" fmla="*/ 0 w 182"/>
                <a:gd name="T13" fmla="*/ 31 h 409"/>
                <a:gd name="T14" fmla="*/ 63 w 182"/>
                <a:gd name="T15" fmla="*/ 370 h 409"/>
                <a:gd name="T16" fmla="*/ 188 w 182"/>
                <a:gd name="T17" fmla="*/ 524 h 409"/>
                <a:gd name="T18" fmla="*/ 261 w 182"/>
                <a:gd name="T19" fmla="*/ 839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409">
                  <a:moveTo>
                    <a:pt x="124" y="401"/>
                  </a:moveTo>
                  <a:cubicBezTo>
                    <a:pt x="125" y="400"/>
                    <a:pt x="129" y="400"/>
                    <a:pt x="132" y="402"/>
                  </a:cubicBezTo>
                  <a:cubicBezTo>
                    <a:pt x="136" y="404"/>
                    <a:pt x="139" y="407"/>
                    <a:pt x="138" y="409"/>
                  </a:cubicBezTo>
                  <a:cubicBezTo>
                    <a:pt x="182" y="315"/>
                    <a:pt x="144" y="274"/>
                    <a:pt x="102" y="235"/>
                  </a:cubicBezTo>
                  <a:cubicBezTo>
                    <a:pt x="81" y="216"/>
                    <a:pt x="64" y="199"/>
                    <a:pt x="51" y="170"/>
                  </a:cubicBezTo>
                  <a:cubicBezTo>
                    <a:pt x="28" y="117"/>
                    <a:pt x="24" y="59"/>
                    <a:pt x="24" y="19"/>
                  </a:cubicBezTo>
                  <a:cubicBezTo>
                    <a:pt x="24" y="2"/>
                    <a:pt x="0" y="0"/>
                    <a:pt x="0" y="15"/>
                  </a:cubicBezTo>
                  <a:cubicBezTo>
                    <a:pt x="0" y="56"/>
                    <a:pt x="5" y="119"/>
                    <a:pt x="30" y="177"/>
                  </a:cubicBezTo>
                  <a:cubicBezTo>
                    <a:pt x="44" y="209"/>
                    <a:pt x="68" y="232"/>
                    <a:pt x="90" y="251"/>
                  </a:cubicBezTo>
                  <a:cubicBezTo>
                    <a:pt x="130" y="289"/>
                    <a:pt x="163" y="319"/>
                    <a:pt x="124" y="40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4" name="Freeform 54">
              <a:extLst>
                <a:ext uri="{FF2B5EF4-FFF2-40B4-BE49-F238E27FC236}">
                  <a16:creationId xmlns:a16="http://schemas.microsoft.com/office/drawing/2014/main" id="{CE06FB10-649F-475B-B686-AC515F2A0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2836"/>
              <a:ext cx="193" cy="444"/>
            </a:xfrm>
            <a:custGeom>
              <a:avLst/>
              <a:gdLst>
                <a:gd name="T0" fmla="*/ 0 w 151"/>
                <a:gd name="T1" fmla="*/ 0 h 348"/>
                <a:gd name="T2" fmla="*/ 46 w 151"/>
                <a:gd name="T3" fmla="*/ 265 h 348"/>
                <a:gd name="T4" fmla="*/ 155 w 151"/>
                <a:gd name="T5" fmla="*/ 401 h 348"/>
                <a:gd name="T6" fmla="*/ 247 w 151"/>
                <a:gd name="T7" fmla="*/ 722 h 348"/>
                <a:gd name="T8" fmla="*/ 247 w 151"/>
                <a:gd name="T9" fmla="*/ 722 h 348"/>
                <a:gd name="T10" fmla="*/ 158 w 151"/>
                <a:gd name="T11" fmla="*/ 394 h 348"/>
                <a:gd name="T12" fmla="*/ 54 w 151"/>
                <a:gd name="T13" fmla="*/ 262 h 348"/>
                <a:gd name="T14" fmla="*/ 0 w 151"/>
                <a:gd name="T15" fmla="*/ 0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348">
                  <a:moveTo>
                    <a:pt x="0" y="0"/>
                  </a:moveTo>
                  <a:cubicBezTo>
                    <a:pt x="2" y="49"/>
                    <a:pt x="7" y="92"/>
                    <a:pt x="22" y="128"/>
                  </a:cubicBezTo>
                  <a:cubicBezTo>
                    <a:pt x="35" y="156"/>
                    <a:pt x="51" y="172"/>
                    <a:pt x="74" y="193"/>
                  </a:cubicBezTo>
                  <a:cubicBezTo>
                    <a:pt x="113" y="229"/>
                    <a:pt x="150" y="268"/>
                    <a:pt x="118" y="348"/>
                  </a:cubicBezTo>
                  <a:cubicBezTo>
                    <a:pt x="118" y="348"/>
                    <a:pt x="118" y="348"/>
                    <a:pt x="118" y="348"/>
                  </a:cubicBezTo>
                  <a:cubicBezTo>
                    <a:pt x="151" y="266"/>
                    <a:pt x="117" y="227"/>
                    <a:pt x="76" y="190"/>
                  </a:cubicBezTo>
                  <a:cubicBezTo>
                    <a:pt x="54" y="170"/>
                    <a:pt x="38" y="154"/>
                    <a:pt x="26" y="126"/>
                  </a:cubicBezTo>
                  <a:cubicBezTo>
                    <a:pt x="11" y="91"/>
                    <a:pt x="2" y="48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5" name="Freeform 55">
              <a:extLst>
                <a:ext uri="{FF2B5EF4-FFF2-40B4-BE49-F238E27FC236}">
                  <a16:creationId xmlns:a16="http://schemas.microsoft.com/office/drawing/2014/main" id="{C5A62A55-EE99-4509-A383-526F33172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828"/>
              <a:ext cx="202" cy="442"/>
            </a:xfrm>
            <a:custGeom>
              <a:avLst/>
              <a:gdLst>
                <a:gd name="T0" fmla="*/ 0 w 158"/>
                <a:gd name="T1" fmla="*/ 0 h 346"/>
                <a:gd name="T2" fmla="*/ 60 w 158"/>
                <a:gd name="T3" fmla="*/ 287 h 346"/>
                <a:gd name="T4" fmla="*/ 187 w 158"/>
                <a:gd name="T5" fmla="*/ 443 h 346"/>
                <a:gd name="T6" fmla="*/ 270 w 158"/>
                <a:gd name="T7" fmla="*/ 722 h 346"/>
                <a:gd name="T8" fmla="*/ 270 w 158"/>
                <a:gd name="T9" fmla="*/ 722 h 346"/>
                <a:gd name="T10" fmla="*/ 193 w 158"/>
                <a:gd name="T11" fmla="*/ 437 h 346"/>
                <a:gd name="T12" fmla="*/ 69 w 158"/>
                <a:gd name="T13" fmla="*/ 284 h 346"/>
                <a:gd name="T14" fmla="*/ 0 w 158"/>
                <a:gd name="T15" fmla="*/ 0 h 3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346">
                  <a:moveTo>
                    <a:pt x="0" y="0"/>
                  </a:moveTo>
                  <a:cubicBezTo>
                    <a:pt x="3" y="52"/>
                    <a:pt x="12" y="99"/>
                    <a:pt x="29" y="138"/>
                  </a:cubicBezTo>
                  <a:cubicBezTo>
                    <a:pt x="43" y="170"/>
                    <a:pt x="67" y="193"/>
                    <a:pt x="89" y="213"/>
                  </a:cubicBezTo>
                  <a:cubicBezTo>
                    <a:pt x="127" y="248"/>
                    <a:pt x="157" y="276"/>
                    <a:pt x="129" y="346"/>
                  </a:cubicBezTo>
                  <a:cubicBezTo>
                    <a:pt x="129" y="346"/>
                    <a:pt x="129" y="346"/>
                    <a:pt x="129" y="346"/>
                  </a:cubicBezTo>
                  <a:cubicBezTo>
                    <a:pt x="158" y="273"/>
                    <a:pt x="129" y="244"/>
                    <a:pt x="92" y="210"/>
                  </a:cubicBezTo>
                  <a:cubicBezTo>
                    <a:pt x="70" y="190"/>
                    <a:pt x="46" y="168"/>
                    <a:pt x="33" y="136"/>
                  </a:cubicBezTo>
                  <a:cubicBezTo>
                    <a:pt x="16" y="97"/>
                    <a:pt x="3" y="5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6" name="Freeform 56">
              <a:extLst>
                <a:ext uri="{FF2B5EF4-FFF2-40B4-BE49-F238E27FC236}">
                  <a16:creationId xmlns:a16="http://schemas.microsoft.com/office/drawing/2014/main" id="{F63CA961-8B59-48D0-97F0-C5A5F2E02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" y="2556"/>
              <a:ext cx="119" cy="38"/>
            </a:xfrm>
            <a:custGeom>
              <a:avLst/>
              <a:gdLst>
                <a:gd name="T0" fmla="*/ 194 w 93"/>
                <a:gd name="T1" fmla="*/ 0 h 30"/>
                <a:gd name="T2" fmla="*/ 99 w 93"/>
                <a:gd name="T3" fmla="*/ 24 h 30"/>
                <a:gd name="T4" fmla="*/ 81 w 93"/>
                <a:gd name="T5" fmla="*/ 23 h 30"/>
                <a:gd name="T6" fmla="*/ 75 w 93"/>
                <a:gd name="T7" fmla="*/ 24 h 30"/>
                <a:gd name="T8" fmla="*/ 69 w 93"/>
                <a:gd name="T9" fmla="*/ 32 h 30"/>
                <a:gd name="T10" fmla="*/ 51 w 93"/>
                <a:gd name="T11" fmla="*/ 48 h 30"/>
                <a:gd name="T12" fmla="*/ 15 w 93"/>
                <a:gd name="T13" fmla="*/ 60 h 30"/>
                <a:gd name="T14" fmla="*/ 0 w 93"/>
                <a:gd name="T15" fmla="*/ 60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30">
                  <a:moveTo>
                    <a:pt x="93" y="0"/>
                  </a:moveTo>
                  <a:cubicBezTo>
                    <a:pt x="82" y="7"/>
                    <a:pt x="60" y="11"/>
                    <a:pt x="47" y="12"/>
                  </a:cubicBezTo>
                  <a:cubicBezTo>
                    <a:pt x="44" y="12"/>
                    <a:pt x="40" y="11"/>
                    <a:pt x="38" y="11"/>
                  </a:cubicBezTo>
                  <a:cubicBezTo>
                    <a:pt x="36" y="12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0" y="19"/>
                    <a:pt x="27" y="22"/>
                    <a:pt x="24" y="24"/>
                  </a:cubicBezTo>
                  <a:cubicBezTo>
                    <a:pt x="18" y="27"/>
                    <a:pt x="13" y="29"/>
                    <a:pt x="7" y="29"/>
                  </a:cubicBezTo>
                  <a:cubicBezTo>
                    <a:pt x="3" y="30"/>
                    <a:pt x="0" y="29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7" name="Freeform 57">
              <a:extLst>
                <a:ext uri="{FF2B5EF4-FFF2-40B4-BE49-F238E27FC236}">
                  <a16:creationId xmlns:a16="http://schemas.microsoft.com/office/drawing/2014/main" id="{A9F830C7-AF49-4955-B0E3-FB25838D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254"/>
              <a:ext cx="21" cy="37"/>
            </a:xfrm>
            <a:custGeom>
              <a:avLst/>
              <a:gdLst>
                <a:gd name="T0" fmla="*/ 1 w 16"/>
                <a:gd name="T1" fmla="*/ 28 h 29"/>
                <a:gd name="T2" fmla="*/ 22 w 16"/>
                <a:gd name="T3" fmla="*/ 1 h 29"/>
                <a:gd name="T4" fmla="*/ 34 w 16"/>
                <a:gd name="T5" fmla="*/ 33 h 29"/>
                <a:gd name="T6" fmla="*/ 12 w 16"/>
                <a:gd name="T7" fmla="*/ 59 h 29"/>
                <a:gd name="T8" fmla="*/ 1 w 16"/>
                <a:gd name="T9" fmla="*/ 28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1" y="13"/>
                  </a:moveTo>
                  <a:cubicBezTo>
                    <a:pt x="2" y="6"/>
                    <a:pt x="7" y="0"/>
                    <a:pt x="10" y="1"/>
                  </a:cubicBezTo>
                  <a:cubicBezTo>
                    <a:pt x="14" y="2"/>
                    <a:pt x="16" y="8"/>
                    <a:pt x="15" y="16"/>
                  </a:cubicBezTo>
                  <a:cubicBezTo>
                    <a:pt x="13" y="23"/>
                    <a:pt x="9" y="29"/>
                    <a:pt x="5" y="28"/>
                  </a:cubicBezTo>
                  <a:cubicBezTo>
                    <a:pt x="2" y="27"/>
                    <a:pt x="0" y="21"/>
                    <a:pt x="1" y="13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8" name="Freeform 58">
              <a:extLst>
                <a:ext uri="{FF2B5EF4-FFF2-40B4-BE49-F238E27FC236}">
                  <a16:creationId xmlns:a16="http://schemas.microsoft.com/office/drawing/2014/main" id="{A09DC3AF-32A1-4C3C-9784-17BB0BA71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687"/>
              <a:ext cx="15" cy="12"/>
            </a:xfrm>
            <a:custGeom>
              <a:avLst/>
              <a:gdLst>
                <a:gd name="T0" fmla="*/ 23 w 12"/>
                <a:gd name="T1" fmla="*/ 16 h 9"/>
                <a:gd name="T2" fmla="*/ 8 w 12"/>
                <a:gd name="T3" fmla="*/ 16 h 9"/>
                <a:gd name="T4" fmla="*/ 1 w 12"/>
                <a:gd name="T5" fmla="*/ 5 h 9"/>
                <a:gd name="T6" fmla="*/ 14 w 12"/>
                <a:gd name="T7" fmla="*/ 5 h 9"/>
                <a:gd name="T8" fmla="*/ 23 w 12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7"/>
                  </a:moveTo>
                  <a:cubicBezTo>
                    <a:pt x="10" y="9"/>
                    <a:pt x="7" y="9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5" y="0"/>
                    <a:pt x="7" y="2"/>
                  </a:cubicBezTo>
                  <a:cubicBezTo>
                    <a:pt x="10" y="3"/>
                    <a:pt x="12" y="6"/>
                    <a:pt x="11" y="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89" name="Freeform 59">
              <a:extLst>
                <a:ext uri="{FF2B5EF4-FFF2-40B4-BE49-F238E27FC236}">
                  <a16:creationId xmlns:a16="http://schemas.microsoft.com/office/drawing/2014/main" id="{2B94AEB3-749C-415D-A92F-BF8A49260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2669"/>
              <a:ext cx="11" cy="8"/>
            </a:xfrm>
            <a:custGeom>
              <a:avLst/>
              <a:gdLst>
                <a:gd name="T0" fmla="*/ 16 w 9"/>
                <a:gd name="T1" fmla="*/ 12 h 6"/>
                <a:gd name="T2" fmla="*/ 7 w 9"/>
                <a:gd name="T3" fmla="*/ 12 h 6"/>
                <a:gd name="T4" fmla="*/ 1 w 9"/>
                <a:gd name="T5" fmla="*/ 1 h 6"/>
                <a:gd name="T6" fmla="*/ 11 w 9"/>
                <a:gd name="T7" fmla="*/ 1 h 6"/>
                <a:gd name="T8" fmla="*/ 16 w 9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5"/>
                  </a:cubicBezTo>
                  <a:cubicBezTo>
                    <a:pt x="2" y="4"/>
                    <a:pt x="0" y="3"/>
                    <a:pt x="1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9" y="4"/>
                    <a:pt x="9" y="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0" name="Freeform 60">
              <a:extLst>
                <a:ext uri="{FF2B5EF4-FFF2-40B4-BE49-F238E27FC236}">
                  <a16:creationId xmlns:a16="http://schemas.microsoft.com/office/drawing/2014/main" id="{36DF9143-B5CE-4E01-9DC5-B060F395E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632"/>
              <a:ext cx="14" cy="10"/>
            </a:xfrm>
            <a:custGeom>
              <a:avLst/>
              <a:gdLst>
                <a:gd name="T0" fmla="*/ 22 w 11"/>
                <a:gd name="T1" fmla="*/ 13 h 8"/>
                <a:gd name="T2" fmla="*/ 8 w 11"/>
                <a:gd name="T3" fmla="*/ 13 h 8"/>
                <a:gd name="T4" fmla="*/ 1 w 11"/>
                <a:gd name="T5" fmla="*/ 1 h 8"/>
                <a:gd name="T6" fmla="*/ 14 w 11"/>
                <a:gd name="T7" fmla="*/ 1 h 8"/>
                <a:gd name="T8" fmla="*/ 22 w 11"/>
                <a:gd name="T9" fmla="*/ 1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8"/>
                    <a:pt x="7" y="7"/>
                    <a:pt x="4" y="6"/>
                  </a:cubicBezTo>
                  <a:cubicBezTo>
                    <a:pt x="2" y="5"/>
                    <a:pt x="0" y="2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0" y="3"/>
                    <a:pt x="11" y="5"/>
                    <a:pt x="10" y="6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1" name="Freeform 61">
              <a:extLst>
                <a:ext uri="{FF2B5EF4-FFF2-40B4-BE49-F238E27FC236}">
                  <a16:creationId xmlns:a16="http://schemas.microsoft.com/office/drawing/2014/main" id="{8ECCB27F-CD59-4E7B-9CCE-50EBC7214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658"/>
              <a:ext cx="17" cy="28"/>
            </a:xfrm>
            <a:custGeom>
              <a:avLst/>
              <a:gdLst>
                <a:gd name="T0" fmla="*/ 1 w 13"/>
                <a:gd name="T1" fmla="*/ 18 h 22"/>
                <a:gd name="T2" fmla="*/ 22 w 13"/>
                <a:gd name="T3" fmla="*/ 1 h 22"/>
                <a:gd name="T4" fmla="*/ 24 w 13"/>
                <a:gd name="T5" fmla="*/ 24 h 22"/>
                <a:gd name="T6" fmla="*/ 7 w 13"/>
                <a:gd name="T7" fmla="*/ 43 h 22"/>
                <a:gd name="T8" fmla="*/ 1 w 13"/>
                <a:gd name="T9" fmla="*/ 18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9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2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9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2" name="Freeform 62">
              <a:extLst>
                <a:ext uri="{FF2B5EF4-FFF2-40B4-BE49-F238E27FC236}">
                  <a16:creationId xmlns:a16="http://schemas.microsoft.com/office/drawing/2014/main" id="{55745DBA-4DDF-4B3D-9AEF-F1D50C4B8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570"/>
              <a:ext cx="220" cy="126"/>
            </a:xfrm>
            <a:custGeom>
              <a:avLst/>
              <a:gdLst>
                <a:gd name="T0" fmla="*/ 219 w 172"/>
                <a:gd name="T1" fmla="*/ 53 h 99"/>
                <a:gd name="T2" fmla="*/ 193 w 172"/>
                <a:gd name="T3" fmla="*/ 118 h 99"/>
                <a:gd name="T4" fmla="*/ 67 w 172"/>
                <a:gd name="T5" fmla="*/ 0 h 99"/>
                <a:gd name="T6" fmla="*/ 46 w 172"/>
                <a:gd name="T7" fmla="*/ 1 h 99"/>
                <a:gd name="T8" fmla="*/ 40 w 172"/>
                <a:gd name="T9" fmla="*/ 1 h 99"/>
                <a:gd name="T10" fmla="*/ 40 w 172"/>
                <a:gd name="T11" fmla="*/ 50 h 99"/>
                <a:gd name="T12" fmla="*/ 23 w 172"/>
                <a:gd name="T13" fmla="*/ 1 h 99"/>
                <a:gd name="T14" fmla="*/ 23 w 172"/>
                <a:gd name="T15" fmla="*/ 1 h 99"/>
                <a:gd name="T16" fmla="*/ 17 w 172"/>
                <a:gd name="T17" fmla="*/ 10 h 99"/>
                <a:gd name="T18" fmla="*/ 0 w 172"/>
                <a:gd name="T19" fmla="*/ 24 h 99"/>
                <a:gd name="T20" fmla="*/ 8 w 172"/>
                <a:gd name="T21" fmla="*/ 41 h 99"/>
                <a:gd name="T22" fmla="*/ 23 w 172"/>
                <a:gd name="T23" fmla="*/ 103 h 99"/>
                <a:gd name="T24" fmla="*/ 29 w 172"/>
                <a:gd name="T25" fmla="*/ 126 h 99"/>
                <a:gd name="T26" fmla="*/ 31 w 172"/>
                <a:gd name="T27" fmla="*/ 143 h 99"/>
                <a:gd name="T28" fmla="*/ 24 w 172"/>
                <a:gd name="T29" fmla="*/ 165 h 99"/>
                <a:gd name="T30" fmla="*/ 24 w 172"/>
                <a:gd name="T31" fmla="*/ 165 h 99"/>
                <a:gd name="T32" fmla="*/ 24 w 172"/>
                <a:gd name="T33" fmla="*/ 164 h 99"/>
                <a:gd name="T34" fmla="*/ 36 w 172"/>
                <a:gd name="T35" fmla="*/ 164 h 99"/>
                <a:gd name="T36" fmla="*/ 42 w 172"/>
                <a:gd name="T37" fmla="*/ 172 h 99"/>
                <a:gd name="T38" fmla="*/ 46 w 172"/>
                <a:gd name="T39" fmla="*/ 157 h 99"/>
                <a:gd name="T40" fmla="*/ 51 w 172"/>
                <a:gd name="T41" fmla="*/ 154 h 99"/>
                <a:gd name="T42" fmla="*/ 81 w 172"/>
                <a:gd name="T43" fmla="*/ 174 h 99"/>
                <a:gd name="T44" fmla="*/ 81 w 172"/>
                <a:gd name="T45" fmla="*/ 179 h 99"/>
                <a:gd name="T46" fmla="*/ 65 w 172"/>
                <a:gd name="T47" fmla="*/ 191 h 99"/>
                <a:gd name="T48" fmla="*/ 65 w 172"/>
                <a:gd name="T49" fmla="*/ 191 h 99"/>
                <a:gd name="T50" fmla="*/ 77 w 172"/>
                <a:gd name="T51" fmla="*/ 195 h 99"/>
                <a:gd name="T52" fmla="*/ 86 w 172"/>
                <a:gd name="T53" fmla="*/ 204 h 99"/>
                <a:gd name="T54" fmla="*/ 110 w 172"/>
                <a:gd name="T55" fmla="*/ 190 h 99"/>
                <a:gd name="T56" fmla="*/ 118 w 172"/>
                <a:gd name="T57" fmla="*/ 190 h 99"/>
                <a:gd name="T58" fmla="*/ 196 w 172"/>
                <a:gd name="T59" fmla="*/ 182 h 99"/>
                <a:gd name="T60" fmla="*/ 253 w 172"/>
                <a:gd name="T61" fmla="*/ 160 h 99"/>
                <a:gd name="T62" fmla="*/ 347 w 172"/>
                <a:gd name="T63" fmla="*/ 186 h 99"/>
                <a:gd name="T64" fmla="*/ 344 w 172"/>
                <a:gd name="T65" fmla="*/ 160 h 99"/>
                <a:gd name="T66" fmla="*/ 358 w 172"/>
                <a:gd name="T67" fmla="*/ 144 h 99"/>
                <a:gd name="T68" fmla="*/ 339 w 172"/>
                <a:gd name="T69" fmla="*/ 143 h 99"/>
                <a:gd name="T70" fmla="*/ 339 w 172"/>
                <a:gd name="T71" fmla="*/ 137 h 99"/>
                <a:gd name="T72" fmla="*/ 359 w 172"/>
                <a:gd name="T73" fmla="*/ 113 h 99"/>
                <a:gd name="T74" fmla="*/ 359 w 172"/>
                <a:gd name="T75" fmla="*/ 113 h 99"/>
                <a:gd name="T76" fmla="*/ 347 w 172"/>
                <a:gd name="T77" fmla="*/ 113 h 99"/>
                <a:gd name="T78" fmla="*/ 340 w 172"/>
                <a:gd name="T79" fmla="*/ 103 h 99"/>
                <a:gd name="T80" fmla="*/ 340 w 172"/>
                <a:gd name="T81" fmla="*/ 103 h 99"/>
                <a:gd name="T82" fmla="*/ 340 w 172"/>
                <a:gd name="T83" fmla="*/ 103 h 99"/>
                <a:gd name="T84" fmla="*/ 310 w 172"/>
                <a:gd name="T85" fmla="*/ 129 h 99"/>
                <a:gd name="T86" fmla="*/ 303 w 172"/>
                <a:gd name="T87" fmla="*/ 126 h 99"/>
                <a:gd name="T88" fmla="*/ 285 w 172"/>
                <a:gd name="T89" fmla="*/ 61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5" y="26"/>
                  </a:moveTo>
                  <a:cubicBezTo>
                    <a:pt x="105" y="26"/>
                    <a:pt x="106" y="46"/>
                    <a:pt x="92" y="57"/>
                  </a:cubicBezTo>
                  <a:cubicBezTo>
                    <a:pt x="74" y="70"/>
                    <a:pt x="22" y="73"/>
                    <a:pt x="32" y="0"/>
                  </a:cubicBezTo>
                  <a:cubicBezTo>
                    <a:pt x="29" y="0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4"/>
                    <a:pt x="19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2"/>
                    <a:pt x="9" y="4"/>
                    <a:pt x="8" y="5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7"/>
                    <a:pt x="4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3" y="57"/>
                    <a:pt x="14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79"/>
                  </a:cubicBezTo>
                  <a:cubicBezTo>
                    <a:pt x="12" y="78"/>
                    <a:pt x="14" y="78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2"/>
                    <a:pt x="21" y="79"/>
                    <a:pt x="22" y="76"/>
                  </a:cubicBezTo>
                  <a:cubicBezTo>
                    <a:pt x="22" y="75"/>
                    <a:pt x="24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8" y="87"/>
                  </a:cubicBezTo>
                  <a:cubicBezTo>
                    <a:pt x="36" y="88"/>
                    <a:pt x="33" y="91"/>
                    <a:pt x="31" y="93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2" y="92"/>
                    <a:pt x="35" y="92"/>
                    <a:pt x="37" y="94"/>
                  </a:cubicBezTo>
                  <a:cubicBezTo>
                    <a:pt x="40" y="95"/>
                    <a:pt x="42" y="98"/>
                    <a:pt x="41" y="99"/>
                  </a:cubicBezTo>
                  <a:cubicBezTo>
                    <a:pt x="44" y="96"/>
                    <a:pt x="49" y="93"/>
                    <a:pt x="52" y="92"/>
                  </a:cubicBezTo>
                  <a:cubicBezTo>
                    <a:pt x="54" y="91"/>
                    <a:pt x="56" y="91"/>
                    <a:pt x="56" y="92"/>
                  </a:cubicBezTo>
                  <a:cubicBezTo>
                    <a:pt x="71" y="94"/>
                    <a:pt x="87" y="91"/>
                    <a:pt x="94" y="88"/>
                  </a:cubicBezTo>
                  <a:cubicBezTo>
                    <a:pt x="111" y="80"/>
                    <a:pt x="111" y="72"/>
                    <a:pt x="121" y="78"/>
                  </a:cubicBezTo>
                  <a:cubicBezTo>
                    <a:pt x="138" y="87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8"/>
                  </a:cubicBezTo>
                  <a:cubicBezTo>
                    <a:pt x="166" y="74"/>
                    <a:pt x="169" y="70"/>
                    <a:pt x="171" y="70"/>
                  </a:cubicBezTo>
                  <a:cubicBezTo>
                    <a:pt x="168" y="70"/>
                    <a:pt x="165" y="69"/>
                    <a:pt x="162" y="69"/>
                  </a:cubicBezTo>
                  <a:cubicBezTo>
                    <a:pt x="161" y="69"/>
                    <a:pt x="161" y="68"/>
                    <a:pt x="162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9" y="56"/>
                    <a:pt x="166" y="55"/>
                  </a:cubicBezTo>
                  <a:cubicBezTo>
                    <a:pt x="164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6" y="59"/>
                    <a:pt x="148" y="62"/>
                  </a:cubicBezTo>
                  <a:cubicBezTo>
                    <a:pt x="146" y="63"/>
                    <a:pt x="145" y="62"/>
                    <a:pt x="145" y="61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3" name="Freeform 63">
              <a:extLst>
                <a:ext uri="{FF2B5EF4-FFF2-40B4-BE49-F238E27FC236}">
                  <a16:creationId xmlns:a16="http://schemas.microsoft.com/office/drawing/2014/main" id="{D1BAC32D-AB0D-4CE8-A679-B81710DD9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673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1 h 1"/>
                <a:gd name="T8" fmla="*/ 1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094" name="Freeform 64">
              <a:extLst>
                <a:ext uri="{FF2B5EF4-FFF2-40B4-BE49-F238E27FC236}">
                  <a16:creationId xmlns:a16="http://schemas.microsoft.com/office/drawing/2014/main" id="{F1FC80E2-D3D7-46A8-8119-CEED71E37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663"/>
              <a:ext cx="9" cy="18"/>
            </a:xfrm>
            <a:custGeom>
              <a:avLst/>
              <a:gdLst>
                <a:gd name="T0" fmla="*/ 1 w 7"/>
                <a:gd name="T1" fmla="*/ 28 h 14"/>
                <a:gd name="T2" fmla="*/ 1 w 7"/>
                <a:gd name="T3" fmla="*/ 28 h 14"/>
                <a:gd name="T4" fmla="*/ 1 w 7"/>
                <a:gd name="T5" fmla="*/ 13 h 14"/>
                <a:gd name="T6" fmla="*/ 1 w 7"/>
                <a:gd name="T7" fmla="*/ 13 h 14"/>
                <a:gd name="T8" fmla="*/ 10 w 7"/>
                <a:gd name="T9" fmla="*/ 1 h 14"/>
                <a:gd name="T10" fmla="*/ 10 w 7"/>
                <a:gd name="T11" fmla="*/ 0 h 14"/>
                <a:gd name="T12" fmla="*/ 13 w 7"/>
                <a:gd name="T13" fmla="*/ 17 h 14"/>
                <a:gd name="T14" fmla="*/ 1 w 7"/>
                <a:gd name="T15" fmla="*/ 28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4">
                  <a:moveTo>
                    <a:pt x="1" y="13"/>
                  </a:moveTo>
                  <a:cubicBezTo>
                    <a:pt x="1" y="13"/>
                    <a:pt x="1" y="13"/>
                    <a:pt x="1" y="13"/>
                  </a:cubicBezTo>
                  <a:cubicBezTo>
                    <a:pt x="0" y="12"/>
                    <a:pt x="0" y="9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3"/>
                    <a:pt x="3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1"/>
                    <a:pt x="7" y="4"/>
                    <a:pt x="6" y="8"/>
                  </a:cubicBezTo>
                  <a:cubicBezTo>
                    <a:pt x="5" y="12"/>
                    <a:pt x="2" y="14"/>
                    <a:pt x="1" y="13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5" name="Freeform 65">
              <a:extLst>
                <a:ext uri="{FF2B5EF4-FFF2-40B4-BE49-F238E27FC236}">
                  <a16:creationId xmlns:a16="http://schemas.microsoft.com/office/drawing/2014/main" id="{D0FE7A88-5089-404F-B639-C63427B00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289"/>
              <a:ext cx="21" cy="14"/>
            </a:xfrm>
            <a:custGeom>
              <a:avLst/>
              <a:gdLst>
                <a:gd name="T0" fmla="*/ 19 w 17"/>
                <a:gd name="T1" fmla="*/ 5 h 11"/>
                <a:gd name="T2" fmla="*/ 31 w 17"/>
                <a:gd name="T3" fmla="*/ 18 h 11"/>
                <a:gd name="T4" fmla="*/ 14 w 17"/>
                <a:gd name="T5" fmla="*/ 18 h 11"/>
                <a:gd name="T6" fmla="*/ 1 w 17"/>
                <a:gd name="T7" fmla="*/ 5 h 11"/>
                <a:gd name="T8" fmla="*/ 19 w 17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10" y="2"/>
                  </a:moveTo>
                  <a:cubicBezTo>
                    <a:pt x="14" y="4"/>
                    <a:pt x="17" y="7"/>
                    <a:pt x="16" y="9"/>
                  </a:cubicBezTo>
                  <a:cubicBezTo>
                    <a:pt x="15" y="11"/>
                    <a:pt x="11" y="11"/>
                    <a:pt x="7" y="9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6" name="Freeform 66">
              <a:extLst>
                <a:ext uri="{FF2B5EF4-FFF2-40B4-BE49-F238E27FC236}">
                  <a16:creationId xmlns:a16="http://schemas.microsoft.com/office/drawing/2014/main" id="{0C807EB6-5686-43B5-AF6F-FDF542734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3293"/>
              <a:ext cx="10" cy="7"/>
            </a:xfrm>
            <a:custGeom>
              <a:avLst/>
              <a:gdLst>
                <a:gd name="T0" fmla="*/ 1 w 8"/>
                <a:gd name="T1" fmla="*/ 1 h 5"/>
                <a:gd name="T2" fmla="*/ 1 w 8"/>
                <a:gd name="T3" fmla="*/ 0 h 5"/>
                <a:gd name="T4" fmla="*/ 10 w 8"/>
                <a:gd name="T5" fmla="*/ 1 h 5"/>
                <a:gd name="T6" fmla="*/ 10 w 8"/>
                <a:gd name="T7" fmla="*/ 1 h 5"/>
                <a:gd name="T8" fmla="*/ 16 w 8"/>
                <a:gd name="T9" fmla="*/ 11 h 5"/>
                <a:gd name="T10" fmla="*/ 16 w 8"/>
                <a:gd name="T11" fmla="*/ 11 h 5"/>
                <a:gd name="T12" fmla="*/ 8 w 8"/>
                <a:gd name="T13" fmla="*/ 11 h 5"/>
                <a:gd name="T14" fmla="*/ 1 w 8"/>
                <a:gd name="T15" fmla="*/ 1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7" y="2"/>
                    <a:pt x="8" y="3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6" y="5"/>
                    <a:pt x="4" y="4"/>
                  </a:cubicBezTo>
                  <a:cubicBezTo>
                    <a:pt x="1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7" name="Freeform 67">
              <a:extLst>
                <a:ext uri="{FF2B5EF4-FFF2-40B4-BE49-F238E27FC236}">
                  <a16:creationId xmlns:a16="http://schemas.microsoft.com/office/drawing/2014/main" id="{50D3F29F-D3F9-483D-A612-E530F7EF8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3231"/>
              <a:ext cx="50" cy="58"/>
            </a:xfrm>
            <a:custGeom>
              <a:avLst/>
              <a:gdLst>
                <a:gd name="T0" fmla="*/ 0 w 39"/>
                <a:gd name="T1" fmla="*/ 59 h 46"/>
                <a:gd name="T2" fmla="*/ 72 w 39"/>
                <a:gd name="T3" fmla="*/ 92 h 46"/>
                <a:gd name="T4" fmla="*/ 72 w 39"/>
                <a:gd name="T5" fmla="*/ 92 h 46"/>
                <a:gd name="T6" fmla="*/ 63 w 39"/>
                <a:gd name="T7" fmla="*/ 62 h 46"/>
                <a:gd name="T8" fmla="*/ 82 w 39"/>
                <a:gd name="T9" fmla="*/ 38 h 46"/>
                <a:gd name="T10" fmla="*/ 19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29"/>
                  </a:moveTo>
                  <a:cubicBezTo>
                    <a:pt x="8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5"/>
                    <a:pt x="29" y="39"/>
                    <a:pt x="30" y="31"/>
                  </a:cubicBezTo>
                  <a:cubicBezTo>
                    <a:pt x="31" y="24"/>
                    <a:pt x="35" y="19"/>
                    <a:pt x="39" y="19"/>
                  </a:cubicBezTo>
                  <a:cubicBezTo>
                    <a:pt x="34" y="18"/>
                    <a:pt x="13" y="14"/>
                    <a:pt x="9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8" name="Freeform 68">
              <a:extLst>
                <a:ext uri="{FF2B5EF4-FFF2-40B4-BE49-F238E27FC236}">
                  <a16:creationId xmlns:a16="http://schemas.microsoft.com/office/drawing/2014/main" id="{62E3AB2C-7A48-421A-9A43-9F2A345E6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797"/>
              <a:ext cx="233" cy="504"/>
            </a:xfrm>
            <a:custGeom>
              <a:avLst/>
              <a:gdLst>
                <a:gd name="T0" fmla="*/ 0 w 182"/>
                <a:gd name="T1" fmla="*/ 0 h 394"/>
                <a:gd name="T2" fmla="*/ 63 w 182"/>
                <a:gd name="T3" fmla="*/ 339 h 394"/>
                <a:gd name="T4" fmla="*/ 188 w 182"/>
                <a:gd name="T5" fmla="*/ 494 h 394"/>
                <a:gd name="T6" fmla="*/ 261 w 182"/>
                <a:gd name="T7" fmla="*/ 808 h 394"/>
                <a:gd name="T8" fmla="*/ 277 w 182"/>
                <a:gd name="T9" fmla="*/ 810 h 394"/>
                <a:gd name="T10" fmla="*/ 291 w 182"/>
                <a:gd name="T11" fmla="*/ 825 h 394"/>
                <a:gd name="T12" fmla="*/ 215 w 182"/>
                <a:gd name="T13" fmla="*/ 459 h 394"/>
                <a:gd name="T14" fmla="*/ 106 w 182"/>
                <a:gd name="T15" fmla="*/ 324 h 394"/>
                <a:gd name="T16" fmla="*/ 51 w 182"/>
                <a:gd name="T17" fmla="*/ 8 h 3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94">
                  <a:moveTo>
                    <a:pt x="0" y="0"/>
                  </a:moveTo>
                  <a:cubicBezTo>
                    <a:pt x="0" y="41"/>
                    <a:pt x="5" y="104"/>
                    <a:pt x="30" y="162"/>
                  </a:cubicBezTo>
                  <a:cubicBezTo>
                    <a:pt x="44" y="194"/>
                    <a:pt x="68" y="217"/>
                    <a:pt x="90" y="236"/>
                  </a:cubicBezTo>
                  <a:cubicBezTo>
                    <a:pt x="130" y="274"/>
                    <a:pt x="163" y="304"/>
                    <a:pt x="124" y="386"/>
                  </a:cubicBezTo>
                  <a:cubicBezTo>
                    <a:pt x="125" y="385"/>
                    <a:pt x="129" y="385"/>
                    <a:pt x="132" y="387"/>
                  </a:cubicBezTo>
                  <a:cubicBezTo>
                    <a:pt x="136" y="389"/>
                    <a:pt x="139" y="392"/>
                    <a:pt x="138" y="394"/>
                  </a:cubicBezTo>
                  <a:cubicBezTo>
                    <a:pt x="182" y="300"/>
                    <a:pt x="144" y="259"/>
                    <a:pt x="102" y="220"/>
                  </a:cubicBezTo>
                  <a:cubicBezTo>
                    <a:pt x="81" y="201"/>
                    <a:pt x="64" y="184"/>
                    <a:pt x="51" y="155"/>
                  </a:cubicBezTo>
                  <a:cubicBezTo>
                    <a:pt x="28" y="102"/>
                    <a:pt x="24" y="44"/>
                    <a:pt x="24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99" name="Freeform 69">
              <a:extLst>
                <a:ext uri="{FF2B5EF4-FFF2-40B4-BE49-F238E27FC236}">
                  <a16:creationId xmlns:a16="http://schemas.microsoft.com/office/drawing/2014/main" id="{6FE0B97B-49F1-4FA9-ACBA-2F31C042F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692"/>
              <a:ext cx="3" cy="2"/>
            </a:xfrm>
            <a:custGeom>
              <a:avLst/>
              <a:gdLst>
                <a:gd name="T0" fmla="*/ 5 w 2"/>
                <a:gd name="T1" fmla="*/ 8 h 1"/>
                <a:gd name="T2" fmla="*/ 0 w 2"/>
                <a:gd name="T3" fmla="*/ 0 h 1"/>
                <a:gd name="T4" fmla="*/ 5 w 2"/>
                <a:gd name="T5" fmla="*/ 0 h 1"/>
                <a:gd name="T6" fmla="*/ 8 w 2"/>
                <a:gd name="T7" fmla="*/ 8 h 1"/>
                <a:gd name="T8" fmla="*/ 5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4763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00" name="Freeform 70">
              <a:extLst>
                <a:ext uri="{FF2B5EF4-FFF2-40B4-BE49-F238E27FC236}">
                  <a16:creationId xmlns:a16="http://schemas.microsoft.com/office/drawing/2014/main" id="{AF09F11E-3520-4D79-8E1D-91F0F3781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635"/>
              <a:ext cx="4" cy="4"/>
            </a:xfrm>
            <a:custGeom>
              <a:avLst/>
              <a:gdLst>
                <a:gd name="T0" fmla="*/ 1 w 3"/>
                <a:gd name="T1" fmla="*/ 5 h 3"/>
                <a:gd name="T2" fmla="*/ 0 w 3"/>
                <a:gd name="T3" fmla="*/ 0 h 3"/>
                <a:gd name="T4" fmla="*/ 5 w 3"/>
                <a:gd name="T5" fmla="*/ 1 h 3"/>
                <a:gd name="T6" fmla="*/ 7 w 3"/>
                <a:gd name="T7" fmla="*/ 7 h 3"/>
                <a:gd name="T8" fmla="*/ 1 w 3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101" name="Freeform 71">
              <a:extLst>
                <a:ext uri="{FF2B5EF4-FFF2-40B4-BE49-F238E27FC236}">
                  <a16:creationId xmlns:a16="http://schemas.microsoft.com/office/drawing/2014/main" id="{47B5E2E0-B7B7-453A-9981-09032733C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2605"/>
              <a:ext cx="12" cy="16"/>
            </a:xfrm>
            <a:custGeom>
              <a:avLst/>
              <a:gdLst>
                <a:gd name="T0" fmla="*/ 9 w 9"/>
                <a:gd name="T1" fmla="*/ 0 h 12"/>
                <a:gd name="T2" fmla="*/ 0 w 9"/>
                <a:gd name="T3" fmla="*/ 9 h 12"/>
                <a:gd name="T4" fmla="*/ 0 w 9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1"/>
                    <a:pt x="0" y="1"/>
                    <a:pt x="0" y="4"/>
                  </a:cubicBezTo>
                  <a:cubicBezTo>
                    <a:pt x="9" y="3"/>
                    <a:pt x="5" y="12"/>
                    <a:pt x="0" y="9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2" name="Freeform 72">
              <a:extLst>
                <a:ext uri="{FF2B5EF4-FFF2-40B4-BE49-F238E27FC236}">
                  <a16:creationId xmlns:a16="http://schemas.microsoft.com/office/drawing/2014/main" id="{CA596FFF-D98D-4931-905C-AA1E19FEC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2608"/>
              <a:ext cx="9" cy="10"/>
            </a:xfrm>
            <a:custGeom>
              <a:avLst/>
              <a:gdLst>
                <a:gd name="T0" fmla="*/ 15 w 7"/>
                <a:gd name="T1" fmla="*/ 0 h 8"/>
                <a:gd name="T2" fmla="*/ 5 w 7"/>
                <a:gd name="T3" fmla="*/ 5 h 8"/>
                <a:gd name="T4" fmla="*/ 13 w 7"/>
                <a:gd name="T5" fmla="*/ 8 h 8"/>
                <a:gd name="T6" fmla="*/ 0 w 7"/>
                <a:gd name="T7" fmla="*/ 1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0"/>
                    <a:pt x="3" y="0"/>
                    <a:pt x="2" y="2"/>
                  </a:cubicBezTo>
                  <a:cubicBezTo>
                    <a:pt x="3" y="2"/>
                    <a:pt x="5" y="3"/>
                    <a:pt x="6" y="4"/>
                  </a:cubicBezTo>
                  <a:cubicBezTo>
                    <a:pt x="6" y="7"/>
                    <a:pt x="3" y="8"/>
                    <a:pt x="0" y="8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3" name="Freeform 73">
              <a:extLst>
                <a:ext uri="{FF2B5EF4-FFF2-40B4-BE49-F238E27FC236}">
                  <a16:creationId xmlns:a16="http://schemas.microsoft.com/office/drawing/2014/main" id="{591E3A14-63A5-42D0-8FFD-9D095719D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798"/>
              <a:ext cx="16" cy="23"/>
            </a:xfrm>
            <a:custGeom>
              <a:avLst/>
              <a:gdLst>
                <a:gd name="T0" fmla="*/ 11 w 13"/>
                <a:gd name="T1" fmla="*/ 1 h 18"/>
                <a:gd name="T2" fmla="*/ 0 w 13"/>
                <a:gd name="T3" fmla="*/ 6 h 18"/>
                <a:gd name="T4" fmla="*/ 11 w 13"/>
                <a:gd name="T5" fmla="*/ 8 h 18"/>
                <a:gd name="T6" fmla="*/ 2 w 13"/>
                <a:gd name="T7" fmla="*/ 17 h 18"/>
                <a:gd name="T8" fmla="*/ 0 w 13"/>
                <a:gd name="T9" fmla="*/ 3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1" y="3"/>
                    <a:pt x="4" y="4"/>
                    <a:pt x="6" y="4"/>
                  </a:cubicBezTo>
                  <a:cubicBezTo>
                    <a:pt x="4" y="5"/>
                    <a:pt x="4" y="7"/>
                    <a:pt x="2" y="8"/>
                  </a:cubicBezTo>
                  <a:cubicBezTo>
                    <a:pt x="13" y="7"/>
                    <a:pt x="7" y="17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4" name="Freeform 74">
              <a:extLst>
                <a:ext uri="{FF2B5EF4-FFF2-40B4-BE49-F238E27FC236}">
                  <a16:creationId xmlns:a16="http://schemas.microsoft.com/office/drawing/2014/main" id="{BF8B4F11-904F-4980-B6F0-BA4CE7095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2805"/>
              <a:ext cx="9" cy="2"/>
            </a:xfrm>
            <a:custGeom>
              <a:avLst/>
              <a:gdLst>
                <a:gd name="T0" fmla="*/ 15 w 7"/>
                <a:gd name="T1" fmla="*/ 0 h 2"/>
                <a:gd name="T2" fmla="*/ 0 w 7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0"/>
                  </a:moveTo>
                  <a:cubicBezTo>
                    <a:pt x="6" y="1"/>
                    <a:pt x="2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5" name="Freeform 75">
              <a:extLst>
                <a:ext uri="{FF2B5EF4-FFF2-40B4-BE49-F238E27FC236}">
                  <a16:creationId xmlns:a16="http://schemas.microsoft.com/office/drawing/2014/main" id="{55D9A4DC-8F6A-46FC-9AAB-A61984FE8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3231"/>
              <a:ext cx="9" cy="11"/>
            </a:xfrm>
            <a:custGeom>
              <a:avLst/>
              <a:gdLst>
                <a:gd name="T0" fmla="*/ 8 w 7"/>
                <a:gd name="T1" fmla="*/ 0 h 9"/>
                <a:gd name="T2" fmla="*/ 8 w 7"/>
                <a:gd name="T3" fmla="*/ 6 h 9"/>
                <a:gd name="T4" fmla="*/ 13 w 7"/>
                <a:gd name="T5" fmla="*/ 7 h 9"/>
                <a:gd name="T6" fmla="*/ 5 w 7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1"/>
                    <a:pt x="0" y="4"/>
                    <a:pt x="4" y="3"/>
                  </a:cubicBezTo>
                  <a:cubicBezTo>
                    <a:pt x="5" y="3"/>
                    <a:pt x="6" y="2"/>
                    <a:pt x="6" y="4"/>
                  </a:cubicBezTo>
                  <a:cubicBezTo>
                    <a:pt x="7" y="6"/>
                    <a:pt x="3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6" name="Freeform 76">
              <a:extLst>
                <a:ext uri="{FF2B5EF4-FFF2-40B4-BE49-F238E27FC236}">
                  <a16:creationId xmlns:a16="http://schemas.microsoft.com/office/drawing/2014/main" id="{EDD4AC44-B2F2-4BE4-AE5E-16F44A942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3268"/>
              <a:ext cx="7" cy="9"/>
            </a:xfrm>
            <a:custGeom>
              <a:avLst/>
              <a:gdLst>
                <a:gd name="T0" fmla="*/ 14 w 5"/>
                <a:gd name="T1" fmla="*/ 0 h 7"/>
                <a:gd name="T2" fmla="*/ 0 w 5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3" y="2"/>
                    <a:pt x="2" y="5"/>
                    <a:pt x="0" y="7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7" name="Freeform 77">
              <a:extLst>
                <a:ext uri="{FF2B5EF4-FFF2-40B4-BE49-F238E27FC236}">
                  <a16:creationId xmlns:a16="http://schemas.microsoft.com/office/drawing/2014/main" id="{0E10F394-FD73-4AC8-A005-86C4E8E3F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2618"/>
              <a:ext cx="96" cy="44"/>
            </a:xfrm>
            <a:custGeom>
              <a:avLst/>
              <a:gdLst>
                <a:gd name="T0" fmla="*/ 0 w 75"/>
                <a:gd name="T1" fmla="*/ 0 h 34"/>
                <a:gd name="T2" fmla="*/ 82 w 75"/>
                <a:gd name="T3" fmla="*/ 63 h 34"/>
                <a:gd name="T4" fmla="*/ 157 w 75"/>
                <a:gd name="T5" fmla="*/ 17 h 34"/>
                <a:gd name="T6" fmla="*/ 82 w 75"/>
                <a:gd name="T7" fmla="*/ 74 h 34"/>
                <a:gd name="T8" fmla="*/ 0 w 7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4">
                  <a:moveTo>
                    <a:pt x="0" y="0"/>
                  </a:moveTo>
                  <a:cubicBezTo>
                    <a:pt x="3" y="16"/>
                    <a:pt x="21" y="31"/>
                    <a:pt x="39" y="29"/>
                  </a:cubicBezTo>
                  <a:cubicBezTo>
                    <a:pt x="57" y="28"/>
                    <a:pt x="66" y="26"/>
                    <a:pt x="75" y="8"/>
                  </a:cubicBezTo>
                  <a:cubicBezTo>
                    <a:pt x="70" y="26"/>
                    <a:pt x="58" y="34"/>
                    <a:pt x="39" y="34"/>
                  </a:cubicBezTo>
                  <a:cubicBezTo>
                    <a:pt x="20" y="33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8" name="Freeform 78">
              <a:extLst>
                <a:ext uri="{FF2B5EF4-FFF2-40B4-BE49-F238E27FC236}">
                  <a16:creationId xmlns:a16="http://schemas.microsoft.com/office/drawing/2014/main" id="{8C369ECB-BCA7-4F80-9804-5701F4CD7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645"/>
              <a:ext cx="24" cy="15"/>
            </a:xfrm>
            <a:custGeom>
              <a:avLst/>
              <a:gdLst>
                <a:gd name="T0" fmla="*/ 0 w 19"/>
                <a:gd name="T1" fmla="*/ 1 h 12"/>
                <a:gd name="T2" fmla="*/ 38 w 19"/>
                <a:gd name="T3" fmla="*/ 0 h 12"/>
                <a:gd name="T4" fmla="*/ 0 w 19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1"/>
                  </a:moveTo>
                  <a:cubicBezTo>
                    <a:pt x="4" y="9"/>
                    <a:pt x="11" y="9"/>
                    <a:pt x="19" y="0"/>
                  </a:cubicBezTo>
                  <a:cubicBezTo>
                    <a:pt x="14" y="12"/>
                    <a:pt x="2" y="1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09" name="Freeform 79">
              <a:extLst>
                <a:ext uri="{FF2B5EF4-FFF2-40B4-BE49-F238E27FC236}">
                  <a16:creationId xmlns:a16="http://schemas.microsoft.com/office/drawing/2014/main" id="{85A60CE7-DE62-4B7F-9740-7BF2846D9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576"/>
              <a:ext cx="17" cy="19"/>
            </a:xfrm>
            <a:custGeom>
              <a:avLst/>
              <a:gdLst>
                <a:gd name="T0" fmla="*/ 0 w 13"/>
                <a:gd name="T1" fmla="*/ 18 h 15"/>
                <a:gd name="T2" fmla="*/ 21 w 13"/>
                <a:gd name="T3" fmla="*/ 0 h 15"/>
                <a:gd name="T4" fmla="*/ 29 w 13"/>
                <a:gd name="T5" fmla="*/ 30 h 15"/>
                <a:gd name="T6" fmla="*/ 5 w 13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9"/>
                  </a:moveTo>
                  <a:cubicBezTo>
                    <a:pt x="3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7"/>
                    <a:pt x="2" y="1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0" name="Freeform 80">
              <a:extLst>
                <a:ext uri="{FF2B5EF4-FFF2-40B4-BE49-F238E27FC236}">
                  <a16:creationId xmlns:a16="http://schemas.microsoft.com/office/drawing/2014/main" id="{9B5D2A7F-06B3-4A36-AC90-5B4570476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572"/>
              <a:ext cx="12" cy="21"/>
            </a:xfrm>
            <a:custGeom>
              <a:avLst/>
              <a:gdLst>
                <a:gd name="T0" fmla="*/ 5 w 9"/>
                <a:gd name="T1" fmla="*/ 0 h 16"/>
                <a:gd name="T2" fmla="*/ 21 w 9"/>
                <a:gd name="T3" fmla="*/ 1 h 16"/>
                <a:gd name="T4" fmla="*/ 16 w 9"/>
                <a:gd name="T5" fmla="*/ 37 h 16"/>
                <a:gd name="T6" fmla="*/ 0 w 9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6" y="2"/>
                    <a:pt x="6" y="1"/>
                    <a:pt x="9" y="1"/>
                  </a:cubicBezTo>
                  <a:cubicBezTo>
                    <a:pt x="4" y="4"/>
                    <a:pt x="7" y="11"/>
                    <a:pt x="7" y="16"/>
                  </a:cubicBezTo>
                  <a:cubicBezTo>
                    <a:pt x="6" y="11"/>
                    <a:pt x="4" y="5"/>
                    <a:pt x="0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1" name="Freeform 81">
              <a:extLst>
                <a:ext uri="{FF2B5EF4-FFF2-40B4-BE49-F238E27FC236}">
                  <a16:creationId xmlns:a16="http://schemas.microsoft.com/office/drawing/2014/main" id="{CFC93321-247A-4E16-A67A-106B5EEB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245"/>
              <a:ext cx="24" cy="33"/>
            </a:xfrm>
            <a:custGeom>
              <a:avLst/>
              <a:gdLst>
                <a:gd name="T0" fmla="*/ 0 w 19"/>
                <a:gd name="T1" fmla="*/ 0 h 26"/>
                <a:gd name="T2" fmla="*/ 30 w 19"/>
                <a:gd name="T3" fmla="*/ 18 h 26"/>
                <a:gd name="T4" fmla="*/ 30 w 19"/>
                <a:gd name="T5" fmla="*/ 37 h 26"/>
                <a:gd name="T6" fmla="*/ 29 w 19"/>
                <a:gd name="T7" fmla="*/ 53 h 26"/>
                <a:gd name="T8" fmla="*/ 29 w 19"/>
                <a:gd name="T9" fmla="*/ 29 h 26"/>
                <a:gd name="T10" fmla="*/ 16 w 19"/>
                <a:gd name="T11" fmla="*/ 17 h 26"/>
                <a:gd name="T12" fmla="*/ 0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0" y="0"/>
                  </a:moveTo>
                  <a:cubicBezTo>
                    <a:pt x="4" y="5"/>
                    <a:pt x="11" y="7"/>
                    <a:pt x="15" y="9"/>
                  </a:cubicBezTo>
                  <a:cubicBezTo>
                    <a:pt x="19" y="10"/>
                    <a:pt x="16" y="14"/>
                    <a:pt x="15" y="18"/>
                  </a:cubicBezTo>
                  <a:cubicBezTo>
                    <a:pt x="14" y="21"/>
                    <a:pt x="14" y="23"/>
                    <a:pt x="14" y="26"/>
                  </a:cubicBezTo>
                  <a:cubicBezTo>
                    <a:pt x="13" y="22"/>
                    <a:pt x="13" y="17"/>
                    <a:pt x="14" y="14"/>
                  </a:cubicBezTo>
                  <a:cubicBezTo>
                    <a:pt x="14" y="11"/>
                    <a:pt x="11" y="9"/>
                    <a:pt x="8" y="8"/>
                  </a:cubicBezTo>
                  <a:cubicBezTo>
                    <a:pt x="6" y="6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2" name="Line 82">
              <a:extLst>
                <a:ext uri="{FF2B5EF4-FFF2-40B4-BE49-F238E27FC236}">
                  <a16:creationId xmlns:a16="http://schemas.microsoft.com/office/drawing/2014/main" id="{7137D790-8C11-43A2-BD5B-6B55C0A3FC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04" y="2593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3" name="Line 83">
              <a:extLst>
                <a:ext uri="{FF2B5EF4-FFF2-40B4-BE49-F238E27FC236}">
                  <a16:creationId xmlns:a16="http://schemas.microsoft.com/office/drawing/2014/main" id="{098D6F87-4F4A-4EFF-B770-CFADEAA3F6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8" y="2864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4" name="Line 84">
              <a:extLst>
                <a:ext uri="{FF2B5EF4-FFF2-40B4-BE49-F238E27FC236}">
                  <a16:creationId xmlns:a16="http://schemas.microsoft.com/office/drawing/2014/main" id="{731AEAC9-2298-4CAE-AC3A-FF8D35C056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" y="2953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5" name="Line 85">
              <a:extLst>
                <a:ext uri="{FF2B5EF4-FFF2-40B4-BE49-F238E27FC236}">
                  <a16:creationId xmlns:a16="http://schemas.microsoft.com/office/drawing/2014/main" id="{9457EFE5-C884-4FB3-AF86-555B711E6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12" y="3027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6" name="Line 86">
              <a:extLst>
                <a:ext uri="{FF2B5EF4-FFF2-40B4-BE49-F238E27FC236}">
                  <a16:creationId xmlns:a16="http://schemas.microsoft.com/office/drawing/2014/main" id="{D3E386A8-6F46-4A81-B2A3-1987AF788D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83" y="2726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7" name="Freeform 87">
              <a:extLst>
                <a:ext uri="{FF2B5EF4-FFF2-40B4-BE49-F238E27FC236}">
                  <a16:creationId xmlns:a16="http://schemas.microsoft.com/office/drawing/2014/main" id="{800A5700-A991-4716-A14A-F7222E21A3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31" y="2558"/>
              <a:ext cx="460" cy="1005"/>
            </a:xfrm>
            <a:custGeom>
              <a:avLst/>
              <a:gdLst>
                <a:gd name="T0" fmla="*/ 688 w 359"/>
                <a:gd name="T1" fmla="*/ 1173 h 786"/>
                <a:gd name="T2" fmla="*/ 286 w 359"/>
                <a:gd name="T3" fmla="*/ 353 h 786"/>
                <a:gd name="T4" fmla="*/ 268 w 359"/>
                <a:gd name="T5" fmla="*/ 37 h 786"/>
                <a:gd name="T6" fmla="*/ 229 w 359"/>
                <a:gd name="T7" fmla="*/ 19 h 786"/>
                <a:gd name="T8" fmla="*/ 195 w 359"/>
                <a:gd name="T9" fmla="*/ 46 h 786"/>
                <a:gd name="T10" fmla="*/ 193 w 359"/>
                <a:gd name="T11" fmla="*/ 240 h 786"/>
                <a:gd name="T12" fmla="*/ 195 w 359"/>
                <a:gd name="T13" fmla="*/ 783 h 786"/>
                <a:gd name="T14" fmla="*/ 334 w 359"/>
                <a:gd name="T15" fmla="*/ 761 h 786"/>
                <a:gd name="T16" fmla="*/ 625 w 359"/>
                <a:gd name="T17" fmla="*/ 1202 h 786"/>
                <a:gd name="T18" fmla="*/ 24 w 359"/>
                <a:gd name="T19" fmla="*/ 1071 h 786"/>
                <a:gd name="T20" fmla="*/ 1 w 359"/>
                <a:gd name="T21" fmla="*/ 1034 h 786"/>
                <a:gd name="T22" fmla="*/ 74 w 359"/>
                <a:gd name="T23" fmla="*/ 1184 h 786"/>
                <a:gd name="T24" fmla="*/ 53 w 359"/>
                <a:gd name="T25" fmla="*/ 1262 h 786"/>
                <a:gd name="T26" fmla="*/ 46 w 359"/>
                <a:gd name="T27" fmla="*/ 1274 h 786"/>
                <a:gd name="T28" fmla="*/ 82 w 359"/>
                <a:gd name="T29" fmla="*/ 1389 h 786"/>
                <a:gd name="T30" fmla="*/ 24 w 359"/>
                <a:gd name="T31" fmla="*/ 1447 h 786"/>
                <a:gd name="T32" fmla="*/ 22 w 359"/>
                <a:gd name="T33" fmla="*/ 1455 h 786"/>
                <a:gd name="T34" fmla="*/ 36 w 359"/>
                <a:gd name="T35" fmla="*/ 1536 h 786"/>
                <a:gd name="T36" fmla="*/ 42 w 359"/>
                <a:gd name="T37" fmla="*/ 1539 h 786"/>
                <a:gd name="T38" fmla="*/ 140 w 359"/>
                <a:gd name="T39" fmla="*/ 1551 h 786"/>
                <a:gd name="T40" fmla="*/ 150 w 359"/>
                <a:gd name="T41" fmla="*/ 1551 h 786"/>
                <a:gd name="T42" fmla="*/ 391 w 359"/>
                <a:gd name="T43" fmla="*/ 1522 h 786"/>
                <a:gd name="T44" fmla="*/ 495 w 359"/>
                <a:gd name="T45" fmla="*/ 1502 h 786"/>
                <a:gd name="T46" fmla="*/ 600 w 359"/>
                <a:gd name="T47" fmla="*/ 1486 h 786"/>
                <a:gd name="T48" fmla="*/ 675 w 359"/>
                <a:gd name="T49" fmla="*/ 1395 h 786"/>
                <a:gd name="T50" fmla="*/ 90 w 359"/>
                <a:gd name="T51" fmla="*/ 1185 h 786"/>
                <a:gd name="T52" fmla="*/ 653 w 359"/>
                <a:gd name="T53" fmla="*/ 1184 h 786"/>
                <a:gd name="T54" fmla="*/ 643 w 359"/>
                <a:gd name="T55" fmla="*/ 1262 h 786"/>
                <a:gd name="T56" fmla="*/ 83 w 359"/>
                <a:gd name="T57" fmla="*/ 1244 h 786"/>
                <a:gd name="T58" fmla="*/ 54 w 359"/>
                <a:gd name="T59" fmla="*/ 1303 h 786"/>
                <a:gd name="T60" fmla="*/ 252 w 359"/>
                <a:gd name="T61" fmla="*/ 1284 h 786"/>
                <a:gd name="T62" fmla="*/ 616 w 359"/>
                <a:gd name="T63" fmla="*/ 1336 h 786"/>
                <a:gd name="T64" fmla="*/ 291 w 359"/>
                <a:gd name="T65" fmla="*/ 1381 h 786"/>
                <a:gd name="T66" fmla="*/ 122 w 359"/>
                <a:gd name="T67" fmla="*/ 1383 h 786"/>
                <a:gd name="T68" fmla="*/ 328 w 359"/>
                <a:gd name="T69" fmla="*/ 1529 h 786"/>
                <a:gd name="T70" fmla="*/ 473 w 359"/>
                <a:gd name="T71" fmla="*/ 1473 h 786"/>
                <a:gd name="T72" fmla="*/ 397 w 359"/>
                <a:gd name="T73" fmla="*/ 1510 h 786"/>
                <a:gd name="T74" fmla="*/ 473 w 359"/>
                <a:gd name="T75" fmla="*/ 1473 h 786"/>
                <a:gd name="T76" fmla="*/ 104 w 359"/>
                <a:gd name="T77" fmla="*/ 1532 h 786"/>
                <a:gd name="T78" fmla="*/ 211 w 359"/>
                <a:gd name="T79" fmla="*/ 1390 h 786"/>
                <a:gd name="T80" fmla="*/ 554 w 359"/>
                <a:gd name="T81" fmla="*/ 1403 h 786"/>
                <a:gd name="T82" fmla="*/ 328 w 359"/>
                <a:gd name="T83" fmla="*/ 1514 h 786"/>
                <a:gd name="T84" fmla="*/ 492 w 359"/>
                <a:gd name="T85" fmla="*/ 1468 h 786"/>
                <a:gd name="T86" fmla="*/ 578 w 359"/>
                <a:gd name="T87" fmla="*/ 1404 h 786"/>
                <a:gd name="T88" fmla="*/ 597 w 359"/>
                <a:gd name="T89" fmla="*/ 1477 h 786"/>
                <a:gd name="T90" fmla="*/ 589 w 359"/>
                <a:gd name="T91" fmla="*/ 1421 h 786"/>
                <a:gd name="T92" fmla="*/ 629 w 359"/>
                <a:gd name="T93" fmla="*/ 1438 h 786"/>
                <a:gd name="T94" fmla="*/ 643 w 359"/>
                <a:gd name="T95" fmla="*/ 1424 h 786"/>
                <a:gd name="T96" fmla="*/ 612 w 359"/>
                <a:gd name="T97" fmla="*/ 1426 h 786"/>
                <a:gd name="T98" fmla="*/ 629 w 359"/>
                <a:gd name="T99" fmla="*/ 1344 h 786"/>
                <a:gd name="T100" fmla="*/ 671 w 359"/>
                <a:gd name="T101" fmla="*/ 1369 h 786"/>
                <a:gd name="T102" fmla="*/ 689 w 359"/>
                <a:gd name="T103" fmla="*/ 1193 h 786"/>
                <a:gd name="T104" fmla="*/ 696 w 359"/>
                <a:gd name="T105" fmla="*/ 1291 h 786"/>
                <a:gd name="T106" fmla="*/ 679 w 359"/>
                <a:gd name="T107" fmla="*/ 1381 h 786"/>
                <a:gd name="T108" fmla="*/ 678 w 359"/>
                <a:gd name="T109" fmla="*/ 1307 h 786"/>
                <a:gd name="T110" fmla="*/ 730 w 359"/>
                <a:gd name="T111" fmla="*/ 1281 h 7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59" h="786">
                  <a:moveTo>
                    <a:pt x="351" y="606"/>
                  </a:move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6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25" y="83"/>
                    <a:pt x="140" y="15"/>
                    <a:pt x="158" y="0"/>
                  </a:cubicBezTo>
                  <a:cubicBezTo>
                    <a:pt x="152" y="3"/>
                    <a:pt x="144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7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69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0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4" y="507"/>
                    <a:pt x="5" y="513"/>
                  </a:cubicBezTo>
                  <a:cubicBezTo>
                    <a:pt x="7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1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0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0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1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8" y="738"/>
                    <a:pt x="48" y="740"/>
                  </a:cubicBezTo>
                  <a:cubicBezTo>
                    <a:pt x="54" y="741"/>
                    <a:pt x="60" y="742"/>
                    <a:pt x="66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7" y="768"/>
                    <a:pt x="66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29" y="708"/>
                  </a:cubicBezTo>
                  <a:cubicBezTo>
                    <a:pt x="230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lose/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4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69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7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89" y="722"/>
                    <a:pt x="190" y="721"/>
                    <a:pt x="190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5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2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5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5" y="672"/>
                  </a:cubicBezTo>
                  <a:cubicBezTo>
                    <a:pt x="274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1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3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3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8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8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3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8" name="Freeform 88">
              <a:extLst>
                <a:ext uri="{FF2B5EF4-FFF2-40B4-BE49-F238E27FC236}">
                  <a16:creationId xmlns:a16="http://schemas.microsoft.com/office/drawing/2014/main" id="{239B11FC-3658-4FEB-A1C8-41C64AD29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735"/>
              <a:ext cx="9" cy="11"/>
            </a:xfrm>
            <a:custGeom>
              <a:avLst/>
              <a:gdLst>
                <a:gd name="T0" fmla="*/ 13 w 7"/>
                <a:gd name="T1" fmla="*/ 7 h 9"/>
                <a:gd name="T2" fmla="*/ 8 w 7"/>
                <a:gd name="T3" fmla="*/ 16 h 9"/>
                <a:gd name="T4" fmla="*/ 0 w 7"/>
                <a:gd name="T5" fmla="*/ 11 h 9"/>
                <a:gd name="T6" fmla="*/ 5 w 7"/>
                <a:gd name="T7" fmla="*/ 0 h 9"/>
                <a:gd name="T8" fmla="*/ 13 w 7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solidFill>
              <a:srgbClr val="007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19" name="Freeform 89">
              <a:extLst>
                <a:ext uri="{FF2B5EF4-FFF2-40B4-BE49-F238E27FC236}">
                  <a16:creationId xmlns:a16="http://schemas.microsoft.com/office/drawing/2014/main" id="{6428CBDC-D00F-42AC-99EE-598709A0D2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3" y="2687"/>
              <a:ext cx="452" cy="1247"/>
            </a:xfrm>
            <a:custGeom>
              <a:avLst/>
              <a:gdLst>
                <a:gd name="T0" fmla="*/ 649 w 353"/>
                <a:gd name="T1" fmla="*/ 1372 h 975"/>
                <a:gd name="T2" fmla="*/ 741 w 353"/>
                <a:gd name="T3" fmla="*/ 1339 h 975"/>
                <a:gd name="T4" fmla="*/ 674 w 353"/>
                <a:gd name="T5" fmla="*/ 1310 h 975"/>
                <a:gd name="T6" fmla="*/ 667 w 353"/>
                <a:gd name="T7" fmla="*/ 1207 h 975"/>
                <a:gd name="T8" fmla="*/ 697 w 353"/>
                <a:gd name="T9" fmla="*/ 1197 h 975"/>
                <a:gd name="T10" fmla="*/ 657 w 353"/>
                <a:gd name="T11" fmla="*/ 1108 h 975"/>
                <a:gd name="T12" fmla="*/ 682 w 353"/>
                <a:gd name="T13" fmla="*/ 1095 h 975"/>
                <a:gd name="T14" fmla="*/ 656 w 353"/>
                <a:gd name="T15" fmla="*/ 1042 h 975"/>
                <a:gd name="T16" fmla="*/ 667 w 353"/>
                <a:gd name="T17" fmla="*/ 961 h 975"/>
                <a:gd name="T18" fmla="*/ 649 w 353"/>
                <a:gd name="T19" fmla="*/ 954 h 975"/>
                <a:gd name="T20" fmla="*/ 666 w 353"/>
                <a:gd name="T21" fmla="*/ 811 h 975"/>
                <a:gd name="T22" fmla="*/ 657 w 353"/>
                <a:gd name="T23" fmla="*/ 661 h 975"/>
                <a:gd name="T24" fmla="*/ 594 w 353"/>
                <a:gd name="T25" fmla="*/ 866 h 975"/>
                <a:gd name="T26" fmla="*/ 223 w 353"/>
                <a:gd name="T27" fmla="*/ 128 h 975"/>
                <a:gd name="T28" fmla="*/ 311 w 353"/>
                <a:gd name="T29" fmla="*/ 96 h 975"/>
                <a:gd name="T30" fmla="*/ 306 w 353"/>
                <a:gd name="T31" fmla="*/ 77 h 975"/>
                <a:gd name="T32" fmla="*/ 163 w 353"/>
                <a:gd name="T33" fmla="*/ 86 h 975"/>
                <a:gd name="T34" fmla="*/ 0 w 353"/>
                <a:gd name="T35" fmla="*/ 13 h 975"/>
                <a:gd name="T36" fmla="*/ 531 w 353"/>
                <a:gd name="T37" fmla="*/ 1276 h 975"/>
                <a:gd name="T38" fmla="*/ 359 w 353"/>
                <a:gd name="T39" fmla="*/ 1426 h 975"/>
                <a:gd name="T40" fmla="*/ 147 w 353"/>
                <a:gd name="T41" fmla="*/ 1839 h 975"/>
                <a:gd name="T42" fmla="*/ 150 w 353"/>
                <a:gd name="T43" fmla="*/ 1941 h 975"/>
                <a:gd name="T44" fmla="*/ 147 w 353"/>
                <a:gd name="T45" fmla="*/ 1980 h 975"/>
                <a:gd name="T46" fmla="*/ 152 w 353"/>
                <a:gd name="T47" fmla="*/ 1980 h 975"/>
                <a:gd name="T48" fmla="*/ 159 w 353"/>
                <a:gd name="T49" fmla="*/ 1899 h 975"/>
                <a:gd name="T50" fmla="*/ 168 w 353"/>
                <a:gd name="T51" fmla="*/ 1855 h 975"/>
                <a:gd name="T52" fmla="*/ 216 w 353"/>
                <a:gd name="T53" fmla="*/ 1883 h 975"/>
                <a:gd name="T54" fmla="*/ 210 w 353"/>
                <a:gd name="T55" fmla="*/ 1872 h 975"/>
                <a:gd name="T56" fmla="*/ 136 w 353"/>
                <a:gd name="T57" fmla="*/ 1672 h 975"/>
                <a:gd name="T58" fmla="*/ 444 w 353"/>
                <a:gd name="T59" fmla="*/ 1394 h 975"/>
                <a:gd name="T60" fmla="*/ 335 w 353"/>
                <a:gd name="T61" fmla="*/ 1553 h 975"/>
                <a:gd name="T62" fmla="*/ 350 w 353"/>
                <a:gd name="T63" fmla="*/ 1559 h 975"/>
                <a:gd name="T64" fmla="*/ 411 w 353"/>
                <a:gd name="T65" fmla="*/ 1517 h 975"/>
                <a:gd name="T66" fmla="*/ 487 w 353"/>
                <a:gd name="T67" fmla="*/ 1559 h 975"/>
                <a:gd name="T68" fmla="*/ 485 w 353"/>
                <a:gd name="T69" fmla="*/ 1614 h 975"/>
                <a:gd name="T70" fmla="*/ 530 w 353"/>
                <a:gd name="T71" fmla="*/ 1514 h 975"/>
                <a:gd name="T72" fmla="*/ 571 w 353"/>
                <a:gd name="T73" fmla="*/ 1567 h 975"/>
                <a:gd name="T74" fmla="*/ 594 w 353"/>
                <a:gd name="T75" fmla="*/ 1641 h 975"/>
                <a:gd name="T76" fmla="*/ 584 w 353"/>
                <a:gd name="T77" fmla="*/ 1572 h 975"/>
                <a:gd name="T78" fmla="*/ 661 w 353"/>
                <a:gd name="T79" fmla="*/ 1454 h 975"/>
                <a:gd name="T80" fmla="*/ 720 w 353"/>
                <a:gd name="T81" fmla="*/ 1509 h 975"/>
                <a:gd name="T82" fmla="*/ 538 w 353"/>
                <a:gd name="T83" fmla="*/ 1423 h 975"/>
                <a:gd name="T84" fmla="*/ 484 w 353"/>
                <a:gd name="T85" fmla="*/ 1542 h 975"/>
                <a:gd name="T86" fmla="*/ 426 w 353"/>
                <a:gd name="T87" fmla="*/ 1513 h 975"/>
                <a:gd name="T88" fmla="*/ 537 w 353"/>
                <a:gd name="T89" fmla="*/ 1312 h 975"/>
                <a:gd name="T90" fmla="*/ 538 w 353"/>
                <a:gd name="T91" fmla="*/ 1423 h 975"/>
                <a:gd name="T92" fmla="*/ 584 w 353"/>
                <a:gd name="T93" fmla="*/ 1554 h 975"/>
                <a:gd name="T94" fmla="*/ 549 w 353"/>
                <a:gd name="T95" fmla="*/ 1467 h 975"/>
                <a:gd name="T96" fmla="*/ 554 w 353"/>
                <a:gd name="T97" fmla="*/ 1426 h 975"/>
                <a:gd name="T98" fmla="*/ 563 w 353"/>
                <a:gd name="T99" fmla="*/ 1218 h 975"/>
                <a:gd name="T100" fmla="*/ 598 w 353"/>
                <a:gd name="T101" fmla="*/ 1280 h 975"/>
                <a:gd name="T102" fmla="*/ 638 w 353"/>
                <a:gd name="T103" fmla="*/ 1339 h 975"/>
                <a:gd name="T104" fmla="*/ 574 w 353"/>
                <a:gd name="T105" fmla="*/ 1147 h 975"/>
                <a:gd name="T106" fmla="*/ 598 w 353"/>
                <a:gd name="T107" fmla="*/ 884 h 975"/>
                <a:gd name="T108" fmla="*/ 620 w 353"/>
                <a:gd name="T109" fmla="*/ 875 h 975"/>
                <a:gd name="T110" fmla="*/ 653 w 353"/>
                <a:gd name="T111" fmla="*/ 1221 h 975"/>
                <a:gd name="T112" fmla="*/ 650 w 353"/>
                <a:gd name="T113" fmla="*/ 1335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315" y="686"/>
                  </a:moveTo>
                  <a:cubicBezTo>
                    <a:pt x="314" y="676"/>
                    <a:pt x="312" y="666"/>
                    <a:pt x="309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0" y="624"/>
                    <a:pt x="321" y="626"/>
                  </a:cubicBezTo>
                  <a:cubicBezTo>
                    <a:pt x="322" y="616"/>
                    <a:pt x="321" y="602"/>
                    <a:pt x="318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2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5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7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5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2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7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2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0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1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6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2" y="724"/>
                  </a:cubicBezTo>
                  <a:cubicBezTo>
                    <a:pt x="253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lose/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8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2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7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0" name="Freeform 90">
              <a:extLst>
                <a:ext uri="{FF2B5EF4-FFF2-40B4-BE49-F238E27FC236}">
                  <a16:creationId xmlns:a16="http://schemas.microsoft.com/office/drawing/2014/main" id="{8DB1C223-B4B0-472A-83F8-6C9B605DB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" y="2710"/>
              <a:ext cx="142" cy="45"/>
            </a:xfrm>
            <a:custGeom>
              <a:avLst/>
              <a:gdLst>
                <a:gd name="T0" fmla="*/ 233 w 111"/>
                <a:gd name="T1" fmla="*/ 58 h 35"/>
                <a:gd name="T2" fmla="*/ 188 w 111"/>
                <a:gd name="T3" fmla="*/ 66 h 35"/>
                <a:gd name="T4" fmla="*/ 118 w 111"/>
                <a:gd name="T5" fmla="*/ 58 h 35"/>
                <a:gd name="T6" fmla="*/ 0 w 111"/>
                <a:gd name="T7" fmla="*/ 0 h 35"/>
                <a:gd name="T8" fmla="*/ 70 w 111"/>
                <a:gd name="T9" fmla="*/ 51 h 35"/>
                <a:gd name="T10" fmla="*/ 182 w 111"/>
                <a:gd name="T11" fmla="*/ 73 h 35"/>
                <a:gd name="T12" fmla="*/ 233 w 111"/>
                <a:gd name="T13" fmla="*/ 5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35">
                  <a:moveTo>
                    <a:pt x="111" y="27"/>
                  </a:moveTo>
                  <a:cubicBezTo>
                    <a:pt x="104" y="29"/>
                    <a:pt x="97" y="31"/>
                    <a:pt x="90" y="31"/>
                  </a:cubicBezTo>
                  <a:cubicBezTo>
                    <a:pt x="74" y="32"/>
                    <a:pt x="56" y="27"/>
                    <a:pt x="56" y="27"/>
                  </a:cubicBezTo>
                  <a:cubicBezTo>
                    <a:pt x="22" y="18"/>
                    <a:pt x="8" y="14"/>
                    <a:pt x="0" y="0"/>
                  </a:cubicBezTo>
                  <a:cubicBezTo>
                    <a:pt x="8" y="14"/>
                    <a:pt x="17" y="19"/>
                    <a:pt x="34" y="24"/>
                  </a:cubicBezTo>
                  <a:cubicBezTo>
                    <a:pt x="52" y="30"/>
                    <a:pt x="76" y="35"/>
                    <a:pt x="87" y="34"/>
                  </a:cubicBezTo>
                  <a:cubicBezTo>
                    <a:pt x="98" y="32"/>
                    <a:pt x="108" y="30"/>
                    <a:pt x="111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1" name="Freeform 91">
              <a:extLst>
                <a:ext uri="{FF2B5EF4-FFF2-40B4-BE49-F238E27FC236}">
                  <a16:creationId xmlns:a16="http://schemas.microsoft.com/office/drawing/2014/main" id="{2E9A501E-FA27-4ED4-97F2-66FDCF51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" y="2720"/>
              <a:ext cx="50" cy="222"/>
            </a:xfrm>
            <a:custGeom>
              <a:avLst/>
              <a:gdLst>
                <a:gd name="T0" fmla="*/ 82 w 39"/>
                <a:gd name="T1" fmla="*/ 366 h 173"/>
                <a:gd name="T2" fmla="*/ 0 w 39"/>
                <a:gd name="T3" fmla="*/ 0 h 173"/>
                <a:gd name="T4" fmla="*/ 82 w 39"/>
                <a:gd name="T5" fmla="*/ 366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73">
                  <a:moveTo>
                    <a:pt x="39" y="173"/>
                  </a:moveTo>
                  <a:cubicBezTo>
                    <a:pt x="16" y="131"/>
                    <a:pt x="1" y="29"/>
                    <a:pt x="0" y="0"/>
                  </a:cubicBezTo>
                  <a:cubicBezTo>
                    <a:pt x="3" y="19"/>
                    <a:pt x="30" y="160"/>
                    <a:pt x="39" y="1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2" name="Freeform 92">
              <a:extLst>
                <a:ext uri="{FF2B5EF4-FFF2-40B4-BE49-F238E27FC236}">
                  <a16:creationId xmlns:a16="http://schemas.microsoft.com/office/drawing/2014/main" id="{2365F400-29E8-409A-B662-A9DF1D105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2575"/>
              <a:ext cx="21" cy="23"/>
            </a:xfrm>
            <a:custGeom>
              <a:avLst/>
              <a:gdLst>
                <a:gd name="T0" fmla="*/ 0 w 16"/>
                <a:gd name="T1" fmla="*/ 17 h 18"/>
                <a:gd name="T2" fmla="*/ 32 w 16"/>
                <a:gd name="T3" fmla="*/ 0 h 18"/>
                <a:gd name="T4" fmla="*/ 0 w 16"/>
                <a:gd name="T5" fmla="*/ 1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6" y="14"/>
                    <a:pt x="13" y="9"/>
                    <a:pt x="14" y="0"/>
                  </a:cubicBezTo>
                  <a:cubicBezTo>
                    <a:pt x="16" y="8"/>
                    <a:pt x="8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3" name="Freeform 93">
              <a:extLst>
                <a:ext uri="{FF2B5EF4-FFF2-40B4-BE49-F238E27FC236}">
                  <a16:creationId xmlns:a16="http://schemas.microsoft.com/office/drawing/2014/main" id="{2C47362A-0E19-4781-A089-731CC32D0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571"/>
              <a:ext cx="21" cy="24"/>
            </a:xfrm>
            <a:custGeom>
              <a:avLst/>
              <a:gdLst>
                <a:gd name="T0" fmla="*/ 0 w 16"/>
                <a:gd name="T1" fmla="*/ 14 h 19"/>
                <a:gd name="T2" fmla="*/ 37 w 16"/>
                <a:gd name="T3" fmla="*/ 0 h 19"/>
                <a:gd name="T4" fmla="*/ 0 w 16"/>
                <a:gd name="T5" fmla="*/ 1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12"/>
                    <a:pt x="8" y="14"/>
                    <a:pt x="16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4" name="Freeform 94">
              <a:extLst>
                <a:ext uri="{FF2B5EF4-FFF2-40B4-BE49-F238E27FC236}">
                  <a16:creationId xmlns:a16="http://schemas.microsoft.com/office/drawing/2014/main" id="{5229DE7C-6225-44B2-8AC0-DD2122E59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2875"/>
              <a:ext cx="123" cy="454"/>
            </a:xfrm>
            <a:custGeom>
              <a:avLst/>
              <a:gdLst>
                <a:gd name="T0" fmla="*/ 164 w 96"/>
                <a:gd name="T1" fmla="*/ 350 h 355"/>
                <a:gd name="T2" fmla="*/ 0 w 96"/>
                <a:gd name="T3" fmla="*/ 0 h 355"/>
                <a:gd name="T4" fmla="*/ 0 w 96"/>
                <a:gd name="T5" fmla="*/ 0 h 355"/>
                <a:gd name="T6" fmla="*/ 186 w 96"/>
                <a:gd name="T7" fmla="*/ 743 h 355"/>
                <a:gd name="T8" fmla="*/ 164 w 96"/>
                <a:gd name="T9" fmla="*/ 35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55">
                  <a:moveTo>
                    <a:pt x="78" y="167"/>
                  </a:moveTo>
                  <a:cubicBezTo>
                    <a:pt x="62" y="90"/>
                    <a:pt x="31" y="3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0" y="65"/>
                    <a:pt x="96" y="175"/>
                    <a:pt x="88" y="355"/>
                  </a:cubicBezTo>
                  <a:cubicBezTo>
                    <a:pt x="92" y="281"/>
                    <a:pt x="90" y="219"/>
                    <a:pt x="78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5" name="Freeform 95">
              <a:extLst>
                <a:ext uri="{FF2B5EF4-FFF2-40B4-BE49-F238E27FC236}">
                  <a16:creationId xmlns:a16="http://schemas.microsoft.com/office/drawing/2014/main" id="{0A128F72-9F89-4F13-8792-46B2EF6DC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3022"/>
              <a:ext cx="162" cy="209"/>
            </a:xfrm>
            <a:custGeom>
              <a:avLst/>
              <a:gdLst>
                <a:gd name="T0" fmla="*/ 267 w 126"/>
                <a:gd name="T1" fmla="*/ 344 h 163"/>
                <a:gd name="T2" fmla="*/ 158 w 126"/>
                <a:gd name="T3" fmla="*/ 177 h 163"/>
                <a:gd name="T4" fmla="*/ 0 w 126"/>
                <a:gd name="T5" fmla="*/ 0 h 163"/>
                <a:gd name="T6" fmla="*/ 13 w 126"/>
                <a:gd name="T7" fmla="*/ 15 h 163"/>
                <a:gd name="T8" fmla="*/ 267 w 126"/>
                <a:gd name="T9" fmla="*/ 344 h 163"/>
                <a:gd name="T10" fmla="*/ 267 w 126"/>
                <a:gd name="T11" fmla="*/ 344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63">
                  <a:moveTo>
                    <a:pt x="126" y="163"/>
                  </a:moveTo>
                  <a:cubicBezTo>
                    <a:pt x="118" y="147"/>
                    <a:pt x="103" y="120"/>
                    <a:pt x="75" y="84"/>
                  </a:cubicBezTo>
                  <a:cubicBezTo>
                    <a:pt x="57" y="61"/>
                    <a:pt x="0" y="0"/>
                    <a:pt x="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0" y="93"/>
                    <a:pt x="113" y="139"/>
                    <a:pt x="126" y="163"/>
                  </a:cubicBezTo>
                  <a:cubicBezTo>
                    <a:pt x="126" y="163"/>
                    <a:pt x="126" y="163"/>
                    <a:pt x="126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6" name="Freeform 96">
              <a:extLst>
                <a:ext uri="{FF2B5EF4-FFF2-40B4-BE49-F238E27FC236}">
                  <a16:creationId xmlns:a16="http://schemas.microsoft.com/office/drawing/2014/main" id="{030BDC70-8622-4492-B22D-C3C2C19A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3573"/>
              <a:ext cx="28" cy="57"/>
            </a:xfrm>
            <a:custGeom>
              <a:avLst/>
              <a:gdLst>
                <a:gd name="T0" fmla="*/ 43 w 22"/>
                <a:gd name="T1" fmla="*/ 0 h 44"/>
                <a:gd name="T2" fmla="*/ 0 w 22"/>
                <a:gd name="T3" fmla="*/ 96 h 44"/>
                <a:gd name="T4" fmla="*/ 4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7" name="Freeform 97">
              <a:extLst>
                <a:ext uri="{FF2B5EF4-FFF2-40B4-BE49-F238E27FC236}">
                  <a16:creationId xmlns:a16="http://schemas.microsoft.com/office/drawing/2014/main" id="{DA4AC68B-8678-4E6E-93F0-288DBAF37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3581"/>
              <a:ext cx="28" cy="56"/>
            </a:xfrm>
            <a:custGeom>
              <a:avLst/>
              <a:gdLst>
                <a:gd name="T0" fmla="*/ 43 w 22"/>
                <a:gd name="T1" fmla="*/ 0 h 44"/>
                <a:gd name="T2" fmla="*/ 0 w 22"/>
                <a:gd name="T3" fmla="*/ 90 h 44"/>
                <a:gd name="T4" fmla="*/ 4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8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8" name="Freeform 98">
              <a:extLst>
                <a:ext uri="{FF2B5EF4-FFF2-40B4-BE49-F238E27FC236}">
                  <a16:creationId xmlns:a16="http://schemas.microsoft.com/office/drawing/2014/main" id="{05BE522D-630C-49C0-91CD-36512C728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3335"/>
              <a:ext cx="19" cy="31"/>
            </a:xfrm>
            <a:custGeom>
              <a:avLst/>
              <a:gdLst>
                <a:gd name="T0" fmla="*/ 0 w 15"/>
                <a:gd name="T1" fmla="*/ 16 h 24"/>
                <a:gd name="T2" fmla="*/ 8 w 15"/>
                <a:gd name="T3" fmla="*/ 52 h 24"/>
                <a:gd name="T4" fmla="*/ 0 w 15"/>
                <a:gd name="T5" fmla="*/ 1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7"/>
                  </a:moveTo>
                  <a:cubicBezTo>
                    <a:pt x="7" y="6"/>
                    <a:pt x="15" y="7"/>
                    <a:pt x="4" y="24"/>
                  </a:cubicBezTo>
                  <a:cubicBezTo>
                    <a:pt x="14" y="10"/>
                    <a:pt x="15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29" name="Freeform 99">
              <a:extLst>
                <a:ext uri="{FF2B5EF4-FFF2-40B4-BE49-F238E27FC236}">
                  <a16:creationId xmlns:a16="http://schemas.microsoft.com/office/drawing/2014/main" id="{8A9665CF-2A70-4955-BABC-240B8406F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2778"/>
              <a:ext cx="245" cy="487"/>
            </a:xfrm>
            <a:custGeom>
              <a:avLst/>
              <a:gdLst>
                <a:gd name="T0" fmla="*/ 399 w 192"/>
                <a:gd name="T1" fmla="*/ 795 h 381"/>
                <a:gd name="T2" fmla="*/ 116 w 192"/>
                <a:gd name="T3" fmla="*/ 363 h 381"/>
                <a:gd name="T4" fmla="*/ 0 w 192"/>
                <a:gd name="T5" fmla="*/ 0 h 381"/>
                <a:gd name="T6" fmla="*/ 112 w 192"/>
                <a:gd name="T7" fmla="*/ 377 h 381"/>
                <a:gd name="T8" fmla="*/ 399 w 192"/>
                <a:gd name="T9" fmla="*/ 795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381">
                  <a:moveTo>
                    <a:pt x="192" y="381"/>
                  </a:moveTo>
                  <a:cubicBezTo>
                    <a:pt x="185" y="331"/>
                    <a:pt x="67" y="189"/>
                    <a:pt x="56" y="174"/>
                  </a:cubicBezTo>
                  <a:cubicBezTo>
                    <a:pt x="27" y="134"/>
                    <a:pt x="10" y="75"/>
                    <a:pt x="0" y="0"/>
                  </a:cubicBezTo>
                  <a:cubicBezTo>
                    <a:pt x="0" y="47"/>
                    <a:pt x="14" y="120"/>
                    <a:pt x="54" y="181"/>
                  </a:cubicBezTo>
                  <a:cubicBezTo>
                    <a:pt x="70" y="204"/>
                    <a:pt x="178" y="330"/>
                    <a:pt x="192" y="381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0" name="Freeform 100">
              <a:extLst>
                <a:ext uri="{FF2B5EF4-FFF2-40B4-BE49-F238E27FC236}">
                  <a16:creationId xmlns:a16="http://schemas.microsoft.com/office/drawing/2014/main" id="{64662E9A-BAD2-44D7-B549-71A59B80E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579"/>
              <a:ext cx="29" cy="125"/>
            </a:xfrm>
            <a:custGeom>
              <a:avLst/>
              <a:gdLst>
                <a:gd name="T0" fmla="*/ 50 w 22"/>
                <a:gd name="T1" fmla="*/ 0 h 98"/>
                <a:gd name="T2" fmla="*/ 16 w 22"/>
                <a:gd name="T3" fmla="*/ 203 h 98"/>
                <a:gd name="T4" fmla="*/ 50 w 2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8">
                  <a:moveTo>
                    <a:pt x="22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4" y="30"/>
                    <a:pt x="22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1" name="Freeform 101">
              <a:extLst>
                <a:ext uri="{FF2B5EF4-FFF2-40B4-BE49-F238E27FC236}">
                  <a16:creationId xmlns:a16="http://schemas.microsoft.com/office/drawing/2014/main" id="{E9684B22-F65E-4446-9202-3C5FE599E7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31" y="2558"/>
              <a:ext cx="460" cy="1005"/>
            </a:xfrm>
            <a:custGeom>
              <a:avLst/>
              <a:gdLst>
                <a:gd name="T0" fmla="*/ 290 w 359"/>
                <a:gd name="T1" fmla="*/ 15 h 786"/>
                <a:gd name="T2" fmla="*/ 245 w 359"/>
                <a:gd name="T3" fmla="*/ 22 h 786"/>
                <a:gd name="T4" fmla="*/ 204 w 359"/>
                <a:gd name="T5" fmla="*/ 40 h 786"/>
                <a:gd name="T6" fmla="*/ 192 w 359"/>
                <a:gd name="T7" fmla="*/ 128 h 786"/>
                <a:gd name="T8" fmla="*/ 308 w 359"/>
                <a:gd name="T9" fmla="*/ 733 h 786"/>
                <a:gd name="T10" fmla="*/ 261 w 359"/>
                <a:gd name="T11" fmla="*/ 802 h 786"/>
                <a:gd name="T12" fmla="*/ 643 w 359"/>
                <a:gd name="T13" fmla="*/ 1143 h 786"/>
                <a:gd name="T14" fmla="*/ 83 w 359"/>
                <a:gd name="T15" fmla="*/ 1170 h 786"/>
                <a:gd name="T16" fmla="*/ 1 w 359"/>
                <a:gd name="T17" fmla="*/ 1034 h 786"/>
                <a:gd name="T18" fmla="*/ 10 w 359"/>
                <a:gd name="T19" fmla="*/ 1073 h 786"/>
                <a:gd name="T20" fmla="*/ 60 w 359"/>
                <a:gd name="T21" fmla="*/ 1254 h 786"/>
                <a:gd name="T22" fmla="*/ 0 w 359"/>
                <a:gd name="T23" fmla="*/ 1277 h 786"/>
                <a:gd name="T24" fmla="*/ 59 w 359"/>
                <a:gd name="T25" fmla="*/ 1369 h 786"/>
                <a:gd name="T26" fmla="*/ 37 w 359"/>
                <a:gd name="T27" fmla="*/ 1427 h 786"/>
                <a:gd name="T28" fmla="*/ 1 w 359"/>
                <a:gd name="T29" fmla="*/ 1454 h 786"/>
                <a:gd name="T30" fmla="*/ 45 w 359"/>
                <a:gd name="T31" fmla="*/ 1524 h 786"/>
                <a:gd name="T32" fmla="*/ 23 w 359"/>
                <a:gd name="T33" fmla="*/ 1560 h 786"/>
                <a:gd name="T34" fmla="*/ 101 w 359"/>
                <a:gd name="T35" fmla="*/ 1547 h 786"/>
                <a:gd name="T36" fmla="*/ 118 w 359"/>
                <a:gd name="T37" fmla="*/ 1643 h 786"/>
                <a:gd name="T38" fmla="*/ 338 w 359"/>
                <a:gd name="T39" fmla="*/ 1555 h 786"/>
                <a:gd name="T40" fmla="*/ 481 w 359"/>
                <a:gd name="T41" fmla="*/ 1479 h 786"/>
                <a:gd name="T42" fmla="*/ 568 w 359"/>
                <a:gd name="T43" fmla="*/ 1484 h 786"/>
                <a:gd name="T44" fmla="*/ 648 w 359"/>
                <a:gd name="T45" fmla="*/ 1432 h 786"/>
                <a:gd name="T46" fmla="*/ 739 w 359"/>
                <a:gd name="T47" fmla="*/ 1267 h 786"/>
                <a:gd name="T48" fmla="*/ 687 w 359"/>
                <a:gd name="T49" fmla="*/ 1162 h 786"/>
                <a:gd name="T50" fmla="*/ 279 w 359"/>
                <a:gd name="T51" fmla="*/ 306 h 786"/>
                <a:gd name="T52" fmla="*/ 634 w 359"/>
                <a:gd name="T53" fmla="*/ 1213 h 786"/>
                <a:gd name="T54" fmla="*/ 660 w 359"/>
                <a:gd name="T55" fmla="*/ 1222 h 786"/>
                <a:gd name="T56" fmla="*/ 150 w 359"/>
                <a:gd name="T57" fmla="*/ 1248 h 786"/>
                <a:gd name="T58" fmla="*/ 72 w 359"/>
                <a:gd name="T59" fmla="*/ 1359 h 786"/>
                <a:gd name="T60" fmla="*/ 145 w 359"/>
                <a:gd name="T61" fmla="*/ 1261 h 786"/>
                <a:gd name="T62" fmla="*/ 634 w 359"/>
                <a:gd name="T63" fmla="*/ 1311 h 786"/>
                <a:gd name="T64" fmla="*/ 563 w 359"/>
                <a:gd name="T65" fmla="*/ 1378 h 786"/>
                <a:gd name="T66" fmla="*/ 122 w 359"/>
                <a:gd name="T67" fmla="*/ 1383 h 786"/>
                <a:gd name="T68" fmla="*/ 338 w 359"/>
                <a:gd name="T69" fmla="*/ 1543 h 786"/>
                <a:gd name="T70" fmla="*/ 338 w 359"/>
                <a:gd name="T71" fmla="*/ 1543 h 786"/>
                <a:gd name="T72" fmla="*/ 397 w 359"/>
                <a:gd name="T73" fmla="*/ 1510 h 786"/>
                <a:gd name="T74" fmla="*/ 472 w 359"/>
                <a:gd name="T75" fmla="*/ 1473 h 786"/>
                <a:gd name="T76" fmla="*/ 316 w 359"/>
                <a:gd name="T77" fmla="*/ 1515 h 786"/>
                <a:gd name="T78" fmla="*/ 47 w 359"/>
                <a:gd name="T79" fmla="*/ 1436 h 786"/>
                <a:gd name="T80" fmla="*/ 548 w 359"/>
                <a:gd name="T81" fmla="*/ 1395 h 786"/>
                <a:gd name="T82" fmla="*/ 484 w 359"/>
                <a:gd name="T83" fmla="*/ 1450 h 786"/>
                <a:gd name="T84" fmla="*/ 501 w 359"/>
                <a:gd name="T85" fmla="*/ 1495 h 786"/>
                <a:gd name="T86" fmla="*/ 574 w 359"/>
                <a:gd name="T87" fmla="*/ 1403 h 786"/>
                <a:gd name="T88" fmla="*/ 629 w 359"/>
                <a:gd name="T89" fmla="*/ 1442 h 786"/>
                <a:gd name="T90" fmla="*/ 574 w 359"/>
                <a:gd name="T91" fmla="*/ 1472 h 786"/>
                <a:gd name="T92" fmla="*/ 607 w 359"/>
                <a:gd name="T93" fmla="*/ 1433 h 786"/>
                <a:gd name="T94" fmla="*/ 671 w 359"/>
                <a:gd name="T95" fmla="*/ 1369 h 786"/>
                <a:gd name="T96" fmla="*/ 636 w 359"/>
                <a:gd name="T97" fmla="*/ 1426 h 786"/>
                <a:gd name="T98" fmla="*/ 597 w 359"/>
                <a:gd name="T99" fmla="*/ 1381 h 786"/>
                <a:gd name="T100" fmla="*/ 664 w 359"/>
                <a:gd name="T101" fmla="*/ 1303 h 786"/>
                <a:gd name="T102" fmla="*/ 666 w 359"/>
                <a:gd name="T103" fmla="*/ 1280 h 786"/>
                <a:gd name="T104" fmla="*/ 732 w 359"/>
                <a:gd name="T105" fmla="*/ 1254 h 786"/>
                <a:gd name="T106" fmla="*/ 735 w 359"/>
                <a:gd name="T107" fmla="*/ 1330 h 786"/>
                <a:gd name="T108" fmla="*/ 683 w 359"/>
                <a:gd name="T109" fmla="*/ 1350 h 786"/>
                <a:gd name="T110" fmla="*/ 698 w 359"/>
                <a:gd name="T111" fmla="*/ 1303 h 786"/>
                <a:gd name="T112" fmla="*/ 735 w 359"/>
                <a:gd name="T113" fmla="*/ 1330 h 7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9" h="786">
                  <a:moveTo>
                    <a:pt x="132" y="123"/>
                  </a:moveTo>
                  <a:cubicBezTo>
                    <a:pt x="131" y="60"/>
                    <a:pt x="143" y="13"/>
                    <a:pt x="158" y="0"/>
                  </a:cubicBezTo>
                  <a:cubicBezTo>
                    <a:pt x="152" y="3"/>
                    <a:pt x="144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7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69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0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4" y="507"/>
                    <a:pt x="5" y="513"/>
                  </a:cubicBezTo>
                  <a:cubicBezTo>
                    <a:pt x="7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1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0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0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1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8" y="738"/>
                    <a:pt x="48" y="740"/>
                  </a:cubicBezTo>
                  <a:cubicBezTo>
                    <a:pt x="54" y="741"/>
                    <a:pt x="60" y="742"/>
                    <a:pt x="66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7" y="768"/>
                    <a:pt x="66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29" y="708"/>
                  </a:cubicBezTo>
                  <a:cubicBezTo>
                    <a:pt x="230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6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35" y="161"/>
                    <a:pt x="134" y="154"/>
                    <a:pt x="133" y="146"/>
                  </a:cubicBezTo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4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69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7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89" y="722"/>
                    <a:pt x="190" y="721"/>
                    <a:pt x="190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5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2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5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5" y="672"/>
                  </a:cubicBezTo>
                  <a:cubicBezTo>
                    <a:pt x="274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1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3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3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8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8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3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2" name="Freeform 102">
              <a:extLst>
                <a:ext uri="{FF2B5EF4-FFF2-40B4-BE49-F238E27FC236}">
                  <a16:creationId xmlns:a16="http://schemas.microsoft.com/office/drawing/2014/main" id="{C501C4AA-E25B-4709-A33F-C4DC6D0774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3" y="2687"/>
              <a:ext cx="452" cy="1247"/>
            </a:xfrm>
            <a:custGeom>
              <a:avLst/>
              <a:gdLst>
                <a:gd name="T0" fmla="*/ 152 w 353"/>
                <a:gd name="T1" fmla="*/ 134 h 975"/>
                <a:gd name="T2" fmla="*/ 508 w 353"/>
                <a:gd name="T3" fmla="*/ 1320 h 975"/>
                <a:gd name="T4" fmla="*/ 119 w 353"/>
                <a:gd name="T5" fmla="*/ 1670 h 975"/>
                <a:gd name="T6" fmla="*/ 151 w 353"/>
                <a:gd name="T7" fmla="*/ 1899 h 975"/>
                <a:gd name="T8" fmla="*/ 150 w 353"/>
                <a:gd name="T9" fmla="*/ 1963 h 975"/>
                <a:gd name="T10" fmla="*/ 150 w 353"/>
                <a:gd name="T11" fmla="*/ 2040 h 975"/>
                <a:gd name="T12" fmla="*/ 179 w 353"/>
                <a:gd name="T13" fmla="*/ 2030 h 975"/>
                <a:gd name="T14" fmla="*/ 159 w 353"/>
                <a:gd name="T15" fmla="*/ 1852 h 975"/>
                <a:gd name="T16" fmla="*/ 245 w 353"/>
                <a:gd name="T17" fmla="*/ 1958 h 975"/>
                <a:gd name="T18" fmla="*/ 277 w 353"/>
                <a:gd name="T19" fmla="*/ 1866 h 975"/>
                <a:gd name="T20" fmla="*/ 172 w 353"/>
                <a:gd name="T21" fmla="*/ 1846 h 975"/>
                <a:gd name="T22" fmla="*/ 367 w 353"/>
                <a:gd name="T23" fmla="*/ 1441 h 975"/>
                <a:gd name="T24" fmla="*/ 410 w 353"/>
                <a:gd name="T25" fmla="*/ 1477 h 975"/>
                <a:gd name="T26" fmla="*/ 332 w 353"/>
                <a:gd name="T27" fmla="*/ 1554 h 975"/>
                <a:gd name="T28" fmla="*/ 407 w 353"/>
                <a:gd name="T29" fmla="*/ 1499 h 975"/>
                <a:gd name="T30" fmla="*/ 449 w 353"/>
                <a:gd name="T31" fmla="*/ 1559 h 975"/>
                <a:gd name="T32" fmla="*/ 478 w 353"/>
                <a:gd name="T33" fmla="*/ 1613 h 975"/>
                <a:gd name="T34" fmla="*/ 501 w 353"/>
                <a:gd name="T35" fmla="*/ 1550 h 975"/>
                <a:gd name="T36" fmla="*/ 538 w 353"/>
                <a:gd name="T37" fmla="*/ 1514 h 975"/>
                <a:gd name="T38" fmla="*/ 585 w 353"/>
                <a:gd name="T39" fmla="*/ 1636 h 975"/>
                <a:gd name="T40" fmla="*/ 594 w 353"/>
                <a:gd name="T41" fmla="*/ 1641 h 975"/>
                <a:gd name="T42" fmla="*/ 656 w 353"/>
                <a:gd name="T43" fmla="*/ 1499 h 975"/>
                <a:gd name="T44" fmla="*/ 720 w 353"/>
                <a:gd name="T45" fmla="*/ 1519 h 975"/>
                <a:gd name="T46" fmla="*/ 661 w 353"/>
                <a:gd name="T47" fmla="*/ 1435 h 975"/>
                <a:gd name="T48" fmla="*/ 672 w 353"/>
                <a:gd name="T49" fmla="*/ 1319 h 975"/>
                <a:gd name="T50" fmla="*/ 736 w 353"/>
                <a:gd name="T51" fmla="*/ 1326 h 975"/>
                <a:gd name="T52" fmla="*/ 667 w 353"/>
                <a:gd name="T53" fmla="*/ 1220 h 975"/>
                <a:gd name="T54" fmla="*/ 702 w 353"/>
                <a:gd name="T55" fmla="*/ 1206 h 975"/>
                <a:gd name="T56" fmla="*/ 666 w 353"/>
                <a:gd name="T57" fmla="*/ 1198 h 975"/>
                <a:gd name="T58" fmla="*/ 682 w 353"/>
                <a:gd name="T59" fmla="*/ 1104 h 975"/>
                <a:gd name="T60" fmla="*/ 657 w 353"/>
                <a:gd name="T61" fmla="*/ 1097 h 975"/>
                <a:gd name="T62" fmla="*/ 650 w 353"/>
                <a:gd name="T63" fmla="*/ 962 h 975"/>
                <a:gd name="T64" fmla="*/ 668 w 353"/>
                <a:gd name="T65" fmla="*/ 952 h 975"/>
                <a:gd name="T66" fmla="*/ 631 w 353"/>
                <a:gd name="T67" fmla="*/ 863 h 975"/>
                <a:gd name="T68" fmla="*/ 672 w 353"/>
                <a:gd name="T69" fmla="*/ 645 h 975"/>
                <a:gd name="T70" fmla="*/ 649 w 353"/>
                <a:gd name="T71" fmla="*/ 804 h 975"/>
                <a:gd name="T72" fmla="*/ 579 w 353"/>
                <a:gd name="T73" fmla="*/ 848 h 975"/>
                <a:gd name="T74" fmla="*/ 220 w 353"/>
                <a:gd name="T75" fmla="*/ 128 h 975"/>
                <a:gd name="T76" fmla="*/ 302 w 353"/>
                <a:gd name="T77" fmla="*/ 90 h 975"/>
                <a:gd name="T78" fmla="*/ 233 w 353"/>
                <a:gd name="T79" fmla="*/ 96 h 975"/>
                <a:gd name="T80" fmla="*/ 37 w 353"/>
                <a:gd name="T81" fmla="*/ 0 h 975"/>
                <a:gd name="T82" fmla="*/ 522 w 353"/>
                <a:gd name="T83" fmla="*/ 1494 h 975"/>
                <a:gd name="T84" fmla="*/ 456 w 353"/>
                <a:gd name="T85" fmla="*/ 1542 h 975"/>
                <a:gd name="T86" fmla="*/ 485 w 353"/>
                <a:gd name="T87" fmla="*/ 1366 h 975"/>
                <a:gd name="T88" fmla="*/ 545 w 353"/>
                <a:gd name="T89" fmla="*/ 1314 h 975"/>
                <a:gd name="T90" fmla="*/ 638 w 353"/>
                <a:gd name="T91" fmla="*/ 1491 h 975"/>
                <a:gd name="T92" fmla="*/ 549 w 353"/>
                <a:gd name="T93" fmla="*/ 1470 h 975"/>
                <a:gd name="T94" fmla="*/ 549 w 353"/>
                <a:gd name="T95" fmla="*/ 1461 h 975"/>
                <a:gd name="T96" fmla="*/ 562 w 353"/>
                <a:gd name="T97" fmla="*/ 1239 h 975"/>
                <a:gd name="T98" fmla="*/ 574 w 353"/>
                <a:gd name="T99" fmla="*/ 1221 h 975"/>
                <a:gd name="T100" fmla="*/ 638 w 353"/>
                <a:gd name="T101" fmla="*/ 1491 h 975"/>
                <a:gd name="T102" fmla="*/ 613 w 353"/>
                <a:gd name="T103" fmla="*/ 1274 h 975"/>
                <a:gd name="T104" fmla="*/ 583 w 353"/>
                <a:gd name="T105" fmla="*/ 898 h 975"/>
                <a:gd name="T106" fmla="*/ 616 w 353"/>
                <a:gd name="T107" fmla="*/ 875 h 975"/>
                <a:gd name="T108" fmla="*/ 638 w 353"/>
                <a:gd name="T109" fmla="*/ 1044 h 975"/>
                <a:gd name="T110" fmla="*/ 657 w 353"/>
                <a:gd name="T111" fmla="*/ 1284 h 975"/>
                <a:gd name="T112" fmla="*/ 638 w 353"/>
                <a:gd name="T113" fmla="*/ 1339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0" y="6"/>
                  </a:move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2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7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2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0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1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6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2" y="724"/>
                  </a:cubicBezTo>
                  <a:cubicBezTo>
                    <a:pt x="253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ubicBezTo>
                    <a:pt x="314" y="676"/>
                    <a:pt x="312" y="666"/>
                    <a:pt x="309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0" y="624"/>
                    <a:pt x="321" y="626"/>
                  </a:cubicBezTo>
                  <a:cubicBezTo>
                    <a:pt x="322" y="616"/>
                    <a:pt x="321" y="602"/>
                    <a:pt x="318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2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5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7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5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8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2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7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3" name="Freeform 103">
              <a:extLst>
                <a:ext uri="{FF2B5EF4-FFF2-40B4-BE49-F238E27FC236}">
                  <a16:creationId xmlns:a16="http://schemas.microsoft.com/office/drawing/2014/main" id="{8085A3CD-1A16-4E5F-A3E0-ADA4FC04E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2735"/>
              <a:ext cx="9" cy="11"/>
            </a:xfrm>
            <a:custGeom>
              <a:avLst/>
              <a:gdLst>
                <a:gd name="T0" fmla="*/ 13 w 7"/>
                <a:gd name="T1" fmla="*/ 7 h 9"/>
                <a:gd name="T2" fmla="*/ 8 w 7"/>
                <a:gd name="T3" fmla="*/ 16 h 9"/>
                <a:gd name="T4" fmla="*/ 0 w 7"/>
                <a:gd name="T5" fmla="*/ 11 h 9"/>
                <a:gd name="T6" fmla="*/ 5 w 7"/>
                <a:gd name="T7" fmla="*/ 0 h 9"/>
                <a:gd name="T8" fmla="*/ 13 w 7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4" name="Freeform 104">
              <a:extLst>
                <a:ext uri="{FF2B5EF4-FFF2-40B4-BE49-F238E27FC236}">
                  <a16:creationId xmlns:a16="http://schemas.microsoft.com/office/drawing/2014/main" id="{3E44109D-6BBE-4C8D-8D25-EDAAD4C21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696"/>
              <a:ext cx="12" cy="13"/>
            </a:xfrm>
            <a:custGeom>
              <a:avLst/>
              <a:gdLst>
                <a:gd name="T0" fmla="*/ 7 w 10"/>
                <a:gd name="T1" fmla="*/ 0 h 10"/>
                <a:gd name="T2" fmla="*/ 0 w 10"/>
                <a:gd name="T3" fmla="*/ 12 h 10"/>
                <a:gd name="T4" fmla="*/ 12 w 10"/>
                <a:gd name="T5" fmla="*/ 7 h 10"/>
                <a:gd name="T6" fmla="*/ 6 w 10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2" y="4"/>
                    <a:pt x="6" y="2"/>
                    <a:pt x="7" y="3"/>
                  </a:cubicBezTo>
                  <a:cubicBezTo>
                    <a:pt x="10" y="6"/>
                    <a:pt x="5" y="10"/>
                    <a:pt x="3" y="10"/>
                  </a:cubicBezTo>
                </a:path>
              </a:pathLst>
            </a:custGeom>
            <a:noFill/>
            <a:ln w="4763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5" name="Freeform 105">
              <a:extLst>
                <a:ext uri="{FF2B5EF4-FFF2-40B4-BE49-F238E27FC236}">
                  <a16:creationId xmlns:a16="http://schemas.microsoft.com/office/drawing/2014/main" id="{463492E2-B2B2-47FD-9DC8-AD2C7F42B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687"/>
              <a:ext cx="7" cy="12"/>
            </a:xfrm>
            <a:custGeom>
              <a:avLst/>
              <a:gdLst>
                <a:gd name="T0" fmla="*/ 7 w 6"/>
                <a:gd name="T1" fmla="*/ 1 h 9"/>
                <a:gd name="T2" fmla="*/ 0 w 6"/>
                <a:gd name="T3" fmla="*/ 9 h 9"/>
                <a:gd name="T4" fmla="*/ 9 w 6"/>
                <a:gd name="T5" fmla="*/ 12 h 9"/>
                <a:gd name="T6" fmla="*/ 2 w 6"/>
                <a:gd name="T7" fmla="*/ 2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1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2" y="4"/>
                    <a:pt x="5" y="3"/>
                    <a:pt x="6" y="5"/>
                  </a:cubicBezTo>
                  <a:cubicBezTo>
                    <a:pt x="6" y="7"/>
                    <a:pt x="4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6" name="Freeform 106">
              <a:extLst>
                <a:ext uri="{FF2B5EF4-FFF2-40B4-BE49-F238E27FC236}">
                  <a16:creationId xmlns:a16="http://schemas.microsoft.com/office/drawing/2014/main" id="{FBC8E06F-AE4E-4E4A-A4B4-5DF3996EB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277"/>
              <a:ext cx="348" cy="84"/>
            </a:xfrm>
            <a:custGeom>
              <a:avLst/>
              <a:gdLst>
                <a:gd name="T0" fmla="*/ 24 w 272"/>
                <a:gd name="T1" fmla="*/ 101 h 66"/>
                <a:gd name="T2" fmla="*/ 24 w 272"/>
                <a:gd name="T3" fmla="*/ 101 h 66"/>
                <a:gd name="T4" fmla="*/ 42 w 272"/>
                <a:gd name="T5" fmla="*/ 135 h 66"/>
                <a:gd name="T6" fmla="*/ 42 w 272"/>
                <a:gd name="T7" fmla="*/ 135 h 66"/>
                <a:gd name="T8" fmla="*/ 67 w 272"/>
                <a:gd name="T9" fmla="*/ 95 h 66"/>
                <a:gd name="T10" fmla="*/ 72 w 272"/>
                <a:gd name="T11" fmla="*/ 123 h 66"/>
                <a:gd name="T12" fmla="*/ 90 w 272"/>
                <a:gd name="T13" fmla="*/ 106 h 66"/>
                <a:gd name="T14" fmla="*/ 432 w 272"/>
                <a:gd name="T15" fmla="*/ 39 h 66"/>
                <a:gd name="T16" fmla="*/ 447 w 272"/>
                <a:gd name="T17" fmla="*/ 39 h 66"/>
                <a:gd name="T18" fmla="*/ 450 w 272"/>
                <a:gd name="T19" fmla="*/ 41 h 66"/>
                <a:gd name="T20" fmla="*/ 461 w 272"/>
                <a:gd name="T21" fmla="*/ 41 h 66"/>
                <a:gd name="T22" fmla="*/ 464 w 272"/>
                <a:gd name="T23" fmla="*/ 43 h 66"/>
                <a:gd name="T24" fmla="*/ 478 w 272"/>
                <a:gd name="T25" fmla="*/ 46 h 66"/>
                <a:gd name="T26" fmla="*/ 485 w 272"/>
                <a:gd name="T27" fmla="*/ 46 h 66"/>
                <a:gd name="T28" fmla="*/ 490 w 272"/>
                <a:gd name="T29" fmla="*/ 47 h 66"/>
                <a:gd name="T30" fmla="*/ 496 w 272"/>
                <a:gd name="T31" fmla="*/ 50 h 66"/>
                <a:gd name="T32" fmla="*/ 503 w 272"/>
                <a:gd name="T33" fmla="*/ 50 h 66"/>
                <a:gd name="T34" fmla="*/ 516 w 272"/>
                <a:gd name="T35" fmla="*/ 53 h 66"/>
                <a:gd name="T36" fmla="*/ 516 w 272"/>
                <a:gd name="T37" fmla="*/ 53 h 66"/>
                <a:gd name="T38" fmla="*/ 516 w 272"/>
                <a:gd name="T39" fmla="*/ 53 h 66"/>
                <a:gd name="T40" fmla="*/ 545 w 272"/>
                <a:gd name="T41" fmla="*/ 64 h 66"/>
                <a:gd name="T42" fmla="*/ 550 w 272"/>
                <a:gd name="T43" fmla="*/ 66 h 66"/>
                <a:gd name="T44" fmla="*/ 550 w 272"/>
                <a:gd name="T45" fmla="*/ 66 h 66"/>
                <a:gd name="T46" fmla="*/ 553 w 272"/>
                <a:gd name="T47" fmla="*/ 66 h 66"/>
                <a:gd name="T48" fmla="*/ 555 w 272"/>
                <a:gd name="T49" fmla="*/ 67 h 66"/>
                <a:gd name="T50" fmla="*/ 557 w 272"/>
                <a:gd name="T51" fmla="*/ 67 h 66"/>
                <a:gd name="T52" fmla="*/ 562 w 272"/>
                <a:gd name="T53" fmla="*/ 70 h 66"/>
                <a:gd name="T54" fmla="*/ 562 w 272"/>
                <a:gd name="T55" fmla="*/ 70 h 66"/>
                <a:gd name="T56" fmla="*/ 563 w 272"/>
                <a:gd name="T57" fmla="*/ 70 h 66"/>
                <a:gd name="T58" fmla="*/ 564 w 272"/>
                <a:gd name="T59" fmla="*/ 70 h 66"/>
                <a:gd name="T60" fmla="*/ 568 w 272"/>
                <a:gd name="T61" fmla="*/ 70 h 66"/>
                <a:gd name="T62" fmla="*/ 569 w 272"/>
                <a:gd name="T63" fmla="*/ 66 h 66"/>
                <a:gd name="T64" fmla="*/ 475 w 272"/>
                <a:gd name="T65" fmla="*/ 18 h 66"/>
                <a:gd name="T66" fmla="*/ 287 w 272"/>
                <a:gd name="T67" fmla="*/ 1 h 66"/>
                <a:gd name="T68" fmla="*/ 17 w 272"/>
                <a:gd name="T69" fmla="*/ 52 h 66"/>
                <a:gd name="T70" fmla="*/ 0 w 272"/>
                <a:gd name="T71" fmla="*/ 60 h 66"/>
                <a:gd name="T72" fmla="*/ 0 w 272"/>
                <a:gd name="T73" fmla="*/ 61 h 66"/>
                <a:gd name="T74" fmla="*/ 24 w 272"/>
                <a:gd name="T75" fmla="*/ 101 h 6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2" h="66">
                  <a:moveTo>
                    <a:pt x="12" y="49"/>
                  </a:moveTo>
                  <a:cubicBezTo>
                    <a:pt x="12" y="49"/>
                    <a:pt x="12" y="49"/>
                    <a:pt x="12" y="49"/>
                  </a:cubicBezTo>
                  <a:cubicBezTo>
                    <a:pt x="16" y="52"/>
                    <a:pt x="16" y="66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8"/>
                    <a:pt x="38" y="55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20"/>
                    <a:pt x="214" y="20"/>
                    <a:pt x="215" y="20"/>
                  </a:cubicBezTo>
                  <a:cubicBezTo>
                    <a:pt x="217" y="20"/>
                    <a:pt x="219" y="20"/>
                    <a:pt x="220" y="20"/>
                  </a:cubicBezTo>
                  <a:cubicBezTo>
                    <a:pt x="221" y="20"/>
                    <a:pt x="222" y="20"/>
                    <a:pt x="222" y="21"/>
                  </a:cubicBezTo>
                  <a:cubicBezTo>
                    <a:pt x="224" y="21"/>
                    <a:pt x="226" y="21"/>
                    <a:pt x="228" y="22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3"/>
                    <a:pt x="234" y="23"/>
                  </a:cubicBezTo>
                  <a:cubicBezTo>
                    <a:pt x="235" y="23"/>
                    <a:pt x="236" y="23"/>
                    <a:pt x="237" y="24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52" y="28"/>
                    <a:pt x="257" y="30"/>
                    <a:pt x="260" y="31"/>
                  </a:cubicBezTo>
                  <a:cubicBezTo>
                    <a:pt x="261" y="31"/>
                    <a:pt x="262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3" y="32"/>
                    <a:pt x="264" y="32"/>
                    <a:pt x="264" y="32"/>
                  </a:cubicBezTo>
                  <a:cubicBezTo>
                    <a:pt x="264" y="32"/>
                    <a:pt x="265" y="33"/>
                    <a:pt x="265" y="33"/>
                  </a:cubicBezTo>
                  <a:cubicBezTo>
                    <a:pt x="265" y="33"/>
                    <a:pt x="266" y="33"/>
                    <a:pt x="266" y="33"/>
                  </a:cubicBezTo>
                  <a:cubicBezTo>
                    <a:pt x="267" y="33"/>
                    <a:pt x="267" y="34"/>
                    <a:pt x="268" y="34"/>
                  </a:cubicBezTo>
                  <a:cubicBezTo>
                    <a:pt x="268" y="34"/>
                    <a:pt x="268" y="34"/>
                    <a:pt x="268" y="34"/>
                  </a:cubicBezTo>
                  <a:cubicBezTo>
                    <a:pt x="269" y="34"/>
                    <a:pt x="269" y="34"/>
                    <a:pt x="269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0" y="34"/>
                    <a:pt x="271" y="34"/>
                    <a:pt x="271" y="34"/>
                  </a:cubicBezTo>
                  <a:cubicBezTo>
                    <a:pt x="272" y="34"/>
                    <a:pt x="272" y="34"/>
                    <a:pt x="272" y="32"/>
                  </a:cubicBezTo>
                  <a:cubicBezTo>
                    <a:pt x="267" y="22"/>
                    <a:pt x="249" y="13"/>
                    <a:pt x="227" y="9"/>
                  </a:cubicBezTo>
                  <a:cubicBezTo>
                    <a:pt x="195" y="3"/>
                    <a:pt x="185" y="1"/>
                    <a:pt x="137" y="1"/>
                  </a:cubicBezTo>
                  <a:cubicBezTo>
                    <a:pt x="71" y="0"/>
                    <a:pt x="32" y="14"/>
                    <a:pt x="8" y="25"/>
                  </a:cubicBezTo>
                  <a:cubicBezTo>
                    <a:pt x="5" y="27"/>
                    <a:pt x="2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1" y="43"/>
                    <a:pt x="12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7" name="Freeform 107">
              <a:extLst>
                <a:ext uri="{FF2B5EF4-FFF2-40B4-BE49-F238E27FC236}">
                  <a16:creationId xmlns:a16="http://schemas.microsoft.com/office/drawing/2014/main" id="{C3D4EC7C-2A51-42CA-B720-283D49205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33"/>
              <a:ext cx="20" cy="63"/>
            </a:xfrm>
            <a:custGeom>
              <a:avLst/>
              <a:gdLst>
                <a:gd name="T0" fmla="*/ 25 w 16"/>
                <a:gd name="T1" fmla="*/ 5 h 49"/>
                <a:gd name="T2" fmla="*/ 30 w 16"/>
                <a:gd name="T3" fmla="*/ 45 h 49"/>
                <a:gd name="T4" fmla="*/ 23 w 16"/>
                <a:gd name="T5" fmla="*/ 75 h 49"/>
                <a:gd name="T6" fmla="*/ 10 w 16"/>
                <a:gd name="T7" fmla="*/ 98 h 49"/>
                <a:gd name="T8" fmla="*/ 1 w 16"/>
                <a:gd name="T9" fmla="*/ 87 h 49"/>
                <a:gd name="T10" fmla="*/ 1 w 16"/>
                <a:gd name="T11" fmla="*/ 50 h 49"/>
                <a:gd name="T12" fmla="*/ 25 w 16"/>
                <a:gd name="T13" fmla="*/ 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5" y="43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3"/>
                  </a:cubicBezTo>
                  <a:cubicBezTo>
                    <a:pt x="1" y="18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8" name="Freeform 108">
              <a:extLst>
                <a:ext uri="{FF2B5EF4-FFF2-40B4-BE49-F238E27FC236}">
                  <a16:creationId xmlns:a16="http://schemas.microsoft.com/office/drawing/2014/main" id="{8943ECD4-01C5-4C89-8BCC-D3AF66690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390"/>
              <a:ext cx="26" cy="58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38 h 46"/>
                <a:gd name="T4" fmla="*/ 25 w 21"/>
                <a:gd name="T5" fmla="*/ 78 h 46"/>
                <a:gd name="T6" fmla="*/ 38 w 21"/>
                <a:gd name="T7" fmla="*/ 91 h 46"/>
                <a:gd name="T8" fmla="*/ 31 w 21"/>
                <a:gd name="T9" fmla="*/ 67 h 46"/>
                <a:gd name="T10" fmla="*/ 26 w 21"/>
                <a:gd name="T11" fmla="*/ 37 h 46"/>
                <a:gd name="T12" fmla="*/ 11 w 21"/>
                <a:gd name="T13" fmla="*/ 14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4"/>
                    <a:pt x="19" y="46"/>
                    <a:pt x="20" y="45"/>
                  </a:cubicBezTo>
                  <a:cubicBezTo>
                    <a:pt x="21" y="44"/>
                    <a:pt x="19" y="38"/>
                    <a:pt x="16" y="33"/>
                  </a:cubicBezTo>
                  <a:cubicBezTo>
                    <a:pt x="14" y="29"/>
                    <a:pt x="14" y="25"/>
                    <a:pt x="14" y="18"/>
                  </a:cubicBezTo>
                  <a:cubicBezTo>
                    <a:pt x="13" y="11"/>
                    <a:pt x="9" y="12"/>
                    <a:pt x="6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39" name="Freeform 109">
              <a:extLst>
                <a:ext uri="{FF2B5EF4-FFF2-40B4-BE49-F238E27FC236}">
                  <a16:creationId xmlns:a16="http://schemas.microsoft.com/office/drawing/2014/main" id="{428579E3-D9DC-4875-AEA6-F202B5DFA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989"/>
              <a:ext cx="261" cy="184"/>
            </a:xfrm>
            <a:custGeom>
              <a:avLst/>
              <a:gdLst>
                <a:gd name="T0" fmla="*/ 10 w 204"/>
                <a:gd name="T1" fmla="*/ 293 h 144"/>
                <a:gd name="T2" fmla="*/ 10 w 204"/>
                <a:gd name="T3" fmla="*/ 299 h 144"/>
                <a:gd name="T4" fmla="*/ 147 w 204"/>
                <a:gd name="T5" fmla="*/ 151 h 144"/>
                <a:gd name="T6" fmla="*/ 347 w 204"/>
                <a:gd name="T7" fmla="*/ 134 h 144"/>
                <a:gd name="T8" fmla="*/ 422 w 204"/>
                <a:gd name="T9" fmla="*/ 146 h 144"/>
                <a:gd name="T10" fmla="*/ 427 w 204"/>
                <a:gd name="T11" fmla="*/ 146 h 144"/>
                <a:gd name="T12" fmla="*/ 421 w 204"/>
                <a:gd name="T13" fmla="*/ 128 h 144"/>
                <a:gd name="T14" fmla="*/ 165 w 204"/>
                <a:gd name="T15" fmla="*/ 121 h 144"/>
                <a:gd name="T16" fmla="*/ 77 w 204"/>
                <a:gd name="T17" fmla="*/ 107 h 144"/>
                <a:gd name="T18" fmla="*/ 46 w 204"/>
                <a:gd name="T19" fmla="*/ 5 h 144"/>
                <a:gd name="T20" fmla="*/ 37 w 204"/>
                <a:gd name="T21" fmla="*/ 0 h 144"/>
                <a:gd name="T22" fmla="*/ 5 w 204"/>
                <a:gd name="T23" fmla="*/ 132 h 144"/>
                <a:gd name="T24" fmla="*/ 19 w 204"/>
                <a:gd name="T25" fmla="*/ 217 h 144"/>
                <a:gd name="T26" fmla="*/ 10 w 204"/>
                <a:gd name="T27" fmla="*/ 293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44">
                  <a:moveTo>
                    <a:pt x="5" y="140"/>
                  </a:moveTo>
                  <a:cubicBezTo>
                    <a:pt x="4" y="142"/>
                    <a:pt x="3" y="144"/>
                    <a:pt x="5" y="143"/>
                  </a:cubicBezTo>
                  <a:cubicBezTo>
                    <a:pt x="22" y="117"/>
                    <a:pt x="45" y="85"/>
                    <a:pt x="70" y="72"/>
                  </a:cubicBezTo>
                  <a:cubicBezTo>
                    <a:pt x="95" y="60"/>
                    <a:pt x="131" y="62"/>
                    <a:pt x="166" y="64"/>
                  </a:cubicBezTo>
                  <a:cubicBezTo>
                    <a:pt x="184" y="64"/>
                    <a:pt x="194" y="66"/>
                    <a:pt x="202" y="70"/>
                  </a:cubicBezTo>
                  <a:cubicBezTo>
                    <a:pt x="203" y="70"/>
                    <a:pt x="203" y="70"/>
                    <a:pt x="204" y="70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60" y="52"/>
                    <a:pt x="96" y="56"/>
                    <a:pt x="79" y="58"/>
                  </a:cubicBezTo>
                  <a:cubicBezTo>
                    <a:pt x="62" y="60"/>
                    <a:pt x="45" y="59"/>
                    <a:pt x="37" y="52"/>
                  </a:cubicBezTo>
                  <a:cubicBezTo>
                    <a:pt x="28" y="43"/>
                    <a:pt x="15" y="20"/>
                    <a:pt x="22" y="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9" y="21"/>
                    <a:pt x="3" y="52"/>
                    <a:pt x="2" y="63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8" y="131"/>
                    <a:pt x="5" y="14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0" name="Freeform 110">
              <a:extLst>
                <a:ext uri="{FF2B5EF4-FFF2-40B4-BE49-F238E27FC236}">
                  <a16:creationId xmlns:a16="http://schemas.microsoft.com/office/drawing/2014/main" id="{FA33FBDD-16D8-4077-BFF9-C4B415BE0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040"/>
              <a:ext cx="52" cy="76"/>
            </a:xfrm>
            <a:custGeom>
              <a:avLst/>
              <a:gdLst>
                <a:gd name="T0" fmla="*/ 17 w 40"/>
                <a:gd name="T1" fmla="*/ 1 h 59"/>
                <a:gd name="T2" fmla="*/ 5 w 40"/>
                <a:gd name="T3" fmla="*/ 43 h 59"/>
                <a:gd name="T4" fmla="*/ 23 w 40"/>
                <a:gd name="T5" fmla="*/ 120 h 59"/>
                <a:gd name="T6" fmla="*/ 79 w 40"/>
                <a:gd name="T7" fmla="*/ 82 h 59"/>
                <a:gd name="T8" fmla="*/ 57 w 40"/>
                <a:gd name="T9" fmla="*/ 50 h 59"/>
                <a:gd name="T10" fmla="*/ 17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5" y="0"/>
                    <a:pt x="3" y="12"/>
                    <a:pt x="2" y="20"/>
                  </a:cubicBezTo>
                  <a:cubicBezTo>
                    <a:pt x="0" y="28"/>
                    <a:pt x="5" y="53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1" y="4"/>
                    <a:pt x="8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1" name="Freeform 111">
              <a:extLst>
                <a:ext uri="{FF2B5EF4-FFF2-40B4-BE49-F238E27FC236}">
                  <a16:creationId xmlns:a16="http://schemas.microsoft.com/office/drawing/2014/main" id="{8949BDA9-7634-4354-9701-CE3B4D9CE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285"/>
              <a:ext cx="216" cy="67"/>
            </a:xfrm>
            <a:custGeom>
              <a:avLst/>
              <a:gdLst>
                <a:gd name="T0" fmla="*/ 261 w 169"/>
                <a:gd name="T1" fmla="*/ 1 h 53"/>
                <a:gd name="T2" fmla="*/ 133 w 169"/>
                <a:gd name="T3" fmla="*/ 8 h 53"/>
                <a:gd name="T4" fmla="*/ 29 w 169"/>
                <a:gd name="T5" fmla="*/ 34 h 53"/>
                <a:gd name="T6" fmla="*/ 1 w 169"/>
                <a:gd name="T7" fmla="*/ 75 h 53"/>
                <a:gd name="T8" fmla="*/ 13 w 169"/>
                <a:gd name="T9" fmla="*/ 107 h 53"/>
                <a:gd name="T10" fmla="*/ 13 w 169"/>
                <a:gd name="T11" fmla="*/ 107 h 53"/>
                <a:gd name="T12" fmla="*/ 33 w 169"/>
                <a:gd name="T13" fmla="*/ 81 h 53"/>
                <a:gd name="T14" fmla="*/ 37 w 169"/>
                <a:gd name="T15" fmla="*/ 95 h 53"/>
                <a:gd name="T16" fmla="*/ 104 w 169"/>
                <a:gd name="T17" fmla="*/ 53 h 53"/>
                <a:gd name="T18" fmla="*/ 302 w 169"/>
                <a:gd name="T19" fmla="*/ 10 h 53"/>
                <a:gd name="T20" fmla="*/ 261 w 169"/>
                <a:gd name="T21" fmla="*/ 1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1"/>
                  </a:moveTo>
                  <a:cubicBezTo>
                    <a:pt x="106" y="0"/>
                    <a:pt x="85" y="1"/>
                    <a:pt x="63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9"/>
                    <a:pt x="16" y="40"/>
                  </a:cubicBezTo>
                  <a:cubicBezTo>
                    <a:pt x="17" y="41"/>
                    <a:pt x="18" y="44"/>
                    <a:pt x="18" y="47"/>
                  </a:cubicBezTo>
                  <a:cubicBezTo>
                    <a:pt x="22" y="43"/>
                    <a:pt x="31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6"/>
                    <a:pt x="147" y="1"/>
                    <a:pt x="125" y="1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2" name="Freeform 112">
              <a:extLst>
                <a:ext uri="{FF2B5EF4-FFF2-40B4-BE49-F238E27FC236}">
                  <a16:creationId xmlns:a16="http://schemas.microsoft.com/office/drawing/2014/main" id="{46BE3F75-3355-4DB9-8F08-664B2AD33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424"/>
              <a:ext cx="47" cy="95"/>
            </a:xfrm>
            <a:custGeom>
              <a:avLst/>
              <a:gdLst>
                <a:gd name="T0" fmla="*/ 60 w 37"/>
                <a:gd name="T1" fmla="*/ 74 h 74"/>
                <a:gd name="T2" fmla="*/ 10 w 37"/>
                <a:gd name="T3" fmla="*/ 0 h 74"/>
                <a:gd name="T4" fmla="*/ 14 w 37"/>
                <a:gd name="T5" fmla="*/ 13 h 74"/>
                <a:gd name="T6" fmla="*/ 23 w 37"/>
                <a:gd name="T7" fmla="*/ 39 h 74"/>
                <a:gd name="T8" fmla="*/ 8 w 37"/>
                <a:gd name="T9" fmla="*/ 24 h 74"/>
                <a:gd name="T10" fmla="*/ 0 w 37"/>
                <a:gd name="T11" fmla="*/ 15 h 74"/>
                <a:gd name="T12" fmla="*/ 10 w 37"/>
                <a:gd name="T13" fmla="*/ 83 h 74"/>
                <a:gd name="T14" fmla="*/ 55 w 37"/>
                <a:gd name="T15" fmla="*/ 146 h 74"/>
                <a:gd name="T16" fmla="*/ 60 w 37"/>
                <a:gd name="T17" fmla="*/ 74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9" y="35"/>
                  </a:moveTo>
                  <a:cubicBezTo>
                    <a:pt x="23" y="26"/>
                    <a:pt x="14" y="7"/>
                    <a:pt x="5" y="0"/>
                  </a:cubicBezTo>
                  <a:cubicBezTo>
                    <a:pt x="6" y="2"/>
                    <a:pt x="6" y="4"/>
                    <a:pt x="7" y="6"/>
                  </a:cubicBezTo>
                  <a:cubicBezTo>
                    <a:pt x="10" y="11"/>
                    <a:pt x="12" y="17"/>
                    <a:pt x="11" y="18"/>
                  </a:cubicBezTo>
                  <a:cubicBezTo>
                    <a:pt x="10" y="19"/>
                    <a:pt x="7" y="17"/>
                    <a:pt x="4" y="12"/>
                  </a:cubicBezTo>
                  <a:cubicBezTo>
                    <a:pt x="3" y="10"/>
                    <a:pt x="1" y="9"/>
                    <a:pt x="0" y="7"/>
                  </a:cubicBezTo>
                  <a:cubicBezTo>
                    <a:pt x="3" y="15"/>
                    <a:pt x="7" y="27"/>
                    <a:pt x="5" y="40"/>
                  </a:cubicBezTo>
                  <a:cubicBezTo>
                    <a:pt x="2" y="62"/>
                    <a:pt x="15" y="74"/>
                    <a:pt x="27" y="69"/>
                  </a:cubicBezTo>
                  <a:cubicBezTo>
                    <a:pt x="37" y="65"/>
                    <a:pt x="36" y="47"/>
                    <a:pt x="29" y="35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3" name="Freeform 113">
              <a:extLst>
                <a:ext uri="{FF2B5EF4-FFF2-40B4-BE49-F238E27FC236}">
                  <a16:creationId xmlns:a16="http://schemas.microsoft.com/office/drawing/2014/main" id="{70AC8F7F-3A3C-4BD5-A9C2-AA8A9B53A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482"/>
              <a:ext cx="33" cy="32"/>
            </a:xfrm>
            <a:custGeom>
              <a:avLst/>
              <a:gdLst>
                <a:gd name="T0" fmla="*/ 13 w 26"/>
                <a:gd name="T1" fmla="*/ 46 h 25"/>
                <a:gd name="T2" fmla="*/ 46 w 26"/>
                <a:gd name="T3" fmla="*/ 6 h 25"/>
                <a:gd name="T4" fmla="*/ 13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4" name="Freeform 114">
              <a:extLst>
                <a:ext uri="{FF2B5EF4-FFF2-40B4-BE49-F238E27FC236}">
                  <a16:creationId xmlns:a16="http://schemas.microsoft.com/office/drawing/2014/main" id="{6331E455-3516-415B-BEF9-BC8E1A320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340"/>
              <a:ext cx="37" cy="97"/>
            </a:xfrm>
            <a:custGeom>
              <a:avLst/>
              <a:gdLst>
                <a:gd name="T0" fmla="*/ 55 w 29"/>
                <a:gd name="T1" fmla="*/ 120 h 76"/>
                <a:gd name="T2" fmla="*/ 54 w 29"/>
                <a:gd name="T3" fmla="*/ 88 h 76"/>
                <a:gd name="T4" fmla="*/ 52 w 29"/>
                <a:gd name="T5" fmla="*/ 82 h 76"/>
                <a:gd name="T6" fmla="*/ 52 w 29"/>
                <a:gd name="T7" fmla="*/ 82 h 76"/>
                <a:gd name="T8" fmla="*/ 51 w 29"/>
                <a:gd name="T9" fmla="*/ 84 h 76"/>
                <a:gd name="T10" fmla="*/ 42 w 29"/>
                <a:gd name="T11" fmla="*/ 75 h 76"/>
                <a:gd name="T12" fmla="*/ 42 w 29"/>
                <a:gd name="T13" fmla="*/ 37 h 76"/>
                <a:gd name="T14" fmla="*/ 42 w 29"/>
                <a:gd name="T15" fmla="*/ 33 h 76"/>
                <a:gd name="T16" fmla="*/ 42 w 29"/>
                <a:gd name="T17" fmla="*/ 33 h 76"/>
                <a:gd name="T18" fmla="*/ 23 w 29"/>
                <a:gd name="T19" fmla="*/ 0 h 76"/>
                <a:gd name="T20" fmla="*/ 29 w 29"/>
                <a:gd name="T21" fmla="*/ 70 h 76"/>
                <a:gd name="T22" fmla="*/ 0 w 29"/>
                <a:gd name="T23" fmla="*/ 82 h 76"/>
                <a:gd name="T24" fmla="*/ 36 w 29"/>
                <a:gd name="T25" fmla="*/ 112 h 76"/>
                <a:gd name="T26" fmla="*/ 55 w 29"/>
                <a:gd name="T27" fmla="*/ 158 h 76"/>
                <a:gd name="T28" fmla="*/ 59 w 29"/>
                <a:gd name="T29" fmla="*/ 134 h 76"/>
                <a:gd name="T30" fmla="*/ 55 w 29"/>
                <a:gd name="T31" fmla="*/ 120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6"/>
                    <a:pt x="26" y="42"/>
                  </a:cubicBezTo>
                  <a:cubicBezTo>
                    <a:pt x="25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4" y="40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8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7"/>
                    <a:pt x="16" y="0"/>
                    <a:pt x="11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40"/>
                    <a:pt x="14" y="44"/>
                    <a:pt x="17" y="54"/>
                  </a:cubicBezTo>
                  <a:cubicBezTo>
                    <a:pt x="20" y="66"/>
                    <a:pt x="24" y="76"/>
                    <a:pt x="27" y="76"/>
                  </a:cubicBezTo>
                  <a:cubicBezTo>
                    <a:pt x="29" y="76"/>
                    <a:pt x="28" y="70"/>
                    <a:pt x="28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5" name="Freeform 115">
              <a:extLst>
                <a:ext uri="{FF2B5EF4-FFF2-40B4-BE49-F238E27FC236}">
                  <a16:creationId xmlns:a16="http://schemas.microsoft.com/office/drawing/2014/main" id="{9D8060C7-1028-423C-BCA6-FC59D964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066"/>
              <a:ext cx="470" cy="1502"/>
            </a:xfrm>
            <a:custGeom>
              <a:avLst/>
              <a:gdLst>
                <a:gd name="T0" fmla="*/ 152 w 367"/>
                <a:gd name="T1" fmla="*/ 577 h 1175"/>
                <a:gd name="T2" fmla="*/ 156 w 367"/>
                <a:gd name="T3" fmla="*/ 577 h 1175"/>
                <a:gd name="T4" fmla="*/ 204 w 367"/>
                <a:gd name="T5" fmla="*/ 616 h 1175"/>
                <a:gd name="T6" fmla="*/ 239 w 367"/>
                <a:gd name="T7" fmla="*/ 616 h 1175"/>
                <a:gd name="T8" fmla="*/ 229 w 367"/>
                <a:gd name="T9" fmla="*/ 601 h 1175"/>
                <a:gd name="T10" fmla="*/ 170 w 367"/>
                <a:gd name="T11" fmla="*/ 557 h 1175"/>
                <a:gd name="T12" fmla="*/ 206 w 367"/>
                <a:gd name="T13" fmla="*/ 447 h 1175"/>
                <a:gd name="T14" fmla="*/ 589 w 367"/>
                <a:gd name="T15" fmla="*/ 442 h 1175"/>
                <a:gd name="T16" fmla="*/ 612 w 367"/>
                <a:gd name="T17" fmla="*/ 510 h 1175"/>
                <a:gd name="T18" fmla="*/ 635 w 367"/>
                <a:gd name="T19" fmla="*/ 539 h 1175"/>
                <a:gd name="T20" fmla="*/ 603 w 367"/>
                <a:gd name="T21" fmla="*/ 644 h 1175"/>
                <a:gd name="T22" fmla="*/ 620 w 367"/>
                <a:gd name="T23" fmla="*/ 2224 h 1175"/>
                <a:gd name="T24" fmla="*/ 674 w 367"/>
                <a:gd name="T25" fmla="*/ 2454 h 1175"/>
                <a:gd name="T26" fmla="*/ 771 w 367"/>
                <a:gd name="T27" fmla="*/ 2392 h 1175"/>
                <a:gd name="T28" fmla="*/ 717 w 367"/>
                <a:gd name="T29" fmla="*/ 2222 h 1175"/>
                <a:gd name="T30" fmla="*/ 729 w 367"/>
                <a:gd name="T31" fmla="*/ 300 h 1175"/>
                <a:gd name="T32" fmla="*/ 661 w 367"/>
                <a:gd name="T33" fmla="*/ 129 h 1175"/>
                <a:gd name="T34" fmla="*/ 562 w 367"/>
                <a:gd name="T35" fmla="*/ 59 h 1175"/>
                <a:gd name="T36" fmla="*/ 444 w 367"/>
                <a:gd name="T37" fmla="*/ 8 h 1175"/>
                <a:gd name="T38" fmla="*/ 245 w 367"/>
                <a:gd name="T39" fmla="*/ 24 h 1175"/>
                <a:gd name="T40" fmla="*/ 105 w 367"/>
                <a:gd name="T41" fmla="*/ 178 h 1175"/>
                <a:gd name="T42" fmla="*/ 13 w 367"/>
                <a:gd name="T43" fmla="*/ 331 h 1175"/>
                <a:gd name="T44" fmla="*/ 24 w 367"/>
                <a:gd name="T45" fmla="*/ 395 h 1175"/>
                <a:gd name="T46" fmla="*/ 28 w 367"/>
                <a:gd name="T47" fmla="*/ 398 h 1175"/>
                <a:gd name="T48" fmla="*/ 63 w 367"/>
                <a:gd name="T49" fmla="*/ 406 h 1175"/>
                <a:gd name="T50" fmla="*/ 68 w 367"/>
                <a:gd name="T51" fmla="*/ 410 h 1175"/>
                <a:gd name="T52" fmla="*/ 88 w 367"/>
                <a:gd name="T53" fmla="*/ 398 h 1175"/>
                <a:gd name="T54" fmla="*/ 359 w 367"/>
                <a:gd name="T55" fmla="*/ 346 h 1175"/>
                <a:gd name="T56" fmla="*/ 548 w 367"/>
                <a:gd name="T57" fmla="*/ 363 h 1175"/>
                <a:gd name="T58" fmla="*/ 643 w 367"/>
                <a:gd name="T59" fmla="*/ 412 h 1175"/>
                <a:gd name="T60" fmla="*/ 503 w 367"/>
                <a:gd name="T61" fmla="*/ 383 h 1175"/>
                <a:gd name="T62" fmla="*/ 163 w 367"/>
                <a:gd name="T63" fmla="*/ 451 h 1175"/>
                <a:gd name="T64" fmla="*/ 142 w 367"/>
                <a:gd name="T65" fmla="*/ 470 h 1175"/>
                <a:gd name="T66" fmla="*/ 142 w 367"/>
                <a:gd name="T67" fmla="*/ 481 h 1175"/>
                <a:gd name="T68" fmla="*/ 134 w 367"/>
                <a:gd name="T69" fmla="*/ 510 h 1175"/>
                <a:gd name="T70" fmla="*/ 124 w 367"/>
                <a:gd name="T71" fmla="*/ 528 h 1175"/>
                <a:gd name="T72" fmla="*/ 127 w 367"/>
                <a:gd name="T73" fmla="*/ 534 h 1175"/>
                <a:gd name="T74" fmla="*/ 128 w 367"/>
                <a:gd name="T75" fmla="*/ 528 h 1175"/>
                <a:gd name="T76" fmla="*/ 136 w 367"/>
                <a:gd name="T77" fmla="*/ 542 h 1175"/>
                <a:gd name="T78" fmla="*/ 152 w 367"/>
                <a:gd name="T79" fmla="*/ 565 h 1175"/>
                <a:gd name="T80" fmla="*/ 152 w 367"/>
                <a:gd name="T81" fmla="*/ 577 h 117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67" h="1175">
                  <a:moveTo>
                    <a:pt x="73" y="276"/>
                  </a:moveTo>
                  <a:cubicBezTo>
                    <a:pt x="74" y="276"/>
                    <a:pt x="74" y="276"/>
                    <a:pt x="74" y="276"/>
                  </a:cubicBezTo>
                  <a:cubicBezTo>
                    <a:pt x="78" y="276"/>
                    <a:pt x="88" y="289"/>
                    <a:pt x="97" y="295"/>
                  </a:cubicBezTo>
                  <a:cubicBezTo>
                    <a:pt x="105" y="299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8"/>
                  </a:cubicBezTo>
                  <a:cubicBezTo>
                    <a:pt x="101" y="283"/>
                    <a:pt x="97" y="281"/>
                    <a:pt x="81" y="267"/>
                  </a:cubicBezTo>
                  <a:cubicBezTo>
                    <a:pt x="64" y="253"/>
                    <a:pt x="67" y="231"/>
                    <a:pt x="98" y="214"/>
                  </a:cubicBez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1" y="244"/>
                  </a:cubicBezTo>
                  <a:cubicBezTo>
                    <a:pt x="289" y="250"/>
                    <a:pt x="299" y="245"/>
                    <a:pt x="302" y="258"/>
                  </a:cubicBezTo>
                  <a:cubicBezTo>
                    <a:pt x="305" y="271"/>
                    <a:pt x="301" y="295"/>
                    <a:pt x="287" y="308"/>
                  </a:cubicBezTo>
                  <a:cubicBezTo>
                    <a:pt x="294" y="328"/>
                    <a:pt x="295" y="1006"/>
                    <a:pt x="295" y="1065"/>
                  </a:cubicBezTo>
                  <a:cubicBezTo>
                    <a:pt x="294" y="1097"/>
                    <a:pt x="301" y="1150"/>
                    <a:pt x="321" y="1175"/>
                  </a:cubicBezTo>
                  <a:cubicBezTo>
                    <a:pt x="335" y="1169"/>
                    <a:pt x="350" y="1158"/>
                    <a:pt x="367" y="1145"/>
                  </a:cubicBezTo>
                  <a:cubicBezTo>
                    <a:pt x="353" y="1138"/>
                    <a:pt x="342" y="1092"/>
                    <a:pt x="341" y="1064"/>
                  </a:cubicBezTo>
                  <a:cubicBezTo>
                    <a:pt x="341" y="1014"/>
                    <a:pt x="344" y="203"/>
                    <a:pt x="347" y="144"/>
                  </a:cubicBezTo>
                  <a:cubicBezTo>
                    <a:pt x="349" y="107"/>
                    <a:pt x="349" y="70"/>
                    <a:pt x="315" y="62"/>
                  </a:cubicBezTo>
                  <a:cubicBezTo>
                    <a:pt x="282" y="54"/>
                    <a:pt x="277" y="39"/>
                    <a:pt x="268" y="28"/>
                  </a:cubicBezTo>
                  <a:cubicBezTo>
                    <a:pt x="254" y="10"/>
                    <a:pt x="247" y="5"/>
                    <a:pt x="212" y="4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9"/>
                    <a:pt x="50" y="85"/>
                  </a:cubicBezTo>
                  <a:cubicBezTo>
                    <a:pt x="29" y="113"/>
                    <a:pt x="12" y="142"/>
                    <a:pt x="6" y="159"/>
                  </a:cubicBezTo>
                  <a:cubicBezTo>
                    <a:pt x="0" y="175"/>
                    <a:pt x="12" y="189"/>
                    <a:pt x="12" y="189"/>
                  </a:cubicBezTo>
                  <a:cubicBezTo>
                    <a:pt x="13" y="190"/>
                    <a:pt x="13" y="190"/>
                    <a:pt x="13" y="190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4" y="194"/>
                    <a:pt x="38" y="192"/>
                    <a:pt x="42" y="190"/>
                  </a:cubicBezTo>
                  <a:cubicBezTo>
                    <a:pt x="66" y="179"/>
                    <a:pt x="105" y="165"/>
                    <a:pt x="171" y="166"/>
                  </a:cubicBezTo>
                  <a:cubicBezTo>
                    <a:pt x="219" y="166"/>
                    <a:pt x="229" y="168"/>
                    <a:pt x="261" y="174"/>
                  </a:cubicBezTo>
                  <a:cubicBezTo>
                    <a:pt x="283" y="178"/>
                    <a:pt x="301" y="187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20"/>
                    <a:pt x="70" y="223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6"/>
                    <a:pt x="60" y="256"/>
                    <a:pt x="60" y="256"/>
                  </a:cubicBezTo>
                  <a:cubicBezTo>
                    <a:pt x="60" y="254"/>
                    <a:pt x="60" y="254"/>
                    <a:pt x="61" y="253"/>
                  </a:cubicBezTo>
                  <a:cubicBezTo>
                    <a:pt x="62" y="253"/>
                    <a:pt x="63" y="255"/>
                    <a:pt x="65" y="260"/>
                  </a:cubicBezTo>
                  <a:cubicBezTo>
                    <a:pt x="68" y="265"/>
                    <a:pt x="72" y="264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6" name="Freeform 116">
              <a:extLst>
                <a:ext uri="{FF2B5EF4-FFF2-40B4-BE49-F238E27FC236}">
                  <a16:creationId xmlns:a16="http://schemas.microsoft.com/office/drawing/2014/main" id="{85B34F15-C9AF-4B28-BFD5-45490AF1B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067"/>
              <a:ext cx="440" cy="250"/>
            </a:xfrm>
            <a:custGeom>
              <a:avLst/>
              <a:gdLst>
                <a:gd name="T0" fmla="*/ 720 w 344"/>
                <a:gd name="T1" fmla="*/ 272 h 195"/>
                <a:gd name="T2" fmla="*/ 698 w 344"/>
                <a:gd name="T3" fmla="*/ 192 h 195"/>
                <a:gd name="T4" fmla="*/ 673 w 344"/>
                <a:gd name="T5" fmla="*/ 144 h 195"/>
                <a:gd name="T6" fmla="*/ 645 w 344"/>
                <a:gd name="T7" fmla="*/ 127 h 195"/>
                <a:gd name="T8" fmla="*/ 646 w 344"/>
                <a:gd name="T9" fmla="*/ 124 h 195"/>
                <a:gd name="T10" fmla="*/ 562 w 344"/>
                <a:gd name="T11" fmla="*/ 58 h 195"/>
                <a:gd name="T12" fmla="*/ 518 w 344"/>
                <a:gd name="T13" fmla="*/ 17 h 195"/>
                <a:gd name="T14" fmla="*/ 510 w 344"/>
                <a:gd name="T15" fmla="*/ 15 h 195"/>
                <a:gd name="T16" fmla="*/ 463 w 344"/>
                <a:gd name="T17" fmla="*/ 6 h 195"/>
                <a:gd name="T18" fmla="*/ 463 w 344"/>
                <a:gd name="T19" fmla="*/ 6 h 195"/>
                <a:gd name="T20" fmla="*/ 463 w 344"/>
                <a:gd name="T21" fmla="*/ 6 h 195"/>
                <a:gd name="T22" fmla="*/ 455 w 344"/>
                <a:gd name="T23" fmla="*/ 6 h 195"/>
                <a:gd name="T24" fmla="*/ 444 w 344"/>
                <a:gd name="T25" fmla="*/ 6 h 195"/>
                <a:gd name="T26" fmla="*/ 427 w 344"/>
                <a:gd name="T27" fmla="*/ 5 h 195"/>
                <a:gd name="T28" fmla="*/ 242 w 344"/>
                <a:gd name="T29" fmla="*/ 23 h 195"/>
                <a:gd name="T30" fmla="*/ 105 w 344"/>
                <a:gd name="T31" fmla="*/ 177 h 195"/>
                <a:gd name="T32" fmla="*/ 13 w 344"/>
                <a:gd name="T33" fmla="*/ 333 h 195"/>
                <a:gd name="T34" fmla="*/ 24 w 344"/>
                <a:gd name="T35" fmla="*/ 396 h 195"/>
                <a:gd name="T36" fmla="*/ 28 w 344"/>
                <a:gd name="T37" fmla="*/ 397 h 195"/>
                <a:gd name="T38" fmla="*/ 63 w 344"/>
                <a:gd name="T39" fmla="*/ 409 h 195"/>
                <a:gd name="T40" fmla="*/ 67 w 344"/>
                <a:gd name="T41" fmla="*/ 412 h 195"/>
                <a:gd name="T42" fmla="*/ 46 w 344"/>
                <a:gd name="T43" fmla="*/ 365 h 195"/>
                <a:gd name="T44" fmla="*/ 122 w 344"/>
                <a:gd name="T45" fmla="*/ 215 h 195"/>
                <a:gd name="T46" fmla="*/ 248 w 344"/>
                <a:gd name="T47" fmla="*/ 63 h 195"/>
                <a:gd name="T48" fmla="*/ 434 w 344"/>
                <a:gd name="T49" fmla="*/ 29 h 195"/>
                <a:gd name="T50" fmla="*/ 503 w 344"/>
                <a:gd name="T51" fmla="*/ 53 h 195"/>
                <a:gd name="T52" fmla="*/ 445 w 344"/>
                <a:gd name="T53" fmla="*/ 101 h 195"/>
                <a:gd name="T54" fmla="*/ 398 w 344"/>
                <a:gd name="T55" fmla="*/ 97 h 195"/>
                <a:gd name="T56" fmla="*/ 407 w 344"/>
                <a:gd name="T57" fmla="*/ 101 h 195"/>
                <a:gd name="T58" fmla="*/ 405 w 344"/>
                <a:gd name="T59" fmla="*/ 101 h 195"/>
                <a:gd name="T60" fmla="*/ 407 w 344"/>
                <a:gd name="T61" fmla="*/ 104 h 195"/>
                <a:gd name="T62" fmla="*/ 582 w 344"/>
                <a:gd name="T63" fmla="*/ 192 h 195"/>
                <a:gd name="T64" fmla="*/ 226 w 344"/>
                <a:gd name="T65" fmla="*/ 186 h 195"/>
                <a:gd name="T66" fmla="*/ 223 w 344"/>
                <a:gd name="T67" fmla="*/ 185 h 195"/>
                <a:gd name="T68" fmla="*/ 228 w 344"/>
                <a:gd name="T69" fmla="*/ 144 h 195"/>
                <a:gd name="T70" fmla="*/ 251 w 344"/>
                <a:gd name="T71" fmla="*/ 105 h 195"/>
                <a:gd name="T72" fmla="*/ 248 w 344"/>
                <a:gd name="T73" fmla="*/ 106 h 195"/>
                <a:gd name="T74" fmla="*/ 205 w 344"/>
                <a:gd name="T75" fmla="*/ 156 h 195"/>
                <a:gd name="T76" fmla="*/ 201 w 344"/>
                <a:gd name="T77" fmla="*/ 181 h 195"/>
                <a:gd name="T78" fmla="*/ 359 w 344"/>
                <a:gd name="T79" fmla="*/ 251 h 195"/>
                <a:gd name="T80" fmla="*/ 620 w 344"/>
                <a:gd name="T81" fmla="*/ 238 h 195"/>
                <a:gd name="T82" fmla="*/ 620 w 344"/>
                <a:gd name="T83" fmla="*/ 238 h 195"/>
                <a:gd name="T84" fmla="*/ 620 w 344"/>
                <a:gd name="T85" fmla="*/ 283 h 195"/>
                <a:gd name="T86" fmla="*/ 203 w 344"/>
                <a:gd name="T87" fmla="*/ 255 h 195"/>
                <a:gd name="T88" fmla="*/ 175 w 344"/>
                <a:gd name="T89" fmla="*/ 268 h 195"/>
                <a:gd name="T90" fmla="*/ 217 w 344"/>
                <a:gd name="T91" fmla="*/ 286 h 195"/>
                <a:gd name="T92" fmla="*/ 335 w 344"/>
                <a:gd name="T93" fmla="*/ 336 h 195"/>
                <a:gd name="T94" fmla="*/ 578 w 344"/>
                <a:gd name="T95" fmla="*/ 327 h 195"/>
                <a:gd name="T96" fmla="*/ 651 w 344"/>
                <a:gd name="T97" fmla="*/ 276 h 195"/>
                <a:gd name="T98" fmla="*/ 682 w 344"/>
                <a:gd name="T99" fmla="*/ 276 h 195"/>
                <a:gd name="T100" fmla="*/ 720 w 344"/>
                <a:gd name="T101" fmla="*/ 363 h 195"/>
                <a:gd name="T102" fmla="*/ 720 w 344"/>
                <a:gd name="T103" fmla="*/ 272 h 1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4" h="195">
                  <a:moveTo>
                    <a:pt x="344" y="129"/>
                  </a:moveTo>
                  <a:cubicBezTo>
                    <a:pt x="344" y="114"/>
                    <a:pt x="340" y="104"/>
                    <a:pt x="334" y="91"/>
                  </a:cubicBezTo>
                  <a:cubicBezTo>
                    <a:pt x="331" y="83"/>
                    <a:pt x="326" y="75"/>
                    <a:pt x="321" y="68"/>
                  </a:cubicBezTo>
                  <a:cubicBezTo>
                    <a:pt x="317" y="63"/>
                    <a:pt x="313" y="61"/>
                    <a:pt x="308" y="60"/>
                  </a:cubicBezTo>
                  <a:cubicBezTo>
                    <a:pt x="308" y="60"/>
                    <a:pt x="309" y="59"/>
                    <a:pt x="309" y="59"/>
                  </a:cubicBezTo>
                  <a:cubicBezTo>
                    <a:pt x="281" y="51"/>
                    <a:pt x="276" y="37"/>
                    <a:pt x="268" y="27"/>
                  </a:cubicBezTo>
                  <a:cubicBezTo>
                    <a:pt x="261" y="18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3" y="3"/>
                    <a:pt x="212" y="3"/>
                  </a:cubicBezTo>
                  <a:cubicBezTo>
                    <a:pt x="209" y="3"/>
                    <a:pt x="207" y="2"/>
                    <a:pt x="204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0" y="24"/>
                    <a:pt x="66" y="58"/>
                    <a:pt x="50" y="84"/>
                  </a:cubicBezTo>
                  <a:cubicBezTo>
                    <a:pt x="29" y="112"/>
                    <a:pt x="12" y="141"/>
                    <a:pt x="6" y="158"/>
                  </a:cubicBezTo>
                  <a:cubicBezTo>
                    <a:pt x="0" y="174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1"/>
                    <a:pt x="21" y="190"/>
                    <a:pt x="30" y="194"/>
                  </a:cubicBezTo>
                  <a:cubicBezTo>
                    <a:pt x="31" y="194"/>
                    <a:pt x="31" y="194"/>
                    <a:pt x="32" y="195"/>
                  </a:cubicBezTo>
                  <a:cubicBezTo>
                    <a:pt x="28" y="192"/>
                    <a:pt x="22" y="190"/>
                    <a:pt x="22" y="173"/>
                  </a:cubicBezTo>
                  <a:cubicBezTo>
                    <a:pt x="21" y="155"/>
                    <a:pt x="40" y="135"/>
                    <a:pt x="58" y="102"/>
                  </a:cubicBezTo>
                  <a:cubicBezTo>
                    <a:pt x="77" y="69"/>
                    <a:pt x="96" y="50"/>
                    <a:pt x="119" y="30"/>
                  </a:cubicBezTo>
                  <a:cubicBezTo>
                    <a:pt x="145" y="8"/>
                    <a:pt x="202" y="13"/>
                    <a:pt x="207" y="14"/>
                  </a:cubicBezTo>
                  <a:cubicBezTo>
                    <a:pt x="216" y="16"/>
                    <a:pt x="235" y="16"/>
                    <a:pt x="240" y="25"/>
                  </a:cubicBezTo>
                  <a:cubicBezTo>
                    <a:pt x="249" y="41"/>
                    <a:pt x="231" y="46"/>
                    <a:pt x="213" y="48"/>
                  </a:cubicBezTo>
                  <a:cubicBezTo>
                    <a:pt x="208" y="47"/>
                    <a:pt x="203" y="48"/>
                    <a:pt x="190" y="46"/>
                  </a:cubicBezTo>
                  <a:cubicBezTo>
                    <a:pt x="195" y="48"/>
                    <a:pt x="195" y="48"/>
                    <a:pt x="195" y="48"/>
                  </a:cubicBezTo>
                  <a:cubicBezTo>
                    <a:pt x="194" y="48"/>
                    <a:pt x="194" y="48"/>
                    <a:pt x="194" y="48"/>
                  </a:cubicBezTo>
                  <a:cubicBezTo>
                    <a:pt x="195" y="49"/>
                    <a:pt x="195" y="49"/>
                    <a:pt x="195" y="49"/>
                  </a:cubicBezTo>
                  <a:cubicBezTo>
                    <a:pt x="278" y="91"/>
                    <a:pt x="278" y="91"/>
                    <a:pt x="278" y="91"/>
                  </a:cubicBezTo>
                  <a:cubicBezTo>
                    <a:pt x="278" y="91"/>
                    <a:pt x="116" y="99"/>
                    <a:pt x="108" y="88"/>
                  </a:cubicBezTo>
                  <a:cubicBezTo>
                    <a:pt x="106" y="87"/>
                    <a:pt x="106" y="87"/>
                    <a:pt x="106" y="87"/>
                  </a:cubicBezTo>
                  <a:cubicBezTo>
                    <a:pt x="104" y="81"/>
                    <a:pt x="106" y="73"/>
                    <a:pt x="109" y="68"/>
                  </a:cubicBezTo>
                  <a:cubicBezTo>
                    <a:pt x="112" y="64"/>
                    <a:pt x="127" y="55"/>
                    <a:pt x="120" y="50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63"/>
                    <a:pt x="103" y="67"/>
                    <a:pt x="98" y="74"/>
                  </a:cubicBezTo>
                  <a:cubicBezTo>
                    <a:pt x="95" y="78"/>
                    <a:pt x="94" y="83"/>
                    <a:pt x="96" y="86"/>
                  </a:cubicBezTo>
                  <a:cubicBezTo>
                    <a:pt x="101" y="106"/>
                    <a:pt x="130" y="113"/>
                    <a:pt x="172" y="119"/>
                  </a:cubicBezTo>
                  <a:cubicBezTo>
                    <a:pt x="206" y="125"/>
                    <a:pt x="264" y="123"/>
                    <a:pt x="296" y="113"/>
                  </a:cubicBezTo>
                  <a:cubicBezTo>
                    <a:pt x="296" y="113"/>
                    <a:pt x="296" y="113"/>
                    <a:pt x="296" y="113"/>
                  </a:cubicBezTo>
                  <a:cubicBezTo>
                    <a:pt x="296" y="113"/>
                    <a:pt x="304" y="124"/>
                    <a:pt x="296" y="134"/>
                  </a:cubicBezTo>
                  <a:cubicBezTo>
                    <a:pt x="97" y="121"/>
                    <a:pt x="97" y="121"/>
                    <a:pt x="97" y="121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94" y="123"/>
                    <a:pt x="94" y="126"/>
                    <a:pt x="104" y="136"/>
                  </a:cubicBezTo>
                  <a:cubicBezTo>
                    <a:pt x="114" y="146"/>
                    <a:pt x="130" y="159"/>
                    <a:pt x="160" y="159"/>
                  </a:cubicBezTo>
                  <a:cubicBezTo>
                    <a:pt x="190" y="159"/>
                    <a:pt x="252" y="163"/>
                    <a:pt x="276" y="155"/>
                  </a:cubicBezTo>
                  <a:cubicBezTo>
                    <a:pt x="295" y="150"/>
                    <a:pt x="306" y="142"/>
                    <a:pt x="311" y="131"/>
                  </a:cubicBezTo>
                  <a:cubicBezTo>
                    <a:pt x="317" y="127"/>
                    <a:pt x="323" y="129"/>
                    <a:pt x="326" y="131"/>
                  </a:cubicBezTo>
                  <a:cubicBezTo>
                    <a:pt x="339" y="141"/>
                    <a:pt x="342" y="157"/>
                    <a:pt x="344" y="172"/>
                  </a:cubicBezTo>
                  <a:cubicBezTo>
                    <a:pt x="343" y="157"/>
                    <a:pt x="344" y="143"/>
                    <a:pt x="344" y="129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7" name="Freeform 117">
              <a:extLst>
                <a:ext uri="{FF2B5EF4-FFF2-40B4-BE49-F238E27FC236}">
                  <a16:creationId xmlns:a16="http://schemas.microsoft.com/office/drawing/2014/main" id="{7567EA4B-7624-42A4-B9A5-4B9D1C284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" y="1140"/>
              <a:ext cx="57" cy="99"/>
            </a:xfrm>
            <a:custGeom>
              <a:avLst/>
              <a:gdLst>
                <a:gd name="T0" fmla="*/ 1 w 45"/>
                <a:gd name="T1" fmla="*/ 0 h 77"/>
                <a:gd name="T2" fmla="*/ 20 w 45"/>
                <a:gd name="T3" fmla="*/ 46 h 77"/>
                <a:gd name="T4" fmla="*/ 24 w 45"/>
                <a:gd name="T5" fmla="*/ 68 h 77"/>
                <a:gd name="T6" fmla="*/ 41 w 45"/>
                <a:gd name="T7" fmla="*/ 87 h 77"/>
                <a:gd name="T8" fmla="*/ 90 w 45"/>
                <a:gd name="T9" fmla="*/ 163 h 77"/>
                <a:gd name="T10" fmla="*/ 73 w 45"/>
                <a:gd name="T11" fmla="*/ 98 h 77"/>
                <a:gd name="T12" fmla="*/ 48 w 45"/>
                <a:gd name="T13" fmla="*/ 31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7">
                  <a:moveTo>
                    <a:pt x="1" y="0"/>
                  </a:moveTo>
                  <a:cubicBezTo>
                    <a:pt x="1" y="8"/>
                    <a:pt x="0" y="15"/>
                    <a:pt x="10" y="22"/>
                  </a:cubicBezTo>
                  <a:cubicBezTo>
                    <a:pt x="13" y="24"/>
                    <a:pt x="10" y="28"/>
                    <a:pt x="12" y="32"/>
                  </a:cubicBezTo>
                  <a:cubicBezTo>
                    <a:pt x="14" y="36"/>
                    <a:pt x="18" y="37"/>
                    <a:pt x="20" y="41"/>
                  </a:cubicBezTo>
                  <a:cubicBezTo>
                    <a:pt x="28" y="54"/>
                    <a:pt x="31" y="64"/>
                    <a:pt x="44" y="77"/>
                  </a:cubicBezTo>
                  <a:cubicBezTo>
                    <a:pt x="45" y="68"/>
                    <a:pt x="39" y="55"/>
                    <a:pt x="36" y="46"/>
                  </a:cubicBezTo>
                  <a:cubicBezTo>
                    <a:pt x="33" y="36"/>
                    <a:pt x="32" y="22"/>
                    <a:pt x="24" y="15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8" name="Freeform 118">
              <a:extLst>
                <a:ext uri="{FF2B5EF4-FFF2-40B4-BE49-F238E27FC236}">
                  <a16:creationId xmlns:a16="http://schemas.microsoft.com/office/drawing/2014/main" id="{AFFB7990-E67B-4F35-9968-759150661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21"/>
              <a:ext cx="268" cy="51"/>
            </a:xfrm>
            <a:custGeom>
              <a:avLst/>
              <a:gdLst>
                <a:gd name="T0" fmla="*/ 40 w 209"/>
                <a:gd name="T1" fmla="*/ 31 h 40"/>
                <a:gd name="T2" fmla="*/ 99 w 209"/>
                <a:gd name="T3" fmla="*/ 69 h 40"/>
                <a:gd name="T4" fmla="*/ 328 w 209"/>
                <a:gd name="T5" fmla="*/ 73 h 40"/>
                <a:gd name="T6" fmla="*/ 441 w 209"/>
                <a:gd name="T7" fmla="*/ 6 h 40"/>
                <a:gd name="T8" fmla="*/ 432 w 209"/>
                <a:gd name="T9" fmla="*/ 14 h 40"/>
                <a:gd name="T10" fmla="*/ 345 w 209"/>
                <a:gd name="T11" fmla="*/ 47 h 40"/>
                <a:gd name="T12" fmla="*/ 192 w 209"/>
                <a:gd name="T13" fmla="*/ 52 h 40"/>
                <a:gd name="T14" fmla="*/ 51 w 209"/>
                <a:gd name="T15" fmla="*/ 23 h 40"/>
                <a:gd name="T16" fmla="*/ 0 w 209"/>
                <a:gd name="T17" fmla="*/ 10 h 40"/>
                <a:gd name="T18" fmla="*/ 40 w 209"/>
                <a:gd name="T19" fmla="*/ 31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40">
                  <a:moveTo>
                    <a:pt x="19" y="15"/>
                  </a:moveTo>
                  <a:cubicBezTo>
                    <a:pt x="26" y="21"/>
                    <a:pt x="34" y="29"/>
                    <a:pt x="47" y="33"/>
                  </a:cubicBezTo>
                  <a:cubicBezTo>
                    <a:pt x="63" y="37"/>
                    <a:pt x="110" y="40"/>
                    <a:pt x="156" y="35"/>
                  </a:cubicBezTo>
                  <a:cubicBezTo>
                    <a:pt x="202" y="29"/>
                    <a:pt x="209" y="15"/>
                    <a:pt x="209" y="3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10" y="0"/>
                    <a:pt x="0" y="5"/>
                  </a:cubicBezTo>
                  <a:cubicBezTo>
                    <a:pt x="5" y="3"/>
                    <a:pt x="15" y="10"/>
                    <a:pt x="19" y="1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49" name="Freeform 119">
              <a:extLst>
                <a:ext uri="{FF2B5EF4-FFF2-40B4-BE49-F238E27FC236}">
                  <a16:creationId xmlns:a16="http://schemas.microsoft.com/office/drawing/2014/main" id="{ED480CAC-8975-4AA9-B40E-B15AA0557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1140"/>
              <a:ext cx="259" cy="86"/>
            </a:xfrm>
            <a:custGeom>
              <a:avLst/>
              <a:gdLst>
                <a:gd name="T0" fmla="*/ 0 w 203"/>
                <a:gd name="T1" fmla="*/ 83 h 67"/>
                <a:gd name="T2" fmla="*/ 285 w 203"/>
                <a:gd name="T3" fmla="*/ 122 h 67"/>
                <a:gd name="T4" fmla="*/ 415 w 203"/>
                <a:gd name="T5" fmla="*/ 74 h 67"/>
                <a:gd name="T6" fmla="*/ 353 w 203"/>
                <a:gd name="T7" fmla="*/ 31 h 67"/>
                <a:gd name="T8" fmla="*/ 223 w 203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67">
                  <a:moveTo>
                    <a:pt x="0" y="40"/>
                  </a:moveTo>
                  <a:cubicBezTo>
                    <a:pt x="9" y="50"/>
                    <a:pt x="83" y="67"/>
                    <a:pt x="137" y="58"/>
                  </a:cubicBezTo>
                  <a:cubicBezTo>
                    <a:pt x="190" y="50"/>
                    <a:pt x="197" y="46"/>
                    <a:pt x="200" y="35"/>
                  </a:cubicBezTo>
                  <a:cubicBezTo>
                    <a:pt x="203" y="24"/>
                    <a:pt x="188" y="18"/>
                    <a:pt x="170" y="15"/>
                  </a:cubicBezTo>
                  <a:cubicBezTo>
                    <a:pt x="152" y="12"/>
                    <a:pt x="107" y="0"/>
                    <a:pt x="107" y="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0" name="Freeform 120">
              <a:extLst>
                <a:ext uri="{FF2B5EF4-FFF2-40B4-BE49-F238E27FC236}">
                  <a16:creationId xmlns:a16="http://schemas.microsoft.com/office/drawing/2014/main" id="{CBAE535A-0820-4F33-AAF5-8E7438E62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267"/>
              <a:ext cx="35" cy="111"/>
            </a:xfrm>
            <a:custGeom>
              <a:avLst/>
              <a:gdLst>
                <a:gd name="T0" fmla="*/ 0 w 27"/>
                <a:gd name="T1" fmla="*/ 0 h 87"/>
                <a:gd name="T2" fmla="*/ 27 w 27"/>
                <a:gd name="T3" fmla="*/ 70 h 87"/>
                <a:gd name="T4" fmla="*/ 57 w 27"/>
                <a:gd name="T5" fmla="*/ 181 h 87"/>
                <a:gd name="T6" fmla="*/ 32 w 27"/>
                <a:gd name="T7" fmla="*/ 61 h 87"/>
                <a:gd name="T8" fmla="*/ 27 w 27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7">
                  <a:moveTo>
                    <a:pt x="0" y="0"/>
                  </a:moveTo>
                  <a:cubicBezTo>
                    <a:pt x="2" y="11"/>
                    <a:pt x="6" y="23"/>
                    <a:pt x="12" y="34"/>
                  </a:cubicBezTo>
                  <a:cubicBezTo>
                    <a:pt x="17" y="45"/>
                    <a:pt x="26" y="69"/>
                    <a:pt x="26" y="87"/>
                  </a:cubicBezTo>
                  <a:cubicBezTo>
                    <a:pt x="27" y="70"/>
                    <a:pt x="19" y="40"/>
                    <a:pt x="15" y="30"/>
                  </a:cubicBezTo>
                  <a:cubicBezTo>
                    <a:pt x="12" y="21"/>
                    <a:pt x="13" y="8"/>
                    <a:pt x="12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1" name="Freeform 121">
              <a:extLst>
                <a:ext uri="{FF2B5EF4-FFF2-40B4-BE49-F238E27FC236}">
                  <a16:creationId xmlns:a16="http://schemas.microsoft.com/office/drawing/2014/main" id="{21CB31C1-E30A-4B6E-AD27-6BFD102EB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255"/>
              <a:ext cx="21" cy="37"/>
            </a:xfrm>
            <a:custGeom>
              <a:avLst/>
              <a:gdLst>
                <a:gd name="T0" fmla="*/ 5 w 16"/>
                <a:gd name="T1" fmla="*/ 31 h 29"/>
                <a:gd name="T2" fmla="*/ 5 w 16"/>
                <a:gd name="T3" fmla="*/ 6 h 29"/>
                <a:gd name="T4" fmla="*/ 18 w 16"/>
                <a:gd name="T5" fmla="*/ 13 h 29"/>
                <a:gd name="T6" fmla="*/ 37 w 16"/>
                <a:gd name="T7" fmla="*/ 60 h 29"/>
                <a:gd name="T8" fmla="*/ 7 w 16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2" y="15"/>
                  </a:moveTo>
                  <a:cubicBezTo>
                    <a:pt x="1" y="13"/>
                    <a:pt x="0" y="6"/>
                    <a:pt x="2" y="3"/>
                  </a:cubicBezTo>
                  <a:cubicBezTo>
                    <a:pt x="5" y="0"/>
                    <a:pt x="6" y="4"/>
                    <a:pt x="8" y="6"/>
                  </a:cubicBezTo>
                  <a:cubicBezTo>
                    <a:pt x="15" y="11"/>
                    <a:pt x="15" y="21"/>
                    <a:pt x="16" y="29"/>
                  </a:cubicBezTo>
                  <a:cubicBezTo>
                    <a:pt x="13" y="25"/>
                    <a:pt x="9" y="6"/>
                    <a:pt x="3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2" name="Freeform 122">
              <a:extLst>
                <a:ext uri="{FF2B5EF4-FFF2-40B4-BE49-F238E27FC236}">
                  <a16:creationId xmlns:a16="http://schemas.microsoft.com/office/drawing/2014/main" id="{845962CD-7F1A-4E3C-B370-3EF6A40FE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295"/>
              <a:ext cx="344" cy="153"/>
            </a:xfrm>
            <a:custGeom>
              <a:avLst/>
              <a:gdLst>
                <a:gd name="T0" fmla="*/ 515 w 269"/>
                <a:gd name="T1" fmla="*/ 42 h 120"/>
                <a:gd name="T2" fmla="*/ 497 w 269"/>
                <a:gd name="T3" fmla="*/ 37 h 120"/>
                <a:gd name="T4" fmla="*/ 497 w 269"/>
                <a:gd name="T5" fmla="*/ 37 h 120"/>
                <a:gd name="T6" fmla="*/ 473 w 269"/>
                <a:gd name="T7" fmla="*/ 29 h 120"/>
                <a:gd name="T8" fmla="*/ 473 w 269"/>
                <a:gd name="T9" fmla="*/ 29 h 120"/>
                <a:gd name="T10" fmla="*/ 463 w 269"/>
                <a:gd name="T11" fmla="*/ 24 h 120"/>
                <a:gd name="T12" fmla="*/ 463 w 269"/>
                <a:gd name="T13" fmla="*/ 24 h 120"/>
                <a:gd name="T14" fmla="*/ 463 w 269"/>
                <a:gd name="T15" fmla="*/ 24 h 120"/>
                <a:gd name="T16" fmla="*/ 377 w 269"/>
                <a:gd name="T17" fmla="*/ 10 h 120"/>
                <a:gd name="T18" fmla="*/ 37 w 269"/>
                <a:gd name="T19" fmla="*/ 77 h 120"/>
                <a:gd name="T20" fmla="*/ 19 w 269"/>
                <a:gd name="T21" fmla="*/ 96 h 120"/>
                <a:gd name="T22" fmla="*/ 19 w 269"/>
                <a:gd name="T23" fmla="*/ 106 h 120"/>
                <a:gd name="T24" fmla="*/ 10 w 269"/>
                <a:gd name="T25" fmla="*/ 135 h 120"/>
                <a:gd name="T26" fmla="*/ 0 w 269"/>
                <a:gd name="T27" fmla="*/ 153 h 120"/>
                <a:gd name="T28" fmla="*/ 1 w 269"/>
                <a:gd name="T29" fmla="*/ 159 h 120"/>
                <a:gd name="T30" fmla="*/ 5 w 269"/>
                <a:gd name="T31" fmla="*/ 153 h 120"/>
                <a:gd name="T32" fmla="*/ 13 w 269"/>
                <a:gd name="T33" fmla="*/ 167 h 120"/>
                <a:gd name="T34" fmla="*/ 29 w 269"/>
                <a:gd name="T35" fmla="*/ 190 h 120"/>
                <a:gd name="T36" fmla="*/ 29 w 269"/>
                <a:gd name="T37" fmla="*/ 201 h 120"/>
                <a:gd name="T38" fmla="*/ 31 w 269"/>
                <a:gd name="T39" fmla="*/ 201 h 120"/>
                <a:gd name="T40" fmla="*/ 81 w 269"/>
                <a:gd name="T41" fmla="*/ 241 h 120"/>
                <a:gd name="T42" fmla="*/ 115 w 269"/>
                <a:gd name="T43" fmla="*/ 241 h 120"/>
                <a:gd name="T44" fmla="*/ 105 w 269"/>
                <a:gd name="T45" fmla="*/ 226 h 120"/>
                <a:gd name="T46" fmla="*/ 46 w 269"/>
                <a:gd name="T47" fmla="*/ 182 h 120"/>
                <a:gd name="T48" fmla="*/ 82 w 269"/>
                <a:gd name="T49" fmla="*/ 73 h 120"/>
                <a:gd name="T50" fmla="*/ 436 w 269"/>
                <a:gd name="T51" fmla="*/ 54 h 120"/>
                <a:gd name="T52" fmla="*/ 436 w 269"/>
                <a:gd name="T53" fmla="*/ 54 h 120"/>
                <a:gd name="T54" fmla="*/ 450 w 269"/>
                <a:gd name="T55" fmla="*/ 60 h 120"/>
                <a:gd name="T56" fmla="*/ 450 w 269"/>
                <a:gd name="T57" fmla="*/ 60 h 120"/>
                <a:gd name="T58" fmla="*/ 463 w 269"/>
                <a:gd name="T59" fmla="*/ 69 h 120"/>
                <a:gd name="T60" fmla="*/ 468 w 269"/>
                <a:gd name="T61" fmla="*/ 73 h 120"/>
                <a:gd name="T62" fmla="*/ 471 w 269"/>
                <a:gd name="T63" fmla="*/ 75 h 120"/>
                <a:gd name="T64" fmla="*/ 474 w 269"/>
                <a:gd name="T65" fmla="*/ 78 h 120"/>
                <a:gd name="T66" fmla="*/ 477 w 269"/>
                <a:gd name="T67" fmla="*/ 82 h 120"/>
                <a:gd name="T68" fmla="*/ 481 w 269"/>
                <a:gd name="T69" fmla="*/ 84 h 120"/>
                <a:gd name="T70" fmla="*/ 481 w 269"/>
                <a:gd name="T71" fmla="*/ 88 h 120"/>
                <a:gd name="T72" fmla="*/ 486 w 269"/>
                <a:gd name="T73" fmla="*/ 91 h 120"/>
                <a:gd name="T74" fmla="*/ 486 w 269"/>
                <a:gd name="T75" fmla="*/ 91 h 120"/>
                <a:gd name="T76" fmla="*/ 486 w 269"/>
                <a:gd name="T77" fmla="*/ 135 h 120"/>
                <a:gd name="T78" fmla="*/ 509 w 269"/>
                <a:gd name="T79" fmla="*/ 164 h 120"/>
                <a:gd name="T80" fmla="*/ 510 w 269"/>
                <a:gd name="T81" fmla="*/ 172 h 120"/>
                <a:gd name="T82" fmla="*/ 512 w 269"/>
                <a:gd name="T83" fmla="*/ 173 h 120"/>
                <a:gd name="T84" fmla="*/ 510 w 269"/>
                <a:gd name="T85" fmla="*/ 126 h 120"/>
                <a:gd name="T86" fmla="*/ 563 w 269"/>
                <a:gd name="T87" fmla="*/ 166 h 120"/>
                <a:gd name="T88" fmla="*/ 515 w 269"/>
                <a:gd name="T89" fmla="*/ 42 h 12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69" h="120">
                  <a:moveTo>
                    <a:pt x="246" y="20"/>
                  </a:moveTo>
                  <a:cubicBezTo>
                    <a:pt x="245" y="20"/>
                    <a:pt x="242" y="19"/>
                    <a:pt x="238" y="18"/>
                  </a:cubicBezTo>
                  <a:cubicBezTo>
                    <a:pt x="238" y="18"/>
                    <a:pt x="238" y="18"/>
                    <a:pt x="238" y="18"/>
                  </a:cubicBezTo>
                  <a:cubicBezTo>
                    <a:pt x="235" y="17"/>
                    <a:pt x="231" y="15"/>
                    <a:pt x="226" y="14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4" y="13"/>
                    <a:pt x="223" y="13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11" y="9"/>
                    <a:pt x="197" y="6"/>
                    <a:pt x="181" y="5"/>
                  </a:cubicBezTo>
                  <a:cubicBezTo>
                    <a:pt x="142" y="1"/>
                    <a:pt x="64" y="0"/>
                    <a:pt x="18" y="37"/>
                  </a:cubicBezTo>
                  <a:cubicBezTo>
                    <a:pt x="13" y="41"/>
                    <a:pt x="11" y="44"/>
                    <a:pt x="9" y="46"/>
                  </a:cubicBezTo>
                  <a:cubicBezTo>
                    <a:pt x="9" y="48"/>
                    <a:pt x="9" y="50"/>
                    <a:pt x="9" y="51"/>
                  </a:cubicBezTo>
                  <a:cubicBezTo>
                    <a:pt x="9" y="58"/>
                    <a:pt x="8" y="60"/>
                    <a:pt x="5" y="65"/>
                  </a:cubicBezTo>
                  <a:cubicBezTo>
                    <a:pt x="3" y="69"/>
                    <a:pt x="1" y="71"/>
                    <a:pt x="0" y="74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5"/>
                    <a:pt x="1" y="75"/>
                    <a:pt x="2" y="74"/>
                  </a:cubicBezTo>
                  <a:cubicBezTo>
                    <a:pt x="3" y="74"/>
                    <a:pt x="4" y="76"/>
                    <a:pt x="6" y="81"/>
                  </a:cubicBezTo>
                  <a:cubicBezTo>
                    <a:pt x="9" y="86"/>
                    <a:pt x="13" y="85"/>
                    <a:pt x="14" y="92"/>
                  </a:cubicBezTo>
                  <a:cubicBezTo>
                    <a:pt x="14" y="94"/>
                    <a:pt x="14" y="96"/>
                    <a:pt x="14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19" y="97"/>
                    <a:pt x="29" y="110"/>
                    <a:pt x="38" y="116"/>
                  </a:cubicBezTo>
                  <a:cubicBezTo>
                    <a:pt x="46" y="120"/>
                    <a:pt x="54" y="118"/>
                    <a:pt x="55" y="116"/>
                  </a:cubicBezTo>
                  <a:cubicBezTo>
                    <a:pt x="56" y="114"/>
                    <a:pt x="54" y="111"/>
                    <a:pt x="50" y="109"/>
                  </a:cubicBezTo>
                  <a:cubicBezTo>
                    <a:pt x="42" y="104"/>
                    <a:pt x="38" y="102"/>
                    <a:pt x="22" y="88"/>
                  </a:cubicBezTo>
                  <a:cubicBezTo>
                    <a:pt x="5" y="74"/>
                    <a:pt x="8" y="52"/>
                    <a:pt x="39" y="35"/>
                  </a:cubicBezTo>
                  <a:cubicBezTo>
                    <a:pt x="76" y="16"/>
                    <a:pt x="157" y="2"/>
                    <a:pt x="209" y="26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11" y="27"/>
                    <a:pt x="213" y="28"/>
                    <a:pt x="215" y="29"/>
                  </a:cubicBezTo>
                  <a:cubicBezTo>
                    <a:pt x="215" y="29"/>
                    <a:pt x="215" y="29"/>
                    <a:pt x="215" y="29"/>
                  </a:cubicBezTo>
                  <a:cubicBezTo>
                    <a:pt x="217" y="31"/>
                    <a:pt x="219" y="32"/>
                    <a:pt x="221" y="33"/>
                  </a:cubicBezTo>
                  <a:cubicBezTo>
                    <a:pt x="222" y="34"/>
                    <a:pt x="223" y="35"/>
                    <a:pt x="224" y="35"/>
                  </a:cubicBezTo>
                  <a:cubicBezTo>
                    <a:pt x="225" y="36"/>
                    <a:pt x="225" y="36"/>
                    <a:pt x="225" y="36"/>
                  </a:cubicBezTo>
                  <a:cubicBezTo>
                    <a:pt x="226" y="37"/>
                    <a:pt x="227" y="37"/>
                    <a:pt x="227" y="38"/>
                  </a:cubicBezTo>
                  <a:cubicBezTo>
                    <a:pt x="228" y="38"/>
                    <a:pt x="228" y="39"/>
                    <a:pt x="228" y="39"/>
                  </a:cubicBezTo>
                  <a:cubicBezTo>
                    <a:pt x="229" y="40"/>
                    <a:pt x="229" y="40"/>
                    <a:pt x="230" y="41"/>
                  </a:cubicBezTo>
                  <a:cubicBezTo>
                    <a:pt x="230" y="41"/>
                    <a:pt x="230" y="41"/>
                    <a:pt x="230" y="42"/>
                  </a:cubicBezTo>
                  <a:cubicBezTo>
                    <a:pt x="231" y="42"/>
                    <a:pt x="232" y="43"/>
                    <a:pt x="232" y="44"/>
                  </a:cubicBezTo>
                  <a:cubicBezTo>
                    <a:pt x="232" y="44"/>
                    <a:pt x="232" y="44"/>
                    <a:pt x="232" y="44"/>
                  </a:cubicBezTo>
                  <a:cubicBezTo>
                    <a:pt x="237" y="52"/>
                    <a:pt x="234" y="60"/>
                    <a:pt x="232" y="65"/>
                  </a:cubicBezTo>
                  <a:cubicBezTo>
                    <a:pt x="230" y="71"/>
                    <a:pt x="240" y="66"/>
                    <a:pt x="243" y="79"/>
                  </a:cubicBezTo>
                  <a:cubicBezTo>
                    <a:pt x="243" y="80"/>
                    <a:pt x="244" y="82"/>
                    <a:pt x="244" y="83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49" y="73"/>
                    <a:pt x="245" y="69"/>
                    <a:pt x="244" y="61"/>
                  </a:cubicBezTo>
                  <a:cubicBezTo>
                    <a:pt x="244" y="52"/>
                    <a:pt x="260" y="41"/>
                    <a:pt x="269" y="80"/>
                  </a:cubicBezTo>
                  <a:cubicBezTo>
                    <a:pt x="268" y="62"/>
                    <a:pt x="261" y="33"/>
                    <a:pt x="246" y="2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3" name="Freeform 123">
              <a:extLst>
                <a:ext uri="{FF2B5EF4-FFF2-40B4-BE49-F238E27FC236}">
                  <a16:creationId xmlns:a16="http://schemas.microsoft.com/office/drawing/2014/main" id="{EB0802FB-3A72-4CBA-82EE-BD7B9F4A7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312"/>
              <a:ext cx="307" cy="200"/>
            </a:xfrm>
            <a:custGeom>
              <a:avLst/>
              <a:gdLst>
                <a:gd name="T0" fmla="*/ 498 w 240"/>
                <a:gd name="T1" fmla="*/ 136 h 157"/>
                <a:gd name="T2" fmla="*/ 478 w 240"/>
                <a:gd name="T3" fmla="*/ 104 h 157"/>
                <a:gd name="T4" fmla="*/ 480 w 240"/>
                <a:gd name="T5" fmla="*/ 99 h 157"/>
                <a:gd name="T6" fmla="*/ 480 w 240"/>
                <a:gd name="T7" fmla="*/ 93 h 157"/>
                <a:gd name="T8" fmla="*/ 481 w 240"/>
                <a:gd name="T9" fmla="*/ 89 h 157"/>
                <a:gd name="T10" fmla="*/ 480 w 240"/>
                <a:gd name="T11" fmla="*/ 76 h 157"/>
                <a:gd name="T12" fmla="*/ 480 w 240"/>
                <a:gd name="T13" fmla="*/ 70 h 157"/>
                <a:gd name="T14" fmla="*/ 475 w 240"/>
                <a:gd name="T15" fmla="*/ 64 h 157"/>
                <a:gd name="T16" fmla="*/ 471 w 240"/>
                <a:gd name="T17" fmla="*/ 59 h 157"/>
                <a:gd name="T18" fmla="*/ 467 w 240"/>
                <a:gd name="T19" fmla="*/ 52 h 157"/>
                <a:gd name="T20" fmla="*/ 459 w 240"/>
                <a:gd name="T21" fmla="*/ 47 h 157"/>
                <a:gd name="T22" fmla="*/ 452 w 240"/>
                <a:gd name="T23" fmla="*/ 41 h 157"/>
                <a:gd name="T24" fmla="*/ 440 w 240"/>
                <a:gd name="T25" fmla="*/ 32 h 157"/>
                <a:gd name="T26" fmla="*/ 427 w 240"/>
                <a:gd name="T27" fmla="*/ 28 h 157"/>
                <a:gd name="T28" fmla="*/ 299 w 240"/>
                <a:gd name="T29" fmla="*/ 1 h 157"/>
                <a:gd name="T30" fmla="*/ 287 w 240"/>
                <a:gd name="T31" fmla="*/ 0 h 157"/>
                <a:gd name="T32" fmla="*/ 275 w 240"/>
                <a:gd name="T33" fmla="*/ 0 h 157"/>
                <a:gd name="T34" fmla="*/ 262 w 240"/>
                <a:gd name="T35" fmla="*/ 1 h 157"/>
                <a:gd name="T36" fmla="*/ 178 w 240"/>
                <a:gd name="T37" fmla="*/ 13 h 157"/>
                <a:gd name="T38" fmla="*/ 165 w 240"/>
                <a:gd name="T39" fmla="*/ 14 h 157"/>
                <a:gd name="T40" fmla="*/ 152 w 240"/>
                <a:gd name="T41" fmla="*/ 17 h 157"/>
                <a:gd name="T42" fmla="*/ 142 w 240"/>
                <a:gd name="T43" fmla="*/ 22 h 157"/>
                <a:gd name="T44" fmla="*/ 133 w 240"/>
                <a:gd name="T45" fmla="*/ 23 h 157"/>
                <a:gd name="T46" fmla="*/ 122 w 240"/>
                <a:gd name="T47" fmla="*/ 28 h 157"/>
                <a:gd name="T48" fmla="*/ 111 w 240"/>
                <a:gd name="T49" fmla="*/ 29 h 157"/>
                <a:gd name="T50" fmla="*/ 100 w 240"/>
                <a:gd name="T51" fmla="*/ 32 h 157"/>
                <a:gd name="T52" fmla="*/ 92 w 240"/>
                <a:gd name="T53" fmla="*/ 37 h 157"/>
                <a:gd name="T54" fmla="*/ 82 w 240"/>
                <a:gd name="T55" fmla="*/ 41 h 157"/>
                <a:gd name="T56" fmla="*/ 70 w 240"/>
                <a:gd name="T57" fmla="*/ 46 h 157"/>
                <a:gd name="T58" fmla="*/ 95 w 240"/>
                <a:gd name="T59" fmla="*/ 197 h 157"/>
                <a:gd name="T60" fmla="*/ 69 w 240"/>
                <a:gd name="T61" fmla="*/ 213 h 157"/>
                <a:gd name="T62" fmla="*/ 19 w 240"/>
                <a:gd name="T63" fmla="*/ 173 h 157"/>
                <a:gd name="T64" fmla="*/ 19 w 240"/>
                <a:gd name="T65" fmla="*/ 182 h 157"/>
                <a:gd name="T66" fmla="*/ 65 w 240"/>
                <a:gd name="T67" fmla="*/ 325 h 157"/>
                <a:gd name="T68" fmla="*/ 339 w 240"/>
                <a:gd name="T69" fmla="*/ 280 h 157"/>
                <a:gd name="T70" fmla="*/ 344 w 240"/>
                <a:gd name="T71" fmla="*/ 296 h 157"/>
                <a:gd name="T72" fmla="*/ 500 w 240"/>
                <a:gd name="T73" fmla="*/ 144 h 1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0" h="157">
                  <a:moveTo>
                    <a:pt x="239" y="70"/>
                  </a:moveTo>
                  <a:cubicBezTo>
                    <a:pt x="239" y="69"/>
                    <a:pt x="238" y="67"/>
                    <a:pt x="238" y="66"/>
                  </a:cubicBezTo>
                  <a:cubicBezTo>
                    <a:pt x="235" y="53"/>
                    <a:pt x="225" y="58"/>
                    <a:pt x="227" y="52"/>
                  </a:cubicBezTo>
                  <a:cubicBezTo>
                    <a:pt x="228" y="51"/>
                    <a:pt x="228" y="51"/>
                    <a:pt x="228" y="50"/>
                  </a:cubicBezTo>
                  <a:cubicBezTo>
                    <a:pt x="228" y="50"/>
                    <a:pt x="228" y="50"/>
                    <a:pt x="228" y="50"/>
                  </a:cubicBezTo>
                  <a:cubicBezTo>
                    <a:pt x="228" y="49"/>
                    <a:pt x="229" y="49"/>
                    <a:pt x="229" y="48"/>
                  </a:cubicBezTo>
                  <a:cubicBezTo>
                    <a:pt x="229" y="48"/>
                    <a:pt x="229" y="48"/>
                    <a:pt x="229" y="48"/>
                  </a:cubicBezTo>
                  <a:cubicBezTo>
                    <a:pt x="229" y="47"/>
                    <a:pt x="229" y="46"/>
                    <a:pt x="229" y="45"/>
                  </a:cubicBezTo>
                  <a:cubicBezTo>
                    <a:pt x="229" y="45"/>
                    <a:pt x="229" y="45"/>
                    <a:pt x="229" y="45"/>
                  </a:cubicBezTo>
                  <a:cubicBezTo>
                    <a:pt x="230" y="45"/>
                    <a:pt x="230" y="44"/>
                    <a:pt x="230" y="43"/>
                  </a:cubicBezTo>
                  <a:cubicBezTo>
                    <a:pt x="230" y="43"/>
                    <a:pt x="230" y="43"/>
                    <a:pt x="230" y="43"/>
                  </a:cubicBezTo>
                  <a:cubicBezTo>
                    <a:pt x="230" y="41"/>
                    <a:pt x="230" y="39"/>
                    <a:pt x="229" y="37"/>
                  </a:cubicBezTo>
                  <a:cubicBezTo>
                    <a:pt x="229" y="37"/>
                    <a:pt x="229" y="37"/>
                    <a:pt x="229" y="37"/>
                  </a:cubicBezTo>
                  <a:cubicBezTo>
                    <a:pt x="229" y="36"/>
                    <a:pt x="229" y="35"/>
                    <a:pt x="229" y="34"/>
                  </a:cubicBezTo>
                  <a:cubicBezTo>
                    <a:pt x="229" y="34"/>
                    <a:pt x="228" y="34"/>
                    <a:pt x="228" y="34"/>
                  </a:cubicBezTo>
                  <a:cubicBezTo>
                    <a:pt x="228" y="33"/>
                    <a:pt x="228" y="32"/>
                    <a:pt x="227" y="31"/>
                  </a:cubicBezTo>
                  <a:cubicBezTo>
                    <a:pt x="227" y="30"/>
                    <a:pt x="226" y="29"/>
                    <a:pt x="225" y="29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4" y="27"/>
                    <a:pt x="224" y="27"/>
                    <a:pt x="223" y="26"/>
                  </a:cubicBezTo>
                  <a:cubicBezTo>
                    <a:pt x="223" y="26"/>
                    <a:pt x="223" y="26"/>
                    <a:pt x="223" y="25"/>
                  </a:cubicBezTo>
                  <a:cubicBezTo>
                    <a:pt x="223" y="25"/>
                    <a:pt x="222" y="25"/>
                    <a:pt x="222" y="25"/>
                  </a:cubicBezTo>
                  <a:cubicBezTo>
                    <a:pt x="222" y="24"/>
                    <a:pt x="221" y="24"/>
                    <a:pt x="220" y="23"/>
                  </a:cubicBezTo>
                  <a:cubicBezTo>
                    <a:pt x="220" y="23"/>
                    <a:pt x="220" y="23"/>
                    <a:pt x="219" y="22"/>
                  </a:cubicBezTo>
                  <a:cubicBezTo>
                    <a:pt x="218" y="22"/>
                    <a:pt x="217" y="21"/>
                    <a:pt x="216" y="20"/>
                  </a:cubicBezTo>
                  <a:cubicBezTo>
                    <a:pt x="214" y="19"/>
                    <a:pt x="212" y="18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8" y="15"/>
                    <a:pt x="206" y="14"/>
                    <a:pt x="204" y="13"/>
                  </a:cubicBezTo>
                  <a:cubicBezTo>
                    <a:pt x="186" y="5"/>
                    <a:pt x="165" y="1"/>
                    <a:pt x="143" y="1"/>
                  </a:cubicBezTo>
                  <a:cubicBezTo>
                    <a:pt x="143" y="1"/>
                    <a:pt x="143" y="1"/>
                    <a:pt x="143" y="1"/>
                  </a:cubicBezTo>
                  <a:cubicBezTo>
                    <a:pt x="141" y="0"/>
                    <a:pt x="139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5" y="0"/>
                    <a:pt x="133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0"/>
                    <a:pt x="127" y="1"/>
                    <a:pt x="125" y="1"/>
                  </a:cubicBezTo>
                  <a:cubicBezTo>
                    <a:pt x="125" y="1"/>
                    <a:pt x="125" y="1"/>
                    <a:pt x="125" y="1"/>
                  </a:cubicBezTo>
                  <a:cubicBezTo>
                    <a:pt x="112" y="1"/>
                    <a:pt x="98" y="3"/>
                    <a:pt x="86" y="5"/>
                  </a:cubicBezTo>
                  <a:cubicBezTo>
                    <a:pt x="86" y="5"/>
                    <a:pt x="85" y="6"/>
                    <a:pt x="85" y="6"/>
                  </a:cubicBezTo>
                  <a:cubicBezTo>
                    <a:pt x="83" y="6"/>
                    <a:pt x="82" y="6"/>
                    <a:pt x="81" y="6"/>
                  </a:cubicBezTo>
                  <a:cubicBezTo>
                    <a:pt x="80" y="7"/>
                    <a:pt x="80" y="7"/>
                    <a:pt x="79" y="7"/>
                  </a:cubicBezTo>
                  <a:cubicBezTo>
                    <a:pt x="78" y="7"/>
                    <a:pt x="77" y="7"/>
                    <a:pt x="76" y="8"/>
                  </a:cubicBezTo>
                  <a:cubicBezTo>
                    <a:pt x="75" y="8"/>
                    <a:pt x="74" y="8"/>
                    <a:pt x="73" y="8"/>
                  </a:cubicBezTo>
                  <a:cubicBezTo>
                    <a:pt x="72" y="8"/>
                    <a:pt x="71" y="9"/>
                    <a:pt x="70" y="9"/>
                  </a:cubicBezTo>
                  <a:cubicBezTo>
                    <a:pt x="70" y="9"/>
                    <a:pt x="69" y="9"/>
                    <a:pt x="68" y="10"/>
                  </a:cubicBezTo>
                  <a:cubicBezTo>
                    <a:pt x="67" y="10"/>
                    <a:pt x="66" y="10"/>
                    <a:pt x="65" y="10"/>
                  </a:cubicBezTo>
                  <a:cubicBezTo>
                    <a:pt x="64" y="11"/>
                    <a:pt x="64" y="11"/>
                    <a:pt x="63" y="11"/>
                  </a:cubicBezTo>
                  <a:cubicBezTo>
                    <a:pt x="62" y="11"/>
                    <a:pt x="61" y="12"/>
                    <a:pt x="60" y="12"/>
                  </a:cubicBezTo>
                  <a:cubicBezTo>
                    <a:pt x="59" y="12"/>
                    <a:pt x="59" y="12"/>
                    <a:pt x="58" y="13"/>
                  </a:cubicBezTo>
                  <a:cubicBezTo>
                    <a:pt x="57" y="13"/>
                    <a:pt x="56" y="13"/>
                    <a:pt x="55" y="13"/>
                  </a:cubicBezTo>
                  <a:cubicBezTo>
                    <a:pt x="55" y="14"/>
                    <a:pt x="54" y="14"/>
                    <a:pt x="53" y="14"/>
                  </a:cubicBezTo>
                  <a:cubicBezTo>
                    <a:pt x="52" y="15"/>
                    <a:pt x="51" y="15"/>
                    <a:pt x="51" y="15"/>
                  </a:cubicBezTo>
                  <a:cubicBezTo>
                    <a:pt x="50" y="15"/>
                    <a:pt x="49" y="16"/>
                    <a:pt x="48" y="16"/>
                  </a:cubicBezTo>
                  <a:cubicBezTo>
                    <a:pt x="48" y="16"/>
                    <a:pt x="47" y="17"/>
                    <a:pt x="46" y="17"/>
                  </a:cubicBezTo>
                  <a:cubicBezTo>
                    <a:pt x="45" y="17"/>
                    <a:pt x="45" y="18"/>
                    <a:pt x="44" y="18"/>
                  </a:cubicBezTo>
                  <a:cubicBezTo>
                    <a:pt x="43" y="18"/>
                    <a:pt x="43" y="18"/>
                    <a:pt x="42" y="19"/>
                  </a:cubicBezTo>
                  <a:cubicBezTo>
                    <a:pt x="41" y="19"/>
                    <a:pt x="40" y="20"/>
                    <a:pt x="39" y="20"/>
                  </a:cubicBezTo>
                  <a:cubicBezTo>
                    <a:pt x="39" y="20"/>
                    <a:pt x="38" y="20"/>
                    <a:pt x="38" y="21"/>
                  </a:cubicBezTo>
                  <a:cubicBezTo>
                    <a:pt x="37" y="21"/>
                    <a:pt x="36" y="22"/>
                    <a:pt x="34" y="22"/>
                  </a:cubicBezTo>
                  <a:cubicBezTo>
                    <a:pt x="3" y="39"/>
                    <a:pt x="0" y="61"/>
                    <a:pt x="17" y="75"/>
                  </a:cubicBezTo>
                  <a:cubicBezTo>
                    <a:pt x="33" y="89"/>
                    <a:pt x="37" y="91"/>
                    <a:pt x="45" y="96"/>
                  </a:cubicBezTo>
                  <a:cubicBezTo>
                    <a:pt x="49" y="98"/>
                    <a:pt x="51" y="101"/>
                    <a:pt x="50" y="103"/>
                  </a:cubicBezTo>
                  <a:cubicBezTo>
                    <a:pt x="49" y="105"/>
                    <a:pt x="41" y="107"/>
                    <a:pt x="33" y="103"/>
                  </a:cubicBezTo>
                  <a:cubicBezTo>
                    <a:pt x="24" y="97"/>
                    <a:pt x="14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6"/>
                    <a:pt x="9" y="87"/>
                    <a:pt x="9" y="88"/>
                  </a:cubicBezTo>
                  <a:cubicBezTo>
                    <a:pt x="18" y="95"/>
                    <a:pt x="27" y="114"/>
                    <a:pt x="33" y="123"/>
                  </a:cubicBezTo>
                  <a:cubicBezTo>
                    <a:pt x="40" y="135"/>
                    <a:pt x="41" y="153"/>
                    <a:pt x="31" y="157"/>
                  </a:cubicBezTo>
                  <a:cubicBezTo>
                    <a:pt x="45" y="154"/>
                    <a:pt x="121" y="152"/>
                    <a:pt x="145" y="154"/>
                  </a:cubicBezTo>
                  <a:cubicBezTo>
                    <a:pt x="142" y="149"/>
                    <a:pt x="158" y="133"/>
                    <a:pt x="162" y="136"/>
                  </a:cubicBezTo>
                  <a:cubicBezTo>
                    <a:pt x="164" y="137"/>
                    <a:pt x="162" y="142"/>
                    <a:pt x="159" y="146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76" y="141"/>
                    <a:pt x="207" y="133"/>
                    <a:pt x="223" y="116"/>
                  </a:cubicBezTo>
                  <a:cubicBezTo>
                    <a:pt x="235" y="104"/>
                    <a:pt x="240" y="84"/>
                    <a:pt x="239" y="70"/>
                  </a:cubicBezTo>
                  <a:close/>
                </a:path>
              </a:pathLst>
            </a:custGeom>
            <a:solidFill>
              <a:srgbClr val="F2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4" name="Freeform 124">
              <a:extLst>
                <a:ext uri="{FF2B5EF4-FFF2-40B4-BE49-F238E27FC236}">
                  <a16:creationId xmlns:a16="http://schemas.microsoft.com/office/drawing/2014/main" id="{C0EE62CE-D4B7-4489-98B5-592BF1390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143"/>
              <a:ext cx="50" cy="94"/>
            </a:xfrm>
            <a:custGeom>
              <a:avLst/>
              <a:gdLst>
                <a:gd name="T0" fmla="*/ 13 w 39"/>
                <a:gd name="T1" fmla="*/ 5 h 74"/>
                <a:gd name="T2" fmla="*/ 0 w 39"/>
                <a:gd name="T3" fmla="*/ 0 h 74"/>
                <a:gd name="T4" fmla="*/ 5 w 39"/>
                <a:gd name="T5" fmla="*/ 17 h 74"/>
                <a:gd name="T6" fmla="*/ 19 w 39"/>
                <a:gd name="T7" fmla="*/ 30 h 74"/>
                <a:gd name="T8" fmla="*/ 23 w 39"/>
                <a:gd name="T9" fmla="*/ 41 h 74"/>
                <a:gd name="T10" fmla="*/ 37 w 39"/>
                <a:gd name="T11" fmla="*/ 53 h 74"/>
                <a:gd name="T12" fmla="*/ 42 w 39"/>
                <a:gd name="T13" fmla="*/ 81 h 74"/>
                <a:gd name="T14" fmla="*/ 53 w 39"/>
                <a:gd name="T15" fmla="*/ 89 h 74"/>
                <a:gd name="T16" fmla="*/ 54 w 39"/>
                <a:gd name="T17" fmla="*/ 103 h 74"/>
                <a:gd name="T18" fmla="*/ 69 w 39"/>
                <a:gd name="T19" fmla="*/ 133 h 74"/>
                <a:gd name="T20" fmla="*/ 82 w 39"/>
                <a:gd name="T21" fmla="*/ 151 h 74"/>
                <a:gd name="T22" fmla="*/ 13 w 39"/>
                <a:gd name="T23" fmla="*/ 5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74">
                  <a:moveTo>
                    <a:pt x="6" y="2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0" y="6"/>
                    <a:pt x="2" y="8"/>
                  </a:cubicBezTo>
                  <a:cubicBezTo>
                    <a:pt x="3" y="12"/>
                    <a:pt x="7" y="13"/>
                    <a:pt x="9" y="15"/>
                  </a:cubicBezTo>
                  <a:cubicBezTo>
                    <a:pt x="10" y="16"/>
                    <a:pt x="10" y="19"/>
                    <a:pt x="11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0" y="30"/>
                    <a:pt x="17" y="35"/>
                    <a:pt x="20" y="39"/>
                  </a:cubicBezTo>
                  <a:cubicBezTo>
                    <a:pt x="21" y="41"/>
                    <a:pt x="24" y="41"/>
                    <a:pt x="25" y="43"/>
                  </a:cubicBezTo>
                  <a:cubicBezTo>
                    <a:pt x="26" y="44"/>
                    <a:pt x="25" y="48"/>
                    <a:pt x="26" y="50"/>
                  </a:cubicBezTo>
                  <a:cubicBezTo>
                    <a:pt x="27" y="55"/>
                    <a:pt x="31" y="60"/>
                    <a:pt x="33" y="65"/>
                  </a:cubicBezTo>
                  <a:cubicBezTo>
                    <a:pt x="34" y="70"/>
                    <a:pt x="36" y="73"/>
                    <a:pt x="39" y="74"/>
                  </a:cubicBezTo>
                  <a:cubicBezTo>
                    <a:pt x="39" y="40"/>
                    <a:pt x="37" y="9"/>
                    <a:pt x="6" y="2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5" name="Freeform 125">
              <a:extLst>
                <a:ext uri="{FF2B5EF4-FFF2-40B4-BE49-F238E27FC236}">
                  <a16:creationId xmlns:a16="http://schemas.microsoft.com/office/drawing/2014/main" id="{CE8EB063-9483-4B93-8CF5-05D474859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126"/>
              <a:ext cx="272" cy="87"/>
            </a:xfrm>
            <a:custGeom>
              <a:avLst/>
              <a:gdLst>
                <a:gd name="T0" fmla="*/ 30 w 212"/>
                <a:gd name="T1" fmla="*/ 6 h 68"/>
                <a:gd name="T2" fmla="*/ 1 w 212"/>
                <a:gd name="T3" fmla="*/ 74 h 68"/>
                <a:gd name="T4" fmla="*/ 155 w 212"/>
                <a:gd name="T5" fmla="*/ 134 h 68"/>
                <a:gd name="T6" fmla="*/ 420 w 212"/>
                <a:gd name="T7" fmla="*/ 111 h 68"/>
                <a:gd name="T8" fmla="*/ 367 w 212"/>
                <a:gd name="T9" fmla="*/ 63 h 68"/>
                <a:gd name="T10" fmla="*/ 167 w 212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68">
                  <a:moveTo>
                    <a:pt x="14" y="3"/>
                  </a:moveTo>
                  <a:cubicBezTo>
                    <a:pt x="27" y="13"/>
                    <a:pt x="2" y="18"/>
                    <a:pt x="1" y="35"/>
                  </a:cubicBezTo>
                  <a:cubicBezTo>
                    <a:pt x="0" y="52"/>
                    <a:pt x="31" y="59"/>
                    <a:pt x="73" y="64"/>
                  </a:cubicBezTo>
                  <a:cubicBezTo>
                    <a:pt x="115" y="68"/>
                    <a:pt x="182" y="66"/>
                    <a:pt x="199" y="53"/>
                  </a:cubicBezTo>
                  <a:cubicBezTo>
                    <a:pt x="212" y="42"/>
                    <a:pt x="203" y="38"/>
                    <a:pt x="174" y="30"/>
                  </a:cubicBezTo>
                  <a:cubicBezTo>
                    <a:pt x="128" y="19"/>
                    <a:pt x="120" y="6"/>
                    <a:pt x="79" y="0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6" name="Freeform 126">
              <a:extLst>
                <a:ext uri="{FF2B5EF4-FFF2-40B4-BE49-F238E27FC236}">
                  <a16:creationId xmlns:a16="http://schemas.microsoft.com/office/drawing/2014/main" id="{1CB7A32B-C8F1-4D80-ABDF-BF5607876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17"/>
              <a:ext cx="288" cy="48"/>
            </a:xfrm>
            <a:custGeom>
              <a:avLst/>
              <a:gdLst>
                <a:gd name="T0" fmla="*/ 452 w 225"/>
                <a:gd name="T1" fmla="*/ 5 h 38"/>
                <a:gd name="T2" fmla="*/ 305 w 225"/>
                <a:gd name="T3" fmla="*/ 68 h 38"/>
                <a:gd name="T4" fmla="*/ 81 w 225"/>
                <a:gd name="T5" fmla="*/ 40 h 38"/>
                <a:gd name="T6" fmla="*/ 0 w 225"/>
                <a:gd name="T7" fmla="*/ 23 h 38"/>
                <a:gd name="T8" fmla="*/ 17 w 225"/>
                <a:gd name="T9" fmla="*/ 0 h 38"/>
                <a:gd name="T10" fmla="*/ 128 w 225"/>
                <a:gd name="T11" fmla="*/ 13 h 38"/>
                <a:gd name="T12" fmla="*/ 323 w 225"/>
                <a:gd name="T13" fmla="*/ 23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8">
                  <a:moveTo>
                    <a:pt x="216" y="2"/>
                  </a:moveTo>
                  <a:cubicBezTo>
                    <a:pt x="225" y="18"/>
                    <a:pt x="195" y="32"/>
                    <a:pt x="145" y="34"/>
                  </a:cubicBezTo>
                  <a:cubicBezTo>
                    <a:pt x="94" y="35"/>
                    <a:pt x="67" y="38"/>
                    <a:pt x="38" y="20"/>
                  </a:cubicBezTo>
                  <a:cubicBezTo>
                    <a:pt x="10" y="2"/>
                    <a:pt x="18" y="5"/>
                    <a:pt x="0" y="1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50" y="2"/>
                    <a:pt x="61" y="6"/>
                  </a:cubicBezTo>
                  <a:cubicBezTo>
                    <a:pt x="72" y="9"/>
                    <a:pt x="140" y="11"/>
                    <a:pt x="154" y="11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7" name="Freeform 127">
              <a:extLst>
                <a:ext uri="{FF2B5EF4-FFF2-40B4-BE49-F238E27FC236}">
                  <a16:creationId xmlns:a16="http://schemas.microsoft.com/office/drawing/2014/main" id="{91BB484D-792D-4323-A488-0A4045106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" y="1159"/>
              <a:ext cx="252" cy="44"/>
            </a:xfrm>
            <a:custGeom>
              <a:avLst/>
              <a:gdLst>
                <a:gd name="T0" fmla="*/ 23 w 197"/>
                <a:gd name="T1" fmla="*/ 10 h 34"/>
                <a:gd name="T2" fmla="*/ 115 w 197"/>
                <a:gd name="T3" fmla="*/ 57 h 34"/>
                <a:gd name="T4" fmla="*/ 240 w 197"/>
                <a:gd name="T5" fmla="*/ 67 h 34"/>
                <a:gd name="T6" fmla="*/ 365 w 197"/>
                <a:gd name="T7" fmla="*/ 65 h 34"/>
                <a:gd name="T8" fmla="*/ 412 w 197"/>
                <a:gd name="T9" fmla="*/ 41 h 34"/>
                <a:gd name="T10" fmla="*/ 342 w 197"/>
                <a:gd name="T11" fmla="*/ 21 h 34"/>
                <a:gd name="T12" fmla="*/ 306 w 197"/>
                <a:gd name="T13" fmla="*/ 47 h 34"/>
                <a:gd name="T14" fmla="*/ 260 w 197"/>
                <a:gd name="T15" fmla="*/ 35 h 34"/>
                <a:gd name="T16" fmla="*/ 210 w 197"/>
                <a:gd name="T17" fmla="*/ 39 h 34"/>
                <a:gd name="T18" fmla="*/ 31 w 197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34">
                  <a:moveTo>
                    <a:pt x="11" y="5"/>
                  </a:moveTo>
                  <a:cubicBezTo>
                    <a:pt x="0" y="28"/>
                    <a:pt x="43" y="22"/>
                    <a:pt x="55" y="26"/>
                  </a:cubicBezTo>
                  <a:cubicBezTo>
                    <a:pt x="74" y="31"/>
                    <a:pt x="95" y="33"/>
                    <a:pt x="115" y="31"/>
                  </a:cubicBezTo>
                  <a:cubicBezTo>
                    <a:pt x="134" y="29"/>
                    <a:pt x="155" y="34"/>
                    <a:pt x="174" y="30"/>
                  </a:cubicBezTo>
                  <a:cubicBezTo>
                    <a:pt x="179" y="29"/>
                    <a:pt x="197" y="25"/>
                    <a:pt x="197" y="19"/>
                  </a:cubicBezTo>
                  <a:cubicBezTo>
                    <a:pt x="196" y="13"/>
                    <a:pt x="168" y="11"/>
                    <a:pt x="163" y="9"/>
                  </a:cubicBezTo>
                  <a:cubicBezTo>
                    <a:pt x="185" y="17"/>
                    <a:pt x="156" y="23"/>
                    <a:pt x="146" y="22"/>
                  </a:cubicBezTo>
                  <a:cubicBezTo>
                    <a:pt x="138" y="20"/>
                    <a:pt x="131" y="17"/>
                    <a:pt x="124" y="16"/>
                  </a:cubicBezTo>
                  <a:cubicBezTo>
                    <a:pt x="115" y="15"/>
                    <a:pt x="108" y="17"/>
                    <a:pt x="100" y="18"/>
                  </a:cubicBezTo>
                  <a:cubicBezTo>
                    <a:pt x="90" y="20"/>
                    <a:pt x="1" y="22"/>
                    <a:pt x="15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8" name="Freeform 128">
              <a:extLst>
                <a:ext uri="{FF2B5EF4-FFF2-40B4-BE49-F238E27FC236}">
                  <a16:creationId xmlns:a16="http://schemas.microsoft.com/office/drawing/2014/main" id="{4A418D97-F358-44C5-9C5C-AD7A9D0FC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0" y="1205"/>
              <a:ext cx="235" cy="48"/>
            </a:xfrm>
            <a:custGeom>
              <a:avLst/>
              <a:gdLst>
                <a:gd name="T0" fmla="*/ 0 w 184"/>
                <a:gd name="T1" fmla="*/ 35 h 37"/>
                <a:gd name="T2" fmla="*/ 96 w 184"/>
                <a:gd name="T3" fmla="*/ 75 h 37"/>
                <a:gd name="T4" fmla="*/ 216 w 184"/>
                <a:gd name="T5" fmla="*/ 80 h 37"/>
                <a:gd name="T6" fmla="*/ 323 w 184"/>
                <a:gd name="T7" fmla="*/ 67 h 37"/>
                <a:gd name="T8" fmla="*/ 370 w 184"/>
                <a:gd name="T9" fmla="*/ 45 h 37"/>
                <a:gd name="T10" fmla="*/ 383 w 184"/>
                <a:gd name="T11" fmla="*/ 0 h 37"/>
                <a:gd name="T12" fmla="*/ 330 w 184"/>
                <a:gd name="T13" fmla="*/ 16 h 37"/>
                <a:gd name="T14" fmla="*/ 284 w 184"/>
                <a:gd name="T15" fmla="*/ 27 h 37"/>
                <a:gd name="T16" fmla="*/ 292 w 184"/>
                <a:gd name="T17" fmla="*/ 49 h 37"/>
                <a:gd name="T18" fmla="*/ 248 w 184"/>
                <a:gd name="T19" fmla="*/ 61 h 37"/>
                <a:gd name="T20" fmla="*/ 163 w 184"/>
                <a:gd name="T21" fmla="*/ 61 h 37"/>
                <a:gd name="T22" fmla="*/ 75 w 184"/>
                <a:gd name="T23" fmla="*/ 57 h 37"/>
                <a:gd name="T24" fmla="*/ 5 w 184"/>
                <a:gd name="T25" fmla="*/ 32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37">
                  <a:moveTo>
                    <a:pt x="0" y="16"/>
                  </a:moveTo>
                  <a:cubicBezTo>
                    <a:pt x="17" y="20"/>
                    <a:pt x="27" y="34"/>
                    <a:pt x="46" y="35"/>
                  </a:cubicBezTo>
                  <a:cubicBezTo>
                    <a:pt x="65" y="37"/>
                    <a:pt x="84" y="37"/>
                    <a:pt x="103" y="37"/>
                  </a:cubicBezTo>
                  <a:cubicBezTo>
                    <a:pt x="121" y="37"/>
                    <a:pt x="137" y="36"/>
                    <a:pt x="155" y="31"/>
                  </a:cubicBezTo>
                  <a:cubicBezTo>
                    <a:pt x="162" y="29"/>
                    <a:pt x="173" y="27"/>
                    <a:pt x="178" y="21"/>
                  </a:cubicBezTo>
                  <a:cubicBezTo>
                    <a:pt x="183" y="15"/>
                    <a:pt x="182" y="7"/>
                    <a:pt x="184" y="0"/>
                  </a:cubicBezTo>
                  <a:cubicBezTo>
                    <a:pt x="176" y="1"/>
                    <a:pt x="167" y="5"/>
                    <a:pt x="158" y="7"/>
                  </a:cubicBezTo>
                  <a:cubicBezTo>
                    <a:pt x="150" y="9"/>
                    <a:pt x="143" y="9"/>
                    <a:pt x="136" y="12"/>
                  </a:cubicBezTo>
                  <a:cubicBezTo>
                    <a:pt x="143" y="12"/>
                    <a:pt x="145" y="15"/>
                    <a:pt x="140" y="22"/>
                  </a:cubicBezTo>
                  <a:cubicBezTo>
                    <a:pt x="135" y="28"/>
                    <a:pt x="126" y="28"/>
                    <a:pt x="119" y="28"/>
                  </a:cubicBezTo>
                  <a:cubicBezTo>
                    <a:pt x="105" y="28"/>
                    <a:pt x="92" y="26"/>
                    <a:pt x="78" y="28"/>
                  </a:cubicBezTo>
                  <a:cubicBezTo>
                    <a:pt x="64" y="30"/>
                    <a:pt x="50" y="28"/>
                    <a:pt x="36" y="26"/>
                  </a:cubicBezTo>
                  <a:cubicBezTo>
                    <a:pt x="23" y="25"/>
                    <a:pt x="14" y="18"/>
                    <a:pt x="2" y="15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59" name="Freeform 129">
              <a:extLst>
                <a:ext uri="{FF2B5EF4-FFF2-40B4-BE49-F238E27FC236}">
                  <a16:creationId xmlns:a16="http://schemas.microsoft.com/office/drawing/2014/main" id="{488A4BBE-6B6A-4BF8-92AA-BD787EF18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067"/>
              <a:ext cx="342" cy="245"/>
            </a:xfrm>
            <a:custGeom>
              <a:avLst/>
              <a:gdLst>
                <a:gd name="T0" fmla="*/ 256 w 267"/>
                <a:gd name="T1" fmla="*/ 36 h 191"/>
                <a:gd name="T2" fmla="*/ 437 w 267"/>
                <a:gd name="T3" fmla="*/ 17 h 191"/>
                <a:gd name="T4" fmla="*/ 561 w 267"/>
                <a:gd name="T5" fmla="*/ 54 h 191"/>
                <a:gd name="T6" fmla="*/ 521 w 267"/>
                <a:gd name="T7" fmla="*/ 17 h 191"/>
                <a:gd name="T8" fmla="*/ 514 w 267"/>
                <a:gd name="T9" fmla="*/ 15 h 191"/>
                <a:gd name="T10" fmla="*/ 464 w 267"/>
                <a:gd name="T11" fmla="*/ 6 h 191"/>
                <a:gd name="T12" fmla="*/ 464 w 267"/>
                <a:gd name="T13" fmla="*/ 6 h 191"/>
                <a:gd name="T14" fmla="*/ 464 w 267"/>
                <a:gd name="T15" fmla="*/ 6 h 191"/>
                <a:gd name="T16" fmla="*/ 456 w 267"/>
                <a:gd name="T17" fmla="*/ 6 h 191"/>
                <a:gd name="T18" fmla="*/ 446 w 267"/>
                <a:gd name="T19" fmla="*/ 6 h 191"/>
                <a:gd name="T20" fmla="*/ 428 w 267"/>
                <a:gd name="T21" fmla="*/ 5 h 191"/>
                <a:gd name="T22" fmla="*/ 245 w 267"/>
                <a:gd name="T23" fmla="*/ 23 h 191"/>
                <a:gd name="T24" fmla="*/ 105 w 267"/>
                <a:gd name="T25" fmla="*/ 178 h 191"/>
                <a:gd name="T26" fmla="*/ 13 w 267"/>
                <a:gd name="T27" fmla="*/ 334 h 191"/>
                <a:gd name="T28" fmla="*/ 24 w 267"/>
                <a:gd name="T29" fmla="*/ 396 h 191"/>
                <a:gd name="T30" fmla="*/ 28 w 267"/>
                <a:gd name="T31" fmla="*/ 398 h 191"/>
                <a:gd name="T32" fmla="*/ 46 w 267"/>
                <a:gd name="T33" fmla="*/ 403 h 191"/>
                <a:gd name="T34" fmla="*/ 28 w 267"/>
                <a:gd name="T35" fmla="*/ 353 h 191"/>
                <a:gd name="T36" fmla="*/ 127 w 267"/>
                <a:gd name="T37" fmla="*/ 174 h 191"/>
                <a:gd name="T38" fmla="*/ 256 w 267"/>
                <a:gd name="T39" fmla="*/ 36 h 1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7" h="191">
                  <a:moveTo>
                    <a:pt x="122" y="17"/>
                  </a:moveTo>
                  <a:cubicBezTo>
                    <a:pt x="140" y="9"/>
                    <a:pt x="169" y="5"/>
                    <a:pt x="208" y="8"/>
                  </a:cubicBezTo>
                  <a:cubicBezTo>
                    <a:pt x="244" y="11"/>
                    <a:pt x="259" y="16"/>
                    <a:pt x="267" y="26"/>
                  </a:cubicBezTo>
                  <a:cubicBezTo>
                    <a:pt x="261" y="18"/>
                    <a:pt x="255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3" y="3"/>
                    <a:pt x="212" y="3"/>
                  </a:cubicBezTo>
                  <a:cubicBezTo>
                    <a:pt x="209" y="3"/>
                    <a:pt x="207" y="2"/>
                    <a:pt x="204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0" y="24"/>
                    <a:pt x="66" y="58"/>
                    <a:pt x="50" y="84"/>
                  </a:cubicBezTo>
                  <a:cubicBezTo>
                    <a:pt x="29" y="112"/>
                    <a:pt x="12" y="141"/>
                    <a:pt x="6" y="158"/>
                  </a:cubicBezTo>
                  <a:cubicBezTo>
                    <a:pt x="0" y="174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6" y="190"/>
                    <a:pt x="19" y="191"/>
                    <a:pt x="22" y="191"/>
                  </a:cubicBezTo>
                  <a:cubicBezTo>
                    <a:pt x="15" y="184"/>
                    <a:pt x="13" y="176"/>
                    <a:pt x="13" y="167"/>
                  </a:cubicBezTo>
                  <a:cubicBezTo>
                    <a:pt x="12" y="156"/>
                    <a:pt x="42" y="110"/>
                    <a:pt x="60" y="83"/>
                  </a:cubicBezTo>
                  <a:cubicBezTo>
                    <a:pt x="78" y="55"/>
                    <a:pt x="103" y="25"/>
                    <a:pt x="122" y="17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0" name="Freeform 130">
              <a:extLst>
                <a:ext uri="{FF2B5EF4-FFF2-40B4-BE49-F238E27FC236}">
                  <a16:creationId xmlns:a16="http://schemas.microsoft.com/office/drawing/2014/main" id="{EB1A9B05-6923-4AA0-B0F7-A6834DAC8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1272"/>
              <a:ext cx="182" cy="45"/>
            </a:xfrm>
            <a:custGeom>
              <a:avLst/>
              <a:gdLst>
                <a:gd name="T0" fmla="*/ 23 w 142"/>
                <a:gd name="T1" fmla="*/ 73 h 35"/>
                <a:gd name="T2" fmla="*/ 28 w 142"/>
                <a:gd name="T3" fmla="*/ 75 h 35"/>
                <a:gd name="T4" fmla="*/ 47 w 142"/>
                <a:gd name="T5" fmla="*/ 62 h 35"/>
                <a:gd name="T6" fmla="*/ 299 w 142"/>
                <a:gd name="T7" fmla="*/ 10 h 35"/>
                <a:gd name="T8" fmla="*/ 97 w 142"/>
                <a:gd name="T9" fmla="*/ 24 h 35"/>
                <a:gd name="T10" fmla="*/ 5 w 142"/>
                <a:gd name="T11" fmla="*/ 17 h 35"/>
                <a:gd name="T12" fmla="*/ 0 w 142"/>
                <a:gd name="T13" fmla="*/ 36 h 35"/>
                <a:gd name="T14" fmla="*/ 0 w 142"/>
                <a:gd name="T15" fmla="*/ 66 h 35"/>
                <a:gd name="T16" fmla="*/ 23 w 142"/>
                <a:gd name="T17" fmla="*/ 73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35">
                  <a:moveTo>
                    <a:pt x="11" y="34"/>
                  </a:moveTo>
                  <a:cubicBezTo>
                    <a:pt x="12" y="34"/>
                    <a:pt x="12" y="34"/>
                    <a:pt x="13" y="35"/>
                  </a:cubicBezTo>
                  <a:cubicBezTo>
                    <a:pt x="15" y="33"/>
                    <a:pt x="19" y="31"/>
                    <a:pt x="23" y="29"/>
                  </a:cubicBezTo>
                  <a:cubicBezTo>
                    <a:pt x="46" y="19"/>
                    <a:pt x="82" y="5"/>
                    <a:pt x="142" y="5"/>
                  </a:cubicBezTo>
                  <a:cubicBezTo>
                    <a:pt x="117" y="0"/>
                    <a:pt x="75" y="4"/>
                    <a:pt x="46" y="12"/>
                  </a:cubicBezTo>
                  <a:cubicBezTo>
                    <a:pt x="12" y="22"/>
                    <a:pt x="6" y="24"/>
                    <a:pt x="2" y="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" y="31"/>
                    <a:pt x="6" y="32"/>
                    <a:pt x="11" y="3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1" name="Freeform 131">
              <a:extLst>
                <a:ext uri="{FF2B5EF4-FFF2-40B4-BE49-F238E27FC236}">
                  <a16:creationId xmlns:a16="http://schemas.microsoft.com/office/drawing/2014/main" id="{C90993F4-8C2A-47C2-A6B3-574D94A52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350"/>
              <a:ext cx="60" cy="141"/>
            </a:xfrm>
            <a:custGeom>
              <a:avLst/>
              <a:gdLst>
                <a:gd name="T0" fmla="*/ 0 w 47"/>
                <a:gd name="T1" fmla="*/ 169 h 110"/>
                <a:gd name="T2" fmla="*/ 0 w 47"/>
                <a:gd name="T3" fmla="*/ 215 h 110"/>
                <a:gd name="T4" fmla="*/ 66 w 47"/>
                <a:gd name="T5" fmla="*/ 226 h 110"/>
                <a:gd name="T6" fmla="*/ 98 w 47"/>
                <a:gd name="T7" fmla="*/ 212 h 110"/>
                <a:gd name="T8" fmla="*/ 91 w 47"/>
                <a:gd name="T9" fmla="*/ 122 h 110"/>
                <a:gd name="T10" fmla="*/ 69 w 47"/>
                <a:gd name="T11" fmla="*/ 51 h 110"/>
                <a:gd name="T12" fmla="*/ 23 w 47"/>
                <a:gd name="T13" fmla="*/ 5 h 110"/>
                <a:gd name="T14" fmla="*/ 5 w 47"/>
                <a:gd name="T15" fmla="*/ 45 h 110"/>
                <a:gd name="T16" fmla="*/ 17 w 47"/>
                <a:gd name="T17" fmla="*/ 76 h 110"/>
                <a:gd name="T18" fmla="*/ 6 w 47"/>
                <a:gd name="T19" fmla="*/ 150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0">
                  <a:moveTo>
                    <a:pt x="0" y="8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16" y="110"/>
                    <a:pt x="32" y="107"/>
                  </a:cubicBezTo>
                  <a:cubicBezTo>
                    <a:pt x="47" y="104"/>
                    <a:pt x="47" y="101"/>
                    <a:pt x="47" y="101"/>
                  </a:cubicBezTo>
                  <a:cubicBezTo>
                    <a:pt x="47" y="101"/>
                    <a:pt x="45" y="68"/>
                    <a:pt x="44" y="58"/>
                  </a:cubicBezTo>
                  <a:cubicBezTo>
                    <a:pt x="42" y="49"/>
                    <a:pt x="36" y="47"/>
                    <a:pt x="33" y="24"/>
                  </a:cubicBezTo>
                  <a:cubicBezTo>
                    <a:pt x="30" y="0"/>
                    <a:pt x="11" y="2"/>
                    <a:pt x="11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7" y="25"/>
                    <a:pt x="8" y="36"/>
                  </a:cubicBezTo>
                  <a:cubicBezTo>
                    <a:pt x="9" y="46"/>
                    <a:pt x="10" y="63"/>
                    <a:pt x="3" y="7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2" name="Freeform 132">
              <a:extLst>
                <a:ext uri="{FF2B5EF4-FFF2-40B4-BE49-F238E27FC236}">
                  <a16:creationId xmlns:a16="http://schemas.microsoft.com/office/drawing/2014/main" id="{F75BB74D-CA5B-4725-AC92-23E25ED79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188"/>
              <a:ext cx="142" cy="15"/>
            </a:xfrm>
            <a:custGeom>
              <a:avLst/>
              <a:gdLst>
                <a:gd name="T0" fmla="*/ 0 w 111"/>
                <a:gd name="T1" fmla="*/ 0 h 12"/>
                <a:gd name="T2" fmla="*/ 54 w 111"/>
                <a:gd name="T3" fmla="*/ 13 h 12"/>
                <a:gd name="T4" fmla="*/ 106 w 111"/>
                <a:gd name="T5" fmla="*/ 23 h 12"/>
                <a:gd name="T6" fmla="*/ 162 w 111"/>
                <a:gd name="T7" fmla="*/ 23 h 12"/>
                <a:gd name="T8" fmla="*/ 233 w 111"/>
                <a:gd name="T9" fmla="*/ 18 h 12"/>
                <a:gd name="T10" fmla="*/ 127 w 111"/>
                <a:gd name="T11" fmla="*/ 16 h 12"/>
                <a:gd name="T12" fmla="*/ 15 w 111"/>
                <a:gd name="T13" fmla="*/ 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2">
                  <a:moveTo>
                    <a:pt x="0" y="0"/>
                  </a:moveTo>
                  <a:cubicBezTo>
                    <a:pt x="8" y="4"/>
                    <a:pt x="18" y="3"/>
                    <a:pt x="26" y="6"/>
                  </a:cubicBezTo>
                  <a:cubicBezTo>
                    <a:pt x="34" y="8"/>
                    <a:pt x="43" y="9"/>
                    <a:pt x="51" y="11"/>
                  </a:cubicBezTo>
                  <a:cubicBezTo>
                    <a:pt x="60" y="12"/>
                    <a:pt x="68" y="12"/>
                    <a:pt x="77" y="11"/>
                  </a:cubicBezTo>
                  <a:cubicBezTo>
                    <a:pt x="87" y="11"/>
                    <a:pt x="101" y="6"/>
                    <a:pt x="111" y="9"/>
                  </a:cubicBezTo>
                  <a:cubicBezTo>
                    <a:pt x="95" y="7"/>
                    <a:pt x="76" y="9"/>
                    <a:pt x="60" y="8"/>
                  </a:cubicBezTo>
                  <a:cubicBezTo>
                    <a:pt x="42" y="6"/>
                    <a:pt x="25" y="2"/>
                    <a:pt x="7" y="2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3" name="Freeform 133">
              <a:extLst>
                <a:ext uri="{FF2B5EF4-FFF2-40B4-BE49-F238E27FC236}">
                  <a16:creationId xmlns:a16="http://schemas.microsoft.com/office/drawing/2014/main" id="{7DB12807-A962-451A-867E-57EAC5BF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1234"/>
              <a:ext cx="183" cy="21"/>
            </a:xfrm>
            <a:custGeom>
              <a:avLst/>
              <a:gdLst>
                <a:gd name="T0" fmla="*/ 0 w 143"/>
                <a:gd name="T1" fmla="*/ 19 h 17"/>
                <a:gd name="T2" fmla="*/ 76 w 143"/>
                <a:gd name="T3" fmla="*/ 28 h 17"/>
                <a:gd name="T4" fmla="*/ 157 w 143"/>
                <a:gd name="T5" fmla="*/ 31 h 17"/>
                <a:gd name="T6" fmla="*/ 228 w 143"/>
                <a:gd name="T7" fmla="*/ 23 h 17"/>
                <a:gd name="T8" fmla="*/ 299 w 143"/>
                <a:gd name="T9" fmla="*/ 0 h 17"/>
                <a:gd name="T10" fmla="*/ 234 w 143"/>
                <a:gd name="T11" fmla="*/ 15 h 17"/>
                <a:gd name="T12" fmla="*/ 203 w 143"/>
                <a:gd name="T13" fmla="*/ 23 h 17"/>
                <a:gd name="T14" fmla="*/ 152 w 143"/>
                <a:gd name="T15" fmla="*/ 21 h 17"/>
                <a:gd name="T16" fmla="*/ 83 w 143"/>
                <a:gd name="T17" fmla="*/ 25 h 17"/>
                <a:gd name="T18" fmla="*/ 0 w 143"/>
                <a:gd name="T19" fmla="*/ 19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7">
                  <a:moveTo>
                    <a:pt x="0" y="10"/>
                  </a:moveTo>
                  <a:cubicBezTo>
                    <a:pt x="11" y="16"/>
                    <a:pt x="24" y="16"/>
                    <a:pt x="36" y="15"/>
                  </a:cubicBezTo>
                  <a:cubicBezTo>
                    <a:pt x="49" y="15"/>
                    <a:pt x="62" y="17"/>
                    <a:pt x="75" y="16"/>
                  </a:cubicBezTo>
                  <a:cubicBezTo>
                    <a:pt x="86" y="16"/>
                    <a:pt x="98" y="14"/>
                    <a:pt x="109" y="12"/>
                  </a:cubicBezTo>
                  <a:cubicBezTo>
                    <a:pt x="118" y="10"/>
                    <a:pt x="137" y="7"/>
                    <a:pt x="143" y="0"/>
                  </a:cubicBezTo>
                  <a:cubicBezTo>
                    <a:pt x="134" y="0"/>
                    <a:pt x="121" y="5"/>
                    <a:pt x="112" y="8"/>
                  </a:cubicBezTo>
                  <a:cubicBezTo>
                    <a:pt x="107" y="9"/>
                    <a:pt x="102" y="11"/>
                    <a:pt x="97" y="12"/>
                  </a:cubicBezTo>
                  <a:cubicBezTo>
                    <a:pt x="89" y="13"/>
                    <a:pt x="81" y="11"/>
                    <a:pt x="73" y="11"/>
                  </a:cubicBezTo>
                  <a:cubicBezTo>
                    <a:pt x="61" y="12"/>
                    <a:pt x="50" y="13"/>
                    <a:pt x="40" y="13"/>
                  </a:cubicBezTo>
                  <a:cubicBezTo>
                    <a:pt x="32" y="14"/>
                    <a:pt x="6" y="15"/>
                    <a:pt x="0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4" name="Freeform 134">
              <a:extLst>
                <a:ext uri="{FF2B5EF4-FFF2-40B4-BE49-F238E27FC236}">
                  <a16:creationId xmlns:a16="http://schemas.microsoft.com/office/drawing/2014/main" id="{27FBDC70-85CB-4D07-B874-F124F9233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131"/>
              <a:ext cx="100" cy="33"/>
            </a:xfrm>
            <a:custGeom>
              <a:avLst/>
              <a:gdLst>
                <a:gd name="T0" fmla="*/ 0 w 78"/>
                <a:gd name="T1" fmla="*/ 0 h 26"/>
                <a:gd name="T2" fmla="*/ 83 w 78"/>
                <a:gd name="T3" fmla="*/ 28 h 26"/>
                <a:gd name="T4" fmla="*/ 164 w 78"/>
                <a:gd name="T5" fmla="*/ 53 h 26"/>
                <a:gd name="T6" fmla="*/ 81 w 78"/>
                <a:gd name="T7" fmla="*/ 32 h 26"/>
                <a:gd name="T8" fmla="*/ 0 w 7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6">
                  <a:moveTo>
                    <a:pt x="0" y="0"/>
                  </a:moveTo>
                  <a:cubicBezTo>
                    <a:pt x="14" y="3"/>
                    <a:pt x="26" y="7"/>
                    <a:pt x="40" y="13"/>
                  </a:cubicBezTo>
                  <a:cubicBezTo>
                    <a:pt x="55" y="18"/>
                    <a:pt x="67" y="23"/>
                    <a:pt x="78" y="26"/>
                  </a:cubicBezTo>
                  <a:cubicBezTo>
                    <a:pt x="59" y="26"/>
                    <a:pt x="50" y="19"/>
                    <a:pt x="38" y="16"/>
                  </a:cubicBezTo>
                  <a:cubicBezTo>
                    <a:pt x="26" y="13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5" name="Freeform 135">
              <a:extLst>
                <a:ext uri="{FF2B5EF4-FFF2-40B4-BE49-F238E27FC236}">
                  <a16:creationId xmlns:a16="http://schemas.microsoft.com/office/drawing/2014/main" id="{94DA71C6-17DF-4D4F-A57C-55CA27245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110"/>
              <a:ext cx="23" cy="44"/>
            </a:xfrm>
            <a:custGeom>
              <a:avLst/>
              <a:gdLst>
                <a:gd name="T0" fmla="*/ 6 w 18"/>
                <a:gd name="T1" fmla="*/ 69 h 35"/>
                <a:gd name="T2" fmla="*/ 13 w 18"/>
                <a:gd name="T3" fmla="*/ 29 h 35"/>
                <a:gd name="T4" fmla="*/ 37 w 18"/>
                <a:gd name="T5" fmla="*/ 0 h 35"/>
                <a:gd name="T6" fmla="*/ 22 w 18"/>
                <a:gd name="T7" fmla="*/ 25 h 35"/>
                <a:gd name="T8" fmla="*/ 6 w 18"/>
                <a:gd name="T9" fmla="*/ 6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5">
                  <a:moveTo>
                    <a:pt x="3" y="35"/>
                  </a:moveTo>
                  <a:cubicBezTo>
                    <a:pt x="16" y="21"/>
                    <a:pt x="11" y="19"/>
                    <a:pt x="6" y="14"/>
                  </a:cubicBezTo>
                  <a:cubicBezTo>
                    <a:pt x="0" y="9"/>
                    <a:pt x="6" y="0"/>
                    <a:pt x="18" y="0"/>
                  </a:cubicBezTo>
                  <a:cubicBezTo>
                    <a:pt x="10" y="2"/>
                    <a:pt x="3" y="6"/>
                    <a:pt x="10" y="13"/>
                  </a:cubicBezTo>
                  <a:cubicBezTo>
                    <a:pt x="18" y="20"/>
                    <a:pt x="14" y="28"/>
                    <a:pt x="3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6" name="Freeform 136">
              <a:extLst>
                <a:ext uri="{FF2B5EF4-FFF2-40B4-BE49-F238E27FC236}">
                  <a16:creationId xmlns:a16="http://schemas.microsoft.com/office/drawing/2014/main" id="{1D379D65-FFDA-4A67-923C-AD7DF61D1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242"/>
              <a:ext cx="24" cy="47"/>
            </a:xfrm>
            <a:custGeom>
              <a:avLst/>
              <a:gdLst>
                <a:gd name="T0" fmla="*/ 0 w 19"/>
                <a:gd name="T1" fmla="*/ 21 h 36"/>
                <a:gd name="T2" fmla="*/ 32 w 19"/>
                <a:gd name="T3" fmla="*/ 80 h 36"/>
                <a:gd name="T4" fmla="*/ 0 w 19"/>
                <a:gd name="T5" fmla="*/ 2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9"/>
                  </a:moveTo>
                  <a:cubicBezTo>
                    <a:pt x="7" y="8"/>
                    <a:pt x="15" y="11"/>
                    <a:pt x="16" y="36"/>
                  </a:cubicBezTo>
                  <a:cubicBezTo>
                    <a:pt x="19" y="16"/>
                    <a:pt x="11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7" name="Freeform 137">
              <a:extLst>
                <a:ext uri="{FF2B5EF4-FFF2-40B4-BE49-F238E27FC236}">
                  <a16:creationId xmlns:a16="http://schemas.microsoft.com/office/drawing/2014/main" id="{998DA925-BE27-48EA-86DF-579A5DFAA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150"/>
              <a:ext cx="37" cy="66"/>
            </a:xfrm>
            <a:custGeom>
              <a:avLst/>
              <a:gdLst>
                <a:gd name="T0" fmla="*/ 6 w 29"/>
                <a:gd name="T1" fmla="*/ 0 h 51"/>
                <a:gd name="T2" fmla="*/ 59 w 29"/>
                <a:gd name="T3" fmla="*/ 110 h 51"/>
                <a:gd name="T4" fmla="*/ 37 w 29"/>
                <a:gd name="T5" fmla="*/ 44 h 51"/>
                <a:gd name="T6" fmla="*/ 0 w 29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51">
                  <a:moveTo>
                    <a:pt x="3" y="0"/>
                  </a:moveTo>
                  <a:cubicBezTo>
                    <a:pt x="24" y="3"/>
                    <a:pt x="29" y="34"/>
                    <a:pt x="28" y="51"/>
                  </a:cubicBezTo>
                  <a:cubicBezTo>
                    <a:pt x="23" y="41"/>
                    <a:pt x="23" y="30"/>
                    <a:pt x="18" y="20"/>
                  </a:cubicBezTo>
                  <a:cubicBezTo>
                    <a:pt x="14" y="13"/>
                    <a:pt x="6" y="4"/>
                    <a:pt x="0" y="0"/>
                  </a:cubicBezTo>
                </a:path>
              </a:pathLst>
            </a:custGeom>
            <a:solidFill>
              <a:srgbClr val="E4B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8" name="Freeform 138">
              <a:extLst>
                <a:ext uri="{FF2B5EF4-FFF2-40B4-BE49-F238E27FC236}">
                  <a16:creationId xmlns:a16="http://schemas.microsoft.com/office/drawing/2014/main" id="{E2DAF479-011B-4997-987A-104A87629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273"/>
              <a:ext cx="113" cy="27"/>
            </a:xfrm>
            <a:custGeom>
              <a:avLst/>
              <a:gdLst>
                <a:gd name="T0" fmla="*/ 0 w 88"/>
                <a:gd name="T1" fmla="*/ 22 h 21"/>
                <a:gd name="T2" fmla="*/ 59 w 88"/>
                <a:gd name="T3" fmla="*/ 30 h 21"/>
                <a:gd name="T4" fmla="*/ 186 w 88"/>
                <a:gd name="T5" fmla="*/ 0 h 21"/>
                <a:gd name="T6" fmla="*/ 73 w 88"/>
                <a:gd name="T7" fmla="*/ 17 h 21"/>
                <a:gd name="T8" fmla="*/ 0 w 88"/>
                <a:gd name="T9" fmla="*/ 22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1">
                  <a:moveTo>
                    <a:pt x="0" y="10"/>
                  </a:moveTo>
                  <a:cubicBezTo>
                    <a:pt x="4" y="15"/>
                    <a:pt x="8" y="21"/>
                    <a:pt x="28" y="14"/>
                  </a:cubicBezTo>
                  <a:cubicBezTo>
                    <a:pt x="48" y="8"/>
                    <a:pt x="67" y="2"/>
                    <a:pt x="88" y="0"/>
                  </a:cubicBezTo>
                  <a:cubicBezTo>
                    <a:pt x="75" y="1"/>
                    <a:pt x="58" y="0"/>
                    <a:pt x="34" y="8"/>
                  </a:cubicBezTo>
                  <a:cubicBezTo>
                    <a:pt x="10" y="15"/>
                    <a:pt x="4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69" name="Freeform 139">
              <a:extLst>
                <a:ext uri="{FF2B5EF4-FFF2-40B4-BE49-F238E27FC236}">
                  <a16:creationId xmlns:a16="http://schemas.microsoft.com/office/drawing/2014/main" id="{9EEBA21F-F788-4A03-9A1A-D0C55DD69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322"/>
              <a:ext cx="26" cy="74"/>
            </a:xfrm>
            <a:custGeom>
              <a:avLst/>
              <a:gdLst>
                <a:gd name="T0" fmla="*/ 0 w 21"/>
                <a:gd name="T1" fmla="*/ 0 h 58"/>
                <a:gd name="T2" fmla="*/ 37 w 21"/>
                <a:gd name="T3" fmla="*/ 120 h 58"/>
                <a:gd name="T4" fmla="*/ 0 w 21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8">
                  <a:moveTo>
                    <a:pt x="0" y="0"/>
                  </a:moveTo>
                  <a:cubicBezTo>
                    <a:pt x="11" y="12"/>
                    <a:pt x="18" y="36"/>
                    <a:pt x="19" y="58"/>
                  </a:cubicBezTo>
                  <a:cubicBezTo>
                    <a:pt x="21" y="31"/>
                    <a:pt x="1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0" name="Freeform 140">
              <a:extLst>
                <a:ext uri="{FF2B5EF4-FFF2-40B4-BE49-F238E27FC236}">
                  <a16:creationId xmlns:a16="http://schemas.microsoft.com/office/drawing/2014/main" id="{79C16B33-17D2-4E93-AC5B-134F317A2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480"/>
              <a:ext cx="71" cy="14"/>
            </a:xfrm>
            <a:custGeom>
              <a:avLst/>
              <a:gdLst>
                <a:gd name="T0" fmla="*/ 10 w 56"/>
                <a:gd name="T1" fmla="*/ 0 h 11"/>
                <a:gd name="T2" fmla="*/ 58 w 56"/>
                <a:gd name="T3" fmla="*/ 13 h 11"/>
                <a:gd name="T4" fmla="*/ 104 w 56"/>
                <a:gd name="T5" fmla="*/ 0 h 11"/>
                <a:gd name="T6" fmla="*/ 114 w 56"/>
                <a:gd name="T7" fmla="*/ 0 h 11"/>
                <a:gd name="T8" fmla="*/ 58 w 56"/>
                <a:gd name="T9" fmla="*/ 23 h 11"/>
                <a:gd name="T10" fmla="*/ 0 w 56"/>
                <a:gd name="T11" fmla="*/ 0 h 11"/>
                <a:gd name="T12" fmla="*/ 10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7"/>
                    <a:pt x="43" y="11"/>
                    <a:pt x="28" y="11"/>
                  </a:cubicBezTo>
                  <a:cubicBezTo>
                    <a:pt x="12" y="11"/>
                    <a:pt x="0" y="7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1" name="Freeform 141">
              <a:extLst>
                <a:ext uri="{FF2B5EF4-FFF2-40B4-BE49-F238E27FC236}">
                  <a16:creationId xmlns:a16="http://schemas.microsoft.com/office/drawing/2014/main" id="{7D435969-9636-496A-9557-9F571899E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1512"/>
              <a:ext cx="18" cy="840"/>
            </a:xfrm>
            <a:custGeom>
              <a:avLst/>
              <a:gdLst>
                <a:gd name="T0" fmla="*/ 0 w 14"/>
                <a:gd name="T1" fmla="*/ 0 h 657"/>
                <a:gd name="T2" fmla="*/ 6 w 14"/>
                <a:gd name="T3" fmla="*/ 1373 h 6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57">
                  <a:moveTo>
                    <a:pt x="0" y="0"/>
                  </a:moveTo>
                  <a:cubicBezTo>
                    <a:pt x="7" y="47"/>
                    <a:pt x="14" y="360"/>
                    <a:pt x="3" y="657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2" name="Freeform 142">
              <a:extLst>
                <a:ext uri="{FF2B5EF4-FFF2-40B4-BE49-F238E27FC236}">
                  <a16:creationId xmlns:a16="http://schemas.microsoft.com/office/drawing/2014/main" id="{817C7DD3-4EA1-4D05-B4CE-61E378EBF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496"/>
              <a:ext cx="50" cy="1017"/>
            </a:xfrm>
            <a:custGeom>
              <a:avLst/>
              <a:gdLst>
                <a:gd name="T0" fmla="*/ 0 w 39"/>
                <a:gd name="T1" fmla="*/ 13 h 796"/>
                <a:gd name="T2" fmla="*/ 58 w 39"/>
                <a:gd name="T3" fmla="*/ 8 h 796"/>
                <a:gd name="T4" fmla="*/ 58 w 39"/>
                <a:gd name="T5" fmla="*/ 119 h 796"/>
                <a:gd name="T6" fmla="*/ 45 w 39"/>
                <a:gd name="T7" fmla="*/ 1440 h 796"/>
                <a:gd name="T8" fmla="*/ 82 w 39"/>
                <a:gd name="T9" fmla="*/ 1660 h 796"/>
                <a:gd name="T10" fmla="*/ 23 w 39"/>
                <a:gd name="T11" fmla="*/ 1269 h 796"/>
                <a:gd name="T12" fmla="*/ 35 w 39"/>
                <a:gd name="T13" fmla="*/ 69 h 796"/>
                <a:gd name="T14" fmla="*/ 0 w 39"/>
                <a:gd name="T15" fmla="*/ 13 h 7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796">
                  <a:moveTo>
                    <a:pt x="0" y="6"/>
                  </a:moveTo>
                  <a:cubicBezTo>
                    <a:pt x="7" y="10"/>
                    <a:pt x="20" y="8"/>
                    <a:pt x="27" y="4"/>
                  </a:cubicBezTo>
                  <a:cubicBezTo>
                    <a:pt x="31" y="0"/>
                    <a:pt x="27" y="21"/>
                    <a:pt x="27" y="57"/>
                  </a:cubicBezTo>
                  <a:cubicBezTo>
                    <a:pt x="27" y="93"/>
                    <a:pt x="21" y="629"/>
                    <a:pt x="21" y="690"/>
                  </a:cubicBezTo>
                  <a:cubicBezTo>
                    <a:pt x="21" y="752"/>
                    <a:pt x="35" y="788"/>
                    <a:pt x="39" y="796"/>
                  </a:cubicBezTo>
                  <a:cubicBezTo>
                    <a:pt x="20" y="760"/>
                    <a:pt x="7" y="737"/>
                    <a:pt x="11" y="608"/>
                  </a:cubicBezTo>
                  <a:cubicBezTo>
                    <a:pt x="15" y="478"/>
                    <a:pt x="17" y="54"/>
                    <a:pt x="16" y="33"/>
                  </a:cubicBezTo>
                  <a:cubicBezTo>
                    <a:pt x="15" y="12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3" name="Freeform 143">
              <a:extLst>
                <a:ext uri="{FF2B5EF4-FFF2-40B4-BE49-F238E27FC236}">
                  <a16:creationId xmlns:a16="http://schemas.microsoft.com/office/drawing/2014/main" id="{E0053372-9AE2-4518-9BA2-798F060CB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040"/>
              <a:ext cx="52" cy="72"/>
            </a:xfrm>
            <a:custGeom>
              <a:avLst/>
              <a:gdLst>
                <a:gd name="T0" fmla="*/ 57 w 40"/>
                <a:gd name="T1" fmla="*/ 50 h 56"/>
                <a:gd name="T2" fmla="*/ 17 w 40"/>
                <a:gd name="T3" fmla="*/ 1 h 56"/>
                <a:gd name="T4" fmla="*/ 5 w 40"/>
                <a:gd name="T5" fmla="*/ 42 h 56"/>
                <a:gd name="T6" fmla="*/ 23 w 40"/>
                <a:gd name="T7" fmla="*/ 120 h 56"/>
                <a:gd name="T8" fmla="*/ 27 w 40"/>
                <a:gd name="T9" fmla="*/ 120 h 56"/>
                <a:gd name="T10" fmla="*/ 21 w 40"/>
                <a:gd name="T11" fmla="*/ 66 h 56"/>
                <a:gd name="T12" fmla="*/ 49 w 40"/>
                <a:gd name="T13" fmla="*/ 64 h 56"/>
                <a:gd name="T14" fmla="*/ 81 w 40"/>
                <a:gd name="T15" fmla="*/ 81 h 56"/>
                <a:gd name="T16" fmla="*/ 57 w 40"/>
                <a:gd name="T17" fmla="*/ 50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6">
                  <a:moveTo>
                    <a:pt x="26" y="23"/>
                  </a:moveTo>
                  <a:cubicBezTo>
                    <a:pt x="15" y="14"/>
                    <a:pt x="11" y="4"/>
                    <a:pt x="8" y="1"/>
                  </a:cubicBezTo>
                  <a:cubicBezTo>
                    <a:pt x="5" y="0"/>
                    <a:pt x="3" y="12"/>
                    <a:pt x="2" y="20"/>
                  </a:cubicBezTo>
                  <a:cubicBezTo>
                    <a:pt x="0" y="28"/>
                    <a:pt x="5" y="53"/>
                    <a:pt x="11" y="56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9" y="48"/>
                    <a:pt x="8" y="40"/>
                    <a:pt x="9" y="31"/>
                  </a:cubicBezTo>
                  <a:cubicBezTo>
                    <a:pt x="10" y="22"/>
                    <a:pt x="17" y="26"/>
                    <a:pt x="22" y="30"/>
                  </a:cubicBezTo>
                  <a:cubicBezTo>
                    <a:pt x="25" y="33"/>
                    <a:pt x="31" y="36"/>
                    <a:pt x="37" y="38"/>
                  </a:cubicBezTo>
                  <a:cubicBezTo>
                    <a:pt x="40" y="32"/>
                    <a:pt x="36" y="32"/>
                    <a:pt x="26" y="23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4" name="Freeform 144">
              <a:extLst>
                <a:ext uri="{FF2B5EF4-FFF2-40B4-BE49-F238E27FC236}">
                  <a16:creationId xmlns:a16="http://schemas.microsoft.com/office/drawing/2014/main" id="{EC34DA12-E5A2-4309-A202-A720A5DC54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" y="2434"/>
              <a:ext cx="43" cy="130"/>
            </a:xfrm>
            <a:custGeom>
              <a:avLst/>
              <a:gdLst>
                <a:gd name="T0" fmla="*/ 68 w 34"/>
                <a:gd name="T1" fmla="*/ 198 h 102"/>
                <a:gd name="T2" fmla="*/ 0 w 34"/>
                <a:gd name="T3" fmla="*/ 14 h 102"/>
                <a:gd name="T4" fmla="*/ 53 w 34"/>
                <a:gd name="T5" fmla="*/ 212 h 102"/>
                <a:gd name="T6" fmla="*/ 68 w 34"/>
                <a:gd name="T7" fmla="*/ 201 h 102"/>
                <a:gd name="T8" fmla="*/ 68 w 34"/>
                <a:gd name="T9" fmla="*/ 198 h 102"/>
                <a:gd name="T10" fmla="*/ 0 w 34"/>
                <a:gd name="T11" fmla="*/ 14 h 102"/>
                <a:gd name="T12" fmla="*/ 0 w 34"/>
                <a:gd name="T13" fmla="*/ 0 h 102"/>
                <a:gd name="T14" fmla="*/ 0 w 34"/>
                <a:gd name="T15" fmla="*/ 14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02">
                  <a:moveTo>
                    <a:pt x="34" y="96"/>
                  </a:moveTo>
                  <a:cubicBezTo>
                    <a:pt x="15" y="76"/>
                    <a:pt x="1" y="28"/>
                    <a:pt x="0" y="7"/>
                  </a:cubicBezTo>
                  <a:cubicBezTo>
                    <a:pt x="0" y="38"/>
                    <a:pt x="6" y="79"/>
                    <a:pt x="26" y="102"/>
                  </a:cubicBezTo>
                  <a:cubicBezTo>
                    <a:pt x="29" y="100"/>
                    <a:pt x="31" y="98"/>
                    <a:pt x="34" y="97"/>
                  </a:cubicBezTo>
                  <a:cubicBezTo>
                    <a:pt x="34" y="96"/>
                    <a:pt x="34" y="96"/>
                    <a:pt x="34" y="96"/>
                  </a:cubicBezTo>
                  <a:close/>
                  <a:moveTo>
                    <a:pt x="0" y="7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0" y="2"/>
                    <a:pt x="0" y="4"/>
                    <a:pt x="0" y="7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5" name="Freeform 145">
              <a:extLst>
                <a:ext uri="{FF2B5EF4-FFF2-40B4-BE49-F238E27FC236}">
                  <a16:creationId xmlns:a16="http://schemas.microsoft.com/office/drawing/2014/main" id="{76A6C4F3-54FE-462E-807B-9ED4CFF5F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126"/>
              <a:ext cx="272" cy="87"/>
            </a:xfrm>
            <a:custGeom>
              <a:avLst/>
              <a:gdLst>
                <a:gd name="T0" fmla="*/ 30 w 212"/>
                <a:gd name="T1" fmla="*/ 6 h 68"/>
                <a:gd name="T2" fmla="*/ 1 w 212"/>
                <a:gd name="T3" fmla="*/ 74 h 68"/>
                <a:gd name="T4" fmla="*/ 155 w 212"/>
                <a:gd name="T5" fmla="*/ 134 h 68"/>
                <a:gd name="T6" fmla="*/ 420 w 212"/>
                <a:gd name="T7" fmla="*/ 111 h 68"/>
                <a:gd name="T8" fmla="*/ 367 w 212"/>
                <a:gd name="T9" fmla="*/ 63 h 68"/>
                <a:gd name="T10" fmla="*/ 167 w 212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68">
                  <a:moveTo>
                    <a:pt x="14" y="3"/>
                  </a:moveTo>
                  <a:cubicBezTo>
                    <a:pt x="27" y="13"/>
                    <a:pt x="2" y="18"/>
                    <a:pt x="1" y="35"/>
                  </a:cubicBezTo>
                  <a:cubicBezTo>
                    <a:pt x="0" y="52"/>
                    <a:pt x="31" y="59"/>
                    <a:pt x="73" y="64"/>
                  </a:cubicBezTo>
                  <a:cubicBezTo>
                    <a:pt x="115" y="68"/>
                    <a:pt x="182" y="66"/>
                    <a:pt x="199" y="53"/>
                  </a:cubicBezTo>
                  <a:cubicBezTo>
                    <a:pt x="212" y="42"/>
                    <a:pt x="203" y="38"/>
                    <a:pt x="174" y="30"/>
                  </a:cubicBezTo>
                  <a:cubicBezTo>
                    <a:pt x="128" y="19"/>
                    <a:pt x="120" y="6"/>
                    <a:pt x="79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6" name="Freeform 146">
              <a:extLst>
                <a:ext uri="{FF2B5EF4-FFF2-40B4-BE49-F238E27FC236}">
                  <a16:creationId xmlns:a16="http://schemas.microsoft.com/office/drawing/2014/main" id="{B094234E-7482-4A71-B391-D08E5263C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19"/>
              <a:ext cx="288" cy="46"/>
            </a:xfrm>
            <a:custGeom>
              <a:avLst/>
              <a:gdLst>
                <a:gd name="T0" fmla="*/ 0 w 225"/>
                <a:gd name="T1" fmla="*/ 19 h 36"/>
                <a:gd name="T2" fmla="*/ 81 w 225"/>
                <a:gd name="T3" fmla="*/ 37 h 36"/>
                <a:gd name="T4" fmla="*/ 305 w 225"/>
                <a:gd name="T5" fmla="*/ 66 h 36"/>
                <a:gd name="T6" fmla="*/ 452 w 225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6">
                  <a:moveTo>
                    <a:pt x="0" y="9"/>
                  </a:moveTo>
                  <a:cubicBezTo>
                    <a:pt x="18" y="3"/>
                    <a:pt x="10" y="0"/>
                    <a:pt x="38" y="18"/>
                  </a:cubicBezTo>
                  <a:cubicBezTo>
                    <a:pt x="67" y="36"/>
                    <a:pt x="94" y="33"/>
                    <a:pt x="145" y="32"/>
                  </a:cubicBezTo>
                  <a:cubicBezTo>
                    <a:pt x="195" y="30"/>
                    <a:pt x="225" y="16"/>
                    <a:pt x="21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7" name="Freeform 147">
              <a:extLst>
                <a:ext uri="{FF2B5EF4-FFF2-40B4-BE49-F238E27FC236}">
                  <a16:creationId xmlns:a16="http://schemas.microsoft.com/office/drawing/2014/main" id="{3BD18933-F105-4B50-9B86-B77DBB1FF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1548"/>
              <a:ext cx="2" cy="5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2" y="3"/>
                    <a:pt x="2" y="4"/>
                  </a:cubicBezTo>
                </a:path>
              </a:pathLst>
            </a:custGeom>
            <a:noFill/>
            <a:ln w="635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8" name="Freeform 148">
              <a:extLst>
                <a:ext uri="{FF2B5EF4-FFF2-40B4-BE49-F238E27FC236}">
                  <a16:creationId xmlns:a16="http://schemas.microsoft.com/office/drawing/2014/main" id="{81A1141B-4EEC-4CA3-A257-AFB6CBC57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709"/>
              <a:ext cx="805" cy="834"/>
            </a:xfrm>
            <a:custGeom>
              <a:avLst/>
              <a:gdLst>
                <a:gd name="T0" fmla="*/ 427 w 629"/>
                <a:gd name="T1" fmla="*/ 1356 h 652"/>
                <a:gd name="T2" fmla="*/ 315 w 629"/>
                <a:gd name="T3" fmla="*/ 1365 h 652"/>
                <a:gd name="T4" fmla="*/ 218 w 629"/>
                <a:gd name="T5" fmla="*/ 1356 h 652"/>
                <a:gd name="T6" fmla="*/ 141 w 629"/>
                <a:gd name="T7" fmla="*/ 1231 h 652"/>
                <a:gd name="T8" fmla="*/ 106 w 629"/>
                <a:gd name="T9" fmla="*/ 1168 h 652"/>
                <a:gd name="T10" fmla="*/ 97 w 629"/>
                <a:gd name="T11" fmla="*/ 1147 h 652"/>
                <a:gd name="T12" fmla="*/ 106 w 629"/>
                <a:gd name="T13" fmla="*/ 1114 h 652"/>
                <a:gd name="T14" fmla="*/ 90 w 629"/>
                <a:gd name="T15" fmla="*/ 1071 h 652"/>
                <a:gd name="T16" fmla="*/ 100 w 629"/>
                <a:gd name="T17" fmla="*/ 1041 h 652"/>
                <a:gd name="T18" fmla="*/ 99 w 629"/>
                <a:gd name="T19" fmla="*/ 991 h 652"/>
                <a:gd name="T20" fmla="*/ 47 w 629"/>
                <a:gd name="T21" fmla="*/ 972 h 652"/>
                <a:gd name="T22" fmla="*/ 46 w 629"/>
                <a:gd name="T23" fmla="*/ 857 h 652"/>
                <a:gd name="T24" fmla="*/ 90 w 629"/>
                <a:gd name="T25" fmla="*/ 780 h 652"/>
                <a:gd name="T26" fmla="*/ 124 w 629"/>
                <a:gd name="T27" fmla="*/ 681 h 652"/>
                <a:gd name="T28" fmla="*/ 105 w 629"/>
                <a:gd name="T29" fmla="*/ 579 h 652"/>
                <a:gd name="T30" fmla="*/ 127 w 629"/>
                <a:gd name="T31" fmla="*/ 482 h 652"/>
                <a:gd name="T32" fmla="*/ 170 w 629"/>
                <a:gd name="T33" fmla="*/ 347 h 652"/>
                <a:gd name="T34" fmla="*/ 234 w 629"/>
                <a:gd name="T35" fmla="*/ 246 h 652"/>
                <a:gd name="T36" fmla="*/ 233 w 629"/>
                <a:gd name="T37" fmla="*/ 242 h 652"/>
                <a:gd name="T38" fmla="*/ 210 w 629"/>
                <a:gd name="T39" fmla="*/ 233 h 652"/>
                <a:gd name="T40" fmla="*/ 230 w 629"/>
                <a:gd name="T41" fmla="*/ 210 h 652"/>
                <a:gd name="T42" fmla="*/ 247 w 629"/>
                <a:gd name="T43" fmla="*/ 185 h 652"/>
                <a:gd name="T44" fmla="*/ 250 w 629"/>
                <a:gd name="T45" fmla="*/ 166 h 652"/>
                <a:gd name="T46" fmla="*/ 260 w 629"/>
                <a:gd name="T47" fmla="*/ 159 h 652"/>
                <a:gd name="T48" fmla="*/ 294 w 629"/>
                <a:gd name="T49" fmla="*/ 141 h 652"/>
                <a:gd name="T50" fmla="*/ 312 w 629"/>
                <a:gd name="T51" fmla="*/ 115 h 652"/>
                <a:gd name="T52" fmla="*/ 380 w 629"/>
                <a:gd name="T53" fmla="*/ 96 h 652"/>
                <a:gd name="T54" fmla="*/ 470 w 629"/>
                <a:gd name="T55" fmla="*/ 46 h 652"/>
                <a:gd name="T56" fmla="*/ 562 w 629"/>
                <a:gd name="T57" fmla="*/ 22 h 652"/>
                <a:gd name="T58" fmla="*/ 654 w 629"/>
                <a:gd name="T59" fmla="*/ 15 h 652"/>
                <a:gd name="T60" fmla="*/ 718 w 629"/>
                <a:gd name="T61" fmla="*/ 5 h 652"/>
                <a:gd name="T62" fmla="*/ 750 w 629"/>
                <a:gd name="T63" fmla="*/ 5 h 652"/>
                <a:gd name="T64" fmla="*/ 819 w 629"/>
                <a:gd name="T65" fmla="*/ 17 h 652"/>
                <a:gd name="T66" fmla="*/ 915 w 629"/>
                <a:gd name="T67" fmla="*/ 36 h 652"/>
                <a:gd name="T68" fmla="*/ 1047 w 629"/>
                <a:gd name="T69" fmla="*/ 82 h 652"/>
                <a:gd name="T70" fmla="*/ 1104 w 629"/>
                <a:gd name="T71" fmla="*/ 113 h 652"/>
                <a:gd name="T72" fmla="*/ 1113 w 629"/>
                <a:gd name="T73" fmla="*/ 133 h 652"/>
                <a:gd name="T74" fmla="*/ 1138 w 629"/>
                <a:gd name="T75" fmla="*/ 165 h 652"/>
                <a:gd name="T76" fmla="*/ 1207 w 629"/>
                <a:gd name="T77" fmla="*/ 216 h 652"/>
                <a:gd name="T78" fmla="*/ 1239 w 629"/>
                <a:gd name="T79" fmla="*/ 253 h 652"/>
                <a:gd name="T80" fmla="*/ 1261 w 629"/>
                <a:gd name="T81" fmla="*/ 292 h 652"/>
                <a:gd name="T82" fmla="*/ 1282 w 629"/>
                <a:gd name="T83" fmla="*/ 324 h 652"/>
                <a:gd name="T84" fmla="*/ 1276 w 629"/>
                <a:gd name="T85" fmla="*/ 347 h 652"/>
                <a:gd name="T86" fmla="*/ 1287 w 629"/>
                <a:gd name="T87" fmla="*/ 393 h 652"/>
                <a:gd name="T88" fmla="*/ 1312 w 629"/>
                <a:gd name="T89" fmla="*/ 469 h 652"/>
                <a:gd name="T90" fmla="*/ 1317 w 629"/>
                <a:gd name="T91" fmla="*/ 518 h 652"/>
                <a:gd name="T92" fmla="*/ 1317 w 629"/>
                <a:gd name="T93" fmla="*/ 555 h 652"/>
                <a:gd name="T94" fmla="*/ 1309 w 629"/>
                <a:gd name="T95" fmla="*/ 609 h 652"/>
                <a:gd name="T96" fmla="*/ 1312 w 629"/>
                <a:gd name="T97" fmla="*/ 659 h 652"/>
                <a:gd name="T98" fmla="*/ 1298 w 629"/>
                <a:gd name="T99" fmla="*/ 702 h 652"/>
                <a:gd name="T100" fmla="*/ 1290 w 629"/>
                <a:gd name="T101" fmla="*/ 752 h 652"/>
                <a:gd name="T102" fmla="*/ 1271 w 629"/>
                <a:gd name="T103" fmla="*/ 822 h 652"/>
                <a:gd name="T104" fmla="*/ 1276 w 629"/>
                <a:gd name="T105" fmla="*/ 871 h 652"/>
                <a:gd name="T106" fmla="*/ 1266 w 629"/>
                <a:gd name="T107" fmla="*/ 902 h 652"/>
                <a:gd name="T108" fmla="*/ 1247 w 629"/>
                <a:gd name="T109" fmla="*/ 925 h 652"/>
                <a:gd name="T110" fmla="*/ 1194 w 629"/>
                <a:gd name="T111" fmla="*/ 948 h 652"/>
                <a:gd name="T112" fmla="*/ 1163 w 629"/>
                <a:gd name="T113" fmla="*/ 980 h 652"/>
                <a:gd name="T114" fmla="*/ 1140 w 629"/>
                <a:gd name="T115" fmla="*/ 995 h 652"/>
                <a:gd name="T116" fmla="*/ 1101 w 629"/>
                <a:gd name="T117" fmla="*/ 1014 h 652"/>
                <a:gd name="T118" fmla="*/ 1084 w 629"/>
                <a:gd name="T119" fmla="*/ 1036 h 652"/>
                <a:gd name="T120" fmla="*/ 1043 w 629"/>
                <a:gd name="T121" fmla="*/ 1137 h 652"/>
                <a:gd name="T122" fmla="*/ 1038 w 629"/>
                <a:gd name="T123" fmla="*/ 1259 h 652"/>
                <a:gd name="T124" fmla="*/ 1056 w 629"/>
                <a:gd name="T125" fmla="*/ 1364 h 65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29" h="652">
                  <a:moveTo>
                    <a:pt x="204" y="648"/>
                  </a:moveTo>
                  <a:cubicBezTo>
                    <a:pt x="187" y="650"/>
                    <a:pt x="165" y="651"/>
                    <a:pt x="150" y="652"/>
                  </a:cubicBezTo>
                  <a:cubicBezTo>
                    <a:pt x="137" y="652"/>
                    <a:pt x="122" y="651"/>
                    <a:pt x="104" y="648"/>
                  </a:cubicBezTo>
                  <a:cubicBezTo>
                    <a:pt x="61" y="640"/>
                    <a:pt x="68" y="602"/>
                    <a:pt x="67" y="588"/>
                  </a:cubicBezTo>
                  <a:cubicBezTo>
                    <a:pt x="66" y="575"/>
                    <a:pt x="64" y="568"/>
                    <a:pt x="51" y="558"/>
                  </a:cubicBezTo>
                  <a:cubicBezTo>
                    <a:pt x="48" y="555"/>
                    <a:pt x="47" y="554"/>
                    <a:pt x="46" y="548"/>
                  </a:cubicBezTo>
                  <a:cubicBezTo>
                    <a:pt x="45" y="541"/>
                    <a:pt x="48" y="536"/>
                    <a:pt x="51" y="532"/>
                  </a:cubicBezTo>
                  <a:cubicBezTo>
                    <a:pt x="45" y="528"/>
                    <a:pt x="39" y="520"/>
                    <a:pt x="43" y="511"/>
                  </a:cubicBezTo>
                  <a:cubicBezTo>
                    <a:pt x="44" y="508"/>
                    <a:pt x="47" y="504"/>
                    <a:pt x="48" y="497"/>
                  </a:cubicBezTo>
                  <a:cubicBezTo>
                    <a:pt x="49" y="488"/>
                    <a:pt x="54" y="477"/>
                    <a:pt x="47" y="474"/>
                  </a:cubicBezTo>
                  <a:cubicBezTo>
                    <a:pt x="35" y="469"/>
                    <a:pt x="35" y="473"/>
                    <a:pt x="23" y="464"/>
                  </a:cubicBezTo>
                  <a:cubicBezTo>
                    <a:pt x="0" y="448"/>
                    <a:pt x="10" y="428"/>
                    <a:pt x="22" y="410"/>
                  </a:cubicBezTo>
                  <a:cubicBezTo>
                    <a:pt x="33" y="391"/>
                    <a:pt x="27" y="404"/>
                    <a:pt x="43" y="373"/>
                  </a:cubicBezTo>
                  <a:cubicBezTo>
                    <a:pt x="51" y="360"/>
                    <a:pt x="57" y="349"/>
                    <a:pt x="59" y="325"/>
                  </a:cubicBezTo>
                  <a:cubicBezTo>
                    <a:pt x="60" y="319"/>
                    <a:pt x="50" y="284"/>
                    <a:pt x="50" y="277"/>
                  </a:cubicBezTo>
                  <a:cubicBezTo>
                    <a:pt x="51" y="256"/>
                    <a:pt x="54" y="256"/>
                    <a:pt x="60" y="231"/>
                  </a:cubicBezTo>
                  <a:cubicBezTo>
                    <a:pt x="66" y="207"/>
                    <a:pt x="71" y="187"/>
                    <a:pt x="81" y="166"/>
                  </a:cubicBezTo>
                  <a:cubicBezTo>
                    <a:pt x="92" y="145"/>
                    <a:pt x="106" y="125"/>
                    <a:pt x="112" y="117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06" y="117"/>
                    <a:pt x="98" y="116"/>
                    <a:pt x="100" y="111"/>
                  </a:cubicBezTo>
                  <a:cubicBezTo>
                    <a:pt x="101" y="107"/>
                    <a:pt x="108" y="103"/>
                    <a:pt x="110" y="100"/>
                  </a:cubicBezTo>
                  <a:cubicBezTo>
                    <a:pt x="113" y="96"/>
                    <a:pt x="117" y="92"/>
                    <a:pt x="118" y="88"/>
                  </a:cubicBezTo>
                  <a:cubicBezTo>
                    <a:pt x="119" y="85"/>
                    <a:pt x="118" y="82"/>
                    <a:pt x="119" y="80"/>
                  </a:cubicBezTo>
                  <a:cubicBezTo>
                    <a:pt x="121" y="75"/>
                    <a:pt x="120" y="78"/>
                    <a:pt x="124" y="76"/>
                  </a:cubicBezTo>
                  <a:cubicBezTo>
                    <a:pt x="130" y="74"/>
                    <a:pt x="136" y="72"/>
                    <a:pt x="141" y="67"/>
                  </a:cubicBezTo>
                  <a:cubicBezTo>
                    <a:pt x="145" y="64"/>
                    <a:pt x="146" y="59"/>
                    <a:pt x="149" y="55"/>
                  </a:cubicBezTo>
                  <a:cubicBezTo>
                    <a:pt x="155" y="49"/>
                    <a:pt x="172" y="49"/>
                    <a:pt x="181" y="46"/>
                  </a:cubicBezTo>
                  <a:cubicBezTo>
                    <a:pt x="198" y="41"/>
                    <a:pt x="210" y="33"/>
                    <a:pt x="224" y="22"/>
                  </a:cubicBezTo>
                  <a:cubicBezTo>
                    <a:pt x="236" y="13"/>
                    <a:pt x="253" y="9"/>
                    <a:pt x="268" y="10"/>
                  </a:cubicBezTo>
                  <a:cubicBezTo>
                    <a:pt x="284" y="12"/>
                    <a:pt x="297" y="13"/>
                    <a:pt x="312" y="7"/>
                  </a:cubicBezTo>
                  <a:cubicBezTo>
                    <a:pt x="321" y="3"/>
                    <a:pt x="333" y="1"/>
                    <a:pt x="342" y="2"/>
                  </a:cubicBezTo>
                  <a:cubicBezTo>
                    <a:pt x="353" y="3"/>
                    <a:pt x="360" y="3"/>
                    <a:pt x="358" y="2"/>
                  </a:cubicBezTo>
                  <a:cubicBezTo>
                    <a:pt x="347" y="0"/>
                    <a:pt x="380" y="7"/>
                    <a:pt x="391" y="8"/>
                  </a:cubicBezTo>
                  <a:cubicBezTo>
                    <a:pt x="408" y="10"/>
                    <a:pt x="422" y="10"/>
                    <a:pt x="437" y="17"/>
                  </a:cubicBezTo>
                  <a:cubicBezTo>
                    <a:pt x="450" y="23"/>
                    <a:pt x="487" y="31"/>
                    <a:pt x="499" y="39"/>
                  </a:cubicBezTo>
                  <a:cubicBezTo>
                    <a:pt x="507" y="45"/>
                    <a:pt x="520" y="45"/>
                    <a:pt x="527" y="54"/>
                  </a:cubicBezTo>
                  <a:cubicBezTo>
                    <a:pt x="529" y="57"/>
                    <a:pt x="529" y="60"/>
                    <a:pt x="531" y="63"/>
                  </a:cubicBezTo>
                  <a:cubicBezTo>
                    <a:pt x="533" y="70"/>
                    <a:pt x="538" y="74"/>
                    <a:pt x="543" y="79"/>
                  </a:cubicBezTo>
                  <a:cubicBezTo>
                    <a:pt x="552" y="88"/>
                    <a:pt x="568" y="94"/>
                    <a:pt x="576" y="103"/>
                  </a:cubicBezTo>
                  <a:cubicBezTo>
                    <a:pt x="568" y="110"/>
                    <a:pt x="588" y="115"/>
                    <a:pt x="591" y="121"/>
                  </a:cubicBezTo>
                  <a:cubicBezTo>
                    <a:pt x="595" y="127"/>
                    <a:pt x="598" y="133"/>
                    <a:pt x="602" y="139"/>
                  </a:cubicBezTo>
                  <a:cubicBezTo>
                    <a:pt x="604" y="143"/>
                    <a:pt x="612" y="150"/>
                    <a:pt x="612" y="155"/>
                  </a:cubicBezTo>
                  <a:cubicBezTo>
                    <a:pt x="613" y="158"/>
                    <a:pt x="610" y="163"/>
                    <a:pt x="609" y="166"/>
                  </a:cubicBezTo>
                  <a:cubicBezTo>
                    <a:pt x="608" y="172"/>
                    <a:pt x="613" y="182"/>
                    <a:pt x="614" y="188"/>
                  </a:cubicBezTo>
                  <a:cubicBezTo>
                    <a:pt x="617" y="201"/>
                    <a:pt x="623" y="212"/>
                    <a:pt x="626" y="224"/>
                  </a:cubicBezTo>
                  <a:cubicBezTo>
                    <a:pt x="627" y="231"/>
                    <a:pt x="629" y="241"/>
                    <a:pt x="628" y="248"/>
                  </a:cubicBezTo>
                  <a:cubicBezTo>
                    <a:pt x="625" y="255"/>
                    <a:pt x="626" y="256"/>
                    <a:pt x="628" y="265"/>
                  </a:cubicBezTo>
                  <a:cubicBezTo>
                    <a:pt x="629" y="273"/>
                    <a:pt x="622" y="283"/>
                    <a:pt x="624" y="291"/>
                  </a:cubicBezTo>
                  <a:cubicBezTo>
                    <a:pt x="625" y="299"/>
                    <a:pt x="624" y="307"/>
                    <a:pt x="626" y="315"/>
                  </a:cubicBezTo>
                  <a:cubicBezTo>
                    <a:pt x="629" y="325"/>
                    <a:pt x="624" y="326"/>
                    <a:pt x="619" y="335"/>
                  </a:cubicBezTo>
                  <a:cubicBezTo>
                    <a:pt x="614" y="344"/>
                    <a:pt x="621" y="351"/>
                    <a:pt x="616" y="360"/>
                  </a:cubicBezTo>
                  <a:cubicBezTo>
                    <a:pt x="611" y="368"/>
                    <a:pt x="617" y="385"/>
                    <a:pt x="606" y="393"/>
                  </a:cubicBezTo>
                  <a:cubicBezTo>
                    <a:pt x="598" y="399"/>
                    <a:pt x="612" y="407"/>
                    <a:pt x="609" y="416"/>
                  </a:cubicBezTo>
                  <a:cubicBezTo>
                    <a:pt x="607" y="421"/>
                    <a:pt x="607" y="427"/>
                    <a:pt x="604" y="431"/>
                  </a:cubicBezTo>
                  <a:cubicBezTo>
                    <a:pt x="601" y="436"/>
                    <a:pt x="597" y="437"/>
                    <a:pt x="595" y="442"/>
                  </a:cubicBezTo>
                  <a:cubicBezTo>
                    <a:pt x="593" y="446"/>
                    <a:pt x="573" y="449"/>
                    <a:pt x="570" y="453"/>
                  </a:cubicBezTo>
                  <a:cubicBezTo>
                    <a:pt x="568" y="456"/>
                    <a:pt x="558" y="467"/>
                    <a:pt x="555" y="468"/>
                  </a:cubicBezTo>
                  <a:cubicBezTo>
                    <a:pt x="550" y="469"/>
                    <a:pt x="547" y="472"/>
                    <a:pt x="544" y="475"/>
                  </a:cubicBezTo>
                  <a:cubicBezTo>
                    <a:pt x="540" y="479"/>
                    <a:pt x="529" y="481"/>
                    <a:pt x="525" y="485"/>
                  </a:cubicBezTo>
                  <a:cubicBezTo>
                    <a:pt x="522" y="488"/>
                    <a:pt x="521" y="492"/>
                    <a:pt x="517" y="495"/>
                  </a:cubicBezTo>
                  <a:cubicBezTo>
                    <a:pt x="506" y="512"/>
                    <a:pt x="503" y="524"/>
                    <a:pt x="498" y="543"/>
                  </a:cubicBezTo>
                  <a:cubicBezTo>
                    <a:pt x="493" y="561"/>
                    <a:pt x="496" y="581"/>
                    <a:pt x="495" y="601"/>
                  </a:cubicBezTo>
                  <a:cubicBezTo>
                    <a:pt x="494" y="617"/>
                    <a:pt x="497" y="635"/>
                    <a:pt x="504" y="651"/>
                  </a:cubicBezTo>
                </a:path>
              </a:pathLst>
            </a:custGeom>
            <a:noFill/>
            <a:ln w="6350" cap="rnd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79" name="Freeform 149">
              <a:extLst>
                <a:ext uri="{FF2B5EF4-FFF2-40B4-BE49-F238E27FC236}">
                  <a16:creationId xmlns:a16="http://schemas.microsoft.com/office/drawing/2014/main" id="{145426E2-B39C-494E-BD73-CAFEBF545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537"/>
              <a:ext cx="5" cy="1"/>
            </a:xfrm>
            <a:custGeom>
              <a:avLst/>
              <a:gdLst>
                <a:gd name="T0" fmla="*/ 8 w 4"/>
                <a:gd name="T1" fmla="*/ 0 h 1"/>
                <a:gd name="T2" fmla="*/ 0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0" name="Freeform 150">
              <a:extLst>
                <a:ext uri="{FF2B5EF4-FFF2-40B4-BE49-F238E27FC236}">
                  <a16:creationId xmlns:a16="http://schemas.microsoft.com/office/drawing/2014/main" id="{4D6E77B5-1C40-4AC9-8F4F-88B1B383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989"/>
              <a:ext cx="261" cy="184"/>
            </a:xfrm>
            <a:custGeom>
              <a:avLst/>
              <a:gdLst>
                <a:gd name="T0" fmla="*/ 421 w 204"/>
                <a:gd name="T1" fmla="*/ 128 h 144"/>
                <a:gd name="T2" fmla="*/ 165 w 204"/>
                <a:gd name="T3" fmla="*/ 121 h 144"/>
                <a:gd name="T4" fmla="*/ 77 w 204"/>
                <a:gd name="T5" fmla="*/ 107 h 144"/>
                <a:gd name="T6" fmla="*/ 46 w 204"/>
                <a:gd name="T7" fmla="*/ 5 h 144"/>
                <a:gd name="T8" fmla="*/ 37 w 204"/>
                <a:gd name="T9" fmla="*/ 0 h 144"/>
                <a:gd name="T10" fmla="*/ 5 w 204"/>
                <a:gd name="T11" fmla="*/ 132 h 144"/>
                <a:gd name="T12" fmla="*/ 19 w 204"/>
                <a:gd name="T13" fmla="*/ 217 h 144"/>
                <a:gd name="T14" fmla="*/ 10 w 204"/>
                <a:gd name="T15" fmla="*/ 293 h 144"/>
                <a:gd name="T16" fmla="*/ 10 w 204"/>
                <a:gd name="T17" fmla="*/ 299 h 144"/>
                <a:gd name="T18" fmla="*/ 147 w 204"/>
                <a:gd name="T19" fmla="*/ 151 h 144"/>
                <a:gd name="T20" fmla="*/ 347 w 204"/>
                <a:gd name="T21" fmla="*/ 134 h 144"/>
                <a:gd name="T22" fmla="*/ 422 w 204"/>
                <a:gd name="T23" fmla="*/ 146 h 144"/>
                <a:gd name="T24" fmla="*/ 427 w 204"/>
                <a:gd name="T25" fmla="*/ 146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144">
                  <a:moveTo>
                    <a:pt x="201" y="61"/>
                  </a:moveTo>
                  <a:cubicBezTo>
                    <a:pt x="160" y="52"/>
                    <a:pt x="96" y="56"/>
                    <a:pt x="79" y="58"/>
                  </a:cubicBezTo>
                  <a:cubicBezTo>
                    <a:pt x="62" y="60"/>
                    <a:pt x="45" y="59"/>
                    <a:pt x="37" y="52"/>
                  </a:cubicBezTo>
                  <a:cubicBezTo>
                    <a:pt x="28" y="43"/>
                    <a:pt x="15" y="20"/>
                    <a:pt x="22" y="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9" y="21"/>
                    <a:pt x="3" y="52"/>
                    <a:pt x="2" y="63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8" y="131"/>
                    <a:pt x="5" y="140"/>
                  </a:cubicBezTo>
                  <a:cubicBezTo>
                    <a:pt x="4" y="142"/>
                    <a:pt x="3" y="144"/>
                    <a:pt x="5" y="143"/>
                  </a:cubicBezTo>
                  <a:cubicBezTo>
                    <a:pt x="22" y="117"/>
                    <a:pt x="45" y="85"/>
                    <a:pt x="70" y="72"/>
                  </a:cubicBezTo>
                  <a:cubicBezTo>
                    <a:pt x="95" y="60"/>
                    <a:pt x="131" y="62"/>
                    <a:pt x="166" y="64"/>
                  </a:cubicBezTo>
                  <a:cubicBezTo>
                    <a:pt x="184" y="64"/>
                    <a:pt x="194" y="66"/>
                    <a:pt x="202" y="70"/>
                  </a:cubicBezTo>
                  <a:cubicBezTo>
                    <a:pt x="203" y="70"/>
                    <a:pt x="203" y="70"/>
                    <a:pt x="204" y="7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1" name="Freeform 151">
              <a:extLst>
                <a:ext uri="{FF2B5EF4-FFF2-40B4-BE49-F238E27FC236}">
                  <a16:creationId xmlns:a16="http://schemas.microsoft.com/office/drawing/2014/main" id="{8C1B121F-FB21-43B3-9510-CFF4A8EBD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320"/>
              <a:ext cx="31" cy="81"/>
            </a:xfrm>
            <a:custGeom>
              <a:avLst/>
              <a:gdLst>
                <a:gd name="T0" fmla="*/ 0 w 24"/>
                <a:gd name="T1" fmla="*/ 0 h 63"/>
                <a:gd name="T2" fmla="*/ 52 w 24"/>
                <a:gd name="T3" fmla="*/ 13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3">
                  <a:moveTo>
                    <a:pt x="0" y="0"/>
                  </a:moveTo>
                  <a:cubicBezTo>
                    <a:pt x="16" y="8"/>
                    <a:pt x="24" y="49"/>
                    <a:pt x="24" y="6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2" name="Freeform 152">
              <a:extLst>
                <a:ext uri="{FF2B5EF4-FFF2-40B4-BE49-F238E27FC236}">
                  <a16:creationId xmlns:a16="http://schemas.microsoft.com/office/drawing/2014/main" id="{25BC5472-E545-4BD2-B773-B3FC6EB49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333"/>
              <a:ext cx="20" cy="63"/>
            </a:xfrm>
            <a:custGeom>
              <a:avLst/>
              <a:gdLst>
                <a:gd name="T0" fmla="*/ 25 w 16"/>
                <a:gd name="T1" fmla="*/ 5 h 49"/>
                <a:gd name="T2" fmla="*/ 30 w 16"/>
                <a:gd name="T3" fmla="*/ 45 h 49"/>
                <a:gd name="T4" fmla="*/ 23 w 16"/>
                <a:gd name="T5" fmla="*/ 75 h 49"/>
                <a:gd name="T6" fmla="*/ 10 w 16"/>
                <a:gd name="T7" fmla="*/ 98 h 49"/>
                <a:gd name="T8" fmla="*/ 1 w 16"/>
                <a:gd name="T9" fmla="*/ 87 h 49"/>
                <a:gd name="T10" fmla="*/ 1 w 16"/>
                <a:gd name="T11" fmla="*/ 50 h 49"/>
                <a:gd name="T12" fmla="*/ 25 w 16"/>
                <a:gd name="T13" fmla="*/ 5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5" y="43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3"/>
                  </a:cubicBezTo>
                  <a:cubicBezTo>
                    <a:pt x="1" y="18"/>
                    <a:pt x="10" y="0"/>
                    <a:pt x="13" y="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3" name="Freeform 153">
              <a:extLst>
                <a:ext uri="{FF2B5EF4-FFF2-40B4-BE49-F238E27FC236}">
                  <a16:creationId xmlns:a16="http://schemas.microsoft.com/office/drawing/2014/main" id="{3C5042EF-9E77-439E-8592-DAE690253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285"/>
              <a:ext cx="216" cy="67"/>
            </a:xfrm>
            <a:custGeom>
              <a:avLst/>
              <a:gdLst>
                <a:gd name="T0" fmla="*/ 261 w 169"/>
                <a:gd name="T1" fmla="*/ 1 h 53"/>
                <a:gd name="T2" fmla="*/ 133 w 169"/>
                <a:gd name="T3" fmla="*/ 8 h 53"/>
                <a:gd name="T4" fmla="*/ 29 w 169"/>
                <a:gd name="T5" fmla="*/ 34 h 53"/>
                <a:gd name="T6" fmla="*/ 1 w 169"/>
                <a:gd name="T7" fmla="*/ 75 h 53"/>
                <a:gd name="T8" fmla="*/ 13 w 169"/>
                <a:gd name="T9" fmla="*/ 107 h 53"/>
                <a:gd name="T10" fmla="*/ 13 w 169"/>
                <a:gd name="T11" fmla="*/ 107 h 53"/>
                <a:gd name="T12" fmla="*/ 33 w 169"/>
                <a:gd name="T13" fmla="*/ 81 h 53"/>
                <a:gd name="T14" fmla="*/ 37 w 169"/>
                <a:gd name="T15" fmla="*/ 95 h 53"/>
                <a:gd name="T16" fmla="*/ 104 w 169"/>
                <a:gd name="T17" fmla="*/ 53 h 53"/>
                <a:gd name="T18" fmla="*/ 302 w 169"/>
                <a:gd name="T19" fmla="*/ 10 h 53"/>
                <a:gd name="T20" fmla="*/ 261 w 169"/>
                <a:gd name="T21" fmla="*/ 1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1"/>
                  </a:moveTo>
                  <a:cubicBezTo>
                    <a:pt x="106" y="0"/>
                    <a:pt x="85" y="1"/>
                    <a:pt x="63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9"/>
                    <a:pt x="16" y="40"/>
                  </a:cubicBezTo>
                  <a:cubicBezTo>
                    <a:pt x="17" y="41"/>
                    <a:pt x="18" y="44"/>
                    <a:pt x="18" y="47"/>
                  </a:cubicBezTo>
                  <a:cubicBezTo>
                    <a:pt x="22" y="43"/>
                    <a:pt x="31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6"/>
                    <a:pt x="147" y="1"/>
                    <a:pt x="125" y="1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4" name="Freeform 154">
              <a:extLst>
                <a:ext uri="{FF2B5EF4-FFF2-40B4-BE49-F238E27FC236}">
                  <a16:creationId xmlns:a16="http://schemas.microsoft.com/office/drawing/2014/main" id="{23483DB6-9AD0-4985-BD95-95272020E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1390"/>
              <a:ext cx="26" cy="58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38 h 46"/>
                <a:gd name="T4" fmla="*/ 25 w 21"/>
                <a:gd name="T5" fmla="*/ 78 h 46"/>
                <a:gd name="T6" fmla="*/ 38 w 21"/>
                <a:gd name="T7" fmla="*/ 91 h 46"/>
                <a:gd name="T8" fmla="*/ 31 w 21"/>
                <a:gd name="T9" fmla="*/ 67 h 46"/>
                <a:gd name="T10" fmla="*/ 26 w 21"/>
                <a:gd name="T11" fmla="*/ 37 h 46"/>
                <a:gd name="T12" fmla="*/ 11 w 21"/>
                <a:gd name="T13" fmla="*/ 14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4"/>
                    <a:pt x="19" y="46"/>
                    <a:pt x="20" y="45"/>
                  </a:cubicBezTo>
                  <a:cubicBezTo>
                    <a:pt x="21" y="44"/>
                    <a:pt x="19" y="38"/>
                    <a:pt x="16" y="33"/>
                  </a:cubicBezTo>
                  <a:cubicBezTo>
                    <a:pt x="14" y="29"/>
                    <a:pt x="14" y="25"/>
                    <a:pt x="14" y="18"/>
                  </a:cubicBezTo>
                  <a:cubicBezTo>
                    <a:pt x="13" y="11"/>
                    <a:pt x="9" y="12"/>
                    <a:pt x="6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5" name="Freeform 155">
              <a:extLst>
                <a:ext uri="{FF2B5EF4-FFF2-40B4-BE49-F238E27FC236}">
                  <a16:creationId xmlns:a16="http://schemas.microsoft.com/office/drawing/2014/main" id="{143BDB66-AB6C-4139-8353-C15ABEA2E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424"/>
              <a:ext cx="47" cy="95"/>
            </a:xfrm>
            <a:custGeom>
              <a:avLst/>
              <a:gdLst>
                <a:gd name="T0" fmla="*/ 60 w 37"/>
                <a:gd name="T1" fmla="*/ 74 h 74"/>
                <a:gd name="T2" fmla="*/ 10 w 37"/>
                <a:gd name="T3" fmla="*/ 0 h 74"/>
                <a:gd name="T4" fmla="*/ 14 w 37"/>
                <a:gd name="T5" fmla="*/ 13 h 74"/>
                <a:gd name="T6" fmla="*/ 23 w 37"/>
                <a:gd name="T7" fmla="*/ 39 h 74"/>
                <a:gd name="T8" fmla="*/ 8 w 37"/>
                <a:gd name="T9" fmla="*/ 24 h 74"/>
                <a:gd name="T10" fmla="*/ 0 w 37"/>
                <a:gd name="T11" fmla="*/ 15 h 74"/>
                <a:gd name="T12" fmla="*/ 10 w 37"/>
                <a:gd name="T13" fmla="*/ 83 h 74"/>
                <a:gd name="T14" fmla="*/ 55 w 37"/>
                <a:gd name="T15" fmla="*/ 146 h 74"/>
                <a:gd name="T16" fmla="*/ 60 w 37"/>
                <a:gd name="T17" fmla="*/ 74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9" y="35"/>
                  </a:moveTo>
                  <a:cubicBezTo>
                    <a:pt x="23" y="26"/>
                    <a:pt x="14" y="7"/>
                    <a:pt x="5" y="0"/>
                  </a:cubicBezTo>
                  <a:cubicBezTo>
                    <a:pt x="6" y="2"/>
                    <a:pt x="6" y="4"/>
                    <a:pt x="7" y="6"/>
                  </a:cubicBezTo>
                  <a:cubicBezTo>
                    <a:pt x="10" y="11"/>
                    <a:pt x="12" y="17"/>
                    <a:pt x="11" y="18"/>
                  </a:cubicBezTo>
                  <a:cubicBezTo>
                    <a:pt x="10" y="19"/>
                    <a:pt x="7" y="17"/>
                    <a:pt x="4" y="12"/>
                  </a:cubicBezTo>
                  <a:cubicBezTo>
                    <a:pt x="3" y="10"/>
                    <a:pt x="1" y="9"/>
                    <a:pt x="0" y="7"/>
                  </a:cubicBezTo>
                  <a:cubicBezTo>
                    <a:pt x="3" y="15"/>
                    <a:pt x="7" y="27"/>
                    <a:pt x="5" y="40"/>
                  </a:cubicBezTo>
                  <a:cubicBezTo>
                    <a:pt x="2" y="62"/>
                    <a:pt x="15" y="74"/>
                    <a:pt x="27" y="69"/>
                  </a:cubicBezTo>
                  <a:cubicBezTo>
                    <a:pt x="37" y="65"/>
                    <a:pt x="36" y="47"/>
                    <a:pt x="29" y="3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6" name="Freeform 156">
              <a:extLst>
                <a:ext uri="{FF2B5EF4-FFF2-40B4-BE49-F238E27FC236}">
                  <a16:creationId xmlns:a16="http://schemas.microsoft.com/office/drawing/2014/main" id="{043EF897-B190-43F5-8AB1-CF779C916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253"/>
              <a:ext cx="23" cy="43"/>
            </a:xfrm>
            <a:custGeom>
              <a:avLst/>
              <a:gdLst>
                <a:gd name="T0" fmla="*/ 13 w 18"/>
                <a:gd name="T1" fmla="*/ 37 h 34"/>
                <a:gd name="T2" fmla="*/ 23 w 18"/>
                <a:gd name="T3" fmla="*/ 14 h 34"/>
                <a:gd name="T4" fmla="*/ 37 w 18"/>
                <a:gd name="T5" fmla="*/ 6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4">
                  <a:moveTo>
                    <a:pt x="6" y="18"/>
                  </a:moveTo>
                  <a:cubicBezTo>
                    <a:pt x="0" y="10"/>
                    <a:pt x="4" y="0"/>
                    <a:pt x="11" y="7"/>
                  </a:cubicBezTo>
                  <a:cubicBezTo>
                    <a:pt x="18" y="14"/>
                    <a:pt x="16" y="21"/>
                    <a:pt x="18" y="3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7" name="Freeform 157">
              <a:extLst>
                <a:ext uri="{FF2B5EF4-FFF2-40B4-BE49-F238E27FC236}">
                  <a16:creationId xmlns:a16="http://schemas.microsoft.com/office/drawing/2014/main" id="{3D90782D-014C-49DD-8938-B00D2DF7F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066"/>
              <a:ext cx="470" cy="1504"/>
            </a:xfrm>
            <a:custGeom>
              <a:avLst/>
              <a:gdLst>
                <a:gd name="T0" fmla="*/ 771 w 367"/>
                <a:gd name="T1" fmla="*/ 2394 h 1176"/>
                <a:gd name="T2" fmla="*/ 771 w 367"/>
                <a:gd name="T3" fmla="*/ 2394 h 1176"/>
                <a:gd name="T4" fmla="*/ 717 w 367"/>
                <a:gd name="T5" fmla="*/ 2227 h 1176"/>
                <a:gd name="T6" fmla="*/ 729 w 367"/>
                <a:gd name="T7" fmla="*/ 301 h 1176"/>
                <a:gd name="T8" fmla="*/ 661 w 367"/>
                <a:gd name="T9" fmla="*/ 129 h 1176"/>
                <a:gd name="T10" fmla="*/ 562 w 367"/>
                <a:gd name="T11" fmla="*/ 59 h 1176"/>
                <a:gd name="T12" fmla="*/ 444 w 367"/>
                <a:gd name="T13" fmla="*/ 8 h 1176"/>
                <a:gd name="T14" fmla="*/ 245 w 367"/>
                <a:gd name="T15" fmla="*/ 24 h 1176"/>
                <a:gd name="T16" fmla="*/ 105 w 367"/>
                <a:gd name="T17" fmla="*/ 178 h 1176"/>
                <a:gd name="T18" fmla="*/ 13 w 367"/>
                <a:gd name="T19" fmla="*/ 333 h 1176"/>
                <a:gd name="T20" fmla="*/ 24 w 367"/>
                <a:gd name="T21" fmla="*/ 395 h 1176"/>
                <a:gd name="T22" fmla="*/ 28 w 367"/>
                <a:gd name="T23" fmla="*/ 398 h 1176"/>
                <a:gd name="T24" fmla="*/ 63 w 367"/>
                <a:gd name="T25" fmla="*/ 407 h 1176"/>
                <a:gd name="T26" fmla="*/ 68 w 367"/>
                <a:gd name="T27" fmla="*/ 411 h 1176"/>
                <a:gd name="T28" fmla="*/ 88 w 367"/>
                <a:gd name="T29" fmla="*/ 398 h 1176"/>
                <a:gd name="T30" fmla="*/ 359 w 367"/>
                <a:gd name="T31" fmla="*/ 347 h 1176"/>
                <a:gd name="T32" fmla="*/ 548 w 367"/>
                <a:gd name="T33" fmla="*/ 364 h 1176"/>
                <a:gd name="T34" fmla="*/ 643 w 367"/>
                <a:gd name="T35" fmla="*/ 412 h 1176"/>
                <a:gd name="T36" fmla="*/ 503 w 367"/>
                <a:gd name="T37" fmla="*/ 385 h 1176"/>
                <a:gd name="T38" fmla="*/ 163 w 367"/>
                <a:gd name="T39" fmla="*/ 451 h 1176"/>
                <a:gd name="T40" fmla="*/ 142 w 367"/>
                <a:gd name="T41" fmla="*/ 471 h 1176"/>
                <a:gd name="T42" fmla="*/ 142 w 367"/>
                <a:gd name="T43" fmla="*/ 481 h 1176"/>
                <a:gd name="T44" fmla="*/ 134 w 367"/>
                <a:gd name="T45" fmla="*/ 510 h 1176"/>
                <a:gd name="T46" fmla="*/ 124 w 367"/>
                <a:gd name="T47" fmla="*/ 529 h 1176"/>
                <a:gd name="T48" fmla="*/ 127 w 367"/>
                <a:gd name="T49" fmla="*/ 535 h 1176"/>
                <a:gd name="T50" fmla="*/ 128 w 367"/>
                <a:gd name="T51" fmla="*/ 529 h 1176"/>
                <a:gd name="T52" fmla="*/ 136 w 367"/>
                <a:gd name="T53" fmla="*/ 545 h 1176"/>
                <a:gd name="T54" fmla="*/ 152 w 367"/>
                <a:gd name="T55" fmla="*/ 568 h 1176"/>
                <a:gd name="T56" fmla="*/ 152 w 367"/>
                <a:gd name="T57" fmla="*/ 577 h 1176"/>
                <a:gd name="T58" fmla="*/ 156 w 367"/>
                <a:gd name="T59" fmla="*/ 577 h 1176"/>
                <a:gd name="T60" fmla="*/ 204 w 367"/>
                <a:gd name="T61" fmla="*/ 616 h 1176"/>
                <a:gd name="T62" fmla="*/ 239 w 367"/>
                <a:gd name="T63" fmla="*/ 616 h 1176"/>
                <a:gd name="T64" fmla="*/ 229 w 367"/>
                <a:gd name="T65" fmla="*/ 602 h 1176"/>
                <a:gd name="T66" fmla="*/ 170 w 367"/>
                <a:gd name="T67" fmla="*/ 558 h 1176"/>
                <a:gd name="T68" fmla="*/ 206 w 367"/>
                <a:gd name="T69" fmla="*/ 448 h 1176"/>
                <a:gd name="T70" fmla="*/ 589 w 367"/>
                <a:gd name="T71" fmla="*/ 444 h 1176"/>
                <a:gd name="T72" fmla="*/ 612 w 367"/>
                <a:gd name="T73" fmla="*/ 510 h 1176"/>
                <a:gd name="T74" fmla="*/ 635 w 367"/>
                <a:gd name="T75" fmla="*/ 540 h 1176"/>
                <a:gd name="T76" fmla="*/ 603 w 367"/>
                <a:gd name="T77" fmla="*/ 645 h 1176"/>
                <a:gd name="T78" fmla="*/ 620 w 367"/>
                <a:gd name="T79" fmla="*/ 2228 h 1176"/>
                <a:gd name="T80" fmla="*/ 674 w 367"/>
                <a:gd name="T81" fmla="*/ 2458 h 1176"/>
                <a:gd name="T82" fmla="*/ 674 w 367"/>
                <a:gd name="T83" fmla="*/ 2459 h 11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67" h="1176">
                  <a:moveTo>
                    <a:pt x="367" y="1145"/>
                  </a:moveTo>
                  <a:cubicBezTo>
                    <a:pt x="367" y="1145"/>
                    <a:pt x="367" y="1145"/>
                    <a:pt x="367" y="1145"/>
                  </a:cubicBezTo>
                  <a:cubicBezTo>
                    <a:pt x="353" y="1137"/>
                    <a:pt x="342" y="1092"/>
                    <a:pt x="341" y="1064"/>
                  </a:cubicBezTo>
                  <a:cubicBezTo>
                    <a:pt x="341" y="1014"/>
                    <a:pt x="344" y="203"/>
                    <a:pt x="347" y="144"/>
                  </a:cubicBezTo>
                  <a:cubicBezTo>
                    <a:pt x="349" y="107"/>
                    <a:pt x="349" y="70"/>
                    <a:pt x="315" y="62"/>
                  </a:cubicBezTo>
                  <a:cubicBezTo>
                    <a:pt x="282" y="54"/>
                    <a:pt x="277" y="39"/>
                    <a:pt x="268" y="28"/>
                  </a:cubicBezTo>
                  <a:cubicBezTo>
                    <a:pt x="254" y="10"/>
                    <a:pt x="247" y="5"/>
                    <a:pt x="212" y="4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9"/>
                    <a:pt x="50" y="85"/>
                  </a:cubicBezTo>
                  <a:cubicBezTo>
                    <a:pt x="29" y="113"/>
                    <a:pt x="12" y="142"/>
                    <a:pt x="6" y="159"/>
                  </a:cubicBezTo>
                  <a:cubicBezTo>
                    <a:pt x="0" y="175"/>
                    <a:pt x="12" y="189"/>
                    <a:pt x="12" y="189"/>
                  </a:cubicBezTo>
                  <a:cubicBezTo>
                    <a:pt x="13" y="190"/>
                    <a:pt x="13" y="190"/>
                    <a:pt x="13" y="190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4" y="194"/>
                    <a:pt x="38" y="192"/>
                    <a:pt x="42" y="190"/>
                  </a:cubicBezTo>
                  <a:cubicBezTo>
                    <a:pt x="66" y="179"/>
                    <a:pt x="105" y="165"/>
                    <a:pt x="171" y="166"/>
                  </a:cubicBezTo>
                  <a:cubicBezTo>
                    <a:pt x="219" y="166"/>
                    <a:pt x="229" y="168"/>
                    <a:pt x="261" y="174"/>
                  </a:cubicBezTo>
                  <a:cubicBezTo>
                    <a:pt x="283" y="178"/>
                    <a:pt x="301" y="187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20"/>
                    <a:pt x="70" y="223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6"/>
                    <a:pt x="60" y="256"/>
                    <a:pt x="60" y="256"/>
                  </a:cubicBezTo>
                  <a:cubicBezTo>
                    <a:pt x="60" y="254"/>
                    <a:pt x="60" y="254"/>
                    <a:pt x="61" y="253"/>
                  </a:cubicBezTo>
                  <a:cubicBezTo>
                    <a:pt x="62" y="253"/>
                    <a:pt x="63" y="255"/>
                    <a:pt x="65" y="260"/>
                  </a:cubicBezTo>
                  <a:cubicBezTo>
                    <a:pt x="68" y="265"/>
                    <a:pt x="72" y="264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8" y="276"/>
                    <a:pt x="88" y="289"/>
                    <a:pt x="97" y="295"/>
                  </a:cubicBezTo>
                  <a:cubicBezTo>
                    <a:pt x="105" y="299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8"/>
                  </a:cubicBezTo>
                  <a:cubicBezTo>
                    <a:pt x="101" y="283"/>
                    <a:pt x="97" y="281"/>
                    <a:pt x="81" y="267"/>
                  </a:cubicBezTo>
                  <a:cubicBezTo>
                    <a:pt x="64" y="253"/>
                    <a:pt x="67" y="231"/>
                    <a:pt x="98" y="214"/>
                  </a:cubicBez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1" y="244"/>
                  </a:cubicBezTo>
                  <a:cubicBezTo>
                    <a:pt x="289" y="250"/>
                    <a:pt x="299" y="245"/>
                    <a:pt x="302" y="258"/>
                  </a:cubicBezTo>
                  <a:cubicBezTo>
                    <a:pt x="305" y="271"/>
                    <a:pt x="301" y="295"/>
                    <a:pt x="287" y="308"/>
                  </a:cubicBezTo>
                  <a:cubicBezTo>
                    <a:pt x="294" y="328"/>
                    <a:pt x="295" y="1006"/>
                    <a:pt x="295" y="1065"/>
                  </a:cubicBezTo>
                  <a:cubicBezTo>
                    <a:pt x="294" y="1097"/>
                    <a:pt x="301" y="1149"/>
                    <a:pt x="321" y="1175"/>
                  </a:cubicBezTo>
                  <a:cubicBezTo>
                    <a:pt x="321" y="1176"/>
                    <a:pt x="321" y="1176"/>
                    <a:pt x="321" y="117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8" name="Freeform 158">
              <a:extLst>
                <a:ext uri="{FF2B5EF4-FFF2-40B4-BE49-F238E27FC236}">
                  <a16:creationId xmlns:a16="http://schemas.microsoft.com/office/drawing/2014/main" id="{CD723D02-0755-490F-9623-6316A6BED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505"/>
              <a:ext cx="144" cy="7"/>
            </a:xfrm>
            <a:custGeom>
              <a:avLst/>
              <a:gdLst>
                <a:gd name="T0" fmla="*/ 0 w 113"/>
                <a:gd name="T1" fmla="*/ 9 h 6"/>
                <a:gd name="T2" fmla="*/ 234 w 113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6">
                  <a:moveTo>
                    <a:pt x="0" y="6"/>
                  </a:moveTo>
                  <a:cubicBezTo>
                    <a:pt x="14" y="3"/>
                    <a:pt x="90" y="0"/>
                    <a:pt x="113" y="3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89" name="Freeform 159">
              <a:extLst>
                <a:ext uri="{FF2B5EF4-FFF2-40B4-BE49-F238E27FC236}">
                  <a16:creationId xmlns:a16="http://schemas.microsoft.com/office/drawing/2014/main" id="{36E4262C-72E7-4BAB-9CE4-2959904FE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5" y="1482"/>
              <a:ext cx="33" cy="32"/>
            </a:xfrm>
            <a:custGeom>
              <a:avLst/>
              <a:gdLst>
                <a:gd name="T0" fmla="*/ 13 w 26"/>
                <a:gd name="T1" fmla="*/ 46 h 25"/>
                <a:gd name="T2" fmla="*/ 46 w 26"/>
                <a:gd name="T3" fmla="*/ 6 h 25"/>
                <a:gd name="T4" fmla="*/ 13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0" name="Freeform 160">
              <a:extLst>
                <a:ext uri="{FF2B5EF4-FFF2-40B4-BE49-F238E27FC236}">
                  <a16:creationId xmlns:a16="http://schemas.microsoft.com/office/drawing/2014/main" id="{E460204C-26F5-4DCB-ACB8-F7F5722B6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340"/>
              <a:ext cx="37" cy="97"/>
            </a:xfrm>
            <a:custGeom>
              <a:avLst/>
              <a:gdLst>
                <a:gd name="T0" fmla="*/ 55 w 29"/>
                <a:gd name="T1" fmla="*/ 120 h 76"/>
                <a:gd name="T2" fmla="*/ 54 w 29"/>
                <a:gd name="T3" fmla="*/ 88 h 76"/>
                <a:gd name="T4" fmla="*/ 52 w 29"/>
                <a:gd name="T5" fmla="*/ 82 h 76"/>
                <a:gd name="T6" fmla="*/ 52 w 29"/>
                <a:gd name="T7" fmla="*/ 82 h 76"/>
                <a:gd name="T8" fmla="*/ 51 w 29"/>
                <a:gd name="T9" fmla="*/ 84 h 76"/>
                <a:gd name="T10" fmla="*/ 42 w 29"/>
                <a:gd name="T11" fmla="*/ 75 h 76"/>
                <a:gd name="T12" fmla="*/ 42 w 29"/>
                <a:gd name="T13" fmla="*/ 37 h 76"/>
                <a:gd name="T14" fmla="*/ 42 w 29"/>
                <a:gd name="T15" fmla="*/ 33 h 76"/>
                <a:gd name="T16" fmla="*/ 42 w 29"/>
                <a:gd name="T17" fmla="*/ 33 h 76"/>
                <a:gd name="T18" fmla="*/ 23 w 29"/>
                <a:gd name="T19" fmla="*/ 0 h 76"/>
                <a:gd name="T20" fmla="*/ 29 w 29"/>
                <a:gd name="T21" fmla="*/ 70 h 76"/>
                <a:gd name="T22" fmla="*/ 0 w 29"/>
                <a:gd name="T23" fmla="*/ 82 h 76"/>
                <a:gd name="T24" fmla="*/ 36 w 29"/>
                <a:gd name="T25" fmla="*/ 112 h 76"/>
                <a:gd name="T26" fmla="*/ 55 w 29"/>
                <a:gd name="T27" fmla="*/ 158 h 76"/>
                <a:gd name="T28" fmla="*/ 59 w 29"/>
                <a:gd name="T29" fmla="*/ 134 h 76"/>
                <a:gd name="T30" fmla="*/ 55 w 29"/>
                <a:gd name="T31" fmla="*/ 120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6"/>
                    <a:pt x="26" y="42"/>
                  </a:cubicBezTo>
                  <a:cubicBezTo>
                    <a:pt x="25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4" y="40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8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7"/>
                    <a:pt x="16" y="0"/>
                    <a:pt x="11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40"/>
                    <a:pt x="14" y="44"/>
                    <a:pt x="17" y="54"/>
                  </a:cubicBezTo>
                  <a:cubicBezTo>
                    <a:pt x="20" y="66"/>
                    <a:pt x="24" y="76"/>
                    <a:pt x="27" y="76"/>
                  </a:cubicBezTo>
                  <a:cubicBezTo>
                    <a:pt x="29" y="76"/>
                    <a:pt x="28" y="70"/>
                    <a:pt x="28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1" name="Line 161">
              <a:extLst>
                <a:ext uri="{FF2B5EF4-FFF2-40B4-BE49-F238E27FC236}">
                  <a16:creationId xmlns:a16="http://schemas.microsoft.com/office/drawing/2014/main" id="{2367F9FB-FB3C-4453-9F72-C0A1157B7A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6" y="1381"/>
              <a:ext cx="1" cy="1"/>
            </a:xfrm>
            <a:prstGeom prst="line">
              <a:avLst/>
            </a:prstGeom>
            <a:noFill/>
            <a:ln w="476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2" name="Freeform 162">
              <a:extLst>
                <a:ext uri="{FF2B5EF4-FFF2-40B4-BE49-F238E27FC236}">
                  <a16:creationId xmlns:a16="http://schemas.microsoft.com/office/drawing/2014/main" id="{B88E3D0E-B7DB-487D-A2FC-AD602A9CE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143"/>
              <a:ext cx="50" cy="94"/>
            </a:xfrm>
            <a:custGeom>
              <a:avLst/>
              <a:gdLst>
                <a:gd name="T0" fmla="*/ 13 w 39"/>
                <a:gd name="T1" fmla="*/ 5 h 74"/>
                <a:gd name="T2" fmla="*/ 0 w 39"/>
                <a:gd name="T3" fmla="*/ 0 h 74"/>
                <a:gd name="T4" fmla="*/ 5 w 39"/>
                <a:gd name="T5" fmla="*/ 17 h 74"/>
                <a:gd name="T6" fmla="*/ 19 w 39"/>
                <a:gd name="T7" fmla="*/ 30 h 74"/>
                <a:gd name="T8" fmla="*/ 23 w 39"/>
                <a:gd name="T9" fmla="*/ 41 h 74"/>
                <a:gd name="T10" fmla="*/ 37 w 39"/>
                <a:gd name="T11" fmla="*/ 53 h 74"/>
                <a:gd name="T12" fmla="*/ 42 w 39"/>
                <a:gd name="T13" fmla="*/ 81 h 74"/>
                <a:gd name="T14" fmla="*/ 53 w 39"/>
                <a:gd name="T15" fmla="*/ 89 h 74"/>
                <a:gd name="T16" fmla="*/ 54 w 39"/>
                <a:gd name="T17" fmla="*/ 103 h 74"/>
                <a:gd name="T18" fmla="*/ 69 w 39"/>
                <a:gd name="T19" fmla="*/ 133 h 74"/>
                <a:gd name="T20" fmla="*/ 82 w 39"/>
                <a:gd name="T21" fmla="*/ 151 h 74"/>
                <a:gd name="T22" fmla="*/ 13 w 39"/>
                <a:gd name="T23" fmla="*/ 5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74">
                  <a:moveTo>
                    <a:pt x="6" y="2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0" y="6"/>
                    <a:pt x="2" y="8"/>
                  </a:cubicBezTo>
                  <a:cubicBezTo>
                    <a:pt x="3" y="12"/>
                    <a:pt x="7" y="13"/>
                    <a:pt x="9" y="15"/>
                  </a:cubicBezTo>
                  <a:cubicBezTo>
                    <a:pt x="10" y="16"/>
                    <a:pt x="10" y="19"/>
                    <a:pt x="11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0" y="30"/>
                    <a:pt x="17" y="35"/>
                    <a:pt x="20" y="39"/>
                  </a:cubicBezTo>
                  <a:cubicBezTo>
                    <a:pt x="21" y="41"/>
                    <a:pt x="24" y="41"/>
                    <a:pt x="25" y="43"/>
                  </a:cubicBezTo>
                  <a:cubicBezTo>
                    <a:pt x="26" y="44"/>
                    <a:pt x="25" y="48"/>
                    <a:pt x="26" y="50"/>
                  </a:cubicBezTo>
                  <a:cubicBezTo>
                    <a:pt x="27" y="55"/>
                    <a:pt x="31" y="60"/>
                    <a:pt x="33" y="65"/>
                  </a:cubicBezTo>
                  <a:cubicBezTo>
                    <a:pt x="34" y="70"/>
                    <a:pt x="36" y="73"/>
                    <a:pt x="39" y="74"/>
                  </a:cubicBezTo>
                  <a:cubicBezTo>
                    <a:pt x="39" y="40"/>
                    <a:pt x="37" y="9"/>
                    <a:pt x="6" y="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3" name="Freeform 163">
              <a:extLst>
                <a:ext uri="{FF2B5EF4-FFF2-40B4-BE49-F238E27FC236}">
                  <a16:creationId xmlns:a16="http://schemas.microsoft.com/office/drawing/2014/main" id="{102E57A5-2F2B-441E-AEFD-606A4218E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460"/>
              <a:ext cx="79" cy="36"/>
            </a:xfrm>
            <a:custGeom>
              <a:avLst/>
              <a:gdLst>
                <a:gd name="T0" fmla="*/ 129 w 62"/>
                <a:gd name="T1" fmla="*/ 0 h 28"/>
                <a:gd name="T2" fmla="*/ 0 w 62"/>
                <a:gd name="T3" fmla="*/ 5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28">
                  <a:moveTo>
                    <a:pt x="62" y="0"/>
                  </a:moveTo>
                  <a:cubicBezTo>
                    <a:pt x="46" y="17"/>
                    <a:pt x="12" y="26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4" name="Freeform 164">
              <a:extLst>
                <a:ext uri="{FF2B5EF4-FFF2-40B4-BE49-F238E27FC236}">
                  <a16:creationId xmlns:a16="http://schemas.microsoft.com/office/drawing/2014/main" id="{9EE5FB83-B9F8-48B7-800F-D2736CF3F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480"/>
              <a:ext cx="71" cy="14"/>
            </a:xfrm>
            <a:custGeom>
              <a:avLst/>
              <a:gdLst>
                <a:gd name="T0" fmla="*/ 10 w 56"/>
                <a:gd name="T1" fmla="*/ 0 h 11"/>
                <a:gd name="T2" fmla="*/ 58 w 56"/>
                <a:gd name="T3" fmla="*/ 13 h 11"/>
                <a:gd name="T4" fmla="*/ 104 w 56"/>
                <a:gd name="T5" fmla="*/ 0 h 11"/>
                <a:gd name="T6" fmla="*/ 114 w 56"/>
                <a:gd name="T7" fmla="*/ 0 h 11"/>
                <a:gd name="T8" fmla="*/ 58 w 56"/>
                <a:gd name="T9" fmla="*/ 23 h 11"/>
                <a:gd name="T10" fmla="*/ 0 w 56"/>
                <a:gd name="T11" fmla="*/ 0 h 11"/>
                <a:gd name="T12" fmla="*/ 10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7"/>
                    <a:pt x="43" y="11"/>
                    <a:pt x="28" y="11"/>
                  </a:cubicBezTo>
                  <a:cubicBezTo>
                    <a:pt x="12" y="11"/>
                    <a:pt x="0" y="7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5" name="Freeform 165">
              <a:extLst>
                <a:ext uri="{FF2B5EF4-FFF2-40B4-BE49-F238E27FC236}">
                  <a16:creationId xmlns:a16="http://schemas.microsoft.com/office/drawing/2014/main" id="{F579575C-1869-4E85-8A98-086E5661B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452"/>
              <a:ext cx="1" cy="28"/>
            </a:xfrm>
            <a:custGeom>
              <a:avLst/>
              <a:gdLst>
                <a:gd name="T0" fmla="*/ 0 w 1"/>
                <a:gd name="T1" fmla="*/ 0 h 22"/>
                <a:gd name="T2" fmla="*/ 1 w 1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3"/>
                    <a:pt x="1" y="22"/>
                    <a:pt x="1" y="2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6" name="Freeform 166">
              <a:extLst>
                <a:ext uri="{FF2B5EF4-FFF2-40B4-BE49-F238E27FC236}">
                  <a16:creationId xmlns:a16="http://schemas.microsoft.com/office/drawing/2014/main" id="{8F49D674-0757-48E0-B60C-F20939118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221"/>
              <a:ext cx="13" cy="13"/>
            </a:xfrm>
            <a:custGeom>
              <a:avLst/>
              <a:gdLst>
                <a:gd name="T0" fmla="*/ 1 w 10"/>
                <a:gd name="T1" fmla="*/ 22 h 10"/>
                <a:gd name="T2" fmla="*/ 1 w 10"/>
                <a:gd name="T3" fmla="*/ 9 h 10"/>
                <a:gd name="T4" fmla="*/ 16 w 10"/>
                <a:gd name="T5" fmla="*/ 22 h 10"/>
                <a:gd name="T6" fmla="*/ 16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1" y="8"/>
                    <a:pt x="0" y="6"/>
                    <a:pt x="1" y="4"/>
                  </a:cubicBezTo>
                  <a:cubicBezTo>
                    <a:pt x="5" y="5"/>
                    <a:pt x="5" y="9"/>
                    <a:pt x="7" y="10"/>
                  </a:cubicBezTo>
                  <a:cubicBezTo>
                    <a:pt x="10" y="8"/>
                    <a:pt x="10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7" name="Freeform 167">
              <a:extLst>
                <a:ext uri="{FF2B5EF4-FFF2-40B4-BE49-F238E27FC236}">
                  <a16:creationId xmlns:a16="http://schemas.microsoft.com/office/drawing/2014/main" id="{0C9CC2EF-C124-4D05-B709-F91E45CBC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1120"/>
              <a:ext cx="7" cy="11"/>
            </a:xfrm>
            <a:custGeom>
              <a:avLst/>
              <a:gdLst>
                <a:gd name="T0" fmla="*/ 0 w 6"/>
                <a:gd name="T1" fmla="*/ 13 h 9"/>
                <a:gd name="T2" fmla="*/ 7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7"/>
                  </a:moveTo>
                  <a:cubicBezTo>
                    <a:pt x="0" y="0"/>
                    <a:pt x="6" y="2"/>
                    <a:pt x="4" y="9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8" name="Freeform 168">
              <a:extLst>
                <a:ext uri="{FF2B5EF4-FFF2-40B4-BE49-F238E27FC236}">
                  <a16:creationId xmlns:a16="http://schemas.microsoft.com/office/drawing/2014/main" id="{5ECEBB24-8C68-4028-A5EF-52D90A3B4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129"/>
              <a:ext cx="5" cy="4"/>
            </a:xfrm>
            <a:custGeom>
              <a:avLst/>
              <a:gdLst>
                <a:gd name="T0" fmla="*/ 0 w 4"/>
                <a:gd name="T1" fmla="*/ 7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3" y="2"/>
                    <a:pt x="4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99" name="Freeform 169">
              <a:extLst>
                <a:ext uri="{FF2B5EF4-FFF2-40B4-BE49-F238E27FC236}">
                  <a16:creationId xmlns:a16="http://schemas.microsoft.com/office/drawing/2014/main" id="{0CE43564-DFFA-4D96-A939-42E017583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1291"/>
              <a:ext cx="5" cy="4"/>
            </a:xfrm>
            <a:custGeom>
              <a:avLst/>
              <a:gdLst>
                <a:gd name="T0" fmla="*/ 0 w 4"/>
                <a:gd name="T1" fmla="*/ 7 h 3"/>
                <a:gd name="T2" fmla="*/ 8 w 4"/>
                <a:gd name="T3" fmla="*/ 1 h 3"/>
                <a:gd name="T4" fmla="*/ 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3"/>
                    <a:pt x="4" y="1"/>
                  </a:cubicBez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0" name="Freeform 170">
              <a:extLst>
                <a:ext uri="{FF2B5EF4-FFF2-40B4-BE49-F238E27FC236}">
                  <a16:creationId xmlns:a16="http://schemas.microsoft.com/office/drawing/2014/main" id="{9F10CC5B-87DB-47BD-94F8-541640DDB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398"/>
              <a:ext cx="6" cy="2"/>
            </a:xfrm>
            <a:custGeom>
              <a:avLst/>
              <a:gdLst>
                <a:gd name="T0" fmla="*/ 0 w 5"/>
                <a:gd name="T1" fmla="*/ 0 h 1"/>
                <a:gd name="T2" fmla="*/ 8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1" name="Freeform 171">
              <a:extLst>
                <a:ext uri="{FF2B5EF4-FFF2-40B4-BE49-F238E27FC236}">
                  <a16:creationId xmlns:a16="http://schemas.microsoft.com/office/drawing/2014/main" id="{509DD1B0-8776-497E-83F7-47A2F2A3B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040"/>
              <a:ext cx="52" cy="76"/>
            </a:xfrm>
            <a:custGeom>
              <a:avLst/>
              <a:gdLst>
                <a:gd name="T0" fmla="*/ 17 w 40"/>
                <a:gd name="T1" fmla="*/ 1 h 59"/>
                <a:gd name="T2" fmla="*/ 5 w 40"/>
                <a:gd name="T3" fmla="*/ 43 h 59"/>
                <a:gd name="T4" fmla="*/ 23 w 40"/>
                <a:gd name="T5" fmla="*/ 120 h 59"/>
                <a:gd name="T6" fmla="*/ 79 w 40"/>
                <a:gd name="T7" fmla="*/ 82 h 59"/>
                <a:gd name="T8" fmla="*/ 57 w 40"/>
                <a:gd name="T9" fmla="*/ 50 h 59"/>
                <a:gd name="T10" fmla="*/ 17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5" y="0"/>
                    <a:pt x="3" y="12"/>
                    <a:pt x="2" y="20"/>
                  </a:cubicBezTo>
                  <a:cubicBezTo>
                    <a:pt x="0" y="28"/>
                    <a:pt x="5" y="53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1" y="4"/>
                    <a:pt x="8" y="1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2" name="Freeform 172">
              <a:extLst>
                <a:ext uri="{FF2B5EF4-FFF2-40B4-BE49-F238E27FC236}">
                  <a16:creationId xmlns:a16="http://schemas.microsoft.com/office/drawing/2014/main" id="{CA235301-44B5-4205-A6F5-BD83CAEFE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066"/>
              <a:ext cx="447" cy="414"/>
            </a:xfrm>
            <a:custGeom>
              <a:avLst/>
              <a:gdLst>
                <a:gd name="T0" fmla="*/ 661 w 349"/>
                <a:gd name="T1" fmla="*/ 129 h 324"/>
                <a:gd name="T2" fmla="*/ 562 w 349"/>
                <a:gd name="T3" fmla="*/ 59 h 324"/>
                <a:gd name="T4" fmla="*/ 446 w 349"/>
                <a:gd name="T5" fmla="*/ 8 h 324"/>
                <a:gd name="T6" fmla="*/ 245 w 349"/>
                <a:gd name="T7" fmla="*/ 24 h 324"/>
                <a:gd name="T8" fmla="*/ 105 w 349"/>
                <a:gd name="T9" fmla="*/ 178 h 324"/>
                <a:gd name="T10" fmla="*/ 13 w 349"/>
                <a:gd name="T11" fmla="*/ 331 h 324"/>
                <a:gd name="T12" fmla="*/ 24 w 349"/>
                <a:gd name="T13" fmla="*/ 394 h 324"/>
                <a:gd name="T14" fmla="*/ 28 w 349"/>
                <a:gd name="T15" fmla="*/ 397 h 324"/>
                <a:gd name="T16" fmla="*/ 37 w 349"/>
                <a:gd name="T17" fmla="*/ 399 h 324"/>
                <a:gd name="T18" fmla="*/ 36 w 349"/>
                <a:gd name="T19" fmla="*/ 394 h 324"/>
                <a:gd name="T20" fmla="*/ 22 w 349"/>
                <a:gd name="T21" fmla="*/ 334 h 324"/>
                <a:gd name="T22" fmla="*/ 111 w 349"/>
                <a:gd name="T23" fmla="*/ 181 h 324"/>
                <a:gd name="T24" fmla="*/ 246 w 349"/>
                <a:gd name="T25" fmla="*/ 33 h 324"/>
                <a:gd name="T26" fmla="*/ 428 w 349"/>
                <a:gd name="T27" fmla="*/ 15 h 324"/>
                <a:gd name="T28" fmla="*/ 446 w 349"/>
                <a:gd name="T29" fmla="*/ 17 h 324"/>
                <a:gd name="T30" fmla="*/ 556 w 349"/>
                <a:gd name="T31" fmla="*/ 65 h 324"/>
                <a:gd name="T32" fmla="*/ 562 w 349"/>
                <a:gd name="T33" fmla="*/ 73 h 324"/>
                <a:gd name="T34" fmla="*/ 660 w 349"/>
                <a:gd name="T35" fmla="*/ 137 h 324"/>
                <a:gd name="T36" fmla="*/ 720 w 349"/>
                <a:gd name="T37" fmla="*/ 300 h 324"/>
                <a:gd name="T38" fmla="*/ 717 w 349"/>
                <a:gd name="T39" fmla="*/ 676 h 324"/>
                <a:gd name="T40" fmla="*/ 717 w 349"/>
                <a:gd name="T41" fmla="*/ 676 h 324"/>
                <a:gd name="T42" fmla="*/ 725 w 349"/>
                <a:gd name="T43" fmla="*/ 676 h 324"/>
                <a:gd name="T44" fmla="*/ 729 w 349"/>
                <a:gd name="T45" fmla="*/ 300 h 324"/>
                <a:gd name="T46" fmla="*/ 661 w 349"/>
                <a:gd name="T47" fmla="*/ 129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5" y="62"/>
                  </a:moveTo>
                  <a:cubicBezTo>
                    <a:pt x="282" y="54"/>
                    <a:pt x="277" y="39"/>
                    <a:pt x="268" y="28"/>
                  </a:cubicBezTo>
                  <a:cubicBezTo>
                    <a:pt x="254" y="10"/>
                    <a:pt x="247" y="5"/>
                    <a:pt x="212" y="4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9"/>
                    <a:pt x="50" y="85"/>
                  </a:cubicBezTo>
                  <a:cubicBezTo>
                    <a:pt x="29" y="113"/>
                    <a:pt x="12" y="142"/>
                    <a:pt x="6" y="159"/>
                  </a:cubicBezTo>
                  <a:cubicBezTo>
                    <a:pt x="0" y="175"/>
                    <a:pt x="12" y="189"/>
                    <a:pt x="12" y="189"/>
                  </a:cubicBezTo>
                  <a:cubicBezTo>
                    <a:pt x="13" y="190"/>
                    <a:pt x="13" y="190"/>
                    <a:pt x="13" y="190"/>
                  </a:cubicBezTo>
                  <a:cubicBezTo>
                    <a:pt x="15" y="191"/>
                    <a:pt x="16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6" y="188"/>
                    <a:pt x="5" y="174"/>
                    <a:pt x="10" y="160"/>
                  </a:cubicBezTo>
                  <a:cubicBezTo>
                    <a:pt x="15" y="145"/>
                    <a:pt x="31" y="117"/>
                    <a:pt x="53" y="87"/>
                  </a:cubicBezTo>
                  <a:cubicBezTo>
                    <a:pt x="77" y="49"/>
                    <a:pt x="98" y="26"/>
                    <a:pt x="117" y="16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8"/>
                    <a:pt x="212" y="8"/>
                    <a:pt x="212" y="8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8" y="35"/>
                    <a:pt x="268" y="35"/>
                    <a:pt x="268" y="35"/>
                  </a:cubicBezTo>
                  <a:cubicBezTo>
                    <a:pt x="276" y="46"/>
                    <a:pt x="284" y="58"/>
                    <a:pt x="314" y="66"/>
                  </a:cubicBezTo>
                  <a:cubicBezTo>
                    <a:pt x="343" y="72"/>
                    <a:pt x="345" y="104"/>
                    <a:pt x="343" y="144"/>
                  </a:cubicBezTo>
                  <a:cubicBezTo>
                    <a:pt x="342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5" y="230"/>
                    <a:pt x="346" y="160"/>
                    <a:pt x="347" y="144"/>
                  </a:cubicBezTo>
                  <a:cubicBezTo>
                    <a:pt x="349" y="107"/>
                    <a:pt x="349" y="70"/>
                    <a:pt x="315" y="62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3" name="Freeform 173">
              <a:extLst>
                <a:ext uri="{FF2B5EF4-FFF2-40B4-BE49-F238E27FC236}">
                  <a16:creationId xmlns:a16="http://schemas.microsoft.com/office/drawing/2014/main" id="{F793A575-1296-485C-87F7-65DA354DD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066"/>
              <a:ext cx="447" cy="414"/>
            </a:xfrm>
            <a:custGeom>
              <a:avLst/>
              <a:gdLst>
                <a:gd name="T0" fmla="*/ 661 w 349"/>
                <a:gd name="T1" fmla="*/ 129 h 324"/>
                <a:gd name="T2" fmla="*/ 562 w 349"/>
                <a:gd name="T3" fmla="*/ 59 h 324"/>
                <a:gd name="T4" fmla="*/ 446 w 349"/>
                <a:gd name="T5" fmla="*/ 8 h 324"/>
                <a:gd name="T6" fmla="*/ 245 w 349"/>
                <a:gd name="T7" fmla="*/ 24 h 324"/>
                <a:gd name="T8" fmla="*/ 105 w 349"/>
                <a:gd name="T9" fmla="*/ 178 h 324"/>
                <a:gd name="T10" fmla="*/ 13 w 349"/>
                <a:gd name="T11" fmla="*/ 331 h 324"/>
                <a:gd name="T12" fmla="*/ 24 w 349"/>
                <a:gd name="T13" fmla="*/ 394 h 324"/>
                <a:gd name="T14" fmla="*/ 28 w 349"/>
                <a:gd name="T15" fmla="*/ 397 h 324"/>
                <a:gd name="T16" fmla="*/ 37 w 349"/>
                <a:gd name="T17" fmla="*/ 399 h 324"/>
                <a:gd name="T18" fmla="*/ 36 w 349"/>
                <a:gd name="T19" fmla="*/ 394 h 324"/>
                <a:gd name="T20" fmla="*/ 22 w 349"/>
                <a:gd name="T21" fmla="*/ 334 h 324"/>
                <a:gd name="T22" fmla="*/ 111 w 349"/>
                <a:gd name="T23" fmla="*/ 181 h 324"/>
                <a:gd name="T24" fmla="*/ 246 w 349"/>
                <a:gd name="T25" fmla="*/ 33 h 324"/>
                <a:gd name="T26" fmla="*/ 428 w 349"/>
                <a:gd name="T27" fmla="*/ 15 h 324"/>
                <a:gd name="T28" fmla="*/ 446 w 349"/>
                <a:gd name="T29" fmla="*/ 17 h 324"/>
                <a:gd name="T30" fmla="*/ 556 w 349"/>
                <a:gd name="T31" fmla="*/ 65 h 324"/>
                <a:gd name="T32" fmla="*/ 562 w 349"/>
                <a:gd name="T33" fmla="*/ 73 h 324"/>
                <a:gd name="T34" fmla="*/ 660 w 349"/>
                <a:gd name="T35" fmla="*/ 137 h 324"/>
                <a:gd name="T36" fmla="*/ 720 w 349"/>
                <a:gd name="T37" fmla="*/ 300 h 324"/>
                <a:gd name="T38" fmla="*/ 717 w 349"/>
                <a:gd name="T39" fmla="*/ 676 h 324"/>
                <a:gd name="T40" fmla="*/ 717 w 349"/>
                <a:gd name="T41" fmla="*/ 676 h 324"/>
                <a:gd name="T42" fmla="*/ 725 w 349"/>
                <a:gd name="T43" fmla="*/ 676 h 324"/>
                <a:gd name="T44" fmla="*/ 729 w 349"/>
                <a:gd name="T45" fmla="*/ 300 h 324"/>
                <a:gd name="T46" fmla="*/ 661 w 349"/>
                <a:gd name="T47" fmla="*/ 129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5" y="62"/>
                  </a:moveTo>
                  <a:cubicBezTo>
                    <a:pt x="282" y="54"/>
                    <a:pt x="277" y="39"/>
                    <a:pt x="268" y="28"/>
                  </a:cubicBezTo>
                  <a:cubicBezTo>
                    <a:pt x="254" y="10"/>
                    <a:pt x="247" y="5"/>
                    <a:pt x="212" y="4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9"/>
                    <a:pt x="50" y="85"/>
                  </a:cubicBezTo>
                  <a:cubicBezTo>
                    <a:pt x="29" y="113"/>
                    <a:pt x="12" y="142"/>
                    <a:pt x="6" y="159"/>
                  </a:cubicBezTo>
                  <a:cubicBezTo>
                    <a:pt x="0" y="175"/>
                    <a:pt x="12" y="189"/>
                    <a:pt x="12" y="189"/>
                  </a:cubicBezTo>
                  <a:cubicBezTo>
                    <a:pt x="13" y="190"/>
                    <a:pt x="13" y="190"/>
                    <a:pt x="13" y="190"/>
                  </a:cubicBezTo>
                  <a:cubicBezTo>
                    <a:pt x="15" y="191"/>
                    <a:pt x="16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6" y="188"/>
                    <a:pt x="5" y="174"/>
                    <a:pt x="10" y="160"/>
                  </a:cubicBezTo>
                  <a:cubicBezTo>
                    <a:pt x="15" y="145"/>
                    <a:pt x="31" y="117"/>
                    <a:pt x="53" y="87"/>
                  </a:cubicBezTo>
                  <a:cubicBezTo>
                    <a:pt x="77" y="49"/>
                    <a:pt x="98" y="26"/>
                    <a:pt x="117" y="16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8"/>
                    <a:pt x="212" y="8"/>
                    <a:pt x="212" y="8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8" y="35"/>
                    <a:pt x="268" y="35"/>
                    <a:pt x="268" y="35"/>
                  </a:cubicBezTo>
                  <a:cubicBezTo>
                    <a:pt x="276" y="46"/>
                    <a:pt x="284" y="58"/>
                    <a:pt x="314" y="66"/>
                  </a:cubicBezTo>
                  <a:cubicBezTo>
                    <a:pt x="343" y="72"/>
                    <a:pt x="345" y="104"/>
                    <a:pt x="343" y="144"/>
                  </a:cubicBezTo>
                  <a:cubicBezTo>
                    <a:pt x="342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5" y="230"/>
                    <a:pt x="346" y="160"/>
                    <a:pt x="347" y="144"/>
                  </a:cubicBezTo>
                  <a:cubicBezTo>
                    <a:pt x="349" y="107"/>
                    <a:pt x="349" y="70"/>
                    <a:pt x="315" y="6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4" name="Freeform 174">
              <a:extLst>
                <a:ext uri="{FF2B5EF4-FFF2-40B4-BE49-F238E27FC236}">
                  <a16:creationId xmlns:a16="http://schemas.microsoft.com/office/drawing/2014/main" id="{0063D995-73AC-4222-834E-4BF2CB2CE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310"/>
              <a:ext cx="15" cy="30"/>
            </a:xfrm>
            <a:custGeom>
              <a:avLst/>
              <a:gdLst>
                <a:gd name="T0" fmla="*/ 0 w 12"/>
                <a:gd name="T1" fmla="*/ 9 h 23"/>
                <a:gd name="T2" fmla="*/ 24 w 12"/>
                <a:gd name="T3" fmla="*/ 5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0" y="4"/>
                  </a:moveTo>
                  <a:cubicBezTo>
                    <a:pt x="6" y="0"/>
                    <a:pt x="11" y="17"/>
                    <a:pt x="12" y="2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5" name="Freeform 175">
              <a:extLst>
                <a:ext uri="{FF2B5EF4-FFF2-40B4-BE49-F238E27FC236}">
                  <a16:creationId xmlns:a16="http://schemas.microsoft.com/office/drawing/2014/main" id="{2C94A8FA-4B04-4BA2-BEC8-37CA8C6A4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069"/>
              <a:ext cx="16" cy="14"/>
            </a:xfrm>
            <a:custGeom>
              <a:avLst/>
              <a:gdLst>
                <a:gd name="T0" fmla="*/ 12 w 12"/>
                <a:gd name="T1" fmla="*/ 13 h 11"/>
                <a:gd name="T2" fmla="*/ 9 w 12"/>
                <a:gd name="T3" fmla="*/ 18 h 11"/>
                <a:gd name="T4" fmla="*/ 0 w 12"/>
                <a:gd name="T5" fmla="*/ 17 h 11"/>
                <a:gd name="T6" fmla="*/ 16 w 12"/>
                <a:gd name="T7" fmla="*/ 13 h 11"/>
                <a:gd name="T8" fmla="*/ 12 w 12"/>
                <a:gd name="T9" fmla="*/ 1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5" y="6"/>
                  </a:moveTo>
                  <a:cubicBezTo>
                    <a:pt x="4" y="7"/>
                    <a:pt x="4" y="8"/>
                    <a:pt x="4" y="9"/>
                  </a:cubicBezTo>
                  <a:cubicBezTo>
                    <a:pt x="12" y="8"/>
                    <a:pt x="3" y="0"/>
                    <a:pt x="0" y="8"/>
                  </a:cubicBezTo>
                  <a:cubicBezTo>
                    <a:pt x="3" y="11"/>
                    <a:pt x="7" y="10"/>
                    <a:pt x="7" y="6"/>
                  </a:cubicBezTo>
                  <a:cubicBezTo>
                    <a:pt x="6" y="5"/>
                    <a:pt x="6" y="6"/>
                    <a:pt x="5" y="7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6" name="Freeform 176">
              <a:extLst>
                <a:ext uri="{FF2B5EF4-FFF2-40B4-BE49-F238E27FC236}">
                  <a16:creationId xmlns:a16="http://schemas.microsoft.com/office/drawing/2014/main" id="{4CA0866E-95BF-494B-B47E-E56A00F81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1076"/>
              <a:ext cx="3" cy="1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7" name="Freeform 177">
              <a:extLst>
                <a:ext uri="{FF2B5EF4-FFF2-40B4-BE49-F238E27FC236}">
                  <a16:creationId xmlns:a16="http://schemas.microsoft.com/office/drawing/2014/main" id="{30F3D440-28B4-4856-9F8B-37016C78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121"/>
              <a:ext cx="12" cy="10"/>
            </a:xfrm>
            <a:custGeom>
              <a:avLst/>
              <a:gdLst>
                <a:gd name="T0" fmla="*/ 0 w 9"/>
                <a:gd name="T1" fmla="*/ 8 h 8"/>
                <a:gd name="T2" fmla="*/ 5 w 9"/>
                <a:gd name="T3" fmla="*/ 16 h 8"/>
                <a:gd name="T4" fmla="*/ 1 w 9"/>
                <a:gd name="T5" fmla="*/ 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0" y="5"/>
                    <a:pt x="1" y="7"/>
                    <a:pt x="2" y="8"/>
                  </a:cubicBezTo>
                  <a:cubicBezTo>
                    <a:pt x="9" y="7"/>
                    <a:pt x="0" y="0"/>
                    <a:pt x="1" y="5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8" name="Freeform 178">
              <a:extLst>
                <a:ext uri="{FF2B5EF4-FFF2-40B4-BE49-F238E27FC236}">
                  <a16:creationId xmlns:a16="http://schemas.microsoft.com/office/drawing/2014/main" id="{9A13A65B-5070-4795-899A-DA1C8F9C4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140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09" name="Freeform 179">
              <a:extLst>
                <a:ext uri="{FF2B5EF4-FFF2-40B4-BE49-F238E27FC236}">
                  <a16:creationId xmlns:a16="http://schemas.microsoft.com/office/drawing/2014/main" id="{EB2E7330-687C-4D1A-A733-F642684F3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117"/>
              <a:ext cx="4" cy="4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7 h 3"/>
                <a:gd name="T4" fmla="*/ 5 w 3"/>
                <a:gd name="T5" fmla="*/ 0 h 3"/>
                <a:gd name="T6" fmla="*/ 0 w 3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3" y="1"/>
                    <a:pt x="2" y="1"/>
                    <a:pt x="2" y="0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0" name="Freeform 180">
              <a:extLst>
                <a:ext uri="{FF2B5EF4-FFF2-40B4-BE49-F238E27FC236}">
                  <a16:creationId xmlns:a16="http://schemas.microsoft.com/office/drawing/2014/main" id="{B26DE145-E741-4832-B060-2640B4ED9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026"/>
              <a:ext cx="4" cy="4"/>
            </a:xfrm>
            <a:custGeom>
              <a:avLst/>
              <a:gdLst>
                <a:gd name="T0" fmla="*/ 5 w 3"/>
                <a:gd name="T1" fmla="*/ 1 h 3"/>
                <a:gd name="T2" fmla="*/ 5 w 3"/>
                <a:gd name="T3" fmla="*/ 7 h 3"/>
                <a:gd name="T4" fmla="*/ 7 w 3"/>
                <a:gd name="T5" fmla="*/ 0 h 3"/>
                <a:gd name="T6" fmla="*/ 5 w 3"/>
                <a:gd name="T7" fmla="*/ 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3" y="2"/>
                    <a:pt x="3" y="2"/>
                    <a:pt x="3" y="0"/>
                  </a:cubicBezTo>
                  <a:cubicBezTo>
                    <a:pt x="1" y="1"/>
                    <a:pt x="0" y="2"/>
                    <a:pt x="2" y="3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1" name="Freeform 181">
              <a:extLst>
                <a:ext uri="{FF2B5EF4-FFF2-40B4-BE49-F238E27FC236}">
                  <a16:creationId xmlns:a16="http://schemas.microsoft.com/office/drawing/2014/main" id="{668CA6EF-6FA4-4D4F-A668-DC968FCEE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1039"/>
              <a:ext cx="2" cy="4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7 h 3"/>
                <a:gd name="T4" fmla="*/ 8 w 1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2"/>
                    <a:pt x="0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2" name="Freeform 182">
              <a:extLst>
                <a:ext uri="{FF2B5EF4-FFF2-40B4-BE49-F238E27FC236}">
                  <a16:creationId xmlns:a16="http://schemas.microsoft.com/office/drawing/2014/main" id="{DF543A93-B24F-440D-A619-8AB441789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1063"/>
              <a:ext cx="3" cy="4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0 h 3"/>
                <a:gd name="T4" fmla="*/ 8 w 2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1"/>
                    <a:pt x="2" y="3"/>
                    <a:pt x="2" y="0"/>
                  </a:cubicBez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3" name="Freeform 183">
              <a:extLst>
                <a:ext uri="{FF2B5EF4-FFF2-40B4-BE49-F238E27FC236}">
                  <a16:creationId xmlns:a16="http://schemas.microsoft.com/office/drawing/2014/main" id="{8DBE7D1A-8DFA-48D8-B265-404B36392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1075"/>
              <a:ext cx="1" cy="4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7 h 3"/>
                <a:gd name="T4" fmla="*/ 1 w 1"/>
                <a:gd name="T5" fmla="*/ 1 h 3"/>
                <a:gd name="T6" fmla="*/ 0 w 1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4" name="Freeform 184">
              <a:extLst>
                <a:ext uri="{FF2B5EF4-FFF2-40B4-BE49-F238E27FC236}">
                  <a16:creationId xmlns:a16="http://schemas.microsoft.com/office/drawing/2014/main" id="{DCE59994-9D49-4B5F-9B93-CF598EAF3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1317"/>
              <a:ext cx="6" cy="6"/>
            </a:xfrm>
            <a:custGeom>
              <a:avLst/>
              <a:gdLst>
                <a:gd name="T0" fmla="*/ 1 w 5"/>
                <a:gd name="T1" fmla="*/ 2 h 5"/>
                <a:gd name="T2" fmla="*/ 0 w 5"/>
                <a:gd name="T3" fmla="*/ 7 h 5"/>
                <a:gd name="T4" fmla="*/ 8 w 5"/>
                <a:gd name="T5" fmla="*/ 1 h 5"/>
                <a:gd name="T6" fmla="*/ 1 w 5"/>
                <a:gd name="T7" fmla="*/ 2 h 5"/>
                <a:gd name="T8" fmla="*/ 6 w 5"/>
                <a:gd name="T9" fmla="*/ 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2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2" y="5"/>
                    <a:pt x="4" y="3"/>
                    <a:pt x="5" y="1"/>
                  </a:cubicBezTo>
                  <a:cubicBezTo>
                    <a:pt x="3" y="0"/>
                    <a:pt x="1" y="0"/>
                    <a:pt x="1" y="2"/>
                  </a:cubicBezTo>
                  <a:cubicBezTo>
                    <a:pt x="1" y="4"/>
                    <a:pt x="2" y="3"/>
                    <a:pt x="3" y="3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5" name="Freeform 185">
              <a:extLst>
                <a:ext uri="{FF2B5EF4-FFF2-40B4-BE49-F238E27FC236}">
                  <a16:creationId xmlns:a16="http://schemas.microsoft.com/office/drawing/2014/main" id="{61CA5F11-A40F-4C73-BA05-0633C9959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317"/>
              <a:ext cx="2" cy="2"/>
            </a:xfrm>
            <a:custGeom>
              <a:avLst/>
              <a:gdLst>
                <a:gd name="T0" fmla="*/ 0 w 2"/>
                <a:gd name="T1" fmla="*/ 2 h 2"/>
                <a:gd name="T2" fmla="*/ 1 w 2"/>
                <a:gd name="T3" fmla="*/ 0 h 2"/>
                <a:gd name="T4" fmla="*/ 0 w 2"/>
                <a:gd name="T5" fmla="*/ 2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2"/>
                    <a:pt x="0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6" name="Freeform 186">
              <a:extLst>
                <a:ext uri="{FF2B5EF4-FFF2-40B4-BE49-F238E27FC236}">
                  <a16:creationId xmlns:a16="http://schemas.microsoft.com/office/drawing/2014/main" id="{1A25714C-B3A4-4700-B186-937A76CAA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1318"/>
              <a:ext cx="4" cy="5"/>
            </a:xfrm>
            <a:custGeom>
              <a:avLst/>
              <a:gdLst>
                <a:gd name="T0" fmla="*/ 1 w 3"/>
                <a:gd name="T1" fmla="*/ 0 h 4"/>
                <a:gd name="T2" fmla="*/ 0 w 3"/>
                <a:gd name="T3" fmla="*/ 8 h 4"/>
                <a:gd name="T4" fmla="*/ 7 w 3"/>
                <a:gd name="T5" fmla="*/ 6 h 4"/>
                <a:gd name="T6" fmla="*/ 1 w 3"/>
                <a:gd name="T7" fmla="*/ 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2" y="4"/>
                    <a:pt x="1" y="4"/>
                    <a:pt x="3" y="3"/>
                  </a:cubicBezTo>
                  <a:cubicBezTo>
                    <a:pt x="2" y="2"/>
                    <a:pt x="2" y="2"/>
                    <a:pt x="1" y="3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7" name="Freeform 187">
              <a:extLst>
                <a:ext uri="{FF2B5EF4-FFF2-40B4-BE49-F238E27FC236}">
                  <a16:creationId xmlns:a16="http://schemas.microsoft.com/office/drawing/2014/main" id="{41C72F43-C800-4552-BDAF-8185FBC3F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1331"/>
              <a:ext cx="2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8" name="Freeform 188">
              <a:extLst>
                <a:ext uri="{FF2B5EF4-FFF2-40B4-BE49-F238E27FC236}">
                  <a16:creationId xmlns:a16="http://schemas.microsoft.com/office/drawing/2014/main" id="{EE665244-82D8-4DE3-8496-6D590145A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32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19" name="Freeform 189">
              <a:extLst>
                <a:ext uri="{FF2B5EF4-FFF2-40B4-BE49-F238E27FC236}">
                  <a16:creationId xmlns:a16="http://schemas.microsoft.com/office/drawing/2014/main" id="{3A4F3689-0621-486F-935F-FB86A5428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309"/>
              <a:ext cx="3" cy="3"/>
            </a:xfrm>
            <a:custGeom>
              <a:avLst/>
              <a:gdLst>
                <a:gd name="T0" fmla="*/ 0 w 2"/>
                <a:gd name="T1" fmla="*/ 5 h 2"/>
                <a:gd name="T2" fmla="*/ 8 w 2"/>
                <a:gd name="T3" fmla="*/ 5 h 2"/>
                <a:gd name="T4" fmla="*/ 0 w 2"/>
                <a:gd name="T5" fmla="*/ 5 h 2"/>
                <a:gd name="T6" fmla="*/ 5 w 2"/>
                <a:gd name="T7" fmla="*/ 5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2"/>
                    <a:pt x="1" y="2"/>
                    <a:pt x="2" y="1"/>
                  </a:cubicBezTo>
                  <a:cubicBezTo>
                    <a:pt x="0" y="0"/>
                    <a:pt x="2" y="1"/>
                    <a:pt x="0" y="1"/>
                  </a:cubicBezTo>
                  <a:cubicBezTo>
                    <a:pt x="0" y="2"/>
                    <a:pt x="0" y="2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0" name="Freeform 190">
              <a:extLst>
                <a:ext uri="{FF2B5EF4-FFF2-40B4-BE49-F238E27FC236}">
                  <a16:creationId xmlns:a16="http://schemas.microsoft.com/office/drawing/2014/main" id="{D96B9E5C-C2E1-4203-99F4-D0659C3E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" y="1301"/>
              <a:ext cx="3" cy="2"/>
            </a:xfrm>
            <a:custGeom>
              <a:avLst/>
              <a:gdLst>
                <a:gd name="T0" fmla="*/ 0 w 2"/>
                <a:gd name="T1" fmla="*/ 8 h 1"/>
                <a:gd name="T2" fmla="*/ 5 w 2"/>
                <a:gd name="T3" fmla="*/ 8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1" name="Freeform 191">
              <a:extLst>
                <a:ext uri="{FF2B5EF4-FFF2-40B4-BE49-F238E27FC236}">
                  <a16:creationId xmlns:a16="http://schemas.microsoft.com/office/drawing/2014/main" id="{E7EBAD87-9305-4F48-A2B3-BF9B62E3F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301"/>
              <a:ext cx="2" cy="2"/>
            </a:xfrm>
            <a:custGeom>
              <a:avLst/>
              <a:gdLst>
                <a:gd name="T0" fmla="*/ 1 w 2"/>
                <a:gd name="T1" fmla="*/ 8 h 1"/>
                <a:gd name="T2" fmla="*/ 2 w 2"/>
                <a:gd name="T3" fmla="*/ 0 h 1"/>
                <a:gd name="T4" fmla="*/ 1 w 2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0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2" name="Freeform 192">
              <a:extLst>
                <a:ext uri="{FF2B5EF4-FFF2-40B4-BE49-F238E27FC236}">
                  <a16:creationId xmlns:a16="http://schemas.microsoft.com/office/drawing/2014/main" id="{76EB87CE-14A8-4E4B-86B2-1F455BE81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1296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3" name="Freeform 193">
              <a:extLst>
                <a:ext uri="{FF2B5EF4-FFF2-40B4-BE49-F238E27FC236}">
                  <a16:creationId xmlns:a16="http://schemas.microsoft.com/office/drawing/2014/main" id="{0E205B52-C918-41A3-BFD3-970B50999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295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4" name="Freeform 194">
              <a:extLst>
                <a:ext uri="{FF2B5EF4-FFF2-40B4-BE49-F238E27FC236}">
                  <a16:creationId xmlns:a16="http://schemas.microsoft.com/office/drawing/2014/main" id="{375BD29E-27EE-4BFD-BEA0-A69B20310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1294"/>
              <a:ext cx="3" cy="1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5" name="Freeform 195">
              <a:extLst>
                <a:ext uri="{FF2B5EF4-FFF2-40B4-BE49-F238E27FC236}">
                  <a16:creationId xmlns:a16="http://schemas.microsoft.com/office/drawing/2014/main" id="{13DFB643-8C66-4F96-A58B-906C0ED17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30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6" name="Freeform 196">
              <a:extLst>
                <a:ext uri="{FF2B5EF4-FFF2-40B4-BE49-F238E27FC236}">
                  <a16:creationId xmlns:a16="http://schemas.microsoft.com/office/drawing/2014/main" id="{ED804F6D-73F4-4562-B0B9-E6614D435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1309"/>
              <a:ext cx="4" cy="1"/>
            </a:xfrm>
            <a:custGeom>
              <a:avLst/>
              <a:gdLst>
                <a:gd name="T0" fmla="*/ 1 w 3"/>
                <a:gd name="T1" fmla="*/ 0 h 1"/>
                <a:gd name="T2" fmla="*/ 5 w 3"/>
                <a:gd name="T3" fmla="*/ 1 h 1"/>
                <a:gd name="T4" fmla="*/ 5 w 3"/>
                <a:gd name="T5" fmla="*/ 0 h 1"/>
                <a:gd name="T6" fmla="*/ 1 w 3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3" y="1"/>
                    <a:pt x="2" y="0"/>
                  </a:cubicBez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7" name="Freeform 197">
              <a:extLst>
                <a:ext uri="{FF2B5EF4-FFF2-40B4-BE49-F238E27FC236}">
                  <a16:creationId xmlns:a16="http://schemas.microsoft.com/office/drawing/2014/main" id="{50DD0A74-2216-49FA-A8A7-36F98D25B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460"/>
              <a:ext cx="3" cy="4"/>
            </a:xfrm>
            <a:custGeom>
              <a:avLst/>
              <a:gdLst>
                <a:gd name="T0" fmla="*/ 0 w 2"/>
                <a:gd name="T1" fmla="*/ 5 h 3"/>
                <a:gd name="T2" fmla="*/ 8 w 2"/>
                <a:gd name="T3" fmla="*/ 7 h 3"/>
                <a:gd name="T4" fmla="*/ 8 w 2"/>
                <a:gd name="T5" fmla="*/ 1 h 3"/>
                <a:gd name="T6" fmla="*/ 5 w 2"/>
                <a:gd name="T7" fmla="*/ 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3"/>
                    <a:pt x="1" y="3"/>
                    <a:pt x="2" y="3"/>
                  </a:cubicBezTo>
                  <a:cubicBezTo>
                    <a:pt x="2" y="2"/>
                    <a:pt x="2" y="3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8" name="Freeform 198">
              <a:extLst>
                <a:ext uri="{FF2B5EF4-FFF2-40B4-BE49-F238E27FC236}">
                  <a16:creationId xmlns:a16="http://schemas.microsoft.com/office/drawing/2014/main" id="{CB5642D4-A055-4CBC-8EC5-5A5AB5DE9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1476"/>
              <a:ext cx="16" cy="11"/>
            </a:xfrm>
            <a:custGeom>
              <a:avLst/>
              <a:gdLst>
                <a:gd name="T0" fmla="*/ 6 w 13"/>
                <a:gd name="T1" fmla="*/ 0 h 8"/>
                <a:gd name="T2" fmla="*/ 7 w 1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">
                  <a:moveTo>
                    <a:pt x="3" y="0"/>
                  </a:moveTo>
                  <a:cubicBezTo>
                    <a:pt x="0" y="8"/>
                    <a:pt x="13" y="0"/>
                    <a:pt x="4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29" name="Freeform 199">
              <a:extLst>
                <a:ext uri="{FF2B5EF4-FFF2-40B4-BE49-F238E27FC236}">
                  <a16:creationId xmlns:a16="http://schemas.microsoft.com/office/drawing/2014/main" id="{25DDA59E-8798-454F-A2A0-62B6B8BDC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48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0" name="Freeform 200">
              <a:extLst>
                <a:ext uri="{FF2B5EF4-FFF2-40B4-BE49-F238E27FC236}">
                  <a16:creationId xmlns:a16="http://schemas.microsoft.com/office/drawing/2014/main" id="{E91EF989-78F7-44BF-AC4A-4D856291B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9" y="147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1" name="Freeform 201">
              <a:extLst>
                <a:ext uri="{FF2B5EF4-FFF2-40B4-BE49-F238E27FC236}">
                  <a16:creationId xmlns:a16="http://schemas.microsoft.com/office/drawing/2014/main" id="{2804F303-2084-44DF-84EE-59C80EF37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494"/>
              <a:ext cx="5" cy="5"/>
            </a:xfrm>
            <a:custGeom>
              <a:avLst/>
              <a:gdLst>
                <a:gd name="T0" fmla="*/ 5 w 4"/>
                <a:gd name="T1" fmla="*/ 1 h 4"/>
                <a:gd name="T2" fmla="*/ 0 w 4"/>
                <a:gd name="T3" fmla="*/ 1 h 4"/>
                <a:gd name="T4" fmla="*/ 0 w 4"/>
                <a:gd name="T5" fmla="*/ 8 h 4"/>
                <a:gd name="T6" fmla="*/ 1 w 4"/>
                <a:gd name="T7" fmla="*/ 0 h 4"/>
                <a:gd name="T8" fmla="*/ 1 w 4"/>
                <a:gd name="T9" fmla="*/ 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2" y="1"/>
                    <a:pt x="1" y="0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ubicBezTo>
                    <a:pt x="4" y="4"/>
                    <a:pt x="3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2" name="Freeform 202">
              <a:extLst>
                <a:ext uri="{FF2B5EF4-FFF2-40B4-BE49-F238E27FC236}">
                  <a16:creationId xmlns:a16="http://schemas.microsoft.com/office/drawing/2014/main" id="{97407C75-D2A1-474D-8A03-95CBCCE7D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1498"/>
              <a:ext cx="3" cy="1"/>
            </a:xfrm>
            <a:custGeom>
              <a:avLst/>
              <a:gdLst>
                <a:gd name="T0" fmla="*/ 0 w 2"/>
                <a:gd name="T1" fmla="*/ 1 h 1"/>
                <a:gd name="T2" fmla="*/ 5 w 2"/>
                <a:gd name="T3" fmla="*/ 0 h 1"/>
                <a:gd name="T4" fmla="*/ 0 w 2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2" y="1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3" name="Freeform 203">
              <a:extLst>
                <a:ext uri="{FF2B5EF4-FFF2-40B4-BE49-F238E27FC236}">
                  <a16:creationId xmlns:a16="http://schemas.microsoft.com/office/drawing/2014/main" id="{EBADA995-0C90-48CE-990F-BC2D680EC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483"/>
              <a:ext cx="5" cy="2"/>
            </a:xfrm>
            <a:custGeom>
              <a:avLst/>
              <a:gdLst>
                <a:gd name="T0" fmla="*/ 6 w 4"/>
                <a:gd name="T1" fmla="*/ 2 h 2"/>
                <a:gd name="T2" fmla="*/ 6 w 4"/>
                <a:gd name="T3" fmla="*/ 0 h 2"/>
                <a:gd name="T4" fmla="*/ 6 w 4"/>
                <a:gd name="T5" fmla="*/ 1 h 2"/>
                <a:gd name="T6" fmla="*/ 5 w 4"/>
                <a:gd name="T7" fmla="*/ 0 h 2"/>
                <a:gd name="T8" fmla="*/ 0 w 4"/>
                <a:gd name="T9" fmla="*/ 2 h 2"/>
                <a:gd name="T10" fmla="*/ 0 w 4"/>
                <a:gd name="T11" fmla="*/ 1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3" y="2"/>
                  </a:moveTo>
                  <a:cubicBezTo>
                    <a:pt x="3" y="1"/>
                    <a:pt x="2" y="1"/>
                    <a:pt x="3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4" y="2"/>
                    <a:pt x="1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6234" name="Group 204">
              <a:extLst>
                <a:ext uri="{FF2B5EF4-FFF2-40B4-BE49-F238E27FC236}">
                  <a16:creationId xmlns:a16="http://schemas.microsoft.com/office/drawing/2014/main" id="{8DDFAB08-D99D-450F-A8F2-8C0E25FF6D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8" y="1024"/>
              <a:ext cx="828" cy="2044"/>
              <a:chOff x="1048" y="1036"/>
              <a:chExt cx="828" cy="2044"/>
            </a:xfrm>
          </p:grpSpPr>
          <p:sp>
            <p:nvSpPr>
              <p:cNvPr id="56811" name="Freeform 205">
                <a:extLst>
                  <a:ext uri="{FF2B5EF4-FFF2-40B4-BE49-F238E27FC236}">
                    <a16:creationId xmlns:a16="http://schemas.microsoft.com/office/drawing/2014/main" id="{9F9B7549-DA5D-463E-B2EB-773FCA92B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151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2" name="Freeform 206">
                <a:extLst>
                  <a:ext uri="{FF2B5EF4-FFF2-40B4-BE49-F238E27FC236}">
                    <a16:creationId xmlns:a16="http://schemas.microsoft.com/office/drawing/2014/main" id="{87815278-9B56-4C3E-ADFF-63A4B03E4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5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BB86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3" name="Freeform 207">
                <a:extLst>
                  <a:ext uri="{FF2B5EF4-FFF2-40B4-BE49-F238E27FC236}">
                    <a16:creationId xmlns:a16="http://schemas.microsoft.com/office/drawing/2014/main" id="{8056CFE4-3AFF-44CB-B0FB-C17CBA520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086"/>
                <a:ext cx="6" cy="7"/>
              </a:xfrm>
              <a:custGeom>
                <a:avLst/>
                <a:gdLst>
                  <a:gd name="T0" fmla="*/ 6 w 5"/>
                  <a:gd name="T1" fmla="*/ 2 h 6"/>
                  <a:gd name="T2" fmla="*/ 1 w 5"/>
                  <a:gd name="T3" fmla="*/ 7 h 6"/>
                  <a:gd name="T4" fmla="*/ 8 w 5"/>
                  <a:gd name="T5" fmla="*/ 2 h 6"/>
                  <a:gd name="T6" fmla="*/ 1 w 5"/>
                  <a:gd name="T7" fmla="*/ 2 h 6"/>
                  <a:gd name="T8" fmla="*/ 7 w 5"/>
                  <a:gd name="T9" fmla="*/ 7 h 6"/>
                  <a:gd name="T10" fmla="*/ 7 w 5"/>
                  <a:gd name="T11" fmla="*/ 6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6">
                    <a:moveTo>
                      <a:pt x="3" y="2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2" y="6"/>
                      <a:pt x="5" y="4"/>
                      <a:pt x="5" y="2"/>
                    </a:cubicBezTo>
                    <a:cubicBezTo>
                      <a:pt x="4" y="0"/>
                      <a:pt x="2" y="0"/>
                      <a:pt x="1" y="2"/>
                    </a:cubicBezTo>
                    <a:cubicBezTo>
                      <a:pt x="1" y="5"/>
                      <a:pt x="3" y="6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4" name="Freeform 208">
                <a:extLst>
                  <a:ext uri="{FF2B5EF4-FFF2-40B4-BE49-F238E27FC236}">
                    <a16:creationId xmlns:a16="http://schemas.microsoft.com/office/drawing/2014/main" id="{0313E923-3344-4F97-8A60-8D1E2285A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1077"/>
                <a:ext cx="3" cy="2"/>
              </a:xfrm>
              <a:custGeom>
                <a:avLst/>
                <a:gdLst>
                  <a:gd name="T0" fmla="*/ 5 w 2"/>
                  <a:gd name="T1" fmla="*/ 1 h 2"/>
                  <a:gd name="T2" fmla="*/ 5 w 2"/>
                  <a:gd name="T3" fmla="*/ 1 h 2"/>
                  <a:gd name="T4" fmla="*/ 8 w 2"/>
                  <a:gd name="T5" fmla="*/ 0 h 2"/>
                  <a:gd name="T6" fmla="*/ 5 w 2"/>
                  <a:gd name="T7" fmla="*/ 0 h 2"/>
                  <a:gd name="T8" fmla="*/ 5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5" name="Freeform 209">
                <a:extLst>
                  <a:ext uri="{FF2B5EF4-FFF2-40B4-BE49-F238E27FC236}">
                    <a16:creationId xmlns:a16="http://schemas.microsoft.com/office/drawing/2014/main" id="{57E01691-F7EA-495E-86EA-8D1A449AE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036"/>
                <a:ext cx="6" cy="6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7 h 5"/>
                  <a:gd name="T4" fmla="*/ 2 w 5"/>
                  <a:gd name="T5" fmla="*/ 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4"/>
                      <a:pt x="2" y="4"/>
                    </a:cubicBezTo>
                    <a:cubicBezTo>
                      <a:pt x="5" y="5"/>
                      <a:pt x="0" y="0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6" name="Freeform 210">
                <a:extLst>
                  <a:ext uri="{FF2B5EF4-FFF2-40B4-BE49-F238E27FC236}">
                    <a16:creationId xmlns:a16="http://schemas.microsoft.com/office/drawing/2014/main" id="{BEFCA615-1AE8-4AE6-9E1B-56776E3C2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1050"/>
                <a:ext cx="3" cy="2"/>
              </a:xfrm>
              <a:custGeom>
                <a:avLst/>
                <a:gdLst>
                  <a:gd name="T0" fmla="*/ 5 w 2"/>
                  <a:gd name="T1" fmla="*/ 2 h 2"/>
                  <a:gd name="T2" fmla="*/ 5 w 2"/>
                  <a:gd name="T3" fmla="*/ 0 h 2"/>
                  <a:gd name="T4" fmla="*/ 8 w 2"/>
                  <a:gd name="T5" fmla="*/ 2 h 2"/>
                  <a:gd name="T6" fmla="*/ 0 w 2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7" name="Freeform 211">
                <a:extLst>
                  <a:ext uri="{FF2B5EF4-FFF2-40B4-BE49-F238E27FC236}">
                    <a16:creationId xmlns:a16="http://schemas.microsoft.com/office/drawing/2014/main" id="{71B4CF3D-B550-49DB-A29E-4590CC6AD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087"/>
                <a:ext cx="1" cy="3"/>
              </a:xfrm>
              <a:custGeom>
                <a:avLst/>
                <a:gdLst>
                  <a:gd name="T0" fmla="*/ 0 w 1"/>
                  <a:gd name="T1" fmla="*/ 5 h 2"/>
                  <a:gd name="T2" fmla="*/ 1 w 1"/>
                  <a:gd name="T3" fmla="*/ 5 h 2"/>
                  <a:gd name="T4" fmla="*/ 0 w 1"/>
                  <a:gd name="T5" fmla="*/ 0 h 2"/>
                  <a:gd name="T6" fmla="*/ 0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1"/>
                    </a:cubicBezTo>
                    <a:cubicBezTo>
                      <a:pt x="1" y="0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8" name="Freeform 212">
                <a:extLst>
                  <a:ext uri="{FF2B5EF4-FFF2-40B4-BE49-F238E27FC236}">
                    <a16:creationId xmlns:a16="http://schemas.microsoft.com/office/drawing/2014/main" id="{C005C7C6-A22B-4BC5-9A0B-816FA4F8D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110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8 h 2"/>
                  <a:gd name="T4" fmla="*/ 1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9" name="Freeform 213">
                <a:extLst>
                  <a:ext uri="{FF2B5EF4-FFF2-40B4-BE49-F238E27FC236}">
                    <a16:creationId xmlns:a16="http://schemas.microsoft.com/office/drawing/2014/main" id="{E2B41318-0214-4495-94A4-9076A404C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1137"/>
                <a:ext cx="4" cy="4"/>
              </a:xfrm>
              <a:custGeom>
                <a:avLst/>
                <a:gdLst>
                  <a:gd name="T0" fmla="*/ 5 w 3"/>
                  <a:gd name="T1" fmla="*/ 1 h 3"/>
                  <a:gd name="T2" fmla="*/ 1 w 3"/>
                  <a:gd name="T3" fmla="*/ 7 h 3"/>
                  <a:gd name="T4" fmla="*/ 5 w 3"/>
                  <a:gd name="T5" fmla="*/ 0 h 3"/>
                  <a:gd name="T6" fmla="*/ 1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3" y="3"/>
                      <a:pt x="3" y="0"/>
                      <a:pt x="2" y="0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0" name="Freeform 214">
                <a:extLst>
                  <a:ext uri="{FF2B5EF4-FFF2-40B4-BE49-F238E27FC236}">
                    <a16:creationId xmlns:a16="http://schemas.microsoft.com/office/drawing/2014/main" id="{CDB25990-D21B-43D3-B53E-1E909ED90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1129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w 1"/>
                  <a:gd name="T5" fmla="*/ 5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1" name="Freeform 215">
                <a:extLst>
                  <a:ext uri="{FF2B5EF4-FFF2-40B4-BE49-F238E27FC236}">
                    <a16:creationId xmlns:a16="http://schemas.microsoft.com/office/drawing/2014/main" id="{8FE2DA5E-9B46-4308-9267-AA0EC5E82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15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2" name="Freeform 216">
                <a:extLst>
                  <a:ext uri="{FF2B5EF4-FFF2-40B4-BE49-F238E27FC236}">
                    <a16:creationId xmlns:a16="http://schemas.microsoft.com/office/drawing/2014/main" id="{C3BEF014-9F47-4A84-BE97-95157F31F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08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3" name="Freeform 217">
                <a:extLst>
                  <a:ext uri="{FF2B5EF4-FFF2-40B4-BE49-F238E27FC236}">
                    <a16:creationId xmlns:a16="http://schemas.microsoft.com/office/drawing/2014/main" id="{9A736506-9E80-4BE7-99B2-E5888CBEF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329"/>
                <a:ext cx="6" cy="6"/>
              </a:xfrm>
              <a:custGeom>
                <a:avLst/>
                <a:gdLst>
                  <a:gd name="T0" fmla="*/ 2 w 5"/>
                  <a:gd name="T1" fmla="*/ 6 h 5"/>
                  <a:gd name="T2" fmla="*/ 2 w 5"/>
                  <a:gd name="T3" fmla="*/ 8 h 5"/>
                  <a:gd name="T4" fmla="*/ 1 w 5"/>
                  <a:gd name="T5" fmla="*/ 1 h 5"/>
                  <a:gd name="T6" fmla="*/ 6 w 5"/>
                  <a:gd name="T7" fmla="*/ 6 h 5"/>
                  <a:gd name="T8" fmla="*/ 2 w 5"/>
                  <a:gd name="T9" fmla="*/ 6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2" y="3"/>
                    </a:moveTo>
                    <a:cubicBezTo>
                      <a:pt x="2" y="4"/>
                      <a:pt x="2" y="4"/>
                      <a:pt x="2" y="5"/>
                    </a:cubicBezTo>
                    <a:cubicBezTo>
                      <a:pt x="4" y="4"/>
                      <a:pt x="3" y="1"/>
                      <a:pt x="1" y="1"/>
                    </a:cubicBezTo>
                    <a:cubicBezTo>
                      <a:pt x="0" y="2"/>
                      <a:pt x="1" y="5"/>
                      <a:pt x="3" y="3"/>
                    </a:cubicBezTo>
                    <a:cubicBezTo>
                      <a:pt x="5" y="1"/>
                      <a:pt x="1" y="0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4" name="Freeform 218">
                <a:extLst>
                  <a:ext uri="{FF2B5EF4-FFF2-40B4-BE49-F238E27FC236}">
                    <a16:creationId xmlns:a16="http://schemas.microsoft.com/office/drawing/2014/main" id="{30476C7B-02BF-4004-AB87-144B7F3BD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33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5" name="Freeform 219">
                <a:extLst>
                  <a:ext uri="{FF2B5EF4-FFF2-40B4-BE49-F238E27FC236}">
                    <a16:creationId xmlns:a16="http://schemas.microsoft.com/office/drawing/2014/main" id="{5D753E10-1FF3-4EC2-B4DD-927CFE0AB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2" y="13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6" name="Freeform 220">
                <a:extLst>
                  <a:ext uri="{FF2B5EF4-FFF2-40B4-BE49-F238E27FC236}">
                    <a16:creationId xmlns:a16="http://schemas.microsoft.com/office/drawing/2014/main" id="{411D792D-A64E-47EB-8FE6-677DBFD5B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312"/>
                <a:ext cx="3" cy="4"/>
              </a:xfrm>
              <a:custGeom>
                <a:avLst/>
                <a:gdLst>
                  <a:gd name="T0" fmla="*/ 5 w 2"/>
                  <a:gd name="T1" fmla="*/ 7 h 3"/>
                  <a:gd name="T2" fmla="*/ 8 w 2"/>
                  <a:gd name="T3" fmla="*/ 1 h 3"/>
                  <a:gd name="T4" fmla="*/ 0 w 2"/>
                  <a:gd name="T5" fmla="*/ 5 h 3"/>
                  <a:gd name="T6" fmla="*/ 5 w 2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0" y="2"/>
                      <a:pt x="1" y="0"/>
                      <a:pt x="2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7" name="Freeform 221">
                <a:extLst>
                  <a:ext uri="{FF2B5EF4-FFF2-40B4-BE49-F238E27FC236}">
                    <a16:creationId xmlns:a16="http://schemas.microsoft.com/office/drawing/2014/main" id="{B3848F72-D68D-43ED-B0BC-7E24EB3C3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1313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8" name="Freeform 222">
                <a:extLst>
                  <a:ext uri="{FF2B5EF4-FFF2-40B4-BE49-F238E27FC236}">
                    <a16:creationId xmlns:a16="http://schemas.microsoft.com/office/drawing/2014/main" id="{D30A20FF-B8B3-4C92-B405-A1ACA05BE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30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29" name="Freeform 223">
                <a:extLst>
                  <a:ext uri="{FF2B5EF4-FFF2-40B4-BE49-F238E27FC236}">
                    <a16:creationId xmlns:a16="http://schemas.microsoft.com/office/drawing/2014/main" id="{BA0AB5DF-EEE5-4AB8-AA10-9199A5101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307"/>
                <a:ext cx="2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8 w 1"/>
                  <a:gd name="T5" fmla="*/ 1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0" name="Freeform 224">
                <a:extLst>
                  <a:ext uri="{FF2B5EF4-FFF2-40B4-BE49-F238E27FC236}">
                    <a16:creationId xmlns:a16="http://schemas.microsoft.com/office/drawing/2014/main" id="{CFAA0225-C086-49CE-8320-A82EE98DA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04"/>
                <a:ext cx="3" cy="2"/>
              </a:xfrm>
              <a:custGeom>
                <a:avLst/>
                <a:gdLst>
                  <a:gd name="T0" fmla="*/ 0 w 2"/>
                  <a:gd name="T1" fmla="*/ 8 h 1"/>
                  <a:gd name="T2" fmla="*/ 5 w 2"/>
                  <a:gd name="T3" fmla="*/ 0 h 1"/>
                  <a:gd name="T4" fmla="*/ 8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1" name="Freeform 225">
                <a:extLst>
                  <a:ext uri="{FF2B5EF4-FFF2-40B4-BE49-F238E27FC236}">
                    <a16:creationId xmlns:a16="http://schemas.microsoft.com/office/drawing/2014/main" id="{91B51670-9139-48A5-82F5-F676806F1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331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8 h 2"/>
                  <a:gd name="T4" fmla="*/ 1 w 1"/>
                  <a:gd name="T5" fmla="*/ 0 h 2"/>
                  <a:gd name="T6" fmla="*/ 1 w 1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2" name="Freeform 226">
                <a:extLst>
                  <a:ext uri="{FF2B5EF4-FFF2-40B4-BE49-F238E27FC236}">
                    <a16:creationId xmlns:a16="http://schemas.microsoft.com/office/drawing/2014/main" id="{BD355B45-DAD1-4EC1-AE82-604B2F231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1334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1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3" name="Freeform 227">
                <a:extLst>
                  <a:ext uri="{FF2B5EF4-FFF2-40B4-BE49-F238E27FC236}">
                    <a16:creationId xmlns:a16="http://schemas.microsoft.com/office/drawing/2014/main" id="{9CFF5555-1EC7-404A-A7E2-0BC7F08F1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0" y="133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4" name="Freeform 228">
                <a:extLst>
                  <a:ext uri="{FF2B5EF4-FFF2-40B4-BE49-F238E27FC236}">
                    <a16:creationId xmlns:a16="http://schemas.microsoft.com/office/drawing/2014/main" id="{4AAC43B1-761C-43B3-BCAB-3F5FDEF8B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" y="134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5" name="Freeform 229">
                <a:extLst>
                  <a:ext uri="{FF2B5EF4-FFF2-40B4-BE49-F238E27FC236}">
                    <a16:creationId xmlns:a16="http://schemas.microsoft.com/office/drawing/2014/main" id="{B696F0B0-2D15-420E-90C5-8C3951D3A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1318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6" name="Freeform 230">
                <a:extLst>
                  <a:ext uri="{FF2B5EF4-FFF2-40B4-BE49-F238E27FC236}">
                    <a16:creationId xmlns:a16="http://schemas.microsoft.com/office/drawing/2014/main" id="{AF1F57F3-613D-4AA0-854C-2F48D86BC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322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1 w 1"/>
                  <a:gd name="T5" fmla="*/ 0 h 1"/>
                  <a:gd name="T6" fmla="*/ 1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7" name="Freeform 231">
                <a:extLst>
                  <a:ext uri="{FF2B5EF4-FFF2-40B4-BE49-F238E27FC236}">
                    <a16:creationId xmlns:a16="http://schemas.microsoft.com/office/drawing/2014/main" id="{33E5533D-0DD8-4AD9-9609-4D65E8464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487"/>
                <a:ext cx="4" cy="4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7 h 3"/>
                  <a:gd name="T4" fmla="*/ 1 w 3"/>
                  <a:gd name="T5" fmla="*/ 0 h 3"/>
                  <a:gd name="T6" fmla="*/ 1 w 3"/>
                  <a:gd name="T7" fmla="*/ 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1"/>
                      <a:pt x="1" y="0"/>
                    </a:cubicBez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8" name="Freeform 232">
                <a:extLst>
                  <a:ext uri="{FF2B5EF4-FFF2-40B4-BE49-F238E27FC236}">
                    <a16:creationId xmlns:a16="http://schemas.microsoft.com/office/drawing/2014/main" id="{F28FCF9C-2797-4ACF-951B-B38C3A03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149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39" name="Freeform 233">
                <a:extLst>
                  <a:ext uri="{FF2B5EF4-FFF2-40B4-BE49-F238E27FC236}">
                    <a16:creationId xmlns:a16="http://schemas.microsoft.com/office/drawing/2014/main" id="{B97479F5-BF53-442A-887E-77096A2E3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496"/>
                <a:ext cx="3" cy="4"/>
              </a:xfrm>
              <a:custGeom>
                <a:avLst/>
                <a:gdLst>
                  <a:gd name="T0" fmla="*/ 5 w 2"/>
                  <a:gd name="T1" fmla="*/ 1 h 3"/>
                  <a:gd name="T2" fmla="*/ 5 w 2"/>
                  <a:gd name="T3" fmla="*/ 0 h 3"/>
                  <a:gd name="T4" fmla="*/ 5 w 2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0" y="3"/>
                      <a:pt x="2" y="2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0" name="Freeform 234">
                <a:extLst>
                  <a:ext uri="{FF2B5EF4-FFF2-40B4-BE49-F238E27FC236}">
                    <a16:creationId xmlns:a16="http://schemas.microsoft.com/office/drawing/2014/main" id="{A18A0DB0-EA0D-4758-B08F-3AB34A04A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494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8 w 1"/>
                  <a:gd name="T5" fmla="*/ 0 h 1"/>
                  <a:gd name="T6" fmla="*/ 0 w 1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1" name="Freeform 235">
                <a:extLst>
                  <a:ext uri="{FF2B5EF4-FFF2-40B4-BE49-F238E27FC236}">
                    <a16:creationId xmlns:a16="http://schemas.microsoft.com/office/drawing/2014/main" id="{13DC1B1F-2162-4B7E-A08D-57A9FC002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48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2" name="Freeform 236">
                <a:extLst>
                  <a:ext uri="{FF2B5EF4-FFF2-40B4-BE49-F238E27FC236}">
                    <a16:creationId xmlns:a16="http://schemas.microsoft.com/office/drawing/2014/main" id="{881952E8-B468-4808-AFF1-713B4340E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473"/>
                <a:ext cx="2" cy="3"/>
              </a:xfrm>
              <a:custGeom>
                <a:avLst/>
                <a:gdLst>
                  <a:gd name="T0" fmla="*/ 1 w 2"/>
                  <a:gd name="T1" fmla="*/ 5 h 2"/>
                  <a:gd name="T2" fmla="*/ 1 w 2"/>
                  <a:gd name="T3" fmla="*/ 5 h 2"/>
                  <a:gd name="T4" fmla="*/ 1 w 2"/>
                  <a:gd name="T5" fmla="*/ 8 h 2"/>
                  <a:gd name="T6" fmla="*/ 1 w 2"/>
                  <a:gd name="T7" fmla="*/ 0 h 2"/>
                  <a:gd name="T8" fmla="*/ 1 w 2"/>
                  <a:gd name="T9" fmla="*/ 5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3" name="Freeform 237">
                <a:extLst>
                  <a:ext uri="{FF2B5EF4-FFF2-40B4-BE49-F238E27FC236}">
                    <a16:creationId xmlns:a16="http://schemas.microsoft.com/office/drawing/2014/main" id="{A12C3B8D-8CDE-4859-BB96-C10CB124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504"/>
                <a:ext cx="7" cy="7"/>
              </a:xfrm>
              <a:custGeom>
                <a:avLst/>
                <a:gdLst>
                  <a:gd name="T0" fmla="*/ 6 w 6"/>
                  <a:gd name="T1" fmla="*/ 2 h 6"/>
                  <a:gd name="T2" fmla="*/ 8 w 6"/>
                  <a:gd name="T3" fmla="*/ 6 h 6"/>
                  <a:gd name="T4" fmla="*/ 6 w 6"/>
                  <a:gd name="T5" fmla="*/ 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2"/>
                    </a:moveTo>
                    <a:cubicBezTo>
                      <a:pt x="0" y="3"/>
                      <a:pt x="4" y="6"/>
                      <a:pt x="5" y="3"/>
                    </a:cubicBezTo>
                    <a:cubicBezTo>
                      <a:pt x="6" y="0"/>
                      <a:pt x="0" y="3"/>
                      <a:pt x="3" y="5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4" name="Freeform 238">
                <a:extLst>
                  <a:ext uri="{FF2B5EF4-FFF2-40B4-BE49-F238E27FC236}">
                    <a16:creationId xmlns:a16="http://schemas.microsoft.com/office/drawing/2014/main" id="{6733549B-77F5-4A02-8484-86B465C88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509"/>
                <a:ext cx="2" cy="2"/>
              </a:xfrm>
              <a:custGeom>
                <a:avLst/>
                <a:gdLst>
                  <a:gd name="T0" fmla="*/ 0 w 1"/>
                  <a:gd name="T1" fmla="*/ 1 h 2"/>
                  <a:gd name="T2" fmla="*/ 8 w 1"/>
                  <a:gd name="T3" fmla="*/ 2 h 2"/>
                  <a:gd name="T4" fmla="*/ 0 w 1"/>
                  <a:gd name="T5" fmla="*/ 1 h 2"/>
                  <a:gd name="T6" fmla="*/ 0 w 1"/>
                  <a:gd name="T7" fmla="*/ 1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5" name="Freeform 239">
                <a:extLst>
                  <a:ext uri="{FF2B5EF4-FFF2-40B4-BE49-F238E27FC236}">
                    <a16:creationId xmlns:a16="http://schemas.microsoft.com/office/drawing/2014/main" id="{20C7B4B2-4048-461F-803C-5AF0F2A96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51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1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6" name="Freeform 240">
                <a:extLst>
                  <a:ext uri="{FF2B5EF4-FFF2-40B4-BE49-F238E27FC236}">
                    <a16:creationId xmlns:a16="http://schemas.microsoft.com/office/drawing/2014/main" id="{2659CE90-D1BC-44A6-8D10-66B0A47F0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5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AA8F5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7" name="Freeform 241">
                <a:extLst>
                  <a:ext uri="{FF2B5EF4-FFF2-40B4-BE49-F238E27FC236}">
                    <a16:creationId xmlns:a16="http://schemas.microsoft.com/office/drawing/2014/main" id="{128E7D7A-EFE1-4242-98C6-C9E02576E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088"/>
                <a:ext cx="4" cy="5"/>
              </a:xfrm>
              <a:custGeom>
                <a:avLst/>
                <a:gdLst>
                  <a:gd name="T0" fmla="*/ 5 w 3"/>
                  <a:gd name="T1" fmla="*/ 0 h 4"/>
                  <a:gd name="T2" fmla="*/ 5 w 3"/>
                  <a:gd name="T3" fmla="*/ 5 h 4"/>
                  <a:gd name="T4" fmla="*/ 5 w 3"/>
                  <a:gd name="T5" fmla="*/ 1 h 4"/>
                  <a:gd name="T6" fmla="*/ 7 w 3"/>
                  <a:gd name="T7" fmla="*/ 5 h 4"/>
                  <a:gd name="T8" fmla="*/ 5 w 3"/>
                  <a:gd name="T9" fmla="*/ 1 h 4"/>
                  <a:gd name="T10" fmla="*/ 1 w 3"/>
                  <a:gd name="T11" fmla="*/ 8 h 4"/>
                  <a:gd name="T12" fmla="*/ 5 w 3"/>
                  <a:gd name="T13" fmla="*/ 1 h 4"/>
                  <a:gd name="T14" fmla="*/ 1 w 3"/>
                  <a:gd name="T15" fmla="*/ 6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1"/>
                      <a:pt x="2" y="2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1" y="2"/>
                      <a:pt x="1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1" y="1"/>
                      <a:pt x="1" y="2"/>
                      <a:pt x="1" y="3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8" name="Freeform 242">
                <a:extLst>
                  <a:ext uri="{FF2B5EF4-FFF2-40B4-BE49-F238E27FC236}">
                    <a16:creationId xmlns:a16="http://schemas.microsoft.com/office/drawing/2014/main" id="{8A792B2B-37C7-47BB-B153-BA657D330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109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49" name="Freeform 243">
                <a:extLst>
                  <a:ext uri="{FF2B5EF4-FFF2-40B4-BE49-F238E27FC236}">
                    <a16:creationId xmlns:a16="http://schemas.microsoft.com/office/drawing/2014/main" id="{07599C22-BA80-4835-BF92-F9B9A0C28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129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0 w 2"/>
                  <a:gd name="T5" fmla="*/ 0 h 1"/>
                  <a:gd name="T6" fmla="*/ 5 w 2"/>
                  <a:gd name="T7" fmla="*/ 1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0" y="1"/>
                    </a:cubicBezTo>
                    <a:cubicBezTo>
                      <a:pt x="2" y="0"/>
                      <a:pt x="2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0" name="Freeform 244">
                <a:extLst>
                  <a:ext uri="{FF2B5EF4-FFF2-40B4-BE49-F238E27FC236}">
                    <a16:creationId xmlns:a16="http://schemas.microsoft.com/office/drawing/2014/main" id="{1257E04D-D45D-403F-9F2C-4F9C7F424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1138"/>
                <a:ext cx="2" cy="5"/>
              </a:xfrm>
              <a:custGeom>
                <a:avLst/>
                <a:gdLst>
                  <a:gd name="T0" fmla="*/ 1 w 2"/>
                  <a:gd name="T1" fmla="*/ 0 h 4"/>
                  <a:gd name="T2" fmla="*/ 1 w 2"/>
                  <a:gd name="T3" fmla="*/ 6 h 4"/>
                  <a:gd name="T4" fmla="*/ 2 w 2"/>
                  <a:gd name="T5" fmla="*/ 1 h 4"/>
                  <a:gd name="T6" fmla="*/ 1 w 2"/>
                  <a:gd name="T7" fmla="*/ 8 h 4"/>
                  <a:gd name="T8" fmla="*/ 2 w 2"/>
                  <a:gd name="T9" fmla="*/ 5 h 4"/>
                  <a:gd name="T10" fmla="*/ 2 w 2"/>
                  <a:gd name="T11" fmla="*/ 8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1"/>
                      <a:pt x="0" y="3"/>
                      <a:pt x="1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0" y="3"/>
                      <a:pt x="1" y="3"/>
                      <a:pt x="2" y="4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1" name="Freeform 245">
                <a:extLst>
                  <a:ext uri="{FF2B5EF4-FFF2-40B4-BE49-F238E27FC236}">
                    <a16:creationId xmlns:a16="http://schemas.microsoft.com/office/drawing/2014/main" id="{915768FA-9C62-4541-A6DA-9358C3A7B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1052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8 w 2"/>
                  <a:gd name="T3" fmla="*/ 8 h 2"/>
                  <a:gd name="T4" fmla="*/ 8 w 2"/>
                  <a:gd name="T5" fmla="*/ 0 h 2"/>
                  <a:gd name="T6" fmla="*/ 8 w 2"/>
                  <a:gd name="T7" fmla="*/ 8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2" name="Freeform 246">
                <a:extLst>
                  <a:ext uri="{FF2B5EF4-FFF2-40B4-BE49-F238E27FC236}">
                    <a16:creationId xmlns:a16="http://schemas.microsoft.com/office/drawing/2014/main" id="{E15D2CD6-A5B4-4E58-8A34-F48DD0009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1041"/>
                <a:ext cx="3" cy="4"/>
              </a:xfrm>
              <a:custGeom>
                <a:avLst/>
                <a:gdLst>
                  <a:gd name="T0" fmla="*/ 8 w 2"/>
                  <a:gd name="T1" fmla="*/ 0 h 3"/>
                  <a:gd name="T2" fmla="*/ 5 w 2"/>
                  <a:gd name="T3" fmla="*/ 5 h 3"/>
                  <a:gd name="T4" fmla="*/ 8 w 2"/>
                  <a:gd name="T5" fmla="*/ 0 h 3"/>
                  <a:gd name="T6" fmla="*/ 8 w 2"/>
                  <a:gd name="T7" fmla="*/ 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1"/>
                      <a:pt x="1" y="2"/>
                    </a:cubicBezTo>
                    <a:cubicBezTo>
                      <a:pt x="2" y="2"/>
                      <a:pt x="2" y="2"/>
                      <a:pt x="2" y="0"/>
                    </a:cubicBezTo>
                    <a:cubicBezTo>
                      <a:pt x="0" y="1"/>
                      <a:pt x="0" y="2"/>
                      <a:pt x="2" y="3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3" name="Freeform 247">
                <a:extLst>
                  <a:ext uri="{FF2B5EF4-FFF2-40B4-BE49-F238E27FC236}">
                    <a16:creationId xmlns:a16="http://schemas.microsoft.com/office/drawing/2014/main" id="{4465B1F0-D875-4D7E-98DA-0C3A554F9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109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4" name="Freeform 248">
                <a:extLst>
                  <a:ext uri="{FF2B5EF4-FFF2-40B4-BE49-F238E27FC236}">
                    <a16:creationId xmlns:a16="http://schemas.microsoft.com/office/drawing/2014/main" id="{1788F03E-8A6A-497D-B7E0-7A92F08B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331"/>
                <a:ext cx="4" cy="3"/>
              </a:xfrm>
              <a:custGeom>
                <a:avLst/>
                <a:gdLst>
                  <a:gd name="T0" fmla="*/ 5 w 3"/>
                  <a:gd name="T1" fmla="*/ 5 h 2"/>
                  <a:gd name="T2" fmla="*/ 1 w 3"/>
                  <a:gd name="T3" fmla="*/ 8 h 2"/>
                  <a:gd name="T4" fmla="*/ 5 w 3"/>
                  <a:gd name="T5" fmla="*/ 0 h 2"/>
                  <a:gd name="T6" fmla="*/ 1 w 3"/>
                  <a:gd name="T7" fmla="*/ 8 h 2"/>
                  <a:gd name="T8" fmla="*/ 5 w 3"/>
                  <a:gd name="T9" fmla="*/ 5 h 2"/>
                  <a:gd name="T10" fmla="*/ 1 w 3"/>
                  <a:gd name="T11" fmla="*/ 5 h 2"/>
                  <a:gd name="T12" fmla="*/ 1 w 3"/>
                  <a:gd name="T13" fmla="*/ 8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5" name="Freeform 249">
                <a:extLst>
                  <a:ext uri="{FF2B5EF4-FFF2-40B4-BE49-F238E27FC236}">
                    <a16:creationId xmlns:a16="http://schemas.microsoft.com/office/drawing/2014/main" id="{9F333318-D083-476B-AEBD-C10BD6927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321"/>
                <a:ext cx="2" cy="1"/>
              </a:xfrm>
              <a:custGeom>
                <a:avLst/>
                <a:gdLst>
                  <a:gd name="T0" fmla="*/ 0 w 1"/>
                  <a:gd name="T1" fmla="*/ 1 h 1"/>
                  <a:gd name="T2" fmla="*/ 8 w 1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6" name="Freeform 250">
                <a:extLst>
                  <a:ext uri="{FF2B5EF4-FFF2-40B4-BE49-F238E27FC236}">
                    <a16:creationId xmlns:a16="http://schemas.microsoft.com/office/drawing/2014/main" id="{2B6C63BA-3388-4DCC-AF75-D4B4E3085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321"/>
                <a:ext cx="3" cy="4"/>
              </a:xfrm>
              <a:custGeom>
                <a:avLst/>
                <a:gdLst>
                  <a:gd name="T0" fmla="*/ 5 w 2"/>
                  <a:gd name="T1" fmla="*/ 0 h 3"/>
                  <a:gd name="T2" fmla="*/ 5 w 2"/>
                  <a:gd name="T3" fmla="*/ 7 h 3"/>
                  <a:gd name="T4" fmla="*/ 8 w 2"/>
                  <a:gd name="T5" fmla="*/ 5 h 3"/>
                  <a:gd name="T6" fmla="*/ 5 w 2"/>
                  <a:gd name="T7" fmla="*/ 1 h 3"/>
                  <a:gd name="T8" fmla="*/ 8 w 2"/>
                  <a:gd name="T9" fmla="*/ 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2" y="2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7" name="Freeform 251">
                <a:extLst>
                  <a:ext uri="{FF2B5EF4-FFF2-40B4-BE49-F238E27FC236}">
                    <a16:creationId xmlns:a16="http://schemas.microsoft.com/office/drawing/2014/main" id="{260150A8-AFBB-429B-BCCB-DED41AAC1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1313"/>
                <a:ext cx="3" cy="3"/>
              </a:xfrm>
              <a:custGeom>
                <a:avLst/>
                <a:gdLst>
                  <a:gd name="T0" fmla="*/ 5 w 2"/>
                  <a:gd name="T1" fmla="*/ 5 h 2"/>
                  <a:gd name="T2" fmla="*/ 5 w 2"/>
                  <a:gd name="T3" fmla="*/ 8 h 2"/>
                  <a:gd name="T4" fmla="*/ 8 w 2"/>
                  <a:gd name="T5" fmla="*/ 5 h 2"/>
                  <a:gd name="T6" fmla="*/ 0 w 2"/>
                  <a:gd name="T7" fmla="*/ 5 h 2"/>
                  <a:gd name="T8" fmla="*/ 5 w 2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8" name="Freeform 252">
                <a:extLst>
                  <a:ext uri="{FF2B5EF4-FFF2-40B4-BE49-F238E27FC236}">
                    <a16:creationId xmlns:a16="http://schemas.microsoft.com/office/drawing/2014/main" id="{E2AF8C2F-36FF-439E-BB1E-D54A03DD0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315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0 w 2"/>
                  <a:gd name="T7" fmla="*/ 1 h 2"/>
                  <a:gd name="T8" fmla="*/ 1 w 2"/>
                  <a:gd name="T9" fmla="*/ 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59" name="Freeform 253">
                <a:extLst>
                  <a:ext uri="{FF2B5EF4-FFF2-40B4-BE49-F238E27FC236}">
                    <a16:creationId xmlns:a16="http://schemas.microsoft.com/office/drawing/2014/main" id="{E3A5F872-8331-49E1-B8E4-708FA99D4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30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1 w 1"/>
                  <a:gd name="T5" fmla="*/ 0 h 1"/>
                  <a:gd name="T6" fmla="*/ 1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0" name="Freeform 254">
                <a:extLst>
                  <a:ext uri="{FF2B5EF4-FFF2-40B4-BE49-F238E27FC236}">
                    <a16:creationId xmlns:a16="http://schemas.microsoft.com/office/drawing/2014/main" id="{A12F86E6-9B3D-456F-AEAB-B3D554DC8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130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1"/>
                    </a:cubicBezTo>
                    <a:cubicBezTo>
                      <a:pt x="1" y="2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1" name="Freeform 255">
                <a:extLst>
                  <a:ext uri="{FF2B5EF4-FFF2-40B4-BE49-F238E27FC236}">
                    <a16:creationId xmlns:a16="http://schemas.microsoft.com/office/drawing/2014/main" id="{97BAE247-E91C-4FBE-88BB-97FA87F42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304"/>
                <a:ext cx="4" cy="4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5 h 3"/>
                  <a:gd name="T4" fmla="*/ 7 w 3"/>
                  <a:gd name="T5" fmla="*/ 1 h 3"/>
                  <a:gd name="T6" fmla="*/ 1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1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2" name="Freeform 256">
                <a:extLst>
                  <a:ext uri="{FF2B5EF4-FFF2-40B4-BE49-F238E27FC236}">
                    <a16:creationId xmlns:a16="http://schemas.microsoft.com/office/drawing/2014/main" id="{1E35D7B2-2EBE-478E-B5DD-275F15051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1" y="1318"/>
                <a:ext cx="3" cy="3"/>
              </a:xfrm>
              <a:custGeom>
                <a:avLst/>
                <a:gdLst>
                  <a:gd name="T0" fmla="*/ 8 w 2"/>
                  <a:gd name="T1" fmla="*/ 5 h 2"/>
                  <a:gd name="T2" fmla="*/ 5 w 2"/>
                  <a:gd name="T3" fmla="*/ 5 h 2"/>
                  <a:gd name="T4" fmla="*/ 8 w 2"/>
                  <a:gd name="T5" fmla="*/ 0 h 2"/>
                  <a:gd name="T6" fmla="*/ 0 w 2"/>
                  <a:gd name="T7" fmla="*/ 8 h 2"/>
                  <a:gd name="T8" fmla="*/ 5 w 2"/>
                  <a:gd name="T9" fmla="*/ 5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2"/>
                      <a:pt x="1" y="1"/>
                      <a:pt x="1" y="1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3" name="Freeform 257">
                <a:extLst>
                  <a:ext uri="{FF2B5EF4-FFF2-40B4-BE49-F238E27FC236}">
                    <a16:creationId xmlns:a16="http://schemas.microsoft.com/office/drawing/2014/main" id="{32CDC3B8-2670-423F-B591-495C77368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" y="1331"/>
                <a:ext cx="4" cy="4"/>
              </a:xfrm>
              <a:custGeom>
                <a:avLst/>
                <a:gdLst>
                  <a:gd name="T0" fmla="*/ 1 w 3"/>
                  <a:gd name="T1" fmla="*/ 1 h 3"/>
                  <a:gd name="T2" fmla="*/ 5 w 3"/>
                  <a:gd name="T3" fmla="*/ 7 h 3"/>
                  <a:gd name="T4" fmla="*/ 5 w 3"/>
                  <a:gd name="T5" fmla="*/ 0 h 3"/>
                  <a:gd name="T6" fmla="*/ 7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1" y="2"/>
                      <a:pt x="2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0" y="1"/>
                      <a:pt x="1" y="3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4" name="Freeform 258">
                <a:extLst>
                  <a:ext uri="{FF2B5EF4-FFF2-40B4-BE49-F238E27FC236}">
                    <a16:creationId xmlns:a16="http://schemas.microsoft.com/office/drawing/2014/main" id="{6E8ADC5F-A38B-47BE-8F32-DA052B838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487"/>
                <a:ext cx="5" cy="5"/>
              </a:xfrm>
              <a:custGeom>
                <a:avLst/>
                <a:gdLst>
                  <a:gd name="T0" fmla="*/ 5 w 4"/>
                  <a:gd name="T1" fmla="*/ 5 h 4"/>
                  <a:gd name="T2" fmla="*/ 5 w 4"/>
                  <a:gd name="T3" fmla="*/ 0 h 4"/>
                  <a:gd name="T4" fmla="*/ 0 w 4"/>
                  <a:gd name="T5" fmla="*/ 1 h 4"/>
                  <a:gd name="T6" fmla="*/ 5 w 4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4" y="1"/>
                      <a:pt x="1" y="4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5" name="Freeform 259">
                <a:extLst>
                  <a:ext uri="{FF2B5EF4-FFF2-40B4-BE49-F238E27FC236}">
                    <a16:creationId xmlns:a16="http://schemas.microsoft.com/office/drawing/2014/main" id="{8997FD19-0A61-403B-8A9E-13E132A0C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1495"/>
                <a:ext cx="4" cy="4"/>
              </a:xfrm>
              <a:custGeom>
                <a:avLst/>
                <a:gdLst>
                  <a:gd name="T0" fmla="*/ 5 w 3"/>
                  <a:gd name="T1" fmla="*/ 1 h 3"/>
                  <a:gd name="T2" fmla="*/ 1 w 3"/>
                  <a:gd name="T3" fmla="*/ 7 h 3"/>
                  <a:gd name="T4" fmla="*/ 1 w 3"/>
                  <a:gd name="T5" fmla="*/ 0 h 3"/>
                  <a:gd name="T6" fmla="*/ 7 w 3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3" y="2"/>
                      <a:pt x="3" y="0"/>
                      <a:pt x="1" y="0"/>
                    </a:cubicBezTo>
                    <a:cubicBezTo>
                      <a:pt x="1" y="2"/>
                      <a:pt x="2" y="3"/>
                      <a:pt x="3" y="1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6" name="Freeform 260">
                <a:extLst>
                  <a:ext uri="{FF2B5EF4-FFF2-40B4-BE49-F238E27FC236}">
                    <a16:creationId xmlns:a16="http://schemas.microsoft.com/office/drawing/2014/main" id="{312D9637-733F-4D85-9F80-3E7EC13CC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1509"/>
                <a:ext cx="3" cy="2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2 h 2"/>
                  <a:gd name="T4" fmla="*/ 1 w 3"/>
                  <a:gd name="T5" fmla="*/ 0 h 2"/>
                  <a:gd name="T6" fmla="*/ 0 w 3"/>
                  <a:gd name="T7" fmla="*/ 1 h 2"/>
                  <a:gd name="T8" fmla="*/ 1 w 3"/>
                  <a:gd name="T9" fmla="*/ 0 h 2"/>
                  <a:gd name="T10" fmla="*/ 1 w 3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" y="2"/>
                      <a:pt x="3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7" name="Freeform 261">
                <a:extLst>
                  <a:ext uri="{FF2B5EF4-FFF2-40B4-BE49-F238E27FC236}">
                    <a16:creationId xmlns:a16="http://schemas.microsoft.com/office/drawing/2014/main" id="{8F8D2C83-97C4-4C0F-A548-19E3110D7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" y="1474"/>
                <a:ext cx="2" cy="3"/>
              </a:xfrm>
              <a:custGeom>
                <a:avLst/>
                <a:gdLst>
                  <a:gd name="T0" fmla="*/ 2 w 2"/>
                  <a:gd name="T1" fmla="*/ 5 h 2"/>
                  <a:gd name="T2" fmla="*/ 0 w 2"/>
                  <a:gd name="T3" fmla="*/ 5 h 2"/>
                  <a:gd name="T4" fmla="*/ 1 w 2"/>
                  <a:gd name="T5" fmla="*/ 8 h 2"/>
                  <a:gd name="T6" fmla="*/ 1 w 2"/>
                  <a:gd name="T7" fmla="*/ 0 h 2"/>
                  <a:gd name="T8" fmla="*/ 2 w 2"/>
                  <a:gd name="T9" fmla="*/ 8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1" y="1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8" name="Freeform 262">
                <a:extLst>
                  <a:ext uri="{FF2B5EF4-FFF2-40B4-BE49-F238E27FC236}">
                    <a16:creationId xmlns:a16="http://schemas.microsoft.com/office/drawing/2014/main" id="{E4CBC8F5-3D22-4B00-B86F-CF0B9F039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151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1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74602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69" name="Freeform 263">
                <a:extLst>
                  <a:ext uri="{FF2B5EF4-FFF2-40B4-BE49-F238E27FC236}">
                    <a16:creationId xmlns:a16="http://schemas.microsoft.com/office/drawing/2014/main" id="{E75D6E7F-3DF7-464E-A64D-F144014B8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398"/>
                <a:ext cx="238" cy="80"/>
              </a:xfrm>
              <a:custGeom>
                <a:avLst/>
                <a:gdLst>
                  <a:gd name="T0" fmla="*/ 0 w 186"/>
                  <a:gd name="T1" fmla="*/ 121 h 63"/>
                  <a:gd name="T2" fmla="*/ 390 w 186"/>
                  <a:gd name="T3" fmla="*/ 0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6" h="63">
                    <a:moveTo>
                      <a:pt x="0" y="59"/>
                    </a:moveTo>
                    <a:cubicBezTo>
                      <a:pt x="40" y="60"/>
                      <a:pt x="148" y="63"/>
                      <a:pt x="186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0" name="Freeform 264">
                <a:extLst>
                  <a:ext uri="{FF2B5EF4-FFF2-40B4-BE49-F238E27FC236}">
                    <a16:creationId xmlns:a16="http://schemas.microsoft.com/office/drawing/2014/main" id="{80F18F2E-DA42-482C-BEFB-E982E6085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363"/>
                <a:ext cx="172" cy="105"/>
              </a:xfrm>
              <a:custGeom>
                <a:avLst/>
                <a:gdLst>
                  <a:gd name="T0" fmla="*/ 0 w 134"/>
                  <a:gd name="T1" fmla="*/ 172 h 82"/>
                  <a:gd name="T2" fmla="*/ 284 w 134"/>
                  <a:gd name="T3" fmla="*/ 0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4" h="82">
                    <a:moveTo>
                      <a:pt x="0" y="82"/>
                    </a:moveTo>
                    <a:cubicBezTo>
                      <a:pt x="45" y="75"/>
                      <a:pt x="117" y="50"/>
                      <a:pt x="13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1" name="Freeform 265">
                <a:extLst>
                  <a:ext uri="{FF2B5EF4-FFF2-40B4-BE49-F238E27FC236}">
                    <a16:creationId xmlns:a16="http://schemas.microsoft.com/office/drawing/2014/main" id="{C9A9BDD8-D625-410C-8414-C5A10B6DC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" y="1344"/>
                <a:ext cx="90" cy="109"/>
              </a:xfrm>
              <a:custGeom>
                <a:avLst/>
                <a:gdLst>
                  <a:gd name="T0" fmla="*/ 0 w 70"/>
                  <a:gd name="T1" fmla="*/ 180 h 85"/>
                  <a:gd name="T2" fmla="*/ 149 w 70"/>
                  <a:gd name="T3" fmla="*/ 0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85">
                    <a:moveTo>
                      <a:pt x="0" y="85"/>
                    </a:moveTo>
                    <a:cubicBezTo>
                      <a:pt x="35" y="70"/>
                      <a:pt x="69" y="40"/>
                      <a:pt x="7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2" name="Freeform 266">
                <a:extLst>
                  <a:ext uri="{FF2B5EF4-FFF2-40B4-BE49-F238E27FC236}">
                    <a16:creationId xmlns:a16="http://schemas.microsoft.com/office/drawing/2014/main" id="{3DF66B41-2FD2-4D5A-B10F-3571C9609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1398"/>
                <a:ext cx="77" cy="66"/>
              </a:xfrm>
              <a:custGeom>
                <a:avLst/>
                <a:gdLst>
                  <a:gd name="T0" fmla="*/ 69 w 60"/>
                  <a:gd name="T1" fmla="*/ 107 h 52"/>
                  <a:gd name="T2" fmla="*/ 0 w 60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0" h="52">
                    <a:moveTo>
                      <a:pt x="33" y="52"/>
                    </a:moveTo>
                    <a:cubicBezTo>
                      <a:pt x="60" y="36"/>
                      <a:pt x="0" y="15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3" name="Freeform 267">
                <a:extLst>
                  <a:ext uri="{FF2B5EF4-FFF2-40B4-BE49-F238E27FC236}">
                    <a16:creationId xmlns:a16="http://schemas.microsoft.com/office/drawing/2014/main" id="{91D3B03D-88B1-4143-B788-8F2D2B258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359"/>
                <a:ext cx="39" cy="105"/>
              </a:xfrm>
              <a:custGeom>
                <a:avLst/>
                <a:gdLst>
                  <a:gd name="T0" fmla="*/ 7 w 30"/>
                  <a:gd name="T1" fmla="*/ 172 h 82"/>
                  <a:gd name="T2" fmla="*/ 0 w 30"/>
                  <a:gd name="T3" fmla="*/ 0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82">
                    <a:moveTo>
                      <a:pt x="3" y="82"/>
                    </a:moveTo>
                    <a:cubicBezTo>
                      <a:pt x="30" y="71"/>
                      <a:pt x="5" y="29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4" name="Freeform 268">
                <a:extLst>
                  <a:ext uri="{FF2B5EF4-FFF2-40B4-BE49-F238E27FC236}">
                    <a16:creationId xmlns:a16="http://schemas.microsoft.com/office/drawing/2014/main" id="{82D2BEA3-DDD9-422E-96B5-B176A5FE9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344"/>
                <a:ext cx="75" cy="120"/>
              </a:xfrm>
              <a:custGeom>
                <a:avLst/>
                <a:gdLst>
                  <a:gd name="T0" fmla="*/ 0 w 59"/>
                  <a:gd name="T1" fmla="*/ 195 h 94"/>
                  <a:gd name="T2" fmla="*/ 70 w 59"/>
                  <a:gd name="T3" fmla="*/ 0 h 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94">
                    <a:moveTo>
                      <a:pt x="0" y="94"/>
                    </a:moveTo>
                    <a:cubicBezTo>
                      <a:pt x="27" y="88"/>
                      <a:pt x="59" y="46"/>
                      <a:pt x="3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5" name="Freeform 269">
                <a:extLst>
                  <a:ext uri="{FF2B5EF4-FFF2-40B4-BE49-F238E27FC236}">
                    <a16:creationId xmlns:a16="http://schemas.microsoft.com/office/drawing/2014/main" id="{EA7E3B9F-CE7A-4B72-A216-5819EE28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41"/>
                <a:ext cx="78" cy="115"/>
              </a:xfrm>
              <a:custGeom>
                <a:avLst/>
                <a:gdLst>
                  <a:gd name="T0" fmla="*/ 0 w 61"/>
                  <a:gd name="T1" fmla="*/ 188 h 90"/>
                  <a:gd name="T2" fmla="*/ 104 w 61"/>
                  <a:gd name="T3" fmla="*/ 0 h 9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90">
                    <a:moveTo>
                      <a:pt x="0" y="90"/>
                    </a:moveTo>
                    <a:cubicBezTo>
                      <a:pt x="28" y="77"/>
                      <a:pt x="61" y="45"/>
                      <a:pt x="49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6" name="Freeform 270">
                <a:extLst>
                  <a:ext uri="{FF2B5EF4-FFF2-40B4-BE49-F238E27FC236}">
                    <a16:creationId xmlns:a16="http://schemas.microsoft.com/office/drawing/2014/main" id="{027B98E5-CB28-4BB0-8C1E-C4155AD0B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482"/>
                <a:ext cx="136" cy="18"/>
              </a:xfrm>
              <a:custGeom>
                <a:avLst/>
                <a:gdLst>
                  <a:gd name="T0" fmla="*/ 0 w 106"/>
                  <a:gd name="T1" fmla="*/ 8 h 14"/>
                  <a:gd name="T2" fmla="*/ 223 w 106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6" h="14">
                    <a:moveTo>
                      <a:pt x="0" y="4"/>
                    </a:moveTo>
                    <a:cubicBezTo>
                      <a:pt x="26" y="0"/>
                      <a:pt x="93" y="9"/>
                      <a:pt x="106" y="1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7" name="Freeform 271">
                <a:extLst>
                  <a:ext uri="{FF2B5EF4-FFF2-40B4-BE49-F238E27FC236}">
                    <a16:creationId xmlns:a16="http://schemas.microsoft.com/office/drawing/2014/main" id="{20A8C805-6818-4402-BE38-B9882F98C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491"/>
                <a:ext cx="136" cy="14"/>
              </a:xfrm>
              <a:custGeom>
                <a:avLst/>
                <a:gdLst>
                  <a:gd name="T0" fmla="*/ 0 w 106"/>
                  <a:gd name="T1" fmla="*/ 6 h 11"/>
                  <a:gd name="T2" fmla="*/ 223 w 106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6" h="11">
                    <a:moveTo>
                      <a:pt x="0" y="3"/>
                    </a:moveTo>
                    <a:cubicBezTo>
                      <a:pt x="24" y="0"/>
                      <a:pt x="90" y="6"/>
                      <a:pt x="106" y="1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8" name="Freeform 272">
                <a:extLst>
                  <a:ext uri="{FF2B5EF4-FFF2-40B4-BE49-F238E27FC236}">
                    <a16:creationId xmlns:a16="http://schemas.microsoft.com/office/drawing/2014/main" id="{B17AE294-8958-4BAB-83AF-AD76005EA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1500"/>
                <a:ext cx="132" cy="10"/>
              </a:xfrm>
              <a:custGeom>
                <a:avLst/>
                <a:gdLst>
                  <a:gd name="T0" fmla="*/ 0 w 103"/>
                  <a:gd name="T1" fmla="*/ 6 h 8"/>
                  <a:gd name="T2" fmla="*/ 217 w 103"/>
                  <a:gd name="T3" fmla="*/ 1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3" h="8">
                    <a:moveTo>
                      <a:pt x="0" y="3"/>
                    </a:moveTo>
                    <a:cubicBezTo>
                      <a:pt x="22" y="0"/>
                      <a:pt x="85" y="2"/>
                      <a:pt x="103" y="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79" name="Freeform 273">
                <a:extLst>
                  <a:ext uri="{FF2B5EF4-FFF2-40B4-BE49-F238E27FC236}">
                    <a16:creationId xmlns:a16="http://schemas.microsoft.com/office/drawing/2014/main" id="{7A58CDEE-B4C7-4076-8133-245134DAF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0" y="1508"/>
                <a:ext cx="129" cy="6"/>
              </a:xfrm>
              <a:custGeom>
                <a:avLst/>
                <a:gdLst>
                  <a:gd name="T0" fmla="*/ 0 w 101"/>
                  <a:gd name="T1" fmla="*/ 6 h 5"/>
                  <a:gd name="T2" fmla="*/ 211 w 101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" h="5">
                    <a:moveTo>
                      <a:pt x="0" y="3"/>
                    </a:moveTo>
                    <a:cubicBezTo>
                      <a:pt x="20" y="1"/>
                      <a:pt x="81" y="0"/>
                      <a:pt x="101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0" name="Freeform 274">
                <a:extLst>
                  <a:ext uri="{FF2B5EF4-FFF2-40B4-BE49-F238E27FC236}">
                    <a16:creationId xmlns:a16="http://schemas.microsoft.com/office/drawing/2014/main" id="{3CDE657C-4E84-425F-9B78-386A8E2E0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454"/>
                <a:ext cx="177" cy="31"/>
              </a:xfrm>
              <a:custGeom>
                <a:avLst/>
                <a:gdLst>
                  <a:gd name="T0" fmla="*/ 0 w 138"/>
                  <a:gd name="T1" fmla="*/ 45 h 24"/>
                  <a:gd name="T2" fmla="*/ 291 w 138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8" h="24">
                    <a:moveTo>
                      <a:pt x="0" y="21"/>
                    </a:moveTo>
                    <a:cubicBezTo>
                      <a:pt x="28" y="24"/>
                      <a:pt x="108" y="21"/>
                      <a:pt x="138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1" name="Freeform 275">
                <a:extLst>
                  <a:ext uri="{FF2B5EF4-FFF2-40B4-BE49-F238E27FC236}">
                    <a16:creationId xmlns:a16="http://schemas.microsoft.com/office/drawing/2014/main" id="{A9A2214A-78C7-4C84-A504-56376F6DE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370"/>
                <a:ext cx="23" cy="47"/>
              </a:xfrm>
              <a:custGeom>
                <a:avLst/>
                <a:gdLst>
                  <a:gd name="T0" fmla="*/ 0 w 18"/>
                  <a:gd name="T1" fmla="*/ 0 h 37"/>
                  <a:gd name="T2" fmla="*/ 37 w 18"/>
                  <a:gd name="T3" fmla="*/ 76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7">
                    <a:moveTo>
                      <a:pt x="0" y="0"/>
                    </a:moveTo>
                    <a:cubicBezTo>
                      <a:pt x="0" y="12"/>
                      <a:pt x="8" y="27"/>
                      <a:pt x="18" y="3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2" name="Freeform 276">
                <a:extLst>
                  <a:ext uri="{FF2B5EF4-FFF2-40B4-BE49-F238E27FC236}">
                    <a16:creationId xmlns:a16="http://schemas.microsoft.com/office/drawing/2014/main" id="{6CEE99CB-5B5B-4BDC-A550-7DDE3E1CD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349"/>
                <a:ext cx="12" cy="76"/>
              </a:xfrm>
              <a:custGeom>
                <a:avLst/>
                <a:gdLst>
                  <a:gd name="T0" fmla="*/ 0 w 10"/>
                  <a:gd name="T1" fmla="*/ 0 h 59"/>
                  <a:gd name="T2" fmla="*/ 8 w 10"/>
                  <a:gd name="T3" fmla="*/ 126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9">
                    <a:moveTo>
                      <a:pt x="0" y="0"/>
                    </a:moveTo>
                    <a:cubicBezTo>
                      <a:pt x="5" y="8"/>
                      <a:pt x="10" y="41"/>
                      <a:pt x="5" y="5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3" name="Freeform 277">
                <a:extLst>
                  <a:ext uri="{FF2B5EF4-FFF2-40B4-BE49-F238E27FC236}">
                    <a16:creationId xmlns:a16="http://schemas.microsoft.com/office/drawing/2014/main" id="{900BD7B4-91EB-4E6F-946F-BC430A9B8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343"/>
                <a:ext cx="16" cy="74"/>
              </a:xfrm>
              <a:custGeom>
                <a:avLst/>
                <a:gdLst>
                  <a:gd name="T0" fmla="*/ 6 w 13"/>
                  <a:gd name="T1" fmla="*/ 0 h 58"/>
                  <a:gd name="T2" fmla="*/ 0 w 13"/>
                  <a:gd name="T3" fmla="*/ 120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8">
                    <a:moveTo>
                      <a:pt x="3" y="0"/>
                    </a:moveTo>
                    <a:cubicBezTo>
                      <a:pt x="9" y="10"/>
                      <a:pt x="13" y="35"/>
                      <a:pt x="0" y="58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4" name="Freeform 278">
                <a:extLst>
                  <a:ext uri="{FF2B5EF4-FFF2-40B4-BE49-F238E27FC236}">
                    <a16:creationId xmlns:a16="http://schemas.microsoft.com/office/drawing/2014/main" id="{28DAF6E3-5DAD-49F4-9DE6-ECFDC2DF6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338"/>
                <a:ext cx="19" cy="70"/>
              </a:xfrm>
              <a:custGeom>
                <a:avLst/>
                <a:gdLst>
                  <a:gd name="T0" fmla="*/ 24 w 15"/>
                  <a:gd name="T1" fmla="*/ 0 h 55"/>
                  <a:gd name="T2" fmla="*/ 0 w 15"/>
                  <a:gd name="T3" fmla="*/ 113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5">
                    <a:moveTo>
                      <a:pt x="12" y="0"/>
                    </a:moveTo>
                    <a:cubicBezTo>
                      <a:pt x="15" y="12"/>
                      <a:pt x="9" y="42"/>
                      <a:pt x="0" y="5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5" name="Freeform 279">
                <a:extLst>
                  <a:ext uri="{FF2B5EF4-FFF2-40B4-BE49-F238E27FC236}">
                    <a16:creationId xmlns:a16="http://schemas.microsoft.com/office/drawing/2014/main" id="{CC2B4F5E-B72E-497C-B48D-3DBFBB6AD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1355"/>
                <a:ext cx="39" cy="58"/>
              </a:xfrm>
              <a:custGeom>
                <a:avLst/>
                <a:gdLst>
                  <a:gd name="T0" fmla="*/ 66 w 30"/>
                  <a:gd name="T1" fmla="*/ 0 h 45"/>
                  <a:gd name="T2" fmla="*/ 0 w 30"/>
                  <a:gd name="T3" fmla="*/ 97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45">
                    <a:moveTo>
                      <a:pt x="30" y="0"/>
                    </a:moveTo>
                    <a:cubicBezTo>
                      <a:pt x="29" y="11"/>
                      <a:pt x="12" y="37"/>
                      <a:pt x="0" y="4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6" name="Freeform 280">
                <a:extLst>
                  <a:ext uri="{FF2B5EF4-FFF2-40B4-BE49-F238E27FC236}">
                    <a16:creationId xmlns:a16="http://schemas.microsoft.com/office/drawing/2014/main" id="{99DAEBA6-8A0D-4F0E-88FF-8498CF877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385"/>
                <a:ext cx="53" cy="50"/>
              </a:xfrm>
              <a:custGeom>
                <a:avLst/>
                <a:gdLst>
                  <a:gd name="T0" fmla="*/ 85 w 42"/>
                  <a:gd name="T1" fmla="*/ 0 h 39"/>
                  <a:gd name="T2" fmla="*/ 0 w 42"/>
                  <a:gd name="T3" fmla="*/ 8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9">
                    <a:moveTo>
                      <a:pt x="42" y="0"/>
                    </a:moveTo>
                    <a:cubicBezTo>
                      <a:pt x="35" y="12"/>
                      <a:pt x="12" y="34"/>
                      <a:pt x="0" y="39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7" name="Freeform 281">
                <a:extLst>
                  <a:ext uri="{FF2B5EF4-FFF2-40B4-BE49-F238E27FC236}">
                    <a16:creationId xmlns:a16="http://schemas.microsoft.com/office/drawing/2014/main" id="{59B63ECA-5CB9-45FC-8AD3-D13CC2488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432"/>
                <a:ext cx="48" cy="24"/>
              </a:xfrm>
              <a:custGeom>
                <a:avLst/>
                <a:gdLst>
                  <a:gd name="T0" fmla="*/ 0 w 37"/>
                  <a:gd name="T1" fmla="*/ 38 h 19"/>
                  <a:gd name="T2" fmla="*/ 80 w 37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19">
                    <a:moveTo>
                      <a:pt x="0" y="19"/>
                    </a:moveTo>
                    <a:cubicBezTo>
                      <a:pt x="12" y="18"/>
                      <a:pt x="32" y="5"/>
                      <a:pt x="37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8" name="Freeform 282">
                <a:extLst>
                  <a:ext uri="{FF2B5EF4-FFF2-40B4-BE49-F238E27FC236}">
                    <a16:creationId xmlns:a16="http://schemas.microsoft.com/office/drawing/2014/main" id="{FC13C8CE-52DB-4278-A437-181FBFC3E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487"/>
                <a:ext cx="35" cy="4"/>
              </a:xfrm>
              <a:custGeom>
                <a:avLst/>
                <a:gdLst>
                  <a:gd name="T0" fmla="*/ 0 w 27"/>
                  <a:gd name="T1" fmla="*/ 5 h 3"/>
                  <a:gd name="T2" fmla="*/ 58 w 27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">
                    <a:moveTo>
                      <a:pt x="0" y="2"/>
                    </a:moveTo>
                    <a:cubicBezTo>
                      <a:pt x="14" y="0"/>
                      <a:pt x="22" y="1"/>
                      <a:pt x="27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89" name="Freeform 283">
                <a:extLst>
                  <a:ext uri="{FF2B5EF4-FFF2-40B4-BE49-F238E27FC236}">
                    <a16:creationId xmlns:a16="http://schemas.microsoft.com/office/drawing/2014/main" id="{F7ACA75E-D8F5-4293-81E6-F0AD89C39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448"/>
                <a:ext cx="19" cy="12"/>
              </a:xfrm>
              <a:custGeom>
                <a:avLst/>
                <a:gdLst>
                  <a:gd name="T0" fmla="*/ 5 w 15"/>
                  <a:gd name="T1" fmla="*/ 17 h 10"/>
                  <a:gd name="T2" fmla="*/ 6 w 15"/>
                  <a:gd name="T3" fmla="*/ 2 h 10"/>
                  <a:gd name="T4" fmla="*/ 13 w 15"/>
                  <a:gd name="T5" fmla="*/ 16 h 10"/>
                  <a:gd name="T6" fmla="*/ 18 w 15"/>
                  <a:gd name="T7" fmla="*/ 0 h 10"/>
                  <a:gd name="T8" fmla="*/ 30 w 15"/>
                  <a:gd name="T9" fmla="*/ 1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2" y="10"/>
                    </a:moveTo>
                    <a:cubicBezTo>
                      <a:pt x="0" y="8"/>
                      <a:pt x="0" y="4"/>
                      <a:pt x="3" y="2"/>
                    </a:cubicBezTo>
                    <a:cubicBezTo>
                      <a:pt x="7" y="1"/>
                      <a:pt x="6" y="7"/>
                      <a:pt x="6" y="9"/>
                    </a:cubicBezTo>
                    <a:cubicBezTo>
                      <a:pt x="11" y="8"/>
                      <a:pt x="9" y="3"/>
                      <a:pt x="9" y="0"/>
                    </a:cubicBezTo>
                    <a:cubicBezTo>
                      <a:pt x="12" y="0"/>
                      <a:pt x="15" y="4"/>
                      <a:pt x="15" y="7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0" name="Freeform 284">
                <a:extLst>
                  <a:ext uri="{FF2B5EF4-FFF2-40B4-BE49-F238E27FC236}">
                    <a16:creationId xmlns:a16="http://schemas.microsoft.com/office/drawing/2014/main" id="{71D75289-8A71-481D-8CF9-BB747EC43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1430"/>
                <a:ext cx="14" cy="14"/>
              </a:xfrm>
              <a:custGeom>
                <a:avLst/>
                <a:gdLst>
                  <a:gd name="T0" fmla="*/ 23 w 11"/>
                  <a:gd name="T1" fmla="*/ 13 h 11"/>
                  <a:gd name="T2" fmla="*/ 10 w 11"/>
                  <a:gd name="T3" fmla="*/ 1 h 11"/>
                  <a:gd name="T4" fmla="*/ 10 w 11"/>
                  <a:gd name="T5" fmla="*/ 2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cubicBezTo>
                      <a:pt x="10" y="4"/>
                      <a:pt x="9" y="0"/>
                      <a:pt x="5" y="1"/>
                    </a:cubicBezTo>
                    <a:cubicBezTo>
                      <a:pt x="0" y="3"/>
                      <a:pt x="4" y="8"/>
                      <a:pt x="5" y="11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1" name="Freeform 285">
                <a:extLst>
                  <a:ext uri="{FF2B5EF4-FFF2-40B4-BE49-F238E27FC236}">
                    <a16:creationId xmlns:a16="http://schemas.microsoft.com/office/drawing/2014/main" id="{2C34DC93-858F-4465-8498-CDF324147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1399"/>
                <a:ext cx="20" cy="22"/>
              </a:xfrm>
              <a:custGeom>
                <a:avLst/>
                <a:gdLst>
                  <a:gd name="T0" fmla="*/ 31 w 16"/>
                  <a:gd name="T1" fmla="*/ 10 h 17"/>
                  <a:gd name="T2" fmla="*/ 20 w 16"/>
                  <a:gd name="T3" fmla="*/ 1 h 17"/>
                  <a:gd name="T4" fmla="*/ 25 w 16"/>
                  <a:gd name="T5" fmla="*/ 22 h 17"/>
                  <a:gd name="T6" fmla="*/ 6 w 16"/>
                  <a:gd name="T7" fmla="*/ 16 h 17"/>
                  <a:gd name="T8" fmla="*/ 16 w 16"/>
                  <a:gd name="T9" fmla="*/ 3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16" y="5"/>
                    </a:moveTo>
                    <a:cubicBezTo>
                      <a:pt x="16" y="2"/>
                      <a:pt x="13" y="0"/>
                      <a:pt x="10" y="1"/>
                    </a:cubicBezTo>
                    <a:cubicBezTo>
                      <a:pt x="9" y="4"/>
                      <a:pt x="16" y="6"/>
                      <a:pt x="13" y="10"/>
                    </a:cubicBezTo>
                    <a:cubicBezTo>
                      <a:pt x="10" y="13"/>
                      <a:pt x="5" y="8"/>
                      <a:pt x="3" y="7"/>
                    </a:cubicBezTo>
                    <a:cubicBezTo>
                      <a:pt x="0" y="11"/>
                      <a:pt x="6" y="14"/>
                      <a:pt x="8" y="17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2" name="Freeform 286">
                <a:extLst>
                  <a:ext uri="{FF2B5EF4-FFF2-40B4-BE49-F238E27FC236}">
                    <a16:creationId xmlns:a16="http://schemas.microsoft.com/office/drawing/2014/main" id="{8E280AF3-DA32-4745-88DA-42432A593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382"/>
                <a:ext cx="21" cy="25"/>
              </a:xfrm>
              <a:custGeom>
                <a:avLst/>
                <a:gdLst>
                  <a:gd name="T0" fmla="*/ 37 w 16"/>
                  <a:gd name="T1" fmla="*/ 0 h 19"/>
                  <a:gd name="T2" fmla="*/ 22 w 16"/>
                  <a:gd name="T3" fmla="*/ 9 h 19"/>
                  <a:gd name="T4" fmla="*/ 37 w 16"/>
                  <a:gd name="T5" fmla="*/ 12 h 19"/>
                  <a:gd name="T6" fmla="*/ 16 w 16"/>
                  <a:gd name="T7" fmla="*/ 16 h 19"/>
                  <a:gd name="T8" fmla="*/ 24 w 16"/>
                  <a:gd name="T9" fmla="*/ 24 h 19"/>
                  <a:gd name="T10" fmla="*/ 18 w 16"/>
                  <a:gd name="T11" fmla="*/ 43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9">
                    <a:moveTo>
                      <a:pt x="16" y="0"/>
                    </a:moveTo>
                    <a:cubicBezTo>
                      <a:pt x="14" y="0"/>
                      <a:pt x="11" y="1"/>
                      <a:pt x="10" y="4"/>
                    </a:cubicBezTo>
                    <a:cubicBezTo>
                      <a:pt x="12" y="5"/>
                      <a:pt x="14" y="4"/>
                      <a:pt x="16" y="5"/>
                    </a:cubicBezTo>
                    <a:cubicBezTo>
                      <a:pt x="14" y="8"/>
                      <a:pt x="10" y="6"/>
                      <a:pt x="7" y="7"/>
                    </a:cubicBezTo>
                    <a:cubicBezTo>
                      <a:pt x="8" y="9"/>
                      <a:pt x="9" y="11"/>
                      <a:pt x="11" y="11"/>
                    </a:cubicBezTo>
                    <a:cubicBezTo>
                      <a:pt x="3" y="5"/>
                      <a:pt x="0" y="16"/>
                      <a:pt x="8" y="19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3" name="Freeform 287">
                <a:extLst>
                  <a:ext uri="{FF2B5EF4-FFF2-40B4-BE49-F238E27FC236}">
                    <a16:creationId xmlns:a16="http://schemas.microsoft.com/office/drawing/2014/main" id="{09E2E1E8-2473-4B1E-8ED0-8B314CCEF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1353"/>
                <a:ext cx="3" cy="11"/>
              </a:xfrm>
              <a:custGeom>
                <a:avLst/>
                <a:gdLst>
                  <a:gd name="T0" fmla="*/ 8 w 2"/>
                  <a:gd name="T1" fmla="*/ 0 h 9"/>
                  <a:gd name="T2" fmla="*/ 0 w 2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4" name="Freeform 288">
                <a:extLst>
                  <a:ext uri="{FF2B5EF4-FFF2-40B4-BE49-F238E27FC236}">
                    <a16:creationId xmlns:a16="http://schemas.microsoft.com/office/drawing/2014/main" id="{9C46C340-D1C7-4142-9478-DA4FC7B4F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367"/>
                <a:ext cx="16" cy="18"/>
              </a:xfrm>
              <a:custGeom>
                <a:avLst/>
                <a:gdLst>
                  <a:gd name="T0" fmla="*/ 23 w 12"/>
                  <a:gd name="T1" fmla="*/ 6 h 14"/>
                  <a:gd name="T2" fmla="*/ 9 w 12"/>
                  <a:gd name="T3" fmla="*/ 5 h 14"/>
                  <a:gd name="T4" fmla="*/ 16 w 12"/>
                  <a:gd name="T5" fmla="*/ 13 h 14"/>
                  <a:gd name="T6" fmla="*/ 0 w 12"/>
                  <a:gd name="T7" fmla="*/ 19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0" y="3"/>
                    </a:moveTo>
                    <a:cubicBezTo>
                      <a:pt x="9" y="2"/>
                      <a:pt x="6" y="0"/>
                      <a:pt x="4" y="2"/>
                    </a:cubicBezTo>
                    <a:cubicBezTo>
                      <a:pt x="2" y="5"/>
                      <a:pt x="6" y="5"/>
                      <a:pt x="7" y="6"/>
                    </a:cubicBezTo>
                    <a:cubicBezTo>
                      <a:pt x="12" y="14"/>
                      <a:pt x="2" y="14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5" name="Freeform 289">
                <a:extLst>
                  <a:ext uri="{FF2B5EF4-FFF2-40B4-BE49-F238E27FC236}">
                    <a16:creationId xmlns:a16="http://schemas.microsoft.com/office/drawing/2014/main" id="{D95CB130-2E15-4C58-8EC8-8B13F0991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1363"/>
                <a:ext cx="12" cy="12"/>
              </a:xfrm>
              <a:custGeom>
                <a:avLst/>
                <a:gdLst>
                  <a:gd name="T0" fmla="*/ 15 w 9"/>
                  <a:gd name="T1" fmla="*/ 7 h 9"/>
                  <a:gd name="T2" fmla="*/ 0 w 9"/>
                  <a:gd name="T3" fmla="*/ 7 h 9"/>
                  <a:gd name="T4" fmla="*/ 21 w 9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6" y="3"/>
                    </a:moveTo>
                    <a:cubicBezTo>
                      <a:pt x="5" y="2"/>
                      <a:pt x="1" y="0"/>
                      <a:pt x="0" y="3"/>
                    </a:cubicBezTo>
                    <a:cubicBezTo>
                      <a:pt x="0" y="6"/>
                      <a:pt x="7" y="8"/>
                      <a:pt x="9" y="9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6" name="Freeform 290">
                <a:extLst>
                  <a:ext uri="{FF2B5EF4-FFF2-40B4-BE49-F238E27FC236}">
                    <a16:creationId xmlns:a16="http://schemas.microsoft.com/office/drawing/2014/main" id="{24F0FD08-3B7C-47F5-A42F-405D5E541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391"/>
                <a:ext cx="19" cy="25"/>
              </a:xfrm>
              <a:custGeom>
                <a:avLst/>
                <a:gdLst>
                  <a:gd name="T0" fmla="*/ 0 w 15"/>
                  <a:gd name="T1" fmla="*/ 43 h 19"/>
                  <a:gd name="T2" fmla="*/ 5 w 15"/>
                  <a:gd name="T3" fmla="*/ 32 h 19"/>
                  <a:gd name="T4" fmla="*/ 13 w 15"/>
                  <a:gd name="T5" fmla="*/ 38 h 19"/>
                  <a:gd name="T6" fmla="*/ 10 w 15"/>
                  <a:gd name="T7" fmla="*/ 21 h 19"/>
                  <a:gd name="T8" fmla="*/ 25 w 15"/>
                  <a:gd name="T9" fmla="*/ 24 h 19"/>
                  <a:gd name="T10" fmla="*/ 23 w 15"/>
                  <a:gd name="T11" fmla="*/ 0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9">
                    <a:moveTo>
                      <a:pt x="0" y="19"/>
                    </a:moveTo>
                    <a:cubicBezTo>
                      <a:pt x="2" y="18"/>
                      <a:pt x="2" y="15"/>
                      <a:pt x="2" y="14"/>
                    </a:cubicBezTo>
                    <a:cubicBezTo>
                      <a:pt x="3" y="15"/>
                      <a:pt x="4" y="17"/>
                      <a:pt x="6" y="17"/>
                    </a:cubicBezTo>
                    <a:cubicBezTo>
                      <a:pt x="6" y="14"/>
                      <a:pt x="5" y="12"/>
                      <a:pt x="5" y="9"/>
                    </a:cubicBezTo>
                    <a:cubicBezTo>
                      <a:pt x="7" y="10"/>
                      <a:pt x="10" y="13"/>
                      <a:pt x="13" y="11"/>
                    </a:cubicBezTo>
                    <a:cubicBezTo>
                      <a:pt x="15" y="9"/>
                      <a:pt x="13" y="3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7" name="Freeform 291">
                <a:extLst>
                  <a:ext uri="{FF2B5EF4-FFF2-40B4-BE49-F238E27FC236}">
                    <a16:creationId xmlns:a16="http://schemas.microsoft.com/office/drawing/2014/main" id="{27C04CD1-2D53-4CD0-B8B5-944E31256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414"/>
                <a:ext cx="27" cy="23"/>
              </a:xfrm>
              <a:custGeom>
                <a:avLst/>
                <a:gdLst>
                  <a:gd name="T0" fmla="*/ 5 w 21"/>
                  <a:gd name="T1" fmla="*/ 37 h 18"/>
                  <a:gd name="T2" fmla="*/ 5 w 21"/>
                  <a:gd name="T3" fmla="*/ 23 h 18"/>
                  <a:gd name="T4" fmla="*/ 22 w 21"/>
                  <a:gd name="T5" fmla="*/ 13 h 18"/>
                  <a:gd name="T6" fmla="*/ 45 w 21"/>
                  <a:gd name="T7" fmla="*/ 22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2" y="18"/>
                    </a:moveTo>
                    <a:cubicBezTo>
                      <a:pt x="1" y="16"/>
                      <a:pt x="0" y="13"/>
                      <a:pt x="2" y="11"/>
                    </a:cubicBezTo>
                    <a:cubicBezTo>
                      <a:pt x="9" y="14"/>
                      <a:pt x="17" y="18"/>
                      <a:pt x="10" y="6"/>
                    </a:cubicBezTo>
                    <a:cubicBezTo>
                      <a:pt x="14" y="0"/>
                      <a:pt x="18" y="8"/>
                      <a:pt x="21" y="1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8" name="Freeform 292">
                <a:extLst>
                  <a:ext uri="{FF2B5EF4-FFF2-40B4-BE49-F238E27FC236}">
                    <a16:creationId xmlns:a16="http://schemas.microsoft.com/office/drawing/2014/main" id="{C0CD4C19-62AD-423C-8165-A9E94780F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1343"/>
                <a:ext cx="14" cy="10"/>
              </a:xfrm>
              <a:custGeom>
                <a:avLst/>
                <a:gdLst>
                  <a:gd name="T0" fmla="*/ 17 w 11"/>
                  <a:gd name="T1" fmla="*/ 1 h 8"/>
                  <a:gd name="T2" fmla="*/ 0 w 11"/>
                  <a:gd name="T3" fmla="*/ 5 h 8"/>
                  <a:gd name="T4" fmla="*/ 23 w 11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8" y="1"/>
                    </a:moveTo>
                    <a:cubicBezTo>
                      <a:pt x="5" y="1"/>
                      <a:pt x="3" y="0"/>
                      <a:pt x="0" y="2"/>
                    </a:cubicBezTo>
                    <a:cubicBezTo>
                      <a:pt x="2" y="7"/>
                      <a:pt x="7" y="8"/>
                      <a:pt x="11" y="7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99" name="Freeform 293">
                <a:extLst>
                  <a:ext uri="{FF2B5EF4-FFF2-40B4-BE49-F238E27FC236}">
                    <a16:creationId xmlns:a16="http://schemas.microsoft.com/office/drawing/2014/main" id="{B41845FA-0289-45DF-8BEB-306AAA851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336"/>
                <a:ext cx="12" cy="23"/>
              </a:xfrm>
              <a:custGeom>
                <a:avLst/>
                <a:gdLst>
                  <a:gd name="T0" fmla="*/ 16 w 9"/>
                  <a:gd name="T1" fmla="*/ 0 h 18"/>
                  <a:gd name="T2" fmla="*/ 0 w 9"/>
                  <a:gd name="T3" fmla="*/ 6 h 18"/>
                  <a:gd name="T4" fmla="*/ 21 w 9"/>
                  <a:gd name="T5" fmla="*/ 13 h 18"/>
                  <a:gd name="T6" fmla="*/ 1 w 9"/>
                  <a:gd name="T7" fmla="*/ 23 h 18"/>
                  <a:gd name="T8" fmla="*/ 21 w 9"/>
                  <a:gd name="T9" fmla="*/ 29 h 18"/>
                  <a:gd name="T10" fmla="*/ 0 w 9"/>
                  <a:gd name="T11" fmla="*/ 3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8">
                    <a:moveTo>
                      <a:pt x="7" y="0"/>
                    </a:moveTo>
                    <a:cubicBezTo>
                      <a:pt x="5" y="0"/>
                      <a:pt x="0" y="1"/>
                      <a:pt x="0" y="3"/>
                    </a:cubicBezTo>
                    <a:cubicBezTo>
                      <a:pt x="1" y="6"/>
                      <a:pt x="7" y="5"/>
                      <a:pt x="9" y="6"/>
                    </a:cubicBezTo>
                    <a:cubicBezTo>
                      <a:pt x="9" y="9"/>
                      <a:pt x="4" y="10"/>
                      <a:pt x="1" y="11"/>
                    </a:cubicBezTo>
                    <a:cubicBezTo>
                      <a:pt x="4" y="12"/>
                      <a:pt x="7" y="13"/>
                      <a:pt x="9" y="14"/>
                    </a:cubicBezTo>
                    <a:cubicBezTo>
                      <a:pt x="8" y="17"/>
                      <a:pt x="3" y="17"/>
                      <a:pt x="0" y="18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0" name="Freeform 294">
                <a:extLst>
                  <a:ext uri="{FF2B5EF4-FFF2-40B4-BE49-F238E27FC236}">
                    <a16:creationId xmlns:a16="http://schemas.microsoft.com/office/drawing/2014/main" id="{287471F5-470D-4BE9-8B47-9C4C4BB88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386"/>
                <a:ext cx="19" cy="26"/>
              </a:xfrm>
              <a:custGeom>
                <a:avLst/>
                <a:gdLst>
                  <a:gd name="T0" fmla="*/ 10 w 15"/>
                  <a:gd name="T1" fmla="*/ 43 h 20"/>
                  <a:gd name="T2" fmla="*/ 0 w 15"/>
                  <a:gd name="T3" fmla="*/ 35 h 20"/>
                  <a:gd name="T4" fmla="*/ 13 w 15"/>
                  <a:gd name="T5" fmla="*/ 35 h 20"/>
                  <a:gd name="T6" fmla="*/ 5 w 15"/>
                  <a:gd name="T7" fmla="*/ 27 h 20"/>
                  <a:gd name="T8" fmla="*/ 23 w 15"/>
                  <a:gd name="T9" fmla="*/ 22 h 20"/>
                  <a:gd name="T10" fmla="*/ 10 w 15"/>
                  <a:gd name="T11" fmla="*/ 7 h 20"/>
                  <a:gd name="T12" fmla="*/ 30 w 15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20">
                    <a:moveTo>
                      <a:pt x="5" y="19"/>
                    </a:moveTo>
                    <a:cubicBezTo>
                      <a:pt x="3" y="20"/>
                      <a:pt x="1" y="19"/>
                      <a:pt x="0" y="16"/>
                    </a:cubicBezTo>
                    <a:cubicBezTo>
                      <a:pt x="2" y="17"/>
                      <a:pt x="4" y="17"/>
                      <a:pt x="6" y="16"/>
                    </a:cubicBezTo>
                    <a:cubicBezTo>
                      <a:pt x="5" y="15"/>
                      <a:pt x="3" y="13"/>
                      <a:pt x="2" y="12"/>
                    </a:cubicBezTo>
                    <a:cubicBezTo>
                      <a:pt x="5" y="10"/>
                      <a:pt x="8" y="11"/>
                      <a:pt x="11" y="10"/>
                    </a:cubicBezTo>
                    <a:cubicBezTo>
                      <a:pt x="10" y="7"/>
                      <a:pt x="7" y="5"/>
                      <a:pt x="5" y="3"/>
                    </a:cubicBezTo>
                    <a:cubicBezTo>
                      <a:pt x="7" y="1"/>
                      <a:pt x="12" y="1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1" name="Freeform 295">
                <a:extLst>
                  <a:ext uri="{FF2B5EF4-FFF2-40B4-BE49-F238E27FC236}">
                    <a16:creationId xmlns:a16="http://schemas.microsoft.com/office/drawing/2014/main" id="{A35B3F47-F520-4906-BD3A-BE46AA246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341"/>
                <a:ext cx="16" cy="27"/>
              </a:xfrm>
              <a:custGeom>
                <a:avLst/>
                <a:gdLst>
                  <a:gd name="T0" fmla="*/ 21 w 12"/>
                  <a:gd name="T1" fmla="*/ 0 h 21"/>
                  <a:gd name="T2" fmla="*/ 1 w 12"/>
                  <a:gd name="T3" fmla="*/ 8 h 21"/>
                  <a:gd name="T4" fmla="*/ 23 w 12"/>
                  <a:gd name="T5" fmla="*/ 13 h 21"/>
                  <a:gd name="T6" fmla="*/ 9 w 12"/>
                  <a:gd name="T7" fmla="*/ 23 h 21"/>
                  <a:gd name="T8" fmla="*/ 28 w 12"/>
                  <a:gd name="T9" fmla="*/ 28 h 21"/>
                  <a:gd name="T10" fmla="*/ 5 w 12"/>
                  <a:gd name="T11" fmla="*/ 4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1">
                    <a:moveTo>
                      <a:pt x="9" y="0"/>
                    </a:moveTo>
                    <a:cubicBezTo>
                      <a:pt x="7" y="0"/>
                      <a:pt x="0" y="1"/>
                      <a:pt x="1" y="4"/>
                    </a:cubicBezTo>
                    <a:cubicBezTo>
                      <a:pt x="1" y="8"/>
                      <a:pt x="8" y="4"/>
                      <a:pt x="10" y="6"/>
                    </a:cubicBezTo>
                    <a:cubicBezTo>
                      <a:pt x="8" y="8"/>
                      <a:pt x="5" y="9"/>
                      <a:pt x="4" y="11"/>
                    </a:cubicBezTo>
                    <a:cubicBezTo>
                      <a:pt x="7" y="11"/>
                      <a:pt x="11" y="10"/>
                      <a:pt x="12" y="13"/>
                    </a:cubicBezTo>
                    <a:cubicBezTo>
                      <a:pt x="10" y="17"/>
                      <a:pt x="6" y="18"/>
                      <a:pt x="2" y="21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2" name="Freeform 296">
                <a:extLst>
                  <a:ext uri="{FF2B5EF4-FFF2-40B4-BE49-F238E27FC236}">
                    <a16:creationId xmlns:a16="http://schemas.microsoft.com/office/drawing/2014/main" id="{906CBE1A-C493-4799-A165-349AA2110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1343"/>
                <a:ext cx="15" cy="18"/>
              </a:xfrm>
              <a:custGeom>
                <a:avLst/>
                <a:gdLst>
                  <a:gd name="T0" fmla="*/ 0 w 12"/>
                  <a:gd name="T1" fmla="*/ 5 h 14"/>
                  <a:gd name="T2" fmla="*/ 10 w 12"/>
                  <a:gd name="T3" fmla="*/ 1 h 14"/>
                  <a:gd name="T4" fmla="*/ 1 w 12"/>
                  <a:gd name="T5" fmla="*/ 15 h 14"/>
                  <a:gd name="T6" fmla="*/ 20 w 12"/>
                  <a:gd name="T7" fmla="*/ 15 h 14"/>
                  <a:gd name="T8" fmla="*/ 8 w 12"/>
                  <a:gd name="T9" fmla="*/ 3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0" y="2"/>
                    </a:moveTo>
                    <a:cubicBezTo>
                      <a:pt x="2" y="0"/>
                      <a:pt x="4" y="0"/>
                      <a:pt x="5" y="1"/>
                    </a:cubicBezTo>
                    <a:cubicBezTo>
                      <a:pt x="5" y="4"/>
                      <a:pt x="3" y="5"/>
                      <a:pt x="1" y="7"/>
                    </a:cubicBezTo>
                    <a:cubicBezTo>
                      <a:pt x="3" y="7"/>
                      <a:pt x="9" y="5"/>
                      <a:pt x="10" y="7"/>
                    </a:cubicBezTo>
                    <a:cubicBezTo>
                      <a:pt x="12" y="10"/>
                      <a:pt x="6" y="13"/>
                      <a:pt x="4" y="14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3" name="Freeform 297">
                <a:extLst>
                  <a:ext uri="{FF2B5EF4-FFF2-40B4-BE49-F238E27FC236}">
                    <a16:creationId xmlns:a16="http://schemas.microsoft.com/office/drawing/2014/main" id="{10032222-FAD7-464B-9BAD-084B57C1E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1407"/>
                <a:ext cx="10" cy="20"/>
              </a:xfrm>
              <a:custGeom>
                <a:avLst/>
                <a:gdLst>
                  <a:gd name="T0" fmla="*/ 0 w 8"/>
                  <a:gd name="T1" fmla="*/ 14 h 16"/>
                  <a:gd name="T2" fmla="*/ 0 w 8"/>
                  <a:gd name="T3" fmla="*/ 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6">
                    <a:moveTo>
                      <a:pt x="0" y="7"/>
                    </a:moveTo>
                    <a:cubicBezTo>
                      <a:pt x="6" y="16"/>
                      <a:pt x="8" y="0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4" name="Freeform 298">
                <a:extLst>
                  <a:ext uri="{FF2B5EF4-FFF2-40B4-BE49-F238E27FC236}">
                    <a16:creationId xmlns:a16="http://schemas.microsoft.com/office/drawing/2014/main" id="{3BC043E0-8C4D-4FED-B286-CEB16E6EB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" y="1343"/>
                <a:ext cx="19" cy="16"/>
              </a:xfrm>
              <a:custGeom>
                <a:avLst/>
                <a:gdLst>
                  <a:gd name="T0" fmla="*/ 18 w 15"/>
                  <a:gd name="T1" fmla="*/ 0 h 13"/>
                  <a:gd name="T2" fmla="*/ 30 w 15"/>
                  <a:gd name="T3" fmla="*/ 11 h 13"/>
                  <a:gd name="T4" fmla="*/ 16 w 15"/>
                  <a:gd name="T5" fmla="*/ 2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9" y="0"/>
                    </a:moveTo>
                    <a:cubicBezTo>
                      <a:pt x="0" y="8"/>
                      <a:pt x="11" y="5"/>
                      <a:pt x="15" y="6"/>
                    </a:cubicBezTo>
                    <a:cubicBezTo>
                      <a:pt x="15" y="10"/>
                      <a:pt x="10" y="11"/>
                      <a:pt x="8" y="13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5" name="Freeform 299">
                <a:extLst>
                  <a:ext uri="{FF2B5EF4-FFF2-40B4-BE49-F238E27FC236}">
                    <a16:creationId xmlns:a16="http://schemas.microsoft.com/office/drawing/2014/main" id="{315E9422-B3DD-4AF8-99E8-24E5E2762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348"/>
                <a:ext cx="13" cy="18"/>
              </a:xfrm>
              <a:custGeom>
                <a:avLst/>
                <a:gdLst>
                  <a:gd name="T0" fmla="*/ 16 w 10"/>
                  <a:gd name="T1" fmla="*/ 0 h 14"/>
                  <a:gd name="T2" fmla="*/ 5 w 10"/>
                  <a:gd name="T3" fmla="*/ 10 h 14"/>
                  <a:gd name="T4" fmla="*/ 22 w 10"/>
                  <a:gd name="T5" fmla="*/ 10 h 14"/>
                  <a:gd name="T6" fmla="*/ 9 w 10"/>
                  <a:gd name="T7" fmla="*/ 3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7" y="0"/>
                    </a:moveTo>
                    <a:cubicBezTo>
                      <a:pt x="5" y="1"/>
                      <a:pt x="0" y="3"/>
                      <a:pt x="2" y="5"/>
                    </a:cubicBezTo>
                    <a:cubicBezTo>
                      <a:pt x="3" y="7"/>
                      <a:pt x="8" y="4"/>
                      <a:pt x="10" y="5"/>
                    </a:cubicBezTo>
                    <a:cubicBezTo>
                      <a:pt x="10" y="9"/>
                      <a:pt x="4" y="10"/>
                      <a:pt x="4" y="14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6" name="Freeform 300">
                <a:extLst>
                  <a:ext uri="{FF2B5EF4-FFF2-40B4-BE49-F238E27FC236}">
                    <a16:creationId xmlns:a16="http://schemas.microsoft.com/office/drawing/2014/main" id="{CA98E5FF-7E9C-4961-B133-9AB83B5D1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" y="1402"/>
                <a:ext cx="13" cy="20"/>
              </a:xfrm>
              <a:custGeom>
                <a:avLst/>
                <a:gdLst>
                  <a:gd name="T0" fmla="*/ 5 w 10"/>
                  <a:gd name="T1" fmla="*/ 30 h 16"/>
                  <a:gd name="T2" fmla="*/ 21 w 10"/>
                  <a:gd name="T3" fmla="*/ 30 h 16"/>
                  <a:gd name="T4" fmla="*/ 7 w 10"/>
                  <a:gd name="T5" fmla="*/ 24 h 16"/>
                  <a:gd name="T6" fmla="*/ 0 w 10"/>
                  <a:gd name="T7" fmla="*/ 1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2" y="15"/>
                    </a:moveTo>
                    <a:cubicBezTo>
                      <a:pt x="4" y="16"/>
                      <a:pt x="7" y="16"/>
                      <a:pt x="9" y="15"/>
                    </a:cubicBezTo>
                    <a:cubicBezTo>
                      <a:pt x="8" y="13"/>
                      <a:pt x="5" y="12"/>
                      <a:pt x="3" y="12"/>
                    </a:cubicBezTo>
                    <a:cubicBezTo>
                      <a:pt x="10" y="8"/>
                      <a:pt x="9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7" name="Freeform 301">
                <a:extLst>
                  <a:ext uri="{FF2B5EF4-FFF2-40B4-BE49-F238E27FC236}">
                    <a16:creationId xmlns:a16="http://schemas.microsoft.com/office/drawing/2014/main" id="{1EF4CFC3-7171-4072-B909-EB188B2B7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370"/>
                <a:ext cx="12" cy="15"/>
              </a:xfrm>
              <a:custGeom>
                <a:avLst/>
                <a:gdLst>
                  <a:gd name="T0" fmla="*/ 16 w 9"/>
                  <a:gd name="T1" fmla="*/ 0 h 12"/>
                  <a:gd name="T2" fmla="*/ 5 w 9"/>
                  <a:gd name="T3" fmla="*/ 5 h 12"/>
                  <a:gd name="T4" fmla="*/ 21 w 9"/>
                  <a:gd name="T5" fmla="*/ 8 h 12"/>
                  <a:gd name="T6" fmla="*/ 0 w 9"/>
                  <a:gd name="T7" fmla="*/ 2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7" y="0"/>
                    </a:moveTo>
                    <a:cubicBezTo>
                      <a:pt x="6" y="0"/>
                      <a:pt x="3" y="1"/>
                      <a:pt x="2" y="2"/>
                    </a:cubicBezTo>
                    <a:cubicBezTo>
                      <a:pt x="3" y="4"/>
                      <a:pt x="7" y="3"/>
                      <a:pt x="9" y="4"/>
                    </a:cubicBezTo>
                    <a:cubicBezTo>
                      <a:pt x="8" y="8"/>
                      <a:pt x="4" y="11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8" name="Freeform 302">
                <a:extLst>
                  <a:ext uri="{FF2B5EF4-FFF2-40B4-BE49-F238E27FC236}">
                    <a16:creationId xmlns:a16="http://schemas.microsoft.com/office/drawing/2014/main" id="{67054E4E-26DB-45EF-B8B4-A3950B1CA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407"/>
                <a:ext cx="14" cy="10"/>
              </a:xfrm>
              <a:custGeom>
                <a:avLst/>
                <a:gdLst>
                  <a:gd name="T0" fmla="*/ 14 w 11"/>
                  <a:gd name="T1" fmla="*/ 16 h 8"/>
                  <a:gd name="T2" fmla="*/ 18 w 11"/>
                  <a:gd name="T3" fmla="*/ 0 h 8"/>
                  <a:gd name="T4" fmla="*/ 0 w 11"/>
                  <a:gd name="T5" fmla="*/ 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7" y="8"/>
                    </a:moveTo>
                    <a:cubicBezTo>
                      <a:pt x="9" y="6"/>
                      <a:pt x="11" y="3"/>
                      <a:pt x="9" y="0"/>
                    </a:cubicBezTo>
                    <a:cubicBezTo>
                      <a:pt x="6" y="0"/>
                      <a:pt x="3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09" name="Freeform 303">
                <a:extLst>
                  <a:ext uri="{FF2B5EF4-FFF2-40B4-BE49-F238E27FC236}">
                    <a16:creationId xmlns:a16="http://schemas.microsoft.com/office/drawing/2014/main" id="{27524741-886C-4FDE-AD9D-8ADE07D7B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361"/>
                <a:ext cx="19" cy="11"/>
              </a:xfrm>
              <a:custGeom>
                <a:avLst/>
                <a:gdLst>
                  <a:gd name="T0" fmla="*/ 18 w 15"/>
                  <a:gd name="T1" fmla="*/ 0 h 9"/>
                  <a:gd name="T2" fmla="*/ 5 w 15"/>
                  <a:gd name="T3" fmla="*/ 9 h 9"/>
                  <a:gd name="T4" fmla="*/ 30 w 15"/>
                  <a:gd name="T5" fmla="*/ 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9">
                    <a:moveTo>
                      <a:pt x="9" y="0"/>
                    </a:moveTo>
                    <a:cubicBezTo>
                      <a:pt x="7" y="0"/>
                      <a:pt x="0" y="2"/>
                      <a:pt x="2" y="5"/>
                    </a:cubicBezTo>
                    <a:cubicBezTo>
                      <a:pt x="5" y="9"/>
                      <a:pt x="12" y="5"/>
                      <a:pt x="15" y="4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0" name="Freeform 304">
                <a:extLst>
                  <a:ext uri="{FF2B5EF4-FFF2-40B4-BE49-F238E27FC236}">
                    <a16:creationId xmlns:a16="http://schemas.microsoft.com/office/drawing/2014/main" id="{B515EA5B-4390-4181-B9CB-4CBEC741B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1400"/>
                <a:ext cx="9" cy="12"/>
              </a:xfrm>
              <a:custGeom>
                <a:avLst/>
                <a:gdLst>
                  <a:gd name="T0" fmla="*/ 0 w 7"/>
                  <a:gd name="T1" fmla="*/ 7 h 9"/>
                  <a:gd name="T2" fmla="*/ 15 w 7"/>
                  <a:gd name="T3" fmla="*/ 5 h 9"/>
                  <a:gd name="T4" fmla="*/ 5 w 7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0" y="3"/>
                    </a:moveTo>
                    <a:cubicBezTo>
                      <a:pt x="2" y="1"/>
                      <a:pt x="5" y="0"/>
                      <a:pt x="7" y="2"/>
                    </a:cubicBezTo>
                    <a:cubicBezTo>
                      <a:pt x="7" y="5"/>
                      <a:pt x="4" y="6"/>
                      <a:pt x="2" y="9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1" name="Freeform 305">
                <a:extLst>
                  <a:ext uri="{FF2B5EF4-FFF2-40B4-BE49-F238E27FC236}">
                    <a16:creationId xmlns:a16="http://schemas.microsoft.com/office/drawing/2014/main" id="{10E46E1B-3D40-4AA7-867B-FD954DD32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478"/>
                <a:ext cx="40" cy="13"/>
              </a:xfrm>
              <a:custGeom>
                <a:avLst/>
                <a:gdLst>
                  <a:gd name="T0" fmla="*/ 0 w 31"/>
                  <a:gd name="T1" fmla="*/ 9 h 10"/>
                  <a:gd name="T2" fmla="*/ 8 w 31"/>
                  <a:gd name="T3" fmla="*/ 0 h 10"/>
                  <a:gd name="T4" fmla="*/ 13 w 31"/>
                  <a:gd name="T5" fmla="*/ 12 h 10"/>
                  <a:gd name="T6" fmla="*/ 23 w 31"/>
                  <a:gd name="T7" fmla="*/ 1 h 10"/>
                  <a:gd name="T8" fmla="*/ 46 w 31"/>
                  <a:gd name="T9" fmla="*/ 1 h 10"/>
                  <a:gd name="T10" fmla="*/ 67 w 31"/>
                  <a:gd name="T11" fmla="*/ 1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10">
                    <a:moveTo>
                      <a:pt x="0" y="4"/>
                    </a:moveTo>
                    <a:cubicBezTo>
                      <a:pt x="1" y="2"/>
                      <a:pt x="3" y="1"/>
                      <a:pt x="4" y="0"/>
                    </a:cubicBezTo>
                    <a:cubicBezTo>
                      <a:pt x="5" y="2"/>
                      <a:pt x="5" y="4"/>
                      <a:pt x="6" y="5"/>
                    </a:cubicBezTo>
                    <a:cubicBezTo>
                      <a:pt x="8" y="5"/>
                      <a:pt x="9" y="3"/>
                      <a:pt x="11" y="1"/>
                    </a:cubicBezTo>
                    <a:cubicBezTo>
                      <a:pt x="15" y="10"/>
                      <a:pt x="17" y="6"/>
                      <a:pt x="22" y="1"/>
                    </a:cubicBezTo>
                    <a:cubicBezTo>
                      <a:pt x="24" y="4"/>
                      <a:pt x="28" y="10"/>
                      <a:pt x="31" y="5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2" name="Freeform 306">
                <a:extLst>
                  <a:ext uri="{FF2B5EF4-FFF2-40B4-BE49-F238E27FC236}">
                    <a16:creationId xmlns:a16="http://schemas.microsoft.com/office/drawing/2014/main" id="{73558B54-19D6-4093-B425-17DA77483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485"/>
                <a:ext cx="9" cy="6"/>
              </a:xfrm>
              <a:custGeom>
                <a:avLst/>
                <a:gdLst>
                  <a:gd name="T0" fmla="*/ 1 w 7"/>
                  <a:gd name="T1" fmla="*/ 8 h 5"/>
                  <a:gd name="T2" fmla="*/ 6 w 7"/>
                  <a:gd name="T3" fmla="*/ 0 h 5"/>
                  <a:gd name="T4" fmla="*/ 15 w 7"/>
                  <a:gd name="T5" fmla="*/ 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5"/>
                    </a:moveTo>
                    <a:cubicBezTo>
                      <a:pt x="0" y="3"/>
                      <a:pt x="1" y="1"/>
                      <a:pt x="3" y="0"/>
                    </a:cubicBezTo>
                    <a:cubicBezTo>
                      <a:pt x="5" y="1"/>
                      <a:pt x="6" y="3"/>
                      <a:pt x="7" y="4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3" name="Freeform 307">
                <a:extLst>
                  <a:ext uri="{FF2B5EF4-FFF2-40B4-BE49-F238E27FC236}">
                    <a16:creationId xmlns:a16="http://schemas.microsoft.com/office/drawing/2014/main" id="{3C90769E-0EE4-4961-B760-86F886504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486"/>
                <a:ext cx="4" cy="8"/>
              </a:xfrm>
              <a:custGeom>
                <a:avLst/>
                <a:gdLst>
                  <a:gd name="T0" fmla="*/ 1 w 3"/>
                  <a:gd name="T1" fmla="*/ 15 h 6"/>
                  <a:gd name="T2" fmla="*/ 7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0" y="4"/>
                      <a:pt x="1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4" name="Freeform 308">
                <a:extLst>
                  <a:ext uri="{FF2B5EF4-FFF2-40B4-BE49-F238E27FC236}">
                    <a16:creationId xmlns:a16="http://schemas.microsoft.com/office/drawing/2014/main" id="{524972BC-D8C8-432C-8E7B-ACCF02A42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455"/>
                <a:ext cx="12" cy="10"/>
              </a:xfrm>
              <a:custGeom>
                <a:avLst/>
                <a:gdLst>
                  <a:gd name="T0" fmla="*/ 20 w 9"/>
                  <a:gd name="T1" fmla="*/ 1 h 8"/>
                  <a:gd name="T2" fmla="*/ 0 w 9"/>
                  <a:gd name="T3" fmla="*/ 16 h 8"/>
                  <a:gd name="T4" fmla="*/ 21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7" y="4"/>
                      <a:pt x="3" y="6"/>
                      <a:pt x="0" y="8"/>
                    </a:cubicBezTo>
                    <a:cubicBezTo>
                      <a:pt x="3" y="7"/>
                      <a:pt x="7" y="3"/>
                      <a:pt x="9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5" name="Freeform 309">
                <a:extLst>
                  <a:ext uri="{FF2B5EF4-FFF2-40B4-BE49-F238E27FC236}">
                    <a16:creationId xmlns:a16="http://schemas.microsoft.com/office/drawing/2014/main" id="{16F0D249-A1B5-4924-AE0D-19404BAD8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463"/>
                <a:ext cx="19" cy="6"/>
              </a:xfrm>
              <a:custGeom>
                <a:avLst/>
                <a:gdLst>
                  <a:gd name="T0" fmla="*/ 0 w 15"/>
                  <a:gd name="T1" fmla="*/ 7 h 5"/>
                  <a:gd name="T2" fmla="*/ 30 w 15"/>
                  <a:gd name="T3" fmla="*/ 0 h 5"/>
                  <a:gd name="T4" fmla="*/ 8 w 15"/>
                  <a:gd name="T5" fmla="*/ 6 h 5"/>
                  <a:gd name="T6" fmla="*/ 25 w 15"/>
                  <a:gd name="T7" fmla="*/ 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">
                    <a:moveTo>
                      <a:pt x="0" y="4"/>
                    </a:moveTo>
                    <a:cubicBezTo>
                      <a:pt x="4" y="5"/>
                      <a:pt x="11" y="1"/>
                      <a:pt x="15" y="0"/>
                    </a:cubicBezTo>
                    <a:cubicBezTo>
                      <a:pt x="12" y="1"/>
                      <a:pt x="7" y="2"/>
                      <a:pt x="4" y="3"/>
                    </a:cubicBezTo>
                    <a:cubicBezTo>
                      <a:pt x="6" y="2"/>
                      <a:pt x="10" y="1"/>
                      <a:pt x="13" y="1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6" name="Freeform 310">
                <a:extLst>
                  <a:ext uri="{FF2B5EF4-FFF2-40B4-BE49-F238E27FC236}">
                    <a16:creationId xmlns:a16="http://schemas.microsoft.com/office/drawing/2014/main" id="{D992A46E-5699-412F-A4F1-A283094C8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1441"/>
                <a:ext cx="34" cy="22"/>
              </a:xfrm>
              <a:custGeom>
                <a:avLst/>
                <a:gdLst>
                  <a:gd name="T0" fmla="*/ 9 w 26"/>
                  <a:gd name="T1" fmla="*/ 36 h 17"/>
                  <a:gd name="T2" fmla="*/ 22 w 26"/>
                  <a:gd name="T3" fmla="*/ 35 h 17"/>
                  <a:gd name="T4" fmla="*/ 21 w 26"/>
                  <a:gd name="T5" fmla="*/ 23 h 17"/>
                  <a:gd name="T6" fmla="*/ 34 w 26"/>
                  <a:gd name="T7" fmla="*/ 28 h 17"/>
                  <a:gd name="T8" fmla="*/ 43 w 26"/>
                  <a:gd name="T9" fmla="*/ 17 h 17"/>
                  <a:gd name="T10" fmla="*/ 46 w 26"/>
                  <a:gd name="T11" fmla="*/ 0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7">
                    <a:moveTo>
                      <a:pt x="4" y="17"/>
                    </a:moveTo>
                    <a:cubicBezTo>
                      <a:pt x="0" y="13"/>
                      <a:pt x="8" y="16"/>
                      <a:pt x="10" y="16"/>
                    </a:cubicBezTo>
                    <a:cubicBezTo>
                      <a:pt x="9" y="15"/>
                      <a:pt x="9" y="12"/>
                      <a:pt x="9" y="11"/>
                    </a:cubicBezTo>
                    <a:cubicBezTo>
                      <a:pt x="10" y="10"/>
                      <a:pt x="13" y="13"/>
                      <a:pt x="15" y="13"/>
                    </a:cubicBezTo>
                    <a:cubicBezTo>
                      <a:pt x="14" y="7"/>
                      <a:pt x="14" y="8"/>
                      <a:pt x="19" y="8"/>
                    </a:cubicBezTo>
                    <a:cubicBezTo>
                      <a:pt x="25" y="8"/>
                      <a:pt x="26" y="2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7" name="Freeform 311">
                <a:extLst>
                  <a:ext uri="{FF2B5EF4-FFF2-40B4-BE49-F238E27FC236}">
                    <a16:creationId xmlns:a16="http://schemas.microsoft.com/office/drawing/2014/main" id="{07E4BCD0-6DDE-47F4-A135-944A5B7BC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458"/>
                <a:ext cx="7" cy="7"/>
              </a:xfrm>
              <a:custGeom>
                <a:avLst/>
                <a:gdLst>
                  <a:gd name="T0" fmla="*/ 0 w 5"/>
                  <a:gd name="T1" fmla="*/ 7 h 6"/>
                  <a:gd name="T2" fmla="*/ 14 w 5"/>
                  <a:gd name="T3" fmla="*/ 8 h 6"/>
                  <a:gd name="T4" fmla="*/ 8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1" y="6"/>
                      <a:pt x="3" y="6"/>
                      <a:pt x="5" y="5"/>
                    </a:cubicBezTo>
                    <a:cubicBezTo>
                      <a:pt x="5" y="4"/>
                      <a:pt x="3" y="2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8" name="Freeform 312">
                <a:extLst>
                  <a:ext uri="{FF2B5EF4-FFF2-40B4-BE49-F238E27FC236}">
                    <a16:creationId xmlns:a16="http://schemas.microsoft.com/office/drawing/2014/main" id="{14DD8A83-6A4B-4712-B936-D6C0FF452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1468"/>
                <a:ext cx="29" cy="10"/>
              </a:xfrm>
              <a:custGeom>
                <a:avLst/>
                <a:gdLst>
                  <a:gd name="T0" fmla="*/ 0 w 23"/>
                  <a:gd name="T1" fmla="*/ 8 h 8"/>
                  <a:gd name="T2" fmla="*/ 8 w 23"/>
                  <a:gd name="T3" fmla="*/ 6 h 8"/>
                  <a:gd name="T4" fmla="*/ 10 w 23"/>
                  <a:gd name="T5" fmla="*/ 8 h 8"/>
                  <a:gd name="T6" fmla="*/ 14 w 23"/>
                  <a:gd name="T7" fmla="*/ 1 h 8"/>
                  <a:gd name="T8" fmla="*/ 18 w 23"/>
                  <a:gd name="T9" fmla="*/ 13 h 8"/>
                  <a:gd name="T10" fmla="*/ 29 w 23"/>
                  <a:gd name="T11" fmla="*/ 0 h 8"/>
                  <a:gd name="T12" fmla="*/ 33 w 23"/>
                  <a:gd name="T13" fmla="*/ 14 h 8"/>
                  <a:gd name="T14" fmla="*/ 47 w 23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8">
                    <a:moveTo>
                      <a:pt x="0" y="4"/>
                    </a:moveTo>
                    <a:cubicBezTo>
                      <a:pt x="2" y="5"/>
                      <a:pt x="2" y="3"/>
                      <a:pt x="4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6" y="3"/>
                      <a:pt x="7" y="2"/>
                      <a:pt x="7" y="1"/>
                    </a:cubicBezTo>
                    <a:cubicBezTo>
                      <a:pt x="8" y="3"/>
                      <a:pt x="8" y="5"/>
                      <a:pt x="9" y="6"/>
                    </a:cubicBezTo>
                    <a:cubicBezTo>
                      <a:pt x="11" y="5"/>
                      <a:pt x="12" y="2"/>
                      <a:pt x="14" y="0"/>
                    </a:cubicBezTo>
                    <a:cubicBezTo>
                      <a:pt x="14" y="3"/>
                      <a:pt x="14" y="8"/>
                      <a:pt x="17" y="7"/>
                    </a:cubicBezTo>
                    <a:cubicBezTo>
                      <a:pt x="20" y="6"/>
                      <a:pt x="19" y="1"/>
                      <a:pt x="23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19" name="Freeform 313">
                <a:extLst>
                  <a:ext uri="{FF2B5EF4-FFF2-40B4-BE49-F238E27FC236}">
                    <a16:creationId xmlns:a16="http://schemas.microsoft.com/office/drawing/2014/main" id="{8C60FE10-2845-462F-A024-AC45F32B1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1462"/>
                <a:ext cx="23" cy="7"/>
              </a:xfrm>
              <a:custGeom>
                <a:avLst/>
                <a:gdLst>
                  <a:gd name="T0" fmla="*/ 5 w 18"/>
                  <a:gd name="T1" fmla="*/ 9 h 6"/>
                  <a:gd name="T2" fmla="*/ 1 w 18"/>
                  <a:gd name="T3" fmla="*/ 9 h 6"/>
                  <a:gd name="T4" fmla="*/ 1 w 18"/>
                  <a:gd name="T5" fmla="*/ 2 h 6"/>
                  <a:gd name="T6" fmla="*/ 17 w 18"/>
                  <a:gd name="T7" fmla="*/ 8 h 6"/>
                  <a:gd name="T8" fmla="*/ 23 w 18"/>
                  <a:gd name="T9" fmla="*/ 0 h 6"/>
                  <a:gd name="T10" fmla="*/ 37 w 18"/>
                  <a:gd name="T11" fmla="*/ 8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6">
                    <a:moveTo>
                      <a:pt x="2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5"/>
                      <a:pt x="1" y="4"/>
                      <a:pt x="1" y="2"/>
                    </a:cubicBezTo>
                    <a:cubicBezTo>
                      <a:pt x="4" y="2"/>
                      <a:pt x="5" y="6"/>
                      <a:pt x="8" y="5"/>
                    </a:cubicBezTo>
                    <a:cubicBezTo>
                      <a:pt x="11" y="5"/>
                      <a:pt x="10" y="3"/>
                      <a:pt x="11" y="0"/>
                    </a:cubicBezTo>
                    <a:cubicBezTo>
                      <a:pt x="13" y="0"/>
                      <a:pt x="16" y="3"/>
                      <a:pt x="18" y="5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0" name="Freeform 314">
                <a:extLst>
                  <a:ext uri="{FF2B5EF4-FFF2-40B4-BE49-F238E27FC236}">
                    <a16:creationId xmlns:a16="http://schemas.microsoft.com/office/drawing/2014/main" id="{C40C0B93-ADD4-4032-AF03-7C879EA29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449"/>
                <a:ext cx="11" cy="10"/>
              </a:xfrm>
              <a:custGeom>
                <a:avLst/>
                <a:gdLst>
                  <a:gd name="T0" fmla="*/ 0 w 8"/>
                  <a:gd name="T1" fmla="*/ 8 h 8"/>
                  <a:gd name="T2" fmla="*/ 11 w 8"/>
                  <a:gd name="T3" fmla="*/ 16 h 8"/>
                  <a:gd name="T4" fmla="*/ 14 w 8"/>
                  <a:gd name="T5" fmla="*/ 1 h 8"/>
                  <a:gd name="T6" fmla="*/ 19 w 8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6"/>
                      <a:pt x="2" y="8"/>
                      <a:pt x="4" y="8"/>
                    </a:cubicBezTo>
                    <a:cubicBezTo>
                      <a:pt x="8" y="7"/>
                      <a:pt x="6" y="3"/>
                      <a:pt x="5" y="1"/>
                    </a:cubicBezTo>
                    <a:cubicBezTo>
                      <a:pt x="6" y="0"/>
                      <a:pt x="6" y="0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1" name="Freeform 315">
                <a:extLst>
                  <a:ext uri="{FF2B5EF4-FFF2-40B4-BE49-F238E27FC236}">
                    <a16:creationId xmlns:a16="http://schemas.microsoft.com/office/drawing/2014/main" id="{E82ABD95-1F56-4F63-82DE-3145AE445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431"/>
                <a:ext cx="33" cy="22"/>
              </a:xfrm>
              <a:custGeom>
                <a:avLst/>
                <a:gdLst>
                  <a:gd name="T0" fmla="*/ 0 w 26"/>
                  <a:gd name="T1" fmla="*/ 36 h 17"/>
                  <a:gd name="T2" fmla="*/ 13 w 26"/>
                  <a:gd name="T3" fmla="*/ 32 h 17"/>
                  <a:gd name="T4" fmla="*/ 17 w 26"/>
                  <a:gd name="T5" fmla="*/ 22 h 17"/>
                  <a:gd name="T6" fmla="*/ 28 w 26"/>
                  <a:gd name="T7" fmla="*/ 28 h 17"/>
                  <a:gd name="T8" fmla="*/ 29 w 26"/>
                  <a:gd name="T9" fmla="*/ 16 h 17"/>
                  <a:gd name="T10" fmla="*/ 47 w 26"/>
                  <a:gd name="T11" fmla="*/ 22 h 17"/>
                  <a:gd name="T12" fmla="*/ 48 w 26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7">
                    <a:moveTo>
                      <a:pt x="0" y="17"/>
                    </a:moveTo>
                    <a:cubicBezTo>
                      <a:pt x="1" y="17"/>
                      <a:pt x="5" y="16"/>
                      <a:pt x="6" y="15"/>
                    </a:cubicBezTo>
                    <a:cubicBezTo>
                      <a:pt x="8" y="14"/>
                      <a:pt x="6" y="12"/>
                      <a:pt x="8" y="10"/>
                    </a:cubicBezTo>
                    <a:cubicBezTo>
                      <a:pt x="9" y="11"/>
                      <a:pt x="12" y="14"/>
                      <a:pt x="13" y="13"/>
                    </a:cubicBezTo>
                    <a:cubicBezTo>
                      <a:pt x="15" y="13"/>
                      <a:pt x="13" y="9"/>
                      <a:pt x="14" y="7"/>
                    </a:cubicBezTo>
                    <a:cubicBezTo>
                      <a:pt x="17" y="7"/>
                      <a:pt x="20" y="11"/>
                      <a:pt x="23" y="10"/>
                    </a:cubicBezTo>
                    <a:cubicBezTo>
                      <a:pt x="26" y="8"/>
                      <a:pt x="26" y="3"/>
                      <a:pt x="24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2" name="Freeform 316">
                <a:extLst>
                  <a:ext uri="{FF2B5EF4-FFF2-40B4-BE49-F238E27FC236}">
                    <a16:creationId xmlns:a16="http://schemas.microsoft.com/office/drawing/2014/main" id="{297560B3-F993-46F7-B87A-FDEBE773B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473"/>
                <a:ext cx="5" cy="1"/>
              </a:xfrm>
              <a:custGeom>
                <a:avLst/>
                <a:gdLst>
                  <a:gd name="T0" fmla="*/ 0 w 4"/>
                  <a:gd name="T1" fmla="*/ 1 h 1"/>
                  <a:gd name="T2" fmla="*/ 5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0" y="1"/>
                      <a:pt x="4" y="0"/>
                      <a:pt x="2" y="1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3" name="Freeform 317">
                <a:extLst>
                  <a:ext uri="{FF2B5EF4-FFF2-40B4-BE49-F238E27FC236}">
                    <a16:creationId xmlns:a16="http://schemas.microsoft.com/office/drawing/2014/main" id="{393EE9CB-C708-45A0-9FDF-D2B096DEE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494"/>
                <a:ext cx="13" cy="1"/>
              </a:xfrm>
              <a:custGeom>
                <a:avLst/>
                <a:gdLst>
                  <a:gd name="T0" fmla="*/ 0 w 10"/>
                  <a:gd name="T1" fmla="*/ 1 h 1"/>
                  <a:gd name="T2" fmla="*/ 22 w 10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">
                    <a:moveTo>
                      <a:pt x="0" y="1"/>
                    </a:moveTo>
                    <a:cubicBezTo>
                      <a:pt x="3" y="1"/>
                      <a:pt x="6" y="0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4" name="Freeform 318">
                <a:extLst>
                  <a:ext uri="{FF2B5EF4-FFF2-40B4-BE49-F238E27FC236}">
                    <a16:creationId xmlns:a16="http://schemas.microsoft.com/office/drawing/2014/main" id="{B158B7FF-64FF-4120-95F5-586DB8F5C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486"/>
                <a:ext cx="18" cy="13"/>
              </a:xfrm>
              <a:custGeom>
                <a:avLst/>
                <a:gdLst>
                  <a:gd name="T0" fmla="*/ 0 w 14"/>
                  <a:gd name="T1" fmla="*/ 12 h 10"/>
                  <a:gd name="T2" fmla="*/ 6 w 14"/>
                  <a:gd name="T3" fmla="*/ 21 h 10"/>
                  <a:gd name="T4" fmla="*/ 15 w 14"/>
                  <a:gd name="T5" fmla="*/ 12 h 10"/>
                  <a:gd name="T6" fmla="*/ 30 w 14"/>
                  <a:gd name="T7" fmla="*/ 17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0">
                    <a:moveTo>
                      <a:pt x="0" y="5"/>
                    </a:moveTo>
                    <a:cubicBezTo>
                      <a:pt x="1" y="6"/>
                      <a:pt x="1" y="9"/>
                      <a:pt x="3" y="9"/>
                    </a:cubicBezTo>
                    <a:cubicBezTo>
                      <a:pt x="7" y="10"/>
                      <a:pt x="6" y="6"/>
                      <a:pt x="7" y="5"/>
                    </a:cubicBezTo>
                    <a:cubicBezTo>
                      <a:pt x="11" y="0"/>
                      <a:pt x="12" y="6"/>
                      <a:pt x="14" y="8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5" name="Freeform 319">
                <a:extLst>
                  <a:ext uri="{FF2B5EF4-FFF2-40B4-BE49-F238E27FC236}">
                    <a16:creationId xmlns:a16="http://schemas.microsoft.com/office/drawing/2014/main" id="{7C3C5A1B-7D61-4CAC-B277-6DAD8BFD7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510"/>
                <a:ext cx="10" cy="3"/>
              </a:xfrm>
              <a:custGeom>
                <a:avLst/>
                <a:gdLst>
                  <a:gd name="T0" fmla="*/ 0 w 8"/>
                  <a:gd name="T1" fmla="*/ 8 h 2"/>
                  <a:gd name="T2" fmla="*/ 16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2" y="0"/>
                      <a:pt x="6" y="0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6" name="Freeform 320">
                <a:extLst>
                  <a:ext uri="{FF2B5EF4-FFF2-40B4-BE49-F238E27FC236}">
                    <a16:creationId xmlns:a16="http://schemas.microsoft.com/office/drawing/2014/main" id="{F76BA785-8871-406A-9B6F-A47E6AE2F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506"/>
                <a:ext cx="13" cy="9"/>
              </a:xfrm>
              <a:custGeom>
                <a:avLst/>
                <a:gdLst>
                  <a:gd name="T0" fmla="*/ 0 w 10"/>
                  <a:gd name="T1" fmla="*/ 1 h 7"/>
                  <a:gd name="T2" fmla="*/ 7 w 10"/>
                  <a:gd name="T3" fmla="*/ 15 h 7"/>
                  <a:gd name="T4" fmla="*/ 17 w 10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1"/>
                    </a:moveTo>
                    <a:cubicBezTo>
                      <a:pt x="0" y="4"/>
                      <a:pt x="0" y="7"/>
                      <a:pt x="3" y="7"/>
                    </a:cubicBezTo>
                    <a:cubicBezTo>
                      <a:pt x="6" y="7"/>
                      <a:pt x="10" y="2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7" name="Freeform 321">
                <a:extLst>
                  <a:ext uri="{FF2B5EF4-FFF2-40B4-BE49-F238E27FC236}">
                    <a16:creationId xmlns:a16="http://schemas.microsoft.com/office/drawing/2014/main" id="{C2F6D6D3-9680-4977-8B7A-D8AD78A88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483"/>
                <a:ext cx="2" cy="9"/>
              </a:xfrm>
              <a:custGeom>
                <a:avLst/>
                <a:gdLst>
                  <a:gd name="T0" fmla="*/ 0 w 1"/>
                  <a:gd name="T1" fmla="*/ 0 h 7"/>
                  <a:gd name="T2" fmla="*/ 8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2"/>
                      <a:pt x="0" y="5"/>
                      <a:pt x="1" y="7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8" name="Freeform 322">
                <a:extLst>
                  <a:ext uri="{FF2B5EF4-FFF2-40B4-BE49-F238E27FC236}">
                    <a16:creationId xmlns:a16="http://schemas.microsoft.com/office/drawing/2014/main" id="{2F11489D-A325-48EC-95BA-2621056C5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503"/>
                <a:ext cx="12" cy="2"/>
              </a:xfrm>
              <a:custGeom>
                <a:avLst/>
                <a:gdLst>
                  <a:gd name="T0" fmla="*/ 21 w 9"/>
                  <a:gd name="T1" fmla="*/ 2 h 2"/>
                  <a:gd name="T2" fmla="*/ 0 w 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9" y="2"/>
                    </a:moveTo>
                    <a:cubicBezTo>
                      <a:pt x="7" y="1"/>
                      <a:pt x="3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29" name="Freeform 323">
                <a:extLst>
                  <a:ext uri="{FF2B5EF4-FFF2-40B4-BE49-F238E27FC236}">
                    <a16:creationId xmlns:a16="http://schemas.microsoft.com/office/drawing/2014/main" id="{94998584-15DA-4686-8CC1-5C619CF68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511"/>
                <a:ext cx="14" cy="4"/>
              </a:xfrm>
              <a:custGeom>
                <a:avLst/>
                <a:gdLst>
                  <a:gd name="T0" fmla="*/ 23 w 11"/>
                  <a:gd name="T1" fmla="*/ 7 h 3"/>
                  <a:gd name="T2" fmla="*/ 0 w 1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11" y="3"/>
                    </a:moveTo>
                    <a:cubicBezTo>
                      <a:pt x="8" y="1"/>
                      <a:pt x="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0" name="Freeform 324">
                <a:extLst>
                  <a:ext uri="{FF2B5EF4-FFF2-40B4-BE49-F238E27FC236}">
                    <a16:creationId xmlns:a16="http://schemas.microsoft.com/office/drawing/2014/main" id="{701A86F9-59EE-438A-9852-A2FCB55CF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1506"/>
                <a:ext cx="1" cy="7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1" name="Freeform 325">
                <a:extLst>
                  <a:ext uri="{FF2B5EF4-FFF2-40B4-BE49-F238E27FC236}">
                    <a16:creationId xmlns:a16="http://schemas.microsoft.com/office/drawing/2014/main" id="{1AD97A46-0DAC-4D13-B83B-0ECEC3F1B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1497"/>
                <a:ext cx="3" cy="6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14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2" name="Freeform 326">
                <a:extLst>
                  <a:ext uri="{FF2B5EF4-FFF2-40B4-BE49-F238E27FC236}">
                    <a16:creationId xmlns:a16="http://schemas.microsoft.com/office/drawing/2014/main" id="{4519194E-3EA3-4AE8-91EF-7198887BB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500"/>
                <a:ext cx="1" cy="3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3" name="Freeform 327">
                <a:extLst>
                  <a:ext uri="{FF2B5EF4-FFF2-40B4-BE49-F238E27FC236}">
                    <a16:creationId xmlns:a16="http://schemas.microsoft.com/office/drawing/2014/main" id="{5B349411-5F8A-46B8-973F-A35A5D6F8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1510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2DFE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4" name="Freeform 328">
                <a:extLst>
                  <a:ext uri="{FF2B5EF4-FFF2-40B4-BE49-F238E27FC236}">
                    <a16:creationId xmlns:a16="http://schemas.microsoft.com/office/drawing/2014/main" id="{B1B4DA6F-32DD-435C-91BE-BBAE71D7D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382"/>
                <a:ext cx="720" cy="492"/>
              </a:xfrm>
              <a:custGeom>
                <a:avLst/>
                <a:gdLst>
                  <a:gd name="T0" fmla="*/ 211 w 563"/>
                  <a:gd name="T1" fmla="*/ 736 h 385"/>
                  <a:gd name="T2" fmla="*/ 364 w 563"/>
                  <a:gd name="T3" fmla="*/ 592 h 385"/>
                  <a:gd name="T4" fmla="*/ 526 w 563"/>
                  <a:gd name="T5" fmla="*/ 457 h 385"/>
                  <a:gd name="T6" fmla="*/ 688 w 563"/>
                  <a:gd name="T7" fmla="*/ 340 h 385"/>
                  <a:gd name="T8" fmla="*/ 946 w 563"/>
                  <a:gd name="T9" fmla="*/ 202 h 385"/>
                  <a:gd name="T10" fmla="*/ 1050 w 563"/>
                  <a:gd name="T11" fmla="*/ 143 h 385"/>
                  <a:gd name="T12" fmla="*/ 1157 w 563"/>
                  <a:gd name="T13" fmla="*/ 23 h 385"/>
                  <a:gd name="T14" fmla="*/ 951 w 563"/>
                  <a:gd name="T15" fmla="*/ 119 h 385"/>
                  <a:gd name="T16" fmla="*/ 757 w 563"/>
                  <a:gd name="T17" fmla="*/ 164 h 385"/>
                  <a:gd name="T18" fmla="*/ 614 w 563"/>
                  <a:gd name="T19" fmla="*/ 196 h 385"/>
                  <a:gd name="T20" fmla="*/ 444 w 563"/>
                  <a:gd name="T21" fmla="*/ 300 h 385"/>
                  <a:gd name="T22" fmla="*/ 278 w 563"/>
                  <a:gd name="T23" fmla="*/ 348 h 385"/>
                  <a:gd name="T24" fmla="*/ 189 w 563"/>
                  <a:gd name="T25" fmla="*/ 534 h 385"/>
                  <a:gd name="T26" fmla="*/ 83 w 563"/>
                  <a:gd name="T27" fmla="*/ 659 h 385"/>
                  <a:gd name="T28" fmla="*/ 31 w 563"/>
                  <a:gd name="T29" fmla="*/ 780 h 385"/>
                  <a:gd name="T30" fmla="*/ 211 w 563"/>
                  <a:gd name="T31" fmla="*/ 736 h 3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63" h="385">
                    <a:moveTo>
                      <a:pt x="101" y="353"/>
                    </a:moveTo>
                    <a:cubicBezTo>
                      <a:pt x="144" y="322"/>
                      <a:pt x="147" y="302"/>
                      <a:pt x="174" y="283"/>
                    </a:cubicBezTo>
                    <a:cubicBezTo>
                      <a:pt x="200" y="264"/>
                      <a:pt x="217" y="247"/>
                      <a:pt x="251" y="219"/>
                    </a:cubicBezTo>
                    <a:cubicBezTo>
                      <a:pt x="276" y="198"/>
                      <a:pt x="318" y="178"/>
                      <a:pt x="329" y="163"/>
                    </a:cubicBezTo>
                    <a:cubicBezTo>
                      <a:pt x="372" y="166"/>
                      <a:pt x="394" y="137"/>
                      <a:pt x="453" y="97"/>
                    </a:cubicBezTo>
                    <a:cubicBezTo>
                      <a:pt x="466" y="88"/>
                      <a:pt x="491" y="80"/>
                      <a:pt x="502" y="69"/>
                    </a:cubicBezTo>
                    <a:cubicBezTo>
                      <a:pt x="538" y="32"/>
                      <a:pt x="563" y="19"/>
                      <a:pt x="554" y="11"/>
                    </a:cubicBezTo>
                    <a:cubicBezTo>
                      <a:pt x="542" y="0"/>
                      <a:pt x="504" y="38"/>
                      <a:pt x="455" y="57"/>
                    </a:cubicBezTo>
                    <a:cubicBezTo>
                      <a:pt x="405" y="76"/>
                      <a:pt x="399" y="73"/>
                      <a:pt x="362" y="78"/>
                    </a:cubicBezTo>
                    <a:cubicBezTo>
                      <a:pt x="326" y="82"/>
                      <a:pt x="317" y="81"/>
                      <a:pt x="293" y="94"/>
                    </a:cubicBezTo>
                    <a:cubicBezTo>
                      <a:pt x="269" y="108"/>
                      <a:pt x="239" y="128"/>
                      <a:pt x="212" y="144"/>
                    </a:cubicBezTo>
                    <a:cubicBezTo>
                      <a:pt x="186" y="159"/>
                      <a:pt x="167" y="144"/>
                      <a:pt x="133" y="167"/>
                    </a:cubicBezTo>
                    <a:cubicBezTo>
                      <a:pt x="99" y="190"/>
                      <a:pt x="93" y="234"/>
                      <a:pt x="91" y="256"/>
                    </a:cubicBezTo>
                    <a:cubicBezTo>
                      <a:pt x="89" y="278"/>
                      <a:pt x="60" y="296"/>
                      <a:pt x="40" y="316"/>
                    </a:cubicBezTo>
                    <a:cubicBezTo>
                      <a:pt x="16" y="340"/>
                      <a:pt x="0" y="358"/>
                      <a:pt x="15" y="373"/>
                    </a:cubicBezTo>
                    <a:cubicBezTo>
                      <a:pt x="26" y="385"/>
                      <a:pt x="58" y="384"/>
                      <a:pt x="101" y="353"/>
                    </a:cubicBezTo>
                    <a:close/>
                  </a:path>
                </a:pathLst>
              </a:custGeom>
              <a:solidFill>
                <a:srgbClr val="7D4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5" name="Freeform 329">
                <a:extLst>
                  <a:ext uri="{FF2B5EF4-FFF2-40B4-BE49-F238E27FC236}">
                    <a16:creationId xmlns:a16="http://schemas.microsoft.com/office/drawing/2014/main" id="{0118CB46-C095-43E0-89A7-4093DF2E0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273"/>
                <a:ext cx="735" cy="586"/>
              </a:xfrm>
              <a:custGeom>
                <a:avLst/>
                <a:gdLst>
                  <a:gd name="T0" fmla="*/ 127 w 574"/>
                  <a:gd name="T1" fmla="*/ 839 h 458"/>
                  <a:gd name="T2" fmla="*/ 233 w 574"/>
                  <a:gd name="T3" fmla="*/ 714 h 458"/>
                  <a:gd name="T4" fmla="*/ 321 w 574"/>
                  <a:gd name="T5" fmla="*/ 527 h 458"/>
                  <a:gd name="T6" fmla="*/ 487 w 574"/>
                  <a:gd name="T7" fmla="*/ 480 h 458"/>
                  <a:gd name="T8" fmla="*/ 657 w 574"/>
                  <a:gd name="T9" fmla="*/ 375 h 458"/>
                  <a:gd name="T10" fmla="*/ 802 w 574"/>
                  <a:gd name="T11" fmla="*/ 342 h 458"/>
                  <a:gd name="T12" fmla="*/ 998 w 574"/>
                  <a:gd name="T13" fmla="*/ 298 h 458"/>
                  <a:gd name="T14" fmla="*/ 1205 w 574"/>
                  <a:gd name="T15" fmla="*/ 201 h 458"/>
                  <a:gd name="T16" fmla="*/ 1205 w 574"/>
                  <a:gd name="T17" fmla="*/ 201 h 458"/>
                  <a:gd name="T18" fmla="*/ 1033 w 574"/>
                  <a:gd name="T19" fmla="*/ 127 h 458"/>
                  <a:gd name="T20" fmla="*/ 853 w 574"/>
                  <a:gd name="T21" fmla="*/ 113 h 458"/>
                  <a:gd name="T22" fmla="*/ 795 w 574"/>
                  <a:gd name="T23" fmla="*/ 123 h 458"/>
                  <a:gd name="T24" fmla="*/ 197 w 574"/>
                  <a:gd name="T25" fmla="*/ 74 h 458"/>
                  <a:gd name="T26" fmla="*/ 23 w 574"/>
                  <a:gd name="T27" fmla="*/ 358 h 458"/>
                  <a:gd name="T28" fmla="*/ 36 w 574"/>
                  <a:gd name="T29" fmla="*/ 702 h 458"/>
                  <a:gd name="T30" fmla="*/ 74 w 574"/>
                  <a:gd name="T31" fmla="*/ 960 h 458"/>
                  <a:gd name="T32" fmla="*/ 127 w 574"/>
                  <a:gd name="T33" fmla="*/ 839 h 4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4" h="458">
                    <a:moveTo>
                      <a:pt x="60" y="401"/>
                    </a:moveTo>
                    <a:cubicBezTo>
                      <a:pt x="80" y="381"/>
                      <a:pt x="109" y="363"/>
                      <a:pt x="111" y="341"/>
                    </a:cubicBezTo>
                    <a:cubicBezTo>
                      <a:pt x="113" y="319"/>
                      <a:pt x="119" y="275"/>
                      <a:pt x="153" y="252"/>
                    </a:cubicBezTo>
                    <a:cubicBezTo>
                      <a:pt x="187" y="229"/>
                      <a:pt x="206" y="244"/>
                      <a:pt x="232" y="229"/>
                    </a:cubicBezTo>
                    <a:cubicBezTo>
                      <a:pt x="259" y="213"/>
                      <a:pt x="289" y="193"/>
                      <a:pt x="313" y="179"/>
                    </a:cubicBezTo>
                    <a:cubicBezTo>
                      <a:pt x="337" y="166"/>
                      <a:pt x="346" y="167"/>
                      <a:pt x="382" y="163"/>
                    </a:cubicBezTo>
                    <a:cubicBezTo>
                      <a:pt x="419" y="158"/>
                      <a:pt x="425" y="161"/>
                      <a:pt x="475" y="142"/>
                    </a:cubicBezTo>
                    <a:cubicBezTo>
                      <a:pt x="524" y="123"/>
                      <a:pt x="562" y="85"/>
                      <a:pt x="574" y="96"/>
                    </a:cubicBezTo>
                    <a:cubicBezTo>
                      <a:pt x="574" y="96"/>
                      <a:pt x="574" y="96"/>
                      <a:pt x="574" y="96"/>
                    </a:cubicBezTo>
                    <a:cubicBezTo>
                      <a:pt x="573" y="75"/>
                      <a:pt x="535" y="70"/>
                      <a:pt x="492" y="60"/>
                    </a:cubicBezTo>
                    <a:cubicBezTo>
                      <a:pt x="464" y="54"/>
                      <a:pt x="428" y="48"/>
                      <a:pt x="406" y="54"/>
                    </a:cubicBezTo>
                    <a:cubicBezTo>
                      <a:pt x="398" y="56"/>
                      <a:pt x="389" y="60"/>
                      <a:pt x="379" y="59"/>
                    </a:cubicBezTo>
                    <a:cubicBezTo>
                      <a:pt x="341" y="53"/>
                      <a:pt x="187" y="0"/>
                      <a:pt x="94" y="35"/>
                    </a:cubicBezTo>
                    <a:cubicBezTo>
                      <a:pt x="39" y="55"/>
                      <a:pt x="20" y="107"/>
                      <a:pt x="11" y="171"/>
                    </a:cubicBezTo>
                    <a:cubicBezTo>
                      <a:pt x="0" y="255"/>
                      <a:pt x="14" y="306"/>
                      <a:pt x="17" y="335"/>
                    </a:cubicBezTo>
                    <a:cubicBezTo>
                      <a:pt x="18" y="362"/>
                      <a:pt x="3" y="434"/>
                      <a:pt x="35" y="458"/>
                    </a:cubicBezTo>
                    <a:cubicBezTo>
                      <a:pt x="20" y="443"/>
                      <a:pt x="36" y="425"/>
                      <a:pt x="60" y="401"/>
                    </a:cubicBezTo>
                    <a:close/>
                  </a:path>
                </a:pathLst>
              </a:custGeom>
              <a:solidFill>
                <a:srgbClr val="9C71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6" name="Freeform 330">
                <a:extLst>
                  <a:ext uri="{FF2B5EF4-FFF2-40B4-BE49-F238E27FC236}">
                    <a16:creationId xmlns:a16="http://schemas.microsoft.com/office/drawing/2014/main" id="{9CF3BDDD-4779-45F8-B350-840209B9E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" y="2300"/>
                <a:ext cx="312" cy="225"/>
              </a:xfrm>
              <a:custGeom>
                <a:avLst/>
                <a:gdLst>
                  <a:gd name="T0" fmla="*/ 510 w 244"/>
                  <a:gd name="T1" fmla="*/ 52 h 176"/>
                  <a:gd name="T2" fmla="*/ 136 w 244"/>
                  <a:gd name="T3" fmla="*/ 59 h 176"/>
                  <a:gd name="T4" fmla="*/ 0 w 244"/>
                  <a:gd name="T5" fmla="*/ 368 h 176"/>
                  <a:gd name="T6" fmla="*/ 155 w 244"/>
                  <a:gd name="T7" fmla="*/ 65 h 176"/>
                  <a:gd name="T8" fmla="*/ 510 w 244"/>
                  <a:gd name="T9" fmla="*/ 52 h 1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176">
                    <a:moveTo>
                      <a:pt x="244" y="25"/>
                    </a:moveTo>
                    <a:cubicBezTo>
                      <a:pt x="208" y="14"/>
                      <a:pt x="112" y="0"/>
                      <a:pt x="65" y="28"/>
                    </a:cubicBezTo>
                    <a:cubicBezTo>
                      <a:pt x="19" y="56"/>
                      <a:pt x="4" y="113"/>
                      <a:pt x="0" y="176"/>
                    </a:cubicBezTo>
                    <a:cubicBezTo>
                      <a:pt x="7" y="144"/>
                      <a:pt x="19" y="53"/>
                      <a:pt x="74" y="31"/>
                    </a:cubicBezTo>
                    <a:cubicBezTo>
                      <a:pt x="130" y="8"/>
                      <a:pt x="188" y="15"/>
                      <a:pt x="244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7" name="Freeform 331">
                <a:extLst>
                  <a:ext uri="{FF2B5EF4-FFF2-40B4-BE49-F238E27FC236}">
                    <a16:creationId xmlns:a16="http://schemas.microsoft.com/office/drawing/2014/main" id="{D23117AD-2C78-4875-A1F8-25969AA6A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" y="2303"/>
                <a:ext cx="340" cy="424"/>
              </a:xfrm>
              <a:custGeom>
                <a:avLst/>
                <a:gdLst>
                  <a:gd name="T0" fmla="*/ 202 w 266"/>
                  <a:gd name="T1" fmla="*/ 92 h 332"/>
                  <a:gd name="T2" fmla="*/ 47 w 266"/>
                  <a:gd name="T3" fmla="*/ 359 h 332"/>
                  <a:gd name="T4" fmla="*/ 24 w 266"/>
                  <a:gd name="T5" fmla="*/ 691 h 332"/>
                  <a:gd name="T6" fmla="*/ 8 w 266"/>
                  <a:gd name="T7" fmla="*/ 363 h 332"/>
                  <a:gd name="T8" fmla="*/ 152 w 266"/>
                  <a:gd name="T9" fmla="*/ 59 h 332"/>
                  <a:gd name="T10" fmla="*/ 556 w 266"/>
                  <a:gd name="T11" fmla="*/ 52 h 332"/>
                  <a:gd name="T12" fmla="*/ 202 w 266"/>
                  <a:gd name="T13" fmla="*/ 92 h 3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6" h="332">
                    <a:moveTo>
                      <a:pt x="97" y="44"/>
                    </a:moveTo>
                    <a:cubicBezTo>
                      <a:pt x="38" y="69"/>
                      <a:pt x="27" y="134"/>
                      <a:pt x="23" y="172"/>
                    </a:cubicBezTo>
                    <a:cubicBezTo>
                      <a:pt x="19" y="209"/>
                      <a:pt x="20" y="303"/>
                      <a:pt x="12" y="332"/>
                    </a:cubicBezTo>
                    <a:cubicBezTo>
                      <a:pt x="15" y="310"/>
                      <a:pt x="0" y="237"/>
                      <a:pt x="4" y="174"/>
                    </a:cubicBezTo>
                    <a:cubicBezTo>
                      <a:pt x="7" y="111"/>
                      <a:pt x="27" y="56"/>
                      <a:pt x="73" y="28"/>
                    </a:cubicBezTo>
                    <a:cubicBezTo>
                      <a:pt x="119" y="0"/>
                      <a:pt x="231" y="13"/>
                      <a:pt x="266" y="25"/>
                    </a:cubicBezTo>
                    <a:cubicBezTo>
                      <a:pt x="245" y="21"/>
                      <a:pt x="152" y="20"/>
                      <a:pt x="97" y="44"/>
                    </a:cubicBezTo>
                    <a:close/>
                  </a:path>
                </a:pathLst>
              </a:custGeom>
              <a:solidFill>
                <a:srgbClr val="B39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8" name="Freeform 332">
                <a:extLst>
                  <a:ext uri="{FF2B5EF4-FFF2-40B4-BE49-F238E27FC236}">
                    <a16:creationId xmlns:a16="http://schemas.microsoft.com/office/drawing/2014/main" id="{70E340CE-DA3E-488B-A665-7F62B5B1F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2344"/>
                <a:ext cx="225" cy="128"/>
              </a:xfrm>
              <a:custGeom>
                <a:avLst/>
                <a:gdLst>
                  <a:gd name="T0" fmla="*/ 368 w 176"/>
                  <a:gd name="T1" fmla="*/ 37 h 100"/>
                  <a:gd name="T2" fmla="*/ 196 w 176"/>
                  <a:gd name="T3" fmla="*/ 6 h 100"/>
                  <a:gd name="T4" fmla="*/ 114 w 176"/>
                  <a:gd name="T5" fmla="*/ 46 h 100"/>
                  <a:gd name="T6" fmla="*/ 52 w 176"/>
                  <a:gd name="T7" fmla="*/ 141 h 100"/>
                  <a:gd name="T8" fmla="*/ 0 w 176"/>
                  <a:gd name="T9" fmla="*/ 210 h 100"/>
                  <a:gd name="T10" fmla="*/ 107 w 176"/>
                  <a:gd name="T11" fmla="*/ 110 h 100"/>
                  <a:gd name="T12" fmla="*/ 368 w 176"/>
                  <a:gd name="T13" fmla="*/ 37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6" h="100">
                    <a:moveTo>
                      <a:pt x="176" y="18"/>
                    </a:moveTo>
                    <a:cubicBezTo>
                      <a:pt x="150" y="8"/>
                      <a:pt x="109" y="3"/>
                      <a:pt x="94" y="3"/>
                    </a:cubicBezTo>
                    <a:cubicBezTo>
                      <a:pt x="75" y="4"/>
                      <a:pt x="60" y="10"/>
                      <a:pt x="55" y="22"/>
                    </a:cubicBezTo>
                    <a:cubicBezTo>
                      <a:pt x="50" y="34"/>
                      <a:pt x="38" y="53"/>
                      <a:pt x="25" y="67"/>
                    </a:cubicBezTo>
                    <a:cubicBezTo>
                      <a:pt x="12" y="81"/>
                      <a:pt x="3" y="91"/>
                      <a:pt x="0" y="100"/>
                    </a:cubicBezTo>
                    <a:cubicBezTo>
                      <a:pt x="14" y="86"/>
                      <a:pt x="40" y="71"/>
                      <a:pt x="52" y="52"/>
                    </a:cubicBezTo>
                    <a:cubicBezTo>
                      <a:pt x="64" y="33"/>
                      <a:pt x="89" y="0"/>
                      <a:pt x="176" y="18"/>
                    </a:cubicBezTo>
                    <a:close/>
                  </a:path>
                </a:pathLst>
              </a:custGeom>
              <a:solidFill>
                <a:srgbClr val="B391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39" name="Freeform 333">
                <a:extLst>
                  <a:ext uri="{FF2B5EF4-FFF2-40B4-BE49-F238E27FC236}">
                    <a16:creationId xmlns:a16="http://schemas.microsoft.com/office/drawing/2014/main" id="{73A13BF0-F9CF-439C-ABFA-7D32F7680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341"/>
                <a:ext cx="119" cy="94"/>
              </a:xfrm>
              <a:custGeom>
                <a:avLst/>
                <a:gdLst>
                  <a:gd name="T0" fmla="*/ 0 w 93"/>
                  <a:gd name="T1" fmla="*/ 156 h 73"/>
                  <a:gd name="T2" fmla="*/ 67 w 93"/>
                  <a:gd name="T3" fmla="*/ 46 h 73"/>
                  <a:gd name="T4" fmla="*/ 194 w 93"/>
                  <a:gd name="T5" fmla="*/ 13 h 73"/>
                  <a:gd name="T6" fmla="*/ 74 w 93"/>
                  <a:gd name="T7" fmla="*/ 53 h 73"/>
                  <a:gd name="T8" fmla="*/ 0 w 93"/>
                  <a:gd name="T9" fmla="*/ 156 h 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3" h="73">
                    <a:moveTo>
                      <a:pt x="0" y="73"/>
                    </a:moveTo>
                    <a:cubicBezTo>
                      <a:pt x="13" y="57"/>
                      <a:pt x="23" y="36"/>
                      <a:pt x="32" y="22"/>
                    </a:cubicBezTo>
                    <a:cubicBezTo>
                      <a:pt x="41" y="9"/>
                      <a:pt x="59" y="0"/>
                      <a:pt x="93" y="6"/>
                    </a:cubicBezTo>
                    <a:cubicBezTo>
                      <a:pt x="73" y="5"/>
                      <a:pt x="49" y="6"/>
                      <a:pt x="35" y="25"/>
                    </a:cubicBezTo>
                    <a:cubicBezTo>
                      <a:pt x="21" y="47"/>
                      <a:pt x="9" y="66"/>
                      <a:pt x="0" y="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0" name="Freeform 334">
                <a:extLst>
                  <a:ext uri="{FF2B5EF4-FFF2-40B4-BE49-F238E27FC236}">
                    <a16:creationId xmlns:a16="http://schemas.microsoft.com/office/drawing/2014/main" id="{BC306510-ED83-4A33-8E42-80F7726CD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662"/>
                <a:ext cx="167" cy="63"/>
              </a:xfrm>
              <a:custGeom>
                <a:avLst/>
                <a:gdLst>
                  <a:gd name="T0" fmla="*/ 23 w 131"/>
                  <a:gd name="T1" fmla="*/ 42 h 49"/>
                  <a:gd name="T2" fmla="*/ 31 w 131"/>
                  <a:gd name="T3" fmla="*/ 91 h 49"/>
                  <a:gd name="T4" fmla="*/ 84 w 131"/>
                  <a:gd name="T5" fmla="*/ 64 h 49"/>
                  <a:gd name="T6" fmla="*/ 135 w 131"/>
                  <a:gd name="T7" fmla="*/ 46 h 49"/>
                  <a:gd name="T8" fmla="*/ 226 w 131"/>
                  <a:gd name="T9" fmla="*/ 45 h 49"/>
                  <a:gd name="T10" fmla="*/ 264 w 131"/>
                  <a:gd name="T11" fmla="*/ 51 h 49"/>
                  <a:gd name="T12" fmla="*/ 219 w 131"/>
                  <a:gd name="T13" fmla="*/ 1 h 49"/>
                  <a:gd name="T14" fmla="*/ 164 w 131"/>
                  <a:gd name="T15" fmla="*/ 8 h 49"/>
                  <a:gd name="T16" fmla="*/ 101 w 131"/>
                  <a:gd name="T17" fmla="*/ 30 h 49"/>
                  <a:gd name="T18" fmla="*/ 28 w 131"/>
                  <a:gd name="T19" fmla="*/ 31 h 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1" h="49">
                    <a:moveTo>
                      <a:pt x="11" y="20"/>
                    </a:moveTo>
                    <a:cubicBezTo>
                      <a:pt x="14" y="28"/>
                      <a:pt x="0" y="49"/>
                      <a:pt x="15" y="43"/>
                    </a:cubicBezTo>
                    <a:cubicBezTo>
                      <a:pt x="21" y="41"/>
                      <a:pt x="35" y="34"/>
                      <a:pt x="41" y="30"/>
                    </a:cubicBezTo>
                    <a:cubicBezTo>
                      <a:pt x="48" y="26"/>
                      <a:pt x="57" y="24"/>
                      <a:pt x="65" y="22"/>
                    </a:cubicBezTo>
                    <a:cubicBezTo>
                      <a:pt x="78" y="18"/>
                      <a:pt x="96" y="14"/>
                      <a:pt x="109" y="21"/>
                    </a:cubicBezTo>
                    <a:cubicBezTo>
                      <a:pt x="114" y="24"/>
                      <a:pt x="131" y="42"/>
                      <a:pt x="127" y="24"/>
                    </a:cubicBezTo>
                    <a:cubicBezTo>
                      <a:pt x="125" y="15"/>
                      <a:pt x="115" y="2"/>
                      <a:pt x="106" y="1"/>
                    </a:cubicBezTo>
                    <a:cubicBezTo>
                      <a:pt x="97" y="0"/>
                      <a:pt x="88" y="3"/>
                      <a:pt x="79" y="4"/>
                    </a:cubicBezTo>
                    <a:cubicBezTo>
                      <a:pt x="69" y="6"/>
                      <a:pt x="58" y="11"/>
                      <a:pt x="49" y="14"/>
                    </a:cubicBezTo>
                    <a:cubicBezTo>
                      <a:pt x="40" y="16"/>
                      <a:pt x="22" y="18"/>
                      <a:pt x="13" y="15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1" name="Freeform 335">
                <a:extLst>
                  <a:ext uri="{FF2B5EF4-FFF2-40B4-BE49-F238E27FC236}">
                    <a16:creationId xmlns:a16="http://schemas.microsoft.com/office/drawing/2014/main" id="{10630A1E-DC59-4C13-A8D0-C1779DE94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2569"/>
                <a:ext cx="83" cy="77"/>
              </a:xfrm>
              <a:custGeom>
                <a:avLst/>
                <a:gdLst>
                  <a:gd name="T0" fmla="*/ 0 w 65"/>
                  <a:gd name="T1" fmla="*/ 39 h 60"/>
                  <a:gd name="T2" fmla="*/ 80 w 65"/>
                  <a:gd name="T3" fmla="*/ 81 h 60"/>
                  <a:gd name="T4" fmla="*/ 135 w 65"/>
                  <a:gd name="T5" fmla="*/ 127 h 60"/>
                  <a:gd name="T6" fmla="*/ 128 w 65"/>
                  <a:gd name="T7" fmla="*/ 65 h 60"/>
                  <a:gd name="T8" fmla="*/ 89 w 65"/>
                  <a:gd name="T9" fmla="*/ 59 h 60"/>
                  <a:gd name="T10" fmla="*/ 83 w 65"/>
                  <a:gd name="T11" fmla="*/ 36 h 60"/>
                  <a:gd name="T12" fmla="*/ 92 w 65"/>
                  <a:gd name="T13" fmla="*/ 19 h 60"/>
                  <a:gd name="T14" fmla="*/ 8 w 65"/>
                  <a:gd name="T15" fmla="*/ 39 h 6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5" h="60">
                    <a:moveTo>
                      <a:pt x="0" y="18"/>
                    </a:moveTo>
                    <a:cubicBezTo>
                      <a:pt x="14" y="26"/>
                      <a:pt x="21" y="35"/>
                      <a:pt x="38" y="38"/>
                    </a:cubicBezTo>
                    <a:cubicBezTo>
                      <a:pt x="51" y="40"/>
                      <a:pt x="62" y="46"/>
                      <a:pt x="65" y="60"/>
                    </a:cubicBezTo>
                    <a:cubicBezTo>
                      <a:pt x="65" y="50"/>
                      <a:pt x="61" y="41"/>
                      <a:pt x="61" y="31"/>
                    </a:cubicBezTo>
                    <a:cubicBezTo>
                      <a:pt x="56" y="33"/>
                      <a:pt x="47" y="31"/>
                      <a:pt x="43" y="28"/>
                    </a:cubicBezTo>
                    <a:cubicBezTo>
                      <a:pt x="40" y="25"/>
                      <a:pt x="40" y="21"/>
                      <a:pt x="40" y="17"/>
                    </a:cubicBezTo>
                    <a:cubicBezTo>
                      <a:pt x="40" y="16"/>
                      <a:pt x="44" y="10"/>
                      <a:pt x="44" y="9"/>
                    </a:cubicBezTo>
                    <a:cubicBezTo>
                      <a:pt x="41" y="0"/>
                      <a:pt x="11" y="15"/>
                      <a:pt x="4" y="18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2" name="Freeform 336">
                <a:extLst>
                  <a:ext uri="{FF2B5EF4-FFF2-40B4-BE49-F238E27FC236}">
                    <a16:creationId xmlns:a16="http://schemas.microsoft.com/office/drawing/2014/main" id="{668FE900-5664-4E80-97BE-37641DC30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2670"/>
                <a:ext cx="268" cy="211"/>
              </a:xfrm>
              <a:custGeom>
                <a:avLst/>
                <a:gdLst>
                  <a:gd name="T0" fmla="*/ 17 w 210"/>
                  <a:gd name="T1" fmla="*/ 292 h 165"/>
                  <a:gd name="T2" fmla="*/ 152 w 210"/>
                  <a:gd name="T3" fmla="*/ 288 h 165"/>
                  <a:gd name="T4" fmla="*/ 285 w 210"/>
                  <a:gd name="T5" fmla="*/ 171 h 165"/>
                  <a:gd name="T6" fmla="*/ 346 w 210"/>
                  <a:gd name="T7" fmla="*/ 119 h 165"/>
                  <a:gd name="T8" fmla="*/ 397 w 210"/>
                  <a:gd name="T9" fmla="*/ 70 h 165"/>
                  <a:gd name="T10" fmla="*/ 408 w 210"/>
                  <a:gd name="T11" fmla="*/ 28 h 165"/>
                  <a:gd name="T12" fmla="*/ 324 w 210"/>
                  <a:gd name="T13" fmla="*/ 13 h 165"/>
                  <a:gd name="T14" fmla="*/ 354 w 210"/>
                  <a:gd name="T15" fmla="*/ 29 h 165"/>
                  <a:gd name="T16" fmla="*/ 348 w 210"/>
                  <a:gd name="T17" fmla="*/ 77 h 165"/>
                  <a:gd name="T18" fmla="*/ 301 w 210"/>
                  <a:gd name="T19" fmla="*/ 113 h 165"/>
                  <a:gd name="T20" fmla="*/ 258 w 210"/>
                  <a:gd name="T21" fmla="*/ 157 h 165"/>
                  <a:gd name="T22" fmla="*/ 188 w 210"/>
                  <a:gd name="T23" fmla="*/ 240 h 165"/>
                  <a:gd name="T24" fmla="*/ 73 w 210"/>
                  <a:gd name="T25" fmla="*/ 286 h 165"/>
                  <a:gd name="T26" fmla="*/ 93 w 210"/>
                  <a:gd name="T27" fmla="*/ 219 h 165"/>
                  <a:gd name="T28" fmla="*/ 202 w 210"/>
                  <a:gd name="T29" fmla="*/ 106 h 165"/>
                  <a:gd name="T30" fmla="*/ 204 w 210"/>
                  <a:gd name="T31" fmla="*/ 52 h 165"/>
                  <a:gd name="T32" fmla="*/ 182 w 210"/>
                  <a:gd name="T33" fmla="*/ 47 h 165"/>
                  <a:gd name="T34" fmla="*/ 175 w 210"/>
                  <a:gd name="T35" fmla="*/ 83 h 165"/>
                  <a:gd name="T36" fmla="*/ 148 w 210"/>
                  <a:gd name="T37" fmla="*/ 123 h 165"/>
                  <a:gd name="T38" fmla="*/ 31 w 210"/>
                  <a:gd name="T39" fmla="*/ 237 h 165"/>
                  <a:gd name="T40" fmla="*/ 13 w 210"/>
                  <a:gd name="T41" fmla="*/ 298 h 165"/>
                  <a:gd name="T42" fmla="*/ 77 w 210"/>
                  <a:gd name="T43" fmla="*/ 309 h 16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210" h="165">
                    <a:moveTo>
                      <a:pt x="8" y="139"/>
                    </a:moveTo>
                    <a:cubicBezTo>
                      <a:pt x="4" y="165"/>
                      <a:pt x="63" y="143"/>
                      <a:pt x="73" y="138"/>
                    </a:cubicBezTo>
                    <a:cubicBezTo>
                      <a:pt x="98" y="125"/>
                      <a:pt x="119" y="103"/>
                      <a:pt x="137" y="82"/>
                    </a:cubicBezTo>
                    <a:cubicBezTo>
                      <a:pt x="145" y="73"/>
                      <a:pt x="157" y="65"/>
                      <a:pt x="166" y="57"/>
                    </a:cubicBezTo>
                    <a:cubicBezTo>
                      <a:pt x="175" y="50"/>
                      <a:pt x="182" y="41"/>
                      <a:pt x="191" y="34"/>
                    </a:cubicBezTo>
                    <a:cubicBezTo>
                      <a:pt x="199" y="28"/>
                      <a:pt x="210" y="23"/>
                      <a:pt x="197" y="13"/>
                    </a:cubicBezTo>
                    <a:cubicBezTo>
                      <a:pt x="188" y="6"/>
                      <a:pt x="167" y="0"/>
                      <a:pt x="156" y="6"/>
                    </a:cubicBezTo>
                    <a:cubicBezTo>
                      <a:pt x="160" y="10"/>
                      <a:pt x="167" y="11"/>
                      <a:pt x="170" y="14"/>
                    </a:cubicBezTo>
                    <a:cubicBezTo>
                      <a:pt x="178" y="21"/>
                      <a:pt x="174" y="30"/>
                      <a:pt x="168" y="37"/>
                    </a:cubicBezTo>
                    <a:cubicBezTo>
                      <a:pt x="161" y="44"/>
                      <a:pt x="153" y="49"/>
                      <a:pt x="145" y="54"/>
                    </a:cubicBezTo>
                    <a:cubicBezTo>
                      <a:pt x="137" y="60"/>
                      <a:pt x="131" y="67"/>
                      <a:pt x="124" y="75"/>
                    </a:cubicBezTo>
                    <a:cubicBezTo>
                      <a:pt x="117" y="82"/>
                      <a:pt x="96" y="109"/>
                      <a:pt x="90" y="115"/>
                    </a:cubicBezTo>
                    <a:cubicBezTo>
                      <a:pt x="77" y="127"/>
                      <a:pt x="53" y="140"/>
                      <a:pt x="35" y="137"/>
                    </a:cubicBezTo>
                    <a:cubicBezTo>
                      <a:pt x="13" y="134"/>
                      <a:pt x="36" y="114"/>
                      <a:pt x="45" y="105"/>
                    </a:cubicBezTo>
                    <a:cubicBezTo>
                      <a:pt x="63" y="88"/>
                      <a:pt x="85" y="73"/>
                      <a:pt x="97" y="51"/>
                    </a:cubicBezTo>
                    <a:cubicBezTo>
                      <a:pt x="101" y="43"/>
                      <a:pt x="102" y="33"/>
                      <a:pt x="98" y="25"/>
                    </a:cubicBezTo>
                    <a:cubicBezTo>
                      <a:pt x="95" y="19"/>
                      <a:pt x="91" y="16"/>
                      <a:pt x="88" y="23"/>
                    </a:cubicBezTo>
                    <a:cubicBezTo>
                      <a:pt x="86" y="29"/>
                      <a:pt x="87" y="35"/>
                      <a:pt x="84" y="40"/>
                    </a:cubicBezTo>
                    <a:cubicBezTo>
                      <a:pt x="80" y="47"/>
                      <a:pt x="77" y="53"/>
                      <a:pt x="71" y="59"/>
                    </a:cubicBezTo>
                    <a:cubicBezTo>
                      <a:pt x="52" y="77"/>
                      <a:pt x="31" y="92"/>
                      <a:pt x="15" y="113"/>
                    </a:cubicBezTo>
                    <a:cubicBezTo>
                      <a:pt x="9" y="121"/>
                      <a:pt x="0" y="133"/>
                      <a:pt x="6" y="142"/>
                    </a:cubicBezTo>
                    <a:cubicBezTo>
                      <a:pt x="12" y="152"/>
                      <a:pt x="27" y="152"/>
                      <a:pt x="37" y="148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3" name="Freeform 337">
                <a:extLst>
                  <a:ext uri="{FF2B5EF4-FFF2-40B4-BE49-F238E27FC236}">
                    <a16:creationId xmlns:a16="http://schemas.microsoft.com/office/drawing/2014/main" id="{21B2EE57-9AC0-4A1F-9E24-F23D11BE5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2565"/>
                <a:ext cx="127" cy="127"/>
              </a:xfrm>
              <a:custGeom>
                <a:avLst/>
                <a:gdLst>
                  <a:gd name="T0" fmla="*/ 103 w 99"/>
                  <a:gd name="T1" fmla="*/ 10 h 99"/>
                  <a:gd name="T2" fmla="*/ 31 w 99"/>
                  <a:gd name="T3" fmla="*/ 65 h 99"/>
                  <a:gd name="T4" fmla="*/ 92 w 99"/>
                  <a:gd name="T5" fmla="*/ 209 h 99"/>
                  <a:gd name="T6" fmla="*/ 97 w 99"/>
                  <a:gd name="T7" fmla="*/ 159 h 99"/>
                  <a:gd name="T8" fmla="*/ 187 w 99"/>
                  <a:gd name="T9" fmla="*/ 40 h 99"/>
                  <a:gd name="T10" fmla="*/ 209 w 99"/>
                  <a:gd name="T11" fmla="*/ 24 h 99"/>
                  <a:gd name="T12" fmla="*/ 103 w 99"/>
                  <a:gd name="T13" fmla="*/ 10 h 9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9" h="99">
                    <a:moveTo>
                      <a:pt x="48" y="5"/>
                    </a:moveTo>
                    <a:cubicBezTo>
                      <a:pt x="35" y="8"/>
                      <a:pt x="21" y="17"/>
                      <a:pt x="15" y="31"/>
                    </a:cubicBezTo>
                    <a:cubicBezTo>
                      <a:pt x="0" y="70"/>
                      <a:pt x="15" y="95"/>
                      <a:pt x="44" y="99"/>
                    </a:cubicBezTo>
                    <a:cubicBezTo>
                      <a:pt x="46" y="76"/>
                      <a:pt x="46" y="76"/>
                      <a:pt x="46" y="76"/>
                    </a:cubicBezTo>
                    <a:cubicBezTo>
                      <a:pt x="89" y="19"/>
                      <a:pt x="89" y="19"/>
                      <a:pt x="89" y="19"/>
                    </a:cubicBezTo>
                    <a:cubicBezTo>
                      <a:pt x="99" y="12"/>
                      <a:pt x="99" y="12"/>
                      <a:pt x="99" y="12"/>
                    </a:cubicBezTo>
                    <a:cubicBezTo>
                      <a:pt x="99" y="12"/>
                      <a:pt x="72" y="0"/>
                      <a:pt x="48" y="5"/>
                    </a:cubicBezTo>
                    <a:close/>
                  </a:path>
                </a:pathLst>
              </a:custGeom>
              <a:solidFill>
                <a:srgbClr val="7D4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4" name="Freeform 338">
                <a:extLst>
                  <a:ext uri="{FF2B5EF4-FFF2-40B4-BE49-F238E27FC236}">
                    <a16:creationId xmlns:a16="http://schemas.microsoft.com/office/drawing/2014/main" id="{44DE385A-572C-4C29-AED8-44DE89F7F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2556"/>
                <a:ext cx="73" cy="22"/>
              </a:xfrm>
              <a:custGeom>
                <a:avLst/>
                <a:gdLst>
                  <a:gd name="T0" fmla="*/ 119 w 57"/>
                  <a:gd name="T1" fmla="*/ 36 h 17"/>
                  <a:gd name="T2" fmla="*/ 0 w 57"/>
                  <a:gd name="T3" fmla="*/ 32 h 17"/>
                  <a:gd name="T4" fmla="*/ 119 w 57"/>
                  <a:gd name="T5" fmla="*/ 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7">
                    <a:moveTo>
                      <a:pt x="57" y="17"/>
                    </a:moveTo>
                    <a:cubicBezTo>
                      <a:pt x="42" y="7"/>
                      <a:pt x="15" y="5"/>
                      <a:pt x="0" y="15"/>
                    </a:cubicBezTo>
                    <a:cubicBezTo>
                      <a:pt x="13" y="3"/>
                      <a:pt x="40" y="0"/>
                      <a:pt x="57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5" name="Freeform 339">
                <a:extLst>
                  <a:ext uri="{FF2B5EF4-FFF2-40B4-BE49-F238E27FC236}">
                    <a16:creationId xmlns:a16="http://schemas.microsoft.com/office/drawing/2014/main" id="{BEBF410B-9045-488C-B357-43FE80C79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2652"/>
                <a:ext cx="28" cy="34"/>
              </a:xfrm>
              <a:custGeom>
                <a:avLst/>
                <a:gdLst>
                  <a:gd name="T0" fmla="*/ 0 w 22"/>
                  <a:gd name="T1" fmla="*/ 0 h 27"/>
                  <a:gd name="T2" fmla="*/ 46 w 22"/>
                  <a:gd name="T3" fmla="*/ 54 h 27"/>
                  <a:gd name="T4" fmla="*/ 0 w 22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7">
                    <a:moveTo>
                      <a:pt x="0" y="0"/>
                    </a:moveTo>
                    <a:cubicBezTo>
                      <a:pt x="2" y="13"/>
                      <a:pt x="15" y="24"/>
                      <a:pt x="22" y="27"/>
                    </a:cubicBezTo>
                    <a:cubicBezTo>
                      <a:pt x="8" y="25"/>
                      <a:pt x="3" y="1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6" name="Freeform 340">
                <a:extLst>
                  <a:ext uri="{FF2B5EF4-FFF2-40B4-BE49-F238E27FC236}">
                    <a16:creationId xmlns:a16="http://schemas.microsoft.com/office/drawing/2014/main" id="{CF607E4C-AAAE-4FC3-8F2B-8C3A35F5D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677"/>
                <a:ext cx="75" cy="43"/>
              </a:xfrm>
              <a:custGeom>
                <a:avLst/>
                <a:gdLst>
                  <a:gd name="T0" fmla="*/ 0 w 59"/>
                  <a:gd name="T1" fmla="*/ 44 h 33"/>
                  <a:gd name="T2" fmla="*/ 108 w 59"/>
                  <a:gd name="T3" fmla="*/ 23 h 33"/>
                  <a:gd name="T4" fmla="*/ 100 w 59"/>
                  <a:gd name="T5" fmla="*/ 73 h 33"/>
                  <a:gd name="T6" fmla="*/ 85 w 59"/>
                  <a:gd name="T7" fmla="*/ 23 h 33"/>
                  <a:gd name="T8" fmla="*/ 0 w 59"/>
                  <a:gd name="T9" fmla="*/ 44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33">
                    <a:moveTo>
                      <a:pt x="0" y="20"/>
                    </a:moveTo>
                    <a:cubicBezTo>
                      <a:pt x="13" y="13"/>
                      <a:pt x="47" y="0"/>
                      <a:pt x="53" y="11"/>
                    </a:cubicBezTo>
                    <a:cubicBezTo>
                      <a:pt x="59" y="23"/>
                      <a:pt x="49" y="33"/>
                      <a:pt x="49" y="33"/>
                    </a:cubicBezTo>
                    <a:cubicBezTo>
                      <a:pt x="53" y="21"/>
                      <a:pt x="53" y="12"/>
                      <a:pt x="42" y="11"/>
                    </a:cubicBezTo>
                    <a:cubicBezTo>
                      <a:pt x="24" y="11"/>
                      <a:pt x="0" y="20"/>
                      <a:pt x="0" y="20"/>
                    </a:cubicBezTo>
                    <a:close/>
                  </a:path>
                </a:pathLst>
              </a:custGeom>
              <a:solidFill>
                <a:srgbClr val="9C71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7" name="Freeform 341">
                <a:extLst>
                  <a:ext uri="{FF2B5EF4-FFF2-40B4-BE49-F238E27FC236}">
                    <a16:creationId xmlns:a16="http://schemas.microsoft.com/office/drawing/2014/main" id="{EAF4FA37-31B0-45C6-809E-F03B5C06D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2394"/>
                <a:ext cx="328" cy="195"/>
              </a:xfrm>
              <a:custGeom>
                <a:avLst/>
                <a:gdLst>
                  <a:gd name="T0" fmla="*/ 410 w 256"/>
                  <a:gd name="T1" fmla="*/ 134 h 153"/>
                  <a:gd name="T2" fmla="*/ 521 w 256"/>
                  <a:gd name="T3" fmla="*/ 32 h 153"/>
                  <a:gd name="T4" fmla="*/ 514 w 256"/>
                  <a:gd name="T5" fmla="*/ 5 h 153"/>
                  <a:gd name="T6" fmla="*/ 416 w 256"/>
                  <a:gd name="T7" fmla="*/ 101 h 153"/>
                  <a:gd name="T8" fmla="*/ 299 w 256"/>
                  <a:gd name="T9" fmla="*/ 172 h 153"/>
                  <a:gd name="T10" fmla="*/ 136 w 256"/>
                  <a:gd name="T11" fmla="*/ 265 h 153"/>
                  <a:gd name="T12" fmla="*/ 83 w 256"/>
                  <a:gd name="T13" fmla="*/ 196 h 153"/>
                  <a:gd name="T14" fmla="*/ 252 w 256"/>
                  <a:gd name="T15" fmla="*/ 158 h 153"/>
                  <a:gd name="T16" fmla="*/ 455 w 256"/>
                  <a:gd name="T17" fmla="*/ 40 h 153"/>
                  <a:gd name="T18" fmla="*/ 484 w 256"/>
                  <a:gd name="T19" fmla="*/ 13 h 153"/>
                  <a:gd name="T20" fmla="*/ 323 w 256"/>
                  <a:gd name="T21" fmla="*/ 99 h 153"/>
                  <a:gd name="T22" fmla="*/ 128 w 256"/>
                  <a:gd name="T23" fmla="*/ 143 h 153"/>
                  <a:gd name="T24" fmla="*/ 10 w 256"/>
                  <a:gd name="T25" fmla="*/ 164 h 153"/>
                  <a:gd name="T26" fmla="*/ 1 w 256"/>
                  <a:gd name="T27" fmla="*/ 173 h 153"/>
                  <a:gd name="T28" fmla="*/ 19 w 256"/>
                  <a:gd name="T29" fmla="*/ 238 h 153"/>
                  <a:gd name="T30" fmla="*/ 82 w 256"/>
                  <a:gd name="T31" fmla="*/ 317 h 153"/>
                  <a:gd name="T32" fmla="*/ 136 w 256"/>
                  <a:gd name="T33" fmla="*/ 303 h 153"/>
                  <a:gd name="T34" fmla="*/ 320 w 256"/>
                  <a:gd name="T35" fmla="*/ 182 h 153"/>
                  <a:gd name="T36" fmla="*/ 410 w 256"/>
                  <a:gd name="T37" fmla="*/ 134 h 15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56" h="153">
                    <a:moveTo>
                      <a:pt x="195" y="64"/>
                    </a:moveTo>
                    <a:cubicBezTo>
                      <a:pt x="215" y="41"/>
                      <a:pt x="243" y="23"/>
                      <a:pt x="248" y="16"/>
                    </a:cubicBezTo>
                    <a:cubicBezTo>
                      <a:pt x="256" y="5"/>
                      <a:pt x="248" y="0"/>
                      <a:pt x="244" y="2"/>
                    </a:cubicBezTo>
                    <a:cubicBezTo>
                      <a:pt x="247" y="6"/>
                      <a:pt x="216" y="38"/>
                      <a:pt x="198" y="49"/>
                    </a:cubicBezTo>
                    <a:cubicBezTo>
                      <a:pt x="180" y="60"/>
                      <a:pt x="171" y="63"/>
                      <a:pt x="142" y="83"/>
                    </a:cubicBezTo>
                    <a:cubicBezTo>
                      <a:pt x="120" y="99"/>
                      <a:pt x="82" y="123"/>
                      <a:pt x="65" y="128"/>
                    </a:cubicBezTo>
                    <a:cubicBezTo>
                      <a:pt x="48" y="133"/>
                      <a:pt x="37" y="115"/>
                      <a:pt x="40" y="95"/>
                    </a:cubicBezTo>
                    <a:cubicBezTo>
                      <a:pt x="43" y="75"/>
                      <a:pt x="76" y="90"/>
                      <a:pt x="120" y="76"/>
                    </a:cubicBezTo>
                    <a:cubicBezTo>
                      <a:pt x="164" y="62"/>
                      <a:pt x="205" y="29"/>
                      <a:pt x="216" y="19"/>
                    </a:cubicBezTo>
                    <a:cubicBezTo>
                      <a:pt x="222" y="15"/>
                      <a:pt x="229" y="8"/>
                      <a:pt x="230" y="6"/>
                    </a:cubicBezTo>
                    <a:cubicBezTo>
                      <a:pt x="212" y="16"/>
                      <a:pt x="185" y="36"/>
                      <a:pt x="154" y="48"/>
                    </a:cubicBezTo>
                    <a:cubicBezTo>
                      <a:pt x="104" y="67"/>
                      <a:pt x="98" y="64"/>
                      <a:pt x="61" y="69"/>
                    </a:cubicBezTo>
                    <a:cubicBezTo>
                      <a:pt x="32" y="72"/>
                      <a:pt x="21" y="72"/>
                      <a:pt x="5" y="79"/>
                    </a:cubicBezTo>
                    <a:cubicBezTo>
                      <a:pt x="3" y="80"/>
                      <a:pt x="1" y="82"/>
                      <a:pt x="1" y="84"/>
                    </a:cubicBezTo>
                    <a:cubicBezTo>
                      <a:pt x="0" y="93"/>
                      <a:pt x="9" y="107"/>
                      <a:pt x="9" y="115"/>
                    </a:cubicBezTo>
                    <a:cubicBezTo>
                      <a:pt x="10" y="137"/>
                      <a:pt x="19" y="153"/>
                      <a:pt x="39" y="153"/>
                    </a:cubicBezTo>
                    <a:cubicBezTo>
                      <a:pt x="46" y="153"/>
                      <a:pt x="56" y="148"/>
                      <a:pt x="65" y="147"/>
                    </a:cubicBezTo>
                    <a:cubicBezTo>
                      <a:pt x="89" y="137"/>
                      <a:pt x="112" y="115"/>
                      <a:pt x="152" y="88"/>
                    </a:cubicBezTo>
                    <a:cubicBezTo>
                      <a:pt x="163" y="80"/>
                      <a:pt x="182" y="72"/>
                      <a:pt x="195" y="64"/>
                    </a:cubicBezTo>
                    <a:close/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8" name="Freeform 342">
                <a:extLst>
                  <a:ext uri="{FF2B5EF4-FFF2-40B4-BE49-F238E27FC236}">
                    <a16:creationId xmlns:a16="http://schemas.microsoft.com/office/drawing/2014/main" id="{EE499CC9-0CE4-407E-AE88-87DAB4C21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536"/>
                <a:ext cx="65" cy="99"/>
              </a:xfrm>
              <a:custGeom>
                <a:avLst/>
                <a:gdLst>
                  <a:gd name="T0" fmla="*/ 76 w 51"/>
                  <a:gd name="T1" fmla="*/ 0 h 78"/>
                  <a:gd name="T2" fmla="*/ 88 w 51"/>
                  <a:gd name="T3" fmla="*/ 46 h 78"/>
                  <a:gd name="T4" fmla="*/ 101 w 51"/>
                  <a:gd name="T5" fmla="*/ 89 h 78"/>
                  <a:gd name="T6" fmla="*/ 66 w 51"/>
                  <a:gd name="T7" fmla="*/ 122 h 78"/>
                  <a:gd name="T8" fmla="*/ 0 w 51"/>
                  <a:gd name="T9" fmla="*/ 160 h 78"/>
                  <a:gd name="T10" fmla="*/ 76 w 51"/>
                  <a:gd name="T11" fmla="*/ 85 h 78"/>
                  <a:gd name="T12" fmla="*/ 73 w 51"/>
                  <a:gd name="T13" fmla="*/ 5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78">
                    <a:moveTo>
                      <a:pt x="37" y="0"/>
                    </a:moveTo>
                    <a:cubicBezTo>
                      <a:pt x="38" y="7"/>
                      <a:pt x="39" y="15"/>
                      <a:pt x="42" y="22"/>
                    </a:cubicBezTo>
                    <a:cubicBezTo>
                      <a:pt x="45" y="29"/>
                      <a:pt x="51" y="35"/>
                      <a:pt x="49" y="43"/>
                    </a:cubicBezTo>
                    <a:cubicBezTo>
                      <a:pt x="48" y="50"/>
                      <a:pt x="38" y="56"/>
                      <a:pt x="32" y="60"/>
                    </a:cubicBezTo>
                    <a:cubicBezTo>
                      <a:pt x="23" y="66"/>
                      <a:pt x="11" y="76"/>
                      <a:pt x="0" y="78"/>
                    </a:cubicBezTo>
                    <a:cubicBezTo>
                      <a:pt x="13" y="73"/>
                      <a:pt x="34" y="56"/>
                      <a:pt x="37" y="42"/>
                    </a:cubicBezTo>
                    <a:cubicBezTo>
                      <a:pt x="40" y="29"/>
                      <a:pt x="29" y="15"/>
                      <a:pt x="35" y="2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49" name="Freeform 343">
                <a:extLst>
                  <a:ext uri="{FF2B5EF4-FFF2-40B4-BE49-F238E27FC236}">
                    <a16:creationId xmlns:a16="http://schemas.microsoft.com/office/drawing/2014/main" id="{59E069ED-D620-4C61-A912-A26AB27EC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2507"/>
                <a:ext cx="160" cy="91"/>
              </a:xfrm>
              <a:custGeom>
                <a:avLst/>
                <a:gdLst>
                  <a:gd name="T0" fmla="*/ 0 w 125"/>
                  <a:gd name="T1" fmla="*/ 150 h 71"/>
                  <a:gd name="T2" fmla="*/ 83 w 125"/>
                  <a:gd name="T3" fmla="*/ 118 h 71"/>
                  <a:gd name="T4" fmla="*/ 133 w 125"/>
                  <a:gd name="T5" fmla="*/ 90 h 71"/>
                  <a:gd name="T6" fmla="*/ 174 w 125"/>
                  <a:gd name="T7" fmla="*/ 58 h 71"/>
                  <a:gd name="T8" fmla="*/ 233 w 125"/>
                  <a:gd name="T9" fmla="*/ 31 h 71"/>
                  <a:gd name="T10" fmla="*/ 261 w 125"/>
                  <a:gd name="T11" fmla="*/ 90 h 71"/>
                  <a:gd name="T12" fmla="*/ 253 w 125"/>
                  <a:gd name="T13" fmla="*/ 22 h 71"/>
                  <a:gd name="T14" fmla="*/ 238 w 125"/>
                  <a:gd name="T15" fmla="*/ 1 h 71"/>
                  <a:gd name="T16" fmla="*/ 193 w 125"/>
                  <a:gd name="T17" fmla="*/ 23 h 71"/>
                  <a:gd name="T18" fmla="*/ 86 w 125"/>
                  <a:gd name="T19" fmla="*/ 90 h 71"/>
                  <a:gd name="T20" fmla="*/ 42 w 125"/>
                  <a:gd name="T21" fmla="*/ 110 h 71"/>
                  <a:gd name="T22" fmla="*/ 0 w 125"/>
                  <a:gd name="T23" fmla="*/ 118 h 7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25" h="71">
                    <a:moveTo>
                      <a:pt x="0" y="71"/>
                    </a:moveTo>
                    <a:cubicBezTo>
                      <a:pt x="8" y="59"/>
                      <a:pt x="28" y="60"/>
                      <a:pt x="40" y="56"/>
                    </a:cubicBezTo>
                    <a:cubicBezTo>
                      <a:pt x="48" y="52"/>
                      <a:pt x="55" y="48"/>
                      <a:pt x="63" y="43"/>
                    </a:cubicBezTo>
                    <a:cubicBezTo>
                      <a:pt x="70" y="38"/>
                      <a:pt x="76" y="32"/>
                      <a:pt x="83" y="27"/>
                    </a:cubicBezTo>
                    <a:cubicBezTo>
                      <a:pt x="90" y="22"/>
                      <a:pt x="101" y="8"/>
                      <a:pt x="111" y="15"/>
                    </a:cubicBezTo>
                    <a:cubicBezTo>
                      <a:pt x="120" y="21"/>
                      <a:pt x="116" y="38"/>
                      <a:pt x="124" y="43"/>
                    </a:cubicBezTo>
                    <a:cubicBezTo>
                      <a:pt x="125" y="33"/>
                      <a:pt x="122" y="20"/>
                      <a:pt x="121" y="10"/>
                    </a:cubicBezTo>
                    <a:cubicBezTo>
                      <a:pt x="120" y="5"/>
                      <a:pt x="119" y="0"/>
                      <a:pt x="113" y="1"/>
                    </a:cubicBezTo>
                    <a:cubicBezTo>
                      <a:pt x="106" y="3"/>
                      <a:pt x="98" y="7"/>
                      <a:pt x="92" y="11"/>
                    </a:cubicBezTo>
                    <a:cubicBezTo>
                      <a:pt x="78" y="22"/>
                      <a:pt x="57" y="35"/>
                      <a:pt x="41" y="43"/>
                    </a:cubicBezTo>
                    <a:cubicBezTo>
                      <a:pt x="33" y="47"/>
                      <a:pt x="29" y="50"/>
                      <a:pt x="20" y="52"/>
                    </a:cubicBezTo>
                    <a:cubicBezTo>
                      <a:pt x="13" y="54"/>
                      <a:pt x="6" y="53"/>
                      <a:pt x="0" y="56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0" name="Freeform 344">
                <a:extLst>
                  <a:ext uri="{FF2B5EF4-FFF2-40B4-BE49-F238E27FC236}">
                    <a16:creationId xmlns:a16="http://schemas.microsoft.com/office/drawing/2014/main" id="{F8A458CE-ED32-41DE-B0BE-3C292ED08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357"/>
                <a:ext cx="83" cy="135"/>
              </a:xfrm>
              <a:custGeom>
                <a:avLst/>
                <a:gdLst>
                  <a:gd name="T0" fmla="*/ 135 w 65"/>
                  <a:gd name="T1" fmla="*/ 0 h 106"/>
                  <a:gd name="T2" fmla="*/ 75 w 65"/>
                  <a:gd name="T3" fmla="*/ 107 h 106"/>
                  <a:gd name="T4" fmla="*/ 17 w 65"/>
                  <a:gd name="T5" fmla="*/ 219 h 106"/>
                  <a:gd name="T6" fmla="*/ 52 w 65"/>
                  <a:gd name="T7" fmla="*/ 111 h 106"/>
                  <a:gd name="T8" fmla="*/ 135 w 65"/>
                  <a:gd name="T9" fmla="*/ 0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06">
                    <a:moveTo>
                      <a:pt x="65" y="0"/>
                    </a:moveTo>
                    <a:cubicBezTo>
                      <a:pt x="65" y="12"/>
                      <a:pt x="57" y="32"/>
                      <a:pt x="36" y="52"/>
                    </a:cubicBezTo>
                    <a:cubicBezTo>
                      <a:pt x="15" y="72"/>
                      <a:pt x="5" y="94"/>
                      <a:pt x="8" y="106"/>
                    </a:cubicBezTo>
                    <a:cubicBezTo>
                      <a:pt x="0" y="90"/>
                      <a:pt x="13" y="67"/>
                      <a:pt x="25" y="53"/>
                    </a:cubicBezTo>
                    <a:cubicBezTo>
                      <a:pt x="45" y="28"/>
                      <a:pt x="63" y="24"/>
                      <a:pt x="65" y="0"/>
                    </a:cubicBezTo>
                    <a:close/>
                  </a:path>
                </a:pathLst>
              </a:custGeom>
              <a:solidFill>
                <a:srgbClr val="7D4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1" name="Freeform 345">
                <a:extLst>
                  <a:ext uri="{FF2B5EF4-FFF2-40B4-BE49-F238E27FC236}">
                    <a16:creationId xmlns:a16="http://schemas.microsoft.com/office/drawing/2014/main" id="{2877D35E-8A81-432A-892B-B50C16EFD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2390"/>
                <a:ext cx="224" cy="82"/>
              </a:xfrm>
              <a:custGeom>
                <a:avLst/>
                <a:gdLst>
                  <a:gd name="T0" fmla="*/ 0 w 175"/>
                  <a:gd name="T1" fmla="*/ 135 h 64"/>
                  <a:gd name="T2" fmla="*/ 148 w 175"/>
                  <a:gd name="T3" fmla="*/ 110 h 64"/>
                  <a:gd name="T4" fmla="*/ 283 w 175"/>
                  <a:gd name="T5" fmla="*/ 42 h 64"/>
                  <a:gd name="T6" fmla="*/ 367 w 175"/>
                  <a:gd name="T7" fmla="*/ 0 h 64"/>
                  <a:gd name="T8" fmla="*/ 279 w 175"/>
                  <a:gd name="T9" fmla="*/ 28 h 64"/>
                  <a:gd name="T10" fmla="*/ 188 w 175"/>
                  <a:gd name="T11" fmla="*/ 68 h 64"/>
                  <a:gd name="T12" fmla="*/ 100 w 175"/>
                  <a:gd name="T13" fmla="*/ 105 h 64"/>
                  <a:gd name="T14" fmla="*/ 0 w 175"/>
                  <a:gd name="T15" fmla="*/ 135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5" h="64">
                    <a:moveTo>
                      <a:pt x="0" y="64"/>
                    </a:moveTo>
                    <a:cubicBezTo>
                      <a:pt x="26" y="58"/>
                      <a:pt x="38" y="64"/>
                      <a:pt x="71" y="52"/>
                    </a:cubicBezTo>
                    <a:cubicBezTo>
                      <a:pt x="96" y="42"/>
                      <a:pt x="114" y="28"/>
                      <a:pt x="135" y="20"/>
                    </a:cubicBezTo>
                    <a:cubicBezTo>
                      <a:pt x="156" y="13"/>
                      <a:pt x="169" y="3"/>
                      <a:pt x="175" y="0"/>
                    </a:cubicBezTo>
                    <a:cubicBezTo>
                      <a:pt x="158" y="2"/>
                      <a:pt x="150" y="8"/>
                      <a:pt x="133" y="13"/>
                    </a:cubicBezTo>
                    <a:cubicBezTo>
                      <a:pt x="116" y="18"/>
                      <a:pt x="102" y="22"/>
                      <a:pt x="90" y="32"/>
                    </a:cubicBezTo>
                    <a:cubicBezTo>
                      <a:pt x="78" y="41"/>
                      <a:pt x="68" y="45"/>
                      <a:pt x="48" y="50"/>
                    </a:cubicBezTo>
                    <a:cubicBezTo>
                      <a:pt x="28" y="56"/>
                      <a:pt x="4" y="60"/>
                      <a:pt x="0" y="64"/>
                    </a:cubicBezTo>
                    <a:close/>
                  </a:path>
                </a:pathLst>
              </a:custGeom>
              <a:solidFill>
                <a:srgbClr val="7D44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2" name="Freeform 346">
                <a:extLst>
                  <a:ext uri="{FF2B5EF4-FFF2-40B4-BE49-F238E27FC236}">
                    <a16:creationId xmlns:a16="http://schemas.microsoft.com/office/drawing/2014/main" id="{11742F68-3B27-4354-BEAA-6A0099243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442"/>
                <a:ext cx="119" cy="77"/>
              </a:xfrm>
              <a:custGeom>
                <a:avLst/>
                <a:gdLst>
                  <a:gd name="T0" fmla="*/ 0 w 93"/>
                  <a:gd name="T1" fmla="*/ 127 h 60"/>
                  <a:gd name="T2" fmla="*/ 22 w 93"/>
                  <a:gd name="T3" fmla="*/ 87 h 60"/>
                  <a:gd name="T4" fmla="*/ 54 w 93"/>
                  <a:gd name="T5" fmla="*/ 46 h 60"/>
                  <a:gd name="T6" fmla="*/ 151 w 93"/>
                  <a:gd name="T7" fmla="*/ 1 h 60"/>
                  <a:gd name="T8" fmla="*/ 175 w 93"/>
                  <a:gd name="T9" fmla="*/ 19 h 60"/>
                  <a:gd name="T10" fmla="*/ 127 w 93"/>
                  <a:gd name="T11" fmla="*/ 51 h 60"/>
                  <a:gd name="T12" fmla="*/ 13 w 93"/>
                  <a:gd name="T13" fmla="*/ 122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60">
                    <a:moveTo>
                      <a:pt x="0" y="60"/>
                    </a:moveTo>
                    <a:cubicBezTo>
                      <a:pt x="5" y="55"/>
                      <a:pt x="6" y="47"/>
                      <a:pt x="10" y="41"/>
                    </a:cubicBezTo>
                    <a:cubicBezTo>
                      <a:pt x="14" y="34"/>
                      <a:pt x="20" y="27"/>
                      <a:pt x="26" y="22"/>
                    </a:cubicBezTo>
                    <a:cubicBezTo>
                      <a:pt x="38" y="10"/>
                      <a:pt x="56" y="3"/>
                      <a:pt x="72" y="1"/>
                    </a:cubicBezTo>
                    <a:cubicBezTo>
                      <a:pt x="79" y="1"/>
                      <a:pt x="93" y="0"/>
                      <a:pt x="84" y="9"/>
                    </a:cubicBezTo>
                    <a:cubicBezTo>
                      <a:pt x="78" y="16"/>
                      <a:pt x="68" y="20"/>
                      <a:pt x="60" y="24"/>
                    </a:cubicBezTo>
                    <a:cubicBezTo>
                      <a:pt x="41" y="34"/>
                      <a:pt x="23" y="46"/>
                      <a:pt x="6" y="58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3" name="Freeform 347">
                <a:extLst>
                  <a:ext uri="{FF2B5EF4-FFF2-40B4-BE49-F238E27FC236}">
                    <a16:creationId xmlns:a16="http://schemas.microsoft.com/office/drawing/2014/main" id="{23861606-CC99-4A57-BB59-6276470C5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525"/>
                <a:ext cx="91" cy="57"/>
              </a:xfrm>
              <a:custGeom>
                <a:avLst/>
                <a:gdLst>
                  <a:gd name="T0" fmla="*/ 0 w 71"/>
                  <a:gd name="T1" fmla="*/ 21 h 44"/>
                  <a:gd name="T2" fmla="*/ 150 w 71"/>
                  <a:gd name="T3" fmla="*/ 0 h 44"/>
                  <a:gd name="T4" fmla="*/ 0 w 71"/>
                  <a:gd name="T5" fmla="*/ 21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1" h="44">
                    <a:moveTo>
                      <a:pt x="0" y="9"/>
                    </a:moveTo>
                    <a:cubicBezTo>
                      <a:pt x="5" y="20"/>
                      <a:pt x="12" y="44"/>
                      <a:pt x="71" y="0"/>
                    </a:cubicBezTo>
                    <a:cubicBezTo>
                      <a:pt x="56" y="9"/>
                      <a:pt x="11" y="33"/>
                      <a:pt x="0" y="9"/>
                    </a:cubicBezTo>
                    <a:close/>
                  </a:path>
                </a:pathLst>
              </a:custGeom>
              <a:solidFill>
                <a:srgbClr val="9C71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4" name="Freeform 348">
                <a:extLst>
                  <a:ext uri="{FF2B5EF4-FFF2-40B4-BE49-F238E27FC236}">
                    <a16:creationId xmlns:a16="http://schemas.microsoft.com/office/drawing/2014/main" id="{B4A68096-15F6-4EAE-AF70-098713CAD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570"/>
                <a:ext cx="34" cy="83"/>
              </a:xfrm>
              <a:custGeom>
                <a:avLst/>
                <a:gdLst>
                  <a:gd name="T0" fmla="*/ 54 w 27"/>
                  <a:gd name="T1" fmla="*/ 0 h 65"/>
                  <a:gd name="T2" fmla="*/ 30 w 27"/>
                  <a:gd name="T3" fmla="*/ 17 h 65"/>
                  <a:gd name="T4" fmla="*/ 14 w 27"/>
                  <a:gd name="T5" fmla="*/ 73 h 65"/>
                  <a:gd name="T6" fmla="*/ 0 w 27"/>
                  <a:gd name="T7" fmla="*/ 135 h 65"/>
                  <a:gd name="T8" fmla="*/ 14 w 27"/>
                  <a:gd name="T9" fmla="*/ 112 h 65"/>
                  <a:gd name="T10" fmla="*/ 54 w 27"/>
                  <a:gd name="T11" fmla="*/ 84 h 65"/>
                  <a:gd name="T12" fmla="*/ 37 w 27"/>
                  <a:gd name="T13" fmla="*/ 84 h 65"/>
                  <a:gd name="T14" fmla="*/ 38 w 27"/>
                  <a:gd name="T15" fmla="*/ 52 h 65"/>
                  <a:gd name="T16" fmla="*/ 53 w 27"/>
                  <a:gd name="T17" fmla="*/ 1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65">
                    <a:moveTo>
                      <a:pt x="27" y="0"/>
                    </a:moveTo>
                    <a:cubicBezTo>
                      <a:pt x="22" y="2"/>
                      <a:pt x="18" y="3"/>
                      <a:pt x="15" y="8"/>
                    </a:cubicBezTo>
                    <a:cubicBezTo>
                      <a:pt x="11" y="15"/>
                      <a:pt x="9" y="26"/>
                      <a:pt x="7" y="35"/>
                    </a:cubicBezTo>
                    <a:cubicBezTo>
                      <a:pt x="4" y="45"/>
                      <a:pt x="1" y="54"/>
                      <a:pt x="0" y="65"/>
                    </a:cubicBezTo>
                    <a:cubicBezTo>
                      <a:pt x="3" y="63"/>
                      <a:pt x="4" y="57"/>
                      <a:pt x="7" y="54"/>
                    </a:cubicBezTo>
                    <a:cubicBezTo>
                      <a:pt x="13" y="48"/>
                      <a:pt x="21" y="46"/>
                      <a:pt x="27" y="41"/>
                    </a:cubicBezTo>
                    <a:cubicBezTo>
                      <a:pt x="25" y="42"/>
                      <a:pt x="20" y="44"/>
                      <a:pt x="18" y="41"/>
                    </a:cubicBezTo>
                    <a:cubicBezTo>
                      <a:pt x="16" y="39"/>
                      <a:pt x="19" y="28"/>
                      <a:pt x="19" y="25"/>
                    </a:cubicBezTo>
                    <a:cubicBezTo>
                      <a:pt x="20" y="17"/>
                      <a:pt x="22" y="8"/>
                      <a:pt x="26" y="1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5" name="Freeform 349">
                <a:extLst>
                  <a:ext uri="{FF2B5EF4-FFF2-40B4-BE49-F238E27FC236}">
                    <a16:creationId xmlns:a16="http://schemas.microsoft.com/office/drawing/2014/main" id="{BAFCF872-4D7D-4DC7-B647-7DB48609A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579"/>
                <a:ext cx="13" cy="13"/>
              </a:xfrm>
              <a:custGeom>
                <a:avLst/>
                <a:gdLst>
                  <a:gd name="T0" fmla="*/ 22 w 10"/>
                  <a:gd name="T1" fmla="*/ 5 h 10"/>
                  <a:gd name="T2" fmla="*/ 5 w 10"/>
                  <a:gd name="T3" fmla="*/ 22 h 10"/>
                  <a:gd name="T4" fmla="*/ 21 w 10"/>
                  <a:gd name="T5" fmla="*/ 1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10" y="2"/>
                    </a:moveTo>
                    <a:cubicBezTo>
                      <a:pt x="4" y="0"/>
                      <a:pt x="0" y="5"/>
                      <a:pt x="2" y="10"/>
                    </a:cubicBezTo>
                    <a:cubicBezTo>
                      <a:pt x="4" y="10"/>
                      <a:pt x="7" y="8"/>
                      <a:pt x="9" y="6"/>
                    </a:cubicBezTo>
                  </a:path>
                </a:pathLst>
              </a:custGeom>
              <a:solidFill>
                <a:srgbClr val="571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6" name="Freeform 350">
                <a:extLst>
                  <a:ext uri="{FF2B5EF4-FFF2-40B4-BE49-F238E27FC236}">
                    <a16:creationId xmlns:a16="http://schemas.microsoft.com/office/drawing/2014/main" id="{9FF26EFE-E22C-47D6-ACC6-798B0D1D0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382"/>
                <a:ext cx="720" cy="492"/>
              </a:xfrm>
              <a:custGeom>
                <a:avLst/>
                <a:gdLst>
                  <a:gd name="T0" fmla="*/ 211 w 563"/>
                  <a:gd name="T1" fmla="*/ 736 h 385"/>
                  <a:gd name="T2" fmla="*/ 364 w 563"/>
                  <a:gd name="T3" fmla="*/ 592 h 385"/>
                  <a:gd name="T4" fmla="*/ 526 w 563"/>
                  <a:gd name="T5" fmla="*/ 457 h 385"/>
                  <a:gd name="T6" fmla="*/ 688 w 563"/>
                  <a:gd name="T7" fmla="*/ 340 h 385"/>
                  <a:gd name="T8" fmla="*/ 946 w 563"/>
                  <a:gd name="T9" fmla="*/ 202 h 385"/>
                  <a:gd name="T10" fmla="*/ 1050 w 563"/>
                  <a:gd name="T11" fmla="*/ 143 h 385"/>
                  <a:gd name="T12" fmla="*/ 1157 w 563"/>
                  <a:gd name="T13" fmla="*/ 23 h 385"/>
                  <a:gd name="T14" fmla="*/ 951 w 563"/>
                  <a:gd name="T15" fmla="*/ 119 h 385"/>
                  <a:gd name="T16" fmla="*/ 757 w 563"/>
                  <a:gd name="T17" fmla="*/ 164 h 385"/>
                  <a:gd name="T18" fmla="*/ 614 w 563"/>
                  <a:gd name="T19" fmla="*/ 196 h 385"/>
                  <a:gd name="T20" fmla="*/ 444 w 563"/>
                  <a:gd name="T21" fmla="*/ 300 h 385"/>
                  <a:gd name="T22" fmla="*/ 278 w 563"/>
                  <a:gd name="T23" fmla="*/ 348 h 385"/>
                  <a:gd name="T24" fmla="*/ 189 w 563"/>
                  <a:gd name="T25" fmla="*/ 534 h 385"/>
                  <a:gd name="T26" fmla="*/ 83 w 563"/>
                  <a:gd name="T27" fmla="*/ 659 h 385"/>
                  <a:gd name="T28" fmla="*/ 31 w 563"/>
                  <a:gd name="T29" fmla="*/ 780 h 385"/>
                  <a:gd name="T30" fmla="*/ 211 w 563"/>
                  <a:gd name="T31" fmla="*/ 736 h 38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63" h="385">
                    <a:moveTo>
                      <a:pt x="101" y="353"/>
                    </a:moveTo>
                    <a:cubicBezTo>
                      <a:pt x="144" y="322"/>
                      <a:pt x="147" y="302"/>
                      <a:pt x="174" y="283"/>
                    </a:cubicBezTo>
                    <a:cubicBezTo>
                      <a:pt x="200" y="264"/>
                      <a:pt x="217" y="247"/>
                      <a:pt x="251" y="219"/>
                    </a:cubicBezTo>
                    <a:cubicBezTo>
                      <a:pt x="276" y="198"/>
                      <a:pt x="318" y="178"/>
                      <a:pt x="329" y="163"/>
                    </a:cubicBezTo>
                    <a:cubicBezTo>
                      <a:pt x="372" y="166"/>
                      <a:pt x="394" y="137"/>
                      <a:pt x="453" y="97"/>
                    </a:cubicBezTo>
                    <a:cubicBezTo>
                      <a:pt x="466" y="88"/>
                      <a:pt x="491" y="80"/>
                      <a:pt x="502" y="69"/>
                    </a:cubicBezTo>
                    <a:cubicBezTo>
                      <a:pt x="538" y="32"/>
                      <a:pt x="563" y="19"/>
                      <a:pt x="554" y="11"/>
                    </a:cubicBezTo>
                    <a:cubicBezTo>
                      <a:pt x="542" y="0"/>
                      <a:pt x="504" y="38"/>
                      <a:pt x="455" y="57"/>
                    </a:cubicBezTo>
                    <a:cubicBezTo>
                      <a:pt x="405" y="76"/>
                      <a:pt x="399" y="73"/>
                      <a:pt x="362" y="78"/>
                    </a:cubicBezTo>
                    <a:cubicBezTo>
                      <a:pt x="326" y="82"/>
                      <a:pt x="317" y="81"/>
                      <a:pt x="293" y="94"/>
                    </a:cubicBezTo>
                    <a:cubicBezTo>
                      <a:pt x="269" y="108"/>
                      <a:pt x="239" y="128"/>
                      <a:pt x="212" y="144"/>
                    </a:cubicBezTo>
                    <a:cubicBezTo>
                      <a:pt x="186" y="159"/>
                      <a:pt x="167" y="144"/>
                      <a:pt x="133" y="167"/>
                    </a:cubicBezTo>
                    <a:cubicBezTo>
                      <a:pt x="99" y="190"/>
                      <a:pt x="93" y="234"/>
                      <a:pt x="91" y="256"/>
                    </a:cubicBezTo>
                    <a:cubicBezTo>
                      <a:pt x="89" y="278"/>
                      <a:pt x="60" y="296"/>
                      <a:pt x="40" y="316"/>
                    </a:cubicBezTo>
                    <a:cubicBezTo>
                      <a:pt x="16" y="340"/>
                      <a:pt x="0" y="358"/>
                      <a:pt x="15" y="373"/>
                    </a:cubicBezTo>
                    <a:cubicBezTo>
                      <a:pt x="26" y="385"/>
                      <a:pt x="58" y="384"/>
                      <a:pt x="101" y="35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7" name="Freeform 351">
                <a:extLst>
                  <a:ext uri="{FF2B5EF4-FFF2-40B4-BE49-F238E27FC236}">
                    <a16:creationId xmlns:a16="http://schemas.microsoft.com/office/drawing/2014/main" id="{AFDAF4AA-2337-4B7C-8BFC-D27684DEF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" y="2273"/>
                <a:ext cx="735" cy="586"/>
              </a:xfrm>
              <a:custGeom>
                <a:avLst/>
                <a:gdLst>
                  <a:gd name="T0" fmla="*/ 127 w 574"/>
                  <a:gd name="T1" fmla="*/ 839 h 458"/>
                  <a:gd name="T2" fmla="*/ 233 w 574"/>
                  <a:gd name="T3" fmla="*/ 714 h 458"/>
                  <a:gd name="T4" fmla="*/ 321 w 574"/>
                  <a:gd name="T5" fmla="*/ 527 h 458"/>
                  <a:gd name="T6" fmla="*/ 487 w 574"/>
                  <a:gd name="T7" fmla="*/ 480 h 458"/>
                  <a:gd name="T8" fmla="*/ 657 w 574"/>
                  <a:gd name="T9" fmla="*/ 375 h 458"/>
                  <a:gd name="T10" fmla="*/ 802 w 574"/>
                  <a:gd name="T11" fmla="*/ 342 h 458"/>
                  <a:gd name="T12" fmla="*/ 998 w 574"/>
                  <a:gd name="T13" fmla="*/ 298 h 458"/>
                  <a:gd name="T14" fmla="*/ 1205 w 574"/>
                  <a:gd name="T15" fmla="*/ 201 h 458"/>
                  <a:gd name="T16" fmla="*/ 1205 w 574"/>
                  <a:gd name="T17" fmla="*/ 201 h 458"/>
                  <a:gd name="T18" fmla="*/ 1033 w 574"/>
                  <a:gd name="T19" fmla="*/ 127 h 458"/>
                  <a:gd name="T20" fmla="*/ 853 w 574"/>
                  <a:gd name="T21" fmla="*/ 113 h 458"/>
                  <a:gd name="T22" fmla="*/ 795 w 574"/>
                  <a:gd name="T23" fmla="*/ 123 h 458"/>
                  <a:gd name="T24" fmla="*/ 197 w 574"/>
                  <a:gd name="T25" fmla="*/ 74 h 458"/>
                  <a:gd name="T26" fmla="*/ 23 w 574"/>
                  <a:gd name="T27" fmla="*/ 358 h 458"/>
                  <a:gd name="T28" fmla="*/ 36 w 574"/>
                  <a:gd name="T29" fmla="*/ 702 h 458"/>
                  <a:gd name="T30" fmla="*/ 74 w 574"/>
                  <a:gd name="T31" fmla="*/ 960 h 458"/>
                  <a:gd name="T32" fmla="*/ 127 w 574"/>
                  <a:gd name="T33" fmla="*/ 839 h 4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4" h="458">
                    <a:moveTo>
                      <a:pt x="60" y="401"/>
                    </a:moveTo>
                    <a:cubicBezTo>
                      <a:pt x="80" y="381"/>
                      <a:pt x="109" y="363"/>
                      <a:pt x="111" y="341"/>
                    </a:cubicBezTo>
                    <a:cubicBezTo>
                      <a:pt x="113" y="319"/>
                      <a:pt x="119" y="275"/>
                      <a:pt x="153" y="252"/>
                    </a:cubicBezTo>
                    <a:cubicBezTo>
                      <a:pt x="187" y="229"/>
                      <a:pt x="206" y="244"/>
                      <a:pt x="232" y="229"/>
                    </a:cubicBezTo>
                    <a:cubicBezTo>
                      <a:pt x="259" y="213"/>
                      <a:pt x="289" y="193"/>
                      <a:pt x="313" y="179"/>
                    </a:cubicBezTo>
                    <a:cubicBezTo>
                      <a:pt x="337" y="166"/>
                      <a:pt x="346" y="167"/>
                      <a:pt x="382" y="163"/>
                    </a:cubicBezTo>
                    <a:cubicBezTo>
                      <a:pt x="419" y="158"/>
                      <a:pt x="425" y="161"/>
                      <a:pt x="475" y="142"/>
                    </a:cubicBezTo>
                    <a:cubicBezTo>
                      <a:pt x="524" y="123"/>
                      <a:pt x="562" y="85"/>
                      <a:pt x="574" y="96"/>
                    </a:cubicBezTo>
                    <a:cubicBezTo>
                      <a:pt x="574" y="96"/>
                      <a:pt x="574" y="96"/>
                      <a:pt x="574" y="96"/>
                    </a:cubicBezTo>
                    <a:cubicBezTo>
                      <a:pt x="573" y="75"/>
                      <a:pt x="535" y="70"/>
                      <a:pt x="492" y="60"/>
                    </a:cubicBezTo>
                    <a:cubicBezTo>
                      <a:pt x="464" y="54"/>
                      <a:pt x="428" y="48"/>
                      <a:pt x="406" y="54"/>
                    </a:cubicBezTo>
                    <a:cubicBezTo>
                      <a:pt x="398" y="56"/>
                      <a:pt x="389" y="60"/>
                      <a:pt x="379" y="59"/>
                    </a:cubicBezTo>
                    <a:cubicBezTo>
                      <a:pt x="341" y="53"/>
                      <a:pt x="187" y="0"/>
                      <a:pt x="94" y="35"/>
                    </a:cubicBezTo>
                    <a:cubicBezTo>
                      <a:pt x="39" y="55"/>
                      <a:pt x="20" y="107"/>
                      <a:pt x="11" y="171"/>
                    </a:cubicBezTo>
                    <a:cubicBezTo>
                      <a:pt x="0" y="255"/>
                      <a:pt x="14" y="306"/>
                      <a:pt x="17" y="335"/>
                    </a:cubicBezTo>
                    <a:cubicBezTo>
                      <a:pt x="18" y="362"/>
                      <a:pt x="3" y="434"/>
                      <a:pt x="35" y="458"/>
                    </a:cubicBezTo>
                    <a:cubicBezTo>
                      <a:pt x="20" y="443"/>
                      <a:pt x="36" y="425"/>
                      <a:pt x="60" y="40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8" name="Freeform 352">
                <a:extLst>
                  <a:ext uri="{FF2B5EF4-FFF2-40B4-BE49-F238E27FC236}">
                    <a16:creationId xmlns:a16="http://schemas.microsoft.com/office/drawing/2014/main" id="{1838F3E0-69CD-4B08-8DF1-50AA5B7EA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357"/>
                <a:ext cx="80" cy="138"/>
              </a:xfrm>
              <a:custGeom>
                <a:avLst/>
                <a:gdLst>
                  <a:gd name="T0" fmla="*/ 116 w 63"/>
                  <a:gd name="T1" fmla="*/ 0 h 108"/>
                  <a:gd name="T2" fmla="*/ 41 w 63"/>
                  <a:gd name="T3" fmla="*/ 137 h 108"/>
                  <a:gd name="T4" fmla="*/ 5 w 63"/>
                  <a:gd name="T5" fmla="*/ 225 h 1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08">
                    <a:moveTo>
                      <a:pt x="57" y="0"/>
                    </a:moveTo>
                    <a:cubicBezTo>
                      <a:pt x="63" y="16"/>
                      <a:pt x="38" y="43"/>
                      <a:pt x="20" y="66"/>
                    </a:cubicBezTo>
                    <a:cubicBezTo>
                      <a:pt x="2" y="89"/>
                      <a:pt x="0" y="103"/>
                      <a:pt x="2" y="10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59" name="Freeform 353">
                <a:extLst>
                  <a:ext uri="{FF2B5EF4-FFF2-40B4-BE49-F238E27FC236}">
                    <a16:creationId xmlns:a16="http://schemas.microsoft.com/office/drawing/2014/main" id="{11CFBCCF-02F8-4133-85DC-28ED84375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499"/>
                <a:ext cx="45" cy="90"/>
              </a:xfrm>
              <a:custGeom>
                <a:avLst/>
                <a:gdLst>
                  <a:gd name="T0" fmla="*/ 0 w 35"/>
                  <a:gd name="T1" fmla="*/ 0 h 71"/>
                  <a:gd name="T2" fmla="*/ 75 w 35"/>
                  <a:gd name="T3" fmla="*/ 145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71">
                    <a:moveTo>
                      <a:pt x="0" y="0"/>
                    </a:moveTo>
                    <a:cubicBezTo>
                      <a:pt x="13" y="8"/>
                      <a:pt x="8" y="63"/>
                      <a:pt x="35" y="7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0" name="Line 354">
                <a:extLst>
                  <a:ext uri="{FF2B5EF4-FFF2-40B4-BE49-F238E27FC236}">
                    <a16:creationId xmlns:a16="http://schemas.microsoft.com/office/drawing/2014/main" id="{9BD40528-635E-409C-8C01-5541894294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04" y="2605"/>
                <a:ext cx="1" cy="1"/>
              </a:xfrm>
              <a:prstGeom prst="line">
                <a:avLst/>
              </a:prstGeom>
              <a:noFill/>
              <a:ln w="7938" cap="rnd">
                <a:solidFill>
                  <a:srgbClr val="1A171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1" name="Freeform 355">
                <a:extLst>
                  <a:ext uri="{FF2B5EF4-FFF2-40B4-BE49-F238E27FC236}">
                    <a16:creationId xmlns:a16="http://schemas.microsoft.com/office/drawing/2014/main" id="{C11734B0-7736-42D6-BAA8-7643F30C8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570"/>
                <a:ext cx="101" cy="147"/>
              </a:xfrm>
              <a:custGeom>
                <a:avLst/>
                <a:gdLst>
                  <a:gd name="T0" fmla="*/ 111 w 79"/>
                  <a:gd name="T1" fmla="*/ 233 h 115"/>
                  <a:gd name="T2" fmla="*/ 165 w 79"/>
                  <a:gd name="T3" fmla="*/ 0 h 115"/>
                  <a:gd name="T4" fmla="*/ 121 w 79"/>
                  <a:gd name="T5" fmla="*/ 15 h 115"/>
                  <a:gd name="T6" fmla="*/ 100 w 79"/>
                  <a:gd name="T7" fmla="*/ 37 h 115"/>
                  <a:gd name="T8" fmla="*/ 95 w 79"/>
                  <a:gd name="T9" fmla="*/ 19 h 115"/>
                  <a:gd name="T10" fmla="*/ 77 w 79"/>
                  <a:gd name="T11" fmla="*/ 22 h 115"/>
                  <a:gd name="T12" fmla="*/ 63 w 79"/>
                  <a:gd name="T13" fmla="*/ 19 h 115"/>
                  <a:gd name="T14" fmla="*/ 52 w 79"/>
                  <a:gd name="T15" fmla="*/ 42 h 115"/>
                  <a:gd name="T16" fmla="*/ 37 w 79"/>
                  <a:gd name="T17" fmla="*/ 40 h 115"/>
                  <a:gd name="T18" fmla="*/ 29 w 79"/>
                  <a:gd name="T19" fmla="*/ 46 h 115"/>
                  <a:gd name="T20" fmla="*/ 0 w 79"/>
                  <a:gd name="T21" fmla="*/ 58 h 115"/>
                  <a:gd name="T22" fmla="*/ 24 w 79"/>
                  <a:gd name="T23" fmla="*/ 128 h 115"/>
                  <a:gd name="T24" fmla="*/ 28 w 79"/>
                  <a:gd name="T25" fmla="*/ 240 h 115"/>
                  <a:gd name="T26" fmla="*/ 77 w 79"/>
                  <a:gd name="T27" fmla="*/ 194 h 115"/>
                  <a:gd name="T28" fmla="*/ 111 w 79"/>
                  <a:gd name="T29" fmla="*/ 233 h 1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9" h="115">
                    <a:moveTo>
                      <a:pt x="53" y="111"/>
                    </a:moveTo>
                    <a:cubicBezTo>
                      <a:pt x="53" y="54"/>
                      <a:pt x="65" y="12"/>
                      <a:pt x="79" y="0"/>
                    </a:cubicBezTo>
                    <a:cubicBezTo>
                      <a:pt x="73" y="3"/>
                      <a:pt x="65" y="5"/>
                      <a:pt x="58" y="7"/>
                    </a:cubicBezTo>
                    <a:cubicBezTo>
                      <a:pt x="54" y="12"/>
                      <a:pt x="50" y="17"/>
                      <a:pt x="48" y="18"/>
                    </a:cubicBezTo>
                    <a:cubicBezTo>
                      <a:pt x="46" y="18"/>
                      <a:pt x="45" y="14"/>
                      <a:pt x="45" y="9"/>
                    </a:cubicBezTo>
                    <a:cubicBezTo>
                      <a:pt x="42" y="9"/>
                      <a:pt x="39" y="10"/>
                      <a:pt x="37" y="10"/>
                    </a:cubicBezTo>
                    <a:cubicBezTo>
                      <a:pt x="35" y="10"/>
                      <a:pt x="32" y="9"/>
                      <a:pt x="30" y="9"/>
                    </a:cubicBezTo>
                    <a:cubicBezTo>
                      <a:pt x="29" y="14"/>
                      <a:pt x="28" y="18"/>
                      <a:pt x="25" y="20"/>
                    </a:cubicBezTo>
                    <a:cubicBezTo>
                      <a:pt x="23" y="21"/>
                      <a:pt x="21" y="20"/>
                      <a:pt x="18" y="19"/>
                    </a:cubicBezTo>
                    <a:cubicBezTo>
                      <a:pt x="17" y="20"/>
                      <a:pt x="15" y="21"/>
                      <a:pt x="14" y="22"/>
                    </a:cubicBezTo>
                    <a:cubicBezTo>
                      <a:pt x="9" y="25"/>
                      <a:pt x="5" y="26"/>
                      <a:pt x="0" y="27"/>
                    </a:cubicBezTo>
                    <a:cubicBezTo>
                      <a:pt x="6" y="34"/>
                      <a:pt x="12" y="44"/>
                      <a:pt x="12" y="61"/>
                    </a:cubicBezTo>
                    <a:cubicBezTo>
                      <a:pt x="12" y="74"/>
                      <a:pt x="12" y="93"/>
                      <a:pt x="13" y="115"/>
                    </a:cubicBezTo>
                    <a:cubicBezTo>
                      <a:pt x="16" y="103"/>
                      <a:pt x="30" y="94"/>
                      <a:pt x="37" y="93"/>
                    </a:cubicBezTo>
                    <a:cubicBezTo>
                      <a:pt x="43" y="93"/>
                      <a:pt x="52" y="107"/>
                      <a:pt x="53" y="111"/>
                    </a:cubicBezTo>
                    <a:close/>
                  </a:path>
                </a:pathLst>
              </a:custGeom>
              <a:solidFill>
                <a:srgbClr val="00A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2" name="Freeform 356">
                <a:extLst>
                  <a:ext uri="{FF2B5EF4-FFF2-40B4-BE49-F238E27FC236}">
                    <a16:creationId xmlns:a16="http://schemas.microsoft.com/office/drawing/2014/main" id="{A4AEFCDC-CA02-4DA2-AC41-206E6933B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570"/>
                <a:ext cx="101" cy="150"/>
              </a:xfrm>
              <a:custGeom>
                <a:avLst/>
                <a:gdLst>
                  <a:gd name="T0" fmla="*/ 111 w 79"/>
                  <a:gd name="T1" fmla="*/ 246 h 117"/>
                  <a:gd name="T2" fmla="*/ 165 w 79"/>
                  <a:gd name="T3" fmla="*/ 0 h 117"/>
                  <a:gd name="T4" fmla="*/ 121 w 79"/>
                  <a:gd name="T5" fmla="*/ 15 h 117"/>
                  <a:gd name="T6" fmla="*/ 100 w 79"/>
                  <a:gd name="T7" fmla="*/ 37 h 117"/>
                  <a:gd name="T8" fmla="*/ 95 w 79"/>
                  <a:gd name="T9" fmla="*/ 19 h 117"/>
                  <a:gd name="T10" fmla="*/ 77 w 79"/>
                  <a:gd name="T11" fmla="*/ 22 h 117"/>
                  <a:gd name="T12" fmla="*/ 63 w 79"/>
                  <a:gd name="T13" fmla="*/ 19 h 117"/>
                  <a:gd name="T14" fmla="*/ 52 w 79"/>
                  <a:gd name="T15" fmla="*/ 42 h 117"/>
                  <a:gd name="T16" fmla="*/ 37 w 79"/>
                  <a:gd name="T17" fmla="*/ 40 h 117"/>
                  <a:gd name="T18" fmla="*/ 29 w 79"/>
                  <a:gd name="T19" fmla="*/ 46 h 117"/>
                  <a:gd name="T20" fmla="*/ 0 w 79"/>
                  <a:gd name="T21" fmla="*/ 58 h 117"/>
                  <a:gd name="T22" fmla="*/ 24 w 79"/>
                  <a:gd name="T23" fmla="*/ 128 h 117"/>
                  <a:gd name="T24" fmla="*/ 28 w 79"/>
                  <a:gd name="T25" fmla="*/ 241 h 11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9" h="117">
                    <a:moveTo>
                      <a:pt x="53" y="117"/>
                    </a:moveTo>
                    <a:cubicBezTo>
                      <a:pt x="53" y="57"/>
                      <a:pt x="65" y="12"/>
                      <a:pt x="79" y="0"/>
                    </a:cubicBezTo>
                    <a:cubicBezTo>
                      <a:pt x="73" y="3"/>
                      <a:pt x="65" y="5"/>
                      <a:pt x="58" y="7"/>
                    </a:cubicBezTo>
                    <a:cubicBezTo>
                      <a:pt x="54" y="12"/>
                      <a:pt x="50" y="17"/>
                      <a:pt x="48" y="18"/>
                    </a:cubicBezTo>
                    <a:cubicBezTo>
                      <a:pt x="46" y="18"/>
                      <a:pt x="45" y="14"/>
                      <a:pt x="45" y="9"/>
                    </a:cubicBezTo>
                    <a:cubicBezTo>
                      <a:pt x="42" y="9"/>
                      <a:pt x="39" y="10"/>
                      <a:pt x="37" y="10"/>
                    </a:cubicBezTo>
                    <a:cubicBezTo>
                      <a:pt x="35" y="10"/>
                      <a:pt x="32" y="9"/>
                      <a:pt x="30" y="9"/>
                    </a:cubicBezTo>
                    <a:cubicBezTo>
                      <a:pt x="29" y="14"/>
                      <a:pt x="28" y="18"/>
                      <a:pt x="25" y="20"/>
                    </a:cubicBezTo>
                    <a:cubicBezTo>
                      <a:pt x="23" y="21"/>
                      <a:pt x="21" y="20"/>
                      <a:pt x="18" y="19"/>
                    </a:cubicBezTo>
                    <a:cubicBezTo>
                      <a:pt x="17" y="20"/>
                      <a:pt x="15" y="21"/>
                      <a:pt x="14" y="22"/>
                    </a:cubicBezTo>
                    <a:cubicBezTo>
                      <a:pt x="9" y="25"/>
                      <a:pt x="5" y="26"/>
                      <a:pt x="0" y="27"/>
                    </a:cubicBezTo>
                    <a:cubicBezTo>
                      <a:pt x="6" y="34"/>
                      <a:pt x="12" y="44"/>
                      <a:pt x="12" y="61"/>
                    </a:cubicBezTo>
                    <a:cubicBezTo>
                      <a:pt x="12" y="74"/>
                      <a:pt x="12" y="93"/>
                      <a:pt x="13" y="115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3" name="Freeform 357">
                <a:extLst>
                  <a:ext uri="{FF2B5EF4-FFF2-40B4-BE49-F238E27FC236}">
                    <a16:creationId xmlns:a16="http://schemas.microsoft.com/office/drawing/2014/main" id="{5E935895-90AE-44CA-8E85-8365F891E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2587"/>
                <a:ext cx="21" cy="23"/>
              </a:xfrm>
              <a:custGeom>
                <a:avLst/>
                <a:gdLst>
                  <a:gd name="T0" fmla="*/ 0 w 16"/>
                  <a:gd name="T1" fmla="*/ 17 h 18"/>
                  <a:gd name="T2" fmla="*/ 32 w 16"/>
                  <a:gd name="T3" fmla="*/ 0 h 18"/>
                  <a:gd name="T4" fmla="*/ 0 w 16"/>
                  <a:gd name="T5" fmla="*/ 1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8"/>
                    </a:moveTo>
                    <a:cubicBezTo>
                      <a:pt x="6" y="14"/>
                      <a:pt x="13" y="9"/>
                      <a:pt x="14" y="0"/>
                    </a:cubicBezTo>
                    <a:cubicBezTo>
                      <a:pt x="16" y="8"/>
                      <a:pt x="8" y="18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4" name="Freeform 358">
                <a:extLst>
                  <a:ext uri="{FF2B5EF4-FFF2-40B4-BE49-F238E27FC236}">
                    <a16:creationId xmlns:a16="http://schemas.microsoft.com/office/drawing/2014/main" id="{0BB49FD2-9F1D-4B6F-9F9D-2965AF35E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583"/>
                <a:ext cx="21" cy="24"/>
              </a:xfrm>
              <a:custGeom>
                <a:avLst/>
                <a:gdLst>
                  <a:gd name="T0" fmla="*/ 0 w 16"/>
                  <a:gd name="T1" fmla="*/ 14 h 19"/>
                  <a:gd name="T2" fmla="*/ 37 w 16"/>
                  <a:gd name="T3" fmla="*/ 0 h 19"/>
                  <a:gd name="T4" fmla="*/ 0 w 16"/>
                  <a:gd name="T5" fmla="*/ 14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7"/>
                    </a:moveTo>
                    <a:cubicBezTo>
                      <a:pt x="2" y="12"/>
                      <a:pt x="8" y="14"/>
                      <a:pt x="16" y="0"/>
                    </a:cubicBezTo>
                    <a:cubicBezTo>
                      <a:pt x="13" y="9"/>
                      <a:pt x="2" y="19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5" name="Freeform 359">
                <a:extLst>
                  <a:ext uri="{FF2B5EF4-FFF2-40B4-BE49-F238E27FC236}">
                    <a16:creationId xmlns:a16="http://schemas.microsoft.com/office/drawing/2014/main" id="{F8EC22D9-7518-445E-BEB3-C630F934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591"/>
                <a:ext cx="29" cy="125"/>
              </a:xfrm>
              <a:custGeom>
                <a:avLst/>
                <a:gdLst>
                  <a:gd name="T0" fmla="*/ 50 w 22"/>
                  <a:gd name="T1" fmla="*/ 0 h 98"/>
                  <a:gd name="T2" fmla="*/ 16 w 22"/>
                  <a:gd name="T3" fmla="*/ 203 h 98"/>
                  <a:gd name="T4" fmla="*/ 50 w 22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8">
                    <a:moveTo>
                      <a:pt x="22" y="0"/>
                    </a:moveTo>
                    <a:cubicBezTo>
                      <a:pt x="13" y="18"/>
                      <a:pt x="5" y="70"/>
                      <a:pt x="7" y="98"/>
                    </a:cubicBezTo>
                    <a:cubicBezTo>
                      <a:pt x="0" y="69"/>
                      <a:pt x="4" y="30"/>
                      <a:pt x="22" y="0"/>
                    </a:cubicBezTo>
                    <a:close/>
                  </a:path>
                </a:pathLst>
              </a:custGeom>
              <a:solidFill>
                <a:srgbClr val="0088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6" name="Freeform 360">
                <a:extLst>
                  <a:ext uri="{FF2B5EF4-FFF2-40B4-BE49-F238E27FC236}">
                    <a16:creationId xmlns:a16="http://schemas.microsoft.com/office/drawing/2014/main" id="{7841B4C7-15F6-4ADA-8F47-111A1D44E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699"/>
                <a:ext cx="15" cy="12"/>
              </a:xfrm>
              <a:custGeom>
                <a:avLst/>
                <a:gdLst>
                  <a:gd name="T0" fmla="*/ 23 w 12"/>
                  <a:gd name="T1" fmla="*/ 16 h 9"/>
                  <a:gd name="T2" fmla="*/ 8 w 12"/>
                  <a:gd name="T3" fmla="*/ 16 h 9"/>
                  <a:gd name="T4" fmla="*/ 1 w 12"/>
                  <a:gd name="T5" fmla="*/ 5 h 9"/>
                  <a:gd name="T6" fmla="*/ 14 w 12"/>
                  <a:gd name="T7" fmla="*/ 5 h 9"/>
                  <a:gd name="T8" fmla="*/ 23 w 12"/>
                  <a:gd name="T9" fmla="*/ 1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1" y="7"/>
                    </a:moveTo>
                    <a:cubicBezTo>
                      <a:pt x="10" y="9"/>
                      <a:pt x="7" y="9"/>
                      <a:pt x="4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1" y="0"/>
                      <a:pt x="5" y="0"/>
                      <a:pt x="7" y="2"/>
                    </a:cubicBezTo>
                    <a:cubicBezTo>
                      <a:pt x="10" y="3"/>
                      <a:pt x="12" y="6"/>
                      <a:pt x="11" y="7"/>
                    </a:cubicBezTo>
                    <a:close/>
                  </a:path>
                </a:pathLst>
              </a:custGeom>
              <a:solidFill>
                <a:srgbClr val="F5C0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7" name="Freeform 361">
                <a:extLst>
                  <a:ext uri="{FF2B5EF4-FFF2-40B4-BE49-F238E27FC236}">
                    <a16:creationId xmlns:a16="http://schemas.microsoft.com/office/drawing/2014/main" id="{E2AFA952-B4BC-4A5D-B2C4-92B697EB2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681"/>
                <a:ext cx="11" cy="8"/>
              </a:xfrm>
              <a:custGeom>
                <a:avLst/>
                <a:gdLst>
                  <a:gd name="T0" fmla="*/ 16 w 9"/>
                  <a:gd name="T1" fmla="*/ 12 h 6"/>
                  <a:gd name="T2" fmla="*/ 7 w 9"/>
                  <a:gd name="T3" fmla="*/ 12 h 6"/>
                  <a:gd name="T4" fmla="*/ 1 w 9"/>
                  <a:gd name="T5" fmla="*/ 1 h 6"/>
                  <a:gd name="T6" fmla="*/ 11 w 9"/>
                  <a:gd name="T7" fmla="*/ 1 h 6"/>
                  <a:gd name="T8" fmla="*/ 16 w 9"/>
                  <a:gd name="T9" fmla="*/ 1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5"/>
                    </a:moveTo>
                    <a:cubicBezTo>
                      <a:pt x="8" y="6"/>
                      <a:pt x="6" y="6"/>
                      <a:pt x="4" y="5"/>
                    </a:cubicBezTo>
                    <a:cubicBezTo>
                      <a:pt x="2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F5C0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8" name="Freeform 362">
                <a:extLst>
                  <a:ext uri="{FF2B5EF4-FFF2-40B4-BE49-F238E27FC236}">
                    <a16:creationId xmlns:a16="http://schemas.microsoft.com/office/drawing/2014/main" id="{DBA5CF3B-B784-42CB-94A8-5837D75A9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82"/>
                <a:ext cx="220" cy="126"/>
              </a:xfrm>
              <a:custGeom>
                <a:avLst/>
                <a:gdLst>
                  <a:gd name="T0" fmla="*/ 219 w 172"/>
                  <a:gd name="T1" fmla="*/ 53 h 99"/>
                  <a:gd name="T2" fmla="*/ 193 w 172"/>
                  <a:gd name="T3" fmla="*/ 118 h 99"/>
                  <a:gd name="T4" fmla="*/ 67 w 172"/>
                  <a:gd name="T5" fmla="*/ 0 h 99"/>
                  <a:gd name="T6" fmla="*/ 46 w 172"/>
                  <a:gd name="T7" fmla="*/ 1 h 99"/>
                  <a:gd name="T8" fmla="*/ 40 w 172"/>
                  <a:gd name="T9" fmla="*/ 1 h 99"/>
                  <a:gd name="T10" fmla="*/ 40 w 172"/>
                  <a:gd name="T11" fmla="*/ 50 h 99"/>
                  <a:gd name="T12" fmla="*/ 23 w 172"/>
                  <a:gd name="T13" fmla="*/ 1 h 99"/>
                  <a:gd name="T14" fmla="*/ 23 w 172"/>
                  <a:gd name="T15" fmla="*/ 1 h 99"/>
                  <a:gd name="T16" fmla="*/ 17 w 172"/>
                  <a:gd name="T17" fmla="*/ 10 h 99"/>
                  <a:gd name="T18" fmla="*/ 0 w 172"/>
                  <a:gd name="T19" fmla="*/ 24 h 99"/>
                  <a:gd name="T20" fmla="*/ 8 w 172"/>
                  <a:gd name="T21" fmla="*/ 41 h 99"/>
                  <a:gd name="T22" fmla="*/ 23 w 172"/>
                  <a:gd name="T23" fmla="*/ 103 h 99"/>
                  <a:gd name="T24" fmla="*/ 29 w 172"/>
                  <a:gd name="T25" fmla="*/ 126 h 99"/>
                  <a:gd name="T26" fmla="*/ 31 w 172"/>
                  <a:gd name="T27" fmla="*/ 143 h 99"/>
                  <a:gd name="T28" fmla="*/ 24 w 172"/>
                  <a:gd name="T29" fmla="*/ 165 h 99"/>
                  <a:gd name="T30" fmla="*/ 24 w 172"/>
                  <a:gd name="T31" fmla="*/ 165 h 99"/>
                  <a:gd name="T32" fmla="*/ 24 w 172"/>
                  <a:gd name="T33" fmla="*/ 164 h 99"/>
                  <a:gd name="T34" fmla="*/ 36 w 172"/>
                  <a:gd name="T35" fmla="*/ 164 h 99"/>
                  <a:gd name="T36" fmla="*/ 42 w 172"/>
                  <a:gd name="T37" fmla="*/ 172 h 99"/>
                  <a:gd name="T38" fmla="*/ 46 w 172"/>
                  <a:gd name="T39" fmla="*/ 157 h 99"/>
                  <a:gd name="T40" fmla="*/ 51 w 172"/>
                  <a:gd name="T41" fmla="*/ 154 h 99"/>
                  <a:gd name="T42" fmla="*/ 81 w 172"/>
                  <a:gd name="T43" fmla="*/ 174 h 99"/>
                  <a:gd name="T44" fmla="*/ 81 w 172"/>
                  <a:gd name="T45" fmla="*/ 179 h 99"/>
                  <a:gd name="T46" fmla="*/ 65 w 172"/>
                  <a:gd name="T47" fmla="*/ 191 h 99"/>
                  <a:gd name="T48" fmla="*/ 65 w 172"/>
                  <a:gd name="T49" fmla="*/ 191 h 99"/>
                  <a:gd name="T50" fmla="*/ 77 w 172"/>
                  <a:gd name="T51" fmla="*/ 195 h 99"/>
                  <a:gd name="T52" fmla="*/ 86 w 172"/>
                  <a:gd name="T53" fmla="*/ 204 h 99"/>
                  <a:gd name="T54" fmla="*/ 110 w 172"/>
                  <a:gd name="T55" fmla="*/ 190 h 99"/>
                  <a:gd name="T56" fmla="*/ 118 w 172"/>
                  <a:gd name="T57" fmla="*/ 190 h 99"/>
                  <a:gd name="T58" fmla="*/ 196 w 172"/>
                  <a:gd name="T59" fmla="*/ 182 h 99"/>
                  <a:gd name="T60" fmla="*/ 253 w 172"/>
                  <a:gd name="T61" fmla="*/ 160 h 99"/>
                  <a:gd name="T62" fmla="*/ 347 w 172"/>
                  <a:gd name="T63" fmla="*/ 186 h 99"/>
                  <a:gd name="T64" fmla="*/ 344 w 172"/>
                  <a:gd name="T65" fmla="*/ 160 h 99"/>
                  <a:gd name="T66" fmla="*/ 358 w 172"/>
                  <a:gd name="T67" fmla="*/ 144 h 99"/>
                  <a:gd name="T68" fmla="*/ 339 w 172"/>
                  <a:gd name="T69" fmla="*/ 143 h 99"/>
                  <a:gd name="T70" fmla="*/ 339 w 172"/>
                  <a:gd name="T71" fmla="*/ 137 h 99"/>
                  <a:gd name="T72" fmla="*/ 359 w 172"/>
                  <a:gd name="T73" fmla="*/ 113 h 99"/>
                  <a:gd name="T74" fmla="*/ 359 w 172"/>
                  <a:gd name="T75" fmla="*/ 113 h 99"/>
                  <a:gd name="T76" fmla="*/ 347 w 172"/>
                  <a:gd name="T77" fmla="*/ 113 h 99"/>
                  <a:gd name="T78" fmla="*/ 340 w 172"/>
                  <a:gd name="T79" fmla="*/ 103 h 99"/>
                  <a:gd name="T80" fmla="*/ 340 w 172"/>
                  <a:gd name="T81" fmla="*/ 103 h 99"/>
                  <a:gd name="T82" fmla="*/ 340 w 172"/>
                  <a:gd name="T83" fmla="*/ 103 h 99"/>
                  <a:gd name="T84" fmla="*/ 310 w 172"/>
                  <a:gd name="T85" fmla="*/ 129 h 99"/>
                  <a:gd name="T86" fmla="*/ 303 w 172"/>
                  <a:gd name="T87" fmla="*/ 126 h 99"/>
                  <a:gd name="T88" fmla="*/ 285 w 172"/>
                  <a:gd name="T89" fmla="*/ 61 h 9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2" h="99">
                    <a:moveTo>
                      <a:pt x="105" y="26"/>
                    </a:moveTo>
                    <a:cubicBezTo>
                      <a:pt x="105" y="26"/>
                      <a:pt x="106" y="46"/>
                      <a:pt x="92" y="57"/>
                    </a:cubicBezTo>
                    <a:cubicBezTo>
                      <a:pt x="74" y="70"/>
                      <a:pt x="22" y="73"/>
                      <a:pt x="32" y="0"/>
                    </a:cubicBezTo>
                    <a:cubicBezTo>
                      <a:pt x="29" y="0"/>
                      <a:pt x="25" y="1"/>
                      <a:pt x="22" y="1"/>
                    </a:cubicBezTo>
                    <a:cubicBezTo>
                      <a:pt x="21" y="1"/>
                      <a:pt x="20" y="1"/>
                      <a:pt x="19" y="1"/>
                    </a:cubicBezTo>
                    <a:cubicBezTo>
                      <a:pt x="17" y="12"/>
                      <a:pt x="19" y="24"/>
                      <a:pt x="19" y="2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6" y="8"/>
                      <a:pt x="3" y="10"/>
                      <a:pt x="0" y="12"/>
                    </a:cubicBezTo>
                    <a:cubicBezTo>
                      <a:pt x="1" y="15"/>
                      <a:pt x="3" y="17"/>
                      <a:pt x="4" y="20"/>
                    </a:cubicBezTo>
                    <a:cubicBezTo>
                      <a:pt x="6" y="24"/>
                      <a:pt x="10" y="44"/>
                      <a:pt x="11" y="50"/>
                    </a:cubicBezTo>
                    <a:cubicBezTo>
                      <a:pt x="12" y="54"/>
                      <a:pt x="13" y="57"/>
                      <a:pt x="14" y="61"/>
                    </a:cubicBezTo>
                    <a:cubicBezTo>
                      <a:pt x="14" y="62"/>
                      <a:pt x="15" y="68"/>
                      <a:pt x="15" y="69"/>
                    </a:cubicBezTo>
                    <a:cubicBezTo>
                      <a:pt x="14" y="75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79"/>
                    </a:cubicBezTo>
                    <a:cubicBezTo>
                      <a:pt x="12" y="78"/>
                      <a:pt x="14" y="78"/>
                      <a:pt x="17" y="79"/>
                    </a:cubicBezTo>
                    <a:cubicBezTo>
                      <a:pt x="19" y="80"/>
                      <a:pt x="20" y="82"/>
                      <a:pt x="20" y="83"/>
                    </a:cubicBezTo>
                    <a:cubicBezTo>
                      <a:pt x="20" y="82"/>
                      <a:pt x="21" y="79"/>
                      <a:pt x="22" y="76"/>
                    </a:cubicBezTo>
                    <a:cubicBezTo>
                      <a:pt x="22" y="75"/>
                      <a:pt x="24" y="74"/>
                      <a:pt x="24" y="75"/>
                    </a:cubicBezTo>
                    <a:cubicBezTo>
                      <a:pt x="28" y="79"/>
                      <a:pt x="33" y="82"/>
                      <a:pt x="38" y="85"/>
                    </a:cubicBezTo>
                    <a:cubicBezTo>
                      <a:pt x="39" y="86"/>
                      <a:pt x="38" y="86"/>
                      <a:pt x="38" y="87"/>
                    </a:cubicBezTo>
                    <a:cubicBezTo>
                      <a:pt x="36" y="88"/>
                      <a:pt x="33" y="91"/>
                      <a:pt x="31" y="93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2" y="92"/>
                      <a:pt x="35" y="92"/>
                      <a:pt x="37" y="94"/>
                    </a:cubicBezTo>
                    <a:cubicBezTo>
                      <a:pt x="40" y="95"/>
                      <a:pt x="42" y="98"/>
                      <a:pt x="41" y="99"/>
                    </a:cubicBezTo>
                    <a:cubicBezTo>
                      <a:pt x="44" y="96"/>
                      <a:pt x="49" y="93"/>
                      <a:pt x="52" y="92"/>
                    </a:cubicBezTo>
                    <a:cubicBezTo>
                      <a:pt x="54" y="91"/>
                      <a:pt x="56" y="91"/>
                      <a:pt x="56" y="92"/>
                    </a:cubicBezTo>
                    <a:cubicBezTo>
                      <a:pt x="71" y="94"/>
                      <a:pt x="87" y="91"/>
                      <a:pt x="94" y="88"/>
                    </a:cubicBezTo>
                    <a:cubicBezTo>
                      <a:pt x="111" y="80"/>
                      <a:pt x="111" y="72"/>
                      <a:pt x="121" y="78"/>
                    </a:cubicBezTo>
                    <a:cubicBezTo>
                      <a:pt x="138" y="87"/>
                      <a:pt x="155" y="90"/>
                      <a:pt x="166" y="90"/>
                    </a:cubicBezTo>
                    <a:cubicBezTo>
                      <a:pt x="163" y="89"/>
                      <a:pt x="163" y="84"/>
                      <a:pt x="164" y="78"/>
                    </a:cubicBezTo>
                    <a:cubicBezTo>
                      <a:pt x="166" y="74"/>
                      <a:pt x="169" y="70"/>
                      <a:pt x="171" y="70"/>
                    </a:cubicBezTo>
                    <a:cubicBezTo>
                      <a:pt x="168" y="70"/>
                      <a:pt x="165" y="69"/>
                      <a:pt x="162" y="69"/>
                    </a:cubicBezTo>
                    <a:cubicBezTo>
                      <a:pt x="161" y="69"/>
                      <a:pt x="161" y="68"/>
                      <a:pt x="162" y="67"/>
                    </a:cubicBezTo>
                    <a:cubicBezTo>
                      <a:pt x="167" y="62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1" y="56"/>
                      <a:pt x="169" y="56"/>
                      <a:pt x="166" y="55"/>
                    </a:cubicBezTo>
                    <a:cubicBezTo>
                      <a:pt x="164" y="54"/>
                      <a:pt x="162" y="51"/>
                      <a:pt x="163" y="50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2" y="51"/>
                      <a:pt x="156" y="59"/>
                      <a:pt x="148" y="62"/>
                    </a:cubicBezTo>
                    <a:cubicBezTo>
                      <a:pt x="146" y="63"/>
                      <a:pt x="145" y="62"/>
                      <a:pt x="145" y="61"/>
                    </a:cubicBezTo>
                    <a:cubicBezTo>
                      <a:pt x="137" y="55"/>
                      <a:pt x="133" y="44"/>
                      <a:pt x="136" y="30"/>
                    </a:cubicBezTo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69" name="Freeform 363">
                <a:extLst>
                  <a:ext uri="{FF2B5EF4-FFF2-40B4-BE49-F238E27FC236}">
                    <a16:creationId xmlns:a16="http://schemas.microsoft.com/office/drawing/2014/main" id="{36AA1019-14D5-447B-B4F0-141864748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82"/>
                <a:ext cx="220" cy="126"/>
              </a:xfrm>
              <a:custGeom>
                <a:avLst/>
                <a:gdLst>
                  <a:gd name="T0" fmla="*/ 219 w 172"/>
                  <a:gd name="T1" fmla="*/ 53 h 99"/>
                  <a:gd name="T2" fmla="*/ 193 w 172"/>
                  <a:gd name="T3" fmla="*/ 118 h 99"/>
                  <a:gd name="T4" fmla="*/ 67 w 172"/>
                  <a:gd name="T5" fmla="*/ 0 h 99"/>
                  <a:gd name="T6" fmla="*/ 46 w 172"/>
                  <a:gd name="T7" fmla="*/ 1 h 99"/>
                  <a:gd name="T8" fmla="*/ 40 w 172"/>
                  <a:gd name="T9" fmla="*/ 1 h 99"/>
                  <a:gd name="T10" fmla="*/ 40 w 172"/>
                  <a:gd name="T11" fmla="*/ 50 h 99"/>
                  <a:gd name="T12" fmla="*/ 23 w 172"/>
                  <a:gd name="T13" fmla="*/ 1 h 99"/>
                  <a:gd name="T14" fmla="*/ 23 w 172"/>
                  <a:gd name="T15" fmla="*/ 1 h 99"/>
                  <a:gd name="T16" fmla="*/ 17 w 172"/>
                  <a:gd name="T17" fmla="*/ 10 h 99"/>
                  <a:gd name="T18" fmla="*/ 0 w 172"/>
                  <a:gd name="T19" fmla="*/ 24 h 99"/>
                  <a:gd name="T20" fmla="*/ 8 w 172"/>
                  <a:gd name="T21" fmla="*/ 41 h 99"/>
                  <a:gd name="T22" fmla="*/ 23 w 172"/>
                  <a:gd name="T23" fmla="*/ 103 h 99"/>
                  <a:gd name="T24" fmla="*/ 29 w 172"/>
                  <a:gd name="T25" fmla="*/ 126 h 99"/>
                  <a:gd name="T26" fmla="*/ 31 w 172"/>
                  <a:gd name="T27" fmla="*/ 143 h 99"/>
                  <a:gd name="T28" fmla="*/ 24 w 172"/>
                  <a:gd name="T29" fmla="*/ 165 h 99"/>
                  <a:gd name="T30" fmla="*/ 24 w 172"/>
                  <a:gd name="T31" fmla="*/ 165 h 99"/>
                  <a:gd name="T32" fmla="*/ 24 w 172"/>
                  <a:gd name="T33" fmla="*/ 164 h 99"/>
                  <a:gd name="T34" fmla="*/ 36 w 172"/>
                  <a:gd name="T35" fmla="*/ 164 h 99"/>
                  <a:gd name="T36" fmla="*/ 42 w 172"/>
                  <a:gd name="T37" fmla="*/ 172 h 99"/>
                  <a:gd name="T38" fmla="*/ 46 w 172"/>
                  <a:gd name="T39" fmla="*/ 157 h 99"/>
                  <a:gd name="T40" fmla="*/ 51 w 172"/>
                  <a:gd name="T41" fmla="*/ 154 h 99"/>
                  <a:gd name="T42" fmla="*/ 81 w 172"/>
                  <a:gd name="T43" fmla="*/ 174 h 99"/>
                  <a:gd name="T44" fmla="*/ 81 w 172"/>
                  <a:gd name="T45" fmla="*/ 179 h 99"/>
                  <a:gd name="T46" fmla="*/ 65 w 172"/>
                  <a:gd name="T47" fmla="*/ 191 h 99"/>
                  <a:gd name="T48" fmla="*/ 65 w 172"/>
                  <a:gd name="T49" fmla="*/ 191 h 99"/>
                  <a:gd name="T50" fmla="*/ 77 w 172"/>
                  <a:gd name="T51" fmla="*/ 195 h 99"/>
                  <a:gd name="T52" fmla="*/ 86 w 172"/>
                  <a:gd name="T53" fmla="*/ 204 h 99"/>
                  <a:gd name="T54" fmla="*/ 110 w 172"/>
                  <a:gd name="T55" fmla="*/ 190 h 99"/>
                  <a:gd name="T56" fmla="*/ 118 w 172"/>
                  <a:gd name="T57" fmla="*/ 190 h 99"/>
                  <a:gd name="T58" fmla="*/ 196 w 172"/>
                  <a:gd name="T59" fmla="*/ 182 h 99"/>
                  <a:gd name="T60" fmla="*/ 253 w 172"/>
                  <a:gd name="T61" fmla="*/ 160 h 99"/>
                  <a:gd name="T62" fmla="*/ 347 w 172"/>
                  <a:gd name="T63" fmla="*/ 186 h 99"/>
                  <a:gd name="T64" fmla="*/ 344 w 172"/>
                  <a:gd name="T65" fmla="*/ 160 h 99"/>
                  <a:gd name="T66" fmla="*/ 358 w 172"/>
                  <a:gd name="T67" fmla="*/ 144 h 99"/>
                  <a:gd name="T68" fmla="*/ 339 w 172"/>
                  <a:gd name="T69" fmla="*/ 143 h 99"/>
                  <a:gd name="T70" fmla="*/ 339 w 172"/>
                  <a:gd name="T71" fmla="*/ 137 h 99"/>
                  <a:gd name="T72" fmla="*/ 359 w 172"/>
                  <a:gd name="T73" fmla="*/ 113 h 99"/>
                  <a:gd name="T74" fmla="*/ 359 w 172"/>
                  <a:gd name="T75" fmla="*/ 113 h 99"/>
                  <a:gd name="T76" fmla="*/ 347 w 172"/>
                  <a:gd name="T77" fmla="*/ 113 h 99"/>
                  <a:gd name="T78" fmla="*/ 340 w 172"/>
                  <a:gd name="T79" fmla="*/ 103 h 99"/>
                  <a:gd name="T80" fmla="*/ 340 w 172"/>
                  <a:gd name="T81" fmla="*/ 103 h 99"/>
                  <a:gd name="T82" fmla="*/ 340 w 172"/>
                  <a:gd name="T83" fmla="*/ 103 h 99"/>
                  <a:gd name="T84" fmla="*/ 310 w 172"/>
                  <a:gd name="T85" fmla="*/ 129 h 99"/>
                  <a:gd name="T86" fmla="*/ 303 w 172"/>
                  <a:gd name="T87" fmla="*/ 126 h 99"/>
                  <a:gd name="T88" fmla="*/ 285 w 172"/>
                  <a:gd name="T89" fmla="*/ 61 h 9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2" h="99">
                    <a:moveTo>
                      <a:pt x="105" y="26"/>
                    </a:moveTo>
                    <a:cubicBezTo>
                      <a:pt x="105" y="26"/>
                      <a:pt x="106" y="46"/>
                      <a:pt x="92" y="57"/>
                    </a:cubicBezTo>
                    <a:cubicBezTo>
                      <a:pt x="74" y="70"/>
                      <a:pt x="22" y="73"/>
                      <a:pt x="32" y="0"/>
                    </a:cubicBezTo>
                    <a:cubicBezTo>
                      <a:pt x="29" y="0"/>
                      <a:pt x="25" y="1"/>
                      <a:pt x="22" y="1"/>
                    </a:cubicBezTo>
                    <a:cubicBezTo>
                      <a:pt x="21" y="1"/>
                      <a:pt x="20" y="1"/>
                      <a:pt x="19" y="1"/>
                    </a:cubicBezTo>
                    <a:cubicBezTo>
                      <a:pt x="17" y="12"/>
                      <a:pt x="19" y="24"/>
                      <a:pt x="19" y="2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6" y="8"/>
                      <a:pt x="3" y="10"/>
                      <a:pt x="0" y="12"/>
                    </a:cubicBezTo>
                    <a:cubicBezTo>
                      <a:pt x="1" y="15"/>
                      <a:pt x="3" y="17"/>
                      <a:pt x="4" y="20"/>
                    </a:cubicBezTo>
                    <a:cubicBezTo>
                      <a:pt x="6" y="24"/>
                      <a:pt x="10" y="44"/>
                      <a:pt x="11" y="50"/>
                    </a:cubicBezTo>
                    <a:cubicBezTo>
                      <a:pt x="12" y="54"/>
                      <a:pt x="13" y="57"/>
                      <a:pt x="14" y="61"/>
                    </a:cubicBezTo>
                    <a:cubicBezTo>
                      <a:pt x="14" y="62"/>
                      <a:pt x="15" y="68"/>
                      <a:pt x="15" y="69"/>
                    </a:cubicBezTo>
                    <a:cubicBezTo>
                      <a:pt x="14" y="75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79"/>
                    </a:cubicBezTo>
                    <a:cubicBezTo>
                      <a:pt x="12" y="78"/>
                      <a:pt x="14" y="78"/>
                      <a:pt x="17" y="79"/>
                    </a:cubicBezTo>
                    <a:cubicBezTo>
                      <a:pt x="19" y="80"/>
                      <a:pt x="20" y="82"/>
                      <a:pt x="20" y="83"/>
                    </a:cubicBezTo>
                    <a:cubicBezTo>
                      <a:pt x="20" y="82"/>
                      <a:pt x="21" y="79"/>
                      <a:pt x="22" y="76"/>
                    </a:cubicBezTo>
                    <a:cubicBezTo>
                      <a:pt x="22" y="75"/>
                      <a:pt x="24" y="74"/>
                      <a:pt x="24" y="75"/>
                    </a:cubicBezTo>
                    <a:cubicBezTo>
                      <a:pt x="28" y="79"/>
                      <a:pt x="33" y="82"/>
                      <a:pt x="38" y="85"/>
                    </a:cubicBezTo>
                    <a:cubicBezTo>
                      <a:pt x="39" y="86"/>
                      <a:pt x="38" y="86"/>
                      <a:pt x="38" y="87"/>
                    </a:cubicBezTo>
                    <a:cubicBezTo>
                      <a:pt x="36" y="88"/>
                      <a:pt x="33" y="91"/>
                      <a:pt x="31" y="93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2" y="92"/>
                      <a:pt x="35" y="92"/>
                      <a:pt x="37" y="94"/>
                    </a:cubicBezTo>
                    <a:cubicBezTo>
                      <a:pt x="40" y="95"/>
                      <a:pt x="42" y="98"/>
                      <a:pt x="41" y="99"/>
                    </a:cubicBezTo>
                    <a:cubicBezTo>
                      <a:pt x="44" y="96"/>
                      <a:pt x="49" y="93"/>
                      <a:pt x="52" y="92"/>
                    </a:cubicBezTo>
                    <a:cubicBezTo>
                      <a:pt x="54" y="91"/>
                      <a:pt x="56" y="91"/>
                      <a:pt x="56" y="92"/>
                    </a:cubicBezTo>
                    <a:cubicBezTo>
                      <a:pt x="71" y="94"/>
                      <a:pt x="87" y="91"/>
                      <a:pt x="94" y="88"/>
                    </a:cubicBezTo>
                    <a:cubicBezTo>
                      <a:pt x="111" y="80"/>
                      <a:pt x="111" y="72"/>
                      <a:pt x="121" y="78"/>
                    </a:cubicBezTo>
                    <a:cubicBezTo>
                      <a:pt x="138" y="87"/>
                      <a:pt x="155" y="90"/>
                      <a:pt x="166" y="90"/>
                    </a:cubicBezTo>
                    <a:cubicBezTo>
                      <a:pt x="163" y="89"/>
                      <a:pt x="163" y="84"/>
                      <a:pt x="164" y="78"/>
                    </a:cubicBezTo>
                    <a:cubicBezTo>
                      <a:pt x="166" y="74"/>
                      <a:pt x="169" y="70"/>
                      <a:pt x="171" y="70"/>
                    </a:cubicBezTo>
                    <a:cubicBezTo>
                      <a:pt x="168" y="70"/>
                      <a:pt x="165" y="69"/>
                      <a:pt x="162" y="69"/>
                    </a:cubicBezTo>
                    <a:cubicBezTo>
                      <a:pt x="161" y="69"/>
                      <a:pt x="161" y="68"/>
                      <a:pt x="162" y="67"/>
                    </a:cubicBezTo>
                    <a:cubicBezTo>
                      <a:pt x="167" y="62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1" y="56"/>
                      <a:pt x="169" y="56"/>
                      <a:pt x="166" y="55"/>
                    </a:cubicBezTo>
                    <a:cubicBezTo>
                      <a:pt x="164" y="54"/>
                      <a:pt x="162" y="51"/>
                      <a:pt x="163" y="50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2" y="51"/>
                      <a:pt x="156" y="59"/>
                      <a:pt x="148" y="62"/>
                    </a:cubicBezTo>
                    <a:cubicBezTo>
                      <a:pt x="146" y="63"/>
                      <a:pt x="145" y="62"/>
                      <a:pt x="145" y="61"/>
                    </a:cubicBezTo>
                    <a:cubicBezTo>
                      <a:pt x="137" y="55"/>
                      <a:pt x="133" y="44"/>
                      <a:pt x="136" y="3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0" name="Freeform 364">
                <a:extLst>
                  <a:ext uri="{FF2B5EF4-FFF2-40B4-BE49-F238E27FC236}">
                    <a16:creationId xmlns:a16="http://schemas.microsoft.com/office/drawing/2014/main" id="{59D39E56-77AC-4D4B-900C-960A0D135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704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0 w 2"/>
                  <a:gd name="T3" fmla="*/ 0 h 1"/>
                  <a:gd name="T4" fmla="*/ 5 w 2"/>
                  <a:gd name="T5" fmla="*/ 0 h 1"/>
                  <a:gd name="T6" fmla="*/ 8 w 2"/>
                  <a:gd name="T7" fmla="*/ 8 h 1"/>
                  <a:gd name="T8" fmla="*/ 5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1" name="Freeform 365">
                <a:extLst>
                  <a:ext uri="{FF2B5EF4-FFF2-40B4-BE49-F238E27FC236}">
                    <a16:creationId xmlns:a16="http://schemas.microsoft.com/office/drawing/2014/main" id="{A3E796D9-CFA5-4F12-9FA1-D00B2892E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568"/>
                <a:ext cx="119" cy="38"/>
              </a:xfrm>
              <a:custGeom>
                <a:avLst/>
                <a:gdLst>
                  <a:gd name="T0" fmla="*/ 194 w 93"/>
                  <a:gd name="T1" fmla="*/ 0 h 30"/>
                  <a:gd name="T2" fmla="*/ 99 w 93"/>
                  <a:gd name="T3" fmla="*/ 24 h 30"/>
                  <a:gd name="T4" fmla="*/ 81 w 93"/>
                  <a:gd name="T5" fmla="*/ 23 h 30"/>
                  <a:gd name="T6" fmla="*/ 75 w 93"/>
                  <a:gd name="T7" fmla="*/ 24 h 30"/>
                  <a:gd name="T8" fmla="*/ 69 w 93"/>
                  <a:gd name="T9" fmla="*/ 32 h 30"/>
                  <a:gd name="T10" fmla="*/ 51 w 93"/>
                  <a:gd name="T11" fmla="*/ 48 h 30"/>
                  <a:gd name="T12" fmla="*/ 15 w 93"/>
                  <a:gd name="T13" fmla="*/ 60 h 30"/>
                  <a:gd name="T14" fmla="*/ 0 w 93"/>
                  <a:gd name="T15" fmla="*/ 60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3" h="30">
                    <a:moveTo>
                      <a:pt x="93" y="0"/>
                    </a:moveTo>
                    <a:cubicBezTo>
                      <a:pt x="82" y="7"/>
                      <a:pt x="60" y="11"/>
                      <a:pt x="47" y="12"/>
                    </a:cubicBezTo>
                    <a:cubicBezTo>
                      <a:pt x="44" y="12"/>
                      <a:pt x="40" y="11"/>
                      <a:pt x="38" y="11"/>
                    </a:cubicBezTo>
                    <a:cubicBezTo>
                      <a:pt x="36" y="12"/>
                      <a:pt x="37" y="11"/>
                      <a:pt x="36" y="12"/>
                    </a:cubicBezTo>
                    <a:cubicBezTo>
                      <a:pt x="35" y="13"/>
                      <a:pt x="34" y="15"/>
                      <a:pt x="33" y="16"/>
                    </a:cubicBezTo>
                    <a:cubicBezTo>
                      <a:pt x="30" y="19"/>
                      <a:pt x="27" y="22"/>
                      <a:pt x="24" y="24"/>
                    </a:cubicBezTo>
                    <a:cubicBezTo>
                      <a:pt x="18" y="27"/>
                      <a:pt x="13" y="29"/>
                      <a:pt x="7" y="29"/>
                    </a:cubicBezTo>
                    <a:cubicBezTo>
                      <a:pt x="3" y="30"/>
                      <a:pt x="0" y="29"/>
                      <a:pt x="0" y="2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2" name="Freeform 366">
                <a:extLst>
                  <a:ext uri="{FF2B5EF4-FFF2-40B4-BE49-F238E27FC236}">
                    <a16:creationId xmlns:a16="http://schemas.microsoft.com/office/drawing/2014/main" id="{CB5C8A22-0D99-4168-B535-F701050EF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699"/>
                <a:ext cx="15" cy="12"/>
              </a:xfrm>
              <a:custGeom>
                <a:avLst/>
                <a:gdLst>
                  <a:gd name="T0" fmla="*/ 23 w 12"/>
                  <a:gd name="T1" fmla="*/ 16 h 9"/>
                  <a:gd name="T2" fmla="*/ 8 w 12"/>
                  <a:gd name="T3" fmla="*/ 16 h 9"/>
                  <a:gd name="T4" fmla="*/ 1 w 12"/>
                  <a:gd name="T5" fmla="*/ 5 h 9"/>
                  <a:gd name="T6" fmla="*/ 14 w 12"/>
                  <a:gd name="T7" fmla="*/ 5 h 9"/>
                  <a:gd name="T8" fmla="*/ 23 w 12"/>
                  <a:gd name="T9" fmla="*/ 1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11" y="7"/>
                    </a:moveTo>
                    <a:cubicBezTo>
                      <a:pt x="10" y="9"/>
                      <a:pt x="7" y="9"/>
                      <a:pt x="4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1" y="0"/>
                      <a:pt x="5" y="0"/>
                      <a:pt x="7" y="2"/>
                    </a:cubicBezTo>
                    <a:cubicBezTo>
                      <a:pt x="10" y="3"/>
                      <a:pt x="12" y="6"/>
                      <a:pt x="11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3" name="Freeform 367">
                <a:extLst>
                  <a:ext uri="{FF2B5EF4-FFF2-40B4-BE49-F238E27FC236}">
                    <a16:creationId xmlns:a16="http://schemas.microsoft.com/office/drawing/2014/main" id="{73686D41-BD18-4687-88F8-C4794CA14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681"/>
                <a:ext cx="11" cy="8"/>
              </a:xfrm>
              <a:custGeom>
                <a:avLst/>
                <a:gdLst>
                  <a:gd name="T0" fmla="*/ 16 w 9"/>
                  <a:gd name="T1" fmla="*/ 12 h 6"/>
                  <a:gd name="T2" fmla="*/ 7 w 9"/>
                  <a:gd name="T3" fmla="*/ 12 h 6"/>
                  <a:gd name="T4" fmla="*/ 1 w 9"/>
                  <a:gd name="T5" fmla="*/ 1 h 6"/>
                  <a:gd name="T6" fmla="*/ 11 w 9"/>
                  <a:gd name="T7" fmla="*/ 1 h 6"/>
                  <a:gd name="T8" fmla="*/ 16 w 9"/>
                  <a:gd name="T9" fmla="*/ 1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5"/>
                    </a:moveTo>
                    <a:cubicBezTo>
                      <a:pt x="8" y="6"/>
                      <a:pt x="6" y="6"/>
                      <a:pt x="4" y="5"/>
                    </a:cubicBezTo>
                    <a:cubicBezTo>
                      <a:pt x="2" y="4"/>
                      <a:pt x="0" y="3"/>
                      <a:pt x="1" y="1"/>
                    </a:cubicBezTo>
                    <a:cubicBezTo>
                      <a:pt x="1" y="0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4" name="Freeform 368">
                <a:extLst>
                  <a:ext uri="{FF2B5EF4-FFF2-40B4-BE49-F238E27FC236}">
                    <a16:creationId xmlns:a16="http://schemas.microsoft.com/office/drawing/2014/main" id="{33D86112-CDFB-48DC-AE91-0E8458E14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2582"/>
                <a:ext cx="220" cy="126"/>
              </a:xfrm>
              <a:custGeom>
                <a:avLst/>
                <a:gdLst>
                  <a:gd name="T0" fmla="*/ 219 w 172"/>
                  <a:gd name="T1" fmla="*/ 53 h 99"/>
                  <a:gd name="T2" fmla="*/ 193 w 172"/>
                  <a:gd name="T3" fmla="*/ 118 h 99"/>
                  <a:gd name="T4" fmla="*/ 67 w 172"/>
                  <a:gd name="T5" fmla="*/ 0 h 99"/>
                  <a:gd name="T6" fmla="*/ 46 w 172"/>
                  <a:gd name="T7" fmla="*/ 1 h 99"/>
                  <a:gd name="T8" fmla="*/ 40 w 172"/>
                  <a:gd name="T9" fmla="*/ 1 h 99"/>
                  <a:gd name="T10" fmla="*/ 40 w 172"/>
                  <a:gd name="T11" fmla="*/ 50 h 99"/>
                  <a:gd name="T12" fmla="*/ 23 w 172"/>
                  <a:gd name="T13" fmla="*/ 1 h 99"/>
                  <a:gd name="T14" fmla="*/ 23 w 172"/>
                  <a:gd name="T15" fmla="*/ 1 h 99"/>
                  <a:gd name="T16" fmla="*/ 17 w 172"/>
                  <a:gd name="T17" fmla="*/ 10 h 99"/>
                  <a:gd name="T18" fmla="*/ 0 w 172"/>
                  <a:gd name="T19" fmla="*/ 24 h 99"/>
                  <a:gd name="T20" fmla="*/ 8 w 172"/>
                  <a:gd name="T21" fmla="*/ 41 h 99"/>
                  <a:gd name="T22" fmla="*/ 23 w 172"/>
                  <a:gd name="T23" fmla="*/ 103 h 99"/>
                  <a:gd name="T24" fmla="*/ 29 w 172"/>
                  <a:gd name="T25" fmla="*/ 126 h 99"/>
                  <a:gd name="T26" fmla="*/ 31 w 172"/>
                  <a:gd name="T27" fmla="*/ 143 h 99"/>
                  <a:gd name="T28" fmla="*/ 24 w 172"/>
                  <a:gd name="T29" fmla="*/ 165 h 99"/>
                  <a:gd name="T30" fmla="*/ 24 w 172"/>
                  <a:gd name="T31" fmla="*/ 165 h 99"/>
                  <a:gd name="T32" fmla="*/ 24 w 172"/>
                  <a:gd name="T33" fmla="*/ 164 h 99"/>
                  <a:gd name="T34" fmla="*/ 36 w 172"/>
                  <a:gd name="T35" fmla="*/ 164 h 99"/>
                  <a:gd name="T36" fmla="*/ 42 w 172"/>
                  <a:gd name="T37" fmla="*/ 172 h 99"/>
                  <a:gd name="T38" fmla="*/ 46 w 172"/>
                  <a:gd name="T39" fmla="*/ 157 h 99"/>
                  <a:gd name="T40" fmla="*/ 51 w 172"/>
                  <a:gd name="T41" fmla="*/ 154 h 99"/>
                  <a:gd name="T42" fmla="*/ 81 w 172"/>
                  <a:gd name="T43" fmla="*/ 174 h 99"/>
                  <a:gd name="T44" fmla="*/ 81 w 172"/>
                  <a:gd name="T45" fmla="*/ 179 h 99"/>
                  <a:gd name="T46" fmla="*/ 65 w 172"/>
                  <a:gd name="T47" fmla="*/ 191 h 99"/>
                  <a:gd name="T48" fmla="*/ 65 w 172"/>
                  <a:gd name="T49" fmla="*/ 191 h 99"/>
                  <a:gd name="T50" fmla="*/ 77 w 172"/>
                  <a:gd name="T51" fmla="*/ 195 h 99"/>
                  <a:gd name="T52" fmla="*/ 86 w 172"/>
                  <a:gd name="T53" fmla="*/ 204 h 99"/>
                  <a:gd name="T54" fmla="*/ 110 w 172"/>
                  <a:gd name="T55" fmla="*/ 190 h 99"/>
                  <a:gd name="T56" fmla="*/ 118 w 172"/>
                  <a:gd name="T57" fmla="*/ 190 h 99"/>
                  <a:gd name="T58" fmla="*/ 196 w 172"/>
                  <a:gd name="T59" fmla="*/ 182 h 99"/>
                  <a:gd name="T60" fmla="*/ 253 w 172"/>
                  <a:gd name="T61" fmla="*/ 160 h 99"/>
                  <a:gd name="T62" fmla="*/ 347 w 172"/>
                  <a:gd name="T63" fmla="*/ 186 h 99"/>
                  <a:gd name="T64" fmla="*/ 344 w 172"/>
                  <a:gd name="T65" fmla="*/ 160 h 99"/>
                  <a:gd name="T66" fmla="*/ 358 w 172"/>
                  <a:gd name="T67" fmla="*/ 144 h 99"/>
                  <a:gd name="T68" fmla="*/ 339 w 172"/>
                  <a:gd name="T69" fmla="*/ 143 h 99"/>
                  <a:gd name="T70" fmla="*/ 339 w 172"/>
                  <a:gd name="T71" fmla="*/ 137 h 99"/>
                  <a:gd name="T72" fmla="*/ 359 w 172"/>
                  <a:gd name="T73" fmla="*/ 113 h 99"/>
                  <a:gd name="T74" fmla="*/ 359 w 172"/>
                  <a:gd name="T75" fmla="*/ 113 h 99"/>
                  <a:gd name="T76" fmla="*/ 347 w 172"/>
                  <a:gd name="T77" fmla="*/ 113 h 99"/>
                  <a:gd name="T78" fmla="*/ 340 w 172"/>
                  <a:gd name="T79" fmla="*/ 103 h 99"/>
                  <a:gd name="T80" fmla="*/ 340 w 172"/>
                  <a:gd name="T81" fmla="*/ 103 h 99"/>
                  <a:gd name="T82" fmla="*/ 340 w 172"/>
                  <a:gd name="T83" fmla="*/ 103 h 99"/>
                  <a:gd name="T84" fmla="*/ 310 w 172"/>
                  <a:gd name="T85" fmla="*/ 129 h 99"/>
                  <a:gd name="T86" fmla="*/ 303 w 172"/>
                  <a:gd name="T87" fmla="*/ 126 h 99"/>
                  <a:gd name="T88" fmla="*/ 285 w 172"/>
                  <a:gd name="T89" fmla="*/ 61 h 9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72" h="99">
                    <a:moveTo>
                      <a:pt x="105" y="26"/>
                    </a:moveTo>
                    <a:cubicBezTo>
                      <a:pt x="105" y="26"/>
                      <a:pt x="106" y="46"/>
                      <a:pt x="92" y="57"/>
                    </a:cubicBezTo>
                    <a:cubicBezTo>
                      <a:pt x="74" y="70"/>
                      <a:pt x="22" y="73"/>
                      <a:pt x="32" y="0"/>
                    </a:cubicBezTo>
                    <a:cubicBezTo>
                      <a:pt x="29" y="0"/>
                      <a:pt x="25" y="1"/>
                      <a:pt x="22" y="1"/>
                    </a:cubicBezTo>
                    <a:cubicBezTo>
                      <a:pt x="21" y="1"/>
                      <a:pt x="20" y="1"/>
                      <a:pt x="19" y="1"/>
                    </a:cubicBezTo>
                    <a:cubicBezTo>
                      <a:pt x="17" y="12"/>
                      <a:pt x="19" y="24"/>
                      <a:pt x="19" y="2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6" y="8"/>
                      <a:pt x="3" y="10"/>
                      <a:pt x="0" y="12"/>
                    </a:cubicBezTo>
                    <a:cubicBezTo>
                      <a:pt x="1" y="15"/>
                      <a:pt x="3" y="17"/>
                      <a:pt x="4" y="20"/>
                    </a:cubicBezTo>
                    <a:cubicBezTo>
                      <a:pt x="6" y="24"/>
                      <a:pt x="10" y="44"/>
                      <a:pt x="11" y="50"/>
                    </a:cubicBezTo>
                    <a:cubicBezTo>
                      <a:pt x="12" y="54"/>
                      <a:pt x="13" y="57"/>
                      <a:pt x="14" y="61"/>
                    </a:cubicBezTo>
                    <a:cubicBezTo>
                      <a:pt x="14" y="62"/>
                      <a:pt x="15" y="68"/>
                      <a:pt x="15" y="69"/>
                    </a:cubicBezTo>
                    <a:cubicBezTo>
                      <a:pt x="14" y="75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80"/>
                    </a:cubicBezTo>
                    <a:cubicBezTo>
                      <a:pt x="12" y="80"/>
                      <a:pt x="12" y="80"/>
                      <a:pt x="12" y="79"/>
                    </a:cubicBezTo>
                    <a:cubicBezTo>
                      <a:pt x="12" y="78"/>
                      <a:pt x="14" y="78"/>
                      <a:pt x="17" y="79"/>
                    </a:cubicBezTo>
                    <a:cubicBezTo>
                      <a:pt x="19" y="80"/>
                      <a:pt x="20" y="82"/>
                      <a:pt x="20" y="83"/>
                    </a:cubicBezTo>
                    <a:cubicBezTo>
                      <a:pt x="20" y="82"/>
                      <a:pt x="21" y="79"/>
                      <a:pt x="22" y="76"/>
                    </a:cubicBezTo>
                    <a:cubicBezTo>
                      <a:pt x="22" y="75"/>
                      <a:pt x="24" y="74"/>
                      <a:pt x="24" y="75"/>
                    </a:cubicBezTo>
                    <a:cubicBezTo>
                      <a:pt x="28" y="79"/>
                      <a:pt x="33" y="82"/>
                      <a:pt x="38" y="85"/>
                    </a:cubicBezTo>
                    <a:cubicBezTo>
                      <a:pt x="39" y="86"/>
                      <a:pt x="38" y="86"/>
                      <a:pt x="38" y="87"/>
                    </a:cubicBezTo>
                    <a:cubicBezTo>
                      <a:pt x="36" y="88"/>
                      <a:pt x="33" y="91"/>
                      <a:pt x="31" y="93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2" y="92"/>
                      <a:pt x="35" y="92"/>
                      <a:pt x="37" y="94"/>
                    </a:cubicBezTo>
                    <a:cubicBezTo>
                      <a:pt x="40" y="95"/>
                      <a:pt x="42" y="98"/>
                      <a:pt x="41" y="99"/>
                    </a:cubicBezTo>
                    <a:cubicBezTo>
                      <a:pt x="44" y="96"/>
                      <a:pt x="49" y="93"/>
                      <a:pt x="52" y="92"/>
                    </a:cubicBezTo>
                    <a:cubicBezTo>
                      <a:pt x="54" y="91"/>
                      <a:pt x="56" y="91"/>
                      <a:pt x="56" y="92"/>
                    </a:cubicBezTo>
                    <a:cubicBezTo>
                      <a:pt x="71" y="94"/>
                      <a:pt x="87" y="91"/>
                      <a:pt x="94" y="88"/>
                    </a:cubicBezTo>
                    <a:cubicBezTo>
                      <a:pt x="111" y="80"/>
                      <a:pt x="111" y="72"/>
                      <a:pt x="121" y="78"/>
                    </a:cubicBezTo>
                    <a:cubicBezTo>
                      <a:pt x="138" y="87"/>
                      <a:pt x="155" y="90"/>
                      <a:pt x="166" y="90"/>
                    </a:cubicBezTo>
                    <a:cubicBezTo>
                      <a:pt x="163" y="89"/>
                      <a:pt x="163" y="84"/>
                      <a:pt x="164" y="78"/>
                    </a:cubicBezTo>
                    <a:cubicBezTo>
                      <a:pt x="166" y="74"/>
                      <a:pt x="169" y="70"/>
                      <a:pt x="171" y="70"/>
                    </a:cubicBezTo>
                    <a:cubicBezTo>
                      <a:pt x="168" y="70"/>
                      <a:pt x="165" y="69"/>
                      <a:pt x="162" y="69"/>
                    </a:cubicBezTo>
                    <a:cubicBezTo>
                      <a:pt x="161" y="69"/>
                      <a:pt x="161" y="68"/>
                      <a:pt x="162" y="67"/>
                    </a:cubicBezTo>
                    <a:cubicBezTo>
                      <a:pt x="167" y="62"/>
                      <a:pt x="172" y="55"/>
                      <a:pt x="172" y="55"/>
                    </a:cubicBezTo>
                    <a:cubicBezTo>
                      <a:pt x="172" y="55"/>
                      <a:pt x="172" y="55"/>
                      <a:pt x="172" y="55"/>
                    </a:cubicBezTo>
                    <a:cubicBezTo>
                      <a:pt x="171" y="56"/>
                      <a:pt x="169" y="56"/>
                      <a:pt x="166" y="55"/>
                    </a:cubicBezTo>
                    <a:cubicBezTo>
                      <a:pt x="164" y="54"/>
                      <a:pt x="162" y="51"/>
                      <a:pt x="163" y="50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3" y="50"/>
                      <a:pt x="163" y="50"/>
                      <a:pt x="163" y="50"/>
                    </a:cubicBezTo>
                    <a:cubicBezTo>
                      <a:pt x="162" y="51"/>
                      <a:pt x="156" y="59"/>
                      <a:pt x="148" y="62"/>
                    </a:cubicBezTo>
                    <a:cubicBezTo>
                      <a:pt x="146" y="63"/>
                      <a:pt x="145" y="62"/>
                      <a:pt x="145" y="61"/>
                    </a:cubicBezTo>
                    <a:cubicBezTo>
                      <a:pt x="137" y="55"/>
                      <a:pt x="133" y="44"/>
                      <a:pt x="136" y="3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5" name="Freeform 369">
                <a:extLst>
                  <a:ext uri="{FF2B5EF4-FFF2-40B4-BE49-F238E27FC236}">
                    <a16:creationId xmlns:a16="http://schemas.microsoft.com/office/drawing/2014/main" id="{2D16A8BB-8B5D-4703-8A92-F5D8E7458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68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  <a:gd name="T6" fmla="*/ 1 w 1"/>
                  <a:gd name="T7" fmla="*/ 1 h 1"/>
                  <a:gd name="T8" fmla="*/ 1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B0719"/>
              </a:solidFill>
              <a:ln w="3175" cap="rnd">
                <a:solidFill>
                  <a:srgbClr val="BB071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6" name="Freeform 370">
                <a:extLst>
                  <a:ext uri="{FF2B5EF4-FFF2-40B4-BE49-F238E27FC236}">
                    <a16:creationId xmlns:a16="http://schemas.microsoft.com/office/drawing/2014/main" id="{2BF4CDC9-7AAF-4907-AA7D-E267BF6A7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" y="2704"/>
                <a:ext cx="3" cy="2"/>
              </a:xfrm>
              <a:custGeom>
                <a:avLst/>
                <a:gdLst>
                  <a:gd name="T0" fmla="*/ 5 w 2"/>
                  <a:gd name="T1" fmla="*/ 8 h 1"/>
                  <a:gd name="T2" fmla="*/ 0 w 2"/>
                  <a:gd name="T3" fmla="*/ 0 h 1"/>
                  <a:gd name="T4" fmla="*/ 5 w 2"/>
                  <a:gd name="T5" fmla="*/ 0 h 1"/>
                  <a:gd name="T6" fmla="*/ 8 w 2"/>
                  <a:gd name="T7" fmla="*/ 8 h 1"/>
                  <a:gd name="T8" fmla="*/ 5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BB0719"/>
              </a:solidFill>
              <a:ln w="4763" cap="rnd">
                <a:solidFill>
                  <a:srgbClr val="BB071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7" name="Freeform 371">
                <a:extLst>
                  <a:ext uri="{FF2B5EF4-FFF2-40B4-BE49-F238E27FC236}">
                    <a16:creationId xmlns:a16="http://schemas.microsoft.com/office/drawing/2014/main" id="{DC79AD25-F166-4F4F-9AFD-5542C09DD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2630"/>
                <a:ext cx="96" cy="44"/>
              </a:xfrm>
              <a:custGeom>
                <a:avLst/>
                <a:gdLst>
                  <a:gd name="T0" fmla="*/ 0 w 75"/>
                  <a:gd name="T1" fmla="*/ 0 h 34"/>
                  <a:gd name="T2" fmla="*/ 82 w 75"/>
                  <a:gd name="T3" fmla="*/ 63 h 34"/>
                  <a:gd name="T4" fmla="*/ 157 w 75"/>
                  <a:gd name="T5" fmla="*/ 17 h 34"/>
                  <a:gd name="T6" fmla="*/ 82 w 75"/>
                  <a:gd name="T7" fmla="*/ 74 h 34"/>
                  <a:gd name="T8" fmla="*/ 0 w 75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34">
                    <a:moveTo>
                      <a:pt x="0" y="0"/>
                    </a:moveTo>
                    <a:cubicBezTo>
                      <a:pt x="3" y="16"/>
                      <a:pt x="21" y="31"/>
                      <a:pt x="39" y="29"/>
                    </a:cubicBezTo>
                    <a:cubicBezTo>
                      <a:pt x="57" y="28"/>
                      <a:pt x="66" y="26"/>
                      <a:pt x="75" y="8"/>
                    </a:cubicBezTo>
                    <a:cubicBezTo>
                      <a:pt x="70" y="26"/>
                      <a:pt x="58" y="34"/>
                      <a:pt x="39" y="34"/>
                    </a:cubicBezTo>
                    <a:cubicBezTo>
                      <a:pt x="20" y="33"/>
                      <a:pt x="5" y="2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8" name="Freeform 372">
                <a:extLst>
                  <a:ext uri="{FF2B5EF4-FFF2-40B4-BE49-F238E27FC236}">
                    <a16:creationId xmlns:a16="http://schemas.microsoft.com/office/drawing/2014/main" id="{083B3927-B865-4637-BA0C-4ECFCEEC0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588"/>
                <a:ext cx="17" cy="19"/>
              </a:xfrm>
              <a:custGeom>
                <a:avLst/>
                <a:gdLst>
                  <a:gd name="T0" fmla="*/ 0 w 13"/>
                  <a:gd name="T1" fmla="*/ 18 h 15"/>
                  <a:gd name="T2" fmla="*/ 21 w 13"/>
                  <a:gd name="T3" fmla="*/ 0 h 15"/>
                  <a:gd name="T4" fmla="*/ 29 w 13"/>
                  <a:gd name="T5" fmla="*/ 30 h 15"/>
                  <a:gd name="T6" fmla="*/ 5 w 13"/>
                  <a:gd name="T7" fmla="*/ 23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0" y="9"/>
                    </a:moveTo>
                    <a:cubicBezTo>
                      <a:pt x="3" y="7"/>
                      <a:pt x="6" y="3"/>
                      <a:pt x="9" y="0"/>
                    </a:cubicBezTo>
                    <a:cubicBezTo>
                      <a:pt x="10" y="5"/>
                      <a:pt x="12" y="10"/>
                      <a:pt x="13" y="15"/>
                    </a:cubicBezTo>
                    <a:cubicBezTo>
                      <a:pt x="11" y="11"/>
                      <a:pt x="6" y="7"/>
                      <a:pt x="2" y="11"/>
                    </a:cubicBezTo>
                  </a:path>
                </a:pathLst>
              </a:custGeom>
              <a:solidFill>
                <a:srgbClr val="BB0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79" name="Freeform 373">
                <a:extLst>
                  <a:ext uri="{FF2B5EF4-FFF2-40B4-BE49-F238E27FC236}">
                    <a16:creationId xmlns:a16="http://schemas.microsoft.com/office/drawing/2014/main" id="{FD9B58F4-A8E6-4775-996B-992E00F91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584"/>
                <a:ext cx="12" cy="21"/>
              </a:xfrm>
              <a:custGeom>
                <a:avLst/>
                <a:gdLst>
                  <a:gd name="T0" fmla="*/ 5 w 9"/>
                  <a:gd name="T1" fmla="*/ 0 h 16"/>
                  <a:gd name="T2" fmla="*/ 21 w 9"/>
                  <a:gd name="T3" fmla="*/ 1 h 16"/>
                  <a:gd name="T4" fmla="*/ 16 w 9"/>
                  <a:gd name="T5" fmla="*/ 37 h 16"/>
                  <a:gd name="T6" fmla="*/ 0 w 9"/>
                  <a:gd name="T7" fmla="*/ 5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6">
                    <a:moveTo>
                      <a:pt x="2" y="0"/>
                    </a:moveTo>
                    <a:cubicBezTo>
                      <a:pt x="6" y="2"/>
                      <a:pt x="6" y="0"/>
                      <a:pt x="9" y="1"/>
                    </a:cubicBezTo>
                    <a:cubicBezTo>
                      <a:pt x="4" y="3"/>
                      <a:pt x="7" y="11"/>
                      <a:pt x="7" y="16"/>
                    </a:cubicBezTo>
                    <a:cubicBezTo>
                      <a:pt x="6" y="11"/>
                      <a:pt x="4" y="5"/>
                      <a:pt x="0" y="2"/>
                    </a:cubicBezTo>
                  </a:path>
                </a:pathLst>
              </a:custGeom>
              <a:solidFill>
                <a:srgbClr val="BB0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0" name="Freeform 374">
                <a:extLst>
                  <a:ext uri="{FF2B5EF4-FFF2-40B4-BE49-F238E27FC236}">
                    <a16:creationId xmlns:a16="http://schemas.microsoft.com/office/drawing/2014/main" id="{AECDC95D-FC21-44AB-A514-E2165F11B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617"/>
                <a:ext cx="12" cy="16"/>
              </a:xfrm>
              <a:custGeom>
                <a:avLst/>
                <a:gdLst>
                  <a:gd name="T0" fmla="*/ 9 w 9"/>
                  <a:gd name="T1" fmla="*/ 0 h 12"/>
                  <a:gd name="T2" fmla="*/ 0 w 9"/>
                  <a:gd name="T3" fmla="*/ 9 h 12"/>
                  <a:gd name="T4" fmla="*/ 0 w 9"/>
                  <a:gd name="T5" fmla="*/ 21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4" y="0"/>
                    </a:moveTo>
                    <a:cubicBezTo>
                      <a:pt x="2" y="1"/>
                      <a:pt x="0" y="1"/>
                      <a:pt x="0" y="4"/>
                    </a:cubicBezTo>
                    <a:cubicBezTo>
                      <a:pt x="9" y="3"/>
                      <a:pt x="5" y="12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E569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1" name="Freeform 375">
                <a:extLst>
                  <a:ext uri="{FF2B5EF4-FFF2-40B4-BE49-F238E27FC236}">
                    <a16:creationId xmlns:a16="http://schemas.microsoft.com/office/drawing/2014/main" id="{3278AF57-FB69-4170-9837-19E33AEF2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2620"/>
                <a:ext cx="9" cy="10"/>
              </a:xfrm>
              <a:custGeom>
                <a:avLst/>
                <a:gdLst>
                  <a:gd name="T0" fmla="*/ 15 w 7"/>
                  <a:gd name="T1" fmla="*/ 0 h 8"/>
                  <a:gd name="T2" fmla="*/ 5 w 7"/>
                  <a:gd name="T3" fmla="*/ 5 h 8"/>
                  <a:gd name="T4" fmla="*/ 13 w 7"/>
                  <a:gd name="T5" fmla="*/ 8 h 8"/>
                  <a:gd name="T6" fmla="*/ 0 w 7"/>
                  <a:gd name="T7" fmla="*/ 1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8">
                    <a:moveTo>
                      <a:pt x="7" y="0"/>
                    </a:moveTo>
                    <a:cubicBezTo>
                      <a:pt x="5" y="0"/>
                      <a:pt x="3" y="0"/>
                      <a:pt x="2" y="2"/>
                    </a:cubicBezTo>
                    <a:cubicBezTo>
                      <a:pt x="3" y="2"/>
                      <a:pt x="5" y="3"/>
                      <a:pt x="6" y="4"/>
                    </a:cubicBezTo>
                    <a:cubicBezTo>
                      <a:pt x="6" y="7"/>
                      <a:pt x="3" y="8"/>
                      <a:pt x="0" y="8"/>
                    </a:cubicBezTo>
                  </a:path>
                </a:pathLst>
              </a:custGeom>
              <a:noFill/>
              <a:ln w="4763" cap="rnd">
                <a:solidFill>
                  <a:srgbClr val="E5694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2" name="Freeform 376">
                <a:extLst>
                  <a:ext uri="{FF2B5EF4-FFF2-40B4-BE49-F238E27FC236}">
                    <a16:creationId xmlns:a16="http://schemas.microsoft.com/office/drawing/2014/main" id="{0B53F371-6408-4D97-BD04-7F036C9FF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576"/>
                <a:ext cx="225" cy="251"/>
              </a:xfrm>
              <a:custGeom>
                <a:avLst/>
                <a:gdLst>
                  <a:gd name="T0" fmla="*/ 311 w 176"/>
                  <a:gd name="T1" fmla="*/ 172 h 196"/>
                  <a:gd name="T2" fmla="*/ 330 w 176"/>
                  <a:gd name="T3" fmla="*/ 229 h 196"/>
                  <a:gd name="T4" fmla="*/ 330 w 176"/>
                  <a:gd name="T5" fmla="*/ 411 h 196"/>
                  <a:gd name="T6" fmla="*/ 340 w 176"/>
                  <a:gd name="T7" fmla="*/ 405 h 196"/>
                  <a:gd name="T8" fmla="*/ 359 w 176"/>
                  <a:gd name="T9" fmla="*/ 392 h 196"/>
                  <a:gd name="T10" fmla="*/ 366 w 176"/>
                  <a:gd name="T11" fmla="*/ 293 h 196"/>
                  <a:gd name="T12" fmla="*/ 323 w 176"/>
                  <a:gd name="T13" fmla="*/ 37 h 196"/>
                  <a:gd name="T14" fmla="*/ 299 w 176"/>
                  <a:gd name="T15" fmla="*/ 46 h 196"/>
                  <a:gd name="T16" fmla="*/ 321 w 176"/>
                  <a:gd name="T17" fmla="*/ 141 h 196"/>
                  <a:gd name="T18" fmla="*/ 245 w 176"/>
                  <a:gd name="T19" fmla="*/ 69 h 196"/>
                  <a:gd name="T20" fmla="*/ 155 w 176"/>
                  <a:gd name="T21" fmla="*/ 23 h 196"/>
                  <a:gd name="T22" fmla="*/ 24 w 176"/>
                  <a:gd name="T23" fmla="*/ 74 h 196"/>
                  <a:gd name="T24" fmla="*/ 128 w 176"/>
                  <a:gd name="T25" fmla="*/ 170 h 196"/>
                  <a:gd name="T26" fmla="*/ 240 w 176"/>
                  <a:gd name="T27" fmla="*/ 142 h 196"/>
                  <a:gd name="T28" fmla="*/ 311 w 176"/>
                  <a:gd name="T29" fmla="*/ 172 h 19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6" h="196">
                    <a:moveTo>
                      <a:pt x="149" y="82"/>
                    </a:moveTo>
                    <a:cubicBezTo>
                      <a:pt x="153" y="88"/>
                      <a:pt x="156" y="100"/>
                      <a:pt x="158" y="109"/>
                    </a:cubicBezTo>
                    <a:cubicBezTo>
                      <a:pt x="164" y="127"/>
                      <a:pt x="161" y="180"/>
                      <a:pt x="158" y="196"/>
                    </a:cubicBezTo>
                    <a:cubicBezTo>
                      <a:pt x="160" y="195"/>
                      <a:pt x="161" y="194"/>
                      <a:pt x="163" y="193"/>
                    </a:cubicBezTo>
                    <a:cubicBezTo>
                      <a:pt x="165" y="191"/>
                      <a:pt x="169" y="189"/>
                      <a:pt x="172" y="187"/>
                    </a:cubicBezTo>
                    <a:cubicBezTo>
                      <a:pt x="174" y="171"/>
                      <a:pt x="175" y="140"/>
                      <a:pt x="175" y="140"/>
                    </a:cubicBezTo>
                    <a:cubicBezTo>
                      <a:pt x="176" y="105"/>
                      <a:pt x="164" y="49"/>
                      <a:pt x="155" y="18"/>
                    </a:cubicBezTo>
                    <a:cubicBezTo>
                      <a:pt x="151" y="20"/>
                      <a:pt x="147" y="22"/>
                      <a:pt x="143" y="22"/>
                    </a:cubicBezTo>
                    <a:cubicBezTo>
                      <a:pt x="146" y="35"/>
                      <a:pt x="150" y="52"/>
                      <a:pt x="153" y="67"/>
                    </a:cubicBezTo>
                    <a:cubicBezTo>
                      <a:pt x="146" y="52"/>
                      <a:pt x="139" y="39"/>
                      <a:pt x="117" y="33"/>
                    </a:cubicBezTo>
                    <a:cubicBezTo>
                      <a:pt x="94" y="26"/>
                      <a:pt x="97" y="22"/>
                      <a:pt x="74" y="11"/>
                    </a:cubicBezTo>
                    <a:cubicBezTo>
                      <a:pt x="51" y="0"/>
                      <a:pt x="19" y="6"/>
                      <a:pt x="12" y="35"/>
                    </a:cubicBezTo>
                    <a:cubicBezTo>
                      <a:pt x="0" y="77"/>
                      <a:pt x="31" y="84"/>
                      <a:pt x="61" y="81"/>
                    </a:cubicBezTo>
                    <a:cubicBezTo>
                      <a:pt x="92" y="78"/>
                      <a:pt x="100" y="68"/>
                      <a:pt x="115" y="68"/>
                    </a:cubicBezTo>
                    <a:cubicBezTo>
                      <a:pt x="132" y="68"/>
                      <a:pt x="138" y="62"/>
                      <a:pt x="149" y="82"/>
                    </a:cubicBezTo>
                    <a:close/>
                  </a:path>
                </a:pathLst>
              </a:custGeom>
              <a:solidFill>
                <a:srgbClr val="74AA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3" name="Freeform 377">
                <a:extLst>
                  <a:ext uri="{FF2B5EF4-FFF2-40B4-BE49-F238E27FC236}">
                    <a16:creationId xmlns:a16="http://schemas.microsoft.com/office/drawing/2014/main" id="{FBB3C0BA-F802-41A7-B593-F46F3753E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2576"/>
                <a:ext cx="225" cy="251"/>
              </a:xfrm>
              <a:custGeom>
                <a:avLst/>
                <a:gdLst>
                  <a:gd name="T0" fmla="*/ 311 w 176"/>
                  <a:gd name="T1" fmla="*/ 172 h 196"/>
                  <a:gd name="T2" fmla="*/ 330 w 176"/>
                  <a:gd name="T3" fmla="*/ 229 h 196"/>
                  <a:gd name="T4" fmla="*/ 330 w 176"/>
                  <a:gd name="T5" fmla="*/ 411 h 196"/>
                  <a:gd name="T6" fmla="*/ 340 w 176"/>
                  <a:gd name="T7" fmla="*/ 405 h 196"/>
                  <a:gd name="T8" fmla="*/ 359 w 176"/>
                  <a:gd name="T9" fmla="*/ 392 h 196"/>
                  <a:gd name="T10" fmla="*/ 366 w 176"/>
                  <a:gd name="T11" fmla="*/ 293 h 196"/>
                  <a:gd name="T12" fmla="*/ 323 w 176"/>
                  <a:gd name="T13" fmla="*/ 37 h 196"/>
                  <a:gd name="T14" fmla="*/ 299 w 176"/>
                  <a:gd name="T15" fmla="*/ 46 h 196"/>
                  <a:gd name="T16" fmla="*/ 321 w 176"/>
                  <a:gd name="T17" fmla="*/ 141 h 196"/>
                  <a:gd name="T18" fmla="*/ 245 w 176"/>
                  <a:gd name="T19" fmla="*/ 69 h 196"/>
                  <a:gd name="T20" fmla="*/ 155 w 176"/>
                  <a:gd name="T21" fmla="*/ 23 h 196"/>
                  <a:gd name="T22" fmla="*/ 24 w 176"/>
                  <a:gd name="T23" fmla="*/ 74 h 196"/>
                  <a:gd name="T24" fmla="*/ 128 w 176"/>
                  <a:gd name="T25" fmla="*/ 170 h 196"/>
                  <a:gd name="T26" fmla="*/ 240 w 176"/>
                  <a:gd name="T27" fmla="*/ 142 h 196"/>
                  <a:gd name="T28" fmla="*/ 311 w 176"/>
                  <a:gd name="T29" fmla="*/ 172 h 19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76" h="196">
                    <a:moveTo>
                      <a:pt x="149" y="82"/>
                    </a:moveTo>
                    <a:cubicBezTo>
                      <a:pt x="153" y="88"/>
                      <a:pt x="156" y="100"/>
                      <a:pt x="158" y="109"/>
                    </a:cubicBezTo>
                    <a:cubicBezTo>
                      <a:pt x="164" y="127"/>
                      <a:pt x="161" y="180"/>
                      <a:pt x="158" y="196"/>
                    </a:cubicBezTo>
                    <a:cubicBezTo>
                      <a:pt x="160" y="195"/>
                      <a:pt x="161" y="194"/>
                      <a:pt x="163" y="193"/>
                    </a:cubicBezTo>
                    <a:cubicBezTo>
                      <a:pt x="165" y="191"/>
                      <a:pt x="169" y="189"/>
                      <a:pt x="172" y="187"/>
                    </a:cubicBezTo>
                    <a:cubicBezTo>
                      <a:pt x="174" y="171"/>
                      <a:pt x="175" y="140"/>
                      <a:pt x="175" y="140"/>
                    </a:cubicBezTo>
                    <a:cubicBezTo>
                      <a:pt x="176" y="105"/>
                      <a:pt x="164" y="49"/>
                      <a:pt x="155" y="18"/>
                    </a:cubicBezTo>
                    <a:cubicBezTo>
                      <a:pt x="151" y="20"/>
                      <a:pt x="147" y="22"/>
                      <a:pt x="143" y="22"/>
                    </a:cubicBezTo>
                    <a:cubicBezTo>
                      <a:pt x="146" y="35"/>
                      <a:pt x="150" y="52"/>
                      <a:pt x="153" y="67"/>
                    </a:cubicBezTo>
                    <a:cubicBezTo>
                      <a:pt x="146" y="52"/>
                      <a:pt x="139" y="39"/>
                      <a:pt x="117" y="33"/>
                    </a:cubicBezTo>
                    <a:cubicBezTo>
                      <a:pt x="94" y="26"/>
                      <a:pt x="97" y="22"/>
                      <a:pt x="74" y="11"/>
                    </a:cubicBezTo>
                    <a:cubicBezTo>
                      <a:pt x="51" y="0"/>
                      <a:pt x="19" y="6"/>
                      <a:pt x="12" y="35"/>
                    </a:cubicBezTo>
                    <a:cubicBezTo>
                      <a:pt x="0" y="77"/>
                      <a:pt x="31" y="84"/>
                      <a:pt x="61" y="81"/>
                    </a:cubicBezTo>
                    <a:cubicBezTo>
                      <a:pt x="92" y="78"/>
                      <a:pt x="100" y="68"/>
                      <a:pt x="115" y="68"/>
                    </a:cubicBezTo>
                    <a:cubicBezTo>
                      <a:pt x="132" y="68"/>
                      <a:pt x="138" y="62"/>
                      <a:pt x="149" y="82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4" name="Freeform 378">
                <a:extLst>
                  <a:ext uri="{FF2B5EF4-FFF2-40B4-BE49-F238E27FC236}">
                    <a16:creationId xmlns:a16="http://schemas.microsoft.com/office/drawing/2014/main" id="{6B1F997B-70F2-4F53-8A15-05ECCA88B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583"/>
                <a:ext cx="99" cy="64"/>
              </a:xfrm>
              <a:custGeom>
                <a:avLst/>
                <a:gdLst>
                  <a:gd name="T0" fmla="*/ 0 w 78"/>
                  <a:gd name="T1" fmla="*/ 105 h 50"/>
                  <a:gd name="T2" fmla="*/ 61 w 78"/>
                  <a:gd name="T3" fmla="*/ 17 h 50"/>
                  <a:gd name="T4" fmla="*/ 160 w 78"/>
                  <a:gd name="T5" fmla="*/ 52 h 50"/>
                  <a:gd name="T6" fmla="*/ 0 w 78"/>
                  <a:gd name="T7" fmla="*/ 105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8" h="50">
                    <a:moveTo>
                      <a:pt x="0" y="50"/>
                    </a:moveTo>
                    <a:cubicBezTo>
                      <a:pt x="0" y="31"/>
                      <a:pt x="6" y="11"/>
                      <a:pt x="30" y="8"/>
                    </a:cubicBezTo>
                    <a:cubicBezTo>
                      <a:pt x="54" y="6"/>
                      <a:pt x="60" y="16"/>
                      <a:pt x="78" y="25"/>
                    </a:cubicBezTo>
                    <a:cubicBezTo>
                      <a:pt x="64" y="19"/>
                      <a:pt x="17" y="0"/>
                      <a:pt x="0" y="50"/>
                    </a:cubicBezTo>
                    <a:close/>
                  </a:path>
                </a:pathLst>
              </a:custGeom>
              <a:solidFill>
                <a:srgbClr val="BFD3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5" name="Freeform 379">
                <a:extLst>
                  <a:ext uri="{FF2B5EF4-FFF2-40B4-BE49-F238E27FC236}">
                    <a16:creationId xmlns:a16="http://schemas.microsoft.com/office/drawing/2014/main" id="{1CE26F22-483E-480C-9779-FA577D83D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583"/>
                <a:ext cx="80" cy="40"/>
              </a:xfrm>
              <a:custGeom>
                <a:avLst/>
                <a:gdLst>
                  <a:gd name="T0" fmla="*/ 133 w 62"/>
                  <a:gd name="T1" fmla="*/ 39 h 31"/>
                  <a:gd name="T2" fmla="*/ 58 w 62"/>
                  <a:gd name="T3" fmla="*/ 17 h 31"/>
                  <a:gd name="T4" fmla="*/ 0 w 62"/>
                  <a:gd name="T5" fmla="*/ 67 h 31"/>
                  <a:gd name="T6" fmla="*/ 133 w 62"/>
                  <a:gd name="T7" fmla="*/ 39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31">
                    <a:moveTo>
                      <a:pt x="62" y="18"/>
                    </a:moveTo>
                    <a:cubicBezTo>
                      <a:pt x="53" y="12"/>
                      <a:pt x="45" y="7"/>
                      <a:pt x="27" y="8"/>
                    </a:cubicBezTo>
                    <a:cubicBezTo>
                      <a:pt x="12" y="10"/>
                      <a:pt x="3" y="19"/>
                      <a:pt x="0" y="31"/>
                    </a:cubicBezTo>
                    <a:cubicBezTo>
                      <a:pt x="10" y="16"/>
                      <a:pt x="30" y="0"/>
                      <a:pt x="62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6" name="Freeform 380">
                <a:extLst>
                  <a:ext uri="{FF2B5EF4-FFF2-40B4-BE49-F238E27FC236}">
                    <a16:creationId xmlns:a16="http://schemas.microsoft.com/office/drawing/2014/main" id="{2DBC4EDD-3EA2-4B99-99CD-80781984B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2649"/>
                <a:ext cx="28" cy="14"/>
              </a:xfrm>
              <a:custGeom>
                <a:avLst/>
                <a:gdLst>
                  <a:gd name="T0" fmla="*/ 46 w 22"/>
                  <a:gd name="T1" fmla="*/ 0 h 11"/>
                  <a:gd name="T2" fmla="*/ 0 w 2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22" y="0"/>
                    </a:moveTo>
                    <a:cubicBezTo>
                      <a:pt x="18" y="8"/>
                      <a:pt x="14" y="9"/>
                      <a:pt x="0" y="1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7" name="Freeform 381">
                <a:extLst>
                  <a:ext uri="{FF2B5EF4-FFF2-40B4-BE49-F238E27FC236}">
                    <a16:creationId xmlns:a16="http://schemas.microsoft.com/office/drawing/2014/main" id="{5454C8EB-A451-47ED-91D4-BD9CC4EDC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634"/>
                <a:ext cx="131" cy="45"/>
              </a:xfrm>
              <a:custGeom>
                <a:avLst/>
                <a:gdLst>
                  <a:gd name="T0" fmla="*/ 0 w 102"/>
                  <a:gd name="T1" fmla="*/ 59 h 35"/>
                  <a:gd name="T2" fmla="*/ 114 w 102"/>
                  <a:gd name="T3" fmla="*/ 53 h 35"/>
                  <a:gd name="T4" fmla="*/ 203 w 102"/>
                  <a:gd name="T5" fmla="*/ 31 h 35"/>
                  <a:gd name="T6" fmla="*/ 209 w 102"/>
                  <a:gd name="T7" fmla="*/ 0 h 35"/>
                  <a:gd name="T8" fmla="*/ 170 w 102"/>
                  <a:gd name="T9" fmla="*/ 23 h 35"/>
                  <a:gd name="T10" fmla="*/ 98 w 102"/>
                  <a:gd name="T11" fmla="*/ 39 h 35"/>
                  <a:gd name="T12" fmla="*/ 0 w 102"/>
                  <a:gd name="T13" fmla="*/ 59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2" h="35">
                    <a:moveTo>
                      <a:pt x="0" y="28"/>
                    </a:moveTo>
                    <a:cubicBezTo>
                      <a:pt x="14" y="31"/>
                      <a:pt x="32" y="35"/>
                      <a:pt x="54" y="25"/>
                    </a:cubicBezTo>
                    <a:cubicBezTo>
                      <a:pt x="80" y="14"/>
                      <a:pt x="89" y="19"/>
                      <a:pt x="96" y="15"/>
                    </a:cubicBezTo>
                    <a:cubicBezTo>
                      <a:pt x="102" y="11"/>
                      <a:pt x="102" y="3"/>
                      <a:pt x="99" y="0"/>
                    </a:cubicBezTo>
                    <a:cubicBezTo>
                      <a:pt x="102" y="3"/>
                      <a:pt x="94" y="9"/>
                      <a:pt x="80" y="11"/>
                    </a:cubicBezTo>
                    <a:cubicBezTo>
                      <a:pt x="66" y="13"/>
                      <a:pt x="57" y="13"/>
                      <a:pt x="46" y="18"/>
                    </a:cubicBezTo>
                    <a:cubicBezTo>
                      <a:pt x="36" y="22"/>
                      <a:pt x="15" y="31"/>
                      <a:pt x="0" y="28"/>
                    </a:cubicBezTo>
                    <a:close/>
                  </a:path>
                </a:pathLst>
              </a:custGeom>
              <a:solidFill>
                <a:srgbClr val="2993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8" name="Freeform 382">
                <a:extLst>
                  <a:ext uri="{FF2B5EF4-FFF2-40B4-BE49-F238E27FC236}">
                    <a16:creationId xmlns:a16="http://schemas.microsoft.com/office/drawing/2014/main" id="{0A86BF22-4096-4738-BCD9-6FCE0718F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" y="2689"/>
                <a:ext cx="15" cy="100"/>
              </a:xfrm>
              <a:custGeom>
                <a:avLst/>
                <a:gdLst>
                  <a:gd name="T0" fmla="*/ 14 w 12"/>
                  <a:gd name="T1" fmla="*/ 65 h 78"/>
                  <a:gd name="T2" fmla="*/ 18 w 12"/>
                  <a:gd name="T3" fmla="*/ 164 h 78"/>
                  <a:gd name="T4" fmla="*/ 20 w 12"/>
                  <a:gd name="T5" fmla="*/ 65 h 78"/>
                  <a:gd name="T6" fmla="*/ 0 w 12"/>
                  <a:gd name="T7" fmla="*/ 0 h 78"/>
                  <a:gd name="T8" fmla="*/ 14 w 12"/>
                  <a:gd name="T9" fmla="*/ 65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78">
                    <a:moveTo>
                      <a:pt x="7" y="31"/>
                    </a:moveTo>
                    <a:cubicBezTo>
                      <a:pt x="10" y="48"/>
                      <a:pt x="11" y="68"/>
                      <a:pt x="9" y="78"/>
                    </a:cubicBezTo>
                    <a:cubicBezTo>
                      <a:pt x="11" y="64"/>
                      <a:pt x="12" y="45"/>
                      <a:pt x="10" y="31"/>
                    </a:cubicBezTo>
                    <a:cubicBezTo>
                      <a:pt x="8" y="18"/>
                      <a:pt x="5" y="8"/>
                      <a:pt x="0" y="0"/>
                    </a:cubicBezTo>
                    <a:cubicBezTo>
                      <a:pt x="2" y="5"/>
                      <a:pt x="5" y="17"/>
                      <a:pt x="7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89" name="Freeform 383">
                <a:extLst>
                  <a:ext uri="{FF2B5EF4-FFF2-40B4-BE49-F238E27FC236}">
                    <a16:creationId xmlns:a16="http://schemas.microsoft.com/office/drawing/2014/main" id="{03252758-7D4A-4273-BE25-2FF9C7C7C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2648"/>
                <a:ext cx="10" cy="9"/>
              </a:xfrm>
              <a:custGeom>
                <a:avLst/>
                <a:gdLst>
                  <a:gd name="T0" fmla="*/ 16 w 8"/>
                  <a:gd name="T1" fmla="*/ 6 h 7"/>
                  <a:gd name="T2" fmla="*/ 6 w 8"/>
                  <a:gd name="T3" fmla="*/ 1 h 7"/>
                  <a:gd name="T4" fmla="*/ 14 w 8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8" y="3"/>
                    </a:moveTo>
                    <a:cubicBezTo>
                      <a:pt x="7" y="2"/>
                      <a:pt x="5" y="0"/>
                      <a:pt x="3" y="1"/>
                    </a:cubicBezTo>
                    <a:cubicBezTo>
                      <a:pt x="0" y="3"/>
                      <a:pt x="4" y="7"/>
                      <a:pt x="7" y="7"/>
                    </a:cubicBezTo>
                  </a:path>
                </a:pathLst>
              </a:custGeom>
              <a:noFill/>
              <a:ln w="4763" cap="rnd">
                <a:solidFill>
                  <a:srgbClr val="74AA2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0" name="Freeform 384">
                <a:extLst>
                  <a:ext uri="{FF2B5EF4-FFF2-40B4-BE49-F238E27FC236}">
                    <a16:creationId xmlns:a16="http://schemas.microsoft.com/office/drawing/2014/main" id="{E04E69FC-338E-47F5-B296-BAB9F5832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743"/>
                <a:ext cx="599" cy="337"/>
              </a:xfrm>
              <a:custGeom>
                <a:avLst/>
                <a:gdLst>
                  <a:gd name="T0" fmla="*/ 37 w 468"/>
                  <a:gd name="T1" fmla="*/ 234 h 264"/>
                  <a:gd name="T2" fmla="*/ 23 w 468"/>
                  <a:gd name="T3" fmla="*/ 340 h 264"/>
                  <a:gd name="T4" fmla="*/ 19 w 468"/>
                  <a:gd name="T5" fmla="*/ 389 h 264"/>
                  <a:gd name="T6" fmla="*/ 40 w 468"/>
                  <a:gd name="T7" fmla="*/ 424 h 264"/>
                  <a:gd name="T8" fmla="*/ 52 w 468"/>
                  <a:gd name="T9" fmla="*/ 456 h 264"/>
                  <a:gd name="T10" fmla="*/ 127 w 468"/>
                  <a:gd name="T11" fmla="*/ 525 h 264"/>
                  <a:gd name="T12" fmla="*/ 201 w 468"/>
                  <a:gd name="T13" fmla="*/ 548 h 264"/>
                  <a:gd name="T14" fmla="*/ 227 w 468"/>
                  <a:gd name="T15" fmla="*/ 543 h 264"/>
                  <a:gd name="T16" fmla="*/ 252 w 468"/>
                  <a:gd name="T17" fmla="*/ 532 h 264"/>
                  <a:gd name="T18" fmla="*/ 276 w 468"/>
                  <a:gd name="T19" fmla="*/ 520 h 264"/>
                  <a:gd name="T20" fmla="*/ 312 w 468"/>
                  <a:gd name="T21" fmla="*/ 506 h 264"/>
                  <a:gd name="T22" fmla="*/ 369 w 468"/>
                  <a:gd name="T23" fmla="*/ 484 h 264"/>
                  <a:gd name="T24" fmla="*/ 440 w 468"/>
                  <a:gd name="T25" fmla="*/ 447 h 264"/>
                  <a:gd name="T26" fmla="*/ 474 w 468"/>
                  <a:gd name="T27" fmla="*/ 348 h 264"/>
                  <a:gd name="T28" fmla="*/ 540 w 468"/>
                  <a:gd name="T29" fmla="*/ 318 h 264"/>
                  <a:gd name="T30" fmla="*/ 608 w 468"/>
                  <a:gd name="T31" fmla="*/ 299 h 264"/>
                  <a:gd name="T32" fmla="*/ 672 w 468"/>
                  <a:gd name="T33" fmla="*/ 277 h 264"/>
                  <a:gd name="T34" fmla="*/ 772 w 468"/>
                  <a:gd name="T35" fmla="*/ 202 h 264"/>
                  <a:gd name="T36" fmla="*/ 796 w 468"/>
                  <a:gd name="T37" fmla="*/ 186 h 264"/>
                  <a:gd name="T38" fmla="*/ 819 w 468"/>
                  <a:gd name="T39" fmla="*/ 179 h 264"/>
                  <a:gd name="T40" fmla="*/ 886 w 468"/>
                  <a:gd name="T41" fmla="*/ 143 h 264"/>
                  <a:gd name="T42" fmla="*/ 961 w 468"/>
                  <a:gd name="T43" fmla="*/ 29 h 264"/>
                  <a:gd name="T44" fmla="*/ 890 w 468"/>
                  <a:gd name="T45" fmla="*/ 14 h 264"/>
                  <a:gd name="T46" fmla="*/ 809 w 468"/>
                  <a:gd name="T47" fmla="*/ 31 h 264"/>
                  <a:gd name="T48" fmla="*/ 759 w 468"/>
                  <a:gd name="T49" fmla="*/ 37 h 264"/>
                  <a:gd name="T50" fmla="*/ 710 w 468"/>
                  <a:gd name="T51" fmla="*/ 37 h 264"/>
                  <a:gd name="T52" fmla="*/ 673 w 468"/>
                  <a:gd name="T53" fmla="*/ 47 h 264"/>
                  <a:gd name="T54" fmla="*/ 613 w 468"/>
                  <a:gd name="T55" fmla="*/ 52 h 264"/>
                  <a:gd name="T56" fmla="*/ 529 w 468"/>
                  <a:gd name="T57" fmla="*/ 55 h 264"/>
                  <a:gd name="T58" fmla="*/ 427 w 468"/>
                  <a:gd name="T59" fmla="*/ 75 h 264"/>
                  <a:gd name="T60" fmla="*/ 256 w 468"/>
                  <a:gd name="T61" fmla="*/ 88 h 264"/>
                  <a:gd name="T62" fmla="*/ 129 w 468"/>
                  <a:gd name="T63" fmla="*/ 130 h 264"/>
                  <a:gd name="T64" fmla="*/ 67 w 468"/>
                  <a:gd name="T65" fmla="*/ 163 h 264"/>
                  <a:gd name="T66" fmla="*/ 42 w 468"/>
                  <a:gd name="T67" fmla="*/ 234 h 264"/>
                  <a:gd name="T68" fmla="*/ 37 w 468"/>
                  <a:gd name="T69" fmla="*/ 234 h 2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68" h="264">
                    <a:moveTo>
                      <a:pt x="18" y="112"/>
                    </a:moveTo>
                    <a:cubicBezTo>
                      <a:pt x="0" y="121"/>
                      <a:pt x="11" y="156"/>
                      <a:pt x="11" y="163"/>
                    </a:cubicBezTo>
                    <a:cubicBezTo>
                      <a:pt x="11" y="169"/>
                      <a:pt x="7" y="182"/>
                      <a:pt x="9" y="187"/>
                    </a:cubicBezTo>
                    <a:cubicBezTo>
                      <a:pt x="11" y="193"/>
                      <a:pt x="18" y="197"/>
                      <a:pt x="19" y="204"/>
                    </a:cubicBezTo>
                    <a:cubicBezTo>
                      <a:pt x="21" y="212"/>
                      <a:pt x="22" y="212"/>
                      <a:pt x="25" y="219"/>
                    </a:cubicBezTo>
                    <a:cubicBezTo>
                      <a:pt x="33" y="233"/>
                      <a:pt x="43" y="251"/>
                      <a:pt x="60" y="252"/>
                    </a:cubicBezTo>
                    <a:cubicBezTo>
                      <a:pt x="68" y="252"/>
                      <a:pt x="88" y="264"/>
                      <a:pt x="96" y="263"/>
                    </a:cubicBezTo>
                    <a:cubicBezTo>
                      <a:pt x="100" y="263"/>
                      <a:pt x="105" y="262"/>
                      <a:pt x="108" y="261"/>
                    </a:cubicBezTo>
                    <a:cubicBezTo>
                      <a:pt x="113" y="259"/>
                      <a:pt x="115" y="258"/>
                      <a:pt x="120" y="256"/>
                    </a:cubicBezTo>
                    <a:cubicBezTo>
                      <a:pt x="124" y="254"/>
                      <a:pt x="128" y="253"/>
                      <a:pt x="132" y="250"/>
                    </a:cubicBezTo>
                    <a:cubicBezTo>
                      <a:pt x="139" y="245"/>
                      <a:pt x="141" y="246"/>
                      <a:pt x="149" y="243"/>
                    </a:cubicBezTo>
                    <a:cubicBezTo>
                      <a:pt x="158" y="241"/>
                      <a:pt x="170" y="238"/>
                      <a:pt x="176" y="233"/>
                    </a:cubicBezTo>
                    <a:cubicBezTo>
                      <a:pt x="191" y="222"/>
                      <a:pt x="197" y="232"/>
                      <a:pt x="210" y="215"/>
                    </a:cubicBezTo>
                    <a:cubicBezTo>
                      <a:pt x="228" y="194"/>
                      <a:pt x="218" y="169"/>
                      <a:pt x="226" y="168"/>
                    </a:cubicBezTo>
                    <a:cubicBezTo>
                      <a:pt x="244" y="165"/>
                      <a:pt x="241" y="160"/>
                      <a:pt x="258" y="153"/>
                    </a:cubicBezTo>
                    <a:cubicBezTo>
                      <a:pt x="267" y="149"/>
                      <a:pt x="279" y="145"/>
                      <a:pt x="290" y="143"/>
                    </a:cubicBezTo>
                    <a:cubicBezTo>
                      <a:pt x="301" y="141"/>
                      <a:pt x="309" y="138"/>
                      <a:pt x="320" y="133"/>
                    </a:cubicBezTo>
                    <a:cubicBezTo>
                      <a:pt x="337" y="126"/>
                      <a:pt x="352" y="104"/>
                      <a:pt x="368" y="97"/>
                    </a:cubicBezTo>
                    <a:cubicBezTo>
                      <a:pt x="372" y="95"/>
                      <a:pt x="376" y="91"/>
                      <a:pt x="380" y="89"/>
                    </a:cubicBezTo>
                    <a:cubicBezTo>
                      <a:pt x="383" y="88"/>
                      <a:pt x="387" y="87"/>
                      <a:pt x="391" y="86"/>
                    </a:cubicBezTo>
                    <a:cubicBezTo>
                      <a:pt x="398" y="82"/>
                      <a:pt x="416" y="73"/>
                      <a:pt x="423" y="69"/>
                    </a:cubicBezTo>
                    <a:cubicBezTo>
                      <a:pt x="434" y="62"/>
                      <a:pt x="468" y="40"/>
                      <a:pt x="459" y="14"/>
                    </a:cubicBezTo>
                    <a:cubicBezTo>
                      <a:pt x="456" y="5"/>
                      <a:pt x="439" y="0"/>
                      <a:pt x="424" y="7"/>
                    </a:cubicBezTo>
                    <a:cubicBezTo>
                      <a:pt x="413" y="12"/>
                      <a:pt x="398" y="13"/>
                      <a:pt x="386" y="15"/>
                    </a:cubicBezTo>
                    <a:cubicBezTo>
                      <a:pt x="376" y="16"/>
                      <a:pt x="371" y="17"/>
                      <a:pt x="362" y="18"/>
                    </a:cubicBezTo>
                    <a:cubicBezTo>
                      <a:pt x="355" y="20"/>
                      <a:pt x="346" y="16"/>
                      <a:pt x="339" y="18"/>
                    </a:cubicBezTo>
                    <a:cubicBezTo>
                      <a:pt x="331" y="19"/>
                      <a:pt x="328" y="22"/>
                      <a:pt x="321" y="23"/>
                    </a:cubicBezTo>
                    <a:cubicBezTo>
                      <a:pt x="312" y="26"/>
                      <a:pt x="301" y="24"/>
                      <a:pt x="292" y="25"/>
                    </a:cubicBezTo>
                    <a:cubicBezTo>
                      <a:pt x="282" y="25"/>
                      <a:pt x="262" y="24"/>
                      <a:pt x="252" y="27"/>
                    </a:cubicBezTo>
                    <a:cubicBezTo>
                      <a:pt x="234" y="33"/>
                      <a:pt x="225" y="35"/>
                      <a:pt x="204" y="36"/>
                    </a:cubicBezTo>
                    <a:cubicBezTo>
                      <a:pt x="182" y="38"/>
                      <a:pt x="143" y="36"/>
                      <a:pt x="122" y="42"/>
                    </a:cubicBezTo>
                    <a:cubicBezTo>
                      <a:pt x="103" y="47"/>
                      <a:pt x="77" y="51"/>
                      <a:pt x="62" y="63"/>
                    </a:cubicBezTo>
                    <a:cubicBezTo>
                      <a:pt x="55" y="68"/>
                      <a:pt x="37" y="72"/>
                      <a:pt x="32" y="78"/>
                    </a:cubicBezTo>
                    <a:cubicBezTo>
                      <a:pt x="25" y="86"/>
                      <a:pt x="22" y="103"/>
                      <a:pt x="20" y="112"/>
                    </a:cubicBezTo>
                    <a:lnTo>
                      <a:pt x="18" y="112"/>
                    </a:lnTo>
                    <a:close/>
                  </a:path>
                </a:pathLst>
              </a:custGeom>
              <a:solidFill>
                <a:srgbClr val="FFE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1" name="Freeform 385">
                <a:extLst>
                  <a:ext uri="{FF2B5EF4-FFF2-40B4-BE49-F238E27FC236}">
                    <a16:creationId xmlns:a16="http://schemas.microsoft.com/office/drawing/2014/main" id="{5D4FD3D9-CE47-4422-BF1F-031A6F0DD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965"/>
                <a:ext cx="243" cy="109"/>
              </a:xfrm>
              <a:custGeom>
                <a:avLst/>
                <a:gdLst>
                  <a:gd name="T0" fmla="*/ 0 w 190"/>
                  <a:gd name="T1" fmla="*/ 69 h 85"/>
                  <a:gd name="T2" fmla="*/ 10 w 190"/>
                  <a:gd name="T3" fmla="*/ 97 h 85"/>
                  <a:gd name="T4" fmla="*/ 36 w 190"/>
                  <a:gd name="T5" fmla="*/ 132 h 85"/>
                  <a:gd name="T6" fmla="*/ 100 w 190"/>
                  <a:gd name="T7" fmla="*/ 163 h 85"/>
                  <a:gd name="T8" fmla="*/ 151 w 190"/>
                  <a:gd name="T9" fmla="*/ 171 h 85"/>
                  <a:gd name="T10" fmla="*/ 182 w 190"/>
                  <a:gd name="T11" fmla="*/ 163 h 85"/>
                  <a:gd name="T12" fmla="*/ 217 w 190"/>
                  <a:gd name="T13" fmla="*/ 145 h 85"/>
                  <a:gd name="T14" fmla="*/ 257 w 190"/>
                  <a:gd name="T15" fmla="*/ 132 h 85"/>
                  <a:gd name="T16" fmla="*/ 292 w 190"/>
                  <a:gd name="T17" fmla="*/ 124 h 85"/>
                  <a:gd name="T18" fmla="*/ 315 w 190"/>
                  <a:gd name="T19" fmla="*/ 110 h 85"/>
                  <a:gd name="T20" fmla="*/ 344 w 190"/>
                  <a:gd name="T21" fmla="*/ 97 h 85"/>
                  <a:gd name="T22" fmla="*/ 381 w 190"/>
                  <a:gd name="T23" fmla="*/ 59 h 85"/>
                  <a:gd name="T24" fmla="*/ 393 w 190"/>
                  <a:gd name="T25" fmla="*/ 0 h 85"/>
                  <a:gd name="T26" fmla="*/ 316 w 190"/>
                  <a:gd name="T27" fmla="*/ 22 h 85"/>
                  <a:gd name="T28" fmla="*/ 263 w 190"/>
                  <a:gd name="T29" fmla="*/ 59 h 85"/>
                  <a:gd name="T30" fmla="*/ 239 w 190"/>
                  <a:gd name="T31" fmla="*/ 76 h 85"/>
                  <a:gd name="T32" fmla="*/ 247 w 190"/>
                  <a:gd name="T33" fmla="*/ 92 h 85"/>
                  <a:gd name="T34" fmla="*/ 240 w 190"/>
                  <a:gd name="T35" fmla="*/ 110 h 85"/>
                  <a:gd name="T36" fmla="*/ 217 w 190"/>
                  <a:gd name="T37" fmla="*/ 122 h 85"/>
                  <a:gd name="T38" fmla="*/ 210 w 190"/>
                  <a:gd name="T39" fmla="*/ 95 h 85"/>
                  <a:gd name="T40" fmla="*/ 187 w 190"/>
                  <a:gd name="T41" fmla="*/ 92 h 85"/>
                  <a:gd name="T42" fmla="*/ 174 w 190"/>
                  <a:gd name="T43" fmla="*/ 92 h 85"/>
                  <a:gd name="T44" fmla="*/ 159 w 190"/>
                  <a:gd name="T45" fmla="*/ 106 h 85"/>
                  <a:gd name="T46" fmla="*/ 110 w 190"/>
                  <a:gd name="T47" fmla="*/ 110 h 85"/>
                  <a:gd name="T48" fmla="*/ 82 w 190"/>
                  <a:gd name="T49" fmla="*/ 91 h 85"/>
                  <a:gd name="T50" fmla="*/ 36 w 190"/>
                  <a:gd name="T51" fmla="*/ 95 h 85"/>
                  <a:gd name="T52" fmla="*/ 6 w 190"/>
                  <a:gd name="T53" fmla="*/ 69 h 8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90" h="85">
                    <a:moveTo>
                      <a:pt x="0" y="33"/>
                    </a:moveTo>
                    <a:cubicBezTo>
                      <a:pt x="2" y="37"/>
                      <a:pt x="3" y="42"/>
                      <a:pt x="5" y="46"/>
                    </a:cubicBezTo>
                    <a:cubicBezTo>
                      <a:pt x="8" y="52"/>
                      <a:pt x="13" y="56"/>
                      <a:pt x="17" y="62"/>
                    </a:cubicBezTo>
                    <a:cubicBezTo>
                      <a:pt x="25" y="73"/>
                      <a:pt x="36" y="72"/>
                      <a:pt x="48" y="77"/>
                    </a:cubicBezTo>
                    <a:cubicBezTo>
                      <a:pt x="57" y="80"/>
                      <a:pt x="62" y="85"/>
                      <a:pt x="72" y="81"/>
                    </a:cubicBezTo>
                    <a:cubicBezTo>
                      <a:pt x="77" y="79"/>
                      <a:pt x="83" y="79"/>
                      <a:pt x="87" y="77"/>
                    </a:cubicBezTo>
                    <a:cubicBezTo>
                      <a:pt x="93" y="74"/>
                      <a:pt x="98" y="71"/>
                      <a:pt x="104" y="69"/>
                    </a:cubicBezTo>
                    <a:cubicBezTo>
                      <a:pt x="111" y="67"/>
                      <a:pt x="117" y="65"/>
                      <a:pt x="123" y="62"/>
                    </a:cubicBezTo>
                    <a:cubicBezTo>
                      <a:pt x="128" y="61"/>
                      <a:pt x="134" y="61"/>
                      <a:pt x="139" y="59"/>
                    </a:cubicBezTo>
                    <a:cubicBezTo>
                      <a:pt x="143" y="57"/>
                      <a:pt x="147" y="53"/>
                      <a:pt x="150" y="52"/>
                    </a:cubicBezTo>
                    <a:cubicBezTo>
                      <a:pt x="155" y="50"/>
                      <a:pt x="159" y="48"/>
                      <a:pt x="164" y="46"/>
                    </a:cubicBezTo>
                    <a:cubicBezTo>
                      <a:pt x="173" y="42"/>
                      <a:pt x="178" y="37"/>
                      <a:pt x="182" y="28"/>
                    </a:cubicBezTo>
                    <a:cubicBezTo>
                      <a:pt x="185" y="20"/>
                      <a:pt x="190" y="9"/>
                      <a:pt x="188" y="0"/>
                    </a:cubicBezTo>
                    <a:cubicBezTo>
                      <a:pt x="177" y="5"/>
                      <a:pt x="163" y="6"/>
                      <a:pt x="151" y="10"/>
                    </a:cubicBezTo>
                    <a:cubicBezTo>
                      <a:pt x="141" y="14"/>
                      <a:pt x="133" y="21"/>
                      <a:pt x="126" y="28"/>
                    </a:cubicBezTo>
                    <a:cubicBezTo>
                      <a:pt x="124" y="31"/>
                      <a:pt x="115" y="33"/>
                      <a:pt x="114" y="36"/>
                    </a:cubicBezTo>
                    <a:cubicBezTo>
                      <a:pt x="113" y="38"/>
                      <a:pt x="118" y="42"/>
                      <a:pt x="118" y="44"/>
                    </a:cubicBezTo>
                    <a:cubicBezTo>
                      <a:pt x="118" y="47"/>
                      <a:pt x="117" y="50"/>
                      <a:pt x="115" y="52"/>
                    </a:cubicBezTo>
                    <a:cubicBezTo>
                      <a:pt x="112" y="55"/>
                      <a:pt x="109" y="59"/>
                      <a:pt x="104" y="58"/>
                    </a:cubicBezTo>
                    <a:cubicBezTo>
                      <a:pt x="98" y="56"/>
                      <a:pt x="99" y="50"/>
                      <a:pt x="100" y="45"/>
                    </a:cubicBezTo>
                    <a:cubicBezTo>
                      <a:pt x="96" y="42"/>
                      <a:pt x="93" y="44"/>
                      <a:pt x="89" y="44"/>
                    </a:cubicBezTo>
                    <a:cubicBezTo>
                      <a:pt x="87" y="44"/>
                      <a:pt x="85" y="43"/>
                      <a:pt x="83" y="44"/>
                    </a:cubicBezTo>
                    <a:cubicBezTo>
                      <a:pt x="80" y="45"/>
                      <a:pt x="78" y="50"/>
                      <a:pt x="76" y="51"/>
                    </a:cubicBezTo>
                    <a:cubicBezTo>
                      <a:pt x="68" y="57"/>
                      <a:pt x="61" y="53"/>
                      <a:pt x="52" y="52"/>
                    </a:cubicBezTo>
                    <a:cubicBezTo>
                      <a:pt x="45" y="50"/>
                      <a:pt x="44" y="46"/>
                      <a:pt x="39" y="43"/>
                    </a:cubicBezTo>
                    <a:cubicBezTo>
                      <a:pt x="36" y="49"/>
                      <a:pt x="23" y="45"/>
                      <a:pt x="17" y="45"/>
                    </a:cubicBezTo>
                    <a:cubicBezTo>
                      <a:pt x="10" y="44"/>
                      <a:pt x="4" y="42"/>
                      <a:pt x="3" y="3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2" name="Freeform 386">
                <a:extLst>
                  <a:ext uri="{FF2B5EF4-FFF2-40B4-BE49-F238E27FC236}">
                    <a16:creationId xmlns:a16="http://schemas.microsoft.com/office/drawing/2014/main" id="{BA6C5356-ED90-45B8-A510-91C51AABE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1" y="3016"/>
                <a:ext cx="20" cy="13"/>
              </a:xfrm>
              <a:custGeom>
                <a:avLst/>
                <a:gdLst>
                  <a:gd name="T0" fmla="*/ 31 w 16"/>
                  <a:gd name="T1" fmla="*/ 0 h 10"/>
                  <a:gd name="T2" fmla="*/ 25 w 16"/>
                  <a:gd name="T3" fmla="*/ 22 h 10"/>
                  <a:gd name="T4" fmla="*/ 0 w 16"/>
                  <a:gd name="T5" fmla="*/ 16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0"/>
                    </a:moveTo>
                    <a:cubicBezTo>
                      <a:pt x="14" y="3"/>
                      <a:pt x="13" y="6"/>
                      <a:pt x="13" y="10"/>
                    </a:cubicBezTo>
                    <a:cubicBezTo>
                      <a:pt x="9" y="6"/>
                      <a:pt x="5" y="4"/>
                      <a:pt x="0" y="7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3" name="Freeform 387">
                <a:extLst>
                  <a:ext uri="{FF2B5EF4-FFF2-40B4-BE49-F238E27FC236}">
                    <a16:creationId xmlns:a16="http://schemas.microsoft.com/office/drawing/2014/main" id="{C95D82C2-7F8B-40DD-B2F9-2A86BBABF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831"/>
                <a:ext cx="147" cy="83"/>
              </a:xfrm>
              <a:custGeom>
                <a:avLst/>
                <a:gdLst>
                  <a:gd name="T0" fmla="*/ 0 w 115"/>
                  <a:gd name="T1" fmla="*/ 135 h 65"/>
                  <a:gd name="T2" fmla="*/ 19 w 115"/>
                  <a:gd name="T3" fmla="*/ 120 h 65"/>
                  <a:gd name="T4" fmla="*/ 42 w 115"/>
                  <a:gd name="T5" fmla="*/ 114 h 65"/>
                  <a:gd name="T6" fmla="*/ 98 w 115"/>
                  <a:gd name="T7" fmla="*/ 80 h 65"/>
                  <a:gd name="T8" fmla="*/ 100 w 115"/>
                  <a:gd name="T9" fmla="*/ 52 h 65"/>
                  <a:gd name="T10" fmla="*/ 112 w 115"/>
                  <a:gd name="T11" fmla="*/ 42 h 65"/>
                  <a:gd name="T12" fmla="*/ 159 w 115"/>
                  <a:gd name="T13" fmla="*/ 28 h 65"/>
                  <a:gd name="T14" fmla="*/ 189 w 115"/>
                  <a:gd name="T15" fmla="*/ 6 h 65"/>
                  <a:gd name="T16" fmla="*/ 219 w 115"/>
                  <a:gd name="T17" fmla="*/ 1 h 65"/>
                  <a:gd name="T18" fmla="*/ 240 w 115"/>
                  <a:gd name="T19" fmla="*/ 0 h 65"/>
                  <a:gd name="T20" fmla="*/ 217 w 115"/>
                  <a:gd name="T21" fmla="*/ 13 h 65"/>
                  <a:gd name="T22" fmla="*/ 182 w 115"/>
                  <a:gd name="T23" fmla="*/ 28 h 65"/>
                  <a:gd name="T24" fmla="*/ 128 w 115"/>
                  <a:gd name="T25" fmla="*/ 60 h 65"/>
                  <a:gd name="T26" fmla="*/ 104 w 115"/>
                  <a:gd name="T27" fmla="*/ 88 h 65"/>
                  <a:gd name="T28" fmla="*/ 81 w 115"/>
                  <a:gd name="T29" fmla="*/ 106 h 65"/>
                  <a:gd name="T30" fmla="*/ 23 w 115"/>
                  <a:gd name="T31" fmla="*/ 129 h 65"/>
                  <a:gd name="T32" fmla="*/ 5 w 115"/>
                  <a:gd name="T33" fmla="*/ 13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5" h="65">
                    <a:moveTo>
                      <a:pt x="0" y="65"/>
                    </a:moveTo>
                    <a:cubicBezTo>
                      <a:pt x="4" y="63"/>
                      <a:pt x="5" y="59"/>
                      <a:pt x="9" y="58"/>
                    </a:cubicBezTo>
                    <a:cubicBezTo>
                      <a:pt x="13" y="57"/>
                      <a:pt x="17" y="57"/>
                      <a:pt x="20" y="55"/>
                    </a:cubicBezTo>
                    <a:cubicBezTo>
                      <a:pt x="28" y="51"/>
                      <a:pt x="43" y="46"/>
                      <a:pt x="47" y="38"/>
                    </a:cubicBezTo>
                    <a:cubicBezTo>
                      <a:pt x="49" y="34"/>
                      <a:pt x="49" y="29"/>
                      <a:pt x="48" y="25"/>
                    </a:cubicBezTo>
                    <a:cubicBezTo>
                      <a:pt x="48" y="19"/>
                      <a:pt x="48" y="21"/>
                      <a:pt x="54" y="20"/>
                    </a:cubicBezTo>
                    <a:cubicBezTo>
                      <a:pt x="62" y="19"/>
                      <a:pt x="69" y="16"/>
                      <a:pt x="76" y="13"/>
                    </a:cubicBezTo>
                    <a:cubicBezTo>
                      <a:pt x="80" y="12"/>
                      <a:pt x="90" y="7"/>
                      <a:pt x="91" y="3"/>
                    </a:cubicBezTo>
                    <a:cubicBezTo>
                      <a:pt x="96" y="4"/>
                      <a:pt x="100" y="2"/>
                      <a:pt x="105" y="1"/>
                    </a:cubicBezTo>
                    <a:cubicBezTo>
                      <a:pt x="108" y="0"/>
                      <a:pt x="113" y="2"/>
                      <a:pt x="115" y="0"/>
                    </a:cubicBezTo>
                    <a:cubicBezTo>
                      <a:pt x="113" y="4"/>
                      <a:pt x="108" y="4"/>
                      <a:pt x="104" y="6"/>
                    </a:cubicBezTo>
                    <a:cubicBezTo>
                      <a:pt x="99" y="8"/>
                      <a:pt x="92" y="11"/>
                      <a:pt x="87" y="13"/>
                    </a:cubicBezTo>
                    <a:cubicBezTo>
                      <a:pt x="78" y="16"/>
                      <a:pt x="68" y="23"/>
                      <a:pt x="61" y="29"/>
                    </a:cubicBezTo>
                    <a:cubicBezTo>
                      <a:pt x="56" y="33"/>
                      <a:pt x="53" y="38"/>
                      <a:pt x="49" y="42"/>
                    </a:cubicBezTo>
                    <a:cubicBezTo>
                      <a:pt x="46" y="45"/>
                      <a:pt x="42" y="48"/>
                      <a:pt x="38" y="51"/>
                    </a:cubicBezTo>
                    <a:cubicBezTo>
                      <a:pt x="31" y="56"/>
                      <a:pt x="20" y="60"/>
                      <a:pt x="11" y="62"/>
                    </a:cubicBezTo>
                    <a:cubicBezTo>
                      <a:pt x="8" y="63"/>
                      <a:pt x="4" y="64"/>
                      <a:pt x="2" y="6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4" name="Freeform 388">
                <a:extLst>
                  <a:ext uri="{FF2B5EF4-FFF2-40B4-BE49-F238E27FC236}">
                    <a16:creationId xmlns:a16="http://schemas.microsoft.com/office/drawing/2014/main" id="{DCCF2FA8-AB89-4D83-8280-F0B870F3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781"/>
                <a:ext cx="73" cy="56"/>
              </a:xfrm>
              <a:custGeom>
                <a:avLst/>
                <a:gdLst>
                  <a:gd name="T0" fmla="*/ 22 w 57"/>
                  <a:gd name="T1" fmla="*/ 84 h 44"/>
                  <a:gd name="T2" fmla="*/ 53 w 57"/>
                  <a:gd name="T3" fmla="*/ 66 h 44"/>
                  <a:gd name="T4" fmla="*/ 82 w 57"/>
                  <a:gd name="T5" fmla="*/ 50 h 44"/>
                  <a:gd name="T6" fmla="*/ 119 w 57"/>
                  <a:gd name="T7" fmla="*/ 0 h 44"/>
                  <a:gd name="T8" fmla="*/ 90 w 57"/>
                  <a:gd name="T9" fmla="*/ 18 h 44"/>
                  <a:gd name="T10" fmla="*/ 58 w 57"/>
                  <a:gd name="T11" fmla="*/ 53 h 44"/>
                  <a:gd name="T12" fmla="*/ 33 w 57"/>
                  <a:gd name="T13" fmla="*/ 67 h 44"/>
                  <a:gd name="T14" fmla="*/ 0 w 57"/>
                  <a:gd name="T15" fmla="*/ 90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44">
                    <a:moveTo>
                      <a:pt x="10" y="41"/>
                    </a:moveTo>
                    <a:cubicBezTo>
                      <a:pt x="16" y="39"/>
                      <a:pt x="20" y="35"/>
                      <a:pt x="25" y="32"/>
                    </a:cubicBezTo>
                    <a:cubicBezTo>
                      <a:pt x="30" y="29"/>
                      <a:pt x="35" y="27"/>
                      <a:pt x="39" y="24"/>
                    </a:cubicBezTo>
                    <a:cubicBezTo>
                      <a:pt x="45" y="19"/>
                      <a:pt x="56" y="9"/>
                      <a:pt x="57" y="0"/>
                    </a:cubicBezTo>
                    <a:cubicBezTo>
                      <a:pt x="53" y="5"/>
                      <a:pt x="49" y="8"/>
                      <a:pt x="43" y="9"/>
                    </a:cubicBezTo>
                    <a:cubicBezTo>
                      <a:pt x="44" y="16"/>
                      <a:pt x="33" y="25"/>
                      <a:pt x="27" y="26"/>
                    </a:cubicBezTo>
                    <a:cubicBezTo>
                      <a:pt x="21" y="27"/>
                      <a:pt x="20" y="29"/>
                      <a:pt x="16" y="33"/>
                    </a:cubicBezTo>
                    <a:cubicBezTo>
                      <a:pt x="11" y="38"/>
                      <a:pt x="6" y="41"/>
                      <a:pt x="0" y="44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5" name="Freeform 389">
                <a:extLst>
                  <a:ext uri="{FF2B5EF4-FFF2-40B4-BE49-F238E27FC236}">
                    <a16:creationId xmlns:a16="http://schemas.microsoft.com/office/drawing/2014/main" id="{E1A9734F-E4B8-4C5E-8CD7-F047F49C0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" y="2750"/>
                <a:ext cx="19" cy="43"/>
              </a:xfrm>
              <a:custGeom>
                <a:avLst/>
                <a:gdLst>
                  <a:gd name="T0" fmla="*/ 0 w 15"/>
                  <a:gd name="T1" fmla="*/ 7 h 33"/>
                  <a:gd name="T2" fmla="*/ 29 w 15"/>
                  <a:gd name="T3" fmla="*/ 21 h 33"/>
                  <a:gd name="T4" fmla="*/ 25 w 15"/>
                  <a:gd name="T5" fmla="*/ 44 h 33"/>
                  <a:gd name="T6" fmla="*/ 16 w 15"/>
                  <a:gd name="T7" fmla="*/ 73 h 33"/>
                  <a:gd name="T8" fmla="*/ 5 w 15"/>
                  <a:gd name="T9" fmla="*/ 52 h 33"/>
                  <a:gd name="T10" fmla="*/ 20 w 15"/>
                  <a:gd name="T11" fmla="*/ 21 h 33"/>
                  <a:gd name="T12" fmla="*/ 0 w 15"/>
                  <a:gd name="T13" fmla="*/ 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3">
                    <a:moveTo>
                      <a:pt x="0" y="3"/>
                    </a:moveTo>
                    <a:cubicBezTo>
                      <a:pt x="7" y="1"/>
                      <a:pt x="13" y="0"/>
                      <a:pt x="14" y="9"/>
                    </a:cubicBezTo>
                    <a:cubicBezTo>
                      <a:pt x="15" y="13"/>
                      <a:pt x="15" y="16"/>
                      <a:pt x="13" y="20"/>
                    </a:cubicBezTo>
                    <a:cubicBezTo>
                      <a:pt x="12" y="23"/>
                      <a:pt x="10" y="31"/>
                      <a:pt x="8" y="33"/>
                    </a:cubicBezTo>
                    <a:cubicBezTo>
                      <a:pt x="10" y="27"/>
                      <a:pt x="9" y="21"/>
                      <a:pt x="2" y="24"/>
                    </a:cubicBezTo>
                    <a:cubicBezTo>
                      <a:pt x="2" y="20"/>
                      <a:pt x="11" y="16"/>
                      <a:pt x="10" y="9"/>
                    </a:cubicBezTo>
                    <a:cubicBezTo>
                      <a:pt x="10" y="5"/>
                      <a:pt x="4" y="3"/>
                      <a:pt x="0" y="2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6" name="Freeform 390">
                <a:extLst>
                  <a:ext uri="{FF2B5EF4-FFF2-40B4-BE49-F238E27FC236}">
                    <a16:creationId xmlns:a16="http://schemas.microsoft.com/office/drawing/2014/main" id="{F0F5BA54-594C-4403-8C9C-8171045DE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2808"/>
                <a:ext cx="7" cy="14"/>
              </a:xfrm>
              <a:custGeom>
                <a:avLst/>
                <a:gdLst>
                  <a:gd name="T0" fmla="*/ 0 w 5"/>
                  <a:gd name="T1" fmla="*/ 13 h 11"/>
                  <a:gd name="T2" fmla="*/ 14 w 5"/>
                  <a:gd name="T3" fmla="*/ 23 h 11"/>
                  <a:gd name="T4" fmla="*/ 14 w 5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0" y="6"/>
                    </a:moveTo>
                    <a:cubicBezTo>
                      <a:pt x="2" y="7"/>
                      <a:pt x="4" y="9"/>
                      <a:pt x="5" y="11"/>
                    </a:cubicBezTo>
                    <a:cubicBezTo>
                      <a:pt x="5" y="8"/>
                      <a:pt x="4" y="3"/>
                      <a:pt x="5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7" name="Freeform 391">
                <a:extLst>
                  <a:ext uri="{FF2B5EF4-FFF2-40B4-BE49-F238E27FC236}">
                    <a16:creationId xmlns:a16="http://schemas.microsoft.com/office/drawing/2014/main" id="{C15F0D5E-EB40-4478-ADA5-4C5448AFA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776"/>
                <a:ext cx="10" cy="6"/>
              </a:xfrm>
              <a:custGeom>
                <a:avLst/>
                <a:gdLst>
                  <a:gd name="T0" fmla="*/ 0 w 8"/>
                  <a:gd name="T1" fmla="*/ 0 h 5"/>
                  <a:gd name="T2" fmla="*/ 16 w 8"/>
                  <a:gd name="T3" fmla="*/ 1 h 5"/>
                  <a:gd name="T4" fmla="*/ 13 w 8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1"/>
                      <a:pt x="5" y="1"/>
                      <a:pt x="8" y="1"/>
                    </a:cubicBezTo>
                    <a:cubicBezTo>
                      <a:pt x="6" y="2"/>
                      <a:pt x="6" y="3"/>
                      <a:pt x="6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8" name="Freeform 392">
                <a:extLst>
                  <a:ext uri="{FF2B5EF4-FFF2-40B4-BE49-F238E27FC236}">
                    <a16:creationId xmlns:a16="http://schemas.microsoft.com/office/drawing/2014/main" id="{C09CC68F-3DFF-4A66-9159-F163A9C0C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786"/>
                <a:ext cx="13" cy="7"/>
              </a:xfrm>
              <a:custGeom>
                <a:avLst/>
                <a:gdLst>
                  <a:gd name="T0" fmla="*/ 0 w 10"/>
                  <a:gd name="T1" fmla="*/ 6 h 5"/>
                  <a:gd name="T2" fmla="*/ 22 w 10"/>
                  <a:gd name="T3" fmla="*/ 0 h 5"/>
                  <a:gd name="T4" fmla="*/ 17 w 10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3" y="2"/>
                      <a:pt x="5" y="0"/>
                      <a:pt x="10" y="0"/>
                    </a:cubicBezTo>
                    <a:cubicBezTo>
                      <a:pt x="8" y="2"/>
                      <a:pt x="7" y="4"/>
                      <a:pt x="8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99" name="Freeform 393">
                <a:extLst>
                  <a:ext uri="{FF2B5EF4-FFF2-40B4-BE49-F238E27FC236}">
                    <a16:creationId xmlns:a16="http://schemas.microsoft.com/office/drawing/2014/main" id="{67F6A7FC-9FDA-4F6C-8F6E-6D855246B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835"/>
                <a:ext cx="7" cy="10"/>
              </a:xfrm>
              <a:custGeom>
                <a:avLst/>
                <a:gdLst>
                  <a:gd name="T0" fmla="*/ 1 w 6"/>
                  <a:gd name="T1" fmla="*/ 0 h 8"/>
                  <a:gd name="T2" fmla="*/ 9 w 6"/>
                  <a:gd name="T3" fmla="*/ 16 h 8"/>
                  <a:gd name="T4" fmla="*/ 0 w 6"/>
                  <a:gd name="T5" fmla="*/ 1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4" y="7"/>
                      <a:pt x="2" y="6"/>
                      <a:pt x="0" y="7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0" name="Freeform 394">
                <a:extLst>
                  <a:ext uri="{FF2B5EF4-FFF2-40B4-BE49-F238E27FC236}">
                    <a16:creationId xmlns:a16="http://schemas.microsoft.com/office/drawing/2014/main" id="{6F58748D-3640-4ED3-A28C-DDA94F8AF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901"/>
                <a:ext cx="20" cy="10"/>
              </a:xfrm>
              <a:custGeom>
                <a:avLst/>
                <a:gdLst>
                  <a:gd name="T0" fmla="*/ 6 w 16"/>
                  <a:gd name="T1" fmla="*/ 14 h 8"/>
                  <a:gd name="T2" fmla="*/ 31 w 16"/>
                  <a:gd name="T3" fmla="*/ 6 h 8"/>
                  <a:gd name="T4" fmla="*/ 10 w 16"/>
                  <a:gd name="T5" fmla="*/ 0 h 8"/>
                  <a:gd name="T6" fmla="*/ 0 w 16"/>
                  <a:gd name="T7" fmla="*/ 16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3" y="7"/>
                    </a:moveTo>
                    <a:cubicBezTo>
                      <a:pt x="6" y="5"/>
                      <a:pt x="13" y="5"/>
                      <a:pt x="16" y="3"/>
                    </a:cubicBezTo>
                    <a:cubicBezTo>
                      <a:pt x="13" y="1"/>
                      <a:pt x="8" y="1"/>
                      <a:pt x="5" y="0"/>
                    </a:cubicBezTo>
                    <a:cubicBezTo>
                      <a:pt x="4" y="3"/>
                      <a:pt x="1" y="5"/>
                      <a:pt x="0" y="8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1" name="Freeform 395">
                <a:extLst>
                  <a:ext uri="{FF2B5EF4-FFF2-40B4-BE49-F238E27FC236}">
                    <a16:creationId xmlns:a16="http://schemas.microsoft.com/office/drawing/2014/main" id="{1E1BA430-B5C0-461B-9745-80238852E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848"/>
                <a:ext cx="13" cy="25"/>
              </a:xfrm>
              <a:custGeom>
                <a:avLst/>
                <a:gdLst>
                  <a:gd name="T0" fmla="*/ 13 w 10"/>
                  <a:gd name="T1" fmla="*/ 0 h 20"/>
                  <a:gd name="T2" fmla="*/ 0 w 10"/>
                  <a:gd name="T3" fmla="*/ 18 h 20"/>
                  <a:gd name="T4" fmla="*/ 7 w 10"/>
                  <a:gd name="T5" fmla="*/ 39 h 20"/>
                  <a:gd name="T6" fmla="*/ 22 w 10"/>
                  <a:gd name="T7" fmla="*/ 29 h 20"/>
                  <a:gd name="T8" fmla="*/ 12 w 10"/>
                  <a:gd name="T9" fmla="*/ 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6" y="0"/>
                    </a:moveTo>
                    <a:cubicBezTo>
                      <a:pt x="4" y="3"/>
                      <a:pt x="4" y="7"/>
                      <a:pt x="0" y="9"/>
                    </a:cubicBezTo>
                    <a:cubicBezTo>
                      <a:pt x="4" y="11"/>
                      <a:pt x="4" y="16"/>
                      <a:pt x="3" y="20"/>
                    </a:cubicBezTo>
                    <a:cubicBezTo>
                      <a:pt x="4" y="17"/>
                      <a:pt x="7" y="14"/>
                      <a:pt x="10" y="14"/>
                    </a:cubicBezTo>
                    <a:cubicBezTo>
                      <a:pt x="8" y="9"/>
                      <a:pt x="6" y="6"/>
                      <a:pt x="5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2" name="Freeform 396">
                <a:extLst>
                  <a:ext uri="{FF2B5EF4-FFF2-40B4-BE49-F238E27FC236}">
                    <a16:creationId xmlns:a16="http://schemas.microsoft.com/office/drawing/2014/main" id="{62D40520-4996-474D-BB61-C4057E97E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865"/>
                <a:ext cx="14" cy="15"/>
              </a:xfrm>
              <a:custGeom>
                <a:avLst/>
                <a:gdLst>
                  <a:gd name="T0" fmla="*/ 0 w 11"/>
                  <a:gd name="T1" fmla="*/ 10 h 11"/>
                  <a:gd name="T2" fmla="*/ 22 w 11"/>
                  <a:gd name="T3" fmla="*/ 27 h 11"/>
                  <a:gd name="T4" fmla="*/ 23 w 11"/>
                  <a:gd name="T5" fmla="*/ 0 h 11"/>
                  <a:gd name="T6" fmla="*/ 8 w 11"/>
                  <a:gd name="T7" fmla="*/ 5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0" y="4"/>
                    </a:moveTo>
                    <a:cubicBezTo>
                      <a:pt x="4" y="3"/>
                      <a:pt x="8" y="8"/>
                      <a:pt x="10" y="11"/>
                    </a:cubicBezTo>
                    <a:cubicBezTo>
                      <a:pt x="10" y="7"/>
                      <a:pt x="10" y="3"/>
                      <a:pt x="11" y="0"/>
                    </a:cubicBezTo>
                    <a:cubicBezTo>
                      <a:pt x="10" y="3"/>
                      <a:pt x="6" y="2"/>
                      <a:pt x="4" y="2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3" name="Freeform 397">
                <a:extLst>
                  <a:ext uri="{FF2B5EF4-FFF2-40B4-BE49-F238E27FC236}">
                    <a16:creationId xmlns:a16="http://schemas.microsoft.com/office/drawing/2014/main" id="{5653F581-A27D-444C-8C7A-118E3EB34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830"/>
                <a:ext cx="13" cy="7"/>
              </a:xfrm>
              <a:custGeom>
                <a:avLst/>
                <a:gdLst>
                  <a:gd name="T0" fmla="*/ 0 w 10"/>
                  <a:gd name="T1" fmla="*/ 0 h 6"/>
                  <a:gd name="T2" fmla="*/ 9 w 10"/>
                  <a:gd name="T3" fmla="*/ 9 h 6"/>
                  <a:gd name="T4" fmla="*/ 22 w 10"/>
                  <a:gd name="T5" fmla="*/ 6 h 6"/>
                  <a:gd name="T6" fmla="*/ 5 w 10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3" y="1"/>
                      <a:pt x="3" y="4"/>
                      <a:pt x="4" y="6"/>
                    </a:cubicBezTo>
                    <a:cubicBezTo>
                      <a:pt x="6" y="5"/>
                      <a:pt x="8" y="4"/>
                      <a:pt x="10" y="3"/>
                    </a:cubicBezTo>
                    <a:cubicBezTo>
                      <a:pt x="7" y="4"/>
                      <a:pt x="4" y="2"/>
                      <a:pt x="2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4" name="Freeform 398">
                <a:extLst>
                  <a:ext uri="{FF2B5EF4-FFF2-40B4-BE49-F238E27FC236}">
                    <a16:creationId xmlns:a16="http://schemas.microsoft.com/office/drawing/2014/main" id="{741230E7-FF1C-43BB-A2E7-F279D52EB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846"/>
                <a:ext cx="12" cy="7"/>
              </a:xfrm>
              <a:custGeom>
                <a:avLst/>
                <a:gdLst>
                  <a:gd name="T0" fmla="*/ 0 w 9"/>
                  <a:gd name="T1" fmla="*/ 0 h 5"/>
                  <a:gd name="T2" fmla="*/ 9 w 9"/>
                  <a:gd name="T3" fmla="*/ 14 h 5"/>
                  <a:gd name="T4" fmla="*/ 21 w 9"/>
                  <a:gd name="T5" fmla="*/ 1 h 5"/>
                  <a:gd name="T6" fmla="*/ 7 w 9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2" y="1"/>
                      <a:pt x="3" y="3"/>
                      <a:pt x="4" y="5"/>
                    </a:cubicBezTo>
                    <a:cubicBezTo>
                      <a:pt x="5" y="3"/>
                      <a:pt x="7" y="2"/>
                      <a:pt x="9" y="1"/>
                    </a:cubicBezTo>
                    <a:cubicBezTo>
                      <a:pt x="7" y="1"/>
                      <a:pt x="5" y="1"/>
                      <a:pt x="3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5" name="Freeform 399">
                <a:extLst>
                  <a:ext uri="{FF2B5EF4-FFF2-40B4-BE49-F238E27FC236}">
                    <a16:creationId xmlns:a16="http://schemas.microsoft.com/office/drawing/2014/main" id="{CB484EAB-3C3B-4374-BA8F-7C6FFACB2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892"/>
                <a:ext cx="14" cy="18"/>
              </a:xfrm>
              <a:custGeom>
                <a:avLst/>
                <a:gdLst>
                  <a:gd name="T0" fmla="*/ 0 w 11"/>
                  <a:gd name="T1" fmla="*/ 0 h 14"/>
                  <a:gd name="T2" fmla="*/ 14 w 11"/>
                  <a:gd name="T3" fmla="*/ 30 h 14"/>
                  <a:gd name="T4" fmla="*/ 23 w 11"/>
                  <a:gd name="T5" fmla="*/ 1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0" y="0"/>
                    </a:moveTo>
                    <a:cubicBezTo>
                      <a:pt x="7" y="3"/>
                      <a:pt x="4" y="10"/>
                      <a:pt x="7" y="14"/>
                    </a:cubicBezTo>
                    <a:cubicBezTo>
                      <a:pt x="6" y="10"/>
                      <a:pt x="8" y="8"/>
                      <a:pt x="11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6" name="Freeform 400">
                <a:extLst>
                  <a:ext uri="{FF2B5EF4-FFF2-40B4-BE49-F238E27FC236}">
                    <a16:creationId xmlns:a16="http://schemas.microsoft.com/office/drawing/2014/main" id="{1C4E9895-77EB-4CD1-9761-1158C9664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910"/>
                <a:ext cx="12" cy="19"/>
              </a:xfrm>
              <a:custGeom>
                <a:avLst/>
                <a:gdLst>
                  <a:gd name="T0" fmla="*/ 21 w 9"/>
                  <a:gd name="T1" fmla="*/ 0 h 15"/>
                  <a:gd name="T2" fmla="*/ 20 w 9"/>
                  <a:gd name="T3" fmla="*/ 20 h 15"/>
                  <a:gd name="T4" fmla="*/ 0 w 9"/>
                  <a:gd name="T5" fmla="*/ 30 h 15"/>
                  <a:gd name="T6" fmla="*/ 20 w 9"/>
                  <a:gd name="T7" fmla="*/ 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5">
                    <a:moveTo>
                      <a:pt x="9" y="0"/>
                    </a:moveTo>
                    <a:cubicBezTo>
                      <a:pt x="6" y="3"/>
                      <a:pt x="9" y="8"/>
                      <a:pt x="8" y="10"/>
                    </a:cubicBezTo>
                    <a:cubicBezTo>
                      <a:pt x="6" y="12"/>
                      <a:pt x="2" y="12"/>
                      <a:pt x="0" y="15"/>
                    </a:cubicBezTo>
                    <a:cubicBezTo>
                      <a:pt x="1" y="9"/>
                      <a:pt x="6" y="7"/>
                      <a:pt x="8" y="2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7" name="Freeform 401">
                <a:extLst>
                  <a:ext uri="{FF2B5EF4-FFF2-40B4-BE49-F238E27FC236}">
                    <a16:creationId xmlns:a16="http://schemas.microsoft.com/office/drawing/2014/main" id="{267D7B54-5C05-48CB-9324-BF93406B3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" y="2959"/>
                <a:ext cx="9" cy="9"/>
              </a:xfrm>
              <a:custGeom>
                <a:avLst/>
                <a:gdLst>
                  <a:gd name="T0" fmla="*/ 0 w 7"/>
                  <a:gd name="T1" fmla="*/ 0 h 7"/>
                  <a:gd name="T2" fmla="*/ 15 w 7"/>
                  <a:gd name="T3" fmla="*/ 6 h 7"/>
                  <a:gd name="T4" fmla="*/ 8 w 7"/>
                  <a:gd name="T5" fmla="*/ 15 h 7"/>
                  <a:gd name="T6" fmla="*/ 8 w 7"/>
                  <a:gd name="T7" fmla="*/ 13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2" y="2"/>
                      <a:pt x="5" y="1"/>
                      <a:pt x="7" y="3"/>
                    </a:cubicBezTo>
                    <a:cubicBezTo>
                      <a:pt x="6" y="4"/>
                      <a:pt x="5" y="6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8" name="Freeform 402">
                <a:extLst>
                  <a:ext uri="{FF2B5EF4-FFF2-40B4-BE49-F238E27FC236}">
                    <a16:creationId xmlns:a16="http://schemas.microsoft.com/office/drawing/2014/main" id="{434324DE-C52C-45FD-9BB5-54D9CA45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880"/>
                <a:ext cx="12" cy="15"/>
              </a:xfrm>
              <a:custGeom>
                <a:avLst/>
                <a:gdLst>
                  <a:gd name="T0" fmla="*/ 1 w 10"/>
                  <a:gd name="T1" fmla="*/ 0 h 12"/>
                  <a:gd name="T2" fmla="*/ 8 w 10"/>
                  <a:gd name="T3" fmla="*/ 13 h 12"/>
                  <a:gd name="T4" fmla="*/ 17 w 10"/>
                  <a:gd name="T5" fmla="*/ 24 h 12"/>
                  <a:gd name="T6" fmla="*/ 0 w 10"/>
                  <a:gd name="T7" fmla="*/ 1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" y="0"/>
                    </a:moveTo>
                    <a:cubicBezTo>
                      <a:pt x="1" y="4"/>
                      <a:pt x="3" y="4"/>
                      <a:pt x="5" y="6"/>
                    </a:cubicBezTo>
                    <a:cubicBezTo>
                      <a:pt x="7" y="8"/>
                      <a:pt x="9" y="10"/>
                      <a:pt x="10" y="12"/>
                    </a:cubicBezTo>
                    <a:cubicBezTo>
                      <a:pt x="7" y="10"/>
                      <a:pt x="4" y="9"/>
                      <a:pt x="0" y="9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09" name="Freeform 403">
                <a:extLst>
                  <a:ext uri="{FF2B5EF4-FFF2-40B4-BE49-F238E27FC236}">
                    <a16:creationId xmlns:a16="http://schemas.microsoft.com/office/drawing/2014/main" id="{8AF025F4-605C-44B4-828B-1E0FB9FE9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849"/>
                <a:ext cx="14" cy="9"/>
              </a:xfrm>
              <a:custGeom>
                <a:avLst/>
                <a:gdLst>
                  <a:gd name="T0" fmla="*/ 0 w 11"/>
                  <a:gd name="T1" fmla="*/ 0 h 7"/>
                  <a:gd name="T2" fmla="*/ 23 w 11"/>
                  <a:gd name="T3" fmla="*/ 8 h 7"/>
                  <a:gd name="T4" fmla="*/ 10 w 11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3" y="4"/>
                      <a:pt x="9" y="0"/>
                      <a:pt x="11" y="4"/>
                    </a:cubicBezTo>
                    <a:cubicBezTo>
                      <a:pt x="9" y="4"/>
                      <a:pt x="7" y="5"/>
                      <a:pt x="5" y="7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10" name="Freeform 404">
                <a:extLst>
                  <a:ext uri="{FF2B5EF4-FFF2-40B4-BE49-F238E27FC236}">
                    <a16:creationId xmlns:a16="http://schemas.microsoft.com/office/drawing/2014/main" id="{86C3704E-A061-4C0D-B19A-D05163585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3021"/>
                <a:ext cx="78" cy="38"/>
              </a:xfrm>
              <a:custGeom>
                <a:avLst/>
                <a:gdLst>
                  <a:gd name="T0" fmla="*/ 0 w 61"/>
                  <a:gd name="T1" fmla="*/ 0 h 29"/>
                  <a:gd name="T2" fmla="*/ 45 w 61"/>
                  <a:gd name="T3" fmla="*/ 56 h 29"/>
                  <a:gd name="T4" fmla="*/ 115 w 61"/>
                  <a:gd name="T5" fmla="*/ 31 h 29"/>
                  <a:gd name="T6" fmla="*/ 83 w 61"/>
                  <a:gd name="T7" fmla="*/ 41 h 29"/>
                  <a:gd name="T8" fmla="*/ 63 w 61"/>
                  <a:gd name="T9" fmla="*/ 16 h 29"/>
                  <a:gd name="T10" fmla="*/ 22 w 61"/>
                  <a:gd name="T11" fmla="*/ 24 h 29"/>
                  <a:gd name="T12" fmla="*/ 5 w 61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29">
                    <a:moveTo>
                      <a:pt x="0" y="0"/>
                    </a:moveTo>
                    <a:cubicBezTo>
                      <a:pt x="3" y="11"/>
                      <a:pt x="10" y="19"/>
                      <a:pt x="21" y="25"/>
                    </a:cubicBezTo>
                    <a:cubicBezTo>
                      <a:pt x="28" y="29"/>
                      <a:pt x="61" y="28"/>
                      <a:pt x="55" y="14"/>
                    </a:cubicBezTo>
                    <a:cubicBezTo>
                      <a:pt x="50" y="15"/>
                      <a:pt x="46" y="19"/>
                      <a:pt x="40" y="18"/>
                    </a:cubicBezTo>
                    <a:cubicBezTo>
                      <a:pt x="35" y="17"/>
                      <a:pt x="31" y="12"/>
                      <a:pt x="30" y="7"/>
                    </a:cubicBezTo>
                    <a:cubicBezTo>
                      <a:pt x="23" y="8"/>
                      <a:pt x="18" y="14"/>
                      <a:pt x="10" y="11"/>
                    </a:cubicBezTo>
                    <a:cubicBezTo>
                      <a:pt x="5" y="9"/>
                      <a:pt x="5" y="0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235" name="Group 405">
              <a:extLst>
                <a:ext uri="{FF2B5EF4-FFF2-40B4-BE49-F238E27FC236}">
                  <a16:creationId xmlns:a16="http://schemas.microsoft.com/office/drawing/2014/main" id="{F215B9D2-0FFB-4F2F-9DA2-32D0DCB3E7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74" y="2434"/>
              <a:ext cx="702" cy="1320"/>
              <a:chOff x="1174" y="2446"/>
              <a:chExt cx="702" cy="1320"/>
            </a:xfrm>
          </p:grpSpPr>
          <p:sp>
            <p:nvSpPr>
              <p:cNvPr id="56611" name="Freeform 406">
                <a:extLst>
                  <a:ext uri="{FF2B5EF4-FFF2-40B4-BE49-F238E27FC236}">
                    <a16:creationId xmlns:a16="http://schemas.microsoft.com/office/drawing/2014/main" id="{C46DACB3-E5B7-4C5B-90F1-4BD455B33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" y="3019"/>
                <a:ext cx="26" cy="9"/>
              </a:xfrm>
              <a:custGeom>
                <a:avLst/>
                <a:gdLst>
                  <a:gd name="T0" fmla="*/ 22 w 20"/>
                  <a:gd name="T1" fmla="*/ 0 h 7"/>
                  <a:gd name="T2" fmla="*/ 0 w 20"/>
                  <a:gd name="T3" fmla="*/ 8 h 7"/>
                  <a:gd name="T4" fmla="*/ 27 w 20"/>
                  <a:gd name="T5" fmla="*/ 15 h 7"/>
                  <a:gd name="T6" fmla="*/ 38 w 20"/>
                  <a:gd name="T7" fmla="*/ 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">
                    <a:moveTo>
                      <a:pt x="10" y="0"/>
                    </a:moveTo>
                    <a:cubicBezTo>
                      <a:pt x="6" y="2"/>
                      <a:pt x="3" y="2"/>
                      <a:pt x="0" y="4"/>
                    </a:cubicBezTo>
                    <a:cubicBezTo>
                      <a:pt x="2" y="7"/>
                      <a:pt x="8" y="7"/>
                      <a:pt x="12" y="7"/>
                    </a:cubicBezTo>
                    <a:cubicBezTo>
                      <a:pt x="17" y="7"/>
                      <a:pt x="20" y="7"/>
                      <a:pt x="17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2" name="Freeform 407">
                <a:extLst>
                  <a:ext uri="{FF2B5EF4-FFF2-40B4-BE49-F238E27FC236}">
                    <a16:creationId xmlns:a16="http://schemas.microsoft.com/office/drawing/2014/main" id="{E77AABE1-C762-47E2-BEC2-CD7DC87F0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2938"/>
                <a:ext cx="13" cy="7"/>
              </a:xfrm>
              <a:custGeom>
                <a:avLst/>
                <a:gdLst>
                  <a:gd name="T0" fmla="*/ 0 w 10"/>
                  <a:gd name="T1" fmla="*/ 6 h 5"/>
                  <a:gd name="T2" fmla="*/ 7 w 10"/>
                  <a:gd name="T3" fmla="*/ 14 h 5"/>
                  <a:gd name="T4" fmla="*/ 22 w 10"/>
                  <a:gd name="T5" fmla="*/ 1 h 5"/>
                  <a:gd name="T6" fmla="*/ 7 w 10"/>
                  <a:gd name="T7" fmla="*/ 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0" y="2"/>
                    </a:moveTo>
                    <a:cubicBezTo>
                      <a:pt x="1" y="2"/>
                      <a:pt x="3" y="3"/>
                      <a:pt x="3" y="5"/>
                    </a:cubicBezTo>
                    <a:cubicBezTo>
                      <a:pt x="5" y="3"/>
                      <a:pt x="7" y="2"/>
                      <a:pt x="10" y="1"/>
                    </a:cubicBezTo>
                    <a:cubicBezTo>
                      <a:pt x="7" y="0"/>
                      <a:pt x="5" y="1"/>
                      <a:pt x="3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3" name="Freeform 408">
                <a:extLst>
                  <a:ext uri="{FF2B5EF4-FFF2-40B4-BE49-F238E27FC236}">
                    <a16:creationId xmlns:a16="http://schemas.microsoft.com/office/drawing/2014/main" id="{D69906EF-BB45-4A0B-B455-821E768DE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754"/>
                <a:ext cx="102" cy="25"/>
              </a:xfrm>
              <a:custGeom>
                <a:avLst/>
                <a:gdLst>
                  <a:gd name="T0" fmla="*/ 0 w 80"/>
                  <a:gd name="T1" fmla="*/ 38 h 19"/>
                  <a:gd name="T2" fmla="*/ 82 w 80"/>
                  <a:gd name="T3" fmla="*/ 29 h 19"/>
                  <a:gd name="T4" fmla="*/ 119 w 80"/>
                  <a:gd name="T5" fmla="*/ 16 h 19"/>
                  <a:gd name="T6" fmla="*/ 166 w 80"/>
                  <a:gd name="T7" fmla="*/ 0 h 19"/>
                  <a:gd name="T8" fmla="*/ 125 w 80"/>
                  <a:gd name="T9" fmla="*/ 24 h 19"/>
                  <a:gd name="T10" fmla="*/ 93 w 80"/>
                  <a:gd name="T11" fmla="*/ 24 h 19"/>
                  <a:gd name="T12" fmla="*/ 73 w 80"/>
                  <a:gd name="T13" fmla="*/ 42 h 19"/>
                  <a:gd name="T14" fmla="*/ 46 w 80"/>
                  <a:gd name="T15" fmla="*/ 37 h 19"/>
                  <a:gd name="T16" fmla="*/ 28 w 80"/>
                  <a:gd name="T17" fmla="*/ 37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9">
                    <a:moveTo>
                      <a:pt x="0" y="17"/>
                    </a:moveTo>
                    <a:cubicBezTo>
                      <a:pt x="8" y="15"/>
                      <a:pt x="33" y="7"/>
                      <a:pt x="39" y="13"/>
                    </a:cubicBezTo>
                    <a:cubicBezTo>
                      <a:pt x="42" y="8"/>
                      <a:pt x="51" y="9"/>
                      <a:pt x="57" y="7"/>
                    </a:cubicBezTo>
                    <a:cubicBezTo>
                      <a:pt x="64" y="5"/>
                      <a:pt x="72" y="2"/>
                      <a:pt x="80" y="0"/>
                    </a:cubicBezTo>
                    <a:cubicBezTo>
                      <a:pt x="74" y="3"/>
                      <a:pt x="67" y="10"/>
                      <a:pt x="60" y="11"/>
                    </a:cubicBezTo>
                    <a:cubicBezTo>
                      <a:pt x="56" y="12"/>
                      <a:pt x="50" y="10"/>
                      <a:pt x="45" y="11"/>
                    </a:cubicBezTo>
                    <a:cubicBezTo>
                      <a:pt x="41" y="13"/>
                      <a:pt x="39" y="17"/>
                      <a:pt x="35" y="18"/>
                    </a:cubicBezTo>
                    <a:cubicBezTo>
                      <a:pt x="33" y="19"/>
                      <a:pt x="25" y="16"/>
                      <a:pt x="22" y="16"/>
                    </a:cubicBezTo>
                    <a:cubicBezTo>
                      <a:pt x="19" y="15"/>
                      <a:pt x="16" y="16"/>
                      <a:pt x="1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4" name="Freeform 409">
                <a:extLst>
                  <a:ext uri="{FF2B5EF4-FFF2-40B4-BE49-F238E27FC236}">
                    <a16:creationId xmlns:a16="http://schemas.microsoft.com/office/drawing/2014/main" id="{E8CD8DEE-E2BF-440D-9B76-418426BA9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2" y="2776"/>
                <a:ext cx="48" cy="11"/>
              </a:xfrm>
              <a:custGeom>
                <a:avLst/>
                <a:gdLst>
                  <a:gd name="T0" fmla="*/ 0 w 37"/>
                  <a:gd name="T1" fmla="*/ 9 h 9"/>
                  <a:gd name="T2" fmla="*/ 38 w 37"/>
                  <a:gd name="T3" fmla="*/ 7 h 9"/>
                  <a:gd name="T4" fmla="*/ 80 w 37"/>
                  <a:gd name="T5" fmla="*/ 1 h 9"/>
                  <a:gd name="T6" fmla="*/ 44 w 37"/>
                  <a:gd name="T7" fmla="*/ 16 h 9"/>
                  <a:gd name="T8" fmla="*/ 16 w 37"/>
                  <a:gd name="T9" fmla="*/ 11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0" y="5"/>
                    </a:moveTo>
                    <a:cubicBezTo>
                      <a:pt x="5" y="4"/>
                      <a:pt x="11" y="5"/>
                      <a:pt x="17" y="4"/>
                    </a:cubicBezTo>
                    <a:cubicBezTo>
                      <a:pt x="23" y="3"/>
                      <a:pt x="31" y="0"/>
                      <a:pt x="37" y="1"/>
                    </a:cubicBezTo>
                    <a:cubicBezTo>
                      <a:pt x="31" y="2"/>
                      <a:pt x="25" y="5"/>
                      <a:pt x="20" y="9"/>
                    </a:cubicBezTo>
                    <a:cubicBezTo>
                      <a:pt x="16" y="6"/>
                      <a:pt x="11" y="7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5" name="Freeform 410">
                <a:extLst>
                  <a:ext uri="{FF2B5EF4-FFF2-40B4-BE49-F238E27FC236}">
                    <a16:creationId xmlns:a16="http://schemas.microsoft.com/office/drawing/2014/main" id="{5C9A65D2-16B4-4CC7-B11C-02BFDF853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780"/>
                <a:ext cx="45" cy="15"/>
              </a:xfrm>
              <a:custGeom>
                <a:avLst/>
                <a:gdLst>
                  <a:gd name="T0" fmla="*/ 1 w 35"/>
                  <a:gd name="T1" fmla="*/ 14 h 12"/>
                  <a:gd name="T2" fmla="*/ 75 w 35"/>
                  <a:gd name="T3" fmla="*/ 0 h 12"/>
                  <a:gd name="T4" fmla="*/ 64 w 35"/>
                  <a:gd name="T5" fmla="*/ 8 h 12"/>
                  <a:gd name="T6" fmla="*/ 58 w 35"/>
                  <a:gd name="T7" fmla="*/ 13 h 12"/>
                  <a:gd name="T8" fmla="*/ 28 w 35"/>
                  <a:gd name="T9" fmla="*/ 24 h 12"/>
                  <a:gd name="T10" fmla="*/ 0 w 35"/>
                  <a:gd name="T11" fmla="*/ 18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2">
                    <a:moveTo>
                      <a:pt x="1" y="7"/>
                    </a:moveTo>
                    <a:cubicBezTo>
                      <a:pt x="13" y="6"/>
                      <a:pt x="24" y="3"/>
                      <a:pt x="35" y="0"/>
                    </a:cubicBezTo>
                    <a:cubicBezTo>
                      <a:pt x="32" y="1"/>
                      <a:pt x="32" y="3"/>
                      <a:pt x="30" y="4"/>
                    </a:cubicBezTo>
                    <a:cubicBezTo>
                      <a:pt x="28" y="6"/>
                      <a:pt x="29" y="5"/>
                      <a:pt x="27" y="6"/>
                    </a:cubicBezTo>
                    <a:cubicBezTo>
                      <a:pt x="21" y="7"/>
                      <a:pt x="18" y="8"/>
                      <a:pt x="13" y="12"/>
                    </a:cubicBezTo>
                    <a:cubicBezTo>
                      <a:pt x="11" y="8"/>
                      <a:pt x="4" y="9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6" name="Freeform 411">
                <a:extLst>
                  <a:ext uri="{FF2B5EF4-FFF2-40B4-BE49-F238E27FC236}">
                    <a16:creationId xmlns:a16="http://schemas.microsoft.com/office/drawing/2014/main" id="{EDF1408E-56C0-4DA9-BEBE-4442D443C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795"/>
                <a:ext cx="97" cy="12"/>
              </a:xfrm>
              <a:custGeom>
                <a:avLst/>
                <a:gdLst>
                  <a:gd name="T0" fmla="*/ 0 w 76"/>
                  <a:gd name="T1" fmla="*/ 20 h 9"/>
                  <a:gd name="T2" fmla="*/ 77 w 76"/>
                  <a:gd name="T3" fmla="*/ 5 h 9"/>
                  <a:gd name="T4" fmla="*/ 158 w 76"/>
                  <a:gd name="T5" fmla="*/ 0 h 9"/>
                  <a:gd name="T6" fmla="*/ 142 w 76"/>
                  <a:gd name="T7" fmla="*/ 5 h 9"/>
                  <a:gd name="T8" fmla="*/ 135 w 76"/>
                  <a:gd name="T9" fmla="*/ 12 h 9"/>
                  <a:gd name="T10" fmla="*/ 106 w 76"/>
                  <a:gd name="T11" fmla="*/ 9 h 9"/>
                  <a:gd name="T12" fmla="*/ 43 w 76"/>
                  <a:gd name="T13" fmla="*/ 21 h 9"/>
                  <a:gd name="T14" fmla="*/ 1 w 76"/>
                  <a:gd name="T15" fmla="*/ 2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9">
                    <a:moveTo>
                      <a:pt x="0" y="8"/>
                    </a:moveTo>
                    <a:cubicBezTo>
                      <a:pt x="13" y="3"/>
                      <a:pt x="23" y="3"/>
                      <a:pt x="37" y="2"/>
                    </a:cubicBezTo>
                    <a:cubicBezTo>
                      <a:pt x="50" y="1"/>
                      <a:pt x="63" y="2"/>
                      <a:pt x="76" y="0"/>
                    </a:cubicBezTo>
                    <a:cubicBezTo>
                      <a:pt x="73" y="0"/>
                      <a:pt x="70" y="1"/>
                      <a:pt x="68" y="2"/>
                    </a:cubicBezTo>
                    <a:cubicBezTo>
                      <a:pt x="67" y="3"/>
                      <a:pt x="67" y="5"/>
                      <a:pt x="65" y="5"/>
                    </a:cubicBezTo>
                    <a:cubicBezTo>
                      <a:pt x="62" y="6"/>
                      <a:pt x="54" y="4"/>
                      <a:pt x="51" y="4"/>
                    </a:cubicBezTo>
                    <a:cubicBezTo>
                      <a:pt x="44" y="4"/>
                      <a:pt x="25" y="2"/>
                      <a:pt x="21" y="9"/>
                    </a:cubicBezTo>
                    <a:cubicBezTo>
                      <a:pt x="16" y="6"/>
                      <a:pt x="4" y="6"/>
                      <a:pt x="1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7" name="Freeform 412">
                <a:extLst>
                  <a:ext uri="{FF2B5EF4-FFF2-40B4-BE49-F238E27FC236}">
                    <a16:creationId xmlns:a16="http://schemas.microsoft.com/office/drawing/2014/main" id="{2524304B-E452-4285-BC1B-09AE87E31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813"/>
                <a:ext cx="76" cy="37"/>
              </a:xfrm>
              <a:custGeom>
                <a:avLst/>
                <a:gdLst>
                  <a:gd name="T0" fmla="*/ 0 w 59"/>
                  <a:gd name="T1" fmla="*/ 60 h 29"/>
                  <a:gd name="T2" fmla="*/ 62 w 59"/>
                  <a:gd name="T3" fmla="*/ 22 h 29"/>
                  <a:gd name="T4" fmla="*/ 126 w 59"/>
                  <a:gd name="T5" fmla="*/ 0 h 29"/>
                  <a:gd name="T6" fmla="*/ 98 w 59"/>
                  <a:gd name="T7" fmla="*/ 18 h 29"/>
                  <a:gd name="T8" fmla="*/ 71 w 59"/>
                  <a:gd name="T9" fmla="*/ 40 h 29"/>
                  <a:gd name="T10" fmla="*/ 35 w 59"/>
                  <a:gd name="T11" fmla="*/ 46 h 29"/>
                  <a:gd name="T12" fmla="*/ 5 w 59"/>
                  <a:gd name="T13" fmla="*/ 6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9">
                    <a:moveTo>
                      <a:pt x="0" y="29"/>
                    </a:moveTo>
                    <a:cubicBezTo>
                      <a:pt x="4" y="20"/>
                      <a:pt x="21" y="16"/>
                      <a:pt x="29" y="10"/>
                    </a:cubicBezTo>
                    <a:cubicBezTo>
                      <a:pt x="39" y="4"/>
                      <a:pt x="47" y="2"/>
                      <a:pt x="59" y="0"/>
                    </a:cubicBezTo>
                    <a:cubicBezTo>
                      <a:pt x="54" y="2"/>
                      <a:pt x="49" y="4"/>
                      <a:pt x="46" y="9"/>
                    </a:cubicBezTo>
                    <a:cubicBezTo>
                      <a:pt x="41" y="4"/>
                      <a:pt x="26" y="13"/>
                      <a:pt x="33" y="19"/>
                    </a:cubicBezTo>
                    <a:cubicBezTo>
                      <a:pt x="27" y="15"/>
                      <a:pt x="21" y="19"/>
                      <a:pt x="16" y="22"/>
                    </a:cubicBezTo>
                    <a:cubicBezTo>
                      <a:pt x="12" y="25"/>
                      <a:pt x="6" y="27"/>
                      <a:pt x="2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8" name="Freeform 413">
                <a:extLst>
                  <a:ext uri="{FF2B5EF4-FFF2-40B4-BE49-F238E27FC236}">
                    <a16:creationId xmlns:a16="http://schemas.microsoft.com/office/drawing/2014/main" id="{23F2946D-6FE5-430B-BCDA-7285DAEF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2887"/>
                <a:ext cx="27" cy="86"/>
              </a:xfrm>
              <a:custGeom>
                <a:avLst/>
                <a:gdLst>
                  <a:gd name="T0" fmla="*/ 35 w 21"/>
                  <a:gd name="T1" fmla="*/ 1 h 67"/>
                  <a:gd name="T2" fmla="*/ 22 w 21"/>
                  <a:gd name="T3" fmla="*/ 141 h 67"/>
                  <a:gd name="T4" fmla="*/ 28 w 21"/>
                  <a:gd name="T5" fmla="*/ 105 h 67"/>
                  <a:gd name="T6" fmla="*/ 24 w 21"/>
                  <a:gd name="T7" fmla="*/ 30 h 67"/>
                  <a:gd name="T8" fmla="*/ 30 w 21"/>
                  <a:gd name="T9" fmla="*/ 31 h 67"/>
                  <a:gd name="T10" fmla="*/ 45 w 21"/>
                  <a:gd name="T11" fmla="*/ 0 h 67"/>
                  <a:gd name="T12" fmla="*/ 42 w 21"/>
                  <a:gd name="T13" fmla="*/ 1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67">
                    <a:moveTo>
                      <a:pt x="16" y="1"/>
                    </a:moveTo>
                    <a:cubicBezTo>
                      <a:pt x="0" y="20"/>
                      <a:pt x="3" y="45"/>
                      <a:pt x="10" y="67"/>
                    </a:cubicBezTo>
                    <a:cubicBezTo>
                      <a:pt x="11" y="61"/>
                      <a:pt x="8" y="54"/>
                      <a:pt x="13" y="50"/>
                    </a:cubicBezTo>
                    <a:cubicBezTo>
                      <a:pt x="5" y="48"/>
                      <a:pt x="9" y="20"/>
                      <a:pt x="12" y="14"/>
                    </a:cubicBezTo>
                    <a:cubicBezTo>
                      <a:pt x="13" y="14"/>
                      <a:pt x="14" y="14"/>
                      <a:pt x="14" y="15"/>
                    </a:cubicBezTo>
                    <a:cubicBezTo>
                      <a:pt x="15" y="9"/>
                      <a:pt x="17" y="5"/>
                      <a:pt x="21" y="0"/>
                    </a:cubicBezTo>
                    <a:cubicBezTo>
                      <a:pt x="20" y="0"/>
                      <a:pt x="20" y="1"/>
                      <a:pt x="2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9" name="Freeform 414">
                <a:extLst>
                  <a:ext uri="{FF2B5EF4-FFF2-40B4-BE49-F238E27FC236}">
                    <a16:creationId xmlns:a16="http://schemas.microsoft.com/office/drawing/2014/main" id="{A4087954-9FC1-4381-9580-B63BFAB3D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872"/>
                <a:ext cx="9" cy="9"/>
              </a:xfrm>
              <a:custGeom>
                <a:avLst/>
                <a:gdLst>
                  <a:gd name="T0" fmla="*/ 0 w 7"/>
                  <a:gd name="T1" fmla="*/ 15 h 7"/>
                  <a:gd name="T2" fmla="*/ 15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0" y="4"/>
                      <a:pt x="3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0" name="Freeform 415">
                <a:extLst>
                  <a:ext uri="{FF2B5EF4-FFF2-40B4-BE49-F238E27FC236}">
                    <a16:creationId xmlns:a16="http://schemas.microsoft.com/office/drawing/2014/main" id="{72F982B6-DBBE-4E0F-8CF9-0BE58CF38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850"/>
                <a:ext cx="7" cy="14"/>
              </a:xfrm>
              <a:custGeom>
                <a:avLst/>
                <a:gdLst>
                  <a:gd name="T0" fmla="*/ 0 w 5"/>
                  <a:gd name="T1" fmla="*/ 0 h 11"/>
                  <a:gd name="T2" fmla="*/ 14 w 5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5" y="2"/>
                      <a:pt x="4" y="7"/>
                      <a:pt x="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1" name="Freeform 416">
                <a:extLst>
                  <a:ext uri="{FF2B5EF4-FFF2-40B4-BE49-F238E27FC236}">
                    <a16:creationId xmlns:a16="http://schemas.microsoft.com/office/drawing/2014/main" id="{A6C3DE24-4B36-4861-A7E9-D978E642E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869"/>
                <a:ext cx="8" cy="19"/>
              </a:xfrm>
              <a:custGeom>
                <a:avLst/>
                <a:gdLst>
                  <a:gd name="T0" fmla="*/ 1 w 6"/>
                  <a:gd name="T1" fmla="*/ 0 h 15"/>
                  <a:gd name="T2" fmla="*/ 15 w 6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1" y="0"/>
                    </a:moveTo>
                    <a:cubicBezTo>
                      <a:pt x="0" y="5"/>
                      <a:pt x="3" y="11"/>
                      <a:pt x="6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2" name="Freeform 417">
                <a:extLst>
                  <a:ext uri="{FF2B5EF4-FFF2-40B4-BE49-F238E27FC236}">
                    <a16:creationId xmlns:a16="http://schemas.microsoft.com/office/drawing/2014/main" id="{B42459B1-F0B3-4A89-842B-C858E764B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812"/>
                <a:ext cx="15" cy="6"/>
              </a:xfrm>
              <a:custGeom>
                <a:avLst/>
                <a:gdLst>
                  <a:gd name="T0" fmla="*/ 0 w 12"/>
                  <a:gd name="T1" fmla="*/ 8 h 5"/>
                  <a:gd name="T2" fmla="*/ 24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0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3" name="Freeform 418">
                <a:extLst>
                  <a:ext uri="{FF2B5EF4-FFF2-40B4-BE49-F238E27FC236}">
                    <a16:creationId xmlns:a16="http://schemas.microsoft.com/office/drawing/2014/main" id="{51DEE124-25F5-40E9-A7B6-835520455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798"/>
                <a:ext cx="9" cy="10"/>
              </a:xfrm>
              <a:custGeom>
                <a:avLst/>
                <a:gdLst>
                  <a:gd name="T0" fmla="*/ 0 w 7"/>
                  <a:gd name="T1" fmla="*/ 16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4"/>
                      <a:pt x="3" y="2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4" name="Freeform 419">
                <a:extLst>
                  <a:ext uri="{FF2B5EF4-FFF2-40B4-BE49-F238E27FC236}">
                    <a16:creationId xmlns:a16="http://schemas.microsoft.com/office/drawing/2014/main" id="{6D6FA88D-AAA3-4D98-B440-7EE27AFB6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800"/>
                <a:ext cx="10" cy="7"/>
              </a:xfrm>
              <a:custGeom>
                <a:avLst/>
                <a:gdLst>
                  <a:gd name="T0" fmla="*/ 0 w 8"/>
                  <a:gd name="T1" fmla="*/ 14 h 5"/>
                  <a:gd name="T2" fmla="*/ 16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2"/>
                      <a:pt x="5" y="1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5" name="Freeform 420">
                <a:extLst>
                  <a:ext uri="{FF2B5EF4-FFF2-40B4-BE49-F238E27FC236}">
                    <a16:creationId xmlns:a16="http://schemas.microsoft.com/office/drawing/2014/main" id="{4C3982C6-3BC2-43D9-9962-A01B33D32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793"/>
                <a:ext cx="19" cy="3"/>
              </a:xfrm>
              <a:custGeom>
                <a:avLst/>
                <a:gdLst>
                  <a:gd name="T0" fmla="*/ 0 w 15"/>
                  <a:gd name="T1" fmla="*/ 3 h 3"/>
                  <a:gd name="T2" fmla="*/ 30 w 15"/>
                  <a:gd name="T3" fmla="*/ 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5" y="1"/>
                      <a:pt x="10" y="0"/>
                      <a:pt x="1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6" name="Freeform 421">
                <a:extLst>
                  <a:ext uri="{FF2B5EF4-FFF2-40B4-BE49-F238E27FC236}">
                    <a16:creationId xmlns:a16="http://schemas.microsoft.com/office/drawing/2014/main" id="{EF85C839-1518-48EE-BA5C-FE82DF932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849"/>
                <a:ext cx="9" cy="10"/>
              </a:xfrm>
              <a:custGeom>
                <a:avLst/>
                <a:gdLst>
                  <a:gd name="T0" fmla="*/ 0 w 7"/>
                  <a:gd name="T1" fmla="*/ 16 h 8"/>
                  <a:gd name="T2" fmla="*/ 15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2" y="4"/>
                      <a:pt x="2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7" name="Freeform 422">
                <a:extLst>
                  <a:ext uri="{FF2B5EF4-FFF2-40B4-BE49-F238E27FC236}">
                    <a16:creationId xmlns:a16="http://schemas.microsoft.com/office/drawing/2014/main" id="{DF11EE54-1845-4FDA-91A0-9A0F96841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894"/>
                <a:ext cx="15" cy="6"/>
              </a:xfrm>
              <a:custGeom>
                <a:avLst/>
                <a:gdLst>
                  <a:gd name="T0" fmla="*/ 0 w 12"/>
                  <a:gd name="T1" fmla="*/ 0 h 5"/>
                  <a:gd name="T2" fmla="*/ 24 w 1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2" y="3"/>
                      <a:pt x="8" y="5"/>
                      <a:pt x="1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8" name="Freeform 423">
                <a:extLst>
                  <a:ext uri="{FF2B5EF4-FFF2-40B4-BE49-F238E27FC236}">
                    <a16:creationId xmlns:a16="http://schemas.microsoft.com/office/drawing/2014/main" id="{02F20CC0-F521-47BC-915D-FE7556E8A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5" y="2888"/>
                <a:ext cx="25" cy="6"/>
              </a:xfrm>
              <a:custGeom>
                <a:avLst/>
                <a:gdLst>
                  <a:gd name="T0" fmla="*/ 0 w 19"/>
                  <a:gd name="T1" fmla="*/ 0 h 4"/>
                  <a:gd name="T2" fmla="*/ 43 w 19"/>
                  <a:gd name="T3" fmla="*/ 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3"/>
                      <a:pt x="14" y="4"/>
                      <a:pt x="1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29" name="Freeform 424">
                <a:extLst>
                  <a:ext uri="{FF2B5EF4-FFF2-40B4-BE49-F238E27FC236}">
                    <a16:creationId xmlns:a16="http://schemas.microsoft.com/office/drawing/2014/main" id="{3E76C6F4-85F0-4D94-BF8A-5EDB80888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2901"/>
                <a:ext cx="12" cy="10"/>
              </a:xfrm>
              <a:custGeom>
                <a:avLst/>
                <a:gdLst>
                  <a:gd name="T0" fmla="*/ 0 w 9"/>
                  <a:gd name="T1" fmla="*/ 16 h 8"/>
                  <a:gd name="T2" fmla="*/ 21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0" y="3"/>
                      <a:pt x="4" y="1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0" name="Freeform 425">
                <a:extLst>
                  <a:ext uri="{FF2B5EF4-FFF2-40B4-BE49-F238E27FC236}">
                    <a16:creationId xmlns:a16="http://schemas.microsoft.com/office/drawing/2014/main" id="{F47390C1-E491-4634-990A-C7C5800D0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2849"/>
                <a:ext cx="2" cy="11"/>
              </a:xfrm>
              <a:custGeom>
                <a:avLst/>
                <a:gdLst>
                  <a:gd name="T0" fmla="*/ 0 w 2"/>
                  <a:gd name="T1" fmla="*/ 16 h 9"/>
                  <a:gd name="T2" fmla="*/ 2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0" y="6"/>
                      <a:pt x="0" y="2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1" name="Freeform 426">
                <a:extLst>
                  <a:ext uri="{FF2B5EF4-FFF2-40B4-BE49-F238E27FC236}">
                    <a16:creationId xmlns:a16="http://schemas.microsoft.com/office/drawing/2014/main" id="{A6D0DD41-CF9D-4055-BFCC-F126B77CC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2867"/>
                <a:ext cx="4" cy="20"/>
              </a:xfrm>
              <a:custGeom>
                <a:avLst/>
                <a:gdLst>
                  <a:gd name="T0" fmla="*/ 7 w 3"/>
                  <a:gd name="T1" fmla="*/ 0 h 16"/>
                  <a:gd name="T2" fmla="*/ 7 w 3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1" y="4"/>
                      <a:pt x="0" y="13"/>
                      <a:pt x="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2" name="Freeform 427">
                <a:extLst>
                  <a:ext uri="{FF2B5EF4-FFF2-40B4-BE49-F238E27FC236}">
                    <a16:creationId xmlns:a16="http://schemas.microsoft.com/office/drawing/2014/main" id="{364EF538-1871-45CB-AB93-0D7720CD6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2840"/>
                <a:ext cx="3" cy="9"/>
              </a:xfrm>
              <a:custGeom>
                <a:avLst/>
                <a:gdLst>
                  <a:gd name="T0" fmla="*/ 8 w 2"/>
                  <a:gd name="T1" fmla="*/ 0 h 7"/>
                  <a:gd name="T2" fmla="*/ 5 w 2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2"/>
                      <a:pt x="1" y="5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3" name="Freeform 428">
                <a:extLst>
                  <a:ext uri="{FF2B5EF4-FFF2-40B4-BE49-F238E27FC236}">
                    <a16:creationId xmlns:a16="http://schemas.microsoft.com/office/drawing/2014/main" id="{22CEC8FB-639F-4A12-90A3-746FFE2C5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794"/>
                <a:ext cx="14" cy="5"/>
              </a:xfrm>
              <a:custGeom>
                <a:avLst/>
                <a:gdLst>
                  <a:gd name="T0" fmla="*/ 0 w 11"/>
                  <a:gd name="T1" fmla="*/ 8 h 4"/>
                  <a:gd name="T2" fmla="*/ 23 w 11"/>
                  <a:gd name="T3" fmla="*/ 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4"/>
                    </a:moveTo>
                    <a:cubicBezTo>
                      <a:pt x="3" y="1"/>
                      <a:pt x="7" y="0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4" name="Freeform 429">
                <a:extLst>
                  <a:ext uri="{FF2B5EF4-FFF2-40B4-BE49-F238E27FC236}">
                    <a16:creationId xmlns:a16="http://schemas.microsoft.com/office/drawing/2014/main" id="{70BBD62B-3BD3-4D16-A7F5-F75E2A4FD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810"/>
                <a:ext cx="14" cy="4"/>
              </a:xfrm>
              <a:custGeom>
                <a:avLst/>
                <a:gdLst>
                  <a:gd name="T0" fmla="*/ 0 w 11"/>
                  <a:gd name="T1" fmla="*/ 7 h 3"/>
                  <a:gd name="T2" fmla="*/ 23 w 11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0"/>
                      <a:pt x="7" y="0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5" name="Freeform 430">
                <a:extLst>
                  <a:ext uri="{FF2B5EF4-FFF2-40B4-BE49-F238E27FC236}">
                    <a16:creationId xmlns:a16="http://schemas.microsoft.com/office/drawing/2014/main" id="{0F2C009A-21EC-404F-9E00-E42D7F0AE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2855"/>
                <a:ext cx="15" cy="13"/>
              </a:xfrm>
              <a:custGeom>
                <a:avLst/>
                <a:gdLst>
                  <a:gd name="T0" fmla="*/ 0 w 11"/>
                  <a:gd name="T1" fmla="*/ 22 h 10"/>
                  <a:gd name="T2" fmla="*/ 27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1" y="5"/>
                      <a:pt x="6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6" name="Freeform 431">
                <a:extLst>
                  <a:ext uri="{FF2B5EF4-FFF2-40B4-BE49-F238E27FC236}">
                    <a16:creationId xmlns:a16="http://schemas.microsoft.com/office/drawing/2014/main" id="{A26D3B6D-6DE1-4CAD-A2BE-7B0C36613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895"/>
                <a:ext cx="13" cy="9"/>
              </a:xfrm>
              <a:custGeom>
                <a:avLst/>
                <a:gdLst>
                  <a:gd name="T0" fmla="*/ 0 w 10"/>
                  <a:gd name="T1" fmla="*/ 15 h 7"/>
                  <a:gd name="T2" fmla="*/ 22 w 10"/>
                  <a:gd name="T3" fmla="*/ 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2" y="3"/>
                      <a:pt x="6" y="0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7" name="Freeform 432">
                <a:extLst>
                  <a:ext uri="{FF2B5EF4-FFF2-40B4-BE49-F238E27FC236}">
                    <a16:creationId xmlns:a16="http://schemas.microsoft.com/office/drawing/2014/main" id="{E58883F6-A018-49CC-81E5-FA782F59A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" y="2890"/>
                <a:ext cx="10" cy="11"/>
              </a:xfrm>
              <a:custGeom>
                <a:avLst/>
                <a:gdLst>
                  <a:gd name="T0" fmla="*/ 5 w 8"/>
                  <a:gd name="T1" fmla="*/ 16 h 9"/>
                  <a:gd name="T2" fmla="*/ 16 w 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6"/>
                      <a:pt x="4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8" name="Freeform 433">
                <a:extLst>
                  <a:ext uri="{FF2B5EF4-FFF2-40B4-BE49-F238E27FC236}">
                    <a16:creationId xmlns:a16="http://schemas.microsoft.com/office/drawing/2014/main" id="{A3A84650-D8E2-4A4C-A377-8D4D009AB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945"/>
                <a:ext cx="7" cy="12"/>
              </a:xfrm>
              <a:custGeom>
                <a:avLst/>
                <a:gdLst>
                  <a:gd name="T0" fmla="*/ 1 w 6"/>
                  <a:gd name="T1" fmla="*/ 17 h 10"/>
                  <a:gd name="T2" fmla="*/ 9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cubicBezTo>
                      <a:pt x="0" y="7"/>
                      <a:pt x="2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39" name="Freeform 434">
                <a:extLst>
                  <a:ext uri="{FF2B5EF4-FFF2-40B4-BE49-F238E27FC236}">
                    <a16:creationId xmlns:a16="http://schemas.microsoft.com/office/drawing/2014/main" id="{FA02AEA1-3FE4-4FD7-86BC-8F064C861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2965"/>
                <a:ext cx="5" cy="9"/>
              </a:xfrm>
              <a:custGeom>
                <a:avLst/>
                <a:gdLst>
                  <a:gd name="T0" fmla="*/ 1 w 4"/>
                  <a:gd name="T1" fmla="*/ 15 h 7"/>
                  <a:gd name="T2" fmla="*/ 8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4"/>
                      <a:pt x="2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0" name="Freeform 435">
                <a:extLst>
                  <a:ext uri="{FF2B5EF4-FFF2-40B4-BE49-F238E27FC236}">
                    <a16:creationId xmlns:a16="http://schemas.microsoft.com/office/drawing/2014/main" id="{96FBFB46-6F0E-4183-A4B2-5957700AE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2926"/>
                <a:ext cx="16" cy="7"/>
              </a:xfrm>
              <a:custGeom>
                <a:avLst/>
                <a:gdLst>
                  <a:gd name="T0" fmla="*/ 0 w 13"/>
                  <a:gd name="T1" fmla="*/ 9 h 6"/>
                  <a:gd name="T2" fmla="*/ 25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3" y="2"/>
                      <a:pt x="8" y="0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1" name="Freeform 436">
                <a:extLst>
                  <a:ext uri="{FF2B5EF4-FFF2-40B4-BE49-F238E27FC236}">
                    <a16:creationId xmlns:a16="http://schemas.microsoft.com/office/drawing/2014/main" id="{2F53E3F2-B9D4-4AAB-9E4A-28C2D5C67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919"/>
                <a:ext cx="10" cy="12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4"/>
                      <a:pt x="4" y="9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2" name="Freeform 437">
                <a:extLst>
                  <a:ext uri="{FF2B5EF4-FFF2-40B4-BE49-F238E27FC236}">
                    <a16:creationId xmlns:a16="http://schemas.microsoft.com/office/drawing/2014/main" id="{61F506F5-E9F9-406A-BA1F-0292200A9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848"/>
                <a:ext cx="15" cy="12"/>
              </a:xfrm>
              <a:custGeom>
                <a:avLst/>
                <a:gdLst>
                  <a:gd name="T0" fmla="*/ 0 w 11"/>
                  <a:gd name="T1" fmla="*/ 17 h 10"/>
                  <a:gd name="T2" fmla="*/ 27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5" y="8"/>
                      <a:pt x="9" y="5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3" name="Freeform 438">
                <a:extLst>
                  <a:ext uri="{FF2B5EF4-FFF2-40B4-BE49-F238E27FC236}">
                    <a16:creationId xmlns:a16="http://schemas.microsoft.com/office/drawing/2014/main" id="{EA8B2A1A-32BA-4BE2-A435-E121AD093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2808"/>
                <a:ext cx="15" cy="8"/>
              </a:xfrm>
              <a:custGeom>
                <a:avLst/>
                <a:gdLst>
                  <a:gd name="T0" fmla="*/ 0 w 12"/>
                  <a:gd name="T1" fmla="*/ 9 h 6"/>
                  <a:gd name="T2" fmla="*/ 24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4"/>
                    </a:moveTo>
                    <a:cubicBezTo>
                      <a:pt x="4" y="6"/>
                      <a:pt x="9" y="3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4" name="Freeform 439">
                <a:extLst>
                  <a:ext uri="{FF2B5EF4-FFF2-40B4-BE49-F238E27FC236}">
                    <a16:creationId xmlns:a16="http://schemas.microsoft.com/office/drawing/2014/main" id="{78D2A6F3-DFA2-4C87-84D9-C63DD163A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781"/>
                <a:ext cx="6" cy="13"/>
              </a:xfrm>
              <a:custGeom>
                <a:avLst/>
                <a:gdLst>
                  <a:gd name="T0" fmla="*/ 0 w 5"/>
                  <a:gd name="T1" fmla="*/ 0 h 10"/>
                  <a:gd name="T2" fmla="*/ 7 w 5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3" y="2"/>
                      <a:pt x="5" y="6"/>
                      <a:pt x="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5" name="Freeform 440">
                <a:extLst>
                  <a:ext uri="{FF2B5EF4-FFF2-40B4-BE49-F238E27FC236}">
                    <a16:creationId xmlns:a16="http://schemas.microsoft.com/office/drawing/2014/main" id="{8655EDD0-12F0-442E-BB88-1FFBB2145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785"/>
                <a:ext cx="16" cy="2"/>
              </a:xfrm>
              <a:custGeom>
                <a:avLst/>
                <a:gdLst>
                  <a:gd name="T0" fmla="*/ 0 w 12"/>
                  <a:gd name="T1" fmla="*/ 1 h 2"/>
                  <a:gd name="T2" fmla="*/ 28 w 1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1"/>
                    </a:moveTo>
                    <a:cubicBezTo>
                      <a:pt x="3" y="2"/>
                      <a:pt x="9" y="1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6" name="Freeform 441">
                <a:extLst>
                  <a:ext uri="{FF2B5EF4-FFF2-40B4-BE49-F238E27FC236}">
                    <a16:creationId xmlns:a16="http://schemas.microsoft.com/office/drawing/2014/main" id="{505DEFD3-E9A8-4A11-BA21-2976CC9D8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796"/>
                <a:ext cx="8" cy="12"/>
              </a:xfrm>
              <a:custGeom>
                <a:avLst/>
                <a:gdLst>
                  <a:gd name="T0" fmla="*/ 15 w 6"/>
                  <a:gd name="T1" fmla="*/ 0 h 9"/>
                  <a:gd name="T2" fmla="*/ 0 w 6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6" y="0"/>
                    </a:moveTo>
                    <a:cubicBezTo>
                      <a:pt x="4" y="3"/>
                      <a:pt x="4" y="8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7" name="Freeform 442">
                <a:extLst>
                  <a:ext uri="{FF2B5EF4-FFF2-40B4-BE49-F238E27FC236}">
                    <a16:creationId xmlns:a16="http://schemas.microsoft.com/office/drawing/2014/main" id="{4E4F975C-F25E-48DE-8CD5-84C995BEE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786"/>
                <a:ext cx="4" cy="5"/>
              </a:xfrm>
              <a:custGeom>
                <a:avLst/>
                <a:gdLst>
                  <a:gd name="T0" fmla="*/ 7 w 3"/>
                  <a:gd name="T1" fmla="*/ 0 h 4"/>
                  <a:gd name="T2" fmla="*/ 0 w 3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1"/>
                      <a:pt x="0" y="2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8" name="Freeform 443">
                <a:extLst>
                  <a:ext uri="{FF2B5EF4-FFF2-40B4-BE49-F238E27FC236}">
                    <a16:creationId xmlns:a16="http://schemas.microsoft.com/office/drawing/2014/main" id="{CD05F7C1-3E9F-465B-BBA1-1BF6F0F15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3010"/>
                <a:ext cx="13" cy="8"/>
              </a:xfrm>
              <a:custGeom>
                <a:avLst/>
                <a:gdLst>
                  <a:gd name="T0" fmla="*/ 0 w 10"/>
                  <a:gd name="T1" fmla="*/ 0 h 6"/>
                  <a:gd name="T2" fmla="*/ 22 w 10"/>
                  <a:gd name="T3" fmla="*/ 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0" y="6"/>
                      <a:pt x="7" y="4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49" name="Freeform 444">
                <a:extLst>
                  <a:ext uri="{FF2B5EF4-FFF2-40B4-BE49-F238E27FC236}">
                    <a16:creationId xmlns:a16="http://schemas.microsoft.com/office/drawing/2014/main" id="{5DDB41BE-3032-4A83-BB79-51413FF8C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3000"/>
                <a:ext cx="12" cy="15"/>
              </a:xfrm>
              <a:custGeom>
                <a:avLst/>
                <a:gdLst>
                  <a:gd name="T0" fmla="*/ 0 w 9"/>
                  <a:gd name="T1" fmla="*/ 0 h 12"/>
                  <a:gd name="T2" fmla="*/ 21 w 9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1" y="6"/>
                      <a:pt x="5" y="10"/>
                      <a:pt x="9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0" name="Freeform 445">
                <a:extLst>
                  <a:ext uri="{FF2B5EF4-FFF2-40B4-BE49-F238E27FC236}">
                    <a16:creationId xmlns:a16="http://schemas.microsoft.com/office/drawing/2014/main" id="{152A559A-A816-4B75-9ECE-B2BD2DAC0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3020"/>
                <a:ext cx="6" cy="12"/>
              </a:xfrm>
              <a:custGeom>
                <a:avLst/>
                <a:gdLst>
                  <a:gd name="T0" fmla="*/ 1 w 5"/>
                  <a:gd name="T1" fmla="*/ 0 h 9"/>
                  <a:gd name="T2" fmla="*/ 8 w 5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1" y="0"/>
                    </a:moveTo>
                    <a:cubicBezTo>
                      <a:pt x="0" y="3"/>
                      <a:pt x="3" y="7"/>
                      <a:pt x="5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1" name="Freeform 446">
                <a:extLst>
                  <a:ext uri="{FF2B5EF4-FFF2-40B4-BE49-F238E27FC236}">
                    <a16:creationId xmlns:a16="http://schemas.microsoft.com/office/drawing/2014/main" id="{DD33AB0B-A443-4295-88E9-0138A91F1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896"/>
                <a:ext cx="22" cy="15"/>
              </a:xfrm>
              <a:custGeom>
                <a:avLst/>
                <a:gdLst>
                  <a:gd name="T0" fmla="*/ 0 w 17"/>
                  <a:gd name="T1" fmla="*/ 24 h 12"/>
                  <a:gd name="T2" fmla="*/ 16 w 17"/>
                  <a:gd name="T3" fmla="*/ 0 h 12"/>
                  <a:gd name="T4" fmla="*/ 5 w 17"/>
                  <a:gd name="T5" fmla="*/ 2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2"/>
                    </a:moveTo>
                    <a:cubicBezTo>
                      <a:pt x="6" y="12"/>
                      <a:pt x="17" y="3"/>
                      <a:pt x="7" y="0"/>
                    </a:cubicBezTo>
                    <a:cubicBezTo>
                      <a:pt x="11" y="5"/>
                      <a:pt x="4" y="7"/>
                      <a:pt x="2" y="1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2" name="Freeform 447">
                <a:extLst>
                  <a:ext uri="{FF2B5EF4-FFF2-40B4-BE49-F238E27FC236}">
                    <a16:creationId xmlns:a16="http://schemas.microsoft.com/office/drawing/2014/main" id="{634F8D61-D487-48BD-BCE4-CB97C52A4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862"/>
                <a:ext cx="20" cy="34"/>
              </a:xfrm>
              <a:custGeom>
                <a:avLst/>
                <a:gdLst>
                  <a:gd name="T0" fmla="*/ 6 w 16"/>
                  <a:gd name="T1" fmla="*/ 10 h 27"/>
                  <a:gd name="T2" fmla="*/ 23 w 16"/>
                  <a:gd name="T3" fmla="*/ 0 h 27"/>
                  <a:gd name="T4" fmla="*/ 23 w 16"/>
                  <a:gd name="T5" fmla="*/ 13 h 27"/>
                  <a:gd name="T6" fmla="*/ 29 w 16"/>
                  <a:gd name="T7" fmla="*/ 25 h 27"/>
                  <a:gd name="T8" fmla="*/ 0 w 16"/>
                  <a:gd name="T9" fmla="*/ 54 h 27"/>
                  <a:gd name="T10" fmla="*/ 16 w 16"/>
                  <a:gd name="T11" fmla="*/ 24 h 27"/>
                  <a:gd name="T12" fmla="*/ 5 w 16"/>
                  <a:gd name="T13" fmla="*/ 1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7">
                    <a:moveTo>
                      <a:pt x="3" y="5"/>
                    </a:moveTo>
                    <a:cubicBezTo>
                      <a:pt x="7" y="5"/>
                      <a:pt x="8" y="2"/>
                      <a:pt x="11" y="0"/>
                    </a:cubicBezTo>
                    <a:cubicBezTo>
                      <a:pt x="13" y="3"/>
                      <a:pt x="11" y="4"/>
                      <a:pt x="11" y="6"/>
                    </a:cubicBezTo>
                    <a:cubicBezTo>
                      <a:pt x="12" y="9"/>
                      <a:pt x="13" y="10"/>
                      <a:pt x="14" y="13"/>
                    </a:cubicBezTo>
                    <a:cubicBezTo>
                      <a:pt x="16" y="21"/>
                      <a:pt x="6" y="24"/>
                      <a:pt x="0" y="27"/>
                    </a:cubicBezTo>
                    <a:cubicBezTo>
                      <a:pt x="4" y="23"/>
                      <a:pt x="10" y="19"/>
                      <a:pt x="8" y="12"/>
                    </a:cubicBezTo>
                    <a:cubicBezTo>
                      <a:pt x="8" y="10"/>
                      <a:pt x="5" y="6"/>
                      <a:pt x="2" y="6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3" name="Freeform 448">
                <a:extLst>
                  <a:ext uri="{FF2B5EF4-FFF2-40B4-BE49-F238E27FC236}">
                    <a16:creationId xmlns:a16="http://schemas.microsoft.com/office/drawing/2014/main" id="{BD1A5E1E-DDF1-4A2F-B3D3-3A0208AD4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2818"/>
                <a:ext cx="21" cy="35"/>
              </a:xfrm>
              <a:custGeom>
                <a:avLst/>
                <a:gdLst>
                  <a:gd name="T0" fmla="*/ 1 w 16"/>
                  <a:gd name="T1" fmla="*/ 6 h 27"/>
                  <a:gd name="T2" fmla="*/ 21 w 16"/>
                  <a:gd name="T3" fmla="*/ 1 h 27"/>
                  <a:gd name="T4" fmla="*/ 32 w 16"/>
                  <a:gd name="T5" fmla="*/ 17 h 27"/>
                  <a:gd name="T6" fmla="*/ 34 w 16"/>
                  <a:gd name="T7" fmla="*/ 41 h 27"/>
                  <a:gd name="T8" fmla="*/ 1 w 16"/>
                  <a:gd name="T9" fmla="*/ 58 h 27"/>
                  <a:gd name="T10" fmla="*/ 24 w 16"/>
                  <a:gd name="T11" fmla="*/ 23 h 27"/>
                  <a:gd name="T12" fmla="*/ 0 w 16"/>
                  <a:gd name="T13" fmla="*/ 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7">
                    <a:moveTo>
                      <a:pt x="1" y="3"/>
                    </a:moveTo>
                    <a:cubicBezTo>
                      <a:pt x="4" y="3"/>
                      <a:pt x="6" y="0"/>
                      <a:pt x="9" y="1"/>
                    </a:cubicBezTo>
                    <a:cubicBezTo>
                      <a:pt x="11" y="2"/>
                      <a:pt x="13" y="6"/>
                      <a:pt x="14" y="8"/>
                    </a:cubicBezTo>
                    <a:cubicBezTo>
                      <a:pt x="15" y="11"/>
                      <a:pt x="16" y="16"/>
                      <a:pt x="15" y="19"/>
                    </a:cubicBezTo>
                    <a:cubicBezTo>
                      <a:pt x="13" y="24"/>
                      <a:pt x="5" y="24"/>
                      <a:pt x="1" y="27"/>
                    </a:cubicBezTo>
                    <a:cubicBezTo>
                      <a:pt x="7" y="24"/>
                      <a:pt x="13" y="18"/>
                      <a:pt x="11" y="11"/>
                    </a:cubicBezTo>
                    <a:cubicBezTo>
                      <a:pt x="10" y="3"/>
                      <a:pt x="2" y="8"/>
                      <a:pt x="0" y="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4" name="Freeform 449">
                <a:extLst>
                  <a:ext uri="{FF2B5EF4-FFF2-40B4-BE49-F238E27FC236}">
                    <a16:creationId xmlns:a16="http://schemas.microsoft.com/office/drawing/2014/main" id="{77AD2729-0AAD-4A80-ABC6-30B1480D3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828"/>
                <a:ext cx="13" cy="17"/>
              </a:xfrm>
              <a:custGeom>
                <a:avLst/>
                <a:gdLst>
                  <a:gd name="T0" fmla="*/ 7 w 10"/>
                  <a:gd name="T1" fmla="*/ 0 h 13"/>
                  <a:gd name="T2" fmla="*/ 21 w 10"/>
                  <a:gd name="T3" fmla="*/ 13 h 13"/>
                  <a:gd name="T4" fmla="*/ 0 w 10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4" y="3"/>
                      <a:pt x="8" y="3"/>
                      <a:pt x="9" y="6"/>
                    </a:cubicBezTo>
                    <a:cubicBezTo>
                      <a:pt x="10" y="9"/>
                      <a:pt x="2" y="12"/>
                      <a:pt x="0" y="1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5" name="Freeform 450">
                <a:extLst>
                  <a:ext uri="{FF2B5EF4-FFF2-40B4-BE49-F238E27FC236}">
                    <a16:creationId xmlns:a16="http://schemas.microsoft.com/office/drawing/2014/main" id="{507F7CFF-7093-4450-BAC7-1CEBC3131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09"/>
                <a:ext cx="15" cy="4"/>
              </a:xfrm>
              <a:custGeom>
                <a:avLst/>
                <a:gdLst>
                  <a:gd name="T0" fmla="*/ 0 w 12"/>
                  <a:gd name="T1" fmla="*/ 0 h 3"/>
                  <a:gd name="T2" fmla="*/ 13 w 12"/>
                  <a:gd name="T3" fmla="*/ 7 h 3"/>
                  <a:gd name="T4" fmla="*/ 24 w 12"/>
                  <a:gd name="T5" fmla="*/ 0 h 3"/>
                  <a:gd name="T6" fmla="*/ 5 w 12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1" y="1"/>
                      <a:pt x="4" y="2"/>
                      <a:pt x="6" y="3"/>
                    </a:cubicBezTo>
                    <a:cubicBezTo>
                      <a:pt x="8" y="1"/>
                      <a:pt x="10" y="0"/>
                      <a:pt x="12" y="0"/>
                    </a:cubicBezTo>
                    <a:cubicBezTo>
                      <a:pt x="9" y="0"/>
                      <a:pt x="5" y="1"/>
                      <a:pt x="2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6" name="Freeform 451">
                <a:extLst>
                  <a:ext uri="{FF2B5EF4-FFF2-40B4-BE49-F238E27FC236}">
                    <a16:creationId xmlns:a16="http://schemas.microsoft.com/office/drawing/2014/main" id="{700C90CC-ED1F-4223-AB11-C909BBB3D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" y="2793"/>
                <a:ext cx="16" cy="5"/>
              </a:xfrm>
              <a:custGeom>
                <a:avLst/>
                <a:gdLst>
                  <a:gd name="T0" fmla="*/ 0 w 12"/>
                  <a:gd name="T1" fmla="*/ 0 h 4"/>
                  <a:gd name="T2" fmla="*/ 12 w 12"/>
                  <a:gd name="T3" fmla="*/ 8 h 4"/>
                  <a:gd name="T4" fmla="*/ 28 w 12"/>
                  <a:gd name="T5" fmla="*/ 1 h 4"/>
                  <a:gd name="T6" fmla="*/ 5 w 1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0" y="0"/>
                    </a:moveTo>
                    <a:cubicBezTo>
                      <a:pt x="2" y="1"/>
                      <a:pt x="3" y="3"/>
                      <a:pt x="5" y="4"/>
                    </a:cubicBezTo>
                    <a:cubicBezTo>
                      <a:pt x="6" y="1"/>
                      <a:pt x="10" y="1"/>
                      <a:pt x="12" y="1"/>
                    </a:cubicBezTo>
                    <a:cubicBezTo>
                      <a:pt x="9" y="1"/>
                      <a:pt x="5" y="0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7" name="Freeform 452">
                <a:extLst>
                  <a:ext uri="{FF2B5EF4-FFF2-40B4-BE49-F238E27FC236}">
                    <a16:creationId xmlns:a16="http://schemas.microsoft.com/office/drawing/2014/main" id="{4F82BB21-D35F-4A67-AEE8-02E63CFEB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53"/>
                <a:ext cx="33" cy="28"/>
              </a:xfrm>
              <a:custGeom>
                <a:avLst/>
                <a:gdLst>
                  <a:gd name="T0" fmla="*/ 5 w 26"/>
                  <a:gd name="T1" fmla="*/ 41 h 22"/>
                  <a:gd name="T2" fmla="*/ 53 w 26"/>
                  <a:gd name="T3" fmla="*/ 0 h 22"/>
                  <a:gd name="T4" fmla="*/ 38 w 26"/>
                  <a:gd name="T5" fmla="*/ 6 h 22"/>
                  <a:gd name="T6" fmla="*/ 22 w 26"/>
                  <a:gd name="T7" fmla="*/ 17 h 22"/>
                  <a:gd name="T8" fmla="*/ 10 w 26"/>
                  <a:gd name="T9" fmla="*/ 29 h 22"/>
                  <a:gd name="T10" fmla="*/ 5 w 26"/>
                  <a:gd name="T11" fmla="*/ 37 h 22"/>
                  <a:gd name="T12" fmla="*/ 0 w 26"/>
                  <a:gd name="T13" fmla="*/ 4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2" y="20"/>
                    </a:moveTo>
                    <a:cubicBezTo>
                      <a:pt x="9" y="12"/>
                      <a:pt x="17" y="4"/>
                      <a:pt x="26" y="0"/>
                    </a:cubicBezTo>
                    <a:cubicBezTo>
                      <a:pt x="24" y="0"/>
                      <a:pt x="21" y="2"/>
                      <a:pt x="19" y="3"/>
                    </a:cubicBezTo>
                    <a:cubicBezTo>
                      <a:pt x="16" y="5"/>
                      <a:pt x="13" y="6"/>
                      <a:pt x="10" y="8"/>
                    </a:cubicBezTo>
                    <a:cubicBezTo>
                      <a:pt x="7" y="9"/>
                      <a:pt x="6" y="11"/>
                      <a:pt x="5" y="14"/>
                    </a:cubicBezTo>
                    <a:cubicBezTo>
                      <a:pt x="4" y="15"/>
                      <a:pt x="3" y="16"/>
                      <a:pt x="2" y="18"/>
                    </a:cubicBezTo>
                    <a:cubicBezTo>
                      <a:pt x="1" y="19"/>
                      <a:pt x="1" y="22"/>
                      <a:pt x="0" y="22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8" name="Freeform 453">
                <a:extLst>
                  <a:ext uri="{FF2B5EF4-FFF2-40B4-BE49-F238E27FC236}">
                    <a16:creationId xmlns:a16="http://schemas.microsoft.com/office/drawing/2014/main" id="{E4DCE555-975B-42CD-A289-CEC462CCF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919"/>
                <a:ext cx="191" cy="81"/>
              </a:xfrm>
              <a:custGeom>
                <a:avLst/>
                <a:gdLst>
                  <a:gd name="T0" fmla="*/ 0 w 149"/>
                  <a:gd name="T1" fmla="*/ 132 h 63"/>
                  <a:gd name="T2" fmla="*/ 36 w 149"/>
                  <a:gd name="T3" fmla="*/ 109 h 63"/>
                  <a:gd name="T4" fmla="*/ 69 w 149"/>
                  <a:gd name="T5" fmla="*/ 85 h 63"/>
                  <a:gd name="T6" fmla="*/ 156 w 149"/>
                  <a:gd name="T7" fmla="*/ 64 h 63"/>
                  <a:gd name="T8" fmla="*/ 194 w 149"/>
                  <a:gd name="T9" fmla="*/ 46 h 63"/>
                  <a:gd name="T10" fmla="*/ 245 w 149"/>
                  <a:gd name="T11" fmla="*/ 23 h 63"/>
                  <a:gd name="T12" fmla="*/ 314 w 149"/>
                  <a:gd name="T13" fmla="*/ 0 h 63"/>
                  <a:gd name="T14" fmla="*/ 286 w 149"/>
                  <a:gd name="T15" fmla="*/ 8 h 63"/>
                  <a:gd name="T16" fmla="*/ 253 w 149"/>
                  <a:gd name="T17" fmla="*/ 13 h 63"/>
                  <a:gd name="T18" fmla="*/ 227 w 149"/>
                  <a:gd name="T19" fmla="*/ 19 h 63"/>
                  <a:gd name="T20" fmla="*/ 181 w 149"/>
                  <a:gd name="T21" fmla="*/ 24 h 63"/>
                  <a:gd name="T22" fmla="*/ 163 w 149"/>
                  <a:gd name="T23" fmla="*/ 22 h 63"/>
                  <a:gd name="T24" fmla="*/ 158 w 149"/>
                  <a:gd name="T25" fmla="*/ 31 h 63"/>
                  <a:gd name="T26" fmla="*/ 133 w 149"/>
                  <a:gd name="T27" fmla="*/ 36 h 63"/>
                  <a:gd name="T28" fmla="*/ 91 w 149"/>
                  <a:gd name="T29" fmla="*/ 30 h 63"/>
                  <a:gd name="T30" fmla="*/ 68 w 149"/>
                  <a:gd name="T31" fmla="*/ 50 h 63"/>
                  <a:gd name="T32" fmla="*/ 59 w 149"/>
                  <a:gd name="T33" fmla="*/ 80 h 63"/>
                  <a:gd name="T34" fmla="*/ 28 w 149"/>
                  <a:gd name="T35" fmla="*/ 103 h 63"/>
                  <a:gd name="T36" fmla="*/ 1 w 149"/>
                  <a:gd name="T37" fmla="*/ 134 h 6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9" h="63">
                    <a:moveTo>
                      <a:pt x="0" y="62"/>
                    </a:moveTo>
                    <a:cubicBezTo>
                      <a:pt x="7" y="63"/>
                      <a:pt x="13" y="55"/>
                      <a:pt x="17" y="51"/>
                    </a:cubicBezTo>
                    <a:cubicBezTo>
                      <a:pt x="22" y="46"/>
                      <a:pt x="27" y="42"/>
                      <a:pt x="33" y="40"/>
                    </a:cubicBezTo>
                    <a:cubicBezTo>
                      <a:pt x="46" y="34"/>
                      <a:pt x="60" y="33"/>
                      <a:pt x="74" y="30"/>
                    </a:cubicBezTo>
                    <a:cubicBezTo>
                      <a:pt x="80" y="28"/>
                      <a:pt x="86" y="25"/>
                      <a:pt x="92" y="22"/>
                    </a:cubicBezTo>
                    <a:cubicBezTo>
                      <a:pt x="100" y="19"/>
                      <a:pt x="109" y="14"/>
                      <a:pt x="116" y="11"/>
                    </a:cubicBezTo>
                    <a:cubicBezTo>
                      <a:pt x="127" y="6"/>
                      <a:pt x="138" y="6"/>
                      <a:pt x="149" y="0"/>
                    </a:cubicBezTo>
                    <a:cubicBezTo>
                      <a:pt x="144" y="1"/>
                      <a:pt x="140" y="4"/>
                      <a:pt x="136" y="4"/>
                    </a:cubicBezTo>
                    <a:cubicBezTo>
                      <a:pt x="131" y="5"/>
                      <a:pt x="125" y="6"/>
                      <a:pt x="120" y="6"/>
                    </a:cubicBezTo>
                    <a:cubicBezTo>
                      <a:pt x="115" y="7"/>
                      <a:pt x="112" y="7"/>
                      <a:pt x="108" y="9"/>
                    </a:cubicBezTo>
                    <a:cubicBezTo>
                      <a:pt x="100" y="13"/>
                      <a:pt x="94" y="13"/>
                      <a:pt x="86" y="12"/>
                    </a:cubicBezTo>
                    <a:cubicBezTo>
                      <a:pt x="84" y="12"/>
                      <a:pt x="79" y="9"/>
                      <a:pt x="77" y="10"/>
                    </a:cubicBezTo>
                    <a:cubicBezTo>
                      <a:pt x="75" y="12"/>
                      <a:pt x="76" y="13"/>
                      <a:pt x="75" y="15"/>
                    </a:cubicBezTo>
                    <a:cubicBezTo>
                      <a:pt x="72" y="20"/>
                      <a:pt x="70" y="16"/>
                      <a:pt x="63" y="17"/>
                    </a:cubicBezTo>
                    <a:cubicBezTo>
                      <a:pt x="57" y="18"/>
                      <a:pt x="45" y="21"/>
                      <a:pt x="43" y="14"/>
                    </a:cubicBezTo>
                    <a:cubicBezTo>
                      <a:pt x="39" y="17"/>
                      <a:pt x="36" y="20"/>
                      <a:pt x="32" y="23"/>
                    </a:cubicBezTo>
                    <a:cubicBezTo>
                      <a:pt x="27" y="28"/>
                      <a:pt x="31" y="31"/>
                      <a:pt x="28" y="37"/>
                    </a:cubicBezTo>
                    <a:cubicBezTo>
                      <a:pt x="26" y="42"/>
                      <a:pt x="18" y="45"/>
                      <a:pt x="13" y="48"/>
                    </a:cubicBezTo>
                    <a:cubicBezTo>
                      <a:pt x="6" y="53"/>
                      <a:pt x="5" y="57"/>
                      <a:pt x="1" y="6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59" name="Freeform 454">
                <a:extLst>
                  <a:ext uri="{FF2B5EF4-FFF2-40B4-BE49-F238E27FC236}">
                    <a16:creationId xmlns:a16="http://schemas.microsoft.com/office/drawing/2014/main" id="{F1C73557-E5D4-4430-9BE4-543D9A7B9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020"/>
                <a:ext cx="196" cy="53"/>
              </a:xfrm>
              <a:custGeom>
                <a:avLst/>
                <a:gdLst>
                  <a:gd name="T0" fmla="*/ 69 w 153"/>
                  <a:gd name="T1" fmla="*/ 69 h 41"/>
                  <a:gd name="T2" fmla="*/ 100 w 153"/>
                  <a:gd name="T3" fmla="*/ 84 h 41"/>
                  <a:gd name="T4" fmla="*/ 129 w 153"/>
                  <a:gd name="T5" fmla="*/ 79 h 41"/>
                  <a:gd name="T6" fmla="*/ 170 w 153"/>
                  <a:gd name="T7" fmla="*/ 58 h 41"/>
                  <a:gd name="T8" fmla="*/ 209 w 153"/>
                  <a:gd name="T9" fmla="*/ 47 h 41"/>
                  <a:gd name="T10" fmla="*/ 270 w 153"/>
                  <a:gd name="T11" fmla="*/ 27 h 41"/>
                  <a:gd name="T12" fmla="*/ 298 w 153"/>
                  <a:gd name="T13" fmla="*/ 10 h 41"/>
                  <a:gd name="T14" fmla="*/ 322 w 153"/>
                  <a:gd name="T15" fmla="*/ 0 h 41"/>
                  <a:gd name="T16" fmla="*/ 279 w 153"/>
                  <a:gd name="T17" fmla="*/ 13 h 41"/>
                  <a:gd name="T18" fmla="*/ 250 w 153"/>
                  <a:gd name="T19" fmla="*/ 22 h 41"/>
                  <a:gd name="T20" fmla="*/ 206 w 153"/>
                  <a:gd name="T21" fmla="*/ 39 h 41"/>
                  <a:gd name="T22" fmla="*/ 164 w 153"/>
                  <a:gd name="T23" fmla="*/ 50 h 41"/>
                  <a:gd name="T24" fmla="*/ 140 w 153"/>
                  <a:gd name="T25" fmla="*/ 57 h 41"/>
                  <a:gd name="T26" fmla="*/ 124 w 153"/>
                  <a:gd name="T27" fmla="*/ 67 h 41"/>
                  <a:gd name="T28" fmla="*/ 87 w 153"/>
                  <a:gd name="T29" fmla="*/ 72 h 41"/>
                  <a:gd name="T30" fmla="*/ 69 w 153"/>
                  <a:gd name="T31" fmla="*/ 58 h 41"/>
                  <a:gd name="T32" fmla="*/ 45 w 153"/>
                  <a:gd name="T33" fmla="*/ 53 h 41"/>
                  <a:gd name="T34" fmla="*/ 0 w 153"/>
                  <a:gd name="T35" fmla="*/ 36 h 41"/>
                  <a:gd name="T36" fmla="*/ 23 w 153"/>
                  <a:gd name="T37" fmla="*/ 61 h 41"/>
                  <a:gd name="T38" fmla="*/ 46 w 153"/>
                  <a:gd name="T39" fmla="*/ 65 h 41"/>
                  <a:gd name="T40" fmla="*/ 72 w 153"/>
                  <a:gd name="T41" fmla="*/ 72 h 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3" h="41">
                    <a:moveTo>
                      <a:pt x="33" y="32"/>
                    </a:moveTo>
                    <a:cubicBezTo>
                      <a:pt x="38" y="33"/>
                      <a:pt x="44" y="38"/>
                      <a:pt x="48" y="39"/>
                    </a:cubicBezTo>
                    <a:cubicBezTo>
                      <a:pt x="55" y="41"/>
                      <a:pt x="57" y="40"/>
                      <a:pt x="62" y="36"/>
                    </a:cubicBezTo>
                    <a:cubicBezTo>
                      <a:pt x="68" y="33"/>
                      <a:pt x="75" y="29"/>
                      <a:pt x="81" y="27"/>
                    </a:cubicBezTo>
                    <a:cubicBezTo>
                      <a:pt x="87" y="25"/>
                      <a:pt x="93" y="25"/>
                      <a:pt x="99" y="22"/>
                    </a:cubicBezTo>
                    <a:cubicBezTo>
                      <a:pt x="109" y="18"/>
                      <a:pt x="120" y="17"/>
                      <a:pt x="129" y="12"/>
                    </a:cubicBezTo>
                    <a:cubicBezTo>
                      <a:pt x="133" y="10"/>
                      <a:pt x="138" y="7"/>
                      <a:pt x="142" y="5"/>
                    </a:cubicBezTo>
                    <a:cubicBezTo>
                      <a:pt x="146" y="4"/>
                      <a:pt x="152" y="4"/>
                      <a:pt x="153" y="0"/>
                    </a:cubicBezTo>
                    <a:cubicBezTo>
                      <a:pt x="147" y="0"/>
                      <a:pt x="139" y="5"/>
                      <a:pt x="133" y="6"/>
                    </a:cubicBezTo>
                    <a:cubicBezTo>
                      <a:pt x="127" y="8"/>
                      <a:pt x="125" y="7"/>
                      <a:pt x="119" y="10"/>
                    </a:cubicBezTo>
                    <a:cubicBezTo>
                      <a:pt x="113" y="15"/>
                      <a:pt x="106" y="16"/>
                      <a:pt x="98" y="18"/>
                    </a:cubicBezTo>
                    <a:cubicBezTo>
                      <a:pt x="91" y="21"/>
                      <a:pt x="85" y="22"/>
                      <a:pt x="78" y="23"/>
                    </a:cubicBezTo>
                    <a:cubicBezTo>
                      <a:pt x="74" y="24"/>
                      <a:pt x="70" y="25"/>
                      <a:pt x="66" y="26"/>
                    </a:cubicBezTo>
                    <a:cubicBezTo>
                      <a:pt x="64" y="28"/>
                      <a:pt x="62" y="30"/>
                      <a:pt x="59" y="31"/>
                    </a:cubicBezTo>
                    <a:cubicBezTo>
                      <a:pt x="55" y="33"/>
                      <a:pt x="46" y="34"/>
                      <a:pt x="41" y="33"/>
                    </a:cubicBezTo>
                    <a:cubicBezTo>
                      <a:pt x="37" y="32"/>
                      <a:pt x="36" y="29"/>
                      <a:pt x="33" y="27"/>
                    </a:cubicBezTo>
                    <a:cubicBezTo>
                      <a:pt x="29" y="25"/>
                      <a:pt x="25" y="25"/>
                      <a:pt x="21" y="25"/>
                    </a:cubicBezTo>
                    <a:cubicBezTo>
                      <a:pt x="14" y="24"/>
                      <a:pt x="5" y="22"/>
                      <a:pt x="0" y="17"/>
                    </a:cubicBezTo>
                    <a:cubicBezTo>
                      <a:pt x="1" y="22"/>
                      <a:pt x="8" y="26"/>
                      <a:pt x="11" y="28"/>
                    </a:cubicBezTo>
                    <a:cubicBezTo>
                      <a:pt x="14" y="29"/>
                      <a:pt x="19" y="29"/>
                      <a:pt x="22" y="30"/>
                    </a:cubicBezTo>
                    <a:cubicBezTo>
                      <a:pt x="25" y="31"/>
                      <a:pt x="31" y="31"/>
                      <a:pt x="34" y="33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0" name="Freeform 455">
                <a:extLst>
                  <a:ext uri="{FF2B5EF4-FFF2-40B4-BE49-F238E27FC236}">
                    <a16:creationId xmlns:a16="http://schemas.microsoft.com/office/drawing/2014/main" id="{2ECFD080-5302-4C0A-897B-C50C95C3F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2964"/>
                <a:ext cx="82" cy="37"/>
              </a:xfrm>
              <a:custGeom>
                <a:avLst/>
                <a:gdLst>
                  <a:gd name="T0" fmla="*/ 0 w 64"/>
                  <a:gd name="T1" fmla="*/ 60 h 29"/>
                  <a:gd name="T2" fmla="*/ 35 w 64"/>
                  <a:gd name="T3" fmla="*/ 28 h 29"/>
                  <a:gd name="T4" fmla="*/ 87 w 64"/>
                  <a:gd name="T5" fmla="*/ 14 h 29"/>
                  <a:gd name="T6" fmla="*/ 127 w 64"/>
                  <a:gd name="T7" fmla="*/ 1 h 29"/>
                  <a:gd name="T8" fmla="*/ 129 w 64"/>
                  <a:gd name="T9" fmla="*/ 14 h 29"/>
                  <a:gd name="T10" fmla="*/ 129 w 64"/>
                  <a:gd name="T11" fmla="*/ 40 h 29"/>
                  <a:gd name="T12" fmla="*/ 63 w 64"/>
                  <a:gd name="T13" fmla="*/ 37 h 29"/>
                  <a:gd name="T14" fmla="*/ 36 w 64"/>
                  <a:gd name="T15" fmla="*/ 52 h 29"/>
                  <a:gd name="T16" fmla="*/ 1 w 64"/>
                  <a:gd name="T17" fmla="*/ 5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29">
                    <a:moveTo>
                      <a:pt x="0" y="29"/>
                    </a:moveTo>
                    <a:cubicBezTo>
                      <a:pt x="6" y="24"/>
                      <a:pt x="9" y="16"/>
                      <a:pt x="16" y="13"/>
                    </a:cubicBezTo>
                    <a:cubicBezTo>
                      <a:pt x="24" y="10"/>
                      <a:pt x="33" y="9"/>
                      <a:pt x="41" y="7"/>
                    </a:cubicBezTo>
                    <a:cubicBezTo>
                      <a:pt x="46" y="5"/>
                      <a:pt x="55" y="0"/>
                      <a:pt x="60" y="1"/>
                    </a:cubicBezTo>
                    <a:cubicBezTo>
                      <a:pt x="64" y="1"/>
                      <a:pt x="63" y="3"/>
                      <a:pt x="62" y="7"/>
                    </a:cubicBezTo>
                    <a:cubicBezTo>
                      <a:pt x="62" y="11"/>
                      <a:pt x="62" y="15"/>
                      <a:pt x="62" y="19"/>
                    </a:cubicBezTo>
                    <a:cubicBezTo>
                      <a:pt x="57" y="8"/>
                      <a:pt x="37" y="14"/>
                      <a:pt x="30" y="18"/>
                    </a:cubicBezTo>
                    <a:cubicBezTo>
                      <a:pt x="25" y="21"/>
                      <a:pt x="23" y="25"/>
                      <a:pt x="17" y="25"/>
                    </a:cubicBezTo>
                    <a:cubicBezTo>
                      <a:pt x="12" y="25"/>
                      <a:pt x="5" y="22"/>
                      <a:pt x="1" y="27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1" name="Freeform 456">
                <a:extLst>
                  <a:ext uri="{FF2B5EF4-FFF2-40B4-BE49-F238E27FC236}">
                    <a16:creationId xmlns:a16="http://schemas.microsoft.com/office/drawing/2014/main" id="{E240A8DD-671B-48B6-BB02-B55CA18DE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934"/>
                <a:ext cx="129" cy="57"/>
              </a:xfrm>
              <a:custGeom>
                <a:avLst/>
                <a:gdLst>
                  <a:gd name="T0" fmla="*/ 0 w 101"/>
                  <a:gd name="T1" fmla="*/ 96 h 44"/>
                  <a:gd name="T2" fmla="*/ 23 w 101"/>
                  <a:gd name="T3" fmla="*/ 74 h 44"/>
                  <a:gd name="T4" fmla="*/ 55 w 101"/>
                  <a:gd name="T5" fmla="*/ 53 h 44"/>
                  <a:gd name="T6" fmla="*/ 119 w 101"/>
                  <a:gd name="T7" fmla="*/ 41 h 44"/>
                  <a:gd name="T8" fmla="*/ 171 w 101"/>
                  <a:gd name="T9" fmla="*/ 27 h 44"/>
                  <a:gd name="T10" fmla="*/ 211 w 101"/>
                  <a:gd name="T11" fmla="*/ 0 h 44"/>
                  <a:gd name="T12" fmla="*/ 155 w 101"/>
                  <a:gd name="T13" fmla="*/ 21 h 44"/>
                  <a:gd name="T14" fmla="*/ 128 w 101"/>
                  <a:gd name="T15" fmla="*/ 22 h 44"/>
                  <a:gd name="T16" fmla="*/ 102 w 101"/>
                  <a:gd name="T17" fmla="*/ 32 h 44"/>
                  <a:gd name="T18" fmla="*/ 75 w 101"/>
                  <a:gd name="T19" fmla="*/ 41 h 44"/>
                  <a:gd name="T20" fmla="*/ 59 w 101"/>
                  <a:gd name="T21" fmla="*/ 45 h 44"/>
                  <a:gd name="T22" fmla="*/ 18 w 101"/>
                  <a:gd name="T23" fmla="*/ 75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44">
                    <a:moveTo>
                      <a:pt x="0" y="44"/>
                    </a:moveTo>
                    <a:cubicBezTo>
                      <a:pt x="4" y="41"/>
                      <a:pt x="7" y="37"/>
                      <a:pt x="11" y="34"/>
                    </a:cubicBezTo>
                    <a:cubicBezTo>
                      <a:pt x="16" y="30"/>
                      <a:pt x="22" y="27"/>
                      <a:pt x="27" y="25"/>
                    </a:cubicBezTo>
                    <a:cubicBezTo>
                      <a:pt x="36" y="21"/>
                      <a:pt x="47" y="21"/>
                      <a:pt x="57" y="19"/>
                    </a:cubicBezTo>
                    <a:cubicBezTo>
                      <a:pt x="66" y="17"/>
                      <a:pt x="73" y="13"/>
                      <a:pt x="82" y="12"/>
                    </a:cubicBezTo>
                    <a:cubicBezTo>
                      <a:pt x="90" y="11"/>
                      <a:pt x="95" y="4"/>
                      <a:pt x="101" y="0"/>
                    </a:cubicBezTo>
                    <a:cubicBezTo>
                      <a:pt x="93" y="7"/>
                      <a:pt x="84" y="8"/>
                      <a:pt x="74" y="9"/>
                    </a:cubicBezTo>
                    <a:cubicBezTo>
                      <a:pt x="70" y="9"/>
                      <a:pt x="65" y="9"/>
                      <a:pt x="61" y="10"/>
                    </a:cubicBezTo>
                    <a:cubicBezTo>
                      <a:pt x="57" y="12"/>
                      <a:pt x="54" y="14"/>
                      <a:pt x="49" y="15"/>
                    </a:cubicBezTo>
                    <a:cubicBezTo>
                      <a:pt x="45" y="16"/>
                      <a:pt x="40" y="18"/>
                      <a:pt x="36" y="19"/>
                    </a:cubicBezTo>
                    <a:cubicBezTo>
                      <a:pt x="32" y="19"/>
                      <a:pt x="31" y="19"/>
                      <a:pt x="28" y="21"/>
                    </a:cubicBezTo>
                    <a:cubicBezTo>
                      <a:pt x="21" y="25"/>
                      <a:pt x="15" y="30"/>
                      <a:pt x="9" y="35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2" name="Freeform 457">
                <a:extLst>
                  <a:ext uri="{FF2B5EF4-FFF2-40B4-BE49-F238E27FC236}">
                    <a16:creationId xmlns:a16="http://schemas.microsoft.com/office/drawing/2014/main" id="{C626EE0B-D6DA-4EFA-9801-930479CB8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2841"/>
                <a:ext cx="121" cy="73"/>
              </a:xfrm>
              <a:custGeom>
                <a:avLst/>
                <a:gdLst>
                  <a:gd name="T0" fmla="*/ 0 w 95"/>
                  <a:gd name="T1" fmla="*/ 119 h 57"/>
                  <a:gd name="T2" fmla="*/ 59 w 95"/>
                  <a:gd name="T3" fmla="*/ 100 h 57"/>
                  <a:gd name="T4" fmla="*/ 99 w 95"/>
                  <a:gd name="T5" fmla="*/ 69 h 57"/>
                  <a:gd name="T6" fmla="*/ 136 w 95"/>
                  <a:gd name="T7" fmla="*/ 29 h 57"/>
                  <a:gd name="T8" fmla="*/ 166 w 95"/>
                  <a:gd name="T9" fmla="*/ 15 h 57"/>
                  <a:gd name="T10" fmla="*/ 196 w 95"/>
                  <a:gd name="T11" fmla="*/ 0 h 57"/>
                  <a:gd name="T12" fmla="*/ 120 w 95"/>
                  <a:gd name="T13" fmla="*/ 24 h 57"/>
                  <a:gd name="T14" fmla="*/ 93 w 95"/>
                  <a:gd name="T15" fmla="*/ 59 h 57"/>
                  <a:gd name="T16" fmla="*/ 60 w 95"/>
                  <a:gd name="T17" fmla="*/ 88 h 57"/>
                  <a:gd name="T18" fmla="*/ 37 w 95"/>
                  <a:gd name="T19" fmla="*/ 106 h 57"/>
                  <a:gd name="T20" fmla="*/ 0 w 95"/>
                  <a:gd name="T21" fmla="*/ 119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5" h="57">
                    <a:moveTo>
                      <a:pt x="0" y="57"/>
                    </a:moveTo>
                    <a:cubicBezTo>
                      <a:pt x="9" y="56"/>
                      <a:pt x="20" y="52"/>
                      <a:pt x="28" y="48"/>
                    </a:cubicBezTo>
                    <a:cubicBezTo>
                      <a:pt x="36" y="44"/>
                      <a:pt x="42" y="39"/>
                      <a:pt x="48" y="33"/>
                    </a:cubicBezTo>
                    <a:cubicBezTo>
                      <a:pt x="54" y="26"/>
                      <a:pt x="59" y="19"/>
                      <a:pt x="66" y="14"/>
                    </a:cubicBezTo>
                    <a:cubicBezTo>
                      <a:pt x="70" y="11"/>
                      <a:pt x="75" y="9"/>
                      <a:pt x="80" y="7"/>
                    </a:cubicBezTo>
                    <a:cubicBezTo>
                      <a:pt x="83" y="5"/>
                      <a:pt x="91" y="2"/>
                      <a:pt x="95" y="0"/>
                    </a:cubicBezTo>
                    <a:cubicBezTo>
                      <a:pt x="85" y="6"/>
                      <a:pt x="69" y="7"/>
                      <a:pt x="58" y="12"/>
                    </a:cubicBezTo>
                    <a:cubicBezTo>
                      <a:pt x="51" y="17"/>
                      <a:pt x="49" y="21"/>
                      <a:pt x="45" y="28"/>
                    </a:cubicBezTo>
                    <a:cubicBezTo>
                      <a:pt x="41" y="35"/>
                      <a:pt x="35" y="38"/>
                      <a:pt x="29" y="42"/>
                    </a:cubicBezTo>
                    <a:cubicBezTo>
                      <a:pt x="24" y="44"/>
                      <a:pt x="22" y="49"/>
                      <a:pt x="18" y="51"/>
                    </a:cubicBezTo>
                    <a:cubicBezTo>
                      <a:pt x="13" y="54"/>
                      <a:pt x="6" y="55"/>
                      <a:pt x="0" y="57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3" name="Freeform 458">
                <a:extLst>
                  <a:ext uri="{FF2B5EF4-FFF2-40B4-BE49-F238E27FC236}">
                    <a16:creationId xmlns:a16="http://schemas.microsoft.com/office/drawing/2014/main" id="{F0EB58D7-AD99-45E6-9097-39AA43D73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865"/>
                <a:ext cx="26" cy="63"/>
              </a:xfrm>
              <a:custGeom>
                <a:avLst/>
                <a:gdLst>
                  <a:gd name="T0" fmla="*/ 5 w 20"/>
                  <a:gd name="T1" fmla="*/ 104 h 49"/>
                  <a:gd name="T2" fmla="*/ 1 w 20"/>
                  <a:gd name="T3" fmla="*/ 64 h 49"/>
                  <a:gd name="T4" fmla="*/ 21 w 20"/>
                  <a:gd name="T5" fmla="*/ 45 h 49"/>
                  <a:gd name="T6" fmla="*/ 30 w 20"/>
                  <a:gd name="T7" fmla="*/ 30 h 49"/>
                  <a:gd name="T8" fmla="*/ 44 w 20"/>
                  <a:gd name="T9" fmla="*/ 0 h 49"/>
                  <a:gd name="T10" fmla="*/ 38 w 20"/>
                  <a:gd name="T11" fmla="*/ 24 h 49"/>
                  <a:gd name="T12" fmla="*/ 39 w 20"/>
                  <a:gd name="T13" fmla="*/ 36 h 49"/>
                  <a:gd name="T14" fmla="*/ 34 w 20"/>
                  <a:gd name="T15" fmla="*/ 45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49">
                    <a:moveTo>
                      <a:pt x="2" y="49"/>
                    </a:moveTo>
                    <a:cubicBezTo>
                      <a:pt x="1" y="42"/>
                      <a:pt x="0" y="37"/>
                      <a:pt x="1" y="30"/>
                    </a:cubicBezTo>
                    <a:cubicBezTo>
                      <a:pt x="2" y="25"/>
                      <a:pt x="5" y="23"/>
                      <a:pt x="9" y="21"/>
                    </a:cubicBezTo>
                    <a:cubicBezTo>
                      <a:pt x="13" y="19"/>
                      <a:pt x="13" y="18"/>
                      <a:pt x="14" y="14"/>
                    </a:cubicBezTo>
                    <a:cubicBezTo>
                      <a:pt x="15" y="9"/>
                      <a:pt x="17" y="5"/>
                      <a:pt x="20" y="0"/>
                    </a:cubicBezTo>
                    <a:cubicBezTo>
                      <a:pt x="17" y="3"/>
                      <a:pt x="17" y="8"/>
                      <a:pt x="17" y="12"/>
                    </a:cubicBezTo>
                    <a:cubicBezTo>
                      <a:pt x="17" y="13"/>
                      <a:pt x="18" y="16"/>
                      <a:pt x="18" y="17"/>
                    </a:cubicBezTo>
                    <a:cubicBezTo>
                      <a:pt x="18" y="18"/>
                      <a:pt x="15" y="20"/>
                      <a:pt x="15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4" name="Freeform 459">
                <a:extLst>
                  <a:ext uri="{FF2B5EF4-FFF2-40B4-BE49-F238E27FC236}">
                    <a16:creationId xmlns:a16="http://schemas.microsoft.com/office/drawing/2014/main" id="{04A1C61B-0C99-4B29-AB6C-25FE181D0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2780"/>
                <a:ext cx="91" cy="11"/>
              </a:xfrm>
              <a:custGeom>
                <a:avLst/>
                <a:gdLst>
                  <a:gd name="T0" fmla="*/ 0 w 71"/>
                  <a:gd name="T1" fmla="*/ 13 h 9"/>
                  <a:gd name="T2" fmla="*/ 36 w 71"/>
                  <a:gd name="T3" fmla="*/ 1 h 9"/>
                  <a:gd name="T4" fmla="*/ 72 w 71"/>
                  <a:gd name="T5" fmla="*/ 0 h 9"/>
                  <a:gd name="T6" fmla="*/ 150 w 71"/>
                  <a:gd name="T7" fmla="*/ 1 h 9"/>
                  <a:gd name="T8" fmla="*/ 124 w 71"/>
                  <a:gd name="T9" fmla="*/ 7 h 9"/>
                  <a:gd name="T10" fmla="*/ 90 w 71"/>
                  <a:gd name="T11" fmla="*/ 7 h 9"/>
                  <a:gd name="T12" fmla="*/ 63 w 71"/>
                  <a:gd name="T13" fmla="*/ 11 h 9"/>
                  <a:gd name="T14" fmla="*/ 45 w 71"/>
                  <a:gd name="T15" fmla="*/ 16 h 9"/>
                  <a:gd name="T16" fmla="*/ 22 w 71"/>
                  <a:gd name="T17" fmla="*/ 13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9">
                    <a:moveTo>
                      <a:pt x="0" y="7"/>
                    </a:moveTo>
                    <a:cubicBezTo>
                      <a:pt x="6" y="5"/>
                      <a:pt x="10" y="1"/>
                      <a:pt x="17" y="1"/>
                    </a:cubicBezTo>
                    <a:cubicBezTo>
                      <a:pt x="21" y="1"/>
                      <a:pt x="30" y="0"/>
                      <a:pt x="34" y="0"/>
                    </a:cubicBezTo>
                    <a:cubicBezTo>
                      <a:pt x="47" y="1"/>
                      <a:pt x="58" y="0"/>
                      <a:pt x="71" y="1"/>
                    </a:cubicBezTo>
                    <a:cubicBezTo>
                      <a:pt x="68" y="1"/>
                      <a:pt x="62" y="4"/>
                      <a:pt x="59" y="4"/>
                    </a:cubicBezTo>
                    <a:cubicBezTo>
                      <a:pt x="53" y="5"/>
                      <a:pt x="48" y="5"/>
                      <a:pt x="43" y="4"/>
                    </a:cubicBezTo>
                    <a:cubicBezTo>
                      <a:pt x="38" y="4"/>
                      <a:pt x="34" y="5"/>
                      <a:pt x="30" y="6"/>
                    </a:cubicBezTo>
                    <a:cubicBezTo>
                      <a:pt x="27" y="7"/>
                      <a:pt x="24" y="7"/>
                      <a:pt x="21" y="9"/>
                    </a:cubicBezTo>
                    <a:cubicBezTo>
                      <a:pt x="20" y="5"/>
                      <a:pt x="14" y="6"/>
                      <a:pt x="1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5" name="Freeform 460">
                <a:extLst>
                  <a:ext uri="{FF2B5EF4-FFF2-40B4-BE49-F238E27FC236}">
                    <a16:creationId xmlns:a16="http://schemas.microsoft.com/office/drawing/2014/main" id="{150D32EF-40DD-49FF-A91F-9637310F4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743"/>
                <a:ext cx="599" cy="337"/>
              </a:xfrm>
              <a:custGeom>
                <a:avLst/>
                <a:gdLst>
                  <a:gd name="T0" fmla="*/ 37 w 468"/>
                  <a:gd name="T1" fmla="*/ 234 h 264"/>
                  <a:gd name="T2" fmla="*/ 23 w 468"/>
                  <a:gd name="T3" fmla="*/ 340 h 264"/>
                  <a:gd name="T4" fmla="*/ 19 w 468"/>
                  <a:gd name="T5" fmla="*/ 389 h 264"/>
                  <a:gd name="T6" fmla="*/ 40 w 468"/>
                  <a:gd name="T7" fmla="*/ 424 h 264"/>
                  <a:gd name="T8" fmla="*/ 52 w 468"/>
                  <a:gd name="T9" fmla="*/ 456 h 264"/>
                  <a:gd name="T10" fmla="*/ 127 w 468"/>
                  <a:gd name="T11" fmla="*/ 525 h 264"/>
                  <a:gd name="T12" fmla="*/ 201 w 468"/>
                  <a:gd name="T13" fmla="*/ 548 h 264"/>
                  <a:gd name="T14" fmla="*/ 227 w 468"/>
                  <a:gd name="T15" fmla="*/ 543 h 264"/>
                  <a:gd name="T16" fmla="*/ 252 w 468"/>
                  <a:gd name="T17" fmla="*/ 532 h 264"/>
                  <a:gd name="T18" fmla="*/ 276 w 468"/>
                  <a:gd name="T19" fmla="*/ 520 h 264"/>
                  <a:gd name="T20" fmla="*/ 312 w 468"/>
                  <a:gd name="T21" fmla="*/ 506 h 264"/>
                  <a:gd name="T22" fmla="*/ 369 w 468"/>
                  <a:gd name="T23" fmla="*/ 484 h 264"/>
                  <a:gd name="T24" fmla="*/ 440 w 468"/>
                  <a:gd name="T25" fmla="*/ 447 h 264"/>
                  <a:gd name="T26" fmla="*/ 474 w 468"/>
                  <a:gd name="T27" fmla="*/ 348 h 264"/>
                  <a:gd name="T28" fmla="*/ 540 w 468"/>
                  <a:gd name="T29" fmla="*/ 318 h 264"/>
                  <a:gd name="T30" fmla="*/ 608 w 468"/>
                  <a:gd name="T31" fmla="*/ 299 h 264"/>
                  <a:gd name="T32" fmla="*/ 672 w 468"/>
                  <a:gd name="T33" fmla="*/ 277 h 264"/>
                  <a:gd name="T34" fmla="*/ 772 w 468"/>
                  <a:gd name="T35" fmla="*/ 202 h 264"/>
                  <a:gd name="T36" fmla="*/ 796 w 468"/>
                  <a:gd name="T37" fmla="*/ 186 h 264"/>
                  <a:gd name="T38" fmla="*/ 819 w 468"/>
                  <a:gd name="T39" fmla="*/ 179 h 264"/>
                  <a:gd name="T40" fmla="*/ 886 w 468"/>
                  <a:gd name="T41" fmla="*/ 143 h 264"/>
                  <a:gd name="T42" fmla="*/ 961 w 468"/>
                  <a:gd name="T43" fmla="*/ 29 h 264"/>
                  <a:gd name="T44" fmla="*/ 890 w 468"/>
                  <a:gd name="T45" fmla="*/ 14 h 264"/>
                  <a:gd name="T46" fmla="*/ 809 w 468"/>
                  <a:gd name="T47" fmla="*/ 31 h 264"/>
                  <a:gd name="T48" fmla="*/ 759 w 468"/>
                  <a:gd name="T49" fmla="*/ 37 h 264"/>
                  <a:gd name="T50" fmla="*/ 710 w 468"/>
                  <a:gd name="T51" fmla="*/ 37 h 264"/>
                  <a:gd name="T52" fmla="*/ 673 w 468"/>
                  <a:gd name="T53" fmla="*/ 47 h 264"/>
                  <a:gd name="T54" fmla="*/ 613 w 468"/>
                  <a:gd name="T55" fmla="*/ 52 h 264"/>
                  <a:gd name="T56" fmla="*/ 529 w 468"/>
                  <a:gd name="T57" fmla="*/ 55 h 264"/>
                  <a:gd name="T58" fmla="*/ 427 w 468"/>
                  <a:gd name="T59" fmla="*/ 75 h 264"/>
                  <a:gd name="T60" fmla="*/ 256 w 468"/>
                  <a:gd name="T61" fmla="*/ 88 h 264"/>
                  <a:gd name="T62" fmla="*/ 129 w 468"/>
                  <a:gd name="T63" fmla="*/ 130 h 264"/>
                  <a:gd name="T64" fmla="*/ 67 w 468"/>
                  <a:gd name="T65" fmla="*/ 163 h 264"/>
                  <a:gd name="T66" fmla="*/ 42 w 468"/>
                  <a:gd name="T67" fmla="*/ 234 h 264"/>
                  <a:gd name="T68" fmla="*/ 37 w 468"/>
                  <a:gd name="T69" fmla="*/ 234 h 2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68" h="264">
                    <a:moveTo>
                      <a:pt x="18" y="112"/>
                    </a:moveTo>
                    <a:cubicBezTo>
                      <a:pt x="0" y="121"/>
                      <a:pt x="11" y="156"/>
                      <a:pt x="11" y="163"/>
                    </a:cubicBezTo>
                    <a:cubicBezTo>
                      <a:pt x="11" y="169"/>
                      <a:pt x="7" y="182"/>
                      <a:pt x="9" y="187"/>
                    </a:cubicBezTo>
                    <a:cubicBezTo>
                      <a:pt x="11" y="193"/>
                      <a:pt x="18" y="197"/>
                      <a:pt x="19" y="204"/>
                    </a:cubicBezTo>
                    <a:cubicBezTo>
                      <a:pt x="21" y="212"/>
                      <a:pt x="22" y="212"/>
                      <a:pt x="25" y="219"/>
                    </a:cubicBezTo>
                    <a:cubicBezTo>
                      <a:pt x="33" y="233"/>
                      <a:pt x="43" y="251"/>
                      <a:pt x="60" y="252"/>
                    </a:cubicBezTo>
                    <a:cubicBezTo>
                      <a:pt x="68" y="252"/>
                      <a:pt x="88" y="264"/>
                      <a:pt x="96" y="263"/>
                    </a:cubicBezTo>
                    <a:cubicBezTo>
                      <a:pt x="100" y="263"/>
                      <a:pt x="105" y="262"/>
                      <a:pt x="108" y="261"/>
                    </a:cubicBezTo>
                    <a:cubicBezTo>
                      <a:pt x="113" y="259"/>
                      <a:pt x="115" y="258"/>
                      <a:pt x="120" y="256"/>
                    </a:cubicBezTo>
                    <a:cubicBezTo>
                      <a:pt x="124" y="254"/>
                      <a:pt x="128" y="253"/>
                      <a:pt x="132" y="250"/>
                    </a:cubicBezTo>
                    <a:cubicBezTo>
                      <a:pt x="139" y="245"/>
                      <a:pt x="141" y="246"/>
                      <a:pt x="149" y="243"/>
                    </a:cubicBezTo>
                    <a:cubicBezTo>
                      <a:pt x="158" y="241"/>
                      <a:pt x="170" y="238"/>
                      <a:pt x="176" y="233"/>
                    </a:cubicBezTo>
                    <a:cubicBezTo>
                      <a:pt x="191" y="222"/>
                      <a:pt x="197" y="232"/>
                      <a:pt x="210" y="215"/>
                    </a:cubicBezTo>
                    <a:cubicBezTo>
                      <a:pt x="228" y="194"/>
                      <a:pt x="218" y="169"/>
                      <a:pt x="226" y="168"/>
                    </a:cubicBezTo>
                    <a:cubicBezTo>
                      <a:pt x="244" y="165"/>
                      <a:pt x="241" y="160"/>
                      <a:pt x="258" y="153"/>
                    </a:cubicBezTo>
                    <a:cubicBezTo>
                      <a:pt x="267" y="149"/>
                      <a:pt x="279" y="145"/>
                      <a:pt x="290" y="143"/>
                    </a:cubicBezTo>
                    <a:cubicBezTo>
                      <a:pt x="301" y="141"/>
                      <a:pt x="309" y="138"/>
                      <a:pt x="320" y="133"/>
                    </a:cubicBezTo>
                    <a:cubicBezTo>
                      <a:pt x="337" y="126"/>
                      <a:pt x="352" y="104"/>
                      <a:pt x="368" y="97"/>
                    </a:cubicBezTo>
                    <a:cubicBezTo>
                      <a:pt x="372" y="95"/>
                      <a:pt x="376" y="91"/>
                      <a:pt x="380" y="89"/>
                    </a:cubicBezTo>
                    <a:cubicBezTo>
                      <a:pt x="383" y="88"/>
                      <a:pt x="387" y="87"/>
                      <a:pt x="391" y="86"/>
                    </a:cubicBezTo>
                    <a:cubicBezTo>
                      <a:pt x="398" y="82"/>
                      <a:pt x="416" y="73"/>
                      <a:pt x="423" y="69"/>
                    </a:cubicBezTo>
                    <a:cubicBezTo>
                      <a:pt x="434" y="62"/>
                      <a:pt x="468" y="40"/>
                      <a:pt x="459" y="14"/>
                    </a:cubicBezTo>
                    <a:cubicBezTo>
                      <a:pt x="456" y="5"/>
                      <a:pt x="439" y="0"/>
                      <a:pt x="424" y="7"/>
                    </a:cubicBezTo>
                    <a:cubicBezTo>
                      <a:pt x="413" y="12"/>
                      <a:pt x="398" y="13"/>
                      <a:pt x="386" y="15"/>
                    </a:cubicBezTo>
                    <a:cubicBezTo>
                      <a:pt x="376" y="16"/>
                      <a:pt x="371" y="17"/>
                      <a:pt x="362" y="18"/>
                    </a:cubicBezTo>
                    <a:cubicBezTo>
                      <a:pt x="355" y="20"/>
                      <a:pt x="346" y="16"/>
                      <a:pt x="339" y="18"/>
                    </a:cubicBezTo>
                    <a:cubicBezTo>
                      <a:pt x="331" y="19"/>
                      <a:pt x="328" y="22"/>
                      <a:pt x="321" y="23"/>
                    </a:cubicBezTo>
                    <a:cubicBezTo>
                      <a:pt x="312" y="26"/>
                      <a:pt x="301" y="24"/>
                      <a:pt x="292" y="25"/>
                    </a:cubicBezTo>
                    <a:cubicBezTo>
                      <a:pt x="282" y="25"/>
                      <a:pt x="262" y="24"/>
                      <a:pt x="252" y="27"/>
                    </a:cubicBezTo>
                    <a:cubicBezTo>
                      <a:pt x="234" y="33"/>
                      <a:pt x="225" y="35"/>
                      <a:pt x="204" y="36"/>
                    </a:cubicBezTo>
                    <a:cubicBezTo>
                      <a:pt x="182" y="38"/>
                      <a:pt x="143" y="36"/>
                      <a:pt x="122" y="42"/>
                    </a:cubicBezTo>
                    <a:cubicBezTo>
                      <a:pt x="103" y="47"/>
                      <a:pt x="77" y="51"/>
                      <a:pt x="62" y="63"/>
                    </a:cubicBezTo>
                    <a:cubicBezTo>
                      <a:pt x="55" y="68"/>
                      <a:pt x="37" y="72"/>
                      <a:pt x="32" y="78"/>
                    </a:cubicBezTo>
                    <a:cubicBezTo>
                      <a:pt x="25" y="86"/>
                      <a:pt x="22" y="103"/>
                      <a:pt x="20" y="112"/>
                    </a:cubicBezTo>
                    <a:lnTo>
                      <a:pt x="18" y="112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6" name="Freeform 461">
                <a:extLst>
                  <a:ext uri="{FF2B5EF4-FFF2-40B4-BE49-F238E27FC236}">
                    <a16:creationId xmlns:a16="http://schemas.microsoft.com/office/drawing/2014/main" id="{D19928F6-4539-452B-9C38-5D2CCC5E5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890"/>
                <a:ext cx="38" cy="10"/>
              </a:xfrm>
              <a:custGeom>
                <a:avLst/>
                <a:gdLst>
                  <a:gd name="T0" fmla="*/ 0 w 30"/>
                  <a:gd name="T1" fmla="*/ 0 h 8"/>
                  <a:gd name="T2" fmla="*/ 61 w 30"/>
                  <a:gd name="T3" fmla="*/ 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8">
                    <a:moveTo>
                      <a:pt x="0" y="0"/>
                    </a:moveTo>
                    <a:cubicBezTo>
                      <a:pt x="9" y="6"/>
                      <a:pt x="19" y="8"/>
                      <a:pt x="30" y="2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7" name="Freeform 462">
                <a:extLst>
                  <a:ext uri="{FF2B5EF4-FFF2-40B4-BE49-F238E27FC236}">
                    <a16:creationId xmlns:a16="http://schemas.microsoft.com/office/drawing/2014/main" id="{138D5BD4-3E5A-4A41-A790-9E5225B10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2897"/>
                <a:ext cx="5" cy="16"/>
              </a:xfrm>
              <a:custGeom>
                <a:avLst/>
                <a:gdLst>
                  <a:gd name="T0" fmla="*/ 8 w 4"/>
                  <a:gd name="T1" fmla="*/ 0 h 12"/>
                  <a:gd name="T2" fmla="*/ 1 w 4"/>
                  <a:gd name="T3" fmla="*/ 2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1" y="3"/>
                      <a:pt x="0" y="7"/>
                      <a:pt x="1" y="12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8" name="Freeform 463">
                <a:extLst>
                  <a:ext uri="{FF2B5EF4-FFF2-40B4-BE49-F238E27FC236}">
                    <a16:creationId xmlns:a16="http://schemas.microsoft.com/office/drawing/2014/main" id="{D347F362-9F5C-419B-BCD5-C89CDEBF8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830"/>
                <a:ext cx="9" cy="26"/>
              </a:xfrm>
              <a:custGeom>
                <a:avLst/>
                <a:gdLst>
                  <a:gd name="T0" fmla="*/ 5 w 7"/>
                  <a:gd name="T1" fmla="*/ 0 h 21"/>
                  <a:gd name="T2" fmla="*/ 0 w 7"/>
                  <a:gd name="T3" fmla="*/ 4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2" y="0"/>
                    </a:moveTo>
                    <a:cubicBezTo>
                      <a:pt x="7" y="6"/>
                      <a:pt x="4" y="15"/>
                      <a:pt x="0" y="21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69" name="Freeform 464">
                <a:extLst>
                  <a:ext uri="{FF2B5EF4-FFF2-40B4-BE49-F238E27FC236}">
                    <a16:creationId xmlns:a16="http://schemas.microsoft.com/office/drawing/2014/main" id="{E5A68376-11FF-47D8-B07C-83153BB86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844"/>
                <a:ext cx="14" cy="2"/>
              </a:xfrm>
              <a:custGeom>
                <a:avLst/>
                <a:gdLst>
                  <a:gd name="T0" fmla="*/ 0 w 11"/>
                  <a:gd name="T1" fmla="*/ 0 h 2"/>
                  <a:gd name="T2" fmla="*/ 23 w 11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cubicBezTo>
                      <a:pt x="4" y="0"/>
                      <a:pt x="8" y="0"/>
                      <a:pt x="11" y="2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0" name="Freeform 465">
                <a:extLst>
                  <a:ext uri="{FF2B5EF4-FFF2-40B4-BE49-F238E27FC236}">
                    <a16:creationId xmlns:a16="http://schemas.microsoft.com/office/drawing/2014/main" id="{0FE7E4C5-767E-4ED4-8BEF-B3A06E661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2844"/>
                <a:ext cx="27" cy="21"/>
              </a:xfrm>
              <a:custGeom>
                <a:avLst/>
                <a:gdLst>
                  <a:gd name="T0" fmla="*/ 0 w 21"/>
                  <a:gd name="T1" fmla="*/ 32 h 17"/>
                  <a:gd name="T2" fmla="*/ 40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0" y="17"/>
                    </a:moveTo>
                    <a:cubicBezTo>
                      <a:pt x="8" y="17"/>
                      <a:pt x="21" y="10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1" name="Freeform 466">
                <a:extLst>
                  <a:ext uri="{FF2B5EF4-FFF2-40B4-BE49-F238E27FC236}">
                    <a16:creationId xmlns:a16="http://schemas.microsoft.com/office/drawing/2014/main" id="{57AFE45D-433E-46C1-B161-0E612F98F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859"/>
                <a:ext cx="4" cy="14"/>
              </a:xfrm>
              <a:custGeom>
                <a:avLst/>
                <a:gdLst>
                  <a:gd name="T0" fmla="*/ 0 w 3"/>
                  <a:gd name="T1" fmla="*/ 0 h 11"/>
                  <a:gd name="T2" fmla="*/ 1 w 3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2" y="3"/>
                      <a:pt x="3" y="7"/>
                      <a:pt x="1" y="11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2" name="Freeform 467">
                <a:extLst>
                  <a:ext uri="{FF2B5EF4-FFF2-40B4-BE49-F238E27FC236}">
                    <a16:creationId xmlns:a16="http://schemas.microsoft.com/office/drawing/2014/main" id="{79C47DC1-B67F-4E0E-94DE-F4DB5A24F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787"/>
                <a:ext cx="26" cy="9"/>
              </a:xfrm>
              <a:custGeom>
                <a:avLst/>
                <a:gdLst>
                  <a:gd name="T0" fmla="*/ 0 w 20"/>
                  <a:gd name="T1" fmla="*/ 15 h 7"/>
                  <a:gd name="T2" fmla="*/ 44 w 20"/>
                  <a:gd name="T3" fmla="*/ 1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4" y="2"/>
                      <a:pt x="16" y="0"/>
                      <a:pt x="20" y="6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3" name="Freeform 468">
                <a:extLst>
                  <a:ext uri="{FF2B5EF4-FFF2-40B4-BE49-F238E27FC236}">
                    <a16:creationId xmlns:a16="http://schemas.microsoft.com/office/drawing/2014/main" id="{941B54B9-C853-4F25-89FF-C2E48F32C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5" y="2785"/>
                <a:ext cx="9" cy="6"/>
              </a:xfrm>
              <a:custGeom>
                <a:avLst/>
                <a:gdLst>
                  <a:gd name="T0" fmla="*/ 0 w 7"/>
                  <a:gd name="T1" fmla="*/ 8 h 5"/>
                  <a:gd name="T2" fmla="*/ 15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2"/>
                      <a:pt x="3" y="0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4" name="Freeform 469">
                <a:extLst>
                  <a:ext uri="{FF2B5EF4-FFF2-40B4-BE49-F238E27FC236}">
                    <a16:creationId xmlns:a16="http://schemas.microsoft.com/office/drawing/2014/main" id="{ED4E1C95-27FD-47A0-BBE7-D07924F1B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802"/>
                <a:ext cx="26" cy="19"/>
              </a:xfrm>
              <a:custGeom>
                <a:avLst/>
                <a:gdLst>
                  <a:gd name="T0" fmla="*/ 0 w 20"/>
                  <a:gd name="T1" fmla="*/ 24 h 15"/>
                  <a:gd name="T2" fmla="*/ 44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0" y="12"/>
                    </a:moveTo>
                    <a:cubicBezTo>
                      <a:pt x="8" y="15"/>
                      <a:pt x="20" y="9"/>
                      <a:pt x="20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5" name="Freeform 470">
                <a:extLst>
                  <a:ext uri="{FF2B5EF4-FFF2-40B4-BE49-F238E27FC236}">
                    <a16:creationId xmlns:a16="http://schemas.microsoft.com/office/drawing/2014/main" id="{D61DDB96-70CF-4718-B7B9-BB4D63222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816"/>
                <a:ext cx="8" cy="11"/>
              </a:xfrm>
              <a:custGeom>
                <a:avLst/>
                <a:gdLst>
                  <a:gd name="T0" fmla="*/ 0 w 6"/>
                  <a:gd name="T1" fmla="*/ 0 h 9"/>
                  <a:gd name="T2" fmla="*/ 15 w 6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0" y="0"/>
                    </a:moveTo>
                    <a:cubicBezTo>
                      <a:pt x="4" y="1"/>
                      <a:pt x="6" y="5"/>
                      <a:pt x="6" y="9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6" name="Freeform 471">
                <a:extLst>
                  <a:ext uri="{FF2B5EF4-FFF2-40B4-BE49-F238E27FC236}">
                    <a16:creationId xmlns:a16="http://schemas.microsoft.com/office/drawing/2014/main" id="{36738EF4-3B47-4A16-A829-0F5D8DBF3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791"/>
                <a:ext cx="18" cy="21"/>
              </a:xfrm>
              <a:custGeom>
                <a:avLst/>
                <a:gdLst>
                  <a:gd name="T0" fmla="*/ 0 w 14"/>
                  <a:gd name="T1" fmla="*/ 34 h 16"/>
                  <a:gd name="T2" fmla="*/ 30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15"/>
                    </a:moveTo>
                    <a:cubicBezTo>
                      <a:pt x="8" y="16"/>
                      <a:pt x="14" y="8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7" name="Freeform 472">
                <a:extLst>
                  <a:ext uri="{FF2B5EF4-FFF2-40B4-BE49-F238E27FC236}">
                    <a16:creationId xmlns:a16="http://schemas.microsoft.com/office/drawing/2014/main" id="{CD7F4E45-034D-4F7E-A263-734A9A805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2782"/>
                <a:ext cx="22" cy="11"/>
              </a:xfrm>
              <a:custGeom>
                <a:avLst/>
                <a:gdLst>
                  <a:gd name="T0" fmla="*/ 0 w 17"/>
                  <a:gd name="T1" fmla="*/ 14 h 8"/>
                  <a:gd name="T2" fmla="*/ 36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5"/>
                    </a:moveTo>
                    <a:cubicBezTo>
                      <a:pt x="6" y="8"/>
                      <a:pt x="14" y="6"/>
                      <a:pt x="17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8" name="Freeform 473">
                <a:extLst>
                  <a:ext uri="{FF2B5EF4-FFF2-40B4-BE49-F238E27FC236}">
                    <a16:creationId xmlns:a16="http://schemas.microsoft.com/office/drawing/2014/main" id="{91CB3DC9-8B03-4143-9AB6-2EE773C9E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776"/>
                <a:ext cx="10" cy="18"/>
              </a:xfrm>
              <a:custGeom>
                <a:avLst/>
                <a:gdLst>
                  <a:gd name="T0" fmla="*/ 0 w 8"/>
                  <a:gd name="T1" fmla="*/ 0 h 14"/>
                  <a:gd name="T2" fmla="*/ 13 w 8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5" y="3"/>
                      <a:pt x="8" y="8"/>
                      <a:pt x="6" y="14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79" name="Freeform 474">
                <a:extLst>
                  <a:ext uri="{FF2B5EF4-FFF2-40B4-BE49-F238E27FC236}">
                    <a16:creationId xmlns:a16="http://schemas.microsoft.com/office/drawing/2014/main" id="{AA110FA2-70CE-4981-87E3-5769F2201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2777"/>
                <a:ext cx="8" cy="5"/>
              </a:xfrm>
              <a:custGeom>
                <a:avLst/>
                <a:gdLst>
                  <a:gd name="T0" fmla="*/ 0 w 6"/>
                  <a:gd name="T1" fmla="*/ 8 h 4"/>
                  <a:gd name="T2" fmla="*/ 1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3" y="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0" name="Freeform 475">
                <a:extLst>
                  <a:ext uri="{FF2B5EF4-FFF2-40B4-BE49-F238E27FC236}">
                    <a16:creationId xmlns:a16="http://schemas.microsoft.com/office/drawing/2014/main" id="{16BFCAB8-F67E-4DE7-9AD9-AC282E785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901"/>
                <a:ext cx="30" cy="21"/>
              </a:xfrm>
              <a:custGeom>
                <a:avLst/>
                <a:gdLst>
                  <a:gd name="T0" fmla="*/ 0 w 24"/>
                  <a:gd name="T1" fmla="*/ 24 h 16"/>
                  <a:gd name="T2" fmla="*/ 48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1"/>
                    </a:moveTo>
                    <a:cubicBezTo>
                      <a:pt x="9" y="16"/>
                      <a:pt x="22" y="9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1" name="Freeform 476">
                <a:extLst>
                  <a:ext uri="{FF2B5EF4-FFF2-40B4-BE49-F238E27FC236}">
                    <a16:creationId xmlns:a16="http://schemas.microsoft.com/office/drawing/2014/main" id="{BA360B6C-3F9B-4CDE-A67D-2233F2AA0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1" y="2895"/>
                <a:ext cx="18" cy="8"/>
              </a:xfrm>
              <a:custGeom>
                <a:avLst/>
                <a:gdLst>
                  <a:gd name="T0" fmla="*/ 0 w 14"/>
                  <a:gd name="T1" fmla="*/ 0 h 6"/>
                  <a:gd name="T2" fmla="*/ 30 w 14"/>
                  <a:gd name="T3" fmla="*/ 12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cubicBezTo>
                      <a:pt x="4" y="4"/>
                      <a:pt x="8" y="6"/>
                      <a:pt x="14" y="5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2" name="Freeform 477">
                <a:extLst>
                  <a:ext uri="{FF2B5EF4-FFF2-40B4-BE49-F238E27FC236}">
                    <a16:creationId xmlns:a16="http://schemas.microsoft.com/office/drawing/2014/main" id="{4A47F3E3-1E89-4293-A600-BC86027A7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2789"/>
                <a:ext cx="33" cy="11"/>
              </a:xfrm>
              <a:custGeom>
                <a:avLst/>
                <a:gdLst>
                  <a:gd name="T0" fmla="*/ 0 w 26"/>
                  <a:gd name="T1" fmla="*/ 16 h 9"/>
                  <a:gd name="T2" fmla="*/ 53 w 26"/>
                  <a:gd name="T3" fmla="*/ 1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9"/>
                    </a:moveTo>
                    <a:cubicBezTo>
                      <a:pt x="7" y="2"/>
                      <a:pt x="19" y="0"/>
                      <a:pt x="26" y="7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3" name="Freeform 478">
                <a:extLst>
                  <a:ext uri="{FF2B5EF4-FFF2-40B4-BE49-F238E27FC236}">
                    <a16:creationId xmlns:a16="http://schemas.microsoft.com/office/drawing/2014/main" id="{7E21EEDE-E5AC-4CED-AA21-56B6D94A8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2" y="2794"/>
                <a:ext cx="16" cy="15"/>
              </a:xfrm>
              <a:custGeom>
                <a:avLst/>
                <a:gdLst>
                  <a:gd name="T0" fmla="*/ 25 w 13"/>
                  <a:gd name="T1" fmla="*/ 1 h 12"/>
                  <a:gd name="T2" fmla="*/ 0 w 13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1"/>
                    </a:moveTo>
                    <a:cubicBezTo>
                      <a:pt x="5" y="0"/>
                      <a:pt x="0" y="4"/>
                      <a:pt x="0" y="12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4" name="Freeform 479">
                <a:extLst>
                  <a:ext uri="{FF2B5EF4-FFF2-40B4-BE49-F238E27FC236}">
                    <a16:creationId xmlns:a16="http://schemas.microsoft.com/office/drawing/2014/main" id="{78D62A1B-1CC9-4DE0-A2A1-C0B310B8D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931"/>
                <a:ext cx="35" cy="23"/>
              </a:xfrm>
              <a:custGeom>
                <a:avLst/>
                <a:gdLst>
                  <a:gd name="T0" fmla="*/ 0 w 28"/>
                  <a:gd name="T1" fmla="*/ 15 h 18"/>
                  <a:gd name="T2" fmla="*/ 55 w 2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7"/>
                    </a:moveTo>
                    <a:cubicBezTo>
                      <a:pt x="8" y="18"/>
                      <a:pt x="22" y="7"/>
                      <a:pt x="28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5" name="Freeform 480">
                <a:extLst>
                  <a:ext uri="{FF2B5EF4-FFF2-40B4-BE49-F238E27FC236}">
                    <a16:creationId xmlns:a16="http://schemas.microsoft.com/office/drawing/2014/main" id="{D2407EB2-B4EF-4A7D-8019-9A0DC2C5C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923"/>
                <a:ext cx="16" cy="15"/>
              </a:xfrm>
              <a:custGeom>
                <a:avLst/>
                <a:gdLst>
                  <a:gd name="T0" fmla="*/ 0 w 13"/>
                  <a:gd name="T1" fmla="*/ 0 h 12"/>
                  <a:gd name="T2" fmla="*/ 25 w 13"/>
                  <a:gd name="T3" fmla="*/ 1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2" y="5"/>
                      <a:pt x="7" y="12"/>
                      <a:pt x="13" y="9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6" name="Freeform 481">
                <a:extLst>
                  <a:ext uri="{FF2B5EF4-FFF2-40B4-BE49-F238E27FC236}">
                    <a16:creationId xmlns:a16="http://schemas.microsoft.com/office/drawing/2014/main" id="{51D38ECB-1152-45B5-AFA2-8ABC59382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63"/>
                <a:ext cx="6" cy="27"/>
              </a:xfrm>
              <a:custGeom>
                <a:avLst/>
                <a:gdLst>
                  <a:gd name="T0" fmla="*/ 6 w 5"/>
                  <a:gd name="T1" fmla="*/ 0 h 21"/>
                  <a:gd name="T2" fmla="*/ 8 w 5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3" y="0"/>
                    </a:moveTo>
                    <a:cubicBezTo>
                      <a:pt x="1" y="6"/>
                      <a:pt x="0" y="16"/>
                      <a:pt x="5" y="21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7" name="Freeform 482">
                <a:extLst>
                  <a:ext uri="{FF2B5EF4-FFF2-40B4-BE49-F238E27FC236}">
                    <a16:creationId xmlns:a16="http://schemas.microsoft.com/office/drawing/2014/main" id="{009D7E7F-BC83-463B-80B8-9FE52CD89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868"/>
                <a:ext cx="22" cy="10"/>
              </a:xfrm>
              <a:custGeom>
                <a:avLst/>
                <a:gdLst>
                  <a:gd name="T0" fmla="*/ 36 w 17"/>
                  <a:gd name="T1" fmla="*/ 16 h 8"/>
                  <a:gd name="T2" fmla="*/ 0 w 17"/>
                  <a:gd name="T3" fmla="*/ 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17" y="8"/>
                    </a:moveTo>
                    <a:cubicBezTo>
                      <a:pt x="12" y="4"/>
                      <a:pt x="6" y="0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8" name="Freeform 483">
                <a:extLst>
                  <a:ext uri="{FF2B5EF4-FFF2-40B4-BE49-F238E27FC236}">
                    <a16:creationId xmlns:a16="http://schemas.microsoft.com/office/drawing/2014/main" id="{2162C915-9824-4551-B04F-DB6912625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2803"/>
                <a:ext cx="32" cy="13"/>
              </a:xfrm>
              <a:custGeom>
                <a:avLst/>
                <a:gdLst>
                  <a:gd name="T0" fmla="*/ 0 w 25"/>
                  <a:gd name="T1" fmla="*/ 22 h 10"/>
                  <a:gd name="T2" fmla="*/ 52 w 25"/>
                  <a:gd name="T3" fmla="*/ 2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10"/>
                    </a:moveTo>
                    <a:cubicBezTo>
                      <a:pt x="6" y="0"/>
                      <a:pt x="17" y="5"/>
                      <a:pt x="25" y="9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89" name="Freeform 484">
                <a:extLst>
                  <a:ext uri="{FF2B5EF4-FFF2-40B4-BE49-F238E27FC236}">
                    <a16:creationId xmlns:a16="http://schemas.microsoft.com/office/drawing/2014/main" id="{2D6F0F6F-6451-4223-9FC8-F40623C68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805"/>
                <a:ext cx="26" cy="14"/>
              </a:xfrm>
              <a:custGeom>
                <a:avLst/>
                <a:gdLst>
                  <a:gd name="T0" fmla="*/ 0 w 21"/>
                  <a:gd name="T1" fmla="*/ 23 h 11"/>
                  <a:gd name="T2" fmla="*/ 40 w 21"/>
                  <a:gd name="T3" fmla="*/ 1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11"/>
                    </a:moveTo>
                    <a:cubicBezTo>
                      <a:pt x="5" y="5"/>
                      <a:pt x="13" y="0"/>
                      <a:pt x="21" y="6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0" name="Freeform 485">
                <a:extLst>
                  <a:ext uri="{FF2B5EF4-FFF2-40B4-BE49-F238E27FC236}">
                    <a16:creationId xmlns:a16="http://schemas.microsoft.com/office/drawing/2014/main" id="{E927C3B5-A04B-4F2A-9A79-946DE8CC1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868"/>
                <a:ext cx="16" cy="19"/>
              </a:xfrm>
              <a:custGeom>
                <a:avLst/>
                <a:gdLst>
                  <a:gd name="T0" fmla="*/ 25 w 13"/>
                  <a:gd name="T1" fmla="*/ 0 h 15"/>
                  <a:gd name="T2" fmla="*/ 2 w 13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5" y="1"/>
                      <a:pt x="0" y="7"/>
                      <a:pt x="2" y="15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1" name="Freeform 486">
                <a:extLst>
                  <a:ext uri="{FF2B5EF4-FFF2-40B4-BE49-F238E27FC236}">
                    <a16:creationId xmlns:a16="http://schemas.microsoft.com/office/drawing/2014/main" id="{547C73B0-755D-4741-B097-8CB8A861D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883"/>
                <a:ext cx="18" cy="25"/>
              </a:xfrm>
              <a:custGeom>
                <a:avLst/>
                <a:gdLst>
                  <a:gd name="T0" fmla="*/ 30 w 14"/>
                  <a:gd name="T1" fmla="*/ 5 h 19"/>
                  <a:gd name="T2" fmla="*/ 1 w 14"/>
                  <a:gd name="T3" fmla="*/ 4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14" y="2"/>
                    </a:moveTo>
                    <a:cubicBezTo>
                      <a:pt x="6" y="0"/>
                      <a:pt x="0" y="12"/>
                      <a:pt x="1" y="19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2" name="Freeform 487">
                <a:extLst>
                  <a:ext uri="{FF2B5EF4-FFF2-40B4-BE49-F238E27FC236}">
                    <a16:creationId xmlns:a16="http://schemas.microsoft.com/office/drawing/2014/main" id="{FA3C4450-9E63-4943-99CF-B0BF6CB67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874"/>
                <a:ext cx="12" cy="29"/>
              </a:xfrm>
              <a:custGeom>
                <a:avLst/>
                <a:gdLst>
                  <a:gd name="T0" fmla="*/ 12 w 10"/>
                  <a:gd name="T1" fmla="*/ 0 h 22"/>
                  <a:gd name="T2" fmla="*/ 0 w 10"/>
                  <a:gd name="T3" fmla="*/ 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7" y="0"/>
                    </a:moveTo>
                    <a:cubicBezTo>
                      <a:pt x="10" y="7"/>
                      <a:pt x="7" y="18"/>
                      <a:pt x="0" y="22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3" name="Freeform 488">
                <a:extLst>
                  <a:ext uri="{FF2B5EF4-FFF2-40B4-BE49-F238E27FC236}">
                    <a16:creationId xmlns:a16="http://schemas.microsoft.com/office/drawing/2014/main" id="{F73F19A2-9088-461D-BE4A-CEAA9621F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890"/>
                <a:ext cx="18" cy="13"/>
              </a:xfrm>
              <a:custGeom>
                <a:avLst/>
                <a:gdLst>
                  <a:gd name="T0" fmla="*/ 0 w 14"/>
                  <a:gd name="T1" fmla="*/ 5 h 10"/>
                  <a:gd name="T2" fmla="*/ 30 w 14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2"/>
                    </a:moveTo>
                    <a:cubicBezTo>
                      <a:pt x="7" y="0"/>
                      <a:pt x="13" y="3"/>
                      <a:pt x="14" y="1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4" name="Freeform 489">
                <a:extLst>
                  <a:ext uri="{FF2B5EF4-FFF2-40B4-BE49-F238E27FC236}">
                    <a16:creationId xmlns:a16="http://schemas.microsoft.com/office/drawing/2014/main" id="{C3954946-1B81-4C8D-A794-EC5503B49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846"/>
                <a:ext cx="14" cy="22"/>
              </a:xfrm>
              <a:custGeom>
                <a:avLst/>
                <a:gdLst>
                  <a:gd name="T0" fmla="*/ 0 w 11"/>
                  <a:gd name="T1" fmla="*/ 0 h 17"/>
                  <a:gd name="T2" fmla="*/ 10 w 11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7">
                    <a:moveTo>
                      <a:pt x="0" y="0"/>
                    </a:moveTo>
                    <a:cubicBezTo>
                      <a:pt x="6" y="4"/>
                      <a:pt x="11" y="11"/>
                      <a:pt x="5" y="17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5" name="Freeform 490">
                <a:extLst>
                  <a:ext uri="{FF2B5EF4-FFF2-40B4-BE49-F238E27FC236}">
                    <a16:creationId xmlns:a16="http://schemas.microsoft.com/office/drawing/2014/main" id="{91D6D118-72C8-49BA-AC3C-781DDE11F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53"/>
                <a:ext cx="16" cy="6"/>
              </a:xfrm>
              <a:custGeom>
                <a:avLst/>
                <a:gdLst>
                  <a:gd name="T0" fmla="*/ 0 w 12"/>
                  <a:gd name="T1" fmla="*/ 8 h 5"/>
                  <a:gd name="T2" fmla="*/ 2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0"/>
                      <a:pt x="12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6" name="Freeform 491">
                <a:extLst>
                  <a:ext uri="{FF2B5EF4-FFF2-40B4-BE49-F238E27FC236}">
                    <a16:creationId xmlns:a16="http://schemas.microsoft.com/office/drawing/2014/main" id="{5C6DE76C-2515-4249-8F95-B83DDCEEF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951"/>
                <a:ext cx="24" cy="22"/>
              </a:xfrm>
              <a:custGeom>
                <a:avLst/>
                <a:gdLst>
                  <a:gd name="T0" fmla="*/ 0 w 19"/>
                  <a:gd name="T1" fmla="*/ 28 h 17"/>
                  <a:gd name="T2" fmla="*/ 38 w 19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0" y="13"/>
                    </a:moveTo>
                    <a:cubicBezTo>
                      <a:pt x="7" y="17"/>
                      <a:pt x="19" y="9"/>
                      <a:pt x="19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7" name="Freeform 492">
                <a:extLst>
                  <a:ext uri="{FF2B5EF4-FFF2-40B4-BE49-F238E27FC236}">
                    <a16:creationId xmlns:a16="http://schemas.microsoft.com/office/drawing/2014/main" id="{AC7F95F6-663B-4946-BC25-A09268E6D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" y="2943"/>
                <a:ext cx="28" cy="14"/>
              </a:xfrm>
              <a:custGeom>
                <a:avLst/>
                <a:gdLst>
                  <a:gd name="T0" fmla="*/ 0 w 22"/>
                  <a:gd name="T1" fmla="*/ 5 h 11"/>
                  <a:gd name="T2" fmla="*/ 46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2"/>
                    </a:moveTo>
                    <a:cubicBezTo>
                      <a:pt x="4" y="11"/>
                      <a:pt x="16" y="5"/>
                      <a:pt x="22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8" name="Freeform 493">
                <a:extLst>
                  <a:ext uri="{FF2B5EF4-FFF2-40B4-BE49-F238E27FC236}">
                    <a16:creationId xmlns:a16="http://schemas.microsoft.com/office/drawing/2014/main" id="{019C26F5-6C26-489B-9338-6A6957542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" y="2922"/>
                <a:ext cx="24" cy="14"/>
              </a:xfrm>
              <a:custGeom>
                <a:avLst/>
                <a:gdLst>
                  <a:gd name="T0" fmla="*/ 0 w 19"/>
                  <a:gd name="T1" fmla="*/ 23 h 11"/>
                  <a:gd name="T2" fmla="*/ 38 w 19"/>
                  <a:gd name="T3" fmla="*/ 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11"/>
                    </a:moveTo>
                    <a:cubicBezTo>
                      <a:pt x="0" y="2"/>
                      <a:pt x="12" y="0"/>
                      <a:pt x="19" y="1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99" name="Freeform 494">
                <a:extLst>
                  <a:ext uri="{FF2B5EF4-FFF2-40B4-BE49-F238E27FC236}">
                    <a16:creationId xmlns:a16="http://schemas.microsoft.com/office/drawing/2014/main" id="{8E80AE78-34C9-400B-9892-4B67B9917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2908"/>
                <a:ext cx="7" cy="14"/>
              </a:xfrm>
              <a:custGeom>
                <a:avLst/>
                <a:gdLst>
                  <a:gd name="T0" fmla="*/ 1 w 5"/>
                  <a:gd name="T1" fmla="*/ 23 h 11"/>
                  <a:gd name="T2" fmla="*/ 14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11"/>
                    </a:moveTo>
                    <a:cubicBezTo>
                      <a:pt x="0" y="7"/>
                      <a:pt x="0" y="2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0" name="Freeform 495">
                <a:extLst>
                  <a:ext uri="{FF2B5EF4-FFF2-40B4-BE49-F238E27FC236}">
                    <a16:creationId xmlns:a16="http://schemas.microsoft.com/office/drawing/2014/main" id="{B9F2A0FC-80F2-4178-8FAC-FC86E184F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1" y="2872"/>
                <a:ext cx="11" cy="18"/>
              </a:xfrm>
              <a:custGeom>
                <a:avLst/>
                <a:gdLst>
                  <a:gd name="T0" fmla="*/ 6 w 8"/>
                  <a:gd name="T1" fmla="*/ 0 h 14"/>
                  <a:gd name="T2" fmla="*/ 21 w 8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2" y="0"/>
                    </a:moveTo>
                    <a:cubicBezTo>
                      <a:pt x="0" y="5"/>
                      <a:pt x="2" y="12"/>
                      <a:pt x="8" y="14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1" name="Freeform 496">
                <a:extLst>
                  <a:ext uri="{FF2B5EF4-FFF2-40B4-BE49-F238E27FC236}">
                    <a16:creationId xmlns:a16="http://schemas.microsoft.com/office/drawing/2014/main" id="{7EED91D0-DF37-467D-8CD6-51414B0BF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83"/>
                <a:ext cx="13" cy="3"/>
              </a:xfrm>
              <a:custGeom>
                <a:avLst/>
                <a:gdLst>
                  <a:gd name="T0" fmla="*/ 22 w 10"/>
                  <a:gd name="T1" fmla="*/ 0 h 2"/>
                  <a:gd name="T2" fmla="*/ 0 w 10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6" y="0"/>
                      <a:pt x="3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2" name="Freeform 497">
                <a:extLst>
                  <a:ext uri="{FF2B5EF4-FFF2-40B4-BE49-F238E27FC236}">
                    <a16:creationId xmlns:a16="http://schemas.microsoft.com/office/drawing/2014/main" id="{01A9C777-4512-45F8-86E7-18A9AB345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972"/>
                <a:ext cx="17" cy="26"/>
              </a:xfrm>
              <a:custGeom>
                <a:avLst/>
                <a:gdLst>
                  <a:gd name="T0" fmla="*/ 9 w 13"/>
                  <a:gd name="T1" fmla="*/ 0 h 21"/>
                  <a:gd name="T2" fmla="*/ 29 w 13"/>
                  <a:gd name="T3" fmla="*/ 4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1">
                    <a:moveTo>
                      <a:pt x="4" y="0"/>
                    </a:moveTo>
                    <a:cubicBezTo>
                      <a:pt x="0" y="9"/>
                      <a:pt x="2" y="19"/>
                      <a:pt x="13" y="21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3" name="Freeform 498">
                <a:extLst>
                  <a:ext uri="{FF2B5EF4-FFF2-40B4-BE49-F238E27FC236}">
                    <a16:creationId xmlns:a16="http://schemas.microsoft.com/office/drawing/2014/main" id="{8C64B75A-0347-4783-B53D-561C403D7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2988"/>
                <a:ext cx="8" cy="22"/>
              </a:xfrm>
              <a:custGeom>
                <a:avLst/>
                <a:gdLst>
                  <a:gd name="T0" fmla="*/ 1 w 6"/>
                  <a:gd name="T1" fmla="*/ 0 h 17"/>
                  <a:gd name="T2" fmla="*/ 15 w 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1" y="0"/>
                    </a:moveTo>
                    <a:cubicBezTo>
                      <a:pt x="0" y="5"/>
                      <a:pt x="0" y="15"/>
                      <a:pt x="6" y="17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4" name="Freeform 499">
                <a:extLst>
                  <a:ext uri="{FF2B5EF4-FFF2-40B4-BE49-F238E27FC236}">
                    <a16:creationId xmlns:a16="http://schemas.microsoft.com/office/drawing/2014/main" id="{26EE2FDD-F4A5-43FC-B7D7-1A2813785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" y="2940"/>
                <a:ext cx="9" cy="20"/>
              </a:xfrm>
              <a:custGeom>
                <a:avLst/>
                <a:gdLst>
                  <a:gd name="T0" fmla="*/ 0 w 7"/>
                  <a:gd name="T1" fmla="*/ 0 h 16"/>
                  <a:gd name="T2" fmla="*/ 10 w 7"/>
                  <a:gd name="T3" fmla="*/ 31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6" y="3"/>
                      <a:pt x="7" y="10"/>
                      <a:pt x="5" y="16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5" name="Freeform 500">
                <a:extLst>
                  <a:ext uri="{FF2B5EF4-FFF2-40B4-BE49-F238E27FC236}">
                    <a16:creationId xmlns:a16="http://schemas.microsoft.com/office/drawing/2014/main" id="{DAFE89E8-9EDB-4E76-A916-15C23EE63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942"/>
                <a:ext cx="12" cy="5"/>
              </a:xfrm>
              <a:custGeom>
                <a:avLst/>
                <a:gdLst>
                  <a:gd name="T0" fmla="*/ 0 w 9"/>
                  <a:gd name="T1" fmla="*/ 8 h 4"/>
                  <a:gd name="T2" fmla="*/ 2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1"/>
                      <a:pt x="5" y="0"/>
                      <a:pt x="9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6" name="Freeform 501">
                <a:extLst>
                  <a:ext uri="{FF2B5EF4-FFF2-40B4-BE49-F238E27FC236}">
                    <a16:creationId xmlns:a16="http://schemas.microsoft.com/office/drawing/2014/main" id="{B2A64117-15D0-46D5-ADAB-A3BACB92A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" y="3012"/>
                <a:ext cx="31" cy="12"/>
              </a:xfrm>
              <a:custGeom>
                <a:avLst/>
                <a:gdLst>
                  <a:gd name="T0" fmla="*/ 0 w 24"/>
                  <a:gd name="T1" fmla="*/ 0 h 9"/>
                  <a:gd name="T2" fmla="*/ 52 w 2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0" y="0"/>
                    </a:moveTo>
                    <a:cubicBezTo>
                      <a:pt x="6" y="9"/>
                      <a:pt x="16" y="5"/>
                      <a:pt x="24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7" name="Freeform 502">
                <a:extLst>
                  <a:ext uri="{FF2B5EF4-FFF2-40B4-BE49-F238E27FC236}">
                    <a16:creationId xmlns:a16="http://schemas.microsoft.com/office/drawing/2014/main" id="{13B863CF-94D2-4846-B71E-AF529F0C4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005"/>
                <a:ext cx="10" cy="11"/>
              </a:xfrm>
              <a:custGeom>
                <a:avLst/>
                <a:gdLst>
                  <a:gd name="T0" fmla="*/ 0 w 8"/>
                  <a:gd name="T1" fmla="*/ 0 h 9"/>
                  <a:gd name="T2" fmla="*/ 16 w 8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1" y="4"/>
                      <a:pt x="3" y="8"/>
                      <a:pt x="8" y="9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8" name="Freeform 503">
                <a:extLst>
                  <a:ext uri="{FF2B5EF4-FFF2-40B4-BE49-F238E27FC236}">
                    <a16:creationId xmlns:a16="http://schemas.microsoft.com/office/drawing/2014/main" id="{6FD033A1-3880-4201-8805-38661E51F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2957"/>
                <a:ext cx="10" cy="20"/>
              </a:xfrm>
              <a:custGeom>
                <a:avLst/>
                <a:gdLst>
                  <a:gd name="T0" fmla="*/ 0 w 8"/>
                  <a:gd name="T1" fmla="*/ 0 h 15"/>
                  <a:gd name="T2" fmla="*/ 14 w 8"/>
                  <a:gd name="T3" fmla="*/ 36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5" y="4"/>
                      <a:pt x="8" y="9"/>
                      <a:pt x="7" y="15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09" name="Freeform 504">
                <a:extLst>
                  <a:ext uri="{FF2B5EF4-FFF2-40B4-BE49-F238E27FC236}">
                    <a16:creationId xmlns:a16="http://schemas.microsoft.com/office/drawing/2014/main" id="{4F8CF50D-767C-461C-8C03-D290B72C1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63"/>
                <a:ext cx="7" cy="5"/>
              </a:xfrm>
              <a:custGeom>
                <a:avLst/>
                <a:gdLst>
                  <a:gd name="T0" fmla="*/ 0 w 6"/>
                  <a:gd name="T1" fmla="*/ 8 h 4"/>
                  <a:gd name="T2" fmla="*/ 9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3" y="0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0" name="Freeform 505">
                <a:extLst>
                  <a:ext uri="{FF2B5EF4-FFF2-40B4-BE49-F238E27FC236}">
                    <a16:creationId xmlns:a16="http://schemas.microsoft.com/office/drawing/2014/main" id="{5FE86C0E-31D0-430E-B370-124890978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845"/>
                <a:ext cx="10" cy="18"/>
              </a:xfrm>
              <a:custGeom>
                <a:avLst/>
                <a:gdLst>
                  <a:gd name="T0" fmla="*/ 0 w 8"/>
                  <a:gd name="T1" fmla="*/ 0 h 14"/>
                  <a:gd name="T2" fmla="*/ 14 w 8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5" y="1"/>
                      <a:pt x="8" y="9"/>
                      <a:pt x="7" y="14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1" name="Freeform 506">
                <a:extLst>
                  <a:ext uri="{FF2B5EF4-FFF2-40B4-BE49-F238E27FC236}">
                    <a16:creationId xmlns:a16="http://schemas.microsoft.com/office/drawing/2014/main" id="{8D5BB8A0-377B-4482-89C3-B62A3E530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2848"/>
                <a:ext cx="7" cy="6"/>
              </a:xfrm>
              <a:custGeom>
                <a:avLst/>
                <a:gdLst>
                  <a:gd name="T0" fmla="*/ 0 w 5"/>
                  <a:gd name="T1" fmla="*/ 8 h 5"/>
                  <a:gd name="T2" fmla="*/ 14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2"/>
                      <a:pt x="2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2" name="Freeform 507">
                <a:extLst>
                  <a:ext uri="{FF2B5EF4-FFF2-40B4-BE49-F238E27FC236}">
                    <a16:creationId xmlns:a16="http://schemas.microsoft.com/office/drawing/2014/main" id="{7C5022AB-96B2-40E0-9866-3C0B0F496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90"/>
                <a:ext cx="26" cy="9"/>
              </a:xfrm>
              <a:custGeom>
                <a:avLst/>
                <a:gdLst>
                  <a:gd name="T0" fmla="*/ 0 w 20"/>
                  <a:gd name="T1" fmla="*/ 13 h 7"/>
                  <a:gd name="T2" fmla="*/ 44 w 20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6"/>
                    </a:moveTo>
                    <a:cubicBezTo>
                      <a:pt x="4" y="0"/>
                      <a:pt x="17" y="0"/>
                      <a:pt x="20" y="7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3" name="Freeform 508">
                <a:extLst>
                  <a:ext uri="{FF2B5EF4-FFF2-40B4-BE49-F238E27FC236}">
                    <a16:creationId xmlns:a16="http://schemas.microsoft.com/office/drawing/2014/main" id="{E3EB96DD-C83F-444D-B972-F1CB566CB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798"/>
                <a:ext cx="12" cy="6"/>
              </a:xfrm>
              <a:custGeom>
                <a:avLst/>
                <a:gdLst>
                  <a:gd name="T0" fmla="*/ 0 w 10"/>
                  <a:gd name="T1" fmla="*/ 8 h 5"/>
                  <a:gd name="T2" fmla="*/ 17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2" y="2"/>
                      <a:pt x="6" y="0"/>
                      <a:pt x="10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4" name="Freeform 509">
                <a:extLst>
                  <a:ext uri="{FF2B5EF4-FFF2-40B4-BE49-F238E27FC236}">
                    <a16:creationId xmlns:a16="http://schemas.microsoft.com/office/drawing/2014/main" id="{B27EF010-8743-419F-8CE6-2591177BD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830"/>
                <a:ext cx="9" cy="19"/>
              </a:xfrm>
              <a:custGeom>
                <a:avLst/>
                <a:gdLst>
                  <a:gd name="T0" fmla="*/ 0 w 7"/>
                  <a:gd name="T1" fmla="*/ 0 h 15"/>
                  <a:gd name="T2" fmla="*/ 15 w 7"/>
                  <a:gd name="T3" fmla="*/ 3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5" y="3"/>
                      <a:pt x="7" y="9"/>
                      <a:pt x="7" y="15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5" name="Freeform 510">
                <a:extLst>
                  <a:ext uri="{FF2B5EF4-FFF2-40B4-BE49-F238E27FC236}">
                    <a16:creationId xmlns:a16="http://schemas.microsoft.com/office/drawing/2014/main" id="{FCAFB0B8-B435-4D56-BC59-EFF8C5689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2835"/>
                <a:ext cx="9" cy="4"/>
              </a:xfrm>
              <a:custGeom>
                <a:avLst/>
                <a:gdLst>
                  <a:gd name="T0" fmla="*/ 0 w 7"/>
                  <a:gd name="T1" fmla="*/ 7 h 3"/>
                  <a:gd name="T2" fmla="*/ 15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6" name="Freeform 511">
                <a:extLst>
                  <a:ext uri="{FF2B5EF4-FFF2-40B4-BE49-F238E27FC236}">
                    <a16:creationId xmlns:a16="http://schemas.microsoft.com/office/drawing/2014/main" id="{D947915C-CF57-403D-9AF6-11040004A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2998"/>
                <a:ext cx="18" cy="14"/>
              </a:xfrm>
              <a:custGeom>
                <a:avLst/>
                <a:gdLst>
                  <a:gd name="T0" fmla="*/ 0 w 14"/>
                  <a:gd name="T1" fmla="*/ 22 h 11"/>
                  <a:gd name="T2" fmla="*/ 30 w 1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10"/>
                    </a:moveTo>
                    <a:cubicBezTo>
                      <a:pt x="6" y="11"/>
                      <a:pt x="14" y="7"/>
                      <a:pt x="14" y="0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7" name="Freeform 512">
                <a:extLst>
                  <a:ext uri="{FF2B5EF4-FFF2-40B4-BE49-F238E27FC236}">
                    <a16:creationId xmlns:a16="http://schemas.microsoft.com/office/drawing/2014/main" id="{7BCE3217-DB2F-44BA-9A72-D51863CC7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3001"/>
                <a:ext cx="7" cy="17"/>
              </a:xfrm>
              <a:custGeom>
                <a:avLst/>
                <a:gdLst>
                  <a:gd name="T0" fmla="*/ 6 w 6"/>
                  <a:gd name="T1" fmla="*/ 0 h 13"/>
                  <a:gd name="T2" fmla="*/ 0 w 6"/>
                  <a:gd name="T3" fmla="*/ 29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3" y="0"/>
                    </a:moveTo>
                    <a:cubicBezTo>
                      <a:pt x="6" y="5"/>
                      <a:pt x="5" y="10"/>
                      <a:pt x="0" y="13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8" name="Freeform 513">
                <a:extLst>
                  <a:ext uri="{FF2B5EF4-FFF2-40B4-BE49-F238E27FC236}">
                    <a16:creationId xmlns:a16="http://schemas.microsoft.com/office/drawing/2014/main" id="{ECEB2CBD-4CF9-4B87-8617-76BE96533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3012"/>
                <a:ext cx="2" cy="3"/>
              </a:xfrm>
              <a:custGeom>
                <a:avLst/>
                <a:gdLst>
                  <a:gd name="T0" fmla="*/ 2 w 2"/>
                  <a:gd name="T1" fmla="*/ 8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6DAA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19" name="Freeform 514">
                <a:extLst>
                  <a:ext uri="{FF2B5EF4-FFF2-40B4-BE49-F238E27FC236}">
                    <a16:creationId xmlns:a16="http://schemas.microsoft.com/office/drawing/2014/main" id="{65AF77C0-A25F-4A0D-BDDA-D8B21843A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3020"/>
                <a:ext cx="7" cy="15"/>
              </a:xfrm>
              <a:custGeom>
                <a:avLst/>
                <a:gdLst>
                  <a:gd name="T0" fmla="*/ 2 w 6"/>
                  <a:gd name="T1" fmla="*/ 0 h 12"/>
                  <a:gd name="T2" fmla="*/ 9 w 6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0" y="5"/>
                      <a:pt x="2" y="9"/>
                      <a:pt x="6" y="12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0" name="Freeform 515">
                <a:extLst>
                  <a:ext uri="{FF2B5EF4-FFF2-40B4-BE49-F238E27FC236}">
                    <a16:creationId xmlns:a16="http://schemas.microsoft.com/office/drawing/2014/main" id="{3DF83F86-E2CE-44E2-8083-E82CC6865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3029"/>
                <a:ext cx="11" cy="5"/>
              </a:xfrm>
              <a:custGeom>
                <a:avLst/>
                <a:gdLst>
                  <a:gd name="T0" fmla="*/ 16 w 9"/>
                  <a:gd name="T1" fmla="*/ 0 h 4"/>
                  <a:gd name="T2" fmla="*/ 0 w 9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1"/>
                      <a:pt x="3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1" name="Freeform 516">
                <a:extLst>
                  <a:ext uri="{FF2B5EF4-FFF2-40B4-BE49-F238E27FC236}">
                    <a16:creationId xmlns:a16="http://schemas.microsoft.com/office/drawing/2014/main" id="{5DC0FF4F-F13F-47DA-B2DB-832D12A0F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891"/>
                <a:ext cx="10" cy="12"/>
              </a:xfrm>
              <a:custGeom>
                <a:avLst/>
                <a:gdLst>
                  <a:gd name="T0" fmla="*/ 6 w 8"/>
                  <a:gd name="T1" fmla="*/ 21 h 9"/>
                  <a:gd name="T2" fmla="*/ 14 w 8"/>
                  <a:gd name="T3" fmla="*/ 7 h 9"/>
                  <a:gd name="T4" fmla="*/ 0 w 8"/>
                  <a:gd name="T5" fmla="*/ 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9"/>
                    </a:moveTo>
                    <a:cubicBezTo>
                      <a:pt x="4" y="8"/>
                      <a:pt x="8" y="5"/>
                      <a:pt x="7" y="3"/>
                    </a:cubicBezTo>
                    <a:cubicBezTo>
                      <a:pt x="6" y="0"/>
                      <a:pt x="1" y="5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2" name="Freeform 517">
                <a:extLst>
                  <a:ext uri="{FF2B5EF4-FFF2-40B4-BE49-F238E27FC236}">
                    <a16:creationId xmlns:a16="http://schemas.microsoft.com/office/drawing/2014/main" id="{54077980-3BD7-40B9-8258-EDB8A735C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887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8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3"/>
                      <a:pt x="3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3" name="Freeform 518">
                <a:extLst>
                  <a:ext uri="{FF2B5EF4-FFF2-40B4-BE49-F238E27FC236}">
                    <a16:creationId xmlns:a16="http://schemas.microsoft.com/office/drawing/2014/main" id="{B1776044-A861-4835-A311-2F246C5A4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2865"/>
                <a:ext cx="12" cy="12"/>
              </a:xfrm>
              <a:custGeom>
                <a:avLst/>
                <a:gdLst>
                  <a:gd name="T0" fmla="*/ 5 w 9"/>
                  <a:gd name="T1" fmla="*/ 1 h 9"/>
                  <a:gd name="T2" fmla="*/ 16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0" y="9"/>
                      <a:pt x="9" y="6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4" name="Freeform 519">
                <a:extLst>
                  <a:ext uri="{FF2B5EF4-FFF2-40B4-BE49-F238E27FC236}">
                    <a16:creationId xmlns:a16="http://schemas.microsoft.com/office/drawing/2014/main" id="{4C140087-8C8E-457E-837F-07D42CDFA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845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5" name="Freeform 520">
                <a:extLst>
                  <a:ext uri="{FF2B5EF4-FFF2-40B4-BE49-F238E27FC236}">
                    <a16:creationId xmlns:a16="http://schemas.microsoft.com/office/drawing/2014/main" id="{6B977091-A444-4263-9735-77AF43C33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0" y="2827"/>
                <a:ext cx="3" cy="4"/>
              </a:xfrm>
              <a:custGeom>
                <a:avLst/>
                <a:gdLst>
                  <a:gd name="T0" fmla="*/ 8 w 2"/>
                  <a:gd name="T1" fmla="*/ 0 h 3"/>
                  <a:gd name="T2" fmla="*/ 0 w 2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6" name="Freeform 521">
                <a:extLst>
                  <a:ext uri="{FF2B5EF4-FFF2-40B4-BE49-F238E27FC236}">
                    <a16:creationId xmlns:a16="http://schemas.microsoft.com/office/drawing/2014/main" id="{514A6E1C-1922-4CD2-A73D-EA230734D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8" y="2808"/>
                <a:ext cx="4" cy="6"/>
              </a:xfrm>
              <a:custGeom>
                <a:avLst/>
                <a:gdLst>
                  <a:gd name="T0" fmla="*/ 7 w 3"/>
                  <a:gd name="T1" fmla="*/ 1 h 5"/>
                  <a:gd name="T2" fmla="*/ 0 w 3"/>
                  <a:gd name="T3" fmla="*/ 8 h 5"/>
                  <a:gd name="T4" fmla="*/ 0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1"/>
                    </a:moveTo>
                    <a:cubicBezTo>
                      <a:pt x="3" y="3"/>
                      <a:pt x="2" y="5"/>
                      <a:pt x="0" y="5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7" name="Freeform 522">
                <a:extLst>
                  <a:ext uri="{FF2B5EF4-FFF2-40B4-BE49-F238E27FC236}">
                    <a16:creationId xmlns:a16="http://schemas.microsoft.com/office/drawing/2014/main" id="{71441D2E-1373-4BEE-85FE-610AF76B0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8" y="281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8" name="Freeform 523">
                <a:extLst>
                  <a:ext uri="{FF2B5EF4-FFF2-40B4-BE49-F238E27FC236}">
                    <a16:creationId xmlns:a16="http://schemas.microsoft.com/office/drawing/2014/main" id="{965F1440-61EB-448D-B304-FABD5FB16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812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29" name="Freeform 524">
                <a:extLst>
                  <a:ext uri="{FF2B5EF4-FFF2-40B4-BE49-F238E27FC236}">
                    <a16:creationId xmlns:a16="http://schemas.microsoft.com/office/drawing/2014/main" id="{10BD9788-EF09-45B8-842C-40EABF707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2845"/>
                <a:ext cx="4" cy="4"/>
              </a:xfrm>
              <a:custGeom>
                <a:avLst/>
                <a:gdLst>
                  <a:gd name="T0" fmla="*/ 0 w 3"/>
                  <a:gd name="T1" fmla="*/ 7 h 3"/>
                  <a:gd name="T2" fmla="*/ 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0" name="Freeform 525">
                <a:extLst>
                  <a:ext uri="{FF2B5EF4-FFF2-40B4-BE49-F238E27FC236}">
                    <a16:creationId xmlns:a16="http://schemas.microsoft.com/office/drawing/2014/main" id="{13A4429E-5191-4156-9CD1-61BDFA5E7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850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1" name="Freeform 526">
                <a:extLst>
                  <a:ext uri="{FF2B5EF4-FFF2-40B4-BE49-F238E27FC236}">
                    <a16:creationId xmlns:a16="http://schemas.microsoft.com/office/drawing/2014/main" id="{0C8B8B73-5ADA-4EF1-804C-68AE00C04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" y="2865"/>
                <a:ext cx="2" cy="3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2" name="Freeform 527">
                <a:extLst>
                  <a:ext uri="{FF2B5EF4-FFF2-40B4-BE49-F238E27FC236}">
                    <a16:creationId xmlns:a16="http://schemas.microsoft.com/office/drawing/2014/main" id="{30513642-4035-4A28-A36F-C1847534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" y="2876"/>
                <a:ext cx="9" cy="5"/>
              </a:xfrm>
              <a:custGeom>
                <a:avLst/>
                <a:gdLst>
                  <a:gd name="T0" fmla="*/ 15 w 7"/>
                  <a:gd name="T1" fmla="*/ 0 h 4"/>
                  <a:gd name="T2" fmla="*/ 0 w 7"/>
                  <a:gd name="T3" fmla="*/ 5 h 4"/>
                  <a:gd name="T4" fmla="*/ 15 w 7"/>
                  <a:gd name="T5" fmla="*/ 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2" y="0"/>
                      <a:pt x="0" y="2"/>
                    </a:cubicBezTo>
                    <a:cubicBezTo>
                      <a:pt x="1" y="4"/>
                      <a:pt x="5" y="4"/>
                      <a:pt x="7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3" name="Freeform 528">
                <a:extLst>
                  <a:ext uri="{FF2B5EF4-FFF2-40B4-BE49-F238E27FC236}">
                    <a16:creationId xmlns:a16="http://schemas.microsoft.com/office/drawing/2014/main" id="{E181FF53-E12D-4BCD-8D23-38DD4CBF7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896"/>
                <a:ext cx="7" cy="10"/>
              </a:xfrm>
              <a:custGeom>
                <a:avLst/>
                <a:gdLst>
                  <a:gd name="T0" fmla="*/ 8 w 5"/>
                  <a:gd name="T1" fmla="*/ 16 h 8"/>
                  <a:gd name="T2" fmla="*/ 14 w 5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cubicBezTo>
                      <a:pt x="0" y="4"/>
                      <a:pt x="2" y="0"/>
                      <a:pt x="5" y="4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4" name="Freeform 529">
                <a:extLst>
                  <a:ext uri="{FF2B5EF4-FFF2-40B4-BE49-F238E27FC236}">
                    <a16:creationId xmlns:a16="http://schemas.microsoft.com/office/drawing/2014/main" id="{3E0C05BF-AF2D-4396-89BE-008FF6FD9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2900"/>
                <a:ext cx="9" cy="8"/>
              </a:xfrm>
              <a:custGeom>
                <a:avLst/>
                <a:gdLst>
                  <a:gd name="T0" fmla="*/ 0 w 7"/>
                  <a:gd name="T1" fmla="*/ 9 h 6"/>
                  <a:gd name="T2" fmla="*/ 0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4" y="6"/>
                      <a:pt x="7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5" name="Freeform 530">
                <a:extLst>
                  <a:ext uri="{FF2B5EF4-FFF2-40B4-BE49-F238E27FC236}">
                    <a16:creationId xmlns:a16="http://schemas.microsoft.com/office/drawing/2014/main" id="{DA13EBEE-743D-416C-8F63-8EF9E4967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885"/>
                <a:ext cx="3" cy="3"/>
              </a:xfrm>
              <a:custGeom>
                <a:avLst/>
                <a:gdLst>
                  <a:gd name="T0" fmla="*/ 0 w 2"/>
                  <a:gd name="T1" fmla="*/ 3 h 3"/>
                  <a:gd name="T2" fmla="*/ 8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6" name="Freeform 531">
                <a:extLst>
                  <a:ext uri="{FF2B5EF4-FFF2-40B4-BE49-F238E27FC236}">
                    <a16:creationId xmlns:a16="http://schemas.microsoft.com/office/drawing/2014/main" id="{C413F749-26F0-42FB-A07A-D7DBDCD8A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865"/>
                <a:ext cx="5" cy="7"/>
              </a:xfrm>
              <a:custGeom>
                <a:avLst/>
                <a:gdLst>
                  <a:gd name="T0" fmla="*/ 5 w 4"/>
                  <a:gd name="T1" fmla="*/ 0 h 5"/>
                  <a:gd name="T2" fmla="*/ 0 w 4"/>
                  <a:gd name="T3" fmla="*/ 11 h 5"/>
                  <a:gd name="T4" fmla="*/ 0 w 4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4" y="3"/>
                      <a:pt x="3" y="5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7" name="Freeform 532">
                <a:extLst>
                  <a:ext uri="{FF2B5EF4-FFF2-40B4-BE49-F238E27FC236}">
                    <a16:creationId xmlns:a16="http://schemas.microsoft.com/office/drawing/2014/main" id="{B92DC59C-E613-47A3-919B-5A8FC0F50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2957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8" name="Freeform 533">
                <a:extLst>
                  <a:ext uri="{FF2B5EF4-FFF2-40B4-BE49-F238E27FC236}">
                    <a16:creationId xmlns:a16="http://schemas.microsoft.com/office/drawing/2014/main" id="{DF1DEE95-1918-4521-AF2A-4300FDD61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952"/>
                <a:ext cx="6" cy="9"/>
              </a:xfrm>
              <a:custGeom>
                <a:avLst/>
                <a:gdLst>
                  <a:gd name="T0" fmla="*/ 0 w 5"/>
                  <a:gd name="T1" fmla="*/ 8 h 7"/>
                  <a:gd name="T2" fmla="*/ 0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0" y="4"/>
                    </a:moveTo>
                    <a:cubicBezTo>
                      <a:pt x="4" y="7"/>
                      <a:pt x="5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39" name="Freeform 534">
                <a:extLst>
                  <a:ext uri="{FF2B5EF4-FFF2-40B4-BE49-F238E27FC236}">
                    <a16:creationId xmlns:a16="http://schemas.microsoft.com/office/drawing/2014/main" id="{64024EE7-44D1-4449-B988-B644FEEC5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2938"/>
                <a:ext cx="1" cy="7"/>
              </a:xfrm>
              <a:custGeom>
                <a:avLst/>
                <a:gdLst>
                  <a:gd name="T0" fmla="*/ 0 w 1"/>
                  <a:gd name="T1" fmla="*/ 14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0" name="Freeform 535">
                <a:extLst>
                  <a:ext uri="{FF2B5EF4-FFF2-40B4-BE49-F238E27FC236}">
                    <a16:creationId xmlns:a16="http://schemas.microsoft.com/office/drawing/2014/main" id="{03A3F388-0FAB-4776-80B1-6ACD9D084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2940"/>
                <a:ext cx="6" cy="3"/>
              </a:xfrm>
              <a:custGeom>
                <a:avLst/>
                <a:gdLst>
                  <a:gd name="T0" fmla="*/ 0 w 5"/>
                  <a:gd name="T1" fmla="*/ 3 h 3"/>
                  <a:gd name="T2" fmla="*/ 8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1" name="Freeform 536">
                <a:extLst>
                  <a:ext uri="{FF2B5EF4-FFF2-40B4-BE49-F238E27FC236}">
                    <a16:creationId xmlns:a16="http://schemas.microsoft.com/office/drawing/2014/main" id="{6581F4D9-E2EB-44C3-8697-09E77EEB3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973"/>
                <a:ext cx="12" cy="10"/>
              </a:xfrm>
              <a:custGeom>
                <a:avLst/>
                <a:gdLst>
                  <a:gd name="T0" fmla="*/ 5 w 9"/>
                  <a:gd name="T1" fmla="*/ 0 h 8"/>
                  <a:gd name="T2" fmla="*/ 0 w 9"/>
                  <a:gd name="T3" fmla="*/ 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2" y="0"/>
                    </a:moveTo>
                    <a:cubicBezTo>
                      <a:pt x="9" y="2"/>
                      <a:pt x="2" y="8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2" name="Freeform 537">
                <a:extLst>
                  <a:ext uri="{FF2B5EF4-FFF2-40B4-BE49-F238E27FC236}">
                    <a16:creationId xmlns:a16="http://schemas.microsoft.com/office/drawing/2014/main" id="{63098DDB-9D7C-4581-B84F-007A8355F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2989"/>
                <a:ext cx="7" cy="6"/>
              </a:xfrm>
              <a:custGeom>
                <a:avLst/>
                <a:gdLst>
                  <a:gd name="T0" fmla="*/ 1 w 6"/>
                  <a:gd name="T1" fmla="*/ 0 h 4"/>
                  <a:gd name="T2" fmla="*/ 9 w 6"/>
                  <a:gd name="T3" fmla="*/ 12 h 4"/>
                  <a:gd name="T4" fmla="*/ 0 w 6"/>
                  <a:gd name="T5" fmla="*/ 1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4" y="4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3" name="Freeform 538">
                <a:extLst>
                  <a:ext uri="{FF2B5EF4-FFF2-40B4-BE49-F238E27FC236}">
                    <a16:creationId xmlns:a16="http://schemas.microsoft.com/office/drawing/2014/main" id="{A6318199-3605-406B-A14E-4E574FD70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3012"/>
                <a:ext cx="2" cy="4"/>
              </a:xfrm>
              <a:custGeom>
                <a:avLst/>
                <a:gdLst>
                  <a:gd name="T0" fmla="*/ 0 w 2"/>
                  <a:gd name="T1" fmla="*/ 7 h 3"/>
                  <a:gd name="T2" fmla="*/ 2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4" name="Freeform 539">
                <a:extLst>
                  <a:ext uri="{FF2B5EF4-FFF2-40B4-BE49-F238E27FC236}">
                    <a16:creationId xmlns:a16="http://schemas.microsoft.com/office/drawing/2014/main" id="{438AE8AC-1B20-43E6-AC8E-808336566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3014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5" name="Freeform 540">
                <a:extLst>
                  <a:ext uri="{FF2B5EF4-FFF2-40B4-BE49-F238E27FC236}">
                    <a16:creationId xmlns:a16="http://schemas.microsoft.com/office/drawing/2014/main" id="{4A7E66C4-490C-40AA-BDAD-9B380940B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3023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6" name="Freeform 541">
                <a:extLst>
                  <a:ext uri="{FF2B5EF4-FFF2-40B4-BE49-F238E27FC236}">
                    <a16:creationId xmlns:a16="http://schemas.microsoft.com/office/drawing/2014/main" id="{2FD0CB8C-7011-4E8D-92DA-EBF9EEA94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3032"/>
                <a:ext cx="2" cy="2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1" y="1"/>
                      <a:pt x="1" y="2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7" name="Freeform 542">
                <a:extLst>
                  <a:ext uri="{FF2B5EF4-FFF2-40B4-BE49-F238E27FC236}">
                    <a16:creationId xmlns:a16="http://schemas.microsoft.com/office/drawing/2014/main" id="{009A1AE1-9623-4264-B51F-09F7B6747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942"/>
                <a:ext cx="6" cy="4"/>
              </a:xfrm>
              <a:custGeom>
                <a:avLst/>
                <a:gdLst>
                  <a:gd name="T0" fmla="*/ 8 w 5"/>
                  <a:gd name="T1" fmla="*/ 7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1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8" name="Freeform 543">
                <a:extLst>
                  <a:ext uri="{FF2B5EF4-FFF2-40B4-BE49-F238E27FC236}">
                    <a16:creationId xmlns:a16="http://schemas.microsoft.com/office/drawing/2014/main" id="{4BB40A8B-FB61-46AD-8102-0FD37519A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2945"/>
                <a:ext cx="8" cy="9"/>
              </a:xfrm>
              <a:custGeom>
                <a:avLst/>
                <a:gdLst>
                  <a:gd name="T0" fmla="*/ 0 w 6"/>
                  <a:gd name="T1" fmla="*/ 8 h 7"/>
                  <a:gd name="T2" fmla="*/ 15 w 6"/>
                  <a:gd name="T3" fmla="*/ 0 h 7"/>
                  <a:gd name="T4" fmla="*/ 7 w 6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2" y="3"/>
                      <a:pt x="3" y="1"/>
                      <a:pt x="6" y="0"/>
                    </a:cubicBezTo>
                    <a:cubicBezTo>
                      <a:pt x="6" y="3"/>
                      <a:pt x="5" y="5"/>
                      <a:pt x="3" y="7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49" name="Freeform 544">
                <a:extLst>
                  <a:ext uri="{FF2B5EF4-FFF2-40B4-BE49-F238E27FC236}">
                    <a16:creationId xmlns:a16="http://schemas.microsoft.com/office/drawing/2014/main" id="{3EAC290B-A4E4-4837-8D3E-D1BFFD30F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2919"/>
                <a:ext cx="1" cy="7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3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0" name="Freeform 545">
                <a:extLst>
                  <a:ext uri="{FF2B5EF4-FFF2-40B4-BE49-F238E27FC236}">
                    <a16:creationId xmlns:a16="http://schemas.microsoft.com/office/drawing/2014/main" id="{6AAAC5C3-E9A5-4F9C-AFD2-E916EA85D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2906"/>
                <a:ext cx="6" cy="5"/>
              </a:xfrm>
              <a:custGeom>
                <a:avLst/>
                <a:gdLst>
                  <a:gd name="T0" fmla="*/ 0 w 5"/>
                  <a:gd name="T1" fmla="*/ 0 h 4"/>
                  <a:gd name="T2" fmla="*/ 8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3" y="3"/>
                      <a:pt x="5" y="4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1" name="Freeform 546">
                <a:extLst>
                  <a:ext uri="{FF2B5EF4-FFF2-40B4-BE49-F238E27FC236}">
                    <a16:creationId xmlns:a16="http://schemas.microsoft.com/office/drawing/2014/main" id="{4C19FDE4-D45A-48D4-A467-46BF4376A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" y="2974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2" name="Freeform 547">
                <a:extLst>
                  <a:ext uri="{FF2B5EF4-FFF2-40B4-BE49-F238E27FC236}">
                    <a16:creationId xmlns:a16="http://schemas.microsoft.com/office/drawing/2014/main" id="{29C251BB-2319-4D8D-AB36-CF33230E3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" y="2960"/>
                <a:ext cx="2" cy="4"/>
              </a:xfrm>
              <a:custGeom>
                <a:avLst/>
                <a:gdLst>
                  <a:gd name="T0" fmla="*/ 2 w 2"/>
                  <a:gd name="T1" fmla="*/ 7 h 3"/>
                  <a:gd name="T2" fmla="*/ 1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3" name="Freeform 548">
                <a:extLst>
                  <a:ext uri="{FF2B5EF4-FFF2-40B4-BE49-F238E27FC236}">
                    <a16:creationId xmlns:a16="http://schemas.microsoft.com/office/drawing/2014/main" id="{0B9421D4-1A5E-4953-A066-A6DBF837B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964"/>
                <a:ext cx="5" cy="8"/>
              </a:xfrm>
              <a:custGeom>
                <a:avLst/>
                <a:gdLst>
                  <a:gd name="T0" fmla="*/ 0 w 4"/>
                  <a:gd name="T1" fmla="*/ 15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2" y="4"/>
                      <a:pt x="2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4" name="Freeform 549">
                <a:extLst>
                  <a:ext uri="{FF2B5EF4-FFF2-40B4-BE49-F238E27FC236}">
                    <a16:creationId xmlns:a16="http://schemas.microsoft.com/office/drawing/2014/main" id="{1FBDA958-17B5-406A-9D43-5D0E94B0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938"/>
                <a:ext cx="6" cy="8"/>
              </a:xfrm>
              <a:custGeom>
                <a:avLst/>
                <a:gdLst>
                  <a:gd name="T0" fmla="*/ 0 w 5"/>
                  <a:gd name="T1" fmla="*/ 7 h 6"/>
                  <a:gd name="T2" fmla="*/ 7 w 5"/>
                  <a:gd name="T3" fmla="*/ 0 h 6"/>
                  <a:gd name="T4" fmla="*/ 7 w 5"/>
                  <a:gd name="T5" fmla="*/ 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  <a:cubicBezTo>
                      <a:pt x="5" y="2"/>
                      <a:pt x="5" y="4"/>
                      <a:pt x="4" y="6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5" name="Freeform 550">
                <a:extLst>
                  <a:ext uri="{FF2B5EF4-FFF2-40B4-BE49-F238E27FC236}">
                    <a16:creationId xmlns:a16="http://schemas.microsoft.com/office/drawing/2014/main" id="{40A6B655-AA23-4D72-B89E-04A8E8BAA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887"/>
                <a:ext cx="7" cy="10"/>
              </a:xfrm>
              <a:custGeom>
                <a:avLst/>
                <a:gdLst>
                  <a:gd name="T0" fmla="*/ 0 w 6"/>
                  <a:gd name="T1" fmla="*/ 8 h 8"/>
                  <a:gd name="T2" fmla="*/ 6 w 6"/>
                  <a:gd name="T3" fmla="*/ 0 h 8"/>
                  <a:gd name="T4" fmla="*/ 2 w 6"/>
                  <a:gd name="T5" fmla="*/ 1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  <a:cubicBezTo>
                      <a:pt x="6" y="2"/>
                      <a:pt x="4" y="6"/>
                      <a:pt x="2" y="8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6" name="Freeform 551">
                <a:extLst>
                  <a:ext uri="{FF2B5EF4-FFF2-40B4-BE49-F238E27FC236}">
                    <a16:creationId xmlns:a16="http://schemas.microsoft.com/office/drawing/2014/main" id="{6A4CB384-4CB9-4EE6-A75A-2EFD9183E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891"/>
                <a:ext cx="5" cy="8"/>
              </a:xfrm>
              <a:custGeom>
                <a:avLst/>
                <a:gdLst>
                  <a:gd name="T0" fmla="*/ 8 w 4"/>
                  <a:gd name="T1" fmla="*/ 15 h 6"/>
                  <a:gd name="T2" fmla="*/ 6 w 4"/>
                  <a:gd name="T3" fmla="*/ 0 h 6"/>
                  <a:gd name="T4" fmla="*/ 1 w 4"/>
                  <a:gd name="T5" fmla="*/ 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4" y="4"/>
                      <a:pt x="4" y="2"/>
                      <a:pt x="3" y="0"/>
                    </a:cubicBezTo>
                    <a:cubicBezTo>
                      <a:pt x="1" y="0"/>
                      <a:pt x="0" y="4"/>
                      <a:pt x="1" y="6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7" name="Freeform 552">
                <a:extLst>
                  <a:ext uri="{FF2B5EF4-FFF2-40B4-BE49-F238E27FC236}">
                    <a16:creationId xmlns:a16="http://schemas.microsoft.com/office/drawing/2014/main" id="{1E3EA663-288C-4E05-A8B1-D5EEB25A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846"/>
                <a:ext cx="7" cy="13"/>
              </a:xfrm>
              <a:custGeom>
                <a:avLst/>
                <a:gdLst>
                  <a:gd name="T0" fmla="*/ 0 w 6"/>
                  <a:gd name="T1" fmla="*/ 12 h 10"/>
                  <a:gd name="T2" fmla="*/ 1 w 6"/>
                  <a:gd name="T3" fmla="*/ 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5"/>
                    </a:moveTo>
                    <a:cubicBezTo>
                      <a:pt x="4" y="10"/>
                      <a:pt x="6" y="0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8" name="Freeform 553">
                <a:extLst>
                  <a:ext uri="{FF2B5EF4-FFF2-40B4-BE49-F238E27FC236}">
                    <a16:creationId xmlns:a16="http://schemas.microsoft.com/office/drawing/2014/main" id="{370773FF-7372-4D14-9AD6-E2B2F3EBD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828"/>
                <a:ext cx="5" cy="5"/>
              </a:xfrm>
              <a:custGeom>
                <a:avLst/>
                <a:gdLst>
                  <a:gd name="T0" fmla="*/ 0 w 4"/>
                  <a:gd name="T1" fmla="*/ 8 h 4"/>
                  <a:gd name="T2" fmla="*/ 8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59" name="Freeform 554">
                <a:extLst>
                  <a:ext uri="{FF2B5EF4-FFF2-40B4-BE49-F238E27FC236}">
                    <a16:creationId xmlns:a16="http://schemas.microsoft.com/office/drawing/2014/main" id="{2B56CC1A-D868-4B74-A93E-F4336222D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2791"/>
                <a:ext cx="12" cy="16"/>
              </a:xfrm>
              <a:custGeom>
                <a:avLst/>
                <a:gdLst>
                  <a:gd name="T0" fmla="*/ 0 w 9"/>
                  <a:gd name="T1" fmla="*/ 5 h 12"/>
                  <a:gd name="T2" fmla="*/ 7 w 9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0" y="2"/>
                    </a:moveTo>
                    <a:cubicBezTo>
                      <a:pt x="2" y="12"/>
                      <a:pt x="9" y="2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0" name="Freeform 555">
                <a:extLst>
                  <a:ext uri="{FF2B5EF4-FFF2-40B4-BE49-F238E27FC236}">
                    <a16:creationId xmlns:a16="http://schemas.microsoft.com/office/drawing/2014/main" id="{085F98F2-9D64-4F55-BDBC-763589820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2796"/>
                <a:ext cx="1" cy="4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1" name="Freeform 556">
                <a:extLst>
                  <a:ext uri="{FF2B5EF4-FFF2-40B4-BE49-F238E27FC236}">
                    <a16:creationId xmlns:a16="http://schemas.microsoft.com/office/drawing/2014/main" id="{CD0236B3-DDF9-4A79-B8DD-120451B6C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860"/>
                <a:ext cx="7" cy="9"/>
              </a:xfrm>
              <a:custGeom>
                <a:avLst/>
                <a:gdLst>
                  <a:gd name="T0" fmla="*/ 1 w 5"/>
                  <a:gd name="T1" fmla="*/ 15 h 7"/>
                  <a:gd name="T2" fmla="*/ 1 w 5"/>
                  <a:gd name="T3" fmla="*/ 0 h 7"/>
                  <a:gd name="T4" fmla="*/ 14 w 5"/>
                  <a:gd name="T5" fmla="*/ 1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7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3" y="0"/>
                      <a:pt x="4" y="2"/>
                      <a:pt x="5" y="5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2" name="Freeform 557">
                <a:extLst>
                  <a:ext uri="{FF2B5EF4-FFF2-40B4-BE49-F238E27FC236}">
                    <a16:creationId xmlns:a16="http://schemas.microsoft.com/office/drawing/2014/main" id="{3C3139A6-6B13-4384-8770-F19F257E9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913"/>
                <a:ext cx="3" cy="5"/>
              </a:xfrm>
              <a:custGeom>
                <a:avLst/>
                <a:gdLst>
                  <a:gd name="T0" fmla="*/ 0 w 2"/>
                  <a:gd name="T1" fmla="*/ 8 h 4"/>
                  <a:gd name="T2" fmla="*/ 8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3" name="Freeform 558">
                <a:extLst>
                  <a:ext uri="{FF2B5EF4-FFF2-40B4-BE49-F238E27FC236}">
                    <a16:creationId xmlns:a16="http://schemas.microsoft.com/office/drawing/2014/main" id="{F00F870B-2BE4-4C46-AC1B-03F9CADA2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880"/>
                <a:ext cx="9" cy="11"/>
              </a:xfrm>
              <a:custGeom>
                <a:avLst/>
                <a:gdLst>
                  <a:gd name="T0" fmla="*/ 5 w 7"/>
                  <a:gd name="T1" fmla="*/ 16 h 9"/>
                  <a:gd name="T2" fmla="*/ 0 w 7"/>
                  <a:gd name="T3" fmla="*/ 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2" y="9"/>
                    </a:moveTo>
                    <a:cubicBezTo>
                      <a:pt x="7" y="9"/>
                      <a:pt x="7" y="0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4" name="Freeform 559">
                <a:extLst>
                  <a:ext uri="{FF2B5EF4-FFF2-40B4-BE49-F238E27FC236}">
                    <a16:creationId xmlns:a16="http://schemas.microsoft.com/office/drawing/2014/main" id="{2F6B8125-D424-4CC1-BF26-863F2DC31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863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7 w 3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2"/>
                      <a:pt x="3" y="2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5" name="Freeform 560">
                <a:extLst>
                  <a:ext uri="{FF2B5EF4-FFF2-40B4-BE49-F238E27FC236}">
                    <a16:creationId xmlns:a16="http://schemas.microsoft.com/office/drawing/2014/main" id="{D678BFED-4B75-42AB-B7B1-C65EE5333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871"/>
                <a:ext cx="5" cy="3"/>
              </a:xfrm>
              <a:custGeom>
                <a:avLst/>
                <a:gdLst>
                  <a:gd name="T0" fmla="*/ 8 w 4"/>
                  <a:gd name="T1" fmla="*/ 3 h 3"/>
                  <a:gd name="T2" fmla="*/ 0 w 4"/>
                  <a:gd name="T3" fmla="*/ 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1"/>
                      <a:pt x="2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6" name="Freeform 561">
                <a:extLst>
                  <a:ext uri="{FF2B5EF4-FFF2-40B4-BE49-F238E27FC236}">
                    <a16:creationId xmlns:a16="http://schemas.microsoft.com/office/drawing/2014/main" id="{66807142-528C-42D6-8166-1B224D623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80"/>
                <a:ext cx="9" cy="8"/>
              </a:xfrm>
              <a:custGeom>
                <a:avLst/>
                <a:gdLst>
                  <a:gd name="T0" fmla="*/ 5 w 7"/>
                  <a:gd name="T1" fmla="*/ 10 h 7"/>
                  <a:gd name="T2" fmla="*/ 5 w 7"/>
                  <a:gd name="T3" fmla="*/ 0 h 7"/>
                  <a:gd name="T4" fmla="*/ 15 w 7"/>
                  <a:gd name="T5" fmla="*/ 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0" y="5"/>
                      <a:pt x="1" y="2"/>
                      <a:pt x="2" y="0"/>
                    </a:cubicBezTo>
                    <a:cubicBezTo>
                      <a:pt x="5" y="1"/>
                      <a:pt x="6" y="4"/>
                      <a:pt x="7" y="6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7" name="Freeform 562">
                <a:extLst>
                  <a:ext uri="{FF2B5EF4-FFF2-40B4-BE49-F238E27FC236}">
                    <a16:creationId xmlns:a16="http://schemas.microsoft.com/office/drawing/2014/main" id="{1499C2AD-00DB-4D13-8F9B-0B861E519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6" y="2924"/>
                <a:ext cx="4" cy="2"/>
              </a:xfrm>
              <a:custGeom>
                <a:avLst/>
                <a:gdLst>
                  <a:gd name="T0" fmla="*/ 7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8" name="Freeform 563">
                <a:extLst>
                  <a:ext uri="{FF2B5EF4-FFF2-40B4-BE49-F238E27FC236}">
                    <a16:creationId xmlns:a16="http://schemas.microsoft.com/office/drawing/2014/main" id="{A3E61EEA-D50B-4446-A8E1-26E4A5089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800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69" name="Freeform 564">
                <a:extLst>
                  <a:ext uri="{FF2B5EF4-FFF2-40B4-BE49-F238E27FC236}">
                    <a16:creationId xmlns:a16="http://schemas.microsoft.com/office/drawing/2014/main" id="{CCD0F158-1161-4F75-B7B2-D15602955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807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0" name="Freeform 565">
                <a:extLst>
                  <a:ext uri="{FF2B5EF4-FFF2-40B4-BE49-F238E27FC236}">
                    <a16:creationId xmlns:a16="http://schemas.microsoft.com/office/drawing/2014/main" id="{A5EA2414-99B3-466C-8D44-78BDB5B39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2795"/>
                <a:ext cx="1" cy="4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1" name="Freeform 566">
                <a:extLst>
                  <a:ext uri="{FF2B5EF4-FFF2-40B4-BE49-F238E27FC236}">
                    <a16:creationId xmlns:a16="http://schemas.microsoft.com/office/drawing/2014/main" id="{6A07E8FA-C513-4547-8EE0-3023ADEE4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813"/>
                <a:ext cx="4" cy="9"/>
              </a:xfrm>
              <a:custGeom>
                <a:avLst/>
                <a:gdLst>
                  <a:gd name="T0" fmla="*/ 0 w 3"/>
                  <a:gd name="T1" fmla="*/ 13 h 7"/>
                  <a:gd name="T2" fmla="*/ 5 w 3"/>
                  <a:gd name="T3" fmla="*/ 0 h 7"/>
                  <a:gd name="T4" fmla="*/ 5 w 3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0" y="6"/>
                    </a:moveTo>
                    <a:cubicBezTo>
                      <a:pt x="0" y="3"/>
                      <a:pt x="0" y="1"/>
                      <a:pt x="2" y="0"/>
                    </a:cubicBezTo>
                    <a:cubicBezTo>
                      <a:pt x="3" y="2"/>
                      <a:pt x="2" y="5"/>
                      <a:pt x="2" y="7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2" name="Freeform 567">
                <a:extLst>
                  <a:ext uri="{FF2B5EF4-FFF2-40B4-BE49-F238E27FC236}">
                    <a16:creationId xmlns:a16="http://schemas.microsoft.com/office/drawing/2014/main" id="{4F1341F7-8D56-450C-AD48-25103E9EF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0" y="2803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3" name="Freeform 568">
                <a:extLst>
                  <a:ext uri="{FF2B5EF4-FFF2-40B4-BE49-F238E27FC236}">
                    <a16:creationId xmlns:a16="http://schemas.microsoft.com/office/drawing/2014/main" id="{515BC886-B602-44F5-B139-4759663EC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2791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4" name="Freeform 569">
                <a:extLst>
                  <a:ext uri="{FF2B5EF4-FFF2-40B4-BE49-F238E27FC236}">
                    <a16:creationId xmlns:a16="http://schemas.microsoft.com/office/drawing/2014/main" id="{78F567D7-427D-416F-AF8D-4DAC3F60E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7" y="2789"/>
                <a:ext cx="3" cy="5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5" name="Freeform 570">
                <a:extLst>
                  <a:ext uri="{FF2B5EF4-FFF2-40B4-BE49-F238E27FC236}">
                    <a16:creationId xmlns:a16="http://schemas.microsoft.com/office/drawing/2014/main" id="{C38032FB-2DFE-4C0C-A2D7-BEA90D7DD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793"/>
                <a:ext cx="3" cy="3"/>
              </a:xfrm>
              <a:custGeom>
                <a:avLst/>
                <a:gdLst>
                  <a:gd name="T0" fmla="*/ 0 w 2"/>
                  <a:gd name="T1" fmla="*/ 0 h 3"/>
                  <a:gd name="T2" fmla="*/ 8 w 2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2"/>
                      <a:pt x="1" y="3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6" name="Freeform 571">
                <a:extLst>
                  <a:ext uri="{FF2B5EF4-FFF2-40B4-BE49-F238E27FC236}">
                    <a16:creationId xmlns:a16="http://schemas.microsoft.com/office/drawing/2014/main" id="{EF0C3D54-C83E-4E98-9CBD-6C48581D6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793"/>
                <a:ext cx="3" cy="1"/>
              </a:xfrm>
              <a:custGeom>
                <a:avLst/>
                <a:gdLst>
                  <a:gd name="T0" fmla="*/ 0 w 2"/>
                  <a:gd name="T1" fmla="*/ 1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7" name="Freeform 572">
                <a:extLst>
                  <a:ext uri="{FF2B5EF4-FFF2-40B4-BE49-F238E27FC236}">
                    <a16:creationId xmlns:a16="http://schemas.microsoft.com/office/drawing/2014/main" id="{CC88F659-823A-4980-AB66-B8CF4A1AD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782"/>
                <a:ext cx="1" cy="5"/>
              </a:xfrm>
              <a:custGeom>
                <a:avLst/>
                <a:gdLst>
                  <a:gd name="T0" fmla="*/ 0 w 1"/>
                  <a:gd name="T1" fmla="*/ 0 h 4"/>
                  <a:gd name="T2" fmla="*/ 1 w 1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8" name="Freeform 573">
                <a:extLst>
                  <a:ext uri="{FF2B5EF4-FFF2-40B4-BE49-F238E27FC236}">
                    <a16:creationId xmlns:a16="http://schemas.microsoft.com/office/drawing/2014/main" id="{BE4B4306-BBAA-4C56-AF81-7E6698477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0" y="2845"/>
                <a:ext cx="5" cy="4"/>
              </a:xfrm>
              <a:custGeom>
                <a:avLst/>
                <a:gdLst>
                  <a:gd name="T0" fmla="*/ 0 w 4"/>
                  <a:gd name="T1" fmla="*/ 0 h 3"/>
                  <a:gd name="T2" fmla="*/ 8 w 4"/>
                  <a:gd name="T3" fmla="*/ 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2"/>
                      <a:pt x="2" y="3"/>
                      <a:pt x="4" y="2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79" name="Freeform 574">
                <a:extLst>
                  <a:ext uri="{FF2B5EF4-FFF2-40B4-BE49-F238E27FC236}">
                    <a16:creationId xmlns:a16="http://schemas.microsoft.com/office/drawing/2014/main" id="{0E008F35-CAE7-4487-81D7-EEFDBEF17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823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0" name="Freeform 575">
                <a:extLst>
                  <a:ext uri="{FF2B5EF4-FFF2-40B4-BE49-F238E27FC236}">
                    <a16:creationId xmlns:a16="http://schemas.microsoft.com/office/drawing/2014/main" id="{3972E3A5-194F-4C94-B2E8-4DE2C0C13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808"/>
                <a:ext cx="1" cy="4"/>
              </a:xfrm>
              <a:custGeom>
                <a:avLst/>
                <a:gdLst>
                  <a:gd name="T0" fmla="*/ 0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1" name="Freeform 576">
                <a:extLst>
                  <a:ext uri="{FF2B5EF4-FFF2-40B4-BE49-F238E27FC236}">
                    <a16:creationId xmlns:a16="http://schemas.microsoft.com/office/drawing/2014/main" id="{2B23E6E6-2CD8-478E-89C5-990AE3023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986"/>
                <a:ext cx="1" cy="6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1"/>
                      <a:pt x="1" y="3"/>
                      <a:pt x="1" y="5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2" name="Freeform 577">
                <a:extLst>
                  <a:ext uri="{FF2B5EF4-FFF2-40B4-BE49-F238E27FC236}">
                    <a16:creationId xmlns:a16="http://schemas.microsoft.com/office/drawing/2014/main" id="{45D83196-6E3B-4844-867F-81625E379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006"/>
                <a:ext cx="4" cy="3"/>
              </a:xfrm>
              <a:custGeom>
                <a:avLst/>
                <a:gdLst>
                  <a:gd name="T0" fmla="*/ 7 w 3"/>
                  <a:gd name="T1" fmla="*/ 0 h 2"/>
                  <a:gd name="T2" fmla="*/ 0 w 3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1" y="0"/>
                      <a:pt x="0" y="0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3" name="Freeform 578">
                <a:extLst>
                  <a:ext uri="{FF2B5EF4-FFF2-40B4-BE49-F238E27FC236}">
                    <a16:creationId xmlns:a16="http://schemas.microsoft.com/office/drawing/2014/main" id="{2618B00D-45B8-4E93-9ED1-798DD77B7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" y="289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4" name="Freeform 579">
                <a:extLst>
                  <a:ext uri="{FF2B5EF4-FFF2-40B4-BE49-F238E27FC236}">
                    <a16:creationId xmlns:a16="http://schemas.microsoft.com/office/drawing/2014/main" id="{866A2F92-875E-45F8-BA75-9D1378788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90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5" name="Freeform 580">
                <a:extLst>
                  <a:ext uri="{FF2B5EF4-FFF2-40B4-BE49-F238E27FC236}">
                    <a16:creationId xmlns:a16="http://schemas.microsoft.com/office/drawing/2014/main" id="{92038201-B9DB-4BA6-B673-5937D9DEF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9" y="3000"/>
                <a:ext cx="1" cy="7"/>
              </a:xfrm>
              <a:custGeom>
                <a:avLst/>
                <a:gdLst>
                  <a:gd name="T0" fmla="*/ 1 w 1"/>
                  <a:gd name="T1" fmla="*/ 0 h 6"/>
                  <a:gd name="T2" fmla="*/ 1 w 1"/>
                  <a:gd name="T3" fmla="*/ 9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4"/>
                      <a:pt x="1" y="6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6" name="Freeform 581">
                <a:extLst>
                  <a:ext uri="{FF2B5EF4-FFF2-40B4-BE49-F238E27FC236}">
                    <a16:creationId xmlns:a16="http://schemas.microsoft.com/office/drawing/2014/main" id="{B055B510-AD7D-43AC-A1B6-644CA48A4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997"/>
                <a:ext cx="1" cy="7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6350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7" name="Freeform 582">
                <a:extLst>
                  <a:ext uri="{FF2B5EF4-FFF2-40B4-BE49-F238E27FC236}">
                    <a16:creationId xmlns:a16="http://schemas.microsoft.com/office/drawing/2014/main" id="{B003B7DB-E737-4DBF-8C59-9A9E26B67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2965"/>
                <a:ext cx="86" cy="106"/>
              </a:xfrm>
              <a:custGeom>
                <a:avLst/>
                <a:gdLst>
                  <a:gd name="T0" fmla="*/ 141 w 67"/>
                  <a:gd name="T1" fmla="*/ 0 h 83"/>
                  <a:gd name="T2" fmla="*/ 110 w 67"/>
                  <a:gd name="T3" fmla="*/ 8 h 83"/>
                  <a:gd name="T4" fmla="*/ 50 w 67"/>
                  <a:gd name="T5" fmla="*/ 33 h 83"/>
                  <a:gd name="T6" fmla="*/ 6 w 67"/>
                  <a:gd name="T7" fmla="*/ 63 h 83"/>
                  <a:gd name="T8" fmla="*/ 1 w 67"/>
                  <a:gd name="T9" fmla="*/ 65 h 83"/>
                  <a:gd name="T10" fmla="*/ 0 w 67"/>
                  <a:gd name="T11" fmla="*/ 172 h 83"/>
                  <a:gd name="T12" fmla="*/ 141 w 67"/>
                  <a:gd name="T13" fmla="*/ 125 h 83"/>
                  <a:gd name="T14" fmla="*/ 141 w 67"/>
                  <a:gd name="T15" fmla="*/ 0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7" h="83">
                    <a:moveTo>
                      <a:pt x="67" y="0"/>
                    </a:moveTo>
                    <a:cubicBezTo>
                      <a:pt x="61" y="2"/>
                      <a:pt x="56" y="4"/>
                      <a:pt x="52" y="4"/>
                    </a:cubicBezTo>
                    <a:cubicBezTo>
                      <a:pt x="40" y="7"/>
                      <a:pt x="33" y="7"/>
                      <a:pt x="23" y="16"/>
                    </a:cubicBezTo>
                    <a:cubicBezTo>
                      <a:pt x="13" y="25"/>
                      <a:pt x="16" y="27"/>
                      <a:pt x="3" y="30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50"/>
                      <a:pt x="0" y="67"/>
                      <a:pt x="0" y="83"/>
                    </a:cubicBezTo>
                    <a:cubicBezTo>
                      <a:pt x="67" y="60"/>
                      <a:pt x="67" y="60"/>
                      <a:pt x="67" y="60"/>
                    </a:cubicBezTo>
                    <a:cubicBezTo>
                      <a:pt x="67" y="41"/>
                      <a:pt x="67" y="21"/>
                      <a:pt x="67" y="0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8" name="Freeform 583">
                <a:extLst>
                  <a:ext uri="{FF2B5EF4-FFF2-40B4-BE49-F238E27FC236}">
                    <a16:creationId xmlns:a16="http://schemas.microsoft.com/office/drawing/2014/main" id="{CAF4325C-FF1C-4363-8B16-243FB967C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3005"/>
                <a:ext cx="1" cy="66"/>
              </a:xfrm>
              <a:custGeom>
                <a:avLst/>
                <a:gdLst>
                  <a:gd name="T0" fmla="*/ 1 w 1"/>
                  <a:gd name="T1" fmla="*/ 0 h 52"/>
                  <a:gd name="T2" fmla="*/ 0 w 1"/>
                  <a:gd name="T3" fmla="*/ 107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2">
                    <a:moveTo>
                      <a:pt x="1" y="0"/>
                    </a:moveTo>
                    <a:cubicBezTo>
                      <a:pt x="1" y="19"/>
                      <a:pt x="0" y="36"/>
                      <a:pt x="0" y="52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89" name="Freeform 584">
                <a:extLst>
                  <a:ext uri="{FF2B5EF4-FFF2-40B4-BE49-F238E27FC236}">
                    <a16:creationId xmlns:a16="http://schemas.microsoft.com/office/drawing/2014/main" id="{75715774-A69E-4F78-BE0A-3871BF109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0" y="2965"/>
                <a:ext cx="1" cy="65"/>
              </a:xfrm>
              <a:custGeom>
                <a:avLst/>
                <a:gdLst>
                  <a:gd name="T0" fmla="*/ 0 w 1"/>
                  <a:gd name="T1" fmla="*/ 106 h 51"/>
                  <a:gd name="T2" fmla="*/ 0 w 1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1">
                    <a:moveTo>
                      <a:pt x="0" y="51"/>
                    </a:moveTo>
                    <a:cubicBezTo>
                      <a:pt x="0" y="35"/>
                      <a:pt x="0" y="18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0" name="Freeform 585">
                <a:extLst>
                  <a:ext uri="{FF2B5EF4-FFF2-40B4-BE49-F238E27FC236}">
                    <a16:creationId xmlns:a16="http://schemas.microsoft.com/office/drawing/2014/main" id="{6F2C3DDB-ADF5-4F53-87AD-BEBBDD1BA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2975"/>
                <a:ext cx="39" cy="73"/>
              </a:xfrm>
              <a:custGeom>
                <a:avLst/>
                <a:gdLst>
                  <a:gd name="T0" fmla="*/ 12 w 30"/>
                  <a:gd name="T1" fmla="*/ 0 h 57"/>
                  <a:gd name="T2" fmla="*/ 0 w 30"/>
                  <a:gd name="T3" fmla="*/ 1 h 57"/>
                  <a:gd name="T4" fmla="*/ 39 w 30"/>
                  <a:gd name="T5" fmla="*/ 119 h 57"/>
                  <a:gd name="T6" fmla="*/ 66 w 30"/>
                  <a:gd name="T7" fmla="*/ 111 h 57"/>
                  <a:gd name="T8" fmla="*/ 61 w 30"/>
                  <a:gd name="T9" fmla="*/ 105 h 57"/>
                  <a:gd name="T10" fmla="*/ 12 w 30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57">
                    <a:moveTo>
                      <a:pt x="5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6" y="23"/>
                      <a:pt x="13" y="41"/>
                      <a:pt x="18" y="57"/>
                    </a:cubicBezTo>
                    <a:cubicBezTo>
                      <a:pt x="30" y="53"/>
                      <a:pt x="30" y="53"/>
                      <a:pt x="30" y="53"/>
                    </a:cubicBezTo>
                    <a:cubicBezTo>
                      <a:pt x="29" y="52"/>
                      <a:pt x="29" y="51"/>
                      <a:pt x="28" y="50"/>
                    </a:cubicBezTo>
                    <a:cubicBezTo>
                      <a:pt x="20" y="43"/>
                      <a:pt x="12" y="21"/>
                      <a:pt x="5" y="0"/>
                    </a:cubicBezTo>
                    <a:close/>
                  </a:path>
                </a:pathLst>
              </a:custGeom>
              <a:solidFill>
                <a:srgbClr val="BB0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1" name="Freeform 586">
                <a:extLst>
                  <a:ext uri="{FF2B5EF4-FFF2-40B4-BE49-F238E27FC236}">
                    <a16:creationId xmlns:a16="http://schemas.microsoft.com/office/drawing/2014/main" id="{163F92D1-CB0C-4D3E-81A1-66182D91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968"/>
                <a:ext cx="56" cy="75"/>
              </a:xfrm>
              <a:custGeom>
                <a:avLst/>
                <a:gdLst>
                  <a:gd name="T0" fmla="*/ 67 w 44"/>
                  <a:gd name="T1" fmla="*/ 64 h 59"/>
                  <a:gd name="T2" fmla="*/ 46 w 44"/>
                  <a:gd name="T3" fmla="*/ 0 h 59"/>
                  <a:gd name="T4" fmla="*/ 29 w 44"/>
                  <a:gd name="T5" fmla="*/ 5 h 59"/>
                  <a:gd name="T6" fmla="*/ 0 w 44"/>
                  <a:gd name="T7" fmla="*/ 13 h 59"/>
                  <a:gd name="T8" fmla="*/ 24 w 44"/>
                  <a:gd name="T9" fmla="*/ 78 h 59"/>
                  <a:gd name="T10" fmla="*/ 50 w 44"/>
                  <a:gd name="T11" fmla="*/ 121 h 59"/>
                  <a:gd name="T12" fmla="*/ 90 w 44"/>
                  <a:gd name="T13" fmla="*/ 107 h 59"/>
                  <a:gd name="T14" fmla="*/ 67 w 44"/>
                  <a:gd name="T15" fmla="*/ 64 h 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59">
                    <a:moveTo>
                      <a:pt x="33" y="31"/>
                    </a:moveTo>
                    <a:cubicBezTo>
                      <a:pt x="29" y="21"/>
                      <a:pt x="25" y="11"/>
                      <a:pt x="22" y="0"/>
                    </a:cubicBezTo>
                    <a:cubicBezTo>
                      <a:pt x="19" y="1"/>
                      <a:pt x="16" y="2"/>
                      <a:pt x="14" y="2"/>
                    </a:cubicBezTo>
                    <a:cubicBezTo>
                      <a:pt x="9" y="4"/>
                      <a:pt x="4" y="5"/>
                      <a:pt x="0" y="6"/>
                    </a:cubicBezTo>
                    <a:cubicBezTo>
                      <a:pt x="3" y="17"/>
                      <a:pt x="7" y="27"/>
                      <a:pt x="12" y="38"/>
                    </a:cubicBezTo>
                    <a:cubicBezTo>
                      <a:pt x="15" y="46"/>
                      <a:pt x="19" y="53"/>
                      <a:pt x="24" y="59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0" y="46"/>
                      <a:pt x="37" y="39"/>
                      <a:pt x="33" y="31"/>
                    </a:cubicBezTo>
                    <a:close/>
                  </a:path>
                </a:pathLst>
              </a:custGeom>
              <a:solidFill>
                <a:srgbClr val="E569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2" name="Freeform 587">
                <a:extLst>
                  <a:ext uri="{FF2B5EF4-FFF2-40B4-BE49-F238E27FC236}">
                    <a16:creationId xmlns:a16="http://schemas.microsoft.com/office/drawing/2014/main" id="{8475AB76-0F13-41A2-9AE7-AF5A3FD2E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" y="2969"/>
                <a:ext cx="32" cy="68"/>
              </a:xfrm>
              <a:custGeom>
                <a:avLst/>
                <a:gdLst>
                  <a:gd name="T0" fmla="*/ 29 w 25"/>
                  <a:gd name="T1" fmla="*/ 65 h 53"/>
                  <a:gd name="T2" fmla="*/ 6 w 25"/>
                  <a:gd name="T3" fmla="*/ 0 h 53"/>
                  <a:gd name="T4" fmla="*/ 0 w 25"/>
                  <a:gd name="T5" fmla="*/ 1 h 53"/>
                  <a:gd name="T6" fmla="*/ 22 w 25"/>
                  <a:gd name="T7" fmla="*/ 69 h 53"/>
                  <a:gd name="T8" fmla="*/ 45 w 25"/>
                  <a:gd name="T9" fmla="*/ 112 h 53"/>
                  <a:gd name="T10" fmla="*/ 52 w 25"/>
                  <a:gd name="T11" fmla="*/ 110 h 53"/>
                  <a:gd name="T12" fmla="*/ 29 w 25"/>
                  <a:gd name="T13" fmla="*/ 65 h 5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53">
                    <a:moveTo>
                      <a:pt x="14" y="31"/>
                    </a:moveTo>
                    <a:cubicBezTo>
                      <a:pt x="10" y="21"/>
                      <a:pt x="6" y="11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2" y="12"/>
                      <a:pt x="6" y="22"/>
                      <a:pt x="10" y="33"/>
                    </a:cubicBezTo>
                    <a:cubicBezTo>
                      <a:pt x="14" y="40"/>
                      <a:pt x="17" y="47"/>
                      <a:pt x="21" y="53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1" y="46"/>
                      <a:pt x="17" y="39"/>
                      <a:pt x="14" y="31"/>
                    </a:cubicBezTo>
                    <a:close/>
                  </a:path>
                </a:pathLst>
              </a:custGeom>
              <a:solidFill>
                <a:srgbClr val="BB07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3" name="Freeform 588">
                <a:extLst>
                  <a:ext uri="{FF2B5EF4-FFF2-40B4-BE49-F238E27FC236}">
                    <a16:creationId xmlns:a16="http://schemas.microsoft.com/office/drawing/2014/main" id="{5C251399-C849-4125-82FD-76AEFC774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" y="2975"/>
                <a:ext cx="30" cy="68"/>
              </a:xfrm>
              <a:custGeom>
                <a:avLst/>
                <a:gdLst>
                  <a:gd name="T0" fmla="*/ 0 w 24"/>
                  <a:gd name="T1" fmla="*/ 0 h 53"/>
                  <a:gd name="T2" fmla="*/ 24 w 24"/>
                  <a:gd name="T3" fmla="*/ 68 h 53"/>
                  <a:gd name="T4" fmla="*/ 48 w 24"/>
                  <a:gd name="T5" fmla="*/ 112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53">
                    <a:moveTo>
                      <a:pt x="0" y="0"/>
                    </a:moveTo>
                    <a:cubicBezTo>
                      <a:pt x="3" y="11"/>
                      <a:pt x="7" y="21"/>
                      <a:pt x="12" y="32"/>
                    </a:cubicBezTo>
                    <a:cubicBezTo>
                      <a:pt x="15" y="40"/>
                      <a:pt x="19" y="47"/>
                      <a:pt x="24" y="53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4" name="Freeform 589">
                <a:extLst>
                  <a:ext uri="{FF2B5EF4-FFF2-40B4-BE49-F238E27FC236}">
                    <a16:creationId xmlns:a16="http://schemas.microsoft.com/office/drawing/2014/main" id="{377EC9E1-30E0-4F66-909E-3EC4E0E83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1" y="2968"/>
                <a:ext cx="28" cy="66"/>
              </a:xfrm>
              <a:custGeom>
                <a:avLst/>
                <a:gdLst>
                  <a:gd name="T0" fmla="*/ 46 w 22"/>
                  <a:gd name="T1" fmla="*/ 107 h 52"/>
                  <a:gd name="T2" fmla="*/ 23 w 22"/>
                  <a:gd name="T3" fmla="*/ 63 h 52"/>
                  <a:gd name="T4" fmla="*/ 0 w 22"/>
                  <a:gd name="T5" fmla="*/ 0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2">
                    <a:moveTo>
                      <a:pt x="22" y="52"/>
                    </a:moveTo>
                    <a:cubicBezTo>
                      <a:pt x="18" y="46"/>
                      <a:pt x="15" y="39"/>
                      <a:pt x="11" y="31"/>
                    </a:cubicBezTo>
                    <a:cubicBezTo>
                      <a:pt x="7" y="21"/>
                      <a:pt x="3" y="1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5" name="Freeform 590">
                <a:extLst>
                  <a:ext uri="{FF2B5EF4-FFF2-40B4-BE49-F238E27FC236}">
                    <a16:creationId xmlns:a16="http://schemas.microsoft.com/office/drawing/2014/main" id="{9EC0391A-62D9-49CB-B1A8-6C62D6DD3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2957"/>
                <a:ext cx="171" cy="71"/>
              </a:xfrm>
              <a:custGeom>
                <a:avLst/>
                <a:gdLst>
                  <a:gd name="T0" fmla="*/ 278 w 134"/>
                  <a:gd name="T1" fmla="*/ 0 h 55"/>
                  <a:gd name="T2" fmla="*/ 204 w 134"/>
                  <a:gd name="T3" fmla="*/ 22 h 55"/>
                  <a:gd name="T4" fmla="*/ 143 w 134"/>
                  <a:gd name="T5" fmla="*/ 46 h 55"/>
                  <a:gd name="T6" fmla="*/ 102 w 134"/>
                  <a:gd name="T7" fmla="*/ 76 h 55"/>
                  <a:gd name="T8" fmla="*/ 8 w 134"/>
                  <a:gd name="T9" fmla="*/ 11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55">
                    <a:moveTo>
                      <a:pt x="134" y="0"/>
                    </a:moveTo>
                    <a:cubicBezTo>
                      <a:pt x="134" y="0"/>
                      <a:pt x="109" y="8"/>
                      <a:pt x="98" y="10"/>
                    </a:cubicBezTo>
                    <a:cubicBezTo>
                      <a:pt x="86" y="13"/>
                      <a:pt x="79" y="13"/>
                      <a:pt x="69" y="22"/>
                    </a:cubicBezTo>
                    <a:cubicBezTo>
                      <a:pt x="59" y="31"/>
                      <a:pt x="62" y="33"/>
                      <a:pt x="49" y="36"/>
                    </a:cubicBezTo>
                    <a:cubicBezTo>
                      <a:pt x="44" y="37"/>
                      <a:pt x="0" y="44"/>
                      <a:pt x="4" y="5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6" name="Freeform 591">
                <a:extLst>
                  <a:ext uri="{FF2B5EF4-FFF2-40B4-BE49-F238E27FC236}">
                    <a16:creationId xmlns:a16="http://schemas.microsoft.com/office/drawing/2014/main" id="{369BE603-2409-4B20-929F-571F74C8A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3000"/>
                <a:ext cx="158" cy="64"/>
              </a:xfrm>
              <a:custGeom>
                <a:avLst/>
                <a:gdLst>
                  <a:gd name="T0" fmla="*/ 197 w 123"/>
                  <a:gd name="T1" fmla="*/ 0 h 50"/>
                  <a:gd name="T2" fmla="*/ 179 w 123"/>
                  <a:gd name="T3" fmla="*/ 6 h 50"/>
                  <a:gd name="T4" fmla="*/ 112 w 123"/>
                  <a:gd name="T5" fmla="*/ 22 h 50"/>
                  <a:gd name="T6" fmla="*/ 112 w 123"/>
                  <a:gd name="T7" fmla="*/ 29 h 50"/>
                  <a:gd name="T8" fmla="*/ 0 w 123"/>
                  <a:gd name="T9" fmla="*/ 82 h 50"/>
                  <a:gd name="T10" fmla="*/ 23 w 123"/>
                  <a:gd name="T11" fmla="*/ 105 h 50"/>
                  <a:gd name="T12" fmla="*/ 66 w 123"/>
                  <a:gd name="T13" fmla="*/ 99 h 50"/>
                  <a:gd name="T14" fmla="*/ 140 w 123"/>
                  <a:gd name="T15" fmla="*/ 59 h 50"/>
                  <a:gd name="T16" fmla="*/ 164 w 123"/>
                  <a:gd name="T17" fmla="*/ 59 h 50"/>
                  <a:gd name="T18" fmla="*/ 207 w 123"/>
                  <a:gd name="T19" fmla="*/ 105 h 50"/>
                  <a:gd name="T20" fmla="*/ 261 w 123"/>
                  <a:gd name="T21" fmla="*/ 86 h 50"/>
                  <a:gd name="T22" fmla="*/ 208 w 123"/>
                  <a:gd name="T23" fmla="*/ 17 h 50"/>
                  <a:gd name="T24" fmla="*/ 197 w 123"/>
                  <a:gd name="T25" fmla="*/ 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3" h="50">
                    <a:moveTo>
                      <a:pt x="93" y="0"/>
                    </a:moveTo>
                    <a:cubicBezTo>
                      <a:pt x="91" y="1"/>
                      <a:pt x="88" y="2"/>
                      <a:pt x="84" y="3"/>
                    </a:cubicBezTo>
                    <a:cubicBezTo>
                      <a:pt x="81" y="4"/>
                      <a:pt x="66" y="6"/>
                      <a:pt x="53" y="10"/>
                    </a:cubicBezTo>
                    <a:cubicBezTo>
                      <a:pt x="54" y="12"/>
                      <a:pt x="54" y="13"/>
                      <a:pt x="53" y="14"/>
                    </a:cubicBezTo>
                    <a:cubicBezTo>
                      <a:pt x="52" y="22"/>
                      <a:pt x="45" y="33"/>
                      <a:pt x="0" y="39"/>
                    </a:cubicBezTo>
                    <a:cubicBezTo>
                      <a:pt x="4" y="42"/>
                      <a:pt x="8" y="46"/>
                      <a:pt x="11" y="50"/>
                    </a:cubicBezTo>
                    <a:cubicBezTo>
                      <a:pt x="14" y="47"/>
                      <a:pt x="22" y="46"/>
                      <a:pt x="31" y="47"/>
                    </a:cubicBezTo>
                    <a:cubicBezTo>
                      <a:pt x="47" y="43"/>
                      <a:pt x="57" y="37"/>
                      <a:pt x="66" y="28"/>
                    </a:cubicBezTo>
                    <a:cubicBezTo>
                      <a:pt x="71" y="22"/>
                      <a:pt x="76" y="26"/>
                      <a:pt x="78" y="28"/>
                    </a:cubicBezTo>
                    <a:cubicBezTo>
                      <a:pt x="80" y="30"/>
                      <a:pt x="87" y="38"/>
                      <a:pt x="97" y="50"/>
                    </a:cubicBezTo>
                    <a:cubicBezTo>
                      <a:pt x="123" y="41"/>
                      <a:pt x="123" y="41"/>
                      <a:pt x="123" y="41"/>
                    </a:cubicBezTo>
                    <a:cubicBezTo>
                      <a:pt x="110" y="24"/>
                      <a:pt x="101" y="12"/>
                      <a:pt x="98" y="8"/>
                    </a:cubicBezTo>
                    <a:cubicBezTo>
                      <a:pt x="96" y="5"/>
                      <a:pt x="95" y="3"/>
                      <a:pt x="93" y="0"/>
                    </a:cubicBezTo>
                    <a:close/>
                  </a:path>
                </a:pathLst>
              </a:custGeom>
              <a:solidFill>
                <a:srgbClr val="009D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7" name="Freeform 592">
                <a:extLst>
                  <a:ext uri="{FF2B5EF4-FFF2-40B4-BE49-F238E27FC236}">
                    <a16:creationId xmlns:a16="http://schemas.microsoft.com/office/drawing/2014/main" id="{A56964F1-1D09-4D74-BD4F-661DE5EBA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3000"/>
                <a:ext cx="158" cy="64"/>
              </a:xfrm>
              <a:custGeom>
                <a:avLst/>
                <a:gdLst>
                  <a:gd name="T0" fmla="*/ 197 w 123"/>
                  <a:gd name="T1" fmla="*/ 0 h 50"/>
                  <a:gd name="T2" fmla="*/ 179 w 123"/>
                  <a:gd name="T3" fmla="*/ 6 h 50"/>
                  <a:gd name="T4" fmla="*/ 112 w 123"/>
                  <a:gd name="T5" fmla="*/ 22 h 50"/>
                  <a:gd name="T6" fmla="*/ 112 w 123"/>
                  <a:gd name="T7" fmla="*/ 29 h 50"/>
                  <a:gd name="T8" fmla="*/ 0 w 123"/>
                  <a:gd name="T9" fmla="*/ 82 h 50"/>
                  <a:gd name="T10" fmla="*/ 23 w 123"/>
                  <a:gd name="T11" fmla="*/ 105 h 50"/>
                  <a:gd name="T12" fmla="*/ 66 w 123"/>
                  <a:gd name="T13" fmla="*/ 99 h 50"/>
                  <a:gd name="T14" fmla="*/ 140 w 123"/>
                  <a:gd name="T15" fmla="*/ 59 h 50"/>
                  <a:gd name="T16" fmla="*/ 164 w 123"/>
                  <a:gd name="T17" fmla="*/ 59 h 50"/>
                  <a:gd name="T18" fmla="*/ 207 w 123"/>
                  <a:gd name="T19" fmla="*/ 105 h 50"/>
                  <a:gd name="T20" fmla="*/ 261 w 123"/>
                  <a:gd name="T21" fmla="*/ 86 h 50"/>
                  <a:gd name="T22" fmla="*/ 208 w 123"/>
                  <a:gd name="T23" fmla="*/ 17 h 50"/>
                  <a:gd name="T24" fmla="*/ 197 w 123"/>
                  <a:gd name="T25" fmla="*/ 0 h 5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23" h="50">
                    <a:moveTo>
                      <a:pt x="93" y="0"/>
                    </a:moveTo>
                    <a:cubicBezTo>
                      <a:pt x="91" y="1"/>
                      <a:pt x="88" y="2"/>
                      <a:pt x="84" y="3"/>
                    </a:cubicBezTo>
                    <a:cubicBezTo>
                      <a:pt x="81" y="4"/>
                      <a:pt x="66" y="6"/>
                      <a:pt x="53" y="10"/>
                    </a:cubicBezTo>
                    <a:cubicBezTo>
                      <a:pt x="54" y="12"/>
                      <a:pt x="54" y="13"/>
                      <a:pt x="53" y="14"/>
                    </a:cubicBezTo>
                    <a:cubicBezTo>
                      <a:pt x="52" y="22"/>
                      <a:pt x="45" y="33"/>
                      <a:pt x="0" y="39"/>
                    </a:cubicBezTo>
                    <a:cubicBezTo>
                      <a:pt x="4" y="42"/>
                      <a:pt x="8" y="46"/>
                      <a:pt x="11" y="50"/>
                    </a:cubicBezTo>
                    <a:cubicBezTo>
                      <a:pt x="14" y="47"/>
                      <a:pt x="22" y="46"/>
                      <a:pt x="31" y="47"/>
                    </a:cubicBezTo>
                    <a:cubicBezTo>
                      <a:pt x="47" y="43"/>
                      <a:pt x="57" y="37"/>
                      <a:pt x="66" y="28"/>
                    </a:cubicBezTo>
                    <a:cubicBezTo>
                      <a:pt x="71" y="22"/>
                      <a:pt x="76" y="26"/>
                      <a:pt x="78" y="28"/>
                    </a:cubicBezTo>
                    <a:cubicBezTo>
                      <a:pt x="80" y="30"/>
                      <a:pt x="87" y="38"/>
                      <a:pt x="97" y="50"/>
                    </a:cubicBezTo>
                    <a:cubicBezTo>
                      <a:pt x="123" y="41"/>
                      <a:pt x="123" y="41"/>
                      <a:pt x="123" y="41"/>
                    </a:cubicBezTo>
                    <a:cubicBezTo>
                      <a:pt x="110" y="24"/>
                      <a:pt x="101" y="12"/>
                      <a:pt x="98" y="8"/>
                    </a:cubicBezTo>
                    <a:cubicBezTo>
                      <a:pt x="96" y="5"/>
                      <a:pt x="95" y="3"/>
                      <a:pt x="93" y="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8" name="Freeform 593">
                <a:extLst>
                  <a:ext uri="{FF2B5EF4-FFF2-40B4-BE49-F238E27FC236}">
                    <a16:creationId xmlns:a16="http://schemas.microsoft.com/office/drawing/2014/main" id="{E5A4A4A9-3AB6-46C3-BBAB-7F9CB864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3096"/>
                <a:ext cx="696" cy="670"/>
              </a:xfrm>
              <a:custGeom>
                <a:avLst/>
                <a:gdLst>
                  <a:gd name="T0" fmla="*/ 292 w 544"/>
                  <a:gd name="T1" fmla="*/ 839 h 524"/>
                  <a:gd name="T2" fmla="*/ 470 w 544"/>
                  <a:gd name="T3" fmla="*/ 973 h 524"/>
                  <a:gd name="T4" fmla="*/ 635 w 544"/>
                  <a:gd name="T5" fmla="*/ 901 h 524"/>
                  <a:gd name="T6" fmla="*/ 953 w 544"/>
                  <a:gd name="T7" fmla="*/ 945 h 524"/>
                  <a:gd name="T8" fmla="*/ 1091 w 544"/>
                  <a:gd name="T9" fmla="*/ 779 h 524"/>
                  <a:gd name="T10" fmla="*/ 1006 w 544"/>
                  <a:gd name="T11" fmla="*/ 363 h 524"/>
                  <a:gd name="T12" fmla="*/ 1006 w 544"/>
                  <a:gd name="T13" fmla="*/ 363 h 524"/>
                  <a:gd name="T14" fmla="*/ 953 w 544"/>
                  <a:gd name="T15" fmla="*/ 36 h 524"/>
                  <a:gd name="T16" fmla="*/ 692 w 544"/>
                  <a:gd name="T17" fmla="*/ 141 h 524"/>
                  <a:gd name="T18" fmla="*/ 342 w 544"/>
                  <a:gd name="T19" fmla="*/ 171 h 524"/>
                  <a:gd name="T20" fmla="*/ 315 w 544"/>
                  <a:gd name="T21" fmla="*/ 141 h 524"/>
                  <a:gd name="T22" fmla="*/ 119 w 544"/>
                  <a:gd name="T23" fmla="*/ 59 h 524"/>
                  <a:gd name="T24" fmla="*/ 77 w 544"/>
                  <a:gd name="T25" fmla="*/ 316 h 524"/>
                  <a:gd name="T26" fmla="*/ 106 w 544"/>
                  <a:gd name="T27" fmla="*/ 744 h 524"/>
                  <a:gd name="T28" fmla="*/ 292 w 544"/>
                  <a:gd name="T29" fmla="*/ 839 h 5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4" h="524">
                    <a:moveTo>
                      <a:pt x="139" y="401"/>
                    </a:moveTo>
                    <a:cubicBezTo>
                      <a:pt x="137" y="426"/>
                      <a:pt x="164" y="471"/>
                      <a:pt x="224" y="465"/>
                    </a:cubicBezTo>
                    <a:cubicBezTo>
                      <a:pt x="284" y="459"/>
                      <a:pt x="303" y="431"/>
                      <a:pt x="303" y="431"/>
                    </a:cubicBezTo>
                    <a:cubicBezTo>
                      <a:pt x="307" y="455"/>
                      <a:pt x="411" y="524"/>
                      <a:pt x="455" y="452"/>
                    </a:cubicBezTo>
                    <a:cubicBezTo>
                      <a:pt x="474" y="454"/>
                      <a:pt x="504" y="437"/>
                      <a:pt x="521" y="372"/>
                    </a:cubicBezTo>
                    <a:cubicBezTo>
                      <a:pt x="544" y="285"/>
                      <a:pt x="492" y="195"/>
                      <a:pt x="480" y="174"/>
                    </a:cubicBezTo>
                    <a:cubicBezTo>
                      <a:pt x="480" y="174"/>
                      <a:pt x="480" y="174"/>
                      <a:pt x="480" y="174"/>
                    </a:cubicBezTo>
                    <a:cubicBezTo>
                      <a:pt x="506" y="123"/>
                      <a:pt x="487" y="33"/>
                      <a:pt x="455" y="17"/>
                    </a:cubicBezTo>
                    <a:cubicBezTo>
                      <a:pt x="421" y="0"/>
                      <a:pt x="392" y="26"/>
                      <a:pt x="331" y="67"/>
                    </a:cubicBezTo>
                    <a:cubicBezTo>
                      <a:pt x="270" y="108"/>
                      <a:pt x="187" y="106"/>
                      <a:pt x="163" y="82"/>
                    </a:cubicBezTo>
                    <a:cubicBezTo>
                      <a:pt x="159" y="77"/>
                      <a:pt x="153" y="72"/>
                      <a:pt x="150" y="67"/>
                    </a:cubicBezTo>
                    <a:cubicBezTo>
                      <a:pt x="130" y="41"/>
                      <a:pt x="97" y="3"/>
                      <a:pt x="57" y="28"/>
                    </a:cubicBezTo>
                    <a:cubicBezTo>
                      <a:pt x="28" y="46"/>
                      <a:pt x="30" y="111"/>
                      <a:pt x="37" y="151"/>
                    </a:cubicBezTo>
                    <a:cubicBezTo>
                      <a:pt x="0" y="183"/>
                      <a:pt x="18" y="306"/>
                      <a:pt x="51" y="356"/>
                    </a:cubicBezTo>
                    <a:cubicBezTo>
                      <a:pt x="71" y="386"/>
                      <a:pt x="96" y="413"/>
                      <a:pt x="139" y="401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99" name="Freeform 594">
                <a:extLst>
                  <a:ext uri="{FF2B5EF4-FFF2-40B4-BE49-F238E27FC236}">
                    <a16:creationId xmlns:a16="http://schemas.microsoft.com/office/drawing/2014/main" id="{818B358F-2185-4164-8013-2C0B3DFA9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4" y="3096"/>
                <a:ext cx="696" cy="670"/>
              </a:xfrm>
              <a:custGeom>
                <a:avLst/>
                <a:gdLst>
                  <a:gd name="T0" fmla="*/ 292 w 544"/>
                  <a:gd name="T1" fmla="*/ 839 h 524"/>
                  <a:gd name="T2" fmla="*/ 470 w 544"/>
                  <a:gd name="T3" fmla="*/ 973 h 524"/>
                  <a:gd name="T4" fmla="*/ 635 w 544"/>
                  <a:gd name="T5" fmla="*/ 901 h 524"/>
                  <a:gd name="T6" fmla="*/ 953 w 544"/>
                  <a:gd name="T7" fmla="*/ 945 h 524"/>
                  <a:gd name="T8" fmla="*/ 1091 w 544"/>
                  <a:gd name="T9" fmla="*/ 779 h 524"/>
                  <a:gd name="T10" fmla="*/ 1006 w 544"/>
                  <a:gd name="T11" fmla="*/ 363 h 524"/>
                  <a:gd name="T12" fmla="*/ 1006 w 544"/>
                  <a:gd name="T13" fmla="*/ 363 h 524"/>
                  <a:gd name="T14" fmla="*/ 953 w 544"/>
                  <a:gd name="T15" fmla="*/ 36 h 524"/>
                  <a:gd name="T16" fmla="*/ 692 w 544"/>
                  <a:gd name="T17" fmla="*/ 141 h 524"/>
                  <a:gd name="T18" fmla="*/ 342 w 544"/>
                  <a:gd name="T19" fmla="*/ 171 h 524"/>
                  <a:gd name="T20" fmla="*/ 315 w 544"/>
                  <a:gd name="T21" fmla="*/ 141 h 524"/>
                  <a:gd name="T22" fmla="*/ 119 w 544"/>
                  <a:gd name="T23" fmla="*/ 59 h 524"/>
                  <a:gd name="T24" fmla="*/ 77 w 544"/>
                  <a:gd name="T25" fmla="*/ 316 h 524"/>
                  <a:gd name="T26" fmla="*/ 106 w 544"/>
                  <a:gd name="T27" fmla="*/ 744 h 524"/>
                  <a:gd name="T28" fmla="*/ 292 w 544"/>
                  <a:gd name="T29" fmla="*/ 839 h 5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44" h="524">
                    <a:moveTo>
                      <a:pt x="139" y="401"/>
                    </a:moveTo>
                    <a:cubicBezTo>
                      <a:pt x="137" y="426"/>
                      <a:pt x="164" y="471"/>
                      <a:pt x="224" y="465"/>
                    </a:cubicBezTo>
                    <a:cubicBezTo>
                      <a:pt x="284" y="459"/>
                      <a:pt x="303" y="431"/>
                      <a:pt x="303" y="431"/>
                    </a:cubicBezTo>
                    <a:cubicBezTo>
                      <a:pt x="307" y="455"/>
                      <a:pt x="411" y="524"/>
                      <a:pt x="455" y="452"/>
                    </a:cubicBezTo>
                    <a:cubicBezTo>
                      <a:pt x="474" y="454"/>
                      <a:pt x="504" y="437"/>
                      <a:pt x="521" y="372"/>
                    </a:cubicBezTo>
                    <a:cubicBezTo>
                      <a:pt x="544" y="285"/>
                      <a:pt x="492" y="195"/>
                      <a:pt x="480" y="174"/>
                    </a:cubicBezTo>
                    <a:cubicBezTo>
                      <a:pt x="480" y="174"/>
                      <a:pt x="480" y="174"/>
                      <a:pt x="480" y="174"/>
                    </a:cubicBezTo>
                    <a:cubicBezTo>
                      <a:pt x="506" y="123"/>
                      <a:pt x="487" y="33"/>
                      <a:pt x="455" y="17"/>
                    </a:cubicBezTo>
                    <a:cubicBezTo>
                      <a:pt x="421" y="0"/>
                      <a:pt x="392" y="26"/>
                      <a:pt x="331" y="67"/>
                    </a:cubicBezTo>
                    <a:cubicBezTo>
                      <a:pt x="270" y="108"/>
                      <a:pt x="187" y="106"/>
                      <a:pt x="163" y="82"/>
                    </a:cubicBezTo>
                    <a:cubicBezTo>
                      <a:pt x="159" y="77"/>
                      <a:pt x="153" y="72"/>
                      <a:pt x="150" y="67"/>
                    </a:cubicBezTo>
                    <a:cubicBezTo>
                      <a:pt x="130" y="41"/>
                      <a:pt x="97" y="3"/>
                      <a:pt x="57" y="28"/>
                    </a:cubicBezTo>
                    <a:cubicBezTo>
                      <a:pt x="28" y="46"/>
                      <a:pt x="30" y="111"/>
                      <a:pt x="37" y="151"/>
                    </a:cubicBezTo>
                    <a:cubicBezTo>
                      <a:pt x="0" y="183"/>
                      <a:pt x="18" y="306"/>
                      <a:pt x="51" y="356"/>
                    </a:cubicBezTo>
                    <a:cubicBezTo>
                      <a:pt x="71" y="386"/>
                      <a:pt x="96" y="413"/>
                      <a:pt x="139" y="40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0" name="Freeform 595">
                <a:extLst>
                  <a:ext uri="{FF2B5EF4-FFF2-40B4-BE49-F238E27FC236}">
                    <a16:creationId xmlns:a16="http://schemas.microsoft.com/office/drawing/2014/main" id="{EF0EE0F8-217E-4492-90B7-A644F21BE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446"/>
                <a:ext cx="653" cy="1249"/>
              </a:xfrm>
              <a:custGeom>
                <a:avLst/>
                <a:gdLst>
                  <a:gd name="T0" fmla="*/ 883 w 510"/>
                  <a:gd name="T1" fmla="*/ 19 h 977"/>
                  <a:gd name="T2" fmla="*/ 702 w 510"/>
                  <a:gd name="T3" fmla="*/ 75 h 977"/>
                  <a:gd name="T4" fmla="*/ 641 w 510"/>
                  <a:gd name="T5" fmla="*/ 157 h 977"/>
                  <a:gd name="T6" fmla="*/ 626 w 510"/>
                  <a:gd name="T7" fmla="*/ 157 h 977"/>
                  <a:gd name="T8" fmla="*/ 530 w 510"/>
                  <a:gd name="T9" fmla="*/ 219 h 977"/>
                  <a:gd name="T10" fmla="*/ 538 w 510"/>
                  <a:gd name="T11" fmla="*/ 230 h 977"/>
                  <a:gd name="T12" fmla="*/ 601 w 510"/>
                  <a:gd name="T13" fmla="*/ 336 h 977"/>
                  <a:gd name="T14" fmla="*/ 563 w 510"/>
                  <a:gd name="T15" fmla="*/ 495 h 977"/>
                  <a:gd name="T16" fmla="*/ 457 w 510"/>
                  <a:gd name="T17" fmla="*/ 612 h 977"/>
                  <a:gd name="T18" fmla="*/ 380 w 510"/>
                  <a:gd name="T19" fmla="*/ 591 h 977"/>
                  <a:gd name="T20" fmla="*/ 323 w 510"/>
                  <a:gd name="T21" fmla="*/ 592 h 977"/>
                  <a:gd name="T22" fmla="*/ 82 w 510"/>
                  <a:gd name="T23" fmla="*/ 603 h 977"/>
                  <a:gd name="T24" fmla="*/ 8 w 510"/>
                  <a:gd name="T25" fmla="*/ 840 h 977"/>
                  <a:gd name="T26" fmla="*/ 234 w 510"/>
                  <a:gd name="T27" fmla="*/ 1116 h 977"/>
                  <a:gd name="T28" fmla="*/ 521 w 510"/>
                  <a:gd name="T29" fmla="*/ 1050 h 977"/>
                  <a:gd name="T30" fmla="*/ 620 w 510"/>
                  <a:gd name="T31" fmla="*/ 1110 h 977"/>
                  <a:gd name="T32" fmla="*/ 521 w 510"/>
                  <a:gd name="T33" fmla="*/ 1327 h 977"/>
                  <a:gd name="T34" fmla="*/ 273 w 510"/>
                  <a:gd name="T35" fmla="*/ 1313 h 977"/>
                  <a:gd name="T36" fmla="*/ 90 w 510"/>
                  <a:gd name="T37" fmla="*/ 1252 h 977"/>
                  <a:gd name="T38" fmla="*/ 86 w 510"/>
                  <a:gd name="T39" fmla="*/ 1397 h 977"/>
                  <a:gd name="T40" fmla="*/ 88 w 510"/>
                  <a:gd name="T41" fmla="*/ 1397 h 977"/>
                  <a:gd name="T42" fmla="*/ 67 w 510"/>
                  <a:gd name="T43" fmla="*/ 1404 h 977"/>
                  <a:gd name="T44" fmla="*/ 28 w 510"/>
                  <a:gd name="T45" fmla="*/ 1530 h 977"/>
                  <a:gd name="T46" fmla="*/ 24 w 510"/>
                  <a:gd name="T47" fmla="*/ 1650 h 977"/>
                  <a:gd name="T48" fmla="*/ 110 w 510"/>
                  <a:gd name="T49" fmla="*/ 1757 h 977"/>
                  <a:gd name="T50" fmla="*/ 42 w 510"/>
                  <a:gd name="T51" fmla="*/ 1832 h 977"/>
                  <a:gd name="T52" fmla="*/ 10 w 510"/>
                  <a:gd name="T53" fmla="*/ 1884 h 977"/>
                  <a:gd name="T54" fmla="*/ 58 w 510"/>
                  <a:gd name="T55" fmla="*/ 1921 h 977"/>
                  <a:gd name="T56" fmla="*/ 129 w 510"/>
                  <a:gd name="T57" fmla="*/ 1906 h 977"/>
                  <a:gd name="T58" fmla="*/ 195 w 510"/>
                  <a:gd name="T59" fmla="*/ 1843 h 977"/>
                  <a:gd name="T60" fmla="*/ 292 w 510"/>
                  <a:gd name="T61" fmla="*/ 1959 h 977"/>
                  <a:gd name="T62" fmla="*/ 457 w 510"/>
                  <a:gd name="T63" fmla="*/ 1951 h 977"/>
                  <a:gd name="T64" fmla="*/ 519 w 510"/>
                  <a:gd name="T65" fmla="*/ 1933 h 977"/>
                  <a:gd name="T66" fmla="*/ 590 w 510"/>
                  <a:gd name="T67" fmla="*/ 1944 h 977"/>
                  <a:gd name="T68" fmla="*/ 709 w 510"/>
                  <a:gd name="T69" fmla="*/ 1915 h 977"/>
                  <a:gd name="T70" fmla="*/ 772 w 510"/>
                  <a:gd name="T71" fmla="*/ 2010 h 977"/>
                  <a:gd name="T72" fmla="*/ 926 w 510"/>
                  <a:gd name="T73" fmla="*/ 1953 h 977"/>
                  <a:gd name="T74" fmla="*/ 946 w 510"/>
                  <a:gd name="T75" fmla="*/ 1869 h 977"/>
                  <a:gd name="T76" fmla="*/ 818 w 510"/>
                  <a:gd name="T77" fmla="*/ 1672 h 977"/>
                  <a:gd name="T78" fmla="*/ 877 w 510"/>
                  <a:gd name="T79" fmla="*/ 1551 h 977"/>
                  <a:gd name="T80" fmla="*/ 869 w 510"/>
                  <a:gd name="T81" fmla="*/ 1268 h 977"/>
                  <a:gd name="T82" fmla="*/ 721 w 510"/>
                  <a:gd name="T83" fmla="*/ 1239 h 977"/>
                  <a:gd name="T84" fmla="*/ 758 w 510"/>
                  <a:gd name="T85" fmla="*/ 1070 h 977"/>
                  <a:gd name="T86" fmla="*/ 644 w 510"/>
                  <a:gd name="T87" fmla="*/ 923 h 977"/>
                  <a:gd name="T88" fmla="*/ 346 w 510"/>
                  <a:gd name="T89" fmla="*/ 991 h 977"/>
                  <a:gd name="T90" fmla="*/ 163 w 510"/>
                  <a:gd name="T91" fmla="*/ 937 h 977"/>
                  <a:gd name="T92" fmla="*/ 197 w 510"/>
                  <a:gd name="T93" fmla="*/ 685 h 977"/>
                  <a:gd name="T94" fmla="*/ 277 w 510"/>
                  <a:gd name="T95" fmla="*/ 708 h 977"/>
                  <a:gd name="T96" fmla="*/ 328 w 510"/>
                  <a:gd name="T97" fmla="*/ 780 h 977"/>
                  <a:gd name="T98" fmla="*/ 449 w 510"/>
                  <a:gd name="T99" fmla="*/ 816 h 977"/>
                  <a:gd name="T100" fmla="*/ 613 w 510"/>
                  <a:gd name="T101" fmla="*/ 864 h 977"/>
                  <a:gd name="T102" fmla="*/ 1027 w 510"/>
                  <a:gd name="T103" fmla="*/ 459 h 977"/>
                  <a:gd name="T104" fmla="*/ 883 w 510"/>
                  <a:gd name="T105" fmla="*/ 19 h 97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10" h="977">
                    <a:moveTo>
                      <a:pt x="421" y="9"/>
                    </a:moveTo>
                    <a:cubicBezTo>
                      <a:pt x="385" y="0"/>
                      <a:pt x="354" y="15"/>
                      <a:pt x="334" y="36"/>
                    </a:cubicBezTo>
                    <a:cubicBezTo>
                      <a:pt x="320" y="50"/>
                      <a:pt x="313" y="72"/>
                      <a:pt x="305" y="75"/>
                    </a:cubicBezTo>
                    <a:cubicBezTo>
                      <a:pt x="303" y="77"/>
                      <a:pt x="301" y="76"/>
                      <a:pt x="298" y="75"/>
                    </a:cubicBezTo>
                    <a:cubicBezTo>
                      <a:pt x="281" y="88"/>
                      <a:pt x="266" y="99"/>
                      <a:pt x="252" y="105"/>
                    </a:cubicBezTo>
                    <a:cubicBezTo>
                      <a:pt x="253" y="107"/>
                      <a:pt x="255" y="109"/>
                      <a:pt x="256" y="110"/>
                    </a:cubicBezTo>
                    <a:cubicBezTo>
                      <a:pt x="281" y="134"/>
                      <a:pt x="289" y="137"/>
                      <a:pt x="286" y="161"/>
                    </a:cubicBezTo>
                    <a:cubicBezTo>
                      <a:pt x="282" y="186"/>
                      <a:pt x="274" y="216"/>
                      <a:pt x="269" y="237"/>
                    </a:cubicBezTo>
                    <a:cubicBezTo>
                      <a:pt x="262" y="264"/>
                      <a:pt x="249" y="291"/>
                      <a:pt x="218" y="293"/>
                    </a:cubicBezTo>
                    <a:cubicBezTo>
                      <a:pt x="194" y="294"/>
                      <a:pt x="196" y="285"/>
                      <a:pt x="181" y="282"/>
                    </a:cubicBezTo>
                    <a:cubicBezTo>
                      <a:pt x="165" y="280"/>
                      <a:pt x="163" y="285"/>
                      <a:pt x="154" y="283"/>
                    </a:cubicBezTo>
                    <a:cubicBezTo>
                      <a:pt x="145" y="280"/>
                      <a:pt x="95" y="243"/>
                      <a:pt x="39" y="289"/>
                    </a:cubicBezTo>
                    <a:cubicBezTo>
                      <a:pt x="10" y="312"/>
                      <a:pt x="0" y="357"/>
                      <a:pt x="4" y="402"/>
                    </a:cubicBezTo>
                    <a:cubicBezTo>
                      <a:pt x="7" y="433"/>
                      <a:pt x="36" y="532"/>
                      <a:pt x="112" y="534"/>
                    </a:cubicBezTo>
                    <a:cubicBezTo>
                      <a:pt x="156" y="538"/>
                      <a:pt x="203" y="521"/>
                      <a:pt x="248" y="502"/>
                    </a:cubicBezTo>
                    <a:cubicBezTo>
                      <a:pt x="277" y="491"/>
                      <a:pt x="298" y="492"/>
                      <a:pt x="295" y="531"/>
                    </a:cubicBezTo>
                    <a:cubicBezTo>
                      <a:pt x="292" y="587"/>
                      <a:pt x="279" y="616"/>
                      <a:pt x="248" y="635"/>
                    </a:cubicBezTo>
                    <a:cubicBezTo>
                      <a:pt x="196" y="663"/>
                      <a:pt x="163" y="651"/>
                      <a:pt x="130" y="628"/>
                    </a:cubicBezTo>
                    <a:cubicBezTo>
                      <a:pt x="102" y="607"/>
                      <a:pt x="72" y="587"/>
                      <a:pt x="43" y="599"/>
                    </a:cubicBezTo>
                    <a:cubicBezTo>
                      <a:pt x="14" y="611"/>
                      <a:pt x="20" y="642"/>
                      <a:pt x="41" y="669"/>
                    </a:cubicBezTo>
                    <a:cubicBezTo>
                      <a:pt x="42" y="669"/>
                      <a:pt x="42" y="669"/>
                      <a:pt x="42" y="669"/>
                    </a:cubicBezTo>
                    <a:cubicBezTo>
                      <a:pt x="38" y="670"/>
                      <a:pt x="35" y="670"/>
                      <a:pt x="32" y="672"/>
                    </a:cubicBezTo>
                    <a:cubicBezTo>
                      <a:pt x="3" y="684"/>
                      <a:pt x="4" y="707"/>
                      <a:pt x="13" y="732"/>
                    </a:cubicBezTo>
                    <a:cubicBezTo>
                      <a:pt x="22" y="757"/>
                      <a:pt x="21" y="769"/>
                      <a:pt x="12" y="790"/>
                    </a:cubicBezTo>
                    <a:cubicBezTo>
                      <a:pt x="1" y="816"/>
                      <a:pt x="7" y="848"/>
                      <a:pt x="52" y="841"/>
                    </a:cubicBezTo>
                    <a:cubicBezTo>
                      <a:pt x="46" y="849"/>
                      <a:pt x="27" y="872"/>
                      <a:pt x="20" y="877"/>
                    </a:cubicBezTo>
                    <a:cubicBezTo>
                      <a:pt x="13" y="880"/>
                      <a:pt x="4" y="892"/>
                      <a:pt x="5" y="902"/>
                    </a:cubicBezTo>
                    <a:cubicBezTo>
                      <a:pt x="5" y="902"/>
                      <a:pt x="7" y="916"/>
                      <a:pt x="27" y="920"/>
                    </a:cubicBezTo>
                    <a:cubicBezTo>
                      <a:pt x="47" y="924"/>
                      <a:pt x="62" y="912"/>
                      <a:pt x="62" y="912"/>
                    </a:cubicBezTo>
                    <a:cubicBezTo>
                      <a:pt x="70" y="905"/>
                      <a:pt x="90" y="884"/>
                      <a:pt x="93" y="882"/>
                    </a:cubicBezTo>
                    <a:cubicBezTo>
                      <a:pt x="98" y="901"/>
                      <a:pt x="101" y="927"/>
                      <a:pt x="139" y="937"/>
                    </a:cubicBezTo>
                    <a:cubicBezTo>
                      <a:pt x="178" y="948"/>
                      <a:pt x="203" y="941"/>
                      <a:pt x="218" y="934"/>
                    </a:cubicBezTo>
                    <a:cubicBezTo>
                      <a:pt x="224" y="932"/>
                      <a:pt x="239" y="925"/>
                      <a:pt x="247" y="925"/>
                    </a:cubicBezTo>
                    <a:cubicBezTo>
                      <a:pt x="260" y="925"/>
                      <a:pt x="269" y="927"/>
                      <a:pt x="281" y="931"/>
                    </a:cubicBezTo>
                    <a:cubicBezTo>
                      <a:pt x="301" y="938"/>
                      <a:pt x="316" y="934"/>
                      <a:pt x="338" y="917"/>
                    </a:cubicBezTo>
                    <a:cubicBezTo>
                      <a:pt x="336" y="927"/>
                      <a:pt x="343" y="951"/>
                      <a:pt x="368" y="962"/>
                    </a:cubicBezTo>
                    <a:cubicBezTo>
                      <a:pt x="399" y="977"/>
                      <a:pt x="429" y="962"/>
                      <a:pt x="441" y="935"/>
                    </a:cubicBezTo>
                    <a:cubicBezTo>
                      <a:pt x="447" y="923"/>
                      <a:pt x="450" y="908"/>
                      <a:pt x="451" y="895"/>
                    </a:cubicBezTo>
                    <a:cubicBezTo>
                      <a:pt x="455" y="866"/>
                      <a:pt x="442" y="792"/>
                      <a:pt x="390" y="800"/>
                    </a:cubicBezTo>
                    <a:cubicBezTo>
                      <a:pt x="395" y="794"/>
                      <a:pt x="407" y="781"/>
                      <a:pt x="418" y="742"/>
                    </a:cubicBezTo>
                    <a:cubicBezTo>
                      <a:pt x="429" y="689"/>
                      <a:pt x="434" y="642"/>
                      <a:pt x="414" y="607"/>
                    </a:cubicBezTo>
                    <a:cubicBezTo>
                      <a:pt x="393" y="570"/>
                      <a:pt x="361" y="562"/>
                      <a:pt x="344" y="593"/>
                    </a:cubicBezTo>
                    <a:cubicBezTo>
                      <a:pt x="359" y="565"/>
                      <a:pt x="362" y="532"/>
                      <a:pt x="361" y="512"/>
                    </a:cubicBezTo>
                    <a:cubicBezTo>
                      <a:pt x="360" y="485"/>
                      <a:pt x="349" y="454"/>
                      <a:pt x="307" y="442"/>
                    </a:cubicBezTo>
                    <a:cubicBezTo>
                      <a:pt x="264" y="430"/>
                      <a:pt x="209" y="461"/>
                      <a:pt x="165" y="474"/>
                    </a:cubicBezTo>
                    <a:cubicBezTo>
                      <a:pt x="124" y="486"/>
                      <a:pt x="102" y="492"/>
                      <a:pt x="77" y="448"/>
                    </a:cubicBezTo>
                    <a:cubicBezTo>
                      <a:pt x="49" y="387"/>
                      <a:pt x="66" y="332"/>
                      <a:pt x="94" y="328"/>
                    </a:cubicBezTo>
                    <a:cubicBezTo>
                      <a:pt x="112" y="324"/>
                      <a:pt x="124" y="331"/>
                      <a:pt x="132" y="339"/>
                    </a:cubicBezTo>
                    <a:cubicBezTo>
                      <a:pt x="139" y="348"/>
                      <a:pt x="144" y="363"/>
                      <a:pt x="156" y="373"/>
                    </a:cubicBezTo>
                    <a:cubicBezTo>
                      <a:pt x="178" y="391"/>
                      <a:pt x="194" y="388"/>
                      <a:pt x="214" y="390"/>
                    </a:cubicBezTo>
                    <a:cubicBezTo>
                      <a:pt x="233" y="391"/>
                      <a:pt x="234" y="409"/>
                      <a:pt x="292" y="414"/>
                    </a:cubicBezTo>
                    <a:cubicBezTo>
                      <a:pt x="350" y="419"/>
                      <a:pt x="467" y="326"/>
                      <a:pt x="489" y="220"/>
                    </a:cubicBezTo>
                    <a:cubicBezTo>
                      <a:pt x="510" y="114"/>
                      <a:pt x="495" y="27"/>
                      <a:pt x="421" y="9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1" name="Freeform 596">
                <a:extLst>
                  <a:ext uri="{FF2B5EF4-FFF2-40B4-BE49-F238E27FC236}">
                    <a16:creationId xmlns:a16="http://schemas.microsoft.com/office/drawing/2014/main" id="{8533A002-290D-4321-AB77-4D092D743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411"/>
                <a:ext cx="96" cy="87"/>
              </a:xfrm>
              <a:custGeom>
                <a:avLst/>
                <a:gdLst>
                  <a:gd name="T0" fmla="*/ 152 w 75"/>
                  <a:gd name="T1" fmla="*/ 141 h 68"/>
                  <a:gd name="T2" fmla="*/ 105 w 75"/>
                  <a:gd name="T3" fmla="*/ 128 h 68"/>
                  <a:gd name="T4" fmla="*/ 1 w 75"/>
                  <a:gd name="T5" fmla="*/ 46 h 68"/>
                  <a:gd name="T6" fmla="*/ 0 w 75"/>
                  <a:gd name="T7" fmla="*/ 45 h 68"/>
                  <a:gd name="T8" fmla="*/ 72 w 75"/>
                  <a:gd name="T9" fmla="*/ 0 h 68"/>
                  <a:gd name="T10" fmla="*/ 72 w 75"/>
                  <a:gd name="T11" fmla="*/ 0 h 68"/>
                  <a:gd name="T12" fmla="*/ 104 w 75"/>
                  <a:gd name="T13" fmla="*/ 74 h 68"/>
                  <a:gd name="T14" fmla="*/ 157 w 75"/>
                  <a:gd name="T15" fmla="*/ 137 h 68"/>
                  <a:gd name="T16" fmla="*/ 152 w 75"/>
                  <a:gd name="T17" fmla="*/ 141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68">
                    <a:moveTo>
                      <a:pt x="73" y="67"/>
                    </a:moveTo>
                    <a:cubicBezTo>
                      <a:pt x="73" y="67"/>
                      <a:pt x="65" y="68"/>
                      <a:pt x="50" y="61"/>
                    </a:cubicBezTo>
                    <a:cubicBezTo>
                      <a:pt x="35" y="54"/>
                      <a:pt x="19" y="27"/>
                      <a:pt x="1" y="22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9" y="18"/>
                      <a:pt x="29" y="7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6" y="10"/>
                      <a:pt x="40" y="21"/>
                      <a:pt x="49" y="35"/>
                    </a:cubicBezTo>
                    <a:cubicBezTo>
                      <a:pt x="58" y="48"/>
                      <a:pt x="65" y="58"/>
                      <a:pt x="75" y="66"/>
                    </a:cubicBezTo>
                    <a:lnTo>
                      <a:pt x="73" y="67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2" name="Freeform 597">
                <a:extLst>
                  <a:ext uri="{FF2B5EF4-FFF2-40B4-BE49-F238E27FC236}">
                    <a16:creationId xmlns:a16="http://schemas.microsoft.com/office/drawing/2014/main" id="{EF4BC70E-D080-440A-B466-E76A4B064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541"/>
                <a:ext cx="74" cy="49"/>
              </a:xfrm>
              <a:custGeom>
                <a:avLst/>
                <a:gdLst>
                  <a:gd name="T0" fmla="*/ 120 w 58"/>
                  <a:gd name="T1" fmla="*/ 54 h 39"/>
                  <a:gd name="T2" fmla="*/ 1 w 58"/>
                  <a:gd name="T3" fmla="*/ 1 h 39"/>
                  <a:gd name="T4" fmla="*/ 0 w 58"/>
                  <a:gd name="T5" fmla="*/ 0 h 39"/>
                  <a:gd name="T6" fmla="*/ 43 w 58"/>
                  <a:gd name="T7" fmla="*/ 75 h 39"/>
                  <a:gd name="T8" fmla="*/ 120 w 58"/>
                  <a:gd name="T9" fmla="*/ 55 h 39"/>
                  <a:gd name="T10" fmla="*/ 120 w 58"/>
                  <a:gd name="T11" fmla="*/ 54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9">
                    <a:moveTo>
                      <a:pt x="58" y="27"/>
                    </a:moveTo>
                    <a:cubicBezTo>
                      <a:pt x="22" y="32"/>
                      <a:pt x="10" y="18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18"/>
                      <a:pt x="6" y="35"/>
                      <a:pt x="21" y="38"/>
                    </a:cubicBezTo>
                    <a:cubicBezTo>
                      <a:pt x="35" y="39"/>
                      <a:pt x="47" y="34"/>
                      <a:pt x="58" y="28"/>
                    </a:cubicBezTo>
                    <a:lnTo>
                      <a:pt x="58" y="27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3" name="Freeform 598">
                <a:extLst>
                  <a:ext uri="{FF2B5EF4-FFF2-40B4-BE49-F238E27FC236}">
                    <a16:creationId xmlns:a16="http://schemas.microsoft.com/office/drawing/2014/main" id="{CC99046C-599B-42B6-9A07-33CE7D14D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3386"/>
                <a:ext cx="39" cy="54"/>
              </a:xfrm>
              <a:custGeom>
                <a:avLst/>
                <a:gdLst>
                  <a:gd name="T0" fmla="*/ 9 w 30"/>
                  <a:gd name="T1" fmla="*/ 1 h 42"/>
                  <a:gd name="T2" fmla="*/ 12 w 30"/>
                  <a:gd name="T3" fmla="*/ 53 h 42"/>
                  <a:gd name="T4" fmla="*/ 0 w 30"/>
                  <a:gd name="T5" fmla="*/ 89 h 42"/>
                  <a:gd name="T6" fmla="*/ 0 w 30"/>
                  <a:gd name="T7" fmla="*/ 89 h 42"/>
                  <a:gd name="T8" fmla="*/ 66 w 30"/>
                  <a:gd name="T9" fmla="*/ 73 h 42"/>
                  <a:gd name="T10" fmla="*/ 66 w 30"/>
                  <a:gd name="T11" fmla="*/ 73 h 42"/>
                  <a:gd name="T12" fmla="*/ 39 w 30"/>
                  <a:gd name="T13" fmla="*/ 53 h 42"/>
                  <a:gd name="T14" fmla="*/ 9 w 30"/>
                  <a:gd name="T15" fmla="*/ 0 h 42"/>
                  <a:gd name="T16" fmla="*/ 9 w 30"/>
                  <a:gd name="T17" fmla="*/ 1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2">
                    <a:moveTo>
                      <a:pt x="4" y="1"/>
                    </a:moveTo>
                    <a:cubicBezTo>
                      <a:pt x="4" y="9"/>
                      <a:pt x="7" y="17"/>
                      <a:pt x="5" y="25"/>
                    </a:cubicBezTo>
                    <a:cubicBezTo>
                      <a:pt x="2" y="33"/>
                      <a:pt x="0" y="42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8" y="37"/>
                      <a:pt x="18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5" y="32"/>
                      <a:pt x="20" y="29"/>
                      <a:pt x="18" y="25"/>
                    </a:cubicBezTo>
                    <a:cubicBezTo>
                      <a:pt x="15" y="20"/>
                      <a:pt x="10" y="10"/>
                      <a:pt x="4" y="0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4" name="Freeform 599">
                <a:extLst>
                  <a:ext uri="{FF2B5EF4-FFF2-40B4-BE49-F238E27FC236}">
                    <a16:creationId xmlns:a16="http://schemas.microsoft.com/office/drawing/2014/main" id="{92746250-C001-4C0A-9E15-089F1F3D5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330"/>
                <a:ext cx="41" cy="46"/>
              </a:xfrm>
              <a:custGeom>
                <a:avLst/>
                <a:gdLst>
                  <a:gd name="T0" fmla="*/ 19 w 32"/>
                  <a:gd name="T1" fmla="*/ 70 h 36"/>
                  <a:gd name="T2" fmla="*/ 68 w 32"/>
                  <a:gd name="T3" fmla="*/ 0 h 36"/>
                  <a:gd name="T4" fmla="*/ 1 w 32"/>
                  <a:gd name="T5" fmla="*/ 33 h 36"/>
                  <a:gd name="T6" fmla="*/ 0 w 32"/>
                  <a:gd name="T7" fmla="*/ 31 h 36"/>
                  <a:gd name="T8" fmla="*/ 19 w 32"/>
                  <a:gd name="T9" fmla="*/ 75 h 36"/>
                  <a:gd name="T10" fmla="*/ 19 w 32"/>
                  <a:gd name="T11" fmla="*/ 7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6">
                    <a:moveTo>
                      <a:pt x="9" y="34"/>
                    </a:moveTo>
                    <a:cubicBezTo>
                      <a:pt x="9" y="20"/>
                      <a:pt x="22" y="9"/>
                      <a:pt x="32" y="0"/>
                    </a:cubicBezTo>
                    <a:cubicBezTo>
                      <a:pt x="26" y="6"/>
                      <a:pt x="7" y="19"/>
                      <a:pt x="1" y="1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22"/>
                      <a:pt x="6" y="29"/>
                      <a:pt x="9" y="36"/>
                    </a:cubicBezTo>
                    <a:lnTo>
                      <a:pt x="9" y="34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5" name="Freeform 600">
                <a:extLst>
                  <a:ext uri="{FF2B5EF4-FFF2-40B4-BE49-F238E27FC236}">
                    <a16:creationId xmlns:a16="http://schemas.microsoft.com/office/drawing/2014/main" id="{2AADE946-D582-4D1F-B23A-6D647E9C6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3299"/>
                <a:ext cx="61" cy="59"/>
              </a:xfrm>
              <a:custGeom>
                <a:avLst/>
                <a:gdLst>
                  <a:gd name="T0" fmla="*/ 71 w 48"/>
                  <a:gd name="T1" fmla="*/ 97 h 46"/>
                  <a:gd name="T2" fmla="*/ 99 w 48"/>
                  <a:gd name="T3" fmla="*/ 68 h 46"/>
                  <a:gd name="T4" fmla="*/ 0 w 48"/>
                  <a:gd name="T5" fmla="*/ 0 h 46"/>
                  <a:gd name="T6" fmla="*/ 71 w 48"/>
                  <a:gd name="T7" fmla="*/ 9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6">
                    <a:moveTo>
                      <a:pt x="35" y="46"/>
                    </a:moveTo>
                    <a:cubicBezTo>
                      <a:pt x="39" y="43"/>
                      <a:pt x="43" y="37"/>
                      <a:pt x="48" y="32"/>
                    </a:cubicBezTo>
                    <a:cubicBezTo>
                      <a:pt x="26" y="28"/>
                      <a:pt x="13" y="15"/>
                      <a:pt x="0" y="0"/>
                    </a:cubicBezTo>
                    <a:cubicBezTo>
                      <a:pt x="14" y="17"/>
                      <a:pt x="19" y="42"/>
                      <a:pt x="35" y="46"/>
                    </a:cubicBez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6" name="Freeform 601">
                <a:extLst>
                  <a:ext uri="{FF2B5EF4-FFF2-40B4-BE49-F238E27FC236}">
                    <a16:creationId xmlns:a16="http://schemas.microsoft.com/office/drawing/2014/main" id="{66C716C6-B2D5-4556-B957-305D5E46C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207"/>
                <a:ext cx="57" cy="57"/>
              </a:xfrm>
              <a:custGeom>
                <a:avLst/>
                <a:gdLst>
                  <a:gd name="T0" fmla="*/ 91 w 45"/>
                  <a:gd name="T1" fmla="*/ 0 h 45"/>
                  <a:gd name="T2" fmla="*/ 0 w 45"/>
                  <a:gd name="T3" fmla="*/ 91 h 45"/>
                  <a:gd name="T4" fmla="*/ 20 w 45"/>
                  <a:gd name="T5" fmla="*/ 82 h 45"/>
                  <a:gd name="T6" fmla="*/ 91 w 45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0"/>
                    </a:moveTo>
                    <a:cubicBezTo>
                      <a:pt x="22" y="8"/>
                      <a:pt x="7" y="33"/>
                      <a:pt x="0" y="45"/>
                    </a:cubicBezTo>
                    <a:cubicBezTo>
                      <a:pt x="4" y="43"/>
                      <a:pt x="7" y="42"/>
                      <a:pt x="10" y="40"/>
                    </a:cubicBezTo>
                    <a:cubicBezTo>
                      <a:pt x="26" y="30"/>
                      <a:pt x="37" y="18"/>
                      <a:pt x="45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7" name="Freeform 602">
                <a:extLst>
                  <a:ext uri="{FF2B5EF4-FFF2-40B4-BE49-F238E27FC236}">
                    <a16:creationId xmlns:a16="http://schemas.microsoft.com/office/drawing/2014/main" id="{7D26A009-F4D9-421D-B290-7A3111C31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2495"/>
                <a:ext cx="554" cy="480"/>
              </a:xfrm>
              <a:custGeom>
                <a:avLst/>
                <a:gdLst>
                  <a:gd name="T0" fmla="*/ 0 w 433"/>
                  <a:gd name="T1" fmla="*/ 646 h 376"/>
                  <a:gd name="T2" fmla="*/ 63 w 433"/>
                  <a:gd name="T3" fmla="*/ 589 h 376"/>
                  <a:gd name="T4" fmla="*/ 148 w 433"/>
                  <a:gd name="T5" fmla="*/ 618 h 376"/>
                  <a:gd name="T6" fmla="*/ 197 w 433"/>
                  <a:gd name="T7" fmla="*/ 686 h 376"/>
                  <a:gd name="T8" fmla="*/ 315 w 433"/>
                  <a:gd name="T9" fmla="*/ 723 h 376"/>
                  <a:gd name="T10" fmla="*/ 470 w 433"/>
                  <a:gd name="T11" fmla="*/ 770 h 376"/>
                  <a:gd name="T12" fmla="*/ 865 w 433"/>
                  <a:gd name="T13" fmla="*/ 384 h 376"/>
                  <a:gd name="T14" fmla="*/ 812 w 433"/>
                  <a:gd name="T15" fmla="*/ 0 h 376"/>
                  <a:gd name="T16" fmla="*/ 784 w 433"/>
                  <a:gd name="T17" fmla="*/ 489 h 376"/>
                  <a:gd name="T18" fmla="*/ 447 w 433"/>
                  <a:gd name="T19" fmla="*/ 691 h 376"/>
                  <a:gd name="T20" fmla="*/ 322 w 433"/>
                  <a:gd name="T21" fmla="*/ 649 h 376"/>
                  <a:gd name="T22" fmla="*/ 174 w 433"/>
                  <a:gd name="T23" fmla="*/ 623 h 376"/>
                  <a:gd name="T24" fmla="*/ 51 w 433"/>
                  <a:gd name="T25" fmla="*/ 578 h 376"/>
                  <a:gd name="T26" fmla="*/ 0 w 433"/>
                  <a:gd name="T27" fmla="*/ 646 h 37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3" h="376">
                    <a:moveTo>
                      <a:pt x="0" y="310"/>
                    </a:moveTo>
                    <a:cubicBezTo>
                      <a:pt x="6" y="296"/>
                      <a:pt x="18" y="285"/>
                      <a:pt x="30" y="283"/>
                    </a:cubicBezTo>
                    <a:cubicBezTo>
                      <a:pt x="48" y="280"/>
                      <a:pt x="63" y="289"/>
                      <a:pt x="71" y="297"/>
                    </a:cubicBezTo>
                    <a:cubicBezTo>
                      <a:pt x="78" y="306"/>
                      <a:pt x="82" y="320"/>
                      <a:pt x="94" y="330"/>
                    </a:cubicBezTo>
                    <a:cubicBezTo>
                      <a:pt x="116" y="348"/>
                      <a:pt x="131" y="345"/>
                      <a:pt x="150" y="347"/>
                    </a:cubicBezTo>
                    <a:cubicBezTo>
                      <a:pt x="170" y="348"/>
                      <a:pt x="172" y="365"/>
                      <a:pt x="224" y="370"/>
                    </a:cubicBezTo>
                    <a:cubicBezTo>
                      <a:pt x="282" y="376"/>
                      <a:pt x="392" y="291"/>
                      <a:pt x="413" y="185"/>
                    </a:cubicBezTo>
                    <a:cubicBezTo>
                      <a:pt x="429" y="107"/>
                      <a:pt x="428" y="30"/>
                      <a:pt x="388" y="0"/>
                    </a:cubicBezTo>
                    <a:cubicBezTo>
                      <a:pt x="423" y="31"/>
                      <a:pt x="433" y="136"/>
                      <a:pt x="374" y="235"/>
                    </a:cubicBezTo>
                    <a:cubicBezTo>
                      <a:pt x="315" y="334"/>
                      <a:pt x="240" y="345"/>
                      <a:pt x="213" y="332"/>
                    </a:cubicBezTo>
                    <a:cubicBezTo>
                      <a:pt x="186" y="319"/>
                      <a:pt x="174" y="311"/>
                      <a:pt x="154" y="312"/>
                    </a:cubicBezTo>
                    <a:cubicBezTo>
                      <a:pt x="133" y="312"/>
                      <a:pt x="95" y="318"/>
                      <a:pt x="83" y="299"/>
                    </a:cubicBezTo>
                    <a:cubicBezTo>
                      <a:pt x="68" y="278"/>
                      <a:pt x="45" y="267"/>
                      <a:pt x="24" y="278"/>
                    </a:cubicBezTo>
                    <a:cubicBezTo>
                      <a:pt x="2" y="288"/>
                      <a:pt x="4" y="302"/>
                      <a:pt x="0" y="31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8" name="Freeform 603">
                <a:extLst>
                  <a:ext uri="{FF2B5EF4-FFF2-40B4-BE49-F238E27FC236}">
                    <a16:creationId xmlns:a16="http://schemas.microsoft.com/office/drawing/2014/main" id="{5A36337B-7DE1-4276-B796-6F78E99FD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821"/>
                <a:ext cx="8" cy="2"/>
              </a:xfrm>
              <a:custGeom>
                <a:avLst/>
                <a:gdLst>
                  <a:gd name="T0" fmla="*/ 15 w 6"/>
                  <a:gd name="T1" fmla="*/ 0 h 2"/>
                  <a:gd name="T2" fmla="*/ 0 w 6"/>
                  <a:gd name="T3" fmla="*/ 2 h 2"/>
                  <a:gd name="T4" fmla="*/ 15 w 6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0"/>
                    </a:moveTo>
                    <a:cubicBezTo>
                      <a:pt x="4" y="1"/>
                      <a:pt x="2" y="1"/>
                      <a:pt x="0" y="2"/>
                    </a:cubicBezTo>
                    <a:cubicBezTo>
                      <a:pt x="2" y="1"/>
                      <a:pt x="4" y="1"/>
                      <a:pt x="6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09" name="Freeform 604">
                <a:extLst>
                  <a:ext uri="{FF2B5EF4-FFF2-40B4-BE49-F238E27FC236}">
                    <a16:creationId xmlns:a16="http://schemas.microsoft.com/office/drawing/2014/main" id="{CF348604-8660-4B20-B1ED-9BA490D82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570"/>
                <a:ext cx="99" cy="251"/>
              </a:xfrm>
              <a:custGeom>
                <a:avLst/>
                <a:gdLst>
                  <a:gd name="T0" fmla="*/ 63 w 78"/>
                  <a:gd name="T1" fmla="*/ 0 h 196"/>
                  <a:gd name="T2" fmla="*/ 47 w 78"/>
                  <a:gd name="T3" fmla="*/ 10 h 196"/>
                  <a:gd name="T4" fmla="*/ 55 w 78"/>
                  <a:gd name="T5" fmla="*/ 19 h 196"/>
                  <a:gd name="T6" fmla="*/ 116 w 78"/>
                  <a:gd name="T7" fmla="*/ 134 h 196"/>
                  <a:gd name="T8" fmla="*/ 83 w 78"/>
                  <a:gd name="T9" fmla="*/ 293 h 196"/>
                  <a:gd name="T10" fmla="*/ 0 w 78"/>
                  <a:gd name="T11" fmla="*/ 411 h 196"/>
                  <a:gd name="T12" fmla="*/ 76 w 78"/>
                  <a:gd name="T13" fmla="*/ 364 h 196"/>
                  <a:gd name="T14" fmla="*/ 145 w 78"/>
                  <a:gd name="T15" fmla="*/ 142 h 196"/>
                  <a:gd name="T16" fmla="*/ 63 w 78"/>
                  <a:gd name="T17" fmla="*/ 0 h 19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" h="196">
                    <a:moveTo>
                      <a:pt x="31" y="0"/>
                    </a:moveTo>
                    <a:cubicBezTo>
                      <a:pt x="28" y="1"/>
                      <a:pt x="26" y="3"/>
                      <a:pt x="23" y="5"/>
                    </a:cubicBezTo>
                    <a:cubicBezTo>
                      <a:pt x="24" y="6"/>
                      <a:pt x="25" y="8"/>
                      <a:pt x="27" y="9"/>
                    </a:cubicBezTo>
                    <a:cubicBezTo>
                      <a:pt x="52" y="32"/>
                      <a:pt x="60" y="40"/>
                      <a:pt x="57" y="64"/>
                    </a:cubicBezTo>
                    <a:cubicBezTo>
                      <a:pt x="54" y="89"/>
                      <a:pt x="45" y="119"/>
                      <a:pt x="40" y="140"/>
                    </a:cubicBezTo>
                    <a:cubicBezTo>
                      <a:pt x="34" y="164"/>
                      <a:pt x="24" y="189"/>
                      <a:pt x="0" y="196"/>
                    </a:cubicBezTo>
                    <a:cubicBezTo>
                      <a:pt x="12" y="193"/>
                      <a:pt x="28" y="187"/>
                      <a:pt x="37" y="173"/>
                    </a:cubicBezTo>
                    <a:cubicBezTo>
                      <a:pt x="48" y="154"/>
                      <a:pt x="64" y="112"/>
                      <a:pt x="71" y="68"/>
                    </a:cubicBezTo>
                    <a:cubicBezTo>
                      <a:pt x="78" y="24"/>
                      <a:pt x="53" y="22"/>
                      <a:pt x="31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10" name="Freeform 605">
                <a:extLst>
                  <a:ext uri="{FF2B5EF4-FFF2-40B4-BE49-F238E27FC236}">
                    <a16:creationId xmlns:a16="http://schemas.microsoft.com/office/drawing/2014/main" id="{88D91776-8B60-4D0D-8A0E-9D11C981C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823"/>
                <a:ext cx="5" cy="1"/>
              </a:xfrm>
              <a:custGeom>
                <a:avLst/>
                <a:gdLst>
                  <a:gd name="T0" fmla="*/ 8 w 4"/>
                  <a:gd name="T1" fmla="*/ 0 h 1"/>
                  <a:gd name="T2" fmla="*/ 0 w 4"/>
                  <a:gd name="T3" fmla="*/ 0 h 1"/>
                  <a:gd name="T4" fmla="*/ 8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236" name="Group 606">
              <a:extLst>
                <a:ext uri="{FF2B5EF4-FFF2-40B4-BE49-F238E27FC236}">
                  <a16:creationId xmlns:a16="http://schemas.microsoft.com/office/drawing/2014/main" id="{C77598A7-0A77-4CD7-B4A1-F78B860285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4" y="2434"/>
              <a:ext cx="897" cy="1635"/>
              <a:chOff x="1064" y="2446"/>
              <a:chExt cx="897" cy="1635"/>
            </a:xfrm>
          </p:grpSpPr>
          <p:sp>
            <p:nvSpPr>
              <p:cNvPr id="56411" name="Freeform 607">
                <a:extLst>
                  <a:ext uri="{FF2B5EF4-FFF2-40B4-BE49-F238E27FC236}">
                    <a16:creationId xmlns:a16="http://schemas.microsoft.com/office/drawing/2014/main" id="{DF395422-906B-4336-860D-D545053EA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0" y="2582"/>
                <a:ext cx="49" cy="167"/>
              </a:xfrm>
              <a:custGeom>
                <a:avLst/>
                <a:gdLst>
                  <a:gd name="T0" fmla="*/ 28 w 38"/>
                  <a:gd name="T1" fmla="*/ 272 h 131"/>
                  <a:gd name="T2" fmla="*/ 64 w 38"/>
                  <a:gd name="T3" fmla="*/ 113 h 131"/>
                  <a:gd name="T4" fmla="*/ 0 w 38"/>
                  <a:gd name="T5" fmla="*/ 0 h 131"/>
                  <a:gd name="T6" fmla="*/ 75 w 38"/>
                  <a:gd name="T7" fmla="*/ 119 h 131"/>
                  <a:gd name="T8" fmla="*/ 28 w 38"/>
                  <a:gd name="T9" fmla="*/ 272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31">
                    <a:moveTo>
                      <a:pt x="13" y="131"/>
                    </a:moveTo>
                    <a:cubicBezTo>
                      <a:pt x="18" y="110"/>
                      <a:pt x="27" y="80"/>
                      <a:pt x="30" y="55"/>
                    </a:cubicBezTo>
                    <a:cubicBezTo>
                      <a:pt x="33" y="31"/>
                      <a:pt x="25" y="23"/>
                      <a:pt x="0" y="0"/>
                    </a:cubicBezTo>
                    <a:cubicBezTo>
                      <a:pt x="17" y="11"/>
                      <a:pt x="38" y="26"/>
                      <a:pt x="35" y="57"/>
                    </a:cubicBezTo>
                    <a:cubicBezTo>
                      <a:pt x="31" y="84"/>
                      <a:pt x="13" y="131"/>
                      <a:pt x="13" y="1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2" name="Freeform 608">
                <a:extLst>
                  <a:ext uri="{FF2B5EF4-FFF2-40B4-BE49-F238E27FC236}">
                    <a16:creationId xmlns:a16="http://schemas.microsoft.com/office/drawing/2014/main" id="{E32B00EE-5937-4930-9DF0-259156501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7" y="2809"/>
                <a:ext cx="73" cy="148"/>
              </a:xfrm>
              <a:custGeom>
                <a:avLst/>
                <a:gdLst>
                  <a:gd name="T0" fmla="*/ 119 w 57"/>
                  <a:gd name="T1" fmla="*/ 0 h 116"/>
                  <a:gd name="T2" fmla="*/ 17 w 57"/>
                  <a:gd name="T3" fmla="*/ 241 h 116"/>
                  <a:gd name="T4" fmla="*/ 119 w 57"/>
                  <a:gd name="T5" fmla="*/ 0 h 1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116">
                    <a:moveTo>
                      <a:pt x="57" y="0"/>
                    </a:moveTo>
                    <a:cubicBezTo>
                      <a:pt x="41" y="7"/>
                      <a:pt x="0" y="32"/>
                      <a:pt x="8" y="116"/>
                    </a:cubicBezTo>
                    <a:cubicBezTo>
                      <a:pt x="8" y="91"/>
                      <a:pt x="16" y="26"/>
                      <a:pt x="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3" name="Freeform 609">
                <a:extLst>
                  <a:ext uri="{FF2B5EF4-FFF2-40B4-BE49-F238E27FC236}">
                    <a16:creationId xmlns:a16="http://schemas.microsoft.com/office/drawing/2014/main" id="{5A04B4B7-A9C7-49BB-9700-03A1EE7C4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735"/>
                <a:ext cx="336" cy="240"/>
              </a:xfrm>
              <a:custGeom>
                <a:avLst/>
                <a:gdLst>
                  <a:gd name="T0" fmla="*/ 0 w 263"/>
                  <a:gd name="T1" fmla="*/ 331 h 188"/>
                  <a:gd name="T2" fmla="*/ 155 w 263"/>
                  <a:gd name="T3" fmla="*/ 378 h 188"/>
                  <a:gd name="T4" fmla="*/ 548 w 263"/>
                  <a:gd name="T5" fmla="*/ 0 h 188"/>
                  <a:gd name="T6" fmla="*/ 160 w 263"/>
                  <a:gd name="T7" fmla="*/ 359 h 188"/>
                  <a:gd name="T8" fmla="*/ 0 w 263"/>
                  <a:gd name="T9" fmla="*/ 331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3" h="188">
                    <a:moveTo>
                      <a:pt x="0" y="159"/>
                    </a:moveTo>
                    <a:cubicBezTo>
                      <a:pt x="20" y="160"/>
                      <a:pt x="22" y="177"/>
                      <a:pt x="74" y="182"/>
                    </a:cubicBezTo>
                    <a:cubicBezTo>
                      <a:pt x="132" y="188"/>
                      <a:pt x="241" y="106"/>
                      <a:pt x="263" y="0"/>
                    </a:cubicBezTo>
                    <a:cubicBezTo>
                      <a:pt x="252" y="29"/>
                      <a:pt x="198" y="163"/>
                      <a:pt x="77" y="172"/>
                    </a:cubicBezTo>
                    <a:cubicBezTo>
                      <a:pt x="50" y="172"/>
                      <a:pt x="21" y="155"/>
                      <a:pt x="0" y="159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4" name="Freeform 610">
                <a:extLst>
                  <a:ext uri="{FF2B5EF4-FFF2-40B4-BE49-F238E27FC236}">
                    <a16:creationId xmlns:a16="http://schemas.microsoft.com/office/drawing/2014/main" id="{722AA52D-A97D-4240-99E2-C2D8B2FDA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565"/>
                <a:ext cx="51" cy="11"/>
              </a:xfrm>
              <a:custGeom>
                <a:avLst/>
                <a:gdLst>
                  <a:gd name="T0" fmla="*/ 82 w 40"/>
                  <a:gd name="T1" fmla="*/ 2 h 9"/>
                  <a:gd name="T2" fmla="*/ 1 w 40"/>
                  <a:gd name="T3" fmla="*/ 9 h 9"/>
                  <a:gd name="T4" fmla="*/ 0 w 40"/>
                  <a:gd name="T5" fmla="*/ 9 h 9"/>
                  <a:gd name="T6" fmla="*/ 60 w 40"/>
                  <a:gd name="T7" fmla="*/ 11 h 9"/>
                  <a:gd name="T8" fmla="*/ 83 w 40"/>
                  <a:gd name="T9" fmla="*/ 2 h 9"/>
                  <a:gd name="T10" fmla="*/ 82 w 40"/>
                  <a:gd name="T11" fmla="*/ 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9">
                    <a:moveTo>
                      <a:pt x="39" y="2"/>
                    </a:moveTo>
                    <a:cubicBezTo>
                      <a:pt x="31" y="0"/>
                      <a:pt x="12" y="3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8" y="8"/>
                      <a:pt x="16" y="9"/>
                      <a:pt x="29" y="6"/>
                    </a:cubicBezTo>
                    <a:cubicBezTo>
                      <a:pt x="32" y="5"/>
                      <a:pt x="36" y="4"/>
                      <a:pt x="40" y="2"/>
                    </a:cubicBezTo>
                    <a:lnTo>
                      <a:pt x="39" y="2"/>
                    </a:ln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5" name="Freeform 611">
                <a:extLst>
                  <a:ext uri="{FF2B5EF4-FFF2-40B4-BE49-F238E27FC236}">
                    <a16:creationId xmlns:a16="http://schemas.microsoft.com/office/drawing/2014/main" id="{3A818A3A-145F-4CF6-B836-F86088322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3075"/>
                <a:ext cx="141" cy="264"/>
              </a:xfrm>
              <a:custGeom>
                <a:avLst/>
                <a:gdLst>
                  <a:gd name="T0" fmla="*/ 217 w 110"/>
                  <a:gd name="T1" fmla="*/ 0 h 206"/>
                  <a:gd name="T2" fmla="*/ 0 w 110"/>
                  <a:gd name="T3" fmla="*/ 433 h 206"/>
                  <a:gd name="T4" fmla="*/ 217 w 110"/>
                  <a:gd name="T5" fmla="*/ 0 h 2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" h="206">
                    <a:moveTo>
                      <a:pt x="103" y="0"/>
                    </a:moveTo>
                    <a:cubicBezTo>
                      <a:pt x="110" y="31"/>
                      <a:pt x="96" y="155"/>
                      <a:pt x="0" y="206"/>
                    </a:cubicBezTo>
                    <a:cubicBezTo>
                      <a:pt x="34" y="186"/>
                      <a:pt x="104" y="77"/>
                      <a:pt x="103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6" name="Freeform 612">
                <a:extLst>
                  <a:ext uri="{FF2B5EF4-FFF2-40B4-BE49-F238E27FC236}">
                    <a16:creationId xmlns:a16="http://schemas.microsoft.com/office/drawing/2014/main" id="{A9998B7C-C192-4003-AF6A-7C4860267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3324"/>
                <a:ext cx="120" cy="151"/>
              </a:xfrm>
              <a:custGeom>
                <a:avLst/>
                <a:gdLst>
                  <a:gd name="T0" fmla="*/ 0 w 94"/>
                  <a:gd name="T1" fmla="*/ 170 h 118"/>
                  <a:gd name="T2" fmla="*/ 195 w 94"/>
                  <a:gd name="T3" fmla="*/ 0 h 118"/>
                  <a:gd name="T4" fmla="*/ 0 w 94"/>
                  <a:gd name="T5" fmla="*/ 170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4" h="118">
                    <a:moveTo>
                      <a:pt x="0" y="81"/>
                    </a:moveTo>
                    <a:cubicBezTo>
                      <a:pt x="9" y="105"/>
                      <a:pt x="85" y="118"/>
                      <a:pt x="94" y="0"/>
                    </a:cubicBezTo>
                    <a:cubicBezTo>
                      <a:pt x="91" y="27"/>
                      <a:pt x="54" y="118"/>
                      <a:pt x="0" y="81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7" name="Freeform 613">
                <a:extLst>
                  <a:ext uri="{FF2B5EF4-FFF2-40B4-BE49-F238E27FC236}">
                    <a16:creationId xmlns:a16="http://schemas.microsoft.com/office/drawing/2014/main" id="{8BD7F1A9-EDE0-4C9F-AFCE-AD3C69D78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3365"/>
                <a:ext cx="121" cy="76"/>
              </a:xfrm>
              <a:custGeom>
                <a:avLst/>
                <a:gdLst>
                  <a:gd name="T0" fmla="*/ 0 w 94"/>
                  <a:gd name="T1" fmla="*/ 94 h 59"/>
                  <a:gd name="T2" fmla="*/ 180 w 94"/>
                  <a:gd name="T3" fmla="*/ 75 h 59"/>
                  <a:gd name="T4" fmla="*/ 201 w 94"/>
                  <a:gd name="T5" fmla="*/ 0 h 59"/>
                  <a:gd name="T6" fmla="*/ 151 w 94"/>
                  <a:gd name="T7" fmla="*/ 64 h 59"/>
                  <a:gd name="T8" fmla="*/ 0 w 94"/>
                  <a:gd name="T9" fmla="*/ 94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59">
                    <a:moveTo>
                      <a:pt x="0" y="44"/>
                    </a:moveTo>
                    <a:cubicBezTo>
                      <a:pt x="10" y="56"/>
                      <a:pt x="69" y="59"/>
                      <a:pt x="85" y="35"/>
                    </a:cubicBezTo>
                    <a:cubicBezTo>
                      <a:pt x="85" y="22"/>
                      <a:pt x="88" y="5"/>
                      <a:pt x="94" y="0"/>
                    </a:cubicBezTo>
                    <a:cubicBezTo>
                      <a:pt x="80" y="13"/>
                      <a:pt x="87" y="15"/>
                      <a:pt x="71" y="30"/>
                    </a:cubicBezTo>
                    <a:cubicBezTo>
                      <a:pt x="55" y="45"/>
                      <a:pt x="19" y="53"/>
                      <a:pt x="0" y="44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8" name="Freeform 614">
                <a:extLst>
                  <a:ext uri="{FF2B5EF4-FFF2-40B4-BE49-F238E27FC236}">
                    <a16:creationId xmlns:a16="http://schemas.microsoft.com/office/drawing/2014/main" id="{73785E61-73B2-445C-8BF0-C9166DB34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3529"/>
                <a:ext cx="136" cy="157"/>
              </a:xfrm>
              <a:custGeom>
                <a:avLst/>
                <a:gdLst>
                  <a:gd name="T0" fmla="*/ 0 w 107"/>
                  <a:gd name="T1" fmla="*/ 188 h 123"/>
                  <a:gd name="T2" fmla="*/ 127 w 107"/>
                  <a:gd name="T3" fmla="*/ 234 h 123"/>
                  <a:gd name="T4" fmla="*/ 192 w 107"/>
                  <a:gd name="T5" fmla="*/ 0 h 123"/>
                  <a:gd name="T6" fmla="*/ 90 w 107"/>
                  <a:gd name="T7" fmla="*/ 226 h 123"/>
                  <a:gd name="T8" fmla="*/ 0 w 107"/>
                  <a:gd name="T9" fmla="*/ 188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123">
                    <a:moveTo>
                      <a:pt x="0" y="90"/>
                    </a:moveTo>
                    <a:cubicBezTo>
                      <a:pt x="6" y="108"/>
                      <a:pt x="39" y="123"/>
                      <a:pt x="62" y="112"/>
                    </a:cubicBezTo>
                    <a:cubicBezTo>
                      <a:pt x="86" y="100"/>
                      <a:pt x="107" y="64"/>
                      <a:pt x="94" y="0"/>
                    </a:cubicBezTo>
                    <a:cubicBezTo>
                      <a:pt x="95" y="26"/>
                      <a:pt x="97" y="103"/>
                      <a:pt x="44" y="109"/>
                    </a:cubicBezTo>
                    <a:cubicBezTo>
                      <a:pt x="15" y="112"/>
                      <a:pt x="0" y="90"/>
                      <a:pt x="0" y="9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19" name="Freeform 615">
                <a:extLst>
                  <a:ext uri="{FF2B5EF4-FFF2-40B4-BE49-F238E27FC236}">
                    <a16:creationId xmlns:a16="http://schemas.microsoft.com/office/drawing/2014/main" id="{8A40357E-0968-47A2-8702-42D976385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3593"/>
                <a:ext cx="285" cy="61"/>
              </a:xfrm>
              <a:custGeom>
                <a:avLst/>
                <a:gdLst>
                  <a:gd name="T0" fmla="*/ 212 w 223"/>
                  <a:gd name="T1" fmla="*/ 52 h 48"/>
                  <a:gd name="T2" fmla="*/ 280 w 223"/>
                  <a:gd name="T3" fmla="*/ 50 h 48"/>
                  <a:gd name="T4" fmla="*/ 374 w 223"/>
                  <a:gd name="T5" fmla="*/ 61 h 48"/>
                  <a:gd name="T6" fmla="*/ 465 w 223"/>
                  <a:gd name="T7" fmla="*/ 0 h 48"/>
                  <a:gd name="T8" fmla="*/ 366 w 223"/>
                  <a:gd name="T9" fmla="*/ 50 h 48"/>
                  <a:gd name="T10" fmla="*/ 265 w 223"/>
                  <a:gd name="T11" fmla="*/ 29 h 48"/>
                  <a:gd name="T12" fmla="*/ 188 w 223"/>
                  <a:gd name="T13" fmla="*/ 50 h 48"/>
                  <a:gd name="T14" fmla="*/ 0 w 223"/>
                  <a:gd name="T15" fmla="*/ 60 h 48"/>
                  <a:gd name="T16" fmla="*/ 212 w 223"/>
                  <a:gd name="T17" fmla="*/ 52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3" h="48">
                    <a:moveTo>
                      <a:pt x="102" y="25"/>
                    </a:moveTo>
                    <a:cubicBezTo>
                      <a:pt x="115" y="20"/>
                      <a:pt x="121" y="18"/>
                      <a:pt x="134" y="24"/>
                    </a:cubicBezTo>
                    <a:cubicBezTo>
                      <a:pt x="147" y="30"/>
                      <a:pt x="166" y="34"/>
                      <a:pt x="179" y="30"/>
                    </a:cubicBezTo>
                    <a:cubicBezTo>
                      <a:pt x="192" y="26"/>
                      <a:pt x="212" y="6"/>
                      <a:pt x="223" y="0"/>
                    </a:cubicBezTo>
                    <a:cubicBezTo>
                      <a:pt x="209" y="4"/>
                      <a:pt x="189" y="21"/>
                      <a:pt x="175" y="24"/>
                    </a:cubicBezTo>
                    <a:cubicBezTo>
                      <a:pt x="161" y="26"/>
                      <a:pt x="138" y="14"/>
                      <a:pt x="127" y="14"/>
                    </a:cubicBezTo>
                    <a:cubicBezTo>
                      <a:pt x="115" y="15"/>
                      <a:pt x="120" y="11"/>
                      <a:pt x="90" y="24"/>
                    </a:cubicBezTo>
                    <a:cubicBezTo>
                      <a:pt x="59" y="38"/>
                      <a:pt x="14" y="36"/>
                      <a:pt x="0" y="29"/>
                    </a:cubicBezTo>
                    <a:cubicBezTo>
                      <a:pt x="15" y="37"/>
                      <a:pt x="45" y="48"/>
                      <a:pt x="102" y="25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0" name="Freeform 616">
                <a:extLst>
                  <a:ext uri="{FF2B5EF4-FFF2-40B4-BE49-F238E27FC236}">
                    <a16:creationId xmlns:a16="http://schemas.microsoft.com/office/drawing/2014/main" id="{75624960-30C8-4DCC-8191-5E8321BFC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3369"/>
                <a:ext cx="256" cy="163"/>
              </a:xfrm>
              <a:custGeom>
                <a:avLst/>
                <a:gdLst>
                  <a:gd name="T0" fmla="*/ 0 w 200"/>
                  <a:gd name="T1" fmla="*/ 163 h 127"/>
                  <a:gd name="T2" fmla="*/ 230 w 200"/>
                  <a:gd name="T3" fmla="*/ 237 h 127"/>
                  <a:gd name="T4" fmla="*/ 420 w 200"/>
                  <a:gd name="T5" fmla="*/ 0 h 127"/>
                  <a:gd name="T6" fmla="*/ 218 w 200"/>
                  <a:gd name="T7" fmla="*/ 226 h 127"/>
                  <a:gd name="T8" fmla="*/ 0 w 200"/>
                  <a:gd name="T9" fmla="*/ 163 h 1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0" h="127">
                    <a:moveTo>
                      <a:pt x="0" y="77"/>
                    </a:moveTo>
                    <a:cubicBezTo>
                      <a:pt x="10" y="95"/>
                      <a:pt x="52" y="127"/>
                      <a:pt x="110" y="112"/>
                    </a:cubicBezTo>
                    <a:cubicBezTo>
                      <a:pt x="167" y="97"/>
                      <a:pt x="191" y="50"/>
                      <a:pt x="200" y="0"/>
                    </a:cubicBezTo>
                    <a:cubicBezTo>
                      <a:pt x="191" y="32"/>
                      <a:pt x="167" y="92"/>
                      <a:pt x="104" y="107"/>
                    </a:cubicBezTo>
                    <a:cubicBezTo>
                      <a:pt x="41" y="121"/>
                      <a:pt x="0" y="77"/>
                      <a:pt x="0" y="77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1" name="Freeform 617">
                <a:extLst>
                  <a:ext uri="{FF2B5EF4-FFF2-40B4-BE49-F238E27FC236}">
                    <a16:creationId xmlns:a16="http://schemas.microsoft.com/office/drawing/2014/main" id="{F6DFDC6B-A3AE-45C3-9D54-77389C0DD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3460"/>
                <a:ext cx="218" cy="107"/>
              </a:xfrm>
              <a:custGeom>
                <a:avLst/>
                <a:gdLst>
                  <a:gd name="T0" fmla="*/ 0 w 170"/>
                  <a:gd name="T1" fmla="*/ 84 h 84"/>
                  <a:gd name="T2" fmla="*/ 68 w 170"/>
                  <a:gd name="T3" fmla="*/ 83 h 84"/>
                  <a:gd name="T4" fmla="*/ 177 w 170"/>
                  <a:gd name="T5" fmla="*/ 41 h 84"/>
                  <a:gd name="T6" fmla="*/ 267 w 170"/>
                  <a:gd name="T7" fmla="*/ 111 h 84"/>
                  <a:gd name="T8" fmla="*/ 359 w 170"/>
                  <a:gd name="T9" fmla="*/ 173 h 84"/>
                  <a:gd name="T10" fmla="*/ 260 w 170"/>
                  <a:gd name="T11" fmla="*/ 70 h 84"/>
                  <a:gd name="T12" fmla="*/ 104 w 170"/>
                  <a:gd name="T13" fmla="*/ 37 h 84"/>
                  <a:gd name="T14" fmla="*/ 0 w 170"/>
                  <a:gd name="T15" fmla="*/ 84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0" h="84">
                    <a:moveTo>
                      <a:pt x="0" y="41"/>
                    </a:moveTo>
                    <a:cubicBezTo>
                      <a:pt x="11" y="44"/>
                      <a:pt x="19" y="48"/>
                      <a:pt x="32" y="40"/>
                    </a:cubicBezTo>
                    <a:cubicBezTo>
                      <a:pt x="45" y="33"/>
                      <a:pt x="59" y="15"/>
                      <a:pt x="84" y="20"/>
                    </a:cubicBezTo>
                    <a:cubicBezTo>
                      <a:pt x="109" y="24"/>
                      <a:pt x="121" y="39"/>
                      <a:pt x="126" y="53"/>
                    </a:cubicBezTo>
                    <a:cubicBezTo>
                      <a:pt x="131" y="66"/>
                      <a:pt x="148" y="84"/>
                      <a:pt x="170" y="84"/>
                    </a:cubicBezTo>
                    <a:cubicBezTo>
                      <a:pt x="153" y="76"/>
                      <a:pt x="143" y="68"/>
                      <a:pt x="123" y="34"/>
                    </a:cubicBezTo>
                    <a:cubicBezTo>
                      <a:pt x="104" y="0"/>
                      <a:pt x="65" y="6"/>
                      <a:pt x="49" y="18"/>
                    </a:cubicBezTo>
                    <a:cubicBezTo>
                      <a:pt x="34" y="30"/>
                      <a:pt x="22" y="47"/>
                      <a:pt x="0" y="41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2" name="Freeform 618">
                <a:extLst>
                  <a:ext uri="{FF2B5EF4-FFF2-40B4-BE49-F238E27FC236}">
                    <a16:creationId xmlns:a16="http://schemas.microsoft.com/office/drawing/2014/main" id="{7A150C0E-9D63-4AB2-9A41-AD55B98CD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3367"/>
                <a:ext cx="48" cy="116"/>
              </a:xfrm>
              <a:custGeom>
                <a:avLst/>
                <a:gdLst>
                  <a:gd name="T0" fmla="*/ 42 w 37"/>
                  <a:gd name="T1" fmla="*/ 116 h 91"/>
                  <a:gd name="T2" fmla="*/ 0 w 37"/>
                  <a:gd name="T3" fmla="*/ 189 h 91"/>
                  <a:gd name="T4" fmla="*/ 42 w 37"/>
                  <a:gd name="T5" fmla="*/ 141 h 91"/>
                  <a:gd name="T6" fmla="*/ 70 w 37"/>
                  <a:gd name="T7" fmla="*/ 105 h 91"/>
                  <a:gd name="T8" fmla="*/ 79 w 37"/>
                  <a:gd name="T9" fmla="*/ 52 h 91"/>
                  <a:gd name="T10" fmla="*/ 51 w 37"/>
                  <a:gd name="T11" fmla="*/ 0 h 91"/>
                  <a:gd name="T12" fmla="*/ 42 w 37"/>
                  <a:gd name="T13" fmla="*/ 116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91">
                    <a:moveTo>
                      <a:pt x="19" y="56"/>
                    </a:moveTo>
                    <a:cubicBezTo>
                      <a:pt x="8" y="70"/>
                      <a:pt x="7" y="80"/>
                      <a:pt x="0" y="91"/>
                    </a:cubicBezTo>
                    <a:cubicBezTo>
                      <a:pt x="7" y="90"/>
                      <a:pt x="13" y="76"/>
                      <a:pt x="19" y="68"/>
                    </a:cubicBezTo>
                    <a:cubicBezTo>
                      <a:pt x="25" y="59"/>
                      <a:pt x="27" y="59"/>
                      <a:pt x="32" y="50"/>
                    </a:cubicBezTo>
                    <a:cubicBezTo>
                      <a:pt x="37" y="42"/>
                      <a:pt x="37" y="36"/>
                      <a:pt x="36" y="25"/>
                    </a:cubicBezTo>
                    <a:cubicBezTo>
                      <a:pt x="35" y="13"/>
                      <a:pt x="30" y="9"/>
                      <a:pt x="23" y="0"/>
                    </a:cubicBezTo>
                    <a:cubicBezTo>
                      <a:pt x="28" y="12"/>
                      <a:pt x="36" y="36"/>
                      <a:pt x="19" y="56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3" name="Freeform 619">
                <a:extLst>
                  <a:ext uri="{FF2B5EF4-FFF2-40B4-BE49-F238E27FC236}">
                    <a16:creationId xmlns:a16="http://schemas.microsoft.com/office/drawing/2014/main" id="{00DDEFE5-10A2-4308-BEC3-76EB4385D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3285"/>
                <a:ext cx="137" cy="83"/>
              </a:xfrm>
              <a:custGeom>
                <a:avLst/>
                <a:gdLst>
                  <a:gd name="T0" fmla="*/ 8 w 107"/>
                  <a:gd name="T1" fmla="*/ 18 h 65"/>
                  <a:gd name="T2" fmla="*/ 105 w 107"/>
                  <a:gd name="T3" fmla="*/ 43 h 65"/>
                  <a:gd name="T4" fmla="*/ 142 w 107"/>
                  <a:gd name="T5" fmla="*/ 88 h 65"/>
                  <a:gd name="T6" fmla="*/ 172 w 107"/>
                  <a:gd name="T7" fmla="*/ 130 h 65"/>
                  <a:gd name="T8" fmla="*/ 224 w 107"/>
                  <a:gd name="T9" fmla="*/ 119 h 65"/>
                  <a:gd name="T10" fmla="*/ 201 w 107"/>
                  <a:gd name="T11" fmla="*/ 102 h 65"/>
                  <a:gd name="T12" fmla="*/ 182 w 107"/>
                  <a:gd name="T13" fmla="*/ 65 h 65"/>
                  <a:gd name="T14" fmla="*/ 172 w 107"/>
                  <a:gd name="T15" fmla="*/ 80 h 65"/>
                  <a:gd name="T16" fmla="*/ 133 w 107"/>
                  <a:gd name="T17" fmla="*/ 37 h 65"/>
                  <a:gd name="T18" fmla="*/ 0 w 107"/>
                  <a:gd name="T19" fmla="*/ 18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7" h="65">
                    <a:moveTo>
                      <a:pt x="4" y="9"/>
                    </a:moveTo>
                    <a:cubicBezTo>
                      <a:pt x="21" y="7"/>
                      <a:pt x="39" y="13"/>
                      <a:pt x="50" y="21"/>
                    </a:cubicBezTo>
                    <a:cubicBezTo>
                      <a:pt x="57" y="27"/>
                      <a:pt x="63" y="34"/>
                      <a:pt x="68" y="42"/>
                    </a:cubicBezTo>
                    <a:cubicBezTo>
                      <a:pt x="72" y="49"/>
                      <a:pt x="73" y="61"/>
                      <a:pt x="82" y="63"/>
                    </a:cubicBezTo>
                    <a:cubicBezTo>
                      <a:pt x="88" y="65"/>
                      <a:pt x="104" y="63"/>
                      <a:pt x="107" y="57"/>
                    </a:cubicBezTo>
                    <a:cubicBezTo>
                      <a:pt x="102" y="55"/>
                      <a:pt x="99" y="53"/>
                      <a:pt x="96" y="49"/>
                    </a:cubicBezTo>
                    <a:cubicBezTo>
                      <a:pt x="91" y="44"/>
                      <a:pt x="91" y="37"/>
                      <a:pt x="87" y="31"/>
                    </a:cubicBezTo>
                    <a:cubicBezTo>
                      <a:pt x="88" y="38"/>
                      <a:pt x="90" y="42"/>
                      <a:pt x="82" y="38"/>
                    </a:cubicBezTo>
                    <a:cubicBezTo>
                      <a:pt x="74" y="33"/>
                      <a:pt x="69" y="25"/>
                      <a:pt x="63" y="18"/>
                    </a:cubicBezTo>
                    <a:cubicBezTo>
                      <a:pt x="49" y="3"/>
                      <a:pt x="19" y="0"/>
                      <a:pt x="0" y="9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4" name="Freeform 620">
                <a:extLst>
                  <a:ext uri="{FF2B5EF4-FFF2-40B4-BE49-F238E27FC236}">
                    <a16:creationId xmlns:a16="http://schemas.microsoft.com/office/drawing/2014/main" id="{17E4654A-FBD1-4FE1-BBDC-31B23E8FF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3061"/>
                <a:ext cx="226" cy="64"/>
              </a:xfrm>
              <a:custGeom>
                <a:avLst/>
                <a:gdLst>
                  <a:gd name="T0" fmla="*/ 0 w 177"/>
                  <a:gd name="T1" fmla="*/ 99 h 50"/>
                  <a:gd name="T2" fmla="*/ 216 w 177"/>
                  <a:gd name="T3" fmla="*/ 59 h 50"/>
                  <a:gd name="T4" fmla="*/ 369 w 177"/>
                  <a:gd name="T5" fmla="*/ 31 h 50"/>
                  <a:gd name="T6" fmla="*/ 255 w 177"/>
                  <a:gd name="T7" fmla="*/ 23 h 50"/>
                  <a:gd name="T8" fmla="*/ 0 w 177"/>
                  <a:gd name="T9" fmla="*/ 99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7" h="50">
                    <a:moveTo>
                      <a:pt x="0" y="47"/>
                    </a:moveTo>
                    <a:cubicBezTo>
                      <a:pt x="25" y="50"/>
                      <a:pt x="55" y="47"/>
                      <a:pt x="103" y="28"/>
                    </a:cubicBezTo>
                    <a:cubicBezTo>
                      <a:pt x="152" y="9"/>
                      <a:pt x="171" y="7"/>
                      <a:pt x="177" y="15"/>
                    </a:cubicBezTo>
                    <a:cubicBezTo>
                      <a:pt x="163" y="0"/>
                      <a:pt x="155" y="1"/>
                      <a:pt x="123" y="11"/>
                    </a:cubicBezTo>
                    <a:cubicBezTo>
                      <a:pt x="91" y="21"/>
                      <a:pt x="61" y="44"/>
                      <a:pt x="0" y="47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5" name="Freeform 621">
                <a:extLst>
                  <a:ext uri="{FF2B5EF4-FFF2-40B4-BE49-F238E27FC236}">
                    <a16:creationId xmlns:a16="http://schemas.microsoft.com/office/drawing/2014/main" id="{7E331D1B-469A-44EA-9223-8DE629D05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3459"/>
                <a:ext cx="68" cy="39"/>
              </a:xfrm>
              <a:custGeom>
                <a:avLst/>
                <a:gdLst>
                  <a:gd name="T0" fmla="*/ 106 w 53"/>
                  <a:gd name="T1" fmla="*/ 60 h 31"/>
                  <a:gd name="T2" fmla="*/ 112 w 53"/>
                  <a:gd name="T3" fmla="*/ 57 h 31"/>
                  <a:gd name="T4" fmla="*/ 63 w 53"/>
                  <a:gd name="T5" fmla="*/ 5 h 31"/>
                  <a:gd name="T6" fmla="*/ 0 w 53"/>
                  <a:gd name="T7" fmla="*/ 0 h 31"/>
                  <a:gd name="T8" fmla="*/ 59 w 53"/>
                  <a:gd name="T9" fmla="*/ 48 h 31"/>
                  <a:gd name="T10" fmla="*/ 106 w 53"/>
                  <a:gd name="T11" fmla="*/ 6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31">
                    <a:moveTo>
                      <a:pt x="51" y="30"/>
                    </a:moveTo>
                    <a:cubicBezTo>
                      <a:pt x="53" y="29"/>
                      <a:pt x="53" y="29"/>
                      <a:pt x="53" y="29"/>
                    </a:cubicBezTo>
                    <a:cubicBezTo>
                      <a:pt x="44" y="22"/>
                      <a:pt x="37" y="13"/>
                      <a:pt x="30" y="2"/>
                    </a:cubicBezTo>
                    <a:cubicBezTo>
                      <a:pt x="22" y="2"/>
                      <a:pt x="13" y="2"/>
                      <a:pt x="0" y="0"/>
                    </a:cubicBezTo>
                    <a:cubicBezTo>
                      <a:pt x="10" y="9"/>
                      <a:pt x="19" y="20"/>
                      <a:pt x="28" y="24"/>
                    </a:cubicBezTo>
                    <a:cubicBezTo>
                      <a:pt x="43" y="31"/>
                      <a:pt x="51" y="30"/>
                      <a:pt x="51" y="3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6" name="Freeform 622">
                <a:extLst>
                  <a:ext uri="{FF2B5EF4-FFF2-40B4-BE49-F238E27FC236}">
                    <a16:creationId xmlns:a16="http://schemas.microsoft.com/office/drawing/2014/main" id="{36F2A6CB-4E6A-40D8-A591-990CAB59D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3074"/>
                <a:ext cx="169" cy="225"/>
              </a:xfrm>
              <a:custGeom>
                <a:avLst/>
                <a:gdLst>
                  <a:gd name="T0" fmla="*/ 220 w 132"/>
                  <a:gd name="T1" fmla="*/ 0 h 176"/>
                  <a:gd name="T2" fmla="*/ 0 w 132"/>
                  <a:gd name="T3" fmla="*/ 345 h 176"/>
                  <a:gd name="T4" fmla="*/ 227 w 132"/>
                  <a:gd name="T5" fmla="*/ 233 h 176"/>
                  <a:gd name="T6" fmla="*/ 220 w 132"/>
                  <a:gd name="T7" fmla="*/ 0 h 1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2" h="176">
                    <a:moveTo>
                      <a:pt x="105" y="0"/>
                    </a:moveTo>
                    <a:cubicBezTo>
                      <a:pt x="117" y="19"/>
                      <a:pt x="126" y="172"/>
                      <a:pt x="0" y="165"/>
                    </a:cubicBezTo>
                    <a:cubicBezTo>
                      <a:pt x="25" y="175"/>
                      <a:pt x="81" y="176"/>
                      <a:pt x="108" y="111"/>
                    </a:cubicBezTo>
                    <a:cubicBezTo>
                      <a:pt x="132" y="51"/>
                      <a:pt x="111" y="13"/>
                      <a:pt x="105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7" name="Freeform 623">
                <a:extLst>
                  <a:ext uri="{FF2B5EF4-FFF2-40B4-BE49-F238E27FC236}">
                    <a16:creationId xmlns:a16="http://schemas.microsoft.com/office/drawing/2014/main" id="{27FB9812-D676-4050-A729-517599B21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3188"/>
                <a:ext cx="89" cy="205"/>
              </a:xfrm>
              <a:custGeom>
                <a:avLst/>
                <a:gdLst>
                  <a:gd name="T0" fmla="*/ 148 w 69"/>
                  <a:gd name="T1" fmla="*/ 0 h 161"/>
                  <a:gd name="T2" fmla="*/ 83 w 69"/>
                  <a:gd name="T3" fmla="*/ 83 h 161"/>
                  <a:gd name="T4" fmla="*/ 80 w 69"/>
                  <a:gd name="T5" fmla="*/ 202 h 161"/>
                  <a:gd name="T6" fmla="*/ 25 w 69"/>
                  <a:gd name="T7" fmla="*/ 297 h 161"/>
                  <a:gd name="T8" fmla="*/ 15 w 69"/>
                  <a:gd name="T9" fmla="*/ 332 h 161"/>
                  <a:gd name="T10" fmla="*/ 50 w 69"/>
                  <a:gd name="T11" fmla="*/ 293 h 161"/>
                  <a:gd name="T12" fmla="*/ 102 w 69"/>
                  <a:gd name="T13" fmla="*/ 168 h 161"/>
                  <a:gd name="T14" fmla="*/ 148 w 69"/>
                  <a:gd name="T15" fmla="*/ 0 h 1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161">
                    <a:moveTo>
                      <a:pt x="69" y="0"/>
                    </a:moveTo>
                    <a:cubicBezTo>
                      <a:pt x="55" y="2"/>
                      <a:pt x="43" y="9"/>
                      <a:pt x="39" y="40"/>
                    </a:cubicBezTo>
                    <a:cubicBezTo>
                      <a:pt x="36" y="72"/>
                      <a:pt x="39" y="78"/>
                      <a:pt x="37" y="98"/>
                    </a:cubicBezTo>
                    <a:cubicBezTo>
                      <a:pt x="35" y="118"/>
                      <a:pt x="24" y="134"/>
                      <a:pt x="12" y="144"/>
                    </a:cubicBezTo>
                    <a:cubicBezTo>
                      <a:pt x="0" y="154"/>
                      <a:pt x="5" y="159"/>
                      <a:pt x="7" y="161"/>
                    </a:cubicBezTo>
                    <a:cubicBezTo>
                      <a:pt x="7" y="156"/>
                      <a:pt x="14" y="150"/>
                      <a:pt x="23" y="142"/>
                    </a:cubicBezTo>
                    <a:cubicBezTo>
                      <a:pt x="33" y="134"/>
                      <a:pt x="44" y="118"/>
                      <a:pt x="47" y="82"/>
                    </a:cubicBezTo>
                    <a:cubicBezTo>
                      <a:pt x="49" y="46"/>
                      <a:pt x="41" y="3"/>
                      <a:pt x="69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8" name="Freeform 624">
                <a:extLst>
                  <a:ext uri="{FF2B5EF4-FFF2-40B4-BE49-F238E27FC236}">
                    <a16:creationId xmlns:a16="http://schemas.microsoft.com/office/drawing/2014/main" id="{8D771D27-4705-4051-8445-17D876C4C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3340"/>
                <a:ext cx="69" cy="116"/>
              </a:xfrm>
              <a:custGeom>
                <a:avLst/>
                <a:gdLst>
                  <a:gd name="T0" fmla="*/ 98 w 54"/>
                  <a:gd name="T1" fmla="*/ 0 h 91"/>
                  <a:gd name="T2" fmla="*/ 0 w 54"/>
                  <a:gd name="T3" fmla="*/ 184 h 91"/>
                  <a:gd name="T4" fmla="*/ 98 w 54"/>
                  <a:gd name="T5" fmla="*/ 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91">
                    <a:moveTo>
                      <a:pt x="47" y="0"/>
                    </a:moveTo>
                    <a:cubicBezTo>
                      <a:pt x="47" y="25"/>
                      <a:pt x="33" y="78"/>
                      <a:pt x="0" y="89"/>
                    </a:cubicBezTo>
                    <a:cubicBezTo>
                      <a:pt x="19" y="91"/>
                      <a:pt x="54" y="58"/>
                      <a:pt x="47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29" name="Freeform 625">
                <a:extLst>
                  <a:ext uri="{FF2B5EF4-FFF2-40B4-BE49-F238E27FC236}">
                    <a16:creationId xmlns:a16="http://schemas.microsoft.com/office/drawing/2014/main" id="{134CF31B-A086-483F-A367-F35EF3263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216"/>
                <a:ext cx="53" cy="51"/>
              </a:xfrm>
              <a:custGeom>
                <a:avLst/>
                <a:gdLst>
                  <a:gd name="T0" fmla="*/ 89 w 41"/>
                  <a:gd name="T1" fmla="*/ 0 h 40"/>
                  <a:gd name="T2" fmla="*/ 27 w 41"/>
                  <a:gd name="T3" fmla="*/ 83 h 40"/>
                  <a:gd name="T4" fmla="*/ 89 w 4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0">
                    <a:moveTo>
                      <a:pt x="41" y="0"/>
                    </a:moveTo>
                    <a:cubicBezTo>
                      <a:pt x="24" y="0"/>
                      <a:pt x="0" y="12"/>
                      <a:pt x="12" y="40"/>
                    </a:cubicBezTo>
                    <a:cubicBezTo>
                      <a:pt x="10" y="27"/>
                      <a:pt x="16" y="6"/>
                      <a:pt x="41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0" name="Freeform 626">
                <a:extLst>
                  <a:ext uri="{FF2B5EF4-FFF2-40B4-BE49-F238E27FC236}">
                    <a16:creationId xmlns:a16="http://schemas.microsoft.com/office/drawing/2014/main" id="{90FF9DEC-B023-4CE1-A161-6C32768EA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3305"/>
                <a:ext cx="162" cy="82"/>
              </a:xfrm>
              <a:custGeom>
                <a:avLst/>
                <a:gdLst>
                  <a:gd name="T0" fmla="*/ 22 w 126"/>
                  <a:gd name="T1" fmla="*/ 113 h 64"/>
                  <a:gd name="T2" fmla="*/ 46 w 126"/>
                  <a:gd name="T3" fmla="*/ 17 h 64"/>
                  <a:gd name="T4" fmla="*/ 170 w 126"/>
                  <a:gd name="T5" fmla="*/ 40 h 64"/>
                  <a:gd name="T6" fmla="*/ 207 w 126"/>
                  <a:gd name="T7" fmla="*/ 92 h 64"/>
                  <a:gd name="T8" fmla="*/ 267 w 126"/>
                  <a:gd name="T9" fmla="*/ 120 h 64"/>
                  <a:gd name="T10" fmla="*/ 186 w 126"/>
                  <a:gd name="T11" fmla="*/ 88 h 64"/>
                  <a:gd name="T12" fmla="*/ 59 w 126"/>
                  <a:gd name="T13" fmla="*/ 35 h 64"/>
                  <a:gd name="T14" fmla="*/ 22 w 126"/>
                  <a:gd name="T15" fmla="*/ 113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6" h="64">
                    <a:moveTo>
                      <a:pt x="10" y="54"/>
                    </a:moveTo>
                    <a:cubicBezTo>
                      <a:pt x="0" y="32"/>
                      <a:pt x="2" y="17"/>
                      <a:pt x="22" y="8"/>
                    </a:cubicBezTo>
                    <a:cubicBezTo>
                      <a:pt x="42" y="0"/>
                      <a:pt x="68" y="5"/>
                      <a:pt x="80" y="19"/>
                    </a:cubicBezTo>
                    <a:cubicBezTo>
                      <a:pt x="92" y="33"/>
                      <a:pt x="92" y="36"/>
                      <a:pt x="97" y="44"/>
                    </a:cubicBezTo>
                    <a:cubicBezTo>
                      <a:pt x="102" y="52"/>
                      <a:pt x="105" y="60"/>
                      <a:pt x="126" y="57"/>
                    </a:cubicBezTo>
                    <a:cubicBezTo>
                      <a:pt x="104" y="64"/>
                      <a:pt x="96" y="57"/>
                      <a:pt x="88" y="42"/>
                    </a:cubicBezTo>
                    <a:cubicBezTo>
                      <a:pt x="81" y="26"/>
                      <a:pt x="59" y="5"/>
                      <a:pt x="28" y="16"/>
                    </a:cubicBezTo>
                    <a:cubicBezTo>
                      <a:pt x="14" y="21"/>
                      <a:pt x="6" y="30"/>
                      <a:pt x="10" y="54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1" name="Freeform 627">
                <a:extLst>
                  <a:ext uri="{FF2B5EF4-FFF2-40B4-BE49-F238E27FC236}">
                    <a16:creationId xmlns:a16="http://schemas.microsoft.com/office/drawing/2014/main" id="{591B8B83-A390-4C7D-915A-E6678FE9A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3318"/>
                <a:ext cx="70" cy="26"/>
              </a:xfrm>
              <a:custGeom>
                <a:avLst/>
                <a:gdLst>
                  <a:gd name="T0" fmla="*/ 0 w 55"/>
                  <a:gd name="T1" fmla="*/ 44 h 20"/>
                  <a:gd name="T2" fmla="*/ 113 w 55"/>
                  <a:gd name="T3" fmla="*/ 34 h 20"/>
                  <a:gd name="T4" fmla="*/ 0 w 55"/>
                  <a:gd name="T5" fmla="*/ 4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0">
                    <a:moveTo>
                      <a:pt x="0" y="20"/>
                    </a:moveTo>
                    <a:cubicBezTo>
                      <a:pt x="11" y="6"/>
                      <a:pt x="32" y="0"/>
                      <a:pt x="55" y="15"/>
                    </a:cubicBezTo>
                    <a:cubicBezTo>
                      <a:pt x="45" y="11"/>
                      <a:pt x="21" y="5"/>
                      <a:pt x="0" y="2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2" name="Freeform 628">
                <a:extLst>
                  <a:ext uri="{FF2B5EF4-FFF2-40B4-BE49-F238E27FC236}">
                    <a16:creationId xmlns:a16="http://schemas.microsoft.com/office/drawing/2014/main" id="{0B949F89-1D41-405F-BDAC-D82A8DEEC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436"/>
                <a:ext cx="142" cy="25"/>
              </a:xfrm>
              <a:custGeom>
                <a:avLst/>
                <a:gdLst>
                  <a:gd name="T0" fmla="*/ 0 w 111"/>
                  <a:gd name="T1" fmla="*/ 29 h 20"/>
                  <a:gd name="T2" fmla="*/ 75 w 111"/>
                  <a:gd name="T3" fmla="*/ 5 h 20"/>
                  <a:gd name="T4" fmla="*/ 166 w 111"/>
                  <a:gd name="T5" fmla="*/ 16 h 20"/>
                  <a:gd name="T6" fmla="*/ 233 w 111"/>
                  <a:gd name="T7" fmla="*/ 39 h 20"/>
                  <a:gd name="T8" fmla="*/ 175 w 111"/>
                  <a:gd name="T9" fmla="*/ 25 h 20"/>
                  <a:gd name="T10" fmla="*/ 70 w 111"/>
                  <a:gd name="T11" fmla="*/ 14 h 20"/>
                  <a:gd name="T12" fmla="*/ 0 w 111"/>
                  <a:gd name="T13" fmla="*/ 29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1" h="20">
                    <a:moveTo>
                      <a:pt x="0" y="14"/>
                    </a:moveTo>
                    <a:cubicBezTo>
                      <a:pt x="14" y="3"/>
                      <a:pt x="26" y="0"/>
                      <a:pt x="36" y="2"/>
                    </a:cubicBezTo>
                    <a:cubicBezTo>
                      <a:pt x="47" y="3"/>
                      <a:pt x="56" y="8"/>
                      <a:pt x="80" y="8"/>
                    </a:cubicBezTo>
                    <a:cubicBezTo>
                      <a:pt x="104" y="8"/>
                      <a:pt x="104" y="12"/>
                      <a:pt x="111" y="20"/>
                    </a:cubicBezTo>
                    <a:cubicBezTo>
                      <a:pt x="106" y="15"/>
                      <a:pt x="106" y="12"/>
                      <a:pt x="84" y="13"/>
                    </a:cubicBezTo>
                    <a:cubicBezTo>
                      <a:pt x="62" y="14"/>
                      <a:pt x="42" y="9"/>
                      <a:pt x="34" y="7"/>
                    </a:cubicBezTo>
                    <a:cubicBezTo>
                      <a:pt x="26" y="5"/>
                      <a:pt x="7" y="7"/>
                      <a:pt x="0" y="14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3" name="Freeform 629">
                <a:extLst>
                  <a:ext uri="{FF2B5EF4-FFF2-40B4-BE49-F238E27FC236}">
                    <a16:creationId xmlns:a16="http://schemas.microsoft.com/office/drawing/2014/main" id="{658FD343-E61D-4137-8BDA-A5779BCBC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487"/>
                <a:ext cx="121" cy="70"/>
              </a:xfrm>
              <a:custGeom>
                <a:avLst/>
                <a:gdLst>
                  <a:gd name="T0" fmla="*/ 111 w 94"/>
                  <a:gd name="T1" fmla="*/ 28 h 55"/>
                  <a:gd name="T2" fmla="*/ 201 w 94"/>
                  <a:gd name="T3" fmla="*/ 113 h 55"/>
                  <a:gd name="T4" fmla="*/ 127 w 94"/>
                  <a:gd name="T5" fmla="*/ 17 h 55"/>
                  <a:gd name="T6" fmla="*/ 0 w 94"/>
                  <a:gd name="T7" fmla="*/ 61 h 55"/>
                  <a:gd name="T8" fmla="*/ 111 w 94"/>
                  <a:gd name="T9" fmla="*/ 2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4" h="55">
                    <a:moveTo>
                      <a:pt x="52" y="13"/>
                    </a:moveTo>
                    <a:cubicBezTo>
                      <a:pt x="70" y="16"/>
                      <a:pt x="86" y="32"/>
                      <a:pt x="94" y="55"/>
                    </a:cubicBezTo>
                    <a:cubicBezTo>
                      <a:pt x="89" y="30"/>
                      <a:pt x="80" y="16"/>
                      <a:pt x="60" y="8"/>
                    </a:cubicBezTo>
                    <a:cubicBezTo>
                      <a:pt x="40" y="0"/>
                      <a:pt x="17" y="12"/>
                      <a:pt x="0" y="30"/>
                    </a:cubicBezTo>
                    <a:cubicBezTo>
                      <a:pt x="13" y="22"/>
                      <a:pt x="28" y="10"/>
                      <a:pt x="52" y="13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4" name="Freeform 630">
                <a:extLst>
                  <a:ext uri="{FF2B5EF4-FFF2-40B4-BE49-F238E27FC236}">
                    <a16:creationId xmlns:a16="http://schemas.microsoft.com/office/drawing/2014/main" id="{538C13D2-EAB0-46CC-B3B1-64C6A8BE6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3520"/>
                <a:ext cx="88" cy="49"/>
              </a:xfrm>
              <a:custGeom>
                <a:avLst/>
                <a:gdLst>
                  <a:gd name="T0" fmla="*/ 143 w 69"/>
                  <a:gd name="T1" fmla="*/ 39 h 38"/>
                  <a:gd name="T2" fmla="*/ 0 w 69"/>
                  <a:gd name="T3" fmla="*/ 81 h 38"/>
                  <a:gd name="T4" fmla="*/ 143 w 69"/>
                  <a:gd name="T5" fmla="*/ 36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38">
                    <a:moveTo>
                      <a:pt x="69" y="18"/>
                    </a:moveTo>
                    <a:cubicBezTo>
                      <a:pt x="49" y="9"/>
                      <a:pt x="9" y="36"/>
                      <a:pt x="0" y="38"/>
                    </a:cubicBezTo>
                    <a:cubicBezTo>
                      <a:pt x="20" y="28"/>
                      <a:pt x="50" y="0"/>
                      <a:pt x="69" y="17"/>
                    </a:cubicBezTo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5" name="Freeform 631">
                <a:extLst>
                  <a:ext uri="{FF2B5EF4-FFF2-40B4-BE49-F238E27FC236}">
                    <a16:creationId xmlns:a16="http://schemas.microsoft.com/office/drawing/2014/main" id="{856BA04E-0BF4-4F15-A578-031376139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3566"/>
                <a:ext cx="102" cy="26"/>
              </a:xfrm>
              <a:custGeom>
                <a:avLst/>
                <a:gdLst>
                  <a:gd name="T0" fmla="*/ 0 w 80"/>
                  <a:gd name="T1" fmla="*/ 44 h 20"/>
                  <a:gd name="T2" fmla="*/ 91 w 80"/>
                  <a:gd name="T3" fmla="*/ 1 h 20"/>
                  <a:gd name="T4" fmla="*/ 166 w 80"/>
                  <a:gd name="T5" fmla="*/ 22 h 20"/>
                  <a:gd name="T6" fmla="*/ 91 w 80"/>
                  <a:gd name="T7" fmla="*/ 13 h 20"/>
                  <a:gd name="T8" fmla="*/ 0 w 80"/>
                  <a:gd name="T9" fmla="*/ 4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0" h="20">
                    <a:moveTo>
                      <a:pt x="0" y="20"/>
                    </a:moveTo>
                    <a:cubicBezTo>
                      <a:pt x="11" y="18"/>
                      <a:pt x="28" y="0"/>
                      <a:pt x="44" y="1"/>
                    </a:cubicBezTo>
                    <a:cubicBezTo>
                      <a:pt x="60" y="2"/>
                      <a:pt x="70" y="10"/>
                      <a:pt x="80" y="10"/>
                    </a:cubicBezTo>
                    <a:cubicBezTo>
                      <a:pt x="67" y="12"/>
                      <a:pt x="54" y="7"/>
                      <a:pt x="44" y="6"/>
                    </a:cubicBezTo>
                    <a:cubicBezTo>
                      <a:pt x="34" y="4"/>
                      <a:pt x="12" y="19"/>
                      <a:pt x="0" y="2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6" name="Freeform 632">
                <a:extLst>
                  <a:ext uri="{FF2B5EF4-FFF2-40B4-BE49-F238E27FC236}">
                    <a16:creationId xmlns:a16="http://schemas.microsoft.com/office/drawing/2014/main" id="{4007D0F4-0441-42C0-BFB7-ACC3A7F2C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3530"/>
                <a:ext cx="29" cy="103"/>
              </a:xfrm>
              <a:custGeom>
                <a:avLst/>
                <a:gdLst>
                  <a:gd name="T0" fmla="*/ 0 w 23"/>
                  <a:gd name="T1" fmla="*/ 0 h 80"/>
                  <a:gd name="T2" fmla="*/ 29 w 23"/>
                  <a:gd name="T3" fmla="*/ 98 h 80"/>
                  <a:gd name="T4" fmla="*/ 24 w 23"/>
                  <a:gd name="T5" fmla="*/ 171 h 80"/>
                  <a:gd name="T6" fmla="*/ 38 w 23"/>
                  <a:gd name="T7" fmla="*/ 102 h 80"/>
                  <a:gd name="T8" fmla="*/ 0 w 23"/>
                  <a:gd name="T9" fmla="*/ 0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80">
                    <a:moveTo>
                      <a:pt x="0" y="0"/>
                    </a:moveTo>
                    <a:cubicBezTo>
                      <a:pt x="12" y="10"/>
                      <a:pt x="18" y="29"/>
                      <a:pt x="14" y="46"/>
                    </a:cubicBezTo>
                    <a:cubicBezTo>
                      <a:pt x="11" y="60"/>
                      <a:pt x="0" y="78"/>
                      <a:pt x="12" y="80"/>
                    </a:cubicBezTo>
                    <a:cubicBezTo>
                      <a:pt x="8" y="76"/>
                      <a:pt x="17" y="62"/>
                      <a:pt x="19" y="47"/>
                    </a:cubicBezTo>
                    <a:cubicBezTo>
                      <a:pt x="20" y="33"/>
                      <a:pt x="23" y="15"/>
                      <a:pt x="0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7" name="Freeform 633">
                <a:extLst>
                  <a:ext uri="{FF2B5EF4-FFF2-40B4-BE49-F238E27FC236}">
                    <a16:creationId xmlns:a16="http://schemas.microsoft.com/office/drawing/2014/main" id="{DB43EF94-C03B-40F5-9B8F-4B44A1E55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3243"/>
                <a:ext cx="80" cy="101"/>
              </a:xfrm>
              <a:custGeom>
                <a:avLst/>
                <a:gdLst>
                  <a:gd name="T0" fmla="*/ 0 w 62"/>
                  <a:gd name="T1" fmla="*/ 144 h 79"/>
                  <a:gd name="T2" fmla="*/ 80 w 62"/>
                  <a:gd name="T3" fmla="*/ 84 h 79"/>
                  <a:gd name="T4" fmla="*/ 110 w 62"/>
                  <a:gd name="T5" fmla="*/ 40 h 79"/>
                  <a:gd name="T6" fmla="*/ 133 w 62"/>
                  <a:gd name="T7" fmla="*/ 0 h 79"/>
                  <a:gd name="T8" fmla="*/ 132 w 62"/>
                  <a:gd name="T9" fmla="*/ 74 h 79"/>
                  <a:gd name="T10" fmla="*/ 108 w 62"/>
                  <a:gd name="T11" fmla="*/ 165 h 79"/>
                  <a:gd name="T12" fmla="*/ 102 w 62"/>
                  <a:gd name="T13" fmla="*/ 104 h 79"/>
                  <a:gd name="T14" fmla="*/ 23 w 62"/>
                  <a:gd name="T15" fmla="*/ 128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2" h="79">
                    <a:moveTo>
                      <a:pt x="0" y="69"/>
                    </a:moveTo>
                    <a:cubicBezTo>
                      <a:pt x="12" y="62"/>
                      <a:pt x="27" y="52"/>
                      <a:pt x="37" y="41"/>
                    </a:cubicBezTo>
                    <a:cubicBezTo>
                      <a:pt x="43" y="35"/>
                      <a:pt x="47" y="26"/>
                      <a:pt x="51" y="19"/>
                    </a:cubicBezTo>
                    <a:cubicBezTo>
                      <a:pt x="55" y="13"/>
                      <a:pt x="60" y="7"/>
                      <a:pt x="62" y="0"/>
                    </a:cubicBezTo>
                    <a:cubicBezTo>
                      <a:pt x="60" y="12"/>
                      <a:pt x="60" y="23"/>
                      <a:pt x="61" y="35"/>
                    </a:cubicBezTo>
                    <a:cubicBezTo>
                      <a:pt x="61" y="47"/>
                      <a:pt x="59" y="71"/>
                      <a:pt x="50" y="79"/>
                    </a:cubicBezTo>
                    <a:cubicBezTo>
                      <a:pt x="53" y="74"/>
                      <a:pt x="59" y="57"/>
                      <a:pt x="47" y="49"/>
                    </a:cubicBezTo>
                    <a:cubicBezTo>
                      <a:pt x="35" y="41"/>
                      <a:pt x="22" y="57"/>
                      <a:pt x="11" y="61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8" name="Freeform 634">
                <a:extLst>
                  <a:ext uri="{FF2B5EF4-FFF2-40B4-BE49-F238E27FC236}">
                    <a16:creationId xmlns:a16="http://schemas.microsoft.com/office/drawing/2014/main" id="{115D21B1-1F01-4A6E-A2C1-6C51FDD47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3503"/>
                <a:ext cx="143" cy="41"/>
              </a:xfrm>
              <a:custGeom>
                <a:avLst/>
                <a:gdLst>
                  <a:gd name="T0" fmla="*/ 0 w 112"/>
                  <a:gd name="T1" fmla="*/ 35 h 32"/>
                  <a:gd name="T2" fmla="*/ 234 w 112"/>
                  <a:gd name="T3" fmla="*/ 0 h 32"/>
                  <a:gd name="T4" fmla="*/ 0 w 112"/>
                  <a:gd name="T5" fmla="*/ 35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32">
                    <a:moveTo>
                      <a:pt x="0" y="16"/>
                    </a:moveTo>
                    <a:cubicBezTo>
                      <a:pt x="36" y="32"/>
                      <a:pt x="77" y="31"/>
                      <a:pt x="112" y="0"/>
                    </a:cubicBezTo>
                    <a:cubicBezTo>
                      <a:pt x="105" y="5"/>
                      <a:pt x="70" y="31"/>
                      <a:pt x="0" y="16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39" name="Freeform 635">
                <a:extLst>
                  <a:ext uri="{FF2B5EF4-FFF2-40B4-BE49-F238E27FC236}">
                    <a16:creationId xmlns:a16="http://schemas.microsoft.com/office/drawing/2014/main" id="{4D48D536-DC92-44C8-B56A-9628CBE19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7" y="3543"/>
                <a:ext cx="38" cy="51"/>
              </a:xfrm>
              <a:custGeom>
                <a:avLst/>
                <a:gdLst>
                  <a:gd name="T0" fmla="*/ 0 w 30"/>
                  <a:gd name="T1" fmla="*/ 82 h 40"/>
                  <a:gd name="T2" fmla="*/ 30 w 30"/>
                  <a:gd name="T3" fmla="*/ 37 h 40"/>
                  <a:gd name="T4" fmla="*/ 41 w 30"/>
                  <a:gd name="T5" fmla="*/ 1 h 40"/>
                  <a:gd name="T6" fmla="*/ 53 w 30"/>
                  <a:gd name="T7" fmla="*/ 36 h 40"/>
                  <a:gd name="T8" fmla="*/ 0 w 30"/>
                  <a:gd name="T9" fmla="*/ 8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40">
                    <a:moveTo>
                      <a:pt x="0" y="39"/>
                    </a:moveTo>
                    <a:cubicBezTo>
                      <a:pt x="6" y="35"/>
                      <a:pt x="12" y="25"/>
                      <a:pt x="15" y="18"/>
                    </a:cubicBezTo>
                    <a:cubicBezTo>
                      <a:pt x="17" y="11"/>
                      <a:pt x="14" y="1"/>
                      <a:pt x="20" y="1"/>
                    </a:cubicBezTo>
                    <a:cubicBezTo>
                      <a:pt x="30" y="0"/>
                      <a:pt x="28" y="12"/>
                      <a:pt x="26" y="17"/>
                    </a:cubicBezTo>
                    <a:cubicBezTo>
                      <a:pt x="22" y="27"/>
                      <a:pt x="9" y="34"/>
                      <a:pt x="0" y="4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0" name="Freeform 636">
                <a:extLst>
                  <a:ext uri="{FF2B5EF4-FFF2-40B4-BE49-F238E27FC236}">
                    <a16:creationId xmlns:a16="http://schemas.microsoft.com/office/drawing/2014/main" id="{1B0B612B-FAEF-4BFB-9AB4-71CDDC7A8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" y="3335"/>
                <a:ext cx="56" cy="37"/>
              </a:xfrm>
              <a:custGeom>
                <a:avLst/>
                <a:gdLst>
                  <a:gd name="T0" fmla="*/ 0 w 44"/>
                  <a:gd name="T1" fmla="*/ 0 h 29"/>
                  <a:gd name="T2" fmla="*/ 37 w 44"/>
                  <a:gd name="T3" fmla="*/ 54 h 29"/>
                  <a:gd name="T4" fmla="*/ 90 w 44"/>
                  <a:gd name="T5" fmla="*/ 40 h 29"/>
                  <a:gd name="T6" fmla="*/ 64 w 44"/>
                  <a:gd name="T7" fmla="*/ 14 h 29"/>
                  <a:gd name="T8" fmla="*/ 8 w 44"/>
                  <a:gd name="T9" fmla="*/ 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9">
                    <a:moveTo>
                      <a:pt x="0" y="0"/>
                    </a:moveTo>
                    <a:cubicBezTo>
                      <a:pt x="7" y="8"/>
                      <a:pt x="6" y="23"/>
                      <a:pt x="18" y="26"/>
                    </a:cubicBezTo>
                    <a:cubicBezTo>
                      <a:pt x="26" y="29"/>
                      <a:pt x="39" y="28"/>
                      <a:pt x="44" y="19"/>
                    </a:cubicBezTo>
                    <a:cubicBezTo>
                      <a:pt x="38" y="17"/>
                      <a:pt x="34" y="14"/>
                      <a:pt x="31" y="7"/>
                    </a:cubicBezTo>
                    <a:cubicBezTo>
                      <a:pt x="34" y="24"/>
                      <a:pt x="5" y="13"/>
                      <a:pt x="4" y="4"/>
                    </a:cubicBezTo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1" name="Freeform 637">
                <a:extLst>
                  <a:ext uri="{FF2B5EF4-FFF2-40B4-BE49-F238E27FC236}">
                    <a16:creationId xmlns:a16="http://schemas.microsoft.com/office/drawing/2014/main" id="{F88C802D-C074-44CA-BB01-A79D0EA2E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386"/>
                <a:ext cx="41" cy="45"/>
              </a:xfrm>
              <a:custGeom>
                <a:avLst/>
                <a:gdLst>
                  <a:gd name="T0" fmla="*/ 0 w 32"/>
                  <a:gd name="T1" fmla="*/ 73 h 35"/>
                  <a:gd name="T2" fmla="*/ 53 w 32"/>
                  <a:gd name="T3" fmla="*/ 50 h 35"/>
                  <a:gd name="T4" fmla="*/ 68 w 32"/>
                  <a:gd name="T5" fmla="*/ 0 h 35"/>
                  <a:gd name="T6" fmla="*/ 58 w 32"/>
                  <a:gd name="T7" fmla="*/ 23 h 35"/>
                  <a:gd name="T8" fmla="*/ 0 w 32"/>
                  <a:gd name="T9" fmla="*/ 75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5">
                    <a:moveTo>
                      <a:pt x="0" y="34"/>
                    </a:moveTo>
                    <a:cubicBezTo>
                      <a:pt x="8" y="34"/>
                      <a:pt x="19" y="28"/>
                      <a:pt x="25" y="23"/>
                    </a:cubicBezTo>
                    <a:cubicBezTo>
                      <a:pt x="31" y="17"/>
                      <a:pt x="31" y="8"/>
                      <a:pt x="32" y="0"/>
                    </a:cubicBezTo>
                    <a:cubicBezTo>
                      <a:pt x="29" y="4"/>
                      <a:pt x="29" y="8"/>
                      <a:pt x="27" y="11"/>
                    </a:cubicBezTo>
                    <a:cubicBezTo>
                      <a:pt x="22" y="22"/>
                      <a:pt x="11" y="29"/>
                      <a:pt x="0" y="35"/>
                    </a:cubicBezTo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2" name="Freeform 638">
                <a:extLst>
                  <a:ext uri="{FF2B5EF4-FFF2-40B4-BE49-F238E27FC236}">
                    <a16:creationId xmlns:a16="http://schemas.microsoft.com/office/drawing/2014/main" id="{CFFC5849-B245-4213-8A5F-45E03C9A0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3" y="3474"/>
                <a:ext cx="40" cy="23"/>
              </a:xfrm>
              <a:custGeom>
                <a:avLst/>
                <a:gdLst>
                  <a:gd name="T0" fmla="*/ 0 w 31"/>
                  <a:gd name="T1" fmla="*/ 13 h 18"/>
                  <a:gd name="T2" fmla="*/ 58 w 31"/>
                  <a:gd name="T3" fmla="*/ 36 h 18"/>
                  <a:gd name="T4" fmla="*/ 36 w 31"/>
                  <a:gd name="T5" fmla="*/ 0 h 18"/>
                  <a:gd name="T6" fmla="*/ 0 w 31"/>
                  <a:gd name="T7" fmla="*/ 1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18">
                    <a:moveTo>
                      <a:pt x="0" y="6"/>
                    </a:moveTo>
                    <a:cubicBezTo>
                      <a:pt x="12" y="15"/>
                      <a:pt x="23" y="18"/>
                      <a:pt x="27" y="17"/>
                    </a:cubicBezTo>
                    <a:cubicBezTo>
                      <a:pt x="31" y="16"/>
                      <a:pt x="17" y="0"/>
                      <a:pt x="17" y="0"/>
                    </a:cubicBezTo>
                    <a:cubicBezTo>
                      <a:pt x="18" y="6"/>
                      <a:pt x="13" y="12"/>
                      <a:pt x="0" y="6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3" name="Freeform 639">
                <a:extLst>
                  <a:ext uri="{FF2B5EF4-FFF2-40B4-BE49-F238E27FC236}">
                    <a16:creationId xmlns:a16="http://schemas.microsoft.com/office/drawing/2014/main" id="{AC445103-C29B-423D-809D-A86A3AAAC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3477"/>
                <a:ext cx="87" cy="57"/>
              </a:xfrm>
              <a:custGeom>
                <a:avLst/>
                <a:gdLst>
                  <a:gd name="T0" fmla="*/ 0 w 68"/>
                  <a:gd name="T1" fmla="*/ 20 h 45"/>
                  <a:gd name="T2" fmla="*/ 142 w 68"/>
                  <a:gd name="T3" fmla="*/ 91 h 45"/>
                  <a:gd name="T4" fmla="*/ 72 w 68"/>
                  <a:gd name="T5" fmla="*/ 8 h 45"/>
                  <a:gd name="T6" fmla="*/ 0 w 68"/>
                  <a:gd name="T7" fmla="*/ 2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8" h="45">
                    <a:moveTo>
                      <a:pt x="0" y="10"/>
                    </a:moveTo>
                    <a:cubicBezTo>
                      <a:pt x="15" y="5"/>
                      <a:pt x="56" y="10"/>
                      <a:pt x="68" y="45"/>
                    </a:cubicBezTo>
                    <a:cubicBezTo>
                      <a:pt x="66" y="30"/>
                      <a:pt x="55" y="7"/>
                      <a:pt x="34" y="4"/>
                    </a:cubicBezTo>
                    <a:cubicBezTo>
                      <a:pt x="13" y="0"/>
                      <a:pt x="10" y="4"/>
                      <a:pt x="0" y="10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4" name="Freeform 640">
                <a:extLst>
                  <a:ext uri="{FF2B5EF4-FFF2-40B4-BE49-F238E27FC236}">
                    <a16:creationId xmlns:a16="http://schemas.microsoft.com/office/drawing/2014/main" id="{B217E2BE-23D2-4429-8F42-86A4F2CAF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3377"/>
                <a:ext cx="68" cy="71"/>
              </a:xfrm>
              <a:custGeom>
                <a:avLst/>
                <a:gdLst>
                  <a:gd name="T0" fmla="*/ 0 w 53"/>
                  <a:gd name="T1" fmla="*/ 114 h 56"/>
                  <a:gd name="T2" fmla="*/ 112 w 53"/>
                  <a:gd name="T3" fmla="*/ 0 h 56"/>
                  <a:gd name="T4" fmla="*/ 0 w 53"/>
                  <a:gd name="T5" fmla="*/ 114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56">
                    <a:moveTo>
                      <a:pt x="0" y="56"/>
                    </a:moveTo>
                    <a:cubicBezTo>
                      <a:pt x="16" y="55"/>
                      <a:pt x="44" y="43"/>
                      <a:pt x="53" y="0"/>
                    </a:cubicBezTo>
                    <a:cubicBezTo>
                      <a:pt x="47" y="18"/>
                      <a:pt x="36" y="43"/>
                      <a:pt x="0" y="56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5" name="Freeform 641">
                <a:extLst>
                  <a:ext uri="{FF2B5EF4-FFF2-40B4-BE49-F238E27FC236}">
                    <a16:creationId xmlns:a16="http://schemas.microsoft.com/office/drawing/2014/main" id="{5AB6422C-F8FF-4EAA-945A-ECE5D1A23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3243"/>
                <a:ext cx="33" cy="64"/>
              </a:xfrm>
              <a:custGeom>
                <a:avLst/>
                <a:gdLst>
                  <a:gd name="T0" fmla="*/ 0 w 26"/>
                  <a:gd name="T1" fmla="*/ 74 h 50"/>
                  <a:gd name="T2" fmla="*/ 48 w 26"/>
                  <a:gd name="T3" fmla="*/ 81 h 50"/>
                  <a:gd name="T4" fmla="*/ 47 w 26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0">
                    <a:moveTo>
                      <a:pt x="0" y="35"/>
                    </a:moveTo>
                    <a:cubicBezTo>
                      <a:pt x="11" y="22"/>
                      <a:pt x="21" y="26"/>
                      <a:pt x="24" y="38"/>
                    </a:cubicBezTo>
                    <a:cubicBezTo>
                      <a:pt x="26" y="50"/>
                      <a:pt x="23" y="0"/>
                      <a:pt x="23" y="0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6" name="Freeform 642">
                <a:extLst>
                  <a:ext uri="{FF2B5EF4-FFF2-40B4-BE49-F238E27FC236}">
                    <a16:creationId xmlns:a16="http://schemas.microsoft.com/office/drawing/2014/main" id="{1F94F45C-F86B-4AFE-8627-9143E9533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2447"/>
                <a:ext cx="127" cy="83"/>
              </a:xfrm>
              <a:custGeom>
                <a:avLst/>
                <a:gdLst>
                  <a:gd name="T0" fmla="*/ 209 w 99"/>
                  <a:gd name="T1" fmla="*/ 31 h 65"/>
                  <a:gd name="T2" fmla="*/ 0 w 99"/>
                  <a:gd name="T3" fmla="*/ 135 h 65"/>
                  <a:gd name="T4" fmla="*/ 209 w 99"/>
                  <a:gd name="T5" fmla="*/ 3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65">
                    <a:moveTo>
                      <a:pt x="99" y="15"/>
                    </a:moveTo>
                    <a:cubicBezTo>
                      <a:pt x="51" y="0"/>
                      <a:pt x="9" y="40"/>
                      <a:pt x="0" y="65"/>
                    </a:cubicBezTo>
                    <a:cubicBezTo>
                      <a:pt x="13" y="46"/>
                      <a:pt x="50" y="9"/>
                      <a:pt x="99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7" name="Freeform 643">
                <a:extLst>
                  <a:ext uri="{FF2B5EF4-FFF2-40B4-BE49-F238E27FC236}">
                    <a16:creationId xmlns:a16="http://schemas.microsoft.com/office/drawing/2014/main" id="{5982F15E-27E5-4588-A2DF-C74E5B321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3193"/>
                <a:ext cx="35" cy="19"/>
              </a:xfrm>
              <a:custGeom>
                <a:avLst/>
                <a:gdLst>
                  <a:gd name="T0" fmla="*/ 1 w 27"/>
                  <a:gd name="T1" fmla="*/ 30 h 15"/>
                  <a:gd name="T2" fmla="*/ 29 w 27"/>
                  <a:gd name="T3" fmla="*/ 1 h 15"/>
                  <a:gd name="T4" fmla="*/ 58 w 27"/>
                  <a:gd name="T5" fmla="*/ 24 h 15"/>
                  <a:gd name="T6" fmla="*/ 10 w 27"/>
                  <a:gd name="T7" fmla="*/ 25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5">
                    <a:moveTo>
                      <a:pt x="1" y="15"/>
                    </a:moveTo>
                    <a:cubicBezTo>
                      <a:pt x="0" y="7"/>
                      <a:pt x="4" y="0"/>
                      <a:pt x="13" y="1"/>
                    </a:cubicBezTo>
                    <a:cubicBezTo>
                      <a:pt x="20" y="1"/>
                      <a:pt x="24" y="7"/>
                      <a:pt x="27" y="12"/>
                    </a:cubicBezTo>
                    <a:cubicBezTo>
                      <a:pt x="19" y="10"/>
                      <a:pt x="13" y="14"/>
                      <a:pt x="5" y="13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8" name="Freeform 644">
                <a:extLst>
                  <a:ext uri="{FF2B5EF4-FFF2-40B4-BE49-F238E27FC236}">
                    <a16:creationId xmlns:a16="http://schemas.microsoft.com/office/drawing/2014/main" id="{CFB92128-E1A0-4752-8F79-BC2CDFC72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0" y="3160"/>
                <a:ext cx="43" cy="48"/>
              </a:xfrm>
              <a:custGeom>
                <a:avLst/>
                <a:gdLst>
                  <a:gd name="T0" fmla="*/ 0 w 34"/>
                  <a:gd name="T1" fmla="*/ 32 h 38"/>
                  <a:gd name="T2" fmla="*/ 68 w 34"/>
                  <a:gd name="T3" fmla="*/ 77 h 38"/>
                  <a:gd name="T4" fmla="*/ 20 w 34"/>
                  <a:gd name="T5" fmla="*/ 3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8">
                    <a:moveTo>
                      <a:pt x="0" y="16"/>
                    </a:moveTo>
                    <a:cubicBezTo>
                      <a:pt x="20" y="0"/>
                      <a:pt x="34" y="18"/>
                      <a:pt x="34" y="38"/>
                    </a:cubicBezTo>
                    <a:cubicBezTo>
                      <a:pt x="27" y="29"/>
                      <a:pt x="16" y="24"/>
                      <a:pt x="10" y="15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49" name="Freeform 645">
                <a:extLst>
                  <a:ext uri="{FF2B5EF4-FFF2-40B4-BE49-F238E27FC236}">
                    <a16:creationId xmlns:a16="http://schemas.microsoft.com/office/drawing/2014/main" id="{47CD37C6-4828-4596-9E08-C909AF59B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3452"/>
                <a:ext cx="16" cy="18"/>
              </a:xfrm>
              <a:custGeom>
                <a:avLst/>
                <a:gdLst>
                  <a:gd name="T0" fmla="*/ 17 w 13"/>
                  <a:gd name="T1" fmla="*/ 0 h 14"/>
                  <a:gd name="T2" fmla="*/ 25 w 13"/>
                  <a:gd name="T3" fmla="*/ 30 h 14"/>
                  <a:gd name="T4" fmla="*/ 0 w 13"/>
                  <a:gd name="T5" fmla="*/ 2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9" y="0"/>
                    </a:moveTo>
                    <a:cubicBezTo>
                      <a:pt x="10" y="5"/>
                      <a:pt x="11" y="10"/>
                      <a:pt x="13" y="14"/>
                    </a:cubicBezTo>
                    <a:cubicBezTo>
                      <a:pt x="9" y="11"/>
                      <a:pt x="4" y="10"/>
                      <a:pt x="0" y="13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0" name="Freeform 646">
                <a:extLst>
                  <a:ext uri="{FF2B5EF4-FFF2-40B4-BE49-F238E27FC236}">
                    <a16:creationId xmlns:a16="http://schemas.microsoft.com/office/drawing/2014/main" id="{97A5E5B1-1297-4C76-8C4B-CB039F458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3620"/>
                <a:ext cx="41" cy="42"/>
              </a:xfrm>
              <a:custGeom>
                <a:avLst/>
                <a:gdLst>
                  <a:gd name="T0" fmla="*/ 0 w 32"/>
                  <a:gd name="T1" fmla="*/ 28 h 33"/>
                  <a:gd name="T2" fmla="*/ 68 w 32"/>
                  <a:gd name="T3" fmla="*/ 66 h 33"/>
                  <a:gd name="T4" fmla="*/ 40 w 32"/>
                  <a:gd name="T5" fmla="*/ 0 h 33"/>
                  <a:gd name="T6" fmla="*/ 17 w 32"/>
                  <a:gd name="T7" fmla="*/ 1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3">
                    <a:moveTo>
                      <a:pt x="0" y="13"/>
                    </a:moveTo>
                    <a:cubicBezTo>
                      <a:pt x="4" y="22"/>
                      <a:pt x="23" y="33"/>
                      <a:pt x="32" y="32"/>
                    </a:cubicBezTo>
                    <a:cubicBezTo>
                      <a:pt x="26" y="27"/>
                      <a:pt x="16" y="10"/>
                      <a:pt x="19" y="0"/>
                    </a:cubicBezTo>
                    <a:cubicBezTo>
                      <a:pt x="16" y="3"/>
                      <a:pt x="12" y="6"/>
                      <a:pt x="8" y="8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1" name="Freeform 647">
                <a:extLst>
                  <a:ext uri="{FF2B5EF4-FFF2-40B4-BE49-F238E27FC236}">
                    <a16:creationId xmlns:a16="http://schemas.microsoft.com/office/drawing/2014/main" id="{F57356A9-209D-4F0D-A297-7FA62A93A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3326"/>
                <a:ext cx="83" cy="337"/>
              </a:xfrm>
              <a:custGeom>
                <a:avLst/>
                <a:gdLst>
                  <a:gd name="T0" fmla="*/ 42 w 65"/>
                  <a:gd name="T1" fmla="*/ 0 h 264"/>
                  <a:gd name="T2" fmla="*/ 128 w 65"/>
                  <a:gd name="T3" fmla="*/ 337 h 264"/>
                  <a:gd name="T4" fmla="*/ 31 w 65"/>
                  <a:gd name="T5" fmla="*/ 549 h 264"/>
                  <a:gd name="T6" fmla="*/ 66 w 65"/>
                  <a:gd name="T7" fmla="*/ 352 h 264"/>
                  <a:gd name="T8" fmla="*/ 83 w 65"/>
                  <a:gd name="T9" fmla="*/ 194 h 264"/>
                  <a:gd name="T10" fmla="*/ 8 w 65"/>
                  <a:gd name="T11" fmla="*/ 114 h 264"/>
                  <a:gd name="T12" fmla="*/ 0 w 65"/>
                  <a:gd name="T13" fmla="*/ 129 h 264"/>
                  <a:gd name="T14" fmla="*/ 14 w 65"/>
                  <a:gd name="T15" fmla="*/ 51 h 264"/>
                  <a:gd name="T16" fmla="*/ 42 w 65"/>
                  <a:gd name="T17" fmla="*/ 0 h 2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264">
                    <a:moveTo>
                      <a:pt x="20" y="0"/>
                    </a:moveTo>
                    <a:cubicBezTo>
                      <a:pt x="32" y="18"/>
                      <a:pt x="65" y="94"/>
                      <a:pt x="61" y="162"/>
                    </a:cubicBezTo>
                    <a:cubicBezTo>
                      <a:pt x="59" y="199"/>
                      <a:pt x="41" y="246"/>
                      <a:pt x="15" y="264"/>
                    </a:cubicBezTo>
                    <a:cubicBezTo>
                      <a:pt x="24" y="252"/>
                      <a:pt x="42" y="229"/>
                      <a:pt x="32" y="169"/>
                    </a:cubicBezTo>
                    <a:cubicBezTo>
                      <a:pt x="36" y="178"/>
                      <a:pt x="48" y="144"/>
                      <a:pt x="40" y="93"/>
                    </a:cubicBezTo>
                    <a:cubicBezTo>
                      <a:pt x="32" y="42"/>
                      <a:pt x="8" y="33"/>
                      <a:pt x="4" y="55"/>
                    </a:cubicBezTo>
                    <a:cubicBezTo>
                      <a:pt x="2" y="62"/>
                      <a:pt x="0" y="62"/>
                      <a:pt x="0" y="62"/>
                    </a:cubicBezTo>
                    <a:cubicBezTo>
                      <a:pt x="0" y="62"/>
                      <a:pt x="6" y="32"/>
                      <a:pt x="7" y="24"/>
                    </a:cubicBezTo>
                    <a:cubicBezTo>
                      <a:pt x="8" y="16"/>
                      <a:pt x="18" y="10"/>
                      <a:pt x="20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2" name="Freeform 648">
                <a:extLst>
                  <a:ext uri="{FF2B5EF4-FFF2-40B4-BE49-F238E27FC236}">
                    <a16:creationId xmlns:a16="http://schemas.microsoft.com/office/drawing/2014/main" id="{74DFEF93-8186-400F-A0EA-4F0C78E91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3413"/>
                <a:ext cx="31" cy="67"/>
              </a:xfrm>
              <a:custGeom>
                <a:avLst/>
                <a:gdLst>
                  <a:gd name="T0" fmla="*/ 28 w 24"/>
                  <a:gd name="T1" fmla="*/ 0 h 53"/>
                  <a:gd name="T2" fmla="*/ 8 w 24"/>
                  <a:gd name="T3" fmla="*/ 47 h 53"/>
                  <a:gd name="T4" fmla="*/ 0 w 24"/>
                  <a:gd name="T5" fmla="*/ 64 h 53"/>
                  <a:gd name="T6" fmla="*/ 13 w 24"/>
                  <a:gd name="T7" fmla="*/ 92 h 53"/>
                  <a:gd name="T8" fmla="*/ 50 w 24"/>
                  <a:gd name="T9" fmla="*/ 107 h 53"/>
                  <a:gd name="T10" fmla="*/ 23 w 24"/>
                  <a:gd name="T11" fmla="*/ 64 h 53"/>
                  <a:gd name="T12" fmla="*/ 52 w 24"/>
                  <a:gd name="T13" fmla="*/ 44 h 53"/>
                  <a:gd name="T14" fmla="*/ 28 w 24"/>
                  <a:gd name="T15" fmla="*/ 5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53">
                    <a:moveTo>
                      <a:pt x="13" y="0"/>
                    </a:moveTo>
                    <a:cubicBezTo>
                      <a:pt x="10" y="7"/>
                      <a:pt x="8" y="15"/>
                      <a:pt x="4" y="23"/>
                    </a:cubicBezTo>
                    <a:cubicBezTo>
                      <a:pt x="2" y="26"/>
                      <a:pt x="0" y="27"/>
                      <a:pt x="0" y="32"/>
                    </a:cubicBezTo>
                    <a:cubicBezTo>
                      <a:pt x="1" y="35"/>
                      <a:pt x="4" y="43"/>
                      <a:pt x="6" y="46"/>
                    </a:cubicBezTo>
                    <a:cubicBezTo>
                      <a:pt x="11" y="44"/>
                      <a:pt x="19" y="50"/>
                      <a:pt x="23" y="53"/>
                    </a:cubicBezTo>
                    <a:cubicBezTo>
                      <a:pt x="18" y="49"/>
                      <a:pt x="12" y="38"/>
                      <a:pt x="11" y="32"/>
                    </a:cubicBezTo>
                    <a:cubicBezTo>
                      <a:pt x="11" y="24"/>
                      <a:pt x="16" y="15"/>
                      <a:pt x="24" y="22"/>
                    </a:cubicBezTo>
                    <a:cubicBezTo>
                      <a:pt x="21" y="15"/>
                      <a:pt x="15" y="10"/>
                      <a:pt x="13" y="2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3" name="Freeform 649">
                <a:extLst>
                  <a:ext uri="{FF2B5EF4-FFF2-40B4-BE49-F238E27FC236}">
                    <a16:creationId xmlns:a16="http://schemas.microsoft.com/office/drawing/2014/main" id="{98EA9877-5641-4A05-9521-6790E124C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575"/>
                <a:ext cx="41" cy="37"/>
              </a:xfrm>
              <a:custGeom>
                <a:avLst/>
                <a:gdLst>
                  <a:gd name="T0" fmla="*/ 0 w 32"/>
                  <a:gd name="T1" fmla="*/ 52 h 29"/>
                  <a:gd name="T2" fmla="*/ 68 w 32"/>
                  <a:gd name="T3" fmla="*/ 52 h 29"/>
                  <a:gd name="T4" fmla="*/ 54 w 32"/>
                  <a:gd name="T5" fmla="*/ 0 h 29"/>
                  <a:gd name="T6" fmla="*/ 22 w 32"/>
                  <a:gd name="T7" fmla="*/ 24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9">
                    <a:moveTo>
                      <a:pt x="0" y="25"/>
                    </a:moveTo>
                    <a:cubicBezTo>
                      <a:pt x="10" y="29"/>
                      <a:pt x="22" y="29"/>
                      <a:pt x="32" y="25"/>
                    </a:cubicBezTo>
                    <a:cubicBezTo>
                      <a:pt x="27" y="20"/>
                      <a:pt x="26" y="7"/>
                      <a:pt x="26" y="0"/>
                    </a:cubicBezTo>
                    <a:cubicBezTo>
                      <a:pt x="20" y="2"/>
                      <a:pt x="15" y="8"/>
                      <a:pt x="10" y="12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4" name="Freeform 650">
                <a:extLst>
                  <a:ext uri="{FF2B5EF4-FFF2-40B4-BE49-F238E27FC236}">
                    <a16:creationId xmlns:a16="http://schemas.microsoft.com/office/drawing/2014/main" id="{4C904D70-E99F-4A76-9573-BB67B0889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3" y="3576"/>
                <a:ext cx="35" cy="26"/>
              </a:xfrm>
              <a:custGeom>
                <a:avLst/>
                <a:gdLst>
                  <a:gd name="T0" fmla="*/ 0 w 27"/>
                  <a:gd name="T1" fmla="*/ 39 h 20"/>
                  <a:gd name="T2" fmla="*/ 45 w 27"/>
                  <a:gd name="T3" fmla="*/ 0 h 20"/>
                  <a:gd name="T4" fmla="*/ 58 w 27"/>
                  <a:gd name="T5" fmla="*/ 44 h 20"/>
                  <a:gd name="T6" fmla="*/ 22 w 27"/>
                  <a:gd name="T7" fmla="*/ 2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0">
                    <a:moveTo>
                      <a:pt x="0" y="18"/>
                    </a:moveTo>
                    <a:cubicBezTo>
                      <a:pt x="6" y="13"/>
                      <a:pt x="14" y="2"/>
                      <a:pt x="21" y="0"/>
                    </a:cubicBezTo>
                    <a:cubicBezTo>
                      <a:pt x="24" y="6"/>
                      <a:pt x="25" y="13"/>
                      <a:pt x="27" y="20"/>
                    </a:cubicBezTo>
                    <a:cubicBezTo>
                      <a:pt x="23" y="14"/>
                      <a:pt x="17" y="6"/>
                      <a:pt x="10" y="13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5" name="Freeform 651">
                <a:extLst>
                  <a:ext uri="{FF2B5EF4-FFF2-40B4-BE49-F238E27FC236}">
                    <a16:creationId xmlns:a16="http://schemas.microsoft.com/office/drawing/2014/main" id="{A3ABB8E7-85CF-4A58-8B86-D9FAD4160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3620"/>
                <a:ext cx="179" cy="64"/>
              </a:xfrm>
              <a:custGeom>
                <a:avLst/>
                <a:gdLst>
                  <a:gd name="T0" fmla="*/ 0 w 140"/>
                  <a:gd name="T1" fmla="*/ 29 h 50"/>
                  <a:gd name="T2" fmla="*/ 42 w 140"/>
                  <a:gd name="T3" fmla="*/ 42 h 50"/>
                  <a:gd name="T4" fmla="*/ 95 w 140"/>
                  <a:gd name="T5" fmla="*/ 47 h 50"/>
                  <a:gd name="T6" fmla="*/ 171 w 140"/>
                  <a:gd name="T7" fmla="*/ 42 h 50"/>
                  <a:gd name="T8" fmla="*/ 293 w 140"/>
                  <a:gd name="T9" fmla="*/ 22 h 50"/>
                  <a:gd name="T10" fmla="*/ 276 w 140"/>
                  <a:gd name="T11" fmla="*/ 45 h 50"/>
                  <a:gd name="T12" fmla="*/ 240 w 140"/>
                  <a:gd name="T13" fmla="*/ 74 h 50"/>
                  <a:gd name="T14" fmla="*/ 157 w 140"/>
                  <a:gd name="T15" fmla="*/ 105 h 50"/>
                  <a:gd name="T16" fmla="*/ 184 w 140"/>
                  <a:gd name="T17" fmla="*/ 76 h 50"/>
                  <a:gd name="T18" fmla="*/ 128 w 140"/>
                  <a:gd name="T19" fmla="*/ 69 h 50"/>
                  <a:gd name="T20" fmla="*/ 0 w 140"/>
                  <a:gd name="T21" fmla="*/ 36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0" h="50">
                    <a:moveTo>
                      <a:pt x="0" y="14"/>
                    </a:moveTo>
                    <a:cubicBezTo>
                      <a:pt x="4" y="18"/>
                      <a:pt x="14" y="18"/>
                      <a:pt x="20" y="20"/>
                    </a:cubicBezTo>
                    <a:cubicBezTo>
                      <a:pt x="28" y="22"/>
                      <a:pt x="37" y="23"/>
                      <a:pt x="45" y="23"/>
                    </a:cubicBezTo>
                    <a:cubicBezTo>
                      <a:pt x="58" y="23"/>
                      <a:pt x="70" y="24"/>
                      <a:pt x="82" y="20"/>
                    </a:cubicBezTo>
                    <a:cubicBezTo>
                      <a:pt x="98" y="15"/>
                      <a:pt x="124" y="0"/>
                      <a:pt x="140" y="10"/>
                    </a:cubicBezTo>
                    <a:cubicBezTo>
                      <a:pt x="137" y="14"/>
                      <a:pt x="135" y="18"/>
                      <a:pt x="132" y="21"/>
                    </a:cubicBezTo>
                    <a:cubicBezTo>
                      <a:pt x="127" y="27"/>
                      <a:pt x="121" y="31"/>
                      <a:pt x="115" y="35"/>
                    </a:cubicBezTo>
                    <a:cubicBezTo>
                      <a:pt x="105" y="41"/>
                      <a:pt x="86" y="49"/>
                      <a:pt x="75" y="50"/>
                    </a:cubicBezTo>
                    <a:cubicBezTo>
                      <a:pt x="80" y="47"/>
                      <a:pt x="89" y="40"/>
                      <a:pt x="88" y="36"/>
                    </a:cubicBezTo>
                    <a:cubicBezTo>
                      <a:pt x="86" y="32"/>
                      <a:pt x="72" y="33"/>
                      <a:pt x="61" y="33"/>
                    </a:cubicBezTo>
                    <a:cubicBezTo>
                      <a:pt x="52" y="32"/>
                      <a:pt x="9" y="25"/>
                      <a:pt x="0" y="17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6" name="Freeform 652">
                <a:extLst>
                  <a:ext uri="{FF2B5EF4-FFF2-40B4-BE49-F238E27FC236}">
                    <a16:creationId xmlns:a16="http://schemas.microsoft.com/office/drawing/2014/main" id="{14377727-C7C5-4307-A13B-9A7366955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3673"/>
                <a:ext cx="143" cy="41"/>
              </a:xfrm>
              <a:custGeom>
                <a:avLst/>
                <a:gdLst>
                  <a:gd name="T0" fmla="*/ 0 w 112"/>
                  <a:gd name="T1" fmla="*/ 0 h 32"/>
                  <a:gd name="T2" fmla="*/ 179 w 112"/>
                  <a:gd name="T3" fmla="*/ 53 h 32"/>
                  <a:gd name="T4" fmla="*/ 234 w 112"/>
                  <a:gd name="T5" fmla="*/ 23 h 32"/>
                  <a:gd name="T6" fmla="*/ 140 w 112"/>
                  <a:gd name="T7" fmla="*/ 0 h 32"/>
                  <a:gd name="T8" fmla="*/ 0 w 112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2" h="32">
                    <a:moveTo>
                      <a:pt x="0" y="0"/>
                    </a:moveTo>
                    <a:cubicBezTo>
                      <a:pt x="15" y="20"/>
                      <a:pt x="62" y="32"/>
                      <a:pt x="86" y="25"/>
                    </a:cubicBezTo>
                    <a:cubicBezTo>
                      <a:pt x="110" y="18"/>
                      <a:pt x="112" y="11"/>
                      <a:pt x="112" y="11"/>
                    </a:cubicBezTo>
                    <a:cubicBezTo>
                      <a:pt x="104" y="12"/>
                      <a:pt x="75" y="11"/>
                      <a:pt x="67" y="0"/>
                    </a:cubicBezTo>
                    <a:cubicBezTo>
                      <a:pt x="71" y="8"/>
                      <a:pt x="58" y="30"/>
                      <a:pt x="0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7" name="Freeform 653">
                <a:extLst>
                  <a:ext uri="{FF2B5EF4-FFF2-40B4-BE49-F238E27FC236}">
                    <a16:creationId xmlns:a16="http://schemas.microsoft.com/office/drawing/2014/main" id="{755A57E8-DCC9-4261-8E4D-F8AA5F495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3" y="3639"/>
                <a:ext cx="61" cy="32"/>
              </a:xfrm>
              <a:custGeom>
                <a:avLst/>
                <a:gdLst>
                  <a:gd name="T0" fmla="*/ 6 w 48"/>
                  <a:gd name="T1" fmla="*/ 15 h 25"/>
                  <a:gd name="T2" fmla="*/ 28 w 48"/>
                  <a:gd name="T3" fmla="*/ 1 h 25"/>
                  <a:gd name="T4" fmla="*/ 50 w 48"/>
                  <a:gd name="T5" fmla="*/ 6 h 25"/>
                  <a:gd name="T6" fmla="*/ 94 w 48"/>
                  <a:gd name="T7" fmla="*/ 5 h 25"/>
                  <a:gd name="T8" fmla="*/ 99 w 48"/>
                  <a:gd name="T9" fmla="*/ 19 h 25"/>
                  <a:gd name="T10" fmla="*/ 41 w 48"/>
                  <a:gd name="T11" fmla="*/ 52 h 25"/>
                  <a:gd name="T12" fmla="*/ 13 w 48"/>
                  <a:gd name="T13" fmla="*/ 1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25">
                    <a:moveTo>
                      <a:pt x="3" y="7"/>
                    </a:moveTo>
                    <a:cubicBezTo>
                      <a:pt x="8" y="4"/>
                      <a:pt x="5" y="1"/>
                      <a:pt x="13" y="1"/>
                    </a:cubicBezTo>
                    <a:cubicBezTo>
                      <a:pt x="16" y="0"/>
                      <a:pt x="20" y="2"/>
                      <a:pt x="24" y="3"/>
                    </a:cubicBezTo>
                    <a:cubicBezTo>
                      <a:pt x="31" y="4"/>
                      <a:pt x="39" y="5"/>
                      <a:pt x="46" y="2"/>
                    </a:cubicBezTo>
                    <a:cubicBezTo>
                      <a:pt x="47" y="4"/>
                      <a:pt x="47" y="7"/>
                      <a:pt x="48" y="9"/>
                    </a:cubicBezTo>
                    <a:cubicBezTo>
                      <a:pt x="38" y="4"/>
                      <a:pt x="16" y="9"/>
                      <a:pt x="20" y="25"/>
                    </a:cubicBezTo>
                    <a:cubicBezTo>
                      <a:pt x="15" y="24"/>
                      <a:pt x="0" y="13"/>
                      <a:pt x="6" y="7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8" name="Freeform 654">
                <a:extLst>
                  <a:ext uri="{FF2B5EF4-FFF2-40B4-BE49-F238E27FC236}">
                    <a16:creationId xmlns:a16="http://schemas.microsoft.com/office/drawing/2014/main" id="{A327B775-5154-47B7-B786-A4CC097D0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" y="3307"/>
                <a:ext cx="75" cy="257"/>
              </a:xfrm>
              <a:custGeom>
                <a:avLst/>
                <a:gdLst>
                  <a:gd name="T0" fmla="*/ 8 w 58"/>
                  <a:gd name="T1" fmla="*/ 0 h 201"/>
                  <a:gd name="T2" fmla="*/ 21 w 58"/>
                  <a:gd name="T3" fmla="*/ 52 h 201"/>
                  <a:gd name="T4" fmla="*/ 28 w 58"/>
                  <a:gd name="T5" fmla="*/ 106 h 201"/>
                  <a:gd name="T6" fmla="*/ 50 w 58"/>
                  <a:gd name="T7" fmla="*/ 211 h 201"/>
                  <a:gd name="T8" fmla="*/ 36 w 58"/>
                  <a:gd name="T9" fmla="*/ 312 h 201"/>
                  <a:gd name="T10" fmla="*/ 125 w 58"/>
                  <a:gd name="T11" fmla="*/ 352 h 201"/>
                  <a:gd name="T12" fmla="*/ 57 w 58"/>
                  <a:gd name="T13" fmla="*/ 421 h 201"/>
                  <a:gd name="T14" fmla="*/ 44 w 58"/>
                  <a:gd name="T15" fmla="*/ 389 h 201"/>
                  <a:gd name="T16" fmla="*/ 21 w 58"/>
                  <a:gd name="T17" fmla="*/ 347 h 201"/>
                  <a:gd name="T18" fmla="*/ 22 w 58"/>
                  <a:gd name="T19" fmla="*/ 228 h 201"/>
                  <a:gd name="T20" fmla="*/ 8 w 58"/>
                  <a:gd name="T21" fmla="*/ 111 h 201"/>
                  <a:gd name="T22" fmla="*/ 10 w 58"/>
                  <a:gd name="T23" fmla="*/ 10 h 20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201">
                    <a:moveTo>
                      <a:pt x="4" y="0"/>
                    </a:moveTo>
                    <a:cubicBezTo>
                      <a:pt x="6" y="9"/>
                      <a:pt x="10" y="17"/>
                      <a:pt x="9" y="25"/>
                    </a:cubicBezTo>
                    <a:cubicBezTo>
                      <a:pt x="9" y="34"/>
                      <a:pt x="10" y="42"/>
                      <a:pt x="13" y="51"/>
                    </a:cubicBezTo>
                    <a:cubicBezTo>
                      <a:pt x="18" y="68"/>
                      <a:pt x="26" y="83"/>
                      <a:pt x="23" y="101"/>
                    </a:cubicBezTo>
                    <a:cubicBezTo>
                      <a:pt x="20" y="117"/>
                      <a:pt x="9" y="133"/>
                      <a:pt x="17" y="149"/>
                    </a:cubicBezTo>
                    <a:cubicBezTo>
                      <a:pt x="24" y="163"/>
                      <a:pt x="42" y="172"/>
                      <a:pt x="58" y="168"/>
                    </a:cubicBezTo>
                    <a:cubicBezTo>
                      <a:pt x="48" y="178"/>
                      <a:pt x="38" y="193"/>
                      <a:pt x="26" y="201"/>
                    </a:cubicBezTo>
                    <a:cubicBezTo>
                      <a:pt x="29" y="194"/>
                      <a:pt x="24" y="191"/>
                      <a:pt x="20" y="186"/>
                    </a:cubicBezTo>
                    <a:cubicBezTo>
                      <a:pt x="15" y="180"/>
                      <a:pt x="12" y="174"/>
                      <a:pt x="9" y="166"/>
                    </a:cubicBezTo>
                    <a:cubicBezTo>
                      <a:pt x="1" y="145"/>
                      <a:pt x="3" y="130"/>
                      <a:pt x="10" y="109"/>
                    </a:cubicBezTo>
                    <a:cubicBezTo>
                      <a:pt x="16" y="89"/>
                      <a:pt x="9" y="72"/>
                      <a:pt x="4" y="53"/>
                    </a:cubicBezTo>
                    <a:cubicBezTo>
                      <a:pt x="0" y="37"/>
                      <a:pt x="10" y="20"/>
                      <a:pt x="5" y="5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59" name="Freeform 655">
                <a:extLst>
                  <a:ext uri="{FF2B5EF4-FFF2-40B4-BE49-F238E27FC236}">
                    <a16:creationId xmlns:a16="http://schemas.microsoft.com/office/drawing/2014/main" id="{DB981FDC-D44E-4C96-AAC6-011556001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" y="3521"/>
                <a:ext cx="31" cy="32"/>
              </a:xfrm>
              <a:custGeom>
                <a:avLst/>
                <a:gdLst>
                  <a:gd name="T0" fmla="*/ 0 w 24"/>
                  <a:gd name="T1" fmla="*/ 1 h 25"/>
                  <a:gd name="T2" fmla="*/ 13 w 24"/>
                  <a:gd name="T3" fmla="*/ 52 h 25"/>
                  <a:gd name="T4" fmla="*/ 52 w 24"/>
                  <a:gd name="T5" fmla="*/ 6 h 25"/>
                  <a:gd name="T6" fmla="*/ 21 w 24"/>
                  <a:gd name="T7" fmla="*/ 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5">
                    <a:moveTo>
                      <a:pt x="0" y="1"/>
                    </a:moveTo>
                    <a:cubicBezTo>
                      <a:pt x="6" y="7"/>
                      <a:pt x="8" y="17"/>
                      <a:pt x="6" y="25"/>
                    </a:cubicBezTo>
                    <a:cubicBezTo>
                      <a:pt x="9" y="16"/>
                      <a:pt x="19" y="10"/>
                      <a:pt x="24" y="3"/>
                    </a:cubicBezTo>
                    <a:cubicBezTo>
                      <a:pt x="20" y="0"/>
                      <a:pt x="13" y="1"/>
                      <a:pt x="9" y="2"/>
                    </a:cubicBezTo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0" name="Freeform 656">
                <a:extLst>
                  <a:ext uri="{FF2B5EF4-FFF2-40B4-BE49-F238E27FC236}">
                    <a16:creationId xmlns:a16="http://schemas.microsoft.com/office/drawing/2014/main" id="{F4584C62-F71D-475D-A232-91B483BBB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3234"/>
                <a:ext cx="35" cy="85"/>
              </a:xfrm>
              <a:custGeom>
                <a:avLst/>
                <a:gdLst>
                  <a:gd name="T0" fmla="*/ 23 w 27"/>
                  <a:gd name="T1" fmla="*/ 32 h 67"/>
                  <a:gd name="T2" fmla="*/ 35 w 27"/>
                  <a:gd name="T3" fmla="*/ 74 h 67"/>
                  <a:gd name="T4" fmla="*/ 58 w 27"/>
                  <a:gd name="T5" fmla="*/ 112 h 67"/>
                  <a:gd name="T6" fmla="*/ 0 w 27"/>
                  <a:gd name="T7" fmla="*/ 137 h 67"/>
                  <a:gd name="T8" fmla="*/ 17 w 27"/>
                  <a:gd name="T9" fmla="*/ 89 h 67"/>
                  <a:gd name="T10" fmla="*/ 22 w 27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67">
                    <a:moveTo>
                      <a:pt x="11" y="16"/>
                    </a:moveTo>
                    <a:cubicBezTo>
                      <a:pt x="13" y="22"/>
                      <a:pt x="13" y="29"/>
                      <a:pt x="16" y="36"/>
                    </a:cubicBezTo>
                    <a:cubicBezTo>
                      <a:pt x="18" y="43"/>
                      <a:pt x="21" y="50"/>
                      <a:pt x="27" y="54"/>
                    </a:cubicBezTo>
                    <a:cubicBezTo>
                      <a:pt x="17" y="55"/>
                      <a:pt x="8" y="61"/>
                      <a:pt x="0" y="67"/>
                    </a:cubicBezTo>
                    <a:cubicBezTo>
                      <a:pt x="4" y="59"/>
                      <a:pt x="8" y="52"/>
                      <a:pt x="8" y="43"/>
                    </a:cubicBezTo>
                    <a:cubicBezTo>
                      <a:pt x="7" y="32"/>
                      <a:pt x="1" y="9"/>
                      <a:pt x="10" y="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1" name="Freeform 657">
                <a:extLst>
                  <a:ext uri="{FF2B5EF4-FFF2-40B4-BE49-F238E27FC236}">
                    <a16:creationId xmlns:a16="http://schemas.microsoft.com/office/drawing/2014/main" id="{D5A89EFF-83F3-4BD3-8292-33A1F41E6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3170"/>
                <a:ext cx="89" cy="102"/>
              </a:xfrm>
              <a:custGeom>
                <a:avLst/>
                <a:gdLst>
                  <a:gd name="T0" fmla="*/ 17 w 69"/>
                  <a:gd name="T1" fmla="*/ 129 h 80"/>
                  <a:gd name="T2" fmla="*/ 39 w 69"/>
                  <a:gd name="T3" fmla="*/ 83 h 80"/>
                  <a:gd name="T4" fmla="*/ 58 w 69"/>
                  <a:gd name="T5" fmla="*/ 69 h 80"/>
                  <a:gd name="T6" fmla="*/ 64 w 69"/>
                  <a:gd name="T7" fmla="*/ 43 h 80"/>
                  <a:gd name="T8" fmla="*/ 148 w 69"/>
                  <a:gd name="T9" fmla="*/ 66 h 80"/>
                  <a:gd name="T10" fmla="*/ 111 w 69"/>
                  <a:gd name="T11" fmla="*/ 13 h 80"/>
                  <a:gd name="T12" fmla="*/ 45 w 69"/>
                  <a:gd name="T13" fmla="*/ 17 h 80"/>
                  <a:gd name="T14" fmla="*/ 23 w 69"/>
                  <a:gd name="T15" fmla="*/ 166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9" h="80">
                    <a:moveTo>
                      <a:pt x="8" y="62"/>
                    </a:moveTo>
                    <a:cubicBezTo>
                      <a:pt x="6" y="54"/>
                      <a:pt x="12" y="45"/>
                      <a:pt x="18" y="40"/>
                    </a:cubicBezTo>
                    <a:cubicBezTo>
                      <a:pt x="20" y="37"/>
                      <a:pt x="25" y="35"/>
                      <a:pt x="27" y="33"/>
                    </a:cubicBezTo>
                    <a:cubicBezTo>
                      <a:pt x="29" y="30"/>
                      <a:pt x="28" y="25"/>
                      <a:pt x="30" y="21"/>
                    </a:cubicBezTo>
                    <a:cubicBezTo>
                      <a:pt x="41" y="0"/>
                      <a:pt x="61" y="22"/>
                      <a:pt x="69" y="32"/>
                    </a:cubicBezTo>
                    <a:cubicBezTo>
                      <a:pt x="63" y="22"/>
                      <a:pt x="62" y="13"/>
                      <a:pt x="52" y="6"/>
                    </a:cubicBezTo>
                    <a:cubicBezTo>
                      <a:pt x="42" y="0"/>
                      <a:pt x="30" y="0"/>
                      <a:pt x="21" y="8"/>
                    </a:cubicBezTo>
                    <a:cubicBezTo>
                      <a:pt x="1" y="24"/>
                      <a:pt x="0" y="74"/>
                      <a:pt x="11" y="8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2" name="Freeform 658">
                <a:extLst>
                  <a:ext uri="{FF2B5EF4-FFF2-40B4-BE49-F238E27FC236}">
                    <a16:creationId xmlns:a16="http://schemas.microsoft.com/office/drawing/2014/main" id="{348C5400-0244-4917-9618-952C75581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3226"/>
                <a:ext cx="166" cy="70"/>
              </a:xfrm>
              <a:custGeom>
                <a:avLst/>
                <a:gdLst>
                  <a:gd name="T0" fmla="*/ 0 w 130"/>
                  <a:gd name="T1" fmla="*/ 32 h 55"/>
                  <a:gd name="T2" fmla="*/ 229 w 130"/>
                  <a:gd name="T3" fmla="*/ 59 h 55"/>
                  <a:gd name="T4" fmla="*/ 271 w 130"/>
                  <a:gd name="T5" fmla="*/ 0 h 55"/>
                  <a:gd name="T6" fmla="*/ 188 w 130"/>
                  <a:gd name="T7" fmla="*/ 55 h 55"/>
                  <a:gd name="T8" fmla="*/ 23 w 130"/>
                  <a:gd name="T9" fmla="*/ 43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55">
                    <a:moveTo>
                      <a:pt x="0" y="16"/>
                    </a:moveTo>
                    <a:cubicBezTo>
                      <a:pt x="17" y="31"/>
                      <a:pt x="65" y="55"/>
                      <a:pt x="110" y="28"/>
                    </a:cubicBezTo>
                    <a:cubicBezTo>
                      <a:pt x="112" y="26"/>
                      <a:pt x="124" y="4"/>
                      <a:pt x="130" y="0"/>
                    </a:cubicBezTo>
                    <a:cubicBezTo>
                      <a:pt x="112" y="10"/>
                      <a:pt x="112" y="20"/>
                      <a:pt x="90" y="27"/>
                    </a:cubicBezTo>
                    <a:cubicBezTo>
                      <a:pt x="41" y="38"/>
                      <a:pt x="26" y="25"/>
                      <a:pt x="11" y="21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3" name="Freeform 659">
                <a:extLst>
                  <a:ext uri="{FF2B5EF4-FFF2-40B4-BE49-F238E27FC236}">
                    <a16:creationId xmlns:a16="http://schemas.microsoft.com/office/drawing/2014/main" id="{A0A72582-B258-45E7-BB1E-4CB8A5BF5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3122"/>
                <a:ext cx="34" cy="68"/>
              </a:xfrm>
              <a:custGeom>
                <a:avLst/>
                <a:gdLst>
                  <a:gd name="T0" fmla="*/ 30 w 27"/>
                  <a:gd name="T1" fmla="*/ 6 h 53"/>
                  <a:gd name="T2" fmla="*/ 13 w 27"/>
                  <a:gd name="T3" fmla="*/ 98 h 53"/>
                  <a:gd name="T4" fmla="*/ 54 w 27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53">
                    <a:moveTo>
                      <a:pt x="15" y="3"/>
                    </a:moveTo>
                    <a:cubicBezTo>
                      <a:pt x="17" y="15"/>
                      <a:pt x="11" y="39"/>
                      <a:pt x="6" y="46"/>
                    </a:cubicBezTo>
                    <a:cubicBezTo>
                      <a:pt x="0" y="53"/>
                      <a:pt x="24" y="19"/>
                      <a:pt x="27" y="0"/>
                    </a:cubicBezTo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4" name="Freeform 660">
                <a:extLst>
                  <a:ext uri="{FF2B5EF4-FFF2-40B4-BE49-F238E27FC236}">
                    <a16:creationId xmlns:a16="http://schemas.microsoft.com/office/drawing/2014/main" id="{787C496D-8D95-4ECB-AA92-4D1E93E9B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206"/>
                <a:ext cx="37" cy="125"/>
              </a:xfrm>
              <a:custGeom>
                <a:avLst/>
                <a:gdLst>
                  <a:gd name="T0" fmla="*/ 47 w 29"/>
                  <a:gd name="T1" fmla="*/ 0 h 98"/>
                  <a:gd name="T2" fmla="*/ 10 w 29"/>
                  <a:gd name="T3" fmla="*/ 203 h 98"/>
                  <a:gd name="T4" fmla="*/ 0 w 29"/>
                  <a:gd name="T5" fmla="*/ 66 h 98"/>
                  <a:gd name="T6" fmla="*/ 36 w 29"/>
                  <a:gd name="T7" fmla="*/ 91 h 98"/>
                  <a:gd name="T8" fmla="*/ 47 w 29"/>
                  <a:gd name="T9" fmla="*/ 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8">
                    <a:moveTo>
                      <a:pt x="23" y="0"/>
                    </a:moveTo>
                    <a:cubicBezTo>
                      <a:pt x="26" y="24"/>
                      <a:pt x="29" y="68"/>
                      <a:pt x="5" y="98"/>
                    </a:cubicBezTo>
                    <a:cubicBezTo>
                      <a:pt x="6" y="92"/>
                      <a:pt x="12" y="58"/>
                      <a:pt x="0" y="32"/>
                    </a:cubicBezTo>
                    <a:cubicBezTo>
                      <a:pt x="6" y="47"/>
                      <a:pt x="13" y="50"/>
                      <a:pt x="17" y="44"/>
                    </a:cubicBezTo>
                    <a:cubicBezTo>
                      <a:pt x="21" y="39"/>
                      <a:pt x="26" y="13"/>
                      <a:pt x="23" y="0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5" name="Freeform 661">
                <a:extLst>
                  <a:ext uri="{FF2B5EF4-FFF2-40B4-BE49-F238E27FC236}">
                    <a16:creationId xmlns:a16="http://schemas.microsoft.com/office/drawing/2014/main" id="{379677D0-4129-4B1C-9E3F-C672DAD7D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3218"/>
                <a:ext cx="28" cy="28"/>
              </a:xfrm>
              <a:custGeom>
                <a:avLst/>
                <a:gdLst>
                  <a:gd name="T0" fmla="*/ 0 w 22"/>
                  <a:gd name="T1" fmla="*/ 46 h 22"/>
                  <a:gd name="T2" fmla="*/ 46 w 22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22">
                    <a:moveTo>
                      <a:pt x="0" y="22"/>
                    </a:moveTo>
                    <a:cubicBezTo>
                      <a:pt x="8" y="9"/>
                      <a:pt x="17" y="0"/>
                      <a:pt x="22" y="0"/>
                    </a:cubicBezTo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6" name="Freeform 662">
                <a:extLst>
                  <a:ext uri="{FF2B5EF4-FFF2-40B4-BE49-F238E27FC236}">
                    <a16:creationId xmlns:a16="http://schemas.microsoft.com/office/drawing/2014/main" id="{FF151B72-F81D-4827-8A6C-109DB80D8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" y="3213"/>
                <a:ext cx="117" cy="23"/>
              </a:xfrm>
              <a:custGeom>
                <a:avLst/>
                <a:gdLst>
                  <a:gd name="T0" fmla="*/ 0 w 91"/>
                  <a:gd name="T1" fmla="*/ 28 h 18"/>
                  <a:gd name="T2" fmla="*/ 193 w 91"/>
                  <a:gd name="T3" fmla="*/ 0 h 18"/>
                  <a:gd name="T4" fmla="*/ 0 w 91"/>
                  <a:gd name="T5" fmla="*/ 2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18">
                    <a:moveTo>
                      <a:pt x="0" y="13"/>
                    </a:moveTo>
                    <a:cubicBezTo>
                      <a:pt x="27" y="17"/>
                      <a:pt x="66" y="17"/>
                      <a:pt x="91" y="0"/>
                    </a:cubicBezTo>
                    <a:cubicBezTo>
                      <a:pt x="79" y="6"/>
                      <a:pt x="17" y="18"/>
                      <a:pt x="0" y="13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7" name="Freeform 663">
                <a:extLst>
                  <a:ext uri="{FF2B5EF4-FFF2-40B4-BE49-F238E27FC236}">
                    <a16:creationId xmlns:a16="http://schemas.microsoft.com/office/drawing/2014/main" id="{FCC14646-9858-4D69-ACB9-12D1E944F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3129"/>
                <a:ext cx="67" cy="91"/>
              </a:xfrm>
              <a:custGeom>
                <a:avLst/>
                <a:gdLst>
                  <a:gd name="T0" fmla="*/ 111 w 52"/>
                  <a:gd name="T1" fmla="*/ 0 h 71"/>
                  <a:gd name="T2" fmla="*/ 0 w 52"/>
                  <a:gd name="T3" fmla="*/ 150 h 71"/>
                  <a:gd name="T4" fmla="*/ 111 w 52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71">
                    <a:moveTo>
                      <a:pt x="52" y="0"/>
                    </a:moveTo>
                    <a:cubicBezTo>
                      <a:pt x="32" y="0"/>
                      <a:pt x="1" y="2"/>
                      <a:pt x="0" y="71"/>
                    </a:cubicBezTo>
                    <a:cubicBezTo>
                      <a:pt x="5" y="42"/>
                      <a:pt x="15" y="4"/>
                      <a:pt x="52" y="0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8" name="Freeform 664">
                <a:extLst>
                  <a:ext uri="{FF2B5EF4-FFF2-40B4-BE49-F238E27FC236}">
                    <a16:creationId xmlns:a16="http://schemas.microsoft.com/office/drawing/2014/main" id="{080A95AC-6B7A-4631-89AA-363F9E218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3326"/>
                <a:ext cx="17" cy="144"/>
              </a:xfrm>
              <a:custGeom>
                <a:avLst/>
                <a:gdLst>
                  <a:gd name="T0" fmla="*/ 29 w 13"/>
                  <a:gd name="T1" fmla="*/ 234 h 113"/>
                  <a:gd name="T2" fmla="*/ 21 w 13"/>
                  <a:gd name="T3" fmla="*/ 0 h 113"/>
                  <a:gd name="T4" fmla="*/ 29 w 13"/>
                  <a:gd name="T5" fmla="*/ 234 h 1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13">
                    <a:moveTo>
                      <a:pt x="13" y="113"/>
                    </a:moveTo>
                    <a:cubicBezTo>
                      <a:pt x="0" y="64"/>
                      <a:pt x="5" y="20"/>
                      <a:pt x="9" y="0"/>
                    </a:cubicBezTo>
                    <a:cubicBezTo>
                      <a:pt x="7" y="16"/>
                      <a:pt x="7" y="79"/>
                      <a:pt x="13" y="113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69" name="Freeform 665">
                <a:extLst>
                  <a:ext uri="{FF2B5EF4-FFF2-40B4-BE49-F238E27FC236}">
                    <a16:creationId xmlns:a16="http://schemas.microsoft.com/office/drawing/2014/main" id="{A9B34EC8-3100-4770-AC06-93ED9EB98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341"/>
                <a:ext cx="21" cy="74"/>
              </a:xfrm>
              <a:custGeom>
                <a:avLst/>
                <a:gdLst>
                  <a:gd name="T0" fmla="*/ 21 w 16"/>
                  <a:gd name="T1" fmla="*/ 120 h 58"/>
                  <a:gd name="T2" fmla="*/ 0 w 16"/>
                  <a:gd name="T3" fmla="*/ 60 h 58"/>
                  <a:gd name="T4" fmla="*/ 37 w 16"/>
                  <a:gd name="T5" fmla="*/ 0 h 58"/>
                  <a:gd name="T6" fmla="*/ 9 w 16"/>
                  <a:gd name="T7" fmla="*/ 61 h 58"/>
                  <a:gd name="T8" fmla="*/ 21 w 16"/>
                  <a:gd name="T9" fmla="*/ 120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58">
                    <a:moveTo>
                      <a:pt x="9" y="58"/>
                    </a:moveTo>
                    <a:cubicBezTo>
                      <a:pt x="8" y="53"/>
                      <a:pt x="1" y="40"/>
                      <a:pt x="0" y="29"/>
                    </a:cubicBezTo>
                    <a:cubicBezTo>
                      <a:pt x="0" y="18"/>
                      <a:pt x="3" y="8"/>
                      <a:pt x="16" y="0"/>
                    </a:cubicBezTo>
                    <a:cubicBezTo>
                      <a:pt x="10" y="7"/>
                      <a:pt x="4" y="19"/>
                      <a:pt x="4" y="30"/>
                    </a:cubicBezTo>
                    <a:cubicBezTo>
                      <a:pt x="4" y="40"/>
                      <a:pt x="7" y="52"/>
                      <a:pt x="9" y="58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0" name="Freeform 666">
                <a:extLst>
                  <a:ext uri="{FF2B5EF4-FFF2-40B4-BE49-F238E27FC236}">
                    <a16:creationId xmlns:a16="http://schemas.microsoft.com/office/drawing/2014/main" id="{23DBBB77-98E2-4F1B-9A4E-4F94700AC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479"/>
                <a:ext cx="30" cy="54"/>
              </a:xfrm>
              <a:custGeom>
                <a:avLst/>
                <a:gdLst>
                  <a:gd name="T0" fmla="*/ 44 w 24"/>
                  <a:gd name="T1" fmla="*/ 89 h 42"/>
                  <a:gd name="T2" fmla="*/ 0 w 24"/>
                  <a:gd name="T3" fmla="*/ 0 h 42"/>
                  <a:gd name="T4" fmla="*/ 44 w 24"/>
                  <a:gd name="T5" fmla="*/ 89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2">
                    <a:moveTo>
                      <a:pt x="22" y="42"/>
                    </a:moveTo>
                    <a:cubicBezTo>
                      <a:pt x="19" y="28"/>
                      <a:pt x="12" y="10"/>
                      <a:pt x="0" y="0"/>
                    </a:cubicBezTo>
                    <a:cubicBezTo>
                      <a:pt x="10" y="2"/>
                      <a:pt x="24" y="20"/>
                      <a:pt x="22" y="42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1" name="Freeform 667">
                <a:extLst>
                  <a:ext uri="{FF2B5EF4-FFF2-40B4-BE49-F238E27FC236}">
                    <a16:creationId xmlns:a16="http://schemas.microsoft.com/office/drawing/2014/main" id="{01A46DD5-51FE-4C37-8B7E-94EAB111D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3000"/>
                <a:ext cx="265" cy="80"/>
              </a:xfrm>
              <a:custGeom>
                <a:avLst/>
                <a:gdLst>
                  <a:gd name="T0" fmla="*/ 0 w 207"/>
                  <a:gd name="T1" fmla="*/ 113 h 63"/>
                  <a:gd name="T2" fmla="*/ 210 w 207"/>
                  <a:gd name="T3" fmla="*/ 58 h 63"/>
                  <a:gd name="T4" fmla="*/ 434 w 207"/>
                  <a:gd name="T5" fmla="*/ 47 h 63"/>
                  <a:gd name="T6" fmla="*/ 201 w 207"/>
                  <a:gd name="T7" fmla="*/ 77 h 63"/>
                  <a:gd name="T8" fmla="*/ 0 w 207"/>
                  <a:gd name="T9" fmla="*/ 113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7" h="63">
                    <a:moveTo>
                      <a:pt x="0" y="55"/>
                    </a:moveTo>
                    <a:cubicBezTo>
                      <a:pt x="18" y="63"/>
                      <a:pt x="66" y="40"/>
                      <a:pt x="100" y="28"/>
                    </a:cubicBezTo>
                    <a:cubicBezTo>
                      <a:pt x="134" y="16"/>
                      <a:pt x="170" y="0"/>
                      <a:pt x="207" y="23"/>
                    </a:cubicBezTo>
                    <a:cubicBezTo>
                      <a:pt x="184" y="11"/>
                      <a:pt x="158" y="16"/>
                      <a:pt x="96" y="38"/>
                    </a:cubicBezTo>
                    <a:cubicBezTo>
                      <a:pt x="34" y="61"/>
                      <a:pt x="7" y="59"/>
                      <a:pt x="0" y="55"/>
                    </a:cubicBezTo>
                    <a:close/>
                  </a:path>
                </a:pathLst>
              </a:custGeom>
              <a:solidFill>
                <a:srgbClr val="FCF8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2" name="Freeform 668">
                <a:extLst>
                  <a:ext uri="{FF2B5EF4-FFF2-40B4-BE49-F238E27FC236}">
                    <a16:creationId xmlns:a16="http://schemas.microsoft.com/office/drawing/2014/main" id="{B4D60F09-A782-40A7-973A-AFBD73B3F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3367"/>
                <a:ext cx="266" cy="159"/>
              </a:xfrm>
              <a:custGeom>
                <a:avLst/>
                <a:gdLst>
                  <a:gd name="T0" fmla="*/ 24 w 208"/>
                  <a:gd name="T1" fmla="*/ 0 h 125"/>
                  <a:gd name="T2" fmla="*/ 42 w 208"/>
                  <a:gd name="T3" fmla="*/ 144 h 125"/>
                  <a:gd name="T4" fmla="*/ 217 w 208"/>
                  <a:gd name="T5" fmla="*/ 251 h 125"/>
                  <a:gd name="T6" fmla="*/ 435 w 208"/>
                  <a:gd name="T7" fmla="*/ 165 h 1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8" h="125">
                    <a:moveTo>
                      <a:pt x="12" y="0"/>
                    </a:moveTo>
                    <a:cubicBezTo>
                      <a:pt x="3" y="20"/>
                      <a:pt x="0" y="38"/>
                      <a:pt x="20" y="70"/>
                    </a:cubicBezTo>
                    <a:cubicBezTo>
                      <a:pt x="41" y="102"/>
                      <a:pt x="59" y="119"/>
                      <a:pt x="104" y="122"/>
                    </a:cubicBezTo>
                    <a:cubicBezTo>
                      <a:pt x="150" y="125"/>
                      <a:pt x="180" y="108"/>
                      <a:pt x="208" y="8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3" name="Freeform 669">
                <a:extLst>
                  <a:ext uri="{FF2B5EF4-FFF2-40B4-BE49-F238E27FC236}">
                    <a16:creationId xmlns:a16="http://schemas.microsoft.com/office/drawing/2014/main" id="{1462B091-EA48-4BE4-B795-6846ADD05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3480"/>
                <a:ext cx="463" cy="160"/>
              </a:xfrm>
              <a:custGeom>
                <a:avLst/>
                <a:gdLst>
                  <a:gd name="T0" fmla="*/ 0 w 362"/>
                  <a:gd name="T1" fmla="*/ 67 h 125"/>
                  <a:gd name="T2" fmla="*/ 125 w 362"/>
                  <a:gd name="T3" fmla="*/ 13 h 125"/>
                  <a:gd name="T4" fmla="*/ 256 w 362"/>
                  <a:gd name="T5" fmla="*/ 179 h 125"/>
                  <a:gd name="T6" fmla="*/ 405 w 362"/>
                  <a:gd name="T7" fmla="*/ 133 h 125"/>
                  <a:gd name="T8" fmla="*/ 523 w 362"/>
                  <a:gd name="T9" fmla="*/ 151 h 125"/>
                  <a:gd name="T10" fmla="*/ 700 w 362"/>
                  <a:gd name="T11" fmla="*/ 81 h 125"/>
                  <a:gd name="T12" fmla="*/ 737 w 362"/>
                  <a:gd name="T13" fmla="*/ 204 h 125"/>
                  <a:gd name="T14" fmla="*/ 744 w 362"/>
                  <a:gd name="T15" fmla="*/ 257 h 1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2" h="125">
                    <a:moveTo>
                      <a:pt x="0" y="32"/>
                    </a:moveTo>
                    <a:cubicBezTo>
                      <a:pt x="18" y="12"/>
                      <a:pt x="37" y="0"/>
                      <a:pt x="60" y="6"/>
                    </a:cubicBezTo>
                    <a:cubicBezTo>
                      <a:pt x="118" y="20"/>
                      <a:pt x="93" y="81"/>
                      <a:pt x="122" y="85"/>
                    </a:cubicBezTo>
                    <a:cubicBezTo>
                      <a:pt x="151" y="88"/>
                      <a:pt x="171" y="60"/>
                      <a:pt x="194" y="63"/>
                    </a:cubicBezTo>
                    <a:cubicBezTo>
                      <a:pt x="217" y="67"/>
                      <a:pt x="225" y="78"/>
                      <a:pt x="250" y="72"/>
                    </a:cubicBezTo>
                    <a:cubicBezTo>
                      <a:pt x="275" y="66"/>
                      <a:pt x="308" y="29"/>
                      <a:pt x="335" y="38"/>
                    </a:cubicBezTo>
                    <a:cubicBezTo>
                      <a:pt x="362" y="48"/>
                      <a:pt x="358" y="78"/>
                      <a:pt x="352" y="97"/>
                    </a:cubicBezTo>
                    <a:cubicBezTo>
                      <a:pt x="346" y="116"/>
                      <a:pt x="347" y="125"/>
                      <a:pt x="356" y="123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4" name="Freeform 670">
                <a:extLst>
                  <a:ext uri="{FF2B5EF4-FFF2-40B4-BE49-F238E27FC236}">
                    <a16:creationId xmlns:a16="http://schemas.microsoft.com/office/drawing/2014/main" id="{C80AFAA6-10FD-4EA4-94C4-D9F387A52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5" y="3579"/>
                <a:ext cx="50" cy="40"/>
              </a:xfrm>
              <a:custGeom>
                <a:avLst/>
                <a:gdLst>
                  <a:gd name="T0" fmla="*/ 51 w 39"/>
                  <a:gd name="T1" fmla="*/ 0 h 31"/>
                  <a:gd name="T2" fmla="*/ 0 w 39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31">
                    <a:moveTo>
                      <a:pt x="24" y="0"/>
                    </a:moveTo>
                    <a:cubicBezTo>
                      <a:pt x="39" y="7"/>
                      <a:pt x="8" y="21"/>
                      <a:pt x="0" y="3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5" name="Freeform 671">
                <a:extLst>
                  <a:ext uri="{FF2B5EF4-FFF2-40B4-BE49-F238E27FC236}">
                    <a16:creationId xmlns:a16="http://schemas.microsoft.com/office/drawing/2014/main" id="{01C4C78E-8731-468B-AB3F-67DF20C12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" y="3537"/>
                <a:ext cx="20" cy="37"/>
              </a:xfrm>
              <a:custGeom>
                <a:avLst/>
                <a:gdLst>
                  <a:gd name="T0" fmla="*/ 0 w 16"/>
                  <a:gd name="T1" fmla="*/ 6 h 29"/>
                  <a:gd name="T2" fmla="*/ 20 w 16"/>
                  <a:gd name="T3" fmla="*/ 6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9">
                    <a:moveTo>
                      <a:pt x="0" y="3"/>
                    </a:moveTo>
                    <a:cubicBezTo>
                      <a:pt x="16" y="0"/>
                      <a:pt x="10" y="18"/>
                      <a:pt x="10" y="29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6" name="Freeform 672">
                <a:extLst>
                  <a:ext uri="{FF2B5EF4-FFF2-40B4-BE49-F238E27FC236}">
                    <a16:creationId xmlns:a16="http://schemas.microsoft.com/office/drawing/2014/main" id="{BDA8E580-9B7B-4DBC-844E-8193BA1CA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350"/>
                <a:ext cx="179" cy="92"/>
              </a:xfrm>
              <a:custGeom>
                <a:avLst/>
                <a:gdLst>
                  <a:gd name="T0" fmla="*/ 293 w 140"/>
                  <a:gd name="T1" fmla="*/ 98 h 72"/>
                  <a:gd name="T2" fmla="*/ 203 w 140"/>
                  <a:gd name="T3" fmla="*/ 146 h 72"/>
                  <a:gd name="T4" fmla="*/ 70 w 140"/>
                  <a:gd name="T5" fmla="*/ 111 h 72"/>
                  <a:gd name="T6" fmla="*/ 0 w 140"/>
                  <a:gd name="T7" fmla="*/ 17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0" h="72">
                    <a:moveTo>
                      <a:pt x="140" y="47"/>
                    </a:moveTo>
                    <a:cubicBezTo>
                      <a:pt x="134" y="55"/>
                      <a:pt x="122" y="69"/>
                      <a:pt x="97" y="70"/>
                    </a:cubicBezTo>
                    <a:cubicBezTo>
                      <a:pt x="72" y="72"/>
                      <a:pt x="41" y="65"/>
                      <a:pt x="34" y="53"/>
                    </a:cubicBezTo>
                    <a:cubicBezTo>
                      <a:pt x="27" y="41"/>
                      <a:pt x="8" y="0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7" name="Freeform 673">
                <a:extLst>
                  <a:ext uri="{FF2B5EF4-FFF2-40B4-BE49-F238E27FC236}">
                    <a16:creationId xmlns:a16="http://schemas.microsoft.com/office/drawing/2014/main" id="{822D0B67-549C-437A-8ABC-7E5B530E5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3428"/>
                <a:ext cx="94" cy="65"/>
              </a:xfrm>
              <a:custGeom>
                <a:avLst/>
                <a:gdLst>
                  <a:gd name="T0" fmla="*/ 156 w 73"/>
                  <a:gd name="T1" fmla="*/ 1 h 51"/>
                  <a:gd name="T2" fmla="*/ 36 w 73"/>
                  <a:gd name="T3" fmla="*/ 75 h 51"/>
                  <a:gd name="T4" fmla="*/ 0 w 73"/>
                  <a:gd name="T5" fmla="*/ 90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3" h="51">
                    <a:moveTo>
                      <a:pt x="73" y="1"/>
                    </a:moveTo>
                    <a:cubicBezTo>
                      <a:pt x="43" y="0"/>
                      <a:pt x="28" y="20"/>
                      <a:pt x="17" y="36"/>
                    </a:cubicBezTo>
                    <a:cubicBezTo>
                      <a:pt x="8" y="51"/>
                      <a:pt x="1" y="48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8" name="Freeform 674">
                <a:extLst>
                  <a:ext uri="{FF2B5EF4-FFF2-40B4-BE49-F238E27FC236}">
                    <a16:creationId xmlns:a16="http://schemas.microsoft.com/office/drawing/2014/main" id="{03F8544C-6603-42A2-A368-9072A84B6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440"/>
                <a:ext cx="92" cy="58"/>
              </a:xfrm>
              <a:custGeom>
                <a:avLst/>
                <a:gdLst>
                  <a:gd name="T0" fmla="*/ 0 w 72"/>
                  <a:gd name="T1" fmla="*/ 0 h 46"/>
                  <a:gd name="T2" fmla="*/ 103 w 72"/>
                  <a:gd name="T3" fmla="*/ 78 h 46"/>
                  <a:gd name="T4" fmla="*/ 151 w 72"/>
                  <a:gd name="T5" fmla="*/ 91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46">
                    <a:moveTo>
                      <a:pt x="0" y="0"/>
                    </a:moveTo>
                    <a:cubicBezTo>
                      <a:pt x="18" y="5"/>
                      <a:pt x="34" y="32"/>
                      <a:pt x="49" y="39"/>
                    </a:cubicBezTo>
                    <a:cubicBezTo>
                      <a:pt x="64" y="46"/>
                      <a:pt x="72" y="45"/>
                      <a:pt x="72" y="4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79" name="Freeform 675">
                <a:extLst>
                  <a:ext uri="{FF2B5EF4-FFF2-40B4-BE49-F238E27FC236}">
                    <a16:creationId xmlns:a16="http://schemas.microsoft.com/office/drawing/2014/main" id="{9C0F946D-044D-457D-A54B-3B4C0E73B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3217"/>
                <a:ext cx="60" cy="185"/>
              </a:xfrm>
              <a:custGeom>
                <a:avLst/>
                <a:gdLst>
                  <a:gd name="T0" fmla="*/ 31 w 47"/>
                  <a:gd name="T1" fmla="*/ 301 h 145"/>
                  <a:gd name="T2" fmla="*/ 51 w 47"/>
                  <a:gd name="T3" fmla="*/ 231 h 145"/>
                  <a:gd name="T4" fmla="*/ 84 w 47"/>
                  <a:gd name="T5" fmla="*/ 112 h 145"/>
                  <a:gd name="T6" fmla="*/ 98 w 47"/>
                  <a:gd name="T7" fmla="*/ 0 h 1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145">
                    <a:moveTo>
                      <a:pt x="15" y="145"/>
                    </a:moveTo>
                    <a:cubicBezTo>
                      <a:pt x="0" y="134"/>
                      <a:pt x="15" y="122"/>
                      <a:pt x="24" y="111"/>
                    </a:cubicBezTo>
                    <a:cubicBezTo>
                      <a:pt x="41" y="86"/>
                      <a:pt x="43" y="73"/>
                      <a:pt x="41" y="54"/>
                    </a:cubicBezTo>
                    <a:cubicBezTo>
                      <a:pt x="39" y="34"/>
                      <a:pt x="44" y="8"/>
                      <a:pt x="47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0" name="Freeform 676">
                <a:extLst>
                  <a:ext uri="{FF2B5EF4-FFF2-40B4-BE49-F238E27FC236}">
                    <a16:creationId xmlns:a16="http://schemas.microsoft.com/office/drawing/2014/main" id="{7A72F316-2604-4932-B47C-D1D68A989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9" y="3542"/>
                <a:ext cx="73" cy="39"/>
              </a:xfrm>
              <a:custGeom>
                <a:avLst/>
                <a:gdLst>
                  <a:gd name="T0" fmla="*/ 0 w 57"/>
                  <a:gd name="T1" fmla="*/ 0 h 31"/>
                  <a:gd name="T2" fmla="*/ 119 w 57"/>
                  <a:gd name="T3" fmla="*/ 5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1">
                    <a:moveTo>
                      <a:pt x="0" y="0"/>
                    </a:moveTo>
                    <a:cubicBezTo>
                      <a:pt x="9" y="17"/>
                      <a:pt x="21" y="31"/>
                      <a:pt x="57" y="2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1" name="Freeform 677">
                <a:extLst>
                  <a:ext uri="{FF2B5EF4-FFF2-40B4-BE49-F238E27FC236}">
                    <a16:creationId xmlns:a16="http://schemas.microsoft.com/office/drawing/2014/main" id="{17CB0D2C-1ACA-4208-A36D-32FF40C52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3387"/>
                <a:ext cx="9" cy="53"/>
              </a:xfrm>
              <a:custGeom>
                <a:avLst/>
                <a:gdLst>
                  <a:gd name="T0" fmla="*/ 8 w 7"/>
                  <a:gd name="T1" fmla="*/ 0 h 41"/>
                  <a:gd name="T2" fmla="*/ 10 w 7"/>
                  <a:gd name="T3" fmla="*/ 52 h 41"/>
                  <a:gd name="T4" fmla="*/ 0 w 7"/>
                  <a:gd name="T5" fmla="*/ 89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1">
                    <a:moveTo>
                      <a:pt x="4" y="0"/>
                    </a:moveTo>
                    <a:cubicBezTo>
                      <a:pt x="4" y="8"/>
                      <a:pt x="7" y="16"/>
                      <a:pt x="5" y="24"/>
                    </a:cubicBezTo>
                    <a:cubicBezTo>
                      <a:pt x="2" y="32"/>
                      <a:pt x="0" y="41"/>
                      <a:pt x="0" y="4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2" name="Freeform 678">
                <a:extLst>
                  <a:ext uri="{FF2B5EF4-FFF2-40B4-BE49-F238E27FC236}">
                    <a16:creationId xmlns:a16="http://schemas.microsoft.com/office/drawing/2014/main" id="{2BE36A45-9D16-4E52-9D4D-69C9078D0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3330"/>
                <a:ext cx="40" cy="43"/>
              </a:xfrm>
              <a:custGeom>
                <a:avLst/>
                <a:gdLst>
                  <a:gd name="T0" fmla="*/ 0 w 31"/>
                  <a:gd name="T1" fmla="*/ 32 h 34"/>
                  <a:gd name="T2" fmla="*/ 67 w 31"/>
                  <a:gd name="T3" fmla="*/ 0 h 34"/>
                  <a:gd name="T4" fmla="*/ 17 w 31"/>
                  <a:gd name="T5" fmla="*/ 68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34">
                    <a:moveTo>
                      <a:pt x="0" y="16"/>
                    </a:moveTo>
                    <a:cubicBezTo>
                      <a:pt x="6" y="19"/>
                      <a:pt x="25" y="6"/>
                      <a:pt x="31" y="0"/>
                    </a:cubicBezTo>
                    <a:cubicBezTo>
                      <a:pt x="21" y="9"/>
                      <a:pt x="8" y="20"/>
                      <a:pt x="8" y="3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3" name="Freeform 679">
                <a:extLst>
                  <a:ext uri="{FF2B5EF4-FFF2-40B4-BE49-F238E27FC236}">
                    <a16:creationId xmlns:a16="http://schemas.microsoft.com/office/drawing/2014/main" id="{9BCD6654-0863-4F0F-9053-86E5B6015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411"/>
                <a:ext cx="96" cy="87"/>
              </a:xfrm>
              <a:custGeom>
                <a:avLst/>
                <a:gdLst>
                  <a:gd name="T0" fmla="*/ 152 w 75"/>
                  <a:gd name="T1" fmla="*/ 141 h 68"/>
                  <a:gd name="T2" fmla="*/ 105 w 75"/>
                  <a:gd name="T3" fmla="*/ 128 h 68"/>
                  <a:gd name="T4" fmla="*/ 1 w 75"/>
                  <a:gd name="T5" fmla="*/ 46 h 68"/>
                  <a:gd name="T6" fmla="*/ 0 w 75"/>
                  <a:gd name="T7" fmla="*/ 45 h 68"/>
                  <a:gd name="T8" fmla="*/ 72 w 75"/>
                  <a:gd name="T9" fmla="*/ 0 h 68"/>
                  <a:gd name="T10" fmla="*/ 72 w 75"/>
                  <a:gd name="T11" fmla="*/ 0 h 68"/>
                  <a:gd name="T12" fmla="*/ 104 w 75"/>
                  <a:gd name="T13" fmla="*/ 74 h 68"/>
                  <a:gd name="T14" fmla="*/ 157 w 75"/>
                  <a:gd name="T15" fmla="*/ 137 h 68"/>
                  <a:gd name="T16" fmla="*/ 152 w 75"/>
                  <a:gd name="T17" fmla="*/ 141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68">
                    <a:moveTo>
                      <a:pt x="73" y="67"/>
                    </a:moveTo>
                    <a:cubicBezTo>
                      <a:pt x="73" y="67"/>
                      <a:pt x="65" y="68"/>
                      <a:pt x="50" y="61"/>
                    </a:cubicBezTo>
                    <a:cubicBezTo>
                      <a:pt x="35" y="54"/>
                      <a:pt x="19" y="27"/>
                      <a:pt x="1" y="22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9" y="18"/>
                      <a:pt x="29" y="7"/>
                      <a:pt x="34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6" y="10"/>
                      <a:pt x="40" y="21"/>
                      <a:pt x="49" y="35"/>
                    </a:cubicBezTo>
                    <a:cubicBezTo>
                      <a:pt x="58" y="48"/>
                      <a:pt x="65" y="58"/>
                      <a:pt x="75" y="66"/>
                    </a:cubicBezTo>
                    <a:lnTo>
                      <a:pt x="73" y="6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4" name="Freeform 680">
                <a:extLst>
                  <a:ext uri="{FF2B5EF4-FFF2-40B4-BE49-F238E27FC236}">
                    <a16:creationId xmlns:a16="http://schemas.microsoft.com/office/drawing/2014/main" id="{78C2BE95-3DEF-418B-BC88-DDB2E79E6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3541"/>
                <a:ext cx="74" cy="49"/>
              </a:xfrm>
              <a:custGeom>
                <a:avLst/>
                <a:gdLst>
                  <a:gd name="T0" fmla="*/ 120 w 58"/>
                  <a:gd name="T1" fmla="*/ 54 h 39"/>
                  <a:gd name="T2" fmla="*/ 1 w 58"/>
                  <a:gd name="T3" fmla="*/ 1 h 39"/>
                  <a:gd name="T4" fmla="*/ 0 w 58"/>
                  <a:gd name="T5" fmla="*/ 0 h 39"/>
                  <a:gd name="T6" fmla="*/ 43 w 58"/>
                  <a:gd name="T7" fmla="*/ 75 h 39"/>
                  <a:gd name="T8" fmla="*/ 120 w 58"/>
                  <a:gd name="T9" fmla="*/ 55 h 39"/>
                  <a:gd name="T10" fmla="*/ 120 w 58"/>
                  <a:gd name="T11" fmla="*/ 54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9">
                    <a:moveTo>
                      <a:pt x="58" y="27"/>
                    </a:moveTo>
                    <a:cubicBezTo>
                      <a:pt x="22" y="32"/>
                      <a:pt x="10" y="18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18"/>
                      <a:pt x="6" y="35"/>
                      <a:pt x="21" y="38"/>
                    </a:cubicBezTo>
                    <a:cubicBezTo>
                      <a:pt x="35" y="39"/>
                      <a:pt x="47" y="34"/>
                      <a:pt x="58" y="28"/>
                    </a:cubicBezTo>
                    <a:lnTo>
                      <a:pt x="58" y="27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5" name="Freeform 681">
                <a:extLst>
                  <a:ext uri="{FF2B5EF4-FFF2-40B4-BE49-F238E27FC236}">
                    <a16:creationId xmlns:a16="http://schemas.microsoft.com/office/drawing/2014/main" id="{C39F74FA-4ED7-4D96-8476-3BF550FA8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" y="3386"/>
                <a:ext cx="39" cy="54"/>
              </a:xfrm>
              <a:custGeom>
                <a:avLst/>
                <a:gdLst>
                  <a:gd name="T0" fmla="*/ 9 w 30"/>
                  <a:gd name="T1" fmla="*/ 1 h 42"/>
                  <a:gd name="T2" fmla="*/ 12 w 30"/>
                  <a:gd name="T3" fmla="*/ 53 h 42"/>
                  <a:gd name="T4" fmla="*/ 0 w 30"/>
                  <a:gd name="T5" fmla="*/ 89 h 42"/>
                  <a:gd name="T6" fmla="*/ 0 w 30"/>
                  <a:gd name="T7" fmla="*/ 89 h 42"/>
                  <a:gd name="T8" fmla="*/ 66 w 30"/>
                  <a:gd name="T9" fmla="*/ 73 h 42"/>
                  <a:gd name="T10" fmla="*/ 66 w 30"/>
                  <a:gd name="T11" fmla="*/ 73 h 42"/>
                  <a:gd name="T12" fmla="*/ 39 w 30"/>
                  <a:gd name="T13" fmla="*/ 53 h 42"/>
                  <a:gd name="T14" fmla="*/ 9 w 30"/>
                  <a:gd name="T15" fmla="*/ 0 h 42"/>
                  <a:gd name="T16" fmla="*/ 9 w 30"/>
                  <a:gd name="T17" fmla="*/ 1 h 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" h="42">
                    <a:moveTo>
                      <a:pt x="4" y="1"/>
                    </a:moveTo>
                    <a:cubicBezTo>
                      <a:pt x="4" y="9"/>
                      <a:pt x="7" y="17"/>
                      <a:pt x="5" y="25"/>
                    </a:cubicBezTo>
                    <a:cubicBezTo>
                      <a:pt x="2" y="33"/>
                      <a:pt x="0" y="42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8" y="37"/>
                      <a:pt x="18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5" y="32"/>
                      <a:pt x="20" y="29"/>
                      <a:pt x="18" y="25"/>
                    </a:cubicBezTo>
                    <a:cubicBezTo>
                      <a:pt x="15" y="20"/>
                      <a:pt x="10" y="10"/>
                      <a:pt x="4" y="0"/>
                    </a:cubicBezTo>
                    <a:lnTo>
                      <a:pt x="4" y="1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6" name="Freeform 682">
                <a:extLst>
                  <a:ext uri="{FF2B5EF4-FFF2-40B4-BE49-F238E27FC236}">
                    <a16:creationId xmlns:a16="http://schemas.microsoft.com/office/drawing/2014/main" id="{541AC780-BABC-439D-9513-CBF5F85FF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2" y="3565"/>
                <a:ext cx="51" cy="11"/>
              </a:xfrm>
              <a:custGeom>
                <a:avLst/>
                <a:gdLst>
                  <a:gd name="T0" fmla="*/ 82 w 40"/>
                  <a:gd name="T1" fmla="*/ 2 h 9"/>
                  <a:gd name="T2" fmla="*/ 1 w 40"/>
                  <a:gd name="T3" fmla="*/ 9 h 9"/>
                  <a:gd name="T4" fmla="*/ 0 w 40"/>
                  <a:gd name="T5" fmla="*/ 9 h 9"/>
                  <a:gd name="T6" fmla="*/ 60 w 40"/>
                  <a:gd name="T7" fmla="*/ 11 h 9"/>
                  <a:gd name="T8" fmla="*/ 83 w 40"/>
                  <a:gd name="T9" fmla="*/ 2 h 9"/>
                  <a:gd name="T10" fmla="*/ 82 w 40"/>
                  <a:gd name="T11" fmla="*/ 2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9">
                    <a:moveTo>
                      <a:pt x="39" y="2"/>
                    </a:moveTo>
                    <a:cubicBezTo>
                      <a:pt x="31" y="0"/>
                      <a:pt x="12" y="3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8" y="8"/>
                      <a:pt x="16" y="9"/>
                      <a:pt x="29" y="6"/>
                    </a:cubicBezTo>
                    <a:cubicBezTo>
                      <a:pt x="32" y="5"/>
                      <a:pt x="36" y="4"/>
                      <a:pt x="40" y="2"/>
                    </a:cubicBezTo>
                    <a:lnTo>
                      <a:pt x="39" y="2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7" name="Freeform 683">
                <a:extLst>
                  <a:ext uri="{FF2B5EF4-FFF2-40B4-BE49-F238E27FC236}">
                    <a16:creationId xmlns:a16="http://schemas.microsoft.com/office/drawing/2014/main" id="{58F70627-B7A1-45D1-8A39-A2C36410E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3330"/>
                <a:ext cx="41" cy="46"/>
              </a:xfrm>
              <a:custGeom>
                <a:avLst/>
                <a:gdLst>
                  <a:gd name="T0" fmla="*/ 19 w 32"/>
                  <a:gd name="T1" fmla="*/ 70 h 36"/>
                  <a:gd name="T2" fmla="*/ 68 w 32"/>
                  <a:gd name="T3" fmla="*/ 0 h 36"/>
                  <a:gd name="T4" fmla="*/ 1 w 32"/>
                  <a:gd name="T5" fmla="*/ 33 h 36"/>
                  <a:gd name="T6" fmla="*/ 0 w 32"/>
                  <a:gd name="T7" fmla="*/ 31 h 36"/>
                  <a:gd name="T8" fmla="*/ 19 w 32"/>
                  <a:gd name="T9" fmla="*/ 75 h 36"/>
                  <a:gd name="T10" fmla="*/ 19 w 32"/>
                  <a:gd name="T11" fmla="*/ 7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6">
                    <a:moveTo>
                      <a:pt x="9" y="34"/>
                    </a:moveTo>
                    <a:cubicBezTo>
                      <a:pt x="9" y="20"/>
                      <a:pt x="22" y="9"/>
                      <a:pt x="32" y="0"/>
                    </a:cubicBezTo>
                    <a:cubicBezTo>
                      <a:pt x="26" y="6"/>
                      <a:pt x="7" y="19"/>
                      <a:pt x="1" y="1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3" y="22"/>
                      <a:pt x="6" y="29"/>
                      <a:pt x="9" y="36"/>
                    </a:cubicBezTo>
                    <a:lnTo>
                      <a:pt x="9" y="34"/>
                    </a:ln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8" name="Freeform 684">
                <a:extLst>
                  <a:ext uri="{FF2B5EF4-FFF2-40B4-BE49-F238E27FC236}">
                    <a16:creationId xmlns:a16="http://schemas.microsoft.com/office/drawing/2014/main" id="{C25977E1-C2B7-4DA0-8AC2-75B73BF06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" y="3291"/>
                <a:ext cx="435" cy="165"/>
              </a:xfrm>
              <a:custGeom>
                <a:avLst/>
                <a:gdLst>
                  <a:gd name="T0" fmla="*/ 713 w 340"/>
                  <a:gd name="T1" fmla="*/ 5 h 129"/>
                  <a:gd name="T2" fmla="*/ 691 w 340"/>
                  <a:gd name="T3" fmla="*/ 24 h 129"/>
                  <a:gd name="T4" fmla="*/ 660 w 340"/>
                  <a:gd name="T5" fmla="*/ 194 h 129"/>
                  <a:gd name="T6" fmla="*/ 539 w 340"/>
                  <a:gd name="T7" fmla="*/ 269 h 129"/>
                  <a:gd name="T8" fmla="*/ 450 w 340"/>
                  <a:gd name="T9" fmla="*/ 187 h 129"/>
                  <a:gd name="T10" fmla="*/ 368 w 340"/>
                  <a:gd name="T11" fmla="*/ 51 h 129"/>
                  <a:gd name="T12" fmla="*/ 210 w 340"/>
                  <a:gd name="T13" fmla="*/ 122 h 129"/>
                  <a:gd name="T14" fmla="*/ 134 w 340"/>
                  <a:gd name="T15" fmla="*/ 77 h 129"/>
                  <a:gd name="T16" fmla="*/ 0 w 340"/>
                  <a:gd name="T17" fmla="*/ 17 h 1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0" h="129">
                    <a:moveTo>
                      <a:pt x="340" y="2"/>
                    </a:moveTo>
                    <a:cubicBezTo>
                      <a:pt x="337" y="0"/>
                      <a:pt x="333" y="0"/>
                      <a:pt x="330" y="12"/>
                    </a:cubicBezTo>
                    <a:cubicBezTo>
                      <a:pt x="328" y="24"/>
                      <a:pt x="336" y="53"/>
                      <a:pt x="315" y="93"/>
                    </a:cubicBezTo>
                    <a:cubicBezTo>
                      <a:pt x="300" y="121"/>
                      <a:pt x="280" y="129"/>
                      <a:pt x="257" y="128"/>
                    </a:cubicBezTo>
                    <a:cubicBezTo>
                      <a:pt x="234" y="126"/>
                      <a:pt x="220" y="114"/>
                      <a:pt x="215" y="89"/>
                    </a:cubicBezTo>
                    <a:cubicBezTo>
                      <a:pt x="210" y="65"/>
                      <a:pt x="199" y="31"/>
                      <a:pt x="176" y="24"/>
                    </a:cubicBezTo>
                    <a:cubicBezTo>
                      <a:pt x="130" y="8"/>
                      <a:pt x="120" y="53"/>
                      <a:pt x="100" y="58"/>
                    </a:cubicBezTo>
                    <a:cubicBezTo>
                      <a:pt x="79" y="62"/>
                      <a:pt x="77" y="60"/>
                      <a:pt x="64" y="37"/>
                    </a:cubicBezTo>
                    <a:cubicBezTo>
                      <a:pt x="54" y="15"/>
                      <a:pt x="23" y="5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89" name="Freeform 685">
                <a:extLst>
                  <a:ext uri="{FF2B5EF4-FFF2-40B4-BE49-F238E27FC236}">
                    <a16:creationId xmlns:a16="http://schemas.microsoft.com/office/drawing/2014/main" id="{E11D9AA9-E8DF-4711-970C-E04358F47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3204"/>
                <a:ext cx="89" cy="126"/>
              </a:xfrm>
              <a:custGeom>
                <a:avLst/>
                <a:gdLst>
                  <a:gd name="T0" fmla="*/ 144 w 70"/>
                  <a:gd name="T1" fmla="*/ 0 h 98"/>
                  <a:gd name="T2" fmla="*/ 0 w 70"/>
                  <a:gd name="T3" fmla="*/ 208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98">
                    <a:moveTo>
                      <a:pt x="70" y="0"/>
                    </a:moveTo>
                    <a:cubicBezTo>
                      <a:pt x="52" y="43"/>
                      <a:pt x="50" y="61"/>
                      <a:pt x="0" y="98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0" name="Freeform 686">
                <a:extLst>
                  <a:ext uri="{FF2B5EF4-FFF2-40B4-BE49-F238E27FC236}">
                    <a16:creationId xmlns:a16="http://schemas.microsoft.com/office/drawing/2014/main" id="{D397DD37-7003-4A8C-8AEF-8A48CE108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278"/>
                <a:ext cx="20" cy="21"/>
              </a:xfrm>
              <a:custGeom>
                <a:avLst/>
                <a:gdLst>
                  <a:gd name="T0" fmla="*/ 0 w 16"/>
                  <a:gd name="T1" fmla="*/ 0 h 16"/>
                  <a:gd name="T2" fmla="*/ 31 w 16"/>
                  <a:gd name="T3" fmla="*/ 37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0" y="0"/>
                    </a:moveTo>
                    <a:cubicBezTo>
                      <a:pt x="6" y="5"/>
                      <a:pt x="11" y="10"/>
                      <a:pt x="16" y="1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1" name="Freeform 687">
                <a:extLst>
                  <a:ext uri="{FF2B5EF4-FFF2-40B4-BE49-F238E27FC236}">
                    <a16:creationId xmlns:a16="http://schemas.microsoft.com/office/drawing/2014/main" id="{20182275-147B-4D29-B94C-20400D64B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3299"/>
                <a:ext cx="61" cy="59"/>
              </a:xfrm>
              <a:custGeom>
                <a:avLst/>
                <a:gdLst>
                  <a:gd name="T0" fmla="*/ 71 w 48"/>
                  <a:gd name="T1" fmla="*/ 97 h 46"/>
                  <a:gd name="T2" fmla="*/ 99 w 48"/>
                  <a:gd name="T3" fmla="*/ 68 h 46"/>
                  <a:gd name="T4" fmla="*/ 0 w 48"/>
                  <a:gd name="T5" fmla="*/ 0 h 46"/>
                  <a:gd name="T6" fmla="*/ 71 w 48"/>
                  <a:gd name="T7" fmla="*/ 9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6">
                    <a:moveTo>
                      <a:pt x="35" y="46"/>
                    </a:moveTo>
                    <a:cubicBezTo>
                      <a:pt x="39" y="43"/>
                      <a:pt x="43" y="37"/>
                      <a:pt x="48" y="32"/>
                    </a:cubicBezTo>
                    <a:cubicBezTo>
                      <a:pt x="26" y="28"/>
                      <a:pt x="13" y="15"/>
                      <a:pt x="0" y="0"/>
                    </a:cubicBezTo>
                    <a:cubicBezTo>
                      <a:pt x="14" y="17"/>
                      <a:pt x="19" y="42"/>
                      <a:pt x="35" y="46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2" name="Freeform 688">
                <a:extLst>
                  <a:ext uri="{FF2B5EF4-FFF2-40B4-BE49-F238E27FC236}">
                    <a16:creationId xmlns:a16="http://schemas.microsoft.com/office/drawing/2014/main" id="{673273A6-6241-4E88-9A11-0F64FDF32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3457"/>
                <a:ext cx="36" cy="6"/>
              </a:xfrm>
              <a:custGeom>
                <a:avLst/>
                <a:gdLst>
                  <a:gd name="T0" fmla="*/ 0 w 28"/>
                  <a:gd name="T1" fmla="*/ 0 h 4"/>
                  <a:gd name="T2" fmla="*/ 59 w 28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">
                    <a:moveTo>
                      <a:pt x="0" y="0"/>
                    </a:moveTo>
                    <a:cubicBezTo>
                      <a:pt x="12" y="4"/>
                      <a:pt x="28" y="2"/>
                      <a:pt x="28" y="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3" name="Freeform 689">
                <a:extLst>
                  <a:ext uri="{FF2B5EF4-FFF2-40B4-BE49-F238E27FC236}">
                    <a16:creationId xmlns:a16="http://schemas.microsoft.com/office/drawing/2014/main" id="{7F794757-0EBD-4A1B-8423-6448827BA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207"/>
                <a:ext cx="57" cy="57"/>
              </a:xfrm>
              <a:custGeom>
                <a:avLst/>
                <a:gdLst>
                  <a:gd name="T0" fmla="*/ 91 w 45"/>
                  <a:gd name="T1" fmla="*/ 0 h 45"/>
                  <a:gd name="T2" fmla="*/ 0 w 45"/>
                  <a:gd name="T3" fmla="*/ 91 h 45"/>
                  <a:gd name="T4" fmla="*/ 20 w 45"/>
                  <a:gd name="T5" fmla="*/ 82 h 45"/>
                  <a:gd name="T6" fmla="*/ 91 w 45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0"/>
                    </a:moveTo>
                    <a:cubicBezTo>
                      <a:pt x="22" y="8"/>
                      <a:pt x="7" y="33"/>
                      <a:pt x="0" y="45"/>
                    </a:cubicBezTo>
                    <a:cubicBezTo>
                      <a:pt x="4" y="43"/>
                      <a:pt x="7" y="42"/>
                      <a:pt x="10" y="40"/>
                    </a:cubicBezTo>
                    <a:cubicBezTo>
                      <a:pt x="26" y="30"/>
                      <a:pt x="37" y="18"/>
                      <a:pt x="45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4" name="Freeform 690">
                <a:extLst>
                  <a:ext uri="{FF2B5EF4-FFF2-40B4-BE49-F238E27FC236}">
                    <a16:creationId xmlns:a16="http://schemas.microsoft.com/office/drawing/2014/main" id="{AA9B3C86-FCBD-4CEE-A559-40F85829D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3065"/>
                <a:ext cx="27" cy="45"/>
              </a:xfrm>
              <a:custGeom>
                <a:avLst/>
                <a:gdLst>
                  <a:gd name="T0" fmla="*/ 0 w 21"/>
                  <a:gd name="T1" fmla="*/ 0 h 35"/>
                  <a:gd name="T2" fmla="*/ 45 w 21"/>
                  <a:gd name="T3" fmla="*/ 75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5">
                    <a:moveTo>
                      <a:pt x="0" y="0"/>
                    </a:moveTo>
                    <a:cubicBezTo>
                      <a:pt x="14" y="1"/>
                      <a:pt x="21" y="22"/>
                      <a:pt x="21" y="3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5" name="Freeform 691">
                <a:extLst>
                  <a:ext uri="{FF2B5EF4-FFF2-40B4-BE49-F238E27FC236}">
                    <a16:creationId xmlns:a16="http://schemas.microsoft.com/office/drawing/2014/main" id="{7EDDFA99-29B1-4A3A-AB4A-7874C9C9C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446"/>
                <a:ext cx="590" cy="1249"/>
              </a:xfrm>
              <a:custGeom>
                <a:avLst/>
                <a:gdLst>
                  <a:gd name="T0" fmla="*/ 28 w 461"/>
                  <a:gd name="T1" fmla="*/ 1906 h 977"/>
                  <a:gd name="T2" fmla="*/ 92 w 461"/>
                  <a:gd name="T3" fmla="*/ 1843 h 977"/>
                  <a:gd name="T4" fmla="*/ 188 w 461"/>
                  <a:gd name="T5" fmla="*/ 1959 h 977"/>
                  <a:gd name="T6" fmla="*/ 353 w 461"/>
                  <a:gd name="T7" fmla="*/ 1951 h 977"/>
                  <a:gd name="T8" fmla="*/ 415 w 461"/>
                  <a:gd name="T9" fmla="*/ 1933 h 977"/>
                  <a:gd name="T10" fmla="*/ 486 w 461"/>
                  <a:gd name="T11" fmla="*/ 1944 h 977"/>
                  <a:gd name="T12" fmla="*/ 607 w 461"/>
                  <a:gd name="T13" fmla="*/ 1915 h 977"/>
                  <a:gd name="T14" fmla="*/ 668 w 461"/>
                  <a:gd name="T15" fmla="*/ 2010 h 977"/>
                  <a:gd name="T16" fmla="*/ 822 w 461"/>
                  <a:gd name="T17" fmla="*/ 1953 h 977"/>
                  <a:gd name="T18" fmla="*/ 842 w 461"/>
                  <a:gd name="T19" fmla="*/ 1869 h 977"/>
                  <a:gd name="T20" fmla="*/ 714 w 461"/>
                  <a:gd name="T21" fmla="*/ 1672 h 977"/>
                  <a:gd name="T22" fmla="*/ 773 w 461"/>
                  <a:gd name="T23" fmla="*/ 1551 h 977"/>
                  <a:gd name="T24" fmla="*/ 765 w 461"/>
                  <a:gd name="T25" fmla="*/ 1268 h 977"/>
                  <a:gd name="T26" fmla="*/ 619 w 461"/>
                  <a:gd name="T27" fmla="*/ 1239 h 977"/>
                  <a:gd name="T28" fmla="*/ 654 w 461"/>
                  <a:gd name="T29" fmla="*/ 1070 h 977"/>
                  <a:gd name="T30" fmla="*/ 540 w 461"/>
                  <a:gd name="T31" fmla="*/ 923 h 977"/>
                  <a:gd name="T32" fmla="*/ 242 w 461"/>
                  <a:gd name="T33" fmla="*/ 991 h 977"/>
                  <a:gd name="T34" fmla="*/ 59 w 461"/>
                  <a:gd name="T35" fmla="*/ 937 h 977"/>
                  <a:gd name="T36" fmla="*/ 95 w 461"/>
                  <a:gd name="T37" fmla="*/ 685 h 977"/>
                  <a:gd name="T38" fmla="*/ 174 w 461"/>
                  <a:gd name="T39" fmla="*/ 708 h 977"/>
                  <a:gd name="T40" fmla="*/ 224 w 461"/>
                  <a:gd name="T41" fmla="*/ 780 h 977"/>
                  <a:gd name="T42" fmla="*/ 346 w 461"/>
                  <a:gd name="T43" fmla="*/ 816 h 977"/>
                  <a:gd name="T44" fmla="*/ 509 w 461"/>
                  <a:gd name="T45" fmla="*/ 864 h 977"/>
                  <a:gd name="T46" fmla="*/ 923 w 461"/>
                  <a:gd name="T47" fmla="*/ 459 h 977"/>
                  <a:gd name="T48" fmla="*/ 779 w 461"/>
                  <a:gd name="T49" fmla="*/ 19 h 977"/>
                  <a:gd name="T50" fmla="*/ 598 w 461"/>
                  <a:gd name="T51" fmla="*/ 75 h 977"/>
                  <a:gd name="T52" fmla="*/ 538 w 461"/>
                  <a:gd name="T53" fmla="*/ 157 h 977"/>
                  <a:gd name="T54" fmla="*/ 522 w 461"/>
                  <a:gd name="T55" fmla="*/ 157 h 97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61" h="977">
                    <a:moveTo>
                      <a:pt x="13" y="912"/>
                    </a:moveTo>
                    <a:cubicBezTo>
                      <a:pt x="21" y="905"/>
                      <a:pt x="41" y="884"/>
                      <a:pt x="44" y="882"/>
                    </a:cubicBezTo>
                    <a:cubicBezTo>
                      <a:pt x="49" y="901"/>
                      <a:pt x="52" y="927"/>
                      <a:pt x="90" y="937"/>
                    </a:cubicBezTo>
                    <a:cubicBezTo>
                      <a:pt x="129" y="948"/>
                      <a:pt x="154" y="941"/>
                      <a:pt x="169" y="934"/>
                    </a:cubicBezTo>
                    <a:cubicBezTo>
                      <a:pt x="175" y="932"/>
                      <a:pt x="190" y="925"/>
                      <a:pt x="198" y="925"/>
                    </a:cubicBezTo>
                    <a:cubicBezTo>
                      <a:pt x="211" y="925"/>
                      <a:pt x="220" y="927"/>
                      <a:pt x="232" y="931"/>
                    </a:cubicBezTo>
                    <a:cubicBezTo>
                      <a:pt x="252" y="938"/>
                      <a:pt x="267" y="934"/>
                      <a:pt x="289" y="917"/>
                    </a:cubicBezTo>
                    <a:cubicBezTo>
                      <a:pt x="287" y="927"/>
                      <a:pt x="294" y="951"/>
                      <a:pt x="319" y="962"/>
                    </a:cubicBezTo>
                    <a:cubicBezTo>
                      <a:pt x="350" y="977"/>
                      <a:pt x="380" y="962"/>
                      <a:pt x="392" y="935"/>
                    </a:cubicBezTo>
                    <a:cubicBezTo>
                      <a:pt x="398" y="923"/>
                      <a:pt x="401" y="908"/>
                      <a:pt x="402" y="895"/>
                    </a:cubicBezTo>
                    <a:cubicBezTo>
                      <a:pt x="406" y="866"/>
                      <a:pt x="393" y="792"/>
                      <a:pt x="341" y="800"/>
                    </a:cubicBezTo>
                    <a:cubicBezTo>
                      <a:pt x="346" y="794"/>
                      <a:pt x="358" y="781"/>
                      <a:pt x="369" y="742"/>
                    </a:cubicBezTo>
                    <a:cubicBezTo>
                      <a:pt x="380" y="689"/>
                      <a:pt x="385" y="642"/>
                      <a:pt x="365" y="607"/>
                    </a:cubicBezTo>
                    <a:cubicBezTo>
                      <a:pt x="344" y="570"/>
                      <a:pt x="312" y="562"/>
                      <a:pt x="295" y="593"/>
                    </a:cubicBezTo>
                    <a:cubicBezTo>
                      <a:pt x="310" y="565"/>
                      <a:pt x="313" y="532"/>
                      <a:pt x="312" y="512"/>
                    </a:cubicBezTo>
                    <a:cubicBezTo>
                      <a:pt x="311" y="485"/>
                      <a:pt x="300" y="454"/>
                      <a:pt x="258" y="442"/>
                    </a:cubicBezTo>
                    <a:cubicBezTo>
                      <a:pt x="215" y="430"/>
                      <a:pt x="160" y="461"/>
                      <a:pt x="116" y="474"/>
                    </a:cubicBezTo>
                    <a:cubicBezTo>
                      <a:pt x="75" y="486"/>
                      <a:pt x="53" y="492"/>
                      <a:pt x="28" y="448"/>
                    </a:cubicBezTo>
                    <a:cubicBezTo>
                      <a:pt x="0" y="387"/>
                      <a:pt x="17" y="332"/>
                      <a:pt x="45" y="328"/>
                    </a:cubicBezTo>
                    <a:cubicBezTo>
                      <a:pt x="63" y="324"/>
                      <a:pt x="75" y="331"/>
                      <a:pt x="83" y="339"/>
                    </a:cubicBezTo>
                    <a:cubicBezTo>
                      <a:pt x="90" y="348"/>
                      <a:pt x="95" y="363"/>
                      <a:pt x="107" y="373"/>
                    </a:cubicBezTo>
                    <a:cubicBezTo>
                      <a:pt x="129" y="391"/>
                      <a:pt x="145" y="388"/>
                      <a:pt x="165" y="390"/>
                    </a:cubicBezTo>
                    <a:cubicBezTo>
                      <a:pt x="184" y="391"/>
                      <a:pt x="185" y="409"/>
                      <a:pt x="243" y="414"/>
                    </a:cubicBezTo>
                    <a:cubicBezTo>
                      <a:pt x="301" y="419"/>
                      <a:pt x="418" y="326"/>
                      <a:pt x="440" y="220"/>
                    </a:cubicBezTo>
                    <a:cubicBezTo>
                      <a:pt x="461" y="114"/>
                      <a:pt x="446" y="27"/>
                      <a:pt x="372" y="9"/>
                    </a:cubicBezTo>
                    <a:cubicBezTo>
                      <a:pt x="336" y="0"/>
                      <a:pt x="305" y="15"/>
                      <a:pt x="285" y="36"/>
                    </a:cubicBezTo>
                    <a:cubicBezTo>
                      <a:pt x="271" y="50"/>
                      <a:pt x="264" y="72"/>
                      <a:pt x="256" y="75"/>
                    </a:cubicBezTo>
                    <a:cubicBezTo>
                      <a:pt x="254" y="77"/>
                      <a:pt x="252" y="76"/>
                      <a:pt x="249" y="75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6" name="Freeform 692">
                <a:extLst>
                  <a:ext uri="{FF2B5EF4-FFF2-40B4-BE49-F238E27FC236}">
                    <a16:creationId xmlns:a16="http://schemas.microsoft.com/office/drawing/2014/main" id="{3E22BC0B-563C-4F26-A823-33EC266EA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2580"/>
                <a:ext cx="382" cy="1019"/>
              </a:xfrm>
              <a:custGeom>
                <a:avLst/>
                <a:gdLst>
                  <a:gd name="T0" fmla="*/ 531 w 298"/>
                  <a:gd name="T1" fmla="*/ 0 h 797"/>
                  <a:gd name="T2" fmla="*/ 538 w 298"/>
                  <a:gd name="T3" fmla="*/ 10 h 797"/>
                  <a:gd name="T4" fmla="*/ 602 w 298"/>
                  <a:gd name="T5" fmla="*/ 118 h 797"/>
                  <a:gd name="T6" fmla="*/ 567 w 298"/>
                  <a:gd name="T7" fmla="*/ 276 h 797"/>
                  <a:gd name="T8" fmla="*/ 459 w 298"/>
                  <a:gd name="T9" fmla="*/ 393 h 797"/>
                  <a:gd name="T10" fmla="*/ 381 w 298"/>
                  <a:gd name="T11" fmla="*/ 369 h 797"/>
                  <a:gd name="T12" fmla="*/ 324 w 298"/>
                  <a:gd name="T13" fmla="*/ 373 h 797"/>
                  <a:gd name="T14" fmla="*/ 82 w 298"/>
                  <a:gd name="T15" fmla="*/ 384 h 797"/>
                  <a:gd name="T16" fmla="*/ 8 w 298"/>
                  <a:gd name="T17" fmla="*/ 621 h 797"/>
                  <a:gd name="T18" fmla="*/ 237 w 298"/>
                  <a:gd name="T19" fmla="*/ 896 h 797"/>
                  <a:gd name="T20" fmla="*/ 523 w 298"/>
                  <a:gd name="T21" fmla="*/ 831 h 797"/>
                  <a:gd name="T22" fmla="*/ 622 w 298"/>
                  <a:gd name="T23" fmla="*/ 891 h 797"/>
                  <a:gd name="T24" fmla="*/ 523 w 298"/>
                  <a:gd name="T25" fmla="*/ 1108 h 797"/>
                  <a:gd name="T26" fmla="*/ 274 w 298"/>
                  <a:gd name="T27" fmla="*/ 1093 h 797"/>
                  <a:gd name="T28" fmla="*/ 91 w 298"/>
                  <a:gd name="T29" fmla="*/ 1033 h 797"/>
                  <a:gd name="T30" fmla="*/ 87 w 298"/>
                  <a:gd name="T31" fmla="*/ 1179 h 797"/>
                  <a:gd name="T32" fmla="*/ 88 w 298"/>
                  <a:gd name="T33" fmla="*/ 1179 h 797"/>
                  <a:gd name="T34" fmla="*/ 68 w 298"/>
                  <a:gd name="T35" fmla="*/ 1185 h 797"/>
                  <a:gd name="T36" fmla="*/ 28 w 298"/>
                  <a:gd name="T37" fmla="*/ 1311 h 797"/>
                  <a:gd name="T38" fmla="*/ 24 w 298"/>
                  <a:gd name="T39" fmla="*/ 1432 h 797"/>
                  <a:gd name="T40" fmla="*/ 110 w 298"/>
                  <a:gd name="T41" fmla="*/ 1538 h 797"/>
                  <a:gd name="T42" fmla="*/ 42 w 298"/>
                  <a:gd name="T43" fmla="*/ 1614 h 797"/>
                  <a:gd name="T44" fmla="*/ 10 w 298"/>
                  <a:gd name="T45" fmla="*/ 1666 h 79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298" h="797">
                    <a:moveTo>
                      <a:pt x="252" y="0"/>
                    </a:moveTo>
                    <a:cubicBezTo>
                      <a:pt x="253" y="2"/>
                      <a:pt x="255" y="4"/>
                      <a:pt x="256" y="5"/>
                    </a:cubicBezTo>
                    <a:cubicBezTo>
                      <a:pt x="281" y="29"/>
                      <a:pt x="289" y="32"/>
                      <a:pt x="286" y="56"/>
                    </a:cubicBezTo>
                    <a:cubicBezTo>
                      <a:pt x="282" y="81"/>
                      <a:pt x="274" y="111"/>
                      <a:pt x="269" y="132"/>
                    </a:cubicBezTo>
                    <a:cubicBezTo>
                      <a:pt x="262" y="159"/>
                      <a:pt x="249" y="186"/>
                      <a:pt x="218" y="188"/>
                    </a:cubicBezTo>
                    <a:cubicBezTo>
                      <a:pt x="194" y="189"/>
                      <a:pt x="196" y="180"/>
                      <a:pt x="181" y="177"/>
                    </a:cubicBezTo>
                    <a:cubicBezTo>
                      <a:pt x="165" y="175"/>
                      <a:pt x="163" y="180"/>
                      <a:pt x="154" y="178"/>
                    </a:cubicBezTo>
                    <a:cubicBezTo>
                      <a:pt x="145" y="175"/>
                      <a:pt x="95" y="138"/>
                      <a:pt x="39" y="184"/>
                    </a:cubicBezTo>
                    <a:cubicBezTo>
                      <a:pt x="10" y="207"/>
                      <a:pt x="0" y="252"/>
                      <a:pt x="4" y="297"/>
                    </a:cubicBezTo>
                    <a:cubicBezTo>
                      <a:pt x="7" y="328"/>
                      <a:pt x="36" y="427"/>
                      <a:pt x="112" y="429"/>
                    </a:cubicBezTo>
                    <a:cubicBezTo>
                      <a:pt x="156" y="433"/>
                      <a:pt x="203" y="416"/>
                      <a:pt x="248" y="397"/>
                    </a:cubicBezTo>
                    <a:cubicBezTo>
                      <a:pt x="277" y="386"/>
                      <a:pt x="298" y="387"/>
                      <a:pt x="295" y="426"/>
                    </a:cubicBezTo>
                    <a:cubicBezTo>
                      <a:pt x="292" y="482"/>
                      <a:pt x="279" y="511"/>
                      <a:pt x="248" y="530"/>
                    </a:cubicBezTo>
                    <a:cubicBezTo>
                      <a:pt x="196" y="558"/>
                      <a:pt x="163" y="546"/>
                      <a:pt x="130" y="523"/>
                    </a:cubicBezTo>
                    <a:cubicBezTo>
                      <a:pt x="102" y="502"/>
                      <a:pt x="72" y="482"/>
                      <a:pt x="43" y="494"/>
                    </a:cubicBezTo>
                    <a:cubicBezTo>
                      <a:pt x="14" y="506"/>
                      <a:pt x="20" y="537"/>
                      <a:pt x="41" y="564"/>
                    </a:cubicBezTo>
                    <a:cubicBezTo>
                      <a:pt x="42" y="564"/>
                      <a:pt x="42" y="564"/>
                      <a:pt x="42" y="564"/>
                    </a:cubicBezTo>
                    <a:cubicBezTo>
                      <a:pt x="38" y="565"/>
                      <a:pt x="35" y="565"/>
                      <a:pt x="32" y="567"/>
                    </a:cubicBezTo>
                    <a:cubicBezTo>
                      <a:pt x="3" y="579"/>
                      <a:pt x="4" y="602"/>
                      <a:pt x="13" y="627"/>
                    </a:cubicBezTo>
                    <a:cubicBezTo>
                      <a:pt x="22" y="652"/>
                      <a:pt x="21" y="664"/>
                      <a:pt x="12" y="685"/>
                    </a:cubicBezTo>
                    <a:cubicBezTo>
                      <a:pt x="1" y="711"/>
                      <a:pt x="7" y="743"/>
                      <a:pt x="52" y="736"/>
                    </a:cubicBezTo>
                    <a:cubicBezTo>
                      <a:pt x="46" y="744"/>
                      <a:pt x="27" y="767"/>
                      <a:pt x="20" y="772"/>
                    </a:cubicBezTo>
                    <a:cubicBezTo>
                      <a:pt x="13" y="775"/>
                      <a:pt x="4" y="787"/>
                      <a:pt x="5" y="797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7" name="Freeform 693">
                <a:extLst>
                  <a:ext uri="{FF2B5EF4-FFF2-40B4-BE49-F238E27FC236}">
                    <a16:creationId xmlns:a16="http://schemas.microsoft.com/office/drawing/2014/main" id="{BEED08DF-EA81-44F5-A4E6-894F6FC08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3282"/>
                <a:ext cx="15" cy="28"/>
              </a:xfrm>
              <a:custGeom>
                <a:avLst/>
                <a:gdLst>
                  <a:gd name="T0" fmla="*/ 23 w 12"/>
                  <a:gd name="T1" fmla="*/ 28 h 22"/>
                  <a:gd name="T2" fmla="*/ 13 w 12"/>
                  <a:gd name="T3" fmla="*/ 0 h 22"/>
                  <a:gd name="T4" fmla="*/ 23 w 12"/>
                  <a:gd name="T5" fmla="*/ 4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11" y="13"/>
                    </a:moveTo>
                    <a:cubicBezTo>
                      <a:pt x="12" y="9"/>
                      <a:pt x="10" y="2"/>
                      <a:pt x="6" y="0"/>
                    </a:cubicBezTo>
                    <a:cubicBezTo>
                      <a:pt x="0" y="4"/>
                      <a:pt x="3" y="21"/>
                      <a:pt x="11" y="22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8" name="Freeform 694">
                <a:extLst>
                  <a:ext uri="{FF2B5EF4-FFF2-40B4-BE49-F238E27FC236}">
                    <a16:creationId xmlns:a16="http://schemas.microsoft.com/office/drawing/2014/main" id="{2A94F811-8C29-4AA1-8A04-58200FFDA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3631"/>
                <a:ext cx="3" cy="14"/>
              </a:xfrm>
              <a:custGeom>
                <a:avLst/>
                <a:gdLst>
                  <a:gd name="T0" fmla="*/ 8 w 2"/>
                  <a:gd name="T1" fmla="*/ 0 h 11"/>
                  <a:gd name="T2" fmla="*/ 0 w 2"/>
                  <a:gd name="T3" fmla="*/ 23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1">
                    <a:moveTo>
                      <a:pt x="2" y="0"/>
                    </a:moveTo>
                    <a:cubicBezTo>
                      <a:pt x="0" y="4"/>
                      <a:pt x="0" y="8"/>
                      <a:pt x="0" y="11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99" name="Freeform 695">
                <a:extLst>
                  <a:ext uri="{FF2B5EF4-FFF2-40B4-BE49-F238E27FC236}">
                    <a16:creationId xmlns:a16="http://schemas.microsoft.com/office/drawing/2014/main" id="{BCE7A1D7-7433-4211-8E16-B3A5B0C48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3578"/>
                <a:ext cx="8" cy="6"/>
              </a:xfrm>
              <a:custGeom>
                <a:avLst/>
                <a:gdLst>
                  <a:gd name="T0" fmla="*/ 0 w 6"/>
                  <a:gd name="T1" fmla="*/ 8 h 5"/>
                  <a:gd name="T2" fmla="*/ 15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2" y="3"/>
                      <a:pt x="4" y="2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0" name="Freeform 696">
                <a:extLst>
                  <a:ext uri="{FF2B5EF4-FFF2-40B4-BE49-F238E27FC236}">
                    <a16:creationId xmlns:a16="http://schemas.microsoft.com/office/drawing/2014/main" id="{C8DEDA72-FBD3-4828-B275-ABB876482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535"/>
                <a:ext cx="3" cy="7"/>
              </a:xfrm>
              <a:custGeom>
                <a:avLst/>
                <a:gdLst>
                  <a:gd name="T0" fmla="*/ 0 w 2"/>
                  <a:gd name="T1" fmla="*/ 1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0" y="3"/>
                      <a:pt x="1" y="2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1" name="Freeform 697">
                <a:extLst>
                  <a:ext uri="{FF2B5EF4-FFF2-40B4-BE49-F238E27FC236}">
                    <a16:creationId xmlns:a16="http://schemas.microsoft.com/office/drawing/2014/main" id="{957C2191-641A-41FD-A295-F9514B478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3369"/>
                <a:ext cx="12" cy="10"/>
              </a:xfrm>
              <a:custGeom>
                <a:avLst/>
                <a:gdLst>
                  <a:gd name="T0" fmla="*/ 5 w 9"/>
                  <a:gd name="T1" fmla="*/ 0 h 8"/>
                  <a:gd name="T2" fmla="*/ 21 w 9"/>
                  <a:gd name="T3" fmla="*/ 6 h 8"/>
                  <a:gd name="T4" fmla="*/ 0 w 9"/>
                  <a:gd name="T5" fmla="*/ 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2" y="0"/>
                    </a:moveTo>
                    <a:cubicBezTo>
                      <a:pt x="4" y="0"/>
                      <a:pt x="7" y="1"/>
                      <a:pt x="9" y="3"/>
                    </a:cubicBezTo>
                    <a:cubicBezTo>
                      <a:pt x="7" y="6"/>
                      <a:pt x="2" y="8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2" name="Freeform 698">
                <a:extLst>
                  <a:ext uri="{FF2B5EF4-FFF2-40B4-BE49-F238E27FC236}">
                    <a16:creationId xmlns:a16="http://schemas.microsoft.com/office/drawing/2014/main" id="{507CFF9C-B3A0-4A6D-AC23-9CF2E6407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3277"/>
                <a:ext cx="19" cy="23"/>
              </a:xfrm>
              <a:custGeom>
                <a:avLst/>
                <a:gdLst>
                  <a:gd name="T0" fmla="*/ 0 w 15"/>
                  <a:gd name="T1" fmla="*/ 10 h 18"/>
                  <a:gd name="T2" fmla="*/ 13 w 15"/>
                  <a:gd name="T3" fmla="*/ 0 h 18"/>
                  <a:gd name="T4" fmla="*/ 8 w 15"/>
                  <a:gd name="T5" fmla="*/ 23 h 18"/>
                  <a:gd name="T6" fmla="*/ 29 w 15"/>
                  <a:gd name="T7" fmla="*/ 10 h 18"/>
                  <a:gd name="T8" fmla="*/ 23 w 15"/>
                  <a:gd name="T9" fmla="*/ 37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8">
                    <a:moveTo>
                      <a:pt x="0" y="5"/>
                    </a:moveTo>
                    <a:cubicBezTo>
                      <a:pt x="1" y="3"/>
                      <a:pt x="3" y="1"/>
                      <a:pt x="6" y="0"/>
                    </a:cubicBezTo>
                    <a:cubicBezTo>
                      <a:pt x="7" y="4"/>
                      <a:pt x="5" y="7"/>
                      <a:pt x="4" y="11"/>
                    </a:cubicBezTo>
                    <a:cubicBezTo>
                      <a:pt x="7" y="9"/>
                      <a:pt x="10" y="5"/>
                      <a:pt x="14" y="5"/>
                    </a:cubicBezTo>
                    <a:cubicBezTo>
                      <a:pt x="15" y="9"/>
                      <a:pt x="12" y="13"/>
                      <a:pt x="11" y="18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3" name="Freeform 699">
                <a:extLst>
                  <a:ext uri="{FF2B5EF4-FFF2-40B4-BE49-F238E27FC236}">
                    <a16:creationId xmlns:a16="http://schemas.microsoft.com/office/drawing/2014/main" id="{43C6AAF2-C039-407B-89EF-FB1537099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8" y="3353"/>
                <a:ext cx="3" cy="9"/>
              </a:xfrm>
              <a:custGeom>
                <a:avLst/>
                <a:gdLst>
                  <a:gd name="T0" fmla="*/ 1 w 3"/>
                  <a:gd name="T1" fmla="*/ 15 h 7"/>
                  <a:gd name="T2" fmla="*/ 3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1" y="7"/>
                    </a:moveTo>
                    <a:cubicBezTo>
                      <a:pt x="0" y="5"/>
                      <a:pt x="1" y="2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4" name="Freeform 700">
                <a:extLst>
                  <a:ext uri="{FF2B5EF4-FFF2-40B4-BE49-F238E27FC236}">
                    <a16:creationId xmlns:a16="http://schemas.microsoft.com/office/drawing/2014/main" id="{94F891B8-CF2E-4AC8-A4F0-A9F20D26E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3478"/>
                <a:ext cx="21" cy="20"/>
              </a:xfrm>
              <a:custGeom>
                <a:avLst/>
                <a:gdLst>
                  <a:gd name="T0" fmla="*/ 12 w 16"/>
                  <a:gd name="T1" fmla="*/ 6 h 16"/>
                  <a:gd name="T2" fmla="*/ 22 w 16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6">
                    <a:moveTo>
                      <a:pt x="5" y="3"/>
                    </a:moveTo>
                    <a:cubicBezTo>
                      <a:pt x="0" y="16"/>
                      <a:pt x="16" y="11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5" name="Freeform 701">
                <a:extLst>
                  <a:ext uri="{FF2B5EF4-FFF2-40B4-BE49-F238E27FC236}">
                    <a16:creationId xmlns:a16="http://schemas.microsoft.com/office/drawing/2014/main" id="{354DFE19-7316-48FD-ACF6-495FAF061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3062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2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2"/>
                      <a:pt x="0" y="1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6" name="Freeform 702">
                <a:extLst>
                  <a:ext uri="{FF2B5EF4-FFF2-40B4-BE49-F238E27FC236}">
                    <a16:creationId xmlns:a16="http://schemas.microsoft.com/office/drawing/2014/main" id="{9C09282F-D33A-4939-B81F-D11D4CB98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3634"/>
                <a:ext cx="9" cy="13"/>
              </a:xfrm>
              <a:custGeom>
                <a:avLst/>
                <a:gdLst>
                  <a:gd name="T0" fmla="*/ 0 w 7"/>
                  <a:gd name="T1" fmla="*/ 22 h 10"/>
                  <a:gd name="T2" fmla="*/ 15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5" y="3"/>
                      <a:pt x="7" y="0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7" name="Freeform 703">
                <a:extLst>
                  <a:ext uri="{FF2B5EF4-FFF2-40B4-BE49-F238E27FC236}">
                    <a16:creationId xmlns:a16="http://schemas.microsoft.com/office/drawing/2014/main" id="{01A6EC0D-4545-42BD-92AB-0C99D5A84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" y="3200"/>
                <a:ext cx="44" cy="39"/>
              </a:xfrm>
              <a:custGeom>
                <a:avLst/>
                <a:gdLst>
                  <a:gd name="T0" fmla="*/ 0 w 34"/>
                  <a:gd name="T1" fmla="*/ 0 h 30"/>
                  <a:gd name="T2" fmla="*/ 74 w 34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30">
                    <a:moveTo>
                      <a:pt x="0" y="0"/>
                    </a:moveTo>
                    <a:cubicBezTo>
                      <a:pt x="17" y="26"/>
                      <a:pt x="18" y="24"/>
                      <a:pt x="34" y="3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8" name="Freeform 704">
                <a:extLst>
                  <a:ext uri="{FF2B5EF4-FFF2-40B4-BE49-F238E27FC236}">
                    <a16:creationId xmlns:a16="http://schemas.microsoft.com/office/drawing/2014/main" id="{A1777664-5C35-4787-BEA0-4C8E0506E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" y="3317"/>
                <a:ext cx="21" cy="30"/>
              </a:xfrm>
              <a:custGeom>
                <a:avLst/>
                <a:gdLst>
                  <a:gd name="T0" fmla="*/ 37 w 16"/>
                  <a:gd name="T1" fmla="*/ 0 h 24"/>
                  <a:gd name="T2" fmla="*/ 24 w 16"/>
                  <a:gd name="T3" fmla="*/ 18 h 24"/>
                  <a:gd name="T4" fmla="*/ 0 w 16"/>
                  <a:gd name="T5" fmla="*/ 48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6" y="0"/>
                    </a:moveTo>
                    <a:cubicBezTo>
                      <a:pt x="15" y="3"/>
                      <a:pt x="13" y="6"/>
                      <a:pt x="11" y="9"/>
                    </a:cubicBezTo>
                    <a:cubicBezTo>
                      <a:pt x="7" y="15"/>
                      <a:pt x="3" y="20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09" name="Freeform 705">
                <a:extLst>
                  <a:ext uri="{FF2B5EF4-FFF2-40B4-BE49-F238E27FC236}">
                    <a16:creationId xmlns:a16="http://schemas.microsoft.com/office/drawing/2014/main" id="{F75DE475-23DB-4CF8-967A-10A456BCC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3289"/>
                <a:ext cx="13" cy="42"/>
              </a:xfrm>
              <a:custGeom>
                <a:avLst/>
                <a:gdLst>
                  <a:gd name="T0" fmla="*/ 22 w 10"/>
                  <a:gd name="T1" fmla="*/ 67 h 33"/>
                  <a:gd name="T2" fmla="*/ 0 w 10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3">
                    <a:moveTo>
                      <a:pt x="10" y="33"/>
                    </a:moveTo>
                    <a:cubicBezTo>
                      <a:pt x="7" y="29"/>
                      <a:pt x="3" y="1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0" name="Freeform 706">
                <a:extLst>
                  <a:ext uri="{FF2B5EF4-FFF2-40B4-BE49-F238E27FC236}">
                    <a16:creationId xmlns:a16="http://schemas.microsoft.com/office/drawing/2014/main" id="{28411F6C-9A49-4430-AB91-19898E7A1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3170"/>
                <a:ext cx="28" cy="39"/>
              </a:xfrm>
              <a:custGeom>
                <a:avLst/>
                <a:gdLst>
                  <a:gd name="T0" fmla="*/ 0 w 22"/>
                  <a:gd name="T1" fmla="*/ 5 h 31"/>
                  <a:gd name="T2" fmla="*/ 37 w 22"/>
                  <a:gd name="T3" fmla="*/ 62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31">
                    <a:moveTo>
                      <a:pt x="0" y="2"/>
                    </a:moveTo>
                    <a:cubicBezTo>
                      <a:pt x="10" y="0"/>
                      <a:pt x="22" y="22"/>
                      <a:pt x="18" y="31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1" name="Freeform 707">
                <a:extLst>
                  <a:ext uri="{FF2B5EF4-FFF2-40B4-BE49-F238E27FC236}">
                    <a16:creationId xmlns:a16="http://schemas.microsoft.com/office/drawing/2014/main" id="{DBB276AE-8871-4634-9252-2FAF62BA0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3401"/>
                <a:ext cx="27" cy="67"/>
              </a:xfrm>
              <a:custGeom>
                <a:avLst/>
                <a:gdLst>
                  <a:gd name="T0" fmla="*/ 0 w 21"/>
                  <a:gd name="T1" fmla="*/ 0 h 52"/>
                  <a:gd name="T2" fmla="*/ 40 w 21"/>
                  <a:gd name="T3" fmla="*/ 82 h 52"/>
                  <a:gd name="T4" fmla="*/ 28 w 21"/>
                  <a:gd name="T5" fmla="*/ 111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52">
                    <a:moveTo>
                      <a:pt x="0" y="0"/>
                    </a:moveTo>
                    <a:cubicBezTo>
                      <a:pt x="6" y="18"/>
                      <a:pt x="17" y="27"/>
                      <a:pt x="19" y="39"/>
                    </a:cubicBezTo>
                    <a:cubicBezTo>
                      <a:pt x="21" y="51"/>
                      <a:pt x="13" y="52"/>
                      <a:pt x="13" y="52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2" name="Freeform 708">
                <a:extLst>
                  <a:ext uri="{FF2B5EF4-FFF2-40B4-BE49-F238E27FC236}">
                    <a16:creationId xmlns:a16="http://schemas.microsoft.com/office/drawing/2014/main" id="{0C6A20D8-CE8F-4DC0-A688-5C28FB1C3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3450"/>
                <a:ext cx="9" cy="18"/>
              </a:xfrm>
              <a:custGeom>
                <a:avLst/>
                <a:gdLst>
                  <a:gd name="T0" fmla="*/ 1 w 7"/>
                  <a:gd name="T1" fmla="*/ 0 h 14"/>
                  <a:gd name="T2" fmla="*/ 15 w 7"/>
                  <a:gd name="T3" fmla="*/ 3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1" y="0"/>
                    </a:moveTo>
                    <a:cubicBezTo>
                      <a:pt x="0" y="5"/>
                      <a:pt x="7" y="14"/>
                      <a:pt x="7" y="14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3" name="Freeform 709">
                <a:extLst>
                  <a:ext uri="{FF2B5EF4-FFF2-40B4-BE49-F238E27FC236}">
                    <a16:creationId xmlns:a16="http://schemas.microsoft.com/office/drawing/2014/main" id="{E8FAB74C-5BE8-449F-B7CB-FA94F9F40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3636"/>
                <a:ext cx="44" cy="26"/>
              </a:xfrm>
              <a:custGeom>
                <a:avLst/>
                <a:gdLst>
                  <a:gd name="T0" fmla="*/ 0 w 34"/>
                  <a:gd name="T1" fmla="*/ 0 h 20"/>
                  <a:gd name="T2" fmla="*/ 74 w 34"/>
                  <a:gd name="T3" fmla="*/ 4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20">
                    <a:moveTo>
                      <a:pt x="0" y="0"/>
                    </a:moveTo>
                    <a:cubicBezTo>
                      <a:pt x="0" y="9"/>
                      <a:pt x="22" y="19"/>
                      <a:pt x="34" y="20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4" name="Freeform 710">
                <a:extLst>
                  <a:ext uri="{FF2B5EF4-FFF2-40B4-BE49-F238E27FC236}">
                    <a16:creationId xmlns:a16="http://schemas.microsoft.com/office/drawing/2014/main" id="{AB85CF6F-8576-4278-973C-5B449A3AC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3185"/>
                <a:ext cx="36" cy="27"/>
              </a:xfrm>
              <a:custGeom>
                <a:avLst/>
                <a:gdLst>
                  <a:gd name="T0" fmla="*/ 5 w 28"/>
                  <a:gd name="T1" fmla="*/ 45 h 21"/>
                  <a:gd name="T2" fmla="*/ 59 w 28"/>
                  <a:gd name="T3" fmla="*/ 3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1">
                    <a:moveTo>
                      <a:pt x="2" y="21"/>
                    </a:moveTo>
                    <a:cubicBezTo>
                      <a:pt x="0" y="6"/>
                      <a:pt x="17" y="0"/>
                      <a:pt x="28" y="16"/>
                    </a:cubicBezTo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5" name="Freeform 711">
                <a:extLst>
                  <a:ext uri="{FF2B5EF4-FFF2-40B4-BE49-F238E27FC236}">
                    <a16:creationId xmlns:a16="http://schemas.microsoft.com/office/drawing/2014/main" id="{B51CDA9B-7E1E-462F-91BC-DC23E7849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226"/>
                <a:ext cx="29" cy="18"/>
              </a:xfrm>
              <a:custGeom>
                <a:avLst/>
                <a:gdLst>
                  <a:gd name="T0" fmla="*/ 44 w 23"/>
                  <a:gd name="T1" fmla="*/ 30 h 14"/>
                  <a:gd name="T2" fmla="*/ 44 w 23"/>
                  <a:gd name="T3" fmla="*/ 13 h 14"/>
                  <a:gd name="T4" fmla="*/ 30 w 23"/>
                  <a:gd name="T5" fmla="*/ 19 h 14"/>
                  <a:gd name="T6" fmla="*/ 10 w 23"/>
                  <a:gd name="T7" fmla="*/ 8 h 14"/>
                  <a:gd name="T8" fmla="*/ 8 w 23"/>
                  <a:gd name="T9" fmla="*/ 1 h 14"/>
                  <a:gd name="T10" fmla="*/ 0 w 23"/>
                  <a:gd name="T11" fmla="*/ 6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4">
                    <a:moveTo>
                      <a:pt x="22" y="14"/>
                    </a:moveTo>
                    <a:cubicBezTo>
                      <a:pt x="23" y="11"/>
                      <a:pt x="23" y="9"/>
                      <a:pt x="22" y="6"/>
                    </a:cubicBezTo>
                    <a:cubicBezTo>
                      <a:pt x="19" y="6"/>
                      <a:pt x="17" y="7"/>
                      <a:pt x="15" y="9"/>
                    </a:cubicBezTo>
                    <a:cubicBezTo>
                      <a:pt x="16" y="0"/>
                      <a:pt x="14" y="0"/>
                      <a:pt x="5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3" y="1"/>
                      <a:pt x="1" y="2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6" name="Freeform 712">
                <a:extLst>
                  <a:ext uri="{FF2B5EF4-FFF2-40B4-BE49-F238E27FC236}">
                    <a16:creationId xmlns:a16="http://schemas.microsoft.com/office/drawing/2014/main" id="{9B85264F-2208-44B2-A39D-679936F42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3451"/>
                <a:ext cx="21" cy="18"/>
              </a:xfrm>
              <a:custGeom>
                <a:avLst/>
                <a:gdLst>
                  <a:gd name="T0" fmla="*/ 0 w 17"/>
                  <a:gd name="T1" fmla="*/ 15 h 14"/>
                  <a:gd name="T2" fmla="*/ 21 w 17"/>
                  <a:gd name="T3" fmla="*/ 22 h 14"/>
                  <a:gd name="T4" fmla="*/ 7 w 17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0" y="7"/>
                    </a:moveTo>
                    <a:cubicBezTo>
                      <a:pt x="4" y="8"/>
                      <a:pt x="7" y="14"/>
                      <a:pt x="11" y="10"/>
                    </a:cubicBezTo>
                    <a:cubicBezTo>
                      <a:pt x="17" y="7"/>
                      <a:pt x="7" y="2"/>
                      <a:pt x="4" y="0"/>
                    </a:cubicBezTo>
                  </a:path>
                </a:pathLst>
              </a:custGeom>
              <a:noFill/>
              <a:ln w="6350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7" name="Freeform 713">
                <a:extLst>
                  <a:ext uri="{FF2B5EF4-FFF2-40B4-BE49-F238E27FC236}">
                    <a16:creationId xmlns:a16="http://schemas.microsoft.com/office/drawing/2014/main" id="{4941B913-4095-4444-8822-395D22F43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850"/>
                <a:ext cx="897" cy="1231"/>
              </a:xfrm>
              <a:custGeom>
                <a:avLst/>
                <a:gdLst>
                  <a:gd name="T0" fmla="*/ 1440 w 701"/>
                  <a:gd name="T1" fmla="*/ 1043 h 963"/>
                  <a:gd name="T2" fmla="*/ 1396 w 701"/>
                  <a:gd name="T3" fmla="*/ 864 h 963"/>
                  <a:gd name="T4" fmla="*/ 1363 w 701"/>
                  <a:gd name="T5" fmla="*/ 653 h 963"/>
                  <a:gd name="T6" fmla="*/ 1349 w 701"/>
                  <a:gd name="T7" fmla="*/ 497 h 963"/>
                  <a:gd name="T8" fmla="*/ 1356 w 701"/>
                  <a:gd name="T9" fmla="*/ 325 h 963"/>
                  <a:gd name="T10" fmla="*/ 1346 w 701"/>
                  <a:gd name="T11" fmla="*/ 134 h 963"/>
                  <a:gd name="T12" fmla="*/ 1223 w 701"/>
                  <a:gd name="T13" fmla="*/ 10 h 963"/>
                  <a:gd name="T14" fmla="*/ 1085 w 701"/>
                  <a:gd name="T15" fmla="*/ 119 h 963"/>
                  <a:gd name="T16" fmla="*/ 1012 w 701"/>
                  <a:gd name="T17" fmla="*/ 245 h 963"/>
                  <a:gd name="T18" fmla="*/ 892 w 701"/>
                  <a:gd name="T19" fmla="*/ 340 h 963"/>
                  <a:gd name="T20" fmla="*/ 683 w 701"/>
                  <a:gd name="T21" fmla="*/ 368 h 963"/>
                  <a:gd name="T22" fmla="*/ 493 w 701"/>
                  <a:gd name="T23" fmla="*/ 348 h 963"/>
                  <a:gd name="T24" fmla="*/ 338 w 701"/>
                  <a:gd name="T25" fmla="*/ 251 h 963"/>
                  <a:gd name="T26" fmla="*/ 147 w 701"/>
                  <a:gd name="T27" fmla="*/ 178 h 963"/>
                  <a:gd name="T28" fmla="*/ 46 w 701"/>
                  <a:gd name="T29" fmla="*/ 265 h 963"/>
                  <a:gd name="T30" fmla="*/ 58 w 701"/>
                  <a:gd name="T31" fmla="*/ 538 h 963"/>
                  <a:gd name="T32" fmla="*/ 46 w 701"/>
                  <a:gd name="T33" fmla="*/ 768 h 963"/>
                  <a:gd name="T34" fmla="*/ 28 w 701"/>
                  <a:gd name="T35" fmla="*/ 997 h 963"/>
                  <a:gd name="T36" fmla="*/ 95 w 701"/>
                  <a:gd name="T37" fmla="*/ 1274 h 963"/>
                  <a:gd name="T38" fmla="*/ 339 w 701"/>
                  <a:gd name="T39" fmla="*/ 1469 h 963"/>
                  <a:gd name="T40" fmla="*/ 420 w 701"/>
                  <a:gd name="T41" fmla="*/ 1375 h 963"/>
                  <a:gd name="T42" fmla="*/ 399 w 701"/>
                  <a:gd name="T43" fmla="*/ 1368 h 963"/>
                  <a:gd name="T44" fmla="*/ 434 w 701"/>
                  <a:gd name="T45" fmla="*/ 1358 h 963"/>
                  <a:gd name="T46" fmla="*/ 330 w 701"/>
                  <a:gd name="T47" fmla="*/ 1149 h 963"/>
                  <a:gd name="T48" fmla="*/ 270 w 701"/>
                  <a:gd name="T49" fmla="*/ 969 h 963"/>
                  <a:gd name="T50" fmla="*/ 262 w 701"/>
                  <a:gd name="T51" fmla="*/ 767 h 963"/>
                  <a:gd name="T52" fmla="*/ 276 w 701"/>
                  <a:gd name="T53" fmla="*/ 577 h 963"/>
                  <a:gd name="T54" fmla="*/ 369 w 701"/>
                  <a:gd name="T55" fmla="*/ 556 h 963"/>
                  <a:gd name="T56" fmla="*/ 590 w 701"/>
                  <a:gd name="T57" fmla="*/ 603 h 963"/>
                  <a:gd name="T58" fmla="*/ 787 w 701"/>
                  <a:gd name="T59" fmla="*/ 606 h 963"/>
                  <a:gd name="T60" fmla="*/ 983 w 701"/>
                  <a:gd name="T61" fmla="*/ 557 h 963"/>
                  <a:gd name="T62" fmla="*/ 1131 w 701"/>
                  <a:gd name="T63" fmla="*/ 427 h 963"/>
                  <a:gd name="T64" fmla="*/ 1148 w 701"/>
                  <a:gd name="T65" fmla="*/ 585 h 963"/>
                  <a:gd name="T66" fmla="*/ 1177 w 701"/>
                  <a:gd name="T67" fmla="*/ 798 h 963"/>
                  <a:gd name="T68" fmla="*/ 1208 w 701"/>
                  <a:gd name="T69" fmla="*/ 970 h 963"/>
                  <a:gd name="T70" fmla="*/ 1223 w 701"/>
                  <a:gd name="T71" fmla="*/ 1067 h 963"/>
                  <a:gd name="T72" fmla="*/ 1249 w 701"/>
                  <a:gd name="T73" fmla="*/ 1172 h 963"/>
                  <a:gd name="T74" fmla="*/ 1212 w 701"/>
                  <a:gd name="T75" fmla="*/ 1291 h 963"/>
                  <a:gd name="T76" fmla="*/ 1159 w 701"/>
                  <a:gd name="T77" fmla="*/ 1360 h 963"/>
                  <a:gd name="T78" fmla="*/ 960 w 701"/>
                  <a:gd name="T79" fmla="*/ 1361 h 963"/>
                  <a:gd name="T80" fmla="*/ 624 w 701"/>
                  <a:gd name="T81" fmla="*/ 1602 h 963"/>
                  <a:gd name="T82" fmla="*/ 683 w 701"/>
                  <a:gd name="T83" fmla="*/ 1908 h 963"/>
                  <a:gd name="T84" fmla="*/ 772 w 701"/>
                  <a:gd name="T85" fmla="*/ 1989 h 963"/>
                  <a:gd name="T86" fmla="*/ 877 w 701"/>
                  <a:gd name="T87" fmla="*/ 1709 h 963"/>
                  <a:gd name="T88" fmla="*/ 861 w 701"/>
                  <a:gd name="T89" fmla="*/ 1540 h 963"/>
                  <a:gd name="T90" fmla="*/ 1164 w 701"/>
                  <a:gd name="T91" fmla="*/ 1597 h 963"/>
                  <a:gd name="T92" fmla="*/ 1358 w 701"/>
                  <a:gd name="T93" fmla="*/ 1386 h 963"/>
                  <a:gd name="T94" fmla="*/ 1452 w 701"/>
                  <a:gd name="T95" fmla="*/ 1149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3" y="550"/>
                    </a:moveTo>
                    <a:cubicBezTo>
                      <a:pt x="699" y="541"/>
                      <a:pt x="697" y="507"/>
                      <a:pt x="687" y="499"/>
                    </a:cubicBezTo>
                    <a:cubicBezTo>
                      <a:pt x="692" y="493"/>
                      <a:pt x="688" y="457"/>
                      <a:pt x="674" y="453"/>
                    </a:cubicBezTo>
                    <a:cubicBezTo>
                      <a:pt x="678" y="450"/>
                      <a:pt x="680" y="423"/>
                      <a:pt x="667" y="414"/>
                    </a:cubicBezTo>
                    <a:cubicBezTo>
                      <a:pt x="670" y="402"/>
                      <a:pt x="664" y="367"/>
                      <a:pt x="655" y="365"/>
                    </a:cubicBezTo>
                    <a:cubicBezTo>
                      <a:pt x="663" y="358"/>
                      <a:pt x="655" y="324"/>
                      <a:pt x="650" y="313"/>
                    </a:cubicBezTo>
                    <a:cubicBezTo>
                      <a:pt x="654" y="309"/>
                      <a:pt x="656" y="279"/>
                      <a:pt x="649" y="275"/>
                    </a:cubicBezTo>
                    <a:cubicBezTo>
                      <a:pt x="655" y="266"/>
                      <a:pt x="647" y="244"/>
                      <a:pt x="644" y="238"/>
                    </a:cubicBezTo>
                    <a:cubicBezTo>
                      <a:pt x="650" y="232"/>
                      <a:pt x="648" y="214"/>
                      <a:pt x="644" y="199"/>
                    </a:cubicBezTo>
                    <a:cubicBezTo>
                      <a:pt x="650" y="199"/>
                      <a:pt x="656" y="167"/>
                      <a:pt x="647" y="156"/>
                    </a:cubicBezTo>
                    <a:cubicBezTo>
                      <a:pt x="656" y="150"/>
                      <a:pt x="654" y="112"/>
                      <a:pt x="643" y="111"/>
                    </a:cubicBezTo>
                    <a:cubicBezTo>
                      <a:pt x="650" y="101"/>
                      <a:pt x="651" y="73"/>
                      <a:pt x="642" y="64"/>
                    </a:cubicBezTo>
                    <a:cubicBezTo>
                      <a:pt x="647" y="50"/>
                      <a:pt x="625" y="14"/>
                      <a:pt x="612" y="7"/>
                    </a:cubicBezTo>
                    <a:cubicBezTo>
                      <a:pt x="599" y="0"/>
                      <a:pt x="589" y="6"/>
                      <a:pt x="584" y="5"/>
                    </a:cubicBezTo>
                    <a:cubicBezTo>
                      <a:pt x="573" y="4"/>
                      <a:pt x="564" y="1"/>
                      <a:pt x="547" y="10"/>
                    </a:cubicBezTo>
                    <a:cubicBezTo>
                      <a:pt x="519" y="23"/>
                      <a:pt x="515" y="49"/>
                      <a:pt x="518" y="57"/>
                    </a:cubicBezTo>
                    <a:cubicBezTo>
                      <a:pt x="512" y="57"/>
                      <a:pt x="496" y="79"/>
                      <a:pt x="504" y="87"/>
                    </a:cubicBezTo>
                    <a:cubicBezTo>
                      <a:pt x="494" y="88"/>
                      <a:pt x="482" y="104"/>
                      <a:pt x="483" y="117"/>
                    </a:cubicBezTo>
                    <a:cubicBezTo>
                      <a:pt x="473" y="121"/>
                      <a:pt x="462" y="134"/>
                      <a:pt x="464" y="145"/>
                    </a:cubicBezTo>
                    <a:cubicBezTo>
                      <a:pt x="452" y="141"/>
                      <a:pt x="433" y="157"/>
                      <a:pt x="426" y="163"/>
                    </a:cubicBezTo>
                    <a:cubicBezTo>
                      <a:pt x="412" y="154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6" y="176"/>
                    </a:cubicBezTo>
                    <a:cubicBezTo>
                      <a:pt x="313" y="167"/>
                      <a:pt x="293" y="168"/>
                      <a:pt x="278" y="174"/>
                    </a:cubicBezTo>
                    <a:cubicBezTo>
                      <a:pt x="275" y="166"/>
                      <a:pt x="243" y="160"/>
                      <a:pt x="235" y="167"/>
                    </a:cubicBezTo>
                    <a:cubicBezTo>
                      <a:pt x="225" y="153"/>
                      <a:pt x="203" y="141"/>
                      <a:pt x="193" y="145"/>
                    </a:cubicBezTo>
                    <a:cubicBezTo>
                      <a:pt x="192" y="138"/>
                      <a:pt x="173" y="122"/>
                      <a:pt x="161" y="120"/>
                    </a:cubicBezTo>
                    <a:cubicBezTo>
                      <a:pt x="152" y="109"/>
                      <a:pt x="136" y="93"/>
                      <a:pt x="122" y="96"/>
                    </a:cubicBezTo>
                    <a:cubicBezTo>
                      <a:pt x="104" y="75"/>
                      <a:pt x="74" y="82"/>
                      <a:pt x="70" y="85"/>
                    </a:cubicBezTo>
                    <a:cubicBezTo>
                      <a:pt x="67" y="88"/>
                      <a:pt x="61" y="93"/>
                      <a:pt x="55" y="96"/>
                    </a:cubicBezTo>
                    <a:cubicBezTo>
                      <a:pt x="42" y="100"/>
                      <a:pt x="28" y="110"/>
                      <a:pt x="22" y="127"/>
                    </a:cubicBezTo>
                    <a:cubicBezTo>
                      <a:pt x="15" y="145"/>
                      <a:pt x="9" y="168"/>
                      <a:pt x="22" y="190"/>
                    </a:cubicBezTo>
                    <a:cubicBezTo>
                      <a:pt x="14" y="202"/>
                      <a:pt x="15" y="247"/>
                      <a:pt x="27" y="257"/>
                    </a:cubicBezTo>
                    <a:cubicBezTo>
                      <a:pt x="16" y="269"/>
                      <a:pt x="23" y="295"/>
                      <a:pt x="28" y="310"/>
                    </a:cubicBezTo>
                    <a:cubicBezTo>
                      <a:pt x="15" y="319"/>
                      <a:pt x="15" y="359"/>
                      <a:pt x="22" y="368"/>
                    </a:cubicBezTo>
                    <a:cubicBezTo>
                      <a:pt x="8" y="376"/>
                      <a:pt x="8" y="406"/>
                      <a:pt x="16" y="423"/>
                    </a:cubicBezTo>
                    <a:cubicBezTo>
                      <a:pt x="2" y="436"/>
                      <a:pt x="3" y="464"/>
                      <a:pt x="13" y="477"/>
                    </a:cubicBezTo>
                    <a:cubicBezTo>
                      <a:pt x="2" y="492"/>
                      <a:pt x="0" y="529"/>
                      <a:pt x="17" y="540"/>
                    </a:cubicBezTo>
                    <a:cubicBezTo>
                      <a:pt x="13" y="568"/>
                      <a:pt x="30" y="601"/>
                      <a:pt x="45" y="610"/>
                    </a:cubicBezTo>
                    <a:cubicBezTo>
                      <a:pt x="42" y="630"/>
                      <a:pt x="63" y="669"/>
                      <a:pt x="88" y="668"/>
                    </a:cubicBezTo>
                    <a:cubicBezTo>
                      <a:pt x="94" y="687"/>
                      <a:pt x="135" y="719"/>
                      <a:pt x="162" y="703"/>
                    </a:cubicBezTo>
                    <a:cubicBezTo>
                      <a:pt x="183" y="691"/>
                      <a:pt x="181" y="683"/>
                      <a:pt x="189" y="671"/>
                    </a:cubicBezTo>
                    <a:cubicBezTo>
                      <a:pt x="192" y="667"/>
                      <a:pt x="196" y="663"/>
                      <a:pt x="200" y="659"/>
                    </a:cubicBezTo>
                    <a:cubicBezTo>
                      <a:pt x="199" y="658"/>
                      <a:pt x="198" y="658"/>
                      <a:pt x="198" y="659"/>
                    </a:cubicBezTo>
                    <a:cubicBezTo>
                      <a:pt x="195" y="659"/>
                      <a:pt x="192" y="658"/>
                      <a:pt x="191" y="655"/>
                    </a:cubicBezTo>
                    <a:cubicBezTo>
                      <a:pt x="191" y="652"/>
                      <a:pt x="192" y="649"/>
                      <a:pt x="195" y="648"/>
                    </a:cubicBezTo>
                    <a:cubicBezTo>
                      <a:pt x="199" y="647"/>
                      <a:pt x="203" y="648"/>
                      <a:pt x="207" y="650"/>
                    </a:cubicBezTo>
                    <a:cubicBezTo>
                      <a:pt x="211" y="643"/>
                      <a:pt x="215" y="634"/>
                      <a:pt x="217" y="622"/>
                    </a:cubicBezTo>
                    <a:cubicBezTo>
                      <a:pt x="222" y="596"/>
                      <a:pt x="179" y="554"/>
                      <a:pt x="158" y="550"/>
                    </a:cubicBezTo>
                    <a:cubicBezTo>
                      <a:pt x="149" y="538"/>
                      <a:pt x="138" y="518"/>
                      <a:pt x="127" y="508"/>
                    </a:cubicBezTo>
                    <a:cubicBezTo>
                      <a:pt x="138" y="489"/>
                      <a:pt x="129" y="464"/>
                      <a:pt x="129" y="464"/>
                    </a:cubicBezTo>
                    <a:cubicBezTo>
                      <a:pt x="131" y="445"/>
                      <a:pt x="132" y="432"/>
                      <a:pt x="125" y="416"/>
                    </a:cubicBezTo>
                    <a:cubicBezTo>
                      <a:pt x="134" y="401"/>
                      <a:pt x="133" y="378"/>
                      <a:pt x="125" y="367"/>
                    </a:cubicBezTo>
                    <a:cubicBezTo>
                      <a:pt x="133" y="356"/>
                      <a:pt x="137" y="329"/>
                      <a:pt x="132" y="316"/>
                    </a:cubicBezTo>
                    <a:cubicBezTo>
                      <a:pt x="136" y="303"/>
                      <a:pt x="137" y="291"/>
                      <a:pt x="132" y="276"/>
                    </a:cubicBezTo>
                    <a:cubicBezTo>
                      <a:pt x="142" y="265"/>
                      <a:pt x="132" y="241"/>
                      <a:pt x="128" y="232"/>
                    </a:cubicBezTo>
                    <a:cubicBezTo>
                      <a:pt x="134" y="242"/>
                      <a:pt x="148" y="264"/>
                      <a:pt x="176" y="266"/>
                    </a:cubicBezTo>
                    <a:cubicBezTo>
                      <a:pt x="200" y="285"/>
                      <a:pt x="207" y="281"/>
                      <a:pt x="227" y="282"/>
                    </a:cubicBezTo>
                    <a:cubicBezTo>
                      <a:pt x="233" y="295"/>
                      <a:pt x="272" y="296"/>
                      <a:pt x="281" y="289"/>
                    </a:cubicBezTo>
                    <a:cubicBezTo>
                      <a:pt x="287" y="297"/>
                      <a:pt x="321" y="305"/>
                      <a:pt x="331" y="291"/>
                    </a:cubicBezTo>
                    <a:cubicBezTo>
                      <a:pt x="336" y="294"/>
                      <a:pt x="366" y="303"/>
                      <a:pt x="376" y="290"/>
                    </a:cubicBezTo>
                    <a:cubicBezTo>
                      <a:pt x="384" y="292"/>
                      <a:pt x="413" y="294"/>
                      <a:pt x="422" y="279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4" y="274"/>
                      <a:pt x="509" y="251"/>
                      <a:pt x="508" y="239"/>
                    </a:cubicBezTo>
                    <a:cubicBezTo>
                      <a:pt x="513" y="247"/>
                      <a:pt x="537" y="217"/>
                      <a:pt x="540" y="204"/>
                    </a:cubicBezTo>
                    <a:cubicBezTo>
                      <a:pt x="540" y="204"/>
                      <a:pt x="534" y="233"/>
                      <a:pt x="541" y="235"/>
                    </a:cubicBezTo>
                    <a:cubicBezTo>
                      <a:pt x="536" y="238"/>
                      <a:pt x="538" y="276"/>
                      <a:pt x="548" y="280"/>
                    </a:cubicBezTo>
                    <a:cubicBezTo>
                      <a:pt x="541" y="288"/>
                      <a:pt x="547" y="324"/>
                      <a:pt x="556" y="326"/>
                    </a:cubicBezTo>
                    <a:cubicBezTo>
                      <a:pt x="550" y="334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6"/>
                    </a:cubicBezTo>
                    <a:cubicBezTo>
                      <a:pt x="562" y="433"/>
                      <a:pt x="563" y="465"/>
                      <a:pt x="577" y="465"/>
                    </a:cubicBezTo>
                    <a:cubicBezTo>
                      <a:pt x="568" y="469"/>
                      <a:pt x="577" y="500"/>
                      <a:pt x="587" y="499"/>
                    </a:cubicBezTo>
                    <a:cubicBezTo>
                      <a:pt x="587" y="499"/>
                      <a:pt x="583" y="505"/>
                      <a:pt x="584" y="511"/>
                    </a:cubicBezTo>
                    <a:cubicBezTo>
                      <a:pt x="584" y="519"/>
                      <a:pt x="589" y="529"/>
                      <a:pt x="595" y="532"/>
                    </a:cubicBezTo>
                    <a:cubicBezTo>
                      <a:pt x="590" y="535"/>
                      <a:pt x="588" y="558"/>
                      <a:pt x="596" y="561"/>
                    </a:cubicBezTo>
                    <a:cubicBezTo>
                      <a:pt x="590" y="560"/>
                      <a:pt x="583" y="585"/>
                      <a:pt x="584" y="593"/>
                    </a:cubicBezTo>
                    <a:cubicBezTo>
                      <a:pt x="579" y="596"/>
                      <a:pt x="574" y="606"/>
                      <a:pt x="578" y="618"/>
                    </a:cubicBezTo>
                    <a:cubicBezTo>
                      <a:pt x="566" y="617"/>
                      <a:pt x="551" y="638"/>
                      <a:pt x="553" y="650"/>
                    </a:cubicBezTo>
                    <a:cubicBezTo>
                      <a:pt x="553" y="651"/>
                      <a:pt x="553" y="651"/>
                      <a:pt x="553" y="651"/>
                    </a:cubicBezTo>
                    <a:cubicBezTo>
                      <a:pt x="545" y="650"/>
                      <a:pt x="525" y="659"/>
                      <a:pt x="517" y="666"/>
                    </a:cubicBezTo>
                    <a:cubicBezTo>
                      <a:pt x="498" y="654"/>
                      <a:pt x="492" y="662"/>
                      <a:pt x="458" y="652"/>
                    </a:cubicBezTo>
                    <a:cubicBezTo>
                      <a:pt x="424" y="643"/>
                      <a:pt x="395" y="598"/>
                      <a:pt x="327" y="646"/>
                    </a:cubicBezTo>
                    <a:cubicBezTo>
                      <a:pt x="271" y="686"/>
                      <a:pt x="287" y="744"/>
                      <a:pt x="298" y="767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5" y="900"/>
                      <a:pt x="326" y="914"/>
                    </a:cubicBezTo>
                    <a:cubicBezTo>
                      <a:pt x="339" y="930"/>
                      <a:pt x="347" y="940"/>
                      <a:pt x="347" y="952"/>
                    </a:cubicBezTo>
                    <a:cubicBezTo>
                      <a:pt x="347" y="963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3"/>
                      <a:pt x="418" y="818"/>
                    </a:cubicBezTo>
                    <a:cubicBezTo>
                      <a:pt x="418" y="799"/>
                      <a:pt x="406" y="795"/>
                      <a:pt x="412" y="780"/>
                    </a:cubicBezTo>
                    <a:cubicBezTo>
                      <a:pt x="421" y="758"/>
                      <a:pt x="415" y="751"/>
                      <a:pt x="411" y="738"/>
                    </a:cubicBezTo>
                    <a:cubicBezTo>
                      <a:pt x="421" y="734"/>
                      <a:pt x="459" y="762"/>
                      <a:pt x="483" y="768"/>
                    </a:cubicBezTo>
                    <a:cubicBezTo>
                      <a:pt x="507" y="775"/>
                      <a:pt x="547" y="776"/>
                      <a:pt x="556" y="764"/>
                    </a:cubicBezTo>
                    <a:cubicBezTo>
                      <a:pt x="564" y="766"/>
                      <a:pt x="614" y="731"/>
                      <a:pt x="608" y="713"/>
                    </a:cubicBezTo>
                    <a:cubicBezTo>
                      <a:pt x="625" y="717"/>
                      <a:pt x="657" y="686"/>
                      <a:pt x="648" y="663"/>
                    </a:cubicBezTo>
                    <a:cubicBezTo>
                      <a:pt x="663" y="665"/>
                      <a:pt x="686" y="624"/>
                      <a:pt x="685" y="601"/>
                    </a:cubicBezTo>
                    <a:cubicBezTo>
                      <a:pt x="692" y="601"/>
                      <a:pt x="701" y="562"/>
                      <a:pt x="693" y="550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8" name="Freeform 714">
                <a:extLst>
                  <a:ext uri="{FF2B5EF4-FFF2-40B4-BE49-F238E27FC236}">
                    <a16:creationId xmlns:a16="http://schemas.microsoft.com/office/drawing/2014/main" id="{CC2E4424-53B8-483A-9534-A71D7D9DC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3494"/>
                <a:ext cx="72" cy="155"/>
              </a:xfrm>
              <a:custGeom>
                <a:avLst/>
                <a:gdLst>
                  <a:gd name="T0" fmla="*/ 0 w 56"/>
                  <a:gd name="T1" fmla="*/ 51 h 121"/>
                  <a:gd name="T2" fmla="*/ 35 w 56"/>
                  <a:gd name="T3" fmla="*/ 113 h 121"/>
                  <a:gd name="T4" fmla="*/ 45 w 56"/>
                  <a:gd name="T5" fmla="*/ 181 h 121"/>
                  <a:gd name="T6" fmla="*/ 112 w 56"/>
                  <a:gd name="T7" fmla="*/ 255 h 121"/>
                  <a:gd name="T8" fmla="*/ 112 w 56"/>
                  <a:gd name="T9" fmla="*/ 193 h 121"/>
                  <a:gd name="T10" fmla="*/ 69 w 56"/>
                  <a:gd name="T11" fmla="*/ 129 h 121"/>
                  <a:gd name="T12" fmla="*/ 39 w 56"/>
                  <a:gd name="T13" fmla="*/ 76 h 121"/>
                  <a:gd name="T14" fmla="*/ 30 w 56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21">
                    <a:moveTo>
                      <a:pt x="0" y="24"/>
                    </a:moveTo>
                    <a:cubicBezTo>
                      <a:pt x="7" y="32"/>
                      <a:pt x="11" y="45"/>
                      <a:pt x="16" y="54"/>
                    </a:cubicBezTo>
                    <a:cubicBezTo>
                      <a:pt x="22" y="64"/>
                      <a:pt x="25" y="74"/>
                      <a:pt x="21" y="86"/>
                    </a:cubicBezTo>
                    <a:cubicBezTo>
                      <a:pt x="31" y="85"/>
                      <a:pt x="47" y="114"/>
                      <a:pt x="53" y="121"/>
                    </a:cubicBezTo>
                    <a:cubicBezTo>
                      <a:pt x="52" y="112"/>
                      <a:pt x="56" y="101"/>
                      <a:pt x="53" y="92"/>
                    </a:cubicBezTo>
                    <a:cubicBezTo>
                      <a:pt x="49" y="82"/>
                      <a:pt x="39" y="72"/>
                      <a:pt x="33" y="62"/>
                    </a:cubicBezTo>
                    <a:cubicBezTo>
                      <a:pt x="28" y="54"/>
                      <a:pt x="22" y="45"/>
                      <a:pt x="18" y="36"/>
                    </a:cubicBezTo>
                    <a:cubicBezTo>
                      <a:pt x="14" y="25"/>
                      <a:pt x="18" y="11"/>
                      <a:pt x="14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19" name="Freeform 715">
                <a:extLst>
                  <a:ext uri="{FF2B5EF4-FFF2-40B4-BE49-F238E27FC236}">
                    <a16:creationId xmlns:a16="http://schemas.microsoft.com/office/drawing/2014/main" id="{CBCFAF17-DD60-42BE-99AA-C3C5570D2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3307"/>
                <a:ext cx="54" cy="222"/>
              </a:xfrm>
              <a:custGeom>
                <a:avLst/>
                <a:gdLst>
                  <a:gd name="T0" fmla="*/ 42 w 42"/>
                  <a:gd name="T1" fmla="*/ 18 h 174"/>
                  <a:gd name="T2" fmla="*/ 39 w 42"/>
                  <a:gd name="T3" fmla="*/ 84 h 174"/>
                  <a:gd name="T4" fmla="*/ 0 w 42"/>
                  <a:gd name="T5" fmla="*/ 129 h 174"/>
                  <a:gd name="T6" fmla="*/ 31 w 42"/>
                  <a:gd name="T7" fmla="*/ 181 h 174"/>
                  <a:gd name="T8" fmla="*/ 1 w 42"/>
                  <a:gd name="T9" fmla="*/ 242 h 174"/>
                  <a:gd name="T10" fmla="*/ 17 w 42"/>
                  <a:gd name="T11" fmla="*/ 291 h 174"/>
                  <a:gd name="T12" fmla="*/ 10 w 42"/>
                  <a:gd name="T13" fmla="*/ 361 h 174"/>
                  <a:gd name="T14" fmla="*/ 58 w 42"/>
                  <a:gd name="T15" fmla="*/ 356 h 174"/>
                  <a:gd name="T16" fmla="*/ 40 w 42"/>
                  <a:gd name="T17" fmla="*/ 246 h 174"/>
                  <a:gd name="T18" fmla="*/ 89 w 42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74">
                    <a:moveTo>
                      <a:pt x="20" y="9"/>
                    </a:moveTo>
                    <a:cubicBezTo>
                      <a:pt x="31" y="19"/>
                      <a:pt x="19" y="31"/>
                      <a:pt x="18" y="41"/>
                    </a:cubicBezTo>
                    <a:cubicBezTo>
                      <a:pt x="15" y="57"/>
                      <a:pt x="16" y="58"/>
                      <a:pt x="0" y="62"/>
                    </a:cubicBezTo>
                    <a:cubicBezTo>
                      <a:pt x="13" y="67"/>
                      <a:pt x="15" y="74"/>
                      <a:pt x="15" y="87"/>
                    </a:cubicBezTo>
                    <a:cubicBezTo>
                      <a:pt x="15" y="98"/>
                      <a:pt x="13" y="113"/>
                      <a:pt x="1" y="117"/>
                    </a:cubicBezTo>
                    <a:cubicBezTo>
                      <a:pt x="21" y="108"/>
                      <a:pt x="8" y="135"/>
                      <a:pt x="8" y="140"/>
                    </a:cubicBezTo>
                    <a:cubicBezTo>
                      <a:pt x="7" y="154"/>
                      <a:pt x="18" y="160"/>
                      <a:pt x="5" y="174"/>
                    </a:cubicBezTo>
                    <a:cubicBezTo>
                      <a:pt x="13" y="171"/>
                      <a:pt x="19" y="172"/>
                      <a:pt x="27" y="172"/>
                    </a:cubicBezTo>
                    <a:cubicBezTo>
                      <a:pt x="21" y="155"/>
                      <a:pt x="16" y="137"/>
                      <a:pt x="19" y="118"/>
                    </a:cubicBezTo>
                    <a:cubicBezTo>
                      <a:pt x="22" y="99"/>
                      <a:pt x="40" y="20"/>
                      <a:pt x="4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0" name="Freeform 716">
                <a:extLst>
                  <a:ext uri="{FF2B5EF4-FFF2-40B4-BE49-F238E27FC236}">
                    <a16:creationId xmlns:a16="http://schemas.microsoft.com/office/drawing/2014/main" id="{A26CDC78-7A29-429B-A3D2-8B5FED347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3064"/>
                <a:ext cx="60" cy="271"/>
              </a:xfrm>
              <a:custGeom>
                <a:avLst/>
                <a:gdLst>
                  <a:gd name="T0" fmla="*/ 0 w 47"/>
                  <a:gd name="T1" fmla="*/ 0 h 212"/>
                  <a:gd name="T2" fmla="*/ 37 w 47"/>
                  <a:gd name="T3" fmla="*/ 31 h 212"/>
                  <a:gd name="T4" fmla="*/ 69 w 47"/>
                  <a:gd name="T5" fmla="*/ 60 h 212"/>
                  <a:gd name="T6" fmla="*/ 93 w 47"/>
                  <a:gd name="T7" fmla="*/ 178 h 212"/>
                  <a:gd name="T8" fmla="*/ 82 w 47"/>
                  <a:gd name="T9" fmla="*/ 309 h 212"/>
                  <a:gd name="T10" fmla="*/ 63 w 47"/>
                  <a:gd name="T11" fmla="*/ 442 h 212"/>
                  <a:gd name="T12" fmla="*/ 1 w 47"/>
                  <a:gd name="T13" fmla="*/ 415 h 212"/>
                  <a:gd name="T14" fmla="*/ 47 w 47"/>
                  <a:gd name="T15" fmla="*/ 381 h 212"/>
                  <a:gd name="T16" fmla="*/ 51 w 47"/>
                  <a:gd name="T17" fmla="*/ 298 h 212"/>
                  <a:gd name="T18" fmla="*/ 22 w 47"/>
                  <a:gd name="T19" fmla="*/ 288 h 212"/>
                  <a:gd name="T20" fmla="*/ 8 w 47"/>
                  <a:gd name="T21" fmla="*/ 187 h 212"/>
                  <a:gd name="T22" fmla="*/ 65 w 47"/>
                  <a:gd name="T23" fmla="*/ 137 h 212"/>
                  <a:gd name="T24" fmla="*/ 65 w 47"/>
                  <a:gd name="T25" fmla="*/ 100 h 212"/>
                  <a:gd name="T26" fmla="*/ 36 w 47"/>
                  <a:gd name="T27" fmla="*/ 92 h 212"/>
                  <a:gd name="T28" fmla="*/ 17 w 47"/>
                  <a:gd name="T29" fmla="*/ 23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12">
                    <a:moveTo>
                      <a:pt x="0" y="0"/>
                    </a:moveTo>
                    <a:cubicBezTo>
                      <a:pt x="3" y="12"/>
                      <a:pt x="11" y="11"/>
                      <a:pt x="18" y="15"/>
                    </a:cubicBezTo>
                    <a:cubicBezTo>
                      <a:pt x="22" y="19"/>
                      <a:pt x="29" y="25"/>
                      <a:pt x="33" y="29"/>
                    </a:cubicBezTo>
                    <a:cubicBezTo>
                      <a:pt x="46" y="43"/>
                      <a:pt x="47" y="66"/>
                      <a:pt x="45" y="85"/>
                    </a:cubicBezTo>
                    <a:cubicBezTo>
                      <a:pt x="41" y="106"/>
                      <a:pt x="38" y="125"/>
                      <a:pt x="39" y="148"/>
                    </a:cubicBezTo>
                    <a:cubicBezTo>
                      <a:pt x="40" y="170"/>
                      <a:pt x="38" y="191"/>
                      <a:pt x="30" y="212"/>
                    </a:cubicBezTo>
                    <a:cubicBezTo>
                      <a:pt x="29" y="202"/>
                      <a:pt x="9" y="198"/>
                      <a:pt x="1" y="199"/>
                    </a:cubicBezTo>
                    <a:cubicBezTo>
                      <a:pt x="15" y="194"/>
                      <a:pt x="19" y="195"/>
                      <a:pt x="23" y="182"/>
                    </a:cubicBezTo>
                    <a:cubicBezTo>
                      <a:pt x="25" y="176"/>
                      <a:pt x="25" y="150"/>
                      <a:pt x="24" y="142"/>
                    </a:cubicBezTo>
                    <a:cubicBezTo>
                      <a:pt x="22" y="133"/>
                      <a:pt x="19" y="135"/>
                      <a:pt x="10" y="138"/>
                    </a:cubicBezTo>
                    <a:cubicBezTo>
                      <a:pt x="33" y="129"/>
                      <a:pt x="30" y="72"/>
                      <a:pt x="4" y="89"/>
                    </a:cubicBezTo>
                    <a:cubicBezTo>
                      <a:pt x="11" y="80"/>
                      <a:pt x="26" y="78"/>
                      <a:pt x="31" y="66"/>
                    </a:cubicBezTo>
                    <a:cubicBezTo>
                      <a:pt x="33" y="62"/>
                      <a:pt x="33" y="53"/>
                      <a:pt x="31" y="48"/>
                    </a:cubicBezTo>
                    <a:cubicBezTo>
                      <a:pt x="27" y="42"/>
                      <a:pt x="24" y="44"/>
                      <a:pt x="17" y="44"/>
                    </a:cubicBezTo>
                    <a:cubicBezTo>
                      <a:pt x="28" y="29"/>
                      <a:pt x="6" y="25"/>
                      <a:pt x="8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1" name="Freeform 717">
                <a:extLst>
                  <a:ext uri="{FF2B5EF4-FFF2-40B4-BE49-F238E27FC236}">
                    <a16:creationId xmlns:a16="http://schemas.microsoft.com/office/drawing/2014/main" id="{8DC75202-6286-4C4E-8042-F5BC3D91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116"/>
                <a:ext cx="43" cy="151"/>
              </a:xfrm>
              <a:custGeom>
                <a:avLst/>
                <a:gdLst>
                  <a:gd name="T0" fmla="*/ 68 w 34"/>
                  <a:gd name="T1" fmla="*/ 65 h 118"/>
                  <a:gd name="T2" fmla="*/ 32 w 34"/>
                  <a:gd name="T3" fmla="*/ 148 h 118"/>
                  <a:gd name="T4" fmla="*/ 30 w 34"/>
                  <a:gd name="T5" fmla="*/ 200 h 118"/>
                  <a:gd name="T6" fmla="*/ 13 w 34"/>
                  <a:gd name="T7" fmla="*/ 247 h 118"/>
                  <a:gd name="T8" fmla="*/ 6 w 34"/>
                  <a:gd name="T9" fmla="*/ 106 h 118"/>
                  <a:gd name="T10" fmla="*/ 16 w 34"/>
                  <a:gd name="T11" fmla="*/ 42 h 118"/>
                  <a:gd name="T12" fmla="*/ 16 w 34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18">
                    <a:moveTo>
                      <a:pt x="34" y="31"/>
                    </a:moveTo>
                    <a:cubicBezTo>
                      <a:pt x="17" y="27"/>
                      <a:pt x="16" y="61"/>
                      <a:pt x="16" y="71"/>
                    </a:cubicBezTo>
                    <a:cubicBezTo>
                      <a:pt x="17" y="81"/>
                      <a:pt x="18" y="86"/>
                      <a:pt x="15" y="95"/>
                    </a:cubicBezTo>
                    <a:cubicBezTo>
                      <a:pt x="12" y="103"/>
                      <a:pt x="9" y="111"/>
                      <a:pt x="6" y="118"/>
                    </a:cubicBezTo>
                    <a:cubicBezTo>
                      <a:pt x="0" y="96"/>
                      <a:pt x="1" y="74"/>
                      <a:pt x="3" y="51"/>
                    </a:cubicBezTo>
                    <a:cubicBezTo>
                      <a:pt x="4" y="41"/>
                      <a:pt x="7" y="31"/>
                      <a:pt x="8" y="20"/>
                    </a:cubicBezTo>
                    <a:cubicBezTo>
                      <a:pt x="8" y="14"/>
                      <a:pt x="5" y="7"/>
                      <a:pt x="8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2" name="Freeform 718">
                <a:extLst>
                  <a:ext uri="{FF2B5EF4-FFF2-40B4-BE49-F238E27FC236}">
                    <a16:creationId xmlns:a16="http://schemas.microsoft.com/office/drawing/2014/main" id="{BCB92B9D-51B6-4804-9A75-87F085D99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3489"/>
                <a:ext cx="221" cy="250"/>
              </a:xfrm>
              <a:custGeom>
                <a:avLst/>
                <a:gdLst>
                  <a:gd name="T0" fmla="*/ 224 w 173"/>
                  <a:gd name="T1" fmla="*/ 373 h 195"/>
                  <a:gd name="T2" fmla="*/ 160 w 173"/>
                  <a:gd name="T3" fmla="*/ 396 h 195"/>
                  <a:gd name="T4" fmla="*/ 92 w 173"/>
                  <a:gd name="T5" fmla="*/ 406 h 195"/>
                  <a:gd name="T6" fmla="*/ 33 w 173"/>
                  <a:gd name="T7" fmla="*/ 409 h 195"/>
                  <a:gd name="T8" fmla="*/ 0 w 173"/>
                  <a:gd name="T9" fmla="*/ 386 h 195"/>
                  <a:gd name="T10" fmla="*/ 84 w 173"/>
                  <a:gd name="T11" fmla="*/ 377 h 195"/>
                  <a:gd name="T12" fmla="*/ 172 w 173"/>
                  <a:gd name="T13" fmla="*/ 356 h 195"/>
                  <a:gd name="T14" fmla="*/ 216 w 173"/>
                  <a:gd name="T15" fmla="*/ 336 h 195"/>
                  <a:gd name="T16" fmla="*/ 253 w 173"/>
                  <a:gd name="T17" fmla="*/ 299 h 195"/>
                  <a:gd name="T18" fmla="*/ 284 w 173"/>
                  <a:gd name="T19" fmla="*/ 237 h 195"/>
                  <a:gd name="T20" fmla="*/ 318 w 173"/>
                  <a:gd name="T21" fmla="*/ 156 h 195"/>
                  <a:gd name="T22" fmla="*/ 330 w 173"/>
                  <a:gd name="T23" fmla="*/ 74 h 195"/>
                  <a:gd name="T24" fmla="*/ 331 w 173"/>
                  <a:gd name="T25" fmla="*/ 5 h 195"/>
                  <a:gd name="T26" fmla="*/ 354 w 173"/>
                  <a:gd name="T27" fmla="*/ 0 h 195"/>
                  <a:gd name="T28" fmla="*/ 360 w 173"/>
                  <a:gd name="T29" fmla="*/ 159 h 195"/>
                  <a:gd name="T30" fmla="*/ 328 w 173"/>
                  <a:gd name="T31" fmla="*/ 253 h 195"/>
                  <a:gd name="T32" fmla="*/ 301 w 173"/>
                  <a:gd name="T33" fmla="*/ 301 h 1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3" h="195">
                    <a:moveTo>
                      <a:pt x="107" y="177"/>
                    </a:moveTo>
                    <a:cubicBezTo>
                      <a:pt x="97" y="181"/>
                      <a:pt x="87" y="184"/>
                      <a:pt x="77" y="188"/>
                    </a:cubicBezTo>
                    <a:cubicBezTo>
                      <a:pt x="66" y="192"/>
                      <a:pt x="56" y="192"/>
                      <a:pt x="44" y="193"/>
                    </a:cubicBezTo>
                    <a:cubicBezTo>
                      <a:pt x="35" y="194"/>
                      <a:pt x="25" y="195"/>
                      <a:pt x="16" y="194"/>
                    </a:cubicBezTo>
                    <a:cubicBezTo>
                      <a:pt x="8" y="194"/>
                      <a:pt x="5" y="190"/>
                      <a:pt x="0" y="183"/>
                    </a:cubicBezTo>
                    <a:cubicBezTo>
                      <a:pt x="7" y="192"/>
                      <a:pt x="34" y="187"/>
                      <a:pt x="41" y="179"/>
                    </a:cubicBezTo>
                    <a:cubicBezTo>
                      <a:pt x="50" y="193"/>
                      <a:pt x="77" y="181"/>
                      <a:pt x="83" y="169"/>
                    </a:cubicBezTo>
                    <a:cubicBezTo>
                      <a:pt x="93" y="176"/>
                      <a:pt x="96" y="164"/>
                      <a:pt x="103" y="159"/>
                    </a:cubicBezTo>
                    <a:cubicBezTo>
                      <a:pt x="109" y="156"/>
                      <a:pt x="124" y="152"/>
                      <a:pt x="121" y="142"/>
                    </a:cubicBezTo>
                    <a:cubicBezTo>
                      <a:pt x="136" y="147"/>
                      <a:pt x="143" y="121"/>
                      <a:pt x="136" y="112"/>
                    </a:cubicBezTo>
                    <a:cubicBezTo>
                      <a:pt x="152" y="103"/>
                      <a:pt x="155" y="91"/>
                      <a:pt x="153" y="74"/>
                    </a:cubicBezTo>
                    <a:cubicBezTo>
                      <a:pt x="163" y="69"/>
                      <a:pt x="167" y="42"/>
                      <a:pt x="158" y="35"/>
                    </a:cubicBezTo>
                    <a:cubicBezTo>
                      <a:pt x="165" y="25"/>
                      <a:pt x="158" y="13"/>
                      <a:pt x="159" y="2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57" y="120"/>
                      <a:pt x="157" y="120"/>
                      <a:pt x="157" y="120"/>
                    </a:cubicBezTo>
                    <a:cubicBezTo>
                      <a:pt x="145" y="143"/>
                      <a:pt x="145" y="143"/>
                      <a:pt x="145" y="14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3" name="Freeform 719">
                <a:extLst>
                  <a:ext uri="{FF2B5EF4-FFF2-40B4-BE49-F238E27FC236}">
                    <a16:creationId xmlns:a16="http://schemas.microsoft.com/office/drawing/2014/main" id="{7750A430-8139-4C76-BA76-A6BF06E20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969"/>
                <a:ext cx="145" cy="566"/>
              </a:xfrm>
              <a:custGeom>
                <a:avLst/>
                <a:gdLst>
                  <a:gd name="T0" fmla="*/ 0 w 113"/>
                  <a:gd name="T1" fmla="*/ 231 h 443"/>
                  <a:gd name="T2" fmla="*/ 77 w 113"/>
                  <a:gd name="T3" fmla="*/ 212 h 443"/>
                  <a:gd name="T4" fmla="*/ 69 w 113"/>
                  <a:gd name="T5" fmla="*/ 286 h 443"/>
                  <a:gd name="T6" fmla="*/ 92 w 113"/>
                  <a:gd name="T7" fmla="*/ 336 h 443"/>
                  <a:gd name="T8" fmla="*/ 82 w 113"/>
                  <a:gd name="T9" fmla="*/ 388 h 443"/>
                  <a:gd name="T10" fmla="*/ 92 w 113"/>
                  <a:gd name="T11" fmla="*/ 487 h 443"/>
                  <a:gd name="T12" fmla="*/ 117 w 113"/>
                  <a:gd name="T13" fmla="*/ 542 h 443"/>
                  <a:gd name="T14" fmla="*/ 105 w 113"/>
                  <a:gd name="T15" fmla="*/ 599 h 443"/>
                  <a:gd name="T16" fmla="*/ 118 w 113"/>
                  <a:gd name="T17" fmla="*/ 690 h 443"/>
                  <a:gd name="T18" fmla="*/ 146 w 113"/>
                  <a:gd name="T19" fmla="*/ 722 h 443"/>
                  <a:gd name="T20" fmla="*/ 144 w 113"/>
                  <a:gd name="T21" fmla="*/ 772 h 443"/>
                  <a:gd name="T22" fmla="*/ 178 w 113"/>
                  <a:gd name="T23" fmla="*/ 842 h 443"/>
                  <a:gd name="T24" fmla="*/ 204 w 113"/>
                  <a:gd name="T25" fmla="*/ 924 h 443"/>
                  <a:gd name="T26" fmla="*/ 216 w 113"/>
                  <a:gd name="T27" fmla="*/ 836 h 443"/>
                  <a:gd name="T28" fmla="*/ 185 w 113"/>
                  <a:gd name="T29" fmla="*/ 704 h 443"/>
                  <a:gd name="T30" fmla="*/ 128 w 113"/>
                  <a:gd name="T31" fmla="*/ 394 h 443"/>
                  <a:gd name="T32" fmla="*/ 126 w 113"/>
                  <a:gd name="T33" fmla="*/ 248 h 443"/>
                  <a:gd name="T34" fmla="*/ 133 w 113"/>
                  <a:gd name="T35" fmla="*/ 183 h 443"/>
                  <a:gd name="T36" fmla="*/ 150 w 113"/>
                  <a:gd name="T37" fmla="*/ 123 h 443"/>
                  <a:gd name="T38" fmla="*/ 148 w 113"/>
                  <a:gd name="T39" fmla="*/ 43 h 443"/>
                  <a:gd name="T40" fmla="*/ 127 w 113"/>
                  <a:gd name="T41" fmla="*/ 0 h 443"/>
                  <a:gd name="T42" fmla="*/ 92 w 113"/>
                  <a:gd name="T43" fmla="*/ 98 h 443"/>
                  <a:gd name="T44" fmla="*/ 35 w 113"/>
                  <a:gd name="T45" fmla="*/ 180 h 443"/>
                  <a:gd name="T46" fmla="*/ 22 w 113"/>
                  <a:gd name="T47" fmla="*/ 210 h 44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3" h="443">
                    <a:moveTo>
                      <a:pt x="0" y="111"/>
                    </a:moveTo>
                    <a:cubicBezTo>
                      <a:pt x="8" y="106"/>
                      <a:pt x="27" y="92"/>
                      <a:pt x="37" y="102"/>
                    </a:cubicBezTo>
                    <a:cubicBezTo>
                      <a:pt x="45" y="110"/>
                      <a:pt x="43" y="132"/>
                      <a:pt x="33" y="137"/>
                    </a:cubicBezTo>
                    <a:cubicBezTo>
                      <a:pt x="43" y="140"/>
                      <a:pt x="43" y="152"/>
                      <a:pt x="44" y="161"/>
                    </a:cubicBezTo>
                    <a:cubicBezTo>
                      <a:pt x="45" y="170"/>
                      <a:pt x="48" y="180"/>
                      <a:pt x="39" y="186"/>
                    </a:cubicBezTo>
                    <a:cubicBezTo>
                      <a:pt x="47" y="185"/>
                      <a:pt x="51" y="227"/>
                      <a:pt x="44" y="233"/>
                    </a:cubicBezTo>
                    <a:cubicBezTo>
                      <a:pt x="53" y="232"/>
                      <a:pt x="55" y="254"/>
                      <a:pt x="55" y="260"/>
                    </a:cubicBezTo>
                    <a:cubicBezTo>
                      <a:pt x="55" y="269"/>
                      <a:pt x="54" y="278"/>
                      <a:pt x="50" y="287"/>
                    </a:cubicBezTo>
                    <a:cubicBezTo>
                      <a:pt x="62" y="290"/>
                      <a:pt x="61" y="323"/>
                      <a:pt x="56" y="331"/>
                    </a:cubicBezTo>
                    <a:cubicBezTo>
                      <a:pt x="59" y="322"/>
                      <a:pt x="68" y="343"/>
                      <a:pt x="69" y="346"/>
                    </a:cubicBezTo>
                    <a:cubicBezTo>
                      <a:pt x="71" y="353"/>
                      <a:pt x="73" y="364"/>
                      <a:pt x="68" y="370"/>
                    </a:cubicBezTo>
                    <a:cubicBezTo>
                      <a:pt x="78" y="367"/>
                      <a:pt x="90" y="397"/>
                      <a:pt x="84" y="404"/>
                    </a:cubicBezTo>
                    <a:cubicBezTo>
                      <a:pt x="97" y="415"/>
                      <a:pt x="101" y="428"/>
                      <a:pt x="97" y="443"/>
                    </a:cubicBezTo>
                    <a:cubicBezTo>
                      <a:pt x="113" y="437"/>
                      <a:pt x="103" y="413"/>
                      <a:pt x="102" y="401"/>
                    </a:cubicBezTo>
                    <a:cubicBezTo>
                      <a:pt x="101" y="379"/>
                      <a:pt x="93" y="358"/>
                      <a:pt x="87" y="337"/>
                    </a:cubicBezTo>
                    <a:cubicBezTo>
                      <a:pt x="73" y="288"/>
                      <a:pt x="65" y="239"/>
                      <a:pt x="61" y="189"/>
                    </a:cubicBezTo>
                    <a:cubicBezTo>
                      <a:pt x="59" y="166"/>
                      <a:pt x="56" y="142"/>
                      <a:pt x="59" y="119"/>
                    </a:cubicBezTo>
                    <a:cubicBezTo>
                      <a:pt x="61" y="109"/>
                      <a:pt x="61" y="98"/>
                      <a:pt x="63" y="88"/>
                    </a:cubicBezTo>
                    <a:cubicBezTo>
                      <a:pt x="65" y="78"/>
                      <a:pt x="70" y="69"/>
                      <a:pt x="71" y="59"/>
                    </a:cubicBezTo>
                    <a:cubicBezTo>
                      <a:pt x="72" y="47"/>
                      <a:pt x="72" y="33"/>
                      <a:pt x="70" y="21"/>
                    </a:cubicBezTo>
                    <a:cubicBezTo>
                      <a:pt x="68" y="15"/>
                      <a:pt x="67" y="1"/>
                      <a:pt x="60" y="0"/>
                    </a:cubicBezTo>
                    <a:cubicBezTo>
                      <a:pt x="67" y="19"/>
                      <a:pt x="51" y="33"/>
                      <a:pt x="44" y="47"/>
                    </a:cubicBezTo>
                    <a:cubicBezTo>
                      <a:pt x="38" y="57"/>
                      <a:pt x="31" y="85"/>
                      <a:pt x="16" y="86"/>
                    </a:cubicBezTo>
                    <a:cubicBezTo>
                      <a:pt x="16" y="91"/>
                      <a:pt x="12" y="97"/>
                      <a:pt x="10" y="10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4" name="Freeform 720">
                <a:extLst>
                  <a:ext uri="{FF2B5EF4-FFF2-40B4-BE49-F238E27FC236}">
                    <a16:creationId xmlns:a16="http://schemas.microsoft.com/office/drawing/2014/main" id="{E5D49D9C-1701-45AB-A8EA-0B6A9BFD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3676"/>
                <a:ext cx="100" cy="38"/>
              </a:xfrm>
              <a:custGeom>
                <a:avLst/>
                <a:gdLst>
                  <a:gd name="T0" fmla="*/ 8 w 78"/>
                  <a:gd name="T1" fmla="*/ 5 h 30"/>
                  <a:gd name="T2" fmla="*/ 0 w 78"/>
                  <a:gd name="T3" fmla="*/ 18 h 30"/>
                  <a:gd name="T4" fmla="*/ 15 w 78"/>
                  <a:gd name="T5" fmla="*/ 25 h 30"/>
                  <a:gd name="T6" fmla="*/ 31 w 78"/>
                  <a:gd name="T7" fmla="*/ 35 h 30"/>
                  <a:gd name="T8" fmla="*/ 95 w 78"/>
                  <a:gd name="T9" fmla="*/ 53 h 30"/>
                  <a:gd name="T10" fmla="*/ 145 w 78"/>
                  <a:gd name="T11" fmla="*/ 30 h 30"/>
                  <a:gd name="T12" fmla="*/ 163 w 78"/>
                  <a:gd name="T13" fmla="*/ 18 h 30"/>
                  <a:gd name="T14" fmla="*/ 158 w 78"/>
                  <a:gd name="T15" fmla="*/ 5 h 30"/>
                  <a:gd name="T16" fmla="*/ 135 w 78"/>
                  <a:gd name="T17" fmla="*/ 10 h 30"/>
                  <a:gd name="T18" fmla="*/ 88 w 78"/>
                  <a:gd name="T19" fmla="*/ 30 h 30"/>
                  <a:gd name="T20" fmla="*/ 46 w 78"/>
                  <a:gd name="T21" fmla="*/ 18 h 30"/>
                  <a:gd name="T22" fmla="*/ 8 w 78"/>
                  <a:gd name="T23" fmla="*/ 5 h 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0">
                    <a:moveTo>
                      <a:pt x="4" y="2"/>
                    </a:moveTo>
                    <a:cubicBezTo>
                      <a:pt x="1" y="3"/>
                      <a:pt x="0" y="6"/>
                      <a:pt x="0" y="9"/>
                    </a:cubicBezTo>
                    <a:cubicBezTo>
                      <a:pt x="1" y="12"/>
                      <a:pt x="4" y="13"/>
                      <a:pt x="7" y="13"/>
                    </a:cubicBezTo>
                    <a:cubicBezTo>
                      <a:pt x="9" y="12"/>
                      <a:pt x="11" y="14"/>
                      <a:pt x="15" y="17"/>
                    </a:cubicBezTo>
                    <a:cubicBezTo>
                      <a:pt x="22" y="23"/>
                      <a:pt x="31" y="30"/>
                      <a:pt x="45" y="26"/>
                    </a:cubicBezTo>
                    <a:cubicBezTo>
                      <a:pt x="57" y="22"/>
                      <a:pt x="65" y="18"/>
                      <a:pt x="69" y="15"/>
                    </a:cubicBezTo>
                    <a:cubicBezTo>
                      <a:pt x="69" y="15"/>
                      <a:pt x="76" y="11"/>
                      <a:pt x="77" y="9"/>
                    </a:cubicBezTo>
                    <a:cubicBezTo>
                      <a:pt x="78" y="7"/>
                      <a:pt x="78" y="4"/>
                      <a:pt x="75" y="2"/>
                    </a:cubicBezTo>
                    <a:cubicBezTo>
                      <a:pt x="71" y="0"/>
                      <a:pt x="68" y="2"/>
                      <a:pt x="64" y="5"/>
                    </a:cubicBezTo>
                    <a:cubicBezTo>
                      <a:pt x="60" y="8"/>
                      <a:pt x="53" y="12"/>
                      <a:pt x="42" y="15"/>
                    </a:cubicBezTo>
                    <a:cubicBezTo>
                      <a:pt x="33" y="18"/>
                      <a:pt x="27" y="13"/>
                      <a:pt x="22" y="9"/>
                    </a:cubicBezTo>
                    <a:cubicBezTo>
                      <a:pt x="17" y="4"/>
                      <a:pt x="11" y="0"/>
                      <a:pt x="4" y="2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5" name="Freeform 721">
                <a:extLst>
                  <a:ext uri="{FF2B5EF4-FFF2-40B4-BE49-F238E27FC236}">
                    <a16:creationId xmlns:a16="http://schemas.microsoft.com/office/drawing/2014/main" id="{7D8538C9-0587-444C-A433-E4E55ECAA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" y="3099"/>
                <a:ext cx="206" cy="605"/>
              </a:xfrm>
              <a:custGeom>
                <a:avLst/>
                <a:gdLst>
                  <a:gd name="T0" fmla="*/ 335 w 161"/>
                  <a:gd name="T1" fmla="*/ 970 h 473"/>
                  <a:gd name="T2" fmla="*/ 321 w 161"/>
                  <a:gd name="T3" fmla="*/ 962 h 473"/>
                  <a:gd name="T4" fmla="*/ 329 w 161"/>
                  <a:gd name="T5" fmla="*/ 948 h 473"/>
                  <a:gd name="T6" fmla="*/ 262 w 161"/>
                  <a:gd name="T7" fmla="*/ 948 h 473"/>
                  <a:gd name="T8" fmla="*/ 151 w 161"/>
                  <a:gd name="T9" fmla="*/ 870 h 473"/>
                  <a:gd name="T10" fmla="*/ 92 w 161"/>
                  <a:gd name="T11" fmla="*/ 799 h 473"/>
                  <a:gd name="T12" fmla="*/ 51 w 161"/>
                  <a:gd name="T13" fmla="*/ 707 h 473"/>
                  <a:gd name="T14" fmla="*/ 37 w 161"/>
                  <a:gd name="T15" fmla="*/ 637 h 473"/>
                  <a:gd name="T16" fmla="*/ 36 w 161"/>
                  <a:gd name="T17" fmla="*/ 562 h 473"/>
                  <a:gd name="T18" fmla="*/ 42 w 161"/>
                  <a:gd name="T19" fmla="*/ 509 h 473"/>
                  <a:gd name="T20" fmla="*/ 52 w 161"/>
                  <a:gd name="T21" fmla="*/ 448 h 473"/>
                  <a:gd name="T22" fmla="*/ 65 w 161"/>
                  <a:gd name="T23" fmla="*/ 418 h 473"/>
                  <a:gd name="T24" fmla="*/ 77 w 161"/>
                  <a:gd name="T25" fmla="*/ 344 h 473"/>
                  <a:gd name="T26" fmla="*/ 81 w 161"/>
                  <a:gd name="T27" fmla="*/ 294 h 473"/>
                  <a:gd name="T28" fmla="*/ 90 w 161"/>
                  <a:gd name="T29" fmla="*/ 239 h 473"/>
                  <a:gd name="T30" fmla="*/ 83 w 161"/>
                  <a:gd name="T31" fmla="*/ 159 h 473"/>
                  <a:gd name="T32" fmla="*/ 88 w 161"/>
                  <a:gd name="T33" fmla="*/ 74 h 473"/>
                  <a:gd name="T34" fmla="*/ 83 w 161"/>
                  <a:gd name="T35" fmla="*/ 19 h 473"/>
                  <a:gd name="T36" fmla="*/ 46 w 161"/>
                  <a:gd name="T37" fmla="*/ 0 h 473"/>
                  <a:gd name="T38" fmla="*/ 58 w 161"/>
                  <a:gd name="T39" fmla="*/ 31 h 473"/>
                  <a:gd name="T40" fmla="*/ 63 w 161"/>
                  <a:gd name="T41" fmla="*/ 104 h 473"/>
                  <a:gd name="T42" fmla="*/ 58 w 161"/>
                  <a:gd name="T43" fmla="*/ 152 h 473"/>
                  <a:gd name="T44" fmla="*/ 58 w 161"/>
                  <a:gd name="T45" fmla="*/ 207 h 473"/>
                  <a:gd name="T46" fmla="*/ 52 w 161"/>
                  <a:gd name="T47" fmla="*/ 240 h 473"/>
                  <a:gd name="T48" fmla="*/ 46 w 161"/>
                  <a:gd name="T49" fmla="*/ 292 h 473"/>
                  <a:gd name="T50" fmla="*/ 45 w 161"/>
                  <a:gd name="T51" fmla="*/ 370 h 473"/>
                  <a:gd name="T52" fmla="*/ 24 w 161"/>
                  <a:gd name="T53" fmla="*/ 426 h 473"/>
                  <a:gd name="T54" fmla="*/ 24 w 161"/>
                  <a:gd name="T55" fmla="*/ 473 h 473"/>
                  <a:gd name="T56" fmla="*/ 19 w 161"/>
                  <a:gd name="T57" fmla="*/ 518 h 473"/>
                  <a:gd name="T58" fmla="*/ 10 w 161"/>
                  <a:gd name="T59" fmla="*/ 586 h 473"/>
                  <a:gd name="T60" fmla="*/ 1 w 161"/>
                  <a:gd name="T61" fmla="*/ 650 h 473"/>
                  <a:gd name="T62" fmla="*/ 13 w 161"/>
                  <a:gd name="T63" fmla="*/ 678 h 473"/>
                  <a:gd name="T64" fmla="*/ 33 w 161"/>
                  <a:gd name="T65" fmla="*/ 750 h 473"/>
                  <a:gd name="T66" fmla="*/ 74 w 161"/>
                  <a:gd name="T67" fmla="*/ 816 h 473"/>
                  <a:gd name="T68" fmla="*/ 106 w 161"/>
                  <a:gd name="T69" fmla="*/ 870 h 473"/>
                  <a:gd name="T70" fmla="*/ 141 w 161"/>
                  <a:gd name="T71" fmla="*/ 902 h 473"/>
                  <a:gd name="T72" fmla="*/ 170 w 161"/>
                  <a:gd name="T73" fmla="*/ 936 h 473"/>
                  <a:gd name="T74" fmla="*/ 316 w 161"/>
                  <a:gd name="T75" fmla="*/ 984 h 473"/>
                  <a:gd name="T76" fmla="*/ 338 w 161"/>
                  <a:gd name="T77" fmla="*/ 970 h 473"/>
                  <a:gd name="T78" fmla="*/ 335 w 161"/>
                  <a:gd name="T79" fmla="*/ 970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4"/>
                    </a:moveTo>
                    <a:cubicBezTo>
                      <a:pt x="157" y="464"/>
                      <a:pt x="154" y="463"/>
                      <a:pt x="153" y="460"/>
                    </a:cubicBezTo>
                    <a:cubicBezTo>
                      <a:pt x="153" y="457"/>
                      <a:pt x="154" y="454"/>
                      <a:pt x="157" y="453"/>
                    </a:cubicBezTo>
                    <a:cubicBezTo>
                      <a:pt x="157" y="453"/>
                      <a:pt x="140" y="458"/>
                      <a:pt x="125" y="453"/>
                    </a:cubicBezTo>
                    <a:cubicBezTo>
                      <a:pt x="110" y="449"/>
                      <a:pt x="79" y="422"/>
                      <a:pt x="72" y="416"/>
                    </a:cubicBezTo>
                    <a:cubicBezTo>
                      <a:pt x="65" y="409"/>
                      <a:pt x="52" y="385"/>
                      <a:pt x="44" y="382"/>
                    </a:cubicBezTo>
                    <a:cubicBezTo>
                      <a:pt x="35" y="378"/>
                      <a:pt x="22" y="346"/>
                      <a:pt x="24" y="338"/>
                    </a:cubicBezTo>
                    <a:cubicBezTo>
                      <a:pt x="25" y="329"/>
                      <a:pt x="22" y="311"/>
                      <a:pt x="18" y="304"/>
                    </a:cubicBezTo>
                    <a:cubicBezTo>
                      <a:pt x="15" y="297"/>
                      <a:pt x="13" y="274"/>
                      <a:pt x="17" y="268"/>
                    </a:cubicBezTo>
                    <a:cubicBezTo>
                      <a:pt x="21" y="263"/>
                      <a:pt x="21" y="249"/>
                      <a:pt x="20" y="243"/>
                    </a:cubicBezTo>
                    <a:cubicBezTo>
                      <a:pt x="20" y="238"/>
                      <a:pt x="24" y="218"/>
                      <a:pt x="25" y="214"/>
                    </a:cubicBezTo>
                    <a:cubicBezTo>
                      <a:pt x="27" y="210"/>
                      <a:pt x="31" y="208"/>
                      <a:pt x="31" y="200"/>
                    </a:cubicBezTo>
                    <a:cubicBezTo>
                      <a:pt x="31" y="192"/>
                      <a:pt x="29" y="172"/>
                      <a:pt x="37" y="164"/>
                    </a:cubicBezTo>
                    <a:cubicBezTo>
                      <a:pt x="44" y="156"/>
                      <a:pt x="40" y="150"/>
                      <a:pt x="38" y="141"/>
                    </a:cubicBezTo>
                    <a:cubicBezTo>
                      <a:pt x="37" y="133"/>
                      <a:pt x="39" y="125"/>
                      <a:pt x="43" y="114"/>
                    </a:cubicBezTo>
                    <a:cubicBezTo>
                      <a:pt x="47" y="103"/>
                      <a:pt x="37" y="90"/>
                      <a:pt x="40" y="76"/>
                    </a:cubicBezTo>
                    <a:cubicBezTo>
                      <a:pt x="44" y="62"/>
                      <a:pt x="44" y="45"/>
                      <a:pt x="42" y="35"/>
                    </a:cubicBezTo>
                    <a:cubicBezTo>
                      <a:pt x="42" y="28"/>
                      <a:pt x="41" y="16"/>
                      <a:pt x="40" y="9"/>
                    </a:cubicBezTo>
                    <a:cubicBezTo>
                      <a:pt x="34" y="7"/>
                      <a:pt x="28" y="4"/>
                      <a:pt x="22" y="0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30" y="24"/>
                      <a:pt x="30" y="37"/>
                      <a:pt x="30" y="49"/>
                    </a:cubicBezTo>
                    <a:cubicBezTo>
                      <a:pt x="29" y="57"/>
                      <a:pt x="27" y="67"/>
                      <a:pt x="27" y="73"/>
                    </a:cubicBezTo>
                    <a:cubicBezTo>
                      <a:pt x="26" y="81"/>
                      <a:pt x="27" y="90"/>
                      <a:pt x="27" y="99"/>
                    </a:cubicBezTo>
                    <a:cubicBezTo>
                      <a:pt x="26" y="105"/>
                      <a:pt x="25" y="111"/>
                      <a:pt x="25" y="115"/>
                    </a:cubicBezTo>
                    <a:cubicBezTo>
                      <a:pt x="25" y="118"/>
                      <a:pt x="23" y="129"/>
                      <a:pt x="22" y="139"/>
                    </a:cubicBezTo>
                    <a:cubicBezTo>
                      <a:pt x="21" y="154"/>
                      <a:pt x="22" y="170"/>
                      <a:pt x="21" y="177"/>
                    </a:cubicBezTo>
                    <a:cubicBezTo>
                      <a:pt x="20" y="182"/>
                      <a:pt x="14" y="192"/>
                      <a:pt x="12" y="203"/>
                    </a:cubicBezTo>
                    <a:cubicBezTo>
                      <a:pt x="11" y="211"/>
                      <a:pt x="14" y="218"/>
                      <a:pt x="12" y="226"/>
                    </a:cubicBezTo>
                    <a:cubicBezTo>
                      <a:pt x="11" y="236"/>
                      <a:pt x="9" y="244"/>
                      <a:pt x="9" y="248"/>
                    </a:cubicBezTo>
                    <a:cubicBezTo>
                      <a:pt x="8" y="254"/>
                      <a:pt x="6" y="267"/>
                      <a:pt x="5" y="280"/>
                    </a:cubicBezTo>
                    <a:cubicBezTo>
                      <a:pt x="4" y="292"/>
                      <a:pt x="0" y="303"/>
                      <a:pt x="1" y="310"/>
                    </a:cubicBezTo>
                    <a:cubicBezTo>
                      <a:pt x="2" y="313"/>
                      <a:pt x="6" y="319"/>
                      <a:pt x="6" y="324"/>
                    </a:cubicBezTo>
                    <a:cubicBezTo>
                      <a:pt x="8" y="335"/>
                      <a:pt x="10" y="349"/>
                      <a:pt x="16" y="358"/>
                    </a:cubicBezTo>
                    <a:cubicBezTo>
                      <a:pt x="24" y="372"/>
                      <a:pt x="28" y="385"/>
                      <a:pt x="35" y="390"/>
                    </a:cubicBezTo>
                    <a:cubicBezTo>
                      <a:pt x="39" y="392"/>
                      <a:pt x="43" y="406"/>
                      <a:pt x="51" y="416"/>
                    </a:cubicBezTo>
                    <a:cubicBezTo>
                      <a:pt x="56" y="423"/>
                      <a:pt x="62" y="425"/>
                      <a:pt x="67" y="431"/>
                    </a:cubicBezTo>
                    <a:cubicBezTo>
                      <a:pt x="72" y="437"/>
                      <a:pt x="76" y="442"/>
                      <a:pt x="81" y="447"/>
                    </a:cubicBezTo>
                    <a:cubicBezTo>
                      <a:pt x="98" y="463"/>
                      <a:pt x="137" y="473"/>
                      <a:pt x="151" y="470"/>
                    </a:cubicBezTo>
                    <a:cubicBezTo>
                      <a:pt x="158" y="468"/>
                      <a:pt x="160" y="465"/>
                      <a:pt x="161" y="464"/>
                    </a:cubicBezTo>
                    <a:cubicBezTo>
                      <a:pt x="161" y="464"/>
                      <a:pt x="160" y="463"/>
                      <a:pt x="160" y="464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6" name="Freeform 722">
                <a:extLst>
                  <a:ext uri="{FF2B5EF4-FFF2-40B4-BE49-F238E27FC236}">
                    <a16:creationId xmlns:a16="http://schemas.microsoft.com/office/drawing/2014/main" id="{B584B487-6B0B-4240-9528-86C7DB4EF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919"/>
                <a:ext cx="392" cy="825"/>
              </a:xfrm>
              <a:custGeom>
                <a:avLst/>
                <a:gdLst>
                  <a:gd name="T0" fmla="*/ 0 w 306"/>
                  <a:gd name="T1" fmla="*/ 1209 h 645"/>
                  <a:gd name="T2" fmla="*/ 129 w 306"/>
                  <a:gd name="T3" fmla="*/ 1238 h 645"/>
                  <a:gd name="T4" fmla="*/ 222 w 306"/>
                  <a:gd name="T5" fmla="*/ 1284 h 645"/>
                  <a:gd name="T6" fmla="*/ 293 w 306"/>
                  <a:gd name="T7" fmla="*/ 1326 h 645"/>
                  <a:gd name="T8" fmla="*/ 484 w 306"/>
                  <a:gd name="T9" fmla="*/ 1279 h 645"/>
                  <a:gd name="T10" fmla="*/ 547 w 306"/>
                  <a:gd name="T11" fmla="*/ 1237 h 645"/>
                  <a:gd name="T12" fmla="*/ 583 w 306"/>
                  <a:gd name="T13" fmla="*/ 1168 h 645"/>
                  <a:gd name="T14" fmla="*/ 607 w 306"/>
                  <a:gd name="T15" fmla="*/ 1071 h 645"/>
                  <a:gd name="T16" fmla="*/ 603 w 306"/>
                  <a:gd name="T17" fmla="*/ 967 h 645"/>
                  <a:gd name="T18" fmla="*/ 589 w 306"/>
                  <a:gd name="T19" fmla="*/ 880 h 645"/>
                  <a:gd name="T20" fmla="*/ 560 w 306"/>
                  <a:gd name="T21" fmla="*/ 803 h 645"/>
                  <a:gd name="T22" fmla="*/ 533 w 306"/>
                  <a:gd name="T23" fmla="*/ 714 h 645"/>
                  <a:gd name="T24" fmla="*/ 532 w 306"/>
                  <a:gd name="T25" fmla="*/ 617 h 645"/>
                  <a:gd name="T26" fmla="*/ 518 w 306"/>
                  <a:gd name="T27" fmla="*/ 517 h 645"/>
                  <a:gd name="T28" fmla="*/ 503 w 306"/>
                  <a:gd name="T29" fmla="*/ 422 h 645"/>
                  <a:gd name="T30" fmla="*/ 503 w 306"/>
                  <a:gd name="T31" fmla="*/ 339 h 645"/>
                  <a:gd name="T32" fmla="*/ 518 w 306"/>
                  <a:gd name="T33" fmla="*/ 275 h 645"/>
                  <a:gd name="T34" fmla="*/ 525 w 306"/>
                  <a:gd name="T35" fmla="*/ 188 h 645"/>
                  <a:gd name="T36" fmla="*/ 530 w 306"/>
                  <a:gd name="T37" fmla="*/ 88 h 645"/>
                  <a:gd name="T38" fmla="*/ 530 w 306"/>
                  <a:gd name="T39" fmla="*/ 86 h 645"/>
                  <a:gd name="T40" fmla="*/ 530 w 306"/>
                  <a:gd name="T41" fmla="*/ 74 h 645"/>
                  <a:gd name="T42" fmla="*/ 538 w 306"/>
                  <a:gd name="T43" fmla="*/ 5 h 645"/>
                  <a:gd name="T44" fmla="*/ 538 w 306"/>
                  <a:gd name="T45" fmla="*/ 1 h 645"/>
                  <a:gd name="T46" fmla="*/ 538 w 306"/>
                  <a:gd name="T47" fmla="*/ 1 h 645"/>
                  <a:gd name="T48" fmla="*/ 551 w 306"/>
                  <a:gd name="T49" fmla="*/ 59 h 645"/>
                  <a:gd name="T50" fmla="*/ 553 w 306"/>
                  <a:gd name="T51" fmla="*/ 129 h 645"/>
                  <a:gd name="T52" fmla="*/ 551 w 306"/>
                  <a:gd name="T53" fmla="*/ 196 h 645"/>
                  <a:gd name="T54" fmla="*/ 547 w 306"/>
                  <a:gd name="T55" fmla="*/ 257 h 645"/>
                  <a:gd name="T56" fmla="*/ 543 w 306"/>
                  <a:gd name="T57" fmla="*/ 285 h 645"/>
                  <a:gd name="T58" fmla="*/ 543 w 306"/>
                  <a:gd name="T59" fmla="*/ 324 h 645"/>
                  <a:gd name="T60" fmla="*/ 528 w 306"/>
                  <a:gd name="T61" fmla="*/ 380 h 645"/>
                  <a:gd name="T62" fmla="*/ 533 w 306"/>
                  <a:gd name="T63" fmla="*/ 421 h 645"/>
                  <a:gd name="T64" fmla="*/ 543 w 306"/>
                  <a:gd name="T65" fmla="*/ 463 h 645"/>
                  <a:gd name="T66" fmla="*/ 548 w 306"/>
                  <a:gd name="T67" fmla="*/ 515 h 645"/>
                  <a:gd name="T68" fmla="*/ 551 w 306"/>
                  <a:gd name="T69" fmla="*/ 573 h 645"/>
                  <a:gd name="T70" fmla="*/ 560 w 306"/>
                  <a:gd name="T71" fmla="*/ 629 h 645"/>
                  <a:gd name="T72" fmla="*/ 568 w 306"/>
                  <a:gd name="T73" fmla="*/ 680 h 645"/>
                  <a:gd name="T74" fmla="*/ 571 w 306"/>
                  <a:gd name="T75" fmla="*/ 727 h 645"/>
                  <a:gd name="T76" fmla="*/ 584 w 306"/>
                  <a:gd name="T77" fmla="*/ 770 h 645"/>
                  <a:gd name="T78" fmla="*/ 603 w 306"/>
                  <a:gd name="T79" fmla="*/ 805 h 645"/>
                  <a:gd name="T80" fmla="*/ 606 w 306"/>
                  <a:gd name="T81" fmla="*/ 845 h 645"/>
                  <a:gd name="T82" fmla="*/ 623 w 306"/>
                  <a:gd name="T83" fmla="*/ 890 h 645"/>
                  <a:gd name="T84" fmla="*/ 635 w 306"/>
                  <a:gd name="T85" fmla="*/ 973 h 645"/>
                  <a:gd name="T86" fmla="*/ 642 w 306"/>
                  <a:gd name="T87" fmla="*/ 1027 h 645"/>
                  <a:gd name="T88" fmla="*/ 633 w 306"/>
                  <a:gd name="T89" fmla="*/ 1109 h 645"/>
                  <a:gd name="T90" fmla="*/ 600 w 306"/>
                  <a:gd name="T91" fmla="*/ 1179 h 645"/>
                  <a:gd name="T92" fmla="*/ 556 w 306"/>
                  <a:gd name="T93" fmla="*/ 1253 h 645"/>
                  <a:gd name="T94" fmla="*/ 494 w 306"/>
                  <a:gd name="T95" fmla="*/ 1296 h 645"/>
                  <a:gd name="T96" fmla="*/ 405 w 306"/>
                  <a:gd name="T97" fmla="*/ 1335 h 645"/>
                  <a:gd name="T98" fmla="*/ 314 w 306"/>
                  <a:gd name="T99" fmla="*/ 1344 h 645"/>
                  <a:gd name="T100" fmla="*/ 240 w 306"/>
                  <a:gd name="T101" fmla="*/ 1325 h 645"/>
                  <a:gd name="T102" fmla="*/ 181 w 306"/>
                  <a:gd name="T103" fmla="*/ 1296 h 645"/>
                  <a:gd name="T104" fmla="*/ 106 w 306"/>
                  <a:gd name="T105" fmla="*/ 1245 h 645"/>
                  <a:gd name="T106" fmla="*/ 0 w 306"/>
                  <a:gd name="T107" fmla="*/ 1209 h 64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5">
                    <a:moveTo>
                      <a:pt x="0" y="578"/>
                    </a:moveTo>
                    <a:cubicBezTo>
                      <a:pt x="25" y="572"/>
                      <a:pt x="46" y="581"/>
                      <a:pt x="62" y="592"/>
                    </a:cubicBezTo>
                    <a:cubicBezTo>
                      <a:pt x="78" y="602"/>
                      <a:pt x="90" y="609"/>
                      <a:pt x="105" y="614"/>
                    </a:cubicBezTo>
                    <a:cubicBezTo>
                      <a:pt x="120" y="618"/>
                      <a:pt x="122" y="631"/>
                      <a:pt x="140" y="634"/>
                    </a:cubicBezTo>
                    <a:cubicBezTo>
                      <a:pt x="202" y="640"/>
                      <a:pt x="219" y="621"/>
                      <a:pt x="230" y="611"/>
                    </a:cubicBezTo>
                    <a:cubicBezTo>
                      <a:pt x="242" y="600"/>
                      <a:pt x="251" y="602"/>
                      <a:pt x="260" y="591"/>
                    </a:cubicBezTo>
                    <a:cubicBezTo>
                      <a:pt x="268" y="579"/>
                      <a:pt x="270" y="569"/>
                      <a:pt x="277" y="558"/>
                    </a:cubicBezTo>
                    <a:cubicBezTo>
                      <a:pt x="284" y="547"/>
                      <a:pt x="285" y="524"/>
                      <a:pt x="289" y="511"/>
                    </a:cubicBezTo>
                    <a:cubicBezTo>
                      <a:pt x="293" y="497"/>
                      <a:pt x="288" y="475"/>
                      <a:pt x="287" y="462"/>
                    </a:cubicBezTo>
                    <a:cubicBezTo>
                      <a:pt x="286" y="449"/>
                      <a:pt x="284" y="433"/>
                      <a:pt x="280" y="421"/>
                    </a:cubicBezTo>
                    <a:cubicBezTo>
                      <a:pt x="277" y="409"/>
                      <a:pt x="270" y="398"/>
                      <a:pt x="266" y="384"/>
                    </a:cubicBezTo>
                    <a:cubicBezTo>
                      <a:pt x="262" y="371"/>
                      <a:pt x="257" y="353"/>
                      <a:pt x="254" y="341"/>
                    </a:cubicBezTo>
                    <a:cubicBezTo>
                      <a:pt x="251" y="329"/>
                      <a:pt x="255" y="307"/>
                      <a:pt x="253" y="295"/>
                    </a:cubicBezTo>
                    <a:cubicBezTo>
                      <a:pt x="251" y="283"/>
                      <a:pt x="246" y="260"/>
                      <a:pt x="246" y="247"/>
                    </a:cubicBezTo>
                    <a:cubicBezTo>
                      <a:pt x="245" y="234"/>
                      <a:pt x="239" y="211"/>
                      <a:pt x="240" y="202"/>
                    </a:cubicBezTo>
                    <a:cubicBezTo>
                      <a:pt x="240" y="193"/>
                      <a:pt x="238" y="175"/>
                      <a:pt x="240" y="162"/>
                    </a:cubicBezTo>
                    <a:cubicBezTo>
                      <a:pt x="241" y="149"/>
                      <a:pt x="245" y="139"/>
                      <a:pt x="246" y="131"/>
                    </a:cubicBezTo>
                    <a:cubicBezTo>
                      <a:pt x="246" y="124"/>
                      <a:pt x="249" y="100"/>
                      <a:pt x="250" y="90"/>
                    </a:cubicBezTo>
                    <a:cubicBezTo>
                      <a:pt x="251" y="80"/>
                      <a:pt x="256" y="53"/>
                      <a:pt x="252" y="42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39"/>
                      <a:pt x="252" y="37"/>
                      <a:pt x="252" y="35"/>
                    </a:cubicBezTo>
                    <a:cubicBezTo>
                      <a:pt x="259" y="32"/>
                      <a:pt x="257" y="6"/>
                      <a:pt x="256" y="2"/>
                    </a:cubicBezTo>
                    <a:cubicBezTo>
                      <a:pt x="258" y="0"/>
                      <a:pt x="254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2" y="23"/>
                      <a:pt x="262" y="28"/>
                    </a:cubicBezTo>
                    <a:cubicBezTo>
                      <a:pt x="261" y="34"/>
                      <a:pt x="263" y="54"/>
                      <a:pt x="263" y="62"/>
                    </a:cubicBezTo>
                    <a:cubicBezTo>
                      <a:pt x="262" y="70"/>
                      <a:pt x="264" y="89"/>
                      <a:pt x="262" y="94"/>
                    </a:cubicBezTo>
                    <a:cubicBezTo>
                      <a:pt x="260" y="99"/>
                      <a:pt x="261" y="116"/>
                      <a:pt x="260" y="123"/>
                    </a:cubicBezTo>
                    <a:cubicBezTo>
                      <a:pt x="259" y="129"/>
                      <a:pt x="258" y="133"/>
                      <a:pt x="258" y="136"/>
                    </a:cubicBezTo>
                    <a:cubicBezTo>
                      <a:pt x="257" y="138"/>
                      <a:pt x="260" y="146"/>
                      <a:pt x="258" y="155"/>
                    </a:cubicBezTo>
                    <a:cubicBezTo>
                      <a:pt x="257" y="164"/>
                      <a:pt x="251" y="176"/>
                      <a:pt x="251" y="181"/>
                    </a:cubicBezTo>
                    <a:cubicBezTo>
                      <a:pt x="250" y="186"/>
                      <a:pt x="254" y="196"/>
                      <a:pt x="254" y="201"/>
                    </a:cubicBezTo>
                    <a:cubicBezTo>
                      <a:pt x="254" y="206"/>
                      <a:pt x="258" y="216"/>
                      <a:pt x="258" y="221"/>
                    </a:cubicBezTo>
                    <a:cubicBezTo>
                      <a:pt x="258" y="225"/>
                      <a:pt x="261" y="239"/>
                      <a:pt x="261" y="246"/>
                    </a:cubicBezTo>
                    <a:cubicBezTo>
                      <a:pt x="261" y="254"/>
                      <a:pt x="262" y="266"/>
                      <a:pt x="262" y="274"/>
                    </a:cubicBezTo>
                    <a:cubicBezTo>
                      <a:pt x="262" y="283"/>
                      <a:pt x="265" y="293"/>
                      <a:pt x="266" y="301"/>
                    </a:cubicBezTo>
                    <a:cubicBezTo>
                      <a:pt x="267" y="310"/>
                      <a:pt x="268" y="319"/>
                      <a:pt x="270" y="325"/>
                    </a:cubicBezTo>
                    <a:cubicBezTo>
                      <a:pt x="271" y="332"/>
                      <a:pt x="270" y="337"/>
                      <a:pt x="272" y="347"/>
                    </a:cubicBezTo>
                    <a:cubicBezTo>
                      <a:pt x="274" y="358"/>
                      <a:pt x="277" y="363"/>
                      <a:pt x="278" y="368"/>
                    </a:cubicBezTo>
                    <a:cubicBezTo>
                      <a:pt x="279" y="372"/>
                      <a:pt x="284" y="375"/>
                      <a:pt x="287" y="385"/>
                    </a:cubicBezTo>
                    <a:cubicBezTo>
                      <a:pt x="289" y="395"/>
                      <a:pt x="286" y="398"/>
                      <a:pt x="288" y="404"/>
                    </a:cubicBezTo>
                    <a:cubicBezTo>
                      <a:pt x="290" y="410"/>
                      <a:pt x="294" y="417"/>
                      <a:pt x="296" y="425"/>
                    </a:cubicBezTo>
                    <a:cubicBezTo>
                      <a:pt x="298" y="434"/>
                      <a:pt x="302" y="458"/>
                      <a:pt x="302" y="465"/>
                    </a:cubicBezTo>
                    <a:cubicBezTo>
                      <a:pt x="303" y="472"/>
                      <a:pt x="306" y="482"/>
                      <a:pt x="305" y="491"/>
                    </a:cubicBezTo>
                    <a:cubicBezTo>
                      <a:pt x="305" y="500"/>
                      <a:pt x="303" y="517"/>
                      <a:pt x="301" y="530"/>
                    </a:cubicBezTo>
                    <a:cubicBezTo>
                      <a:pt x="298" y="544"/>
                      <a:pt x="289" y="557"/>
                      <a:pt x="285" y="564"/>
                    </a:cubicBezTo>
                    <a:cubicBezTo>
                      <a:pt x="281" y="572"/>
                      <a:pt x="274" y="593"/>
                      <a:pt x="265" y="599"/>
                    </a:cubicBezTo>
                    <a:cubicBezTo>
                      <a:pt x="256" y="606"/>
                      <a:pt x="241" y="609"/>
                      <a:pt x="235" y="619"/>
                    </a:cubicBezTo>
                    <a:cubicBezTo>
                      <a:pt x="223" y="632"/>
                      <a:pt x="204" y="633"/>
                      <a:pt x="193" y="638"/>
                    </a:cubicBezTo>
                    <a:cubicBezTo>
                      <a:pt x="182" y="643"/>
                      <a:pt x="167" y="643"/>
                      <a:pt x="149" y="643"/>
                    </a:cubicBezTo>
                    <a:cubicBezTo>
                      <a:pt x="131" y="643"/>
                      <a:pt x="122" y="645"/>
                      <a:pt x="114" y="633"/>
                    </a:cubicBezTo>
                    <a:cubicBezTo>
                      <a:pt x="106" y="621"/>
                      <a:pt x="95" y="630"/>
                      <a:pt x="86" y="619"/>
                    </a:cubicBezTo>
                    <a:cubicBezTo>
                      <a:pt x="77" y="609"/>
                      <a:pt x="65" y="606"/>
                      <a:pt x="51" y="595"/>
                    </a:cubicBezTo>
                    <a:cubicBezTo>
                      <a:pt x="37" y="584"/>
                      <a:pt x="13" y="577"/>
                      <a:pt x="0" y="578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7" name="Freeform 723">
                <a:extLst>
                  <a:ext uri="{FF2B5EF4-FFF2-40B4-BE49-F238E27FC236}">
                    <a16:creationId xmlns:a16="http://schemas.microsoft.com/office/drawing/2014/main" id="{DE2D02F6-86BB-4C04-8CC3-1A0B9C128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853"/>
                <a:ext cx="684" cy="309"/>
              </a:xfrm>
              <a:custGeom>
                <a:avLst/>
                <a:gdLst>
                  <a:gd name="T0" fmla="*/ 1112 w 534"/>
                  <a:gd name="T1" fmla="*/ 31 h 242"/>
                  <a:gd name="T2" fmla="*/ 1079 w 534"/>
                  <a:gd name="T3" fmla="*/ 105 h 242"/>
                  <a:gd name="T4" fmla="*/ 1063 w 534"/>
                  <a:gd name="T5" fmla="*/ 158 h 242"/>
                  <a:gd name="T6" fmla="*/ 1048 w 534"/>
                  <a:gd name="T7" fmla="*/ 218 h 242"/>
                  <a:gd name="T8" fmla="*/ 1022 w 534"/>
                  <a:gd name="T9" fmla="*/ 277 h 242"/>
                  <a:gd name="T10" fmla="*/ 989 w 534"/>
                  <a:gd name="T11" fmla="*/ 318 h 242"/>
                  <a:gd name="T12" fmla="*/ 963 w 534"/>
                  <a:gd name="T13" fmla="*/ 383 h 242"/>
                  <a:gd name="T14" fmla="*/ 940 w 534"/>
                  <a:gd name="T15" fmla="*/ 411 h 242"/>
                  <a:gd name="T16" fmla="*/ 861 w 534"/>
                  <a:gd name="T17" fmla="*/ 460 h 242"/>
                  <a:gd name="T18" fmla="*/ 786 w 534"/>
                  <a:gd name="T19" fmla="*/ 490 h 242"/>
                  <a:gd name="T20" fmla="*/ 689 w 534"/>
                  <a:gd name="T21" fmla="*/ 502 h 242"/>
                  <a:gd name="T22" fmla="*/ 594 w 534"/>
                  <a:gd name="T23" fmla="*/ 504 h 242"/>
                  <a:gd name="T24" fmla="*/ 498 w 534"/>
                  <a:gd name="T25" fmla="*/ 497 h 242"/>
                  <a:gd name="T26" fmla="*/ 414 w 534"/>
                  <a:gd name="T27" fmla="*/ 486 h 242"/>
                  <a:gd name="T28" fmla="*/ 366 w 534"/>
                  <a:gd name="T29" fmla="*/ 460 h 242"/>
                  <a:gd name="T30" fmla="*/ 305 w 534"/>
                  <a:gd name="T31" fmla="*/ 435 h 242"/>
                  <a:gd name="T32" fmla="*/ 215 w 534"/>
                  <a:gd name="T33" fmla="*/ 347 h 242"/>
                  <a:gd name="T34" fmla="*/ 147 w 534"/>
                  <a:gd name="T35" fmla="*/ 303 h 242"/>
                  <a:gd name="T36" fmla="*/ 69 w 534"/>
                  <a:gd name="T37" fmla="*/ 243 h 242"/>
                  <a:gd name="T38" fmla="*/ 8 w 534"/>
                  <a:gd name="T39" fmla="*/ 206 h 242"/>
                  <a:gd name="T40" fmla="*/ 0 w 534"/>
                  <a:gd name="T41" fmla="*/ 200 h 242"/>
                  <a:gd name="T42" fmla="*/ 13 w 534"/>
                  <a:gd name="T43" fmla="*/ 195 h 242"/>
                  <a:gd name="T44" fmla="*/ 37 w 534"/>
                  <a:gd name="T45" fmla="*/ 177 h 242"/>
                  <a:gd name="T46" fmla="*/ 118 w 534"/>
                  <a:gd name="T47" fmla="*/ 226 h 242"/>
                  <a:gd name="T48" fmla="*/ 159 w 534"/>
                  <a:gd name="T49" fmla="*/ 258 h 242"/>
                  <a:gd name="T50" fmla="*/ 204 w 534"/>
                  <a:gd name="T51" fmla="*/ 281 h 242"/>
                  <a:gd name="T52" fmla="*/ 240 w 534"/>
                  <a:gd name="T53" fmla="*/ 314 h 242"/>
                  <a:gd name="T54" fmla="*/ 292 w 534"/>
                  <a:gd name="T55" fmla="*/ 378 h 242"/>
                  <a:gd name="T56" fmla="*/ 337 w 534"/>
                  <a:gd name="T57" fmla="*/ 411 h 242"/>
                  <a:gd name="T58" fmla="*/ 398 w 534"/>
                  <a:gd name="T59" fmla="*/ 424 h 242"/>
                  <a:gd name="T60" fmla="*/ 464 w 534"/>
                  <a:gd name="T61" fmla="*/ 457 h 242"/>
                  <a:gd name="T62" fmla="*/ 524 w 534"/>
                  <a:gd name="T63" fmla="*/ 457 h 242"/>
                  <a:gd name="T64" fmla="*/ 589 w 534"/>
                  <a:gd name="T65" fmla="*/ 467 h 242"/>
                  <a:gd name="T66" fmla="*/ 633 w 534"/>
                  <a:gd name="T67" fmla="*/ 457 h 242"/>
                  <a:gd name="T68" fmla="*/ 711 w 534"/>
                  <a:gd name="T69" fmla="*/ 452 h 242"/>
                  <a:gd name="T70" fmla="*/ 788 w 534"/>
                  <a:gd name="T71" fmla="*/ 437 h 242"/>
                  <a:gd name="T72" fmla="*/ 854 w 534"/>
                  <a:gd name="T73" fmla="*/ 420 h 242"/>
                  <a:gd name="T74" fmla="*/ 925 w 534"/>
                  <a:gd name="T75" fmla="*/ 373 h 242"/>
                  <a:gd name="T76" fmla="*/ 959 w 534"/>
                  <a:gd name="T77" fmla="*/ 326 h 242"/>
                  <a:gd name="T78" fmla="*/ 994 w 534"/>
                  <a:gd name="T79" fmla="*/ 277 h 242"/>
                  <a:gd name="T80" fmla="*/ 1030 w 534"/>
                  <a:gd name="T81" fmla="*/ 204 h 242"/>
                  <a:gd name="T82" fmla="*/ 1055 w 534"/>
                  <a:gd name="T83" fmla="*/ 112 h 242"/>
                  <a:gd name="T84" fmla="*/ 1076 w 534"/>
                  <a:gd name="T85" fmla="*/ 63 h 242"/>
                  <a:gd name="T86" fmla="*/ 1098 w 534"/>
                  <a:gd name="T87" fmla="*/ 31 h 242"/>
                  <a:gd name="T88" fmla="*/ 1122 w 534"/>
                  <a:gd name="T89" fmla="*/ 10 h 242"/>
                  <a:gd name="T90" fmla="*/ 1112 w 534"/>
                  <a:gd name="T91" fmla="*/ 31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4" h="242">
                    <a:moveTo>
                      <a:pt x="529" y="15"/>
                    </a:moveTo>
                    <a:cubicBezTo>
                      <a:pt x="528" y="25"/>
                      <a:pt x="514" y="38"/>
                      <a:pt x="513" y="50"/>
                    </a:cubicBezTo>
                    <a:cubicBezTo>
                      <a:pt x="513" y="62"/>
                      <a:pt x="510" y="68"/>
                      <a:pt x="506" y="76"/>
                    </a:cubicBezTo>
                    <a:cubicBezTo>
                      <a:pt x="503" y="84"/>
                      <a:pt x="504" y="93"/>
                      <a:pt x="499" y="105"/>
                    </a:cubicBezTo>
                    <a:cubicBezTo>
                      <a:pt x="495" y="117"/>
                      <a:pt x="494" y="127"/>
                      <a:pt x="486" y="133"/>
                    </a:cubicBezTo>
                    <a:cubicBezTo>
                      <a:pt x="479" y="139"/>
                      <a:pt x="476" y="145"/>
                      <a:pt x="471" y="153"/>
                    </a:cubicBezTo>
                    <a:cubicBezTo>
                      <a:pt x="467" y="160"/>
                      <a:pt x="463" y="177"/>
                      <a:pt x="458" y="184"/>
                    </a:cubicBezTo>
                    <a:cubicBezTo>
                      <a:pt x="452" y="191"/>
                      <a:pt x="447" y="197"/>
                      <a:pt x="447" y="197"/>
                    </a:cubicBezTo>
                    <a:cubicBezTo>
                      <a:pt x="429" y="198"/>
                      <a:pt x="415" y="214"/>
                      <a:pt x="410" y="221"/>
                    </a:cubicBezTo>
                    <a:cubicBezTo>
                      <a:pt x="401" y="219"/>
                      <a:pt x="381" y="226"/>
                      <a:pt x="374" y="236"/>
                    </a:cubicBezTo>
                    <a:cubicBezTo>
                      <a:pt x="365" y="231"/>
                      <a:pt x="338" y="231"/>
                      <a:pt x="328" y="241"/>
                    </a:cubicBezTo>
                    <a:cubicBezTo>
                      <a:pt x="320" y="236"/>
                      <a:pt x="295" y="238"/>
                      <a:pt x="283" y="242"/>
                    </a:cubicBezTo>
                    <a:cubicBezTo>
                      <a:pt x="277" y="240"/>
                      <a:pt x="252" y="235"/>
                      <a:pt x="237" y="239"/>
                    </a:cubicBezTo>
                    <a:cubicBezTo>
                      <a:pt x="229" y="235"/>
                      <a:pt x="201" y="235"/>
                      <a:pt x="197" y="233"/>
                    </a:cubicBezTo>
                    <a:cubicBezTo>
                      <a:pt x="193" y="231"/>
                      <a:pt x="183" y="224"/>
                      <a:pt x="174" y="221"/>
                    </a:cubicBezTo>
                    <a:cubicBezTo>
                      <a:pt x="164" y="219"/>
                      <a:pt x="153" y="217"/>
                      <a:pt x="145" y="209"/>
                    </a:cubicBezTo>
                    <a:cubicBezTo>
                      <a:pt x="138" y="201"/>
                      <a:pt x="117" y="169"/>
                      <a:pt x="102" y="167"/>
                    </a:cubicBezTo>
                    <a:cubicBezTo>
                      <a:pt x="98" y="161"/>
                      <a:pt x="87" y="153"/>
                      <a:pt x="70" y="146"/>
                    </a:cubicBezTo>
                    <a:cubicBezTo>
                      <a:pt x="65" y="139"/>
                      <a:pt x="46" y="121"/>
                      <a:pt x="33" y="117"/>
                    </a:cubicBezTo>
                    <a:cubicBezTo>
                      <a:pt x="29" y="111"/>
                      <a:pt x="20" y="102"/>
                      <a:pt x="4" y="99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2" y="95"/>
                      <a:pt x="4" y="94"/>
                      <a:pt x="6" y="94"/>
                    </a:cubicBezTo>
                    <a:cubicBezTo>
                      <a:pt x="10" y="92"/>
                      <a:pt x="15" y="88"/>
                      <a:pt x="18" y="85"/>
                    </a:cubicBezTo>
                    <a:cubicBezTo>
                      <a:pt x="28" y="89"/>
                      <a:pt x="52" y="107"/>
                      <a:pt x="56" y="109"/>
                    </a:cubicBezTo>
                    <a:cubicBezTo>
                      <a:pt x="61" y="111"/>
                      <a:pt x="72" y="120"/>
                      <a:pt x="76" y="124"/>
                    </a:cubicBezTo>
                    <a:cubicBezTo>
                      <a:pt x="79" y="127"/>
                      <a:pt x="91" y="133"/>
                      <a:pt x="97" y="135"/>
                    </a:cubicBezTo>
                    <a:cubicBezTo>
                      <a:pt x="102" y="138"/>
                      <a:pt x="111" y="148"/>
                      <a:pt x="114" y="151"/>
                    </a:cubicBezTo>
                    <a:cubicBezTo>
                      <a:pt x="116" y="153"/>
                      <a:pt x="132" y="179"/>
                      <a:pt x="139" y="182"/>
                    </a:cubicBezTo>
                    <a:cubicBezTo>
                      <a:pt x="145" y="184"/>
                      <a:pt x="156" y="194"/>
                      <a:pt x="160" y="197"/>
                    </a:cubicBezTo>
                    <a:cubicBezTo>
                      <a:pt x="164" y="201"/>
                      <a:pt x="182" y="201"/>
                      <a:pt x="190" y="204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9"/>
                    </a:cubicBezTo>
                    <a:cubicBezTo>
                      <a:pt x="259" y="218"/>
                      <a:pt x="273" y="226"/>
                      <a:pt x="280" y="225"/>
                    </a:cubicBezTo>
                    <a:cubicBezTo>
                      <a:pt x="288" y="224"/>
                      <a:pt x="289" y="222"/>
                      <a:pt x="301" y="219"/>
                    </a:cubicBezTo>
                    <a:cubicBezTo>
                      <a:pt x="312" y="217"/>
                      <a:pt x="323" y="219"/>
                      <a:pt x="338" y="217"/>
                    </a:cubicBezTo>
                    <a:cubicBezTo>
                      <a:pt x="354" y="215"/>
                      <a:pt x="365" y="215"/>
                      <a:pt x="375" y="210"/>
                    </a:cubicBezTo>
                    <a:cubicBezTo>
                      <a:pt x="385" y="206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40" y="179"/>
                    </a:cubicBezTo>
                    <a:cubicBezTo>
                      <a:pt x="442" y="172"/>
                      <a:pt x="456" y="158"/>
                      <a:pt x="457" y="157"/>
                    </a:cubicBezTo>
                    <a:cubicBezTo>
                      <a:pt x="468" y="146"/>
                      <a:pt x="468" y="141"/>
                      <a:pt x="473" y="133"/>
                    </a:cubicBezTo>
                    <a:cubicBezTo>
                      <a:pt x="478" y="126"/>
                      <a:pt x="486" y="109"/>
                      <a:pt x="490" y="98"/>
                    </a:cubicBezTo>
                    <a:cubicBezTo>
                      <a:pt x="495" y="86"/>
                      <a:pt x="495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5" y="6"/>
                      <a:pt x="533" y="0"/>
                      <a:pt x="534" y="5"/>
                    </a:cubicBezTo>
                    <a:cubicBezTo>
                      <a:pt x="532" y="6"/>
                      <a:pt x="529" y="13"/>
                      <a:pt x="529" y="15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8" name="Freeform 724">
                <a:extLst>
                  <a:ext uri="{FF2B5EF4-FFF2-40B4-BE49-F238E27FC236}">
                    <a16:creationId xmlns:a16="http://schemas.microsoft.com/office/drawing/2014/main" id="{6CF115FB-2744-4651-B908-E11A70819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0" y="3018"/>
                <a:ext cx="226" cy="99"/>
              </a:xfrm>
              <a:custGeom>
                <a:avLst/>
                <a:gdLst>
                  <a:gd name="T0" fmla="*/ 0 w 177"/>
                  <a:gd name="T1" fmla="*/ 160 h 78"/>
                  <a:gd name="T2" fmla="*/ 63 w 177"/>
                  <a:gd name="T3" fmla="*/ 143 h 78"/>
                  <a:gd name="T4" fmla="*/ 117 w 177"/>
                  <a:gd name="T5" fmla="*/ 138 h 78"/>
                  <a:gd name="T6" fmla="*/ 171 w 177"/>
                  <a:gd name="T7" fmla="*/ 122 h 78"/>
                  <a:gd name="T8" fmla="*/ 218 w 177"/>
                  <a:gd name="T9" fmla="*/ 116 h 78"/>
                  <a:gd name="T10" fmla="*/ 263 w 177"/>
                  <a:gd name="T11" fmla="*/ 91 h 78"/>
                  <a:gd name="T12" fmla="*/ 301 w 177"/>
                  <a:gd name="T13" fmla="*/ 77 h 78"/>
                  <a:gd name="T14" fmla="*/ 347 w 177"/>
                  <a:gd name="T15" fmla="*/ 48 h 78"/>
                  <a:gd name="T16" fmla="*/ 366 w 177"/>
                  <a:gd name="T17" fmla="*/ 0 h 78"/>
                  <a:gd name="T18" fmla="*/ 347 w 177"/>
                  <a:gd name="T19" fmla="*/ 14 h 78"/>
                  <a:gd name="T20" fmla="*/ 329 w 177"/>
                  <a:gd name="T21" fmla="*/ 24 h 78"/>
                  <a:gd name="T22" fmla="*/ 313 w 177"/>
                  <a:gd name="T23" fmla="*/ 61 h 78"/>
                  <a:gd name="T24" fmla="*/ 276 w 177"/>
                  <a:gd name="T25" fmla="*/ 74 h 78"/>
                  <a:gd name="T26" fmla="*/ 226 w 177"/>
                  <a:gd name="T27" fmla="*/ 91 h 78"/>
                  <a:gd name="T28" fmla="*/ 179 w 177"/>
                  <a:gd name="T29" fmla="*/ 112 h 78"/>
                  <a:gd name="T30" fmla="*/ 120 w 177"/>
                  <a:gd name="T31" fmla="*/ 119 h 78"/>
                  <a:gd name="T32" fmla="*/ 107 w 177"/>
                  <a:gd name="T33" fmla="*/ 133 h 78"/>
                  <a:gd name="T34" fmla="*/ 82 w 177"/>
                  <a:gd name="T35" fmla="*/ 133 h 78"/>
                  <a:gd name="T36" fmla="*/ 8 w 177"/>
                  <a:gd name="T37" fmla="*/ 154 h 7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7" h="78">
                    <a:moveTo>
                      <a:pt x="0" y="78"/>
                    </a:moveTo>
                    <a:cubicBezTo>
                      <a:pt x="10" y="78"/>
                      <a:pt x="20" y="72"/>
                      <a:pt x="30" y="70"/>
                    </a:cubicBezTo>
                    <a:cubicBezTo>
                      <a:pt x="38" y="68"/>
                      <a:pt x="47" y="70"/>
                      <a:pt x="56" y="68"/>
                    </a:cubicBezTo>
                    <a:cubicBezTo>
                      <a:pt x="65" y="66"/>
                      <a:pt x="72" y="61"/>
                      <a:pt x="82" y="60"/>
                    </a:cubicBezTo>
                    <a:cubicBezTo>
                      <a:pt x="90" y="60"/>
                      <a:pt x="98" y="61"/>
                      <a:pt x="105" y="57"/>
                    </a:cubicBezTo>
                    <a:cubicBezTo>
                      <a:pt x="112" y="54"/>
                      <a:pt x="119" y="49"/>
                      <a:pt x="126" y="45"/>
                    </a:cubicBezTo>
                    <a:cubicBezTo>
                      <a:pt x="134" y="41"/>
                      <a:pt x="136" y="39"/>
                      <a:pt x="145" y="38"/>
                    </a:cubicBezTo>
                    <a:cubicBezTo>
                      <a:pt x="154" y="37"/>
                      <a:pt x="162" y="32"/>
                      <a:pt x="167" y="24"/>
                    </a:cubicBezTo>
                    <a:cubicBezTo>
                      <a:pt x="170" y="20"/>
                      <a:pt x="177" y="5"/>
                      <a:pt x="176" y="0"/>
                    </a:cubicBezTo>
                    <a:cubicBezTo>
                      <a:pt x="172" y="1"/>
                      <a:pt x="171" y="6"/>
                      <a:pt x="167" y="7"/>
                    </a:cubicBezTo>
                    <a:cubicBezTo>
                      <a:pt x="163" y="9"/>
                      <a:pt x="161" y="9"/>
                      <a:pt x="158" y="12"/>
                    </a:cubicBezTo>
                    <a:cubicBezTo>
                      <a:pt x="152" y="16"/>
                      <a:pt x="153" y="25"/>
                      <a:pt x="150" y="30"/>
                    </a:cubicBezTo>
                    <a:cubicBezTo>
                      <a:pt x="146" y="37"/>
                      <a:pt x="138" y="36"/>
                      <a:pt x="132" y="36"/>
                    </a:cubicBezTo>
                    <a:cubicBezTo>
                      <a:pt x="123" y="35"/>
                      <a:pt x="115" y="39"/>
                      <a:pt x="109" y="45"/>
                    </a:cubicBezTo>
                    <a:cubicBezTo>
                      <a:pt x="102" y="51"/>
                      <a:pt x="96" y="54"/>
                      <a:pt x="86" y="54"/>
                    </a:cubicBezTo>
                    <a:cubicBezTo>
                      <a:pt x="76" y="54"/>
                      <a:pt x="67" y="50"/>
                      <a:pt x="58" y="58"/>
                    </a:cubicBezTo>
                    <a:cubicBezTo>
                      <a:pt x="56" y="60"/>
                      <a:pt x="54" y="64"/>
                      <a:pt x="52" y="65"/>
                    </a:cubicBezTo>
                    <a:cubicBezTo>
                      <a:pt x="49" y="67"/>
                      <a:pt x="43" y="65"/>
                      <a:pt x="39" y="65"/>
                    </a:cubicBezTo>
                    <a:cubicBezTo>
                      <a:pt x="26" y="65"/>
                      <a:pt x="15" y="69"/>
                      <a:pt x="4" y="7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29" name="Freeform 725">
                <a:extLst>
                  <a:ext uri="{FF2B5EF4-FFF2-40B4-BE49-F238E27FC236}">
                    <a16:creationId xmlns:a16="http://schemas.microsoft.com/office/drawing/2014/main" id="{2B06585A-0F33-46E2-A7CE-15BF927E4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2858"/>
                <a:ext cx="85" cy="179"/>
              </a:xfrm>
              <a:custGeom>
                <a:avLst/>
                <a:gdLst>
                  <a:gd name="T0" fmla="*/ 5 w 67"/>
                  <a:gd name="T1" fmla="*/ 293 h 140"/>
                  <a:gd name="T2" fmla="*/ 67 w 67"/>
                  <a:gd name="T3" fmla="*/ 178 h 140"/>
                  <a:gd name="T4" fmla="*/ 91 w 67"/>
                  <a:gd name="T5" fmla="*/ 95 h 140"/>
                  <a:gd name="T6" fmla="*/ 113 w 67"/>
                  <a:gd name="T7" fmla="*/ 52 h 140"/>
                  <a:gd name="T8" fmla="*/ 131 w 67"/>
                  <a:gd name="T9" fmla="*/ 15 h 140"/>
                  <a:gd name="T10" fmla="*/ 58 w 67"/>
                  <a:gd name="T11" fmla="*/ 59 h 140"/>
                  <a:gd name="T12" fmla="*/ 85 w 67"/>
                  <a:gd name="T13" fmla="*/ 66 h 140"/>
                  <a:gd name="T14" fmla="*/ 82 w 67"/>
                  <a:gd name="T15" fmla="*/ 100 h 140"/>
                  <a:gd name="T16" fmla="*/ 61 w 67"/>
                  <a:gd name="T17" fmla="*/ 125 h 140"/>
                  <a:gd name="T18" fmla="*/ 58 w 67"/>
                  <a:gd name="T19" fmla="*/ 151 h 140"/>
                  <a:gd name="T20" fmla="*/ 60 w 67"/>
                  <a:gd name="T21" fmla="*/ 180 h 140"/>
                  <a:gd name="T22" fmla="*/ 32 w 67"/>
                  <a:gd name="T23" fmla="*/ 194 h 140"/>
                  <a:gd name="T24" fmla="*/ 29 w 67"/>
                  <a:gd name="T25" fmla="*/ 224 h 140"/>
                  <a:gd name="T26" fmla="*/ 0 w 67"/>
                  <a:gd name="T27" fmla="*/ 292 h 14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140">
                    <a:moveTo>
                      <a:pt x="2" y="140"/>
                    </a:moveTo>
                    <a:cubicBezTo>
                      <a:pt x="14" y="122"/>
                      <a:pt x="26" y="105"/>
                      <a:pt x="33" y="85"/>
                    </a:cubicBezTo>
                    <a:cubicBezTo>
                      <a:pt x="38" y="72"/>
                      <a:pt x="39" y="58"/>
                      <a:pt x="45" y="45"/>
                    </a:cubicBezTo>
                    <a:cubicBezTo>
                      <a:pt x="49" y="38"/>
                      <a:pt x="52" y="32"/>
                      <a:pt x="55" y="25"/>
                    </a:cubicBezTo>
                    <a:cubicBezTo>
                      <a:pt x="56" y="21"/>
                      <a:pt x="67" y="10"/>
                      <a:pt x="64" y="7"/>
                    </a:cubicBezTo>
                    <a:cubicBezTo>
                      <a:pt x="57" y="0"/>
                      <a:pt x="27" y="21"/>
                      <a:pt x="28" y="28"/>
                    </a:cubicBezTo>
                    <a:cubicBezTo>
                      <a:pt x="33" y="29"/>
                      <a:pt x="39" y="24"/>
                      <a:pt x="42" y="32"/>
                    </a:cubicBezTo>
                    <a:cubicBezTo>
                      <a:pt x="44" y="37"/>
                      <a:pt x="42" y="43"/>
                      <a:pt x="40" y="48"/>
                    </a:cubicBezTo>
                    <a:cubicBezTo>
                      <a:pt x="38" y="54"/>
                      <a:pt x="35" y="57"/>
                      <a:pt x="30" y="60"/>
                    </a:cubicBezTo>
                    <a:cubicBezTo>
                      <a:pt x="21" y="64"/>
                      <a:pt x="24" y="65"/>
                      <a:pt x="28" y="72"/>
                    </a:cubicBezTo>
                    <a:cubicBezTo>
                      <a:pt x="30" y="77"/>
                      <a:pt x="32" y="80"/>
                      <a:pt x="29" y="86"/>
                    </a:cubicBezTo>
                    <a:cubicBezTo>
                      <a:pt x="25" y="92"/>
                      <a:pt x="21" y="89"/>
                      <a:pt x="16" y="93"/>
                    </a:cubicBezTo>
                    <a:cubicBezTo>
                      <a:pt x="12" y="97"/>
                      <a:pt x="15" y="101"/>
                      <a:pt x="14" y="107"/>
                    </a:cubicBezTo>
                    <a:cubicBezTo>
                      <a:pt x="12" y="119"/>
                      <a:pt x="3" y="128"/>
                      <a:pt x="0" y="13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0" name="Freeform 726">
                <a:extLst>
                  <a:ext uri="{FF2B5EF4-FFF2-40B4-BE49-F238E27FC236}">
                    <a16:creationId xmlns:a16="http://schemas.microsoft.com/office/drawing/2014/main" id="{07231A84-EC2A-4F01-95FE-688FC1D6E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3075"/>
                <a:ext cx="47" cy="31"/>
              </a:xfrm>
              <a:custGeom>
                <a:avLst/>
                <a:gdLst>
                  <a:gd name="T0" fmla="*/ 76 w 37"/>
                  <a:gd name="T1" fmla="*/ 1 h 24"/>
                  <a:gd name="T2" fmla="*/ 37 w 37"/>
                  <a:gd name="T3" fmla="*/ 6 h 24"/>
                  <a:gd name="T4" fmla="*/ 18 w 37"/>
                  <a:gd name="T5" fmla="*/ 52 h 24"/>
                  <a:gd name="T6" fmla="*/ 41 w 37"/>
                  <a:gd name="T7" fmla="*/ 21 h 24"/>
                  <a:gd name="T8" fmla="*/ 74 w 37"/>
                  <a:gd name="T9" fmla="*/ 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4">
                    <a:moveTo>
                      <a:pt x="37" y="1"/>
                    </a:moveTo>
                    <a:cubicBezTo>
                      <a:pt x="31" y="0"/>
                      <a:pt x="24" y="0"/>
                      <a:pt x="18" y="3"/>
                    </a:cubicBezTo>
                    <a:cubicBezTo>
                      <a:pt x="12" y="5"/>
                      <a:pt x="0" y="19"/>
                      <a:pt x="9" y="24"/>
                    </a:cubicBezTo>
                    <a:cubicBezTo>
                      <a:pt x="14" y="21"/>
                      <a:pt x="15" y="13"/>
                      <a:pt x="20" y="9"/>
                    </a:cubicBezTo>
                    <a:cubicBezTo>
                      <a:pt x="24" y="5"/>
                      <a:pt x="30" y="2"/>
                      <a:pt x="36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1" name="Freeform 727">
                <a:extLst>
                  <a:ext uri="{FF2B5EF4-FFF2-40B4-BE49-F238E27FC236}">
                    <a16:creationId xmlns:a16="http://schemas.microsoft.com/office/drawing/2014/main" id="{1FF5B988-FE20-4F2C-9894-D9C0F23E1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3064"/>
                <a:ext cx="44" cy="41"/>
              </a:xfrm>
              <a:custGeom>
                <a:avLst/>
                <a:gdLst>
                  <a:gd name="T0" fmla="*/ 74 w 34"/>
                  <a:gd name="T1" fmla="*/ 10 h 32"/>
                  <a:gd name="T2" fmla="*/ 30 w 34"/>
                  <a:gd name="T3" fmla="*/ 68 h 32"/>
                  <a:gd name="T4" fmla="*/ 72 w 34"/>
                  <a:gd name="T5" fmla="*/ 1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2">
                    <a:moveTo>
                      <a:pt x="34" y="5"/>
                    </a:moveTo>
                    <a:cubicBezTo>
                      <a:pt x="18" y="0"/>
                      <a:pt x="0" y="17"/>
                      <a:pt x="14" y="32"/>
                    </a:cubicBezTo>
                    <a:cubicBezTo>
                      <a:pt x="10" y="21"/>
                      <a:pt x="22" y="6"/>
                      <a:pt x="33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2" name="Freeform 728">
                <a:extLst>
                  <a:ext uri="{FF2B5EF4-FFF2-40B4-BE49-F238E27FC236}">
                    <a16:creationId xmlns:a16="http://schemas.microsoft.com/office/drawing/2014/main" id="{806B1E92-0472-4435-83EC-086D1E73E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3060"/>
                <a:ext cx="31" cy="42"/>
              </a:xfrm>
              <a:custGeom>
                <a:avLst/>
                <a:gdLst>
                  <a:gd name="T0" fmla="*/ 52 w 24"/>
                  <a:gd name="T1" fmla="*/ 0 h 33"/>
                  <a:gd name="T2" fmla="*/ 1 w 24"/>
                  <a:gd name="T3" fmla="*/ 17 h 33"/>
                  <a:gd name="T4" fmla="*/ 8 w 24"/>
                  <a:gd name="T5" fmla="*/ 43 h 33"/>
                  <a:gd name="T6" fmla="*/ 8 w 24"/>
                  <a:gd name="T7" fmla="*/ 67 h 33"/>
                  <a:gd name="T8" fmla="*/ 36 w 24"/>
                  <a:gd name="T9" fmla="*/ 52 h 33"/>
                  <a:gd name="T10" fmla="*/ 41 w 24"/>
                  <a:gd name="T11" fmla="*/ 5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3">
                    <a:moveTo>
                      <a:pt x="24" y="0"/>
                    </a:moveTo>
                    <a:cubicBezTo>
                      <a:pt x="18" y="0"/>
                      <a:pt x="3" y="1"/>
                      <a:pt x="1" y="8"/>
                    </a:cubicBezTo>
                    <a:cubicBezTo>
                      <a:pt x="0" y="12"/>
                      <a:pt x="3" y="17"/>
                      <a:pt x="4" y="21"/>
                    </a:cubicBezTo>
                    <a:cubicBezTo>
                      <a:pt x="4" y="25"/>
                      <a:pt x="3" y="29"/>
                      <a:pt x="4" y="33"/>
                    </a:cubicBezTo>
                    <a:cubicBezTo>
                      <a:pt x="7" y="33"/>
                      <a:pt x="13" y="27"/>
                      <a:pt x="17" y="25"/>
                    </a:cubicBezTo>
                    <a:cubicBezTo>
                      <a:pt x="3" y="24"/>
                      <a:pt x="9" y="0"/>
                      <a:pt x="1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3" name="Freeform 729">
                <a:extLst>
                  <a:ext uri="{FF2B5EF4-FFF2-40B4-BE49-F238E27FC236}">
                    <a16:creationId xmlns:a16="http://schemas.microsoft.com/office/drawing/2014/main" id="{365BA1D5-1E0D-45A6-AB0C-E38B9DFE5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" y="3064"/>
                <a:ext cx="43" cy="19"/>
              </a:xfrm>
              <a:custGeom>
                <a:avLst/>
                <a:gdLst>
                  <a:gd name="T0" fmla="*/ 0 w 34"/>
                  <a:gd name="T1" fmla="*/ 30 h 15"/>
                  <a:gd name="T2" fmla="*/ 68 w 34"/>
                  <a:gd name="T3" fmla="*/ 13 h 15"/>
                  <a:gd name="T4" fmla="*/ 8 w 34"/>
                  <a:gd name="T5" fmla="*/ 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5">
                    <a:moveTo>
                      <a:pt x="0" y="15"/>
                    </a:moveTo>
                    <a:cubicBezTo>
                      <a:pt x="4" y="2"/>
                      <a:pt x="24" y="0"/>
                      <a:pt x="34" y="6"/>
                    </a:cubicBezTo>
                    <a:cubicBezTo>
                      <a:pt x="21" y="2"/>
                      <a:pt x="14" y="7"/>
                      <a:pt x="4" y="1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4" name="Freeform 730">
                <a:extLst>
                  <a:ext uri="{FF2B5EF4-FFF2-40B4-BE49-F238E27FC236}">
                    <a16:creationId xmlns:a16="http://schemas.microsoft.com/office/drawing/2014/main" id="{5E93454C-21AF-47FE-8D99-0207E4020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3041"/>
                <a:ext cx="53" cy="16"/>
              </a:xfrm>
              <a:custGeom>
                <a:avLst/>
                <a:gdLst>
                  <a:gd name="T0" fmla="*/ 0 w 41"/>
                  <a:gd name="T1" fmla="*/ 14 h 13"/>
                  <a:gd name="T2" fmla="*/ 53 w 41"/>
                  <a:gd name="T3" fmla="*/ 2 h 13"/>
                  <a:gd name="T4" fmla="*/ 89 w 41"/>
                  <a:gd name="T5" fmla="*/ 25 h 13"/>
                  <a:gd name="T6" fmla="*/ 8 w 41"/>
                  <a:gd name="T7" fmla="*/ 1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3">
                    <a:moveTo>
                      <a:pt x="0" y="7"/>
                    </a:moveTo>
                    <a:cubicBezTo>
                      <a:pt x="9" y="6"/>
                      <a:pt x="15" y="0"/>
                      <a:pt x="25" y="2"/>
                    </a:cubicBezTo>
                    <a:cubicBezTo>
                      <a:pt x="32" y="3"/>
                      <a:pt x="38" y="7"/>
                      <a:pt x="41" y="13"/>
                    </a:cubicBezTo>
                    <a:cubicBezTo>
                      <a:pt x="28" y="7"/>
                      <a:pt x="18" y="7"/>
                      <a:pt x="4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5" name="Freeform 731">
                <a:extLst>
                  <a:ext uri="{FF2B5EF4-FFF2-40B4-BE49-F238E27FC236}">
                    <a16:creationId xmlns:a16="http://schemas.microsoft.com/office/drawing/2014/main" id="{405BA843-808D-4FA9-8CF7-C6FFDF3BF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140"/>
                <a:ext cx="60" cy="35"/>
              </a:xfrm>
              <a:custGeom>
                <a:avLst/>
                <a:gdLst>
                  <a:gd name="T0" fmla="*/ 0 w 47"/>
                  <a:gd name="T1" fmla="*/ 58 h 27"/>
                  <a:gd name="T2" fmla="*/ 42 w 47"/>
                  <a:gd name="T3" fmla="*/ 5 h 27"/>
                  <a:gd name="T4" fmla="*/ 98 w 47"/>
                  <a:gd name="T5" fmla="*/ 23 h 27"/>
                  <a:gd name="T6" fmla="*/ 93 w 47"/>
                  <a:gd name="T7" fmla="*/ 29 h 27"/>
                  <a:gd name="T8" fmla="*/ 59 w 47"/>
                  <a:gd name="T9" fmla="*/ 21 h 27"/>
                  <a:gd name="T10" fmla="*/ 17 w 47"/>
                  <a:gd name="T11" fmla="*/ 38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7">
                    <a:moveTo>
                      <a:pt x="0" y="27"/>
                    </a:moveTo>
                    <a:cubicBezTo>
                      <a:pt x="0" y="16"/>
                      <a:pt x="9" y="5"/>
                      <a:pt x="20" y="2"/>
                    </a:cubicBezTo>
                    <a:cubicBezTo>
                      <a:pt x="28" y="0"/>
                      <a:pt x="39" y="7"/>
                      <a:pt x="47" y="11"/>
                    </a:cubicBezTo>
                    <a:cubicBezTo>
                      <a:pt x="46" y="13"/>
                      <a:pt x="45" y="12"/>
                      <a:pt x="45" y="13"/>
                    </a:cubicBezTo>
                    <a:cubicBezTo>
                      <a:pt x="38" y="12"/>
                      <a:pt x="35" y="10"/>
                      <a:pt x="28" y="9"/>
                    </a:cubicBezTo>
                    <a:cubicBezTo>
                      <a:pt x="21" y="9"/>
                      <a:pt x="11" y="12"/>
                      <a:pt x="8" y="1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6" name="Freeform 732">
                <a:extLst>
                  <a:ext uri="{FF2B5EF4-FFF2-40B4-BE49-F238E27FC236}">
                    <a16:creationId xmlns:a16="http://schemas.microsoft.com/office/drawing/2014/main" id="{875E7D89-4484-42C2-B15A-B1AF718B8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3157"/>
                <a:ext cx="57" cy="36"/>
              </a:xfrm>
              <a:custGeom>
                <a:avLst/>
                <a:gdLst>
                  <a:gd name="T0" fmla="*/ 8 w 45"/>
                  <a:gd name="T1" fmla="*/ 59 h 28"/>
                  <a:gd name="T2" fmla="*/ 29 w 45"/>
                  <a:gd name="T3" fmla="*/ 5 h 28"/>
                  <a:gd name="T4" fmla="*/ 91 w 45"/>
                  <a:gd name="T5" fmla="*/ 22 h 28"/>
                  <a:gd name="T6" fmla="*/ 41 w 45"/>
                  <a:gd name="T7" fmla="*/ 17 h 28"/>
                  <a:gd name="T8" fmla="*/ 8 w 45"/>
                  <a:gd name="T9" fmla="*/ 4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4" y="28"/>
                    </a:moveTo>
                    <a:cubicBezTo>
                      <a:pt x="0" y="19"/>
                      <a:pt x="4" y="4"/>
                      <a:pt x="14" y="2"/>
                    </a:cubicBezTo>
                    <a:cubicBezTo>
                      <a:pt x="20" y="0"/>
                      <a:pt x="41" y="3"/>
                      <a:pt x="45" y="10"/>
                    </a:cubicBezTo>
                    <a:cubicBezTo>
                      <a:pt x="36" y="10"/>
                      <a:pt x="29" y="6"/>
                      <a:pt x="20" y="8"/>
                    </a:cubicBezTo>
                    <a:cubicBezTo>
                      <a:pt x="15" y="10"/>
                      <a:pt x="5" y="13"/>
                      <a:pt x="4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7" name="Freeform 733">
                <a:extLst>
                  <a:ext uri="{FF2B5EF4-FFF2-40B4-BE49-F238E27FC236}">
                    <a16:creationId xmlns:a16="http://schemas.microsoft.com/office/drawing/2014/main" id="{05DA2EA5-0789-4948-B458-A31425309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3163"/>
                <a:ext cx="55" cy="40"/>
              </a:xfrm>
              <a:custGeom>
                <a:avLst/>
                <a:gdLst>
                  <a:gd name="T0" fmla="*/ 8 w 43"/>
                  <a:gd name="T1" fmla="*/ 67 h 31"/>
                  <a:gd name="T2" fmla="*/ 24 w 43"/>
                  <a:gd name="T3" fmla="*/ 8 h 31"/>
                  <a:gd name="T4" fmla="*/ 90 w 43"/>
                  <a:gd name="T5" fmla="*/ 13 h 31"/>
                  <a:gd name="T6" fmla="*/ 15 w 43"/>
                  <a:gd name="T7" fmla="*/ 57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1">
                    <a:moveTo>
                      <a:pt x="4" y="31"/>
                    </a:moveTo>
                    <a:cubicBezTo>
                      <a:pt x="4" y="21"/>
                      <a:pt x="0" y="10"/>
                      <a:pt x="12" y="4"/>
                    </a:cubicBezTo>
                    <a:cubicBezTo>
                      <a:pt x="19" y="0"/>
                      <a:pt x="37" y="0"/>
                      <a:pt x="43" y="6"/>
                    </a:cubicBezTo>
                    <a:cubicBezTo>
                      <a:pt x="31" y="8"/>
                      <a:pt x="6" y="7"/>
                      <a:pt x="7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8" name="Freeform 734">
                <a:extLst>
                  <a:ext uri="{FF2B5EF4-FFF2-40B4-BE49-F238E27FC236}">
                    <a16:creationId xmlns:a16="http://schemas.microsoft.com/office/drawing/2014/main" id="{52ABB76F-24A5-410B-8260-F80DE0F57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3165"/>
                <a:ext cx="42" cy="37"/>
              </a:xfrm>
              <a:custGeom>
                <a:avLst/>
                <a:gdLst>
                  <a:gd name="T0" fmla="*/ 6 w 33"/>
                  <a:gd name="T1" fmla="*/ 60 h 29"/>
                  <a:gd name="T2" fmla="*/ 14 w 33"/>
                  <a:gd name="T3" fmla="*/ 10 h 29"/>
                  <a:gd name="T4" fmla="*/ 67 w 33"/>
                  <a:gd name="T5" fmla="*/ 14 h 29"/>
                  <a:gd name="T6" fmla="*/ 6 w 33"/>
                  <a:gd name="T7" fmla="*/ 54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9">
                    <a:moveTo>
                      <a:pt x="3" y="29"/>
                    </a:moveTo>
                    <a:cubicBezTo>
                      <a:pt x="3" y="22"/>
                      <a:pt x="0" y="10"/>
                      <a:pt x="7" y="5"/>
                    </a:cubicBezTo>
                    <a:cubicBezTo>
                      <a:pt x="14" y="0"/>
                      <a:pt x="27" y="3"/>
                      <a:pt x="33" y="7"/>
                    </a:cubicBezTo>
                    <a:cubicBezTo>
                      <a:pt x="27" y="8"/>
                      <a:pt x="1" y="2"/>
                      <a:pt x="3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39" name="Freeform 735">
                <a:extLst>
                  <a:ext uri="{FF2B5EF4-FFF2-40B4-BE49-F238E27FC236}">
                    <a16:creationId xmlns:a16="http://schemas.microsoft.com/office/drawing/2014/main" id="{B6CAE77F-86EE-4541-BCBA-5830B52D3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3149"/>
                <a:ext cx="48" cy="41"/>
              </a:xfrm>
              <a:custGeom>
                <a:avLst/>
                <a:gdLst>
                  <a:gd name="T0" fmla="*/ 16 w 38"/>
                  <a:gd name="T1" fmla="*/ 68 h 32"/>
                  <a:gd name="T2" fmla="*/ 77 w 38"/>
                  <a:gd name="T3" fmla="*/ 23 h 32"/>
                  <a:gd name="T4" fmla="*/ 16 w 38"/>
                  <a:gd name="T5" fmla="*/ 5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8" y="32"/>
                    </a:moveTo>
                    <a:cubicBezTo>
                      <a:pt x="0" y="12"/>
                      <a:pt x="22" y="0"/>
                      <a:pt x="38" y="11"/>
                    </a:cubicBezTo>
                    <a:cubicBezTo>
                      <a:pt x="30" y="13"/>
                      <a:pt x="3" y="13"/>
                      <a:pt x="8" y="28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0" name="Freeform 736">
                <a:extLst>
                  <a:ext uri="{FF2B5EF4-FFF2-40B4-BE49-F238E27FC236}">
                    <a16:creationId xmlns:a16="http://schemas.microsoft.com/office/drawing/2014/main" id="{005D6ECE-576E-4A63-AA10-F1F6856FF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" y="3076"/>
                <a:ext cx="64" cy="57"/>
              </a:xfrm>
              <a:custGeom>
                <a:avLst/>
                <a:gdLst>
                  <a:gd name="T0" fmla="*/ 0 w 50"/>
                  <a:gd name="T1" fmla="*/ 96 h 44"/>
                  <a:gd name="T2" fmla="*/ 36 w 50"/>
                  <a:gd name="T3" fmla="*/ 17 h 44"/>
                  <a:gd name="T4" fmla="*/ 105 w 50"/>
                  <a:gd name="T5" fmla="*/ 80 h 44"/>
                  <a:gd name="T6" fmla="*/ 45 w 50"/>
                  <a:gd name="T7" fmla="*/ 38 h 44"/>
                  <a:gd name="T8" fmla="*/ 13 w 50"/>
                  <a:gd name="T9" fmla="*/ 6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4">
                    <a:moveTo>
                      <a:pt x="0" y="44"/>
                    </a:moveTo>
                    <a:cubicBezTo>
                      <a:pt x="1" y="35"/>
                      <a:pt x="8" y="13"/>
                      <a:pt x="17" y="8"/>
                    </a:cubicBezTo>
                    <a:cubicBezTo>
                      <a:pt x="32" y="0"/>
                      <a:pt x="45" y="27"/>
                      <a:pt x="50" y="37"/>
                    </a:cubicBezTo>
                    <a:cubicBezTo>
                      <a:pt x="42" y="30"/>
                      <a:pt x="31" y="15"/>
                      <a:pt x="21" y="17"/>
                    </a:cubicBezTo>
                    <a:cubicBezTo>
                      <a:pt x="15" y="18"/>
                      <a:pt x="8" y="24"/>
                      <a:pt x="6" y="3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1" name="Freeform 737">
                <a:extLst>
                  <a:ext uri="{FF2B5EF4-FFF2-40B4-BE49-F238E27FC236}">
                    <a16:creationId xmlns:a16="http://schemas.microsoft.com/office/drawing/2014/main" id="{DB70E615-6130-4EDD-A929-ACE55CE24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3048"/>
                <a:ext cx="62" cy="50"/>
              </a:xfrm>
              <a:custGeom>
                <a:avLst/>
                <a:gdLst>
                  <a:gd name="T0" fmla="*/ 1 w 49"/>
                  <a:gd name="T1" fmla="*/ 82 h 39"/>
                  <a:gd name="T2" fmla="*/ 56 w 49"/>
                  <a:gd name="T3" fmla="*/ 6 h 39"/>
                  <a:gd name="T4" fmla="*/ 99 w 49"/>
                  <a:gd name="T5" fmla="*/ 37 h 39"/>
                  <a:gd name="T6" fmla="*/ 8 w 49"/>
                  <a:gd name="T7" fmla="*/ 6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9">
                    <a:moveTo>
                      <a:pt x="1" y="39"/>
                    </a:moveTo>
                    <a:cubicBezTo>
                      <a:pt x="0" y="25"/>
                      <a:pt x="14" y="6"/>
                      <a:pt x="28" y="3"/>
                    </a:cubicBezTo>
                    <a:cubicBezTo>
                      <a:pt x="36" y="0"/>
                      <a:pt x="44" y="6"/>
                      <a:pt x="49" y="18"/>
                    </a:cubicBezTo>
                    <a:cubicBezTo>
                      <a:pt x="34" y="2"/>
                      <a:pt x="11" y="15"/>
                      <a:pt x="4" y="2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2" name="Freeform 738">
                <a:extLst>
                  <a:ext uri="{FF2B5EF4-FFF2-40B4-BE49-F238E27FC236}">
                    <a16:creationId xmlns:a16="http://schemas.microsoft.com/office/drawing/2014/main" id="{E325760E-2FB2-4D16-ABC2-3213EEC37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" y="3010"/>
                <a:ext cx="68" cy="55"/>
              </a:xfrm>
              <a:custGeom>
                <a:avLst/>
                <a:gdLst>
                  <a:gd name="T0" fmla="*/ 0 w 53"/>
                  <a:gd name="T1" fmla="*/ 90 h 43"/>
                  <a:gd name="T2" fmla="*/ 68 w 53"/>
                  <a:gd name="T3" fmla="*/ 10 h 43"/>
                  <a:gd name="T4" fmla="*/ 112 w 53"/>
                  <a:gd name="T5" fmla="*/ 45 h 43"/>
                  <a:gd name="T6" fmla="*/ 0 w 53"/>
                  <a:gd name="T7" fmla="*/ 90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3">
                    <a:moveTo>
                      <a:pt x="0" y="43"/>
                    </a:moveTo>
                    <a:cubicBezTo>
                      <a:pt x="2" y="14"/>
                      <a:pt x="17" y="1"/>
                      <a:pt x="32" y="5"/>
                    </a:cubicBezTo>
                    <a:cubicBezTo>
                      <a:pt x="48" y="9"/>
                      <a:pt x="53" y="21"/>
                      <a:pt x="53" y="21"/>
                    </a:cubicBezTo>
                    <a:cubicBezTo>
                      <a:pt x="44" y="15"/>
                      <a:pt x="18" y="0"/>
                      <a:pt x="0" y="43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3" name="Freeform 739">
                <a:extLst>
                  <a:ext uri="{FF2B5EF4-FFF2-40B4-BE49-F238E27FC236}">
                    <a16:creationId xmlns:a16="http://schemas.microsoft.com/office/drawing/2014/main" id="{CAA989D6-177C-4E7A-8DF4-26DAED25E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979"/>
                <a:ext cx="52" cy="45"/>
              </a:xfrm>
              <a:custGeom>
                <a:avLst/>
                <a:gdLst>
                  <a:gd name="T0" fmla="*/ 0 w 41"/>
                  <a:gd name="T1" fmla="*/ 75 h 35"/>
                  <a:gd name="T2" fmla="*/ 30 w 41"/>
                  <a:gd name="T3" fmla="*/ 17 h 35"/>
                  <a:gd name="T4" fmla="*/ 84 w 41"/>
                  <a:gd name="T5" fmla="*/ 28 h 35"/>
                  <a:gd name="T6" fmla="*/ 18 w 41"/>
                  <a:gd name="T7" fmla="*/ 4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5">
                    <a:moveTo>
                      <a:pt x="0" y="35"/>
                    </a:moveTo>
                    <a:cubicBezTo>
                      <a:pt x="2" y="25"/>
                      <a:pt x="7" y="15"/>
                      <a:pt x="15" y="8"/>
                    </a:cubicBezTo>
                    <a:cubicBezTo>
                      <a:pt x="26" y="0"/>
                      <a:pt x="33" y="5"/>
                      <a:pt x="41" y="13"/>
                    </a:cubicBezTo>
                    <a:cubicBezTo>
                      <a:pt x="29" y="8"/>
                      <a:pt x="19" y="15"/>
                      <a:pt x="9" y="2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4" name="Freeform 740">
                <a:extLst>
                  <a:ext uri="{FF2B5EF4-FFF2-40B4-BE49-F238E27FC236}">
                    <a16:creationId xmlns:a16="http://schemas.microsoft.com/office/drawing/2014/main" id="{232E1D41-36A7-452A-A2F9-62B2A05A6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3667"/>
                <a:ext cx="103" cy="160"/>
              </a:xfrm>
              <a:custGeom>
                <a:avLst/>
                <a:gdLst>
                  <a:gd name="T0" fmla="*/ 171 w 80"/>
                  <a:gd name="T1" fmla="*/ 0 h 125"/>
                  <a:gd name="T2" fmla="*/ 68 w 80"/>
                  <a:gd name="T3" fmla="*/ 262 h 125"/>
                  <a:gd name="T4" fmla="*/ 171 w 80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25">
                    <a:moveTo>
                      <a:pt x="80" y="0"/>
                    </a:moveTo>
                    <a:cubicBezTo>
                      <a:pt x="56" y="10"/>
                      <a:pt x="0" y="55"/>
                      <a:pt x="32" y="125"/>
                    </a:cubicBezTo>
                    <a:cubicBezTo>
                      <a:pt x="26" y="97"/>
                      <a:pt x="33" y="33"/>
                      <a:pt x="80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5" name="Freeform 741">
                <a:extLst>
                  <a:ext uri="{FF2B5EF4-FFF2-40B4-BE49-F238E27FC236}">
                    <a16:creationId xmlns:a16="http://schemas.microsoft.com/office/drawing/2014/main" id="{904C87E1-1E30-4883-BD0F-34661DF9D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7" y="3852"/>
                <a:ext cx="77" cy="211"/>
              </a:xfrm>
              <a:custGeom>
                <a:avLst/>
                <a:gdLst>
                  <a:gd name="T0" fmla="*/ 19 w 60"/>
                  <a:gd name="T1" fmla="*/ 0 h 165"/>
                  <a:gd name="T2" fmla="*/ 19 w 60"/>
                  <a:gd name="T3" fmla="*/ 157 h 165"/>
                  <a:gd name="T4" fmla="*/ 127 w 60"/>
                  <a:gd name="T5" fmla="*/ 345 h 165"/>
                  <a:gd name="T6" fmla="*/ 40 w 60"/>
                  <a:gd name="T7" fmla="*/ 151 h 165"/>
                  <a:gd name="T8" fmla="*/ 19 w 60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65">
                    <a:moveTo>
                      <a:pt x="9" y="0"/>
                    </a:moveTo>
                    <a:cubicBezTo>
                      <a:pt x="0" y="24"/>
                      <a:pt x="0" y="53"/>
                      <a:pt x="9" y="75"/>
                    </a:cubicBezTo>
                    <a:cubicBezTo>
                      <a:pt x="18" y="97"/>
                      <a:pt x="58" y="132"/>
                      <a:pt x="60" y="165"/>
                    </a:cubicBezTo>
                    <a:cubicBezTo>
                      <a:pt x="58" y="127"/>
                      <a:pt x="32" y="96"/>
                      <a:pt x="19" y="72"/>
                    </a:cubicBezTo>
                    <a:cubicBezTo>
                      <a:pt x="6" y="48"/>
                      <a:pt x="5" y="20"/>
                      <a:pt x="9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6" name="Freeform 742">
                <a:extLst>
                  <a:ext uri="{FF2B5EF4-FFF2-40B4-BE49-F238E27FC236}">
                    <a16:creationId xmlns:a16="http://schemas.microsoft.com/office/drawing/2014/main" id="{B3E41736-8C13-464C-B813-8EDB0F804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3649"/>
                <a:ext cx="17" cy="24"/>
              </a:xfrm>
              <a:custGeom>
                <a:avLst/>
                <a:gdLst>
                  <a:gd name="T0" fmla="*/ 29 w 13"/>
                  <a:gd name="T1" fmla="*/ 0 h 19"/>
                  <a:gd name="T2" fmla="*/ 0 w 13"/>
                  <a:gd name="T3" fmla="*/ 3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2" y="4"/>
                      <a:pt x="0" y="11"/>
                      <a:pt x="0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7" name="Freeform 743">
                <a:extLst>
                  <a:ext uri="{FF2B5EF4-FFF2-40B4-BE49-F238E27FC236}">
                    <a16:creationId xmlns:a16="http://schemas.microsoft.com/office/drawing/2014/main" id="{70C2B44C-3581-4D81-B292-C60797346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3208"/>
                <a:ext cx="30" cy="47"/>
              </a:xfrm>
              <a:custGeom>
                <a:avLst/>
                <a:gdLst>
                  <a:gd name="T0" fmla="*/ 13 w 23"/>
                  <a:gd name="T1" fmla="*/ 24 h 37"/>
                  <a:gd name="T2" fmla="*/ 51 w 23"/>
                  <a:gd name="T3" fmla="*/ 0 h 37"/>
                  <a:gd name="T4" fmla="*/ 0 w 23"/>
                  <a:gd name="T5" fmla="*/ 24 h 37"/>
                  <a:gd name="T6" fmla="*/ 12 w 23"/>
                  <a:gd name="T7" fmla="*/ 76 h 37"/>
                  <a:gd name="T8" fmla="*/ 13 w 23"/>
                  <a:gd name="T9" fmla="*/ 2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8" name="Freeform 744">
                <a:extLst>
                  <a:ext uri="{FF2B5EF4-FFF2-40B4-BE49-F238E27FC236}">
                    <a16:creationId xmlns:a16="http://schemas.microsoft.com/office/drawing/2014/main" id="{644A7F0D-4A49-4107-BA8F-39AC1041D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3151"/>
                <a:ext cx="30" cy="47"/>
              </a:xfrm>
              <a:custGeom>
                <a:avLst/>
                <a:gdLst>
                  <a:gd name="T0" fmla="*/ 13 w 23"/>
                  <a:gd name="T1" fmla="*/ 24 h 37"/>
                  <a:gd name="T2" fmla="*/ 51 w 23"/>
                  <a:gd name="T3" fmla="*/ 0 h 37"/>
                  <a:gd name="T4" fmla="*/ 0 w 23"/>
                  <a:gd name="T5" fmla="*/ 24 h 37"/>
                  <a:gd name="T6" fmla="*/ 12 w 23"/>
                  <a:gd name="T7" fmla="*/ 76 h 37"/>
                  <a:gd name="T8" fmla="*/ 13 w 23"/>
                  <a:gd name="T9" fmla="*/ 2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49" name="Freeform 745">
                <a:extLst>
                  <a:ext uri="{FF2B5EF4-FFF2-40B4-BE49-F238E27FC236}">
                    <a16:creationId xmlns:a16="http://schemas.microsoft.com/office/drawing/2014/main" id="{34830778-1B6C-4AF5-91F0-ABC1FAB68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3268"/>
                <a:ext cx="30" cy="51"/>
              </a:xfrm>
              <a:custGeom>
                <a:avLst/>
                <a:gdLst>
                  <a:gd name="T0" fmla="*/ 14 w 24"/>
                  <a:gd name="T1" fmla="*/ 31 h 40"/>
                  <a:gd name="T2" fmla="*/ 48 w 24"/>
                  <a:gd name="T3" fmla="*/ 6 h 40"/>
                  <a:gd name="T4" fmla="*/ 1 w 24"/>
                  <a:gd name="T5" fmla="*/ 31 h 40"/>
                  <a:gd name="T6" fmla="*/ 13 w 24"/>
                  <a:gd name="T7" fmla="*/ 83 h 40"/>
                  <a:gd name="T8" fmla="*/ 14 w 24"/>
                  <a:gd name="T9" fmla="*/ 3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7" y="15"/>
                    </a:moveTo>
                    <a:cubicBezTo>
                      <a:pt x="11" y="7"/>
                      <a:pt x="18" y="4"/>
                      <a:pt x="24" y="3"/>
                    </a:cubicBezTo>
                    <a:cubicBezTo>
                      <a:pt x="10" y="4"/>
                      <a:pt x="3" y="0"/>
                      <a:pt x="1" y="15"/>
                    </a:cubicBezTo>
                    <a:cubicBezTo>
                      <a:pt x="0" y="27"/>
                      <a:pt x="1" y="36"/>
                      <a:pt x="6" y="40"/>
                    </a:cubicBezTo>
                    <a:cubicBezTo>
                      <a:pt x="5" y="36"/>
                      <a:pt x="4" y="23"/>
                      <a:pt x="7" y="15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0" name="Freeform 746">
                <a:extLst>
                  <a:ext uri="{FF2B5EF4-FFF2-40B4-BE49-F238E27FC236}">
                    <a16:creationId xmlns:a16="http://schemas.microsoft.com/office/drawing/2014/main" id="{B14F2F34-7010-4B22-8ACE-FAEB14689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3341"/>
                <a:ext cx="30" cy="47"/>
              </a:xfrm>
              <a:custGeom>
                <a:avLst/>
                <a:gdLst>
                  <a:gd name="T0" fmla="*/ 13 w 23"/>
                  <a:gd name="T1" fmla="*/ 24 h 37"/>
                  <a:gd name="T2" fmla="*/ 51 w 23"/>
                  <a:gd name="T3" fmla="*/ 0 h 37"/>
                  <a:gd name="T4" fmla="*/ 0 w 23"/>
                  <a:gd name="T5" fmla="*/ 24 h 37"/>
                  <a:gd name="T6" fmla="*/ 12 w 23"/>
                  <a:gd name="T7" fmla="*/ 76 h 37"/>
                  <a:gd name="T8" fmla="*/ 13 w 23"/>
                  <a:gd name="T9" fmla="*/ 2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9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3" y="33"/>
                      <a:pt x="2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1" name="Freeform 747">
                <a:extLst>
                  <a:ext uri="{FF2B5EF4-FFF2-40B4-BE49-F238E27FC236}">
                    <a16:creationId xmlns:a16="http://schemas.microsoft.com/office/drawing/2014/main" id="{EC4D3637-CD5F-4912-9254-7ABC76A7C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3400"/>
                <a:ext cx="24" cy="33"/>
              </a:xfrm>
              <a:custGeom>
                <a:avLst/>
                <a:gdLst>
                  <a:gd name="T0" fmla="*/ 38 w 19"/>
                  <a:gd name="T1" fmla="*/ 0 h 26"/>
                  <a:gd name="T2" fmla="*/ 8 w 19"/>
                  <a:gd name="T3" fmla="*/ 6 h 26"/>
                  <a:gd name="T4" fmla="*/ 20 w 19"/>
                  <a:gd name="T5" fmla="*/ 53 h 26"/>
                  <a:gd name="T6" fmla="*/ 14 w 19"/>
                  <a:gd name="T7" fmla="*/ 24 h 26"/>
                  <a:gd name="T8" fmla="*/ 34 w 19"/>
                  <a:gd name="T9" fmla="*/ 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0"/>
                    </a:moveTo>
                    <a:cubicBezTo>
                      <a:pt x="16" y="0"/>
                      <a:pt x="7" y="0"/>
                      <a:pt x="4" y="3"/>
                    </a:cubicBezTo>
                    <a:cubicBezTo>
                      <a:pt x="0" y="7"/>
                      <a:pt x="8" y="22"/>
                      <a:pt x="10" y="26"/>
                    </a:cubicBezTo>
                    <a:cubicBezTo>
                      <a:pt x="8" y="22"/>
                      <a:pt x="6" y="16"/>
                      <a:pt x="7" y="12"/>
                    </a:cubicBezTo>
                    <a:cubicBezTo>
                      <a:pt x="8" y="5"/>
                      <a:pt x="12" y="5"/>
                      <a:pt x="1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2" name="Freeform 748">
                <a:extLst>
                  <a:ext uri="{FF2B5EF4-FFF2-40B4-BE49-F238E27FC236}">
                    <a16:creationId xmlns:a16="http://schemas.microsoft.com/office/drawing/2014/main" id="{C526ABC6-51C1-4574-BE4E-8144B32D0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3447"/>
                <a:ext cx="46" cy="32"/>
              </a:xfrm>
              <a:custGeom>
                <a:avLst/>
                <a:gdLst>
                  <a:gd name="T0" fmla="*/ 75 w 36"/>
                  <a:gd name="T1" fmla="*/ 0 h 25"/>
                  <a:gd name="T2" fmla="*/ 28 w 36"/>
                  <a:gd name="T3" fmla="*/ 5 h 25"/>
                  <a:gd name="T4" fmla="*/ 24 w 36"/>
                  <a:gd name="T5" fmla="*/ 52 h 25"/>
                  <a:gd name="T6" fmla="*/ 59 w 36"/>
                  <a:gd name="T7" fmla="*/ 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5">
                    <a:moveTo>
                      <a:pt x="36" y="0"/>
                    </a:moveTo>
                    <a:cubicBezTo>
                      <a:pt x="27" y="3"/>
                      <a:pt x="22" y="1"/>
                      <a:pt x="13" y="2"/>
                    </a:cubicBezTo>
                    <a:cubicBezTo>
                      <a:pt x="0" y="5"/>
                      <a:pt x="10" y="19"/>
                      <a:pt x="12" y="25"/>
                    </a:cubicBezTo>
                    <a:cubicBezTo>
                      <a:pt x="5" y="12"/>
                      <a:pt x="16" y="5"/>
                      <a:pt x="28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3" name="Freeform 749">
                <a:extLst>
                  <a:ext uri="{FF2B5EF4-FFF2-40B4-BE49-F238E27FC236}">
                    <a16:creationId xmlns:a16="http://schemas.microsoft.com/office/drawing/2014/main" id="{B21246A3-4E6D-4574-A3AB-5B8E0AAB4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3491"/>
                <a:ext cx="35" cy="29"/>
              </a:xfrm>
              <a:custGeom>
                <a:avLst/>
                <a:gdLst>
                  <a:gd name="T0" fmla="*/ 57 w 27"/>
                  <a:gd name="T1" fmla="*/ 5 h 23"/>
                  <a:gd name="T2" fmla="*/ 13 w 27"/>
                  <a:gd name="T3" fmla="*/ 5 h 23"/>
                  <a:gd name="T4" fmla="*/ 23 w 27"/>
                  <a:gd name="T5" fmla="*/ 47 h 23"/>
                  <a:gd name="T6" fmla="*/ 22 w 27"/>
                  <a:gd name="T7" fmla="*/ 16 h 23"/>
                  <a:gd name="T8" fmla="*/ 58 w 27"/>
                  <a:gd name="T9" fmla="*/ 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26" y="2"/>
                    </a:moveTo>
                    <a:cubicBezTo>
                      <a:pt x="22" y="2"/>
                      <a:pt x="10" y="0"/>
                      <a:pt x="6" y="2"/>
                    </a:cubicBezTo>
                    <a:cubicBezTo>
                      <a:pt x="0" y="7"/>
                      <a:pt x="6" y="20"/>
                      <a:pt x="11" y="23"/>
                    </a:cubicBezTo>
                    <a:cubicBezTo>
                      <a:pt x="8" y="19"/>
                      <a:pt x="7" y="12"/>
                      <a:pt x="10" y="8"/>
                    </a:cubicBezTo>
                    <a:cubicBezTo>
                      <a:pt x="12" y="4"/>
                      <a:pt x="23" y="2"/>
                      <a:pt x="2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4" name="Freeform 750">
                <a:extLst>
                  <a:ext uri="{FF2B5EF4-FFF2-40B4-BE49-F238E27FC236}">
                    <a16:creationId xmlns:a16="http://schemas.microsoft.com/office/drawing/2014/main" id="{E07E81EA-48BC-49B6-B06A-C3DE8E049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537"/>
                <a:ext cx="38" cy="25"/>
              </a:xfrm>
              <a:custGeom>
                <a:avLst/>
                <a:gdLst>
                  <a:gd name="T0" fmla="*/ 61 w 30"/>
                  <a:gd name="T1" fmla="*/ 8 h 20"/>
                  <a:gd name="T2" fmla="*/ 18 w 30"/>
                  <a:gd name="T3" fmla="*/ 1 h 20"/>
                  <a:gd name="T4" fmla="*/ 5 w 30"/>
                  <a:gd name="T5" fmla="*/ 8 h 20"/>
                  <a:gd name="T6" fmla="*/ 6 w 30"/>
                  <a:gd name="T7" fmla="*/ 39 h 20"/>
                  <a:gd name="T8" fmla="*/ 14 w 30"/>
                  <a:gd name="T9" fmla="*/ 13 h 20"/>
                  <a:gd name="T10" fmla="*/ 61 w 30"/>
                  <a:gd name="T11" fmla="*/ 1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0">
                    <a:moveTo>
                      <a:pt x="30" y="4"/>
                    </a:moveTo>
                    <a:cubicBezTo>
                      <a:pt x="23" y="4"/>
                      <a:pt x="16" y="2"/>
                      <a:pt x="9" y="1"/>
                    </a:cubicBezTo>
                    <a:cubicBezTo>
                      <a:pt x="4" y="0"/>
                      <a:pt x="3" y="0"/>
                      <a:pt x="2" y="4"/>
                    </a:cubicBezTo>
                    <a:cubicBezTo>
                      <a:pt x="1" y="8"/>
                      <a:pt x="0" y="17"/>
                      <a:pt x="3" y="20"/>
                    </a:cubicBezTo>
                    <a:cubicBezTo>
                      <a:pt x="2" y="15"/>
                      <a:pt x="3" y="8"/>
                      <a:pt x="7" y="6"/>
                    </a:cubicBezTo>
                    <a:cubicBezTo>
                      <a:pt x="12" y="4"/>
                      <a:pt x="26" y="6"/>
                      <a:pt x="3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5" name="Freeform 751">
                <a:extLst>
                  <a:ext uri="{FF2B5EF4-FFF2-40B4-BE49-F238E27FC236}">
                    <a16:creationId xmlns:a16="http://schemas.microsoft.com/office/drawing/2014/main" id="{861E120E-FCE3-4FC2-B268-1476A20CD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576"/>
                <a:ext cx="44" cy="34"/>
              </a:xfrm>
              <a:custGeom>
                <a:avLst/>
                <a:gdLst>
                  <a:gd name="T0" fmla="*/ 69 w 35"/>
                  <a:gd name="T1" fmla="*/ 21 h 26"/>
                  <a:gd name="T2" fmla="*/ 44 w 35"/>
                  <a:gd name="T3" fmla="*/ 13 h 26"/>
                  <a:gd name="T4" fmla="*/ 24 w 35"/>
                  <a:gd name="T5" fmla="*/ 1 h 26"/>
                  <a:gd name="T6" fmla="*/ 5 w 35"/>
                  <a:gd name="T7" fmla="*/ 58 h 26"/>
                  <a:gd name="T8" fmla="*/ 18 w 35"/>
                  <a:gd name="T9" fmla="*/ 17 h 26"/>
                  <a:gd name="T10" fmla="*/ 54 w 35"/>
                  <a:gd name="T11" fmla="*/ 21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6">
                    <a:moveTo>
                      <a:pt x="35" y="9"/>
                    </a:moveTo>
                    <a:cubicBezTo>
                      <a:pt x="31" y="9"/>
                      <a:pt x="26" y="7"/>
                      <a:pt x="22" y="6"/>
                    </a:cubicBezTo>
                    <a:cubicBezTo>
                      <a:pt x="19" y="4"/>
                      <a:pt x="15" y="1"/>
                      <a:pt x="12" y="1"/>
                    </a:cubicBezTo>
                    <a:cubicBezTo>
                      <a:pt x="3" y="0"/>
                      <a:pt x="0" y="20"/>
                      <a:pt x="2" y="26"/>
                    </a:cubicBezTo>
                    <a:cubicBezTo>
                      <a:pt x="4" y="20"/>
                      <a:pt x="4" y="11"/>
                      <a:pt x="9" y="8"/>
                    </a:cubicBezTo>
                    <a:cubicBezTo>
                      <a:pt x="14" y="5"/>
                      <a:pt x="23" y="7"/>
                      <a:pt x="27" y="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6" name="Freeform 752">
                <a:extLst>
                  <a:ext uri="{FF2B5EF4-FFF2-40B4-BE49-F238E27FC236}">
                    <a16:creationId xmlns:a16="http://schemas.microsoft.com/office/drawing/2014/main" id="{5BCFBBD0-CB98-4B15-94A8-04BE19C79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3551"/>
                <a:ext cx="32" cy="42"/>
              </a:xfrm>
              <a:custGeom>
                <a:avLst/>
                <a:gdLst>
                  <a:gd name="T0" fmla="*/ 52 w 25"/>
                  <a:gd name="T1" fmla="*/ 8 h 33"/>
                  <a:gd name="T2" fmla="*/ 13 w 25"/>
                  <a:gd name="T3" fmla="*/ 10 h 33"/>
                  <a:gd name="T4" fmla="*/ 5 w 25"/>
                  <a:gd name="T5" fmla="*/ 67 h 33"/>
                  <a:gd name="T6" fmla="*/ 52 w 25"/>
                  <a:gd name="T7" fmla="*/ 8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3">
                    <a:moveTo>
                      <a:pt x="25" y="4"/>
                    </a:moveTo>
                    <a:cubicBezTo>
                      <a:pt x="19" y="3"/>
                      <a:pt x="11" y="0"/>
                      <a:pt x="6" y="5"/>
                    </a:cubicBezTo>
                    <a:cubicBezTo>
                      <a:pt x="0" y="13"/>
                      <a:pt x="4" y="25"/>
                      <a:pt x="2" y="33"/>
                    </a:cubicBezTo>
                    <a:cubicBezTo>
                      <a:pt x="3" y="19"/>
                      <a:pt x="9" y="3"/>
                      <a:pt x="25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7" name="Freeform 753">
                <a:extLst>
                  <a:ext uri="{FF2B5EF4-FFF2-40B4-BE49-F238E27FC236}">
                    <a16:creationId xmlns:a16="http://schemas.microsoft.com/office/drawing/2014/main" id="{12BEDEC3-356C-484E-BFE9-BA30252EF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3492"/>
                <a:ext cx="28" cy="37"/>
              </a:xfrm>
              <a:custGeom>
                <a:avLst/>
                <a:gdLst>
                  <a:gd name="T0" fmla="*/ 46 w 22"/>
                  <a:gd name="T1" fmla="*/ 1 h 29"/>
                  <a:gd name="T2" fmla="*/ 13 w 22"/>
                  <a:gd name="T3" fmla="*/ 8 h 29"/>
                  <a:gd name="T4" fmla="*/ 14 w 22"/>
                  <a:gd name="T5" fmla="*/ 60 h 29"/>
                  <a:gd name="T6" fmla="*/ 17 w 22"/>
                  <a:gd name="T7" fmla="*/ 17 h 29"/>
                  <a:gd name="T8" fmla="*/ 46 w 22"/>
                  <a:gd name="T9" fmla="*/ 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22" y="1"/>
                    </a:moveTo>
                    <a:cubicBezTo>
                      <a:pt x="17" y="2"/>
                      <a:pt x="10" y="0"/>
                      <a:pt x="6" y="4"/>
                    </a:cubicBezTo>
                    <a:cubicBezTo>
                      <a:pt x="0" y="10"/>
                      <a:pt x="5" y="21"/>
                      <a:pt x="7" y="29"/>
                    </a:cubicBezTo>
                    <a:cubicBezTo>
                      <a:pt x="6" y="23"/>
                      <a:pt x="5" y="13"/>
                      <a:pt x="8" y="8"/>
                    </a:cubicBezTo>
                    <a:cubicBezTo>
                      <a:pt x="11" y="3"/>
                      <a:pt x="17" y="3"/>
                      <a:pt x="22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8" name="Freeform 754">
                <a:extLst>
                  <a:ext uri="{FF2B5EF4-FFF2-40B4-BE49-F238E27FC236}">
                    <a16:creationId xmlns:a16="http://schemas.microsoft.com/office/drawing/2014/main" id="{43CA2F40-82AE-4280-88BB-62BC54F3B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1" y="3432"/>
                <a:ext cx="40" cy="37"/>
              </a:xfrm>
              <a:custGeom>
                <a:avLst/>
                <a:gdLst>
                  <a:gd name="T0" fmla="*/ 17 w 31"/>
                  <a:gd name="T1" fmla="*/ 60 h 29"/>
                  <a:gd name="T2" fmla="*/ 10 w 31"/>
                  <a:gd name="T3" fmla="*/ 14 h 29"/>
                  <a:gd name="T4" fmla="*/ 67 w 31"/>
                  <a:gd name="T5" fmla="*/ 10 h 29"/>
                  <a:gd name="T6" fmla="*/ 30 w 31"/>
                  <a:gd name="T7" fmla="*/ 13 h 29"/>
                  <a:gd name="T8" fmla="*/ 17 w 31"/>
                  <a:gd name="T9" fmla="*/ 37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8" y="29"/>
                    </a:moveTo>
                    <a:cubicBezTo>
                      <a:pt x="9" y="22"/>
                      <a:pt x="0" y="13"/>
                      <a:pt x="5" y="7"/>
                    </a:cubicBezTo>
                    <a:cubicBezTo>
                      <a:pt x="10" y="0"/>
                      <a:pt x="25" y="2"/>
                      <a:pt x="31" y="5"/>
                    </a:cubicBezTo>
                    <a:cubicBezTo>
                      <a:pt x="26" y="6"/>
                      <a:pt x="19" y="4"/>
                      <a:pt x="14" y="6"/>
                    </a:cubicBezTo>
                    <a:cubicBezTo>
                      <a:pt x="7" y="9"/>
                      <a:pt x="9" y="12"/>
                      <a:pt x="8" y="18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59" name="Freeform 755">
                <a:extLst>
                  <a:ext uri="{FF2B5EF4-FFF2-40B4-BE49-F238E27FC236}">
                    <a16:creationId xmlns:a16="http://schemas.microsoft.com/office/drawing/2014/main" id="{C855DA4B-95F9-4307-8D20-733900F2C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3382"/>
                <a:ext cx="28" cy="33"/>
              </a:xfrm>
              <a:custGeom>
                <a:avLst/>
                <a:gdLst>
                  <a:gd name="T0" fmla="*/ 17 w 22"/>
                  <a:gd name="T1" fmla="*/ 53 h 26"/>
                  <a:gd name="T2" fmla="*/ 10 w 22"/>
                  <a:gd name="T3" fmla="*/ 32 h 26"/>
                  <a:gd name="T4" fmla="*/ 1 w 22"/>
                  <a:gd name="T5" fmla="*/ 14 h 26"/>
                  <a:gd name="T6" fmla="*/ 46 w 22"/>
                  <a:gd name="T7" fmla="*/ 5 h 26"/>
                  <a:gd name="T8" fmla="*/ 22 w 22"/>
                  <a:gd name="T9" fmla="*/ 13 h 26"/>
                  <a:gd name="T10" fmla="*/ 14 w 22"/>
                  <a:gd name="T11" fmla="*/ 41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6">
                    <a:moveTo>
                      <a:pt x="8" y="26"/>
                    </a:moveTo>
                    <a:cubicBezTo>
                      <a:pt x="7" y="23"/>
                      <a:pt x="7" y="19"/>
                      <a:pt x="5" y="16"/>
                    </a:cubicBezTo>
                    <a:cubicBezTo>
                      <a:pt x="4" y="13"/>
                      <a:pt x="0" y="10"/>
                      <a:pt x="1" y="7"/>
                    </a:cubicBezTo>
                    <a:cubicBezTo>
                      <a:pt x="3" y="1"/>
                      <a:pt x="18" y="0"/>
                      <a:pt x="22" y="2"/>
                    </a:cubicBezTo>
                    <a:cubicBezTo>
                      <a:pt x="18" y="2"/>
                      <a:pt x="13" y="2"/>
                      <a:pt x="10" y="6"/>
                    </a:cubicBezTo>
                    <a:cubicBezTo>
                      <a:pt x="8" y="9"/>
                      <a:pt x="6" y="17"/>
                      <a:pt x="7" y="2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0" name="Freeform 756">
                <a:extLst>
                  <a:ext uri="{FF2B5EF4-FFF2-40B4-BE49-F238E27FC236}">
                    <a16:creationId xmlns:a16="http://schemas.microsoft.com/office/drawing/2014/main" id="{02AC7CFF-11B0-42E7-A2DD-0EE45CF1C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5" y="3324"/>
                <a:ext cx="25" cy="35"/>
              </a:xfrm>
              <a:custGeom>
                <a:avLst/>
                <a:gdLst>
                  <a:gd name="T0" fmla="*/ 6 w 20"/>
                  <a:gd name="T1" fmla="*/ 58 h 27"/>
                  <a:gd name="T2" fmla="*/ 6 w 20"/>
                  <a:gd name="T3" fmla="*/ 17 h 27"/>
                  <a:gd name="T4" fmla="*/ 39 w 20"/>
                  <a:gd name="T5" fmla="*/ 5 h 27"/>
                  <a:gd name="T6" fmla="*/ 6 w 20"/>
                  <a:gd name="T7" fmla="*/ 45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7">
                    <a:moveTo>
                      <a:pt x="3" y="27"/>
                    </a:moveTo>
                    <a:cubicBezTo>
                      <a:pt x="4" y="21"/>
                      <a:pt x="0" y="14"/>
                      <a:pt x="3" y="8"/>
                    </a:cubicBezTo>
                    <a:cubicBezTo>
                      <a:pt x="6" y="3"/>
                      <a:pt x="15" y="0"/>
                      <a:pt x="20" y="2"/>
                    </a:cubicBezTo>
                    <a:cubicBezTo>
                      <a:pt x="11" y="4"/>
                      <a:pt x="3" y="12"/>
                      <a:pt x="3" y="2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1" name="Freeform 757">
                <a:extLst>
                  <a:ext uri="{FF2B5EF4-FFF2-40B4-BE49-F238E27FC236}">
                    <a16:creationId xmlns:a16="http://schemas.microsoft.com/office/drawing/2014/main" id="{C70F2D24-1A2E-4D94-81CB-E050CC4EE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258"/>
                <a:ext cx="25" cy="52"/>
              </a:xfrm>
              <a:custGeom>
                <a:avLst/>
                <a:gdLst>
                  <a:gd name="T0" fmla="*/ 39 w 20"/>
                  <a:gd name="T1" fmla="*/ 0 h 41"/>
                  <a:gd name="T2" fmla="*/ 0 w 20"/>
                  <a:gd name="T3" fmla="*/ 24 h 41"/>
                  <a:gd name="T4" fmla="*/ 13 w 20"/>
                  <a:gd name="T5" fmla="*/ 84 h 41"/>
                  <a:gd name="T6" fmla="*/ 13 w 20"/>
                  <a:gd name="T7" fmla="*/ 58 h 41"/>
                  <a:gd name="T8" fmla="*/ 10 w 20"/>
                  <a:gd name="T9" fmla="*/ 32 h 41"/>
                  <a:gd name="T10" fmla="*/ 31 w 20"/>
                  <a:gd name="T11" fmla="*/ 1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1">
                    <a:moveTo>
                      <a:pt x="20" y="0"/>
                    </a:moveTo>
                    <a:cubicBezTo>
                      <a:pt x="11" y="4"/>
                      <a:pt x="0" y="0"/>
                      <a:pt x="0" y="12"/>
                    </a:cubicBezTo>
                    <a:cubicBezTo>
                      <a:pt x="0" y="22"/>
                      <a:pt x="7" y="31"/>
                      <a:pt x="6" y="41"/>
                    </a:cubicBezTo>
                    <a:cubicBezTo>
                      <a:pt x="5" y="37"/>
                      <a:pt x="6" y="32"/>
                      <a:pt x="6" y="28"/>
                    </a:cubicBezTo>
                    <a:cubicBezTo>
                      <a:pt x="7" y="23"/>
                      <a:pt x="6" y="21"/>
                      <a:pt x="5" y="16"/>
                    </a:cubicBezTo>
                    <a:cubicBezTo>
                      <a:pt x="4" y="9"/>
                      <a:pt x="9" y="3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2" name="Freeform 758">
                <a:extLst>
                  <a:ext uri="{FF2B5EF4-FFF2-40B4-BE49-F238E27FC236}">
                    <a16:creationId xmlns:a16="http://schemas.microsoft.com/office/drawing/2014/main" id="{55D99E9C-0B17-462C-9976-718016CC0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3204"/>
                <a:ext cx="20" cy="36"/>
              </a:xfrm>
              <a:custGeom>
                <a:avLst/>
                <a:gdLst>
                  <a:gd name="T0" fmla="*/ 31 w 16"/>
                  <a:gd name="T1" fmla="*/ 0 h 28"/>
                  <a:gd name="T2" fmla="*/ 8 w 16"/>
                  <a:gd name="T3" fmla="*/ 10 h 28"/>
                  <a:gd name="T4" fmla="*/ 13 w 16"/>
                  <a:gd name="T5" fmla="*/ 59 h 28"/>
                  <a:gd name="T6" fmla="*/ 16 w 16"/>
                  <a:gd name="T7" fmla="*/ 22 h 28"/>
                  <a:gd name="T8" fmla="*/ 31 w 1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10" y="0"/>
                      <a:pt x="6" y="0"/>
                      <a:pt x="4" y="5"/>
                    </a:cubicBezTo>
                    <a:cubicBezTo>
                      <a:pt x="0" y="12"/>
                      <a:pt x="6" y="20"/>
                      <a:pt x="6" y="28"/>
                    </a:cubicBezTo>
                    <a:cubicBezTo>
                      <a:pt x="6" y="21"/>
                      <a:pt x="5" y="17"/>
                      <a:pt x="8" y="10"/>
                    </a:cubicBezTo>
                    <a:cubicBezTo>
                      <a:pt x="10" y="4"/>
                      <a:pt x="11" y="4"/>
                      <a:pt x="16" y="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3" name="Freeform 759">
                <a:extLst>
                  <a:ext uri="{FF2B5EF4-FFF2-40B4-BE49-F238E27FC236}">
                    <a16:creationId xmlns:a16="http://schemas.microsoft.com/office/drawing/2014/main" id="{A29C804B-B2E4-4021-B989-8A5072E4F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2" y="3152"/>
                <a:ext cx="26" cy="33"/>
              </a:xfrm>
              <a:custGeom>
                <a:avLst/>
                <a:gdLst>
                  <a:gd name="T0" fmla="*/ 40 w 21"/>
                  <a:gd name="T1" fmla="*/ 6 h 26"/>
                  <a:gd name="T2" fmla="*/ 15 w 21"/>
                  <a:gd name="T3" fmla="*/ 5 h 26"/>
                  <a:gd name="T4" fmla="*/ 14 w 21"/>
                  <a:gd name="T5" fmla="*/ 53 h 26"/>
                  <a:gd name="T6" fmla="*/ 40 w 21"/>
                  <a:gd name="T7" fmla="*/ 6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6">
                    <a:moveTo>
                      <a:pt x="21" y="3"/>
                    </a:moveTo>
                    <a:cubicBezTo>
                      <a:pt x="16" y="3"/>
                      <a:pt x="13" y="0"/>
                      <a:pt x="8" y="2"/>
                    </a:cubicBezTo>
                    <a:cubicBezTo>
                      <a:pt x="0" y="6"/>
                      <a:pt x="4" y="20"/>
                      <a:pt x="7" y="26"/>
                    </a:cubicBezTo>
                    <a:cubicBezTo>
                      <a:pt x="5" y="14"/>
                      <a:pt x="8" y="4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4" name="Freeform 760">
                <a:extLst>
                  <a:ext uri="{FF2B5EF4-FFF2-40B4-BE49-F238E27FC236}">
                    <a16:creationId xmlns:a16="http://schemas.microsoft.com/office/drawing/2014/main" id="{4E0CACD8-DB6C-4E79-B806-120AFF78D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3096"/>
                <a:ext cx="19" cy="38"/>
              </a:xfrm>
              <a:custGeom>
                <a:avLst/>
                <a:gdLst>
                  <a:gd name="T0" fmla="*/ 8 w 15"/>
                  <a:gd name="T1" fmla="*/ 5 h 30"/>
                  <a:gd name="T2" fmla="*/ 0 w 15"/>
                  <a:gd name="T3" fmla="*/ 61 h 30"/>
                  <a:gd name="T4" fmla="*/ 20 w 15"/>
                  <a:gd name="T5" fmla="*/ 24 h 30"/>
                  <a:gd name="T6" fmla="*/ 30 w 15"/>
                  <a:gd name="T7" fmla="*/ 5 h 30"/>
                  <a:gd name="T8" fmla="*/ 13 w 15"/>
                  <a:gd name="T9" fmla="*/ 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4" y="2"/>
                    </a:moveTo>
                    <a:cubicBezTo>
                      <a:pt x="10" y="10"/>
                      <a:pt x="3" y="22"/>
                      <a:pt x="0" y="30"/>
                    </a:cubicBezTo>
                    <a:cubicBezTo>
                      <a:pt x="5" y="24"/>
                      <a:pt x="9" y="19"/>
                      <a:pt x="10" y="12"/>
                    </a:cubicBezTo>
                    <a:cubicBezTo>
                      <a:pt x="10" y="7"/>
                      <a:pt x="8" y="3"/>
                      <a:pt x="15" y="2"/>
                    </a:cubicBezTo>
                    <a:cubicBezTo>
                      <a:pt x="13" y="0"/>
                      <a:pt x="9" y="1"/>
                      <a:pt x="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5" name="Freeform 761">
                <a:extLst>
                  <a:ext uri="{FF2B5EF4-FFF2-40B4-BE49-F238E27FC236}">
                    <a16:creationId xmlns:a16="http://schemas.microsoft.com/office/drawing/2014/main" id="{198E849B-A751-48E3-8AED-92D08219C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3" y="3046"/>
                <a:ext cx="24" cy="34"/>
              </a:xfrm>
              <a:custGeom>
                <a:avLst/>
                <a:gdLst>
                  <a:gd name="T0" fmla="*/ 38 w 19"/>
                  <a:gd name="T1" fmla="*/ 6 h 27"/>
                  <a:gd name="T2" fmla="*/ 8 w 19"/>
                  <a:gd name="T3" fmla="*/ 10 h 27"/>
                  <a:gd name="T4" fmla="*/ 1 w 19"/>
                  <a:gd name="T5" fmla="*/ 54 h 27"/>
                  <a:gd name="T6" fmla="*/ 14 w 19"/>
                  <a:gd name="T7" fmla="*/ 23 h 27"/>
                  <a:gd name="T8" fmla="*/ 37 w 19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19" y="3"/>
                    </a:moveTo>
                    <a:cubicBezTo>
                      <a:pt x="13" y="4"/>
                      <a:pt x="8" y="0"/>
                      <a:pt x="4" y="5"/>
                    </a:cubicBezTo>
                    <a:cubicBezTo>
                      <a:pt x="0" y="12"/>
                      <a:pt x="5" y="20"/>
                      <a:pt x="1" y="27"/>
                    </a:cubicBezTo>
                    <a:cubicBezTo>
                      <a:pt x="4" y="22"/>
                      <a:pt x="5" y="17"/>
                      <a:pt x="7" y="11"/>
                    </a:cubicBezTo>
                    <a:cubicBezTo>
                      <a:pt x="9" y="5"/>
                      <a:pt x="12" y="5"/>
                      <a:pt x="18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6" name="Freeform 762">
                <a:extLst>
                  <a:ext uri="{FF2B5EF4-FFF2-40B4-BE49-F238E27FC236}">
                    <a16:creationId xmlns:a16="http://schemas.microsoft.com/office/drawing/2014/main" id="{1DFE9D9B-3538-4D0F-A0DC-2EBDF40EB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2996"/>
                <a:ext cx="20" cy="29"/>
              </a:xfrm>
              <a:custGeom>
                <a:avLst/>
                <a:gdLst>
                  <a:gd name="T0" fmla="*/ 36 w 15"/>
                  <a:gd name="T1" fmla="*/ 1 h 23"/>
                  <a:gd name="T2" fmla="*/ 7 w 15"/>
                  <a:gd name="T3" fmla="*/ 8 h 23"/>
                  <a:gd name="T4" fmla="*/ 7 w 15"/>
                  <a:gd name="T5" fmla="*/ 47 h 23"/>
                  <a:gd name="T6" fmla="*/ 33 w 15"/>
                  <a:gd name="T7" fmla="*/ 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3">
                    <a:moveTo>
                      <a:pt x="15" y="1"/>
                    </a:moveTo>
                    <a:cubicBezTo>
                      <a:pt x="11" y="1"/>
                      <a:pt x="6" y="0"/>
                      <a:pt x="3" y="4"/>
                    </a:cubicBezTo>
                    <a:cubicBezTo>
                      <a:pt x="0" y="8"/>
                      <a:pt x="3" y="18"/>
                      <a:pt x="3" y="23"/>
                    </a:cubicBezTo>
                    <a:cubicBezTo>
                      <a:pt x="4" y="16"/>
                      <a:pt x="5" y="3"/>
                      <a:pt x="14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7" name="Freeform 763">
                <a:extLst>
                  <a:ext uri="{FF2B5EF4-FFF2-40B4-BE49-F238E27FC236}">
                    <a16:creationId xmlns:a16="http://schemas.microsoft.com/office/drawing/2014/main" id="{002C54D0-6A53-424C-AF24-404EE5387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" y="3309"/>
                <a:ext cx="42" cy="15"/>
              </a:xfrm>
              <a:custGeom>
                <a:avLst/>
                <a:gdLst>
                  <a:gd name="T0" fmla="*/ 0 w 33"/>
                  <a:gd name="T1" fmla="*/ 6 h 12"/>
                  <a:gd name="T2" fmla="*/ 67 w 33"/>
                  <a:gd name="T3" fmla="*/ 24 h 12"/>
                  <a:gd name="T4" fmla="*/ 14 w 33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2">
                    <a:moveTo>
                      <a:pt x="0" y="3"/>
                    </a:moveTo>
                    <a:cubicBezTo>
                      <a:pt x="10" y="6"/>
                      <a:pt x="25" y="0"/>
                      <a:pt x="33" y="12"/>
                    </a:cubicBezTo>
                    <a:cubicBezTo>
                      <a:pt x="26" y="8"/>
                      <a:pt x="15" y="6"/>
                      <a:pt x="7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8" name="Freeform 764">
                <a:extLst>
                  <a:ext uri="{FF2B5EF4-FFF2-40B4-BE49-F238E27FC236}">
                    <a16:creationId xmlns:a16="http://schemas.microsoft.com/office/drawing/2014/main" id="{7E03D0C7-6AA6-47BB-A6DB-C41B43190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8" y="3372"/>
                <a:ext cx="58" cy="42"/>
              </a:xfrm>
              <a:custGeom>
                <a:avLst/>
                <a:gdLst>
                  <a:gd name="T0" fmla="*/ 97 w 45"/>
                  <a:gd name="T1" fmla="*/ 13 h 33"/>
                  <a:gd name="T2" fmla="*/ 22 w 45"/>
                  <a:gd name="T3" fmla="*/ 10 h 33"/>
                  <a:gd name="T4" fmla="*/ 13 w 45"/>
                  <a:gd name="T5" fmla="*/ 67 h 33"/>
                  <a:gd name="T6" fmla="*/ 67 w 45"/>
                  <a:gd name="T7" fmla="*/ 13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3">
                    <a:moveTo>
                      <a:pt x="45" y="6"/>
                    </a:moveTo>
                    <a:cubicBezTo>
                      <a:pt x="35" y="3"/>
                      <a:pt x="21" y="0"/>
                      <a:pt x="10" y="5"/>
                    </a:cubicBezTo>
                    <a:cubicBezTo>
                      <a:pt x="1" y="8"/>
                      <a:pt x="0" y="26"/>
                      <a:pt x="6" y="33"/>
                    </a:cubicBezTo>
                    <a:cubicBezTo>
                      <a:pt x="3" y="15"/>
                      <a:pt x="12" y="5"/>
                      <a:pt x="31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69" name="Freeform 765">
                <a:extLst>
                  <a:ext uri="{FF2B5EF4-FFF2-40B4-BE49-F238E27FC236}">
                    <a16:creationId xmlns:a16="http://schemas.microsoft.com/office/drawing/2014/main" id="{3AFEEFCE-0AA2-490B-B306-50299D59B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3432"/>
                <a:ext cx="64" cy="64"/>
              </a:xfrm>
              <a:custGeom>
                <a:avLst/>
                <a:gdLst>
                  <a:gd name="T0" fmla="*/ 105 w 50"/>
                  <a:gd name="T1" fmla="*/ 8 h 50"/>
                  <a:gd name="T2" fmla="*/ 24 w 50"/>
                  <a:gd name="T3" fmla="*/ 22 h 50"/>
                  <a:gd name="T4" fmla="*/ 42 w 50"/>
                  <a:gd name="T5" fmla="*/ 105 h 50"/>
                  <a:gd name="T6" fmla="*/ 83 w 50"/>
                  <a:gd name="T7" fmla="*/ 1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50">
                    <a:moveTo>
                      <a:pt x="50" y="4"/>
                    </a:moveTo>
                    <a:cubicBezTo>
                      <a:pt x="37" y="4"/>
                      <a:pt x="23" y="0"/>
                      <a:pt x="12" y="10"/>
                    </a:cubicBezTo>
                    <a:cubicBezTo>
                      <a:pt x="0" y="20"/>
                      <a:pt x="15" y="40"/>
                      <a:pt x="20" y="50"/>
                    </a:cubicBezTo>
                    <a:cubicBezTo>
                      <a:pt x="10" y="28"/>
                      <a:pt x="13" y="8"/>
                      <a:pt x="4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0" name="Freeform 766">
                <a:extLst>
                  <a:ext uri="{FF2B5EF4-FFF2-40B4-BE49-F238E27FC236}">
                    <a16:creationId xmlns:a16="http://schemas.microsoft.com/office/drawing/2014/main" id="{AC8D73BA-B283-415E-B469-D0800536A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3502"/>
                <a:ext cx="44" cy="86"/>
              </a:xfrm>
              <a:custGeom>
                <a:avLst/>
                <a:gdLst>
                  <a:gd name="T0" fmla="*/ 74 w 34"/>
                  <a:gd name="T1" fmla="*/ 5 h 67"/>
                  <a:gd name="T2" fmla="*/ 5 w 34"/>
                  <a:gd name="T3" fmla="*/ 54 h 67"/>
                  <a:gd name="T4" fmla="*/ 30 w 34"/>
                  <a:gd name="T5" fmla="*/ 110 h 67"/>
                  <a:gd name="T6" fmla="*/ 57 w 34"/>
                  <a:gd name="T7" fmla="*/ 141 h 67"/>
                  <a:gd name="T8" fmla="*/ 22 w 34"/>
                  <a:gd name="T9" fmla="*/ 64 h 67"/>
                  <a:gd name="T10" fmla="*/ 67 w 34"/>
                  <a:gd name="T11" fmla="*/ 8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7">
                    <a:moveTo>
                      <a:pt x="34" y="2"/>
                    </a:moveTo>
                    <a:cubicBezTo>
                      <a:pt x="21" y="0"/>
                      <a:pt x="0" y="12"/>
                      <a:pt x="2" y="26"/>
                    </a:cubicBezTo>
                    <a:cubicBezTo>
                      <a:pt x="3" y="34"/>
                      <a:pt x="9" y="45"/>
                      <a:pt x="14" y="52"/>
                    </a:cubicBezTo>
                    <a:cubicBezTo>
                      <a:pt x="19" y="57"/>
                      <a:pt x="25" y="59"/>
                      <a:pt x="26" y="67"/>
                    </a:cubicBezTo>
                    <a:cubicBezTo>
                      <a:pt x="24" y="53"/>
                      <a:pt x="12" y="44"/>
                      <a:pt x="10" y="30"/>
                    </a:cubicBezTo>
                    <a:cubicBezTo>
                      <a:pt x="9" y="16"/>
                      <a:pt x="20" y="9"/>
                      <a:pt x="3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1" name="Freeform 767">
                <a:extLst>
                  <a:ext uri="{FF2B5EF4-FFF2-40B4-BE49-F238E27FC236}">
                    <a16:creationId xmlns:a16="http://schemas.microsoft.com/office/drawing/2014/main" id="{F67DB378-4661-4B04-9271-55AB92BCE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2" y="3562"/>
                <a:ext cx="91" cy="41"/>
              </a:xfrm>
              <a:custGeom>
                <a:avLst/>
                <a:gdLst>
                  <a:gd name="T0" fmla="*/ 0 w 71"/>
                  <a:gd name="T1" fmla="*/ 68 h 32"/>
                  <a:gd name="T2" fmla="*/ 65 w 71"/>
                  <a:gd name="T3" fmla="*/ 5 h 32"/>
                  <a:gd name="T4" fmla="*/ 150 w 71"/>
                  <a:gd name="T5" fmla="*/ 60 h 32"/>
                  <a:gd name="T6" fmla="*/ 83 w 71"/>
                  <a:gd name="T7" fmla="*/ 19 h 32"/>
                  <a:gd name="T8" fmla="*/ 37 w 71"/>
                  <a:gd name="T9" fmla="*/ 31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2">
                    <a:moveTo>
                      <a:pt x="0" y="32"/>
                    </a:moveTo>
                    <a:cubicBezTo>
                      <a:pt x="3" y="20"/>
                      <a:pt x="18" y="4"/>
                      <a:pt x="31" y="2"/>
                    </a:cubicBezTo>
                    <a:cubicBezTo>
                      <a:pt x="44" y="0"/>
                      <a:pt x="68" y="18"/>
                      <a:pt x="71" y="29"/>
                    </a:cubicBezTo>
                    <a:cubicBezTo>
                      <a:pt x="64" y="22"/>
                      <a:pt x="51" y="14"/>
                      <a:pt x="40" y="9"/>
                    </a:cubicBezTo>
                    <a:cubicBezTo>
                      <a:pt x="30" y="5"/>
                      <a:pt x="27" y="11"/>
                      <a:pt x="18" y="1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2" name="Freeform 768">
                <a:extLst>
                  <a:ext uri="{FF2B5EF4-FFF2-40B4-BE49-F238E27FC236}">
                    <a16:creationId xmlns:a16="http://schemas.microsoft.com/office/drawing/2014/main" id="{A7D515D6-CA51-4B58-9EAC-6B2F1F6D7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3252"/>
                <a:ext cx="33" cy="38"/>
              </a:xfrm>
              <a:custGeom>
                <a:avLst/>
                <a:gdLst>
                  <a:gd name="T0" fmla="*/ 53 w 26"/>
                  <a:gd name="T1" fmla="*/ 5 h 30"/>
                  <a:gd name="T2" fmla="*/ 10 w 26"/>
                  <a:gd name="T3" fmla="*/ 14 h 30"/>
                  <a:gd name="T4" fmla="*/ 14 w 26"/>
                  <a:gd name="T5" fmla="*/ 61 h 30"/>
                  <a:gd name="T6" fmla="*/ 29 w 26"/>
                  <a:gd name="T7" fmla="*/ 20 h 30"/>
                  <a:gd name="T8" fmla="*/ 53 w 26"/>
                  <a:gd name="T9" fmla="*/ 5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6" y="2"/>
                    </a:moveTo>
                    <a:cubicBezTo>
                      <a:pt x="19" y="1"/>
                      <a:pt x="10" y="0"/>
                      <a:pt x="5" y="7"/>
                    </a:cubicBezTo>
                    <a:cubicBezTo>
                      <a:pt x="0" y="14"/>
                      <a:pt x="3" y="24"/>
                      <a:pt x="7" y="30"/>
                    </a:cubicBezTo>
                    <a:cubicBezTo>
                      <a:pt x="5" y="18"/>
                      <a:pt x="8" y="19"/>
                      <a:pt x="14" y="10"/>
                    </a:cubicBezTo>
                    <a:cubicBezTo>
                      <a:pt x="19" y="4"/>
                      <a:pt x="17" y="4"/>
                      <a:pt x="26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3" name="Freeform 769">
                <a:extLst>
                  <a:ext uri="{FF2B5EF4-FFF2-40B4-BE49-F238E27FC236}">
                    <a16:creationId xmlns:a16="http://schemas.microsoft.com/office/drawing/2014/main" id="{7A15258E-F148-44B5-B767-6FCF0FAEF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199"/>
                <a:ext cx="35" cy="33"/>
              </a:xfrm>
              <a:custGeom>
                <a:avLst/>
                <a:gdLst>
                  <a:gd name="T0" fmla="*/ 58 w 27"/>
                  <a:gd name="T1" fmla="*/ 6 h 26"/>
                  <a:gd name="T2" fmla="*/ 17 w 27"/>
                  <a:gd name="T3" fmla="*/ 6 h 26"/>
                  <a:gd name="T4" fmla="*/ 8 w 27"/>
                  <a:gd name="T5" fmla="*/ 53 h 26"/>
                  <a:gd name="T6" fmla="*/ 45 w 27"/>
                  <a:gd name="T7" fmla="*/ 1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6">
                    <a:moveTo>
                      <a:pt x="27" y="3"/>
                    </a:moveTo>
                    <a:cubicBezTo>
                      <a:pt x="20" y="4"/>
                      <a:pt x="14" y="0"/>
                      <a:pt x="8" y="3"/>
                    </a:cubicBezTo>
                    <a:cubicBezTo>
                      <a:pt x="0" y="7"/>
                      <a:pt x="1" y="19"/>
                      <a:pt x="4" y="26"/>
                    </a:cubicBezTo>
                    <a:cubicBezTo>
                      <a:pt x="7" y="14"/>
                      <a:pt x="9" y="9"/>
                      <a:pt x="21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4" name="Freeform 770">
                <a:extLst>
                  <a:ext uri="{FF2B5EF4-FFF2-40B4-BE49-F238E27FC236}">
                    <a16:creationId xmlns:a16="http://schemas.microsoft.com/office/drawing/2014/main" id="{521D5F67-F006-426F-9F0E-2742AE7FD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3175"/>
                <a:ext cx="25" cy="56"/>
              </a:xfrm>
              <a:custGeom>
                <a:avLst/>
                <a:gdLst>
                  <a:gd name="T0" fmla="*/ 39 w 20"/>
                  <a:gd name="T1" fmla="*/ 0 h 44"/>
                  <a:gd name="T2" fmla="*/ 6 w 20"/>
                  <a:gd name="T3" fmla="*/ 28 h 44"/>
                  <a:gd name="T4" fmla="*/ 13 w 20"/>
                  <a:gd name="T5" fmla="*/ 90 h 44"/>
                  <a:gd name="T6" fmla="*/ 14 w 20"/>
                  <a:gd name="T7" fmla="*/ 36 h 44"/>
                  <a:gd name="T8" fmla="*/ 39 w 20"/>
                  <a:gd name="T9" fmla="*/ 5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4">
                    <a:moveTo>
                      <a:pt x="20" y="0"/>
                    </a:moveTo>
                    <a:cubicBezTo>
                      <a:pt x="13" y="4"/>
                      <a:pt x="6" y="4"/>
                      <a:pt x="3" y="13"/>
                    </a:cubicBezTo>
                    <a:cubicBezTo>
                      <a:pt x="0" y="22"/>
                      <a:pt x="2" y="35"/>
                      <a:pt x="6" y="44"/>
                    </a:cubicBezTo>
                    <a:cubicBezTo>
                      <a:pt x="9" y="36"/>
                      <a:pt x="5" y="26"/>
                      <a:pt x="7" y="17"/>
                    </a:cubicBezTo>
                    <a:cubicBezTo>
                      <a:pt x="10" y="9"/>
                      <a:pt x="13" y="7"/>
                      <a:pt x="20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5" name="Freeform 771">
                <a:extLst>
                  <a:ext uri="{FF2B5EF4-FFF2-40B4-BE49-F238E27FC236}">
                    <a16:creationId xmlns:a16="http://schemas.microsoft.com/office/drawing/2014/main" id="{2BD3907E-8D7C-4D33-8617-1474A8C4F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" y="3240"/>
                <a:ext cx="39" cy="63"/>
              </a:xfrm>
              <a:custGeom>
                <a:avLst/>
                <a:gdLst>
                  <a:gd name="T0" fmla="*/ 62 w 31"/>
                  <a:gd name="T1" fmla="*/ 0 h 49"/>
                  <a:gd name="T2" fmla="*/ 20 w 31"/>
                  <a:gd name="T3" fmla="*/ 31 h 49"/>
                  <a:gd name="T4" fmla="*/ 14 w 31"/>
                  <a:gd name="T5" fmla="*/ 104 h 49"/>
                  <a:gd name="T6" fmla="*/ 60 w 31"/>
                  <a:gd name="T7" fmla="*/ 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49">
                    <a:moveTo>
                      <a:pt x="31" y="0"/>
                    </a:moveTo>
                    <a:cubicBezTo>
                      <a:pt x="22" y="5"/>
                      <a:pt x="15" y="5"/>
                      <a:pt x="10" y="15"/>
                    </a:cubicBezTo>
                    <a:cubicBezTo>
                      <a:pt x="7" y="21"/>
                      <a:pt x="0" y="44"/>
                      <a:pt x="7" y="49"/>
                    </a:cubicBezTo>
                    <a:cubicBezTo>
                      <a:pt x="8" y="34"/>
                      <a:pt x="13" y="7"/>
                      <a:pt x="30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6" name="Freeform 772">
                <a:extLst>
                  <a:ext uri="{FF2B5EF4-FFF2-40B4-BE49-F238E27FC236}">
                    <a16:creationId xmlns:a16="http://schemas.microsoft.com/office/drawing/2014/main" id="{D50B99CB-E335-41A0-A00A-9BC2D72D5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" y="3324"/>
                <a:ext cx="41" cy="53"/>
              </a:xfrm>
              <a:custGeom>
                <a:avLst/>
                <a:gdLst>
                  <a:gd name="T0" fmla="*/ 68 w 32"/>
                  <a:gd name="T1" fmla="*/ 5 h 41"/>
                  <a:gd name="T2" fmla="*/ 13 w 32"/>
                  <a:gd name="T3" fmla="*/ 13 h 41"/>
                  <a:gd name="T4" fmla="*/ 10 w 32"/>
                  <a:gd name="T5" fmla="*/ 89 h 41"/>
                  <a:gd name="T6" fmla="*/ 22 w 32"/>
                  <a:gd name="T7" fmla="*/ 27 h 41"/>
                  <a:gd name="T8" fmla="*/ 58 w 32"/>
                  <a:gd name="T9" fmla="*/ 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1">
                    <a:moveTo>
                      <a:pt x="32" y="2"/>
                    </a:moveTo>
                    <a:cubicBezTo>
                      <a:pt x="25" y="0"/>
                      <a:pt x="11" y="1"/>
                      <a:pt x="6" y="6"/>
                    </a:cubicBezTo>
                    <a:cubicBezTo>
                      <a:pt x="0" y="12"/>
                      <a:pt x="0" y="34"/>
                      <a:pt x="5" y="41"/>
                    </a:cubicBezTo>
                    <a:cubicBezTo>
                      <a:pt x="6" y="31"/>
                      <a:pt x="3" y="22"/>
                      <a:pt x="10" y="12"/>
                    </a:cubicBezTo>
                    <a:cubicBezTo>
                      <a:pt x="13" y="7"/>
                      <a:pt x="20" y="2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7" name="Freeform 773">
                <a:extLst>
                  <a:ext uri="{FF2B5EF4-FFF2-40B4-BE49-F238E27FC236}">
                    <a16:creationId xmlns:a16="http://schemas.microsoft.com/office/drawing/2014/main" id="{4D7FD4A6-B9E7-449C-B0DF-FF84FF16B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8" y="3397"/>
                <a:ext cx="33" cy="44"/>
              </a:xfrm>
              <a:custGeom>
                <a:avLst/>
                <a:gdLst>
                  <a:gd name="T0" fmla="*/ 53 w 26"/>
                  <a:gd name="T1" fmla="*/ 1 h 34"/>
                  <a:gd name="T2" fmla="*/ 13 w 26"/>
                  <a:gd name="T3" fmla="*/ 13 h 34"/>
                  <a:gd name="T4" fmla="*/ 10 w 26"/>
                  <a:gd name="T5" fmla="*/ 74 h 34"/>
                  <a:gd name="T6" fmla="*/ 46 w 26"/>
                  <a:gd name="T7" fmla="*/ 5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4">
                    <a:moveTo>
                      <a:pt x="26" y="1"/>
                    </a:moveTo>
                    <a:cubicBezTo>
                      <a:pt x="18" y="0"/>
                      <a:pt x="12" y="0"/>
                      <a:pt x="6" y="6"/>
                    </a:cubicBezTo>
                    <a:cubicBezTo>
                      <a:pt x="0" y="14"/>
                      <a:pt x="0" y="27"/>
                      <a:pt x="5" y="34"/>
                    </a:cubicBezTo>
                    <a:cubicBezTo>
                      <a:pt x="3" y="22"/>
                      <a:pt x="7" y="3"/>
                      <a:pt x="22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8" name="Freeform 774">
                <a:extLst>
                  <a:ext uri="{FF2B5EF4-FFF2-40B4-BE49-F238E27FC236}">
                    <a16:creationId xmlns:a16="http://schemas.microsoft.com/office/drawing/2014/main" id="{DEC7F9F4-A431-419E-969B-0FD5DAA55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463"/>
                <a:ext cx="29" cy="53"/>
              </a:xfrm>
              <a:custGeom>
                <a:avLst/>
                <a:gdLst>
                  <a:gd name="T0" fmla="*/ 47 w 23"/>
                  <a:gd name="T1" fmla="*/ 0 h 42"/>
                  <a:gd name="T2" fmla="*/ 13 w 23"/>
                  <a:gd name="T3" fmla="*/ 18 h 42"/>
                  <a:gd name="T4" fmla="*/ 10 w 23"/>
                  <a:gd name="T5" fmla="*/ 85 h 42"/>
                  <a:gd name="T6" fmla="*/ 14 w 23"/>
                  <a:gd name="T7" fmla="*/ 40 h 42"/>
                  <a:gd name="T8" fmla="*/ 42 w 23"/>
                  <a:gd name="T9" fmla="*/ 6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2">
                    <a:moveTo>
                      <a:pt x="23" y="0"/>
                    </a:moveTo>
                    <a:cubicBezTo>
                      <a:pt x="15" y="1"/>
                      <a:pt x="10" y="1"/>
                      <a:pt x="6" y="9"/>
                    </a:cubicBezTo>
                    <a:cubicBezTo>
                      <a:pt x="1" y="18"/>
                      <a:pt x="0" y="32"/>
                      <a:pt x="5" y="42"/>
                    </a:cubicBezTo>
                    <a:cubicBezTo>
                      <a:pt x="7" y="35"/>
                      <a:pt x="5" y="27"/>
                      <a:pt x="7" y="20"/>
                    </a:cubicBezTo>
                    <a:cubicBezTo>
                      <a:pt x="10" y="10"/>
                      <a:pt x="13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79" name="Freeform 775">
                <a:extLst>
                  <a:ext uri="{FF2B5EF4-FFF2-40B4-BE49-F238E27FC236}">
                    <a16:creationId xmlns:a16="http://schemas.microsoft.com/office/drawing/2014/main" id="{1799C6DC-FC12-4ACE-80EE-4BE0F6016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" y="3535"/>
                <a:ext cx="34" cy="68"/>
              </a:xfrm>
              <a:custGeom>
                <a:avLst/>
                <a:gdLst>
                  <a:gd name="T0" fmla="*/ 54 w 26"/>
                  <a:gd name="T1" fmla="*/ 0 h 53"/>
                  <a:gd name="T2" fmla="*/ 58 w 26"/>
                  <a:gd name="T3" fmla="*/ 112 h 53"/>
                  <a:gd name="T4" fmla="*/ 54 w 26"/>
                  <a:gd name="T5" fmla="*/ 0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3">
                    <a:moveTo>
                      <a:pt x="24" y="0"/>
                    </a:moveTo>
                    <a:cubicBezTo>
                      <a:pt x="0" y="10"/>
                      <a:pt x="14" y="39"/>
                      <a:pt x="26" y="53"/>
                    </a:cubicBezTo>
                    <a:cubicBezTo>
                      <a:pt x="20" y="43"/>
                      <a:pt x="8" y="8"/>
                      <a:pt x="24" y="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0" name="Freeform 776">
                <a:extLst>
                  <a:ext uri="{FF2B5EF4-FFF2-40B4-BE49-F238E27FC236}">
                    <a16:creationId xmlns:a16="http://schemas.microsoft.com/office/drawing/2014/main" id="{81A6AC73-D713-4F50-A47F-1D1AEA84F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3611"/>
                <a:ext cx="20" cy="59"/>
              </a:xfrm>
              <a:custGeom>
                <a:avLst/>
                <a:gdLst>
                  <a:gd name="T0" fmla="*/ 28 w 15"/>
                  <a:gd name="T1" fmla="*/ 0 h 46"/>
                  <a:gd name="T2" fmla="*/ 36 w 15"/>
                  <a:gd name="T3" fmla="*/ 97 h 46"/>
                  <a:gd name="T4" fmla="*/ 27 w 15"/>
                  <a:gd name="T5" fmla="*/ 1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6">
                    <a:moveTo>
                      <a:pt x="12" y="0"/>
                    </a:moveTo>
                    <a:cubicBezTo>
                      <a:pt x="0" y="12"/>
                      <a:pt x="0" y="35"/>
                      <a:pt x="15" y="46"/>
                    </a:cubicBezTo>
                    <a:cubicBezTo>
                      <a:pt x="7" y="37"/>
                      <a:pt x="6" y="18"/>
                      <a:pt x="11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1" name="Freeform 777">
                <a:extLst>
                  <a:ext uri="{FF2B5EF4-FFF2-40B4-BE49-F238E27FC236}">
                    <a16:creationId xmlns:a16="http://schemas.microsoft.com/office/drawing/2014/main" id="{539785CA-2A68-49E2-B362-120344ACD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3009"/>
                <a:ext cx="28" cy="6"/>
              </a:xfrm>
              <a:custGeom>
                <a:avLst/>
                <a:gdLst>
                  <a:gd name="T0" fmla="*/ 0 w 22"/>
                  <a:gd name="T1" fmla="*/ 2 h 5"/>
                  <a:gd name="T2" fmla="*/ 46 w 2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5">
                    <a:moveTo>
                      <a:pt x="0" y="2"/>
                    </a:moveTo>
                    <a:cubicBezTo>
                      <a:pt x="6" y="0"/>
                      <a:pt x="17" y="0"/>
                      <a:pt x="22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2" name="Freeform 778">
                <a:extLst>
                  <a:ext uri="{FF2B5EF4-FFF2-40B4-BE49-F238E27FC236}">
                    <a16:creationId xmlns:a16="http://schemas.microsoft.com/office/drawing/2014/main" id="{A944C82D-2172-4776-9B2F-B08BBDC7B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947"/>
                <a:ext cx="35" cy="31"/>
              </a:xfrm>
              <a:custGeom>
                <a:avLst/>
                <a:gdLst>
                  <a:gd name="T0" fmla="*/ 58 w 27"/>
                  <a:gd name="T1" fmla="*/ 8 h 24"/>
                  <a:gd name="T2" fmla="*/ 17 w 27"/>
                  <a:gd name="T3" fmla="*/ 6 h 24"/>
                  <a:gd name="T4" fmla="*/ 1 w 27"/>
                  <a:gd name="T5" fmla="*/ 23 h 24"/>
                  <a:gd name="T6" fmla="*/ 1 w 27"/>
                  <a:gd name="T7" fmla="*/ 52 h 24"/>
                  <a:gd name="T8" fmla="*/ 13 w 27"/>
                  <a:gd name="T9" fmla="*/ 23 h 24"/>
                  <a:gd name="T10" fmla="*/ 45 w 27"/>
                  <a:gd name="T11" fmla="*/ 8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">
                    <a:moveTo>
                      <a:pt x="27" y="4"/>
                    </a:moveTo>
                    <a:cubicBezTo>
                      <a:pt x="23" y="2"/>
                      <a:pt x="13" y="0"/>
                      <a:pt x="8" y="3"/>
                    </a:cubicBezTo>
                    <a:cubicBezTo>
                      <a:pt x="5" y="4"/>
                      <a:pt x="2" y="7"/>
                      <a:pt x="1" y="11"/>
                    </a:cubicBezTo>
                    <a:cubicBezTo>
                      <a:pt x="0" y="14"/>
                      <a:pt x="0" y="21"/>
                      <a:pt x="1" y="24"/>
                    </a:cubicBezTo>
                    <a:cubicBezTo>
                      <a:pt x="4" y="21"/>
                      <a:pt x="3" y="15"/>
                      <a:pt x="6" y="11"/>
                    </a:cubicBezTo>
                    <a:cubicBezTo>
                      <a:pt x="10" y="7"/>
                      <a:pt x="15" y="4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3" name="Freeform 779">
                <a:extLst>
                  <a:ext uri="{FF2B5EF4-FFF2-40B4-BE49-F238E27FC236}">
                    <a16:creationId xmlns:a16="http://schemas.microsoft.com/office/drawing/2014/main" id="{BB5460FB-115E-4B4F-957C-12AE58C89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" y="2904"/>
                <a:ext cx="31" cy="29"/>
              </a:xfrm>
              <a:custGeom>
                <a:avLst/>
                <a:gdLst>
                  <a:gd name="T0" fmla="*/ 52 w 24"/>
                  <a:gd name="T1" fmla="*/ 6 h 23"/>
                  <a:gd name="T2" fmla="*/ 16 w 24"/>
                  <a:gd name="T3" fmla="*/ 8 h 23"/>
                  <a:gd name="T4" fmla="*/ 1 w 24"/>
                  <a:gd name="T5" fmla="*/ 47 h 23"/>
                  <a:gd name="T6" fmla="*/ 52 w 24"/>
                  <a:gd name="T7" fmla="*/ 5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24" y="3"/>
                    </a:moveTo>
                    <a:cubicBezTo>
                      <a:pt x="19" y="0"/>
                      <a:pt x="11" y="1"/>
                      <a:pt x="7" y="4"/>
                    </a:cubicBezTo>
                    <a:cubicBezTo>
                      <a:pt x="0" y="8"/>
                      <a:pt x="3" y="16"/>
                      <a:pt x="1" y="23"/>
                    </a:cubicBezTo>
                    <a:cubicBezTo>
                      <a:pt x="5" y="14"/>
                      <a:pt x="13" y="1"/>
                      <a:pt x="24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4" name="Freeform 780">
                <a:extLst>
                  <a:ext uri="{FF2B5EF4-FFF2-40B4-BE49-F238E27FC236}">
                    <a16:creationId xmlns:a16="http://schemas.microsoft.com/office/drawing/2014/main" id="{8CEF078A-7D26-412D-A02C-87F327FF8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992"/>
                <a:ext cx="31" cy="38"/>
              </a:xfrm>
              <a:custGeom>
                <a:avLst/>
                <a:gdLst>
                  <a:gd name="T0" fmla="*/ 52 w 24"/>
                  <a:gd name="T1" fmla="*/ 13 h 30"/>
                  <a:gd name="T2" fmla="*/ 21 w 24"/>
                  <a:gd name="T3" fmla="*/ 14 h 30"/>
                  <a:gd name="T4" fmla="*/ 10 w 24"/>
                  <a:gd name="T5" fmla="*/ 35 h 30"/>
                  <a:gd name="T6" fmla="*/ 0 w 24"/>
                  <a:gd name="T7" fmla="*/ 52 h 30"/>
                  <a:gd name="T8" fmla="*/ 17 w 24"/>
                  <a:gd name="T9" fmla="*/ 61 h 30"/>
                  <a:gd name="T10" fmla="*/ 39 w 24"/>
                  <a:gd name="T11" fmla="*/ 6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0">
                    <a:moveTo>
                      <a:pt x="24" y="6"/>
                    </a:moveTo>
                    <a:cubicBezTo>
                      <a:pt x="19" y="1"/>
                      <a:pt x="12" y="0"/>
                      <a:pt x="9" y="7"/>
                    </a:cubicBezTo>
                    <a:cubicBezTo>
                      <a:pt x="7" y="11"/>
                      <a:pt x="7" y="14"/>
                      <a:pt x="5" y="17"/>
                    </a:cubicBezTo>
                    <a:cubicBezTo>
                      <a:pt x="4" y="20"/>
                      <a:pt x="1" y="22"/>
                      <a:pt x="0" y="25"/>
                    </a:cubicBezTo>
                    <a:cubicBezTo>
                      <a:pt x="3" y="25"/>
                      <a:pt x="6" y="27"/>
                      <a:pt x="8" y="30"/>
                    </a:cubicBezTo>
                    <a:cubicBezTo>
                      <a:pt x="4" y="22"/>
                      <a:pt x="12" y="7"/>
                      <a:pt x="18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5" name="Freeform 781">
                <a:extLst>
                  <a:ext uri="{FF2B5EF4-FFF2-40B4-BE49-F238E27FC236}">
                    <a16:creationId xmlns:a16="http://schemas.microsoft.com/office/drawing/2014/main" id="{387527CD-A48B-4CFD-8D78-6D99A5CAD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3038"/>
                <a:ext cx="41" cy="59"/>
              </a:xfrm>
              <a:custGeom>
                <a:avLst/>
                <a:gdLst>
                  <a:gd name="T0" fmla="*/ 63 w 32"/>
                  <a:gd name="T1" fmla="*/ 6 h 46"/>
                  <a:gd name="T2" fmla="*/ 40 w 32"/>
                  <a:gd name="T3" fmla="*/ 17 h 46"/>
                  <a:gd name="T4" fmla="*/ 28 w 32"/>
                  <a:gd name="T5" fmla="*/ 51 h 46"/>
                  <a:gd name="T6" fmla="*/ 17 w 32"/>
                  <a:gd name="T7" fmla="*/ 77 h 46"/>
                  <a:gd name="T8" fmla="*/ 0 w 32"/>
                  <a:gd name="T9" fmla="*/ 97 h 46"/>
                  <a:gd name="T10" fmla="*/ 23 w 32"/>
                  <a:gd name="T11" fmla="*/ 82 h 46"/>
                  <a:gd name="T12" fmla="*/ 40 w 32"/>
                  <a:gd name="T13" fmla="*/ 89 h 46"/>
                  <a:gd name="T14" fmla="*/ 60 w 32"/>
                  <a:gd name="T15" fmla="*/ 31 h 46"/>
                  <a:gd name="T16" fmla="*/ 68 w 32"/>
                  <a:gd name="T17" fmla="*/ 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30" y="3"/>
                    </a:moveTo>
                    <a:cubicBezTo>
                      <a:pt x="26" y="0"/>
                      <a:pt x="21" y="5"/>
                      <a:pt x="19" y="8"/>
                    </a:cubicBezTo>
                    <a:cubicBezTo>
                      <a:pt x="14" y="12"/>
                      <a:pt x="14" y="18"/>
                      <a:pt x="13" y="24"/>
                    </a:cubicBezTo>
                    <a:cubicBezTo>
                      <a:pt x="12" y="29"/>
                      <a:pt x="11" y="33"/>
                      <a:pt x="8" y="37"/>
                    </a:cubicBezTo>
                    <a:cubicBezTo>
                      <a:pt x="6" y="40"/>
                      <a:pt x="1" y="42"/>
                      <a:pt x="0" y="46"/>
                    </a:cubicBezTo>
                    <a:cubicBezTo>
                      <a:pt x="4" y="44"/>
                      <a:pt x="7" y="40"/>
                      <a:pt x="11" y="39"/>
                    </a:cubicBezTo>
                    <a:cubicBezTo>
                      <a:pt x="16" y="38"/>
                      <a:pt x="16" y="41"/>
                      <a:pt x="19" y="42"/>
                    </a:cubicBezTo>
                    <a:cubicBezTo>
                      <a:pt x="12" y="34"/>
                      <a:pt x="14" y="11"/>
                      <a:pt x="29" y="15"/>
                    </a:cubicBezTo>
                    <a:cubicBezTo>
                      <a:pt x="27" y="11"/>
                      <a:pt x="28" y="6"/>
                      <a:pt x="32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6" name="Freeform 782">
                <a:extLst>
                  <a:ext uri="{FF2B5EF4-FFF2-40B4-BE49-F238E27FC236}">
                    <a16:creationId xmlns:a16="http://schemas.microsoft.com/office/drawing/2014/main" id="{8CD5F5C8-4BA5-4F9B-ADD7-C99DA2C39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3110"/>
                <a:ext cx="45" cy="24"/>
              </a:xfrm>
              <a:custGeom>
                <a:avLst/>
                <a:gdLst>
                  <a:gd name="T0" fmla="*/ 0 w 35"/>
                  <a:gd name="T1" fmla="*/ 38 h 19"/>
                  <a:gd name="T2" fmla="*/ 6 w 35"/>
                  <a:gd name="T3" fmla="*/ 25 h 19"/>
                  <a:gd name="T4" fmla="*/ 31 w 35"/>
                  <a:gd name="T5" fmla="*/ 13 h 19"/>
                  <a:gd name="T6" fmla="*/ 75 w 35"/>
                  <a:gd name="T7" fmla="*/ 14 h 19"/>
                  <a:gd name="T8" fmla="*/ 22 w 35"/>
                  <a:gd name="T9" fmla="*/ 3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9">
                    <a:moveTo>
                      <a:pt x="0" y="19"/>
                    </a:moveTo>
                    <a:cubicBezTo>
                      <a:pt x="2" y="17"/>
                      <a:pt x="2" y="15"/>
                      <a:pt x="3" y="13"/>
                    </a:cubicBezTo>
                    <a:cubicBezTo>
                      <a:pt x="6" y="10"/>
                      <a:pt x="11" y="7"/>
                      <a:pt x="15" y="6"/>
                    </a:cubicBezTo>
                    <a:cubicBezTo>
                      <a:pt x="19" y="5"/>
                      <a:pt x="34" y="0"/>
                      <a:pt x="35" y="7"/>
                    </a:cubicBezTo>
                    <a:cubicBezTo>
                      <a:pt x="27" y="5"/>
                      <a:pt x="16" y="9"/>
                      <a:pt x="10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7" name="Freeform 783">
                <a:extLst>
                  <a:ext uri="{FF2B5EF4-FFF2-40B4-BE49-F238E27FC236}">
                    <a16:creationId xmlns:a16="http://schemas.microsoft.com/office/drawing/2014/main" id="{CCB09688-19A4-41F0-B1F7-B117E2866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3797"/>
                <a:ext cx="66" cy="265"/>
              </a:xfrm>
              <a:custGeom>
                <a:avLst/>
                <a:gdLst>
                  <a:gd name="T0" fmla="*/ 94 w 52"/>
                  <a:gd name="T1" fmla="*/ 8 h 207"/>
                  <a:gd name="T2" fmla="*/ 94 w 52"/>
                  <a:gd name="T3" fmla="*/ 69 h 207"/>
                  <a:gd name="T4" fmla="*/ 91 w 52"/>
                  <a:gd name="T5" fmla="*/ 122 h 207"/>
                  <a:gd name="T6" fmla="*/ 102 w 52"/>
                  <a:gd name="T7" fmla="*/ 170 h 207"/>
                  <a:gd name="T8" fmla="*/ 71 w 52"/>
                  <a:gd name="T9" fmla="*/ 305 h 207"/>
                  <a:gd name="T10" fmla="*/ 0 w 52"/>
                  <a:gd name="T11" fmla="*/ 434 h 207"/>
                  <a:gd name="T12" fmla="*/ 24 w 52"/>
                  <a:gd name="T13" fmla="*/ 329 h 207"/>
                  <a:gd name="T14" fmla="*/ 74 w 52"/>
                  <a:gd name="T15" fmla="*/ 152 h 207"/>
                  <a:gd name="T16" fmla="*/ 67 w 52"/>
                  <a:gd name="T17" fmla="*/ 40 h 207"/>
                  <a:gd name="T18" fmla="*/ 94 w 52"/>
                  <a:gd name="T19" fmla="*/ 8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07">
                    <a:moveTo>
                      <a:pt x="46" y="4"/>
                    </a:moveTo>
                    <a:cubicBezTo>
                      <a:pt x="52" y="15"/>
                      <a:pt x="49" y="21"/>
                      <a:pt x="46" y="33"/>
                    </a:cubicBezTo>
                    <a:cubicBezTo>
                      <a:pt x="43" y="46"/>
                      <a:pt x="41" y="48"/>
                      <a:pt x="45" y="58"/>
                    </a:cubicBezTo>
                    <a:cubicBezTo>
                      <a:pt x="46" y="62"/>
                      <a:pt x="49" y="69"/>
                      <a:pt x="50" y="81"/>
                    </a:cubicBezTo>
                    <a:cubicBezTo>
                      <a:pt x="50" y="99"/>
                      <a:pt x="46" y="124"/>
                      <a:pt x="35" y="145"/>
                    </a:cubicBezTo>
                    <a:cubicBezTo>
                      <a:pt x="15" y="179"/>
                      <a:pt x="3" y="187"/>
                      <a:pt x="0" y="207"/>
                    </a:cubicBezTo>
                    <a:cubicBezTo>
                      <a:pt x="3" y="187"/>
                      <a:pt x="3" y="174"/>
                      <a:pt x="12" y="157"/>
                    </a:cubicBezTo>
                    <a:cubicBezTo>
                      <a:pt x="21" y="139"/>
                      <a:pt x="44" y="109"/>
                      <a:pt x="36" y="73"/>
                    </a:cubicBezTo>
                    <a:cubicBezTo>
                      <a:pt x="27" y="32"/>
                      <a:pt x="37" y="25"/>
                      <a:pt x="33" y="19"/>
                    </a:cubicBezTo>
                    <a:cubicBezTo>
                      <a:pt x="30" y="12"/>
                      <a:pt x="45" y="0"/>
                      <a:pt x="46" y="4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8" name="Freeform 784">
                <a:extLst>
                  <a:ext uri="{FF2B5EF4-FFF2-40B4-BE49-F238E27FC236}">
                    <a16:creationId xmlns:a16="http://schemas.microsoft.com/office/drawing/2014/main" id="{58084851-EB21-4250-AF6A-4F6B2061C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3764"/>
                <a:ext cx="205" cy="69"/>
              </a:xfrm>
              <a:custGeom>
                <a:avLst/>
                <a:gdLst>
                  <a:gd name="T0" fmla="*/ 0 w 160"/>
                  <a:gd name="T1" fmla="*/ 47 h 54"/>
                  <a:gd name="T2" fmla="*/ 83 w 160"/>
                  <a:gd name="T3" fmla="*/ 47 h 54"/>
                  <a:gd name="T4" fmla="*/ 229 w 160"/>
                  <a:gd name="T5" fmla="*/ 106 h 54"/>
                  <a:gd name="T6" fmla="*/ 328 w 160"/>
                  <a:gd name="T7" fmla="*/ 93 h 54"/>
                  <a:gd name="T8" fmla="*/ 328 w 160"/>
                  <a:gd name="T9" fmla="*/ 59 h 54"/>
                  <a:gd name="T10" fmla="*/ 264 w 160"/>
                  <a:gd name="T11" fmla="*/ 92 h 54"/>
                  <a:gd name="T12" fmla="*/ 129 w 160"/>
                  <a:gd name="T13" fmla="*/ 51 h 54"/>
                  <a:gd name="T14" fmla="*/ 0 w 160"/>
                  <a:gd name="T15" fmla="*/ 47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54">
                    <a:moveTo>
                      <a:pt x="0" y="23"/>
                    </a:moveTo>
                    <a:cubicBezTo>
                      <a:pt x="20" y="10"/>
                      <a:pt x="21" y="15"/>
                      <a:pt x="40" y="23"/>
                    </a:cubicBezTo>
                    <a:cubicBezTo>
                      <a:pt x="58" y="32"/>
                      <a:pt x="78" y="49"/>
                      <a:pt x="109" y="51"/>
                    </a:cubicBezTo>
                    <a:cubicBezTo>
                      <a:pt x="140" y="54"/>
                      <a:pt x="153" y="53"/>
                      <a:pt x="156" y="45"/>
                    </a:cubicBezTo>
                    <a:cubicBezTo>
                      <a:pt x="160" y="36"/>
                      <a:pt x="156" y="28"/>
                      <a:pt x="156" y="28"/>
                    </a:cubicBezTo>
                    <a:cubicBezTo>
                      <a:pt x="156" y="37"/>
                      <a:pt x="150" y="46"/>
                      <a:pt x="126" y="44"/>
                    </a:cubicBezTo>
                    <a:cubicBezTo>
                      <a:pt x="102" y="42"/>
                      <a:pt x="87" y="37"/>
                      <a:pt x="62" y="24"/>
                    </a:cubicBezTo>
                    <a:cubicBezTo>
                      <a:pt x="36" y="11"/>
                      <a:pt x="18" y="0"/>
                      <a:pt x="0" y="23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89" name="Freeform 785">
                <a:extLst>
                  <a:ext uri="{FF2B5EF4-FFF2-40B4-BE49-F238E27FC236}">
                    <a16:creationId xmlns:a16="http://schemas.microsoft.com/office/drawing/2014/main" id="{69CAF28F-DC82-47FD-945F-3875FF586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" y="3748"/>
                <a:ext cx="61" cy="71"/>
              </a:xfrm>
              <a:custGeom>
                <a:avLst/>
                <a:gdLst>
                  <a:gd name="T0" fmla="*/ 6 w 48"/>
                  <a:gd name="T1" fmla="*/ 77 h 56"/>
                  <a:gd name="T2" fmla="*/ 22 w 48"/>
                  <a:gd name="T3" fmla="*/ 107 h 56"/>
                  <a:gd name="T4" fmla="*/ 60 w 48"/>
                  <a:gd name="T5" fmla="*/ 77 h 56"/>
                  <a:gd name="T6" fmla="*/ 84 w 48"/>
                  <a:gd name="T7" fmla="*/ 0 h 56"/>
                  <a:gd name="T8" fmla="*/ 64 w 48"/>
                  <a:gd name="T9" fmla="*/ 48 h 56"/>
                  <a:gd name="T10" fmla="*/ 10 w 48"/>
                  <a:gd name="T11" fmla="*/ 74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6">
                    <a:moveTo>
                      <a:pt x="3" y="38"/>
                    </a:moveTo>
                    <a:cubicBezTo>
                      <a:pt x="4" y="45"/>
                      <a:pt x="0" y="56"/>
                      <a:pt x="10" y="52"/>
                    </a:cubicBezTo>
                    <a:cubicBezTo>
                      <a:pt x="16" y="49"/>
                      <a:pt x="24" y="42"/>
                      <a:pt x="29" y="38"/>
                    </a:cubicBezTo>
                    <a:cubicBezTo>
                      <a:pt x="40" y="27"/>
                      <a:pt x="48" y="16"/>
                      <a:pt x="41" y="0"/>
                    </a:cubicBezTo>
                    <a:cubicBezTo>
                      <a:pt x="40" y="10"/>
                      <a:pt x="39" y="17"/>
                      <a:pt x="31" y="24"/>
                    </a:cubicBezTo>
                    <a:cubicBezTo>
                      <a:pt x="23" y="32"/>
                      <a:pt x="15" y="32"/>
                      <a:pt x="5" y="3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0" name="Freeform 786">
                <a:extLst>
                  <a:ext uri="{FF2B5EF4-FFF2-40B4-BE49-F238E27FC236}">
                    <a16:creationId xmlns:a16="http://schemas.microsoft.com/office/drawing/2014/main" id="{816562AF-9C92-43E8-83BE-4B3723084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3699"/>
                <a:ext cx="57" cy="54"/>
              </a:xfrm>
              <a:custGeom>
                <a:avLst/>
                <a:gdLst>
                  <a:gd name="T0" fmla="*/ 0 w 44"/>
                  <a:gd name="T1" fmla="*/ 68 h 42"/>
                  <a:gd name="T2" fmla="*/ 22 w 44"/>
                  <a:gd name="T3" fmla="*/ 89 h 42"/>
                  <a:gd name="T4" fmla="*/ 51 w 44"/>
                  <a:gd name="T5" fmla="*/ 66 h 42"/>
                  <a:gd name="T6" fmla="*/ 73 w 44"/>
                  <a:gd name="T7" fmla="*/ 0 h 42"/>
                  <a:gd name="T8" fmla="*/ 17 w 44"/>
                  <a:gd name="T9" fmla="*/ 64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2">
                    <a:moveTo>
                      <a:pt x="0" y="32"/>
                    </a:moveTo>
                    <a:cubicBezTo>
                      <a:pt x="3" y="37"/>
                      <a:pt x="2" y="42"/>
                      <a:pt x="10" y="42"/>
                    </a:cubicBezTo>
                    <a:cubicBezTo>
                      <a:pt x="16" y="41"/>
                      <a:pt x="20" y="35"/>
                      <a:pt x="23" y="31"/>
                    </a:cubicBezTo>
                    <a:cubicBezTo>
                      <a:pt x="28" y="25"/>
                      <a:pt x="44" y="7"/>
                      <a:pt x="33" y="0"/>
                    </a:cubicBezTo>
                    <a:cubicBezTo>
                      <a:pt x="37" y="13"/>
                      <a:pt x="20" y="29"/>
                      <a:pt x="8" y="3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1" name="Freeform 787">
                <a:extLst>
                  <a:ext uri="{FF2B5EF4-FFF2-40B4-BE49-F238E27FC236}">
                    <a16:creationId xmlns:a16="http://schemas.microsoft.com/office/drawing/2014/main" id="{1D9BF77D-719B-46B6-A60E-D3A702C0D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3627"/>
                <a:ext cx="47" cy="71"/>
              </a:xfrm>
              <a:custGeom>
                <a:avLst/>
                <a:gdLst>
                  <a:gd name="T0" fmla="*/ 5 w 37"/>
                  <a:gd name="T1" fmla="*/ 90 h 55"/>
                  <a:gd name="T2" fmla="*/ 55 w 37"/>
                  <a:gd name="T3" fmla="*/ 67 h 55"/>
                  <a:gd name="T4" fmla="*/ 76 w 37"/>
                  <a:gd name="T5" fmla="*/ 0 h 55"/>
                  <a:gd name="T6" fmla="*/ 0 w 37"/>
                  <a:gd name="T7" fmla="*/ 88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5">
                    <a:moveTo>
                      <a:pt x="2" y="42"/>
                    </a:moveTo>
                    <a:cubicBezTo>
                      <a:pt x="12" y="55"/>
                      <a:pt x="21" y="39"/>
                      <a:pt x="27" y="31"/>
                    </a:cubicBezTo>
                    <a:cubicBezTo>
                      <a:pt x="33" y="21"/>
                      <a:pt x="34" y="11"/>
                      <a:pt x="37" y="0"/>
                    </a:cubicBezTo>
                    <a:cubicBezTo>
                      <a:pt x="31" y="10"/>
                      <a:pt x="17" y="46"/>
                      <a:pt x="0" y="4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2" name="Freeform 788">
                <a:extLst>
                  <a:ext uri="{FF2B5EF4-FFF2-40B4-BE49-F238E27FC236}">
                    <a16:creationId xmlns:a16="http://schemas.microsoft.com/office/drawing/2014/main" id="{43998F4F-89D7-40D4-A2AE-EA1D66B0F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3575"/>
                <a:ext cx="26" cy="50"/>
              </a:xfrm>
              <a:custGeom>
                <a:avLst/>
                <a:gdLst>
                  <a:gd name="T0" fmla="*/ 43 w 20"/>
                  <a:gd name="T1" fmla="*/ 0 h 39"/>
                  <a:gd name="T2" fmla="*/ 0 w 20"/>
                  <a:gd name="T3" fmla="*/ 59 h 39"/>
                  <a:gd name="T4" fmla="*/ 34 w 20"/>
                  <a:gd name="T5" fmla="*/ 31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9">
                    <a:moveTo>
                      <a:pt x="19" y="0"/>
                    </a:moveTo>
                    <a:cubicBezTo>
                      <a:pt x="20" y="9"/>
                      <a:pt x="15" y="39"/>
                      <a:pt x="0" y="28"/>
                    </a:cubicBezTo>
                    <a:cubicBezTo>
                      <a:pt x="8" y="26"/>
                      <a:pt x="10" y="21"/>
                      <a:pt x="15" y="1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3" name="Freeform 789">
                <a:extLst>
                  <a:ext uri="{FF2B5EF4-FFF2-40B4-BE49-F238E27FC236}">
                    <a16:creationId xmlns:a16="http://schemas.microsoft.com/office/drawing/2014/main" id="{F3BF50C7-313B-4ADE-B881-FB6466C8E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3505"/>
                <a:ext cx="19" cy="43"/>
              </a:xfrm>
              <a:custGeom>
                <a:avLst/>
                <a:gdLst>
                  <a:gd name="T0" fmla="*/ 24 w 15"/>
                  <a:gd name="T1" fmla="*/ 0 h 34"/>
                  <a:gd name="T2" fmla="*/ 29 w 15"/>
                  <a:gd name="T3" fmla="*/ 47 h 34"/>
                  <a:gd name="T4" fmla="*/ 0 w 15"/>
                  <a:gd name="T5" fmla="*/ 62 h 34"/>
                  <a:gd name="T6" fmla="*/ 23 w 15"/>
                  <a:gd name="T7" fmla="*/ 2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4">
                    <a:moveTo>
                      <a:pt x="12" y="0"/>
                    </a:moveTo>
                    <a:cubicBezTo>
                      <a:pt x="13" y="8"/>
                      <a:pt x="15" y="15"/>
                      <a:pt x="14" y="23"/>
                    </a:cubicBezTo>
                    <a:cubicBezTo>
                      <a:pt x="13" y="34"/>
                      <a:pt x="10" y="32"/>
                      <a:pt x="0" y="31"/>
                    </a:cubicBezTo>
                    <a:cubicBezTo>
                      <a:pt x="10" y="28"/>
                      <a:pt x="10" y="21"/>
                      <a:pt x="11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4" name="Freeform 790">
                <a:extLst>
                  <a:ext uri="{FF2B5EF4-FFF2-40B4-BE49-F238E27FC236}">
                    <a16:creationId xmlns:a16="http://schemas.microsoft.com/office/drawing/2014/main" id="{5495636E-03D1-4A86-AA7B-6FE48917F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3454"/>
                <a:ext cx="19" cy="28"/>
              </a:xfrm>
              <a:custGeom>
                <a:avLst/>
                <a:gdLst>
                  <a:gd name="T0" fmla="*/ 23 w 15"/>
                  <a:gd name="T1" fmla="*/ 0 h 22"/>
                  <a:gd name="T2" fmla="*/ 25 w 15"/>
                  <a:gd name="T3" fmla="*/ 37 h 22"/>
                  <a:gd name="T4" fmla="*/ 0 w 15"/>
                  <a:gd name="T5" fmla="*/ 43 h 22"/>
                  <a:gd name="T6" fmla="*/ 18 w 15"/>
                  <a:gd name="T7" fmla="*/ 1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11" y="0"/>
                    </a:moveTo>
                    <a:cubicBezTo>
                      <a:pt x="12" y="5"/>
                      <a:pt x="15" y="14"/>
                      <a:pt x="13" y="18"/>
                    </a:cubicBezTo>
                    <a:cubicBezTo>
                      <a:pt x="10" y="22"/>
                      <a:pt x="5" y="21"/>
                      <a:pt x="0" y="21"/>
                    </a:cubicBezTo>
                    <a:cubicBezTo>
                      <a:pt x="7" y="20"/>
                      <a:pt x="9" y="12"/>
                      <a:pt x="9" y="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5" name="Freeform 791">
                <a:extLst>
                  <a:ext uri="{FF2B5EF4-FFF2-40B4-BE49-F238E27FC236}">
                    <a16:creationId xmlns:a16="http://schemas.microsoft.com/office/drawing/2014/main" id="{677168A0-C505-44F1-8223-310F02937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336"/>
                <a:ext cx="13" cy="40"/>
              </a:xfrm>
              <a:custGeom>
                <a:avLst/>
                <a:gdLst>
                  <a:gd name="T0" fmla="*/ 16 w 10"/>
                  <a:gd name="T1" fmla="*/ 0 h 31"/>
                  <a:gd name="T2" fmla="*/ 22 w 10"/>
                  <a:gd name="T3" fmla="*/ 44 h 31"/>
                  <a:gd name="T4" fmla="*/ 0 w 10"/>
                  <a:gd name="T5" fmla="*/ 62 h 31"/>
                  <a:gd name="T6" fmla="*/ 21 w 10"/>
                  <a:gd name="T7" fmla="*/ 2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1">
                    <a:moveTo>
                      <a:pt x="7" y="0"/>
                    </a:moveTo>
                    <a:cubicBezTo>
                      <a:pt x="10" y="6"/>
                      <a:pt x="10" y="14"/>
                      <a:pt x="10" y="20"/>
                    </a:cubicBezTo>
                    <a:cubicBezTo>
                      <a:pt x="10" y="31"/>
                      <a:pt x="9" y="27"/>
                      <a:pt x="0" y="29"/>
                    </a:cubicBezTo>
                    <a:cubicBezTo>
                      <a:pt x="9" y="27"/>
                      <a:pt x="6" y="17"/>
                      <a:pt x="9" y="1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6" name="Freeform 792">
                <a:extLst>
                  <a:ext uri="{FF2B5EF4-FFF2-40B4-BE49-F238E27FC236}">
                    <a16:creationId xmlns:a16="http://schemas.microsoft.com/office/drawing/2014/main" id="{BD68F63E-02B6-41FB-873F-F07006575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3395"/>
                <a:ext cx="17" cy="27"/>
              </a:xfrm>
              <a:custGeom>
                <a:avLst/>
                <a:gdLst>
                  <a:gd name="T0" fmla="*/ 21 w 13"/>
                  <a:gd name="T1" fmla="*/ 0 h 21"/>
                  <a:gd name="T2" fmla="*/ 24 w 13"/>
                  <a:gd name="T3" fmla="*/ 36 h 21"/>
                  <a:gd name="T4" fmla="*/ 0 w 13"/>
                  <a:gd name="T5" fmla="*/ 45 h 21"/>
                  <a:gd name="T6" fmla="*/ 21 w 13"/>
                  <a:gd name="T7" fmla="*/ 8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1">
                    <a:moveTo>
                      <a:pt x="9" y="0"/>
                    </a:moveTo>
                    <a:cubicBezTo>
                      <a:pt x="10" y="5"/>
                      <a:pt x="13" y="13"/>
                      <a:pt x="11" y="17"/>
                    </a:cubicBezTo>
                    <a:cubicBezTo>
                      <a:pt x="8" y="21"/>
                      <a:pt x="5" y="19"/>
                      <a:pt x="0" y="21"/>
                    </a:cubicBezTo>
                    <a:cubicBezTo>
                      <a:pt x="7" y="17"/>
                      <a:pt x="9" y="12"/>
                      <a:pt x="9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7" name="Freeform 793">
                <a:extLst>
                  <a:ext uri="{FF2B5EF4-FFF2-40B4-BE49-F238E27FC236}">
                    <a16:creationId xmlns:a16="http://schemas.microsoft.com/office/drawing/2014/main" id="{911C613A-CC3A-4634-ADA4-C16074D23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3269"/>
                <a:ext cx="24" cy="52"/>
              </a:xfrm>
              <a:custGeom>
                <a:avLst/>
                <a:gdLst>
                  <a:gd name="T0" fmla="*/ 16 w 19"/>
                  <a:gd name="T1" fmla="*/ 0 h 40"/>
                  <a:gd name="T2" fmla="*/ 0 w 19"/>
                  <a:gd name="T3" fmla="*/ 74 h 40"/>
                  <a:gd name="T4" fmla="*/ 14 w 19"/>
                  <a:gd name="T5" fmla="*/ 22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8" y="0"/>
                    </a:moveTo>
                    <a:cubicBezTo>
                      <a:pt x="9" y="8"/>
                      <a:pt x="19" y="40"/>
                      <a:pt x="0" y="34"/>
                    </a:cubicBezTo>
                    <a:cubicBezTo>
                      <a:pt x="8" y="30"/>
                      <a:pt x="5" y="18"/>
                      <a:pt x="7" y="1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8" name="Freeform 794">
                <a:extLst>
                  <a:ext uri="{FF2B5EF4-FFF2-40B4-BE49-F238E27FC236}">
                    <a16:creationId xmlns:a16="http://schemas.microsoft.com/office/drawing/2014/main" id="{73EC9ECD-4933-4577-A3B7-387BFEC05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3214"/>
                <a:ext cx="18" cy="38"/>
              </a:xfrm>
              <a:custGeom>
                <a:avLst/>
                <a:gdLst>
                  <a:gd name="T0" fmla="*/ 28 w 14"/>
                  <a:gd name="T1" fmla="*/ 0 h 29"/>
                  <a:gd name="T2" fmla="*/ 0 w 14"/>
                  <a:gd name="T3" fmla="*/ 60 h 29"/>
                  <a:gd name="T4" fmla="*/ 24 w 14"/>
                  <a:gd name="T5" fmla="*/ 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9">
                    <a:moveTo>
                      <a:pt x="13" y="0"/>
                    </a:moveTo>
                    <a:cubicBezTo>
                      <a:pt x="14" y="9"/>
                      <a:pt x="13" y="29"/>
                      <a:pt x="0" y="27"/>
                    </a:cubicBezTo>
                    <a:cubicBezTo>
                      <a:pt x="9" y="24"/>
                      <a:pt x="11" y="11"/>
                      <a:pt x="12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99" name="Freeform 795">
                <a:extLst>
                  <a:ext uri="{FF2B5EF4-FFF2-40B4-BE49-F238E27FC236}">
                    <a16:creationId xmlns:a16="http://schemas.microsoft.com/office/drawing/2014/main" id="{49D572F5-72CC-4509-B032-E0D240784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3168"/>
                <a:ext cx="10" cy="29"/>
              </a:xfrm>
              <a:custGeom>
                <a:avLst/>
                <a:gdLst>
                  <a:gd name="T0" fmla="*/ 5 w 8"/>
                  <a:gd name="T1" fmla="*/ 0 h 22"/>
                  <a:gd name="T2" fmla="*/ 0 w 8"/>
                  <a:gd name="T3" fmla="*/ 45 h 22"/>
                  <a:gd name="T4" fmla="*/ 5 w 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2">
                    <a:moveTo>
                      <a:pt x="2" y="0"/>
                    </a:moveTo>
                    <a:cubicBezTo>
                      <a:pt x="3" y="4"/>
                      <a:pt x="8" y="22"/>
                      <a:pt x="0" y="20"/>
                    </a:cubicBezTo>
                    <a:cubicBezTo>
                      <a:pt x="3" y="14"/>
                      <a:pt x="1" y="7"/>
                      <a:pt x="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0" name="Freeform 796">
                <a:extLst>
                  <a:ext uri="{FF2B5EF4-FFF2-40B4-BE49-F238E27FC236}">
                    <a16:creationId xmlns:a16="http://schemas.microsoft.com/office/drawing/2014/main" id="{35AA95E4-CAEB-44E6-ADC1-C13D97717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943"/>
                <a:ext cx="9" cy="36"/>
              </a:xfrm>
              <a:custGeom>
                <a:avLst/>
                <a:gdLst>
                  <a:gd name="T0" fmla="*/ 0 w 7"/>
                  <a:gd name="T1" fmla="*/ 0 h 28"/>
                  <a:gd name="T2" fmla="*/ 0 w 7"/>
                  <a:gd name="T3" fmla="*/ 5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8">
                    <a:moveTo>
                      <a:pt x="0" y="0"/>
                    </a:moveTo>
                    <a:cubicBezTo>
                      <a:pt x="7" y="12"/>
                      <a:pt x="3" y="23"/>
                      <a:pt x="0" y="28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1" name="Freeform 797">
                <a:extLst>
                  <a:ext uri="{FF2B5EF4-FFF2-40B4-BE49-F238E27FC236}">
                    <a16:creationId xmlns:a16="http://schemas.microsoft.com/office/drawing/2014/main" id="{AE568540-D7A6-40CC-BA47-1761964FF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3115"/>
                <a:ext cx="9" cy="28"/>
              </a:xfrm>
              <a:custGeom>
                <a:avLst/>
                <a:gdLst>
                  <a:gd name="T0" fmla="*/ 6 w 7"/>
                  <a:gd name="T1" fmla="*/ 0 h 22"/>
                  <a:gd name="T2" fmla="*/ 0 w 7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3" y="0"/>
                    </a:moveTo>
                    <a:cubicBezTo>
                      <a:pt x="7" y="14"/>
                      <a:pt x="4" y="21"/>
                      <a:pt x="0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2" name="Freeform 798">
                <a:extLst>
                  <a:ext uri="{FF2B5EF4-FFF2-40B4-BE49-F238E27FC236}">
                    <a16:creationId xmlns:a16="http://schemas.microsoft.com/office/drawing/2014/main" id="{836AFAB9-B55B-4EC3-AA58-E58CA65D7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3140"/>
                <a:ext cx="39" cy="41"/>
              </a:xfrm>
              <a:custGeom>
                <a:avLst/>
                <a:gdLst>
                  <a:gd name="T0" fmla="*/ 0 w 30"/>
                  <a:gd name="T1" fmla="*/ 17 h 32"/>
                  <a:gd name="T2" fmla="*/ 9 w 30"/>
                  <a:gd name="T3" fmla="*/ 68 h 32"/>
                  <a:gd name="T4" fmla="*/ 61 w 30"/>
                  <a:gd name="T5" fmla="*/ 0 h 32"/>
                  <a:gd name="T6" fmla="*/ 23 w 30"/>
                  <a:gd name="T7" fmla="*/ 4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0" y="8"/>
                    </a:moveTo>
                    <a:cubicBezTo>
                      <a:pt x="3" y="16"/>
                      <a:pt x="1" y="25"/>
                      <a:pt x="4" y="32"/>
                    </a:cubicBezTo>
                    <a:cubicBezTo>
                      <a:pt x="16" y="29"/>
                      <a:pt x="30" y="14"/>
                      <a:pt x="28" y="0"/>
                    </a:cubicBezTo>
                    <a:cubicBezTo>
                      <a:pt x="27" y="7"/>
                      <a:pt x="19" y="26"/>
                      <a:pt x="11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3" name="Freeform 799">
                <a:extLst>
                  <a:ext uri="{FF2B5EF4-FFF2-40B4-BE49-F238E27FC236}">
                    <a16:creationId xmlns:a16="http://schemas.microsoft.com/office/drawing/2014/main" id="{000C00EC-E145-4CEE-B22B-8ACE7A7AE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3103"/>
                <a:ext cx="23" cy="37"/>
              </a:xfrm>
              <a:custGeom>
                <a:avLst/>
                <a:gdLst>
                  <a:gd name="T0" fmla="*/ 0 w 18"/>
                  <a:gd name="T1" fmla="*/ 28 h 29"/>
                  <a:gd name="T2" fmla="*/ 0 w 18"/>
                  <a:gd name="T3" fmla="*/ 60 h 29"/>
                  <a:gd name="T4" fmla="*/ 36 w 18"/>
                  <a:gd name="T5" fmla="*/ 0 h 29"/>
                  <a:gd name="T6" fmla="*/ 8 w 18"/>
                  <a:gd name="T7" fmla="*/ 2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9">
                    <a:moveTo>
                      <a:pt x="0" y="13"/>
                    </a:moveTo>
                    <a:cubicBezTo>
                      <a:pt x="0" y="18"/>
                      <a:pt x="0" y="24"/>
                      <a:pt x="0" y="29"/>
                    </a:cubicBezTo>
                    <a:cubicBezTo>
                      <a:pt x="9" y="28"/>
                      <a:pt x="18" y="9"/>
                      <a:pt x="17" y="0"/>
                    </a:cubicBezTo>
                    <a:cubicBezTo>
                      <a:pt x="15" y="5"/>
                      <a:pt x="12" y="16"/>
                      <a:pt x="4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4" name="Freeform 800">
                <a:extLst>
                  <a:ext uri="{FF2B5EF4-FFF2-40B4-BE49-F238E27FC236}">
                    <a16:creationId xmlns:a16="http://schemas.microsoft.com/office/drawing/2014/main" id="{A54A90B2-1742-49B9-AAF3-D91C60182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3" y="3160"/>
                <a:ext cx="48" cy="40"/>
              </a:xfrm>
              <a:custGeom>
                <a:avLst/>
                <a:gdLst>
                  <a:gd name="T0" fmla="*/ 6 w 38"/>
                  <a:gd name="T1" fmla="*/ 20 h 32"/>
                  <a:gd name="T2" fmla="*/ 0 w 38"/>
                  <a:gd name="T3" fmla="*/ 56 h 32"/>
                  <a:gd name="T4" fmla="*/ 56 w 38"/>
                  <a:gd name="T5" fmla="*/ 45 h 32"/>
                  <a:gd name="T6" fmla="*/ 68 w 38"/>
                  <a:gd name="T7" fmla="*/ 0 h 32"/>
                  <a:gd name="T8" fmla="*/ 38 w 38"/>
                  <a:gd name="T9" fmla="*/ 44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2">
                    <a:moveTo>
                      <a:pt x="3" y="10"/>
                    </a:moveTo>
                    <a:cubicBezTo>
                      <a:pt x="4" y="17"/>
                      <a:pt x="4" y="23"/>
                      <a:pt x="0" y="29"/>
                    </a:cubicBezTo>
                    <a:cubicBezTo>
                      <a:pt x="6" y="32"/>
                      <a:pt x="22" y="27"/>
                      <a:pt x="28" y="23"/>
                    </a:cubicBezTo>
                    <a:cubicBezTo>
                      <a:pt x="38" y="18"/>
                      <a:pt x="35" y="11"/>
                      <a:pt x="34" y="0"/>
                    </a:cubicBezTo>
                    <a:cubicBezTo>
                      <a:pt x="35" y="9"/>
                      <a:pt x="29" y="21"/>
                      <a:pt x="19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5" name="Freeform 801">
                <a:extLst>
                  <a:ext uri="{FF2B5EF4-FFF2-40B4-BE49-F238E27FC236}">
                    <a16:creationId xmlns:a16="http://schemas.microsoft.com/office/drawing/2014/main" id="{52F9689D-C9AF-4F8D-8896-40FED079F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3180"/>
                <a:ext cx="44" cy="37"/>
              </a:xfrm>
              <a:custGeom>
                <a:avLst/>
                <a:gdLst>
                  <a:gd name="T0" fmla="*/ 1 w 35"/>
                  <a:gd name="T1" fmla="*/ 28 h 29"/>
                  <a:gd name="T2" fmla="*/ 38 w 35"/>
                  <a:gd name="T3" fmla="*/ 51 h 29"/>
                  <a:gd name="T4" fmla="*/ 65 w 35"/>
                  <a:gd name="T5" fmla="*/ 0 h 29"/>
                  <a:gd name="T6" fmla="*/ 30 w 35"/>
                  <a:gd name="T7" fmla="*/ 33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9">
                    <a:moveTo>
                      <a:pt x="1" y="13"/>
                    </a:moveTo>
                    <a:cubicBezTo>
                      <a:pt x="0" y="27"/>
                      <a:pt x="6" y="29"/>
                      <a:pt x="19" y="24"/>
                    </a:cubicBezTo>
                    <a:cubicBezTo>
                      <a:pt x="29" y="20"/>
                      <a:pt x="35" y="11"/>
                      <a:pt x="33" y="0"/>
                    </a:cubicBezTo>
                    <a:cubicBezTo>
                      <a:pt x="35" y="12"/>
                      <a:pt x="26" y="18"/>
                      <a:pt x="15" y="1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6" name="Freeform 802">
                <a:extLst>
                  <a:ext uri="{FF2B5EF4-FFF2-40B4-BE49-F238E27FC236}">
                    <a16:creationId xmlns:a16="http://schemas.microsoft.com/office/drawing/2014/main" id="{697F3527-B58F-4284-ABA8-23C17256D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3191"/>
                <a:ext cx="41" cy="32"/>
              </a:xfrm>
              <a:custGeom>
                <a:avLst/>
                <a:gdLst>
                  <a:gd name="T0" fmla="*/ 1 w 32"/>
                  <a:gd name="T1" fmla="*/ 22 h 25"/>
                  <a:gd name="T2" fmla="*/ 36 w 32"/>
                  <a:gd name="T3" fmla="*/ 46 h 25"/>
                  <a:gd name="T4" fmla="*/ 65 w 32"/>
                  <a:gd name="T5" fmla="*/ 0 h 25"/>
                  <a:gd name="T6" fmla="*/ 28 w 32"/>
                  <a:gd name="T7" fmla="*/ 3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1" y="10"/>
                    </a:moveTo>
                    <a:cubicBezTo>
                      <a:pt x="0" y="23"/>
                      <a:pt x="3" y="25"/>
                      <a:pt x="17" y="22"/>
                    </a:cubicBezTo>
                    <a:cubicBezTo>
                      <a:pt x="31" y="20"/>
                      <a:pt x="31" y="14"/>
                      <a:pt x="31" y="0"/>
                    </a:cubicBezTo>
                    <a:cubicBezTo>
                      <a:pt x="32" y="12"/>
                      <a:pt x="26" y="21"/>
                      <a:pt x="13" y="1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7" name="Freeform 803">
                <a:extLst>
                  <a:ext uri="{FF2B5EF4-FFF2-40B4-BE49-F238E27FC236}">
                    <a16:creationId xmlns:a16="http://schemas.microsoft.com/office/drawing/2014/main" id="{ED8AD01C-D098-4CC7-8F1E-C462F5B7F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3188"/>
                <a:ext cx="49" cy="38"/>
              </a:xfrm>
              <a:custGeom>
                <a:avLst/>
                <a:gdLst>
                  <a:gd name="T0" fmla="*/ 0 w 38"/>
                  <a:gd name="T1" fmla="*/ 38 h 30"/>
                  <a:gd name="T2" fmla="*/ 58 w 38"/>
                  <a:gd name="T3" fmla="*/ 54 h 30"/>
                  <a:gd name="T4" fmla="*/ 76 w 38"/>
                  <a:gd name="T5" fmla="*/ 0 h 30"/>
                  <a:gd name="T6" fmla="*/ 35 w 38"/>
                  <a:gd name="T7" fmla="*/ 4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0">
                    <a:moveTo>
                      <a:pt x="0" y="19"/>
                    </a:moveTo>
                    <a:cubicBezTo>
                      <a:pt x="1" y="30"/>
                      <a:pt x="20" y="30"/>
                      <a:pt x="27" y="27"/>
                    </a:cubicBezTo>
                    <a:cubicBezTo>
                      <a:pt x="38" y="22"/>
                      <a:pt x="37" y="12"/>
                      <a:pt x="36" y="0"/>
                    </a:cubicBezTo>
                    <a:cubicBezTo>
                      <a:pt x="34" y="12"/>
                      <a:pt x="30" y="21"/>
                      <a:pt x="16" y="2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8" name="Freeform 804">
                <a:extLst>
                  <a:ext uri="{FF2B5EF4-FFF2-40B4-BE49-F238E27FC236}">
                    <a16:creationId xmlns:a16="http://schemas.microsoft.com/office/drawing/2014/main" id="{05F21608-14D7-498E-A146-A4BD27C54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" y="3183"/>
                <a:ext cx="56" cy="39"/>
              </a:xfrm>
              <a:custGeom>
                <a:avLst/>
                <a:gdLst>
                  <a:gd name="T0" fmla="*/ 0 w 44"/>
                  <a:gd name="T1" fmla="*/ 42 h 31"/>
                  <a:gd name="T2" fmla="*/ 73 w 44"/>
                  <a:gd name="T3" fmla="*/ 0 h 31"/>
                  <a:gd name="T4" fmla="*/ 17 w 44"/>
                  <a:gd name="T5" fmla="*/ 4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0" y="21"/>
                    </a:moveTo>
                    <a:cubicBezTo>
                      <a:pt x="20" y="25"/>
                      <a:pt x="44" y="31"/>
                      <a:pt x="35" y="0"/>
                    </a:cubicBezTo>
                    <a:cubicBezTo>
                      <a:pt x="37" y="20"/>
                      <a:pt x="19" y="15"/>
                      <a:pt x="8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09" name="Freeform 805">
                <a:extLst>
                  <a:ext uri="{FF2B5EF4-FFF2-40B4-BE49-F238E27FC236}">
                    <a16:creationId xmlns:a16="http://schemas.microsoft.com/office/drawing/2014/main" id="{0EACD309-7564-442A-ACE4-ED54B4874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3" y="3174"/>
                <a:ext cx="42" cy="30"/>
              </a:xfrm>
              <a:custGeom>
                <a:avLst/>
                <a:gdLst>
                  <a:gd name="T0" fmla="*/ 0 w 33"/>
                  <a:gd name="T1" fmla="*/ 23 h 24"/>
                  <a:gd name="T2" fmla="*/ 47 w 33"/>
                  <a:gd name="T3" fmla="*/ 45 h 24"/>
                  <a:gd name="T4" fmla="*/ 67 w 33"/>
                  <a:gd name="T5" fmla="*/ 0 h 24"/>
                  <a:gd name="T6" fmla="*/ 14 w 33"/>
                  <a:gd name="T7" fmla="*/ 2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4">
                    <a:moveTo>
                      <a:pt x="0" y="11"/>
                    </a:moveTo>
                    <a:cubicBezTo>
                      <a:pt x="8" y="15"/>
                      <a:pt x="13" y="24"/>
                      <a:pt x="23" y="23"/>
                    </a:cubicBezTo>
                    <a:cubicBezTo>
                      <a:pt x="33" y="22"/>
                      <a:pt x="32" y="10"/>
                      <a:pt x="33" y="0"/>
                    </a:cubicBezTo>
                    <a:cubicBezTo>
                      <a:pt x="27" y="20"/>
                      <a:pt x="21" y="17"/>
                      <a:pt x="7" y="1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10" name="Freeform 806">
                <a:extLst>
                  <a:ext uri="{FF2B5EF4-FFF2-40B4-BE49-F238E27FC236}">
                    <a16:creationId xmlns:a16="http://schemas.microsoft.com/office/drawing/2014/main" id="{0C749D3D-A23F-4638-86BA-5F36AFF74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3147"/>
                <a:ext cx="54" cy="34"/>
              </a:xfrm>
              <a:custGeom>
                <a:avLst/>
                <a:gdLst>
                  <a:gd name="T0" fmla="*/ 0 w 42"/>
                  <a:gd name="T1" fmla="*/ 0 h 27"/>
                  <a:gd name="T2" fmla="*/ 50 w 42"/>
                  <a:gd name="T3" fmla="*/ 48 h 27"/>
                  <a:gd name="T4" fmla="*/ 89 w 42"/>
                  <a:gd name="T5" fmla="*/ 0 h 27"/>
                  <a:gd name="T6" fmla="*/ 51 w 42"/>
                  <a:gd name="T7" fmla="*/ 23 h 27"/>
                  <a:gd name="T8" fmla="*/ 0 w 42"/>
                  <a:gd name="T9" fmla="*/ 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7">
                    <a:moveTo>
                      <a:pt x="0" y="0"/>
                    </a:moveTo>
                    <a:cubicBezTo>
                      <a:pt x="6" y="6"/>
                      <a:pt x="14" y="23"/>
                      <a:pt x="23" y="24"/>
                    </a:cubicBezTo>
                    <a:cubicBezTo>
                      <a:pt x="36" y="27"/>
                      <a:pt x="28" y="4"/>
                      <a:pt x="42" y="0"/>
                    </a:cubicBezTo>
                    <a:cubicBezTo>
                      <a:pt x="34" y="1"/>
                      <a:pt x="30" y="9"/>
                      <a:pt x="24" y="11"/>
                    </a:cubicBezTo>
                    <a:cubicBezTo>
                      <a:pt x="14" y="15"/>
                      <a:pt x="10" y="4"/>
                      <a:pt x="0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6237" name="Freeform 807">
              <a:extLst>
                <a:ext uri="{FF2B5EF4-FFF2-40B4-BE49-F238E27FC236}">
                  <a16:creationId xmlns:a16="http://schemas.microsoft.com/office/drawing/2014/main" id="{5F610990-67DE-4CEE-BEDE-83C078970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3" y="3089"/>
              <a:ext cx="41" cy="41"/>
            </a:xfrm>
            <a:custGeom>
              <a:avLst/>
              <a:gdLst>
                <a:gd name="T0" fmla="*/ 0 w 32"/>
                <a:gd name="T1" fmla="*/ 22 h 32"/>
                <a:gd name="T2" fmla="*/ 51 w 32"/>
                <a:gd name="T3" fmla="*/ 58 h 32"/>
                <a:gd name="T4" fmla="*/ 68 w 32"/>
                <a:gd name="T5" fmla="*/ 0 h 32"/>
                <a:gd name="T6" fmla="*/ 45 w 32"/>
                <a:gd name="T7" fmla="*/ 37 h 32"/>
                <a:gd name="T8" fmla="*/ 8 w 32"/>
                <a:gd name="T9" fmla="*/ 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2">
                  <a:moveTo>
                    <a:pt x="0" y="10"/>
                  </a:moveTo>
                  <a:cubicBezTo>
                    <a:pt x="3" y="17"/>
                    <a:pt x="13" y="32"/>
                    <a:pt x="24" y="27"/>
                  </a:cubicBezTo>
                  <a:cubicBezTo>
                    <a:pt x="32" y="23"/>
                    <a:pt x="25" y="7"/>
                    <a:pt x="32" y="0"/>
                  </a:cubicBezTo>
                  <a:cubicBezTo>
                    <a:pt x="25" y="5"/>
                    <a:pt x="24" y="11"/>
                    <a:pt x="21" y="18"/>
                  </a:cubicBezTo>
                  <a:cubicBezTo>
                    <a:pt x="15" y="18"/>
                    <a:pt x="9" y="17"/>
                    <a:pt x="4" y="1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8" name="Freeform 808">
              <a:extLst>
                <a:ext uri="{FF2B5EF4-FFF2-40B4-BE49-F238E27FC236}">
                  <a16:creationId xmlns:a16="http://schemas.microsoft.com/office/drawing/2014/main" id="{98C7421E-4169-449C-A49F-EABF1E57C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" y="3058"/>
              <a:ext cx="30" cy="29"/>
            </a:xfrm>
            <a:custGeom>
              <a:avLst/>
              <a:gdLst>
                <a:gd name="T0" fmla="*/ 0 w 23"/>
                <a:gd name="T1" fmla="*/ 25 h 23"/>
                <a:gd name="T2" fmla="*/ 39 w 23"/>
                <a:gd name="T3" fmla="*/ 47 h 23"/>
                <a:gd name="T4" fmla="*/ 51 w 23"/>
                <a:gd name="T5" fmla="*/ 0 h 23"/>
                <a:gd name="T6" fmla="*/ 1 w 23"/>
                <a:gd name="T7" fmla="*/ 23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3">
                  <a:moveTo>
                    <a:pt x="0" y="13"/>
                  </a:moveTo>
                  <a:cubicBezTo>
                    <a:pt x="5" y="19"/>
                    <a:pt x="10" y="23"/>
                    <a:pt x="18" y="23"/>
                  </a:cubicBezTo>
                  <a:cubicBezTo>
                    <a:pt x="18" y="15"/>
                    <a:pt x="17" y="8"/>
                    <a:pt x="23" y="0"/>
                  </a:cubicBezTo>
                  <a:cubicBezTo>
                    <a:pt x="16" y="5"/>
                    <a:pt x="12" y="20"/>
                    <a:pt x="1" y="1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39" name="Freeform 809">
              <a:extLst>
                <a:ext uri="{FF2B5EF4-FFF2-40B4-BE49-F238E27FC236}">
                  <a16:creationId xmlns:a16="http://schemas.microsoft.com/office/drawing/2014/main" id="{F2697B4B-6CA3-478F-928C-401680D96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3099"/>
              <a:ext cx="72" cy="79"/>
            </a:xfrm>
            <a:custGeom>
              <a:avLst/>
              <a:gdLst>
                <a:gd name="T0" fmla="*/ 13 w 56"/>
                <a:gd name="T1" fmla="*/ 5 h 62"/>
                <a:gd name="T2" fmla="*/ 45 w 56"/>
                <a:gd name="T3" fmla="*/ 70 h 62"/>
                <a:gd name="T4" fmla="*/ 68 w 56"/>
                <a:gd name="T5" fmla="*/ 126 h 62"/>
                <a:gd name="T6" fmla="*/ 120 w 56"/>
                <a:gd name="T7" fmla="*/ 129 h 62"/>
                <a:gd name="T8" fmla="*/ 111 w 56"/>
                <a:gd name="T9" fmla="*/ 69 h 62"/>
                <a:gd name="T10" fmla="*/ 22 w 5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62">
                  <a:moveTo>
                    <a:pt x="6" y="2"/>
                  </a:moveTo>
                  <a:cubicBezTo>
                    <a:pt x="9" y="15"/>
                    <a:pt x="12" y="25"/>
                    <a:pt x="21" y="34"/>
                  </a:cubicBezTo>
                  <a:cubicBezTo>
                    <a:pt x="26" y="40"/>
                    <a:pt x="43" y="53"/>
                    <a:pt x="32" y="61"/>
                  </a:cubicBezTo>
                  <a:cubicBezTo>
                    <a:pt x="39" y="58"/>
                    <a:pt x="48" y="60"/>
                    <a:pt x="56" y="62"/>
                  </a:cubicBezTo>
                  <a:cubicBezTo>
                    <a:pt x="56" y="53"/>
                    <a:pt x="52" y="41"/>
                    <a:pt x="52" y="33"/>
                  </a:cubicBezTo>
                  <a:cubicBezTo>
                    <a:pt x="35" y="42"/>
                    <a:pt x="0" y="16"/>
                    <a:pt x="10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0" name="Freeform 810">
              <a:extLst>
                <a:ext uri="{FF2B5EF4-FFF2-40B4-BE49-F238E27FC236}">
                  <a16:creationId xmlns:a16="http://schemas.microsoft.com/office/drawing/2014/main" id="{19F31790-E36B-4C65-A47A-44F3A9F60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3195"/>
              <a:ext cx="36" cy="42"/>
            </a:xfrm>
            <a:custGeom>
              <a:avLst/>
              <a:gdLst>
                <a:gd name="T0" fmla="*/ 50 w 28"/>
                <a:gd name="T1" fmla="*/ 0 h 33"/>
                <a:gd name="T2" fmla="*/ 51 w 28"/>
                <a:gd name="T3" fmla="*/ 50 h 33"/>
                <a:gd name="T4" fmla="*/ 0 w 28"/>
                <a:gd name="T5" fmla="*/ 52 h 33"/>
                <a:gd name="T6" fmla="*/ 46 w 28"/>
                <a:gd name="T7" fmla="*/ 1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3">
                  <a:moveTo>
                    <a:pt x="23" y="0"/>
                  </a:moveTo>
                  <a:cubicBezTo>
                    <a:pt x="26" y="6"/>
                    <a:pt x="28" y="19"/>
                    <a:pt x="24" y="24"/>
                  </a:cubicBezTo>
                  <a:cubicBezTo>
                    <a:pt x="18" y="33"/>
                    <a:pt x="9" y="26"/>
                    <a:pt x="0" y="25"/>
                  </a:cubicBezTo>
                  <a:cubicBezTo>
                    <a:pt x="13" y="29"/>
                    <a:pt x="20" y="17"/>
                    <a:pt x="22" y="6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1" name="Freeform 811">
              <a:extLst>
                <a:ext uri="{FF2B5EF4-FFF2-40B4-BE49-F238E27FC236}">
                  <a16:creationId xmlns:a16="http://schemas.microsoft.com/office/drawing/2014/main" id="{A3F382EF-D581-4A63-840A-D98F8D20A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250"/>
              <a:ext cx="47" cy="46"/>
            </a:xfrm>
            <a:custGeom>
              <a:avLst/>
              <a:gdLst>
                <a:gd name="T0" fmla="*/ 71 w 37"/>
                <a:gd name="T1" fmla="*/ 0 h 36"/>
                <a:gd name="T2" fmla="*/ 60 w 37"/>
                <a:gd name="T3" fmla="*/ 65 h 36"/>
                <a:gd name="T4" fmla="*/ 0 w 37"/>
                <a:gd name="T5" fmla="*/ 60 h 36"/>
                <a:gd name="T6" fmla="*/ 52 w 37"/>
                <a:gd name="T7" fmla="*/ 51 h 36"/>
                <a:gd name="T8" fmla="*/ 76 w 37"/>
                <a:gd name="T9" fmla="*/ 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6">
                  <a:moveTo>
                    <a:pt x="35" y="0"/>
                  </a:moveTo>
                  <a:cubicBezTo>
                    <a:pt x="35" y="6"/>
                    <a:pt x="35" y="27"/>
                    <a:pt x="29" y="31"/>
                  </a:cubicBezTo>
                  <a:cubicBezTo>
                    <a:pt x="23" y="36"/>
                    <a:pt x="9" y="28"/>
                    <a:pt x="0" y="29"/>
                  </a:cubicBezTo>
                  <a:cubicBezTo>
                    <a:pt x="8" y="26"/>
                    <a:pt x="18" y="27"/>
                    <a:pt x="25" y="24"/>
                  </a:cubicBezTo>
                  <a:cubicBezTo>
                    <a:pt x="33" y="20"/>
                    <a:pt x="33" y="9"/>
                    <a:pt x="37" y="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2" name="Freeform 812">
              <a:extLst>
                <a:ext uri="{FF2B5EF4-FFF2-40B4-BE49-F238E27FC236}">
                  <a16:creationId xmlns:a16="http://schemas.microsoft.com/office/drawing/2014/main" id="{9171D1D4-5A86-4CA0-985D-2EC563B07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3323"/>
              <a:ext cx="51" cy="35"/>
            </a:xfrm>
            <a:custGeom>
              <a:avLst/>
              <a:gdLst>
                <a:gd name="T0" fmla="*/ 75 w 40"/>
                <a:gd name="T1" fmla="*/ 0 h 28"/>
                <a:gd name="T2" fmla="*/ 61 w 40"/>
                <a:gd name="T3" fmla="*/ 51 h 28"/>
                <a:gd name="T4" fmla="*/ 0 w 40"/>
                <a:gd name="T5" fmla="*/ 44 h 28"/>
                <a:gd name="T6" fmla="*/ 75 w 40"/>
                <a:gd name="T7" fmla="*/ 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36" y="0"/>
                  </a:moveTo>
                  <a:cubicBezTo>
                    <a:pt x="37" y="8"/>
                    <a:pt x="40" y="24"/>
                    <a:pt x="30" y="26"/>
                  </a:cubicBezTo>
                  <a:cubicBezTo>
                    <a:pt x="21" y="28"/>
                    <a:pt x="11" y="20"/>
                    <a:pt x="0" y="22"/>
                  </a:cubicBezTo>
                  <a:cubicBezTo>
                    <a:pt x="14" y="15"/>
                    <a:pt x="36" y="25"/>
                    <a:pt x="36" y="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3" name="Freeform 813">
              <a:extLst>
                <a:ext uri="{FF2B5EF4-FFF2-40B4-BE49-F238E27FC236}">
                  <a16:creationId xmlns:a16="http://schemas.microsoft.com/office/drawing/2014/main" id="{F26487AF-B989-444A-B435-8854CC9F7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3379"/>
              <a:ext cx="46" cy="40"/>
            </a:xfrm>
            <a:custGeom>
              <a:avLst/>
              <a:gdLst>
                <a:gd name="T0" fmla="*/ 60 w 36"/>
                <a:gd name="T1" fmla="*/ 0 h 31"/>
                <a:gd name="T2" fmla="*/ 60 w 36"/>
                <a:gd name="T3" fmla="*/ 65 h 31"/>
                <a:gd name="T4" fmla="*/ 33 w 36"/>
                <a:gd name="T5" fmla="*/ 53 h 31"/>
                <a:gd name="T6" fmla="*/ 0 w 36"/>
                <a:gd name="T7" fmla="*/ 52 h 31"/>
                <a:gd name="T8" fmla="*/ 45 w 36"/>
                <a:gd name="T9" fmla="*/ 45 h 31"/>
                <a:gd name="T10" fmla="*/ 60 w 36"/>
                <a:gd name="T11" fmla="*/ 8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1">
                  <a:moveTo>
                    <a:pt x="29" y="0"/>
                  </a:moveTo>
                  <a:cubicBezTo>
                    <a:pt x="30" y="6"/>
                    <a:pt x="36" y="27"/>
                    <a:pt x="29" y="30"/>
                  </a:cubicBezTo>
                  <a:cubicBezTo>
                    <a:pt x="27" y="31"/>
                    <a:pt x="18" y="26"/>
                    <a:pt x="16" y="25"/>
                  </a:cubicBezTo>
                  <a:cubicBezTo>
                    <a:pt x="11" y="24"/>
                    <a:pt x="5" y="24"/>
                    <a:pt x="0" y="24"/>
                  </a:cubicBezTo>
                  <a:cubicBezTo>
                    <a:pt x="5" y="24"/>
                    <a:pt x="16" y="24"/>
                    <a:pt x="21" y="21"/>
                  </a:cubicBezTo>
                  <a:cubicBezTo>
                    <a:pt x="28" y="18"/>
                    <a:pt x="26" y="11"/>
                    <a:pt x="29" y="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4" name="Freeform 814">
              <a:extLst>
                <a:ext uri="{FF2B5EF4-FFF2-40B4-BE49-F238E27FC236}">
                  <a16:creationId xmlns:a16="http://schemas.microsoft.com/office/drawing/2014/main" id="{D322FB13-9976-4AE4-B612-30C423896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438"/>
              <a:ext cx="52" cy="44"/>
            </a:xfrm>
            <a:custGeom>
              <a:avLst/>
              <a:gdLst>
                <a:gd name="T0" fmla="*/ 77 w 41"/>
                <a:gd name="T1" fmla="*/ 0 h 35"/>
                <a:gd name="T2" fmla="*/ 62 w 41"/>
                <a:gd name="T3" fmla="*/ 62 h 35"/>
                <a:gd name="T4" fmla="*/ 30 w 41"/>
                <a:gd name="T5" fmla="*/ 62 h 35"/>
                <a:gd name="T6" fmla="*/ 0 w 41"/>
                <a:gd name="T7" fmla="*/ 69 h 35"/>
                <a:gd name="T8" fmla="*/ 52 w 41"/>
                <a:gd name="T9" fmla="*/ 45 h 35"/>
                <a:gd name="T10" fmla="*/ 77 w 41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5">
                  <a:moveTo>
                    <a:pt x="38" y="0"/>
                  </a:moveTo>
                  <a:cubicBezTo>
                    <a:pt x="38" y="10"/>
                    <a:pt x="41" y="27"/>
                    <a:pt x="31" y="31"/>
                  </a:cubicBezTo>
                  <a:cubicBezTo>
                    <a:pt x="28" y="32"/>
                    <a:pt x="19" y="30"/>
                    <a:pt x="15" y="31"/>
                  </a:cubicBezTo>
                  <a:cubicBezTo>
                    <a:pt x="10" y="32"/>
                    <a:pt x="5" y="33"/>
                    <a:pt x="0" y="35"/>
                  </a:cubicBezTo>
                  <a:cubicBezTo>
                    <a:pt x="8" y="32"/>
                    <a:pt x="17" y="27"/>
                    <a:pt x="25" y="23"/>
                  </a:cubicBezTo>
                  <a:cubicBezTo>
                    <a:pt x="34" y="18"/>
                    <a:pt x="35" y="12"/>
                    <a:pt x="38" y="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5" name="Freeform 815">
              <a:extLst>
                <a:ext uri="{FF2B5EF4-FFF2-40B4-BE49-F238E27FC236}">
                  <a16:creationId xmlns:a16="http://schemas.microsoft.com/office/drawing/2014/main" id="{57B79ED9-C2A0-46E8-A07B-FAC835E5E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3499"/>
              <a:ext cx="33" cy="64"/>
            </a:xfrm>
            <a:custGeom>
              <a:avLst/>
              <a:gdLst>
                <a:gd name="T0" fmla="*/ 18 w 26"/>
                <a:gd name="T1" fmla="*/ 5 h 50"/>
                <a:gd name="T2" fmla="*/ 53 w 26"/>
                <a:gd name="T3" fmla="*/ 59 h 50"/>
                <a:gd name="T4" fmla="*/ 0 w 26"/>
                <a:gd name="T5" fmla="*/ 105 h 50"/>
                <a:gd name="T6" fmla="*/ 24 w 26"/>
                <a:gd name="T7" fmla="*/ 51 h 50"/>
                <a:gd name="T8" fmla="*/ 13 w 2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0">
                  <a:moveTo>
                    <a:pt x="9" y="2"/>
                  </a:moveTo>
                  <a:cubicBezTo>
                    <a:pt x="11" y="9"/>
                    <a:pt x="26" y="20"/>
                    <a:pt x="26" y="28"/>
                  </a:cubicBezTo>
                  <a:cubicBezTo>
                    <a:pt x="25" y="35"/>
                    <a:pt x="6" y="44"/>
                    <a:pt x="0" y="50"/>
                  </a:cubicBezTo>
                  <a:cubicBezTo>
                    <a:pt x="8" y="44"/>
                    <a:pt x="11" y="34"/>
                    <a:pt x="12" y="24"/>
                  </a:cubicBezTo>
                  <a:cubicBezTo>
                    <a:pt x="12" y="15"/>
                    <a:pt x="5" y="9"/>
                    <a:pt x="6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6" name="Freeform 816">
              <a:extLst>
                <a:ext uri="{FF2B5EF4-FFF2-40B4-BE49-F238E27FC236}">
                  <a16:creationId xmlns:a16="http://schemas.microsoft.com/office/drawing/2014/main" id="{E1B48EE9-1ECD-4D0B-A700-DE819782A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603"/>
              <a:ext cx="87" cy="57"/>
            </a:xfrm>
            <a:custGeom>
              <a:avLst/>
              <a:gdLst>
                <a:gd name="T0" fmla="*/ 0 w 68"/>
                <a:gd name="T1" fmla="*/ 56 h 45"/>
                <a:gd name="T2" fmla="*/ 99 w 68"/>
                <a:gd name="T3" fmla="*/ 86 h 45"/>
                <a:gd name="T4" fmla="*/ 141 w 68"/>
                <a:gd name="T5" fmla="*/ 52 h 45"/>
                <a:gd name="T6" fmla="*/ 122 w 68"/>
                <a:gd name="T7" fmla="*/ 0 h 45"/>
                <a:gd name="T8" fmla="*/ 115 w 68"/>
                <a:gd name="T9" fmla="*/ 62 h 45"/>
                <a:gd name="T10" fmla="*/ 1 w 68"/>
                <a:gd name="T11" fmla="*/ 6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5">
                  <a:moveTo>
                    <a:pt x="0" y="28"/>
                  </a:moveTo>
                  <a:cubicBezTo>
                    <a:pt x="9" y="44"/>
                    <a:pt x="32" y="45"/>
                    <a:pt x="47" y="43"/>
                  </a:cubicBezTo>
                  <a:cubicBezTo>
                    <a:pt x="58" y="43"/>
                    <a:pt x="66" y="39"/>
                    <a:pt x="67" y="25"/>
                  </a:cubicBezTo>
                  <a:cubicBezTo>
                    <a:pt x="68" y="18"/>
                    <a:pt x="64" y="4"/>
                    <a:pt x="58" y="0"/>
                  </a:cubicBezTo>
                  <a:cubicBezTo>
                    <a:pt x="61" y="10"/>
                    <a:pt x="65" y="25"/>
                    <a:pt x="55" y="31"/>
                  </a:cubicBezTo>
                  <a:cubicBezTo>
                    <a:pt x="42" y="40"/>
                    <a:pt x="25" y="42"/>
                    <a:pt x="1" y="2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7" name="Freeform 817">
              <a:extLst>
                <a:ext uri="{FF2B5EF4-FFF2-40B4-BE49-F238E27FC236}">
                  <a16:creationId xmlns:a16="http://schemas.microsoft.com/office/drawing/2014/main" id="{1D86422F-1899-4F3F-BA86-46AB4B202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3681"/>
              <a:ext cx="103" cy="51"/>
            </a:xfrm>
            <a:custGeom>
              <a:avLst/>
              <a:gdLst>
                <a:gd name="T0" fmla="*/ 0 w 81"/>
                <a:gd name="T1" fmla="*/ 36 h 40"/>
                <a:gd name="T2" fmla="*/ 97 w 81"/>
                <a:gd name="T3" fmla="*/ 82 h 40"/>
                <a:gd name="T4" fmla="*/ 161 w 81"/>
                <a:gd name="T5" fmla="*/ 22 h 40"/>
                <a:gd name="T6" fmla="*/ 66 w 81"/>
                <a:gd name="T7" fmla="*/ 0 h 40"/>
                <a:gd name="T8" fmla="*/ 78 w 81"/>
                <a:gd name="T9" fmla="*/ 42 h 40"/>
                <a:gd name="T10" fmla="*/ 29 w 81"/>
                <a:gd name="T11" fmla="*/ 4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40">
                  <a:moveTo>
                    <a:pt x="0" y="17"/>
                  </a:moveTo>
                  <a:cubicBezTo>
                    <a:pt x="10" y="31"/>
                    <a:pt x="30" y="40"/>
                    <a:pt x="47" y="39"/>
                  </a:cubicBezTo>
                  <a:cubicBezTo>
                    <a:pt x="59" y="39"/>
                    <a:pt x="81" y="23"/>
                    <a:pt x="79" y="10"/>
                  </a:cubicBezTo>
                  <a:cubicBezTo>
                    <a:pt x="67" y="19"/>
                    <a:pt x="43" y="6"/>
                    <a:pt x="32" y="0"/>
                  </a:cubicBezTo>
                  <a:cubicBezTo>
                    <a:pt x="38" y="6"/>
                    <a:pt x="46" y="14"/>
                    <a:pt x="38" y="20"/>
                  </a:cubicBezTo>
                  <a:cubicBezTo>
                    <a:pt x="32" y="25"/>
                    <a:pt x="19" y="25"/>
                    <a:pt x="14" y="1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8" name="Freeform 818">
              <a:extLst>
                <a:ext uri="{FF2B5EF4-FFF2-40B4-BE49-F238E27FC236}">
                  <a16:creationId xmlns:a16="http://schemas.microsoft.com/office/drawing/2014/main" id="{A1086687-1279-4237-9CDC-F1E8AD6B2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607"/>
              <a:ext cx="36" cy="71"/>
            </a:xfrm>
            <a:custGeom>
              <a:avLst/>
              <a:gdLst>
                <a:gd name="T0" fmla="*/ 42 w 28"/>
                <a:gd name="T1" fmla="*/ 55 h 56"/>
                <a:gd name="T2" fmla="*/ 13 w 28"/>
                <a:gd name="T3" fmla="*/ 114 h 56"/>
                <a:gd name="T4" fmla="*/ 13 w 28"/>
                <a:gd name="T5" fmla="*/ 55 h 56"/>
                <a:gd name="T6" fmla="*/ 1 w 28"/>
                <a:gd name="T7" fmla="*/ 0 h 56"/>
                <a:gd name="T8" fmla="*/ 59 w 28"/>
                <a:gd name="T9" fmla="*/ 53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6">
                  <a:moveTo>
                    <a:pt x="20" y="27"/>
                  </a:moveTo>
                  <a:cubicBezTo>
                    <a:pt x="10" y="34"/>
                    <a:pt x="7" y="45"/>
                    <a:pt x="6" y="56"/>
                  </a:cubicBezTo>
                  <a:cubicBezTo>
                    <a:pt x="2" y="45"/>
                    <a:pt x="5" y="38"/>
                    <a:pt x="6" y="27"/>
                  </a:cubicBezTo>
                  <a:cubicBezTo>
                    <a:pt x="6" y="18"/>
                    <a:pt x="0" y="10"/>
                    <a:pt x="1" y="0"/>
                  </a:cubicBezTo>
                  <a:cubicBezTo>
                    <a:pt x="6" y="10"/>
                    <a:pt x="17" y="22"/>
                    <a:pt x="28" y="26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49" name="Freeform 819">
              <a:extLst>
                <a:ext uri="{FF2B5EF4-FFF2-40B4-BE49-F238E27FC236}">
                  <a16:creationId xmlns:a16="http://schemas.microsoft.com/office/drawing/2014/main" id="{4857CA49-8943-467F-ABB0-91D2AD1FC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291"/>
              <a:ext cx="59" cy="16"/>
            </a:xfrm>
            <a:custGeom>
              <a:avLst/>
              <a:gdLst>
                <a:gd name="T0" fmla="*/ 0 w 46"/>
                <a:gd name="T1" fmla="*/ 1 h 13"/>
                <a:gd name="T2" fmla="*/ 97 w 46"/>
                <a:gd name="T3" fmla="*/ 2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3">
                  <a:moveTo>
                    <a:pt x="0" y="1"/>
                  </a:moveTo>
                  <a:cubicBezTo>
                    <a:pt x="17" y="0"/>
                    <a:pt x="36" y="4"/>
                    <a:pt x="46" y="1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0" name="Freeform 820">
              <a:extLst>
                <a:ext uri="{FF2B5EF4-FFF2-40B4-BE49-F238E27FC236}">
                  <a16:creationId xmlns:a16="http://schemas.microsoft.com/office/drawing/2014/main" id="{81F16C49-3621-438C-A585-CE4D1A05A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356"/>
              <a:ext cx="63" cy="14"/>
            </a:xfrm>
            <a:custGeom>
              <a:avLst/>
              <a:gdLst>
                <a:gd name="T0" fmla="*/ 0 w 49"/>
                <a:gd name="T1" fmla="*/ 1 h 11"/>
                <a:gd name="T2" fmla="*/ 104 w 49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1">
                  <a:moveTo>
                    <a:pt x="0" y="1"/>
                  </a:moveTo>
                  <a:cubicBezTo>
                    <a:pt x="13" y="0"/>
                    <a:pt x="39" y="3"/>
                    <a:pt x="49" y="1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1" name="Freeform 821">
              <a:extLst>
                <a:ext uri="{FF2B5EF4-FFF2-40B4-BE49-F238E27FC236}">
                  <a16:creationId xmlns:a16="http://schemas.microsoft.com/office/drawing/2014/main" id="{DE0EEF66-D9D9-46FD-A059-AB1FEF12A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3413"/>
              <a:ext cx="74" cy="18"/>
            </a:xfrm>
            <a:custGeom>
              <a:avLst/>
              <a:gdLst>
                <a:gd name="T0" fmla="*/ 0 w 58"/>
                <a:gd name="T1" fmla="*/ 8 h 14"/>
                <a:gd name="T2" fmla="*/ 120 w 58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4">
                  <a:moveTo>
                    <a:pt x="0" y="4"/>
                  </a:moveTo>
                  <a:cubicBezTo>
                    <a:pt x="19" y="0"/>
                    <a:pt x="43" y="2"/>
                    <a:pt x="58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2" name="Freeform 822">
              <a:extLst>
                <a:ext uri="{FF2B5EF4-FFF2-40B4-BE49-F238E27FC236}">
                  <a16:creationId xmlns:a16="http://schemas.microsoft.com/office/drawing/2014/main" id="{48D58D9A-4A8A-40B1-B42A-9546ED883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1" y="3482"/>
              <a:ext cx="66" cy="16"/>
            </a:xfrm>
            <a:custGeom>
              <a:avLst/>
              <a:gdLst>
                <a:gd name="T0" fmla="*/ 107 w 52"/>
                <a:gd name="T1" fmla="*/ 9 h 12"/>
                <a:gd name="T2" fmla="*/ 0 w 52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2">
                  <a:moveTo>
                    <a:pt x="52" y="4"/>
                  </a:moveTo>
                  <a:cubicBezTo>
                    <a:pt x="37" y="2"/>
                    <a:pt x="14" y="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3" name="Freeform 823">
              <a:extLst>
                <a:ext uri="{FF2B5EF4-FFF2-40B4-BE49-F238E27FC236}">
                  <a16:creationId xmlns:a16="http://schemas.microsoft.com/office/drawing/2014/main" id="{2915C4C5-D7F2-4242-BA40-5431EDE2E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3541"/>
              <a:ext cx="54" cy="51"/>
            </a:xfrm>
            <a:custGeom>
              <a:avLst/>
              <a:gdLst>
                <a:gd name="T0" fmla="*/ 89 w 42"/>
                <a:gd name="T1" fmla="*/ 0 h 40"/>
                <a:gd name="T2" fmla="*/ 0 w 42"/>
                <a:gd name="T3" fmla="*/ 8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0">
                  <a:moveTo>
                    <a:pt x="42" y="0"/>
                  </a:moveTo>
                  <a:cubicBezTo>
                    <a:pt x="22" y="6"/>
                    <a:pt x="1" y="32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4" name="Freeform 824">
              <a:extLst>
                <a:ext uri="{FF2B5EF4-FFF2-40B4-BE49-F238E27FC236}">
                  <a16:creationId xmlns:a16="http://schemas.microsoft.com/office/drawing/2014/main" id="{856EE95C-E379-4E31-AF97-20C9E8E93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664"/>
              <a:ext cx="100" cy="38"/>
            </a:xfrm>
            <a:custGeom>
              <a:avLst/>
              <a:gdLst>
                <a:gd name="T0" fmla="*/ 8 w 78"/>
                <a:gd name="T1" fmla="*/ 5 h 30"/>
                <a:gd name="T2" fmla="*/ 0 w 78"/>
                <a:gd name="T3" fmla="*/ 18 h 30"/>
                <a:gd name="T4" fmla="*/ 15 w 78"/>
                <a:gd name="T5" fmla="*/ 25 h 30"/>
                <a:gd name="T6" fmla="*/ 31 w 78"/>
                <a:gd name="T7" fmla="*/ 35 h 30"/>
                <a:gd name="T8" fmla="*/ 95 w 78"/>
                <a:gd name="T9" fmla="*/ 53 h 30"/>
                <a:gd name="T10" fmla="*/ 145 w 78"/>
                <a:gd name="T11" fmla="*/ 30 h 30"/>
                <a:gd name="T12" fmla="*/ 163 w 78"/>
                <a:gd name="T13" fmla="*/ 18 h 30"/>
                <a:gd name="T14" fmla="*/ 158 w 78"/>
                <a:gd name="T15" fmla="*/ 5 h 30"/>
                <a:gd name="T16" fmla="*/ 135 w 78"/>
                <a:gd name="T17" fmla="*/ 10 h 30"/>
                <a:gd name="T18" fmla="*/ 88 w 78"/>
                <a:gd name="T19" fmla="*/ 30 h 30"/>
                <a:gd name="T20" fmla="*/ 46 w 78"/>
                <a:gd name="T21" fmla="*/ 18 h 30"/>
                <a:gd name="T22" fmla="*/ 8 w 78"/>
                <a:gd name="T23" fmla="*/ 5 h 3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30">
                  <a:moveTo>
                    <a:pt x="4" y="2"/>
                  </a:moveTo>
                  <a:cubicBezTo>
                    <a:pt x="1" y="3"/>
                    <a:pt x="0" y="6"/>
                    <a:pt x="0" y="9"/>
                  </a:cubicBezTo>
                  <a:cubicBezTo>
                    <a:pt x="1" y="12"/>
                    <a:pt x="4" y="13"/>
                    <a:pt x="7" y="13"/>
                  </a:cubicBezTo>
                  <a:cubicBezTo>
                    <a:pt x="9" y="12"/>
                    <a:pt x="11" y="14"/>
                    <a:pt x="15" y="17"/>
                  </a:cubicBezTo>
                  <a:cubicBezTo>
                    <a:pt x="22" y="23"/>
                    <a:pt x="31" y="30"/>
                    <a:pt x="45" y="26"/>
                  </a:cubicBezTo>
                  <a:cubicBezTo>
                    <a:pt x="57" y="22"/>
                    <a:pt x="65" y="18"/>
                    <a:pt x="69" y="15"/>
                  </a:cubicBezTo>
                  <a:cubicBezTo>
                    <a:pt x="69" y="15"/>
                    <a:pt x="76" y="11"/>
                    <a:pt x="77" y="9"/>
                  </a:cubicBezTo>
                  <a:cubicBezTo>
                    <a:pt x="78" y="7"/>
                    <a:pt x="78" y="4"/>
                    <a:pt x="75" y="2"/>
                  </a:cubicBezTo>
                  <a:cubicBezTo>
                    <a:pt x="71" y="0"/>
                    <a:pt x="68" y="2"/>
                    <a:pt x="64" y="5"/>
                  </a:cubicBezTo>
                  <a:cubicBezTo>
                    <a:pt x="60" y="8"/>
                    <a:pt x="53" y="12"/>
                    <a:pt x="42" y="15"/>
                  </a:cubicBezTo>
                  <a:cubicBezTo>
                    <a:pt x="33" y="18"/>
                    <a:pt x="27" y="13"/>
                    <a:pt x="22" y="9"/>
                  </a:cubicBezTo>
                  <a:cubicBezTo>
                    <a:pt x="17" y="4"/>
                    <a:pt x="11" y="0"/>
                    <a:pt x="4" y="2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5" name="Freeform 825">
              <a:extLst>
                <a:ext uri="{FF2B5EF4-FFF2-40B4-BE49-F238E27FC236}">
                  <a16:creationId xmlns:a16="http://schemas.microsoft.com/office/drawing/2014/main" id="{6EB849B1-A3F8-4807-A3BB-7B08E458C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3587"/>
              <a:ext cx="21" cy="31"/>
            </a:xfrm>
            <a:custGeom>
              <a:avLst/>
              <a:gdLst>
                <a:gd name="T0" fmla="*/ 37 w 16"/>
                <a:gd name="T1" fmla="*/ 0 h 24"/>
                <a:gd name="T2" fmla="*/ 0 w 16"/>
                <a:gd name="T3" fmla="*/ 5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8" y="6"/>
                    <a:pt x="1" y="12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6" name="Freeform 826">
              <a:extLst>
                <a:ext uri="{FF2B5EF4-FFF2-40B4-BE49-F238E27FC236}">
                  <a16:creationId xmlns:a16="http://schemas.microsoft.com/office/drawing/2014/main" id="{7DEEA6D3-4424-4812-8BAB-738DADCF8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654"/>
              <a:ext cx="8" cy="39"/>
            </a:xfrm>
            <a:custGeom>
              <a:avLst/>
              <a:gdLst>
                <a:gd name="T0" fmla="*/ 15 w 6"/>
                <a:gd name="T1" fmla="*/ 0 h 31"/>
                <a:gd name="T2" fmla="*/ 5 w 6"/>
                <a:gd name="T3" fmla="*/ 6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6" y="0"/>
                  </a:moveTo>
                  <a:cubicBezTo>
                    <a:pt x="0" y="8"/>
                    <a:pt x="0" y="26"/>
                    <a:pt x="2" y="3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7" name="Freeform 827">
              <a:extLst>
                <a:ext uri="{FF2B5EF4-FFF2-40B4-BE49-F238E27FC236}">
                  <a16:creationId xmlns:a16="http://schemas.microsoft.com/office/drawing/2014/main" id="{5ADC71E3-4094-40DD-B85B-B103DBBCB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514"/>
              <a:ext cx="31" cy="15"/>
            </a:xfrm>
            <a:custGeom>
              <a:avLst/>
              <a:gdLst>
                <a:gd name="T0" fmla="*/ 0 w 24"/>
                <a:gd name="T1" fmla="*/ 27 h 11"/>
                <a:gd name="T2" fmla="*/ 52 w 2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3" y="4"/>
                    <a:pt x="20" y="0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8" name="Freeform 828">
              <a:extLst>
                <a:ext uri="{FF2B5EF4-FFF2-40B4-BE49-F238E27FC236}">
                  <a16:creationId xmlns:a16="http://schemas.microsoft.com/office/drawing/2014/main" id="{7094F11C-289A-443A-BAE3-C41D08594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" y="3438"/>
              <a:ext cx="35" cy="10"/>
            </a:xfrm>
            <a:custGeom>
              <a:avLst/>
              <a:gdLst>
                <a:gd name="T0" fmla="*/ 0 w 27"/>
                <a:gd name="T1" fmla="*/ 16 h 8"/>
                <a:gd name="T2" fmla="*/ 58 w 27"/>
                <a:gd name="T3" fmla="*/ 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10" y="0"/>
                    <a:pt x="27" y="4"/>
                    <a:pt x="27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59" name="Freeform 829">
              <a:extLst>
                <a:ext uri="{FF2B5EF4-FFF2-40B4-BE49-F238E27FC236}">
                  <a16:creationId xmlns:a16="http://schemas.microsoft.com/office/drawing/2014/main" id="{B83B768E-3D2E-49BC-BBD2-157703EB4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3374"/>
              <a:ext cx="32" cy="6"/>
            </a:xfrm>
            <a:custGeom>
              <a:avLst/>
              <a:gdLst>
                <a:gd name="T0" fmla="*/ 0 w 25"/>
                <a:gd name="T1" fmla="*/ 7 h 5"/>
                <a:gd name="T2" fmla="*/ 52 w 25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0" y="4"/>
                  </a:moveTo>
                  <a:cubicBezTo>
                    <a:pt x="9" y="0"/>
                    <a:pt x="25" y="5"/>
                    <a:pt x="25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0" name="Freeform 830">
              <a:extLst>
                <a:ext uri="{FF2B5EF4-FFF2-40B4-BE49-F238E27FC236}">
                  <a16:creationId xmlns:a16="http://schemas.microsoft.com/office/drawing/2014/main" id="{39FF7B16-FC5C-427E-9887-5F9B7AFFF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3306"/>
              <a:ext cx="42" cy="4"/>
            </a:xfrm>
            <a:custGeom>
              <a:avLst/>
              <a:gdLst>
                <a:gd name="T0" fmla="*/ 0 w 33"/>
                <a:gd name="T1" fmla="*/ 5 h 3"/>
                <a:gd name="T2" fmla="*/ 67 w 3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">
                  <a:moveTo>
                    <a:pt x="0" y="2"/>
                  </a:moveTo>
                  <a:cubicBezTo>
                    <a:pt x="10" y="0"/>
                    <a:pt x="30" y="1"/>
                    <a:pt x="33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1" name="Freeform 831">
              <a:extLst>
                <a:ext uri="{FF2B5EF4-FFF2-40B4-BE49-F238E27FC236}">
                  <a16:creationId xmlns:a16="http://schemas.microsoft.com/office/drawing/2014/main" id="{432B2B4D-FC6D-4494-8D95-3A1E3DD90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3224"/>
              <a:ext cx="33" cy="10"/>
            </a:xfrm>
            <a:custGeom>
              <a:avLst/>
              <a:gdLst>
                <a:gd name="T0" fmla="*/ 0 w 26"/>
                <a:gd name="T1" fmla="*/ 16 h 8"/>
                <a:gd name="T2" fmla="*/ 53 w 26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">
                  <a:moveTo>
                    <a:pt x="0" y="8"/>
                  </a:moveTo>
                  <a:cubicBezTo>
                    <a:pt x="9" y="1"/>
                    <a:pt x="26" y="0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2" name="Freeform 832">
              <a:extLst>
                <a:ext uri="{FF2B5EF4-FFF2-40B4-BE49-F238E27FC236}">
                  <a16:creationId xmlns:a16="http://schemas.microsoft.com/office/drawing/2014/main" id="{000D4E25-D6B6-4E48-A0EF-0FBC57E2D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3234"/>
              <a:ext cx="43" cy="8"/>
            </a:xfrm>
            <a:custGeom>
              <a:avLst/>
              <a:gdLst>
                <a:gd name="T0" fmla="*/ 0 w 33"/>
                <a:gd name="T1" fmla="*/ 0 h 6"/>
                <a:gd name="T2" fmla="*/ 73 w 33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6">
                  <a:moveTo>
                    <a:pt x="0" y="0"/>
                  </a:moveTo>
                  <a:cubicBezTo>
                    <a:pt x="17" y="0"/>
                    <a:pt x="33" y="6"/>
                    <a:pt x="33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3" name="Freeform 833">
              <a:extLst>
                <a:ext uri="{FF2B5EF4-FFF2-40B4-BE49-F238E27FC236}">
                  <a16:creationId xmlns:a16="http://schemas.microsoft.com/office/drawing/2014/main" id="{8C5C57D0-DFE1-43F1-AE89-AC32B0D86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3185"/>
              <a:ext cx="43" cy="6"/>
            </a:xfrm>
            <a:custGeom>
              <a:avLst/>
              <a:gdLst>
                <a:gd name="T0" fmla="*/ 0 w 33"/>
                <a:gd name="T1" fmla="*/ 0 h 5"/>
                <a:gd name="T2" fmla="*/ 73 w 33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">
                  <a:moveTo>
                    <a:pt x="0" y="0"/>
                  </a:moveTo>
                  <a:cubicBezTo>
                    <a:pt x="9" y="0"/>
                    <a:pt x="28" y="0"/>
                    <a:pt x="33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4" name="Freeform 834">
              <a:extLst>
                <a:ext uri="{FF2B5EF4-FFF2-40B4-BE49-F238E27FC236}">
                  <a16:creationId xmlns:a16="http://schemas.microsoft.com/office/drawing/2014/main" id="{1984F20B-1D4A-47D6-A8E7-A3CF87A73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155"/>
              <a:ext cx="32" cy="12"/>
            </a:xfrm>
            <a:custGeom>
              <a:avLst/>
              <a:gdLst>
                <a:gd name="T0" fmla="*/ 0 w 25"/>
                <a:gd name="T1" fmla="*/ 21 h 9"/>
                <a:gd name="T2" fmla="*/ 52 w 25"/>
                <a:gd name="T3" fmla="*/ 5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">
                  <a:moveTo>
                    <a:pt x="0" y="9"/>
                  </a:moveTo>
                  <a:cubicBezTo>
                    <a:pt x="10" y="0"/>
                    <a:pt x="23" y="2"/>
                    <a:pt x="25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5" name="Freeform 835">
              <a:extLst>
                <a:ext uri="{FF2B5EF4-FFF2-40B4-BE49-F238E27FC236}">
                  <a16:creationId xmlns:a16="http://schemas.microsoft.com/office/drawing/2014/main" id="{1E955475-3E7F-4AA6-8639-2D25197E7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3039"/>
              <a:ext cx="129" cy="100"/>
            </a:xfrm>
            <a:custGeom>
              <a:avLst/>
              <a:gdLst>
                <a:gd name="T0" fmla="*/ 0 w 101"/>
                <a:gd name="T1" fmla="*/ 0 h 78"/>
                <a:gd name="T2" fmla="*/ 47 w 101"/>
                <a:gd name="T3" fmla="*/ 53 h 78"/>
                <a:gd name="T4" fmla="*/ 121 w 101"/>
                <a:gd name="T5" fmla="*/ 99 h 78"/>
                <a:gd name="T6" fmla="*/ 211 w 101"/>
                <a:gd name="T7" fmla="*/ 159 h 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78">
                  <a:moveTo>
                    <a:pt x="0" y="0"/>
                  </a:moveTo>
                  <a:cubicBezTo>
                    <a:pt x="6" y="18"/>
                    <a:pt x="12" y="27"/>
                    <a:pt x="23" y="25"/>
                  </a:cubicBezTo>
                  <a:cubicBezTo>
                    <a:pt x="25" y="38"/>
                    <a:pt x="48" y="48"/>
                    <a:pt x="58" y="47"/>
                  </a:cubicBezTo>
                  <a:cubicBezTo>
                    <a:pt x="58" y="63"/>
                    <a:pt x="76" y="78"/>
                    <a:pt x="101" y="7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6" name="Freeform 836">
              <a:extLst>
                <a:ext uri="{FF2B5EF4-FFF2-40B4-BE49-F238E27FC236}">
                  <a16:creationId xmlns:a16="http://schemas.microsoft.com/office/drawing/2014/main" id="{973168E1-DE31-49DC-AE72-E42146DD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3031"/>
              <a:ext cx="41" cy="68"/>
            </a:xfrm>
            <a:custGeom>
              <a:avLst/>
              <a:gdLst>
                <a:gd name="T0" fmla="*/ 68 w 32"/>
                <a:gd name="T1" fmla="*/ 0 h 53"/>
                <a:gd name="T2" fmla="*/ 10 w 32"/>
                <a:gd name="T3" fmla="*/ 112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3">
                  <a:moveTo>
                    <a:pt x="32" y="0"/>
                  </a:moveTo>
                  <a:cubicBezTo>
                    <a:pt x="16" y="13"/>
                    <a:pt x="0" y="32"/>
                    <a:pt x="5" y="5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7" name="Freeform 837">
              <a:extLst>
                <a:ext uri="{FF2B5EF4-FFF2-40B4-BE49-F238E27FC236}">
                  <a16:creationId xmlns:a16="http://schemas.microsoft.com/office/drawing/2014/main" id="{6E186EFD-9E2A-426F-A460-D1A482410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3062"/>
              <a:ext cx="44" cy="74"/>
            </a:xfrm>
            <a:custGeom>
              <a:avLst/>
              <a:gdLst>
                <a:gd name="T0" fmla="*/ 74 w 34"/>
                <a:gd name="T1" fmla="*/ 0 h 58"/>
                <a:gd name="T2" fmla="*/ 23 w 34"/>
                <a:gd name="T3" fmla="*/ 12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8">
                  <a:moveTo>
                    <a:pt x="34" y="0"/>
                  </a:moveTo>
                  <a:cubicBezTo>
                    <a:pt x="21" y="9"/>
                    <a:pt x="0" y="44"/>
                    <a:pt x="11" y="5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8" name="Freeform 838">
              <a:extLst>
                <a:ext uri="{FF2B5EF4-FFF2-40B4-BE49-F238E27FC236}">
                  <a16:creationId xmlns:a16="http://schemas.microsoft.com/office/drawing/2014/main" id="{1E26C110-CCD9-498E-96CC-2D2137C7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" y="3118"/>
              <a:ext cx="37" cy="60"/>
            </a:xfrm>
            <a:custGeom>
              <a:avLst/>
              <a:gdLst>
                <a:gd name="T0" fmla="*/ 60 w 29"/>
                <a:gd name="T1" fmla="*/ 0 h 47"/>
                <a:gd name="T2" fmla="*/ 6 w 29"/>
                <a:gd name="T3" fmla="*/ 98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7">
                  <a:moveTo>
                    <a:pt x="29" y="0"/>
                  </a:moveTo>
                  <a:cubicBezTo>
                    <a:pt x="15" y="13"/>
                    <a:pt x="0" y="13"/>
                    <a:pt x="3" y="4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69" name="Freeform 839">
              <a:extLst>
                <a:ext uri="{FF2B5EF4-FFF2-40B4-BE49-F238E27FC236}">
                  <a16:creationId xmlns:a16="http://schemas.microsoft.com/office/drawing/2014/main" id="{D6BB2C90-4928-476A-BEBB-1B79A6CEB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144"/>
              <a:ext cx="14" cy="55"/>
            </a:xfrm>
            <a:custGeom>
              <a:avLst/>
              <a:gdLst>
                <a:gd name="T0" fmla="*/ 23 w 11"/>
                <a:gd name="T1" fmla="*/ 0 h 43"/>
                <a:gd name="T2" fmla="*/ 8 w 11"/>
                <a:gd name="T3" fmla="*/ 9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3">
                  <a:moveTo>
                    <a:pt x="11" y="0"/>
                  </a:moveTo>
                  <a:cubicBezTo>
                    <a:pt x="5" y="11"/>
                    <a:pt x="0" y="25"/>
                    <a:pt x="4" y="4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0" name="Freeform 840">
              <a:extLst>
                <a:ext uri="{FF2B5EF4-FFF2-40B4-BE49-F238E27FC236}">
                  <a16:creationId xmlns:a16="http://schemas.microsoft.com/office/drawing/2014/main" id="{5EF65A22-F5D4-4692-803B-A42DB2687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2995"/>
              <a:ext cx="38" cy="75"/>
            </a:xfrm>
            <a:custGeom>
              <a:avLst/>
              <a:gdLst>
                <a:gd name="T0" fmla="*/ 61 w 30"/>
                <a:gd name="T1" fmla="*/ 0 h 58"/>
                <a:gd name="T2" fmla="*/ 8 w 30"/>
                <a:gd name="T3" fmla="*/ 125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58">
                  <a:moveTo>
                    <a:pt x="30" y="0"/>
                  </a:moveTo>
                  <a:cubicBezTo>
                    <a:pt x="10" y="8"/>
                    <a:pt x="0" y="33"/>
                    <a:pt x="4" y="5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1" name="Freeform 841">
              <a:extLst>
                <a:ext uri="{FF2B5EF4-FFF2-40B4-BE49-F238E27FC236}">
                  <a16:creationId xmlns:a16="http://schemas.microsoft.com/office/drawing/2014/main" id="{6D023B1B-FD4E-459D-83F1-B37E1139F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960"/>
              <a:ext cx="25" cy="7"/>
            </a:xfrm>
            <a:custGeom>
              <a:avLst/>
              <a:gdLst>
                <a:gd name="T0" fmla="*/ 0 w 19"/>
                <a:gd name="T1" fmla="*/ 9 h 6"/>
                <a:gd name="T2" fmla="*/ 43 w 19"/>
                <a:gd name="T3" fmla="*/ 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8" y="0"/>
                    <a:pt x="19" y="1"/>
                    <a:pt x="19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2" name="Freeform 842">
              <a:extLst>
                <a:ext uri="{FF2B5EF4-FFF2-40B4-BE49-F238E27FC236}">
                  <a16:creationId xmlns:a16="http://schemas.microsoft.com/office/drawing/2014/main" id="{FA7B0420-9031-438F-9397-215E07FC6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988"/>
              <a:ext cx="27" cy="11"/>
            </a:xfrm>
            <a:custGeom>
              <a:avLst/>
              <a:gdLst>
                <a:gd name="T0" fmla="*/ 0 w 21"/>
                <a:gd name="T1" fmla="*/ 16 h 9"/>
                <a:gd name="T2" fmla="*/ 45 w 21"/>
                <a:gd name="T3" fmla="*/ 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12" y="0"/>
                    <a:pt x="21" y="3"/>
                    <a:pt x="21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3" name="Freeform 843">
              <a:extLst>
                <a:ext uri="{FF2B5EF4-FFF2-40B4-BE49-F238E27FC236}">
                  <a16:creationId xmlns:a16="http://schemas.microsoft.com/office/drawing/2014/main" id="{1E9ACE2A-0283-4C02-A09F-85657A980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022"/>
              <a:ext cx="18" cy="9"/>
            </a:xfrm>
            <a:custGeom>
              <a:avLst/>
              <a:gdLst>
                <a:gd name="T0" fmla="*/ 0 w 14"/>
                <a:gd name="T1" fmla="*/ 15 h 7"/>
                <a:gd name="T2" fmla="*/ 30 w 14"/>
                <a:gd name="T3" fmla="*/ 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7"/>
                  </a:moveTo>
                  <a:cubicBezTo>
                    <a:pt x="8" y="0"/>
                    <a:pt x="14" y="1"/>
                    <a:pt x="14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4" name="Freeform 844">
              <a:extLst>
                <a:ext uri="{FF2B5EF4-FFF2-40B4-BE49-F238E27FC236}">
                  <a16:creationId xmlns:a16="http://schemas.microsoft.com/office/drawing/2014/main" id="{4527A1BF-419A-41D4-9D7F-328985714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052"/>
              <a:ext cx="19" cy="18"/>
            </a:xfrm>
            <a:custGeom>
              <a:avLst/>
              <a:gdLst>
                <a:gd name="T0" fmla="*/ 30 w 15"/>
                <a:gd name="T1" fmla="*/ 0 h 14"/>
                <a:gd name="T2" fmla="*/ 0 w 15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6" y="1"/>
                    <a:pt x="3" y="6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5" name="Freeform 845">
              <a:extLst>
                <a:ext uri="{FF2B5EF4-FFF2-40B4-BE49-F238E27FC236}">
                  <a16:creationId xmlns:a16="http://schemas.microsoft.com/office/drawing/2014/main" id="{10612006-AF72-4196-91EB-A3250C1F4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" y="3059"/>
              <a:ext cx="9" cy="32"/>
            </a:xfrm>
            <a:custGeom>
              <a:avLst/>
              <a:gdLst>
                <a:gd name="T0" fmla="*/ 15 w 7"/>
                <a:gd name="T1" fmla="*/ 0 h 25"/>
                <a:gd name="T2" fmla="*/ 0 w 7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7" y="0"/>
                  </a:moveTo>
                  <a:cubicBezTo>
                    <a:pt x="2" y="9"/>
                    <a:pt x="0" y="25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6" name="Freeform 846">
              <a:extLst>
                <a:ext uri="{FF2B5EF4-FFF2-40B4-BE49-F238E27FC236}">
                  <a16:creationId xmlns:a16="http://schemas.microsoft.com/office/drawing/2014/main" id="{6CAE4A3B-0392-4F85-9349-ACB0359DB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061"/>
              <a:ext cx="6" cy="33"/>
            </a:xfrm>
            <a:custGeom>
              <a:avLst/>
              <a:gdLst>
                <a:gd name="T0" fmla="*/ 0 w 5"/>
                <a:gd name="T1" fmla="*/ 0 h 26"/>
                <a:gd name="T2" fmla="*/ 8 w 5"/>
                <a:gd name="T3" fmla="*/ 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0" y="0"/>
                  </a:moveTo>
                  <a:cubicBezTo>
                    <a:pt x="3" y="7"/>
                    <a:pt x="5" y="26"/>
                    <a:pt x="5" y="2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7" name="Freeform 847">
              <a:extLst>
                <a:ext uri="{FF2B5EF4-FFF2-40B4-BE49-F238E27FC236}">
                  <a16:creationId xmlns:a16="http://schemas.microsoft.com/office/drawing/2014/main" id="{C1C0E884-D373-4B86-B60D-13DEA4DA5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7" y="3158"/>
              <a:ext cx="8" cy="52"/>
            </a:xfrm>
            <a:custGeom>
              <a:avLst/>
              <a:gdLst>
                <a:gd name="T0" fmla="*/ 1 w 6"/>
                <a:gd name="T1" fmla="*/ 0 h 41"/>
                <a:gd name="T2" fmla="*/ 0 w 6"/>
                <a:gd name="T3" fmla="*/ 84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1">
                  <a:moveTo>
                    <a:pt x="1" y="0"/>
                  </a:moveTo>
                  <a:cubicBezTo>
                    <a:pt x="3" y="15"/>
                    <a:pt x="6" y="21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8" name="Freeform 848">
              <a:extLst>
                <a:ext uri="{FF2B5EF4-FFF2-40B4-BE49-F238E27FC236}">
                  <a16:creationId xmlns:a16="http://schemas.microsoft.com/office/drawing/2014/main" id="{611062DC-4209-4FFE-BE18-701070028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3155"/>
              <a:ext cx="4" cy="53"/>
            </a:xfrm>
            <a:custGeom>
              <a:avLst/>
              <a:gdLst>
                <a:gd name="T0" fmla="*/ 7 w 3"/>
                <a:gd name="T1" fmla="*/ 0 h 41"/>
                <a:gd name="T2" fmla="*/ 0 w 3"/>
                <a:gd name="T3" fmla="*/ 8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3" y="0"/>
                  </a:moveTo>
                  <a:cubicBezTo>
                    <a:pt x="0" y="11"/>
                    <a:pt x="0" y="34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79" name="Freeform 849">
              <a:extLst>
                <a:ext uri="{FF2B5EF4-FFF2-40B4-BE49-F238E27FC236}">
                  <a16:creationId xmlns:a16="http://schemas.microsoft.com/office/drawing/2014/main" id="{9F589A73-7570-4669-BFBD-913EA9581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054"/>
              <a:ext cx="9" cy="27"/>
            </a:xfrm>
            <a:custGeom>
              <a:avLst/>
              <a:gdLst>
                <a:gd name="T0" fmla="*/ 0 w 7"/>
                <a:gd name="T1" fmla="*/ 0 h 21"/>
                <a:gd name="T2" fmla="*/ 15 w 7"/>
                <a:gd name="T3" fmla="*/ 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0" y="0"/>
                  </a:moveTo>
                  <a:cubicBezTo>
                    <a:pt x="5" y="11"/>
                    <a:pt x="7" y="21"/>
                    <a:pt x="7" y="2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0" name="Freeform 850">
              <a:extLst>
                <a:ext uri="{FF2B5EF4-FFF2-40B4-BE49-F238E27FC236}">
                  <a16:creationId xmlns:a16="http://schemas.microsoft.com/office/drawing/2014/main" id="{F70ED668-E160-4DB6-BFD5-78C4952D4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156"/>
              <a:ext cx="6" cy="53"/>
            </a:xfrm>
            <a:custGeom>
              <a:avLst/>
              <a:gdLst>
                <a:gd name="T0" fmla="*/ 2 w 5"/>
                <a:gd name="T1" fmla="*/ 0 h 41"/>
                <a:gd name="T2" fmla="*/ 0 w 5"/>
                <a:gd name="T3" fmla="*/ 8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1">
                  <a:moveTo>
                    <a:pt x="2" y="0"/>
                  </a:moveTo>
                  <a:cubicBezTo>
                    <a:pt x="4" y="16"/>
                    <a:pt x="5" y="35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1" name="Freeform 851">
              <a:extLst>
                <a:ext uri="{FF2B5EF4-FFF2-40B4-BE49-F238E27FC236}">
                  <a16:creationId xmlns:a16="http://schemas.microsoft.com/office/drawing/2014/main" id="{AB3EE594-FA65-407C-A987-39F7464B5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3045"/>
              <a:ext cx="9" cy="23"/>
            </a:xfrm>
            <a:custGeom>
              <a:avLst/>
              <a:gdLst>
                <a:gd name="T0" fmla="*/ 0 w 7"/>
                <a:gd name="T1" fmla="*/ 0 h 18"/>
                <a:gd name="T2" fmla="*/ 15 w 7"/>
                <a:gd name="T3" fmla="*/ 3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5" y="6"/>
                    <a:pt x="6" y="15"/>
                    <a:pt x="7" y="1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2" name="Freeform 852">
              <a:extLst>
                <a:ext uri="{FF2B5EF4-FFF2-40B4-BE49-F238E27FC236}">
                  <a16:creationId xmlns:a16="http://schemas.microsoft.com/office/drawing/2014/main" id="{A1F88D37-6B5C-47A6-A2AF-A95E3B09E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158"/>
              <a:ext cx="9" cy="37"/>
            </a:xfrm>
            <a:custGeom>
              <a:avLst/>
              <a:gdLst>
                <a:gd name="T0" fmla="*/ 5 w 7"/>
                <a:gd name="T1" fmla="*/ 0 h 29"/>
                <a:gd name="T2" fmla="*/ 0 w 7"/>
                <a:gd name="T3" fmla="*/ 6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2" y="0"/>
                  </a:moveTo>
                  <a:cubicBezTo>
                    <a:pt x="7" y="15"/>
                    <a:pt x="6" y="18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3" name="Freeform 853">
              <a:extLst>
                <a:ext uri="{FF2B5EF4-FFF2-40B4-BE49-F238E27FC236}">
                  <a16:creationId xmlns:a16="http://schemas.microsoft.com/office/drawing/2014/main" id="{9C2949A2-04D2-4827-9495-79E8437CB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128"/>
              <a:ext cx="6" cy="53"/>
            </a:xfrm>
            <a:custGeom>
              <a:avLst/>
              <a:gdLst>
                <a:gd name="T0" fmla="*/ 0 w 4"/>
                <a:gd name="T1" fmla="*/ 0 h 41"/>
                <a:gd name="T2" fmla="*/ 5 w 4"/>
                <a:gd name="T3" fmla="*/ 8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2" y="11"/>
                    <a:pt x="4" y="33"/>
                    <a:pt x="1" y="4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4" name="Freeform 854">
              <a:extLst>
                <a:ext uri="{FF2B5EF4-FFF2-40B4-BE49-F238E27FC236}">
                  <a16:creationId xmlns:a16="http://schemas.microsoft.com/office/drawing/2014/main" id="{0A19E5AA-BD0E-45A0-821D-81C857D4D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3021"/>
              <a:ext cx="21" cy="32"/>
            </a:xfrm>
            <a:custGeom>
              <a:avLst/>
              <a:gdLst>
                <a:gd name="T0" fmla="*/ 0 w 16"/>
                <a:gd name="T1" fmla="*/ 0 h 25"/>
                <a:gd name="T2" fmla="*/ 37 w 16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8" y="6"/>
                    <a:pt x="16" y="25"/>
                    <a:pt x="16" y="2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5" name="Freeform 855">
              <a:extLst>
                <a:ext uri="{FF2B5EF4-FFF2-40B4-BE49-F238E27FC236}">
                  <a16:creationId xmlns:a16="http://schemas.microsoft.com/office/drawing/2014/main" id="{94EBF039-F647-45A4-BD17-94FE36EB9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100"/>
              <a:ext cx="8" cy="45"/>
            </a:xfrm>
            <a:custGeom>
              <a:avLst/>
              <a:gdLst>
                <a:gd name="T0" fmla="*/ 1 w 6"/>
                <a:gd name="T1" fmla="*/ 0 h 35"/>
                <a:gd name="T2" fmla="*/ 0 w 6"/>
                <a:gd name="T3" fmla="*/ 7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5">
                  <a:moveTo>
                    <a:pt x="1" y="0"/>
                  </a:moveTo>
                  <a:cubicBezTo>
                    <a:pt x="6" y="11"/>
                    <a:pt x="2" y="25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6" name="Freeform 856">
              <a:extLst>
                <a:ext uri="{FF2B5EF4-FFF2-40B4-BE49-F238E27FC236}">
                  <a16:creationId xmlns:a16="http://schemas.microsoft.com/office/drawing/2014/main" id="{8DC0A71F-D3F9-4694-AFD0-1B5A799F0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2910"/>
              <a:ext cx="92" cy="189"/>
            </a:xfrm>
            <a:custGeom>
              <a:avLst/>
              <a:gdLst>
                <a:gd name="T0" fmla="*/ 0 w 72"/>
                <a:gd name="T1" fmla="*/ 308 h 148"/>
                <a:gd name="T2" fmla="*/ 37 w 72"/>
                <a:gd name="T3" fmla="*/ 254 h 148"/>
                <a:gd name="T4" fmla="*/ 96 w 72"/>
                <a:gd name="T5" fmla="*/ 165 h 148"/>
                <a:gd name="T6" fmla="*/ 135 w 72"/>
                <a:gd name="T7" fmla="*/ 69 h 148"/>
                <a:gd name="T8" fmla="*/ 143 w 72"/>
                <a:gd name="T9" fmla="*/ 0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8">
                  <a:moveTo>
                    <a:pt x="0" y="148"/>
                  </a:moveTo>
                  <a:cubicBezTo>
                    <a:pt x="7" y="143"/>
                    <a:pt x="19" y="132"/>
                    <a:pt x="18" y="122"/>
                  </a:cubicBezTo>
                  <a:cubicBezTo>
                    <a:pt x="32" y="123"/>
                    <a:pt x="46" y="90"/>
                    <a:pt x="46" y="79"/>
                  </a:cubicBezTo>
                  <a:cubicBezTo>
                    <a:pt x="60" y="70"/>
                    <a:pt x="67" y="44"/>
                    <a:pt x="65" y="33"/>
                  </a:cubicBezTo>
                  <a:cubicBezTo>
                    <a:pt x="72" y="30"/>
                    <a:pt x="70" y="4"/>
                    <a:pt x="69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7" name="Freeform 857">
              <a:extLst>
                <a:ext uri="{FF2B5EF4-FFF2-40B4-BE49-F238E27FC236}">
                  <a16:creationId xmlns:a16="http://schemas.microsoft.com/office/drawing/2014/main" id="{E04896EE-9A41-4C1C-842D-1DF7DEA6D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887"/>
              <a:ext cx="34" cy="25"/>
            </a:xfrm>
            <a:custGeom>
              <a:avLst/>
              <a:gdLst>
                <a:gd name="T0" fmla="*/ 0 w 27"/>
                <a:gd name="T1" fmla="*/ 0 h 20"/>
                <a:gd name="T2" fmla="*/ 54 w 27"/>
                <a:gd name="T3" fmla="*/ 3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0">
                  <a:moveTo>
                    <a:pt x="0" y="0"/>
                  </a:moveTo>
                  <a:cubicBezTo>
                    <a:pt x="16" y="2"/>
                    <a:pt x="24" y="11"/>
                    <a:pt x="27" y="2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8" name="Freeform 858">
              <a:extLst>
                <a:ext uri="{FF2B5EF4-FFF2-40B4-BE49-F238E27FC236}">
                  <a16:creationId xmlns:a16="http://schemas.microsoft.com/office/drawing/2014/main" id="{2F5529D7-F8F0-4818-8510-5E7407ED2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930"/>
              <a:ext cx="46" cy="22"/>
            </a:xfrm>
            <a:custGeom>
              <a:avLst/>
              <a:gdLst>
                <a:gd name="T0" fmla="*/ 0 w 36"/>
                <a:gd name="T1" fmla="*/ 0 h 17"/>
                <a:gd name="T2" fmla="*/ 75 w 36"/>
                <a:gd name="T3" fmla="*/ 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13" y="2"/>
                    <a:pt x="31" y="7"/>
                    <a:pt x="36" y="1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89" name="Freeform 859">
              <a:extLst>
                <a:ext uri="{FF2B5EF4-FFF2-40B4-BE49-F238E27FC236}">
                  <a16:creationId xmlns:a16="http://schemas.microsoft.com/office/drawing/2014/main" id="{AEEBF905-26E8-4D01-9E13-07A4C6732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972"/>
              <a:ext cx="41" cy="39"/>
            </a:xfrm>
            <a:custGeom>
              <a:avLst/>
              <a:gdLst>
                <a:gd name="T0" fmla="*/ 0 w 32"/>
                <a:gd name="T1" fmla="*/ 0 h 30"/>
                <a:gd name="T2" fmla="*/ 68 w 32"/>
                <a:gd name="T3" fmla="*/ 6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0">
                  <a:moveTo>
                    <a:pt x="0" y="0"/>
                  </a:moveTo>
                  <a:cubicBezTo>
                    <a:pt x="18" y="2"/>
                    <a:pt x="31" y="18"/>
                    <a:pt x="32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0" name="Freeform 860">
              <a:extLst>
                <a:ext uri="{FF2B5EF4-FFF2-40B4-BE49-F238E27FC236}">
                  <a16:creationId xmlns:a16="http://schemas.microsoft.com/office/drawing/2014/main" id="{1BF3129E-7993-489A-B445-922A171F0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3026"/>
              <a:ext cx="20" cy="41"/>
            </a:xfrm>
            <a:custGeom>
              <a:avLst/>
              <a:gdLst>
                <a:gd name="T0" fmla="*/ 0 w 15"/>
                <a:gd name="T1" fmla="*/ 0 h 32"/>
                <a:gd name="T2" fmla="*/ 36 w 15"/>
                <a:gd name="T3" fmla="*/ 6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7" y="7"/>
                    <a:pt x="15" y="16"/>
                    <a:pt x="15" y="3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1" name="Freeform 861">
              <a:extLst>
                <a:ext uri="{FF2B5EF4-FFF2-40B4-BE49-F238E27FC236}">
                  <a16:creationId xmlns:a16="http://schemas.microsoft.com/office/drawing/2014/main" id="{0346A1C6-44B7-4CD1-953C-A27C38E31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3072"/>
              <a:ext cx="38" cy="3"/>
            </a:xfrm>
            <a:custGeom>
              <a:avLst/>
              <a:gdLst>
                <a:gd name="T0" fmla="*/ 0 w 30"/>
                <a:gd name="T1" fmla="*/ 8 h 2"/>
                <a:gd name="T2" fmla="*/ 61 w 30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">
                  <a:moveTo>
                    <a:pt x="0" y="2"/>
                  </a:moveTo>
                  <a:cubicBezTo>
                    <a:pt x="13" y="0"/>
                    <a:pt x="27" y="0"/>
                    <a:pt x="30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2" name="Freeform 862">
              <a:extLst>
                <a:ext uri="{FF2B5EF4-FFF2-40B4-BE49-F238E27FC236}">
                  <a16:creationId xmlns:a16="http://schemas.microsoft.com/office/drawing/2014/main" id="{AFAA3057-3BAE-4615-9AEB-992258DA4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3133"/>
              <a:ext cx="61" cy="6"/>
            </a:xfrm>
            <a:custGeom>
              <a:avLst/>
              <a:gdLst>
                <a:gd name="T0" fmla="*/ 0 w 48"/>
                <a:gd name="T1" fmla="*/ 14 h 4"/>
                <a:gd name="T2" fmla="*/ 99 w 48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">
                  <a:moveTo>
                    <a:pt x="0" y="4"/>
                  </a:moveTo>
                  <a:cubicBezTo>
                    <a:pt x="10" y="0"/>
                    <a:pt x="46" y="0"/>
                    <a:pt x="48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3" name="Freeform 863">
              <a:extLst>
                <a:ext uri="{FF2B5EF4-FFF2-40B4-BE49-F238E27FC236}">
                  <a16:creationId xmlns:a16="http://schemas.microsoft.com/office/drawing/2014/main" id="{26EC0CCF-245F-43DC-8772-75FCD208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3192"/>
              <a:ext cx="57" cy="4"/>
            </a:xfrm>
            <a:custGeom>
              <a:avLst/>
              <a:gdLst>
                <a:gd name="T0" fmla="*/ 0 w 45"/>
                <a:gd name="T1" fmla="*/ 7 h 3"/>
                <a:gd name="T2" fmla="*/ 91 w 45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">
                  <a:moveTo>
                    <a:pt x="0" y="3"/>
                  </a:moveTo>
                  <a:cubicBezTo>
                    <a:pt x="8" y="0"/>
                    <a:pt x="41" y="0"/>
                    <a:pt x="45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4" name="Freeform 864">
              <a:extLst>
                <a:ext uri="{FF2B5EF4-FFF2-40B4-BE49-F238E27FC236}">
                  <a16:creationId xmlns:a16="http://schemas.microsoft.com/office/drawing/2014/main" id="{6B23E427-DE3C-4817-966C-CEB619ADA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254"/>
              <a:ext cx="53" cy="3"/>
            </a:xfrm>
            <a:custGeom>
              <a:avLst/>
              <a:gdLst>
                <a:gd name="T0" fmla="*/ 0 w 41"/>
                <a:gd name="T1" fmla="*/ 1 h 3"/>
                <a:gd name="T2" fmla="*/ 89 w 4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">
                  <a:moveTo>
                    <a:pt x="0" y="1"/>
                  </a:moveTo>
                  <a:cubicBezTo>
                    <a:pt x="7" y="3"/>
                    <a:pt x="33" y="2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5" name="Freeform 865">
              <a:extLst>
                <a:ext uri="{FF2B5EF4-FFF2-40B4-BE49-F238E27FC236}">
                  <a16:creationId xmlns:a16="http://schemas.microsoft.com/office/drawing/2014/main" id="{B88FDBB9-24F0-428D-9356-C71B54202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3135"/>
              <a:ext cx="48" cy="9"/>
            </a:xfrm>
            <a:custGeom>
              <a:avLst/>
              <a:gdLst>
                <a:gd name="T0" fmla="*/ 0 w 37"/>
                <a:gd name="T1" fmla="*/ 1 h 7"/>
                <a:gd name="T2" fmla="*/ 80 w 37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7">
                  <a:moveTo>
                    <a:pt x="0" y="1"/>
                  </a:moveTo>
                  <a:cubicBezTo>
                    <a:pt x="9" y="0"/>
                    <a:pt x="31" y="2"/>
                    <a:pt x="37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6" name="Freeform 866">
              <a:extLst>
                <a:ext uri="{FF2B5EF4-FFF2-40B4-BE49-F238E27FC236}">
                  <a16:creationId xmlns:a16="http://schemas.microsoft.com/office/drawing/2014/main" id="{5F846961-398F-4313-AD37-1625B6154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3077"/>
              <a:ext cx="43" cy="16"/>
            </a:xfrm>
            <a:custGeom>
              <a:avLst/>
              <a:gdLst>
                <a:gd name="T0" fmla="*/ 0 w 33"/>
                <a:gd name="T1" fmla="*/ 1 h 12"/>
                <a:gd name="T2" fmla="*/ 73 w 33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2">
                  <a:moveTo>
                    <a:pt x="0" y="1"/>
                  </a:moveTo>
                  <a:cubicBezTo>
                    <a:pt x="12" y="0"/>
                    <a:pt x="30" y="7"/>
                    <a:pt x="33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7" name="Freeform 867">
              <a:extLst>
                <a:ext uri="{FF2B5EF4-FFF2-40B4-BE49-F238E27FC236}">
                  <a16:creationId xmlns:a16="http://schemas.microsoft.com/office/drawing/2014/main" id="{BA7E7048-4B11-40C0-805B-01C16E4B5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3029"/>
              <a:ext cx="32" cy="9"/>
            </a:xfrm>
            <a:custGeom>
              <a:avLst/>
              <a:gdLst>
                <a:gd name="T0" fmla="*/ 0 w 25"/>
                <a:gd name="T1" fmla="*/ 0 h 7"/>
                <a:gd name="T2" fmla="*/ 52 w 25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7">
                  <a:moveTo>
                    <a:pt x="0" y="0"/>
                  </a:moveTo>
                  <a:cubicBezTo>
                    <a:pt x="10" y="0"/>
                    <a:pt x="25" y="7"/>
                    <a:pt x="25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8" name="Freeform 868">
              <a:extLst>
                <a:ext uri="{FF2B5EF4-FFF2-40B4-BE49-F238E27FC236}">
                  <a16:creationId xmlns:a16="http://schemas.microsoft.com/office/drawing/2014/main" id="{A556A9E6-A52E-4E91-925E-49D22424C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976"/>
              <a:ext cx="29" cy="4"/>
            </a:xfrm>
            <a:custGeom>
              <a:avLst/>
              <a:gdLst>
                <a:gd name="T0" fmla="*/ 0 w 23"/>
                <a:gd name="T1" fmla="*/ 7 h 3"/>
                <a:gd name="T2" fmla="*/ 47 w 2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">
                  <a:moveTo>
                    <a:pt x="0" y="3"/>
                  </a:moveTo>
                  <a:cubicBezTo>
                    <a:pt x="10" y="0"/>
                    <a:pt x="23" y="3"/>
                    <a:pt x="23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99" name="Freeform 869">
              <a:extLst>
                <a:ext uri="{FF2B5EF4-FFF2-40B4-BE49-F238E27FC236}">
                  <a16:creationId xmlns:a16="http://schemas.microsoft.com/office/drawing/2014/main" id="{A9ABFB5F-F039-4C7B-B97B-79E7D7D95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917"/>
              <a:ext cx="24" cy="3"/>
            </a:xfrm>
            <a:custGeom>
              <a:avLst/>
              <a:gdLst>
                <a:gd name="T0" fmla="*/ 0 w 19"/>
                <a:gd name="T1" fmla="*/ 8 h 2"/>
                <a:gd name="T2" fmla="*/ 38 w 1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">
                  <a:moveTo>
                    <a:pt x="0" y="2"/>
                  </a:moveTo>
                  <a:cubicBezTo>
                    <a:pt x="7" y="0"/>
                    <a:pt x="19" y="2"/>
                    <a:pt x="19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0" name="Freeform 870">
              <a:extLst>
                <a:ext uri="{FF2B5EF4-FFF2-40B4-BE49-F238E27FC236}">
                  <a16:creationId xmlns:a16="http://schemas.microsoft.com/office/drawing/2014/main" id="{1CF647D4-0C0F-4D16-A204-0D08D79F4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3238"/>
              <a:ext cx="37" cy="8"/>
            </a:xfrm>
            <a:custGeom>
              <a:avLst/>
              <a:gdLst>
                <a:gd name="T0" fmla="*/ 60 w 29"/>
                <a:gd name="T1" fmla="*/ 0 h 6"/>
                <a:gd name="T2" fmla="*/ 0 w 29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6">
                  <a:moveTo>
                    <a:pt x="29" y="0"/>
                  </a:moveTo>
                  <a:cubicBezTo>
                    <a:pt x="29" y="0"/>
                    <a:pt x="9" y="6"/>
                    <a:pt x="0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1" name="Freeform 871">
              <a:extLst>
                <a:ext uri="{FF2B5EF4-FFF2-40B4-BE49-F238E27FC236}">
                  <a16:creationId xmlns:a16="http://schemas.microsoft.com/office/drawing/2014/main" id="{3827EA97-61FE-438A-A2DC-D543A9D24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3186"/>
              <a:ext cx="35" cy="4"/>
            </a:xfrm>
            <a:custGeom>
              <a:avLst/>
              <a:gdLst>
                <a:gd name="T0" fmla="*/ 0 w 27"/>
                <a:gd name="T1" fmla="*/ 1 h 3"/>
                <a:gd name="T2" fmla="*/ 58 w 2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0" y="1"/>
                  </a:moveTo>
                  <a:cubicBezTo>
                    <a:pt x="9" y="0"/>
                    <a:pt x="27" y="3"/>
                    <a:pt x="27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2" name="Freeform 872">
              <a:extLst>
                <a:ext uri="{FF2B5EF4-FFF2-40B4-BE49-F238E27FC236}">
                  <a16:creationId xmlns:a16="http://schemas.microsoft.com/office/drawing/2014/main" id="{CB4A86E2-7447-4568-96F3-7C79B470D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3323"/>
              <a:ext cx="47" cy="6"/>
            </a:xfrm>
            <a:custGeom>
              <a:avLst/>
              <a:gdLst>
                <a:gd name="T0" fmla="*/ 0 w 37"/>
                <a:gd name="T1" fmla="*/ 6 h 5"/>
                <a:gd name="T2" fmla="*/ 76 w 3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5">
                  <a:moveTo>
                    <a:pt x="0" y="3"/>
                  </a:moveTo>
                  <a:cubicBezTo>
                    <a:pt x="8" y="5"/>
                    <a:pt x="30" y="2"/>
                    <a:pt x="37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3" name="Freeform 873">
              <a:extLst>
                <a:ext uri="{FF2B5EF4-FFF2-40B4-BE49-F238E27FC236}">
                  <a16:creationId xmlns:a16="http://schemas.microsoft.com/office/drawing/2014/main" id="{000A87D9-7FBC-4EE5-A76B-84C526611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305"/>
              <a:ext cx="36" cy="7"/>
            </a:xfrm>
            <a:custGeom>
              <a:avLst/>
              <a:gdLst>
                <a:gd name="T0" fmla="*/ 0 w 28"/>
                <a:gd name="T1" fmla="*/ 9 h 6"/>
                <a:gd name="T2" fmla="*/ 59 w 28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6">
                  <a:moveTo>
                    <a:pt x="0" y="6"/>
                  </a:moveTo>
                  <a:cubicBezTo>
                    <a:pt x="11" y="4"/>
                    <a:pt x="24" y="3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4" name="Freeform 874">
              <a:extLst>
                <a:ext uri="{FF2B5EF4-FFF2-40B4-BE49-F238E27FC236}">
                  <a16:creationId xmlns:a16="http://schemas.microsoft.com/office/drawing/2014/main" id="{21419A89-8758-4A75-9D26-F35EB5104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3375"/>
              <a:ext cx="52" cy="9"/>
            </a:xfrm>
            <a:custGeom>
              <a:avLst/>
              <a:gdLst>
                <a:gd name="T0" fmla="*/ 0 w 41"/>
                <a:gd name="T1" fmla="*/ 13 h 7"/>
                <a:gd name="T2" fmla="*/ 84 w 4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6"/>
                  </a:moveTo>
                  <a:cubicBezTo>
                    <a:pt x="10" y="7"/>
                    <a:pt x="35" y="3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5" name="Freeform 875">
              <a:extLst>
                <a:ext uri="{FF2B5EF4-FFF2-40B4-BE49-F238E27FC236}">
                  <a16:creationId xmlns:a16="http://schemas.microsoft.com/office/drawing/2014/main" id="{689D73CE-24FC-4A16-97C4-AA2BF1D5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3364"/>
              <a:ext cx="36" cy="6"/>
            </a:xfrm>
            <a:custGeom>
              <a:avLst/>
              <a:gdLst>
                <a:gd name="T0" fmla="*/ 0 w 28"/>
                <a:gd name="T1" fmla="*/ 8 h 5"/>
                <a:gd name="T2" fmla="*/ 59 w 28"/>
                <a:gd name="T3" fmla="*/ 6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">
                  <a:moveTo>
                    <a:pt x="0" y="5"/>
                  </a:moveTo>
                  <a:cubicBezTo>
                    <a:pt x="11" y="3"/>
                    <a:pt x="21" y="0"/>
                    <a:pt x="28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6" name="Freeform 876">
              <a:extLst>
                <a:ext uri="{FF2B5EF4-FFF2-40B4-BE49-F238E27FC236}">
                  <a16:creationId xmlns:a16="http://schemas.microsoft.com/office/drawing/2014/main" id="{2C352862-F0FD-49C2-BB82-C56A76371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3429"/>
              <a:ext cx="46" cy="5"/>
            </a:xfrm>
            <a:custGeom>
              <a:avLst/>
              <a:gdLst>
                <a:gd name="T0" fmla="*/ 0 w 36"/>
                <a:gd name="T1" fmla="*/ 6 h 4"/>
                <a:gd name="T2" fmla="*/ 75 w 3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">
                  <a:moveTo>
                    <a:pt x="0" y="3"/>
                  </a:moveTo>
                  <a:cubicBezTo>
                    <a:pt x="6" y="4"/>
                    <a:pt x="34" y="2"/>
                    <a:pt x="3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7" name="Freeform 877">
              <a:extLst>
                <a:ext uri="{FF2B5EF4-FFF2-40B4-BE49-F238E27FC236}">
                  <a16:creationId xmlns:a16="http://schemas.microsoft.com/office/drawing/2014/main" id="{2E7F77A0-8D2F-4757-9AA8-65A7C86C5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3412"/>
              <a:ext cx="34" cy="7"/>
            </a:xfrm>
            <a:custGeom>
              <a:avLst/>
              <a:gdLst>
                <a:gd name="T0" fmla="*/ 0 w 27"/>
                <a:gd name="T1" fmla="*/ 14 h 5"/>
                <a:gd name="T2" fmla="*/ 54 w 27"/>
                <a:gd name="T3" fmla="*/ 1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5"/>
                  </a:moveTo>
                  <a:cubicBezTo>
                    <a:pt x="6" y="4"/>
                    <a:pt x="22" y="0"/>
                    <a:pt x="27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8" name="Freeform 878">
              <a:extLst>
                <a:ext uri="{FF2B5EF4-FFF2-40B4-BE49-F238E27FC236}">
                  <a16:creationId xmlns:a16="http://schemas.microsoft.com/office/drawing/2014/main" id="{EB22D6BA-20C1-4738-802B-A2CE27F97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3474"/>
              <a:ext cx="48" cy="3"/>
            </a:xfrm>
            <a:custGeom>
              <a:avLst/>
              <a:gdLst>
                <a:gd name="T0" fmla="*/ 0 w 38"/>
                <a:gd name="T1" fmla="*/ 2 h 3"/>
                <a:gd name="T2" fmla="*/ 77 w 3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">
                  <a:moveTo>
                    <a:pt x="0" y="2"/>
                  </a:moveTo>
                  <a:cubicBezTo>
                    <a:pt x="7" y="2"/>
                    <a:pt x="32" y="3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09" name="Freeform 879">
              <a:extLst>
                <a:ext uri="{FF2B5EF4-FFF2-40B4-BE49-F238E27FC236}">
                  <a16:creationId xmlns:a16="http://schemas.microsoft.com/office/drawing/2014/main" id="{5B71EA2A-C4AD-4F39-8752-8B978115C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3475"/>
              <a:ext cx="32" cy="1"/>
            </a:xfrm>
            <a:custGeom>
              <a:avLst/>
              <a:gdLst>
                <a:gd name="T0" fmla="*/ 0 w 25"/>
                <a:gd name="T1" fmla="*/ 0 h 1"/>
                <a:gd name="T2" fmla="*/ 52 w 25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">
                  <a:moveTo>
                    <a:pt x="0" y="0"/>
                  </a:moveTo>
                  <a:cubicBezTo>
                    <a:pt x="11" y="0"/>
                    <a:pt x="23" y="0"/>
                    <a:pt x="25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0" name="Freeform 880">
              <a:extLst>
                <a:ext uri="{FF2B5EF4-FFF2-40B4-BE49-F238E27FC236}">
                  <a16:creationId xmlns:a16="http://schemas.microsoft.com/office/drawing/2014/main" id="{76066182-3702-4C07-B999-33BA3CED4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3518"/>
              <a:ext cx="52" cy="9"/>
            </a:xfrm>
            <a:custGeom>
              <a:avLst/>
              <a:gdLst>
                <a:gd name="T0" fmla="*/ 0 w 41"/>
                <a:gd name="T1" fmla="*/ 0 h 7"/>
                <a:gd name="T2" fmla="*/ 84 w 41"/>
                <a:gd name="T3" fmla="*/ 1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0"/>
                  </a:moveTo>
                  <a:cubicBezTo>
                    <a:pt x="11" y="4"/>
                    <a:pt x="32" y="7"/>
                    <a:pt x="41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1" name="Freeform 881">
              <a:extLst>
                <a:ext uri="{FF2B5EF4-FFF2-40B4-BE49-F238E27FC236}">
                  <a16:creationId xmlns:a16="http://schemas.microsoft.com/office/drawing/2014/main" id="{986DCCE3-3D56-4D1F-8402-2DA710C9B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3535"/>
              <a:ext cx="33" cy="6"/>
            </a:xfrm>
            <a:custGeom>
              <a:avLst/>
              <a:gdLst>
                <a:gd name="T0" fmla="*/ 0 w 26"/>
                <a:gd name="T1" fmla="*/ 0 h 5"/>
                <a:gd name="T2" fmla="*/ 53 w 26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0"/>
                  </a:moveTo>
                  <a:cubicBezTo>
                    <a:pt x="10" y="3"/>
                    <a:pt x="26" y="5"/>
                    <a:pt x="26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2" name="Freeform 882">
              <a:extLst>
                <a:ext uri="{FF2B5EF4-FFF2-40B4-BE49-F238E27FC236}">
                  <a16:creationId xmlns:a16="http://schemas.microsoft.com/office/drawing/2014/main" id="{386871C0-E2DE-46D4-912E-20920988B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3555"/>
              <a:ext cx="45" cy="17"/>
            </a:xfrm>
            <a:custGeom>
              <a:avLst/>
              <a:gdLst>
                <a:gd name="T0" fmla="*/ 0 w 35"/>
                <a:gd name="T1" fmla="*/ 0 h 13"/>
                <a:gd name="T2" fmla="*/ 75 w 35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3">
                  <a:moveTo>
                    <a:pt x="0" y="0"/>
                  </a:moveTo>
                  <a:cubicBezTo>
                    <a:pt x="8" y="5"/>
                    <a:pt x="27" y="13"/>
                    <a:pt x="35" y="1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3" name="Freeform 883">
              <a:extLst>
                <a:ext uri="{FF2B5EF4-FFF2-40B4-BE49-F238E27FC236}">
                  <a16:creationId xmlns:a16="http://schemas.microsoft.com/office/drawing/2014/main" id="{08BD7435-D26A-494F-849E-B713D8F22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3595"/>
              <a:ext cx="33" cy="14"/>
            </a:xfrm>
            <a:custGeom>
              <a:avLst/>
              <a:gdLst>
                <a:gd name="T0" fmla="*/ 0 w 26"/>
                <a:gd name="T1" fmla="*/ 0 h 11"/>
                <a:gd name="T2" fmla="*/ 53 w 26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10" y="5"/>
                    <a:pt x="20" y="11"/>
                    <a:pt x="26" y="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4" name="Freeform 884">
              <a:extLst>
                <a:ext uri="{FF2B5EF4-FFF2-40B4-BE49-F238E27FC236}">
                  <a16:creationId xmlns:a16="http://schemas.microsoft.com/office/drawing/2014/main" id="{D1F772EF-589B-4742-AE7D-CFDF8A88D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3596"/>
              <a:ext cx="31" cy="21"/>
            </a:xfrm>
            <a:custGeom>
              <a:avLst/>
              <a:gdLst>
                <a:gd name="T0" fmla="*/ 0 w 24"/>
                <a:gd name="T1" fmla="*/ 0 h 16"/>
                <a:gd name="T2" fmla="*/ 52 w 24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0"/>
                  </a:moveTo>
                  <a:cubicBezTo>
                    <a:pt x="5" y="9"/>
                    <a:pt x="17" y="15"/>
                    <a:pt x="24" y="1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5" name="Freeform 885">
              <a:extLst>
                <a:ext uri="{FF2B5EF4-FFF2-40B4-BE49-F238E27FC236}">
                  <a16:creationId xmlns:a16="http://schemas.microsoft.com/office/drawing/2014/main" id="{9C2BD8E2-EECA-4192-9AA2-84A95A30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3720"/>
              <a:ext cx="17" cy="30"/>
            </a:xfrm>
            <a:custGeom>
              <a:avLst/>
              <a:gdLst>
                <a:gd name="T0" fmla="*/ 0 w 13"/>
                <a:gd name="T1" fmla="*/ 0 h 23"/>
                <a:gd name="T2" fmla="*/ 29 w 13"/>
                <a:gd name="T3" fmla="*/ 5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5" y="8"/>
                    <a:pt x="11" y="14"/>
                    <a:pt x="13" y="2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6" name="Freeform 886">
              <a:extLst>
                <a:ext uri="{FF2B5EF4-FFF2-40B4-BE49-F238E27FC236}">
                  <a16:creationId xmlns:a16="http://schemas.microsoft.com/office/drawing/2014/main" id="{7B621176-8EA6-48CB-BDCE-04B39BC3C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668"/>
              <a:ext cx="21" cy="18"/>
            </a:xfrm>
            <a:custGeom>
              <a:avLst/>
              <a:gdLst>
                <a:gd name="T0" fmla="*/ 0 w 16"/>
                <a:gd name="T1" fmla="*/ 0 h 14"/>
                <a:gd name="T2" fmla="*/ 37 w 16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8" y="6"/>
                    <a:pt x="16" y="14"/>
                    <a:pt x="16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7" name="Freeform 887">
              <a:extLst>
                <a:ext uri="{FF2B5EF4-FFF2-40B4-BE49-F238E27FC236}">
                  <a16:creationId xmlns:a16="http://schemas.microsoft.com/office/drawing/2014/main" id="{251C11D8-2973-46CE-B1E2-4D8BC8EE5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3780"/>
              <a:ext cx="6" cy="35"/>
            </a:xfrm>
            <a:custGeom>
              <a:avLst/>
              <a:gdLst>
                <a:gd name="T0" fmla="*/ 0 w 4"/>
                <a:gd name="T1" fmla="*/ 0 h 27"/>
                <a:gd name="T2" fmla="*/ 8 w 4"/>
                <a:gd name="T3" fmla="*/ 5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0" y="0"/>
                  </a:moveTo>
                  <a:cubicBezTo>
                    <a:pt x="4" y="9"/>
                    <a:pt x="4" y="23"/>
                    <a:pt x="2" y="2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8" name="Freeform 888">
              <a:extLst>
                <a:ext uri="{FF2B5EF4-FFF2-40B4-BE49-F238E27FC236}">
                  <a16:creationId xmlns:a16="http://schemas.microsoft.com/office/drawing/2014/main" id="{4EDBCA3B-4D49-4166-A571-E064B4AA7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782"/>
              <a:ext cx="31" cy="18"/>
            </a:xfrm>
            <a:custGeom>
              <a:avLst/>
              <a:gdLst>
                <a:gd name="T0" fmla="*/ 0 w 24"/>
                <a:gd name="T1" fmla="*/ 30 h 14"/>
                <a:gd name="T2" fmla="*/ 52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8" y="5"/>
                    <a:pt x="11" y="0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19" name="Freeform 889">
              <a:extLst>
                <a:ext uri="{FF2B5EF4-FFF2-40B4-BE49-F238E27FC236}">
                  <a16:creationId xmlns:a16="http://schemas.microsoft.com/office/drawing/2014/main" id="{B926419B-2A1D-4899-B519-C32A2180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3077"/>
              <a:ext cx="35" cy="24"/>
            </a:xfrm>
            <a:custGeom>
              <a:avLst/>
              <a:gdLst>
                <a:gd name="T0" fmla="*/ 0 w 27"/>
                <a:gd name="T1" fmla="*/ 0 h 19"/>
                <a:gd name="T2" fmla="*/ 58 w 27"/>
                <a:gd name="T3" fmla="*/ 3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0" y="0"/>
                  </a:moveTo>
                  <a:cubicBezTo>
                    <a:pt x="6" y="14"/>
                    <a:pt x="17" y="18"/>
                    <a:pt x="27" y="1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0" name="Freeform 890">
              <a:extLst>
                <a:ext uri="{FF2B5EF4-FFF2-40B4-BE49-F238E27FC236}">
                  <a16:creationId xmlns:a16="http://schemas.microsoft.com/office/drawing/2014/main" id="{A529D0A3-C691-416C-9688-350F835E8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3087"/>
              <a:ext cx="206" cy="605"/>
            </a:xfrm>
            <a:custGeom>
              <a:avLst/>
              <a:gdLst>
                <a:gd name="T0" fmla="*/ 335 w 161"/>
                <a:gd name="T1" fmla="*/ 970 h 473"/>
                <a:gd name="T2" fmla="*/ 321 w 161"/>
                <a:gd name="T3" fmla="*/ 962 h 473"/>
                <a:gd name="T4" fmla="*/ 329 w 161"/>
                <a:gd name="T5" fmla="*/ 948 h 473"/>
                <a:gd name="T6" fmla="*/ 262 w 161"/>
                <a:gd name="T7" fmla="*/ 948 h 473"/>
                <a:gd name="T8" fmla="*/ 151 w 161"/>
                <a:gd name="T9" fmla="*/ 870 h 473"/>
                <a:gd name="T10" fmla="*/ 92 w 161"/>
                <a:gd name="T11" fmla="*/ 799 h 473"/>
                <a:gd name="T12" fmla="*/ 51 w 161"/>
                <a:gd name="T13" fmla="*/ 707 h 473"/>
                <a:gd name="T14" fmla="*/ 37 w 161"/>
                <a:gd name="T15" fmla="*/ 637 h 473"/>
                <a:gd name="T16" fmla="*/ 36 w 161"/>
                <a:gd name="T17" fmla="*/ 562 h 473"/>
                <a:gd name="T18" fmla="*/ 42 w 161"/>
                <a:gd name="T19" fmla="*/ 509 h 473"/>
                <a:gd name="T20" fmla="*/ 52 w 161"/>
                <a:gd name="T21" fmla="*/ 448 h 473"/>
                <a:gd name="T22" fmla="*/ 65 w 161"/>
                <a:gd name="T23" fmla="*/ 418 h 473"/>
                <a:gd name="T24" fmla="*/ 77 w 161"/>
                <a:gd name="T25" fmla="*/ 344 h 473"/>
                <a:gd name="T26" fmla="*/ 81 w 161"/>
                <a:gd name="T27" fmla="*/ 294 h 473"/>
                <a:gd name="T28" fmla="*/ 90 w 161"/>
                <a:gd name="T29" fmla="*/ 239 h 473"/>
                <a:gd name="T30" fmla="*/ 83 w 161"/>
                <a:gd name="T31" fmla="*/ 159 h 473"/>
                <a:gd name="T32" fmla="*/ 88 w 161"/>
                <a:gd name="T33" fmla="*/ 74 h 473"/>
                <a:gd name="T34" fmla="*/ 83 w 161"/>
                <a:gd name="T35" fmla="*/ 19 h 473"/>
                <a:gd name="T36" fmla="*/ 46 w 161"/>
                <a:gd name="T37" fmla="*/ 0 h 473"/>
                <a:gd name="T38" fmla="*/ 58 w 161"/>
                <a:gd name="T39" fmla="*/ 31 h 473"/>
                <a:gd name="T40" fmla="*/ 63 w 161"/>
                <a:gd name="T41" fmla="*/ 104 h 473"/>
                <a:gd name="T42" fmla="*/ 58 w 161"/>
                <a:gd name="T43" fmla="*/ 152 h 473"/>
                <a:gd name="T44" fmla="*/ 58 w 161"/>
                <a:gd name="T45" fmla="*/ 207 h 473"/>
                <a:gd name="T46" fmla="*/ 52 w 161"/>
                <a:gd name="T47" fmla="*/ 240 h 473"/>
                <a:gd name="T48" fmla="*/ 46 w 161"/>
                <a:gd name="T49" fmla="*/ 292 h 473"/>
                <a:gd name="T50" fmla="*/ 45 w 161"/>
                <a:gd name="T51" fmla="*/ 370 h 473"/>
                <a:gd name="T52" fmla="*/ 24 w 161"/>
                <a:gd name="T53" fmla="*/ 426 h 473"/>
                <a:gd name="T54" fmla="*/ 24 w 161"/>
                <a:gd name="T55" fmla="*/ 473 h 473"/>
                <a:gd name="T56" fmla="*/ 19 w 161"/>
                <a:gd name="T57" fmla="*/ 518 h 473"/>
                <a:gd name="T58" fmla="*/ 10 w 161"/>
                <a:gd name="T59" fmla="*/ 586 h 473"/>
                <a:gd name="T60" fmla="*/ 1 w 161"/>
                <a:gd name="T61" fmla="*/ 650 h 473"/>
                <a:gd name="T62" fmla="*/ 13 w 161"/>
                <a:gd name="T63" fmla="*/ 678 h 473"/>
                <a:gd name="T64" fmla="*/ 33 w 161"/>
                <a:gd name="T65" fmla="*/ 750 h 473"/>
                <a:gd name="T66" fmla="*/ 74 w 161"/>
                <a:gd name="T67" fmla="*/ 816 h 473"/>
                <a:gd name="T68" fmla="*/ 106 w 161"/>
                <a:gd name="T69" fmla="*/ 870 h 473"/>
                <a:gd name="T70" fmla="*/ 141 w 161"/>
                <a:gd name="T71" fmla="*/ 902 h 473"/>
                <a:gd name="T72" fmla="*/ 170 w 161"/>
                <a:gd name="T73" fmla="*/ 936 h 473"/>
                <a:gd name="T74" fmla="*/ 316 w 161"/>
                <a:gd name="T75" fmla="*/ 984 h 473"/>
                <a:gd name="T76" fmla="*/ 338 w 161"/>
                <a:gd name="T77" fmla="*/ 970 h 473"/>
                <a:gd name="T78" fmla="*/ 335 w 161"/>
                <a:gd name="T79" fmla="*/ 970 h 47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61" h="473">
                  <a:moveTo>
                    <a:pt x="160" y="464"/>
                  </a:moveTo>
                  <a:cubicBezTo>
                    <a:pt x="157" y="464"/>
                    <a:pt x="154" y="463"/>
                    <a:pt x="153" y="460"/>
                  </a:cubicBezTo>
                  <a:cubicBezTo>
                    <a:pt x="153" y="457"/>
                    <a:pt x="154" y="454"/>
                    <a:pt x="157" y="453"/>
                  </a:cubicBezTo>
                  <a:cubicBezTo>
                    <a:pt x="157" y="453"/>
                    <a:pt x="140" y="458"/>
                    <a:pt x="125" y="453"/>
                  </a:cubicBezTo>
                  <a:cubicBezTo>
                    <a:pt x="110" y="449"/>
                    <a:pt x="79" y="422"/>
                    <a:pt x="72" y="416"/>
                  </a:cubicBezTo>
                  <a:cubicBezTo>
                    <a:pt x="65" y="409"/>
                    <a:pt x="52" y="385"/>
                    <a:pt x="44" y="382"/>
                  </a:cubicBezTo>
                  <a:cubicBezTo>
                    <a:pt x="35" y="378"/>
                    <a:pt x="22" y="346"/>
                    <a:pt x="24" y="338"/>
                  </a:cubicBezTo>
                  <a:cubicBezTo>
                    <a:pt x="25" y="329"/>
                    <a:pt x="22" y="311"/>
                    <a:pt x="18" y="304"/>
                  </a:cubicBezTo>
                  <a:cubicBezTo>
                    <a:pt x="15" y="297"/>
                    <a:pt x="13" y="274"/>
                    <a:pt x="17" y="268"/>
                  </a:cubicBezTo>
                  <a:cubicBezTo>
                    <a:pt x="21" y="263"/>
                    <a:pt x="21" y="249"/>
                    <a:pt x="20" y="243"/>
                  </a:cubicBezTo>
                  <a:cubicBezTo>
                    <a:pt x="20" y="238"/>
                    <a:pt x="24" y="218"/>
                    <a:pt x="25" y="214"/>
                  </a:cubicBezTo>
                  <a:cubicBezTo>
                    <a:pt x="27" y="210"/>
                    <a:pt x="31" y="208"/>
                    <a:pt x="31" y="200"/>
                  </a:cubicBezTo>
                  <a:cubicBezTo>
                    <a:pt x="31" y="192"/>
                    <a:pt x="29" y="172"/>
                    <a:pt x="37" y="164"/>
                  </a:cubicBezTo>
                  <a:cubicBezTo>
                    <a:pt x="44" y="156"/>
                    <a:pt x="40" y="150"/>
                    <a:pt x="38" y="141"/>
                  </a:cubicBezTo>
                  <a:cubicBezTo>
                    <a:pt x="37" y="133"/>
                    <a:pt x="39" y="125"/>
                    <a:pt x="43" y="114"/>
                  </a:cubicBezTo>
                  <a:cubicBezTo>
                    <a:pt x="47" y="103"/>
                    <a:pt x="37" y="90"/>
                    <a:pt x="40" y="76"/>
                  </a:cubicBezTo>
                  <a:cubicBezTo>
                    <a:pt x="44" y="62"/>
                    <a:pt x="44" y="45"/>
                    <a:pt x="42" y="35"/>
                  </a:cubicBezTo>
                  <a:cubicBezTo>
                    <a:pt x="42" y="28"/>
                    <a:pt x="41" y="16"/>
                    <a:pt x="40" y="9"/>
                  </a:cubicBezTo>
                  <a:cubicBezTo>
                    <a:pt x="34" y="7"/>
                    <a:pt x="28" y="4"/>
                    <a:pt x="22" y="0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30" y="24"/>
                    <a:pt x="30" y="37"/>
                    <a:pt x="30" y="49"/>
                  </a:cubicBezTo>
                  <a:cubicBezTo>
                    <a:pt x="29" y="57"/>
                    <a:pt x="27" y="67"/>
                    <a:pt x="27" y="73"/>
                  </a:cubicBezTo>
                  <a:cubicBezTo>
                    <a:pt x="26" y="81"/>
                    <a:pt x="27" y="90"/>
                    <a:pt x="27" y="99"/>
                  </a:cubicBezTo>
                  <a:cubicBezTo>
                    <a:pt x="26" y="105"/>
                    <a:pt x="25" y="111"/>
                    <a:pt x="25" y="115"/>
                  </a:cubicBezTo>
                  <a:cubicBezTo>
                    <a:pt x="25" y="118"/>
                    <a:pt x="23" y="129"/>
                    <a:pt x="22" y="139"/>
                  </a:cubicBezTo>
                  <a:cubicBezTo>
                    <a:pt x="21" y="154"/>
                    <a:pt x="22" y="170"/>
                    <a:pt x="21" y="177"/>
                  </a:cubicBezTo>
                  <a:cubicBezTo>
                    <a:pt x="20" y="182"/>
                    <a:pt x="14" y="192"/>
                    <a:pt x="12" y="203"/>
                  </a:cubicBezTo>
                  <a:cubicBezTo>
                    <a:pt x="11" y="211"/>
                    <a:pt x="14" y="218"/>
                    <a:pt x="12" y="226"/>
                  </a:cubicBezTo>
                  <a:cubicBezTo>
                    <a:pt x="11" y="236"/>
                    <a:pt x="9" y="244"/>
                    <a:pt x="9" y="248"/>
                  </a:cubicBezTo>
                  <a:cubicBezTo>
                    <a:pt x="8" y="254"/>
                    <a:pt x="6" y="267"/>
                    <a:pt x="5" y="280"/>
                  </a:cubicBezTo>
                  <a:cubicBezTo>
                    <a:pt x="4" y="292"/>
                    <a:pt x="0" y="303"/>
                    <a:pt x="1" y="310"/>
                  </a:cubicBezTo>
                  <a:cubicBezTo>
                    <a:pt x="2" y="313"/>
                    <a:pt x="6" y="319"/>
                    <a:pt x="6" y="324"/>
                  </a:cubicBezTo>
                  <a:cubicBezTo>
                    <a:pt x="8" y="335"/>
                    <a:pt x="10" y="349"/>
                    <a:pt x="16" y="358"/>
                  </a:cubicBezTo>
                  <a:cubicBezTo>
                    <a:pt x="24" y="372"/>
                    <a:pt x="28" y="385"/>
                    <a:pt x="35" y="390"/>
                  </a:cubicBezTo>
                  <a:cubicBezTo>
                    <a:pt x="39" y="392"/>
                    <a:pt x="43" y="406"/>
                    <a:pt x="51" y="416"/>
                  </a:cubicBezTo>
                  <a:cubicBezTo>
                    <a:pt x="56" y="423"/>
                    <a:pt x="62" y="425"/>
                    <a:pt x="67" y="431"/>
                  </a:cubicBezTo>
                  <a:cubicBezTo>
                    <a:pt x="72" y="437"/>
                    <a:pt x="76" y="442"/>
                    <a:pt x="81" y="447"/>
                  </a:cubicBezTo>
                  <a:cubicBezTo>
                    <a:pt x="98" y="463"/>
                    <a:pt x="137" y="473"/>
                    <a:pt x="151" y="470"/>
                  </a:cubicBezTo>
                  <a:cubicBezTo>
                    <a:pt x="158" y="468"/>
                    <a:pt x="160" y="465"/>
                    <a:pt x="161" y="464"/>
                  </a:cubicBezTo>
                  <a:cubicBezTo>
                    <a:pt x="161" y="464"/>
                    <a:pt x="160" y="463"/>
                    <a:pt x="160" y="464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1" name="Freeform 891">
              <a:extLst>
                <a:ext uri="{FF2B5EF4-FFF2-40B4-BE49-F238E27FC236}">
                  <a16:creationId xmlns:a16="http://schemas.microsoft.com/office/drawing/2014/main" id="{1484B0E7-9720-4239-8A38-6499BD3A6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3688"/>
              <a:ext cx="10" cy="28"/>
            </a:xfrm>
            <a:custGeom>
              <a:avLst/>
              <a:gdLst>
                <a:gd name="T0" fmla="*/ 16 w 8"/>
                <a:gd name="T1" fmla="*/ 0 h 22"/>
                <a:gd name="T2" fmla="*/ 14 w 8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cubicBezTo>
                    <a:pt x="0" y="6"/>
                    <a:pt x="7" y="22"/>
                    <a:pt x="7" y="2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2" name="Freeform 892">
              <a:extLst>
                <a:ext uri="{FF2B5EF4-FFF2-40B4-BE49-F238E27FC236}">
                  <a16:creationId xmlns:a16="http://schemas.microsoft.com/office/drawing/2014/main" id="{BEF176F3-15A9-468E-AEC5-3BC9524A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3819"/>
              <a:ext cx="17" cy="24"/>
            </a:xfrm>
            <a:custGeom>
              <a:avLst/>
              <a:gdLst>
                <a:gd name="T0" fmla="*/ 0 w 13"/>
                <a:gd name="T1" fmla="*/ 0 h 19"/>
                <a:gd name="T2" fmla="*/ 29 w 13"/>
                <a:gd name="T3" fmla="*/ 3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0" y="0"/>
                  </a:moveTo>
                  <a:cubicBezTo>
                    <a:pt x="5" y="12"/>
                    <a:pt x="13" y="19"/>
                    <a:pt x="13" y="19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3" name="Freeform 893">
              <a:extLst>
                <a:ext uri="{FF2B5EF4-FFF2-40B4-BE49-F238E27FC236}">
                  <a16:creationId xmlns:a16="http://schemas.microsoft.com/office/drawing/2014/main" id="{9AC5AA00-2A03-4E03-880F-F8D741D86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3628"/>
              <a:ext cx="14" cy="19"/>
            </a:xfrm>
            <a:custGeom>
              <a:avLst/>
              <a:gdLst>
                <a:gd name="T0" fmla="*/ 0 w 11"/>
                <a:gd name="T1" fmla="*/ 0 h 15"/>
                <a:gd name="T2" fmla="*/ 23 w 11"/>
                <a:gd name="T3" fmla="*/ 3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0"/>
                  </a:moveTo>
                  <a:cubicBezTo>
                    <a:pt x="2" y="5"/>
                    <a:pt x="5" y="12"/>
                    <a:pt x="11" y="1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4" name="Freeform 894">
              <a:extLst>
                <a:ext uri="{FF2B5EF4-FFF2-40B4-BE49-F238E27FC236}">
                  <a16:creationId xmlns:a16="http://schemas.microsoft.com/office/drawing/2014/main" id="{D1BEECC8-71A7-4747-AFA5-EEA93F2B8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2907"/>
              <a:ext cx="392" cy="825"/>
            </a:xfrm>
            <a:custGeom>
              <a:avLst/>
              <a:gdLst>
                <a:gd name="T0" fmla="*/ 0 w 306"/>
                <a:gd name="T1" fmla="*/ 1209 h 645"/>
                <a:gd name="T2" fmla="*/ 129 w 306"/>
                <a:gd name="T3" fmla="*/ 1238 h 645"/>
                <a:gd name="T4" fmla="*/ 222 w 306"/>
                <a:gd name="T5" fmla="*/ 1284 h 645"/>
                <a:gd name="T6" fmla="*/ 293 w 306"/>
                <a:gd name="T7" fmla="*/ 1326 h 645"/>
                <a:gd name="T8" fmla="*/ 484 w 306"/>
                <a:gd name="T9" fmla="*/ 1279 h 645"/>
                <a:gd name="T10" fmla="*/ 547 w 306"/>
                <a:gd name="T11" fmla="*/ 1237 h 645"/>
                <a:gd name="T12" fmla="*/ 583 w 306"/>
                <a:gd name="T13" fmla="*/ 1168 h 645"/>
                <a:gd name="T14" fmla="*/ 607 w 306"/>
                <a:gd name="T15" fmla="*/ 1071 h 645"/>
                <a:gd name="T16" fmla="*/ 603 w 306"/>
                <a:gd name="T17" fmla="*/ 967 h 645"/>
                <a:gd name="T18" fmla="*/ 589 w 306"/>
                <a:gd name="T19" fmla="*/ 880 h 645"/>
                <a:gd name="T20" fmla="*/ 560 w 306"/>
                <a:gd name="T21" fmla="*/ 803 h 645"/>
                <a:gd name="T22" fmla="*/ 533 w 306"/>
                <a:gd name="T23" fmla="*/ 714 h 645"/>
                <a:gd name="T24" fmla="*/ 532 w 306"/>
                <a:gd name="T25" fmla="*/ 617 h 645"/>
                <a:gd name="T26" fmla="*/ 518 w 306"/>
                <a:gd name="T27" fmla="*/ 517 h 645"/>
                <a:gd name="T28" fmla="*/ 503 w 306"/>
                <a:gd name="T29" fmla="*/ 422 h 645"/>
                <a:gd name="T30" fmla="*/ 503 w 306"/>
                <a:gd name="T31" fmla="*/ 339 h 645"/>
                <a:gd name="T32" fmla="*/ 518 w 306"/>
                <a:gd name="T33" fmla="*/ 275 h 645"/>
                <a:gd name="T34" fmla="*/ 525 w 306"/>
                <a:gd name="T35" fmla="*/ 188 h 645"/>
                <a:gd name="T36" fmla="*/ 530 w 306"/>
                <a:gd name="T37" fmla="*/ 88 h 645"/>
                <a:gd name="T38" fmla="*/ 530 w 306"/>
                <a:gd name="T39" fmla="*/ 86 h 645"/>
                <a:gd name="T40" fmla="*/ 530 w 306"/>
                <a:gd name="T41" fmla="*/ 74 h 645"/>
                <a:gd name="T42" fmla="*/ 538 w 306"/>
                <a:gd name="T43" fmla="*/ 5 h 645"/>
                <a:gd name="T44" fmla="*/ 538 w 306"/>
                <a:gd name="T45" fmla="*/ 1 h 645"/>
                <a:gd name="T46" fmla="*/ 538 w 306"/>
                <a:gd name="T47" fmla="*/ 1 h 645"/>
                <a:gd name="T48" fmla="*/ 551 w 306"/>
                <a:gd name="T49" fmla="*/ 59 h 645"/>
                <a:gd name="T50" fmla="*/ 553 w 306"/>
                <a:gd name="T51" fmla="*/ 129 h 645"/>
                <a:gd name="T52" fmla="*/ 551 w 306"/>
                <a:gd name="T53" fmla="*/ 196 h 645"/>
                <a:gd name="T54" fmla="*/ 547 w 306"/>
                <a:gd name="T55" fmla="*/ 257 h 645"/>
                <a:gd name="T56" fmla="*/ 543 w 306"/>
                <a:gd name="T57" fmla="*/ 285 h 645"/>
                <a:gd name="T58" fmla="*/ 543 w 306"/>
                <a:gd name="T59" fmla="*/ 324 h 645"/>
                <a:gd name="T60" fmla="*/ 528 w 306"/>
                <a:gd name="T61" fmla="*/ 380 h 645"/>
                <a:gd name="T62" fmla="*/ 533 w 306"/>
                <a:gd name="T63" fmla="*/ 421 h 645"/>
                <a:gd name="T64" fmla="*/ 543 w 306"/>
                <a:gd name="T65" fmla="*/ 463 h 645"/>
                <a:gd name="T66" fmla="*/ 548 w 306"/>
                <a:gd name="T67" fmla="*/ 515 h 645"/>
                <a:gd name="T68" fmla="*/ 551 w 306"/>
                <a:gd name="T69" fmla="*/ 573 h 645"/>
                <a:gd name="T70" fmla="*/ 560 w 306"/>
                <a:gd name="T71" fmla="*/ 629 h 645"/>
                <a:gd name="T72" fmla="*/ 568 w 306"/>
                <a:gd name="T73" fmla="*/ 680 h 645"/>
                <a:gd name="T74" fmla="*/ 571 w 306"/>
                <a:gd name="T75" fmla="*/ 727 h 645"/>
                <a:gd name="T76" fmla="*/ 584 w 306"/>
                <a:gd name="T77" fmla="*/ 770 h 645"/>
                <a:gd name="T78" fmla="*/ 603 w 306"/>
                <a:gd name="T79" fmla="*/ 805 h 645"/>
                <a:gd name="T80" fmla="*/ 606 w 306"/>
                <a:gd name="T81" fmla="*/ 845 h 645"/>
                <a:gd name="T82" fmla="*/ 623 w 306"/>
                <a:gd name="T83" fmla="*/ 890 h 645"/>
                <a:gd name="T84" fmla="*/ 635 w 306"/>
                <a:gd name="T85" fmla="*/ 973 h 645"/>
                <a:gd name="T86" fmla="*/ 642 w 306"/>
                <a:gd name="T87" fmla="*/ 1027 h 645"/>
                <a:gd name="T88" fmla="*/ 633 w 306"/>
                <a:gd name="T89" fmla="*/ 1109 h 645"/>
                <a:gd name="T90" fmla="*/ 600 w 306"/>
                <a:gd name="T91" fmla="*/ 1179 h 645"/>
                <a:gd name="T92" fmla="*/ 556 w 306"/>
                <a:gd name="T93" fmla="*/ 1253 h 645"/>
                <a:gd name="T94" fmla="*/ 494 w 306"/>
                <a:gd name="T95" fmla="*/ 1296 h 645"/>
                <a:gd name="T96" fmla="*/ 405 w 306"/>
                <a:gd name="T97" fmla="*/ 1335 h 645"/>
                <a:gd name="T98" fmla="*/ 314 w 306"/>
                <a:gd name="T99" fmla="*/ 1344 h 645"/>
                <a:gd name="T100" fmla="*/ 240 w 306"/>
                <a:gd name="T101" fmla="*/ 1325 h 645"/>
                <a:gd name="T102" fmla="*/ 181 w 306"/>
                <a:gd name="T103" fmla="*/ 1296 h 645"/>
                <a:gd name="T104" fmla="*/ 106 w 306"/>
                <a:gd name="T105" fmla="*/ 1245 h 645"/>
                <a:gd name="T106" fmla="*/ 0 w 306"/>
                <a:gd name="T107" fmla="*/ 1209 h 6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06" h="645">
                  <a:moveTo>
                    <a:pt x="0" y="578"/>
                  </a:moveTo>
                  <a:cubicBezTo>
                    <a:pt x="25" y="572"/>
                    <a:pt x="46" y="581"/>
                    <a:pt x="62" y="592"/>
                  </a:cubicBezTo>
                  <a:cubicBezTo>
                    <a:pt x="78" y="602"/>
                    <a:pt x="90" y="609"/>
                    <a:pt x="105" y="614"/>
                  </a:cubicBezTo>
                  <a:cubicBezTo>
                    <a:pt x="120" y="618"/>
                    <a:pt x="122" y="631"/>
                    <a:pt x="140" y="634"/>
                  </a:cubicBezTo>
                  <a:cubicBezTo>
                    <a:pt x="202" y="640"/>
                    <a:pt x="219" y="621"/>
                    <a:pt x="230" y="611"/>
                  </a:cubicBezTo>
                  <a:cubicBezTo>
                    <a:pt x="242" y="600"/>
                    <a:pt x="251" y="602"/>
                    <a:pt x="260" y="591"/>
                  </a:cubicBezTo>
                  <a:cubicBezTo>
                    <a:pt x="268" y="579"/>
                    <a:pt x="270" y="569"/>
                    <a:pt x="277" y="558"/>
                  </a:cubicBezTo>
                  <a:cubicBezTo>
                    <a:pt x="284" y="547"/>
                    <a:pt x="285" y="524"/>
                    <a:pt x="289" y="511"/>
                  </a:cubicBezTo>
                  <a:cubicBezTo>
                    <a:pt x="293" y="497"/>
                    <a:pt x="288" y="475"/>
                    <a:pt x="287" y="462"/>
                  </a:cubicBezTo>
                  <a:cubicBezTo>
                    <a:pt x="286" y="449"/>
                    <a:pt x="284" y="433"/>
                    <a:pt x="280" y="421"/>
                  </a:cubicBezTo>
                  <a:cubicBezTo>
                    <a:pt x="277" y="409"/>
                    <a:pt x="270" y="398"/>
                    <a:pt x="266" y="384"/>
                  </a:cubicBezTo>
                  <a:cubicBezTo>
                    <a:pt x="262" y="371"/>
                    <a:pt x="257" y="353"/>
                    <a:pt x="254" y="341"/>
                  </a:cubicBezTo>
                  <a:cubicBezTo>
                    <a:pt x="251" y="329"/>
                    <a:pt x="255" y="307"/>
                    <a:pt x="253" y="295"/>
                  </a:cubicBezTo>
                  <a:cubicBezTo>
                    <a:pt x="251" y="283"/>
                    <a:pt x="246" y="260"/>
                    <a:pt x="246" y="247"/>
                  </a:cubicBezTo>
                  <a:cubicBezTo>
                    <a:pt x="245" y="234"/>
                    <a:pt x="239" y="211"/>
                    <a:pt x="240" y="202"/>
                  </a:cubicBezTo>
                  <a:cubicBezTo>
                    <a:pt x="240" y="193"/>
                    <a:pt x="238" y="175"/>
                    <a:pt x="240" y="162"/>
                  </a:cubicBezTo>
                  <a:cubicBezTo>
                    <a:pt x="241" y="149"/>
                    <a:pt x="245" y="139"/>
                    <a:pt x="246" y="131"/>
                  </a:cubicBezTo>
                  <a:cubicBezTo>
                    <a:pt x="246" y="124"/>
                    <a:pt x="249" y="100"/>
                    <a:pt x="250" y="90"/>
                  </a:cubicBezTo>
                  <a:cubicBezTo>
                    <a:pt x="251" y="80"/>
                    <a:pt x="256" y="53"/>
                    <a:pt x="252" y="42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39"/>
                    <a:pt x="252" y="37"/>
                    <a:pt x="252" y="35"/>
                  </a:cubicBezTo>
                  <a:cubicBezTo>
                    <a:pt x="259" y="32"/>
                    <a:pt x="257" y="6"/>
                    <a:pt x="256" y="2"/>
                  </a:cubicBezTo>
                  <a:cubicBezTo>
                    <a:pt x="258" y="0"/>
                    <a:pt x="254" y="3"/>
                    <a:pt x="256" y="1"/>
                  </a:cubicBezTo>
                  <a:cubicBezTo>
                    <a:pt x="256" y="1"/>
                    <a:pt x="256" y="1"/>
                    <a:pt x="256" y="1"/>
                  </a:cubicBezTo>
                  <a:cubicBezTo>
                    <a:pt x="256" y="1"/>
                    <a:pt x="262" y="23"/>
                    <a:pt x="262" y="28"/>
                  </a:cubicBezTo>
                  <a:cubicBezTo>
                    <a:pt x="261" y="34"/>
                    <a:pt x="263" y="54"/>
                    <a:pt x="263" y="62"/>
                  </a:cubicBezTo>
                  <a:cubicBezTo>
                    <a:pt x="262" y="70"/>
                    <a:pt x="264" y="89"/>
                    <a:pt x="262" y="94"/>
                  </a:cubicBezTo>
                  <a:cubicBezTo>
                    <a:pt x="260" y="99"/>
                    <a:pt x="261" y="116"/>
                    <a:pt x="260" y="123"/>
                  </a:cubicBezTo>
                  <a:cubicBezTo>
                    <a:pt x="259" y="129"/>
                    <a:pt x="258" y="133"/>
                    <a:pt x="258" y="136"/>
                  </a:cubicBezTo>
                  <a:cubicBezTo>
                    <a:pt x="257" y="138"/>
                    <a:pt x="260" y="146"/>
                    <a:pt x="258" y="155"/>
                  </a:cubicBezTo>
                  <a:cubicBezTo>
                    <a:pt x="257" y="164"/>
                    <a:pt x="251" y="176"/>
                    <a:pt x="251" y="181"/>
                  </a:cubicBezTo>
                  <a:cubicBezTo>
                    <a:pt x="250" y="186"/>
                    <a:pt x="254" y="196"/>
                    <a:pt x="254" y="201"/>
                  </a:cubicBezTo>
                  <a:cubicBezTo>
                    <a:pt x="254" y="206"/>
                    <a:pt x="258" y="216"/>
                    <a:pt x="258" y="221"/>
                  </a:cubicBezTo>
                  <a:cubicBezTo>
                    <a:pt x="258" y="225"/>
                    <a:pt x="261" y="239"/>
                    <a:pt x="261" y="246"/>
                  </a:cubicBezTo>
                  <a:cubicBezTo>
                    <a:pt x="261" y="254"/>
                    <a:pt x="262" y="266"/>
                    <a:pt x="262" y="274"/>
                  </a:cubicBezTo>
                  <a:cubicBezTo>
                    <a:pt x="262" y="283"/>
                    <a:pt x="265" y="293"/>
                    <a:pt x="266" y="301"/>
                  </a:cubicBezTo>
                  <a:cubicBezTo>
                    <a:pt x="267" y="310"/>
                    <a:pt x="268" y="319"/>
                    <a:pt x="270" y="325"/>
                  </a:cubicBezTo>
                  <a:cubicBezTo>
                    <a:pt x="271" y="332"/>
                    <a:pt x="270" y="337"/>
                    <a:pt x="272" y="347"/>
                  </a:cubicBezTo>
                  <a:cubicBezTo>
                    <a:pt x="274" y="358"/>
                    <a:pt x="277" y="363"/>
                    <a:pt x="278" y="368"/>
                  </a:cubicBezTo>
                  <a:cubicBezTo>
                    <a:pt x="279" y="372"/>
                    <a:pt x="284" y="375"/>
                    <a:pt x="287" y="385"/>
                  </a:cubicBezTo>
                  <a:cubicBezTo>
                    <a:pt x="289" y="395"/>
                    <a:pt x="286" y="398"/>
                    <a:pt x="288" y="404"/>
                  </a:cubicBezTo>
                  <a:cubicBezTo>
                    <a:pt x="290" y="410"/>
                    <a:pt x="294" y="417"/>
                    <a:pt x="296" y="425"/>
                  </a:cubicBezTo>
                  <a:cubicBezTo>
                    <a:pt x="298" y="434"/>
                    <a:pt x="302" y="458"/>
                    <a:pt x="302" y="465"/>
                  </a:cubicBezTo>
                  <a:cubicBezTo>
                    <a:pt x="303" y="472"/>
                    <a:pt x="306" y="482"/>
                    <a:pt x="305" y="491"/>
                  </a:cubicBezTo>
                  <a:cubicBezTo>
                    <a:pt x="305" y="500"/>
                    <a:pt x="303" y="517"/>
                    <a:pt x="301" y="530"/>
                  </a:cubicBezTo>
                  <a:cubicBezTo>
                    <a:pt x="298" y="544"/>
                    <a:pt x="289" y="557"/>
                    <a:pt x="285" y="564"/>
                  </a:cubicBezTo>
                  <a:cubicBezTo>
                    <a:pt x="281" y="572"/>
                    <a:pt x="274" y="593"/>
                    <a:pt x="265" y="599"/>
                  </a:cubicBezTo>
                  <a:cubicBezTo>
                    <a:pt x="256" y="606"/>
                    <a:pt x="241" y="609"/>
                    <a:pt x="235" y="619"/>
                  </a:cubicBezTo>
                  <a:cubicBezTo>
                    <a:pt x="223" y="632"/>
                    <a:pt x="204" y="633"/>
                    <a:pt x="193" y="638"/>
                  </a:cubicBezTo>
                  <a:cubicBezTo>
                    <a:pt x="182" y="643"/>
                    <a:pt x="167" y="643"/>
                    <a:pt x="149" y="643"/>
                  </a:cubicBezTo>
                  <a:cubicBezTo>
                    <a:pt x="131" y="643"/>
                    <a:pt x="122" y="645"/>
                    <a:pt x="114" y="633"/>
                  </a:cubicBezTo>
                  <a:cubicBezTo>
                    <a:pt x="106" y="621"/>
                    <a:pt x="95" y="630"/>
                    <a:pt x="86" y="619"/>
                  </a:cubicBezTo>
                  <a:cubicBezTo>
                    <a:pt x="77" y="609"/>
                    <a:pt x="65" y="606"/>
                    <a:pt x="51" y="595"/>
                  </a:cubicBezTo>
                  <a:cubicBezTo>
                    <a:pt x="37" y="584"/>
                    <a:pt x="13" y="577"/>
                    <a:pt x="0" y="578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5" name="Freeform 895">
              <a:extLst>
                <a:ext uri="{FF2B5EF4-FFF2-40B4-BE49-F238E27FC236}">
                  <a16:creationId xmlns:a16="http://schemas.microsoft.com/office/drawing/2014/main" id="{11CA3CF6-042E-4101-BF5C-46624DD9E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3670"/>
              <a:ext cx="9" cy="18"/>
            </a:xfrm>
            <a:custGeom>
              <a:avLst/>
              <a:gdLst>
                <a:gd name="T0" fmla="*/ 0 w 7"/>
                <a:gd name="T1" fmla="*/ 0 h 14"/>
                <a:gd name="T2" fmla="*/ 15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6"/>
                    <a:pt x="5" y="10"/>
                    <a:pt x="7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6" name="Freeform 896">
              <a:extLst>
                <a:ext uri="{FF2B5EF4-FFF2-40B4-BE49-F238E27FC236}">
                  <a16:creationId xmlns:a16="http://schemas.microsoft.com/office/drawing/2014/main" id="{BBACA9F5-E503-4B5B-8EE2-8661085DB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986"/>
              <a:ext cx="30" cy="11"/>
            </a:xfrm>
            <a:custGeom>
              <a:avLst/>
              <a:gdLst>
                <a:gd name="T0" fmla="*/ 0 w 24"/>
                <a:gd name="T1" fmla="*/ 6 h 8"/>
                <a:gd name="T2" fmla="*/ 48 w 24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">
                  <a:moveTo>
                    <a:pt x="0" y="2"/>
                  </a:moveTo>
                  <a:cubicBezTo>
                    <a:pt x="11" y="0"/>
                    <a:pt x="21" y="5"/>
                    <a:pt x="24" y="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7" name="Freeform 897">
              <a:extLst>
                <a:ext uri="{FF2B5EF4-FFF2-40B4-BE49-F238E27FC236}">
                  <a16:creationId xmlns:a16="http://schemas.microsoft.com/office/drawing/2014/main" id="{7B258989-E841-43CB-872F-233561CD3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942"/>
              <a:ext cx="31" cy="6"/>
            </a:xfrm>
            <a:custGeom>
              <a:avLst/>
              <a:gdLst>
                <a:gd name="T0" fmla="*/ 0 w 25"/>
                <a:gd name="T1" fmla="*/ 8 h 5"/>
                <a:gd name="T2" fmla="*/ 47 w 25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0" y="5"/>
                  </a:moveTo>
                  <a:cubicBezTo>
                    <a:pt x="16" y="0"/>
                    <a:pt x="25" y="5"/>
                    <a:pt x="25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8" name="Freeform 898">
              <a:extLst>
                <a:ext uri="{FF2B5EF4-FFF2-40B4-BE49-F238E27FC236}">
                  <a16:creationId xmlns:a16="http://schemas.microsoft.com/office/drawing/2014/main" id="{14EBCCF3-2D75-4A5E-9AC7-108F3657A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" y="2903"/>
              <a:ext cx="31" cy="7"/>
            </a:xfrm>
            <a:custGeom>
              <a:avLst/>
              <a:gdLst>
                <a:gd name="T0" fmla="*/ 52 w 24"/>
                <a:gd name="T1" fmla="*/ 6 h 5"/>
                <a:gd name="T2" fmla="*/ 0 w 24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2"/>
                  </a:moveTo>
                  <a:cubicBezTo>
                    <a:pt x="24" y="2"/>
                    <a:pt x="16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29" name="Freeform 899">
              <a:extLst>
                <a:ext uri="{FF2B5EF4-FFF2-40B4-BE49-F238E27FC236}">
                  <a16:creationId xmlns:a16="http://schemas.microsoft.com/office/drawing/2014/main" id="{0B83CB8A-FAE9-4212-A6B2-B74A7BED1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3017"/>
              <a:ext cx="9" cy="3"/>
            </a:xfrm>
            <a:custGeom>
              <a:avLst/>
              <a:gdLst>
                <a:gd name="T0" fmla="*/ 0 w 7"/>
                <a:gd name="T1" fmla="*/ 8 h 2"/>
                <a:gd name="T2" fmla="*/ 15 w 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4" y="0"/>
                    <a:pt x="7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0" name="Freeform 900">
              <a:extLst>
                <a:ext uri="{FF2B5EF4-FFF2-40B4-BE49-F238E27FC236}">
                  <a16:creationId xmlns:a16="http://schemas.microsoft.com/office/drawing/2014/main" id="{1E91F6B1-9782-4A2E-A9DA-BA50B4D31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3081"/>
              <a:ext cx="6" cy="19"/>
            </a:xfrm>
            <a:custGeom>
              <a:avLst/>
              <a:gdLst>
                <a:gd name="T0" fmla="*/ 0 w 5"/>
                <a:gd name="T1" fmla="*/ 0 h 15"/>
                <a:gd name="T2" fmla="*/ 6 w 5"/>
                <a:gd name="T3" fmla="*/ 3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">
                  <a:moveTo>
                    <a:pt x="0" y="0"/>
                  </a:moveTo>
                  <a:cubicBezTo>
                    <a:pt x="3" y="2"/>
                    <a:pt x="5" y="11"/>
                    <a:pt x="3" y="1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1" name="Freeform 901">
              <a:extLst>
                <a:ext uri="{FF2B5EF4-FFF2-40B4-BE49-F238E27FC236}">
                  <a16:creationId xmlns:a16="http://schemas.microsoft.com/office/drawing/2014/main" id="{24792400-770A-4C84-B79E-BE4B8B1FE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838"/>
              <a:ext cx="897" cy="1231"/>
            </a:xfrm>
            <a:custGeom>
              <a:avLst/>
              <a:gdLst>
                <a:gd name="T0" fmla="*/ 1440 w 701"/>
                <a:gd name="T1" fmla="*/ 1043 h 963"/>
                <a:gd name="T2" fmla="*/ 1396 w 701"/>
                <a:gd name="T3" fmla="*/ 864 h 963"/>
                <a:gd name="T4" fmla="*/ 1363 w 701"/>
                <a:gd name="T5" fmla="*/ 653 h 963"/>
                <a:gd name="T6" fmla="*/ 1349 w 701"/>
                <a:gd name="T7" fmla="*/ 497 h 963"/>
                <a:gd name="T8" fmla="*/ 1356 w 701"/>
                <a:gd name="T9" fmla="*/ 325 h 963"/>
                <a:gd name="T10" fmla="*/ 1346 w 701"/>
                <a:gd name="T11" fmla="*/ 134 h 963"/>
                <a:gd name="T12" fmla="*/ 1223 w 701"/>
                <a:gd name="T13" fmla="*/ 10 h 963"/>
                <a:gd name="T14" fmla="*/ 1085 w 701"/>
                <a:gd name="T15" fmla="*/ 119 h 963"/>
                <a:gd name="T16" fmla="*/ 1012 w 701"/>
                <a:gd name="T17" fmla="*/ 245 h 963"/>
                <a:gd name="T18" fmla="*/ 892 w 701"/>
                <a:gd name="T19" fmla="*/ 340 h 963"/>
                <a:gd name="T20" fmla="*/ 683 w 701"/>
                <a:gd name="T21" fmla="*/ 368 h 963"/>
                <a:gd name="T22" fmla="*/ 493 w 701"/>
                <a:gd name="T23" fmla="*/ 348 h 963"/>
                <a:gd name="T24" fmla="*/ 338 w 701"/>
                <a:gd name="T25" fmla="*/ 251 h 963"/>
                <a:gd name="T26" fmla="*/ 147 w 701"/>
                <a:gd name="T27" fmla="*/ 178 h 963"/>
                <a:gd name="T28" fmla="*/ 46 w 701"/>
                <a:gd name="T29" fmla="*/ 265 h 963"/>
                <a:gd name="T30" fmla="*/ 58 w 701"/>
                <a:gd name="T31" fmla="*/ 538 h 963"/>
                <a:gd name="T32" fmla="*/ 46 w 701"/>
                <a:gd name="T33" fmla="*/ 768 h 963"/>
                <a:gd name="T34" fmla="*/ 28 w 701"/>
                <a:gd name="T35" fmla="*/ 997 h 963"/>
                <a:gd name="T36" fmla="*/ 95 w 701"/>
                <a:gd name="T37" fmla="*/ 1274 h 963"/>
                <a:gd name="T38" fmla="*/ 339 w 701"/>
                <a:gd name="T39" fmla="*/ 1469 h 963"/>
                <a:gd name="T40" fmla="*/ 420 w 701"/>
                <a:gd name="T41" fmla="*/ 1375 h 963"/>
                <a:gd name="T42" fmla="*/ 399 w 701"/>
                <a:gd name="T43" fmla="*/ 1368 h 963"/>
                <a:gd name="T44" fmla="*/ 434 w 701"/>
                <a:gd name="T45" fmla="*/ 1358 h 963"/>
                <a:gd name="T46" fmla="*/ 330 w 701"/>
                <a:gd name="T47" fmla="*/ 1149 h 963"/>
                <a:gd name="T48" fmla="*/ 270 w 701"/>
                <a:gd name="T49" fmla="*/ 969 h 963"/>
                <a:gd name="T50" fmla="*/ 262 w 701"/>
                <a:gd name="T51" fmla="*/ 767 h 963"/>
                <a:gd name="T52" fmla="*/ 276 w 701"/>
                <a:gd name="T53" fmla="*/ 577 h 963"/>
                <a:gd name="T54" fmla="*/ 369 w 701"/>
                <a:gd name="T55" fmla="*/ 556 h 963"/>
                <a:gd name="T56" fmla="*/ 590 w 701"/>
                <a:gd name="T57" fmla="*/ 603 h 963"/>
                <a:gd name="T58" fmla="*/ 787 w 701"/>
                <a:gd name="T59" fmla="*/ 606 h 963"/>
                <a:gd name="T60" fmla="*/ 983 w 701"/>
                <a:gd name="T61" fmla="*/ 557 h 963"/>
                <a:gd name="T62" fmla="*/ 1131 w 701"/>
                <a:gd name="T63" fmla="*/ 427 h 963"/>
                <a:gd name="T64" fmla="*/ 1148 w 701"/>
                <a:gd name="T65" fmla="*/ 585 h 963"/>
                <a:gd name="T66" fmla="*/ 1177 w 701"/>
                <a:gd name="T67" fmla="*/ 798 h 963"/>
                <a:gd name="T68" fmla="*/ 1208 w 701"/>
                <a:gd name="T69" fmla="*/ 970 h 963"/>
                <a:gd name="T70" fmla="*/ 1223 w 701"/>
                <a:gd name="T71" fmla="*/ 1067 h 963"/>
                <a:gd name="T72" fmla="*/ 1249 w 701"/>
                <a:gd name="T73" fmla="*/ 1172 h 963"/>
                <a:gd name="T74" fmla="*/ 1212 w 701"/>
                <a:gd name="T75" fmla="*/ 1291 h 963"/>
                <a:gd name="T76" fmla="*/ 1159 w 701"/>
                <a:gd name="T77" fmla="*/ 1360 h 963"/>
                <a:gd name="T78" fmla="*/ 960 w 701"/>
                <a:gd name="T79" fmla="*/ 1361 h 963"/>
                <a:gd name="T80" fmla="*/ 624 w 701"/>
                <a:gd name="T81" fmla="*/ 1602 h 963"/>
                <a:gd name="T82" fmla="*/ 683 w 701"/>
                <a:gd name="T83" fmla="*/ 1908 h 963"/>
                <a:gd name="T84" fmla="*/ 772 w 701"/>
                <a:gd name="T85" fmla="*/ 1989 h 963"/>
                <a:gd name="T86" fmla="*/ 877 w 701"/>
                <a:gd name="T87" fmla="*/ 1709 h 963"/>
                <a:gd name="T88" fmla="*/ 861 w 701"/>
                <a:gd name="T89" fmla="*/ 1540 h 963"/>
                <a:gd name="T90" fmla="*/ 1164 w 701"/>
                <a:gd name="T91" fmla="*/ 1597 h 963"/>
                <a:gd name="T92" fmla="*/ 1358 w 701"/>
                <a:gd name="T93" fmla="*/ 1386 h 963"/>
                <a:gd name="T94" fmla="*/ 1452 w 701"/>
                <a:gd name="T95" fmla="*/ 1149 h 96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01" h="963">
                  <a:moveTo>
                    <a:pt x="693" y="550"/>
                  </a:moveTo>
                  <a:cubicBezTo>
                    <a:pt x="699" y="541"/>
                    <a:pt x="697" y="507"/>
                    <a:pt x="687" y="499"/>
                  </a:cubicBezTo>
                  <a:cubicBezTo>
                    <a:pt x="692" y="493"/>
                    <a:pt x="688" y="457"/>
                    <a:pt x="674" y="453"/>
                  </a:cubicBezTo>
                  <a:cubicBezTo>
                    <a:pt x="678" y="450"/>
                    <a:pt x="680" y="423"/>
                    <a:pt x="667" y="414"/>
                  </a:cubicBezTo>
                  <a:cubicBezTo>
                    <a:pt x="670" y="402"/>
                    <a:pt x="664" y="367"/>
                    <a:pt x="655" y="365"/>
                  </a:cubicBezTo>
                  <a:cubicBezTo>
                    <a:pt x="663" y="358"/>
                    <a:pt x="655" y="324"/>
                    <a:pt x="650" y="313"/>
                  </a:cubicBezTo>
                  <a:cubicBezTo>
                    <a:pt x="654" y="309"/>
                    <a:pt x="656" y="279"/>
                    <a:pt x="649" y="275"/>
                  </a:cubicBezTo>
                  <a:cubicBezTo>
                    <a:pt x="655" y="266"/>
                    <a:pt x="647" y="244"/>
                    <a:pt x="644" y="238"/>
                  </a:cubicBezTo>
                  <a:cubicBezTo>
                    <a:pt x="650" y="232"/>
                    <a:pt x="648" y="214"/>
                    <a:pt x="644" y="199"/>
                  </a:cubicBezTo>
                  <a:cubicBezTo>
                    <a:pt x="650" y="199"/>
                    <a:pt x="656" y="167"/>
                    <a:pt x="647" y="156"/>
                  </a:cubicBezTo>
                  <a:cubicBezTo>
                    <a:pt x="656" y="150"/>
                    <a:pt x="654" y="112"/>
                    <a:pt x="643" y="111"/>
                  </a:cubicBezTo>
                  <a:cubicBezTo>
                    <a:pt x="650" y="101"/>
                    <a:pt x="651" y="73"/>
                    <a:pt x="642" y="64"/>
                  </a:cubicBezTo>
                  <a:cubicBezTo>
                    <a:pt x="647" y="50"/>
                    <a:pt x="625" y="14"/>
                    <a:pt x="612" y="7"/>
                  </a:cubicBezTo>
                  <a:cubicBezTo>
                    <a:pt x="599" y="0"/>
                    <a:pt x="589" y="6"/>
                    <a:pt x="584" y="5"/>
                  </a:cubicBezTo>
                  <a:cubicBezTo>
                    <a:pt x="573" y="4"/>
                    <a:pt x="564" y="1"/>
                    <a:pt x="547" y="10"/>
                  </a:cubicBezTo>
                  <a:cubicBezTo>
                    <a:pt x="519" y="23"/>
                    <a:pt x="515" y="49"/>
                    <a:pt x="518" y="57"/>
                  </a:cubicBezTo>
                  <a:cubicBezTo>
                    <a:pt x="512" y="57"/>
                    <a:pt x="496" y="79"/>
                    <a:pt x="504" y="87"/>
                  </a:cubicBezTo>
                  <a:cubicBezTo>
                    <a:pt x="494" y="88"/>
                    <a:pt x="482" y="104"/>
                    <a:pt x="483" y="117"/>
                  </a:cubicBezTo>
                  <a:cubicBezTo>
                    <a:pt x="473" y="121"/>
                    <a:pt x="462" y="134"/>
                    <a:pt x="464" y="145"/>
                  </a:cubicBezTo>
                  <a:cubicBezTo>
                    <a:pt x="452" y="141"/>
                    <a:pt x="433" y="157"/>
                    <a:pt x="426" y="163"/>
                  </a:cubicBezTo>
                  <a:cubicBezTo>
                    <a:pt x="412" y="154"/>
                    <a:pt x="380" y="162"/>
                    <a:pt x="375" y="169"/>
                  </a:cubicBezTo>
                  <a:cubicBezTo>
                    <a:pt x="365" y="161"/>
                    <a:pt x="329" y="168"/>
                    <a:pt x="326" y="176"/>
                  </a:cubicBezTo>
                  <a:cubicBezTo>
                    <a:pt x="313" y="167"/>
                    <a:pt x="293" y="168"/>
                    <a:pt x="278" y="174"/>
                  </a:cubicBezTo>
                  <a:cubicBezTo>
                    <a:pt x="275" y="166"/>
                    <a:pt x="243" y="160"/>
                    <a:pt x="235" y="167"/>
                  </a:cubicBezTo>
                  <a:cubicBezTo>
                    <a:pt x="225" y="153"/>
                    <a:pt x="203" y="141"/>
                    <a:pt x="193" y="145"/>
                  </a:cubicBezTo>
                  <a:cubicBezTo>
                    <a:pt x="192" y="138"/>
                    <a:pt x="173" y="122"/>
                    <a:pt x="161" y="120"/>
                  </a:cubicBezTo>
                  <a:cubicBezTo>
                    <a:pt x="152" y="109"/>
                    <a:pt x="136" y="93"/>
                    <a:pt x="122" y="96"/>
                  </a:cubicBezTo>
                  <a:cubicBezTo>
                    <a:pt x="104" y="75"/>
                    <a:pt x="74" y="82"/>
                    <a:pt x="70" y="85"/>
                  </a:cubicBezTo>
                  <a:cubicBezTo>
                    <a:pt x="67" y="88"/>
                    <a:pt x="61" y="93"/>
                    <a:pt x="55" y="96"/>
                  </a:cubicBezTo>
                  <a:cubicBezTo>
                    <a:pt x="42" y="100"/>
                    <a:pt x="28" y="110"/>
                    <a:pt x="22" y="127"/>
                  </a:cubicBezTo>
                  <a:cubicBezTo>
                    <a:pt x="15" y="145"/>
                    <a:pt x="9" y="168"/>
                    <a:pt x="22" y="190"/>
                  </a:cubicBezTo>
                  <a:cubicBezTo>
                    <a:pt x="14" y="202"/>
                    <a:pt x="15" y="247"/>
                    <a:pt x="27" y="257"/>
                  </a:cubicBezTo>
                  <a:cubicBezTo>
                    <a:pt x="16" y="269"/>
                    <a:pt x="23" y="295"/>
                    <a:pt x="28" y="310"/>
                  </a:cubicBezTo>
                  <a:cubicBezTo>
                    <a:pt x="15" y="319"/>
                    <a:pt x="15" y="359"/>
                    <a:pt x="22" y="368"/>
                  </a:cubicBezTo>
                  <a:cubicBezTo>
                    <a:pt x="8" y="376"/>
                    <a:pt x="8" y="406"/>
                    <a:pt x="16" y="423"/>
                  </a:cubicBezTo>
                  <a:cubicBezTo>
                    <a:pt x="2" y="436"/>
                    <a:pt x="3" y="464"/>
                    <a:pt x="13" y="477"/>
                  </a:cubicBezTo>
                  <a:cubicBezTo>
                    <a:pt x="2" y="492"/>
                    <a:pt x="0" y="529"/>
                    <a:pt x="17" y="540"/>
                  </a:cubicBezTo>
                  <a:cubicBezTo>
                    <a:pt x="13" y="568"/>
                    <a:pt x="30" y="601"/>
                    <a:pt x="45" y="610"/>
                  </a:cubicBezTo>
                  <a:cubicBezTo>
                    <a:pt x="42" y="630"/>
                    <a:pt x="63" y="669"/>
                    <a:pt x="88" y="668"/>
                  </a:cubicBezTo>
                  <a:cubicBezTo>
                    <a:pt x="94" y="687"/>
                    <a:pt x="135" y="719"/>
                    <a:pt x="162" y="703"/>
                  </a:cubicBezTo>
                  <a:cubicBezTo>
                    <a:pt x="183" y="691"/>
                    <a:pt x="181" y="683"/>
                    <a:pt x="189" y="671"/>
                  </a:cubicBezTo>
                  <a:cubicBezTo>
                    <a:pt x="192" y="667"/>
                    <a:pt x="196" y="663"/>
                    <a:pt x="200" y="659"/>
                  </a:cubicBezTo>
                  <a:cubicBezTo>
                    <a:pt x="199" y="658"/>
                    <a:pt x="198" y="658"/>
                    <a:pt x="198" y="659"/>
                  </a:cubicBezTo>
                  <a:cubicBezTo>
                    <a:pt x="195" y="659"/>
                    <a:pt x="192" y="658"/>
                    <a:pt x="191" y="655"/>
                  </a:cubicBezTo>
                  <a:cubicBezTo>
                    <a:pt x="191" y="652"/>
                    <a:pt x="192" y="649"/>
                    <a:pt x="195" y="648"/>
                  </a:cubicBezTo>
                  <a:cubicBezTo>
                    <a:pt x="199" y="647"/>
                    <a:pt x="203" y="648"/>
                    <a:pt x="207" y="650"/>
                  </a:cubicBezTo>
                  <a:cubicBezTo>
                    <a:pt x="211" y="643"/>
                    <a:pt x="215" y="634"/>
                    <a:pt x="217" y="622"/>
                  </a:cubicBezTo>
                  <a:cubicBezTo>
                    <a:pt x="222" y="596"/>
                    <a:pt x="179" y="554"/>
                    <a:pt x="158" y="550"/>
                  </a:cubicBezTo>
                  <a:cubicBezTo>
                    <a:pt x="149" y="538"/>
                    <a:pt x="138" y="518"/>
                    <a:pt x="127" y="508"/>
                  </a:cubicBezTo>
                  <a:cubicBezTo>
                    <a:pt x="138" y="489"/>
                    <a:pt x="129" y="464"/>
                    <a:pt x="129" y="464"/>
                  </a:cubicBezTo>
                  <a:cubicBezTo>
                    <a:pt x="131" y="445"/>
                    <a:pt x="132" y="432"/>
                    <a:pt x="125" y="416"/>
                  </a:cubicBezTo>
                  <a:cubicBezTo>
                    <a:pt x="134" y="401"/>
                    <a:pt x="133" y="378"/>
                    <a:pt x="125" y="367"/>
                  </a:cubicBezTo>
                  <a:cubicBezTo>
                    <a:pt x="133" y="356"/>
                    <a:pt x="137" y="329"/>
                    <a:pt x="132" y="316"/>
                  </a:cubicBezTo>
                  <a:cubicBezTo>
                    <a:pt x="136" y="303"/>
                    <a:pt x="137" y="291"/>
                    <a:pt x="132" y="276"/>
                  </a:cubicBezTo>
                  <a:cubicBezTo>
                    <a:pt x="142" y="265"/>
                    <a:pt x="132" y="241"/>
                    <a:pt x="128" y="232"/>
                  </a:cubicBezTo>
                  <a:cubicBezTo>
                    <a:pt x="134" y="242"/>
                    <a:pt x="148" y="264"/>
                    <a:pt x="176" y="266"/>
                  </a:cubicBezTo>
                  <a:cubicBezTo>
                    <a:pt x="200" y="285"/>
                    <a:pt x="207" y="281"/>
                    <a:pt x="227" y="282"/>
                  </a:cubicBezTo>
                  <a:cubicBezTo>
                    <a:pt x="233" y="295"/>
                    <a:pt x="272" y="296"/>
                    <a:pt x="281" y="289"/>
                  </a:cubicBezTo>
                  <a:cubicBezTo>
                    <a:pt x="287" y="297"/>
                    <a:pt x="321" y="305"/>
                    <a:pt x="331" y="291"/>
                  </a:cubicBezTo>
                  <a:cubicBezTo>
                    <a:pt x="336" y="294"/>
                    <a:pt x="366" y="303"/>
                    <a:pt x="376" y="290"/>
                  </a:cubicBezTo>
                  <a:cubicBezTo>
                    <a:pt x="384" y="292"/>
                    <a:pt x="413" y="294"/>
                    <a:pt x="422" y="279"/>
                  </a:cubicBezTo>
                  <a:cubicBezTo>
                    <a:pt x="432" y="281"/>
                    <a:pt x="457" y="278"/>
                    <a:pt x="469" y="267"/>
                  </a:cubicBezTo>
                  <a:cubicBezTo>
                    <a:pt x="474" y="274"/>
                    <a:pt x="509" y="251"/>
                    <a:pt x="508" y="239"/>
                  </a:cubicBezTo>
                  <a:cubicBezTo>
                    <a:pt x="513" y="247"/>
                    <a:pt x="537" y="217"/>
                    <a:pt x="540" y="204"/>
                  </a:cubicBezTo>
                  <a:cubicBezTo>
                    <a:pt x="540" y="204"/>
                    <a:pt x="534" y="233"/>
                    <a:pt x="541" y="235"/>
                  </a:cubicBezTo>
                  <a:cubicBezTo>
                    <a:pt x="536" y="238"/>
                    <a:pt x="538" y="276"/>
                    <a:pt x="548" y="280"/>
                  </a:cubicBezTo>
                  <a:cubicBezTo>
                    <a:pt x="541" y="288"/>
                    <a:pt x="547" y="324"/>
                    <a:pt x="556" y="326"/>
                  </a:cubicBezTo>
                  <a:cubicBezTo>
                    <a:pt x="550" y="334"/>
                    <a:pt x="549" y="371"/>
                    <a:pt x="562" y="382"/>
                  </a:cubicBezTo>
                  <a:cubicBezTo>
                    <a:pt x="556" y="397"/>
                    <a:pt x="558" y="421"/>
                    <a:pt x="566" y="426"/>
                  </a:cubicBezTo>
                  <a:cubicBezTo>
                    <a:pt x="562" y="433"/>
                    <a:pt x="563" y="465"/>
                    <a:pt x="577" y="465"/>
                  </a:cubicBezTo>
                  <a:cubicBezTo>
                    <a:pt x="568" y="469"/>
                    <a:pt x="577" y="500"/>
                    <a:pt x="587" y="499"/>
                  </a:cubicBezTo>
                  <a:cubicBezTo>
                    <a:pt x="587" y="499"/>
                    <a:pt x="583" y="505"/>
                    <a:pt x="584" y="511"/>
                  </a:cubicBezTo>
                  <a:cubicBezTo>
                    <a:pt x="584" y="519"/>
                    <a:pt x="589" y="529"/>
                    <a:pt x="595" y="532"/>
                  </a:cubicBezTo>
                  <a:cubicBezTo>
                    <a:pt x="590" y="535"/>
                    <a:pt x="588" y="558"/>
                    <a:pt x="596" y="561"/>
                  </a:cubicBezTo>
                  <a:cubicBezTo>
                    <a:pt x="590" y="560"/>
                    <a:pt x="583" y="585"/>
                    <a:pt x="584" y="593"/>
                  </a:cubicBezTo>
                  <a:cubicBezTo>
                    <a:pt x="579" y="596"/>
                    <a:pt x="574" y="606"/>
                    <a:pt x="578" y="618"/>
                  </a:cubicBezTo>
                  <a:cubicBezTo>
                    <a:pt x="566" y="617"/>
                    <a:pt x="551" y="638"/>
                    <a:pt x="553" y="650"/>
                  </a:cubicBezTo>
                  <a:cubicBezTo>
                    <a:pt x="553" y="651"/>
                    <a:pt x="553" y="651"/>
                    <a:pt x="553" y="651"/>
                  </a:cubicBezTo>
                  <a:cubicBezTo>
                    <a:pt x="545" y="650"/>
                    <a:pt x="525" y="659"/>
                    <a:pt x="517" y="666"/>
                  </a:cubicBezTo>
                  <a:cubicBezTo>
                    <a:pt x="498" y="654"/>
                    <a:pt x="492" y="662"/>
                    <a:pt x="458" y="652"/>
                  </a:cubicBezTo>
                  <a:cubicBezTo>
                    <a:pt x="424" y="643"/>
                    <a:pt x="395" y="598"/>
                    <a:pt x="327" y="646"/>
                  </a:cubicBezTo>
                  <a:cubicBezTo>
                    <a:pt x="271" y="686"/>
                    <a:pt x="287" y="744"/>
                    <a:pt x="298" y="767"/>
                  </a:cubicBezTo>
                  <a:cubicBezTo>
                    <a:pt x="293" y="773"/>
                    <a:pt x="285" y="796"/>
                    <a:pt x="285" y="831"/>
                  </a:cubicBezTo>
                  <a:cubicBezTo>
                    <a:pt x="285" y="861"/>
                    <a:pt x="315" y="900"/>
                    <a:pt x="326" y="914"/>
                  </a:cubicBezTo>
                  <a:cubicBezTo>
                    <a:pt x="339" y="930"/>
                    <a:pt x="347" y="940"/>
                    <a:pt x="347" y="952"/>
                  </a:cubicBezTo>
                  <a:cubicBezTo>
                    <a:pt x="347" y="963"/>
                    <a:pt x="368" y="963"/>
                    <a:pt x="368" y="952"/>
                  </a:cubicBezTo>
                  <a:cubicBezTo>
                    <a:pt x="368" y="938"/>
                    <a:pt x="372" y="932"/>
                    <a:pt x="388" y="909"/>
                  </a:cubicBezTo>
                  <a:cubicBezTo>
                    <a:pt x="405" y="886"/>
                    <a:pt x="419" y="853"/>
                    <a:pt x="418" y="818"/>
                  </a:cubicBezTo>
                  <a:cubicBezTo>
                    <a:pt x="418" y="799"/>
                    <a:pt x="406" y="795"/>
                    <a:pt x="412" y="780"/>
                  </a:cubicBezTo>
                  <a:cubicBezTo>
                    <a:pt x="421" y="758"/>
                    <a:pt x="415" y="751"/>
                    <a:pt x="411" y="738"/>
                  </a:cubicBezTo>
                  <a:cubicBezTo>
                    <a:pt x="421" y="734"/>
                    <a:pt x="459" y="762"/>
                    <a:pt x="483" y="768"/>
                  </a:cubicBezTo>
                  <a:cubicBezTo>
                    <a:pt x="507" y="775"/>
                    <a:pt x="547" y="776"/>
                    <a:pt x="556" y="764"/>
                  </a:cubicBezTo>
                  <a:cubicBezTo>
                    <a:pt x="564" y="766"/>
                    <a:pt x="614" y="731"/>
                    <a:pt x="608" y="713"/>
                  </a:cubicBezTo>
                  <a:cubicBezTo>
                    <a:pt x="625" y="717"/>
                    <a:pt x="657" y="686"/>
                    <a:pt x="648" y="663"/>
                  </a:cubicBezTo>
                  <a:cubicBezTo>
                    <a:pt x="663" y="665"/>
                    <a:pt x="686" y="624"/>
                    <a:pt x="685" y="601"/>
                  </a:cubicBezTo>
                  <a:cubicBezTo>
                    <a:pt x="692" y="601"/>
                    <a:pt x="701" y="562"/>
                    <a:pt x="693" y="550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2" name="Freeform 902">
              <a:extLst>
                <a:ext uri="{FF2B5EF4-FFF2-40B4-BE49-F238E27FC236}">
                  <a16:creationId xmlns:a16="http://schemas.microsoft.com/office/drawing/2014/main" id="{64A0E778-27A6-4C4D-A35A-BCADF79F2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2841"/>
              <a:ext cx="684" cy="309"/>
            </a:xfrm>
            <a:custGeom>
              <a:avLst/>
              <a:gdLst>
                <a:gd name="T0" fmla="*/ 1112 w 534"/>
                <a:gd name="T1" fmla="*/ 31 h 242"/>
                <a:gd name="T2" fmla="*/ 1079 w 534"/>
                <a:gd name="T3" fmla="*/ 105 h 242"/>
                <a:gd name="T4" fmla="*/ 1063 w 534"/>
                <a:gd name="T5" fmla="*/ 158 h 242"/>
                <a:gd name="T6" fmla="*/ 1048 w 534"/>
                <a:gd name="T7" fmla="*/ 218 h 242"/>
                <a:gd name="T8" fmla="*/ 1022 w 534"/>
                <a:gd name="T9" fmla="*/ 277 h 242"/>
                <a:gd name="T10" fmla="*/ 989 w 534"/>
                <a:gd name="T11" fmla="*/ 318 h 242"/>
                <a:gd name="T12" fmla="*/ 963 w 534"/>
                <a:gd name="T13" fmla="*/ 383 h 242"/>
                <a:gd name="T14" fmla="*/ 940 w 534"/>
                <a:gd name="T15" fmla="*/ 411 h 242"/>
                <a:gd name="T16" fmla="*/ 861 w 534"/>
                <a:gd name="T17" fmla="*/ 460 h 242"/>
                <a:gd name="T18" fmla="*/ 786 w 534"/>
                <a:gd name="T19" fmla="*/ 490 h 242"/>
                <a:gd name="T20" fmla="*/ 689 w 534"/>
                <a:gd name="T21" fmla="*/ 502 h 242"/>
                <a:gd name="T22" fmla="*/ 594 w 534"/>
                <a:gd name="T23" fmla="*/ 504 h 242"/>
                <a:gd name="T24" fmla="*/ 498 w 534"/>
                <a:gd name="T25" fmla="*/ 497 h 242"/>
                <a:gd name="T26" fmla="*/ 414 w 534"/>
                <a:gd name="T27" fmla="*/ 486 h 242"/>
                <a:gd name="T28" fmla="*/ 366 w 534"/>
                <a:gd name="T29" fmla="*/ 460 h 242"/>
                <a:gd name="T30" fmla="*/ 305 w 534"/>
                <a:gd name="T31" fmla="*/ 435 h 242"/>
                <a:gd name="T32" fmla="*/ 215 w 534"/>
                <a:gd name="T33" fmla="*/ 347 h 242"/>
                <a:gd name="T34" fmla="*/ 147 w 534"/>
                <a:gd name="T35" fmla="*/ 303 h 242"/>
                <a:gd name="T36" fmla="*/ 69 w 534"/>
                <a:gd name="T37" fmla="*/ 243 h 242"/>
                <a:gd name="T38" fmla="*/ 8 w 534"/>
                <a:gd name="T39" fmla="*/ 206 h 242"/>
                <a:gd name="T40" fmla="*/ 0 w 534"/>
                <a:gd name="T41" fmla="*/ 200 h 242"/>
                <a:gd name="T42" fmla="*/ 13 w 534"/>
                <a:gd name="T43" fmla="*/ 195 h 242"/>
                <a:gd name="T44" fmla="*/ 37 w 534"/>
                <a:gd name="T45" fmla="*/ 177 h 242"/>
                <a:gd name="T46" fmla="*/ 118 w 534"/>
                <a:gd name="T47" fmla="*/ 226 h 242"/>
                <a:gd name="T48" fmla="*/ 159 w 534"/>
                <a:gd name="T49" fmla="*/ 258 h 242"/>
                <a:gd name="T50" fmla="*/ 204 w 534"/>
                <a:gd name="T51" fmla="*/ 281 h 242"/>
                <a:gd name="T52" fmla="*/ 240 w 534"/>
                <a:gd name="T53" fmla="*/ 314 h 242"/>
                <a:gd name="T54" fmla="*/ 292 w 534"/>
                <a:gd name="T55" fmla="*/ 378 h 242"/>
                <a:gd name="T56" fmla="*/ 337 w 534"/>
                <a:gd name="T57" fmla="*/ 411 h 242"/>
                <a:gd name="T58" fmla="*/ 398 w 534"/>
                <a:gd name="T59" fmla="*/ 424 h 242"/>
                <a:gd name="T60" fmla="*/ 464 w 534"/>
                <a:gd name="T61" fmla="*/ 457 h 242"/>
                <a:gd name="T62" fmla="*/ 524 w 534"/>
                <a:gd name="T63" fmla="*/ 457 h 242"/>
                <a:gd name="T64" fmla="*/ 589 w 534"/>
                <a:gd name="T65" fmla="*/ 467 h 242"/>
                <a:gd name="T66" fmla="*/ 633 w 534"/>
                <a:gd name="T67" fmla="*/ 457 h 242"/>
                <a:gd name="T68" fmla="*/ 711 w 534"/>
                <a:gd name="T69" fmla="*/ 452 h 242"/>
                <a:gd name="T70" fmla="*/ 788 w 534"/>
                <a:gd name="T71" fmla="*/ 437 h 242"/>
                <a:gd name="T72" fmla="*/ 854 w 534"/>
                <a:gd name="T73" fmla="*/ 420 h 242"/>
                <a:gd name="T74" fmla="*/ 925 w 534"/>
                <a:gd name="T75" fmla="*/ 373 h 242"/>
                <a:gd name="T76" fmla="*/ 959 w 534"/>
                <a:gd name="T77" fmla="*/ 326 h 242"/>
                <a:gd name="T78" fmla="*/ 994 w 534"/>
                <a:gd name="T79" fmla="*/ 277 h 242"/>
                <a:gd name="T80" fmla="*/ 1030 w 534"/>
                <a:gd name="T81" fmla="*/ 204 h 242"/>
                <a:gd name="T82" fmla="*/ 1055 w 534"/>
                <a:gd name="T83" fmla="*/ 112 h 242"/>
                <a:gd name="T84" fmla="*/ 1076 w 534"/>
                <a:gd name="T85" fmla="*/ 63 h 242"/>
                <a:gd name="T86" fmla="*/ 1098 w 534"/>
                <a:gd name="T87" fmla="*/ 31 h 242"/>
                <a:gd name="T88" fmla="*/ 1122 w 534"/>
                <a:gd name="T89" fmla="*/ 10 h 242"/>
                <a:gd name="T90" fmla="*/ 1112 w 534"/>
                <a:gd name="T91" fmla="*/ 31 h 2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4" h="242">
                  <a:moveTo>
                    <a:pt x="529" y="15"/>
                  </a:moveTo>
                  <a:cubicBezTo>
                    <a:pt x="528" y="25"/>
                    <a:pt x="514" y="38"/>
                    <a:pt x="513" y="50"/>
                  </a:cubicBezTo>
                  <a:cubicBezTo>
                    <a:pt x="513" y="62"/>
                    <a:pt x="510" y="68"/>
                    <a:pt x="506" y="76"/>
                  </a:cubicBezTo>
                  <a:cubicBezTo>
                    <a:pt x="503" y="84"/>
                    <a:pt x="504" y="93"/>
                    <a:pt x="499" y="105"/>
                  </a:cubicBezTo>
                  <a:cubicBezTo>
                    <a:pt x="495" y="117"/>
                    <a:pt x="494" y="127"/>
                    <a:pt x="486" y="133"/>
                  </a:cubicBezTo>
                  <a:cubicBezTo>
                    <a:pt x="479" y="139"/>
                    <a:pt x="476" y="145"/>
                    <a:pt x="471" y="153"/>
                  </a:cubicBezTo>
                  <a:cubicBezTo>
                    <a:pt x="467" y="160"/>
                    <a:pt x="463" y="177"/>
                    <a:pt x="458" y="184"/>
                  </a:cubicBezTo>
                  <a:cubicBezTo>
                    <a:pt x="452" y="191"/>
                    <a:pt x="447" y="197"/>
                    <a:pt x="447" y="197"/>
                  </a:cubicBezTo>
                  <a:cubicBezTo>
                    <a:pt x="429" y="198"/>
                    <a:pt x="415" y="214"/>
                    <a:pt x="410" y="221"/>
                  </a:cubicBezTo>
                  <a:cubicBezTo>
                    <a:pt x="401" y="219"/>
                    <a:pt x="381" y="226"/>
                    <a:pt x="374" y="236"/>
                  </a:cubicBezTo>
                  <a:cubicBezTo>
                    <a:pt x="365" y="231"/>
                    <a:pt x="338" y="231"/>
                    <a:pt x="328" y="241"/>
                  </a:cubicBezTo>
                  <a:cubicBezTo>
                    <a:pt x="320" y="236"/>
                    <a:pt x="295" y="238"/>
                    <a:pt x="283" y="242"/>
                  </a:cubicBezTo>
                  <a:cubicBezTo>
                    <a:pt x="277" y="240"/>
                    <a:pt x="252" y="235"/>
                    <a:pt x="237" y="239"/>
                  </a:cubicBezTo>
                  <a:cubicBezTo>
                    <a:pt x="229" y="235"/>
                    <a:pt x="201" y="235"/>
                    <a:pt x="197" y="233"/>
                  </a:cubicBezTo>
                  <a:cubicBezTo>
                    <a:pt x="193" y="231"/>
                    <a:pt x="183" y="224"/>
                    <a:pt x="174" y="221"/>
                  </a:cubicBezTo>
                  <a:cubicBezTo>
                    <a:pt x="164" y="219"/>
                    <a:pt x="153" y="217"/>
                    <a:pt x="145" y="209"/>
                  </a:cubicBezTo>
                  <a:cubicBezTo>
                    <a:pt x="138" y="201"/>
                    <a:pt x="117" y="169"/>
                    <a:pt x="102" y="167"/>
                  </a:cubicBezTo>
                  <a:cubicBezTo>
                    <a:pt x="98" y="161"/>
                    <a:pt x="87" y="153"/>
                    <a:pt x="70" y="146"/>
                  </a:cubicBezTo>
                  <a:cubicBezTo>
                    <a:pt x="65" y="139"/>
                    <a:pt x="46" y="121"/>
                    <a:pt x="33" y="117"/>
                  </a:cubicBezTo>
                  <a:cubicBezTo>
                    <a:pt x="29" y="111"/>
                    <a:pt x="20" y="102"/>
                    <a:pt x="4" y="99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" y="95"/>
                    <a:pt x="4" y="94"/>
                    <a:pt x="6" y="94"/>
                  </a:cubicBezTo>
                  <a:cubicBezTo>
                    <a:pt x="10" y="92"/>
                    <a:pt x="15" y="88"/>
                    <a:pt x="18" y="85"/>
                  </a:cubicBezTo>
                  <a:cubicBezTo>
                    <a:pt x="28" y="89"/>
                    <a:pt x="52" y="107"/>
                    <a:pt x="56" y="109"/>
                  </a:cubicBezTo>
                  <a:cubicBezTo>
                    <a:pt x="61" y="111"/>
                    <a:pt x="72" y="120"/>
                    <a:pt x="76" y="124"/>
                  </a:cubicBezTo>
                  <a:cubicBezTo>
                    <a:pt x="79" y="127"/>
                    <a:pt x="91" y="133"/>
                    <a:pt x="97" y="135"/>
                  </a:cubicBezTo>
                  <a:cubicBezTo>
                    <a:pt x="102" y="138"/>
                    <a:pt x="111" y="148"/>
                    <a:pt x="114" y="151"/>
                  </a:cubicBezTo>
                  <a:cubicBezTo>
                    <a:pt x="116" y="153"/>
                    <a:pt x="132" y="179"/>
                    <a:pt x="139" y="182"/>
                  </a:cubicBezTo>
                  <a:cubicBezTo>
                    <a:pt x="145" y="184"/>
                    <a:pt x="156" y="194"/>
                    <a:pt x="160" y="197"/>
                  </a:cubicBezTo>
                  <a:cubicBezTo>
                    <a:pt x="164" y="201"/>
                    <a:pt x="182" y="201"/>
                    <a:pt x="190" y="204"/>
                  </a:cubicBezTo>
                  <a:cubicBezTo>
                    <a:pt x="199" y="206"/>
                    <a:pt x="211" y="219"/>
                    <a:pt x="221" y="219"/>
                  </a:cubicBezTo>
                  <a:cubicBezTo>
                    <a:pt x="231" y="219"/>
                    <a:pt x="239" y="219"/>
                    <a:pt x="249" y="219"/>
                  </a:cubicBezTo>
                  <a:cubicBezTo>
                    <a:pt x="259" y="218"/>
                    <a:pt x="273" y="226"/>
                    <a:pt x="280" y="225"/>
                  </a:cubicBezTo>
                  <a:cubicBezTo>
                    <a:pt x="288" y="224"/>
                    <a:pt x="289" y="222"/>
                    <a:pt x="301" y="219"/>
                  </a:cubicBezTo>
                  <a:cubicBezTo>
                    <a:pt x="312" y="217"/>
                    <a:pt x="323" y="219"/>
                    <a:pt x="338" y="217"/>
                  </a:cubicBezTo>
                  <a:cubicBezTo>
                    <a:pt x="354" y="215"/>
                    <a:pt x="365" y="215"/>
                    <a:pt x="375" y="210"/>
                  </a:cubicBezTo>
                  <a:cubicBezTo>
                    <a:pt x="385" y="206"/>
                    <a:pt x="401" y="209"/>
                    <a:pt x="407" y="202"/>
                  </a:cubicBezTo>
                  <a:cubicBezTo>
                    <a:pt x="413" y="195"/>
                    <a:pt x="428" y="185"/>
                    <a:pt x="440" y="179"/>
                  </a:cubicBezTo>
                  <a:cubicBezTo>
                    <a:pt x="442" y="172"/>
                    <a:pt x="456" y="158"/>
                    <a:pt x="457" y="157"/>
                  </a:cubicBezTo>
                  <a:cubicBezTo>
                    <a:pt x="468" y="146"/>
                    <a:pt x="468" y="141"/>
                    <a:pt x="473" y="133"/>
                  </a:cubicBezTo>
                  <a:cubicBezTo>
                    <a:pt x="478" y="126"/>
                    <a:pt x="486" y="109"/>
                    <a:pt x="490" y="98"/>
                  </a:cubicBezTo>
                  <a:cubicBezTo>
                    <a:pt x="495" y="86"/>
                    <a:pt x="495" y="62"/>
                    <a:pt x="502" y="54"/>
                  </a:cubicBezTo>
                  <a:cubicBezTo>
                    <a:pt x="507" y="48"/>
                    <a:pt x="511" y="40"/>
                    <a:pt x="512" y="30"/>
                  </a:cubicBezTo>
                  <a:cubicBezTo>
                    <a:pt x="517" y="24"/>
                    <a:pt x="519" y="24"/>
                    <a:pt x="522" y="15"/>
                  </a:cubicBezTo>
                  <a:cubicBezTo>
                    <a:pt x="525" y="6"/>
                    <a:pt x="533" y="0"/>
                    <a:pt x="534" y="5"/>
                  </a:cubicBezTo>
                  <a:cubicBezTo>
                    <a:pt x="532" y="6"/>
                    <a:pt x="529" y="13"/>
                    <a:pt x="529" y="15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3" name="Freeform 903">
              <a:extLst>
                <a:ext uri="{FF2B5EF4-FFF2-40B4-BE49-F238E27FC236}">
                  <a16:creationId xmlns:a16="http://schemas.microsoft.com/office/drawing/2014/main" id="{926AF67C-D6D3-4DB4-ABF7-8C3E2636A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874"/>
              <a:ext cx="5" cy="37"/>
            </a:xfrm>
            <a:custGeom>
              <a:avLst/>
              <a:gdLst>
                <a:gd name="T0" fmla="*/ 1 w 4"/>
                <a:gd name="T1" fmla="*/ 60 h 29"/>
                <a:gd name="T2" fmla="*/ 0 w 4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1" y="29"/>
                  </a:moveTo>
                  <a:cubicBezTo>
                    <a:pt x="4" y="20"/>
                    <a:pt x="2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4" name="Freeform 904">
              <a:extLst>
                <a:ext uri="{FF2B5EF4-FFF2-40B4-BE49-F238E27FC236}">
                  <a16:creationId xmlns:a16="http://schemas.microsoft.com/office/drawing/2014/main" id="{D59E80AD-83C1-4B2D-B96B-064987C02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884"/>
              <a:ext cx="14" cy="12"/>
            </a:xfrm>
            <a:custGeom>
              <a:avLst/>
              <a:gdLst>
                <a:gd name="T0" fmla="*/ 0 w 11"/>
                <a:gd name="T1" fmla="*/ 21 h 9"/>
                <a:gd name="T2" fmla="*/ 23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4" y="3"/>
                    <a:pt x="11" y="0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5" name="Freeform 905">
              <a:extLst>
                <a:ext uri="{FF2B5EF4-FFF2-40B4-BE49-F238E27FC236}">
                  <a16:creationId xmlns:a16="http://schemas.microsoft.com/office/drawing/2014/main" id="{F77BB76B-A40D-45D8-BBA0-9D7F065DE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055"/>
              <a:ext cx="18" cy="13"/>
            </a:xfrm>
            <a:custGeom>
              <a:avLst/>
              <a:gdLst>
                <a:gd name="T0" fmla="*/ 8 w 14"/>
                <a:gd name="T1" fmla="*/ 17 h 10"/>
                <a:gd name="T2" fmla="*/ 28 w 14"/>
                <a:gd name="T3" fmla="*/ 1 h 10"/>
                <a:gd name="T4" fmla="*/ 0 w 14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4" y="8"/>
                  </a:moveTo>
                  <a:cubicBezTo>
                    <a:pt x="8" y="10"/>
                    <a:pt x="14" y="5"/>
                    <a:pt x="13" y="1"/>
                  </a:cubicBezTo>
                  <a:cubicBezTo>
                    <a:pt x="8" y="0"/>
                    <a:pt x="4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6" name="Freeform 906">
              <a:extLst>
                <a:ext uri="{FF2B5EF4-FFF2-40B4-BE49-F238E27FC236}">
                  <a16:creationId xmlns:a16="http://schemas.microsoft.com/office/drawing/2014/main" id="{35A7B983-DF82-4271-9A3F-A1E9839ED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3034"/>
              <a:ext cx="18" cy="15"/>
            </a:xfrm>
            <a:custGeom>
              <a:avLst/>
              <a:gdLst>
                <a:gd name="T0" fmla="*/ 13 w 14"/>
                <a:gd name="T1" fmla="*/ 24 h 12"/>
                <a:gd name="T2" fmla="*/ 28 w 14"/>
                <a:gd name="T3" fmla="*/ 1 h 12"/>
                <a:gd name="T4" fmla="*/ 0 w 14"/>
                <a:gd name="T5" fmla="*/ 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6" y="12"/>
                  </a:moveTo>
                  <a:cubicBezTo>
                    <a:pt x="10" y="10"/>
                    <a:pt x="14" y="7"/>
                    <a:pt x="13" y="1"/>
                  </a:cubicBezTo>
                  <a:cubicBezTo>
                    <a:pt x="9" y="0"/>
                    <a:pt x="4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7" name="Freeform 907">
              <a:extLst>
                <a:ext uri="{FF2B5EF4-FFF2-40B4-BE49-F238E27FC236}">
                  <a16:creationId xmlns:a16="http://schemas.microsoft.com/office/drawing/2014/main" id="{EDCC33F4-C3D5-4D50-A7A6-D89A43C21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2980"/>
              <a:ext cx="18" cy="22"/>
            </a:xfrm>
            <a:custGeom>
              <a:avLst/>
              <a:gdLst>
                <a:gd name="T0" fmla="*/ 17 w 14"/>
                <a:gd name="T1" fmla="*/ 36 h 17"/>
                <a:gd name="T2" fmla="*/ 30 w 14"/>
                <a:gd name="T3" fmla="*/ 6 h 17"/>
                <a:gd name="T4" fmla="*/ 0 w 14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8" y="17"/>
                  </a:moveTo>
                  <a:cubicBezTo>
                    <a:pt x="10" y="12"/>
                    <a:pt x="13" y="8"/>
                    <a:pt x="14" y="3"/>
                  </a:cubicBezTo>
                  <a:cubicBezTo>
                    <a:pt x="9" y="0"/>
                    <a:pt x="2" y="9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8" name="Freeform 908">
              <a:extLst>
                <a:ext uri="{FF2B5EF4-FFF2-40B4-BE49-F238E27FC236}">
                  <a16:creationId xmlns:a16="http://schemas.microsoft.com/office/drawing/2014/main" id="{FF902E5A-2D1E-4F9C-8D2E-D32617DBD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943"/>
              <a:ext cx="4" cy="8"/>
            </a:xfrm>
            <a:custGeom>
              <a:avLst/>
              <a:gdLst>
                <a:gd name="T0" fmla="*/ 7 w 3"/>
                <a:gd name="T1" fmla="*/ 0 h 6"/>
                <a:gd name="T2" fmla="*/ 0 w 3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9" name="Freeform 909">
              <a:extLst>
                <a:ext uri="{FF2B5EF4-FFF2-40B4-BE49-F238E27FC236}">
                  <a16:creationId xmlns:a16="http://schemas.microsoft.com/office/drawing/2014/main" id="{80CBE80D-663A-489D-9CEF-10A6F2AC0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962"/>
              <a:ext cx="17" cy="21"/>
            </a:xfrm>
            <a:custGeom>
              <a:avLst/>
              <a:gdLst>
                <a:gd name="T0" fmla="*/ 0 w 13"/>
                <a:gd name="T1" fmla="*/ 29 h 16"/>
                <a:gd name="T2" fmla="*/ 21 w 13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13"/>
                  </a:moveTo>
                  <a:cubicBezTo>
                    <a:pt x="2" y="0"/>
                    <a:pt x="13" y="6"/>
                    <a:pt x="9" y="1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0" name="Freeform 910">
              <a:extLst>
                <a:ext uri="{FF2B5EF4-FFF2-40B4-BE49-F238E27FC236}">
                  <a16:creationId xmlns:a16="http://schemas.microsoft.com/office/drawing/2014/main" id="{F607AAC2-BBF4-49C5-BA5B-1DE79BFE3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926"/>
              <a:ext cx="4" cy="8"/>
            </a:xfrm>
            <a:custGeom>
              <a:avLst/>
              <a:gdLst>
                <a:gd name="T0" fmla="*/ 7 w 3"/>
                <a:gd name="T1" fmla="*/ 0 h 6"/>
                <a:gd name="T2" fmla="*/ 0 w 3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0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1" name="Freeform 911">
              <a:extLst>
                <a:ext uri="{FF2B5EF4-FFF2-40B4-BE49-F238E27FC236}">
                  <a16:creationId xmlns:a16="http://schemas.microsoft.com/office/drawing/2014/main" id="{BF56CAB3-65A3-432C-A2F3-C4B900825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2882"/>
              <a:ext cx="16" cy="15"/>
            </a:xfrm>
            <a:custGeom>
              <a:avLst/>
              <a:gdLst>
                <a:gd name="T0" fmla="*/ 11 w 13"/>
                <a:gd name="T1" fmla="*/ 0 h 12"/>
                <a:gd name="T2" fmla="*/ 25 w 13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6" y="0"/>
                  </a:moveTo>
                  <a:cubicBezTo>
                    <a:pt x="0" y="11"/>
                    <a:pt x="11" y="12"/>
                    <a:pt x="13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2" name="Freeform 912">
              <a:extLst>
                <a:ext uri="{FF2B5EF4-FFF2-40B4-BE49-F238E27FC236}">
                  <a16:creationId xmlns:a16="http://schemas.microsoft.com/office/drawing/2014/main" id="{6B353D73-AB64-4BEA-8C72-7322F3753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2879"/>
              <a:ext cx="11" cy="3"/>
            </a:xfrm>
            <a:custGeom>
              <a:avLst/>
              <a:gdLst>
                <a:gd name="T0" fmla="*/ 16 w 9"/>
                <a:gd name="T1" fmla="*/ 0 h 2"/>
                <a:gd name="T2" fmla="*/ 0 w 9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6" y="0"/>
                    <a:pt x="3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3" name="Freeform 913">
              <a:extLst>
                <a:ext uri="{FF2B5EF4-FFF2-40B4-BE49-F238E27FC236}">
                  <a16:creationId xmlns:a16="http://schemas.microsoft.com/office/drawing/2014/main" id="{09E9765C-96F1-419A-8D30-D9EB7EFE6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911"/>
              <a:ext cx="10" cy="23"/>
            </a:xfrm>
            <a:custGeom>
              <a:avLst/>
              <a:gdLst>
                <a:gd name="T0" fmla="*/ 5 w 8"/>
                <a:gd name="T1" fmla="*/ 28 h 18"/>
                <a:gd name="T2" fmla="*/ 10 w 8"/>
                <a:gd name="T3" fmla="*/ 0 h 18"/>
                <a:gd name="T4" fmla="*/ 14 w 8"/>
                <a:gd name="T5" fmla="*/ 3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">
                  <a:moveTo>
                    <a:pt x="2" y="13"/>
                  </a:moveTo>
                  <a:cubicBezTo>
                    <a:pt x="0" y="9"/>
                    <a:pt x="0" y="2"/>
                    <a:pt x="5" y="0"/>
                  </a:cubicBezTo>
                  <a:cubicBezTo>
                    <a:pt x="8" y="5"/>
                    <a:pt x="7" y="12"/>
                    <a:pt x="7" y="1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4" name="Freeform 914">
              <a:extLst>
                <a:ext uri="{FF2B5EF4-FFF2-40B4-BE49-F238E27FC236}">
                  <a16:creationId xmlns:a16="http://schemas.microsoft.com/office/drawing/2014/main" id="{5782FA8D-E8DC-4B13-9BC2-5D860E2E6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975"/>
              <a:ext cx="1" cy="14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5" name="Freeform 915">
              <a:extLst>
                <a:ext uri="{FF2B5EF4-FFF2-40B4-BE49-F238E27FC236}">
                  <a16:creationId xmlns:a16="http://schemas.microsoft.com/office/drawing/2014/main" id="{7C929516-C889-4FF0-828C-C7F48BD08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023"/>
              <a:ext cx="3" cy="11"/>
            </a:xfrm>
            <a:custGeom>
              <a:avLst/>
              <a:gdLst>
                <a:gd name="T0" fmla="*/ 8 w 2"/>
                <a:gd name="T1" fmla="*/ 0 h 8"/>
                <a:gd name="T2" fmla="*/ 5 w 2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1" y="3"/>
                    <a:pt x="0" y="5"/>
                    <a:pt x="1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6" name="Freeform 916">
              <a:extLst>
                <a:ext uri="{FF2B5EF4-FFF2-40B4-BE49-F238E27FC236}">
                  <a16:creationId xmlns:a16="http://schemas.microsoft.com/office/drawing/2014/main" id="{C0B57A40-C9AA-48EC-9FC6-4BC0AE066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0" y="3130"/>
              <a:ext cx="12" cy="12"/>
            </a:xfrm>
            <a:custGeom>
              <a:avLst/>
              <a:gdLst>
                <a:gd name="T0" fmla="*/ 7 w 9"/>
                <a:gd name="T1" fmla="*/ 2 h 10"/>
                <a:gd name="T2" fmla="*/ 1 w 9"/>
                <a:gd name="T3" fmla="*/ 17 h 10"/>
                <a:gd name="T4" fmla="*/ 21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5" y="10"/>
                    <a:pt x="6" y="3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7" name="Freeform 917">
              <a:extLst>
                <a:ext uri="{FF2B5EF4-FFF2-40B4-BE49-F238E27FC236}">
                  <a16:creationId xmlns:a16="http://schemas.microsoft.com/office/drawing/2014/main" id="{268BD1ED-ED57-4B3B-A332-8AC6A7577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3188"/>
              <a:ext cx="1" cy="16"/>
            </a:xfrm>
            <a:custGeom>
              <a:avLst/>
              <a:gdLst>
                <a:gd name="T0" fmla="*/ 1 w 1"/>
                <a:gd name="T1" fmla="*/ 0 h 12"/>
                <a:gd name="T2" fmla="*/ 0 w 1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8" name="Freeform 918">
              <a:extLst>
                <a:ext uri="{FF2B5EF4-FFF2-40B4-BE49-F238E27FC236}">
                  <a16:creationId xmlns:a16="http://schemas.microsoft.com/office/drawing/2014/main" id="{CED2D582-7BD7-4190-BE04-BF43D6A46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3249"/>
              <a:ext cx="17" cy="19"/>
            </a:xfrm>
            <a:custGeom>
              <a:avLst/>
              <a:gdLst>
                <a:gd name="T0" fmla="*/ 21 w 13"/>
                <a:gd name="T1" fmla="*/ 0 h 15"/>
                <a:gd name="T2" fmla="*/ 16 w 13"/>
                <a:gd name="T3" fmla="*/ 29 h 15"/>
                <a:gd name="T4" fmla="*/ 1 w 13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0"/>
                  </a:moveTo>
                  <a:cubicBezTo>
                    <a:pt x="9" y="3"/>
                    <a:pt x="13" y="14"/>
                    <a:pt x="7" y="14"/>
                  </a:cubicBezTo>
                  <a:cubicBezTo>
                    <a:pt x="3" y="15"/>
                    <a:pt x="0" y="5"/>
                    <a:pt x="1" y="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9" name="Freeform 919">
              <a:extLst>
                <a:ext uri="{FF2B5EF4-FFF2-40B4-BE49-F238E27FC236}">
                  <a16:creationId xmlns:a16="http://schemas.microsoft.com/office/drawing/2014/main" id="{F707F7FE-09C1-4F43-9079-4ABCF649F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3181"/>
              <a:ext cx="3" cy="9"/>
            </a:xfrm>
            <a:custGeom>
              <a:avLst/>
              <a:gdLst>
                <a:gd name="T0" fmla="*/ 5 w 2"/>
                <a:gd name="T1" fmla="*/ 15 h 7"/>
                <a:gd name="T2" fmla="*/ 8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5"/>
                    <a:pt x="1" y="2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0" name="Freeform 920">
              <a:extLst>
                <a:ext uri="{FF2B5EF4-FFF2-40B4-BE49-F238E27FC236}">
                  <a16:creationId xmlns:a16="http://schemas.microsoft.com/office/drawing/2014/main" id="{43F122DF-D2D2-45B5-AF13-4D25D5064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" y="3303"/>
              <a:ext cx="14" cy="12"/>
            </a:xfrm>
            <a:custGeom>
              <a:avLst/>
              <a:gdLst>
                <a:gd name="T0" fmla="*/ 5 w 11"/>
                <a:gd name="T1" fmla="*/ 21 h 9"/>
                <a:gd name="T2" fmla="*/ 6 w 11"/>
                <a:gd name="T3" fmla="*/ 0 h 9"/>
                <a:gd name="T4" fmla="*/ 23 w 11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9"/>
                  </a:moveTo>
                  <a:cubicBezTo>
                    <a:pt x="0" y="6"/>
                    <a:pt x="1" y="2"/>
                    <a:pt x="3" y="0"/>
                  </a:cubicBezTo>
                  <a:cubicBezTo>
                    <a:pt x="5" y="3"/>
                    <a:pt x="8" y="6"/>
                    <a:pt x="11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1" name="Freeform 921">
              <a:extLst>
                <a:ext uri="{FF2B5EF4-FFF2-40B4-BE49-F238E27FC236}">
                  <a16:creationId xmlns:a16="http://schemas.microsoft.com/office/drawing/2014/main" id="{6D7192B2-1D04-4213-AC41-CC435B468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3421"/>
              <a:ext cx="15" cy="14"/>
            </a:xfrm>
            <a:custGeom>
              <a:avLst/>
              <a:gdLst>
                <a:gd name="T0" fmla="*/ 24 w 12"/>
                <a:gd name="T1" fmla="*/ 23 h 11"/>
                <a:gd name="T2" fmla="*/ 13 w 12"/>
                <a:gd name="T3" fmla="*/ 22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0"/>
                    <a:pt x="0" y="4"/>
                    <a:pt x="6" y="1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2" name="Freeform 922">
              <a:extLst>
                <a:ext uri="{FF2B5EF4-FFF2-40B4-BE49-F238E27FC236}">
                  <a16:creationId xmlns:a16="http://schemas.microsoft.com/office/drawing/2014/main" id="{60E8E1EA-FFE0-4340-9AC1-88940F691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471"/>
              <a:ext cx="5" cy="11"/>
            </a:xfrm>
            <a:custGeom>
              <a:avLst/>
              <a:gdLst>
                <a:gd name="T0" fmla="*/ 1 w 4"/>
                <a:gd name="T1" fmla="*/ 0 h 9"/>
                <a:gd name="T2" fmla="*/ 8 w 4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3"/>
                    <a:pt x="1" y="7"/>
                    <a:pt x="4" y="9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3" name="Freeform 923">
              <a:extLst>
                <a:ext uri="{FF2B5EF4-FFF2-40B4-BE49-F238E27FC236}">
                  <a16:creationId xmlns:a16="http://schemas.microsoft.com/office/drawing/2014/main" id="{C1D09355-8B47-4660-AA61-8508FEC18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3520"/>
              <a:ext cx="3" cy="14"/>
            </a:xfrm>
            <a:custGeom>
              <a:avLst/>
              <a:gdLst>
                <a:gd name="T0" fmla="*/ 5 w 2"/>
                <a:gd name="T1" fmla="*/ 0 h 11"/>
                <a:gd name="T2" fmla="*/ 8 w 2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1" y="0"/>
                  </a:moveTo>
                  <a:cubicBezTo>
                    <a:pt x="1" y="3"/>
                    <a:pt x="0" y="8"/>
                    <a:pt x="2" y="1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4" name="Freeform 924">
              <a:extLst>
                <a:ext uri="{FF2B5EF4-FFF2-40B4-BE49-F238E27FC236}">
                  <a16:creationId xmlns:a16="http://schemas.microsoft.com/office/drawing/2014/main" id="{9F1713A1-3D9E-40A6-ADA6-B65793760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534"/>
              <a:ext cx="5" cy="5"/>
            </a:xfrm>
            <a:custGeom>
              <a:avLst/>
              <a:gdLst>
                <a:gd name="T0" fmla="*/ 0 w 4"/>
                <a:gd name="T1" fmla="*/ 8 h 4"/>
                <a:gd name="T2" fmla="*/ 8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5" name="Freeform 925">
              <a:extLst>
                <a:ext uri="{FF2B5EF4-FFF2-40B4-BE49-F238E27FC236}">
                  <a16:creationId xmlns:a16="http://schemas.microsoft.com/office/drawing/2014/main" id="{3EB39584-6A91-4FD7-8F7F-6583942CC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3470"/>
              <a:ext cx="1" cy="9"/>
            </a:xfrm>
            <a:custGeom>
              <a:avLst/>
              <a:gdLst>
                <a:gd name="T0" fmla="*/ 0 w 1"/>
                <a:gd name="T1" fmla="*/ 15 h 7"/>
                <a:gd name="T2" fmla="*/ 1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1" y="5"/>
                    <a:pt x="1" y="3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6" name="Freeform 926">
              <a:extLst>
                <a:ext uri="{FF2B5EF4-FFF2-40B4-BE49-F238E27FC236}">
                  <a16:creationId xmlns:a16="http://schemas.microsoft.com/office/drawing/2014/main" id="{94212113-2D92-4E42-8318-B649C12DC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3408"/>
              <a:ext cx="11" cy="17"/>
            </a:xfrm>
            <a:custGeom>
              <a:avLst/>
              <a:gdLst>
                <a:gd name="T0" fmla="*/ 0 w 8"/>
                <a:gd name="T1" fmla="*/ 12 h 13"/>
                <a:gd name="T2" fmla="*/ 0 w 8"/>
                <a:gd name="T3" fmla="*/ 24 h 13"/>
                <a:gd name="T4" fmla="*/ 19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5"/>
                  </a:moveTo>
                  <a:cubicBezTo>
                    <a:pt x="0" y="7"/>
                    <a:pt x="0" y="9"/>
                    <a:pt x="0" y="11"/>
                  </a:cubicBezTo>
                  <a:cubicBezTo>
                    <a:pt x="8" y="13"/>
                    <a:pt x="8" y="4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7" name="Freeform 927">
              <a:extLst>
                <a:ext uri="{FF2B5EF4-FFF2-40B4-BE49-F238E27FC236}">
                  <a16:creationId xmlns:a16="http://schemas.microsoft.com/office/drawing/2014/main" id="{B20DE501-21D2-43B8-922B-B0B7AD892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3365"/>
              <a:ext cx="1" cy="8"/>
            </a:xfrm>
            <a:custGeom>
              <a:avLst/>
              <a:gdLst>
                <a:gd name="T0" fmla="*/ 1 w 1"/>
                <a:gd name="T1" fmla="*/ 0 h 6"/>
                <a:gd name="T2" fmla="*/ 1 w 1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1" y="2"/>
                    <a:pt x="0" y="5"/>
                    <a:pt x="1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8" name="Freeform 928">
              <a:extLst>
                <a:ext uri="{FF2B5EF4-FFF2-40B4-BE49-F238E27FC236}">
                  <a16:creationId xmlns:a16="http://schemas.microsoft.com/office/drawing/2014/main" id="{7BD5D099-FC14-4D92-9ABB-2E11DFCD2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3562"/>
              <a:ext cx="11" cy="13"/>
            </a:xfrm>
            <a:custGeom>
              <a:avLst/>
              <a:gdLst>
                <a:gd name="T0" fmla="*/ 11 w 9"/>
                <a:gd name="T1" fmla="*/ 22 h 10"/>
                <a:gd name="T2" fmla="*/ 13 w 9"/>
                <a:gd name="T3" fmla="*/ 0 h 10"/>
                <a:gd name="T4" fmla="*/ 0 w 9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6" y="10"/>
                  </a:moveTo>
                  <a:cubicBezTo>
                    <a:pt x="8" y="7"/>
                    <a:pt x="9" y="3"/>
                    <a:pt x="7" y="0"/>
                  </a:cubicBezTo>
                  <a:cubicBezTo>
                    <a:pt x="3" y="2"/>
                    <a:pt x="1" y="5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9" name="Freeform 929">
              <a:extLst>
                <a:ext uri="{FF2B5EF4-FFF2-40B4-BE49-F238E27FC236}">
                  <a16:creationId xmlns:a16="http://schemas.microsoft.com/office/drawing/2014/main" id="{CFD48A2F-3427-4DD6-B517-7E1982D42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3590"/>
              <a:ext cx="16" cy="18"/>
            </a:xfrm>
            <a:custGeom>
              <a:avLst/>
              <a:gdLst>
                <a:gd name="T0" fmla="*/ 0 w 13"/>
                <a:gd name="T1" fmla="*/ 17 h 14"/>
                <a:gd name="T2" fmla="*/ 18 w 13"/>
                <a:gd name="T3" fmla="*/ 1 h 14"/>
                <a:gd name="T4" fmla="*/ 15 w 13"/>
                <a:gd name="T5" fmla="*/ 3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8"/>
                  </a:moveTo>
                  <a:cubicBezTo>
                    <a:pt x="2" y="6"/>
                    <a:pt x="6" y="0"/>
                    <a:pt x="10" y="1"/>
                  </a:cubicBezTo>
                  <a:cubicBezTo>
                    <a:pt x="13" y="3"/>
                    <a:pt x="9" y="11"/>
                    <a:pt x="8" y="1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0" name="Freeform 930">
              <a:extLst>
                <a:ext uri="{FF2B5EF4-FFF2-40B4-BE49-F238E27FC236}">
                  <a16:creationId xmlns:a16="http://schemas.microsoft.com/office/drawing/2014/main" id="{0AA7AD37-11D9-4801-9DB6-2568F80CA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3658"/>
              <a:ext cx="19" cy="26"/>
            </a:xfrm>
            <a:custGeom>
              <a:avLst/>
              <a:gdLst>
                <a:gd name="T0" fmla="*/ 0 w 15"/>
                <a:gd name="T1" fmla="*/ 25 h 21"/>
                <a:gd name="T2" fmla="*/ 8 w 15"/>
                <a:gd name="T3" fmla="*/ 4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">
                  <a:moveTo>
                    <a:pt x="0" y="13"/>
                  </a:moveTo>
                  <a:cubicBezTo>
                    <a:pt x="5" y="0"/>
                    <a:pt x="15" y="13"/>
                    <a:pt x="4" y="2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1" name="Freeform 931">
              <a:extLst>
                <a:ext uri="{FF2B5EF4-FFF2-40B4-BE49-F238E27FC236}">
                  <a16:creationId xmlns:a16="http://schemas.microsoft.com/office/drawing/2014/main" id="{2E8E35DB-1BB3-44A7-9A48-23FF817E2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3603"/>
              <a:ext cx="26" cy="16"/>
            </a:xfrm>
            <a:custGeom>
              <a:avLst/>
              <a:gdLst>
                <a:gd name="T0" fmla="*/ 23 w 20"/>
                <a:gd name="T1" fmla="*/ 25 h 13"/>
                <a:gd name="T2" fmla="*/ 0 w 20"/>
                <a:gd name="T3" fmla="*/ 18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11" y="13"/>
                  </a:moveTo>
                  <a:cubicBezTo>
                    <a:pt x="20" y="4"/>
                    <a:pt x="4" y="0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2" name="Freeform 932">
              <a:extLst>
                <a:ext uri="{FF2B5EF4-FFF2-40B4-BE49-F238E27FC236}">
                  <a16:creationId xmlns:a16="http://schemas.microsoft.com/office/drawing/2014/main" id="{F4495EFA-BE1E-4D23-8314-7378F797A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3638"/>
              <a:ext cx="12" cy="12"/>
            </a:xfrm>
            <a:custGeom>
              <a:avLst/>
              <a:gdLst>
                <a:gd name="T0" fmla="*/ 0 w 10"/>
                <a:gd name="T1" fmla="*/ 21 h 9"/>
                <a:gd name="T2" fmla="*/ 17 w 1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9"/>
                  </a:moveTo>
                  <a:cubicBezTo>
                    <a:pt x="1" y="4"/>
                    <a:pt x="6" y="2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3" name="Freeform 933">
              <a:extLst>
                <a:ext uri="{FF2B5EF4-FFF2-40B4-BE49-F238E27FC236}">
                  <a16:creationId xmlns:a16="http://schemas.microsoft.com/office/drawing/2014/main" id="{6900A2C2-FFB2-4422-9632-4AF42596C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3677"/>
              <a:ext cx="12" cy="11"/>
            </a:xfrm>
            <a:custGeom>
              <a:avLst/>
              <a:gdLst>
                <a:gd name="T0" fmla="*/ 0 w 9"/>
                <a:gd name="T1" fmla="*/ 16 h 9"/>
                <a:gd name="T2" fmla="*/ 21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2" y="5"/>
                    <a:pt x="5" y="2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4" name="Freeform 934">
              <a:extLst>
                <a:ext uri="{FF2B5EF4-FFF2-40B4-BE49-F238E27FC236}">
                  <a16:creationId xmlns:a16="http://schemas.microsoft.com/office/drawing/2014/main" id="{8615F366-9B3B-4D0F-BE4B-82C9E7EB3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3715"/>
              <a:ext cx="9" cy="9"/>
            </a:xfrm>
            <a:custGeom>
              <a:avLst/>
              <a:gdLst>
                <a:gd name="T0" fmla="*/ 0 w 7"/>
                <a:gd name="T1" fmla="*/ 15 h 7"/>
                <a:gd name="T2" fmla="*/ 15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5"/>
                    <a:pt x="5" y="2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5" name="Freeform 935">
              <a:extLst>
                <a:ext uri="{FF2B5EF4-FFF2-40B4-BE49-F238E27FC236}">
                  <a16:creationId xmlns:a16="http://schemas.microsoft.com/office/drawing/2014/main" id="{5AFA2DCE-B14D-4875-9312-9769821AE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785"/>
              <a:ext cx="8" cy="3"/>
            </a:xfrm>
            <a:custGeom>
              <a:avLst/>
              <a:gdLst>
                <a:gd name="T0" fmla="*/ 0 w 6"/>
                <a:gd name="T1" fmla="*/ 8 h 2"/>
                <a:gd name="T2" fmla="*/ 1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6" name="Freeform 936">
              <a:extLst>
                <a:ext uri="{FF2B5EF4-FFF2-40B4-BE49-F238E27FC236}">
                  <a16:creationId xmlns:a16="http://schemas.microsoft.com/office/drawing/2014/main" id="{6C176EDF-42AB-4D42-93F4-836DBE3E9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785"/>
              <a:ext cx="14" cy="13"/>
            </a:xfrm>
            <a:custGeom>
              <a:avLst/>
              <a:gdLst>
                <a:gd name="T0" fmla="*/ 13 w 11"/>
                <a:gd name="T1" fmla="*/ 22 h 10"/>
                <a:gd name="T2" fmla="*/ 5 w 11"/>
                <a:gd name="T3" fmla="*/ 0 h 10"/>
                <a:gd name="T4" fmla="*/ 23 w 11"/>
                <a:gd name="T5" fmla="*/ 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6" y="10"/>
                  </a:moveTo>
                  <a:cubicBezTo>
                    <a:pt x="1" y="9"/>
                    <a:pt x="0" y="4"/>
                    <a:pt x="2" y="0"/>
                  </a:cubicBezTo>
                  <a:cubicBezTo>
                    <a:pt x="5" y="0"/>
                    <a:pt x="9" y="1"/>
                    <a:pt x="11" y="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7" name="Freeform 937">
              <a:extLst>
                <a:ext uri="{FF2B5EF4-FFF2-40B4-BE49-F238E27FC236}">
                  <a16:creationId xmlns:a16="http://schemas.microsoft.com/office/drawing/2014/main" id="{697EA73D-32B2-4F35-B765-E6A8C5D64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3829"/>
              <a:ext cx="10" cy="13"/>
            </a:xfrm>
            <a:custGeom>
              <a:avLst/>
              <a:gdLst>
                <a:gd name="T0" fmla="*/ 0 w 8"/>
                <a:gd name="T1" fmla="*/ 22 h 10"/>
                <a:gd name="T2" fmla="*/ 16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4" y="8"/>
                    <a:pt x="6" y="3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8" name="Freeform 938">
              <a:extLst>
                <a:ext uri="{FF2B5EF4-FFF2-40B4-BE49-F238E27FC236}">
                  <a16:creationId xmlns:a16="http://schemas.microsoft.com/office/drawing/2014/main" id="{76B77DBD-6FF8-4928-B8D6-F6284086C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3482"/>
              <a:ext cx="13" cy="16"/>
            </a:xfrm>
            <a:custGeom>
              <a:avLst/>
              <a:gdLst>
                <a:gd name="T0" fmla="*/ 1 w 10"/>
                <a:gd name="T1" fmla="*/ 28 h 12"/>
                <a:gd name="T2" fmla="*/ 5 w 10"/>
                <a:gd name="T3" fmla="*/ 0 h 12"/>
                <a:gd name="T4" fmla="*/ 22 w 10"/>
                <a:gd name="T5" fmla="*/ 27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" y="12"/>
                  </a:moveTo>
                  <a:cubicBezTo>
                    <a:pt x="1" y="8"/>
                    <a:pt x="0" y="3"/>
                    <a:pt x="2" y="0"/>
                  </a:cubicBezTo>
                  <a:cubicBezTo>
                    <a:pt x="5" y="3"/>
                    <a:pt x="7" y="7"/>
                    <a:pt x="10" y="1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9" name="Freeform 939">
              <a:extLst>
                <a:ext uri="{FF2B5EF4-FFF2-40B4-BE49-F238E27FC236}">
                  <a16:creationId xmlns:a16="http://schemas.microsoft.com/office/drawing/2014/main" id="{4AE6F96B-9F32-4655-A73D-3CACE9F8F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3408"/>
              <a:ext cx="12" cy="14"/>
            </a:xfrm>
            <a:custGeom>
              <a:avLst/>
              <a:gdLst>
                <a:gd name="T0" fmla="*/ 0 w 9"/>
                <a:gd name="T1" fmla="*/ 18 h 11"/>
                <a:gd name="T2" fmla="*/ 9 w 9"/>
                <a:gd name="T3" fmla="*/ 0 h 11"/>
                <a:gd name="T4" fmla="*/ 21 w 9"/>
                <a:gd name="T5" fmla="*/ 2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9"/>
                  </a:moveTo>
                  <a:cubicBezTo>
                    <a:pt x="0" y="5"/>
                    <a:pt x="2" y="2"/>
                    <a:pt x="4" y="0"/>
                  </a:cubicBezTo>
                  <a:cubicBezTo>
                    <a:pt x="7" y="2"/>
                    <a:pt x="9" y="7"/>
                    <a:pt x="9" y="1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0" name="Freeform 940">
              <a:extLst>
                <a:ext uri="{FF2B5EF4-FFF2-40B4-BE49-F238E27FC236}">
                  <a16:creationId xmlns:a16="http://schemas.microsoft.com/office/drawing/2014/main" id="{02F667F3-B392-46C0-8521-8D223B993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3350"/>
              <a:ext cx="12" cy="12"/>
            </a:xfrm>
            <a:custGeom>
              <a:avLst/>
              <a:gdLst>
                <a:gd name="T0" fmla="*/ 0 w 9"/>
                <a:gd name="T1" fmla="*/ 17 h 10"/>
                <a:gd name="T2" fmla="*/ 9 w 9"/>
                <a:gd name="T3" fmla="*/ 0 h 10"/>
                <a:gd name="T4" fmla="*/ 21 w 9"/>
                <a:gd name="T5" fmla="*/ 1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7"/>
                    <a:pt x="1" y="2"/>
                    <a:pt x="4" y="0"/>
                  </a:cubicBezTo>
                  <a:cubicBezTo>
                    <a:pt x="7" y="2"/>
                    <a:pt x="8" y="5"/>
                    <a:pt x="9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1" name="Freeform 941">
              <a:extLst>
                <a:ext uri="{FF2B5EF4-FFF2-40B4-BE49-F238E27FC236}">
                  <a16:creationId xmlns:a16="http://schemas.microsoft.com/office/drawing/2014/main" id="{EBDBC9C7-0957-4D50-851A-2F8022217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" y="3283"/>
              <a:ext cx="12" cy="18"/>
            </a:xfrm>
            <a:custGeom>
              <a:avLst/>
              <a:gdLst>
                <a:gd name="T0" fmla="*/ 0 w 9"/>
                <a:gd name="T1" fmla="*/ 10 h 14"/>
                <a:gd name="T2" fmla="*/ 5 w 9"/>
                <a:gd name="T3" fmla="*/ 30 h 14"/>
                <a:gd name="T4" fmla="*/ 16 w 9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0" y="5"/>
                  </a:moveTo>
                  <a:cubicBezTo>
                    <a:pt x="0" y="8"/>
                    <a:pt x="0" y="12"/>
                    <a:pt x="2" y="14"/>
                  </a:cubicBezTo>
                  <a:cubicBezTo>
                    <a:pt x="7" y="12"/>
                    <a:pt x="9" y="5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2" name="Freeform 942">
              <a:extLst>
                <a:ext uri="{FF2B5EF4-FFF2-40B4-BE49-F238E27FC236}">
                  <a16:creationId xmlns:a16="http://schemas.microsoft.com/office/drawing/2014/main" id="{B506CA82-416B-48E8-8EDC-495F0587B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232"/>
              <a:ext cx="1" cy="5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3" name="Freeform 943">
              <a:extLst>
                <a:ext uri="{FF2B5EF4-FFF2-40B4-BE49-F238E27FC236}">
                  <a16:creationId xmlns:a16="http://schemas.microsoft.com/office/drawing/2014/main" id="{A9FF8253-1F76-4F10-81C1-61FB5760F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181"/>
              <a:ext cx="1" cy="9"/>
            </a:xfrm>
            <a:custGeom>
              <a:avLst/>
              <a:gdLst>
                <a:gd name="T0" fmla="*/ 0 w 1"/>
                <a:gd name="T1" fmla="*/ 0 h 7"/>
                <a:gd name="T2" fmla="*/ 1 w 1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0" y="4"/>
                    <a:pt x="1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4" name="Freeform 944">
              <a:extLst>
                <a:ext uri="{FF2B5EF4-FFF2-40B4-BE49-F238E27FC236}">
                  <a16:creationId xmlns:a16="http://schemas.microsoft.com/office/drawing/2014/main" id="{820F8160-2D00-4A72-9A99-D90415633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581"/>
              <a:ext cx="22" cy="29"/>
            </a:xfrm>
            <a:custGeom>
              <a:avLst/>
              <a:gdLst>
                <a:gd name="T0" fmla="*/ 36 w 17"/>
                <a:gd name="T1" fmla="*/ 30 h 23"/>
                <a:gd name="T2" fmla="*/ 35 w 17"/>
                <a:gd name="T3" fmla="*/ 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3">
                  <a:moveTo>
                    <a:pt x="17" y="15"/>
                  </a:moveTo>
                  <a:cubicBezTo>
                    <a:pt x="13" y="0"/>
                    <a:pt x="0" y="23"/>
                    <a:pt x="16" y="2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5" name="Freeform 945">
              <a:extLst>
                <a:ext uri="{FF2B5EF4-FFF2-40B4-BE49-F238E27FC236}">
                  <a16:creationId xmlns:a16="http://schemas.microsoft.com/office/drawing/2014/main" id="{38B809F9-528A-4F28-9AD0-2AD704D5A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649"/>
              <a:ext cx="17" cy="24"/>
            </a:xfrm>
            <a:custGeom>
              <a:avLst/>
              <a:gdLst>
                <a:gd name="T0" fmla="*/ 17 w 13"/>
                <a:gd name="T1" fmla="*/ 14 h 19"/>
                <a:gd name="T2" fmla="*/ 9 w 13"/>
                <a:gd name="T3" fmla="*/ 23 h 19"/>
                <a:gd name="T4" fmla="*/ 21 w 13"/>
                <a:gd name="T5" fmla="*/ 34 h 19"/>
                <a:gd name="T6" fmla="*/ 0 w 13"/>
                <a:gd name="T7" fmla="*/ 3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8" y="7"/>
                  </a:moveTo>
                  <a:cubicBezTo>
                    <a:pt x="3" y="0"/>
                    <a:pt x="0" y="6"/>
                    <a:pt x="4" y="11"/>
                  </a:cubicBezTo>
                  <a:cubicBezTo>
                    <a:pt x="6" y="13"/>
                    <a:pt x="13" y="12"/>
                    <a:pt x="9" y="17"/>
                  </a:cubicBezTo>
                  <a:cubicBezTo>
                    <a:pt x="8" y="19"/>
                    <a:pt x="1" y="19"/>
                    <a:pt x="0" y="1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6" name="Freeform 946">
              <a:extLst>
                <a:ext uri="{FF2B5EF4-FFF2-40B4-BE49-F238E27FC236}">
                  <a16:creationId xmlns:a16="http://schemas.microsoft.com/office/drawing/2014/main" id="{BF471CC0-936D-43B3-B069-B0536971D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3148"/>
              <a:ext cx="6" cy="2"/>
            </a:xfrm>
            <a:custGeom>
              <a:avLst/>
              <a:gdLst>
                <a:gd name="T0" fmla="*/ 8 w 5"/>
                <a:gd name="T1" fmla="*/ 1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3" y="2"/>
                    <a:pt x="1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7" name="Freeform 947">
              <a:extLst>
                <a:ext uri="{FF2B5EF4-FFF2-40B4-BE49-F238E27FC236}">
                  <a16:creationId xmlns:a16="http://schemas.microsoft.com/office/drawing/2014/main" id="{71321001-7D17-489B-9CD6-633B6F0B2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3159"/>
              <a:ext cx="9" cy="1"/>
            </a:xfrm>
            <a:custGeom>
              <a:avLst/>
              <a:gdLst>
                <a:gd name="T0" fmla="*/ 0 w 7"/>
                <a:gd name="T1" fmla="*/ 0 h 1"/>
                <a:gd name="T2" fmla="*/ 15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8" name="Freeform 948">
              <a:extLst>
                <a:ext uri="{FF2B5EF4-FFF2-40B4-BE49-F238E27FC236}">
                  <a16:creationId xmlns:a16="http://schemas.microsoft.com/office/drawing/2014/main" id="{4EC3CC11-C4B6-472D-905E-7F6F429D7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3" y="3160"/>
              <a:ext cx="12" cy="13"/>
            </a:xfrm>
            <a:custGeom>
              <a:avLst/>
              <a:gdLst>
                <a:gd name="T0" fmla="*/ 16 w 9"/>
                <a:gd name="T1" fmla="*/ 1 h 10"/>
                <a:gd name="T2" fmla="*/ 5 w 9"/>
                <a:gd name="T3" fmla="*/ 21 h 10"/>
                <a:gd name="T4" fmla="*/ 21 w 9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1"/>
                  </a:moveTo>
                  <a:cubicBezTo>
                    <a:pt x="2" y="0"/>
                    <a:pt x="0" y="5"/>
                    <a:pt x="2" y="9"/>
                  </a:cubicBezTo>
                  <a:cubicBezTo>
                    <a:pt x="4" y="10"/>
                    <a:pt x="7" y="9"/>
                    <a:pt x="9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9" name="Freeform 949">
              <a:extLst>
                <a:ext uri="{FF2B5EF4-FFF2-40B4-BE49-F238E27FC236}">
                  <a16:creationId xmlns:a16="http://schemas.microsoft.com/office/drawing/2014/main" id="{0B109F7F-81CC-4BED-9BC1-4BE589056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156"/>
              <a:ext cx="11" cy="12"/>
            </a:xfrm>
            <a:custGeom>
              <a:avLst/>
              <a:gdLst>
                <a:gd name="T0" fmla="*/ 11 w 8"/>
                <a:gd name="T1" fmla="*/ 0 h 9"/>
                <a:gd name="T2" fmla="*/ 0 w 8"/>
                <a:gd name="T3" fmla="*/ 16 h 9"/>
                <a:gd name="T4" fmla="*/ 21 w 8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4" y="3"/>
                    <a:pt x="0" y="3"/>
                    <a:pt x="0" y="7"/>
                  </a:cubicBezTo>
                  <a:cubicBezTo>
                    <a:pt x="3" y="9"/>
                    <a:pt x="5" y="9"/>
                    <a:pt x="8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0" name="Freeform 950">
              <a:extLst>
                <a:ext uri="{FF2B5EF4-FFF2-40B4-BE49-F238E27FC236}">
                  <a16:creationId xmlns:a16="http://schemas.microsoft.com/office/drawing/2014/main" id="{E6AA38B6-6DD7-4E10-8F70-8C882FA9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3160"/>
              <a:ext cx="8" cy="3"/>
            </a:xfrm>
            <a:custGeom>
              <a:avLst/>
              <a:gdLst>
                <a:gd name="T0" fmla="*/ 0 w 6"/>
                <a:gd name="T1" fmla="*/ 8 h 2"/>
                <a:gd name="T2" fmla="*/ 1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5" y="1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1" name="Freeform 951">
              <a:extLst>
                <a:ext uri="{FF2B5EF4-FFF2-40B4-BE49-F238E27FC236}">
                  <a16:creationId xmlns:a16="http://schemas.microsoft.com/office/drawing/2014/main" id="{D372BD98-18ED-40C3-9004-6A13759AD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3132"/>
              <a:ext cx="19" cy="14"/>
            </a:xfrm>
            <a:custGeom>
              <a:avLst/>
              <a:gdLst>
                <a:gd name="T0" fmla="*/ 25 w 15"/>
                <a:gd name="T1" fmla="*/ 0 h 11"/>
                <a:gd name="T2" fmla="*/ 30 w 15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3" y="0"/>
                  </a:moveTo>
                  <a:cubicBezTo>
                    <a:pt x="0" y="2"/>
                    <a:pt x="5" y="11"/>
                    <a:pt x="15" y="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2" name="Freeform 952">
              <a:extLst>
                <a:ext uri="{FF2B5EF4-FFF2-40B4-BE49-F238E27FC236}">
                  <a16:creationId xmlns:a16="http://schemas.microsoft.com/office/drawing/2014/main" id="{ED3DF02D-3683-4171-9949-5EE688BBE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3104"/>
              <a:ext cx="4" cy="4"/>
            </a:xfrm>
            <a:custGeom>
              <a:avLst/>
              <a:gdLst>
                <a:gd name="T0" fmla="*/ 7 w 3"/>
                <a:gd name="T1" fmla="*/ 0 h 3"/>
                <a:gd name="T2" fmla="*/ 0 w 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3" y="1"/>
                    <a:pt x="2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3" name="Freeform 953">
              <a:extLst>
                <a:ext uri="{FF2B5EF4-FFF2-40B4-BE49-F238E27FC236}">
                  <a16:creationId xmlns:a16="http://schemas.microsoft.com/office/drawing/2014/main" id="{B505E415-4290-4554-A80B-C1BBAD3E4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3081"/>
              <a:ext cx="4" cy="8"/>
            </a:xfrm>
            <a:custGeom>
              <a:avLst/>
              <a:gdLst>
                <a:gd name="T0" fmla="*/ 7 w 3"/>
                <a:gd name="T1" fmla="*/ 0 h 6"/>
                <a:gd name="T2" fmla="*/ 0 w 3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2"/>
                    <a:pt x="1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4" name="Freeform 954">
              <a:extLst>
                <a:ext uri="{FF2B5EF4-FFF2-40B4-BE49-F238E27FC236}">
                  <a16:creationId xmlns:a16="http://schemas.microsoft.com/office/drawing/2014/main" id="{EFE481F1-7709-4457-80DD-1AB6B6CE5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3026"/>
              <a:ext cx="5" cy="6"/>
            </a:xfrm>
            <a:custGeom>
              <a:avLst/>
              <a:gdLst>
                <a:gd name="T0" fmla="*/ 8 w 4"/>
                <a:gd name="T1" fmla="*/ 0 h 5"/>
                <a:gd name="T2" fmla="*/ 0 w 4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1"/>
                    <a:pt x="1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5" name="Freeform 955">
              <a:extLst>
                <a:ext uri="{FF2B5EF4-FFF2-40B4-BE49-F238E27FC236}">
                  <a16:creationId xmlns:a16="http://schemas.microsoft.com/office/drawing/2014/main" id="{3AA047D6-10F8-4EA4-94FA-F8060F984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3076"/>
              <a:ext cx="8" cy="1"/>
            </a:xfrm>
            <a:custGeom>
              <a:avLst/>
              <a:gdLst>
                <a:gd name="T0" fmla="*/ 15 w 6"/>
                <a:gd name="T1" fmla="*/ 0 h 1"/>
                <a:gd name="T2" fmla="*/ 0 w 6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6" name="Freeform 956">
              <a:extLst>
                <a:ext uri="{FF2B5EF4-FFF2-40B4-BE49-F238E27FC236}">
                  <a16:creationId xmlns:a16="http://schemas.microsoft.com/office/drawing/2014/main" id="{A2EEEB50-57A6-4850-8FFD-B206F768E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3077"/>
              <a:ext cx="15" cy="16"/>
            </a:xfrm>
            <a:custGeom>
              <a:avLst/>
              <a:gdLst>
                <a:gd name="T0" fmla="*/ 23 w 12"/>
                <a:gd name="T1" fmla="*/ 23 h 12"/>
                <a:gd name="T2" fmla="*/ 0 w 12"/>
                <a:gd name="T3" fmla="*/ 20 h 12"/>
                <a:gd name="T4" fmla="*/ 20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1" y="10"/>
                  </a:moveTo>
                  <a:cubicBezTo>
                    <a:pt x="8" y="11"/>
                    <a:pt x="2" y="12"/>
                    <a:pt x="0" y="8"/>
                  </a:cubicBezTo>
                  <a:cubicBezTo>
                    <a:pt x="2" y="4"/>
                    <a:pt x="12" y="5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7" name="Freeform 957">
              <a:extLst>
                <a:ext uri="{FF2B5EF4-FFF2-40B4-BE49-F238E27FC236}">
                  <a16:creationId xmlns:a16="http://schemas.microsoft.com/office/drawing/2014/main" id="{D2B5BE53-E7F4-484F-9723-A95DDB113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3" y="3070"/>
              <a:ext cx="21" cy="19"/>
            </a:xfrm>
            <a:custGeom>
              <a:avLst/>
              <a:gdLst>
                <a:gd name="T0" fmla="*/ 17 w 17"/>
                <a:gd name="T1" fmla="*/ 29 h 15"/>
                <a:gd name="T2" fmla="*/ 0 w 17"/>
                <a:gd name="T3" fmla="*/ 18 h 15"/>
                <a:gd name="T4" fmla="*/ 21 w 17"/>
                <a:gd name="T5" fmla="*/ 13 h 15"/>
                <a:gd name="T6" fmla="*/ 2 w 1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9" y="14"/>
                  </a:moveTo>
                  <a:cubicBezTo>
                    <a:pt x="5" y="15"/>
                    <a:pt x="1" y="13"/>
                    <a:pt x="0" y="9"/>
                  </a:cubicBezTo>
                  <a:cubicBezTo>
                    <a:pt x="3" y="7"/>
                    <a:pt x="8" y="9"/>
                    <a:pt x="11" y="6"/>
                  </a:cubicBezTo>
                  <a:cubicBezTo>
                    <a:pt x="17" y="2"/>
                    <a:pt x="7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8" name="Freeform 958">
              <a:extLst>
                <a:ext uri="{FF2B5EF4-FFF2-40B4-BE49-F238E27FC236}">
                  <a16:creationId xmlns:a16="http://schemas.microsoft.com/office/drawing/2014/main" id="{563BC1B4-0663-43F8-8310-35F20EC81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064"/>
              <a:ext cx="8" cy="6"/>
            </a:xfrm>
            <a:custGeom>
              <a:avLst/>
              <a:gdLst>
                <a:gd name="T0" fmla="*/ 15 w 6"/>
                <a:gd name="T1" fmla="*/ 12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3"/>
                  </a:moveTo>
                  <a:cubicBezTo>
                    <a:pt x="3" y="4"/>
                    <a:pt x="1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89" name="Freeform 959">
              <a:extLst>
                <a:ext uri="{FF2B5EF4-FFF2-40B4-BE49-F238E27FC236}">
                  <a16:creationId xmlns:a16="http://schemas.microsoft.com/office/drawing/2014/main" id="{B62CEB05-EB97-4E33-BC31-FCC34D768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023"/>
              <a:ext cx="8" cy="8"/>
            </a:xfrm>
            <a:custGeom>
              <a:avLst/>
              <a:gdLst>
                <a:gd name="T0" fmla="*/ 0 w 6"/>
                <a:gd name="T1" fmla="*/ 0 h 6"/>
                <a:gd name="T2" fmla="*/ 15 w 6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4"/>
                    <a:pt x="2" y="6"/>
                    <a:pt x="6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0" name="Freeform 960">
              <a:extLst>
                <a:ext uri="{FF2B5EF4-FFF2-40B4-BE49-F238E27FC236}">
                  <a16:creationId xmlns:a16="http://schemas.microsoft.com/office/drawing/2014/main" id="{635615BB-B9E1-4D46-86B4-210F31995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057"/>
              <a:ext cx="17" cy="18"/>
            </a:xfrm>
            <a:custGeom>
              <a:avLst/>
              <a:gdLst>
                <a:gd name="T0" fmla="*/ 29 w 13"/>
                <a:gd name="T1" fmla="*/ 19 h 14"/>
                <a:gd name="T2" fmla="*/ 22 w 13"/>
                <a:gd name="T3" fmla="*/ 2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9"/>
                  </a:moveTo>
                  <a:cubicBezTo>
                    <a:pt x="7" y="0"/>
                    <a:pt x="0" y="14"/>
                    <a:pt x="10" y="13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1" name="Freeform 961">
              <a:extLst>
                <a:ext uri="{FF2B5EF4-FFF2-40B4-BE49-F238E27FC236}">
                  <a16:creationId xmlns:a16="http://schemas.microsoft.com/office/drawing/2014/main" id="{04B434D9-A4EA-4E2F-B108-A8D596A76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121"/>
              <a:ext cx="14" cy="10"/>
            </a:xfrm>
            <a:custGeom>
              <a:avLst/>
              <a:gdLst>
                <a:gd name="T0" fmla="*/ 23 w 11"/>
                <a:gd name="T1" fmla="*/ 6 h 8"/>
                <a:gd name="T2" fmla="*/ 0 w 11"/>
                <a:gd name="T3" fmla="*/ 0 h 8"/>
                <a:gd name="T4" fmla="*/ 17 w 11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3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1" y="4"/>
                    <a:pt x="4" y="7"/>
                    <a:pt x="8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2" name="Freeform 962">
              <a:extLst>
                <a:ext uri="{FF2B5EF4-FFF2-40B4-BE49-F238E27FC236}">
                  <a16:creationId xmlns:a16="http://schemas.microsoft.com/office/drawing/2014/main" id="{14A2CED0-DBC9-4D18-B6E4-289C44BFA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2984"/>
              <a:ext cx="20" cy="24"/>
            </a:xfrm>
            <a:custGeom>
              <a:avLst/>
              <a:gdLst>
                <a:gd name="T0" fmla="*/ 31 w 16"/>
                <a:gd name="T1" fmla="*/ 24 h 19"/>
                <a:gd name="T2" fmla="*/ 25 w 16"/>
                <a:gd name="T3" fmla="*/ 3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16" y="12"/>
                  </a:moveTo>
                  <a:cubicBezTo>
                    <a:pt x="10" y="0"/>
                    <a:pt x="0" y="17"/>
                    <a:pt x="13" y="19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3" name="Freeform 963">
              <a:extLst>
                <a:ext uri="{FF2B5EF4-FFF2-40B4-BE49-F238E27FC236}">
                  <a16:creationId xmlns:a16="http://schemas.microsoft.com/office/drawing/2014/main" id="{A7C7369D-8D2B-42A8-AF1A-AD777128D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3038"/>
              <a:ext cx="9" cy="10"/>
            </a:xfrm>
            <a:custGeom>
              <a:avLst/>
              <a:gdLst>
                <a:gd name="T0" fmla="*/ 15 w 7"/>
                <a:gd name="T1" fmla="*/ 0 h 8"/>
                <a:gd name="T2" fmla="*/ 0 w 7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4" y="2"/>
                    <a:pt x="1" y="4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4" name="Freeform 964">
              <a:extLst>
                <a:ext uri="{FF2B5EF4-FFF2-40B4-BE49-F238E27FC236}">
                  <a16:creationId xmlns:a16="http://schemas.microsoft.com/office/drawing/2014/main" id="{7091E7D9-298F-4763-9F0B-3AD54B00F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3089"/>
              <a:ext cx="16" cy="21"/>
            </a:xfrm>
            <a:custGeom>
              <a:avLst/>
              <a:gdLst>
                <a:gd name="T0" fmla="*/ 21 w 13"/>
                <a:gd name="T1" fmla="*/ 14 h 17"/>
                <a:gd name="T2" fmla="*/ 14 w 13"/>
                <a:gd name="T3" fmla="*/ 31 h 17"/>
                <a:gd name="T4" fmla="*/ 7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1" y="7"/>
                  </a:moveTo>
                  <a:cubicBezTo>
                    <a:pt x="10" y="9"/>
                    <a:pt x="13" y="17"/>
                    <a:pt x="7" y="16"/>
                  </a:cubicBezTo>
                  <a:cubicBezTo>
                    <a:pt x="0" y="16"/>
                    <a:pt x="1" y="4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5" name="Freeform 965">
              <a:extLst>
                <a:ext uri="{FF2B5EF4-FFF2-40B4-BE49-F238E27FC236}">
                  <a16:creationId xmlns:a16="http://schemas.microsoft.com/office/drawing/2014/main" id="{F7724CC9-9FC2-4F8D-9124-83EFF5158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62"/>
              <a:ext cx="16" cy="8"/>
            </a:xfrm>
            <a:custGeom>
              <a:avLst/>
              <a:gdLst>
                <a:gd name="T0" fmla="*/ 0 w 12"/>
                <a:gd name="T1" fmla="*/ 0 h 6"/>
                <a:gd name="T2" fmla="*/ 28 w 12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2" y="5"/>
                    <a:pt x="9" y="3"/>
                    <a:pt x="12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6" name="Freeform 966">
              <a:extLst>
                <a:ext uri="{FF2B5EF4-FFF2-40B4-BE49-F238E27FC236}">
                  <a16:creationId xmlns:a16="http://schemas.microsoft.com/office/drawing/2014/main" id="{6D6A37B0-889D-4252-85DA-BE778161B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993"/>
              <a:ext cx="10" cy="7"/>
            </a:xfrm>
            <a:custGeom>
              <a:avLst/>
              <a:gdLst>
                <a:gd name="T0" fmla="*/ 0 w 8"/>
                <a:gd name="T1" fmla="*/ 0 h 6"/>
                <a:gd name="T2" fmla="*/ 16 w 8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3"/>
                    <a:pt x="5" y="5"/>
                    <a:pt x="8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7" name="Freeform 967">
              <a:extLst>
                <a:ext uri="{FF2B5EF4-FFF2-40B4-BE49-F238E27FC236}">
                  <a16:creationId xmlns:a16="http://schemas.microsoft.com/office/drawing/2014/main" id="{7C9EFDB0-D123-4F33-A554-29687B225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" y="3568"/>
              <a:ext cx="20" cy="22"/>
            </a:xfrm>
            <a:custGeom>
              <a:avLst/>
              <a:gdLst>
                <a:gd name="T0" fmla="*/ 29 w 16"/>
                <a:gd name="T1" fmla="*/ 36 h 17"/>
                <a:gd name="T2" fmla="*/ 31 w 16"/>
                <a:gd name="T3" fmla="*/ 2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4" y="17"/>
                  </a:moveTo>
                  <a:cubicBezTo>
                    <a:pt x="0" y="14"/>
                    <a:pt x="12" y="0"/>
                    <a:pt x="16" y="1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8" name="Freeform 968">
              <a:extLst>
                <a:ext uri="{FF2B5EF4-FFF2-40B4-BE49-F238E27FC236}">
                  <a16:creationId xmlns:a16="http://schemas.microsoft.com/office/drawing/2014/main" id="{2AF0695D-1760-472D-A5C3-329A7A1C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3514"/>
              <a:ext cx="13" cy="21"/>
            </a:xfrm>
            <a:custGeom>
              <a:avLst/>
              <a:gdLst>
                <a:gd name="T0" fmla="*/ 16 w 10"/>
                <a:gd name="T1" fmla="*/ 0 h 16"/>
                <a:gd name="T2" fmla="*/ 17 w 10"/>
                <a:gd name="T3" fmla="*/ 18 h 16"/>
                <a:gd name="T4" fmla="*/ 0 w 10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8" y="2"/>
                    <a:pt x="10" y="6"/>
                    <a:pt x="8" y="8"/>
                  </a:cubicBezTo>
                  <a:cubicBezTo>
                    <a:pt x="3" y="16"/>
                    <a:pt x="1" y="3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99" name="Freeform 969">
              <a:extLst>
                <a:ext uri="{FF2B5EF4-FFF2-40B4-BE49-F238E27FC236}">
                  <a16:creationId xmlns:a16="http://schemas.microsoft.com/office/drawing/2014/main" id="{C7DDDDE8-93EA-4794-A117-94CCEEAEB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3436"/>
              <a:ext cx="1" cy="11"/>
            </a:xfrm>
            <a:custGeom>
              <a:avLst/>
              <a:gdLst>
                <a:gd name="T0" fmla="*/ 0 w 1"/>
                <a:gd name="T1" fmla="*/ 21 h 8"/>
                <a:gd name="T2" fmla="*/ 0 w 1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8"/>
                  </a:move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0" name="Freeform 970">
              <a:extLst>
                <a:ext uri="{FF2B5EF4-FFF2-40B4-BE49-F238E27FC236}">
                  <a16:creationId xmlns:a16="http://schemas.microsoft.com/office/drawing/2014/main" id="{E3721C10-5E3D-4A25-9976-F153391EC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3070"/>
              <a:ext cx="3" cy="8"/>
            </a:xfrm>
            <a:custGeom>
              <a:avLst/>
              <a:gdLst>
                <a:gd name="T0" fmla="*/ 5 w 2"/>
                <a:gd name="T1" fmla="*/ 10 h 7"/>
                <a:gd name="T2" fmla="*/ 8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1" name="Freeform 971">
              <a:extLst>
                <a:ext uri="{FF2B5EF4-FFF2-40B4-BE49-F238E27FC236}">
                  <a16:creationId xmlns:a16="http://schemas.microsoft.com/office/drawing/2014/main" id="{4A865094-1C34-435A-AA8C-900183E85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3132"/>
              <a:ext cx="1" cy="7"/>
            </a:xfrm>
            <a:custGeom>
              <a:avLst/>
              <a:gdLst>
                <a:gd name="T0" fmla="*/ 1 w 1"/>
                <a:gd name="T1" fmla="*/ 14 h 5"/>
                <a:gd name="T2" fmla="*/ 1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3"/>
                    <a:pt x="0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2" name="Freeform 972">
              <a:extLst>
                <a:ext uri="{FF2B5EF4-FFF2-40B4-BE49-F238E27FC236}">
                  <a16:creationId xmlns:a16="http://schemas.microsoft.com/office/drawing/2014/main" id="{F2F3EE70-58DD-4020-B835-ED9258D86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3375"/>
              <a:ext cx="4" cy="5"/>
            </a:xfrm>
            <a:custGeom>
              <a:avLst/>
              <a:gdLst>
                <a:gd name="T0" fmla="*/ 7 w 3"/>
                <a:gd name="T1" fmla="*/ 5 h 4"/>
                <a:gd name="T2" fmla="*/ 1 w 3"/>
                <a:gd name="T3" fmla="*/ 6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3"/>
                    <a:pt x="2" y="4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3" name="Freeform 973">
              <a:extLst>
                <a:ext uri="{FF2B5EF4-FFF2-40B4-BE49-F238E27FC236}">
                  <a16:creationId xmlns:a16="http://schemas.microsoft.com/office/drawing/2014/main" id="{CD744502-9ADC-44CB-A1D5-13B24B584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" y="3222"/>
              <a:ext cx="2" cy="7"/>
            </a:xfrm>
            <a:custGeom>
              <a:avLst/>
              <a:gdLst>
                <a:gd name="T0" fmla="*/ 2 w 2"/>
                <a:gd name="T1" fmla="*/ 9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4" name="Freeform 974">
              <a:extLst>
                <a:ext uri="{FF2B5EF4-FFF2-40B4-BE49-F238E27FC236}">
                  <a16:creationId xmlns:a16="http://schemas.microsoft.com/office/drawing/2014/main" id="{D93A0B24-14EB-4430-9AD7-24C91D3CB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3154"/>
              <a:ext cx="3" cy="6"/>
            </a:xfrm>
            <a:custGeom>
              <a:avLst/>
              <a:gdLst>
                <a:gd name="T0" fmla="*/ 8 w 2"/>
                <a:gd name="T1" fmla="*/ 0 h 5"/>
                <a:gd name="T2" fmla="*/ 5 w 2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5" name="Freeform 975">
              <a:extLst>
                <a:ext uri="{FF2B5EF4-FFF2-40B4-BE49-F238E27FC236}">
                  <a16:creationId xmlns:a16="http://schemas.microsoft.com/office/drawing/2014/main" id="{DFCDC4F0-3204-4B6C-9A4B-C6B5A54C5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373"/>
              <a:ext cx="3" cy="10"/>
            </a:xfrm>
            <a:custGeom>
              <a:avLst/>
              <a:gdLst>
                <a:gd name="T0" fmla="*/ 0 w 2"/>
                <a:gd name="T1" fmla="*/ 16 h 8"/>
                <a:gd name="T2" fmla="*/ 8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6"/>
                    <a:pt x="1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6" name="Freeform 976">
              <a:extLst>
                <a:ext uri="{FF2B5EF4-FFF2-40B4-BE49-F238E27FC236}">
                  <a16:creationId xmlns:a16="http://schemas.microsoft.com/office/drawing/2014/main" id="{B548ABD2-0942-4C1C-880F-D7A639D4A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" y="3300"/>
              <a:ext cx="5" cy="14"/>
            </a:xfrm>
            <a:custGeom>
              <a:avLst/>
              <a:gdLst>
                <a:gd name="T0" fmla="*/ 0 w 4"/>
                <a:gd name="T1" fmla="*/ 23 h 11"/>
                <a:gd name="T2" fmla="*/ 8 w 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11"/>
                  </a:moveTo>
                  <a:cubicBezTo>
                    <a:pt x="1" y="7"/>
                    <a:pt x="2" y="3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7" name="Freeform 977">
              <a:extLst>
                <a:ext uri="{FF2B5EF4-FFF2-40B4-BE49-F238E27FC236}">
                  <a16:creationId xmlns:a16="http://schemas.microsoft.com/office/drawing/2014/main" id="{7ADC10DD-76B0-4FC7-BB8F-398FC9BAB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031"/>
              <a:ext cx="20" cy="14"/>
            </a:xfrm>
            <a:custGeom>
              <a:avLst/>
              <a:gdLst>
                <a:gd name="T0" fmla="*/ 31 w 16"/>
                <a:gd name="T1" fmla="*/ 5 h 11"/>
                <a:gd name="T2" fmla="*/ 24 w 16"/>
                <a:gd name="T3" fmla="*/ 17 h 11"/>
                <a:gd name="T4" fmla="*/ 0 w 16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">
                  <a:moveTo>
                    <a:pt x="16" y="2"/>
                  </a:moveTo>
                  <a:cubicBezTo>
                    <a:pt x="9" y="0"/>
                    <a:pt x="5" y="2"/>
                    <a:pt x="12" y="8"/>
                  </a:cubicBezTo>
                  <a:cubicBezTo>
                    <a:pt x="8" y="11"/>
                    <a:pt x="4" y="8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8" name="Freeform 978">
              <a:extLst>
                <a:ext uri="{FF2B5EF4-FFF2-40B4-BE49-F238E27FC236}">
                  <a16:creationId xmlns:a16="http://schemas.microsoft.com/office/drawing/2014/main" id="{C80CC74F-298D-4DA4-890D-2C18A3F91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527"/>
              <a:ext cx="99" cy="88"/>
            </a:xfrm>
            <a:custGeom>
              <a:avLst/>
              <a:gdLst>
                <a:gd name="T0" fmla="*/ 163 w 77"/>
                <a:gd name="T1" fmla="*/ 78 h 69"/>
                <a:gd name="T2" fmla="*/ 80 w 77"/>
                <a:gd name="T3" fmla="*/ 0 h 69"/>
                <a:gd name="T4" fmla="*/ 35 w 77"/>
                <a:gd name="T5" fmla="*/ 46 h 69"/>
                <a:gd name="T6" fmla="*/ 1 w 77"/>
                <a:gd name="T7" fmla="*/ 98 h 69"/>
                <a:gd name="T8" fmla="*/ 50 w 77"/>
                <a:gd name="T9" fmla="*/ 135 h 69"/>
                <a:gd name="T10" fmla="*/ 123 w 77"/>
                <a:gd name="T11" fmla="*/ 119 h 69"/>
                <a:gd name="T12" fmla="*/ 163 w 77"/>
                <a:gd name="T13" fmla="*/ 78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69">
                  <a:moveTo>
                    <a:pt x="77" y="38"/>
                  </a:moveTo>
                  <a:cubicBezTo>
                    <a:pt x="66" y="28"/>
                    <a:pt x="47" y="10"/>
                    <a:pt x="37" y="0"/>
                  </a:cubicBezTo>
                  <a:cubicBezTo>
                    <a:pt x="30" y="9"/>
                    <a:pt x="20" y="19"/>
                    <a:pt x="16" y="22"/>
                  </a:cubicBezTo>
                  <a:cubicBezTo>
                    <a:pt x="9" y="25"/>
                    <a:pt x="0" y="37"/>
                    <a:pt x="1" y="47"/>
                  </a:cubicBezTo>
                  <a:cubicBezTo>
                    <a:pt x="1" y="47"/>
                    <a:pt x="3" y="61"/>
                    <a:pt x="23" y="65"/>
                  </a:cubicBezTo>
                  <a:cubicBezTo>
                    <a:pt x="43" y="69"/>
                    <a:pt x="58" y="57"/>
                    <a:pt x="58" y="57"/>
                  </a:cubicBezTo>
                  <a:cubicBezTo>
                    <a:pt x="62" y="53"/>
                    <a:pt x="70" y="45"/>
                    <a:pt x="77" y="38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09" name="Freeform 979">
              <a:extLst>
                <a:ext uri="{FF2B5EF4-FFF2-40B4-BE49-F238E27FC236}">
                  <a16:creationId xmlns:a16="http://schemas.microsoft.com/office/drawing/2014/main" id="{CCF27F10-3CFF-4487-9A69-690AAA29C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3576"/>
              <a:ext cx="25" cy="24"/>
            </a:xfrm>
            <a:custGeom>
              <a:avLst/>
              <a:gdLst>
                <a:gd name="T0" fmla="*/ 0 w 20"/>
                <a:gd name="T1" fmla="*/ 38 h 19"/>
                <a:gd name="T2" fmla="*/ 39 w 20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9">
                  <a:moveTo>
                    <a:pt x="0" y="19"/>
                  </a:moveTo>
                  <a:cubicBezTo>
                    <a:pt x="4" y="15"/>
                    <a:pt x="13" y="7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10" name="Freeform 980">
              <a:extLst>
                <a:ext uri="{FF2B5EF4-FFF2-40B4-BE49-F238E27FC236}">
                  <a16:creationId xmlns:a16="http://schemas.microsoft.com/office/drawing/2014/main" id="{2029F69B-F1BE-40A1-B43C-BFAD82DBF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" y="3527"/>
              <a:ext cx="48" cy="60"/>
            </a:xfrm>
            <a:custGeom>
              <a:avLst/>
              <a:gdLst>
                <a:gd name="T0" fmla="*/ 80 w 37"/>
                <a:gd name="T1" fmla="*/ 0 h 47"/>
                <a:gd name="T2" fmla="*/ 35 w 37"/>
                <a:gd name="T3" fmla="*/ 46 h 47"/>
                <a:gd name="T4" fmla="*/ 1 w 37"/>
                <a:gd name="T5" fmla="*/ 9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7">
                  <a:moveTo>
                    <a:pt x="37" y="0"/>
                  </a:moveTo>
                  <a:cubicBezTo>
                    <a:pt x="29" y="9"/>
                    <a:pt x="20" y="19"/>
                    <a:pt x="16" y="22"/>
                  </a:cubicBezTo>
                  <a:cubicBezTo>
                    <a:pt x="9" y="25"/>
                    <a:pt x="0" y="37"/>
                    <a:pt x="1" y="47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3" name="Line 981">
            <a:extLst>
              <a:ext uri="{FF2B5EF4-FFF2-40B4-BE49-F238E27FC236}">
                <a16:creationId xmlns:a16="http://schemas.microsoft.com/office/drawing/2014/main" id="{93FE0B3B-5985-4E71-85FE-1CDB4DF48009}"/>
              </a:ext>
            </a:extLst>
          </p:cNvPr>
          <p:cNvSpPr>
            <a:spLocks noChangeShapeType="1"/>
          </p:cNvSpPr>
          <p:nvPr/>
        </p:nvSpPr>
        <p:spPr bwMode="auto">
          <a:xfrm>
            <a:off x="8075613" y="5522913"/>
            <a:ext cx="1587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4" name="Line 982">
            <a:extLst>
              <a:ext uri="{FF2B5EF4-FFF2-40B4-BE49-F238E27FC236}">
                <a16:creationId xmlns:a16="http://schemas.microsoft.com/office/drawing/2014/main" id="{1066599C-998E-4E51-9809-92372FB067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75613" y="5522913"/>
            <a:ext cx="1587" cy="1587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295" name="Group 983">
            <a:extLst>
              <a:ext uri="{FF2B5EF4-FFF2-40B4-BE49-F238E27FC236}">
                <a16:creationId xmlns:a16="http://schemas.microsoft.com/office/drawing/2014/main" id="{CC681A46-9A1A-4787-A17C-A850F9CB7521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1114425"/>
            <a:ext cx="1458913" cy="5340350"/>
            <a:chOff x="3744" y="702"/>
            <a:chExt cx="919" cy="3364"/>
          </a:xfrm>
        </p:grpSpPr>
        <p:sp>
          <p:nvSpPr>
            <p:cNvPr id="12326" name="Freeform 984">
              <a:extLst>
                <a:ext uri="{FF2B5EF4-FFF2-40B4-BE49-F238E27FC236}">
                  <a16:creationId xmlns:a16="http://schemas.microsoft.com/office/drawing/2014/main" id="{737DBC97-9A25-4AC1-9AB8-438356DDF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522"/>
              <a:ext cx="184" cy="313"/>
            </a:xfrm>
            <a:custGeom>
              <a:avLst/>
              <a:gdLst>
                <a:gd name="T0" fmla="*/ 136 w 143"/>
                <a:gd name="T1" fmla="*/ 1 h 244"/>
                <a:gd name="T2" fmla="*/ 201 w 143"/>
                <a:gd name="T3" fmla="*/ 28 h 244"/>
                <a:gd name="T4" fmla="*/ 302 w 143"/>
                <a:gd name="T5" fmla="*/ 258 h 244"/>
                <a:gd name="T6" fmla="*/ 206 w 143"/>
                <a:gd name="T7" fmla="*/ 466 h 244"/>
                <a:gd name="T8" fmla="*/ 69 w 143"/>
                <a:gd name="T9" fmla="*/ 485 h 244"/>
                <a:gd name="T10" fmla="*/ 50 w 143"/>
                <a:gd name="T11" fmla="*/ 357 h 244"/>
                <a:gd name="T12" fmla="*/ 87 w 143"/>
                <a:gd name="T13" fmla="*/ 159 h 244"/>
                <a:gd name="T14" fmla="*/ 76 w 143"/>
                <a:gd name="T15" fmla="*/ 63 h 244"/>
                <a:gd name="T16" fmla="*/ 136 w 143"/>
                <a:gd name="T17" fmla="*/ 1 h 2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244">
                  <a:moveTo>
                    <a:pt x="64" y="1"/>
                  </a:moveTo>
                  <a:cubicBezTo>
                    <a:pt x="74" y="0"/>
                    <a:pt x="86" y="8"/>
                    <a:pt x="94" y="13"/>
                  </a:cubicBezTo>
                  <a:cubicBezTo>
                    <a:pt x="126" y="36"/>
                    <a:pt x="143" y="79"/>
                    <a:pt x="142" y="122"/>
                  </a:cubicBezTo>
                  <a:cubicBezTo>
                    <a:pt x="141" y="159"/>
                    <a:pt x="118" y="196"/>
                    <a:pt x="96" y="221"/>
                  </a:cubicBezTo>
                  <a:cubicBezTo>
                    <a:pt x="78" y="241"/>
                    <a:pt x="53" y="244"/>
                    <a:pt x="33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3" y="139"/>
                    <a:pt x="51" y="118"/>
                    <a:pt x="41" y="76"/>
                  </a:cubicBezTo>
                  <a:cubicBezTo>
                    <a:pt x="37" y="62"/>
                    <a:pt x="33" y="46"/>
                    <a:pt x="36" y="30"/>
                  </a:cubicBezTo>
                  <a:cubicBezTo>
                    <a:pt x="39" y="12"/>
                    <a:pt x="52" y="2"/>
                    <a:pt x="64" y="1"/>
                  </a:cubicBezTo>
                  <a:close/>
                </a:path>
              </a:pathLst>
            </a:custGeom>
            <a:solidFill>
              <a:srgbClr val="A57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7" name="Freeform 985">
              <a:extLst>
                <a:ext uri="{FF2B5EF4-FFF2-40B4-BE49-F238E27FC236}">
                  <a16:creationId xmlns:a16="http://schemas.microsoft.com/office/drawing/2014/main" id="{19952418-2D65-464A-BE32-DF1B49A47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551"/>
              <a:ext cx="93" cy="228"/>
            </a:xfrm>
            <a:custGeom>
              <a:avLst/>
              <a:gdLst>
                <a:gd name="T0" fmla="*/ 77 w 71"/>
                <a:gd name="T1" fmla="*/ 0 h 178"/>
                <a:gd name="T2" fmla="*/ 103 w 71"/>
                <a:gd name="T3" fmla="*/ 33 h 178"/>
                <a:gd name="T4" fmla="*/ 138 w 71"/>
                <a:gd name="T5" fmla="*/ 59 h 178"/>
                <a:gd name="T6" fmla="*/ 158 w 71"/>
                <a:gd name="T7" fmla="*/ 145 h 178"/>
                <a:gd name="T8" fmla="*/ 148 w 71"/>
                <a:gd name="T9" fmla="*/ 188 h 178"/>
                <a:gd name="T10" fmla="*/ 145 w 71"/>
                <a:gd name="T11" fmla="*/ 209 h 178"/>
                <a:gd name="T12" fmla="*/ 139 w 71"/>
                <a:gd name="T13" fmla="*/ 229 h 178"/>
                <a:gd name="T14" fmla="*/ 123 w 71"/>
                <a:gd name="T15" fmla="*/ 270 h 178"/>
                <a:gd name="T16" fmla="*/ 111 w 71"/>
                <a:gd name="T17" fmla="*/ 311 h 178"/>
                <a:gd name="T18" fmla="*/ 94 w 71"/>
                <a:gd name="T19" fmla="*/ 316 h 178"/>
                <a:gd name="T20" fmla="*/ 81 w 71"/>
                <a:gd name="T21" fmla="*/ 329 h 178"/>
                <a:gd name="T22" fmla="*/ 56 w 71"/>
                <a:gd name="T23" fmla="*/ 360 h 178"/>
                <a:gd name="T24" fmla="*/ 28 w 71"/>
                <a:gd name="T25" fmla="*/ 373 h 178"/>
                <a:gd name="T26" fmla="*/ 13 w 71"/>
                <a:gd name="T27" fmla="*/ 364 h 178"/>
                <a:gd name="T28" fmla="*/ 0 w 71"/>
                <a:gd name="T29" fmla="*/ 346 h 178"/>
                <a:gd name="T30" fmla="*/ 38 w 71"/>
                <a:gd name="T31" fmla="*/ 350 h 178"/>
                <a:gd name="T32" fmla="*/ 72 w 71"/>
                <a:gd name="T33" fmla="*/ 305 h 178"/>
                <a:gd name="T34" fmla="*/ 88 w 71"/>
                <a:gd name="T35" fmla="*/ 286 h 178"/>
                <a:gd name="T36" fmla="*/ 96 w 71"/>
                <a:gd name="T37" fmla="*/ 261 h 178"/>
                <a:gd name="T38" fmla="*/ 122 w 71"/>
                <a:gd name="T39" fmla="*/ 218 h 178"/>
                <a:gd name="T40" fmla="*/ 122 w 71"/>
                <a:gd name="T41" fmla="*/ 200 h 178"/>
                <a:gd name="T42" fmla="*/ 131 w 71"/>
                <a:gd name="T43" fmla="*/ 172 h 178"/>
                <a:gd name="T44" fmla="*/ 135 w 71"/>
                <a:gd name="T45" fmla="*/ 105 h 178"/>
                <a:gd name="T46" fmla="*/ 111 w 71"/>
                <a:gd name="T47" fmla="*/ 59 h 178"/>
                <a:gd name="T48" fmla="*/ 103 w 71"/>
                <a:gd name="T49" fmla="*/ 42 h 178"/>
                <a:gd name="T50" fmla="*/ 96 w 71"/>
                <a:gd name="T51" fmla="*/ 23 h 17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78">
                  <a:moveTo>
                    <a:pt x="34" y="0"/>
                  </a:moveTo>
                  <a:cubicBezTo>
                    <a:pt x="35" y="5"/>
                    <a:pt x="42" y="13"/>
                    <a:pt x="46" y="16"/>
                  </a:cubicBezTo>
                  <a:cubicBezTo>
                    <a:pt x="51" y="20"/>
                    <a:pt x="57" y="22"/>
                    <a:pt x="61" y="28"/>
                  </a:cubicBezTo>
                  <a:cubicBezTo>
                    <a:pt x="68" y="37"/>
                    <a:pt x="71" y="57"/>
                    <a:pt x="70" y="69"/>
                  </a:cubicBezTo>
                  <a:cubicBezTo>
                    <a:pt x="70" y="76"/>
                    <a:pt x="67" y="83"/>
                    <a:pt x="66" y="90"/>
                  </a:cubicBezTo>
                  <a:cubicBezTo>
                    <a:pt x="65" y="93"/>
                    <a:pt x="66" y="96"/>
                    <a:pt x="65" y="99"/>
                  </a:cubicBezTo>
                  <a:cubicBezTo>
                    <a:pt x="65" y="103"/>
                    <a:pt x="63" y="106"/>
                    <a:pt x="62" y="109"/>
                  </a:cubicBezTo>
                  <a:cubicBezTo>
                    <a:pt x="60" y="115"/>
                    <a:pt x="58" y="122"/>
                    <a:pt x="55" y="129"/>
                  </a:cubicBezTo>
                  <a:cubicBezTo>
                    <a:pt x="54" y="133"/>
                    <a:pt x="53" y="144"/>
                    <a:pt x="50" y="148"/>
                  </a:cubicBezTo>
                  <a:cubicBezTo>
                    <a:pt x="48" y="150"/>
                    <a:pt x="44" y="150"/>
                    <a:pt x="42" y="151"/>
                  </a:cubicBezTo>
                  <a:cubicBezTo>
                    <a:pt x="40" y="153"/>
                    <a:pt x="38" y="155"/>
                    <a:pt x="36" y="157"/>
                  </a:cubicBezTo>
                  <a:cubicBezTo>
                    <a:pt x="33" y="162"/>
                    <a:pt x="29" y="167"/>
                    <a:pt x="25" y="171"/>
                  </a:cubicBezTo>
                  <a:cubicBezTo>
                    <a:pt x="21" y="174"/>
                    <a:pt x="17" y="178"/>
                    <a:pt x="12" y="177"/>
                  </a:cubicBezTo>
                  <a:cubicBezTo>
                    <a:pt x="10" y="177"/>
                    <a:pt x="7" y="175"/>
                    <a:pt x="6" y="173"/>
                  </a:cubicBezTo>
                  <a:cubicBezTo>
                    <a:pt x="4" y="170"/>
                    <a:pt x="3" y="165"/>
                    <a:pt x="0" y="165"/>
                  </a:cubicBezTo>
                  <a:cubicBezTo>
                    <a:pt x="3" y="170"/>
                    <a:pt x="12" y="170"/>
                    <a:pt x="17" y="166"/>
                  </a:cubicBezTo>
                  <a:cubicBezTo>
                    <a:pt x="23" y="161"/>
                    <a:pt x="26" y="151"/>
                    <a:pt x="32" y="145"/>
                  </a:cubicBezTo>
                  <a:cubicBezTo>
                    <a:pt x="34" y="142"/>
                    <a:pt x="37" y="140"/>
                    <a:pt x="39" y="136"/>
                  </a:cubicBezTo>
                  <a:cubicBezTo>
                    <a:pt x="41" y="132"/>
                    <a:pt x="41" y="128"/>
                    <a:pt x="43" y="124"/>
                  </a:cubicBezTo>
                  <a:cubicBezTo>
                    <a:pt x="47" y="118"/>
                    <a:pt x="54" y="113"/>
                    <a:pt x="54" y="104"/>
                  </a:cubicBezTo>
                  <a:cubicBezTo>
                    <a:pt x="54" y="100"/>
                    <a:pt x="53" y="99"/>
                    <a:pt x="54" y="95"/>
                  </a:cubicBezTo>
                  <a:cubicBezTo>
                    <a:pt x="56" y="91"/>
                    <a:pt x="57" y="87"/>
                    <a:pt x="58" y="82"/>
                  </a:cubicBezTo>
                  <a:cubicBezTo>
                    <a:pt x="60" y="72"/>
                    <a:pt x="62" y="60"/>
                    <a:pt x="60" y="50"/>
                  </a:cubicBezTo>
                  <a:cubicBezTo>
                    <a:pt x="58" y="43"/>
                    <a:pt x="53" y="35"/>
                    <a:pt x="50" y="28"/>
                  </a:cubicBezTo>
                  <a:cubicBezTo>
                    <a:pt x="49" y="25"/>
                    <a:pt x="48" y="23"/>
                    <a:pt x="46" y="20"/>
                  </a:cubicBezTo>
                  <a:cubicBezTo>
                    <a:pt x="45" y="17"/>
                    <a:pt x="45" y="14"/>
                    <a:pt x="43" y="11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8" name="Freeform 986">
              <a:extLst>
                <a:ext uri="{FF2B5EF4-FFF2-40B4-BE49-F238E27FC236}">
                  <a16:creationId xmlns:a16="http://schemas.microsoft.com/office/drawing/2014/main" id="{262EBDEF-5199-434B-A8C0-933BF3F36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609"/>
              <a:ext cx="33" cy="98"/>
            </a:xfrm>
            <a:custGeom>
              <a:avLst/>
              <a:gdLst>
                <a:gd name="T0" fmla="*/ 29 w 25"/>
                <a:gd name="T1" fmla="*/ 1 h 76"/>
                <a:gd name="T2" fmla="*/ 22 w 25"/>
                <a:gd name="T3" fmla="*/ 81 h 76"/>
                <a:gd name="T4" fmla="*/ 20 w 25"/>
                <a:gd name="T5" fmla="*/ 123 h 76"/>
                <a:gd name="T6" fmla="*/ 5 w 25"/>
                <a:gd name="T7" fmla="*/ 161 h 76"/>
                <a:gd name="T8" fmla="*/ 7 w 25"/>
                <a:gd name="T9" fmla="*/ 162 h 76"/>
                <a:gd name="T10" fmla="*/ 16 w 25"/>
                <a:gd name="T11" fmla="*/ 161 h 76"/>
                <a:gd name="T12" fmla="*/ 50 w 25"/>
                <a:gd name="T13" fmla="*/ 83 h 76"/>
                <a:gd name="T14" fmla="*/ 55 w 25"/>
                <a:gd name="T15" fmla="*/ 39 h 76"/>
                <a:gd name="T16" fmla="*/ 34 w 25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76">
                  <a:moveTo>
                    <a:pt x="13" y="1"/>
                  </a:moveTo>
                  <a:cubicBezTo>
                    <a:pt x="0" y="7"/>
                    <a:pt x="9" y="28"/>
                    <a:pt x="10" y="38"/>
                  </a:cubicBezTo>
                  <a:cubicBezTo>
                    <a:pt x="11" y="45"/>
                    <a:pt x="10" y="51"/>
                    <a:pt x="8" y="57"/>
                  </a:cubicBezTo>
                  <a:cubicBezTo>
                    <a:pt x="7" y="60"/>
                    <a:pt x="1" y="70"/>
                    <a:pt x="2" y="75"/>
                  </a:cubicBezTo>
                  <a:cubicBezTo>
                    <a:pt x="2" y="75"/>
                    <a:pt x="2" y="75"/>
                    <a:pt x="3" y="76"/>
                  </a:cubicBezTo>
                  <a:cubicBezTo>
                    <a:pt x="4" y="75"/>
                    <a:pt x="6" y="76"/>
                    <a:pt x="7" y="75"/>
                  </a:cubicBezTo>
                  <a:cubicBezTo>
                    <a:pt x="16" y="68"/>
                    <a:pt x="19" y="50"/>
                    <a:pt x="22" y="39"/>
                  </a:cubicBezTo>
                  <a:cubicBezTo>
                    <a:pt x="23" y="32"/>
                    <a:pt x="25" y="26"/>
                    <a:pt x="24" y="18"/>
                  </a:cubicBezTo>
                  <a:cubicBezTo>
                    <a:pt x="24" y="12"/>
                    <a:pt x="21" y="1"/>
                    <a:pt x="15" y="0"/>
                  </a:cubicBezTo>
                </a:path>
              </a:pathLst>
            </a:custGeom>
            <a:solidFill>
              <a:srgbClr val="9D6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29" name="Freeform 987">
              <a:extLst>
                <a:ext uri="{FF2B5EF4-FFF2-40B4-BE49-F238E27FC236}">
                  <a16:creationId xmlns:a16="http://schemas.microsoft.com/office/drawing/2014/main" id="{B430D88E-1724-4272-BB5F-3DB067E00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618"/>
              <a:ext cx="133" cy="223"/>
            </a:xfrm>
            <a:custGeom>
              <a:avLst/>
              <a:gdLst>
                <a:gd name="T0" fmla="*/ 201 w 103"/>
                <a:gd name="T1" fmla="*/ 0 h 174"/>
                <a:gd name="T2" fmla="*/ 191 w 103"/>
                <a:gd name="T3" fmla="*/ 136 h 174"/>
                <a:gd name="T4" fmla="*/ 177 w 103"/>
                <a:gd name="T5" fmla="*/ 164 h 174"/>
                <a:gd name="T6" fmla="*/ 160 w 103"/>
                <a:gd name="T7" fmla="*/ 194 h 174"/>
                <a:gd name="T8" fmla="*/ 145 w 103"/>
                <a:gd name="T9" fmla="*/ 211 h 174"/>
                <a:gd name="T10" fmla="*/ 139 w 103"/>
                <a:gd name="T11" fmla="*/ 237 h 174"/>
                <a:gd name="T12" fmla="*/ 128 w 103"/>
                <a:gd name="T13" fmla="*/ 255 h 174"/>
                <a:gd name="T14" fmla="*/ 87 w 103"/>
                <a:gd name="T15" fmla="*/ 282 h 174"/>
                <a:gd name="T16" fmla="*/ 76 w 103"/>
                <a:gd name="T17" fmla="*/ 304 h 174"/>
                <a:gd name="T18" fmla="*/ 0 w 103"/>
                <a:gd name="T19" fmla="*/ 322 h 174"/>
                <a:gd name="T20" fmla="*/ 191 w 103"/>
                <a:gd name="T21" fmla="*/ 192 h 174"/>
                <a:gd name="T22" fmla="*/ 201 w 103"/>
                <a:gd name="T23" fmla="*/ 0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4">
                  <a:moveTo>
                    <a:pt x="94" y="0"/>
                  </a:moveTo>
                  <a:cubicBezTo>
                    <a:pt x="98" y="19"/>
                    <a:pt x="95" y="42"/>
                    <a:pt x="89" y="65"/>
                  </a:cubicBezTo>
                  <a:cubicBezTo>
                    <a:pt x="87" y="69"/>
                    <a:pt x="85" y="74"/>
                    <a:pt x="82" y="78"/>
                  </a:cubicBezTo>
                  <a:cubicBezTo>
                    <a:pt x="80" y="83"/>
                    <a:pt x="77" y="88"/>
                    <a:pt x="74" y="92"/>
                  </a:cubicBezTo>
                  <a:cubicBezTo>
                    <a:pt x="72" y="95"/>
                    <a:pt x="68" y="98"/>
                    <a:pt x="67" y="101"/>
                  </a:cubicBezTo>
                  <a:cubicBezTo>
                    <a:pt x="66" y="104"/>
                    <a:pt x="66" y="108"/>
                    <a:pt x="65" y="112"/>
                  </a:cubicBezTo>
                  <a:cubicBezTo>
                    <a:pt x="64" y="115"/>
                    <a:pt x="62" y="118"/>
                    <a:pt x="60" y="121"/>
                  </a:cubicBezTo>
                  <a:cubicBezTo>
                    <a:pt x="55" y="128"/>
                    <a:pt x="48" y="133"/>
                    <a:pt x="40" y="134"/>
                  </a:cubicBezTo>
                  <a:cubicBezTo>
                    <a:pt x="40" y="138"/>
                    <a:pt x="38" y="141"/>
                    <a:pt x="36" y="144"/>
                  </a:cubicBezTo>
                  <a:cubicBezTo>
                    <a:pt x="21" y="152"/>
                    <a:pt x="7" y="154"/>
                    <a:pt x="0" y="153"/>
                  </a:cubicBezTo>
                  <a:cubicBezTo>
                    <a:pt x="42" y="174"/>
                    <a:pt x="74" y="122"/>
                    <a:pt x="89" y="91"/>
                  </a:cubicBezTo>
                  <a:cubicBezTo>
                    <a:pt x="103" y="60"/>
                    <a:pt x="98" y="19"/>
                    <a:pt x="94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0" name="Freeform 988">
              <a:extLst>
                <a:ext uri="{FF2B5EF4-FFF2-40B4-BE49-F238E27FC236}">
                  <a16:creationId xmlns:a16="http://schemas.microsoft.com/office/drawing/2014/main" id="{1B450AA4-C193-4432-B88C-450F9BA93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546"/>
              <a:ext cx="44" cy="47"/>
            </a:xfrm>
            <a:custGeom>
              <a:avLst/>
              <a:gdLst>
                <a:gd name="T0" fmla="*/ 0 w 34"/>
                <a:gd name="T1" fmla="*/ 0 h 37"/>
                <a:gd name="T2" fmla="*/ 16 w 34"/>
                <a:gd name="T3" fmla="*/ 23 h 37"/>
                <a:gd name="T4" fmla="*/ 36 w 34"/>
                <a:gd name="T5" fmla="*/ 38 h 37"/>
                <a:gd name="T6" fmla="*/ 74 w 34"/>
                <a:gd name="T7" fmla="*/ 76 h 37"/>
                <a:gd name="T8" fmla="*/ 58 w 34"/>
                <a:gd name="T9" fmla="*/ 53 h 37"/>
                <a:gd name="T10" fmla="*/ 39 w 34"/>
                <a:gd name="T11" fmla="*/ 32 h 37"/>
                <a:gd name="T12" fmla="*/ 21 w 34"/>
                <a:gd name="T13" fmla="*/ 18 h 37"/>
                <a:gd name="T14" fmla="*/ 0 w 3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7">
                  <a:moveTo>
                    <a:pt x="0" y="0"/>
                  </a:moveTo>
                  <a:cubicBezTo>
                    <a:pt x="3" y="4"/>
                    <a:pt x="4" y="8"/>
                    <a:pt x="7" y="11"/>
                  </a:cubicBezTo>
                  <a:cubicBezTo>
                    <a:pt x="10" y="15"/>
                    <a:pt x="13" y="16"/>
                    <a:pt x="17" y="19"/>
                  </a:cubicBezTo>
                  <a:cubicBezTo>
                    <a:pt x="23" y="25"/>
                    <a:pt x="27" y="34"/>
                    <a:pt x="34" y="37"/>
                  </a:cubicBezTo>
                  <a:cubicBezTo>
                    <a:pt x="30" y="36"/>
                    <a:pt x="28" y="30"/>
                    <a:pt x="27" y="26"/>
                  </a:cubicBezTo>
                  <a:cubicBezTo>
                    <a:pt x="25" y="22"/>
                    <a:pt x="22" y="19"/>
                    <a:pt x="18" y="16"/>
                  </a:cubicBezTo>
                  <a:cubicBezTo>
                    <a:pt x="15" y="13"/>
                    <a:pt x="12" y="11"/>
                    <a:pt x="9" y="9"/>
                  </a:cubicBezTo>
                  <a:cubicBezTo>
                    <a:pt x="5" y="7"/>
                    <a:pt x="3" y="1"/>
                    <a:pt x="0" y="0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1" name="Freeform 989">
              <a:extLst>
                <a:ext uri="{FF2B5EF4-FFF2-40B4-BE49-F238E27FC236}">
                  <a16:creationId xmlns:a16="http://schemas.microsoft.com/office/drawing/2014/main" id="{DC761809-9405-4945-B7BF-3B478D719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614"/>
              <a:ext cx="54" cy="148"/>
            </a:xfrm>
            <a:custGeom>
              <a:avLst/>
              <a:gdLst>
                <a:gd name="T0" fmla="*/ 53 w 42"/>
                <a:gd name="T1" fmla="*/ 0 h 115"/>
                <a:gd name="T2" fmla="*/ 51 w 42"/>
                <a:gd name="T3" fmla="*/ 154 h 115"/>
                <a:gd name="T4" fmla="*/ 0 w 42"/>
                <a:gd name="T5" fmla="*/ 245 h 115"/>
                <a:gd name="T6" fmla="*/ 58 w 42"/>
                <a:gd name="T7" fmla="*/ 162 h 115"/>
                <a:gd name="T8" fmla="*/ 53 w 42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15">
                  <a:moveTo>
                    <a:pt x="25" y="0"/>
                  </a:moveTo>
                  <a:cubicBezTo>
                    <a:pt x="29" y="17"/>
                    <a:pt x="38" y="43"/>
                    <a:pt x="24" y="72"/>
                  </a:cubicBezTo>
                  <a:cubicBezTo>
                    <a:pt x="10" y="101"/>
                    <a:pt x="2" y="104"/>
                    <a:pt x="0" y="115"/>
                  </a:cubicBezTo>
                  <a:cubicBezTo>
                    <a:pt x="4" y="106"/>
                    <a:pt x="20" y="88"/>
                    <a:pt x="27" y="76"/>
                  </a:cubicBezTo>
                  <a:cubicBezTo>
                    <a:pt x="34" y="64"/>
                    <a:pt x="42" y="35"/>
                    <a:pt x="25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2" name="Freeform 990">
              <a:extLst>
                <a:ext uri="{FF2B5EF4-FFF2-40B4-BE49-F238E27FC236}">
                  <a16:creationId xmlns:a16="http://schemas.microsoft.com/office/drawing/2014/main" id="{2A1D2685-7649-4065-BEB0-6AF50AB8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692"/>
              <a:ext cx="19" cy="45"/>
            </a:xfrm>
            <a:custGeom>
              <a:avLst/>
              <a:gdLst>
                <a:gd name="T0" fmla="*/ 18 w 15"/>
                <a:gd name="T1" fmla="*/ 33 h 36"/>
                <a:gd name="T2" fmla="*/ 6 w 15"/>
                <a:gd name="T3" fmla="*/ 70 h 36"/>
                <a:gd name="T4" fmla="*/ 14 w 15"/>
                <a:gd name="T5" fmla="*/ 31 h 36"/>
                <a:gd name="T6" fmla="*/ 25 w 15"/>
                <a:gd name="T7" fmla="*/ 0 h 36"/>
                <a:gd name="T8" fmla="*/ 18 w 15"/>
                <a:gd name="T9" fmla="*/ 33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9" y="17"/>
                  </a:moveTo>
                  <a:cubicBezTo>
                    <a:pt x="6" y="21"/>
                    <a:pt x="2" y="33"/>
                    <a:pt x="3" y="36"/>
                  </a:cubicBezTo>
                  <a:cubicBezTo>
                    <a:pt x="0" y="33"/>
                    <a:pt x="4" y="24"/>
                    <a:pt x="7" y="16"/>
                  </a:cubicBezTo>
                  <a:cubicBezTo>
                    <a:pt x="11" y="9"/>
                    <a:pt x="12" y="5"/>
                    <a:pt x="13" y="0"/>
                  </a:cubicBezTo>
                  <a:cubicBezTo>
                    <a:pt x="13" y="4"/>
                    <a:pt x="15" y="5"/>
                    <a:pt x="9" y="17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3" name="Freeform 991">
              <a:extLst>
                <a:ext uri="{FF2B5EF4-FFF2-40B4-BE49-F238E27FC236}">
                  <a16:creationId xmlns:a16="http://schemas.microsoft.com/office/drawing/2014/main" id="{A31E8F53-8F8D-41F8-9845-653D9EE4F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2649"/>
              <a:ext cx="11" cy="34"/>
            </a:xfrm>
            <a:custGeom>
              <a:avLst/>
              <a:gdLst>
                <a:gd name="T0" fmla="*/ 8 w 8"/>
                <a:gd name="T1" fmla="*/ 58 h 26"/>
                <a:gd name="T2" fmla="*/ 21 w 8"/>
                <a:gd name="T3" fmla="*/ 0 h 26"/>
                <a:gd name="T4" fmla="*/ 8 w 8"/>
                <a:gd name="T5" fmla="*/ 5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6">
                  <a:moveTo>
                    <a:pt x="3" y="26"/>
                  </a:moveTo>
                  <a:cubicBezTo>
                    <a:pt x="0" y="17"/>
                    <a:pt x="3" y="8"/>
                    <a:pt x="8" y="0"/>
                  </a:cubicBezTo>
                  <a:cubicBezTo>
                    <a:pt x="7" y="4"/>
                    <a:pt x="1" y="18"/>
                    <a:pt x="3" y="26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4" name="Freeform 992">
              <a:extLst>
                <a:ext uri="{FF2B5EF4-FFF2-40B4-BE49-F238E27FC236}">
                  <a16:creationId xmlns:a16="http://schemas.microsoft.com/office/drawing/2014/main" id="{834E4990-09C2-4170-9EDF-69FB5DD12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2604"/>
              <a:ext cx="7" cy="34"/>
            </a:xfrm>
            <a:custGeom>
              <a:avLst/>
              <a:gdLst>
                <a:gd name="T0" fmla="*/ 0 w 5"/>
                <a:gd name="T1" fmla="*/ 0 h 26"/>
                <a:gd name="T2" fmla="*/ 11 w 5"/>
                <a:gd name="T3" fmla="*/ 5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0" y="0"/>
                  </a:moveTo>
                  <a:cubicBezTo>
                    <a:pt x="3" y="3"/>
                    <a:pt x="5" y="22"/>
                    <a:pt x="4" y="26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5" name="Freeform 993">
              <a:extLst>
                <a:ext uri="{FF2B5EF4-FFF2-40B4-BE49-F238E27FC236}">
                  <a16:creationId xmlns:a16="http://schemas.microsoft.com/office/drawing/2014/main" id="{261B613A-F85B-43CE-B1AC-EEF04885D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2537"/>
              <a:ext cx="56" cy="79"/>
            </a:xfrm>
            <a:custGeom>
              <a:avLst/>
              <a:gdLst>
                <a:gd name="T0" fmla="*/ 0 w 44"/>
                <a:gd name="T1" fmla="*/ 0 h 62"/>
                <a:gd name="T2" fmla="*/ 90 w 44"/>
                <a:gd name="T3" fmla="*/ 129 h 62"/>
                <a:gd name="T4" fmla="*/ 0 w 44"/>
                <a:gd name="T5" fmla="*/ 0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2">
                  <a:moveTo>
                    <a:pt x="0" y="0"/>
                  </a:moveTo>
                  <a:cubicBezTo>
                    <a:pt x="6" y="5"/>
                    <a:pt x="31" y="20"/>
                    <a:pt x="44" y="62"/>
                  </a:cubicBezTo>
                  <a:cubicBezTo>
                    <a:pt x="42" y="57"/>
                    <a:pt x="29" y="26"/>
                    <a:pt x="0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6" name="Freeform 994">
              <a:extLst>
                <a:ext uri="{FF2B5EF4-FFF2-40B4-BE49-F238E27FC236}">
                  <a16:creationId xmlns:a16="http://schemas.microsoft.com/office/drawing/2014/main" id="{FB332B66-A2EE-4A72-86D1-B10754892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533"/>
              <a:ext cx="24" cy="54"/>
            </a:xfrm>
            <a:custGeom>
              <a:avLst/>
              <a:gdLst>
                <a:gd name="T0" fmla="*/ 10 w 19"/>
                <a:gd name="T1" fmla="*/ 89 h 42"/>
                <a:gd name="T2" fmla="*/ 38 w 19"/>
                <a:gd name="T3" fmla="*/ 0 h 42"/>
                <a:gd name="T4" fmla="*/ 10 w 19"/>
                <a:gd name="T5" fmla="*/ 8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5" y="42"/>
                  </a:moveTo>
                  <a:cubicBezTo>
                    <a:pt x="0" y="19"/>
                    <a:pt x="13" y="3"/>
                    <a:pt x="19" y="0"/>
                  </a:cubicBezTo>
                  <a:cubicBezTo>
                    <a:pt x="16" y="3"/>
                    <a:pt x="3" y="16"/>
                    <a:pt x="5" y="42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7" name="Freeform 995">
              <a:extLst>
                <a:ext uri="{FF2B5EF4-FFF2-40B4-BE49-F238E27FC236}">
                  <a16:creationId xmlns:a16="http://schemas.microsoft.com/office/drawing/2014/main" id="{27A804ED-9B6D-4DE1-B264-62851AE42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631"/>
              <a:ext cx="29" cy="79"/>
            </a:xfrm>
            <a:custGeom>
              <a:avLst/>
              <a:gdLst>
                <a:gd name="T0" fmla="*/ 0 w 22"/>
                <a:gd name="T1" fmla="*/ 132 h 61"/>
                <a:gd name="T2" fmla="*/ 38 w 22"/>
                <a:gd name="T3" fmla="*/ 0 h 61"/>
                <a:gd name="T4" fmla="*/ 0 w 22"/>
                <a:gd name="T5" fmla="*/ 13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1">
                  <a:moveTo>
                    <a:pt x="0" y="61"/>
                  </a:moveTo>
                  <a:cubicBezTo>
                    <a:pt x="22" y="38"/>
                    <a:pt x="18" y="9"/>
                    <a:pt x="17" y="0"/>
                  </a:cubicBezTo>
                  <a:cubicBezTo>
                    <a:pt x="17" y="6"/>
                    <a:pt x="17" y="36"/>
                    <a:pt x="0" y="61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8" name="Freeform 996">
              <a:extLst>
                <a:ext uri="{FF2B5EF4-FFF2-40B4-BE49-F238E27FC236}">
                  <a16:creationId xmlns:a16="http://schemas.microsoft.com/office/drawing/2014/main" id="{F89EA52D-92E6-42C3-BB77-E6341D418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611"/>
              <a:ext cx="32" cy="98"/>
            </a:xfrm>
            <a:custGeom>
              <a:avLst/>
              <a:gdLst>
                <a:gd name="T0" fmla="*/ 29 w 25"/>
                <a:gd name="T1" fmla="*/ 0 h 76"/>
                <a:gd name="T2" fmla="*/ 29 w 25"/>
                <a:gd name="T3" fmla="*/ 0 h 76"/>
                <a:gd name="T4" fmla="*/ 45 w 25"/>
                <a:gd name="T5" fmla="*/ 30 h 76"/>
                <a:gd name="T6" fmla="*/ 13 w 25"/>
                <a:gd name="T7" fmla="*/ 156 h 76"/>
                <a:gd name="T8" fmla="*/ 5 w 25"/>
                <a:gd name="T9" fmla="*/ 159 h 76"/>
                <a:gd name="T10" fmla="*/ 1 w 25"/>
                <a:gd name="T11" fmla="*/ 155 h 76"/>
                <a:gd name="T12" fmla="*/ 10 w 25"/>
                <a:gd name="T13" fmla="*/ 138 h 76"/>
                <a:gd name="T14" fmla="*/ 22 w 25"/>
                <a:gd name="T15" fmla="*/ 111 h 76"/>
                <a:gd name="T16" fmla="*/ 17 w 25"/>
                <a:gd name="T17" fmla="*/ 71 h 76"/>
                <a:gd name="T18" fmla="*/ 13 w 25"/>
                <a:gd name="T19" fmla="*/ 25 h 76"/>
                <a:gd name="T20" fmla="*/ 13 w 25"/>
                <a:gd name="T21" fmla="*/ 25 h 76"/>
                <a:gd name="T22" fmla="*/ 15 w 25"/>
                <a:gd name="T23" fmla="*/ 74 h 76"/>
                <a:gd name="T24" fmla="*/ 19 w 25"/>
                <a:gd name="T25" fmla="*/ 111 h 76"/>
                <a:gd name="T26" fmla="*/ 8 w 25"/>
                <a:gd name="T27" fmla="*/ 138 h 76"/>
                <a:gd name="T28" fmla="*/ 0 w 25"/>
                <a:gd name="T29" fmla="*/ 155 h 76"/>
                <a:gd name="T30" fmla="*/ 5 w 25"/>
                <a:gd name="T31" fmla="*/ 162 h 76"/>
                <a:gd name="T32" fmla="*/ 15 w 25"/>
                <a:gd name="T33" fmla="*/ 159 h 76"/>
                <a:gd name="T34" fmla="*/ 47 w 25"/>
                <a:gd name="T35" fmla="*/ 28 h 76"/>
                <a:gd name="T36" fmla="*/ 29 w 25"/>
                <a:gd name="T37" fmla="*/ 0 h 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" h="76"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9" y="1"/>
                    <a:pt x="21" y="8"/>
                    <a:pt x="21" y="14"/>
                  </a:cubicBezTo>
                  <a:cubicBezTo>
                    <a:pt x="24" y="32"/>
                    <a:pt x="15" y="66"/>
                    <a:pt x="6" y="73"/>
                  </a:cubicBezTo>
                  <a:cubicBezTo>
                    <a:pt x="5" y="74"/>
                    <a:pt x="4" y="75"/>
                    <a:pt x="2" y="74"/>
                  </a:cubicBezTo>
                  <a:cubicBezTo>
                    <a:pt x="2" y="74"/>
                    <a:pt x="1" y="74"/>
                    <a:pt x="1" y="72"/>
                  </a:cubicBezTo>
                  <a:cubicBezTo>
                    <a:pt x="2" y="70"/>
                    <a:pt x="3" y="67"/>
                    <a:pt x="5" y="64"/>
                  </a:cubicBezTo>
                  <a:cubicBezTo>
                    <a:pt x="7" y="60"/>
                    <a:pt x="9" y="56"/>
                    <a:pt x="10" y="52"/>
                  </a:cubicBezTo>
                  <a:cubicBezTo>
                    <a:pt x="11" y="45"/>
                    <a:pt x="10" y="39"/>
                    <a:pt x="8" y="33"/>
                  </a:cubicBezTo>
                  <a:cubicBezTo>
                    <a:pt x="7" y="28"/>
                    <a:pt x="5" y="18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8"/>
                    <a:pt x="6" y="29"/>
                    <a:pt x="7" y="34"/>
                  </a:cubicBezTo>
                  <a:cubicBezTo>
                    <a:pt x="9" y="39"/>
                    <a:pt x="10" y="45"/>
                    <a:pt x="9" y="52"/>
                  </a:cubicBezTo>
                  <a:cubicBezTo>
                    <a:pt x="8" y="55"/>
                    <a:pt x="6" y="60"/>
                    <a:pt x="4" y="64"/>
                  </a:cubicBezTo>
                  <a:cubicBezTo>
                    <a:pt x="2" y="67"/>
                    <a:pt x="1" y="70"/>
                    <a:pt x="0" y="72"/>
                  </a:cubicBezTo>
                  <a:cubicBezTo>
                    <a:pt x="0" y="73"/>
                    <a:pt x="0" y="75"/>
                    <a:pt x="2" y="76"/>
                  </a:cubicBezTo>
                  <a:cubicBezTo>
                    <a:pt x="4" y="76"/>
                    <a:pt x="5" y="76"/>
                    <a:pt x="7" y="74"/>
                  </a:cubicBezTo>
                  <a:cubicBezTo>
                    <a:pt x="16" y="66"/>
                    <a:pt x="25" y="33"/>
                    <a:pt x="23" y="13"/>
                  </a:cubicBezTo>
                  <a:cubicBezTo>
                    <a:pt x="22" y="5"/>
                    <a:pt x="18" y="1"/>
                    <a:pt x="14" y="0"/>
                  </a:cubicBezTo>
                  <a:close/>
                </a:path>
              </a:pathLst>
            </a:custGeom>
            <a:solidFill>
              <a:srgbClr val="BD9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39" name="Freeform 997">
              <a:extLst>
                <a:ext uri="{FF2B5EF4-FFF2-40B4-BE49-F238E27FC236}">
                  <a16:creationId xmlns:a16="http://schemas.microsoft.com/office/drawing/2014/main" id="{F15FC772-8FF1-4846-A09E-7248640B3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734"/>
              <a:ext cx="65" cy="56"/>
            </a:xfrm>
            <a:custGeom>
              <a:avLst/>
              <a:gdLst>
                <a:gd name="T0" fmla="*/ 108 w 50"/>
                <a:gd name="T1" fmla="*/ 5 h 44"/>
                <a:gd name="T2" fmla="*/ 108 w 50"/>
                <a:gd name="T3" fmla="*/ 24 h 44"/>
                <a:gd name="T4" fmla="*/ 105 w 50"/>
                <a:gd name="T5" fmla="*/ 46 h 44"/>
                <a:gd name="T6" fmla="*/ 88 w 50"/>
                <a:gd name="T7" fmla="*/ 81 h 44"/>
                <a:gd name="T8" fmla="*/ 38 w 50"/>
                <a:gd name="T9" fmla="*/ 84 h 44"/>
                <a:gd name="T10" fmla="*/ 13 w 50"/>
                <a:gd name="T11" fmla="*/ 73 h 44"/>
                <a:gd name="T12" fmla="*/ 1 w 50"/>
                <a:gd name="T13" fmla="*/ 52 h 44"/>
                <a:gd name="T14" fmla="*/ 51 w 50"/>
                <a:gd name="T15" fmla="*/ 37 h 44"/>
                <a:gd name="T16" fmla="*/ 78 w 50"/>
                <a:gd name="T17" fmla="*/ 14 h 44"/>
                <a:gd name="T18" fmla="*/ 100 w 50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44">
                  <a:moveTo>
                    <a:pt x="49" y="2"/>
                  </a:moveTo>
                  <a:cubicBezTo>
                    <a:pt x="50" y="4"/>
                    <a:pt x="49" y="9"/>
                    <a:pt x="49" y="12"/>
                  </a:cubicBezTo>
                  <a:cubicBezTo>
                    <a:pt x="49" y="15"/>
                    <a:pt x="48" y="19"/>
                    <a:pt x="48" y="22"/>
                  </a:cubicBezTo>
                  <a:cubicBezTo>
                    <a:pt x="47" y="29"/>
                    <a:pt x="45" y="35"/>
                    <a:pt x="40" y="39"/>
                  </a:cubicBezTo>
                  <a:cubicBezTo>
                    <a:pt x="34" y="43"/>
                    <a:pt x="24" y="44"/>
                    <a:pt x="17" y="41"/>
                  </a:cubicBezTo>
                  <a:cubicBezTo>
                    <a:pt x="13" y="40"/>
                    <a:pt x="9" y="38"/>
                    <a:pt x="6" y="35"/>
                  </a:cubicBezTo>
                  <a:cubicBezTo>
                    <a:pt x="4" y="33"/>
                    <a:pt x="0" y="27"/>
                    <a:pt x="1" y="25"/>
                  </a:cubicBezTo>
                  <a:cubicBezTo>
                    <a:pt x="4" y="33"/>
                    <a:pt x="20" y="20"/>
                    <a:pt x="23" y="18"/>
                  </a:cubicBezTo>
                  <a:cubicBezTo>
                    <a:pt x="28" y="14"/>
                    <a:pt x="31" y="11"/>
                    <a:pt x="35" y="7"/>
                  </a:cubicBezTo>
                  <a:cubicBezTo>
                    <a:pt x="38" y="4"/>
                    <a:pt x="43" y="3"/>
                    <a:pt x="45" y="0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0" name="Freeform 998">
              <a:extLst>
                <a:ext uri="{FF2B5EF4-FFF2-40B4-BE49-F238E27FC236}">
                  <a16:creationId xmlns:a16="http://schemas.microsoft.com/office/drawing/2014/main" id="{E3EFC02D-1635-434D-9424-7AFF0165D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522"/>
              <a:ext cx="184" cy="313"/>
            </a:xfrm>
            <a:custGeom>
              <a:avLst/>
              <a:gdLst>
                <a:gd name="T0" fmla="*/ 136 w 143"/>
                <a:gd name="T1" fmla="*/ 1 h 244"/>
                <a:gd name="T2" fmla="*/ 201 w 143"/>
                <a:gd name="T3" fmla="*/ 28 h 244"/>
                <a:gd name="T4" fmla="*/ 302 w 143"/>
                <a:gd name="T5" fmla="*/ 258 h 244"/>
                <a:gd name="T6" fmla="*/ 206 w 143"/>
                <a:gd name="T7" fmla="*/ 466 h 244"/>
                <a:gd name="T8" fmla="*/ 69 w 143"/>
                <a:gd name="T9" fmla="*/ 485 h 244"/>
                <a:gd name="T10" fmla="*/ 50 w 143"/>
                <a:gd name="T11" fmla="*/ 357 h 244"/>
                <a:gd name="T12" fmla="*/ 87 w 143"/>
                <a:gd name="T13" fmla="*/ 159 h 244"/>
                <a:gd name="T14" fmla="*/ 76 w 143"/>
                <a:gd name="T15" fmla="*/ 63 h 244"/>
                <a:gd name="T16" fmla="*/ 136 w 143"/>
                <a:gd name="T17" fmla="*/ 1 h 2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244">
                  <a:moveTo>
                    <a:pt x="64" y="1"/>
                  </a:moveTo>
                  <a:cubicBezTo>
                    <a:pt x="74" y="0"/>
                    <a:pt x="86" y="8"/>
                    <a:pt x="94" y="13"/>
                  </a:cubicBezTo>
                  <a:cubicBezTo>
                    <a:pt x="126" y="36"/>
                    <a:pt x="143" y="79"/>
                    <a:pt x="142" y="122"/>
                  </a:cubicBezTo>
                  <a:cubicBezTo>
                    <a:pt x="141" y="159"/>
                    <a:pt x="118" y="196"/>
                    <a:pt x="96" y="221"/>
                  </a:cubicBezTo>
                  <a:cubicBezTo>
                    <a:pt x="78" y="241"/>
                    <a:pt x="53" y="244"/>
                    <a:pt x="33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3" y="139"/>
                    <a:pt x="51" y="118"/>
                    <a:pt x="41" y="76"/>
                  </a:cubicBezTo>
                  <a:cubicBezTo>
                    <a:pt x="37" y="62"/>
                    <a:pt x="33" y="46"/>
                    <a:pt x="36" y="30"/>
                  </a:cubicBezTo>
                  <a:cubicBezTo>
                    <a:pt x="39" y="12"/>
                    <a:pt x="52" y="2"/>
                    <a:pt x="64" y="1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1" name="Freeform 999">
              <a:extLst>
                <a:ext uri="{FF2B5EF4-FFF2-40B4-BE49-F238E27FC236}">
                  <a16:creationId xmlns:a16="http://schemas.microsoft.com/office/drawing/2014/main" id="{B2E957A7-CD4A-4B3D-B68E-C5BCB1304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543"/>
              <a:ext cx="52" cy="108"/>
            </a:xfrm>
            <a:custGeom>
              <a:avLst/>
              <a:gdLst>
                <a:gd name="T0" fmla="*/ 83 w 40"/>
                <a:gd name="T1" fmla="*/ 179 h 84"/>
                <a:gd name="T2" fmla="*/ 73 w 40"/>
                <a:gd name="T3" fmla="*/ 85 h 84"/>
                <a:gd name="T4" fmla="*/ 23 w 40"/>
                <a:gd name="T5" fmla="*/ 35 h 84"/>
                <a:gd name="T6" fmla="*/ 5 w 4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38" y="84"/>
                  </a:moveTo>
                  <a:cubicBezTo>
                    <a:pt x="40" y="69"/>
                    <a:pt x="38" y="55"/>
                    <a:pt x="33" y="40"/>
                  </a:cubicBezTo>
                  <a:cubicBezTo>
                    <a:pt x="30" y="31"/>
                    <a:pt x="17" y="24"/>
                    <a:pt x="11" y="16"/>
                  </a:cubicBezTo>
                  <a:cubicBezTo>
                    <a:pt x="8" y="13"/>
                    <a:pt x="0" y="4"/>
                    <a:pt x="2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2" name="Freeform 1000">
              <a:extLst>
                <a:ext uri="{FF2B5EF4-FFF2-40B4-BE49-F238E27FC236}">
                  <a16:creationId xmlns:a16="http://schemas.microsoft.com/office/drawing/2014/main" id="{3F7DC06D-3C08-4049-A520-7741D80E0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680"/>
              <a:ext cx="35" cy="106"/>
            </a:xfrm>
            <a:custGeom>
              <a:avLst/>
              <a:gdLst>
                <a:gd name="T0" fmla="*/ 58 w 27"/>
                <a:gd name="T1" fmla="*/ 0 h 83"/>
                <a:gd name="T2" fmla="*/ 49 w 27"/>
                <a:gd name="T3" fmla="*/ 31 h 83"/>
                <a:gd name="T4" fmla="*/ 30 w 27"/>
                <a:gd name="T5" fmla="*/ 96 h 83"/>
                <a:gd name="T6" fmla="*/ 0 w 27"/>
                <a:gd name="T7" fmla="*/ 172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27" y="0"/>
                  </a:moveTo>
                  <a:cubicBezTo>
                    <a:pt x="26" y="6"/>
                    <a:pt x="23" y="9"/>
                    <a:pt x="22" y="15"/>
                  </a:cubicBezTo>
                  <a:cubicBezTo>
                    <a:pt x="22" y="19"/>
                    <a:pt x="10" y="43"/>
                    <a:pt x="14" y="46"/>
                  </a:cubicBezTo>
                  <a:cubicBezTo>
                    <a:pt x="12" y="47"/>
                    <a:pt x="19" y="74"/>
                    <a:pt x="0" y="8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3" name="Freeform 1001">
              <a:extLst>
                <a:ext uri="{FF2B5EF4-FFF2-40B4-BE49-F238E27FC236}">
                  <a16:creationId xmlns:a16="http://schemas.microsoft.com/office/drawing/2014/main" id="{D5E2C0BC-56FD-4B83-82EC-61260DEF9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590"/>
              <a:ext cx="19" cy="15"/>
            </a:xfrm>
            <a:custGeom>
              <a:avLst/>
              <a:gdLst>
                <a:gd name="T0" fmla="*/ 0 w 15"/>
                <a:gd name="T1" fmla="*/ 0 h 13"/>
                <a:gd name="T2" fmla="*/ 30 w 15"/>
                <a:gd name="T3" fmla="*/ 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3">
                  <a:moveTo>
                    <a:pt x="0" y="0"/>
                  </a:moveTo>
                  <a:cubicBezTo>
                    <a:pt x="4" y="6"/>
                    <a:pt x="8" y="11"/>
                    <a:pt x="15" y="1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4" name="Freeform 1002">
              <a:extLst>
                <a:ext uri="{FF2B5EF4-FFF2-40B4-BE49-F238E27FC236}">
                  <a16:creationId xmlns:a16="http://schemas.microsoft.com/office/drawing/2014/main" id="{35F4FA43-6A16-4003-9756-A4D2C7C44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639"/>
              <a:ext cx="16" cy="49"/>
            </a:xfrm>
            <a:custGeom>
              <a:avLst/>
              <a:gdLst>
                <a:gd name="T0" fmla="*/ 28 w 12"/>
                <a:gd name="T1" fmla="*/ 0 h 38"/>
                <a:gd name="T2" fmla="*/ 15 w 12"/>
                <a:gd name="T3" fmla="*/ 81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8">
                  <a:moveTo>
                    <a:pt x="12" y="0"/>
                  </a:moveTo>
                  <a:cubicBezTo>
                    <a:pt x="6" y="10"/>
                    <a:pt x="0" y="30"/>
                    <a:pt x="6" y="3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5" name="Freeform 1003">
              <a:extLst>
                <a:ext uri="{FF2B5EF4-FFF2-40B4-BE49-F238E27FC236}">
                  <a16:creationId xmlns:a16="http://schemas.microsoft.com/office/drawing/2014/main" id="{C4AEF031-F124-43CE-A8C4-7FF0325F3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546"/>
              <a:ext cx="6" cy="10"/>
            </a:xfrm>
            <a:custGeom>
              <a:avLst/>
              <a:gdLst>
                <a:gd name="T0" fmla="*/ 6 w 5"/>
                <a:gd name="T1" fmla="*/ 0 h 8"/>
                <a:gd name="T2" fmla="*/ 0 w 5"/>
                <a:gd name="T3" fmla="*/ 5 h 8"/>
                <a:gd name="T4" fmla="*/ 8 w 5"/>
                <a:gd name="T5" fmla="*/ 5 h 8"/>
                <a:gd name="T6" fmla="*/ 1 w 5"/>
                <a:gd name="T7" fmla="*/ 1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1" y="3"/>
                    <a:pt x="3" y="2"/>
                    <a:pt x="5" y="2"/>
                  </a:cubicBezTo>
                  <a:cubicBezTo>
                    <a:pt x="5" y="5"/>
                    <a:pt x="3" y="6"/>
                    <a:pt x="1" y="8"/>
                  </a:cubicBezTo>
                </a:path>
              </a:pathLst>
            </a:custGeom>
            <a:noFill/>
            <a:ln w="4763" cap="flat">
              <a:solidFill>
                <a:srgbClr val="A576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6" name="Freeform 1004">
              <a:extLst>
                <a:ext uri="{FF2B5EF4-FFF2-40B4-BE49-F238E27FC236}">
                  <a16:creationId xmlns:a16="http://schemas.microsoft.com/office/drawing/2014/main" id="{84BE1198-D5C5-4A81-8C8F-59F91342D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601"/>
              <a:ext cx="5" cy="7"/>
            </a:xfrm>
            <a:custGeom>
              <a:avLst/>
              <a:gdLst>
                <a:gd name="T0" fmla="*/ 5 w 4"/>
                <a:gd name="T1" fmla="*/ 9 h 6"/>
                <a:gd name="T2" fmla="*/ 8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2" y="6"/>
                  </a:moveTo>
                  <a:cubicBezTo>
                    <a:pt x="0" y="5"/>
                    <a:pt x="2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7" name="Freeform 1005">
              <a:extLst>
                <a:ext uri="{FF2B5EF4-FFF2-40B4-BE49-F238E27FC236}">
                  <a16:creationId xmlns:a16="http://schemas.microsoft.com/office/drawing/2014/main" id="{289EE8C0-6C82-492D-BBB1-00670CC66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2739"/>
              <a:ext cx="10" cy="9"/>
            </a:xfrm>
            <a:custGeom>
              <a:avLst/>
              <a:gdLst>
                <a:gd name="T0" fmla="*/ 0 w 8"/>
                <a:gd name="T1" fmla="*/ 0 h 7"/>
                <a:gd name="T2" fmla="*/ 16 w 8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2" y="5"/>
                    <a:pt x="6" y="7"/>
                    <a:pt x="8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8" name="Freeform 1006">
              <a:extLst>
                <a:ext uri="{FF2B5EF4-FFF2-40B4-BE49-F238E27FC236}">
                  <a16:creationId xmlns:a16="http://schemas.microsoft.com/office/drawing/2014/main" id="{A29E7BD6-5D5A-4075-AEA7-A8523CA8E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2743"/>
              <a:ext cx="4" cy="10"/>
            </a:xfrm>
            <a:custGeom>
              <a:avLst/>
              <a:gdLst>
                <a:gd name="T0" fmla="*/ 0 w 3"/>
                <a:gd name="T1" fmla="*/ 16 h 8"/>
                <a:gd name="T2" fmla="*/ 7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5"/>
                    <a:pt x="1" y="3"/>
                    <a:pt x="3" y="0"/>
                  </a:cubicBezTo>
                </a:path>
              </a:pathLst>
            </a:custGeom>
            <a:noFill/>
            <a:ln w="4763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49" name="Freeform 1007">
              <a:extLst>
                <a:ext uri="{FF2B5EF4-FFF2-40B4-BE49-F238E27FC236}">
                  <a16:creationId xmlns:a16="http://schemas.microsoft.com/office/drawing/2014/main" id="{C65A0095-8277-4F3B-A8FE-4D44FEC23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226"/>
              <a:ext cx="277" cy="1223"/>
            </a:xfrm>
            <a:custGeom>
              <a:avLst/>
              <a:gdLst>
                <a:gd name="T0" fmla="*/ 460 w 215"/>
                <a:gd name="T1" fmla="*/ 1943 h 956"/>
                <a:gd name="T2" fmla="*/ 305 w 215"/>
                <a:gd name="T3" fmla="*/ 1504 h 956"/>
                <a:gd name="T4" fmla="*/ 304 w 215"/>
                <a:gd name="T5" fmla="*/ 0 h 956"/>
                <a:gd name="T6" fmla="*/ 162 w 215"/>
                <a:gd name="T7" fmla="*/ 0 h 956"/>
                <a:gd name="T8" fmla="*/ 155 w 215"/>
                <a:gd name="T9" fmla="*/ 1504 h 956"/>
                <a:gd name="T10" fmla="*/ 0 w 215"/>
                <a:gd name="T11" fmla="*/ 1943 h 956"/>
                <a:gd name="T12" fmla="*/ 75 w 215"/>
                <a:gd name="T13" fmla="*/ 1997 h 956"/>
                <a:gd name="T14" fmla="*/ 231 w 215"/>
                <a:gd name="T15" fmla="*/ 1838 h 956"/>
                <a:gd name="T16" fmla="*/ 380 w 215"/>
                <a:gd name="T17" fmla="*/ 2002 h 9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956">
                  <a:moveTo>
                    <a:pt x="215" y="928"/>
                  </a:moveTo>
                  <a:cubicBezTo>
                    <a:pt x="157" y="844"/>
                    <a:pt x="149" y="860"/>
                    <a:pt x="143" y="718"/>
                  </a:cubicBezTo>
                  <a:cubicBezTo>
                    <a:pt x="137" y="576"/>
                    <a:pt x="142" y="116"/>
                    <a:pt x="142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  <a:cubicBezTo>
                    <a:pt x="35" y="954"/>
                    <a:pt x="35" y="954"/>
                    <a:pt x="35" y="954"/>
                  </a:cubicBezTo>
                  <a:cubicBezTo>
                    <a:pt x="59" y="916"/>
                    <a:pt x="80" y="878"/>
                    <a:pt x="108" y="878"/>
                  </a:cubicBezTo>
                  <a:cubicBezTo>
                    <a:pt x="136" y="878"/>
                    <a:pt x="178" y="956"/>
                    <a:pt x="178" y="956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0" name="Freeform 1008">
              <a:extLst>
                <a:ext uri="{FF2B5EF4-FFF2-40B4-BE49-F238E27FC236}">
                  <a16:creationId xmlns:a16="http://schemas.microsoft.com/office/drawing/2014/main" id="{B90C6A57-048A-4C80-89EE-9C592C7A9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3350"/>
              <a:ext cx="184" cy="99"/>
            </a:xfrm>
            <a:custGeom>
              <a:avLst/>
              <a:gdLst>
                <a:gd name="T0" fmla="*/ 0 w 143"/>
                <a:gd name="T1" fmla="*/ 155 h 78"/>
                <a:gd name="T2" fmla="*/ 156 w 143"/>
                <a:gd name="T3" fmla="*/ 0 h 78"/>
                <a:gd name="T4" fmla="*/ 305 w 143"/>
                <a:gd name="T5" fmla="*/ 16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78">
                  <a:moveTo>
                    <a:pt x="0" y="76"/>
                  </a:moveTo>
                  <a:cubicBezTo>
                    <a:pt x="24" y="38"/>
                    <a:pt x="45" y="0"/>
                    <a:pt x="73" y="0"/>
                  </a:cubicBezTo>
                  <a:cubicBezTo>
                    <a:pt x="101" y="0"/>
                    <a:pt x="143" y="78"/>
                    <a:pt x="143" y="7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1" name="Freeform 1009">
              <a:extLst>
                <a:ext uri="{FF2B5EF4-FFF2-40B4-BE49-F238E27FC236}">
                  <a16:creationId xmlns:a16="http://schemas.microsoft.com/office/drawing/2014/main" id="{75B27E8F-8428-4B6D-8429-10A4666DA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226"/>
              <a:ext cx="100" cy="1187"/>
            </a:xfrm>
            <a:custGeom>
              <a:avLst/>
              <a:gdLst>
                <a:gd name="T0" fmla="*/ 159 w 78"/>
                <a:gd name="T1" fmla="*/ 0 h 928"/>
                <a:gd name="T2" fmla="*/ 151 w 78"/>
                <a:gd name="T3" fmla="*/ 1502 h 928"/>
                <a:gd name="T4" fmla="*/ 0 w 78"/>
                <a:gd name="T5" fmla="*/ 1942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6" y="0"/>
                  </a:move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2" name="Freeform 1010">
              <a:extLst>
                <a:ext uri="{FF2B5EF4-FFF2-40B4-BE49-F238E27FC236}">
                  <a16:creationId xmlns:a16="http://schemas.microsoft.com/office/drawing/2014/main" id="{3E704D2B-0ABA-488B-8B53-7380D848D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2226"/>
              <a:ext cx="100" cy="1187"/>
            </a:xfrm>
            <a:custGeom>
              <a:avLst/>
              <a:gdLst>
                <a:gd name="T0" fmla="*/ 164 w 78"/>
                <a:gd name="T1" fmla="*/ 1942 h 928"/>
                <a:gd name="T2" fmla="*/ 13 w 78"/>
                <a:gd name="T3" fmla="*/ 1502 h 928"/>
                <a:gd name="T4" fmla="*/ 10 w 78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8" y="928"/>
                  </a:moveTo>
                  <a:cubicBezTo>
                    <a:pt x="20" y="844"/>
                    <a:pt x="12" y="860"/>
                    <a:pt x="6" y="718"/>
                  </a:cubicBezTo>
                  <a:cubicBezTo>
                    <a:pt x="0" y="576"/>
                    <a:pt x="5" y="116"/>
                    <a:pt x="5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3" name="Freeform 1011">
              <a:extLst>
                <a:ext uri="{FF2B5EF4-FFF2-40B4-BE49-F238E27FC236}">
                  <a16:creationId xmlns:a16="http://schemas.microsoft.com/office/drawing/2014/main" id="{39B1B03D-E85B-4326-AF50-80BDB8580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245"/>
              <a:ext cx="10" cy="352"/>
            </a:xfrm>
            <a:custGeom>
              <a:avLst/>
              <a:gdLst>
                <a:gd name="T0" fmla="*/ 16 w 8"/>
                <a:gd name="T1" fmla="*/ 577 h 275"/>
                <a:gd name="T2" fmla="*/ 16 w 8"/>
                <a:gd name="T3" fmla="*/ 0 h 2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5">
                  <a:moveTo>
                    <a:pt x="8" y="275"/>
                  </a:moveTo>
                  <a:cubicBezTo>
                    <a:pt x="1" y="251"/>
                    <a:pt x="0" y="5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4" name="Freeform 1012">
              <a:extLst>
                <a:ext uri="{FF2B5EF4-FFF2-40B4-BE49-F238E27FC236}">
                  <a16:creationId xmlns:a16="http://schemas.microsoft.com/office/drawing/2014/main" id="{71DA855C-762A-49FF-A755-6B97D397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994"/>
              <a:ext cx="87" cy="397"/>
            </a:xfrm>
            <a:custGeom>
              <a:avLst/>
              <a:gdLst>
                <a:gd name="T0" fmla="*/ 0 w 68"/>
                <a:gd name="T1" fmla="*/ 647 h 311"/>
                <a:gd name="T2" fmla="*/ 110 w 68"/>
                <a:gd name="T3" fmla="*/ 430 h 311"/>
                <a:gd name="T4" fmla="*/ 129 w 68"/>
                <a:gd name="T5" fmla="*/ 0 h 311"/>
                <a:gd name="T6" fmla="*/ 110 w 68"/>
                <a:gd name="T7" fmla="*/ 481 h 311"/>
                <a:gd name="T8" fmla="*/ 0 w 68"/>
                <a:gd name="T9" fmla="*/ 647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11">
                  <a:moveTo>
                    <a:pt x="0" y="311"/>
                  </a:moveTo>
                  <a:cubicBezTo>
                    <a:pt x="17" y="291"/>
                    <a:pt x="47" y="247"/>
                    <a:pt x="52" y="207"/>
                  </a:cubicBezTo>
                  <a:cubicBezTo>
                    <a:pt x="57" y="167"/>
                    <a:pt x="62" y="0"/>
                    <a:pt x="62" y="0"/>
                  </a:cubicBezTo>
                  <a:cubicBezTo>
                    <a:pt x="68" y="111"/>
                    <a:pt x="65" y="189"/>
                    <a:pt x="52" y="231"/>
                  </a:cubicBezTo>
                  <a:cubicBezTo>
                    <a:pt x="39" y="272"/>
                    <a:pt x="0" y="311"/>
                    <a:pt x="0" y="3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5" name="Freeform 1013">
              <a:extLst>
                <a:ext uri="{FF2B5EF4-FFF2-40B4-BE49-F238E27FC236}">
                  <a16:creationId xmlns:a16="http://schemas.microsoft.com/office/drawing/2014/main" id="{8DA9762B-4E10-4671-A8D4-216932831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335"/>
              <a:ext cx="89" cy="98"/>
            </a:xfrm>
            <a:custGeom>
              <a:avLst/>
              <a:gdLst>
                <a:gd name="T0" fmla="*/ 0 w 69"/>
                <a:gd name="T1" fmla="*/ 13 h 76"/>
                <a:gd name="T2" fmla="*/ 148 w 69"/>
                <a:gd name="T3" fmla="*/ 162 h 76"/>
                <a:gd name="T4" fmla="*/ 0 w 69"/>
                <a:gd name="T5" fmla="*/ 13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6">
                  <a:moveTo>
                    <a:pt x="0" y="6"/>
                  </a:moveTo>
                  <a:cubicBezTo>
                    <a:pt x="12" y="3"/>
                    <a:pt x="32" y="16"/>
                    <a:pt x="69" y="76"/>
                  </a:cubicBezTo>
                  <a:cubicBezTo>
                    <a:pt x="54" y="37"/>
                    <a:pt x="26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6" name="Freeform 1014">
              <a:extLst>
                <a:ext uri="{FF2B5EF4-FFF2-40B4-BE49-F238E27FC236}">
                  <a16:creationId xmlns:a16="http://schemas.microsoft.com/office/drawing/2014/main" id="{78CF033E-1522-4AE6-BDF7-6834F146F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653"/>
              <a:ext cx="85" cy="310"/>
            </a:xfrm>
            <a:custGeom>
              <a:avLst/>
              <a:gdLst>
                <a:gd name="T0" fmla="*/ 103 w 66"/>
                <a:gd name="T1" fmla="*/ 264 h 242"/>
                <a:gd name="T2" fmla="*/ 140 w 66"/>
                <a:gd name="T3" fmla="*/ 509 h 242"/>
                <a:gd name="T4" fmla="*/ 140 w 66"/>
                <a:gd name="T5" fmla="*/ 40 h 242"/>
                <a:gd name="T6" fmla="*/ 81 w 66"/>
                <a:gd name="T7" fmla="*/ 0 h 242"/>
                <a:gd name="T8" fmla="*/ 36 w 66"/>
                <a:gd name="T9" fmla="*/ 15 h 242"/>
                <a:gd name="T10" fmla="*/ 13 w 66"/>
                <a:gd name="T11" fmla="*/ 40 h 242"/>
                <a:gd name="T12" fmla="*/ 15 w 66"/>
                <a:gd name="T13" fmla="*/ 51 h 242"/>
                <a:gd name="T14" fmla="*/ 73 w 66"/>
                <a:gd name="T15" fmla="*/ 54 h 242"/>
                <a:gd name="T16" fmla="*/ 117 w 66"/>
                <a:gd name="T17" fmla="*/ 142 h 242"/>
                <a:gd name="T18" fmla="*/ 126 w 66"/>
                <a:gd name="T19" fmla="*/ 309 h 242"/>
                <a:gd name="T20" fmla="*/ 103 w 66"/>
                <a:gd name="T21" fmla="*/ 264 h 2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42">
                  <a:moveTo>
                    <a:pt x="48" y="126"/>
                  </a:moveTo>
                  <a:cubicBezTo>
                    <a:pt x="46" y="143"/>
                    <a:pt x="56" y="222"/>
                    <a:pt x="66" y="242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0" y="20"/>
                    <a:pt x="7" y="24"/>
                  </a:cubicBezTo>
                  <a:cubicBezTo>
                    <a:pt x="14" y="28"/>
                    <a:pt x="20" y="24"/>
                    <a:pt x="34" y="26"/>
                  </a:cubicBezTo>
                  <a:cubicBezTo>
                    <a:pt x="47" y="27"/>
                    <a:pt x="52" y="46"/>
                    <a:pt x="55" y="68"/>
                  </a:cubicBezTo>
                  <a:cubicBezTo>
                    <a:pt x="58" y="89"/>
                    <a:pt x="62" y="122"/>
                    <a:pt x="59" y="147"/>
                  </a:cubicBezTo>
                  <a:cubicBezTo>
                    <a:pt x="56" y="166"/>
                    <a:pt x="45" y="132"/>
                    <a:pt x="48" y="126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7" name="Freeform 1015">
              <a:extLst>
                <a:ext uri="{FF2B5EF4-FFF2-40B4-BE49-F238E27FC236}">
                  <a16:creationId xmlns:a16="http://schemas.microsoft.com/office/drawing/2014/main" id="{9E6DD76F-ACE3-430C-BFCA-E7A3645EE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313"/>
              <a:ext cx="9" cy="327"/>
            </a:xfrm>
            <a:custGeom>
              <a:avLst/>
              <a:gdLst>
                <a:gd name="T0" fmla="*/ 15 w 7"/>
                <a:gd name="T1" fmla="*/ 0 h 256"/>
                <a:gd name="T2" fmla="*/ 15 w 7"/>
                <a:gd name="T3" fmla="*/ 534 h 256"/>
                <a:gd name="T4" fmla="*/ 5 w 7"/>
                <a:gd name="T5" fmla="*/ 510 h 256"/>
                <a:gd name="T6" fmla="*/ 8 w 7"/>
                <a:gd name="T7" fmla="*/ 400 h 256"/>
                <a:gd name="T8" fmla="*/ 15 w 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56">
                  <a:moveTo>
                    <a:pt x="7" y="0"/>
                  </a:moveTo>
                  <a:cubicBezTo>
                    <a:pt x="7" y="20"/>
                    <a:pt x="7" y="256"/>
                    <a:pt x="7" y="256"/>
                  </a:cubicBezTo>
                  <a:cubicBezTo>
                    <a:pt x="7" y="256"/>
                    <a:pt x="4" y="252"/>
                    <a:pt x="2" y="244"/>
                  </a:cubicBezTo>
                  <a:cubicBezTo>
                    <a:pt x="0" y="237"/>
                    <a:pt x="3" y="210"/>
                    <a:pt x="4" y="192"/>
                  </a:cubicBezTo>
                  <a:cubicBezTo>
                    <a:pt x="5" y="174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8" name="Freeform 1016">
              <a:extLst>
                <a:ext uri="{FF2B5EF4-FFF2-40B4-BE49-F238E27FC236}">
                  <a16:creationId xmlns:a16="http://schemas.microsoft.com/office/drawing/2014/main" id="{77828680-A250-4B76-91F7-A291E2DC0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2894"/>
              <a:ext cx="59" cy="353"/>
            </a:xfrm>
            <a:custGeom>
              <a:avLst/>
              <a:gdLst>
                <a:gd name="T0" fmla="*/ 0 w 45"/>
                <a:gd name="T1" fmla="*/ 0 h 276"/>
                <a:gd name="T2" fmla="*/ 79 w 45"/>
                <a:gd name="T3" fmla="*/ 211 h 276"/>
                <a:gd name="T4" fmla="*/ 81 w 45"/>
                <a:gd name="T5" fmla="*/ 310 h 276"/>
                <a:gd name="T6" fmla="*/ 101 w 45"/>
                <a:gd name="T7" fmla="*/ 577 h 276"/>
                <a:gd name="T8" fmla="*/ 60 w 45"/>
                <a:gd name="T9" fmla="*/ 260 h 276"/>
                <a:gd name="T10" fmla="*/ 0 w 45"/>
                <a:gd name="T11" fmla="*/ 0 h 2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76">
                  <a:moveTo>
                    <a:pt x="0" y="0"/>
                  </a:moveTo>
                  <a:cubicBezTo>
                    <a:pt x="4" y="24"/>
                    <a:pt x="20" y="87"/>
                    <a:pt x="35" y="101"/>
                  </a:cubicBezTo>
                  <a:cubicBezTo>
                    <a:pt x="40" y="106"/>
                    <a:pt x="35" y="107"/>
                    <a:pt x="36" y="148"/>
                  </a:cubicBezTo>
                  <a:cubicBezTo>
                    <a:pt x="37" y="190"/>
                    <a:pt x="41" y="258"/>
                    <a:pt x="45" y="276"/>
                  </a:cubicBezTo>
                  <a:cubicBezTo>
                    <a:pt x="41" y="262"/>
                    <a:pt x="29" y="155"/>
                    <a:pt x="27" y="124"/>
                  </a:cubicBezTo>
                  <a:cubicBezTo>
                    <a:pt x="26" y="94"/>
                    <a:pt x="0" y="56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59" name="Freeform 1017">
              <a:extLst>
                <a:ext uri="{FF2B5EF4-FFF2-40B4-BE49-F238E27FC236}">
                  <a16:creationId xmlns:a16="http://schemas.microsoft.com/office/drawing/2014/main" id="{AD87D35C-A092-4C83-8BEC-9B99A4838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272"/>
              <a:ext cx="48" cy="21"/>
            </a:xfrm>
            <a:custGeom>
              <a:avLst/>
              <a:gdLst>
                <a:gd name="T0" fmla="*/ 0 w 37"/>
                <a:gd name="T1" fmla="*/ 0 h 16"/>
                <a:gd name="T2" fmla="*/ 64 w 37"/>
                <a:gd name="T3" fmla="*/ 34 h 16"/>
                <a:gd name="T4" fmla="*/ 79 w 37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7" y="9"/>
                    <a:pt x="21" y="16"/>
                    <a:pt x="29" y="15"/>
                  </a:cubicBezTo>
                  <a:cubicBezTo>
                    <a:pt x="37" y="13"/>
                    <a:pt x="36" y="2"/>
                    <a:pt x="36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0" name="Freeform 1018">
              <a:extLst>
                <a:ext uri="{FF2B5EF4-FFF2-40B4-BE49-F238E27FC236}">
                  <a16:creationId xmlns:a16="http://schemas.microsoft.com/office/drawing/2014/main" id="{BC84E811-7196-41EA-B1FB-CC65BC7E3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3345"/>
              <a:ext cx="82" cy="85"/>
            </a:xfrm>
            <a:custGeom>
              <a:avLst/>
              <a:gdLst>
                <a:gd name="T0" fmla="*/ 0 w 64"/>
                <a:gd name="T1" fmla="*/ 137 h 67"/>
                <a:gd name="T2" fmla="*/ 135 w 64"/>
                <a:gd name="T3" fmla="*/ 0 h 67"/>
                <a:gd name="T4" fmla="*/ 0 w 64"/>
                <a:gd name="T5" fmla="*/ 137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7">
                  <a:moveTo>
                    <a:pt x="0" y="67"/>
                  </a:moveTo>
                  <a:cubicBezTo>
                    <a:pt x="14" y="45"/>
                    <a:pt x="38" y="4"/>
                    <a:pt x="64" y="0"/>
                  </a:cubicBezTo>
                  <a:cubicBezTo>
                    <a:pt x="42" y="0"/>
                    <a:pt x="12" y="30"/>
                    <a:pt x="0" y="67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1" name="Freeform 1019">
              <a:extLst>
                <a:ext uri="{FF2B5EF4-FFF2-40B4-BE49-F238E27FC236}">
                  <a16:creationId xmlns:a16="http://schemas.microsoft.com/office/drawing/2014/main" id="{3344EE86-E37B-4E7E-8312-0346134D2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250"/>
              <a:ext cx="20" cy="35"/>
            </a:xfrm>
            <a:custGeom>
              <a:avLst/>
              <a:gdLst>
                <a:gd name="T0" fmla="*/ 1 w 16"/>
                <a:gd name="T1" fmla="*/ 25 h 28"/>
                <a:gd name="T2" fmla="*/ 20 w 16"/>
                <a:gd name="T3" fmla="*/ 1 h 28"/>
                <a:gd name="T4" fmla="*/ 30 w 16"/>
                <a:gd name="T5" fmla="*/ 30 h 28"/>
                <a:gd name="T6" fmla="*/ 10 w 16"/>
                <a:gd name="T7" fmla="*/ 55 h 28"/>
                <a:gd name="T8" fmla="*/ 1 w 16"/>
                <a:gd name="T9" fmla="*/ 2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6"/>
                    <a:pt x="7" y="0"/>
                    <a:pt x="10" y="1"/>
                  </a:cubicBezTo>
                  <a:cubicBezTo>
                    <a:pt x="14" y="2"/>
                    <a:pt x="16" y="8"/>
                    <a:pt x="15" y="15"/>
                  </a:cubicBezTo>
                  <a:cubicBezTo>
                    <a:pt x="13" y="23"/>
                    <a:pt x="9" y="28"/>
                    <a:pt x="5" y="28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2" name="Freeform 1020">
              <a:extLst>
                <a:ext uri="{FF2B5EF4-FFF2-40B4-BE49-F238E27FC236}">
                  <a16:creationId xmlns:a16="http://schemas.microsoft.com/office/drawing/2014/main" id="{C2CDD8C7-2BA7-419F-B57D-4FD901DEB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3257"/>
              <a:ext cx="10" cy="22"/>
            </a:xfrm>
            <a:custGeom>
              <a:avLst/>
              <a:gdLst>
                <a:gd name="T0" fmla="*/ 5 w 8"/>
                <a:gd name="T1" fmla="*/ 36 h 17"/>
                <a:gd name="T2" fmla="*/ 1 w 8"/>
                <a:gd name="T3" fmla="*/ 35 h 17"/>
                <a:gd name="T4" fmla="*/ 1 w 8"/>
                <a:gd name="T5" fmla="*/ 17 h 17"/>
                <a:gd name="T6" fmla="*/ 1 w 8"/>
                <a:gd name="T7" fmla="*/ 17 h 17"/>
                <a:gd name="T8" fmla="*/ 8 w 8"/>
                <a:gd name="T9" fmla="*/ 0 h 17"/>
                <a:gd name="T10" fmla="*/ 10 w 8"/>
                <a:gd name="T11" fmla="*/ 0 h 17"/>
                <a:gd name="T12" fmla="*/ 14 w 8"/>
                <a:gd name="T13" fmla="*/ 21 h 17"/>
                <a:gd name="T14" fmla="*/ 5 w 8"/>
                <a:gd name="T15" fmla="*/ 36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7">
                  <a:moveTo>
                    <a:pt x="2" y="17"/>
                  </a:moveTo>
                  <a:cubicBezTo>
                    <a:pt x="2" y="17"/>
                    <a:pt x="2" y="16"/>
                    <a:pt x="1" y="16"/>
                  </a:cubicBezTo>
                  <a:cubicBezTo>
                    <a:pt x="1" y="15"/>
                    <a:pt x="0" y="12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4"/>
                    <a:pt x="3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8" y="4"/>
                    <a:pt x="7" y="9"/>
                  </a:cubicBezTo>
                  <a:cubicBezTo>
                    <a:pt x="6" y="14"/>
                    <a:pt x="3" y="17"/>
                    <a:pt x="2" y="17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3" name="Freeform 1021">
              <a:extLst>
                <a:ext uri="{FF2B5EF4-FFF2-40B4-BE49-F238E27FC236}">
                  <a16:creationId xmlns:a16="http://schemas.microsoft.com/office/drawing/2014/main" id="{E37AD109-2636-4F75-93D2-B921D3717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683"/>
              <a:ext cx="16" cy="11"/>
            </a:xfrm>
            <a:custGeom>
              <a:avLst/>
              <a:gdLst>
                <a:gd name="T0" fmla="*/ 27 w 12"/>
                <a:gd name="T1" fmla="*/ 13 h 9"/>
                <a:gd name="T2" fmla="*/ 9 w 12"/>
                <a:gd name="T3" fmla="*/ 13 h 9"/>
                <a:gd name="T4" fmla="*/ 1 w 12"/>
                <a:gd name="T5" fmla="*/ 1 h 9"/>
                <a:gd name="T6" fmla="*/ 16 w 12"/>
                <a:gd name="T7" fmla="*/ 1 h 9"/>
                <a:gd name="T8" fmla="*/ 27 w 12"/>
                <a:gd name="T9" fmla="*/ 1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7"/>
                  </a:moveTo>
                  <a:cubicBezTo>
                    <a:pt x="10" y="9"/>
                    <a:pt x="7" y="8"/>
                    <a:pt x="4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0" y="3"/>
                    <a:pt x="12" y="5"/>
                    <a:pt x="11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4" name="Freeform 1022">
              <a:extLst>
                <a:ext uri="{FF2B5EF4-FFF2-40B4-BE49-F238E27FC236}">
                  <a16:creationId xmlns:a16="http://schemas.microsoft.com/office/drawing/2014/main" id="{8DE1B29C-5D38-472F-8613-0619AED8E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665"/>
              <a:ext cx="12" cy="8"/>
            </a:xfrm>
            <a:custGeom>
              <a:avLst/>
              <a:gdLst>
                <a:gd name="T0" fmla="*/ 21 w 9"/>
                <a:gd name="T1" fmla="*/ 12 h 6"/>
                <a:gd name="T2" fmla="*/ 9 w 9"/>
                <a:gd name="T3" fmla="*/ 12 h 6"/>
                <a:gd name="T4" fmla="*/ 1 w 9"/>
                <a:gd name="T5" fmla="*/ 1 h 6"/>
                <a:gd name="T6" fmla="*/ 15 w 9"/>
                <a:gd name="T7" fmla="*/ 1 h 6"/>
                <a:gd name="T8" fmla="*/ 21 w 9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9" y="3"/>
                    <a:pt x="9" y="5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5" name="Freeform 1023">
              <a:extLst>
                <a:ext uri="{FF2B5EF4-FFF2-40B4-BE49-F238E27FC236}">
                  <a16:creationId xmlns:a16="http://schemas.microsoft.com/office/drawing/2014/main" id="{18B7F46E-87F9-4375-9B24-753E5B352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626"/>
              <a:ext cx="13" cy="10"/>
            </a:xfrm>
            <a:custGeom>
              <a:avLst/>
              <a:gdLst>
                <a:gd name="T0" fmla="*/ 17 w 11"/>
                <a:gd name="T1" fmla="*/ 14 h 8"/>
                <a:gd name="T2" fmla="*/ 7 w 11"/>
                <a:gd name="T3" fmla="*/ 14 h 8"/>
                <a:gd name="T4" fmla="*/ 1 w 11"/>
                <a:gd name="T5" fmla="*/ 5 h 8"/>
                <a:gd name="T6" fmla="*/ 11 w 11"/>
                <a:gd name="T7" fmla="*/ 5 h 8"/>
                <a:gd name="T8" fmla="*/ 17 w 11"/>
                <a:gd name="T9" fmla="*/ 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7"/>
                  </a:cubicBezTo>
                  <a:cubicBezTo>
                    <a:pt x="2" y="5"/>
                    <a:pt x="0" y="3"/>
                    <a:pt x="1" y="2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6" name="Freeform 1024">
              <a:extLst>
                <a:ext uri="{FF2B5EF4-FFF2-40B4-BE49-F238E27FC236}">
                  <a16:creationId xmlns:a16="http://schemas.microsoft.com/office/drawing/2014/main" id="{7E8C0919-ECC9-4968-AC29-27AE7E3C6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653"/>
              <a:ext cx="16" cy="27"/>
            </a:xfrm>
            <a:custGeom>
              <a:avLst/>
              <a:gdLst>
                <a:gd name="T0" fmla="*/ 1 w 13"/>
                <a:gd name="T1" fmla="*/ 19 h 21"/>
                <a:gd name="T2" fmla="*/ 18 w 13"/>
                <a:gd name="T3" fmla="*/ 0 h 21"/>
                <a:gd name="T4" fmla="*/ 21 w 13"/>
                <a:gd name="T5" fmla="*/ 24 h 21"/>
                <a:gd name="T6" fmla="*/ 6 w 13"/>
                <a:gd name="T7" fmla="*/ 45 h 21"/>
                <a:gd name="T8" fmla="*/ 1 w 13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1" y="9"/>
                  </a:moveTo>
                  <a:cubicBezTo>
                    <a:pt x="3" y="3"/>
                    <a:pt x="7" y="0"/>
                    <a:pt x="10" y="0"/>
                  </a:cubicBezTo>
                  <a:cubicBezTo>
                    <a:pt x="12" y="1"/>
                    <a:pt x="13" y="7"/>
                    <a:pt x="11" y="12"/>
                  </a:cubicBezTo>
                  <a:cubicBezTo>
                    <a:pt x="10" y="18"/>
                    <a:pt x="6" y="21"/>
                    <a:pt x="3" y="21"/>
                  </a:cubicBezTo>
                  <a:cubicBezTo>
                    <a:pt x="0" y="20"/>
                    <a:pt x="0" y="15"/>
                    <a:pt x="1" y="9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7" name="Freeform 1025">
              <a:extLst>
                <a:ext uri="{FF2B5EF4-FFF2-40B4-BE49-F238E27FC236}">
                  <a16:creationId xmlns:a16="http://schemas.microsoft.com/office/drawing/2014/main" id="{DAADD37E-D21B-4E84-80B5-6A50C5B21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564"/>
              <a:ext cx="222" cy="128"/>
            </a:xfrm>
            <a:custGeom>
              <a:avLst/>
              <a:gdLst>
                <a:gd name="T0" fmla="*/ 227 w 172"/>
                <a:gd name="T1" fmla="*/ 58 h 100"/>
                <a:gd name="T2" fmla="*/ 199 w 172"/>
                <a:gd name="T3" fmla="*/ 119 h 100"/>
                <a:gd name="T4" fmla="*/ 68 w 172"/>
                <a:gd name="T5" fmla="*/ 0 h 100"/>
                <a:gd name="T6" fmla="*/ 46 w 172"/>
                <a:gd name="T7" fmla="*/ 1 h 100"/>
                <a:gd name="T8" fmla="*/ 41 w 172"/>
                <a:gd name="T9" fmla="*/ 1 h 100"/>
                <a:gd name="T10" fmla="*/ 41 w 172"/>
                <a:gd name="T11" fmla="*/ 52 h 100"/>
                <a:gd name="T12" fmla="*/ 23 w 172"/>
                <a:gd name="T13" fmla="*/ 1 h 100"/>
                <a:gd name="T14" fmla="*/ 23 w 172"/>
                <a:gd name="T15" fmla="*/ 5 h 100"/>
                <a:gd name="T16" fmla="*/ 17 w 172"/>
                <a:gd name="T17" fmla="*/ 13 h 100"/>
                <a:gd name="T18" fmla="*/ 0 w 172"/>
                <a:gd name="T19" fmla="*/ 28 h 100"/>
                <a:gd name="T20" fmla="*/ 8 w 172"/>
                <a:gd name="T21" fmla="*/ 45 h 100"/>
                <a:gd name="T22" fmla="*/ 23 w 172"/>
                <a:gd name="T23" fmla="*/ 106 h 100"/>
                <a:gd name="T24" fmla="*/ 30 w 172"/>
                <a:gd name="T25" fmla="*/ 128 h 100"/>
                <a:gd name="T26" fmla="*/ 32 w 172"/>
                <a:gd name="T27" fmla="*/ 147 h 100"/>
                <a:gd name="T28" fmla="*/ 25 w 172"/>
                <a:gd name="T29" fmla="*/ 168 h 100"/>
                <a:gd name="T30" fmla="*/ 25 w 172"/>
                <a:gd name="T31" fmla="*/ 168 h 100"/>
                <a:gd name="T32" fmla="*/ 25 w 172"/>
                <a:gd name="T33" fmla="*/ 168 h 100"/>
                <a:gd name="T34" fmla="*/ 36 w 172"/>
                <a:gd name="T35" fmla="*/ 168 h 100"/>
                <a:gd name="T36" fmla="*/ 44 w 172"/>
                <a:gd name="T37" fmla="*/ 174 h 100"/>
                <a:gd name="T38" fmla="*/ 46 w 172"/>
                <a:gd name="T39" fmla="*/ 159 h 100"/>
                <a:gd name="T40" fmla="*/ 52 w 172"/>
                <a:gd name="T41" fmla="*/ 157 h 100"/>
                <a:gd name="T42" fmla="*/ 81 w 172"/>
                <a:gd name="T43" fmla="*/ 180 h 100"/>
                <a:gd name="T44" fmla="*/ 81 w 172"/>
                <a:gd name="T45" fmla="*/ 182 h 100"/>
                <a:gd name="T46" fmla="*/ 67 w 172"/>
                <a:gd name="T47" fmla="*/ 197 h 100"/>
                <a:gd name="T48" fmla="*/ 67 w 172"/>
                <a:gd name="T49" fmla="*/ 197 h 100"/>
                <a:gd name="T50" fmla="*/ 80 w 172"/>
                <a:gd name="T51" fmla="*/ 197 h 100"/>
                <a:gd name="T52" fmla="*/ 88 w 172"/>
                <a:gd name="T53" fmla="*/ 210 h 100"/>
                <a:gd name="T54" fmla="*/ 111 w 172"/>
                <a:gd name="T55" fmla="*/ 193 h 100"/>
                <a:gd name="T56" fmla="*/ 120 w 172"/>
                <a:gd name="T57" fmla="*/ 193 h 100"/>
                <a:gd name="T58" fmla="*/ 201 w 172"/>
                <a:gd name="T59" fmla="*/ 186 h 100"/>
                <a:gd name="T60" fmla="*/ 259 w 172"/>
                <a:gd name="T61" fmla="*/ 165 h 100"/>
                <a:gd name="T62" fmla="*/ 356 w 172"/>
                <a:gd name="T63" fmla="*/ 188 h 100"/>
                <a:gd name="T64" fmla="*/ 354 w 172"/>
                <a:gd name="T65" fmla="*/ 165 h 100"/>
                <a:gd name="T66" fmla="*/ 368 w 172"/>
                <a:gd name="T67" fmla="*/ 147 h 100"/>
                <a:gd name="T68" fmla="*/ 348 w 172"/>
                <a:gd name="T69" fmla="*/ 145 h 100"/>
                <a:gd name="T70" fmla="*/ 348 w 172"/>
                <a:gd name="T71" fmla="*/ 142 h 100"/>
                <a:gd name="T72" fmla="*/ 370 w 172"/>
                <a:gd name="T73" fmla="*/ 118 h 100"/>
                <a:gd name="T74" fmla="*/ 370 w 172"/>
                <a:gd name="T75" fmla="*/ 118 h 100"/>
                <a:gd name="T76" fmla="*/ 356 w 172"/>
                <a:gd name="T77" fmla="*/ 118 h 100"/>
                <a:gd name="T78" fmla="*/ 350 w 172"/>
                <a:gd name="T79" fmla="*/ 106 h 100"/>
                <a:gd name="T80" fmla="*/ 350 w 172"/>
                <a:gd name="T81" fmla="*/ 105 h 100"/>
                <a:gd name="T82" fmla="*/ 350 w 172"/>
                <a:gd name="T83" fmla="*/ 106 h 100"/>
                <a:gd name="T84" fmla="*/ 319 w 172"/>
                <a:gd name="T85" fmla="*/ 133 h 100"/>
                <a:gd name="T86" fmla="*/ 311 w 172"/>
                <a:gd name="T87" fmla="*/ 129 h 100"/>
                <a:gd name="T88" fmla="*/ 293 w 172"/>
                <a:gd name="T89" fmla="*/ 63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1"/>
                    <a:pt x="22" y="74"/>
                    <a:pt x="32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1"/>
                    <a:pt x="0" y="13"/>
                  </a:cubicBezTo>
                  <a:cubicBezTo>
                    <a:pt x="1" y="15"/>
                    <a:pt x="3" y="18"/>
                    <a:pt x="4" y="21"/>
                  </a:cubicBezTo>
                  <a:cubicBezTo>
                    <a:pt x="6" y="25"/>
                    <a:pt x="10" y="45"/>
                    <a:pt x="11" y="51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9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80"/>
                  </a:cubicBezTo>
                  <a:cubicBezTo>
                    <a:pt x="19" y="81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80"/>
                    <a:pt x="33" y="83"/>
                    <a:pt x="38" y="86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5" y="93"/>
                    <a:pt x="37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3"/>
                    <a:pt x="121" y="79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6"/>
                  </a:cubicBezTo>
                  <a:cubicBezTo>
                    <a:pt x="164" y="54"/>
                    <a:pt x="162" y="52"/>
                    <a:pt x="163" y="51"/>
                  </a:cubicBezTo>
                  <a:cubicBezTo>
                    <a:pt x="163" y="51"/>
                    <a:pt x="163" y="51"/>
                    <a:pt x="163" y="50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3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8" name="Freeform 1026">
              <a:extLst>
                <a:ext uri="{FF2B5EF4-FFF2-40B4-BE49-F238E27FC236}">
                  <a16:creationId xmlns:a16="http://schemas.microsoft.com/office/drawing/2014/main" id="{CB317127-C91A-4779-AF21-E94FC7DE2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564"/>
              <a:ext cx="222" cy="128"/>
            </a:xfrm>
            <a:custGeom>
              <a:avLst/>
              <a:gdLst>
                <a:gd name="T0" fmla="*/ 227 w 172"/>
                <a:gd name="T1" fmla="*/ 58 h 100"/>
                <a:gd name="T2" fmla="*/ 199 w 172"/>
                <a:gd name="T3" fmla="*/ 119 h 100"/>
                <a:gd name="T4" fmla="*/ 68 w 172"/>
                <a:gd name="T5" fmla="*/ 0 h 100"/>
                <a:gd name="T6" fmla="*/ 46 w 172"/>
                <a:gd name="T7" fmla="*/ 1 h 100"/>
                <a:gd name="T8" fmla="*/ 41 w 172"/>
                <a:gd name="T9" fmla="*/ 1 h 100"/>
                <a:gd name="T10" fmla="*/ 41 w 172"/>
                <a:gd name="T11" fmla="*/ 52 h 100"/>
                <a:gd name="T12" fmla="*/ 23 w 172"/>
                <a:gd name="T13" fmla="*/ 1 h 100"/>
                <a:gd name="T14" fmla="*/ 23 w 172"/>
                <a:gd name="T15" fmla="*/ 5 h 100"/>
                <a:gd name="T16" fmla="*/ 17 w 172"/>
                <a:gd name="T17" fmla="*/ 13 h 100"/>
                <a:gd name="T18" fmla="*/ 0 w 172"/>
                <a:gd name="T19" fmla="*/ 28 h 100"/>
                <a:gd name="T20" fmla="*/ 8 w 172"/>
                <a:gd name="T21" fmla="*/ 45 h 100"/>
                <a:gd name="T22" fmla="*/ 23 w 172"/>
                <a:gd name="T23" fmla="*/ 106 h 100"/>
                <a:gd name="T24" fmla="*/ 30 w 172"/>
                <a:gd name="T25" fmla="*/ 128 h 100"/>
                <a:gd name="T26" fmla="*/ 32 w 172"/>
                <a:gd name="T27" fmla="*/ 147 h 100"/>
                <a:gd name="T28" fmla="*/ 25 w 172"/>
                <a:gd name="T29" fmla="*/ 168 h 100"/>
                <a:gd name="T30" fmla="*/ 25 w 172"/>
                <a:gd name="T31" fmla="*/ 168 h 100"/>
                <a:gd name="T32" fmla="*/ 25 w 172"/>
                <a:gd name="T33" fmla="*/ 168 h 100"/>
                <a:gd name="T34" fmla="*/ 36 w 172"/>
                <a:gd name="T35" fmla="*/ 168 h 100"/>
                <a:gd name="T36" fmla="*/ 44 w 172"/>
                <a:gd name="T37" fmla="*/ 174 h 100"/>
                <a:gd name="T38" fmla="*/ 46 w 172"/>
                <a:gd name="T39" fmla="*/ 159 h 100"/>
                <a:gd name="T40" fmla="*/ 52 w 172"/>
                <a:gd name="T41" fmla="*/ 157 h 100"/>
                <a:gd name="T42" fmla="*/ 81 w 172"/>
                <a:gd name="T43" fmla="*/ 180 h 100"/>
                <a:gd name="T44" fmla="*/ 81 w 172"/>
                <a:gd name="T45" fmla="*/ 182 h 100"/>
                <a:gd name="T46" fmla="*/ 67 w 172"/>
                <a:gd name="T47" fmla="*/ 197 h 100"/>
                <a:gd name="T48" fmla="*/ 67 w 172"/>
                <a:gd name="T49" fmla="*/ 197 h 100"/>
                <a:gd name="T50" fmla="*/ 80 w 172"/>
                <a:gd name="T51" fmla="*/ 197 h 100"/>
                <a:gd name="T52" fmla="*/ 88 w 172"/>
                <a:gd name="T53" fmla="*/ 210 h 100"/>
                <a:gd name="T54" fmla="*/ 111 w 172"/>
                <a:gd name="T55" fmla="*/ 193 h 100"/>
                <a:gd name="T56" fmla="*/ 120 w 172"/>
                <a:gd name="T57" fmla="*/ 193 h 100"/>
                <a:gd name="T58" fmla="*/ 201 w 172"/>
                <a:gd name="T59" fmla="*/ 186 h 100"/>
                <a:gd name="T60" fmla="*/ 259 w 172"/>
                <a:gd name="T61" fmla="*/ 165 h 100"/>
                <a:gd name="T62" fmla="*/ 356 w 172"/>
                <a:gd name="T63" fmla="*/ 188 h 100"/>
                <a:gd name="T64" fmla="*/ 354 w 172"/>
                <a:gd name="T65" fmla="*/ 165 h 100"/>
                <a:gd name="T66" fmla="*/ 368 w 172"/>
                <a:gd name="T67" fmla="*/ 147 h 100"/>
                <a:gd name="T68" fmla="*/ 348 w 172"/>
                <a:gd name="T69" fmla="*/ 145 h 100"/>
                <a:gd name="T70" fmla="*/ 348 w 172"/>
                <a:gd name="T71" fmla="*/ 142 h 100"/>
                <a:gd name="T72" fmla="*/ 370 w 172"/>
                <a:gd name="T73" fmla="*/ 118 h 100"/>
                <a:gd name="T74" fmla="*/ 370 w 172"/>
                <a:gd name="T75" fmla="*/ 118 h 100"/>
                <a:gd name="T76" fmla="*/ 356 w 172"/>
                <a:gd name="T77" fmla="*/ 118 h 100"/>
                <a:gd name="T78" fmla="*/ 350 w 172"/>
                <a:gd name="T79" fmla="*/ 106 h 100"/>
                <a:gd name="T80" fmla="*/ 350 w 172"/>
                <a:gd name="T81" fmla="*/ 105 h 100"/>
                <a:gd name="T82" fmla="*/ 350 w 172"/>
                <a:gd name="T83" fmla="*/ 106 h 100"/>
                <a:gd name="T84" fmla="*/ 319 w 172"/>
                <a:gd name="T85" fmla="*/ 133 h 100"/>
                <a:gd name="T86" fmla="*/ 311 w 172"/>
                <a:gd name="T87" fmla="*/ 129 h 100"/>
                <a:gd name="T88" fmla="*/ 293 w 172"/>
                <a:gd name="T89" fmla="*/ 63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1"/>
                    <a:pt x="22" y="74"/>
                    <a:pt x="32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1"/>
                    <a:pt x="0" y="13"/>
                  </a:cubicBezTo>
                  <a:cubicBezTo>
                    <a:pt x="1" y="15"/>
                    <a:pt x="3" y="18"/>
                    <a:pt x="4" y="21"/>
                  </a:cubicBezTo>
                  <a:cubicBezTo>
                    <a:pt x="6" y="25"/>
                    <a:pt x="10" y="45"/>
                    <a:pt x="11" y="51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9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80"/>
                  </a:cubicBezTo>
                  <a:cubicBezTo>
                    <a:pt x="19" y="81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80"/>
                    <a:pt x="33" y="83"/>
                    <a:pt x="38" y="86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5" y="93"/>
                    <a:pt x="37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3"/>
                    <a:pt x="121" y="79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6"/>
                  </a:cubicBezTo>
                  <a:cubicBezTo>
                    <a:pt x="164" y="54"/>
                    <a:pt x="162" y="52"/>
                    <a:pt x="163" y="51"/>
                  </a:cubicBezTo>
                  <a:cubicBezTo>
                    <a:pt x="163" y="51"/>
                    <a:pt x="163" y="51"/>
                    <a:pt x="163" y="50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3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69" name="Freeform 1027">
              <a:extLst>
                <a:ext uri="{FF2B5EF4-FFF2-40B4-BE49-F238E27FC236}">
                  <a16:creationId xmlns:a16="http://schemas.microsoft.com/office/drawing/2014/main" id="{C66778A8-4565-4ABF-8A98-5DDF6783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687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1 w 2"/>
                <a:gd name="T9" fmla="*/ 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0" name="Freeform 1028">
              <a:extLst>
                <a:ext uri="{FF2B5EF4-FFF2-40B4-BE49-F238E27FC236}">
                  <a16:creationId xmlns:a16="http://schemas.microsoft.com/office/drawing/2014/main" id="{15710EEC-F452-4D62-993A-B8786FF8A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630"/>
              <a:ext cx="4" cy="3"/>
            </a:xfrm>
            <a:custGeom>
              <a:avLst/>
              <a:gdLst>
                <a:gd name="T0" fmla="*/ 1 w 3"/>
                <a:gd name="T1" fmla="*/ 8 h 2"/>
                <a:gd name="T2" fmla="*/ 0 w 3"/>
                <a:gd name="T3" fmla="*/ 0 h 2"/>
                <a:gd name="T4" fmla="*/ 5 w 3"/>
                <a:gd name="T5" fmla="*/ 5 h 2"/>
                <a:gd name="T6" fmla="*/ 7 w 3"/>
                <a:gd name="T7" fmla="*/ 8 h 2"/>
                <a:gd name="T8" fmla="*/ 1 w 3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1" name="Freeform 1029">
              <a:extLst>
                <a:ext uri="{FF2B5EF4-FFF2-40B4-BE49-F238E27FC236}">
                  <a16:creationId xmlns:a16="http://schemas.microsoft.com/office/drawing/2014/main" id="{940DB54D-80AC-432E-A442-4F91202F7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3285"/>
              <a:ext cx="22" cy="14"/>
            </a:xfrm>
            <a:custGeom>
              <a:avLst/>
              <a:gdLst>
                <a:gd name="T0" fmla="*/ 22 w 17"/>
                <a:gd name="T1" fmla="*/ 5 h 11"/>
                <a:gd name="T2" fmla="*/ 35 w 17"/>
                <a:gd name="T3" fmla="*/ 18 h 11"/>
                <a:gd name="T4" fmla="*/ 16 w 17"/>
                <a:gd name="T5" fmla="*/ 18 h 11"/>
                <a:gd name="T6" fmla="*/ 1 w 17"/>
                <a:gd name="T7" fmla="*/ 5 h 11"/>
                <a:gd name="T8" fmla="*/ 22 w 17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10" y="2"/>
                  </a:moveTo>
                  <a:cubicBezTo>
                    <a:pt x="14" y="4"/>
                    <a:pt x="17" y="7"/>
                    <a:pt x="16" y="9"/>
                  </a:cubicBezTo>
                  <a:cubicBezTo>
                    <a:pt x="15" y="11"/>
                    <a:pt x="11" y="11"/>
                    <a:pt x="7" y="9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2" name="Freeform 1030">
              <a:extLst>
                <a:ext uri="{FF2B5EF4-FFF2-40B4-BE49-F238E27FC236}">
                  <a16:creationId xmlns:a16="http://schemas.microsoft.com/office/drawing/2014/main" id="{2B7C1B31-9B44-4CCB-96A4-95C760576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227"/>
              <a:ext cx="51" cy="58"/>
            </a:xfrm>
            <a:custGeom>
              <a:avLst/>
              <a:gdLst>
                <a:gd name="T0" fmla="*/ 0 w 39"/>
                <a:gd name="T1" fmla="*/ 59 h 46"/>
                <a:gd name="T2" fmla="*/ 76 w 39"/>
                <a:gd name="T3" fmla="*/ 92 h 46"/>
                <a:gd name="T4" fmla="*/ 76 w 39"/>
                <a:gd name="T5" fmla="*/ 92 h 46"/>
                <a:gd name="T6" fmla="*/ 67 w 39"/>
                <a:gd name="T7" fmla="*/ 62 h 46"/>
                <a:gd name="T8" fmla="*/ 88 w 39"/>
                <a:gd name="T9" fmla="*/ 38 h 46"/>
                <a:gd name="T10" fmla="*/ 21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29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5"/>
                    <a:pt x="29" y="38"/>
                    <a:pt x="30" y="31"/>
                  </a:cubicBezTo>
                  <a:cubicBezTo>
                    <a:pt x="31" y="24"/>
                    <a:pt x="35" y="19"/>
                    <a:pt x="39" y="19"/>
                  </a:cubicBezTo>
                  <a:cubicBezTo>
                    <a:pt x="34" y="18"/>
                    <a:pt x="13" y="14"/>
                    <a:pt x="9" y="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3" name="Freeform 1031">
              <a:extLst>
                <a:ext uri="{FF2B5EF4-FFF2-40B4-BE49-F238E27FC236}">
                  <a16:creationId xmlns:a16="http://schemas.microsoft.com/office/drawing/2014/main" id="{E97F5F9D-A8BD-4425-9E08-63A0F46F9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774"/>
              <a:ext cx="235" cy="523"/>
            </a:xfrm>
            <a:custGeom>
              <a:avLst/>
              <a:gdLst>
                <a:gd name="T0" fmla="*/ 267 w 182"/>
                <a:gd name="T1" fmla="*/ 839 h 409"/>
                <a:gd name="T2" fmla="*/ 284 w 182"/>
                <a:gd name="T3" fmla="*/ 840 h 409"/>
                <a:gd name="T4" fmla="*/ 297 w 182"/>
                <a:gd name="T5" fmla="*/ 855 h 409"/>
                <a:gd name="T6" fmla="*/ 220 w 182"/>
                <a:gd name="T7" fmla="*/ 492 h 409"/>
                <a:gd name="T8" fmla="*/ 110 w 182"/>
                <a:gd name="T9" fmla="*/ 354 h 409"/>
                <a:gd name="T10" fmla="*/ 52 w 182"/>
                <a:gd name="T11" fmla="*/ 40 h 409"/>
                <a:gd name="T12" fmla="*/ 0 w 182"/>
                <a:gd name="T13" fmla="*/ 31 h 409"/>
                <a:gd name="T14" fmla="*/ 65 w 182"/>
                <a:gd name="T15" fmla="*/ 370 h 409"/>
                <a:gd name="T16" fmla="*/ 194 w 182"/>
                <a:gd name="T17" fmla="*/ 524 h 409"/>
                <a:gd name="T18" fmla="*/ 267 w 182"/>
                <a:gd name="T19" fmla="*/ 839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409">
                  <a:moveTo>
                    <a:pt x="124" y="401"/>
                  </a:moveTo>
                  <a:cubicBezTo>
                    <a:pt x="125" y="400"/>
                    <a:pt x="129" y="400"/>
                    <a:pt x="132" y="402"/>
                  </a:cubicBezTo>
                  <a:cubicBezTo>
                    <a:pt x="136" y="403"/>
                    <a:pt x="139" y="407"/>
                    <a:pt x="138" y="409"/>
                  </a:cubicBezTo>
                  <a:cubicBezTo>
                    <a:pt x="182" y="315"/>
                    <a:pt x="144" y="274"/>
                    <a:pt x="102" y="235"/>
                  </a:cubicBezTo>
                  <a:cubicBezTo>
                    <a:pt x="81" y="215"/>
                    <a:pt x="64" y="199"/>
                    <a:pt x="51" y="170"/>
                  </a:cubicBezTo>
                  <a:cubicBezTo>
                    <a:pt x="28" y="117"/>
                    <a:pt x="24" y="59"/>
                    <a:pt x="24" y="19"/>
                  </a:cubicBezTo>
                  <a:cubicBezTo>
                    <a:pt x="24" y="2"/>
                    <a:pt x="0" y="0"/>
                    <a:pt x="0" y="15"/>
                  </a:cubicBezTo>
                  <a:cubicBezTo>
                    <a:pt x="0" y="56"/>
                    <a:pt x="5" y="119"/>
                    <a:pt x="30" y="177"/>
                  </a:cubicBezTo>
                  <a:cubicBezTo>
                    <a:pt x="44" y="209"/>
                    <a:pt x="68" y="231"/>
                    <a:pt x="90" y="251"/>
                  </a:cubicBezTo>
                  <a:cubicBezTo>
                    <a:pt x="130" y="289"/>
                    <a:pt x="163" y="319"/>
                    <a:pt x="124" y="40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4" name="Freeform 1032">
              <a:extLst>
                <a:ext uri="{FF2B5EF4-FFF2-40B4-BE49-F238E27FC236}">
                  <a16:creationId xmlns:a16="http://schemas.microsoft.com/office/drawing/2014/main" id="{8B14AAEF-A0BF-4ED2-88C8-6EE133AD6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831"/>
              <a:ext cx="194" cy="445"/>
            </a:xfrm>
            <a:custGeom>
              <a:avLst/>
              <a:gdLst>
                <a:gd name="T0" fmla="*/ 0 w 151"/>
                <a:gd name="T1" fmla="*/ 0 h 348"/>
                <a:gd name="T2" fmla="*/ 46 w 151"/>
                <a:gd name="T3" fmla="*/ 265 h 348"/>
                <a:gd name="T4" fmla="*/ 157 w 151"/>
                <a:gd name="T5" fmla="*/ 404 h 348"/>
                <a:gd name="T6" fmla="*/ 251 w 151"/>
                <a:gd name="T7" fmla="*/ 728 h 348"/>
                <a:gd name="T8" fmla="*/ 251 w 151"/>
                <a:gd name="T9" fmla="*/ 728 h 348"/>
                <a:gd name="T10" fmla="*/ 163 w 151"/>
                <a:gd name="T11" fmla="*/ 398 h 348"/>
                <a:gd name="T12" fmla="*/ 54 w 151"/>
                <a:gd name="T13" fmla="*/ 263 h 348"/>
                <a:gd name="T14" fmla="*/ 0 w 151"/>
                <a:gd name="T15" fmla="*/ 0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348">
                  <a:moveTo>
                    <a:pt x="0" y="0"/>
                  </a:moveTo>
                  <a:cubicBezTo>
                    <a:pt x="2" y="49"/>
                    <a:pt x="7" y="91"/>
                    <a:pt x="22" y="127"/>
                  </a:cubicBezTo>
                  <a:cubicBezTo>
                    <a:pt x="35" y="155"/>
                    <a:pt x="51" y="172"/>
                    <a:pt x="74" y="193"/>
                  </a:cubicBezTo>
                  <a:cubicBezTo>
                    <a:pt x="113" y="229"/>
                    <a:pt x="150" y="268"/>
                    <a:pt x="118" y="348"/>
                  </a:cubicBezTo>
                  <a:cubicBezTo>
                    <a:pt x="118" y="348"/>
                    <a:pt x="118" y="348"/>
                    <a:pt x="118" y="348"/>
                  </a:cubicBezTo>
                  <a:cubicBezTo>
                    <a:pt x="151" y="265"/>
                    <a:pt x="117" y="227"/>
                    <a:pt x="77" y="190"/>
                  </a:cubicBezTo>
                  <a:cubicBezTo>
                    <a:pt x="54" y="169"/>
                    <a:pt x="38" y="153"/>
                    <a:pt x="26" y="126"/>
                  </a:cubicBezTo>
                  <a:cubicBezTo>
                    <a:pt x="11" y="90"/>
                    <a:pt x="2" y="48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5" name="Freeform 1033">
              <a:extLst>
                <a:ext uri="{FF2B5EF4-FFF2-40B4-BE49-F238E27FC236}">
                  <a16:creationId xmlns:a16="http://schemas.microsoft.com/office/drawing/2014/main" id="{A5757441-557A-4CB5-8403-7CED98D4A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823"/>
              <a:ext cx="203" cy="443"/>
            </a:xfrm>
            <a:custGeom>
              <a:avLst/>
              <a:gdLst>
                <a:gd name="T0" fmla="*/ 0 w 158"/>
                <a:gd name="T1" fmla="*/ 0 h 346"/>
                <a:gd name="T2" fmla="*/ 62 w 158"/>
                <a:gd name="T3" fmla="*/ 287 h 346"/>
                <a:gd name="T4" fmla="*/ 188 w 158"/>
                <a:gd name="T5" fmla="*/ 444 h 346"/>
                <a:gd name="T6" fmla="*/ 274 w 158"/>
                <a:gd name="T7" fmla="*/ 726 h 346"/>
                <a:gd name="T8" fmla="*/ 274 w 158"/>
                <a:gd name="T9" fmla="*/ 726 h 346"/>
                <a:gd name="T10" fmla="*/ 195 w 158"/>
                <a:gd name="T11" fmla="*/ 439 h 346"/>
                <a:gd name="T12" fmla="*/ 69 w 158"/>
                <a:gd name="T13" fmla="*/ 286 h 346"/>
                <a:gd name="T14" fmla="*/ 0 w 158"/>
                <a:gd name="T15" fmla="*/ 0 h 3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346">
                  <a:moveTo>
                    <a:pt x="0" y="0"/>
                  </a:moveTo>
                  <a:cubicBezTo>
                    <a:pt x="3" y="52"/>
                    <a:pt x="12" y="98"/>
                    <a:pt x="29" y="137"/>
                  </a:cubicBezTo>
                  <a:cubicBezTo>
                    <a:pt x="43" y="170"/>
                    <a:pt x="67" y="192"/>
                    <a:pt x="89" y="212"/>
                  </a:cubicBezTo>
                  <a:cubicBezTo>
                    <a:pt x="127" y="247"/>
                    <a:pt x="157" y="275"/>
                    <a:pt x="129" y="346"/>
                  </a:cubicBezTo>
                  <a:cubicBezTo>
                    <a:pt x="129" y="346"/>
                    <a:pt x="129" y="346"/>
                    <a:pt x="129" y="346"/>
                  </a:cubicBezTo>
                  <a:cubicBezTo>
                    <a:pt x="158" y="273"/>
                    <a:pt x="129" y="244"/>
                    <a:pt x="92" y="209"/>
                  </a:cubicBezTo>
                  <a:cubicBezTo>
                    <a:pt x="70" y="190"/>
                    <a:pt x="46" y="167"/>
                    <a:pt x="33" y="136"/>
                  </a:cubicBezTo>
                  <a:cubicBezTo>
                    <a:pt x="16" y="97"/>
                    <a:pt x="3" y="5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6" name="Freeform 1034">
              <a:extLst>
                <a:ext uri="{FF2B5EF4-FFF2-40B4-BE49-F238E27FC236}">
                  <a16:creationId xmlns:a16="http://schemas.microsoft.com/office/drawing/2014/main" id="{57E8DB8F-1D51-4146-B28E-F4CC4C56C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551"/>
              <a:ext cx="120" cy="39"/>
            </a:xfrm>
            <a:custGeom>
              <a:avLst/>
              <a:gdLst>
                <a:gd name="T0" fmla="*/ 200 w 93"/>
                <a:gd name="T1" fmla="*/ 0 h 30"/>
                <a:gd name="T2" fmla="*/ 102 w 93"/>
                <a:gd name="T3" fmla="*/ 23 h 30"/>
                <a:gd name="T4" fmla="*/ 81 w 93"/>
                <a:gd name="T5" fmla="*/ 23 h 30"/>
                <a:gd name="T6" fmla="*/ 76 w 93"/>
                <a:gd name="T7" fmla="*/ 27 h 30"/>
                <a:gd name="T8" fmla="*/ 71 w 93"/>
                <a:gd name="T9" fmla="*/ 35 h 30"/>
                <a:gd name="T10" fmla="*/ 52 w 93"/>
                <a:gd name="T11" fmla="*/ 52 h 30"/>
                <a:gd name="T12" fmla="*/ 15 w 93"/>
                <a:gd name="T13" fmla="*/ 64 h 30"/>
                <a:gd name="T14" fmla="*/ 0 w 93"/>
                <a:gd name="T15" fmla="*/ 61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30">
                  <a:moveTo>
                    <a:pt x="93" y="0"/>
                  </a:moveTo>
                  <a:cubicBezTo>
                    <a:pt x="82" y="7"/>
                    <a:pt x="60" y="11"/>
                    <a:pt x="47" y="11"/>
                  </a:cubicBezTo>
                  <a:cubicBezTo>
                    <a:pt x="44" y="11"/>
                    <a:pt x="40" y="10"/>
                    <a:pt x="38" y="11"/>
                  </a:cubicBezTo>
                  <a:cubicBezTo>
                    <a:pt x="36" y="11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0" y="19"/>
                    <a:pt x="27" y="22"/>
                    <a:pt x="24" y="24"/>
                  </a:cubicBezTo>
                  <a:cubicBezTo>
                    <a:pt x="18" y="27"/>
                    <a:pt x="13" y="28"/>
                    <a:pt x="7" y="29"/>
                  </a:cubicBezTo>
                  <a:cubicBezTo>
                    <a:pt x="3" y="30"/>
                    <a:pt x="0" y="28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7" name="Freeform 1035">
              <a:extLst>
                <a:ext uri="{FF2B5EF4-FFF2-40B4-BE49-F238E27FC236}">
                  <a16:creationId xmlns:a16="http://schemas.microsoft.com/office/drawing/2014/main" id="{B2712763-BE76-4362-9B07-2BA25224D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250"/>
              <a:ext cx="20" cy="35"/>
            </a:xfrm>
            <a:custGeom>
              <a:avLst/>
              <a:gdLst>
                <a:gd name="T0" fmla="*/ 1 w 16"/>
                <a:gd name="T1" fmla="*/ 25 h 28"/>
                <a:gd name="T2" fmla="*/ 20 w 16"/>
                <a:gd name="T3" fmla="*/ 1 h 28"/>
                <a:gd name="T4" fmla="*/ 30 w 16"/>
                <a:gd name="T5" fmla="*/ 30 h 28"/>
                <a:gd name="T6" fmla="*/ 10 w 16"/>
                <a:gd name="T7" fmla="*/ 55 h 28"/>
                <a:gd name="T8" fmla="*/ 1 w 16"/>
                <a:gd name="T9" fmla="*/ 2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6"/>
                    <a:pt x="7" y="0"/>
                    <a:pt x="10" y="1"/>
                  </a:cubicBezTo>
                  <a:cubicBezTo>
                    <a:pt x="14" y="2"/>
                    <a:pt x="16" y="8"/>
                    <a:pt x="15" y="15"/>
                  </a:cubicBezTo>
                  <a:cubicBezTo>
                    <a:pt x="13" y="23"/>
                    <a:pt x="9" y="28"/>
                    <a:pt x="5" y="28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8" name="Freeform 1036">
              <a:extLst>
                <a:ext uri="{FF2B5EF4-FFF2-40B4-BE49-F238E27FC236}">
                  <a16:creationId xmlns:a16="http://schemas.microsoft.com/office/drawing/2014/main" id="{1A225456-E6AB-4E7B-BFD2-1F8715829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683"/>
              <a:ext cx="16" cy="11"/>
            </a:xfrm>
            <a:custGeom>
              <a:avLst/>
              <a:gdLst>
                <a:gd name="T0" fmla="*/ 27 w 12"/>
                <a:gd name="T1" fmla="*/ 13 h 9"/>
                <a:gd name="T2" fmla="*/ 9 w 12"/>
                <a:gd name="T3" fmla="*/ 13 h 9"/>
                <a:gd name="T4" fmla="*/ 1 w 12"/>
                <a:gd name="T5" fmla="*/ 1 h 9"/>
                <a:gd name="T6" fmla="*/ 16 w 12"/>
                <a:gd name="T7" fmla="*/ 1 h 9"/>
                <a:gd name="T8" fmla="*/ 27 w 12"/>
                <a:gd name="T9" fmla="*/ 1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7"/>
                  </a:moveTo>
                  <a:cubicBezTo>
                    <a:pt x="10" y="9"/>
                    <a:pt x="7" y="8"/>
                    <a:pt x="4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0" y="3"/>
                    <a:pt x="12" y="5"/>
                    <a:pt x="11" y="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79" name="Freeform 1037">
              <a:extLst>
                <a:ext uri="{FF2B5EF4-FFF2-40B4-BE49-F238E27FC236}">
                  <a16:creationId xmlns:a16="http://schemas.microsoft.com/office/drawing/2014/main" id="{442F260E-43EF-4CC3-8A0D-6533D0873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665"/>
              <a:ext cx="12" cy="8"/>
            </a:xfrm>
            <a:custGeom>
              <a:avLst/>
              <a:gdLst>
                <a:gd name="T0" fmla="*/ 21 w 9"/>
                <a:gd name="T1" fmla="*/ 12 h 6"/>
                <a:gd name="T2" fmla="*/ 9 w 9"/>
                <a:gd name="T3" fmla="*/ 12 h 6"/>
                <a:gd name="T4" fmla="*/ 1 w 9"/>
                <a:gd name="T5" fmla="*/ 1 h 6"/>
                <a:gd name="T6" fmla="*/ 15 w 9"/>
                <a:gd name="T7" fmla="*/ 1 h 6"/>
                <a:gd name="T8" fmla="*/ 21 w 9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9" y="3"/>
                    <a:pt x="9" y="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Freeform 1038">
              <a:extLst>
                <a:ext uri="{FF2B5EF4-FFF2-40B4-BE49-F238E27FC236}">
                  <a16:creationId xmlns:a16="http://schemas.microsoft.com/office/drawing/2014/main" id="{5C9A671E-6EF3-4D15-8899-F79C4BFFE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626"/>
              <a:ext cx="13" cy="10"/>
            </a:xfrm>
            <a:custGeom>
              <a:avLst/>
              <a:gdLst>
                <a:gd name="T0" fmla="*/ 17 w 11"/>
                <a:gd name="T1" fmla="*/ 14 h 8"/>
                <a:gd name="T2" fmla="*/ 7 w 11"/>
                <a:gd name="T3" fmla="*/ 14 h 8"/>
                <a:gd name="T4" fmla="*/ 1 w 11"/>
                <a:gd name="T5" fmla="*/ 5 h 8"/>
                <a:gd name="T6" fmla="*/ 11 w 11"/>
                <a:gd name="T7" fmla="*/ 5 h 8"/>
                <a:gd name="T8" fmla="*/ 17 w 11"/>
                <a:gd name="T9" fmla="*/ 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7"/>
                  </a:cubicBezTo>
                  <a:cubicBezTo>
                    <a:pt x="2" y="5"/>
                    <a:pt x="0" y="3"/>
                    <a:pt x="1" y="2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1" name="Freeform 1039">
              <a:extLst>
                <a:ext uri="{FF2B5EF4-FFF2-40B4-BE49-F238E27FC236}">
                  <a16:creationId xmlns:a16="http://schemas.microsoft.com/office/drawing/2014/main" id="{E3642A74-3971-4AE1-9C3B-6275E9FA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653"/>
              <a:ext cx="16" cy="27"/>
            </a:xfrm>
            <a:custGeom>
              <a:avLst/>
              <a:gdLst>
                <a:gd name="T0" fmla="*/ 1 w 13"/>
                <a:gd name="T1" fmla="*/ 19 h 21"/>
                <a:gd name="T2" fmla="*/ 18 w 13"/>
                <a:gd name="T3" fmla="*/ 0 h 21"/>
                <a:gd name="T4" fmla="*/ 21 w 13"/>
                <a:gd name="T5" fmla="*/ 24 h 21"/>
                <a:gd name="T6" fmla="*/ 6 w 13"/>
                <a:gd name="T7" fmla="*/ 45 h 21"/>
                <a:gd name="T8" fmla="*/ 1 w 13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1" y="9"/>
                  </a:moveTo>
                  <a:cubicBezTo>
                    <a:pt x="3" y="3"/>
                    <a:pt x="7" y="0"/>
                    <a:pt x="10" y="0"/>
                  </a:cubicBezTo>
                  <a:cubicBezTo>
                    <a:pt x="12" y="1"/>
                    <a:pt x="13" y="7"/>
                    <a:pt x="11" y="12"/>
                  </a:cubicBezTo>
                  <a:cubicBezTo>
                    <a:pt x="10" y="18"/>
                    <a:pt x="6" y="21"/>
                    <a:pt x="3" y="21"/>
                  </a:cubicBezTo>
                  <a:cubicBezTo>
                    <a:pt x="0" y="20"/>
                    <a:pt x="0" y="15"/>
                    <a:pt x="1" y="9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2" name="Freeform 1040">
              <a:extLst>
                <a:ext uri="{FF2B5EF4-FFF2-40B4-BE49-F238E27FC236}">
                  <a16:creationId xmlns:a16="http://schemas.microsoft.com/office/drawing/2014/main" id="{B08BE790-A313-4080-9B2F-9CB87B14B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564"/>
              <a:ext cx="222" cy="128"/>
            </a:xfrm>
            <a:custGeom>
              <a:avLst/>
              <a:gdLst>
                <a:gd name="T0" fmla="*/ 227 w 172"/>
                <a:gd name="T1" fmla="*/ 58 h 100"/>
                <a:gd name="T2" fmla="*/ 199 w 172"/>
                <a:gd name="T3" fmla="*/ 119 h 100"/>
                <a:gd name="T4" fmla="*/ 68 w 172"/>
                <a:gd name="T5" fmla="*/ 0 h 100"/>
                <a:gd name="T6" fmla="*/ 46 w 172"/>
                <a:gd name="T7" fmla="*/ 1 h 100"/>
                <a:gd name="T8" fmla="*/ 41 w 172"/>
                <a:gd name="T9" fmla="*/ 1 h 100"/>
                <a:gd name="T10" fmla="*/ 41 w 172"/>
                <a:gd name="T11" fmla="*/ 52 h 100"/>
                <a:gd name="T12" fmla="*/ 23 w 172"/>
                <a:gd name="T13" fmla="*/ 1 h 100"/>
                <a:gd name="T14" fmla="*/ 23 w 172"/>
                <a:gd name="T15" fmla="*/ 5 h 100"/>
                <a:gd name="T16" fmla="*/ 17 w 172"/>
                <a:gd name="T17" fmla="*/ 13 h 100"/>
                <a:gd name="T18" fmla="*/ 0 w 172"/>
                <a:gd name="T19" fmla="*/ 28 h 100"/>
                <a:gd name="T20" fmla="*/ 8 w 172"/>
                <a:gd name="T21" fmla="*/ 45 h 100"/>
                <a:gd name="T22" fmla="*/ 23 w 172"/>
                <a:gd name="T23" fmla="*/ 106 h 100"/>
                <a:gd name="T24" fmla="*/ 30 w 172"/>
                <a:gd name="T25" fmla="*/ 128 h 100"/>
                <a:gd name="T26" fmla="*/ 32 w 172"/>
                <a:gd name="T27" fmla="*/ 147 h 100"/>
                <a:gd name="T28" fmla="*/ 25 w 172"/>
                <a:gd name="T29" fmla="*/ 168 h 100"/>
                <a:gd name="T30" fmla="*/ 25 w 172"/>
                <a:gd name="T31" fmla="*/ 168 h 100"/>
                <a:gd name="T32" fmla="*/ 25 w 172"/>
                <a:gd name="T33" fmla="*/ 168 h 100"/>
                <a:gd name="T34" fmla="*/ 36 w 172"/>
                <a:gd name="T35" fmla="*/ 168 h 100"/>
                <a:gd name="T36" fmla="*/ 44 w 172"/>
                <a:gd name="T37" fmla="*/ 174 h 100"/>
                <a:gd name="T38" fmla="*/ 46 w 172"/>
                <a:gd name="T39" fmla="*/ 159 h 100"/>
                <a:gd name="T40" fmla="*/ 52 w 172"/>
                <a:gd name="T41" fmla="*/ 157 h 100"/>
                <a:gd name="T42" fmla="*/ 81 w 172"/>
                <a:gd name="T43" fmla="*/ 180 h 100"/>
                <a:gd name="T44" fmla="*/ 81 w 172"/>
                <a:gd name="T45" fmla="*/ 182 h 100"/>
                <a:gd name="T46" fmla="*/ 67 w 172"/>
                <a:gd name="T47" fmla="*/ 197 h 100"/>
                <a:gd name="T48" fmla="*/ 67 w 172"/>
                <a:gd name="T49" fmla="*/ 197 h 100"/>
                <a:gd name="T50" fmla="*/ 80 w 172"/>
                <a:gd name="T51" fmla="*/ 197 h 100"/>
                <a:gd name="T52" fmla="*/ 88 w 172"/>
                <a:gd name="T53" fmla="*/ 210 h 100"/>
                <a:gd name="T54" fmla="*/ 111 w 172"/>
                <a:gd name="T55" fmla="*/ 193 h 100"/>
                <a:gd name="T56" fmla="*/ 120 w 172"/>
                <a:gd name="T57" fmla="*/ 193 h 100"/>
                <a:gd name="T58" fmla="*/ 201 w 172"/>
                <a:gd name="T59" fmla="*/ 186 h 100"/>
                <a:gd name="T60" fmla="*/ 259 w 172"/>
                <a:gd name="T61" fmla="*/ 165 h 100"/>
                <a:gd name="T62" fmla="*/ 356 w 172"/>
                <a:gd name="T63" fmla="*/ 188 h 100"/>
                <a:gd name="T64" fmla="*/ 354 w 172"/>
                <a:gd name="T65" fmla="*/ 165 h 100"/>
                <a:gd name="T66" fmla="*/ 368 w 172"/>
                <a:gd name="T67" fmla="*/ 147 h 100"/>
                <a:gd name="T68" fmla="*/ 348 w 172"/>
                <a:gd name="T69" fmla="*/ 145 h 100"/>
                <a:gd name="T70" fmla="*/ 348 w 172"/>
                <a:gd name="T71" fmla="*/ 142 h 100"/>
                <a:gd name="T72" fmla="*/ 370 w 172"/>
                <a:gd name="T73" fmla="*/ 118 h 100"/>
                <a:gd name="T74" fmla="*/ 370 w 172"/>
                <a:gd name="T75" fmla="*/ 118 h 100"/>
                <a:gd name="T76" fmla="*/ 356 w 172"/>
                <a:gd name="T77" fmla="*/ 118 h 100"/>
                <a:gd name="T78" fmla="*/ 350 w 172"/>
                <a:gd name="T79" fmla="*/ 106 h 100"/>
                <a:gd name="T80" fmla="*/ 350 w 172"/>
                <a:gd name="T81" fmla="*/ 105 h 100"/>
                <a:gd name="T82" fmla="*/ 350 w 172"/>
                <a:gd name="T83" fmla="*/ 106 h 100"/>
                <a:gd name="T84" fmla="*/ 319 w 172"/>
                <a:gd name="T85" fmla="*/ 133 h 100"/>
                <a:gd name="T86" fmla="*/ 311 w 172"/>
                <a:gd name="T87" fmla="*/ 129 h 100"/>
                <a:gd name="T88" fmla="*/ 293 w 172"/>
                <a:gd name="T89" fmla="*/ 63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1"/>
                    <a:pt x="22" y="74"/>
                    <a:pt x="32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1"/>
                    <a:pt x="0" y="13"/>
                  </a:cubicBezTo>
                  <a:cubicBezTo>
                    <a:pt x="1" y="15"/>
                    <a:pt x="3" y="18"/>
                    <a:pt x="4" y="21"/>
                  </a:cubicBezTo>
                  <a:cubicBezTo>
                    <a:pt x="6" y="25"/>
                    <a:pt x="10" y="45"/>
                    <a:pt x="11" y="51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9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80"/>
                  </a:cubicBezTo>
                  <a:cubicBezTo>
                    <a:pt x="19" y="81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80"/>
                    <a:pt x="33" y="83"/>
                    <a:pt x="38" y="86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5" y="93"/>
                    <a:pt x="37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3"/>
                    <a:pt x="121" y="79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6"/>
                  </a:cubicBezTo>
                  <a:cubicBezTo>
                    <a:pt x="164" y="54"/>
                    <a:pt x="162" y="52"/>
                    <a:pt x="163" y="51"/>
                  </a:cubicBezTo>
                  <a:cubicBezTo>
                    <a:pt x="163" y="51"/>
                    <a:pt x="163" y="51"/>
                    <a:pt x="163" y="50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3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3" name="Freeform 1041">
              <a:extLst>
                <a:ext uri="{FF2B5EF4-FFF2-40B4-BE49-F238E27FC236}">
                  <a16:creationId xmlns:a16="http://schemas.microsoft.com/office/drawing/2014/main" id="{3FC6CC83-9C71-414F-BCF4-FF5332D7C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667"/>
              <a:ext cx="2" cy="2"/>
            </a:xfrm>
            <a:custGeom>
              <a:avLst/>
              <a:gdLst>
                <a:gd name="T0" fmla="*/ 1 w 2"/>
                <a:gd name="T1" fmla="*/ 8 h 1"/>
                <a:gd name="T2" fmla="*/ 0 w 2"/>
                <a:gd name="T3" fmla="*/ 0 h 1"/>
                <a:gd name="T4" fmla="*/ 1 w 2"/>
                <a:gd name="T5" fmla="*/ 8 h 1"/>
                <a:gd name="T6" fmla="*/ 2 w 2"/>
                <a:gd name="T7" fmla="*/ 8 h 1"/>
                <a:gd name="T8" fmla="*/ 1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158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84" name="Freeform 1042">
              <a:extLst>
                <a:ext uri="{FF2B5EF4-FFF2-40B4-BE49-F238E27FC236}">
                  <a16:creationId xmlns:a16="http://schemas.microsoft.com/office/drawing/2014/main" id="{4C304C75-5C0F-483C-8E94-8C9572BE7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658"/>
              <a:ext cx="9" cy="17"/>
            </a:xfrm>
            <a:custGeom>
              <a:avLst/>
              <a:gdLst>
                <a:gd name="T0" fmla="*/ 1 w 7"/>
                <a:gd name="T1" fmla="*/ 29 h 13"/>
                <a:gd name="T2" fmla="*/ 1 w 7"/>
                <a:gd name="T3" fmla="*/ 27 h 13"/>
                <a:gd name="T4" fmla="*/ 1 w 7"/>
                <a:gd name="T5" fmla="*/ 13 h 13"/>
                <a:gd name="T6" fmla="*/ 1 w 7"/>
                <a:gd name="T7" fmla="*/ 13 h 13"/>
                <a:gd name="T8" fmla="*/ 10 w 7"/>
                <a:gd name="T9" fmla="*/ 0 h 13"/>
                <a:gd name="T10" fmla="*/ 10 w 7"/>
                <a:gd name="T11" fmla="*/ 0 h 13"/>
                <a:gd name="T12" fmla="*/ 13 w 7"/>
                <a:gd name="T13" fmla="*/ 16 h 13"/>
                <a:gd name="T14" fmla="*/ 1 w 7"/>
                <a:gd name="T15" fmla="*/ 29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3">
                  <a:moveTo>
                    <a:pt x="1" y="13"/>
                  </a:moveTo>
                  <a:cubicBezTo>
                    <a:pt x="1" y="13"/>
                    <a:pt x="1" y="13"/>
                    <a:pt x="1" y="12"/>
                  </a:cubicBezTo>
                  <a:cubicBezTo>
                    <a:pt x="0" y="11"/>
                    <a:pt x="0" y="9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3"/>
                    <a:pt x="3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7" y="3"/>
                    <a:pt x="6" y="7"/>
                  </a:cubicBezTo>
                  <a:cubicBezTo>
                    <a:pt x="5" y="11"/>
                    <a:pt x="2" y="13"/>
                    <a:pt x="1" y="13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5" name="Freeform 1043">
              <a:extLst>
                <a:ext uri="{FF2B5EF4-FFF2-40B4-BE49-F238E27FC236}">
                  <a16:creationId xmlns:a16="http://schemas.microsoft.com/office/drawing/2014/main" id="{463DA725-D98F-4EC7-A6EE-B7190D717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6" y="3285"/>
              <a:ext cx="22" cy="14"/>
            </a:xfrm>
            <a:custGeom>
              <a:avLst/>
              <a:gdLst>
                <a:gd name="T0" fmla="*/ 22 w 17"/>
                <a:gd name="T1" fmla="*/ 5 h 11"/>
                <a:gd name="T2" fmla="*/ 35 w 17"/>
                <a:gd name="T3" fmla="*/ 18 h 11"/>
                <a:gd name="T4" fmla="*/ 16 w 17"/>
                <a:gd name="T5" fmla="*/ 18 h 11"/>
                <a:gd name="T6" fmla="*/ 1 w 17"/>
                <a:gd name="T7" fmla="*/ 5 h 11"/>
                <a:gd name="T8" fmla="*/ 22 w 17"/>
                <a:gd name="T9" fmla="*/ 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1">
                  <a:moveTo>
                    <a:pt x="10" y="2"/>
                  </a:moveTo>
                  <a:cubicBezTo>
                    <a:pt x="14" y="4"/>
                    <a:pt x="17" y="7"/>
                    <a:pt x="16" y="9"/>
                  </a:cubicBezTo>
                  <a:cubicBezTo>
                    <a:pt x="15" y="11"/>
                    <a:pt x="11" y="11"/>
                    <a:pt x="7" y="9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6" name="Freeform 1044">
              <a:extLst>
                <a:ext uri="{FF2B5EF4-FFF2-40B4-BE49-F238E27FC236}">
                  <a16:creationId xmlns:a16="http://schemas.microsoft.com/office/drawing/2014/main" id="{E1D63569-6183-467A-88A0-A051EC89E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3289"/>
              <a:ext cx="10" cy="6"/>
            </a:xfrm>
            <a:custGeom>
              <a:avLst/>
              <a:gdLst>
                <a:gd name="T0" fmla="*/ 1 w 8"/>
                <a:gd name="T1" fmla="*/ 0 h 5"/>
                <a:gd name="T2" fmla="*/ 1 w 8"/>
                <a:gd name="T3" fmla="*/ 0 h 5"/>
                <a:gd name="T4" fmla="*/ 10 w 8"/>
                <a:gd name="T5" fmla="*/ 1 h 5"/>
                <a:gd name="T6" fmla="*/ 10 w 8"/>
                <a:gd name="T7" fmla="*/ 1 h 5"/>
                <a:gd name="T8" fmla="*/ 16 w 8"/>
                <a:gd name="T9" fmla="*/ 7 h 5"/>
                <a:gd name="T10" fmla="*/ 16 w 8"/>
                <a:gd name="T11" fmla="*/ 7 h 5"/>
                <a:gd name="T12" fmla="*/ 8 w 8"/>
                <a:gd name="T13" fmla="*/ 7 h 5"/>
                <a:gd name="T14" fmla="*/ 1 w 8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5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3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7" y="2"/>
                    <a:pt x="8" y="3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5"/>
                    <a:pt x="6" y="5"/>
                    <a:pt x="4" y="4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Freeform 1045">
              <a:extLst>
                <a:ext uri="{FF2B5EF4-FFF2-40B4-BE49-F238E27FC236}">
                  <a16:creationId xmlns:a16="http://schemas.microsoft.com/office/drawing/2014/main" id="{90829858-E676-4917-B41E-0FB293681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227"/>
              <a:ext cx="51" cy="58"/>
            </a:xfrm>
            <a:custGeom>
              <a:avLst/>
              <a:gdLst>
                <a:gd name="T0" fmla="*/ 0 w 39"/>
                <a:gd name="T1" fmla="*/ 59 h 46"/>
                <a:gd name="T2" fmla="*/ 76 w 39"/>
                <a:gd name="T3" fmla="*/ 92 h 46"/>
                <a:gd name="T4" fmla="*/ 76 w 39"/>
                <a:gd name="T5" fmla="*/ 92 h 46"/>
                <a:gd name="T6" fmla="*/ 67 w 39"/>
                <a:gd name="T7" fmla="*/ 62 h 46"/>
                <a:gd name="T8" fmla="*/ 88 w 39"/>
                <a:gd name="T9" fmla="*/ 38 h 46"/>
                <a:gd name="T10" fmla="*/ 21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29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5"/>
                    <a:pt x="29" y="38"/>
                    <a:pt x="30" y="31"/>
                  </a:cubicBezTo>
                  <a:cubicBezTo>
                    <a:pt x="31" y="24"/>
                    <a:pt x="35" y="19"/>
                    <a:pt x="39" y="19"/>
                  </a:cubicBezTo>
                  <a:cubicBezTo>
                    <a:pt x="34" y="18"/>
                    <a:pt x="13" y="14"/>
                    <a:pt x="9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8" name="Freeform 1046">
              <a:extLst>
                <a:ext uri="{FF2B5EF4-FFF2-40B4-BE49-F238E27FC236}">
                  <a16:creationId xmlns:a16="http://schemas.microsoft.com/office/drawing/2014/main" id="{AEAE04E1-CCEC-46C3-938C-1D9E689E3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793"/>
              <a:ext cx="235" cy="504"/>
            </a:xfrm>
            <a:custGeom>
              <a:avLst/>
              <a:gdLst>
                <a:gd name="T0" fmla="*/ 0 w 182"/>
                <a:gd name="T1" fmla="*/ 0 h 394"/>
                <a:gd name="T2" fmla="*/ 65 w 182"/>
                <a:gd name="T3" fmla="*/ 339 h 394"/>
                <a:gd name="T4" fmla="*/ 194 w 182"/>
                <a:gd name="T5" fmla="*/ 494 h 394"/>
                <a:gd name="T6" fmla="*/ 267 w 182"/>
                <a:gd name="T7" fmla="*/ 808 h 394"/>
                <a:gd name="T8" fmla="*/ 284 w 182"/>
                <a:gd name="T9" fmla="*/ 810 h 394"/>
                <a:gd name="T10" fmla="*/ 297 w 182"/>
                <a:gd name="T11" fmla="*/ 825 h 394"/>
                <a:gd name="T12" fmla="*/ 220 w 182"/>
                <a:gd name="T13" fmla="*/ 459 h 394"/>
                <a:gd name="T14" fmla="*/ 110 w 182"/>
                <a:gd name="T15" fmla="*/ 324 h 394"/>
                <a:gd name="T16" fmla="*/ 52 w 182"/>
                <a:gd name="T17" fmla="*/ 8 h 39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94">
                  <a:moveTo>
                    <a:pt x="0" y="0"/>
                  </a:moveTo>
                  <a:cubicBezTo>
                    <a:pt x="0" y="41"/>
                    <a:pt x="5" y="104"/>
                    <a:pt x="30" y="162"/>
                  </a:cubicBezTo>
                  <a:cubicBezTo>
                    <a:pt x="44" y="194"/>
                    <a:pt x="68" y="216"/>
                    <a:pt x="90" y="236"/>
                  </a:cubicBezTo>
                  <a:cubicBezTo>
                    <a:pt x="130" y="274"/>
                    <a:pt x="163" y="304"/>
                    <a:pt x="124" y="386"/>
                  </a:cubicBezTo>
                  <a:cubicBezTo>
                    <a:pt x="125" y="385"/>
                    <a:pt x="129" y="385"/>
                    <a:pt x="132" y="387"/>
                  </a:cubicBezTo>
                  <a:cubicBezTo>
                    <a:pt x="136" y="388"/>
                    <a:pt x="139" y="392"/>
                    <a:pt x="138" y="394"/>
                  </a:cubicBezTo>
                  <a:cubicBezTo>
                    <a:pt x="182" y="300"/>
                    <a:pt x="144" y="259"/>
                    <a:pt x="102" y="220"/>
                  </a:cubicBezTo>
                  <a:cubicBezTo>
                    <a:pt x="81" y="200"/>
                    <a:pt x="64" y="184"/>
                    <a:pt x="51" y="155"/>
                  </a:cubicBezTo>
                  <a:cubicBezTo>
                    <a:pt x="28" y="102"/>
                    <a:pt x="24" y="44"/>
                    <a:pt x="24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9" name="Freeform 1047">
              <a:extLst>
                <a:ext uri="{FF2B5EF4-FFF2-40B4-BE49-F238E27FC236}">
                  <a16:creationId xmlns:a16="http://schemas.microsoft.com/office/drawing/2014/main" id="{A1C9B496-087A-4397-800B-4A40F2D3B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687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1 w 2"/>
                <a:gd name="T9" fmla="*/ 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4763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Freeform 1048">
              <a:extLst>
                <a:ext uri="{FF2B5EF4-FFF2-40B4-BE49-F238E27FC236}">
                  <a16:creationId xmlns:a16="http://schemas.microsoft.com/office/drawing/2014/main" id="{F9675342-D823-4800-84E7-80ED4AB63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2630"/>
              <a:ext cx="4" cy="3"/>
            </a:xfrm>
            <a:custGeom>
              <a:avLst/>
              <a:gdLst>
                <a:gd name="T0" fmla="*/ 1 w 3"/>
                <a:gd name="T1" fmla="*/ 8 h 2"/>
                <a:gd name="T2" fmla="*/ 0 w 3"/>
                <a:gd name="T3" fmla="*/ 0 h 2"/>
                <a:gd name="T4" fmla="*/ 5 w 3"/>
                <a:gd name="T5" fmla="*/ 5 h 2"/>
                <a:gd name="T6" fmla="*/ 7 w 3"/>
                <a:gd name="T7" fmla="*/ 8 h 2"/>
                <a:gd name="T8" fmla="*/ 1 w 3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2" y="2"/>
                    <a:pt x="1" y="2"/>
                  </a:cubicBezTo>
                  <a:close/>
                </a:path>
              </a:pathLst>
            </a:custGeom>
            <a:solidFill>
              <a:srgbClr val="BB0719"/>
            </a:solidFill>
            <a:ln w="158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91" name="Freeform 1049">
              <a:extLst>
                <a:ext uri="{FF2B5EF4-FFF2-40B4-BE49-F238E27FC236}">
                  <a16:creationId xmlns:a16="http://schemas.microsoft.com/office/drawing/2014/main" id="{253B9296-1C4E-4B04-8218-95194972E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601"/>
              <a:ext cx="11" cy="15"/>
            </a:xfrm>
            <a:custGeom>
              <a:avLst/>
              <a:gdLst>
                <a:gd name="T0" fmla="*/ 7 w 9"/>
                <a:gd name="T1" fmla="*/ 0 h 12"/>
                <a:gd name="T2" fmla="*/ 0 w 9"/>
                <a:gd name="T3" fmla="*/ 8 h 12"/>
                <a:gd name="T4" fmla="*/ 0 w 9"/>
                <a:gd name="T5" fmla="*/ 1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9" y="3"/>
                    <a:pt x="5" y="12"/>
                    <a:pt x="0" y="9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" name="Freeform 1050">
              <a:extLst>
                <a:ext uri="{FF2B5EF4-FFF2-40B4-BE49-F238E27FC236}">
                  <a16:creationId xmlns:a16="http://schemas.microsoft.com/office/drawing/2014/main" id="{DB5C558E-C2FD-4CFF-8739-79A29C2E3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603"/>
              <a:ext cx="9" cy="9"/>
            </a:xfrm>
            <a:custGeom>
              <a:avLst/>
              <a:gdLst>
                <a:gd name="T0" fmla="*/ 15 w 7"/>
                <a:gd name="T1" fmla="*/ 0 h 7"/>
                <a:gd name="T2" fmla="*/ 5 w 7"/>
                <a:gd name="T3" fmla="*/ 1 h 7"/>
                <a:gd name="T4" fmla="*/ 13 w 7"/>
                <a:gd name="T5" fmla="*/ 6 h 7"/>
                <a:gd name="T6" fmla="*/ 0 w 7"/>
                <a:gd name="T7" fmla="*/ 1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3" y="2"/>
                    <a:pt x="5" y="3"/>
                    <a:pt x="6" y="3"/>
                  </a:cubicBezTo>
                  <a:cubicBezTo>
                    <a:pt x="6" y="6"/>
                    <a:pt x="3" y="7"/>
                    <a:pt x="0" y="7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" name="Freeform 1051">
              <a:extLst>
                <a:ext uri="{FF2B5EF4-FFF2-40B4-BE49-F238E27FC236}">
                  <a16:creationId xmlns:a16="http://schemas.microsoft.com/office/drawing/2014/main" id="{13E22780-16D0-4974-8586-AB09F0C6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794"/>
              <a:ext cx="17" cy="23"/>
            </a:xfrm>
            <a:custGeom>
              <a:avLst/>
              <a:gdLst>
                <a:gd name="T0" fmla="*/ 13 w 13"/>
                <a:gd name="T1" fmla="*/ 0 h 18"/>
                <a:gd name="T2" fmla="*/ 0 w 13"/>
                <a:gd name="T3" fmla="*/ 5 h 18"/>
                <a:gd name="T4" fmla="*/ 13 w 13"/>
                <a:gd name="T5" fmla="*/ 8 h 18"/>
                <a:gd name="T6" fmla="*/ 5 w 13"/>
                <a:gd name="T7" fmla="*/ 17 h 18"/>
                <a:gd name="T8" fmla="*/ 0 w 13"/>
                <a:gd name="T9" fmla="*/ 3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0"/>
                  </a:moveTo>
                  <a:cubicBezTo>
                    <a:pt x="3" y="0"/>
                    <a:pt x="1" y="0"/>
                    <a:pt x="0" y="2"/>
                  </a:cubicBezTo>
                  <a:cubicBezTo>
                    <a:pt x="1" y="2"/>
                    <a:pt x="4" y="4"/>
                    <a:pt x="6" y="4"/>
                  </a:cubicBezTo>
                  <a:cubicBezTo>
                    <a:pt x="4" y="5"/>
                    <a:pt x="4" y="7"/>
                    <a:pt x="2" y="8"/>
                  </a:cubicBezTo>
                  <a:cubicBezTo>
                    <a:pt x="13" y="6"/>
                    <a:pt x="7" y="17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Freeform 1052">
              <a:extLst>
                <a:ext uri="{FF2B5EF4-FFF2-40B4-BE49-F238E27FC236}">
                  <a16:creationId xmlns:a16="http://schemas.microsoft.com/office/drawing/2014/main" id="{366CFD5D-0C50-427C-B6F7-8C0AF5258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801"/>
              <a:ext cx="9" cy="1"/>
            </a:xfrm>
            <a:custGeom>
              <a:avLst/>
              <a:gdLst>
                <a:gd name="T0" fmla="*/ 15 w 7"/>
                <a:gd name="T1" fmla="*/ 0 h 1"/>
                <a:gd name="T2" fmla="*/ 0 w 7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6" y="1"/>
                    <a:pt x="2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" name="Freeform 1053">
              <a:extLst>
                <a:ext uri="{FF2B5EF4-FFF2-40B4-BE49-F238E27FC236}">
                  <a16:creationId xmlns:a16="http://schemas.microsoft.com/office/drawing/2014/main" id="{FDC52B21-F338-4DE8-8A3D-CE905BFEE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227"/>
              <a:ext cx="9" cy="10"/>
            </a:xfrm>
            <a:custGeom>
              <a:avLst/>
              <a:gdLst>
                <a:gd name="T0" fmla="*/ 8 w 7"/>
                <a:gd name="T1" fmla="*/ 0 h 8"/>
                <a:gd name="T2" fmla="*/ 8 w 7"/>
                <a:gd name="T3" fmla="*/ 6 h 8"/>
                <a:gd name="T4" fmla="*/ 13 w 7"/>
                <a:gd name="T5" fmla="*/ 6 h 8"/>
                <a:gd name="T6" fmla="*/ 5 w 7"/>
                <a:gd name="T7" fmla="*/ 1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2" y="0"/>
                    <a:pt x="0" y="3"/>
                    <a:pt x="4" y="3"/>
                  </a:cubicBezTo>
                  <a:cubicBezTo>
                    <a:pt x="5" y="3"/>
                    <a:pt x="6" y="1"/>
                    <a:pt x="6" y="3"/>
                  </a:cubicBezTo>
                  <a:cubicBezTo>
                    <a:pt x="7" y="5"/>
                    <a:pt x="3" y="8"/>
                    <a:pt x="2" y="8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Freeform 1054">
              <a:extLst>
                <a:ext uri="{FF2B5EF4-FFF2-40B4-BE49-F238E27FC236}">
                  <a16:creationId xmlns:a16="http://schemas.microsoft.com/office/drawing/2014/main" id="{3FEF3A9E-0A90-4E30-B2FA-88AD8F5AA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3262"/>
              <a:ext cx="7" cy="10"/>
            </a:xfrm>
            <a:custGeom>
              <a:avLst/>
              <a:gdLst>
                <a:gd name="T0" fmla="*/ 14 w 5"/>
                <a:gd name="T1" fmla="*/ 0 h 8"/>
                <a:gd name="T2" fmla="*/ 0 w 5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7" name="Freeform 1055">
              <a:extLst>
                <a:ext uri="{FF2B5EF4-FFF2-40B4-BE49-F238E27FC236}">
                  <a16:creationId xmlns:a16="http://schemas.microsoft.com/office/drawing/2014/main" id="{F16FA717-42AB-4A9B-A6A5-EE5801222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13"/>
              <a:ext cx="96" cy="44"/>
            </a:xfrm>
            <a:custGeom>
              <a:avLst/>
              <a:gdLst>
                <a:gd name="T0" fmla="*/ 0 w 75"/>
                <a:gd name="T1" fmla="*/ 0 h 34"/>
                <a:gd name="T2" fmla="*/ 82 w 75"/>
                <a:gd name="T3" fmla="*/ 63 h 34"/>
                <a:gd name="T4" fmla="*/ 157 w 75"/>
                <a:gd name="T5" fmla="*/ 17 h 34"/>
                <a:gd name="T6" fmla="*/ 82 w 75"/>
                <a:gd name="T7" fmla="*/ 74 h 34"/>
                <a:gd name="T8" fmla="*/ 0 w 7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4">
                  <a:moveTo>
                    <a:pt x="0" y="0"/>
                  </a:moveTo>
                  <a:cubicBezTo>
                    <a:pt x="3" y="16"/>
                    <a:pt x="21" y="31"/>
                    <a:pt x="39" y="29"/>
                  </a:cubicBezTo>
                  <a:cubicBezTo>
                    <a:pt x="57" y="28"/>
                    <a:pt x="66" y="26"/>
                    <a:pt x="75" y="8"/>
                  </a:cubicBezTo>
                  <a:cubicBezTo>
                    <a:pt x="70" y="26"/>
                    <a:pt x="58" y="34"/>
                    <a:pt x="39" y="34"/>
                  </a:cubicBezTo>
                  <a:cubicBezTo>
                    <a:pt x="20" y="33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Freeform 1056">
              <a:extLst>
                <a:ext uri="{FF2B5EF4-FFF2-40B4-BE49-F238E27FC236}">
                  <a16:creationId xmlns:a16="http://schemas.microsoft.com/office/drawing/2014/main" id="{58225379-3DD1-4D06-AE29-314866BF7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640"/>
              <a:ext cx="25" cy="16"/>
            </a:xfrm>
            <a:custGeom>
              <a:avLst/>
              <a:gdLst>
                <a:gd name="T0" fmla="*/ 0 w 19"/>
                <a:gd name="T1" fmla="*/ 1 h 12"/>
                <a:gd name="T2" fmla="*/ 43 w 19"/>
                <a:gd name="T3" fmla="*/ 0 h 12"/>
                <a:gd name="T4" fmla="*/ 0 w 19"/>
                <a:gd name="T5" fmla="*/ 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2">
                  <a:moveTo>
                    <a:pt x="0" y="1"/>
                  </a:moveTo>
                  <a:cubicBezTo>
                    <a:pt x="4" y="9"/>
                    <a:pt x="11" y="9"/>
                    <a:pt x="19" y="0"/>
                  </a:cubicBezTo>
                  <a:cubicBezTo>
                    <a:pt x="14" y="12"/>
                    <a:pt x="2" y="1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9" name="Freeform 1057">
              <a:extLst>
                <a:ext uri="{FF2B5EF4-FFF2-40B4-BE49-F238E27FC236}">
                  <a16:creationId xmlns:a16="http://schemas.microsoft.com/office/drawing/2014/main" id="{511ADA7B-C186-4981-9B75-1D4B1247B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572"/>
              <a:ext cx="17" cy="19"/>
            </a:xfrm>
            <a:custGeom>
              <a:avLst/>
              <a:gdLst>
                <a:gd name="T0" fmla="*/ 0 w 13"/>
                <a:gd name="T1" fmla="*/ 16 h 15"/>
                <a:gd name="T2" fmla="*/ 21 w 13"/>
                <a:gd name="T3" fmla="*/ 0 h 15"/>
                <a:gd name="T4" fmla="*/ 29 w 13"/>
                <a:gd name="T5" fmla="*/ 30 h 15"/>
                <a:gd name="T6" fmla="*/ 5 w 13"/>
                <a:gd name="T7" fmla="*/ 2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8"/>
                  </a:moveTo>
                  <a:cubicBezTo>
                    <a:pt x="3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7"/>
                    <a:pt x="2" y="10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0" name="Freeform 1058">
              <a:extLst>
                <a:ext uri="{FF2B5EF4-FFF2-40B4-BE49-F238E27FC236}">
                  <a16:creationId xmlns:a16="http://schemas.microsoft.com/office/drawing/2014/main" id="{39C29D31-4E70-4361-95A8-2B0D0900A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568"/>
              <a:ext cx="12" cy="19"/>
            </a:xfrm>
            <a:custGeom>
              <a:avLst/>
              <a:gdLst>
                <a:gd name="T0" fmla="*/ 5 w 9"/>
                <a:gd name="T1" fmla="*/ 0 h 15"/>
                <a:gd name="T2" fmla="*/ 21 w 9"/>
                <a:gd name="T3" fmla="*/ 1 h 15"/>
                <a:gd name="T4" fmla="*/ 16 w 9"/>
                <a:gd name="T5" fmla="*/ 30 h 15"/>
                <a:gd name="T6" fmla="*/ 0 w 9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6" y="1"/>
                    <a:pt x="6" y="0"/>
                    <a:pt x="9" y="1"/>
                  </a:cubicBezTo>
                  <a:cubicBezTo>
                    <a:pt x="4" y="3"/>
                    <a:pt x="7" y="10"/>
                    <a:pt x="7" y="15"/>
                  </a:cubicBezTo>
                  <a:cubicBezTo>
                    <a:pt x="6" y="10"/>
                    <a:pt x="4" y="5"/>
                    <a:pt x="0" y="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Freeform 1059">
              <a:extLst>
                <a:ext uri="{FF2B5EF4-FFF2-40B4-BE49-F238E27FC236}">
                  <a16:creationId xmlns:a16="http://schemas.microsoft.com/office/drawing/2014/main" id="{74E451BA-58DE-4E32-9A31-E615681A6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3241"/>
              <a:ext cx="25" cy="33"/>
            </a:xfrm>
            <a:custGeom>
              <a:avLst/>
              <a:gdLst>
                <a:gd name="T0" fmla="*/ 0 w 19"/>
                <a:gd name="T1" fmla="*/ 0 h 26"/>
                <a:gd name="T2" fmla="*/ 34 w 19"/>
                <a:gd name="T3" fmla="*/ 17 h 26"/>
                <a:gd name="T4" fmla="*/ 34 w 19"/>
                <a:gd name="T5" fmla="*/ 36 h 26"/>
                <a:gd name="T6" fmla="*/ 32 w 19"/>
                <a:gd name="T7" fmla="*/ 53 h 26"/>
                <a:gd name="T8" fmla="*/ 32 w 19"/>
                <a:gd name="T9" fmla="*/ 29 h 26"/>
                <a:gd name="T10" fmla="*/ 21 w 19"/>
                <a:gd name="T11" fmla="*/ 14 h 26"/>
                <a:gd name="T12" fmla="*/ 0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0" y="0"/>
                  </a:moveTo>
                  <a:cubicBezTo>
                    <a:pt x="4" y="5"/>
                    <a:pt x="11" y="6"/>
                    <a:pt x="15" y="8"/>
                  </a:cubicBezTo>
                  <a:cubicBezTo>
                    <a:pt x="19" y="10"/>
                    <a:pt x="16" y="13"/>
                    <a:pt x="15" y="17"/>
                  </a:cubicBezTo>
                  <a:cubicBezTo>
                    <a:pt x="14" y="21"/>
                    <a:pt x="14" y="23"/>
                    <a:pt x="14" y="26"/>
                  </a:cubicBezTo>
                  <a:cubicBezTo>
                    <a:pt x="13" y="22"/>
                    <a:pt x="13" y="17"/>
                    <a:pt x="14" y="14"/>
                  </a:cubicBezTo>
                  <a:cubicBezTo>
                    <a:pt x="14" y="11"/>
                    <a:pt x="11" y="9"/>
                    <a:pt x="9" y="7"/>
                  </a:cubicBezTo>
                  <a:cubicBezTo>
                    <a:pt x="6" y="6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2" name="Line 1060">
              <a:extLst>
                <a:ext uri="{FF2B5EF4-FFF2-40B4-BE49-F238E27FC236}">
                  <a16:creationId xmlns:a16="http://schemas.microsoft.com/office/drawing/2014/main" id="{55B87CA5-3B97-4FC7-9E6D-60CF5B5008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2" y="2588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3" name="Line 1061">
              <a:extLst>
                <a:ext uri="{FF2B5EF4-FFF2-40B4-BE49-F238E27FC236}">
                  <a16:creationId xmlns:a16="http://schemas.microsoft.com/office/drawing/2014/main" id="{A6EDF74A-1F68-4ADD-ACFB-2D3D063DF5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8" y="2859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4" name="Line 1062">
              <a:extLst>
                <a:ext uri="{FF2B5EF4-FFF2-40B4-BE49-F238E27FC236}">
                  <a16:creationId xmlns:a16="http://schemas.microsoft.com/office/drawing/2014/main" id="{BEC3DCE2-52C3-4F5B-94E7-58B08BBC69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0" y="2948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5" name="Line 1063">
              <a:extLst>
                <a:ext uri="{FF2B5EF4-FFF2-40B4-BE49-F238E27FC236}">
                  <a16:creationId xmlns:a16="http://schemas.microsoft.com/office/drawing/2014/main" id="{E8C098BE-C9C6-452E-B969-4D573B7FF1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10" y="3022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6" name="Line 1064">
              <a:extLst>
                <a:ext uri="{FF2B5EF4-FFF2-40B4-BE49-F238E27FC236}">
                  <a16:creationId xmlns:a16="http://schemas.microsoft.com/office/drawing/2014/main" id="{0595C1D5-06EE-493A-867D-248642E647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2" y="2721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7" name="Freeform 1065">
              <a:extLst>
                <a:ext uri="{FF2B5EF4-FFF2-40B4-BE49-F238E27FC236}">
                  <a16:creationId xmlns:a16="http://schemas.microsoft.com/office/drawing/2014/main" id="{B4E2D59B-5868-4476-AC32-E064B0A15B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8" y="2553"/>
              <a:ext cx="462" cy="1006"/>
            </a:xfrm>
            <a:custGeom>
              <a:avLst/>
              <a:gdLst>
                <a:gd name="T0" fmla="*/ 698 w 359"/>
                <a:gd name="T1" fmla="*/ 1176 h 786"/>
                <a:gd name="T2" fmla="*/ 290 w 359"/>
                <a:gd name="T3" fmla="*/ 353 h 786"/>
                <a:gd name="T4" fmla="*/ 270 w 359"/>
                <a:gd name="T5" fmla="*/ 36 h 786"/>
                <a:gd name="T6" fmla="*/ 232 w 359"/>
                <a:gd name="T7" fmla="*/ 19 h 786"/>
                <a:gd name="T8" fmla="*/ 198 w 359"/>
                <a:gd name="T9" fmla="*/ 46 h 786"/>
                <a:gd name="T10" fmla="*/ 196 w 359"/>
                <a:gd name="T11" fmla="*/ 239 h 786"/>
                <a:gd name="T12" fmla="*/ 198 w 359"/>
                <a:gd name="T13" fmla="*/ 786 h 786"/>
                <a:gd name="T14" fmla="*/ 340 w 359"/>
                <a:gd name="T15" fmla="*/ 762 h 786"/>
                <a:gd name="T16" fmla="*/ 633 w 359"/>
                <a:gd name="T17" fmla="*/ 1204 h 786"/>
                <a:gd name="T18" fmla="*/ 24 w 359"/>
                <a:gd name="T19" fmla="*/ 1073 h 786"/>
                <a:gd name="T20" fmla="*/ 1 w 359"/>
                <a:gd name="T21" fmla="*/ 1038 h 786"/>
                <a:gd name="T22" fmla="*/ 75 w 359"/>
                <a:gd name="T23" fmla="*/ 1184 h 786"/>
                <a:gd name="T24" fmla="*/ 53 w 359"/>
                <a:gd name="T25" fmla="*/ 1266 h 786"/>
                <a:gd name="T26" fmla="*/ 46 w 359"/>
                <a:gd name="T27" fmla="*/ 1275 h 786"/>
                <a:gd name="T28" fmla="*/ 82 w 359"/>
                <a:gd name="T29" fmla="*/ 1391 h 786"/>
                <a:gd name="T30" fmla="*/ 24 w 359"/>
                <a:gd name="T31" fmla="*/ 1451 h 786"/>
                <a:gd name="T32" fmla="*/ 22 w 359"/>
                <a:gd name="T33" fmla="*/ 1459 h 786"/>
                <a:gd name="T34" fmla="*/ 36 w 359"/>
                <a:gd name="T35" fmla="*/ 1538 h 786"/>
                <a:gd name="T36" fmla="*/ 42 w 359"/>
                <a:gd name="T37" fmla="*/ 1544 h 786"/>
                <a:gd name="T38" fmla="*/ 143 w 359"/>
                <a:gd name="T39" fmla="*/ 1556 h 786"/>
                <a:gd name="T40" fmla="*/ 151 w 359"/>
                <a:gd name="T41" fmla="*/ 1556 h 786"/>
                <a:gd name="T42" fmla="*/ 396 w 359"/>
                <a:gd name="T43" fmla="*/ 1523 h 786"/>
                <a:gd name="T44" fmla="*/ 501 w 359"/>
                <a:gd name="T45" fmla="*/ 1508 h 786"/>
                <a:gd name="T46" fmla="*/ 607 w 359"/>
                <a:gd name="T47" fmla="*/ 1491 h 786"/>
                <a:gd name="T48" fmla="*/ 683 w 359"/>
                <a:gd name="T49" fmla="*/ 1395 h 786"/>
                <a:gd name="T50" fmla="*/ 91 w 359"/>
                <a:gd name="T51" fmla="*/ 1186 h 786"/>
                <a:gd name="T52" fmla="*/ 663 w 359"/>
                <a:gd name="T53" fmla="*/ 1186 h 786"/>
                <a:gd name="T54" fmla="*/ 652 w 359"/>
                <a:gd name="T55" fmla="*/ 1265 h 786"/>
                <a:gd name="T56" fmla="*/ 85 w 359"/>
                <a:gd name="T57" fmla="*/ 1248 h 786"/>
                <a:gd name="T58" fmla="*/ 54 w 359"/>
                <a:gd name="T59" fmla="*/ 1304 h 786"/>
                <a:gd name="T60" fmla="*/ 255 w 359"/>
                <a:gd name="T61" fmla="*/ 1288 h 786"/>
                <a:gd name="T62" fmla="*/ 624 w 359"/>
                <a:gd name="T63" fmla="*/ 1340 h 786"/>
                <a:gd name="T64" fmla="*/ 295 w 359"/>
                <a:gd name="T65" fmla="*/ 1385 h 786"/>
                <a:gd name="T66" fmla="*/ 125 w 359"/>
                <a:gd name="T67" fmla="*/ 1386 h 786"/>
                <a:gd name="T68" fmla="*/ 333 w 359"/>
                <a:gd name="T69" fmla="*/ 1533 h 786"/>
                <a:gd name="T70" fmla="*/ 480 w 359"/>
                <a:gd name="T71" fmla="*/ 1477 h 786"/>
                <a:gd name="T72" fmla="*/ 403 w 359"/>
                <a:gd name="T73" fmla="*/ 1515 h 786"/>
                <a:gd name="T74" fmla="*/ 480 w 359"/>
                <a:gd name="T75" fmla="*/ 1477 h 786"/>
                <a:gd name="T76" fmla="*/ 104 w 359"/>
                <a:gd name="T77" fmla="*/ 1537 h 786"/>
                <a:gd name="T78" fmla="*/ 215 w 359"/>
                <a:gd name="T79" fmla="*/ 1394 h 786"/>
                <a:gd name="T80" fmla="*/ 560 w 359"/>
                <a:gd name="T81" fmla="*/ 1407 h 786"/>
                <a:gd name="T82" fmla="*/ 333 w 359"/>
                <a:gd name="T83" fmla="*/ 1518 h 786"/>
                <a:gd name="T84" fmla="*/ 498 w 359"/>
                <a:gd name="T85" fmla="*/ 1469 h 786"/>
                <a:gd name="T86" fmla="*/ 587 w 359"/>
                <a:gd name="T87" fmla="*/ 1409 h 786"/>
                <a:gd name="T88" fmla="*/ 605 w 359"/>
                <a:gd name="T89" fmla="*/ 1481 h 786"/>
                <a:gd name="T90" fmla="*/ 596 w 359"/>
                <a:gd name="T91" fmla="*/ 1423 h 786"/>
                <a:gd name="T92" fmla="*/ 637 w 359"/>
                <a:gd name="T93" fmla="*/ 1444 h 786"/>
                <a:gd name="T94" fmla="*/ 652 w 359"/>
                <a:gd name="T95" fmla="*/ 1426 h 786"/>
                <a:gd name="T96" fmla="*/ 619 w 359"/>
                <a:gd name="T97" fmla="*/ 1428 h 786"/>
                <a:gd name="T98" fmla="*/ 637 w 359"/>
                <a:gd name="T99" fmla="*/ 1348 h 786"/>
                <a:gd name="T100" fmla="*/ 681 w 359"/>
                <a:gd name="T101" fmla="*/ 1371 h 786"/>
                <a:gd name="T102" fmla="*/ 699 w 359"/>
                <a:gd name="T103" fmla="*/ 1195 h 786"/>
                <a:gd name="T104" fmla="*/ 705 w 359"/>
                <a:gd name="T105" fmla="*/ 1295 h 786"/>
                <a:gd name="T106" fmla="*/ 688 w 359"/>
                <a:gd name="T107" fmla="*/ 1386 h 786"/>
                <a:gd name="T108" fmla="*/ 686 w 359"/>
                <a:gd name="T109" fmla="*/ 1311 h 786"/>
                <a:gd name="T110" fmla="*/ 740 w 359"/>
                <a:gd name="T111" fmla="*/ 1286 h 7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59" h="786">
                  <a:moveTo>
                    <a:pt x="351" y="606"/>
                  </a:moveTo>
                  <a:cubicBezTo>
                    <a:pt x="352" y="604"/>
                    <a:pt x="352" y="603"/>
                    <a:pt x="353" y="601"/>
                  </a:cubicBezTo>
                  <a:cubicBezTo>
                    <a:pt x="354" y="592"/>
                    <a:pt x="351" y="577"/>
                    <a:pt x="327" y="561"/>
                  </a:cubicBezTo>
                  <a:cubicBezTo>
                    <a:pt x="327" y="559"/>
                    <a:pt x="327" y="557"/>
                    <a:pt x="326" y="555"/>
                  </a:cubicBezTo>
                  <a:cubicBezTo>
                    <a:pt x="319" y="506"/>
                    <a:pt x="202" y="359"/>
                    <a:pt x="191" y="343"/>
                  </a:cubicBezTo>
                  <a:cubicBezTo>
                    <a:pt x="162" y="303"/>
                    <a:pt x="145" y="244"/>
                    <a:pt x="136" y="169"/>
                  </a:cubicBezTo>
                  <a:cubicBezTo>
                    <a:pt x="125" y="83"/>
                    <a:pt x="140" y="15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6"/>
                    <a:pt x="127" y="17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9"/>
                    <a:pt x="116" y="9"/>
                  </a:cubicBezTo>
                  <a:cubicBezTo>
                    <a:pt x="114" y="9"/>
                    <a:pt x="111" y="9"/>
                    <a:pt x="109" y="9"/>
                  </a:cubicBezTo>
                  <a:cubicBezTo>
                    <a:pt x="108" y="14"/>
                    <a:pt x="107" y="18"/>
                    <a:pt x="104" y="19"/>
                  </a:cubicBezTo>
                  <a:cubicBezTo>
                    <a:pt x="102" y="20"/>
                    <a:pt x="100" y="20"/>
                    <a:pt x="98" y="18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3"/>
                    <a:pt x="91" y="44"/>
                    <a:pt x="91" y="61"/>
                  </a:cubicBezTo>
                  <a:cubicBezTo>
                    <a:pt x="91" y="74"/>
                    <a:pt x="91" y="93"/>
                    <a:pt x="92" y="114"/>
                  </a:cubicBezTo>
                  <a:cubicBezTo>
                    <a:pt x="94" y="149"/>
                    <a:pt x="108" y="238"/>
                    <a:pt x="127" y="288"/>
                  </a:cubicBezTo>
                  <a:cubicBezTo>
                    <a:pt x="137" y="313"/>
                    <a:pt x="148" y="336"/>
                    <a:pt x="146" y="350"/>
                  </a:cubicBezTo>
                  <a:cubicBezTo>
                    <a:pt x="145" y="357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2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3"/>
                  </a:cubicBezTo>
                  <a:cubicBezTo>
                    <a:pt x="164" y="357"/>
                    <a:pt x="170" y="362"/>
                    <a:pt x="171" y="363"/>
                  </a:cubicBezTo>
                  <a:cubicBezTo>
                    <a:pt x="180" y="374"/>
                    <a:pt x="299" y="509"/>
                    <a:pt x="306" y="547"/>
                  </a:cubicBezTo>
                  <a:cubicBezTo>
                    <a:pt x="308" y="559"/>
                    <a:pt x="305" y="568"/>
                    <a:pt x="297" y="574"/>
                  </a:cubicBezTo>
                  <a:cubicBezTo>
                    <a:pt x="270" y="595"/>
                    <a:pt x="191" y="581"/>
                    <a:pt x="129" y="555"/>
                  </a:cubicBezTo>
                  <a:cubicBezTo>
                    <a:pt x="84" y="536"/>
                    <a:pt x="54" y="544"/>
                    <a:pt x="40" y="559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6"/>
                    <a:pt x="4" y="506"/>
                    <a:pt x="5" y="513"/>
                  </a:cubicBezTo>
                  <a:cubicBezTo>
                    <a:pt x="7" y="529"/>
                    <a:pt x="23" y="560"/>
                    <a:pt x="35" y="565"/>
                  </a:cubicBezTo>
                  <a:cubicBezTo>
                    <a:pt x="29" y="576"/>
                    <a:pt x="28" y="588"/>
                    <a:pt x="33" y="597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2"/>
                    <a:pt x="25" y="604"/>
                  </a:cubicBezTo>
                  <a:cubicBezTo>
                    <a:pt x="19" y="605"/>
                    <a:pt x="9" y="606"/>
                    <a:pt x="0" y="606"/>
                  </a:cubicBezTo>
                  <a:cubicBezTo>
                    <a:pt x="0" y="608"/>
                    <a:pt x="0" y="609"/>
                    <a:pt x="0" y="610"/>
                  </a:cubicBezTo>
                  <a:cubicBezTo>
                    <a:pt x="6" y="610"/>
                    <a:pt x="13" y="609"/>
                    <a:pt x="22" y="608"/>
                  </a:cubicBezTo>
                  <a:cubicBezTo>
                    <a:pt x="20" y="612"/>
                    <a:pt x="19" y="616"/>
                    <a:pt x="19" y="622"/>
                  </a:cubicBezTo>
                  <a:cubicBezTo>
                    <a:pt x="18" y="635"/>
                    <a:pt x="21" y="646"/>
                    <a:pt x="28" y="654"/>
                  </a:cubicBezTo>
                  <a:cubicBezTo>
                    <a:pt x="31" y="658"/>
                    <a:pt x="35" y="661"/>
                    <a:pt x="39" y="663"/>
                  </a:cubicBezTo>
                  <a:cubicBezTo>
                    <a:pt x="41" y="664"/>
                    <a:pt x="41" y="667"/>
                    <a:pt x="39" y="667"/>
                  </a:cubicBezTo>
                  <a:cubicBezTo>
                    <a:pt x="30" y="671"/>
                    <a:pt x="23" y="676"/>
                    <a:pt x="18" y="682"/>
                  </a:cubicBezTo>
                  <a:cubicBezTo>
                    <a:pt x="15" y="685"/>
                    <a:pt x="13" y="689"/>
                    <a:pt x="12" y="692"/>
                  </a:cubicBezTo>
                  <a:cubicBezTo>
                    <a:pt x="8" y="692"/>
                    <a:pt x="4" y="691"/>
                    <a:pt x="0" y="691"/>
                  </a:cubicBezTo>
                  <a:cubicBezTo>
                    <a:pt x="0" y="692"/>
                    <a:pt x="0" y="693"/>
                    <a:pt x="1" y="695"/>
                  </a:cubicBezTo>
                  <a:cubicBezTo>
                    <a:pt x="4" y="695"/>
                    <a:pt x="7" y="696"/>
                    <a:pt x="10" y="696"/>
                  </a:cubicBezTo>
                  <a:cubicBezTo>
                    <a:pt x="9" y="701"/>
                    <a:pt x="9" y="707"/>
                    <a:pt x="10" y="713"/>
                  </a:cubicBezTo>
                  <a:cubicBezTo>
                    <a:pt x="12" y="719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6"/>
                    <a:pt x="12" y="739"/>
                    <a:pt x="9" y="742"/>
                  </a:cubicBezTo>
                  <a:cubicBezTo>
                    <a:pt x="10" y="744"/>
                    <a:pt x="11" y="745"/>
                    <a:pt x="11" y="746"/>
                  </a:cubicBezTo>
                  <a:cubicBezTo>
                    <a:pt x="14" y="742"/>
                    <a:pt x="17" y="739"/>
                    <a:pt x="20" y="736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8" y="737"/>
                    <a:pt x="48" y="739"/>
                  </a:cubicBezTo>
                  <a:cubicBezTo>
                    <a:pt x="54" y="740"/>
                    <a:pt x="60" y="741"/>
                    <a:pt x="67" y="742"/>
                  </a:cubicBezTo>
                  <a:cubicBezTo>
                    <a:pt x="62" y="750"/>
                    <a:pt x="54" y="766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7" y="768"/>
                    <a:pt x="66" y="749"/>
                    <a:pt x="71" y="742"/>
                  </a:cubicBezTo>
                  <a:cubicBezTo>
                    <a:pt x="94" y="743"/>
                    <a:pt x="122" y="739"/>
                    <a:pt x="151" y="732"/>
                  </a:cubicBezTo>
                  <a:cubicBezTo>
                    <a:pt x="152" y="741"/>
                    <a:pt x="157" y="743"/>
                    <a:pt x="161" y="743"/>
                  </a:cubicBezTo>
                  <a:cubicBezTo>
                    <a:pt x="169" y="744"/>
                    <a:pt x="179" y="736"/>
                    <a:pt x="186" y="727"/>
                  </a:cubicBezTo>
                  <a:cubicBezTo>
                    <a:pt x="188" y="729"/>
                    <a:pt x="192" y="730"/>
                    <a:pt x="198" y="730"/>
                  </a:cubicBezTo>
                  <a:cubicBezTo>
                    <a:pt x="212" y="730"/>
                    <a:pt x="223" y="719"/>
                    <a:pt x="230" y="708"/>
                  </a:cubicBezTo>
                  <a:cubicBezTo>
                    <a:pt x="230" y="713"/>
                    <a:pt x="233" y="717"/>
                    <a:pt x="235" y="719"/>
                  </a:cubicBezTo>
                  <a:cubicBezTo>
                    <a:pt x="240" y="723"/>
                    <a:pt x="247" y="724"/>
                    <a:pt x="256" y="721"/>
                  </a:cubicBezTo>
                  <a:cubicBezTo>
                    <a:pt x="262" y="720"/>
                    <a:pt x="267" y="715"/>
                    <a:pt x="270" y="710"/>
                  </a:cubicBezTo>
                  <a:cubicBezTo>
                    <a:pt x="274" y="712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5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6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3"/>
                    <a:pt x="351" y="606"/>
                  </a:cubicBezTo>
                  <a:close/>
                  <a:moveTo>
                    <a:pt x="43" y="566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3"/>
                    <a:pt x="301" y="580"/>
                  </a:cubicBezTo>
                  <a:cubicBezTo>
                    <a:pt x="306" y="576"/>
                    <a:pt x="310" y="571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4" y="584"/>
                  </a:cubicBezTo>
                  <a:cubicBezTo>
                    <a:pt x="314" y="594"/>
                    <a:pt x="308" y="601"/>
                    <a:pt x="306" y="603"/>
                  </a:cubicBezTo>
                  <a:cubicBezTo>
                    <a:pt x="262" y="642"/>
                    <a:pt x="185" y="623"/>
                    <a:pt x="121" y="607"/>
                  </a:cubicBezTo>
                  <a:cubicBezTo>
                    <a:pt x="103" y="603"/>
                    <a:pt x="85" y="599"/>
                    <a:pt x="71" y="596"/>
                  </a:cubicBezTo>
                  <a:cubicBezTo>
                    <a:pt x="58" y="594"/>
                    <a:pt x="48" y="593"/>
                    <a:pt x="40" y="595"/>
                  </a:cubicBezTo>
                  <a:cubicBezTo>
                    <a:pt x="35" y="587"/>
                    <a:pt x="36" y="575"/>
                    <a:pt x="43" y="566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3"/>
                    <a:pt x="26" y="622"/>
                  </a:cubicBezTo>
                  <a:cubicBezTo>
                    <a:pt x="26" y="614"/>
                    <a:pt x="29" y="609"/>
                    <a:pt x="33" y="605"/>
                  </a:cubicBezTo>
                  <a:cubicBezTo>
                    <a:pt x="40" y="600"/>
                    <a:pt x="53" y="600"/>
                    <a:pt x="70" y="603"/>
                  </a:cubicBezTo>
                  <a:cubicBezTo>
                    <a:pt x="84" y="605"/>
                    <a:pt x="101" y="610"/>
                    <a:pt x="120" y="614"/>
                  </a:cubicBezTo>
                  <a:cubicBezTo>
                    <a:pt x="179" y="628"/>
                    <a:pt x="250" y="646"/>
                    <a:pt x="297" y="618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5"/>
                    <a:pt x="293" y="639"/>
                  </a:cubicBezTo>
                  <a:cubicBezTo>
                    <a:pt x="290" y="643"/>
                    <a:pt x="287" y="647"/>
                    <a:pt x="283" y="651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0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1"/>
                  </a:cubicBezTo>
                  <a:cubicBezTo>
                    <a:pt x="58" y="661"/>
                    <a:pt x="58" y="661"/>
                    <a:pt x="58" y="661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4"/>
                    <a:pt x="156" y="731"/>
                  </a:cubicBezTo>
                  <a:cubicBezTo>
                    <a:pt x="165" y="728"/>
                    <a:pt x="174" y="725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5"/>
                    <a:pt x="210" y="725"/>
                    <a:pt x="197" y="725"/>
                  </a:cubicBezTo>
                  <a:cubicBezTo>
                    <a:pt x="191" y="725"/>
                    <a:pt x="189" y="723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89" y="722"/>
                    <a:pt x="190" y="720"/>
                    <a:pt x="190" y="719"/>
                  </a:cubicBezTo>
                  <a:cubicBezTo>
                    <a:pt x="202" y="715"/>
                    <a:pt x="213" y="710"/>
                    <a:pt x="224" y="704"/>
                  </a:cubicBezTo>
                  <a:cubicBezTo>
                    <a:pt x="225" y="704"/>
                    <a:pt x="226" y="704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4"/>
                    <a:pt x="17" y="712"/>
                  </a:cubicBezTo>
                  <a:cubicBezTo>
                    <a:pt x="15" y="702"/>
                    <a:pt x="17" y="694"/>
                    <a:pt x="23" y="687"/>
                  </a:cubicBezTo>
                  <a:cubicBezTo>
                    <a:pt x="38" y="669"/>
                    <a:pt x="74" y="663"/>
                    <a:pt x="101" y="665"/>
                  </a:cubicBezTo>
                  <a:cubicBezTo>
                    <a:pt x="137" y="667"/>
                    <a:pt x="137" y="667"/>
                    <a:pt x="137" y="667"/>
                  </a:cubicBezTo>
                  <a:cubicBezTo>
                    <a:pt x="173" y="670"/>
                    <a:pt x="229" y="670"/>
                    <a:pt x="261" y="666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7"/>
                    <a:pt x="246" y="683"/>
                    <a:pt x="237" y="689"/>
                  </a:cubicBezTo>
                  <a:cubicBezTo>
                    <a:pt x="236" y="690"/>
                    <a:pt x="233" y="692"/>
                    <a:pt x="230" y="693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6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5" y="712"/>
                    <a:pt x="234" y="708"/>
                    <a:pt x="234" y="701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89"/>
                    <a:pt x="262" y="681"/>
                    <a:pt x="273" y="671"/>
                  </a:cubicBezTo>
                  <a:cubicBezTo>
                    <a:pt x="274" y="670"/>
                    <a:pt x="276" y="671"/>
                    <a:pt x="275" y="672"/>
                  </a:cubicBezTo>
                  <a:cubicBezTo>
                    <a:pt x="275" y="690"/>
                    <a:pt x="267" y="713"/>
                    <a:pt x="255" y="716"/>
                  </a:cubicBezTo>
                  <a:close/>
                  <a:moveTo>
                    <a:pt x="299" y="690"/>
                  </a:moveTo>
                  <a:cubicBezTo>
                    <a:pt x="296" y="698"/>
                    <a:pt x="289" y="704"/>
                    <a:pt x="284" y="706"/>
                  </a:cubicBezTo>
                  <a:cubicBezTo>
                    <a:pt x="281" y="706"/>
                    <a:pt x="278" y="707"/>
                    <a:pt x="275" y="706"/>
                  </a:cubicBezTo>
                  <a:cubicBezTo>
                    <a:pt x="273" y="706"/>
                    <a:pt x="273" y="704"/>
                    <a:pt x="273" y="704"/>
                  </a:cubicBezTo>
                  <a:cubicBezTo>
                    <a:pt x="277" y="696"/>
                    <a:pt x="279" y="688"/>
                    <a:pt x="280" y="679"/>
                  </a:cubicBezTo>
                  <a:cubicBezTo>
                    <a:pt x="280" y="679"/>
                    <a:pt x="281" y="679"/>
                    <a:pt x="281" y="679"/>
                  </a:cubicBezTo>
                  <a:cubicBezTo>
                    <a:pt x="283" y="682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8"/>
                    <a:pt x="299" y="690"/>
                  </a:cubicBezTo>
                  <a:close/>
                  <a:moveTo>
                    <a:pt x="319" y="654"/>
                  </a:moveTo>
                  <a:cubicBezTo>
                    <a:pt x="317" y="666"/>
                    <a:pt x="311" y="677"/>
                    <a:pt x="306" y="680"/>
                  </a:cubicBezTo>
                  <a:cubicBezTo>
                    <a:pt x="306" y="680"/>
                    <a:pt x="306" y="680"/>
                    <a:pt x="306" y="680"/>
                  </a:cubicBezTo>
                  <a:cubicBezTo>
                    <a:pt x="304" y="681"/>
                    <a:pt x="304" y="681"/>
                    <a:pt x="302" y="682"/>
                  </a:cubicBezTo>
                  <a:cubicBezTo>
                    <a:pt x="298" y="683"/>
                    <a:pt x="294" y="683"/>
                    <a:pt x="291" y="681"/>
                  </a:cubicBezTo>
                  <a:cubicBezTo>
                    <a:pt x="287" y="679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0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6"/>
                    <a:pt x="308" y="630"/>
                    <a:pt x="311" y="623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2"/>
                    <a:pt x="319" y="654"/>
                  </a:cubicBezTo>
                  <a:close/>
                  <a:moveTo>
                    <a:pt x="318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7"/>
                    <a:pt x="328" y="583"/>
                    <a:pt x="328" y="570"/>
                  </a:cubicBezTo>
                  <a:cubicBezTo>
                    <a:pt x="327" y="568"/>
                    <a:pt x="329" y="569"/>
                    <a:pt x="330" y="570"/>
                  </a:cubicBezTo>
                  <a:cubicBezTo>
                    <a:pt x="343" y="580"/>
                    <a:pt x="349" y="590"/>
                    <a:pt x="348" y="600"/>
                  </a:cubicBezTo>
                  <a:cubicBezTo>
                    <a:pt x="346" y="609"/>
                    <a:pt x="338" y="616"/>
                    <a:pt x="331" y="618"/>
                  </a:cubicBezTo>
                  <a:cubicBezTo>
                    <a:pt x="326" y="619"/>
                    <a:pt x="322" y="619"/>
                    <a:pt x="318" y="617"/>
                  </a:cubicBezTo>
                  <a:close/>
                  <a:moveTo>
                    <a:pt x="350" y="635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3" y="659"/>
                    <a:pt x="324" y="657"/>
                    <a:pt x="324" y="655"/>
                  </a:cubicBezTo>
                  <a:cubicBezTo>
                    <a:pt x="325" y="652"/>
                    <a:pt x="325" y="648"/>
                    <a:pt x="325" y="645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4"/>
                    <a:pt x="323" y="623"/>
                    <a:pt x="324" y="623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2"/>
                    <a:pt x="349" y="611"/>
                    <a:pt x="350" y="613"/>
                  </a:cubicBezTo>
                  <a:cubicBezTo>
                    <a:pt x="352" y="619"/>
                    <a:pt x="353" y="627"/>
                    <a:pt x="350" y="635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8" name="Freeform 1066">
              <a:extLst>
                <a:ext uri="{FF2B5EF4-FFF2-40B4-BE49-F238E27FC236}">
                  <a16:creationId xmlns:a16="http://schemas.microsoft.com/office/drawing/2014/main" id="{FBC409D3-D4E3-4BDB-BCE8-A1BD07A26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730"/>
              <a:ext cx="9" cy="11"/>
            </a:xfrm>
            <a:custGeom>
              <a:avLst/>
              <a:gdLst>
                <a:gd name="T0" fmla="*/ 13 w 7"/>
                <a:gd name="T1" fmla="*/ 6 h 9"/>
                <a:gd name="T2" fmla="*/ 8 w 7"/>
                <a:gd name="T3" fmla="*/ 16 h 9"/>
                <a:gd name="T4" fmla="*/ 0 w 7"/>
                <a:gd name="T5" fmla="*/ 9 h 9"/>
                <a:gd name="T6" fmla="*/ 5 w 7"/>
                <a:gd name="T7" fmla="*/ 0 h 9"/>
                <a:gd name="T8" fmla="*/ 13 w 7"/>
                <a:gd name="T9" fmla="*/ 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3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solidFill>
              <a:srgbClr val="007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Freeform 1067">
              <a:extLst>
                <a:ext uri="{FF2B5EF4-FFF2-40B4-BE49-F238E27FC236}">
                  <a16:creationId xmlns:a16="http://schemas.microsoft.com/office/drawing/2014/main" id="{F1700285-60B8-4A4D-861D-BC1BC5AD9F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1" y="2683"/>
              <a:ext cx="455" cy="1247"/>
            </a:xfrm>
            <a:custGeom>
              <a:avLst/>
              <a:gdLst>
                <a:gd name="T0" fmla="*/ 665 w 353"/>
                <a:gd name="T1" fmla="*/ 1372 h 975"/>
                <a:gd name="T2" fmla="*/ 755 w 353"/>
                <a:gd name="T3" fmla="*/ 1337 h 975"/>
                <a:gd name="T4" fmla="*/ 688 w 353"/>
                <a:gd name="T5" fmla="*/ 1310 h 975"/>
                <a:gd name="T6" fmla="*/ 681 w 353"/>
                <a:gd name="T7" fmla="*/ 1207 h 975"/>
                <a:gd name="T8" fmla="*/ 712 w 353"/>
                <a:gd name="T9" fmla="*/ 1197 h 975"/>
                <a:gd name="T10" fmla="*/ 669 w 353"/>
                <a:gd name="T11" fmla="*/ 1104 h 975"/>
                <a:gd name="T12" fmla="*/ 696 w 353"/>
                <a:gd name="T13" fmla="*/ 1095 h 975"/>
                <a:gd name="T14" fmla="*/ 668 w 353"/>
                <a:gd name="T15" fmla="*/ 1042 h 975"/>
                <a:gd name="T16" fmla="*/ 681 w 353"/>
                <a:gd name="T17" fmla="*/ 961 h 975"/>
                <a:gd name="T18" fmla="*/ 661 w 353"/>
                <a:gd name="T19" fmla="*/ 952 h 975"/>
                <a:gd name="T20" fmla="*/ 679 w 353"/>
                <a:gd name="T21" fmla="*/ 810 h 975"/>
                <a:gd name="T22" fmla="*/ 669 w 353"/>
                <a:gd name="T23" fmla="*/ 661 h 975"/>
                <a:gd name="T24" fmla="*/ 606 w 353"/>
                <a:gd name="T25" fmla="*/ 866 h 975"/>
                <a:gd name="T26" fmla="*/ 228 w 353"/>
                <a:gd name="T27" fmla="*/ 128 h 975"/>
                <a:gd name="T28" fmla="*/ 317 w 353"/>
                <a:gd name="T29" fmla="*/ 96 h 975"/>
                <a:gd name="T30" fmla="*/ 312 w 353"/>
                <a:gd name="T31" fmla="*/ 77 h 975"/>
                <a:gd name="T32" fmla="*/ 165 w 353"/>
                <a:gd name="T33" fmla="*/ 86 h 975"/>
                <a:gd name="T34" fmla="*/ 0 w 353"/>
                <a:gd name="T35" fmla="*/ 13 h 975"/>
                <a:gd name="T36" fmla="*/ 541 w 353"/>
                <a:gd name="T37" fmla="*/ 1274 h 975"/>
                <a:gd name="T38" fmla="*/ 366 w 353"/>
                <a:gd name="T39" fmla="*/ 1425 h 975"/>
                <a:gd name="T40" fmla="*/ 150 w 353"/>
                <a:gd name="T41" fmla="*/ 1839 h 975"/>
                <a:gd name="T42" fmla="*/ 153 w 353"/>
                <a:gd name="T43" fmla="*/ 1940 h 975"/>
                <a:gd name="T44" fmla="*/ 150 w 353"/>
                <a:gd name="T45" fmla="*/ 1980 h 975"/>
                <a:gd name="T46" fmla="*/ 156 w 353"/>
                <a:gd name="T47" fmla="*/ 1980 h 975"/>
                <a:gd name="T48" fmla="*/ 162 w 353"/>
                <a:gd name="T49" fmla="*/ 1899 h 975"/>
                <a:gd name="T50" fmla="*/ 171 w 353"/>
                <a:gd name="T51" fmla="*/ 1855 h 975"/>
                <a:gd name="T52" fmla="*/ 220 w 353"/>
                <a:gd name="T53" fmla="*/ 1881 h 975"/>
                <a:gd name="T54" fmla="*/ 217 w 353"/>
                <a:gd name="T55" fmla="*/ 1872 h 975"/>
                <a:gd name="T56" fmla="*/ 139 w 353"/>
                <a:gd name="T57" fmla="*/ 1672 h 975"/>
                <a:gd name="T58" fmla="*/ 454 w 353"/>
                <a:gd name="T59" fmla="*/ 1394 h 975"/>
                <a:gd name="T60" fmla="*/ 343 w 353"/>
                <a:gd name="T61" fmla="*/ 1550 h 975"/>
                <a:gd name="T62" fmla="*/ 356 w 353"/>
                <a:gd name="T63" fmla="*/ 1558 h 975"/>
                <a:gd name="T64" fmla="*/ 420 w 353"/>
                <a:gd name="T65" fmla="*/ 1517 h 975"/>
                <a:gd name="T66" fmla="*/ 496 w 353"/>
                <a:gd name="T67" fmla="*/ 1558 h 975"/>
                <a:gd name="T68" fmla="*/ 495 w 353"/>
                <a:gd name="T69" fmla="*/ 1614 h 975"/>
                <a:gd name="T70" fmla="*/ 541 w 353"/>
                <a:gd name="T71" fmla="*/ 1514 h 975"/>
                <a:gd name="T72" fmla="*/ 583 w 353"/>
                <a:gd name="T73" fmla="*/ 1567 h 975"/>
                <a:gd name="T74" fmla="*/ 606 w 353"/>
                <a:gd name="T75" fmla="*/ 1641 h 975"/>
                <a:gd name="T76" fmla="*/ 594 w 353"/>
                <a:gd name="T77" fmla="*/ 1569 h 975"/>
                <a:gd name="T78" fmla="*/ 674 w 353"/>
                <a:gd name="T79" fmla="*/ 1454 h 975"/>
                <a:gd name="T80" fmla="*/ 735 w 353"/>
                <a:gd name="T81" fmla="*/ 1508 h 975"/>
                <a:gd name="T82" fmla="*/ 548 w 353"/>
                <a:gd name="T83" fmla="*/ 1423 h 975"/>
                <a:gd name="T84" fmla="*/ 492 w 353"/>
                <a:gd name="T85" fmla="*/ 1540 h 975"/>
                <a:gd name="T86" fmla="*/ 436 w 353"/>
                <a:gd name="T87" fmla="*/ 1513 h 975"/>
                <a:gd name="T88" fmla="*/ 547 w 353"/>
                <a:gd name="T89" fmla="*/ 1312 h 975"/>
                <a:gd name="T90" fmla="*/ 548 w 353"/>
                <a:gd name="T91" fmla="*/ 1423 h 975"/>
                <a:gd name="T92" fmla="*/ 594 w 353"/>
                <a:gd name="T93" fmla="*/ 1553 h 975"/>
                <a:gd name="T94" fmla="*/ 562 w 353"/>
                <a:gd name="T95" fmla="*/ 1464 h 975"/>
                <a:gd name="T96" fmla="*/ 565 w 353"/>
                <a:gd name="T97" fmla="*/ 1425 h 975"/>
                <a:gd name="T98" fmla="*/ 576 w 353"/>
                <a:gd name="T99" fmla="*/ 1218 h 975"/>
                <a:gd name="T100" fmla="*/ 610 w 353"/>
                <a:gd name="T101" fmla="*/ 1280 h 975"/>
                <a:gd name="T102" fmla="*/ 651 w 353"/>
                <a:gd name="T103" fmla="*/ 1337 h 975"/>
                <a:gd name="T104" fmla="*/ 585 w 353"/>
                <a:gd name="T105" fmla="*/ 1147 h 975"/>
                <a:gd name="T106" fmla="*/ 610 w 353"/>
                <a:gd name="T107" fmla="*/ 880 h 975"/>
                <a:gd name="T108" fmla="*/ 632 w 353"/>
                <a:gd name="T109" fmla="*/ 875 h 975"/>
                <a:gd name="T110" fmla="*/ 666 w 353"/>
                <a:gd name="T111" fmla="*/ 1221 h 975"/>
                <a:gd name="T112" fmla="*/ 665 w 353"/>
                <a:gd name="T113" fmla="*/ 1335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315" y="686"/>
                  </a:move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39"/>
                  </a:cubicBezTo>
                  <a:cubicBezTo>
                    <a:pt x="352" y="637"/>
                    <a:pt x="351" y="635"/>
                    <a:pt x="351" y="633"/>
                  </a:cubicBezTo>
                  <a:cubicBezTo>
                    <a:pt x="344" y="630"/>
                    <a:pt x="330" y="624"/>
                    <a:pt x="321" y="626"/>
                  </a:cubicBezTo>
                  <a:cubicBezTo>
                    <a:pt x="322" y="615"/>
                    <a:pt x="321" y="601"/>
                    <a:pt x="318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3"/>
                    <a:pt x="332" y="572"/>
                  </a:cubicBezTo>
                  <a:cubicBezTo>
                    <a:pt x="327" y="571"/>
                    <a:pt x="322" y="572"/>
                    <a:pt x="317" y="573"/>
                  </a:cubicBezTo>
                  <a:cubicBezTo>
                    <a:pt x="315" y="559"/>
                    <a:pt x="314" y="544"/>
                    <a:pt x="313" y="528"/>
                  </a:cubicBezTo>
                  <a:cubicBezTo>
                    <a:pt x="318" y="529"/>
                    <a:pt x="323" y="528"/>
                    <a:pt x="325" y="527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4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3"/>
                    <a:pt x="310" y="471"/>
                    <a:pt x="310" y="459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7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5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7"/>
                    <a:pt x="313" y="399"/>
                    <a:pt x="317" y="387"/>
                  </a:cubicBezTo>
                  <a:cubicBezTo>
                    <a:pt x="325" y="360"/>
                    <a:pt x="325" y="327"/>
                    <a:pt x="320" y="308"/>
                  </a:cubicBezTo>
                  <a:cubicBezTo>
                    <a:pt x="318" y="311"/>
                    <a:pt x="315" y="313"/>
                    <a:pt x="313" y="316"/>
                  </a:cubicBezTo>
                  <a:cubicBezTo>
                    <a:pt x="316" y="332"/>
                    <a:pt x="317" y="359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3"/>
                    <a:pt x="276" y="408"/>
                    <a:pt x="276" y="405"/>
                  </a:cubicBezTo>
                  <a:cubicBezTo>
                    <a:pt x="261" y="206"/>
                    <a:pt x="171" y="94"/>
                    <a:pt x="106" y="61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17" y="58"/>
                    <a:pt x="135" y="52"/>
                    <a:pt x="148" y="46"/>
                  </a:cubicBezTo>
                  <a:cubicBezTo>
                    <a:pt x="147" y="46"/>
                    <a:pt x="145" y="44"/>
                    <a:pt x="144" y="42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5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38"/>
                    <a:pt x="19" y="39"/>
                    <a:pt x="73" y="63"/>
                  </a:cubicBezTo>
                  <a:cubicBezTo>
                    <a:pt x="128" y="87"/>
                    <a:pt x="311" y="208"/>
                    <a:pt x="253" y="609"/>
                  </a:cubicBezTo>
                  <a:cubicBezTo>
                    <a:pt x="253" y="610"/>
                    <a:pt x="247" y="625"/>
                    <a:pt x="242" y="631"/>
                  </a:cubicBezTo>
                  <a:cubicBezTo>
                    <a:pt x="227" y="649"/>
                    <a:pt x="199" y="665"/>
                    <a:pt x="171" y="681"/>
                  </a:cubicBezTo>
                  <a:cubicBezTo>
                    <a:pt x="121" y="710"/>
                    <a:pt x="64" y="742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2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7"/>
                  </a:cubicBezTo>
                  <a:cubicBezTo>
                    <a:pt x="71" y="929"/>
                    <a:pt x="71" y="934"/>
                    <a:pt x="71" y="938"/>
                  </a:cubicBezTo>
                  <a:cubicBezTo>
                    <a:pt x="71" y="940"/>
                    <a:pt x="70" y="945"/>
                    <a:pt x="70" y="946"/>
                  </a:cubicBezTo>
                  <a:cubicBezTo>
                    <a:pt x="67" y="953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2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8"/>
                    <a:pt x="77" y="891"/>
                    <a:pt x="76" y="884"/>
                  </a:cubicBezTo>
                  <a:cubicBezTo>
                    <a:pt x="77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19"/>
                    <a:pt x="112" y="909"/>
                    <a:pt x="103" y="899"/>
                  </a:cubicBezTo>
                  <a:cubicBezTo>
                    <a:pt x="112" y="901"/>
                    <a:pt x="122" y="901"/>
                    <a:pt x="132" y="892"/>
                  </a:cubicBezTo>
                  <a:cubicBezTo>
                    <a:pt x="122" y="901"/>
                    <a:pt x="105" y="897"/>
                    <a:pt x="101" y="895"/>
                  </a:cubicBezTo>
                  <a:cubicBezTo>
                    <a:pt x="96" y="892"/>
                    <a:pt x="88" y="886"/>
                    <a:pt x="82" y="882"/>
                  </a:cubicBezTo>
                  <a:cubicBezTo>
                    <a:pt x="65" y="870"/>
                    <a:pt x="64" y="835"/>
                    <a:pt x="65" y="799"/>
                  </a:cubicBezTo>
                  <a:cubicBezTo>
                    <a:pt x="71" y="747"/>
                    <a:pt x="124" y="717"/>
                    <a:pt x="175" y="688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0"/>
                    <a:pt x="173" y="740"/>
                    <a:pt x="160" y="741"/>
                  </a:cubicBezTo>
                  <a:cubicBezTo>
                    <a:pt x="159" y="741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4"/>
                  </a:cubicBezTo>
                  <a:cubicBezTo>
                    <a:pt x="176" y="741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4"/>
                  </a:cubicBezTo>
                  <a:cubicBezTo>
                    <a:pt x="220" y="747"/>
                    <a:pt x="226" y="747"/>
                    <a:pt x="232" y="744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1"/>
                    <a:pt x="230" y="772"/>
                    <a:pt x="231" y="772"/>
                  </a:cubicBezTo>
                  <a:cubicBezTo>
                    <a:pt x="229" y="764"/>
                    <a:pt x="232" y="753"/>
                    <a:pt x="238" y="741"/>
                  </a:cubicBezTo>
                  <a:cubicBezTo>
                    <a:pt x="244" y="737"/>
                    <a:pt x="249" y="730"/>
                    <a:pt x="253" y="724"/>
                  </a:cubicBezTo>
                  <a:cubicBezTo>
                    <a:pt x="254" y="722"/>
                    <a:pt x="256" y="722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3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0"/>
                  </a:cubicBezTo>
                  <a:cubicBezTo>
                    <a:pt x="288" y="752"/>
                    <a:pt x="303" y="744"/>
                    <a:pt x="312" y="715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7"/>
                    <a:pt x="332" y="719"/>
                    <a:pt x="343" y="726"/>
                  </a:cubicBezTo>
                  <a:cubicBezTo>
                    <a:pt x="343" y="724"/>
                    <a:pt x="343" y="723"/>
                    <a:pt x="343" y="721"/>
                  </a:cubicBezTo>
                  <a:cubicBezTo>
                    <a:pt x="332" y="713"/>
                    <a:pt x="321" y="699"/>
                    <a:pt x="315" y="686"/>
                  </a:cubicBezTo>
                  <a:close/>
                  <a:moveTo>
                    <a:pt x="256" y="680"/>
                  </a:moveTo>
                  <a:cubicBezTo>
                    <a:pt x="255" y="687"/>
                    <a:pt x="252" y="708"/>
                    <a:pt x="249" y="714"/>
                  </a:cubicBezTo>
                  <a:cubicBezTo>
                    <a:pt x="245" y="722"/>
                    <a:pt x="238" y="732"/>
                    <a:pt x="230" y="736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29"/>
                    <a:pt x="203" y="723"/>
                  </a:cubicBezTo>
                  <a:cubicBezTo>
                    <a:pt x="199" y="707"/>
                    <a:pt x="209" y="682"/>
                    <a:pt x="231" y="653"/>
                  </a:cubicBezTo>
                  <a:cubicBezTo>
                    <a:pt x="241" y="644"/>
                    <a:pt x="250" y="636"/>
                    <a:pt x="255" y="627"/>
                  </a:cubicBezTo>
                  <a:cubicBezTo>
                    <a:pt x="257" y="623"/>
                    <a:pt x="260" y="624"/>
                    <a:pt x="260" y="628"/>
                  </a:cubicBezTo>
                  <a:cubicBezTo>
                    <a:pt x="260" y="644"/>
                    <a:pt x="259" y="661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4"/>
                    <a:pt x="278" y="742"/>
                  </a:cubicBezTo>
                  <a:cubicBezTo>
                    <a:pt x="269" y="740"/>
                    <a:pt x="262" y="726"/>
                    <a:pt x="262" y="701"/>
                  </a:cubicBezTo>
                  <a:cubicBezTo>
                    <a:pt x="262" y="701"/>
                    <a:pt x="262" y="701"/>
                    <a:pt x="262" y="700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7"/>
                    <a:pt x="264" y="681"/>
                  </a:cubicBezTo>
                  <a:cubicBezTo>
                    <a:pt x="269" y="645"/>
                    <a:pt x="269" y="611"/>
                    <a:pt x="268" y="592"/>
                  </a:cubicBezTo>
                  <a:cubicBezTo>
                    <a:pt x="268" y="589"/>
                    <a:pt x="269" y="585"/>
                    <a:pt x="269" y="582"/>
                  </a:cubicBezTo>
                  <a:cubicBezTo>
                    <a:pt x="270" y="579"/>
                    <a:pt x="272" y="580"/>
                    <a:pt x="273" y="583"/>
                  </a:cubicBezTo>
                  <a:cubicBezTo>
                    <a:pt x="277" y="592"/>
                    <a:pt x="281" y="602"/>
                    <a:pt x="285" y="612"/>
                  </a:cubicBezTo>
                  <a:cubicBezTo>
                    <a:pt x="299" y="646"/>
                    <a:pt x="314" y="682"/>
                    <a:pt x="304" y="713"/>
                  </a:cubicBezTo>
                  <a:close/>
                  <a:moveTo>
                    <a:pt x="304" y="639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6"/>
                    <a:pt x="274" y="565"/>
                    <a:pt x="273" y="548"/>
                  </a:cubicBezTo>
                  <a:cubicBezTo>
                    <a:pt x="278" y="505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1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6"/>
                    <a:pt x="304" y="498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4"/>
                    <a:pt x="312" y="632"/>
                    <a:pt x="310" y="638"/>
                  </a:cubicBezTo>
                  <a:cubicBezTo>
                    <a:pt x="309" y="642"/>
                    <a:pt x="305" y="642"/>
                    <a:pt x="304" y="639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Freeform 1068">
              <a:extLst>
                <a:ext uri="{FF2B5EF4-FFF2-40B4-BE49-F238E27FC236}">
                  <a16:creationId xmlns:a16="http://schemas.microsoft.com/office/drawing/2014/main" id="{547B2AD1-8739-4570-83A9-73F8227AE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705"/>
              <a:ext cx="143" cy="45"/>
            </a:xfrm>
            <a:custGeom>
              <a:avLst/>
              <a:gdLst>
                <a:gd name="T0" fmla="*/ 237 w 111"/>
                <a:gd name="T1" fmla="*/ 55 h 36"/>
                <a:gd name="T2" fmla="*/ 192 w 111"/>
                <a:gd name="T3" fmla="*/ 63 h 36"/>
                <a:gd name="T4" fmla="*/ 120 w 111"/>
                <a:gd name="T5" fmla="*/ 55 h 36"/>
                <a:gd name="T6" fmla="*/ 0 w 111"/>
                <a:gd name="T7" fmla="*/ 0 h 36"/>
                <a:gd name="T8" fmla="*/ 73 w 111"/>
                <a:gd name="T9" fmla="*/ 49 h 36"/>
                <a:gd name="T10" fmla="*/ 186 w 111"/>
                <a:gd name="T11" fmla="*/ 68 h 36"/>
                <a:gd name="T12" fmla="*/ 237 w 111"/>
                <a:gd name="T13" fmla="*/ 55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36">
                  <a:moveTo>
                    <a:pt x="111" y="28"/>
                  </a:moveTo>
                  <a:cubicBezTo>
                    <a:pt x="104" y="30"/>
                    <a:pt x="97" y="31"/>
                    <a:pt x="90" y="32"/>
                  </a:cubicBezTo>
                  <a:cubicBezTo>
                    <a:pt x="74" y="33"/>
                    <a:pt x="56" y="28"/>
                    <a:pt x="56" y="28"/>
                  </a:cubicBezTo>
                  <a:cubicBezTo>
                    <a:pt x="22" y="19"/>
                    <a:pt x="8" y="15"/>
                    <a:pt x="0" y="0"/>
                  </a:cubicBezTo>
                  <a:cubicBezTo>
                    <a:pt x="8" y="15"/>
                    <a:pt x="17" y="19"/>
                    <a:pt x="34" y="25"/>
                  </a:cubicBezTo>
                  <a:cubicBezTo>
                    <a:pt x="52" y="31"/>
                    <a:pt x="76" y="36"/>
                    <a:pt x="87" y="34"/>
                  </a:cubicBezTo>
                  <a:cubicBezTo>
                    <a:pt x="98" y="33"/>
                    <a:pt x="108" y="30"/>
                    <a:pt x="111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1" name="Freeform 1069">
              <a:extLst>
                <a:ext uri="{FF2B5EF4-FFF2-40B4-BE49-F238E27FC236}">
                  <a16:creationId xmlns:a16="http://schemas.microsoft.com/office/drawing/2014/main" id="{4434129A-F3AC-4DB3-B012-9A3FD6E49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715"/>
              <a:ext cx="51" cy="222"/>
            </a:xfrm>
            <a:custGeom>
              <a:avLst/>
              <a:gdLst>
                <a:gd name="T0" fmla="*/ 88 w 39"/>
                <a:gd name="T1" fmla="*/ 366 h 173"/>
                <a:gd name="T2" fmla="*/ 0 w 39"/>
                <a:gd name="T3" fmla="*/ 0 h 173"/>
                <a:gd name="T4" fmla="*/ 88 w 39"/>
                <a:gd name="T5" fmla="*/ 366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73">
                  <a:moveTo>
                    <a:pt x="39" y="173"/>
                  </a:moveTo>
                  <a:cubicBezTo>
                    <a:pt x="16" y="131"/>
                    <a:pt x="1" y="29"/>
                    <a:pt x="0" y="0"/>
                  </a:cubicBezTo>
                  <a:cubicBezTo>
                    <a:pt x="3" y="19"/>
                    <a:pt x="30" y="160"/>
                    <a:pt x="39" y="1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2" name="Freeform 1070">
              <a:extLst>
                <a:ext uri="{FF2B5EF4-FFF2-40B4-BE49-F238E27FC236}">
                  <a16:creationId xmlns:a16="http://schemas.microsoft.com/office/drawing/2014/main" id="{3DE50954-CF8C-4FE2-B974-20F2B65D8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570"/>
              <a:ext cx="21" cy="23"/>
            </a:xfrm>
            <a:custGeom>
              <a:avLst/>
              <a:gdLst>
                <a:gd name="T0" fmla="*/ 0 w 16"/>
                <a:gd name="T1" fmla="*/ 17 h 18"/>
                <a:gd name="T2" fmla="*/ 32 w 16"/>
                <a:gd name="T3" fmla="*/ 0 h 18"/>
                <a:gd name="T4" fmla="*/ 0 w 16"/>
                <a:gd name="T5" fmla="*/ 1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6" y="13"/>
                    <a:pt x="13" y="9"/>
                    <a:pt x="14" y="0"/>
                  </a:cubicBezTo>
                  <a:cubicBezTo>
                    <a:pt x="16" y="7"/>
                    <a:pt x="8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Freeform 1071">
              <a:extLst>
                <a:ext uri="{FF2B5EF4-FFF2-40B4-BE49-F238E27FC236}">
                  <a16:creationId xmlns:a16="http://schemas.microsoft.com/office/drawing/2014/main" id="{1510E776-7F91-4184-9CC6-9F79AC671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566"/>
              <a:ext cx="20" cy="25"/>
            </a:xfrm>
            <a:custGeom>
              <a:avLst/>
              <a:gdLst>
                <a:gd name="T0" fmla="*/ 0 w 16"/>
                <a:gd name="T1" fmla="*/ 16 h 19"/>
                <a:gd name="T2" fmla="*/ 31 w 16"/>
                <a:gd name="T3" fmla="*/ 0 h 19"/>
                <a:gd name="T4" fmla="*/ 0 w 16"/>
                <a:gd name="T5" fmla="*/ 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11"/>
                    <a:pt x="8" y="14"/>
                    <a:pt x="16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Freeform 1072">
              <a:extLst>
                <a:ext uri="{FF2B5EF4-FFF2-40B4-BE49-F238E27FC236}">
                  <a16:creationId xmlns:a16="http://schemas.microsoft.com/office/drawing/2014/main" id="{8FF085C8-BF84-4188-ACF5-40F23D388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869"/>
              <a:ext cx="124" cy="456"/>
            </a:xfrm>
            <a:custGeom>
              <a:avLst/>
              <a:gdLst>
                <a:gd name="T0" fmla="*/ 168 w 96"/>
                <a:gd name="T1" fmla="*/ 352 h 356"/>
                <a:gd name="T2" fmla="*/ 0 w 96"/>
                <a:gd name="T3" fmla="*/ 0 h 356"/>
                <a:gd name="T4" fmla="*/ 0 w 96"/>
                <a:gd name="T5" fmla="*/ 1 h 356"/>
                <a:gd name="T6" fmla="*/ 190 w 96"/>
                <a:gd name="T7" fmla="*/ 748 h 356"/>
                <a:gd name="T8" fmla="*/ 168 w 96"/>
                <a:gd name="T9" fmla="*/ 352 h 3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56">
                  <a:moveTo>
                    <a:pt x="78" y="168"/>
                  </a:moveTo>
                  <a:cubicBezTo>
                    <a:pt x="62" y="91"/>
                    <a:pt x="31" y="38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0" y="66"/>
                    <a:pt x="96" y="175"/>
                    <a:pt x="88" y="356"/>
                  </a:cubicBezTo>
                  <a:cubicBezTo>
                    <a:pt x="92" y="282"/>
                    <a:pt x="90" y="220"/>
                    <a:pt x="78" y="1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5" name="Freeform 1073">
              <a:extLst>
                <a:ext uri="{FF2B5EF4-FFF2-40B4-BE49-F238E27FC236}">
                  <a16:creationId xmlns:a16="http://schemas.microsoft.com/office/drawing/2014/main" id="{C516105B-1598-41A4-9C6D-30222C209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3018"/>
              <a:ext cx="162" cy="209"/>
            </a:xfrm>
            <a:custGeom>
              <a:avLst/>
              <a:gdLst>
                <a:gd name="T0" fmla="*/ 267 w 126"/>
                <a:gd name="T1" fmla="*/ 344 h 163"/>
                <a:gd name="T2" fmla="*/ 158 w 126"/>
                <a:gd name="T3" fmla="*/ 174 h 163"/>
                <a:gd name="T4" fmla="*/ 0 w 126"/>
                <a:gd name="T5" fmla="*/ 0 h 163"/>
                <a:gd name="T6" fmla="*/ 13 w 126"/>
                <a:gd name="T7" fmla="*/ 15 h 163"/>
                <a:gd name="T8" fmla="*/ 267 w 126"/>
                <a:gd name="T9" fmla="*/ 344 h 163"/>
                <a:gd name="T10" fmla="*/ 267 w 126"/>
                <a:gd name="T11" fmla="*/ 344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63">
                  <a:moveTo>
                    <a:pt x="126" y="163"/>
                  </a:moveTo>
                  <a:cubicBezTo>
                    <a:pt x="118" y="146"/>
                    <a:pt x="103" y="120"/>
                    <a:pt x="75" y="83"/>
                  </a:cubicBezTo>
                  <a:cubicBezTo>
                    <a:pt x="57" y="61"/>
                    <a:pt x="0" y="0"/>
                    <a:pt x="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0" y="92"/>
                    <a:pt x="113" y="138"/>
                    <a:pt x="126" y="163"/>
                  </a:cubicBezTo>
                  <a:cubicBezTo>
                    <a:pt x="126" y="163"/>
                    <a:pt x="126" y="163"/>
                    <a:pt x="126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6" name="Freeform 1074">
              <a:extLst>
                <a:ext uri="{FF2B5EF4-FFF2-40B4-BE49-F238E27FC236}">
                  <a16:creationId xmlns:a16="http://schemas.microsoft.com/office/drawing/2014/main" id="{0AC61F60-52E5-4F13-BA77-8689FF90F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3570"/>
              <a:ext cx="28" cy="56"/>
            </a:xfrm>
            <a:custGeom>
              <a:avLst/>
              <a:gdLst>
                <a:gd name="T0" fmla="*/ 43 w 22"/>
                <a:gd name="T1" fmla="*/ 0 h 44"/>
                <a:gd name="T2" fmla="*/ 0 w 22"/>
                <a:gd name="T3" fmla="*/ 90 h 44"/>
                <a:gd name="T4" fmla="*/ 4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7" name="Freeform 1075">
              <a:extLst>
                <a:ext uri="{FF2B5EF4-FFF2-40B4-BE49-F238E27FC236}">
                  <a16:creationId xmlns:a16="http://schemas.microsoft.com/office/drawing/2014/main" id="{591DF69B-9097-44A8-AF69-92428D908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578"/>
              <a:ext cx="29" cy="55"/>
            </a:xfrm>
            <a:custGeom>
              <a:avLst/>
              <a:gdLst>
                <a:gd name="T0" fmla="*/ 49 w 22"/>
                <a:gd name="T1" fmla="*/ 0 h 44"/>
                <a:gd name="T2" fmla="*/ 0 w 22"/>
                <a:gd name="T3" fmla="*/ 86 h 44"/>
                <a:gd name="T4" fmla="*/ 49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Freeform 1076">
              <a:extLst>
                <a:ext uri="{FF2B5EF4-FFF2-40B4-BE49-F238E27FC236}">
                  <a16:creationId xmlns:a16="http://schemas.microsoft.com/office/drawing/2014/main" id="{748FEDB1-CEEF-4070-9B2B-E3D809142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3332"/>
              <a:ext cx="19" cy="30"/>
            </a:xfrm>
            <a:custGeom>
              <a:avLst/>
              <a:gdLst>
                <a:gd name="T0" fmla="*/ 0 w 15"/>
                <a:gd name="T1" fmla="*/ 14 h 24"/>
                <a:gd name="T2" fmla="*/ 8 w 15"/>
                <a:gd name="T3" fmla="*/ 48 h 24"/>
                <a:gd name="T4" fmla="*/ 0 w 15"/>
                <a:gd name="T5" fmla="*/ 14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7"/>
                  </a:moveTo>
                  <a:cubicBezTo>
                    <a:pt x="7" y="5"/>
                    <a:pt x="15" y="6"/>
                    <a:pt x="4" y="24"/>
                  </a:cubicBezTo>
                  <a:cubicBezTo>
                    <a:pt x="14" y="10"/>
                    <a:pt x="15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9" name="Freeform 1077">
              <a:extLst>
                <a:ext uri="{FF2B5EF4-FFF2-40B4-BE49-F238E27FC236}">
                  <a16:creationId xmlns:a16="http://schemas.microsoft.com/office/drawing/2014/main" id="{1A8731F0-09F6-4EDC-BFBA-C4816CB8A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772"/>
              <a:ext cx="249" cy="489"/>
            </a:xfrm>
            <a:custGeom>
              <a:avLst/>
              <a:gdLst>
                <a:gd name="T0" fmla="*/ 414 w 193"/>
                <a:gd name="T1" fmla="*/ 801 h 382"/>
                <a:gd name="T2" fmla="*/ 120 w 193"/>
                <a:gd name="T3" fmla="*/ 367 h 382"/>
                <a:gd name="T4" fmla="*/ 0 w 193"/>
                <a:gd name="T5" fmla="*/ 0 h 382"/>
                <a:gd name="T6" fmla="*/ 116 w 193"/>
                <a:gd name="T7" fmla="*/ 381 h 382"/>
                <a:gd name="T8" fmla="*/ 414 w 193"/>
                <a:gd name="T9" fmla="*/ 801 h 3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382">
                  <a:moveTo>
                    <a:pt x="193" y="382"/>
                  </a:moveTo>
                  <a:cubicBezTo>
                    <a:pt x="185" y="332"/>
                    <a:pt x="67" y="190"/>
                    <a:pt x="56" y="175"/>
                  </a:cubicBezTo>
                  <a:cubicBezTo>
                    <a:pt x="27" y="134"/>
                    <a:pt x="10" y="75"/>
                    <a:pt x="0" y="0"/>
                  </a:cubicBezTo>
                  <a:cubicBezTo>
                    <a:pt x="1" y="47"/>
                    <a:pt x="14" y="121"/>
                    <a:pt x="54" y="182"/>
                  </a:cubicBezTo>
                  <a:cubicBezTo>
                    <a:pt x="70" y="205"/>
                    <a:pt x="178" y="331"/>
                    <a:pt x="193" y="382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0" name="Freeform 1078">
              <a:extLst>
                <a:ext uri="{FF2B5EF4-FFF2-40B4-BE49-F238E27FC236}">
                  <a16:creationId xmlns:a16="http://schemas.microsoft.com/office/drawing/2014/main" id="{01B02E24-43F6-472F-A5CB-73FD80BE8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573"/>
              <a:ext cx="28" cy="127"/>
            </a:xfrm>
            <a:custGeom>
              <a:avLst/>
              <a:gdLst>
                <a:gd name="T0" fmla="*/ 46 w 22"/>
                <a:gd name="T1" fmla="*/ 0 h 99"/>
                <a:gd name="T2" fmla="*/ 14 w 22"/>
                <a:gd name="T3" fmla="*/ 209 h 99"/>
                <a:gd name="T4" fmla="*/ 46 w 22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9">
                  <a:moveTo>
                    <a:pt x="22" y="0"/>
                  </a:moveTo>
                  <a:cubicBezTo>
                    <a:pt x="13" y="19"/>
                    <a:pt x="5" y="70"/>
                    <a:pt x="7" y="99"/>
                  </a:cubicBezTo>
                  <a:cubicBezTo>
                    <a:pt x="0" y="69"/>
                    <a:pt x="4" y="30"/>
                    <a:pt x="22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Freeform 1079">
              <a:extLst>
                <a:ext uri="{FF2B5EF4-FFF2-40B4-BE49-F238E27FC236}">
                  <a16:creationId xmlns:a16="http://schemas.microsoft.com/office/drawing/2014/main" id="{9B396529-A094-426E-9ABB-5778E7BAC5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8" y="2553"/>
              <a:ext cx="462" cy="1006"/>
            </a:xfrm>
            <a:custGeom>
              <a:avLst/>
              <a:gdLst>
                <a:gd name="T0" fmla="*/ 291 w 359"/>
                <a:gd name="T1" fmla="*/ 15 h 786"/>
                <a:gd name="T2" fmla="*/ 247 w 359"/>
                <a:gd name="T3" fmla="*/ 19 h 786"/>
                <a:gd name="T4" fmla="*/ 208 w 359"/>
                <a:gd name="T5" fmla="*/ 37 h 786"/>
                <a:gd name="T6" fmla="*/ 194 w 359"/>
                <a:gd name="T7" fmla="*/ 128 h 786"/>
                <a:gd name="T8" fmla="*/ 311 w 359"/>
                <a:gd name="T9" fmla="*/ 733 h 786"/>
                <a:gd name="T10" fmla="*/ 265 w 359"/>
                <a:gd name="T11" fmla="*/ 802 h 786"/>
                <a:gd name="T12" fmla="*/ 652 w 359"/>
                <a:gd name="T13" fmla="*/ 1147 h 786"/>
                <a:gd name="T14" fmla="*/ 85 w 359"/>
                <a:gd name="T15" fmla="*/ 1171 h 786"/>
                <a:gd name="T16" fmla="*/ 1 w 359"/>
                <a:gd name="T17" fmla="*/ 1038 h 786"/>
                <a:gd name="T18" fmla="*/ 10 w 359"/>
                <a:gd name="T19" fmla="*/ 1076 h 786"/>
                <a:gd name="T20" fmla="*/ 62 w 359"/>
                <a:gd name="T21" fmla="*/ 1258 h 786"/>
                <a:gd name="T22" fmla="*/ 0 w 359"/>
                <a:gd name="T23" fmla="*/ 1280 h 786"/>
                <a:gd name="T24" fmla="*/ 59 w 359"/>
                <a:gd name="T25" fmla="*/ 1371 h 786"/>
                <a:gd name="T26" fmla="*/ 39 w 359"/>
                <a:gd name="T27" fmla="*/ 1430 h 786"/>
                <a:gd name="T28" fmla="*/ 1 w 359"/>
                <a:gd name="T29" fmla="*/ 1458 h 786"/>
                <a:gd name="T30" fmla="*/ 45 w 359"/>
                <a:gd name="T31" fmla="*/ 1528 h 786"/>
                <a:gd name="T32" fmla="*/ 23 w 359"/>
                <a:gd name="T33" fmla="*/ 1564 h 786"/>
                <a:gd name="T34" fmla="*/ 103 w 359"/>
                <a:gd name="T35" fmla="*/ 1550 h 786"/>
                <a:gd name="T36" fmla="*/ 120 w 359"/>
                <a:gd name="T37" fmla="*/ 1649 h 786"/>
                <a:gd name="T38" fmla="*/ 342 w 359"/>
                <a:gd name="T39" fmla="*/ 1558 h 786"/>
                <a:gd name="T40" fmla="*/ 490 w 359"/>
                <a:gd name="T41" fmla="*/ 1485 h 786"/>
                <a:gd name="T42" fmla="*/ 575 w 359"/>
                <a:gd name="T43" fmla="*/ 1489 h 786"/>
                <a:gd name="T44" fmla="*/ 656 w 359"/>
                <a:gd name="T45" fmla="*/ 1436 h 786"/>
                <a:gd name="T46" fmla="*/ 749 w 359"/>
                <a:gd name="T47" fmla="*/ 1271 h 786"/>
                <a:gd name="T48" fmla="*/ 696 w 359"/>
                <a:gd name="T49" fmla="*/ 1163 h 786"/>
                <a:gd name="T50" fmla="*/ 283 w 359"/>
                <a:gd name="T51" fmla="*/ 305 h 786"/>
                <a:gd name="T52" fmla="*/ 641 w 359"/>
                <a:gd name="T53" fmla="*/ 1216 h 786"/>
                <a:gd name="T54" fmla="*/ 669 w 359"/>
                <a:gd name="T55" fmla="*/ 1224 h 786"/>
                <a:gd name="T56" fmla="*/ 151 w 359"/>
                <a:gd name="T57" fmla="*/ 1250 h 786"/>
                <a:gd name="T58" fmla="*/ 73 w 359"/>
                <a:gd name="T59" fmla="*/ 1363 h 786"/>
                <a:gd name="T60" fmla="*/ 149 w 359"/>
                <a:gd name="T61" fmla="*/ 1265 h 786"/>
                <a:gd name="T62" fmla="*/ 641 w 359"/>
                <a:gd name="T63" fmla="*/ 1313 h 786"/>
                <a:gd name="T64" fmla="*/ 571 w 359"/>
                <a:gd name="T65" fmla="*/ 1381 h 786"/>
                <a:gd name="T66" fmla="*/ 125 w 359"/>
                <a:gd name="T67" fmla="*/ 1386 h 786"/>
                <a:gd name="T68" fmla="*/ 342 w 359"/>
                <a:gd name="T69" fmla="*/ 1549 h 786"/>
                <a:gd name="T70" fmla="*/ 342 w 359"/>
                <a:gd name="T71" fmla="*/ 1549 h 786"/>
                <a:gd name="T72" fmla="*/ 403 w 359"/>
                <a:gd name="T73" fmla="*/ 1515 h 786"/>
                <a:gd name="T74" fmla="*/ 477 w 359"/>
                <a:gd name="T75" fmla="*/ 1476 h 786"/>
                <a:gd name="T76" fmla="*/ 322 w 359"/>
                <a:gd name="T77" fmla="*/ 1521 h 786"/>
                <a:gd name="T78" fmla="*/ 50 w 359"/>
                <a:gd name="T79" fmla="*/ 1440 h 786"/>
                <a:gd name="T80" fmla="*/ 556 w 359"/>
                <a:gd name="T81" fmla="*/ 1395 h 786"/>
                <a:gd name="T82" fmla="*/ 490 w 359"/>
                <a:gd name="T83" fmla="*/ 1453 h 786"/>
                <a:gd name="T84" fmla="*/ 507 w 359"/>
                <a:gd name="T85" fmla="*/ 1499 h 786"/>
                <a:gd name="T86" fmla="*/ 582 w 359"/>
                <a:gd name="T87" fmla="*/ 1407 h 786"/>
                <a:gd name="T88" fmla="*/ 637 w 359"/>
                <a:gd name="T89" fmla="*/ 1446 h 786"/>
                <a:gd name="T90" fmla="*/ 582 w 359"/>
                <a:gd name="T91" fmla="*/ 1476 h 786"/>
                <a:gd name="T92" fmla="*/ 616 w 359"/>
                <a:gd name="T93" fmla="*/ 1439 h 786"/>
                <a:gd name="T94" fmla="*/ 681 w 359"/>
                <a:gd name="T95" fmla="*/ 1371 h 786"/>
                <a:gd name="T96" fmla="*/ 645 w 359"/>
                <a:gd name="T97" fmla="*/ 1430 h 786"/>
                <a:gd name="T98" fmla="*/ 605 w 359"/>
                <a:gd name="T99" fmla="*/ 1385 h 786"/>
                <a:gd name="T100" fmla="*/ 670 w 359"/>
                <a:gd name="T101" fmla="*/ 1305 h 786"/>
                <a:gd name="T102" fmla="*/ 676 w 359"/>
                <a:gd name="T103" fmla="*/ 1282 h 786"/>
                <a:gd name="T104" fmla="*/ 743 w 359"/>
                <a:gd name="T105" fmla="*/ 1258 h 786"/>
                <a:gd name="T106" fmla="*/ 745 w 359"/>
                <a:gd name="T107" fmla="*/ 1332 h 786"/>
                <a:gd name="T108" fmla="*/ 692 w 359"/>
                <a:gd name="T109" fmla="*/ 1353 h 786"/>
                <a:gd name="T110" fmla="*/ 708 w 359"/>
                <a:gd name="T111" fmla="*/ 1305 h 786"/>
                <a:gd name="T112" fmla="*/ 745 w 359"/>
                <a:gd name="T113" fmla="*/ 1332 h 7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9" h="786">
                  <a:moveTo>
                    <a:pt x="132" y="123"/>
                  </a:moveTo>
                  <a:cubicBezTo>
                    <a:pt x="131" y="59"/>
                    <a:pt x="143" y="12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6"/>
                    <a:pt x="127" y="17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9"/>
                    <a:pt x="116" y="9"/>
                  </a:cubicBezTo>
                  <a:cubicBezTo>
                    <a:pt x="114" y="9"/>
                    <a:pt x="111" y="9"/>
                    <a:pt x="109" y="9"/>
                  </a:cubicBezTo>
                  <a:cubicBezTo>
                    <a:pt x="108" y="14"/>
                    <a:pt x="107" y="18"/>
                    <a:pt x="104" y="19"/>
                  </a:cubicBezTo>
                  <a:cubicBezTo>
                    <a:pt x="102" y="20"/>
                    <a:pt x="100" y="20"/>
                    <a:pt x="98" y="18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3"/>
                    <a:pt x="91" y="44"/>
                    <a:pt x="91" y="61"/>
                  </a:cubicBezTo>
                  <a:cubicBezTo>
                    <a:pt x="91" y="74"/>
                    <a:pt x="91" y="93"/>
                    <a:pt x="92" y="114"/>
                  </a:cubicBezTo>
                  <a:cubicBezTo>
                    <a:pt x="94" y="149"/>
                    <a:pt x="108" y="238"/>
                    <a:pt x="127" y="288"/>
                  </a:cubicBezTo>
                  <a:cubicBezTo>
                    <a:pt x="137" y="313"/>
                    <a:pt x="148" y="336"/>
                    <a:pt x="146" y="350"/>
                  </a:cubicBezTo>
                  <a:cubicBezTo>
                    <a:pt x="145" y="357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2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3"/>
                  </a:cubicBezTo>
                  <a:cubicBezTo>
                    <a:pt x="164" y="357"/>
                    <a:pt x="170" y="362"/>
                    <a:pt x="171" y="363"/>
                  </a:cubicBezTo>
                  <a:cubicBezTo>
                    <a:pt x="180" y="374"/>
                    <a:pt x="299" y="509"/>
                    <a:pt x="306" y="547"/>
                  </a:cubicBezTo>
                  <a:cubicBezTo>
                    <a:pt x="308" y="559"/>
                    <a:pt x="305" y="568"/>
                    <a:pt x="297" y="574"/>
                  </a:cubicBezTo>
                  <a:cubicBezTo>
                    <a:pt x="270" y="595"/>
                    <a:pt x="191" y="581"/>
                    <a:pt x="129" y="555"/>
                  </a:cubicBezTo>
                  <a:cubicBezTo>
                    <a:pt x="84" y="536"/>
                    <a:pt x="54" y="544"/>
                    <a:pt x="40" y="559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6"/>
                    <a:pt x="4" y="506"/>
                    <a:pt x="5" y="513"/>
                  </a:cubicBezTo>
                  <a:cubicBezTo>
                    <a:pt x="7" y="529"/>
                    <a:pt x="23" y="560"/>
                    <a:pt x="35" y="565"/>
                  </a:cubicBezTo>
                  <a:cubicBezTo>
                    <a:pt x="29" y="576"/>
                    <a:pt x="28" y="588"/>
                    <a:pt x="33" y="597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2"/>
                    <a:pt x="25" y="604"/>
                  </a:cubicBezTo>
                  <a:cubicBezTo>
                    <a:pt x="19" y="605"/>
                    <a:pt x="9" y="606"/>
                    <a:pt x="0" y="606"/>
                  </a:cubicBezTo>
                  <a:cubicBezTo>
                    <a:pt x="0" y="608"/>
                    <a:pt x="0" y="609"/>
                    <a:pt x="0" y="610"/>
                  </a:cubicBezTo>
                  <a:cubicBezTo>
                    <a:pt x="6" y="610"/>
                    <a:pt x="13" y="609"/>
                    <a:pt x="22" y="608"/>
                  </a:cubicBezTo>
                  <a:cubicBezTo>
                    <a:pt x="20" y="612"/>
                    <a:pt x="19" y="616"/>
                    <a:pt x="19" y="622"/>
                  </a:cubicBezTo>
                  <a:cubicBezTo>
                    <a:pt x="18" y="635"/>
                    <a:pt x="21" y="646"/>
                    <a:pt x="28" y="654"/>
                  </a:cubicBezTo>
                  <a:cubicBezTo>
                    <a:pt x="31" y="658"/>
                    <a:pt x="35" y="661"/>
                    <a:pt x="39" y="663"/>
                  </a:cubicBezTo>
                  <a:cubicBezTo>
                    <a:pt x="41" y="664"/>
                    <a:pt x="41" y="667"/>
                    <a:pt x="39" y="667"/>
                  </a:cubicBezTo>
                  <a:cubicBezTo>
                    <a:pt x="30" y="671"/>
                    <a:pt x="23" y="676"/>
                    <a:pt x="18" y="682"/>
                  </a:cubicBezTo>
                  <a:cubicBezTo>
                    <a:pt x="15" y="685"/>
                    <a:pt x="13" y="689"/>
                    <a:pt x="12" y="692"/>
                  </a:cubicBezTo>
                  <a:cubicBezTo>
                    <a:pt x="8" y="692"/>
                    <a:pt x="4" y="691"/>
                    <a:pt x="0" y="691"/>
                  </a:cubicBezTo>
                  <a:cubicBezTo>
                    <a:pt x="0" y="692"/>
                    <a:pt x="0" y="693"/>
                    <a:pt x="1" y="695"/>
                  </a:cubicBezTo>
                  <a:cubicBezTo>
                    <a:pt x="4" y="695"/>
                    <a:pt x="7" y="696"/>
                    <a:pt x="10" y="696"/>
                  </a:cubicBezTo>
                  <a:cubicBezTo>
                    <a:pt x="9" y="701"/>
                    <a:pt x="9" y="707"/>
                    <a:pt x="10" y="713"/>
                  </a:cubicBezTo>
                  <a:cubicBezTo>
                    <a:pt x="12" y="719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6"/>
                    <a:pt x="12" y="739"/>
                    <a:pt x="9" y="742"/>
                  </a:cubicBezTo>
                  <a:cubicBezTo>
                    <a:pt x="10" y="744"/>
                    <a:pt x="11" y="745"/>
                    <a:pt x="11" y="746"/>
                  </a:cubicBezTo>
                  <a:cubicBezTo>
                    <a:pt x="14" y="742"/>
                    <a:pt x="17" y="739"/>
                    <a:pt x="20" y="736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8" y="737"/>
                    <a:pt x="48" y="739"/>
                  </a:cubicBezTo>
                  <a:cubicBezTo>
                    <a:pt x="54" y="740"/>
                    <a:pt x="60" y="741"/>
                    <a:pt x="67" y="742"/>
                  </a:cubicBezTo>
                  <a:cubicBezTo>
                    <a:pt x="62" y="750"/>
                    <a:pt x="54" y="766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7" y="768"/>
                    <a:pt x="66" y="749"/>
                    <a:pt x="71" y="742"/>
                  </a:cubicBezTo>
                  <a:cubicBezTo>
                    <a:pt x="94" y="743"/>
                    <a:pt x="122" y="739"/>
                    <a:pt x="151" y="732"/>
                  </a:cubicBezTo>
                  <a:cubicBezTo>
                    <a:pt x="152" y="741"/>
                    <a:pt x="157" y="743"/>
                    <a:pt x="161" y="743"/>
                  </a:cubicBezTo>
                  <a:cubicBezTo>
                    <a:pt x="169" y="744"/>
                    <a:pt x="179" y="736"/>
                    <a:pt x="186" y="727"/>
                  </a:cubicBezTo>
                  <a:cubicBezTo>
                    <a:pt x="188" y="729"/>
                    <a:pt x="192" y="730"/>
                    <a:pt x="198" y="730"/>
                  </a:cubicBezTo>
                  <a:cubicBezTo>
                    <a:pt x="212" y="730"/>
                    <a:pt x="223" y="719"/>
                    <a:pt x="230" y="708"/>
                  </a:cubicBezTo>
                  <a:cubicBezTo>
                    <a:pt x="230" y="713"/>
                    <a:pt x="233" y="717"/>
                    <a:pt x="235" y="719"/>
                  </a:cubicBezTo>
                  <a:cubicBezTo>
                    <a:pt x="240" y="723"/>
                    <a:pt x="247" y="724"/>
                    <a:pt x="256" y="721"/>
                  </a:cubicBezTo>
                  <a:cubicBezTo>
                    <a:pt x="262" y="720"/>
                    <a:pt x="267" y="715"/>
                    <a:pt x="270" y="710"/>
                  </a:cubicBezTo>
                  <a:cubicBezTo>
                    <a:pt x="274" y="712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5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6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3"/>
                    <a:pt x="351" y="606"/>
                  </a:cubicBezTo>
                  <a:cubicBezTo>
                    <a:pt x="352" y="604"/>
                    <a:pt x="352" y="603"/>
                    <a:pt x="353" y="601"/>
                  </a:cubicBezTo>
                  <a:cubicBezTo>
                    <a:pt x="354" y="592"/>
                    <a:pt x="351" y="577"/>
                    <a:pt x="327" y="561"/>
                  </a:cubicBezTo>
                  <a:cubicBezTo>
                    <a:pt x="327" y="559"/>
                    <a:pt x="327" y="557"/>
                    <a:pt x="326" y="555"/>
                  </a:cubicBezTo>
                  <a:cubicBezTo>
                    <a:pt x="319" y="506"/>
                    <a:pt x="202" y="359"/>
                    <a:pt x="191" y="343"/>
                  </a:cubicBezTo>
                  <a:cubicBezTo>
                    <a:pt x="162" y="303"/>
                    <a:pt x="145" y="244"/>
                    <a:pt x="136" y="169"/>
                  </a:cubicBezTo>
                  <a:cubicBezTo>
                    <a:pt x="135" y="161"/>
                    <a:pt x="134" y="153"/>
                    <a:pt x="133" y="145"/>
                  </a:cubicBezTo>
                  <a:moveTo>
                    <a:pt x="43" y="566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3"/>
                    <a:pt x="301" y="580"/>
                  </a:cubicBezTo>
                  <a:cubicBezTo>
                    <a:pt x="306" y="576"/>
                    <a:pt x="310" y="571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4" y="584"/>
                  </a:cubicBezTo>
                  <a:cubicBezTo>
                    <a:pt x="314" y="594"/>
                    <a:pt x="308" y="601"/>
                    <a:pt x="306" y="603"/>
                  </a:cubicBezTo>
                  <a:cubicBezTo>
                    <a:pt x="262" y="642"/>
                    <a:pt x="185" y="623"/>
                    <a:pt x="121" y="607"/>
                  </a:cubicBezTo>
                  <a:cubicBezTo>
                    <a:pt x="103" y="603"/>
                    <a:pt x="85" y="599"/>
                    <a:pt x="71" y="596"/>
                  </a:cubicBezTo>
                  <a:cubicBezTo>
                    <a:pt x="58" y="594"/>
                    <a:pt x="48" y="593"/>
                    <a:pt x="40" y="595"/>
                  </a:cubicBezTo>
                  <a:cubicBezTo>
                    <a:pt x="35" y="587"/>
                    <a:pt x="36" y="575"/>
                    <a:pt x="43" y="566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3"/>
                    <a:pt x="26" y="622"/>
                  </a:cubicBezTo>
                  <a:cubicBezTo>
                    <a:pt x="26" y="614"/>
                    <a:pt x="29" y="609"/>
                    <a:pt x="33" y="605"/>
                  </a:cubicBezTo>
                  <a:cubicBezTo>
                    <a:pt x="40" y="600"/>
                    <a:pt x="53" y="600"/>
                    <a:pt x="70" y="603"/>
                  </a:cubicBezTo>
                  <a:cubicBezTo>
                    <a:pt x="84" y="605"/>
                    <a:pt x="101" y="610"/>
                    <a:pt x="120" y="614"/>
                  </a:cubicBezTo>
                  <a:cubicBezTo>
                    <a:pt x="179" y="628"/>
                    <a:pt x="250" y="646"/>
                    <a:pt x="297" y="618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5"/>
                    <a:pt x="293" y="639"/>
                  </a:cubicBezTo>
                  <a:cubicBezTo>
                    <a:pt x="290" y="643"/>
                    <a:pt x="287" y="647"/>
                    <a:pt x="283" y="651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0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1"/>
                  </a:cubicBezTo>
                  <a:cubicBezTo>
                    <a:pt x="58" y="661"/>
                    <a:pt x="58" y="661"/>
                    <a:pt x="58" y="661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4"/>
                    <a:pt x="156" y="731"/>
                  </a:cubicBezTo>
                  <a:cubicBezTo>
                    <a:pt x="165" y="728"/>
                    <a:pt x="174" y="725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5"/>
                    <a:pt x="210" y="725"/>
                    <a:pt x="197" y="725"/>
                  </a:cubicBezTo>
                  <a:cubicBezTo>
                    <a:pt x="191" y="725"/>
                    <a:pt x="189" y="723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89" y="722"/>
                    <a:pt x="190" y="720"/>
                    <a:pt x="190" y="719"/>
                  </a:cubicBezTo>
                  <a:cubicBezTo>
                    <a:pt x="202" y="715"/>
                    <a:pt x="213" y="710"/>
                    <a:pt x="224" y="704"/>
                  </a:cubicBezTo>
                  <a:cubicBezTo>
                    <a:pt x="225" y="704"/>
                    <a:pt x="226" y="704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4"/>
                    <a:pt x="17" y="712"/>
                  </a:cubicBezTo>
                  <a:cubicBezTo>
                    <a:pt x="15" y="702"/>
                    <a:pt x="17" y="694"/>
                    <a:pt x="23" y="687"/>
                  </a:cubicBezTo>
                  <a:cubicBezTo>
                    <a:pt x="38" y="669"/>
                    <a:pt x="74" y="663"/>
                    <a:pt x="101" y="665"/>
                  </a:cubicBezTo>
                  <a:cubicBezTo>
                    <a:pt x="137" y="667"/>
                    <a:pt x="137" y="667"/>
                    <a:pt x="137" y="667"/>
                  </a:cubicBezTo>
                  <a:cubicBezTo>
                    <a:pt x="173" y="670"/>
                    <a:pt x="229" y="670"/>
                    <a:pt x="261" y="666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7"/>
                    <a:pt x="246" y="683"/>
                    <a:pt x="237" y="689"/>
                  </a:cubicBezTo>
                  <a:cubicBezTo>
                    <a:pt x="236" y="690"/>
                    <a:pt x="233" y="692"/>
                    <a:pt x="230" y="693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6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5" y="712"/>
                    <a:pt x="234" y="708"/>
                    <a:pt x="234" y="701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89"/>
                    <a:pt x="262" y="681"/>
                    <a:pt x="273" y="671"/>
                  </a:cubicBezTo>
                  <a:cubicBezTo>
                    <a:pt x="274" y="670"/>
                    <a:pt x="276" y="671"/>
                    <a:pt x="275" y="672"/>
                  </a:cubicBezTo>
                  <a:cubicBezTo>
                    <a:pt x="275" y="690"/>
                    <a:pt x="267" y="713"/>
                    <a:pt x="255" y="716"/>
                  </a:cubicBezTo>
                  <a:close/>
                  <a:moveTo>
                    <a:pt x="299" y="690"/>
                  </a:moveTo>
                  <a:cubicBezTo>
                    <a:pt x="296" y="698"/>
                    <a:pt x="289" y="704"/>
                    <a:pt x="284" y="706"/>
                  </a:cubicBezTo>
                  <a:cubicBezTo>
                    <a:pt x="281" y="706"/>
                    <a:pt x="278" y="707"/>
                    <a:pt x="275" y="706"/>
                  </a:cubicBezTo>
                  <a:cubicBezTo>
                    <a:pt x="273" y="706"/>
                    <a:pt x="273" y="704"/>
                    <a:pt x="273" y="704"/>
                  </a:cubicBezTo>
                  <a:cubicBezTo>
                    <a:pt x="277" y="696"/>
                    <a:pt x="279" y="688"/>
                    <a:pt x="280" y="679"/>
                  </a:cubicBezTo>
                  <a:cubicBezTo>
                    <a:pt x="280" y="679"/>
                    <a:pt x="281" y="679"/>
                    <a:pt x="281" y="679"/>
                  </a:cubicBezTo>
                  <a:cubicBezTo>
                    <a:pt x="283" y="682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8"/>
                    <a:pt x="299" y="690"/>
                  </a:cubicBezTo>
                  <a:close/>
                  <a:moveTo>
                    <a:pt x="319" y="654"/>
                  </a:moveTo>
                  <a:cubicBezTo>
                    <a:pt x="317" y="666"/>
                    <a:pt x="311" y="677"/>
                    <a:pt x="306" y="680"/>
                  </a:cubicBezTo>
                  <a:cubicBezTo>
                    <a:pt x="306" y="680"/>
                    <a:pt x="306" y="680"/>
                    <a:pt x="306" y="680"/>
                  </a:cubicBezTo>
                  <a:cubicBezTo>
                    <a:pt x="304" y="681"/>
                    <a:pt x="304" y="681"/>
                    <a:pt x="302" y="682"/>
                  </a:cubicBezTo>
                  <a:cubicBezTo>
                    <a:pt x="298" y="683"/>
                    <a:pt x="294" y="683"/>
                    <a:pt x="291" y="681"/>
                  </a:cubicBezTo>
                  <a:cubicBezTo>
                    <a:pt x="287" y="679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0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6"/>
                    <a:pt x="308" y="630"/>
                    <a:pt x="311" y="623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2"/>
                    <a:pt x="319" y="654"/>
                  </a:cubicBezTo>
                  <a:close/>
                  <a:moveTo>
                    <a:pt x="318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7"/>
                    <a:pt x="328" y="583"/>
                    <a:pt x="328" y="570"/>
                  </a:cubicBezTo>
                  <a:cubicBezTo>
                    <a:pt x="327" y="568"/>
                    <a:pt x="329" y="569"/>
                    <a:pt x="330" y="570"/>
                  </a:cubicBezTo>
                  <a:cubicBezTo>
                    <a:pt x="343" y="580"/>
                    <a:pt x="349" y="590"/>
                    <a:pt x="348" y="600"/>
                  </a:cubicBezTo>
                  <a:cubicBezTo>
                    <a:pt x="346" y="609"/>
                    <a:pt x="338" y="616"/>
                    <a:pt x="331" y="618"/>
                  </a:cubicBezTo>
                  <a:cubicBezTo>
                    <a:pt x="326" y="619"/>
                    <a:pt x="322" y="619"/>
                    <a:pt x="318" y="617"/>
                  </a:cubicBezTo>
                  <a:close/>
                  <a:moveTo>
                    <a:pt x="350" y="635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3" y="659"/>
                    <a:pt x="324" y="657"/>
                    <a:pt x="324" y="655"/>
                  </a:cubicBezTo>
                  <a:cubicBezTo>
                    <a:pt x="325" y="652"/>
                    <a:pt x="325" y="648"/>
                    <a:pt x="325" y="645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4"/>
                    <a:pt x="323" y="623"/>
                    <a:pt x="324" y="623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2"/>
                    <a:pt x="349" y="611"/>
                    <a:pt x="350" y="613"/>
                  </a:cubicBezTo>
                  <a:cubicBezTo>
                    <a:pt x="352" y="619"/>
                    <a:pt x="353" y="627"/>
                    <a:pt x="350" y="63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Freeform 1080">
              <a:extLst>
                <a:ext uri="{FF2B5EF4-FFF2-40B4-BE49-F238E27FC236}">
                  <a16:creationId xmlns:a16="http://schemas.microsoft.com/office/drawing/2014/main" id="{6AF23038-F58A-410F-BCC3-C6C77C3E3C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1" y="2683"/>
              <a:ext cx="455" cy="1247"/>
            </a:xfrm>
            <a:custGeom>
              <a:avLst/>
              <a:gdLst>
                <a:gd name="T0" fmla="*/ 156 w 353"/>
                <a:gd name="T1" fmla="*/ 133 h 975"/>
                <a:gd name="T2" fmla="*/ 518 w 353"/>
                <a:gd name="T3" fmla="*/ 1320 h 975"/>
                <a:gd name="T4" fmla="*/ 121 w 353"/>
                <a:gd name="T5" fmla="*/ 1670 h 975"/>
                <a:gd name="T6" fmla="*/ 155 w 353"/>
                <a:gd name="T7" fmla="*/ 1899 h 975"/>
                <a:gd name="T8" fmla="*/ 153 w 353"/>
                <a:gd name="T9" fmla="*/ 1963 h 975"/>
                <a:gd name="T10" fmla="*/ 153 w 353"/>
                <a:gd name="T11" fmla="*/ 2040 h 975"/>
                <a:gd name="T12" fmla="*/ 183 w 353"/>
                <a:gd name="T13" fmla="*/ 2030 h 975"/>
                <a:gd name="T14" fmla="*/ 162 w 353"/>
                <a:gd name="T15" fmla="*/ 1851 h 975"/>
                <a:gd name="T16" fmla="*/ 249 w 353"/>
                <a:gd name="T17" fmla="*/ 1958 h 975"/>
                <a:gd name="T18" fmla="*/ 282 w 353"/>
                <a:gd name="T19" fmla="*/ 1866 h 975"/>
                <a:gd name="T20" fmla="*/ 177 w 353"/>
                <a:gd name="T21" fmla="*/ 1846 h 975"/>
                <a:gd name="T22" fmla="*/ 375 w 353"/>
                <a:gd name="T23" fmla="*/ 1439 h 975"/>
                <a:gd name="T24" fmla="*/ 418 w 353"/>
                <a:gd name="T25" fmla="*/ 1477 h 975"/>
                <a:gd name="T26" fmla="*/ 339 w 353"/>
                <a:gd name="T27" fmla="*/ 1554 h 975"/>
                <a:gd name="T28" fmla="*/ 415 w 353"/>
                <a:gd name="T29" fmla="*/ 1499 h 975"/>
                <a:gd name="T30" fmla="*/ 459 w 353"/>
                <a:gd name="T31" fmla="*/ 1558 h 975"/>
                <a:gd name="T32" fmla="*/ 487 w 353"/>
                <a:gd name="T33" fmla="*/ 1613 h 975"/>
                <a:gd name="T34" fmla="*/ 510 w 353"/>
                <a:gd name="T35" fmla="*/ 1550 h 975"/>
                <a:gd name="T36" fmla="*/ 548 w 353"/>
                <a:gd name="T37" fmla="*/ 1514 h 975"/>
                <a:gd name="T38" fmla="*/ 598 w 353"/>
                <a:gd name="T39" fmla="*/ 1636 h 975"/>
                <a:gd name="T40" fmla="*/ 606 w 353"/>
                <a:gd name="T41" fmla="*/ 1641 h 975"/>
                <a:gd name="T42" fmla="*/ 668 w 353"/>
                <a:gd name="T43" fmla="*/ 1495 h 975"/>
                <a:gd name="T44" fmla="*/ 735 w 353"/>
                <a:gd name="T45" fmla="*/ 1519 h 975"/>
                <a:gd name="T46" fmla="*/ 674 w 353"/>
                <a:gd name="T47" fmla="*/ 1435 h 975"/>
                <a:gd name="T48" fmla="*/ 684 w 353"/>
                <a:gd name="T49" fmla="*/ 1319 h 975"/>
                <a:gd name="T50" fmla="*/ 751 w 353"/>
                <a:gd name="T51" fmla="*/ 1325 h 975"/>
                <a:gd name="T52" fmla="*/ 681 w 353"/>
                <a:gd name="T53" fmla="*/ 1220 h 975"/>
                <a:gd name="T54" fmla="*/ 717 w 353"/>
                <a:gd name="T55" fmla="*/ 1206 h 975"/>
                <a:gd name="T56" fmla="*/ 679 w 353"/>
                <a:gd name="T57" fmla="*/ 1198 h 975"/>
                <a:gd name="T58" fmla="*/ 696 w 353"/>
                <a:gd name="T59" fmla="*/ 1102 h 975"/>
                <a:gd name="T60" fmla="*/ 669 w 353"/>
                <a:gd name="T61" fmla="*/ 1096 h 975"/>
                <a:gd name="T62" fmla="*/ 665 w 353"/>
                <a:gd name="T63" fmla="*/ 961 h 975"/>
                <a:gd name="T64" fmla="*/ 683 w 353"/>
                <a:gd name="T65" fmla="*/ 952 h 975"/>
                <a:gd name="T66" fmla="*/ 644 w 353"/>
                <a:gd name="T67" fmla="*/ 863 h 975"/>
                <a:gd name="T68" fmla="*/ 684 w 353"/>
                <a:gd name="T69" fmla="*/ 645 h 975"/>
                <a:gd name="T70" fmla="*/ 661 w 353"/>
                <a:gd name="T71" fmla="*/ 804 h 975"/>
                <a:gd name="T72" fmla="*/ 592 w 353"/>
                <a:gd name="T73" fmla="*/ 848 h 975"/>
                <a:gd name="T74" fmla="*/ 224 w 353"/>
                <a:gd name="T75" fmla="*/ 125 h 975"/>
                <a:gd name="T76" fmla="*/ 309 w 353"/>
                <a:gd name="T77" fmla="*/ 88 h 975"/>
                <a:gd name="T78" fmla="*/ 237 w 353"/>
                <a:gd name="T79" fmla="*/ 95 h 975"/>
                <a:gd name="T80" fmla="*/ 39 w 353"/>
                <a:gd name="T81" fmla="*/ 0 h 975"/>
                <a:gd name="T82" fmla="*/ 534 w 353"/>
                <a:gd name="T83" fmla="*/ 1494 h 975"/>
                <a:gd name="T84" fmla="*/ 465 w 353"/>
                <a:gd name="T85" fmla="*/ 1542 h 975"/>
                <a:gd name="T86" fmla="*/ 495 w 353"/>
                <a:gd name="T87" fmla="*/ 1366 h 975"/>
                <a:gd name="T88" fmla="*/ 557 w 353"/>
                <a:gd name="T89" fmla="*/ 1314 h 975"/>
                <a:gd name="T90" fmla="*/ 651 w 353"/>
                <a:gd name="T91" fmla="*/ 1491 h 975"/>
                <a:gd name="T92" fmla="*/ 562 w 353"/>
                <a:gd name="T93" fmla="*/ 1467 h 975"/>
                <a:gd name="T94" fmla="*/ 562 w 353"/>
                <a:gd name="T95" fmla="*/ 1461 h 975"/>
                <a:gd name="T96" fmla="*/ 574 w 353"/>
                <a:gd name="T97" fmla="*/ 1238 h 975"/>
                <a:gd name="T98" fmla="*/ 585 w 353"/>
                <a:gd name="T99" fmla="*/ 1220 h 975"/>
                <a:gd name="T100" fmla="*/ 651 w 353"/>
                <a:gd name="T101" fmla="*/ 1491 h 975"/>
                <a:gd name="T102" fmla="*/ 625 w 353"/>
                <a:gd name="T103" fmla="*/ 1274 h 975"/>
                <a:gd name="T104" fmla="*/ 593 w 353"/>
                <a:gd name="T105" fmla="*/ 898 h 975"/>
                <a:gd name="T106" fmla="*/ 630 w 353"/>
                <a:gd name="T107" fmla="*/ 875 h 975"/>
                <a:gd name="T108" fmla="*/ 651 w 353"/>
                <a:gd name="T109" fmla="*/ 1042 h 975"/>
                <a:gd name="T110" fmla="*/ 669 w 353"/>
                <a:gd name="T111" fmla="*/ 1284 h 975"/>
                <a:gd name="T112" fmla="*/ 651 w 353"/>
                <a:gd name="T113" fmla="*/ 1337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0" y="6"/>
                  </a:moveTo>
                  <a:cubicBezTo>
                    <a:pt x="8" y="38"/>
                    <a:pt x="19" y="39"/>
                    <a:pt x="73" y="63"/>
                  </a:cubicBezTo>
                  <a:cubicBezTo>
                    <a:pt x="128" y="87"/>
                    <a:pt x="311" y="208"/>
                    <a:pt x="253" y="609"/>
                  </a:cubicBezTo>
                  <a:cubicBezTo>
                    <a:pt x="253" y="610"/>
                    <a:pt x="247" y="625"/>
                    <a:pt x="242" y="631"/>
                  </a:cubicBezTo>
                  <a:cubicBezTo>
                    <a:pt x="227" y="649"/>
                    <a:pt x="199" y="665"/>
                    <a:pt x="171" y="681"/>
                  </a:cubicBezTo>
                  <a:cubicBezTo>
                    <a:pt x="121" y="710"/>
                    <a:pt x="64" y="742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2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7"/>
                  </a:cubicBezTo>
                  <a:cubicBezTo>
                    <a:pt x="71" y="929"/>
                    <a:pt x="71" y="934"/>
                    <a:pt x="71" y="938"/>
                  </a:cubicBezTo>
                  <a:cubicBezTo>
                    <a:pt x="71" y="940"/>
                    <a:pt x="70" y="945"/>
                    <a:pt x="70" y="946"/>
                  </a:cubicBezTo>
                  <a:cubicBezTo>
                    <a:pt x="67" y="953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2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8"/>
                    <a:pt x="77" y="891"/>
                    <a:pt x="76" y="884"/>
                  </a:cubicBezTo>
                  <a:cubicBezTo>
                    <a:pt x="77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19"/>
                    <a:pt x="112" y="909"/>
                    <a:pt x="103" y="899"/>
                  </a:cubicBezTo>
                  <a:cubicBezTo>
                    <a:pt x="112" y="901"/>
                    <a:pt x="122" y="901"/>
                    <a:pt x="132" y="892"/>
                  </a:cubicBezTo>
                  <a:cubicBezTo>
                    <a:pt x="122" y="901"/>
                    <a:pt x="105" y="897"/>
                    <a:pt x="101" y="895"/>
                  </a:cubicBezTo>
                  <a:cubicBezTo>
                    <a:pt x="96" y="892"/>
                    <a:pt x="88" y="886"/>
                    <a:pt x="82" y="882"/>
                  </a:cubicBezTo>
                  <a:cubicBezTo>
                    <a:pt x="65" y="870"/>
                    <a:pt x="64" y="835"/>
                    <a:pt x="65" y="799"/>
                  </a:cubicBezTo>
                  <a:cubicBezTo>
                    <a:pt x="71" y="747"/>
                    <a:pt x="124" y="717"/>
                    <a:pt x="175" y="688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0"/>
                    <a:pt x="173" y="740"/>
                    <a:pt x="160" y="741"/>
                  </a:cubicBezTo>
                  <a:cubicBezTo>
                    <a:pt x="159" y="741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4"/>
                  </a:cubicBezTo>
                  <a:cubicBezTo>
                    <a:pt x="176" y="741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4"/>
                  </a:cubicBezTo>
                  <a:cubicBezTo>
                    <a:pt x="220" y="747"/>
                    <a:pt x="226" y="747"/>
                    <a:pt x="232" y="744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1"/>
                    <a:pt x="230" y="772"/>
                    <a:pt x="231" y="772"/>
                  </a:cubicBezTo>
                  <a:cubicBezTo>
                    <a:pt x="229" y="764"/>
                    <a:pt x="232" y="753"/>
                    <a:pt x="238" y="741"/>
                  </a:cubicBezTo>
                  <a:cubicBezTo>
                    <a:pt x="244" y="737"/>
                    <a:pt x="249" y="730"/>
                    <a:pt x="253" y="724"/>
                  </a:cubicBezTo>
                  <a:cubicBezTo>
                    <a:pt x="254" y="722"/>
                    <a:pt x="256" y="722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3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0"/>
                  </a:cubicBezTo>
                  <a:cubicBezTo>
                    <a:pt x="288" y="752"/>
                    <a:pt x="303" y="744"/>
                    <a:pt x="312" y="715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7"/>
                    <a:pt x="332" y="719"/>
                    <a:pt x="343" y="726"/>
                  </a:cubicBezTo>
                  <a:cubicBezTo>
                    <a:pt x="343" y="724"/>
                    <a:pt x="343" y="723"/>
                    <a:pt x="343" y="721"/>
                  </a:cubicBezTo>
                  <a:cubicBezTo>
                    <a:pt x="332" y="713"/>
                    <a:pt x="321" y="699"/>
                    <a:pt x="315" y="686"/>
                  </a:cubicBez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39"/>
                  </a:cubicBezTo>
                  <a:cubicBezTo>
                    <a:pt x="352" y="637"/>
                    <a:pt x="351" y="635"/>
                    <a:pt x="351" y="633"/>
                  </a:cubicBezTo>
                  <a:cubicBezTo>
                    <a:pt x="344" y="630"/>
                    <a:pt x="330" y="624"/>
                    <a:pt x="321" y="626"/>
                  </a:cubicBezTo>
                  <a:cubicBezTo>
                    <a:pt x="322" y="615"/>
                    <a:pt x="321" y="601"/>
                    <a:pt x="318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3"/>
                    <a:pt x="332" y="572"/>
                  </a:cubicBezTo>
                  <a:cubicBezTo>
                    <a:pt x="327" y="571"/>
                    <a:pt x="322" y="572"/>
                    <a:pt x="317" y="573"/>
                  </a:cubicBezTo>
                  <a:cubicBezTo>
                    <a:pt x="315" y="559"/>
                    <a:pt x="314" y="544"/>
                    <a:pt x="313" y="528"/>
                  </a:cubicBezTo>
                  <a:cubicBezTo>
                    <a:pt x="318" y="529"/>
                    <a:pt x="323" y="528"/>
                    <a:pt x="325" y="527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4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3"/>
                    <a:pt x="310" y="471"/>
                    <a:pt x="310" y="459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7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5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7"/>
                    <a:pt x="313" y="399"/>
                    <a:pt x="317" y="387"/>
                  </a:cubicBezTo>
                  <a:cubicBezTo>
                    <a:pt x="325" y="360"/>
                    <a:pt x="325" y="327"/>
                    <a:pt x="320" y="308"/>
                  </a:cubicBezTo>
                  <a:cubicBezTo>
                    <a:pt x="318" y="311"/>
                    <a:pt x="315" y="313"/>
                    <a:pt x="313" y="316"/>
                  </a:cubicBezTo>
                  <a:cubicBezTo>
                    <a:pt x="316" y="332"/>
                    <a:pt x="317" y="359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3"/>
                    <a:pt x="276" y="408"/>
                    <a:pt x="276" y="405"/>
                  </a:cubicBezTo>
                  <a:cubicBezTo>
                    <a:pt x="261" y="206"/>
                    <a:pt x="171" y="94"/>
                    <a:pt x="106" y="61"/>
                  </a:cubicBezTo>
                  <a:cubicBezTo>
                    <a:pt x="105" y="60"/>
                    <a:pt x="105" y="60"/>
                    <a:pt x="105" y="60"/>
                  </a:cubicBezTo>
                  <a:cubicBezTo>
                    <a:pt x="117" y="58"/>
                    <a:pt x="135" y="52"/>
                    <a:pt x="148" y="46"/>
                  </a:cubicBezTo>
                  <a:cubicBezTo>
                    <a:pt x="147" y="46"/>
                    <a:pt x="145" y="44"/>
                    <a:pt x="144" y="42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5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moveTo>
                    <a:pt x="256" y="680"/>
                  </a:moveTo>
                  <a:cubicBezTo>
                    <a:pt x="255" y="687"/>
                    <a:pt x="252" y="708"/>
                    <a:pt x="249" y="714"/>
                  </a:cubicBezTo>
                  <a:cubicBezTo>
                    <a:pt x="245" y="722"/>
                    <a:pt x="238" y="732"/>
                    <a:pt x="230" y="736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29"/>
                    <a:pt x="203" y="723"/>
                  </a:cubicBezTo>
                  <a:cubicBezTo>
                    <a:pt x="199" y="707"/>
                    <a:pt x="209" y="682"/>
                    <a:pt x="231" y="653"/>
                  </a:cubicBezTo>
                  <a:cubicBezTo>
                    <a:pt x="241" y="644"/>
                    <a:pt x="250" y="636"/>
                    <a:pt x="255" y="627"/>
                  </a:cubicBezTo>
                  <a:cubicBezTo>
                    <a:pt x="257" y="623"/>
                    <a:pt x="260" y="624"/>
                    <a:pt x="260" y="628"/>
                  </a:cubicBezTo>
                  <a:cubicBezTo>
                    <a:pt x="260" y="644"/>
                    <a:pt x="259" y="661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4"/>
                    <a:pt x="278" y="742"/>
                  </a:cubicBezTo>
                  <a:cubicBezTo>
                    <a:pt x="269" y="740"/>
                    <a:pt x="262" y="726"/>
                    <a:pt x="262" y="701"/>
                  </a:cubicBezTo>
                  <a:cubicBezTo>
                    <a:pt x="262" y="701"/>
                    <a:pt x="262" y="701"/>
                    <a:pt x="262" y="700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7"/>
                    <a:pt x="264" y="681"/>
                  </a:cubicBezTo>
                  <a:cubicBezTo>
                    <a:pt x="269" y="645"/>
                    <a:pt x="269" y="611"/>
                    <a:pt x="268" y="592"/>
                  </a:cubicBezTo>
                  <a:cubicBezTo>
                    <a:pt x="268" y="589"/>
                    <a:pt x="269" y="585"/>
                    <a:pt x="269" y="582"/>
                  </a:cubicBezTo>
                  <a:cubicBezTo>
                    <a:pt x="270" y="579"/>
                    <a:pt x="272" y="580"/>
                    <a:pt x="273" y="583"/>
                  </a:cubicBezTo>
                  <a:cubicBezTo>
                    <a:pt x="277" y="592"/>
                    <a:pt x="281" y="602"/>
                    <a:pt x="285" y="612"/>
                  </a:cubicBezTo>
                  <a:cubicBezTo>
                    <a:pt x="299" y="646"/>
                    <a:pt x="314" y="682"/>
                    <a:pt x="304" y="713"/>
                  </a:cubicBezTo>
                  <a:close/>
                  <a:moveTo>
                    <a:pt x="304" y="639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6"/>
                    <a:pt x="274" y="565"/>
                    <a:pt x="273" y="548"/>
                  </a:cubicBezTo>
                  <a:cubicBezTo>
                    <a:pt x="278" y="505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1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6"/>
                    <a:pt x="304" y="498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4"/>
                    <a:pt x="312" y="632"/>
                    <a:pt x="310" y="638"/>
                  </a:cubicBezTo>
                  <a:cubicBezTo>
                    <a:pt x="309" y="642"/>
                    <a:pt x="305" y="642"/>
                    <a:pt x="304" y="639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" name="Freeform 1081">
              <a:extLst>
                <a:ext uri="{FF2B5EF4-FFF2-40B4-BE49-F238E27FC236}">
                  <a16:creationId xmlns:a16="http://schemas.microsoft.com/office/drawing/2014/main" id="{FF86F79C-8F07-4F68-8071-A5172C6F9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730"/>
              <a:ext cx="9" cy="11"/>
            </a:xfrm>
            <a:custGeom>
              <a:avLst/>
              <a:gdLst>
                <a:gd name="T0" fmla="*/ 13 w 7"/>
                <a:gd name="T1" fmla="*/ 6 h 9"/>
                <a:gd name="T2" fmla="*/ 8 w 7"/>
                <a:gd name="T3" fmla="*/ 16 h 9"/>
                <a:gd name="T4" fmla="*/ 0 w 7"/>
                <a:gd name="T5" fmla="*/ 9 h 9"/>
                <a:gd name="T6" fmla="*/ 5 w 7"/>
                <a:gd name="T7" fmla="*/ 0 h 9"/>
                <a:gd name="T8" fmla="*/ 13 w 7"/>
                <a:gd name="T9" fmla="*/ 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3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3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" name="Freeform 1082">
              <a:extLst>
                <a:ext uri="{FF2B5EF4-FFF2-40B4-BE49-F238E27FC236}">
                  <a16:creationId xmlns:a16="http://schemas.microsoft.com/office/drawing/2014/main" id="{84836490-C2E6-4BAE-816B-0ACBB13CA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692"/>
              <a:ext cx="13" cy="13"/>
            </a:xfrm>
            <a:custGeom>
              <a:avLst/>
              <a:gdLst>
                <a:gd name="T0" fmla="*/ 9 w 10"/>
                <a:gd name="T1" fmla="*/ 0 h 10"/>
                <a:gd name="T2" fmla="*/ 0 w 10"/>
                <a:gd name="T3" fmla="*/ 9 h 10"/>
                <a:gd name="T4" fmla="*/ 16 w 10"/>
                <a:gd name="T5" fmla="*/ 7 h 10"/>
                <a:gd name="T6" fmla="*/ 7 w 10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2" y="1"/>
                    <a:pt x="0" y="2"/>
                    <a:pt x="0" y="4"/>
                  </a:cubicBezTo>
                  <a:cubicBezTo>
                    <a:pt x="2" y="4"/>
                    <a:pt x="6" y="2"/>
                    <a:pt x="7" y="3"/>
                  </a:cubicBezTo>
                  <a:cubicBezTo>
                    <a:pt x="10" y="6"/>
                    <a:pt x="5" y="10"/>
                    <a:pt x="3" y="10"/>
                  </a:cubicBezTo>
                </a:path>
              </a:pathLst>
            </a:custGeom>
            <a:noFill/>
            <a:ln w="4763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" name="Freeform 1083">
              <a:extLst>
                <a:ext uri="{FF2B5EF4-FFF2-40B4-BE49-F238E27FC236}">
                  <a16:creationId xmlns:a16="http://schemas.microsoft.com/office/drawing/2014/main" id="{1D62CF76-19D5-435F-A35C-CD179C8D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683"/>
              <a:ext cx="7" cy="11"/>
            </a:xfrm>
            <a:custGeom>
              <a:avLst/>
              <a:gdLst>
                <a:gd name="T0" fmla="*/ 7 w 6"/>
                <a:gd name="T1" fmla="*/ 1 h 9"/>
                <a:gd name="T2" fmla="*/ 0 w 6"/>
                <a:gd name="T3" fmla="*/ 6 h 9"/>
                <a:gd name="T4" fmla="*/ 9 w 6"/>
                <a:gd name="T5" fmla="*/ 9 h 9"/>
                <a:gd name="T6" fmla="*/ 2 w 6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1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2" y="4"/>
                    <a:pt x="5" y="3"/>
                    <a:pt x="6" y="5"/>
                  </a:cubicBezTo>
                  <a:cubicBezTo>
                    <a:pt x="6" y="7"/>
                    <a:pt x="4" y="8"/>
                    <a:pt x="2" y="9"/>
                  </a:cubicBezTo>
                </a:path>
              </a:pathLst>
            </a:custGeom>
            <a:noFill/>
            <a:ln w="4763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" name="Freeform 1084">
              <a:extLst>
                <a:ext uri="{FF2B5EF4-FFF2-40B4-BE49-F238E27FC236}">
                  <a16:creationId xmlns:a16="http://schemas.microsoft.com/office/drawing/2014/main" id="{3CE48E91-727E-4CC1-B8D3-57488A0E7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271"/>
              <a:ext cx="351" cy="83"/>
            </a:xfrm>
            <a:custGeom>
              <a:avLst/>
              <a:gdLst>
                <a:gd name="T0" fmla="*/ 25 w 272"/>
                <a:gd name="T1" fmla="*/ 102 h 65"/>
                <a:gd name="T2" fmla="*/ 28 w 272"/>
                <a:gd name="T3" fmla="*/ 102 h 65"/>
                <a:gd name="T4" fmla="*/ 44 w 272"/>
                <a:gd name="T5" fmla="*/ 134 h 65"/>
                <a:gd name="T6" fmla="*/ 44 w 272"/>
                <a:gd name="T7" fmla="*/ 135 h 65"/>
                <a:gd name="T8" fmla="*/ 68 w 272"/>
                <a:gd name="T9" fmla="*/ 96 h 65"/>
                <a:gd name="T10" fmla="*/ 74 w 272"/>
                <a:gd name="T11" fmla="*/ 125 h 65"/>
                <a:gd name="T12" fmla="*/ 92 w 272"/>
                <a:gd name="T13" fmla="*/ 106 h 65"/>
                <a:gd name="T14" fmla="*/ 443 w 272"/>
                <a:gd name="T15" fmla="*/ 40 h 65"/>
                <a:gd name="T16" fmla="*/ 458 w 272"/>
                <a:gd name="T17" fmla="*/ 40 h 65"/>
                <a:gd name="T18" fmla="*/ 461 w 272"/>
                <a:gd name="T19" fmla="*/ 40 h 65"/>
                <a:gd name="T20" fmla="*/ 472 w 272"/>
                <a:gd name="T21" fmla="*/ 42 h 65"/>
                <a:gd name="T22" fmla="*/ 476 w 272"/>
                <a:gd name="T23" fmla="*/ 42 h 65"/>
                <a:gd name="T24" fmla="*/ 493 w 272"/>
                <a:gd name="T25" fmla="*/ 43 h 65"/>
                <a:gd name="T26" fmla="*/ 497 w 272"/>
                <a:gd name="T27" fmla="*/ 46 h 65"/>
                <a:gd name="T28" fmla="*/ 503 w 272"/>
                <a:gd name="T29" fmla="*/ 47 h 65"/>
                <a:gd name="T30" fmla="*/ 510 w 272"/>
                <a:gd name="T31" fmla="*/ 47 h 65"/>
                <a:gd name="T32" fmla="*/ 516 w 272"/>
                <a:gd name="T33" fmla="*/ 51 h 65"/>
                <a:gd name="T34" fmla="*/ 528 w 272"/>
                <a:gd name="T35" fmla="*/ 54 h 65"/>
                <a:gd name="T36" fmla="*/ 528 w 272"/>
                <a:gd name="T37" fmla="*/ 54 h 65"/>
                <a:gd name="T38" fmla="*/ 528 w 272"/>
                <a:gd name="T39" fmla="*/ 54 h 65"/>
                <a:gd name="T40" fmla="*/ 560 w 272"/>
                <a:gd name="T41" fmla="*/ 65 h 65"/>
                <a:gd name="T42" fmla="*/ 564 w 272"/>
                <a:gd name="T43" fmla="*/ 66 h 65"/>
                <a:gd name="T44" fmla="*/ 564 w 272"/>
                <a:gd name="T45" fmla="*/ 66 h 65"/>
                <a:gd name="T46" fmla="*/ 568 w 272"/>
                <a:gd name="T47" fmla="*/ 66 h 65"/>
                <a:gd name="T48" fmla="*/ 569 w 272"/>
                <a:gd name="T49" fmla="*/ 66 h 65"/>
                <a:gd name="T50" fmla="*/ 572 w 272"/>
                <a:gd name="T51" fmla="*/ 69 h 65"/>
                <a:gd name="T52" fmla="*/ 576 w 272"/>
                <a:gd name="T53" fmla="*/ 69 h 65"/>
                <a:gd name="T54" fmla="*/ 576 w 272"/>
                <a:gd name="T55" fmla="*/ 70 h 65"/>
                <a:gd name="T56" fmla="*/ 579 w 272"/>
                <a:gd name="T57" fmla="*/ 70 h 65"/>
                <a:gd name="T58" fmla="*/ 579 w 272"/>
                <a:gd name="T59" fmla="*/ 70 h 65"/>
                <a:gd name="T60" fmla="*/ 583 w 272"/>
                <a:gd name="T61" fmla="*/ 70 h 65"/>
                <a:gd name="T62" fmla="*/ 585 w 272"/>
                <a:gd name="T63" fmla="*/ 65 h 65"/>
                <a:gd name="T64" fmla="*/ 488 w 272"/>
                <a:gd name="T65" fmla="*/ 18 h 65"/>
                <a:gd name="T66" fmla="*/ 294 w 272"/>
                <a:gd name="T67" fmla="*/ 0 h 65"/>
                <a:gd name="T68" fmla="*/ 17 w 272"/>
                <a:gd name="T69" fmla="*/ 52 h 65"/>
                <a:gd name="T70" fmla="*/ 0 w 272"/>
                <a:gd name="T71" fmla="*/ 60 h 65"/>
                <a:gd name="T72" fmla="*/ 0 w 272"/>
                <a:gd name="T73" fmla="*/ 63 h 65"/>
                <a:gd name="T74" fmla="*/ 25 w 272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2" h="65">
                  <a:moveTo>
                    <a:pt x="12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1"/>
                    <a:pt x="16" y="65"/>
                    <a:pt x="20" y="64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19"/>
                    <a:pt x="219" y="20"/>
                    <a:pt x="220" y="20"/>
                  </a:cubicBezTo>
                  <a:cubicBezTo>
                    <a:pt x="221" y="20"/>
                    <a:pt x="222" y="20"/>
                    <a:pt x="222" y="20"/>
                  </a:cubicBezTo>
                  <a:cubicBezTo>
                    <a:pt x="224" y="21"/>
                    <a:pt x="227" y="21"/>
                    <a:pt x="229" y="21"/>
                  </a:cubicBezTo>
                  <a:cubicBezTo>
                    <a:pt x="229" y="21"/>
                    <a:pt x="230" y="22"/>
                    <a:pt x="231" y="22"/>
                  </a:cubicBezTo>
                  <a:cubicBezTo>
                    <a:pt x="232" y="22"/>
                    <a:pt x="233" y="22"/>
                    <a:pt x="234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3"/>
                    <a:pt x="239" y="24"/>
                    <a:pt x="240" y="24"/>
                  </a:cubicBezTo>
                  <a:cubicBezTo>
                    <a:pt x="242" y="24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52" y="27"/>
                    <a:pt x="257" y="29"/>
                    <a:pt x="260" y="31"/>
                  </a:cubicBezTo>
                  <a:cubicBezTo>
                    <a:pt x="261" y="31"/>
                    <a:pt x="262" y="31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3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2"/>
                  </a:cubicBezTo>
                  <a:cubicBezTo>
                    <a:pt x="265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3"/>
                  </a:cubicBezTo>
                  <a:cubicBezTo>
                    <a:pt x="268" y="33"/>
                    <a:pt x="268" y="33"/>
                    <a:pt x="268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0" y="34"/>
                    <a:pt x="271" y="34"/>
                    <a:pt x="271" y="34"/>
                  </a:cubicBezTo>
                  <a:cubicBezTo>
                    <a:pt x="272" y="34"/>
                    <a:pt x="272" y="33"/>
                    <a:pt x="272" y="31"/>
                  </a:cubicBezTo>
                  <a:cubicBezTo>
                    <a:pt x="267" y="21"/>
                    <a:pt x="250" y="13"/>
                    <a:pt x="227" y="9"/>
                  </a:cubicBezTo>
                  <a:cubicBezTo>
                    <a:pt x="195" y="3"/>
                    <a:pt x="185" y="1"/>
                    <a:pt x="137" y="0"/>
                  </a:cubicBezTo>
                  <a:cubicBezTo>
                    <a:pt x="71" y="0"/>
                    <a:pt x="32" y="14"/>
                    <a:pt x="8" y="25"/>
                  </a:cubicBezTo>
                  <a:cubicBezTo>
                    <a:pt x="5" y="26"/>
                    <a:pt x="2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5"/>
                    <a:pt x="11" y="43"/>
                    <a:pt x="12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" name="Freeform 1085">
              <a:extLst>
                <a:ext uri="{FF2B5EF4-FFF2-40B4-BE49-F238E27FC236}">
                  <a16:creationId xmlns:a16="http://schemas.microsoft.com/office/drawing/2014/main" id="{B0D82E73-98FE-45AA-907D-B0907DCEE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326"/>
              <a:ext cx="20" cy="65"/>
            </a:xfrm>
            <a:custGeom>
              <a:avLst/>
              <a:gdLst>
                <a:gd name="T0" fmla="*/ 25 w 16"/>
                <a:gd name="T1" fmla="*/ 7 h 50"/>
                <a:gd name="T2" fmla="*/ 30 w 16"/>
                <a:gd name="T3" fmla="*/ 49 h 50"/>
                <a:gd name="T4" fmla="*/ 23 w 16"/>
                <a:gd name="T5" fmla="*/ 79 h 50"/>
                <a:gd name="T6" fmla="*/ 10 w 16"/>
                <a:gd name="T7" fmla="*/ 103 h 50"/>
                <a:gd name="T8" fmla="*/ 1 w 16"/>
                <a:gd name="T9" fmla="*/ 94 h 50"/>
                <a:gd name="T10" fmla="*/ 1 w 16"/>
                <a:gd name="T11" fmla="*/ 51 h 50"/>
                <a:gd name="T12" fmla="*/ 25 w 16"/>
                <a:gd name="T13" fmla="*/ 7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0">
                  <a:moveTo>
                    <a:pt x="13" y="3"/>
                  </a:moveTo>
                  <a:cubicBezTo>
                    <a:pt x="16" y="4"/>
                    <a:pt x="14" y="16"/>
                    <a:pt x="15" y="22"/>
                  </a:cubicBezTo>
                  <a:cubicBezTo>
                    <a:pt x="15" y="29"/>
                    <a:pt x="14" y="31"/>
                    <a:pt x="11" y="36"/>
                  </a:cubicBezTo>
                  <a:cubicBezTo>
                    <a:pt x="8" y="40"/>
                    <a:pt x="5" y="43"/>
                    <a:pt x="5" y="47"/>
                  </a:cubicBezTo>
                  <a:cubicBezTo>
                    <a:pt x="5" y="50"/>
                    <a:pt x="3" y="47"/>
                    <a:pt x="1" y="42"/>
                  </a:cubicBezTo>
                  <a:cubicBezTo>
                    <a:pt x="0" y="36"/>
                    <a:pt x="0" y="28"/>
                    <a:pt x="1" y="23"/>
                  </a:cubicBezTo>
                  <a:cubicBezTo>
                    <a:pt x="1" y="19"/>
                    <a:pt x="10" y="0"/>
                    <a:pt x="13" y="3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" name="Freeform 1086">
              <a:extLst>
                <a:ext uri="{FF2B5EF4-FFF2-40B4-BE49-F238E27FC236}">
                  <a16:creationId xmlns:a16="http://schemas.microsoft.com/office/drawing/2014/main" id="{B3677226-12A8-4C89-8E18-C30351ACA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384"/>
              <a:ext cx="26" cy="58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38 h 46"/>
                <a:gd name="T4" fmla="*/ 25 w 21"/>
                <a:gd name="T5" fmla="*/ 77 h 46"/>
                <a:gd name="T6" fmla="*/ 38 w 21"/>
                <a:gd name="T7" fmla="*/ 91 h 46"/>
                <a:gd name="T8" fmla="*/ 31 w 21"/>
                <a:gd name="T9" fmla="*/ 67 h 46"/>
                <a:gd name="T10" fmla="*/ 26 w 21"/>
                <a:gd name="T11" fmla="*/ 33 h 46"/>
                <a:gd name="T12" fmla="*/ 11 w 21"/>
                <a:gd name="T13" fmla="*/ 13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0"/>
                    <a:pt x="2" y="19"/>
                  </a:cubicBezTo>
                  <a:cubicBezTo>
                    <a:pt x="3" y="27"/>
                    <a:pt x="8" y="31"/>
                    <a:pt x="13" y="38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6" y="33"/>
                  </a:cubicBezTo>
                  <a:cubicBezTo>
                    <a:pt x="14" y="28"/>
                    <a:pt x="14" y="25"/>
                    <a:pt x="14" y="17"/>
                  </a:cubicBezTo>
                  <a:cubicBezTo>
                    <a:pt x="13" y="10"/>
                    <a:pt x="9" y="12"/>
                    <a:pt x="6" y="6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" name="Freeform 1087">
              <a:extLst>
                <a:ext uri="{FF2B5EF4-FFF2-40B4-BE49-F238E27FC236}">
                  <a16:creationId xmlns:a16="http://schemas.microsoft.com/office/drawing/2014/main" id="{E6EABFCE-3B1C-45AE-8F2E-C9738CCF1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983"/>
              <a:ext cx="262" cy="185"/>
            </a:xfrm>
            <a:custGeom>
              <a:avLst/>
              <a:gdLst>
                <a:gd name="T0" fmla="*/ 10 w 204"/>
                <a:gd name="T1" fmla="*/ 297 h 144"/>
                <a:gd name="T2" fmla="*/ 10 w 204"/>
                <a:gd name="T3" fmla="*/ 301 h 144"/>
                <a:gd name="T4" fmla="*/ 149 w 204"/>
                <a:gd name="T5" fmla="*/ 153 h 144"/>
                <a:gd name="T6" fmla="*/ 352 w 204"/>
                <a:gd name="T7" fmla="*/ 134 h 144"/>
                <a:gd name="T8" fmla="*/ 428 w 204"/>
                <a:gd name="T9" fmla="*/ 146 h 144"/>
                <a:gd name="T10" fmla="*/ 432 w 204"/>
                <a:gd name="T11" fmla="*/ 149 h 144"/>
                <a:gd name="T12" fmla="*/ 425 w 204"/>
                <a:gd name="T13" fmla="*/ 128 h 144"/>
                <a:gd name="T14" fmla="*/ 167 w 204"/>
                <a:gd name="T15" fmla="*/ 123 h 144"/>
                <a:gd name="T16" fmla="*/ 80 w 204"/>
                <a:gd name="T17" fmla="*/ 109 h 144"/>
                <a:gd name="T18" fmla="*/ 46 w 204"/>
                <a:gd name="T19" fmla="*/ 1 h 144"/>
                <a:gd name="T20" fmla="*/ 39 w 204"/>
                <a:gd name="T21" fmla="*/ 0 h 144"/>
                <a:gd name="T22" fmla="*/ 5 w 204"/>
                <a:gd name="T23" fmla="*/ 132 h 144"/>
                <a:gd name="T24" fmla="*/ 19 w 204"/>
                <a:gd name="T25" fmla="*/ 221 h 144"/>
                <a:gd name="T26" fmla="*/ 10 w 204"/>
                <a:gd name="T27" fmla="*/ 297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44">
                  <a:moveTo>
                    <a:pt x="5" y="140"/>
                  </a:moveTo>
                  <a:cubicBezTo>
                    <a:pt x="4" y="142"/>
                    <a:pt x="4" y="144"/>
                    <a:pt x="5" y="142"/>
                  </a:cubicBezTo>
                  <a:cubicBezTo>
                    <a:pt x="22" y="116"/>
                    <a:pt x="45" y="84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5"/>
                    <a:pt x="202" y="69"/>
                  </a:cubicBezTo>
                  <a:cubicBezTo>
                    <a:pt x="203" y="69"/>
                    <a:pt x="203" y="70"/>
                    <a:pt x="204" y="70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60" y="52"/>
                    <a:pt x="96" y="56"/>
                    <a:pt x="79" y="58"/>
                  </a:cubicBezTo>
                  <a:cubicBezTo>
                    <a:pt x="62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9" y="20"/>
                    <a:pt x="3" y="51"/>
                    <a:pt x="2" y="62"/>
                  </a:cubicBezTo>
                  <a:cubicBezTo>
                    <a:pt x="0" y="72"/>
                    <a:pt x="8" y="91"/>
                    <a:pt x="9" y="104"/>
                  </a:cubicBezTo>
                  <a:cubicBezTo>
                    <a:pt x="10" y="116"/>
                    <a:pt x="8" y="131"/>
                    <a:pt x="5" y="14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" name="Freeform 1088">
              <a:extLst>
                <a:ext uri="{FF2B5EF4-FFF2-40B4-BE49-F238E27FC236}">
                  <a16:creationId xmlns:a16="http://schemas.microsoft.com/office/drawing/2014/main" id="{D40D699F-36AF-4A3E-9F75-C3515FEE7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035"/>
              <a:ext cx="51" cy="75"/>
            </a:xfrm>
            <a:custGeom>
              <a:avLst/>
              <a:gdLst>
                <a:gd name="T0" fmla="*/ 17 w 40"/>
                <a:gd name="T1" fmla="*/ 1 h 59"/>
                <a:gd name="T2" fmla="*/ 5 w 40"/>
                <a:gd name="T3" fmla="*/ 41 h 59"/>
                <a:gd name="T4" fmla="*/ 23 w 40"/>
                <a:gd name="T5" fmla="*/ 114 h 59"/>
                <a:gd name="T6" fmla="*/ 75 w 40"/>
                <a:gd name="T7" fmla="*/ 81 h 59"/>
                <a:gd name="T8" fmla="*/ 54 w 40"/>
                <a:gd name="T9" fmla="*/ 47 h 59"/>
                <a:gd name="T10" fmla="*/ 17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5" y="0"/>
                    <a:pt x="3" y="12"/>
                    <a:pt x="2" y="20"/>
                  </a:cubicBezTo>
                  <a:cubicBezTo>
                    <a:pt x="0" y="27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1" y="3"/>
                    <a:pt x="8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" name="Freeform 1089">
              <a:extLst>
                <a:ext uri="{FF2B5EF4-FFF2-40B4-BE49-F238E27FC236}">
                  <a16:creationId xmlns:a16="http://schemas.microsoft.com/office/drawing/2014/main" id="{6499CD91-A324-425D-BA4B-87E030BA3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279"/>
              <a:ext cx="218" cy="68"/>
            </a:xfrm>
            <a:custGeom>
              <a:avLst/>
              <a:gdLst>
                <a:gd name="T0" fmla="*/ 268 w 169"/>
                <a:gd name="T1" fmla="*/ 0 h 53"/>
                <a:gd name="T2" fmla="*/ 134 w 169"/>
                <a:gd name="T3" fmla="*/ 8 h 53"/>
                <a:gd name="T4" fmla="*/ 30 w 169"/>
                <a:gd name="T5" fmla="*/ 36 h 53"/>
                <a:gd name="T6" fmla="*/ 1 w 169"/>
                <a:gd name="T7" fmla="*/ 76 h 53"/>
                <a:gd name="T8" fmla="*/ 13 w 169"/>
                <a:gd name="T9" fmla="*/ 112 h 53"/>
                <a:gd name="T10" fmla="*/ 13 w 169"/>
                <a:gd name="T11" fmla="*/ 112 h 53"/>
                <a:gd name="T12" fmla="*/ 35 w 169"/>
                <a:gd name="T13" fmla="*/ 83 h 53"/>
                <a:gd name="T14" fmla="*/ 39 w 169"/>
                <a:gd name="T15" fmla="*/ 99 h 53"/>
                <a:gd name="T16" fmla="*/ 104 w 169"/>
                <a:gd name="T17" fmla="*/ 54 h 53"/>
                <a:gd name="T18" fmla="*/ 311 w 169"/>
                <a:gd name="T19" fmla="*/ 10 h 53"/>
                <a:gd name="T20" fmla="*/ 268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3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6"/>
                  </a:cubicBezTo>
                  <a:cubicBezTo>
                    <a:pt x="2" y="44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6"/>
                    <a:pt x="14" y="38"/>
                    <a:pt x="16" y="40"/>
                  </a:cubicBezTo>
                  <a:cubicBezTo>
                    <a:pt x="17" y="40"/>
                    <a:pt x="18" y="43"/>
                    <a:pt x="18" y="47"/>
                  </a:cubicBezTo>
                  <a:cubicBezTo>
                    <a:pt x="22" y="43"/>
                    <a:pt x="31" y="35"/>
                    <a:pt x="49" y="26"/>
                  </a:cubicBezTo>
                  <a:cubicBezTo>
                    <a:pt x="72" y="13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" name="Freeform 1090">
              <a:extLst>
                <a:ext uri="{FF2B5EF4-FFF2-40B4-BE49-F238E27FC236}">
                  <a16:creationId xmlns:a16="http://schemas.microsoft.com/office/drawing/2014/main" id="{963F565D-7C82-4916-A272-C654E5866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418"/>
              <a:ext cx="48" cy="96"/>
            </a:xfrm>
            <a:custGeom>
              <a:avLst/>
              <a:gdLst>
                <a:gd name="T0" fmla="*/ 64 w 37"/>
                <a:gd name="T1" fmla="*/ 75 h 74"/>
                <a:gd name="T2" fmla="*/ 10 w 37"/>
                <a:gd name="T3" fmla="*/ 0 h 74"/>
                <a:gd name="T4" fmla="*/ 16 w 37"/>
                <a:gd name="T5" fmla="*/ 13 h 74"/>
                <a:gd name="T6" fmla="*/ 23 w 37"/>
                <a:gd name="T7" fmla="*/ 39 h 74"/>
                <a:gd name="T8" fmla="*/ 8 w 37"/>
                <a:gd name="T9" fmla="*/ 23 h 74"/>
                <a:gd name="T10" fmla="*/ 0 w 37"/>
                <a:gd name="T11" fmla="*/ 16 h 74"/>
                <a:gd name="T12" fmla="*/ 13 w 37"/>
                <a:gd name="T13" fmla="*/ 87 h 74"/>
                <a:gd name="T14" fmla="*/ 58 w 37"/>
                <a:gd name="T15" fmla="*/ 152 h 74"/>
                <a:gd name="T16" fmla="*/ 64 w 37"/>
                <a:gd name="T17" fmla="*/ 75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9" y="35"/>
                  </a:moveTo>
                  <a:cubicBezTo>
                    <a:pt x="23" y="26"/>
                    <a:pt x="14" y="6"/>
                    <a:pt x="5" y="0"/>
                  </a:cubicBezTo>
                  <a:cubicBezTo>
                    <a:pt x="6" y="2"/>
                    <a:pt x="6" y="4"/>
                    <a:pt x="7" y="6"/>
                  </a:cubicBezTo>
                  <a:cubicBezTo>
                    <a:pt x="10" y="10"/>
                    <a:pt x="12" y="17"/>
                    <a:pt x="11" y="18"/>
                  </a:cubicBezTo>
                  <a:cubicBezTo>
                    <a:pt x="10" y="19"/>
                    <a:pt x="7" y="16"/>
                    <a:pt x="4" y="11"/>
                  </a:cubicBezTo>
                  <a:cubicBezTo>
                    <a:pt x="3" y="10"/>
                    <a:pt x="2" y="8"/>
                    <a:pt x="0" y="7"/>
                  </a:cubicBezTo>
                  <a:cubicBezTo>
                    <a:pt x="3" y="15"/>
                    <a:pt x="8" y="27"/>
                    <a:pt x="6" y="40"/>
                  </a:cubicBezTo>
                  <a:cubicBezTo>
                    <a:pt x="2" y="62"/>
                    <a:pt x="15" y="74"/>
                    <a:pt x="27" y="69"/>
                  </a:cubicBezTo>
                  <a:cubicBezTo>
                    <a:pt x="37" y="64"/>
                    <a:pt x="36" y="47"/>
                    <a:pt x="29" y="35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" name="Freeform 1091">
              <a:extLst>
                <a:ext uri="{FF2B5EF4-FFF2-40B4-BE49-F238E27FC236}">
                  <a16:creationId xmlns:a16="http://schemas.microsoft.com/office/drawing/2014/main" id="{7CE48C57-F458-46FB-8864-3100D2562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476"/>
              <a:ext cx="34" cy="32"/>
            </a:xfrm>
            <a:custGeom>
              <a:avLst/>
              <a:gdLst>
                <a:gd name="T0" fmla="*/ 13 w 26"/>
                <a:gd name="T1" fmla="*/ 46 h 25"/>
                <a:gd name="T2" fmla="*/ 50 w 26"/>
                <a:gd name="T3" fmla="*/ 5 h 25"/>
                <a:gd name="T4" fmla="*/ 13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5"/>
                    <a:pt x="22" y="2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" name="Freeform 1092">
              <a:extLst>
                <a:ext uri="{FF2B5EF4-FFF2-40B4-BE49-F238E27FC236}">
                  <a16:creationId xmlns:a16="http://schemas.microsoft.com/office/drawing/2014/main" id="{FF16D4A3-0A8F-4586-AE29-1BD4DD244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332"/>
              <a:ext cx="38" cy="98"/>
            </a:xfrm>
            <a:custGeom>
              <a:avLst/>
              <a:gdLst>
                <a:gd name="T0" fmla="*/ 60 w 29"/>
                <a:gd name="T1" fmla="*/ 126 h 76"/>
                <a:gd name="T2" fmla="*/ 59 w 29"/>
                <a:gd name="T3" fmla="*/ 92 h 76"/>
                <a:gd name="T4" fmla="*/ 56 w 29"/>
                <a:gd name="T5" fmla="*/ 86 h 76"/>
                <a:gd name="T6" fmla="*/ 56 w 29"/>
                <a:gd name="T7" fmla="*/ 86 h 76"/>
                <a:gd name="T8" fmla="*/ 54 w 29"/>
                <a:gd name="T9" fmla="*/ 90 h 76"/>
                <a:gd name="T10" fmla="*/ 45 w 29"/>
                <a:gd name="T11" fmla="*/ 80 h 76"/>
                <a:gd name="T12" fmla="*/ 45 w 29"/>
                <a:gd name="T13" fmla="*/ 39 h 76"/>
                <a:gd name="T14" fmla="*/ 45 w 29"/>
                <a:gd name="T15" fmla="*/ 36 h 76"/>
                <a:gd name="T16" fmla="*/ 45 w 29"/>
                <a:gd name="T17" fmla="*/ 35 h 76"/>
                <a:gd name="T18" fmla="*/ 24 w 29"/>
                <a:gd name="T19" fmla="*/ 0 h 76"/>
                <a:gd name="T20" fmla="*/ 31 w 29"/>
                <a:gd name="T21" fmla="*/ 75 h 76"/>
                <a:gd name="T22" fmla="*/ 0 w 29"/>
                <a:gd name="T23" fmla="*/ 86 h 76"/>
                <a:gd name="T24" fmla="*/ 38 w 29"/>
                <a:gd name="T25" fmla="*/ 119 h 76"/>
                <a:gd name="T26" fmla="*/ 60 w 29"/>
                <a:gd name="T27" fmla="*/ 162 h 76"/>
                <a:gd name="T28" fmla="*/ 63 w 29"/>
                <a:gd name="T29" fmla="*/ 139 h 76"/>
                <a:gd name="T30" fmla="*/ 60 w 29"/>
                <a:gd name="T31" fmla="*/ 12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9"/>
                  </a:moveTo>
                  <a:cubicBezTo>
                    <a:pt x="26" y="53"/>
                    <a:pt x="25" y="46"/>
                    <a:pt x="26" y="43"/>
                  </a:cubicBezTo>
                  <a:cubicBezTo>
                    <a:pt x="25" y="42"/>
                    <a:pt x="25" y="41"/>
                    <a:pt x="25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4" y="40"/>
                    <a:pt x="24" y="41"/>
                    <a:pt x="24" y="42"/>
                  </a:cubicBezTo>
                  <a:cubicBezTo>
                    <a:pt x="24" y="45"/>
                    <a:pt x="22" y="42"/>
                    <a:pt x="20" y="37"/>
                  </a:cubicBezTo>
                  <a:cubicBezTo>
                    <a:pt x="19" y="31"/>
                    <a:pt x="19" y="23"/>
                    <a:pt x="20" y="18"/>
                  </a:cubicBezTo>
                  <a:cubicBezTo>
                    <a:pt x="20" y="18"/>
                    <a:pt x="20" y="17"/>
                    <a:pt x="20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7"/>
                    <a:pt x="16" y="0"/>
                    <a:pt x="11" y="0"/>
                  </a:cubicBezTo>
                  <a:cubicBezTo>
                    <a:pt x="7" y="0"/>
                    <a:pt x="17" y="29"/>
                    <a:pt x="14" y="35"/>
                  </a:cubicBezTo>
                  <a:cubicBezTo>
                    <a:pt x="11" y="41"/>
                    <a:pt x="9" y="39"/>
                    <a:pt x="0" y="40"/>
                  </a:cubicBezTo>
                  <a:cubicBezTo>
                    <a:pt x="6" y="40"/>
                    <a:pt x="14" y="45"/>
                    <a:pt x="17" y="55"/>
                  </a:cubicBezTo>
                  <a:cubicBezTo>
                    <a:pt x="20" y="67"/>
                    <a:pt x="24" y="76"/>
                    <a:pt x="27" y="76"/>
                  </a:cubicBezTo>
                  <a:cubicBezTo>
                    <a:pt x="29" y="76"/>
                    <a:pt x="28" y="71"/>
                    <a:pt x="28" y="65"/>
                  </a:cubicBezTo>
                  <a:cubicBezTo>
                    <a:pt x="28" y="63"/>
                    <a:pt x="27" y="61"/>
                    <a:pt x="27" y="5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" name="Freeform 1093">
              <a:extLst>
                <a:ext uri="{FF2B5EF4-FFF2-40B4-BE49-F238E27FC236}">
                  <a16:creationId xmlns:a16="http://schemas.microsoft.com/office/drawing/2014/main" id="{CB1D6584-73CB-471D-8C37-D131A22BF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060"/>
              <a:ext cx="473" cy="1504"/>
            </a:xfrm>
            <a:custGeom>
              <a:avLst/>
              <a:gdLst>
                <a:gd name="T0" fmla="*/ 156 w 367"/>
                <a:gd name="T1" fmla="*/ 579 h 1175"/>
                <a:gd name="T2" fmla="*/ 157 w 367"/>
                <a:gd name="T3" fmla="*/ 579 h 1175"/>
                <a:gd name="T4" fmla="*/ 208 w 367"/>
                <a:gd name="T5" fmla="*/ 620 h 1175"/>
                <a:gd name="T6" fmla="*/ 244 w 367"/>
                <a:gd name="T7" fmla="*/ 616 h 1175"/>
                <a:gd name="T8" fmla="*/ 232 w 367"/>
                <a:gd name="T9" fmla="*/ 602 h 1175"/>
                <a:gd name="T10" fmla="*/ 173 w 367"/>
                <a:gd name="T11" fmla="*/ 557 h 1175"/>
                <a:gd name="T12" fmla="*/ 209 w 367"/>
                <a:gd name="T13" fmla="*/ 449 h 1175"/>
                <a:gd name="T14" fmla="*/ 599 w 367"/>
                <a:gd name="T15" fmla="*/ 443 h 1175"/>
                <a:gd name="T16" fmla="*/ 623 w 367"/>
                <a:gd name="T17" fmla="*/ 509 h 1175"/>
                <a:gd name="T18" fmla="*/ 646 w 367"/>
                <a:gd name="T19" fmla="*/ 540 h 1175"/>
                <a:gd name="T20" fmla="*/ 615 w 367"/>
                <a:gd name="T21" fmla="*/ 645 h 1175"/>
                <a:gd name="T22" fmla="*/ 632 w 367"/>
                <a:gd name="T23" fmla="*/ 2234 h 1175"/>
                <a:gd name="T24" fmla="*/ 688 w 367"/>
                <a:gd name="T25" fmla="*/ 2464 h 1175"/>
                <a:gd name="T26" fmla="*/ 786 w 367"/>
                <a:gd name="T27" fmla="*/ 2401 h 1175"/>
                <a:gd name="T28" fmla="*/ 729 w 367"/>
                <a:gd name="T29" fmla="*/ 2231 h 1175"/>
                <a:gd name="T30" fmla="*/ 742 w 367"/>
                <a:gd name="T31" fmla="*/ 302 h 1175"/>
                <a:gd name="T32" fmla="*/ 674 w 367"/>
                <a:gd name="T33" fmla="*/ 128 h 1175"/>
                <a:gd name="T34" fmla="*/ 574 w 367"/>
                <a:gd name="T35" fmla="*/ 59 h 1175"/>
                <a:gd name="T36" fmla="*/ 454 w 367"/>
                <a:gd name="T37" fmla="*/ 6 h 1175"/>
                <a:gd name="T38" fmla="*/ 249 w 367"/>
                <a:gd name="T39" fmla="*/ 24 h 1175"/>
                <a:gd name="T40" fmla="*/ 106 w 367"/>
                <a:gd name="T41" fmla="*/ 179 h 1175"/>
                <a:gd name="T42" fmla="*/ 13 w 367"/>
                <a:gd name="T43" fmla="*/ 332 h 1175"/>
                <a:gd name="T44" fmla="*/ 24 w 367"/>
                <a:gd name="T45" fmla="*/ 394 h 1175"/>
                <a:gd name="T46" fmla="*/ 28 w 367"/>
                <a:gd name="T47" fmla="*/ 397 h 1175"/>
                <a:gd name="T48" fmla="*/ 64 w 367"/>
                <a:gd name="T49" fmla="*/ 406 h 1175"/>
                <a:gd name="T50" fmla="*/ 68 w 367"/>
                <a:gd name="T51" fmla="*/ 410 h 1175"/>
                <a:gd name="T52" fmla="*/ 90 w 367"/>
                <a:gd name="T53" fmla="*/ 398 h 1175"/>
                <a:gd name="T54" fmla="*/ 366 w 367"/>
                <a:gd name="T55" fmla="*/ 346 h 1175"/>
                <a:gd name="T56" fmla="*/ 558 w 367"/>
                <a:gd name="T57" fmla="*/ 365 h 1175"/>
                <a:gd name="T58" fmla="*/ 655 w 367"/>
                <a:gd name="T59" fmla="*/ 411 h 1175"/>
                <a:gd name="T60" fmla="*/ 513 w 367"/>
                <a:gd name="T61" fmla="*/ 387 h 1175"/>
                <a:gd name="T62" fmla="*/ 165 w 367"/>
                <a:gd name="T63" fmla="*/ 452 h 1175"/>
                <a:gd name="T64" fmla="*/ 146 w 367"/>
                <a:gd name="T65" fmla="*/ 472 h 1175"/>
                <a:gd name="T66" fmla="*/ 146 w 367"/>
                <a:gd name="T67" fmla="*/ 481 h 1175"/>
                <a:gd name="T68" fmla="*/ 137 w 367"/>
                <a:gd name="T69" fmla="*/ 511 h 1175"/>
                <a:gd name="T70" fmla="*/ 126 w 367"/>
                <a:gd name="T71" fmla="*/ 529 h 1175"/>
                <a:gd name="T72" fmla="*/ 128 w 367"/>
                <a:gd name="T73" fmla="*/ 534 h 1175"/>
                <a:gd name="T74" fmla="*/ 131 w 367"/>
                <a:gd name="T75" fmla="*/ 531 h 1175"/>
                <a:gd name="T76" fmla="*/ 139 w 367"/>
                <a:gd name="T77" fmla="*/ 544 h 1175"/>
                <a:gd name="T78" fmla="*/ 156 w 367"/>
                <a:gd name="T79" fmla="*/ 567 h 1175"/>
                <a:gd name="T80" fmla="*/ 156 w 367"/>
                <a:gd name="T81" fmla="*/ 579 h 117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67" h="1175">
                  <a:moveTo>
                    <a:pt x="73" y="276"/>
                  </a:moveTo>
                  <a:cubicBezTo>
                    <a:pt x="74" y="276"/>
                    <a:pt x="74" y="276"/>
                    <a:pt x="74" y="276"/>
                  </a:cubicBezTo>
                  <a:cubicBezTo>
                    <a:pt x="78" y="276"/>
                    <a:pt x="88" y="289"/>
                    <a:pt x="97" y="295"/>
                  </a:cubicBezTo>
                  <a:cubicBezTo>
                    <a:pt x="105" y="298"/>
                    <a:pt x="113" y="296"/>
                    <a:pt x="114" y="294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1" y="282"/>
                    <a:pt x="97" y="281"/>
                    <a:pt x="81" y="266"/>
                  </a:cubicBezTo>
                  <a:cubicBezTo>
                    <a:pt x="64" y="252"/>
                    <a:pt x="67" y="231"/>
                    <a:pt x="98" y="214"/>
                  </a:cubicBezTo>
                  <a:cubicBezTo>
                    <a:pt x="138" y="193"/>
                    <a:pt x="229" y="179"/>
                    <a:pt x="280" y="211"/>
                  </a:cubicBezTo>
                  <a:cubicBezTo>
                    <a:pt x="298" y="224"/>
                    <a:pt x="294" y="237"/>
                    <a:pt x="291" y="243"/>
                  </a:cubicBezTo>
                  <a:cubicBezTo>
                    <a:pt x="289" y="250"/>
                    <a:pt x="299" y="244"/>
                    <a:pt x="302" y="258"/>
                  </a:cubicBezTo>
                  <a:cubicBezTo>
                    <a:pt x="305" y="271"/>
                    <a:pt x="301" y="295"/>
                    <a:pt x="287" y="308"/>
                  </a:cubicBezTo>
                  <a:cubicBezTo>
                    <a:pt x="294" y="327"/>
                    <a:pt x="295" y="1006"/>
                    <a:pt x="295" y="1065"/>
                  </a:cubicBezTo>
                  <a:cubicBezTo>
                    <a:pt x="294" y="1097"/>
                    <a:pt x="301" y="1150"/>
                    <a:pt x="321" y="1175"/>
                  </a:cubicBezTo>
                  <a:cubicBezTo>
                    <a:pt x="336" y="1169"/>
                    <a:pt x="350" y="1158"/>
                    <a:pt x="367" y="1145"/>
                  </a:cubicBezTo>
                  <a:cubicBezTo>
                    <a:pt x="353" y="1137"/>
                    <a:pt x="342" y="1091"/>
                    <a:pt x="341" y="1064"/>
                  </a:cubicBezTo>
                  <a:cubicBezTo>
                    <a:pt x="341" y="1014"/>
                    <a:pt x="344" y="203"/>
                    <a:pt x="347" y="144"/>
                  </a:cubicBezTo>
                  <a:cubicBezTo>
                    <a:pt x="349" y="106"/>
                    <a:pt x="349" y="69"/>
                    <a:pt x="315" y="61"/>
                  </a:cubicBezTo>
                  <a:cubicBezTo>
                    <a:pt x="282" y="53"/>
                    <a:pt x="277" y="39"/>
                    <a:pt x="268" y="28"/>
                  </a:cubicBezTo>
                  <a:cubicBezTo>
                    <a:pt x="254" y="9"/>
                    <a:pt x="247" y="4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4"/>
                  </a:cubicBezTo>
                  <a:cubicBezTo>
                    <a:pt x="31" y="195"/>
                    <a:pt x="31" y="195"/>
                    <a:pt x="32" y="195"/>
                  </a:cubicBezTo>
                  <a:cubicBezTo>
                    <a:pt x="34" y="194"/>
                    <a:pt x="38" y="192"/>
                    <a:pt x="42" y="190"/>
                  </a:cubicBezTo>
                  <a:cubicBezTo>
                    <a:pt x="66" y="179"/>
                    <a:pt x="105" y="165"/>
                    <a:pt x="171" y="165"/>
                  </a:cubicBezTo>
                  <a:cubicBezTo>
                    <a:pt x="219" y="166"/>
                    <a:pt x="229" y="168"/>
                    <a:pt x="261" y="174"/>
                  </a:cubicBezTo>
                  <a:cubicBezTo>
                    <a:pt x="284" y="178"/>
                    <a:pt x="301" y="186"/>
                    <a:pt x="306" y="196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7"/>
                    <a:pt x="60" y="250"/>
                    <a:pt x="59" y="252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0" y="253"/>
                    <a:pt x="61" y="253"/>
                  </a:cubicBezTo>
                  <a:cubicBezTo>
                    <a:pt x="62" y="253"/>
                    <a:pt x="63" y="254"/>
                    <a:pt x="65" y="259"/>
                  </a:cubicBezTo>
                  <a:cubicBezTo>
                    <a:pt x="68" y="265"/>
                    <a:pt x="72" y="263"/>
                    <a:pt x="73" y="270"/>
                  </a:cubicBezTo>
                  <a:cubicBezTo>
                    <a:pt x="73" y="273"/>
                    <a:pt x="73" y="274"/>
                    <a:pt x="73" y="276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" name="Freeform 1094">
              <a:extLst>
                <a:ext uri="{FF2B5EF4-FFF2-40B4-BE49-F238E27FC236}">
                  <a16:creationId xmlns:a16="http://schemas.microsoft.com/office/drawing/2014/main" id="{BF4D817B-D7CB-4194-82AF-EDAD681BD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060"/>
              <a:ext cx="443" cy="249"/>
            </a:xfrm>
            <a:custGeom>
              <a:avLst/>
              <a:gdLst>
                <a:gd name="T0" fmla="*/ 734 w 344"/>
                <a:gd name="T1" fmla="*/ 269 h 195"/>
                <a:gd name="T2" fmla="*/ 713 w 344"/>
                <a:gd name="T3" fmla="*/ 189 h 195"/>
                <a:gd name="T4" fmla="*/ 685 w 344"/>
                <a:gd name="T5" fmla="*/ 143 h 195"/>
                <a:gd name="T6" fmla="*/ 658 w 344"/>
                <a:gd name="T7" fmla="*/ 128 h 195"/>
                <a:gd name="T8" fmla="*/ 661 w 344"/>
                <a:gd name="T9" fmla="*/ 125 h 195"/>
                <a:gd name="T10" fmla="*/ 572 w 344"/>
                <a:gd name="T11" fmla="*/ 59 h 195"/>
                <a:gd name="T12" fmla="*/ 529 w 344"/>
                <a:gd name="T13" fmla="*/ 18 h 195"/>
                <a:gd name="T14" fmla="*/ 520 w 344"/>
                <a:gd name="T15" fmla="*/ 17 h 195"/>
                <a:gd name="T16" fmla="*/ 473 w 344"/>
                <a:gd name="T17" fmla="*/ 8 h 195"/>
                <a:gd name="T18" fmla="*/ 473 w 344"/>
                <a:gd name="T19" fmla="*/ 8 h 195"/>
                <a:gd name="T20" fmla="*/ 473 w 344"/>
                <a:gd name="T21" fmla="*/ 8 h 195"/>
                <a:gd name="T22" fmla="*/ 462 w 344"/>
                <a:gd name="T23" fmla="*/ 6 h 195"/>
                <a:gd name="T24" fmla="*/ 453 w 344"/>
                <a:gd name="T25" fmla="*/ 6 h 195"/>
                <a:gd name="T26" fmla="*/ 437 w 344"/>
                <a:gd name="T27" fmla="*/ 6 h 195"/>
                <a:gd name="T28" fmla="*/ 247 w 344"/>
                <a:gd name="T29" fmla="*/ 24 h 195"/>
                <a:gd name="T30" fmla="*/ 106 w 344"/>
                <a:gd name="T31" fmla="*/ 177 h 195"/>
                <a:gd name="T32" fmla="*/ 13 w 344"/>
                <a:gd name="T33" fmla="*/ 329 h 195"/>
                <a:gd name="T34" fmla="*/ 24 w 344"/>
                <a:gd name="T35" fmla="*/ 391 h 195"/>
                <a:gd name="T36" fmla="*/ 28 w 344"/>
                <a:gd name="T37" fmla="*/ 393 h 195"/>
                <a:gd name="T38" fmla="*/ 64 w 344"/>
                <a:gd name="T39" fmla="*/ 405 h 195"/>
                <a:gd name="T40" fmla="*/ 68 w 344"/>
                <a:gd name="T41" fmla="*/ 406 h 195"/>
                <a:gd name="T42" fmla="*/ 46 w 344"/>
                <a:gd name="T43" fmla="*/ 360 h 195"/>
                <a:gd name="T44" fmla="*/ 125 w 344"/>
                <a:gd name="T45" fmla="*/ 216 h 195"/>
                <a:gd name="T46" fmla="*/ 254 w 344"/>
                <a:gd name="T47" fmla="*/ 65 h 195"/>
                <a:gd name="T48" fmla="*/ 443 w 344"/>
                <a:gd name="T49" fmla="*/ 31 h 195"/>
                <a:gd name="T50" fmla="*/ 513 w 344"/>
                <a:gd name="T51" fmla="*/ 52 h 195"/>
                <a:gd name="T52" fmla="*/ 457 w 344"/>
                <a:gd name="T53" fmla="*/ 100 h 195"/>
                <a:gd name="T54" fmla="*/ 407 w 344"/>
                <a:gd name="T55" fmla="*/ 98 h 195"/>
                <a:gd name="T56" fmla="*/ 416 w 344"/>
                <a:gd name="T57" fmla="*/ 102 h 195"/>
                <a:gd name="T58" fmla="*/ 415 w 344"/>
                <a:gd name="T59" fmla="*/ 102 h 195"/>
                <a:gd name="T60" fmla="*/ 419 w 344"/>
                <a:gd name="T61" fmla="*/ 102 h 195"/>
                <a:gd name="T62" fmla="*/ 594 w 344"/>
                <a:gd name="T63" fmla="*/ 190 h 195"/>
                <a:gd name="T64" fmla="*/ 231 w 344"/>
                <a:gd name="T65" fmla="*/ 186 h 195"/>
                <a:gd name="T66" fmla="*/ 227 w 344"/>
                <a:gd name="T67" fmla="*/ 183 h 195"/>
                <a:gd name="T68" fmla="*/ 236 w 344"/>
                <a:gd name="T69" fmla="*/ 143 h 195"/>
                <a:gd name="T70" fmla="*/ 258 w 344"/>
                <a:gd name="T71" fmla="*/ 106 h 195"/>
                <a:gd name="T72" fmla="*/ 254 w 344"/>
                <a:gd name="T73" fmla="*/ 107 h 195"/>
                <a:gd name="T74" fmla="*/ 209 w 344"/>
                <a:gd name="T75" fmla="*/ 157 h 195"/>
                <a:gd name="T76" fmla="*/ 206 w 344"/>
                <a:gd name="T77" fmla="*/ 181 h 195"/>
                <a:gd name="T78" fmla="*/ 368 w 344"/>
                <a:gd name="T79" fmla="*/ 249 h 195"/>
                <a:gd name="T80" fmla="*/ 632 w 344"/>
                <a:gd name="T81" fmla="*/ 238 h 195"/>
                <a:gd name="T82" fmla="*/ 632 w 344"/>
                <a:gd name="T83" fmla="*/ 238 h 195"/>
                <a:gd name="T84" fmla="*/ 632 w 344"/>
                <a:gd name="T85" fmla="*/ 281 h 195"/>
                <a:gd name="T86" fmla="*/ 207 w 344"/>
                <a:gd name="T87" fmla="*/ 254 h 195"/>
                <a:gd name="T88" fmla="*/ 179 w 344"/>
                <a:gd name="T89" fmla="*/ 264 h 195"/>
                <a:gd name="T90" fmla="*/ 223 w 344"/>
                <a:gd name="T91" fmla="*/ 285 h 195"/>
                <a:gd name="T92" fmla="*/ 341 w 344"/>
                <a:gd name="T93" fmla="*/ 332 h 195"/>
                <a:gd name="T94" fmla="*/ 589 w 344"/>
                <a:gd name="T95" fmla="*/ 324 h 195"/>
                <a:gd name="T96" fmla="*/ 665 w 344"/>
                <a:gd name="T97" fmla="*/ 272 h 195"/>
                <a:gd name="T98" fmla="*/ 697 w 344"/>
                <a:gd name="T99" fmla="*/ 276 h 195"/>
                <a:gd name="T100" fmla="*/ 734 w 344"/>
                <a:gd name="T101" fmla="*/ 359 h 195"/>
                <a:gd name="T102" fmla="*/ 734 w 344"/>
                <a:gd name="T103" fmla="*/ 269 h 1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4" h="195">
                  <a:moveTo>
                    <a:pt x="344" y="129"/>
                  </a:moveTo>
                  <a:cubicBezTo>
                    <a:pt x="344" y="114"/>
                    <a:pt x="340" y="105"/>
                    <a:pt x="334" y="91"/>
                  </a:cubicBezTo>
                  <a:cubicBezTo>
                    <a:pt x="331" y="83"/>
                    <a:pt x="326" y="75"/>
                    <a:pt x="321" y="69"/>
                  </a:cubicBezTo>
                  <a:cubicBezTo>
                    <a:pt x="317" y="64"/>
                    <a:pt x="313" y="62"/>
                    <a:pt x="308" y="61"/>
                  </a:cubicBezTo>
                  <a:cubicBezTo>
                    <a:pt x="308" y="60"/>
                    <a:pt x="309" y="60"/>
                    <a:pt x="309" y="60"/>
                  </a:cubicBezTo>
                  <a:cubicBezTo>
                    <a:pt x="281" y="51"/>
                    <a:pt x="276" y="38"/>
                    <a:pt x="268" y="28"/>
                  </a:cubicBezTo>
                  <a:cubicBezTo>
                    <a:pt x="261" y="19"/>
                    <a:pt x="256" y="13"/>
                    <a:pt x="248" y="9"/>
                  </a:cubicBezTo>
                  <a:cubicBezTo>
                    <a:pt x="250" y="9"/>
                    <a:pt x="244" y="8"/>
                    <a:pt x="244" y="8"/>
                  </a:cubicBezTo>
                  <a:cubicBezTo>
                    <a:pt x="238" y="6"/>
                    <a:pt x="231" y="4"/>
                    <a:pt x="221" y="4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20" y="4"/>
                    <a:pt x="218" y="4"/>
                    <a:pt x="217" y="3"/>
                  </a:cubicBezTo>
                  <a:cubicBezTo>
                    <a:pt x="215" y="3"/>
                    <a:pt x="214" y="3"/>
                    <a:pt x="212" y="3"/>
                  </a:cubicBezTo>
                  <a:cubicBezTo>
                    <a:pt x="209" y="3"/>
                    <a:pt x="207" y="3"/>
                    <a:pt x="204" y="3"/>
                  </a:cubicBezTo>
                  <a:cubicBezTo>
                    <a:pt x="172" y="2"/>
                    <a:pt x="139" y="0"/>
                    <a:pt x="116" y="12"/>
                  </a:cubicBezTo>
                  <a:cubicBezTo>
                    <a:pt x="90" y="25"/>
                    <a:pt x="66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4"/>
                  </a:cubicBezTo>
                  <a:cubicBezTo>
                    <a:pt x="31" y="195"/>
                    <a:pt x="31" y="195"/>
                    <a:pt x="32" y="195"/>
                  </a:cubicBezTo>
                  <a:cubicBezTo>
                    <a:pt x="28" y="192"/>
                    <a:pt x="22" y="191"/>
                    <a:pt x="22" y="173"/>
                  </a:cubicBezTo>
                  <a:cubicBezTo>
                    <a:pt x="21" y="156"/>
                    <a:pt x="40" y="135"/>
                    <a:pt x="58" y="103"/>
                  </a:cubicBezTo>
                  <a:cubicBezTo>
                    <a:pt x="77" y="70"/>
                    <a:pt x="96" y="50"/>
                    <a:pt x="119" y="31"/>
                  </a:cubicBezTo>
                  <a:cubicBezTo>
                    <a:pt x="145" y="9"/>
                    <a:pt x="202" y="14"/>
                    <a:pt x="207" y="15"/>
                  </a:cubicBezTo>
                  <a:cubicBezTo>
                    <a:pt x="216" y="16"/>
                    <a:pt x="235" y="17"/>
                    <a:pt x="240" y="25"/>
                  </a:cubicBezTo>
                  <a:cubicBezTo>
                    <a:pt x="249" y="42"/>
                    <a:pt x="231" y="47"/>
                    <a:pt x="214" y="48"/>
                  </a:cubicBezTo>
                  <a:cubicBezTo>
                    <a:pt x="208" y="48"/>
                    <a:pt x="203" y="48"/>
                    <a:pt x="190" y="47"/>
                  </a:cubicBezTo>
                  <a:cubicBezTo>
                    <a:pt x="195" y="49"/>
                    <a:pt x="195" y="49"/>
                    <a:pt x="195" y="49"/>
                  </a:cubicBezTo>
                  <a:cubicBezTo>
                    <a:pt x="194" y="49"/>
                    <a:pt x="194" y="49"/>
                    <a:pt x="194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278" y="92"/>
                    <a:pt x="278" y="92"/>
                    <a:pt x="278" y="92"/>
                  </a:cubicBezTo>
                  <a:cubicBezTo>
                    <a:pt x="278" y="92"/>
                    <a:pt x="116" y="99"/>
                    <a:pt x="108" y="89"/>
                  </a:cubicBezTo>
                  <a:cubicBezTo>
                    <a:pt x="106" y="88"/>
                    <a:pt x="106" y="88"/>
                    <a:pt x="106" y="88"/>
                  </a:cubicBezTo>
                  <a:cubicBezTo>
                    <a:pt x="104" y="82"/>
                    <a:pt x="106" y="74"/>
                    <a:pt x="110" y="69"/>
                  </a:cubicBezTo>
                  <a:cubicBezTo>
                    <a:pt x="112" y="64"/>
                    <a:pt x="127" y="55"/>
                    <a:pt x="120" y="51"/>
                  </a:cubicBezTo>
                  <a:cubicBezTo>
                    <a:pt x="119" y="52"/>
                    <a:pt x="119" y="52"/>
                    <a:pt x="119" y="52"/>
                  </a:cubicBezTo>
                  <a:cubicBezTo>
                    <a:pt x="120" y="64"/>
                    <a:pt x="103" y="68"/>
                    <a:pt x="98" y="75"/>
                  </a:cubicBezTo>
                  <a:cubicBezTo>
                    <a:pt x="95" y="79"/>
                    <a:pt x="94" y="84"/>
                    <a:pt x="96" y="87"/>
                  </a:cubicBezTo>
                  <a:cubicBezTo>
                    <a:pt x="101" y="106"/>
                    <a:pt x="130" y="114"/>
                    <a:pt x="172" y="120"/>
                  </a:cubicBezTo>
                  <a:cubicBezTo>
                    <a:pt x="206" y="125"/>
                    <a:pt x="264" y="123"/>
                    <a:pt x="296" y="114"/>
                  </a:cubicBezTo>
                  <a:cubicBezTo>
                    <a:pt x="296" y="114"/>
                    <a:pt x="296" y="114"/>
                    <a:pt x="296" y="114"/>
                  </a:cubicBezTo>
                  <a:cubicBezTo>
                    <a:pt x="296" y="114"/>
                    <a:pt x="304" y="125"/>
                    <a:pt x="296" y="135"/>
                  </a:cubicBezTo>
                  <a:cubicBezTo>
                    <a:pt x="97" y="122"/>
                    <a:pt x="97" y="122"/>
                    <a:pt x="97" y="122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94" y="124"/>
                    <a:pt x="94" y="127"/>
                    <a:pt x="104" y="137"/>
                  </a:cubicBezTo>
                  <a:cubicBezTo>
                    <a:pt x="114" y="147"/>
                    <a:pt x="130" y="160"/>
                    <a:pt x="160" y="160"/>
                  </a:cubicBezTo>
                  <a:cubicBezTo>
                    <a:pt x="190" y="160"/>
                    <a:pt x="252" y="163"/>
                    <a:pt x="276" y="156"/>
                  </a:cubicBezTo>
                  <a:cubicBezTo>
                    <a:pt x="295" y="150"/>
                    <a:pt x="306" y="143"/>
                    <a:pt x="311" y="131"/>
                  </a:cubicBezTo>
                  <a:cubicBezTo>
                    <a:pt x="317" y="128"/>
                    <a:pt x="324" y="130"/>
                    <a:pt x="326" y="132"/>
                  </a:cubicBezTo>
                  <a:cubicBezTo>
                    <a:pt x="339" y="141"/>
                    <a:pt x="342" y="157"/>
                    <a:pt x="344" y="172"/>
                  </a:cubicBezTo>
                  <a:cubicBezTo>
                    <a:pt x="343" y="158"/>
                    <a:pt x="344" y="144"/>
                    <a:pt x="344" y="129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" name="Freeform 1095">
              <a:extLst>
                <a:ext uri="{FF2B5EF4-FFF2-40B4-BE49-F238E27FC236}">
                  <a16:creationId xmlns:a16="http://schemas.microsoft.com/office/drawing/2014/main" id="{DFF3E7C4-773E-4AFE-A5FA-8FA3501C6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134"/>
              <a:ext cx="57" cy="99"/>
            </a:xfrm>
            <a:custGeom>
              <a:avLst/>
              <a:gdLst>
                <a:gd name="T0" fmla="*/ 1 w 45"/>
                <a:gd name="T1" fmla="*/ 0 h 77"/>
                <a:gd name="T2" fmla="*/ 20 w 45"/>
                <a:gd name="T3" fmla="*/ 45 h 77"/>
                <a:gd name="T4" fmla="*/ 24 w 45"/>
                <a:gd name="T5" fmla="*/ 66 h 77"/>
                <a:gd name="T6" fmla="*/ 41 w 45"/>
                <a:gd name="T7" fmla="*/ 87 h 77"/>
                <a:gd name="T8" fmla="*/ 90 w 45"/>
                <a:gd name="T9" fmla="*/ 163 h 77"/>
                <a:gd name="T10" fmla="*/ 73 w 45"/>
                <a:gd name="T11" fmla="*/ 96 h 77"/>
                <a:gd name="T12" fmla="*/ 48 w 45"/>
                <a:gd name="T13" fmla="*/ 31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7">
                  <a:moveTo>
                    <a:pt x="1" y="0"/>
                  </a:moveTo>
                  <a:cubicBezTo>
                    <a:pt x="1" y="7"/>
                    <a:pt x="0" y="15"/>
                    <a:pt x="10" y="21"/>
                  </a:cubicBezTo>
                  <a:cubicBezTo>
                    <a:pt x="13" y="23"/>
                    <a:pt x="10" y="28"/>
                    <a:pt x="12" y="31"/>
                  </a:cubicBezTo>
                  <a:cubicBezTo>
                    <a:pt x="14" y="35"/>
                    <a:pt x="18" y="37"/>
                    <a:pt x="20" y="41"/>
                  </a:cubicBezTo>
                  <a:cubicBezTo>
                    <a:pt x="28" y="53"/>
                    <a:pt x="31" y="64"/>
                    <a:pt x="44" y="77"/>
                  </a:cubicBezTo>
                  <a:cubicBezTo>
                    <a:pt x="45" y="67"/>
                    <a:pt x="39" y="55"/>
                    <a:pt x="36" y="45"/>
                  </a:cubicBezTo>
                  <a:cubicBezTo>
                    <a:pt x="33" y="36"/>
                    <a:pt x="32" y="21"/>
                    <a:pt x="24" y="15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" name="Freeform 1096">
              <a:extLst>
                <a:ext uri="{FF2B5EF4-FFF2-40B4-BE49-F238E27FC236}">
                  <a16:creationId xmlns:a16="http://schemas.microsoft.com/office/drawing/2014/main" id="{472495CE-7B1E-490B-817E-43398E864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215"/>
              <a:ext cx="269" cy="51"/>
            </a:xfrm>
            <a:custGeom>
              <a:avLst/>
              <a:gdLst>
                <a:gd name="T0" fmla="*/ 40 w 209"/>
                <a:gd name="T1" fmla="*/ 31 h 40"/>
                <a:gd name="T2" fmla="*/ 99 w 209"/>
                <a:gd name="T3" fmla="*/ 66 h 40"/>
                <a:gd name="T4" fmla="*/ 333 w 209"/>
                <a:gd name="T5" fmla="*/ 70 h 40"/>
                <a:gd name="T6" fmla="*/ 445 w 209"/>
                <a:gd name="T7" fmla="*/ 5 h 40"/>
                <a:gd name="T8" fmla="*/ 438 w 209"/>
                <a:gd name="T9" fmla="*/ 13 h 40"/>
                <a:gd name="T10" fmla="*/ 350 w 209"/>
                <a:gd name="T11" fmla="*/ 47 h 40"/>
                <a:gd name="T12" fmla="*/ 194 w 209"/>
                <a:gd name="T13" fmla="*/ 51 h 40"/>
                <a:gd name="T14" fmla="*/ 51 w 209"/>
                <a:gd name="T15" fmla="*/ 22 h 40"/>
                <a:gd name="T16" fmla="*/ 0 w 209"/>
                <a:gd name="T17" fmla="*/ 8 h 40"/>
                <a:gd name="T18" fmla="*/ 40 w 209"/>
                <a:gd name="T19" fmla="*/ 31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40">
                  <a:moveTo>
                    <a:pt x="19" y="15"/>
                  </a:moveTo>
                  <a:cubicBezTo>
                    <a:pt x="26" y="20"/>
                    <a:pt x="34" y="29"/>
                    <a:pt x="47" y="32"/>
                  </a:cubicBezTo>
                  <a:cubicBezTo>
                    <a:pt x="63" y="36"/>
                    <a:pt x="110" y="40"/>
                    <a:pt x="156" y="34"/>
                  </a:cubicBezTo>
                  <a:cubicBezTo>
                    <a:pt x="202" y="29"/>
                    <a:pt x="209" y="15"/>
                    <a:pt x="209" y="2"/>
                  </a:cubicBezTo>
                  <a:cubicBezTo>
                    <a:pt x="205" y="6"/>
                    <a:pt x="205" y="6"/>
                    <a:pt x="205" y="6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10" y="0"/>
                    <a:pt x="0" y="4"/>
                  </a:cubicBezTo>
                  <a:cubicBezTo>
                    <a:pt x="5" y="3"/>
                    <a:pt x="15" y="10"/>
                    <a:pt x="19" y="1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" name="Freeform 1097">
              <a:extLst>
                <a:ext uri="{FF2B5EF4-FFF2-40B4-BE49-F238E27FC236}">
                  <a16:creationId xmlns:a16="http://schemas.microsoft.com/office/drawing/2014/main" id="{240A1782-AA06-4DFB-99D8-2DA2F6C3A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1133"/>
              <a:ext cx="262" cy="87"/>
            </a:xfrm>
            <a:custGeom>
              <a:avLst/>
              <a:gdLst>
                <a:gd name="T0" fmla="*/ 0 w 203"/>
                <a:gd name="T1" fmla="*/ 83 h 68"/>
                <a:gd name="T2" fmla="*/ 294 w 203"/>
                <a:gd name="T3" fmla="*/ 123 h 68"/>
                <a:gd name="T4" fmla="*/ 430 w 203"/>
                <a:gd name="T5" fmla="*/ 75 h 68"/>
                <a:gd name="T6" fmla="*/ 365 w 203"/>
                <a:gd name="T7" fmla="*/ 33 h 68"/>
                <a:gd name="T8" fmla="*/ 230 w 203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68">
                  <a:moveTo>
                    <a:pt x="0" y="40"/>
                  </a:moveTo>
                  <a:cubicBezTo>
                    <a:pt x="9" y="50"/>
                    <a:pt x="83" y="68"/>
                    <a:pt x="137" y="59"/>
                  </a:cubicBezTo>
                  <a:cubicBezTo>
                    <a:pt x="190" y="50"/>
                    <a:pt x="197" y="46"/>
                    <a:pt x="200" y="36"/>
                  </a:cubicBezTo>
                  <a:cubicBezTo>
                    <a:pt x="203" y="25"/>
                    <a:pt x="188" y="18"/>
                    <a:pt x="170" y="16"/>
                  </a:cubicBezTo>
                  <a:cubicBezTo>
                    <a:pt x="152" y="13"/>
                    <a:pt x="107" y="0"/>
                    <a:pt x="107" y="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0" name="Freeform 1098">
              <a:extLst>
                <a:ext uri="{FF2B5EF4-FFF2-40B4-BE49-F238E27FC236}">
                  <a16:creationId xmlns:a16="http://schemas.microsoft.com/office/drawing/2014/main" id="{3A686B8E-6C9E-474C-9177-CEAB54743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261"/>
              <a:ext cx="34" cy="111"/>
            </a:xfrm>
            <a:custGeom>
              <a:avLst/>
              <a:gdLst>
                <a:gd name="T0" fmla="*/ 0 w 27"/>
                <a:gd name="T1" fmla="*/ 0 h 87"/>
                <a:gd name="T2" fmla="*/ 24 w 27"/>
                <a:gd name="T3" fmla="*/ 70 h 87"/>
                <a:gd name="T4" fmla="*/ 53 w 27"/>
                <a:gd name="T5" fmla="*/ 181 h 87"/>
                <a:gd name="T6" fmla="*/ 30 w 27"/>
                <a:gd name="T7" fmla="*/ 61 h 87"/>
                <a:gd name="T8" fmla="*/ 24 w 27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7">
                  <a:moveTo>
                    <a:pt x="0" y="0"/>
                  </a:moveTo>
                  <a:cubicBezTo>
                    <a:pt x="2" y="11"/>
                    <a:pt x="6" y="23"/>
                    <a:pt x="12" y="34"/>
                  </a:cubicBezTo>
                  <a:cubicBezTo>
                    <a:pt x="17" y="45"/>
                    <a:pt x="26" y="69"/>
                    <a:pt x="26" y="87"/>
                  </a:cubicBezTo>
                  <a:cubicBezTo>
                    <a:pt x="27" y="70"/>
                    <a:pt x="19" y="40"/>
                    <a:pt x="15" y="30"/>
                  </a:cubicBezTo>
                  <a:cubicBezTo>
                    <a:pt x="12" y="21"/>
                    <a:pt x="13" y="8"/>
                    <a:pt x="12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1" name="Freeform 1099">
              <a:extLst>
                <a:ext uri="{FF2B5EF4-FFF2-40B4-BE49-F238E27FC236}">
                  <a16:creationId xmlns:a16="http://schemas.microsoft.com/office/drawing/2014/main" id="{BCA818A0-3B43-45F5-9459-64F8062F1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1248"/>
              <a:ext cx="21" cy="38"/>
            </a:xfrm>
            <a:custGeom>
              <a:avLst/>
              <a:gdLst>
                <a:gd name="T0" fmla="*/ 5 w 16"/>
                <a:gd name="T1" fmla="*/ 37 h 29"/>
                <a:gd name="T2" fmla="*/ 5 w 16"/>
                <a:gd name="T3" fmla="*/ 9 h 29"/>
                <a:gd name="T4" fmla="*/ 18 w 16"/>
                <a:gd name="T5" fmla="*/ 13 h 29"/>
                <a:gd name="T6" fmla="*/ 37 w 16"/>
                <a:gd name="T7" fmla="*/ 66 h 29"/>
                <a:gd name="T8" fmla="*/ 7 w 16"/>
                <a:gd name="T9" fmla="*/ 24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9">
                  <a:moveTo>
                    <a:pt x="2" y="16"/>
                  </a:moveTo>
                  <a:cubicBezTo>
                    <a:pt x="1" y="13"/>
                    <a:pt x="0" y="6"/>
                    <a:pt x="2" y="4"/>
                  </a:cubicBezTo>
                  <a:cubicBezTo>
                    <a:pt x="5" y="0"/>
                    <a:pt x="6" y="5"/>
                    <a:pt x="8" y="6"/>
                  </a:cubicBezTo>
                  <a:cubicBezTo>
                    <a:pt x="15" y="12"/>
                    <a:pt x="15" y="21"/>
                    <a:pt x="16" y="29"/>
                  </a:cubicBezTo>
                  <a:cubicBezTo>
                    <a:pt x="13" y="26"/>
                    <a:pt x="9" y="7"/>
                    <a:pt x="3" y="11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2" name="Freeform 1100">
              <a:extLst>
                <a:ext uri="{FF2B5EF4-FFF2-40B4-BE49-F238E27FC236}">
                  <a16:creationId xmlns:a16="http://schemas.microsoft.com/office/drawing/2014/main" id="{F48DB101-9A74-458B-86B1-446EC10E5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290"/>
              <a:ext cx="346" cy="151"/>
            </a:xfrm>
            <a:custGeom>
              <a:avLst/>
              <a:gdLst>
                <a:gd name="T0" fmla="*/ 522 w 269"/>
                <a:gd name="T1" fmla="*/ 41 h 119"/>
                <a:gd name="T2" fmla="*/ 507 w 269"/>
                <a:gd name="T3" fmla="*/ 37 h 119"/>
                <a:gd name="T4" fmla="*/ 507 w 269"/>
                <a:gd name="T5" fmla="*/ 37 h 119"/>
                <a:gd name="T6" fmla="*/ 481 w 269"/>
                <a:gd name="T7" fmla="*/ 25 h 119"/>
                <a:gd name="T8" fmla="*/ 481 w 269"/>
                <a:gd name="T9" fmla="*/ 25 h 119"/>
                <a:gd name="T10" fmla="*/ 469 w 269"/>
                <a:gd name="T11" fmla="*/ 24 h 119"/>
                <a:gd name="T12" fmla="*/ 469 w 269"/>
                <a:gd name="T13" fmla="*/ 24 h 119"/>
                <a:gd name="T14" fmla="*/ 469 w 269"/>
                <a:gd name="T15" fmla="*/ 24 h 119"/>
                <a:gd name="T16" fmla="*/ 386 w 269"/>
                <a:gd name="T17" fmla="*/ 10 h 119"/>
                <a:gd name="T18" fmla="*/ 39 w 269"/>
                <a:gd name="T19" fmla="*/ 76 h 119"/>
                <a:gd name="T20" fmla="*/ 19 w 269"/>
                <a:gd name="T21" fmla="*/ 94 h 119"/>
                <a:gd name="T22" fmla="*/ 19 w 269"/>
                <a:gd name="T23" fmla="*/ 104 h 119"/>
                <a:gd name="T24" fmla="*/ 10 w 269"/>
                <a:gd name="T25" fmla="*/ 132 h 119"/>
                <a:gd name="T26" fmla="*/ 0 w 269"/>
                <a:gd name="T27" fmla="*/ 150 h 119"/>
                <a:gd name="T28" fmla="*/ 1 w 269"/>
                <a:gd name="T29" fmla="*/ 155 h 119"/>
                <a:gd name="T30" fmla="*/ 5 w 269"/>
                <a:gd name="T31" fmla="*/ 151 h 119"/>
                <a:gd name="T32" fmla="*/ 13 w 269"/>
                <a:gd name="T33" fmla="*/ 164 h 119"/>
                <a:gd name="T34" fmla="*/ 30 w 269"/>
                <a:gd name="T35" fmla="*/ 185 h 119"/>
                <a:gd name="T36" fmla="*/ 30 w 269"/>
                <a:gd name="T37" fmla="*/ 198 h 119"/>
                <a:gd name="T38" fmla="*/ 31 w 269"/>
                <a:gd name="T39" fmla="*/ 198 h 119"/>
                <a:gd name="T40" fmla="*/ 81 w 269"/>
                <a:gd name="T41" fmla="*/ 237 h 119"/>
                <a:gd name="T42" fmla="*/ 117 w 269"/>
                <a:gd name="T43" fmla="*/ 235 h 119"/>
                <a:gd name="T44" fmla="*/ 105 w 269"/>
                <a:gd name="T45" fmla="*/ 221 h 119"/>
                <a:gd name="T46" fmla="*/ 46 w 269"/>
                <a:gd name="T47" fmla="*/ 178 h 119"/>
                <a:gd name="T48" fmla="*/ 82 w 269"/>
                <a:gd name="T49" fmla="*/ 71 h 119"/>
                <a:gd name="T50" fmla="*/ 445 w 269"/>
                <a:gd name="T51" fmla="*/ 53 h 119"/>
                <a:gd name="T52" fmla="*/ 445 w 269"/>
                <a:gd name="T53" fmla="*/ 53 h 119"/>
                <a:gd name="T54" fmla="*/ 458 w 269"/>
                <a:gd name="T55" fmla="*/ 60 h 119"/>
                <a:gd name="T56" fmla="*/ 458 w 269"/>
                <a:gd name="T57" fmla="*/ 60 h 119"/>
                <a:gd name="T58" fmla="*/ 469 w 269"/>
                <a:gd name="T59" fmla="*/ 66 h 119"/>
                <a:gd name="T60" fmla="*/ 476 w 269"/>
                <a:gd name="T61" fmla="*/ 71 h 119"/>
                <a:gd name="T62" fmla="*/ 478 w 269"/>
                <a:gd name="T63" fmla="*/ 74 h 119"/>
                <a:gd name="T64" fmla="*/ 484 w 269"/>
                <a:gd name="T65" fmla="*/ 77 h 119"/>
                <a:gd name="T66" fmla="*/ 485 w 269"/>
                <a:gd name="T67" fmla="*/ 79 h 119"/>
                <a:gd name="T68" fmla="*/ 490 w 269"/>
                <a:gd name="T69" fmla="*/ 84 h 119"/>
                <a:gd name="T70" fmla="*/ 490 w 269"/>
                <a:gd name="T71" fmla="*/ 84 h 119"/>
                <a:gd name="T72" fmla="*/ 493 w 269"/>
                <a:gd name="T73" fmla="*/ 90 h 119"/>
                <a:gd name="T74" fmla="*/ 493 w 269"/>
                <a:gd name="T75" fmla="*/ 90 h 119"/>
                <a:gd name="T76" fmla="*/ 493 w 269"/>
                <a:gd name="T77" fmla="*/ 131 h 119"/>
                <a:gd name="T78" fmla="*/ 518 w 269"/>
                <a:gd name="T79" fmla="*/ 161 h 119"/>
                <a:gd name="T80" fmla="*/ 520 w 269"/>
                <a:gd name="T81" fmla="*/ 169 h 119"/>
                <a:gd name="T82" fmla="*/ 521 w 269"/>
                <a:gd name="T83" fmla="*/ 173 h 119"/>
                <a:gd name="T84" fmla="*/ 520 w 269"/>
                <a:gd name="T85" fmla="*/ 124 h 119"/>
                <a:gd name="T86" fmla="*/ 572 w 269"/>
                <a:gd name="T87" fmla="*/ 164 h 119"/>
                <a:gd name="T88" fmla="*/ 522 w 269"/>
                <a:gd name="T89" fmla="*/ 41 h 1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69" h="119">
                  <a:moveTo>
                    <a:pt x="246" y="20"/>
                  </a:moveTo>
                  <a:cubicBezTo>
                    <a:pt x="245" y="20"/>
                    <a:pt x="242" y="19"/>
                    <a:pt x="238" y="18"/>
                  </a:cubicBezTo>
                  <a:cubicBezTo>
                    <a:pt x="238" y="18"/>
                    <a:pt x="238" y="18"/>
                    <a:pt x="238" y="18"/>
                  </a:cubicBezTo>
                  <a:cubicBezTo>
                    <a:pt x="235" y="17"/>
                    <a:pt x="231" y="15"/>
                    <a:pt x="226" y="13"/>
                  </a:cubicBezTo>
                  <a:cubicBezTo>
                    <a:pt x="226" y="13"/>
                    <a:pt x="226" y="13"/>
                    <a:pt x="226" y="13"/>
                  </a:cubicBezTo>
                  <a:cubicBezTo>
                    <a:pt x="224" y="13"/>
                    <a:pt x="223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11" y="8"/>
                    <a:pt x="197" y="5"/>
                    <a:pt x="181" y="5"/>
                  </a:cubicBezTo>
                  <a:cubicBezTo>
                    <a:pt x="142" y="1"/>
                    <a:pt x="64" y="0"/>
                    <a:pt x="18" y="37"/>
                  </a:cubicBezTo>
                  <a:cubicBezTo>
                    <a:pt x="13" y="40"/>
                    <a:pt x="11" y="43"/>
                    <a:pt x="9" y="46"/>
                  </a:cubicBezTo>
                  <a:cubicBezTo>
                    <a:pt x="9" y="48"/>
                    <a:pt x="9" y="50"/>
                    <a:pt x="9" y="51"/>
                  </a:cubicBezTo>
                  <a:cubicBezTo>
                    <a:pt x="9" y="58"/>
                    <a:pt x="8" y="60"/>
                    <a:pt x="5" y="65"/>
                  </a:cubicBezTo>
                  <a:cubicBezTo>
                    <a:pt x="3" y="68"/>
                    <a:pt x="1" y="71"/>
                    <a:pt x="0" y="73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5"/>
                    <a:pt x="1" y="74"/>
                    <a:pt x="2" y="74"/>
                  </a:cubicBezTo>
                  <a:cubicBezTo>
                    <a:pt x="3" y="74"/>
                    <a:pt x="4" y="75"/>
                    <a:pt x="6" y="80"/>
                  </a:cubicBezTo>
                  <a:cubicBezTo>
                    <a:pt x="9" y="86"/>
                    <a:pt x="13" y="84"/>
                    <a:pt x="14" y="91"/>
                  </a:cubicBezTo>
                  <a:cubicBezTo>
                    <a:pt x="14" y="94"/>
                    <a:pt x="14" y="95"/>
                    <a:pt x="14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19" y="97"/>
                    <a:pt x="29" y="110"/>
                    <a:pt x="38" y="116"/>
                  </a:cubicBezTo>
                  <a:cubicBezTo>
                    <a:pt x="46" y="119"/>
                    <a:pt x="54" y="117"/>
                    <a:pt x="55" y="115"/>
                  </a:cubicBezTo>
                  <a:cubicBezTo>
                    <a:pt x="56" y="114"/>
                    <a:pt x="54" y="111"/>
                    <a:pt x="50" y="108"/>
                  </a:cubicBezTo>
                  <a:cubicBezTo>
                    <a:pt x="42" y="103"/>
                    <a:pt x="38" y="102"/>
                    <a:pt x="22" y="87"/>
                  </a:cubicBezTo>
                  <a:cubicBezTo>
                    <a:pt x="5" y="73"/>
                    <a:pt x="8" y="52"/>
                    <a:pt x="39" y="35"/>
                  </a:cubicBezTo>
                  <a:cubicBezTo>
                    <a:pt x="76" y="15"/>
                    <a:pt x="157" y="2"/>
                    <a:pt x="209" y="26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11" y="27"/>
                    <a:pt x="213" y="28"/>
                    <a:pt x="215" y="29"/>
                  </a:cubicBezTo>
                  <a:cubicBezTo>
                    <a:pt x="215" y="29"/>
                    <a:pt x="215" y="29"/>
                    <a:pt x="215" y="29"/>
                  </a:cubicBezTo>
                  <a:cubicBezTo>
                    <a:pt x="217" y="30"/>
                    <a:pt x="219" y="31"/>
                    <a:pt x="221" y="32"/>
                  </a:cubicBezTo>
                  <a:cubicBezTo>
                    <a:pt x="222" y="33"/>
                    <a:pt x="223" y="34"/>
                    <a:pt x="224" y="35"/>
                  </a:cubicBezTo>
                  <a:cubicBezTo>
                    <a:pt x="225" y="35"/>
                    <a:pt x="225" y="36"/>
                    <a:pt x="225" y="36"/>
                  </a:cubicBezTo>
                  <a:cubicBezTo>
                    <a:pt x="226" y="36"/>
                    <a:pt x="227" y="37"/>
                    <a:pt x="227" y="38"/>
                  </a:cubicBezTo>
                  <a:cubicBezTo>
                    <a:pt x="228" y="38"/>
                    <a:pt x="228" y="38"/>
                    <a:pt x="228" y="39"/>
                  </a:cubicBezTo>
                  <a:cubicBezTo>
                    <a:pt x="229" y="39"/>
                    <a:pt x="229" y="40"/>
                    <a:pt x="230" y="41"/>
                  </a:cubicBezTo>
                  <a:cubicBezTo>
                    <a:pt x="230" y="41"/>
                    <a:pt x="230" y="41"/>
                    <a:pt x="230" y="41"/>
                  </a:cubicBezTo>
                  <a:cubicBezTo>
                    <a:pt x="231" y="42"/>
                    <a:pt x="232" y="43"/>
                    <a:pt x="232" y="44"/>
                  </a:cubicBezTo>
                  <a:cubicBezTo>
                    <a:pt x="232" y="44"/>
                    <a:pt x="232" y="44"/>
                    <a:pt x="232" y="44"/>
                  </a:cubicBezTo>
                  <a:cubicBezTo>
                    <a:pt x="237" y="52"/>
                    <a:pt x="234" y="60"/>
                    <a:pt x="232" y="64"/>
                  </a:cubicBezTo>
                  <a:cubicBezTo>
                    <a:pt x="230" y="71"/>
                    <a:pt x="240" y="65"/>
                    <a:pt x="243" y="79"/>
                  </a:cubicBezTo>
                  <a:cubicBezTo>
                    <a:pt x="243" y="80"/>
                    <a:pt x="244" y="81"/>
                    <a:pt x="244" y="83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49" y="73"/>
                    <a:pt x="245" y="69"/>
                    <a:pt x="244" y="61"/>
                  </a:cubicBezTo>
                  <a:cubicBezTo>
                    <a:pt x="244" y="52"/>
                    <a:pt x="260" y="41"/>
                    <a:pt x="269" y="80"/>
                  </a:cubicBezTo>
                  <a:cubicBezTo>
                    <a:pt x="268" y="61"/>
                    <a:pt x="261" y="32"/>
                    <a:pt x="246" y="2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3" name="Freeform 1101">
              <a:extLst>
                <a:ext uri="{FF2B5EF4-FFF2-40B4-BE49-F238E27FC236}">
                  <a16:creationId xmlns:a16="http://schemas.microsoft.com/office/drawing/2014/main" id="{BC1C3EEF-39D4-4D54-BDDC-74C96CC2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305"/>
              <a:ext cx="309" cy="202"/>
            </a:xfrm>
            <a:custGeom>
              <a:avLst/>
              <a:gdLst>
                <a:gd name="T0" fmla="*/ 507 w 240"/>
                <a:gd name="T1" fmla="*/ 140 h 157"/>
                <a:gd name="T2" fmla="*/ 488 w 240"/>
                <a:gd name="T3" fmla="*/ 106 h 157"/>
                <a:gd name="T4" fmla="*/ 489 w 240"/>
                <a:gd name="T5" fmla="*/ 103 h 157"/>
                <a:gd name="T6" fmla="*/ 489 w 240"/>
                <a:gd name="T7" fmla="*/ 96 h 157"/>
                <a:gd name="T8" fmla="*/ 491 w 240"/>
                <a:gd name="T9" fmla="*/ 91 h 157"/>
                <a:gd name="T10" fmla="*/ 489 w 240"/>
                <a:gd name="T11" fmla="*/ 80 h 157"/>
                <a:gd name="T12" fmla="*/ 489 w 240"/>
                <a:gd name="T13" fmla="*/ 73 h 157"/>
                <a:gd name="T14" fmla="*/ 484 w 240"/>
                <a:gd name="T15" fmla="*/ 66 h 157"/>
                <a:gd name="T16" fmla="*/ 480 w 240"/>
                <a:gd name="T17" fmla="*/ 59 h 157"/>
                <a:gd name="T18" fmla="*/ 476 w 240"/>
                <a:gd name="T19" fmla="*/ 53 h 157"/>
                <a:gd name="T20" fmla="*/ 469 w 240"/>
                <a:gd name="T21" fmla="*/ 50 h 157"/>
                <a:gd name="T22" fmla="*/ 461 w 240"/>
                <a:gd name="T23" fmla="*/ 40 h 157"/>
                <a:gd name="T24" fmla="*/ 448 w 240"/>
                <a:gd name="T25" fmla="*/ 35 h 157"/>
                <a:gd name="T26" fmla="*/ 436 w 240"/>
                <a:gd name="T27" fmla="*/ 28 h 157"/>
                <a:gd name="T28" fmla="*/ 305 w 240"/>
                <a:gd name="T29" fmla="*/ 0 h 157"/>
                <a:gd name="T30" fmla="*/ 292 w 240"/>
                <a:gd name="T31" fmla="*/ 0 h 157"/>
                <a:gd name="T32" fmla="*/ 281 w 240"/>
                <a:gd name="T33" fmla="*/ 0 h 157"/>
                <a:gd name="T34" fmla="*/ 267 w 240"/>
                <a:gd name="T35" fmla="*/ 0 h 157"/>
                <a:gd name="T36" fmla="*/ 180 w 240"/>
                <a:gd name="T37" fmla="*/ 10 h 157"/>
                <a:gd name="T38" fmla="*/ 169 w 240"/>
                <a:gd name="T39" fmla="*/ 13 h 157"/>
                <a:gd name="T40" fmla="*/ 157 w 240"/>
                <a:gd name="T41" fmla="*/ 17 h 157"/>
                <a:gd name="T42" fmla="*/ 145 w 240"/>
                <a:gd name="T43" fmla="*/ 19 h 157"/>
                <a:gd name="T44" fmla="*/ 134 w 240"/>
                <a:gd name="T45" fmla="*/ 23 h 157"/>
                <a:gd name="T46" fmla="*/ 125 w 240"/>
                <a:gd name="T47" fmla="*/ 24 h 157"/>
                <a:gd name="T48" fmla="*/ 113 w 240"/>
                <a:gd name="T49" fmla="*/ 30 h 157"/>
                <a:gd name="T50" fmla="*/ 103 w 240"/>
                <a:gd name="T51" fmla="*/ 35 h 157"/>
                <a:gd name="T52" fmla="*/ 94 w 240"/>
                <a:gd name="T53" fmla="*/ 39 h 157"/>
                <a:gd name="T54" fmla="*/ 82 w 240"/>
                <a:gd name="T55" fmla="*/ 42 h 157"/>
                <a:gd name="T56" fmla="*/ 73 w 240"/>
                <a:gd name="T57" fmla="*/ 46 h 157"/>
                <a:gd name="T58" fmla="*/ 97 w 240"/>
                <a:gd name="T59" fmla="*/ 202 h 157"/>
                <a:gd name="T60" fmla="*/ 70 w 240"/>
                <a:gd name="T61" fmla="*/ 220 h 157"/>
                <a:gd name="T62" fmla="*/ 19 w 240"/>
                <a:gd name="T63" fmla="*/ 179 h 157"/>
                <a:gd name="T64" fmla="*/ 19 w 240"/>
                <a:gd name="T65" fmla="*/ 187 h 157"/>
                <a:gd name="T66" fmla="*/ 67 w 240"/>
                <a:gd name="T67" fmla="*/ 335 h 157"/>
                <a:gd name="T68" fmla="*/ 346 w 240"/>
                <a:gd name="T69" fmla="*/ 288 h 157"/>
                <a:gd name="T70" fmla="*/ 350 w 240"/>
                <a:gd name="T71" fmla="*/ 305 h 157"/>
                <a:gd name="T72" fmla="*/ 511 w 240"/>
                <a:gd name="T73" fmla="*/ 149 h 1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0" h="157">
                  <a:moveTo>
                    <a:pt x="239" y="70"/>
                  </a:moveTo>
                  <a:cubicBezTo>
                    <a:pt x="239" y="68"/>
                    <a:pt x="238" y="67"/>
                    <a:pt x="238" y="66"/>
                  </a:cubicBezTo>
                  <a:cubicBezTo>
                    <a:pt x="235" y="52"/>
                    <a:pt x="225" y="58"/>
                    <a:pt x="227" y="51"/>
                  </a:cubicBezTo>
                  <a:cubicBezTo>
                    <a:pt x="228" y="51"/>
                    <a:pt x="228" y="50"/>
                    <a:pt x="228" y="50"/>
                  </a:cubicBezTo>
                  <a:cubicBezTo>
                    <a:pt x="228" y="50"/>
                    <a:pt x="228" y="49"/>
                    <a:pt x="228" y="49"/>
                  </a:cubicBezTo>
                  <a:cubicBezTo>
                    <a:pt x="228" y="49"/>
                    <a:pt x="229" y="48"/>
                    <a:pt x="229" y="48"/>
                  </a:cubicBezTo>
                  <a:cubicBezTo>
                    <a:pt x="229" y="47"/>
                    <a:pt x="229" y="47"/>
                    <a:pt x="229" y="47"/>
                  </a:cubicBezTo>
                  <a:cubicBezTo>
                    <a:pt x="229" y="47"/>
                    <a:pt x="229" y="46"/>
                    <a:pt x="229" y="45"/>
                  </a:cubicBezTo>
                  <a:cubicBezTo>
                    <a:pt x="229" y="45"/>
                    <a:pt x="229" y="45"/>
                    <a:pt x="229" y="45"/>
                  </a:cubicBezTo>
                  <a:cubicBezTo>
                    <a:pt x="230" y="44"/>
                    <a:pt x="230" y="43"/>
                    <a:pt x="230" y="43"/>
                  </a:cubicBezTo>
                  <a:cubicBezTo>
                    <a:pt x="230" y="43"/>
                    <a:pt x="230" y="42"/>
                    <a:pt x="230" y="42"/>
                  </a:cubicBezTo>
                  <a:cubicBezTo>
                    <a:pt x="230" y="41"/>
                    <a:pt x="230" y="39"/>
                    <a:pt x="229" y="37"/>
                  </a:cubicBezTo>
                  <a:cubicBezTo>
                    <a:pt x="229" y="37"/>
                    <a:pt x="229" y="37"/>
                    <a:pt x="229" y="37"/>
                  </a:cubicBezTo>
                  <a:cubicBezTo>
                    <a:pt x="229" y="36"/>
                    <a:pt x="229" y="35"/>
                    <a:pt x="229" y="34"/>
                  </a:cubicBezTo>
                  <a:cubicBezTo>
                    <a:pt x="229" y="34"/>
                    <a:pt x="228" y="34"/>
                    <a:pt x="228" y="34"/>
                  </a:cubicBezTo>
                  <a:cubicBezTo>
                    <a:pt x="228" y="33"/>
                    <a:pt x="228" y="32"/>
                    <a:pt x="227" y="31"/>
                  </a:cubicBezTo>
                  <a:cubicBezTo>
                    <a:pt x="227" y="30"/>
                    <a:pt x="226" y="29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4" y="27"/>
                    <a:pt x="224" y="26"/>
                    <a:pt x="223" y="26"/>
                  </a:cubicBezTo>
                  <a:cubicBezTo>
                    <a:pt x="223" y="25"/>
                    <a:pt x="223" y="25"/>
                    <a:pt x="223" y="25"/>
                  </a:cubicBezTo>
                  <a:cubicBezTo>
                    <a:pt x="223" y="25"/>
                    <a:pt x="222" y="25"/>
                    <a:pt x="222" y="25"/>
                  </a:cubicBezTo>
                  <a:cubicBezTo>
                    <a:pt x="222" y="24"/>
                    <a:pt x="221" y="23"/>
                    <a:pt x="220" y="23"/>
                  </a:cubicBezTo>
                  <a:cubicBezTo>
                    <a:pt x="220" y="23"/>
                    <a:pt x="220" y="22"/>
                    <a:pt x="219" y="22"/>
                  </a:cubicBezTo>
                  <a:cubicBezTo>
                    <a:pt x="218" y="21"/>
                    <a:pt x="217" y="20"/>
                    <a:pt x="216" y="19"/>
                  </a:cubicBezTo>
                  <a:cubicBezTo>
                    <a:pt x="214" y="18"/>
                    <a:pt x="212" y="17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8" y="15"/>
                    <a:pt x="206" y="14"/>
                    <a:pt x="204" y="13"/>
                  </a:cubicBezTo>
                  <a:cubicBezTo>
                    <a:pt x="186" y="5"/>
                    <a:pt x="165" y="1"/>
                    <a:pt x="143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1" y="0"/>
                    <a:pt x="139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5" y="0"/>
                    <a:pt x="133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0"/>
                    <a:pt x="127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12" y="1"/>
                    <a:pt x="98" y="3"/>
                    <a:pt x="86" y="5"/>
                  </a:cubicBezTo>
                  <a:cubicBezTo>
                    <a:pt x="86" y="5"/>
                    <a:pt x="85" y="5"/>
                    <a:pt x="85" y="5"/>
                  </a:cubicBezTo>
                  <a:cubicBezTo>
                    <a:pt x="83" y="6"/>
                    <a:pt x="82" y="6"/>
                    <a:pt x="81" y="6"/>
                  </a:cubicBezTo>
                  <a:cubicBezTo>
                    <a:pt x="80" y="6"/>
                    <a:pt x="80" y="6"/>
                    <a:pt x="79" y="6"/>
                  </a:cubicBezTo>
                  <a:cubicBezTo>
                    <a:pt x="78" y="7"/>
                    <a:pt x="77" y="7"/>
                    <a:pt x="76" y="7"/>
                  </a:cubicBezTo>
                  <a:cubicBezTo>
                    <a:pt x="75" y="7"/>
                    <a:pt x="74" y="8"/>
                    <a:pt x="74" y="8"/>
                  </a:cubicBezTo>
                  <a:cubicBezTo>
                    <a:pt x="72" y="8"/>
                    <a:pt x="71" y="8"/>
                    <a:pt x="70" y="9"/>
                  </a:cubicBezTo>
                  <a:cubicBezTo>
                    <a:pt x="70" y="9"/>
                    <a:pt x="69" y="9"/>
                    <a:pt x="68" y="9"/>
                  </a:cubicBezTo>
                  <a:cubicBezTo>
                    <a:pt x="67" y="9"/>
                    <a:pt x="66" y="10"/>
                    <a:pt x="65" y="10"/>
                  </a:cubicBezTo>
                  <a:cubicBezTo>
                    <a:pt x="64" y="10"/>
                    <a:pt x="64" y="10"/>
                    <a:pt x="63" y="11"/>
                  </a:cubicBezTo>
                  <a:cubicBezTo>
                    <a:pt x="62" y="11"/>
                    <a:pt x="61" y="11"/>
                    <a:pt x="60" y="12"/>
                  </a:cubicBezTo>
                  <a:cubicBezTo>
                    <a:pt x="59" y="12"/>
                    <a:pt x="59" y="12"/>
                    <a:pt x="58" y="12"/>
                  </a:cubicBezTo>
                  <a:cubicBezTo>
                    <a:pt x="57" y="13"/>
                    <a:pt x="56" y="13"/>
                    <a:pt x="55" y="13"/>
                  </a:cubicBezTo>
                  <a:cubicBezTo>
                    <a:pt x="55" y="13"/>
                    <a:pt x="54" y="14"/>
                    <a:pt x="53" y="14"/>
                  </a:cubicBezTo>
                  <a:cubicBezTo>
                    <a:pt x="52" y="14"/>
                    <a:pt x="51" y="15"/>
                    <a:pt x="51" y="15"/>
                  </a:cubicBezTo>
                  <a:cubicBezTo>
                    <a:pt x="50" y="15"/>
                    <a:pt x="49" y="15"/>
                    <a:pt x="48" y="16"/>
                  </a:cubicBezTo>
                  <a:cubicBezTo>
                    <a:pt x="48" y="16"/>
                    <a:pt x="47" y="16"/>
                    <a:pt x="46" y="17"/>
                  </a:cubicBezTo>
                  <a:cubicBezTo>
                    <a:pt x="45" y="17"/>
                    <a:pt x="45" y="17"/>
                    <a:pt x="44" y="18"/>
                  </a:cubicBezTo>
                  <a:cubicBezTo>
                    <a:pt x="43" y="18"/>
                    <a:pt x="43" y="18"/>
                    <a:pt x="42" y="18"/>
                  </a:cubicBezTo>
                  <a:cubicBezTo>
                    <a:pt x="41" y="19"/>
                    <a:pt x="40" y="19"/>
                    <a:pt x="39" y="20"/>
                  </a:cubicBezTo>
                  <a:cubicBezTo>
                    <a:pt x="39" y="20"/>
                    <a:pt x="39" y="20"/>
                    <a:pt x="38" y="20"/>
                  </a:cubicBezTo>
                  <a:cubicBezTo>
                    <a:pt x="37" y="21"/>
                    <a:pt x="36" y="21"/>
                    <a:pt x="34" y="22"/>
                  </a:cubicBezTo>
                  <a:cubicBezTo>
                    <a:pt x="3" y="39"/>
                    <a:pt x="0" y="60"/>
                    <a:pt x="17" y="74"/>
                  </a:cubicBezTo>
                  <a:cubicBezTo>
                    <a:pt x="33" y="89"/>
                    <a:pt x="37" y="90"/>
                    <a:pt x="45" y="95"/>
                  </a:cubicBezTo>
                  <a:cubicBezTo>
                    <a:pt x="49" y="98"/>
                    <a:pt x="51" y="101"/>
                    <a:pt x="50" y="102"/>
                  </a:cubicBezTo>
                  <a:cubicBezTo>
                    <a:pt x="49" y="104"/>
                    <a:pt x="41" y="106"/>
                    <a:pt x="33" y="103"/>
                  </a:cubicBezTo>
                  <a:cubicBezTo>
                    <a:pt x="24" y="97"/>
                    <a:pt x="14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5"/>
                    <a:pt x="9" y="87"/>
                    <a:pt x="9" y="88"/>
                  </a:cubicBezTo>
                  <a:cubicBezTo>
                    <a:pt x="18" y="94"/>
                    <a:pt x="27" y="114"/>
                    <a:pt x="33" y="123"/>
                  </a:cubicBezTo>
                  <a:cubicBezTo>
                    <a:pt x="40" y="135"/>
                    <a:pt x="41" y="152"/>
                    <a:pt x="31" y="157"/>
                  </a:cubicBezTo>
                  <a:cubicBezTo>
                    <a:pt x="45" y="154"/>
                    <a:pt x="121" y="152"/>
                    <a:pt x="145" y="154"/>
                  </a:cubicBezTo>
                  <a:cubicBezTo>
                    <a:pt x="142" y="149"/>
                    <a:pt x="158" y="133"/>
                    <a:pt x="162" y="135"/>
                  </a:cubicBezTo>
                  <a:cubicBezTo>
                    <a:pt x="164" y="137"/>
                    <a:pt x="162" y="142"/>
                    <a:pt x="159" y="146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76" y="140"/>
                    <a:pt x="207" y="133"/>
                    <a:pt x="223" y="116"/>
                  </a:cubicBezTo>
                  <a:cubicBezTo>
                    <a:pt x="235" y="104"/>
                    <a:pt x="240" y="84"/>
                    <a:pt x="239" y="70"/>
                  </a:cubicBezTo>
                  <a:close/>
                </a:path>
              </a:pathLst>
            </a:custGeom>
            <a:solidFill>
              <a:srgbClr val="F2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4" name="Freeform 1102">
              <a:extLst>
                <a:ext uri="{FF2B5EF4-FFF2-40B4-BE49-F238E27FC236}">
                  <a16:creationId xmlns:a16="http://schemas.microsoft.com/office/drawing/2014/main" id="{7902F15B-B170-42D4-B2C6-821C582AF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36"/>
              <a:ext cx="49" cy="94"/>
            </a:xfrm>
            <a:custGeom>
              <a:avLst/>
              <a:gdLst>
                <a:gd name="T0" fmla="*/ 13 w 39"/>
                <a:gd name="T1" fmla="*/ 5 h 74"/>
                <a:gd name="T2" fmla="*/ 0 w 39"/>
                <a:gd name="T3" fmla="*/ 0 h 74"/>
                <a:gd name="T4" fmla="*/ 5 w 39"/>
                <a:gd name="T5" fmla="*/ 18 h 74"/>
                <a:gd name="T6" fmla="*/ 18 w 39"/>
                <a:gd name="T7" fmla="*/ 32 h 74"/>
                <a:gd name="T8" fmla="*/ 23 w 39"/>
                <a:gd name="T9" fmla="*/ 43 h 74"/>
                <a:gd name="T10" fmla="*/ 36 w 39"/>
                <a:gd name="T11" fmla="*/ 55 h 74"/>
                <a:gd name="T12" fmla="*/ 39 w 39"/>
                <a:gd name="T13" fmla="*/ 83 h 74"/>
                <a:gd name="T14" fmla="*/ 49 w 39"/>
                <a:gd name="T15" fmla="*/ 89 h 74"/>
                <a:gd name="T16" fmla="*/ 52 w 39"/>
                <a:gd name="T17" fmla="*/ 103 h 74"/>
                <a:gd name="T18" fmla="*/ 65 w 39"/>
                <a:gd name="T19" fmla="*/ 136 h 74"/>
                <a:gd name="T20" fmla="*/ 78 w 39"/>
                <a:gd name="T21" fmla="*/ 151 h 74"/>
                <a:gd name="T22" fmla="*/ 13 w 39"/>
                <a:gd name="T23" fmla="*/ 5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74">
                  <a:moveTo>
                    <a:pt x="6" y="2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0" y="3"/>
                    <a:pt x="0" y="6"/>
                    <a:pt x="2" y="9"/>
                  </a:cubicBezTo>
                  <a:cubicBezTo>
                    <a:pt x="3" y="13"/>
                    <a:pt x="7" y="13"/>
                    <a:pt x="9" y="16"/>
                  </a:cubicBezTo>
                  <a:cubicBezTo>
                    <a:pt x="10" y="17"/>
                    <a:pt x="10" y="20"/>
                    <a:pt x="11" y="21"/>
                  </a:cubicBezTo>
                  <a:cubicBezTo>
                    <a:pt x="13" y="23"/>
                    <a:pt x="17" y="25"/>
                    <a:pt x="18" y="27"/>
                  </a:cubicBezTo>
                  <a:cubicBezTo>
                    <a:pt x="20" y="30"/>
                    <a:pt x="17" y="36"/>
                    <a:pt x="20" y="40"/>
                  </a:cubicBezTo>
                  <a:cubicBezTo>
                    <a:pt x="21" y="41"/>
                    <a:pt x="24" y="42"/>
                    <a:pt x="25" y="43"/>
                  </a:cubicBezTo>
                  <a:cubicBezTo>
                    <a:pt x="26" y="45"/>
                    <a:pt x="25" y="48"/>
                    <a:pt x="26" y="50"/>
                  </a:cubicBezTo>
                  <a:cubicBezTo>
                    <a:pt x="27" y="56"/>
                    <a:pt x="31" y="60"/>
                    <a:pt x="33" y="66"/>
                  </a:cubicBezTo>
                  <a:cubicBezTo>
                    <a:pt x="34" y="70"/>
                    <a:pt x="36" y="73"/>
                    <a:pt x="39" y="74"/>
                  </a:cubicBezTo>
                  <a:cubicBezTo>
                    <a:pt x="39" y="41"/>
                    <a:pt x="37" y="9"/>
                    <a:pt x="6" y="2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5" name="Freeform 1103">
              <a:extLst>
                <a:ext uri="{FF2B5EF4-FFF2-40B4-BE49-F238E27FC236}">
                  <a16:creationId xmlns:a16="http://schemas.microsoft.com/office/drawing/2014/main" id="{42ABD339-15E7-4772-88A1-5C1369262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120"/>
              <a:ext cx="273" cy="87"/>
            </a:xfrm>
            <a:custGeom>
              <a:avLst/>
              <a:gdLst>
                <a:gd name="T0" fmla="*/ 30 w 212"/>
                <a:gd name="T1" fmla="*/ 6 h 68"/>
                <a:gd name="T2" fmla="*/ 1 w 212"/>
                <a:gd name="T3" fmla="*/ 72 h 68"/>
                <a:gd name="T4" fmla="*/ 156 w 212"/>
                <a:gd name="T5" fmla="*/ 133 h 68"/>
                <a:gd name="T6" fmla="*/ 425 w 212"/>
                <a:gd name="T7" fmla="*/ 110 h 68"/>
                <a:gd name="T8" fmla="*/ 371 w 212"/>
                <a:gd name="T9" fmla="*/ 60 h 68"/>
                <a:gd name="T10" fmla="*/ 169 w 212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68">
                  <a:moveTo>
                    <a:pt x="14" y="3"/>
                  </a:moveTo>
                  <a:cubicBezTo>
                    <a:pt x="27" y="13"/>
                    <a:pt x="2" y="18"/>
                    <a:pt x="1" y="34"/>
                  </a:cubicBezTo>
                  <a:cubicBezTo>
                    <a:pt x="0" y="51"/>
                    <a:pt x="31" y="58"/>
                    <a:pt x="73" y="63"/>
                  </a:cubicBezTo>
                  <a:cubicBezTo>
                    <a:pt x="115" y="68"/>
                    <a:pt x="182" y="66"/>
                    <a:pt x="199" y="52"/>
                  </a:cubicBezTo>
                  <a:cubicBezTo>
                    <a:pt x="212" y="42"/>
                    <a:pt x="203" y="38"/>
                    <a:pt x="174" y="29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6" name="Freeform 1104">
              <a:extLst>
                <a:ext uri="{FF2B5EF4-FFF2-40B4-BE49-F238E27FC236}">
                  <a16:creationId xmlns:a16="http://schemas.microsoft.com/office/drawing/2014/main" id="{9B26E2DF-A0C4-4435-811E-7D1BD6357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209"/>
              <a:ext cx="290" cy="51"/>
            </a:xfrm>
            <a:custGeom>
              <a:avLst/>
              <a:gdLst>
                <a:gd name="T0" fmla="*/ 461 w 225"/>
                <a:gd name="T1" fmla="*/ 5 h 39"/>
                <a:gd name="T2" fmla="*/ 311 w 225"/>
                <a:gd name="T3" fmla="*/ 76 h 39"/>
                <a:gd name="T4" fmla="*/ 81 w 225"/>
                <a:gd name="T5" fmla="*/ 46 h 39"/>
                <a:gd name="T6" fmla="*/ 0 w 225"/>
                <a:gd name="T7" fmla="*/ 24 h 39"/>
                <a:gd name="T8" fmla="*/ 17 w 225"/>
                <a:gd name="T9" fmla="*/ 0 h 39"/>
                <a:gd name="T10" fmla="*/ 131 w 225"/>
                <a:gd name="T11" fmla="*/ 13 h 39"/>
                <a:gd name="T12" fmla="*/ 329 w 225"/>
                <a:gd name="T13" fmla="*/ 2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9">
                  <a:moveTo>
                    <a:pt x="216" y="2"/>
                  </a:moveTo>
                  <a:cubicBezTo>
                    <a:pt x="225" y="19"/>
                    <a:pt x="195" y="33"/>
                    <a:pt x="145" y="34"/>
                  </a:cubicBezTo>
                  <a:cubicBezTo>
                    <a:pt x="94" y="35"/>
                    <a:pt x="67" y="39"/>
                    <a:pt x="38" y="21"/>
                  </a:cubicBezTo>
                  <a:cubicBezTo>
                    <a:pt x="10" y="3"/>
                    <a:pt x="18" y="5"/>
                    <a:pt x="0" y="1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50" y="3"/>
                    <a:pt x="61" y="6"/>
                  </a:cubicBezTo>
                  <a:cubicBezTo>
                    <a:pt x="72" y="10"/>
                    <a:pt x="140" y="12"/>
                    <a:pt x="154" y="12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7" name="Freeform 1105">
              <a:extLst>
                <a:ext uri="{FF2B5EF4-FFF2-40B4-BE49-F238E27FC236}">
                  <a16:creationId xmlns:a16="http://schemas.microsoft.com/office/drawing/2014/main" id="{A0054D5B-1A25-4620-B381-C5449ACE0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154"/>
              <a:ext cx="256" cy="43"/>
            </a:xfrm>
            <a:custGeom>
              <a:avLst/>
              <a:gdLst>
                <a:gd name="T0" fmla="*/ 23 w 198"/>
                <a:gd name="T1" fmla="*/ 10 h 34"/>
                <a:gd name="T2" fmla="*/ 119 w 198"/>
                <a:gd name="T3" fmla="*/ 51 h 34"/>
                <a:gd name="T4" fmla="*/ 250 w 198"/>
                <a:gd name="T5" fmla="*/ 62 h 34"/>
                <a:gd name="T6" fmla="*/ 376 w 198"/>
                <a:gd name="T7" fmla="*/ 59 h 34"/>
                <a:gd name="T8" fmla="*/ 427 w 198"/>
                <a:gd name="T9" fmla="*/ 37 h 34"/>
                <a:gd name="T10" fmla="*/ 353 w 198"/>
                <a:gd name="T11" fmla="*/ 18 h 34"/>
                <a:gd name="T12" fmla="*/ 315 w 198"/>
                <a:gd name="T13" fmla="*/ 43 h 34"/>
                <a:gd name="T14" fmla="*/ 268 w 198"/>
                <a:gd name="T15" fmla="*/ 32 h 34"/>
                <a:gd name="T16" fmla="*/ 216 w 198"/>
                <a:gd name="T17" fmla="*/ 37 h 34"/>
                <a:gd name="T18" fmla="*/ 32 w 198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8" h="34">
                  <a:moveTo>
                    <a:pt x="11" y="5"/>
                  </a:moveTo>
                  <a:cubicBezTo>
                    <a:pt x="0" y="28"/>
                    <a:pt x="43" y="22"/>
                    <a:pt x="55" y="25"/>
                  </a:cubicBezTo>
                  <a:cubicBezTo>
                    <a:pt x="74" y="31"/>
                    <a:pt x="95" y="33"/>
                    <a:pt x="115" y="31"/>
                  </a:cubicBezTo>
                  <a:cubicBezTo>
                    <a:pt x="134" y="29"/>
                    <a:pt x="155" y="34"/>
                    <a:pt x="174" y="29"/>
                  </a:cubicBezTo>
                  <a:cubicBezTo>
                    <a:pt x="179" y="28"/>
                    <a:pt x="198" y="25"/>
                    <a:pt x="197" y="18"/>
                  </a:cubicBezTo>
                  <a:cubicBezTo>
                    <a:pt x="196" y="13"/>
                    <a:pt x="168" y="11"/>
                    <a:pt x="163" y="9"/>
                  </a:cubicBezTo>
                  <a:cubicBezTo>
                    <a:pt x="185" y="16"/>
                    <a:pt x="156" y="23"/>
                    <a:pt x="146" y="21"/>
                  </a:cubicBezTo>
                  <a:cubicBezTo>
                    <a:pt x="139" y="20"/>
                    <a:pt x="131" y="17"/>
                    <a:pt x="124" y="16"/>
                  </a:cubicBezTo>
                  <a:cubicBezTo>
                    <a:pt x="115" y="15"/>
                    <a:pt x="108" y="17"/>
                    <a:pt x="100" y="18"/>
                  </a:cubicBezTo>
                  <a:cubicBezTo>
                    <a:pt x="90" y="19"/>
                    <a:pt x="1" y="22"/>
                    <a:pt x="15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8" name="Freeform 1106">
              <a:extLst>
                <a:ext uri="{FF2B5EF4-FFF2-40B4-BE49-F238E27FC236}">
                  <a16:creationId xmlns:a16="http://schemas.microsoft.com/office/drawing/2014/main" id="{F0B47FD0-7463-439D-864F-45D90DDFE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198"/>
              <a:ext cx="237" cy="49"/>
            </a:xfrm>
            <a:custGeom>
              <a:avLst/>
              <a:gdLst>
                <a:gd name="T0" fmla="*/ 0 w 184"/>
                <a:gd name="T1" fmla="*/ 36 h 38"/>
                <a:gd name="T2" fmla="*/ 98 w 184"/>
                <a:gd name="T3" fmla="*/ 76 h 38"/>
                <a:gd name="T4" fmla="*/ 220 w 184"/>
                <a:gd name="T5" fmla="*/ 81 h 38"/>
                <a:gd name="T6" fmla="*/ 332 w 184"/>
                <a:gd name="T7" fmla="*/ 68 h 38"/>
                <a:gd name="T8" fmla="*/ 380 w 184"/>
                <a:gd name="T9" fmla="*/ 46 h 38"/>
                <a:gd name="T10" fmla="*/ 393 w 184"/>
                <a:gd name="T11" fmla="*/ 0 h 38"/>
                <a:gd name="T12" fmla="*/ 339 w 184"/>
                <a:gd name="T13" fmla="*/ 17 h 38"/>
                <a:gd name="T14" fmla="*/ 290 w 184"/>
                <a:gd name="T15" fmla="*/ 25 h 38"/>
                <a:gd name="T16" fmla="*/ 299 w 184"/>
                <a:gd name="T17" fmla="*/ 50 h 38"/>
                <a:gd name="T18" fmla="*/ 254 w 184"/>
                <a:gd name="T19" fmla="*/ 62 h 38"/>
                <a:gd name="T20" fmla="*/ 166 w 184"/>
                <a:gd name="T21" fmla="*/ 62 h 38"/>
                <a:gd name="T22" fmla="*/ 76 w 184"/>
                <a:gd name="T23" fmla="*/ 58 h 38"/>
                <a:gd name="T24" fmla="*/ 5 w 184"/>
                <a:gd name="T25" fmla="*/ 35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4" h="38">
                  <a:moveTo>
                    <a:pt x="0" y="17"/>
                  </a:moveTo>
                  <a:cubicBezTo>
                    <a:pt x="17" y="21"/>
                    <a:pt x="27" y="35"/>
                    <a:pt x="46" y="36"/>
                  </a:cubicBezTo>
                  <a:cubicBezTo>
                    <a:pt x="65" y="37"/>
                    <a:pt x="84" y="38"/>
                    <a:pt x="103" y="38"/>
                  </a:cubicBezTo>
                  <a:cubicBezTo>
                    <a:pt x="121" y="38"/>
                    <a:pt x="137" y="36"/>
                    <a:pt x="155" y="32"/>
                  </a:cubicBezTo>
                  <a:cubicBezTo>
                    <a:pt x="162" y="30"/>
                    <a:pt x="173" y="28"/>
                    <a:pt x="178" y="22"/>
                  </a:cubicBezTo>
                  <a:cubicBezTo>
                    <a:pt x="183" y="16"/>
                    <a:pt x="182" y="7"/>
                    <a:pt x="184" y="0"/>
                  </a:cubicBezTo>
                  <a:cubicBezTo>
                    <a:pt x="176" y="2"/>
                    <a:pt x="167" y="6"/>
                    <a:pt x="158" y="8"/>
                  </a:cubicBezTo>
                  <a:cubicBezTo>
                    <a:pt x="150" y="10"/>
                    <a:pt x="143" y="10"/>
                    <a:pt x="136" y="12"/>
                  </a:cubicBezTo>
                  <a:cubicBezTo>
                    <a:pt x="143" y="13"/>
                    <a:pt x="145" y="16"/>
                    <a:pt x="140" y="23"/>
                  </a:cubicBezTo>
                  <a:cubicBezTo>
                    <a:pt x="135" y="29"/>
                    <a:pt x="126" y="29"/>
                    <a:pt x="119" y="29"/>
                  </a:cubicBezTo>
                  <a:cubicBezTo>
                    <a:pt x="105" y="29"/>
                    <a:pt x="92" y="27"/>
                    <a:pt x="78" y="29"/>
                  </a:cubicBezTo>
                  <a:cubicBezTo>
                    <a:pt x="64" y="31"/>
                    <a:pt x="50" y="29"/>
                    <a:pt x="36" y="27"/>
                  </a:cubicBezTo>
                  <a:cubicBezTo>
                    <a:pt x="23" y="25"/>
                    <a:pt x="14" y="18"/>
                    <a:pt x="2" y="16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9" name="Freeform 1107">
              <a:extLst>
                <a:ext uri="{FF2B5EF4-FFF2-40B4-BE49-F238E27FC236}">
                  <a16:creationId xmlns:a16="http://schemas.microsoft.com/office/drawing/2014/main" id="{1971D6B7-EC2E-429E-A477-8653F6EFA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060"/>
              <a:ext cx="344" cy="245"/>
            </a:xfrm>
            <a:custGeom>
              <a:avLst/>
              <a:gdLst>
                <a:gd name="T0" fmla="*/ 260 w 267"/>
                <a:gd name="T1" fmla="*/ 36 h 192"/>
                <a:gd name="T2" fmla="*/ 444 w 267"/>
                <a:gd name="T3" fmla="*/ 18 h 192"/>
                <a:gd name="T4" fmla="*/ 571 w 267"/>
                <a:gd name="T5" fmla="*/ 55 h 192"/>
                <a:gd name="T6" fmla="*/ 531 w 267"/>
                <a:gd name="T7" fmla="*/ 18 h 192"/>
                <a:gd name="T8" fmla="*/ 522 w 267"/>
                <a:gd name="T9" fmla="*/ 17 h 192"/>
                <a:gd name="T10" fmla="*/ 473 w 267"/>
                <a:gd name="T11" fmla="*/ 8 h 192"/>
                <a:gd name="T12" fmla="*/ 473 w 267"/>
                <a:gd name="T13" fmla="*/ 8 h 192"/>
                <a:gd name="T14" fmla="*/ 473 w 267"/>
                <a:gd name="T15" fmla="*/ 8 h 192"/>
                <a:gd name="T16" fmla="*/ 465 w 267"/>
                <a:gd name="T17" fmla="*/ 6 h 192"/>
                <a:gd name="T18" fmla="*/ 454 w 267"/>
                <a:gd name="T19" fmla="*/ 6 h 192"/>
                <a:gd name="T20" fmla="*/ 437 w 267"/>
                <a:gd name="T21" fmla="*/ 6 h 192"/>
                <a:gd name="T22" fmla="*/ 247 w 267"/>
                <a:gd name="T23" fmla="*/ 24 h 192"/>
                <a:gd name="T24" fmla="*/ 106 w 267"/>
                <a:gd name="T25" fmla="*/ 176 h 192"/>
                <a:gd name="T26" fmla="*/ 13 w 267"/>
                <a:gd name="T27" fmla="*/ 329 h 192"/>
                <a:gd name="T28" fmla="*/ 24 w 267"/>
                <a:gd name="T29" fmla="*/ 390 h 192"/>
                <a:gd name="T30" fmla="*/ 28 w 267"/>
                <a:gd name="T31" fmla="*/ 393 h 192"/>
                <a:gd name="T32" fmla="*/ 46 w 267"/>
                <a:gd name="T33" fmla="*/ 399 h 192"/>
                <a:gd name="T34" fmla="*/ 28 w 267"/>
                <a:gd name="T35" fmla="*/ 348 h 192"/>
                <a:gd name="T36" fmla="*/ 128 w 267"/>
                <a:gd name="T37" fmla="*/ 172 h 192"/>
                <a:gd name="T38" fmla="*/ 260 w 267"/>
                <a:gd name="T39" fmla="*/ 36 h 19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7" h="192">
                  <a:moveTo>
                    <a:pt x="122" y="17"/>
                  </a:moveTo>
                  <a:cubicBezTo>
                    <a:pt x="140" y="9"/>
                    <a:pt x="169" y="6"/>
                    <a:pt x="208" y="9"/>
                  </a:cubicBezTo>
                  <a:cubicBezTo>
                    <a:pt x="244" y="11"/>
                    <a:pt x="259" y="16"/>
                    <a:pt x="267" y="27"/>
                  </a:cubicBezTo>
                  <a:cubicBezTo>
                    <a:pt x="261" y="18"/>
                    <a:pt x="255" y="13"/>
                    <a:pt x="248" y="9"/>
                  </a:cubicBezTo>
                  <a:cubicBezTo>
                    <a:pt x="250" y="9"/>
                    <a:pt x="244" y="8"/>
                    <a:pt x="244" y="8"/>
                  </a:cubicBezTo>
                  <a:cubicBezTo>
                    <a:pt x="238" y="6"/>
                    <a:pt x="231" y="4"/>
                    <a:pt x="221" y="4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21" y="4"/>
                    <a:pt x="221" y="4"/>
                    <a:pt x="221" y="4"/>
                  </a:cubicBezTo>
                  <a:cubicBezTo>
                    <a:pt x="220" y="4"/>
                    <a:pt x="218" y="4"/>
                    <a:pt x="217" y="3"/>
                  </a:cubicBezTo>
                  <a:cubicBezTo>
                    <a:pt x="215" y="3"/>
                    <a:pt x="214" y="3"/>
                    <a:pt x="212" y="3"/>
                  </a:cubicBezTo>
                  <a:cubicBezTo>
                    <a:pt x="209" y="3"/>
                    <a:pt x="207" y="3"/>
                    <a:pt x="204" y="3"/>
                  </a:cubicBezTo>
                  <a:cubicBezTo>
                    <a:pt x="172" y="2"/>
                    <a:pt x="139" y="0"/>
                    <a:pt x="116" y="12"/>
                  </a:cubicBezTo>
                  <a:cubicBezTo>
                    <a:pt x="90" y="25"/>
                    <a:pt x="66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6" y="191"/>
                    <a:pt x="19" y="191"/>
                    <a:pt x="22" y="192"/>
                  </a:cubicBezTo>
                  <a:cubicBezTo>
                    <a:pt x="15" y="184"/>
                    <a:pt x="13" y="177"/>
                    <a:pt x="13" y="168"/>
                  </a:cubicBezTo>
                  <a:cubicBezTo>
                    <a:pt x="12" y="157"/>
                    <a:pt x="42" y="111"/>
                    <a:pt x="60" y="83"/>
                  </a:cubicBezTo>
                  <a:cubicBezTo>
                    <a:pt x="78" y="56"/>
                    <a:pt x="103" y="25"/>
                    <a:pt x="122" y="17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0" name="Freeform 1108">
              <a:extLst>
                <a:ext uri="{FF2B5EF4-FFF2-40B4-BE49-F238E27FC236}">
                  <a16:creationId xmlns:a16="http://schemas.microsoft.com/office/drawing/2014/main" id="{A3A68080-8D03-4E35-BE65-998E49E3B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266"/>
              <a:ext cx="182" cy="43"/>
            </a:xfrm>
            <a:custGeom>
              <a:avLst/>
              <a:gdLst>
                <a:gd name="T0" fmla="*/ 23 w 142"/>
                <a:gd name="T1" fmla="*/ 67 h 34"/>
                <a:gd name="T2" fmla="*/ 28 w 142"/>
                <a:gd name="T3" fmla="*/ 68 h 34"/>
                <a:gd name="T4" fmla="*/ 47 w 142"/>
                <a:gd name="T5" fmla="*/ 59 h 34"/>
                <a:gd name="T6" fmla="*/ 299 w 142"/>
                <a:gd name="T7" fmla="*/ 8 h 34"/>
                <a:gd name="T8" fmla="*/ 97 w 142"/>
                <a:gd name="T9" fmla="*/ 24 h 34"/>
                <a:gd name="T10" fmla="*/ 5 w 142"/>
                <a:gd name="T11" fmla="*/ 16 h 34"/>
                <a:gd name="T12" fmla="*/ 0 w 142"/>
                <a:gd name="T13" fmla="*/ 35 h 34"/>
                <a:gd name="T14" fmla="*/ 0 w 142"/>
                <a:gd name="T15" fmla="*/ 61 h 34"/>
                <a:gd name="T16" fmla="*/ 23 w 142"/>
                <a:gd name="T17" fmla="*/ 67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34">
                  <a:moveTo>
                    <a:pt x="11" y="33"/>
                  </a:moveTo>
                  <a:cubicBezTo>
                    <a:pt x="12" y="34"/>
                    <a:pt x="12" y="34"/>
                    <a:pt x="13" y="34"/>
                  </a:cubicBezTo>
                  <a:cubicBezTo>
                    <a:pt x="15" y="33"/>
                    <a:pt x="19" y="31"/>
                    <a:pt x="23" y="29"/>
                  </a:cubicBezTo>
                  <a:cubicBezTo>
                    <a:pt x="46" y="18"/>
                    <a:pt x="82" y="5"/>
                    <a:pt x="142" y="4"/>
                  </a:cubicBezTo>
                  <a:cubicBezTo>
                    <a:pt x="117" y="0"/>
                    <a:pt x="75" y="3"/>
                    <a:pt x="46" y="12"/>
                  </a:cubicBezTo>
                  <a:cubicBezTo>
                    <a:pt x="12" y="22"/>
                    <a:pt x="6" y="24"/>
                    <a:pt x="2" y="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31"/>
                    <a:pt x="6" y="31"/>
                    <a:pt x="11" y="33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1" name="Freeform 1109">
              <a:extLst>
                <a:ext uri="{FF2B5EF4-FFF2-40B4-BE49-F238E27FC236}">
                  <a16:creationId xmlns:a16="http://schemas.microsoft.com/office/drawing/2014/main" id="{004513C7-F981-4FD2-B13D-D4F3E513F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344"/>
              <a:ext cx="60" cy="140"/>
            </a:xfrm>
            <a:custGeom>
              <a:avLst/>
              <a:gdLst>
                <a:gd name="T0" fmla="*/ 0 w 47"/>
                <a:gd name="T1" fmla="*/ 167 h 109"/>
                <a:gd name="T2" fmla="*/ 0 w 47"/>
                <a:gd name="T3" fmla="*/ 214 h 109"/>
                <a:gd name="T4" fmla="*/ 66 w 47"/>
                <a:gd name="T5" fmla="*/ 226 h 109"/>
                <a:gd name="T6" fmla="*/ 98 w 47"/>
                <a:gd name="T7" fmla="*/ 214 h 109"/>
                <a:gd name="T8" fmla="*/ 91 w 47"/>
                <a:gd name="T9" fmla="*/ 122 h 109"/>
                <a:gd name="T10" fmla="*/ 69 w 47"/>
                <a:gd name="T11" fmla="*/ 50 h 109"/>
                <a:gd name="T12" fmla="*/ 23 w 47"/>
                <a:gd name="T13" fmla="*/ 5 h 109"/>
                <a:gd name="T14" fmla="*/ 5 w 47"/>
                <a:gd name="T15" fmla="*/ 45 h 109"/>
                <a:gd name="T16" fmla="*/ 17 w 47"/>
                <a:gd name="T17" fmla="*/ 76 h 109"/>
                <a:gd name="T18" fmla="*/ 6 w 47"/>
                <a:gd name="T19" fmla="*/ 150 h 1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09">
                  <a:moveTo>
                    <a:pt x="0" y="79"/>
                  </a:moveTo>
                  <a:cubicBezTo>
                    <a:pt x="0" y="101"/>
                    <a:pt x="0" y="101"/>
                    <a:pt x="0" y="101"/>
                  </a:cubicBezTo>
                  <a:cubicBezTo>
                    <a:pt x="0" y="101"/>
                    <a:pt x="16" y="109"/>
                    <a:pt x="32" y="107"/>
                  </a:cubicBezTo>
                  <a:cubicBezTo>
                    <a:pt x="47" y="104"/>
                    <a:pt x="47" y="101"/>
                    <a:pt x="47" y="101"/>
                  </a:cubicBezTo>
                  <a:cubicBezTo>
                    <a:pt x="47" y="101"/>
                    <a:pt x="45" y="67"/>
                    <a:pt x="44" y="58"/>
                  </a:cubicBezTo>
                  <a:cubicBezTo>
                    <a:pt x="42" y="49"/>
                    <a:pt x="36" y="47"/>
                    <a:pt x="33" y="23"/>
                  </a:cubicBezTo>
                  <a:cubicBezTo>
                    <a:pt x="30" y="0"/>
                    <a:pt x="11" y="2"/>
                    <a:pt x="11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7" y="25"/>
                    <a:pt x="8" y="36"/>
                  </a:cubicBezTo>
                  <a:cubicBezTo>
                    <a:pt x="9" y="46"/>
                    <a:pt x="10" y="63"/>
                    <a:pt x="3" y="7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2" name="Freeform 1110">
              <a:extLst>
                <a:ext uri="{FF2B5EF4-FFF2-40B4-BE49-F238E27FC236}">
                  <a16:creationId xmlns:a16="http://schemas.microsoft.com/office/drawing/2014/main" id="{FFA5345F-E657-44EF-8D96-1372506ED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182"/>
              <a:ext cx="143" cy="15"/>
            </a:xfrm>
            <a:custGeom>
              <a:avLst/>
              <a:gdLst>
                <a:gd name="T0" fmla="*/ 0 w 111"/>
                <a:gd name="T1" fmla="*/ 0 h 12"/>
                <a:gd name="T2" fmla="*/ 55 w 111"/>
                <a:gd name="T3" fmla="*/ 10 h 12"/>
                <a:gd name="T4" fmla="*/ 110 w 111"/>
                <a:gd name="T5" fmla="*/ 20 h 12"/>
                <a:gd name="T6" fmla="*/ 165 w 111"/>
                <a:gd name="T7" fmla="*/ 23 h 12"/>
                <a:gd name="T8" fmla="*/ 237 w 111"/>
                <a:gd name="T9" fmla="*/ 16 h 12"/>
                <a:gd name="T10" fmla="*/ 128 w 111"/>
                <a:gd name="T11" fmla="*/ 16 h 12"/>
                <a:gd name="T12" fmla="*/ 15 w 111"/>
                <a:gd name="T13" fmla="*/ 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2">
                  <a:moveTo>
                    <a:pt x="0" y="0"/>
                  </a:moveTo>
                  <a:cubicBezTo>
                    <a:pt x="8" y="3"/>
                    <a:pt x="18" y="3"/>
                    <a:pt x="26" y="5"/>
                  </a:cubicBezTo>
                  <a:cubicBezTo>
                    <a:pt x="34" y="8"/>
                    <a:pt x="43" y="9"/>
                    <a:pt x="51" y="10"/>
                  </a:cubicBezTo>
                  <a:cubicBezTo>
                    <a:pt x="60" y="12"/>
                    <a:pt x="68" y="12"/>
                    <a:pt x="77" y="11"/>
                  </a:cubicBezTo>
                  <a:cubicBezTo>
                    <a:pt x="87" y="10"/>
                    <a:pt x="101" y="6"/>
                    <a:pt x="111" y="8"/>
                  </a:cubicBezTo>
                  <a:cubicBezTo>
                    <a:pt x="95" y="6"/>
                    <a:pt x="76" y="9"/>
                    <a:pt x="60" y="8"/>
                  </a:cubicBezTo>
                  <a:cubicBezTo>
                    <a:pt x="42" y="6"/>
                    <a:pt x="25" y="1"/>
                    <a:pt x="7" y="2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3" name="Freeform 1111">
              <a:extLst>
                <a:ext uri="{FF2B5EF4-FFF2-40B4-BE49-F238E27FC236}">
                  <a16:creationId xmlns:a16="http://schemas.microsoft.com/office/drawing/2014/main" id="{D892EAB5-E384-4EA1-95B2-D28177F5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228"/>
              <a:ext cx="183" cy="20"/>
            </a:xfrm>
            <a:custGeom>
              <a:avLst/>
              <a:gdLst>
                <a:gd name="T0" fmla="*/ 0 w 143"/>
                <a:gd name="T1" fmla="*/ 20 h 16"/>
                <a:gd name="T2" fmla="*/ 76 w 143"/>
                <a:gd name="T3" fmla="*/ 30 h 16"/>
                <a:gd name="T4" fmla="*/ 157 w 143"/>
                <a:gd name="T5" fmla="*/ 31 h 16"/>
                <a:gd name="T6" fmla="*/ 228 w 143"/>
                <a:gd name="T7" fmla="*/ 24 h 16"/>
                <a:gd name="T8" fmla="*/ 299 w 143"/>
                <a:gd name="T9" fmla="*/ 0 h 16"/>
                <a:gd name="T10" fmla="*/ 234 w 143"/>
                <a:gd name="T11" fmla="*/ 14 h 16"/>
                <a:gd name="T12" fmla="*/ 203 w 143"/>
                <a:gd name="T13" fmla="*/ 23 h 16"/>
                <a:gd name="T14" fmla="*/ 152 w 143"/>
                <a:gd name="T15" fmla="*/ 23 h 16"/>
                <a:gd name="T16" fmla="*/ 83 w 143"/>
                <a:gd name="T17" fmla="*/ 25 h 16"/>
                <a:gd name="T18" fmla="*/ 0 w 143"/>
                <a:gd name="T19" fmla="*/ 2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6">
                  <a:moveTo>
                    <a:pt x="0" y="10"/>
                  </a:moveTo>
                  <a:cubicBezTo>
                    <a:pt x="11" y="16"/>
                    <a:pt x="24" y="15"/>
                    <a:pt x="36" y="15"/>
                  </a:cubicBezTo>
                  <a:cubicBezTo>
                    <a:pt x="49" y="14"/>
                    <a:pt x="62" y="16"/>
                    <a:pt x="75" y="16"/>
                  </a:cubicBezTo>
                  <a:cubicBezTo>
                    <a:pt x="86" y="15"/>
                    <a:pt x="98" y="14"/>
                    <a:pt x="109" y="12"/>
                  </a:cubicBezTo>
                  <a:cubicBezTo>
                    <a:pt x="118" y="10"/>
                    <a:pt x="137" y="7"/>
                    <a:pt x="143" y="0"/>
                  </a:cubicBezTo>
                  <a:cubicBezTo>
                    <a:pt x="134" y="0"/>
                    <a:pt x="121" y="5"/>
                    <a:pt x="112" y="7"/>
                  </a:cubicBezTo>
                  <a:cubicBezTo>
                    <a:pt x="107" y="9"/>
                    <a:pt x="102" y="10"/>
                    <a:pt x="97" y="11"/>
                  </a:cubicBezTo>
                  <a:cubicBezTo>
                    <a:pt x="89" y="12"/>
                    <a:pt x="81" y="11"/>
                    <a:pt x="73" y="11"/>
                  </a:cubicBezTo>
                  <a:cubicBezTo>
                    <a:pt x="61" y="12"/>
                    <a:pt x="50" y="12"/>
                    <a:pt x="40" y="13"/>
                  </a:cubicBezTo>
                  <a:cubicBezTo>
                    <a:pt x="32" y="13"/>
                    <a:pt x="6" y="15"/>
                    <a:pt x="0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4" name="Freeform 1112">
              <a:extLst>
                <a:ext uri="{FF2B5EF4-FFF2-40B4-BE49-F238E27FC236}">
                  <a16:creationId xmlns:a16="http://schemas.microsoft.com/office/drawing/2014/main" id="{E976F884-0765-4DEE-9740-134C47BDD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125"/>
              <a:ext cx="100" cy="34"/>
            </a:xfrm>
            <a:custGeom>
              <a:avLst/>
              <a:gdLst>
                <a:gd name="T0" fmla="*/ 0 w 78"/>
                <a:gd name="T1" fmla="*/ 0 h 26"/>
                <a:gd name="T2" fmla="*/ 83 w 78"/>
                <a:gd name="T3" fmla="*/ 27 h 26"/>
                <a:gd name="T4" fmla="*/ 164 w 78"/>
                <a:gd name="T5" fmla="*/ 58 h 26"/>
                <a:gd name="T6" fmla="*/ 81 w 78"/>
                <a:gd name="T7" fmla="*/ 35 h 26"/>
                <a:gd name="T8" fmla="*/ 0 w 7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6">
                  <a:moveTo>
                    <a:pt x="0" y="0"/>
                  </a:moveTo>
                  <a:cubicBezTo>
                    <a:pt x="14" y="2"/>
                    <a:pt x="26" y="7"/>
                    <a:pt x="40" y="12"/>
                  </a:cubicBezTo>
                  <a:cubicBezTo>
                    <a:pt x="55" y="18"/>
                    <a:pt x="67" y="23"/>
                    <a:pt x="78" y="26"/>
                  </a:cubicBezTo>
                  <a:cubicBezTo>
                    <a:pt x="59" y="26"/>
                    <a:pt x="50" y="19"/>
                    <a:pt x="38" y="16"/>
                  </a:cubicBezTo>
                  <a:cubicBezTo>
                    <a:pt x="26" y="12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5" name="Freeform 1113">
              <a:extLst>
                <a:ext uri="{FF2B5EF4-FFF2-40B4-BE49-F238E27FC236}">
                  <a16:creationId xmlns:a16="http://schemas.microsoft.com/office/drawing/2014/main" id="{E1E6CF69-8008-4CF6-B214-0CB5D633E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103"/>
              <a:ext cx="24" cy="45"/>
            </a:xfrm>
            <a:custGeom>
              <a:avLst/>
              <a:gdLst>
                <a:gd name="T0" fmla="*/ 7 w 18"/>
                <a:gd name="T1" fmla="*/ 75 h 35"/>
                <a:gd name="T2" fmla="*/ 15 w 18"/>
                <a:gd name="T3" fmla="*/ 28 h 35"/>
                <a:gd name="T4" fmla="*/ 43 w 18"/>
                <a:gd name="T5" fmla="*/ 0 h 35"/>
                <a:gd name="T6" fmla="*/ 23 w 18"/>
                <a:gd name="T7" fmla="*/ 28 h 35"/>
                <a:gd name="T8" fmla="*/ 7 w 18"/>
                <a:gd name="T9" fmla="*/ 75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5">
                  <a:moveTo>
                    <a:pt x="3" y="35"/>
                  </a:moveTo>
                  <a:cubicBezTo>
                    <a:pt x="16" y="21"/>
                    <a:pt x="11" y="19"/>
                    <a:pt x="6" y="13"/>
                  </a:cubicBezTo>
                  <a:cubicBezTo>
                    <a:pt x="0" y="9"/>
                    <a:pt x="6" y="0"/>
                    <a:pt x="18" y="0"/>
                  </a:cubicBezTo>
                  <a:cubicBezTo>
                    <a:pt x="10" y="2"/>
                    <a:pt x="3" y="6"/>
                    <a:pt x="10" y="13"/>
                  </a:cubicBezTo>
                  <a:cubicBezTo>
                    <a:pt x="18" y="19"/>
                    <a:pt x="14" y="28"/>
                    <a:pt x="3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6" name="Freeform 1114">
              <a:extLst>
                <a:ext uri="{FF2B5EF4-FFF2-40B4-BE49-F238E27FC236}">
                  <a16:creationId xmlns:a16="http://schemas.microsoft.com/office/drawing/2014/main" id="{D50EE24B-1F37-4DBA-9305-1D3EFBEA3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237"/>
              <a:ext cx="25" cy="45"/>
            </a:xfrm>
            <a:custGeom>
              <a:avLst/>
              <a:gdLst>
                <a:gd name="T0" fmla="*/ 0 w 19"/>
                <a:gd name="T1" fmla="*/ 19 h 35"/>
                <a:gd name="T2" fmla="*/ 37 w 19"/>
                <a:gd name="T3" fmla="*/ 75 h 35"/>
                <a:gd name="T4" fmla="*/ 0 w 19"/>
                <a:gd name="T5" fmla="*/ 19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5">
                  <a:moveTo>
                    <a:pt x="0" y="9"/>
                  </a:moveTo>
                  <a:cubicBezTo>
                    <a:pt x="7" y="8"/>
                    <a:pt x="15" y="11"/>
                    <a:pt x="16" y="35"/>
                  </a:cubicBezTo>
                  <a:cubicBezTo>
                    <a:pt x="19" y="15"/>
                    <a:pt x="11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7" name="Freeform 1115">
              <a:extLst>
                <a:ext uri="{FF2B5EF4-FFF2-40B4-BE49-F238E27FC236}">
                  <a16:creationId xmlns:a16="http://schemas.microsoft.com/office/drawing/2014/main" id="{05001C3A-DB7B-416B-B7CC-1DD78FACA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143"/>
              <a:ext cx="38" cy="66"/>
            </a:xfrm>
            <a:custGeom>
              <a:avLst/>
              <a:gdLst>
                <a:gd name="T0" fmla="*/ 6 w 30"/>
                <a:gd name="T1" fmla="*/ 1 h 52"/>
                <a:gd name="T2" fmla="*/ 56 w 30"/>
                <a:gd name="T3" fmla="*/ 107 h 52"/>
                <a:gd name="T4" fmla="*/ 37 w 30"/>
                <a:gd name="T5" fmla="*/ 41 h 52"/>
                <a:gd name="T6" fmla="*/ 0 w 30"/>
                <a:gd name="T7" fmla="*/ 0 h 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2">
                  <a:moveTo>
                    <a:pt x="3" y="1"/>
                  </a:moveTo>
                  <a:cubicBezTo>
                    <a:pt x="24" y="4"/>
                    <a:pt x="30" y="34"/>
                    <a:pt x="28" y="52"/>
                  </a:cubicBezTo>
                  <a:cubicBezTo>
                    <a:pt x="23" y="42"/>
                    <a:pt x="23" y="30"/>
                    <a:pt x="18" y="20"/>
                  </a:cubicBezTo>
                  <a:cubicBezTo>
                    <a:pt x="14" y="14"/>
                    <a:pt x="6" y="4"/>
                    <a:pt x="0" y="0"/>
                  </a:cubicBezTo>
                </a:path>
              </a:pathLst>
            </a:custGeom>
            <a:solidFill>
              <a:srgbClr val="E4B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8" name="Freeform 1116">
              <a:extLst>
                <a:ext uri="{FF2B5EF4-FFF2-40B4-BE49-F238E27FC236}">
                  <a16:creationId xmlns:a16="http://schemas.microsoft.com/office/drawing/2014/main" id="{89B5CAB1-88B1-4576-A873-FC6DCD754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268"/>
              <a:ext cx="113" cy="27"/>
            </a:xfrm>
            <a:custGeom>
              <a:avLst/>
              <a:gdLst>
                <a:gd name="T0" fmla="*/ 0 w 88"/>
                <a:gd name="T1" fmla="*/ 19 h 21"/>
                <a:gd name="T2" fmla="*/ 59 w 88"/>
                <a:gd name="T3" fmla="*/ 30 h 21"/>
                <a:gd name="T4" fmla="*/ 186 w 88"/>
                <a:gd name="T5" fmla="*/ 0 h 21"/>
                <a:gd name="T6" fmla="*/ 73 w 88"/>
                <a:gd name="T7" fmla="*/ 15 h 21"/>
                <a:gd name="T8" fmla="*/ 0 w 88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1">
                  <a:moveTo>
                    <a:pt x="0" y="9"/>
                  </a:moveTo>
                  <a:cubicBezTo>
                    <a:pt x="4" y="15"/>
                    <a:pt x="8" y="21"/>
                    <a:pt x="28" y="14"/>
                  </a:cubicBezTo>
                  <a:cubicBezTo>
                    <a:pt x="48" y="7"/>
                    <a:pt x="67" y="2"/>
                    <a:pt x="88" y="0"/>
                  </a:cubicBezTo>
                  <a:cubicBezTo>
                    <a:pt x="75" y="1"/>
                    <a:pt x="58" y="0"/>
                    <a:pt x="34" y="7"/>
                  </a:cubicBezTo>
                  <a:cubicBezTo>
                    <a:pt x="10" y="15"/>
                    <a:pt x="4" y="15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9" name="Freeform 1117">
              <a:extLst>
                <a:ext uri="{FF2B5EF4-FFF2-40B4-BE49-F238E27FC236}">
                  <a16:creationId xmlns:a16="http://schemas.microsoft.com/office/drawing/2014/main" id="{47CFEE58-CB9A-4FF0-86DA-B5B066B12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316"/>
              <a:ext cx="27" cy="73"/>
            </a:xfrm>
            <a:custGeom>
              <a:avLst/>
              <a:gdLst>
                <a:gd name="T0" fmla="*/ 0 w 21"/>
                <a:gd name="T1" fmla="*/ 0 h 57"/>
                <a:gd name="T2" fmla="*/ 40 w 21"/>
                <a:gd name="T3" fmla="*/ 119 h 57"/>
                <a:gd name="T4" fmla="*/ 0 w 21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7">
                  <a:moveTo>
                    <a:pt x="0" y="0"/>
                  </a:moveTo>
                  <a:cubicBezTo>
                    <a:pt x="11" y="12"/>
                    <a:pt x="18" y="35"/>
                    <a:pt x="19" y="57"/>
                  </a:cubicBezTo>
                  <a:cubicBezTo>
                    <a:pt x="21" y="31"/>
                    <a:pt x="1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0" name="Freeform 1118">
              <a:extLst>
                <a:ext uri="{FF2B5EF4-FFF2-40B4-BE49-F238E27FC236}">
                  <a16:creationId xmlns:a16="http://schemas.microsoft.com/office/drawing/2014/main" id="{05609B77-6121-46FA-94EF-41CCD01E1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5"/>
              <a:ext cx="72" cy="14"/>
            </a:xfrm>
            <a:custGeom>
              <a:avLst/>
              <a:gdLst>
                <a:gd name="T0" fmla="*/ 10 w 56"/>
                <a:gd name="T1" fmla="*/ 0 h 11"/>
                <a:gd name="T2" fmla="*/ 59 w 56"/>
                <a:gd name="T3" fmla="*/ 10 h 11"/>
                <a:gd name="T4" fmla="*/ 109 w 56"/>
                <a:gd name="T5" fmla="*/ 0 h 11"/>
                <a:gd name="T6" fmla="*/ 120 w 56"/>
                <a:gd name="T7" fmla="*/ 0 h 11"/>
                <a:gd name="T8" fmla="*/ 59 w 56"/>
                <a:gd name="T9" fmla="*/ 23 h 11"/>
                <a:gd name="T10" fmla="*/ 0 w 56"/>
                <a:gd name="T11" fmla="*/ 0 h 11"/>
                <a:gd name="T12" fmla="*/ 10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5"/>
                    <a:pt x="28" y="5"/>
                  </a:cubicBezTo>
                  <a:cubicBezTo>
                    <a:pt x="41" y="5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2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1" name="Freeform 1119">
              <a:extLst>
                <a:ext uri="{FF2B5EF4-FFF2-40B4-BE49-F238E27FC236}">
                  <a16:creationId xmlns:a16="http://schemas.microsoft.com/office/drawing/2014/main" id="{F02A361C-CE95-4BE1-ACFC-035C4B98F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507"/>
              <a:ext cx="18" cy="841"/>
            </a:xfrm>
            <a:custGeom>
              <a:avLst/>
              <a:gdLst>
                <a:gd name="T0" fmla="*/ 0 w 14"/>
                <a:gd name="T1" fmla="*/ 0 h 657"/>
                <a:gd name="T2" fmla="*/ 6 w 14"/>
                <a:gd name="T3" fmla="*/ 1379 h 6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57">
                  <a:moveTo>
                    <a:pt x="0" y="0"/>
                  </a:moveTo>
                  <a:cubicBezTo>
                    <a:pt x="7" y="46"/>
                    <a:pt x="14" y="360"/>
                    <a:pt x="3" y="657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2" name="Freeform 1120">
              <a:extLst>
                <a:ext uri="{FF2B5EF4-FFF2-40B4-BE49-F238E27FC236}">
                  <a16:creationId xmlns:a16="http://schemas.microsoft.com/office/drawing/2014/main" id="{C28FEC5F-0FA4-48FF-8328-EC4F08351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1489"/>
              <a:ext cx="50" cy="1018"/>
            </a:xfrm>
            <a:custGeom>
              <a:avLst/>
              <a:gdLst>
                <a:gd name="T0" fmla="*/ 0 w 39"/>
                <a:gd name="T1" fmla="*/ 15 h 796"/>
                <a:gd name="T2" fmla="*/ 58 w 39"/>
                <a:gd name="T3" fmla="*/ 8 h 796"/>
                <a:gd name="T4" fmla="*/ 58 w 39"/>
                <a:gd name="T5" fmla="*/ 121 h 796"/>
                <a:gd name="T6" fmla="*/ 45 w 39"/>
                <a:gd name="T7" fmla="*/ 1446 h 796"/>
                <a:gd name="T8" fmla="*/ 82 w 39"/>
                <a:gd name="T9" fmla="*/ 1665 h 796"/>
                <a:gd name="T10" fmla="*/ 23 w 39"/>
                <a:gd name="T11" fmla="*/ 1273 h 796"/>
                <a:gd name="T12" fmla="*/ 35 w 39"/>
                <a:gd name="T13" fmla="*/ 70 h 796"/>
                <a:gd name="T14" fmla="*/ 0 w 39"/>
                <a:gd name="T15" fmla="*/ 15 h 7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796">
                  <a:moveTo>
                    <a:pt x="0" y="7"/>
                  </a:moveTo>
                  <a:cubicBezTo>
                    <a:pt x="7" y="11"/>
                    <a:pt x="20" y="8"/>
                    <a:pt x="27" y="4"/>
                  </a:cubicBezTo>
                  <a:cubicBezTo>
                    <a:pt x="31" y="0"/>
                    <a:pt x="27" y="22"/>
                    <a:pt x="27" y="58"/>
                  </a:cubicBezTo>
                  <a:cubicBezTo>
                    <a:pt x="27" y="94"/>
                    <a:pt x="21" y="630"/>
                    <a:pt x="21" y="691"/>
                  </a:cubicBezTo>
                  <a:cubicBezTo>
                    <a:pt x="21" y="752"/>
                    <a:pt x="35" y="788"/>
                    <a:pt x="39" y="796"/>
                  </a:cubicBezTo>
                  <a:cubicBezTo>
                    <a:pt x="20" y="760"/>
                    <a:pt x="7" y="738"/>
                    <a:pt x="11" y="608"/>
                  </a:cubicBezTo>
                  <a:cubicBezTo>
                    <a:pt x="15" y="479"/>
                    <a:pt x="17" y="55"/>
                    <a:pt x="16" y="34"/>
                  </a:cubicBezTo>
                  <a:cubicBezTo>
                    <a:pt x="15" y="12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3" name="Freeform 1121">
              <a:extLst>
                <a:ext uri="{FF2B5EF4-FFF2-40B4-BE49-F238E27FC236}">
                  <a16:creationId xmlns:a16="http://schemas.microsoft.com/office/drawing/2014/main" id="{64D543A0-ADAD-4B24-9A6E-017D7EE2C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035"/>
              <a:ext cx="51" cy="71"/>
            </a:xfrm>
            <a:custGeom>
              <a:avLst/>
              <a:gdLst>
                <a:gd name="T0" fmla="*/ 54 w 40"/>
                <a:gd name="T1" fmla="*/ 47 h 56"/>
                <a:gd name="T2" fmla="*/ 17 w 40"/>
                <a:gd name="T3" fmla="*/ 1 h 56"/>
                <a:gd name="T4" fmla="*/ 5 w 40"/>
                <a:gd name="T5" fmla="*/ 41 h 56"/>
                <a:gd name="T6" fmla="*/ 23 w 40"/>
                <a:gd name="T7" fmla="*/ 114 h 56"/>
                <a:gd name="T8" fmla="*/ 24 w 40"/>
                <a:gd name="T9" fmla="*/ 114 h 56"/>
                <a:gd name="T10" fmla="*/ 18 w 40"/>
                <a:gd name="T11" fmla="*/ 62 h 56"/>
                <a:gd name="T12" fmla="*/ 46 w 40"/>
                <a:gd name="T13" fmla="*/ 61 h 56"/>
                <a:gd name="T14" fmla="*/ 77 w 40"/>
                <a:gd name="T15" fmla="*/ 76 h 56"/>
                <a:gd name="T16" fmla="*/ 54 w 40"/>
                <a:gd name="T17" fmla="*/ 4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6">
                  <a:moveTo>
                    <a:pt x="26" y="23"/>
                  </a:moveTo>
                  <a:cubicBezTo>
                    <a:pt x="15" y="14"/>
                    <a:pt x="11" y="3"/>
                    <a:pt x="8" y="1"/>
                  </a:cubicBezTo>
                  <a:cubicBezTo>
                    <a:pt x="5" y="0"/>
                    <a:pt x="3" y="12"/>
                    <a:pt x="2" y="20"/>
                  </a:cubicBezTo>
                  <a:cubicBezTo>
                    <a:pt x="0" y="27"/>
                    <a:pt x="5" y="52"/>
                    <a:pt x="11" y="56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9" y="48"/>
                    <a:pt x="8" y="40"/>
                    <a:pt x="9" y="31"/>
                  </a:cubicBezTo>
                  <a:cubicBezTo>
                    <a:pt x="10" y="22"/>
                    <a:pt x="17" y="26"/>
                    <a:pt x="22" y="30"/>
                  </a:cubicBezTo>
                  <a:cubicBezTo>
                    <a:pt x="25" y="32"/>
                    <a:pt x="31" y="36"/>
                    <a:pt x="37" y="37"/>
                  </a:cubicBezTo>
                  <a:cubicBezTo>
                    <a:pt x="40" y="32"/>
                    <a:pt x="36" y="31"/>
                    <a:pt x="26" y="23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4" name="Freeform 1122">
              <a:extLst>
                <a:ext uri="{FF2B5EF4-FFF2-40B4-BE49-F238E27FC236}">
                  <a16:creationId xmlns:a16="http://schemas.microsoft.com/office/drawing/2014/main" id="{1E027826-AD84-44DC-A591-4137FFAE73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21" y="2429"/>
              <a:ext cx="43" cy="130"/>
            </a:xfrm>
            <a:custGeom>
              <a:avLst/>
              <a:gdLst>
                <a:gd name="T0" fmla="*/ 68 w 34"/>
                <a:gd name="T1" fmla="*/ 206 h 101"/>
                <a:gd name="T2" fmla="*/ 0 w 34"/>
                <a:gd name="T3" fmla="*/ 13 h 101"/>
                <a:gd name="T4" fmla="*/ 53 w 34"/>
                <a:gd name="T5" fmla="*/ 215 h 101"/>
                <a:gd name="T6" fmla="*/ 68 w 34"/>
                <a:gd name="T7" fmla="*/ 206 h 101"/>
                <a:gd name="T8" fmla="*/ 68 w 34"/>
                <a:gd name="T9" fmla="*/ 206 h 101"/>
                <a:gd name="T10" fmla="*/ 0 w 34"/>
                <a:gd name="T11" fmla="*/ 13 h 101"/>
                <a:gd name="T12" fmla="*/ 0 w 34"/>
                <a:gd name="T13" fmla="*/ 0 h 101"/>
                <a:gd name="T14" fmla="*/ 0 w 34"/>
                <a:gd name="T15" fmla="*/ 13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101">
                  <a:moveTo>
                    <a:pt x="34" y="96"/>
                  </a:moveTo>
                  <a:cubicBezTo>
                    <a:pt x="15" y="76"/>
                    <a:pt x="1" y="28"/>
                    <a:pt x="0" y="6"/>
                  </a:cubicBezTo>
                  <a:cubicBezTo>
                    <a:pt x="0" y="38"/>
                    <a:pt x="6" y="79"/>
                    <a:pt x="26" y="101"/>
                  </a:cubicBezTo>
                  <a:cubicBezTo>
                    <a:pt x="29" y="100"/>
                    <a:pt x="31" y="98"/>
                    <a:pt x="34" y="96"/>
                  </a:cubicBezTo>
                  <a:cubicBezTo>
                    <a:pt x="34" y="96"/>
                    <a:pt x="34" y="96"/>
                    <a:pt x="34" y="96"/>
                  </a:cubicBezTo>
                  <a:close/>
                  <a:moveTo>
                    <a:pt x="0" y="6"/>
                  </a:moveTo>
                  <a:cubicBezTo>
                    <a:pt x="0" y="4"/>
                    <a:pt x="0" y="2"/>
                    <a:pt x="0" y="0"/>
                  </a:cubicBezTo>
                  <a:cubicBezTo>
                    <a:pt x="0" y="2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5" name="Freeform 1123">
              <a:extLst>
                <a:ext uri="{FF2B5EF4-FFF2-40B4-BE49-F238E27FC236}">
                  <a16:creationId xmlns:a16="http://schemas.microsoft.com/office/drawing/2014/main" id="{9E934A61-EF2A-4385-9392-49A07594A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120"/>
              <a:ext cx="273" cy="87"/>
            </a:xfrm>
            <a:custGeom>
              <a:avLst/>
              <a:gdLst>
                <a:gd name="T0" fmla="*/ 30 w 212"/>
                <a:gd name="T1" fmla="*/ 6 h 68"/>
                <a:gd name="T2" fmla="*/ 1 w 212"/>
                <a:gd name="T3" fmla="*/ 72 h 68"/>
                <a:gd name="T4" fmla="*/ 156 w 212"/>
                <a:gd name="T5" fmla="*/ 133 h 68"/>
                <a:gd name="T6" fmla="*/ 425 w 212"/>
                <a:gd name="T7" fmla="*/ 110 h 68"/>
                <a:gd name="T8" fmla="*/ 371 w 212"/>
                <a:gd name="T9" fmla="*/ 60 h 68"/>
                <a:gd name="T10" fmla="*/ 169 w 212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2" h="68">
                  <a:moveTo>
                    <a:pt x="14" y="3"/>
                  </a:moveTo>
                  <a:cubicBezTo>
                    <a:pt x="27" y="13"/>
                    <a:pt x="2" y="18"/>
                    <a:pt x="1" y="34"/>
                  </a:cubicBezTo>
                  <a:cubicBezTo>
                    <a:pt x="0" y="51"/>
                    <a:pt x="31" y="58"/>
                    <a:pt x="73" y="63"/>
                  </a:cubicBezTo>
                  <a:cubicBezTo>
                    <a:pt x="115" y="68"/>
                    <a:pt x="182" y="66"/>
                    <a:pt x="199" y="52"/>
                  </a:cubicBezTo>
                  <a:cubicBezTo>
                    <a:pt x="212" y="42"/>
                    <a:pt x="203" y="38"/>
                    <a:pt x="174" y="29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6" name="Freeform 1124">
              <a:extLst>
                <a:ext uri="{FF2B5EF4-FFF2-40B4-BE49-F238E27FC236}">
                  <a16:creationId xmlns:a16="http://schemas.microsoft.com/office/drawing/2014/main" id="{3CA37D80-EC28-4A57-8E58-A08AA3DFA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212"/>
              <a:ext cx="290" cy="48"/>
            </a:xfrm>
            <a:custGeom>
              <a:avLst/>
              <a:gdLst>
                <a:gd name="T0" fmla="*/ 0 w 225"/>
                <a:gd name="T1" fmla="*/ 21 h 37"/>
                <a:gd name="T2" fmla="*/ 81 w 225"/>
                <a:gd name="T3" fmla="*/ 42 h 37"/>
                <a:gd name="T4" fmla="*/ 311 w 225"/>
                <a:gd name="T5" fmla="*/ 70 h 37"/>
                <a:gd name="T6" fmla="*/ 461 w 22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7">
                  <a:moveTo>
                    <a:pt x="0" y="9"/>
                  </a:moveTo>
                  <a:cubicBezTo>
                    <a:pt x="18" y="3"/>
                    <a:pt x="10" y="1"/>
                    <a:pt x="38" y="19"/>
                  </a:cubicBezTo>
                  <a:cubicBezTo>
                    <a:pt x="67" y="37"/>
                    <a:pt x="94" y="33"/>
                    <a:pt x="145" y="32"/>
                  </a:cubicBezTo>
                  <a:cubicBezTo>
                    <a:pt x="195" y="31"/>
                    <a:pt x="225" y="17"/>
                    <a:pt x="21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7" name="Freeform 1125">
              <a:extLst>
                <a:ext uri="{FF2B5EF4-FFF2-40B4-BE49-F238E27FC236}">
                  <a16:creationId xmlns:a16="http://schemas.microsoft.com/office/drawing/2014/main" id="{A3550CB1-1DE9-4891-B4B6-1A265C54F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1541"/>
              <a:ext cx="4" cy="6"/>
            </a:xfrm>
            <a:custGeom>
              <a:avLst/>
              <a:gdLst>
                <a:gd name="T0" fmla="*/ 0 w 3"/>
                <a:gd name="T1" fmla="*/ 0 h 5"/>
                <a:gd name="T2" fmla="*/ 7 w 3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2" y="3"/>
                    <a:pt x="3" y="5"/>
                  </a:cubicBezTo>
                </a:path>
              </a:pathLst>
            </a:custGeom>
            <a:noFill/>
            <a:ln w="635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8" name="Freeform 1126">
              <a:extLst>
                <a:ext uri="{FF2B5EF4-FFF2-40B4-BE49-F238E27FC236}">
                  <a16:creationId xmlns:a16="http://schemas.microsoft.com/office/drawing/2014/main" id="{FA7A2358-DCA8-40A6-B23A-3440D028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702"/>
              <a:ext cx="810" cy="835"/>
            </a:xfrm>
            <a:custGeom>
              <a:avLst/>
              <a:gdLst>
                <a:gd name="T0" fmla="*/ 437 w 629"/>
                <a:gd name="T1" fmla="*/ 1357 h 653"/>
                <a:gd name="T2" fmla="*/ 321 w 629"/>
                <a:gd name="T3" fmla="*/ 1363 h 653"/>
                <a:gd name="T4" fmla="*/ 223 w 629"/>
                <a:gd name="T5" fmla="*/ 1357 h 653"/>
                <a:gd name="T6" fmla="*/ 143 w 629"/>
                <a:gd name="T7" fmla="*/ 1231 h 653"/>
                <a:gd name="T8" fmla="*/ 109 w 629"/>
                <a:gd name="T9" fmla="*/ 1167 h 653"/>
                <a:gd name="T10" fmla="*/ 98 w 629"/>
                <a:gd name="T11" fmla="*/ 1146 h 653"/>
                <a:gd name="T12" fmla="*/ 109 w 629"/>
                <a:gd name="T13" fmla="*/ 1115 h 653"/>
                <a:gd name="T14" fmla="*/ 91 w 629"/>
                <a:gd name="T15" fmla="*/ 1072 h 653"/>
                <a:gd name="T16" fmla="*/ 103 w 629"/>
                <a:gd name="T17" fmla="*/ 1042 h 653"/>
                <a:gd name="T18" fmla="*/ 102 w 629"/>
                <a:gd name="T19" fmla="*/ 991 h 653"/>
                <a:gd name="T20" fmla="*/ 50 w 629"/>
                <a:gd name="T21" fmla="*/ 973 h 653"/>
                <a:gd name="T22" fmla="*/ 46 w 629"/>
                <a:gd name="T23" fmla="*/ 857 h 653"/>
                <a:gd name="T24" fmla="*/ 91 w 629"/>
                <a:gd name="T25" fmla="*/ 781 h 653"/>
                <a:gd name="T26" fmla="*/ 126 w 629"/>
                <a:gd name="T27" fmla="*/ 682 h 653"/>
                <a:gd name="T28" fmla="*/ 106 w 629"/>
                <a:gd name="T29" fmla="*/ 581 h 653"/>
                <a:gd name="T30" fmla="*/ 127 w 629"/>
                <a:gd name="T31" fmla="*/ 486 h 653"/>
                <a:gd name="T32" fmla="*/ 173 w 629"/>
                <a:gd name="T33" fmla="*/ 350 h 653"/>
                <a:gd name="T34" fmla="*/ 238 w 629"/>
                <a:gd name="T35" fmla="*/ 247 h 653"/>
                <a:gd name="T36" fmla="*/ 237 w 629"/>
                <a:gd name="T37" fmla="*/ 242 h 653"/>
                <a:gd name="T38" fmla="*/ 214 w 629"/>
                <a:gd name="T39" fmla="*/ 233 h 653"/>
                <a:gd name="T40" fmla="*/ 236 w 629"/>
                <a:gd name="T41" fmla="*/ 211 h 653"/>
                <a:gd name="T42" fmla="*/ 252 w 629"/>
                <a:gd name="T43" fmla="*/ 187 h 653"/>
                <a:gd name="T44" fmla="*/ 254 w 629"/>
                <a:gd name="T45" fmla="*/ 166 h 653"/>
                <a:gd name="T46" fmla="*/ 265 w 629"/>
                <a:gd name="T47" fmla="*/ 160 h 653"/>
                <a:gd name="T48" fmla="*/ 301 w 629"/>
                <a:gd name="T49" fmla="*/ 142 h 653"/>
                <a:gd name="T50" fmla="*/ 318 w 629"/>
                <a:gd name="T51" fmla="*/ 118 h 653"/>
                <a:gd name="T52" fmla="*/ 386 w 629"/>
                <a:gd name="T53" fmla="*/ 98 h 653"/>
                <a:gd name="T54" fmla="*/ 478 w 629"/>
                <a:gd name="T55" fmla="*/ 47 h 653"/>
                <a:gd name="T56" fmla="*/ 572 w 629"/>
                <a:gd name="T57" fmla="*/ 23 h 653"/>
                <a:gd name="T58" fmla="*/ 667 w 629"/>
                <a:gd name="T59" fmla="*/ 15 h 653"/>
                <a:gd name="T60" fmla="*/ 730 w 629"/>
                <a:gd name="T61" fmla="*/ 5 h 653"/>
                <a:gd name="T62" fmla="*/ 765 w 629"/>
                <a:gd name="T63" fmla="*/ 6 h 653"/>
                <a:gd name="T64" fmla="*/ 836 w 629"/>
                <a:gd name="T65" fmla="*/ 19 h 653"/>
                <a:gd name="T66" fmla="*/ 934 w 629"/>
                <a:gd name="T67" fmla="*/ 36 h 653"/>
                <a:gd name="T68" fmla="*/ 1066 w 629"/>
                <a:gd name="T69" fmla="*/ 83 h 653"/>
                <a:gd name="T70" fmla="*/ 1126 w 629"/>
                <a:gd name="T71" fmla="*/ 113 h 653"/>
                <a:gd name="T72" fmla="*/ 1135 w 629"/>
                <a:gd name="T73" fmla="*/ 134 h 653"/>
                <a:gd name="T74" fmla="*/ 1159 w 629"/>
                <a:gd name="T75" fmla="*/ 166 h 653"/>
                <a:gd name="T76" fmla="*/ 1231 w 629"/>
                <a:gd name="T77" fmla="*/ 217 h 653"/>
                <a:gd name="T78" fmla="*/ 1262 w 629"/>
                <a:gd name="T79" fmla="*/ 254 h 653"/>
                <a:gd name="T80" fmla="*/ 1285 w 629"/>
                <a:gd name="T81" fmla="*/ 293 h 653"/>
                <a:gd name="T82" fmla="*/ 1307 w 629"/>
                <a:gd name="T83" fmla="*/ 324 h 653"/>
                <a:gd name="T84" fmla="*/ 1301 w 629"/>
                <a:gd name="T85" fmla="*/ 350 h 653"/>
                <a:gd name="T86" fmla="*/ 1312 w 629"/>
                <a:gd name="T87" fmla="*/ 393 h 653"/>
                <a:gd name="T88" fmla="*/ 1337 w 629"/>
                <a:gd name="T89" fmla="*/ 471 h 653"/>
                <a:gd name="T90" fmla="*/ 1342 w 629"/>
                <a:gd name="T91" fmla="*/ 518 h 653"/>
                <a:gd name="T92" fmla="*/ 1342 w 629"/>
                <a:gd name="T93" fmla="*/ 556 h 653"/>
                <a:gd name="T94" fmla="*/ 1333 w 629"/>
                <a:gd name="T95" fmla="*/ 610 h 653"/>
                <a:gd name="T96" fmla="*/ 1337 w 629"/>
                <a:gd name="T97" fmla="*/ 661 h 653"/>
                <a:gd name="T98" fmla="*/ 1321 w 629"/>
                <a:gd name="T99" fmla="*/ 699 h 653"/>
                <a:gd name="T100" fmla="*/ 1315 w 629"/>
                <a:gd name="T101" fmla="*/ 752 h 653"/>
                <a:gd name="T102" fmla="*/ 1293 w 629"/>
                <a:gd name="T103" fmla="*/ 823 h 653"/>
                <a:gd name="T104" fmla="*/ 1301 w 629"/>
                <a:gd name="T105" fmla="*/ 872 h 653"/>
                <a:gd name="T106" fmla="*/ 1290 w 629"/>
                <a:gd name="T107" fmla="*/ 903 h 653"/>
                <a:gd name="T108" fmla="*/ 1270 w 629"/>
                <a:gd name="T109" fmla="*/ 926 h 653"/>
                <a:gd name="T110" fmla="*/ 1220 w 629"/>
                <a:gd name="T111" fmla="*/ 946 h 653"/>
                <a:gd name="T112" fmla="*/ 1186 w 629"/>
                <a:gd name="T113" fmla="*/ 981 h 653"/>
                <a:gd name="T114" fmla="*/ 1163 w 629"/>
                <a:gd name="T115" fmla="*/ 996 h 653"/>
                <a:gd name="T116" fmla="*/ 1122 w 629"/>
                <a:gd name="T117" fmla="*/ 1015 h 653"/>
                <a:gd name="T118" fmla="*/ 1106 w 629"/>
                <a:gd name="T119" fmla="*/ 1034 h 653"/>
                <a:gd name="T120" fmla="*/ 1062 w 629"/>
                <a:gd name="T121" fmla="*/ 1134 h 653"/>
                <a:gd name="T122" fmla="*/ 1056 w 629"/>
                <a:gd name="T123" fmla="*/ 1257 h 653"/>
                <a:gd name="T124" fmla="*/ 1077 w 629"/>
                <a:gd name="T125" fmla="*/ 1361 h 65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29" h="653">
                  <a:moveTo>
                    <a:pt x="204" y="649"/>
                  </a:moveTo>
                  <a:cubicBezTo>
                    <a:pt x="187" y="650"/>
                    <a:pt x="165" y="651"/>
                    <a:pt x="150" y="652"/>
                  </a:cubicBezTo>
                  <a:cubicBezTo>
                    <a:pt x="137" y="653"/>
                    <a:pt x="122" y="652"/>
                    <a:pt x="104" y="649"/>
                  </a:cubicBezTo>
                  <a:cubicBezTo>
                    <a:pt x="61" y="641"/>
                    <a:pt x="68" y="602"/>
                    <a:pt x="67" y="589"/>
                  </a:cubicBezTo>
                  <a:cubicBezTo>
                    <a:pt x="66" y="575"/>
                    <a:pt x="64" y="569"/>
                    <a:pt x="51" y="558"/>
                  </a:cubicBezTo>
                  <a:cubicBezTo>
                    <a:pt x="48" y="556"/>
                    <a:pt x="47" y="554"/>
                    <a:pt x="46" y="548"/>
                  </a:cubicBezTo>
                  <a:cubicBezTo>
                    <a:pt x="45" y="542"/>
                    <a:pt x="48" y="536"/>
                    <a:pt x="51" y="533"/>
                  </a:cubicBezTo>
                  <a:cubicBezTo>
                    <a:pt x="45" y="529"/>
                    <a:pt x="39" y="521"/>
                    <a:pt x="43" y="512"/>
                  </a:cubicBezTo>
                  <a:cubicBezTo>
                    <a:pt x="44" y="509"/>
                    <a:pt x="47" y="504"/>
                    <a:pt x="48" y="498"/>
                  </a:cubicBezTo>
                  <a:cubicBezTo>
                    <a:pt x="49" y="489"/>
                    <a:pt x="54" y="477"/>
                    <a:pt x="47" y="474"/>
                  </a:cubicBezTo>
                  <a:cubicBezTo>
                    <a:pt x="35" y="470"/>
                    <a:pt x="35" y="473"/>
                    <a:pt x="23" y="465"/>
                  </a:cubicBezTo>
                  <a:cubicBezTo>
                    <a:pt x="0" y="449"/>
                    <a:pt x="10" y="429"/>
                    <a:pt x="22" y="410"/>
                  </a:cubicBezTo>
                  <a:cubicBezTo>
                    <a:pt x="33" y="392"/>
                    <a:pt x="27" y="405"/>
                    <a:pt x="43" y="374"/>
                  </a:cubicBezTo>
                  <a:cubicBezTo>
                    <a:pt x="51" y="360"/>
                    <a:pt x="57" y="349"/>
                    <a:pt x="59" y="326"/>
                  </a:cubicBezTo>
                  <a:cubicBezTo>
                    <a:pt x="60" y="319"/>
                    <a:pt x="50" y="284"/>
                    <a:pt x="50" y="278"/>
                  </a:cubicBezTo>
                  <a:cubicBezTo>
                    <a:pt x="51" y="257"/>
                    <a:pt x="54" y="257"/>
                    <a:pt x="60" y="232"/>
                  </a:cubicBezTo>
                  <a:cubicBezTo>
                    <a:pt x="66" y="208"/>
                    <a:pt x="71" y="187"/>
                    <a:pt x="81" y="167"/>
                  </a:cubicBezTo>
                  <a:cubicBezTo>
                    <a:pt x="92" y="146"/>
                    <a:pt x="106" y="126"/>
                    <a:pt x="112" y="118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06" y="118"/>
                    <a:pt x="98" y="117"/>
                    <a:pt x="100" y="111"/>
                  </a:cubicBezTo>
                  <a:cubicBezTo>
                    <a:pt x="101" y="108"/>
                    <a:pt x="108" y="103"/>
                    <a:pt x="110" y="101"/>
                  </a:cubicBezTo>
                  <a:cubicBezTo>
                    <a:pt x="113" y="97"/>
                    <a:pt x="117" y="93"/>
                    <a:pt x="118" y="89"/>
                  </a:cubicBezTo>
                  <a:cubicBezTo>
                    <a:pt x="119" y="86"/>
                    <a:pt x="118" y="82"/>
                    <a:pt x="119" y="80"/>
                  </a:cubicBezTo>
                  <a:cubicBezTo>
                    <a:pt x="121" y="76"/>
                    <a:pt x="120" y="79"/>
                    <a:pt x="124" y="77"/>
                  </a:cubicBezTo>
                  <a:cubicBezTo>
                    <a:pt x="130" y="75"/>
                    <a:pt x="136" y="72"/>
                    <a:pt x="141" y="68"/>
                  </a:cubicBezTo>
                  <a:cubicBezTo>
                    <a:pt x="145" y="64"/>
                    <a:pt x="146" y="59"/>
                    <a:pt x="149" y="56"/>
                  </a:cubicBezTo>
                  <a:cubicBezTo>
                    <a:pt x="155" y="50"/>
                    <a:pt x="172" y="50"/>
                    <a:pt x="181" y="47"/>
                  </a:cubicBezTo>
                  <a:cubicBezTo>
                    <a:pt x="198" y="42"/>
                    <a:pt x="211" y="34"/>
                    <a:pt x="224" y="23"/>
                  </a:cubicBezTo>
                  <a:cubicBezTo>
                    <a:pt x="236" y="14"/>
                    <a:pt x="253" y="9"/>
                    <a:pt x="268" y="11"/>
                  </a:cubicBezTo>
                  <a:cubicBezTo>
                    <a:pt x="284" y="13"/>
                    <a:pt x="297" y="14"/>
                    <a:pt x="312" y="7"/>
                  </a:cubicBezTo>
                  <a:cubicBezTo>
                    <a:pt x="321" y="4"/>
                    <a:pt x="333" y="1"/>
                    <a:pt x="342" y="2"/>
                  </a:cubicBezTo>
                  <a:cubicBezTo>
                    <a:pt x="353" y="4"/>
                    <a:pt x="360" y="3"/>
                    <a:pt x="358" y="3"/>
                  </a:cubicBezTo>
                  <a:cubicBezTo>
                    <a:pt x="347" y="0"/>
                    <a:pt x="380" y="7"/>
                    <a:pt x="391" y="9"/>
                  </a:cubicBezTo>
                  <a:cubicBezTo>
                    <a:pt x="408" y="10"/>
                    <a:pt x="422" y="11"/>
                    <a:pt x="437" y="17"/>
                  </a:cubicBezTo>
                  <a:cubicBezTo>
                    <a:pt x="450" y="23"/>
                    <a:pt x="487" y="32"/>
                    <a:pt x="499" y="40"/>
                  </a:cubicBezTo>
                  <a:cubicBezTo>
                    <a:pt x="507" y="45"/>
                    <a:pt x="520" y="46"/>
                    <a:pt x="527" y="54"/>
                  </a:cubicBezTo>
                  <a:cubicBezTo>
                    <a:pt x="529" y="57"/>
                    <a:pt x="529" y="61"/>
                    <a:pt x="531" y="64"/>
                  </a:cubicBezTo>
                  <a:cubicBezTo>
                    <a:pt x="533" y="71"/>
                    <a:pt x="538" y="75"/>
                    <a:pt x="543" y="80"/>
                  </a:cubicBezTo>
                  <a:cubicBezTo>
                    <a:pt x="552" y="89"/>
                    <a:pt x="568" y="94"/>
                    <a:pt x="576" y="104"/>
                  </a:cubicBezTo>
                  <a:cubicBezTo>
                    <a:pt x="568" y="111"/>
                    <a:pt x="588" y="116"/>
                    <a:pt x="591" y="122"/>
                  </a:cubicBezTo>
                  <a:cubicBezTo>
                    <a:pt x="595" y="128"/>
                    <a:pt x="598" y="134"/>
                    <a:pt x="602" y="140"/>
                  </a:cubicBezTo>
                  <a:cubicBezTo>
                    <a:pt x="604" y="144"/>
                    <a:pt x="612" y="151"/>
                    <a:pt x="612" y="155"/>
                  </a:cubicBezTo>
                  <a:cubicBezTo>
                    <a:pt x="613" y="159"/>
                    <a:pt x="610" y="163"/>
                    <a:pt x="609" y="167"/>
                  </a:cubicBezTo>
                  <a:cubicBezTo>
                    <a:pt x="608" y="173"/>
                    <a:pt x="613" y="183"/>
                    <a:pt x="614" y="188"/>
                  </a:cubicBezTo>
                  <a:cubicBezTo>
                    <a:pt x="617" y="201"/>
                    <a:pt x="623" y="212"/>
                    <a:pt x="626" y="225"/>
                  </a:cubicBezTo>
                  <a:cubicBezTo>
                    <a:pt x="627" y="232"/>
                    <a:pt x="629" y="242"/>
                    <a:pt x="628" y="248"/>
                  </a:cubicBezTo>
                  <a:cubicBezTo>
                    <a:pt x="625" y="256"/>
                    <a:pt x="626" y="257"/>
                    <a:pt x="628" y="266"/>
                  </a:cubicBezTo>
                  <a:cubicBezTo>
                    <a:pt x="629" y="274"/>
                    <a:pt x="622" y="283"/>
                    <a:pt x="624" y="292"/>
                  </a:cubicBezTo>
                  <a:cubicBezTo>
                    <a:pt x="625" y="299"/>
                    <a:pt x="624" y="308"/>
                    <a:pt x="626" y="316"/>
                  </a:cubicBezTo>
                  <a:cubicBezTo>
                    <a:pt x="629" y="325"/>
                    <a:pt x="624" y="326"/>
                    <a:pt x="619" y="335"/>
                  </a:cubicBezTo>
                  <a:cubicBezTo>
                    <a:pt x="614" y="344"/>
                    <a:pt x="621" y="351"/>
                    <a:pt x="616" y="360"/>
                  </a:cubicBezTo>
                  <a:cubicBezTo>
                    <a:pt x="611" y="369"/>
                    <a:pt x="617" y="385"/>
                    <a:pt x="606" y="394"/>
                  </a:cubicBezTo>
                  <a:cubicBezTo>
                    <a:pt x="598" y="400"/>
                    <a:pt x="612" y="408"/>
                    <a:pt x="609" y="417"/>
                  </a:cubicBezTo>
                  <a:cubicBezTo>
                    <a:pt x="607" y="422"/>
                    <a:pt x="607" y="428"/>
                    <a:pt x="604" y="432"/>
                  </a:cubicBezTo>
                  <a:cubicBezTo>
                    <a:pt x="601" y="436"/>
                    <a:pt x="597" y="437"/>
                    <a:pt x="595" y="443"/>
                  </a:cubicBezTo>
                  <a:cubicBezTo>
                    <a:pt x="593" y="447"/>
                    <a:pt x="573" y="449"/>
                    <a:pt x="571" y="453"/>
                  </a:cubicBezTo>
                  <a:cubicBezTo>
                    <a:pt x="568" y="457"/>
                    <a:pt x="558" y="468"/>
                    <a:pt x="555" y="469"/>
                  </a:cubicBezTo>
                  <a:cubicBezTo>
                    <a:pt x="550" y="470"/>
                    <a:pt x="547" y="473"/>
                    <a:pt x="544" y="476"/>
                  </a:cubicBezTo>
                  <a:cubicBezTo>
                    <a:pt x="540" y="479"/>
                    <a:pt x="529" y="482"/>
                    <a:pt x="525" y="486"/>
                  </a:cubicBezTo>
                  <a:cubicBezTo>
                    <a:pt x="522" y="489"/>
                    <a:pt x="521" y="493"/>
                    <a:pt x="518" y="495"/>
                  </a:cubicBezTo>
                  <a:cubicBezTo>
                    <a:pt x="506" y="513"/>
                    <a:pt x="503" y="525"/>
                    <a:pt x="498" y="543"/>
                  </a:cubicBezTo>
                  <a:cubicBezTo>
                    <a:pt x="493" y="561"/>
                    <a:pt x="496" y="582"/>
                    <a:pt x="495" y="601"/>
                  </a:cubicBezTo>
                  <a:cubicBezTo>
                    <a:pt x="494" y="617"/>
                    <a:pt x="497" y="636"/>
                    <a:pt x="504" y="651"/>
                  </a:cubicBezTo>
                </a:path>
              </a:pathLst>
            </a:custGeom>
            <a:noFill/>
            <a:ln w="6350" cap="rnd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9" name="Freeform 1127">
              <a:extLst>
                <a:ext uri="{FF2B5EF4-FFF2-40B4-BE49-F238E27FC236}">
                  <a16:creationId xmlns:a16="http://schemas.microsoft.com/office/drawing/2014/main" id="{7301E21B-DB39-4B04-B873-91080227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531"/>
              <a:ext cx="5" cy="1"/>
            </a:xfrm>
            <a:custGeom>
              <a:avLst/>
              <a:gdLst>
                <a:gd name="T0" fmla="*/ 8 w 4"/>
                <a:gd name="T1" fmla="*/ 0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0" name="Freeform 1128">
              <a:extLst>
                <a:ext uri="{FF2B5EF4-FFF2-40B4-BE49-F238E27FC236}">
                  <a16:creationId xmlns:a16="http://schemas.microsoft.com/office/drawing/2014/main" id="{0554F801-14A3-4650-9E5C-78D63CEB9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983"/>
              <a:ext cx="262" cy="185"/>
            </a:xfrm>
            <a:custGeom>
              <a:avLst/>
              <a:gdLst>
                <a:gd name="T0" fmla="*/ 425 w 204"/>
                <a:gd name="T1" fmla="*/ 128 h 144"/>
                <a:gd name="T2" fmla="*/ 167 w 204"/>
                <a:gd name="T3" fmla="*/ 123 h 144"/>
                <a:gd name="T4" fmla="*/ 80 w 204"/>
                <a:gd name="T5" fmla="*/ 109 h 144"/>
                <a:gd name="T6" fmla="*/ 46 w 204"/>
                <a:gd name="T7" fmla="*/ 1 h 144"/>
                <a:gd name="T8" fmla="*/ 39 w 204"/>
                <a:gd name="T9" fmla="*/ 0 h 144"/>
                <a:gd name="T10" fmla="*/ 5 w 204"/>
                <a:gd name="T11" fmla="*/ 132 h 144"/>
                <a:gd name="T12" fmla="*/ 19 w 204"/>
                <a:gd name="T13" fmla="*/ 221 h 144"/>
                <a:gd name="T14" fmla="*/ 10 w 204"/>
                <a:gd name="T15" fmla="*/ 297 h 144"/>
                <a:gd name="T16" fmla="*/ 10 w 204"/>
                <a:gd name="T17" fmla="*/ 301 h 144"/>
                <a:gd name="T18" fmla="*/ 149 w 204"/>
                <a:gd name="T19" fmla="*/ 153 h 144"/>
                <a:gd name="T20" fmla="*/ 352 w 204"/>
                <a:gd name="T21" fmla="*/ 134 h 144"/>
                <a:gd name="T22" fmla="*/ 428 w 204"/>
                <a:gd name="T23" fmla="*/ 146 h 144"/>
                <a:gd name="T24" fmla="*/ 432 w 204"/>
                <a:gd name="T25" fmla="*/ 149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144">
                  <a:moveTo>
                    <a:pt x="201" y="61"/>
                  </a:moveTo>
                  <a:cubicBezTo>
                    <a:pt x="160" y="52"/>
                    <a:pt x="96" y="56"/>
                    <a:pt x="79" y="58"/>
                  </a:cubicBezTo>
                  <a:cubicBezTo>
                    <a:pt x="62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9" y="20"/>
                    <a:pt x="3" y="51"/>
                    <a:pt x="2" y="62"/>
                  </a:cubicBezTo>
                  <a:cubicBezTo>
                    <a:pt x="0" y="72"/>
                    <a:pt x="8" y="91"/>
                    <a:pt x="9" y="104"/>
                  </a:cubicBezTo>
                  <a:cubicBezTo>
                    <a:pt x="10" y="116"/>
                    <a:pt x="8" y="131"/>
                    <a:pt x="5" y="140"/>
                  </a:cubicBezTo>
                  <a:cubicBezTo>
                    <a:pt x="4" y="142"/>
                    <a:pt x="4" y="144"/>
                    <a:pt x="5" y="142"/>
                  </a:cubicBezTo>
                  <a:cubicBezTo>
                    <a:pt x="22" y="116"/>
                    <a:pt x="45" y="84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5"/>
                    <a:pt x="202" y="69"/>
                  </a:cubicBezTo>
                  <a:cubicBezTo>
                    <a:pt x="203" y="69"/>
                    <a:pt x="203" y="70"/>
                    <a:pt x="204" y="7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" name="Freeform 1129">
              <a:extLst>
                <a:ext uri="{FF2B5EF4-FFF2-40B4-BE49-F238E27FC236}">
                  <a16:creationId xmlns:a16="http://schemas.microsoft.com/office/drawing/2014/main" id="{DECD5CB6-7C48-4002-8C35-6FE605249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314"/>
              <a:ext cx="31" cy="82"/>
            </a:xfrm>
            <a:custGeom>
              <a:avLst/>
              <a:gdLst>
                <a:gd name="T0" fmla="*/ 0 w 24"/>
                <a:gd name="T1" fmla="*/ 0 h 63"/>
                <a:gd name="T2" fmla="*/ 52 w 24"/>
                <a:gd name="T3" fmla="*/ 13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3">
                  <a:moveTo>
                    <a:pt x="0" y="0"/>
                  </a:moveTo>
                  <a:cubicBezTo>
                    <a:pt x="16" y="8"/>
                    <a:pt x="24" y="49"/>
                    <a:pt x="24" y="6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" name="Freeform 1130">
              <a:extLst>
                <a:ext uri="{FF2B5EF4-FFF2-40B4-BE49-F238E27FC236}">
                  <a16:creationId xmlns:a16="http://schemas.microsoft.com/office/drawing/2014/main" id="{2A11045A-820A-4D6F-9020-CD62FB0F0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326"/>
              <a:ext cx="20" cy="65"/>
            </a:xfrm>
            <a:custGeom>
              <a:avLst/>
              <a:gdLst>
                <a:gd name="T0" fmla="*/ 25 w 16"/>
                <a:gd name="T1" fmla="*/ 7 h 50"/>
                <a:gd name="T2" fmla="*/ 30 w 16"/>
                <a:gd name="T3" fmla="*/ 49 h 50"/>
                <a:gd name="T4" fmla="*/ 23 w 16"/>
                <a:gd name="T5" fmla="*/ 79 h 50"/>
                <a:gd name="T6" fmla="*/ 10 w 16"/>
                <a:gd name="T7" fmla="*/ 103 h 50"/>
                <a:gd name="T8" fmla="*/ 1 w 16"/>
                <a:gd name="T9" fmla="*/ 94 h 50"/>
                <a:gd name="T10" fmla="*/ 1 w 16"/>
                <a:gd name="T11" fmla="*/ 51 h 50"/>
                <a:gd name="T12" fmla="*/ 25 w 16"/>
                <a:gd name="T13" fmla="*/ 7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50">
                  <a:moveTo>
                    <a:pt x="13" y="3"/>
                  </a:moveTo>
                  <a:cubicBezTo>
                    <a:pt x="16" y="4"/>
                    <a:pt x="14" y="16"/>
                    <a:pt x="15" y="22"/>
                  </a:cubicBezTo>
                  <a:cubicBezTo>
                    <a:pt x="15" y="29"/>
                    <a:pt x="14" y="31"/>
                    <a:pt x="11" y="36"/>
                  </a:cubicBezTo>
                  <a:cubicBezTo>
                    <a:pt x="8" y="40"/>
                    <a:pt x="5" y="43"/>
                    <a:pt x="5" y="47"/>
                  </a:cubicBezTo>
                  <a:cubicBezTo>
                    <a:pt x="5" y="50"/>
                    <a:pt x="3" y="47"/>
                    <a:pt x="1" y="42"/>
                  </a:cubicBezTo>
                  <a:cubicBezTo>
                    <a:pt x="0" y="36"/>
                    <a:pt x="0" y="28"/>
                    <a:pt x="1" y="23"/>
                  </a:cubicBezTo>
                  <a:cubicBezTo>
                    <a:pt x="1" y="19"/>
                    <a:pt x="10" y="0"/>
                    <a:pt x="13" y="3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" name="Freeform 1131">
              <a:extLst>
                <a:ext uri="{FF2B5EF4-FFF2-40B4-BE49-F238E27FC236}">
                  <a16:creationId xmlns:a16="http://schemas.microsoft.com/office/drawing/2014/main" id="{1C1CFA11-B38A-44F2-8F3F-A4E979573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279"/>
              <a:ext cx="218" cy="68"/>
            </a:xfrm>
            <a:custGeom>
              <a:avLst/>
              <a:gdLst>
                <a:gd name="T0" fmla="*/ 268 w 169"/>
                <a:gd name="T1" fmla="*/ 0 h 53"/>
                <a:gd name="T2" fmla="*/ 134 w 169"/>
                <a:gd name="T3" fmla="*/ 8 h 53"/>
                <a:gd name="T4" fmla="*/ 30 w 169"/>
                <a:gd name="T5" fmla="*/ 36 h 53"/>
                <a:gd name="T6" fmla="*/ 1 w 169"/>
                <a:gd name="T7" fmla="*/ 76 h 53"/>
                <a:gd name="T8" fmla="*/ 13 w 169"/>
                <a:gd name="T9" fmla="*/ 112 h 53"/>
                <a:gd name="T10" fmla="*/ 13 w 169"/>
                <a:gd name="T11" fmla="*/ 112 h 53"/>
                <a:gd name="T12" fmla="*/ 35 w 169"/>
                <a:gd name="T13" fmla="*/ 83 h 53"/>
                <a:gd name="T14" fmla="*/ 39 w 169"/>
                <a:gd name="T15" fmla="*/ 99 h 53"/>
                <a:gd name="T16" fmla="*/ 104 w 169"/>
                <a:gd name="T17" fmla="*/ 54 h 53"/>
                <a:gd name="T18" fmla="*/ 311 w 169"/>
                <a:gd name="T19" fmla="*/ 10 h 53"/>
                <a:gd name="T20" fmla="*/ 268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3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6"/>
                  </a:cubicBezTo>
                  <a:cubicBezTo>
                    <a:pt x="2" y="44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6"/>
                    <a:pt x="14" y="38"/>
                    <a:pt x="16" y="40"/>
                  </a:cubicBezTo>
                  <a:cubicBezTo>
                    <a:pt x="17" y="40"/>
                    <a:pt x="18" y="43"/>
                    <a:pt x="18" y="47"/>
                  </a:cubicBezTo>
                  <a:cubicBezTo>
                    <a:pt x="22" y="43"/>
                    <a:pt x="31" y="35"/>
                    <a:pt x="49" y="26"/>
                  </a:cubicBezTo>
                  <a:cubicBezTo>
                    <a:pt x="72" y="13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" name="Freeform 1132">
              <a:extLst>
                <a:ext uri="{FF2B5EF4-FFF2-40B4-BE49-F238E27FC236}">
                  <a16:creationId xmlns:a16="http://schemas.microsoft.com/office/drawing/2014/main" id="{5A2D2DA4-69B9-4912-99AC-E6AEEB1A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384"/>
              <a:ext cx="26" cy="58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38 h 46"/>
                <a:gd name="T4" fmla="*/ 25 w 21"/>
                <a:gd name="T5" fmla="*/ 77 h 46"/>
                <a:gd name="T6" fmla="*/ 38 w 21"/>
                <a:gd name="T7" fmla="*/ 91 h 46"/>
                <a:gd name="T8" fmla="*/ 31 w 21"/>
                <a:gd name="T9" fmla="*/ 67 h 46"/>
                <a:gd name="T10" fmla="*/ 26 w 21"/>
                <a:gd name="T11" fmla="*/ 33 h 46"/>
                <a:gd name="T12" fmla="*/ 11 w 21"/>
                <a:gd name="T13" fmla="*/ 13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0"/>
                    <a:pt x="2" y="19"/>
                  </a:cubicBezTo>
                  <a:cubicBezTo>
                    <a:pt x="3" y="27"/>
                    <a:pt x="8" y="31"/>
                    <a:pt x="13" y="38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6" y="33"/>
                  </a:cubicBezTo>
                  <a:cubicBezTo>
                    <a:pt x="14" y="28"/>
                    <a:pt x="14" y="25"/>
                    <a:pt x="14" y="17"/>
                  </a:cubicBezTo>
                  <a:cubicBezTo>
                    <a:pt x="13" y="10"/>
                    <a:pt x="9" y="12"/>
                    <a:pt x="6" y="6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" name="Freeform 1133">
              <a:extLst>
                <a:ext uri="{FF2B5EF4-FFF2-40B4-BE49-F238E27FC236}">
                  <a16:creationId xmlns:a16="http://schemas.microsoft.com/office/drawing/2014/main" id="{77F715EE-85FD-4462-8B37-989ED2CD0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418"/>
              <a:ext cx="48" cy="96"/>
            </a:xfrm>
            <a:custGeom>
              <a:avLst/>
              <a:gdLst>
                <a:gd name="T0" fmla="*/ 64 w 37"/>
                <a:gd name="T1" fmla="*/ 75 h 74"/>
                <a:gd name="T2" fmla="*/ 10 w 37"/>
                <a:gd name="T3" fmla="*/ 0 h 74"/>
                <a:gd name="T4" fmla="*/ 16 w 37"/>
                <a:gd name="T5" fmla="*/ 13 h 74"/>
                <a:gd name="T6" fmla="*/ 23 w 37"/>
                <a:gd name="T7" fmla="*/ 39 h 74"/>
                <a:gd name="T8" fmla="*/ 8 w 37"/>
                <a:gd name="T9" fmla="*/ 23 h 74"/>
                <a:gd name="T10" fmla="*/ 0 w 37"/>
                <a:gd name="T11" fmla="*/ 16 h 74"/>
                <a:gd name="T12" fmla="*/ 13 w 37"/>
                <a:gd name="T13" fmla="*/ 87 h 74"/>
                <a:gd name="T14" fmla="*/ 58 w 37"/>
                <a:gd name="T15" fmla="*/ 152 h 74"/>
                <a:gd name="T16" fmla="*/ 64 w 37"/>
                <a:gd name="T17" fmla="*/ 75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9" y="35"/>
                  </a:moveTo>
                  <a:cubicBezTo>
                    <a:pt x="23" y="26"/>
                    <a:pt x="14" y="6"/>
                    <a:pt x="5" y="0"/>
                  </a:cubicBezTo>
                  <a:cubicBezTo>
                    <a:pt x="6" y="2"/>
                    <a:pt x="6" y="4"/>
                    <a:pt x="7" y="6"/>
                  </a:cubicBezTo>
                  <a:cubicBezTo>
                    <a:pt x="10" y="10"/>
                    <a:pt x="12" y="17"/>
                    <a:pt x="11" y="18"/>
                  </a:cubicBezTo>
                  <a:cubicBezTo>
                    <a:pt x="10" y="19"/>
                    <a:pt x="7" y="16"/>
                    <a:pt x="4" y="11"/>
                  </a:cubicBezTo>
                  <a:cubicBezTo>
                    <a:pt x="3" y="10"/>
                    <a:pt x="2" y="8"/>
                    <a:pt x="0" y="7"/>
                  </a:cubicBezTo>
                  <a:cubicBezTo>
                    <a:pt x="3" y="15"/>
                    <a:pt x="8" y="27"/>
                    <a:pt x="6" y="40"/>
                  </a:cubicBezTo>
                  <a:cubicBezTo>
                    <a:pt x="2" y="62"/>
                    <a:pt x="15" y="74"/>
                    <a:pt x="27" y="69"/>
                  </a:cubicBezTo>
                  <a:cubicBezTo>
                    <a:pt x="37" y="64"/>
                    <a:pt x="36" y="47"/>
                    <a:pt x="29" y="3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6" name="Freeform 1134">
              <a:extLst>
                <a:ext uri="{FF2B5EF4-FFF2-40B4-BE49-F238E27FC236}">
                  <a16:creationId xmlns:a16="http://schemas.microsoft.com/office/drawing/2014/main" id="{46DED58C-67E6-4CEA-BBAC-22630A964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247"/>
              <a:ext cx="23" cy="44"/>
            </a:xfrm>
            <a:custGeom>
              <a:avLst/>
              <a:gdLst>
                <a:gd name="T0" fmla="*/ 13 w 18"/>
                <a:gd name="T1" fmla="*/ 39 h 34"/>
                <a:gd name="T2" fmla="*/ 23 w 18"/>
                <a:gd name="T3" fmla="*/ 16 h 34"/>
                <a:gd name="T4" fmla="*/ 37 w 18"/>
                <a:gd name="T5" fmla="*/ 7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4">
                  <a:moveTo>
                    <a:pt x="6" y="18"/>
                  </a:moveTo>
                  <a:cubicBezTo>
                    <a:pt x="0" y="10"/>
                    <a:pt x="4" y="0"/>
                    <a:pt x="11" y="7"/>
                  </a:cubicBezTo>
                  <a:cubicBezTo>
                    <a:pt x="18" y="14"/>
                    <a:pt x="16" y="20"/>
                    <a:pt x="18" y="3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7" name="Freeform 1135">
              <a:extLst>
                <a:ext uri="{FF2B5EF4-FFF2-40B4-BE49-F238E27FC236}">
                  <a16:creationId xmlns:a16="http://schemas.microsoft.com/office/drawing/2014/main" id="{71195B53-40AC-4752-A1F4-8EA1C2179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060"/>
              <a:ext cx="473" cy="1504"/>
            </a:xfrm>
            <a:custGeom>
              <a:avLst/>
              <a:gdLst>
                <a:gd name="T0" fmla="*/ 786 w 367"/>
                <a:gd name="T1" fmla="*/ 2401 h 1175"/>
                <a:gd name="T2" fmla="*/ 786 w 367"/>
                <a:gd name="T3" fmla="*/ 2401 h 1175"/>
                <a:gd name="T4" fmla="*/ 729 w 367"/>
                <a:gd name="T5" fmla="*/ 2231 h 1175"/>
                <a:gd name="T6" fmla="*/ 742 w 367"/>
                <a:gd name="T7" fmla="*/ 302 h 1175"/>
                <a:gd name="T8" fmla="*/ 674 w 367"/>
                <a:gd name="T9" fmla="*/ 128 h 1175"/>
                <a:gd name="T10" fmla="*/ 574 w 367"/>
                <a:gd name="T11" fmla="*/ 59 h 1175"/>
                <a:gd name="T12" fmla="*/ 454 w 367"/>
                <a:gd name="T13" fmla="*/ 6 h 1175"/>
                <a:gd name="T14" fmla="*/ 249 w 367"/>
                <a:gd name="T15" fmla="*/ 24 h 1175"/>
                <a:gd name="T16" fmla="*/ 106 w 367"/>
                <a:gd name="T17" fmla="*/ 179 h 1175"/>
                <a:gd name="T18" fmla="*/ 13 w 367"/>
                <a:gd name="T19" fmla="*/ 332 h 1175"/>
                <a:gd name="T20" fmla="*/ 24 w 367"/>
                <a:gd name="T21" fmla="*/ 394 h 1175"/>
                <a:gd name="T22" fmla="*/ 28 w 367"/>
                <a:gd name="T23" fmla="*/ 397 h 1175"/>
                <a:gd name="T24" fmla="*/ 64 w 367"/>
                <a:gd name="T25" fmla="*/ 406 h 1175"/>
                <a:gd name="T26" fmla="*/ 68 w 367"/>
                <a:gd name="T27" fmla="*/ 410 h 1175"/>
                <a:gd name="T28" fmla="*/ 90 w 367"/>
                <a:gd name="T29" fmla="*/ 398 h 1175"/>
                <a:gd name="T30" fmla="*/ 366 w 367"/>
                <a:gd name="T31" fmla="*/ 346 h 1175"/>
                <a:gd name="T32" fmla="*/ 558 w 367"/>
                <a:gd name="T33" fmla="*/ 365 h 1175"/>
                <a:gd name="T34" fmla="*/ 655 w 367"/>
                <a:gd name="T35" fmla="*/ 411 h 1175"/>
                <a:gd name="T36" fmla="*/ 513 w 367"/>
                <a:gd name="T37" fmla="*/ 387 h 1175"/>
                <a:gd name="T38" fmla="*/ 165 w 367"/>
                <a:gd name="T39" fmla="*/ 452 h 1175"/>
                <a:gd name="T40" fmla="*/ 146 w 367"/>
                <a:gd name="T41" fmla="*/ 472 h 1175"/>
                <a:gd name="T42" fmla="*/ 146 w 367"/>
                <a:gd name="T43" fmla="*/ 481 h 1175"/>
                <a:gd name="T44" fmla="*/ 137 w 367"/>
                <a:gd name="T45" fmla="*/ 511 h 1175"/>
                <a:gd name="T46" fmla="*/ 126 w 367"/>
                <a:gd name="T47" fmla="*/ 529 h 1175"/>
                <a:gd name="T48" fmla="*/ 128 w 367"/>
                <a:gd name="T49" fmla="*/ 534 h 1175"/>
                <a:gd name="T50" fmla="*/ 131 w 367"/>
                <a:gd name="T51" fmla="*/ 531 h 1175"/>
                <a:gd name="T52" fmla="*/ 139 w 367"/>
                <a:gd name="T53" fmla="*/ 544 h 1175"/>
                <a:gd name="T54" fmla="*/ 156 w 367"/>
                <a:gd name="T55" fmla="*/ 567 h 1175"/>
                <a:gd name="T56" fmla="*/ 156 w 367"/>
                <a:gd name="T57" fmla="*/ 579 h 1175"/>
                <a:gd name="T58" fmla="*/ 157 w 367"/>
                <a:gd name="T59" fmla="*/ 579 h 1175"/>
                <a:gd name="T60" fmla="*/ 208 w 367"/>
                <a:gd name="T61" fmla="*/ 620 h 1175"/>
                <a:gd name="T62" fmla="*/ 244 w 367"/>
                <a:gd name="T63" fmla="*/ 616 h 1175"/>
                <a:gd name="T64" fmla="*/ 232 w 367"/>
                <a:gd name="T65" fmla="*/ 602 h 1175"/>
                <a:gd name="T66" fmla="*/ 173 w 367"/>
                <a:gd name="T67" fmla="*/ 557 h 1175"/>
                <a:gd name="T68" fmla="*/ 209 w 367"/>
                <a:gd name="T69" fmla="*/ 449 h 1175"/>
                <a:gd name="T70" fmla="*/ 599 w 367"/>
                <a:gd name="T71" fmla="*/ 443 h 1175"/>
                <a:gd name="T72" fmla="*/ 623 w 367"/>
                <a:gd name="T73" fmla="*/ 509 h 1175"/>
                <a:gd name="T74" fmla="*/ 646 w 367"/>
                <a:gd name="T75" fmla="*/ 540 h 1175"/>
                <a:gd name="T76" fmla="*/ 615 w 367"/>
                <a:gd name="T77" fmla="*/ 645 h 1175"/>
                <a:gd name="T78" fmla="*/ 632 w 367"/>
                <a:gd name="T79" fmla="*/ 2234 h 1175"/>
                <a:gd name="T80" fmla="*/ 688 w 367"/>
                <a:gd name="T81" fmla="*/ 2464 h 1175"/>
                <a:gd name="T82" fmla="*/ 688 w 367"/>
                <a:gd name="T83" fmla="*/ 2464 h 117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67" h="1175">
                  <a:moveTo>
                    <a:pt x="367" y="1145"/>
                  </a:moveTo>
                  <a:cubicBezTo>
                    <a:pt x="367" y="1145"/>
                    <a:pt x="367" y="1145"/>
                    <a:pt x="367" y="1145"/>
                  </a:cubicBezTo>
                  <a:cubicBezTo>
                    <a:pt x="353" y="1137"/>
                    <a:pt x="342" y="1091"/>
                    <a:pt x="341" y="1064"/>
                  </a:cubicBezTo>
                  <a:cubicBezTo>
                    <a:pt x="341" y="1014"/>
                    <a:pt x="344" y="203"/>
                    <a:pt x="347" y="144"/>
                  </a:cubicBezTo>
                  <a:cubicBezTo>
                    <a:pt x="349" y="106"/>
                    <a:pt x="349" y="69"/>
                    <a:pt x="315" y="61"/>
                  </a:cubicBezTo>
                  <a:cubicBezTo>
                    <a:pt x="282" y="53"/>
                    <a:pt x="277" y="39"/>
                    <a:pt x="268" y="28"/>
                  </a:cubicBezTo>
                  <a:cubicBezTo>
                    <a:pt x="254" y="9"/>
                    <a:pt x="247" y="4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4"/>
                  </a:cubicBezTo>
                  <a:cubicBezTo>
                    <a:pt x="31" y="195"/>
                    <a:pt x="31" y="195"/>
                    <a:pt x="32" y="195"/>
                  </a:cubicBezTo>
                  <a:cubicBezTo>
                    <a:pt x="34" y="194"/>
                    <a:pt x="38" y="192"/>
                    <a:pt x="42" y="190"/>
                  </a:cubicBezTo>
                  <a:cubicBezTo>
                    <a:pt x="66" y="179"/>
                    <a:pt x="105" y="165"/>
                    <a:pt x="171" y="165"/>
                  </a:cubicBezTo>
                  <a:cubicBezTo>
                    <a:pt x="219" y="166"/>
                    <a:pt x="229" y="168"/>
                    <a:pt x="261" y="174"/>
                  </a:cubicBezTo>
                  <a:cubicBezTo>
                    <a:pt x="284" y="178"/>
                    <a:pt x="301" y="186"/>
                    <a:pt x="306" y="196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7"/>
                    <a:pt x="60" y="250"/>
                    <a:pt x="59" y="252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0" y="253"/>
                    <a:pt x="61" y="253"/>
                  </a:cubicBezTo>
                  <a:cubicBezTo>
                    <a:pt x="62" y="253"/>
                    <a:pt x="63" y="254"/>
                    <a:pt x="65" y="259"/>
                  </a:cubicBezTo>
                  <a:cubicBezTo>
                    <a:pt x="68" y="265"/>
                    <a:pt x="72" y="263"/>
                    <a:pt x="73" y="270"/>
                  </a:cubicBezTo>
                  <a:cubicBezTo>
                    <a:pt x="73" y="273"/>
                    <a:pt x="73" y="274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8" y="276"/>
                    <a:pt x="88" y="289"/>
                    <a:pt x="97" y="295"/>
                  </a:cubicBezTo>
                  <a:cubicBezTo>
                    <a:pt x="105" y="298"/>
                    <a:pt x="113" y="296"/>
                    <a:pt x="114" y="294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1" y="282"/>
                    <a:pt x="97" y="281"/>
                    <a:pt x="81" y="266"/>
                  </a:cubicBezTo>
                  <a:cubicBezTo>
                    <a:pt x="64" y="252"/>
                    <a:pt x="67" y="231"/>
                    <a:pt x="98" y="214"/>
                  </a:cubicBezTo>
                  <a:cubicBezTo>
                    <a:pt x="138" y="193"/>
                    <a:pt x="229" y="179"/>
                    <a:pt x="280" y="211"/>
                  </a:cubicBezTo>
                  <a:cubicBezTo>
                    <a:pt x="298" y="224"/>
                    <a:pt x="294" y="237"/>
                    <a:pt x="291" y="243"/>
                  </a:cubicBezTo>
                  <a:cubicBezTo>
                    <a:pt x="289" y="250"/>
                    <a:pt x="299" y="244"/>
                    <a:pt x="302" y="258"/>
                  </a:cubicBezTo>
                  <a:cubicBezTo>
                    <a:pt x="305" y="271"/>
                    <a:pt x="301" y="295"/>
                    <a:pt x="287" y="308"/>
                  </a:cubicBezTo>
                  <a:cubicBezTo>
                    <a:pt x="294" y="327"/>
                    <a:pt x="295" y="1006"/>
                    <a:pt x="295" y="1065"/>
                  </a:cubicBezTo>
                  <a:cubicBezTo>
                    <a:pt x="294" y="1097"/>
                    <a:pt x="301" y="1149"/>
                    <a:pt x="321" y="1175"/>
                  </a:cubicBezTo>
                  <a:cubicBezTo>
                    <a:pt x="321" y="1175"/>
                    <a:pt x="321" y="1175"/>
                    <a:pt x="321" y="1175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8" name="Freeform 1136">
              <a:extLst>
                <a:ext uri="{FF2B5EF4-FFF2-40B4-BE49-F238E27FC236}">
                  <a16:creationId xmlns:a16="http://schemas.microsoft.com/office/drawing/2014/main" id="{641F64D5-E963-4DB5-9D88-20E0E842E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1499"/>
              <a:ext cx="146" cy="8"/>
            </a:xfrm>
            <a:custGeom>
              <a:avLst/>
              <a:gdLst>
                <a:gd name="T0" fmla="*/ 0 w 113"/>
                <a:gd name="T1" fmla="*/ 15 h 6"/>
                <a:gd name="T2" fmla="*/ 244 w 113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6">
                  <a:moveTo>
                    <a:pt x="0" y="6"/>
                  </a:moveTo>
                  <a:cubicBezTo>
                    <a:pt x="14" y="3"/>
                    <a:pt x="90" y="0"/>
                    <a:pt x="113" y="3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9" name="Freeform 1137">
              <a:extLst>
                <a:ext uri="{FF2B5EF4-FFF2-40B4-BE49-F238E27FC236}">
                  <a16:creationId xmlns:a16="http://schemas.microsoft.com/office/drawing/2014/main" id="{E3AA45A0-D62F-47A3-A417-16256400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476"/>
              <a:ext cx="34" cy="32"/>
            </a:xfrm>
            <a:custGeom>
              <a:avLst/>
              <a:gdLst>
                <a:gd name="T0" fmla="*/ 13 w 26"/>
                <a:gd name="T1" fmla="*/ 46 h 25"/>
                <a:gd name="T2" fmla="*/ 50 w 26"/>
                <a:gd name="T3" fmla="*/ 5 h 25"/>
                <a:gd name="T4" fmla="*/ 13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5"/>
                    <a:pt x="22" y="2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0" name="Freeform 1138">
              <a:extLst>
                <a:ext uri="{FF2B5EF4-FFF2-40B4-BE49-F238E27FC236}">
                  <a16:creationId xmlns:a16="http://schemas.microsoft.com/office/drawing/2014/main" id="{A57E709F-EACD-48C6-AE2D-652BB2855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332"/>
              <a:ext cx="38" cy="98"/>
            </a:xfrm>
            <a:custGeom>
              <a:avLst/>
              <a:gdLst>
                <a:gd name="T0" fmla="*/ 60 w 29"/>
                <a:gd name="T1" fmla="*/ 126 h 76"/>
                <a:gd name="T2" fmla="*/ 59 w 29"/>
                <a:gd name="T3" fmla="*/ 92 h 76"/>
                <a:gd name="T4" fmla="*/ 56 w 29"/>
                <a:gd name="T5" fmla="*/ 86 h 76"/>
                <a:gd name="T6" fmla="*/ 56 w 29"/>
                <a:gd name="T7" fmla="*/ 86 h 76"/>
                <a:gd name="T8" fmla="*/ 54 w 29"/>
                <a:gd name="T9" fmla="*/ 90 h 76"/>
                <a:gd name="T10" fmla="*/ 45 w 29"/>
                <a:gd name="T11" fmla="*/ 80 h 76"/>
                <a:gd name="T12" fmla="*/ 45 w 29"/>
                <a:gd name="T13" fmla="*/ 39 h 76"/>
                <a:gd name="T14" fmla="*/ 45 w 29"/>
                <a:gd name="T15" fmla="*/ 36 h 76"/>
                <a:gd name="T16" fmla="*/ 45 w 29"/>
                <a:gd name="T17" fmla="*/ 35 h 76"/>
                <a:gd name="T18" fmla="*/ 24 w 29"/>
                <a:gd name="T19" fmla="*/ 0 h 76"/>
                <a:gd name="T20" fmla="*/ 31 w 29"/>
                <a:gd name="T21" fmla="*/ 75 h 76"/>
                <a:gd name="T22" fmla="*/ 0 w 29"/>
                <a:gd name="T23" fmla="*/ 86 h 76"/>
                <a:gd name="T24" fmla="*/ 38 w 29"/>
                <a:gd name="T25" fmla="*/ 119 h 76"/>
                <a:gd name="T26" fmla="*/ 60 w 29"/>
                <a:gd name="T27" fmla="*/ 162 h 76"/>
                <a:gd name="T28" fmla="*/ 63 w 29"/>
                <a:gd name="T29" fmla="*/ 139 h 76"/>
                <a:gd name="T30" fmla="*/ 60 w 29"/>
                <a:gd name="T31" fmla="*/ 12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9"/>
                  </a:moveTo>
                  <a:cubicBezTo>
                    <a:pt x="26" y="53"/>
                    <a:pt x="25" y="46"/>
                    <a:pt x="26" y="43"/>
                  </a:cubicBezTo>
                  <a:cubicBezTo>
                    <a:pt x="25" y="42"/>
                    <a:pt x="25" y="41"/>
                    <a:pt x="25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4" y="40"/>
                    <a:pt x="24" y="41"/>
                    <a:pt x="24" y="42"/>
                  </a:cubicBezTo>
                  <a:cubicBezTo>
                    <a:pt x="24" y="45"/>
                    <a:pt x="22" y="42"/>
                    <a:pt x="20" y="37"/>
                  </a:cubicBezTo>
                  <a:cubicBezTo>
                    <a:pt x="19" y="31"/>
                    <a:pt x="19" y="23"/>
                    <a:pt x="20" y="18"/>
                  </a:cubicBezTo>
                  <a:cubicBezTo>
                    <a:pt x="20" y="18"/>
                    <a:pt x="20" y="17"/>
                    <a:pt x="20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7"/>
                    <a:pt x="16" y="0"/>
                    <a:pt x="11" y="0"/>
                  </a:cubicBezTo>
                  <a:cubicBezTo>
                    <a:pt x="7" y="0"/>
                    <a:pt x="17" y="29"/>
                    <a:pt x="14" y="35"/>
                  </a:cubicBezTo>
                  <a:cubicBezTo>
                    <a:pt x="11" y="41"/>
                    <a:pt x="9" y="39"/>
                    <a:pt x="0" y="40"/>
                  </a:cubicBezTo>
                  <a:cubicBezTo>
                    <a:pt x="6" y="40"/>
                    <a:pt x="14" y="45"/>
                    <a:pt x="17" y="55"/>
                  </a:cubicBezTo>
                  <a:cubicBezTo>
                    <a:pt x="20" y="67"/>
                    <a:pt x="24" y="76"/>
                    <a:pt x="27" y="76"/>
                  </a:cubicBezTo>
                  <a:cubicBezTo>
                    <a:pt x="29" y="76"/>
                    <a:pt x="28" y="71"/>
                    <a:pt x="28" y="65"/>
                  </a:cubicBezTo>
                  <a:cubicBezTo>
                    <a:pt x="28" y="63"/>
                    <a:pt x="27" y="61"/>
                    <a:pt x="27" y="59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1" name="Line 1139">
              <a:extLst>
                <a:ext uri="{FF2B5EF4-FFF2-40B4-BE49-F238E27FC236}">
                  <a16:creationId xmlns:a16="http://schemas.microsoft.com/office/drawing/2014/main" id="{D4430321-7A44-4FCD-A4B3-8CABE0847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5" y="1375"/>
              <a:ext cx="1" cy="1"/>
            </a:xfrm>
            <a:prstGeom prst="line">
              <a:avLst/>
            </a:prstGeom>
            <a:noFill/>
            <a:ln w="476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2" name="Freeform 1140">
              <a:extLst>
                <a:ext uri="{FF2B5EF4-FFF2-40B4-BE49-F238E27FC236}">
                  <a16:creationId xmlns:a16="http://schemas.microsoft.com/office/drawing/2014/main" id="{090E70D7-F2C3-40F6-AC21-184ED548A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36"/>
              <a:ext cx="49" cy="94"/>
            </a:xfrm>
            <a:custGeom>
              <a:avLst/>
              <a:gdLst>
                <a:gd name="T0" fmla="*/ 13 w 39"/>
                <a:gd name="T1" fmla="*/ 5 h 74"/>
                <a:gd name="T2" fmla="*/ 0 w 39"/>
                <a:gd name="T3" fmla="*/ 0 h 74"/>
                <a:gd name="T4" fmla="*/ 5 w 39"/>
                <a:gd name="T5" fmla="*/ 18 h 74"/>
                <a:gd name="T6" fmla="*/ 18 w 39"/>
                <a:gd name="T7" fmla="*/ 32 h 74"/>
                <a:gd name="T8" fmla="*/ 23 w 39"/>
                <a:gd name="T9" fmla="*/ 43 h 74"/>
                <a:gd name="T10" fmla="*/ 36 w 39"/>
                <a:gd name="T11" fmla="*/ 55 h 74"/>
                <a:gd name="T12" fmla="*/ 39 w 39"/>
                <a:gd name="T13" fmla="*/ 83 h 74"/>
                <a:gd name="T14" fmla="*/ 49 w 39"/>
                <a:gd name="T15" fmla="*/ 89 h 74"/>
                <a:gd name="T16" fmla="*/ 52 w 39"/>
                <a:gd name="T17" fmla="*/ 103 h 74"/>
                <a:gd name="T18" fmla="*/ 65 w 39"/>
                <a:gd name="T19" fmla="*/ 136 h 74"/>
                <a:gd name="T20" fmla="*/ 78 w 39"/>
                <a:gd name="T21" fmla="*/ 151 h 74"/>
                <a:gd name="T22" fmla="*/ 13 w 39"/>
                <a:gd name="T23" fmla="*/ 5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74">
                  <a:moveTo>
                    <a:pt x="6" y="2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0" y="3"/>
                    <a:pt x="0" y="6"/>
                    <a:pt x="2" y="9"/>
                  </a:cubicBezTo>
                  <a:cubicBezTo>
                    <a:pt x="3" y="13"/>
                    <a:pt x="7" y="13"/>
                    <a:pt x="9" y="16"/>
                  </a:cubicBezTo>
                  <a:cubicBezTo>
                    <a:pt x="10" y="17"/>
                    <a:pt x="10" y="20"/>
                    <a:pt x="11" y="21"/>
                  </a:cubicBezTo>
                  <a:cubicBezTo>
                    <a:pt x="13" y="23"/>
                    <a:pt x="17" y="25"/>
                    <a:pt x="18" y="27"/>
                  </a:cubicBezTo>
                  <a:cubicBezTo>
                    <a:pt x="20" y="30"/>
                    <a:pt x="17" y="36"/>
                    <a:pt x="20" y="40"/>
                  </a:cubicBezTo>
                  <a:cubicBezTo>
                    <a:pt x="21" y="41"/>
                    <a:pt x="24" y="42"/>
                    <a:pt x="25" y="43"/>
                  </a:cubicBezTo>
                  <a:cubicBezTo>
                    <a:pt x="26" y="45"/>
                    <a:pt x="25" y="48"/>
                    <a:pt x="26" y="50"/>
                  </a:cubicBezTo>
                  <a:cubicBezTo>
                    <a:pt x="27" y="56"/>
                    <a:pt x="31" y="60"/>
                    <a:pt x="33" y="66"/>
                  </a:cubicBezTo>
                  <a:cubicBezTo>
                    <a:pt x="34" y="70"/>
                    <a:pt x="36" y="73"/>
                    <a:pt x="39" y="74"/>
                  </a:cubicBezTo>
                  <a:cubicBezTo>
                    <a:pt x="39" y="41"/>
                    <a:pt x="37" y="9"/>
                    <a:pt x="6" y="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3" name="Freeform 1141">
              <a:extLst>
                <a:ext uri="{FF2B5EF4-FFF2-40B4-BE49-F238E27FC236}">
                  <a16:creationId xmlns:a16="http://schemas.microsoft.com/office/drawing/2014/main" id="{EE502377-AF06-46B2-A69F-0E2DF27C6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454"/>
              <a:ext cx="79" cy="36"/>
            </a:xfrm>
            <a:custGeom>
              <a:avLst/>
              <a:gdLst>
                <a:gd name="T0" fmla="*/ 129 w 62"/>
                <a:gd name="T1" fmla="*/ 0 h 28"/>
                <a:gd name="T2" fmla="*/ 0 w 62"/>
                <a:gd name="T3" fmla="*/ 5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28">
                  <a:moveTo>
                    <a:pt x="62" y="0"/>
                  </a:moveTo>
                  <a:cubicBezTo>
                    <a:pt x="46" y="17"/>
                    <a:pt x="12" y="25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4" name="Freeform 1142">
              <a:extLst>
                <a:ext uri="{FF2B5EF4-FFF2-40B4-BE49-F238E27FC236}">
                  <a16:creationId xmlns:a16="http://schemas.microsoft.com/office/drawing/2014/main" id="{60E137F4-575F-4E2D-9E78-C77FAD579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1475"/>
              <a:ext cx="72" cy="14"/>
            </a:xfrm>
            <a:custGeom>
              <a:avLst/>
              <a:gdLst>
                <a:gd name="T0" fmla="*/ 10 w 56"/>
                <a:gd name="T1" fmla="*/ 0 h 11"/>
                <a:gd name="T2" fmla="*/ 59 w 56"/>
                <a:gd name="T3" fmla="*/ 10 h 11"/>
                <a:gd name="T4" fmla="*/ 109 w 56"/>
                <a:gd name="T5" fmla="*/ 0 h 11"/>
                <a:gd name="T6" fmla="*/ 120 w 56"/>
                <a:gd name="T7" fmla="*/ 0 h 11"/>
                <a:gd name="T8" fmla="*/ 59 w 56"/>
                <a:gd name="T9" fmla="*/ 23 h 11"/>
                <a:gd name="T10" fmla="*/ 0 w 56"/>
                <a:gd name="T11" fmla="*/ 0 h 11"/>
                <a:gd name="T12" fmla="*/ 10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5"/>
                    <a:pt x="28" y="5"/>
                  </a:cubicBezTo>
                  <a:cubicBezTo>
                    <a:pt x="41" y="5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2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5" name="Freeform 1143">
              <a:extLst>
                <a:ext uri="{FF2B5EF4-FFF2-40B4-BE49-F238E27FC236}">
                  <a16:creationId xmlns:a16="http://schemas.microsoft.com/office/drawing/2014/main" id="{FCD54FF8-4174-432D-8780-151DC8F95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446"/>
              <a:ext cx="1" cy="29"/>
            </a:xfrm>
            <a:custGeom>
              <a:avLst/>
              <a:gdLst>
                <a:gd name="T0" fmla="*/ 0 w 1"/>
                <a:gd name="T1" fmla="*/ 0 h 22"/>
                <a:gd name="T2" fmla="*/ 1 w 1"/>
                <a:gd name="T3" fmla="*/ 5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2"/>
                    <a:pt x="1" y="22"/>
                    <a:pt x="1" y="2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6" name="Freeform 1144">
              <a:extLst>
                <a:ext uri="{FF2B5EF4-FFF2-40B4-BE49-F238E27FC236}">
                  <a16:creationId xmlns:a16="http://schemas.microsoft.com/office/drawing/2014/main" id="{F6151996-2E6A-4148-80E8-C8A38DE73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215"/>
              <a:ext cx="13" cy="13"/>
            </a:xfrm>
            <a:custGeom>
              <a:avLst/>
              <a:gdLst>
                <a:gd name="T0" fmla="*/ 1 w 10"/>
                <a:gd name="T1" fmla="*/ 22 h 10"/>
                <a:gd name="T2" fmla="*/ 1 w 10"/>
                <a:gd name="T3" fmla="*/ 9 h 10"/>
                <a:gd name="T4" fmla="*/ 16 w 10"/>
                <a:gd name="T5" fmla="*/ 22 h 10"/>
                <a:gd name="T6" fmla="*/ 16 w 10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1" y="8"/>
                    <a:pt x="0" y="6"/>
                    <a:pt x="1" y="4"/>
                  </a:cubicBezTo>
                  <a:cubicBezTo>
                    <a:pt x="5" y="4"/>
                    <a:pt x="5" y="8"/>
                    <a:pt x="7" y="10"/>
                  </a:cubicBezTo>
                  <a:cubicBezTo>
                    <a:pt x="10" y="8"/>
                    <a:pt x="10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7" name="Freeform 1145">
              <a:extLst>
                <a:ext uri="{FF2B5EF4-FFF2-40B4-BE49-F238E27FC236}">
                  <a16:creationId xmlns:a16="http://schemas.microsoft.com/office/drawing/2014/main" id="{5B21F61D-DA4D-41E1-A2A4-920F0D479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1114"/>
              <a:ext cx="7" cy="11"/>
            </a:xfrm>
            <a:custGeom>
              <a:avLst/>
              <a:gdLst>
                <a:gd name="T0" fmla="*/ 0 w 6"/>
                <a:gd name="T1" fmla="*/ 13 h 9"/>
                <a:gd name="T2" fmla="*/ 7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7"/>
                  </a:moveTo>
                  <a:cubicBezTo>
                    <a:pt x="0" y="0"/>
                    <a:pt x="6" y="2"/>
                    <a:pt x="4" y="9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8" name="Freeform 1146">
              <a:extLst>
                <a:ext uri="{FF2B5EF4-FFF2-40B4-BE49-F238E27FC236}">
                  <a16:creationId xmlns:a16="http://schemas.microsoft.com/office/drawing/2014/main" id="{E22AF698-C2AD-4E8D-A02E-CB3EB0556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123"/>
              <a:ext cx="5" cy="4"/>
            </a:xfrm>
            <a:custGeom>
              <a:avLst/>
              <a:gdLst>
                <a:gd name="T0" fmla="*/ 0 w 4"/>
                <a:gd name="T1" fmla="*/ 7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9" name="Freeform 1147">
              <a:extLst>
                <a:ext uri="{FF2B5EF4-FFF2-40B4-BE49-F238E27FC236}">
                  <a16:creationId xmlns:a16="http://schemas.microsoft.com/office/drawing/2014/main" id="{BB60AF61-9F37-492B-81EA-F0DDDF945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284"/>
              <a:ext cx="5" cy="6"/>
            </a:xfrm>
            <a:custGeom>
              <a:avLst/>
              <a:gdLst>
                <a:gd name="T0" fmla="*/ 0 w 4"/>
                <a:gd name="T1" fmla="*/ 14 h 4"/>
                <a:gd name="T2" fmla="*/ 8 w 4"/>
                <a:gd name="T3" fmla="*/ 5 h 4"/>
                <a:gd name="T4" fmla="*/ 0 w 4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3" y="3"/>
                    <a:pt x="4" y="1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0" name="Freeform 1148">
              <a:extLst>
                <a:ext uri="{FF2B5EF4-FFF2-40B4-BE49-F238E27FC236}">
                  <a16:creationId xmlns:a16="http://schemas.microsoft.com/office/drawing/2014/main" id="{2823603E-2B01-4456-ACBD-41C1B7402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1393"/>
              <a:ext cx="7" cy="1"/>
            </a:xfrm>
            <a:custGeom>
              <a:avLst/>
              <a:gdLst>
                <a:gd name="T0" fmla="*/ 0 w 5"/>
                <a:gd name="T1" fmla="*/ 0 h 1"/>
                <a:gd name="T2" fmla="*/ 14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1" name="Freeform 1149">
              <a:extLst>
                <a:ext uri="{FF2B5EF4-FFF2-40B4-BE49-F238E27FC236}">
                  <a16:creationId xmlns:a16="http://schemas.microsoft.com/office/drawing/2014/main" id="{8C79BFF9-683B-4A82-965F-1AF9DDAB9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1035"/>
              <a:ext cx="51" cy="75"/>
            </a:xfrm>
            <a:custGeom>
              <a:avLst/>
              <a:gdLst>
                <a:gd name="T0" fmla="*/ 17 w 40"/>
                <a:gd name="T1" fmla="*/ 1 h 59"/>
                <a:gd name="T2" fmla="*/ 5 w 40"/>
                <a:gd name="T3" fmla="*/ 41 h 59"/>
                <a:gd name="T4" fmla="*/ 23 w 40"/>
                <a:gd name="T5" fmla="*/ 114 h 59"/>
                <a:gd name="T6" fmla="*/ 75 w 40"/>
                <a:gd name="T7" fmla="*/ 81 h 59"/>
                <a:gd name="T8" fmla="*/ 54 w 40"/>
                <a:gd name="T9" fmla="*/ 47 h 59"/>
                <a:gd name="T10" fmla="*/ 17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5" y="0"/>
                    <a:pt x="3" y="12"/>
                    <a:pt x="2" y="20"/>
                  </a:cubicBezTo>
                  <a:cubicBezTo>
                    <a:pt x="0" y="27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1" y="3"/>
                    <a:pt x="8" y="1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2" name="Freeform 1150">
              <a:extLst>
                <a:ext uri="{FF2B5EF4-FFF2-40B4-BE49-F238E27FC236}">
                  <a16:creationId xmlns:a16="http://schemas.microsoft.com/office/drawing/2014/main" id="{27856829-EEF3-403F-81F3-C7AAD3E9D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060"/>
              <a:ext cx="450" cy="415"/>
            </a:xfrm>
            <a:custGeom>
              <a:avLst/>
              <a:gdLst>
                <a:gd name="T0" fmla="*/ 674 w 349"/>
                <a:gd name="T1" fmla="*/ 128 h 324"/>
                <a:gd name="T2" fmla="*/ 575 w 349"/>
                <a:gd name="T3" fmla="*/ 59 h 324"/>
                <a:gd name="T4" fmla="*/ 454 w 349"/>
                <a:gd name="T5" fmla="*/ 6 h 324"/>
                <a:gd name="T6" fmla="*/ 249 w 349"/>
                <a:gd name="T7" fmla="*/ 24 h 324"/>
                <a:gd name="T8" fmla="*/ 107 w 349"/>
                <a:gd name="T9" fmla="*/ 179 h 324"/>
                <a:gd name="T10" fmla="*/ 13 w 349"/>
                <a:gd name="T11" fmla="*/ 332 h 324"/>
                <a:gd name="T12" fmla="*/ 24 w 349"/>
                <a:gd name="T13" fmla="*/ 396 h 324"/>
                <a:gd name="T14" fmla="*/ 28 w 349"/>
                <a:gd name="T15" fmla="*/ 397 h 324"/>
                <a:gd name="T16" fmla="*/ 39 w 349"/>
                <a:gd name="T17" fmla="*/ 402 h 324"/>
                <a:gd name="T18" fmla="*/ 36 w 349"/>
                <a:gd name="T19" fmla="*/ 397 h 324"/>
                <a:gd name="T20" fmla="*/ 22 w 349"/>
                <a:gd name="T21" fmla="*/ 337 h 324"/>
                <a:gd name="T22" fmla="*/ 113 w 349"/>
                <a:gd name="T23" fmla="*/ 182 h 324"/>
                <a:gd name="T24" fmla="*/ 251 w 349"/>
                <a:gd name="T25" fmla="*/ 31 h 324"/>
                <a:gd name="T26" fmla="*/ 437 w 349"/>
                <a:gd name="T27" fmla="*/ 15 h 324"/>
                <a:gd name="T28" fmla="*/ 454 w 349"/>
                <a:gd name="T29" fmla="*/ 15 h 324"/>
                <a:gd name="T30" fmla="*/ 569 w 349"/>
                <a:gd name="T31" fmla="*/ 63 h 324"/>
                <a:gd name="T32" fmla="*/ 576 w 349"/>
                <a:gd name="T33" fmla="*/ 74 h 324"/>
                <a:gd name="T34" fmla="*/ 673 w 349"/>
                <a:gd name="T35" fmla="*/ 136 h 324"/>
                <a:gd name="T36" fmla="*/ 735 w 349"/>
                <a:gd name="T37" fmla="*/ 302 h 324"/>
                <a:gd name="T38" fmla="*/ 731 w 349"/>
                <a:gd name="T39" fmla="*/ 679 h 324"/>
                <a:gd name="T40" fmla="*/ 731 w 349"/>
                <a:gd name="T41" fmla="*/ 681 h 324"/>
                <a:gd name="T42" fmla="*/ 740 w 349"/>
                <a:gd name="T43" fmla="*/ 681 h 324"/>
                <a:gd name="T44" fmla="*/ 743 w 349"/>
                <a:gd name="T45" fmla="*/ 302 h 324"/>
                <a:gd name="T46" fmla="*/ 674 w 349"/>
                <a:gd name="T47" fmla="*/ 128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5" y="61"/>
                  </a:moveTo>
                  <a:cubicBezTo>
                    <a:pt x="282" y="53"/>
                    <a:pt x="277" y="39"/>
                    <a:pt x="268" y="28"/>
                  </a:cubicBezTo>
                  <a:cubicBezTo>
                    <a:pt x="254" y="9"/>
                    <a:pt x="247" y="4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6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6" y="188"/>
                    <a:pt x="5" y="174"/>
                    <a:pt x="10" y="160"/>
                  </a:cubicBezTo>
                  <a:cubicBezTo>
                    <a:pt x="15" y="144"/>
                    <a:pt x="31" y="117"/>
                    <a:pt x="53" y="87"/>
                  </a:cubicBezTo>
                  <a:cubicBezTo>
                    <a:pt x="77" y="49"/>
                    <a:pt x="98" y="25"/>
                    <a:pt x="117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8"/>
                    <a:pt x="252" y="13"/>
                    <a:pt x="265" y="30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4" y="58"/>
                    <a:pt x="314" y="65"/>
                  </a:cubicBezTo>
                  <a:cubicBezTo>
                    <a:pt x="344" y="72"/>
                    <a:pt x="345" y="103"/>
                    <a:pt x="343" y="144"/>
                  </a:cubicBezTo>
                  <a:cubicBezTo>
                    <a:pt x="342" y="158"/>
                    <a:pt x="342" y="218"/>
                    <a:pt x="341" y="323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29"/>
                    <a:pt x="346" y="160"/>
                    <a:pt x="347" y="144"/>
                  </a:cubicBezTo>
                  <a:cubicBezTo>
                    <a:pt x="349" y="106"/>
                    <a:pt x="349" y="69"/>
                    <a:pt x="315" y="6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3" name="Freeform 1151">
              <a:extLst>
                <a:ext uri="{FF2B5EF4-FFF2-40B4-BE49-F238E27FC236}">
                  <a16:creationId xmlns:a16="http://schemas.microsoft.com/office/drawing/2014/main" id="{926CF5D9-0E9D-4DD7-BDDC-77C5037BA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060"/>
              <a:ext cx="450" cy="415"/>
            </a:xfrm>
            <a:custGeom>
              <a:avLst/>
              <a:gdLst>
                <a:gd name="T0" fmla="*/ 674 w 349"/>
                <a:gd name="T1" fmla="*/ 128 h 324"/>
                <a:gd name="T2" fmla="*/ 575 w 349"/>
                <a:gd name="T3" fmla="*/ 59 h 324"/>
                <a:gd name="T4" fmla="*/ 454 w 349"/>
                <a:gd name="T5" fmla="*/ 6 h 324"/>
                <a:gd name="T6" fmla="*/ 249 w 349"/>
                <a:gd name="T7" fmla="*/ 24 h 324"/>
                <a:gd name="T8" fmla="*/ 107 w 349"/>
                <a:gd name="T9" fmla="*/ 179 h 324"/>
                <a:gd name="T10" fmla="*/ 13 w 349"/>
                <a:gd name="T11" fmla="*/ 332 h 324"/>
                <a:gd name="T12" fmla="*/ 24 w 349"/>
                <a:gd name="T13" fmla="*/ 396 h 324"/>
                <a:gd name="T14" fmla="*/ 28 w 349"/>
                <a:gd name="T15" fmla="*/ 397 h 324"/>
                <a:gd name="T16" fmla="*/ 39 w 349"/>
                <a:gd name="T17" fmla="*/ 402 h 324"/>
                <a:gd name="T18" fmla="*/ 36 w 349"/>
                <a:gd name="T19" fmla="*/ 397 h 324"/>
                <a:gd name="T20" fmla="*/ 22 w 349"/>
                <a:gd name="T21" fmla="*/ 337 h 324"/>
                <a:gd name="T22" fmla="*/ 113 w 349"/>
                <a:gd name="T23" fmla="*/ 182 h 324"/>
                <a:gd name="T24" fmla="*/ 251 w 349"/>
                <a:gd name="T25" fmla="*/ 31 h 324"/>
                <a:gd name="T26" fmla="*/ 437 w 349"/>
                <a:gd name="T27" fmla="*/ 15 h 324"/>
                <a:gd name="T28" fmla="*/ 454 w 349"/>
                <a:gd name="T29" fmla="*/ 15 h 324"/>
                <a:gd name="T30" fmla="*/ 569 w 349"/>
                <a:gd name="T31" fmla="*/ 63 h 324"/>
                <a:gd name="T32" fmla="*/ 576 w 349"/>
                <a:gd name="T33" fmla="*/ 74 h 324"/>
                <a:gd name="T34" fmla="*/ 673 w 349"/>
                <a:gd name="T35" fmla="*/ 136 h 324"/>
                <a:gd name="T36" fmla="*/ 735 w 349"/>
                <a:gd name="T37" fmla="*/ 302 h 324"/>
                <a:gd name="T38" fmla="*/ 731 w 349"/>
                <a:gd name="T39" fmla="*/ 679 h 324"/>
                <a:gd name="T40" fmla="*/ 731 w 349"/>
                <a:gd name="T41" fmla="*/ 681 h 324"/>
                <a:gd name="T42" fmla="*/ 740 w 349"/>
                <a:gd name="T43" fmla="*/ 681 h 324"/>
                <a:gd name="T44" fmla="*/ 743 w 349"/>
                <a:gd name="T45" fmla="*/ 302 h 324"/>
                <a:gd name="T46" fmla="*/ 674 w 349"/>
                <a:gd name="T47" fmla="*/ 128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5" y="61"/>
                  </a:moveTo>
                  <a:cubicBezTo>
                    <a:pt x="282" y="53"/>
                    <a:pt x="277" y="39"/>
                    <a:pt x="268" y="28"/>
                  </a:cubicBezTo>
                  <a:cubicBezTo>
                    <a:pt x="254" y="9"/>
                    <a:pt x="247" y="4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0" y="25"/>
                    <a:pt x="66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2" y="188"/>
                    <a:pt x="12" y="188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6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6" y="188"/>
                    <a:pt x="5" y="174"/>
                    <a:pt x="10" y="160"/>
                  </a:cubicBezTo>
                  <a:cubicBezTo>
                    <a:pt x="15" y="144"/>
                    <a:pt x="31" y="117"/>
                    <a:pt x="53" y="87"/>
                  </a:cubicBezTo>
                  <a:cubicBezTo>
                    <a:pt x="77" y="49"/>
                    <a:pt x="98" y="25"/>
                    <a:pt x="117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8"/>
                    <a:pt x="252" y="13"/>
                    <a:pt x="265" y="30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4" y="58"/>
                    <a:pt x="314" y="65"/>
                  </a:cubicBezTo>
                  <a:cubicBezTo>
                    <a:pt x="344" y="72"/>
                    <a:pt x="345" y="103"/>
                    <a:pt x="343" y="144"/>
                  </a:cubicBezTo>
                  <a:cubicBezTo>
                    <a:pt x="342" y="158"/>
                    <a:pt x="342" y="218"/>
                    <a:pt x="341" y="323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29"/>
                    <a:pt x="346" y="160"/>
                    <a:pt x="347" y="144"/>
                  </a:cubicBezTo>
                  <a:cubicBezTo>
                    <a:pt x="349" y="106"/>
                    <a:pt x="349" y="69"/>
                    <a:pt x="315" y="61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4" name="Freeform 1152">
              <a:extLst>
                <a:ext uri="{FF2B5EF4-FFF2-40B4-BE49-F238E27FC236}">
                  <a16:creationId xmlns:a16="http://schemas.microsoft.com/office/drawing/2014/main" id="{0BDDC7C2-2EB2-4B74-A415-B517BC7C4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303"/>
              <a:ext cx="16" cy="31"/>
            </a:xfrm>
            <a:custGeom>
              <a:avLst/>
              <a:gdLst>
                <a:gd name="T0" fmla="*/ 0 w 12"/>
                <a:gd name="T1" fmla="*/ 10 h 24"/>
                <a:gd name="T2" fmla="*/ 28 w 12"/>
                <a:gd name="T3" fmla="*/ 5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4">
                  <a:moveTo>
                    <a:pt x="0" y="5"/>
                  </a:moveTo>
                  <a:cubicBezTo>
                    <a:pt x="6" y="0"/>
                    <a:pt x="11" y="18"/>
                    <a:pt x="12" y="2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5" name="Freeform 1153">
              <a:extLst>
                <a:ext uri="{FF2B5EF4-FFF2-40B4-BE49-F238E27FC236}">
                  <a16:creationId xmlns:a16="http://schemas.microsoft.com/office/drawing/2014/main" id="{A85EB754-5258-4363-9100-1C00A5212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1062"/>
              <a:ext cx="15" cy="15"/>
            </a:xfrm>
            <a:custGeom>
              <a:avLst/>
              <a:gdLst>
                <a:gd name="T0" fmla="*/ 10 w 12"/>
                <a:gd name="T1" fmla="*/ 14 h 12"/>
                <a:gd name="T2" fmla="*/ 8 w 12"/>
                <a:gd name="T3" fmla="*/ 20 h 12"/>
                <a:gd name="T4" fmla="*/ 0 w 12"/>
                <a:gd name="T5" fmla="*/ 18 h 12"/>
                <a:gd name="T6" fmla="*/ 14 w 12"/>
                <a:gd name="T7" fmla="*/ 14 h 12"/>
                <a:gd name="T8" fmla="*/ 10 w 12"/>
                <a:gd name="T9" fmla="*/ 16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2">
                  <a:moveTo>
                    <a:pt x="5" y="7"/>
                  </a:moveTo>
                  <a:cubicBezTo>
                    <a:pt x="4" y="8"/>
                    <a:pt x="4" y="8"/>
                    <a:pt x="4" y="10"/>
                  </a:cubicBezTo>
                  <a:cubicBezTo>
                    <a:pt x="12" y="9"/>
                    <a:pt x="3" y="0"/>
                    <a:pt x="0" y="9"/>
                  </a:cubicBezTo>
                  <a:cubicBezTo>
                    <a:pt x="3" y="12"/>
                    <a:pt x="7" y="10"/>
                    <a:pt x="7" y="7"/>
                  </a:cubicBezTo>
                  <a:cubicBezTo>
                    <a:pt x="6" y="6"/>
                    <a:pt x="6" y="7"/>
                    <a:pt x="5" y="8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6" name="Freeform 1154">
              <a:extLst>
                <a:ext uri="{FF2B5EF4-FFF2-40B4-BE49-F238E27FC236}">
                  <a16:creationId xmlns:a16="http://schemas.microsoft.com/office/drawing/2014/main" id="{4739138E-F383-4777-B29A-808B340D5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071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7" name="Freeform 1155">
              <a:extLst>
                <a:ext uri="{FF2B5EF4-FFF2-40B4-BE49-F238E27FC236}">
                  <a16:creationId xmlns:a16="http://schemas.microsoft.com/office/drawing/2014/main" id="{D8060C52-C783-452B-98CA-0DAFA52A2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115"/>
              <a:ext cx="11" cy="10"/>
            </a:xfrm>
            <a:custGeom>
              <a:avLst/>
              <a:gdLst>
                <a:gd name="T0" fmla="*/ 0 w 9"/>
                <a:gd name="T1" fmla="*/ 8 h 8"/>
                <a:gd name="T2" fmla="*/ 2 w 9"/>
                <a:gd name="T3" fmla="*/ 16 h 8"/>
                <a:gd name="T4" fmla="*/ 1 w 9"/>
                <a:gd name="T5" fmla="*/ 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4"/>
                  </a:moveTo>
                  <a:cubicBezTo>
                    <a:pt x="0" y="5"/>
                    <a:pt x="2" y="7"/>
                    <a:pt x="2" y="8"/>
                  </a:cubicBezTo>
                  <a:cubicBezTo>
                    <a:pt x="9" y="6"/>
                    <a:pt x="0" y="0"/>
                    <a:pt x="1" y="5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8" name="Freeform 1156">
              <a:extLst>
                <a:ext uri="{FF2B5EF4-FFF2-40B4-BE49-F238E27FC236}">
                  <a16:creationId xmlns:a16="http://schemas.microsoft.com/office/drawing/2014/main" id="{B3ACF40E-EC9E-4ED7-808B-EDADE4BFC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134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9" name="Freeform 1157">
              <a:extLst>
                <a:ext uri="{FF2B5EF4-FFF2-40B4-BE49-F238E27FC236}">
                  <a16:creationId xmlns:a16="http://schemas.microsoft.com/office/drawing/2014/main" id="{E3987D2F-377C-443D-B23D-B567DBCDC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110"/>
              <a:ext cx="4" cy="4"/>
            </a:xfrm>
            <a:custGeom>
              <a:avLst/>
              <a:gdLst>
                <a:gd name="T0" fmla="*/ 1 w 3"/>
                <a:gd name="T1" fmla="*/ 5 h 3"/>
                <a:gd name="T2" fmla="*/ 1 w 3"/>
                <a:gd name="T3" fmla="*/ 7 h 3"/>
                <a:gd name="T4" fmla="*/ 5 w 3"/>
                <a:gd name="T5" fmla="*/ 0 h 3"/>
                <a:gd name="T6" fmla="*/ 0 w 3"/>
                <a:gd name="T7" fmla="*/ 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3" y="2"/>
                    <a:pt x="2" y="2"/>
                    <a:pt x="2" y="0"/>
                  </a:cubicBez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0" name="Freeform 1158">
              <a:extLst>
                <a:ext uri="{FF2B5EF4-FFF2-40B4-BE49-F238E27FC236}">
                  <a16:creationId xmlns:a16="http://schemas.microsoft.com/office/drawing/2014/main" id="{D77BCF9A-A39E-43AD-9E14-50159906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020"/>
              <a:ext cx="3" cy="4"/>
            </a:xfrm>
            <a:custGeom>
              <a:avLst/>
              <a:gdLst>
                <a:gd name="T0" fmla="*/ 2 w 3"/>
                <a:gd name="T1" fmla="*/ 1 h 3"/>
                <a:gd name="T2" fmla="*/ 2 w 3"/>
                <a:gd name="T3" fmla="*/ 7 h 3"/>
                <a:gd name="T4" fmla="*/ 3 w 3"/>
                <a:gd name="T5" fmla="*/ 0 h 3"/>
                <a:gd name="T6" fmla="*/ 2 w 3"/>
                <a:gd name="T7" fmla="*/ 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1" y="0"/>
                    <a:pt x="0" y="1"/>
                    <a:pt x="2" y="3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1" name="Freeform 1159">
              <a:extLst>
                <a:ext uri="{FF2B5EF4-FFF2-40B4-BE49-F238E27FC236}">
                  <a16:creationId xmlns:a16="http://schemas.microsoft.com/office/drawing/2014/main" id="{551DD991-9E21-425A-A3E2-3C1C3DB04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033"/>
              <a:ext cx="1" cy="3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8 h 2"/>
                <a:gd name="T4" fmla="*/ 1 w 1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1" y="2"/>
                    <a:pt x="1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2" name="Freeform 1160">
              <a:extLst>
                <a:ext uri="{FF2B5EF4-FFF2-40B4-BE49-F238E27FC236}">
                  <a16:creationId xmlns:a16="http://schemas.microsoft.com/office/drawing/2014/main" id="{F500412C-DB33-429C-AA18-BFA9371CA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058"/>
              <a:ext cx="2" cy="2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0 h 2"/>
                <a:gd name="T4" fmla="*/ 2 w 2"/>
                <a:gd name="T5" fmla="*/ 2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2" y="1"/>
                    <a:pt x="2" y="2"/>
                    <a:pt x="2" y="0"/>
                  </a:cubicBez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3" name="Freeform 1161">
              <a:extLst>
                <a:ext uri="{FF2B5EF4-FFF2-40B4-BE49-F238E27FC236}">
                  <a16:creationId xmlns:a16="http://schemas.microsoft.com/office/drawing/2014/main" id="{745D1CB6-0700-401F-97A1-4EB5C82D8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069"/>
              <a:ext cx="1" cy="3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8 h 2"/>
                <a:gd name="T4" fmla="*/ 1 w 1"/>
                <a:gd name="T5" fmla="*/ 0 h 2"/>
                <a:gd name="T6" fmla="*/ 0 w 1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4" name="Freeform 1162">
              <a:extLst>
                <a:ext uri="{FF2B5EF4-FFF2-40B4-BE49-F238E27FC236}">
                  <a16:creationId xmlns:a16="http://schemas.microsoft.com/office/drawing/2014/main" id="{B842ECF4-FF5E-4329-B086-D4A5928AE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309"/>
              <a:ext cx="6" cy="8"/>
            </a:xfrm>
            <a:custGeom>
              <a:avLst/>
              <a:gdLst>
                <a:gd name="T0" fmla="*/ 1 w 5"/>
                <a:gd name="T1" fmla="*/ 7 h 6"/>
                <a:gd name="T2" fmla="*/ 0 w 5"/>
                <a:gd name="T3" fmla="*/ 9 h 6"/>
                <a:gd name="T4" fmla="*/ 8 w 5"/>
                <a:gd name="T5" fmla="*/ 5 h 6"/>
                <a:gd name="T6" fmla="*/ 1 w 5"/>
                <a:gd name="T7" fmla="*/ 7 h 6"/>
                <a:gd name="T8" fmla="*/ 6 w 5"/>
                <a:gd name="T9" fmla="*/ 9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3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2" y="6"/>
                    <a:pt x="4" y="4"/>
                    <a:pt x="5" y="2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1" y="4"/>
                    <a:pt x="2" y="4"/>
                    <a:pt x="3" y="4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5" name="Freeform 1163">
              <a:extLst>
                <a:ext uri="{FF2B5EF4-FFF2-40B4-BE49-F238E27FC236}">
                  <a16:creationId xmlns:a16="http://schemas.microsoft.com/office/drawing/2014/main" id="{B5234F47-2ACB-47EF-937B-A1A5A5241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310"/>
              <a:ext cx="2" cy="3"/>
            </a:xfrm>
            <a:custGeom>
              <a:avLst/>
              <a:gdLst>
                <a:gd name="T0" fmla="*/ 0 w 2"/>
                <a:gd name="T1" fmla="*/ 8 h 2"/>
                <a:gd name="T2" fmla="*/ 1 w 2"/>
                <a:gd name="T3" fmla="*/ 0 h 2"/>
                <a:gd name="T4" fmla="*/ 0 w 2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2"/>
                    <a:pt x="0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6" name="Freeform 1164">
              <a:extLst>
                <a:ext uri="{FF2B5EF4-FFF2-40B4-BE49-F238E27FC236}">
                  <a16:creationId xmlns:a16="http://schemas.microsoft.com/office/drawing/2014/main" id="{62C926BF-196C-4629-9B26-A5ECBD466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312"/>
              <a:ext cx="4" cy="5"/>
            </a:xfrm>
            <a:custGeom>
              <a:avLst/>
              <a:gdLst>
                <a:gd name="T0" fmla="*/ 1 w 3"/>
                <a:gd name="T1" fmla="*/ 0 h 4"/>
                <a:gd name="T2" fmla="*/ 0 w 3"/>
                <a:gd name="T3" fmla="*/ 8 h 4"/>
                <a:gd name="T4" fmla="*/ 7 w 3"/>
                <a:gd name="T5" fmla="*/ 6 h 4"/>
                <a:gd name="T6" fmla="*/ 1 w 3"/>
                <a:gd name="T7" fmla="*/ 6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  <a:cubicBezTo>
                    <a:pt x="2" y="3"/>
                    <a:pt x="1" y="4"/>
                    <a:pt x="3" y="3"/>
                  </a:cubicBezTo>
                  <a:cubicBezTo>
                    <a:pt x="2" y="2"/>
                    <a:pt x="2" y="2"/>
                    <a:pt x="1" y="3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7" name="Freeform 1165">
              <a:extLst>
                <a:ext uri="{FF2B5EF4-FFF2-40B4-BE49-F238E27FC236}">
                  <a16:creationId xmlns:a16="http://schemas.microsoft.com/office/drawing/2014/main" id="{30F5AE34-53E7-4BFB-B307-A13F92C57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325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8" name="Freeform 1166">
              <a:extLst>
                <a:ext uri="{FF2B5EF4-FFF2-40B4-BE49-F238E27FC236}">
                  <a16:creationId xmlns:a16="http://schemas.microsoft.com/office/drawing/2014/main" id="{C20013A8-46E8-4C7E-A682-186515629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321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09" name="Freeform 1167">
              <a:extLst>
                <a:ext uri="{FF2B5EF4-FFF2-40B4-BE49-F238E27FC236}">
                  <a16:creationId xmlns:a16="http://schemas.microsoft.com/office/drawing/2014/main" id="{86A634E3-46A1-4595-82A3-AB6AE25A7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303"/>
              <a:ext cx="3" cy="2"/>
            </a:xfrm>
            <a:custGeom>
              <a:avLst/>
              <a:gdLst>
                <a:gd name="T0" fmla="*/ 0 w 2"/>
                <a:gd name="T1" fmla="*/ 1 h 2"/>
                <a:gd name="T2" fmla="*/ 8 w 2"/>
                <a:gd name="T3" fmla="*/ 1 h 2"/>
                <a:gd name="T4" fmla="*/ 0 w 2"/>
                <a:gd name="T5" fmla="*/ 1 h 2"/>
                <a:gd name="T6" fmla="*/ 5 w 2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0" y="0"/>
                    <a:pt x="2" y="0"/>
                    <a:pt x="0" y="1"/>
                  </a:cubicBezTo>
                  <a:cubicBezTo>
                    <a:pt x="0" y="2"/>
                    <a:pt x="0" y="2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0" name="Freeform 1168">
              <a:extLst>
                <a:ext uri="{FF2B5EF4-FFF2-40B4-BE49-F238E27FC236}">
                  <a16:creationId xmlns:a16="http://schemas.microsoft.com/office/drawing/2014/main" id="{539E278D-DED4-4761-AF55-54938C099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296"/>
              <a:ext cx="2" cy="1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1 h 1"/>
                <a:gd name="T4" fmla="*/ 2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1" name="Freeform 1169">
              <a:extLst>
                <a:ext uri="{FF2B5EF4-FFF2-40B4-BE49-F238E27FC236}">
                  <a16:creationId xmlns:a16="http://schemas.microsoft.com/office/drawing/2014/main" id="{732A548C-0A1B-4D9D-BDB1-DF3E126ED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1296"/>
              <a:ext cx="3" cy="1"/>
            </a:xfrm>
            <a:custGeom>
              <a:avLst/>
              <a:gdLst>
                <a:gd name="T0" fmla="*/ 5 w 2"/>
                <a:gd name="T1" fmla="*/ 1 h 1"/>
                <a:gd name="T2" fmla="*/ 8 w 2"/>
                <a:gd name="T3" fmla="*/ 0 h 1"/>
                <a:gd name="T4" fmla="*/ 5 w 2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0" y="0"/>
                    <a:pt x="1" y="0"/>
                    <a:pt x="1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2" name="Freeform 1170">
              <a:extLst>
                <a:ext uri="{FF2B5EF4-FFF2-40B4-BE49-F238E27FC236}">
                  <a16:creationId xmlns:a16="http://schemas.microsoft.com/office/drawing/2014/main" id="{6A0C4D07-01DD-4F56-8162-042DC6B70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1291"/>
              <a:ext cx="3" cy="1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3" name="Freeform 1171">
              <a:extLst>
                <a:ext uri="{FF2B5EF4-FFF2-40B4-BE49-F238E27FC236}">
                  <a16:creationId xmlns:a16="http://schemas.microsoft.com/office/drawing/2014/main" id="{9257BB0E-FA9D-4E5E-8ACC-05D13E4D7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290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4" name="Freeform 1172">
              <a:extLst>
                <a:ext uri="{FF2B5EF4-FFF2-40B4-BE49-F238E27FC236}">
                  <a16:creationId xmlns:a16="http://schemas.microsoft.com/office/drawing/2014/main" id="{F7582708-D135-4528-BBDC-151570BB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1288"/>
              <a:ext cx="3" cy="1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5" name="Freeform 1173">
              <a:extLst>
                <a:ext uri="{FF2B5EF4-FFF2-40B4-BE49-F238E27FC236}">
                  <a16:creationId xmlns:a16="http://schemas.microsoft.com/office/drawing/2014/main" id="{77A87DC9-A54B-4688-B8FB-295A92096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300"/>
              <a:ext cx="2" cy="3"/>
            </a:xfrm>
            <a:custGeom>
              <a:avLst/>
              <a:gdLst>
                <a:gd name="T0" fmla="*/ 0 w 1"/>
                <a:gd name="T1" fmla="*/ 5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0"/>
                    <a:pt x="1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6" name="Freeform 1174">
              <a:extLst>
                <a:ext uri="{FF2B5EF4-FFF2-40B4-BE49-F238E27FC236}">
                  <a16:creationId xmlns:a16="http://schemas.microsoft.com/office/drawing/2014/main" id="{6C393E5E-3915-4ECE-BE85-2874793EF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1301"/>
              <a:ext cx="4" cy="3"/>
            </a:xfrm>
            <a:custGeom>
              <a:avLst/>
              <a:gdLst>
                <a:gd name="T0" fmla="*/ 1 w 3"/>
                <a:gd name="T1" fmla="*/ 5 h 2"/>
                <a:gd name="T2" fmla="*/ 5 w 3"/>
                <a:gd name="T3" fmla="*/ 8 h 2"/>
                <a:gd name="T4" fmla="*/ 5 w 3"/>
                <a:gd name="T5" fmla="*/ 5 h 2"/>
                <a:gd name="T6" fmla="*/ 1 w 3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2" y="2"/>
                    <a:pt x="3" y="1"/>
                    <a:pt x="2" y="1"/>
                  </a:cubicBezTo>
                  <a:cubicBezTo>
                    <a:pt x="1" y="0"/>
                    <a:pt x="0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7" name="Freeform 1175">
              <a:extLst>
                <a:ext uri="{FF2B5EF4-FFF2-40B4-BE49-F238E27FC236}">
                  <a16:creationId xmlns:a16="http://schemas.microsoft.com/office/drawing/2014/main" id="{0470E19D-30B7-42AA-B3BE-FD57E9B10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453"/>
              <a:ext cx="3" cy="5"/>
            </a:xfrm>
            <a:custGeom>
              <a:avLst/>
              <a:gdLst>
                <a:gd name="T0" fmla="*/ 0 w 2"/>
                <a:gd name="T1" fmla="*/ 6 h 4"/>
                <a:gd name="T2" fmla="*/ 8 w 2"/>
                <a:gd name="T3" fmla="*/ 8 h 4"/>
                <a:gd name="T4" fmla="*/ 8 w 2"/>
                <a:gd name="T5" fmla="*/ 5 h 4"/>
                <a:gd name="T6" fmla="*/ 5 w 2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0" y="4"/>
                    <a:pt x="1" y="4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1" y="0"/>
                    <a:pt x="2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8" name="Freeform 1176">
              <a:extLst>
                <a:ext uri="{FF2B5EF4-FFF2-40B4-BE49-F238E27FC236}">
                  <a16:creationId xmlns:a16="http://schemas.microsoft.com/office/drawing/2014/main" id="{7AC74FD5-6806-4A5C-8C27-804218F0E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470"/>
              <a:ext cx="17" cy="11"/>
            </a:xfrm>
            <a:custGeom>
              <a:avLst/>
              <a:gdLst>
                <a:gd name="T0" fmla="*/ 7 w 13"/>
                <a:gd name="T1" fmla="*/ 1 h 9"/>
                <a:gd name="T2" fmla="*/ 9 w 13"/>
                <a:gd name="T3" fmla="*/ 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9">
                  <a:moveTo>
                    <a:pt x="3" y="1"/>
                  </a:moveTo>
                  <a:cubicBezTo>
                    <a:pt x="0" y="9"/>
                    <a:pt x="13" y="0"/>
                    <a:pt x="4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19" name="Freeform 1177">
              <a:extLst>
                <a:ext uri="{FF2B5EF4-FFF2-40B4-BE49-F238E27FC236}">
                  <a16:creationId xmlns:a16="http://schemas.microsoft.com/office/drawing/2014/main" id="{4F9E05F5-F003-4CBF-945C-35D13304B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480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0" name="Freeform 1178">
              <a:extLst>
                <a:ext uri="{FF2B5EF4-FFF2-40B4-BE49-F238E27FC236}">
                  <a16:creationId xmlns:a16="http://schemas.microsoft.com/office/drawing/2014/main" id="{A90F9668-1A84-41A0-A482-10BEA089F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464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1" name="Freeform 1179">
              <a:extLst>
                <a:ext uri="{FF2B5EF4-FFF2-40B4-BE49-F238E27FC236}">
                  <a16:creationId xmlns:a16="http://schemas.microsoft.com/office/drawing/2014/main" id="{3BC7E164-DB0A-47CF-A7D5-A821F486A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488"/>
              <a:ext cx="6" cy="6"/>
            </a:xfrm>
            <a:custGeom>
              <a:avLst/>
              <a:gdLst>
                <a:gd name="T0" fmla="*/ 8 w 4"/>
                <a:gd name="T1" fmla="*/ 2 h 5"/>
                <a:gd name="T2" fmla="*/ 0 w 4"/>
                <a:gd name="T3" fmla="*/ 1 h 5"/>
                <a:gd name="T4" fmla="*/ 0 w 4"/>
                <a:gd name="T5" fmla="*/ 8 h 5"/>
                <a:gd name="T6" fmla="*/ 5 w 4"/>
                <a:gd name="T7" fmla="*/ 0 h 5"/>
                <a:gd name="T8" fmla="*/ 5 w 4"/>
                <a:gd name="T9" fmla="*/ 2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2" y="2"/>
                  </a:moveTo>
                  <a:cubicBezTo>
                    <a:pt x="2" y="1"/>
                    <a:pt x="1" y="1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4" y="5"/>
                    <a:pt x="3" y="2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2" name="Freeform 1180">
              <a:extLst>
                <a:ext uri="{FF2B5EF4-FFF2-40B4-BE49-F238E27FC236}">
                  <a16:creationId xmlns:a16="http://schemas.microsoft.com/office/drawing/2014/main" id="{1F8622D6-0012-4912-A05C-E65B8E1C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492"/>
              <a:ext cx="3" cy="2"/>
            </a:xfrm>
            <a:custGeom>
              <a:avLst/>
              <a:gdLst>
                <a:gd name="T0" fmla="*/ 0 w 2"/>
                <a:gd name="T1" fmla="*/ 2 h 2"/>
                <a:gd name="T2" fmla="*/ 5 w 2"/>
                <a:gd name="T3" fmla="*/ 0 h 2"/>
                <a:gd name="T4" fmla="*/ 0 w 2"/>
                <a:gd name="T5" fmla="*/ 2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3" name="Freeform 1181">
              <a:extLst>
                <a:ext uri="{FF2B5EF4-FFF2-40B4-BE49-F238E27FC236}">
                  <a16:creationId xmlns:a16="http://schemas.microsoft.com/office/drawing/2014/main" id="{A2AAF4C1-98F6-4560-B8CB-F31DCFB0D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477"/>
              <a:ext cx="5" cy="3"/>
            </a:xfrm>
            <a:custGeom>
              <a:avLst/>
              <a:gdLst>
                <a:gd name="T0" fmla="*/ 6 w 4"/>
                <a:gd name="T1" fmla="*/ 8 h 2"/>
                <a:gd name="T2" fmla="*/ 6 w 4"/>
                <a:gd name="T3" fmla="*/ 0 h 2"/>
                <a:gd name="T4" fmla="*/ 6 w 4"/>
                <a:gd name="T5" fmla="*/ 5 h 2"/>
                <a:gd name="T6" fmla="*/ 5 w 4"/>
                <a:gd name="T7" fmla="*/ 0 h 2"/>
                <a:gd name="T8" fmla="*/ 0 w 4"/>
                <a:gd name="T9" fmla="*/ 8 h 2"/>
                <a:gd name="T10" fmla="*/ 0 w 4"/>
                <a:gd name="T11" fmla="*/ 5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3" y="2"/>
                  </a:moveTo>
                  <a:cubicBezTo>
                    <a:pt x="3" y="1"/>
                    <a:pt x="2" y="0"/>
                    <a:pt x="3" y="0"/>
                  </a:cubicBezTo>
                  <a:cubicBezTo>
                    <a:pt x="3" y="0"/>
                    <a:pt x="4" y="0"/>
                    <a:pt x="3" y="1"/>
                  </a:cubicBezTo>
                  <a:cubicBezTo>
                    <a:pt x="4" y="2"/>
                    <a:pt x="1" y="0"/>
                    <a:pt x="2" y="0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4" name="Freeform 1182">
              <a:extLst>
                <a:ext uri="{FF2B5EF4-FFF2-40B4-BE49-F238E27FC236}">
                  <a16:creationId xmlns:a16="http://schemas.microsoft.com/office/drawing/2014/main" id="{049C620C-6F1B-4063-9412-8DA95908E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4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5" name="Freeform 1183">
              <a:extLst>
                <a:ext uri="{FF2B5EF4-FFF2-40B4-BE49-F238E27FC236}">
                  <a16:creationId xmlns:a16="http://schemas.microsoft.com/office/drawing/2014/main" id="{3E35BE28-6B40-47D6-94A4-93B250E43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488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DBB86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6" name="Freeform 1184">
              <a:extLst>
                <a:ext uri="{FF2B5EF4-FFF2-40B4-BE49-F238E27FC236}">
                  <a16:creationId xmlns:a16="http://schemas.microsoft.com/office/drawing/2014/main" id="{B9B6D2D8-9981-4A62-BCC6-87B422096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1068"/>
              <a:ext cx="6" cy="8"/>
            </a:xfrm>
            <a:custGeom>
              <a:avLst/>
              <a:gdLst>
                <a:gd name="T0" fmla="*/ 6 w 5"/>
                <a:gd name="T1" fmla="*/ 1 h 6"/>
                <a:gd name="T2" fmla="*/ 1 w 5"/>
                <a:gd name="T3" fmla="*/ 9 h 6"/>
                <a:gd name="T4" fmla="*/ 8 w 5"/>
                <a:gd name="T5" fmla="*/ 5 h 6"/>
                <a:gd name="T6" fmla="*/ 1 w 5"/>
                <a:gd name="T7" fmla="*/ 5 h 6"/>
                <a:gd name="T8" fmla="*/ 7 w 5"/>
                <a:gd name="T9" fmla="*/ 7 h 6"/>
                <a:gd name="T10" fmla="*/ 7 w 5"/>
                <a:gd name="T11" fmla="*/ 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2" y="6"/>
                    <a:pt x="5" y="4"/>
                    <a:pt x="5" y="2"/>
                  </a:cubicBezTo>
                  <a:cubicBezTo>
                    <a:pt x="4" y="0"/>
                    <a:pt x="2" y="0"/>
                    <a:pt x="1" y="2"/>
                  </a:cubicBezTo>
                  <a:cubicBezTo>
                    <a:pt x="1" y="4"/>
                    <a:pt x="3" y="5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7" name="Freeform 1185">
              <a:extLst>
                <a:ext uri="{FF2B5EF4-FFF2-40B4-BE49-F238E27FC236}">
                  <a16:creationId xmlns:a16="http://schemas.microsoft.com/office/drawing/2014/main" id="{95519731-BBA6-4F56-9839-F223DAE94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058"/>
              <a:ext cx="3" cy="4"/>
            </a:xfrm>
            <a:custGeom>
              <a:avLst/>
              <a:gdLst>
                <a:gd name="T0" fmla="*/ 5 w 2"/>
                <a:gd name="T1" fmla="*/ 1 h 3"/>
                <a:gd name="T2" fmla="*/ 5 w 2"/>
                <a:gd name="T3" fmla="*/ 5 h 3"/>
                <a:gd name="T4" fmla="*/ 8 w 2"/>
                <a:gd name="T5" fmla="*/ 1 h 3"/>
                <a:gd name="T6" fmla="*/ 5 w 2"/>
                <a:gd name="T7" fmla="*/ 0 h 3"/>
                <a:gd name="T8" fmla="*/ 5 w 2"/>
                <a:gd name="T9" fmla="*/ 7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8" name="Freeform 1186">
              <a:extLst>
                <a:ext uri="{FF2B5EF4-FFF2-40B4-BE49-F238E27FC236}">
                  <a16:creationId xmlns:a16="http://schemas.microsoft.com/office/drawing/2014/main" id="{06FF1409-8E33-403B-9A06-105EFBF2C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018"/>
              <a:ext cx="6" cy="5"/>
            </a:xfrm>
            <a:custGeom>
              <a:avLst/>
              <a:gdLst>
                <a:gd name="T0" fmla="*/ 2 w 5"/>
                <a:gd name="T1" fmla="*/ 5 h 4"/>
                <a:gd name="T2" fmla="*/ 2 w 5"/>
                <a:gd name="T3" fmla="*/ 8 h 4"/>
                <a:gd name="T4" fmla="*/ 2 w 5"/>
                <a:gd name="T5" fmla="*/ 6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2"/>
                  </a:moveTo>
                  <a:cubicBezTo>
                    <a:pt x="2" y="2"/>
                    <a:pt x="2" y="3"/>
                    <a:pt x="2" y="4"/>
                  </a:cubicBezTo>
                  <a:cubicBezTo>
                    <a:pt x="5" y="4"/>
                    <a:pt x="0" y="0"/>
                    <a:pt x="2" y="3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29" name="Freeform 1187">
              <a:extLst>
                <a:ext uri="{FF2B5EF4-FFF2-40B4-BE49-F238E27FC236}">
                  <a16:creationId xmlns:a16="http://schemas.microsoft.com/office/drawing/2014/main" id="{9F7168B5-4A5F-4335-9713-2AF913426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032"/>
              <a:ext cx="2" cy="3"/>
            </a:xfrm>
            <a:custGeom>
              <a:avLst/>
              <a:gdLst>
                <a:gd name="T0" fmla="*/ 1 w 2"/>
                <a:gd name="T1" fmla="*/ 8 h 2"/>
                <a:gd name="T2" fmla="*/ 1 w 2"/>
                <a:gd name="T3" fmla="*/ 0 h 2"/>
                <a:gd name="T4" fmla="*/ 2 w 2"/>
                <a:gd name="T5" fmla="*/ 8 h 2"/>
                <a:gd name="T6" fmla="*/ 0 w 2"/>
                <a:gd name="T7" fmla="*/ 5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2" y="0"/>
                    <a:pt x="2" y="1"/>
                    <a:pt x="2" y="2"/>
                  </a:cubicBezTo>
                  <a:cubicBezTo>
                    <a:pt x="1" y="2"/>
                    <a:pt x="1" y="2"/>
                    <a:pt x="0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0" name="Freeform 1188">
              <a:extLst>
                <a:ext uri="{FF2B5EF4-FFF2-40B4-BE49-F238E27FC236}">
                  <a16:creationId xmlns:a16="http://schemas.microsoft.com/office/drawing/2014/main" id="{F2314A83-9C93-4765-BE56-A87E20CD8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069"/>
              <a:ext cx="1" cy="2"/>
            </a:xfrm>
            <a:custGeom>
              <a:avLst/>
              <a:gdLst>
                <a:gd name="T0" fmla="*/ 0 w 1"/>
                <a:gd name="T1" fmla="*/ 8 h 1"/>
                <a:gd name="T2" fmla="*/ 1 w 1"/>
                <a:gd name="T3" fmla="*/ 8 h 1"/>
                <a:gd name="T4" fmla="*/ 0 w 1"/>
                <a:gd name="T5" fmla="*/ 0 h 1"/>
                <a:gd name="T6" fmla="*/ 0 w 1"/>
                <a:gd name="T7" fmla="*/ 8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1" name="Freeform 1189">
              <a:extLst>
                <a:ext uri="{FF2B5EF4-FFF2-40B4-BE49-F238E27FC236}">
                  <a16:creationId xmlns:a16="http://schemas.microsoft.com/office/drawing/2014/main" id="{0CD3AFA2-67A4-47B4-A9A7-8CEAED7FA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1092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2" name="Freeform 1190">
              <a:extLst>
                <a:ext uri="{FF2B5EF4-FFF2-40B4-BE49-F238E27FC236}">
                  <a16:creationId xmlns:a16="http://schemas.microsoft.com/office/drawing/2014/main" id="{AF8A27D9-8271-4CFC-8438-D32B406F5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119"/>
              <a:ext cx="4" cy="4"/>
            </a:xfrm>
            <a:custGeom>
              <a:avLst/>
              <a:gdLst>
                <a:gd name="T0" fmla="*/ 5 w 3"/>
                <a:gd name="T1" fmla="*/ 0 h 3"/>
                <a:gd name="T2" fmla="*/ 5 w 3"/>
                <a:gd name="T3" fmla="*/ 5 h 3"/>
                <a:gd name="T4" fmla="*/ 5 w 3"/>
                <a:gd name="T5" fmla="*/ 0 h 3"/>
                <a:gd name="T6" fmla="*/ 1 w 3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1" y="0"/>
                    <a:pt x="0" y="2"/>
                    <a:pt x="2" y="2"/>
                  </a:cubicBezTo>
                  <a:cubicBezTo>
                    <a:pt x="3" y="3"/>
                    <a:pt x="3" y="0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3" name="Freeform 1191">
              <a:extLst>
                <a:ext uri="{FF2B5EF4-FFF2-40B4-BE49-F238E27FC236}">
                  <a16:creationId xmlns:a16="http://schemas.microsoft.com/office/drawing/2014/main" id="{F2C70DF9-E96F-4ED4-85CB-4CA4CDFF9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111"/>
              <a:ext cx="1" cy="3"/>
            </a:xfrm>
            <a:custGeom>
              <a:avLst/>
              <a:gdLst>
                <a:gd name="T0" fmla="*/ 0 w 1"/>
                <a:gd name="T1" fmla="*/ 8 h 2"/>
                <a:gd name="T2" fmla="*/ 0 w 1"/>
                <a:gd name="T3" fmla="*/ 0 h 2"/>
                <a:gd name="T4" fmla="*/ 0 w 1"/>
                <a:gd name="T5" fmla="*/ 5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4" name="Freeform 1192">
              <a:extLst>
                <a:ext uri="{FF2B5EF4-FFF2-40B4-BE49-F238E27FC236}">
                  <a16:creationId xmlns:a16="http://schemas.microsoft.com/office/drawing/2014/main" id="{D30BEF0B-9845-4FF6-9047-255AFF5D1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1136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5" name="Freeform 1193">
              <a:extLst>
                <a:ext uri="{FF2B5EF4-FFF2-40B4-BE49-F238E27FC236}">
                  <a16:creationId xmlns:a16="http://schemas.microsoft.com/office/drawing/2014/main" id="{69F3AD8C-4AE4-4C5C-92C9-228E05B88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069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6" name="Freeform 1194">
              <a:extLst>
                <a:ext uri="{FF2B5EF4-FFF2-40B4-BE49-F238E27FC236}">
                  <a16:creationId xmlns:a16="http://schemas.microsoft.com/office/drawing/2014/main" id="{5A34C46E-7881-4ED9-ADA3-73056B9B9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309"/>
              <a:ext cx="6" cy="8"/>
            </a:xfrm>
            <a:custGeom>
              <a:avLst/>
              <a:gdLst>
                <a:gd name="T0" fmla="*/ 2 w 5"/>
                <a:gd name="T1" fmla="*/ 9 h 6"/>
                <a:gd name="T2" fmla="*/ 2 w 5"/>
                <a:gd name="T3" fmla="*/ 12 h 6"/>
                <a:gd name="T4" fmla="*/ 1 w 5"/>
                <a:gd name="T5" fmla="*/ 5 h 6"/>
                <a:gd name="T6" fmla="*/ 6 w 5"/>
                <a:gd name="T7" fmla="*/ 9 h 6"/>
                <a:gd name="T8" fmla="*/ 2 w 5"/>
                <a:gd name="T9" fmla="*/ 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2" y="4"/>
                  </a:moveTo>
                  <a:cubicBezTo>
                    <a:pt x="2" y="4"/>
                    <a:pt x="2" y="5"/>
                    <a:pt x="2" y="5"/>
                  </a:cubicBezTo>
                  <a:cubicBezTo>
                    <a:pt x="4" y="5"/>
                    <a:pt x="3" y="2"/>
                    <a:pt x="1" y="2"/>
                  </a:cubicBezTo>
                  <a:cubicBezTo>
                    <a:pt x="0" y="3"/>
                    <a:pt x="1" y="6"/>
                    <a:pt x="3" y="4"/>
                  </a:cubicBezTo>
                  <a:cubicBezTo>
                    <a:pt x="5" y="2"/>
                    <a:pt x="1" y="0"/>
                    <a:pt x="2" y="3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7" name="Freeform 1195">
              <a:extLst>
                <a:ext uri="{FF2B5EF4-FFF2-40B4-BE49-F238E27FC236}">
                  <a16:creationId xmlns:a16="http://schemas.microsoft.com/office/drawing/2014/main" id="{D7C0015E-83A3-4B03-83E9-3CDE2AFE0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312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8" name="Freeform 1196">
              <a:extLst>
                <a:ext uri="{FF2B5EF4-FFF2-40B4-BE49-F238E27FC236}">
                  <a16:creationId xmlns:a16="http://schemas.microsoft.com/office/drawing/2014/main" id="{3F99A4C5-0987-470C-AB88-7F93FE3DB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303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39" name="Freeform 1197">
              <a:extLst>
                <a:ext uri="{FF2B5EF4-FFF2-40B4-BE49-F238E27FC236}">
                  <a16:creationId xmlns:a16="http://schemas.microsoft.com/office/drawing/2014/main" id="{BC603D29-0FF6-4F0D-B9F5-63353CE61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295"/>
              <a:ext cx="3" cy="2"/>
            </a:xfrm>
            <a:custGeom>
              <a:avLst/>
              <a:gdLst>
                <a:gd name="T0" fmla="*/ 5 w 2"/>
                <a:gd name="T1" fmla="*/ 2 h 2"/>
                <a:gd name="T2" fmla="*/ 8 w 2"/>
                <a:gd name="T3" fmla="*/ 1 h 2"/>
                <a:gd name="T4" fmla="*/ 5 w 2"/>
                <a:gd name="T5" fmla="*/ 2 h 2"/>
                <a:gd name="T6" fmla="*/ 5 w 2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1"/>
                    <a:pt x="1" y="0"/>
                    <a:pt x="2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0" name="Freeform 1198">
              <a:extLst>
                <a:ext uri="{FF2B5EF4-FFF2-40B4-BE49-F238E27FC236}">
                  <a16:creationId xmlns:a16="http://schemas.microsoft.com/office/drawing/2014/main" id="{AFAE4E40-B885-4F93-9340-52D630EB4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129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1" name="Freeform 1199">
              <a:extLst>
                <a:ext uri="{FF2B5EF4-FFF2-40B4-BE49-F238E27FC236}">
                  <a16:creationId xmlns:a16="http://schemas.microsoft.com/office/drawing/2014/main" id="{C79B2D76-0393-4CF4-B1E9-157834372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290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2" name="Freeform 1200">
              <a:extLst>
                <a:ext uri="{FF2B5EF4-FFF2-40B4-BE49-F238E27FC236}">
                  <a16:creationId xmlns:a16="http://schemas.microsoft.com/office/drawing/2014/main" id="{E72D2823-9089-46A6-8418-14F759610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1290"/>
              <a:ext cx="2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3" name="Freeform 1201">
              <a:extLst>
                <a:ext uri="{FF2B5EF4-FFF2-40B4-BE49-F238E27FC236}">
                  <a16:creationId xmlns:a16="http://schemas.microsoft.com/office/drawing/2014/main" id="{915927DD-B4EB-41AF-BFB4-8DBBDEAD4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287"/>
              <a:ext cx="3" cy="1"/>
            </a:xfrm>
            <a:custGeom>
              <a:avLst/>
              <a:gdLst>
                <a:gd name="T0" fmla="*/ 0 w 2"/>
                <a:gd name="T1" fmla="*/ 1 h 1"/>
                <a:gd name="T2" fmla="*/ 5 w 2"/>
                <a:gd name="T3" fmla="*/ 0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4" name="Freeform 1202">
              <a:extLst>
                <a:ext uri="{FF2B5EF4-FFF2-40B4-BE49-F238E27FC236}">
                  <a16:creationId xmlns:a16="http://schemas.microsoft.com/office/drawing/2014/main" id="{398DD7C6-B877-4061-A1E8-0BC113C7A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313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1 h 1"/>
                <a:gd name="T4" fmla="*/ 8 w 1"/>
                <a:gd name="T5" fmla="*/ 0 h 1"/>
                <a:gd name="T6" fmla="*/ 8 w 1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5" name="Freeform 1203">
              <a:extLst>
                <a:ext uri="{FF2B5EF4-FFF2-40B4-BE49-F238E27FC236}">
                  <a16:creationId xmlns:a16="http://schemas.microsoft.com/office/drawing/2014/main" id="{1053BBB4-F58C-4E7C-8A2E-246AF2F80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31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6" name="Freeform 1204">
              <a:extLst>
                <a:ext uri="{FF2B5EF4-FFF2-40B4-BE49-F238E27FC236}">
                  <a16:creationId xmlns:a16="http://schemas.microsoft.com/office/drawing/2014/main" id="{80E6BE8D-A1D3-42DD-85C7-40530770F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320"/>
              <a:ext cx="2" cy="1"/>
            </a:xfrm>
            <a:custGeom>
              <a:avLst/>
              <a:gdLst>
                <a:gd name="T0" fmla="*/ 0 w 1"/>
                <a:gd name="T1" fmla="*/ 1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7" name="Freeform 1205">
              <a:extLst>
                <a:ext uri="{FF2B5EF4-FFF2-40B4-BE49-F238E27FC236}">
                  <a16:creationId xmlns:a16="http://schemas.microsoft.com/office/drawing/2014/main" id="{81121D8B-828F-4FE5-BB62-337769978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32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8" name="Freeform 1206">
              <a:extLst>
                <a:ext uri="{FF2B5EF4-FFF2-40B4-BE49-F238E27FC236}">
                  <a16:creationId xmlns:a16="http://schemas.microsoft.com/office/drawing/2014/main" id="{50A2953F-6AF8-435F-A3DB-12D2EE192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1300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49" name="Freeform 1207">
              <a:extLst>
                <a:ext uri="{FF2B5EF4-FFF2-40B4-BE49-F238E27FC236}">
                  <a16:creationId xmlns:a16="http://schemas.microsoft.com/office/drawing/2014/main" id="{D37F343F-DD2F-4501-A3AB-9D4DDABCB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1303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1 w 1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0" name="Freeform 1208">
              <a:extLst>
                <a:ext uri="{FF2B5EF4-FFF2-40B4-BE49-F238E27FC236}">
                  <a16:creationId xmlns:a16="http://schemas.microsoft.com/office/drawing/2014/main" id="{429FBF56-2D50-436F-8D5A-6C021045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470"/>
              <a:ext cx="4" cy="3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3 h 3"/>
                <a:gd name="T4" fmla="*/ 1 w 3"/>
                <a:gd name="T5" fmla="*/ 0 h 3"/>
                <a:gd name="T6" fmla="*/ 1 w 3"/>
                <a:gd name="T7" fmla="*/ 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2" y="3"/>
                    <a:pt x="3" y="1"/>
                    <a:pt x="1" y="0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1" name="Freeform 1209">
              <a:extLst>
                <a:ext uri="{FF2B5EF4-FFF2-40B4-BE49-F238E27FC236}">
                  <a16:creationId xmlns:a16="http://schemas.microsoft.com/office/drawing/2014/main" id="{3B2CF8E2-08DF-4CC8-AE81-2C24AAB48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1473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2" name="Freeform 1210">
              <a:extLst>
                <a:ext uri="{FF2B5EF4-FFF2-40B4-BE49-F238E27FC236}">
                  <a16:creationId xmlns:a16="http://schemas.microsoft.com/office/drawing/2014/main" id="{8E6382D1-8DAA-4B59-8392-350317B90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479"/>
              <a:ext cx="2" cy="2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0 h 2"/>
                <a:gd name="T4" fmla="*/ 1 w 2"/>
                <a:gd name="T5" fmla="*/ 1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2"/>
                    <a:pt x="2" y="1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3" name="Freeform 1211">
              <a:extLst>
                <a:ext uri="{FF2B5EF4-FFF2-40B4-BE49-F238E27FC236}">
                  <a16:creationId xmlns:a16="http://schemas.microsoft.com/office/drawing/2014/main" id="{A9504E08-8423-42F8-B240-7B14DBFC8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475"/>
              <a:ext cx="2" cy="2"/>
            </a:xfrm>
            <a:custGeom>
              <a:avLst/>
              <a:gdLst>
                <a:gd name="T0" fmla="*/ 0 w 1"/>
                <a:gd name="T1" fmla="*/ 1 h 2"/>
                <a:gd name="T2" fmla="*/ 0 w 1"/>
                <a:gd name="T3" fmla="*/ 2 h 2"/>
                <a:gd name="T4" fmla="*/ 8 w 1"/>
                <a:gd name="T5" fmla="*/ 0 h 2"/>
                <a:gd name="T6" fmla="*/ 0 w 1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4" name="Freeform 1212">
              <a:extLst>
                <a:ext uri="{FF2B5EF4-FFF2-40B4-BE49-F238E27FC236}">
                  <a16:creationId xmlns:a16="http://schemas.microsoft.com/office/drawing/2014/main" id="{589EDCCF-2358-4FBC-BB01-717087304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4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5" name="Freeform 1213">
              <a:extLst>
                <a:ext uri="{FF2B5EF4-FFF2-40B4-BE49-F238E27FC236}">
                  <a16:creationId xmlns:a16="http://schemas.microsoft.com/office/drawing/2014/main" id="{B139CF68-CB21-4267-97F4-6C4A3574C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455"/>
              <a:ext cx="2" cy="2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0 h 1"/>
                <a:gd name="T4" fmla="*/ 1 w 2"/>
                <a:gd name="T5" fmla="*/ 8 h 1"/>
                <a:gd name="T6" fmla="*/ 1 w 2"/>
                <a:gd name="T7" fmla="*/ 0 h 1"/>
                <a:gd name="T8" fmla="*/ 1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2" y="1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6" name="Freeform 1214">
              <a:extLst>
                <a:ext uri="{FF2B5EF4-FFF2-40B4-BE49-F238E27FC236}">
                  <a16:creationId xmlns:a16="http://schemas.microsoft.com/office/drawing/2014/main" id="{78564B9C-3AA7-4BB1-BBDE-C73C34A49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485"/>
              <a:ext cx="7" cy="9"/>
            </a:xfrm>
            <a:custGeom>
              <a:avLst/>
              <a:gdLst>
                <a:gd name="T0" fmla="*/ 6 w 6"/>
                <a:gd name="T1" fmla="*/ 5 h 7"/>
                <a:gd name="T2" fmla="*/ 8 w 6"/>
                <a:gd name="T3" fmla="*/ 8 h 7"/>
                <a:gd name="T4" fmla="*/ 6 w 6"/>
                <a:gd name="T5" fmla="*/ 1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2"/>
                  </a:moveTo>
                  <a:cubicBezTo>
                    <a:pt x="0" y="3"/>
                    <a:pt x="4" y="7"/>
                    <a:pt x="5" y="4"/>
                  </a:cubicBezTo>
                  <a:cubicBezTo>
                    <a:pt x="6" y="0"/>
                    <a:pt x="0" y="4"/>
                    <a:pt x="3" y="5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7" name="Freeform 1215">
              <a:extLst>
                <a:ext uri="{FF2B5EF4-FFF2-40B4-BE49-F238E27FC236}">
                  <a16:creationId xmlns:a16="http://schemas.microsoft.com/office/drawing/2014/main" id="{018C4699-612A-4928-A1DE-6DB5BDD8E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492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1 h 1"/>
                <a:gd name="T4" fmla="*/ 0 w 1"/>
                <a:gd name="T5" fmla="*/ 0 h 1"/>
                <a:gd name="T6" fmla="*/ 0 w 1"/>
                <a:gd name="T7" fmla="*/ 1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8" name="Freeform 1216">
              <a:extLst>
                <a:ext uri="{FF2B5EF4-FFF2-40B4-BE49-F238E27FC236}">
                  <a16:creationId xmlns:a16="http://schemas.microsoft.com/office/drawing/2014/main" id="{2D8B174F-F985-42E0-966B-87E200A46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4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59" name="Freeform 1217">
              <a:extLst>
                <a:ext uri="{FF2B5EF4-FFF2-40B4-BE49-F238E27FC236}">
                  <a16:creationId xmlns:a16="http://schemas.microsoft.com/office/drawing/2014/main" id="{B55C66A3-D61F-4F54-A720-42EA7B87A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486"/>
              <a:ext cx="1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AA8F5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0" name="Freeform 1218">
              <a:extLst>
                <a:ext uri="{FF2B5EF4-FFF2-40B4-BE49-F238E27FC236}">
                  <a16:creationId xmlns:a16="http://schemas.microsoft.com/office/drawing/2014/main" id="{45C3ACF4-85D6-4427-AD40-1022787B0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071"/>
              <a:ext cx="5" cy="4"/>
            </a:xfrm>
            <a:custGeom>
              <a:avLst/>
              <a:gdLst>
                <a:gd name="T0" fmla="*/ 5 w 4"/>
                <a:gd name="T1" fmla="*/ 0 h 3"/>
                <a:gd name="T2" fmla="*/ 5 w 4"/>
                <a:gd name="T3" fmla="*/ 5 h 3"/>
                <a:gd name="T4" fmla="*/ 5 w 4"/>
                <a:gd name="T5" fmla="*/ 0 h 3"/>
                <a:gd name="T6" fmla="*/ 6 w 4"/>
                <a:gd name="T7" fmla="*/ 5 h 3"/>
                <a:gd name="T8" fmla="*/ 5 w 4"/>
                <a:gd name="T9" fmla="*/ 0 h 3"/>
                <a:gd name="T10" fmla="*/ 1 w 4"/>
                <a:gd name="T11" fmla="*/ 7 h 3"/>
                <a:gd name="T12" fmla="*/ 5 w 4"/>
                <a:gd name="T13" fmla="*/ 0 h 3"/>
                <a:gd name="T14" fmla="*/ 1 w 4"/>
                <a:gd name="T15" fmla="*/ 5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2" y="1"/>
                    <a:pt x="1" y="1"/>
                    <a:pt x="2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1" y="2"/>
                    <a:pt x="1" y="1"/>
                    <a:pt x="3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3" y="3"/>
                    <a:pt x="4" y="1"/>
                    <a:pt x="2" y="0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1" name="Freeform 1219">
              <a:extLst>
                <a:ext uri="{FF2B5EF4-FFF2-40B4-BE49-F238E27FC236}">
                  <a16:creationId xmlns:a16="http://schemas.microsoft.com/office/drawing/2014/main" id="{B6EC17D9-E3D1-4B3B-AACD-3EDC643D3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1072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2" name="Freeform 1220">
              <a:extLst>
                <a:ext uri="{FF2B5EF4-FFF2-40B4-BE49-F238E27FC236}">
                  <a16:creationId xmlns:a16="http://schemas.microsoft.com/office/drawing/2014/main" id="{4B04B975-03E8-461F-96A7-82522CCDF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110"/>
              <a:ext cx="3" cy="2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2 h 2"/>
                <a:gd name="T4" fmla="*/ 0 w 2"/>
                <a:gd name="T5" fmla="*/ 1 h 2"/>
                <a:gd name="T6" fmla="*/ 5 w 2"/>
                <a:gd name="T7" fmla="*/ 2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1" y="1"/>
                    <a:pt x="0" y="2"/>
                  </a:cubicBezTo>
                  <a:cubicBezTo>
                    <a:pt x="2" y="1"/>
                    <a:pt x="2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3" name="Freeform 1221">
              <a:extLst>
                <a:ext uri="{FF2B5EF4-FFF2-40B4-BE49-F238E27FC236}">
                  <a16:creationId xmlns:a16="http://schemas.microsoft.com/office/drawing/2014/main" id="{39B10D09-2514-4EE3-B1BC-C4E278BE2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1120"/>
              <a:ext cx="3" cy="5"/>
            </a:xfrm>
            <a:custGeom>
              <a:avLst/>
              <a:gdLst>
                <a:gd name="T0" fmla="*/ 5 w 2"/>
                <a:gd name="T1" fmla="*/ 0 h 4"/>
                <a:gd name="T2" fmla="*/ 5 w 2"/>
                <a:gd name="T3" fmla="*/ 5 h 4"/>
                <a:gd name="T4" fmla="*/ 8 w 2"/>
                <a:gd name="T5" fmla="*/ 1 h 4"/>
                <a:gd name="T6" fmla="*/ 5 w 2"/>
                <a:gd name="T7" fmla="*/ 6 h 4"/>
                <a:gd name="T8" fmla="*/ 8 w 2"/>
                <a:gd name="T9" fmla="*/ 1 h 4"/>
                <a:gd name="T10" fmla="*/ 8 w 2"/>
                <a:gd name="T11" fmla="*/ 8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0"/>
                    <a:pt x="0" y="1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2" y="3"/>
                    <a:pt x="2" y="1"/>
                  </a:cubicBezTo>
                  <a:cubicBezTo>
                    <a:pt x="0" y="2"/>
                    <a:pt x="1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4" name="Freeform 1222">
              <a:extLst>
                <a:ext uri="{FF2B5EF4-FFF2-40B4-BE49-F238E27FC236}">
                  <a16:creationId xmlns:a16="http://schemas.microsoft.com/office/drawing/2014/main" id="{EC87E096-D5FF-488C-ABE0-7C25B8F00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035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1 h 2"/>
                <a:gd name="T4" fmla="*/ 2 w 2"/>
                <a:gd name="T5" fmla="*/ 0 h 2"/>
                <a:gd name="T6" fmla="*/ 2 w 2"/>
                <a:gd name="T7" fmla="*/ 2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2"/>
                    <a:pt x="1" y="2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5" name="Freeform 1223">
              <a:extLst>
                <a:ext uri="{FF2B5EF4-FFF2-40B4-BE49-F238E27FC236}">
                  <a16:creationId xmlns:a16="http://schemas.microsoft.com/office/drawing/2014/main" id="{4D7D43A8-677E-49D3-8F47-2C2399CE8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023"/>
              <a:ext cx="2" cy="4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5 h 3"/>
                <a:gd name="T4" fmla="*/ 2 w 2"/>
                <a:gd name="T5" fmla="*/ 0 h 3"/>
                <a:gd name="T6" fmla="*/ 2 w 2"/>
                <a:gd name="T7" fmla="*/ 7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0" y="0"/>
                    <a:pt x="0" y="2"/>
                    <a:pt x="2" y="3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6" name="Freeform 1224">
              <a:extLst>
                <a:ext uri="{FF2B5EF4-FFF2-40B4-BE49-F238E27FC236}">
                  <a16:creationId xmlns:a16="http://schemas.microsoft.com/office/drawing/2014/main" id="{06BDDF67-7EC6-47A5-A828-CEA11C6CA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073"/>
              <a:ext cx="1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8 h 1"/>
                <a:gd name="T4" fmla="*/ 1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7" name="Freeform 1225">
              <a:extLst>
                <a:ext uri="{FF2B5EF4-FFF2-40B4-BE49-F238E27FC236}">
                  <a16:creationId xmlns:a16="http://schemas.microsoft.com/office/drawing/2014/main" id="{7B0E4E68-B6D7-48AC-B3B3-A86B54BD8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312"/>
              <a:ext cx="4" cy="4"/>
            </a:xfrm>
            <a:custGeom>
              <a:avLst/>
              <a:gdLst>
                <a:gd name="T0" fmla="*/ 5 w 3"/>
                <a:gd name="T1" fmla="*/ 5 h 3"/>
                <a:gd name="T2" fmla="*/ 1 w 3"/>
                <a:gd name="T3" fmla="*/ 7 h 3"/>
                <a:gd name="T4" fmla="*/ 5 w 3"/>
                <a:gd name="T5" fmla="*/ 0 h 3"/>
                <a:gd name="T6" fmla="*/ 1 w 3"/>
                <a:gd name="T7" fmla="*/ 7 h 3"/>
                <a:gd name="T8" fmla="*/ 5 w 3"/>
                <a:gd name="T9" fmla="*/ 5 h 3"/>
                <a:gd name="T10" fmla="*/ 1 w 3"/>
                <a:gd name="T11" fmla="*/ 1 h 3"/>
                <a:gd name="T12" fmla="*/ 1 w 3"/>
                <a:gd name="T13" fmla="*/ 5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2"/>
                    <a:pt x="1" y="2"/>
                    <a:pt x="1" y="3"/>
                  </a:cubicBezTo>
                  <a:cubicBezTo>
                    <a:pt x="3" y="2"/>
                    <a:pt x="3" y="2"/>
                    <a:pt x="2" y="0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8" name="Freeform 1226">
              <a:extLst>
                <a:ext uri="{FF2B5EF4-FFF2-40B4-BE49-F238E27FC236}">
                  <a16:creationId xmlns:a16="http://schemas.microsoft.com/office/drawing/2014/main" id="{CAC4EC3A-6011-4CE9-A179-8016BCC43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303"/>
              <a:ext cx="2" cy="1"/>
            </a:xfrm>
            <a:custGeom>
              <a:avLst/>
              <a:gdLst>
                <a:gd name="T0" fmla="*/ 0 w 1"/>
                <a:gd name="T1" fmla="*/ 1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69" name="Freeform 1227">
              <a:extLst>
                <a:ext uri="{FF2B5EF4-FFF2-40B4-BE49-F238E27FC236}">
                  <a16:creationId xmlns:a16="http://schemas.microsoft.com/office/drawing/2014/main" id="{C2360F52-24BA-42A4-93AE-4DFEFE5F0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303"/>
              <a:ext cx="2" cy="2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2 h 2"/>
                <a:gd name="T4" fmla="*/ 2 w 2"/>
                <a:gd name="T5" fmla="*/ 1 h 2"/>
                <a:gd name="T6" fmla="*/ 1 w 2"/>
                <a:gd name="T7" fmla="*/ 1 h 2"/>
                <a:gd name="T8" fmla="*/ 2 w 2"/>
                <a:gd name="T9" fmla="*/ 2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1"/>
                    <a:pt x="0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2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0" name="Freeform 1228">
              <a:extLst>
                <a:ext uri="{FF2B5EF4-FFF2-40B4-BE49-F238E27FC236}">
                  <a16:creationId xmlns:a16="http://schemas.microsoft.com/office/drawing/2014/main" id="{BA98A4A2-3CF8-4151-964B-BBA4B6B6B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296"/>
              <a:ext cx="2" cy="3"/>
            </a:xfrm>
            <a:custGeom>
              <a:avLst/>
              <a:gdLst>
                <a:gd name="T0" fmla="*/ 1 w 2"/>
                <a:gd name="T1" fmla="*/ 5 h 2"/>
                <a:gd name="T2" fmla="*/ 1 w 2"/>
                <a:gd name="T3" fmla="*/ 8 h 2"/>
                <a:gd name="T4" fmla="*/ 2 w 2"/>
                <a:gd name="T5" fmla="*/ 5 h 2"/>
                <a:gd name="T6" fmla="*/ 0 w 2"/>
                <a:gd name="T7" fmla="*/ 5 h 2"/>
                <a:gd name="T8" fmla="*/ 1 w 2"/>
                <a:gd name="T9" fmla="*/ 8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1" y="0"/>
                    <a:pt x="0" y="1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1" name="Freeform 1229">
              <a:extLst>
                <a:ext uri="{FF2B5EF4-FFF2-40B4-BE49-F238E27FC236}">
                  <a16:creationId xmlns:a16="http://schemas.microsoft.com/office/drawing/2014/main" id="{AF288494-1152-4E87-B21C-F9CD615D1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1297"/>
              <a:ext cx="3" cy="2"/>
            </a:xfrm>
            <a:custGeom>
              <a:avLst/>
              <a:gdLst>
                <a:gd name="T0" fmla="*/ 5 w 2"/>
                <a:gd name="T1" fmla="*/ 0 h 1"/>
                <a:gd name="T2" fmla="*/ 0 w 2"/>
                <a:gd name="T3" fmla="*/ 8 h 1"/>
                <a:gd name="T4" fmla="*/ 8 w 2"/>
                <a:gd name="T5" fmla="*/ 8 h 1"/>
                <a:gd name="T6" fmla="*/ 0 w 2"/>
                <a:gd name="T7" fmla="*/ 8 h 1"/>
                <a:gd name="T8" fmla="*/ 5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2" name="Freeform 1230">
              <a:extLst>
                <a:ext uri="{FF2B5EF4-FFF2-40B4-BE49-F238E27FC236}">
                  <a16:creationId xmlns:a16="http://schemas.microsoft.com/office/drawing/2014/main" id="{ED56CF79-728C-4B55-A196-2E31503D2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291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0 h 2"/>
                <a:gd name="T6" fmla="*/ 1 w 1"/>
                <a:gd name="T7" fmla="*/ 1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3" name="Freeform 1231">
              <a:extLst>
                <a:ext uri="{FF2B5EF4-FFF2-40B4-BE49-F238E27FC236}">
                  <a16:creationId xmlns:a16="http://schemas.microsoft.com/office/drawing/2014/main" id="{6C8F610B-C183-45DB-AC4E-3CDC7BDA7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1290"/>
              <a:ext cx="1" cy="2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1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2"/>
                    <a:pt x="0" y="1"/>
                    <a:pt x="0" y="1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4" name="Freeform 1232">
              <a:extLst>
                <a:ext uri="{FF2B5EF4-FFF2-40B4-BE49-F238E27FC236}">
                  <a16:creationId xmlns:a16="http://schemas.microsoft.com/office/drawing/2014/main" id="{E19059D5-BFC8-454E-82B2-30A1F437B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1287"/>
              <a:ext cx="2" cy="3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8 h 2"/>
                <a:gd name="T4" fmla="*/ 2 w 2"/>
                <a:gd name="T5" fmla="*/ 5 h 2"/>
                <a:gd name="T6" fmla="*/ 0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1" y="2"/>
                    <a:pt x="2" y="1"/>
                  </a:cubicBez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5" name="Freeform 1233">
              <a:extLst>
                <a:ext uri="{FF2B5EF4-FFF2-40B4-BE49-F238E27FC236}">
                  <a16:creationId xmlns:a16="http://schemas.microsoft.com/office/drawing/2014/main" id="{1E8359A4-45D9-454F-98D6-2BABF39F4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300"/>
              <a:ext cx="3" cy="1"/>
            </a:xfrm>
            <a:custGeom>
              <a:avLst/>
              <a:gdLst>
                <a:gd name="T0" fmla="*/ 8 w 2"/>
                <a:gd name="T1" fmla="*/ 0 h 1"/>
                <a:gd name="T2" fmla="*/ 5 w 2"/>
                <a:gd name="T3" fmla="*/ 1 h 1"/>
                <a:gd name="T4" fmla="*/ 8 w 2"/>
                <a:gd name="T5" fmla="*/ 0 h 1"/>
                <a:gd name="T6" fmla="*/ 0 w 2"/>
                <a:gd name="T7" fmla="*/ 1 h 1"/>
                <a:gd name="T8" fmla="*/ 5 w 2"/>
                <a:gd name="T9" fmla="*/ 1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6" name="Freeform 1234">
              <a:extLst>
                <a:ext uri="{FF2B5EF4-FFF2-40B4-BE49-F238E27FC236}">
                  <a16:creationId xmlns:a16="http://schemas.microsoft.com/office/drawing/2014/main" id="{5EC0FDC4-EE10-43D3-9469-017FCB243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" y="1313"/>
              <a:ext cx="4" cy="4"/>
            </a:xfrm>
            <a:custGeom>
              <a:avLst/>
              <a:gdLst>
                <a:gd name="T0" fmla="*/ 1 w 3"/>
                <a:gd name="T1" fmla="*/ 0 h 3"/>
                <a:gd name="T2" fmla="*/ 5 w 3"/>
                <a:gd name="T3" fmla="*/ 7 h 3"/>
                <a:gd name="T4" fmla="*/ 5 w 3"/>
                <a:gd name="T5" fmla="*/ 0 h 3"/>
                <a:gd name="T6" fmla="*/ 7 w 3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3" y="2"/>
                    <a:pt x="3" y="1"/>
                    <a:pt x="2" y="0"/>
                  </a:cubicBez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7" name="Freeform 1235">
              <a:extLst>
                <a:ext uri="{FF2B5EF4-FFF2-40B4-BE49-F238E27FC236}">
                  <a16:creationId xmlns:a16="http://schemas.microsoft.com/office/drawing/2014/main" id="{3AABB1D8-EB22-4EC0-A3B6-0D93E2F41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468"/>
              <a:ext cx="5" cy="5"/>
            </a:xfrm>
            <a:custGeom>
              <a:avLst/>
              <a:gdLst>
                <a:gd name="T0" fmla="*/ 5 w 4"/>
                <a:gd name="T1" fmla="*/ 6 h 4"/>
                <a:gd name="T2" fmla="*/ 5 w 4"/>
                <a:gd name="T3" fmla="*/ 0 h 4"/>
                <a:gd name="T4" fmla="*/ 0 w 4"/>
                <a:gd name="T5" fmla="*/ 5 h 4"/>
                <a:gd name="T6" fmla="*/ 5 w 4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1" y="2"/>
                    <a:pt x="1" y="1"/>
                    <a:pt x="2" y="0"/>
                  </a:cubicBezTo>
                  <a:cubicBezTo>
                    <a:pt x="4" y="2"/>
                    <a:pt x="1" y="4"/>
                    <a:pt x="0" y="2"/>
                  </a:cubicBez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8" name="Freeform 1236">
              <a:extLst>
                <a:ext uri="{FF2B5EF4-FFF2-40B4-BE49-F238E27FC236}">
                  <a16:creationId xmlns:a16="http://schemas.microsoft.com/office/drawing/2014/main" id="{A8E0B095-D229-44C5-8F6C-9EB17BE69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1477"/>
              <a:ext cx="5" cy="3"/>
            </a:xfrm>
            <a:custGeom>
              <a:avLst/>
              <a:gdLst>
                <a:gd name="T0" fmla="*/ 5 w 4"/>
                <a:gd name="T1" fmla="*/ 5 h 2"/>
                <a:gd name="T2" fmla="*/ 5 w 4"/>
                <a:gd name="T3" fmla="*/ 8 h 2"/>
                <a:gd name="T4" fmla="*/ 1 w 4"/>
                <a:gd name="T5" fmla="*/ 0 h 2"/>
                <a:gd name="T6" fmla="*/ 6 w 4"/>
                <a:gd name="T7" fmla="*/ 5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1" y="1"/>
                    <a:pt x="0" y="1"/>
                    <a:pt x="2" y="2"/>
                  </a:cubicBezTo>
                  <a:cubicBezTo>
                    <a:pt x="4" y="1"/>
                    <a:pt x="3" y="0"/>
                    <a:pt x="1" y="0"/>
                  </a:cubicBezTo>
                  <a:cubicBezTo>
                    <a:pt x="1" y="2"/>
                    <a:pt x="2" y="2"/>
                    <a:pt x="3" y="1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79" name="Freeform 1237">
              <a:extLst>
                <a:ext uri="{FF2B5EF4-FFF2-40B4-BE49-F238E27FC236}">
                  <a16:creationId xmlns:a16="http://schemas.microsoft.com/office/drawing/2014/main" id="{7AB38935-38BE-492D-98E7-0FE974B68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1490"/>
              <a:ext cx="4" cy="4"/>
            </a:xfrm>
            <a:custGeom>
              <a:avLst/>
              <a:gdLst>
                <a:gd name="T0" fmla="*/ 1 w 3"/>
                <a:gd name="T1" fmla="*/ 1 h 3"/>
                <a:gd name="T2" fmla="*/ 1 w 3"/>
                <a:gd name="T3" fmla="*/ 7 h 3"/>
                <a:gd name="T4" fmla="*/ 1 w 3"/>
                <a:gd name="T5" fmla="*/ 0 h 3"/>
                <a:gd name="T6" fmla="*/ 0 w 3"/>
                <a:gd name="T7" fmla="*/ 5 h 3"/>
                <a:gd name="T8" fmla="*/ 1 w 3"/>
                <a:gd name="T9" fmla="*/ 0 h 3"/>
                <a:gd name="T10" fmla="*/ 1 w 3"/>
                <a:gd name="T11" fmla="*/ 5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3">
                  <a:moveTo>
                    <a:pt x="1" y="1"/>
                  </a:moveTo>
                  <a:cubicBezTo>
                    <a:pt x="0" y="2"/>
                    <a:pt x="0" y="2"/>
                    <a:pt x="1" y="3"/>
                  </a:cubicBezTo>
                  <a:cubicBezTo>
                    <a:pt x="2" y="3"/>
                    <a:pt x="3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0" name="Freeform 1238">
              <a:extLst>
                <a:ext uri="{FF2B5EF4-FFF2-40B4-BE49-F238E27FC236}">
                  <a16:creationId xmlns:a16="http://schemas.microsoft.com/office/drawing/2014/main" id="{080C886F-FA5B-4C7B-8278-4812B8BE4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457"/>
              <a:ext cx="3" cy="2"/>
            </a:xfrm>
            <a:custGeom>
              <a:avLst/>
              <a:gdLst>
                <a:gd name="T0" fmla="*/ 2 w 3"/>
                <a:gd name="T1" fmla="*/ 0 h 2"/>
                <a:gd name="T2" fmla="*/ 0 w 3"/>
                <a:gd name="T3" fmla="*/ 0 h 2"/>
                <a:gd name="T4" fmla="*/ 1 w 3"/>
                <a:gd name="T5" fmla="*/ 2 h 2"/>
                <a:gd name="T6" fmla="*/ 1 w 3"/>
                <a:gd name="T7" fmla="*/ 0 h 2"/>
                <a:gd name="T8" fmla="*/ 2 w 3"/>
                <a:gd name="T9" fmla="*/ 2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2" y="1"/>
                    <a:pt x="3" y="0"/>
                    <a:pt x="1" y="0"/>
                  </a:cubicBezTo>
                  <a:cubicBezTo>
                    <a:pt x="0" y="0"/>
                    <a:pt x="1" y="1"/>
                    <a:pt x="2" y="2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1" name="Freeform 1239">
              <a:extLst>
                <a:ext uri="{FF2B5EF4-FFF2-40B4-BE49-F238E27FC236}">
                  <a16:creationId xmlns:a16="http://schemas.microsoft.com/office/drawing/2014/main" id="{BE20F4BA-064F-491D-BA6F-87B8402AE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1493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</a:path>
              </a:pathLst>
            </a:custGeom>
            <a:noFill/>
            <a:ln w="4763" cap="rnd">
              <a:solidFill>
                <a:srgbClr val="74602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2" name="Freeform 1240">
              <a:extLst>
                <a:ext uri="{FF2B5EF4-FFF2-40B4-BE49-F238E27FC236}">
                  <a16:creationId xmlns:a16="http://schemas.microsoft.com/office/drawing/2014/main" id="{AF2EC544-8261-457A-AD43-EC559A3D3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" y="1380"/>
              <a:ext cx="239" cy="81"/>
            </a:xfrm>
            <a:custGeom>
              <a:avLst/>
              <a:gdLst>
                <a:gd name="T0" fmla="*/ 0 w 186"/>
                <a:gd name="T1" fmla="*/ 126 h 63"/>
                <a:gd name="T2" fmla="*/ 394 w 186"/>
                <a:gd name="T3" fmla="*/ 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6" h="63">
                  <a:moveTo>
                    <a:pt x="0" y="59"/>
                  </a:moveTo>
                  <a:cubicBezTo>
                    <a:pt x="40" y="60"/>
                    <a:pt x="148" y="63"/>
                    <a:pt x="186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3" name="Freeform 1241">
              <a:extLst>
                <a:ext uri="{FF2B5EF4-FFF2-40B4-BE49-F238E27FC236}">
                  <a16:creationId xmlns:a16="http://schemas.microsoft.com/office/drawing/2014/main" id="{30C5170F-1E15-49C9-85DB-DAD471297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345"/>
              <a:ext cx="173" cy="104"/>
            </a:xfrm>
            <a:custGeom>
              <a:avLst/>
              <a:gdLst>
                <a:gd name="T0" fmla="*/ 0 w 134"/>
                <a:gd name="T1" fmla="*/ 172 h 81"/>
                <a:gd name="T2" fmla="*/ 288 w 134"/>
                <a:gd name="T3" fmla="*/ 0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81">
                  <a:moveTo>
                    <a:pt x="0" y="81"/>
                  </a:moveTo>
                  <a:cubicBezTo>
                    <a:pt x="45" y="75"/>
                    <a:pt x="117" y="50"/>
                    <a:pt x="13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4" name="Freeform 1242">
              <a:extLst>
                <a:ext uri="{FF2B5EF4-FFF2-40B4-BE49-F238E27FC236}">
                  <a16:creationId xmlns:a16="http://schemas.microsoft.com/office/drawing/2014/main" id="{08234B19-9A28-4A31-9B1A-B9DC3A908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1326"/>
              <a:ext cx="91" cy="109"/>
            </a:xfrm>
            <a:custGeom>
              <a:avLst/>
              <a:gdLst>
                <a:gd name="T0" fmla="*/ 0 w 70"/>
                <a:gd name="T1" fmla="*/ 180 h 85"/>
                <a:gd name="T2" fmla="*/ 153 w 70"/>
                <a:gd name="T3" fmla="*/ 0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85">
                  <a:moveTo>
                    <a:pt x="0" y="85"/>
                  </a:moveTo>
                  <a:cubicBezTo>
                    <a:pt x="35" y="70"/>
                    <a:pt x="69" y="40"/>
                    <a:pt x="7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5" name="Freeform 1243">
              <a:extLst>
                <a:ext uri="{FF2B5EF4-FFF2-40B4-BE49-F238E27FC236}">
                  <a16:creationId xmlns:a16="http://schemas.microsoft.com/office/drawing/2014/main" id="{11FB4B1B-7C54-4B38-9712-B765A4F99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380"/>
              <a:ext cx="78" cy="66"/>
            </a:xfrm>
            <a:custGeom>
              <a:avLst/>
              <a:gdLst>
                <a:gd name="T0" fmla="*/ 73 w 60"/>
                <a:gd name="T1" fmla="*/ 107 h 52"/>
                <a:gd name="T2" fmla="*/ 0 w 60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52">
                  <a:moveTo>
                    <a:pt x="33" y="52"/>
                  </a:moveTo>
                  <a:cubicBezTo>
                    <a:pt x="60" y="36"/>
                    <a:pt x="0" y="1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6" name="Freeform 1244">
              <a:extLst>
                <a:ext uri="{FF2B5EF4-FFF2-40B4-BE49-F238E27FC236}">
                  <a16:creationId xmlns:a16="http://schemas.microsoft.com/office/drawing/2014/main" id="{5816B824-C066-4E42-A797-2CB10FC18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341"/>
              <a:ext cx="39" cy="105"/>
            </a:xfrm>
            <a:custGeom>
              <a:avLst/>
              <a:gdLst>
                <a:gd name="T0" fmla="*/ 7 w 30"/>
                <a:gd name="T1" fmla="*/ 172 h 82"/>
                <a:gd name="T2" fmla="*/ 0 w 30"/>
                <a:gd name="T3" fmla="*/ 0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2">
                  <a:moveTo>
                    <a:pt x="3" y="82"/>
                  </a:moveTo>
                  <a:cubicBezTo>
                    <a:pt x="30" y="71"/>
                    <a:pt x="5" y="2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7" name="Freeform 1245">
              <a:extLst>
                <a:ext uri="{FF2B5EF4-FFF2-40B4-BE49-F238E27FC236}">
                  <a16:creationId xmlns:a16="http://schemas.microsoft.com/office/drawing/2014/main" id="{5986420C-637F-4F8F-A840-2749350AD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326"/>
              <a:ext cx="75" cy="120"/>
            </a:xfrm>
            <a:custGeom>
              <a:avLst/>
              <a:gdLst>
                <a:gd name="T0" fmla="*/ 0 w 59"/>
                <a:gd name="T1" fmla="*/ 195 h 94"/>
                <a:gd name="T2" fmla="*/ 70 w 59"/>
                <a:gd name="T3" fmla="*/ 0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94">
                  <a:moveTo>
                    <a:pt x="0" y="94"/>
                  </a:moveTo>
                  <a:cubicBezTo>
                    <a:pt x="27" y="88"/>
                    <a:pt x="59" y="46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8" name="Freeform 1246">
              <a:extLst>
                <a:ext uri="{FF2B5EF4-FFF2-40B4-BE49-F238E27FC236}">
                  <a16:creationId xmlns:a16="http://schemas.microsoft.com/office/drawing/2014/main" id="{0BA06CE3-2E09-4C38-B2BA-60CE9CF0E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1323"/>
              <a:ext cx="79" cy="116"/>
            </a:xfrm>
            <a:custGeom>
              <a:avLst/>
              <a:gdLst>
                <a:gd name="T0" fmla="*/ 0 w 61"/>
                <a:gd name="T1" fmla="*/ 193 h 90"/>
                <a:gd name="T2" fmla="*/ 106 w 61"/>
                <a:gd name="T3" fmla="*/ 0 h 9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90">
                  <a:moveTo>
                    <a:pt x="0" y="90"/>
                  </a:moveTo>
                  <a:cubicBezTo>
                    <a:pt x="28" y="77"/>
                    <a:pt x="61" y="45"/>
                    <a:pt x="49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89" name="Freeform 1247">
              <a:extLst>
                <a:ext uri="{FF2B5EF4-FFF2-40B4-BE49-F238E27FC236}">
                  <a16:creationId xmlns:a16="http://schemas.microsoft.com/office/drawing/2014/main" id="{8B1324C8-95A4-4B0C-941F-90188518D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464"/>
              <a:ext cx="136" cy="19"/>
            </a:xfrm>
            <a:custGeom>
              <a:avLst/>
              <a:gdLst>
                <a:gd name="T0" fmla="*/ 0 w 106"/>
                <a:gd name="T1" fmla="*/ 10 h 14"/>
                <a:gd name="T2" fmla="*/ 223 w 106"/>
                <a:gd name="T3" fmla="*/ 35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14">
                  <a:moveTo>
                    <a:pt x="0" y="4"/>
                  </a:moveTo>
                  <a:cubicBezTo>
                    <a:pt x="26" y="0"/>
                    <a:pt x="93" y="9"/>
                    <a:pt x="106" y="1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0" name="Freeform 1248">
              <a:extLst>
                <a:ext uri="{FF2B5EF4-FFF2-40B4-BE49-F238E27FC236}">
                  <a16:creationId xmlns:a16="http://schemas.microsoft.com/office/drawing/2014/main" id="{9469C22F-B45D-4A80-9A1D-846BC1E87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472"/>
              <a:ext cx="137" cy="16"/>
            </a:xfrm>
            <a:custGeom>
              <a:avLst/>
              <a:gdLst>
                <a:gd name="T0" fmla="*/ 0 w 106"/>
                <a:gd name="T1" fmla="*/ 9 h 12"/>
                <a:gd name="T2" fmla="*/ 229 w 106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6" h="12">
                  <a:moveTo>
                    <a:pt x="0" y="4"/>
                  </a:moveTo>
                  <a:cubicBezTo>
                    <a:pt x="24" y="0"/>
                    <a:pt x="90" y="6"/>
                    <a:pt x="106" y="1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1" name="Freeform 1249">
              <a:extLst>
                <a:ext uri="{FF2B5EF4-FFF2-40B4-BE49-F238E27FC236}">
                  <a16:creationId xmlns:a16="http://schemas.microsoft.com/office/drawing/2014/main" id="{2D5A09A5-CABB-4370-A82C-0186151A9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481"/>
              <a:ext cx="133" cy="11"/>
            </a:xfrm>
            <a:custGeom>
              <a:avLst/>
              <a:gdLst>
                <a:gd name="T0" fmla="*/ 0 w 103"/>
                <a:gd name="T1" fmla="*/ 8 h 8"/>
                <a:gd name="T2" fmla="*/ 222 w 103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3" h="8">
                  <a:moveTo>
                    <a:pt x="0" y="3"/>
                  </a:moveTo>
                  <a:cubicBezTo>
                    <a:pt x="22" y="0"/>
                    <a:pt x="85" y="3"/>
                    <a:pt x="103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2" name="Freeform 1250">
              <a:extLst>
                <a:ext uri="{FF2B5EF4-FFF2-40B4-BE49-F238E27FC236}">
                  <a16:creationId xmlns:a16="http://schemas.microsoft.com/office/drawing/2014/main" id="{BBF8D9CC-8D51-47EA-9D75-6DF98066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490"/>
              <a:ext cx="130" cy="7"/>
            </a:xfrm>
            <a:custGeom>
              <a:avLst/>
              <a:gdLst>
                <a:gd name="T0" fmla="*/ 0 w 101"/>
                <a:gd name="T1" fmla="*/ 8 h 5"/>
                <a:gd name="T2" fmla="*/ 215 w 101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5">
                  <a:moveTo>
                    <a:pt x="0" y="3"/>
                  </a:moveTo>
                  <a:cubicBezTo>
                    <a:pt x="20" y="1"/>
                    <a:pt x="81" y="0"/>
                    <a:pt x="101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3" name="Freeform 1251">
              <a:extLst>
                <a:ext uri="{FF2B5EF4-FFF2-40B4-BE49-F238E27FC236}">
                  <a16:creationId xmlns:a16="http://schemas.microsoft.com/office/drawing/2014/main" id="{DB21602B-0532-4F05-95DF-6289A19CB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436"/>
              <a:ext cx="177" cy="31"/>
            </a:xfrm>
            <a:custGeom>
              <a:avLst/>
              <a:gdLst>
                <a:gd name="T0" fmla="*/ 0 w 138"/>
                <a:gd name="T1" fmla="*/ 45 h 24"/>
                <a:gd name="T2" fmla="*/ 291 w 138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8" h="24">
                  <a:moveTo>
                    <a:pt x="0" y="21"/>
                  </a:moveTo>
                  <a:cubicBezTo>
                    <a:pt x="28" y="24"/>
                    <a:pt x="108" y="21"/>
                    <a:pt x="13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4" name="Freeform 1252">
              <a:extLst>
                <a:ext uri="{FF2B5EF4-FFF2-40B4-BE49-F238E27FC236}">
                  <a16:creationId xmlns:a16="http://schemas.microsoft.com/office/drawing/2014/main" id="{8EFF2B32-818A-44AB-A6E2-4A1172675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1352"/>
              <a:ext cx="24" cy="48"/>
            </a:xfrm>
            <a:custGeom>
              <a:avLst/>
              <a:gdLst>
                <a:gd name="T0" fmla="*/ 0 w 18"/>
                <a:gd name="T1" fmla="*/ 0 h 37"/>
                <a:gd name="T2" fmla="*/ 43 w 18"/>
                <a:gd name="T3" fmla="*/ 8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7">
                  <a:moveTo>
                    <a:pt x="0" y="0"/>
                  </a:moveTo>
                  <a:cubicBezTo>
                    <a:pt x="0" y="12"/>
                    <a:pt x="8" y="27"/>
                    <a:pt x="18" y="3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5" name="Freeform 1253">
              <a:extLst>
                <a:ext uri="{FF2B5EF4-FFF2-40B4-BE49-F238E27FC236}">
                  <a16:creationId xmlns:a16="http://schemas.microsoft.com/office/drawing/2014/main" id="{0561DDAE-389D-44BE-9B38-045434AE4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331"/>
              <a:ext cx="13" cy="76"/>
            </a:xfrm>
            <a:custGeom>
              <a:avLst/>
              <a:gdLst>
                <a:gd name="T0" fmla="*/ 0 w 10"/>
                <a:gd name="T1" fmla="*/ 0 h 59"/>
                <a:gd name="T2" fmla="*/ 12 w 10"/>
                <a:gd name="T3" fmla="*/ 126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9">
                  <a:moveTo>
                    <a:pt x="0" y="0"/>
                  </a:moveTo>
                  <a:cubicBezTo>
                    <a:pt x="5" y="8"/>
                    <a:pt x="10" y="41"/>
                    <a:pt x="5" y="5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6" name="Freeform 1254">
              <a:extLst>
                <a:ext uri="{FF2B5EF4-FFF2-40B4-BE49-F238E27FC236}">
                  <a16:creationId xmlns:a16="http://schemas.microsoft.com/office/drawing/2014/main" id="{C562DF48-FD51-475B-8C89-CF200192A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325"/>
              <a:ext cx="17" cy="75"/>
            </a:xfrm>
            <a:custGeom>
              <a:avLst/>
              <a:gdLst>
                <a:gd name="T0" fmla="*/ 7 w 13"/>
                <a:gd name="T1" fmla="*/ 0 h 58"/>
                <a:gd name="T2" fmla="*/ 0 w 13"/>
                <a:gd name="T3" fmla="*/ 125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8">
                  <a:moveTo>
                    <a:pt x="3" y="0"/>
                  </a:moveTo>
                  <a:cubicBezTo>
                    <a:pt x="9" y="10"/>
                    <a:pt x="13" y="35"/>
                    <a:pt x="0" y="5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7" name="Freeform 1255">
              <a:extLst>
                <a:ext uri="{FF2B5EF4-FFF2-40B4-BE49-F238E27FC236}">
                  <a16:creationId xmlns:a16="http://schemas.microsoft.com/office/drawing/2014/main" id="{2FEB3964-24C8-4A83-A006-AF0A9B48A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320"/>
              <a:ext cx="20" cy="71"/>
            </a:xfrm>
            <a:custGeom>
              <a:avLst/>
              <a:gdLst>
                <a:gd name="T0" fmla="*/ 28 w 15"/>
                <a:gd name="T1" fmla="*/ 0 h 55"/>
                <a:gd name="T2" fmla="*/ 0 w 15"/>
                <a:gd name="T3" fmla="*/ 119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2" y="0"/>
                  </a:moveTo>
                  <a:cubicBezTo>
                    <a:pt x="15" y="12"/>
                    <a:pt x="9" y="42"/>
                    <a:pt x="0" y="5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8" name="Freeform 1256">
              <a:extLst>
                <a:ext uri="{FF2B5EF4-FFF2-40B4-BE49-F238E27FC236}">
                  <a16:creationId xmlns:a16="http://schemas.microsoft.com/office/drawing/2014/main" id="{86EA632C-A6EE-47CC-A0F3-466793A9E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338"/>
              <a:ext cx="38" cy="58"/>
            </a:xfrm>
            <a:custGeom>
              <a:avLst/>
              <a:gdLst>
                <a:gd name="T0" fmla="*/ 61 w 30"/>
                <a:gd name="T1" fmla="*/ 0 h 45"/>
                <a:gd name="T2" fmla="*/ 0 w 30"/>
                <a:gd name="T3" fmla="*/ 9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45">
                  <a:moveTo>
                    <a:pt x="30" y="0"/>
                  </a:moveTo>
                  <a:cubicBezTo>
                    <a:pt x="29" y="11"/>
                    <a:pt x="12" y="37"/>
                    <a:pt x="0" y="4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99" name="Freeform 1257">
              <a:extLst>
                <a:ext uri="{FF2B5EF4-FFF2-40B4-BE49-F238E27FC236}">
                  <a16:creationId xmlns:a16="http://schemas.microsoft.com/office/drawing/2014/main" id="{A6BAA221-04A0-486F-9E02-56214FB09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8" y="1367"/>
              <a:ext cx="53" cy="50"/>
            </a:xfrm>
            <a:custGeom>
              <a:avLst/>
              <a:gdLst>
                <a:gd name="T0" fmla="*/ 85 w 42"/>
                <a:gd name="T1" fmla="*/ 0 h 39"/>
                <a:gd name="T2" fmla="*/ 0 w 42"/>
                <a:gd name="T3" fmla="*/ 82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9">
                  <a:moveTo>
                    <a:pt x="42" y="0"/>
                  </a:moveTo>
                  <a:cubicBezTo>
                    <a:pt x="35" y="12"/>
                    <a:pt x="12" y="34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0" name="Freeform 1258">
              <a:extLst>
                <a:ext uri="{FF2B5EF4-FFF2-40B4-BE49-F238E27FC236}">
                  <a16:creationId xmlns:a16="http://schemas.microsoft.com/office/drawing/2014/main" id="{20AC7FAA-06A2-45CD-B1B1-6613658E7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414"/>
              <a:ext cx="48" cy="25"/>
            </a:xfrm>
            <a:custGeom>
              <a:avLst/>
              <a:gdLst>
                <a:gd name="T0" fmla="*/ 0 w 37"/>
                <a:gd name="T1" fmla="*/ 43 h 19"/>
                <a:gd name="T2" fmla="*/ 80 w 37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9">
                  <a:moveTo>
                    <a:pt x="0" y="19"/>
                  </a:moveTo>
                  <a:cubicBezTo>
                    <a:pt x="12" y="18"/>
                    <a:pt x="32" y="5"/>
                    <a:pt x="37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1" name="Freeform 1259">
              <a:extLst>
                <a:ext uri="{FF2B5EF4-FFF2-40B4-BE49-F238E27FC236}">
                  <a16:creationId xmlns:a16="http://schemas.microsoft.com/office/drawing/2014/main" id="{1AD3F8E7-CEC8-455D-8544-0E514112A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470"/>
              <a:ext cx="34" cy="3"/>
            </a:xfrm>
            <a:custGeom>
              <a:avLst/>
              <a:gdLst>
                <a:gd name="T0" fmla="*/ 0 w 27"/>
                <a:gd name="T1" fmla="*/ 2 h 3"/>
                <a:gd name="T2" fmla="*/ 54 w 27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">
                  <a:moveTo>
                    <a:pt x="0" y="2"/>
                  </a:moveTo>
                  <a:cubicBezTo>
                    <a:pt x="14" y="0"/>
                    <a:pt x="22" y="1"/>
                    <a:pt x="27" y="3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2" name="Freeform 1260">
              <a:extLst>
                <a:ext uri="{FF2B5EF4-FFF2-40B4-BE49-F238E27FC236}">
                  <a16:creationId xmlns:a16="http://schemas.microsoft.com/office/drawing/2014/main" id="{9D30BA41-CF13-47E3-9D86-B837A57B4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1430"/>
              <a:ext cx="20" cy="12"/>
            </a:xfrm>
            <a:custGeom>
              <a:avLst/>
              <a:gdLst>
                <a:gd name="T0" fmla="*/ 5 w 15"/>
                <a:gd name="T1" fmla="*/ 17 h 10"/>
                <a:gd name="T2" fmla="*/ 7 w 15"/>
                <a:gd name="T3" fmla="*/ 2 h 10"/>
                <a:gd name="T4" fmla="*/ 15 w 15"/>
                <a:gd name="T5" fmla="*/ 16 h 10"/>
                <a:gd name="T6" fmla="*/ 21 w 15"/>
                <a:gd name="T7" fmla="*/ 0 h 10"/>
                <a:gd name="T8" fmla="*/ 36 w 15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2" y="10"/>
                  </a:moveTo>
                  <a:cubicBezTo>
                    <a:pt x="0" y="7"/>
                    <a:pt x="0" y="3"/>
                    <a:pt x="3" y="2"/>
                  </a:cubicBezTo>
                  <a:cubicBezTo>
                    <a:pt x="7" y="1"/>
                    <a:pt x="6" y="7"/>
                    <a:pt x="6" y="9"/>
                  </a:cubicBezTo>
                  <a:cubicBezTo>
                    <a:pt x="11" y="8"/>
                    <a:pt x="9" y="3"/>
                    <a:pt x="9" y="0"/>
                  </a:cubicBezTo>
                  <a:cubicBezTo>
                    <a:pt x="12" y="0"/>
                    <a:pt x="15" y="3"/>
                    <a:pt x="15" y="7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3" name="Freeform 1261">
              <a:extLst>
                <a:ext uri="{FF2B5EF4-FFF2-40B4-BE49-F238E27FC236}">
                  <a16:creationId xmlns:a16="http://schemas.microsoft.com/office/drawing/2014/main" id="{4A17EBE4-B0BE-4714-AC2A-30E4DF88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411"/>
              <a:ext cx="15" cy="15"/>
            </a:xfrm>
            <a:custGeom>
              <a:avLst/>
              <a:gdLst>
                <a:gd name="T0" fmla="*/ 27 w 11"/>
                <a:gd name="T1" fmla="*/ 15 h 11"/>
                <a:gd name="T2" fmla="*/ 14 w 11"/>
                <a:gd name="T3" fmla="*/ 1 h 11"/>
                <a:gd name="T4" fmla="*/ 14 w 11"/>
                <a:gd name="T5" fmla="*/ 2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1">
                  <a:moveTo>
                    <a:pt x="11" y="6"/>
                  </a:moveTo>
                  <a:cubicBezTo>
                    <a:pt x="10" y="4"/>
                    <a:pt x="9" y="0"/>
                    <a:pt x="5" y="1"/>
                  </a:cubicBezTo>
                  <a:cubicBezTo>
                    <a:pt x="0" y="3"/>
                    <a:pt x="4" y="8"/>
                    <a:pt x="5" y="11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4" name="Freeform 1262">
              <a:extLst>
                <a:ext uri="{FF2B5EF4-FFF2-40B4-BE49-F238E27FC236}">
                  <a16:creationId xmlns:a16="http://schemas.microsoft.com/office/drawing/2014/main" id="{F52C0287-F170-46C7-B5A5-22CF626FE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380"/>
              <a:ext cx="21" cy="23"/>
            </a:xfrm>
            <a:custGeom>
              <a:avLst/>
              <a:gdLst>
                <a:gd name="T0" fmla="*/ 37 w 16"/>
                <a:gd name="T1" fmla="*/ 13 h 18"/>
                <a:gd name="T2" fmla="*/ 22 w 16"/>
                <a:gd name="T3" fmla="*/ 5 h 18"/>
                <a:gd name="T4" fmla="*/ 29 w 16"/>
                <a:gd name="T5" fmla="*/ 23 h 18"/>
                <a:gd name="T6" fmla="*/ 7 w 16"/>
                <a:gd name="T7" fmla="*/ 15 h 18"/>
                <a:gd name="T8" fmla="*/ 18 w 16"/>
                <a:gd name="T9" fmla="*/ 3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8">
                  <a:moveTo>
                    <a:pt x="16" y="6"/>
                  </a:moveTo>
                  <a:cubicBezTo>
                    <a:pt x="16" y="3"/>
                    <a:pt x="13" y="0"/>
                    <a:pt x="10" y="2"/>
                  </a:cubicBezTo>
                  <a:cubicBezTo>
                    <a:pt x="9" y="5"/>
                    <a:pt x="16" y="7"/>
                    <a:pt x="13" y="11"/>
                  </a:cubicBezTo>
                  <a:cubicBezTo>
                    <a:pt x="10" y="14"/>
                    <a:pt x="5" y="9"/>
                    <a:pt x="3" y="7"/>
                  </a:cubicBezTo>
                  <a:cubicBezTo>
                    <a:pt x="0" y="11"/>
                    <a:pt x="6" y="15"/>
                    <a:pt x="8" y="18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5" name="Freeform 1263">
              <a:extLst>
                <a:ext uri="{FF2B5EF4-FFF2-40B4-BE49-F238E27FC236}">
                  <a16:creationId xmlns:a16="http://schemas.microsoft.com/office/drawing/2014/main" id="{F9F7DB1D-D772-4048-9253-4645B1C3C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365"/>
              <a:ext cx="21" cy="24"/>
            </a:xfrm>
            <a:custGeom>
              <a:avLst/>
              <a:gdLst>
                <a:gd name="T0" fmla="*/ 37 w 16"/>
                <a:gd name="T1" fmla="*/ 0 h 19"/>
                <a:gd name="T2" fmla="*/ 22 w 16"/>
                <a:gd name="T3" fmla="*/ 6 h 19"/>
                <a:gd name="T4" fmla="*/ 37 w 16"/>
                <a:gd name="T5" fmla="*/ 10 h 19"/>
                <a:gd name="T6" fmla="*/ 16 w 16"/>
                <a:gd name="T7" fmla="*/ 14 h 19"/>
                <a:gd name="T8" fmla="*/ 24 w 16"/>
                <a:gd name="T9" fmla="*/ 23 h 19"/>
                <a:gd name="T10" fmla="*/ 18 w 16"/>
                <a:gd name="T11" fmla="*/ 38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9">
                  <a:moveTo>
                    <a:pt x="16" y="0"/>
                  </a:moveTo>
                  <a:cubicBezTo>
                    <a:pt x="14" y="0"/>
                    <a:pt x="11" y="1"/>
                    <a:pt x="10" y="3"/>
                  </a:cubicBezTo>
                  <a:cubicBezTo>
                    <a:pt x="12" y="4"/>
                    <a:pt x="14" y="4"/>
                    <a:pt x="16" y="5"/>
                  </a:cubicBezTo>
                  <a:cubicBezTo>
                    <a:pt x="14" y="7"/>
                    <a:pt x="10" y="5"/>
                    <a:pt x="7" y="7"/>
                  </a:cubicBezTo>
                  <a:cubicBezTo>
                    <a:pt x="8" y="9"/>
                    <a:pt x="9" y="10"/>
                    <a:pt x="11" y="11"/>
                  </a:cubicBezTo>
                  <a:cubicBezTo>
                    <a:pt x="3" y="5"/>
                    <a:pt x="0" y="16"/>
                    <a:pt x="8" y="19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6" name="Freeform 1264">
              <a:extLst>
                <a:ext uri="{FF2B5EF4-FFF2-40B4-BE49-F238E27FC236}">
                  <a16:creationId xmlns:a16="http://schemas.microsoft.com/office/drawing/2014/main" id="{745D81CC-3DA5-4CD2-A6D0-884934E7B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1335"/>
              <a:ext cx="2" cy="12"/>
            </a:xfrm>
            <a:custGeom>
              <a:avLst/>
              <a:gdLst>
                <a:gd name="T0" fmla="*/ 2 w 2"/>
                <a:gd name="T1" fmla="*/ 0 h 9"/>
                <a:gd name="T2" fmla="*/ 0 w 2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2" y="0"/>
                  </a:moveTo>
                  <a:cubicBezTo>
                    <a:pt x="1" y="2"/>
                    <a:pt x="0" y="5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7" name="Freeform 1265">
              <a:extLst>
                <a:ext uri="{FF2B5EF4-FFF2-40B4-BE49-F238E27FC236}">
                  <a16:creationId xmlns:a16="http://schemas.microsoft.com/office/drawing/2014/main" id="{A4B6090E-A4F6-4550-9C79-17AADA381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349"/>
              <a:ext cx="15" cy="18"/>
            </a:xfrm>
            <a:custGeom>
              <a:avLst/>
              <a:gdLst>
                <a:gd name="T0" fmla="*/ 20 w 12"/>
                <a:gd name="T1" fmla="*/ 6 h 14"/>
                <a:gd name="T2" fmla="*/ 8 w 12"/>
                <a:gd name="T3" fmla="*/ 5 h 14"/>
                <a:gd name="T4" fmla="*/ 14 w 12"/>
                <a:gd name="T5" fmla="*/ 13 h 14"/>
                <a:gd name="T6" fmla="*/ 0 w 12"/>
                <a:gd name="T7" fmla="*/ 1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0" y="3"/>
                  </a:moveTo>
                  <a:cubicBezTo>
                    <a:pt x="9" y="1"/>
                    <a:pt x="6" y="0"/>
                    <a:pt x="4" y="2"/>
                  </a:cubicBezTo>
                  <a:cubicBezTo>
                    <a:pt x="2" y="5"/>
                    <a:pt x="6" y="4"/>
                    <a:pt x="7" y="6"/>
                  </a:cubicBezTo>
                  <a:cubicBezTo>
                    <a:pt x="12" y="14"/>
                    <a:pt x="2" y="13"/>
                    <a:pt x="0" y="9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8" name="Freeform 1266">
              <a:extLst>
                <a:ext uri="{FF2B5EF4-FFF2-40B4-BE49-F238E27FC236}">
                  <a16:creationId xmlns:a16="http://schemas.microsoft.com/office/drawing/2014/main" id="{5C5663EA-5BDD-4D9B-84AD-79CA11751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345"/>
              <a:ext cx="11" cy="12"/>
            </a:xfrm>
            <a:custGeom>
              <a:avLst/>
              <a:gdLst>
                <a:gd name="T0" fmla="*/ 11 w 9"/>
                <a:gd name="T1" fmla="*/ 7 h 9"/>
                <a:gd name="T2" fmla="*/ 0 w 9"/>
                <a:gd name="T3" fmla="*/ 7 h 9"/>
                <a:gd name="T4" fmla="*/ 16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3"/>
                  </a:moveTo>
                  <a:cubicBezTo>
                    <a:pt x="5" y="2"/>
                    <a:pt x="1" y="0"/>
                    <a:pt x="0" y="3"/>
                  </a:cubicBezTo>
                  <a:cubicBezTo>
                    <a:pt x="0" y="6"/>
                    <a:pt x="7" y="8"/>
                    <a:pt x="9" y="9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9" name="Freeform 1267">
              <a:extLst>
                <a:ext uri="{FF2B5EF4-FFF2-40B4-BE49-F238E27FC236}">
                  <a16:creationId xmlns:a16="http://schemas.microsoft.com/office/drawing/2014/main" id="{C9ECBD84-A20E-434F-AC08-B26D822C1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1374"/>
              <a:ext cx="19" cy="24"/>
            </a:xfrm>
            <a:custGeom>
              <a:avLst/>
              <a:gdLst>
                <a:gd name="T0" fmla="*/ 0 w 15"/>
                <a:gd name="T1" fmla="*/ 38 h 19"/>
                <a:gd name="T2" fmla="*/ 5 w 15"/>
                <a:gd name="T3" fmla="*/ 25 h 19"/>
                <a:gd name="T4" fmla="*/ 13 w 15"/>
                <a:gd name="T5" fmla="*/ 32 h 19"/>
                <a:gd name="T6" fmla="*/ 10 w 15"/>
                <a:gd name="T7" fmla="*/ 18 h 19"/>
                <a:gd name="T8" fmla="*/ 25 w 15"/>
                <a:gd name="T9" fmla="*/ 23 h 19"/>
                <a:gd name="T10" fmla="*/ 23 w 15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9">
                  <a:moveTo>
                    <a:pt x="0" y="19"/>
                  </a:moveTo>
                  <a:cubicBezTo>
                    <a:pt x="2" y="17"/>
                    <a:pt x="2" y="15"/>
                    <a:pt x="2" y="13"/>
                  </a:cubicBezTo>
                  <a:cubicBezTo>
                    <a:pt x="3" y="15"/>
                    <a:pt x="4" y="16"/>
                    <a:pt x="6" y="16"/>
                  </a:cubicBezTo>
                  <a:cubicBezTo>
                    <a:pt x="6" y="14"/>
                    <a:pt x="5" y="11"/>
                    <a:pt x="5" y="9"/>
                  </a:cubicBezTo>
                  <a:cubicBezTo>
                    <a:pt x="7" y="9"/>
                    <a:pt x="10" y="13"/>
                    <a:pt x="13" y="11"/>
                  </a:cubicBezTo>
                  <a:cubicBezTo>
                    <a:pt x="15" y="9"/>
                    <a:pt x="13" y="2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0" name="Freeform 1268">
              <a:extLst>
                <a:ext uri="{FF2B5EF4-FFF2-40B4-BE49-F238E27FC236}">
                  <a16:creationId xmlns:a16="http://schemas.microsoft.com/office/drawing/2014/main" id="{F5E3256A-CD11-44F6-821E-02381CFDA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1397"/>
              <a:ext cx="26" cy="22"/>
            </a:xfrm>
            <a:custGeom>
              <a:avLst/>
              <a:gdLst>
                <a:gd name="T0" fmla="*/ 2 w 21"/>
                <a:gd name="T1" fmla="*/ 33 h 18"/>
                <a:gd name="T2" fmla="*/ 2 w 21"/>
                <a:gd name="T3" fmla="*/ 20 h 18"/>
                <a:gd name="T4" fmla="*/ 19 w 21"/>
                <a:gd name="T5" fmla="*/ 11 h 18"/>
                <a:gd name="T6" fmla="*/ 40 w 21"/>
                <a:gd name="T7" fmla="*/ 18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18">
                  <a:moveTo>
                    <a:pt x="2" y="18"/>
                  </a:moveTo>
                  <a:cubicBezTo>
                    <a:pt x="1" y="15"/>
                    <a:pt x="0" y="13"/>
                    <a:pt x="2" y="11"/>
                  </a:cubicBezTo>
                  <a:cubicBezTo>
                    <a:pt x="9" y="14"/>
                    <a:pt x="17" y="18"/>
                    <a:pt x="10" y="6"/>
                  </a:cubicBezTo>
                  <a:cubicBezTo>
                    <a:pt x="14" y="0"/>
                    <a:pt x="18" y="8"/>
                    <a:pt x="21" y="1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1" name="Freeform 1269">
              <a:extLst>
                <a:ext uri="{FF2B5EF4-FFF2-40B4-BE49-F238E27FC236}">
                  <a16:creationId xmlns:a16="http://schemas.microsoft.com/office/drawing/2014/main" id="{4BAAE5D8-8422-40D8-9B3A-ACFF56C58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1325"/>
              <a:ext cx="14" cy="9"/>
            </a:xfrm>
            <a:custGeom>
              <a:avLst/>
              <a:gdLst>
                <a:gd name="T0" fmla="*/ 17 w 11"/>
                <a:gd name="T1" fmla="*/ 1 h 7"/>
                <a:gd name="T2" fmla="*/ 0 w 11"/>
                <a:gd name="T3" fmla="*/ 5 h 7"/>
                <a:gd name="T4" fmla="*/ 23 w 11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8" y="1"/>
                  </a:moveTo>
                  <a:cubicBezTo>
                    <a:pt x="5" y="0"/>
                    <a:pt x="3" y="0"/>
                    <a:pt x="0" y="2"/>
                  </a:cubicBezTo>
                  <a:cubicBezTo>
                    <a:pt x="2" y="6"/>
                    <a:pt x="7" y="7"/>
                    <a:pt x="11" y="7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2" name="Freeform 1270">
              <a:extLst>
                <a:ext uri="{FF2B5EF4-FFF2-40B4-BE49-F238E27FC236}">
                  <a16:creationId xmlns:a16="http://schemas.microsoft.com/office/drawing/2014/main" id="{203ADD6B-570A-465C-AFC1-94CF347CA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1318"/>
              <a:ext cx="12" cy="23"/>
            </a:xfrm>
            <a:custGeom>
              <a:avLst/>
              <a:gdLst>
                <a:gd name="T0" fmla="*/ 16 w 9"/>
                <a:gd name="T1" fmla="*/ 0 h 18"/>
                <a:gd name="T2" fmla="*/ 0 w 9"/>
                <a:gd name="T3" fmla="*/ 6 h 18"/>
                <a:gd name="T4" fmla="*/ 21 w 9"/>
                <a:gd name="T5" fmla="*/ 13 h 18"/>
                <a:gd name="T6" fmla="*/ 1 w 9"/>
                <a:gd name="T7" fmla="*/ 23 h 18"/>
                <a:gd name="T8" fmla="*/ 21 w 9"/>
                <a:gd name="T9" fmla="*/ 29 h 18"/>
                <a:gd name="T10" fmla="*/ 0 w 9"/>
                <a:gd name="T11" fmla="*/ 3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18">
                  <a:moveTo>
                    <a:pt x="7" y="0"/>
                  </a:moveTo>
                  <a:cubicBezTo>
                    <a:pt x="5" y="0"/>
                    <a:pt x="0" y="1"/>
                    <a:pt x="0" y="3"/>
                  </a:cubicBezTo>
                  <a:cubicBezTo>
                    <a:pt x="1" y="6"/>
                    <a:pt x="7" y="5"/>
                    <a:pt x="9" y="6"/>
                  </a:cubicBezTo>
                  <a:cubicBezTo>
                    <a:pt x="9" y="9"/>
                    <a:pt x="4" y="10"/>
                    <a:pt x="1" y="11"/>
                  </a:cubicBezTo>
                  <a:cubicBezTo>
                    <a:pt x="4" y="12"/>
                    <a:pt x="7" y="12"/>
                    <a:pt x="9" y="14"/>
                  </a:cubicBezTo>
                  <a:cubicBezTo>
                    <a:pt x="8" y="16"/>
                    <a:pt x="3" y="17"/>
                    <a:pt x="0" y="18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3" name="Freeform 1271">
              <a:extLst>
                <a:ext uri="{FF2B5EF4-FFF2-40B4-BE49-F238E27FC236}">
                  <a16:creationId xmlns:a16="http://schemas.microsoft.com/office/drawing/2014/main" id="{E835574B-3C01-4BB1-AE11-694CCFFBD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1369"/>
              <a:ext cx="19" cy="24"/>
            </a:xfrm>
            <a:custGeom>
              <a:avLst/>
              <a:gdLst>
                <a:gd name="T0" fmla="*/ 10 w 15"/>
                <a:gd name="T1" fmla="*/ 38 h 19"/>
                <a:gd name="T2" fmla="*/ 0 w 15"/>
                <a:gd name="T3" fmla="*/ 32 h 19"/>
                <a:gd name="T4" fmla="*/ 13 w 15"/>
                <a:gd name="T5" fmla="*/ 30 h 19"/>
                <a:gd name="T6" fmla="*/ 5 w 15"/>
                <a:gd name="T7" fmla="*/ 24 h 19"/>
                <a:gd name="T8" fmla="*/ 23 w 15"/>
                <a:gd name="T9" fmla="*/ 20 h 19"/>
                <a:gd name="T10" fmla="*/ 10 w 15"/>
                <a:gd name="T11" fmla="*/ 5 h 19"/>
                <a:gd name="T12" fmla="*/ 30 w 15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9">
                  <a:moveTo>
                    <a:pt x="5" y="19"/>
                  </a:moveTo>
                  <a:cubicBezTo>
                    <a:pt x="3" y="19"/>
                    <a:pt x="1" y="18"/>
                    <a:pt x="0" y="16"/>
                  </a:cubicBezTo>
                  <a:cubicBezTo>
                    <a:pt x="2" y="17"/>
                    <a:pt x="4" y="16"/>
                    <a:pt x="6" y="15"/>
                  </a:cubicBezTo>
                  <a:cubicBezTo>
                    <a:pt x="5" y="14"/>
                    <a:pt x="3" y="13"/>
                    <a:pt x="2" y="12"/>
                  </a:cubicBezTo>
                  <a:cubicBezTo>
                    <a:pt x="5" y="10"/>
                    <a:pt x="8" y="11"/>
                    <a:pt x="11" y="10"/>
                  </a:cubicBezTo>
                  <a:cubicBezTo>
                    <a:pt x="10" y="7"/>
                    <a:pt x="7" y="5"/>
                    <a:pt x="5" y="2"/>
                  </a:cubicBezTo>
                  <a:cubicBezTo>
                    <a:pt x="7" y="0"/>
                    <a:pt x="12" y="1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4" name="Freeform 1272">
              <a:extLst>
                <a:ext uri="{FF2B5EF4-FFF2-40B4-BE49-F238E27FC236}">
                  <a16:creationId xmlns:a16="http://schemas.microsoft.com/office/drawing/2014/main" id="{82F86AC6-B49B-43C0-A9C7-C97CC01BD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" y="1323"/>
              <a:ext cx="17" cy="28"/>
            </a:xfrm>
            <a:custGeom>
              <a:avLst/>
              <a:gdLst>
                <a:gd name="T0" fmla="*/ 21 w 13"/>
                <a:gd name="T1" fmla="*/ 0 h 21"/>
                <a:gd name="T2" fmla="*/ 1 w 13"/>
                <a:gd name="T3" fmla="*/ 9 h 21"/>
                <a:gd name="T4" fmla="*/ 22 w 13"/>
                <a:gd name="T5" fmla="*/ 12 h 21"/>
                <a:gd name="T6" fmla="*/ 9 w 13"/>
                <a:gd name="T7" fmla="*/ 23 h 21"/>
                <a:gd name="T8" fmla="*/ 29 w 13"/>
                <a:gd name="T9" fmla="*/ 31 h 21"/>
                <a:gd name="T10" fmla="*/ 5 w 13"/>
                <a:gd name="T11" fmla="*/ 4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7" y="0"/>
                    <a:pt x="0" y="1"/>
                    <a:pt x="1" y="4"/>
                  </a:cubicBezTo>
                  <a:cubicBezTo>
                    <a:pt x="1" y="7"/>
                    <a:pt x="8" y="4"/>
                    <a:pt x="10" y="5"/>
                  </a:cubicBezTo>
                  <a:cubicBezTo>
                    <a:pt x="8" y="7"/>
                    <a:pt x="5" y="8"/>
                    <a:pt x="4" y="10"/>
                  </a:cubicBezTo>
                  <a:cubicBezTo>
                    <a:pt x="7" y="11"/>
                    <a:pt x="11" y="10"/>
                    <a:pt x="13" y="13"/>
                  </a:cubicBezTo>
                  <a:cubicBezTo>
                    <a:pt x="10" y="16"/>
                    <a:pt x="6" y="18"/>
                    <a:pt x="2" y="21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5" name="Freeform 1273">
              <a:extLst>
                <a:ext uri="{FF2B5EF4-FFF2-40B4-BE49-F238E27FC236}">
                  <a16:creationId xmlns:a16="http://schemas.microsoft.com/office/drawing/2014/main" id="{BD6ADABC-D9CD-4EDD-A48E-E286238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323"/>
              <a:ext cx="15" cy="20"/>
            </a:xfrm>
            <a:custGeom>
              <a:avLst/>
              <a:gdLst>
                <a:gd name="T0" fmla="*/ 0 w 12"/>
                <a:gd name="T1" fmla="*/ 7 h 15"/>
                <a:gd name="T2" fmla="*/ 10 w 12"/>
                <a:gd name="T3" fmla="*/ 5 h 15"/>
                <a:gd name="T4" fmla="*/ 1 w 12"/>
                <a:gd name="T5" fmla="*/ 20 h 15"/>
                <a:gd name="T6" fmla="*/ 20 w 12"/>
                <a:gd name="T7" fmla="*/ 20 h 15"/>
                <a:gd name="T8" fmla="*/ 8 w 12"/>
                <a:gd name="T9" fmla="*/ 3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0" y="3"/>
                  </a:moveTo>
                  <a:cubicBezTo>
                    <a:pt x="2" y="1"/>
                    <a:pt x="4" y="0"/>
                    <a:pt x="5" y="2"/>
                  </a:cubicBezTo>
                  <a:cubicBezTo>
                    <a:pt x="5" y="4"/>
                    <a:pt x="3" y="6"/>
                    <a:pt x="1" y="8"/>
                  </a:cubicBezTo>
                  <a:cubicBezTo>
                    <a:pt x="3" y="8"/>
                    <a:pt x="9" y="6"/>
                    <a:pt x="10" y="8"/>
                  </a:cubicBezTo>
                  <a:cubicBezTo>
                    <a:pt x="12" y="10"/>
                    <a:pt x="6" y="13"/>
                    <a:pt x="4" y="15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6" name="Freeform 1274">
              <a:extLst>
                <a:ext uri="{FF2B5EF4-FFF2-40B4-BE49-F238E27FC236}">
                  <a16:creationId xmlns:a16="http://schemas.microsoft.com/office/drawing/2014/main" id="{46204C5A-0569-4160-BD3A-E098B3E1F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1388"/>
              <a:ext cx="11" cy="20"/>
            </a:xfrm>
            <a:custGeom>
              <a:avLst/>
              <a:gdLst>
                <a:gd name="T0" fmla="*/ 0 w 8"/>
                <a:gd name="T1" fmla="*/ 16 h 16"/>
                <a:gd name="T2" fmla="*/ 0 w 8"/>
                <a:gd name="T3" fmla="*/ 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8"/>
                  </a:moveTo>
                  <a:cubicBezTo>
                    <a:pt x="6" y="16"/>
                    <a:pt x="8" y="0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7" name="Freeform 1275">
              <a:extLst>
                <a:ext uri="{FF2B5EF4-FFF2-40B4-BE49-F238E27FC236}">
                  <a16:creationId xmlns:a16="http://schemas.microsoft.com/office/drawing/2014/main" id="{CB6E9A7E-9AF1-431C-AB2D-A742D5649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1325"/>
              <a:ext cx="19" cy="16"/>
            </a:xfrm>
            <a:custGeom>
              <a:avLst/>
              <a:gdLst>
                <a:gd name="T0" fmla="*/ 18 w 15"/>
                <a:gd name="T1" fmla="*/ 0 h 13"/>
                <a:gd name="T2" fmla="*/ 30 w 15"/>
                <a:gd name="T3" fmla="*/ 9 h 13"/>
                <a:gd name="T4" fmla="*/ 16 w 15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3">
                  <a:moveTo>
                    <a:pt x="9" y="0"/>
                  </a:moveTo>
                  <a:cubicBezTo>
                    <a:pt x="0" y="8"/>
                    <a:pt x="11" y="4"/>
                    <a:pt x="15" y="5"/>
                  </a:cubicBezTo>
                  <a:cubicBezTo>
                    <a:pt x="15" y="9"/>
                    <a:pt x="10" y="11"/>
                    <a:pt x="8" y="13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8" name="Freeform 1276">
              <a:extLst>
                <a:ext uri="{FF2B5EF4-FFF2-40B4-BE49-F238E27FC236}">
                  <a16:creationId xmlns:a16="http://schemas.microsoft.com/office/drawing/2014/main" id="{096965D3-6D18-44D3-81B1-7F8980F5F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1330"/>
              <a:ext cx="13" cy="18"/>
            </a:xfrm>
            <a:custGeom>
              <a:avLst/>
              <a:gdLst>
                <a:gd name="T0" fmla="*/ 16 w 10"/>
                <a:gd name="T1" fmla="*/ 0 h 14"/>
                <a:gd name="T2" fmla="*/ 5 w 10"/>
                <a:gd name="T3" fmla="*/ 10 h 14"/>
                <a:gd name="T4" fmla="*/ 22 w 10"/>
                <a:gd name="T5" fmla="*/ 10 h 14"/>
                <a:gd name="T6" fmla="*/ 9 w 10"/>
                <a:gd name="T7" fmla="*/ 3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7" y="0"/>
                  </a:moveTo>
                  <a:cubicBezTo>
                    <a:pt x="5" y="1"/>
                    <a:pt x="0" y="2"/>
                    <a:pt x="2" y="5"/>
                  </a:cubicBezTo>
                  <a:cubicBezTo>
                    <a:pt x="3" y="7"/>
                    <a:pt x="8" y="4"/>
                    <a:pt x="10" y="5"/>
                  </a:cubicBezTo>
                  <a:cubicBezTo>
                    <a:pt x="10" y="9"/>
                    <a:pt x="4" y="9"/>
                    <a:pt x="4" y="14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19" name="Freeform 1277">
              <a:extLst>
                <a:ext uri="{FF2B5EF4-FFF2-40B4-BE49-F238E27FC236}">
                  <a16:creationId xmlns:a16="http://schemas.microsoft.com/office/drawing/2014/main" id="{85206717-3275-4BEA-84A9-881849B36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384"/>
              <a:ext cx="13" cy="21"/>
            </a:xfrm>
            <a:custGeom>
              <a:avLst/>
              <a:gdLst>
                <a:gd name="T0" fmla="*/ 5 w 10"/>
                <a:gd name="T1" fmla="*/ 34 h 16"/>
                <a:gd name="T2" fmla="*/ 21 w 10"/>
                <a:gd name="T3" fmla="*/ 34 h 16"/>
                <a:gd name="T4" fmla="*/ 7 w 10"/>
                <a:gd name="T5" fmla="*/ 28 h 16"/>
                <a:gd name="T6" fmla="*/ 0 w 10"/>
                <a:gd name="T7" fmla="*/ 1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2" y="15"/>
                  </a:moveTo>
                  <a:cubicBezTo>
                    <a:pt x="4" y="16"/>
                    <a:pt x="7" y="16"/>
                    <a:pt x="9" y="15"/>
                  </a:cubicBezTo>
                  <a:cubicBezTo>
                    <a:pt x="8" y="13"/>
                    <a:pt x="5" y="11"/>
                    <a:pt x="3" y="12"/>
                  </a:cubicBezTo>
                  <a:cubicBezTo>
                    <a:pt x="10" y="8"/>
                    <a:pt x="9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0" name="Freeform 1278">
              <a:extLst>
                <a:ext uri="{FF2B5EF4-FFF2-40B4-BE49-F238E27FC236}">
                  <a16:creationId xmlns:a16="http://schemas.microsoft.com/office/drawing/2014/main" id="{3C888E09-5DA9-4761-ABBF-CD45AC4A5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352"/>
              <a:ext cx="12" cy="15"/>
            </a:xfrm>
            <a:custGeom>
              <a:avLst/>
              <a:gdLst>
                <a:gd name="T0" fmla="*/ 16 w 9"/>
                <a:gd name="T1" fmla="*/ 0 h 12"/>
                <a:gd name="T2" fmla="*/ 5 w 9"/>
                <a:gd name="T3" fmla="*/ 5 h 12"/>
                <a:gd name="T4" fmla="*/ 21 w 9"/>
                <a:gd name="T5" fmla="*/ 8 h 12"/>
                <a:gd name="T6" fmla="*/ 0 w 9"/>
                <a:gd name="T7" fmla="*/ 2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7" y="0"/>
                  </a:moveTo>
                  <a:cubicBezTo>
                    <a:pt x="6" y="0"/>
                    <a:pt x="3" y="1"/>
                    <a:pt x="2" y="2"/>
                  </a:cubicBezTo>
                  <a:cubicBezTo>
                    <a:pt x="3" y="4"/>
                    <a:pt x="7" y="2"/>
                    <a:pt x="9" y="4"/>
                  </a:cubicBezTo>
                  <a:cubicBezTo>
                    <a:pt x="8" y="8"/>
                    <a:pt x="4" y="10"/>
                    <a:pt x="0" y="12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1" name="Freeform 1279">
              <a:extLst>
                <a:ext uri="{FF2B5EF4-FFF2-40B4-BE49-F238E27FC236}">
                  <a16:creationId xmlns:a16="http://schemas.microsoft.com/office/drawing/2014/main" id="{DA613044-6ECF-4482-BC3E-07CAB373A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389"/>
              <a:ext cx="14" cy="11"/>
            </a:xfrm>
            <a:custGeom>
              <a:avLst/>
              <a:gdLst>
                <a:gd name="T0" fmla="*/ 14 w 11"/>
                <a:gd name="T1" fmla="*/ 21 h 8"/>
                <a:gd name="T2" fmla="*/ 18 w 11"/>
                <a:gd name="T3" fmla="*/ 0 h 8"/>
                <a:gd name="T4" fmla="*/ 0 w 11"/>
                <a:gd name="T5" fmla="*/ 1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7" y="8"/>
                  </a:moveTo>
                  <a:cubicBezTo>
                    <a:pt x="10" y="5"/>
                    <a:pt x="11" y="2"/>
                    <a:pt x="9" y="0"/>
                  </a:cubicBezTo>
                  <a:cubicBezTo>
                    <a:pt x="6" y="0"/>
                    <a:pt x="3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2" name="Freeform 1280">
              <a:extLst>
                <a:ext uri="{FF2B5EF4-FFF2-40B4-BE49-F238E27FC236}">
                  <a16:creationId xmlns:a16="http://schemas.microsoft.com/office/drawing/2014/main" id="{06FDA3E9-0CEB-4230-A463-A316DA577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1341"/>
              <a:ext cx="19" cy="13"/>
            </a:xfrm>
            <a:custGeom>
              <a:avLst/>
              <a:gdLst>
                <a:gd name="T0" fmla="*/ 18 w 15"/>
                <a:gd name="T1" fmla="*/ 1 h 10"/>
                <a:gd name="T2" fmla="*/ 5 w 15"/>
                <a:gd name="T3" fmla="*/ 13 h 10"/>
                <a:gd name="T4" fmla="*/ 30 w 15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0">
                  <a:moveTo>
                    <a:pt x="9" y="1"/>
                  </a:moveTo>
                  <a:cubicBezTo>
                    <a:pt x="7" y="0"/>
                    <a:pt x="0" y="2"/>
                    <a:pt x="2" y="6"/>
                  </a:cubicBezTo>
                  <a:cubicBezTo>
                    <a:pt x="5" y="10"/>
                    <a:pt x="12" y="6"/>
                    <a:pt x="15" y="5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3" name="Freeform 1281">
              <a:extLst>
                <a:ext uri="{FF2B5EF4-FFF2-40B4-BE49-F238E27FC236}">
                  <a16:creationId xmlns:a16="http://schemas.microsoft.com/office/drawing/2014/main" id="{A26E06F6-8B00-48E4-94FB-59C35CEC2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381"/>
              <a:ext cx="9" cy="13"/>
            </a:xfrm>
            <a:custGeom>
              <a:avLst/>
              <a:gdLst>
                <a:gd name="T0" fmla="*/ 0 w 7"/>
                <a:gd name="T1" fmla="*/ 9 h 10"/>
                <a:gd name="T2" fmla="*/ 15 w 7"/>
                <a:gd name="T3" fmla="*/ 7 h 10"/>
                <a:gd name="T4" fmla="*/ 5 w 7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4"/>
                  </a:moveTo>
                  <a:cubicBezTo>
                    <a:pt x="2" y="2"/>
                    <a:pt x="5" y="0"/>
                    <a:pt x="7" y="3"/>
                  </a:cubicBezTo>
                  <a:cubicBezTo>
                    <a:pt x="7" y="5"/>
                    <a:pt x="4" y="7"/>
                    <a:pt x="2" y="1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4" name="Freeform 1282">
              <a:extLst>
                <a:ext uri="{FF2B5EF4-FFF2-40B4-BE49-F238E27FC236}">
                  <a16:creationId xmlns:a16="http://schemas.microsoft.com/office/drawing/2014/main" id="{819C30EB-749C-443A-B976-0B25737BA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461"/>
              <a:ext cx="39" cy="12"/>
            </a:xfrm>
            <a:custGeom>
              <a:avLst/>
              <a:gdLst>
                <a:gd name="T0" fmla="*/ 0 w 31"/>
                <a:gd name="T1" fmla="*/ 7 h 10"/>
                <a:gd name="T2" fmla="*/ 8 w 31"/>
                <a:gd name="T3" fmla="*/ 0 h 10"/>
                <a:gd name="T4" fmla="*/ 13 w 31"/>
                <a:gd name="T5" fmla="*/ 8 h 10"/>
                <a:gd name="T6" fmla="*/ 23 w 31"/>
                <a:gd name="T7" fmla="*/ 1 h 10"/>
                <a:gd name="T8" fmla="*/ 44 w 31"/>
                <a:gd name="T9" fmla="*/ 1 h 10"/>
                <a:gd name="T10" fmla="*/ 62 w 31"/>
                <a:gd name="T11" fmla="*/ 8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0">
                  <a:moveTo>
                    <a:pt x="0" y="4"/>
                  </a:moveTo>
                  <a:cubicBezTo>
                    <a:pt x="1" y="2"/>
                    <a:pt x="3" y="1"/>
                    <a:pt x="4" y="0"/>
                  </a:cubicBezTo>
                  <a:cubicBezTo>
                    <a:pt x="5" y="2"/>
                    <a:pt x="5" y="3"/>
                    <a:pt x="6" y="5"/>
                  </a:cubicBezTo>
                  <a:cubicBezTo>
                    <a:pt x="8" y="4"/>
                    <a:pt x="9" y="3"/>
                    <a:pt x="11" y="1"/>
                  </a:cubicBezTo>
                  <a:cubicBezTo>
                    <a:pt x="15" y="10"/>
                    <a:pt x="17" y="6"/>
                    <a:pt x="22" y="1"/>
                  </a:cubicBezTo>
                  <a:cubicBezTo>
                    <a:pt x="24" y="3"/>
                    <a:pt x="28" y="10"/>
                    <a:pt x="31" y="5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5" name="Freeform 1283">
              <a:extLst>
                <a:ext uri="{FF2B5EF4-FFF2-40B4-BE49-F238E27FC236}">
                  <a16:creationId xmlns:a16="http://schemas.microsoft.com/office/drawing/2014/main" id="{8A5A8F55-E3CB-40EF-80DF-27A1FB373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1467"/>
              <a:ext cx="9" cy="6"/>
            </a:xfrm>
            <a:custGeom>
              <a:avLst/>
              <a:gdLst>
                <a:gd name="T0" fmla="*/ 1 w 7"/>
                <a:gd name="T1" fmla="*/ 8 h 5"/>
                <a:gd name="T2" fmla="*/ 6 w 7"/>
                <a:gd name="T3" fmla="*/ 0 h 5"/>
                <a:gd name="T4" fmla="*/ 15 w 7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1" y="5"/>
                  </a:moveTo>
                  <a:cubicBezTo>
                    <a:pt x="0" y="3"/>
                    <a:pt x="1" y="0"/>
                    <a:pt x="3" y="0"/>
                  </a:cubicBezTo>
                  <a:cubicBezTo>
                    <a:pt x="5" y="1"/>
                    <a:pt x="6" y="3"/>
                    <a:pt x="7" y="4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6" name="Freeform 1284">
              <a:extLst>
                <a:ext uri="{FF2B5EF4-FFF2-40B4-BE49-F238E27FC236}">
                  <a16:creationId xmlns:a16="http://schemas.microsoft.com/office/drawing/2014/main" id="{B29B6292-8BBD-4FF4-9546-E81AFE013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1468"/>
              <a:ext cx="4" cy="8"/>
            </a:xfrm>
            <a:custGeom>
              <a:avLst/>
              <a:gdLst>
                <a:gd name="T0" fmla="*/ 1 w 3"/>
                <a:gd name="T1" fmla="*/ 15 h 6"/>
                <a:gd name="T2" fmla="*/ 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7" name="Freeform 1285">
              <a:extLst>
                <a:ext uri="{FF2B5EF4-FFF2-40B4-BE49-F238E27FC236}">
                  <a16:creationId xmlns:a16="http://schemas.microsoft.com/office/drawing/2014/main" id="{30E9285A-65B5-4BD6-A43E-4BF703225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437"/>
              <a:ext cx="11" cy="9"/>
            </a:xfrm>
            <a:custGeom>
              <a:avLst/>
              <a:gdLst>
                <a:gd name="T0" fmla="*/ 15 w 9"/>
                <a:gd name="T1" fmla="*/ 0 h 7"/>
                <a:gd name="T2" fmla="*/ 0 w 9"/>
                <a:gd name="T3" fmla="*/ 15 h 7"/>
                <a:gd name="T4" fmla="*/ 16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8" y="0"/>
                  </a:moveTo>
                  <a:cubicBezTo>
                    <a:pt x="7" y="3"/>
                    <a:pt x="3" y="5"/>
                    <a:pt x="0" y="7"/>
                  </a:cubicBezTo>
                  <a:cubicBezTo>
                    <a:pt x="3" y="6"/>
                    <a:pt x="7" y="3"/>
                    <a:pt x="9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8" name="Freeform 1286">
              <a:extLst>
                <a:ext uri="{FF2B5EF4-FFF2-40B4-BE49-F238E27FC236}">
                  <a16:creationId xmlns:a16="http://schemas.microsoft.com/office/drawing/2014/main" id="{A8681CEE-9497-427A-89B4-A587409F2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445"/>
              <a:ext cx="19" cy="7"/>
            </a:xfrm>
            <a:custGeom>
              <a:avLst/>
              <a:gdLst>
                <a:gd name="T0" fmla="*/ 0 w 15"/>
                <a:gd name="T1" fmla="*/ 8 h 5"/>
                <a:gd name="T2" fmla="*/ 30 w 15"/>
                <a:gd name="T3" fmla="*/ 0 h 5"/>
                <a:gd name="T4" fmla="*/ 8 w 15"/>
                <a:gd name="T5" fmla="*/ 6 h 5"/>
                <a:gd name="T6" fmla="*/ 25 w 15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5">
                  <a:moveTo>
                    <a:pt x="0" y="3"/>
                  </a:moveTo>
                  <a:cubicBezTo>
                    <a:pt x="4" y="5"/>
                    <a:pt x="11" y="0"/>
                    <a:pt x="15" y="0"/>
                  </a:cubicBezTo>
                  <a:cubicBezTo>
                    <a:pt x="12" y="1"/>
                    <a:pt x="7" y="1"/>
                    <a:pt x="4" y="2"/>
                  </a:cubicBezTo>
                  <a:cubicBezTo>
                    <a:pt x="7" y="1"/>
                    <a:pt x="10" y="0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29" name="Freeform 1287">
              <a:extLst>
                <a:ext uri="{FF2B5EF4-FFF2-40B4-BE49-F238E27FC236}">
                  <a16:creationId xmlns:a16="http://schemas.microsoft.com/office/drawing/2014/main" id="{5C9C6510-7BD6-459D-9BF3-77F5F3619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1423"/>
              <a:ext cx="34" cy="21"/>
            </a:xfrm>
            <a:custGeom>
              <a:avLst/>
              <a:gdLst>
                <a:gd name="T0" fmla="*/ 9 w 26"/>
                <a:gd name="T1" fmla="*/ 37 h 16"/>
                <a:gd name="T2" fmla="*/ 22 w 26"/>
                <a:gd name="T3" fmla="*/ 34 h 16"/>
                <a:gd name="T4" fmla="*/ 21 w 26"/>
                <a:gd name="T5" fmla="*/ 24 h 16"/>
                <a:gd name="T6" fmla="*/ 34 w 26"/>
                <a:gd name="T7" fmla="*/ 29 h 16"/>
                <a:gd name="T8" fmla="*/ 43 w 26"/>
                <a:gd name="T9" fmla="*/ 18 h 16"/>
                <a:gd name="T10" fmla="*/ 46 w 26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6">
                  <a:moveTo>
                    <a:pt x="4" y="16"/>
                  </a:moveTo>
                  <a:cubicBezTo>
                    <a:pt x="0" y="12"/>
                    <a:pt x="8" y="15"/>
                    <a:pt x="10" y="15"/>
                  </a:cubicBezTo>
                  <a:cubicBezTo>
                    <a:pt x="9" y="15"/>
                    <a:pt x="9" y="12"/>
                    <a:pt x="9" y="11"/>
                  </a:cubicBezTo>
                  <a:cubicBezTo>
                    <a:pt x="10" y="10"/>
                    <a:pt x="13" y="12"/>
                    <a:pt x="15" y="13"/>
                  </a:cubicBezTo>
                  <a:cubicBezTo>
                    <a:pt x="14" y="6"/>
                    <a:pt x="14" y="8"/>
                    <a:pt x="19" y="8"/>
                  </a:cubicBezTo>
                  <a:cubicBezTo>
                    <a:pt x="25" y="8"/>
                    <a:pt x="26" y="2"/>
                    <a:pt x="21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0" name="Freeform 1288">
              <a:extLst>
                <a:ext uri="{FF2B5EF4-FFF2-40B4-BE49-F238E27FC236}">
                  <a16:creationId xmlns:a16="http://schemas.microsoft.com/office/drawing/2014/main" id="{CF0ED808-1418-452B-88E5-1546718B3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440"/>
              <a:ext cx="6" cy="8"/>
            </a:xfrm>
            <a:custGeom>
              <a:avLst/>
              <a:gdLst>
                <a:gd name="T0" fmla="*/ 0 w 5"/>
                <a:gd name="T1" fmla="*/ 7 h 6"/>
                <a:gd name="T2" fmla="*/ 8 w 5"/>
                <a:gd name="T3" fmla="*/ 12 h 6"/>
                <a:gd name="T4" fmla="*/ 6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1" y="5"/>
                    <a:pt x="3" y="6"/>
                    <a:pt x="5" y="5"/>
                  </a:cubicBezTo>
                  <a:cubicBezTo>
                    <a:pt x="5" y="3"/>
                    <a:pt x="3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1" name="Freeform 1289">
              <a:extLst>
                <a:ext uri="{FF2B5EF4-FFF2-40B4-BE49-F238E27FC236}">
                  <a16:creationId xmlns:a16="http://schemas.microsoft.com/office/drawing/2014/main" id="{7F064CE8-A09E-4A31-A946-F933B8519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450"/>
              <a:ext cx="30" cy="11"/>
            </a:xfrm>
            <a:custGeom>
              <a:avLst/>
              <a:gdLst>
                <a:gd name="T0" fmla="*/ 0 w 23"/>
                <a:gd name="T1" fmla="*/ 11 h 8"/>
                <a:gd name="T2" fmla="*/ 9 w 23"/>
                <a:gd name="T3" fmla="*/ 6 h 8"/>
                <a:gd name="T4" fmla="*/ 12 w 23"/>
                <a:gd name="T5" fmla="*/ 11 h 8"/>
                <a:gd name="T6" fmla="*/ 16 w 23"/>
                <a:gd name="T7" fmla="*/ 1 h 8"/>
                <a:gd name="T8" fmla="*/ 21 w 23"/>
                <a:gd name="T9" fmla="*/ 15 h 8"/>
                <a:gd name="T10" fmla="*/ 30 w 23"/>
                <a:gd name="T11" fmla="*/ 0 h 8"/>
                <a:gd name="T12" fmla="*/ 38 w 23"/>
                <a:gd name="T13" fmla="*/ 19 h 8"/>
                <a:gd name="T14" fmla="*/ 51 w 23"/>
                <a:gd name="T15" fmla="*/ 0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8">
                  <a:moveTo>
                    <a:pt x="0" y="4"/>
                  </a:moveTo>
                  <a:cubicBezTo>
                    <a:pt x="2" y="4"/>
                    <a:pt x="2" y="2"/>
                    <a:pt x="4" y="2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6" y="3"/>
                    <a:pt x="7" y="2"/>
                    <a:pt x="7" y="1"/>
                  </a:cubicBezTo>
                  <a:cubicBezTo>
                    <a:pt x="8" y="2"/>
                    <a:pt x="8" y="4"/>
                    <a:pt x="9" y="6"/>
                  </a:cubicBezTo>
                  <a:cubicBezTo>
                    <a:pt x="11" y="5"/>
                    <a:pt x="12" y="2"/>
                    <a:pt x="14" y="0"/>
                  </a:cubicBezTo>
                  <a:cubicBezTo>
                    <a:pt x="14" y="2"/>
                    <a:pt x="14" y="8"/>
                    <a:pt x="17" y="7"/>
                  </a:cubicBezTo>
                  <a:cubicBezTo>
                    <a:pt x="20" y="6"/>
                    <a:pt x="19" y="0"/>
                    <a:pt x="23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2" name="Freeform 1290">
              <a:extLst>
                <a:ext uri="{FF2B5EF4-FFF2-40B4-BE49-F238E27FC236}">
                  <a16:creationId xmlns:a16="http://schemas.microsoft.com/office/drawing/2014/main" id="{2E1298D7-7BDD-406F-8842-583BE8E27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1444"/>
              <a:ext cx="23" cy="8"/>
            </a:xfrm>
            <a:custGeom>
              <a:avLst/>
              <a:gdLst>
                <a:gd name="T0" fmla="*/ 5 w 18"/>
                <a:gd name="T1" fmla="*/ 15 h 6"/>
                <a:gd name="T2" fmla="*/ 1 w 18"/>
                <a:gd name="T3" fmla="*/ 15 h 6"/>
                <a:gd name="T4" fmla="*/ 1 w 18"/>
                <a:gd name="T5" fmla="*/ 5 h 6"/>
                <a:gd name="T6" fmla="*/ 17 w 18"/>
                <a:gd name="T7" fmla="*/ 12 h 6"/>
                <a:gd name="T8" fmla="*/ 23 w 18"/>
                <a:gd name="T9" fmla="*/ 0 h 6"/>
                <a:gd name="T10" fmla="*/ 37 w 18"/>
                <a:gd name="T11" fmla="*/ 9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">
                  <a:moveTo>
                    <a:pt x="2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4" y="2"/>
                    <a:pt x="5" y="5"/>
                    <a:pt x="8" y="5"/>
                  </a:cubicBezTo>
                  <a:cubicBezTo>
                    <a:pt x="11" y="5"/>
                    <a:pt x="11" y="2"/>
                    <a:pt x="11" y="0"/>
                  </a:cubicBezTo>
                  <a:cubicBezTo>
                    <a:pt x="13" y="0"/>
                    <a:pt x="16" y="2"/>
                    <a:pt x="18" y="4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3" name="Freeform 1291">
              <a:extLst>
                <a:ext uri="{FF2B5EF4-FFF2-40B4-BE49-F238E27FC236}">
                  <a16:creationId xmlns:a16="http://schemas.microsoft.com/office/drawing/2014/main" id="{B6CE9F21-9BDF-4D94-A00A-F0690AFF6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430"/>
              <a:ext cx="9" cy="11"/>
            </a:xfrm>
            <a:custGeom>
              <a:avLst/>
              <a:gdLst>
                <a:gd name="T0" fmla="*/ 0 w 8"/>
                <a:gd name="T1" fmla="*/ 9 h 9"/>
                <a:gd name="T2" fmla="*/ 7 w 8"/>
                <a:gd name="T3" fmla="*/ 15 h 9"/>
                <a:gd name="T4" fmla="*/ 8 w 8"/>
                <a:gd name="T5" fmla="*/ 1 h 9"/>
                <a:gd name="T6" fmla="*/ 10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5"/>
                  </a:moveTo>
                  <a:cubicBezTo>
                    <a:pt x="0" y="7"/>
                    <a:pt x="2" y="9"/>
                    <a:pt x="4" y="8"/>
                  </a:cubicBezTo>
                  <a:cubicBezTo>
                    <a:pt x="8" y="7"/>
                    <a:pt x="6" y="4"/>
                    <a:pt x="5" y="1"/>
                  </a:cubicBezTo>
                  <a:cubicBezTo>
                    <a:pt x="6" y="0"/>
                    <a:pt x="6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4" name="Freeform 1292">
              <a:extLst>
                <a:ext uri="{FF2B5EF4-FFF2-40B4-BE49-F238E27FC236}">
                  <a16:creationId xmlns:a16="http://schemas.microsoft.com/office/drawing/2014/main" id="{E986342C-6136-410C-8D5D-BE48A705B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413"/>
              <a:ext cx="34" cy="22"/>
            </a:xfrm>
            <a:custGeom>
              <a:avLst/>
              <a:gdLst>
                <a:gd name="T0" fmla="*/ 0 w 26"/>
                <a:gd name="T1" fmla="*/ 36 h 17"/>
                <a:gd name="T2" fmla="*/ 13 w 26"/>
                <a:gd name="T3" fmla="*/ 32 h 17"/>
                <a:gd name="T4" fmla="*/ 17 w 26"/>
                <a:gd name="T5" fmla="*/ 22 h 17"/>
                <a:gd name="T6" fmla="*/ 31 w 26"/>
                <a:gd name="T7" fmla="*/ 28 h 17"/>
                <a:gd name="T8" fmla="*/ 31 w 26"/>
                <a:gd name="T9" fmla="*/ 16 h 17"/>
                <a:gd name="T10" fmla="*/ 51 w 26"/>
                <a:gd name="T11" fmla="*/ 21 h 17"/>
                <a:gd name="T12" fmla="*/ 54 w 26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7">
                  <a:moveTo>
                    <a:pt x="0" y="17"/>
                  </a:moveTo>
                  <a:cubicBezTo>
                    <a:pt x="1" y="17"/>
                    <a:pt x="5" y="16"/>
                    <a:pt x="6" y="15"/>
                  </a:cubicBezTo>
                  <a:cubicBezTo>
                    <a:pt x="8" y="14"/>
                    <a:pt x="6" y="11"/>
                    <a:pt x="8" y="10"/>
                  </a:cubicBezTo>
                  <a:cubicBezTo>
                    <a:pt x="9" y="11"/>
                    <a:pt x="12" y="14"/>
                    <a:pt x="14" y="13"/>
                  </a:cubicBezTo>
                  <a:cubicBezTo>
                    <a:pt x="15" y="12"/>
                    <a:pt x="13" y="8"/>
                    <a:pt x="14" y="7"/>
                  </a:cubicBezTo>
                  <a:cubicBezTo>
                    <a:pt x="17" y="7"/>
                    <a:pt x="20" y="11"/>
                    <a:pt x="23" y="9"/>
                  </a:cubicBezTo>
                  <a:cubicBezTo>
                    <a:pt x="26" y="8"/>
                    <a:pt x="26" y="2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5" name="Freeform 1293">
              <a:extLst>
                <a:ext uri="{FF2B5EF4-FFF2-40B4-BE49-F238E27FC236}">
                  <a16:creationId xmlns:a16="http://schemas.microsoft.com/office/drawing/2014/main" id="{6B5EA00F-0AFE-4066-B597-2C45E8F87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455"/>
              <a:ext cx="5" cy="2"/>
            </a:xfrm>
            <a:custGeom>
              <a:avLst/>
              <a:gdLst>
                <a:gd name="T0" fmla="*/ 0 w 4"/>
                <a:gd name="T1" fmla="*/ 8 h 1"/>
                <a:gd name="T2" fmla="*/ 5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4" y="0"/>
                    <a:pt x="2" y="1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6" name="Freeform 1294">
              <a:extLst>
                <a:ext uri="{FF2B5EF4-FFF2-40B4-BE49-F238E27FC236}">
                  <a16:creationId xmlns:a16="http://schemas.microsoft.com/office/drawing/2014/main" id="{73033691-0F50-45CF-B4DE-F527E9FD0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475"/>
              <a:ext cx="13" cy="2"/>
            </a:xfrm>
            <a:custGeom>
              <a:avLst/>
              <a:gdLst>
                <a:gd name="T0" fmla="*/ 0 w 10"/>
                <a:gd name="T1" fmla="*/ 2 h 2"/>
                <a:gd name="T2" fmla="*/ 22 w 10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2"/>
                  </a:moveTo>
                  <a:cubicBezTo>
                    <a:pt x="3" y="2"/>
                    <a:pt x="6" y="0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7" name="Freeform 1295">
              <a:extLst>
                <a:ext uri="{FF2B5EF4-FFF2-40B4-BE49-F238E27FC236}">
                  <a16:creationId xmlns:a16="http://schemas.microsoft.com/office/drawing/2014/main" id="{B84AFE30-C97D-4A12-BD37-33B4673C9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468"/>
              <a:ext cx="18" cy="13"/>
            </a:xfrm>
            <a:custGeom>
              <a:avLst/>
              <a:gdLst>
                <a:gd name="T0" fmla="*/ 0 w 14"/>
                <a:gd name="T1" fmla="*/ 9 h 10"/>
                <a:gd name="T2" fmla="*/ 6 w 14"/>
                <a:gd name="T3" fmla="*/ 21 h 10"/>
                <a:gd name="T4" fmla="*/ 15 w 14"/>
                <a:gd name="T5" fmla="*/ 9 h 10"/>
                <a:gd name="T6" fmla="*/ 30 w 14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0" y="4"/>
                  </a:moveTo>
                  <a:cubicBezTo>
                    <a:pt x="1" y="6"/>
                    <a:pt x="1" y="8"/>
                    <a:pt x="3" y="9"/>
                  </a:cubicBezTo>
                  <a:cubicBezTo>
                    <a:pt x="7" y="10"/>
                    <a:pt x="6" y="6"/>
                    <a:pt x="7" y="4"/>
                  </a:cubicBezTo>
                  <a:cubicBezTo>
                    <a:pt x="11" y="0"/>
                    <a:pt x="12" y="6"/>
                    <a:pt x="14" y="8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8" name="Freeform 1296">
              <a:extLst>
                <a:ext uri="{FF2B5EF4-FFF2-40B4-BE49-F238E27FC236}">
                  <a16:creationId xmlns:a16="http://schemas.microsoft.com/office/drawing/2014/main" id="{D270C566-63D0-4E77-A2BF-59773D8DB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4" y="1493"/>
              <a:ext cx="11" cy="2"/>
            </a:xfrm>
            <a:custGeom>
              <a:avLst/>
              <a:gdLst>
                <a:gd name="T0" fmla="*/ 0 w 8"/>
                <a:gd name="T1" fmla="*/ 2 h 2"/>
                <a:gd name="T2" fmla="*/ 21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0"/>
                    <a:pt x="6" y="0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39" name="Freeform 1297">
              <a:extLst>
                <a:ext uri="{FF2B5EF4-FFF2-40B4-BE49-F238E27FC236}">
                  <a16:creationId xmlns:a16="http://schemas.microsoft.com/office/drawing/2014/main" id="{F439534B-1B01-48BA-BAE7-F362DA348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1489"/>
              <a:ext cx="13" cy="9"/>
            </a:xfrm>
            <a:custGeom>
              <a:avLst/>
              <a:gdLst>
                <a:gd name="T0" fmla="*/ 0 w 10"/>
                <a:gd name="T1" fmla="*/ 1 h 7"/>
                <a:gd name="T2" fmla="*/ 7 w 10"/>
                <a:gd name="T3" fmla="*/ 15 h 7"/>
                <a:gd name="T4" fmla="*/ 17 w 10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1"/>
                  </a:moveTo>
                  <a:cubicBezTo>
                    <a:pt x="0" y="3"/>
                    <a:pt x="0" y="7"/>
                    <a:pt x="3" y="7"/>
                  </a:cubicBezTo>
                  <a:cubicBezTo>
                    <a:pt x="6" y="7"/>
                    <a:pt x="10" y="2"/>
                    <a:pt x="8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0" name="Freeform 1298">
              <a:extLst>
                <a:ext uri="{FF2B5EF4-FFF2-40B4-BE49-F238E27FC236}">
                  <a16:creationId xmlns:a16="http://schemas.microsoft.com/office/drawing/2014/main" id="{8B1E7340-6D55-4F48-BA2C-B3D83FA2B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0" y="1466"/>
              <a:ext cx="1" cy="9"/>
            </a:xfrm>
            <a:custGeom>
              <a:avLst/>
              <a:gdLst>
                <a:gd name="T0" fmla="*/ 0 w 1"/>
                <a:gd name="T1" fmla="*/ 0 h 7"/>
                <a:gd name="T2" fmla="*/ 1 w 1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1" y="2"/>
                    <a:pt x="0" y="4"/>
                    <a:pt x="1" y="7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1" name="Freeform 1299">
              <a:extLst>
                <a:ext uri="{FF2B5EF4-FFF2-40B4-BE49-F238E27FC236}">
                  <a16:creationId xmlns:a16="http://schemas.microsoft.com/office/drawing/2014/main" id="{BF19AF11-9F43-4064-9D3E-8488EA1C0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485"/>
              <a:ext cx="11" cy="3"/>
            </a:xfrm>
            <a:custGeom>
              <a:avLst/>
              <a:gdLst>
                <a:gd name="T0" fmla="*/ 16 w 9"/>
                <a:gd name="T1" fmla="*/ 8 h 2"/>
                <a:gd name="T2" fmla="*/ 0 w 9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2"/>
                  </a:moveTo>
                  <a:cubicBezTo>
                    <a:pt x="7" y="1"/>
                    <a:pt x="3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2" name="Freeform 1300">
              <a:extLst>
                <a:ext uri="{FF2B5EF4-FFF2-40B4-BE49-F238E27FC236}">
                  <a16:creationId xmlns:a16="http://schemas.microsoft.com/office/drawing/2014/main" id="{9EC8925A-E207-4E6B-B1A8-9E89B33AB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493"/>
              <a:ext cx="15" cy="5"/>
            </a:xfrm>
            <a:custGeom>
              <a:avLst/>
              <a:gdLst>
                <a:gd name="T0" fmla="*/ 27 w 11"/>
                <a:gd name="T1" fmla="*/ 8 h 4"/>
                <a:gd name="T2" fmla="*/ 0 w 1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11" y="4"/>
                  </a:moveTo>
                  <a:cubicBezTo>
                    <a:pt x="8" y="2"/>
                    <a:pt x="2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3" name="Freeform 1301">
              <a:extLst>
                <a:ext uri="{FF2B5EF4-FFF2-40B4-BE49-F238E27FC236}">
                  <a16:creationId xmlns:a16="http://schemas.microsoft.com/office/drawing/2014/main" id="{E55C4161-4576-4623-841A-F5A389C62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1489"/>
              <a:ext cx="1" cy="6"/>
            </a:xfrm>
            <a:custGeom>
              <a:avLst/>
              <a:gdLst>
                <a:gd name="T0" fmla="*/ 1 w 1"/>
                <a:gd name="T1" fmla="*/ 0 h 5"/>
                <a:gd name="T2" fmla="*/ 0 w 1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4" name="Freeform 1302">
              <a:extLst>
                <a:ext uri="{FF2B5EF4-FFF2-40B4-BE49-F238E27FC236}">
                  <a16:creationId xmlns:a16="http://schemas.microsoft.com/office/drawing/2014/main" id="{996137A7-C562-4274-ADAD-FE34AE409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480"/>
              <a:ext cx="2" cy="4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5" name="Freeform 1303">
              <a:extLst>
                <a:ext uri="{FF2B5EF4-FFF2-40B4-BE49-F238E27FC236}">
                  <a16:creationId xmlns:a16="http://schemas.microsoft.com/office/drawing/2014/main" id="{4D8B5CE6-0EFB-42D6-922A-ADDFE9FA6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483"/>
              <a:ext cx="2" cy="2"/>
            </a:xfrm>
            <a:custGeom>
              <a:avLst/>
              <a:gdLst>
                <a:gd name="T0" fmla="*/ 8 w 1"/>
                <a:gd name="T1" fmla="*/ 0 h 2"/>
                <a:gd name="T2" fmla="*/ 8 w 1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6" name="Freeform 1304">
              <a:extLst>
                <a:ext uri="{FF2B5EF4-FFF2-40B4-BE49-F238E27FC236}">
                  <a16:creationId xmlns:a16="http://schemas.microsoft.com/office/drawing/2014/main" id="{D713DA0C-19A6-408C-9FD3-D282E148F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1493"/>
              <a:ext cx="1" cy="4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2D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7" name="Freeform 1305">
              <a:extLst>
                <a:ext uri="{FF2B5EF4-FFF2-40B4-BE49-F238E27FC236}">
                  <a16:creationId xmlns:a16="http://schemas.microsoft.com/office/drawing/2014/main" id="{C20DE0DE-C619-4740-B375-3EF065EF9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364"/>
              <a:ext cx="725" cy="494"/>
            </a:xfrm>
            <a:custGeom>
              <a:avLst/>
              <a:gdLst>
                <a:gd name="T0" fmla="*/ 215 w 563"/>
                <a:gd name="T1" fmla="*/ 742 h 386"/>
                <a:gd name="T2" fmla="*/ 371 w 563"/>
                <a:gd name="T3" fmla="*/ 593 h 386"/>
                <a:gd name="T4" fmla="*/ 536 w 563"/>
                <a:gd name="T5" fmla="*/ 458 h 386"/>
                <a:gd name="T6" fmla="*/ 703 w 563"/>
                <a:gd name="T7" fmla="*/ 342 h 386"/>
                <a:gd name="T8" fmla="*/ 967 w 563"/>
                <a:gd name="T9" fmla="*/ 205 h 386"/>
                <a:gd name="T10" fmla="*/ 1071 w 563"/>
                <a:gd name="T11" fmla="*/ 147 h 386"/>
                <a:gd name="T12" fmla="*/ 1182 w 563"/>
                <a:gd name="T13" fmla="*/ 23 h 386"/>
                <a:gd name="T14" fmla="*/ 972 w 563"/>
                <a:gd name="T15" fmla="*/ 122 h 386"/>
                <a:gd name="T16" fmla="*/ 773 w 563"/>
                <a:gd name="T17" fmla="*/ 164 h 386"/>
                <a:gd name="T18" fmla="*/ 625 w 563"/>
                <a:gd name="T19" fmla="*/ 200 h 386"/>
                <a:gd name="T20" fmla="*/ 453 w 563"/>
                <a:gd name="T21" fmla="*/ 305 h 386"/>
                <a:gd name="T22" fmla="*/ 283 w 563"/>
                <a:gd name="T23" fmla="*/ 352 h 386"/>
                <a:gd name="T24" fmla="*/ 194 w 563"/>
                <a:gd name="T25" fmla="*/ 539 h 386"/>
                <a:gd name="T26" fmla="*/ 86 w 563"/>
                <a:gd name="T27" fmla="*/ 662 h 386"/>
                <a:gd name="T28" fmla="*/ 31 w 563"/>
                <a:gd name="T29" fmla="*/ 785 h 386"/>
                <a:gd name="T30" fmla="*/ 215 w 563"/>
                <a:gd name="T31" fmla="*/ 742 h 38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6">
                  <a:moveTo>
                    <a:pt x="101" y="354"/>
                  </a:moveTo>
                  <a:cubicBezTo>
                    <a:pt x="144" y="323"/>
                    <a:pt x="147" y="302"/>
                    <a:pt x="174" y="283"/>
                  </a:cubicBezTo>
                  <a:cubicBezTo>
                    <a:pt x="200" y="265"/>
                    <a:pt x="217" y="248"/>
                    <a:pt x="251" y="219"/>
                  </a:cubicBezTo>
                  <a:cubicBezTo>
                    <a:pt x="276" y="199"/>
                    <a:pt x="318" y="179"/>
                    <a:pt x="329" y="163"/>
                  </a:cubicBezTo>
                  <a:cubicBezTo>
                    <a:pt x="372" y="167"/>
                    <a:pt x="394" y="137"/>
                    <a:pt x="453" y="98"/>
                  </a:cubicBezTo>
                  <a:cubicBezTo>
                    <a:pt x="466" y="89"/>
                    <a:pt x="491" y="81"/>
                    <a:pt x="502" y="70"/>
                  </a:cubicBezTo>
                  <a:cubicBezTo>
                    <a:pt x="538" y="32"/>
                    <a:pt x="563" y="20"/>
                    <a:pt x="554" y="11"/>
                  </a:cubicBezTo>
                  <a:cubicBezTo>
                    <a:pt x="542" y="0"/>
                    <a:pt x="504" y="39"/>
                    <a:pt x="455" y="58"/>
                  </a:cubicBezTo>
                  <a:cubicBezTo>
                    <a:pt x="405" y="76"/>
                    <a:pt x="399" y="74"/>
                    <a:pt x="362" y="78"/>
                  </a:cubicBezTo>
                  <a:cubicBezTo>
                    <a:pt x="326" y="83"/>
                    <a:pt x="317" y="82"/>
                    <a:pt x="293" y="95"/>
                  </a:cubicBezTo>
                  <a:cubicBezTo>
                    <a:pt x="269" y="108"/>
                    <a:pt x="239" y="129"/>
                    <a:pt x="212" y="145"/>
                  </a:cubicBezTo>
                  <a:cubicBezTo>
                    <a:pt x="186" y="160"/>
                    <a:pt x="167" y="145"/>
                    <a:pt x="133" y="168"/>
                  </a:cubicBezTo>
                  <a:cubicBezTo>
                    <a:pt x="99" y="191"/>
                    <a:pt x="93" y="235"/>
                    <a:pt x="91" y="257"/>
                  </a:cubicBezTo>
                  <a:cubicBezTo>
                    <a:pt x="89" y="279"/>
                    <a:pt x="60" y="297"/>
                    <a:pt x="40" y="316"/>
                  </a:cubicBezTo>
                  <a:cubicBezTo>
                    <a:pt x="16" y="341"/>
                    <a:pt x="0" y="358"/>
                    <a:pt x="15" y="374"/>
                  </a:cubicBezTo>
                  <a:cubicBezTo>
                    <a:pt x="26" y="386"/>
                    <a:pt x="58" y="385"/>
                    <a:pt x="101" y="35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8" name="Freeform 1306">
              <a:extLst>
                <a:ext uri="{FF2B5EF4-FFF2-40B4-BE49-F238E27FC236}">
                  <a16:creationId xmlns:a16="http://schemas.microsoft.com/office/drawing/2014/main" id="{7D665F78-2385-4524-BE88-7269B566C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256"/>
              <a:ext cx="740" cy="586"/>
            </a:xfrm>
            <a:custGeom>
              <a:avLst/>
              <a:gdLst>
                <a:gd name="T0" fmla="*/ 128 w 574"/>
                <a:gd name="T1" fmla="*/ 835 h 459"/>
                <a:gd name="T2" fmla="*/ 237 w 574"/>
                <a:gd name="T3" fmla="*/ 712 h 459"/>
                <a:gd name="T4" fmla="*/ 327 w 574"/>
                <a:gd name="T5" fmla="*/ 526 h 459"/>
                <a:gd name="T6" fmla="*/ 496 w 574"/>
                <a:gd name="T7" fmla="*/ 479 h 459"/>
                <a:gd name="T8" fmla="*/ 672 w 574"/>
                <a:gd name="T9" fmla="*/ 375 h 459"/>
                <a:gd name="T10" fmla="*/ 817 w 574"/>
                <a:gd name="T11" fmla="*/ 340 h 459"/>
                <a:gd name="T12" fmla="*/ 1017 w 574"/>
                <a:gd name="T13" fmla="*/ 299 h 459"/>
                <a:gd name="T14" fmla="*/ 1230 w 574"/>
                <a:gd name="T15" fmla="*/ 200 h 459"/>
                <a:gd name="T16" fmla="*/ 1230 w 574"/>
                <a:gd name="T17" fmla="*/ 202 h 459"/>
                <a:gd name="T18" fmla="*/ 1053 w 574"/>
                <a:gd name="T19" fmla="*/ 128 h 459"/>
                <a:gd name="T20" fmla="*/ 869 w 574"/>
                <a:gd name="T21" fmla="*/ 114 h 459"/>
                <a:gd name="T22" fmla="*/ 812 w 574"/>
                <a:gd name="T23" fmla="*/ 123 h 459"/>
                <a:gd name="T24" fmla="*/ 201 w 574"/>
                <a:gd name="T25" fmla="*/ 73 h 459"/>
                <a:gd name="T26" fmla="*/ 23 w 574"/>
                <a:gd name="T27" fmla="*/ 359 h 459"/>
                <a:gd name="T28" fmla="*/ 36 w 574"/>
                <a:gd name="T29" fmla="*/ 700 h 459"/>
                <a:gd name="T30" fmla="*/ 75 w 574"/>
                <a:gd name="T31" fmla="*/ 955 h 459"/>
                <a:gd name="T32" fmla="*/ 128 w 574"/>
                <a:gd name="T33" fmla="*/ 835 h 4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4" h="459">
                  <a:moveTo>
                    <a:pt x="60" y="401"/>
                  </a:moveTo>
                  <a:cubicBezTo>
                    <a:pt x="80" y="382"/>
                    <a:pt x="109" y="364"/>
                    <a:pt x="111" y="342"/>
                  </a:cubicBezTo>
                  <a:cubicBezTo>
                    <a:pt x="113" y="320"/>
                    <a:pt x="119" y="276"/>
                    <a:pt x="153" y="253"/>
                  </a:cubicBezTo>
                  <a:cubicBezTo>
                    <a:pt x="187" y="230"/>
                    <a:pt x="206" y="245"/>
                    <a:pt x="232" y="230"/>
                  </a:cubicBezTo>
                  <a:cubicBezTo>
                    <a:pt x="259" y="214"/>
                    <a:pt x="289" y="193"/>
                    <a:pt x="313" y="180"/>
                  </a:cubicBezTo>
                  <a:cubicBezTo>
                    <a:pt x="337" y="167"/>
                    <a:pt x="346" y="168"/>
                    <a:pt x="382" y="163"/>
                  </a:cubicBezTo>
                  <a:cubicBezTo>
                    <a:pt x="419" y="159"/>
                    <a:pt x="425" y="161"/>
                    <a:pt x="475" y="143"/>
                  </a:cubicBezTo>
                  <a:cubicBezTo>
                    <a:pt x="524" y="124"/>
                    <a:pt x="562" y="85"/>
                    <a:pt x="574" y="96"/>
                  </a:cubicBezTo>
                  <a:cubicBezTo>
                    <a:pt x="574" y="96"/>
                    <a:pt x="574" y="97"/>
                    <a:pt x="574" y="97"/>
                  </a:cubicBezTo>
                  <a:cubicBezTo>
                    <a:pt x="573" y="75"/>
                    <a:pt x="535" y="71"/>
                    <a:pt x="492" y="61"/>
                  </a:cubicBezTo>
                  <a:cubicBezTo>
                    <a:pt x="464" y="54"/>
                    <a:pt x="428" y="49"/>
                    <a:pt x="406" y="55"/>
                  </a:cubicBezTo>
                  <a:cubicBezTo>
                    <a:pt x="398" y="56"/>
                    <a:pt x="389" y="60"/>
                    <a:pt x="379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39" y="56"/>
                    <a:pt x="20" y="108"/>
                    <a:pt x="11" y="172"/>
                  </a:cubicBezTo>
                  <a:cubicBezTo>
                    <a:pt x="0" y="255"/>
                    <a:pt x="14" y="306"/>
                    <a:pt x="17" y="336"/>
                  </a:cubicBezTo>
                  <a:cubicBezTo>
                    <a:pt x="19" y="363"/>
                    <a:pt x="3" y="434"/>
                    <a:pt x="35" y="459"/>
                  </a:cubicBezTo>
                  <a:cubicBezTo>
                    <a:pt x="20" y="443"/>
                    <a:pt x="36" y="426"/>
                    <a:pt x="60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49" name="Freeform 1307">
              <a:extLst>
                <a:ext uri="{FF2B5EF4-FFF2-40B4-BE49-F238E27FC236}">
                  <a16:creationId xmlns:a16="http://schemas.microsoft.com/office/drawing/2014/main" id="{7A97220B-84B1-4C0D-86D2-B27F3465E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282"/>
              <a:ext cx="314" cy="226"/>
            </a:xfrm>
            <a:custGeom>
              <a:avLst/>
              <a:gdLst>
                <a:gd name="T0" fmla="*/ 520 w 244"/>
                <a:gd name="T1" fmla="*/ 54 h 177"/>
                <a:gd name="T2" fmla="*/ 139 w 244"/>
                <a:gd name="T3" fmla="*/ 59 h 177"/>
                <a:gd name="T4" fmla="*/ 0 w 244"/>
                <a:gd name="T5" fmla="*/ 369 h 177"/>
                <a:gd name="T6" fmla="*/ 157 w 244"/>
                <a:gd name="T7" fmla="*/ 65 h 177"/>
                <a:gd name="T8" fmla="*/ 520 w 244"/>
                <a:gd name="T9" fmla="*/ 54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177">
                  <a:moveTo>
                    <a:pt x="244" y="26"/>
                  </a:moveTo>
                  <a:cubicBezTo>
                    <a:pt x="208" y="14"/>
                    <a:pt x="112" y="0"/>
                    <a:pt x="65" y="28"/>
                  </a:cubicBezTo>
                  <a:cubicBezTo>
                    <a:pt x="19" y="56"/>
                    <a:pt x="4" y="114"/>
                    <a:pt x="0" y="177"/>
                  </a:cubicBezTo>
                  <a:cubicBezTo>
                    <a:pt x="7" y="144"/>
                    <a:pt x="19" y="54"/>
                    <a:pt x="74" y="31"/>
                  </a:cubicBezTo>
                  <a:cubicBezTo>
                    <a:pt x="130" y="9"/>
                    <a:pt x="188" y="16"/>
                    <a:pt x="244" y="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0" name="Freeform 1308">
              <a:extLst>
                <a:ext uri="{FF2B5EF4-FFF2-40B4-BE49-F238E27FC236}">
                  <a16:creationId xmlns:a16="http://schemas.microsoft.com/office/drawing/2014/main" id="{AE157222-B2AB-4337-9518-E365EC475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286"/>
              <a:ext cx="343" cy="424"/>
            </a:xfrm>
            <a:custGeom>
              <a:avLst/>
              <a:gdLst>
                <a:gd name="T0" fmla="*/ 208 w 266"/>
                <a:gd name="T1" fmla="*/ 92 h 332"/>
                <a:gd name="T2" fmla="*/ 50 w 266"/>
                <a:gd name="T3" fmla="*/ 355 h 332"/>
                <a:gd name="T4" fmla="*/ 25 w 266"/>
                <a:gd name="T5" fmla="*/ 691 h 332"/>
                <a:gd name="T6" fmla="*/ 8 w 266"/>
                <a:gd name="T7" fmla="*/ 360 h 332"/>
                <a:gd name="T8" fmla="*/ 156 w 266"/>
                <a:gd name="T9" fmla="*/ 59 h 332"/>
                <a:gd name="T10" fmla="*/ 570 w 266"/>
                <a:gd name="T11" fmla="*/ 52 h 332"/>
                <a:gd name="T12" fmla="*/ 208 w 266"/>
                <a:gd name="T13" fmla="*/ 92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6" h="332">
                  <a:moveTo>
                    <a:pt x="97" y="44"/>
                  </a:moveTo>
                  <a:cubicBezTo>
                    <a:pt x="38" y="69"/>
                    <a:pt x="27" y="134"/>
                    <a:pt x="23" y="171"/>
                  </a:cubicBezTo>
                  <a:cubicBezTo>
                    <a:pt x="19" y="209"/>
                    <a:pt x="20" y="303"/>
                    <a:pt x="12" y="332"/>
                  </a:cubicBezTo>
                  <a:cubicBezTo>
                    <a:pt x="15" y="310"/>
                    <a:pt x="0" y="236"/>
                    <a:pt x="4" y="173"/>
                  </a:cubicBezTo>
                  <a:cubicBezTo>
                    <a:pt x="7" y="111"/>
                    <a:pt x="27" y="56"/>
                    <a:pt x="73" y="28"/>
                  </a:cubicBezTo>
                  <a:cubicBezTo>
                    <a:pt x="119" y="0"/>
                    <a:pt x="231" y="13"/>
                    <a:pt x="266" y="25"/>
                  </a:cubicBezTo>
                  <a:cubicBezTo>
                    <a:pt x="245" y="21"/>
                    <a:pt x="152" y="20"/>
                    <a:pt x="97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1" name="Freeform 1309">
              <a:extLst>
                <a:ext uri="{FF2B5EF4-FFF2-40B4-BE49-F238E27FC236}">
                  <a16:creationId xmlns:a16="http://schemas.microsoft.com/office/drawing/2014/main" id="{74746817-731D-44BD-B719-334B20720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327"/>
              <a:ext cx="226" cy="128"/>
            </a:xfrm>
            <a:custGeom>
              <a:avLst/>
              <a:gdLst>
                <a:gd name="T0" fmla="*/ 372 w 176"/>
                <a:gd name="T1" fmla="*/ 37 h 100"/>
                <a:gd name="T2" fmla="*/ 199 w 176"/>
                <a:gd name="T3" fmla="*/ 6 h 100"/>
                <a:gd name="T4" fmla="*/ 117 w 176"/>
                <a:gd name="T5" fmla="*/ 46 h 100"/>
                <a:gd name="T6" fmla="*/ 53 w 176"/>
                <a:gd name="T7" fmla="*/ 141 h 100"/>
                <a:gd name="T8" fmla="*/ 0 w 176"/>
                <a:gd name="T9" fmla="*/ 210 h 100"/>
                <a:gd name="T10" fmla="*/ 110 w 176"/>
                <a:gd name="T11" fmla="*/ 106 h 100"/>
                <a:gd name="T12" fmla="*/ 372 w 176"/>
                <a:gd name="T13" fmla="*/ 37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5" y="3"/>
                    <a:pt x="60" y="10"/>
                    <a:pt x="55" y="22"/>
                  </a:cubicBezTo>
                  <a:cubicBezTo>
                    <a:pt x="50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0"/>
                    <a:pt x="52" y="51"/>
                  </a:cubicBezTo>
                  <a:cubicBezTo>
                    <a:pt x="64" y="32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2" name="Freeform 1310">
              <a:extLst>
                <a:ext uri="{FF2B5EF4-FFF2-40B4-BE49-F238E27FC236}">
                  <a16:creationId xmlns:a16="http://schemas.microsoft.com/office/drawing/2014/main" id="{62E3957D-B08D-41DC-9401-0E793306A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324"/>
              <a:ext cx="120" cy="94"/>
            </a:xfrm>
            <a:custGeom>
              <a:avLst/>
              <a:gdLst>
                <a:gd name="T0" fmla="*/ 0 w 93"/>
                <a:gd name="T1" fmla="*/ 156 h 73"/>
                <a:gd name="T2" fmla="*/ 68 w 93"/>
                <a:gd name="T3" fmla="*/ 46 h 73"/>
                <a:gd name="T4" fmla="*/ 200 w 93"/>
                <a:gd name="T5" fmla="*/ 13 h 73"/>
                <a:gd name="T6" fmla="*/ 75 w 93"/>
                <a:gd name="T7" fmla="*/ 53 h 73"/>
                <a:gd name="T8" fmla="*/ 0 w 93"/>
                <a:gd name="T9" fmla="*/ 15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73">
                  <a:moveTo>
                    <a:pt x="0" y="73"/>
                  </a:moveTo>
                  <a:cubicBezTo>
                    <a:pt x="13" y="57"/>
                    <a:pt x="23" y="35"/>
                    <a:pt x="32" y="22"/>
                  </a:cubicBezTo>
                  <a:cubicBezTo>
                    <a:pt x="41" y="9"/>
                    <a:pt x="59" y="0"/>
                    <a:pt x="93" y="6"/>
                  </a:cubicBezTo>
                  <a:cubicBezTo>
                    <a:pt x="73" y="5"/>
                    <a:pt x="49" y="5"/>
                    <a:pt x="35" y="25"/>
                  </a:cubicBezTo>
                  <a:cubicBezTo>
                    <a:pt x="21" y="47"/>
                    <a:pt x="9" y="65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3" name="Freeform 1311">
              <a:extLst>
                <a:ext uri="{FF2B5EF4-FFF2-40B4-BE49-F238E27FC236}">
                  <a16:creationId xmlns:a16="http://schemas.microsoft.com/office/drawing/2014/main" id="{FB2287D3-A501-4F0E-9149-6DC08D49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645"/>
              <a:ext cx="168" cy="64"/>
            </a:xfrm>
            <a:custGeom>
              <a:avLst/>
              <a:gdLst>
                <a:gd name="T0" fmla="*/ 24 w 131"/>
                <a:gd name="T1" fmla="*/ 44 h 49"/>
                <a:gd name="T2" fmla="*/ 31 w 131"/>
                <a:gd name="T3" fmla="*/ 95 h 49"/>
                <a:gd name="T4" fmla="*/ 87 w 131"/>
                <a:gd name="T5" fmla="*/ 67 h 49"/>
                <a:gd name="T6" fmla="*/ 136 w 131"/>
                <a:gd name="T7" fmla="*/ 46 h 49"/>
                <a:gd name="T8" fmla="*/ 231 w 131"/>
                <a:gd name="T9" fmla="*/ 46 h 49"/>
                <a:gd name="T10" fmla="*/ 268 w 131"/>
                <a:gd name="T11" fmla="*/ 51 h 49"/>
                <a:gd name="T12" fmla="*/ 223 w 131"/>
                <a:gd name="T13" fmla="*/ 1 h 49"/>
                <a:gd name="T14" fmla="*/ 167 w 131"/>
                <a:gd name="T15" fmla="*/ 9 h 49"/>
                <a:gd name="T16" fmla="*/ 104 w 131"/>
                <a:gd name="T17" fmla="*/ 29 h 49"/>
                <a:gd name="T18" fmla="*/ 28 w 131"/>
                <a:gd name="T19" fmla="*/ 34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49">
                  <a:moveTo>
                    <a:pt x="12" y="20"/>
                  </a:moveTo>
                  <a:cubicBezTo>
                    <a:pt x="14" y="28"/>
                    <a:pt x="0" y="49"/>
                    <a:pt x="15" y="43"/>
                  </a:cubicBezTo>
                  <a:cubicBezTo>
                    <a:pt x="21" y="41"/>
                    <a:pt x="35" y="33"/>
                    <a:pt x="41" y="30"/>
                  </a:cubicBezTo>
                  <a:cubicBezTo>
                    <a:pt x="48" y="26"/>
                    <a:pt x="57" y="23"/>
                    <a:pt x="65" y="21"/>
                  </a:cubicBezTo>
                  <a:cubicBezTo>
                    <a:pt x="78" y="18"/>
                    <a:pt x="96" y="14"/>
                    <a:pt x="109" y="21"/>
                  </a:cubicBezTo>
                  <a:cubicBezTo>
                    <a:pt x="114" y="23"/>
                    <a:pt x="131" y="42"/>
                    <a:pt x="127" y="23"/>
                  </a:cubicBezTo>
                  <a:cubicBezTo>
                    <a:pt x="125" y="15"/>
                    <a:pt x="115" y="2"/>
                    <a:pt x="106" y="1"/>
                  </a:cubicBezTo>
                  <a:cubicBezTo>
                    <a:pt x="97" y="0"/>
                    <a:pt x="88" y="2"/>
                    <a:pt x="79" y="4"/>
                  </a:cubicBezTo>
                  <a:cubicBezTo>
                    <a:pt x="69" y="5"/>
                    <a:pt x="58" y="11"/>
                    <a:pt x="49" y="13"/>
                  </a:cubicBezTo>
                  <a:cubicBezTo>
                    <a:pt x="40" y="15"/>
                    <a:pt x="22" y="17"/>
                    <a:pt x="13" y="15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4" name="Freeform 1312">
              <a:extLst>
                <a:ext uri="{FF2B5EF4-FFF2-40B4-BE49-F238E27FC236}">
                  <a16:creationId xmlns:a16="http://schemas.microsoft.com/office/drawing/2014/main" id="{3600D206-5B07-4859-9D99-6C6E2EA58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551"/>
              <a:ext cx="82" cy="78"/>
            </a:xfrm>
            <a:custGeom>
              <a:avLst/>
              <a:gdLst>
                <a:gd name="T0" fmla="*/ 0 w 64"/>
                <a:gd name="T1" fmla="*/ 40 h 61"/>
                <a:gd name="T2" fmla="*/ 77 w 64"/>
                <a:gd name="T3" fmla="*/ 81 h 61"/>
                <a:gd name="T4" fmla="*/ 135 w 64"/>
                <a:gd name="T5" fmla="*/ 128 h 61"/>
                <a:gd name="T6" fmla="*/ 127 w 64"/>
                <a:gd name="T7" fmla="*/ 66 h 61"/>
                <a:gd name="T8" fmla="*/ 88 w 64"/>
                <a:gd name="T9" fmla="*/ 59 h 61"/>
                <a:gd name="T10" fmla="*/ 82 w 64"/>
                <a:gd name="T11" fmla="*/ 37 h 61"/>
                <a:gd name="T12" fmla="*/ 90 w 64"/>
                <a:gd name="T13" fmla="*/ 22 h 61"/>
                <a:gd name="T14" fmla="*/ 6 w 64"/>
                <a:gd name="T15" fmla="*/ 4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61">
                  <a:moveTo>
                    <a:pt x="0" y="19"/>
                  </a:moveTo>
                  <a:cubicBezTo>
                    <a:pt x="13" y="27"/>
                    <a:pt x="20" y="36"/>
                    <a:pt x="37" y="38"/>
                  </a:cubicBezTo>
                  <a:cubicBezTo>
                    <a:pt x="50" y="41"/>
                    <a:pt x="61" y="47"/>
                    <a:pt x="64" y="61"/>
                  </a:cubicBezTo>
                  <a:cubicBezTo>
                    <a:pt x="64" y="51"/>
                    <a:pt x="60" y="41"/>
                    <a:pt x="60" y="32"/>
                  </a:cubicBezTo>
                  <a:cubicBezTo>
                    <a:pt x="55" y="34"/>
                    <a:pt x="46" y="32"/>
                    <a:pt x="42" y="28"/>
                  </a:cubicBezTo>
                  <a:cubicBezTo>
                    <a:pt x="39" y="26"/>
                    <a:pt x="39" y="21"/>
                    <a:pt x="39" y="18"/>
                  </a:cubicBezTo>
                  <a:cubicBezTo>
                    <a:pt x="40" y="16"/>
                    <a:pt x="43" y="10"/>
                    <a:pt x="43" y="10"/>
                  </a:cubicBezTo>
                  <a:cubicBezTo>
                    <a:pt x="40" y="0"/>
                    <a:pt x="10" y="15"/>
                    <a:pt x="3" y="19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5" name="Freeform 1313">
              <a:extLst>
                <a:ext uri="{FF2B5EF4-FFF2-40B4-BE49-F238E27FC236}">
                  <a16:creationId xmlns:a16="http://schemas.microsoft.com/office/drawing/2014/main" id="{21CF599E-F57C-4372-873F-F075F8B48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653"/>
              <a:ext cx="270" cy="211"/>
            </a:xfrm>
            <a:custGeom>
              <a:avLst/>
              <a:gdLst>
                <a:gd name="T0" fmla="*/ 17 w 210"/>
                <a:gd name="T1" fmla="*/ 292 h 165"/>
                <a:gd name="T2" fmla="*/ 156 w 210"/>
                <a:gd name="T3" fmla="*/ 286 h 165"/>
                <a:gd name="T4" fmla="*/ 291 w 210"/>
                <a:gd name="T5" fmla="*/ 171 h 165"/>
                <a:gd name="T6" fmla="*/ 352 w 210"/>
                <a:gd name="T7" fmla="*/ 119 h 165"/>
                <a:gd name="T8" fmla="*/ 406 w 210"/>
                <a:gd name="T9" fmla="*/ 70 h 165"/>
                <a:gd name="T10" fmla="*/ 422 w 210"/>
                <a:gd name="T11" fmla="*/ 28 h 165"/>
                <a:gd name="T12" fmla="*/ 332 w 210"/>
                <a:gd name="T13" fmla="*/ 13 h 165"/>
                <a:gd name="T14" fmla="*/ 363 w 210"/>
                <a:gd name="T15" fmla="*/ 29 h 165"/>
                <a:gd name="T16" fmla="*/ 357 w 210"/>
                <a:gd name="T17" fmla="*/ 75 h 165"/>
                <a:gd name="T18" fmla="*/ 307 w 210"/>
                <a:gd name="T19" fmla="*/ 113 h 165"/>
                <a:gd name="T20" fmla="*/ 262 w 210"/>
                <a:gd name="T21" fmla="*/ 157 h 165"/>
                <a:gd name="T22" fmla="*/ 192 w 210"/>
                <a:gd name="T23" fmla="*/ 240 h 165"/>
                <a:gd name="T24" fmla="*/ 75 w 210"/>
                <a:gd name="T25" fmla="*/ 286 h 165"/>
                <a:gd name="T26" fmla="*/ 96 w 210"/>
                <a:gd name="T27" fmla="*/ 219 h 165"/>
                <a:gd name="T28" fmla="*/ 207 w 210"/>
                <a:gd name="T29" fmla="*/ 105 h 165"/>
                <a:gd name="T30" fmla="*/ 210 w 210"/>
                <a:gd name="T31" fmla="*/ 52 h 165"/>
                <a:gd name="T32" fmla="*/ 186 w 210"/>
                <a:gd name="T33" fmla="*/ 47 h 165"/>
                <a:gd name="T34" fmla="*/ 179 w 210"/>
                <a:gd name="T35" fmla="*/ 83 h 165"/>
                <a:gd name="T36" fmla="*/ 150 w 210"/>
                <a:gd name="T37" fmla="*/ 121 h 165"/>
                <a:gd name="T38" fmla="*/ 31 w 210"/>
                <a:gd name="T39" fmla="*/ 237 h 165"/>
                <a:gd name="T40" fmla="*/ 13 w 210"/>
                <a:gd name="T41" fmla="*/ 298 h 165"/>
                <a:gd name="T42" fmla="*/ 80 w 210"/>
                <a:gd name="T43" fmla="*/ 309 h 1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10" h="165">
                  <a:moveTo>
                    <a:pt x="8" y="139"/>
                  </a:moveTo>
                  <a:cubicBezTo>
                    <a:pt x="4" y="165"/>
                    <a:pt x="63" y="142"/>
                    <a:pt x="73" y="137"/>
                  </a:cubicBezTo>
                  <a:cubicBezTo>
                    <a:pt x="98" y="124"/>
                    <a:pt x="119" y="103"/>
                    <a:pt x="137" y="82"/>
                  </a:cubicBezTo>
                  <a:cubicBezTo>
                    <a:pt x="145" y="73"/>
                    <a:pt x="157" y="65"/>
                    <a:pt x="166" y="57"/>
                  </a:cubicBezTo>
                  <a:cubicBezTo>
                    <a:pt x="175" y="50"/>
                    <a:pt x="182" y="41"/>
                    <a:pt x="191" y="34"/>
                  </a:cubicBezTo>
                  <a:cubicBezTo>
                    <a:pt x="199" y="27"/>
                    <a:pt x="210" y="23"/>
                    <a:pt x="198" y="13"/>
                  </a:cubicBezTo>
                  <a:cubicBezTo>
                    <a:pt x="188" y="6"/>
                    <a:pt x="167" y="0"/>
                    <a:pt x="156" y="6"/>
                  </a:cubicBezTo>
                  <a:cubicBezTo>
                    <a:pt x="160" y="9"/>
                    <a:pt x="167" y="10"/>
                    <a:pt x="170" y="14"/>
                  </a:cubicBezTo>
                  <a:cubicBezTo>
                    <a:pt x="178" y="21"/>
                    <a:pt x="174" y="30"/>
                    <a:pt x="168" y="36"/>
                  </a:cubicBezTo>
                  <a:cubicBezTo>
                    <a:pt x="161" y="43"/>
                    <a:pt x="153" y="48"/>
                    <a:pt x="145" y="54"/>
                  </a:cubicBezTo>
                  <a:cubicBezTo>
                    <a:pt x="137" y="60"/>
                    <a:pt x="131" y="67"/>
                    <a:pt x="124" y="75"/>
                  </a:cubicBezTo>
                  <a:cubicBezTo>
                    <a:pt x="118" y="82"/>
                    <a:pt x="96" y="109"/>
                    <a:pt x="90" y="115"/>
                  </a:cubicBezTo>
                  <a:cubicBezTo>
                    <a:pt x="77" y="127"/>
                    <a:pt x="53" y="139"/>
                    <a:pt x="35" y="137"/>
                  </a:cubicBezTo>
                  <a:cubicBezTo>
                    <a:pt x="13" y="134"/>
                    <a:pt x="36" y="114"/>
                    <a:pt x="45" y="105"/>
                  </a:cubicBezTo>
                  <a:cubicBezTo>
                    <a:pt x="63" y="87"/>
                    <a:pt x="85" y="73"/>
                    <a:pt x="97" y="50"/>
                  </a:cubicBezTo>
                  <a:cubicBezTo>
                    <a:pt x="101" y="43"/>
                    <a:pt x="102" y="33"/>
                    <a:pt x="99" y="25"/>
                  </a:cubicBezTo>
                  <a:cubicBezTo>
                    <a:pt x="95" y="18"/>
                    <a:pt x="91" y="16"/>
                    <a:pt x="88" y="23"/>
                  </a:cubicBezTo>
                  <a:cubicBezTo>
                    <a:pt x="86" y="28"/>
                    <a:pt x="87" y="34"/>
                    <a:pt x="84" y="40"/>
                  </a:cubicBezTo>
                  <a:cubicBezTo>
                    <a:pt x="80" y="47"/>
                    <a:pt x="77" y="53"/>
                    <a:pt x="71" y="58"/>
                  </a:cubicBezTo>
                  <a:cubicBezTo>
                    <a:pt x="52" y="76"/>
                    <a:pt x="31" y="91"/>
                    <a:pt x="15" y="113"/>
                  </a:cubicBezTo>
                  <a:cubicBezTo>
                    <a:pt x="9" y="121"/>
                    <a:pt x="0" y="132"/>
                    <a:pt x="6" y="142"/>
                  </a:cubicBezTo>
                  <a:cubicBezTo>
                    <a:pt x="12" y="151"/>
                    <a:pt x="27" y="152"/>
                    <a:pt x="37" y="14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6" name="Freeform 1314">
              <a:extLst>
                <a:ext uri="{FF2B5EF4-FFF2-40B4-BE49-F238E27FC236}">
                  <a16:creationId xmlns:a16="http://schemas.microsoft.com/office/drawing/2014/main" id="{4DE1C30E-E98C-42A4-B049-3BC673187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548"/>
              <a:ext cx="128" cy="127"/>
            </a:xfrm>
            <a:custGeom>
              <a:avLst/>
              <a:gdLst>
                <a:gd name="T0" fmla="*/ 103 w 99"/>
                <a:gd name="T1" fmla="*/ 10 h 99"/>
                <a:gd name="T2" fmla="*/ 32 w 99"/>
                <a:gd name="T3" fmla="*/ 63 h 99"/>
                <a:gd name="T4" fmla="*/ 96 w 99"/>
                <a:gd name="T5" fmla="*/ 209 h 99"/>
                <a:gd name="T6" fmla="*/ 102 w 99"/>
                <a:gd name="T7" fmla="*/ 158 h 99"/>
                <a:gd name="T8" fmla="*/ 193 w 99"/>
                <a:gd name="T9" fmla="*/ 40 h 99"/>
                <a:gd name="T10" fmla="*/ 213 w 99"/>
                <a:gd name="T11" fmla="*/ 24 h 99"/>
                <a:gd name="T12" fmla="*/ 103 w 99"/>
                <a:gd name="T13" fmla="*/ 1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99">
                  <a:moveTo>
                    <a:pt x="48" y="5"/>
                  </a:moveTo>
                  <a:cubicBezTo>
                    <a:pt x="35" y="7"/>
                    <a:pt x="21" y="17"/>
                    <a:pt x="15" y="30"/>
                  </a:cubicBezTo>
                  <a:cubicBezTo>
                    <a:pt x="0" y="70"/>
                    <a:pt x="15" y="95"/>
                    <a:pt x="44" y="99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89" y="19"/>
                    <a:pt x="89" y="19"/>
                    <a:pt x="89" y="19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9" y="12"/>
                    <a:pt x="72" y="0"/>
                    <a:pt x="48" y="5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7" name="Freeform 1315">
              <a:extLst>
                <a:ext uri="{FF2B5EF4-FFF2-40B4-BE49-F238E27FC236}">
                  <a16:creationId xmlns:a16="http://schemas.microsoft.com/office/drawing/2014/main" id="{882A2691-E3C1-4A55-9DE3-CF99BED66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538"/>
              <a:ext cx="73" cy="22"/>
            </a:xfrm>
            <a:custGeom>
              <a:avLst/>
              <a:gdLst>
                <a:gd name="T0" fmla="*/ 119 w 57"/>
                <a:gd name="T1" fmla="*/ 36 h 17"/>
                <a:gd name="T2" fmla="*/ 0 w 57"/>
                <a:gd name="T3" fmla="*/ 35 h 17"/>
                <a:gd name="T4" fmla="*/ 119 w 57"/>
                <a:gd name="T5" fmla="*/ 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7">
                  <a:moveTo>
                    <a:pt x="57" y="17"/>
                  </a:moveTo>
                  <a:cubicBezTo>
                    <a:pt x="42" y="8"/>
                    <a:pt x="15" y="6"/>
                    <a:pt x="0" y="16"/>
                  </a:cubicBezTo>
                  <a:cubicBezTo>
                    <a:pt x="13" y="3"/>
                    <a:pt x="40" y="0"/>
                    <a:pt x="57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8" name="Freeform 1316">
              <a:extLst>
                <a:ext uri="{FF2B5EF4-FFF2-40B4-BE49-F238E27FC236}">
                  <a16:creationId xmlns:a16="http://schemas.microsoft.com/office/drawing/2014/main" id="{FEE292FC-C926-45F9-9EFB-D6AFB7D99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635"/>
              <a:ext cx="29" cy="35"/>
            </a:xfrm>
            <a:custGeom>
              <a:avLst/>
              <a:gdLst>
                <a:gd name="T0" fmla="*/ 0 w 22"/>
                <a:gd name="T1" fmla="*/ 0 h 27"/>
                <a:gd name="T2" fmla="*/ 50 w 22"/>
                <a:gd name="T3" fmla="*/ 58 h 27"/>
                <a:gd name="T4" fmla="*/ 0 w 2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cubicBezTo>
                    <a:pt x="2" y="12"/>
                    <a:pt x="15" y="23"/>
                    <a:pt x="22" y="27"/>
                  </a:cubicBezTo>
                  <a:cubicBezTo>
                    <a:pt x="8" y="25"/>
                    <a:pt x="3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59" name="Freeform 1317">
              <a:extLst>
                <a:ext uri="{FF2B5EF4-FFF2-40B4-BE49-F238E27FC236}">
                  <a16:creationId xmlns:a16="http://schemas.microsoft.com/office/drawing/2014/main" id="{F8BFC8F0-70EC-40E4-844B-FCFB06A41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2661"/>
              <a:ext cx="76" cy="41"/>
            </a:xfrm>
            <a:custGeom>
              <a:avLst/>
              <a:gdLst>
                <a:gd name="T0" fmla="*/ 0 w 59"/>
                <a:gd name="T1" fmla="*/ 42 h 32"/>
                <a:gd name="T2" fmla="*/ 113 w 59"/>
                <a:gd name="T3" fmla="*/ 23 h 32"/>
                <a:gd name="T4" fmla="*/ 104 w 59"/>
                <a:gd name="T5" fmla="*/ 68 h 32"/>
                <a:gd name="T6" fmla="*/ 90 w 59"/>
                <a:gd name="T7" fmla="*/ 23 h 32"/>
                <a:gd name="T8" fmla="*/ 0 w 59"/>
                <a:gd name="T9" fmla="*/ 42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32">
                  <a:moveTo>
                    <a:pt x="0" y="20"/>
                  </a:moveTo>
                  <a:cubicBezTo>
                    <a:pt x="13" y="13"/>
                    <a:pt x="47" y="0"/>
                    <a:pt x="53" y="11"/>
                  </a:cubicBezTo>
                  <a:cubicBezTo>
                    <a:pt x="59" y="22"/>
                    <a:pt x="49" y="32"/>
                    <a:pt x="49" y="32"/>
                  </a:cubicBezTo>
                  <a:cubicBezTo>
                    <a:pt x="53" y="21"/>
                    <a:pt x="53" y="12"/>
                    <a:pt x="42" y="11"/>
                  </a:cubicBezTo>
                  <a:cubicBezTo>
                    <a:pt x="24" y="10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0" name="Freeform 1318">
              <a:extLst>
                <a:ext uri="{FF2B5EF4-FFF2-40B4-BE49-F238E27FC236}">
                  <a16:creationId xmlns:a16="http://schemas.microsoft.com/office/drawing/2014/main" id="{87479F04-A11C-4E1D-BA1E-A87AF5BE5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377"/>
              <a:ext cx="331" cy="196"/>
            </a:xfrm>
            <a:custGeom>
              <a:avLst/>
              <a:gdLst>
                <a:gd name="T0" fmla="*/ 422 w 256"/>
                <a:gd name="T1" fmla="*/ 135 h 153"/>
                <a:gd name="T2" fmla="*/ 537 w 256"/>
                <a:gd name="T3" fmla="*/ 33 h 153"/>
                <a:gd name="T4" fmla="*/ 526 w 256"/>
                <a:gd name="T5" fmla="*/ 5 h 153"/>
                <a:gd name="T6" fmla="*/ 428 w 256"/>
                <a:gd name="T7" fmla="*/ 104 h 153"/>
                <a:gd name="T8" fmla="*/ 308 w 256"/>
                <a:gd name="T9" fmla="*/ 174 h 153"/>
                <a:gd name="T10" fmla="*/ 141 w 256"/>
                <a:gd name="T11" fmla="*/ 268 h 153"/>
                <a:gd name="T12" fmla="*/ 87 w 256"/>
                <a:gd name="T13" fmla="*/ 200 h 153"/>
                <a:gd name="T14" fmla="*/ 259 w 256"/>
                <a:gd name="T15" fmla="*/ 159 h 153"/>
                <a:gd name="T16" fmla="*/ 467 w 256"/>
                <a:gd name="T17" fmla="*/ 40 h 153"/>
                <a:gd name="T18" fmla="*/ 500 w 256"/>
                <a:gd name="T19" fmla="*/ 10 h 153"/>
                <a:gd name="T20" fmla="*/ 332 w 256"/>
                <a:gd name="T21" fmla="*/ 100 h 153"/>
                <a:gd name="T22" fmla="*/ 132 w 256"/>
                <a:gd name="T23" fmla="*/ 142 h 153"/>
                <a:gd name="T24" fmla="*/ 10 w 256"/>
                <a:gd name="T25" fmla="*/ 164 h 153"/>
                <a:gd name="T26" fmla="*/ 1 w 256"/>
                <a:gd name="T27" fmla="*/ 177 h 153"/>
                <a:gd name="T28" fmla="*/ 21 w 256"/>
                <a:gd name="T29" fmla="*/ 241 h 153"/>
                <a:gd name="T30" fmla="*/ 84 w 256"/>
                <a:gd name="T31" fmla="*/ 322 h 153"/>
                <a:gd name="T32" fmla="*/ 141 w 256"/>
                <a:gd name="T33" fmla="*/ 309 h 153"/>
                <a:gd name="T34" fmla="*/ 330 w 256"/>
                <a:gd name="T35" fmla="*/ 186 h 153"/>
                <a:gd name="T36" fmla="*/ 422 w 256"/>
                <a:gd name="T37" fmla="*/ 13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3" y="22"/>
                    <a:pt x="248" y="16"/>
                  </a:cubicBezTo>
                  <a:cubicBezTo>
                    <a:pt x="256" y="5"/>
                    <a:pt x="248" y="0"/>
                    <a:pt x="244" y="2"/>
                  </a:cubicBezTo>
                  <a:cubicBezTo>
                    <a:pt x="247" y="6"/>
                    <a:pt x="216" y="38"/>
                    <a:pt x="198" y="49"/>
                  </a:cubicBezTo>
                  <a:cubicBezTo>
                    <a:pt x="180" y="60"/>
                    <a:pt x="171" y="63"/>
                    <a:pt x="142" y="83"/>
                  </a:cubicBezTo>
                  <a:cubicBezTo>
                    <a:pt x="120" y="99"/>
                    <a:pt x="82" y="122"/>
                    <a:pt x="65" y="127"/>
                  </a:cubicBezTo>
                  <a:cubicBezTo>
                    <a:pt x="48" y="132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7"/>
                    <a:pt x="231" y="5"/>
                  </a:cubicBezTo>
                  <a:cubicBezTo>
                    <a:pt x="212" y="15"/>
                    <a:pt x="185" y="36"/>
                    <a:pt x="154" y="48"/>
                  </a:cubicBezTo>
                  <a:cubicBezTo>
                    <a:pt x="104" y="66"/>
                    <a:pt x="98" y="64"/>
                    <a:pt x="61" y="68"/>
                  </a:cubicBezTo>
                  <a:cubicBezTo>
                    <a:pt x="32" y="72"/>
                    <a:pt x="21" y="72"/>
                    <a:pt x="5" y="78"/>
                  </a:cubicBezTo>
                  <a:cubicBezTo>
                    <a:pt x="3" y="80"/>
                    <a:pt x="1" y="82"/>
                    <a:pt x="1" y="84"/>
                  </a:cubicBezTo>
                  <a:cubicBezTo>
                    <a:pt x="0" y="93"/>
                    <a:pt x="9" y="106"/>
                    <a:pt x="9" y="115"/>
                  </a:cubicBezTo>
                  <a:cubicBezTo>
                    <a:pt x="10" y="137"/>
                    <a:pt x="19" y="153"/>
                    <a:pt x="39" y="153"/>
                  </a:cubicBezTo>
                  <a:cubicBezTo>
                    <a:pt x="46" y="153"/>
                    <a:pt x="56" y="148"/>
                    <a:pt x="65" y="147"/>
                  </a:cubicBezTo>
                  <a:cubicBezTo>
                    <a:pt x="89" y="137"/>
                    <a:pt x="112" y="115"/>
                    <a:pt x="152" y="88"/>
                  </a:cubicBezTo>
                  <a:cubicBezTo>
                    <a:pt x="163" y="80"/>
                    <a:pt x="182" y="71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1" name="Freeform 1319">
              <a:extLst>
                <a:ext uri="{FF2B5EF4-FFF2-40B4-BE49-F238E27FC236}">
                  <a16:creationId xmlns:a16="http://schemas.microsoft.com/office/drawing/2014/main" id="{FCACBA7F-9F6A-47F0-95F2-5BFA63858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517"/>
              <a:ext cx="66" cy="101"/>
            </a:xfrm>
            <a:custGeom>
              <a:avLst/>
              <a:gdLst>
                <a:gd name="T0" fmla="*/ 80 w 51"/>
                <a:gd name="T1" fmla="*/ 0 h 79"/>
                <a:gd name="T2" fmla="*/ 91 w 51"/>
                <a:gd name="T3" fmla="*/ 47 h 79"/>
                <a:gd name="T4" fmla="*/ 106 w 51"/>
                <a:gd name="T5" fmla="*/ 89 h 79"/>
                <a:gd name="T6" fmla="*/ 69 w 51"/>
                <a:gd name="T7" fmla="*/ 128 h 79"/>
                <a:gd name="T8" fmla="*/ 0 w 51"/>
                <a:gd name="T9" fmla="*/ 165 h 79"/>
                <a:gd name="T10" fmla="*/ 80 w 51"/>
                <a:gd name="T11" fmla="*/ 89 h 79"/>
                <a:gd name="T12" fmla="*/ 75 w 51"/>
                <a:gd name="T13" fmla="*/ 6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9">
                  <a:moveTo>
                    <a:pt x="37" y="0"/>
                  </a:moveTo>
                  <a:cubicBezTo>
                    <a:pt x="38" y="8"/>
                    <a:pt x="39" y="16"/>
                    <a:pt x="42" y="23"/>
                  </a:cubicBezTo>
                  <a:cubicBezTo>
                    <a:pt x="45" y="29"/>
                    <a:pt x="51" y="35"/>
                    <a:pt x="49" y="43"/>
                  </a:cubicBezTo>
                  <a:cubicBezTo>
                    <a:pt x="48" y="51"/>
                    <a:pt x="38" y="57"/>
                    <a:pt x="32" y="61"/>
                  </a:cubicBezTo>
                  <a:cubicBezTo>
                    <a:pt x="23" y="67"/>
                    <a:pt x="11" y="77"/>
                    <a:pt x="0" y="79"/>
                  </a:cubicBezTo>
                  <a:cubicBezTo>
                    <a:pt x="13" y="73"/>
                    <a:pt x="34" y="57"/>
                    <a:pt x="37" y="43"/>
                  </a:cubicBezTo>
                  <a:cubicBezTo>
                    <a:pt x="40" y="30"/>
                    <a:pt x="29" y="16"/>
                    <a:pt x="35" y="3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2" name="Freeform 1320">
              <a:extLst>
                <a:ext uri="{FF2B5EF4-FFF2-40B4-BE49-F238E27FC236}">
                  <a16:creationId xmlns:a16="http://schemas.microsoft.com/office/drawing/2014/main" id="{2EF0B436-741A-44F3-A928-49597FE4C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491"/>
              <a:ext cx="161" cy="91"/>
            </a:xfrm>
            <a:custGeom>
              <a:avLst/>
              <a:gdLst>
                <a:gd name="T0" fmla="*/ 0 w 125"/>
                <a:gd name="T1" fmla="*/ 150 h 71"/>
                <a:gd name="T2" fmla="*/ 86 w 125"/>
                <a:gd name="T3" fmla="*/ 115 h 71"/>
                <a:gd name="T4" fmla="*/ 134 w 125"/>
                <a:gd name="T5" fmla="*/ 90 h 71"/>
                <a:gd name="T6" fmla="*/ 178 w 125"/>
                <a:gd name="T7" fmla="*/ 58 h 71"/>
                <a:gd name="T8" fmla="*/ 237 w 125"/>
                <a:gd name="T9" fmla="*/ 31 h 71"/>
                <a:gd name="T10" fmla="*/ 265 w 125"/>
                <a:gd name="T11" fmla="*/ 88 h 71"/>
                <a:gd name="T12" fmla="*/ 259 w 125"/>
                <a:gd name="T13" fmla="*/ 22 h 71"/>
                <a:gd name="T14" fmla="*/ 242 w 125"/>
                <a:gd name="T15" fmla="*/ 1 h 71"/>
                <a:gd name="T16" fmla="*/ 196 w 125"/>
                <a:gd name="T17" fmla="*/ 23 h 71"/>
                <a:gd name="T18" fmla="*/ 88 w 125"/>
                <a:gd name="T19" fmla="*/ 90 h 71"/>
                <a:gd name="T20" fmla="*/ 43 w 125"/>
                <a:gd name="T21" fmla="*/ 110 h 71"/>
                <a:gd name="T22" fmla="*/ 0 w 125"/>
                <a:gd name="T23" fmla="*/ 118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71">
                  <a:moveTo>
                    <a:pt x="0" y="71"/>
                  </a:moveTo>
                  <a:cubicBezTo>
                    <a:pt x="8" y="59"/>
                    <a:pt x="28" y="60"/>
                    <a:pt x="40" y="55"/>
                  </a:cubicBezTo>
                  <a:cubicBezTo>
                    <a:pt x="48" y="52"/>
                    <a:pt x="55" y="47"/>
                    <a:pt x="63" y="43"/>
                  </a:cubicBezTo>
                  <a:cubicBezTo>
                    <a:pt x="70" y="38"/>
                    <a:pt x="76" y="32"/>
                    <a:pt x="83" y="27"/>
                  </a:cubicBezTo>
                  <a:cubicBezTo>
                    <a:pt x="90" y="22"/>
                    <a:pt x="101" y="7"/>
                    <a:pt x="111" y="15"/>
                  </a:cubicBezTo>
                  <a:cubicBezTo>
                    <a:pt x="120" y="21"/>
                    <a:pt x="116" y="37"/>
                    <a:pt x="124" y="42"/>
                  </a:cubicBezTo>
                  <a:cubicBezTo>
                    <a:pt x="125" y="32"/>
                    <a:pt x="122" y="20"/>
                    <a:pt x="121" y="10"/>
                  </a:cubicBezTo>
                  <a:cubicBezTo>
                    <a:pt x="120" y="5"/>
                    <a:pt x="119" y="0"/>
                    <a:pt x="113" y="1"/>
                  </a:cubicBezTo>
                  <a:cubicBezTo>
                    <a:pt x="106" y="2"/>
                    <a:pt x="98" y="7"/>
                    <a:pt x="92" y="11"/>
                  </a:cubicBezTo>
                  <a:cubicBezTo>
                    <a:pt x="78" y="22"/>
                    <a:pt x="57" y="34"/>
                    <a:pt x="41" y="43"/>
                  </a:cubicBezTo>
                  <a:cubicBezTo>
                    <a:pt x="33" y="47"/>
                    <a:pt x="29" y="50"/>
                    <a:pt x="20" y="52"/>
                  </a:cubicBezTo>
                  <a:cubicBezTo>
                    <a:pt x="13" y="53"/>
                    <a:pt x="6" y="53"/>
                    <a:pt x="0" y="5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3" name="Freeform 1321">
              <a:extLst>
                <a:ext uri="{FF2B5EF4-FFF2-40B4-BE49-F238E27FC236}">
                  <a16:creationId xmlns:a16="http://schemas.microsoft.com/office/drawing/2014/main" id="{1C023D59-A779-4EF8-8EAC-AE82B3CDD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340"/>
              <a:ext cx="83" cy="134"/>
            </a:xfrm>
            <a:custGeom>
              <a:avLst/>
              <a:gdLst>
                <a:gd name="T0" fmla="*/ 135 w 65"/>
                <a:gd name="T1" fmla="*/ 0 h 105"/>
                <a:gd name="T2" fmla="*/ 75 w 65"/>
                <a:gd name="T3" fmla="*/ 106 h 105"/>
                <a:gd name="T4" fmla="*/ 17 w 65"/>
                <a:gd name="T5" fmla="*/ 218 h 105"/>
                <a:gd name="T6" fmla="*/ 52 w 65"/>
                <a:gd name="T7" fmla="*/ 111 h 105"/>
                <a:gd name="T8" fmla="*/ 135 w 65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5">
                  <a:moveTo>
                    <a:pt x="65" y="0"/>
                  </a:moveTo>
                  <a:cubicBezTo>
                    <a:pt x="65" y="12"/>
                    <a:pt x="57" y="31"/>
                    <a:pt x="36" y="51"/>
                  </a:cubicBezTo>
                  <a:cubicBezTo>
                    <a:pt x="15" y="71"/>
                    <a:pt x="5" y="93"/>
                    <a:pt x="8" y="105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3"/>
                    <a:pt x="65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4" name="Freeform 1322">
              <a:extLst>
                <a:ext uri="{FF2B5EF4-FFF2-40B4-BE49-F238E27FC236}">
                  <a16:creationId xmlns:a16="http://schemas.microsoft.com/office/drawing/2014/main" id="{BEFDEC62-3448-47E3-A8A0-791329EC4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373"/>
              <a:ext cx="225" cy="82"/>
            </a:xfrm>
            <a:custGeom>
              <a:avLst/>
              <a:gdLst>
                <a:gd name="T0" fmla="*/ 0 w 175"/>
                <a:gd name="T1" fmla="*/ 133 h 64"/>
                <a:gd name="T2" fmla="*/ 150 w 175"/>
                <a:gd name="T3" fmla="*/ 106 h 64"/>
                <a:gd name="T4" fmla="*/ 288 w 175"/>
                <a:gd name="T5" fmla="*/ 42 h 64"/>
                <a:gd name="T6" fmla="*/ 372 w 175"/>
                <a:gd name="T7" fmla="*/ 0 h 64"/>
                <a:gd name="T8" fmla="*/ 283 w 175"/>
                <a:gd name="T9" fmla="*/ 28 h 64"/>
                <a:gd name="T10" fmla="*/ 192 w 175"/>
                <a:gd name="T11" fmla="*/ 65 h 64"/>
                <a:gd name="T12" fmla="*/ 103 w 175"/>
                <a:gd name="T13" fmla="*/ 105 h 64"/>
                <a:gd name="T14" fmla="*/ 0 w 175"/>
                <a:gd name="T15" fmla="*/ 133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64">
                  <a:moveTo>
                    <a:pt x="0" y="63"/>
                  </a:moveTo>
                  <a:cubicBezTo>
                    <a:pt x="26" y="58"/>
                    <a:pt x="38" y="64"/>
                    <a:pt x="71" y="51"/>
                  </a:cubicBezTo>
                  <a:cubicBezTo>
                    <a:pt x="96" y="41"/>
                    <a:pt x="114" y="27"/>
                    <a:pt x="135" y="20"/>
                  </a:cubicBezTo>
                  <a:cubicBezTo>
                    <a:pt x="156" y="13"/>
                    <a:pt x="169" y="3"/>
                    <a:pt x="175" y="0"/>
                  </a:cubicBezTo>
                  <a:cubicBezTo>
                    <a:pt x="158" y="1"/>
                    <a:pt x="150" y="7"/>
                    <a:pt x="133" y="13"/>
                  </a:cubicBezTo>
                  <a:cubicBezTo>
                    <a:pt x="116" y="18"/>
                    <a:pt x="102" y="22"/>
                    <a:pt x="90" y="31"/>
                  </a:cubicBezTo>
                  <a:cubicBezTo>
                    <a:pt x="78" y="41"/>
                    <a:pt x="68" y="45"/>
                    <a:pt x="48" y="50"/>
                  </a:cubicBezTo>
                  <a:cubicBezTo>
                    <a:pt x="28" y="55"/>
                    <a:pt x="4" y="60"/>
                    <a:pt x="0" y="6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5" name="Freeform 1323">
              <a:extLst>
                <a:ext uri="{FF2B5EF4-FFF2-40B4-BE49-F238E27FC236}">
                  <a16:creationId xmlns:a16="http://schemas.microsoft.com/office/drawing/2014/main" id="{6DCD390F-4413-4EBA-BC03-8124464B0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424"/>
              <a:ext cx="120" cy="76"/>
            </a:xfrm>
            <a:custGeom>
              <a:avLst/>
              <a:gdLst>
                <a:gd name="T0" fmla="*/ 0 w 93"/>
                <a:gd name="T1" fmla="*/ 122 h 60"/>
                <a:gd name="T2" fmla="*/ 22 w 93"/>
                <a:gd name="T3" fmla="*/ 85 h 60"/>
                <a:gd name="T4" fmla="*/ 57 w 93"/>
                <a:gd name="T5" fmla="*/ 44 h 60"/>
                <a:gd name="T6" fmla="*/ 155 w 93"/>
                <a:gd name="T7" fmla="*/ 5 h 60"/>
                <a:gd name="T8" fmla="*/ 179 w 93"/>
                <a:gd name="T9" fmla="*/ 20 h 60"/>
                <a:gd name="T10" fmla="*/ 128 w 93"/>
                <a:gd name="T11" fmla="*/ 52 h 60"/>
                <a:gd name="T12" fmla="*/ 13 w 93"/>
                <a:gd name="T13" fmla="*/ 120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0">
                  <a:moveTo>
                    <a:pt x="0" y="60"/>
                  </a:moveTo>
                  <a:cubicBezTo>
                    <a:pt x="5" y="55"/>
                    <a:pt x="6" y="48"/>
                    <a:pt x="10" y="42"/>
                  </a:cubicBezTo>
                  <a:cubicBezTo>
                    <a:pt x="14" y="35"/>
                    <a:pt x="20" y="28"/>
                    <a:pt x="26" y="22"/>
                  </a:cubicBezTo>
                  <a:cubicBezTo>
                    <a:pt x="38" y="11"/>
                    <a:pt x="56" y="4"/>
                    <a:pt x="72" y="2"/>
                  </a:cubicBezTo>
                  <a:cubicBezTo>
                    <a:pt x="79" y="1"/>
                    <a:pt x="93" y="0"/>
                    <a:pt x="84" y="10"/>
                  </a:cubicBezTo>
                  <a:cubicBezTo>
                    <a:pt x="78" y="17"/>
                    <a:pt x="68" y="20"/>
                    <a:pt x="60" y="25"/>
                  </a:cubicBezTo>
                  <a:cubicBezTo>
                    <a:pt x="41" y="34"/>
                    <a:pt x="23" y="47"/>
                    <a:pt x="6" y="59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6" name="Freeform 1324">
              <a:extLst>
                <a:ext uri="{FF2B5EF4-FFF2-40B4-BE49-F238E27FC236}">
                  <a16:creationId xmlns:a16="http://schemas.microsoft.com/office/drawing/2014/main" id="{156A4FCC-F12C-4CAF-896D-AD88C7955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507"/>
              <a:ext cx="91" cy="58"/>
            </a:xfrm>
            <a:custGeom>
              <a:avLst/>
              <a:gdLst>
                <a:gd name="T0" fmla="*/ 0 w 71"/>
                <a:gd name="T1" fmla="*/ 22 h 45"/>
                <a:gd name="T2" fmla="*/ 150 w 71"/>
                <a:gd name="T3" fmla="*/ 0 h 45"/>
                <a:gd name="T4" fmla="*/ 0 w 71"/>
                <a:gd name="T5" fmla="*/ 2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5">
                  <a:moveTo>
                    <a:pt x="0" y="10"/>
                  </a:moveTo>
                  <a:cubicBezTo>
                    <a:pt x="5" y="21"/>
                    <a:pt x="12" y="45"/>
                    <a:pt x="71" y="0"/>
                  </a:cubicBezTo>
                  <a:cubicBezTo>
                    <a:pt x="56" y="10"/>
                    <a:pt x="11" y="33"/>
                    <a:pt x="0" y="1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7" name="Freeform 1325">
              <a:extLst>
                <a:ext uri="{FF2B5EF4-FFF2-40B4-BE49-F238E27FC236}">
                  <a16:creationId xmlns:a16="http://schemas.microsoft.com/office/drawing/2014/main" id="{C31ECEFB-046C-4033-A903-534EFF455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2553"/>
              <a:ext cx="35" cy="82"/>
            </a:xfrm>
            <a:custGeom>
              <a:avLst/>
              <a:gdLst>
                <a:gd name="T0" fmla="*/ 58 w 27"/>
                <a:gd name="T1" fmla="*/ 0 h 64"/>
                <a:gd name="T2" fmla="*/ 35 w 27"/>
                <a:gd name="T3" fmla="*/ 15 h 64"/>
                <a:gd name="T4" fmla="*/ 16 w 27"/>
                <a:gd name="T5" fmla="*/ 72 h 64"/>
                <a:gd name="T6" fmla="*/ 0 w 27"/>
                <a:gd name="T7" fmla="*/ 135 h 64"/>
                <a:gd name="T8" fmla="*/ 17 w 27"/>
                <a:gd name="T9" fmla="*/ 111 h 64"/>
                <a:gd name="T10" fmla="*/ 58 w 27"/>
                <a:gd name="T11" fmla="*/ 83 h 64"/>
                <a:gd name="T12" fmla="*/ 39 w 27"/>
                <a:gd name="T13" fmla="*/ 87 h 64"/>
                <a:gd name="T14" fmla="*/ 41 w 27"/>
                <a:gd name="T15" fmla="*/ 51 h 64"/>
                <a:gd name="T16" fmla="*/ 57 w 27"/>
                <a:gd name="T17" fmla="*/ 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64">
                  <a:moveTo>
                    <a:pt x="27" y="0"/>
                  </a:moveTo>
                  <a:cubicBezTo>
                    <a:pt x="22" y="1"/>
                    <a:pt x="18" y="3"/>
                    <a:pt x="16" y="7"/>
                  </a:cubicBezTo>
                  <a:cubicBezTo>
                    <a:pt x="11" y="15"/>
                    <a:pt x="9" y="26"/>
                    <a:pt x="7" y="34"/>
                  </a:cubicBezTo>
                  <a:cubicBezTo>
                    <a:pt x="4" y="44"/>
                    <a:pt x="1" y="54"/>
                    <a:pt x="0" y="64"/>
                  </a:cubicBezTo>
                  <a:cubicBezTo>
                    <a:pt x="3" y="62"/>
                    <a:pt x="4" y="56"/>
                    <a:pt x="8" y="53"/>
                  </a:cubicBezTo>
                  <a:cubicBezTo>
                    <a:pt x="13" y="48"/>
                    <a:pt x="21" y="45"/>
                    <a:pt x="27" y="40"/>
                  </a:cubicBezTo>
                  <a:cubicBezTo>
                    <a:pt x="25" y="41"/>
                    <a:pt x="20" y="43"/>
                    <a:pt x="18" y="41"/>
                  </a:cubicBezTo>
                  <a:cubicBezTo>
                    <a:pt x="16" y="39"/>
                    <a:pt x="19" y="28"/>
                    <a:pt x="19" y="24"/>
                  </a:cubicBezTo>
                  <a:cubicBezTo>
                    <a:pt x="20" y="16"/>
                    <a:pt x="22" y="7"/>
                    <a:pt x="26" y="0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8" name="Freeform 1326">
              <a:extLst>
                <a:ext uri="{FF2B5EF4-FFF2-40B4-BE49-F238E27FC236}">
                  <a16:creationId xmlns:a16="http://schemas.microsoft.com/office/drawing/2014/main" id="{77EC8D62-88EA-4381-9804-866BD6390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561"/>
              <a:ext cx="13" cy="14"/>
            </a:xfrm>
            <a:custGeom>
              <a:avLst/>
              <a:gdLst>
                <a:gd name="T0" fmla="*/ 22 w 10"/>
                <a:gd name="T1" fmla="*/ 6 h 11"/>
                <a:gd name="T2" fmla="*/ 5 w 10"/>
                <a:gd name="T3" fmla="*/ 23 h 11"/>
                <a:gd name="T4" fmla="*/ 21 w 10"/>
                <a:gd name="T5" fmla="*/ 1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3"/>
                  </a:moveTo>
                  <a:cubicBezTo>
                    <a:pt x="4" y="0"/>
                    <a:pt x="0" y="6"/>
                    <a:pt x="2" y="11"/>
                  </a:cubicBezTo>
                  <a:cubicBezTo>
                    <a:pt x="4" y="11"/>
                    <a:pt x="7" y="9"/>
                    <a:pt x="9" y="7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69" name="Freeform 1327">
              <a:extLst>
                <a:ext uri="{FF2B5EF4-FFF2-40B4-BE49-F238E27FC236}">
                  <a16:creationId xmlns:a16="http://schemas.microsoft.com/office/drawing/2014/main" id="{20D79445-B4E1-4814-B0DD-951A5DAFD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364"/>
              <a:ext cx="725" cy="494"/>
            </a:xfrm>
            <a:custGeom>
              <a:avLst/>
              <a:gdLst>
                <a:gd name="T0" fmla="*/ 215 w 563"/>
                <a:gd name="T1" fmla="*/ 742 h 386"/>
                <a:gd name="T2" fmla="*/ 371 w 563"/>
                <a:gd name="T3" fmla="*/ 593 h 386"/>
                <a:gd name="T4" fmla="*/ 536 w 563"/>
                <a:gd name="T5" fmla="*/ 458 h 386"/>
                <a:gd name="T6" fmla="*/ 703 w 563"/>
                <a:gd name="T7" fmla="*/ 342 h 386"/>
                <a:gd name="T8" fmla="*/ 967 w 563"/>
                <a:gd name="T9" fmla="*/ 205 h 386"/>
                <a:gd name="T10" fmla="*/ 1071 w 563"/>
                <a:gd name="T11" fmla="*/ 147 h 386"/>
                <a:gd name="T12" fmla="*/ 1182 w 563"/>
                <a:gd name="T13" fmla="*/ 23 h 386"/>
                <a:gd name="T14" fmla="*/ 972 w 563"/>
                <a:gd name="T15" fmla="*/ 122 h 386"/>
                <a:gd name="T16" fmla="*/ 773 w 563"/>
                <a:gd name="T17" fmla="*/ 164 h 386"/>
                <a:gd name="T18" fmla="*/ 625 w 563"/>
                <a:gd name="T19" fmla="*/ 200 h 386"/>
                <a:gd name="T20" fmla="*/ 453 w 563"/>
                <a:gd name="T21" fmla="*/ 305 h 386"/>
                <a:gd name="T22" fmla="*/ 283 w 563"/>
                <a:gd name="T23" fmla="*/ 352 h 386"/>
                <a:gd name="T24" fmla="*/ 194 w 563"/>
                <a:gd name="T25" fmla="*/ 539 h 386"/>
                <a:gd name="T26" fmla="*/ 86 w 563"/>
                <a:gd name="T27" fmla="*/ 662 h 386"/>
                <a:gd name="T28" fmla="*/ 31 w 563"/>
                <a:gd name="T29" fmla="*/ 785 h 386"/>
                <a:gd name="T30" fmla="*/ 215 w 563"/>
                <a:gd name="T31" fmla="*/ 742 h 38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6">
                  <a:moveTo>
                    <a:pt x="101" y="354"/>
                  </a:moveTo>
                  <a:cubicBezTo>
                    <a:pt x="144" y="323"/>
                    <a:pt x="147" y="302"/>
                    <a:pt x="174" y="283"/>
                  </a:cubicBezTo>
                  <a:cubicBezTo>
                    <a:pt x="200" y="265"/>
                    <a:pt x="217" y="248"/>
                    <a:pt x="251" y="219"/>
                  </a:cubicBezTo>
                  <a:cubicBezTo>
                    <a:pt x="276" y="199"/>
                    <a:pt x="318" y="179"/>
                    <a:pt x="329" y="163"/>
                  </a:cubicBezTo>
                  <a:cubicBezTo>
                    <a:pt x="372" y="167"/>
                    <a:pt x="394" y="137"/>
                    <a:pt x="453" y="98"/>
                  </a:cubicBezTo>
                  <a:cubicBezTo>
                    <a:pt x="466" y="89"/>
                    <a:pt x="491" y="81"/>
                    <a:pt x="502" y="70"/>
                  </a:cubicBezTo>
                  <a:cubicBezTo>
                    <a:pt x="538" y="32"/>
                    <a:pt x="563" y="20"/>
                    <a:pt x="554" y="11"/>
                  </a:cubicBezTo>
                  <a:cubicBezTo>
                    <a:pt x="542" y="0"/>
                    <a:pt x="504" y="39"/>
                    <a:pt x="455" y="58"/>
                  </a:cubicBezTo>
                  <a:cubicBezTo>
                    <a:pt x="405" y="76"/>
                    <a:pt x="399" y="74"/>
                    <a:pt x="362" y="78"/>
                  </a:cubicBezTo>
                  <a:cubicBezTo>
                    <a:pt x="326" y="83"/>
                    <a:pt x="317" y="82"/>
                    <a:pt x="293" y="95"/>
                  </a:cubicBezTo>
                  <a:cubicBezTo>
                    <a:pt x="269" y="108"/>
                    <a:pt x="239" y="129"/>
                    <a:pt x="212" y="145"/>
                  </a:cubicBezTo>
                  <a:cubicBezTo>
                    <a:pt x="186" y="160"/>
                    <a:pt x="167" y="145"/>
                    <a:pt x="133" y="168"/>
                  </a:cubicBezTo>
                  <a:cubicBezTo>
                    <a:pt x="99" y="191"/>
                    <a:pt x="93" y="235"/>
                    <a:pt x="91" y="257"/>
                  </a:cubicBezTo>
                  <a:cubicBezTo>
                    <a:pt x="89" y="279"/>
                    <a:pt x="60" y="297"/>
                    <a:pt x="40" y="316"/>
                  </a:cubicBezTo>
                  <a:cubicBezTo>
                    <a:pt x="16" y="341"/>
                    <a:pt x="0" y="358"/>
                    <a:pt x="15" y="374"/>
                  </a:cubicBezTo>
                  <a:cubicBezTo>
                    <a:pt x="26" y="386"/>
                    <a:pt x="58" y="385"/>
                    <a:pt x="101" y="354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0" name="Freeform 1328">
              <a:extLst>
                <a:ext uri="{FF2B5EF4-FFF2-40B4-BE49-F238E27FC236}">
                  <a16:creationId xmlns:a16="http://schemas.microsoft.com/office/drawing/2014/main" id="{50B76021-4CDF-46AE-AA6F-4E15EAA75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2256"/>
              <a:ext cx="740" cy="586"/>
            </a:xfrm>
            <a:custGeom>
              <a:avLst/>
              <a:gdLst>
                <a:gd name="T0" fmla="*/ 128 w 574"/>
                <a:gd name="T1" fmla="*/ 835 h 459"/>
                <a:gd name="T2" fmla="*/ 237 w 574"/>
                <a:gd name="T3" fmla="*/ 712 h 459"/>
                <a:gd name="T4" fmla="*/ 327 w 574"/>
                <a:gd name="T5" fmla="*/ 526 h 459"/>
                <a:gd name="T6" fmla="*/ 496 w 574"/>
                <a:gd name="T7" fmla="*/ 479 h 459"/>
                <a:gd name="T8" fmla="*/ 672 w 574"/>
                <a:gd name="T9" fmla="*/ 375 h 459"/>
                <a:gd name="T10" fmla="*/ 817 w 574"/>
                <a:gd name="T11" fmla="*/ 340 h 459"/>
                <a:gd name="T12" fmla="*/ 1017 w 574"/>
                <a:gd name="T13" fmla="*/ 299 h 459"/>
                <a:gd name="T14" fmla="*/ 1230 w 574"/>
                <a:gd name="T15" fmla="*/ 200 h 459"/>
                <a:gd name="T16" fmla="*/ 1230 w 574"/>
                <a:gd name="T17" fmla="*/ 202 h 459"/>
                <a:gd name="T18" fmla="*/ 1053 w 574"/>
                <a:gd name="T19" fmla="*/ 128 h 459"/>
                <a:gd name="T20" fmla="*/ 869 w 574"/>
                <a:gd name="T21" fmla="*/ 114 h 459"/>
                <a:gd name="T22" fmla="*/ 812 w 574"/>
                <a:gd name="T23" fmla="*/ 123 h 459"/>
                <a:gd name="T24" fmla="*/ 201 w 574"/>
                <a:gd name="T25" fmla="*/ 73 h 459"/>
                <a:gd name="T26" fmla="*/ 23 w 574"/>
                <a:gd name="T27" fmla="*/ 359 h 459"/>
                <a:gd name="T28" fmla="*/ 36 w 574"/>
                <a:gd name="T29" fmla="*/ 700 h 459"/>
                <a:gd name="T30" fmla="*/ 75 w 574"/>
                <a:gd name="T31" fmla="*/ 955 h 459"/>
                <a:gd name="T32" fmla="*/ 128 w 574"/>
                <a:gd name="T33" fmla="*/ 835 h 4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4" h="459">
                  <a:moveTo>
                    <a:pt x="60" y="401"/>
                  </a:moveTo>
                  <a:cubicBezTo>
                    <a:pt x="80" y="382"/>
                    <a:pt x="109" y="364"/>
                    <a:pt x="111" y="342"/>
                  </a:cubicBezTo>
                  <a:cubicBezTo>
                    <a:pt x="113" y="320"/>
                    <a:pt x="119" y="276"/>
                    <a:pt x="153" y="253"/>
                  </a:cubicBezTo>
                  <a:cubicBezTo>
                    <a:pt x="187" y="230"/>
                    <a:pt x="206" y="245"/>
                    <a:pt x="232" y="230"/>
                  </a:cubicBezTo>
                  <a:cubicBezTo>
                    <a:pt x="259" y="214"/>
                    <a:pt x="289" y="193"/>
                    <a:pt x="313" y="180"/>
                  </a:cubicBezTo>
                  <a:cubicBezTo>
                    <a:pt x="337" y="167"/>
                    <a:pt x="346" y="168"/>
                    <a:pt x="382" y="163"/>
                  </a:cubicBezTo>
                  <a:cubicBezTo>
                    <a:pt x="419" y="159"/>
                    <a:pt x="425" y="161"/>
                    <a:pt x="475" y="143"/>
                  </a:cubicBezTo>
                  <a:cubicBezTo>
                    <a:pt x="524" y="124"/>
                    <a:pt x="562" y="85"/>
                    <a:pt x="574" y="96"/>
                  </a:cubicBezTo>
                  <a:cubicBezTo>
                    <a:pt x="574" y="96"/>
                    <a:pt x="574" y="97"/>
                    <a:pt x="574" y="97"/>
                  </a:cubicBezTo>
                  <a:cubicBezTo>
                    <a:pt x="573" y="75"/>
                    <a:pt x="535" y="71"/>
                    <a:pt x="492" y="61"/>
                  </a:cubicBezTo>
                  <a:cubicBezTo>
                    <a:pt x="464" y="54"/>
                    <a:pt x="428" y="49"/>
                    <a:pt x="406" y="55"/>
                  </a:cubicBezTo>
                  <a:cubicBezTo>
                    <a:pt x="398" y="56"/>
                    <a:pt x="389" y="60"/>
                    <a:pt x="379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39" y="56"/>
                    <a:pt x="20" y="108"/>
                    <a:pt x="11" y="172"/>
                  </a:cubicBezTo>
                  <a:cubicBezTo>
                    <a:pt x="0" y="255"/>
                    <a:pt x="14" y="306"/>
                    <a:pt x="17" y="336"/>
                  </a:cubicBezTo>
                  <a:cubicBezTo>
                    <a:pt x="19" y="363"/>
                    <a:pt x="3" y="434"/>
                    <a:pt x="35" y="459"/>
                  </a:cubicBezTo>
                  <a:cubicBezTo>
                    <a:pt x="20" y="443"/>
                    <a:pt x="36" y="426"/>
                    <a:pt x="60" y="401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1" name="Freeform 1329">
              <a:extLst>
                <a:ext uri="{FF2B5EF4-FFF2-40B4-BE49-F238E27FC236}">
                  <a16:creationId xmlns:a16="http://schemas.microsoft.com/office/drawing/2014/main" id="{BE844173-C62E-4961-B03F-0CE5008AC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338"/>
              <a:ext cx="82" cy="139"/>
            </a:xfrm>
            <a:custGeom>
              <a:avLst/>
              <a:gdLst>
                <a:gd name="T0" fmla="*/ 125 w 63"/>
                <a:gd name="T1" fmla="*/ 0 h 108"/>
                <a:gd name="T2" fmla="*/ 44 w 63"/>
                <a:gd name="T3" fmla="*/ 140 h 108"/>
                <a:gd name="T4" fmla="*/ 5 w 63"/>
                <a:gd name="T5" fmla="*/ 230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08">
                  <a:moveTo>
                    <a:pt x="57" y="0"/>
                  </a:moveTo>
                  <a:cubicBezTo>
                    <a:pt x="63" y="17"/>
                    <a:pt x="38" y="43"/>
                    <a:pt x="20" y="66"/>
                  </a:cubicBezTo>
                  <a:cubicBezTo>
                    <a:pt x="2" y="90"/>
                    <a:pt x="0" y="104"/>
                    <a:pt x="2" y="108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2" name="Freeform 1330">
              <a:extLst>
                <a:ext uri="{FF2B5EF4-FFF2-40B4-BE49-F238E27FC236}">
                  <a16:creationId xmlns:a16="http://schemas.microsoft.com/office/drawing/2014/main" id="{16D6951A-06C5-4BBA-BC91-487679EFD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482"/>
              <a:ext cx="46" cy="90"/>
            </a:xfrm>
            <a:custGeom>
              <a:avLst/>
              <a:gdLst>
                <a:gd name="T0" fmla="*/ 0 w 35"/>
                <a:gd name="T1" fmla="*/ 0 h 70"/>
                <a:gd name="T2" fmla="*/ 79 w 35"/>
                <a:gd name="T3" fmla="*/ 149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0">
                  <a:moveTo>
                    <a:pt x="0" y="0"/>
                  </a:moveTo>
                  <a:cubicBezTo>
                    <a:pt x="13" y="7"/>
                    <a:pt x="8" y="62"/>
                    <a:pt x="35" y="7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3" name="Line 1331">
              <a:extLst>
                <a:ext uri="{FF2B5EF4-FFF2-40B4-BE49-F238E27FC236}">
                  <a16:creationId xmlns:a16="http://schemas.microsoft.com/office/drawing/2014/main" id="{AA509FFC-ED4B-4287-B9B1-9238254BA4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2" y="2588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4" name="Freeform 1332">
              <a:extLst>
                <a:ext uri="{FF2B5EF4-FFF2-40B4-BE49-F238E27FC236}">
                  <a16:creationId xmlns:a16="http://schemas.microsoft.com/office/drawing/2014/main" id="{D8DA14E5-54E6-4774-83C9-8E81537C8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553"/>
              <a:ext cx="101" cy="147"/>
            </a:xfrm>
            <a:custGeom>
              <a:avLst/>
              <a:gdLst>
                <a:gd name="T0" fmla="*/ 111 w 79"/>
                <a:gd name="T1" fmla="*/ 237 h 114"/>
                <a:gd name="T2" fmla="*/ 165 w 79"/>
                <a:gd name="T3" fmla="*/ 0 h 114"/>
                <a:gd name="T4" fmla="*/ 121 w 79"/>
                <a:gd name="T5" fmla="*/ 15 h 114"/>
                <a:gd name="T6" fmla="*/ 100 w 79"/>
                <a:gd name="T7" fmla="*/ 36 h 114"/>
                <a:gd name="T8" fmla="*/ 95 w 79"/>
                <a:gd name="T9" fmla="*/ 19 h 114"/>
                <a:gd name="T10" fmla="*/ 77 w 79"/>
                <a:gd name="T11" fmla="*/ 19 h 114"/>
                <a:gd name="T12" fmla="*/ 63 w 79"/>
                <a:gd name="T13" fmla="*/ 19 h 114"/>
                <a:gd name="T14" fmla="*/ 52 w 79"/>
                <a:gd name="T15" fmla="*/ 41 h 114"/>
                <a:gd name="T16" fmla="*/ 40 w 79"/>
                <a:gd name="T17" fmla="*/ 39 h 114"/>
                <a:gd name="T18" fmla="*/ 29 w 79"/>
                <a:gd name="T19" fmla="*/ 46 h 114"/>
                <a:gd name="T20" fmla="*/ 0 w 79"/>
                <a:gd name="T21" fmla="*/ 58 h 114"/>
                <a:gd name="T22" fmla="*/ 24 w 79"/>
                <a:gd name="T23" fmla="*/ 132 h 114"/>
                <a:gd name="T24" fmla="*/ 28 w 79"/>
                <a:gd name="T25" fmla="*/ 245 h 114"/>
                <a:gd name="T26" fmla="*/ 77 w 79"/>
                <a:gd name="T27" fmla="*/ 200 h 114"/>
                <a:gd name="T28" fmla="*/ 111 w 79"/>
                <a:gd name="T29" fmla="*/ 237 h 1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9" h="114">
                  <a:moveTo>
                    <a:pt x="53" y="111"/>
                  </a:moveTo>
                  <a:cubicBezTo>
                    <a:pt x="53" y="53"/>
                    <a:pt x="65" y="11"/>
                    <a:pt x="79" y="0"/>
                  </a:cubicBezTo>
                  <a:cubicBezTo>
                    <a:pt x="73" y="3"/>
                    <a:pt x="66" y="5"/>
                    <a:pt x="58" y="7"/>
                  </a:cubicBezTo>
                  <a:cubicBezTo>
                    <a:pt x="54" y="12"/>
                    <a:pt x="50" y="16"/>
                    <a:pt x="48" y="17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39" y="9"/>
                    <a:pt x="37" y="9"/>
                  </a:cubicBezTo>
                  <a:cubicBezTo>
                    <a:pt x="35" y="9"/>
                    <a:pt x="32" y="9"/>
                    <a:pt x="30" y="9"/>
                  </a:cubicBezTo>
                  <a:cubicBezTo>
                    <a:pt x="29" y="14"/>
                    <a:pt x="28" y="18"/>
                    <a:pt x="25" y="19"/>
                  </a:cubicBezTo>
                  <a:cubicBezTo>
                    <a:pt x="23" y="20"/>
                    <a:pt x="21" y="20"/>
                    <a:pt x="19" y="18"/>
                  </a:cubicBezTo>
                  <a:cubicBezTo>
                    <a:pt x="17" y="20"/>
                    <a:pt x="15" y="21"/>
                    <a:pt x="14" y="22"/>
                  </a:cubicBezTo>
                  <a:cubicBezTo>
                    <a:pt x="9" y="25"/>
                    <a:pt x="5" y="26"/>
                    <a:pt x="0" y="27"/>
                  </a:cubicBezTo>
                  <a:cubicBezTo>
                    <a:pt x="6" y="33"/>
                    <a:pt x="12" y="44"/>
                    <a:pt x="12" y="61"/>
                  </a:cubicBezTo>
                  <a:cubicBezTo>
                    <a:pt x="12" y="74"/>
                    <a:pt x="12" y="93"/>
                    <a:pt x="13" y="114"/>
                  </a:cubicBezTo>
                  <a:cubicBezTo>
                    <a:pt x="16" y="103"/>
                    <a:pt x="30" y="94"/>
                    <a:pt x="37" y="93"/>
                  </a:cubicBezTo>
                  <a:cubicBezTo>
                    <a:pt x="43" y="92"/>
                    <a:pt x="52" y="106"/>
                    <a:pt x="53" y="111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5" name="Freeform 1333">
              <a:extLst>
                <a:ext uri="{FF2B5EF4-FFF2-40B4-BE49-F238E27FC236}">
                  <a16:creationId xmlns:a16="http://schemas.microsoft.com/office/drawing/2014/main" id="{DC0E8A85-5220-4812-851D-C520C92DD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553"/>
              <a:ext cx="101" cy="151"/>
            </a:xfrm>
            <a:custGeom>
              <a:avLst/>
              <a:gdLst>
                <a:gd name="T0" fmla="*/ 111 w 79"/>
                <a:gd name="T1" fmla="*/ 252 h 117"/>
                <a:gd name="T2" fmla="*/ 165 w 79"/>
                <a:gd name="T3" fmla="*/ 0 h 117"/>
                <a:gd name="T4" fmla="*/ 121 w 79"/>
                <a:gd name="T5" fmla="*/ 15 h 117"/>
                <a:gd name="T6" fmla="*/ 100 w 79"/>
                <a:gd name="T7" fmla="*/ 36 h 117"/>
                <a:gd name="T8" fmla="*/ 95 w 79"/>
                <a:gd name="T9" fmla="*/ 19 h 117"/>
                <a:gd name="T10" fmla="*/ 77 w 79"/>
                <a:gd name="T11" fmla="*/ 19 h 117"/>
                <a:gd name="T12" fmla="*/ 63 w 79"/>
                <a:gd name="T13" fmla="*/ 19 h 117"/>
                <a:gd name="T14" fmla="*/ 52 w 79"/>
                <a:gd name="T15" fmla="*/ 41 h 117"/>
                <a:gd name="T16" fmla="*/ 40 w 79"/>
                <a:gd name="T17" fmla="*/ 39 h 117"/>
                <a:gd name="T18" fmla="*/ 29 w 79"/>
                <a:gd name="T19" fmla="*/ 46 h 117"/>
                <a:gd name="T20" fmla="*/ 0 w 79"/>
                <a:gd name="T21" fmla="*/ 58 h 117"/>
                <a:gd name="T22" fmla="*/ 24 w 79"/>
                <a:gd name="T23" fmla="*/ 132 h 117"/>
                <a:gd name="T24" fmla="*/ 28 w 79"/>
                <a:gd name="T25" fmla="*/ 245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117">
                  <a:moveTo>
                    <a:pt x="53" y="117"/>
                  </a:moveTo>
                  <a:cubicBezTo>
                    <a:pt x="53" y="56"/>
                    <a:pt x="65" y="12"/>
                    <a:pt x="79" y="0"/>
                  </a:cubicBezTo>
                  <a:cubicBezTo>
                    <a:pt x="73" y="3"/>
                    <a:pt x="66" y="5"/>
                    <a:pt x="58" y="7"/>
                  </a:cubicBezTo>
                  <a:cubicBezTo>
                    <a:pt x="54" y="12"/>
                    <a:pt x="50" y="16"/>
                    <a:pt x="48" y="17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39" y="9"/>
                    <a:pt x="37" y="9"/>
                  </a:cubicBezTo>
                  <a:cubicBezTo>
                    <a:pt x="35" y="9"/>
                    <a:pt x="32" y="9"/>
                    <a:pt x="30" y="9"/>
                  </a:cubicBezTo>
                  <a:cubicBezTo>
                    <a:pt x="29" y="14"/>
                    <a:pt x="28" y="18"/>
                    <a:pt x="25" y="19"/>
                  </a:cubicBezTo>
                  <a:cubicBezTo>
                    <a:pt x="23" y="20"/>
                    <a:pt x="21" y="20"/>
                    <a:pt x="19" y="18"/>
                  </a:cubicBezTo>
                  <a:cubicBezTo>
                    <a:pt x="17" y="20"/>
                    <a:pt x="15" y="21"/>
                    <a:pt x="14" y="22"/>
                  </a:cubicBezTo>
                  <a:cubicBezTo>
                    <a:pt x="9" y="25"/>
                    <a:pt x="5" y="26"/>
                    <a:pt x="0" y="27"/>
                  </a:cubicBezTo>
                  <a:cubicBezTo>
                    <a:pt x="6" y="33"/>
                    <a:pt x="12" y="44"/>
                    <a:pt x="12" y="61"/>
                  </a:cubicBezTo>
                  <a:cubicBezTo>
                    <a:pt x="12" y="74"/>
                    <a:pt x="12" y="93"/>
                    <a:pt x="13" y="1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6" name="Freeform 1334">
              <a:extLst>
                <a:ext uri="{FF2B5EF4-FFF2-40B4-BE49-F238E27FC236}">
                  <a16:creationId xmlns:a16="http://schemas.microsoft.com/office/drawing/2014/main" id="{98EA4DF1-F6C5-4632-B322-1785895DA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570"/>
              <a:ext cx="21" cy="23"/>
            </a:xfrm>
            <a:custGeom>
              <a:avLst/>
              <a:gdLst>
                <a:gd name="T0" fmla="*/ 0 w 16"/>
                <a:gd name="T1" fmla="*/ 17 h 18"/>
                <a:gd name="T2" fmla="*/ 32 w 16"/>
                <a:gd name="T3" fmla="*/ 0 h 18"/>
                <a:gd name="T4" fmla="*/ 0 w 16"/>
                <a:gd name="T5" fmla="*/ 1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6" y="13"/>
                    <a:pt x="13" y="9"/>
                    <a:pt x="14" y="0"/>
                  </a:cubicBezTo>
                  <a:cubicBezTo>
                    <a:pt x="16" y="7"/>
                    <a:pt x="8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7" name="Freeform 1335">
              <a:extLst>
                <a:ext uri="{FF2B5EF4-FFF2-40B4-BE49-F238E27FC236}">
                  <a16:creationId xmlns:a16="http://schemas.microsoft.com/office/drawing/2014/main" id="{06CF0F3C-E3ED-4603-B5CD-A658278E6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566"/>
              <a:ext cx="20" cy="25"/>
            </a:xfrm>
            <a:custGeom>
              <a:avLst/>
              <a:gdLst>
                <a:gd name="T0" fmla="*/ 0 w 16"/>
                <a:gd name="T1" fmla="*/ 16 h 19"/>
                <a:gd name="T2" fmla="*/ 31 w 16"/>
                <a:gd name="T3" fmla="*/ 0 h 19"/>
                <a:gd name="T4" fmla="*/ 0 w 16"/>
                <a:gd name="T5" fmla="*/ 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11"/>
                    <a:pt x="8" y="14"/>
                    <a:pt x="16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8" name="Freeform 1336">
              <a:extLst>
                <a:ext uri="{FF2B5EF4-FFF2-40B4-BE49-F238E27FC236}">
                  <a16:creationId xmlns:a16="http://schemas.microsoft.com/office/drawing/2014/main" id="{7E3891E5-4255-4EB7-A5C0-215FE0FEC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573"/>
              <a:ext cx="28" cy="127"/>
            </a:xfrm>
            <a:custGeom>
              <a:avLst/>
              <a:gdLst>
                <a:gd name="T0" fmla="*/ 46 w 22"/>
                <a:gd name="T1" fmla="*/ 0 h 99"/>
                <a:gd name="T2" fmla="*/ 14 w 22"/>
                <a:gd name="T3" fmla="*/ 209 h 99"/>
                <a:gd name="T4" fmla="*/ 46 w 22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9">
                  <a:moveTo>
                    <a:pt x="22" y="0"/>
                  </a:moveTo>
                  <a:cubicBezTo>
                    <a:pt x="13" y="19"/>
                    <a:pt x="5" y="70"/>
                    <a:pt x="7" y="99"/>
                  </a:cubicBezTo>
                  <a:cubicBezTo>
                    <a:pt x="0" y="69"/>
                    <a:pt x="4" y="30"/>
                    <a:pt x="22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79" name="Freeform 1337">
              <a:extLst>
                <a:ext uri="{FF2B5EF4-FFF2-40B4-BE49-F238E27FC236}">
                  <a16:creationId xmlns:a16="http://schemas.microsoft.com/office/drawing/2014/main" id="{009347F1-1D8B-435C-961E-41EDA574D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683"/>
              <a:ext cx="16" cy="11"/>
            </a:xfrm>
            <a:custGeom>
              <a:avLst/>
              <a:gdLst>
                <a:gd name="T0" fmla="*/ 27 w 12"/>
                <a:gd name="T1" fmla="*/ 13 h 9"/>
                <a:gd name="T2" fmla="*/ 9 w 12"/>
                <a:gd name="T3" fmla="*/ 13 h 9"/>
                <a:gd name="T4" fmla="*/ 1 w 12"/>
                <a:gd name="T5" fmla="*/ 1 h 9"/>
                <a:gd name="T6" fmla="*/ 16 w 12"/>
                <a:gd name="T7" fmla="*/ 1 h 9"/>
                <a:gd name="T8" fmla="*/ 27 w 12"/>
                <a:gd name="T9" fmla="*/ 1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7"/>
                  </a:moveTo>
                  <a:cubicBezTo>
                    <a:pt x="10" y="9"/>
                    <a:pt x="7" y="8"/>
                    <a:pt x="4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0" y="3"/>
                    <a:pt x="12" y="5"/>
                    <a:pt x="11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0" name="Freeform 1338">
              <a:extLst>
                <a:ext uri="{FF2B5EF4-FFF2-40B4-BE49-F238E27FC236}">
                  <a16:creationId xmlns:a16="http://schemas.microsoft.com/office/drawing/2014/main" id="{DDFF59C5-451D-4BB3-8807-38C5FBBCF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665"/>
              <a:ext cx="12" cy="8"/>
            </a:xfrm>
            <a:custGeom>
              <a:avLst/>
              <a:gdLst>
                <a:gd name="T0" fmla="*/ 21 w 9"/>
                <a:gd name="T1" fmla="*/ 12 h 6"/>
                <a:gd name="T2" fmla="*/ 9 w 9"/>
                <a:gd name="T3" fmla="*/ 12 h 6"/>
                <a:gd name="T4" fmla="*/ 1 w 9"/>
                <a:gd name="T5" fmla="*/ 1 h 6"/>
                <a:gd name="T6" fmla="*/ 15 w 9"/>
                <a:gd name="T7" fmla="*/ 1 h 6"/>
                <a:gd name="T8" fmla="*/ 21 w 9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9" y="3"/>
                    <a:pt x="9" y="5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1" name="Freeform 1339">
              <a:extLst>
                <a:ext uri="{FF2B5EF4-FFF2-40B4-BE49-F238E27FC236}">
                  <a16:creationId xmlns:a16="http://schemas.microsoft.com/office/drawing/2014/main" id="{65F14FA5-5683-4C3D-86C2-B9CD8D2DB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564"/>
              <a:ext cx="222" cy="128"/>
            </a:xfrm>
            <a:custGeom>
              <a:avLst/>
              <a:gdLst>
                <a:gd name="T0" fmla="*/ 227 w 172"/>
                <a:gd name="T1" fmla="*/ 58 h 100"/>
                <a:gd name="T2" fmla="*/ 199 w 172"/>
                <a:gd name="T3" fmla="*/ 119 h 100"/>
                <a:gd name="T4" fmla="*/ 68 w 172"/>
                <a:gd name="T5" fmla="*/ 0 h 100"/>
                <a:gd name="T6" fmla="*/ 46 w 172"/>
                <a:gd name="T7" fmla="*/ 1 h 100"/>
                <a:gd name="T8" fmla="*/ 41 w 172"/>
                <a:gd name="T9" fmla="*/ 1 h 100"/>
                <a:gd name="T10" fmla="*/ 41 w 172"/>
                <a:gd name="T11" fmla="*/ 52 h 100"/>
                <a:gd name="T12" fmla="*/ 23 w 172"/>
                <a:gd name="T13" fmla="*/ 1 h 100"/>
                <a:gd name="T14" fmla="*/ 23 w 172"/>
                <a:gd name="T15" fmla="*/ 5 h 100"/>
                <a:gd name="T16" fmla="*/ 17 w 172"/>
                <a:gd name="T17" fmla="*/ 13 h 100"/>
                <a:gd name="T18" fmla="*/ 0 w 172"/>
                <a:gd name="T19" fmla="*/ 28 h 100"/>
                <a:gd name="T20" fmla="*/ 8 w 172"/>
                <a:gd name="T21" fmla="*/ 45 h 100"/>
                <a:gd name="T22" fmla="*/ 23 w 172"/>
                <a:gd name="T23" fmla="*/ 106 h 100"/>
                <a:gd name="T24" fmla="*/ 30 w 172"/>
                <a:gd name="T25" fmla="*/ 128 h 100"/>
                <a:gd name="T26" fmla="*/ 32 w 172"/>
                <a:gd name="T27" fmla="*/ 147 h 100"/>
                <a:gd name="T28" fmla="*/ 25 w 172"/>
                <a:gd name="T29" fmla="*/ 168 h 100"/>
                <a:gd name="T30" fmla="*/ 25 w 172"/>
                <a:gd name="T31" fmla="*/ 168 h 100"/>
                <a:gd name="T32" fmla="*/ 25 w 172"/>
                <a:gd name="T33" fmla="*/ 168 h 100"/>
                <a:gd name="T34" fmla="*/ 36 w 172"/>
                <a:gd name="T35" fmla="*/ 168 h 100"/>
                <a:gd name="T36" fmla="*/ 44 w 172"/>
                <a:gd name="T37" fmla="*/ 174 h 100"/>
                <a:gd name="T38" fmla="*/ 46 w 172"/>
                <a:gd name="T39" fmla="*/ 159 h 100"/>
                <a:gd name="T40" fmla="*/ 52 w 172"/>
                <a:gd name="T41" fmla="*/ 157 h 100"/>
                <a:gd name="T42" fmla="*/ 81 w 172"/>
                <a:gd name="T43" fmla="*/ 180 h 100"/>
                <a:gd name="T44" fmla="*/ 81 w 172"/>
                <a:gd name="T45" fmla="*/ 182 h 100"/>
                <a:gd name="T46" fmla="*/ 67 w 172"/>
                <a:gd name="T47" fmla="*/ 197 h 100"/>
                <a:gd name="T48" fmla="*/ 67 w 172"/>
                <a:gd name="T49" fmla="*/ 197 h 100"/>
                <a:gd name="T50" fmla="*/ 80 w 172"/>
                <a:gd name="T51" fmla="*/ 197 h 100"/>
                <a:gd name="T52" fmla="*/ 88 w 172"/>
                <a:gd name="T53" fmla="*/ 210 h 100"/>
                <a:gd name="T54" fmla="*/ 111 w 172"/>
                <a:gd name="T55" fmla="*/ 193 h 100"/>
                <a:gd name="T56" fmla="*/ 120 w 172"/>
                <a:gd name="T57" fmla="*/ 193 h 100"/>
                <a:gd name="T58" fmla="*/ 201 w 172"/>
                <a:gd name="T59" fmla="*/ 186 h 100"/>
                <a:gd name="T60" fmla="*/ 259 w 172"/>
                <a:gd name="T61" fmla="*/ 165 h 100"/>
                <a:gd name="T62" fmla="*/ 356 w 172"/>
                <a:gd name="T63" fmla="*/ 188 h 100"/>
                <a:gd name="T64" fmla="*/ 354 w 172"/>
                <a:gd name="T65" fmla="*/ 165 h 100"/>
                <a:gd name="T66" fmla="*/ 368 w 172"/>
                <a:gd name="T67" fmla="*/ 147 h 100"/>
                <a:gd name="T68" fmla="*/ 348 w 172"/>
                <a:gd name="T69" fmla="*/ 145 h 100"/>
                <a:gd name="T70" fmla="*/ 348 w 172"/>
                <a:gd name="T71" fmla="*/ 142 h 100"/>
                <a:gd name="T72" fmla="*/ 370 w 172"/>
                <a:gd name="T73" fmla="*/ 118 h 100"/>
                <a:gd name="T74" fmla="*/ 370 w 172"/>
                <a:gd name="T75" fmla="*/ 118 h 100"/>
                <a:gd name="T76" fmla="*/ 356 w 172"/>
                <a:gd name="T77" fmla="*/ 118 h 100"/>
                <a:gd name="T78" fmla="*/ 350 w 172"/>
                <a:gd name="T79" fmla="*/ 106 h 100"/>
                <a:gd name="T80" fmla="*/ 350 w 172"/>
                <a:gd name="T81" fmla="*/ 105 h 100"/>
                <a:gd name="T82" fmla="*/ 350 w 172"/>
                <a:gd name="T83" fmla="*/ 106 h 100"/>
                <a:gd name="T84" fmla="*/ 319 w 172"/>
                <a:gd name="T85" fmla="*/ 133 h 100"/>
                <a:gd name="T86" fmla="*/ 311 w 172"/>
                <a:gd name="T87" fmla="*/ 129 h 100"/>
                <a:gd name="T88" fmla="*/ 293 w 172"/>
                <a:gd name="T89" fmla="*/ 63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1"/>
                    <a:pt x="22" y="74"/>
                    <a:pt x="32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1"/>
                    <a:pt x="0" y="13"/>
                  </a:cubicBezTo>
                  <a:cubicBezTo>
                    <a:pt x="1" y="15"/>
                    <a:pt x="3" y="18"/>
                    <a:pt x="4" y="21"/>
                  </a:cubicBezTo>
                  <a:cubicBezTo>
                    <a:pt x="6" y="25"/>
                    <a:pt x="10" y="45"/>
                    <a:pt x="11" y="51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9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80"/>
                  </a:cubicBezTo>
                  <a:cubicBezTo>
                    <a:pt x="19" y="81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80"/>
                    <a:pt x="33" y="83"/>
                    <a:pt x="38" y="86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5" y="93"/>
                    <a:pt x="37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3"/>
                    <a:pt x="121" y="79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6"/>
                  </a:cubicBezTo>
                  <a:cubicBezTo>
                    <a:pt x="164" y="54"/>
                    <a:pt x="162" y="52"/>
                    <a:pt x="163" y="51"/>
                  </a:cubicBezTo>
                  <a:cubicBezTo>
                    <a:pt x="163" y="51"/>
                    <a:pt x="163" y="51"/>
                    <a:pt x="163" y="50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3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2" name="Freeform 1340">
              <a:extLst>
                <a:ext uri="{FF2B5EF4-FFF2-40B4-BE49-F238E27FC236}">
                  <a16:creationId xmlns:a16="http://schemas.microsoft.com/office/drawing/2014/main" id="{B8D8073B-3B68-43E3-B72D-FCEDD5AAF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564"/>
              <a:ext cx="222" cy="128"/>
            </a:xfrm>
            <a:custGeom>
              <a:avLst/>
              <a:gdLst>
                <a:gd name="T0" fmla="*/ 227 w 172"/>
                <a:gd name="T1" fmla="*/ 58 h 100"/>
                <a:gd name="T2" fmla="*/ 199 w 172"/>
                <a:gd name="T3" fmla="*/ 119 h 100"/>
                <a:gd name="T4" fmla="*/ 68 w 172"/>
                <a:gd name="T5" fmla="*/ 0 h 100"/>
                <a:gd name="T6" fmla="*/ 46 w 172"/>
                <a:gd name="T7" fmla="*/ 1 h 100"/>
                <a:gd name="T8" fmla="*/ 41 w 172"/>
                <a:gd name="T9" fmla="*/ 1 h 100"/>
                <a:gd name="T10" fmla="*/ 41 w 172"/>
                <a:gd name="T11" fmla="*/ 52 h 100"/>
                <a:gd name="T12" fmla="*/ 23 w 172"/>
                <a:gd name="T13" fmla="*/ 1 h 100"/>
                <a:gd name="T14" fmla="*/ 23 w 172"/>
                <a:gd name="T15" fmla="*/ 5 h 100"/>
                <a:gd name="T16" fmla="*/ 17 w 172"/>
                <a:gd name="T17" fmla="*/ 13 h 100"/>
                <a:gd name="T18" fmla="*/ 0 w 172"/>
                <a:gd name="T19" fmla="*/ 28 h 100"/>
                <a:gd name="T20" fmla="*/ 8 w 172"/>
                <a:gd name="T21" fmla="*/ 45 h 100"/>
                <a:gd name="T22" fmla="*/ 23 w 172"/>
                <a:gd name="T23" fmla="*/ 106 h 100"/>
                <a:gd name="T24" fmla="*/ 30 w 172"/>
                <a:gd name="T25" fmla="*/ 128 h 100"/>
                <a:gd name="T26" fmla="*/ 32 w 172"/>
                <a:gd name="T27" fmla="*/ 147 h 100"/>
                <a:gd name="T28" fmla="*/ 25 w 172"/>
                <a:gd name="T29" fmla="*/ 168 h 100"/>
                <a:gd name="T30" fmla="*/ 25 w 172"/>
                <a:gd name="T31" fmla="*/ 168 h 100"/>
                <a:gd name="T32" fmla="*/ 25 w 172"/>
                <a:gd name="T33" fmla="*/ 168 h 100"/>
                <a:gd name="T34" fmla="*/ 36 w 172"/>
                <a:gd name="T35" fmla="*/ 168 h 100"/>
                <a:gd name="T36" fmla="*/ 44 w 172"/>
                <a:gd name="T37" fmla="*/ 174 h 100"/>
                <a:gd name="T38" fmla="*/ 46 w 172"/>
                <a:gd name="T39" fmla="*/ 159 h 100"/>
                <a:gd name="T40" fmla="*/ 52 w 172"/>
                <a:gd name="T41" fmla="*/ 157 h 100"/>
                <a:gd name="T42" fmla="*/ 81 w 172"/>
                <a:gd name="T43" fmla="*/ 180 h 100"/>
                <a:gd name="T44" fmla="*/ 81 w 172"/>
                <a:gd name="T45" fmla="*/ 182 h 100"/>
                <a:gd name="T46" fmla="*/ 67 w 172"/>
                <a:gd name="T47" fmla="*/ 197 h 100"/>
                <a:gd name="T48" fmla="*/ 67 w 172"/>
                <a:gd name="T49" fmla="*/ 197 h 100"/>
                <a:gd name="T50" fmla="*/ 80 w 172"/>
                <a:gd name="T51" fmla="*/ 197 h 100"/>
                <a:gd name="T52" fmla="*/ 88 w 172"/>
                <a:gd name="T53" fmla="*/ 210 h 100"/>
                <a:gd name="T54" fmla="*/ 111 w 172"/>
                <a:gd name="T55" fmla="*/ 193 h 100"/>
                <a:gd name="T56" fmla="*/ 120 w 172"/>
                <a:gd name="T57" fmla="*/ 193 h 100"/>
                <a:gd name="T58" fmla="*/ 201 w 172"/>
                <a:gd name="T59" fmla="*/ 186 h 100"/>
                <a:gd name="T60" fmla="*/ 259 w 172"/>
                <a:gd name="T61" fmla="*/ 165 h 100"/>
                <a:gd name="T62" fmla="*/ 356 w 172"/>
                <a:gd name="T63" fmla="*/ 188 h 100"/>
                <a:gd name="T64" fmla="*/ 354 w 172"/>
                <a:gd name="T65" fmla="*/ 165 h 100"/>
                <a:gd name="T66" fmla="*/ 368 w 172"/>
                <a:gd name="T67" fmla="*/ 147 h 100"/>
                <a:gd name="T68" fmla="*/ 348 w 172"/>
                <a:gd name="T69" fmla="*/ 145 h 100"/>
                <a:gd name="T70" fmla="*/ 348 w 172"/>
                <a:gd name="T71" fmla="*/ 142 h 100"/>
                <a:gd name="T72" fmla="*/ 370 w 172"/>
                <a:gd name="T73" fmla="*/ 118 h 100"/>
                <a:gd name="T74" fmla="*/ 370 w 172"/>
                <a:gd name="T75" fmla="*/ 118 h 100"/>
                <a:gd name="T76" fmla="*/ 356 w 172"/>
                <a:gd name="T77" fmla="*/ 118 h 100"/>
                <a:gd name="T78" fmla="*/ 350 w 172"/>
                <a:gd name="T79" fmla="*/ 106 h 100"/>
                <a:gd name="T80" fmla="*/ 350 w 172"/>
                <a:gd name="T81" fmla="*/ 105 h 100"/>
                <a:gd name="T82" fmla="*/ 350 w 172"/>
                <a:gd name="T83" fmla="*/ 106 h 100"/>
                <a:gd name="T84" fmla="*/ 319 w 172"/>
                <a:gd name="T85" fmla="*/ 133 h 100"/>
                <a:gd name="T86" fmla="*/ 311 w 172"/>
                <a:gd name="T87" fmla="*/ 129 h 100"/>
                <a:gd name="T88" fmla="*/ 293 w 172"/>
                <a:gd name="T89" fmla="*/ 63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1"/>
                    <a:pt x="22" y="74"/>
                    <a:pt x="32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1"/>
                    <a:pt x="0" y="13"/>
                  </a:cubicBezTo>
                  <a:cubicBezTo>
                    <a:pt x="1" y="15"/>
                    <a:pt x="3" y="18"/>
                    <a:pt x="4" y="21"/>
                  </a:cubicBezTo>
                  <a:cubicBezTo>
                    <a:pt x="6" y="25"/>
                    <a:pt x="10" y="45"/>
                    <a:pt x="11" y="51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9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80"/>
                  </a:cubicBezTo>
                  <a:cubicBezTo>
                    <a:pt x="19" y="81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80"/>
                    <a:pt x="33" y="83"/>
                    <a:pt x="38" y="86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5" y="93"/>
                    <a:pt x="37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3"/>
                    <a:pt x="121" y="79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6"/>
                  </a:cubicBezTo>
                  <a:cubicBezTo>
                    <a:pt x="164" y="54"/>
                    <a:pt x="162" y="52"/>
                    <a:pt x="163" y="51"/>
                  </a:cubicBezTo>
                  <a:cubicBezTo>
                    <a:pt x="163" y="51"/>
                    <a:pt x="163" y="51"/>
                    <a:pt x="163" y="50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3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3" name="Freeform 1341">
              <a:extLst>
                <a:ext uri="{FF2B5EF4-FFF2-40B4-BE49-F238E27FC236}">
                  <a16:creationId xmlns:a16="http://schemas.microsoft.com/office/drawing/2014/main" id="{F6D8459D-C62B-403A-BEA0-CAF526A9F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687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1 w 2"/>
                <a:gd name="T9" fmla="*/ 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4" name="Freeform 1342">
              <a:extLst>
                <a:ext uri="{FF2B5EF4-FFF2-40B4-BE49-F238E27FC236}">
                  <a16:creationId xmlns:a16="http://schemas.microsoft.com/office/drawing/2014/main" id="{0329C209-4046-419A-8D50-D47B78A24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551"/>
              <a:ext cx="120" cy="39"/>
            </a:xfrm>
            <a:custGeom>
              <a:avLst/>
              <a:gdLst>
                <a:gd name="T0" fmla="*/ 200 w 93"/>
                <a:gd name="T1" fmla="*/ 0 h 30"/>
                <a:gd name="T2" fmla="*/ 102 w 93"/>
                <a:gd name="T3" fmla="*/ 23 h 30"/>
                <a:gd name="T4" fmla="*/ 81 w 93"/>
                <a:gd name="T5" fmla="*/ 23 h 30"/>
                <a:gd name="T6" fmla="*/ 76 w 93"/>
                <a:gd name="T7" fmla="*/ 27 h 30"/>
                <a:gd name="T8" fmla="*/ 71 w 93"/>
                <a:gd name="T9" fmla="*/ 35 h 30"/>
                <a:gd name="T10" fmla="*/ 52 w 93"/>
                <a:gd name="T11" fmla="*/ 52 h 30"/>
                <a:gd name="T12" fmla="*/ 15 w 93"/>
                <a:gd name="T13" fmla="*/ 64 h 30"/>
                <a:gd name="T14" fmla="*/ 0 w 93"/>
                <a:gd name="T15" fmla="*/ 61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30">
                  <a:moveTo>
                    <a:pt x="93" y="0"/>
                  </a:moveTo>
                  <a:cubicBezTo>
                    <a:pt x="82" y="7"/>
                    <a:pt x="60" y="11"/>
                    <a:pt x="47" y="11"/>
                  </a:cubicBezTo>
                  <a:cubicBezTo>
                    <a:pt x="44" y="11"/>
                    <a:pt x="40" y="10"/>
                    <a:pt x="38" y="11"/>
                  </a:cubicBezTo>
                  <a:cubicBezTo>
                    <a:pt x="36" y="11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0" y="19"/>
                    <a:pt x="27" y="22"/>
                    <a:pt x="24" y="24"/>
                  </a:cubicBezTo>
                  <a:cubicBezTo>
                    <a:pt x="18" y="27"/>
                    <a:pt x="13" y="28"/>
                    <a:pt x="7" y="29"/>
                  </a:cubicBezTo>
                  <a:cubicBezTo>
                    <a:pt x="3" y="30"/>
                    <a:pt x="0" y="28"/>
                    <a:pt x="0" y="28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5" name="Freeform 1343">
              <a:extLst>
                <a:ext uri="{FF2B5EF4-FFF2-40B4-BE49-F238E27FC236}">
                  <a16:creationId xmlns:a16="http://schemas.microsoft.com/office/drawing/2014/main" id="{C7229CEA-31A0-40D3-A540-5D26B0FB1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683"/>
              <a:ext cx="16" cy="11"/>
            </a:xfrm>
            <a:custGeom>
              <a:avLst/>
              <a:gdLst>
                <a:gd name="T0" fmla="*/ 27 w 12"/>
                <a:gd name="T1" fmla="*/ 13 h 9"/>
                <a:gd name="T2" fmla="*/ 9 w 12"/>
                <a:gd name="T3" fmla="*/ 13 h 9"/>
                <a:gd name="T4" fmla="*/ 1 w 12"/>
                <a:gd name="T5" fmla="*/ 1 h 9"/>
                <a:gd name="T6" fmla="*/ 16 w 12"/>
                <a:gd name="T7" fmla="*/ 1 h 9"/>
                <a:gd name="T8" fmla="*/ 27 w 12"/>
                <a:gd name="T9" fmla="*/ 1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7"/>
                  </a:moveTo>
                  <a:cubicBezTo>
                    <a:pt x="10" y="9"/>
                    <a:pt x="7" y="8"/>
                    <a:pt x="4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10" y="3"/>
                    <a:pt x="12" y="5"/>
                    <a:pt x="11" y="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6" name="Freeform 1344">
              <a:extLst>
                <a:ext uri="{FF2B5EF4-FFF2-40B4-BE49-F238E27FC236}">
                  <a16:creationId xmlns:a16="http://schemas.microsoft.com/office/drawing/2014/main" id="{7E23340C-4315-4293-82B0-301411AD5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665"/>
              <a:ext cx="12" cy="8"/>
            </a:xfrm>
            <a:custGeom>
              <a:avLst/>
              <a:gdLst>
                <a:gd name="T0" fmla="*/ 21 w 9"/>
                <a:gd name="T1" fmla="*/ 12 h 6"/>
                <a:gd name="T2" fmla="*/ 9 w 9"/>
                <a:gd name="T3" fmla="*/ 12 h 6"/>
                <a:gd name="T4" fmla="*/ 1 w 9"/>
                <a:gd name="T5" fmla="*/ 1 h 6"/>
                <a:gd name="T6" fmla="*/ 15 w 9"/>
                <a:gd name="T7" fmla="*/ 1 h 6"/>
                <a:gd name="T8" fmla="*/ 21 w 9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5"/>
                  </a:moveTo>
                  <a:cubicBezTo>
                    <a:pt x="8" y="6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1"/>
                  </a:cubicBezTo>
                  <a:cubicBezTo>
                    <a:pt x="8" y="2"/>
                    <a:pt x="9" y="3"/>
                    <a:pt x="9" y="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7" name="Freeform 1345">
              <a:extLst>
                <a:ext uri="{FF2B5EF4-FFF2-40B4-BE49-F238E27FC236}">
                  <a16:creationId xmlns:a16="http://schemas.microsoft.com/office/drawing/2014/main" id="{CBD86831-C308-4CEA-8427-BC5DB2F63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564"/>
              <a:ext cx="222" cy="128"/>
            </a:xfrm>
            <a:custGeom>
              <a:avLst/>
              <a:gdLst>
                <a:gd name="T0" fmla="*/ 227 w 172"/>
                <a:gd name="T1" fmla="*/ 58 h 100"/>
                <a:gd name="T2" fmla="*/ 199 w 172"/>
                <a:gd name="T3" fmla="*/ 119 h 100"/>
                <a:gd name="T4" fmla="*/ 68 w 172"/>
                <a:gd name="T5" fmla="*/ 0 h 100"/>
                <a:gd name="T6" fmla="*/ 46 w 172"/>
                <a:gd name="T7" fmla="*/ 1 h 100"/>
                <a:gd name="T8" fmla="*/ 41 w 172"/>
                <a:gd name="T9" fmla="*/ 1 h 100"/>
                <a:gd name="T10" fmla="*/ 41 w 172"/>
                <a:gd name="T11" fmla="*/ 52 h 100"/>
                <a:gd name="T12" fmla="*/ 23 w 172"/>
                <a:gd name="T13" fmla="*/ 1 h 100"/>
                <a:gd name="T14" fmla="*/ 23 w 172"/>
                <a:gd name="T15" fmla="*/ 5 h 100"/>
                <a:gd name="T16" fmla="*/ 17 w 172"/>
                <a:gd name="T17" fmla="*/ 13 h 100"/>
                <a:gd name="T18" fmla="*/ 0 w 172"/>
                <a:gd name="T19" fmla="*/ 28 h 100"/>
                <a:gd name="T20" fmla="*/ 8 w 172"/>
                <a:gd name="T21" fmla="*/ 45 h 100"/>
                <a:gd name="T22" fmla="*/ 23 w 172"/>
                <a:gd name="T23" fmla="*/ 106 h 100"/>
                <a:gd name="T24" fmla="*/ 30 w 172"/>
                <a:gd name="T25" fmla="*/ 128 h 100"/>
                <a:gd name="T26" fmla="*/ 32 w 172"/>
                <a:gd name="T27" fmla="*/ 147 h 100"/>
                <a:gd name="T28" fmla="*/ 25 w 172"/>
                <a:gd name="T29" fmla="*/ 168 h 100"/>
                <a:gd name="T30" fmla="*/ 25 w 172"/>
                <a:gd name="T31" fmla="*/ 168 h 100"/>
                <a:gd name="T32" fmla="*/ 25 w 172"/>
                <a:gd name="T33" fmla="*/ 168 h 100"/>
                <a:gd name="T34" fmla="*/ 36 w 172"/>
                <a:gd name="T35" fmla="*/ 168 h 100"/>
                <a:gd name="T36" fmla="*/ 44 w 172"/>
                <a:gd name="T37" fmla="*/ 174 h 100"/>
                <a:gd name="T38" fmla="*/ 46 w 172"/>
                <a:gd name="T39" fmla="*/ 159 h 100"/>
                <a:gd name="T40" fmla="*/ 52 w 172"/>
                <a:gd name="T41" fmla="*/ 157 h 100"/>
                <a:gd name="T42" fmla="*/ 81 w 172"/>
                <a:gd name="T43" fmla="*/ 180 h 100"/>
                <a:gd name="T44" fmla="*/ 81 w 172"/>
                <a:gd name="T45" fmla="*/ 182 h 100"/>
                <a:gd name="T46" fmla="*/ 67 w 172"/>
                <a:gd name="T47" fmla="*/ 197 h 100"/>
                <a:gd name="T48" fmla="*/ 67 w 172"/>
                <a:gd name="T49" fmla="*/ 197 h 100"/>
                <a:gd name="T50" fmla="*/ 80 w 172"/>
                <a:gd name="T51" fmla="*/ 197 h 100"/>
                <a:gd name="T52" fmla="*/ 88 w 172"/>
                <a:gd name="T53" fmla="*/ 210 h 100"/>
                <a:gd name="T54" fmla="*/ 111 w 172"/>
                <a:gd name="T55" fmla="*/ 193 h 100"/>
                <a:gd name="T56" fmla="*/ 120 w 172"/>
                <a:gd name="T57" fmla="*/ 193 h 100"/>
                <a:gd name="T58" fmla="*/ 201 w 172"/>
                <a:gd name="T59" fmla="*/ 186 h 100"/>
                <a:gd name="T60" fmla="*/ 259 w 172"/>
                <a:gd name="T61" fmla="*/ 165 h 100"/>
                <a:gd name="T62" fmla="*/ 356 w 172"/>
                <a:gd name="T63" fmla="*/ 188 h 100"/>
                <a:gd name="T64" fmla="*/ 354 w 172"/>
                <a:gd name="T65" fmla="*/ 165 h 100"/>
                <a:gd name="T66" fmla="*/ 368 w 172"/>
                <a:gd name="T67" fmla="*/ 147 h 100"/>
                <a:gd name="T68" fmla="*/ 348 w 172"/>
                <a:gd name="T69" fmla="*/ 145 h 100"/>
                <a:gd name="T70" fmla="*/ 348 w 172"/>
                <a:gd name="T71" fmla="*/ 142 h 100"/>
                <a:gd name="T72" fmla="*/ 370 w 172"/>
                <a:gd name="T73" fmla="*/ 118 h 100"/>
                <a:gd name="T74" fmla="*/ 370 w 172"/>
                <a:gd name="T75" fmla="*/ 118 h 100"/>
                <a:gd name="T76" fmla="*/ 356 w 172"/>
                <a:gd name="T77" fmla="*/ 118 h 100"/>
                <a:gd name="T78" fmla="*/ 350 w 172"/>
                <a:gd name="T79" fmla="*/ 106 h 100"/>
                <a:gd name="T80" fmla="*/ 350 w 172"/>
                <a:gd name="T81" fmla="*/ 105 h 100"/>
                <a:gd name="T82" fmla="*/ 350 w 172"/>
                <a:gd name="T83" fmla="*/ 106 h 100"/>
                <a:gd name="T84" fmla="*/ 319 w 172"/>
                <a:gd name="T85" fmla="*/ 133 h 100"/>
                <a:gd name="T86" fmla="*/ 311 w 172"/>
                <a:gd name="T87" fmla="*/ 129 h 100"/>
                <a:gd name="T88" fmla="*/ 293 w 172"/>
                <a:gd name="T89" fmla="*/ 63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1"/>
                    <a:pt x="22" y="74"/>
                    <a:pt x="32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1"/>
                    <a:pt x="0" y="13"/>
                  </a:cubicBezTo>
                  <a:cubicBezTo>
                    <a:pt x="1" y="15"/>
                    <a:pt x="3" y="18"/>
                    <a:pt x="4" y="21"/>
                  </a:cubicBezTo>
                  <a:cubicBezTo>
                    <a:pt x="6" y="25"/>
                    <a:pt x="10" y="45"/>
                    <a:pt x="11" y="51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9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80"/>
                  </a:cubicBezTo>
                  <a:cubicBezTo>
                    <a:pt x="19" y="81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80"/>
                    <a:pt x="33" y="83"/>
                    <a:pt x="38" y="86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5" y="93"/>
                    <a:pt x="37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3"/>
                    <a:pt x="121" y="79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6"/>
                  </a:cubicBezTo>
                  <a:cubicBezTo>
                    <a:pt x="164" y="54"/>
                    <a:pt x="162" y="52"/>
                    <a:pt x="163" y="51"/>
                  </a:cubicBezTo>
                  <a:cubicBezTo>
                    <a:pt x="163" y="51"/>
                    <a:pt x="163" y="51"/>
                    <a:pt x="163" y="50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3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88" name="Freeform 1346">
              <a:extLst>
                <a:ext uri="{FF2B5EF4-FFF2-40B4-BE49-F238E27FC236}">
                  <a16:creationId xmlns:a16="http://schemas.microsoft.com/office/drawing/2014/main" id="{88E5C684-5921-4939-8212-62CC67340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667"/>
              <a:ext cx="2" cy="2"/>
            </a:xfrm>
            <a:custGeom>
              <a:avLst/>
              <a:gdLst>
                <a:gd name="T0" fmla="*/ 1 w 2"/>
                <a:gd name="T1" fmla="*/ 8 h 1"/>
                <a:gd name="T2" fmla="*/ 0 w 2"/>
                <a:gd name="T3" fmla="*/ 0 h 1"/>
                <a:gd name="T4" fmla="*/ 1 w 2"/>
                <a:gd name="T5" fmla="*/ 8 h 1"/>
                <a:gd name="T6" fmla="*/ 2 w 2"/>
                <a:gd name="T7" fmla="*/ 8 h 1"/>
                <a:gd name="T8" fmla="*/ 1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158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89" name="Freeform 1347">
              <a:extLst>
                <a:ext uri="{FF2B5EF4-FFF2-40B4-BE49-F238E27FC236}">
                  <a16:creationId xmlns:a16="http://schemas.microsoft.com/office/drawing/2014/main" id="{0D8554C9-ADDA-4CBF-AF09-351DB809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687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1 h 2"/>
                <a:gd name="T4" fmla="*/ 1 w 2"/>
                <a:gd name="T5" fmla="*/ 1 h 2"/>
                <a:gd name="T6" fmla="*/ 2 w 2"/>
                <a:gd name="T7" fmla="*/ 2 h 2"/>
                <a:gd name="T8" fmla="*/ 1 w 2"/>
                <a:gd name="T9" fmla="*/ 1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2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4763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690" name="Freeform 1348">
              <a:extLst>
                <a:ext uri="{FF2B5EF4-FFF2-40B4-BE49-F238E27FC236}">
                  <a16:creationId xmlns:a16="http://schemas.microsoft.com/office/drawing/2014/main" id="{8C150B65-1F99-4690-8BF1-F1C550A39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613"/>
              <a:ext cx="96" cy="44"/>
            </a:xfrm>
            <a:custGeom>
              <a:avLst/>
              <a:gdLst>
                <a:gd name="T0" fmla="*/ 0 w 75"/>
                <a:gd name="T1" fmla="*/ 0 h 34"/>
                <a:gd name="T2" fmla="*/ 82 w 75"/>
                <a:gd name="T3" fmla="*/ 63 h 34"/>
                <a:gd name="T4" fmla="*/ 157 w 75"/>
                <a:gd name="T5" fmla="*/ 17 h 34"/>
                <a:gd name="T6" fmla="*/ 82 w 75"/>
                <a:gd name="T7" fmla="*/ 74 h 34"/>
                <a:gd name="T8" fmla="*/ 0 w 7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4">
                  <a:moveTo>
                    <a:pt x="0" y="0"/>
                  </a:moveTo>
                  <a:cubicBezTo>
                    <a:pt x="3" y="16"/>
                    <a:pt x="21" y="31"/>
                    <a:pt x="39" y="29"/>
                  </a:cubicBezTo>
                  <a:cubicBezTo>
                    <a:pt x="57" y="28"/>
                    <a:pt x="66" y="26"/>
                    <a:pt x="75" y="8"/>
                  </a:cubicBezTo>
                  <a:cubicBezTo>
                    <a:pt x="70" y="26"/>
                    <a:pt x="58" y="34"/>
                    <a:pt x="39" y="34"/>
                  </a:cubicBezTo>
                  <a:cubicBezTo>
                    <a:pt x="20" y="33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1" name="Freeform 1349">
              <a:extLst>
                <a:ext uri="{FF2B5EF4-FFF2-40B4-BE49-F238E27FC236}">
                  <a16:creationId xmlns:a16="http://schemas.microsoft.com/office/drawing/2014/main" id="{61F16D1C-01BA-4703-9789-2394090FC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572"/>
              <a:ext cx="17" cy="19"/>
            </a:xfrm>
            <a:custGeom>
              <a:avLst/>
              <a:gdLst>
                <a:gd name="T0" fmla="*/ 0 w 13"/>
                <a:gd name="T1" fmla="*/ 16 h 15"/>
                <a:gd name="T2" fmla="*/ 21 w 13"/>
                <a:gd name="T3" fmla="*/ 0 h 15"/>
                <a:gd name="T4" fmla="*/ 29 w 13"/>
                <a:gd name="T5" fmla="*/ 30 h 15"/>
                <a:gd name="T6" fmla="*/ 5 w 13"/>
                <a:gd name="T7" fmla="*/ 2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8"/>
                  </a:moveTo>
                  <a:cubicBezTo>
                    <a:pt x="3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7"/>
                    <a:pt x="2" y="10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2" name="Freeform 1350">
              <a:extLst>
                <a:ext uri="{FF2B5EF4-FFF2-40B4-BE49-F238E27FC236}">
                  <a16:creationId xmlns:a16="http://schemas.microsoft.com/office/drawing/2014/main" id="{574B0E39-0394-42A8-911F-6970F2800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566"/>
              <a:ext cx="12" cy="21"/>
            </a:xfrm>
            <a:custGeom>
              <a:avLst/>
              <a:gdLst>
                <a:gd name="T0" fmla="*/ 5 w 9"/>
                <a:gd name="T1" fmla="*/ 1 h 16"/>
                <a:gd name="T2" fmla="*/ 21 w 9"/>
                <a:gd name="T3" fmla="*/ 1 h 16"/>
                <a:gd name="T4" fmla="*/ 16 w 9"/>
                <a:gd name="T5" fmla="*/ 37 h 16"/>
                <a:gd name="T6" fmla="*/ 0 w 9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2" y="1"/>
                  </a:moveTo>
                  <a:cubicBezTo>
                    <a:pt x="6" y="2"/>
                    <a:pt x="6" y="0"/>
                    <a:pt x="9" y="1"/>
                  </a:cubicBezTo>
                  <a:cubicBezTo>
                    <a:pt x="4" y="3"/>
                    <a:pt x="7" y="11"/>
                    <a:pt x="7" y="16"/>
                  </a:cubicBezTo>
                  <a:cubicBezTo>
                    <a:pt x="6" y="11"/>
                    <a:pt x="4" y="6"/>
                    <a:pt x="0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3" name="Freeform 1351">
              <a:extLst>
                <a:ext uri="{FF2B5EF4-FFF2-40B4-BE49-F238E27FC236}">
                  <a16:creationId xmlns:a16="http://schemas.microsoft.com/office/drawing/2014/main" id="{213CA468-375F-4C0F-827E-913FC4BBB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601"/>
              <a:ext cx="11" cy="15"/>
            </a:xfrm>
            <a:custGeom>
              <a:avLst/>
              <a:gdLst>
                <a:gd name="T0" fmla="*/ 7 w 9"/>
                <a:gd name="T1" fmla="*/ 0 h 12"/>
                <a:gd name="T2" fmla="*/ 0 w 9"/>
                <a:gd name="T3" fmla="*/ 8 h 12"/>
                <a:gd name="T4" fmla="*/ 0 w 9"/>
                <a:gd name="T5" fmla="*/ 18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2" y="0"/>
                    <a:pt x="0" y="1"/>
                    <a:pt x="0" y="4"/>
                  </a:cubicBezTo>
                  <a:cubicBezTo>
                    <a:pt x="9" y="3"/>
                    <a:pt x="5" y="12"/>
                    <a:pt x="0" y="9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4" name="Freeform 1352">
              <a:extLst>
                <a:ext uri="{FF2B5EF4-FFF2-40B4-BE49-F238E27FC236}">
                  <a16:creationId xmlns:a16="http://schemas.microsoft.com/office/drawing/2014/main" id="{5667417B-F449-4FBC-82BE-F8069C5A9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603"/>
              <a:ext cx="9" cy="9"/>
            </a:xfrm>
            <a:custGeom>
              <a:avLst/>
              <a:gdLst>
                <a:gd name="T0" fmla="*/ 15 w 7"/>
                <a:gd name="T1" fmla="*/ 0 h 7"/>
                <a:gd name="T2" fmla="*/ 5 w 7"/>
                <a:gd name="T3" fmla="*/ 1 h 7"/>
                <a:gd name="T4" fmla="*/ 13 w 7"/>
                <a:gd name="T5" fmla="*/ 6 h 7"/>
                <a:gd name="T6" fmla="*/ 0 w 7"/>
                <a:gd name="T7" fmla="*/ 1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3" y="2"/>
                    <a:pt x="5" y="3"/>
                    <a:pt x="6" y="3"/>
                  </a:cubicBezTo>
                  <a:cubicBezTo>
                    <a:pt x="6" y="6"/>
                    <a:pt x="3" y="7"/>
                    <a:pt x="0" y="7"/>
                  </a:cubicBezTo>
                </a:path>
              </a:pathLst>
            </a:custGeom>
            <a:noFill/>
            <a:ln w="4763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5" name="Freeform 1353">
              <a:extLst>
                <a:ext uri="{FF2B5EF4-FFF2-40B4-BE49-F238E27FC236}">
                  <a16:creationId xmlns:a16="http://schemas.microsoft.com/office/drawing/2014/main" id="{AEEA0655-4C10-41AB-AB3E-0A6C3832A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560"/>
              <a:ext cx="225" cy="250"/>
            </a:xfrm>
            <a:custGeom>
              <a:avLst/>
              <a:gdLst>
                <a:gd name="T0" fmla="*/ 314 w 175"/>
                <a:gd name="T1" fmla="*/ 173 h 195"/>
                <a:gd name="T2" fmla="*/ 334 w 175"/>
                <a:gd name="T3" fmla="*/ 229 h 195"/>
                <a:gd name="T4" fmla="*/ 334 w 175"/>
                <a:gd name="T5" fmla="*/ 412 h 195"/>
                <a:gd name="T6" fmla="*/ 343 w 175"/>
                <a:gd name="T7" fmla="*/ 406 h 195"/>
                <a:gd name="T8" fmla="*/ 364 w 175"/>
                <a:gd name="T9" fmla="*/ 395 h 195"/>
                <a:gd name="T10" fmla="*/ 370 w 175"/>
                <a:gd name="T11" fmla="*/ 292 h 195"/>
                <a:gd name="T12" fmla="*/ 328 w 175"/>
                <a:gd name="T13" fmla="*/ 37 h 195"/>
                <a:gd name="T14" fmla="*/ 302 w 175"/>
                <a:gd name="T15" fmla="*/ 46 h 195"/>
                <a:gd name="T16" fmla="*/ 323 w 175"/>
                <a:gd name="T17" fmla="*/ 141 h 195"/>
                <a:gd name="T18" fmla="*/ 247 w 175"/>
                <a:gd name="T19" fmla="*/ 69 h 195"/>
                <a:gd name="T20" fmla="*/ 156 w 175"/>
                <a:gd name="T21" fmla="*/ 23 h 195"/>
                <a:gd name="T22" fmla="*/ 23 w 175"/>
                <a:gd name="T23" fmla="*/ 74 h 195"/>
                <a:gd name="T24" fmla="*/ 127 w 175"/>
                <a:gd name="T25" fmla="*/ 171 h 195"/>
                <a:gd name="T26" fmla="*/ 243 w 175"/>
                <a:gd name="T27" fmla="*/ 141 h 195"/>
                <a:gd name="T28" fmla="*/ 314 w 175"/>
                <a:gd name="T29" fmla="*/ 173 h 19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" h="195">
                  <a:moveTo>
                    <a:pt x="148" y="82"/>
                  </a:moveTo>
                  <a:cubicBezTo>
                    <a:pt x="152" y="88"/>
                    <a:pt x="155" y="100"/>
                    <a:pt x="157" y="109"/>
                  </a:cubicBezTo>
                  <a:cubicBezTo>
                    <a:pt x="163" y="126"/>
                    <a:pt x="160" y="180"/>
                    <a:pt x="157" y="195"/>
                  </a:cubicBezTo>
                  <a:cubicBezTo>
                    <a:pt x="159" y="194"/>
                    <a:pt x="160" y="194"/>
                    <a:pt x="162" y="193"/>
                  </a:cubicBezTo>
                  <a:cubicBezTo>
                    <a:pt x="164" y="191"/>
                    <a:pt x="168" y="189"/>
                    <a:pt x="171" y="187"/>
                  </a:cubicBezTo>
                  <a:cubicBezTo>
                    <a:pt x="173" y="171"/>
                    <a:pt x="174" y="139"/>
                    <a:pt x="174" y="139"/>
                  </a:cubicBezTo>
                  <a:cubicBezTo>
                    <a:pt x="175" y="105"/>
                    <a:pt x="163" y="49"/>
                    <a:pt x="154" y="18"/>
                  </a:cubicBezTo>
                  <a:cubicBezTo>
                    <a:pt x="150" y="20"/>
                    <a:pt x="146" y="21"/>
                    <a:pt x="142" y="22"/>
                  </a:cubicBezTo>
                  <a:cubicBezTo>
                    <a:pt x="145" y="35"/>
                    <a:pt x="149" y="51"/>
                    <a:pt x="152" y="67"/>
                  </a:cubicBezTo>
                  <a:cubicBezTo>
                    <a:pt x="145" y="52"/>
                    <a:pt x="138" y="39"/>
                    <a:pt x="116" y="33"/>
                  </a:cubicBezTo>
                  <a:cubicBezTo>
                    <a:pt x="93" y="26"/>
                    <a:pt x="97" y="21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6"/>
                    <a:pt x="30" y="84"/>
                    <a:pt x="60" y="81"/>
                  </a:cubicBezTo>
                  <a:cubicBezTo>
                    <a:pt x="91" y="78"/>
                    <a:pt x="99" y="67"/>
                    <a:pt x="114" y="67"/>
                  </a:cubicBezTo>
                  <a:cubicBezTo>
                    <a:pt x="131" y="67"/>
                    <a:pt x="137" y="62"/>
                    <a:pt x="148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6" name="Freeform 1354">
              <a:extLst>
                <a:ext uri="{FF2B5EF4-FFF2-40B4-BE49-F238E27FC236}">
                  <a16:creationId xmlns:a16="http://schemas.microsoft.com/office/drawing/2014/main" id="{950F5CA9-70CD-4D09-AACD-989505F18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560"/>
              <a:ext cx="225" cy="250"/>
            </a:xfrm>
            <a:custGeom>
              <a:avLst/>
              <a:gdLst>
                <a:gd name="T0" fmla="*/ 314 w 175"/>
                <a:gd name="T1" fmla="*/ 173 h 195"/>
                <a:gd name="T2" fmla="*/ 334 w 175"/>
                <a:gd name="T3" fmla="*/ 229 h 195"/>
                <a:gd name="T4" fmla="*/ 334 w 175"/>
                <a:gd name="T5" fmla="*/ 412 h 195"/>
                <a:gd name="T6" fmla="*/ 343 w 175"/>
                <a:gd name="T7" fmla="*/ 406 h 195"/>
                <a:gd name="T8" fmla="*/ 364 w 175"/>
                <a:gd name="T9" fmla="*/ 395 h 195"/>
                <a:gd name="T10" fmla="*/ 370 w 175"/>
                <a:gd name="T11" fmla="*/ 292 h 195"/>
                <a:gd name="T12" fmla="*/ 328 w 175"/>
                <a:gd name="T13" fmla="*/ 37 h 195"/>
                <a:gd name="T14" fmla="*/ 302 w 175"/>
                <a:gd name="T15" fmla="*/ 46 h 195"/>
                <a:gd name="T16" fmla="*/ 323 w 175"/>
                <a:gd name="T17" fmla="*/ 141 h 195"/>
                <a:gd name="T18" fmla="*/ 247 w 175"/>
                <a:gd name="T19" fmla="*/ 69 h 195"/>
                <a:gd name="T20" fmla="*/ 156 w 175"/>
                <a:gd name="T21" fmla="*/ 23 h 195"/>
                <a:gd name="T22" fmla="*/ 23 w 175"/>
                <a:gd name="T23" fmla="*/ 74 h 195"/>
                <a:gd name="T24" fmla="*/ 127 w 175"/>
                <a:gd name="T25" fmla="*/ 171 h 195"/>
                <a:gd name="T26" fmla="*/ 243 w 175"/>
                <a:gd name="T27" fmla="*/ 141 h 195"/>
                <a:gd name="T28" fmla="*/ 314 w 175"/>
                <a:gd name="T29" fmla="*/ 173 h 19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5" h="195">
                  <a:moveTo>
                    <a:pt x="148" y="82"/>
                  </a:moveTo>
                  <a:cubicBezTo>
                    <a:pt x="152" y="88"/>
                    <a:pt x="155" y="100"/>
                    <a:pt x="157" y="109"/>
                  </a:cubicBezTo>
                  <a:cubicBezTo>
                    <a:pt x="163" y="126"/>
                    <a:pt x="160" y="180"/>
                    <a:pt x="157" y="195"/>
                  </a:cubicBezTo>
                  <a:cubicBezTo>
                    <a:pt x="159" y="194"/>
                    <a:pt x="160" y="194"/>
                    <a:pt x="162" y="193"/>
                  </a:cubicBezTo>
                  <a:cubicBezTo>
                    <a:pt x="164" y="191"/>
                    <a:pt x="168" y="189"/>
                    <a:pt x="171" y="187"/>
                  </a:cubicBezTo>
                  <a:cubicBezTo>
                    <a:pt x="173" y="171"/>
                    <a:pt x="174" y="139"/>
                    <a:pt x="174" y="139"/>
                  </a:cubicBezTo>
                  <a:cubicBezTo>
                    <a:pt x="175" y="105"/>
                    <a:pt x="163" y="49"/>
                    <a:pt x="154" y="18"/>
                  </a:cubicBezTo>
                  <a:cubicBezTo>
                    <a:pt x="150" y="20"/>
                    <a:pt x="146" y="21"/>
                    <a:pt x="142" y="22"/>
                  </a:cubicBezTo>
                  <a:cubicBezTo>
                    <a:pt x="145" y="35"/>
                    <a:pt x="149" y="51"/>
                    <a:pt x="152" y="67"/>
                  </a:cubicBezTo>
                  <a:cubicBezTo>
                    <a:pt x="145" y="52"/>
                    <a:pt x="138" y="39"/>
                    <a:pt x="116" y="33"/>
                  </a:cubicBezTo>
                  <a:cubicBezTo>
                    <a:pt x="93" y="26"/>
                    <a:pt x="97" y="21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6"/>
                    <a:pt x="30" y="84"/>
                    <a:pt x="60" y="81"/>
                  </a:cubicBezTo>
                  <a:cubicBezTo>
                    <a:pt x="91" y="78"/>
                    <a:pt x="99" y="67"/>
                    <a:pt x="114" y="67"/>
                  </a:cubicBezTo>
                  <a:cubicBezTo>
                    <a:pt x="131" y="67"/>
                    <a:pt x="137" y="62"/>
                    <a:pt x="148" y="82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7" name="Freeform 1355">
              <a:extLst>
                <a:ext uri="{FF2B5EF4-FFF2-40B4-BE49-F238E27FC236}">
                  <a16:creationId xmlns:a16="http://schemas.microsoft.com/office/drawing/2014/main" id="{52CEB63F-9D56-4633-989E-665BC4958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566"/>
              <a:ext cx="101" cy="64"/>
            </a:xfrm>
            <a:custGeom>
              <a:avLst/>
              <a:gdLst>
                <a:gd name="T0" fmla="*/ 0 w 78"/>
                <a:gd name="T1" fmla="*/ 105 h 50"/>
                <a:gd name="T2" fmla="*/ 66 w 78"/>
                <a:gd name="T3" fmla="*/ 17 h 50"/>
                <a:gd name="T4" fmla="*/ 170 w 78"/>
                <a:gd name="T5" fmla="*/ 52 h 50"/>
                <a:gd name="T6" fmla="*/ 0 w 78"/>
                <a:gd name="T7" fmla="*/ 105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6" y="11"/>
                    <a:pt x="30" y="8"/>
                  </a:cubicBezTo>
                  <a:cubicBezTo>
                    <a:pt x="54" y="6"/>
                    <a:pt x="60" y="16"/>
                    <a:pt x="78" y="25"/>
                  </a:cubicBezTo>
                  <a:cubicBezTo>
                    <a:pt x="64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8" name="Freeform 1356">
              <a:extLst>
                <a:ext uri="{FF2B5EF4-FFF2-40B4-BE49-F238E27FC236}">
                  <a16:creationId xmlns:a16="http://schemas.microsoft.com/office/drawing/2014/main" id="{FA109CEE-5A86-430D-A70F-827AB2350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566"/>
              <a:ext cx="80" cy="39"/>
            </a:xfrm>
            <a:custGeom>
              <a:avLst/>
              <a:gdLst>
                <a:gd name="T0" fmla="*/ 133 w 62"/>
                <a:gd name="T1" fmla="*/ 33 h 31"/>
                <a:gd name="T2" fmla="*/ 58 w 62"/>
                <a:gd name="T3" fmla="*/ 16 h 31"/>
                <a:gd name="T4" fmla="*/ 0 w 62"/>
                <a:gd name="T5" fmla="*/ 62 h 31"/>
                <a:gd name="T6" fmla="*/ 133 w 62"/>
                <a:gd name="T7" fmla="*/ 33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1">
                  <a:moveTo>
                    <a:pt x="62" y="17"/>
                  </a:moveTo>
                  <a:cubicBezTo>
                    <a:pt x="53" y="11"/>
                    <a:pt x="45" y="6"/>
                    <a:pt x="27" y="8"/>
                  </a:cubicBezTo>
                  <a:cubicBezTo>
                    <a:pt x="12" y="10"/>
                    <a:pt x="3" y="19"/>
                    <a:pt x="0" y="31"/>
                  </a:cubicBezTo>
                  <a:cubicBezTo>
                    <a:pt x="10" y="16"/>
                    <a:pt x="30" y="0"/>
                    <a:pt x="62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99" name="Freeform 1357">
              <a:extLst>
                <a:ext uri="{FF2B5EF4-FFF2-40B4-BE49-F238E27FC236}">
                  <a16:creationId xmlns:a16="http://schemas.microsoft.com/office/drawing/2014/main" id="{64058B6F-757D-4E2C-B936-8178F19D9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633"/>
              <a:ext cx="29" cy="12"/>
            </a:xfrm>
            <a:custGeom>
              <a:avLst/>
              <a:gdLst>
                <a:gd name="T0" fmla="*/ 50 w 22"/>
                <a:gd name="T1" fmla="*/ 0 h 10"/>
                <a:gd name="T2" fmla="*/ 0 w 2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cubicBezTo>
                    <a:pt x="18" y="8"/>
                    <a:pt x="14" y="9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0" name="Freeform 1358">
              <a:extLst>
                <a:ext uri="{FF2B5EF4-FFF2-40B4-BE49-F238E27FC236}">
                  <a16:creationId xmlns:a16="http://schemas.microsoft.com/office/drawing/2014/main" id="{15FF6DE0-3FD1-4DD3-9C30-0A678D4CC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617"/>
              <a:ext cx="132" cy="44"/>
            </a:xfrm>
            <a:custGeom>
              <a:avLst/>
              <a:gdLst>
                <a:gd name="T0" fmla="*/ 0 w 102"/>
                <a:gd name="T1" fmla="*/ 61 h 34"/>
                <a:gd name="T2" fmla="*/ 118 w 102"/>
                <a:gd name="T3" fmla="*/ 53 h 34"/>
                <a:gd name="T4" fmla="*/ 207 w 102"/>
                <a:gd name="T5" fmla="*/ 32 h 34"/>
                <a:gd name="T6" fmla="*/ 215 w 102"/>
                <a:gd name="T7" fmla="*/ 0 h 34"/>
                <a:gd name="T8" fmla="*/ 175 w 102"/>
                <a:gd name="T9" fmla="*/ 23 h 34"/>
                <a:gd name="T10" fmla="*/ 101 w 102"/>
                <a:gd name="T11" fmla="*/ 39 h 34"/>
                <a:gd name="T12" fmla="*/ 0 w 102"/>
                <a:gd name="T13" fmla="*/ 61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4">
                  <a:moveTo>
                    <a:pt x="0" y="28"/>
                  </a:moveTo>
                  <a:cubicBezTo>
                    <a:pt x="14" y="31"/>
                    <a:pt x="32" y="34"/>
                    <a:pt x="54" y="25"/>
                  </a:cubicBezTo>
                  <a:cubicBezTo>
                    <a:pt x="80" y="14"/>
                    <a:pt x="89" y="19"/>
                    <a:pt x="96" y="15"/>
                  </a:cubicBezTo>
                  <a:cubicBezTo>
                    <a:pt x="102" y="11"/>
                    <a:pt x="102" y="3"/>
                    <a:pt x="99" y="0"/>
                  </a:cubicBezTo>
                  <a:cubicBezTo>
                    <a:pt x="102" y="3"/>
                    <a:pt x="94" y="9"/>
                    <a:pt x="80" y="11"/>
                  </a:cubicBezTo>
                  <a:cubicBezTo>
                    <a:pt x="66" y="13"/>
                    <a:pt x="57" y="13"/>
                    <a:pt x="46" y="18"/>
                  </a:cubicBezTo>
                  <a:cubicBezTo>
                    <a:pt x="36" y="22"/>
                    <a:pt x="15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1" name="Freeform 1359">
              <a:extLst>
                <a:ext uri="{FF2B5EF4-FFF2-40B4-BE49-F238E27FC236}">
                  <a16:creationId xmlns:a16="http://schemas.microsoft.com/office/drawing/2014/main" id="{3FBAFFAE-8799-4665-AC1F-94129B772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671"/>
              <a:ext cx="15" cy="101"/>
            </a:xfrm>
            <a:custGeom>
              <a:avLst/>
              <a:gdLst>
                <a:gd name="T0" fmla="*/ 14 w 12"/>
                <a:gd name="T1" fmla="*/ 66 h 79"/>
                <a:gd name="T2" fmla="*/ 18 w 12"/>
                <a:gd name="T3" fmla="*/ 165 h 79"/>
                <a:gd name="T4" fmla="*/ 20 w 12"/>
                <a:gd name="T5" fmla="*/ 66 h 79"/>
                <a:gd name="T6" fmla="*/ 0 w 12"/>
                <a:gd name="T7" fmla="*/ 0 h 79"/>
                <a:gd name="T8" fmla="*/ 14 w 12"/>
                <a:gd name="T9" fmla="*/ 66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9">
                  <a:moveTo>
                    <a:pt x="7" y="32"/>
                  </a:moveTo>
                  <a:cubicBezTo>
                    <a:pt x="10" y="48"/>
                    <a:pt x="11" y="68"/>
                    <a:pt x="9" y="79"/>
                  </a:cubicBezTo>
                  <a:cubicBezTo>
                    <a:pt x="11" y="64"/>
                    <a:pt x="12" y="46"/>
                    <a:pt x="10" y="32"/>
                  </a:cubicBezTo>
                  <a:cubicBezTo>
                    <a:pt x="8" y="18"/>
                    <a:pt x="5" y="9"/>
                    <a:pt x="0" y="0"/>
                  </a:cubicBezTo>
                  <a:cubicBezTo>
                    <a:pt x="2" y="6"/>
                    <a:pt x="5" y="17"/>
                    <a:pt x="7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2" name="Freeform 1360">
              <a:extLst>
                <a:ext uri="{FF2B5EF4-FFF2-40B4-BE49-F238E27FC236}">
                  <a16:creationId xmlns:a16="http://schemas.microsoft.com/office/drawing/2014/main" id="{38762B26-7888-4DDE-8DDB-9CDE08DF3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2631"/>
              <a:ext cx="10" cy="9"/>
            </a:xfrm>
            <a:custGeom>
              <a:avLst/>
              <a:gdLst>
                <a:gd name="T0" fmla="*/ 16 w 8"/>
                <a:gd name="T1" fmla="*/ 6 h 7"/>
                <a:gd name="T2" fmla="*/ 6 w 8"/>
                <a:gd name="T3" fmla="*/ 1 h 7"/>
                <a:gd name="T4" fmla="*/ 14 w 8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7" y="1"/>
                    <a:pt x="5" y="0"/>
                    <a:pt x="3" y="1"/>
                  </a:cubicBezTo>
                  <a:cubicBezTo>
                    <a:pt x="0" y="3"/>
                    <a:pt x="4" y="7"/>
                    <a:pt x="7" y="7"/>
                  </a:cubicBezTo>
                </a:path>
              </a:pathLst>
            </a:custGeom>
            <a:noFill/>
            <a:ln w="4763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3" name="Freeform 1361">
              <a:extLst>
                <a:ext uri="{FF2B5EF4-FFF2-40B4-BE49-F238E27FC236}">
                  <a16:creationId xmlns:a16="http://schemas.microsoft.com/office/drawing/2014/main" id="{D887E6ED-11BD-4638-91DE-65A9C9B37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726"/>
              <a:ext cx="603" cy="338"/>
            </a:xfrm>
            <a:custGeom>
              <a:avLst/>
              <a:gdLst>
                <a:gd name="T0" fmla="*/ 39 w 468"/>
                <a:gd name="T1" fmla="*/ 234 h 264"/>
                <a:gd name="T2" fmla="*/ 23 w 468"/>
                <a:gd name="T3" fmla="*/ 343 h 264"/>
                <a:gd name="T4" fmla="*/ 19 w 468"/>
                <a:gd name="T5" fmla="*/ 392 h 264"/>
                <a:gd name="T6" fmla="*/ 40 w 468"/>
                <a:gd name="T7" fmla="*/ 428 h 264"/>
                <a:gd name="T8" fmla="*/ 53 w 468"/>
                <a:gd name="T9" fmla="*/ 457 h 264"/>
                <a:gd name="T10" fmla="*/ 128 w 468"/>
                <a:gd name="T11" fmla="*/ 530 h 264"/>
                <a:gd name="T12" fmla="*/ 206 w 468"/>
                <a:gd name="T13" fmla="*/ 552 h 264"/>
                <a:gd name="T14" fmla="*/ 231 w 468"/>
                <a:gd name="T15" fmla="*/ 545 h 264"/>
                <a:gd name="T16" fmla="*/ 258 w 468"/>
                <a:gd name="T17" fmla="*/ 534 h 264"/>
                <a:gd name="T18" fmla="*/ 282 w 468"/>
                <a:gd name="T19" fmla="*/ 525 h 264"/>
                <a:gd name="T20" fmla="*/ 318 w 468"/>
                <a:gd name="T21" fmla="*/ 510 h 264"/>
                <a:gd name="T22" fmla="*/ 376 w 468"/>
                <a:gd name="T23" fmla="*/ 489 h 264"/>
                <a:gd name="T24" fmla="*/ 450 w 468"/>
                <a:gd name="T25" fmla="*/ 451 h 264"/>
                <a:gd name="T26" fmla="*/ 483 w 468"/>
                <a:gd name="T27" fmla="*/ 351 h 264"/>
                <a:gd name="T28" fmla="*/ 551 w 468"/>
                <a:gd name="T29" fmla="*/ 321 h 264"/>
                <a:gd name="T30" fmla="*/ 621 w 468"/>
                <a:gd name="T31" fmla="*/ 300 h 264"/>
                <a:gd name="T32" fmla="*/ 684 w 468"/>
                <a:gd name="T33" fmla="*/ 277 h 264"/>
                <a:gd name="T34" fmla="*/ 787 w 468"/>
                <a:gd name="T35" fmla="*/ 204 h 264"/>
                <a:gd name="T36" fmla="*/ 813 w 468"/>
                <a:gd name="T37" fmla="*/ 187 h 264"/>
                <a:gd name="T38" fmla="*/ 836 w 468"/>
                <a:gd name="T39" fmla="*/ 181 h 264"/>
                <a:gd name="T40" fmla="*/ 905 w 468"/>
                <a:gd name="T41" fmla="*/ 142 h 264"/>
                <a:gd name="T42" fmla="*/ 981 w 468"/>
                <a:gd name="T43" fmla="*/ 28 h 264"/>
                <a:gd name="T44" fmla="*/ 907 w 468"/>
                <a:gd name="T45" fmla="*/ 15 h 264"/>
                <a:gd name="T46" fmla="*/ 825 w 468"/>
                <a:gd name="T47" fmla="*/ 29 h 264"/>
                <a:gd name="T48" fmla="*/ 773 w 468"/>
                <a:gd name="T49" fmla="*/ 37 h 264"/>
                <a:gd name="T50" fmla="*/ 725 w 468"/>
                <a:gd name="T51" fmla="*/ 36 h 264"/>
                <a:gd name="T52" fmla="*/ 687 w 468"/>
                <a:gd name="T53" fmla="*/ 47 h 264"/>
                <a:gd name="T54" fmla="*/ 624 w 468"/>
                <a:gd name="T55" fmla="*/ 51 h 264"/>
                <a:gd name="T56" fmla="*/ 540 w 468"/>
                <a:gd name="T57" fmla="*/ 58 h 264"/>
                <a:gd name="T58" fmla="*/ 437 w 468"/>
                <a:gd name="T59" fmla="*/ 76 h 264"/>
                <a:gd name="T60" fmla="*/ 260 w 468"/>
                <a:gd name="T61" fmla="*/ 86 h 264"/>
                <a:gd name="T62" fmla="*/ 133 w 468"/>
                <a:gd name="T63" fmla="*/ 133 h 264"/>
                <a:gd name="T64" fmla="*/ 68 w 468"/>
                <a:gd name="T65" fmla="*/ 163 h 264"/>
                <a:gd name="T66" fmla="*/ 44 w 468"/>
                <a:gd name="T67" fmla="*/ 234 h 264"/>
                <a:gd name="T68" fmla="*/ 39 w 468"/>
                <a:gd name="T69" fmla="*/ 234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2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8"/>
                    <a:pt x="7" y="182"/>
                    <a:pt x="9" y="187"/>
                  </a:cubicBezTo>
                  <a:cubicBezTo>
                    <a:pt x="11" y="193"/>
                    <a:pt x="18" y="197"/>
                    <a:pt x="19" y="204"/>
                  </a:cubicBezTo>
                  <a:cubicBezTo>
                    <a:pt x="21" y="211"/>
                    <a:pt x="22" y="212"/>
                    <a:pt x="25" y="218"/>
                  </a:cubicBezTo>
                  <a:cubicBezTo>
                    <a:pt x="33" y="233"/>
                    <a:pt x="43" y="251"/>
                    <a:pt x="60" y="252"/>
                  </a:cubicBezTo>
                  <a:cubicBezTo>
                    <a:pt x="68" y="252"/>
                    <a:pt x="88" y="264"/>
                    <a:pt x="96" y="263"/>
                  </a:cubicBezTo>
                  <a:cubicBezTo>
                    <a:pt x="100" y="263"/>
                    <a:pt x="105" y="262"/>
                    <a:pt x="108" y="260"/>
                  </a:cubicBezTo>
                  <a:cubicBezTo>
                    <a:pt x="113" y="259"/>
                    <a:pt x="115" y="257"/>
                    <a:pt x="120" y="255"/>
                  </a:cubicBezTo>
                  <a:cubicBezTo>
                    <a:pt x="124" y="253"/>
                    <a:pt x="128" y="253"/>
                    <a:pt x="132" y="250"/>
                  </a:cubicBezTo>
                  <a:cubicBezTo>
                    <a:pt x="139" y="245"/>
                    <a:pt x="141" y="245"/>
                    <a:pt x="149" y="243"/>
                  </a:cubicBezTo>
                  <a:cubicBezTo>
                    <a:pt x="158" y="241"/>
                    <a:pt x="170" y="238"/>
                    <a:pt x="176" y="233"/>
                  </a:cubicBezTo>
                  <a:cubicBezTo>
                    <a:pt x="191" y="222"/>
                    <a:pt x="197" y="231"/>
                    <a:pt x="210" y="215"/>
                  </a:cubicBezTo>
                  <a:cubicBezTo>
                    <a:pt x="228" y="194"/>
                    <a:pt x="218" y="169"/>
                    <a:pt x="226" y="167"/>
                  </a:cubicBezTo>
                  <a:cubicBezTo>
                    <a:pt x="244" y="164"/>
                    <a:pt x="241" y="160"/>
                    <a:pt x="258" y="153"/>
                  </a:cubicBezTo>
                  <a:cubicBezTo>
                    <a:pt x="267" y="149"/>
                    <a:pt x="279" y="145"/>
                    <a:pt x="290" y="143"/>
                  </a:cubicBezTo>
                  <a:cubicBezTo>
                    <a:pt x="302" y="141"/>
                    <a:pt x="309" y="137"/>
                    <a:pt x="320" y="132"/>
                  </a:cubicBezTo>
                  <a:cubicBezTo>
                    <a:pt x="337" y="125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7"/>
                    <a:pt x="387" y="87"/>
                    <a:pt x="391" y="86"/>
                  </a:cubicBezTo>
                  <a:cubicBezTo>
                    <a:pt x="398" y="82"/>
                    <a:pt x="416" y="72"/>
                    <a:pt x="423" y="68"/>
                  </a:cubicBezTo>
                  <a:cubicBezTo>
                    <a:pt x="434" y="62"/>
                    <a:pt x="468" y="39"/>
                    <a:pt x="459" y="13"/>
                  </a:cubicBezTo>
                  <a:cubicBezTo>
                    <a:pt x="456" y="4"/>
                    <a:pt x="439" y="0"/>
                    <a:pt x="424" y="7"/>
                  </a:cubicBezTo>
                  <a:cubicBezTo>
                    <a:pt x="413" y="12"/>
                    <a:pt x="398" y="13"/>
                    <a:pt x="386" y="14"/>
                  </a:cubicBezTo>
                  <a:cubicBezTo>
                    <a:pt x="376" y="16"/>
                    <a:pt x="371" y="16"/>
                    <a:pt x="362" y="18"/>
                  </a:cubicBezTo>
                  <a:cubicBezTo>
                    <a:pt x="355" y="19"/>
                    <a:pt x="346" y="16"/>
                    <a:pt x="339" y="17"/>
                  </a:cubicBezTo>
                  <a:cubicBezTo>
                    <a:pt x="331" y="18"/>
                    <a:pt x="328" y="21"/>
                    <a:pt x="321" y="23"/>
                  </a:cubicBezTo>
                  <a:cubicBezTo>
                    <a:pt x="312" y="25"/>
                    <a:pt x="301" y="24"/>
                    <a:pt x="292" y="24"/>
                  </a:cubicBezTo>
                  <a:cubicBezTo>
                    <a:pt x="282" y="25"/>
                    <a:pt x="262" y="23"/>
                    <a:pt x="252" y="27"/>
                  </a:cubicBezTo>
                  <a:cubicBezTo>
                    <a:pt x="234" y="33"/>
                    <a:pt x="225" y="34"/>
                    <a:pt x="204" y="36"/>
                  </a:cubicBezTo>
                  <a:cubicBezTo>
                    <a:pt x="182" y="38"/>
                    <a:pt x="143" y="35"/>
                    <a:pt x="122" y="41"/>
                  </a:cubicBezTo>
                  <a:cubicBezTo>
                    <a:pt x="103" y="47"/>
                    <a:pt x="77" y="51"/>
                    <a:pt x="62" y="63"/>
                  </a:cubicBezTo>
                  <a:cubicBezTo>
                    <a:pt x="55" y="67"/>
                    <a:pt x="37" y="72"/>
                    <a:pt x="32" y="77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2"/>
                  </a:lnTo>
                  <a:close/>
                </a:path>
              </a:pathLst>
            </a:custGeom>
            <a:solidFill>
              <a:srgbClr val="FFE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4" name="Freeform 1362">
              <a:extLst>
                <a:ext uri="{FF2B5EF4-FFF2-40B4-BE49-F238E27FC236}">
                  <a16:creationId xmlns:a16="http://schemas.microsoft.com/office/drawing/2014/main" id="{21D4E5DD-1009-4B0A-B01F-095DD54C2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947"/>
              <a:ext cx="245" cy="110"/>
            </a:xfrm>
            <a:custGeom>
              <a:avLst/>
              <a:gdLst>
                <a:gd name="T0" fmla="*/ 0 w 190"/>
                <a:gd name="T1" fmla="*/ 70 h 86"/>
                <a:gd name="T2" fmla="*/ 10 w 190"/>
                <a:gd name="T3" fmla="*/ 98 h 86"/>
                <a:gd name="T4" fmla="*/ 36 w 190"/>
                <a:gd name="T5" fmla="*/ 129 h 86"/>
                <a:gd name="T6" fmla="*/ 103 w 190"/>
                <a:gd name="T7" fmla="*/ 160 h 86"/>
                <a:gd name="T8" fmla="*/ 155 w 190"/>
                <a:gd name="T9" fmla="*/ 171 h 86"/>
                <a:gd name="T10" fmla="*/ 186 w 190"/>
                <a:gd name="T11" fmla="*/ 164 h 86"/>
                <a:gd name="T12" fmla="*/ 223 w 190"/>
                <a:gd name="T13" fmla="*/ 145 h 86"/>
                <a:gd name="T14" fmla="*/ 264 w 190"/>
                <a:gd name="T15" fmla="*/ 133 h 86"/>
                <a:gd name="T16" fmla="*/ 298 w 190"/>
                <a:gd name="T17" fmla="*/ 125 h 86"/>
                <a:gd name="T18" fmla="*/ 321 w 190"/>
                <a:gd name="T19" fmla="*/ 110 h 86"/>
                <a:gd name="T20" fmla="*/ 351 w 190"/>
                <a:gd name="T21" fmla="*/ 98 h 86"/>
                <a:gd name="T22" fmla="*/ 391 w 190"/>
                <a:gd name="T23" fmla="*/ 60 h 86"/>
                <a:gd name="T24" fmla="*/ 402 w 190"/>
                <a:gd name="T25" fmla="*/ 0 h 86"/>
                <a:gd name="T26" fmla="*/ 324 w 190"/>
                <a:gd name="T27" fmla="*/ 23 h 86"/>
                <a:gd name="T28" fmla="*/ 270 w 190"/>
                <a:gd name="T29" fmla="*/ 60 h 86"/>
                <a:gd name="T30" fmla="*/ 245 w 190"/>
                <a:gd name="T31" fmla="*/ 77 h 86"/>
                <a:gd name="T32" fmla="*/ 253 w 190"/>
                <a:gd name="T33" fmla="*/ 95 h 86"/>
                <a:gd name="T34" fmla="*/ 246 w 190"/>
                <a:gd name="T35" fmla="*/ 111 h 86"/>
                <a:gd name="T36" fmla="*/ 223 w 190"/>
                <a:gd name="T37" fmla="*/ 122 h 86"/>
                <a:gd name="T38" fmla="*/ 214 w 190"/>
                <a:gd name="T39" fmla="*/ 96 h 86"/>
                <a:gd name="T40" fmla="*/ 191 w 190"/>
                <a:gd name="T41" fmla="*/ 95 h 86"/>
                <a:gd name="T42" fmla="*/ 178 w 190"/>
                <a:gd name="T43" fmla="*/ 95 h 86"/>
                <a:gd name="T44" fmla="*/ 162 w 190"/>
                <a:gd name="T45" fmla="*/ 110 h 86"/>
                <a:gd name="T46" fmla="*/ 111 w 190"/>
                <a:gd name="T47" fmla="*/ 110 h 86"/>
                <a:gd name="T48" fmla="*/ 83 w 190"/>
                <a:gd name="T49" fmla="*/ 92 h 86"/>
                <a:gd name="T50" fmla="*/ 36 w 190"/>
                <a:gd name="T51" fmla="*/ 96 h 86"/>
                <a:gd name="T52" fmla="*/ 6 w 190"/>
                <a:gd name="T53" fmla="*/ 70 h 8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90" h="86">
                  <a:moveTo>
                    <a:pt x="0" y="34"/>
                  </a:moveTo>
                  <a:cubicBezTo>
                    <a:pt x="2" y="37"/>
                    <a:pt x="3" y="42"/>
                    <a:pt x="5" y="47"/>
                  </a:cubicBezTo>
                  <a:cubicBezTo>
                    <a:pt x="8" y="53"/>
                    <a:pt x="13" y="57"/>
                    <a:pt x="17" y="62"/>
                  </a:cubicBezTo>
                  <a:cubicBezTo>
                    <a:pt x="25" y="74"/>
                    <a:pt x="36" y="72"/>
                    <a:pt x="48" y="77"/>
                  </a:cubicBezTo>
                  <a:cubicBezTo>
                    <a:pt x="57" y="81"/>
                    <a:pt x="62" y="86"/>
                    <a:pt x="72" y="82"/>
                  </a:cubicBezTo>
                  <a:cubicBezTo>
                    <a:pt x="77" y="80"/>
                    <a:pt x="83" y="79"/>
                    <a:pt x="87" y="78"/>
                  </a:cubicBezTo>
                  <a:cubicBezTo>
                    <a:pt x="93" y="75"/>
                    <a:pt x="98" y="71"/>
                    <a:pt x="104" y="69"/>
                  </a:cubicBezTo>
                  <a:cubicBezTo>
                    <a:pt x="111" y="67"/>
                    <a:pt x="117" y="65"/>
                    <a:pt x="123" y="63"/>
                  </a:cubicBezTo>
                  <a:cubicBezTo>
                    <a:pt x="128" y="61"/>
                    <a:pt x="134" y="62"/>
                    <a:pt x="139" y="60"/>
                  </a:cubicBezTo>
                  <a:cubicBezTo>
                    <a:pt x="143" y="58"/>
                    <a:pt x="147" y="54"/>
                    <a:pt x="150" y="52"/>
                  </a:cubicBezTo>
                  <a:cubicBezTo>
                    <a:pt x="155" y="51"/>
                    <a:pt x="160" y="49"/>
                    <a:pt x="164" y="47"/>
                  </a:cubicBezTo>
                  <a:cubicBezTo>
                    <a:pt x="173" y="43"/>
                    <a:pt x="178" y="37"/>
                    <a:pt x="182" y="29"/>
                  </a:cubicBezTo>
                  <a:cubicBezTo>
                    <a:pt x="185" y="20"/>
                    <a:pt x="190" y="10"/>
                    <a:pt x="188" y="0"/>
                  </a:cubicBezTo>
                  <a:cubicBezTo>
                    <a:pt x="177" y="5"/>
                    <a:pt x="163" y="6"/>
                    <a:pt x="151" y="11"/>
                  </a:cubicBezTo>
                  <a:cubicBezTo>
                    <a:pt x="141" y="15"/>
                    <a:pt x="133" y="21"/>
                    <a:pt x="126" y="29"/>
                  </a:cubicBezTo>
                  <a:cubicBezTo>
                    <a:pt x="124" y="31"/>
                    <a:pt x="115" y="34"/>
                    <a:pt x="114" y="37"/>
                  </a:cubicBezTo>
                  <a:cubicBezTo>
                    <a:pt x="113" y="39"/>
                    <a:pt x="118" y="43"/>
                    <a:pt x="118" y="45"/>
                  </a:cubicBezTo>
                  <a:cubicBezTo>
                    <a:pt x="118" y="48"/>
                    <a:pt x="117" y="50"/>
                    <a:pt x="115" y="53"/>
                  </a:cubicBezTo>
                  <a:cubicBezTo>
                    <a:pt x="112" y="56"/>
                    <a:pt x="109" y="60"/>
                    <a:pt x="104" y="58"/>
                  </a:cubicBezTo>
                  <a:cubicBezTo>
                    <a:pt x="98" y="57"/>
                    <a:pt x="99" y="51"/>
                    <a:pt x="100" y="46"/>
                  </a:cubicBezTo>
                  <a:cubicBezTo>
                    <a:pt x="96" y="43"/>
                    <a:pt x="93" y="44"/>
                    <a:pt x="89" y="45"/>
                  </a:cubicBezTo>
                  <a:cubicBezTo>
                    <a:pt x="87" y="45"/>
                    <a:pt x="85" y="44"/>
                    <a:pt x="83" y="45"/>
                  </a:cubicBezTo>
                  <a:cubicBezTo>
                    <a:pt x="80" y="46"/>
                    <a:pt x="78" y="50"/>
                    <a:pt x="76" y="52"/>
                  </a:cubicBezTo>
                  <a:cubicBezTo>
                    <a:pt x="68" y="57"/>
                    <a:pt x="61" y="54"/>
                    <a:pt x="52" y="52"/>
                  </a:cubicBezTo>
                  <a:cubicBezTo>
                    <a:pt x="45" y="51"/>
                    <a:pt x="44" y="47"/>
                    <a:pt x="39" y="44"/>
                  </a:cubicBezTo>
                  <a:cubicBezTo>
                    <a:pt x="36" y="50"/>
                    <a:pt x="23" y="46"/>
                    <a:pt x="17" y="46"/>
                  </a:cubicBezTo>
                  <a:cubicBezTo>
                    <a:pt x="10" y="45"/>
                    <a:pt x="4" y="43"/>
                    <a:pt x="3" y="3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5" name="Freeform 1363">
              <a:extLst>
                <a:ext uri="{FF2B5EF4-FFF2-40B4-BE49-F238E27FC236}">
                  <a16:creationId xmlns:a16="http://schemas.microsoft.com/office/drawing/2014/main" id="{2FF2FB91-99A6-402A-8994-71B92B47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" y="2999"/>
              <a:ext cx="20" cy="13"/>
            </a:xfrm>
            <a:custGeom>
              <a:avLst/>
              <a:gdLst>
                <a:gd name="T0" fmla="*/ 31 w 16"/>
                <a:gd name="T1" fmla="*/ 0 h 10"/>
                <a:gd name="T2" fmla="*/ 25 w 16"/>
                <a:gd name="T3" fmla="*/ 22 h 10"/>
                <a:gd name="T4" fmla="*/ 0 w 16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3" y="7"/>
                    <a:pt x="13" y="10"/>
                  </a:cubicBezTo>
                  <a:cubicBezTo>
                    <a:pt x="9" y="6"/>
                    <a:pt x="5" y="5"/>
                    <a:pt x="0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6" name="Freeform 1364">
              <a:extLst>
                <a:ext uri="{FF2B5EF4-FFF2-40B4-BE49-F238E27FC236}">
                  <a16:creationId xmlns:a16="http://schemas.microsoft.com/office/drawing/2014/main" id="{285D4396-DB26-4FF4-B5F4-5701C76B1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815"/>
              <a:ext cx="148" cy="83"/>
            </a:xfrm>
            <a:custGeom>
              <a:avLst/>
              <a:gdLst>
                <a:gd name="T0" fmla="*/ 0 w 115"/>
                <a:gd name="T1" fmla="*/ 135 h 65"/>
                <a:gd name="T2" fmla="*/ 19 w 115"/>
                <a:gd name="T3" fmla="*/ 120 h 65"/>
                <a:gd name="T4" fmla="*/ 42 w 115"/>
                <a:gd name="T5" fmla="*/ 114 h 65"/>
                <a:gd name="T6" fmla="*/ 99 w 115"/>
                <a:gd name="T7" fmla="*/ 77 h 65"/>
                <a:gd name="T8" fmla="*/ 103 w 115"/>
                <a:gd name="T9" fmla="*/ 52 h 65"/>
                <a:gd name="T10" fmla="*/ 115 w 115"/>
                <a:gd name="T11" fmla="*/ 42 h 65"/>
                <a:gd name="T12" fmla="*/ 162 w 115"/>
                <a:gd name="T13" fmla="*/ 28 h 65"/>
                <a:gd name="T14" fmla="*/ 194 w 115"/>
                <a:gd name="T15" fmla="*/ 6 h 65"/>
                <a:gd name="T16" fmla="*/ 224 w 115"/>
                <a:gd name="T17" fmla="*/ 1 h 65"/>
                <a:gd name="T18" fmla="*/ 245 w 115"/>
                <a:gd name="T19" fmla="*/ 0 h 65"/>
                <a:gd name="T20" fmla="*/ 221 w 115"/>
                <a:gd name="T21" fmla="*/ 13 h 65"/>
                <a:gd name="T22" fmla="*/ 185 w 115"/>
                <a:gd name="T23" fmla="*/ 24 h 65"/>
                <a:gd name="T24" fmla="*/ 131 w 115"/>
                <a:gd name="T25" fmla="*/ 60 h 65"/>
                <a:gd name="T26" fmla="*/ 104 w 115"/>
                <a:gd name="T27" fmla="*/ 84 h 65"/>
                <a:gd name="T28" fmla="*/ 81 w 115"/>
                <a:gd name="T29" fmla="*/ 105 h 65"/>
                <a:gd name="T30" fmla="*/ 23 w 115"/>
                <a:gd name="T31" fmla="*/ 129 h 65"/>
                <a:gd name="T32" fmla="*/ 5 w 115"/>
                <a:gd name="T33" fmla="*/ 134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5" h="65">
                  <a:moveTo>
                    <a:pt x="0" y="65"/>
                  </a:moveTo>
                  <a:cubicBezTo>
                    <a:pt x="4" y="63"/>
                    <a:pt x="5" y="59"/>
                    <a:pt x="9" y="58"/>
                  </a:cubicBezTo>
                  <a:cubicBezTo>
                    <a:pt x="13" y="56"/>
                    <a:pt x="17" y="56"/>
                    <a:pt x="20" y="55"/>
                  </a:cubicBezTo>
                  <a:cubicBezTo>
                    <a:pt x="28" y="51"/>
                    <a:pt x="43" y="45"/>
                    <a:pt x="47" y="37"/>
                  </a:cubicBezTo>
                  <a:cubicBezTo>
                    <a:pt x="49" y="34"/>
                    <a:pt x="49" y="29"/>
                    <a:pt x="48" y="25"/>
                  </a:cubicBezTo>
                  <a:cubicBezTo>
                    <a:pt x="48" y="19"/>
                    <a:pt x="48" y="20"/>
                    <a:pt x="54" y="20"/>
                  </a:cubicBezTo>
                  <a:cubicBezTo>
                    <a:pt x="62" y="19"/>
                    <a:pt x="69" y="16"/>
                    <a:pt x="76" y="13"/>
                  </a:cubicBezTo>
                  <a:cubicBezTo>
                    <a:pt x="80" y="11"/>
                    <a:pt x="90" y="7"/>
                    <a:pt x="91" y="3"/>
                  </a:cubicBezTo>
                  <a:cubicBezTo>
                    <a:pt x="96" y="4"/>
                    <a:pt x="100" y="2"/>
                    <a:pt x="105" y="1"/>
                  </a:cubicBezTo>
                  <a:cubicBezTo>
                    <a:pt x="108" y="0"/>
                    <a:pt x="113" y="1"/>
                    <a:pt x="115" y="0"/>
                  </a:cubicBezTo>
                  <a:cubicBezTo>
                    <a:pt x="113" y="3"/>
                    <a:pt x="108" y="4"/>
                    <a:pt x="104" y="6"/>
                  </a:cubicBezTo>
                  <a:cubicBezTo>
                    <a:pt x="99" y="8"/>
                    <a:pt x="92" y="11"/>
                    <a:pt x="87" y="12"/>
                  </a:cubicBezTo>
                  <a:cubicBezTo>
                    <a:pt x="78" y="16"/>
                    <a:pt x="68" y="23"/>
                    <a:pt x="61" y="29"/>
                  </a:cubicBezTo>
                  <a:cubicBezTo>
                    <a:pt x="56" y="32"/>
                    <a:pt x="53" y="37"/>
                    <a:pt x="49" y="41"/>
                  </a:cubicBezTo>
                  <a:cubicBezTo>
                    <a:pt x="46" y="44"/>
                    <a:pt x="42" y="47"/>
                    <a:pt x="38" y="50"/>
                  </a:cubicBezTo>
                  <a:cubicBezTo>
                    <a:pt x="31" y="56"/>
                    <a:pt x="20" y="59"/>
                    <a:pt x="11" y="62"/>
                  </a:cubicBezTo>
                  <a:cubicBezTo>
                    <a:pt x="8" y="63"/>
                    <a:pt x="4" y="64"/>
                    <a:pt x="2" y="6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7" name="Freeform 1365">
              <a:extLst>
                <a:ext uri="{FF2B5EF4-FFF2-40B4-BE49-F238E27FC236}">
                  <a16:creationId xmlns:a16="http://schemas.microsoft.com/office/drawing/2014/main" id="{C15A4A02-96D8-4655-BF2C-02A2E9EB6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765"/>
              <a:ext cx="73" cy="54"/>
            </a:xfrm>
            <a:custGeom>
              <a:avLst/>
              <a:gdLst>
                <a:gd name="T0" fmla="*/ 22 w 57"/>
                <a:gd name="T1" fmla="*/ 80 h 43"/>
                <a:gd name="T2" fmla="*/ 53 w 57"/>
                <a:gd name="T3" fmla="*/ 63 h 43"/>
                <a:gd name="T4" fmla="*/ 82 w 57"/>
                <a:gd name="T5" fmla="*/ 48 h 43"/>
                <a:gd name="T6" fmla="*/ 119 w 57"/>
                <a:gd name="T7" fmla="*/ 0 h 43"/>
                <a:gd name="T8" fmla="*/ 90 w 57"/>
                <a:gd name="T9" fmla="*/ 18 h 43"/>
                <a:gd name="T10" fmla="*/ 58 w 57"/>
                <a:gd name="T11" fmla="*/ 51 h 43"/>
                <a:gd name="T12" fmla="*/ 33 w 57"/>
                <a:gd name="T13" fmla="*/ 64 h 43"/>
                <a:gd name="T14" fmla="*/ 0 w 57"/>
                <a:gd name="T15" fmla="*/ 85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3">
                  <a:moveTo>
                    <a:pt x="10" y="41"/>
                  </a:moveTo>
                  <a:cubicBezTo>
                    <a:pt x="16" y="39"/>
                    <a:pt x="20" y="35"/>
                    <a:pt x="25" y="32"/>
                  </a:cubicBezTo>
                  <a:cubicBezTo>
                    <a:pt x="30" y="29"/>
                    <a:pt x="35" y="27"/>
                    <a:pt x="39" y="24"/>
                  </a:cubicBezTo>
                  <a:cubicBezTo>
                    <a:pt x="45" y="18"/>
                    <a:pt x="56" y="8"/>
                    <a:pt x="57" y="0"/>
                  </a:cubicBezTo>
                  <a:cubicBezTo>
                    <a:pt x="53" y="5"/>
                    <a:pt x="49" y="8"/>
                    <a:pt x="43" y="9"/>
                  </a:cubicBezTo>
                  <a:cubicBezTo>
                    <a:pt x="44" y="16"/>
                    <a:pt x="33" y="24"/>
                    <a:pt x="27" y="26"/>
                  </a:cubicBezTo>
                  <a:cubicBezTo>
                    <a:pt x="21" y="27"/>
                    <a:pt x="20" y="28"/>
                    <a:pt x="16" y="33"/>
                  </a:cubicBezTo>
                  <a:cubicBezTo>
                    <a:pt x="11" y="37"/>
                    <a:pt x="6" y="41"/>
                    <a:pt x="0" y="4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" name="Freeform 1366">
              <a:extLst>
                <a:ext uri="{FF2B5EF4-FFF2-40B4-BE49-F238E27FC236}">
                  <a16:creationId xmlns:a16="http://schemas.microsoft.com/office/drawing/2014/main" id="{FB337C3A-E7CD-45F8-8B79-C21F18BC9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734"/>
              <a:ext cx="20" cy="41"/>
            </a:xfrm>
            <a:custGeom>
              <a:avLst/>
              <a:gdLst>
                <a:gd name="T0" fmla="*/ 0 w 15"/>
                <a:gd name="T1" fmla="*/ 5 h 32"/>
                <a:gd name="T2" fmla="*/ 33 w 15"/>
                <a:gd name="T3" fmla="*/ 19 h 32"/>
                <a:gd name="T4" fmla="*/ 31 w 15"/>
                <a:gd name="T5" fmla="*/ 42 h 32"/>
                <a:gd name="T6" fmla="*/ 20 w 15"/>
                <a:gd name="T7" fmla="*/ 68 h 32"/>
                <a:gd name="T8" fmla="*/ 5 w 15"/>
                <a:gd name="T9" fmla="*/ 51 h 32"/>
                <a:gd name="T10" fmla="*/ 23 w 15"/>
                <a:gd name="T11" fmla="*/ 19 h 32"/>
                <a:gd name="T12" fmla="*/ 0 w 15"/>
                <a:gd name="T13" fmla="*/ 5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2">
                  <a:moveTo>
                    <a:pt x="0" y="2"/>
                  </a:moveTo>
                  <a:cubicBezTo>
                    <a:pt x="7" y="1"/>
                    <a:pt x="13" y="0"/>
                    <a:pt x="14" y="9"/>
                  </a:cubicBezTo>
                  <a:cubicBezTo>
                    <a:pt x="15" y="13"/>
                    <a:pt x="15" y="16"/>
                    <a:pt x="13" y="20"/>
                  </a:cubicBezTo>
                  <a:cubicBezTo>
                    <a:pt x="12" y="23"/>
                    <a:pt x="10" y="31"/>
                    <a:pt x="8" y="32"/>
                  </a:cubicBezTo>
                  <a:cubicBezTo>
                    <a:pt x="10" y="26"/>
                    <a:pt x="9" y="21"/>
                    <a:pt x="2" y="24"/>
                  </a:cubicBezTo>
                  <a:cubicBezTo>
                    <a:pt x="2" y="19"/>
                    <a:pt x="11" y="16"/>
                    <a:pt x="10" y="9"/>
                  </a:cubicBezTo>
                  <a:cubicBezTo>
                    <a:pt x="10" y="4"/>
                    <a:pt x="4" y="2"/>
                    <a:pt x="0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9" name="Freeform 1367">
              <a:extLst>
                <a:ext uri="{FF2B5EF4-FFF2-40B4-BE49-F238E27FC236}">
                  <a16:creationId xmlns:a16="http://schemas.microsoft.com/office/drawing/2014/main" id="{B047558C-416A-42BE-8431-33C0EFA9A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792"/>
              <a:ext cx="7" cy="14"/>
            </a:xfrm>
            <a:custGeom>
              <a:avLst/>
              <a:gdLst>
                <a:gd name="T0" fmla="*/ 0 w 5"/>
                <a:gd name="T1" fmla="*/ 10 h 11"/>
                <a:gd name="T2" fmla="*/ 14 w 5"/>
                <a:gd name="T3" fmla="*/ 23 h 11"/>
                <a:gd name="T4" fmla="*/ 14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5"/>
                  </a:moveTo>
                  <a:cubicBezTo>
                    <a:pt x="2" y="7"/>
                    <a:pt x="4" y="9"/>
                    <a:pt x="5" y="11"/>
                  </a:cubicBezTo>
                  <a:cubicBezTo>
                    <a:pt x="5" y="7"/>
                    <a:pt x="4" y="3"/>
                    <a:pt x="5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0" name="Freeform 1368">
              <a:extLst>
                <a:ext uri="{FF2B5EF4-FFF2-40B4-BE49-F238E27FC236}">
                  <a16:creationId xmlns:a16="http://schemas.microsoft.com/office/drawing/2014/main" id="{B80EC7F6-89EE-4799-849F-A5E3E364B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759"/>
              <a:ext cx="10" cy="7"/>
            </a:xfrm>
            <a:custGeom>
              <a:avLst/>
              <a:gdLst>
                <a:gd name="T0" fmla="*/ 0 w 8"/>
                <a:gd name="T1" fmla="*/ 0 h 5"/>
                <a:gd name="T2" fmla="*/ 16 w 8"/>
                <a:gd name="T3" fmla="*/ 0 h 5"/>
                <a:gd name="T4" fmla="*/ 13 w 8"/>
                <a:gd name="T5" fmla="*/ 1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6" y="1"/>
                    <a:pt x="6" y="3"/>
                    <a:pt x="6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1" name="Freeform 1369">
              <a:extLst>
                <a:ext uri="{FF2B5EF4-FFF2-40B4-BE49-F238E27FC236}">
                  <a16:creationId xmlns:a16="http://schemas.microsoft.com/office/drawing/2014/main" id="{3BD2E04C-234B-4BB3-AE0C-030E83ACE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768"/>
              <a:ext cx="13" cy="8"/>
            </a:xfrm>
            <a:custGeom>
              <a:avLst/>
              <a:gdLst>
                <a:gd name="T0" fmla="*/ 0 w 10"/>
                <a:gd name="T1" fmla="*/ 7 h 6"/>
                <a:gd name="T2" fmla="*/ 22 w 10"/>
                <a:gd name="T3" fmla="*/ 1 h 6"/>
                <a:gd name="T4" fmla="*/ 17 w 10"/>
                <a:gd name="T5" fmla="*/ 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">
                  <a:moveTo>
                    <a:pt x="0" y="3"/>
                  </a:moveTo>
                  <a:cubicBezTo>
                    <a:pt x="3" y="3"/>
                    <a:pt x="5" y="0"/>
                    <a:pt x="10" y="1"/>
                  </a:cubicBezTo>
                  <a:cubicBezTo>
                    <a:pt x="8" y="2"/>
                    <a:pt x="7" y="4"/>
                    <a:pt x="8" y="6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2" name="Freeform 1370">
              <a:extLst>
                <a:ext uri="{FF2B5EF4-FFF2-40B4-BE49-F238E27FC236}">
                  <a16:creationId xmlns:a16="http://schemas.microsoft.com/office/drawing/2014/main" id="{57D2F492-41AD-4485-8CEF-9A9B3D2BF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818"/>
              <a:ext cx="8" cy="10"/>
            </a:xfrm>
            <a:custGeom>
              <a:avLst/>
              <a:gdLst>
                <a:gd name="T0" fmla="*/ 1 w 6"/>
                <a:gd name="T1" fmla="*/ 0 h 8"/>
                <a:gd name="T2" fmla="*/ 15 w 6"/>
                <a:gd name="T3" fmla="*/ 16 h 8"/>
                <a:gd name="T4" fmla="*/ 0 w 6"/>
                <a:gd name="T5" fmla="*/ 1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1" y="0"/>
                  </a:moveTo>
                  <a:cubicBezTo>
                    <a:pt x="2" y="3"/>
                    <a:pt x="4" y="5"/>
                    <a:pt x="6" y="8"/>
                  </a:cubicBezTo>
                  <a:cubicBezTo>
                    <a:pt x="4" y="7"/>
                    <a:pt x="2" y="6"/>
                    <a:pt x="0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3" name="Freeform 1371">
              <a:extLst>
                <a:ext uri="{FF2B5EF4-FFF2-40B4-BE49-F238E27FC236}">
                  <a16:creationId xmlns:a16="http://schemas.microsoft.com/office/drawing/2014/main" id="{54EF1311-9197-4606-8CED-695D61C1F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884"/>
              <a:ext cx="21" cy="10"/>
            </a:xfrm>
            <a:custGeom>
              <a:avLst/>
              <a:gdLst>
                <a:gd name="T0" fmla="*/ 7 w 16"/>
                <a:gd name="T1" fmla="*/ 14 h 8"/>
                <a:gd name="T2" fmla="*/ 37 w 16"/>
                <a:gd name="T3" fmla="*/ 6 h 8"/>
                <a:gd name="T4" fmla="*/ 12 w 16"/>
                <a:gd name="T5" fmla="*/ 0 h 8"/>
                <a:gd name="T6" fmla="*/ 0 w 16"/>
                <a:gd name="T7" fmla="*/ 1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3" y="7"/>
                  </a:moveTo>
                  <a:cubicBezTo>
                    <a:pt x="6" y="6"/>
                    <a:pt x="13" y="6"/>
                    <a:pt x="16" y="3"/>
                  </a:cubicBezTo>
                  <a:cubicBezTo>
                    <a:pt x="13" y="1"/>
                    <a:pt x="8" y="1"/>
                    <a:pt x="5" y="0"/>
                  </a:cubicBezTo>
                  <a:cubicBezTo>
                    <a:pt x="4" y="3"/>
                    <a:pt x="1" y="6"/>
                    <a:pt x="0" y="8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4" name="Freeform 1372">
              <a:extLst>
                <a:ext uri="{FF2B5EF4-FFF2-40B4-BE49-F238E27FC236}">
                  <a16:creationId xmlns:a16="http://schemas.microsoft.com/office/drawing/2014/main" id="{57A1F7EC-7E2D-495B-898C-D658AC037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829"/>
              <a:ext cx="13" cy="26"/>
            </a:xfrm>
            <a:custGeom>
              <a:avLst/>
              <a:gdLst>
                <a:gd name="T0" fmla="*/ 13 w 10"/>
                <a:gd name="T1" fmla="*/ 0 h 20"/>
                <a:gd name="T2" fmla="*/ 0 w 10"/>
                <a:gd name="T3" fmla="*/ 22 h 20"/>
                <a:gd name="T4" fmla="*/ 7 w 10"/>
                <a:gd name="T5" fmla="*/ 44 h 20"/>
                <a:gd name="T6" fmla="*/ 22 w 10"/>
                <a:gd name="T7" fmla="*/ 30 h 20"/>
                <a:gd name="T8" fmla="*/ 12 w 10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0">
                  <a:moveTo>
                    <a:pt x="6" y="0"/>
                  </a:moveTo>
                  <a:cubicBezTo>
                    <a:pt x="4" y="3"/>
                    <a:pt x="4" y="8"/>
                    <a:pt x="0" y="10"/>
                  </a:cubicBezTo>
                  <a:cubicBezTo>
                    <a:pt x="4" y="11"/>
                    <a:pt x="4" y="17"/>
                    <a:pt x="3" y="20"/>
                  </a:cubicBezTo>
                  <a:cubicBezTo>
                    <a:pt x="4" y="18"/>
                    <a:pt x="7" y="15"/>
                    <a:pt x="10" y="14"/>
                  </a:cubicBezTo>
                  <a:cubicBezTo>
                    <a:pt x="8" y="9"/>
                    <a:pt x="6" y="7"/>
                    <a:pt x="5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5" name="Freeform 1373">
              <a:extLst>
                <a:ext uri="{FF2B5EF4-FFF2-40B4-BE49-F238E27FC236}">
                  <a16:creationId xmlns:a16="http://schemas.microsoft.com/office/drawing/2014/main" id="{7AB707BE-090D-4712-A703-D2C3E02A6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849"/>
              <a:ext cx="14" cy="13"/>
            </a:xfrm>
            <a:custGeom>
              <a:avLst/>
              <a:gdLst>
                <a:gd name="T0" fmla="*/ 0 w 11"/>
                <a:gd name="T1" fmla="*/ 9 h 10"/>
                <a:gd name="T2" fmla="*/ 23 w 11"/>
                <a:gd name="T3" fmla="*/ 22 h 10"/>
                <a:gd name="T4" fmla="*/ 23 w 11"/>
                <a:gd name="T5" fmla="*/ 0 h 10"/>
                <a:gd name="T6" fmla="*/ 8 w 11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0" y="4"/>
                  </a:moveTo>
                  <a:cubicBezTo>
                    <a:pt x="4" y="3"/>
                    <a:pt x="8" y="8"/>
                    <a:pt x="11" y="10"/>
                  </a:cubicBezTo>
                  <a:cubicBezTo>
                    <a:pt x="10" y="7"/>
                    <a:pt x="10" y="3"/>
                    <a:pt x="11" y="0"/>
                  </a:cubicBezTo>
                  <a:cubicBezTo>
                    <a:pt x="10" y="2"/>
                    <a:pt x="6" y="2"/>
                    <a:pt x="4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6" name="Freeform 1374">
              <a:extLst>
                <a:ext uri="{FF2B5EF4-FFF2-40B4-BE49-F238E27FC236}">
                  <a16:creationId xmlns:a16="http://schemas.microsoft.com/office/drawing/2014/main" id="{300FBDE0-0700-4892-B8D3-F85B868E2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814"/>
              <a:ext cx="13" cy="6"/>
            </a:xfrm>
            <a:custGeom>
              <a:avLst/>
              <a:gdLst>
                <a:gd name="T0" fmla="*/ 0 w 10"/>
                <a:gd name="T1" fmla="*/ 0 h 6"/>
                <a:gd name="T2" fmla="*/ 9 w 10"/>
                <a:gd name="T3" fmla="*/ 6 h 6"/>
                <a:gd name="T4" fmla="*/ 22 w 10"/>
                <a:gd name="T5" fmla="*/ 3 h 6"/>
                <a:gd name="T6" fmla="*/ 7 w 1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3" y="1"/>
                    <a:pt x="3" y="4"/>
                    <a:pt x="4" y="6"/>
                  </a:cubicBezTo>
                  <a:cubicBezTo>
                    <a:pt x="6" y="4"/>
                    <a:pt x="8" y="4"/>
                    <a:pt x="10" y="3"/>
                  </a:cubicBezTo>
                  <a:cubicBezTo>
                    <a:pt x="7" y="4"/>
                    <a:pt x="4" y="2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7" name="Freeform 1375">
              <a:extLst>
                <a:ext uri="{FF2B5EF4-FFF2-40B4-BE49-F238E27FC236}">
                  <a16:creationId xmlns:a16="http://schemas.microsoft.com/office/drawing/2014/main" id="{4FB99F4D-41CB-48B1-B1CF-CFB8C1470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828"/>
              <a:ext cx="11" cy="8"/>
            </a:xfrm>
            <a:custGeom>
              <a:avLst/>
              <a:gdLst>
                <a:gd name="T0" fmla="*/ 0 w 9"/>
                <a:gd name="T1" fmla="*/ 1 h 6"/>
                <a:gd name="T2" fmla="*/ 7 w 9"/>
                <a:gd name="T3" fmla="*/ 15 h 6"/>
                <a:gd name="T4" fmla="*/ 16 w 9"/>
                <a:gd name="T5" fmla="*/ 1 h 6"/>
                <a:gd name="T6" fmla="*/ 6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2" y="2"/>
                    <a:pt x="3" y="4"/>
                    <a:pt x="4" y="6"/>
                  </a:cubicBezTo>
                  <a:cubicBezTo>
                    <a:pt x="5" y="4"/>
                    <a:pt x="7" y="3"/>
                    <a:pt x="9" y="1"/>
                  </a:cubicBezTo>
                  <a:cubicBezTo>
                    <a:pt x="7" y="2"/>
                    <a:pt x="5" y="2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8" name="Freeform 1376">
              <a:extLst>
                <a:ext uri="{FF2B5EF4-FFF2-40B4-BE49-F238E27FC236}">
                  <a16:creationId xmlns:a16="http://schemas.microsoft.com/office/drawing/2014/main" id="{2286356F-310B-4274-ACD4-0FF984D78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2876"/>
              <a:ext cx="14" cy="18"/>
            </a:xfrm>
            <a:custGeom>
              <a:avLst/>
              <a:gdLst>
                <a:gd name="T0" fmla="*/ 0 w 11"/>
                <a:gd name="T1" fmla="*/ 0 h 14"/>
                <a:gd name="T2" fmla="*/ 14 w 11"/>
                <a:gd name="T3" fmla="*/ 30 h 14"/>
                <a:gd name="T4" fmla="*/ 23 w 11"/>
                <a:gd name="T5" fmla="*/ 1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4">
                  <a:moveTo>
                    <a:pt x="0" y="0"/>
                  </a:moveTo>
                  <a:cubicBezTo>
                    <a:pt x="7" y="2"/>
                    <a:pt x="4" y="9"/>
                    <a:pt x="7" y="14"/>
                  </a:cubicBezTo>
                  <a:cubicBezTo>
                    <a:pt x="6" y="10"/>
                    <a:pt x="8" y="7"/>
                    <a:pt x="11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19" name="Freeform 1377">
              <a:extLst>
                <a:ext uri="{FF2B5EF4-FFF2-40B4-BE49-F238E27FC236}">
                  <a16:creationId xmlns:a16="http://schemas.microsoft.com/office/drawing/2014/main" id="{7CD5DCA3-9F0A-4D3B-9839-C89181D12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894"/>
              <a:ext cx="13" cy="19"/>
            </a:xfrm>
            <a:custGeom>
              <a:avLst/>
              <a:gdLst>
                <a:gd name="T0" fmla="*/ 21 w 10"/>
                <a:gd name="T1" fmla="*/ 0 h 15"/>
                <a:gd name="T2" fmla="*/ 17 w 10"/>
                <a:gd name="T3" fmla="*/ 20 h 15"/>
                <a:gd name="T4" fmla="*/ 0 w 10"/>
                <a:gd name="T5" fmla="*/ 30 h 15"/>
                <a:gd name="T6" fmla="*/ 17 w 10"/>
                <a:gd name="T7" fmla="*/ 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5">
                  <a:moveTo>
                    <a:pt x="9" y="0"/>
                  </a:moveTo>
                  <a:cubicBezTo>
                    <a:pt x="7" y="3"/>
                    <a:pt x="10" y="7"/>
                    <a:pt x="8" y="10"/>
                  </a:cubicBezTo>
                  <a:cubicBezTo>
                    <a:pt x="6" y="12"/>
                    <a:pt x="2" y="12"/>
                    <a:pt x="0" y="15"/>
                  </a:cubicBezTo>
                  <a:cubicBezTo>
                    <a:pt x="1" y="9"/>
                    <a:pt x="6" y="7"/>
                    <a:pt x="8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0" name="Freeform 1378">
              <a:extLst>
                <a:ext uri="{FF2B5EF4-FFF2-40B4-BE49-F238E27FC236}">
                  <a16:creationId xmlns:a16="http://schemas.microsoft.com/office/drawing/2014/main" id="{53A67EB3-49B0-487D-A189-7DC09706D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2942"/>
              <a:ext cx="9" cy="9"/>
            </a:xfrm>
            <a:custGeom>
              <a:avLst/>
              <a:gdLst>
                <a:gd name="T0" fmla="*/ 0 w 7"/>
                <a:gd name="T1" fmla="*/ 0 h 7"/>
                <a:gd name="T2" fmla="*/ 15 w 7"/>
                <a:gd name="T3" fmla="*/ 5 h 7"/>
                <a:gd name="T4" fmla="*/ 8 w 7"/>
                <a:gd name="T5" fmla="*/ 15 h 7"/>
                <a:gd name="T6" fmla="*/ 8 w 7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2"/>
                    <a:pt x="5" y="1"/>
                    <a:pt x="7" y="2"/>
                  </a:cubicBezTo>
                  <a:cubicBezTo>
                    <a:pt x="6" y="4"/>
                    <a:pt x="5" y="5"/>
                    <a:pt x="4" y="7"/>
                  </a:cubicBezTo>
                  <a:cubicBezTo>
                    <a:pt x="4" y="7"/>
                    <a:pt x="4" y="6"/>
                    <a:pt x="4" y="6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1" name="Freeform 1379">
              <a:extLst>
                <a:ext uri="{FF2B5EF4-FFF2-40B4-BE49-F238E27FC236}">
                  <a16:creationId xmlns:a16="http://schemas.microsoft.com/office/drawing/2014/main" id="{49C54DD2-E7C5-44E9-8456-3A5F75EF3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863"/>
              <a:ext cx="13" cy="15"/>
            </a:xfrm>
            <a:custGeom>
              <a:avLst/>
              <a:gdLst>
                <a:gd name="T0" fmla="*/ 1 w 10"/>
                <a:gd name="T1" fmla="*/ 0 h 12"/>
                <a:gd name="T2" fmla="*/ 12 w 10"/>
                <a:gd name="T3" fmla="*/ 10 h 12"/>
                <a:gd name="T4" fmla="*/ 22 w 10"/>
                <a:gd name="T5" fmla="*/ 24 h 12"/>
                <a:gd name="T6" fmla="*/ 0 w 10"/>
                <a:gd name="T7" fmla="*/ 1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1" y="0"/>
                  </a:moveTo>
                  <a:cubicBezTo>
                    <a:pt x="1" y="3"/>
                    <a:pt x="3" y="3"/>
                    <a:pt x="5" y="5"/>
                  </a:cubicBezTo>
                  <a:cubicBezTo>
                    <a:pt x="7" y="7"/>
                    <a:pt x="9" y="9"/>
                    <a:pt x="10" y="12"/>
                  </a:cubicBezTo>
                  <a:cubicBezTo>
                    <a:pt x="8" y="9"/>
                    <a:pt x="4" y="9"/>
                    <a:pt x="0" y="9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2" name="Freeform 1380">
              <a:extLst>
                <a:ext uri="{FF2B5EF4-FFF2-40B4-BE49-F238E27FC236}">
                  <a16:creationId xmlns:a16="http://schemas.microsoft.com/office/drawing/2014/main" id="{F5332CA1-B2F6-4760-8707-85B7356E6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831"/>
              <a:ext cx="15" cy="9"/>
            </a:xfrm>
            <a:custGeom>
              <a:avLst/>
              <a:gdLst>
                <a:gd name="T0" fmla="*/ 0 w 11"/>
                <a:gd name="T1" fmla="*/ 0 h 7"/>
                <a:gd name="T2" fmla="*/ 27 w 11"/>
                <a:gd name="T3" fmla="*/ 10 h 7"/>
                <a:gd name="T4" fmla="*/ 14 w 11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3" y="5"/>
                    <a:pt x="9" y="0"/>
                    <a:pt x="11" y="5"/>
                  </a:cubicBezTo>
                  <a:cubicBezTo>
                    <a:pt x="9" y="5"/>
                    <a:pt x="7" y="5"/>
                    <a:pt x="5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3" name="Freeform 1381">
              <a:extLst>
                <a:ext uri="{FF2B5EF4-FFF2-40B4-BE49-F238E27FC236}">
                  <a16:creationId xmlns:a16="http://schemas.microsoft.com/office/drawing/2014/main" id="{49820BC8-268A-4BC9-9E73-CFD9C53D3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3004"/>
              <a:ext cx="78" cy="36"/>
            </a:xfrm>
            <a:custGeom>
              <a:avLst/>
              <a:gdLst>
                <a:gd name="T0" fmla="*/ 0 w 61"/>
                <a:gd name="T1" fmla="*/ 0 h 29"/>
                <a:gd name="T2" fmla="*/ 45 w 61"/>
                <a:gd name="T3" fmla="*/ 47 h 29"/>
                <a:gd name="T4" fmla="*/ 115 w 61"/>
                <a:gd name="T5" fmla="*/ 30 h 29"/>
                <a:gd name="T6" fmla="*/ 83 w 61"/>
                <a:gd name="T7" fmla="*/ 37 h 29"/>
                <a:gd name="T8" fmla="*/ 63 w 61"/>
                <a:gd name="T9" fmla="*/ 14 h 29"/>
                <a:gd name="T10" fmla="*/ 22 w 61"/>
                <a:gd name="T11" fmla="*/ 21 h 29"/>
                <a:gd name="T12" fmla="*/ 5 w 6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9">
                  <a:moveTo>
                    <a:pt x="0" y="0"/>
                  </a:moveTo>
                  <a:cubicBezTo>
                    <a:pt x="4" y="12"/>
                    <a:pt x="10" y="20"/>
                    <a:pt x="21" y="25"/>
                  </a:cubicBezTo>
                  <a:cubicBezTo>
                    <a:pt x="28" y="29"/>
                    <a:pt x="61" y="29"/>
                    <a:pt x="55" y="15"/>
                  </a:cubicBezTo>
                  <a:cubicBezTo>
                    <a:pt x="50" y="16"/>
                    <a:pt x="46" y="20"/>
                    <a:pt x="40" y="19"/>
                  </a:cubicBezTo>
                  <a:cubicBezTo>
                    <a:pt x="35" y="18"/>
                    <a:pt x="31" y="13"/>
                    <a:pt x="30" y="7"/>
                  </a:cubicBezTo>
                  <a:cubicBezTo>
                    <a:pt x="23" y="9"/>
                    <a:pt x="18" y="15"/>
                    <a:pt x="10" y="11"/>
                  </a:cubicBezTo>
                  <a:cubicBezTo>
                    <a:pt x="5" y="9"/>
                    <a:pt x="5" y="1"/>
                    <a:pt x="2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4" name="Freeform 1382">
              <a:extLst>
                <a:ext uri="{FF2B5EF4-FFF2-40B4-BE49-F238E27FC236}">
                  <a16:creationId xmlns:a16="http://schemas.microsoft.com/office/drawing/2014/main" id="{72BBFDB8-E115-4DDF-B902-914321890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3001"/>
              <a:ext cx="25" cy="11"/>
            </a:xfrm>
            <a:custGeom>
              <a:avLst/>
              <a:gdLst>
                <a:gd name="T0" fmla="*/ 20 w 20"/>
                <a:gd name="T1" fmla="*/ 0 h 8"/>
                <a:gd name="T2" fmla="*/ 0 w 20"/>
                <a:gd name="T3" fmla="*/ 11 h 8"/>
                <a:gd name="T4" fmla="*/ 24 w 20"/>
                <a:gd name="T5" fmla="*/ 21 h 8"/>
                <a:gd name="T6" fmla="*/ 33 w 20"/>
                <a:gd name="T7" fmla="*/ 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10" y="0"/>
                  </a:moveTo>
                  <a:cubicBezTo>
                    <a:pt x="6" y="2"/>
                    <a:pt x="4" y="3"/>
                    <a:pt x="0" y="4"/>
                  </a:cubicBezTo>
                  <a:cubicBezTo>
                    <a:pt x="2" y="7"/>
                    <a:pt x="9" y="7"/>
                    <a:pt x="12" y="8"/>
                  </a:cubicBezTo>
                  <a:cubicBezTo>
                    <a:pt x="17" y="8"/>
                    <a:pt x="20" y="8"/>
                    <a:pt x="17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5" name="Freeform 1383">
              <a:extLst>
                <a:ext uri="{FF2B5EF4-FFF2-40B4-BE49-F238E27FC236}">
                  <a16:creationId xmlns:a16="http://schemas.microsoft.com/office/drawing/2014/main" id="{F38FD225-BE65-4147-AF82-3194CC499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922"/>
              <a:ext cx="12" cy="6"/>
            </a:xfrm>
            <a:custGeom>
              <a:avLst/>
              <a:gdLst>
                <a:gd name="T0" fmla="*/ 0 w 10"/>
                <a:gd name="T1" fmla="*/ 1 h 5"/>
                <a:gd name="T2" fmla="*/ 6 w 10"/>
                <a:gd name="T3" fmla="*/ 8 h 5"/>
                <a:gd name="T4" fmla="*/ 17 w 10"/>
                <a:gd name="T5" fmla="*/ 1 h 5"/>
                <a:gd name="T6" fmla="*/ 6 w 10"/>
                <a:gd name="T7" fmla="*/ 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cubicBezTo>
                    <a:pt x="2" y="2"/>
                    <a:pt x="3" y="3"/>
                    <a:pt x="3" y="5"/>
                  </a:cubicBezTo>
                  <a:cubicBezTo>
                    <a:pt x="5" y="3"/>
                    <a:pt x="7" y="1"/>
                    <a:pt x="10" y="1"/>
                  </a:cubicBezTo>
                  <a:cubicBezTo>
                    <a:pt x="7" y="0"/>
                    <a:pt x="5" y="1"/>
                    <a:pt x="3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6" name="Freeform 1384">
              <a:extLst>
                <a:ext uri="{FF2B5EF4-FFF2-40B4-BE49-F238E27FC236}">
                  <a16:creationId xmlns:a16="http://schemas.microsoft.com/office/drawing/2014/main" id="{D14D34ED-BDA3-4DC7-985E-D44F78054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736"/>
              <a:ext cx="103" cy="26"/>
            </a:xfrm>
            <a:custGeom>
              <a:avLst/>
              <a:gdLst>
                <a:gd name="T0" fmla="*/ 0 w 80"/>
                <a:gd name="T1" fmla="*/ 38 h 20"/>
                <a:gd name="T2" fmla="*/ 82 w 80"/>
                <a:gd name="T3" fmla="*/ 30 h 20"/>
                <a:gd name="T4" fmla="*/ 121 w 80"/>
                <a:gd name="T5" fmla="*/ 17 h 20"/>
                <a:gd name="T6" fmla="*/ 171 w 80"/>
                <a:gd name="T7" fmla="*/ 0 h 20"/>
                <a:gd name="T8" fmla="*/ 127 w 80"/>
                <a:gd name="T9" fmla="*/ 23 h 20"/>
                <a:gd name="T10" fmla="*/ 97 w 80"/>
                <a:gd name="T11" fmla="*/ 27 h 20"/>
                <a:gd name="T12" fmla="*/ 76 w 80"/>
                <a:gd name="T13" fmla="*/ 43 h 20"/>
                <a:gd name="T14" fmla="*/ 46 w 80"/>
                <a:gd name="T15" fmla="*/ 35 h 20"/>
                <a:gd name="T16" fmla="*/ 28 w 80"/>
                <a:gd name="T17" fmla="*/ 38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20">
                  <a:moveTo>
                    <a:pt x="0" y="17"/>
                  </a:moveTo>
                  <a:cubicBezTo>
                    <a:pt x="8" y="16"/>
                    <a:pt x="33" y="8"/>
                    <a:pt x="39" y="14"/>
                  </a:cubicBezTo>
                  <a:cubicBezTo>
                    <a:pt x="42" y="9"/>
                    <a:pt x="51" y="10"/>
                    <a:pt x="57" y="8"/>
                  </a:cubicBezTo>
                  <a:cubicBezTo>
                    <a:pt x="64" y="6"/>
                    <a:pt x="72" y="3"/>
                    <a:pt x="80" y="0"/>
                  </a:cubicBezTo>
                  <a:cubicBezTo>
                    <a:pt x="74" y="4"/>
                    <a:pt x="67" y="10"/>
                    <a:pt x="60" y="11"/>
                  </a:cubicBezTo>
                  <a:cubicBezTo>
                    <a:pt x="56" y="12"/>
                    <a:pt x="50" y="10"/>
                    <a:pt x="45" y="12"/>
                  </a:cubicBezTo>
                  <a:cubicBezTo>
                    <a:pt x="41" y="13"/>
                    <a:pt x="39" y="18"/>
                    <a:pt x="36" y="19"/>
                  </a:cubicBezTo>
                  <a:cubicBezTo>
                    <a:pt x="33" y="20"/>
                    <a:pt x="25" y="16"/>
                    <a:pt x="22" y="16"/>
                  </a:cubicBezTo>
                  <a:cubicBezTo>
                    <a:pt x="19" y="16"/>
                    <a:pt x="16" y="17"/>
                    <a:pt x="1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7" name="Freeform 1385">
              <a:extLst>
                <a:ext uri="{FF2B5EF4-FFF2-40B4-BE49-F238E27FC236}">
                  <a16:creationId xmlns:a16="http://schemas.microsoft.com/office/drawing/2014/main" id="{8ED1CD39-EFAF-46A9-B7AF-3D53FA9B0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758"/>
              <a:ext cx="47" cy="12"/>
            </a:xfrm>
            <a:custGeom>
              <a:avLst/>
              <a:gdLst>
                <a:gd name="T0" fmla="*/ 0 w 37"/>
                <a:gd name="T1" fmla="*/ 12 h 9"/>
                <a:gd name="T2" fmla="*/ 36 w 37"/>
                <a:gd name="T3" fmla="*/ 12 h 9"/>
                <a:gd name="T4" fmla="*/ 76 w 37"/>
                <a:gd name="T5" fmla="*/ 5 h 9"/>
                <a:gd name="T6" fmla="*/ 41 w 37"/>
                <a:gd name="T7" fmla="*/ 21 h 9"/>
                <a:gd name="T8" fmla="*/ 14 w 37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9">
                  <a:moveTo>
                    <a:pt x="0" y="5"/>
                  </a:moveTo>
                  <a:cubicBezTo>
                    <a:pt x="5" y="5"/>
                    <a:pt x="11" y="6"/>
                    <a:pt x="17" y="5"/>
                  </a:cubicBezTo>
                  <a:cubicBezTo>
                    <a:pt x="23" y="4"/>
                    <a:pt x="31" y="0"/>
                    <a:pt x="37" y="2"/>
                  </a:cubicBezTo>
                  <a:cubicBezTo>
                    <a:pt x="31" y="2"/>
                    <a:pt x="25" y="5"/>
                    <a:pt x="20" y="9"/>
                  </a:cubicBezTo>
                  <a:cubicBezTo>
                    <a:pt x="16" y="7"/>
                    <a:pt x="11" y="8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8" name="Freeform 1386">
              <a:extLst>
                <a:ext uri="{FF2B5EF4-FFF2-40B4-BE49-F238E27FC236}">
                  <a16:creationId xmlns:a16="http://schemas.microsoft.com/office/drawing/2014/main" id="{BF46A751-4886-44A1-8390-605654513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763"/>
              <a:ext cx="46" cy="16"/>
            </a:xfrm>
            <a:custGeom>
              <a:avLst/>
              <a:gdLst>
                <a:gd name="T0" fmla="*/ 1 w 35"/>
                <a:gd name="T1" fmla="*/ 16 h 12"/>
                <a:gd name="T2" fmla="*/ 79 w 35"/>
                <a:gd name="T3" fmla="*/ 0 h 12"/>
                <a:gd name="T4" fmla="*/ 67 w 35"/>
                <a:gd name="T5" fmla="*/ 9 h 12"/>
                <a:gd name="T6" fmla="*/ 60 w 35"/>
                <a:gd name="T7" fmla="*/ 12 h 12"/>
                <a:gd name="T8" fmla="*/ 29 w 35"/>
                <a:gd name="T9" fmla="*/ 28 h 12"/>
                <a:gd name="T10" fmla="*/ 0 w 35"/>
                <a:gd name="T11" fmla="*/ 2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2">
                  <a:moveTo>
                    <a:pt x="1" y="7"/>
                  </a:moveTo>
                  <a:cubicBezTo>
                    <a:pt x="13" y="5"/>
                    <a:pt x="24" y="3"/>
                    <a:pt x="35" y="0"/>
                  </a:cubicBezTo>
                  <a:cubicBezTo>
                    <a:pt x="33" y="1"/>
                    <a:pt x="32" y="3"/>
                    <a:pt x="30" y="4"/>
                  </a:cubicBezTo>
                  <a:cubicBezTo>
                    <a:pt x="28" y="5"/>
                    <a:pt x="29" y="5"/>
                    <a:pt x="27" y="5"/>
                  </a:cubicBezTo>
                  <a:cubicBezTo>
                    <a:pt x="21" y="7"/>
                    <a:pt x="18" y="7"/>
                    <a:pt x="13" y="12"/>
                  </a:cubicBezTo>
                  <a:cubicBezTo>
                    <a:pt x="11" y="7"/>
                    <a:pt x="4" y="8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29" name="Freeform 1387">
              <a:extLst>
                <a:ext uri="{FF2B5EF4-FFF2-40B4-BE49-F238E27FC236}">
                  <a16:creationId xmlns:a16="http://schemas.microsoft.com/office/drawing/2014/main" id="{F1ECE5D7-A752-4E4E-B97E-D8783EF3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779"/>
              <a:ext cx="99" cy="11"/>
            </a:xfrm>
            <a:custGeom>
              <a:avLst/>
              <a:gdLst>
                <a:gd name="T0" fmla="*/ 0 w 76"/>
                <a:gd name="T1" fmla="*/ 15 h 9"/>
                <a:gd name="T2" fmla="*/ 82 w 76"/>
                <a:gd name="T3" fmla="*/ 2 h 9"/>
                <a:gd name="T4" fmla="*/ 168 w 76"/>
                <a:gd name="T5" fmla="*/ 0 h 9"/>
                <a:gd name="T6" fmla="*/ 151 w 76"/>
                <a:gd name="T7" fmla="*/ 2 h 9"/>
                <a:gd name="T8" fmla="*/ 145 w 76"/>
                <a:gd name="T9" fmla="*/ 9 h 9"/>
                <a:gd name="T10" fmla="*/ 112 w 76"/>
                <a:gd name="T11" fmla="*/ 7 h 9"/>
                <a:gd name="T12" fmla="*/ 46 w 76"/>
                <a:gd name="T13" fmla="*/ 16 h 9"/>
                <a:gd name="T14" fmla="*/ 1 w 76"/>
                <a:gd name="T15" fmla="*/ 16 h 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9">
                  <a:moveTo>
                    <a:pt x="0" y="8"/>
                  </a:moveTo>
                  <a:cubicBezTo>
                    <a:pt x="13" y="3"/>
                    <a:pt x="23" y="2"/>
                    <a:pt x="37" y="2"/>
                  </a:cubicBezTo>
                  <a:cubicBezTo>
                    <a:pt x="50" y="1"/>
                    <a:pt x="63" y="2"/>
                    <a:pt x="76" y="0"/>
                  </a:cubicBezTo>
                  <a:cubicBezTo>
                    <a:pt x="73" y="0"/>
                    <a:pt x="70" y="0"/>
                    <a:pt x="68" y="2"/>
                  </a:cubicBezTo>
                  <a:cubicBezTo>
                    <a:pt x="67" y="3"/>
                    <a:pt x="67" y="5"/>
                    <a:pt x="65" y="5"/>
                  </a:cubicBezTo>
                  <a:cubicBezTo>
                    <a:pt x="62" y="6"/>
                    <a:pt x="54" y="3"/>
                    <a:pt x="51" y="4"/>
                  </a:cubicBezTo>
                  <a:cubicBezTo>
                    <a:pt x="44" y="4"/>
                    <a:pt x="25" y="2"/>
                    <a:pt x="21" y="9"/>
                  </a:cubicBezTo>
                  <a:cubicBezTo>
                    <a:pt x="16" y="6"/>
                    <a:pt x="4" y="6"/>
                    <a:pt x="1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0" name="Freeform 1388">
              <a:extLst>
                <a:ext uri="{FF2B5EF4-FFF2-40B4-BE49-F238E27FC236}">
                  <a16:creationId xmlns:a16="http://schemas.microsoft.com/office/drawing/2014/main" id="{2F823CD5-1D05-41D9-9444-F0FA77DED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797"/>
              <a:ext cx="76" cy="36"/>
            </a:xfrm>
            <a:custGeom>
              <a:avLst/>
              <a:gdLst>
                <a:gd name="T0" fmla="*/ 0 w 59"/>
                <a:gd name="T1" fmla="*/ 56 h 29"/>
                <a:gd name="T2" fmla="*/ 62 w 59"/>
                <a:gd name="T3" fmla="*/ 19 h 29"/>
                <a:gd name="T4" fmla="*/ 126 w 59"/>
                <a:gd name="T5" fmla="*/ 0 h 29"/>
                <a:gd name="T6" fmla="*/ 98 w 59"/>
                <a:gd name="T7" fmla="*/ 15 h 29"/>
                <a:gd name="T8" fmla="*/ 71 w 59"/>
                <a:gd name="T9" fmla="*/ 34 h 29"/>
                <a:gd name="T10" fmla="*/ 35 w 59"/>
                <a:gd name="T11" fmla="*/ 42 h 29"/>
                <a:gd name="T12" fmla="*/ 5 w 59"/>
                <a:gd name="T13" fmla="*/ 53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9">
                  <a:moveTo>
                    <a:pt x="0" y="29"/>
                  </a:moveTo>
                  <a:cubicBezTo>
                    <a:pt x="4" y="20"/>
                    <a:pt x="21" y="15"/>
                    <a:pt x="29" y="10"/>
                  </a:cubicBezTo>
                  <a:cubicBezTo>
                    <a:pt x="39" y="4"/>
                    <a:pt x="47" y="1"/>
                    <a:pt x="59" y="0"/>
                  </a:cubicBezTo>
                  <a:cubicBezTo>
                    <a:pt x="54" y="2"/>
                    <a:pt x="49" y="4"/>
                    <a:pt x="46" y="8"/>
                  </a:cubicBezTo>
                  <a:cubicBezTo>
                    <a:pt x="41" y="4"/>
                    <a:pt x="26" y="12"/>
                    <a:pt x="33" y="18"/>
                  </a:cubicBezTo>
                  <a:cubicBezTo>
                    <a:pt x="27" y="15"/>
                    <a:pt x="21" y="19"/>
                    <a:pt x="16" y="22"/>
                  </a:cubicBezTo>
                  <a:cubicBezTo>
                    <a:pt x="12" y="25"/>
                    <a:pt x="6" y="26"/>
                    <a:pt x="2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1" name="Freeform 1389">
              <a:extLst>
                <a:ext uri="{FF2B5EF4-FFF2-40B4-BE49-F238E27FC236}">
                  <a16:creationId xmlns:a16="http://schemas.microsoft.com/office/drawing/2014/main" id="{C5682973-D48E-45AC-8E6E-6D5CE32BA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2871"/>
              <a:ext cx="27" cy="85"/>
            </a:xfrm>
            <a:custGeom>
              <a:avLst/>
              <a:gdLst>
                <a:gd name="T0" fmla="*/ 35 w 21"/>
                <a:gd name="T1" fmla="*/ 0 h 67"/>
                <a:gd name="T2" fmla="*/ 22 w 21"/>
                <a:gd name="T3" fmla="*/ 137 h 67"/>
                <a:gd name="T4" fmla="*/ 28 w 21"/>
                <a:gd name="T5" fmla="*/ 100 h 67"/>
                <a:gd name="T6" fmla="*/ 24 w 21"/>
                <a:gd name="T7" fmla="*/ 25 h 67"/>
                <a:gd name="T8" fmla="*/ 30 w 21"/>
                <a:gd name="T9" fmla="*/ 30 h 67"/>
                <a:gd name="T10" fmla="*/ 45 w 21"/>
                <a:gd name="T11" fmla="*/ 0 h 67"/>
                <a:gd name="T12" fmla="*/ 42 w 21"/>
                <a:gd name="T13" fmla="*/ 0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7">
                  <a:moveTo>
                    <a:pt x="16" y="0"/>
                  </a:moveTo>
                  <a:cubicBezTo>
                    <a:pt x="0" y="19"/>
                    <a:pt x="3" y="44"/>
                    <a:pt x="10" y="67"/>
                  </a:cubicBezTo>
                  <a:cubicBezTo>
                    <a:pt x="11" y="61"/>
                    <a:pt x="8" y="54"/>
                    <a:pt x="13" y="49"/>
                  </a:cubicBezTo>
                  <a:cubicBezTo>
                    <a:pt x="5" y="48"/>
                    <a:pt x="10" y="19"/>
                    <a:pt x="12" y="13"/>
                  </a:cubicBezTo>
                  <a:cubicBezTo>
                    <a:pt x="13" y="14"/>
                    <a:pt x="14" y="14"/>
                    <a:pt x="14" y="15"/>
                  </a:cubicBezTo>
                  <a:cubicBezTo>
                    <a:pt x="15" y="9"/>
                    <a:pt x="17" y="5"/>
                    <a:pt x="21" y="0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2" name="Freeform 1390">
              <a:extLst>
                <a:ext uri="{FF2B5EF4-FFF2-40B4-BE49-F238E27FC236}">
                  <a16:creationId xmlns:a16="http://schemas.microsoft.com/office/drawing/2014/main" id="{15E4A041-32C0-471F-8687-945237341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855"/>
              <a:ext cx="9" cy="9"/>
            </a:xfrm>
            <a:custGeom>
              <a:avLst/>
              <a:gdLst>
                <a:gd name="T0" fmla="*/ 0 w 7"/>
                <a:gd name="T1" fmla="*/ 15 h 7"/>
                <a:gd name="T2" fmla="*/ 15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3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3" name="Freeform 1391">
              <a:extLst>
                <a:ext uri="{FF2B5EF4-FFF2-40B4-BE49-F238E27FC236}">
                  <a16:creationId xmlns:a16="http://schemas.microsoft.com/office/drawing/2014/main" id="{A3F7B164-CE4A-4690-9FCB-C7CEC4C2D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833"/>
              <a:ext cx="7" cy="14"/>
            </a:xfrm>
            <a:custGeom>
              <a:avLst/>
              <a:gdLst>
                <a:gd name="T0" fmla="*/ 0 w 5"/>
                <a:gd name="T1" fmla="*/ 0 h 11"/>
                <a:gd name="T2" fmla="*/ 14 w 5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5" y="2"/>
                    <a:pt x="4" y="7"/>
                    <a:pt x="5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4" name="Freeform 1392">
              <a:extLst>
                <a:ext uri="{FF2B5EF4-FFF2-40B4-BE49-F238E27FC236}">
                  <a16:creationId xmlns:a16="http://schemas.microsoft.com/office/drawing/2014/main" id="{E587D914-A20F-4C84-BC2A-75266073A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853"/>
              <a:ext cx="8" cy="18"/>
            </a:xfrm>
            <a:custGeom>
              <a:avLst/>
              <a:gdLst>
                <a:gd name="T0" fmla="*/ 1 w 6"/>
                <a:gd name="T1" fmla="*/ 0 h 14"/>
                <a:gd name="T2" fmla="*/ 15 w 6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1" y="0"/>
                  </a:moveTo>
                  <a:cubicBezTo>
                    <a:pt x="0" y="4"/>
                    <a:pt x="3" y="11"/>
                    <a:pt x="6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5" name="Freeform 1393">
              <a:extLst>
                <a:ext uri="{FF2B5EF4-FFF2-40B4-BE49-F238E27FC236}">
                  <a16:creationId xmlns:a16="http://schemas.microsoft.com/office/drawing/2014/main" id="{A2480125-61D3-4FBB-BDD0-6DE3DE706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1" y="2794"/>
              <a:ext cx="15" cy="8"/>
            </a:xfrm>
            <a:custGeom>
              <a:avLst/>
              <a:gdLst>
                <a:gd name="T0" fmla="*/ 0 w 12"/>
                <a:gd name="T1" fmla="*/ 15 h 6"/>
                <a:gd name="T2" fmla="*/ 24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3" y="3"/>
                    <a:pt x="8" y="1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6" name="Freeform 1394">
              <a:extLst>
                <a:ext uri="{FF2B5EF4-FFF2-40B4-BE49-F238E27FC236}">
                  <a16:creationId xmlns:a16="http://schemas.microsoft.com/office/drawing/2014/main" id="{41E69450-0597-47DE-98C6-02D591B54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781"/>
              <a:ext cx="9" cy="11"/>
            </a:xfrm>
            <a:custGeom>
              <a:avLst/>
              <a:gdLst>
                <a:gd name="T0" fmla="*/ 0 w 7"/>
                <a:gd name="T1" fmla="*/ 21 h 8"/>
                <a:gd name="T2" fmla="*/ 15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0" y="4"/>
                    <a:pt x="3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7" name="Freeform 1395">
              <a:extLst>
                <a:ext uri="{FF2B5EF4-FFF2-40B4-BE49-F238E27FC236}">
                  <a16:creationId xmlns:a16="http://schemas.microsoft.com/office/drawing/2014/main" id="{6013D72D-D251-4F4D-88A5-BF570AD8E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784"/>
              <a:ext cx="10" cy="5"/>
            </a:xfrm>
            <a:custGeom>
              <a:avLst/>
              <a:gdLst>
                <a:gd name="T0" fmla="*/ 0 w 8"/>
                <a:gd name="T1" fmla="*/ 8 h 4"/>
                <a:gd name="T2" fmla="*/ 16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2" y="2"/>
                    <a:pt x="5" y="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8" name="Freeform 1396">
              <a:extLst>
                <a:ext uri="{FF2B5EF4-FFF2-40B4-BE49-F238E27FC236}">
                  <a16:creationId xmlns:a16="http://schemas.microsoft.com/office/drawing/2014/main" id="{575F5C3D-8BC6-4C40-B769-2FF9D2798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776"/>
              <a:ext cx="20" cy="4"/>
            </a:xfrm>
            <a:custGeom>
              <a:avLst/>
              <a:gdLst>
                <a:gd name="T0" fmla="*/ 0 w 15"/>
                <a:gd name="T1" fmla="*/ 7 h 3"/>
                <a:gd name="T2" fmla="*/ 36 w 15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1"/>
                    <a:pt x="10" y="0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39" name="Freeform 1397">
              <a:extLst>
                <a:ext uri="{FF2B5EF4-FFF2-40B4-BE49-F238E27FC236}">
                  <a16:creationId xmlns:a16="http://schemas.microsoft.com/office/drawing/2014/main" id="{27B96C14-5AAD-415D-943B-BA3D96D9C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832"/>
              <a:ext cx="9" cy="10"/>
            </a:xfrm>
            <a:custGeom>
              <a:avLst/>
              <a:gdLst>
                <a:gd name="T0" fmla="*/ 0 w 7"/>
                <a:gd name="T1" fmla="*/ 16 h 8"/>
                <a:gd name="T2" fmla="*/ 15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4"/>
                    <a:pt x="2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0" name="Freeform 1398">
              <a:extLst>
                <a:ext uri="{FF2B5EF4-FFF2-40B4-BE49-F238E27FC236}">
                  <a16:creationId xmlns:a16="http://schemas.microsoft.com/office/drawing/2014/main" id="{CE25CB90-48C4-4F77-A124-5277F65DB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876"/>
              <a:ext cx="16" cy="8"/>
            </a:xfrm>
            <a:custGeom>
              <a:avLst/>
              <a:gdLst>
                <a:gd name="T0" fmla="*/ 0 w 12"/>
                <a:gd name="T1" fmla="*/ 0 h 6"/>
                <a:gd name="T2" fmla="*/ 28 w 12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2" y="4"/>
                    <a:pt x="8" y="6"/>
                    <a:pt x="1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1" name="Freeform 1399">
              <a:extLst>
                <a:ext uri="{FF2B5EF4-FFF2-40B4-BE49-F238E27FC236}">
                  <a16:creationId xmlns:a16="http://schemas.microsoft.com/office/drawing/2014/main" id="{09AD6DC8-9E91-49B4-BDF5-7BF30C9D2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2872"/>
              <a:ext cx="25" cy="4"/>
            </a:xfrm>
            <a:custGeom>
              <a:avLst/>
              <a:gdLst>
                <a:gd name="T0" fmla="*/ 0 w 19"/>
                <a:gd name="T1" fmla="*/ 0 h 3"/>
                <a:gd name="T2" fmla="*/ 43 w 19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">
                  <a:moveTo>
                    <a:pt x="0" y="0"/>
                  </a:moveTo>
                  <a:cubicBezTo>
                    <a:pt x="5" y="3"/>
                    <a:pt x="14" y="3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2" name="Freeform 1400">
              <a:extLst>
                <a:ext uri="{FF2B5EF4-FFF2-40B4-BE49-F238E27FC236}">
                  <a16:creationId xmlns:a16="http://schemas.microsoft.com/office/drawing/2014/main" id="{7B9DF3DB-3BAF-4AA2-8A71-2ADDC9705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2885"/>
              <a:ext cx="12" cy="10"/>
            </a:xfrm>
            <a:custGeom>
              <a:avLst/>
              <a:gdLst>
                <a:gd name="T0" fmla="*/ 0 w 9"/>
                <a:gd name="T1" fmla="*/ 16 h 8"/>
                <a:gd name="T2" fmla="*/ 2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0" y="3"/>
                    <a:pt x="4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3" name="Freeform 1401">
              <a:extLst>
                <a:ext uri="{FF2B5EF4-FFF2-40B4-BE49-F238E27FC236}">
                  <a16:creationId xmlns:a16="http://schemas.microsoft.com/office/drawing/2014/main" id="{C98132B8-4F42-48D5-A71C-35C84F341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2832"/>
              <a:ext cx="2" cy="12"/>
            </a:xfrm>
            <a:custGeom>
              <a:avLst/>
              <a:gdLst>
                <a:gd name="T0" fmla="*/ 0 w 2"/>
                <a:gd name="T1" fmla="*/ 21 h 9"/>
                <a:gd name="T2" fmla="*/ 2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0" y="9"/>
                  </a:moveTo>
                  <a:cubicBezTo>
                    <a:pt x="0" y="6"/>
                    <a:pt x="0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4" name="Freeform 1402">
              <a:extLst>
                <a:ext uri="{FF2B5EF4-FFF2-40B4-BE49-F238E27FC236}">
                  <a16:creationId xmlns:a16="http://schemas.microsoft.com/office/drawing/2014/main" id="{EF0B035A-2F82-4891-BADE-0CF4E13D1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849"/>
              <a:ext cx="3" cy="22"/>
            </a:xfrm>
            <a:custGeom>
              <a:avLst/>
              <a:gdLst>
                <a:gd name="T0" fmla="*/ 3 w 3"/>
                <a:gd name="T1" fmla="*/ 0 h 17"/>
                <a:gd name="T2" fmla="*/ 3 w 3"/>
                <a:gd name="T3" fmla="*/ 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3" y="0"/>
                  </a:moveTo>
                  <a:cubicBezTo>
                    <a:pt x="1" y="5"/>
                    <a:pt x="0" y="14"/>
                    <a:pt x="3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5" name="Freeform 1403">
              <a:extLst>
                <a:ext uri="{FF2B5EF4-FFF2-40B4-BE49-F238E27FC236}">
                  <a16:creationId xmlns:a16="http://schemas.microsoft.com/office/drawing/2014/main" id="{96694550-15B0-44EC-8AB2-169E3F8E6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822"/>
              <a:ext cx="4" cy="10"/>
            </a:xfrm>
            <a:custGeom>
              <a:avLst/>
              <a:gdLst>
                <a:gd name="T0" fmla="*/ 7 w 3"/>
                <a:gd name="T1" fmla="*/ 0 h 8"/>
                <a:gd name="T2" fmla="*/ 1 w 3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0" y="2"/>
                    <a:pt x="1" y="5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6" name="Freeform 1404">
              <a:extLst>
                <a:ext uri="{FF2B5EF4-FFF2-40B4-BE49-F238E27FC236}">
                  <a16:creationId xmlns:a16="http://schemas.microsoft.com/office/drawing/2014/main" id="{9815C79B-5A00-4D55-93C1-A1EFF2272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777"/>
              <a:ext cx="13" cy="6"/>
            </a:xfrm>
            <a:custGeom>
              <a:avLst/>
              <a:gdLst>
                <a:gd name="T0" fmla="*/ 0 w 11"/>
                <a:gd name="T1" fmla="*/ 14 h 4"/>
                <a:gd name="T2" fmla="*/ 18 w 1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3" y="1"/>
                    <a:pt x="7" y="0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7" name="Freeform 1405">
              <a:extLst>
                <a:ext uri="{FF2B5EF4-FFF2-40B4-BE49-F238E27FC236}">
                  <a16:creationId xmlns:a16="http://schemas.microsoft.com/office/drawing/2014/main" id="{ED1ED1F5-57BB-4FD2-8212-9034B6049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2793"/>
              <a:ext cx="13" cy="5"/>
            </a:xfrm>
            <a:custGeom>
              <a:avLst/>
              <a:gdLst>
                <a:gd name="T0" fmla="*/ 0 w 10"/>
                <a:gd name="T1" fmla="*/ 8 h 4"/>
                <a:gd name="T2" fmla="*/ 22 w 10"/>
                <a:gd name="T3" fmla="*/ 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3" y="1"/>
                    <a:pt x="6" y="0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8" name="Freeform 1406">
              <a:extLst>
                <a:ext uri="{FF2B5EF4-FFF2-40B4-BE49-F238E27FC236}">
                  <a16:creationId xmlns:a16="http://schemas.microsoft.com/office/drawing/2014/main" id="{6B34E82C-F593-4FB5-8643-549461D10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838"/>
              <a:ext cx="14" cy="13"/>
            </a:xfrm>
            <a:custGeom>
              <a:avLst/>
              <a:gdLst>
                <a:gd name="T0" fmla="*/ 0 w 11"/>
                <a:gd name="T1" fmla="*/ 22 h 10"/>
                <a:gd name="T2" fmla="*/ 23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5"/>
                    <a:pt x="6" y="0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49" name="Freeform 1407">
              <a:extLst>
                <a:ext uri="{FF2B5EF4-FFF2-40B4-BE49-F238E27FC236}">
                  <a16:creationId xmlns:a16="http://schemas.microsoft.com/office/drawing/2014/main" id="{BFF61FB8-F00D-4E12-B6A1-18F9A5578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878"/>
              <a:ext cx="13" cy="9"/>
            </a:xfrm>
            <a:custGeom>
              <a:avLst/>
              <a:gdLst>
                <a:gd name="T0" fmla="*/ 0 w 10"/>
                <a:gd name="T1" fmla="*/ 15 h 7"/>
                <a:gd name="T2" fmla="*/ 22 w 10"/>
                <a:gd name="T3" fmla="*/ 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7"/>
                  </a:moveTo>
                  <a:cubicBezTo>
                    <a:pt x="2" y="3"/>
                    <a:pt x="6" y="0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0" name="Freeform 1408">
              <a:extLst>
                <a:ext uri="{FF2B5EF4-FFF2-40B4-BE49-F238E27FC236}">
                  <a16:creationId xmlns:a16="http://schemas.microsoft.com/office/drawing/2014/main" id="{B17376D9-AAA4-4CCD-9686-21EB43681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873"/>
              <a:ext cx="9" cy="12"/>
            </a:xfrm>
            <a:custGeom>
              <a:avLst/>
              <a:gdLst>
                <a:gd name="T0" fmla="*/ 1 w 7"/>
                <a:gd name="T1" fmla="*/ 21 h 9"/>
                <a:gd name="T2" fmla="*/ 15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0" y="5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1" name="Freeform 1409">
              <a:extLst>
                <a:ext uri="{FF2B5EF4-FFF2-40B4-BE49-F238E27FC236}">
                  <a16:creationId xmlns:a16="http://schemas.microsoft.com/office/drawing/2014/main" id="{A9B94430-F07A-4CB0-BE69-B401A1A9A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928"/>
              <a:ext cx="8" cy="13"/>
            </a:xfrm>
            <a:custGeom>
              <a:avLst/>
              <a:gdLst>
                <a:gd name="T0" fmla="*/ 1 w 6"/>
                <a:gd name="T1" fmla="*/ 22 h 10"/>
                <a:gd name="T2" fmla="*/ 15 w 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1" y="10"/>
                  </a:moveTo>
                  <a:cubicBezTo>
                    <a:pt x="0" y="6"/>
                    <a:pt x="2" y="0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2" name="Freeform 1410">
              <a:extLst>
                <a:ext uri="{FF2B5EF4-FFF2-40B4-BE49-F238E27FC236}">
                  <a16:creationId xmlns:a16="http://schemas.microsoft.com/office/drawing/2014/main" id="{96AEC859-9A8C-4D06-8B4A-6033753E0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2948"/>
              <a:ext cx="5" cy="8"/>
            </a:xfrm>
            <a:custGeom>
              <a:avLst/>
              <a:gdLst>
                <a:gd name="T0" fmla="*/ 1 w 4"/>
                <a:gd name="T1" fmla="*/ 15 h 6"/>
                <a:gd name="T2" fmla="*/ 8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3"/>
                    <a:pt x="2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3" name="Freeform 1411">
              <a:extLst>
                <a:ext uri="{FF2B5EF4-FFF2-40B4-BE49-F238E27FC236}">
                  <a16:creationId xmlns:a16="http://schemas.microsoft.com/office/drawing/2014/main" id="{98A39F70-89DA-4EB4-BF47-33BE25E6C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908"/>
              <a:ext cx="17" cy="9"/>
            </a:xfrm>
            <a:custGeom>
              <a:avLst/>
              <a:gdLst>
                <a:gd name="T0" fmla="*/ 0 w 13"/>
                <a:gd name="T1" fmla="*/ 15 h 7"/>
                <a:gd name="T2" fmla="*/ 29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3" y="3"/>
                    <a:pt x="8" y="1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4" name="Freeform 1412">
              <a:extLst>
                <a:ext uri="{FF2B5EF4-FFF2-40B4-BE49-F238E27FC236}">
                  <a16:creationId xmlns:a16="http://schemas.microsoft.com/office/drawing/2014/main" id="{71B9A5D6-DABB-44C2-B2DF-E95CD1BAA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903"/>
              <a:ext cx="11" cy="10"/>
            </a:xfrm>
            <a:custGeom>
              <a:avLst/>
              <a:gdLst>
                <a:gd name="T0" fmla="*/ 0 w 8"/>
                <a:gd name="T1" fmla="*/ 0 h 8"/>
                <a:gd name="T2" fmla="*/ 21 w 8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0" y="4"/>
                    <a:pt x="4" y="8"/>
                    <a:pt x="8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5" name="Freeform 1413">
              <a:extLst>
                <a:ext uri="{FF2B5EF4-FFF2-40B4-BE49-F238E27FC236}">
                  <a16:creationId xmlns:a16="http://schemas.microsoft.com/office/drawing/2014/main" id="{DC3D2755-2A98-40EA-A733-5AD6D7D3C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831"/>
              <a:ext cx="15" cy="11"/>
            </a:xfrm>
            <a:custGeom>
              <a:avLst/>
              <a:gdLst>
                <a:gd name="T0" fmla="*/ 0 w 11"/>
                <a:gd name="T1" fmla="*/ 16 h 9"/>
                <a:gd name="T2" fmla="*/ 27 w 1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5" y="8"/>
                    <a:pt x="9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6" name="Freeform 1414">
              <a:extLst>
                <a:ext uri="{FF2B5EF4-FFF2-40B4-BE49-F238E27FC236}">
                  <a16:creationId xmlns:a16="http://schemas.microsoft.com/office/drawing/2014/main" id="{BF248EB4-DFC1-4A72-BF1A-FD3598CE2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790"/>
              <a:ext cx="15" cy="9"/>
            </a:xfrm>
            <a:custGeom>
              <a:avLst/>
              <a:gdLst>
                <a:gd name="T0" fmla="*/ 0 w 12"/>
                <a:gd name="T1" fmla="*/ 10 h 7"/>
                <a:gd name="T2" fmla="*/ 24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5"/>
                  </a:moveTo>
                  <a:cubicBezTo>
                    <a:pt x="4" y="7"/>
                    <a:pt x="9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7" name="Freeform 1415">
              <a:extLst>
                <a:ext uri="{FF2B5EF4-FFF2-40B4-BE49-F238E27FC236}">
                  <a16:creationId xmlns:a16="http://schemas.microsoft.com/office/drawing/2014/main" id="{7408E5F6-A73A-4D0F-B7A6-4EF064285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765"/>
              <a:ext cx="7" cy="12"/>
            </a:xfrm>
            <a:custGeom>
              <a:avLst/>
              <a:gdLst>
                <a:gd name="T0" fmla="*/ 0 w 5"/>
                <a:gd name="T1" fmla="*/ 0 h 10"/>
                <a:gd name="T2" fmla="*/ 11 w 5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3" y="1"/>
                    <a:pt x="5" y="6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8" name="Freeform 1416">
              <a:extLst>
                <a:ext uri="{FF2B5EF4-FFF2-40B4-BE49-F238E27FC236}">
                  <a16:creationId xmlns:a16="http://schemas.microsoft.com/office/drawing/2014/main" id="{94BE3551-0C7C-4171-A9E2-DBD6F24F4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767"/>
              <a:ext cx="16" cy="3"/>
            </a:xfrm>
            <a:custGeom>
              <a:avLst/>
              <a:gdLst>
                <a:gd name="T0" fmla="*/ 0 w 12"/>
                <a:gd name="T1" fmla="*/ 5 h 2"/>
                <a:gd name="T2" fmla="*/ 28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1"/>
                  </a:moveTo>
                  <a:cubicBezTo>
                    <a:pt x="3" y="2"/>
                    <a:pt x="9" y="2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59" name="Freeform 1417">
              <a:extLst>
                <a:ext uri="{FF2B5EF4-FFF2-40B4-BE49-F238E27FC236}">
                  <a16:creationId xmlns:a16="http://schemas.microsoft.com/office/drawing/2014/main" id="{6FF0AEFD-63F0-4ADB-9061-1D8BB88D8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780"/>
              <a:ext cx="8" cy="10"/>
            </a:xfrm>
            <a:custGeom>
              <a:avLst/>
              <a:gdLst>
                <a:gd name="T0" fmla="*/ 15 w 6"/>
                <a:gd name="T1" fmla="*/ 0 h 8"/>
                <a:gd name="T2" fmla="*/ 0 w 6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4" y="3"/>
                    <a:pt x="4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0" name="Freeform 1418">
              <a:extLst>
                <a:ext uri="{FF2B5EF4-FFF2-40B4-BE49-F238E27FC236}">
                  <a16:creationId xmlns:a16="http://schemas.microsoft.com/office/drawing/2014/main" id="{90791C21-FFB1-458E-A9E2-29940A405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2768"/>
              <a:ext cx="4" cy="7"/>
            </a:xfrm>
            <a:custGeom>
              <a:avLst/>
              <a:gdLst>
                <a:gd name="T0" fmla="*/ 7 w 3"/>
                <a:gd name="T1" fmla="*/ 0 h 5"/>
                <a:gd name="T2" fmla="*/ 0 w 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1" name="Freeform 1419">
              <a:extLst>
                <a:ext uri="{FF2B5EF4-FFF2-40B4-BE49-F238E27FC236}">
                  <a16:creationId xmlns:a16="http://schemas.microsoft.com/office/drawing/2014/main" id="{D76A7844-B20A-44E3-A9F3-1B0F7EE1F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994"/>
              <a:ext cx="13" cy="6"/>
            </a:xfrm>
            <a:custGeom>
              <a:avLst/>
              <a:gdLst>
                <a:gd name="T0" fmla="*/ 0 w 10"/>
                <a:gd name="T1" fmla="*/ 0 h 5"/>
                <a:gd name="T2" fmla="*/ 22 w 10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0" y="5"/>
                    <a:pt x="7" y="3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2" name="Freeform 1420">
              <a:extLst>
                <a:ext uri="{FF2B5EF4-FFF2-40B4-BE49-F238E27FC236}">
                  <a16:creationId xmlns:a16="http://schemas.microsoft.com/office/drawing/2014/main" id="{1F5EB200-A3DF-4139-B27B-0EC59BDF4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983"/>
              <a:ext cx="10" cy="16"/>
            </a:xfrm>
            <a:custGeom>
              <a:avLst/>
              <a:gdLst>
                <a:gd name="T0" fmla="*/ 0 w 8"/>
                <a:gd name="T1" fmla="*/ 0 h 12"/>
                <a:gd name="T2" fmla="*/ 16 w 8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2">
                  <a:moveTo>
                    <a:pt x="0" y="0"/>
                  </a:moveTo>
                  <a:cubicBezTo>
                    <a:pt x="0" y="6"/>
                    <a:pt x="4" y="10"/>
                    <a:pt x="8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3" name="Freeform 1421">
              <a:extLst>
                <a:ext uri="{FF2B5EF4-FFF2-40B4-BE49-F238E27FC236}">
                  <a16:creationId xmlns:a16="http://schemas.microsoft.com/office/drawing/2014/main" id="{7DD224E3-8E15-4C62-9FDD-8F9B82381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3003"/>
              <a:ext cx="5" cy="13"/>
            </a:xfrm>
            <a:custGeom>
              <a:avLst/>
              <a:gdLst>
                <a:gd name="T0" fmla="*/ 0 w 4"/>
                <a:gd name="T1" fmla="*/ 0 h 10"/>
                <a:gd name="T2" fmla="*/ 8 w 4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4"/>
                    <a:pt x="2" y="8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4" name="Freeform 1422">
              <a:extLst>
                <a:ext uri="{FF2B5EF4-FFF2-40B4-BE49-F238E27FC236}">
                  <a16:creationId xmlns:a16="http://schemas.microsoft.com/office/drawing/2014/main" id="{E1A317AB-AC08-4F89-A493-55721F30C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880"/>
              <a:ext cx="22" cy="15"/>
            </a:xfrm>
            <a:custGeom>
              <a:avLst/>
              <a:gdLst>
                <a:gd name="T0" fmla="*/ 0 w 17"/>
                <a:gd name="T1" fmla="*/ 24 h 12"/>
                <a:gd name="T2" fmla="*/ 16 w 17"/>
                <a:gd name="T3" fmla="*/ 0 h 12"/>
                <a:gd name="T4" fmla="*/ 5 w 17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6" y="12"/>
                    <a:pt x="17" y="3"/>
                    <a:pt x="7" y="0"/>
                  </a:cubicBezTo>
                  <a:cubicBezTo>
                    <a:pt x="11" y="4"/>
                    <a:pt x="4" y="7"/>
                    <a:pt x="2" y="1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5" name="Freeform 1423">
              <a:extLst>
                <a:ext uri="{FF2B5EF4-FFF2-40B4-BE49-F238E27FC236}">
                  <a16:creationId xmlns:a16="http://schemas.microsoft.com/office/drawing/2014/main" id="{A9B774AB-DAC6-4F39-836B-1885635F5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0" y="2845"/>
              <a:ext cx="21" cy="33"/>
            </a:xfrm>
            <a:custGeom>
              <a:avLst/>
              <a:gdLst>
                <a:gd name="T0" fmla="*/ 7 w 16"/>
                <a:gd name="T1" fmla="*/ 8 h 26"/>
                <a:gd name="T2" fmla="*/ 24 w 16"/>
                <a:gd name="T3" fmla="*/ 0 h 26"/>
                <a:gd name="T4" fmla="*/ 24 w 16"/>
                <a:gd name="T5" fmla="*/ 13 h 26"/>
                <a:gd name="T6" fmla="*/ 32 w 16"/>
                <a:gd name="T7" fmla="*/ 24 h 26"/>
                <a:gd name="T8" fmla="*/ 0 w 16"/>
                <a:gd name="T9" fmla="*/ 53 h 26"/>
                <a:gd name="T10" fmla="*/ 18 w 16"/>
                <a:gd name="T11" fmla="*/ 24 h 26"/>
                <a:gd name="T12" fmla="*/ 5 w 16"/>
                <a:gd name="T13" fmla="*/ 1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6">
                  <a:moveTo>
                    <a:pt x="3" y="4"/>
                  </a:moveTo>
                  <a:cubicBezTo>
                    <a:pt x="7" y="4"/>
                    <a:pt x="8" y="2"/>
                    <a:pt x="11" y="0"/>
                  </a:cubicBezTo>
                  <a:cubicBezTo>
                    <a:pt x="13" y="2"/>
                    <a:pt x="11" y="4"/>
                    <a:pt x="11" y="6"/>
                  </a:cubicBezTo>
                  <a:cubicBezTo>
                    <a:pt x="12" y="8"/>
                    <a:pt x="13" y="10"/>
                    <a:pt x="14" y="12"/>
                  </a:cubicBezTo>
                  <a:cubicBezTo>
                    <a:pt x="16" y="21"/>
                    <a:pt x="6" y="24"/>
                    <a:pt x="0" y="26"/>
                  </a:cubicBezTo>
                  <a:cubicBezTo>
                    <a:pt x="4" y="23"/>
                    <a:pt x="10" y="18"/>
                    <a:pt x="8" y="12"/>
                  </a:cubicBezTo>
                  <a:cubicBezTo>
                    <a:pt x="8" y="10"/>
                    <a:pt x="5" y="6"/>
                    <a:pt x="2" y="6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6" name="Freeform 1424">
              <a:extLst>
                <a:ext uri="{FF2B5EF4-FFF2-40B4-BE49-F238E27FC236}">
                  <a16:creationId xmlns:a16="http://schemas.microsoft.com/office/drawing/2014/main" id="{49981DB5-ECB6-4573-9E1B-3D16AA9D3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802"/>
              <a:ext cx="21" cy="33"/>
            </a:xfrm>
            <a:custGeom>
              <a:avLst/>
              <a:gdLst>
                <a:gd name="T0" fmla="*/ 1 w 16"/>
                <a:gd name="T1" fmla="*/ 5 h 26"/>
                <a:gd name="T2" fmla="*/ 21 w 16"/>
                <a:gd name="T3" fmla="*/ 1 h 26"/>
                <a:gd name="T4" fmla="*/ 32 w 16"/>
                <a:gd name="T5" fmla="*/ 17 h 26"/>
                <a:gd name="T6" fmla="*/ 34 w 16"/>
                <a:gd name="T7" fmla="*/ 38 h 26"/>
                <a:gd name="T8" fmla="*/ 1 w 16"/>
                <a:gd name="T9" fmla="*/ 53 h 26"/>
                <a:gd name="T10" fmla="*/ 24 w 16"/>
                <a:gd name="T11" fmla="*/ 23 h 26"/>
                <a:gd name="T12" fmla="*/ 0 w 16"/>
                <a:gd name="T13" fmla="*/ 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6">
                  <a:moveTo>
                    <a:pt x="1" y="2"/>
                  </a:moveTo>
                  <a:cubicBezTo>
                    <a:pt x="4" y="3"/>
                    <a:pt x="6" y="0"/>
                    <a:pt x="9" y="1"/>
                  </a:cubicBezTo>
                  <a:cubicBezTo>
                    <a:pt x="11" y="1"/>
                    <a:pt x="13" y="6"/>
                    <a:pt x="14" y="8"/>
                  </a:cubicBezTo>
                  <a:cubicBezTo>
                    <a:pt x="15" y="10"/>
                    <a:pt x="16" y="16"/>
                    <a:pt x="15" y="19"/>
                  </a:cubicBezTo>
                  <a:cubicBezTo>
                    <a:pt x="13" y="23"/>
                    <a:pt x="5" y="24"/>
                    <a:pt x="1" y="26"/>
                  </a:cubicBezTo>
                  <a:cubicBezTo>
                    <a:pt x="7" y="23"/>
                    <a:pt x="13" y="17"/>
                    <a:pt x="11" y="11"/>
                  </a:cubicBezTo>
                  <a:cubicBezTo>
                    <a:pt x="10" y="3"/>
                    <a:pt x="2" y="7"/>
                    <a:pt x="0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7" name="Freeform 1425">
              <a:extLst>
                <a:ext uri="{FF2B5EF4-FFF2-40B4-BE49-F238E27FC236}">
                  <a16:creationId xmlns:a16="http://schemas.microsoft.com/office/drawing/2014/main" id="{F6F5D6B7-54BD-4E28-B4C6-1EA614016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812"/>
              <a:ext cx="13" cy="16"/>
            </a:xfrm>
            <a:custGeom>
              <a:avLst/>
              <a:gdLst>
                <a:gd name="T0" fmla="*/ 7 w 10"/>
                <a:gd name="T1" fmla="*/ 0 h 13"/>
                <a:gd name="T2" fmla="*/ 21 w 10"/>
                <a:gd name="T3" fmla="*/ 9 h 13"/>
                <a:gd name="T4" fmla="*/ 0 w 10"/>
                <a:gd name="T5" fmla="*/ 2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4" y="3"/>
                    <a:pt x="8" y="3"/>
                    <a:pt x="9" y="5"/>
                  </a:cubicBezTo>
                  <a:cubicBezTo>
                    <a:pt x="10" y="9"/>
                    <a:pt x="2" y="11"/>
                    <a:pt x="0" y="1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8" name="Freeform 1426">
              <a:extLst>
                <a:ext uri="{FF2B5EF4-FFF2-40B4-BE49-F238E27FC236}">
                  <a16:creationId xmlns:a16="http://schemas.microsoft.com/office/drawing/2014/main" id="{D97CDF12-7B66-4743-BBC4-EAE58326A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2792"/>
              <a:ext cx="15" cy="5"/>
            </a:xfrm>
            <a:custGeom>
              <a:avLst/>
              <a:gdLst>
                <a:gd name="T0" fmla="*/ 0 w 12"/>
                <a:gd name="T1" fmla="*/ 0 h 4"/>
                <a:gd name="T2" fmla="*/ 13 w 12"/>
                <a:gd name="T3" fmla="*/ 8 h 4"/>
                <a:gd name="T4" fmla="*/ 24 w 12"/>
                <a:gd name="T5" fmla="*/ 1 h 4"/>
                <a:gd name="T6" fmla="*/ 5 w 12"/>
                <a:gd name="T7" fmla="*/ 5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1" y="2"/>
                    <a:pt x="4" y="3"/>
                    <a:pt x="6" y="4"/>
                  </a:cubicBezTo>
                  <a:cubicBezTo>
                    <a:pt x="8" y="2"/>
                    <a:pt x="10" y="1"/>
                    <a:pt x="12" y="1"/>
                  </a:cubicBezTo>
                  <a:cubicBezTo>
                    <a:pt x="9" y="1"/>
                    <a:pt x="5" y="2"/>
                    <a:pt x="2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69" name="Freeform 1427">
              <a:extLst>
                <a:ext uri="{FF2B5EF4-FFF2-40B4-BE49-F238E27FC236}">
                  <a16:creationId xmlns:a16="http://schemas.microsoft.com/office/drawing/2014/main" id="{6D78D9EE-E85F-4116-BEB6-CE06D94B9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775"/>
              <a:ext cx="16" cy="6"/>
            </a:xfrm>
            <a:custGeom>
              <a:avLst/>
              <a:gdLst>
                <a:gd name="T0" fmla="*/ 0 w 12"/>
                <a:gd name="T1" fmla="*/ 1 h 5"/>
                <a:gd name="T2" fmla="*/ 12 w 12"/>
                <a:gd name="T3" fmla="*/ 8 h 5"/>
                <a:gd name="T4" fmla="*/ 28 w 12"/>
                <a:gd name="T5" fmla="*/ 2 h 5"/>
                <a:gd name="T6" fmla="*/ 5 w 12"/>
                <a:gd name="T7" fmla="*/ 1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0" y="1"/>
                  </a:moveTo>
                  <a:cubicBezTo>
                    <a:pt x="2" y="2"/>
                    <a:pt x="3" y="4"/>
                    <a:pt x="5" y="5"/>
                  </a:cubicBezTo>
                  <a:cubicBezTo>
                    <a:pt x="6" y="2"/>
                    <a:pt x="10" y="1"/>
                    <a:pt x="12" y="2"/>
                  </a:cubicBezTo>
                  <a:cubicBezTo>
                    <a:pt x="9" y="1"/>
                    <a:pt x="5" y="0"/>
                    <a:pt x="2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0" name="Freeform 1428">
              <a:extLst>
                <a:ext uri="{FF2B5EF4-FFF2-40B4-BE49-F238E27FC236}">
                  <a16:creationId xmlns:a16="http://schemas.microsoft.com/office/drawing/2014/main" id="{612CEF18-8947-4454-9AFF-9CEB678EE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2835"/>
              <a:ext cx="34" cy="29"/>
            </a:xfrm>
            <a:custGeom>
              <a:avLst/>
              <a:gdLst>
                <a:gd name="T0" fmla="*/ 5 w 26"/>
                <a:gd name="T1" fmla="*/ 40 h 23"/>
                <a:gd name="T2" fmla="*/ 58 w 26"/>
                <a:gd name="T3" fmla="*/ 0 h 23"/>
                <a:gd name="T4" fmla="*/ 43 w 26"/>
                <a:gd name="T5" fmla="*/ 8 h 23"/>
                <a:gd name="T6" fmla="*/ 22 w 26"/>
                <a:gd name="T7" fmla="*/ 16 h 23"/>
                <a:gd name="T8" fmla="*/ 12 w 26"/>
                <a:gd name="T9" fmla="*/ 29 h 23"/>
                <a:gd name="T10" fmla="*/ 5 w 26"/>
                <a:gd name="T11" fmla="*/ 37 h 23"/>
                <a:gd name="T12" fmla="*/ 0 w 26"/>
                <a:gd name="T13" fmla="*/ 4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3">
                  <a:moveTo>
                    <a:pt x="2" y="20"/>
                  </a:moveTo>
                  <a:cubicBezTo>
                    <a:pt x="9" y="13"/>
                    <a:pt x="17" y="5"/>
                    <a:pt x="26" y="0"/>
                  </a:cubicBezTo>
                  <a:cubicBezTo>
                    <a:pt x="24" y="1"/>
                    <a:pt x="21" y="3"/>
                    <a:pt x="19" y="4"/>
                  </a:cubicBezTo>
                  <a:cubicBezTo>
                    <a:pt x="16" y="5"/>
                    <a:pt x="13" y="7"/>
                    <a:pt x="10" y="8"/>
                  </a:cubicBezTo>
                  <a:cubicBezTo>
                    <a:pt x="7" y="10"/>
                    <a:pt x="6" y="12"/>
                    <a:pt x="5" y="14"/>
                  </a:cubicBezTo>
                  <a:cubicBezTo>
                    <a:pt x="4" y="16"/>
                    <a:pt x="3" y="17"/>
                    <a:pt x="2" y="18"/>
                  </a:cubicBezTo>
                  <a:cubicBezTo>
                    <a:pt x="1" y="20"/>
                    <a:pt x="1" y="22"/>
                    <a:pt x="0" y="2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1" name="Freeform 1429">
              <a:extLst>
                <a:ext uri="{FF2B5EF4-FFF2-40B4-BE49-F238E27FC236}">
                  <a16:creationId xmlns:a16="http://schemas.microsoft.com/office/drawing/2014/main" id="{08BB83E9-7FC6-4839-8797-26FF5D3FE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903"/>
              <a:ext cx="193" cy="80"/>
            </a:xfrm>
            <a:custGeom>
              <a:avLst/>
              <a:gdLst>
                <a:gd name="T0" fmla="*/ 0 w 149"/>
                <a:gd name="T1" fmla="*/ 127 h 63"/>
                <a:gd name="T2" fmla="*/ 36 w 149"/>
                <a:gd name="T3" fmla="*/ 105 h 63"/>
                <a:gd name="T4" fmla="*/ 73 w 149"/>
                <a:gd name="T5" fmla="*/ 80 h 63"/>
                <a:gd name="T6" fmla="*/ 161 w 149"/>
                <a:gd name="T7" fmla="*/ 60 h 63"/>
                <a:gd name="T8" fmla="*/ 199 w 149"/>
                <a:gd name="T9" fmla="*/ 46 h 63"/>
                <a:gd name="T10" fmla="*/ 251 w 149"/>
                <a:gd name="T11" fmla="*/ 23 h 63"/>
                <a:gd name="T12" fmla="*/ 324 w 149"/>
                <a:gd name="T13" fmla="*/ 0 h 63"/>
                <a:gd name="T14" fmla="*/ 295 w 149"/>
                <a:gd name="T15" fmla="*/ 8 h 63"/>
                <a:gd name="T16" fmla="*/ 260 w 149"/>
                <a:gd name="T17" fmla="*/ 13 h 63"/>
                <a:gd name="T18" fmla="*/ 234 w 149"/>
                <a:gd name="T19" fmla="*/ 18 h 63"/>
                <a:gd name="T20" fmla="*/ 187 w 149"/>
                <a:gd name="T21" fmla="*/ 24 h 63"/>
                <a:gd name="T22" fmla="*/ 168 w 149"/>
                <a:gd name="T23" fmla="*/ 22 h 63"/>
                <a:gd name="T24" fmla="*/ 163 w 149"/>
                <a:gd name="T25" fmla="*/ 29 h 63"/>
                <a:gd name="T26" fmla="*/ 137 w 149"/>
                <a:gd name="T27" fmla="*/ 36 h 63"/>
                <a:gd name="T28" fmla="*/ 95 w 149"/>
                <a:gd name="T29" fmla="*/ 29 h 63"/>
                <a:gd name="T30" fmla="*/ 69 w 149"/>
                <a:gd name="T31" fmla="*/ 47 h 63"/>
                <a:gd name="T32" fmla="*/ 61 w 149"/>
                <a:gd name="T33" fmla="*/ 74 h 63"/>
                <a:gd name="T34" fmla="*/ 28 w 149"/>
                <a:gd name="T35" fmla="*/ 98 h 63"/>
                <a:gd name="T36" fmla="*/ 1 w 149"/>
                <a:gd name="T37" fmla="*/ 130 h 6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9" h="63">
                  <a:moveTo>
                    <a:pt x="0" y="62"/>
                  </a:moveTo>
                  <a:cubicBezTo>
                    <a:pt x="7" y="63"/>
                    <a:pt x="13" y="55"/>
                    <a:pt x="17" y="51"/>
                  </a:cubicBezTo>
                  <a:cubicBezTo>
                    <a:pt x="22" y="46"/>
                    <a:pt x="27" y="42"/>
                    <a:pt x="33" y="39"/>
                  </a:cubicBezTo>
                  <a:cubicBezTo>
                    <a:pt x="46" y="34"/>
                    <a:pt x="60" y="32"/>
                    <a:pt x="74" y="29"/>
                  </a:cubicBezTo>
                  <a:cubicBezTo>
                    <a:pt x="80" y="28"/>
                    <a:pt x="86" y="24"/>
                    <a:pt x="92" y="22"/>
                  </a:cubicBezTo>
                  <a:cubicBezTo>
                    <a:pt x="100" y="19"/>
                    <a:pt x="109" y="14"/>
                    <a:pt x="116" y="11"/>
                  </a:cubicBezTo>
                  <a:cubicBezTo>
                    <a:pt x="127" y="6"/>
                    <a:pt x="138" y="5"/>
                    <a:pt x="149" y="0"/>
                  </a:cubicBezTo>
                  <a:cubicBezTo>
                    <a:pt x="144" y="0"/>
                    <a:pt x="140" y="3"/>
                    <a:pt x="136" y="4"/>
                  </a:cubicBezTo>
                  <a:cubicBezTo>
                    <a:pt x="131" y="5"/>
                    <a:pt x="125" y="6"/>
                    <a:pt x="120" y="6"/>
                  </a:cubicBezTo>
                  <a:cubicBezTo>
                    <a:pt x="115" y="6"/>
                    <a:pt x="112" y="6"/>
                    <a:pt x="108" y="9"/>
                  </a:cubicBezTo>
                  <a:cubicBezTo>
                    <a:pt x="100" y="13"/>
                    <a:pt x="94" y="13"/>
                    <a:pt x="86" y="12"/>
                  </a:cubicBezTo>
                  <a:cubicBezTo>
                    <a:pt x="84" y="11"/>
                    <a:pt x="79" y="9"/>
                    <a:pt x="77" y="10"/>
                  </a:cubicBezTo>
                  <a:cubicBezTo>
                    <a:pt x="75" y="11"/>
                    <a:pt x="76" y="13"/>
                    <a:pt x="75" y="14"/>
                  </a:cubicBezTo>
                  <a:cubicBezTo>
                    <a:pt x="72" y="20"/>
                    <a:pt x="70" y="15"/>
                    <a:pt x="63" y="17"/>
                  </a:cubicBezTo>
                  <a:cubicBezTo>
                    <a:pt x="57" y="18"/>
                    <a:pt x="45" y="20"/>
                    <a:pt x="43" y="14"/>
                  </a:cubicBezTo>
                  <a:cubicBezTo>
                    <a:pt x="39" y="17"/>
                    <a:pt x="36" y="20"/>
                    <a:pt x="32" y="23"/>
                  </a:cubicBezTo>
                  <a:cubicBezTo>
                    <a:pt x="27" y="28"/>
                    <a:pt x="31" y="30"/>
                    <a:pt x="28" y="36"/>
                  </a:cubicBezTo>
                  <a:cubicBezTo>
                    <a:pt x="26" y="41"/>
                    <a:pt x="18" y="45"/>
                    <a:pt x="13" y="48"/>
                  </a:cubicBezTo>
                  <a:cubicBezTo>
                    <a:pt x="6" y="52"/>
                    <a:pt x="5" y="57"/>
                    <a:pt x="1" y="6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2" name="Freeform 1430">
              <a:extLst>
                <a:ext uri="{FF2B5EF4-FFF2-40B4-BE49-F238E27FC236}">
                  <a16:creationId xmlns:a16="http://schemas.microsoft.com/office/drawing/2014/main" id="{C2C60A9C-F43B-4106-B10B-C4E6CF3DE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3004"/>
              <a:ext cx="197" cy="51"/>
            </a:xfrm>
            <a:custGeom>
              <a:avLst/>
              <a:gdLst>
                <a:gd name="T0" fmla="*/ 70 w 153"/>
                <a:gd name="T1" fmla="*/ 66 h 40"/>
                <a:gd name="T2" fmla="*/ 103 w 153"/>
                <a:gd name="T3" fmla="*/ 82 h 40"/>
                <a:gd name="T4" fmla="*/ 133 w 153"/>
                <a:gd name="T5" fmla="*/ 75 h 40"/>
                <a:gd name="T6" fmla="*/ 173 w 153"/>
                <a:gd name="T7" fmla="*/ 55 h 40"/>
                <a:gd name="T8" fmla="*/ 211 w 153"/>
                <a:gd name="T9" fmla="*/ 46 h 40"/>
                <a:gd name="T10" fmla="*/ 276 w 153"/>
                <a:gd name="T11" fmla="*/ 24 h 40"/>
                <a:gd name="T12" fmla="*/ 304 w 153"/>
                <a:gd name="T13" fmla="*/ 10 h 40"/>
                <a:gd name="T14" fmla="*/ 327 w 153"/>
                <a:gd name="T15" fmla="*/ 0 h 40"/>
                <a:gd name="T16" fmla="*/ 287 w 153"/>
                <a:gd name="T17" fmla="*/ 13 h 40"/>
                <a:gd name="T18" fmla="*/ 254 w 153"/>
                <a:gd name="T19" fmla="*/ 22 h 40"/>
                <a:gd name="T20" fmla="*/ 209 w 153"/>
                <a:gd name="T21" fmla="*/ 37 h 40"/>
                <a:gd name="T22" fmla="*/ 166 w 153"/>
                <a:gd name="T23" fmla="*/ 47 h 40"/>
                <a:gd name="T24" fmla="*/ 140 w 153"/>
                <a:gd name="T25" fmla="*/ 54 h 40"/>
                <a:gd name="T26" fmla="*/ 126 w 153"/>
                <a:gd name="T27" fmla="*/ 65 h 40"/>
                <a:gd name="T28" fmla="*/ 88 w 153"/>
                <a:gd name="T29" fmla="*/ 66 h 40"/>
                <a:gd name="T30" fmla="*/ 70 w 153"/>
                <a:gd name="T31" fmla="*/ 54 h 40"/>
                <a:gd name="T32" fmla="*/ 45 w 153"/>
                <a:gd name="T33" fmla="*/ 51 h 40"/>
                <a:gd name="T34" fmla="*/ 0 w 153"/>
                <a:gd name="T35" fmla="*/ 36 h 40"/>
                <a:gd name="T36" fmla="*/ 23 w 153"/>
                <a:gd name="T37" fmla="*/ 59 h 40"/>
                <a:gd name="T38" fmla="*/ 46 w 153"/>
                <a:gd name="T39" fmla="*/ 61 h 40"/>
                <a:gd name="T40" fmla="*/ 73 w 153"/>
                <a:gd name="T41" fmla="*/ 69 h 4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3" h="40">
                  <a:moveTo>
                    <a:pt x="33" y="32"/>
                  </a:moveTo>
                  <a:cubicBezTo>
                    <a:pt x="38" y="32"/>
                    <a:pt x="44" y="37"/>
                    <a:pt x="48" y="39"/>
                  </a:cubicBezTo>
                  <a:cubicBezTo>
                    <a:pt x="55" y="40"/>
                    <a:pt x="57" y="39"/>
                    <a:pt x="62" y="36"/>
                  </a:cubicBezTo>
                  <a:cubicBezTo>
                    <a:pt x="68" y="33"/>
                    <a:pt x="75" y="28"/>
                    <a:pt x="81" y="27"/>
                  </a:cubicBezTo>
                  <a:cubicBezTo>
                    <a:pt x="87" y="25"/>
                    <a:pt x="93" y="25"/>
                    <a:pt x="99" y="22"/>
                  </a:cubicBezTo>
                  <a:cubicBezTo>
                    <a:pt x="109" y="18"/>
                    <a:pt x="120" y="17"/>
                    <a:pt x="129" y="12"/>
                  </a:cubicBezTo>
                  <a:cubicBezTo>
                    <a:pt x="133" y="10"/>
                    <a:pt x="138" y="7"/>
                    <a:pt x="142" y="5"/>
                  </a:cubicBezTo>
                  <a:cubicBezTo>
                    <a:pt x="146" y="3"/>
                    <a:pt x="152" y="3"/>
                    <a:pt x="153" y="0"/>
                  </a:cubicBezTo>
                  <a:cubicBezTo>
                    <a:pt x="147" y="0"/>
                    <a:pt x="139" y="5"/>
                    <a:pt x="134" y="6"/>
                  </a:cubicBezTo>
                  <a:cubicBezTo>
                    <a:pt x="127" y="8"/>
                    <a:pt x="125" y="6"/>
                    <a:pt x="119" y="10"/>
                  </a:cubicBezTo>
                  <a:cubicBezTo>
                    <a:pt x="113" y="15"/>
                    <a:pt x="106" y="15"/>
                    <a:pt x="98" y="18"/>
                  </a:cubicBezTo>
                  <a:cubicBezTo>
                    <a:pt x="91" y="21"/>
                    <a:pt x="85" y="22"/>
                    <a:pt x="78" y="23"/>
                  </a:cubicBezTo>
                  <a:cubicBezTo>
                    <a:pt x="74" y="24"/>
                    <a:pt x="70" y="24"/>
                    <a:pt x="66" y="26"/>
                  </a:cubicBezTo>
                  <a:cubicBezTo>
                    <a:pt x="64" y="27"/>
                    <a:pt x="62" y="30"/>
                    <a:pt x="59" y="31"/>
                  </a:cubicBezTo>
                  <a:cubicBezTo>
                    <a:pt x="55" y="33"/>
                    <a:pt x="46" y="33"/>
                    <a:pt x="41" y="32"/>
                  </a:cubicBezTo>
                  <a:cubicBezTo>
                    <a:pt x="37" y="32"/>
                    <a:pt x="36" y="29"/>
                    <a:pt x="33" y="26"/>
                  </a:cubicBezTo>
                  <a:cubicBezTo>
                    <a:pt x="29" y="24"/>
                    <a:pt x="25" y="24"/>
                    <a:pt x="21" y="24"/>
                  </a:cubicBezTo>
                  <a:cubicBezTo>
                    <a:pt x="14" y="24"/>
                    <a:pt x="5" y="22"/>
                    <a:pt x="0" y="17"/>
                  </a:cubicBezTo>
                  <a:cubicBezTo>
                    <a:pt x="1" y="21"/>
                    <a:pt x="8" y="25"/>
                    <a:pt x="11" y="28"/>
                  </a:cubicBezTo>
                  <a:cubicBezTo>
                    <a:pt x="14" y="29"/>
                    <a:pt x="19" y="29"/>
                    <a:pt x="22" y="30"/>
                  </a:cubicBezTo>
                  <a:cubicBezTo>
                    <a:pt x="25" y="31"/>
                    <a:pt x="31" y="31"/>
                    <a:pt x="34" y="3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3" name="Freeform 1431">
              <a:extLst>
                <a:ext uri="{FF2B5EF4-FFF2-40B4-BE49-F238E27FC236}">
                  <a16:creationId xmlns:a16="http://schemas.microsoft.com/office/drawing/2014/main" id="{ECD0C871-3F36-44CE-97BE-C4AD39BD9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946"/>
              <a:ext cx="83" cy="39"/>
            </a:xfrm>
            <a:custGeom>
              <a:avLst/>
              <a:gdLst>
                <a:gd name="T0" fmla="*/ 0 w 64"/>
                <a:gd name="T1" fmla="*/ 66 h 30"/>
                <a:gd name="T2" fmla="*/ 35 w 64"/>
                <a:gd name="T3" fmla="*/ 30 h 30"/>
                <a:gd name="T4" fmla="*/ 89 w 64"/>
                <a:gd name="T5" fmla="*/ 16 h 30"/>
                <a:gd name="T6" fmla="*/ 131 w 64"/>
                <a:gd name="T7" fmla="*/ 1 h 30"/>
                <a:gd name="T8" fmla="*/ 135 w 64"/>
                <a:gd name="T9" fmla="*/ 17 h 30"/>
                <a:gd name="T10" fmla="*/ 135 w 64"/>
                <a:gd name="T11" fmla="*/ 43 h 30"/>
                <a:gd name="T12" fmla="*/ 66 w 64"/>
                <a:gd name="T13" fmla="*/ 43 h 30"/>
                <a:gd name="T14" fmla="*/ 38 w 64"/>
                <a:gd name="T15" fmla="*/ 56 h 30"/>
                <a:gd name="T16" fmla="*/ 1 w 64"/>
                <a:gd name="T17" fmla="*/ 61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30">
                  <a:moveTo>
                    <a:pt x="0" y="30"/>
                  </a:moveTo>
                  <a:cubicBezTo>
                    <a:pt x="6" y="25"/>
                    <a:pt x="9" y="17"/>
                    <a:pt x="16" y="14"/>
                  </a:cubicBezTo>
                  <a:cubicBezTo>
                    <a:pt x="24" y="11"/>
                    <a:pt x="33" y="10"/>
                    <a:pt x="41" y="7"/>
                  </a:cubicBezTo>
                  <a:cubicBezTo>
                    <a:pt x="46" y="6"/>
                    <a:pt x="55" y="0"/>
                    <a:pt x="60" y="1"/>
                  </a:cubicBezTo>
                  <a:cubicBezTo>
                    <a:pt x="64" y="2"/>
                    <a:pt x="63" y="3"/>
                    <a:pt x="62" y="8"/>
                  </a:cubicBezTo>
                  <a:cubicBezTo>
                    <a:pt x="62" y="12"/>
                    <a:pt x="62" y="15"/>
                    <a:pt x="62" y="19"/>
                  </a:cubicBezTo>
                  <a:cubicBezTo>
                    <a:pt x="57" y="9"/>
                    <a:pt x="37" y="15"/>
                    <a:pt x="30" y="19"/>
                  </a:cubicBezTo>
                  <a:cubicBezTo>
                    <a:pt x="25" y="22"/>
                    <a:pt x="23" y="26"/>
                    <a:pt x="17" y="25"/>
                  </a:cubicBezTo>
                  <a:cubicBezTo>
                    <a:pt x="12" y="25"/>
                    <a:pt x="5" y="22"/>
                    <a:pt x="1" y="28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4" name="Freeform 1432">
              <a:extLst>
                <a:ext uri="{FF2B5EF4-FFF2-40B4-BE49-F238E27FC236}">
                  <a16:creationId xmlns:a16="http://schemas.microsoft.com/office/drawing/2014/main" id="{DF21764B-EA10-4130-99EE-870840923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918"/>
              <a:ext cx="131" cy="55"/>
            </a:xfrm>
            <a:custGeom>
              <a:avLst/>
              <a:gdLst>
                <a:gd name="T0" fmla="*/ 0 w 101"/>
                <a:gd name="T1" fmla="*/ 90 h 43"/>
                <a:gd name="T2" fmla="*/ 23 w 101"/>
                <a:gd name="T3" fmla="*/ 69 h 43"/>
                <a:gd name="T4" fmla="*/ 58 w 101"/>
                <a:gd name="T5" fmla="*/ 52 h 43"/>
                <a:gd name="T6" fmla="*/ 125 w 101"/>
                <a:gd name="T7" fmla="*/ 37 h 43"/>
                <a:gd name="T8" fmla="*/ 178 w 101"/>
                <a:gd name="T9" fmla="*/ 23 h 43"/>
                <a:gd name="T10" fmla="*/ 220 w 101"/>
                <a:gd name="T11" fmla="*/ 0 h 43"/>
                <a:gd name="T12" fmla="*/ 162 w 101"/>
                <a:gd name="T13" fmla="*/ 17 h 43"/>
                <a:gd name="T14" fmla="*/ 132 w 101"/>
                <a:gd name="T15" fmla="*/ 22 h 43"/>
                <a:gd name="T16" fmla="*/ 108 w 101"/>
                <a:gd name="T17" fmla="*/ 31 h 43"/>
                <a:gd name="T18" fmla="*/ 79 w 101"/>
                <a:gd name="T19" fmla="*/ 37 h 43"/>
                <a:gd name="T20" fmla="*/ 61 w 101"/>
                <a:gd name="T21" fmla="*/ 45 h 43"/>
                <a:gd name="T22" fmla="*/ 21 w 101"/>
                <a:gd name="T23" fmla="*/ 74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1" h="43">
                  <a:moveTo>
                    <a:pt x="0" y="43"/>
                  </a:moveTo>
                  <a:cubicBezTo>
                    <a:pt x="4" y="41"/>
                    <a:pt x="7" y="36"/>
                    <a:pt x="11" y="33"/>
                  </a:cubicBezTo>
                  <a:cubicBezTo>
                    <a:pt x="16" y="30"/>
                    <a:pt x="22" y="27"/>
                    <a:pt x="27" y="25"/>
                  </a:cubicBezTo>
                  <a:cubicBezTo>
                    <a:pt x="36" y="21"/>
                    <a:pt x="47" y="20"/>
                    <a:pt x="57" y="18"/>
                  </a:cubicBezTo>
                  <a:cubicBezTo>
                    <a:pt x="66" y="17"/>
                    <a:pt x="73" y="12"/>
                    <a:pt x="82" y="11"/>
                  </a:cubicBezTo>
                  <a:cubicBezTo>
                    <a:pt x="90" y="11"/>
                    <a:pt x="95" y="4"/>
                    <a:pt x="101" y="0"/>
                  </a:cubicBezTo>
                  <a:cubicBezTo>
                    <a:pt x="93" y="6"/>
                    <a:pt x="84" y="7"/>
                    <a:pt x="74" y="8"/>
                  </a:cubicBezTo>
                  <a:cubicBezTo>
                    <a:pt x="70" y="8"/>
                    <a:pt x="65" y="8"/>
                    <a:pt x="61" y="10"/>
                  </a:cubicBezTo>
                  <a:cubicBezTo>
                    <a:pt x="57" y="11"/>
                    <a:pt x="54" y="14"/>
                    <a:pt x="49" y="15"/>
                  </a:cubicBezTo>
                  <a:cubicBezTo>
                    <a:pt x="45" y="16"/>
                    <a:pt x="40" y="18"/>
                    <a:pt x="36" y="18"/>
                  </a:cubicBezTo>
                  <a:cubicBezTo>
                    <a:pt x="32" y="19"/>
                    <a:pt x="31" y="19"/>
                    <a:pt x="28" y="21"/>
                  </a:cubicBezTo>
                  <a:cubicBezTo>
                    <a:pt x="21" y="25"/>
                    <a:pt x="15" y="30"/>
                    <a:pt x="9" y="35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5" name="Freeform 1433">
              <a:extLst>
                <a:ext uri="{FF2B5EF4-FFF2-40B4-BE49-F238E27FC236}">
                  <a16:creationId xmlns:a16="http://schemas.microsoft.com/office/drawing/2014/main" id="{F2642677-044C-412B-8245-B9C7CFA83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824"/>
              <a:ext cx="123" cy="73"/>
            </a:xfrm>
            <a:custGeom>
              <a:avLst/>
              <a:gdLst>
                <a:gd name="T0" fmla="*/ 0 w 95"/>
                <a:gd name="T1" fmla="*/ 124 h 56"/>
                <a:gd name="T2" fmla="*/ 61 w 95"/>
                <a:gd name="T3" fmla="*/ 107 h 56"/>
                <a:gd name="T4" fmla="*/ 104 w 95"/>
                <a:gd name="T5" fmla="*/ 72 h 56"/>
                <a:gd name="T6" fmla="*/ 142 w 95"/>
                <a:gd name="T7" fmla="*/ 30 h 56"/>
                <a:gd name="T8" fmla="*/ 175 w 95"/>
                <a:gd name="T9" fmla="*/ 13 h 56"/>
                <a:gd name="T10" fmla="*/ 206 w 95"/>
                <a:gd name="T11" fmla="*/ 0 h 56"/>
                <a:gd name="T12" fmla="*/ 126 w 95"/>
                <a:gd name="T13" fmla="*/ 27 h 56"/>
                <a:gd name="T14" fmla="*/ 97 w 95"/>
                <a:gd name="T15" fmla="*/ 63 h 56"/>
                <a:gd name="T16" fmla="*/ 63 w 95"/>
                <a:gd name="T17" fmla="*/ 94 h 56"/>
                <a:gd name="T18" fmla="*/ 39 w 95"/>
                <a:gd name="T19" fmla="*/ 112 h 56"/>
                <a:gd name="T20" fmla="*/ 0 w 95"/>
                <a:gd name="T21" fmla="*/ 124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5" h="56">
                  <a:moveTo>
                    <a:pt x="0" y="56"/>
                  </a:moveTo>
                  <a:cubicBezTo>
                    <a:pt x="9" y="56"/>
                    <a:pt x="20" y="52"/>
                    <a:pt x="28" y="48"/>
                  </a:cubicBezTo>
                  <a:cubicBezTo>
                    <a:pt x="36" y="43"/>
                    <a:pt x="42" y="39"/>
                    <a:pt x="48" y="32"/>
                  </a:cubicBezTo>
                  <a:cubicBezTo>
                    <a:pt x="54" y="26"/>
                    <a:pt x="59" y="18"/>
                    <a:pt x="66" y="14"/>
                  </a:cubicBezTo>
                  <a:cubicBezTo>
                    <a:pt x="70" y="11"/>
                    <a:pt x="75" y="9"/>
                    <a:pt x="80" y="6"/>
                  </a:cubicBezTo>
                  <a:cubicBezTo>
                    <a:pt x="83" y="4"/>
                    <a:pt x="91" y="2"/>
                    <a:pt x="95" y="0"/>
                  </a:cubicBezTo>
                  <a:cubicBezTo>
                    <a:pt x="85" y="6"/>
                    <a:pt x="69" y="7"/>
                    <a:pt x="58" y="12"/>
                  </a:cubicBezTo>
                  <a:cubicBezTo>
                    <a:pt x="51" y="16"/>
                    <a:pt x="49" y="21"/>
                    <a:pt x="45" y="28"/>
                  </a:cubicBezTo>
                  <a:cubicBezTo>
                    <a:pt x="41" y="34"/>
                    <a:pt x="35" y="38"/>
                    <a:pt x="29" y="42"/>
                  </a:cubicBezTo>
                  <a:cubicBezTo>
                    <a:pt x="24" y="44"/>
                    <a:pt x="22" y="48"/>
                    <a:pt x="18" y="51"/>
                  </a:cubicBezTo>
                  <a:cubicBezTo>
                    <a:pt x="13" y="54"/>
                    <a:pt x="6" y="54"/>
                    <a:pt x="0" y="56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6" name="Freeform 1434">
              <a:extLst>
                <a:ext uri="{FF2B5EF4-FFF2-40B4-BE49-F238E27FC236}">
                  <a16:creationId xmlns:a16="http://schemas.microsoft.com/office/drawing/2014/main" id="{EB86C362-0DC5-456F-84E1-116A54597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2849"/>
              <a:ext cx="26" cy="62"/>
            </a:xfrm>
            <a:custGeom>
              <a:avLst/>
              <a:gdLst>
                <a:gd name="T0" fmla="*/ 5 w 20"/>
                <a:gd name="T1" fmla="*/ 103 h 48"/>
                <a:gd name="T2" fmla="*/ 1 w 20"/>
                <a:gd name="T3" fmla="*/ 65 h 48"/>
                <a:gd name="T4" fmla="*/ 21 w 20"/>
                <a:gd name="T5" fmla="*/ 44 h 48"/>
                <a:gd name="T6" fmla="*/ 30 w 20"/>
                <a:gd name="T7" fmla="*/ 30 h 48"/>
                <a:gd name="T8" fmla="*/ 44 w 20"/>
                <a:gd name="T9" fmla="*/ 0 h 48"/>
                <a:gd name="T10" fmla="*/ 38 w 20"/>
                <a:gd name="T11" fmla="*/ 27 h 48"/>
                <a:gd name="T12" fmla="*/ 39 w 20"/>
                <a:gd name="T13" fmla="*/ 36 h 48"/>
                <a:gd name="T14" fmla="*/ 34 w 20"/>
                <a:gd name="T15" fmla="*/ 45 h 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8">
                  <a:moveTo>
                    <a:pt x="2" y="48"/>
                  </a:moveTo>
                  <a:cubicBezTo>
                    <a:pt x="1" y="42"/>
                    <a:pt x="0" y="36"/>
                    <a:pt x="1" y="30"/>
                  </a:cubicBezTo>
                  <a:cubicBezTo>
                    <a:pt x="2" y="25"/>
                    <a:pt x="5" y="23"/>
                    <a:pt x="9" y="20"/>
                  </a:cubicBezTo>
                  <a:cubicBezTo>
                    <a:pt x="13" y="18"/>
                    <a:pt x="13" y="17"/>
                    <a:pt x="14" y="14"/>
                  </a:cubicBezTo>
                  <a:cubicBezTo>
                    <a:pt x="15" y="8"/>
                    <a:pt x="17" y="4"/>
                    <a:pt x="20" y="0"/>
                  </a:cubicBezTo>
                  <a:cubicBezTo>
                    <a:pt x="17" y="3"/>
                    <a:pt x="17" y="8"/>
                    <a:pt x="17" y="12"/>
                  </a:cubicBezTo>
                  <a:cubicBezTo>
                    <a:pt x="17" y="13"/>
                    <a:pt x="18" y="16"/>
                    <a:pt x="18" y="17"/>
                  </a:cubicBezTo>
                  <a:cubicBezTo>
                    <a:pt x="18" y="18"/>
                    <a:pt x="15" y="20"/>
                    <a:pt x="1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7" name="Freeform 1435">
              <a:extLst>
                <a:ext uri="{FF2B5EF4-FFF2-40B4-BE49-F238E27FC236}">
                  <a16:creationId xmlns:a16="http://schemas.microsoft.com/office/drawing/2014/main" id="{28989394-BA27-4EEE-9D3A-841942C4C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762"/>
              <a:ext cx="92" cy="13"/>
            </a:xfrm>
            <a:custGeom>
              <a:avLst/>
              <a:gdLst>
                <a:gd name="T0" fmla="*/ 0 w 71"/>
                <a:gd name="T1" fmla="*/ 17 h 10"/>
                <a:gd name="T2" fmla="*/ 38 w 71"/>
                <a:gd name="T3" fmla="*/ 5 h 10"/>
                <a:gd name="T4" fmla="*/ 74 w 71"/>
                <a:gd name="T5" fmla="*/ 1 h 10"/>
                <a:gd name="T6" fmla="*/ 154 w 71"/>
                <a:gd name="T7" fmla="*/ 5 h 10"/>
                <a:gd name="T8" fmla="*/ 127 w 71"/>
                <a:gd name="T9" fmla="*/ 12 h 10"/>
                <a:gd name="T10" fmla="*/ 95 w 71"/>
                <a:gd name="T11" fmla="*/ 12 h 10"/>
                <a:gd name="T12" fmla="*/ 66 w 71"/>
                <a:gd name="T13" fmla="*/ 16 h 10"/>
                <a:gd name="T14" fmla="*/ 45 w 71"/>
                <a:gd name="T15" fmla="*/ 22 h 10"/>
                <a:gd name="T16" fmla="*/ 22 w 71"/>
                <a:gd name="T17" fmla="*/ 17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10">
                  <a:moveTo>
                    <a:pt x="0" y="8"/>
                  </a:moveTo>
                  <a:cubicBezTo>
                    <a:pt x="6" y="5"/>
                    <a:pt x="10" y="2"/>
                    <a:pt x="17" y="2"/>
                  </a:cubicBezTo>
                  <a:cubicBezTo>
                    <a:pt x="21" y="2"/>
                    <a:pt x="30" y="0"/>
                    <a:pt x="34" y="1"/>
                  </a:cubicBezTo>
                  <a:cubicBezTo>
                    <a:pt x="47" y="2"/>
                    <a:pt x="58" y="0"/>
                    <a:pt x="71" y="2"/>
                  </a:cubicBezTo>
                  <a:cubicBezTo>
                    <a:pt x="68" y="2"/>
                    <a:pt x="62" y="5"/>
                    <a:pt x="59" y="5"/>
                  </a:cubicBezTo>
                  <a:cubicBezTo>
                    <a:pt x="53" y="6"/>
                    <a:pt x="48" y="6"/>
                    <a:pt x="43" y="5"/>
                  </a:cubicBezTo>
                  <a:cubicBezTo>
                    <a:pt x="38" y="5"/>
                    <a:pt x="34" y="6"/>
                    <a:pt x="30" y="7"/>
                  </a:cubicBezTo>
                  <a:cubicBezTo>
                    <a:pt x="27" y="7"/>
                    <a:pt x="24" y="8"/>
                    <a:pt x="21" y="10"/>
                  </a:cubicBezTo>
                  <a:cubicBezTo>
                    <a:pt x="20" y="5"/>
                    <a:pt x="14" y="6"/>
                    <a:pt x="1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8" name="Freeform 1436">
              <a:extLst>
                <a:ext uri="{FF2B5EF4-FFF2-40B4-BE49-F238E27FC236}">
                  <a16:creationId xmlns:a16="http://schemas.microsoft.com/office/drawing/2014/main" id="{6ADDDE3F-B9A3-4507-8C68-5FC67AB42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726"/>
              <a:ext cx="603" cy="338"/>
            </a:xfrm>
            <a:custGeom>
              <a:avLst/>
              <a:gdLst>
                <a:gd name="T0" fmla="*/ 39 w 468"/>
                <a:gd name="T1" fmla="*/ 234 h 264"/>
                <a:gd name="T2" fmla="*/ 23 w 468"/>
                <a:gd name="T3" fmla="*/ 343 h 264"/>
                <a:gd name="T4" fmla="*/ 19 w 468"/>
                <a:gd name="T5" fmla="*/ 392 h 264"/>
                <a:gd name="T6" fmla="*/ 40 w 468"/>
                <a:gd name="T7" fmla="*/ 428 h 264"/>
                <a:gd name="T8" fmla="*/ 53 w 468"/>
                <a:gd name="T9" fmla="*/ 457 h 264"/>
                <a:gd name="T10" fmla="*/ 128 w 468"/>
                <a:gd name="T11" fmla="*/ 530 h 264"/>
                <a:gd name="T12" fmla="*/ 206 w 468"/>
                <a:gd name="T13" fmla="*/ 552 h 264"/>
                <a:gd name="T14" fmla="*/ 231 w 468"/>
                <a:gd name="T15" fmla="*/ 545 h 264"/>
                <a:gd name="T16" fmla="*/ 258 w 468"/>
                <a:gd name="T17" fmla="*/ 534 h 264"/>
                <a:gd name="T18" fmla="*/ 282 w 468"/>
                <a:gd name="T19" fmla="*/ 525 h 264"/>
                <a:gd name="T20" fmla="*/ 318 w 468"/>
                <a:gd name="T21" fmla="*/ 510 h 264"/>
                <a:gd name="T22" fmla="*/ 376 w 468"/>
                <a:gd name="T23" fmla="*/ 489 h 264"/>
                <a:gd name="T24" fmla="*/ 450 w 468"/>
                <a:gd name="T25" fmla="*/ 451 h 264"/>
                <a:gd name="T26" fmla="*/ 483 w 468"/>
                <a:gd name="T27" fmla="*/ 351 h 264"/>
                <a:gd name="T28" fmla="*/ 551 w 468"/>
                <a:gd name="T29" fmla="*/ 321 h 264"/>
                <a:gd name="T30" fmla="*/ 621 w 468"/>
                <a:gd name="T31" fmla="*/ 300 h 264"/>
                <a:gd name="T32" fmla="*/ 684 w 468"/>
                <a:gd name="T33" fmla="*/ 277 h 264"/>
                <a:gd name="T34" fmla="*/ 787 w 468"/>
                <a:gd name="T35" fmla="*/ 204 h 264"/>
                <a:gd name="T36" fmla="*/ 813 w 468"/>
                <a:gd name="T37" fmla="*/ 187 h 264"/>
                <a:gd name="T38" fmla="*/ 836 w 468"/>
                <a:gd name="T39" fmla="*/ 181 h 264"/>
                <a:gd name="T40" fmla="*/ 905 w 468"/>
                <a:gd name="T41" fmla="*/ 142 h 264"/>
                <a:gd name="T42" fmla="*/ 981 w 468"/>
                <a:gd name="T43" fmla="*/ 28 h 264"/>
                <a:gd name="T44" fmla="*/ 907 w 468"/>
                <a:gd name="T45" fmla="*/ 15 h 264"/>
                <a:gd name="T46" fmla="*/ 825 w 468"/>
                <a:gd name="T47" fmla="*/ 29 h 264"/>
                <a:gd name="T48" fmla="*/ 773 w 468"/>
                <a:gd name="T49" fmla="*/ 37 h 264"/>
                <a:gd name="T50" fmla="*/ 725 w 468"/>
                <a:gd name="T51" fmla="*/ 36 h 264"/>
                <a:gd name="T52" fmla="*/ 687 w 468"/>
                <a:gd name="T53" fmla="*/ 47 h 264"/>
                <a:gd name="T54" fmla="*/ 624 w 468"/>
                <a:gd name="T55" fmla="*/ 51 h 264"/>
                <a:gd name="T56" fmla="*/ 540 w 468"/>
                <a:gd name="T57" fmla="*/ 58 h 264"/>
                <a:gd name="T58" fmla="*/ 437 w 468"/>
                <a:gd name="T59" fmla="*/ 76 h 264"/>
                <a:gd name="T60" fmla="*/ 260 w 468"/>
                <a:gd name="T61" fmla="*/ 86 h 264"/>
                <a:gd name="T62" fmla="*/ 133 w 468"/>
                <a:gd name="T63" fmla="*/ 133 h 264"/>
                <a:gd name="T64" fmla="*/ 68 w 468"/>
                <a:gd name="T65" fmla="*/ 163 h 264"/>
                <a:gd name="T66" fmla="*/ 44 w 468"/>
                <a:gd name="T67" fmla="*/ 234 h 264"/>
                <a:gd name="T68" fmla="*/ 39 w 468"/>
                <a:gd name="T69" fmla="*/ 234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2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8"/>
                    <a:pt x="7" y="182"/>
                    <a:pt x="9" y="187"/>
                  </a:cubicBezTo>
                  <a:cubicBezTo>
                    <a:pt x="11" y="193"/>
                    <a:pt x="18" y="197"/>
                    <a:pt x="19" y="204"/>
                  </a:cubicBezTo>
                  <a:cubicBezTo>
                    <a:pt x="21" y="211"/>
                    <a:pt x="22" y="212"/>
                    <a:pt x="25" y="218"/>
                  </a:cubicBezTo>
                  <a:cubicBezTo>
                    <a:pt x="33" y="233"/>
                    <a:pt x="43" y="251"/>
                    <a:pt x="60" y="252"/>
                  </a:cubicBezTo>
                  <a:cubicBezTo>
                    <a:pt x="68" y="252"/>
                    <a:pt x="88" y="264"/>
                    <a:pt x="96" y="263"/>
                  </a:cubicBezTo>
                  <a:cubicBezTo>
                    <a:pt x="100" y="263"/>
                    <a:pt x="105" y="262"/>
                    <a:pt x="108" y="260"/>
                  </a:cubicBezTo>
                  <a:cubicBezTo>
                    <a:pt x="113" y="259"/>
                    <a:pt x="115" y="257"/>
                    <a:pt x="120" y="255"/>
                  </a:cubicBezTo>
                  <a:cubicBezTo>
                    <a:pt x="124" y="253"/>
                    <a:pt x="128" y="253"/>
                    <a:pt x="132" y="250"/>
                  </a:cubicBezTo>
                  <a:cubicBezTo>
                    <a:pt x="139" y="245"/>
                    <a:pt x="141" y="245"/>
                    <a:pt x="149" y="243"/>
                  </a:cubicBezTo>
                  <a:cubicBezTo>
                    <a:pt x="158" y="241"/>
                    <a:pt x="170" y="238"/>
                    <a:pt x="176" y="233"/>
                  </a:cubicBezTo>
                  <a:cubicBezTo>
                    <a:pt x="191" y="222"/>
                    <a:pt x="197" y="231"/>
                    <a:pt x="210" y="215"/>
                  </a:cubicBezTo>
                  <a:cubicBezTo>
                    <a:pt x="228" y="194"/>
                    <a:pt x="218" y="169"/>
                    <a:pt x="226" y="167"/>
                  </a:cubicBezTo>
                  <a:cubicBezTo>
                    <a:pt x="244" y="164"/>
                    <a:pt x="241" y="160"/>
                    <a:pt x="258" y="153"/>
                  </a:cubicBezTo>
                  <a:cubicBezTo>
                    <a:pt x="267" y="149"/>
                    <a:pt x="279" y="145"/>
                    <a:pt x="290" y="143"/>
                  </a:cubicBezTo>
                  <a:cubicBezTo>
                    <a:pt x="302" y="141"/>
                    <a:pt x="309" y="137"/>
                    <a:pt x="320" y="132"/>
                  </a:cubicBezTo>
                  <a:cubicBezTo>
                    <a:pt x="337" y="125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7"/>
                    <a:pt x="387" y="87"/>
                    <a:pt x="391" y="86"/>
                  </a:cubicBezTo>
                  <a:cubicBezTo>
                    <a:pt x="398" y="82"/>
                    <a:pt x="416" y="72"/>
                    <a:pt x="423" y="68"/>
                  </a:cubicBezTo>
                  <a:cubicBezTo>
                    <a:pt x="434" y="62"/>
                    <a:pt x="468" y="39"/>
                    <a:pt x="459" y="13"/>
                  </a:cubicBezTo>
                  <a:cubicBezTo>
                    <a:pt x="456" y="4"/>
                    <a:pt x="439" y="0"/>
                    <a:pt x="424" y="7"/>
                  </a:cubicBezTo>
                  <a:cubicBezTo>
                    <a:pt x="413" y="12"/>
                    <a:pt x="398" y="13"/>
                    <a:pt x="386" y="14"/>
                  </a:cubicBezTo>
                  <a:cubicBezTo>
                    <a:pt x="376" y="16"/>
                    <a:pt x="371" y="16"/>
                    <a:pt x="362" y="18"/>
                  </a:cubicBezTo>
                  <a:cubicBezTo>
                    <a:pt x="355" y="19"/>
                    <a:pt x="346" y="16"/>
                    <a:pt x="339" y="17"/>
                  </a:cubicBezTo>
                  <a:cubicBezTo>
                    <a:pt x="331" y="18"/>
                    <a:pt x="328" y="21"/>
                    <a:pt x="321" y="23"/>
                  </a:cubicBezTo>
                  <a:cubicBezTo>
                    <a:pt x="312" y="25"/>
                    <a:pt x="301" y="24"/>
                    <a:pt x="292" y="24"/>
                  </a:cubicBezTo>
                  <a:cubicBezTo>
                    <a:pt x="282" y="25"/>
                    <a:pt x="262" y="23"/>
                    <a:pt x="252" y="27"/>
                  </a:cubicBezTo>
                  <a:cubicBezTo>
                    <a:pt x="234" y="33"/>
                    <a:pt x="225" y="34"/>
                    <a:pt x="204" y="36"/>
                  </a:cubicBezTo>
                  <a:cubicBezTo>
                    <a:pt x="182" y="38"/>
                    <a:pt x="143" y="35"/>
                    <a:pt x="122" y="41"/>
                  </a:cubicBezTo>
                  <a:cubicBezTo>
                    <a:pt x="103" y="47"/>
                    <a:pt x="77" y="51"/>
                    <a:pt x="62" y="63"/>
                  </a:cubicBezTo>
                  <a:cubicBezTo>
                    <a:pt x="55" y="67"/>
                    <a:pt x="37" y="72"/>
                    <a:pt x="32" y="77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2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79" name="Freeform 1437">
              <a:extLst>
                <a:ext uri="{FF2B5EF4-FFF2-40B4-BE49-F238E27FC236}">
                  <a16:creationId xmlns:a16="http://schemas.microsoft.com/office/drawing/2014/main" id="{2A8DE3E4-4569-45F1-9F8D-ECFD59440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872"/>
              <a:ext cx="38" cy="12"/>
            </a:xfrm>
            <a:custGeom>
              <a:avLst/>
              <a:gdLst>
                <a:gd name="T0" fmla="*/ 0 w 30"/>
                <a:gd name="T1" fmla="*/ 0 h 9"/>
                <a:gd name="T2" fmla="*/ 61 w 30"/>
                <a:gd name="T3" fmla="*/ 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9">
                  <a:moveTo>
                    <a:pt x="0" y="0"/>
                  </a:moveTo>
                  <a:cubicBezTo>
                    <a:pt x="9" y="7"/>
                    <a:pt x="19" y="9"/>
                    <a:pt x="30" y="3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0" name="Freeform 1438">
              <a:extLst>
                <a:ext uri="{FF2B5EF4-FFF2-40B4-BE49-F238E27FC236}">
                  <a16:creationId xmlns:a16="http://schemas.microsoft.com/office/drawing/2014/main" id="{7FF7D902-36E0-4995-8A7A-C7F2568E3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881"/>
              <a:ext cx="6" cy="14"/>
            </a:xfrm>
            <a:custGeom>
              <a:avLst/>
              <a:gdLst>
                <a:gd name="T0" fmla="*/ 14 w 4"/>
                <a:gd name="T1" fmla="*/ 0 h 11"/>
                <a:gd name="T2" fmla="*/ 5 w 4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1" y="3"/>
                    <a:pt x="0" y="7"/>
                    <a:pt x="1" y="1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1" name="Freeform 1439">
              <a:extLst>
                <a:ext uri="{FF2B5EF4-FFF2-40B4-BE49-F238E27FC236}">
                  <a16:creationId xmlns:a16="http://schemas.microsoft.com/office/drawing/2014/main" id="{5E40093E-EA01-44AD-9D02-13B38A12E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812"/>
              <a:ext cx="9" cy="26"/>
            </a:xfrm>
            <a:custGeom>
              <a:avLst/>
              <a:gdLst>
                <a:gd name="T0" fmla="*/ 5 w 7"/>
                <a:gd name="T1" fmla="*/ 0 h 21"/>
                <a:gd name="T2" fmla="*/ 0 w 7"/>
                <a:gd name="T3" fmla="*/ 4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2" y="0"/>
                  </a:moveTo>
                  <a:cubicBezTo>
                    <a:pt x="7" y="7"/>
                    <a:pt x="5" y="15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2" name="Freeform 1440">
              <a:extLst>
                <a:ext uri="{FF2B5EF4-FFF2-40B4-BE49-F238E27FC236}">
                  <a16:creationId xmlns:a16="http://schemas.microsoft.com/office/drawing/2014/main" id="{3884D12F-7761-4DCC-BE63-61BDC339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2827"/>
              <a:ext cx="14" cy="2"/>
            </a:xfrm>
            <a:custGeom>
              <a:avLst/>
              <a:gdLst>
                <a:gd name="T0" fmla="*/ 0 w 11"/>
                <a:gd name="T1" fmla="*/ 0 h 2"/>
                <a:gd name="T2" fmla="*/ 23 w 11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4" y="0"/>
                    <a:pt x="8" y="0"/>
                    <a:pt x="11" y="2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3" name="Freeform 1441">
              <a:extLst>
                <a:ext uri="{FF2B5EF4-FFF2-40B4-BE49-F238E27FC236}">
                  <a16:creationId xmlns:a16="http://schemas.microsoft.com/office/drawing/2014/main" id="{EC16C4E7-A40F-4DB2-AED3-E33F8EFBA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827"/>
              <a:ext cx="27" cy="22"/>
            </a:xfrm>
            <a:custGeom>
              <a:avLst/>
              <a:gdLst>
                <a:gd name="T0" fmla="*/ 0 w 21"/>
                <a:gd name="T1" fmla="*/ 36 h 17"/>
                <a:gd name="T2" fmla="*/ 40 w 2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0" y="17"/>
                  </a:moveTo>
                  <a:cubicBezTo>
                    <a:pt x="9" y="16"/>
                    <a:pt x="21" y="1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4" name="Freeform 1442">
              <a:extLst>
                <a:ext uri="{FF2B5EF4-FFF2-40B4-BE49-F238E27FC236}">
                  <a16:creationId xmlns:a16="http://schemas.microsoft.com/office/drawing/2014/main" id="{7D4CFD0E-5BB2-4C6D-A640-4D263127A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841"/>
              <a:ext cx="4" cy="14"/>
            </a:xfrm>
            <a:custGeom>
              <a:avLst/>
              <a:gdLst>
                <a:gd name="T0" fmla="*/ 0 w 3"/>
                <a:gd name="T1" fmla="*/ 0 h 11"/>
                <a:gd name="T2" fmla="*/ 1 w 3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2" y="4"/>
                    <a:pt x="3" y="7"/>
                    <a:pt x="1" y="1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5" name="Freeform 1443">
              <a:extLst>
                <a:ext uri="{FF2B5EF4-FFF2-40B4-BE49-F238E27FC236}">
                  <a16:creationId xmlns:a16="http://schemas.microsoft.com/office/drawing/2014/main" id="{4A38B687-5D88-4120-882E-91DA000C7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770"/>
              <a:ext cx="26" cy="10"/>
            </a:xfrm>
            <a:custGeom>
              <a:avLst/>
              <a:gdLst>
                <a:gd name="T0" fmla="*/ 0 w 20"/>
                <a:gd name="T1" fmla="*/ 16 h 8"/>
                <a:gd name="T2" fmla="*/ 44 w 20"/>
                <a:gd name="T3" fmla="*/ 1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4" y="3"/>
                    <a:pt x="16" y="0"/>
                    <a:pt x="20" y="7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6" name="Freeform 1444">
              <a:extLst>
                <a:ext uri="{FF2B5EF4-FFF2-40B4-BE49-F238E27FC236}">
                  <a16:creationId xmlns:a16="http://schemas.microsoft.com/office/drawing/2014/main" id="{903877FD-3D24-4DD2-9F6D-B1D61DDAD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767"/>
              <a:ext cx="9" cy="8"/>
            </a:xfrm>
            <a:custGeom>
              <a:avLst/>
              <a:gdLst>
                <a:gd name="T0" fmla="*/ 0 w 7"/>
                <a:gd name="T1" fmla="*/ 15 h 6"/>
                <a:gd name="T2" fmla="*/ 15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7" name="Freeform 1445">
              <a:extLst>
                <a:ext uri="{FF2B5EF4-FFF2-40B4-BE49-F238E27FC236}">
                  <a16:creationId xmlns:a16="http://schemas.microsoft.com/office/drawing/2014/main" id="{F33110BE-8DB9-42D5-9F2E-027C71DF4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785"/>
              <a:ext cx="26" cy="20"/>
            </a:xfrm>
            <a:custGeom>
              <a:avLst/>
              <a:gdLst>
                <a:gd name="T0" fmla="*/ 0 w 20"/>
                <a:gd name="T1" fmla="*/ 27 h 15"/>
                <a:gd name="T2" fmla="*/ 44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0" y="11"/>
                  </a:moveTo>
                  <a:cubicBezTo>
                    <a:pt x="8" y="15"/>
                    <a:pt x="20" y="8"/>
                    <a:pt x="20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8" name="Freeform 1446">
              <a:extLst>
                <a:ext uri="{FF2B5EF4-FFF2-40B4-BE49-F238E27FC236}">
                  <a16:creationId xmlns:a16="http://schemas.microsoft.com/office/drawing/2014/main" id="{C360654E-293A-4002-8143-BBE408442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798"/>
              <a:ext cx="7" cy="13"/>
            </a:xfrm>
            <a:custGeom>
              <a:avLst/>
              <a:gdLst>
                <a:gd name="T0" fmla="*/ 0 w 5"/>
                <a:gd name="T1" fmla="*/ 0 h 10"/>
                <a:gd name="T2" fmla="*/ 14 w 5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4" y="2"/>
                    <a:pt x="5" y="5"/>
                    <a:pt x="5" y="1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89" name="Freeform 1447">
              <a:extLst>
                <a:ext uri="{FF2B5EF4-FFF2-40B4-BE49-F238E27FC236}">
                  <a16:creationId xmlns:a16="http://schemas.microsoft.com/office/drawing/2014/main" id="{2A84FF26-7CA9-4666-844C-CD6BA51F9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775"/>
              <a:ext cx="18" cy="19"/>
            </a:xfrm>
            <a:custGeom>
              <a:avLst/>
              <a:gdLst>
                <a:gd name="T0" fmla="*/ 0 w 14"/>
                <a:gd name="T1" fmla="*/ 30 h 15"/>
                <a:gd name="T2" fmla="*/ 30 w 1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5">
                  <a:moveTo>
                    <a:pt x="0" y="15"/>
                  </a:moveTo>
                  <a:cubicBezTo>
                    <a:pt x="8" y="15"/>
                    <a:pt x="14" y="8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0" name="Freeform 1448">
              <a:extLst>
                <a:ext uri="{FF2B5EF4-FFF2-40B4-BE49-F238E27FC236}">
                  <a16:creationId xmlns:a16="http://schemas.microsoft.com/office/drawing/2014/main" id="{285C9E4D-FD5B-425F-9098-168CBE4F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2766"/>
              <a:ext cx="22" cy="10"/>
            </a:xfrm>
            <a:custGeom>
              <a:avLst/>
              <a:gdLst>
                <a:gd name="T0" fmla="*/ 0 w 17"/>
                <a:gd name="T1" fmla="*/ 10 h 8"/>
                <a:gd name="T2" fmla="*/ 36 w 1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0" y="5"/>
                  </a:moveTo>
                  <a:cubicBezTo>
                    <a:pt x="6" y="8"/>
                    <a:pt x="14" y="5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1" name="Freeform 1449">
              <a:extLst>
                <a:ext uri="{FF2B5EF4-FFF2-40B4-BE49-F238E27FC236}">
                  <a16:creationId xmlns:a16="http://schemas.microsoft.com/office/drawing/2014/main" id="{56791988-9AA2-423E-9032-8FF587DFD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759"/>
              <a:ext cx="10" cy="17"/>
            </a:xfrm>
            <a:custGeom>
              <a:avLst/>
              <a:gdLst>
                <a:gd name="T0" fmla="*/ 0 w 8"/>
                <a:gd name="T1" fmla="*/ 0 h 13"/>
                <a:gd name="T2" fmla="*/ 13 w 8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5" y="2"/>
                    <a:pt x="8" y="8"/>
                    <a:pt x="6" y="13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2" name="Freeform 1450">
              <a:extLst>
                <a:ext uri="{FF2B5EF4-FFF2-40B4-BE49-F238E27FC236}">
                  <a16:creationId xmlns:a16="http://schemas.microsoft.com/office/drawing/2014/main" id="{50FDA30E-F910-4D58-B3BC-88B09F389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2761"/>
              <a:ext cx="8" cy="5"/>
            </a:xfrm>
            <a:custGeom>
              <a:avLst/>
              <a:gdLst>
                <a:gd name="T0" fmla="*/ 0 w 6"/>
                <a:gd name="T1" fmla="*/ 8 h 4"/>
                <a:gd name="T2" fmla="*/ 1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1"/>
                    <a:pt x="3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3" name="Freeform 1451">
              <a:extLst>
                <a:ext uri="{FF2B5EF4-FFF2-40B4-BE49-F238E27FC236}">
                  <a16:creationId xmlns:a16="http://schemas.microsoft.com/office/drawing/2014/main" id="{A0696BE3-FB06-4755-9F49-4E16FBED5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885"/>
              <a:ext cx="31" cy="19"/>
            </a:xfrm>
            <a:custGeom>
              <a:avLst/>
              <a:gdLst>
                <a:gd name="T0" fmla="*/ 0 w 24"/>
                <a:gd name="T1" fmla="*/ 23 h 15"/>
                <a:gd name="T2" fmla="*/ 52 w 24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5">
                  <a:moveTo>
                    <a:pt x="0" y="11"/>
                  </a:moveTo>
                  <a:cubicBezTo>
                    <a:pt x="9" y="15"/>
                    <a:pt x="22" y="8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4" name="Freeform 1452">
              <a:extLst>
                <a:ext uri="{FF2B5EF4-FFF2-40B4-BE49-F238E27FC236}">
                  <a16:creationId xmlns:a16="http://schemas.microsoft.com/office/drawing/2014/main" id="{B215E608-B65A-4231-92C8-9F8DD8ABD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878"/>
              <a:ext cx="18" cy="8"/>
            </a:xfrm>
            <a:custGeom>
              <a:avLst/>
              <a:gdLst>
                <a:gd name="T0" fmla="*/ 0 w 14"/>
                <a:gd name="T1" fmla="*/ 0 h 6"/>
                <a:gd name="T2" fmla="*/ 30 w 14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cubicBezTo>
                    <a:pt x="4" y="3"/>
                    <a:pt x="8" y="6"/>
                    <a:pt x="14" y="4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5" name="Freeform 1453">
              <a:extLst>
                <a:ext uri="{FF2B5EF4-FFF2-40B4-BE49-F238E27FC236}">
                  <a16:creationId xmlns:a16="http://schemas.microsoft.com/office/drawing/2014/main" id="{4AF92CC4-C254-4EF8-A0D5-D3A01C340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772"/>
              <a:ext cx="33" cy="11"/>
            </a:xfrm>
            <a:custGeom>
              <a:avLst/>
              <a:gdLst>
                <a:gd name="T0" fmla="*/ 0 w 26"/>
                <a:gd name="T1" fmla="*/ 21 h 8"/>
                <a:gd name="T2" fmla="*/ 53 w 26"/>
                <a:gd name="T3" fmla="*/ 19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">
                  <a:moveTo>
                    <a:pt x="0" y="8"/>
                  </a:moveTo>
                  <a:cubicBezTo>
                    <a:pt x="7" y="1"/>
                    <a:pt x="19" y="0"/>
                    <a:pt x="26" y="7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6" name="Freeform 1454">
              <a:extLst>
                <a:ext uri="{FF2B5EF4-FFF2-40B4-BE49-F238E27FC236}">
                  <a16:creationId xmlns:a16="http://schemas.microsoft.com/office/drawing/2014/main" id="{6E5D212B-10C3-48D1-A8C0-4E5BF155A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2777"/>
              <a:ext cx="17" cy="16"/>
            </a:xfrm>
            <a:custGeom>
              <a:avLst/>
              <a:gdLst>
                <a:gd name="T0" fmla="*/ 29 w 13"/>
                <a:gd name="T1" fmla="*/ 0 h 12"/>
                <a:gd name="T2" fmla="*/ 0 w 13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5" y="0"/>
                    <a:pt x="0" y="4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7" name="Freeform 1455">
              <a:extLst>
                <a:ext uri="{FF2B5EF4-FFF2-40B4-BE49-F238E27FC236}">
                  <a16:creationId xmlns:a16="http://schemas.microsoft.com/office/drawing/2014/main" id="{AC4ACC02-F196-40D6-A977-D06113F2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913"/>
              <a:ext cx="37" cy="24"/>
            </a:xfrm>
            <a:custGeom>
              <a:avLst/>
              <a:gdLst>
                <a:gd name="T0" fmla="*/ 0 w 28"/>
                <a:gd name="T1" fmla="*/ 16 h 19"/>
                <a:gd name="T2" fmla="*/ 65 w 28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9">
                  <a:moveTo>
                    <a:pt x="0" y="8"/>
                  </a:moveTo>
                  <a:cubicBezTo>
                    <a:pt x="8" y="19"/>
                    <a:pt x="22" y="8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8" name="Freeform 1456">
              <a:extLst>
                <a:ext uri="{FF2B5EF4-FFF2-40B4-BE49-F238E27FC236}">
                  <a16:creationId xmlns:a16="http://schemas.microsoft.com/office/drawing/2014/main" id="{E74D0BA3-2498-4B30-AEA9-690314D5D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906"/>
              <a:ext cx="17" cy="15"/>
            </a:xfrm>
            <a:custGeom>
              <a:avLst/>
              <a:gdLst>
                <a:gd name="T0" fmla="*/ 0 w 13"/>
                <a:gd name="T1" fmla="*/ 0 h 12"/>
                <a:gd name="T2" fmla="*/ 29 w 13"/>
                <a:gd name="T3" fmla="*/ 2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2" y="6"/>
                    <a:pt x="7" y="12"/>
                    <a:pt x="13" y="1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99" name="Freeform 1457">
              <a:extLst>
                <a:ext uri="{FF2B5EF4-FFF2-40B4-BE49-F238E27FC236}">
                  <a16:creationId xmlns:a16="http://schemas.microsoft.com/office/drawing/2014/main" id="{795315E1-492D-4C6A-B194-7CD5DE941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2845"/>
              <a:ext cx="6" cy="28"/>
            </a:xfrm>
            <a:custGeom>
              <a:avLst/>
              <a:gdLst>
                <a:gd name="T0" fmla="*/ 6 w 5"/>
                <a:gd name="T1" fmla="*/ 0 h 22"/>
                <a:gd name="T2" fmla="*/ 8 w 5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3" y="0"/>
                  </a:moveTo>
                  <a:cubicBezTo>
                    <a:pt x="1" y="7"/>
                    <a:pt x="0" y="17"/>
                    <a:pt x="5" y="22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0" name="Freeform 1458">
              <a:extLst>
                <a:ext uri="{FF2B5EF4-FFF2-40B4-BE49-F238E27FC236}">
                  <a16:creationId xmlns:a16="http://schemas.microsoft.com/office/drawing/2014/main" id="{31786362-6D95-4103-804F-C275A0ABA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851"/>
              <a:ext cx="22" cy="11"/>
            </a:xfrm>
            <a:custGeom>
              <a:avLst/>
              <a:gdLst>
                <a:gd name="T0" fmla="*/ 36 w 17"/>
                <a:gd name="T1" fmla="*/ 21 h 8"/>
                <a:gd name="T2" fmla="*/ 0 w 17"/>
                <a:gd name="T3" fmla="*/ 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8"/>
                  </a:moveTo>
                  <a:cubicBezTo>
                    <a:pt x="12" y="3"/>
                    <a:pt x="6" y="0"/>
                    <a:pt x="0" y="2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1" name="Freeform 1459">
              <a:extLst>
                <a:ext uri="{FF2B5EF4-FFF2-40B4-BE49-F238E27FC236}">
                  <a16:creationId xmlns:a16="http://schemas.microsoft.com/office/drawing/2014/main" id="{173D226E-6F5C-4E46-AF9C-FFA59692C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785"/>
              <a:ext cx="31" cy="14"/>
            </a:xfrm>
            <a:custGeom>
              <a:avLst/>
              <a:gdLst>
                <a:gd name="T0" fmla="*/ 0 w 25"/>
                <a:gd name="T1" fmla="*/ 23 h 11"/>
                <a:gd name="T2" fmla="*/ 47 w 25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">
                  <a:moveTo>
                    <a:pt x="0" y="11"/>
                  </a:moveTo>
                  <a:cubicBezTo>
                    <a:pt x="6" y="0"/>
                    <a:pt x="17" y="6"/>
                    <a:pt x="25" y="9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2" name="Freeform 1460">
              <a:extLst>
                <a:ext uri="{FF2B5EF4-FFF2-40B4-BE49-F238E27FC236}">
                  <a16:creationId xmlns:a16="http://schemas.microsoft.com/office/drawing/2014/main" id="{C112F361-12A1-4BBC-84BF-03D5DE56E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788"/>
              <a:ext cx="27" cy="15"/>
            </a:xfrm>
            <a:custGeom>
              <a:avLst/>
              <a:gdLst>
                <a:gd name="T0" fmla="*/ 0 w 21"/>
                <a:gd name="T1" fmla="*/ 24 h 12"/>
                <a:gd name="T2" fmla="*/ 45 w 21"/>
                <a:gd name="T3" fmla="*/ 1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2">
                  <a:moveTo>
                    <a:pt x="0" y="12"/>
                  </a:moveTo>
                  <a:cubicBezTo>
                    <a:pt x="5" y="5"/>
                    <a:pt x="13" y="0"/>
                    <a:pt x="21" y="6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3" name="Freeform 1461">
              <a:extLst>
                <a:ext uri="{FF2B5EF4-FFF2-40B4-BE49-F238E27FC236}">
                  <a16:creationId xmlns:a16="http://schemas.microsoft.com/office/drawing/2014/main" id="{283D3496-BEBA-44B1-8BBB-4C088D566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851"/>
              <a:ext cx="16" cy="20"/>
            </a:xfrm>
            <a:custGeom>
              <a:avLst/>
              <a:gdLst>
                <a:gd name="T0" fmla="*/ 25 w 13"/>
                <a:gd name="T1" fmla="*/ 0 h 15"/>
                <a:gd name="T2" fmla="*/ 2 w 13"/>
                <a:gd name="T3" fmla="*/ 36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5" y="0"/>
                    <a:pt x="0" y="7"/>
                    <a:pt x="2" y="15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4" name="Freeform 1462">
              <a:extLst>
                <a:ext uri="{FF2B5EF4-FFF2-40B4-BE49-F238E27FC236}">
                  <a16:creationId xmlns:a16="http://schemas.microsoft.com/office/drawing/2014/main" id="{DD0E81E7-6FFA-4C11-A492-07E6F43B3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867"/>
              <a:ext cx="18" cy="23"/>
            </a:xfrm>
            <a:custGeom>
              <a:avLst/>
              <a:gdLst>
                <a:gd name="T0" fmla="*/ 30 w 14"/>
                <a:gd name="T1" fmla="*/ 5 h 18"/>
                <a:gd name="T2" fmla="*/ 1 w 14"/>
                <a:gd name="T3" fmla="*/ 3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8">
                  <a:moveTo>
                    <a:pt x="14" y="2"/>
                  </a:moveTo>
                  <a:cubicBezTo>
                    <a:pt x="6" y="0"/>
                    <a:pt x="0" y="12"/>
                    <a:pt x="1" y="18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5" name="Freeform 1463">
              <a:extLst>
                <a:ext uri="{FF2B5EF4-FFF2-40B4-BE49-F238E27FC236}">
                  <a16:creationId xmlns:a16="http://schemas.microsoft.com/office/drawing/2014/main" id="{3A3E58C0-8B9E-4408-9740-4BE6DAA61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2858"/>
              <a:ext cx="13" cy="27"/>
            </a:xfrm>
            <a:custGeom>
              <a:avLst/>
              <a:gdLst>
                <a:gd name="T0" fmla="*/ 16 w 10"/>
                <a:gd name="T1" fmla="*/ 0 h 21"/>
                <a:gd name="T2" fmla="*/ 0 w 10"/>
                <a:gd name="T3" fmla="*/ 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7" y="0"/>
                  </a:moveTo>
                  <a:cubicBezTo>
                    <a:pt x="10" y="7"/>
                    <a:pt x="7" y="17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6" name="Freeform 1464">
              <a:extLst>
                <a:ext uri="{FF2B5EF4-FFF2-40B4-BE49-F238E27FC236}">
                  <a16:creationId xmlns:a16="http://schemas.microsoft.com/office/drawing/2014/main" id="{C1AE4FA6-6E82-40A7-BB66-ADCD959E4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2872"/>
              <a:ext cx="19" cy="13"/>
            </a:xfrm>
            <a:custGeom>
              <a:avLst/>
              <a:gdLst>
                <a:gd name="T0" fmla="*/ 0 w 14"/>
                <a:gd name="T1" fmla="*/ 5 h 10"/>
                <a:gd name="T2" fmla="*/ 35 w 14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2"/>
                  </a:moveTo>
                  <a:cubicBezTo>
                    <a:pt x="7" y="0"/>
                    <a:pt x="13" y="4"/>
                    <a:pt x="14" y="1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7" name="Freeform 1465">
              <a:extLst>
                <a:ext uri="{FF2B5EF4-FFF2-40B4-BE49-F238E27FC236}">
                  <a16:creationId xmlns:a16="http://schemas.microsoft.com/office/drawing/2014/main" id="{70BEA6A3-1AF6-450D-BDB2-800A33314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829"/>
              <a:ext cx="15" cy="21"/>
            </a:xfrm>
            <a:custGeom>
              <a:avLst/>
              <a:gdLst>
                <a:gd name="T0" fmla="*/ 0 w 11"/>
                <a:gd name="T1" fmla="*/ 0 h 16"/>
                <a:gd name="T2" fmla="*/ 14 w 11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0" y="0"/>
                  </a:moveTo>
                  <a:cubicBezTo>
                    <a:pt x="6" y="3"/>
                    <a:pt x="11" y="11"/>
                    <a:pt x="5" y="16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8" name="Freeform 1466">
              <a:extLst>
                <a:ext uri="{FF2B5EF4-FFF2-40B4-BE49-F238E27FC236}">
                  <a16:creationId xmlns:a16="http://schemas.microsoft.com/office/drawing/2014/main" id="{11F58934-5F84-4FAF-BB37-134F03CAB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836"/>
              <a:ext cx="15" cy="6"/>
            </a:xfrm>
            <a:custGeom>
              <a:avLst/>
              <a:gdLst>
                <a:gd name="T0" fmla="*/ 0 w 12"/>
                <a:gd name="T1" fmla="*/ 8 h 5"/>
                <a:gd name="T2" fmla="*/ 24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3" y="1"/>
                    <a:pt x="8" y="0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09" name="Freeform 1467">
              <a:extLst>
                <a:ext uri="{FF2B5EF4-FFF2-40B4-BE49-F238E27FC236}">
                  <a16:creationId xmlns:a16="http://schemas.microsoft.com/office/drawing/2014/main" id="{E35E8787-13B9-420F-ADDE-A52B980FE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934"/>
              <a:ext cx="24" cy="22"/>
            </a:xfrm>
            <a:custGeom>
              <a:avLst/>
              <a:gdLst>
                <a:gd name="T0" fmla="*/ 0 w 19"/>
                <a:gd name="T1" fmla="*/ 28 h 17"/>
                <a:gd name="T2" fmla="*/ 38 w 1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13"/>
                  </a:moveTo>
                  <a:cubicBezTo>
                    <a:pt x="7" y="17"/>
                    <a:pt x="19" y="8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" name="Freeform 1468">
              <a:extLst>
                <a:ext uri="{FF2B5EF4-FFF2-40B4-BE49-F238E27FC236}">
                  <a16:creationId xmlns:a16="http://schemas.microsoft.com/office/drawing/2014/main" id="{8437DA8E-D4AE-4F1A-A004-0F4F4D675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927"/>
              <a:ext cx="28" cy="14"/>
            </a:xfrm>
            <a:custGeom>
              <a:avLst/>
              <a:gdLst>
                <a:gd name="T0" fmla="*/ 0 w 22"/>
                <a:gd name="T1" fmla="*/ 5 h 11"/>
                <a:gd name="T2" fmla="*/ 46 w 2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1">
                  <a:moveTo>
                    <a:pt x="0" y="2"/>
                  </a:moveTo>
                  <a:cubicBezTo>
                    <a:pt x="4" y="11"/>
                    <a:pt x="16" y="5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" name="Freeform 1469">
              <a:extLst>
                <a:ext uri="{FF2B5EF4-FFF2-40B4-BE49-F238E27FC236}">
                  <a16:creationId xmlns:a16="http://schemas.microsoft.com/office/drawing/2014/main" id="{D8EFFBB6-4F47-4D37-AC28-B39417B05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906"/>
              <a:ext cx="24" cy="12"/>
            </a:xfrm>
            <a:custGeom>
              <a:avLst/>
              <a:gdLst>
                <a:gd name="T0" fmla="*/ 0 w 19"/>
                <a:gd name="T1" fmla="*/ 17 h 10"/>
                <a:gd name="T2" fmla="*/ 38 w 19"/>
                <a:gd name="T3" fmla="*/ 1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cubicBezTo>
                    <a:pt x="0" y="1"/>
                    <a:pt x="12" y="0"/>
                    <a:pt x="19" y="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2" name="Freeform 1470">
              <a:extLst>
                <a:ext uri="{FF2B5EF4-FFF2-40B4-BE49-F238E27FC236}">
                  <a16:creationId xmlns:a16="http://schemas.microsoft.com/office/drawing/2014/main" id="{1A6629AD-3C76-4360-A427-D4C3E8A0D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891"/>
              <a:ext cx="7" cy="15"/>
            </a:xfrm>
            <a:custGeom>
              <a:avLst/>
              <a:gdLst>
                <a:gd name="T0" fmla="*/ 1 w 5"/>
                <a:gd name="T1" fmla="*/ 27 h 11"/>
                <a:gd name="T2" fmla="*/ 14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1" y="11"/>
                  </a:moveTo>
                  <a:cubicBezTo>
                    <a:pt x="0" y="7"/>
                    <a:pt x="0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3" name="Freeform 1471">
              <a:extLst>
                <a:ext uri="{FF2B5EF4-FFF2-40B4-BE49-F238E27FC236}">
                  <a16:creationId xmlns:a16="http://schemas.microsoft.com/office/drawing/2014/main" id="{D6CA99B5-314C-4E6C-8FF1-8EFA810B7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854"/>
              <a:ext cx="10" cy="19"/>
            </a:xfrm>
            <a:custGeom>
              <a:avLst/>
              <a:gdLst>
                <a:gd name="T0" fmla="*/ 5 w 8"/>
                <a:gd name="T1" fmla="*/ 0 h 15"/>
                <a:gd name="T2" fmla="*/ 16 w 8"/>
                <a:gd name="T3" fmla="*/ 3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2" y="0"/>
                  </a:moveTo>
                  <a:cubicBezTo>
                    <a:pt x="0" y="6"/>
                    <a:pt x="2" y="12"/>
                    <a:pt x="8" y="15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4" name="Freeform 1472">
              <a:extLst>
                <a:ext uri="{FF2B5EF4-FFF2-40B4-BE49-F238E27FC236}">
                  <a16:creationId xmlns:a16="http://schemas.microsoft.com/office/drawing/2014/main" id="{98E9D657-F319-4924-9490-1B0602873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866"/>
              <a:ext cx="12" cy="2"/>
            </a:xfrm>
            <a:custGeom>
              <a:avLst/>
              <a:gdLst>
                <a:gd name="T0" fmla="*/ 17 w 10"/>
                <a:gd name="T1" fmla="*/ 0 h 2"/>
                <a:gd name="T2" fmla="*/ 0 w 1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cubicBezTo>
                    <a:pt x="6" y="0"/>
                    <a:pt x="3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5" name="Freeform 1473">
              <a:extLst>
                <a:ext uri="{FF2B5EF4-FFF2-40B4-BE49-F238E27FC236}">
                  <a16:creationId xmlns:a16="http://schemas.microsoft.com/office/drawing/2014/main" id="{565AC35C-C4F9-4C4C-A960-F15FE4EA0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955"/>
              <a:ext cx="17" cy="27"/>
            </a:xfrm>
            <a:custGeom>
              <a:avLst/>
              <a:gdLst>
                <a:gd name="T0" fmla="*/ 9 w 13"/>
                <a:gd name="T1" fmla="*/ 0 h 21"/>
                <a:gd name="T2" fmla="*/ 29 w 13"/>
                <a:gd name="T3" fmla="*/ 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4" y="0"/>
                  </a:moveTo>
                  <a:cubicBezTo>
                    <a:pt x="0" y="9"/>
                    <a:pt x="2" y="19"/>
                    <a:pt x="13" y="2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6" name="Freeform 1474">
              <a:extLst>
                <a:ext uri="{FF2B5EF4-FFF2-40B4-BE49-F238E27FC236}">
                  <a16:creationId xmlns:a16="http://schemas.microsoft.com/office/drawing/2014/main" id="{56CF138A-D534-4706-B995-9DE8AE209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970"/>
              <a:ext cx="7" cy="24"/>
            </a:xfrm>
            <a:custGeom>
              <a:avLst/>
              <a:gdLst>
                <a:gd name="T0" fmla="*/ 1 w 6"/>
                <a:gd name="T1" fmla="*/ 0 h 18"/>
                <a:gd name="T2" fmla="*/ 9 w 6"/>
                <a:gd name="T3" fmla="*/ 4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1" y="0"/>
                  </a:moveTo>
                  <a:cubicBezTo>
                    <a:pt x="0" y="6"/>
                    <a:pt x="0" y="15"/>
                    <a:pt x="6" y="18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7" name="Freeform 1475">
              <a:extLst>
                <a:ext uri="{FF2B5EF4-FFF2-40B4-BE49-F238E27FC236}">
                  <a16:creationId xmlns:a16="http://schemas.microsoft.com/office/drawing/2014/main" id="{7CDDAC95-D14E-4BF1-8672-13F3790A0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922"/>
              <a:ext cx="8" cy="20"/>
            </a:xfrm>
            <a:custGeom>
              <a:avLst/>
              <a:gdLst>
                <a:gd name="T0" fmla="*/ 0 w 7"/>
                <a:gd name="T1" fmla="*/ 0 h 16"/>
                <a:gd name="T2" fmla="*/ 8 w 7"/>
                <a:gd name="T3" fmla="*/ 3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6" y="4"/>
                    <a:pt x="7" y="10"/>
                    <a:pt x="5" y="16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8" name="Freeform 1476">
              <a:extLst>
                <a:ext uri="{FF2B5EF4-FFF2-40B4-BE49-F238E27FC236}">
                  <a16:creationId xmlns:a16="http://schemas.microsoft.com/office/drawing/2014/main" id="{6B5950E9-75E0-4105-9A10-239569B21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925"/>
              <a:ext cx="12" cy="4"/>
            </a:xfrm>
            <a:custGeom>
              <a:avLst/>
              <a:gdLst>
                <a:gd name="T0" fmla="*/ 0 w 9"/>
                <a:gd name="T1" fmla="*/ 4 h 4"/>
                <a:gd name="T2" fmla="*/ 2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2"/>
                    <a:pt x="5" y="0"/>
                    <a:pt x="9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9" name="Freeform 1477">
              <a:extLst>
                <a:ext uri="{FF2B5EF4-FFF2-40B4-BE49-F238E27FC236}">
                  <a16:creationId xmlns:a16="http://schemas.microsoft.com/office/drawing/2014/main" id="{43CC8895-E6A5-4007-97AE-928BB78B0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2995"/>
              <a:ext cx="31" cy="13"/>
            </a:xfrm>
            <a:custGeom>
              <a:avLst/>
              <a:gdLst>
                <a:gd name="T0" fmla="*/ 0 w 24"/>
                <a:gd name="T1" fmla="*/ 1 h 10"/>
                <a:gd name="T2" fmla="*/ 52 w 2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0">
                  <a:moveTo>
                    <a:pt x="0" y="1"/>
                  </a:moveTo>
                  <a:cubicBezTo>
                    <a:pt x="6" y="10"/>
                    <a:pt x="16" y="6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0" name="Freeform 1478">
              <a:extLst>
                <a:ext uri="{FF2B5EF4-FFF2-40B4-BE49-F238E27FC236}">
                  <a16:creationId xmlns:a16="http://schemas.microsoft.com/office/drawing/2014/main" id="{71FB9169-430E-426B-8D06-DCB995B15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989"/>
              <a:ext cx="10" cy="11"/>
            </a:xfrm>
            <a:custGeom>
              <a:avLst/>
              <a:gdLst>
                <a:gd name="T0" fmla="*/ 0 w 8"/>
                <a:gd name="T1" fmla="*/ 0 h 9"/>
                <a:gd name="T2" fmla="*/ 16 w 8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1" y="4"/>
                    <a:pt x="3" y="8"/>
                    <a:pt x="8" y="9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1" name="Freeform 1479">
              <a:extLst>
                <a:ext uri="{FF2B5EF4-FFF2-40B4-BE49-F238E27FC236}">
                  <a16:creationId xmlns:a16="http://schemas.microsoft.com/office/drawing/2014/main" id="{548D6ADD-E7B4-46F8-85C3-B57851060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941"/>
              <a:ext cx="10" cy="18"/>
            </a:xfrm>
            <a:custGeom>
              <a:avLst/>
              <a:gdLst>
                <a:gd name="T0" fmla="*/ 0 w 8"/>
                <a:gd name="T1" fmla="*/ 0 h 14"/>
                <a:gd name="T2" fmla="*/ 14 w 8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3"/>
                    <a:pt x="8" y="8"/>
                    <a:pt x="7" y="14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2" name="Freeform 1480">
              <a:extLst>
                <a:ext uri="{FF2B5EF4-FFF2-40B4-BE49-F238E27FC236}">
                  <a16:creationId xmlns:a16="http://schemas.microsoft.com/office/drawing/2014/main" id="{2C5A2CC4-1721-4BFB-A0EF-4AFA2570C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946"/>
              <a:ext cx="8" cy="5"/>
            </a:xfrm>
            <a:custGeom>
              <a:avLst/>
              <a:gdLst>
                <a:gd name="T0" fmla="*/ 0 w 6"/>
                <a:gd name="T1" fmla="*/ 8 h 4"/>
                <a:gd name="T2" fmla="*/ 1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1"/>
                    <a:pt x="3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3" name="Freeform 1481">
              <a:extLst>
                <a:ext uri="{FF2B5EF4-FFF2-40B4-BE49-F238E27FC236}">
                  <a16:creationId xmlns:a16="http://schemas.microsoft.com/office/drawing/2014/main" id="{AF460E85-847E-4CBF-BFB1-35BD7AD05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828"/>
              <a:ext cx="9" cy="17"/>
            </a:xfrm>
            <a:custGeom>
              <a:avLst/>
              <a:gdLst>
                <a:gd name="T0" fmla="*/ 0 w 8"/>
                <a:gd name="T1" fmla="*/ 0 h 13"/>
                <a:gd name="T2" fmla="*/ 10 w 8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0" y="0"/>
                  </a:moveTo>
                  <a:cubicBezTo>
                    <a:pt x="5" y="1"/>
                    <a:pt x="8" y="8"/>
                    <a:pt x="7" y="13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4" name="Freeform 1482">
              <a:extLst>
                <a:ext uri="{FF2B5EF4-FFF2-40B4-BE49-F238E27FC236}">
                  <a16:creationId xmlns:a16="http://schemas.microsoft.com/office/drawing/2014/main" id="{50E956F9-71BA-4A70-A821-E581DBC29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831"/>
              <a:ext cx="7" cy="5"/>
            </a:xfrm>
            <a:custGeom>
              <a:avLst/>
              <a:gdLst>
                <a:gd name="T0" fmla="*/ 0 w 5"/>
                <a:gd name="T1" fmla="*/ 8 h 4"/>
                <a:gd name="T2" fmla="*/ 14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2"/>
                    <a:pt x="2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5" name="Freeform 1483">
              <a:extLst>
                <a:ext uri="{FF2B5EF4-FFF2-40B4-BE49-F238E27FC236}">
                  <a16:creationId xmlns:a16="http://schemas.microsoft.com/office/drawing/2014/main" id="{C2A5F917-3167-4C18-8C42-B32A896AD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774"/>
              <a:ext cx="26" cy="9"/>
            </a:xfrm>
            <a:custGeom>
              <a:avLst/>
              <a:gdLst>
                <a:gd name="T0" fmla="*/ 0 w 20"/>
                <a:gd name="T1" fmla="*/ 13 h 7"/>
                <a:gd name="T2" fmla="*/ 44 w 20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6"/>
                  </a:moveTo>
                  <a:cubicBezTo>
                    <a:pt x="4" y="0"/>
                    <a:pt x="17" y="0"/>
                    <a:pt x="20" y="7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6" name="Freeform 1484">
              <a:extLst>
                <a:ext uri="{FF2B5EF4-FFF2-40B4-BE49-F238E27FC236}">
                  <a16:creationId xmlns:a16="http://schemas.microsoft.com/office/drawing/2014/main" id="{0112FFDC-D4A2-4B47-81FC-A0A5BED3C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780"/>
              <a:ext cx="13" cy="8"/>
            </a:xfrm>
            <a:custGeom>
              <a:avLst/>
              <a:gdLst>
                <a:gd name="T0" fmla="*/ 0 w 10"/>
                <a:gd name="T1" fmla="*/ 15 h 6"/>
                <a:gd name="T2" fmla="*/ 22 w 10"/>
                <a:gd name="T3" fmla="*/ 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2" y="2"/>
                    <a:pt x="6" y="0"/>
                    <a:pt x="10" y="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7" name="Freeform 1485">
              <a:extLst>
                <a:ext uri="{FF2B5EF4-FFF2-40B4-BE49-F238E27FC236}">
                  <a16:creationId xmlns:a16="http://schemas.microsoft.com/office/drawing/2014/main" id="{EA66BC3B-15B3-4C6E-8D31-02201775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812"/>
              <a:ext cx="9" cy="20"/>
            </a:xfrm>
            <a:custGeom>
              <a:avLst/>
              <a:gdLst>
                <a:gd name="T0" fmla="*/ 0 w 7"/>
                <a:gd name="T1" fmla="*/ 0 h 16"/>
                <a:gd name="T2" fmla="*/ 15 w 7"/>
                <a:gd name="T3" fmla="*/ 3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5" y="4"/>
                    <a:pt x="7" y="10"/>
                    <a:pt x="7" y="16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8" name="Freeform 1486">
              <a:extLst>
                <a:ext uri="{FF2B5EF4-FFF2-40B4-BE49-F238E27FC236}">
                  <a16:creationId xmlns:a16="http://schemas.microsoft.com/office/drawing/2014/main" id="{335D14FA-CE35-4CF8-98A4-815C70976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818"/>
              <a:ext cx="9" cy="4"/>
            </a:xfrm>
            <a:custGeom>
              <a:avLst/>
              <a:gdLst>
                <a:gd name="T0" fmla="*/ 0 w 7"/>
                <a:gd name="T1" fmla="*/ 7 h 3"/>
                <a:gd name="T2" fmla="*/ 15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2" y="1"/>
                    <a:pt x="5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29" name="Freeform 1487">
              <a:extLst>
                <a:ext uri="{FF2B5EF4-FFF2-40B4-BE49-F238E27FC236}">
                  <a16:creationId xmlns:a16="http://schemas.microsoft.com/office/drawing/2014/main" id="{C9E49780-6698-48EE-8A05-8A27DD2F9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982"/>
              <a:ext cx="18" cy="14"/>
            </a:xfrm>
            <a:custGeom>
              <a:avLst/>
              <a:gdLst>
                <a:gd name="T0" fmla="*/ 0 w 14"/>
                <a:gd name="T1" fmla="*/ 22 h 11"/>
                <a:gd name="T2" fmla="*/ 30 w 1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10"/>
                  </a:moveTo>
                  <a:cubicBezTo>
                    <a:pt x="6" y="11"/>
                    <a:pt x="14" y="6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0" name="Freeform 1488">
              <a:extLst>
                <a:ext uri="{FF2B5EF4-FFF2-40B4-BE49-F238E27FC236}">
                  <a16:creationId xmlns:a16="http://schemas.microsoft.com/office/drawing/2014/main" id="{901F2AA7-5FE8-4DF4-ABF6-AD4CB6C3B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985"/>
              <a:ext cx="8" cy="15"/>
            </a:xfrm>
            <a:custGeom>
              <a:avLst/>
              <a:gdLst>
                <a:gd name="T0" fmla="*/ 7 w 6"/>
                <a:gd name="T1" fmla="*/ 0 h 12"/>
                <a:gd name="T2" fmla="*/ 0 w 6"/>
                <a:gd name="T3" fmla="*/ 2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3" y="0"/>
                  </a:moveTo>
                  <a:cubicBezTo>
                    <a:pt x="6" y="5"/>
                    <a:pt x="5" y="10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1" name="Freeform 1489">
              <a:extLst>
                <a:ext uri="{FF2B5EF4-FFF2-40B4-BE49-F238E27FC236}">
                  <a16:creationId xmlns:a16="http://schemas.microsoft.com/office/drawing/2014/main" id="{E2943A1A-CF28-49E0-AB54-E88BE6863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995"/>
              <a:ext cx="3" cy="4"/>
            </a:xfrm>
            <a:custGeom>
              <a:avLst/>
              <a:gdLst>
                <a:gd name="T0" fmla="*/ 8 w 2"/>
                <a:gd name="T1" fmla="*/ 7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6D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2" name="Freeform 1490">
              <a:extLst>
                <a:ext uri="{FF2B5EF4-FFF2-40B4-BE49-F238E27FC236}">
                  <a16:creationId xmlns:a16="http://schemas.microsoft.com/office/drawing/2014/main" id="{47F2B860-529E-462A-BC14-47396C3F4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3004"/>
              <a:ext cx="8" cy="14"/>
            </a:xfrm>
            <a:custGeom>
              <a:avLst/>
              <a:gdLst>
                <a:gd name="T0" fmla="*/ 5 w 6"/>
                <a:gd name="T1" fmla="*/ 0 h 11"/>
                <a:gd name="T2" fmla="*/ 15 w 6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2" y="0"/>
                  </a:moveTo>
                  <a:cubicBezTo>
                    <a:pt x="0" y="4"/>
                    <a:pt x="2" y="9"/>
                    <a:pt x="6" y="11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3" name="Freeform 1491">
              <a:extLst>
                <a:ext uri="{FF2B5EF4-FFF2-40B4-BE49-F238E27FC236}">
                  <a16:creationId xmlns:a16="http://schemas.microsoft.com/office/drawing/2014/main" id="{8C8F094E-190F-459B-8B52-0473B24B7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012"/>
              <a:ext cx="11" cy="5"/>
            </a:xfrm>
            <a:custGeom>
              <a:avLst/>
              <a:gdLst>
                <a:gd name="T0" fmla="*/ 16 w 9"/>
                <a:gd name="T1" fmla="*/ 0 h 4"/>
                <a:gd name="T2" fmla="*/ 0 w 9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3" y="2"/>
                    <a:pt x="0" y="4"/>
                  </a:cubicBezTo>
                </a:path>
              </a:pathLst>
            </a:custGeom>
            <a:noFill/>
            <a:ln w="4763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4" name="Freeform 1492">
              <a:extLst>
                <a:ext uri="{FF2B5EF4-FFF2-40B4-BE49-F238E27FC236}">
                  <a16:creationId xmlns:a16="http://schemas.microsoft.com/office/drawing/2014/main" id="{73916E21-2C2C-46C0-92DD-7BF21A199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875"/>
              <a:ext cx="11" cy="11"/>
            </a:xfrm>
            <a:custGeom>
              <a:avLst/>
              <a:gdLst>
                <a:gd name="T0" fmla="*/ 8 w 8"/>
                <a:gd name="T1" fmla="*/ 16 h 9"/>
                <a:gd name="T2" fmla="*/ 19 w 8"/>
                <a:gd name="T3" fmla="*/ 6 h 9"/>
                <a:gd name="T4" fmla="*/ 0 w 8"/>
                <a:gd name="T5" fmla="*/ 1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9"/>
                  </a:moveTo>
                  <a:cubicBezTo>
                    <a:pt x="4" y="8"/>
                    <a:pt x="8" y="5"/>
                    <a:pt x="7" y="3"/>
                  </a:cubicBezTo>
                  <a:cubicBezTo>
                    <a:pt x="6" y="0"/>
                    <a:pt x="1" y="5"/>
                    <a:pt x="0" y="6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5" name="Freeform 1493">
              <a:extLst>
                <a:ext uri="{FF2B5EF4-FFF2-40B4-BE49-F238E27FC236}">
                  <a16:creationId xmlns:a16="http://schemas.microsoft.com/office/drawing/2014/main" id="{DE9327F4-3E43-49F3-8F24-545AF67DB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871"/>
              <a:ext cx="6" cy="4"/>
            </a:xfrm>
            <a:custGeom>
              <a:avLst/>
              <a:gdLst>
                <a:gd name="T0" fmla="*/ 0 w 4"/>
                <a:gd name="T1" fmla="*/ 7 h 3"/>
                <a:gd name="T2" fmla="*/ 14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6" name="Freeform 1494">
              <a:extLst>
                <a:ext uri="{FF2B5EF4-FFF2-40B4-BE49-F238E27FC236}">
                  <a16:creationId xmlns:a16="http://schemas.microsoft.com/office/drawing/2014/main" id="{8861CE8C-612C-4093-9B06-D0D4A5BD5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847"/>
              <a:ext cx="12" cy="13"/>
            </a:xfrm>
            <a:custGeom>
              <a:avLst/>
              <a:gdLst>
                <a:gd name="T0" fmla="*/ 5 w 9"/>
                <a:gd name="T1" fmla="*/ 5 h 10"/>
                <a:gd name="T2" fmla="*/ 16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2" y="2"/>
                  </a:moveTo>
                  <a:cubicBezTo>
                    <a:pt x="0" y="10"/>
                    <a:pt x="9" y="6"/>
                    <a:pt x="7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7" name="Freeform 1495">
              <a:extLst>
                <a:ext uri="{FF2B5EF4-FFF2-40B4-BE49-F238E27FC236}">
                  <a16:creationId xmlns:a16="http://schemas.microsoft.com/office/drawing/2014/main" id="{766568DA-F17A-43C8-889E-24678D8FD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828"/>
              <a:ext cx="6" cy="3"/>
            </a:xfrm>
            <a:custGeom>
              <a:avLst/>
              <a:gdLst>
                <a:gd name="T0" fmla="*/ 0 w 4"/>
                <a:gd name="T1" fmla="*/ 8 h 2"/>
                <a:gd name="T2" fmla="*/ 14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8" name="Freeform 1496">
              <a:extLst>
                <a:ext uri="{FF2B5EF4-FFF2-40B4-BE49-F238E27FC236}">
                  <a16:creationId xmlns:a16="http://schemas.microsoft.com/office/drawing/2014/main" id="{0AA4C7BC-BFD7-42FD-A472-96C1272EB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811"/>
              <a:ext cx="3" cy="4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39" name="Freeform 1497">
              <a:extLst>
                <a:ext uri="{FF2B5EF4-FFF2-40B4-BE49-F238E27FC236}">
                  <a16:creationId xmlns:a16="http://schemas.microsoft.com/office/drawing/2014/main" id="{B123B445-52F8-48AD-9F81-8462E00B1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790"/>
              <a:ext cx="4" cy="8"/>
            </a:xfrm>
            <a:custGeom>
              <a:avLst/>
              <a:gdLst>
                <a:gd name="T0" fmla="*/ 7 w 3"/>
                <a:gd name="T1" fmla="*/ 5 h 6"/>
                <a:gd name="T2" fmla="*/ 0 w 3"/>
                <a:gd name="T3" fmla="*/ 15 h 6"/>
                <a:gd name="T4" fmla="*/ 0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3" y="2"/>
                  </a:moveTo>
                  <a:cubicBezTo>
                    <a:pt x="3" y="4"/>
                    <a:pt x="2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0" name="Freeform 1498">
              <a:extLst>
                <a:ext uri="{FF2B5EF4-FFF2-40B4-BE49-F238E27FC236}">
                  <a16:creationId xmlns:a16="http://schemas.microsoft.com/office/drawing/2014/main" id="{F36EC7B5-D1E5-4CB9-8872-0D4AAE3FE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799"/>
              <a:ext cx="2" cy="3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1" name="Freeform 1499">
              <a:extLst>
                <a:ext uri="{FF2B5EF4-FFF2-40B4-BE49-F238E27FC236}">
                  <a16:creationId xmlns:a16="http://schemas.microsoft.com/office/drawing/2014/main" id="{328CD184-CDAE-4432-B6E8-77A9CFEC4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796"/>
              <a:ext cx="6" cy="3"/>
            </a:xfrm>
            <a:custGeom>
              <a:avLst/>
              <a:gdLst>
                <a:gd name="T0" fmla="*/ 0 w 4"/>
                <a:gd name="T1" fmla="*/ 0 h 3"/>
                <a:gd name="T2" fmla="*/ 14 w 4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0"/>
                    <a:pt x="3" y="1"/>
                    <a:pt x="4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2" name="Freeform 1500">
              <a:extLst>
                <a:ext uri="{FF2B5EF4-FFF2-40B4-BE49-F238E27FC236}">
                  <a16:creationId xmlns:a16="http://schemas.microsoft.com/office/drawing/2014/main" id="{CDCAB2F8-6660-4747-8B73-61DA1DC3B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828"/>
              <a:ext cx="4" cy="4"/>
            </a:xfrm>
            <a:custGeom>
              <a:avLst/>
              <a:gdLst>
                <a:gd name="T0" fmla="*/ 0 w 3"/>
                <a:gd name="T1" fmla="*/ 7 h 3"/>
                <a:gd name="T2" fmla="*/ 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3" name="Freeform 1501">
              <a:extLst>
                <a:ext uri="{FF2B5EF4-FFF2-40B4-BE49-F238E27FC236}">
                  <a16:creationId xmlns:a16="http://schemas.microsoft.com/office/drawing/2014/main" id="{D9163CC8-6F26-422A-A843-879E9E6C4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833"/>
              <a:ext cx="1" cy="4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4" name="Freeform 1502">
              <a:extLst>
                <a:ext uri="{FF2B5EF4-FFF2-40B4-BE49-F238E27FC236}">
                  <a16:creationId xmlns:a16="http://schemas.microsoft.com/office/drawing/2014/main" id="{F967602E-FD29-4B1F-910D-E5A02423A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849"/>
              <a:ext cx="3" cy="1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5" name="Freeform 1503">
              <a:extLst>
                <a:ext uri="{FF2B5EF4-FFF2-40B4-BE49-F238E27FC236}">
                  <a16:creationId xmlns:a16="http://schemas.microsoft.com/office/drawing/2014/main" id="{2EBC32EF-9E20-48F9-B437-3014A8894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858"/>
              <a:ext cx="9" cy="6"/>
            </a:xfrm>
            <a:custGeom>
              <a:avLst/>
              <a:gdLst>
                <a:gd name="T0" fmla="*/ 15 w 7"/>
                <a:gd name="T1" fmla="*/ 0 h 5"/>
                <a:gd name="T2" fmla="*/ 0 w 7"/>
                <a:gd name="T3" fmla="*/ 6 h 5"/>
                <a:gd name="T4" fmla="*/ 15 w 7"/>
                <a:gd name="T5" fmla="*/ 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4" y="1"/>
                    <a:pt x="2" y="1"/>
                    <a:pt x="0" y="3"/>
                  </a:cubicBezTo>
                  <a:cubicBezTo>
                    <a:pt x="1" y="5"/>
                    <a:pt x="5" y="4"/>
                    <a:pt x="7" y="4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6" name="Freeform 1504">
              <a:extLst>
                <a:ext uri="{FF2B5EF4-FFF2-40B4-BE49-F238E27FC236}">
                  <a16:creationId xmlns:a16="http://schemas.microsoft.com/office/drawing/2014/main" id="{0A8A81C2-DE43-46E5-8B79-02A4C2BBA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878"/>
              <a:ext cx="6" cy="11"/>
            </a:xfrm>
            <a:custGeom>
              <a:avLst/>
              <a:gdLst>
                <a:gd name="T0" fmla="*/ 6 w 5"/>
                <a:gd name="T1" fmla="*/ 21 h 8"/>
                <a:gd name="T2" fmla="*/ 8 w 5"/>
                <a:gd name="T3" fmla="*/ 1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cubicBezTo>
                    <a:pt x="0" y="5"/>
                    <a:pt x="2" y="0"/>
                    <a:pt x="5" y="4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7" name="Freeform 1505">
              <a:extLst>
                <a:ext uri="{FF2B5EF4-FFF2-40B4-BE49-F238E27FC236}">
                  <a16:creationId xmlns:a16="http://schemas.microsoft.com/office/drawing/2014/main" id="{614111C8-54B3-47B9-BEBF-771B76C21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884"/>
              <a:ext cx="9" cy="7"/>
            </a:xfrm>
            <a:custGeom>
              <a:avLst/>
              <a:gdLst>
                <a:gd name="T0" fmla="*/ 0 w 7"/>
                <a:gd name="T1" fmla="*/ 6 h 6"/>
                <a:gd name="T2" fmla="*/ 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3"/>
                  </a:moveTo>
                  <a:cubicBezTo>
                    <a:pt x="4" y="6"/>
                    <a:pt x="7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8" name="Freeform 1506">
              <a:extLst>
                <a:ext uri="{FF2B5EF4-FFF2-40B4-BE49-F238E27FC236}">
                  <a16:creationId xmlns:a16="http://schemas.microsoft.com/office/drawing/2014/main" id="{F5010D1C-0323-46F2-B26C-1F317CE58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868"/>
              <a:ext cx="3" cy="3"/>
            </a:xfrm>
            <a:custGeom>
              <a:avLst/>
              <a:gdLst>
                <a:gd name="T0" fmla="*/ 0 w 2"/>
                <a:gd name="T1" fmla="*/ 8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49" name="Freeform 1507">
              <a:extLst>
                <a:ext uri="{FF2B5EF4-FFF2-40B4-BE49-F238E27FC236}">
                  <a16:creationId xmlns:a16="http://schemas.microsoft.com/office/drawing/2014/main" id="{0C702B9D-CEFC-4578-98F9-E9E9C0CBC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849"/>
              <a:ext cx="5" cy="6"/>
            </a:xfrm>
            <a:custGeom>
              <a:avLst/>
              <a:gdLst>
                <a:gd name="T0" fmla="*/ 5 w 4"/>
                <a:gd name="T1" fmla="*/ 0 h 5"/>
                <a:gd name="T2" fmla="*/ 0 w 4"/>
                <a:gd name="T3" fmla="*/ 7 h 5"/>
                <a:gd name="T4" fmla="*/ 0 w 4"/>
                <a:gd name="T5" fmla="*/ 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4" y="3"/>
                    <a:pt x="3" y="5"/>
                    <a:pt x="0" y="4"/>
                  </a:cubicBezTo>
                  <a:cubicBezTo>
                    <a:pt x="0" y="3"/>
                    <a:pt x="0" y="3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0" name="Freeform 1508">
              <a:extLst>
                <a:ext uri="{FF2B5EF4-FFF2-40B4-BE49-F238E27FC236}">
                  <a16:creationId xmlns:a16="http://schemas.microsoft.com/office/drawing/2014/main" id="{30763C35-D300-47AA-8B25-A56C33475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2939"/>
              <a:ext cx="5" cy="4"/>
            </a:xfrm>
            <a:custGeom>
              <a:avLst/>
              <a:gdLst>
                <a:gd name="T0" fmla="*/ 0 w 4"/>
                <a:gd name="T1" fmla="*/ 7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1" name="Freeform 1509">
              <a:extLst>
                <a:ext uri="{FF2B5EF4-FFF2-40B4-BE49-F238E27FC236}">
                  <a16:creationId xmlns:a16="http://schemas.microsoft.com/office/drawing/2014/main" id="{C8D92768-F72B-4113-BDBD-75D3C8658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936"/>
              <a:ext cx="7" cy="7"/>
            </a:xfrm>
            <a:custGeom>
              <a:avLst/>
              <a:gdLst>
                <a:gd name="T0" fmla="*/ 0 w 5"/>
                <a:gd name="T1" fmla="*/ 6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4" y="6"/>
                    <a:pt x="5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2" name="Freeform 1510">
              <a:extLst>
                <a:ext uri="{FF2B5EF4-FFF2-40B4-BE49-F238E27FC236}">
                  <a16:creationId xmlns:a16="http://schemas.microsoft.com/office/drawing/2014/main" id="{C9E161CB-864F-4B66-B925-8313AA8EA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2922"/>
              <a:ext cx="1" cy="5"/>
            </a:xfrm>
            <a:custGeom>
              <a:avLst/>
              <a:gdLst>
                <a:gd name="T0" fmla="*/ 0 w 1"/>
                <a:gd name="T1" fmla="*/ 8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3" name="Freeform 1511">
              <a:extLst>
                <a:ext uri="{FF2B5EF4-FFF2-40B4-BE49-F238E27FC236}">
                  <a16:creationId xmlns:a16="http://schemas.microsoft.com/office/drawing/2014/main" id="{99354835-A559-4235-99F1-0144DEE19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922"/>
              <a:ext cx="5" cy="5"/>
            </a:xfrm>
            <a:custGeom>
              <a:avLst/>
              <a:gdLst>
                <a:gd name="T0" fmla="*/ 0 w 5"/>
                <a:gd name="T1" fmla="*/ 8 h 4"/>
                <a:gd name="T2" fmla="*/ 5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3"/>
                    <a:pt x="3" y="1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4" name="Freeform 1512">
              <a:extLst>
                <a:ext uri="{FF2B5EF4-FFF2-40B4-BE49-F238E27FC236}">
                  <a16:creationId xmlns:a16="http://schemas.microsoft.com/office/drawing/2014/main" id="{CDBFFEA0-B686-4464-AD22-5A4B0820B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956"/>
              <a:ext cx="12" cy="9"/>
            </a:xfrm>
            <a:custGeom>
              <a:avLst/>
              <a:gdLst>
                <a:gd name="T0" fmla="*/ 5 w 9"/>
                <a:gd name="T1" fmla="*/ 0 h 7"/>
                <a:gd name="T2" fmla="*/ 0 w 9"/>
                <a:gd name="T3" fmla="*/ 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">
                  <a:moveTo>
                    <a:pt x="2" y="0"/>
                  </a:moveTo>
                  <a:cubicBezTo>
                    <a:pt x="9" y="2"/>
                    <a:pt x="2" y="7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5" name="Freeform 1513">
              <a:extLst>
                <a:ext uri="{FF2B5EF4-FFF2-40B4-BE49-F238E27FC236}">
                  <a16:creationId xmlns:a16="http://schemas.microsoft.com/office/drawing/2014/main" id="{130255DB-1B13-48D4-86DE-15A75490A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972"/>
              <a:ext cx="7" cy="5"/>
            </a:xfrm>
            <a:custGeom>
              <a:avLst/>
              <a:gdLst>
                <a:gd name="T0" fmla="*/ 1 w 6"/>
                <a:gd name="T1" fmla="*/ 1 h 4"/>
                <a:gd name="T2" fmla="*/ 9 w 6"/>
                <a:gd name="T3" fmla="*/ 6 h 4"/>
                <a:gd name="T4" fmla="*/ 0 w 6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4" y="4"/>
                    <a:pt x="2" y="4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6" name="Freeform 1514">
              <a:extLst>
                <a:ext uri="{FF2B5EF4-FFF2-40B4-BE49-F238E27FC236}">
                  <a16:creationId xmlns:a16="http://schemas.microsoft.com/office/drawing/2014/main" id="{06E37D73-616D-4B87-9D50-07C1422CF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2996"/>
              <a:ext cx="3" cy="4"/>
            </a:xfrm>
            <a:custGeom>
              <a:avLst/>
              <a:gdLst>
                <a:gd name="T0" fmla="*/ 0 w 2"/>
                <a:gd name="T1" fmla="*/ 7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7" name="Freeform 1515">
              <a:extLst>
                <a:ext uri="{FF2B5EF4-FFF2-40B4-BE49-F238E27FC236}">
                  <a16:creationId xmlns:a16="http://schemas.microsoft.com/office/drawing/2014/main" id="{AF7FB7AA-0DDB-4E36-9641-5275365AA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998"/>
              <a:ext cx="4" cy="2"/>
            </a:xfrm>
            <a:custGeom>
              <a:avLst/>
              <a:gdLst>
                <a:gd name="T0" fmla="*/ 0 w 3"/>
                <a:gd name="T1" fmla="*/ 2 h 2"/>
                <a:gd name="T2" fmla="*/ 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8" name="Freeform 1516">
              <a:extLst>
                <a:ext uri="{FF2B5EF4-FFF2-40B4-BE49-F238E27FC236}">
                  <a16:creationId xmlns:a16="http://schemas.microsoft.com/office/drawing/2014/main" id="{3E6811F1-FC0B-420F-930F-5325F5AED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3007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59" name="Freeform 1517">
              <a:extLst>
                <a:ext uri="{FF2B5EF4-FFF2-40B4-BE49-F238E27FC236}">
                  <a16:creationId xmlns:a16="http://schemas.microsoft.com/office/drawing/2014/main" id="{6211C10F-4ABB-4E77-866B-74DC84677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3014"/>
              <a:ext cx="2" cy="4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0" name="Freeform 1518">
              <a:extLst>
                <a:ext uri="{FF2B5EF4-FFF2-40B4-BE49-F238E27FC236}">
                  <a16:creationId xmlns:a16="http://schemas.microsoft.com/office/drawing/2014/main" id="{BBE3B3C2-EF6C-4A9C-88E6-4B9540D0D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926"/>
              <a:ext cx="6" cy="3"/>
            </a:xfrm>
            <a:custGeom>
              <a:avLst/>
              <a:gdLst>
                <a:gd name="T0" fmla="*/ 8 w 5"/>
                <a:gd name="T1" fmla="*/ 3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3" y="2"/>
                    <a:pt x="2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1" name="Freeform 1519">
              <a:extLst>
                <a:ext uri="{FF2B5EF4-FFF2-40B4-BE49-F238E27FC236}">
                  <a16:creationId xmlns:a16="http://schemas.microsoft.com/office/drawing/2014/main" id="{E12FE274-DFD1-44DD-BDE5-68F430081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2928"/>
              <a:ext cx="8" cy="8"/>
            </a:xfrm>
            <a:custGeom>
              <a:avLst/>
              <a:gdLst>
                <a:gd name="T0" fmla="*/ 0 w 6"/>
                <a:gd name="T1" fmla="*/ 9 h 6"/>
                <a:gd name="T2" fmla="*/ 15 w 6"/>
                <a:gd name="T3" fmla="*/ 0 h 6"/>
                <a:gd name="T4" fmla="*/ 7 w 6"/>
                <a:gd name="T5" fmla="*/ 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  <a:cubicBezTo>
                    <a:pt x="6" y="2"/>
                    <a:pt x="5" y="5"/>
                    <a:pt x="3" y="6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2" name="Freeform 1520">
              <a:extLst>
                <a:ext uri="{FF2B5EF4-FFF2-40B4-BE49-F238E27FC236}">
                  <a16:creationId xmlns:a16="http://schemas.microsoft.com/office/drawing/2014/main" id="{56289AEB-C821-42DE-B4C4-578EA70D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903"/>
              <a:ext cx="2" cy="6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1"/>
                    <a:pt x="0" y="3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3" name="Freeform 1521">
              <a:extLst>
                <a:ext uri="{FF2B5EF4-FFF2-40B4-BE49-F238E27FC236}">
                  <a16:creationId xmlns:a16="http://schemas.microsoft.com/office/drawing/2014/main" id="{8F5D719A-8643-4287-ACFB-CAC7791A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" y="2890"/>
              <a:ext cx="7" cy="5"/>
            </a:xfrm>
            <a:custGeom>
              <a:avLst/>
              <a:gdLst>
                <a:gd name="T0" fmla="*/ 0 w 5"/>
                <a:gd name="T1" fmla="*/ 0 h 4"/>
                <a:gd name="T2" fmla="*/ 14 w 5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3"/>
                    <a:pt x="5" y="4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4" name="Freeform 1522">
              <a:extLst>
                <a:ext uri="{FF2B5EF4-FFF2-40B4-BE49-F238E27FC236}">
                  <a16:creationId xmlns:a16="http://schemas.microsoft.com/office/drawing/2014/main" id="{E7A6868C-CDAB-4DB2-B683-B31B0CF64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958"/>
              <a:ext cx="5" cy="1"/>
            </a:xfrm>
            <a:custGeom>
              <a:avLst/>
              <a:gdLst>
                <a:gd name="T0" fmla="*/ 0 w 4"/>
                <a:gd name="T1" fmla="*/ 0 h 1"/>
                <a:gd name="T2" fmla="*/ 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5" name="Freeform 1523">
              <a:extLst>
                <a:ext uri="{FF2B5EF4-FFF2-40B4-BE49-F238E27FC236}">
                  <a16:creationId xmlns:a16="http://schemas.microsoft.com/office/drawing/2014/main" id="{245DD7B3-536B-4BE8-A86B-A7EE65DB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942"/>
              <a:ext cx="2" cy="4"/>
            </a:xfrm>
            <a:custGeom>
              <a:avLst/>
              <a:gdLst>
                <a:gd name="T0" fmla="*/ 2 w 2"/>
                <a:gd name="T1" fmla="*/ 7 h 3"/>
                <a:gd name="T2" fmla="*/ 1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3"/>
                    <a:pt x="0" y="2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6" name="Freeform 1524">
              <a:extLst>
                <a:ext uri="{FF2B5EF4-FFF2-40B4-BE49-F238E27FC236}">
                  <a16:creationId xmlns:a16="http://schemas.microsoft.com/office/drawing/2014/main" id="{99F56B15-4F7F-4BFC-A8F8-969F316AE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2947"/>
              <a:ext cx="5" cy="7"/>
            </a:xfrm>
            <a:custGeom>
              <a:avLst/>
              <a:gdLst>
                <a:gd name="T0" fmla="*/ 0 w 4"/>
                <a:gd name="T1" fmla="*/ 14 h 5"/>
                <a:gd name="T2" fmla="*/ 8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4"/>
                    <a:pt x="2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7" name="Freeform 1525">
              <a:extLst>
                <a:ext uri="{FF2B5EF4-FFF2-40B4-BE49-F238E27FC236}">
                  <a16:creationId xmlns:a16="http://schemas.microsoft.com/office/drawing/2014/main" id="{840529B4-DC8D-4C6E-85CF-B6030CD81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2922"/>
              <a:ext cx="6" cy="7"/>
            </a:xfrm>
            <a:custGeom>
              <a:avLst/>
              <a:gdLst>
                <a:gd name="T0" fmla="*/ 0 w 5"/>
                <a:gd name="T1" fmla="*/ 6 h 6"/>
                <a:gd name="T2" fmla="*/ 7 w 5"/>
                <a:gd name="T3" fmla="*/ 0 h 6"/>
                <a:gd name="T4" fmla="*/ 7 w 5"/>
                <a:gd name="T5" fmla="*/ 9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1" y="1"/>
                    <a:pt x="3" y="0"/>
                    <a:pt x="4" y="0"/>
                  </a:cubicBezTo>
                  <a:cubicBezTo>
                    <a:pt x="5" y="2"/>
                    <a:pt x="5" y="4"/>
                    <a:pt x="4" y="6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8" name="Freeform 1526">
              <a:extLst>
                <a:ext uri="{FF2B5EF4-FFF2-40B4-BE49-F238E27FC236}">
                  <a16:creationId xmlns:a16="http://schemas.microsoft.com/office/drawing/2014/main" id="{812C1DEB-1BC5-40C8-BDFC-6B9CBB96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869"/>
              <a:ext cx="7" cy="12"/>
            </a:xfrm>
            <a:custGeom>
              <a:avLst/>
              <a:gdLst>
                <a:gd name="T0" fmla="*/ 0 w 6"/>
                <a:gd name="T1" fmla="*/ 12 h 9"/>
                <a:gd name="T2" fmla="*/ 6 w 6"/>
                <a:gd name="T3" fmla="*/ 0 h 9"/>
                <a:gd name="T4" fmla="*/ 2 w 6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5"/>
                  </a:moveTo>
                  <a:cubicBezTo>
                    <a:pt x="1" y="3"/>
                    <a:pt x="2" y="2"/>
                    <a:pt x="3" y="0"/>
                  </a:cubicBezTo>
                  <a:cubicBezTo>
                    <a:pt x="6" y="3"/>
                    <a:pt x="4" y="7"/>
                    <a:pt x="2" y="9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69" name="Freeform 1527">
              <a:extLst>
                <a:ext uri="{FF2B5EF4-FFF2-40B4-BE49-F238E27FC236}">
                  <a16:creationId xmlns:a16="http://schemas.microsoft.com/office/drawing/2014/main" id="{2B10F9E5-D839-4CA2-9C46-80964E614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873"/>
              <a:ext cx="5" cy="9"/>
            </a:xfrm>
            <a:custGeom>
              <a:avLst/>
              <a:gdLst>
                <a:gd name="T0" fmla="*/ 8 w 4"/>
                <a:gd name="T1" fmla="*/ 13 h 7"/>
                <a:gd name="T2" fmla="*/ 6 w 4"/>
                <a:gd name="T3" fmla="*/ 0 h 7"/>
                <a:gd name="T4" fmla="*/ 1 w 4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4" y="4"/>
                    <a:pt x="4" y="2"/>
                    <a:pt x="3" y="0"/>
                  </a:cubicBezTo>
                  <a:cubicBezTo>
                    <a:pt x="1" y="1"/>
                    <a:pt x="0" y="4"/>
                    <a:pt x="1" y="7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0" name="Freeform 1528">
              <a:extLst>
                <a:ext uri="{FF2B5EF4-FFF2-40B4-BE49-F238E27FC236}">
                  <a16:creationId xmlns:a16="http://schemas.microsoft.com/office/drawing/2014/main" id="{19EDF722-C2CA-40BD-92F1-B275C2CB6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2829"/>
              <a:ext cx="7" cy="13"/>
            </a:xfrm>
            <a:custGeom>
              <a:avLst/>
              <a:gdLst>
                <a:gd name="T0" fmla="*/ 0 w 6"/>
                <a:gd name="T1" fmla="*/ 12 h 10"/>
                <a:gd name="T2" fmla="*/ 1 w 6"/>
                <a:gd name="T3" fmla="*/ 5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5"/>
                  </a:moveTo>
                  <a:cubicBezTo>
                    <a:pt x="4" y="10"/>
                    <a:pt x="6" y="0"/>
                    <a:pt x="1" y="2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1" name="Freeform 1529">
              <a:extLst>
                <a:ext uri="{FF2B5EF4-FFF2-40B4-BE49-F238E27FC236}">
                  <a16:creationId xmlns:a16="http://schemas.microsoft.com/office/drawing/2014/main" id="{0F44D27A-500F-423A-8D57-7D1DFE01A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811"/>
              <a:ext cx="5" cy="6"/>
            </a:xfrm>
            <a:custGeom>
              <a:avLst/>
              <a:gdLst>
                <a:gd name="T0" fmla="*/ 0 w 4"/>
                <a:gd name="T1" fmla="*/ 8 h 5"/>
                <a:gd name="T2" fmla="*/ 8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3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2" name="Freeform 1530">
              <a:extLst>
                <a:ext uri="{FF2B5EF4-FFF2-40B4-BE49-F238E27FC236}">
                  <a16:creationId xmlns:a16="http://schemas.microsoft.com/office/drawing/2014/main" id="{8B874B15-3397-40F9-96B1-D4729E65B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775"/>
              <a:ext cx="12" cy="15"/>
            </a:xfrm>
            <a:custGeom>
              <a:avLst/>
              <a:gdLst>
                <a:gd name="T0" fmla="*/ 0 w 9"/>
                <a:gd name="T1" fmla="*/ 5 h 12"/>
                <a:gd name="T2" fmla="*/ 7 w 9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2">
                  <a:moveTo>
                    <a:pt x="0" y="2"/>
                  </a:moveTo>
                  <a:cubicBezTo>
                    <a:pt x="2" y="12"/>
                    <a:pt x="9" y="1"/>
                    <a:pt x="3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3" name="Freeform 1531">
              <a:extLst>
                <a:ext uri="{FF2B5EF4-FFF2-40B4-BE49-F238E27FC236}">
                  <a16:creationId xmlns:a16="http://schemas.microsoft.com/office/drawing/2014/main" id="{2AA21A2B-6A25-4850-857C-A950BC625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780"/>
              <a:ext cx="1" cy="4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4" name="Freeform 1532">
              <a:extLst>
                <a:ext uri="{FF2B5EF4-FFF2-40B4-BE49-F238E27FC236}">
                  <a16:creationId xmlns:a16="http://schemas.microsoft.com/office/drawing/2014/main" id="{9DDB9DF3-40D3-45DC-B6ED-910B7686F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2842"/>
              <a:ext cx="7" cy="11"/>
            </a:xfrm>
            <a:custGeom>
              <a:avLst/>
              <a:gdLst>
                <a:gd name="T0" fmla="*/ 1 w 5"/>
                <a:gd name="T1" fmla="*/ 21 h 8"/>
                <a:gd name="T2" fmla="*/ 1 w 5"/>
                <a:gd name="T3" fmla="*/ 0 h 8"/>
                <a:gd name="T4" fmla="*/ 14 w 5"/>
                <a:gd name="T5" fmla="*/ 1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0" y="6"/>
                    <a:pt x="0" y="3"/>
                    <a:pt x="1" y="0"/>
                  </a:cubicBezTo>
                  <a:cubicBezTo>
                    <a:pt x="3" y="1"/>
                    <a:pt x="4" y="3"/>
                    <a:pt x="5" y="5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5" name="Freeform 1533">
              <a:extLst>
                <a:ext uri="{FF2B5EF4-FFF2-40B4-BE49-F238E27FC236}">
                  <a16:creationId xmlns:a16="http://schemas.microsoft.com/office/drawing/2014/main" id="{A959C4C1-EDBE-42DD-B370-B4D11562B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897"/>
              <a:ext cx="3" cy="5"/>
            </a:xfrm>
            <a:custGeom>
              <a:avLst/>
              <a:gdLst>
                <a:gd name="T0" fmla="*/ 0 w 2"/>
                <a:gd name="T1" fmla="*/ 8 h 4"/>
                <a:gd name="T2" fmla="*/ 8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6" name="Freeform 1534">
              <a:extLst>
                <a:ext uri="{FF2B5EF4-FFF2-40B4-BE49-F238E27FC236}">
                  <a16:creationId xmlns:a16="http://schemas.microsoft.com/office/drawing/2014/main" id="{B0118480-1C4A-49E9-9A94-F428A91F2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863"/>
              <a:ext cx="9" cy="12"/>
            </a:xfrm>
            <a:custGeom>
              <a:avLst/>
              <a:gdLst>
                <a:gd name="T0" fmla="*/ 5 w 7"/>
                <a:gd name="T1" fmla="*/ 20 h 9"/>
                <a:gd name="T2" fmla="*/ 0 w 7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2" y="8"/>
                  </a:moveTo>
                  <a:cubicBezTo>
                    <a:pt x="7" y="9"/>
                    <a:pt x="7" y="0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7" name="Freeform 1535">
              <a:extLst>
                <a:ext uri="{FF2B5EF4-FFF2-40B4-BE49-F238E27FC236}">
                  <a16:creationId xmlns:a16="http://schemas.microsoft.com/office/drawing/2014/main" id="{6DB9191B-3EFF-4399-A6E5-947548D0A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846"/>
              <a:ext cx="4" cy="3"/>
            </a:xfrm>
            <a:custGeom>
              <a:avLst/>
              <a:gdLst>
                <a:gd name="T0" fmla="*/ 0 w 3"/>
                <a:gd name="T1" fmla="*/ 0 h 2"/>
                <a:gd name="T2" fmla="*/ 7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2"/>
                    <a:pt x="3" y="2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8" name="Freeform 1536">
              <a:extLst>
                <a:ext uri="{FF2B5EF4-FFF2-40B4-BE49-F238E27FC236}">
                  <a16:creationId xmlns:a16="http://schemas.microsoft.com/office/drawing/2014/main" id="{B6228EE9-F728-422C-A014-E78A3DD9D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854"/>
              <a:ext cx="5" cy="2"/>
            </a:xfrm>
            <a:custGeom>
              <a:avLst/>
              <a:gdLst>
                <a:gd name="T0" fmla="*/ 8 w 4"/>
                <a:gd name="T1" fmla="*/ 2 h 2"/>
                <a:gd name="T2" fmla="*/ 0 w 4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79" name="Freeform 1537">
              <a:extLst>
                <a:ext uri="{FF2B5EF4-FFF2-40B4-BE49-F238E27FC236}">
                  <a16:creationId xmlns:a16="http://schemas.microsoft.com/office/drawing/2014/main" id="{CFACA790-B72F-4D9B-81F8-9E6C2BB88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863"/>
              <a:ext cx="9" cy="9"/>
            </a:xfrm>
            <a:custGeom>
              <a:avLst/>
              <a:gdLst>
                <a:gd name="T0" fmla="*/ 5 w 7"/>
                <a:gd name="T1" fmla="*/ 15 h 7"/>
                <a:gd name="T2" fmla="*/ 5 w 7"/>
                <a:gd name="T3" fmla="*/ 0 h 7"/>
                <a:gd name="T4" fmla="*/ 15 w 7"/>
                <a:gd name="T5" fmla="*/ 1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2" y="7"/>
                  </a:moveTo>
                  <a:cubicBezTo>
                    <a:pt x="0" y="5"/>
                    <a:pt x="1" y="2"/>
                    <a:pt x="2" y="0"/>
                  </a:cubicBezTo>
                  <a:cubicBezTo>
                    <a:pt x="5" y="1"/>
                    <a:pt x="6" y="4"/>
                    <a:pt x="7" y="6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0" name="Freeform 1538">
              <a:extLst>
                <a:ext uri="{FF2B5EF4-FFF2-40B4-BE49-F238E27FC236}">
                  <a16:creationId xmlns:a16="http://schemas.microsoft.com/office/drawing/2014/main" id="{EBD6CFDB-654D-4C72-B135-6C9D50D9D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907"/>
              <a:ext cx="4" cy="2"/>
            </a:xfrm>
            <a:custGeom>
              <a:avLst/>
              <a:gdLst>
                <a:gd name="T0" fmla="*/ 7 w 3"/>
                <a:gd name="T1" fmla="*/ 0 h 2"/>
                <a:gd name="T2" fmla="*/ 0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1" name="Freeform 1539">
              <a:extLst>
                <a:ext uri="{FF2B5EF4-FFF2-40B4-BE49-F238E27FC236}">
                  <a16:creationId xmlns:a16="http://schemas.microsoft.com/office/drawing/2014/main" id="{6294EE73-0D25-4987-A676-952239A2C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784"/>
              <a:ext cx="1" cy="4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2" name="Freeform 1540">
              <a:extLst>
                <a:ext uri="{FF2B5EF4-FFF2-40B4-BE49-F238E27FC236}">
                  <a16:creationId xmlns:a16="http://schemas.microsoft.com/office/drawing/2014/main" id="{87B78E57-9A4C-4DF6-A554-1B20DC4CC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789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3" name="Freeform 1541">
              <a:extLst>
                <a:ext uri="{FF2B5EF4-FFF2-40B4-BE49-F238E27FC236}">
                  <a16:creationId xmlns:a16="http://schemas.microsoft.com/office/drawing/2014/main" id="{07567081-9B67-4B88-AB03-9DD644C12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779"/>
              <a:ext cx="1" cy="4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4" name="Freeform 1542">
              <a:extLst>
                <a:ext uri="{FF2B5EF4-FFF2-40B4-BE49-F238E27FC236}">
                  <a16:creationId xmlns:a16="http://schemas.microsoft.com/office/drawing/2014/main" id="{BDBDAD04-5EDB-4F8C-8EBD-8DE824222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2797"/>
              <a:ext cx="4" cy="9"/>
            </a:xfrm>
            <a:custGeom>
              <a:avLst/>
              <a:gdLst>
                <a:gd name="T0" fmla="*/ 0 w 3"/>
                <a:gd name="T1" fmla="*/ 10 h 7"/>
                <a:gd name="T2" fmla="*/ 5 w 3"/>
                <a:gd name="T3" fmla="*/ 0 h 7"/>
                <a:gd name="T4" fmla="*/ 5 w 3"/>
                <a:gd name="T5" fmla="*/ 1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0" y="5"/>
                  </a:moveTo>
                  <a:cubicBezTo>
                    <a:pt x="0" y="3"/>
                    <a:pt x="0" y="1"/>
                    <a:pt x="2" y="0"/>
                  </a:cubicBezTo>
                  <a:cubicBezTo>
                    <a:pt x="3" y="2"/>
                    <a:pt x="2" y="4"/>
                    <a:pt x="2" y="7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5" name="Freeform 1543">
              <a:extLst>
                <a:ext uri="{FF2B5EF4-FFF2-40B4-BE49-F238E27FC236}">
                  <a16:creationId xmlns:a16="http://schemas.microsoft.com/office/drawing/2014/main" id="{FBFBEC3F-E76B-46DF-908B-B6A897443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786"/>
              <a:ext cx="5" cy="2"/>
            </a:xfrm>
            <a:custGeom>
              <a:avLst/>
              <a:gdLst>
                <a:gd name="T0" fmla="*/ 0 w 4"/>
                <a:gd name="T1" fmla="*/ 0 h 1"/>
                <a:gd name="T2" fmla="*/ 8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0"/>
                    <a:pt x="4" y="1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6" name="Freeform 1544">
              <a:extLst>
                <a:ext uri="{FF2B5EF4-FFF2-40B4-BE49-F238E27FC236}">
                  <a16:creationId xmlns:a16="http://schemas.microsoft.com/office/drawing/2014/main" id="{E67CA987-2052-4FD7-91DC-335DEE417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774"/>
              <a:ext cx="5" cy="1"/>
            </a:xfrm>
            <a:custGeom>
              <a:avLst/>
              <a:gdLst>
                <a:gd name="T0" fmla="*/ 0 w 4"/>
                <a:gd name="T1" fmla="*/ 1 h 1"/>
                <a:gd name="T2" fmla="*/ 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7" name="Freeform 1545">
              <a:extLst>
                <a:ext uri="{FF2B5EF4-FFF2-40B4-BE49-F238E27FC236}">
                  <a16:creationId xmlns:a16="http://schemas.microsoft.com/office/drawing/2014/main" id="{F9ED5F19-2A56-4D7A-9720-C61357CC6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771"/>
              <a:ext cx="3" cy="5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8" name="Freeform 1546">
              <a:extLst>
                <a:ext uri="{FF2B5EF4-FFF2-40B4-BE49-F238E27FC236}">
                  <a16:creationId xmlns:a16="http://schemas.microsoft.com/office/drawing/2014/main" id="{166D324C-FABC-4F87-8B83-057731181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" y="2776"/>
              <a:ext cx="3" cy="4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89" name="Freeform 1547">
              <a:extLst>
                <a:ext uri="{FF2B5EF4-FFF2-40B4-BE49-F238E27FC236}">
                  <a16:creationId xmlns:a16="http://schemas.microsoft.com/office/drawing/2014/main" id="{6F0599B2-E04F-489A-B666-2F29D03BB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775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0" name="Freeform 1548">
              <a:extLst>
                <a:ext uri="{FF2B5EF4-FFF2-40B4-BE49-F238E27FC236}">
                  <a16:creationId xmlns:a16="http://schemas.microsoft.com/office/drawing/2014/main" id="{11779C82-C897-4F01-B656-372F00C7E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766"/>
              <a:ext cx="2" cy="5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2"/>
                    <a:pt x="1" y="4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1" name="Freeform 1549">
              <a:extLst>
                <a:ext uri="{FF2B5EF4-FFF2-40B4-BE49-F238E27FC236}">
                  <a16:creationId xmlns:a16="http://schemas.microsoft.com/office/drawing/2014/main" id="{D17B399F-47FE-4FB5-B4A5-C0D1734CD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828"/>
              <a:ext cx="5" cy="3"/>
            </a:xfrm>
            <a:custGeom>
              <a:avLst/>
              <a:gdLst>
                <a:gd name="T0" fmla="*/ 0 w 4"/>
                <a:gd name="T1" fmla="*/ 0 h 2"/>
                <a:gd name="T2" fmla="*/ 8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2" y="2"/>
                    <a:pt x="4" y="2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2" name="Freeform 1550">
              <a:extLst>
                <a:ext uri="{FF2B5EF4-FFF2-40B4-BE49-F238E27FC236}">
                  <a16:creationId xmlns:a16="http://schemas.microsoft.com/office/drawing/2014/main" id="{E2693DC6-A4E6-4EC1-9992-1E6E426C7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807"/>
              <a:ext cx="5" cy="1"/>
            </a:xfrm>
            <a:custGeom>
              <a:avLst/>
              <a:gdLst>
                <a:gd name="T0" fmla="*/ 0 w 4"/>
                <a:gd name="T1" fmla="*/ 1 h 1"/>
                <a:gd name="T2" fmla="*/ 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3" y="0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3" name="Freeform 1551">
              <a:extLst>
                <a:ext uri="{FF2B5EF4-FFF2-40B4-BE49-F238E27FC236}">
                  <a16:creationId xmlns:a16="http://schemas.microsoft.com/office/drawing/2014/main" id="{8180F14F-B93A-4EDE-A09B-A74EA42BD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790"/>
              <a:ext cx="1" cy="6"/>
            </a:xfrm>
            <a:custGeom>
              <a:avLst/>
              <a:gdLst>
                <a:gd name="T0" fmla="*/ 0 w 1"/>
                <a:gd name="T1" fmla="*/ 14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4" name="Freeform 1552">
              <a:extLst>
                <a:ext uri="{FF2B5EF4-FFF2-40B4-BE49-F238E27FC236}">
                  <a16:creationId xmlns:a16="http://schemas.microsoft.com/office/drawing/2014/main" id="{85319A91-8CAF-4C98-A766-569F244BA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2968"/>
              <a:ext cx="1" cy="8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1" y="6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5" name="Freeform 1553">
              <a:extLst>
                <a:ext uri="{FF2B5EF4-FFF2-40B4-BE49-F238E27FC236}">
                  <a16:creationId xmlns:a16="http://schemas.microsoft.com/office/drawing/2014/main" id="{5091C43B-04DD-4BC4-AF33-8C588CC9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989"/>
              <a:ext cx="4" cy="2"/>
            </a:xfrm>
            <a:custGeom>
              <a:avLst/>
              <a:gdLst>
                <a:gd name="T0" fmla="*/ 7 w 3"/>
                <a:gd name="T1" fmla="*/ 1 h 2"/>
                <a:gd name="T2" fmla="*/ 0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6" name="Freeform 1554">
              <a:extLst>
                <a:ext uri="{FF2B5EF4-FFF2-40B4-BE49-F238E27FC236}">
                  <a16:creationId xmlns:a16="http://schemas.microsoft.com/office/drawing/2014/main" id="{74389FB0-A549-45E4-B491-C16BF6A2C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878"/>
              <a:ext cx="1" cy="3"/>
            </a:xfrm>
            <a:custGeom>
              <a:avLst/>
              <a:gdLst>
                <a:gd name="T0" fmla="*/ 0 w 1"/>
                <a:gd name="T1" fmla="*/ 8 h 2"/>
                <a:gd name="T2" fmla="*/ 1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7" name="Freeform 1555">
              <a:extLst>
                <a:ext uri="{FF2B5EF4-FFF2-40B4-BE49-F238E27FC236}">
                  <a16:creationId xmlns:a16="http://schemas.microsoft.com/office/drawing/2014/main" id="{60D48688-778A-441E-9227-4D06EE090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884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8" name="Freeform 1556">
              <a:extLst>
                <a:ext uri="{FF2B5EF4-FFF2-40B4-BE49-F238E27FC236}">
                  <a16:creationId xmlns:a16="http://schemas.microsoft.com/office/drawing/2014/main" id="{41054D06-E08F-4FB0-89A4-221FB07DA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983"/>
              <a:ext cx="2" cy="8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0"/>
                    <a:pt x="0" y="4"/>
                    <a:pt x="1" y="6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99" name="Freeform 1557">
              <a:extLst>
                <a:ext uri="{FF2B5EF4-FFF2-40B4-BE49-F238E27FC236}">
                  <a16:creationId xmlns:a16="http://schemas.microsoft.com/office/drawing/2014/main" id="{7CB92E21-3841-4579-A3C9-FA85715BF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981"/>
              <a:ext cx="1" cy="6"/>
            </a:xfrm>
            <a:custGeom>
              <a:avLst/>
              <a:gdLst>
                <a:gd name="T0" fmla="*/ 0 w 1"/>
                <a:gd name="T1" fmla="*/ 0 h 5"/>
                <a:gd name="T2" fmla="*/ 1 w 1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635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0" name="Freeform 1558">
              <a:extLst>
                <a:ext uri="{FF2B5EF4-FFF2-40B4-BE49-F238E27FC236}">
                  <a16:creationId xmlns:a16="http://schemas.microsoft.com/office/drawing/2014/main" id="{574939A9-58DE-4113-9397-6161133DA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948"/>
              <a:ext cx="87" cy="107"/>
            </a:xfrm>
            <a:custGeom>
              <a:avLst/>
              <a:gdLst>
                <a:gd name="T0" fmla="*/ 147 w 67"/>
                <a:gd name="T1" fmla="*/ 0 h 83"/>
                <a:gd name="T2" fmla="*/ 114 w 67"/>
                <a:gd name="T3" fmla="*/ 8 h 83"/>
                <a:gd name="T4" fmla="*/ 51 w 67"/>
                <a:gd name="T5" fmla="*/ 35 h 83"/>
                <a:gd name="T6" fmla="*/ 6 w 67"/>
                <a:gd name="T7" fmla="*/ 64 h 83"/>
                <a:gd name="T8" fmla="*/ 1 w 67"/>
                <a:gd name="T9" fmla="*/ 67 h 83"/>
                <a:gd name="T10" fmla="*/ 0 w 67"/>
                <a:gd name="T11" fmla="*/ 178 h 83"/>
                <a:gd name="T12" fmla="*/ 147 w 67"/>
                <a:gd name="T13" fmla="*/ 126 h 83"/>
                <a:gd name="T14" fmla="*/ 147 w 67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83">
                  <a:moveTo>
                    <a:pt x="67" y="0"/>
                  </a:moveTo>
                  <a:cubicBezTo>
                    <a:pt x="61" y="2"/>
                    <a:pt x="56" y="3"/>
                    <a:pt x="52" y="4"/>
                  </a:cubicBezTo>
                  <a:cubicBezTo>
                    <a:pt x="40" y="7"/>
                    <a:pt x="33" y="7"/>
                    <a:pt x="23" y="16"/>
                  </a:cubicBezTo>
                  <a:cubicBezTo>
                    <a:pt x="13" y="24"/>
                    <a:pt x="16" y="27"/>
                    <a:pt x="3" y="30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49"/>
                    <a:pt x="1" y="67"/>
                    <a:pt x="0" y="83"/>
                  </a:cubicBezTo>
                  <a:cubicBezTo>
                    <a:pt x="67" y="59"/>
                    <a:pt x="67" y="59"/>
                    <a:pt x="67" y="59"/>
                  </a:cubicBezTo>
                  <a:cubicBezTo>
                    <a:pt x="67" y="41"/>
                    <a:pt x="67" y="21"/>
                    <a:pt x="67" y="0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1" name="Freeform 1559">
              <a:extLst>
                <a:ext uri="{FF2B5EF4-FFF2-40B4-BE49-F238E27FC236}">
                  <a16:creationId xmlns:a16="http://schemas.microsoft.com/office/drawing/2014/main" id="{4198D2EE-8A90-4808-807B-3759C4BEA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989"/>
              <a:ext cx="1" cy="66"/>
            </a:xfrm>
            <a:custGeom>
              <a:avLst/>
              <a:gdLst>
                <a:gd name="T0" fmla="*/ 1 w 1"/>
                <a:gd name="T1" fmla="*/ 0 h 52"/>
                <a:gd name="T2" fmla="*/ 0 w 1"/>
                <a:gd name="T3" fmla="*/ 107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2">
                  <a:moveTo>
                    <a:pt x="1" y="0"/>
                  </a:moveTo>
                  <a:cubicBezTo>
                    <a:pt x="1" y="18"/>
                    <a:pt x="1" y="36"/>
                    <a:pt x="0" y="5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2" name="Freeform 1560">
              <a:extLst>
                <a:ext uri="{FF2B5EF4-FFF2-40B4-BE49-F238E27FC236}">
                  <a16:creationId xmlns:a16="http://schemas.microsoft.com/office/drawing/2014/main" id="{0726DA58-31FE-483C-B792-B22807DDF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9" y="2948"/>
              <a:ext cx="1" cy="66"/>
            </a:xfrm>
            <a:custGeom>
              <a:avLst/>
              <a:gdLst>
                <a:gd name="T0" fmla="*/ 0 w 1"/>
                <a:gd name="T1" fmla="*/ 110 h 51"/>
                <a:gd name="T2" fmla="*/ 0 w 1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1">
                  <a:moveTo>
                    <a:pt x="0" y="51"/>
                  </a:moveTo>
                  <a:cubicBezTo>
                    <a:pt x="0" y="35"/>
                    <a:pt x="0" y="1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3" name="Freeform 1561">
              <a:extLst>
                <a:ext uri="{FF2B5EF4-FFF2-40B4-BE49-F238E27FC236}">
                  <a16:creationId xmlns:a16="http://schemas.microsoft.com/office/drawing/2014/main" id="{B35325C4-06CA-4EB3-B52C-E9EEAB760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958"/>
              <a:ext cx="39" cy="74"/>
            </a:xfrm>
            <a:custGeom>
              <a:avLst/>
              <a:gdLst>
                <a:gd name="T0" fmla="*/ 12 w 30"/>
                <a:gd name="T1" fmla="*/ 0 h 58"/>
                <a:gd name="T2" fmla="*/ 0 w 30"/>
                <a:gd name="T3" fmla="*/ 5 h 58"/>
                <a:gd name="T4" fmla="*/ 39 w 30"/>
                <a:gd name="T5" fmla="*/ 120 h 58"/>
                <a:gd name="T6" fmla="*/ 66 w 30"/>
                <a:gd name="T7" fmla="*/ 111 h 58"/>
                <a:gd name="T8" fmla="*/ 61 w 30"/>
                <a:gd name="T9" fmla="*/ 106 h 58"/>
                <a:gd name="T10" fmla="*/ 12 w 30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58">
                  <a:moveTo>
                    <a:pt x="5" y="0"/>
                  </a:moveTo>
                  <a:cubicBezTo>
                    <a:pt x="3" y="1"/>
                    <a:pt x="2" y="1"/>
                    <a:pt x="0" y="2"/>
                  </a:cubicBezTo>
                  <a:cubicBezTo>
                    <a:pt x="6" y="23"/>
                    <a:pt x="14" y="42"/>
                    <a:pt x="18" y="58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29" y="53"/>
                    <a:pt x="29" y="52"/>
                    <a:pt x="28" y="51"/>
                  </a:cubicBezTo>
                  <a:cubicBezTo>
                    <a:pt x="20" y="44"/>
                    <a:pt x="12" y="22"/>
                    <a:pt x="5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4" name="Freeform 1562">
              <a:extLst>
                <a:ext uri="{FF2B5EF4-FFF2-40B4-BE49-F238E27FC236}">
                  <a16:creationId xmlns:a16="http://schemas.microsoft.com/office/drawing/2014/main" id="{A3B429C7-9F1E-492A-BB00-B99F73525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951"/>
              <a:ext cx="58" cy="76"/>
            </a:xfrm>
            <a:custGeom>
              <a:avLst/>
              <a:gdLst>
                <a:gd name="T0" fmla="*/ 76 w 44"/>
                <a:gd name="T1" fmla="*/ 67 h 59"/>
                <a:gd name="T2" fmla="*/ 50 w 44"/>
                <a:gd name="T3" fmla="*/ 0 h 59"/>
                <a:gd name="T4" fmla="*/ 32 w 44"/>
                <a:gd name="T5" fmla="*/ 5 h 59"/>
                <a:gd name="T6" fmla="*/ 0 w 44"/>
                <a:gd name="T7" fmla="*/ 10 h 59"/>
                <a:gd name="T8" fmla="*/ 28 w 44"/>
                <a:gd name="T9" fmla="*/ 81 h 59"/>
                <a:gd name="T10" fmla="*/ 55 w 44"/>
                <a:gd name="T11" fmla="*/ 126 h 59"/>
                <a:gd name="T12" fmla="*/ 100 w 44"/>
                <a:gd name="T13" fmla="*/ 111 h 59"/>
                <a:gd name="T14" fmla="*/ 76 w 44"/>
                <a:gd name="T15" fmla="*/ 67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4" h="59">
                  <a:moveTo>
                    <a:pt x="33" y="31"/>
                  </a:moveTo>
                  <a:cubicBezTo>
                    <a:pt x="29" y="21"/>
                    <a:pt x="25" y="10"/>
                    <a:pt x="22" y="0"/>
                  </a:cubicBezTo>
                  <a:cubicBezTo>
                    <a:pt x="19" y="1"/>
                    <a:pt x="16" y="2"/>
                    <a:pt x="14" y="2"/>
                  </a:cubicBezTo>
                  <a:cubicBezTo>
                    <a:pt x="9" y="3"/>
                    <a:pt x="4" y="4"/>
                    <a:pt x="0" y="5"/>
                  </a:cubicBezTo>
                  <a:cubicBezTo>
                    <a:pt x="4" y="16"/>
                    <a:pt x="7" y="27"/>
                    <a:pt x="12" y="38"/>
                  </a:cubicBezTo>
                  <a:cubicBezTo>
                    <a:pt x="15" y="45"/>
                    <a:pt x="19" y="52"/>
                    <a:pt x="24" y="59"/>
                  </a:cubicBezTo>
                  <a:cubicBezTo>
                    <a:pt x="44" y="52"/>
                    <a:pt x="44" y="52"/>
                    <a:pt x="44" y="52"/>
                  </a:cubicBezTo>
                  <a:cubicBezTo>
                    <a:pt x="40" y="46"/>
                    <a:pt x="37" y="39"/>
                    <a:pt x="33" y="3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5" name="Freeform 1563">
              <a:extLst>
                <a:ext uri="{FF2B5EF4-FFF2-40B4-BE49-F238E27FC236}">
                  <a16:creationId xmlns:a16="http://schemas.microsoft.com/office/drawing/2014/main" id="{1A5D3480-7370-4E0A-9DEA-F6CCC90AE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952"/>
              <a:ext cx="32" cy="69"/>
            </a:xfrm>
            <a:custGeom>
              <a:avLst/>
              <a:gdLst>
                <a:gd name="T0" fmla="*/ 29 w 25"/>
                <a:gd name="T1" fmla="*/ 68 h 53"/>
                <a:gd name="T2" fmla="*/ 6 w 25"/>
                <a:gd name="T3" fmla="*/ 0 h 53"/>
                <a:gd name="T4" fmla="*/ 0 w 25"/>
                <a:gd name="T5" fmla="*/ 0 h 53"/>
                <a:gd name="T6" fmla="*/ 22 w 25"/>
                <a:gd name="T7" fmla="*/ 72 h 53"/>
                <a:gd name="T8" fmla="*/ 45 w 25"/>
                <a:gd name="T9" fmla="*/ 117 h 53"/>
                <a:gd name="T10" fmla="*/ 52 w 25"/>
                <a:gd name="T11" fmla="*/ 116 h 53"/>
                <a:gd name="T12" fmla="*/ 29 w 25"/>
                <a:gd name="T13" fmla="*/ 68 h 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53">
                  <a:moveTo>
                    <a:pt x="14" y="31"/>
                  </a:moveTo>
                  <a:cubicBezTo>
                    <a:pt x="10" y="21"/>
                    <a:pt x="6" y="1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3" y="12"/>
                    <a:pt x="6" y="22"/>
                    <a:pt x="10" y="32"/>
                  </a:cubicBezTo>
                  <a:cubicBezTo>
                    <a:pt x="14" y="40"/>
                    <a:pt x="17" y="47"/>
                    <a:pt x="21" y="53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1" y="45"/>
                    <a:pt x="17" y="38"/>
                    <a:pt x="14" y="31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6" name="Freeform 1564">
              <a:extLst>
                <a:ext uri="{FF2B5EF4-FFF2-40B4-BE49-F238E27FC236}">
                  <a16:creationId xmlns:a16="http://schemas.microsoft.com/office/drawing/2014/main" id="{9E57E1BB-E863-4A15-8122-5F1382218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958"/>
              <a:ext cx="32" cy="69"/>
            </a:xfrm>
            <a:custGeom>
              <a:avLst/>
              <a:gdLst>
                <a:gd name="T0" fmla="*/ 0 w 24"/>
                <a:gd name="T1" fmla="*/ 0 h 54"/>
                <a:gd name="T2" fmla="*/ 28 w 24"/>
                <a:gd name="T3" fmla="*/ 69 h 54"/>
                <a:gd name="T4" fmla="*/ 57 w 24"/>
                <a:gd name="T5" fmla="*/ 112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4">
                  <a:moveTo>
                    <a:pt x="0" y="0"/>
                  </a:moveTo>
                  <a:cubicBezTo>
                    <a:pt x="4" y="11"/>
                    <a:pt x="7" y="22"/>
                    <a:pt x="12" y="33"/>
                  </a:cubicBezTo>
                  <a:cubicBezTo>
                    <a:pt x="15" y="40"/>
                    <a:pt x="19" y="47"/>
                    <a:pt x="24" y="5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7" name="Freeform 1565">
              <a:extLst>
                <a:ext uri="{FF2B5EF4-FFF2-40B4-BE49-F238E27FC236}">
                  <a16:creationId xmlns:a16="http://schemas.microsoft.com/office/drawing/2014/main" id="{AA0E942C-03EC-47FB-90A6-8FC598DA4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951"/>
              <a:ext cx="29" cy="67"/>
            </a:xfrm>
            <a:custGeom>
              <a:avLst/>
              <a:gdLst>
                <a:gd name="T0" fmla="*/ 50 w 22"/>
                <a:gd name="T1" fmla="*/ 111 h 52"/>
                <a:gd name="T2" fmla="*/ 26 w 22"/>
                <a:gd name="T3" fmla="*/ 67 h 52"/>
                <a:gd name="T4" fmla="*/ 0 w 2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52">
                  <a:moveTo>
                    <a:pt x="22" y="52"/>
                  </a:moveTo>
                  <a:cubicBezTo>
                    <a:pt x="18" y="46"/>
                    <a:pt x="15" y="39"/>
                    <a:pt x="11" y="31"/>
                  </a:cubicBezTo>
                  <a:cubicBezTo>
                    <a:pt x="7" y="21"/>
                    <a:pt x="3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8" name="Freeform 1566">
              <a:extLst>
                <a:ext uri="{FF2B5EF4-FFF2-40B4-BE49-F238E27FC236}">
                  <a16:creationId xmlns:a16="http://schemas.microsoft.com/office/drawing/2014/main" id="{F389D76B-AE5A-4204-90E9-97244DC76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2939"/>
              <a:ext cx="172" cy="71"/>
            </a:xfrm>
            <a:custGeom>
              <a:avLst/>
              <a:gdLst>
                <a:gd name="T0" fmla="*/ 284 w 134"/>
                <a:gd name="T1" fmla="*/ 0 h 55"/>
                <a:gd name="T2" fmla="*/ 208 w 134"/>
                <a:gd name="T3" fmla="*/ 23 h 55"/>
                <a:gd name="T4" fmla="*/ 146 w 134"/>
                <a:gd name="T5" fmla="*/ 50 h 55"/>
                <a:gd name="T6" fmla="*/ 104 w 134"/>
                <a:gd name="T7" fmla="*/ 80 h 55"/>
                <a:gd name="T8" fmla="*/ 8 w 134"/>
                <a:gd name="T9" fmla="*/ 11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55">
                  <a:moveTo>
                    <a:pt x="134" y="0"/>
                  </a:moveTo>
                  <a:cubicBezTo>
                    <a:pt x="134" y="0"/>
                    <a:pt x="109" y="8"/>
                    <a:pt x="98" y="11"/>
                  </a:cubicBezTo>
                  <a:cubicBezTo>
                    <a:pt x="86" y="14"/>
                    <a:pt x="79" y="14"/>
                    <a:pt x="69" y="23"/>
                  </a:cubicBezTo>
                  <a:cubicBezTo>
                    <a:pt x="59" y="31"/>
                    <a:pt x="62" y="34"/>
                    <a:pt x="49" y="37"/>
                  </a:cubicBezTo>
                  <a:cubicBezTo>
                    <a:pt x="44" y="37"/>
                    <a:pt x="0" y="44"/>
                    <a:pt x="4" y="55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09" name="Freeform 1567">
              <a:extLst>
                <a:ext uri="{FF2B5EF4-FFF2-40B4-BE49-F238E27FC236}">
                  <a16:creationId xmlns:a16="http://schemas.microsoft.com/office/drawing/2014/main" id="{AFFF7A16-1F71-4A9D-9DA7-FE4F583A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741"/>
              <a:ext cx="568" cy="259"/>
            </a:xfrm>
            <a:custGeom>
              <a:avLst/>
              <a:gdLst>
                <a:gd name="T0" fmla="*/ 860 w 441"/>
                <a:gd name="T1" fmla="*/ 31 h 202"/>
                <a:gd name="T2" fmla="*/ 810 w 441"/>
                <a:gd name="T3" fmla="*/ 37 h 202"/>
                <a:gd name="T4" fmla="*/ 755 w 441"/>
                <a:gd name="T5" fmla="*/ 51 h 202"/>
                <a:gd name="T6" fmla="*/ 714 w 441"/>
                <a:gd name="T7" fmla="*/ 58 h 202"/>
                <a:gd name="T8" fmla="*/ 644 w 441"/>
                <a:gd name="T9" fmla="*/ 65 h 202"/>
                <a:gd name="T10" fmla="*/ 587 w 441"/>
                <a:gd name="T11" fmla="*/ 54 h 202"/>
                <a:gd name="T12" fmla="*/ 514 w 441"/>
                <a:gd name="T13" fmla="*/ 60 h 202"/>
                <a:gd name="T14" fmla="*/ 460 w 441"/>
                <a:gd name="T15" fmla="*/ 69 h 202"/>
                <a:gd name="T16" fmla="*/ 335 w 441"/>
                <a:gd name="T17" fmla="*/ 83 h 202"/>
                <a:gd name="T18" fmla="*/ 289 w 441"/>
                <a:gd name="T19" fmla="*/ 91 h 202"/>
                <a:gd name="T20" fmla="*/ 220 w 441"/>
                <a:gd name="T21" fmla="*/ 91 h 202"/>
                <a:gd name="T22" fmla="*/ 143 w 441"/>
                <a:gd name="T23" fmla="*/ 99 h 202"/>
                <a:gd name="T24" fmla="*/ 131 w 441"/>
                <a:gd name="T25" fmla="*/ 106 h 202"/>
                <a:gd name="T26" fmla="*/ 68 w 441"/>
                <a:gd name="T27" fmla="*/ 136 h 202"/>
                <a:gd name="T28" fmla="*/ 40 w 441"/>
                <a:gd name="T29" fmla="*/ 210 h 202"/>
                <a:gd name="T30" fmla="*/ 36 w 441"/>
                <a:gd name="T31" fmla="*/ 210 h 202"/>
                <a:gd name="T32" fmla="*/ 22 w 441"/>
                <a:gd name="T33" fmla="*/ 319 h 202"/>
                <a:gd name="T34" fmla="*/ 22 w 441"/>
                <a:gd name="T35" fmla="*/ 324 h 202"/>
                <a:gd name="T36" fmla="*/ 52 w 441"/>
                <a:gd name="T37" fmla="*/ 396 h 202"/>
                <a:gd name="T38" fmla="*/ 104 w 441"/>
                <a:gd name="T39" fmla="*/ 419 h 202"/>
                <a:gd name="T40" fmla="*/ 207 w 441"/>
                <a:gd name="T41" fmla="*/ 386 h 202"/>
                <a:gd name="T42" fmla="*/ 310 w 441"/>
                <a:gd name="T43" fmla="*/ 350 h 202"/>
                <a:gd name="T44" fmla="*/ 350 w 441"/>
                <a:gd name="T45" fmla="*/ 321 h 202"/>
                <a:gd name="T46" fmla="*/ 415 w 441"/>
                <a:gd name="T47" fmla="*/ 272 h 202"/>
                <a:gd name="T48" fmla="*/ 495 w 441"/>
                <a:gd name="T49" fmla="*/ 241 h 202"/>
                <a:gd name="T50" fmla="*/ 558 w 441"/>
                <a:gd name="T51" fmla="*/ 232 h 202"/>
                <a:gd name="T52" fmla="*/ 670 w 441"/>
                <a:gd name="T53" fmla="*/ 188 h 202"/>
                <a:gd name="T54" fmla="*/ 756 w 441"/>
                <a:gd name="T55" fmla="*/ 140 h 202"/>
                <a:gd name="T56" fmla="*/ 829 w 441"/>
                <a:gd name="T57" fmla="*/ 106 h 202"/>
                <a:gd name="T58" fmla="*/ 898 w 441"/>
                <a:gd name="T59" fmla="*/ 82 h 202"/>
                <a:gd name="T60" fmla="*/ 922 w 441"/>
                <a:gd name="T61" fmla="*/ 51 h 202"/>
                <a:gd name="T62" fmla="*/ 935 w 441"/>
                <a:gd name="T63" fmla="*/ 15 h 202"/>
                <a:gd name="T64" fmla="*/ 860 w 441"/>
                <a:gd name="T65" fmla="*/ 31 h 2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41" h="202">
                  <a:moveTo>
                    <a:pt x="403" y="15"/>
                  </a:moveTo>
                  <a:cubicBezTo>
                    <a:pt x="395" y="15"/>
                    <a:pt x="392" y="17"/>
                    <a:pt x="379" y="18"/>
                  </a:cubicBezTo>
                  <a:cubicBezTo>
                    <a:pt x="367" y="19"/>
                    <a:pt x="361" y="23"/>
                    <a:pt x="353" y="24"/>
                  </a:cubicBezTo>
                  <a:cubicBezTo>
                    <a:pt x="346" y="25"/>
                    <a:pt x="343" y="24"/>
                    <a:pt x="334" y="27"/>
                  </a:cubicBezTo>
                  <a:cubicBezTo>
                    <a:pt x="325" y="29"/>
                    <a:pt x="307" y="32"/>
                    <a:pt x="301" y="31"/>
                  </a:cubicBezTo>
                  <a:cubicBezTo>
                    <a:pt x="295" y="29"/>
                    <a:pt x="287" y="25"/>
                    <a:pt x="275" y="26"/>
                  </a:cubicBezTo>
                  <a:cubicBezTo>
                    <a:pt x="263" y="27"/>
                    <a:pt x="251" y="31"/>
                    <a:pt x="241" y="29"/>
                  </a:cubicBezTo>
                  <a:cubicBezTo>
                    <a:pt x="232" y="27"/>
                    <a:pt x="225" y="31"/>
                    <a:pt x="215" y="33"/>
                  </a:cubicBezTo>
                  <a:cubicBezTo>
                    <a:pt x="205" y="36"/>
                    <a:pt x="176" y="37"/>
                    <a:pt x="157" y="40"/>
                  </a:cubicBezTo>
                  <a:cubicBezTo>
                    <a:pt x="137" y="43"/>
                    <a:pt x="144" y="45"/>
                    <a:pt x="135" y="43"/>
                  </a:cubicBezTo>
                  <a:cubicBezTo>
                    <a:pt x="125" y="41"/>
                    <a:pt x="114" y="39"/>
                    <a:pt x="103" y="43"/>
                  </a:cubicBezTo>
                  <a:cubicBezTo>
                    <a:pt x="93" y="48"/>
                    <a:pt x="75" y="46"/>
                    <a:pt x="67" y="47"/>
                  </a:cubicBezTo>
                  <a:cubicBezTo>
                    <a:pt x="65" y="48"/>
                    <a:pt x="63" y="49"/>
                    <a:pt x="61" y="51"/>
                  </a:cubicBezTo>
                  <a:cubicBezTo>
                    <a:pt x="55" y="55"/>
                    <a:pt x="37" y="60"/>
                    <a:pt x="32" y="65"/>
                  </a:cubicBezTo>
                  <a:cubicBezTo>
                    <a:pt x="25" y="74"/>
                    <a:pt x="21" y="91"/>
                    <a:pt x="19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0" y="109"/>
                    <a:pt x="10" y="144"/>
                    <a:pt x="10" y="151"/>
                  </a:cubicBezTo>
                  <a:cubicBezTo>
                    <a:pt x="10" y="152"/>
                    <a:pt x="10" y="153"/>
                    <a:pt x="10" y="154"/>
                  </a:cubicBezTo>
                  <a:cubicBezTo>
                    <a:pt x="13" y="165"/>
                    <a:pt x="15" y="179"/>
                    <a:pt x="24" y="188"/>
                  </a:cubicBezTo>
                  <a:cubicBezTo>
                    <a:pt x="30" y="194"/>
                    <a:pt x="42" y="197"/>
                    <a:pt x="49" y="199"/>
                  </a:cubicBezTo>
                  <a:cubicBezTo>
                    <a:pt x="65" y="202"/>
                    <a:pt x="81" y="186"/>
                    <a:pt x="97" y="183"/>
                  </a:cubicBezTo>
                  <a:cubicBezTo>
                    <a:pt x="114" y="180"/>
                    <a:pt x="139" y="172"/>
                    <a:pt x="145" y="166"/>
                  </a:cubicBezTo>
                  <a:cubicBezTo>
                    <a:pt x="152" y="160"/>
                    <a:pt x="144" y="155"/>
                    <a:pt x="164" y="152"/>
                  </a:cubicBezTo>
                  <a:cubicBezTo>
                    <a:pt x="185" y="149"/>
                    <a:pt x="182" y="139"/>
                    <a:pt x="194" y="129"/>
                  </a:cubicBezTo>
                  <a:cubicBezTo>
                    <a:pt x="206" y="120"/>
                    <a:pt x="219" y="122"/>
                    <a:pt x="231" y="115"/>
                  </a:cubicBezTo>
                  <a:cubicBezTo>
                    <a:pt x="243" y="107"/>
                    <a:pt x="252" y="112"/>
                    <a:pt x="261" y="110"/>
                  </a:cubicBezTo>
                  <a:cubicBezTo>
                    <a:pt x="271" y="108"/>
                    <a:pt x="290" y="99"/>
                    <a:pt x="314" y="90"/>
                  </a:cubicBezTo>
                  <a:cubicBezTo>
                    <a:pt x="338" y="81"/>
                    <a:pt x="345" y="72"/>
                    <a:pt x="354" y="66"/>
                  </a:cubicBezTo>
                  <a:cubicBezTo>
                    <a:pt x="364" y="61"/>
                    <a:pt x="378" y="57"/>
                    <a:pt x="388" y="51"/>
                  </a:cubicBezTo>
                  <a:cubicBezTo>
                    <a:pt x="397" y="46"/>
                    <a:pt x="404" y="50"/>
                    <a:pt x="420" y="39"/>
                  </a:cubicBezTo>
                  <a:cubicBezTo>
                    <a:pt x="426" y="35"/>
                    <a:pt x="429" y="29"/>
                    <a:pt x="432" y="24"/>
                  </a:cubicBezTo>
                  <a:cubicBezTo>
                    <a:pt x="438" y="18"/>
                    <a:pt x="441" y="11"/>
                    <a:pt x="438" y="7"/>
                  </a:cubicBezTo>
                  <a:cubicBezTo>
                    <a:pt x="432" y="0"/>
                    <a:pt x="410" y="15"/>
                    <a:pt x="403" y="15"/>
                  </a:cubicBezTo>
                  <a:close/>
                </a:path>
              </a:pathLst>
            </a:custGeom>
            <a:solidFill>
              <a:srgbClr val="FFF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0" name="Freeform 1568">
              <a:extLst>
                <a:ext uri="{FF2B5EF4-FFF2-40B4-BE49-F238E27FC236}">
                  <a16:creationId xmlns:a16="http://schemas.microsoft.com/office/drawing/2014/main" id="{165FB718-D91A-4A00-A73A-E394101B3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854"/>
              <a:ext cx="64" cy="32"/>
            </a:xfrm>
            <a:custGeom>
              <a:avLst/>
              <a:gdLst>
                <a:gd name="T0" fmla="*/ 5 w 49"/>
                <a:gd name="T1" fmla="*/ 8 h 25"/>
                <a:gd name="T2" fmla="*/ 57 w 49"/>
                <a:gd name="T3" fmla="*/ 13 h 25"/>
                <a:gd name="T4" fmla="*/ 110 w 49"/>
                <a:gd name="T5" fmla="*/ 52 h 25"/>
                <a:gd name="T6" fmla="*/ 88 w 49"/>
                <a:gd name="T7" fmla="*/ 6 h 25"/>
                <a:gd name="T8" fmla="*/ 44 w 49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5">
                  <a:moveTo>
                    <a:pt x="2" y="4"/>
                  </a:moveTo>
                  <a:cubicBezTo>
                    <a:pt x="0" y="12"/>
                    <a:pt x="20" y="5"/>
                    <a:pt x="26" y="6"/>
                  </a:cubicBezTo>
                  <a:cubicBezTo>
                    <a:pt x="35" y="8"/>
                    <a:pt x="46" y="16"/>
                    <a:pt x="49" y="25"/>
                  </a:cubicBezTo>
                  <a:cubicBezTo>
                    <a:pt x="44" y="19"/>
                    <a:pt x="46" y="7"/>
                    <a:pt x="39" y="3"/>
                  </a:cubicBezTo>
                  <a:cubicBezTo>
                    <a:pt x="34" y="0"/>
                    <a:pt x="26" y="1"/>
                    <a:pt x="20" y="0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1" name="Freeform 1569">
              <a:extLst>
                <a:ext uri="{FF2B5EF4-FFF2-40B4-BE49-F238E27FC236}">
                  <a16:creationId xmlns:a16="http://schemas.microsoft.com/office/drawing/2014/main" id="{48DAF846-324D-4A6C-A8D3-5202F6BFD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2805"/>
              <a:ext cx="38" cy="116"/>
            </a:xfrm>
            <a:custGeom>
              <a:avLst/>
              <a:gdLst>
                <a:gd name="T0" fmla="*/ 61 w 30"/>
                <a:gd name="T1" fmla="*/ 0 h 91"/>
                <a:gd name="T2" fmla="*/ 48 w 30"/>
                <a:gd name="T3" fmla="*/ 97 h 91"/>
                <a:gd name="T4" fmla="*/ 52 w 30"/>
                <a:gd name="T5" fmla="*/ 172 h 91"/>
                <a:gd name="T6" fmla="*/ 25 w 30"/>
                <a:gd name="T7" fmla="*/ 178 h 91"/>
                <a:gd name="T8" fmla="*/ 0 w 30"/>
                <a:gd name="T9" fmla="*/ 189 h 91"/>
                <a:gd name="T10" fmla="*/ 8 w 30"/>
                <a:gd name="T11" fmla="*/ 166 h 91"/>
                <a:gd name="T12" fmla="*/ 24 w 30"/>
                <a:gd name="T13" fmla="*/ 76 h 91"/>
                <a:gd name="T14" fmla="*/ 37 w 30"/>
                <a:gd name="T15" fmla="*/ 22 h 91"/>
                <a:gd name="T16" fmla="*/ 38 w 30"/>
                <a:gd name="T17" fmla="*/ 1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1">
                  <a:moveTo>
                    <a:pt x="30" y="0"/>
                  </a:moveTo>
                  <a:cubicBezTo>
                    <a:pt x="27" y="16"/>
                    <a:pt x="27" y="32"/>
                    <a:pt x="24" y="47"/>
                  </a:cubicBezTo>
                  <a:cubicBezTo>
                    <a:pt x="21" y="58"/>
                    <a:pt x="14" y="78"/>
                    <a:pt x="25" y="83"/>
                  </a:cubicBezTo>
                  <a:cubicBezTo>
                    <a:pt x="20" y="84"/>
                    <a:pt x="17" y="84"/>
                    <a:pt x="13" y="86"/>
                  </a:cubicBezTo>
                  <a:cubicBezTo>
                    <a:pt x="9" y="88"/>
                    <a:pt x="4" y="91"/>
                    <a:pt x="0" y="91"/>
                  </a:cubicBezTo>
                  <a:cubicBezTo>
                    <a:pt x="1" y="87"/>
                    <a:pt x="3" y="83"/>
                    <a:pt x="4" y="80"/>
                  </a:cubicBezTo>
                  <a:cubicBezTo>
                    <a:pt x="9" y="66"/>
                    <a:pt x="9" y="51"/>
                    <a:pt x="12" y="37"/>
                  </a:cubicBezTo>
                  <a:cubicBezTo>
                    <a:pt x="14" y="28"/>
                    <a:pt x="17" y="19"/>
                    <a:pt x="18" y="10"/>
                  </a:cubicBezTo>
                  <a:cubicBezTo>
                    <a:pt x="19" y="7"/>
                    <a:pt x="19" y="4"/>
                    <a:pt x="19" y="1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2" name="Freeform 1570">
              <a:extLst>
                <a:ext uri="{FF2B5EF4-FFF2-40B4-BE49-F238E27FC236}">
                  <a16:creationId xmlns:a16="http://schemas.microsoft.com/office/drawing/2014/main" id="{DEC3A071-4D62-4F6D-BCD4-02DF7FBA4F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66" y="2741"/>
              <a:ext cx="568" cy="259"/>
            </a:xfrm>
            <a:custGeom>
              <a:avLst/>
              <a:gdLst>
                <a:gd name="T0" fmla="*/ 104 w 441"/>
                <a:gd name="T1" fmla="*/ 419 h 202"/>
                <a:gd name="T2" fmla="*/ 310 w 441"/>
                <a:gd name="T3" fmla="*/ 350 h 202"/>
                <a:gd name="T4" fmla="*/ 415 w 441"/>
                <a:gd name="T5" fmla="*/ 272 h 202"/>
                <a:gd name="T6" fmla="*/ 558 w 441"/>
                <a:gd name="T7" fmla="*/ 232 h 202"/>
                <a:gd name="T8" fmla="*/ 756 w 441"/>
                <a:gd name="T9" fmla="*/ 140 h 202"/>
                <a:gd name="T10" fmla="*/ 898 w 441"/>
                <a:gd name="T11" fmla="*/ 82 h 202"/>
                <a:gd name="T12" fmla="*/ 935 w 441"/>
                <a:gd name="T13" fmla="*/ 15 h 202"/>
                <a:gd name="T14" fmla="*/ 810 w 441"/>
                <a:gd name="T15" fmla="*/ 37 h 202"/>
                <a:gd name="T16" fmla="*/ 714 w 441"/>
                <a:gd name="T17" fmla="*/ 58 h 202"/>
                <a:gd name="T18" fmla="*/ 587 w 441"/>
                <a:gd name="T19" fmla="*/ 54 h 202"/>
                <a:gd name="T20" fmla="*/ 460 w 441"/>
                <a:gd name="T21" fmla="*/ 69 h 202"/>
                <a:gd name="T22" fmla="*/ 289 w 441"/>
                <a:gd name="T23" fmla="*/ 91 h 202"/>
                <a:gd name="T24" fmla="*/ 143 w 441"/>
                <a:gd name="T25" fmla="*/ 99 h 202"/>
                <a:gd name="T26" fmla="*/ 68 w 441"/>
                <a:gd name="T27" fmla="*/ 136 h 202"/>
                <a:gd name="T28" fmla="*/ 36 w 441"/>
                <a:gd name="T29" fmla="*/ 210 h 202"/>
                <a:gd name="T30" fmla="*/ 22 w 441"/>
                <a:gd name="T31" fmla="*/ 324 h 202"/>
                <a:gd name="T32" fmla="*/ 39 w 441"/>
                <a:gd name="T33" fmla="*/ 219 h 202"/>
                <a:gd name="T34" fmla="*/ 50 w 441"/>
                <a:gd name="T35" fmla="*/ 214 h 202"/>
                <a:gd name="T36" fmla="*/ 104 w 441"/>
                <a:gd name="T37" fmla="*/ 128 h 202"/>
                <a:gd name="T38" fmla="*/ 146 w 441"/>
                <a:gd name="T39" fmla="*/ 106 h 202"/>
                <a:gd name="T40" fmla="*/ 224 w 441"/>
                <a:gd name="T41" fmla="*/ 99 h 202"/>
                <a:gd name="T42" fmla="*/ 307 w 441"/>
                <a:gd name="T43" fmla="*/ 99 h 202"/>
                <a:gd name="T44" fmla="*/ 403 w 441"/>
                <a:gd name="T45" fmla="*/ 83 h 202"/>
                <a:gd name="T46" fmla="*/ 477 w 441"/>
                <a:gd name="T47" fmla="*/ 74 h 202"/>
                <a:gd name="T48" fmla="*/ 559 w 441"/>
                <a:gd name="T49" fmla="*/ 65 h 202"/>
                <a:gd name="T50" fmla="*/ 630 w 441"/>
                <a:gd name="T51" fmla="*/ 69 h 202"/>
                <a:gd name="T52" fmla="*/ 715 w 441"/>
                <a:gd name="T53" fmla="*/ 63 h 202"/>
                <a:gd name="T54" fmla="*/ 756 w 441"/>
                <a:gd name="T55" fmla="*/ 59 h 202"/>
                <a:gd name="T56" fmla="*/ 811 w 441"/>
                <a:gd name="T57" fmla="*/ 46 h 202"/>
                <a:gd name="T58" fmla="*/ 860 w 441"/>
                <a:gd name="T59" fmla="*/ 40 h 202"/>
                <a:gd name="T60" fmla="*/ 929 w 441"/>
                <a:gd name="T61" fmla="*/ 19 h 202"/>
                <a:gd name="T62" fmla="*/ 911 w 441"/>
                <a:gd name="T63" fmla="*/ 58 h 202"/>
                <a:gd name="T64" fmla="*/ 851 w 441"/>
                <a:gd name="T65" fmla="*/ 92 h 202"/>
                <a:gd name="T66" fmla="*/ 791 w 441"/>
                <a:gd name="T67" fmla="*/ 117 h 202"/>
                <a:gd name="T68" fmla="*/ 735 w 441"/>
                <a:gd name="T69" fmla="*/ 145 h 202"/>
                <a:gd name="T70" fmla="*/ 622 w 441"/>
                <a:gd name="T71" fmla="*/ 200 h 202"/>
                <a:gd name="T72" fmla="*/ 536 w 441"/>
                <a:gd name="T73" fmla="*/ 223 h 202"/>
                <a:gd name="T74" fmla="*/ 455 w 441"/>
                <a:gd name="T75" fmla="*/ 246 h 202"/>
                <a:gd name="T76" fmla="*/ 388 w 441"/>
                <a:gd name="T77" fmla="*/ 290 h 202"/>
                <a:gd name="T78" fmla="*/ 310 w 441"/>
                <a:gd name="T79" fmla="*/ 336 h 202"/>
                <a:gd name="T80" fmla="*/ 206 w 441"/>
                <a:gd name="T81" fmla="*/ 378 h 202"/>
                <a:gd name="T82" fmla="*/ 104 w 441"/>
                <a:gd name="T83" fmla="*/ 412 h 202"/>
                <a:gd name="T84" fmla="*/ 30 w 441"/>
                <a:gd name="T85" fmla="*/ 322 h 202"/>
                <a:gd name="T86" fmla="*/ 28 w 441"/>
                <a:gd name="T87" fmla="*/ 301 h 202"/>
                <a:gd name="T88" fmla="*/ 39 w 441"/>
                <a:gd name="T89" fmla="*/ 219 h 20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41" h="202">
                  <a:moveTo>
                    <a:pt x="24" y="188"/>
                  </a:moveTo>
                  <a:cubicBezTo>
                    <a:pt x="30" y="194"/>
                    <a:pt x="42" y="197"/>
                    <a:pt x="49" y="199"/>
                  </a:cubicBezTo>
                  <a:cubicBezTo>
                    <a:pt x="65" y="202"/>
                    <a:pt x="81" y="186"/>
                    <a:pt x="97" y="183"/>
                  </a:cubicBezTo>
                  <a:cubicBezTo>
                    <a:pt x="114" y="180"/>
                    <a:pt x="139" y="172"/>
                    <a:pt x="145" y="166"/>
                  </a:cubicBezTo>
                  <a:cubicBezTo>
                    <a:pt x="152" y="160"/>
                    <a:pt x="144" y="155"/>
                    <a:pt x="164" y="152"/>
                  </a:cubicBezTo>
                  <a:cubicBezTo>
                    <a:pt x="185" y="149"/>
                    <a:pt x="182" y="139"/>
                    <a:pt x="194" y="129"/>
                  </a:cubicBezTo>
                  <a:cubicBezTo>
                    <a:pt x="206" y="120"/>
                    <a:pt x="219" y="122"/>
                    <a:pt x="231" y="115"/>
                  </a:cubicBezTo>
                  <a:cubicBezTo>
                    <a:pt x="243" y="107"/>
                    <a:pt x="252" y="112"/>
                    <a:pt x="261" y="110"/>
                  </a:cubicBezTo>
                  <a:cubicBezTo>
                    <a:pt x="271" y="108"/>
                    <a:pt x="290" y="99"/>
                    <a:pt x="314" y="90"/>
                  </a:cubicBezTo>
                  <a:cubicBezTo>
                    <a:pt x="338" y="81"/>
                    <a:pt x="345" y="72"/>
                    <a:pt x="354" y="66"/>
                  </a:cubicBezTo>
                  <a:cubicBezTo>
                    <a:pt x="364" y="61"/>
                    <a:pt x="378" y="57"/>
                    <a:pt x="388" y="51"/>
                  </a:cubicBezTo>
                  <a:cubicBezTo>
                    <a:pt x="397" y="46"/>
                    <a:pt x="404" y="50"/>
                    <a:pt x="420" y="39"/>
                  </a:cubicBezTo>
                  <a:cubicBezTo>
                    <a:pt x="426" y="35"/>
                    <a:pt x="429" y="29"/>
                    <a:pt x="432" y="24"/>
                  </a:cubicBezTo>
                  <a:cubicBezTo>
                    <a:pt x="438" y="18"/>
                    <a:pt x="441" y="11"/>
                    <a:pt x="438" y="7"/>
                  </a:cubicBezTo>
                  <a:cubicBezTo>
                    <a:pt x="432" y="0"/>
                    <a:pt x="410" y="15"/>
                    <a:pt x="403" y="15"/>
                  </a:cubicBezTo>
                  <a:cubicBezTo>
                    <a:pt x="395" y="15"/>
                    <a:pt x="392" y="17"/>
                    <a:pt x="379" y="18"/>
                  </a:cubicBezTo>
                  <a:cubicBezTo>
                    <a:pt x="367" y="19"/>
                    <a:pt x="361" y="23"/>
                    <a:pt x="353" y="24"/>
                  </a:cubicBezTo>
                  <a:cubicBezTo>
                    <a:pt x="346" y="25"/>
                    <a:pt x="343" y="24"/>
                    <a:pt x="334" y="27"/>
                  </a:cubicBezTo>
                  <a:cubicBezTo>
                    <a:pt x="325" y="29"/>
                    <a:pt x="307" y="32"/>
                    <a:pt x="301" y="31"/>
                  </a:cubicBezTo>
                  <a:cubicBezTo>
                    <a:pt x="295" y="29"/>
                    <a:pt x="287" y="25"/>
                    <a:pt x="275" y="26"/>
                  </a:cubicBezTo>
                  <a:cubicBezTo>
                    <a:pt x="263" y="27"/>
                    <a:pt x="251" y="31"/>
                    <a:pt x="241" y="29"/>
                  </a:cubicBezTo>
                  <a:cubicBezTo>
                    <a:pt x="232" y="27"/>
                    <a:pt x="225" y="31"/>
                    <a:pt x="215" y="33"/>
                  </a:cubicBezTo>
                  <a:cubicBezTo>
                    <a:pt x="205" y="36"/>
                    <a:pt x="176" y="37"/>
                    <a:pt x="157" y="40"/>
                  </a:cubicBezTo>
                  <a:cubicBezTo>
                    <a:pt x="137" y="43"/>
                    <a:pt x="144" y="45"/>
                    <a:pt x="135" y="43"/>
                  </a:cubicBezTo>
                  <a:cubicBezTo>
                    <a:pt x="125" y="41"/>
                    <a:pt x="114" y="39"/>
                    <a:pt x="103" y="43"/>
                  </a:cubicBezTo>
                  <a:cubicBezTo>
                    <a:pt x="93" y="48"/>
                    <a:pt x="75" y="46"/>
                    <a:pt x="67" y="47"/>
                  </a:cubicBezTo>
                  <a:cubicBezTo>
                    <a:pt x="65" y="48"/>
                    <a:pt x="63" y="49"/>
                    <a:pt x="61" y="51"/>
                  </a:cubicBezTo>
                  <a:cubicBezTo>
                    <a:pt x="55" y="55"/>
                    <a:pt x="37" y="60"/>
                    <a:pt x="32" y="65"/>
                  </a:cubicBezTo>
                  <a:cubicBezTo>
                    <a:pt x="25" y="74"/>
                    <a:pt x="21" y="91"/>
                    <a:pt x="19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0" y="109"/>
                    <a:pt x="10" y="144"/>
                    <a:pt x="10" y="151"/>
                  </a:cubicBezTo>
                  <a:cubicBezTo>
                    <a:pt x="10" y="152"/>
                    <a:pt x="10" y="153"/>
                    <a:pt x="10" y="154"/>
                  </a:cubicBezTo>
                  <a:cubicBezTo>
                    <a:pt x="13" y="165"/>
                    <a:pt x="15" y="179"/>
                    <a:pt x="24" y="188"/>
                  </a:cubicBezTo>
                  <a:close/>
                  <a:moveTo>
                    <a:pt x="18" y="104"/>
                  </a:moveTo>
                  <a:cubicBezTo>
                    <a:pt x="19" y="104"/>
                    <a:pt x="23" y="104"/>
                    <a:pt x="23" y="104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5" y="93"/>
                    <a:pt x="28" y="75"/>
                    <a:pt x="35" y="68"/>
                  </a:cubicBezTo>
                  <a:cubicBezTo>
                    <a:pt x="37" y="66"/>
                    <a:pt x="44" y="63"/>
                    <a:pt x="49" y="61"/>
                  </a:cubicBezTo>
                  <a:cubicBezTo>
                    <a:pt x="55" y="58"/>
                    <a:pt x="60" y="56"/>
                    <a:pt x="64" y="54"/>
                  </a:cubicBezTo>
                  <a:cubicBezTo>
                    <a:pt x="64" y="54"/>
                    <a:pt x="67" y="52"/>
                    <a:pt x="68" y="51"/>
                  </a:cubicBezTo>
                  <a:cubicBezTo>
                    <a:pt x="71" y="51"/>
                    <a:pt x="75" y="50"/>
                    <a:pt x="79" y="50"/>
                  </a:cubicBezTo>
                  <a:cubicBezTo>
                    <a:pt x="88" y="50"/>
                    <a:pt x="98" y="50"/>
                    <a:pt x="105" y="47"/>
                  </a:cubicBezTo>
                  <a:cubicBezTo>
                    <a:pt x="114" y="43"/>
                    <a:pt x="124" y="44"/>
                    <a:pt x="134" y="46"/>
                  </a:cubicBezTo>
                  <a:cubicBezTo>
                    <a:pt x="140" y="48"/>
                    <a:pt x="140" y="48"/>
                    <a:pt x="144" y="47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67" y="42"/>
                    <a:pt x="178" y="41"/>
                    <a:pt x="189" y="40"/>
                  </a:cubicBezTo>
                  <a:cubicBezTo>
                    <a:pt x="200" y="39"/>
                    <a:pt x="210" y="39"/>
                    <a:pt x="216" y="37"/>
                  </a:cubicBezTo>
                  <a:cubicBezTo>
                    <a:pt x="223" y="35"/>
                    <a:pt x="223" y="35"/>
                    <a:pt x="223" y="35"/>
                  </a:cubicBezTo>
                  <a:cubicBezTo>
                    <a:pt x="229" y="33"/>
                    <a:pt x="234" y="31"/>
                    <a:pt x="240" y="32"/>
                  </a:cubicBezTo>
                  <a:cubicBezTo>
                    <a:pt x="247" y="34"/>
                    <a:pt x="255" y="33"/>
                    <a:pt x="262" y="31"/>
                  </a:cubicBezTo>
                  <a:cubicBezTo>
                    <a:pt x="275" y="30"/>
                    <a:pt x="275" y="30"/>
                    <a:pt x="275" y="30"/>
                  </a:cubicBezTo>
                  <a:cubicBezTo>
                    <a:pt x="284" y="29"/>
                    <a:pt x="290" y="31"/>
                    <a:pt x="295" y="33"/>
                  </a:cubicBezTo>
                  <a:cubicBezTo>
                    <a:pt x="300" y="34"/>
                    <a:pt x="300" y="34"/>
                    <a:pt x="300" y="34"/>
                  </a:cubicBezTo>
                  <a:cubicBezTo>
                    <a:pt x="307" y="36"/>
                    <a:pt x="326" y="33"/>
                    <a:pt x="335" y="30"/>
                  </a:cubicBezTo>
                  <a:cubicBezTo>
                    <a:pt x="341" y="29"/>
                    <a:pt x="344" y="28"/>
                    <a:pt x="348" y="28"/>
                  </a:cubicBezTo>
                  <a:cubicBezTo>
                    <a:pt x="354" y="28"/>
                    <a:pt x="354" y="28"/>
                    <a:pt x="354" y="28"/>
                  </a:cubicBezTo>
                  <a:cubicBezTo>
                    <a:pt x="357" y="28"/>
                    <a:pt x="361" y="26"/>
                    <a:pt x="364" y="25"/>
                  </a:cubicBezTo>
                  <a:cubicBezTo>
                    <a:pt x="368" y="24"/>
                    <a:pt x="373" y="23"/>
                    <a:pt x="380" y="22"/>
                  </a:cubicBezTo>
                  <a:cubicBezTo>
                    <a:pt x="391" y="20"/>
                    <a:pt x="391" y="20"/>
                    <a:pt x="391" y="20"/>
                  </a:cubicBezTo>
                  <a:cubicBezTo>
                    <a:pt x="396" y="20"/>
                    <a:pt x="399" y="19"/>
                    <a:pt x="403" y="19"/>
                  </a:cubicBezTo>
                  <a:cubicBezTo>
                    <a:pt x="406" y="19"/>
                    <a:pt x="411" y="17"/>
                    <a:pt x="417" y="15"/>
                  </a:cubicBezTo>
                  <a:cubicBezTo>
                    <a:pt x="422" y="12"/>
                    <a:pt x="433" y="7"/>
                    <a:pt x="435" y="9"/>
                  </a:cubicBezTo>
                  <a:cubicBezTo>
                    <a:pt x="436" y="11"/>
                    <a:pt x="434" y="16"/>
                    <a:pt x="429" y="22"/>
                  </a:cubicBezTo>
                  <a:cubicBezTo>
                    <a:pt x="426" y="27"/>
                    <a:pt x="426" y="27"/>
                    <a:pt x="426" y="27"/>
                  </a:cubicBezTo>
                  <a:cubicBezTo>
                    <a:pt x="423" y="30"/>
                    <a:pt x="421" y="34"/>
                    <a:pt x="418" y="36"/>
                  </a:cubicBezTo>
                  <a:cubicBezTo>
                    <a:pt x="409" y="42"/>
                    <a:pt x="403" y="43"/>
                    <a:pt x="398" y="44"/>
                  </a:cubicBezTo>
                  <a:cubicBezTo>
                    <a:pt x="394" y="45"/>
                    <a:pt x="390" y="45"/>
                    <a:pt x="386" y="48"/>
                  </a:cubicBezTo>
                  <a:cubicBezTo>
                    <a:pt x="381" y="50"/>
                    <a:pt x="375" y="53"/>
                    <a:pt x="370" y="55"/>
                  </a:cubicBezTo>
                  <a:cubicBezTo>
                    <a:pt x="364" y="58"/>
                    <a:pt x="357" y="60"/>
                    <a:pt x="352" y="63"/>
                  </a:cubicBezTo>
                  <a:cubicBezTo>
                    <a:pt x="344" y="69"/>
                    <a:pt x="344" y="69"/>
                    <a:pt x="344" y="69"/>
                  </a:cubicBezTo>
                  <a:cubicBezTo>
                    <a:pt x="337" y="74"/>
                    <a:pt x="329" y="80"/>
                    <a:pt x="312" y="86"/>
                  </a:cubicBezTo>
                  <a:cubicBezTo>
                    <a:pt x="291" y="95"/>
                    <a:pt x="291" y="95"/>
                    <a:pt x="291" y="95"/>
                  </a:cubicBezTo>
                  <a:cubicBezTo>
                    <a:pt x="277" y="100"/>
                    <a:pt x="266" y="105"/>
                    <a:pt x="260" y="106"/>
                  </a:cubicBezTo>
                  <a:cubicBezTo>
                    <a:pt x="258" y="107"/>
                    <a:pt x="255" y="106"/>
                    <a:pt x="251" y="106"/>
                  </a:cubicBezTo>
                  <a:cubicBezTo>
                    <a:pt x="245" y="106"/>
                    <a:pt x="237" y="106"/>
                    <a:pt x="229" y="111"/>
                  </a:cubicBezTo>
                  <a:cubicBezTo>
                    <a:pt x="224" y="114"/>
                    <a:pt x="218" y="115"/>
                    <a:pt x="213" y="117"/>
                  </a:cubicBezTo>
                  <a:cubicBezTo>
                    <a:pt x="206" y="119"/>
                    <a:pt x="199" y="120"/>
                    <a:pt x="191" y="126"/>
                  </a:cubicBezTo>
                  <a:cubicBezTo>
                    <a:pt x="187" y="130"/>
                    <a:pt x="184" y="133"/>
                    <a:pt x="182" y="137"/>
                  </a:cubicBezTo>
                  <a:cubicBezTo>
                    <a:pt x="178" y="142"/>
                    <a:pt x="175" y="146"/>
                    <a:pt x="164" y="148"/>
                  </a:cubicBezTo>
                  <a:cubicBezTo>
                    <a:pt x="150" y="150"/>
                    <a:pt x="147" y="153"/>
                    <a:pt x="145" y="159"/>
                  </a:cubicBezTo>
                  <a:cubicBezTo>
                    <a:pt x="144" y="161"/>
                    <a:pt x="144" y="162"/>
                    <a:pt x="143" y="163"/>
                  </a:cubicBezTo>
                  <a:cubicBezTo>
                    <a:pt x="137" y="168"/>
                    <a:pt x="114" y="176"/>
                    <a:pt x="96" y="179"/>
                  </a:cubicBezTo>
                  <a:cubicBezTo>
                    <a:pt x="89" y="180"/>
                    <a:pt x="83" y="184"/>
                    <a:pt x="76" y="187"/>
                  </a:cubicBezTo>
                  <a:cubicBezTo>
                    <a:pt x="67" y="192"/>
                    <a:pt x="58" y="196"/>
                    <a:pt x="49" y="195"/>
                  </a:cubicBezTo>
                  <a:cubicBezTo>
                    <a:pt x="42" y="193"/>
                    <a:pt x="32" y="191"/>
                    <a:pt x="27" y="185"/>
                  </a:cubicBezTo>
                  <a:cubicBezTo>
                    <a:pt x="19" y="177"/>
                    <a:pt x="16" y="164"/>
                    <a:pt x="14" y="153"/>
                  </a:cubicBezTo>
                  <a:cubicBezTo>
                    <a:pt x="14" y="152"/>
                    <a:pt x="14" y="151"/>
                    <a:pt x="14" y="151"/>
                  </a:cubicBezTo>
                  <a:cubicBezTo>
                    <a:pt x="13" y="143"/>
                    <a:pt x="13" y="143"/>
                    <a:pt x="13" y="143"/>
                  </a:cubicBezTo>
                  <a:cubicBezTo>
                    <a:pt x="12" y="138"/>
                    <a:pt x="11" y="130"/>
                    <a:pt x="11" y="123"/>
                  </a:cubicBezTo>
                  <a:cubicBezTo>
                    <a:pt x="11" y="115"/>
                    <a:pt x="13" y="107"/>
                    <a:pt x="18" y="104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3" name="Freeform 1571">
              <a:extLst>
                <a:ext uri="{FF2B5EF4-FFF2-40B4-BE49-F238E27FC236}">
                  <a16:creationId xmlns:a16="http://schemas.microsoft.com/office/drawing/2014/main" id="{7540D44E-8F1E-407E-B734-2C0222F16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762"/>
              <a:ext cx="515" cy="194"/>
            </a:xfrm>
            <a:custGeom>
              <a:avLst/>
              <a:gdLst>
                <a:gd name="T0" fmla="*/ 779 w 400"/>
                <a:gd name="T1" fmla="*/ 40 h 152"/>
                <a:gd name="T2" fmla="*/ 717 w 400"/>
                <a:gd name="T3" fmla="*/ 47 h 152"/>
                <a:gd name="T4" fmla="*/ 760 w 400"/>
                <a:gd name="T5" fmla="*/ 29 h 152"/>
                <a:gd name="T6" fmla="*/ 744 w 400"/>
                <a:gd name="T7" fmla="*/ 22 h 152"/>
                <a:gd name="T8" fmla="*/ 722 w 400"/>
                <a:gd name="T9" fmla="*/ 33 h 152"/>
                <a:gd name="T10" fmla="*/ 681 w 400"/>
                <a:gd name="T11" fmla="*/ 65 h 152"/>
                <a:gd name="T12" fmla="*/ 653 w 400"/>
                <a:gd name="T13" fmla="*/ 69 h 152"/>
                <a:gd name="T14" fmla="*/ 633 w 400"/>
                <a:gd name="T15" fmla="*/ 82 h 152"/>
                <a:gd name="T16" fmla="*/ 594 w 400"/>
                <a:gd name="T17" fmla="*/ 77 h 152"/>
                <a:gd name="T18" fmla="*/ 601 w 400"/>
                <a:gd name="T19" fmla="*/ 63 h 152"/>
                <a:gd name="T20" fmla="*/ 592 w 400"/>
                <a:gd name="T21" fmla="*/ 65 h 152"/>
                <a:gd name="T22" fmla="*/ 582 w 400"/>
                <a:gd name="T23" fmla="*/ 52 h 152"/>
                <a:gd name="T24" fmla="*/ 577 w 400"/>
                <a:gd name="T25" fmla="*/ 88 h 152"/>
                <a:gd name="T26" fmla="*/ 500 w 400"/>
                <a:gd name="T27" fmla="*/ 96 h 152"/>
                <a:gd name="T28" fmla="*/ 489 w 400"/>
                <a:gd name="T29" fmla="*/ 83 h 152"/>
                <a:gd name="T30" fmla="*/ 466 w 400"/>
                <a:gd name="T31" fmla="*/ 100 h 152"/>
                <a:gd name="T32" fmla="*/ 409 w 400"/>
                <a:gd name="T33" fmla="*/ 102 h 152"/>
                <a:gd name="T34" fmla="*/ 439 w 400"/>
                <a:gd name="T35" fmla="*/ 89 h 152"/>
                <a:gd name="T36" fmla="*/ 421 w 400"/>
                <a:gd name="T37" fmla="*/ 84 h 152"/>
                <a:gd name="T38" fmla="*/ 403 w 400"/>
                <a:gd name="T39" fmla="*/ 69 h 152"/>
                <a:gd name="T40" fmla="*/ 402 w 400"/>
                <a:gd name="T41" fmla="*/ 111 h 152"/>
                <a:gd name="T42" fmla="*/ 333 w 400"/>
                <a:gd name="T43" fmla="*/ 128 h 152"/>
                <a:gd name="T44" fmla="*/ 312 w 400"/>
                <a:gd name="T45" fmla="*/ 100 h 152"/>
                <a:gd name="T46" fmla="*/ 295 w 400"/>
                <a:gd name="T47" fmla="*/ 125 h 152"/>
                <a:gd name="T48" fmla="*/ 232 w 400"/>
                <a:gd name="T49" fmla="*/ 123 h 152"/>
                <a:gd name="T50" fmla="*/ 232 w 400"/>
                <a:gd name="T51" fmla="*/ 140 h 152"/>
                <a:gd name="T52" fmla="*/ 148 w 400"/>
                <a:gd name="T53" fmla="*/ 148 h 152"/>
                <a:gd name="T54" fmla="*/ 125 w 400"/>
                <a:gd name="T55" fmla="*/ 149 h 152"/>
                <a:gd name="T56" fmla="*/ 125 w 400"/>
                <a:gd name="T57" fmla="*/ 163 h 152"/>
                <a:gd name="T58" fmla="*/ 220 w 400"/>
                <a:gd name="T59" fmla="*/ 202 h 152"/>
                <a:gd name="T60" fmla="*/ 98 w 400"/>
                <a:gd name="T61" fmla="*/ 248 h 152"/>
                <a:gd name="T62" fmla="*/ 10 w 400"/>
                <a:gd name="T63" fmla="*/ 288 h 152"/>
                <a:gd name="T64" fmla="*/ 46 w 400"/>
                <a:gd name="T65" fmla="*/ 285 h 152"/>
                <a:gd name="T66" fmla="*/ 102 w 400"/>
                <a:gd name="T67" fmla="*/ 288 h 152"/>
                <a:gd name="T68" fmla="*/ 97 w 400"/>
                <a:gd name="T69" fmla="*/ 272 h 152"/>
                <a:gd name="T70" fmla="*/ 209 w 400"/>
                <a:gd name="T71" fmla="*/ 269 h 152"/>
                <a:gd name="T72" fmla="*/ 218 w 400"/>
                <a:gd name="T73" fmla="*/ 269 h 152"/>
                <a:gd name="T74" fmla="*/ 232 w 400"/>
                <a:gd name="T75" fmla="*/ 248 h 152"/>
                <a:gd name="T76" fmla="*/ 261 w 400"/>
                <a:gd name="T77" fmla="*/ 220 h 152"/>
                <a:gd name="T78" fmla="*/ 241 w 400"/>
                <a:gd name="T79" fmla="*/ 167 h 152"/>
                <a:gd name="T80" fmla="*/ 273 w 400"/>
                <a:gd name="T81" fmla="*/ 165 h 152"/>
                <a:gd name="T82" fmla="*/ 282 w 400"/>
                <a:gd name="T83" fmla="*/ 160 h 152"/>
                <a:gd name="T84" fmla="*/ 318 w 400"/>
                <a:gd name="T85" fmla="*/ 148 h 152"/>
                <a:gd name="T86" fmla="*/ 357 w 400"/>
                <a:gd name="T87" fmla="*/ 146 h 152"/>
                <a:gd name="T88" fmla="*/ 371 w 400"/>
                <a:gd name="T89" fmla="*/ 140 h 152"/>
                <a:gd name="T90" fmla="*/ 452 w 400"/>
                <a:gd name="T91" fmla="*/ 125 h 152"/>
                <a:gd name="T92" fmla="*/ 462 w 400"/>
                <a:gd name="T93" fmla="*/ 163 h 152"/>
                <a:gd name="T94" fmla="*/ 474 w 400"/>
                <a:gd name="T95" fmla="*/ 146 h 152"/>
                <a:gd name="T96" fmla="*/ 484 w 400"/>
                <a:gd name="T97" fmla="*/ 142 h 152"/>
                <a:gd name="T98" fmla="*/ 462 w 400"/>
                <a:gd name="T99" fmla="*/ 123 h 152"/>
                <a:gd name="T100" fmla="*/ 529 w 400"/>
                <a:gd name="T101" fmla="*/ 112 h 152"/>
                <a:gd name="T102" fmla="*/ 555 w 400"/>
                <a:gd name="T103" fmla="*/ 140 h 152"/>
                <a:gd name="T104" fmla="*/ 567 w 400"/>
                <a:gd name="T105" fmla="*/ 120 h 152"/>
                <a:gd name="T106" fmla="*/ 552 w 400"/>
                <a:gd name="T107" fmla="*/ 116 h 152"/>
                <a:gd name="T108" fmla="*/ 585 w 400"/>
                <a:gd name="T109" fmla="*/ 106 h 152"/>
                <a:gd name="T110" fmla="*/ 663 w 400"/>
                <a:gd name="T111" fmla="*/ 106 h 152"/>
                <a:gd name="T112" fmla="*/ 646 w 400"/>
                <a:gd name="T113" fmla="*/ 93 h 152"/>
                <a:gd name="T114" fmla="*/ 748 w 400"/>
                <a:gd name="T115" fmla="*/ 59 h 152"/>
                <a:gd name="T116" fmla="*/ 785 w 400"/>
                <a:gd name="T117" fmla="*/ 54 h 152"/>
                <a:gd name="T118" fmla="*/ 837 w 400"/>
                <a:gd name="T119" fmla="*/ 18 h 1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152">
                  <a:moveTo>
                    <a:pt x="395" y="2"/>
                  </a:moveTo>
                  <a:cubicBezTo>
                    <a:pt x="391" y="5"/>
                    <a:pt x="391" y="5"/>
                    <a:pt x="391" y="5"/>
                  </a:cubicBezTo>
                  <a:cubicBezTo>
                    <a:pt x="384" y="9"/>
                    <a:pt x="377" y="16"/>
                    <a:pt x="365" y="19"/>
                  </a:cubicBezTo>
                  <a:cubicBezTo>
                    <a:pt x="351" y="22"/>
                    <a:pt x="351" y="22"/>
                    <a:pt x="351" y="22"/>
                  </a:cubicBezTo>
                  <a:cubicBezTo>
                    <a:pt x="346" y="23"/>
                    <a:pt x="343" y="23"/>
                    <a:pt x="339" y="24"/>
                  </a:cubicBezTo>
                  <a:cubicBezTo>
                    <a:pt x="338" y="24"/>
                    <a:pt x="336" y="24"/>
                    <a:pt x="336" y="23"/>
                  </a:cubicBezTo>
                  <a:cubicBezTo>
                    <a:pt x="337" y="22"/>
                    <a:pt x="338" y="21"/>
                    <a:pt x="341" y="19"/>
                  </a:cubicBezTo>
                  <a:cubicBezTo>
                    <a:pt x="342" y="19"/>
                    <a:pt x="348" y="17"/>
                    <a:pt x="349" y="16"/>
                  </a:cubicBezTo>
                  <a:cubicBezTo>
                    <a:pt x="351" y="16"/>
                    <a:pt x="354" y="15"/>
                    <a:pt x="356" y="14"/>
                  </a:cubicBezTo>
                  <a:cubicBezTo>
                    <a:pt x="356" y="13"/>
                    <a:pt x="356" y="12"/>
                    <a:pt x="355" y="12"/>
                  </a:cubicBezTo>
                  <a:cubicBezTo>
                    <a:pt x="353" y="13"/>
                    <a:pt x="350" y="13"/>
                    <a:pt x="348" y="14"/>
                  </a:cubicBezTo>
                  <a:cubicBezTo>
                    <a:pt x="348" y="13"/>
                    <a:pt x="349" y="11"/>
                    <a:pt x="349" y="10"/>
                  </a:cubicBezTo>
                  <a:cubicBezTo>
                    <a:pt x="348" y="10"/>
                    <a:pt x="348" y="10"/>
                    <a:pt x="348" y="10"/>
                  </a:cubicBezTo>
                  <a:cubicBezTo>
                    <a:pt x="346" y="10"/>
                    <a:pt x="346" y="10"/>
                    <a:pt x="346" y="10"/>
                  </a:cubicBezTo>
                  <a:cubicBezTo>
                    <a:pt x="346" y="12"/>
                    <a:pt x="343" y="14"/>
                    <a:pt x="339" y="16"/>
                  </a:cubicBezTo>
                  <a:cubicBezTo>
                    <a:pt x="336" y="17"/>
                    <a:pt x="333" y="19"/>
                    <a:pt x="332" y="22"/>
                  </a:cubicBezTo>
                  <a:cubicBezTo>
                    <a:pt x="331" y="25"/>
                    <a:pt x="328" y="27"/>
                    <a:pt x="327" y="28"/>
                  </a:cubicBezTo>
                  <a:cubicBezTo>
                    <a:pt x="319" y="31"/>
                    <a:pt x="319" y="31"/>
                    <a:pt x="319" y="31"/>
                  </a:cubicBezTo>
                  <a:cubicBezTo>
                    <a:pt x="314" y="33"/>
                    <a:pt x="310" y="36"/>
                    <a:pt x="304" y="37"/>
                  </a:cubicBezTo>
                  <a:cubicBezTo>
                    <a:pt x="305" y="36"/>
                    <a:pt x="306" y="35"/>
                    <a:pt x="307" y="34"/>
                  </a:cubicBezTo>
                  <a:cubicBezTo>
                    <a:pt x="306" y="33"/>
                    <a:pt x="306" y="33"/>
                    <a:pt x="306" y="33"/>
                  </a:cubicBezTo>
                  <a:cubicBezTo>
                    <a:pt x="305" y="33"/>
                    <a:pt x="304" y="32"/>
                    <a:pt x="303" y="32"/>
                  </a:cubicBezTo>
                  <a:cubicBezTo>
                    <a:pt x="302" y="33"/>
                    <a:pt x="301" y="35"/>
                    <a:pt x="301" y="36"/>
                  </a:cubicBezTo>
                  <a:cubicBezTo>
                    <a:pt x="300" y="37"/>
                    <a:pt x="298" y="39"/>
                    <a:pt x="297" y="39"/>
                  </a:cubicBezTo>
                  <a:cubicBezTo>
                    <a:pt x="292" y="41"/>
                    <a:pt x="286" y="42"/>
                    <a:pt x="278" y="42"/>
                  </a:cubicBezTo>
                  <a:cubicBezTo>
                    <a:pt x="277" y="42"/>
                    <a:pt x="276" y="41"/>
                    <a:pt x="276" y="40"/>
                  </a:cubicBezTo>
                  <a:cubicBezTo>
                    <a:pt x="277" y="38"/>
                    <a:pt x="278" y="37"/>
                    <a:pt x="278" y="37"/>
                  </a:cubicBezTo>
                  <a:cubicBezTo>
                    <a:pt x="279" y="35"/>
                    <a:pt x="283" y="33"/>
                    <a:pt x="285" y="32"/>
                  </a:cubicBezTo>
                  <a:cubicBezTo>
                    <a:pt x="284" y="33"/>
                    <a:pt x="284" y="33"/>
                    <a:pt x="284" y="33"/>
                  </a:cubicBezTo>
                  <a:cubicBezTo>
                    <a:pt x="283" y="32"/>
                    <a:pt x="283" y="31"/>
                    <a:pt x="282" y="30"/>
                  </a:cubicBezTo>
                  <a:cubicBezTo>
                    <a:pt x="284" y="30"/>
                    <a:pt x="284" y="30"/>
                    <a:pt x="284" y="30"/>
                  </a:cubicBezTo>
                  <a:cubicBezTo>
                    <a:pt x="282" y="30"/>
                    <a:pt x="279" y="30"/>
                    <a:pt x="277" y="32"/>
                  </a:cubicBezTo>
                  <a:cubicBezTo>
                    <a:pt x="277" y="32"/>
                    <a:pt x="277" y="31"/>
                    <a:pt x="277" y="31"/>
                  </a:cubicBezTo>
                  <a:cubicBezTo>
                    <a:pt x="276" y="29"/>
                    <a:pt x="276" y="27"/>
                    <a:pt x="276" y="26"/>
                  </a:cubicBezTo>
                  <a:cubicBezTo>
                    <a:pt x="275" y="25"/>
                    <a:pt x="275" y="25"/>
                    <a:pt x="275" y="25"/>
                  </a:cubicBezTo>
                  <a:cubicBezTo>
                    <a:pt x="274" y="25"/>
                    <a:pt x="274" y="25"/>
                    <a:pt x="273" y="25"/>
                  </a:cubicBezTo>
                  <a:cubicBezTo>
                    <a:pt x="272" y="27"/>
                    <a:pt x="272" y="30"/>
                    <a:pt x="273" y="32"/>
                  </a:cubicBezTo>
                  <a:cubicBezTo>
                    <a:pt x="273" y="34"/>
                    <a:pt x="274" y="35"/>
                    <a:pt x="274" y="37"/>
                  </a:cubicBezTo>
                  <a:cubicBezTo>
                    <a:pt x="273" y="38"/>
                    <a:pt x="272" y="40"/>
                    <a:pt x="270" y="42"/>
                  </a:cubicBezTo>
                  <a:cubicBezTo>
                    <a:pt x="270" y="42"/>
                    <a:pt x="267" y="43"/>
                    <a:pt x="266" y="43"/>
                  </a:cubicBezTo>
                  <a:cubicBezTo>
                    <a:pt x="256" y="44"/>
                    <a:pt x="247" y="45"/>
                    <a:pt x="241" y="45"/>
                  </a:cubicBezTo>
                  <a:cubicBezTo>
                    <a:pt x="239" y="46"/>
                    <a:pt x="236" y="46"/>
                    <a:pt x="234" y="46"/>
                  </a:cubicBezTo>
                  <a:cubicBezTo>
                    <a:pt x="233" y="46"/>
                    <a:pt x="232" y="45"/>
                    <a:pt x="232" y="45"/>
                  </a:cubicBezTo>
                  <a:cubicBezTo>
                    <a:pt x="233" y="43"/>
                    <a:pt x="233" y="42"/>
                    <a:pt x="233" y="41"/>
                  </a:cubicBezTo>
                  <a:cubicBezTo>
                    <a:pt x="232" y="41"/>
                    <a:pt x="230" y="41"/>
                    <a:pt x="229" y="40"/>
                  </a:cubicBezTo>
                  <a:cubicBezTo>
                    <a:pt x="229" y="41"/>
                    <a:pt x="229" y="43"/>
                    <a:pt x="228" y="45"/>
                  </a:cubicBezTo>
                  <a:cubicBezTo>
                    <a:pt x="228" y="46"/>
                    <a:pt x="225" y="47"/>
                    <a:pt x="224" y="47"/>
                  </a:cubicBezTo>
                  <a:cubicBezTo>
                    <a:pt x="222" y="48"/>
                    <a:pt x="220" y="48"/>
                    <a:pt x="218" y="48"/>
                  </a:cubicBezTo>
                  <a:cubicBezTo>
                    <a:pt x="211" y="48"/>
                    <a:pt x="202" y="50"/>
                    <a:pt x="193" y="53"/>
                  </a:cubicBezTo>
                  <a:cubicBezTo>
                    <a:pt x="193" y="53"/>
                    <a:pt x="192" y="52"/>
                    <a:pt x="192" y="52"/>
                  </a:cubicBezTo>
                  <a:cubicBezTo>
                    <a:pt x="192" y="51"/>
                    <a:pt x="192" y="50"/>
                    <a:pt x="192" y="49"/>
                  </a:cubicBezTo>
                  <a:cubicBezTo>
                    <a:pt x="192" y="49"/>
                    <a:pt x="194" y="45"/>
                    <a:pt x="199" y="44"/>
                  </a:cubicBezTo>
                  <a:cubicBezTo>
                    <a:pt x="202" y="43"/>
                    <a:pt x="202" y="43"/>
                    <a:pt x="202" y="43"/>
                  </a:cubicBezTo>
                  <a:cubicBezTo>
                    <a:pt x="203" y="43"/>
                    <a:pt x="205" y="43"/>
                    <a:pt x="206" y="43"/>
                  </a:cubicBezTo>
                  <a:cubicBezTo>
                    <a:pt x="205" y="42"/>
                    <a:pt x="205" y="41"/>
                    <a:pt x="205" y="40"/>
                  </a:cubicBezTo>
                  <a:cubicBezTo>
                    <a:pt x="204" y="40"/>
                    <a:pt x="203" y="40"/>
                    <a:pt x="202" y="40"/>
                  </a:cubicBezTo>
                  <a:cubicBezTo>
                    <a:pt x="197" y="41"/>
                    <a:pt x="197" y="41"/>
                    <a:pt x="197" y="41"/>
                  </a:cubicBezTo>
                  <a:cubicBezTo>
                    <a:pt x="196" y="42"/>
                    <a:pt x="195" y="42"/>
                    <a:pt x="194" y="43"/>
                  </a:cubicBezTo>
                  <a:cubicBezTo>
                    <a:pt x="194" y="43"/>
                    <a:pt x="192" y="43"/>
                    <a:pt x="192" y="42"/>
                  </a:cubicBezTo>
                  <a:cubicBezTo>
                    <a:pt x="192" y="39"/>
                    <a:pt x="191" y="36"/>
                    <a:pt x="189" y="33"/>
                  </a:cubicBezTo>
                  <a:cubicBezTo>
                    <a:pt x="188" y="34"/>
                    <a:pt x="188" y="34"/>
                    <a:pt x="187" y="35"/>
                  </a:cubicBezTo>
                  <a:cubicBezTo>
                    <a:pt x="189" y="39"/>
                    <a:pt x="189" y="46"/>
                    <a:pt x="188" y="51"/>
                  </a:cubicBezTo>
                  <a:cubicBezTo>
                    <a:pt x="188" y="52"/>
                    <a:pt x="188" y="52"/>
                    <a:pt x="188" y="53"/>
                  </a:cubicBezTo>
                  <a:cubicBezTo>
                    <a:pt x="187" y="53"/>
                    <a:pt x="186" y="55"/>
                    <a:pt x="186" y="55"/>
                  </a:cubicBezTo>
                  <a:cubicBezTo>
                    <a:pt x="185" y="55"/>
                    <a:pt x="184" y="55"/>
                    <a:pt x="184" y="55"/>
                  </a:cubicBezTo>
                  <a:cubicBezTo>
                    <a:pt x="173" y="58"/>
                    <a:pt x="161" y="61"/>
                    <a:pt x="156" y="61"/>
                  </a:cubicBezTo>
                  <a:cubicBezTo>
                    <a:pt x="153" y="61"/>
                    <a:pt x="151" y="60"/>
                    <a:pt x="148" y="60"/>
                  </a:cubicBezTo>
                  <a:cubicBezTo>
                    <a:pt x="144" y="61"/>
                    <a:pt x="146" y="57"/>
                    <a:pt x="146" y="56"/>
                  </a:cubicBezTo>
                  <a:cubicBezTo>
                    <a:pt x="147" y="53"/>
                    <a:pt x="146" y="50"/>
                    <a:pt x="146" y="48"/>
                  </a:cubicBezTo>
                  <a:cubicBezTo>
                    <a:pt x="145" y="48"/>
                    <a:pt x="144" y="48"/>
                    <a:pt x="143" y="48"/>
                  </a:cubicBezTo>
                  <a:cubicBezTo>
                    <a:pt x="143" y="51"/>
                    <a:pt x="143" y="54"/>
                    <a:pt x="141" y="57"/>
                  </a:cubicBezTo>
                  <a:cubicBezTo>
                    <a:pt x="141" y="58"/>
                    <a:pt x="139" y="60"/>
                    <a:pt x="138" y="60"/>
                  </a:cubicBezTo>
                  <a:cubicBezTo>
                    <a:pt x="132" y="59"/>
                    <a:pt x="126" y="60"/>
                    <a:pt x="120" y="61"/>
                  </a:cubicBezTo>
                  <a:cubicBezTo>
                    <a:pt x="119" y="62"/>
                    <a:pt x="116" y="62"/>
                    <a:pt x="115" y="62"/>
                  </a:cubicBezTo>
                  <a:cubicBezTo>
                    <a:pt x="112" y="61"/>
                    <a:pt x="110" y="61"/>
                    <a:pt x="109" y="59"/>
                  </a:cubicBezTo>
                  <a:cubicBezTo>
                    <a:pt x="108" y="59"/>
                    <a:pt x="108" y="60"/>
                    <a:pt x="107" y="60"/>
                  </a:cubicBezTo>
                  <a:cubicBezTo>
                    <a:pt x="107" y="61"/>
                    <a:pt x="108" y="63"/>
                    <a:pt x="109" y="64"/>
                  </a:cubicBezTo>
                  <a:cubicBezTo>
                    <a:pt x="110" y="64"/>
                    <a:pt x="110" y="66"/>
                    <a:pt x="109" y="67"/>
                  </a:cubicBezTo>
                  <a:cubicBezTo>
                    <a:pt x="106" y="69"/>
                    <a:pt x="104" y="72"/>
                    <a:pt x="102" y="75"/>
                  </a:cubicBezTo>
                  <a:cubicBezTo>
                    <a:pt x="102" y="76"/>
                    <a:pt x="101" y="78"/>
                    <a:pt x="101" y="79"/>
                  </a:cubicBezTo>
                  <a:cubicBezTo>
                    <a:pt x="94" y="73"/>
                    <a:pt x="82" y="70"/>
                    <a:pt x="69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2"/>
                    <a:pt x="60" y="73"/>
                    <a:pt x="60" y="75"/>
                  </a:cubicBezTo>
                  <a:cubicBezTo>
                    <a:pt x="60" y="76"/>
                    <a:pt x="59" y="78"/>
                    <a:pt x="58" y="78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81" y="76"/>
                    <a:pt x="90" y="77"/>
                    <a:pt x="96" y="84"/>
                  </a:cubicBezTo>
                  <a:cubicBezTo>
                    <a:pt x="98" y="85"/>
                    <a:pt x="102" y="96"/>
                    <a:pt x="103" y="97"/>
                  </a:cubicBezTo>
                  <a:cubicBezTo>
                    <a:pt x="105" y="102"/>
                    <a:pt x="106" y="104"/>
                    <a:pt x="100" y="111"/>
                  </a:cubicBezTo>
                  <a:cubicBezTo>
                    <a:pt x="90" y="123"/>
                    <a:pt x="77" y="122"/>
                    <a:pt x="61" y="120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34" y="118"/>
                    <a:pt x="28" y="122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4" y="131"/>
                    <a:pt x="8" y="137"/>
                    <a:pt x="5" y="139"/>
                  </a:cubicBezTo>
                  <a:cubicBezTo>
                    <a:pt x="2" y="141"/>
                    <a:pt x="1" y="146"/>
                    <a:pt x="0" y="152"/>
                  </a:cubicBezTo>
                  <a:cubicBezTo>
                    <a:pt x="3" y="148"/>
                    <a:pt x="6" y="145"/>
                    <a:pt x="9" y="143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32" y="133"/>
                    <a:pt x="38" y="132"/>
                    <a:pt x="38" y="132"/>
                  </a:cubicBezTo>
                  <a:cubicBezTo>
                    <a:pt x="43" y="133"/>
                    <a:pt x="45" y="137"/>
                    <a:pt x="47" y="141"/>
                  </a:cubicBezTo>
                  <a:cubicBezTo>
                    <a:pt x="48" y="142"/>
                    <a:pt x="46" y="138"/>
                    <a:pt x="47" y="139"/>
                  </a:cubicBezTo>
                  <a:cubicBezTo>
                    <a:pt x="48" y="139"/>
                    <a:pt x="49" y="138"/>
                    <a:pt x="50" y="137"/>
                  </a:cubicBezTo>
                  <a:cubicBezTo>
                    <a:pt x="49" y="136"/>
                    <a:pt x="51" y="140"/>
                    <a:pt x="50" y="139"/>
                  </a:cubicBezTo>
                  <a:cubicBezTo>
                    <a:pt x="49" y="136"/>
                    <a:pt x="48" y="133"/>
                    <a:pt x="45" y="131"/>
                  </a:cubicBezTo>
                  <a:cubicBezTo>
                    <a:pt x="45" y="131"/>
                    <a:pt x="45" y="131"/>
                    <a:pt x="45" y="131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73" y="134"/>
                    <a:pt x="86" y="135"/>
                    <a:pt x="98" y="129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7" y="130"/>
                    <a:pt x="99" y="132"/>
                  </a:cubicBezTo>
                  <a:cubicBezTo>
                    <a:pt x="100" y="131"/>
                    <a:pt x="101" y="130"/>
                    <a:pt x="102" y="129"/>
                  </a:cubicBezTo>
                  <a:cubicBezTo>
                    <a:pt x="101" y="128"/>
                    <a:pt x="102" y="132"/>
                    <a:pt x="102" y="129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4" y="124"/>
                    <a:pt x="107" y="122"/>
                    <a:pt x="109" y="119"/>
                  </a:cubicBezTo>
                  <a:cubicBezTo>
                    <a:pt x="112" y="116"/>
                    <a:pt x="114" y="113"/>
                    <a:pt x="115" y="111"/>
                  </a:cubicBezTo>
                  <a:cubicBezTo>
                    <a:pt x="121" y="109"/>
                    <a:pt x="118" y="107"/>
                    <a:pt x="119" y="108"/>
                  </a:cubicBezTo>
                  <a:cubicBezTo>
                    <a:pt x="121" y="108"/>
                    <a:pt x="122" y="107"/>
                    <a:pt x="123" y="106"/>
                  </a:cubicBezTo>
                  <a:cubicBezTo>
                    <a:pt x="121" y="104"/>
                    <a:pt x="124" y="105"/>
                    <a:pt x="116" y="106"/>
                  </a:cubicBezTo>
                  <a:cubicBezTo>
                    <a:pt x="117" y="101"/>
                    <a:pt x="116" y="96"/>
                    <a:pt x="113" y="92"/>
                  </a:cubicBezTo>
                  <a:cubicBezTo>
                    <a:pt x="111" y="88"/>
                    <a:pt x="110" y="86"/>
                    <a:pt x="113" y="81"/>
                  </a:cubicBezTo>
                  <a:cubicBezTo>
                    <a:pt x="115" y="77"/>
                    <a:pt x="118" y="75"/>
                    <a:pt x="121" y="73"/>
                  </a:cubicBezTo>
                  <a:cubicBezTo>
                    <a:pt x="123" y="71"/>
                    <a:pt x="125" y="73"/>
                    <a:pt x="126" y="74"/>
                  </a:cubicBezTo>
                  <a:cubicBezTo>
                    <a:pt x="127" y="75"/>
                    <a:pt x="128" y="78"/>
                    <a:pt x="128" y="79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6" y="73"/>
                    <a:pt x="129" y="75"/>
                    <a:pt x="130" y="74"/>
                  </a:cubicBezTo>
                  <a:cubicBezTo>
                    <a:pt x="132" y="77"/>
                    <a:pt x="132" y="77"/>
                    <a:pt x="132" y="77"/>
                  </a:cubicBezTo>
                  <a:cubicBezTo>
                    <a:pt x="131" y="75"/>
                    <a:pt x="130" y="74"/>
                    <a:pt x="129" y="72"/>
                  </a:cubicBezTo>
                  <a:cubicBezTo>
                    <a:pt x="129" y="72"/>
                    <a:pt x="130" y="70"/>
                    <a:pt x="130" y="70"/>
                  </a:cubicBezTo>
                  <a:cubicBezTo>
                    <a:pt x="139" y="69"/>
                    <a:pt x="143" y="71"/>
                    <a:pt x="149" y="71"/>
                  </a:cubicBezTo>
                  <a:cubicBezTo>
                    <a:pt x="152" y="72"/>
                    <a:pt x="161" y="70"/>
                    <a:pt x="165" y="69"/>
                  </a:cubicBezTo>
                  <a:cubicBezTo>
                    <a:pt x="166" y="69"/>
                    <a:pt x="168" y="68"/>
                    <a:pt x="169" y="71"/>
                  </a:cubicBezTo>
                  <a:cubicBezTo>
                    <a:pt x="169" y="72"/>
                    <a:pt x="167" y="68"/>
                    <a:pt x="167" y="70"/>
                  </a:cubicBezTo>
                  <a:cubicBezTo>
                    <a:pt x="168" y="69"/>
                    <a:pt x="169" y="69"/>
                    <a:pt x="170" y="69"/>
                  </a:cubicBezTo>
                  <a:cubicBezTo>
                    <a:pt x="170" y="67"/>
                    <a:pt x="173" y="71"/>
                    <a:pt x="172" y="69"/>
                  </a:cubicBezTo>
                  <a:cubicBezTo>
                    <a:pt x="172" y="69"/>
                    <a:pt x="173" y="67"/>
                    <a:pt x="174" y="67"/>
                  </a:cubicBezTo>
                  <a:cubicBezTo>
                    <a:pt x="179" y="66"/>
                    <a:pt x="183" y="65"/>
                    <a:pt x="188" y="63"/>
                  </a:cubicBezTo>
                  <a:cubicBezTo>
                    <a:pt x="195" y="62"/>
                    <a:pt x="202" y="60"/>
                    <a:pt x="208" y="58"/>
                  </a:cubicBezTo>
                  <a:cubicBezTo>
                    <a:pt x="208" y="58"/>
                    <a:pt x="210" y="58"/>
                    <a:pt x="212" y="60"/>
                  </a:cubicBezTo>
                  <a:cubicBezTo>
                    <a:pt x="215" y="62"/>
                    <a:pt x="217" y="64"/>
                    <a:pt x="218" y="68"/>
                  </a:cubicBezTo>
                  <a:cubicBezTo>
                    <a:pt x="218" y="72"/>
                    <a:pt x="218" y="72"/>
                    <a:pt x="218" y="72"/>
                  </a:cubicBezTo>
                  <a:cubicBezTo>
                    <a:pt x="219" y="75"/>
                    <a:pt x="215" y="76"/>
                    <a:pt x="217" y="78"/>
                  </a:cubicBezTo>
                  <a:cubicBezTo>
                    <a:pt x="218" y="77"/>
                    <a:pt x="218" y="76"/>
                    <a:pt x="219" y="75"/>
                  </a:cubicBezTo>
                  <a:cubicBezTo>
                    <a:pt x="218" y="74"/>
                    <a:pt x="222" y="74"/>
                    <a:pt x="222" y="72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6" y="71"/>
                    <a:pt x="224" y="68"/>
                    <a:pt x="224" y="69"/>
                  </a:cubicBezTo>
                  <a:cubicBezTo>
                    <a:pt x="225" y="69"/>
                    <a:pt x="226" y="68"/>
                    <a:pt x="227" y="68"/>
                  </a:cubicBezTo>
                  <a:cubicBezTo>
                    <a:pt x="225" y="65"/>
                    <a:pt x="226" y="67"/>
                    <a:pt x="223" y="66"/>
                  </a:cubicBezTo>
                  <a:cubicBezTo>
                    <a:pt x="221" y="66"/>
                    <a:pt x="221" y="66"/>
                    <a:pt x="221" y="66"/>
                  </a:cubicBezTo>
                  <a:cubicBezTo>
                    <a:pt x="220" y="63"/>
                    <a:pt x="219" y="61"/>
                    <a:pt x="217" y="59"/>
                  </a:cubicBezTo>
                  <a:cubicBezTo>
                    <a:pt x="217" y="58"/>
                    <a:pt x="217" y="57"/>
                    <a:pt x="218" y="57"/>
                  </a:cubicBezTo>
                  <a:cubicBezTo>
                    <a:pt x="226" y="56"/>
                    <a:pt x="234" y="55"/>
                    <a:pt x="242" y="54"/>
                  </a:cubicBezTo>
                  <a:cubicBezTo>
                    <a:pt x="244" y="54"/>
                    <a:pt x="246" y="54"/>
                    <a:pt x="248" y="54"/>
                  </a:cubicBezTo>
                  <a:cubicBezTo>
                    <a:pt x="249" y="53"/>
                    <a:pt x="252" y="55"/>
                    <a:pt x="253" y="56"/>
                  </a:cubicBezTo>
                  <a:cubicBezTo>
                    <a:pt x="257" y="59"/>
                    <a:pt x="257" y="61"/>
                    <a:pt x="257" y="64"/>
                  </a:cubicBezTo>
                  <a:cubicBezTo>
                    <a:pt x="260" y="67"/>
                    <a:pt x="260" y="67"/>
                    <a:pt x="260" y="67"/>
                  </a:cubicBezTo>
                  <a:cubicBezTo>
                    <a:pt x="261" y="67"/>
                    <a:pt x="260" y="63"/>
                    <a:pt x="261" y="63"/>
                  </a:cubicBezTo>
                  <a:cubicBezTo>
                    <a:pt x="261" y="62"/>
                    <a:pt x="263" y="63"/>
                    <a:pt x="262" y="61"/>
                  </a:cubicBezTo>
                  <a:cubicBezTo>
                    <a:pt x="265" y="61"/>
                    <a:pt x="263" y="59"/>
                    <a:pt x="266" y="58"/>
                  </a:cubicBezTo>
                  <a:cubicBezTo>
                    <a:pt x="266" y="56"/>
                    <a:pt x="266" y="55"/>
                    <a:pt x="265" y="54"/>
                  </a:cubicBezTo>
                  <a:cubicBezTo>
                    <a:pt x="261" y="55"/>
                    <a:pt x="262" y="58"/>
                    <a:pt x="259" y="56"/>
                  </a:cubicBezTo>
                  <a:cubicBezTo>
                    <a:pt x="259" y="56"/>
                    <a:pt x="259" y="56"/>
                    <a:pt x="259" y="56"/>
                  </a:cubicBezTo>
                  <a:cubicBezTo>
                    <a:pt x="258" y="56"/>
                    <a:pt x="258" y="55"/>
                    <a:pt x="258" y="55"/>
                  </a:cubicBezTo>
                  <a:cubicBezTo>
                    <a:pt x="257" y="54"/>
                    <a:pt x="257" y="52"/>
                    <a:pt x="258" y="52"/>
                  </a:cubicBezTo>
                  <a:cubicBezTo>
                    <a:pt x="263" y="52"/>
                    <a:pt x="268" y="51"/>
                    <a:pt x="274" y="51"/>
                  </a:cubicBezTo>
                  <a:cubicBezTo>
                    <a:pt x="281" y="50"/>
                    <a:pt x="287" y="49"/>
                    <a:pt x="293" y="48"/>
                  </a:cubicBezTo>
                  <a:cubicBezTo>
                    <a:pt x="294" y="48"/>
                    <a:pt x="297" y="49"/>
                    <a:pt x="298" y="49"/>
                  </a:cubicBezTo>
                  <a:cubicBezTo>
                    <a:pt x="301" y="52"/>
                    <a:pt x="305" y="53"/>
                    <a:pt x="311" y="51"/>
                  </a:cubicBezTo>
                  <a:cubicBezTo>
                    <a:pt x="311" y="50"/>
                    <a:pt x="311" y="49"/>
                    <a:pt x="310" y="48"/>
                  </a:cubicBezTo>
                  <a:cubicBezTo>
                    <a:pt x="307" y="49"/>
                    <a:pt x="305" y="49"/>
                    <a:pt x="303" y="48"/>
                  </a:cubicBezTo>
                  <a:cubicBezTo>
                    <a:pt x="302" y="47"/>
                    <a:pt x="302" y="46"/>
                    <a:pt x="303" y="45"/>
                  </a:cubicBezTo>
                  <a:cubicBezTo>
                    <a:pt x="309" y="43"/>
                    <a:pt x="314" y="41"/>
                    <a:pt x="320" y="39"/>
                  </a:cubicBezTo>
                  <a:cubicBezTo>
                    <a:pt x="327" y="35"/>
                    <a:pt x="327" y="35"/>
                    <a:pt x="327" y="35"/>
                  </a:cubicBezTo>
                  <a:cubicBezTo>
                    <a:pt x="337" y="31"/>
                    <a:pt x="342" y="29"/>
                    <a:pt x="350" y="28"/>
                  </a:cubicBezTo>
                  <a:cubicBezTo>
                    <a:pt x="350" y="28"/>
                    <a:pt x="355" y="26"/>
                    <a:pt x="360" y="28"/>
                  </a:cubicBezTo>
                  <a:cubicBezTo>
                    <a:pt x="362" y="29"/>
                    <a:pt x="365" y="29"/>
                    <a:pt x="368" y="29"/>
                  </a:cubicBezTo>
                  <a:cubicBezTo>
                    <a:pt x="368" y="28"/>
                    <a:pt x="368" y="27"/>
                    <a:pt x="368" y="26"/>
                  </a:cubicBezTo>
                  <a:cubicBezTo>
                    <a:pt x="367" y="26"/>
                    <a:pt x="366" y="26"/>
                    <a:pt x="365" y="26"/>
                  </a:cubicBezTo>
                  <a:cubicBezTo>
                    <a:pt x="364" y="26"/>
                    <a:pt x="365" y="25"/>
                    <a:pt x="365" y="25"/>
                  </a:cubicBezTo>
                  <a:cubicBezTo>
                    <a:pt x="378" y="21"/>
                    <a:pt x="385" y="13"/>
                    <a:pt x="392" y="9"/>
                  </a:cubicBezTo>
                  <a:cubicBezTo>
                    <a:pt x="397" y="5"/>
                    <a:pt x="397" y="5"/>
                    <a:pt x="397" y="5"/>
                  </a:cubicBezTo>
                  <a:cubicBezTo>
                    <a:pt x="400" y="3"/>
                    <a:pt x="398" y="0"/>
                    <a:pt x="395" y="2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4" name="Oval 1572">
              <a:extLst>
                <a:ext uri="{FF2B5EF4-FFF2-40B4-BE49-F238E27FC236}">
                  <a16:creationId xmlns:a16="http://schemas.microsoft.com/office/drawing/2014/main" id="{3A2A2EBB-5FD2-422E-9105-235150BCC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2851"/>
              <a:ext cx="5" cy="8"/>
            </a:xfrm>
            <a:prstGeom prst="ellipse">
              <a:avLst/>
            </a:prstGeom>
            <a:solidFill>
              <a:srgbClr val="FFFA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915" name="Freeform 1573">
              <a:extLst>
                <a:ext uri="{FF2B5EF4-FFF2-40B4-BE49-F238E27FC236}">
                  <a16:creationId xmlns:a16="http://schemas.microsoft.com/office/drawing/2014/main" id="{23ACF606-16BB-4E41-8BFF-382377F31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759"/>
              <a:ext cx="539" cy="206"/>
            </a:xfrm>
            <a:custGeom>
              <a:avLst/>
              <a:gdLst>
                <a:gd name="T0" fmla="*/ 817 w 419"/>
                <a:gd name="T1" fmla="*/ 40 h 161"/>
                <a:gd name="T2" fmla="*/ 758 w 419"/>
                <a:gd name="T3" fmla="*/ 47 h 161"/>
                <a:gd name="T4" fmla="*/ 801 w 419"/>
                <a:gd name="T5" fmla="*/ 29 h 161"/>
                <a:gd name="T6" fmla="*/ 782 w 419"/>
                <a:gd name="T7" fmla="*/ 22 h 161"/>
                <a:gd name="T8" fmla="*/ 764 w 419"/>
                <a:gd name="T9" fmla="*/ 33 h 161"/>
                <a:gd name="T10" fmla="*/ 722 w 419"/>
                <a:gd name="T11" fmla="*/ 65 h 161"/>
                <a:gd name="T12" fmla="*/ 693 w 419"/>
                <a:gd name="T13" fmla="*/ 69 h 161"/>
                <a:gd name="T14" fmla="*/ 675 w 419"/>
                <a:gd name="T15" fmla="*/ 82 h 161"/>
                <a:gd name="T16" fmla="*/ 634 w 419"/>
                <a:gd name="T17" fmla="*/ 77 h 161"/>
                <a:gd name="T18" fmla="*/ 648 w 419"/>
                <a:gd name="T19" fmla="*/ 60 h 161"/>
                <a:gd name="T20" fmla="*/ 630 w 419"/>
                <a:gd name="T21" fmla="*/ 65 h 161"/>
                <a:gd name="T22" fmla="*/ 623 w 419"/>
                <a:gd name="T23" fmla="*/ 52 h 161"/>
                <a:gd name="T24" fmla="*/ 617 w 419"/>
                <a:gd name="T25" fmla="*/ 88 h 161"/>
                <a:gd name="T26" fmla="*/ 542 w 419"/>
                <a:gd name="T27" fmla="*/ 96 h 161"/>
                <a:gd name="T28" fmla="*/ 530 w 419"/>
                <a:gd name="T29" fmla="*/ 83 h 161"/>
                <a:gd name="T30" fmla="*/ 504 w 419"/>
                <a:gd name="T31" fmla="*/ 100 h 161"/>
                <a:gd name="T32" fmla="*/ 452 w 419"/>
                <a:gd name="T33" fmla="*/ 104 h 161"/>
                <a:gd name="T34" fmla="*/ 481 w 419"/>
                <a:gd name="T35" fmla="*/ 90 h 161"/>
                <a:gd name="T36" fmla="*/ 462 w 419"/>
                <a:gd name="T37" fmla="*/ 86 h 161"/>
                <a:gd name="T38" fmla="*/ 445 w 419"/>
                <a:gd name="T39" fmla="*/ 69 h 161"/>
                <a:gd name="T40" fmla="*/ 440 w 419"/>
                <a:gd name="T41" fmla="*/ 111 h 161"/>
                <a:gd name="T42" fmla="*/ 372 w 419"/>
                <a:gd name="T43" fmla="*/ 128 h 161"/>
                <a:gd name="T44" fmla="*/ 351 w 419"/>
                <a:gd name="T45" fmla="*/ 100 h 161"/>
                <a:gd name="T46" fmla="*/ 336 w 419"/>
                <a:gd name="T47" fmla="*/ 127 h 161"/>
                <a:gd name="T48" fmla="*/ 275 w 419"/>
                <a:gd name="T49" fmla="*/ 123 h 161"/>
                <a:gd name="T50" fmla="*/ 275 w 419"/>
                <a:gd name="T51" fmla="*/ 141 h 161"/>
                <a:gd name="T52" fmla="*/ 187 w 419"/>
                <a:gd name="T53" fmla="*/ 148 h 161"/>
                <a:gd name="T54" fmla="*/ 166 w 419"/>
                <a:gd name="T55" fmla="*/ 151 h 161"/>
                <a:gd name="T56" fmla="*/ 166 w 419"/>
                <a:gd name="T57" fmla="*/ 164 h 161"/>
                <a:gd name="T58" fmla="*/ 260 w 419"/>
                <a:gd name="T59" fmla="*/ 203 h 161"/>
                <a:gd name="T60" fmla="*/ 140 w 419"/>
                <a:gd name="T61" fmla="*/ 248 h 161"/>
                <a:gd name="T62" fmla="*/ 134 w 419"/>
                <a:gd name="T63" fmla="*/ 69 h 161"/>
                <a:gd name="T64" fmla="*/ 105 w 419"/>
                <a:gd name="T65" fmla="*/ 77 h 161"/>
                <a:gd name="T66" fmla="*/ 0 w 419"/>
                <a:gd name="T67" fmla="*/ 294 h 161"/>
                <a:gd name="T68" fmla="*/ 62 w 419"/>
                <a:gd name="T69" fmla="*/ 299 h 161"/>
                <a:gd name="T70" fmla="*/ 143 w 419"/>
                <a:gd name="T71" fmla="*/ 294 h 161"/>
                <a:gd name="T72" fmla="*/ 149 w 419"/>
                <a:gd name="T73" fmla="*/ 292 h 161"/>
                <a:gd name="T74" fmla="*/ 169 w 419"/>
                <a:gd name="T75" fmla="*/ 276 h 161"/>
                <a:gd name="T76" fmla="*/ 255 w 419"/>
                <a:gd name="T77" fmla="*/ 289 h 161"/>
                <a:gd name="T78" fmla="*/ 259 w 419"/>
                <a:gd name="T79" fmla="*/ 264 h 161"/>
                <a:gd name="T80" fmla="*/ 311 w 419"/>
                <a:gd name="T81" fmla="*/ 233 h 161"/>
                <a:gd name="T82" fmla="*/ 283 w 419"/>
                <a:gd name="T83" fmla="*/ 193 h 161"/>
                <a:gd name="T84" fmla="*/ 310 w 419"/>
                <a:gd name="T85" fmla="*/ 156 h 161"/>
                <a:gd name="T86" fmla="*/ 324 w 419"/>
                <a:gd name="T87" fmla="*/ 164 h 161"/>
                <a:gd name="T88" fmla="*/ 319 w 419"/>
                <a:gd name="T89" fmla="*/ 147 h 161"/>
                <a:gd name="T90" fmla="*/ 403 w 419"/>
                <a:gd name="T91" fmla="*/ 148 h 161"/>
                <a:gd name="T92" fmla="*/ 409 w 419"/>
                <a:gd name="T93" fmla="*/ 145 h 161"/>
                <a:gd name="T94" fmla="*/ 484 w 419"/>
                <a:gd name="T95" fmla="*/ 122 h 161"/>
                <a:gd name="T96" fmla="*/ 507 w 419"/>
                <a:gd name="T97" fmla="*/ 151 h 161"/>
                <a:gd name="T98" fmla="*/ 515 w 419"/>
                <a:gd name="T99" fmla="*/ 151 h 161"/>
                <a:gd name="T100" fmla="*/ 530 w 419"/>
                <a:gd name="T101" fmla="*/ 151 h 161"/>
                <a:gd name="T102" fmla="*/ 513 w 419"/>
                <a:gd name="T103" fmla="*/ 137 h 161"/>
                <a:gd name="T104" fmla="*/ 558 w 419"/>
                <a:gd name="T105" fmla="*/ 113 h 161"/>
                <a:gd name="T106" fmla="*/ 596 w 419"/>
                <a:gd name="T107" fmla="*/ 141 h 161"/>
                <a:gd name="T108" fmla="*/ 601 w 419"/>
                <a:gd name="T109" fmla="*/ 128 h 161"/>
                <a:gd name="T110" fmla="*/ 594 w 419"/>
                <a:gd name="T111" fmla="*/ 118 h 161"/>
                <a:gd name="T112" fmla="*/ 593 w 419"/>
                <a:gd name="T113" fmla="*/ 110 h 161"/>
                <a:gd name="T114" fmla="*/ 677 w 419"/>
                <a:gd name="T115" fmla="*/ 104 h 161"/>
                <a:gd name="T116" fmla="*/ 686 w 419"/>
                <a:gd name="T117" fmla="*/ 100 h 161"/>
                <a:gd name="T118" fmla="*/ 738 w 419"/>
                <a:gd name="T119" fmla="*/ 74 h 161"/>
                <a:gd name="T120" fmla="*/ 826 w 419"/>
                <a:gd name="T121" fmla="*/ 60 h 161"/>
                <a:gd name="T122" fmla="*/ 817 w 419"/>
                <a:gd name="T123" fmla="*/ 52 h 161"/>
                <a:gd name="T124" fmla="*/ 884 w 419"/>
                <a:gd name="T125" fmla="*/ 5 h 16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161">
                  <a:moveTo>
                    <a:pt x="415" y="2"/>
                  </a:moveTo>
                  <a:cubicBezTo>
                    <a:pt x="410" y="5"/>
                    <a:pt x="410" y="5"/>
                    <a:pt x="410" y="5"/>
                  </a:cubicBezTo>
                  <a:cubicBezTo>
                    <a:pt x="404" y="9"/>
                    <a:pt x="396" y="16"/>
                    <a:pt x="384" y="19"/>
                  </a:cubicBezTo>
                  <a:cubicBezTo>
                    <a:pt x="371" y="22"/>
                    <a:pt x="371" y="22"/>
                    <a:pt x="371" y="22"/>
                  </a:cubicBezTo>
                  <a:cubicBezTo>
                    <a:pt x="366" y="23"/>
                    <a:pt x="363" y="23"/>
                    <a:pt x="358" y="24"/>
                  </a:cubicBezTo>
                  <a:cubicBezTo>
                    <a:pt x="357" y="24"/>
                    <a:pt x="355" y="24"/>
                    <a:pt x="356" y="23"/>
                  </a:cubicBezTo>
                  <a:cubicBezTo>
                    <a:pt x="356" y="22"/>
                    <a:pt x="358" y="21"/>
                    <a:pt x="361" y="19"/>
                  </a:cubicBezTo>
                  <a:cubicBezTo>
                    <a:pt x="362" y="19"/>
                    <a:pt x="368" y="17"/>
                    <a:pt x="369" y="16"/>
                  </a:cubicBezTo>
                  <a:cubicBezTo>
                    <a:pt x="371" y="16"/>
                    <a:pt x="373" y="15"/>
                    <a:pt x="376" y="14"/>
                  </a:cubicBezTo>
                  <a:cubicBezTo>
                    <a:pt x="376" y="13"/>
                    <a:pt x="375" y="12"/>
                    <a:pt x="375" y="12"/>
                  </a:cubicBezTo>
                  <a:cubicBezTo>
                    <a:pt x="372" y="13"/>
                    <a:pt x="370" y="13"/>
                    <a:pt x="368" y="14"/>
                  </a:cubicBezTo>
                  <a:cubicBezTo>
                    <a:pt x="368" y="13"/>
                    <a:pt x="368" y="11"/>
                    <a:pt x="368" y="10"/>
                  </a:cubicBezTo>
                  <a:cubicBezTo>
                    <a:pt x="368" y="10"/>
                    <a:pt x="368" y="10"/>
                    <a:pt x="368" y="10"/>
                  </a:cubicBezTo>
                  <a:cubicBezTo>
                    <a:pt x="366" y="10"/>
                    <a:pt x="366" y="10"/>
                    <a:pt x="366" y="10"/>
                  </a:cubicBezTo>
                  <a:cubicBezTo>
                    <a:pt x="366" y="12"/>
                    <a:pt x="362" y="14"/>
                    <a:pt x="359" y="16"/>
                  </a:cubicBezTo>
                  <a:cubicBezTo>
                    <a:pt x="356" y="17"/>
                    <a:pt x="353" y="19"/>
                    <a:pt x="352" y="22"/>
                  </a:cubicBezTo>
                  <a:cubicBezTo>
                    <a:pt x="351" y="25"/>
                    <a:pt x="348" y="27"/>
                    <a:pt x="346" y="28"/>
                  </a:cubicBezTo>
                  <a:cubicBezTo>
                    <a:pt x="339" y="31"/>
                    <a:pt x="339" y="31"/>
                    <a:pt x="339" y="31"/>
                  </a:cubicBezTo>
                  <a:cubicBezTo>
                    <a:pt x="334" y="33"/>
                    <a:pt x="329" y="36"/>
                    <a:pt x="324" y="37"/>
                  </a:cubicBezTo>
                  <a:cubicBezTo>
                    <a:pt x="325" y="36"/>
                    <a:pt x="325" y="35"/>
                    <a:pt x="327" y="34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5" y="33"/>
                    <a:pt x="324" y="32"/>
                    <a:pt x="323" y="32"/>
                  </a:cubicBezTo>
                  <a:cubicBezTo>
                    <a:pt x="322" y="33"/>
                    <a:pt x="321" y="35"/>
                    <a:pt x="320" y="36"/>
                  </a:cubicBezTo>
                  <a:cubicBezTo>
                    <a:pt x="320" y="37"/>
                    <a:pt x="318" y="39"/>
                    <a:pt x="317" y="39"/>
                  </a:cubicBezTo>
                  <a:cubicBezTo>
                    <a:pt x="312" y="41"/>
                    <a:pt x="305" y="42"/>
                    <a:pt x="297" y="42"/>
                  </a:cubicBezTo>
                  <a:cubicBezTo>
                    <a:pt x="296" y="42"/>
                    <a:pt x="296" y="41"/>
                    <a:pt x="296" y="40"/>
                  </a:cubicBezTo>
                  <a:cubicBezTo>
                    <a:pt x="297" y="38"/>
                    <a:pt x="298" y="37"/>
                    <a:pt x="298" y="37"/>
                  </a:cubicBezTo>
                  <a:cubicBezTo>
                    <a:pt x="299" y="35"/>
                    <a:pt x="302" y="33"/>
                    <a:pt x="305" y="32"/>
                  </a:cubicBezTo>
                  <a:cubicBezTo>
                    <a:pt x="307" y="32"/>
                    <a:pt x="307" y="32"/>
                    <a:pt x="307" y="32"/>
                  </a:cubicBezTo>
                  <a:cubicBezTo>
                    <a:pt x="307" y="31"/>
                    <a:pt x="306" y="30"/>
                    <a:pt x="305" y="29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2" y="30"/>
                    <a:pt x="299" y="30"/>
                    <a:pt x="297" y="32"/>
                  </a:cubicBezTo>
                  <a:cubicBezTo>
                    <a:pt x="297" y="32"/>
                    <a:pt x="296" y="31"/>
                    <a:pt x="296" y="31"/>
                  </a:cubicBezTo>
                  <a:cubicBezTo>
                    <a:pt x="296" y="29"/>
                    <a:pt x="295" y="27"/>
                    <a:pt x="296" y="26"/>
                  </a:cubicBezTo>
                  <a:cubicBezTo>
                    <a:pt x="295" y="25"/>
                    <a:pt x="295" y="25"/>
                    <a:pt x="295" y="25"/>
                  </a:cubicBezTo>
                  <a:cubicBezTo>
                    <a:pt x="294" y="25"/>
                    <a:pt x="293" y="25"/>
                    <a:pt x="292" y="25"/>
                  </a:cubicBezTo>
                  <a:cubicBezTo>
                    <a:pt x="291" y="27"/>
                    <a:pt x="292" y="30"/>
                    <a:pt x="293" y="32"/>
                  </a:cubicBezTo>
                  <a:cubicBezTo>
                    <a:pt x="293" y="34"/>
                    <a:pt x="294" y="35"/>
                    <a:pt x="293" y="37"/>
                  </a:cubicBezTo>
                  <a:cubicBezTo>
                    <a:pt x="293" y="38"/>
                    <a:pt x="292" y="40"/>
                    <a:pt x="290" y="42"/>
                  </a:cubicBezTo>
                  <a:cubicBezTo>
                    <a:pt x="290" y="42"/>
                    <a:pt x="287" y="43"/>
                    <a:pt x="286" y="43"/>
                  </a:cubicBezTo>
                  <a:cubicBezTo>
                    <a:pt x="276" y="44"/>
                    <a:pt x="267" y="45"/>
                    <a:pt x="261" y="45"/>
                  </a:cubicBezTo>
                  <a:cubicBezTo>
                    <a:pt x="258" y="46"/>
                    <a:pt x="256" y="46"/>
                    <a:pt x="254" y="46"/>
                  </a:cubicBezTo>
                  <a:cubicBezTo>
                    <a:pt x="253" y="46"/>
                    <a:pt x="252" y="45"/>
                    <a:pt x="252" y="45"/>
                  </a:cubicBezTo>
                  <a:cubicBezTo>
                    <a:pt x="252" y="43"/>
                    <a:pt x="253" y="42"/>
                    <a:pt x="253" y="41"/>
                  </a:cubicBezTo>
                  <a:cubicBezTo>
                    <a:pt x="251" y="41"/>
                    <a:pt x="250" y="41"/>
                    <a:pt x="249" y="40"/>
                  </a:cubicBezTo>
                  <a:cubicBezTo>
                    <a:pt x="249" y="41"/>
                    <a:pt x="248" y="43"/>
                    <a:pt x="248" y="45"/>
                  </a:cubicBezTo>
                  <a:cubicBezTo>
                    <a:pt x="247" y="46"/>
                    <a:pt x="245" y="47"/>
                    <a:pt x="244" y="47"/>
                  </a:cubicBezTo>
                  <a:cubicBezTo>
                    <a:pt x="242" y="48"/>
                    <a:pt x="240" y="48"/>
                    <a:pt x="237" y="48"/>
                  </a:cubicBezTo>
                  <a:cubicBezTo>
                    <a:pt x="231" y="48"/>
                    <a:pt x="222" y="50"/>
                    <a:pt x="213" y="53"/>
                  </a:cubicBezTo>
                  <a:cubicBezTo>
                    <a:pt x="213" y="53"/>
                    <a:pt x="212" y="52"/>
                    <a:pt x="212" y="52"/>
                  </a:cubicBezTo>
                  <a:cubicBezTo>
                    <a:pt x="212" y="51"/>
                    <a:pt x="212" y="50"/>
                    <a:pt x="212" y="49"/>
                  </a:cubicBezTo>
                  <a:cubicBezTo>
                    <a:pt x="212" y="49"/>
                    <a:pt x="214" y="45"/>
                    <a:pt x="219" y="44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3" y="43"/>
                    <a:pt x="224" y="43"/>
                    <a:pt x="226" y="43"/>
                  </a:cubicBezTo>
                  <a:cubicBezTo>
                    <a:pt x="225" y="42"/>
                    <a:pt x="225" y="41"/>
                    <a:pt x="224" y="40"/>
                  </a:cubicBezTo>
                  <a:cubicBezTo>
                    <a:pt x="223" y="40"/>
                    <a:pt x="223" y="40"/>
                    <a:pt x="221" y="40"/>
                  </a:cubicBezTo>
                  <a:cubicBezTo>
                    <a:pt x="217" y="41"/>
                    <a:pt x="217" y="41"/>
                    <a:pt x="217" y="41"/>
                  </a:cubicBezTo>
                  <a:cubicBezTo>
                    <a:pt x="216" y="42"/>
                    <a:pt x="215" y="42"/>
                    <a:pt x="214" y="43"/>
                  </a:cubicBezTo>
                  <a:cubicBezTo>
                    <a:pt x="213" y="43"/>
                    <a:pt x="212" y="43"/>
                    <a:pt x="212" y="42"/>
                  </a:cubicBezTo>
                  <a:cubicBezTo>
                    <a:pt x="211" y="39"/>
                    <a:pt x="210" y="36"/>
                    <a:pt x="209" y="33"/>
                  </a:cubicBezTo>
                  <a:cubicBezTo>
                    <a:pt x="208" y="34"/>
                    <a:pt x="207" y="34"/>
                    <a:pt x="206" y="35"/>
                  </a:cubicBezTo>
                  <a:cubicBezTo>
                    <a:pt x="209" y="39"/>
                    <a:pt x="209" y="46"/>
                    <a:pt x="208" y="51"/>
                  </a:cubicBezTo>
                  <a:cubicBezTo>
                    <a:pt x="208" y="52"/>
                    <a:pt x="207" y="52"/>
                    <a:pt x="207" y="53"/>
                  </a:cubicBezTo>
                  <a:cubicBezTo>
                    <a:pt x="207" y="53"/>
                    <a:pt x="206" y="55"/>
                    <a:pt x="205" y="55"/>
                  </a:cubicBezTo>
                  <a:cubicBezTo>
                    <a:pt x="205" y="55"/>
                    <a:pt x="204" y="55"/>
                    <a:pt x="203" y="55"/>
                  </a:cubicBezTo>
                  <a:cubicBezTo>
                    <a:pt x="192" y="58"/>
                    <a:pt x="181" y="61"/>
                    <a:pt x="175" y="61"/>
                  </a:cubicBezTo>
                  <a:cubicBezTo>
                    <a:pt x="173" y="61"/>
                    <a:pt x="171" y="60"/>
                    <a:pt x="168" y="60"/>
                  </a:cubicBezTo>
                  <a:cubicBezTo>
                    <a:pt x="164" y="61"/>
                    <a:pt x="165" y="57"/>
                    <a:pt x="166" y="56"/>
                  </a:cubicBezTo>
                  <a:cubicBezTo>
                    <a:pt x="167" y="53"/>
                    <a:pt x="166" y="50"/>
                    <a:pt x="165" y="48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3" y="51"/>
                    <a:pt x="162" y="54"/>
                    <a:pt x="161" y="57"/>
                  </a:cubicBezTo>
                  <a:cubicBezTo>
                    <a:pt x="161" y="58"/>
                    <a:pt x="158" y="60"/>
                    <a:pt x="158" y="60"/>
                  </a:cubicBezTo>
                  <a:cubicBezTo>
                    <a:pt x="152" y="59"/>
                    <a:pt x="145" y="60"/>
                    <a:pt x="140" y="61"/>
                  </a:cubicBezTo>
                  <a:cubicBezTo>
                    <a:pt x="139" y="62"/>
                    <a:pt x="135" y="62"/>
                    <a:pt x="135" y="62"/>
                  </a:cubicBezTo>
                  <a:cubicBezTo>
                    <a:pt x="132" y="61"/>
                    <a:pt x="130" y="61"/>
                    <a:pt x="129" y="59"/>
                  </a:cubicBezTo>
                  <a:cubicBezTo>
                    <a:pt x="128" y="59"/>
                    <a:pt x="127" y="60"/>
                    <a:pt x="126" y="60"/>
                  </a:cubicBezTo>
                  <a:cubicBezTo>
                    <a:pt x="127" y="61"/>
                    <a:pt x="128" y="63"/>
                    <a:pt x="129" y="64"/>
                  </a:cubicBezTo>
                  <a:cubicBezTo>
                    <a:pt x="130" y="64"/>
                    <a:pt x="129" y="66"/>
                    <a:pt x="129" y="67"/>
                  </a:cubicBezTo>
                  <a:cubicBezTo>
                    <a:pt x="126" y="69"/>
                    <a:pt x="124" y="72"/>
                    <a:pt x="122" y="75"/>
                  </a:cubicBezTo>
                  <a:cubicBezTo>
                    <a:pt x="121" y="76"/>
                    <a:pt x="121" y="78"/>
                    <a:pt x="120" y="79"/>
                  </a:cubicBezTo>
                  <a:cubicBezTo>
                    <a:pt x="114" y="73"/>
                    <a:pt x="102" y="70"/>
                    <a:pt x="88" y="71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2"/>
                    <a:pt x="80" y="73"/>
                    <a:pt x="80" y="75"/>
                  </a:cubicBezTo>
                  <a:cubicBezTo>
                    <a:pt x="80" y="76"/>
                    <a:pt x="79" y="78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101" y="76"/>
                    <a:pt x="110" y="77"/>
                    <a:pt x="116" y="84"/>
                  </a:cubicBezTo>
                  <a:cubicBezTo>
                    <a:pt x="118" y="85"/>
                    <a:pt x="122" y="96"/>
                    <a:pt x="122" y="97"/>
                  </a:cubicBezTo>
                  <a:cubicBezTo>
                    <a:pt x="125" y="102"/>
                    <a:pt x="126" y="104"/>
                    <a:pt x="120" y="111"/>
                  </a:cubicBezTo>
                  <a:cubicBezTo>
                    <a:pt x="109" y="123"/>
                    <a:pt x="97" y="122"/>
                    <a:pt x="80" y="120"/>
                  </a:cubicBezTo>
                  <a:cubicBezTo>
                    <a:pt x="66" y="119"/>
                    <a:pt x="66" y="119"/>
                    <a:pt x="66" y="119"/>
                  </a:cubicBezTo>
                  <a:cubicBezTo>
                    <a:pt x="54" y="118"/>
                    <a:pt x="47" y="122"/>
                    <a:pt x="37" y="126"/>
                  </a:cubicBezTo>
                  <a:cubicBezTo>
                    <a:pt x="40" y="123"/>
                    <a:pt x="43" y="119"/>
                    <a:pt x="45" y="114"/>
                  </a:cubicBezTo>
                  <a:cubicBezTo>
                    <a:pt x="53" y="98"/>
                    <a:pt x="62" y="49"/>
                    <a:pt x="63" y="33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0" y="33"/>
                    <a:pt x="58" y="33"/>
                    <a:pt x="56" y="33"/>
                  </a:cubicBezTo>
                  <a:cubicBezTo>
                    <a:pt x="54" y="34"/>
                    <a:pt x="52" y="35"/>
                    <a:pt x="50" y="37"/>
                  </a:cubicBezTo>
                  <a:cubicBezTo>
                    <a:pt x="50" y="37"/>
                    <a:pt x="49" y="37"/>
                    <a:pt x="49" y="38"/>
                  </a:cubicBezTo>
                  <a:cubicBezTo>
                    <a:pt x="46" y="53"/>
                    <a:pt x="42" y="75"/>
                    <a:pt x="37" y="92"/>
                  </a:cubicBezTo>
                  <a:cubicBezTo>
                    <a:pt x="28" y="128"/>
                    <a:pt x="3" y="127"/>
                    <a:pt x="0" y="141"/>
                  </a:cubicBezTo>
                  <a:cubicBezTo>
                    <a:pt x="1" y="148"/>
                    <a:pt x="2" y="154"/>
                    <a:pt x="5" y="161"/>
                  </a:cubicBezTo>
                  <a:cubicBezTo>
                    <a:pt x="6" y="160"/>
                    <a:pt x="6" y="160"/>
                    <a:pt x="6" y="160"/>
                  </a:cubicBezTo>
                  <a:cubicBezTo>
                    <a:pt x="15" y="159"/>
                    <a:pt x="21" y="148"/>
                    <a:pt x="29" y="143"/>
                  </a:cubicBezTo>
                  <a:cubicBezTo>
                    <a:pt x="42" y="137"/>
                    <a:pt x="42" y="137"/>
                    <a:pt x="42" y="137"/>
                  </a:cubicBezTo>
                  <a:cubicBezTo>
                    <a:pt x="51" y="133"/>
                    <a:pt x="58" y="132"/>
                    <a:pt x="58" y="132"/>
                  </a:cubicBezTo>
                  <a:cubicBezTo>
                    <a:pt x="63" y="133"/>
                    <a:pt x="65" y="137"/>
                    <a:pt x="67" y="141"/>
                  </a:cubicBezTo>
                  <a:cubicBezTo>
                    <a:pt x="67" y="142"/>
                    <a:pt x="68" y="143"/>
                    <a:pt x="69" y="144"/>
                  </a:cubicBezTo>
                  <a:cubicBezTo>
                    <a:pt x="70" y="144"/>
                    <a:pt x="71" y="143"/>
                    <a:pt x="72" y="142"/>
                  </a:cubicBezTo>
                  <a:cubicBezTo>
                    <a:pt x="71" y="141"/>
                    <a:pt x="71" y="140"/>
                    <a:pt x="70" y="139"/>
                  </a:cubicBezTo>
                  <a:cubicBezTo>
                    <a:pt x="69" y="136"/>
                    <a:pt x="67" y="133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79" y="132"/>
                    <a:pt x="79" y="132"/>
                    <a:pt x="79" y="132"/>
                  </a:cubicBezTo>
                  <a:cubicBezTo>
                    <a:pt x="93" y="134"/>
                    <a:pt x="106" y="135"/>
                    <a:pt x="117" y="129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8" y="133"/>
                    <a:pt x="119" y="136"/>
                    <a:pt x="120" y="138"/>
                  </a:cubicBezTo>
                  <a:cubicBezTo>
                    <a:pt x="122" y="137"/>
                    <a:pt x="123" y="136"/>
                    <a:pt x="123" y="135"/>
                  </a:cubicBezTo>
                  <a:cubicBezTo>
                    <a:pt x="123" y="134"/>
                    <a:pt x="122" y="132"/>
                    <a:pt x="122" y="129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4"/>
                    <a:pt x="126" y="122"/>
                    <a:pt x="129" y="119"/>
                  </a:cubicBezTo>
                  <a:cubicBezTo>
                    <a:pt x="131" y="116"/>
                    <a:pt x="133" y="113"/>
                    <a:pt x="134" y="111"/>
                  </a:cubicBezTo>
                  <a:cubicBezTo>
                    <a:pt x="141" y="109"/>
                    <a:pt x="144" y="110"/>
                    <a:pt x="146" y="111"/>
                  </a:cubicBezTo>
                  <a:cubicBezTo>
                    <a:pt x="147" y="111"/>
                    <a:pt x="148" y="110"/>
                    <a:pt x="149" y="109"/>
                  </a:cubicBezTo>
                  <a:cubicBezTo>
                    <a:pt x="147" y="107"/>
                    <a:pt x="144" y="105"/>
                    <a:pt x="136" y="106"/>
                  </a:cubicBezTo>
                  <a:cubicBezTo>
                    <a:pt x="137" y="101"/>
                    <a:pt x="135" y="96"/>
                    <a:pt x="133" y="92"/>
                  </a:cubicBezTo>
                  <a:cubicBezTo>
                    <a:pt x="131" y="88"/>
                    <a:pt x="130" y="86"/>
                    <a:pt x="133" y="81"/>
                  </a:cubicBezTo>
                  <a:cubicBezTo>
                    <a:pt x="134" y="77"/>
                    <a:pt x="137" y="75"/>
                    <a:pt x="141" y="73"/>
                  </a:cubicBezTo>
                  <a:cubicBezTo>
                    <a:pt x="143" y="71"/>
                    <a:pt x="145" y="73"/>
                    <a:pt x="145" y="74"/>
                  </a:cubicBezTo>
                  <a:cubicBezTo>
                    <a:pt x="146" y="75"/>
                    <a:pt x="147" y="78"/>
                    <a:pt x="148" y="79"/>
                  </a:cubicBezTo>
                  <a:cubicBezTo>
                    <a:pt x="149" y="81"/>
                    <a:pt x="149" y="81"/>
                    <a:pt x="149" y="81"/>
                  </a:cubicBezTo>
                  <a:cubicBezTo>
                    <a:pt x="150" y="80"/>
                    <a:pt x="151" y="78"/>
                    <a:pt x="152" y="78"/>
                  </a:cubicBezTo>
                  <a:cubicBezTo>
                    <a:pt x="152" y="77"/>
                    <a:pt x="152" y="77"/>
                    <a:pt x="152" y="77"/>
                  </a:cubicBezTo>
                  <a:cubicBezTo>
                    <a:pt x="151" y="75"/>
                    <a:pt x="150" y="74"/>
                    <a:pt x="149" y="72"/>
                  </a:cubicBezTo>
                  <a:cubicBezTo>
                    <a:pt x="149" y="72"/>
                    <a:pt x="149" y="70"/>
                    <a:pt x="150" y="70"/>
                  </a:cubicBezTo>
                  <a:cubicBezTo>
                    <a:pt x="158" y="69"/>
                    <a:pt x="167" y="69"/>
                    <a:pt x="174" y="70"/>
                  </a:cubicBezTo>
                  <a:cubicBezTo>
                    <a:pt x="177" y="70"/>
                    <a:pt x="181" y="70"/>
                    <a:pt x="185" y="69"/>
                  </a:cubicBezTo>
                  <a:cubicBezTo>
                    <a:pt x="186" y="69"/>
                    <a:pt x="188" y="68"/>
                    <a:pt x="189" y="71"/>
                  </a:cubicBezTo>
                  <a:cubicBezTo>
                    <a:pt x="189" y="72"/>
                    <a:pt x="190" y="73"/>
                    <a:pt x="191" y="75"/>
                  </a:cubicBezTo>
                  <a:cubicBezTo>
                    <a:pt x="191" y="74"/>
                    <a:pt x="192" y="74"/>
                    <a:pt x="193" y="74"/>
                  </a:cubicBezTo>
                  <a:cubicBezTo>
                    <a:pt x="193" y="72"/>
                    <a:pt x="192" y="71"/>
                    <a:pt x="192" y="69"/>
                  </a:cubicBezTo>
                  <a:cubicBezTo>
                    <a:pt x="191" y="69"/>
                    <a:pt x="193" y="67"/>
                    <a:pt x="194" y="67"/>
                  </a:cubicBezTo>
                  <a:cubicBezTo>
                    <a:pt x="198" y="66"/>
                    <a:pt x="203" y="65"/>
                    <a:pt x="208" y="63"/>
                  </a:cubicBezTo>
                  <a:cubicBezTo>
                    <a:pt x="215" y="62"/>
                    <a:pt x="221" y="60"/>
                    <a:pt x="227" y="58"/>
                  </a:cubicBezTo>
                  <a:cubicBezTo>
                    <a:pt x="228" y="58"/>
                    <a:pt x="230" y="58"/>
                    <a:pt x="232" y="60"/>
                  </a:cubicBezTo>
                  <a:cubicBezTo>
                    <a:pt x="235" y="62"/>
                    <a:pt x="236" y="64"/>
                    <a:pt x="237" y="68"/>
                  </a:cubicBezTo>
                  <a:cubicBezTo>
                    <a:pt x="238" y="72"/>
                    <a:pt x="238" y="72"/>
                    <a:pt x="238" y="72"/>
                  </a:cubicBezTo>
                  <a:cubicBezTo>
                    <a:pt x="238" y="75"/>
                    <a:pt x="239" y="78"/>
                    <a:pt x="242" y="80"/>
                  </a:cubicBezTo>
                  <a:cubicBezTo>
                    <a:pt x="242" y="79"/>
                    <a:pt x="243" y="78"/>
                    <a:pt x="243" y="77"/>
                  </a:cubicBezTo>
                  <a:cubicBezTo>
                    <a:pt x="242" y="76"/>
                    <a:pt x="242" y="74"/>
                    <a:pt x="242" y="72"/>
                  </a:cubicBezTo>
                  <a:cubicBezTo>
                    <a:pt x="242" y="70"/>
                    <a:pt x="242" y="70"/>
                    <a:pt x="242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6" y="71"/>
                    <a:pt x="248" y="71"/>
                    <a:pt x="249" y="72"/>
                  </a:cubicBezTo>
                  <a:cubicBezTo>
                    <a:pt x="249" y="72"/>
                    <a:pt x="250" y="71"/>
                    <a:pt x="251" y="71"/>
                  </a:cubicBezTo>
                  <a:cubicBezTo>
                    <a:pt x="249" y="68"/>
                    <a:pt x="246" y="67"/>
                    <a:pt x="243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0" y="63"/>
                    <a:pt x="239" y="61"/>
                    <a:pt x="237" y="59"/>
                  </a:cubicBezTo>
                  <a:cubicBezTo>
                    <a:pt x="236" y="58"/>
                    <a:pt x="237" y="57"/>
                    <a:pt x="238" y="57"/>
                  </a:cubicBezTo>
                  <a:cubicBezTo>
                    <a:pt x="246" y="56"/>
                    <a:pt x="253" y="55"/>
                    <a:pt x="262" y="54"/>
                  </a:cubicBezTo>
                  <a:cubicBezTo>
                    <a:pt x="264" y="54"/>
                    <a:pt x="266" y="54"/>
                    <a:pt x="268" y="54"/>
                  </a:cubicBezTo>
                  <a:cubicBezTo>
                    <a:pt x="269" y="53"/>
                    <a:pt x="272" y="55"/>
                    <a:pt x="273" y="56"/>
                  </a:cubicBezTo>
                  <a:cubicBezTo>
                    <a:pt x="276" y="59"/>
                    <a:pt x="279" y="64"/>
                    <a:pt x="280" y="67"/>
                  </a:cubicBezTo>
                  <a:cubicBezTo>
                    <a:pt x="280" y="67"/>
                    <a:pt x="280" y="67"/>
                    <a:pt x="280" y="67"/>
                  </a:cubicBezTo>
                  <a:cubicBezTo>
                    <a:pt x="281" y="67"/>
                    <a:pt x="282" y="66"/>
                    <a:pt x="284" y="66"/>
                  </a:cubicBezTo>
                  <a:cubicBezTo>
                    <a:pt x="283" y="65"/>
                    <a:pt x="283" y="63"/>
                    <a:pt x="282" y="61"/>
                  </a:cubicBezTo>
                  <a:cubicBezTo>
                    <a:pt x="284" y="61"/>
                    <a:pt x="287" y="61"/>
                    <a:pt x="291" y="60"/>
                  </a:cubicBezTo>
                  <a:cubicBezTo>
                    <a:pt x="290" y="59"/>
                    <a:pt x="290" y="57"/>
                    <a:pt x="289" y="56"/>
                  </a:cubicBezTo>
                  <a:cubicBezTo>
                    <a:pt x="285" y="58"/>
                    <a:pt x="282" y="58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8" y="56"/>
                    <a:pt x="278" y="55"/>
                    <a:pt x="277" y="55"/>
                  </a:cubicBezTo>
                  <a:cubicBezTo>
                    <a:pt x="277" y="54"/>
                    <a:pt x="277" y="52"/>
                    <a:pt x="278" y="52"/>
                  </a:cubicBezTo>
                  <a:cubicBezTo>
                    <a:pt x="283" y="52"/>
                    <a:pt x="288" y="51"/>
                    <a:pt x="294" y="51"/>
                  </a:cubicBezTo>
                  <a:cubicBezTo>
                    <a:pt x="301" y="50"/>
                    <a:pt x="307" y="49"/>
                    <a:pt x="312" y="48"/>
                  </a:cubicBezTo>
                  <a:cubicBezTo>
                    <a:pt x="313" y="48"/>
                    <a:pt x="317" y="49"/>
                    <a:pt x="318" y="49"/>
                  </a:cubicBezTo>
                  <a:cubicBezTo>
                    <a:pt x="321" y="52"/>
                    <a:pt x="325" y="53"/>
                    <a:pt x="331" y="51"/>
                  </a:cubicBezTo>
                  <a:cubicBezTo>
                    <a:pt x="331" y="50"/>
                    <a:pt x="330" y="49"/>
                    <a:pt x="330" y="48"/>
                  </a:cubicBezTo>
                  <a:cubicBezTo>
                    <a:pt x="327" y="49"/>
                    <a:pt x="325" y="49"/>
                    <a:pt x="322" y="48"/>
                  </a:cubicBezTo>
                  <a:cubicBezTo>
                    <a:pt x="322" y="47"/>
                    <a:pt x="322" y="46"/>
                    <a:pt x="323" y="45"/>
                  </a:cubicBezTo>
                  <a:cubicBezTo>
                    <a:pt x="329" y="43"/>
                    <a:pt x="334" y="41"/>
                    <a:pt x="340" y="39"/>
                  </a:cubicBezTo>
                  <a:cubicBezTo>
                    <a:pt x="347" y="35"/>
                    <a:pt x="347" y="35"/>
                    <a:pt x="347" y="35"/>
                  </a:cubicBezTo>
                  <a:cubicBezTo>
                    <a:pt x="356" y="31"/>
                    <a:pt x="362" y="29"/>
                    <a:pt x="370" y="28"/>
                  </a:cubicBezTo>
                  <a:cubicBezTo>
                    <a:pt x="370" y="28"/>
                    <a:pt x="375" y="26"/>
                    <a:pt x="380" y="28"/>
                  </a:cubicBezTo>
                  <a:cubicBezTo>
                    <a:pt x="382" y="29"/>
                    <a:pt x="384" y="29"/>
                    <a:pt x="388" y="29"/>
                  </a:cubicBezTo>
                  <a:cubicBezTo>
                    <a:pt x="388" y="28"/>
                    <a:pt x="388" y="27"/>
                    <a:pt x="388" y="26"/>
                  </a:cubicBezTo>
                  <a:cubicBezTo>
                    <a:pt x="387" y="26"/>
                    <a:pt x="385" y="26"/>
                    <a:pt x="384" y="26"/>
                  </a:cubicBezTo>
                  <a:cubicBezTo>
                    <a:pt x="384" y="26"/>
                    <a:pt x="384" y="25"/>
                    <a:pt x="384" y="25"/>
                  </a:cubicBezTo>
                  <a:cubicBezTo>
                    <a:pt x="398" y="21"/>
                    <a:pt x="405" y="13"/>
                    <a:pt x="411" y="9"/>
                  </a:cubicBezTo>
                  <a:cubicBezTo>
                    <a:pt x="416" y="5"/>
                    <a:pt x="416" y="5"/>
                    <a:pt x="416" y="5"/>
                  </a:cubicBezTo>
                  <a:cubicBezTo>
                    <a:pt x="419" y="3"/>
                    <a:pt x="418" y="0"/>
                    <a:pt x="415" y="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6" name="Oval 1574">
              <a:extLst>
                <a:ext uri="{FF2B5EF4-FFF2-40B4-BE49-F238E27FC236}">
                  <a16:creationId xmlns:a16="http://schemas.microsoft.com/office/drawing/2014/main" id="{97F3F4E6-DC75-4233-BD44-FD34CF293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2851"/>
              <a:ext cx="5" cy="8"/>
            </a:xfrm>
            <a:prstGeom prst="ellipse">
              <a:avLst/>
            </a:prstGeom>
            <a:solidFill>
              <a:srgbClr val="A43C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917" name="Freeform 1575">
              <a:extLst>
                <a:ext uri="{FF2B5EF4-FFF2-40B4-BE49-F238E27FC236}">
                  <a16:creationId xmlns:a16="http://schemas.microsoft.com/office/drawing/2014/main" id="{88068DD0-7BAA-4744-BDFD-6A0D582B7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759"/>
              <a:ext cx="514" cy="195"/>
            </a:xfrm>
            <a:custGeom>
              <a:avLst/>
              <a:gdLst>
                <a:gd name="T0" fmla="*/ 775 w 400"/>
                <a:gd name="T1" fmla="*/ 40 h 152"/>
                <a:gd name="T2" fmla="*/ 714 w 400"/>
                <a:gd name="T3" fmla="*/ 49 h 152"/>
                <a:gd name="T4" fmla="*/ 758 w 400"/>
                <a:gd name="T5" fmla="*/ 30 h 152"/>
                <a:gd name="T6" fmla="*/ 740 w 400"/>
                <a:gd name="T7" fmla="*/ 22 h 152"/>
                <a:gd name="T8" fmla="*/ 722 w 400"/>
                <a:gd name="T9" fmla="*/ 35 h 152"/>
                <a:gd name="T10" fmla="*/ 678 w 400"/>
                <a:gd name="T11" fmla="*/ 65 h 152"/>
                <a:gd name="T12" fmla="*/ 650 w 400"/>
                <a:gd name="T13" fmla="*/ 69 h 152"/>
                <a:gd name="T14" fmla="*/ 632 w 400"/>
                <a:gd name="T15" fmla="*/ 82 h 152"/>
                <a:gd name="T16" fmla="*/ 592 w 400"/>
                <a:gd name="T17" fmla="*/ 77 h 152"/>
                <a:gd name="T18" fmla="*/ 608 w 400"/>
                <a:gd name="T19" fmla="*/ 60 h 152"/>
                <a:gd name="T20" fmla="*/ 587 w 400"/>
                <a:gd name="T21" fmla="*/ 65 h 152"/>
                <a:gd name="T22" fmla="*/ 580 w 400"/>
                <a:gd name="T23" fmla="*/ 53 h 152"/>
                <a:gd name="T24" fmla="*/ 574 w 400"/>
                <a:gd name="T25" fmla="*/ 89 h 152"/>
                <a:gd name="T26" fmla="*/ 499 w 400"/>
                <a:gd name="T27" fmla="*/ 98 h 152"/>
                <a:gd name="T28" fmla="*/ 488 w 400"/>
                <a:gd name="T29" fmla="*/ 83 h 152"/>
                <a:gd name="T30" fmla="*/ 463 w 400"/>
                <a:gd name="T31" fmla="*/ 103 h 152"/>
                <a:gd name="T32" fmla="*/ 410 w 400"/>
                <a:gd name="T33" fmla="*/ 104 h 152"/>
                <a:gd name="T34" fmla="*/ 439 w 400"/>
                <a:gd name="T35" fmla="*/ 91 h 152"/>
                <a:gd name="T36" fmla="*/ 419 w 400"/>
                <a:gd name="T37" fmla="*/ 87 h 152"/>
                <a:gd name="T38" fmla="*/ 403 w 400"/>
                <a:gd name="T39" fmla="*/ 69 h 152"/>
                <a:gd name="T40" fmla="*/ 400 w 400"/>
                <a:gd name="T41" fmla="*/ 112 h 152"/>
                <a:gd name="T42" fmla="*/ 330 w 400"/>
                <a:gd name="T43" fmla="*/ 128 h 152"/>
                <a:gd name="T44" fmla="*/ 311 w 400"/>
                <a:gd name="T45" fmla="*/ 103 h 152"/>
                <a:gd name="T46" fmla="*/ 296 w 400"/>
                <a:gd name="T47" fmla="*/ 127 h 152"/>
                <a:gd name="T48" fmla="*/ 233 w 400"/>
                <a:gd name="T49" fmla="*/ 126 h 152"/>
                <a:gd name="T50" fmla="*/ 233 w 400"/>
                <a:gd name="T51" fmla="*/ 141 h 152"/>
                <a:gd name="T52" fmla="*/ 146 w 400"/>
                <a:gd name="T53" fmla="*/ 150 h 152"/>
                <a:gd name="T54" fmla="*/ 126 w 400"/>
                <a:gd name="T55" fmla="*/ 151 h 152"/>
                <a:gd name="T56" fmla="*/ 126 w 400"/>
                <a:gd name="T57" fmla="*/ 164 h 152"/>
                <a:gd name="T58" fmla="*/ 218 w 400"/>
                <a:gd name="T59" fmla="*/ 204 h 152"/>
                <a:gd name="T60" fmla="*/ 99 w 400"/>
                <a:gd name="T61" fmla="*/ 251 h 152"/>
                <a:gd name="T62" fmla="*/ 13 w 400"/>
                <a:gd name="T63" fmla="*/ 293 h 152"/>
                <a:gd name="T64" fmla="*/ 50 w 400"/>
                <a:gd name="T65" fmla="*/ 290 h 152"/>
                <a:gd name="T66" fmla="*/ 105 w 400"/>
                <a:gd name="T67" fmla="*/ 304 h 152"/>
                <a:gd name="T68" fmla="*/ 98 w 400"/>
                <a:gd name="T69" fmla="*/ 277 h 152"/>
                <a:gd name="T70" fmla="*/ 208 w 400"/>
                <a:gd name="T71" fmla="*/ 272 h 152"/>
                <a:gd name="T72" fmla="*/ 221 w 400"/>
                <a:gd name="T73" fmla="*/ 285 h 152"/>
                <a:gd name="T74" fmla="*/ 233 w 400"/>
                <a:gd name="T75" fmla="*/ 251 h 152"/>
                <a:gd name="T76" fmla="*/ 276 w 400"/>
                <a:gd name="T77" fmla="*/ 231 h 152"/>
                <a:gd name="T78" fmla="*/ 242 w 400"/>
                <a:gd name="T79" fmla="*/ 171 h 152"/>
                <a:gd name="T80" fmla="*/ 274 w 400"/>
                <a:gd name="T81" fmla="*/ 167 h 152"/>
                <a:gd name="T82" fmla="*/ 283 w 400"/>
                <a:gd name="T83" fmla="*/ 163 h 152"/>
                <a:gd name="T84" fmla="*/ 329 w 400"/>
                <a:gd name="T85" fmla="*/ 148 h 152"/>
                <a:gd name="T86" fmla="*/ 365 w 400"/>
                <a:gd name="T87" fmla="*/ 158 h 152"/>
                <a:gd name="T88" fmla="*/ 371 w 400"/>
                <a:gd name="T89" fmla="*/ 141 h 152"/>
                <a:gd name="T90" fmla="*/ 452 w 400"/>
                <a:gd name="T91" fmla="*/ 127 h 152"/>
                <a:gd name="T92" fmla="*/ 474 w 400"/>
                <a:gd name="T93" fmla="*/ 169 h 152"/>
                <a:gd name="T94" fmla="*/ 474 w 400"/>
                <a:gd name="T95" fmla="*/ 148 h 152"/>
                <a:gd name="T96" fmla="*/ 492 w 400"/>
                <a:gd name="T97" fmla="*/ 150 h 152"/>
                <a:gd name="T98" fmla="*/ 463 w 400"/>
                <a:gd name="T99" fmla="*/ 126 h 152"/>
                <a:gd name="T100" fmla="*/ 528 w 400"/>
                <a:gd name="T101" fmla="*/ 114 h 152"/>
                <a:gd name="T102" fmla="*/ 553 w 400"/>
                <a:gd name="T103" fmla="*/ 141 h 152"/>
                <a:gd name="T104" fmla="*/ 578 w 400"/>
                <a:gd name="T105" fmla="*/ 127 h 152"/>
                <a:gd name="T106" fmla="*/ 551 w 400"/>
                <a:gd name="T107" fmla="*/ 118 h 152"/>
                <a:gd name="T108" fmla="*/ 583 w 400"/>
                <a:gd name="T109" fmla="*/ 106 h 152"/>
                <a:gd name="T110" fmla="*/ 662 w 400"/>
                <a:gd name="T111" fmla="*/ 106 h 152"/>
                <a:gd name="T112" fmla="*/ 645 w 400"/>
                <a:gd name="T113" fmla="*/ 95 h 152"/>
                <a:gd name="T114" fmla="*/ 745 w 400"/>
                <a:gd name="T115" fmla="*/ 59 h 152"/>
                <a:gd name="T116" fmla="*/ 783 w 400"/>
                <a:gd name="T117" fmla="*/ 54 h 152"/>
                <a:gd name="T118" fmla="*/ 833 w 400"/>
                <a:gd name="T119" fmla="*/ 19 h 1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152">
                  <a:moveTo>
                    <a:pt x="396" y="2"/>
                  </a:moveTo>
                  <a:cubicBezTo>
                    <a:pt x="391" y="5"/>
                    <a:pt x="391" y="5"/>
                    <a:pt x="391" y="5"/>
                  </a:cubicBezTo>
                  <a:cubicBezTo>
                    <a:pt x="385" y="9"/>
                    <a:pt x="377" y="16"/>
                    <a:pt x="365" y="19"/>
                  </a:cubicBezTo>
                  <a:cubicBezTo>
                    <a:pt x="352" y="22"/>
                    <a:pt x="352" y="22"/>
                    <a:pt x="352" y="22"/>
                  </a:cubicBezTo>
                  <a:cubicBezTo>
                    <a:pt x="347" y="23"/>
                    <a:pt x="344" y="23"/>
                    <a:pt x="339" y="24"/>
                  </a:cubicBezTo>
                  <a:cubicBezTo>
                    <a:pt x="338" y="24"/>
                    <a:pt x="336" y="24"/>
                    <a:pt x="337" y="23"/>
                  </a:cubicBezTo>
                  <a:cubicBezTo>
                    <a:pt x="337" y="22"/>
                    <a:pt x="339" y="21"/>
                    <a:pt x="342" y="19"/>
                  </a:cubicBezTo>
                  <a:cubicBezTo>
                    <a:pt x="343" y="19"/>
                    <a:pt x="349" y="17"/>
                    <a:pt x="350" y="16"/>
                  </a:cubicBezTo>
                  <a:cubicBezTo>
                    <a:pt x="352" y="16"/>
                    <a:pt x="354" y="15"/>
                    <a:pt x="357" y="14"/>
                  </a:cubicBezTo>
                  <a:cubicBezTo>
                    <a:pt x="357" y="13"/>
                    <a:pt x="356" y="12"/>
                    <a:pt x="356" y="12"/>
                  </a:cubicBezTo>
                  <a:cubicBezTo>
                    <a:pt x="353" y="13"/>
                    <a:pt x="351" y="13"/>
                    <a:pt x="349" y="14"/>
                  </a:cubicBezTo>
                  <a:cubicBezTo>
                    <a:pt x="349" y="13"/>
                    <a:pt x="349" y="11"/>
                    <a:pt x="349" y="10"/>
                  </a:cubicBezTo>
                  <a:cubicBezTo>
                    <a:pt x="349" y="10"/>
                    <a:pt x="349" y="10"/>
                    <a:pt x="349" y="10"/>
                  </a:cubicBezTo>
                  <a:cubicBezTo>
                    <a:pt x="347" y="10"/>
                    <a:pt x="347" y="10"/>
                    <a:pt x="347" y="10"/>
                  </a:cubicBezTo>
                  <a:cubicBezTo>
                    <a:pt x="347" y="12"/>
                    <a:pt x="343" y="14"/>
                    <a:pt x="340" y="16"/>
                  </a:cubicBezTo>
                  <a:cubicBezTo>
                    <a:pt x="337" y="17"/>
                    <a:pt x="334" y="19"/>
                    <a:pt x="333" y="22"/>
                  </a:cubicBezTo>
                  <a:cubicBezTo>
                    <a:pt x="332" y="25"/>
                    <a:pt x="329" y="27"/>
                    <a:pt x="327" y="28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5" y="33"/>
                    <a:pt x="310" y="36"/>
                    <a:pt x="305" y="37"/>
                  </a:cubicBezTo>
                  <a:cubicBezTo>
                    <a:pt x="306" y="36"/>
                    <a:pt x="306" y="35"/>
                    <a:pt x="308" y="34"/>
                  </a:cubicBezTo>
                  <a:cubicBezTo>
                    <a:pt x="307" y="33"/>
                    <a:pt x="307" y="33"/>
                    <a:pt x="307" y="33"/>
                  </a:cubicBezTo>
                  <a:cubicBezTo>
                    <a:pt x="306" y="33"/>
                    <a:pt x="305" y="32"/>
                    <a:pt x="304" y="32"/>
                  </a:cubicBezTo>
                  <a:cubicBezTo>
                    <a:pt x="303" y="33"/>
                    <a:pt x="302" y="35"/>
                    <a:pt x="301" y="36"/>
                  </a:cubicBezTo>
                  <a:cubicBezTo>
                    <a:pt x="301" y="37"/>
                    <a:pt x="299" y="39"/>
                    <a:pt x="298" y="39"/>
                  </a:cubicBezTo>
                  <a:cubicBezTo>
                    <a:pt x="293" y="41"/>
                    <a:pt x="286" y="42"/>
                    <a:pt x="278" y="42"/>
                  </a:cubicBezTo>
                  <a:cubicBezTo>
                    <a:pt x="277" y="42"/>
                    <a:pt x="277" y="41"/>
                    <a:pt x="277" y="40"/>
                  </a:cubicBezTo>
                  <a:cubicBezTo>
                    <a:pt x="278" y="38"/>
                    <a:pt x="279" y="37"/>
                    <a:pt x="279" y="37"/>
                  </a:cubicBezTo>
                  <a:cubicBezTo>
                    <a:pt x="280" y="35"/>
                    <a:pt x="283" y="33"/>
                    <a:pt x="286" y="32"/>
                  </a:cubicBezTo>
                  <a:cubicBezTo>
                    <a:pt x="288" y="32"/>
                    <a:pt x="288" y="32"/>
                    <a:pt x="288" y="32"/>
                  </a:cubicBezTo>
                  <a:cubicBezTo>
                    <a:pt x="288" y="31"/>
                    <a:pt x="287" y="30"/>
                    <a:pt x="286" y="29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3" y="30"/>
                    <a:pt x="280" y="30"/>
                    <a:pt x="278" y="32"/>
                  </a:cubicBezTo>
                  <a:cubicBezTo>
                    <a:pt x="278" y="32"/>
                    <a:pt x="277" y="31"/>
                    <a:pt x="277" y="31"/>
                  </a:cubicBezTo>
                  <a:cubicBezTo>
                    <a:pt x="277" y="29"/>
                    <a:pt x="276" y="27"/>
                    <a:pt x="277" y="26"/>
                  </a:cubicBezTo>
                  <a:cubicBezTo>
                    <a:pt x="276" y="25"/>
                    <a:pt x="276" y="25"/>
                    <a:pt x="276" y="25"/>
                  </a:cubicBezTo>
                  <a:cubicBezTo>
                    <a:pt x="275" y="25"/>
                    <a:pt x="274" y="25"/>
                    <a:pt x="273" y="25"/>
                  </a:cubicBezTo>
                  <a:cubicBezTo>
                    <a:pt x="272" y="27"/>
                    <a:pt x="273" y="30"/>
                    <a:pt x="274" y="32"/>
                  </a:cubicBezTo>
                  <a:cubicBezTo>
                    <a:pt x="274" y="34"/>
                    <a:pt x="275" y="35"/>
                    <a:pt x="274" y="37"/>
                  </a:cubicBezTo>
                  <a:cubicBezTo>
                    <a:pt x="274" y="38"/>
                    <a:pt x="273" y="40"/>
                    <a:pt x="271" y="42"/>
                  </a:cubicBezTo>
                  <a:cubicBezTo>
                    <a:pt x="271" y="42"/>
                    <a:pt x="268" y="43"/>
                    <a:pt x="267" y="43"/>
                  </a:cubicBezTo>
                  <a:cubicBezTo>
                    <a:pt x="257" y="44"/>
                    <a:pt x="248" y="45"/>
                    <a:pt x="242" y="45"/>
                  </a:cubicBezTo>
                  <a:cubicBezTo>
                    <a:pt x="239" y="46"/>
                    <a:pt x="237" y="46"/>
                    <a:pt x="235" y="46"/>
                  </a:cubicBezTo>
                  <a:cubicBezTo>
                    <a:pt x="234" y="46"/>
                    <a:pt x="233" y="45"/>
                    <a:pt x="233" y="45"/>
                  </a:cubicBezTo>
                  <a:cubicBezTo>
                    <a:pt x="233" y="43"/>
                    <a:pt x="234" y="42"/>
                    <a:pt x="234" y="41"/>
                  </a:cubicBezTo>
                  <a:cubicBezTo>
                    <a:pt x="232" y="41"/>
                    <a:pt x="231" y="41"/>
                    <a:pt x="230" y="40"/>
                  </a:cubicBezTo>
                  <a:cubicBezTo>
                    <a:pt x="230" y="41"/>
                    <a:pt x="229" y="43"/>
                    <a:pt x="229" y="45"/>
                  </a:cubicBezTo>
                  <a:cubicBezTo>
                    <a:pt x="228" y="46"/>
                    <a:pt x="226" y="47"/>
                    <a:pt x="225" y="47"/>
                  </a:cubicBezTo>
                  <a:cubicBezTo>
                    <a:pt x="223" y="48"/>
                    <a:pt x="221" y="48"/>
                    <a:pt x="218" y="48"/>
                  </a:cubicBezTo>
                  <a:cubicBezTo>
                    <a:pt x="212" y="48"/>
                    <a:pt x="203" y="50"/>
                    <a:pt x="194" y="53"/>
                  </a:cubicBezTo>
                  <a:cubicBezTo>
                    <a:pt x="194" y="53"/>
                    <a:pt x="193" y="52"/>
                    <a:pt x="193" y="52"/>
                  </a:cubicBezTo>
                  <a:cubicBezTo>
                    <a:pt x="193" y="51"/>
                    <a:pt x="193" y="50"/>
                    <a:pt x="193" y="49"/>
                  </a:cubicBezTo>
                  <a:cubicBezTo>
                    <a:pt x="193" y="49"/>
                    <a:pt x="195" y="45"/>
                    <a:pt x="200" y="44"/>
                  </a:cubicBezTo>
                  <a:cubicBezTo>
                    <a:pt x="203" y="43"/>
                    <a:pt x="203" y="43"/>
                    <a:pt x="203" y="43"/>
                  </a:cubicBezTo>
                  <a:cubicBezTo>
                    <a:pt x="204" y="43"/>
                    <a:pt x="205" y="43"/>
                    <a:pt x="207" y="43"/>
                  </a:cubicBezTo>
                  <a:cubicBezTo>
                    <a:pt x="206" y="42"/>
                    <a:pt x="206" y="41"/>
                    <a:pt x="205" y="40"/>
                  </a:cubicBezTo>
                  <a:cubicBezTo>
                    <a:pt x="204" y="40"/>
                    <a:pt x="204" y="40"/>
                    <a:pt x="202" y="40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7" y="42"/>
                    <a:pt x="196" y="42"/>
                    <a:pt x="195" y="43"/>
                  </a:cubicBezTo>
                  <a:cubicBezTo>
                    <a:pt x="194" y="43"/>
                    <a:pt x="193" y="43"/>
                    <a:pt x="193" y="42"/>
                  </a:cubicBezTo>
                  <a:cubicBezTo>
                    <a:pt x="192" y="39"/>
                    <a:pt x="191" y="36"/>
                    <a:pt x="190" y="33"/>
                  </a:cubicBezTo>
                  <a:cubicBezTo>
                    <a:pt x="189" y="34"/>
                    <a:pt x="188" y="34"/>
                    <a:pt x="187" y="35"/>
                  </a:cubicBezTo>
                  <a:cubicBezTo>
                    <a:pt x="190" y="39"/>
                    <a:pt x="190" y="46"/>
                    <a:pt x="189" y="51"/>
                  </a:cubicBezTo>
                  <a:cubicBezTo>
                    <a:pt x="189" y="52"/>
                    <a:pt x="188" y="52"/>
                    <a:pt x="188" y="53"/>
                  </a:cubicBezTo>
                  <a:cubicBezTo>
                    <a:pt x="188" y="53"/>
                    <a:pt x="187" y="55"/>
                    <a:pt x="186" y="55"/>
                  </a:cubicBezTo>
                  <a:cubicBezTo>
                    <a:pt x="186" y="55"/>
                    <a:pt x="185" y="55"/>
                    <a:pt x="184" y="55"/>
                  </a:cubicBezTo>
                  <a:cubicBezTo>
                    <a:pt x="173" y="58"/>
                    <a:pt x="162" y="61"/>
                    <a:pt x="156" y="61"/>
                  </a:cubicBezTo>
                  <a:cubicBezTo>
                    <a:pt x="154" y="61"/>
                    <a:pt x="152" y="60"/>
                    <a:pt x="149" y="60"/>
                  </a:cubicBezTo>
                  <a:cubicBezTo>
                    <a:pt x="145" y="61"/>
                    <a:pt x="146" y="57"/>
                    <a:pt x="147" y="56"/>
                  </a:cubicBezTo>
                  <a:cubicBezTo>
                    <a:pt x="148" y="53"/>
                    <a:pt x="147" y="50"/>
                    <a:pt x="146" y="48"/>
                  </a:cubicBezTo>
                  <a:cubicBezTo>
                    <a:pt x="146" y="48"/>
                    <a:pt x="145" y="48"/>
                    <a:pt x="144" y="48"/>
                  </a:cubicBezTo>
                  <a:cubicBezTo>
                    <a:pt x="144" y="51"/>
                    <a:pt x="143" y="54"/>
                    <a:pt x="142" y="57"/>
                  </a:cubicBezTo>
                  <a:cubicBezTo>
                    <a:pt x="142" y="58"/>
                    <a:pt x="139" y="60"/>
                    <a:pt x="139" y="60"/>
                  </a:cubicBezTo>
                  <a:cubicBezTo>
                    <a:pt x="133" y="59"/>
                    <a:pt x="126" y="60"/>
                    <a:pt x="121" y="61"/>
                  </a:cubicBezTo>
                  <a:cubicBezTo>
                    <a:pt x="120" y="62"/>
                    <a:pt x="116" y="62"/>
                    <a:pt x="116" y="62"/>
                  </a:cubicBezTo>
                  <a:cubicBezTo>
                    <a:pt x="113" y="61"/>
                    <a:pt x="111" y="61"/>
                    <a:pt x="110" y="59"/>
                  </a:cubicBezTo>
                  <a:cubicBezTo>
                    <a:pt x="109" y="59"/>
                    <a:pt x="108" y="60"/>
                    <a:pt x="107" y="60"/>
                  </a:cubicBezTo>
                  <a:cubicBezTo>
                    <a:pt x="108" y="61"/>
                    <a:pt x="109" y="63"/>
                    <a:pt x="110" y="64"/>
                  </a:cubicBezTo>
                  <a:cubicBezTo>
                    <a:pt x="111" y="64"/>
                    <a:pt x="110" y="66"/>
                    <a:pt x="110" y="67"/>
                  </a:cubicBezTo>
                  <a:cubicBezTo>
                    <a:pt x="107" y="69"/>
                    <a:pt x="105" y="72"/>
                    <a:pt x="103" y="75"/>
                  </a:cubicBezTo>
                  <a:cubicBezTo>
                    <a:pt x="102" y="76"/>
                    <a:pt x="102" y="78"/>
                    <a:pt x="101" y="79"/>
                  </a:cubicBezTo>
                  <a:cubicBezTo>
                    <a:pt x="95" y="73"/>
                    <a:pt x="83" y="70"/>
                    <a:pt x="69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60" y="72"/>
                    <a:pt x="61" y="73"/>
                    <a:pt x="61" y="75"/>
                  </a:cubicBezTo>
                  <a:cubicBezTo>
                    <a:pt x="61" y="76"/>
                    <a:pt x="60" y="78"/>
                    <a:pt x="59" y="78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82" y="76"/>
                    <a:pt x="91" y="77"/>
                    <a:pt x="97" y="84"/>
                  </a:cubicBezTo>
                  <a:cubicBezTo>
                    <a:pt x="99" y="85"/>
                    <a:pt x="103" y="96"/>
                    <a:pt x="103" y="97"/>
                  </a:cubicBezTo>
                  <a:cubicBezTo>
                    <a:pt x="106" y="102"/>
                    <a:pt x="107" y="104"/>
                    <a:pt x="101" y="111"/>
                  </a:cubicBezTo>
                  <a:cubicBezTo>
                    <a:pt x="90" y="123"/>
                    <a:pt x="78" y="122"/>
                    <a:pt x="61" y="120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35" y="118"/>
                    <a:pt x="28" y="122"/>
                    <a:pt x="18" y="126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14" y="131"/>
                    <a:pt x="9" y="137"/>
                    <a:pt x="6" y="139"/>
                  </a:cubicBezTo>
                  <a:cubicBezTo>
                    <a:pt x="3" y="141"/>
                    <a:pt x="2" y="146"/>
                    <a:pt x="0" y="152"/>
                  </a:cubicBezTo>
                  <a:cubicBezTo>
                    <a:pt x="4" y="148"/>
                    <a:pt x="6" y="145"/>
                    <a:pt x="10" y="143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32" y="133"/>
                    <a:pt x="39" y="132"/>
                    <a:pt x="39" y="132"/>
                  </a:cubicBezTo>
                  <a:cubicBezTo>
                    <a:pt x="44" y="133"/>
                    <a:pt x="46" y="137"/>
                    <a:pt x="48" y="141"/>
                  </a:cubicBezTo>
                  <a:cubicBezTo>
                    <a:pt x="48" y="142"/>
                    <a:pt x="49" y="143"/>
                    <a:pt x="50" y="144"/>
                  </a:cubicBezTo>
                  <a:cubicBezTo>
                    <a:pt x="51" y="144"/>
                    <a:pt x="52" y="143"/>
                    <a:pt x="53" y="142"/>
                  </a:cubicBezTo>
                  <a:cubicBezTo>
                    <a:pt x="52" y="141"/>
                    <a:pt x="52" y="140"/>
                    <a:pt x="51" y="139"/>
                  </a:cubicBezTo>
                  <a:cubicBezTo>
                    <a:pt x="50" y="136"/>
                    <a:pt x="48" y="133"/>
                    <a:pt x="46" y="131"/>
                  </a:cubicBezTo>
                  <a:cubicBezTo>
                    <a:pt x="46" y="131"/>
                    <a:pt x="46" y="131"/>
                    <a:pt x="46" y="131"/>
                  </a:cubicBezTo>
                  <a:cubicBezTo>
                    <a:pt x="60" y="132"/>
                    <a:pt x="60" y="132"/>
                    <a:pt x="60" y="132"/>
                  </a:cubicBezTo>
                  <a:cubicBezTo>
                    <a:pt x="74" y="134"/>
                    <a:pt x="87" y="135"/>
                    <a:pt x="98" y="129"/>
                  </a:cubicBezTo>
                  <a:cubicBezTo>
                    <a:pt x="99" y="130"/>
                    <a:pt x="99" y="130"/>
                    <a:pt x="99" y="130"/>
                  </a:cubicBezTo>
                  <a:cubicBezTo>
                    <a:pt x="99" y="133"/>
                    <a:pt x="100" y="136"/>
                    <a:pt x="101" y="138"/>
                  </a:cubicBezTo>
                  <a:cubicBezTo>
                    <a:pt x="103" y="137"/>
                    <a:pt x="104" y="136"/>
                    <a:pt x="104" y="135"/>
                  </a:cubicBezTo>
                  <a:cubicBezTo>
                    <a:pt x="104" y="134"/>
                    <a:pt x="103" y="132"/>
                    <a:pt x="103" y="129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5" y="124"/>
                    <a:pt x="107" y="122"/>
                    <a:pt x="110" y="119"/>
                  </a:cubicBezTo>
                  <a:cubicBezTo>
                    <a:pt x="112" y="116"/>
                    <a:pt x="114" y="113"/>
                    <a:pt x="115" y="111"/>
                  </a:cubicBezTo>
                  <a:cubicBezTo>
                    <a:pt x="122" y="109"/>
                    <a:pt x="125" y="110"/>
                    <a:pt x="127" y="111"/>
                  </a:cubicBezTo>
                  <a:cubicBezTo>
                    <a:pt x="128" y="111"/>
                    <a:pt x="129" y="110"/>
                    <a:pt x="130" y="109"/>
                  </a:cubicBezTo>
                  <a:cubicBezTo>
                    <a:pt x="128" y="107"/>
                    <a:pt x="125" y="105"/>
                    <a:pt x="117" y="106"/>
                  </a:cubicBezTo>
                  <a:cubicBezTo>
                    <a:pt x="118" y="101"/>
                    <a:pt x="116" y="96"/>
                    <a:pt x="114" y="92"/>
                  </a:cubicBezTo>
                  <a:cubicBezTo>
                    <a:pt x="112" y="88"/>
                    <a:pt x="111" y="86"/>
                    <a:pt x="114" y="81"/>
                  </a:cubicBezTo>
                  <a:cubicBezTo>
                    <a:pt x="115" y="77"/>
                    <a:pt x="118" y="75"/>
                    <a:pt x="122" y="73"/>
                  </a:cubicBezTo>
                  <a:cubicBezTo>
                    <a:pt x="124" y="71"/>
                    <a:pt x="126" y="73"/>
                    <a:pt x="126" y="74"/>
                  </a:cubicBezTo>
                  <a:cubicBezTo>
                    <a:pt x="127" y="75"/>
                    <a:pt x="128" y="78"/>
                    <a:pt x="129" y="79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31" y="80"/>
                    <a:pt x="132" y="78"/>
                    <a:pt x="133" y="78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2" y="75"/>
                    <a:pt x="131" y="74"/>
                    <a:pt x="130" y="72"/>
                  </a:cubicBezTo>
                  <a:cubicBezTo>
                    <a:pt x="130" y="72"/>
                    <a:pt x="130" y="70"/>
                    <a:pt x="131" y="70"/>
                  </a:cubicBezTo>
                  <a:cubicBezTo>
                    <a:pt x="139" y="69"/>
                    <a:pt x="148" y="69"/>
                    <a:pt x="155" y="70"/>
                  </a:cubicBezTo>
                  <a:cubicBezTo>
                    <a:pt x="158" y="70"/>
                    <a:pt x="162" y="70"/>
                    <a:pt x="166" y="69"/>
                  </a:cubicBezTo>
                  <a:cubicBezTo>
                    <a:pt x="167" y="69"/>
                    <a:pt x="169" y="68"/>
                    <a:pt x="170" y="71"/>
                  </a:cubicBezTo>
                  <a:cubicBezTo>
                    <a:pt x="170" y="72"/>
                    <a:pt x="171" y="73"/>
                    <a:pt x="172" y="75"/>
                  </a:cubicBezTo>
                  <a:cubicBezTo>
                    <a:pt x="172" y="74"/>
                    <a:pt x="173" y="74"/>
                    <a:pt x="174" y="74"/>
                  </a:cubicBezTo>
                  <a:cubicBezTo>
                    <a:pt x="174" y="72"/>
                    <a:pt x="173" y="71"/>
                    <a:pt x="173" y="69"/>
                  </a:cubicBezTo>
                  <a:cubicBezTo>
                    <a:pt x="172" y="69"/>
                    <a:pt x="174" y="67"/>
                    <a:pt x="175" y="67"/>
                  </a:cubicBezTo>
                  <a:cubicBezTo>
                    <a:pt x="179" y="66"/>
                    <a:pt x="184" y="65"/>
                    <a:pt x="189" y="63"/>
                  </a:cubicBezTo>
                  <a:cubicBezTo>
                    <a:pt x="196" y="62"/>
                    <a:pt x="202" y="60"/>
                    <a:pt x="208" y="58"/>
                  </a:cubicBezTo>
                  <a:cubicBezTo>
                    <a:pt x="209" y="58"/>
                    <a:pt x="211" y="58"/>
                    <a:pt x="213" y="60"/>
                  </a:cubicBezTo>
                  <a:cubicBezTo>
                    <a:pt x="216" y="62"/>
                    <a:pt x="217" y="64"/>
                    <a:pt x="218" y="68"/>
                  </a:cubicBezTo>
                  <a:cubicBezTo>
                    <a:pt x="219" y="72"/>
                    <a:pt x="219" y="72"/>
                    <a:pt x="219" y="72"/>
                  </a:cubicBezTo>
                  <a:cubicBezTo>
                    <a:pt x="219" y="75"/>
                    <a:pt x="220" y="78"/>
                    <a:pt x="223" y="80"/>
                  </a:cubicBezTo>
                  <a:cubicBezTo>
                    <a:pt x="223" y="79"/>
                    <a:pt x="224" y="78"/>
                    <a:pt x="224" y="77"/>
                  </a:cubicBezTo>
                  <a:cubicBezTo>
                    <a:pt x="223" y="76"/>
                    <a:pt x="223" y="74"/>
                    <a:pt x="223" y="72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4" y="70"/>
                    <a:pt x="224" y="70"/>
                    <a:pt x="224" y="70"/>
                  </a:cubicBezTo>
                  <a:cubicBezTo>
                    <a:pt x="227" y="71"/>
                    <a:pt x="229" y="71"/>
                    <a:pt x="230" y="72"/>
                  </a:cubicBezTo>
                  <a:cubicBezTo>
                    <a:pt x="230" y="72"/>
                    <a:pt x="231" y="71"/>
                    <a:pt x="232" y="71"/>
                  </a:cubicBezTo>
                  <a:cubicBezTo>
                    <a:pt x="230" y="68"/>
                    <a:pt x="227" y="67"/>
                    <a:pt x="224" y="66"/>
                  </a:cubicBezTo>
                  <a:cubicBezTo>
                    <a:pt x="222" y="66"/>
                    <a:pt x="222" y="66"/>
                    <a:pt x="222" y="66"/>
                  </a:cubicBezTo>
                  <a:cubicBezTo>
                    <a:pt x="221" y="63"/>
                    <a:pt x="220" y="61"/>
                    <a:pt x="218" y="59"/>
                  </a:cubicBezTo>
                  <a:cubicBezTo>
                    <a:pt x="217" y="58"/>
                    <a:pt x="218" y="57"/>
                    <a:pt x="219" y="57"/>
                  </a:cubicBezTo>
                  <a:cubicBezTo>
                    <a:pt x="227" y="56"/>
                    <a:pt x="234" y="55"/>
                    <a:pt x="243" y="54"/>
                  </a:cubicBezTo>
                  <a:cubicBezTo>
                    <a:pt x="245" y="54"/>
                    <a:pt x="247" y="54"/>
                    <a:pt x="249" y="54"/>
                  </a:cubicBezTo>
                  <a:cubicBezTo>
                    <a:pt x="250" y="53"/>
                    <a:pt x="253" y="55"/>
                    <a:pt x="254" y="56"/>
                  </a:cubicBezTo>
                  <a:cubicBezTo>
                    <a:pt x="257" y="59"/>
                    <a:pt x="260" y="64"/>
                    <a:pt x="261" y="67"/>
                  </a:cubicBezTo>
                  <a:cubicBezTo>
                    <a:pt x="261" y="67"/>
                    <a:pt x="261" y="67"/>
                    <a:pt x="261" y="67"/>
                  </a:cubicBezTo>
                  <a:cubicBezTo>
                    <a:pt x="262" y="67"/>
                    <a:pt x="263" y="66"/>
                    <a:pt x="265" y="66"/>
                  </a:cubicBezTo>
                  <a:cubicBezTo>
                    <a:pt x="264" y="65"/>
                    <a:pt x="264" y="63"/>
                    <a:pt x="263" y="61"/>
                  </a:cubicBezTo>
                  <a:cubicBezTo>
                    <a:pt x="265" y="61"/>
                    <a:pt x="268" y="61"/>
                    <a:pt x="272" y="60"/>
                  </a:cubicBezTo>
                  <a:cubicBezTo>
                    <a:pt x="271" y="59"/>
                    <a:pt x="271" y="57"/>
                    <a:pt x="270" y="56"/>
                  </a:cubicBezTo>
                  <a:cubicBezTo>
                    <a:pt x="266" y="58"/>
                    <a:pt x="263" y="58"/>
                    <a:pt x="260" y="56"/>
                  </a:cubicBezTo>
                  <a:cubicBezTo>
                    <a:pt x="260" y="56"/>
                    <a:pt x="260" y="56"/>
                    <a:pt x="260" y="56"/>
                  </a:cubicBezTo>
                  <a:cubicBezTo>
                    <a:pt x="259" y="56"/>
                    <a:pt x="259" y="55"/>
                    <a:pt x="258" y="55"/>
                  </a:cubicBezTo>
                  <a:cubicBezTo>
                    <a:pt x="258" y="54"/>
                    <a:pt x="258" y="52"/>
                    <a:pt x="259" y="52"/>
                  </a:cubicBezTo>
                  <a:cubicBezTo>
                    <a:pt x="264" y="52"/>
                    <a:pt x="269" y="51"/>
                    <a:pt x="275" y="51"/>
                  </a:cubicBezTo>
                  <a:cubicBezTo>
                    <a:pt x="282" y="50"/>
                    <a:pt x="288" y="49"/>
                    <a:pt x="293" y="48"/>
                  </a:cubicBezTo>
                  <a:cubicBezTo>
                    <a:pt x="294" y="48"/>
                    <a:pt x="298" y="49"/>
                    <a:pt x="299" y="49"/>
                  </a:cubicBezTo>
                  <a:cubicBezTo>
                    <a:pt x="302" y="52"/>
                    <a:pt x="306" y="53"/>
                    <a:pt x="312" y="51"/>
                  </a:cubicBezTo>
                  <a:cubicBezTo>
                    <a:pt x="312" y="50"/>
                    <a:pt x="311" y="49"/>
                    <a:pt x="311" y="48"/>
                  </a:cubicBezTo>
                  <a:cubicBezTo>
                    <a:pt x="308" y="49"/>
                    <a:pt x="306" y="49"/>
                    <a:pt x="303" y="48"/>
                  </a:cubicBezTo>
                  <a:cubicBezTo>
                    <a:pt x="303" y="47"/>
                    <a:pt x="303" y="46"/>
                    <a:pt x="304" y="45"/>
                  </a:cubicBezTo>
                  <a:cubicBezTo>
                    <a:pt x="310" y="43"/>
                    <a:pt x="315" y="41"/>
                    <a:pt x="321" y="39"/>
                  </a:cubicBezTo>
                  <a:cubicBezTo>
                    <a:pt x="328" y="35"/>
                    <a:pt x="328" y="35"/>
                    <a:pt x="328" y="35"/>
                  </a:cubicBezTo>
                  <a:cubicBezTo>
                    <a:pt x="337" y="31"/>
                    <a:pt x="343" y="29"/>
                    <a:pt x="351" y="28"/>
                  </a:cubicBezTo>
                  <a:cubicBezTo>
                    <a:pt x="351" y="28"/>
                    <a:pt x="356" y="26"/>
                    <a:pt x="361" y="28"/>
                  </a:cubicBezTo>
                  <a:cubicBezTo>
                    <a:pt x="363" y="29"/>
                    <a:pt x="365" y="29"/>
                    <a:pt x="369" y="29"/>
                  </a:cubicBezTo>
                  <a:cubicBezTo>
                    <a:pt x="369" y="28"/>
                    <a:pt x="369" y="27"/>
                    <a:pt x="369" y="26"/>
                  </a:cubicBezTo>
                  <a:cubicBezTo>
                    <a:pt x="368" y="26"/>
                    <a:pt x="366" y="26"/>
                    <a:pt x="365" y="26"/>
                  </a:cubicBezTo>
                  <a:cubicBezTo>
                    <a:pt x="365" y="26"/>
                    <a:pt x="365" y="25"/>
                    <a:pt x="365" y="25"/>
                  </a:cubicBezTo>
                  <a:cubicBezTo>
                    <a:pt x="379" y="21"/>
                    <a:pt x="386" y="13"/>
                    <a:pt x="392" y="9"/>
                  </a:cubicBezTo>
                  <a:cubicBezTo>
                    <a:pt x="397" y="5"/>
                    <a:pt x="397" y="5"/>
                    <a:pt x="397" y="5"/>
                  </a:cubicBezTo>
                  <a:cubicBezTo>
                    <a:pt x="400" y="3"/>
                    <a:pt x="399" y="0"/>
                    <a:pt x="396" y="2"/>
                  </a:cubicBezTo>
                  <a:close/>
                </a:path>
              </a:pathLst>
            </a:custGeom>
            <a:solidFill>
              <a:srgbClr val="D3A4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8" name="Freeform 1576">
              <a:extLst>
                <a:ext uri="{FF2B5EF4-FFF2-40B4-BE49-F238E27FC236}">
                  <a16:creationId xmlns:a16="http://schemas.microsoft.com/office/drawing/2014/main" id="{C0B8DAAA-9FC7-42EC-B36B-8D1B0C6B3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829"/>
              <a:ext cx="23" cy="78"/>
            </a:xfrm>
            <a:custGeom>
              <a:avLst/>
              <a:gdLst>
                <a:gd name="T0" fmla="*/ 37 w 18"/>
                <a:gd name="T1" fmla="*/ 0 h 60"/>
                <a:gd name="T2" fmla="*/ 0 w 18"/>
                <a:gd name="T3" fmla="*/ 131 h 60"/>
                <a:gd name="T4" fmla="*/ 37 w 18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0">
                  <a:moveTo>
                    <a:pt x="18" y="0"/>
                  </a:moveTo>
                  <a:cubicBezTo>
                    <a:pt x="17" y="15"/>
                    <a:pt x="15" y="43"/>
                    <a:pt x="0" y="60"/>
                  </a:cubicBezTo>
                  <a:cubicBezTo>
                    <a:pt x="6" y="50"/>
                    <a:pt x="16" y="19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19" name="Freeform 1577">
              <a:extLst>
                <a:ext uri="{FF2B5EF4-FFF2-40B4-BE49-F238E27FC236}">
                  <a16:creationId xmlns:a16="http://schemas.microsoft.com/office/drawing/2014/main" id="{4B84FBD7-C39A-4CBD-B900-EBC4FD08F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922"/>
              <a:ext cx="20" cy="15"/>
            </a:xfrm>
            <a:custGeom>
              <a:avLst/>
              <a:gdLst>
                <a:gd name="T0" fmla="*/ 0 w 16"/>
                <a:gd name="T1" fmla="*/ 24 h 12"/>
                <a:gd name="T2" fmla="*/ 31 w 16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cubicBezTo>
                    <a:pt x="5" y="5"/>
                    <a:pt x="10" y="2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0" name="Freeform 1578">
              <a:extLst>
                <a:ext uri="{FF2B5EF4-FFF2-40B4-BE49-F238E27FC236}">
                  <a16:creationId xmlns:a16="http://schemas.microsoft.com/office/drawing/2014/main" id="{00B5EBB8-2985-4C2E-9DDD-85828D2B5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2897"/>
              <a:ext cx="94" cy="27"/>
            </a:xfrm>
            <a:custGeom>
              <a:avLst/>
              <a:gdLst>
                <a:gd name="T0" fmla="*/ 57 w 72"/>
                <a:gd name="T1" fmla="*/ 39 h 21"/>
                <a:gd name="T2" fmla="*/ 118 w 72"/>
                <a:gd name="T3" fmla="*/ 39 h 21"/>
                <a:gd name="T4" fmla="*/ 161 w 72"/>
                <a:gd name="T5" fmla="*/ 0 h 21"/>
                <a:gd name="T6" fmla="*/ 136 w 72"/>
                <a:gd name="T7" fmla="*/ 24 h 21"/>
                <a:gd name="T8" fmla="*/ 57 w 72"/>
                <a:gd name="T9" fmla="*/ 35 h 21"/>
                <a:gd name="T10" fmla="*/ 0 w 72"/>
                <a:gd name="T11" fmla="*/ 35 h 21"/>
                <a:gd name="T12" fmla="*/ 57 w 72"/>
                <a:gd name="T13" fmla="*/ 39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1">
                  <a:moveTo>
                    <a:pt x="26" y="18"/>
                  </a:moveTo>
                  <a:cubicBezTo>
                    <a:pt x="33" y="19"/>
                    <a:pt x="45" y="21"/>
                    <a:pt x="53" y="18"/>
                  </a:cubicBezTo>
                  <a:cubicBezTo>
                    <a:pt x="61" y="16"/>
                    <a:pt x="68" y="9"/>
                    <a:pt x="72" y="0"/>
                  </a:cubicBezTo>
                  <a:cubicBezTo>
                    <a:pt x="72" y="0"/>
                    <a:pt x="71" y="3"/>
                    <a:pt x="61" y="12"/>
                  </a:cubicBezTo>
                  <a:cubicBezTo>
                    <a:pt x="51" y="20"/>
                    <a:pt x="36" y="17"/>
                    <a:pt x="26" y="16"/>
                  </a:cubicBezTo>
                  <a:cubicBezTo>
                    <a:pt x="15" y="15"/>
                    <a:pt x="8" y="12"/>
                    <a:pt x="0" y="16"/>
                  </a:cubicBezTo>
                  <a:cubicBezTo>
                    <a:pt x="5" y="14"/>
                    <a:pt x="18" y="18"/>
                    <a:pt x="26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1" name="Freeform 1579">
              <a:extLst>
                <a:ext uri="{FF2B5EF4-FFF2-40B4-BE49-F238E27FC236}">
                  <a16:creationId xmlns:a16="http://schemas.microsoft.com/office/drawing/2014/main" id="{A982ED94-3141-4F03-954E-A43402344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833"/>
              <a:ext cx="44" cy="12"/>
            </a:xfrm>
            <a:custGeom>
              <a:avLst/>
              <a:gdLst>
                <a:gd name="T0" fmla="*/ 0 w 34"/>
                <a:gd name="T1" fmla="*/ 12 h 9"/>
                <a:gd name="T2" fmla="*/ 74 w 34"/>
                <a:gd name="T3" fmla="*/ 0 h 9"/>
                <a:gd name="T4" fmla="*/ 0 w 34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9">
                  <a:moveTo>
                    <a:pt x="0" y="5"/>
                  </a:moveTo>
                  <a:cubicBezTo>
                    <a:pt x="11" y="6"/>
                    <a:pt x="18" y="5"/>
                    <a:pt x="34" y="0"/>
                  </a:cubicBezTo>
                  <a:cubicBezTo>
                    <a:pt x="29" y="4"/>
                    <a:pt x="13" y="9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2" name="Freeform 1580">
              <a:extLst>
                <a:ext uri="{FF2B5EF4-FFF2-40B4-BE49-F238E27FC236}">
                  <a16:creationId xmlns:a16="http://schemas.microsoft.com/office/drawing/2014/main" id="{C44C0A34-58DF-4C82-86F0-19AE8F199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817"/>
              <a:ext cx="38" cy="5"/>
            </a:xfrm>
            <a:custGeom>
              <a:avLst/>
              <a:gdLst>
                <a:gd name="T0" fmla="*/ 0 w 29"/>
                <a:gd name="T1" fmla="*/ 6 h 4"/>
                <a:gd name="T2" fmla="*/ 66 w 2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">
                  <a:moveTo>
                    <a:pt x="0" y="3"/>
                  </a:moveTo>
                  <a:cubicBezTo>
                    <a:pt x="7" y="4"/>
                    <a:pt x="25" y="2"/>
                    <a:pt x="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3" name="Freeform 1581">
              <a:extLst>
                <a:ext uri="{FF2B5EF4-FFF2-40B4-BE49-F238E27FC236}">
                  <a16:creationId xmlns:a16="http://schemas.microsoft.com/office/drawing/2014/main" id="{80302966-2BE2-4797-AC52-2C7C2E364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798"/>
              <a:ext cx="25" cy="12"/>
            </a:xfrm>
            <a:custGeom>
              <a:avLst/>
              <a:gdLst>
                <a:gd name="T0" fmla="*/ 0 w 19"/>
                <a:gd name="T1" fmla="*/ 21 h 9"/>
                <a:gd name="T2" fmla="*/ 43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9"/>
                  </a:moveTo>
                  <a:cubicBezTo>
                    <a:pt x="7" y="6"/>
                    <a:pt x="15" y="4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4" name="Freeform 1582">
              <a:extLst>
                <a:ext uri="{FF2B5EF4-FFF2-40B4-BE49-F238E27FC236}">
                  <a16:creationId xmlns:a16="http://schemas.microsoft.com/office/drawing/2014/main" id="{121A004E-E66D-4FED-AD53-4872C7A05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846"/>
              <a:ext cx="18" cy="22"/>
            </a:xfrm>
            <a:custGeom>
              <a:avLst/>
              <a:gdLst>
                <a:gd name="T0" fmla="*/ 13 w 14"/>
                <a:gd name="T1" fmla="*/ 30 h 17"/>
                <a:gd name="T2" fmla="*/ 8 w 14"/>
                <a:gd name="T3" fmla="*/ 36 h 17"/>
                <a:gd name="T4" fmla="*/ 0 w 14"/>
                <a:gd name="T5" fmla="*/ 27 h 17"/>
                <a:gd name="T6" fmla="*/ 8 w 14"/>
                <a:gd name="T7" fmla="*/ 28 h 17"/>
                <a:gd name="T8" fmla="*/ 30 w 14"/>
                <a:gd name="T9" fmla="*/ 0 h 17"/>
                <a:gd name="T10" fmla="*/ 13 w 14"/>
                <a:gd name="T11" fmla="*/ 3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">
                  <a:moveTo>
                    <a:pt x="6" y="14"/>
                  </a:moveTo>
                  <a:cubicBezTo>
                    <a:pt x="6" y="17"/>
                    <a:pt x="5" y="17"/>
                    <a:pt x="4" y="17"/>
                  </a:cubicBezTo>
                  <a:cubicBezTo>
                    <a:pt x="3" y="17"/>
                    <a:pt x="1" y="14"/>
                    <a:pt x="0" y="12"/>
                  </a:cubicBezTo>
                  <a:cubicBezTo>
                    <a:pt x="1" y="13"/>
                    <a:pt x="4" y="15"/>
                    <a:pt x="4" y="13"/>
                  </a:cubicBezTo>
                  <a:cubicBezTo>
                    <a:pt x="5" y="11"/>
                    <a:pt x="8" y="3"/>
                    <a:pt x="14" y="0"/>
                  </a:cubicBezTo>
                  <a:cubicBezTo>
                    <a:pt x="12" y="2"/>
                    <a:pt x="7" y="7"/>
                    <a:pt x="6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5" name="Freeform 1583">
              <a:extLst>
                <a:ext uri="{FF2B5EF4-FFF2-40B4-BE49-F238E27FC236}">
                  <a16:creationId xmlns:a16="http://schemas.microsoft.com/office/drawing/2014/main" id="{11C49D62-38B1-4974-8F58-3CF43F91E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943"/>
              <a:ext cx="29" cy="30"/>
            </a:xfrm>
            <a:custGeom>
              <a:avLst/>
              <a:gdLst>
                <a:gd name="T0" fmla="*/ 16 w 22"/>
                <a:gd name="T1" fmla="*/ 51 h 23"/>
                <a:gd name="T2" fmla="*/ 50 w 22"/>
                <a:gd name="T3" fmla="*/ 0 h 23"/>
                <a:gd name="T4" fmla="*/ 0 w 22"/>
                <a:gd name="T5" fmla="*/ 43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7" y="23"/>
                  </a:moveTo>
                  <a:cubicBezTo>
                    <a:pt x="16" y="20"/>
                    <a:pt x="20" y="8"/>
                    <a:pt x="22" y="0"/>
                  </a:cubicBezTo>
                  <a:cubicBezTo>
                    <a:pt x="12" y="3"/>
                    <a:pt x="9" y="15"/>
                    <a:pt x="0" y="19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6" name="Freeform 1584">
              <a:extLst>
                <a:ext uri="{FF2B5EF4-FFF2-40B4-BE49-F238E27FC236}">
                  <a16:creationId xmlns:a16="http://schemas.microsoft.com/office/drawing/2014/main" id="{26DF153F-8A5F-4981-B68F-AB229F8E4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2818"/>
              <a:ext cx="10" cy="9"/>
            </a:xfrm>
            <a:custGeom>
              <a:avLst/>
              <a:gdLst>
                <a:gd name="T0" fmla="*/ 8 w 8"/>
                <a:gd name="T1" fmla="*/ 13 h 7"/>
                <a:gd name="T2" fmla="*/ 16 w 8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4" y="6"/>
                  </a:moveTo>
                  <a:cubicBezTo>
                    <a:pt x="0" y="1"/>
                    <a:pt x="7" y="0"/>
                    <a:pt x="8" y="7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7" name="Freeform 1585">
              <a:extLst>
                <a:ext uri="{FF2B5EF4-FFF2-40B4-BE49-F238E27FC236}">
                  <a16:creationId xmlns:a16="http://schemas.microsoft.com/office/drawing/2014/main" id="{A6849918-EEFA-4547-983C-07E536432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801"/>
              <a:ext cx="7" cy="10"/>
            </a:xfrm>
            <a:custGeom>
              <a:avLst/>
              <a:gdLst>
                <a:gd name="T0" fmla="*/ 2 w 6"/>
                <a:gd name="T1" fmla="*/ 8 h 8"/>
                <a:gd name="T2" fmla="*/ 6 w 6"/>
                <a:gd name="T3" fmla="*/ 1 h 8"/>
                <a:gd name="T4" fmla="*/ 9 w 6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1" y="3"/>
                    <a:pt x="0" y="0"/>
                    <a:pt x="3" y="1"/>
                  </a:cubicBezTo>
                  <a:cubicBezTo>
                    <a:pt x="6" y="2"/>
                    <a:pt x="5" y="6"/>
                    <a:pt x="6" y="8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8" name="Freeform 1586">
              <a:extLst>
                <a:ext uri="{FF2B5EF4-FFF2-40B4-BE49-F238E27FC236}">
                  <a16:creationId xmlns:a16="http://schemas.microsoft.com/office/drawing/2014/main" id="{EED8EF0E-AE36-4B2C-BE80-70B31FF4F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741"/>
              <a:ext cx="568" cy="259"/>
            </a:xfrm>
            <a:custGeom>
              <a:avLst/>
              <a:gdLst>
                <a:gd name="T0" fmla="*/ 860 w 441"/>
                <a:gd name="T1" fmla="*/ 31 h 202"/>
                <a:gd name="T2" fmla="*/ 810 w 441"/>
                <a:gd name="T3" fmla="*/ 37 h 202"/>
                <a:gd name="T4" fmla="*/ 755 w 441"/>
                <a:gd name="T5" fmla="*/ 51 h 202"/>
                <a:gd name="T6" fmla="*/ 714 w 441"/>
                <a:gd name="T7" fmla="*/ 58 h 202"/>
                <a:gd name="T8" fmla="*/ 644 w 441"/>
                <a:gd name="T9" fmla="*/ 65 h 202"/>
                <a:gd name="T10" fmla="*/ 587 w 441"/>
                <a:gd name="T11" fmla="*/ 54 h 202"/>
                <a:gd name="T12" fmla="*/ 514 w 441"/>
                <a:gd name="T13" fmla="*/ 60 h 202"/>
                <a:gd name="T14" fmla="*/ 460 w 441"/>
                <a:gd name="T15" fmla="*/ 69 h 202"/>
                <a:gd name="T16" fmla="*/ 335 w 441"/>
                <a:gd name="T17" fmla="*/ 83 h 202"/>
                <a:gd name="T18" fmla="*/ 289 w 441"/>
                <a:gd name="T19" fmla="*/ 91 h 202"/>
                <a:gd name="T20" fmla="*/ 220 w 441"/>
                <a:gd name="T21" fmla="*/ 91 h 202"/>
                <a:gd name="T22" fmla="*/ 143 w 441"/>
                <a:gd name="T23" fmla="*/ 99 h 202"/>
                <a:gd name="T24" fmla="*/ 131 w 441"/>
                <a:gd name="T25" fmla="*/ 106 h 202"/>
                <a:gd name="T26" fmla="*/ 68 w 441"/>
                <a:gd name="T27" fmla="*/ 136 h 202"/>
                <a:gd name="T28" fmla="*/ 40 w 441"/>
                <a:gd name="T29" fmla="*/ 210 h 202"/>
                <a:gd name="T30" fmla="*/ 36 w 441"/>
                <a:gd name="T31" fmla="*/ 210 h 202"/>
                <a:gd name="T32" fmla="*/ 22 w 441"/>
                <a:gd name="T33" fmla="*/ 319 h 202"/>
                <a:gd name="T34" fmla="*/ 22 w 441"/>
                <a:gd name="T35" fmla="*/ 324 h 202"/>
                <a:gd name="T36" fmla="*/ 52 w 441"/>
                <a:gd name="T37" fmla="*/ 396 h 202"/>
                <a:gd name="T38" fmla="*/ 104 w 441"/>
                <a:gd name="T39" fmla="*/ 419 h 202"/>
                <a:gd name="T40" fmla="*/ 207 w 441"/>
                <a:gd name="T41" fmla="*/ 386 h 202"/>
                <a:gd name="T42" fmla="*/ 310 w 441"/>
                <a:gd name="T43" fmla="*/ 350 h 202"/>
                <a:gd name="T44" fmla="*/ 350 w 441"/>
                <a:gd name="T45" fmla="*/ 321 h 202"/>
                <a:gd name="T46" fmla="*/ 415 w 441"/>
                <a:gd name="T47" fmla="*/ 272 h 202"/>
                <a:gd name="T48" fmla="*/ 495 w 441"/>
                <a:gd name="T49" fmla="*/ 241 h 202"/>
                <a:gd name="T50" fmla="*/ 558 w 441"/>
                <a:gd name="T51" fmla="*/ 232 h 202"/>
                <a:gd name="T52" fmla="*/ 670 w 441"/>
                <a:gd name="T53" fmla="*/ 188 h 202"/>
                <a:gd name="T54" fmla="*/ 756 w 441"/>
                <a:gd name="T55" fmla="*/ 140 h 202"/>
                <a:gd name="T56" fmla="*/ 829 w 441"/>
                <a:gd name="T57" fmla="*/ 106 h 202"/>
                <a:gd name="T58" fmla="*/ 898 w 441"/>
                <a:gd name="T59" fmla="*/ 82 h 202"/>
                <a:gd name="T60" fmla="*/ 922 w 441"/>
                <a:gd name="T61" fmla="*/ 51 h 202"/>
                <a:gd name="T62" fmla="*/ 935 w 441"/>
                <a:gd name="T63" fmla="*/ 15 h 202"/>
                <a:gd name="T64" fmla="*/ 860 w 441"/>
                <a:gd name="T65" fmla="*/ 31 h 2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41" h="202">
                  <a:moveTo>
                    <a:pt x="403" y="15"/>
                  </a:moveTo>
                  <a:cubicBezTo>
                    <a:pt x="395" y="15"/>
                    <a:pt x="392" y="17"/>
                    <a:pt x="379" y="18"/>
                  </a:cubicBezTo>
                  <a:cubicBezTo>
                    <a:pt x="367" y="19"/>
                    <a:pt x="361" y="23"/>
                    <a:pt x="353" y="24"/>
                  </a:cubicBezTo>
                  <a:cubicBezTo>
                    <a:pt x="346" y="25"/>
                    <a:pt x="343" y="24"/>
                    <a:pt x="334" y="27"/>
                  </a:cubicBezTo>
                  <a:cubicBezTo>
                    <a:pt x="325" y="29"/>
                    <a:pt x="307" y="32"/>
                    <a:pt x="301" y="31"/>
                  </a:cubicBezTo>
                  <a:cubicBezTo>
                    <a:pt x="295" y="29"/>
                    <a:pt x="287" y="25"/>
                    <a:pt x="275" y="26"/>
                  </a:cubicBezTo>
                  <a:cubicBezTo>
                    <a:pt x="263" y="27"/>
                    <a:pt x="251" y="31"/>
                    <a:pt x="241" y="29"/>
                  </a:cubicBezTo>
                  <a:cubicBezTo>
                    <a:pt x="232" y="27"/>
                    <a:pt x="225" y="31"/>
                    <a:pt x="215" y="33"/>
                  </a:cubicBezTo>
                  <a:cubicBezTo>
                    <a:pt x="205" y="36"/>
                    <a:pt x="176" y="37"/>
                    <a:pt x="157" y="40"/>
                  </a:cubicBezTo>
                  <a:cubicBezTo>
                    <a:pt x="137" y="43"/>
                    <a:pt x="144" y="45"/>
                    <a:pt x="135" y="43"/>
                  </a:cubicBezTo>
                  <a:cubicBezTo>
                    <a:pt x="125" y="41"/>
                    <a:pt x="114" y="39"/>
                    <a:pt x="103" y="43"/>
                  </a:cubicBezTo>
                  <a:cubicBezTo>
                    <a:pt x="93" y="48"/>
                    <a:pt x="75" y="46"/>
                    <a:pt x="67" y="47"/>
                  </a:cubicBezTo>
                  <a:cubicBezTo>
                    <a:pt x="65" y="48"/>
                    <a:pt x="63" y="49"/>
                    <a:pt x="61" y="51"/>
                  </a:cubicBezTo>
                  <a:cubicBezTo>
                    <a:pt x="55" y="55"/>
                    <a:pt x="37" y="60"/>
                    <a:pt x="32" y="65"/>
                  </a:cubicBezTo>
                  <a:cubicBezTo>
                    <a:pt x="25" y="74"/>
                    <a:pt x="21" y="91"/>
                    <a:pt x="19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0" y="109"/>
                    <a:pt x="10" y="144"/>
                    <a:pt x="10" y="151"/>
                  </a:cubicBezTo>
                  <a:cubicBezTo>
                    <a:pt x="10" y="152"/>
                    <a:pt x="10" y="153"/>
                    <a:pt x="10" y="154"/>
                  </a:cubicBezTo>
                  <a:cubicBezTo>
                    <a:pt x="13" y="165"/>
                    <a:pt x="15" y="179"/>
                    <a:pt x="24" y="188"/>
                  </a:cubicBezTo>
                  <a:cubicBezTo>
                    <a:pt x="30" y="194"/>
                    <a:pt x="42" y="197"/>
                    <a:pt x="49" y="199"/>
                  </a:cubicBezTo>
                  <a:cubicBezTo>
                    <a:pt x="65" y="202"/>
                    <a:pt x="81" y="186"/>
                    <a:pt x="97" y="183"/>
                  </a:cubicBezTo>
                  <a:cubicBezTo>
                    <a:pt x="114" y="180"/>
                    <a:pt x="139" y="172"/>
                    <a:pt x="145" y="166"/>
                  </a:cubicBezTo>
                  <a:cubicBezTo>
                    <a:pt x="152" y="160"/>
                    <a:pt x="144" y="155"/>
                    <a:pt x="164" y="152"/>
                  </a:cubicBezTo>
                  <a:cubicBezTo>
                    <a:pt x="185" y="149"/>
                    <a:pt x="182" y="139"/>
                    <a:pt x="194" y="129"/>
                  </a:cubicBezTo>
                  <a:cubicBezTo>
                    <a:pt x="206" y="120"/>
                    <a:pt x="219" y="122"/>
                    <a:pt x="231" y="115"/>
                  </a:cubicBezTo>
                  <a:cubicBezTo>
                    <a:pt x="243" y="107"/>
                    <a:pt x="252" y="112"/>
                    <a:pt x="261" y="110"/>
                  </a:cubicBezTo>
                  <a:cubicBezTo>
                    <a:pt x="271" y="108"/>
                    <a:pt x="290" y="99"/>
                    <a:pt x="314" y="90"/>
                  </a:cubicBezTo>
                  <a:cubicBezTo>
                    <a:pt x="338" y="81"/>
                    <a:pt x="345" y="72"/>
                    <a:pt x="354" y="66"/>
                  </a:cubicBezTo>
                  <a:cubicBezTo>
                    <a:pt x="364" y="61"/>
                    <a:pt x="378" y="57"/>
                    <a:pt x="388" y="51"/>
                  </a:cubicBezTo>
                  <a:cubicBezTo>
                    <a:pt x="397" y="46"/>
                    <a:pt x="404" y="50"/>
                    <a:pt x="420" y="39"/>
                  </a:cubicBezTo>
                  <a:cubicBezTo>
                    <a:pt x="426" y="35"/>
                    <a:pt x="429" y="29"/>
                    <a:pt x="432" y="24"/>
                  </a:cubicBezTo>
                  <a:cubicBezTo>
                    <a:pt x="438" y="18"/>
                    <a:pt x="441" y="11"/>
                    <a:pt x="438" y="7"/>
                  </a:cubicBezTo>
                  <a:cubicBezTo>
                    <a:pt x="432" y="0"/>
                    <a:pt x="410" y="15"/>
                    <a:pt x="403" y="1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29" name="Freeform 1587">
              <a:extLst>
                <a:ext uri="{FF2B5EF4-FFF2-40B4-BE49-F238E27FC236}">
                  <a16:creationId xmlns:a16="http://schemas.microsoft.com/office/drawing/2014/main" id="{A4409674-5248-44E2-8F6F-2A1C51005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2921"/>
              <a:ext cx="14" cy="15"/>
            </a:xfrm>
            <a:custGeom>
              <a:avLst/>
              <a:gdLst>
                <a:gd name="T0" fmla="*/ 23 w 11"/>
                <a:gd name="T1" fmla="*/ 0 h 12"/>
                <a:gd name="T2" fmla="*/ 0 w 11"/>
                <a:gd name="T3" fmla="*/ 2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6" y="8"/>
                    <a:pt x="0" y="12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0" name="Freeform 1588">
              <a:extLst>
                <a:ext uri="{FF2B5EF4-FFF2-40B4-BE49-F238E27FC236}">
                  <a16:creationId xmlns:a16="http://schemas.microsoft.com/office/drawing/2014/main" id="{47C30FAC-4E7D-4DD3-A800-5BAFE5B6A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807"/>
              <a:ext cx="5" cy="9"/>
            </a:xfrm>
            <a:custGeom>
              <a:avLst/>
              <a:gdLst>
                <a:gd name="T0" fmla="*/ 0 w 4"/>
                <a:gd name="T1" fmla="*/ 0 h 7"/>
                <a:gd name="T2" fmla="*/ 8 w 4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0" y="4"/>
                    <a:pt x="2" y="7"/>
                    <a:pt x="4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1" name="Freeform 1589">
              <a:extLst>
                <a:ext uri="{FF2B5EF4-FFF2-40B4-BE49-F238E27FC236}">
                  <a16:creationId xmlns:a16="http://schemas.microsoft.com/office/drawing/2014/main" id="{761F974F-4A2E-4101-BF6F-9C14C4EB1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2" y="2799"/>
              <a:ext cx="9" cy="6"/>
            </a:xfrm>
            <a:custGeom>
              <a:avLst/>
              <a:gdLst>
                <a:gd name="T0" fmla="*/ 0 w 7"/>
                <a:gd name="T1" fmla="*/ 14 h 4"/>
                <a:gd name="T2" fmla="*/ 15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4" y="4"/>
                    <a:pt x="6" y="3"/>
                    <a:pt x="7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2" name="Freeform 1590">
              <a:extLst>
                <a:ext uri="{FF2B5EF4-FFF2-40B4-BE49-F238E27FC236}">
                  <a16:creationId xmlns:a16="http://schemas.microsoft.com/office/drawing/2014/main" id="{BC319281-B51F-4C70-927E-FD8C9C340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808"/>
              <a:ext cx="15" cy="6"/>
            </a:xfrm>
            <a:custGeom>
              <a:avLst/>
              <a:gdLst>
                <a:gd name="T0" fmla="*/ 0 w 11"/>
                <a:gd name="T1" fmla="*/ 0 h 4"/>
                <a:gd name="T2" fmla="*/ 27 w 1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0"/>
                  </a:moveTo>
                  <a:cubicBezTo>
                    <a:pt x="3" y="3"/>
                    <a:pt x="8" y="4"/>
                    <a:pt x="11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3" name="Freeform 1591">
              <a:extLst>
                <a:ext uri="{FF2B5EF4-FFF2-40B4-BE49-F238E27FC236}">
                  <a16:creationId xmlns:a16="http://schemas.microsoft.com/office/drawing/2014/main" id="{2999B8EF-F494-4403-8288-59C597539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844"/>
              <a:ext cx="11" cy="3"/>
            </a:xfrm>
            <a:custGeom>
              <a:avLst/>
              <a:gdLst>
                <a:gd name="T0" fmla="*/ 0 w 8"/>
                <a:gd name="T1" fmla="*/ 3 h 3"/>
                <a:gd name="T2" fmla="*/ 21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2" y="1"/>
                    <a:pt x="6" y="0"/>
                    <a:pt x="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4" name="Freeform 1592">
              <a:extLst>
                <a:ext uri="{FF2B5EF4-FFF2-40B4-BE49-F238E27FC236}">
                  <a16:creationId xmlns:a16="http://schemas.microsoft.com/office/drawing/2014/main" id="{654D9BE5-61E9-4DE8-B546-BB68A4A8A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829"/>
              <a:ext cx="6" cy="11"/>
            </a:xfrm>
            <a:custGeom>
              <a:avLst/>
              <a:gdLst>
                <a:gd name="T0" fmla="*/ 0 w 5"/>
                <a:gd name="T1" fmla="*/ 0 h 8"/>
                <a:gd name="T2" fmla="*/ 6 w 5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2" y="1"/>
                    <a:pt x="5" y="5"/>
                    <a:pt x="3" y="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5" name="Freeform 1593">
              <a:extLst>
                <a:ext uri="{FF2B5EF4-FFF2-40B4-BE49-F238E27FC236}">
                  <a16:creationId xmlns:a16="http://schemas.microsoft.com/office/drawing/2014/main" id="{D3C43301-BF44-4AEF-8DC4-F0446EE25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2790"/>
              <a:ext cx="10" cy="4"/>
            </a:xfrm>
            <a:custGeom>
              <a:avLst/>
              <a:gdLst>
                <a:gd name="T0" fmla="*/ 0 w 8"/>
                <a:gd name="T1" fmla="*/ 5 h 3"/>
                <a:gd name="T2" fmla="*/ 16 w 8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3" y="0"/>
                    <a:pt x="7" y="1"/>
                    <a:pt x="8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6" name="Freeform 1594">
              <a:extLst>
                <a:ext uri="{FF2B5EF4-FFF2-40B4-BE49-F238E27FC236}">
                  <a16:creationId xmlns:a16="http://schemas.microsoft.com/office/drawing/2014/main" id="{5DB496A4-AB1E-4C35-8833-877FD06FA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796"/>
              <a:ext cx="5" cy="7"/>
            </a:xfrm>
            <a:custGeom>
              <a:avLst/>
              <a:gdLst>
                <a:gd name="T0" fmla="*/ 0 w 5"/>
                <a:gd name="T1" fmla="*/ 0 h 6"/>
                <a:gd name="T2" fmla="*/ 4 w 5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0"/>
                    <a:pt x="5" y="4"/>
                    <a:pt x="4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7" name="Freeform 1595">
              <a:extLst>
                <a:ext uri="{FF2B5EF4-FFF2-40B4-BE49-F238E27FC236}">
                  <a16:creationId xmlns:a16="http://schemas.microsoft.com/office/drawing/2014/main" id="{E5B38A6A-D84F-4E56-8912-728772E69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799"/>
              <a:ext cx="9" cy="6"/>
            </a:xfrm>
            <a:custGeom>
              <a:avLst/>
              <a:gdLst>
                <a:gd name="T0" fmla="*/ 0 w 7"/>
                <a:gd name="T1" fmla="*/ 5 h 4"/>
                <a:gd name="T2" fmla="*/ 15 w 7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1"/>
                  </a:moveTo>
                  <a:cubicBezTo>
                    <a:pt x="4" y="0"/>
                    <a:pt x="6" y="3"/>
                    <a:pt x="7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8" name="Freeform 1596">
              <a:extLst>
                <a:ext uri="{FF2B5EF4-FFF2-40B4-BE49-F238E27FC236}">
                  <a16:creationId xmlns:a16="http://schemas.microsoft.com/office/drawing/2014/main" id="{018A68F7-7F3C-4781-90C7-87265C06B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819"/>
              <a:ext cx="4" cy="9"/>
            </a:xfrm>
            <a:custGeom>
              <a:avLst/>
              <a:gdLst>
                <a:gd name="T0" fmla="*/ 0 w 3"/>
                <a:gd name="T1" fmla="*/ 0 h 7"/>
                <a:gd name="T2" fmla="*/ 5 w 3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3" y="1"/>
                    <a:pt x="3" y="5"/>
                    <a:pt x="2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39" name="Freeform 1597">
              <a:extLst>
                <a:ext uri="{FF2B5EF4-FFF2-40B4-BE49-F238E27FC236}">
                  <a16:creationId xmlns:a16="http://schemas.microsoft.com/office/drawing/2014/main" id="{A55D4ACE-5EFD-4BBF-A5EB-D6425F175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846"/>
              <a:ext cx="7" cy="7"/>
            </a:xfrm>
            <a:custGeom>
              <a:avLst/>
              <a:gdLst>
                <a:gd name="T0" fmla="*/ 0 w 6"/>
                <a:gd name="T1" fmla="*/ 14 h 5"/>
                <a:gd name="T2" fmla="*/ 9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3" y="5"/>
                    <a:pt x="6" y="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0" name="Freeform 1598">
              <a:extLst>
                <a:ext uri="{FF2B5EF4-FFF2-40B4-BE49-F238E27FC236}">
                  <a16:creationId xmlns:a16="http://schemas.microsoft.com/office/drawing/2014/main" id="{E404928B-1939-466B-83B8-0C5F5975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855"/>
              <a:ext cx="9" cy="11"/>
            </a:xfrm>
            <a:custGeom>
              <a:avLst/>
              <a:gdLst>
                <a:gd name="T0" fmla="*/ 15 w 7"/>
                <a:gd name="T1" fmla="*/ 0 h 8"/>
                <a:gd name="T2" fmla="*/ 0 w 7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7" y="3"/>
                    <a:pt x="4" y="7"/>
                    <a:pt x="0" y="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1" name="Freeform 1599">
              <a:extLst>
                <a:ext uri="{FF2B5EF4-FFF2-40B4-BE49-F238E27FC236}">
                  <a16:creationId xmlns:a16="http://schemas.microsoft.com/office/drawing/2014/main" id="{650FD637-2F6E-48A9-A574-94D6BEF83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851"/>
              <a:ext cx="11" cy="4"/>
            </a:xfrm>
            <a:custGeom>
              <a:avLst/>
              <a:gdLst>
                <a:gd name="T0" fmla="*/ 0 w 8"/>
                <a:gd name="T1" fmla="*/ 5 h 3"/>
                <a:gd name="T2" fmla="*/ 21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2"/>
                  </a:moveTo>
                  <a:cubicBezTo>
                    <a:pt x="2" y="3"/>
                    <a:pt x="7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2" name="Freeform 1600">
              <a:extLst>
                <a:ext uri="{FF2B5EF4-FFF2-40B4-BE49-F238E27FC236}">
                  <a16:creationId xmlns:a16="http://schemas.microsoft.com/office/drawing/2014/main" id="{A3428057-AF89-4308-A3AA-03B489E9E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2818"/>
              <a:ext cx="11" cy="4"/>
            </a:xfrm>
            <a:custGeom>
              <a:avLst/>
              <a:gdLst>
                <a:gd name="T0" fmla="*/ 0 w 9"/>
                <a:gd name="T1" fmla="*/ 1 h 3"/>
                <a:gd name="T2" fmla="*/ 16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1"/>
                  </a:moveTo>
                  <a:cubicBezTo>
                    <a:pt x="4" y="3"/>
                    <a:pt x="8" y="2"/>
                    <a:pt x="9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3" name="Freeform 1601">
              <a:extLst>
                <a:ext uri="{FF2B5EF4-FFF2-40B4-BE49-F238E27FC236}">
                  <a16:creationId xmlns:a16="http://schemas.microsoft.com/office/drawing/2014/main" id="{A49E39DF-F404-405F-8155-1AEF84230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832"/>
              <a:ext cx="10" cy="4"/>
            </a:xfrm>
            <a:custGeom>
              <a:avLst/>
              <a:gdLst>
                <a:gd name="T0" fmla="*/ 0 w 8"/>
                <a:gd name="T1" fmla="*/ 7 h 3"/>
                <a:gd name="T2" fmla="*/ 16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3"/>
                    <a:pt x="7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4" name="Freeform 1602">
              <a:extLst>
                <a:ext uri="{FF2B5EF4-FFF2-40B4-BE49-F238E27FC236}">
                  <a16:creationId xmlns:a16="http://schemas.microsoft.com/office/drawing/2014/main" id="{E933BA57-38A3-43E4-9857-3A6018F51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858"/>
              <a:ext cx="9" cy="11"/>
            </a:xfrm>
            <a:custGeom>
              <a:avLst/>
              <a:gdLst>
                <a:gd name="T0" fmla="*/ 1 w 7"/>
                <a:gd name="T1" fmla="*/ 16 h 9"/>
                <a:gd name="T2" fmla="*/ 15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0" y="3"/>
                    <a:pt x="4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5" name="Freeform 1603">
              <a:extLst>
                <a:ext uri="{FF2B5EF4-FFF2-40B4-BE49-F238E27FC236}">
                  <a16:creationId xmlns:a16="http://schemas.microsoft.com/office/drawing/2014/main" id="{D921673C-24A8-4882-A822-0E1087574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894"/>
              <a:ext cx="10" cy="9"/>
            </a:xfrm>
            <a:custGeom>
              <a:avLst/>
              <a:gdLst>
                <a:gd name="T0" fmla="*/ 0 w 8"/>
                <a:gd name="T1" fmla="*/ 15 h 7"/>
                <a:gd name="T2" fmla="*/ 14 w 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2" y="7"/>
                    <a:pt x="8" y="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6" name="Freeform 1604">
              <a:extLst>
                <a:ext uri="{FF2B5EF4-FFF2-40B4-BE49-F238E27FC236}">
                  <a16:creationId xmlns:a16="http://schemas.microsoft.com/office/drawing/2014/main" id="{81048686-0804-48DB-A114-5AF70B546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928"/>
              <a:ext cx="8" cy="9"/>
            </a:xfrm>
            <a:custGeom>
              <a:avLst/>
              <a:gdLst>
                <a:gd name="T0" fmla="*/ 0 w 6"/>
                <a:gd name="T1" fmla="*/ 15 h 7"/>
                <a:gd name="T2" fmla="*/ 1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6"/>
                    <a:pt x="6" y="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7" name="Freeform 1605">
              <a:extLst>
                <a:ext uri="{FF2B5EF4-FFF2-40B4-BE49-F238E27FC236}">
                  <a16:creationId xmlns:a16="http://schemas.microsoft.com/office/drawing/2014/main" id="{C0D685FD-089E-4A87-ADA8-0B16C592D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938"/>
              <a:ext cx="13" cy="8"/>
            </a:xfrm>
            <a:custGeom>
              <a:avLst/>
              <a:gdLst>
                <a:gd name="T0" fmla="*/ 0 w 10"/>
                <a:gd name="T1" fmla="*/ 12 h 6"/>
                <a:gd name="T2" fmla="*/ 22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5"/>
                  </a:moveTo>
                  <a:cubicBezTo>
                    <a:pt x="4" y="6"/>
                    <a:pt x="10" y="2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8" name="Freeform 1606">
              <a:extLst>
                <a:ext uri="{FF2B5EF4-FFF2-40B4-BE49-F238E27FC236}">
                  <a16:creationId xmlns:a16="http://schemas.microsoft.com/office/drawing/2014/main" id="{88C5C677-1876-4466-AD07-AD8BF50F4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771"/>
              <a:ext cx="9" cy="3"/>
            </a:xfrm>
            <a:custGeom>
              <a:avLst/>
              <a:gdLst>
                <a:gd name="T0" fmla="*/ 0 w 7"/>
                <a:gd name="T1" fmla="*/ 8 h 2"/>
                <a:gd name="T2" fmla="*/ 15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3" y="0"/>
                    <a:pt x="6" y="1"/>
                    <a:pt x="7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49" name="Freeform 1607">
              <a:extLst>
                <a:ext uri="{FF2B5EF4-FFF2-40B4-BE49-F238E27FC236}">
                  <a16:creationId xmlns:a16="http://schemas.microsoft.com/office/drawing/2014/main" id="{91762863-3590-48B7-9E19-8F25175FC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2774"/>
              <a:ext cx="4" cy="5"/>
            </a:xfrm>
            <a:custGeom>
              <a:avLst/>
              <a:gdLst>
                <a:gd name="T0" fmla="*/ 0 w 3"/>
                <a:gd name="T1" fmla="*/ 0 h 4"/>
                <a:gd name="T2" fmla="*/ 7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0"/>
                    <a:pt x="3" y="2"/>
                    <a:pt x="3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0" name="Freeform 1608">
              <a:extLst>
                <a:ext uri="{FF2B5EF4-FFF2-40B4-BE49-F238E27FC236}">
                  <a16:creationId xmlns:a16="http://schemas.microsoft.com/office/drawing/2014/main" id="{49B9DDB3-D048-444A-A4C5-8ED6B0ED5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792"/>
              <a:ext cx="3" cy="7"/>
            </a:xfrm>
            <a:custGeom>
              <a:avLst/>
              <a:gdLst>
                <a:gd name="T0" fmla="*/ 2 w 3"/>
                <a:gd name="T1" fmla="*/ 0 h 6"/>
                <a:gd name="T2" fmla="*/ 0 w 3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3" y="1"/>
                    <a:pt x="2" y="6"/>
                    <a:pt x="0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1" name="Oval 1609">
              <a:extLst>
                <a:ext uri="{FF2B5EF4-FFF2-40B4-BE49-F238E27FC236}">
                  <a16:creationId xmlns:a16="http://schemas.microsoft.com/office/drawing/2014/main" id="{C7853B5C-0B81-4946-A44D-89F0A020D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2851"/>
              <a:ext cx="5" cy="8"/>
            </a:xfrm>
            <a:prstGeom prst="ellipse">
              <a:avLst/>
            </a:prstGeom>
            <a:noFill/>
            <a:ln w="476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952" name="Freeform 1610">
              <a:extLst>
                <a:ext uri="{FF2B5EF4-FFF2-40B4-BE49-F238E27FC236}">
                  <a16:creationId xmlns:a16="http://schemas.microsoft.com/office/drawing/2014/main" id="{9269AF21-2EEC-475E-8934-635D863DE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2759"/>
              <a:ext cx="539" cy="206"/>
            </a:xfrm>
            <a:custGeom>
              <a:avLst/>
              <a:gdLst>
                <a:gd name="T0" fmla="*/ 817 w 419"/>
                <a:gd name="T1" fmla="*/ 40 h 161"/>
                <a:gd name="T2" fmla="*/ 758 w 419"/>
                <a:gd name="T3" fmla="*/ 47 h 161"/>
                <a:gd name="T4" fmla="*/ 801 w 419"/>
                <a:gd name="T5" fmla="*/ 29 h 161"/>
                <a:gd name="T6" fmla="*/ 782 w 419"/>
                <a:gd name="T7" fmla="*/ 22 h 161"/>
                <a:gd name="T8" fmla="*/ 764 w 419"/>
                <a:gd name="T9" fmla="*/ 33 h 161"/>
                <a:gd name="T10" fmla="*/ 722 w 419"/>
                <a:gd name="T11" fmla="*/ 65 h 161"/>
                <a:gd name="T12" fmla="*/ 693 w 419"/>
                <a:gd name="T13" fmla="*/ 69 h 161"/>
                <a:gd name="T14" fmla="*/ 675 w 419"/>
                <a:gd name="T15" fmla="*/ 82 h 161"/>
                <a:gd name="T16" fmla="*/ 634 w 419"/>
                <a:gd name="T17" fmla="*/ 77 h 161"/>
                <a:gd name="T18" fmla="*/ 648 w 419"/>
                <a:gd name="T19" fmla="*/ 60 h 161"/>
                <a:gd name="T20" fmla="*/ 630 w 419"/>
                <a:gd name="T21" fmla="*/ 65 h 161"/>
                <a:gd name="T22" fmla="*/ 623 w 419"/>
                <a:gd name="T23" fmla="*/ 52 h 161"/>
                <a:gd name="T24" fmla="*/ 617 w 419"/>
                <a:gd name="T25" fmla="*/ 88 h 161"/>
                <a:gd name="T26" fmla="*/ 542 w 419"/>
                <a:gd name="T27" fmla="*/ 96 h 161"/>
                <a:gd name="T28" fmla="*/ 530 w 419"/>
                <a:gd name="T29" fmla="*/ 83 h 161"/>
                <a:gd name="T30" fmla="*/ 504 w 419"/>
                <a:gd name="T31" fmla="*/ 100 h 161"/>
                <a:gd name="T32" fmla="*/ 452 w 419"/>
                <a:gd name="T33" fmla="*/ 104 h 161"/>
                <a:gd name="T34" fmla="*/ 481 w 419"/>
                <a:gd name="T35" fmla="*/ 90 h 161"/>
                <a:gd name="T36" fmla="*/ 462 w 419"/>
                <a:gd name="T37" fmla="*/ 86 h 161"/>
                <a:gd name="T38" fmla="*/ 445 w 419"/>
                <a:gd name="T39" fmla="*/ 69 h 161"/>
                <a:gd name="T40" fmla="*/ 440 w 419"/>
                <a:gd name="T41" fmla="*/ 111 h 161"/>
                <a:gd name="T42" fmla="*/ 372 w 419"/>
                <a:gd name="T43" fmla="*/ 128 h 161"/>
                <a:gd name="T44" fmla="*/ 351 w 419"/>
                <a:gd name="T45" fmla="*/ 100 h 161"/>
                <a:gd name="T46" fmla="*/ 336 w 419"/>
                <a:gd name="T47" fmla="*/ 127 h 161"/>
                <a:gd name="T48" fmla="*/ 275 w 419"/>
                <a:gd name="T49" fmla="*/ 123 h 161"/>
                <a:gd name="T50" fmla="*/ 275 w 419"/>
                <a:gd name="T51" fmla="*/ 141 h 161"/>
                <a:gd name="T52" fmla="*/ 187 w 419"/>
                <a:gd name="T53" fmla="*/ 148 h 161"/>
                <a:gd name="T54" fmla="*/ 166 w 419"/>
                <a:gd name="T55" fmla="*/ 151 h 161"/>
                <a:gd name="T56" fmla="*/ 166 w 419"/>
                <a:gd name="T57" fmla="*/ 164 h 161"/>
                <a:gd name="T58" fmla="*/ 260 w 419"/>
                <a:gd name="T59" fmla="*/ 203 h 161"/>
                <a:gd name="T60" fmla="*/ 140 w 419"/>
                <a:gd name="T61" fmla="*/ 248 h 161"/>
                <a:gd name="T62" fmla="*/ 134 w 419"/>
                <a:gd name="T63" fmla="*/ 69 h 161"/>
                <a:gd name="T64" fmla="*/ 105 w 419"/>
                <a:gd name="T65" fmla="*/ 77 h 161"/>
                <a:gd name="T66" fmla="*/ 0 w 419"/>
                <a:gd name="T67" fmla="*/ 294 h 161"/>
                <a:gd name="T68" fmla="*/ 62 w 419"/>
                <a:gd name="T69" fmla="*/ 299 h 161"/>
                <a:gd name="T70" fmla="*/ 143 w 419"/>
                <a:gd name="T71" fmla="*/ 294 h 161"/>
                <a:gd name="T72" fmla="*/ 149 w 419"/>
                <a:gd name="T73" fmla="*/ 292 h 161"/>
                <a:gd name="T74" fmla="*/ 169 w 419"/>
                <a:gd name="T75" fmla="*/ 276 h 161"/>
                <a:gd name="T76" fmla="*/ 255 w 419"/>
                <a:gd name="T77" fmla="*/ 289 h 161"/>
                <a:gd name="T78" fmla="*/ 259 w 419"/>
                <a:gd name="T79" fmla="*/ 264 h 161"/>
                <a:gd name="T80" fmla="*/ 311 w 419"/>
                <a:gd name="T81" fmla="*/ 233 h 161"/>
                <a:gd name="T82" fmla="*/ 283 w 419"/>
                <a:gd name="T83" fmla="*/ 193 h 161"/>
                <a:gd name="T84" fmla="*/ 310 w 419"/>
                <a:gd name="T85" fmla="*/ 156 h 161"/>
                <a:gd name="T86" fmla="*/ 324 w 419"/>
                <a:gd name="T87" fmla="*/ 164 h 161"/>
                <a:gd name="T88" fmla="*/ 319 w 419"/>
                <a:gd name="T89" fmla="*/ 147 h 161"/>
                <a:gd name="T90" fmla="*/ 403 w 419"/>
                <a:gd name="T91" fmla="*/ 148 h 161"/>
                <a:gd name="T92" fmla="*/ 409 w 419"/>
                <a:gd name="T93" fmla="*/ 145 h 161"/>
                <a:gd name="T94" fmla="*/ 484 w 419"/>
                <a:gd name="T95" fmla="*/ 122 h 161"/>
                <a:gd name="T96" fmla="*/ 507 w 419"/>
                <a:gd name="T97" fmla="*/ 151 h 161"/>
                <a:gd name="T98" fmla="*/ 515 w 419"/>
                <a:gd name="T99" fmla="*/ 151 h 161"/>
                <a:gd name="T100" fmla="*/ 530 w 419"/>
                <a:gd name="T101" fmla="*/ 151 h 161"/>
                <a:gd name="T102" fmla="*/ 513 w 419"/>
                <a:gd name="T103" fmla="*/ 137 h 161"/>
                <a:gd name="T104" fmla="*/ 558 w 419"/>
                <a:gd name="T105" fmla="*/ 113 h 161"/>
                <a:gd name="T106" fmla="*/ 596 w 419"/>
                <a:gd name="T107" fmla="*/ 141 h 161"/>
                <a:gd name="T108" fmla="*/ 601 w 419"/>
                <a:gd name="T109" fmla="*/ 128 h 161"/>
                <a:gd name="T110" fmla="*/ 594 w 419"/>
                <a:gd name="T111" fmla="*/ 118 h 161"/>
                <a:gd name="T112" fmla="*/ 593 w 419"/>
                <a:gd name="T113" fmla="*/ 110 h 161"/>
                <a:gd name="T114" fmla="*/ 677 w 419"/>
                <a:gd name="T115" fmla="*/ 104 h 161"/>
                <a:gd name="T116" fmla="*/ 686 w 419"/>
                <a:gd name="T117" fmla="*/ 100 h 161"/>
                <a:gd name="T118" fmla="*/ 738 w 419"/>
                <a:gd name="T119" fmla="*/ 74 h 161"/>
                <a:gd name="T120" fmla="*/ 826 w 419"/>
                <a:gd name="T121" fmla="*/ 60 h 161"/>
                <a:gd name="T122" fmla="*/ 817 w 419"/>
                <a:gd name="T123" fmla="*/ 52 h 161"/>
                <a:gd name="T124" fmla="*/ 884 w 419"/>
                <a:gd name="T125" fmla="*/ 5 h 16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161">
                  <a:moveTo>
                    <a:pt x="415" y="2"/>
                  </a:moveTo>
                  <a:cubicBezTo>
                    <a:pt x="410" y="5"/>
                    <a:pt x="410" y="5"/>
                    <a:pt x="410" y="5"/>
                  </a:cubicBezTo>
                  <a:cubicBezTo>
                    <a:pt x="404" y="9"/>
                    <a:pt x="396" y="16"/>
                    <a:pt x="384" y="19"/>
                  </a:cubicBezTo>
                  <a:cubicBezTo>
                    <a:pt x="371" y="22"/>
                    <a:pt x="371" y="22"/>
                    <a:pt x="371" y="22"/>
                  </a:cubicBezTo>
                  <a:cubicBezTo>
                    <a:pt x="366" y="23"/>
                    <a:pt x="363" y="23"/>
                    <a:pt x="358" y="24"/>
                  </a:cubicBezTo>
                  <a:cubicBezTo>
                    <a:pt x="357" y="24"/>
                    <a:pt x="355" y="24"/>
                    <a:pt x="356" y="23"/>
                  </a:cubicBezTo>
                  <a:cubicBezTo>
                    <a:pt x="356" y="22"/>
                    <a:pt x="358" y="21"/>
                    <a:pt x="361" y="19"/>
                  </a:cubicBezTo>
                  <a:cubicBezTo>
                    <a:pt x="362" y="19"/>
                    <a:pt x="368" y="17"/>
                    <a:pt x="369" y="16"/>
                  </a:cubicBezTo>
                  <a:cubicBezTo>
                    <a:pt x="371" y="16"/>
                    <a:pt x="373" y="15"/>
                    <a:pt x="376" y="14"/>
                  </a:cubicBezTo>
                  <a:cubicBezTo>
                    <a:pt x="376" y="13"/>
                    <a:pt x="375" y="12"/>
                    <a:pt x="375" y="12"/>
                  </a:cubicBezTo>
                  <a:cubicBezTo>
                    <a:pt x="372" y="13"/>
                    <a:pt x="370" y="13"/>
                    <a:pt x="368" y="14"/>
                  </a:cubicBezTo>
                  <a:cubicBezTo>
                    <a:pt x="368" y="13"/>
                    <a:pt x="368" y="11"/>
                    <a:pt x="368" y="10"/>
                  </a:cubicBezTo>
                  <a:cubicBezTo>
                    <a:pt x="368" y="10"/>
                    <a:pt x="368" y="10"/>
                    <a:pt x="368" y="10"/>
                  </a:cubicBezTo>
                  <a:cubicBezTo>
                    <a:pt x="366" y="10"/>
                    <a:pt x="366" y="10"/>
                    <a:pt x="366" y="10"/>
                  </a:cubicBezTo>
                  <a:cubicBezTo>
                    <a:pt x="366" y="12"/>
                    <a:pt x="362" y="14"/>
                    <a:pt x="359" y="16"/>
                  </a:cubicBezTo>
                  <a:cubicBezTo>
                    <a:pt x="356" y="17"/>
                    <a:pt x="353" y="19"/>
                    <a:pt x="352" y="22"/>
                  </a:cubicBezTo>
                  <a:cubicBezTo>
                    <a:pt x="351" y="25"/>
                    <a:pt x="348" y="27"/>
                    <a:pt x="346" y="28"/>
                  </a:cubicBezTo>
                  <a:cubicBezTo>
                    <a:pt x="339" y="31"/>
                    <a:pt x="339" y="31"/>
                    <a:pt x="339" y="31"/>
                  </a:cubicBezTo>
                  <a:cubicBezTo>
                    <a:pt x="334" y="33"/>
                    <a:pt x="329" y="36"/>
                    <a:pt x="324" y="37"/>
                  </a:cubicBezTo>
                  <a:cubicBezTo>
                    <a:pt x="325" y="36"/>
                    <a:pt x="325" y="35"/>
                    <a:pt x="327" y="34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5" y="33"/>
                    <a:pt x="324" y="32"/>
                    <a:pt x="323" y="32"/>
                  </a:cubicBezTo>
                  <a:cubicBezTo>
                    <a:pt x="322" y="33"/>
                    <a:pt x="321" y="35"/>
                    <a:pt x="320" y="36"/>
                  </a:cubicBezTo>
                  <a:cubicBezTo>
                    <a:pt x="320" y="37"/>
                    <a:pt x="318" y="39"/>
                    <a:pt x="317" y="39"/>
                  </a:cubicBezTo>
                  <a:cubicBezTo>
                    <a:pt x="312" y="41"/>
                    <a:pt x="305" y="42"/>
                    <a:pt x="297" y="42"/>
                  </a:cubicBezTo>
                  <a:cubicBezTo>
                    <a:pt x="296" y="42"/>
                    <a:pt x="296" y="41"/>
                    <a:pt x="296" y="40"/>
                  </a:cubicBezTo>
                  <a:cubicBezTo>
                    <a:pt x="297" y="38"/>
                    <a:pt x="298" y="37"/>
                    <a:pt x="298" y="37"/>
                  </a:cubicBezTo>
                  <a:cubicBezTo>
                    <a:pt x="299" y="35"/>
                    <a:pt x="302" y="33"/>
                    <a:pt x="305" y="32"/>
                  </a:cubicBezTo>
                  <a:cubicBezTo>
                    <a:pt x="307" y="32"/>
                    <a:pt x="307" y="32"/>
                    <a:pt x="307" y="32"/>
                  </a:cubicBezTo>
                  <a:cubicBezTo>
                    <a:pt x="307" y="31"/>
                    <a:pt x="306" y="30"/>
                    <a:pt x="305" y="29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2" y="30"/>
                    <a:pt x="299" y="30"/>
                    <a:pt x="297" y="32"/>
                  </a:cubicBezTo>
                  <a:cubicBezTo>
                    <a:pt x="297" y="32"/>
                    <a:pt x="296" y="31"/>
                    <a:pt x="296" y="31"/>
                  </a:cubicBezTo>
                  <a:cubicBezTo>
                    <a:pt x="296" y="29"/>
                    <a:pt x="295" y="27"/>
                    <a:pt x="296" y="26"/>
                  </a:cubicBezTo>
                  <a:cubicBezTo>
                    <a:pt x="295" y="25"/>
                    <a:pt x="295" y="25"/>
                    <a:pt x="295" y="25"/>
                  </a:cubicBezTo>
                  <a:cubicBezTo>
                    <a:pt x="294" y="25"/>
                    <a:pt x="293" y="25"/>
                    <a:pt x="292" y="25"/>
                  </a:cubicBezTo>
                  <a:cubicBezTo>
                    <a:pt x="291" y="27"/>
                    <a:pt x="292" y="30"/>
                    <a:pt x="293" y="32"/>
                  </a:cubicBezTo>
                  <a:cubicBezTo>
                    <a:pt x="293" y="34"/>
                    <a:pt x="294" y="35"/>
                    <a:pt x="293" y="37"/>
                  </a:cubicBezTo>
                  <a:cubicBezTo>
                    <a:pt x="293" y="38"/>
                    <a:pt x="292" y="40"/>
                    <a:pt x="290" y="42"/>
                  </a:cubicBezTo>
                  <a:cubicBezTo>
                    <a:pt x="290" y="42"/>
                    <a:pt x="287" y="43"/>
                    <a:pt x="286" y="43"/>
                  </a:cubicBezTo>
                  <a:cubicBezTo>
                    <a:pt x="276" y="44"/>
                    <a:pt x="267" y="45"/>
                    <a:pt x="261" y="45"/>
                  </a:cubicBezTo>
                  <a:cubicBezTo>
                    <a:pt x="258" y="46"/>
                    <a:pt x="256" y="46"/>
                    <a:pt x="254" y="46"/>
                  </a:cubicBezTo>
                  <a:cubicBezTo>
                    <a:pt x="253" y="46"/>
                    <a:pt x="252" y="45"/>
                    <a:pt x="252" y="45"/>
                  </a:cubicBezTo>
                  <a:cubicBezTo>
                    <a:pt x="252" y="43"/>
                    <a:pt x="253" y="42"/>
                    <a:pt x="253" y="41"/>
                  </a:cubicBezTo>
                  <a:cubicBezTo>
                    <a:pt x="251" y="41"/>
                    <a:pt x="250" y="41"/>
                    <a:pt x="249" y="40"/>
                  </a:cubicBezTo>
                  <a:cubicBezTo>
                    <a:pt x="249" y="41"/>
                    <a:pt x="248" y="43"/>
                    <a:pt x="248" y="45"/>
                  </a:cubicBezTo>
                  <a:cubicBezTo>
                    <a:pt x="247" y="46"/>
                    <a:pt x="245" y="47"/>
                    <a:pt x="244" y="47"/>
                  </a:cubicBezTo>
                  <a:cubicBezTo>
                    <a:pt x="242" y="48"/>
                    <a:pt x="240" y="48"/>
                    <a:pt x="237" y="48"/>
                  </a:cubicBezTo>
                  <a:cubicBezTo>
                    <a:pt x="231" y="48"/>
                    <a:pt x="222" y="50"/>
                    <a:pt x="213" y="53"/>
                  </a:cubicBezTo>
                  <a:cubicBezTo>
                    <a:pt x="213" y="53"/>
                    <a:pt x="212" y="52"/>
                    <a:pt x="212" y="52"/>
                  </a:cubicBezTo>
                  <a:cubicBezTo>
                    <a:pt x="212" y="51"/>
                    <a:pt x="212" y="50"/>
                    <a:pt x="212" y="49"/>
                  </a:cubicBezTo>
                  <a:cubicBezTo>
                    <a:pt x="212" y="49"/>
                    <a:pt x="214" y="45"/>
                    <a:pt x="219" y="44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3" y="43"/>
                    <a:pt x="224" y="43"/>
                    <a:pt x="226" y="43"/>
                  </a:cubicBezTo>
                  <a:cubicBezTo>
                    <a:pt x="225" y="42"/>
                    <a:pt x="225" y="41"/>
                    <a:pt x="224" y="40"/>
                  </a:cubicBezTo>
                  <a:cubicBezTo>
                    <a:pt x="223" y="40"/>
                    <a:pt x="223" y="40"/>
                    <a:pt x="221" y="40"/>
                  </a:cubicBezTo>
                  <a:cubicBezTo>
                    <a:pt x="217" y="41"/>
                    <a:pt x="217" y="41"/>
                    <a:pt x="217" y="41"/>
                  </a:cubicBezTo>
                  <a:cubicBezTo>
                    <a:pt x="216" y="42"/>
                    <a:pt x="215" y="42"/>
                    <a:pt x="214" y="43"/>
                  </a:cubicBezTo>
                  <a:cubicBezTo>
                    <a:pt x="213" y="43"/>
                    <a:pt x="212" y="43"/>
                    <a:pt x="212" y="42"/>
                  </a:cubicBezTo>
                  <a:cubicBezTo>
                    <a:pt x="211" y="39"/>
                    <a:pt x="210" y="36"/>
                    <a:pt x="209" y="33"/>
                  </a:cubicBezTo>
                  <a:cubicBezTo>
                    <a:pt x="208" y="34"/>
                    <a:pt x="207" y="34"/>
                    <a:pt x="206" y="35"/>
                  </a:cubicBezTo>
                  <a:cubicBezTo>
                    <a:pt x="209" y="39"/>
                    <a:pt x="209" y="46"/>
                    <a:pt x="208" y="51"/>
                  </a:cubicBezTo>
                  <a:cubicBezTo>
                    <a:pt x="208" y="52"/>
                    <a:pt x="207" y="52"/>
                    <a:pt x="207" y="53"/>
                  </a:cubicBezTo>
                  <a:cubicBezTo>
                    <a:pt x="207" y="53"/>
                    <a:pt x="206" y="55"/>
                    <a:pt x="205" y="55"/>
                  </a:cubicBezTo>
                  <a:cubicBezTo>
                    <a:pt x="205" y="55"/>
                    <a:pt x="204" y="55"/>
                    <a:pt x="203" y="55"/>
                  </a:cubicBezTo>
                  <a:cubicBezTo>
                    <a:pt x="192" y="58"/>
                    <a:pt x="181" y="61"/>
                    <a:pt x="175" y="61"/>
                  </a:cubicBezTo>
                  <a:cubicBezTo>
                    <a:pt x="173" y="61"/>
                    <a:pt x="171" y="60"/>
                    <a:pt x="168" y="60"/>
                  </a:cubicBezTo>
                  <a:cubicBezTo>
                    <a:pt x="164" y="61"/>
                    <a:pt x="165" y="57"/>
                    <a:pt x="166" y="56"/>
                  </a:cubicBezTo>
                  <a:cubicBezTo>
                    <a:pt x="167" y="53"/>
                    <a:pt x="166" y="50"/>
                    <a:pt x="165" y="48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3" y="51"/>
                    <a:pt x="162" y="54"/>
                    <a:pt x="161" y="57"/>
                  </a:cubicBezTo>
                  <a:cubicBezTo>
                    <a:pt x="161" y="58"/>
                    <a:pt x="158" y="60"/>
                    <a:pt x="158" y="60"/>
                  </a:cubicBezTo>
                  <a:cubicBezTo>
                    <a:pt x="152" y="59"/>
                    <a:pt x="145" y="60"/>
                    <a:pt x="140" y="61"/>
                  </a:cubicBezTo>
                  <a:cubicBezTo>
                    <a:pt x="139" y="62"/>
                    <a:pt x="135" y="62"/>
                    <a:pt x="135" y="62"/>
                  </a:cubicBezTo>
                  <a:cubicBezTo>
                    <a:pt x="132" y="61"/>
                    <a:pt x="130" y="61"/>
                    <a:pt x="129" y="59"/>
                  </a:cubicBezTo>
                  <a:cubicBezTo>
                    <a:pt x="128" y="59"/>
                    <a:pt x="127" y="60"/>
                    <a:pt x="126" y="60"/>
                  </a:cubicBezTo>
                  <a:cubicBezTo>
                    <a:pt x="127" y="61"/>
                    <a:pt x="128" y="63"/>
                    <a:pt x="129" y="64"/>
                  </a:cubicBezTo>
                  <a:cubicBezTo>
                    <a:pt x="130" y="64"/>
                    <a:pt x="129" y="66"/>
                    <a:pt x="129" y="67"/>
                  </a:cubicBezTo>
                  <a:cubicBezTo>
                    <a:pt x="126" y="69"/>
                    <a:pt x="124" y="72"/>
                    <a:pt x="122" y="75"/>
                  </a:cubicBezTo>
                  <a:cubicBezTo>
                    <a:pt x="121" y="76"/>
                    <a:pt x="121" y="78"/>
                    <a:pt x="120" y="79"/>
                  </a:cubicBezTo>
                  <a:cubicBezTo>
                    <a:pt x="114" y="73"/>
                    <a:pt x="102" y="70"/>
                    <a:pt x="88" y="71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2"/>
                    <a:pt x="80" y="73"/>
                    <a:pt x="80" y="75"/>
                  </a:cubicBezTo>
                  <a:cubicBezTo>
                    <a:pt x="80" y="76"/>
                    <a:pt x="79" y="78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89" y="77"/>
                    <a:pt x="89" y="77"/>
                    <a:pt x="89" y="77"/>
                  </a:cubicBezTo>
                  <a:cubicBezTo>
                    <a:pt x="101" y="76"/>
                    <a:pt x="110" y="77"/>
                    <a:pt x="116" y="84"/>
                  </a:cubicBezTo>
                  <a:cubicBezTo>
                    <a:pt x="118" y="85"/>
                    <a:pt x="122" y="96"/>
                    <a:pt x="122" y="97"/>
                  </a:cubicBezTo>
                  <a:cubicBezTo>
                    <a:pt x="125" y="102"/>
                    <a:pt x="126" y="104"/>
                    <a:pt x="120" y="111"/>
                  </a:cubicBezTo>
                  <a:cubicBezTo>
                    <a:pt x="109" y="123"/>
                    <a:pt x="97" y="122"/>
                    <a:pt x="80" y="120"/>
                  </a:cubicBezTo>
                  <a:cubicBezTo>
                    <a:pt x="66" y="119"/>
                    <a:pt x="66" y="119"/>
                    <a:pt x="66" y="119"/>
                  </a:cubicBezTo>
                  <a:cubicBezTo>
                    <a:pt x="54" y="118"/>
                    <a:pt x="47" y="122"/>
                    <a:pt x="37" y="126"/>
                  </a:cubicBezTo>
                  <a:cubicBezTo>
                    <a:pt x="40" y="123"/>
                    <a:pt x="43" y="119"/>
                    <a:pt x="45" y="114"/>
                  </a:cubicBezTo>
                  <a:cubicBezTo>
                    <a:pt x="53" y="98"/>
                    <a:pt x="62" y="49"/>
                    <a:pt x="63" y="33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0" y="33"/>
                    <a:pt x="58" y="33"/>
                    <a:pt x="56" y="33"/>
                  </a:cubicBezTo>
                  <a:cubicBezTo>
                    <a:pt x="54" y="34"/>
                    <a:pt x="52" y="35"/>
                    <a:pt x="50" y="37"/>
                  </a:cubicBezTo>
                  <a:cubicBezTo>
                    <a:pt x="50" y="37"/>
                    <a:pt x="49" y="37"/>
                    <a:pt x="49" y="38"/>
                  </a:cubicBezTo>
                  <a:cubicBezTo>
                    <a:pt x="46" y="53"/>
                    <a:pt x="42" y="75"/>
                    <a:pt x="37" y="92"/>
                  </a:cubicBezTo>
                  <a:cubicBezTo>
                    <a:pt x="28" y="128"/>
                    <a:pt x="3" y="127"/>
                    <a:pt x="0" y="141"/>
                  </a:cubicBezTo>
                  <a:cubicBezTo>
                    <a:pt x="1" y="148"/>
                    <a:pt x="2" y="154"/>
                    <a:pt x="5" y="161"/>
                  </a:cubicBezTo>
                  <a:cubicBezTo>
                    <a:pt x="6" y="160"/>
                    <a:pt x="6" y="160"/>
                    <a:pt x="6" y="160"/>
                  </a:cubicBezTo>
                  <a:cubicBezTo>
                    <a:pt x="15" y="159"/>
                    <a:pt x="21" y="148"/>
                    <a:pt x="29" y="143"/>
                  </a:cubicBezTo>
                  <a:cubicBezTo>
                    <a:pt x="42" y="137"/>
                    <a:pt x="42" y="137"/>
                    <a:pt x="42" y="137"/>
                  </a:cubicBezTo>
                  <a:cubicBezTo>
                    <a:pt x="51" y="133"/>
                    <a:pt x="58" y="132"/>
                    <a:pt x="58" y="132"/>
                  </a:cubicBezTo>
                  <a:cubicBezTo>
                    <a:pt x="63" y="133"/>
                    <a:pt x="65" y="137"/>
                    <a:pt x="67" y="141"/>
                  </a:cubicBezTo>
                  <a:cubicBezTo>
                    <a:pt x="67" y="142"/>
                    <a:pt x="68" y="143"/>
                    <a:pt x="69" y="144"/>
                  </a:cubicBezTo>
                  <a:cubicBezTo>
                    <a:pt x="70" y="144"/>
                    <a:pt x="71" y="143"/>
                    <a:pt x="72" y="142"/>
                  </a:cubicBezTo>
                  <a:cubicBezTo>
                    <a:pt x="71" y="141"/>
                    <a:pt x="71" y="140"/>
                    <a:pt x="70" y="139"/>
                  </a:cubicBezTo>
                  <a:cubicBezTo>
                    <a:pt x="69" y="136"/>
                    <a:pt x="67" y="133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79" y="132"/>
                    <a:pt x="79" y="132"/>
                    <a:pt x="79" y="132"/>
                  </a:cubicBezTo>
                  <a:cubicBezTo>
                    <a:pt x="93" y="134"/>
                    <a:pt x="106" y="135"/>
                    <a:pt x="117" y="129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8" y="133"/>
                    <a:pt x="119" y="136"/>
                    <a:pt x="120" y="138"/>
                  </a:cubicBezTo>
                  <a:cubicBezTo>
                    <a:pt x="122" y="137"/>
                    <a:pt x="123" y="136"/>
                    <a:pt x="123" y="135"/>
                  </a:cubicBezTo>
                  <a:cubicBezTo>
                    <a:pt x="123" y="134"/>
                    <a:pt x="122" y="132"/>
                    <a:pt x="122" y="129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4"/>
                    <a:pt x="126" y="122"/>
                    <a:pt x="129" y="119"/>
                  </a:cubicBezTo>
                  <a:cubicBezTo>
                    <a:pt x="131" y="116"/>
                    <a:pt x="133" y="113"/>
                    <a:pt x="134" y="111"/>
                  </a:cubicBezTo>
                  <a:cubicBezTo>
                    <a:pt x="141" y="109"/>
                    <a:pt x="144" y="110"/>
                    <a:pt x="146" y="111"/>
                  </a:cubicBezTo>
                  <a:cubicBezTo>
                    <a:pt x="147" y="111"/>
                    <a:pt x="148" y="110"/>
                    <a:pt x="149" y="109"/>
                  </a:cubicBezTo>
                  <a:cubicBezTo>
                    <a:pt x="147" y="107"/>
                    <a:pt x="144" y="105"/>
                    <a:pt x="136" y="106"/>
                  </a:cubicBezTo>
                  <a:cubicBezTo>
                    <a:pt x="137" y="101"/>
                    <a:pt x="135" y="96"/>
                    <a:pt x="133" y="92"/>
                  </a:cubicBezTo>
                  <a:cubicBezTo>
                    <a:pt x="131" y="88"/>
                    <a:pt x="130" y="86"/>
                    <a:pt x="133" y="81"/>
                  </a:cubicBezTo>
                  <a:cubicBezTo>
                    <a:pt x="134" y="77"/>
                    <a:pt x="137" y="75"/>
                    <a:pt x="141" y="73"/>
                  </a:cubicBezTo>
                  <a:cubicBezTo>
                    <a:pt x="143" y="71"/>
                    <a:pt x="145" y="73"/>
                    <a:pt x="145" y="74"/>
                  </a:cubicBezTo>
                  <a:cubicBezTo>
                    <a:pt x="146" y="75"/>
                    <a:pt x="147" y="78"/>
                    <a:pt x="148" y="79"/>
                  </a:cubicBezTo>
                  <a:cubicBezTo>
                    <a:pt x="149" y="81"/>
                    <a:pt x="149" y="81"/>
                    <a:pt x="149" y="81"/>
                  </a:cubicBezTo>
                  <a:cubicBezTo>
                    <a:pt x="150" y="80"/>
                    <a:pt x="151" y="78"/>
                    <a:pt x="152" y="78"/>
                  </a:cubicBezTo>
                  <a:cubicBezTo>
                    <a:pt x="152" y="77"/>
                    <a:pt x="152" y="77"/>
                    <a:pt x="152" y="77"/>
                  </a:cubicBezTo>
                  <a:cubicBezTo>
                    <a:pt x="151" y="75"/>
                    <a:pt x="150" y="74"/>
                    <a:pt x="149" y="72"/>
                  </a:cubicBezTo>
                  <a:cubicBezTo>
                    <a:pt x="149" y="72"/>
                    <a:pt x="149" y="70"/>
                    <a:pt x="150" y="70"/>
                  </a:cubicBezTo>
                  <a:cubicBezTo>
                    <a:pt x="158" y="69"/>
                    <a:pt x="167" y="69"/>
                    <a:pt x="174" y="70"/>
                  </a:cubicBezTo>
                  <a:cubicBezTo>
                    <a:pt x="177" y="70"/>
                    <a:pt x="181" y="70"/>
                    <a:pt x="185" y="69"/>
                  </a:cubicBezTo>
                  <a:cubicBezTo>
                    <a:pt x="186" y="69"/>
                    <a:pt x="188" y="68"/>
                    <a:pt x="189" y="71"/>
                  </a:cubicBezTo>
                  <a:cubicBezTo>
                    <a:pt x="189" y="72"/>
                    <a:pt x="190" y="73"/>
                    <a:pt x="191" y="75"/>
                  </a:cubicBezTo>
                  <a:cubicBezTo>
                    <a:pt x="191" y="74"/>
                    <a:pt x="192" y="74"/>
                    <a:pt x="193" y="74"/>
                  </a:cubicBezTo>
                  <a:cubicBezTo>
                    <a:pt x="193" y="72"/>
                    <a:pt x="192" y="71"/>
                    <a:pt x="192" y="69"/>
                  </a:cubicBezTo>
                  <a:cubicBezTo>
                    <a:pt x="191" y="69"/>
                    <a:pt x="193" y="67"/>
                    <a:pt x="194" y="67"/>
                  </a:cubicBezTo>
                  <a:cubicBezTo>
                    <a:pt x="198" y="66"/>
                    <a:pt x="203" y="65"/>
                    <a:pt x="208" y="63"/>
                  </a:cubicBezTo>
                  <a:cubicBezTo>
                    <a:pt x="215" y="62"/>
                    <a:pt x="221" y="60"/>
                    <a:pt x="227" y="58"/>
                  </a:cubicBezTo>
                  <a:cubicBezTo>
                    <a:pt x="228" y="58"/>
                    <a:pt x="230" y="58"/>
                    <a:pt x="232" y="60"/>
                  </a:cubicBezTo>
                  <a:cubicBezTo>
                    <a:pt x="235" y="62"/>
                    <a:pt x="236" y="64"/>
                    <a:pt x="237" y="68"/>
                  </a:cubicBezTo>
                  <a:cubicBezTo>
                    <a:pt x="238" y="72"/>
                    <a:pt x="238" y="72"/>
                    <a:pt x="238" y="72"/>
                  </a:cubicBezTo>
                  <a:cubicBezTo>
                    <a:pt x="238" y="75"/>
                    <a:pt x="239" y="78"/>
                    <a:pt x="242" y="80"/>
                  </a:cubicBezTo>
                  <a:cubicBezTo>
                    <a:pt x="242" y="79"/>
                    <a:pt x="243" y="78"/>
                    <a:pt x="243" y="77"/>
                  </a:cubicBezTo>
                  <a:cubicBezTo>
                    <a:pt x="242" y="76"/>
                    <a:pt x="242" y="74"/>
                    <a:pt x="242" y="72"/>
                  </a:cubicBezTo>
                  <a:cubicBezTo>
                    <a:pt x="242" y="70"/>
                    <a:pt x="242" y="70"/>
                    <a:pt x="242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6" y="71"/>
                    <a:pt x="248" y="71"/>
                    <a:pt x="249" y="72"/>
                  </a:cubicBezTo>
                  <a:cubicBezTo>
                    <a:pt x="249" y="72"/>
                    <a:pt x="250" y="71"/>
                    <a:pt x="251" y="71"/>
                  </a:cubicBezTo>
                  <a:cubicBezTo>
                    <a:pt x="249" y="68"/>
                    <a:pt x="246" y="67"/>
                    <a:pt x="243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0" y="63"/>
                    <a:pt x="239" y="61"/>
                    <a:pt x="237" y="59"/>
                  </a:cubicBezTo>
                  <a:cubicBezTo>
                    <a:pt x="236" y="58"/>
                    <a:pt x="237" y="57"/>
                    <a:pt x="238" y="57"/>
                  </a:cubicBezTo>
                  <a:cubicBezTo>
                    <a:pt x="246" y="56"/>
                    <a:pt x="253" y="55"/>
                    <a:pt x="262" y="54"/>
                  </a:cubicBezTo>
                  <a:cubicBezTo>
                    <a:pt x="264" y="54"/>
                    <a:pt x="266" y="54"/>
                    <a:pt x="268" y="54"/>
                  </a:cubicBezTo>
                  <a:cubicBezTo>
                    <a:pt x="269" y="53"/>
                    <a:pt x="272" y="55"/>
                    <a:pt x="273" y="56"/>
                  </a:cubicBezTo>
                  <a:cubicBezTo>
                    <a:pt x="276" y="59"/>
                    <a:pt x="279" y="64"/>
                    <a:pt x="280" y="67"/>
                  </a:cubicBezTo>
                  <a:cubicBezTo>
                    <a:pt x="280" y="67"/>
                    <a:pt x="280" y="67"/>
                    <a:pt x="280" y="67"/>
                  </a:cubicBezTo>
                  <a:cubicBezTo>
                    <a:pt x="281" y="67"/>
                    <a:pt x="282" y="66"/>
                    <a:pt x="284" y="66"/>
                  </a:cubicBezTo>
                  <a:cubicBezTo>
                    <a:pt x="283" y="65"/>
                    <a:pt x="283" y="63"/>
                    <a:pt x="282" y="61"/>
                  </a:cubicBezTo>
                  <a:cubicBezTo>
                    <a:pt x="284" y="61"/>
                    <a:pt x="287" y="61"/>
                    <a:pt x="291" y="60"/>
                  </a:cubicBezTo>
                  <a:cubicBezTo>
                    <a:pt x="290" y="59"/>
                    <a:pt x="290" y="57"/>
                    <a:pt x="289" y="56"/>
                  </a:cubicBezTo>
                  <a:cubicBezTo>
                    <a:pt x="285" y="58"/>
                    <a:pt x="282" y="58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8" y="56"/>
                    <a:pt x="278" y="55"/>
                    <a:pt x="277" y="55"/>
                  </a:cubicBezTo>
                  <a:cubicBezTo>
                    <a:pt x="277" y="54"/>
                    <a:pt x="277" y="52"/>
                    <a:pt x="278" y="52"/>
                  </a:cubicBezTo>
                  <a:cubicBezTo>
                    <a:pt x="283" y="52"/>
                    <a:pt x="288" y="51"/>
                    <a:pt x="294" y="51"/>
                  </a:cubicBezTo>
                  <a:cubicBezTo>
                    <a:pt x="301" y="50"/>
                    <a:pt x="307" y="49"/>
                    <a:pt x="312" y="48"/>
                  </a:cubicBezTo>
                  <a:cubicBezTo>
                    <a:pt x="313" y="48"/>
                    <a:pt x="317" y="49"/>
                    <a:pt x="318" y="49"/>
                  </a:cubicBezTo>
                  <a:cubicBezTo>
                    <a:pt x="321" y="52"/>
                    <a:pt x="325" y="53"/>
                    <a:pt x="331" y="51"/>
                  </a:cubicBezTo>
                  <a:cubicBezTo>
                    <a:pt x="331" y="50"/>
                    <a:pt x="330" y="49"/>
                    <a:pt x="330" y="48"/>
                  </a:cubicBezTo>
                  <a:cubicBezTo>
                    <a:pt x="327" y="49"/>
                    <a:pt x="325" y="49"/>
                    <a:pt x="322" y="48"/>
                  </a:cubicBezTo>
                  <a:cubicBezTo>
                    <a:pt x="322" y="47"/>
                    <a:pt x="322" y="46"/>
                    <a:pt x="323" y="45"/>
                  </a:cubicBezTo>
                  <a:cubicBezTo>
                    <a:pt x="329" y="43"/>
                    <a:pt x="334" y="41"/>
                    <a:pt x="340" y="39"/>
                  </a:cubicBezTo>
                  <a:cubicBezTo>
                    <a:pt x="347" y="35"/>
                    <a:pt x="347" y="35"/>
                    <a:pt x="347" y="35"/>
                  </a:cubicBezTo>
                  <a:cubicBezTo>
                    <a:pt x="356" y="31"/>
                    <a:pt x="362" y="29"/>
                    <a:pt x="370" y="28"/>
                  </a:cubicBezTo>
                  <a:cubicBezTo>
                    <a:pt x="370" y="28"/>
                    <a:pt x="375" y="26"/>
                    <a:pt x="380" y="28"/>
                  </a:cubicBezTo>
                  <a:cubicBezTo>
                    <a:pt x="382" y="29"/>
                    <a:pt x="384" y="29"/>
                    <a:pt x="388" y="29"/>
                  </a:cubicBezTo>
                  <a:cubicBezTo>
                    <a:pt x="388" y="28"/>
                    <a:pt x="388" y="27"/>
                    <a:pt x="388" y="26"/>
                  </a:cubicBezTo>
                  <a:cubicBezTo>
                    <a:pt x="387" y="26"/>
                    <a:pt x="385" y="26"/>
                    <a:pt x="384" y="26"/>
                  </a:cubicBezTo>
                  <a:cubicBezTo>
                    <a:pt x="384" y="26"/>
                    <a:pt x="384" y="25"/>
                    <a:pt x="384" y="25"/>
                  </a:cubicBezTo>
                  <a:cubicBezTo>
                    <a:pt x="398" y="21"/>
                    <a:pt x="405" y="13"/>
                    <a:pt x="411" y="9"/>
                  </a:cubicBezTo>
                  <a:cubicBezTo>
                    <a:pt x="416" y="5"/>
                    <a:pt x="416" y="5"/>
                    <a:pt x="416" y="5"/>
                  </a:cubicBezTo>
                  <a:cubicBezTo>
                    <a:pt x="419" y="3"/>
                    <a:pt x="418" y="0"/>
                    <a:pt x="415" y="2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3" name="Freeform 1611">
              <a:extLst>
                <a:ext uri="{FF2B5EF4-FFF2-40B4-BE49-F238E27FC236}">
                  <a16:creationId xmlns:a16="http://schemas.microsoft.com/office/drawing/2014/main" id="{B2352840-5BA6-4BF7-ACF7-CFC8ED314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862"/>
              <a:ext cx="16" cy="15"/>
            </a:xfrm>
            <a:custGeom>
              <a:avLst/>
              <a:gdLst>
                <a:gd name="T0" fmla="*/ 0 w 12"/>
                <a:gd name="T1" fmla="*/ 24 h 12"/>
                <a:gd name="T2" fmla="*/ 28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6"/>
                    <a:pt x="7" y="3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4" name="Freeform 1612">
              <a:extLst>
                <a:ext uri="{FF2B5EF4-FFF2-40B4-BE49-F238E27FC236}">
                  <a16:creationId xmlns:a16="http://schemas.microsoft.com/office/drawing/2014/main" id="{95CACC24-0127-4B09-BC20-67D69550A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868"/>
              <a:ext cx="9" cy="3"/>
            </a:xfrm>
            <a:custGeom>
              <a:avLst/>
              <a:gdLst>
                <a:gd name="T0" fmla="*/ 0 w 7"/>
                <a:gd name="T1" fmla="*/ 0 h 2"/>
                <a:gd name="T2" fmla="*/ 15 w 7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0"/>
                    <a:pt x="5" y="1"/>
                    <a:pt x="7" y="2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5" name="Freeform 1613">
              <a:extLst>
                <a:ext uri="{FF2B5EF4-FFF2-40B4-BE49-F238E27FC236}">
                  <a16:creationId xmlns:a16="http://schemas.microsoft.com/office/drawing/2014/main" id="{D1480E6F-6921-4DC8-8B38-106A6367B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2859"/>
              <a:ext cx="12" cy="9"/>
            </a:xfrm>
            <a:custGeom>
              <a:avLst/>
              <a:gdLst>
                <a:gd name="T0" fmla="*/ 0 w 10"/>
                <a:gd name="T1" fmla="*/ 0 h 7"/>
                <a:gd name="T2" fmla="*/ 17 w 10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4" y="1"/>
                    <a:pt x="9" y="3"/>
                    <a:pt x="10" y="7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6" name="Freeform 1614">
              <a:extLst>
                <a:ext uri="{FF2B5EF4-FFF2-40B4-BE49-F238E27FC236}">
                  <a16:creationId xmlns:a16="http://schemas.microsoft.com/office/drawing/2014/main" id="{F72ABBAE-BE94-4075-A1B6-AF6A45767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2855"/>
              <a:ext cx="6" cy="7"/>
            </a:xfrm>
            <a:custGeom>
              <a:avLst/>
              <a:gdLst>
                <a:gd name="T0" fmla="*/ 5 w 4"/>
                <a:gd name="T1" fmla="*/ 14 h 5"/>
                <a:gd name="T2" fmla="*/ 14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0" y="3"/>
                    <a:pt x="2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7" name="Freeform 1615">
              <a:extLst>
                <a:ext uri="{FF2B5EF4-FFF2-40B4-BE49-F238E27FC236}">
                  <a16:creationId xmlns:a16="http://schemas.microsoft.com/office/drawing/2014/main" id="{9BD08C1B-3316-47D6-9A19-B1EEA9F7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853"/>
              <a:ext cx="21" cy="6"/>
            </a:xfrm>
            <a:custGeom>
              <a:avLst/>
              <a:gdLst>
                <a:gd name="T0" fmla="*/ 0 w 16"/>
                <a:gd name="T1" fmla="*/ 6 h 5"/>
                <a:gd name="T2" fmla="*/ 37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3"/>
                  </a:moveTo>
                  <a:cubicBezTo>
                    <a:pt x="5" y="5"/>
                    <a:pt x="12" y="2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8" name="Freeform 1616">
              <a:extLst>
                <a:ext uri="{FF2B5EF4-FFF2-40B4-BE49-F238E27FC236}">
                  <a16:creationId xmlns:a16="http://schemas.microsoft.com/office/drawing/2014/main" id="{68CC0F70-4414-48F6-B975-E03A4CC63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856"/>
              <a:ext cx="1" cy="6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59" name="Freeform 1617">
              <a:extLst>
                <a:ext uri="{FF2B5EF4-FFF2-40B4-BE49-F238E27FC236}">
                  <a16:creationId xmlns:a16="http://schemas.microsoft.com/office/drawing/2014/main" id="{BE529ED6-6380-4711-9B34-B00123CD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788"/>
              <a:ext cx="17" cy="13"/>
            </a:xfrm>
            <a:custGeom>
              <a:avLst/>
              <a:gdLst>
                <a:gd name="T0" fmla="*/ 0 w 13"/>
                <a:gd name="T1" fmla="*/ 0 h 10"/>
                <a:gd name="T2" fmla="*/ 29 w 13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6" y="1"/>
                    <a:pt x="10" y="6"/>
                    <a:pt x="13" y="1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0" name="Freeform 1618">
              <a:extLst>
                <a:ext uri="{FF2B5EF4-FFF2-40B4-BE49-F238E27FC236}">
                  <a16:creationId xmlns:a16="http://schemas.microsoft.com/office/drawing/2014/main" id="{D1DEF239-051F-4097-B61B-2E1887376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2790"/>
              <a:ext cx="6" cy="4"/>
            </a:xfrm>
            <a:custGeom>
              <a:avLst/>
              <a:gdLst>
                <a:gd name="T0" fmla="*/ 0 w 5"/>
                <a:gd name="T1" fmla="*/ 7 h 3"/>
                <a:gd name="T2" fmla="*/ 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1" name="Freeform 1619">
              <a:extLst>
                <a:ext uri="{FF2B5EF4-FFF2-40B4-BE49-F238E27FC236}">
                  <a16:creationId xmlns:a16="http://schemas.microsoft.com/office/drawing/2014/main" id="{45DEBDF7-5B14-424B-A685-BB075CF9E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829"/>
              <a:ext cx="22" cy="6"/>
            </a:xfrm>
            <a:custGeom>
              <a:avLst/>
              <a:gdLst>
                <a:gd name="T0" fmla="*/ 0 w 17"/>
                <a:gd name="T1" fmla="*/ 5 h 4"/>
                <a:gd name="T2" fmla="*/ 36 w 17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1"/>
                  </a:moveTo>
                  <a:cubicBezTo>
                    <a:pt x="6" y="0"/>
                    <a:pt x="13" y="1"/>
                    <a:pt x="17" y="4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2" name="Freeform 1620">
              <a:extLst>
                <a:ext uri="{FF2B5EF4-FFF2-40B4-BE49-F238E27FC236}">
                  <a16:creationId xmlns:a16="http://schemas.microsoft.com/office/drawing/2014/main" id="{E9AB8368-E4E8-473A-A627-80CA8A8B6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2826"/>
              <a:ext cx="3" cy="6"/>
            </a:xfrm>
            <a:custGeom>
              <a:avLst/>
              <a:gdLst>
                <a:gd name="T0" fmla="*/ 0 w 2"/>
                <a:gd name="T1" fmla="*/ 8 h 5"/>
                <a:gd name="T2" fmla="*/ 8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3" name="Freeform 1621">
              <a:extLst>
                <a:ext uri="{FF2B5EF4-FFF2-40B4-BE49-F238E27FC236}">
                  <a16:creationId xmlns:a16="http://schemas.microsoft.com/office/drawing/2014/main" id="{FB59803B-5C11-4C71-932C-AF8C5FB04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811"/>
              <a:ext cx="21" cy="5"/>
            </a:xfrm>
            <a:custGeom>
              <a:avLst/>
              <a:gdLst>
                <a:gd name="T0" fmla="*/ 0 w 17"/>
                <a:gd name="T1" fmla="*/ 6 h 4"/>
                <a:gd name="T2" fmla="*/ 32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3"/>
                  </a:moveTo>
                  <a:cubicBezTo>
                    <a:pt x="5" y="4"/>
                    <a:pt x="12" y="2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4" name="Freeform 1622">
              <a:extLst>
                <a:ext uri="{FF2B5EF4-FFF2-40B4-BE49-F238E27FC236}">
                  <a16:creationId xmlns:a16="http://schemas.microsoft.com/office/drawing/2014/main" id="{519BBAB5-20D6-48F0-92DD-1C14FBC8F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814"/>
              <a:ext cx="2" cy="6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6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2" y="6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5" name="Freeform 1623">
              <a:extLst>
                <a:ext uri="{FF2B5EF4-FFF2-40B4-BE49-F238E27FC236}">
                  <a16:creationId xmlns:a16="http://schemas.microsoft.com/office/drawing/2014/main" id="{68E1B881-97D0-4E1F-9DDC-4490FC46B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797"/>
              <a:ext cx="18" cy="8"/>
            </a:xfrm>
            <a:custGeom>
              <a:avLst/>
              <a:gdLst>
                <a:gd name="T0" fmla="*/ 0 w 14"/>
                <a:gd name="T1" fmla="*/ 12 h 6"/>
                <a:gd name="T2" fmla="*/ 30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5"/>
                  </a:moveTo>
                  <a:cubicBezTo>
                    <a:pt x="4" y="6"/>
                    <a:pt x="11" y="4"/>
                    <a:pt x="14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6" name="Freeform 1624">
              <a:extLst>
                <a:ext uri="{FF2B5EF4-FFF2-40B4-BE49-F238E27FC236}">
                  <a16:creationId xmlns:a16="http://schemas.microsoft.com/office/drawing/2014/main" id="{13E6D9D4-C246-4E07-94DF-9B7F271FD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2805"/>
              <a:ext cx="4" cy="6"/>
            </a:xfrm>
            <a:custGeom>
              <a:avLst/>
              <a:gdLst>
                <a:gd name="T0" fmla="*/ 0 w 3"/>
                <a:gd name="T1" fmla="*/ 0 h 5"/>
                <a:gd name="T2" fmla="*/ 5 w 3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1"/>
                    <a:pt x="3" y="3"/>
                    <a:pt x="2" y="5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7" name="Freeform 1625">
              <a:extLst>
                <a:ext uri="{FF2B5EF4-FFF2-40B4-BE49-F238E27FC236}">
                  <a16:creationId xmlns:a16="http://schemas.microsoft.com/office/drawing/2014/main" id="{411EDF49-C644-4A9E-B129-1A03A1E5F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811"/>
              <a:ext cx="16" cy="5"/>
            </a:xfrm>
            <a:custGeom>
              <a:avLst/>
              <a:gdLst>
                <a:gd name="T0" fmla="*/ 0 w 12"/>
                <a:gd name="T1" fmla="*/ 8 h 4"/>
                <a:gd name="T2" fmla="*/ 2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4" y="2"/>
                    <a:pt x="7" y="1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8" name="Freeform 1626">
              <a:extLst>
                <a:ext uri="{FF2B5EF4-FFF2-40B4-BE49-F238E27FC236}">
                  <a16:creationId xmlns:a16="http://schemas.microsoft.com/office/drawing/2014/main" id="{9B5FDA8A-D67E-463C-A3AB-E35F25182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886"/>
              <a:ext cx="5" cy="16"/>
            </a:xfrm>
            <a:custGeom>
              <a:avLst/>
              <a:gdLst>
                <a:gd name="T0" fmla="*/ 0 w 4"/>
                <a:gd name="T1" fmla="*/ 0 h 12"/>
                <a:gd name="T2" fmla="*/ 8 w 4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4" y="3"/>
                    <a:pt x="4" y="8"/>
                    <a:pt x="4" y="12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69" name="Freeform 1627">
              <a:extLst>
                <a:ext uri="{FF2B5EF4-FFF2-40B4-BE49-F238E27FC236}">
                  <a16:creationId xmlns:a16="http://schemas.microsoft.com/office/drawing/2014/main" id="{398EA027-6E16-455D-BE39-3A1B6936E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2903"/>
              <a:ext cx="17" cy="3"/>
            </a:xfrm>
            <a:custGeom>
              <a:avLst/>
              <a:gdLst>
                <a:gd name="T0" fmla="*/ 0 w 13"/>
                <a:gd name="T1" fmla="*/ 8 h 2"/>
                <a:gd name="T2" fmla="*/ 29 w 13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4" y="1"/>
                    <a:pt x="8" y="0"/>
                    <a:pt x="13" y="1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0" name="Freeform 1628">
              <a:extLst>
                <a:ext uri="{FF2B5EF4-FFF2-40B4-BE49-F238E27FC236}">
                  <a16:creationId xmlns:a16="http://schemas.microsoft.com/office/drawing/2014/main" id="{D10EC61C-CF17-46FE-B894-C7D58DD20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946"/>
              <a:ext cx="14" cy="8"/>
            </a:xfrm>
            <a:custGeom>
              <a:avLst/>
              <a:gdLst>
                <a:gd name="T0" fmla="*/ 0 w 11"/>
                <a:gd name="T1" fmla="*/ 0 h 6"/>
                <a:gd name="T2" fmla="*/ 23 w 11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4"/>
                    <a:pt x="6" y="6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1" name="Freeform 1629">
              <a:extLst>
                <a:ext uri="{FF2B5EF4-FFF2-40B4-BE49-F238E27FC236}">
                  <a16:creationId xmlns:a16="http://schemas.microsoft.com/office/drawing/2014/main" id="{0FCAD9AF-E976-470D-8A01-1FAA9BEA6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2945"/>
              <a:ext cx="5" cy="14"/>
            </a:xfrm>
            <a:custGeom>
              <a:avLst/>
              <a:gdLst>
                <a:gd name="T0" fmla="*/ 1 w 4"/>
                <a:gd name="T1" fmla="*/ 0 h 11"/>
                <a:gd name="T2" fmla="*/ 8 w 4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1" y="0"/>
                  </a:moveTo>
                  <a:cubicBezTo>
                    <a:pt x="0" y="4"/>
                    <a:pt x="1" y="9"/>
                    <a:pt x="4" y="11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2" name="Freeform 1630">
              <a:extLst>
                <a:ext uri="{FF2B5EF4-FFF2-40B4-BE49-F238E27FC236}">
                  <a16:creationId xmlns:a16="http://schemas.microsoft.com/office/drawing/2014/main" id="{01AA4FB5-E78E-4FAB-80E0-88080DE6C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967"/>
              <a:ext cx="19" cy="10"/>
            </a:xfrm>
            <a:custGeom>
              <a:avLst/>
              <a:gdLst>
                <a:gd name="T0" fmla="*/ 0 w 15"/>
                <a:gd name="T1" fmla="*/ 5 h 8"/>
                <a:gd name="T2" fmla="*/ 30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2"/>
                  </a:moveTo>
                  <a:cubicBezTo>
                    <a:pt x="3" y="8"/>
                    <a:pt x="12" y="3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3" name="Freeform 1631">
              <a:extLst>
                <a:ext uri="{FF2B5EF4-FFF2-40B4-BE49-F238E27FC236}">
                  <a16:creationId xmlns:a16="http://schemas.microsoft.com/office/drawing/2014/main" id="{D335BE6A-3814-48C2-A11C-AC9450881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2961"/>
              <a:ext cx="10" cy="11"/>
            </a:xfrm>
            <a:custGeom>
              <a:avLst/>
              <a:gdLst>
                <a:gd name="T0" fmla="*/ 0 w 8"/>
                <a:gd name="T1" fmla="*/ 0 h 8"/>
                <a:gd name="T2" fmla="*/ 16 w 8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4"/>
                    <a:pt x="4" y="7"/>
                    <a:pt x="8" y="8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4" name="Freeform 1632">
              <a:extLst>
                <a:ext uri="{FF2B5EF4-FFF2-40B4-BE49-F238E27FC236}">
                  <a16:creationId xmlns:a16="http://schemas.microsoft.com/office/drawing/2014/main" id="{E61DE33C-A671-47FF-9DC0-B33DE3473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2877"/>
              <a:ext cx="14" cy="8"/>
            </a:xfrm>
            <a:custGeom>
              <a:avLst/>
              <a:gdLst>
                <a:gd name="T0" fmla="*/ 0 w 11"/>
                <a:gd name="T1" fmla="*/ 0 h 6"/>
                <a:gd name="T2" fmla="*/ 23 w 11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1" y="6"/>
                    <a:pt x="7" y="6"/>
                    <a:pt x="11" y="5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5" name="Freeform 1633">
              <a:extLst>
                <a:ext uri="{FF2B5EF4-FFF2-40B4-BE49-F238E27FC236}">
                  <a16:creationId xmlns:a16="http://schemas.microsoft.com/office/drawing/2014/main" id="{E4672A95-7189-45F4-BA0F-DDA218820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2877"/>
              <a:ext cx="5" cy="17"/>
            </a:xfrm>
            <a:custGeom>
              <a:avLst/>
              <a:gdLst>
                <a:gd name="T0" fmla="*/ 6 w 4"/>
                <a:gd name="T1" fmla="*/ 0 h 13"/>
                <a:gd name="T2" fmla="*/ 8 w 4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3" y="0"/>
                  </a:moveTo>
                  <a:cubicBezTo>
                    <a:pt x="2" y="4"/>
                    <a:pt x="0" y="10"/>
                    <a:pt x="4" y="13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6" name="Freeform 1634">
              <a:extLst>
                <a:ext uri="{FF2B5EF4-FFF2-40B4-BE49-F238E27FC236}">
                  <a16:creationId xmlns:a16="http://schemas.microsoft.com/office/drawing/2014/main" id="{BD7B8CEF-9FA5-4BF2-BFB3-1FE7CBFEE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891"/>
              <a:ext cx="10" cy="12"/>
            </a:xfrm>
            <a:custGeom>
              <a:avLst/>
              <a:gdLst>
                <a:gd name="T0" fmla="*/ 0 w 8"/>
                <a:gd name="T1" fmla="*/ 21 h 9"/>
                <a:gd name="T2" fmla="*/ 16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2" y="5"/>
                    <a:pt x="3" y="2"/>
                    <a:pt x="8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7" name="Freeform 1635">
              <a:extLst>
                <a:ext uri="{FF2B5EF4-FFF2-40B4-BE49-F238E27FC236}">
                  <a16:creationId xmlns:a16="http://schemas.microsoft.com/office/drawing/2014/main" id="{71986970-41C2-4F14-9B22-EB73DAAF6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873"/>
              <a:ext cx="7" cy="14"/>
            </a:xfrm>
            <a:custGeom>
              <a:avLst/>
              <a:gdLst>
                <a:gd name="T0" fmla="*/ 0 w 5"/>
                <a:gd name="T1" fmla="*/ 0 h 11"/>
                <a:gd name="T2" fmla="*/ 14 w 5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2" y="4"/>
                    <a:pt x="5" y="6"/>
                    <a:pt x="5" y="11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8" name="Freeform 1636">
              <a:extLst>
                <a:ext uri="{FF2B5EF4-FFF2-40B4-BE49-F238E27FC236}">
                  <a16:creationId xmlns:a16="http://schemas.microsoft.com/office/drawing/2014/main" id="{B383453E-EBFF-47C4-B0ED-6ACC3FC18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2880"/>
              <a:ext cx="3" cy="2"/>
            </a:xfrm>
            <a:custGeom>
              <a:avLst/>
              <a:gdLst>
                <a:gd name="T0" fmla="*/ 0 w 2"/>
                <a:gd name="T1" fmla="*/ 2 h 2"/>
                <a:gd name="T2" fmla="*/ 8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79" name="Freeform 1637">
              <a:extLst>
                <a:ext uri="{FF2B5EF4-FFF2-40B4-BE49-F238E27FC236}">
                  <a16:creationId xmlns:a16="http://schemas.microsoft.com/office/drawing/2014/main" id="{85A2F910-7657-442C-BAD5-23C47E3FA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889"/>
              <a:ext cx="9" cy="10"/>
            </a:xfrm>
            <a:custGeom>
              <a:avLst/>
              <a:gdLst>
                <a:gd name="T0" fmla="*/ 0 w 7"/>
                <a:gd name="T1" fmla="*/ 0 h 8"/>
                <a:gd name="T2" fmla="*/ 13 w 7"/>
                <a:gd name="T3" fmla="*/ 1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3" y="1"/>
                    <a:pt x="7" y="4"/>
                    <a:pt x="6" y="8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0" name="Freeform 1638">
              <a:extLst>
                <a:ext uri="{FF2B5EF4-FFF2-40B4-BE49-F238E27FC236}">
                  <a16:creationId xmlns:a16="http://schemas.microsoft.com/office/drawing/2014/main" id="{BE9500DF-F7F6-4503-B103-021286C9C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887"/>
              <a:ext cx="3" cy="6"/>
            </a:xfrm>
            <a:custGeom>
              <a:avLst/>
              <a:gdLst>
                <a:gd name="T0" fmla="*/ 0 w 2"/>
                <a:gd name="T1" fmla="*/ 14 h 4"/>
                <a:gd name="T2" fmla="*/ 8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1" name="Freeform 1639">
              <a:extLst>
                <a:ext uri="{FF2B5EF4-FFF2-40B4-BE49-F238E27FC236}">
                  <a16:creationId xmlns:a16="http://schemas.microsoft.com/office/drawing/2014/main" id="{0433B807-D7EE-45DD-94BE-712CA18FF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838"/>
              <a:ext cx="8" cy="13"/>
            </a:xfrm>
            <a:custGeom>
              <a:avLst/>
              <a:gdLst>
                <a:gd name="T0" fmla="*/ 0 w 6"/>
                <a:gd name="T1" fmla="*/ 0 h 10"/>
                <a:gd name="T2" fmla="*/ 15 w 6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4"/>
                    <a:pt x="2" y="8"/>
                    <a:pt x="6" y="10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2" name="Freeform 1640">
              <a:extLst>
                <a:ext uri="{FF2B5EF4-FFF2-40B4-BE49-F238E27FC236}">
                  <a16:creationId xmlns:a16="http://schemas.microsoft.com/office/drawing/2014/main" id="{2C930081-1451-408D-AE00-E61B9942F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847"/>
              <a:ext cx="7" cy="4"/>
            </a:xfrm>
            <a:custGeom>
              <a:avLst/>
              <a:gdLst>
                <a:gd name="T0" fmla="*/ 14 w 5"/>
                <a:gd name="T1" fmla="*/ 0 h 3"/>
                <a:gd name="T2" fmla="*/ 0 w 5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0"/>
                    <a:pt x="1" y="1"/>
                    <a:pt x="0" y="3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3" name="Freeform 1641">
              <a:extLst>
                <a:ext uri="{FF2B5EF4-FFF2-40B4-BE49-F238E27FC236}">
                  <a16:creationId xmlns:a16="http://schemas.microsoft.com/office/drawing/2014/main" id="{7B7651B4-784A-472F-BE61-6341D9029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788"/>
              <a:ext cx="15" cy="4"/>
            </a:xfrm>
            <a:custGeom>
              <a:avLst/>
              <a:gdLst>
                <a:gd name="T0" fmla="*/ 0 w 12"/>
                <a:gd name="T1" fmla="*/ 0 h 3"/>
                <a:gd name="T2" fmla="*/ 24 w 12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3"/>
                    <a:pt x="9" y="2"/>
                    <a:pt x="12" y="1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4" name="Freeform 1642">
              <a:extLst>
                <a:ext uri="{FF2B5EF4-FFF2-40B4-BE49-F238E27FC236}">
                  <a16:creationId xmlns:a16="http://schemas.microsoft.com/office/drawing/2014/main" id="{C92BE8D3-0329-4148-B70F-DE7437ABD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2790"/>
              <a:ext cx="4" cy="4"/>
            </a:xfrm>
            <a:custGeom>
              <a:avLst/>
              <a:gdLst>
                <a:gd name="T0" fmla="*/ 7 w 3"/>
                <a:gd name="T1" fmla="*/ 0 h 3"/>
                <a:gd name="T2" fmla="*/ 0 w 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5" name="Freeform 1643">
              <a:extLst>
                <a:ext uri="{FF2B5EF4-FFF2-40B4-BE49-F238E27FC236}">
                  <a16:creationId xmlns:a16="http://schemas.microsoft.com/office/drawing/2014/main" id="{8A03A554-E307-4AC3-AE7F-8203D1998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859"/>
              <a:ext cx="4" cy="7"/>
            </a:xfrm>
            <a:custGeom>
              <a:avLst/>
              <a:gdLst>
                <a:gd name="T0" fmla="*/ 1 w 3"/>
                <a:gd name="T1" fmla="*/ 0 h 5"/>
                <a:gd name="T2" fmla="*/ 7 w 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6" name="Freeform 1644">
              <a:extLst>
                <a:ext uri="{FF2B5EF4-FFF2-40B4-BE49-F238E27FC236}">
                  <a16:creationId xmlns:a16="http://schemas.microsoft.com/office/drawing/2014/main" id="{1EFE89B3-781E-4DB2-AB48-45E401D72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886"/>
              <a:ext cx="16" cy="12"/>
            </a:xfrm>
            <a:custGeom>
              <a:avLst/>
              <a:gdLst>
                <a:gd name="T0" fmla="*/ 0 w 12"/>
                <a:gd name="T1" fmla="*/ 9 h 9"/>
                <a:gd name="T2" fmla="*/ 16 w 12"/>
                <a:gd name="T3" fmla="*/ 5 h 9"/>
                <a:gd name="T4" fmla="*/ 0 w 12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4"/>
                  </a:moveTo>
                  <a:cubicBezTo>
                    <a:pt x="1" y="2"/>
                    <a:pt x="5" y="0"/>
                    <a:pt x="7" y="2"/>
                  </a:cubicBezTo>
                  <a:cubicBezTo>
                    <a:pt x="12" y="5"/>
                    <a:pt x="2" y="8"/>
                    <a:pt x="0" y="9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7" name="Freeform 1645">
              <a:extLst>
                <a:ext uri="{FF2B5EF4-FFF2-40B4-BE49-F238E27FC236}">
                  <a16:creationId xmlns:a16="http://schemas.microsoft.com/office/drawing/2014/main" id="{7502FA18-EB03-4D79-893F-D101E75BB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945"/>
              <a:ext cx="7" cy="10"/>
            </a:xfrm>
            <a:custGeom>
              <a:avLst/>
              <a:gdLst>
                <a:gd name="T0" fmla="*/ 0 w 6"/>
                <a:gd name="T1" fmla="*/ 14 h 8"/>
                <a:gd name="T2" fmla="*/ 9 w 6"/>
                <a:gd name="T3" fmla="*/ 0 h 8"/>
                <a:gd name="T4" fmla="*/ 8 w 6"/>
                <a:gd name="T5" fmla="*/ 1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7"/>
                  </a:moveTo>
                  <a:cubicBezTo>
                    <a:pt x="1" y="4"/>
                    <a:pt x="3" y="1"/>
                    <a:pt x="6" y="0"/>
                  </a:cubicBezTo>
                  <a:cubicBezTo>
                    <a:pt x="6" y="3"/>
                    <a:pt x="6" y="6"/>
                    <a:pt x="5" y="8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8" name="Freeform 1646">
              <a:extLst>
                <a:ext uri="{FF2B5EF4-FFF2-40B4-BE49-F238E27FC236}">
                  <a16:creationId xmlns:a16="http://schemas.microsoft.com/office/drawing/2014/main" id="{7FE51EAD-0798-428C-9347-1EF13F9F9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967"/>
              <a:ext cx="20" cy="14"/>
            </a:xfrm>
            <a:custGeom>
              <a:avLst/>
              <a:gdLst>
                <a:gd name="T0" fmla="*/ 16 w 16"/>
                <a:gd name="T1" fmla="*/ 1 h 11"/>
                <a:gd name="T2" fmla="*/ 24 w 1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8" y="1"/>
                  </a:moveTo>
                  <a:cubicBezTo>
                    <a:pt x="0" y="9"/>
                    <a:pt x="16" y="11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89" name="Freeform 1647">
              <a:extLst>
                <a:ext uri="{FF2B5EF4-FFF2-40B4-BE49-F238E27FC236}">
                  <a16:creationId xmlns:a16="http://schemas.microsoft.com/office/drawing/2014/main" id="{A9BEB809-19B6-41B8-A587-0D3FC0862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886"/>
              <a:ext cx="2" cy="7"/>
            </a:xfrm>
            <a:custGeom>
              <a:avLst/>
              <a:gdLst>
                <a:gd name="T0" fmla="*/ 0 w 2"/>
                <a:gd name="T1" fmla="*/ 14 h 5"/>
                <a:gd name="T2" fmla="*/ 2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3"/>
                    <a:pt x="2" y="2"/>
                    <a:pt x="2" y="0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0" name="Freeform 1648">
              <a:extLst>
                <a:ext uri="{FF2B5EF4-FFF2-40B4-BE49-F238E27FC236}">
                  <a16:creationId xmlns:a16="http://schemas.microsoft.com/office/drawing/2014/main" id="{E43F9A9C-D1E3-4D50-8D29-B9CBC2FB8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2841"/>
              <a:ext cx="12" cy="4"/>
            </a:xfrm>
            <a:custGeom>
              <a:avLst/>
              <a:gdLst>
                <a:gd name="T0" fmla="*/ 0 w 9"/>
                <a:gd name="T1" fmla="*/ 7 h 3"/>
                <a:gd name="T2" fmla="*/ 2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1"/>
                    <a:pt x="9" y="0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1" name="Freeform 1649">
              <a:extLst>
                <a:ext uri="{FF2B5EF4-FFF2-40B4-BE49-F238E27FC236}">
                  <a16:creationId xmlns:a16="http://schemas.microsoft.com/office/drawing/2014/main" id="{44FD33D4-228C-41FA-AAE2-2CB6A0D64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822"/>
              <a:ext cx="12" cy="15"/>
            </a:xfrm>
            <a:custGeom>
              <a:avLst/>
              <a:gdLst>
                <a:gd name="T0" fmla="*/ 0 w 9"/>
                <a:gd name="T1" fmla="*/ 24 h 12"/>
                <a:gd name="T2" fmla="*/ 5 w 9"/>
                <a:gd name="T3" fmla="*/ 5 h 12"/>
                <a:gd name="T4" fmla="*/ 12 w 9"/>
                <a:gd name="T5" fmla="*/ 23 h 12"/>
                <a:gd name="T6" fmla="*/ 20 w 9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0" y="12"/>
                  </a:moveTo>
                  <a:cubicBezTo>
                    <a:pt x="0" y="10"/>
                    <a:pt x="0" y="3"/>
                    <a:pt x="2" y="2"/>
                  </a:cubicBezTo>
                  <a:cubicBezTo>
                    <a:pt x="6" y="2"/>
                    <a:pt x="4" y="9"/>
                    <a:pt x="5" y="11"/>
                  </a:cubicBezTo>
                  <a:cubicBezTo>
                    <a:pt x="9" y="11"/>
                    <a:pt x="7" y="4"/>
                    <a:pt x="8" y="0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2" name="Freeform 1650">
              <a:extLst>
                <a:ext uri="{FF2B5EF4-FFF2-40B4-BE49-F238E27FC236}">
                  <a16:creationId xmlns:a16="http://schemas.microsoft.com/office/drawing/2014/main" id="{A3FC9C2C-A78A-44EF-B734-CEA4D4573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806"/>
              <a:ext cx="6" cy="11"/>
            </a:xfrm>
            <a:custGeom>
              <a:avLst/>
              <a:gdLst>
                <a:gd name="T0" fmla="*/ 1 w 5"/>
                <a:gd name="T1" fmla="*/ 0 h 9"/>
                <a:gd name="T2" fmla="*/ 8 w 5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4"/>
                    <a:pt x="1" y="7"/>
                    <a:pt x="5" y="9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3" name="Freeform 1651">
              <a:extLst>
                <a:ext uri="{FF2B5EF4-FFF2-40B4-BE49-F238E27FC236}">
                  <a16:creationId xmlns:a16="http://schemas.microsoft.com/office/drawing/2014/main" id="{1E28EA82-CF38-40DF-AB44-0D5D39E95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799"/>
              <a:ext cx="5" cy="8"/>
            </a:xfrm>
            <a:custGeom>
              <a:avLst/>
              <a:gdLst>
                <a:gd name="T0" fmla="*/ 0 w 4"/>
                <a:gd name="T1" fmla="*/ 0 h 6"/>
                <a:gd name="T2" fmla="*/ 8 w 4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1" y="5"/>
                    <a:pt x="4" y="6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4" name="Freeform 1652">
              <a:extLst>
                <a:ext uri="{FF2B5EF4-FFF2-40B4-BE49-F238E27FC236}">
                  <a16:creationId xmlns:a16="http://schemas.microsoft.com/office/drawing/2014/main" id="{2B948B84-23C5-4CE5-A4B0-5CA60AC9B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807"/>
              <a:ext cx="1" cy="9"/>
            </a:xfrm>
            <a:custGeom>
              <a:avLst/>
              <a:gdLst>
                <a:gd name="T0" fmla="*/ 1 w 1"/>
                <a:gd name="T1" fmla="*/ 0 h 7"/>
                <a:gd name="T2" fmla="*/ 1 w 1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2"/>
                    <a:pt x="0" y="5"/>
                    <a:pt x="1" y="7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5" name="Freeform 1653">
              <a:extLst>
                <a:ext uri="{FF2B5EF4-FFF2-40B4-BE49-F238E27FC236}">
                  <a16:creationId xmlns:a16="http://schemas.microsoft.com/office/drawing/2014/main" id="{688BB041-CA41-4956-8B0F-E7E03BAFF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785"/>
              <a:ext cx="14" cy="9"/>
            </a:xfrm>
            <a:custGeom>
              <a:avLst/>
              <a:gdLst>
                <a:gd name="T0" fmla="*/ 0 w 11"/>
                <a:gd name="T1" fmla="*/ 10 h 7"/>
                <a:gd name="T2" fmla="*/ 13 w 11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5"/>
                  </a:moveTo>
                  <a:cubicBezTo>
                    <a:pt x="4" y="1"/>
                    <a:pt x="11" y="0"/>
                    <a:pt x="6" y="7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6" name="Freeform 1654">
              <a:extLst>
                <a:ext uri="{FF2B5EF4-FFF2-40B4-BE49-F238E27FC236}">
                  <a16:creationId xmlns:a16="http://schemas.microsoft.com/office/drawing/2014/main" id="{5CCB293B-DC67-4C9D-A771-50F4823BA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786"/>
              <a:ext cx="1" cy="7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7" name="Freeform 1655">
              <a:extLst>
                <a:ext uri="{FF2B5EF4-FFF2-40B4-BE49-F238E27FC236}">
                  <a16:creationId xmlns:a16="http://schemas.microsoft.com/office/drawing/2014/main" id="{98C10883-5333-422B-A36D-563E1C13D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2850"/>
              <a:ext cx="7" cy="12"/>
            </a:xfrm>
            <a:custGeom>
              <a:avLst/>
              <a:gdLst>
                <a:gd name="T0" fmla="*/ 0 w 5"/>
                <a:gd name="T1" fmla="*/ 9 h 9"/>
                <a:gd name="T2" fmla="*/ 1 w 5"/>
                <a:gd name="T3" fmla="*/ 21 h 9"/>
                <a:gd name="T4" fmla="*/ 14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4"/>
                  </a:moveTo>
                  <a:cubicBezTo>
                    <a:pt x="0" y="4"/>
                    <a:pt x="0" y="7"/>
                    <a:pt x="1" y="9"/>
                  </a:cubicBezTo>
                  <a:cubicBezTo>
                    <a:pt x="5" y="8"/>
                    <a:pt x="5" y="3"/>
                    <a:pt x="5" y="0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8" name="Freeform 1656">
              <a:extLst>
                <a:ext uri="{FF2B5EF4-FFF2-40B4-BE49-F238E27FC236}">
                  <a16:creationId xmlns:a16="http://schemas.microsoft.com/office/drawing/2014/main" id="{140F0D67-03FA-438F-BD99-2AD4C66B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856"/>
              <a:ext cx="3" cy="10"/>
            </a:xfrm>
            <a:custGeom>
              <a:avLst/>
              <a:gdLst>
                <a:gd name="T0" fmla="*/ 2 w 3"/>
                <a:gd name="T1" fmla="*/ 0 h 7"/>
                <a:gd name="T2" fmla="*/ 0 w 3"/>
                <a:gd name="T3" fmla="*/ 2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1"/>
                    <a:pt x="0" y="5"/>
                    <a:pt x="0" y="7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999" name="Freeform 1657">
              <a:extLst>
                <a:ext uri="{FF2B5EF4-FFF2-40B4-BE49-F238E27FC236}">
                  <a16:creationId xmlns:a16="http://schemas.microsoft.com/office/drawing/2014/main" id="{2EDC1DD6-984E-4716-9B37-D62ED6230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900"/>
              <a:ext cx="1" cy="11"/>
            </a:xfrm>
            <a:custGeom>
              <a:avLst/>
              <a:gdLst>
                <a:gd name="T0" fmla="*/ 0 w 1"/>
                <a:gd name="T1" fmla="*/ 0 h 8"/>
                <a:gd name="T2" fmla="*/ 1 w 1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1" y="6"/>
                    <a:pt x="1" y="8"/>
                  </a:cubicBezTo>
                </a:path>
              </a:pathLst>
            </a:custGeom>
            <a:noFill/>
            <a:ln w="4763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0" name="Freeform 1658">
              <a:extLst>
                <a:ext uri="{FF2B5EF4-FFF2-40B4-BE49-F238E27FC236}">
                  <a16:creationId xmlns:a16="http://schemas.microsoft.com/office/drawing/2014/main" id="{EFE3859A-E57B-417D-8CE5-85B1C90B1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83"/>
              <a:ext cx="159" cy="64"/>
            </a:xfrm>
            <a:custGeom>
              <a:avLst/>
              <a:gdLst>
                <a:gd name="T0" fmla="*/ 200 w 123"/>
                <a:gd name="T1" fmla="*/ 0 h 50"/>
                <a:gd name="T2" fmla="*/ 182 w 123"/>
                <a:gd name="T3" fmla="*/ 6 h 50"/>
                <a:gd name="T4" fmla="*/ 116 w 123"/>
                <a:gd name="T5" fmla="*/ 22 h 50"/>
                <a:gd name="T6" fmla="*/ 115 w 123"/>
                <a:gd name="T7" fmla="*/ 29 h 50"/>
                <a:gd name="T8" fmla="*/ 0 w 123"/>
                <a:gd name="T9" fmla="*/ 82 h 50"/>
                <a:gd name="T10" fmla="*/ 23 w 123"/>
                <a:gd name="T11" fmla="*/ 105 h 50"/>
                <a:gd name="T12" fmla="*/ 67 w 123"/>
                <a:gd name="T13" fmla="*/ 99 h 50"/>
                <a:gd name="T14" fmla="*/ 142 w 123"/>
                <a:gd name="T15" fmla="*/ 58 h 50"/>
                <a:gd name="T16" fmla="*/ 169 w 123"/>
                <a:gd name="T17" fmla="*/ 58 h 50"/>
                <a:gd name="T18" fmla="*/ 209 w 123"/>
                <a:gd name="T19" fmla="*/ 104 h 50"/>
                <a:gd name="T20" fmla="*/ 266 w 123"/>
                <a:gd name="T21" fmla="*/ 83 h 50"/>
                <a:gd name="T22" fmla="*/ 212 w 123"/>
                <a:gd name="T23" fmla="*/ 15 h 50"/>
                <a:gd name="T24" fmla="*/ 200 w 123"/>
                <a:gd name="T25" fmla="*/ 0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3" h="50">
                  <a:moveTo>
                    <a:pt x="93" y="0"/>
                  </a:moveTo>
                  <a:cubicBezTo>
                    <a:pt x="91" y="1"/>
                    <a:pt x="88" y="2"/>
                    <a:pt x="84" y="3"/>
                  </a:cubicBezTo>
                  <a:cubicBezTo>
                    <a:pt x="81" y="3"/>
                    <a:pt x="66" y="6"/>
                    <a:pt x="54" y="10"/>
                  </a:cubicBezTo>
                  <a:cubicBezTo>
                    <a:pt x="54" y="11"/>
                    <a:pt x="54" y="13"/>
                    <a:pt x="53" y="14"/>
                  </a:cubicBezTo>
                  <a:cubicBezTo>
                    <a:pt x="52" y="21"/>
                    <a:pt x="45" y="33"/>
                    <a:pt x="0" y="39"/>
                  </a:cubicBezTo>
                  <a:cubicBezTo>
                    <a:pt x="4" y="42"/>
                    <a:pt x="8" y="46"/>
                    <a:pt x="11" y="50"/>
                  </a:cubicBezTo>
                  <a:cubicBezTo>
                    <a:pt x="14" y="46"/>
                    <a:pt x="22" y="46"/>
                    <a:pt x="31" y="47"/>
                  </a:cubicBezTo>
                  <a:cubicBezTo>
                    <a:pt x="47" y="43"/>
                    <a:pt x="57" y="37"/>
                    <a:pt x="66" y="27"/>
                  </a:cubicBezTo>
                  <a:cubicBezTo>
                    <a:pt x="71" y="21"/>
                    <a:pt x="77" y="26"/>
                    <a:pt x="78" y="27"/>
                  </a:cubicBezTo>
                  <a:cubicBezTo>
                    <a:pt x="80" y="30"/>
                    <a:pt x="87" y="38"/>
                    <a:pt x="97" y="49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10" y="23"/>
                    <a:pt x="101" y="11"/>
                    <a:pt x="98" y="7"/>
                  </a:cubicBezTo>
                  <a:cubicBezTo>
                    <a:pt x="96" y="5"/>
                    <a:pt x="95" y="2"/>
                    <a:pt x="93" y="0"/>
                  </a:cubicBezTo>
                  <a:close/>
                </a:path>
              </a:pathLst>
            </a:custGeom>
            <a:solidFill>
              <a:srgbClr val="009D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1" name="Freeform 1659">
              <a:extLst>
                <a:ext uri="{FF2B5EF4-FFF2-40B4-BE49-F238E27FC236}">
                  <a16:creationId xmlns:a16="http://schemas.microsoft.com/office/drawing/2014/main" id="{9911BCDB-7080-4CFC-84E2-8DAE03166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983"/>
              <a:ext cx="159" cy="64"/>
            </a:xfrm>
            <a:custGeom>
              <a:avLst/>
              <a:gdLst>
                <a:gd name="T0" fmla="*/ 200 w 123"/>
                <a:gd name="T1" fmla="*/ 0 h 50"/>
                <a:gd name="T2" fmla="*/ 182 w 123"/>
                <a:gd name="T3" fmla="*/ 6 h 50"/>
                <a:gd name="T4" fmla="*/ 116 w 123"/>
                <a:gd name="T5" fmla="*/ 22 h 50"/>
                <a:gd name="T6" fmla="*/ 115 w 123"/>
                <a:gd name="T7" fmla="*/ 29 h 50"/>
                <a:gd name="T8" fmla="*/ 0 w 123"/>
                <a:gd name="T9" fmla="*/ 82 h 50"/>
                <a:gd name="T10" fmla="*/ 23 w 123"/>
                <a:gd name="T11" fmla="*/ 105 h 50"/>
                <a:gd name="T12" fmla="*/ 67 w 123"/>
                <a:gd name="T13" fmla="*/ 99 h 50"/>
                <a:gd name="T14" fmla="*/ 142 w 123"/>
                <a:gd name="T15" fmla="*/ 58 h 50"/>
                <a:gd name="T16" fmla="*/ 169 w 123"/>
                <a:gd name="T17" fmla="*/ 58 h 50"/>
                <a:gd name="T18" fmla="*/ 209 w 123"/>
                <a:gd name="T19" fmla="*/ 104 h 50"/>
                <a:gd name="T20" fmla="*/ 266 w 123"/>
                <a:gd name="T21" fmla="*/ 83 h 50"/>
                <a:gd name="T22" fmla="*/ 212 w 123"/>
                <a:gd name="T23" fmla="*/ 15 h 50"/>
                <a:gd name="T24" fmla="*/ 200 w 123"/>
                <a:gd name="T25" fmla="*/ 0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3" h="50">
                  <a:moveTo>
                    <a:pt x="93" y="0"/>
                  </a:moveTo>
                  <a:cubicBezTo>
                    <a:pt x="91" y="1"/>
                    <a:pt x="88" y="2"/>
                    <a:pt x="84" y="3"/>
                  </a:cubicBezTo>
                  <a:cubicBezTo>
                    <a:pt x="81" y="3"/>
                    <a:pt x="66" y="6"/>
                    <a:pt x="54" y="10"/>
                  </a:cubicBezTo>
                  <a:cubicBezTo>
                    <a:pt x="54" y="11"/>
                    <a:pt x="54" y="13"/>
                    <a:pt x="53" y="14"/>
                  </a:cubicBezTo>
                  <a:cubicBezTo>
                    <a:pt x="52" y="21"/>
                    <a:pt x="45" y="33"/>
                    <a:pt x="0" y="39"/>
                  </a:cubicBezTo>
                  <a:cubicBezTo>
                    <a:pt x="4" y="42"/>
                    <a:pt x="8" y="46"/>
                    <a:pt x="11" y="50"/>
                  </a:cubicBezTo>
                  <a:cubicBezTo>
                    <a:pt x="14" y="46"/>
                    <a:pt x="22" y="46"/>
                    <a:pt x="31" y="47"/>
                  </a:cubicBezTo>
                  <a:cubicBezTo>
                    <a:pt x="47" y="43"/>
                    <a:pt x="57" y="37"/>
                    <a:pt x="66" y="27"/>
                  </a:cubicBezTo>
                  <a:cubicBezTo>
                    <a:pt x="71" y="21"/>
                    <a:pt x="77" y="26"/>
                    <a:pt x="78" y="27"/>
                  </a:cubicBezTo>
                  <a:cubicBezTo>
                    <a:pt x="80" y="30"/>
                    <a:pt x="87" y="38"/>
                    <a:pt x="97" y="49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10" y="23"/>
                    <a:pt x="101" y="11"/>
                    <a:pt x="98" y="7"/>
                  </a:cubicBezTo>
                  <a:cubicBezTo>
                    <a:pt x="96" y="5"/>
                    <a:pt x="95" y="2"/>
                    <a:pt x="93" y="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2" name="Freeform 1660">
              <a:extLst>
                <a:ext uri="{FF2B5EF4-FFF2-40B4-BE49-F238E27FC236}">
                  <a16:creationId xmlns:a16="http://schemas.microsoft.com/office/drawing/2014/main" id="{F8FB6711-D968-4D29-B48F-3050E2645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079"/>
              <a:ext cx="700" cy="671"/>
            </a:xfrm>
            <a:custGeom>
              <a:avLst/>
              <a:gdLst>
                <a:gd name="T0" fmla="*/ 296 w 544"/>
                <a:gd name="T1" fmla="*/ 841 h 524"/>
                <a:gd name="T2" fmla="*/ 477 w 544"/>
                <a:gd name="T3" fmla="*/ 976 h 524"/>
                <a:gd name="T4" fmla="*/ 646 w 544"/>
                <a:gd name="T5" fmla="*/ 905 h 524"/>
                <a:gd name="T6" fmla="*/ 969 w 544"/>
                <a:gd name="T7" fmla="*/ 949 h 524"/>
                <a:gd name="T8" fmla="*/ 1109 w 544"/>
                <a:gd name="T9" fmla="*/ 781 h 524"/>
                <a:gd name="T10" fmla="*/ 1023 w 544"/>
                <a:gd name="T11" fmla="*/ 366 h 524"/>
                <a:gd name="T12" fmla="*/ 1023 w 544"/>
                <a:gd name="T13" fmla="*/ 366 h 524"/>
                <a:gd name="T14" fmla="*/ 969 w 544"/>
                <a:gd name="T15" fmla="*/ 36 h 524"/>
                <a:gd name="T16" fmla="*/ 705 w 544"/>
                <a:gd name="T17" fmla="*/ 141 h 524"/>
                <a:gd name="T18" fmla="*/ 347 w 544"/>
                <a:gd name="T19" fmla="*/ 172 h 524"/>
                <a:gd name="T20" fmla="*/ 319 w 544"/>
                <a:gd name="T21" fmla="*/ 141 h 524"/>
                <a:gd name="T22" fmla="*/ 121 w 544"/>
                <a:gd name="T23" fmla="*/ 59 h 524"/>
                <a:gd name="T24" fmla="*/ 80 w 544"/>
                <a:gd name="T25" fmla="*/ 316 h 524"/>
                <a:gd name="T26" fmla="*/ 109 w 544"/>
                <a:gd name="T27" fmla="*/ 748 h 524"/>
                <a:gd name="T28" fmla="*/ 296 w 544"/>
                <a:gd name="T29" fmla="*/ 841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5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3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2"/>
                  </a:cubicBezTo>
                  <a:cubicBezTo>
                    <a:pt x="159" y="77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8" y="46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3" name="Freeform 1661">
              <a:extLst>
                <a:ext uri="{FF2B5EF4-FFF2-40B4-BE49-F238E27FC236}">
                  <a16:creationId xmlns:a16="http://schemas.microsoft.com/office/drawing/2014/main" id="{0E549FD2-D649-44D8-B13F-752881D6E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3079"/>
              <a:ext cx="700" cy="671"/>
            </a:xfrm>
            <a:custGeom>
              <a:avLst/>
              <a:gdLst>
                <a:gd name="T0" fmla="*/ 296 w 544"/>
                <a:gd name="T1" fmla="*/ 841 h 524"/>
                <a:gd name="T2" fmla="*/ 477 w 544"/>
                <a:gd name="T3" fmla="*/ 976 h 524"/>
                <a:gd name="T4" fmla="*/ 646 w 544"/>
                <a:gd name="T5" fmla="*/ 905 h 524"/>
                <a:gd name="T6" fmla="*/ 969 w 544"/>
                <a:gd name="T7" fmla="*/ 949 h 524"/>
                <a:gd name="T8" fmla="*/ 1109 w 544"/>
                <a:gd name="T9" fmla="*/ 781 h 524"/>
                <a:gd name="T10" fmla="*/ 1023 w 544"/>
                <a:gd name="T11" fmla="*/ 366 h 524"/>
                <a:gd name="T12" fmla="*/ 1023 w 544"/>
                <a:gd name="T13" fmla="*/ 366 h 524"/>
                <a:gd name="T14" fmla="*/ 969 w 544"/>
                <a:gd name="T15" fmla="*/ 36 h 524"/>
                <a:gd name="T16" fmla="*/ 705 w 544"/>
                <a:gd name="T17" fmla="*/ 141 h 524"/>
                <a:gd name="T18" fmla="*/ 347 w 544"/>
                <a:gd name="T19" fmla="*/ 172 h 524"/>
                <a:gd name="T20" fmla="*/ 319 w 544"/>
                <a:gd name="T21" fmla="*/ 141 h 524"/>
                <a:gd name="T22" fmla="*/ 121 w 544"/>
                <a:gd name="T23" fmla="*/ 59 h 524"/>
                <a:gd name="T24" fmla="*/ 80 w 544"/>
                <a:gd name="T25" fmla="*/ 316 h 524"/>
                <a:gd name="T26" fmla="*/ 109 w 544"/>
                <a:gd name="T27" fmla="*/ 748 h 524"/>
                <a:gd name="T28" fmla="*/ 296 w 544"/>
                <a:gd name="T29" fmla="*/ 841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5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3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2"/>
                  </a:cubicBezTo>
                  <a:cubicBezTo>
                    <a:pt x="159" y="77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8" y="46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4" name="Freeform 1662">
              <a:extLst>
                <a:ext uri="{FF2B5EF4-FFF2-40B4-BE49-F238E27FC236}">
                  <a16:creationId xmlns:a16="http://schemas.microsoft.com/office/drawing/2014/main" id="{5704D87C-0BCF-4AF5-B96F-3EB6F7D21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429"/>
              <a:ext cx="658" cy="1250"/>
            </a:xfrm>
            <a:custGeom>
              <a:avLst/>
              <a:gdLst>
                <a:gd name="T0" fmla="*/ 904 w 510"/>
                <a:gd name="T1" fmla="*/ 19 h 976"/>
                <a:gd name="T2" fmla="*/ 717 w 510"/>
                <a:gd name="T3" fmla="*/ 76 h 976"/>
                <a:gd name="T4" fmla="*/ 655 w 510"/>
                <a:gd name="T5" fmla="*/ 158 h 976"/>
                <a:gd name="T6" fmla="*/ 639 w 510"/>
                <a:gd name="T7" fmla="*/ 158 h 976"/>
                <a:gd name="T8" fmla="*/ 541 w 510"/>
                <a:gd name="T9" fmla="*/ 220 h 976"/>
                <a:gd name="T10" fmla="*/ 550 w 510"/>
                <a:gd name="T11" fmla="*/ 232 h 976"/>
                <a:gd name="T12" fmla="*/ 614 w 510"/>
                <a:gd name="T13" fmla="*/ 338 h 976"/>
                <a:gd name="T14" fmla="*/ 578 w 510"/>
                <a:gd name="T15" fmla="*/ 498 h 976"/>
                <a:gd name="T16" fmla="*/ 468 w 510"/>
                <a:gd name="T17" fmla="*/ 613 h 976"/>
                <a:gd name="T18" fmla="*/ 390 w 510"/>
                <a:gd name="T19" fmla="*/ 592 h 976"/>
                <a:gd name="T20" fmla="*/ 332 w 510"/>
                <a:gd name="T21" fmla="*/ 592 h 976"/>
                <a:gd name="T22" fmla="*/ 84 w 510"/>
                <a:gd name="T23" fmla="*/ 606 h 976"/>
                <a:gd name="T24" fmla="*/ 8 w 510"/>
                <a:gd name="T25" fmla="*/ 845 h 976"/>
                <a:gd name="T26" fmla="*/ 241 w 510"/>
                <a:gd name="T27" fmla="*/ 1122 h 976"/>
                <a:gd name="T28" fmla="*/ 533 w 510"/>
                <a:gd name="T29" fmla="*/ 1055 h 976"/>
                <a:gd name="T30" fmla="*/ 635 w 510"/>
                <a:gd name="T31" fmla="*/ 1116 h 976"/>
                <a:gd name="T32" fmla="*/ 533 w 510"/>
                <a:gd name="T33" fmla="*/ 1333 h 976"/>
                <a:gd name="T34" fmla="*/ 280 w 510"/>
                <a:gd name="T35" fmla="*/ 1319 h 976"/>
                <a:gd name="T36" fmla="*/ 92 w 510"/>
                <a:gd name="T37" fmla="*/ 1258 h 976"/>
                <a:gd name="T38" fmla="*/ 88 w 510"/>
                <a:gd name="T39" fmla="*/ 1406 h 976"/>
                <a:gd name="T40" fmla="*/ 90 w 510"/>
                <a:gd name="T41" fmla="*/ 1406 h 976"/>
                <a:gd name="T42" fmla="*/ 68 w 510"/>
                <a:gd name="T43" fmla="*/ 1409 h 976"/>
                <a:gd name="T44" fmla="*/ 28 w 510"/>
                <a:gd name="T45" fmla="*/ 1538 h 976"/>
                <a:gd name="T46" fmla="*/ 25 w 510"/>
                <a:gd name="T47" fmla="*/ 1660 h 976"/>
                <a:gd name="T48" fmla="*/ 111 w 510"/>
                <a:gd name="T49" fmla="*/ 1766 h 976"/>
                <a:gd name="T50" fmla="*/ 44 w 510"/>
                <a:gd name="T51" fmla="*/ 1842 h 976"/>
                <a:gd name="T52" fmla="*/ 10 w 510"/>
                <a:gd name="T53" fmla="*/ 1893 h 976"/>
                <a:gd name="T54" fmla="*/ 58 w 510"/>
                <a:gd name="T55" fmla="*/ 1933 h 976"/>
                <a:gd name="T56" fmla="*/ 133 w 510"/>
                <a:gd name="T57" fmla="*/ 1916 h 976"/>
                <a:gd name="T58" fmla="*/ 200 w 510"/>
                <a:gd name="T59" fmla="*/ 1851 h 976"/>
                <a:gd name="T60" fmla="*/ 298 w 510"/>
                <a:gd name="T61" fmla="*/ 1968 h 976"/>
                <a:gd name="T62" fmla="*/ 468 w 510"/>
                <a:gd name="T63" fmla="*/ 1962 h 976"/>
                <a:gd name="T64" fmla="*/ 533 w 510"/>
                <a:gd name="T65" fmla="*/ 1944 h 976"/>
                <a:gd name="T66" fmla="*/ 604 w 510"/>
                <a:gd name="T67" fmla="*/ 1956 h 976"/>
                <a:gd name="T68" fmla="*/ 726 w 510"/>
                <a:gd name="T69" fmla="*/ 1926 h 976"/>
                <a:gd name="T70" fmla="*/ 791 w 510"/>
                <a:gd name="T71" fmla="*/ 2021 h 976"/>
                <a:gd name="T72" fmla="*/ 947 w 510"/>
                <a:gd name="T73" fmla="*/ 1963 h 976"/>
                <a:gd name="T74" fmla="*/ 969 w 510"/>
                <a:gd name="T75" fmla="*/ 1878 h 976"/>
                <a:gd name="T76" fmla="*/ 837 w 510"/>
                <a:gd name="T77" fmla="*/ 1682 h 976"/>
                <a:gd name="T78" fmla="*/ 897 w 510"/>
                <a:gd name="T79" fmla="*/ 1559 h 976"/>
                <a:gd name="T80" fmla="*/ 889 w 510"/>
                <a:gd name="T81" fmla="*/ 1274 h 976"/>
                <a:gd name="T82" fmla="*/ 739 w 510"/>
                <a:gd name="T83" fmla="*/ 1245 h 976"/>
                <a:gd name="T84" fmla="*/ 775 w 510"/>
                <a:gd name="T85" fmla="*/ 1073 h 976"/>
                <a:gd name="T86" fmla="*/ 659 w 510"/>
                <a:gd name="T87" fmla="*/ 929 h 976"/>
                <a:gd name="T88" fmla="*/ 355 w 510"/>
                <a:gd name="T89" fmla="*/ 994 h 976"/>
                <a:gd name="T90" fmla="*/ 165 w 510"/>
                <a:gd name="T91" fmla="*/ 939 h 976"/>
                <a:gd name="T92" fmla="*/ 201 w 510"/>
                <a:gd name="T93" fmla="*/ 688 h 976"/>
                <a:gd name="T94" fmla="*/ 283 w 510"/>
                <a:gd name="T95" fmla="*/ 712 h 976"/>
                <a:gd name="T96" fmla="*/ 334 w 510"/>
                <a:gd name="T97" fmla="*/ 781 h 976"/>
                <a:gd name="T98" fmla="*/ 459 w 510"/>
                <a:gd name="T99" fmla="*/ 817 h 976"/>
                <a:gd name="T100" fmla="*/ 627 w 510"/>
                <a:gd name="T101" fmla="*/ 868 h 976"/>
                <a:gd name="T102" fmla="*/ 1050 w 510"/>
                <a:gd name="T103" fmla="*/ 460 h 976"/>
                <a:gd name="T104" fmla="*/ 904 w 510"/>
                <a:gd name="T105" fmla="*/ 19 h 9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10" h="976">
                  <a:moveTo>
                    <a:pt x="421" y="9"/>
                  </a:moveTo>
                  <a:cubicBezTo>
                    <a:pt x="385" y="0"/>
                    <a:pt x="354" y="15"/>
                    <a:pt x="334" y="36"/>
                  </a:cubicBezTo>
                  <a:cubicBezTo>
                    <a:pt x="320" y="50"/>
                    <a:pt x="313" y="72"/>
                    <a:pt x="305" y="75"/>
                  </a:cubicBezTo>
                  <a:cubicBezTo>
                    <a:pt x="303" y="76"/>
                    <a:pt x="301" y="76"/>
                    <a:pt x="298" y="75"/>
                  </a:cubicBezTo>
                  <a:cubicBezTo>
                    <a:pt x="281" y="88"/>
                    <a:pt x="267" y="99"/>
                    <a:pt x="252" y="105"/>
                  </a:cubicBezTo>
                  <a:cubicBezTo>
                    <a:pt x="254" y="107"/>
                    <a:pt x="255" y="108"/>
                    <a:pt x="256" y="110"/>
                  </a:cubicBezTo>
                  <a:cubicBezTo>
                    <a:pt x="281" y="134"/>
                    <a:pt x="289" y="137"/>
                    <a:pt x="286" y="161"/>
                  </a:cubicBezTo>
                  <a:cubicBezTo>
                    <a:pt x="282" y="185"/>
                    <a:pt x="274" y="215"/>
                    <a:pt x="269" y="237"/>
                  </a:cubicBezTo>
                  <a:cubicBezTo>
                    <a:pt x="262" y="264"/>
                    <a:pt x="249" y="291"/>
                    <a:pt x="218" y="292"/>
                  </a:cubicBezTo>
                  <a:cubicBezTo>
                    <a:pt x="194" y="294"/>
                    <a:pt x="196" y="285"/>
                    <a:pt x="181" y="282"/>
                  </a:cubicBezTo>
                  <a:cubicBezTo>
                    <a:pt x="165" y="279"/>
                    <a:pt x="163" y="285"/>
                    <a:pt x="154" y="282"/>
                  </a:cubicBezTo>
                  <a:cubicBezTo>
                    <a:pt x="145" y="280"/>
                    <a:pt x="95" y="243"/>
                    <a:pt x="39" y="288"/>
                  </a:cubicBezTo>
                  <a:cubicBezTo>
                    <a:pt x="10" y="312"/>
                    <a:pt x="0" y="356"/>
                    <a:pt x="4" y="402"/>
                  </a:cubicBezTo>
                  <a:cubicBezTo>
                    <a:pt x="7" y="433"/>
                    <a:pt x="36" y="532"/>
                    <a:pt x="112" y="534"/>
                  </a:cubicBezTo>
                  <a:cubicBezTo>
                    <a:pt x="156" y="537"/>
                    <a:pt x="203" y="521"/>
                    <a:pt x="248" y="502"/>
                  </a:cubicBezTo>
                  <a:cubicBezTo>
                    <a:pt x="277" y="490"/>
                    <a:pt x="298" y="492"/>
                    <a:pt x="295" y="531"/>
                  </a:cubicBezTo>
                  <a:cubicBezTo>
                    <a:pt x="292" y="586"/>
                    <a:pt x="279" y="616"/>
                    <a:pt x="248" y="635"/>
                  </a:cubicBezTo>
                  <a:cubicBezTo>
                    <a:pt x="196" y="662"/>
                    <a:pt x="163" y="651"/>
                    <a:pt x="130" y="628"/>
                  </a:cubicBezTo>
                  <a:cubicBezTo>
                    <a:pt x="102" y="607"/>
                    <a:pt x="72" y="587"/>
                    <a:pt x="43" y="599"/>
                  </a:cubicBezTo>
                  <a:cubicBezTo>
                    <a:pt x="14" y="611"/>
                    <a:pt x="20" y="642"/>
                    <a:pt x="41" y="669"/>
                  </a:cubicBezTo>
                  <a:cubicBezTo>
                    <a:pt x="42" y="669"/>
                    <a:pt x="42" y="669"/>
                    <a:pt x="42" y="669"/>
                  </a:cubicBezTo>
                  <a:cubicBezTo>
                    <a:pt x="38" y="669"/>
                    <a:pt x="35" y="670"/>
                    <a:pt x="32" y="671"/>
                  </a:cubicBezTo>
                  <a:cubicBezTo>
                    <a:pt x="3" y="684"/>
                    <a:pt x="4" y="707"/>
                    <a:pt x="13" y="732"/>
                  </a:cubicBezTo>
                  <a:cubicBezTo>
                    <a:pt x="22" y="756"/>
                    <a:pt x="21" y="768"/>
                    <a:pt x="12" y="790"/>
                  </a:cubicBezTo>
                  <a:cubicBezTo>
                    <a:pt x="1" y="816"/>
                    <a:pt x="7" y="848"/>
                    <a:pt x="52" y="841"/>
                  </a:cubicBezTo>
                  <a:cubicBezTo>
                    <a:pt x="46" y="848"/>
                    <a:pt x="27" y="871"/>
                    <a:pt x="20" y="877"/>
                  </a:cubicBezTo>
                  <a:cubicBezTo>
                    <a:pt x="13" y="880"/>
                    <a:pt x="4" y="891"/>
                    <a:pt x="5" y="901"/>
                  </a:cubicBezTo>
                  <a:cubicBezTo>
                    <a:pt x="5" y="901"/>
                    <a:pt x="7" y="916"/>
                    <a:pt x="27" y="920"/>
                  </a:cubicBezTo>
                  <a:cubicBezTo>
                    <a:pt x="47" y="924"/>
                    <a:pt x="62" y="912"/>
                    <a:pt x="62" y="912"/>
                  </a:cubicBezTo>
                  <a:cubicBezTo>
                    <a:pt x="70" y="905"/>
                    <a:pt x="90" y="883"/>
                    <a:pt x="93" y="881"/>
                  </a:cubicBezTo>
                  <a:cubicBezTo>
                    <a:pt x="98" y="900"/>
                    <a:pt x="101" y="927"/>
                    <a:pt x="139" y="937"/>
                  </a:cubicBezTo>
                  <a:cubicBezTo>
                    <a:pt x="178" y="947"/>
                    <a:pt x="203" y="940"/>
                    <a:pt x="218" y="934"/>
                  </a:cubicBezTo>
                  <a:cubicBezTo>
                    <a:pt x="224" y="931"/>
                    <a:pt x="239" y="925"/>
                    <a:pt x="248" y="925"/>
                  </a:cubicBezTo>
                  <a:cubicBezTo>
                    <a:pt x="260" y="925"/>
                    <a:pt x="269" y="927"/>
                    <a:pt x="281" y="931"/>
                  </a:cubicBezTo>
                  <a:cubicBezTo>
                    <a:pt x="301" y="938"/>
                    <a:pt x="316" y="934"/>
                    <a:pt x="338" y="917"/>
                  </a:cubicBezTo>
                  <a:cubicBezTo>
                    <a:pt x="336" y="926"/>
                    <a:pt x="343" y="951"/>
                    <a:pt x="368" y="962"/>
                  </a:cubicBezTo>
                  <a:cubicBezTo>
                    <a:pt x="399" y="976"/>
                    <a:pt x="429" y="962"/>
                    <a:pt x="441" y="935"/>
                  </a:cubicBezTo>
                  <a:cubicBezTo>
                    <a:pt x="447" y="922"/>
                    <a:pt x="450" y="908"/>
                    <a:pt x="451" y="894"/>
                  </a:cubicBezTo>
                  <a:cubicBezTo>
                    <a:pt x="455" y="866"/>
                    <a:pt x="442" y="792"/>
                    <a:pt x="390" y="800"/>
                  </a:cubicBezTo>
                  <a:cubicBezTo>
                    <a:pt x="395" y="794"/>
                    <a:pt x="407" y="780"/>
                    <a:pt x="418" y="742"/>
                  </a:cubicBezTo>
                  <a:cubicBezTo>
                    <a:pt x="430" y="688"/>
                    <a:pt x="434" y="642"/>
                    <a:pt x="414" y="607"/>
                  </a:cubicBezTo>
                  <a:cubicBezTo>
                    <a:pt x="393" y="570"/>
                    <a:pt x="361" y="561"/>
                    <a:pt x="344" y="593"/>
                  </a:cubicBezTo>
                  <a:cubicBezTo>
                    <a:pt x="359" y="564"/>
                    <a:pt x="362" y="532"/>
                    <a:pt x="361" y="511"/>
                  </a:cubicBezTo>
                  <a:cubicBezTo>
                    <a:pt x="360" y="485"/>
                    <a:pt x="349" y="454"/>
                    <a:pt x="307" y="442"/>
                  </a:cubicBezTo>
                  <a:cubicBezTo>
                    <a:pt x="264" y="430"/>
                    <a:pt x="209" y="460"/>
                    <a:pt x="165" y="473"/>
                  </a:cubicBezTo>
                  <a:cubicBezTo>
                    <a:pt x="124" y="486"/>
                    <a:pt x="102" y="492"/>
                    <a:pt x="77" y="447"/>
                  </a:cubicBezTo>
                  <a:cubicBezTo>
                    <a:pt x="49" y="387"/>
                    <a:pt x="66" y="332"/>
                    <a:pt x="94" y="327"/>
                  </a:cubicBezTo>
                  <a:cubicBezTo>
                    <a:pt x="112" y="324"/>
                    <a:pt x="124" y="330"/>
                    <a:pt x="132" y="339"/>
                  </a:cubicBezTo>
                  <a:cubicBezTo>
                    <a:pt x="139" y="347"/>
                    <a:pt x="144" y="363"/>
                    <a:pt x="156" y="372"/>
                  </a:cubicBezTo>
                  <a:cubicBezTo>
                    <a:pt x="178" y="391"/>
                    <a:pt x="194" y="388"/>
                    <a:pt x="214" y="389"/>
                  </a:cubicBezTo>
                  <a:cubicBezTo>
                    <a:pt x="233" y="391"/>
                    <a:pt x="234" y="409"/>
                    <a:pt x="292" y="413"/>
                  </a:cubicBezTo>
                  <a:cubicBezTo>
                    <a:pt x="350" y="418"/>
                    <a:pt x="467" y="326"/>
                    <a:pt x="489" y="219"/>
                  </a:cubicBezTo>
                  <a:cubicBezTo>
                    <a:pt x="510" y="113"/>
                    <a:pt x="495" y="27"/>
                    <a:pt x="421" y="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5" name="Freeform 1663">
              <a:extLst>
                <a:ext uri="{FF2B5EF4-FFF2-40B4-BE49-F238E27FC236}">
                  <a16:creationId xmlns:a16="http://schemas.microsoft.com/office/drawing/2014/main" id="{60F80782-8305-41C0-AE23-8383FF724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3395"/>
              <a:ext cx="96" cy="87"/>
            </a:xfrm>
            <a:custGeom>
              <a:avLst/>
              <a:gdLst>
                <a:gd name="T0" fmla="*/ 152 w 75"/>
                <a:gd name="T1" fmla="*/ 137 h 68"/>
                <a:gd name="T2" fmla="*/ 105 w 75"/>
                <a:gd name="T3" fmla="*/ 128 h 68"/>
                <a:gd name="T4" fmla="*/ 1 w 75"/>
                <a:gd name="T5" fmla="*/ 45 h 68"/>
                <a:gd name="T6" fmla="*/ 0 w 75"/>
                <a:gd name="T7" fmla="*/ 45 h 68"/>
                <a:gd name="T8" fmla="*/ 72 w 75"/>
                <a:gd name="T9" fmla="*/ 0 h 68"/>
                <a:gd name="T10" fmla="*/ 72 w 75"/>
                <a:gd name="T11" fmla="*/ 0 h 68"/>
                <a:gd name="T12" fmla="*/ 104 w 75"/>
                <a:gd name="T13" fmla="*/ 74 h 68"/>
                <a:gd name="T14" fmla="*/ 157 w 75"/>
                <a:gd name="T15" fmla="*/ 137 h 68"/>
                <a:gd name="T16" fmla="*/ 152 w 75"/>
                <a:gd name="T17" fmla="*/ 137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8">
                  <a:moveTo>
                    <a:pt x="73" y="66"/>
                  </a:moveTo>
                  <a:cubicBezTo>
                    <a:pt x="73" y="66"/>
                    <a:pt x="65" y="68"/>
                    <a:pt x="50" y="61"/>
                  </a:cubicBezTo>
                  <a:cubicBezTo>
                    <a:pt x="35" y="54"/>
                    <a:pt x="19" y="27"/>
                    <a:pt x="1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9" y="18"/>
                    <a:pt x="29" y="7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7"/>
                    <a:pt x="65" y="58"/>
                    <a:pt x="75" y="66"/>
                  </a:cubicBezTo>
                  <a:lnTo>
                    <a:pt x="73" y="66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6" name="Freeform 1664">
              <a:extLst>
                <a:ext uri="{FF2B5EF4-FFF2-40B4-BE49-F238E27FC236}">
                  <a16:creationId xmlns:a16="http://schemas.microsoft.com/office/drawing/2014/main" id="{A8706CF9-6739-49E8-939B-7FEC2D283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3525"/>
              <a:ext cx="74" cy="50"/>
            </a:xfrm>
            <a:custGeom>
              <a:avLst/>
              <a:gdLst>
                <a:gd name="T0" fmla="*/ 120 w 58"/>
                <a:gd name="T1" fmla="*/ 58 h 39"/>
                <a:gd name="T2" fmla="*/ 1 w 58"/>
                <a:gd name="T3" fmla="*/ 0 h 39"/>
                <a:gd name="T4" fmla="*/ 0 w 58"/>
                <a:gd name="T5" fmla="*/ 0 h 39"/>
                <a:gd name="T6" fmla="*/ 43 w 58"/>
                <a:gd name="T7" fmla="*/ 77 h 39"/>
                <a:gd name="T8" fmla="*/ 120 w 58"/>
                <a:gd name="T9" fmla="*/ 5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9">
                  <a:moveTo>
                    <a:pt x="58" y="27"/>
                  </a:moveTo>
                  <a:cubicBezTo>
                    <a:pt x="22" y="32"/>
                    <a:pt x="10" y="18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6" y="35"/>
                    <a:pt x="21" y="37"/>
                  </a:cubicBezTo>
                  <a:cubicBezTo>
                    <a:pt x="35" y="39"/>
                    <a:pt x="47" y="33"/>
                    <a:pt x="58" y="27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7" name="Freeform 1665">
              <a:extLst>
                <a:ext uri="{FF2B5EF4-FFF2-40B4-BE49-F238E27FC236}">
                  <a16:creationId xmlns:a16="http://schemas.microsoft.com/office/drawing/2014/main" id="{8CE47E47-9A4D-4DD2-8B82-68636F86F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3369"/>
              <a:ext cx="38" cy="53"/>
            </a:xfrm>
            <a:custGeom>
              <a:avLst/>
              <a:gdLst>
                <a:gd name="T0" fmla="*/ 8 w 30"/>
                <a:gd name="T1" fmla="*/ 0 h 41"/>
                <a:gd name="T2" fmla="*/ 10 w 30"/>
                <a:gd name="T3" fmla="*/ 53 h 41"/>
                <a:gd name="T4" fmla="*/ 0 w 30"/>
                <a:gd name="T5" fmla="*/ 89 h 41"/>
                <a:gd name="T6" fmla="*/ 0 w 30"/>
                <a:gd name="T7" fmla="*/ 89 h 41"/>
                <a:gd name="T8" fmla="*/ 61 w 30"/>
                <a:gd name="T9" fmla="*/ 74 h 41"/>
                <a:gd name="T10" fmla="*/ 61 w 30"/>
                <a:gd name="T11" fmla="*/ 74 h 41"/>
                <a:gd name="T12" fmla="*/ 37 w 30"/>
                <a:gd name="T13" fmla="*/ 53 h 41"/>
                <a:gd name="T14" fmla="*/ 8 w 3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1">
                  <a:moveTo>
                    <a:pt x="4" y="0"/>
                  </a:moveTo>
                  <a:cubicBezTo>
                    <a:pt x="4" y="9"/>
                    <a:pt x="7" y="16"/>
                    <a:pt x="5" y="25"/>
                  </a:cubicBezTo>
                  <a:cubicBezTo>
                    <a:pt x="2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5" y="31"/>
                    <a:pt x="20" y="28"/>
                    <a:pt x="18" y="25"/>
                  </a:cubicBezTo>
                  <a:cubicBezTo>
                    <a:pt x="15" y="20"/>
                    <a:pt x="10" y="10"/>
                    <a:pt x="4" y="0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8" name="Freeform 1666">
              <a:extLst>
                <a:ext uri="{FF2B5EF4-FFF2-40B4-BE49-F238E27FC236}">
                  <a16:creationId xmlns:a16="http://schemas.microsoft.com/office/drawing/2014/main" id="{CD6EB35D-3B43-425C-8C9F-E562BBA85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312"/>
              <a:ext cx="41" cy="47"/>
            </a:xfrm>
            <a:custGeom>
              <a:avLst/>
              <a:gdLst>
                <a:gd name="T0" fmla="*/ 19 w 32"/>
                <a:gd name="T1" fmla="*/ 78 h 36"/>
                <a:gd name="T2" fmla="*/ 68 w 32"/>
                <a:gd name="T3" fmla="*/ 0 h 36"/>
                <a:gd name="T4" fmla="*/ 1 w 32"/>
                <a:gd name="T5" fmla="*/ 35 h 36"/>
                <a:gd name="T6" fmla="*/ 0 w 32"/>
                <a:gd name="T7" fmla="*/ 35 h 36"/>
                <a:gd name="T8" fmla="*/ 19 w 32"/>
                <a:gd name="T9" fmla="*/ 80 h 36"/>
                <a:gd name="T10" fmla="*/ 19 w 32"/>
                <a:gd name="T11" fmla="*/ 7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5"/>
                  </a:moveTo>
                  <a:cubicBezTo>
                    <a:pt x="9" y="20"/>
                    <a:pt x="22" y="10"/>
                    <a:pt x="32" y="0"/>
                  </a:cubicBezTo>
                  <a:cubicBezTo>
                    <a:pt x="26" y="7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5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09" name="Freeform 1667">
              <a:extLst>
                <a:ext uri="{FF2B5EF4-FFF2-40B4-BE49-F238E27FC236}">
                  <a16:creationId xmlns:a16="http://schemas.microsoft.com/office/drawing/2014/main" id="{7E8446D7-3E9C-4BDF-94E0-0B2F81854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3283"/>
              <a:ext cx="62" cy="59"/>
            </a:xfrm>
            <a:custGeom>
              <a:avLst/>
              <a:gdLst>
                <a:gd name="T0" fmla="*/ 75 w 48"/>
                <a:gd name="T1" fmla="*/ 97 h 46"/>
                <a:gd name="T2" fmla="*/ 103 w 48"/>
                <a:gd name="T3" fmla="*/ 68 h 46"/>
                <a:gd name="T4" fmla="*/ 0 w 48"/>
                <a:gd name="T5" fmla="*/ 0 h 46"/>
                <a:gd name="T6" fmla="*/ 75 w 48"/>
                <a:gd name="T7" fmla="*/ 9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35" y="46"/>
                  </a:moveTo>
                  <a:cubicBezTo>
                    <a:pt x="39" y="42"/>
                    <a:pt x="44" y="37"/>
                    <a:pt x="48" y="32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0" name="Freeform 1668">
              <a:extLst>
                <a:ext uri="{FF2B5EF4-FFF2-40B4-BE49-F238E27FC236}">
                  <a16:creationId xmlns:a16="http://schemas.microsoft.com/office/drawing/2014/main" id="{6C970C73-A46D-4C17-A3F6-1402CA2F8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3191"/>
              <a:ext cx="57" cy="56"/>
            </a:xfrm>
            <a:custGeom>
              <a:avLst/>
              <a:gdLst>
                <a:gd name="T0" fmla="*/ 96 w 44"/>
                <a:gd name="T1" fmla="*/ 0 h 44"/>
                <a:gd name="T2" fmla="*/ 0 w 44"/>
                <a:gd name="T3" fmla="*/ 90 h 44"/>
                <a:gd name="T4" fmla="*/ 21 w 44"/>
                <a:gd name="T5" fmla="*/ 83 h 44"/>
                <a:gd name="T6" fmla="*/ 96 w 44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4">
                  <a:moveTo>
                    <a:pt x="44" y="0"/>
                  </a:moveTo>
                  <a:cubicBezTo>
                    <a:pt x="21" y="7"/>
                    <a:pt x="6" y="33"/>
                    <a:pt x="0" y="44"/>
                  </a:cubicBezTo>
                  <a:cubicBezTo>
                    <a:pt x="3" y="43"/>
                    <a:pt x="6" y="41"/>
                    <a:pt x="9" y="40"/>
                  </a:cubicBezTo>
                  <a:cubicBezTo>
                    <a:pt x="25" y="30"/>
                    <a:pt x="36" y="17"/>
                    <a:pt x="44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1" name="Freeform 1669">
              <a:extLst>
                <a:ext uri="{FF2B5EF4-FFF2-40B4-BE49-F238E27FC236}">
                  <a16:creationId xmlns:a16="http://schemas.microsoft.com/office/drawing/2014/main" id="{C9F02C30-6139-4F4A-8D6C-C7DB27F73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2478"/>
              <a:ext cx="556" cy="481"/>
            </a:xfrm>
            <a:custGeom>
              <a:avLst/>
              <a:gdLst>
                <a:gd name="T0" fmla="*/ 0 w 432"/>
                <a:gd name="T1" fmla="*/ 650 h 376"/>
                <a:gd name="T2" fmla="*/ 62 w 432"/>
                <a:gd name="T3" fmla="*/ 592 h 376"/>
                <a:gd name="T4" fmla="*/ 149 w 432"/>
                <a:gd name="T5" fmla="*/ 622 h 376"/>
                <a:gd name="T6" fmla="*/ 198 w 432"/>
                <a:gd name="T7" fmla="*/ 690 h 376"/>
                <a:gd name="T8" fmla="*/ 318 w 432"/>
                <a:gd name="T9" fmla="*/ 725 h 376"/>
                <a:gd name="T10" fmla="*/ 475 w 432"/>
                <a:gd name="T11" fmla="*/ 774 h 376"/>
                <a:gd name="T12" fmla="*/ 878 w 432"/>
                <a:gd name="T13" fmla="*/ 388 h 376"/>
                <a:gd name="T14" fmla="*/ 825 w 432"/>
                <a:gd name="T15" fmla="*/ 0 h 376"/>
                <a:gd name="T16" fmla="*/ 795 w 432"/>
                <a:gd name="T17" fmla="*/ 489 h 376"/>
                <a:gd name="T18" fmla="*/ 452 w 432"/>
                <a:gd name="T19" fmla="*/ 692 h 376"/>
                <a:gd name="T20" fmla="*/ 327 w 432"/>
                <a:gd name="T21" fmla="*/ 651 h 376"/>
                <a:gd name="T22" fmla="*/ 175 w 432"/>
                <a:gd name="T23" fmla="*/ 626 h 376"/>
                <a:gd name="T24" fmla="*/ 50 w 432"/>
                <a:gd name="T25" fmla="*/ 580 h 376"/>
                <a:gd name="T26" fmla="*/ 0 w 432"/>
                <a:gd name="T27" fmla="*/ 650 h 37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32" h="376">
                  <a:moveTo>
                    <a:pt x="0" y="310"/>
                  </a:moveTo>
                  <a:cubicBezTo>
                    <a:pt x="5" y="295"/>
                    <a:pt x="17" y="284"/>
                    <a:pt x="29" y="283"/>
                  </a:cubicBezTo>
                  <a:cubicBezTo>
                    <a:pt x="47" y="279"/>
                    <a:pt x="62" y="288"/>
                    <a:pt x="70" y="297"/>
                  </a:cubicBezTo>
                  <a:cubicBezTo>
                    <a:pt x="77" y="305"/>
                    <a:pt x="81" y="320"/>
                    <a:pt x="93" y="329"/>
                  </a:cubicBezTo>
                  <a:cubicBezTo>
                    <a:pt x="115" y="348"/>
                    <a:pt x="130" y="345"/>
                    <a:pt x="149" y="346"/>
                  </a:cubicBezTo>
                  <a:cubicBezTo>
                    <a:pt x="169" y="348"/>
                    <a:pt x="171" y="364"/>
                    <a:pt x="223" y="370"/>
                  </a:cubicBezTo>
                  <a:cubicBezTo>
                    <a:pt x="281" y="376"/>
                    <a:pt x="391" y="291"/>
                    <a:pt x="412" y="185"/>
                  </a:cubicBezTo>
                  <a:cubicBezTo>
                    <a:pt x="428" y="106"/>
                    <a:pt x="427" y="30"/>
                    <a:pt x="387" y="0"/>
                  </a:cubicBezTo>
                  <a:cubicBezTo>
                    <a:pt x="422" y="31"/>
                    <a:pt x="432" y="135"/>
                    <a:pt x="373" y="234"/>
                  </a:cubicBezTo>
                  <a:cubicBezTo>
                    <a:pt x="314" y="333"/>
                    <a:pt x="239" y="344"/>
                    <a:pt x="212" y="331"/>
                  </a:cubicBezTo>
                  <a:cubicBezTo>
                    <a:pt x="185" y="319"/>
                    <a:pt x="173" y="311"/>
                    <a:pt x="153" y="311"/>
                  </a:cubicBezTo>
                  <a:cubicBezTo>
                    <a:pt x="132" y="312"/>
                    <a:pt x="95" y="318"/>
                    <a:pt x="82" y="299"/>
                  </a:cubicBezTo>
                  <a:cubicBezTo>
                    <a:pt x="68" y="277"/>
                    <a:pt x="44" y="267"/>
                    <a:pt x="23" y="277"/>
                  </a:cubicBezTo>
                  <a:cubicBezTo>
                    <a:pt x="1" y="288"/>
                    <a:pt x="3" y="302"/>
                    <a:pt x="0" y="31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2" name="Freeform 1670">
              <a:extLst>
                <a:ext uri="{FF2B5EF4-FFF2-40B4-BE49-F238E27FC236}">
                  <a16:creationId xmlns:a16="http://schemas.microsoft.com/office/drawing/2014/main" id="{F13A0FCF-4321-4E07-9AED-7A0467BAB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805"/>
              <a:ext cx="8" cy="1"/>
            </a:xfrm>
            <a:custGeom>
              <a:avLst/>
              <a:gdLst>
                <a:gd name="T0" fmla="*/ 15 w 6"/>
                <a:gd name="T1" fmla="*/ 0 h 1"/>
                <a:gd name="T2" fmla="*/ 0 w 6"/>
                <a:gd name="T3" fmla="*/ 1 h 1"/>
                <a:gd name="T4" fmla="*/ 15 w 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2" y="1"/>
                    <a:pt x="4" y="0"/>
                    <a:pt x="6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3" name="Freeform 1671">
              <a:extLst>
                <a:ext uri="{FF2B5EF4-FFF2-40B4-BE49-F238E27FC236}">
                  <a16:creationId xmlns:a16="http://schemas.microsoft.com/office/drawing/2014/main" id="{B7E0D069-997D-45F5-930C-9BC064297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552"/>
              <a:ext cx="100" cy="253"/>
            </a:xfrm>
            <a:custGeom>
              <a:avLst/>
              <a:gdLst>
                <a:gd name="T0" fmla="*/ 65 w 78"/>
                <a:gd name="T1" fmla="*/ 0 h 197"/>
                <a:gd name="T2" fmla="*/ 47 w 78"/>
                <a:gd name="T3" fmla="*/ 10 h 197"/>
                <a:gd name="T4" fmla="*/ 58 w 78"/>
                <a:gd name="T5" fmla="*/ 22 h 197"/>
                <a:gd name="T6" fmla="*/ 121 w 78"/>
                <a:gd name="T7" fmla="*/ 137 h 197"/>
                <a:gd name="T8" fmla="*/ 83 w 78"/>
                <a:gd name="T9" fmla="*/ 298 h 197"/>
                <a:gd name="T10" fmla="*/ 0 w 78"/>
                <a:gd name="T11" fmla="*/ 417 h 197"/>
                <a:gd name="T12" fmla="*/ 77 w 78"/>
                <a:gd name="T13" fmla="*/ 366 h 197"/>
                <a:gd name="T14" fmla="*/ 150 w 78"/>
                <a:gd name="T15" fmla="*/ 146 h 197"/>
                <a:gd name="T16" fmla="*/ 65 w 78"/>
                <a:gd name="T17" fmla="*/ 0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197">
                  <a:moveTo>
                    <a:pt x="31" y="0"/>
                  </a:moveTo>
                  <a:cubicBezTo>
                    <a:pt x="28" y="2"/>
                    <a:pt x="26" y="4"/>
                    <a:pt x="23" y="5"/>
                  </a:cubicBezTo>
                  <a:cubicBezTo>
                    <a:pt x="24" y="7"/>
                    <a:pt x="25" y="8"/>
                    <a:pt x="27" y="10"/>
                  </a:cubicBezTo>
                  <a:cubicBezTo>
                    <a:pt x="52" y="33"/>
                    <a:pt x="60" y="41"/>
                    <a:pt x="57" y="65"/>
                  </a:cubicBezTo>
                  <a:cubicBezTo>
                    <a:pt x="54" y="89"/>
                    <a:pt x="45" y="119"/>
                    <a:pt x="40" y="141"/>
                  </a:cubicBezTo>
                  <a:cubicBezTo>
                    <a:pt x="34" y="165"/>
                    <a:pt x="24" y="190"/>
                    <a:pt x="0" y="197"/>
                  </a:cubicBezTo>
                  <a:cubicBezTo>
                    <a:pt x="12" y="194"/>
                    <a:pt x="28" y="187"/>
                    <a:pt x="37" y="173"/>
                  </a:cubicBezTo>
                  <a:cubicBezTo>
                    <a:pt x="48" y="155"/>
                    <a:pt x="64" y="113"/>
                    <a:pt x="71" y="69"/>
                  </a:cubicBezTo>
                  <a:cubicBezTo>
                    <a:pt x="78" y="24"/>
                    <a:pt x="53" y="23"/>
                    <a:pt x="31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4" name="Freeform 1672">
              <a:extLst>
                <a:ext uri="{FF2B5EF4-FFF2-40B4-BE49-F238E27FC236}">
                  <a16:creationId xmlns:a16="http://schemas.microsoft.com/office/drawing/2014/main" id="{FBFA1677-8A5C-41CC-BB4C-94375AC36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806"/>
              <a:ext cx="5" cy="1"/>
            </a:xfrm>
            <a:custGeom>
              <a:avLst/>
              <a:gdLst>
                <a:gd name="T0" fmla="*/ 8 w 4"/>
                <a:gd name="T1" fmla="*/ 0 h 1"/>
                <a:gd name="T2" fmla="*/ 0 w 4"/>
                <a:gd name="T3" fmla="*/ 1 h 1"/>
                <a:gd name="T4" fmla="*/ 8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1"/>
                    <a:pt x="0" y="1"/>
                  </a:cubicBezTo>
                  <a:cubicBezTo>
                    <a:pt x="1" y="1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5" name="Freeform 1673">
              <a:extLst>
                <a:ext uri="{FF2B5EF4-FFF2-40B4-BE49-F238E27FC236}">
                  <a16:creationId xmlns:a16="http://schemas.microsoft.com/office/drawing/2014/main" id="{026E83FD-F560-42A6-BF2D-784B74F34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565"/>
              <a:ext cx="48" cy="167"/>
            </a:xfrm>
            <a:custGeom>
              <a:avLst/>
              <a:gdLst>
                <a:gd name="T0" fmla="*/ 25 w 38"/>
                <a:gd name="T1" fmla="*/ 272 h 131"/>
                <a:gd name="T2" fmla="*/ 61 w 38"/>
                <a:gd name="T3" fmla="*/ 113 h 131"/>
                <a:gd name="T4" fmla="*/ 0 w 38"/>
                <a:gd name="T5" fmla="*/ 0 h 131"/>
                <a:gd name="T6" fmla="*/ 71 w 38"/>
                <a:gd name="T7" fmla="*/ 116 h 131"/>
                <a:gd name="T8" fmla="*/ 25 w 38"/>
                <a:gd name="T9" fmla="*/ 272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31">
                  <a:moveTo>
                    <a:pt x="13" y="131"/>
                  </a:moveTo>
                  <a:cubicBezTo>
                    <a:pt x="18" y="109"/>
                    <a:pt x="27" y="79"/>
                    <a:pt x="30" y="55"/>
                  </a:cubicBezTo>
                  <a:cubicBezTo>
                    <a:pt x="33" y="31"/>
                    <a:pt x="25" y="23"/>
                    <a:pt x="0" y="0"/>
                  </a:cubicBezTo>
                  <a:cubicBezTo>
                    <a:pt x="17" y="10"/>
                    <a:pt x="38" y="25"/>
                    <a:pt x="35" y="56"/>
                  </a:cubicBezTo>
                  <a:cubicBezTo>
                    <a:pt x="31" y="84"/>
                    <a:pt x="13" y="131"/>
                    <a:pt x="13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6" name="Freeform 1674">
              <a:extLst>
                <a:ext uri="{FF2B5EF4-FFF2-40B4-BE49-F238E27FC236}">
                  <a16:creationId xmlns:a16="http://schemas.microsoft.com/office/drawing/2014/main" id="{A9B4A0CC-C7C7-4733-8185-0DF8A82C6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793"/>
              <a:ext cx="74" cy="148"/>
            </a:xfrm>
            <a:custGeom>
              <a:avLst/>
              <a:gdLst>
                <a:gd name="T0" fmla="*/ 125 w 57"/>
                <a:gd name="T1" fmla="*/ 0 h 116"/>
                <a:gd name="T2" fmla="*/ 17 w 57"/>
                <a:gd name="T3" fmla="*/ 241 h 116"/>
                <a:gd name="T4" fmla="*/ 125 w 57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16">
                  <a:moveTo>
                    <a:pt x="57" y="0"/>
                  </a:moveTo>
                  <a:cubicBezTo>
                    <a:pt x="41" y="7"/>
                    <a:pt x="0" y="31"/>
                    <a:pt x="8" y="116"/>
                  </a:cubicBezTo>
                  <a:cubicBezTo>
                    <a:pt x="8" y="91"/>
                    <a:pt x="16" y="25"/>
                    <a:pt x="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7" name="Freeform 1675">
              <a:extLst>
                <a:ext uri="{FF2B5EF4-FFF2-40B4-BE49-F238E27FC236}">
                  <a16:creationId xmlns:a16="http://schemas.microsoft.com/office/drawing/2014/main" id="{20FE4553-38C7-42C4-B171-057B2B0D7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717"/>
              <a:ext cx="338" cy="242"/>
            </a:xfrm>
            <a:custGeom>
              <a:avLst/>
              <a:gdLst>
                <a:gd name="T0" fmla="*/ 0 w 263"/>
                <a:gd name="T1" fmla="*/ 334 h 189"/>
                <a:gd name="T2" fmla="*/ 157 w 263"/>
                <a:gd name="T3" fmla="*/ 384 h 189"/>
                <a:gd name="T4" fmla="*/ 558 w 263"/>
                <a:gd name="T5" fmla="*/ 0 h 189"/>
                <a:gd name="T6" fmla="*/ 163 w 263"/>
                <a:gd name="T7" fmla="*/ 361 h 189"/>
                <a:gd name="T8" fmla="*/ 0 w 263"/>
                <a:gd name="T9" fmla="*/ 334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189">
                  <a:moveTo>
                    <a:pt x="0" y="159"/>
                  </a:moveTo>
                  <a:cubicBezTo>
                    <a:pt x="20" y="161"/>
                    <a:pt x="22" y="177"/>
                    <a:pt x="74" y="183"/>
                  </a:cubicBezTo>
                  <a:cubicBezTo>
                    <a:pt x="132" y="189"/>
                    <a:pt x="241" y="107"/>
                    <a:pt x="263" y="0"/>
                  </a:cubicBezTo>
                  <a:cubicBezTo>
                    <a:pt x="252" y="30"/>
                    <a:pt x="198" y="164"/>
                    <a:pt x="77" y="172"/>
                  </a:cubicBezTo>
                  <a:cubicBezTo>
                    <a:pt x="50" y="173"/>
                    <a:pt x="21" y="155"/>
                    <a:pt x="0" y="159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8" name="Freeform 1676">
              <a:extLst>
                <a:ext uri="{FF2B5EF4-FFF2-40B4-BE49-F238E27FC236}">
                  <a16:creationId xmlns:a16="http://schemas.microsoft.com/office/drawing/2014/main" id="{1897F3C9-B5C1-47EA-94CF-17A5C4B10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3549"/>
              <a:ext cx="52" cy="12"/>
            </a:xfrm>
            <a:custGeom>
              <a:avLst/>
              <a:gdLst>
                <a:gd name="T0" fmla="*/ 86 w 40"/>
                <a:gd name="T1" fmla="*/ 1 h 9"/>
                <a:gd name="T2" fmla="*/ 1 w 40"/>
                <a:gd name="T3" fmla="*/ 12 h 9"/>
                <a:gd name="T4" fmla="*/ 0 w 40"/>
                <a:gd name="T5" fmla="*/ 12 h 9"/>
                <a:gd name="T6" fmla="*/ 64 w 40"/>
                <a:gd name="T7" fmla="*/ 15 h 9"/>
                <a:gd name="T8" fmla="*/ 88 w 40"/>
                <a:gd name="T9" fmla="*/ 1 h 9"/>
                <a:gd name="T10" fmla="*/ 86 w 40"/>
                <a:gd name="T11" fmla="*/ 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39" y="1"/>
                  </a:moveTo>
                  <a:cubicBezTo>
                    <a:pt x="31" y="0"/>
                    <a:pt x="12" y="3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8" y="7"/>
                    <a:pt x="16" y="9"/>
                    <a:pt x="29" y="6"/>
                  </a:cubicBezTo>
                  <a:cubicBezTo>
                    <a:pt x="32" y="5"/>
                    <a:pt x="36" y="3"/>
                    <a:pt x="40" y="1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19" name="Freeform 1677">
              <a:extLst>
                <a:ext uri="{FF2B5EF4-FFF2-40B4-BE49-F238E27FC236}">
                  <a16:creationId xmlns:a16="http://schemas.microsoft.com/office/drawing/2014/main" id="{7944FC8A-D051-4690-B312-17D34E266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3059"/>
              <a:ext cx="141" cy="264"/>
            </a:xfrm>
            <a:custGeom>
              <a:avLst/>
              <a:gdLst>
                <a:gd name="T0" fmla="*/ 217 w 110"/>
                <a:gd name="T1" fmla="*/ 0 h 206"/>
                <a:gd name="T2" fmla="*/ 0 w 110"/>
                <a:gd name="T3" fmla="*/ 433 h 206"/>
                <a:gd name="T4" fmla="*/ 217 w 110"/>
                <a:gd name="T5" fmla="*/ 0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206">
                  <a:moveTo>
                    <a:pt x="103" y="0"/>
                  </a:moveTo>
                  <a:cubicBezTo>
                    <a:pt x="110" y="31"/>
                    <a:pt x="96" y="155"/>
                    <a:pt x="0" y="206"/>
                  </a:cubicBezTo>
                  <a:cubicBezTo>
                    <a:pt x="34" y="186"/>
                    <a:pt x="104" y="77"/>
                    <a:pt x="103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0" name="Freeform 1678">
              <a:extLst>
                <a:ext uri="{FF2B5EF4-FFF2-40B4-BE49-F238E27FC236}">
                  <a16:creationId xmlns:a16="http://schemas.microsoft.com/office/drawing/2014/main" id="{02CD0AE8-618C-4D2B-9234-183A6EBB4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308"/>
              <a:ext cx="121" cy="152"/>
            </a:xfrm>
            <a:custGeom>
              <a:avLst/>
              <a:gdLst>
                <a:gd name="T0" fmla="*/ 0 w 94"/>
                <a:gd name="T1" fmla="*/ 173 h 118"/>
                <a:gd name="T2" fmla="*/ 201 w 94"/>
                <a:gd name="T3" fmla="*/ 0 h 118"/>
                <a:gd name="T4" fmla="*/ 0 w 94"/>
                <a:gd name="T5" fmla="*/ 173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18">
                  <a:moveTo>
                    <a:pt x="0" y="81"/>
                  </a:moveTo>
                  <a:cubicBezTo>
                    <a:pt x="9" y="105"/>
                    <a:pt x="85" y="118"/>
                    <a:pt x="94" y="0"/>
                  </a:cubicBezTo>
                  <a:cubicBezTo>
                    <a:pt x="91" y="27"/>
                    <a:pt x="54" y="118"/>
                    <a:pt x="0" y="8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1" name="Freeform 1679">
              <a:extLst>
                <a:ext uri="{FF2B5EF4-FFF2-40B4-BE49-F238E27FC236}">
                  <a16:creationId xmlns:a16="http://schemas.microsoft.com/office/drawing/2014/main" id="{C6A2A00B-AD16-4EF5-BBF0-EFC606C0E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" y="3350"/>
              <a:ext cx="121" cy="75"/>
            </a:xfrm>
            <a:custGeom>
              <a:avLst/>
              <a:gdLst>
                <a:gd name="T0" fmla="*/ 0 w 94"/>
                <a:gd name="T1" fmla="*/ 90 h 59"/>
                <a:gd name="T2" fmla="*/ 180 w 94"/>
                <a:gd name="T3" fmla="*/ 71 h 59"/>
                <a:gd name="T4" fmla="*/ 201 w 94"/>
                <a:gd name="T5" fmla="*/ 0 h 59"/>
                <a:gd name="T6" fmla="*/ 151 w 94"/>
                <a:gd name="T7" fmla="*/ 61 h 59"/>
                <a:gd name="T8" fmla="*/ 0 w 94"/>
                <a:gd name="T9" fmla="*/ 9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9">
                  <a:moveTo>
                    <a:pt x="0" y="44"/>
                  </a:moveTo>
                  <a:cubicBezTo>
                    <a:pt x="10" y="56"/>
                    <a:pt x="69" y="59"/>
                    <a:pt x="85" y="35"/>
                  </a:cubicBezTo>
                  <a:cubicBezTo>
                    <a:pt x="85" y="22"/>
                    <a:pt x="88" y="5"/>
                    <a:pt x="94" y="0"/>
                  </a:cubicBezTo>
                  <a:cubicBezTo>
                    <a:pt x="80" y="13"/>
                    <a:pt x="87" y="15"/>
                    <a:pt x="71" y="30"/>
                  </a:cubicBezTo>
                  <a:cubicBezTo>
                    <a:pt x="55" y="45"/>
                    <a:pt x="19" y="53"/>
                    <a:pt x="0" y="4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2" name="Freeform 1680">
              <a:extLst>
                <a:ext uri="{FF2B5EF4-FFF2-40B4-BE49-F238E27FC236}">
                  <a16:creationId xmlns:a16="http://schemas.microsoft.com/office/drawing/2014/main" id="{8E5F3794-1B0B-4E74-BB2A-FA44ED72E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513"/>
              <a:ext cx="137" cy="158"/>
            </a:xfrm>
            <a:custGeom>
              <a:avLst/>
              <a:gdLst>
                <a:gd name="T0" fmla="*/ 0 w 107"/>
                <a:gd name="T1" fmla="*/ 191 h 123"/>
                <a:gd name="T2" fmla="*/ 129 w 107"/>
                <a:gd name="T3" fmla="*/ 238 h 123"/>
                <a:gd name="T4" fmla="*/ 197 w 107"/>
                <a:gd name="T5" fmla="*/ 0 h 123"/>
                <a:gd name="T6" fmla="*/ 92 w 107"/>
                <a:gd name="T7" fmla="*/ 231 h 123"/>
                <a:gd name="T8" fmla="*/ 0 w 107"/>
                <a:gd name="T9" fmla="*/ 191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23">
                  <a:moveTo>
                    <a:pt x="0" y="90"/>
                  </a:moveTo>
                  <a:cubicBezTo>
                    <a:pt x="6" y="108"/>
                    <a:pt x="39" y="123"/>
                    <a:pt x="62" y="112"/>
                  </a:cubicBezTo>
                  <a:cubicBezTo>
                    <a:pt x="86" y="100"/>
                    <a:pt x="107" y="64"/>
                    <a:pt x="94" y="0"/>
                  </a:cubicBezTo>
                  <a:cubicBezTo>
                    <a:pt x="95" y="26"/>
                    <a:pt x="97" y="103"/>
                    <a:pt x="44" y="109"/>
                  </a:cubicBezTo>
                  <a:cubicBezTo>
                    <a:pt x="15" y="112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3" name="Freeform 1681">
              <a:extLst>
                <a:ext uri="{FF2B5EF4-FFF2-40B4-BE49-F238E27FC236}">
                  <a16:creationId xmlns:a16="http://schemas.microsoft.com/office/drawing/2014/main" id="{B94D4EEE-52D5-48F0-8B66-5C8AA5606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578"/>
              <a:ext cx="288" cy="61"/>
            </a:xfrm>
            <a:custGeom>
              <a:avLst/>
              <a:gdLst>
                <a:gd name="T0" fmla="*/ 220 w 223"/>
                <a:gd name="T1" fmla="*/ 52 h 48"/>
                <a:gd name="T2" fmla="*/ 288 w 223"/>
                <a:gd name="T3" fmla="*/ 50 h 48"/>
                <a:gd name="T4" fmla="*/ 385 w 223"/>
                <a:gd name="T5" fmla="*/ 61 h 48"/>
                <a:gd name="T6" fmla="*/ 480 w 223"/>
                <a:gd name="T7" fmla="*/ 0 h 48"/>
                <a:gd name="T8" fmla="*/ 377 w 223"/>
                <a:gd name="T9" fmla="*/ 50 h 48"/>
                <a:gd name="T10" fmla="*/ 274 w 223"/>
                <a:gd name="T11" fmla="*/ 29 h 48"/>
                <a:gd name="T12" fmla="*/ 194 w 223"/>
                <a:gd name="T13" fmla="*/ 50 h 48"/>
                <a:gd name="T14" fmla="*/ 0 w 223"/>
                <a:gd name="T15" fmla="*/ 60 h 48"/>
                <a:gd name="T16" fmla="*/ 220 w 223"/>
                <a:gd name="T17" fmla="*/ 52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48">
                  <a:moveTo>
                    <a:pt x="102" y="25"/>
                  </a:moveTo>
                  <a:cubicBezTo>
                    <a:pt x="115" y="20"/>
                    <a:pt x="121" y="18"/>
                    <a:pt x="134" y="24"/>
                  </a:cubicBezTo>
                  <a:cubicBezTo>
                    <a:pt x="147" y="30"/>
                    <a:pt x="166" y="34"/>
                    <a:pt x="179" y="30"/>
                  </a:cubicBezTo>
                  <a:cubicBezTo>
                    <a:pt x="192" y="26"/>
                    <a:pt x="212" y="6"/>
                    <a:pt x="223" y="0"/>
                  </a:cubicBezTo>
                  <a:cubicBezTo>
                    <a:pt x="209" y="4"/>
                    <a:pt x="189" y="21"/>
                    <a:pt x="175" y="24"/>
                  </a:cubicBezTo>
                  <a:cubicBezTo>
                    <a:pt x="161" y="26"/>
                    <a:pt x="138" y="14"/>
                    <a:pt x="127" y="14"/>
                  </a:cubicBezTo>
                  <a:cubicBezTo>
                    <a:pt x="115" y="15"/>
                    <a:pt x="120" y="11"/>
                    <a:pt x="90" y="24"/>
                  </a:cubicBezTo>
                  <a:cubicBezTo>
                    <a:pt x="59" y="38"/>
                    <a:pt x="14" y="36"/>
                    <a:pt x="0" y="29"/>
                  </a:cubicBezTo>
                  <a:cubicBezTo>
                    <a:pt x="15" y="37"/>
                    <a:pt x="45" y="48"/>
                    <a:pt x="102" y="25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4" name="Freeform 1682">
              <a:extLst>
                <a:ext uri="{FF2B5EF4-FFF2-40B4-BE49-F238E27FC236}">
                  <a16:creationId xmlns:a16="http://schemas.microsoft.com/office/drawing/2014/main" id="{FB2B34D8-A1F8-4B2C-9CAE-6A44981E1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354"/>
              <a:ext cx="258" cy="162"/>
            </a:xfrm>
            <a:custGeom>
              <a:avLst/>
              <a:gdLst>
                <a:gd name="T0" fmla="*/ 0 w 200"/>
                <a:gd name="T1" fmla="*/ 159 h 127"/>
                <a:gd name="T2" fmla="*/ 236 w 200"/>
                <a:gd name="T3" fmla="*/ 232 h 127"/>
                <a:gd name="T4" fmla="*/ 430 w 200"/>
                <a:gd name="T5" fmla="*/ 0 h 127"/>
                <a:gd name="T6" fmla="*/ 223 w 200"/>
                <a:gd name="T7" fmla="*/ 221 h 127"/>
                <a:gd name="T8" fmla="*/ 0 w 200"/>
                <a:gd name="T9" fmla="*/ 159 h 1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27">
                  <a:moveTo>
                    <a:pt x="0" y="77"/>
                  </a:moveTo>
                  <a:cubicBezTo>
                    <a:pt x="10" y="95"/>
                    <a:pt x="52" y="127"/>
                    <a:pt x="110" y="112"/>
                  </a:cubicBezTo>
                  <a:cubicBezTo>
                    <a:pt x="167" y="97"/>
                    <a:pt x="191" y="50"/>
                    <a:pt x="200" y="0"/>
                  </a:cubicBezTo>
                  <a:cubicBezTo>
                    <a:pt x="191" y="32"/>
                    <a:pt x="167" y="92"/>
                    <a:pt x="104" y="107"/>
                  </a:cubicBezTo>
                  <a:cubicBezTo>
                    <a:pt x="41" y="121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5" name="Freeform 1683">
              <a:extLst>
                <a:ext uri="{FF2B5EF4-FFF2-40B4-BE49-F238E27FC236}">
                  <a16:creationId xmlns:a16="http://schemas.microsoft.com/office/drawing/2014/main" id="{B9C5E142-C3EA-4D60-81C6-3D754B8AB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3444"/>
              <a:ext cx="219" cy="108"/>
            </a:xfrm>
            <a:custGeom>
              <a:avLst/>
              <a:gdLst>
                <a:gd name="T0" fmla="*/ 0 w 170"/>
                <a:gd name="T1" fmla="*/ 87 h 84"/>
                <a:gd name="T2" fmla="*/ 68 w 170"/>
                <a:gd name="T3" fmla="*/ 85 h 84"/>
                <a:gd name="T4" fmla="*/ 179 w 170"/>
                <a:gd name="T5" fmla="*/ 42 h 84"/>
                <a:gd name="T6" fmla="*/ 269 w 170"/>
                <a:gd name="T7" fmla="*/ 112 h 84"/>
                <a:gd name="T8" fmla="*/ 363 w 170"/>
                <a:gd name="T9" fmla="*/ 179 h 84"/>
                <a:gd name="T10" fmla="*/ 263 w 170"/>
                <a:gd name="T11" fmla="*/ 73 h 84"/>
                <a:gd name="T12" fmla="*/ 104 w 170"/>
                <a:gd name="T13" fmla="*/ 39 h 84"/>
                <a:gd name="T14" fmla="*/ 0 w 170"/>
                <a:gd name="T15" fmla="*/ 87 h 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84">
                  <a:moveTo>
                    <a:pt x="0" y="41"/>
                  </a:moveTo>
                  <a:cubicBezTo>
                    <a:pt x="11" y="44"/>
                    <a:pt x="19" y="48"/>
                    <a:pt x="32" y="40"/>
                  </a:cubicBezTo>
                  <a:cubicBezTo>
                    <a:pt x="45" y="33"/>
                    <a:pt x="59" y="15"/>
                    <a:pt x="84" y="20"/>
                  </a:cubicBezTo>
                  <a:cubicBezTo>
                    <a:pt x="109" y="24"/>
                    <a:pt x="121" y="39"/>
                    <a:pt x="126" y="53"/>
                  </a:cubicBezTo>
                  <a:cubicBezTo>
                    <a:pt x="131" y="66"/>
                    <a:pt x="148" y="84"/>
                    <a:pt x="170" y="84"/>
                  </a:cubicBezTo>
                  <a:cubicBezTo>
                    <a:pt x="153" y="76"/>
                    <a:pt x="143" y="68"/>
                    <a:pt x="123" y="34"/>
                  </a:cubicBezTo>
                  <a:cubicBezTo>
                    <a:pt x="104" y="0"/>
                    <a:pt x="65" y="6"/>
                    <a:pt x="49" y="18"/>
                  </a:cubicBezTo>
                  <a:cubicBezTo>
                    <a:pt x="34" y="30"/>
                    <a:pt x="22" y="47"/>
                    <a:pt x="0" y="4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6" name="Freeform 1684">
              <a:extLst>
                <a:ext uri="{FF2B5EF4-FFF2-40B4-BE49-F238E27FC236}">
                  <a16:creationId xmlns:a16="http://schemas.microsoft.com/office/drawing/2014/main" id="{BCC1C12D-E447-4434-AC81-0C641D213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7" y="3351"/>
              <a:ext cx="48" cy="117"/>
            </a:xfrm>
            <a:custGeom>
              <a:avLst/>
              <a:gdLst>
                <a:gd name="T0" fmla="*/ 42 w 37"/>
                <a:gd name="T1" fmla="*/ 120 h 91"/>
                <a:gd name="T2" fmla="*/ 0 w 37"/>
                <a:gd name="T3" fmla="*/ 193 h 91"/>
                <a:gd name="T4" fmla="*/ 42 w 37"/>
                <a:gd name="T5" fmla="*/ 144 h 91"/>
                <a:gd name="T6" fmla="*/ 70 w 37"/>
                <a:gd name="T7" fmla="*/ 105 h 91"/>
                <a:gd name="T8" fmla="*/ 79 w 37"/>
                <a:gd name="T9" fmla="*/ 53 h 91"/>
                <a:gd name="T10" fmla="*/ 51 w 37"/>
                <a:gd name="T11" fmla="*/ 0 h 91"/>
                <a:gd name="T12" fmla="*/ 42 w 37"/>
                <a:gd name="T13" fmla="*/ 120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1">
                  <a:moveTo>
                    <a:pt x="19" y="56"/>
                  </a:moveTo>
                  <a:cubicBezTo>
                    <a:pt x="8" y="70"/>
                    <a:pt x="7" y="80"/>
                    <a:pt x="0" y="91"/>
                  </a:cubicBezTo>
                  <a:cubicBezTo>
                    <a:pt x="7" y="90"/>
                    <a:pt x="13" y="76"/>
                    <a:pt x="19" y="68"/>
                  </a:cubicBezTo>
                  <a:cubicBezTo>
                    <a:pt x="25" y="59"/>
                    <a:pt x="27" y="59"/>
                    <a:pt x="32" y="50"/>
                  </a:cubicBezTo>
                  <a:cubicBezTo>
                    <a:pt x="37" y="42"/>
                    <a:pt x="37" y="36"/>
                    <a:pt x="36" y="25"/>
                  </a:cubicBezTo>
                  <a:cubicBezTo>
                    <a:pt x="35" y="13"/>
                    <a:pt x="30" y="9"/>
                    <a:pt x="23" y="0"/>
                  </a:cubicBezTo>
                  <a:cubicBezTo>
                    <a:pt x="28" y="12"/>
                    <a:pt x="36" y="36"/>
                    <a:pt x="19" y="56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7" name="Freeform 1685">
              <a:extLst>
                <a:ext uri="{FF2B5EF4-FFF2-40B4-BE49-F238E27FC236}">
                  <a16:creationId xmlns:a16="http://schemas.microsoft.com/office/drawing/2014/main" id="{C880B5D7-9CDA-47C8-9539-4FC33B662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268"/>
              <a:ext cx="138" cy="84"/>
            </a:xfrm>
            <a:custGeom>
              <a:avLst/>
              <a:gdLst>
                <a:gd name="T0" fmla="*/ 8 w 107"/>
                <a:gd name="T1" fmla="*/ 21 h 65"/>
                <a:gd name="T2" fmla="*/ 107 w 107"/>
                <a:gd name="T3" fmla="*/ 45 h 65"/>
                <a:gd name="T4" fmla="*/ 146 w 107"/>
                <a:gd name="T5" fmla="*/ 90 h 65"/>
                <a:gd name="T6" fmla="*/ 177 w 107"/>
                <a:gd name="T7" fmla="*/ 136 h 65"/>
                <a:gd name="T8" fmla="*/ 230 w 107"/>
                <a:gd name="T9" fmla="*/ 120 h 65"/>
                <a:gd name="T10" fmla="*/ 206 w 107"/>
                <a:gd name="T11" fmla="*/ 105 h 65"/>
                <a:gd name="T12" fmla="*/ 186 w 107"/>
                <a:gd name="T13" fmla="*/ 67 h 65"/>
                <a:gd name="T14" fmla="*/ 177 w 107"/>
                <a:gd name="T15" fmla="*/ 81 h 65"/>
                <a:gd name="T16" fmla="*/ 134 w 107"/>
                <a:gd name="T17" fmla="*/ 39 h 65"/>
                <a:gd name="T18" fmla="*/ 0 w 107"/>
                <a:gd name="T19" fmla="*/ 21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65">
                  <a:moveTo>
                    <a:pt x="4" y="9"/>
                  </a:moveTo>
                  <a:cubicBezTo>
                    <a:pt x="21" y="7"/>
                    <a:pt x="39" y="13"/>
                    <a:pt x="50" y="21"/>
                  </a:cubicBezTo>
                  <a:cubicBezTo>
                    <a:pt x="57" y="27"/>
                    <a:pt x="63" y="34"/>
                    <a:pt x="68" y="42"/>
                  </a:cubicBezTo>
                  <a:cubicBezTo>
                    <a:pt x="72" y="49"/>
                    <a:pt x="73" y="60"/>
                    <a:pt x="82" y="63"/>
                  </a:cubicBezTo>
                  <a:cubicBezTo>
                    <a:pt x="88" y="65"/>
                    <a:pt x="104" y="63"/>
                    <a:pt x="107" y="56"/>
                  </a:cubicBezTo>
                  <a:cubicBezTo>
                    <a:pt x="102" y="55"/>
                    <a:pt x="99" y="53"/>
                    <a:pt x="96" y="49"/>
                  </a:cubicBezTo>
                  <a:cubicBezTo>
                    <a:pt x="91" y="43"/>
                    <a:pt x="91" y="37"/>
                    <a:pt x="87" y="31"/>
                  </a:cubicBezTo>
                  <a:cubicBezTo>
                    <a:pt x="88" y="37"/>
                    <a:pt x="90" y="42"/>
                    <a:pt x="82" y="38"/>
                  </a:cubicBezTo>
                  <a:cubicBezTo>
                    <a:pt x="74" y="33"/>
                    <a:pt x="69" y="25"/>
                    <a:pt x="63" y="18"/>
                  </a:cubicBezTo>
                  <a:cubicBezTo>
                    <a:pt x="49" y="2"/>
                    <a:pt x="19" y="0"/>
                    <a:pt x="0" y="9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8" name="Freeform 1686">
              <a:extLst>
                <a:ext uri="{FF2B5EF4-FFF2-40B4-BE49-F238E27FC236}">
                  <a16:creationId xmlns:a16="http://schemas.microsoft.com/office/drawing/2014/main" id="{9083287E-6594-4359-B37C-64565F3AC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3" y="3044"/>
              <a:ext cx="228" cy="65"/>
            </a:xfrm>
            <a:custGeom>
              <a:avLst/>
              <a:gdLst>
                <a:gd name="T0" fmla="*/ 0 w 177"/>
                <a:gd name="T1" fmla="*/ 101 h 50"/>
                <a:gd name="T2" fmla="*/ 220 w 177"/>
                <a:gd name="T3" fmla="*/ 61 h 50"/>
                <a:gd name="T4" fmla="*/ 379 w 177"/>
                <a:gd name="T5" fmla="*/ 30 h 50"/>
                <a:gd name="T6" fmla="*/ 263 w 177"/>
                <a:gd name="T7" fmla="*/ 23 h 50"/>
                <a:gd name="T8" fmla="*/ 0 w 177"/>
                <a:gd name="T9" fmla="*/ 10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50">
                  <a:moveTo>
                    <a:pt x="0" y="46"/>
                  </a:moveTo>
                  <a:cubicBezTo>
                    <a:pt x="25" y="50"/>
                    <a:pt x="55" y="46"/>
                    <a:pt x="103" y="28"/>
                  </a:cubicBezTo>
                  <a:cubicBezTo>
                    <a:pt x="152" y="9"/>
                    <a:pt x="171" y="7"/>
                    <a:pt x="177" y="14"/>
                  </a:cubicBezTo>
                  <a:cubicBezTo>
                    <a:pt x="163" y="0"/>
                    <a:pt x="155" y="1"/>
                    <a:pt x="123" y="11"/>
                  </a:cubicBezTo>
                  <a:cubicBezTo>
                    <a:pt x="91" y="21"/>
                    <a:pt x="61" y="44"/>
                    <a:pt x="0" y="46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29" name="Freeform 1687">
              <a:extLst>
                <a:ext uri="{FF2B5EF4-FFF2-40B4-BE49-F238E27FC236}">
                  <a16:creationId xmlns:a16="http://schemas.microsoft.com/office/drawing/2014/main" id="{101EADEA-E42A-452B-AE45-A8F9FBE91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442"/>
              <a:ext cx="68" cy="40"/>
            </a:xfrm>
            <a:custGeom>
              <a:avLst/>
              <a:gdLst>
                <a:gd name="T0" fmla="*/ 106 w 53"/>
                <a:gd name="T1" fmla="*/ 60 h 32"/>
                <a:gd name="T2" fmla="*/ 112 w 53"/>
                <a:gd name="T3" fmla="*/ 60 h 32"/>
                <a:gd name="T4" fmla="*/ 63 w 53"/>
                <a:gd name="T5" fmla="*/ 5 h 32"/>
                <a:gd name="T6" fmla="*/ 0 w 53"/>
                <a:gd name="T7" fmla="*/ 0 h 32"/>
                <a:gd name="T8" fmla="*/ 59 w 53"/>
                <a:gd name="T9" fmla="*/ 49 h 32"/>
                <a:gd name="T10" fmla="*/ 106 w 53"/>
                <a:gd name="T11" fmla="*/ 6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2">
                  <a:moveTo>
                    <a:pt x="51" y="30"/>
                  </a:moveTo>
                  <a:cubicBezTo>
                    <a:pt x="53" y="30"/>
                    <a:pt x="53" y="30"/>
                    <a:pt x="53" y="30"/>
                  </a:cubicBezTo>
                  <a:cubicBezTo>
                    <a:pt x="44" y="23"/>
                    <a:pt x="37" y="13"/>
                    <a:pt x="30" y="2"/>
                  </a:cubicBezTo>
                  <a:cubicBezTo>
                    <a:pt x="22" y="3"/>
                    <a:pt x="13" y="2"/>
                    <a:pt x="0" y="0"/>
                  </a:cubicBezTo>
                  <a:cubicBezTo>
                    <a:pt x="10" y="10"/>
                    <a:pt x="19" y="21"/>
                    <a:pt x="28" y="25"/>
                  </a:cubicBezTo>
                  <a:cubicBezTo>
                    <a:pt x="43" y="32"/>
                    <a:pt x="51" y="30"/>
                    <a:pt x="51" y="3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0" name="Freeform 1688">
              <a:extLst>
                <a:ext uri="{FF2B5EF4-FFF2-40B4-BE49-F238E27FC236}">
                  <a16:creationId xmlns:a16="http://schemas.microsoft.com/office/drawing/2014/main" id="{03CB1FEF-98CC-4AED-B324-C0DA69A90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057"/>
              <a:ext cx="171" cy="226"/>
            </a:xfrm>
            <a:custGeom>
              <a:avLst/>
              <a:gdLst>
                <a:gd name="T0" fmla="*/ 228 w 132"/>
                <a:gd name="T1" fmla="*/ 0 h 176"/>
                <a:gd name="T2" fmla="*/ 0 w 132"/>
                <a:gd name="T3" fmla="*/ 348 h 176"/>
                <a:gd name="T4" fmla="*/ 234 w 132"/>
                <a:gd name="T5" fmla="*/ 232 h 176"/>
                <a:gd name="T6" fmla="*/ 228 w 132"/>
                <a:gd name="T7" fmla="*/ 0 h 1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2" h="176">
                  <a:moveTo>
                    <a:pt x="105" y="0"/>
                  </a:moveTo>
                  <a:cubicBezTo>
                    <a:pt x="117" y="18"/>
                    <a:pt x="126" y="172"/>
                    <a:pt x="0" y="164"/>
                  </a:cubicBezTo>
                  <a:cubicBezTo>
                    <a:pt x="25" y="174"/>
                    <a:pt x="81" y="176"/>
                    <a:pt x="108" y="110"/>
                  </a:cubicBezTo>
                  <a:cubicBezTo>
                    <a:pt x="132" y="50"/>
                    <a:pt x="111" y="12"/>
                    <a:pt x="105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1" name="Freeform 1689">
              <a:extLst>
                <a:ext uri="{FF2B5EF4-FFF2-40B4-BE49-F238E27FC236}">
                  <a16:creationId xmlns:a16="http://schemas.microsoft.com/office/drawing/2014/main" id="{900C5B17-ECC8-4450-8C62-C89A41664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3170"/>
              <a:ext cx="89" cy="207"/>
            </a:xfrm>
            <a:custGeom>
              <a:avLst/>
              <a:gdLst>
                <a:gd name="T0" fmla="*/ 148 w 69"/>
                <a:gd name="T1" fmla="*/ 0 h 162"/>
                <a:gd name="T2" fmla="*/ 83 w 69"/>
                <a:gd name="T3" fmla="*/ 84 h 162"/>
                <a:gd name="T4" fmla="*/ 80 w 69"/>
                <a:gd name="T5" fmla="*/ 206 h 162"/>
                <a:gd name="T6" fmla="*/ 25 w 69"/>
                <a:gd name="T7" fmla="*/ 302 h 162"/>
                <a:gd name="T8" fmla="*/ 15 w 69"/>
                <a:gd name="T9" fmla="*/ 339 h 162"/>
                <a:gd name="T10" fmla="*/ 50 w 69"/>
                <a:gd name="T11" fmla="*/ 299 h 162"/>
                <a:gd name="T12" fmla="*/ 102 w 69"/>
                <a:gd name="T13" fmla="*/ 171 h 162"/>
                <a:gd name="T14" fmla="*/ 148 w 69"/>
                <a:gd name="T15" fmla="*/ 0 h 16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162">
                  <a:moveTo>
                    <a:pt x="69" y="0"/>
                  </a:moveTo>
                  <a:cubicBezTo>
                    <a:pt x="55" y="2"/>
                    <a:pt x="43" y="10"/>
                    <a:pt x="39" y="41"/>
                  </a:cubicBezTo>
                  <a:cubicBezTo>
                    <a:pt x="36" y="72"/>
                    <a:pt x="39" y="79"/>
                    <a:pt x="37" y="99"/>
                  </a:cubicBezTo>
                  <a:cubicBezTo>
                    <a:pt x="35" y="119"/>
                    <a:pt x="24" y="135"/>
                    <a:pt x="12" y="145"/>
                  </a:cubicBezTo>
                  <a:cubicBezTo>
                    <a:pt x="0" y="155"/>
                    <a:pt x="5" y="160"/>
                    <a:pt x="7" y="162"/>
                  </a:cubicBezTo>
                  <a:cubicBezTo>
                    <a:pt x="7" y="156"/>
                    <a:pt x="14" y="151"/>
                    <a:pt x="23" y="143"/>
                  </a:cubicBezTo>
                  <a:cubicBezTo>
                    <a:pt x="33" y="134"/>
                    <a:pt x="44" y="118"/>
                    <a:pt x="47" y="82"/>
                  </a:cubicBezTo>
                  <a:cubicBezTo>
                    <a:pt x="49" y="46"/>
                    <a:pt x="41" y="4"/>
                    <a:pt x="69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2" name="Freeform 1690">
              <a:extLst>
                <a:ext uri="{FF2B5EF4-FFF2-40B4-BE49-F238E27FC236}">
                  <a16:creationId xmlns:a16="http://schemas.microsoft.com/office/drawing/2014/main" id="{5F40056D-FAD5-4B34-B042-113A8E168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324"/>
              <a:ext cx="69" cy="115"/>
            </a:xfrm>
            <a:custGeom>
              <a:avLst/>
              <a:gdLst>
                <a:gd name="T0" fmla="*/ 98 w 54"/>
                <a:gd name="T1" fmla="*/ 0 h 90"/>
                <a:gd name="T2" fmla="*/ 0 w 54"/>
                <a:gd name="T3" fmla="*/ 187 h 90"/>
                <a:gd name="T4" fmla="*/ 98 w 54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0">
                  <a:moveTo>
                    <a:pt x="47" y="0"/>
                  </a:moveTo>
                  <a:cubicBezTo>
                    <a:pt x="47" y="25"/>
                    <a:pt x="33" y="78"/>
                    <a:pt x="0" y="89"/>
                  </a:cubicBezTo>
                  <a:cubicBezTo>
                    <a:pt x="19" y="90"/>
                    <a:pt x="54" y="58"/>
                    <a:pt x="47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3" name="Freeform 1691">
              <a:extLst>
                <a:ext uri="{FF2B5EF4-FFF2-40B4-BE49-F238E27FC236}">
                  <a16:creationId xmlns:a16="http://schemas.microsoft.com/office/drawing/2014/main" id="{F3BD7B7D-AE9A-4620-B1DF-63373D167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200"/>
              <a:ext cx="54" cy="50"/>
            </a:xfrm>
            <a:custGeom>
              <a:avLst/>
              <a:gdLst>
                <a:gd name="T0" fmla="*/ 94 w 41"/>
                <a:gd name="T1" fmla="*/ 0 h 39"/>
                <a:gd name="T2" fmla="*/ 28 w 41"/>
                <a:gd name="T3" fmla="*/ 82 h 39"/>
                <a:gd name="T4" fmla="*/ 94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0"/>
                  </a:moveTo>
                  <a:cubicBezTo>
                    <a:pt x="24" y="0"/>
                    <a:pt x="0" y="11"/>
                    <a:pt x="12" y="39"/>
                  </a:cubicBezTo>
                  <a:cubicBezTo>
                    <a:pt x="10" y="27"/>
                    <a:pt x="16" y="5"/>
                    <a:pt x="41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4" name="Freeform 1692">
              <a:extLst>
                <a:ext uri="{FF2B5EF4-FFF2-40B4-BE49-F238E27FC236}">
                  <a16:creationId xmlns:a16="http://schemas.microsoft.com/office/drawing/2014/main" id="{C556863C-0C81-42E6-ABBB-8C290C4A3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288"/>
              <a:ext cx="163" cy="81"/>
            </a:xfrm>
            <a:custGeom>
              <a:avLst/>
              <a:gdLst>
                <a:gd name="T0" fmla="*/ 22 w 126"/>
                <a:gd name="T1" fmla="*/ 109 h 64"/>
                <a:gd name="T2" fmla="*/ 47 w 126"/>
                <a:gd name="T3" fmla="*/ 18 h 64"/>
                <a:gd name="T4" fmla="*/ 172 w 126"/>
                <a:gd name="T5" fmla="*/ 41 h 64"/>
                <a:gd name="T6" fmla="*/ 210 w 126"/>
                <a:gd name="T7" fmla="*/ 90 h 64"/>
                <a:gd name="T8" fmla="*/ 273 w 126"/>
                <a:gd name="T9" fmla="*/ 116 h 64"/>
                <a:gd name="T10" fmla="*/ 190 w 126"/>
                <a:gd name="T11" fmla="*/ 85 h 64"/>
                <a:gd name="T12" fmla="*/ 61 w 126"/>
                <a:gd name="T13" fmla="*/ 32 h 64"/>
                <a:gd name="T14" fmla="*/ 22 w 126"/>
                <a:gd name="T15" fmla="*/ 10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64">
                  <a:moveTo>
                    <a:pt x="10" y="54"/>
                  </a:moveTo>
                  <a:cubicBezTo>
                    <a:pt x="0" y="32"/>
                    <a:pt x="2" y="18"/>
                    <a:pt x="22" y="9"/>
                  </a:cubicBezTo>
                  <a:cubicBezTo>
                    <a:pt x="42" y="0"/>
                    <a:pt x="68" y="6"/>
                    <a:pt x="80" y="20"/>
                  </a:cubicBezTo>
                  <a:cubicBezTo>
                    <a:pt x="92" y="34"/>
                    <a:pt x="92" y="36"/>
                    <a:pt x="97" y="44"/>
                  </a:cubicBezTo>
                  <a:cubicBezTo>
                    <a:pt x="102" y="52"/>
                    <a:pt x="105" y="61"/>
                    <a:pt x="126" y="58"/>
                  </a:cubicBezTo>
                  <a:cubicBezTo>
                    <a:pt x="104" y="64"/>
                    <a:pt x="96" y="58"/>
                    <a:pt x="88" y="42"/>
                  </a:cubicBezTo>
                  <a:cubicBezTo>
                    <a:pt x="81" y="27"/>
                    <a:pt x="59" y="6"/>
                    <a:pt x="28" y="16"/>
                  </a:cubicBezTo>
                  <a:cubicBezTo>
                    <a:pt x="14" y="22"/>
                    <a:pt x="6" y="30"/>
                    <a:pt x="1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5" name="Freeform 1693">
              <a:extLst>
                <a:ext uri="{FF2B5EF4-FFF2-40B4-BE49-F238E27FC236}">
                  <a16:creationId xmlns:a16="http://schemas.microsoft.com/office/drawing/2014/main" id="{F1A62588-BEA9-4E86-8CF5-98468B8C0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3301"/>
              <a:ext cx="71" cy="25"/>
            </a:xfrm>
            <a:custGeom>
              <a:avLst/>
              <a:gdLst>
                <a:gd name="T0" fmla="*/ 0 w 55"/>
                <a:gd name="T1" fmla="*/ 39 h 20"/>
                <a:gd name="T2" fmla="*/ 119 w 55"/>
                <a:gd name="T3" fmla="*/ 31 h 20"/>
                <a:gd name="T4" fmla="*/ 0 w 55"/>
                <a:gd name="T5" fmla="*/ 3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20"/>
                  </a:moveTo>
                  <a:cubicBezTo>
                    <a:pt x="11" y="6"/>
                    <a:pt x="32" y="0"/>
                    <a:pt x="55" y="16"/>
                  </a:cubicBezTo>
                  <a:cubicBezTo>
                    <a:pt x="45" y="12"/>
                    <a:pt x="21" y="6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6" name="Freeform 1694">
              <a:extLst>
                <a:ext uri="{FF2B5EF4-FFF2-40B4-BE49-F238E27FC236}">
                  <a16:creationId xmlns:a16="http://schemas.microsoft.com/office/drawing/2014/main" id="{BEEF81D0-A642-4FCD-A525-2C8996C02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420"/>
              <a:ext cx="143" cy="24"/>
            </a:xfrm>
            <a:custGeom>
              <a:avLst/>
              <a:gdLst>
                <a:gd name="T0" fmla="*/ 0 w 111"/>
                <a:gd name="T1" fmla="*/ 29 h 19"/>
                <a:gd name="T2" fmla="*/ 76 w 111"/>
                <a:gd name="T3" fmla="*/ 1 h 19"/>
                <a:gd name="T4" fmla="*/ 171 w 111"/>
                <a:gd name="T5" fmla="*/ 16 h 19"/>
                <a:gd name="T6" fmla="*/ 237 w 111"/>
                <a:gd name="T7" fmla="*/ 38 h 19"/>
                <a:gd name="T8" fmla="*/ 179 w 111"/>
                <a:gd name="T9" fmla="*/ 25 h 19"/>
                <a:gd name="T10" fmla="*/ 73 w 111"/>
                <a:gd name="T11" fmla="*/ 14 h 19"/>
                <a:gd name="T12" fmla="*/ 0 w 111"/>
                <a:gd name="T13" fmla="*/ 29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9">
                  <a:moveTo>
                    <a:pt x="0" y="14"/>
                  </a:moveTo>
                  <a:cubicBezTo>
                    <a:pt x="14" y="3"/>
                    <a:pt x="26" y="0"/>
                    <a:pt x="36" y="1"/>
                  </a:cubicBezTo>
                  <a:cubicBezTo>
                    <a:pt x="47" y="3"/>
                    <a:pt x="56" y="8"/>
                    <a:pt x="80" y="8"/>
                  </a:cubicBezTo>
                  <a:cubicBezTo>
                    <a:pt x="104" y="8"/>
                    <a:pt x="104" y="11"/>
                    <a:pt x="111" y="19"/>
                  </a:cubicBezTo>
                  <a:cubicBezTo>
                    <a:pt x="106" y="15"/>
                    <a:pt x="106" y="11"/>
                    <a:pt x="84" y="13"/>
                  </a:cubicBezTo>
                  <a:cubicBezTo>
                    <a:pt x="62" y="14"/>
                    <a:pt x="42" y="9"/>
                    <a:pt x="34" y="7"/>
                  </a:cubicBezTo>
                  <a:cubicBezTo>
                    <a:pt x="26" y="5"/>
                    <a:pt x="7" y="7"/>
                    <a:pt x="0" y="1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7" name="Freeform 1695">
              <a:extLst>
                <a:ext uri="{FF2B5EF4-FFF2-40B4-BE49-F238E27FC236}">
                  <a16:creationId xmlns:a16="http://schemas.microsoft.com/office/drawing/2014/main" id="{1689EA0C-65E8-4B35-99A7-66AB52DF0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469"/>
              <a:ext cx="121" cy="72"/>
            </a:xfrm>
            <a:custGeom>
              <a:avLst/>
              <a:gdLst>
                <a:gd name="T0" fmla="*/ 111 w 94"/>
                <a:gd name="T1" fmla="*/ 30 h 56"/>
                <a:gd name="T2" fmla="*/ 201 w 94"/>
                <a:gd name="T3" fmla="*/ 120 h 56"/>
                <a:gd name="T4" fmla="*/ 127 w 94"/>
                <a:gd name="T5" fmla="*/ 17 h 56"/>
                <a:gd name="T6" fmla="*/ 0 w 94"/>
                <a:gd name="T7" fmla="*/ 66 h 56"/>
                <a:gd name="T8" fmla="*/ 111 w 94"/>
                <a:gd name="T9" fmla="*/ 3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6">
                  <a:moveTo>
                    <a:pt x="52" y="14"/>
                  </a:moveTo>
                  <a:cubicBezTo>
                    <a:pt x="70" y="16"/>
                    <a:pt x="86" y="32"/>
                    <a:pt x="94" y="56"/>
                  </a:cubicBezTo>
                  <a:cubicBezTo>
                    <a:pt x="89" y="31"/>
                    <a:pt x="80" y="16"/>
                    <a:pt x="60" y="8"/>
                  </a:cubicBezTo>
                  <a:cubicBezTo>
                    <a:pt x="40" y="0"/>
                    <a:pt x="17" y="13"/>
                    <a:pt x="0" y="31"/>
                  </a:cubicBezTo>
                  <a:cubicBezTo>
                    <a:pt x="13" y="23"/>
                    <a:pt x="28" y="11"/>
                    <a:pt x="52" y="1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8" name="Freeform 1696">
              <a:extLst>
                <a:ext uri="{FF2B5EF4-FFF2-40B4-BE49-F238E27FC236}">
                  <a16:creationId xmlns:a16="http://schemas.microsoft.com/office/drawing/2014/main" id="{B1E87734-A447-4933-AE77-10F77F3FA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503"/>
              <a:ext cx="89" cy="49"/>
            </a:xfrm>
            <a:custGeom>
              <a:avLst/>
              <a:gdLst>
                <a:gd name="T0" fmla="*/ 148 w 69"/>
                <a:gd name="T1" fmla="*/ 39 h 38"/>
                <a:gd name="T2" fmla="*/ 0 w 69"/>
                <a:gd name="T3" fmla="*/ 81 h 38"/>
                <a:gd name="T4" fmla="*/ 148 w 69"/>
                <a:gd name="T5" fmla="*/ 3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8">
                  <a:moveTo>
                    <a:pt x="69" y="18"/>
                  </a:moveTo>
                  <a:cubicBezTo>
                    <a:pt x="49" y="10"/>
                    <a:pt x="9" y="37"/>
                    <a:pt x="0" y="38"/>
                  </a:cubicBezTo>
                  <a:cubicBezTo>
                    <a:pt x="20" y="28"/>
                    <a:pt x="50" y="0"/>
                    <a:pt x="69" y="18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39" name="Freeform 1697">
              <a:extLst>
                <a:ext uri="{FF2B5EF4-FFF2-40B4-BE49-F238E27FC236}">
                  <a16:creationId xmlns:a16="http://schemas.microsoft.com/office/drawing/2014/main" id="{FAEFAAA6-EEF1-421F-9652-B647BA3A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3550"/>
              <a:ext cx="102" cy="26"/>
            </a:xfrm>
            <a:custGeom>
              <a:avLst/>
              <a:gdLst>
                <a:gd name="T0" fmla="*/ 0 w 80"/>
                <a:gd name="T1" fmla="*/ 44 h 20"/>
                <a:gd name="T2" fmla="*/ 91 w 80"/>
                <a:gd name="T3" fmla="*/ 1 h 20"/>
                <a:gd name="T4" fmla="*/ 166 w 80"/>
                <a:gd name="T5" fmla="*/ 22 h 20"/>
                <a:gd name="T6" fmla="*/ 91 w 80"/>
                <a:gd name="T7" fmla="*/ 12 h 20"/>
                <a:gd name="T8" fmla="*/ 0 w 80"/>
                <a:gd name="T9" fmla="*/ 44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0">
                  <a:moveTo>
                    <a:pt x="0" y="20"/>
                  </a:moveTo>
                  <a:cubicBezTo>
                    <a:pt x="11" y="17"/>
                    <a:pt x="28" y="0"/>
                    <a:pt x="44" y="1"/>
                  </a:cubicBezTo>
                  <a:cubicBezTo>
                    <a:pt x="60" y="1"/>
                    <a:pt x="70" y="9"/>
                    <a:pt x="80" y="10"/>
                  </a:cubicBezTo>
                  <a:cubicBezTo>
                    <a:pt x="67" y="11"/>
                    <a:pt x="54" y="7"/>
                    <a:pt x="44" y="5"/>
                  </a:cubicBezTo>
                  <a:cubicBezTo>
                    <a:pt x="34" y="4"/>
                    <a:pt x="12" y="19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0" name="Freeform 1698">
              <a:extLst>
                <a:ext uri="{FF2B5EF4-FFF2-40B4-BE49-F238E27FC236}">
                  <a16:creationId xmlns:a16="http://schemas.microsoft.com/office/drawing/2014/main" id="{9A0BA014-4E89-4BF4-BAE7-70F324363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514"/>
              <a:ext cx="30" cy="103"/>
            </a:xfrm>
            <a:custGeom>
              <a:avLst/>
              <a:gdLst>
                <a:gd name="T0" fmla="*/ 0 w 23"/>
                <a:gd name="T1" fmla="*/ 0 h 80"/>
                <a:gd name="T2" fmla="*/ 30 w 23"/>
                <a:gd name="T3" fmla="*/ 98 h 80"/>
                <a:gd name="T4" fmla="*/ 27 w 23"/>
                <a:gd name="T5" fmla="*/ 171 h 80"/>
                <a:gd name="T6" fmla="*/ 43 w 23"/>
                <a:gd name="T7" fmla="*/ 102 h 80"/>
                <a:gd name="T8" fmla="*/ 0 w 2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18" y="29"/>
                    <a:pt x="14" y="46"/>
                  </a:cubicBezTo>
                  <a:cubicBezTo>
                    <a:pt x="11" y="60"/>
                    <a:pt x="0" y="78"/>
                    <a:pt x="12" y="80"/>
                  </a:cubicBezTo>
                  <a:cubicBezTo>
                    <a:pt x="8" y="76"/>
                    <a:pt x="17" y="61"/>
                    <a:pt x="19" y="47"/>
                  </a:cubicBezTo>
                  <a:cubicBezTo>
                    <a:pt x="20" y="33"/>
                    <a:pt x="23" y="15"/>
                    <a:pt x="0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1" name="Freeform 1699">
              <a:extLst>
                <a:ext uri="{FF2B5EF4-FFF2-40B4-BE49-F238E27FC236}">
                  <a16:creationId xmlns:a16="http://schemas.microsoft.com/office/drawing/2014/main" id="{D92506C6-AAB1-4FFC-AA05-F85810167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3227"/>
              <a:ext cx="81" cy="101"/>
            </a:xfrm>
            <a:custGeom>
              <a:avLst/>
              <a:gdLst>
                <a:gd name="T0" fmla="*/ 0 w 62"/>
                <a:gd name="T1" fmla="*/ 144 h 79"/>
                <a:gd name="T2" fmla="*/ 82 w 62"/>
                <a:gd name="T3" fmla="*/ 84 h 79"/>
                <a:gd name="T4" fmla="*/ 115 w 62"/>
                <a:gd name="T5" fmla="*/ 37 h 79"/>
                <a:gd name="T6" fmla="*/ 138 w 62"/>
                <a:gd name="T7" fmla="*/ 0 h 79"/>
                <a:gd name="T8" fmla="*/ 137 w 62"/>
                <a:gd name="T9" fmla="*/ 70 h 79"/>
                <a:gd name="T10" fmla="*/ 111 w 62"/>
                <a:gd name="T11" fmla="*/ 165 h 79"/>
                <a:gd name="T12" fmla="*/ 105 w 62"/>
                <a:gd name="T13" fmla="*/ 104 h 79"/>
                <a:gd name="T14" fmla="*/ 24 w 62"/>
                <a:gd name="T15" fmla="*/ 125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79">
                  <a:moveTo>
                    <a:pt x="0" y="69"/>
                  </a:moveTo>
                  <a:cubicBezTo>
                    <a:pt x="12" y="61"/>
                    <a:pt x="27" y="52"/>
                    <a:pt x="37" y="41"/>
                  </a:cubicBezTo>
                  <a:cubicBezTo>
                    <a:pt x="43" y="34"/>
                    <a:pt x="47" y="26"/>
                    <a:pt x="51" y="18"/>
                  </a:cubicBezTo>
                  <a:cubicBezTo>
                    <a:pt x="55" y="13"/>
                    <a:pt x="60" y="6"/>
                    <a:pt x="62" y="0"/>
                  </a:cubicBezTo>
                  <a:cubicBezTo>
                    <a:pt x="60" y="11"/>
                    <a:pt x="60" y="23"/>
                    <a:pt x="61" y="34"/>
                  </a:cubicBezTo>
                  <a:cubicBezTo>
                    <a:pt x="61" y="46"/>
                    <a:pt x="59" y="70"/>
                    <a:pt x="50" y="79"/>
                  </a:cubicBezTo>
                  <a:cubicBezTo>
                    <a:pt x="53" y="73"/>
                    <a:pt x="59" y="57"/>
                    <a:pt x="47" y="49"/>
                  </a:cubicBezTo>
                  <a:cubicBezTo>
                    <a:pt x="35" y="41"/>
                    <a:pt x="22" y="57"/>
                    <a:pt x="11" y="6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2" name="Freeform 1700">
              <a:extLst>
                <a:ext uri="{FF2B5EF4-FFF2-40B4-BE49-F238E27FC236}">
                  <a16:creationId xmlns:a16="http://schemas.microsoft.com/office/drawing/2014/main" id="{8C177B4A-3600-41B8-9CC8-DB64A57C5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3486"/>
              <a:ext cx="143" cy="42"/>
            </a:xfrm>
            <a:custGeom>
              <a:avLst/>
              <a:gdLst>
                <a:gd name="T0" fmla="*/ 0 w 112"/>
                <a:gd name="T1" fmla="*/ 36 h 33"/>
                <a:gd name="T2" fmla="*/ 234 w 112"/>
                <a:gd name="T3" fmla="*/ 0 h 33"/>
                <a:gd name="T4" fmla="*/ 0 w 112"/>
                <a:gd name="T5" fmla="*/ 3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3">
                  <a:moveTo>
                    <a:pt x="0" y="17"/>
                  </a:moveTo>
                  <a:cubicBezTo>
                    <a:pt x="36" y="33"/>
                    <a:pt x="77" y="31"/>
                    <a:pt x="112" y="0"/>
                  </a:cubicBezTo>
                  <a:cubicBezTo>
                    <a:pt x="105" y="6"/>
                    <a:pt x="70" y="31"/>
                    <a:pt x="0" y="17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3" name="Freeform 1701">
              <a:extLst>
                <a:ext uri="{FF2B5EF4-FFF2-40B4-BE49-F238E27FC236}">
                  <a16:creationId xmlns:a16="http://schemas.microsoft.com/office/drawing/2014/main" id="{9391D4C8-0764-4674-ADE4-BCA48D598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3527"/>
              <a:ext cx="38" cy="51"/>
            </a:xfrm>
            <a:custGeom>
              <a:avLst/>
              <a:gdLst>
                <a:gd name="T0" fmla="*/ 0 w 30"/>
                <a:gd name="T1" fmla="*/ 82 h 40"/>
                <a:gd name="T2" fmla="*/ 30 w 30"/>
                <a:gd name="T3" fmla="*/ 36 h 40"/>
                <a:gd name="T4" fmla="*/ 41 w 30"/>
                <a:gd name="T5" fmla="*/ 0 h 40"/>
                <a:gd name="T6" fmla="*/ 53 w 30"/>
                <a:gd name="T7" fmla="*/ 36 h 40"/>
                <a:gd name="T8" fmla="*/ 0 w 30"/>
                <a:gd name="T9" fmla="*/ 83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0">
                  <a:moveTo>
                    <a:pt x="0" y="39"/>
                  </a:moveTo>
                  <a:cubicBezTo>
                    <a:pt x="6" y="35"/>
                    <a:pt x="12" y="25"/>
                    <a:pt x="15" y="17"/>
                  </a:cubicBezTo>
                  <a:cubicBezTo>
                    <a:pt x="17" y="11"/>
                    <a:pt x="14" y="1"/>
                    <a:pt x="20" y="0"/>
                  </a:cubicBezTo>
                  <a:cubicBezTo>
                    <a:pt x="30" y="0"/>
                    <a:pt x="28" y="11"/>
                    <a:pt x="26" y="17"/>
                  </a:cubicBezTo>
                  <a:cubicBezTo>
                    <a:pt x="22" y="27"/>
                    <a:pt x="9" y="34"/>
                    <a:pt x="0" y="4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4" name="Freeform 1702">
              <a:extLst>
                <a:ext uri="{FF2B5EF4-FFF2-40B4-BE49-F238E27FC236}">
                  <a16:creationId xmlns:a16="http://schemas.microsoft.com/office/drawing/2014/main" id="{C19E89B9-5E3B-4FEF-9B68-98795C4F6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3319"/>
              <a:ext cx="57" cy="36"/>
            </a:xfrm>
            <a:custGeom>
              <a:avLst/>
              <a:gdLst>
                <a:gd name="T0" fmla="*/ 0 w 44"/>
                <a:gd name="T1" fmla="*/ 0 h 28"/>
                <a:gd name="T2" fmla="*/ 39 w 44"/>
                <a:gd name="T3" fmla="*/ 54 h 28"/>
                <a:gd name="T4" fmla="*/ 96 w 44"/>
                <a:gd name="T5" fmla="*/ 40 h 28"/>
                <a:gd name="T6" fmla="*/ 67 w 44"/>
                <a:gd name="T7" fmla="*/ 15 h 28"/>
                <a:gd name="T8" fmla="*/ 8 w 44"/>
                <a:gd name="T9" fmla="*/ 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8">
                  <a:moveTo>
                    <a:pt x="0" y="0"/>
                  </a:moveTo>
                  <a:cubicBezTo>
                    <a:pt x="7" y="8"/>
                    <a:pt x="6" y="22"/>
                    <a:pt x="18" y="26"/>
                  </a:cubicBezTo>
                  <a:cubicBezTo>
                    <a:pt x="26" y="28"/>
                    <a:pt x="39" y="27"/>
                    <a:pt x="44" y="19"/>
                  </a:cubicBezTo>
                  <a:cubicBezTo>
                    <a:pt x="38" y="16"/>
                    <a:pt x="34" y="14"/>
                    <a:pt x="31" y="7"/>
                  </a:cubicBezTo>
                  <a:cubicBezTo>
                    <a:pt x="34" y="23"/>
                    <a:pt x="5" y="12"/>
                    <a:pt x="4" y="3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5" name="Freeform 1703">
              <a:extLst>
                <a:ext uri="{FF2B5EF4-FFF2-40B4-BE49-F238E27FC236}">
                  <a16:creationId xmlns:a16="http://schemas.microsoft.com/office/drawing/2014/main" id="{92B5EE9E-7DC0-479F-AB7C-01DCE6441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3369"/>
              <a:ext cx="40" cy="44"/>
            </a:xfrm>
            <a:custGeom>
              <a:avLst/>
              <a:gdLst>
                <a:gd name="T0" fmla="*/ 0 w 32"/>
                <a:gd name="T1" fmla="*/ 74 h 34"/>
                <a:gd name="T2" fmla="*/ 49 w 32"/>
                <a:gd name="T3" fmla="*/ 47 h 34"/>
                <a:gd name="T4" fmla="*/ 63 w 32"/>
                <a:gd name="T5" fmla="*/ 0 h 34"/>
                <a:gd name="T6" fmla="*/ 54 w 32"/>
                <a:gd name="T7" fmla="*/ 23 h 34"/>
                <a:gd name="T8" fmla="*/ 0 w 32"/>
                <a:gd name="T9" fmla="*/ 7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4"/>
                  </a:moveTo>
                  <a:cubicBezTo>
                    <a:pt x="8" y="33"/>
                    <a:pt x="19" y="27"/>
                    <a:pt x="25" y="22"/>
                  </a:cubicBezTo>
                  <a:cubicBezTo>
                    <a:pt x="31" y="17"/>
                    <a:pt x="31" y="8"/>
                    <a:pt x="32" y="0"/>
                  </a:cubicBezTo>
                  <a:cubicBezTo>
                    <a:pt x="29" y="3"/>
                    <a:pt x="29" y="7"/>
                    <a:pt x="27" y="11"/>
                  </a:cubicBezTo>
                  <a:cubicBezTo>
                    <a:pt x="22" y="22"/>
                    <a:pt x="11" y="29"/>
                    <a:pt x="0" y="3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6" name="Freeform 1704">
              <a:extLst>
                <a:ext uri="{FF2B5EF4-FFF2-40B4-BE49-F238E27FC236}">
                  <a16:creationId xmlns:a16="http://schemas.microsoft.com/office/drawing/2014/main" id="{55523549-D185-4FBA-BCAB-531785D3D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3458"/>
              <a:ext cx="40" cy="23"/>
            </a:xfrm>
            <a:custGeom>
              <a:avLst/>
              <a:gdLst>
                <a:gd name="T0" fmla="*/ 0 w 31"/>
                <a:gd name="T1" fmla="*/ 13 h 18"/>
                <a:gd name="T2" fmla="*/ 58 w 31"/>
                <a:gd name="T3" fmla="*/ 36 h 18"/>
                <a:gd name="T4" fmla="*/ 36 w 31"/>
                <a:gd name="T5" fmla="*/ 0 h 18"/>
                <a:gd name="T6" fmla="*/ 0 w 31"/>
                <a:gd name="T7" fmla="*/ 1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8">
                  <a:moveTo>
                    <a:pt x="0" y="6"/>
                  </a:moveTo>
                  <a:cubicBezTo>
                    <a:pt x="12" y="14"/>
                    <a:pt x="23" y="18"/>
                    <a:pt x="27" y="17"/>
                  </a:cubicBezTo>
                  <a:cubicBezTo>
                    <a:pt x="31" y="16"/>
                    <a:pt x="17" y="0"/>
                    <a:pt x="17" y="0"/>
                  </a:cubicBezTo>
                  <a:cubicBezTo>
                    <a:pt x="18" y="6"/>
                    <a:pt x="13" y="11"/>
                    <a:pt x="0" y="6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7" name="Freeform 1705">
              <a:extLst>
                <a:ext uri="{FF2B5EF4-FFF2-40B4-BE49-F238E27FC236}">
                  <a16:creationId xmlns:a16="http://schemas.microsoft.com/office/drawing/2014/main" id="{F29A64BB-A8A7-4858-A11D-8F3B02A58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461"/>
              <a:ext cx="87" cy="57"/>
            </a:xfrm>
            <a:custGeom>
              <a:avLst/>
              <a:gdLst>
                <a:gd name="T0" fmla="*/ 0 w 68"/>
                <a:gd name="T1" fmla="*/ 20 h 45"/>
                <a:gd name="T2" fmla="*/ 142 w 68"/>
                <a:gd name="T3" fmla="*/ 91 h 45"/>
                <a:gd name="T4" fmla="*/ 72 w 68"/>
                <a:gd name="T5" fmla="*/ 6 h 45"/>
                <a:gd name="T6" fmla="*/ 0 w 68"/>
                <a:gd name="T7" fmla="*/ 2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5">
                  <a:moveTo>
                    <a:pt x="0" y="10"/>
                  </a:moveTo>
                  <a:cubicBezTo>
                    <a:pt x="15" y="4"/>
                    <a:pt x="57" y="10"/>
                    <a:pt x="68" y="45"/>
                  </a:cubicBezTo>
                  <a:cubicBezTo>
                    <a:pt x="66" y="29"/>
                    <a:pt x="55" y="7"/>
                    <a:pt x="34" y="3"/>
                  </a:cubicBezTo>
                  <a:cubicBezTo>
                    <a:pt x="13" y="0"/>
                    <a:pt x="10" y="4"/>
                    <a:pt x="0" y="10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8" name="Freeform 1706">
              <a:extLst>
                <a:ext uri="{FF2B5EF4-FFF2-40B4-BE49-F238E27FC236}">
                  <a16:creationId xmlns:a16="http://schemas.microsoft.com/office/drawing/2014/main" id="{C183224D-69D7-440D-903A-87290C0EA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3361"/>
              <a:ext cx="68" cy="70"/>
            </a:xfrm>
            <a:custGeom>
              <a:avLst/>
              <a:gdLst>
                <a:gd name="T0" fmla="*/ 0 w 53"/>
                <a:gd name="T1" fmla="*/ 113 h 55"/>
                <a:gd name="T2" fmla="*/ 112 w 53"/>
                <a:gd name="T3" fmla="*/ 0 h 55"/>
                <a:gd name="T4" fmla="*/ 0 w 53"/>
                <a:gd name="T5" fmla="*/ 113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0" y="55"/>
                  </a:moveTo>
                  <a:cubicBezTo>
                    <a:pt x="16" y="55"/>
                    <a:pt x="44" y="43"/>
                    <a:pt x="53" y="0"/>
                  </a:cubicBezTo>
                  <a:cubicBezTo>
                    <a:pt x="47" y="18"/>
                    <a:pt x="36" y="43"/>
                    <a:pt x="0" y="5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49" name="Freeform 1707">
              <a:extLst>
                <a:ext uri="{FF2B5EF4-FFF2-40B4-BE49-F238E27FC236}">
                  <a16:creationId xmlns:a16="http://schemas.microsoft.com/office/drawing/2014/main" id="{AB674997-7F56-44E8-87C0-59C93228F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3227"/>
              <a:ext cx="34" cy="63"/>
            </a:xfrm>
            <a:custGeom>
              <a:avLst/>
              <a:gdLst>
                <a:gd name="T0" fmla="*/ 0 w 26"/>
                <a:gd name="T1" fmla="*/ 69 h 50"/>
                <a:gd name="T2" fmla="*/ 54 w 26"/>
                <a:gd name="T3" fmla="*/ 76 h 50"/>
                <a:gd name="T4" fmla="*/ 51 w 2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0" y="35"/>
                  </a:moveTo>
                  <a:cubicBezTo>
                    <a:pt x="11" y="22"/>
                    <a:pt x="21" y="26"/>
                    <a:pt x="24" y="38"/>
                  </a:cubicBezTo>
                  <a:cubicBezTo>
                    <a:pt x="26" y="50"/>
                    <a:pt x="23" y="0"/>
                    <a:pt x="23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0" name="Freeform 1708">
              <a:extLst>
                <a:ext uri="{FF2B5EF4-FFF2-40B4-BE49-F238E27FC236}">
                  <a16:creationId xmlns:a16="http://schemas.microsoft.com/office/drawing/2014/main" id="{5B505A67-7F03-48A1-BD99-F15553FFC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2430"/>
              <a:ext cx="128" cy="83"/>
            </a:xfrm>
            <a:custGeom>
              <a:avLst/>
              <a:gdLst>
                <a:gd name="T0" fmla="*/ 213 w 99"/>
                <a:gd name="T1" fmla="*/ 29 h 65"/>
                <a:gd name="T2" fmla="*/ 0 w 99"/>
                <a:gd name="T3" fmla="*/ 135 h 65"/>
                <a:gd name="T4" fmla="*/ 213 w 99"/>
                <a:gd name="T5" fmla="*/ 29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65">
                  <a:moveTo>
                    <a:pt x="99" y="14"/>
                  </a:moveTo>
                  <a:cubicBezTo>
                    <a:pt x="51" y="0"/>
                    <a:pt x="9" y="40"/>
                    <a:pt x="0" y="65"/>
                  </a:cubicBezTo>
                  <a:cubicBezTo>
                    <a:pt x="13" y="46"/>
                    <a:pt x="50" y="8"/>
                    <a:pt x="99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1" name="Freeform 1709">
              <a:extLst>
                <a:ext uri="{FF2B5EF4-FFF2-40B4-BE49-F238E27FC236}">
                  <a16:creationId xmlns:a16="http://schemas.microsoft.com/office/drawing/2014/main" id="{CF535A9A-F85A-4259-84E6-79C7556BA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176"/>
              <a:ext cx="35" cy="20"/>
            </a:xfrm>
            <a:custGeom>
              <a:avLst/>
              <a:gdLst>
                <a:gd name="T0" fmla="*/ 1 w 27"/>
                <a:gd name="T1" fmla="*/ 36 h 15"/>
                <a:gd name="T2" fmla="*/ 29 w 27"/>
                <a:gd name="T3" fmla="*/ 0 h 15"/>
                <a:gd name="T4" fmla="*/ 58 w 27"/>
                <a:gd name="T5" fmla="*/ 28 h 15"/>
                <a:gd name="T6" fmla="*/ 10 w 27"/>
                <a:gd name="T7" fmla="*/ 3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5">
                  <a:moveTo>
                    <a:pt x="1" y="15"/>
                  </a:moveTo>
                  <a:cubicBezTo>
                    <a:pt x="0" y="7"/>
                    <a:pt x="4" y="0"/>
                    <a:pt x="13" y="0"/>
                  </a:cubicBezTo>
                  <a:cubicBezTo>
                    <a:pt x="20" y="1"/>
                    <a:pt x="24" y="7"/>
                    <a:pt x="27" y="12"/>
                  </a:cubicBezTo>
                  <a:cubicBezTo>
                    <a:pt x="20" y="10"/>
                    <a:pt x="13" y="14"/>
                    <a:pt x="5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2" name="Freeform 1710">
              <a:extLst>
                <a:ext uri="{FF2B5EF4-FFF2-40B4-BE49-F238E27FC236}">
                  <a16:creationId xmlns:a16="http://schemas.microsoft.com/office/drawing/2014/main" id="{24C284E0-F5C7-4B48-848B-C683A196E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3142"/>
              <a:ext cx="44" cy="49"/>
            </a:xfrm>
            <a:custGeom>
              <a:avLst/>
              <a:gdLst>
                <a:gd name="T0" fmla="*/ 0 w 34"/>
                <a:gd name="T1" fmla="*/ 36 h 38"/>
                <a:gd name="T2" fmla="*/ 74 w 34"/>
                <a:gd name="T3" fmla="*/ 81 h 38"/>
                <a:gd name="T4" fmla="*/ 22 w 34"/>
                <a:gd name="T5" fmla="*/ 35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0" y="17"/>
                  </a:moveTo>
                  <a:cubicBezTo>
                    <a:pt x="20" y="0"/>
                    <a:pt x="34" y="19"/>
                    <a:pt x="34" y="38"/>
                  </a:cubicBezTo>
                  <a:cubicBezTo>
                    <a:pt x="27" y="30"/>
                    <a:pt x="16" y="24"/>
                    <a:pt x="10" y="16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3" name="Freeform 1711">
              <a:extLst>
                <a:ext uri="{FF2B5EF4-FFF2-40B4-BE49-F238E27FC236}">
                  <a16:creationId xmlns:a16="http://schemas.microsoft.com/office/drawing/2014/main" id="{588F0520-74E4-44B0-AD00-CCEF8B674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437"/>
              <a:ext cx="17" cy="18"/>
            </a:xfrm>
            <a:custGeom>
              <a:avLst/>
              <a:gdLst>
                <a:gd name="T0" fmla="*/ 21 w 13"/>
                <a:gd name="T1" fmla="*/ 0 h 14"/>
                <a:gd name="T2" fmla="*/ 29 w 13"/>
                <a:gd name="T3" fmla="*/ 30 h 14"/>
                <a:gd name="T4" fmla="*/ 0 w 13"/>
                <a:gd name="T5" fmla="*/ 2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9" y="0"/>
                  </a:moveTo>
                  <a:cubicBezTo>
                    <a:pt x="10" y="5"/>
                    <a:pt x="11" y="9"/>
                    <a:pt x="13" y="14"/>
                  </a:cubicBezTo>
                  <a:cubicBezTo>
                    <a:pt x="9" y="11"/>
                    <a:pt x="4" y="10"/>
                    <a:pt x="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4" name="Freeform 1712">
              <a:extLst>
                <a:ext uri="{FF2B5EF4-FFF2-40B4-BE49-F238E27FC236}">
                  <a16:creationId xmlns:a16="http://schemas.microsoft.com/office/drawing/2014/main" id="{13C01FF0-C56F-42D1-8BCC-B2C5D2050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604"/>
              <a:ext cx="42" cy="42"/>
            </a:xfrm>
            <a:custGeom>
              <a:avLst/>
              <a:gdLst>
                <a:gd name="T0" fmla="*/ 0 w 32"/>
                <a:gd name="T1" fmla="*/ 28 h 33"/>
                <a:gd name="T2" fmla="*/ 72 w 32"/>
                <a:gd name="T3" fmla="*/ 66 h 33"/>
                <a:gd name="T4" fmla="*/ 43 w 32"/>
                <a:gd name="T5" fmla="*/ 0 h 33"/>
                <a:gd name="T6" fmla="*/ 18 w 32"/>
                <a:gd name="T7" fmla="*/ 1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0" y="13"/>
                  </a:moveTo>
                  <a:cubicBezTo>
                    <a:pt x="4" y="22"/>
                    <a:pt x="23" y="33"/>
                    <a:pt x="32" y="32"/>
                  </a:cubicBezTo>
                  <a:cubicBezTo>
                    <a:pt x="26" y="27"/>
                    <a:pt x="16" y="10"/>
                    <a:pt x="19" y="0"/>
                  </a:cubicBezTo>
                  <a:cubicBezTo>
                    <a:pt x="16" y="3"/>
                    <a:pt x="12" y="5"/>
                    <a:pt x="8" y="8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5" name="Freeform 1713">
              <a:extLst>
                <a:ext uri="{FF2B5EF4-FFF2-40B4-BE49-F238E27FC236}">
                  <a16:creationId xmlns:a16="http://schemas.microsoft.com/office/drawing/2014/main" id="{BCB4503B-7D48-487B-B9CB-20311CC64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3310"/>
              <a:ext cx="83" cy="336"/>
            </a:xfrm>
            <a:custGeom>
              <a:avLst/>
              <a:gdLst>
                <a:gd name="T0" fmla="*/ 42 w 65"/>
                <a:gd name="T1" fmla="*/ 0 h 263"/>
                <a:gd name="T2" fmla="*/ 128 w 65"/>
                <a:gd name="T3" fmla="*/ 336 h 263"/>
                <a:gd name="T4" fmla="*/ 31 w 65"/>
                <a:gd name="T5" fmla="*/ 548 h 263"/>
                <a:gd name="T6" fmla="*/ 66 w 65"/>
                <a:gd name="T7" fmla="*/ 353 h 263"/>
                <a:gd name="T8" fmla="*/ 83 w 65"/>
                <a:gd name="T9" fmla="*/ 194 h 263"/>
                <a:gd name="T10" fmla="*/ 8 w 65"/>
                <a:gd name="T11" fmla="*/ 114 h 263"/>
                <a:gd name="T12" fmla="*/ 0 w 65"/>
                <a:gd name="T13" fmla="*/ 128 h 263"/>
                <a:gd name="T14" fmla="*/ 14 w 65"/>
                <a:gd name="T15" fmla="*/ 47 h 263"/>
                <a:gd name="T16" fmla="*/ 42 w 65"/>
                <a:gd name="T17" fmla="*/ 0 h 2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63">
                  <a:moveTo>
                    <a:pt x="20" y="0"/>
                  </a:moveTo>
                  <a:cubicBezTo>
                    <a:pt x="32" y="18"/>
                    <a:pt x="65" y="94"/>
                    <a:pt x="61" y="161"/>
                  </a:cubicBezTo>
                  <a:cubicBezTo>
                    <a:pt x="59" y="198"/>
                    <a:pt x="41" y="246"/>
                    <a:pt x="15" y="263"/>
                  </a:cubicBezTo>
                  <a:cubicBezTo>
                    <a:pt x="24" y="252"/>
                    <a:pt x="42" y="229"/>
                    <a:pt x="32" y="169"/>
                  </a:cubicBezTo>
                  <a:cubicBezTo>
                    <a:pt x="36" y="177"/>
                    <a:pt x="48" y="143"/>
                    <a:pt x="40" y="93"/>
                  </a:cubicBezTo>
                  <a:cubicBezTo>
                    <a:pt x="32" y="42"/>
                    <a:pt x="8" y="33"/>
                    <a:pt x="4" y="55"/>
                  </a:cubicBezTo>
                  <a:cubicBezTo>
                    <a:pt x="2" y="62"/>
                    <a:pt x="0" y="61"/>
                    <a:pt x="0" y="61"/>
                  </a:cubicBezTo>
                  <a:cubicBezTo>
                    <a:pt x="0" y="61"/>
                    <a:pt x="6" y="31"/>
                    <a:pt x="7" y="23"/>
                  </a:cubicBezTo>
                  <a:cubicBezTo>
                    <a:pt x="8" y="15"/>
                    <a:pt x="18" y="10"/>
                    <a:pt x="20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6" name="Freeform 1714">
              <a:extLst>
                <a:ext uri="{FF2B5EF4-FFF2-40B4-BE49-F238E27FC236}">
                  <a16:creationId xmlns:a16="http://schemas.microsoft.com/office/drawing/2014/main" id="{83AF77E9-9A29-4B1D-A224-A0837E5E0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3395"/>
              <a:ext cx="31" cy="70"/>
            </a:xfrm>
            <a:custGeom>
              <a:avLst/>
              <a:gdLst>
                <a:gd name="T0" fmla="*/ 28 w 24"/>
                <a:gd name="T1" fmla="*/ 0 h 54"/>
                <a:gd name="T2" fmla="*/ 8 w 24"/>
                <a:gd name="T3" fmla="*/ 51 h 54"/>
                <a:gd name="T4" fmla="*/ 0 w 24"/>
                <a:gd name="T5" fmla="*/ 69 h 54"/>
                <a:gd name="T6" fmla="*/ 13 w 24"/>
                <a:gd name="T7" fmla="*/ 101 h 54"/>
                <a:gd name="T8" fmla="*/ 50 w 24"/>
                <a:gd name="T9" fmla="*/ 118 h 54"/>
                <a:gd name="T10" fmla="*/ 23 w 24"/>
                <a:gd name="T11" fmla="*/ 73 h 54"/>
                <a:gd name="T12" fmla="*/ 52 w 24"/>
                <a:gd name="T13" fmla="*/ 51 h 54"/>
                <a:gd name="T14" fmla="*/ 28 w 24"/>
                <a:gd name="T15" fmla="*/ 6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4">
                  <a:moveTo>
                    <a:pt x="13" y="0"/>
                  </a:moveTo>
                  <a:cubicBezTo>
                    <a:pt x="10" y="8"/>
                    <a:pt x="8" y="16"/>
                    <a:pt x="4" y="23"/>
                  </a:cubicBezTo>
                  <a:cubicBezTo>
                    <a:pt x="2" y="27"/>
                    <a:pt x="0" y="28"/>
                    <a:pt x="0" y="32"/>
                  </a:cubicBezTo>
                  <a:cubicBezTo>
                    <a:pt x="1" y="35"/>
                    <a:pt x="4" y="44"/>
                    <a:pt x="6" y="46"/>
                  </a:cubicBezTo>
                  <a:cubicBezTo>
                    <a:pt x="11" y="44"/>
                    <a:pt x="19" y="50"/>
                    <a:pt x="23" y="54"/>
                  </a:cubicBezTo>
                  <a:cubicBezTo>
                    <a:pt x="18" y="50"/>
                    <a:pt x="12" y="39"/>
                    <a:pt x="11" y="33"/>
                  </a:cubicBezTo>
                  <a:cubicBezTo>
                    <a:pt x="11" y="25"/>
                    <a:pt x="16" y="16"/>
                    <a:pt x="24" y="23"/>
                  </a:cubicBezTo>
                  <a:cubicBezTo>
                    <a:pt x="21" y="16"/>
                    <a:pt x="15" y="10"/>
                    <a:pt x="13" y="3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7" name="Freeform 1715">
              <a:extLst>
                <a:ext uri="{FF2B5EF4-FFF2-40B4-BE49-F238E27FC236}">
                  <a16:creationId xmlns:a16="http://schemas.microsoft.com/office/drawing/2014/main" id="{1ADEAD2A-E469-42AF-94AA-01858F226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558"/>
              <a:ext cx="41" cy="38"/>
            </a:xfrm>
            <a:custGeom>
              <a:avLst/>
              <a:gdLst>
                <a:gd name="T0" fmla="*/ 0 w 32"/>
                <a:gd name="T1" fmla="*/ 53 h 30"/>
                <a:gd name="T2" fmla="*/ 68 w 32"/>
                <a:gd name="T3" fmla="*/ 53 h 30"/>
                <a:gd name="T4" fmla="*/ 54 w 32"/>
                <a:gd name="T5" fmla="*/ 0 h 30"/>
                <a:gd name="T6" fmla="*/ 22 w 32"/>
                <a:gd name="T7" fmla="*/ 2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0" y="26"/>
                  </a:moveTo>
                  <a:cubicBezTo>
                    <a:pt x="10" y="29"/>
                    <a:pt x="22" y="30"/>
                    <a:pt x="32" y="26"/>
                  </a:cubicBezTo>
                  <a:cubicBezTo>
                    <a:pt x="27" y="21"/>
                    <a:pt x="26" y="8"/>
                    <a:pt x="26" y="0"/>
                  </a:cubicBezTo>
                  <a:cubicBezTo>
                    <a:pt x="20" y="3"/>
                    <a:pt x="15" y="9"/>
                    <a:pt x="10" y="13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8" name="Freeform 1716">
              <a:extLst>
                <a:ext uri="{FF2B5EF4-FFF2-40B4-BE49-F238E27FC236}">
                  <a16:creationId xmlns:a16="http://schemas.microsoft.com/office/drawing/2014/main" id="{8ABEE349-3F7A-408F-BFAB-5BCADF9F9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3561"/>
              <a:ext cx="34" cy="25"/>
            </a:xfrm>
            <a:custGeom>
              <a:avLst/>
              <a:gdLst>
                <a:gd name="T0" fmla="*/ 0 w 27"/>
                <a:gd name="T1" fmla="*/ 36 h 20"/>
                <a:gd name="T2" fmla="*/ 42 w 27"/>
                <a:gd name="T3" fmla="*/ 0 h 20"/>
                <a:gd name="T4" fmla="*/ 54 w 27"/>
                <a:gd name="T5" fmla="*/ 39 h 20"/>
                <a:gd name="T6" fmla="*/ 20 w 27"/>
                <a:gd name="T7" fmla="*/ 2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0" y="18"/>
                  </a:moveTo>
                  <a:cubicBezTo>
                    <a:pt x="6" y="12"/>
                    <a:pt x="14" y="2"/>
                    <a:pt x="21" y="0"/>
                  </a:cubicBezTo>
                  <a:cubicBezTo>
                    <a:pt x="24" y="6"/>
                    <a:pt x="25" y="13"/>
                    <a:pt x="27" y="20"/>
                  </a:cubicBezTo>
                  <a:cubicBezTo>
                    <a:pt x="23" y="14"/>
                    <a:pt x="17" y="6"/>
                    <a:pt x="1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59" name="Freeform 1717">
              <a:extLst>
                <a:ext uri="{FF2B5EF4-FFF2-40B4-BE49-F238E27FC236}">
                  <a16:creationId xmlns:a16="http://schemas.microsoft.com/office/drawing/2014/main" id="{5F36CD39-EB73-431F-9DE6-3E00EAAB7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3604"/>
              <a:ext cx="179" cy="64"/>
            </a:xfrm>
            <a:custGeom>
              <a:avLst/>
              <a:gdLst>
                <a:gd name="T0" fmla="*/ 0 w 140"/>
                <a:gd name="T1" fmla="*/ 28 h 50"/>
                <a:gd name="T2" fmla="*/ 42 w 140"/>
                <a:gd name="T3" fmla="*/ 40 h 50"/>
                <a:gd name="T4" fmla="*/ 95 w 140"/>
                <a:gd name="T5" fmla="*/ 47 h 50"/>
                <a:gd name="T6" fmla="*/ 171 w 140"/>
                <a:gd name="T7" fmla="*/ 40 h 50"/>
                <a:gd name="T8" fmla="*/ 293 w 140"/>
                <a:gd name="T9" fmla="*/ 22 h 50"/>
                <a:gd name="T10" fmla="*/ 276 w 140"/>
                <a:gd name="T11" fmla="*/ 45 h 50"/>
                <a:gd name="T12" fmla="*/ 240 w 140"/>
                <a:gd name="T13" fmla="*/ 74 h 50"/>
                <a:gd name="T14" fmla="*/ 157 w 140"/>
                <a:gd name="T15" fmla="*/ 105 h 50"/>
                <a:gd name="T16" fmla="*/ 184 w 140"/>
                <a:gd name="T17" fmla="*/ 76 h 50"/>
                <a:gd name="T18" fmla="*/ 128 w 140"/>
                <a:gd name="T19" fmla="*/ 67 h 50"/>
                <a:gd name="T20" fmla="*/ 0 w 140"/>
                <a:gd name="T21" fmla="*/ 36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50">
                  <a:moveTo>
                    <a:pt x="0" y="13"/>
                  </a:moveTo>
                  <a:cubicBezTo>
                    <a:pt x="4" y="18"/>
                    <a:pt x="14" y="18"/>
                    <a:pt x="20" y="19"/>
                  </a:cubicBezTo>
                  <a:cubicBezTo>
                    <a:pt x="28" y="21"/>
                    <a:pt x="37" y="23"/>
                    <a:pt x="45" y="23"/>
                  </a:cubicBezTo>
                  <a:cubicBezTo>
                    <a:pt x="58" y="23"/>
                    <a:pt x="70" y="23"/>
                    <a:pt x="82" y="19"/>
                  </a:cubicBezTo>
                  <a:cubicBezTo>
                    <a:pt x="98" y="14"/>
                    <a:pt x="124" y="0"/>
                    <a:pt x="140" y="10"/>
                  </a:cubicBezTo>
                  <a:cubicBezTo>
                    <a:pt x="137" y="13"/>
                    <a:pt x="135" y="17"/>
                    <a:pt x="132" y="21"/>
                  </a:cubicBezTo>
                  <a:cubicBezTo>
                    <a:pt x="127" y="26"/>
                    <a:pt x="121" y="31"/>
                    <a:pt x="115" y="35"/>
                  </a:cubicBezTo>
                  <a:cubicBezTo>
                    <a:pt x="105" y="40"/>
                    <a:pt x="86" y="49"/>
                    <a:pt x="75" y="50"/>
                  </a:cubicBezTo>
                  <a:cubicBezTo>
                    <a:pt x="80" y="47"/>
                    <a:pt x="89" y="40"/>
                    <a:pt x="88" y="36"/>
                  </a:cubicBezTo>
                  <a:cubicBezTo>
                    <a:pt x="86" y="32"/>
                    <a:pt x="72" y="33"/>
                    <a:pt x="61" y="32"/>
                  </a:cubicBezTo>
                  <a:cubicBezTo>
                    <a:pt x="52" y="32"/>
                    <a:pt x="9" y="25"/>
                    <a:pt x="0" y="1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0" name="Freeform 1718">
              <a:extLst>
                <a:ext uri="{FF2B5EF4-FFF2-40B4-BE49-F238E27FC236}">
                  <a16:creationId xmlns:a16="http://schemas.microsoft.com/office/drawing/2014/main" id="{8FC01F66-447B-417F-BB89-A353EB49A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" y="3657"/>
              <a:ext cx="145" cy="41"/>
            </a:xfrm>
            <a:custGeom>
              <a:avLst/>
              <a:gdLst>
                <a:gd name="T0" fmla="*/ 0 w 112"/>
                <a:gd name="T1" fmla="*/ 1 h 33"/>
                <a:gd name="T2" fmla="*/ 186 w 112"/>
                <a:gd name="T3" fmla="*/ 50 h 33"/>
                <a:gd name="T4" fmla="*/ 243 w 112"/>
                <a:gd name="T5" fmla="*/ 24 h 33"/>
                <a:gd name="T6" fmla="*/ 146 w 112"/>
                <a:gd name="T7" fmla="*/ 0 h 33"/>
                <a:gd name="T8" fmla="*/ 0 w 112"/>
                <a:gd name="T9" fmla="*/ 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3">
                  <a:moveTo>
                    <a:pt x="0" y="1"/>
                  </a:moveTo>
                  <a:cubicBezTo>
                    <a:pt x="15" y="21"/>
                    <a:pt x="62" y="33"/>
                    <a:pt x="86" y="26"/>
                  </a:cubicBezTo>
                  <a:cubicBezTo>
                    <a:pt x="110" y="18"/>
                    <a:pt x="112" y="12"/>
                    <a:pt x="112" y="12"/>
                  </a:cubicBezTo>
                  <a:cubicBezTo>
                    <a:pt x="104" y="12"/>
                    <a:pt x="75" y="12"/>
                    <a:pt x="67" y="0"/>
                  </a:cubicBezTo>
                  <a:cubicBezTo>
                    <a:pt x="71" y="9"/>
                    <a:pt x="58" y="31"/>
                    <a:pt x="0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1" name="Freeform 1719">
              <a:extLst>
                <a:ext uri="{FF2B5EF4-FFF2-40B4-BE49-F238E27FC236}">
                  <a16:creationId xmlns:a16="http://schemas.microsoft.com/office/drawing/2014/main" id="{EF325B21-88CD-4ECA-B529-DDB144552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3623"/>
              <a:ext cx="62" cy="31"/>
            </a:xfrm>
            <a:custGeom>
              <a:avLst/>
              <a:gdLst>
                <a:gd name="T0" fmla="*/ 6 w 48"/>
                <a:gd name="T1" fmla="*/ 16 h 24"/>
                <a:gd name="T2" fmla="*/ 28 w 48"/>
                <a:gd name="T3" fmla="*/ 0 h 24"/>
                <a:gd name="T4" fmla="*/ 52 w 48"/>
                <a:gd name="T5" fmla="*/ 5 h 24"/>
                <a:gd name="T6" fmla="*/ 98 w 48"/>
                <a:gd name="T7" fmla="*/ 1 h 24"/>
                <a:gd name="T8" fmla="*/ 103 w 48"/>
                <a:gd name="T9" fmla="*/ 21 h 24"/>
                <a:gd name="T10" fmla="*/ 44 w 48"/>
                <a:gd name="T11" fmla="*/ 52 h 24"/>
                <a:gd name="T12" fmla="*/ 13 w 48"/>
                <a:gd name="T13" fmla="*/ 1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4">
                  <a:moveTo>
                    <a:pt x="3" y="7"/>
                  </a:moveTo>
                  <a:cubicBezTo>
                    <a:pt x="8" y="4"/>
                    <a:pt x="6" y="1"/>
                    <a:pt x="13" y="0"/>
                  </a:cubicBezTo>
                  <a:cubicBezTo>
                    <a:pt x="16" y="0"/>
                    <a:pt x="20" y="2"/>
                    <a:pt x="24" y="2"/>
                  </a:cubicBezTo>
                  <a:cubicBezTo>
                    <a:pt x="31" y="3"/>
                    <a:pt x="39" y="5"/>
                    <a:pt x="46" y="1"/>
                  </a:cubicBezTo>
                  <a:cubicBezTo>
                    <a:pt x="47" y="3"/>
                    <a:pt x="47" y="7"/>
                    <a:pt x="48" y="9"/>
                  </a:cubicBezTo>
                  <a:cubicBezTo>
                    <a:pt x="38" y="4"/>
                    <a:pt x="16" y="8"/>
                    <a:pt x="20" y="24"/>
                  </a:cubicBezTo>
                  <a:cubicBezTo>
                    <a:pt x="15" y="24"/>
                    <a:pt x="0" y="13"/>
                    <a:pt x="6" y="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2" name="Freeform 1720">
              <a:extLst>
                <a:ext uri="{FF2B5EF4-FFF2-40B4-BE49-F238E27FC236}">
                  <a16:creationId xmlns:a16="http://schemas.microsoft.com/office/drawing/2014/main" id="{8C1F9B5B-4410-4687-9410-7352B47E1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290"/>
              <a:ext cx="74" cy="257"/>
            </a:xfrm>
            <a:custGeom>
              <a:avLst/>
              <a:gdLst>
                <a:gd name="T0" fmla="*/ 8 w 58"/>
                <a:gd name="T1" fmla="*/ 0 h 200"/>
                <a:gd name="T2" fmla="*/ 22 w 58"/>
                <a:gd name="T3" fmla="*/ 53 h 200"/>
                <a:gd name="T4" fmla="*/ 28 w 58"/>
                <a:gd name="T5" fmla="*/ 105 h 200"/>
                <a:gd name="T6" fmla="*/ 47 w 58"/>
                <a:gd name="T7" fmla="*/ 215 h 200"/>
                <a:gd name="T8" fmla="*/ 36 w 58"/>
                <a:gd name="T9" fmla="*/ 315 h 200"/>
                <a:gd name="T10" fmla="*/ 120 w 58"/>
                <a:gd name="T11" fmla="*/ 357 h 200"/>
                <a:gd name="T12" fmla="*/ 54 w 58"/>
                <a:gd name="T13" fmla="*/ 424 h 200"/>
                <a:gd name="T14" fmla="*/ 42 w 58"/>
                <a:gd name="T15" fmla="*/ 394 h 200"/>
                <a:gd name="T16" fmla="*/ 18 w 58"/>
                <a:gd name="T17" fmla="*/ 352 h 200"/>
                <a:gd name="T18" fmla="*/ 22 w 58"/>
                <a:gd name="T19" fmla="*/ 231 h 200"/>
                <a:gd name="T20" fmla="*/ 8 w 58"/>
                <a:gd name="T21" fmla="*/ 111 h 200"/>
                <a:gd name="T22" fmla="*/ 10 w 58"/>
                <a:gd name="T23" fmla="*/ 8 h 20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200">
                  <a:moveTo>
                    <a:pt x="4" y="0"/>
                  </a:moveTo>
                  <a:cubicBezTo>
                    <a:pt x="6" y="9"/>
                    <a:pt x="10" y="16"/>
                    <a:pt x="10" y="25"/>
                  </a:cubicBezTo>
                  <a:cubicBezTo>
                    <a:pt x="9" y="34"/>
                    <a:pt x="10" y="42"/>
                    <a:pt x="13" y="50"/>
                  </a:cubicBezTo>
                  <a:cubicBezTo>
                    <a:pt x="18" y="67"/>
                    <a:pt x="26" y="83"/>
                    <a:pt x="23" y="101"/>
                  </a:cubicBezTo>
                  <a:cubicBezTo>
                    <a:pt x="20" y="117"/>
                    <a:pt x="9" y="133"/>
                    <a:pt x="17" y="149"/>
                  </a:cubicBezTo>
                  <a:cubicBezTo>
                    <a:pt x="24" y="163"/>
                    <a:pt x="42" y="172"/>
                    <a:pt x="58" y="168"/>
                  </a:cubicBezTo>
                  <a:cubicBezTo>
                    <a:pt x="48" y="178"/>
                    <a:pt x="38" y="192"/>
                    <a:pt x="26" y="200"/>
                  </a:cubicBezTo>
                  <a:cubicBezTo>
                    <a:pt x="29" y="194"/>
                    <a:pt x="24" y="190"/>
                    <a:pt x="20" y="186"/>
                  </a:cubicBezTo>
                  <a:cubicBezTo>
                    <a:pt x="15" y="180"/>
                    <a:pt x="12" y="173"/>
                    <a:pt x="9" y="166"/>
                  </a:cubicBezTo>
                  <a:cubicBezTo>
                    <a:pt x="1" y="144"/>
                    <a:pt x="3" y="130"/>
                    <a:pt x="10" y="109"/>
                  </a:cubicBezTo>
                  <a:cubicBezTo>
                    <a:pt x="16" y="89"/>
                    <a:pt x="9" y="72"/>
                    <a:pt x="4" y="52"/>
                  </a:cubicBezTo>
                  <a:cubicBezTo>
                    <a:pt x="0" y="36"/>
                    <a:pt x="10" y="19"/>
                    <a:pt x="5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3" name="Freeform 1721">
              <a:extLst>
                <a:ext uri="{FF2B5EF4-FFF2-40B4-BE49-F238E27FC236}">
                  <a16:creationId xmlns:a16="http://schemas.microsoft.com/office/drawing/2014/main" id="{0ECE07E1-DC42-4600-8200-BC298C498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3505"/>
              <a:ext cx="31" cy="33"/>
            </a:xfrm>
            <a:custGeom>
              <a:avLst/>
              <a:gdLst>
                <a:gd name="T0" fmla="*/ 0 w 24"/>
                <a:gd name="T1" fmla="*/ 1 h 25"/>
                <a:gd name="T2" fmla="*/ 13 w 24"/>
                <a:gd name="T3" fmla="*/ 58 h 25"/>
                <a:gd name="T4" fmla="*/ 52 w 24"/>
                <a:gd name="T5" fmla="*/ 5 h 25"/>
                <a:gd name="T6" fmla="*/ 21 w 24"/>
                <a:gd name="T7" fmla="*/ 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5">
                  <a:moveTo>
                    <a:pt x="0" y="1"/>
                  </a:moveTo>
                  <a:cubicBezTo>
                    <a:pt x="6" y="6"/>
                    <a:pt x="8" y="17"/>
                    <a:pt x="6" y="25"/>
                  </a:cubicBezTo>
                  <a:cubicBezTo>
                    <a:pt x="9" y="16"/>
                    <a:pt x="19" y="10"/>
                    <a:pt x="24" y="2"/>
                  </a:cubicBezTo>
                  <a:cubicBezTo>
                    <a:pt x="20" y="0"/>
                    <a:pt x="13" y="0"/>
                    <a:pt x="9" y="2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4" name="Freeform 1722">
              <a:extLst>
                <a:ext uri="{FF2B5EF4-FFF2-40B4-BE49-F238E27FC236}">
                  <a16:creationId xmlns:a16="http://schemas.microsoft.com/office/drawing/2014/main" id="{A141371F-FCB9-4ACB-A9B7-20F64AF25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3218"/>
              <a:ext cx="35" cy="84"/>
            </a:xfrm>
            <a:custGeom>
              <a:avLst/>
              <a:gdLst>
                <a:gd name="T0" fmla="*/ 23 w 27"/>
                <a:gd name="T1" fmla="*/ 31 h 66"/>
                <a:gd name="T2" fmla="*/ 35 w 27"/>
                <a:gd name="T3" fmla="*/ 75 h 66"/>
                <a:gd name="T4" fmla="*/ 58 w 27"/>
                <a:gd name="T5" fmla="*/ 108 h 66"/>
                <a:gd name="T6" fmla="*/ 0 w 27"/>
                <a:gd name="T7" fmla="*/ 136 h 66"/>
                <a:gd name="T8" fmla="*/ 17 w 27"/>
                <a:gd name="T9" fmla="*/ 89 h 66"/>
                <a:gd name="T10" fmla="*/ 22 w 27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1" y="15"/>
                  </a:moveTo>
                  <a:cubicBezTo>
                    <a:pt x="13" y="22"/>
                    <a:pt x="13" y="29"/>
                    <a:pt x="16" y="36"/>
                  </a:cubicBezTo>
                  <a:cubicBezTo>
                    <a:pt x="18" y="42"/>
                    <a:pt x="21" y="49"/>
                    <a:pt x="27" y="53"/>
                  </a:cubicBezTo>
                  <a:cubicBezTo>
                    <a:pt x="18" y="55"/>
                    <a:pt x="8" y="60"/>
                    <a:pt x="0" y="66"/>
                  </a:cubicBezTo>
                  <a:cubicBezTo>
                    <a:pt x="4" y="59"/>
                    <a:pt x="8" y="51"/>
                    <a:pt x="8" y="43"/>
                  </a:cubicBezTo>
                  <a:cubicBezTo>
                    <a:pt x="7" y="32"/>
                    <a:pt x="1" y="9"/>
                    <a:pt x="10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5" name="Freeform 1723">
              <a:extLst>
                <a:ext uri="{FF2B5EF4-FFF2-40B4-BE49-F238E27FC236}">
                  <a16:creationId xmlns:a16="http://schemas.microsoft.com/office/drawing/2014/main" id="{EC8B8DAD-ADBF-46DC-83BD-ED4D47EE0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3153"/>
              <a:ext cx="90" cy="102"/>
            </a:xfrm>
            <a:custGeom>
              <a:avLst/>
              <a:gdLst>
                <a:gd name="T0" fmla="*/ 17 w 69"/>
                <a:gd name="T1" fmla="*/ 129 h 80"/>
                <a:gd name="T2" fmla="*/ 39 w 69"/>
                <a:gd name="T3" fmla="*/ 82 h 80"/>
                <a:gd name="T4" fmla="*/ 60 w 69"/>
                <a:gd name="T5" fmla="*/ 69 h 80"/>
                <a:gd name="T6" fmla="*/ 67 w 69"/>
                <a:gd name="T7" fmla="*/ 43 h 80"/>
                <a:gd name="T8" fmla="*/ 153 w 69"/>
                <a:gd name="T9" fmla="*/ 66 h 80"/>
                <a:gd name="T10" fmla="*/ 116 w 69"/>
                <a:gd name="T11" fmla="*/ 13 h 80"/>
                <a:gd name="T12" fmla="*/ 50 w 69"/>
                <a:gd name="T13" fmla="*/ 14 h 80"/>
                <a:gd name="T14" fmla="*/ 23 w 69"/>
                <a:gd name="T15" fmla="*/ 166 h 8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80">
                  <a:moveTo>
                    <a:pt x="8" y="62"/>
                  </a:moveTo>
                  <a:cubicBezTo>
                    <a:pt x="6" y="54"/>
                    <a:pt x="12" y="44"/>
                    <a:pt x="18" y="39"/>
                  </a:cubicBezTo>
                  <a:cubicBezTo>
                    <a:pt x="20" y="37"/>
                    <a:pt x="25" y="35"/>
                    <a:pt x="27" y="33"/>
                  </a:cubicBezTo>
                  <a:cubicBezTo>
                    <a:pt x="29" y="30"/>
                    <a:pt x="28" y="24"/>
                    <a:pt x="30" y="21"/>
                  </a:cubicBezTo>
                  <a:cubicBezTo>
                    <a:pt x="41" y="0"/>
                    <a:pt x="61" y="21"/>
                    <a:pt x="69" y="32"/>
                  </a:cubicBezTo>
                  <a:cubicBezTo>
                    <a:pt x="63" y="22"/>
                    <a:pt x="62" y="13"/>
                    <a:pt x="52" y="6"/>
                  </a:cubicBezTo>
                  <a:cubicBezTo>
                    <a:pt x="42" y="0"/>
                    <a:pt x="30" y="0"/>
                    <a:pt x="22" y="7"/>
                  </a:cubicBezTo>
                  <a:cubicBezTo>
                    <a:pt x="1" y="24"/>
                    <a:pt x="0" y="74"/>
                    <a:pt x="11" y="8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6" name="Freeform 1724">
              <a:extLst>
                <a:ext uri="{FF2B5EF4-FFF2-40B4-BE49-F238E27FC236}">
                  <a16:creationId xmlns:a16="http://schemas.microsoft.com/office/drawing/2014/main" id="{F3609925-5C17-4F01-9279-935EEAD69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3210"/>
              <a:ext cx="168" cy="70"/>
            </a:xfrm>
            <a:custGeom>
              <a:avLst/>
              <a:gdLst>
                <a:gd name="T0" fmla="*/ 0 w 130"/>
                <a:gd name="T1" fmla="*/ 32 h 55"/>
                <a:gd name="T2" fmla="*/ 238 w 130"/>
                <a:gd name="T3" fmla="*/ 59 h 55"/>
                <a:gd name="T4" fmla="*/ 280 w 130"/>
                <a:gd name="T5" fmla="*/ 0 h 55"/>
                <a:gd name="T6" fmla="*/ 194 w 130"/>
                <a:gd name="T7" fmla="*/ 55 h 55"/>
                <a:gd name="T8" fmla="*/ 23 w 130"/>
                <a:gd name="T9" fmla="*/ 43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55">
                  <a:moveTo>
                    <a:pt x="0" y="16"/>
                  </a:moveTo>
                  <a:cubicBezTo>
                    <a:pt x="17" y="31"/>
                    <a:pt x="65" y="55"/>
                    <a:pt x="110" y="28"/>
                  </a:cubicBezTo>
                  <a:cubicBezTo>
                    <a:pt x="112" y="25"/>
                    <a:pt x="124" y="4"/>
                    <a:pt x="130" y="0"/>
                  </a:cubicBezTo>
                  <a:cubicBezTo>
                    <a:pt x="112" y="10"/>
                    <a:pt x="112" y="20"/>
                    <a:pt x="90" y="27"/>
                  </a:cubicBezTo>
                  <a:cubicBezTo>
                    <a:pt x="41" y="38"/>
                    <a:pt x="26" y="25"/>
                    <a:pt x="11" y="2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7" name="Freeform 1725">
              <a:extLst>
                <a:ext uri="{FF2B5EF4-FFF2-40B4-BE49-F238E27FC236}">
                  <a16:creationId xmlns:a16="http://schemas.microsoft.com/office/drawing/2014/main" id="{E4B359E9-D937-48E8-BB97-79E22F8B7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3106"/>
              <a:ext cx="34" cy="66"/>
            </a:xfrm>
            <a:custGeom>
              <a:avLst/>
              <a:gdLst>
                <a:gd name="T0" fmla="*/ 30 w 27"/>
                <a:gd name="T1" fmla="*/ 6 h 52"/>
                <a:gd name="T2" fmla="*/ 13 w 27"/>
                <a:gd name="T3" fmla="*/ 94 h 52"/>
                <a:gd name="T4" fmla="*/ 54 w 27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2">
                  <a:moveTo>
                    <a:pt x="15" y="3"/>
                  </a:moveTo>
                  <a:cubicBezTo>
                    <a:pt x="17" y="15"/>
                    <a:pt x="11" y="39"/>
                    <a:pt x="6" y="46"/>
                  </a:cubicBezTo>
                  <a:cubicBezTo>
                    <a:pt x="0" y="52"/>
                    <a:pt x="24" y="19"/>
                    <a:pt x="27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8" name="Freeform 1726">
              <a:extLst>
                <a:ext uri="{FF2B5EF4-FFF2-40B4-BE49-F238E27FC236}">
                  <a16:creationId xmlns:a16="http://schemas.microsoft.com/office/drawing/2014/main" id="{AA359844-A263-488F-85F6-80F87B9F2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188"/>
              <a:ext cx="37" cy="127"/>
            </a:xfrm>
            <a:custGeom>
              <a:avLst/>
              <a:gdLst>
                <a:gd name="T0" fmla="*/ 47 w 29"/>
                <a:gd name="T1" fmla="*/ 0 h 99"/>
                <a:gd name="T2" fmla="*/ 10 w 29"/>
                <a:gd name="T3" fmla="*/ 209 h 99"/>
                <a:gd name="T4" fmla="*/ 0 w 29"/>
                <a:gd name="T5" fmla="*/ 68 h 99"/>
                <a:gd name="T6" fmla="*/ 36 w 29"/>
                <a:gd name="T7" fmla="*/ 95 h 99"/>
                <a:gd name="T8" fmla="*/ 47 w 2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9">
                  <a:moveTo>
                    <a:pt x="23" y="0"/>
                  </a:moveTo>
                  <a:cubicBezTo>
                    <a:pt x="26" y="25"/>
                    <a:pt x="29" y="68"/>
                    <a:pt x="5" y="99"/>
                  </a:cubicBezTo>
                  <a:cubicBezTo>
                    <a:pt x="6" y="93"/>
                    <a:pt x="12" y="58"/>
                    <a:pt x="0" y="32"/>
                  </a:cubicBezTo>
                  <a:cubicBezTo>
                    <a:pt x="6" y="48"/>
                    <a:pt x="13" y="50"/>
                    <a:pt x="17" y="45"/>
                  </a:cubicBezTo>
                  <a:cubicBezTo>
                    <a:pt x="21" y="40"/>
                    <a:pt x="26" y="14"/>
                    <a:pt x="23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69" name="Freeform 1727">
              <a:extLst>
                <a:ext uri="{FF2B5EF4-FFF2-40B4-BE49-F238E27FC236}">
                  <a16:creationId xmlns:a16="http://schemas.microsoft.com/office/drawing/2014/main" id="{71CD320D-717C-40F0-B8A6-95824505C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201"/>
              <a:ext cx="28" cy="30"/>
            </a:xfrm>
            <a:custGeom>
              <a:avLst/>
              <a:gdLst>
                <a:gd name="T0" fmla="*/ 0 w 22"/>
                <a:gd name="T1" fmla="*/ 51 h 23"/>
                <a:gd name="T2" fmla="*/ 46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8" y="10"/>
                    <a:pt x="17" y="1"/>
                    <a:pt x="22" y="0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0" name="Freeform 1728">
              <a:extLst>
                <a:ext uri="{FF2B5EF4-FFF2-40B4-BE49-F238E27FC236}">
                  <a16:creationId xmlns:a16="http://schemas.microsoft.com/office/drawing/2014/main" id="{8F1E6EC4-0FB9-4C9E-9251-7A02B17A0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3197"/>
              <a:ext cx="117" cy="23"/>
            </a:xfrm>
            <a:custGeom>
              <a:avLst/>
              <a:gdLst>
                <a:gd name="T0" fmla="*/ 0 w 91"/>
                <a:gd name="T1" fmla="*/ 28 h 18"/>
                <a:gd name="T2" fmla="*/ 193 w 91"/>
                <a:gd name="T3" fmla="*/ 0 h 18"/>
                <a:gd name="T4" fmla="*/ 0 w 91"/>
                <a:gd name="T5" fmla="*/ 2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8">
                  <a:moveTo>
                    <a:pt x="0" y="13"/>
                  </a:moveTo>
                  <a:cubicBezTo>
                    <a:pt x="27" y="17"/>
                    <a:pt x="66" y="17"/>
                    <a:pt x="91" y="0"/>
                  </a:cubicBezTo>
                  <a:cubicBezTo>
                    <a:pt x="79" y="5"/>
                    <a:pt x="17" y="18"/>
                    <a:pt x="0" y="1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1" name="Freeform 1729">
              <a:extLst>
                <a:ext uri="{FF2B5EF4-FFF2-40B4-BE49-F238E27FC236}">
                  <a16:creationId xmlns:a16="http://schemas.microsoft.com/office/drawing/2014/main" id="{2E75EDEF-9A91-4521-800A-474370EB7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111"/>
              <a:ext cx="68" cy="92"/>
            </a:xfrm>
            <a:custGeom>
              <a:avLst/>
              <a:gdLst>
                <a:gd name="T0" fmla="*/ 116 w 52"/>
                <a:gd name="T1" fmla="*/ 1 h 72"/>
                <a:gd name="T2" fmla="*/ 0 w 52"/>
                <a:gd name="T3" fmla="*/ 151 h 72"/>
                <a:gd name="T4" fmla="*/ 116 w 52"/>
                <a:gd name="T5" fmla="*/ 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2">
                  <a:moveTo>
                    <a:pt x="52" y="1"/>
                  </a:moveTo>
                  <a:cubicBezTo>
                    <a:pt x="32" y="0"/>
                    <a:pt x="1" y="2"/>
                    <a:pt x="0" y="72"/>
                  </a:cubicBezTo>
                  <a:cubicBezTo>
                    <a:pt x="5" y="43"/>
                    <a:pt x="15" y="4"/>
                    <a:pt x="52" y="1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2" name="Freeform 1730">
              <a:extLst>
                <a:ext uri="{FF2B5EF4-FFF2-40B4-BE49-F238E27FC236}">
                  <a16:creationId xmlns:a16="http://schemas.microsoft.com/office/drawing/2014/main" id="{108C7EC1-9615-43AA-9495-AB3A00F5C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3310"/>
              <a:ext cx="17" cy="145"/>
            </a:xfrm>
            <a:custGeom>
              <a:avLst/>
              <a:gdLst>
                <a:gd name="T0" fmla="*/ 29 w 13"/>
                <a:gd name="T1" fmla="*/ 239 h 113"/>
                <a:gd name="T2" fmla="*/ 21 w 13"/>
                <a:gd name="T3" fmla="*/ 0 h 113"/>
                <a:gd name="T4" fmla="*/ 29 w 13"/>
                <a:gd name="T5" fmla="*/ 239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3">
                  <a:moveTo>
                    <a:pt x="13" y="113"/>
                  </a:moveTo>
                  <a:cubicBezTo>
                    <a:pt x="0" y="64"/>
                    <a:pt x="5" y="19"/>
                    <a:pt x="9" y="0"/>
                  </a:cubicBezTo>
                  <a:cubicBezTo>
                    <a:pt x="7" y="15"/>
                    <a:pt x="7" y="79"/>
                    <a:pt x="13" y="11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3" name="Freeform 1731">
              <a:extLst>
                <a:ext uri="{FF2B5EF4-FFF2-40B4-BE49-F238E27FC236}">
                  <a16:creationId xmlns:a16="http://schemas.microsoft.com/office/drawing/2014/main" id="{A6290E85-F815-4200-9182-CF3B62187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3324"/>
              <a:ext cx="20" cy="75"/>
            </a:xfrm>
            <a:custGeom>
              <a:avLst/>
              <a:gdLst>
                <a:gd name="T0" fmla="*/ 18 w 16"/>
                <a:gd name="T1" fmla="*/ 121 h 59"/>
                <a:gd name="T2" fmla="*/ 0 w 16"/>
                <a:gd name="T3" fmla="*/ 61 h 59"/>
                <a:gd name="T4" fmla="*/ 31 w 16"/>
                <a:gd name="T5" fmla="*/ 0 h 59"/>
                <a:gd name="T6" fmla="*/ 8 w 16"/>
                <a:gd name="T7" fmla="*/ 61 h 59"/>
                <a:gd name="T8" fmla="*/ 18 w 16"/>
                <a:gd name="T9" fmla="*/ 121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9">
                  <a:moveTo>
                    <a:pt x="9" y="59"/>
                  </a:moveTo>
                  <a:cubicBezTo>
                    <a:pt x="8" y="54"/>
                    <a:pt x="1" y="41"/>
                    <a:pt x="0" y="30"/>
                  </a:cubicBezTo>
                  <a:cubicBezTo>
                    <a:pt x="0" y="18"/>
                    <a:pt x="3" y="8"/>
                    <a:pt x="16" y="0"/>
                  </a:cubicBezTo>
                  <a:cubicBezTo>
                    <a:pt x="10" y="8"/>
                    <a:pt x="4" y="20"/>
                    <a:pt x="4" y="30"/>
                  </a:cubicBezTo>
                  <a:cubicBezTo>
                    <a:pt x="4" y="41"/>
                    <a:pt x="7" y="53"/>
                    <a:pt x="9" y="59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4" name="Freeform 1732">
              <a:extLst>
                <a:ext uri="{FF2B5EF4-FFF2-40B4-BE49-F238E27FC236}">
                  <a16:creationId xmlns:a16="http://schemas.microsoft.com/office/drawing/2014/main" id="{808FA9D5-9A7C-4798-A72E-A80B72757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462"/>
              <a:ext cx="30" cy="55"/>
            </a:xfrm>
            <a:custGeom>
              <a:avLst/>
              <a:gdLst>
                <a:gd name="T0" fmla="*/ 44 w 24"/>
                <a:gd name="T1" fmla="*/ 90 h 43"/>
                <a:gd name="T2" fmla="*/ 0 w 24"/>
                <a:gd name="T3" fmla="*/ 0 h 43"/>
                <a:gd name="T4" fmla="*/ 44 w 24"/>
                <a:gd name="T5" fmla="*/ 9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2" y="43"/>
                  </a:moveTo>
                  <a:cubicBezTo>
                    <a:pt x="19" y="29"/>
                    <a:pt x="12" y="11"/>
                    <a:pt x="0" y="0"/>
                  </a:cubicBezTo>
                  <a:cubicBezTo>
                    <a:pt x="10" y="3"/>
                    <a:pt x="24" y="21"/>
                    <a:pt x="22" y="4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5" name="Freeform 1733">
              <a:extLst>
                <a:ext uri="{FF2B5EF4-FFF2-40B4-BE49-F238E27FC236}">
                  <a16:creationId xmlns:a16="http://schemas.microsoft.com/office/drawing/2014/main" id="{76015EE2-B4B3-43C1-AB4B-E796C5EEA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983"/>
              <a:ext cx="267" cy="81"/>
            </a:xfrm>
            <a:custGeom>
              <a:avLst/>
              <a:gdLst>
                <a:gd name="T0" fmla="*/ 0 w 207"/>
                <a:gd name="T1" fmla="*/ 114 h 63"/>
                <a:gd name="T2" fmla="*/ 214 w 207"/>
                <a:gd name="T3" fmla="*/ 59 h 63"/>
                <a:gd name="T4" fmla="*/ 444 w 207"/>
                <a:gd name="T5" fmla="*/ 50 h 63"/>
                <a:gd name="T6" fmla="*/ 206 w 207"/>
                <a:gd name="T7" fmla="*/ 81 h 63"/>
                <a:gd name="T8" fmla="*/ 0 w 207"/>
                <a:gd name="T9" fmla="*/ 114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63">
                  <a:moveTo>
                    <a:pt x="0" y="54"/>
                  </a:moveTo>
                  <a:cubicBezTo>
                    <a:pt x="18" y="63"/>
                    <a:pt x="66" y="40"/>
                    <a:pt x="100" y="28"/>
                  </a:cubicBezTo>
                  <a:cubicBezTo>
                    <a:pt x="134" y="16"/>
                    <a:pt x="170" y="0"/>
                    <a:pt x="207" y="23"/>
                  </a:cubicBezTo>
                  <a:cubicBezTo>
                    <a:pt x="184" y="11"/>
                    <a:pt x="158" y="16"/>
                    <a:pt x="96" y="38"/>
                  </a:cubicBezTo>
                  <a:cubicBezTo>
                    <a:pt x="34" y="60"/>
                    <a:pt x="7" y="58"/>
                    <a:pt x="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6" name="Freeform 1734">
              <a:extLst>
                <a:ext uri="{FF2B5EF4-FFF2-40B4-BE49-F238E27FC236}">
                  <a16:creationId xmlns:a16="http://schemas.microsoft.com/office/drawing/2014/main" id="{42E84EF7-DBD4-4994-9B2C-024D1FE9B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351"/>
              <a:ext cx="269" cy="159"/>
            </a:xfrm>
            <a:custGeom>
              <a:avLst/>
              <a:gdLst>
                <a:gd name="T0" fmla="*/ 27 w 208"/>
                <a:gd name="T1" fmla="*/ 0 h 125"/>
                <a:gd name="T2" fmla="*/ 44 w 208"/>
                <a:gd name="T3" fmla="*/ 144 h 125"/>
                <a:gd name="T4" fmla="*/ 226 w 208"/>
                <a:gd name="T5" fmla="*/ 251 h 125"/>
                <a:gd name="T6" fmla="*/ 450 w 208"/>
                <a:gd name="T7" fmla="*/ 165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25">
                  <a:moveTo>
                    <a:pt x="12" y="0"/>
                  </a:moveTo>
                  <a:cubicBezTo>
                    <a:pt x="3" y="20"/>
                    <a:pt x="0" y="38"/>
                    <a:pt x="20" y="70"/>
                  </a:cubicBezTo>
                  <a:cubicBezTo>
                    <a:pt x="41" y="101"/>
                    <a:pt x="59" y="119"/>
                    <a:pt x="104" y="122"/>
                  </a:cubicBezTo>
                  <a:cubicBezTo>
                    <a:pt x="150" y="125"/>
                    <a:pt x="180" y="108"/>
                    <a:pt x="208" y="8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7" name="Freeform 1735">
              <a:extLst>
                <a:ext uri="{FF2B5EF4-FFF2-40B4-BE49-F238E27FC236}">
                  <a16:creationId xmlns:a16="http://schemas.microsoft.com/office/drawing/2014/main" id="{D05329BC-8B01-473C-BA53-CCF742FB7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3465"/>
              <a:ext cx="466" cy="159"/>
            </a:xfrm>
            <a:custGeom>
              <a:avLst/>
              <a:gdLst>
                <a:gd name="T0" fmla="*/ 0 w 362"/>
                <a:gd name="T1" fmla="*/ 66 h 125"/>
                <a:gd name="T2" fmla="*/ 127 w 362"/>
                <a:gd name="T3" fmla="*/ 13 h 125"/>
                <a:gd name="T4" fmla="*/ 260 w 362"/>
                <a:gd name="T5" fmla="*/ 173 h 125"/>
                <a:gd name="T6" fmla="*/ 415 w 362"/>
                <a:gd name="T7" fmla="*/ 130 h 125"/>
                <a:gd name="T8" fmla="*/ 534 w 362"/>
                <a:gd name="T9" fmla="*/ 149 h 125"/>
                <a:gd name="T10" fmla="*/ 714 w 362"/>
                <a:gd name="T11" fmla="*/ 78 h 125"/>
                <a:gd name="T12" fmla="*/ 750 w 362"/>
                <a:gd name="T13" fmla="*/ 198 h 125"/>
                <a:gd name="T14" fmla="*/ 760 w 362"/>
                <a:gd name="T15" fmla="*/ 25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125">
                  <a:moveTo>
                    <a:pt x="0" y="32"/>
                  </a:moveTo>
                  <a:cubicBezTo>
                    <a:pt x="18" y="12"/>
                    <a:pt x="37" y="0"/>
                    <a:pt x="60" y="6"/>
                  </a:cubicBezTo>
                  <a:cubicBezTo>
                    <a:pt x="118" y="20"/>
                    <a:pt x="93" y="80"/>
                    <a:pt x="122" y="84"/>
                  </a:cubicBezTo>
                  <a:cubicBezTo>
                    <a:pt x="151" y="88"/>
                    <a:pt x="171" y="60"/>
                    <a:pt x="194" y="63"/>
                  </a:cubicBezTo>
                  <a:cubicBezTo>
                    <a:pt x="217" y="66"/>
                    <a:pt x="225" y="78"/>
                    <a:pt x="250" y="72"/>
                  </a:cubicBezTo>
                  <a:cubicBezTo>
                    <a:pt x="275" y="65"/>
                    <a:pt x="308" y="28"/>
                    <a:pt x="335" y="38"/>
                  </a:cubicBezTo>
                  <a:cubicBezTo>
                    <a:pt x="362" y="47"/>
                    <a:pt x="358" y="78"/>
                    <a:pt x="352" y="97"/>
                  </a:cubicBezTo>
                  <a:cubicBezTo>
                    <a:pt x="346" y="116"/>
                    <a:pt x="347" y="125"/>
                    <a:pt x="356" y="123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8" name="Freeform 1736">
              <a:extLst>
                <a:ext uri="{FF2B5EF4-FFF2-40B4-BE49-F238E27FC236}">
                  <a16:creationId xmlns:a16="http://schemas.microsoft.com/office/drawing/2014/main" id="{ABF811AF-7DCC-4295-9251-87F5F165E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562"/>
              <a:ext cx="50" cy="40"/>
            </a:xfrm>
            <a:custGeom>
              <a:avLst/>
              <a:gdLst>
                <a:gd name="T0" fmla="*/ 51 w 39"/>
                <a:gd name="T1" fmla="*/ 0 h 32"/>
                <a:gd name="T2" fmla="*/ 0 w 39"/>
                <a:gd name="T3" fmla="*/ 6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24" y="0"/>
                  </a:moveTo>
                  <a:cubicBezTo>
                    <a:pt x="39" y="8"/>
                    <a:pt x="8" y="21"/>
                    <a:pt x="0" y="32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79" name="Freeform 1737">
              <a:extLst>
                <a:ext uri="{FF2B5EF4-FFF2-40B4-BE49-F238E27FC236}">
                  <a16:creationId xmlns:a16="http://schemas.microsoft.com/office/drawing/2014/main" id="{030603AC-3512-4CDA-8606-D4CE351E6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519"/>
              <a:ext cx="20" cy="38"/>
            </a:xfrm>
            <a:custGeom>
              <a:avLst/>
              <a:gdLst>
                <a:gd name="T0" fmla="*/ 0 w 16"/>
                <a:gd name="T1" fmla="*/ 9 h 29"/>
                <a:gd name="T2" fmla="*/ 20 w 16"/>
                <a:gd name="T3" fmla="*/ 66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0" y="4"/>
                  </a:moveTo>
                  <a:cubicBezTo>
                    <a:pt x="16" y="0"/>
                    <a:pt x="10" y="18"/>
                    <a:pt x="10" y="29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0" name="Freeform 1738">
              <a:extLst>
                <a:ext uri="{FF2B5EF4-FFF2-40B4-BE49-F238E27FC236}">
                  <a16:creationId xmlns:a16="http://schemas.microsoft.com/office/drawing/2014/main" id="{BBD29F13-4BF3-4A92-9E5F-60F177DC0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34"/>
              <a:ext cx="178" cy="92"/>
            </a:xfrm>
            <a:custGeom>
              <a:avLst/>
              <a:gdLst>
                <a:gd name="T0" fmla="*/ 292 w 139"/>
                <a:gd name="T1" fmla="*/ 98 h 72"/>
                <a:gd name="T2" fmla="*/ 202 w 139"/>
                <a:gd name="T3" fmla="*/ 146 h 72"/>
                <a:gd name="T4" fmla="*/ 69 w 139"/>
                <a:gd name="T5" fmla="*/ 111 h 72"/>
                <a:gd name="T6" fmla="*/ 0 w 139"/>
                <a:gd name="T7" fmla="*/ 17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72">
                  <a:moveTo>
                    <a:pt x="139" y="47"/>
                  </a:moveTo>
                  <a:cubicBezTo>
                    <a:pt x="134" y="55"/>
                    <a:pt x="121" y="68"/>
                    <a:pt x="96" y="70"/>
                  </a:cubicBezTo>
                  <a:cubicBezTo>
                    <a:pt x="71" y="72"/>
                    <a:pt x="40" y="65"/>
                    <a:pt x="33" y="53"/>
                  </a:cubicBezTo>
                  <a:cubicBezTo>
                    <a:pt x="26" y="41"/>
                    <a:pt x="7" y="0"/>
                    <a:pt x="0" y="8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1" name="Freeform 1739">
              <a:extLst>
                <a:ext uri="{FF2B5EF4-FFF2-40B4-BE49-F238E27FC236}">
                  <a16:creationId xmlns:a16="http://schemas.microsoft.com/office/drawing/2014/main" id="{B4C1354B-4A17-4B23-A2DE-94D90DF65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3412"/>
              <a:ext cx="94" cy="64"/>
            </a:xfrm>
            <a:custGeom>
              <a:avLst/>
              <a:gdLst>
                <a:gd name="T0" fmla="*/ 156 w 73"/>
                <a:gd name="T1" fmla="*/ 1 h 50"/>
                <a:gd name="T2" fmla="*/ 36 w 73"/>
                <a:gd name="T3" fmla="*/ 74 h 50"/>
                <a:gd name="T4" fmla="*/ 0 w 73"/>
                <a:gd name="T5" fmla="*/ 92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0">
                  <a:moveTo>
                    <a:pt x="73" y="1"/>
                  </a:moveTo>
                  <a:cubicBezTo>
                    <a:pt x="43" y="0"/>
                    <a:pt x="28" y="19"/>
                    <a:pt x="17" y="35"/>
                  </a:cubicBezTo>
                  <a:cubicBezTo>
                    <a:pt x="8" y="50"/>
                    <a:pt x="1" y="47"/>
                    <a:pt x="0" y="44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2" name="Freeform 1740">
              <a:extLst>
                <a:ext uri="{FF2B5EF4-FFF2-40B4-BE49-F238E27FC236}">
                  <a16:creationId xmlns:a16="http://schemas.microsoft.com/office/drawing/2014/main" id="{7A0C7B96-8CD8-4B8D-A767-E3396ADE1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3422"/>
              <a:ext cx="93" cy="60"/>
            </a:xfrm>
            <a:custGeom>
              <a:avLst/>
              <a:gdLst>
                <a:gd name="T0" fmla="*/ 0 w 72"/>
                <a:gd name="T1" fmla="*/ 0 h 47"/>
                <a:gd name="T2" fmla="*/ 105 w 72"/>
                <a:gd name="T3" fmla="*/ 83 h 47"/>
                <a:gd name="T4" fmla="*/ 155 w 72"/>
                <a:gd name="T5" fmla="*/ 93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7">
                  <a:moveTo>
                    <a:pt x="0" y="0"/>
                  </a:moveTo>
                  <a:cubicBezTo>
                    <a:pt x="18" y="6"/>
                    <a:pt x="34" y="33"/>
                    <a:pt x="49" y="40"/>
                  </a:cubicBezTo>
                  <a:cubicBezTo>
                    <a:pt x="64" y="47"/>
                    <a:pt x="72" y="45"/>
                    <a:pt x="72" y="45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3" name="Freeform 1741">
              <a:extLst>
                <a:ext uri="{FF2B5EF4-FFF2-40B4-BE49-F238E27FC236}">
                  <a16:creationId xmlns:a16="http://schemas.microsoft.com/office/drawing/2014/main" id="{EAFE53F7-7295-4331-A708-B26B7E4B8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3201"/>
              <a:ext cx="61" cy="184"/>
            </a:xfrm>
            <a:custGeom>
              <a:avLst/>
              <a:gdLst>
                <a:gd name="T0" fmla="*/ 32 w 47"/>
                <a:gd name="T1" fmla="*/ 300 h 144"/>
                <a:gd name="T2" fmla="*/ 52 w 47"/>
                <a:gd name="T3" fmla="*/ 231 h 144"/>
                <a:gd name="T4" fmla="*/ 90 w 47"/>
                <a:gd name="T5" fmla="*/ 111 h 144"/>
                <a:gd name="T6" fmla="*/ 103 w 47"/>
                <a:gd name="T7" fmla="*/ 0 h 1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4">
                  <a:moveTo>
                    <a:pt x="15" y="144"/>
                  </a:moveTo>
                  <a:cubicBezTo>
                    <a:pt x="0" y="134"/>
                    <a:pt x="15" y="122"/>
                    <a:pt x="24" y="111"/>
                  </a:cubicBezTo>
                  <a:cubicBezTo>
                    <a:pt x="41" y="86"/>
                    <a:pt x="43" y="73"/>
                    <a:pt x="41" y="53"/>
                  </a:cubicBezTo>
                  <a:cubicBezTo>
                    <a:pt x="39" y="34"/>
                    <a:pt x="44" y="8"/>
                    <a:pt x="47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4" name="Freeform 1742">
              <a:extLst>
                <a:ext uri="{FF2B5EF4-FFF2-40B4-BE49-F238E27FC236}">
                  <a16:creationId xmlns:a16="http://schemas.microsoft.com/office/drawing/2014/main" id="{D71B3E7D-EEC9-4A3A-9E28-4B4877C1D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3525"/>
              <a:ext cx="73" cy="41"/>
            </a:xfrm>
            <a:custGeom>
              <a:avLst/>
              <a:gdLst>
                <a:gd name="T0" fmla="*/ 0 w 57"/>
                <a:gd name="T1" fmla="*/ 0 h 32"/>
                <a:gd name="T2" fmla="*/ 119 w 57"/>
                <a:gd name="T3" fmla="*/ 58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2">
                  <a:moveTo>
                    <a:pt x="0" y="0"/>
                  </a:moveTo>
                  <a:cubicBezTo>
                    <a:pt x="9" y="18"/>
                    <a:pt x="21" y="32"/>
                    <a:pt x="57" y="27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5" name="Freeform 1743">
              <a:extLst>
                <a:ext uri="{FF2B5EF4-FFF2-40B4-BE49-F238E27FC236}">
                  <a16:creationId xmlns:a16="http://schemas.microsoft.com/office/drawing/2014/main" id="{4F170589-AAD0-4582-A8A5-D0F28681F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3369"/>
              <a:ext cx="9" cy="53"/>
            </a:xfrm>
            <a:custGeom>
              <a:avLst/>
              <a:gdLst>
                <a:gd name="T0" fmla="*/ 8 w 7"/>
                <a:gd name="T1" fmla="*/ 0 h 41"/>
                <a:gd name="T2" fmla="*/ 10 w 7"/>
                <a:gd name="T3" fmla="*/ 53 h 41"/>
                <a:gd name="T4" fmla="*/ 0 w 7"/>
                <a:gd name="T5" fmla="*/ 89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1">
                  <a:moveTo>
                    <a:pt x="4" y="0"/>
                  </a:moveTo>
                  <a:cubicBezTo>
                    <a:pt x="4" y="9"/>
                    <a:pt x="7" y="16"/>
                    <a:pt x="5" y="25"/>
                  </a:cubicBezTo>
                  <a:cubicBezTo>
                    <a:pt x="2" y="33"/>
                    <a:pt x="0" y="41"/>
                    <a:pt x="0" y="41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6" name="Freeform 1744">
              <a:extLst>
                <a:ext uri="{FF2B5EF4-FFF2-40B4-BE49-F238E27FC236}">
                  <a16:creationId xmlns:a16="http://schemas.microsoft.com/office/drawing/2014/main" id="{F47E53B1-19D8-45A2-8C3A-B7B19CD89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312"/>
              <a:ext cx="39" cy="45"/>
            </a:xfrm>
            <a:custGeom>
              <a:avLst/>
              <a:gdLst>
                <a:gd name="T0" fmla="*/ 0 w 31"/>
                <a:gd name="T1" fmla="*/ 35 h 35"/>
                <a:gd name="T2" fmla="*/ 62 w 31"/>
                <a:gd name="T3" fmla="*/ 0 h 35"/>
                <a:gd name="T4" fmla="*/ 16 w 31"/>
                <a:gd name="T5" fmla="*/ 75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5">
                  <a:moveTo>
                    <a:pt x="0" y="16"/>
                  </a:moveTo>
                  <a:cubicBezTo>
                    <a:pt x="6" y="19"/>
                    <a:pt x="25" y="7"/>
                    <a:pt x="31" y="0"/>
                  </a:cubicBezTo>
                  <a:cubicBezTo>
                    <a:pt x="21" y="10"/>
                    <a:pt x="8" y="20"/>
                    <a:pt x="8" y="35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7" name="Freeform 1745">
              <a:extLst>
                <a:ext uri="{FF2B5EF4-FFF2-40B4-BE49-F238E27FC236}">
                  <a16:creationId xmlns:a16="http://schemas.microsoft.com/office/drawing/2014/main" id="{DBA1D8E4-51C9-4FFE-A67E-813268130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3395"/>
              <a:ext cx="96" cy="87"/>
            </a:xfrm>
            <a:custGeom>
              <a:avLst/>
              <a:gdLst>
                <a:gd name="T0" fmla="*/ 152 w 75"/>
                <a:gd name="T1" fmla="*/ 137 h 68"/>
                <a:gd name="T2" fmla="*/ 105 w 75"/>
                <a:gd name="T3" fmla="*/ 128 h 68"/>
                <a:gd name="T4" fmla="*/ 1 w 75"/>
                <a:gd name="T5" fmla="*/ 45 h 68"/>
                <a:gd name="T6" fmla="*/ 0 w 75"/>
                <a:gd name="T7" fmla="*/ 45 h 68"/>
                <a:gd name="T8" fmla="*/ 72 w 75"/>
                <a:gd name="T9" fmla="*/ 0 h 68"/>
                <a:gd name="T10" fmla="*/ 72 w 75"/>
                <a:gd name="T11" fmla="*/ 0 h 68"/>
                <a:gd name="T12" fmla="*/ 104 w 75"/>
                <a:gd name="T13" fmla="*/ 74 h 68"/>
                <a:gd name="T14" fmla="*/ 157 w 75"/>
                <a:gd name="T15" fmla="*/ 137 h 68"/>
                <a:gd name="T16" fmla="*/ 152 w 75"/>
                <a:gd name="T17" fmla="*/ 137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8">
                  <a:moveTo>
                    <a:pt x="73" y="66"/>
                  </a:moveTo>
                  <a:cubicBezTo>
                    <a:pt x="73" y="66"/>
                    <a:pt x="65" y="68"/>
                    <a:pt x="50" y="61"/>
                  </a:cubicBezTo>
                  <a:cubicBezTo>
                    <a:pt x="35" y="54"/>
                    <a:pt x="19" y="27"/>
                    <a:pt x="1" y="2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9" y="18"/>
                    <a:pt x="29" y="7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7"/>
                    <a:pt x="65" y="58"/>
                    <a:pt x="75" y="66"/>
                  </a:cubicBezTo>
                  <a:lnTo>
                    <a:pt x="73" y="66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8" name="Freeform 1746">
              <a:extLst>
                <a:ext uri="{FF2B5EF4-FFF2-40B4-BE49-F238E27FC236}">
                  <a16:creationId xmlns:a16="http://schemas.microsoft.com/office/drawing/2014/main" id="{396032B0-7528-4D86-AC93-631B560CF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" y="3525"/>
              <a:ext cx="74" cy="50"/>
            </a:xfrm>
            <a:custGeom>
              <a:avLst/>
              <a:gdLst>
                <a:gd name="T0" fmla="*/ 120 w 58"/>
                <a:gd name="T1" fmla="*/ 58 h 39"/>
                <a:gd name="T2" fmla="*/ 1 w 58"/>
                <a:gd name="T3" fmla="*/ 0 h 39"/>
                <a:gd name="T4" fmla="*/ 0 w 58"/>
                <a:gd name="T5" fmla="*/ 0 h 39"/>
                <a:gd name="T6" fmla="*/ 43 w 58"/>
                <a:gd name="T7" fmla="*/ 77 h 39"/>
                <a:gd name="T8" fmla="*/ 120 w 58"/>
                <a:gd name="T9" fmla="*/ 58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9">
                  <a:moveTo>
                    <a:pt x="58" y="27"/>
                  </a:moveTo>
                  <a:cubicBezTo>
                    <a:pt x="22" y="32"/>
                    <a:pt x="10" y="18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6" y="35"/>
                    <a:pt x="21" y="37"/>
                  </a:cubicBezTo>
                  <a:cubicBezTo>
                    <a:pt x="35" y="39"/>
                    <a:pt x="47" y="33"/>
                    <a:pt x="58" y="27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89" name="Freeform 1747">
              <a:extLst>
                <a:ext uri="{FF2B5EF4-FFF2-40B4-BE49-F238E27FC236}">
                  <a16:creationId xmlns:a16="http://schemas.microsoft.com/office/drawing/2014/main" id="{9B694249-1D92-4901-B0E1-78831B5CB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3369"/>
              <a:ext cx="38" cy="53"/>
            </a:xfrm>
            <a:custGeom>
              <a:avLst/>
              <a:gdLst>
                <a:gd name="T0" fmla="*/ 8 w 30"/>
                <a:gd name="T1" fmla="*/ 0 h 41"/>
                <a:gd name="T2" fmla="*/ 10 w 30"/>
                <a:gd name="T3" fmla="*/ 53 h 41"/>
                <a:gd name="T4" fmla="*/ 0 w 30"/>
                <a:gd name="T5" fmla="*/ 89 h 41"/>
                <a:gd name="T6" fmla="*/ 0 w 30"/>
                <a:gd name="T7" fmla="*/ 89 h 41"/>
                <a:gd name="T8" fmla="*/ 61 w 30"/>
                <a:gd name="T9" fmla="*/ 74 h 41"/>
                <a:gd name="T10" fmla="*/ 61 w 30"/>
                <a:gd name="T11" fmla="*/ 74 h 41"/>
                <a:gd name="T12" fmla="*/ 37 w 30"/>
                <a:gd name="T13" fmla="*/ 53 h 41"/>
                <a:gd name="T14" fmla="*/ 8 w 3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1">
                  <a:moveTo>
                    <a:pt x="4" y="0"/>
                  </a:moveTo>
                  <a:cubicBezTo>
                    <a:pt x="4" y="9"/>
                    <a:pt x="7" y="16"/>
                    <a:pt x="5" y="25"/>
                  </a:cubicBezTo>
                  <a:cubicBezTo>
                    <a:pt x="2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5" y="31"/>
                    <a:pt x="20" y="28"/>
                    <a:pt x="18" y="25"/>
                  </a:cubicBezTo>
                  <a:cubicBezTo>
                    <a:pt x="15" y="20"/>
                    <a:pt x="10" y="10"/>
                    <a:pt x="4" y="0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0" name="Freeform 1748">
              <a:extLst>
                <a:ext uri="{FF2B5EF4-FFF2-40B4-BE49-F238E27FC236}">
                  <a16:creationId xmlns:a16="http://schemas.microsoft.com/office/drawing/2014/main" id="{1837939E-D7D2-44FC-AC9D-1C44835BB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3549"/>
              <a:ext cx="52" cy="12"/>
            </a:xfrm>
            <a:custGeom>
              <a:avLst/>
              <a:gdLst>
                <a:gd name="T0" fmla="*/ 86 w 40"/>
                <a:gd name="T1" fmla="*/ 1 h 9"/>
                <a:gd name="T2" fmla="*/ 1 w 40"/>
                <a:gd name="T3" fmla="*/ 12 h 9"/>
                <a:gd name="T4" fmla="*/ 0 w 40"/>
                <a:gd name="T5" fmla="*/ 12 h 9"/>
                <a:gd name="T6" fmla="*/ 64 w 40"/>
                <a:gd name="T7" fmla="*/ 15 h 9"/>
                <a:gd name="T8" fmla="*/ 88 w 40"/>
                <a:gd name="T9" fmla="*/ 1 h 9"/>
                <a:gd name="T10" fmla="*/ 86 w 40"/>
                <a:gd name="T11" fmla="*/ 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39" y="1"/>
                  </a:moveTo>
                  <a:cubicBezTo>
                    <a:pt x="31" y="0"/>
                    <a:pt x="12" y="3"/>
                    <a:pt x="1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8" y="7"/>
                    <a:pt x="16" y="9"/>
                    <a:pt x="29" y="6"/>
                  </a:cubicBezTo>
                  <a:cubicBezTo>
                    <a:pt x="32" y="5"/>
                    <a:pt x="36" y="3"/>
                    <a:pt x="40" y="1"/>
                  </a:cubicBezTo>
                  <a:lnTo>
                    <a:pt x="39" y="1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1" name="Freeform 1749">
              <a:extLst>
                <a:ext uri="{FF2B5EF4-FFF2-40B4-BE49-F238E27FC236}">
                  <a16:creationId xmlns:a16="http://schemas.microsoft.com/office/drawing/2014/main" id="{3F691324-74CE-486B-81BE-258515510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" y="3312"/>
              <a:ext cx="41" cy="47"/>
            </a:xfrm>
            <a:custGeom>
              <a:avLst/>
              <a:gdLst>
                <a:gd name="T0" fmla="*/ 19 w 32"/>
                <a:gd name="T1" fmla="*/ 78 h 36"/>
                <a:gd name="T2" fmla="*/ 68 w 32"/>
                <a:gd name="T3" fmla="*/ 0 h 36"/>
                <a:gd name="T4" fmla="*/ 1 w 32"/>
                <a:gd name="T5" fmla="*/ 35 h 36"/>
                <a:gd name="T6" fmla="*/ 0 w 32"/>
                <a:gd name="T7" fmla="*/ 35 h 36"/>
                <a:gd name="T8" fmla="*/ 19 w 32"/>
                <a:gd name="T9" fmla="*/ 80 h 36"/>
                <a:gd name="T10" fmla="*/ 19 w 32"/>
                <a:gd name="T11" fmla="*/ 7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5"/>
                  </a:moveTo>
                  <a:cubicBezTo>
                    <a:pt x="9" y="20"/>
                    <a:pt x="22" y="10"/>
                    <a:pt x="32" y="0"/>
                  </a:cubicBezTo>
                  <a:cubicBezTo>
                    <a:pt x="26" y="7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5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2" name="Freeform 1750">
              <a:extLst>
                <a:ext uri="{FF2B5EF4-FFF2-40B4-BE49-F238E27FC236}">
                  <a16:creationId xmlns:a16="http://schemas.microsoft.com/office/drawing/2014/main" id="{1B25D5A8-4338-4ECF-A23F-CB7157500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3275"/>
              <a:ext cx="437" cy="165"/>
            </a:xfrm>
            <a:custGeom>
              <a:avLst/>
              <a:gdLst>
                <a:gd name="T0" fmla="*/ 722 w 340"/>
                <a:gd name="T1" fmla="*/ 1 h 129"/>
                <a:gd name="T2" fmla="*/ 700 w 340"/>
                <a:gd name="T3" fmla="*/ 24 h 129"/>
                <a:gd name="T4" fmla="*/ 670 w 340"/>
                <a:gd name="T5" fmla="*/ 193 h 129"/>
                <a:gd name="T6" fmla="*/ 545 w 340"/>
                <a:gd name="T7" fmla="*/ 265 h 129"/>
                <a:gd name="T8" fmla="*/ 456 w 340"/>
                <a:gd name="T9" fmla="*/ 185 h 129"/>
                <a:gd name="T10" fmla="*/ 373 w 340"/>
                <a:gd name="T11" fmla="*/ 51 h 129"/>
                <a:gd name="T12" fmla="*/ 213 w 340"/>
                <a:gd name="T13" fmla="*/ 122 h 129"/>
                <a:gd name="T14" fmla="*/ 135 w 340"/>
                <a:gd name="T15" fmla="*/ 75 h 129"/>
                <a:gd name="T16" fmla="*/ 0 w 340"/>
                <a:gd name="T17" fmla="*/ 17 h 1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0" h="129">
                  <a:moveTo>
                    <a:pt x="340" y="1"/>
                  </a:moveTo>
                  <a:cubicBezTo>
                    <a:pt x="337" y="0"/>
                    <a:pt x="333" y="0"/>
                    <a:pt x="330" y="12"/>
                  </a:cubicBezTo>
                  <a:cubicBezTo>
                    <a:pt x="328" y="23"/>
                    <a:pt x="336" y="52"/>
                    <a:pt x="315" y="92"/>
                  </a:cubicBezTo>
                  <a:cubicBezTo>
                    <a:pt x="300" y="121"/>
                    <a:pt x="280" y="129"/>
                    <a:pt x="257" y="127"/>
                  </a:cubicBezTo>
                  <a:cubicBezTo>
                    <a:pt x="234" y="126"/>
                    <a:pt x="220" y="114"/>
                    <a:pt x="215" y="88"/>
                  </a:cubicBezTo>
                  <a:cubicBezTo>
                    <a:pt x="210" y="65"/>
                    <a:pt x="199" y="31"/>
                    <a:pt x="176" y="24"/>
                  </a:cubicBezTo>
                  <a:cubicBezTo>
                    <a:pt x="130" y="8"/>
                    <a:pt x="120" y="53"/>
                    <a:pt x="100" y="58"/>
                  </a:cubicBezTo>
                  <a:cubicBezTo>
                    <a:pt x="79" y="62"/>
                    <a:pt x="77" y="60"/>
                    <a:pt x="64" y="36"/>
                  </a:cubicBezTo>
                  <a:cubicBezTo>
                    <a:pt x="54" y="15"/>
                    <a:pt x="23" y="5"/>
                    <a:pt x="0" y="8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3" name="Freeform 1751">
              <a:extLst>
                <a:ext uri="{FF2B5EF4-FFF2-40B4-BE49-F238E27FC236}">
                  <a16:creationId xmlns:a16="http://schemas.microsoft.com/office/drawing/2014/main" id="{3587D470-36D0-46AB-BF86-1E3498040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188"/>
              <a:ext cx="91" cy="124"/>
            </a:xfrm>
            <a:custGeom>
              <a:avLst/>
              <a:gdLst>
                <a:gd name="T0" fmla="*/ 153 w 70"/>
                <a:gd name="T1" fmla="*/ 0 h 97"/>
                <a:gd name="T2" fmla="*/ 0 w 70"/>
                <a:gd name="T3" fmla="*/ 203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7">
                  <a:moveTo>
                    <a:pt x="70" y="0"/>
                  </a:moveTo>
                  <a:cubicBezTo>
                    <a:pt x="52" y="43"/>
                    <a:pt x="50" y="61"/>
                    <a:pt x="0" y="97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4" name="Freeform 1752">
              <a:extLst>
                <a:ext uri="{FF2B5EF4-FFF2-40B4-BE49-F238E27FC236}">
                  <a16:creationId xmlns:a16="http://schemas.microsoft.com/office/drawing/2014/main" id="{C3AD6423-2A86-4D59-8146-51FBA3736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3262"/>
              <a:ext cx="21" cy="21"/>
            </a:xfrm>
            <a:custGeom>
              <a:avLst/>
              <a:gdLst>
                <a:gd name="T0" fmla="*/ 0 w 16"/>
                <a:gd name="T1" fmla="*/ 0 h 16"/>
                <a:gd name="T2" fmla="*/ 37 w 16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6" y="4"/>
                    <a:pt x="11" y="9"/>
                    <a:pt x="16" y="1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5" name="Freeform 1753">
              <a:extLst>
                <a:ext uri="{FF2B5EF4-FFF2-40B4-BE49-F238E27FC236}">
                  <a16:creationId xmlns:a16="http://schemas.microsoft.com/office/drawing/2014/main" id="{43ED0733-6F7F-41CD-98E3-F86D21BB6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3283"/>
              <a:ext cx="62" cy="59"/>
            </a:xfrm>
            <a:custGeom>
              <a:avLst/>
              <a:gdLst>
                <a:gd name="T0" fmla="*/ 75 w 48"/>
                <a:gd name="T1" fmla="*/ 97 h 46"/>
                <a:gd name="T2" fmla="*/ 103 w 48"/>
                <a:gd name="T3" fmla="*/ 68 h 46"/>
                <a:gd name="T4" fmla="*/ 0 w 48"/>
                <a:gd name="T5" fmla="*/ 0 h 46"/>
                <a:gd name="T6" fmla="*/ 75 w 48"/>
                <a:gd name="T7" fmla="*/ 97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35" y="46"/>
                  </a:moveTo>
                  <a:cubicBezTo>
                    <a:pt x="39" y="42"/>
                    <a:pt x="44" y="37"/>
                    <a:pt x="48" y="32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6" name="Freeform 1754">
              <a:extLst>
                <a:ext uri="{FF2B5EF4-FFF2-40B4-BE49-F238E27FC236}">
                  <a16:creationId xmlns:a16="http://schemas.microsoft.com/office/drawing/2014/main" id="{7EF253D7-402D-499F-9DD5-E4F01192A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442"/>
              <a:ext cx="36" cy="4"/>
            </a:xfrm>
            <a:custGeom>
              <a:avLst/>
              <a:gdLst>
                <a:gd name="T0" fmla="*/ 0 w 28"/>
                <a:gd name="T1" fmla="*/ 0 h 3"/>
                <a:gd name="T2" fmla="*/ 59 w 28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">
                  <a:moveTo>
                    <a:pt x="0" y="0"/>
                  </a:moveTo>
                  <a:cubicBezTo>
                    <a:pt x="12" y="3"/>
                    <a:pt x="28" y="1"/>
                    <a:pt x="28" y="1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7" name="Freeform 1755">
              <a:extLst>
                <a:ext uri="{FF2B5EF4-FFF2-40B4-BE49-F238E27FC236}">
                  <a16:creationId xmlns:a16="http://schemas.microsoft.com/office/drawing/2014/main" id="{5745466B-6B3E-4009-A1A4-08BA8AF3C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3191"/>
              <a:ext cx="57" cy="56"/>
            </a:xfrm>
            <a:custGeom>
              <a:avLst/>
              <a:gdLst>
                <a:gd name="T0" fmla="*/ 96 w 44"/>
                <a:gd name="T1" fmla="*/ 0 h 44"/>
                <a:gd name="T2" fmla="*/ 0 w 44"/>
                <a:gd name="T3" fmla="*/ 90 h 44"/>
                <a:gd name="T4" fmla="*/ 21 w 44"/>
                <a:gd name="T5" fmla="*/ 83 h 44"/>
                <a:gd name="T6" fmla="*/ 96 w 44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4">
                  <a:moveTo>
                    <a:pt x="44" y="0"/>
                  </a:moveTo>
                  <a:cubicBezTo>
                    <a:pt x="21" y="7"/>
                    <a:pt x="6" y="33"/>
                    <a:pt x="0" y="44"/>
                  </a:cubicBezTo>
                  <a:cubicBezTo>
                    <a:pt x="3" y="43"/>
                    <a:pt x="6" y="41"/>
                    <a:pt x="9" y="40"/>
                  </a:cubicBezTo>
                  <a:cubicBezTo>
                    <a:pt x="25" y="30"/>
                    <a:pt x="36" y="17"/>
                    <a:pt x="44" y="0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8" name="Freeform 1756">
              <a:extLst>
                <a:ext uri="{FF2B5EF4-FFF2-40B4-BE49-F238E27FC236}">
                  <a16:creationId xmlns:a16="http://schemas.microsoft.com/office/drawing/2014/main" id="{C8EEDB5D-379B-4558-982A-A4950CEA9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3048"/>
              <a:ext cx="27" cy="45"/>
            </a:xfrm>
            <a:custGeom>
              <a:avLst/>
              <a:gdLst>
                <a:gd name="T0" fmla="*/ 0 w 21"/>
                <a:gd name="T1" fmla="*/ 0 h 35"/>
                <a:gd name="T2" fmla="*/ 45 w 21"/>
                <a:gd name="T3" fmla="*/ 7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5">
                  <a:moveTo>
                    <a:pt x="0" y="0"/>
                  </a:moveTo>
                  <a:cubicBezTo>
                    <a:pt x="14" y="1"/>
                    <a:pt x="21" y="21"/>
                    <a:pt x="21" y="35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99" name="Freeform 1757">
              <a:extLst>
                <a:ext uri="{FF2B5EF4-FFF2-40B4-BE49-F238E27FC236}">
                  <a16:creationId xmlns:a16="http://schemas.microsoft.com/office/drawing/2014/main" id="{FFBE78F2-EA2E-41A8-A934-F8DFFE924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2429"/>
              <a:ext cx="594" cy="1250"/>
            </a:xfrm>
            <a:custGeom>
              <a:avLst/>
              <a:gdLst>
                <a:gd name="T0" fmla="*/ 28 w 461"/>
                <a:gd name="T1" fmla="*/ 1916 h 976"/>
                <a:gd name="T2" fmla="*/ 94 w 461"/>
                <a:gd name="T3" fmla="*/ 1851 h 976"/>
                <a:gd name="T4" fmla="*/ 192 w 461"/>
                <a:gd name="T5" fmla="*/ 1968 h 976"/>
                <a:gd name="T6" fmla="*/ 362 w 461"/>
                <a:gd name="T7" fmla="*/ 1962 h 976"/>
                <a:gd name="T8" fmla="*/ 425 w 461"/>
                <a:gd name="T9" fmla="*/ 1944 h 976"/>
                <a:gd name="T10" fmla="*/ 496 w 461"/>
                <a:gd name="T11" fmla="*/ 1956 h 976"/>
                <a:gd name="T12" fmla="*/ 617 w 461"/>
                <a:gd name="T13" fmla="*/ 1926 h 976"/>
                <a:gd name="T14" fmla="*/ 683 w 461"/>
                <a:gd name="T15" fmla="*/ 2021 h 976"/>
                <a:gd name="T16" fmla="*/ 839 w 461"/>
                <a:gd name="T17" fmla="*/ 1963 h 976"/>
                <a:gd name="T18" fmla="*/ 859 w 461"/>
                <a:gd name="T19" fmla="*/ 1878 h 976"/>
                <a:gd name="T20" fmla="*/ 729 w 461"/>
                <a:gd name="T21" fmla="*/ 1682 h 976"/>
                <a:gd name="T22" fmla="*/ 789 w 461"/>
                <a:gd name="T23" fmla="*/ 1559 h 976"/>
                <a:gd name="T24" fmla="*/ 781 w 461"/>
                <a:gd name="T25" fmla="*/ 1274 h 976"/>
                <a:gd name="T26" fmla="*/ 631 w 461"/>
                <a:gd name="T27" fmla="*/ 1245 h 976"/>
                <a:gd name="T28" fmla="*/ 667 w 461"/>
                <a:gd name="T29" fmla="*/ 1073 h 976"/>
                <a:gd name="T30" fmla="*/ 551 w 461"/>
                <a:gd name="T31" fmla="*/ 929 h 976"/>
                <a:gd name="T32" fmla="*/ 247 w 461"/>
                <a:gd name="T33" fmla="*/ 994 h 976"/>
                <a:gd name="T34" fmla="*/ 59 w 461"/>
                <a:gd name="T35" fmla="*/ 939 h 976"/>
                <a:gd name="T36" fmla="*/ 97 w 461"/>
                <a:gd name="T37" fmla="*/ 688 h 976"/>
                <a:gd name="T38" fmla="*/ 178 w 461"/>
                <a:gd name="T39" fmla="*/ 712 h 976"/>
                <a:gd name="T40" fmla="*/ 229 w 461"/>
                <a:gd name="T41" fmla="*/ 781 h 976"/>
                <a:gd name="T42" fmla="*/ 353 w 461"/>
                <a:gd name="T43" fmla="*/ 817 h 976"/>
                <a:gd name="T44" fmla="*/ 519 w 461"/>
                <a:gd name="T45" fmla="*/ 868 h 976"/>
                <a:gd name="T46" fmla="*/ 942 w 461"/>
                <a:gd name="T47" fmla="*/ 460 h 976"/>
                <a:gd name="T48" fmla="*/ 795 w 461"/>
                <a:gd name="T49" fmla="*/ 19 h 976"/>
                <a:gd name="T50" fmla="*/ 609 w 461"/>
                <a:gd name="T51" fmla="*/ 76 h 976"/>
                <a:gd name="T52" fmla="*/ 548 w 461"/>
                <a:gd name="T53" fmla="*/ 158 h 976"/>
                <a:gd name="T54" fmla="*/ 533 w 461"/>
                <a:gd name="T55" fmla="*/ 158 h 97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61" h="976">
                  <a:moveTo>
                    <a:pt x="13" y="912"/>
                  </a:moveTo>
                  <a:cubicBezTo>
                    <a:pt x="21" y="905"/>
                    <a:pt x="41" y="883"/>
                    <a:pt x="44" y="881"/>
                  </a:cubicBezTo>
                  <a:cubicBezTo>
                    <a:pt x="49" y="900"/>
                    <a:pt x="52" y="927"/>
                    <a:pt x="90" y="937"/>
                  </a:cubicBezTo>
                  <a:cubicBezTo>
                    <a:pt x="129" y="947"/>
                    <a:pt x="154" y="940"/>
                    <a:pt x="169" y="934"/>
                  </a:cubicBezTo>
                  <a:cubicBezTo>
                    <a:pt x="175" y="931"/>
                    <a:pt x="190" y="925"/>
                    <a:pt x="199" y="925"/>
                  </a:cubicBezTo>
                  <a:cubicBezTo>
                    <a:pt x="211" y="925"/>
                    <a:pt x="220" y="927"/>
                    <a:pt x="232" y="931"/>
                  </a:cubicBezTo>
                  <a:cubicBezTo>
                    <a:pt x="252" y="938"/>
                    <a:pt x="267" y="934"/>
                    <a:pt x="289" y="917"/>
                  </a:cubicBezTo>
                  <a:cubicBezTo>
                    <a:pt x="287" y="926"/>
                    <a:pt x="294" y="951"/>
                    <a:pt x="319" y="962"/>
                  </a:cubicBezTo>
                  <a:cubicBezTo>
                    <a:pt x="350" y="976"/>
                    <a:pt x="380" y="962"/>
                    <a:pt x="392" y="935"/>
                  </a:cubicBezTo>
                  <a:cubicBezTo>
                    <a:pt x="398" y="922"/>
                    <a:pt x="401" y="908"/>
                    <a:pt x="402" y="894"/>
                  </a:cubicBezTo>
                  <a:cubicBezTo>
                    <a:pt x="406" y="866"/>
                    <a:pt x="393" y="792"/>
                    <a:pt x="341" y="800"/>
                  </a:cubicBezTo>
                  <a:cubicBezTo>
                    <a:pt x="346" y="794"/>
                    <a:pt x="358" y="780"/>
                    <a:pt x="369" y="742"/>
                  </a:cubicBezTo>
                  <a:cubicBezTo>
                    <a:pt x="381" y="688"/>
                    <a:pt x="385" y="642"/>
                    <a:pt x="365" y="607"/>
                  </a:cubicBezTo>
                  <a:cubicBezTo>
                    <a:pt x="344" y="570"/>
                    <a:pt x="312" y="561"/>
                    <a:pt x="295" y="593"/>
                  </a:cubicBezTo>
                  <a:cubicBezTo>
                    <a:pt x="310" y="564"/>
                    <a:pt x="313" y="532"/>
                    <a:pt x="312" y="511"/>
                  </a:cubicBezTo>
                  <a:cubicBezTo>
                    <a:pt x="311" y="485"/>
                    <a:pt x="300" y="454"/>
                    <a:pt x="258" y="442"/>
                  </a:cubicBezTo>
                  <a:cubicBezTo>
                    <a:pt x="215" y="430"/>
                    <a:pt x="160" y="460"/>
                    <a:pt x="116" y="473"/>
                  </a:cubicBezTo>
                  <a:cubicBezTo>
                    <a:pt x="75" y="486"/>
                    <a:pt x="53" y="492"/>
                    <a:pt x="28" y="447"/>
                  </a:cubicBezTo>
                  <a:cubicBezTo>
                    <a:pt x="0" y="387"/>
                    <a:pt x="17" y="332"/>
                    <a:pt x="45" y="327"/>
                  </a:cubicBezTo>
                  <a:cubicBezTo>
                    <a:pt x="63" y="324"/>
                    <a:pt x="75" y="330"/>
                    <a:pt x="83" y="339"/>
                  </a:cubicBezTo>
                  <a:cubicBezTo>
                    <a:pt x="90" y="347"/>
                    <a:pt x="95" y="363"/>
                    <a:pt x="107" y="372"/>
                  </a:cubicBezTo>
                  <a:cubicBezTo>
                    <a:pt x="129" y="391"/>
                    <a:pt x="145" y="388"/>
                    <a:pt x="165" y="389"/>
                  </a:cubicBezTo>
                  <a:cubicBezTo>
                    <a:pt x="184" y="391"/>
                    <a:pt x="185" y="409"/>
                    <a:pt x="243" y="413"/>
                  </a:cubicBezTo>
                  <a:cubicBezTo>
                    <a:pt x="301" y="418"/>
                    <a:pt x="418" y="326"/>
                    <a:pt x="440" y="219"/>
                  </a:cubicBezTo>
                  <a:cubicBezTo>
                    <a:pt x="461" y="113"/>
                    <a:pt x="446" y="27"/>
                    <a:pt x="372" y="9"/>
                  </a:cubicBezTo>
                  <a:cubicBezTo>
                    <a:pt x="336" y="0"/>
                    <a:pt x="305" y="15"/>
                    <a:pt x="285" y="36"/>
                  </a:cubicBezTo>
                  <a:cubicBezTo>
                    <a:pt x="271" y="50"/>
                    <a:pt x="264" y="72"/>
                    <a:pt x="256" y="75"/>
                  </a:cubicBezTo>
                  <a:cubicBezTo>
                    <a:pt x="254" y="76"/>
                    <a:pt x="252" y="76"/>
                    <a:pt x="249" y="75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0" name="Freeform 1758">
              <a:extLst>
                <a:ext uri="{FF2B5EF4-FFF2-40B4-BE49-F238E27FC236}">
                  <a16:creationId xmlns:a16="http://schemas.microsoft.com/office/drawing/2014/main" id="{57A64B7C-F98B-46FF-9755-69B7424C48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7" y="2942"/>
              <a:ext cx="315" cy="175"/>
            </a:xfrm>
            <a:custGeom>
              <a:avLst/>
              <a:gdLst>
                <a:gd name="T0" fmla="*/ 108 w 244"/>
                <a:gd name="T1" fmla="*/ 36 h 136"/>
                <a:gd name="T2" fmla="*/ 127 w 244"/>
                <a:gd name="T3" fmla="*/ 80 h 136"/>
                <a:gd name="T4" fmla="*/ 133 w 244"/>
                <a:gd name="T5" fmla="*/ 97 h 136"/>
                <a:gd name="T6" fmla="*/ 147 w 244"/>
                <a:gd name="T7" fmla="*/ 133 h 136"/>
                <a:gd name="T8" fmla="*/ 160 w 244"/>
                <a:gd name="T9" fmla="*/ 149 h 136"/>
                <a:gd name="T10" fmla="*/ 191 w 244"/>
                <a:gd name="T11" fmla="*/ 171 h 136"/>
                <a:gd name="T12" fmla="*/ 207 w 244"/>
                <a:gd name="T13" fmla="*/ 180 h 136"/>
                <a:gd name="T14" fmla="*/ 239 w 244"/>
                <a:gd name="T15" fmla="*/ 198 h 136"/>
                <a:gd name="T16" fmla="*/ 281 w 244"/>
                <a:gd name="T17" fmla="*/ 187 h 136"/>
                <a:gd name="T18" fmla="*/ 297 w 244"/>
                <a:gd name="T19" fmla="*/ 185 h 136"/>
                <a:gd name="T20" fmla="*/ 316 w 244"/>
                <a:gd name="T21" fmla="*/ 180 h 136"/>
                <a:gd name="T22" fmla="*/ 338 w 244"/>
                <a:gd name="T23" fmla="*/ 172 h 136"/>
                <a:gd name="T24" fmla="*/ 374 w 244"/>
                <a:gd name="T25" fmla="*/ 171 h 136"/>
                <a:gd name="T26" fmla="*/ 414 w 244"/>
                <a:gd name="T27" fmla="*/ 148 h 136"/>
                <a:gd name="T28" fmla="*/ 429 w 244"/>
                <a:gd name="T29" fmla="*/ 143 h 136"/>
                <a:gd name="T30" fmla="*/ 465 w 244"/>
                <a:gd name="T31" fmla="*/ 139 h 136"/>
                <a:gd name="T32" fmla="*/ 488 w 244"/>
                <a:gd name="T33" fmla="*/ 121 h 136"/>
                <a:gd name="T34" fmla="*/ 502 w 244"/>
                <a:gd name="T35" fmla="*/ 121 h 136"/>
                <a:gd name="T36" fmla="*/ 342 w 244"/>
                <a:gd name="T37" fmla="*/ 154 h 136"/>
                <a:gd name="T38" fmla="*/ 125 w 244"/>
                <a:gd name="T39" fmla="*/ 0 h 136"/>
                <a:gd name="T40" fmla="*/ 108 w 244"/>
                <a:gd name="T41" fmla="*/ 5 h 136"/>
                <a:gd name="T42" fmla="*/ 520 w 244"/>
                <a:gd name="T43" fmla="*/ 198 h 136"/>
                <a:gd name="T44" fmla="*/ 493 w 244"/>
                <a:gd name="T45" fmla="*/ 207 h 136"/>
                <a:gd name="T46" fmla="*/ 474 w 244"/>
                <a:gd name="T47" fmla="*/ 215 h 136"/>
                <a:gd name="T48" fmla="*/ 460 w 244"/>
                <a:gd name="T49" fmla="*/ 220 h 136"/>
                <a:gd name="T50" fmla="*/ 431 w 244"/>
                <a:gd name="T51" fmla="*/ 224 h 136"/>
                <a:gd name="T52" fmla="*/ 407 w 244"/>
                <a:gd name="T53" fmla="*/ 238 h 136"/>
                <a:gd name="T54" fmla="*/ 391 w 244"/>
                <a:gd name="T55" fmla="*/ 244 h 136"/>
                <a:gd name="T56" fmla="*/ 355 w 244"/>
                <a:gd name="T57" fmla="*/ 250 h 136"/>
                <a:gd name="T58" fmla="*/ 333 w 244"/>
                <a:gd name="T59" fmla="*/ 247 h 136"/>
                <a:gd name="T60" fmla="*/ 305 w 244"/>
                <a:gd name="T61" fmla="*/ 255 h 136"/>
                <a:gd name="T62" fmla="*/ 265 w 244"/>
                <a:gd name="T63" fmla="*/ 266 h 136"/>
                <a:gd name="T64" fmla="*/ 250 w 244"/>
                <a:gd name="T65" fmla="*/ 266 h 136"/>
                <a:gd name="T66" fmla="*/ 195 w 244"/>
                <a:gd name="T67" fmla="*/ 253 h 136"/>
                <a:gd name="T68" fmla="*/ 170 w 244"/>
                <a:gd name="T69" fmla="*/ 252 h 136"/>
                <a:gd name="T70" fmla="*/ 156 w 244"/>
                <a:gd name="T71" fmla="*/ 244 h 136"/>
                <a:gd name="T72" fmla="*/ 132 w 244"/>
                <a:gd name="T73" fmla="*/ 220 h 136"/>
                <a:gd name="T74" fmla="*/ 98 w 244"/>
                <a:gd name="T75" fmla="*/ 187 h 136"/>
                <a:gd name="T76" fmla="*/ 84 w 244"/>
                <a:gd name="T77" fmla="*/ 171 h 136"/>
                <a:gd name="T78" fmla="*/ 74 w 244"/>
                <a:gd name="T79" fmla="*/ 151 h 136"/>
                <a:gd name="T80" fmla="*/ 50 w 244"/>
                <a:gd name="T81" fmla="*/ 120 h 136"/>
                <a:gd name="T82" fmla="*/ 41 w 244"/>
                <a:gd name="T83" fmla="*/ 98 h 136"/>
                <a:gd name="T84" fmla="*/ 28 w 244"/>
                <a:gd name="T85" fmla="*/ 36 h 136"/>
                <a:gd name="T86" fmla="*/ 17 w 244"/>
                <a:gd name="T87" fmla="*/ 22 h 136"/>
                <a:gd name="T88" fmla="*/ 230 w 244"/>
                <a:gd name="T89" fmla="*/ 283 h 136"/>
                <a:gd name="T90" fmla="*/ 525 w 244"/>
                <a:gd name="T91" fmla="*/ 214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2" y="12"/>
                    <a:pt x="49" y="14"/>
                    <a:pt x="50" y="17"/>
                  </a:cubicBezTo>
                  <a:cubicBezTo>
                    <a:pt x="52" y="20"/>
                    <a:pt x="53" y="18"/>
                    <a:pt x="54" y="23"/>
                  </a:cubicBezTo>
                  <a:cubicBezTo>
                    <a:pt x="56" y="27"/>
                    <a:pt x="58" y="34"/>
                    <a:pt x="59" y="37"/>
                  </a:cubicBezTo>
                  <a:cubicBezTo>
                    <a:pt x="61" y="40"/>
                    <a:pt x="53" y="40"/>
                    <a:pt x="54" y="43"/>
                  </a:cubicBezTo>
                  <a:cubicBezTo>
                    <a:pt x="56" y="45"/>
                    <a:pt x="60" y="42"/>
                    <a:pt x="62" y="45"/>
                  </a:cubicBezTo>
                  <a:cubicBezTo>
                    <a:pt x="64" y="48"/>
                    <a:pt x="68" y="55"/>
                    <a:pt x="69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1" y="62"/>
                    <a:pt x="73" y="64"/>
                  </a:cubicBezTo>
                  <a:cubicBezTo>
                    <a:pt x="75" y="66"/>
                    <a:pt x="73" y="69"/>
                    <a:pt x="74" y="70"/>
                  </a:cubicBezTo>
                  <a:cubicBezTo>
                    <a:pt x="75" y="71"/>
                    <a:pt x="77" y="69"/>
                    <a:pt x="78" y="71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1" y="82"/>
                    <a:pt x="88" y="85"/>
                    <a:pt x="90" y="87"/>
                  </a:cubicBezTo>
                  <a:cubicBezTo>
                    <a:pt x="92" y="88"/>
                    <a:pt x="92" y="83"/>
                    <a:pt x="96" y="85"/>
                  </a:cubicBezTo>
                  <a:cubicBezTo>
                    <a:pt x="100" y="86"/>
                    <a:pt x="105" y="88"/>
                    <a:pt x="107" y="89"/>
                  </a:cubicBezTo>
                  <a:cubicBezTo>
                    <a:pt x="110" y="89"/>
                    <a:pt x="109" y="93"/>
                    <a:pt x="111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20" y="90"/>
                    <a:pt x="129" y="89"/>
                    <a:pt x="131" y="88"/>
                  </a:cubicBezTo>
                  <a:cubicBezTo>
                    <a:pt x="133" y="88"/>
                    <a:pt x="133" y="91"/>
                    <a:pt x="135" y="91"/>
                  </a:cubicBezTo>
                  <a:cubicBezTo>
                    <a:pt x="138" y="91"/>
                    <a:pt x="136" y="88"/>
                    <a:pt x="138" y="87"/>
                  </a:cubicBezTo>
                  <a:cubicBezTo>
                    <a:pt x="140" y="86"/>
                    <a:pt x="142" y="91"/>
                    <a:pt x="144" y="90"/>
                  </a:cubicBezTo>
                  <a:cubicBezTo>
                    <a:pt x="147" y="90"/>
                    <a:pt x="145" y="86"/>
                    <a:pt x="147" y="85"/>
                  </a:cubicBezTo>
                  <a:cubicBezTo>
                    <a:pt x="149" y="84"/>
                    <a:pt x="151" y="87"/>
                    <a:pt x="153" y="86"/>
                  </a:cubicBezTo>
                  <a:cubicBezTo>
                    <a:pt x="156" y="85"/>
                    <a:pt x="155" y="82"/>
                    <a:pt x="157" y="81"/>
                  </a:cubicBezTo>
                  <a:cubicBezTo>
                    <a:pt x="160" y="80"/>
                    <a:pt x="165" y="79"/>
                    <a:pt x="167" y="79"/>
                  </a:cubicBezTo>
                  <a:cubicBezTo>
                    <a:pt x="169" y="78"/>
                    <a:pt x="172" y="81"/>
                    <a:pt x="174" y="80"/>
                  </a:cubicBezTo>
                  <a:cubicBezTo>
                    <a:pt x="175" y="80"/>
                    <a:pt x="175" y="77"/>
                    <a:pt x="178" y="75"/>
                  </a:cubicBezTo>
                  <a:cubicBezTo>
                    <a:pt x="181" y="74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1"/>
                    <a:pt x="198" y="68"/>
                    <a:pt x="199" y="67"/>
                  </a:cubicBezTo>
                  <a:cubicBezTo>
                    <a:pt x="201" y="67"/>
                    <a:pt x="207" y="65"/>
                    <a:pt x="211" y="63"/>
                  </a:cubicBezTo>
                  <a:cubicBezTo>
                    <a:pt x="214" y="62"/>
                    <a:pt x="215" y="66"/>
                    <a:pt x="216" y="65"/>
                  </a:cubicBezTo>
                  <a:cubicBezTo>
                    <a:pt x="218" y="65"/>
                    <a:pt x="216" y="61"/>
                    <a:pt x="219" y="60"/>
                  </a:cubicBezTo>
                  <a:cubicBezTo>
                    <a:pt x="221" y="59"/>
                    <a:pt x="226" y="58"/>
                    <a:pt x="227" y="57"/>
                  </a:cubicBezTo>
                  <a:cubicBezTo>
                    <a:pt x="229" y="57"/>
                    <a:pt x="231" y="58"/>
                    <a:pt x="233" y="58"/>
                  </a:cubicBezTo>
                  <a:cubicBezTo>
                    <a:pt x="233" y="58"/>
                    <a:pt x="233" y="57"/>
                    <a:pt x="233" y="57"/>
                  </a:cubicBezTo>
                  <a:cubicBezTo>
                    <a:pt x="231" y="48"/>
                    <a:pt x="231" y="48"/>
                    <a:pt x="231" y="48"/>
                  </a:cubicBezTo>
                  <a:cubicBezTo>
                    <a:pt x="206" y="55"/>
                    <a:pt x="182" y="66"/>
                    <a:pt x="159" y="72"/>
                  </a:cubicBezTo>
                  <a:cubicBezTo>
                    <a:pt x="119" y="85"/>
                    <a:pt x="96" y="91"/>
                    <a:pt x="72" y="46"/>
                  </a:cubicBezTo>
                  <a:cubicBezTo>
                    <a:pt x="64" y="30"/>
                    <a:pt x="60" y="14"/>
                    <a:pt x="58" y="0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5"/>
                    <a:pt x="50" y="7"/>
                    <a:pt x="51" y="10"/>
                  </a:cubicBezTo>
                  <a:close/>
                  <a:moveTo>
                    <a:pt x="242" y="93"/>
                  </a:moveTo>
                  <a:cubicBezTo>
                    <a:pt x="241" y="93"/>
                    <a:pt x="240" y="93"/>
                    <a:pt x="240" y="93"/>
                  </a:cubicBezTo>
                  <a:cubicBezTo>
                    <a:pt x="238" y="94"/>
                    <a:pt x="232" y="96"/>
                    <a:pt x="229" y="97"/>
                  </a:cubicBezTo>
                  <a:cubicBezTo>
                    <a:pt x="225" y="98"/>
                    <a:pt x="225" y="93"/>
                    <a:pt x="223" y="93"/>
                  </a:cubicBezTo>
                  <a:cubicBezTo>
                    <a:pt x="220" y="94"/>
                    <a:pt x="222" y="101"/>
                    <a:pt x="220" y="101"/>
                  </a:cubicBezTo>
                  <a:cubicBezTo>
                    <a:pt x="219" y="101"/>
                    <a:pt x="217" y="99"/>
                    <a:pt x="215" y="99"/>
                  </a:cubicBezTo>
                  <a:cubicBezTo>
                    <a:pt x="214" y="100"/>
                    <a:pt x="216" y="102"/>
                    <a:pt x="214" y="103"/>
                  </a:cubicBezTo>
                  <a:cubicBezTo>
                    <a:pt x="213" y="103"/>
                    <a:pt x="209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199" y="106"/>
                    <a:pt x="201" y="108"/>
                    <a:pt x="199" y="109"/>
                  </a:cubicBezTo>
                  <a:cubicBezTo>
                    <a:pt x="196" y="111"/>
                    <a:pt x="192" y="112"/>
                    <a:pt x="189" y="112"/>
                  </a:cubicBezTo>
                  <a:cubicBezTo>
                    <a:pt x="187" y="113"/>
                    <a:pt x="187" y="108"/>
                    <a:pt x="185" y="108"/>
                  </a:cubicBezTo>
                  <a:cubicBezTo>
                    <a:pt x="183" y="109"/>
                    <a:pt x="184" y="114"/>
                    <a:pt x="182" y="115"/>
                  </a:cubicBezTo>
                  <a:cubicBezTo>
                    <a:pt x="180" y="116"/>
                    <a:pt x="173" y="117"/>
                    <a:pt x="171" y="118"/>
                  </a:cubicBezTo>
                  <a:cubicBezTo>
                    <a:pt x="168" y="119"/>
                    <a:pt x="167" y="116"/>
                    <a:pt x="165" y="117"/>
                  </a:cubicBezTo>
                  <a:cubicBezTo>
                    <a:pt x="163" y="117"/>
                    <a:pt x="165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3" y="122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1"/>
                    <a:pt x="142" y="123"/>
                    <a:pt x="139" y="124"/>
                  </a:cubicBezTo>
                  <a:cubicBezTo>
                    <a:pt x="135" y="125"/>
                    <a:pt x="126" y="125"/>
                    <a:pt x="123" y="125"/>
                  </a:cubicBezTo>
                  <a:cubicBezTo>
                    <a:pt x="120" y="125"/>
                    <a:pt x="120" y="121"/>
                    <a:pt x="119" y="121"/>
                  </a:cubicBezTo>
                  <a:cubicBezTo>
                    <a:pt x="118" y="121"/>
                    <a:pt x="119" y="125"/>
                    <a:pt x="116" y="125"/>
                  </a:cubicBezTo>
                  <a:cubicBezTo>
                    <a:pt x="112" y="125"/>
                    <a:pt x="104" y="124"/>
                    <a:pt x="100" y="124"/>
                  </a:cubicBezTo>
                  <a:cubicBezTo>
                    <a:pt x="96" y="124"/>
                    <a:pt x="93" y="119"/>
                    <a:pt x="91" y="119"/>
                  </a:cubicBezTo>
                  <a:cubicBezTo>
                    <a:pt x="88" y="119"/>
                    <a:pt x="87" y="121"/>
                    <a:pt x="83" y="120"/>
                  </a:cubicBezTo>
                  <a:cubicBezTo>
                    <a:pt x="81" y="119"/>
                    <a:pt x="79" y="118"/>
                    <a:pt x="79" y="118"/>
                  </a:cubicBezTo>
                  <a:cubicBezTo>
                    <a:pt x="77" y="117"/>
                    <a:pt x="78" y="116"/>
                    <a:pt x="77" y="114"/>
                  </a:cubicBezTo>
                  <a:cubicBezTo>
                    <a:pt x="75" y="113"/>
                    <a:pt x="74" y="116"/>
                    <a:pt x="73" y="115"/>
                  </a:cubicBezTo>
                  <a:cubicBezTo>
                    <a:pt x="72" y="115"/>
                    <a:pt x="70" y="114"/>
                    <a:pt x="63" y="110"/>
                  </a:cubicBezTo>
                  <a:cubicBezTo>
                    <a:pt x="60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7"/>
                    <a:pt x="47" y="90"/>
                    <a:pt x="46" y="88"/>
                  </a:cubicBezTo>
                  <a:cubicBezTo>
                    <a:pt x="45" y="86"/>
                    <a:pt x="41" y="87"/>
                    <a:pt x="40" y="85"/>
                  </a:cubicBezTo>
                  <a:cubicBezTo>
                    <a:pt x="39" y="83"/>
                    <a:pt x="40" y="82"/>
                    <a:pt x="39" y="80"/>
                  </a:cubicBezTo>
                  <a:cubicBezTo>
                    <a:pt x="38" y="78"/>
                    <a:pt x="36" y="80"/>
                    <a:pt x="34" y="77"/>
                  </a:cubicBezTo>
                  <a:cubicBezTo>
                    <a:pt x="33" y="75"/>
                    <a:pt x="36" y="73"/>
                    <a:pt x="34" y="71"/>
                  </a:cubicBezTo>
                  <a:cubicBezTo>
                    <a:pt x="33" y="70"/>
                    <a:pt x="31" y="72"/>
                    <a:pt x="30" y="70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7" y="53"/>
                    <a:pt x="26" y="51"/>
                  </a:cubicBezTo>
                  <a:cubicBezTo>
                    <a:pt x="25" y="48"/>
                    <a:pt x="20" y="50"/>
                    <a:pt x="19" y="46"/>
                  </a:cubicBezTo>
                  <a:cubicBezTo>
                    <a:pt x="17" y="42"/>
                    <a:pt x="13" y="32"/>
                    <a:pt x="12" y="26"/>
                  </a:cubicBezTo>
                  <a:cubicBezTo>
                    <a:pt x="11" y="22"/>
                    <a:pt x="14" y="19"/>
                    <a:pt x="13" y="17"/>
                  </a:cubicBezTo>
                  <a:cubicBezTo>
                    <a:pt x="12" y="15"/>
                    <a:pt x="8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50"/>
                    <a:pt x="38" y="131"/>
                    <a:pt x="107" y="133"/>
                  </a:cubicBezTo>
                  <a:cubicBezTo>
                    <a:pt x="150" y="136"/>
                    <a:pt x="197" y="120"/>
                    <a:pt x="243" y="101"/>
                  </a:cubicBezTo>
                  <a:cubicBezTo>
                    <a:pt x="243" y="101"/>
                    <a:pt x="244" y="101"/>
                    <a:pt x="244" y="100"/>
                  </a:cubicBezTo>
                  <a:lnTo>
                    <a:pt x="242" y="93"/>
                  </a:ln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1" name="Freeform 1759">
              <a:extLst>
                <a:ext uri="{FF2B5EF4-FFF2-40B4-BE49-F238E27FC236}">
                  <a16:creationId xmlns:a16="http://schemas.microsoft.com/office/drawing/2014/main" id="{5633486E-8107-4C0A-A9E8-2E9D831FC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912"/>
              <a:ext cx="78" cy="46"/>
            </a:xfrm>
            <a:custGeom>
              <a:avLst/>
              <a:gdLst>
                <a:gd name="T0" fmla="*/ 61 w 60"/>
                <a:gd name="T1" fmla="*/ 31 h 36"/>
                <a:gd name="T2" fmla="*/ 114 w 60"/>
                <a:gd name="T3" fmla="*/ 54 h 36"/>
                <a:gd name="T4" fmla="*/ 131 w 60"/>
                <a:gd name="T5" fmla="*/ 51 h 36"/>
                <a:gd name="T6" fmla="*/ 56 w 60"/>
                <a:gd name="T7" fmla="*/ 13 h 36"/>
                <a:gd name="T8" fmla="*/ 5 w 60"/>
                <a:gd name="T9" fmla="*/ 75 h 36"/>
                <a:gd name="T10" fmla="*/ 22 w 60"/>
                <a:gd name="T11" fmla="*/ 70 h 36"/>
                <a:gd name="T12" fmla="*/ 61 w 60"/>
                <a:gd name="T13" fmla="*/ 3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6">
                  <a:moveTo>
                    <a:pt x="28" y="15"/>
                  </a:moveTo>
                  <a:cubicBezTo>
                    <a:pt x="42" y="12"/>
                    <a:pt x="50" y="19"/>
                    <a:pt x="52" y="26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9" y="0"/>
                    <a:pt x="25" y="6"/>
                  </a:cubicBezTo>
                  <a:cubicBezTo>
                    <a:pt x="7" y="10"/>
                    <a:pt x="0" y="26"/>
                    <a:pt x="2" y="36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7"/>
                    <a:pt x="14" y="17"/>
                    <a:pt x="28" y="15"/>
                  </a:cubicBezTo>
                  <a:close/>
                </a:path>
              </a:pathLst>
            </a:custGeom>
            <a:solidFill>
              <a:srgbClr val="DCA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2" name="Freeform 1760">
              <a:extLst>
                <a:ext uri="{FF2B5EF4-FFF2-40B4-BE49-F238E27FC236}">
                  <a16:creationId xmlns:a16="http://schemas.microsoft.com/office/drawing/2014/main" id="{85CBED29-9CF7-4895-8E9B-516D1009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927"/>
              <a:ext cx="313" cy="175"/>
            </a:xfrm>
            <a:custGeom>
              <a:avLst/>
              <a:gdLst>
                <a:gd name="T0" fmla="*/ 511 w 243"/>
                <a:gd name="T1" fmla="*/ 152 h 137"/>
                <a:gd name="T2" fmla="*/ 514 w 243"/>
                <a:gd name="T3" fmla="*/ 169 h 137"/>
                <a:gd name="T4" fmla="*/ 511 w 243"/>
                <a:gd name="T5" fmla="*/ 209 h 137"/>
                <a:gd name="T6" fmla="*/ 477 w 243"/>
                <a:gd name="T7" fmla="*/ 227 h 137"/>
                <a:gd name="T8" fmla="*/ 459 w 243"/>
                <a:gd name="T9" fmla="*/ 235 h 137"/>
                <a:gd name="T10" fmla="*/ 444 w 243"/>
                <a:gd name="T11" fmla="*/ 240 h 137"/>
                <a:gd name="T12" fmla="*/ 416 w 243"/>
                <a:gd name="T13" fmla="*/ 243 h 137"/>
                <a:gd name="T14" fmla="*/ 392 w 243"/>
                <a:gd name="T15" fmla="*/ 258 h 137"/>
                <a:gd name="T16" fmla="*/ 376 w 243"/>
                <a:gd name="T17" fmla="*/ 264 h 137"/>
                <a:gd name="T18" fmla="*/ 340 w 243"/>
                <a:gd name="T19" fmla="*/ 270 h 137"/>
                <a:gd name="T20" fmla="*/ 318 w 243"/>
                <a:gd name="T21" fmla="*/ 267 h 137"/>
                <a:gd name="T22" fmla="*/ 290 w 243"/>
                <a:gd name="T23" fmla="*/ 276 h 137"/>
                <a:gd name="T24" fmla="*/ 250 w 243"/>
                <a:gd name="T25" fmla="*/ 286 h 137"/>
                <a:gd name="T26" fmla="*/ 236 w 243"/>
                <a:gd name="T27" fmla="*/ 286 h 137"/>
                <a:gd name="T28" fmla="*/ 180 w 243"/>
                <a:gd name="T29" fmla="*/ 272 h 137"/>
                <a:gd name="T30" fmla="*/ 156 w 243"/>
                <a:gd name="T31" fmla="*/ 271 h 137"/>
                <a:gd name="T32" fmla="*/ 143 w 243"/>
                <a:gd name="T33" fmla="*/ 264 h 137"/>
                <a:gd name="T34" fmla="*/ 117 w 243"/>
                <a:gd name="T35" fmla="*/ 240 h 137"/>
                <a:gd name="T36" fmla="*/ 86 w 243"/>
                <a:gd name="T37" fmla="*/ 209 h 137"/>
                <a:gd name="T38" fmla="*/ 71 w 243"/>
                <a:gd name="T39" fmla="*/ 193 h 137"/>
                <a:gd name="T40" fmla="*/ 59 w 243"/>
                <a:gd name="T41" fmla="*/ 172 h 137"/>
                <a:gd name="T42" fmla="*/ 36 w 243"/>
                <a:gd name="T43" fmla="*/ 142 h 137"/>
                <a:gd name="T44" fmla="*/ 28 w 243"/>
                <a:gd name="T45" fmla="*/ 121 h 137"/>
                <a:gd name="T46" fmla="*/ 15 w 243"/>
                <a:gd name="T47" fmla="*/ 60 h 137"/>
                <a:gd name="T48" fmla="*/ 43 w 243"/>
                <a:gd name="T49" fmla="*/ 6 h 137"/>
                <a:gd name="T50" fmla="*/ 97 w 243"/>
                <a:gd name="T51" fmla="*/ 46 h 137"/>
                <a:gd name="T52" fmla="*/ 103 w 243"/>
                <a:gd name="T53" fmla="*/ 73 h 137"/>
                <a:gd name="T54" fmla="*/ 103 w 243"/>
                <a:gd name="T55" fmla="*/ 114 h 137"/>
                <a:gd name="T56" fmla="*/ 134 w 243"/>
                <a:gd name="T57" fmla="*/ 146 h 137"/>
                <a:gd name="T58" fmla="*/ 143 w 243"/>
                <a:gd name="T59" fmla="*/ 158 h 137"/>
                <a:gd name="T60" fmla="*/ 155 w 243"/>
                <a:gd name="T61" fmla="*/ 172 h 137"/>
                <a:gd name="T62" fmla="*/ 179 w 243"/>
                <a:gd name="T63" fmla="*/ 206 h 137"/>
                <a:gd name="T64" fmla="*/ 215 w 243"/>
                <a:gd name="T65" fmla="*/ 211 h 137"/>
                <a:gd name="T66" fmla="*/ 237 w 243"/>
                <a:gd name="T67" fmla="*/ 212 h 137"/>
                <a:gd name="T68" fmla="*/ 276 w 243"/>
                <a:gd name="T69" fmla="*/ 216 h 137"/>
                <a:gd name="T70" fmla="*/ 295 w 243"/>
                <a:gd name="T71" fmla="*/ 212 h 137"/>
                <a:gd name="T72" fmla="*/ 313 w 243"/>
                <a:gd name="T73" fmla="*/ 204 h 137"/>
                <a:gd name="T74" fmla="*/ 344 w 243"/>
                <a:gd name="T75" fmla="*/ 189 h 137"/>
                <a:gd name="T76" fmla="*/ 368 w 243"/>
                <a:gd name="T77" fmla="*/ 181 h 137"/>
                <a:gd name="T78" fmla="*/ 408 w 243"/>
                <a:gd name="T79" fmla="*/ 172 h 137"/>
                <a:gd name="T80" fmla="*/ 438 w 243"/>
                <a:gd name="T81" fmla="*/ 157 h 137"/>
                <a:gd name="T82" fmla="*/ 455 w 243"/>
                <a:gd name="T83" fmla="*/ 151 h 137"/>
                <a:gd name="T84" fmla="*/ 484 w 243"/>
                <a:gd name="T85" fmla="*/ 146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0" y="67"/>
                  </a:moveTo>
                  <a:cubicBezTo>
                    <a:pt x="232" y="67"/>
                    <a:pt x="238" y="70"/>
                    <a:pt x="239" y="73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1" y="81"/>
                  </a:cubicBezTo>
                  <a:cubicBezTo>
                    <a:pt x="242" y="83"/>
                    <a:pt x="243" y="87"/>
                    <a:pt x="242" y="91"/>
                  </a:cubicBezTo>
                  <a:cubicBezTo>
                    <a:pt x="242" y="96"/>
                    <a:pt x="239" y="96"/>
                    <a:pt x="239" y="100"/>
                  </a:cubicBezTo>
                  <a:cubicBezTo>
                    <a:pt x="238" y="105"/>
                    <a:pt x="235" y="105"/>
                    <a:pt x="234" y="105"/>
                  </a:cubicBezTo>
                  <a:cubicBezTo>
                    <a:pt x="232" y="106"/>
                    <a:pt x="226" y="108"/>
                    <a:pt x="223" y="109"/>
                  </a:cubicBezTo>
                  <a:cubicBezTo>
                    <a:pt x="219" y="110"/>
                    <a:pt x="219" y="105"/>
                    <a:pt x="217" y="105"/>
                  </a:cubicBezTo>
                  <a:cubicBezTo>
                    <a:pt x="214" y="106"/>
                    <a:pt x="216" y="113"/>
                    <a:pt x="214" y="113"/>
                  </a:cubicBezTo>
                  <a:cubicBezTo>
                    <a:pt x="213" y="113"/>
                    <a:pt x="211" y="111"/>
                    <a:pt x="209" y="111"/>
                  </a:cubicBezTo>
                  <a:cubicBezTo>
                    <a:pt x="208" y="112"/>
                    <a:pt x="210" y="114"/>
                    <a:pt x="208" y="115"/>
                  </a:cubicBezTo>
                  <a:cubicBezTo>
                    <a:pt x="207" y="115"/>
                    <a:pt x="203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3" y="118"/>
                    <a:pt x="195" y="120"/>
                    <a:pt x="193" y="121"/>
                  </a:cubicBezTo>
                  <a:cubicBezTo>
                    <a:pt x="190" y="123"/>
                    <a:pt x="186" y="124"/>
                    <a:pt x="183" y="124"/>
                  </a:cubicBezTo>
                  <a:cubicBezTo>
                    <a:pt x="181" y="125"/>
                    <a:pt x="181" y="120"/>
                    <a:pt x="179" y="120"/>
                  </a:cubicBezTo>
                  <a:cubicBezTo>
                    <a:pt x="177" y="121"/>
                    <a:pt x="178" y="126"/>
                    <a:pt x="176" y="127"/>
                  </a:cubicBezTo>
                  <a:cubicBezTo>
                    <a:pt x="174" y="128"/>
                    <a:pt x="167" y="129"/>
                    <a:pt x="165" y="130"/>
                  </a:cubicBezTo>
                  <a:cubicBezTo>
                    <a:pt x="162" y="131"/>
                    <a:pt x="161" y="128"/>
                    <a:pt x="159" y="129"/>
                  </a:cubicBezTo>
                  <a:cubicBezTo>
                    <a:pt x="157" y="129"/>
                    <a:pt x="159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7" y="134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3"/>
                    <a:pt x="136" y="135"/>
                    <a:pt x="133" y="136"/>
                  </a:cubicBezTo>
                  <a:cubicBezTo>
                    <a:pt x="129" y="137"/>
                    <a:pt x="120" y="137"/>
                    <a:pt x="117" y="137"/>
                  </a:cubicBezTo>
                  <a:cubicBezTo>
                    <a:pt x="114" y="137"/>
                    <a:pt x="114" y="133"/>
                    <a:pt x="113" y="133"/>
                  </a:cubicBezTo>
                  <a:cubicBezTo>
                    <a:pt x="112" y="133"/>
                    <a:pt x="113" y="137"/>
                    <a:pt x="110" y="137"/>
                  </a:cubicBezTo>
                  <a:cubicBezTo>
                    <a:pt x="106" y="137"/>
                    <a:pt x="98" y="136"/>
                    <a:pt x="94" y="136"/>
                  </a:cubicBezTo>
                  <a:cubicBezTo>
                    <a:pt x="90" y="136"/>
                    <a:pt x="87" y="131"/>
                    <a:pt x="85" y="131"/>
                  </a:cubicBezTo>
                  <a:cubicBezTo>
                    <a:pt x="82" y="131"/>
                    <a:pt x="81" y="133"/>
                    <a:pt x="77" y="132"/>
                  </a:cubicBezTo>
                  <a:cubicBezTo>
                    <a:pt x="75" y="131"/>
                    <a:pt x="73" y="130"/>
                    <a:pt x="73" y="130"/>
                  </a:cubicBezTo>
                  <a:cubicBezTo>
                    <a:pt x="71" y="129"/>
                    <a:pt x="72" y="128"/>
                    <a:pt x="71" y="126"/>
                  </a:cubicBezTo>
                  <a:cubicBezTo>
                    <a:pt x="69" y="125"/>
                    <a:pt x="68" y="128"/>
                    <a:pt x="67" y="127"/>
                  </a:cubicBezTo>
                  <a:cubicBezTo>
                    <a:pt x="66" y="127"/>
                    <a:pt x="64" y="126"/>
                    <a:pt x="57" y="122"/>
                  </a:cubicBezTo>
                  <a:cubicBezTo>
                    <a:pt x="54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9"/>
                    <a:pt x="41" y="102"/>
                    <a:pt x="40" y="100"/>
                  </a:cubicBezTo>
                  <a:cubicBezTo>
                    <a:pt x="39" y="98"/>
                    <a:pt x="35" y="99"/>
                    <a:pt x="34" y="97"/>
                  </a:cubicBezTo>
                  <a:cubicBezTo>
                    <a:pt x="33" y="95"/>
                    <a:pt x="34" y="94"/>
                    <a:pt x="33" y="92"/>
                  </a:cubicBezTo>
                  <a:cubicBezTo>
                    <a:pt x="32" y="90"/>
                    <a:pt x="30" y="92"/>
                    <a:pt x="28" y="89"/>
                  </a:cubicBezTo>
                  <a:cubicBezTo>
                    <a:pt x="27" y="87"/>
                    <a:pt x="30" y="85"/>
                    <a:pt x="28" y="83"/>
                  </a:cubicBezTo>
                  <a:cubicBezTo>
                    <a:pt x="27" y="82"/>
                    <a:pt x="25" y="84"/>
                    <a:pt x="24" y="82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1" y="65"/>
                    <a:pt x="20" y="63"/>
                  </a:cubicBezTo>
                  <a:cubicBezTo>
                    <a:pt x="19" y="60"/>
                    <a:pt x="14" y="62"/>
                    <a:pt x="13" y="58"/>
                  </a:cubicBezTo>
                  <a:cubicBezTo>
                    <a:pt x="11" y="54"/>
                    <a:pt x="7" y="44"/>
                    <a:pt x="6" y="38"/>
                  </a:cubicBezTo>
                  <a:cubicBezTo>
                    <a:pt x="5" y="34"/>
                    <a:pt x="8" y="31"/>
                    <a:pt x="7" y="29"/>
                  </a:cubicBezTo>
                  <a:cubicBezTo>
                    <a:pt x="6" y="27"/>
                    <a:pt x="2" y="27"/>
                    <a:pt x="2" y="22"/>
                  </a:cubicBezTo>
                  <a:cubicBezTo>
                    <a:pt x="0" y="15"/>
                    <a:pt x="6" y="5"/>
                    <a:pt x="20" y="3"/>
                  </a:cubicBezTo>
                  <a:cubicBezTo>
                    <a:pt x="34" y="0"/>
                    <a:pt x="42" y="7"/>
                    <a:pt x="44" y="14"/>
                  </a:cubicBezTo>
                  <a:cubicBezTo>
                    <a:pt x="44" y="17"/>
                    <a:pt x="44" y="19"/>
                    <a:pt x="45" y="22"/>
                  </a:cubicBezTo>
                  <a:cubicBezTo>
                    <a:pt x="46" y="24"/>
                    <a:pt x="43" y="26"/>
                    <a:pt x="44" y="29"/>
                  </a:cubicBezTo>
                  <a:cubicBezTo>
                    <a:pt x="46" y="32"/>
                    <a:pt x="47" y="30"/>
                    <a:pt x="48" y="35"/>
                  </a:cubicBezTo>
                  <a:cubicBezTo>
                    <a:pt x="50" y="39"/>
                    <a:pt x="52" y="46"/>
                    <a:pt x="53" y="49"/>
                  </a:cubicBezTo>
                  <a:cubicBezTo>
                    <a:pt x="55" y="52"/>
                    <a:pt x="47" y="52"/>
                    <a:pt x="48" y="55"/>
                  </a:cubicBezTo>
                  <a:cubicBezTo>
                    <a:pt x="50" y="57"/>
                    <a:pt x="54" y="54"/>
                    <a:pt x="56" y="57"/>
                  </a:cubicBezTo>
                  <a:cubicBezTo>
                    <a:pt x="58" y="60"/>
                    <a:pt x="62" y="67"/>
                    <a:pt x="63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5" y="74"/>
                    <a:pt x="67" y="76"/>
                  </a:cubicBezTo>
                  <a:cubicBezTo>
                    <a:pt x="69" y="78"/>
                    <a:pt x="67" y="81"/>
                    <a:pt x="68" y="82"/>
                  </a:cubicBezTo>
                  <a:cubicBezTo>
                    <a:pt x="69" y="83"/>
                    <a:pt x="71" y="81"/>
                    <a:pt x="72" y="83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5" y="94"/>
                    <a:pt x="82" y="97"/>
                    <a:pt x="84" y="99"/>
                  </a:cubicBezTo>
                  <a:cubicBezTo>
                    <a:pt x="86" y="100"/>
                    <a:pt x="86" y="95"/>
                    <a:pt x="90" y="97"/>
                  </a:cubicBezTo>
                  <a:cubicBezTo>
                    <a:pt x="94" y="98"/>
                    <a:pt x="99" y="100"/>
                    <a:pt x="101" y="101"/>
                  </a:cubicBezTo>
                  <a:cubicBezTo>
                    <a:pt x="104" y="101"/>
                    <a:pt x="103" y="105"/>
                    <a:pt x="105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4" y="102"/>
                    <a:pt x="123" y="101"/>
                    <a:pt x="125" y="100"/>
                  </a:cubicBezTo>
                  <a:cubicBezTo>
                    <a:pt x="127" y="100"/>
                    <a:pt x="127" y="103"/>
                    <a:pt x="129" y="103"/>
                  </a:cubicBezTo>
                  <a:cubicBezTo>
                    <a:pt x="132" y="103"/>
                    <a:pt x="130" y="100"/>
                    <a:pt x="132" y="99"/>
                  </a:cubicBezTo>
                  <a:cubicBezTo>
                    <a:pt x="134" y="98"/>
                    <a:pt x="136" y="103"/>
                    <a:pt x="138" y="102"/>
                  </a:cubicBezTo>
                  <a:cubicBezTo>
                    <a:pt x="141" y="102"/>
                    <a:pt x="139" y="98"/>
                    <a:pt x="141" y="97"/>
                  </a:cubicBezTo>
                  <a:cubicBezTo>
                    <a:pt x="143" y="96"/>
                    <a:pt x="145" y="99"/>
                    <a:pt x="147" y="98"/>
                  </a:cubicBezTo>
                  <a:cubicBezTo>
                    <a:pt x="150" y="97"/>
                    <a:pt x="149" y="94"/>
                    <a:pt x="151" y="93"/>
                  </a:cubicBezTo>
                  <a:cubicBezTo>
                    <a:pt x="154" y="92"/>
                    <a:pt x="159" y="91"/>
                    <a:pt x="161" y="91"/>
                  </a:cubicBezTo>
                  <a:cubicBezTo>
                    <a:pt x="163" y="90"/>
                    <a:pt x="166" y="93"/>
                    <a:pt x="168" y="92"/>
                  </a:cubicBezTo>
                  <a:cubicBezTo>
                    <a:pt x="169" y="92"/>
                    <a:pt x="169" y="89"/>
                    <a:pt x="172" y="87"/>
                  </a:cubicBezTo>
                  <a:cubicBezTo>
                    <a:pt x="175" y="86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3"/>
                    <a:pt x="192" y="80"/>
                    <a:pt x="193" y="79"/>
                  </a:cubicBezTo>
                  <a:cubicBezTo>
                    <a:pt x="195" y="79"/>
                    <a:pt x="201" y="77"/>
                    <a:pt x="205" y="75"/>
                  </a:cubicBezTo>
                  <a:cubicBezTo>
                    <a:pt x="208" y="74"/>
                    <a:pt x="209" y="78"/>
                    <a:pt x="210" y="77"/>
                  </a:cubicBezTo>
                  <a:cubicBezTo>
                    <a:pt x="212" y="77"/>
                    <a:pt x="210" y="73"/>
                    <a:pt x="213" y="72"/>
                  </a:cubicBezTo>
                  <a:cubicBezTo>
                    <a:pt x="215" y="71"/>
                    <a:pt x="220" y="70"/>
                    <a:pt x="221" y="69"/>
                  </a:cubicBezTo>
                  <a:cubicBezTo>
                    <a:pt x="223" y="69"/>
                    <a:pt x="225" y="70"/>
                    <a:pt x="227" y="70"/>
                  </a:cubicBezTo>
                  <a:cubicBezTo>
                    <a:pt x="228" y="69"/>
                    <a:pt x="229" y="67"/>
                    <a:pt x="230" y="67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3" name="Freeform 1761">
              <a:extLst>
                <a:ext uri="{FF2B5EF4-FFF2-40B4-BE49-F238E27FC236}">
                  <a16:creationId xmlns:a16="http://schemas.microsoft.com/office/drawing/2014/main" id="{06F1714E-1B89-4BDD-B342-CFAD9E8C20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35" y="2927"/>
              <a:ext cx="313" cy="175"/>
            </a:xfrm>
            <a:custGeom>
              <a:avLst/>
              <a:gdLst>
                <a:gd name="T0" fmla="*/ 484 w 243"/>
                <a:gd name="T1" fmla="*/ 146 h 137"/>
                <a:gd name="T2" fmla="*/ 438 w 243"/>
                <a:gd name="T3" fmla="*/ 157 h 137"/>
                <a:gd name="T4" fmla="*/ 368 w 243"/>
                <a:gd name="T5" fmla="*/ 181 h 137"/>
                <a:gd name="T6" fmla="*/ 313 w 243"/>
                <a:gd name="T7" fmla="*/ 204 h 137"/>
                <a:gd name="T8" fmla="*/ 276 w 243"/>
                <a:gd name="T9" fmla="*/ 216 h 137"/>
                <a:gd name="T10" fmla="*/ 215 w 243"/>
                <a:gd name="T11" fmla="*/ 211 h 137"/>
                <a:gd name="T12" fmla="*/ 155 w 243"/>
                <a:gd name="T13" fmla="*/ 172 h 137"/>
                <a:gd name="T14" fmla="*/ 134 w 243"/>
                <a:gd name="T15" fmla="*/ 146 h 137"/>
                <a:gd name="T16" fmla="*/ 103 w 243"/>
                <a:gd name="T17" fmla="*/ 73 h 137"/>
                <a:gd name="T18" fmla="*/ 43 w 243"/>
                <a:gd name="T19" fmla="*/ 6 h 137"/>
                <a:gd name="T20" fmla="*/ 28 w 243"/>
                <a:gd name="T21" fmla="*/ 121 h 137"/>
                <a:gd name="T22" fmla="*/ 59 w 243"/>
                <a:gd name="T23" fmla="*/ 172 h 137"/>
                <a:gd name="T24" fmla="*/ 86 w 243"/>
                <a:gd name="T25" fmla="*/ 209 h 137"/>
                <a:gd name="T26" fmla="*/ 143 w 243"/>
                <a:gd name="T27" fmla="*/ 264 h 137"/>
                <a:gd name="T28" fmla="*/ 180 w 243"/>
                <a:gd name="T29" fmla="*/ 272 h 137"/>
                <a:gd name="T30" fmla="*/ 250 w 243"/>
                <a:gd name="T31" fmla="*/ 286 h 137"/>
                <a:gd name="T32" fmla="*/ 318 w 243"/>
                <a:gd name="T33" fmla="*/ 267 h 137"/>
                <a:gd name="T34" fmla="*/ 376 w 243"/>
                <a:gd name="T35" fmla="*/ 264 h 137"/>
                <a:gd name="T36" fmla="*/ 416 w 243"/>
                <a:gd name="T37" fmla="*/ 243 h 137"/>
                <a:gd name="T38" fmla="*/ 459 w 243"/>
                <a:gd name="T39" fmla="*/ 235 h 137"/>
                <a:gd name="T40" fmla="*/ 511 w 243"/>
                <a:gd name="T41" fmla="*/ 209 h 137"/>
                <a:gd name="T42" fmla="*/ 497 w 243"/>
                <a:gd name="T43" fmla="*/ 152 h 137"/>
                <a:gd name="T44" fmla="*/ 511 w 243"/>
                <a:gd name="T45" fmla="*/ 194 h 137"/>
                <a:gd name="T46" fmla="*/ 484 w 243"/>
                <a:gd name="T47" fmla="*/ 216 h 137"/>
                <a:gd name="T48" fmla="*/ 439 w 243"/>
                <a:gd name="T49" fmla="*/ 231 h 137"/>
                <a:gd name="T50" fmla="*/ 403 w 243"/>
                <a:gd name="T51" fmla="*/ 247 h 137"/>
                <a:gd name="T52" fmla="*/ 341 w 243"/>
                <a:gd name="T53" fmla="*/ 257 h 137"/>
                <a:gd name="T54" fmla="*/ 307 w 243"/>
                <a:gd name="T55" fmla="*/ 267 h 137"/>
                <a:gd name="T56" fmla="*/ 250 w 243"/>
                <a:gd name="T57" fmla="*/ 264 h 137"/>
                <a:gd name="T58" fmla="*/ 206 w 243"/>
                <a:gd name="T59" fmla="*/ 267 h 137"/>
                <a:gd name="T60" fmla="*/ 171 w 243"/>
                <a:gd name="T61" fmla="*/ 263 h 137"/>
                <a:gd name="T62" fmla="*/ 139 w 243"/>
                <a:gd name="T63" fmla="*/ 243 h 137"/>
                <a:gd name="T64" fmla="*/ 109 w 243"/>
                <a:gd name="T65" fmla="*/ 211 h 137"/>
                <a:gd name="T66" fmla="*/ 81 w 243"/>
                <a:gd name="T67" fmla="*/ 180 h 137"/>
                <a:gd name="T68" fmla="*/ 58 w 243"/>
                <a:gd name="T69" fmla="*/ 143 h 137"/>
                <a:gd name="T70" fmla="*/ 45 w 243"/>
                <a:gd name="T71" fmla="*/ 114 h 137"/>
                <a:gd name="T72" fmla="*/ 35 w 243"/>
                <a:gd name="T73" fmla="*/ 63 h 137"/>
                <a:gd name="T74" fmla="*/ 23 w 243"/>
                <a:gd name="T75" fmla="*/ 46 h 137"/>
                <a:gd name="T76" fmla="*/ 52 w 243"/>
                <a:gd name="T77" fmla="*/ 17 h 137"/>
                <a:gd name="T78" fmla="*/ 90 w 243"/>
                <a:gd name="T79" fmla="*/ 47 h 137"/>
                <a:gd name="T80" fmla="*/ 103 w 243"/>
                <a:gd name="T81" fmla="*/ 84 h 137"/>
                <a:gd name="T82" fmla="*/ 117 w 243"/>
                <a:gd name="T83" fmla="*/ 129 h 137"/>
                <a:gd name="T84" fmla="*/ 140 w 243"/>
                <a:gd name="T85" fmla="*/ 169 h 137"/>
                <a:gd name="T86" fmla="*/ 173 w 243"/>
                <a:gd name="T87" fmla="*/ 202 h 137"/>
                <a:gd name="T88" fmla="*/ 218 w 243"/>
                <a:gd name="T89" fmla="*/ 220 h 137"/>
                <a:gd name="T90" fmla="*/ 272 w 243"/>
                <a:gd name="T91" fmla="*/ 224 h 137"/>
                <a:gd name="T92" fmla="*/ 317 w 243"/>
                <a:gd name="T93" fmla="*/ 217 h 137"/>
                <a:gd name="T94" fmla="*/ 353 w 243"/>
                <a:gd name="T95" fmla="*/ 202 h 137"/>
                <a:gd name="T96" fmla="*/ 380 w 243"/>
                <a:gd name="T97" fmla="*/ 193 h 137"/>
                <a:gd name="T98" fmla="*/ 446 w 243"/>
                <a:gd name="T99" fmla="*/ 169 h 137"/>
                <a:gd name="T100" fmla="*/ 483 w 243"/>
                <a:gd name="T101" fmla="*/ 157 h 137"/>
                <a:gd name="T102" fmla="*/ 502 w 243"/>
                <a:gd name="T103" fmla="*/ 160 h 137"/>
                <a:gd name="T104" fmla="*/ 513 w 243"/>
                <a:gd name="T105" fmla="*/ 188 h 13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3" h="137">
                  <a:moveTo>
                    <a:pt x="238" y="78"/>
                  </a:moveTo>
                  <a:cubicBezTo>
                    <a:pt x="237" y="76"/>
                    <a:pt x="240" y="75"/>
                    <a:pt x="239" y="73"/>
                  </a:cubicBezTo>
                  <a:cubicBezTo>
                    <a:pt x="238" y="70"/>
                    <a:pt x="232" y="67"/>
                    <a:pt x="230" y="67"/>
                  </a:cubicBezTo>
                  <a:cubicBezTo>
                    <a:pt x="229" y="67"/>
                    <a:pt x="228" y="69"/>
                    <a:pt x="227" y="70"/>
                  </a:cubicBezTo>
                  <a:cubicBezTo>
                    <a:pt x="225" y="70"/>
                    <a:pt x="223" y="69"/>
                    <a:pt x="221" y="69"/>
                  </a:cubicBezTo>
                  <a:cubicBezTo>
                    <a:pt x="220" y="70"/>
                    <a:pt x="215" y="71"/>
                    <a:pt x="213" y="72"/>
                  </a:cubicBezTo>
                  <a:cubicBezTo>
                    <a:pt x="210" y="73"/>
                    <a:pt x="212" y="77"/>
                    <a:pt x="210" y="77"/>
                  </a:cubicBezTo>
                  <a:cubicBezTo>
                    <a:pt x="209" y="78"/>
                    <a:pt x="208" y="74"/>
                    <a:pt x="205" y="75"/>
                  </a:cubicBezTo>
                  <a:cubicBezTo>
                    <a:pt x="201" y="77"/>
                    <a:pt x="195" y="79"/>
                    <a:pt x="193" y="79"/>
                  </a:cubicBezTo>
                  <a:cubicBezTo>
                    <a:pt x="192" y="80"/>
                    <a:pt x="193" y="83"/>
                    <a:pt x="191" y="83"/>
                  </a:cubicBezTo>
                  <a:cubicBezTo>
                    <a:pt x="189" y="84"/>
                    <a:pt x="189" y="80"/>
                    <a:pt x="187" y="81"/>
                  </a:cubicBezTo>
                  <a:cubicBezTo>
                    <a:pt x="185" y="82"/>
                    <a:pt x="175" y="86"/>
                    <a:pt x="172" y="87"/>
                  </a:cubicBezTo>
                  <a:cubicBezTo>
                    <a:pt x="169" y="89"/>
                    <a:pt x="169" y="92"/>
                    <a:pt x="168" y="92"/>
                  </a:cubicBezTo>
                  <a:cubicBezTo>
                    <a:pt x="166" y="93"/>
                    <a:pt x="163" y="90"/>
                    <a:pt x="161" y="91"/>
                  </a:cubicBezTo>
                  <a:cubicBezTo>
                    <a:pt x="159" y="91"/>
                    <a:pt x="154" y="92"/>
                    <a:pt x="151" y="93"/>
                  </a:cubicBezTo>
                  <a:cubicBezTo>
                    <a:pt x="149" y="94"/>
                    <a:pt x="150" y="97"/>
                    <a:pt x="147" y="98"/>
                  </a:cubicBezTo>
                  <a:cubicBezTo>
                    <a:pt x="145" y="99"/>
                    <a:pt x="143" y="96"/>
                    <a:pt x="141" y="97"/>
                  </a:cubicBezTo>
                  <a:cubicBezTo>
                    <a:pt x="139" y="98"/>
                    <a:pt x="141" y="102"/>
                    <a:pt x="138" y="102"/>
                  </a:cubicBezTo>
                  <a:cubicBezTo>
                    <a:pt x="136" y="103"/>
                    <a:pt x="134" y="98"/>
                    <a:pt x="132" y="99"/>
                  </a:cubicBezTo>
                  <a:cubicBezTo>
                    <a:pt x="130" y="100"/>
                    <a:pt x="132" y="103"/>
                    <a:pt x="129" y="103"/>
                  </a:cubicBezTo>
                  <a:cubicBezTo>
                    <a:pt x="127" y="103"/>
                    <a:pt x="127" y="100"/>
                    <a:pt x="125" y="100"/>
                  </a:cubicBezTo>
                  <a:cubicBezTo>
                    <a:pt x="123" y="101"/>
                    <a:pt x="114" y="102"/>
                    <a:pt x="111" y="102"/>
                  </a:cubicBezTo>
                  <a:cubicBezTo>
                    <a:pt x="108" y="102"/>
                    <a:pt x="108" y="105"/>
                    <a:pt x="105" y="105"/>
                  </a:cubicBezTo>
                  <a:cubicBezTo>
                    <a:pt x="103" y="105"/>
                    <a:pt x="104" y="101"/>
                    <a:pt x="101" y="101"/>
                  </a:cubicBezTo>
                  <a:cubicBezTo>
                    <a:pt x="99" y="100"/>
                    <a:pt x="94" y="98"/>
                    <a:pt x="90" y="97"/>
                  </a:cubicBezTo>
                  <a:cubicBezTo>
                    <a:pt x="86" y="95"/>
                    <a:pt x="86" y="100"/>
                    <a:pt x="84" y="99"/>
                  </a:cubicBezTo>
                  <a:cubicBezTo>
                    <a:pt x="82" y="97"/>
                    <a:pt x="85" y="94"/>
                    <a:pt x="83" y="92"/>
                  </a:cubicBezTo>
                  <a:cubicBezTo>
                    <a:pt x="80" y="90"/>
                    <a:pt x="74" y="84"/>
                    <a:pt x="72" y="83"/>
                  </a:cubicBezTo>
                  <a:cubicBezTo>
                    <a:pt x="71" y="81"/>
                    <a:pt x="69" y="83"/>
                    <a:pt x="68" y="82"/>
                  </a:cubicBezTo>
                  <a:cubicBezTo>
                    <a:pt x="67" y="81"/>
                    <a:pt x="69" y="78"/>
                    <a:pt x="67" y="76"/>
                  </a:cubicBezTo>
                  <a:cubicBezTo>
                    <a:pt x="65" y="74"/>
                    <a:pt x="63" y="76"/>
                    <a:pt x="62" y="74"/>
                  </a:cubicBezTo>
                  <a:cubicBezTo>
                    <a:pt x="61" y="73"/>
                    <a:pt x="65" y="73"/>
                    <a:pt x="63" y="70"/>
                  </a:cubicBezTo>
                  <a:cubicBezTo>
                    <a:pt x="62" y="67"/>
                    <a:pt x="58" y="60"/>
                    <a:pt x="56" y="57"/>
                  </a:cubicBezTo>
                  <a:cubicBezTo>
                    <a:pt x="54" y="54"/>
                    <a:pt x="50" y="57"/>
                    <a:pt x="48" y="55"/>
                  </a:cubicBezTo>
                  <a:cubicBezTo>
                    <a:pt x="47" y="52"/>
                    <a:pt x="55" y="52"/>
                    <a:pt x="53" y="49"/>
                  </a:cubicBezTo>
                  <a:cubicBezTo>
                    <a:pt x="52" y="46"/>
                    <a:pt x="50" y="39"/>
                    <a:pt x="48" y="35"/>
                  </a:cubicBezTo>
                  <a:cubicBezTo>
                    <a:pt x="47" y="30"/>
                    <a:pt x="46" y="32"/>
                    <a:pt x="44" y="29"/>
                  </a:cubicBezTo>
                  <a:cubicBezTo>
                    <a:pt x="43" y="26"/>
                    <a:pt x="46" y="24"/>
                    <a:pt x="45" y="22"/>
                  </a:cubicBezTo>
                  <a:cubicBezTo>
                    <a:pt x="44" y="19"/>
                    <a:pt x="44" y="17"/>
                    <a:pt x="44" y="14"/>
                  </a:cubicBezTo>
                  <a:cubicBezTo>
                    <a:pt x="42" y="7"/>
                    <a:pt x="34" y="0"/>
                    <a:pt x="20" y="3"/>
                  </a:cubicBezTo>
                  <a:cubicBezTo>
                    <a:pt x="6" y="5"/>
                    <a:pt x="0" y="15"/>
                    <a:pt x="2" y="22"/>
                  </a:cubicBezTo>
                  <a:cubicBezTo>
                    <a:pt x="2" y="27"/>
                    <a:pt x="6" y="27"/>
                    <a:pt x="7" y="29"/>
                  </a:cubicBezTo>
                  <a:cubicBezTo>
                    <a:pt x="8" y="31"/>
                    <a:pt x="5" y="34"/>
                    <a:pt x="6" y="38"/>
                  </a:cubicBezTo>
                  <a:cubicBezTo>
                    <a:pt x="7" y="44"/>
                    <a:pt x="11" y="54"/>
                    <a:pt x="13" y="58"/>
                  </a:cubicBezTo>
                  <a:cubicBezTo>
                    <a:pt x="14" y="62"/>
                    <a:pt x="19" y="60"/>
                    <a:pt x="20" y="63"/>
                  </a:cubicBezTo>
                  <a:cubicBezTo>
                    <a:pt x="21" y="65"/>
                    <a:pt x="16" y="65"/>
                    <a:pt x="17" y="68"/>
                  </a:cubicBezTo>
                  <a:cubicBezTo>
                    <a:pt x="18" y="71"/>
                    <a:pt x="22" y="79"/>
                    <a:pt x="24" y="82"/>
                  </a:cubicBezTo>
                  <a:cubicBezTo>
                    <a:pt x="25" y="84"/>
                    <a:pt x="27" y="82"/>
                    <a:pt x="28" y="83"/>
                  </a:cubicBezTo>
                  <a:cubicBezTo>
                    <a:pt x="30" y="85"/>
                    <a:pt x="27" y="87"/>
                    <a:pt x="28" y="89"/>
                  </a:cubicBezTo>
                  <a:cubicBezTo>
                    <a:pt x="30" y="92"/>
                    <a:pt x="32" y="90"/>
                    <a:pt x="33" y="92"/>
                  </a:cubicBezTo>
                  <a:cubicBezTo>
                    <a:pt x="34" y="94"/>
                    <a:pt x="33" y="95"/>
                    <a:pt x="34" y="97"/>
                  </a:cubicBezTo>
                  <a:cubicBezTo>
                    <a:pt x="35" y="99"/>
                    <a:pt x="39" y="98"/>
                    <a:pt x="40" y="100"/>
                  </a:cubicBezTo>
                  <a:cubicBezTo>
                    <a:pt x="41" y="102"/>
                    <a:pt x="44" y="109"/>
                    <a:pt x="47" y="112"/>
                  </a:cubicBezTo>
                  <a:cubicBezTo>
                    <a:pt x="50" y="116"/>
                    <a:pt x="53" y="113"/>
                    <a:pt x="55" y="115"/>
                  </a:cubicBezTo>
                  <a:cubicBezTo>
                    <a:pt x="57" y="117"/>
                    <a:pt x="54" y="120"/>
                    <a:pt x="57" y="122"/>
                  </a:cubicBezTo>
                  <a:cubicBezTo>
                    <a:pt x="64" y="126"/>
                    <a:pt x="66" y="127"/>
                    <a:pt x="67" y="127"/>
                  </a:cubicBezTo>
                  <a:cubicBezTo>
                    <a:pt x="68" y="128"/>
                    <a:pt x="69" y="125"/>
                    <a:pt x="71" y="126"/>
                  </a:cubicBezTo>
                  <a:cubicBezTo>
                    <a:pt x="72" y="128"/>
                    <a:pt x="71" y="129"/>
                    <a:pt x="73" y="130"/>
                  </a:cubicBezTo>
                  <a:cubicBezTo>
                    <a:pt x="73" y="130"/>
                    <a:pt x="75" y="131"/>
                    <a:pt x="77" y="132"/>
                  </a:cubicBezTo>
                  <a:cubicBezTo>
                    <a:pt x="81" y="133"/>
                    <a:pt x="82" y="131"/>
                    <a:pt x="85" y="131"/>
                  </a:cubicBezTo>
                  <a:cubicBezTo>
                    <a:pt x="87" y="131"/>
                    <a:pt x="90" y="136"/>
                    <a:pt x="94" y="136"/>
                  </a:cubicBezTo>
                  <a:cubicBezTo>
                    <a:pt x="98" y="136"/>
                    <a:pt x="106" y="137"/>
                    <a:pt x="110" y="137"/>
                  </a:cubicBezTo>
                  <a:cubicBezTo>
                    <a:pt x="113" y="137"/>
                    <a:pt x="112" y="133"/>
                    <a:pt x="113" y="133"/>
                  </a:cubicBezTo>
                  <a:cubicBezTo>
                    <a:pt x="114" y="133"/>
                    <a:pt x="114" y="137"/>
                    <a:pt x="117" y="137"/>
                  </a:cubicBezTo>
                  <a:cubicBezTo>
                    <a:pt x="120" y="137"/>
                    <a:pt x="129" y="137"/>
                    <a:pt x="133" y="136"/>
                  </a:cubicBezTo>
                  <a:cubicBezTo>
                    <a:pt x="136" y="135"/>
                    <a:pt x="134" y="133"/>
                    <a:pt x="136" y="132"/>
                  </a:cubicBezTo>
                  <a:cubicBezTo>
                    <a:pt x="138" y="132"/>
                    <a:pt x="139" y="134"/>
                    <a:pt x="143" y="134"/>
                  </a:cubicBezTo>
                  <a:cubicBezTo>
                    <a:pt x="147" y="134"/>
                    <a:pt x="146" y="129"/>
                    <a:pt x="149" y="128"/>
                  </a:cubicBezTo>
                  <a:cubicBezTo>
                    <a:pt x="152" y="127"/>
                    <a:pt x="152" y="133"/>
                    <a:pt x="156" y="132"/>
                  </a:cubicBezTo>
                  <a:cubicBezTo>
                    <a:pt x="159" y="131"/>
                    <a:pt x="157" y="129"/>
                    <a:pt x="159" y="129"/>
                  </a:cubicBezTo>
                  <a:cubicBezTo>
                    <a:pt x="161" y="128"/>
                    <a:pt x="162" y="131"/>
                    <a:pt x="165" y="130"/>
                  </a:cubicBezTo>
                  <a:cubicBezTo>
                    <a:pt x="167" y="129"/>
                    <a:pt x="174" y="128"/>
                    <a:pt x="176" y="127"/>
                  </a:cubicBezTo>
                  <a:cubicBezTo>
                    <a:pt x="178" y="126"/>
                    <a:pt x="177" y="121"/>
                    <a:pt x="179" y="120"/>
                  </a:cubicBezTo>
                  <a:cubicBezTo>
                    <a:pt x="181" y="120"/>
                    <a:pt x="181" y="125"/>
                    <a:pt x="183" y="124"/>
                  </a:cubicBezTo>
                  <a:cubicBezTo>
                    <a:pt x="186" y="124"/>
                    <a:pt x="190" y="123"/>
                    <a:pt x="193" y="121"/>
                  </a:cubicBezTo>
                  <a:cubicBezTo>
                    <a:pt x="195" y="120"/>
                    <a:pt x="193" y="118"/>
                    <a:pt x="195" y="117"/>
                  </a:cubicBezTo>
                  <a:cubicBezTo>
                    <a:pt x="196" y="117"/>
                    <a:pt x="196" y="119"/>
                    <a:pt x="200" y="118"/>
                  </a:cubicBezTo>
                  <a:cubicBezTo>
                    <a:pt x="203" y="117"/>
                    <a:pt x="207" y="115"/>
                    <a:pt x="208" y="115"/>
                  </a:cubicBezTo>
                  <a:cubicBezTo>
                    <a:pt x="210" y="114"/>
                    <a:pt x="208" y="112"/>
                    <a:pt x="209" y="111"/>
                  </a:cubicBezTo>
                  <a:cubicBezTo>
                    <a:pt x="211" y="111"/>
                    <a:pt x="213" y="113"/>
                    <a:pt x="214" y="113"/>
                  </a:cubicBezTo>
                  <a:cubicBezTo>
                    <a:pt x="216" y="113"/>
                    <a:pt x="214" y="106"/>
                    <a:pt x="217" y="105"/>
                  </a:cubicBezTo>
                  <a:cubicBezTo>
                    <a:pt x="219" y="105"/>
                    <a:pt x="219" y="110"/>
                    <a:pt x="223" y="109"/>
                  </a:cubicBezTo>
                  <a:cubicBezTo>
                    <a:pt x="226" y="108"/>
                    <a:pt x="232" y="106"/>
                    <a:pt x="234" y="105"/>
                  </a:cubicBezTo>
                  <a:cubicBezTo>
                    <a:pt x="235" y="105"/>
                    <a:pt x="238" y="105"/>
                    <a:pt x="239" y="100"/>
                  </a:cubicBezTo>
                  <a:cubicBezTo>
                    <a:pt x="239" y="96"/>
                    <a:pt x="242" y="96"/>
                    <a:pt x="242" y="91"/>
                  </a:cubicBezTo>
                  <a:cubicBezTo>
                    <a:pt x="243" y="87"/>
                    <a:pt x="242" y="83"/>
                    <a:pt x="241" y="81"/>
                  </a:cubicBezTo>
                  <a:cubicBezTo>
                    <a:pt x="241" y="79"/>
                    <a:pt x="239" y="80"/>
                    <a:pt x="238" y="78"/>
                  </a:cubicBezTo>
                  <a:close/>
                  <a:moveTo>
                    <a:pt x="233" y="73"/>
                  </a:moveTo>
                  <a:cubicBezTo>
                    <a:pt x="233" y="73"/>
                    <a:pt x="233" y="73"/>
                    <a:pt x="233" y="73"/>
                  </a:cubicBezTo>
                  <a:cubicBezTo>
                    <a:pt x="233" y="73"/>
                    <a:pt x="233" y="73"/>
                    <a:pt x="233" y="73"/>
                  </a:cubicBezTo>
                  <a:close/>
                  <a:moveTo>
                    <a:pt x="240" y="90"/>
                  </a:moveTo>
                  <a:cubicBezTo>
                    <a:pt x="240" y="92"/>
                    <a:pt x="239" y="92"/>
                    <a:pt x="239" y="93"/>
                  </a:cubicBezTo>
                  <a:cubicBezTo>
                    <a:pt x="238" y="94"/>
                    <a:pt x="237" y="96"/>
                    <a:pt x="236" y="99"/>
                  </a:cubicBezTo>
                  <a:cubicBezTo>
                    <a:pt x="235" y="100"/>
                    <a:pt x="234" y="100"/>
                    <a:pt x="234" y="100"/>
                  </a:cubicBezTo>
                  <a:cubicBezTo>
                    <a:pt x="234" y="100"/>
                    <a:pt x="230" y="102"/>
                    <a:pt x="230" y="102"/>
                  </a:cubicBezTo>
                  <a:cubicBezTo>
                    <a:pt x="230" y="102"/>
                    <a:pt x="228" y="102"/>
                    <a:pt x="227" y="103"/>
                  </a:cubicBezTo>
                  <a:cubicBezTo>
                    <a:pt x="220" y="105"/>
                    <a:pt x="214" y="103"/>
                    <a:pt x="213" y="105"/>
                  </a:cubicBezTo>
                  <a:cubicBezTo>
                    <a:pt x="212" y="105"/>
                    <a:pt x="211" y="105"/>
                    <a:pt x="211" y="106"/>
                  </a:cubicBezTo>
                  <a:cubicBezTo>
                    <a:pt x="210" y="106"/>
                    <a:pt x="207" y="107"/>
                    <a:pt x="207" y="110"/>
                  </a:cubicBezTo>
                  <a:cubicBezTo>
                    <a:pt x="206" y="110"/>
                    <a:pt x="206" y="111"/>
                    <a:pt x="206" y="111"/>
                  </a:cubicBezTo>
                  <a:cubicBezTo>
                    <a:pt x="206" y="111"/>
                    <a:pt x="202" y="113"/>
                    <a:pt x="202" y="113"/>
                  </a:cubicBezTo>
                  <a:cubicBezTo>
                    <a:pt x="200" y="112"/>
                    <a:pt x="198" y="111"/>
                    <a:pt x="197" y="112"/>
                  </a:cubicBezTo>
                  <a:cubicBezTo>
                    <a:pt x="196" y="112"/>
                    <a:pt x="193" y="113"/>
                    <a:pt x="192" y="117"/>
                  </a:cubicBezTo>
                  <a:cubicBezTo>
                    <a:pt x="191" y="117"/>
                    <a:pt x="190" y="117"/>
                    <a:pt x="189" y="118"/>
                  </a:cubicBezTo>
                  <a:cubicBezTo>
                    <a:pt x="186" y="114"/>
                    <a:pt x="182" y="114"/>
                    <a:pt x="181" y="115"/>
                  </a:cubicBezTo>
                  <a:cubicBezTo>
                    <a:pt x="177" y="116"/>
                    <a:pt x="176" y="120"/>
                    <a:pt x="175" y="122"/>
                  </a:cubicBezTo>
                  <a:cubicBezTo>
                    <a:pt x="174" y="122"/>
                    <a:pt x="169" y="123"/>
                    <a:pt x="167" y="124"/>
                  </a:cubicBezTo>
                  <a:cubicBezTo>
                    <a:pt x="166" y="123"/>
                    <a:pt x="164" y="122"/>
                    <a:pt x="160" y="123"/>
                  </a:cubicBezTo>
                  <a:cubicBezTo>
                    <a:pt x="160" y="123"/>
                    <a:pt x="159" y="124"/>
                    <a:pt x="158" y="125"/>
                  </a:cubicBezTo>
                  <a:cubicBezTo>
                    <a:pt x="155" y="122"/>
                    <a:pt x="153" y="122"/>
                    <a:pt x="151" y="123"/>
                  </a:cubicBezTo>
                  <a:cubicBezTo>
                    <a:pt x="147" y="124"/>
                    <a:pt x="146" y="126"/>
                    <a:pt x="145" y="128"/>
                  </a:cubicBezTo>
                  <a:cubicBezTo>
                    <a:pt x="145" y="128"/>
                    <a:pt x="145" y="128"/>
                    <a:pt x="144" y="128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7" y="127"/>
                    <a:pt x="134" y="127"/>
                    <a:pt x="133" y="130"/>
                  </a:cubicBezTo>
                  <a:cubicBezTo>
                    <a:pt x="130" y="131"/>
                    <a:pt x="126" y="131"/>
                    <a:pt x="122" y="131"/>
                  </a:cubicBezTo>
                  <a:cubicBezTo>
                    <a:pt x="121" y="128"/>
                    <a:pt x="118" y="127"/>
                    <a:pt x="117" y="127"/>
                  </a:cubicBezTo>
                  <a:cubicBezTo>
                    <a:pt x="116" y="127"/>
                    <a:pt x="113" y="128"/>
                    <a:pt x="111" y="131"/>
                  </a:cubicBezTo>
                  <a:cubicBezTo>
                    <a:pt x="109" y="131"/>
                    <a:pt x="104" y="131"/>
                    <a:pt x="102" y="130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8" y="130"/>
                    <a:pt x="96" y="129"/>
                    <a:pt x="96" y="128"/>
                  </a:cubicBezTo>
                  <a:cubicBezTo>
                    <a:pt x="94" y="127"/>
                    <a:pt x="92" y="125"/>
                    <a:pt x="89" y="125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2" y="126"/>
                    <a:pt x="82" y="126"/>
                  </a:cubicBezTo>
                  <a:cubicBezTo>
                    <a:pt x="82" y="126"/>
                    <a:pt x="81" y="126"/>
                    <a:pt x="80" y="126"/>
                  </a:cubicBezTo>
                  <a:cubicBezTo>
                    <a:pt x="80" y="124"/>
                    <a:pt x="79" y="123"/>
                    <a:pt x="77" y="121"/>
                  </a:cubicBezTo>
                  <a:cubicBezTo>
                    <a:pt x="76" y="120"/>
                    <a:pt x="73" y="120"/>
                    <a:pt x="70" y="121"/>
                  </a:cubicBezTo>
                  <a:cubicBezTo>
                    <a:pt x="69" y="120"/>
                    <a:pt x="68" y="119"/>
                    <a:pt x="65" y="117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5" y="116"/>
                    <a:pt x="65" y="113"/>
                    <a:pt x="63" y="111"/>
                  </a:cubicBezTo>
                  <a:cubicBezTo>
                    <a:pt x="60" y="108"/>
                    <a:pt x="57" y="108"/>
                    <a:pt x="55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3" y="106"/>
                    <a:pt x="52" y="103"/>
                    <a:pt x="51" y="101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7" y="94"/>
                    <a:pt x="44" y="93"/>
                    <a:pt x="42" y="93"/>
                  </a:cubicBezTo>
                  <a:cubicBezTo>
                    <a:pt x="42" y="91"/>
                    <a:pt x="42" y="89"/>
                    <a:pt x="42" y="89"/>
                  </a:cubicBezTo>
                  <a:cubicBezTo>
                    <a:pt x="41" y="87"/>
                    <a:pt x="39" y="86"/>
                    <a:pt x="38" y="86"/>
                  </a:cubicBezTo>
                  <a:cubicBezTo>
                    <a:pt x="38" y="85"/>
                    <a:pt x="38" y="85"/>
                    <a:pt x="38" y="84"/>
                  </a:cubicBezTo>
                  <a:cubicBezTo>
                    <a:pt x="38" y="83"/>
                    <a:pt x="38" y="81"/>
                    <a:pt x="36" y="80"/>
                  </a:cubicBezTo>
                  <a:cubicBezTo>
                    <a:pt x="35" y="78"/>
                    <a:pt x="33" y="77"/>
                    <a:pt x="31" y="77"/>
                  </a:cubicBezTo>
                  <a:cubicBezTo>
                    <a:pt x="30" y="75"/>
                    <a:pt x="28" y="71"/>
                    <a:pt x="27" y="69"/>
                  </a:cubicBezTo>
                  <a:cubicBezTo>
                    <a:pt x="29" y="67"/>
                    <a:pt x="30" y="65"/>
                    <a:pt x="30" y="64"/>
                  </a:cubicBezTo>
                  <a:cubicBezTo>
                    <a:pt x="30" y="63"/>
                    <a:pt x="29" y="62"/>
                    <a:pt x="29" y="62"/>
                  </a:cubicBezTo>
                  <a:cubicBezTo>
                    <a:pt x="28" y="57"/>
                    <a:pt x="23" y="55"/>
                    <a:pt x="21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19" y="50"/>
                    <a:pt x="16" y="42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6"/>
                    <a:pt x="15" y="35"/>
                    <a:pt x="16" y="34"/>
                  </a:cubicBezTo>
                  <a:cubicBezTo>
                    <a:pt x="16" y="33"/>
                    <a:pt x="16" y="32"/>
                    <a:pt x="16" y="30"/>
                  </a:cubicBezTo>
                  <a:cubicBezTo>
                    <a:pt x="16" y="29"/>
                    <a:pt x="16" y="28"/>
                    <a:pt x="16" y="2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1"/>
                    <a:pt x="11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18"/>
                    <a:pt x="11" y="17"/>
                    <a:pt x="12" y="16"/>
                  </a:cubicBezTo>
                  <a:cubicBezTo>
                    <a:pt x="14" y="12"/>
                    <a:pt x="19" y="10"/>
                    <a:pt x="24" y="8"/>
                  </a:cubicBezTo>
                  <a:cubicBezTo>
                    <a:pt x="35" y="6"/>
                    <a:pt x="40" y="12"/>
                    <a:pt x="41" y="15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5"/>
                    <a:pt x="42" y="22"/>
                    <a:pt x="42" y="23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4"/>
                    <a:pt x="41" y="26"/>
                    <a:pt x="41" y="28"/>
                  </a:cubicBezTo>
                  <a:cubicBezTo>
                    <a:pt x="41" y="29"/>
                    <a:pt x="42" y="30"/>
                    <a:pt x="42" y="31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8" y="41"/>
                    <a:pt x="48" y="41"/>
                  </a:cubicBezTo>
                  <a:cubicBezTo>
                    <a:pt x="48" y="41"/>
                    <a:pt x="49" y="45"/>
                    <a:pt x="50" y="48"/>
                  </a:cubicBezTo>
                  <a:cubicBezTo>
                    <a:pt x="48" y="49"/>
                    <a:pt x="47" y="50"/>
                    <a:pt x="46" y="52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8" y="61"/>
                    <a:pt x="51" y="62"/>
                    <a:pt x="55" y="62"/>
                  </a:cubicBezTo>
                  <a:cubicBezTo>
                    <a:pt x="56" y="64"/>
                    <a:pt x="59" y="68"/>
                    <a:pt x="60" y="71"/>
                  </a:cubicBezTo>
                  <a:cubicBezTo>
                    <a:pt x="60" y="72"/>
                    <a:pt x="59" y="73"/>
                    <a:pt x="59" y="74"/>
                  </a:cubicBezTo>
                  <a:cubicBezTo>
                    <a:pt x="59" y="76"/>
                    <a:pt x="60" y="77"/>
                    <a:pt x="60" y="78"/>
                  </a:cubicBezTo>
                  <a:cubicBezTo>
                    <a:pt x="62" y="80"/>
                    <a:pt x="64" y="81"/>
                    <a:pt x="66" y="81"/>
                  </a:cubicBezTo>
                  <a:cubicBezTo>
                    <a:pt x="66" y="83"/>
                    <a:pt x="67" y="86"/>
                    <a:pt x="67" y="86"/>
                  </a:cubicBezTo>
                  <a:cubicBezTo>
                    <a:pt x="67" y="87"/>
                    <a:pt x="69" y="89"/>
                    <a:pt x="73" y="88"/>
                  </a:cubicBezTo>
                  <a:cubicBezTo>
                    <a:pt x="75" y="90"/>
                    <a:pt x="79" y="94"/>
                    <a:pt x="81" y="96"/>
                  </a:cubicBezTo>
                  <a:cubicBezTo>
                    <a:pt x="81" y="96"/>
                    <a:pt x="81" y="97"/>
                    <a:pt x="81" y="97"/>
                  </a:cubicBezTo>
                  <a:cubicBezTo>
                    <a:pt x="81" y="100"/>
                    <a:pt x="82" y="102"/>
                    <a:pt x="84" y="104"/>
                  </a:cubicBezTo>
                  <a:cubicBezTo>
                    <a:pt x="85" y="104"/>
                    <a:pt x="89" y="106"/>
                    <a:pt x="93" y="103"/>
                  </a:cubicBezTo>
                  <a:cubicBezTo>
                    <a:pt x="94" y="103"/>
                    <a:pt x="96" y="104"/>
                    <a:pt x="96" y="104"/>
                  </a:cubicBezTo>
                  <a:cubicBezTo>
                    <a:pt x="96" y="104"/>
                    <a:pt x="99" y="105"/>
                    <a:pt x="102" y="106"/>
                  </a:cubicBezTo>
                  <a:cubicBezTo>
                    <a:pt x="103" y="109"/>
                    <a:pt x="105" y="111"/>
                    <a:pt x="109" y="111"/>
                  </a:cubicBezTo>
                  <a:cubicBezTo>
                    <a:pt x="113" y="111"/>
                    <a:pt x="115" y="109"/>
                    <a:pt x="116" y="108"/>
                  </a:cubicBezTo>
                  <a:cubicBezTo>
                    <a:pt x="117" y="108"/>
                    <a:pt x="118" y="107"/>
                    <a:pt x="118" y="107"/>
                  </a:cubicBezTo>
                  <a:cubicBezTo>
                    <a:pt x="122" y="107"/>
                    <a:pt x="125" y="107"/>
                    <a:pt x="127" y="107"/>
                  </a:cubicBezTo>
                  <a:cubicBezTo>
                    <a:pt x="128" y="108"/>
                    <a:pt x="130" y="109"/>
                    <a:pt x="133" y="109"/>
                  </a:cubicBezTo>
                  <a:cubicBezTo>
                    <a:pt x="134" y="109"/>
                    <a:pt x="136" y="108"/>
                    <a:pt x="137" y="107"/>
                  </a:cubicBezTo>
                  <a:cubicBezTo>
                    <a:pt x="139" y="108"/>
                    <a:pt x="141" y="109"/>
                    <a:pt x="143" y="108"/>
                  </a:cubicBezTo>
                  <a:cubicBezTo>
                    <a:pt x="145" y="108"/>
                    <a:pt x="147" y="106"/>
                    <a:pt x="148" y="104"/>
                  </a:cubicBezTo>
                  <a:cubicBezTo>
                    <a:pt x="149" y="104"/>
                    <a:pt x="150" y="104"/>
                    <a:pt x="152" y="104"/>
                  </a:cubicBezTo>
                  <a:cubicBezTo>
                    <a:pt x="156" y="103"/>
                    <a:pt x="157" y="100"/>
                    <a:pt x="158" y="99"/>
                  </a:cubicBezTo>
                  <a:cubicBezTo>
                    <a:pt x="159" y="98"/>
                    <a:pt x="161" y="98"/>
                    <a:pt x="161" y="98"/>
                  </a:cubicBezTo>
                  <a:cubicBezTo>
                    <a:pt x="161" y="98"/>
                    <a:pt x="163" y="97"/>
                    <a:pt x="165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7" y="98"/>
                    <a:pt x="169" y="99"/>
                    <a:pt x="173" y="98"/>
                  </a:cubicBezTo>
                  <a:cubicBezTo>
                    <a:pt x="176" y="97"/>
                    <a:pt x="177" y="94"/>
                    <a:pt x="178" y="93"/>
                  </a:cubicBezTo>
                  <a:cubicBezTo>
                    <a:pt x="178" y="93"/>
                    <a:pt x="178" y="92"/>
                    <a:pt x="178" y="92"/>
                  </a:cubicBezTo>
                  <a:cubicBezTo>
                    <a:pt x="178" y="92"/>
                    <a:pt x="188" y="88"/>
                    <a:pt x="188" y="88"/>
                  </a:cubicBezTo>
                  <a:cubicBezTo>
                    <a:pt x="188" y="88"/>
                    <a:pt x="189" y="88"/>
                    <a:pt x="190" y="88"/>
                  </a:cubicBezTo>
                  <a:cubicBezTo>
                    <a:pt x="193" y="90"/>
                    <a:pt x="196" y="86"/>
                    <a:pt x="201" y="84"/>
                  </a:cubicBezTo>
                  <a:cubicBezTo>
                    <a:pt x="204" y="83"/>
                    <a:pt x="207" y="82"/>
                    <a:pt x="209" y="81"/>
                  </a:cubicBezTo>
                  <a:cubicBezTo>
                    <a:pt x="211" y="83"/>
                    <a:pt x="214" y="79"/>
                    <a:pt x="220" y="77"/>
                  </a:cubicBezTo>
                  <a:cubicBezTo>
                    <a:pt x="222" y="76"/>
                    <a:pt x="224" y="76"/>
                    <a:pt x="224" y="76"/>
                  </a:cubicBezTo>
                  <a:cubicBezTo>
                    <a:pt x="224" y="76"/>
                    <a:pt x="225" y="75"/>
                    <a:pt x="226" y="75"/>
                  </a:cubicBezTo>
                  <a:cubicBezTo>
                    <a:pt x="226" y="75"/>
                    <a:pt x="226" y="75"/>
                    <a:pt x="226" y="75"/>
                  </a:cubicBezTo>
                  <a:cubicBezTo>
                    <a:pt x="231" y="76"/>
                    <a:pt x="231" y="76"/>
                    <a:pt x="231" y="76"/>
                  </a:cubicBezTo>
                  <a:cubicBezTo>
                    <a:pt x="231" y="76"/>
                    <a:pt x="232" y="75"/>
                    <a:pt x="234" y="74"/>
                  </a:cubicBezTo>
                  <a:cubicBezTo>
                    <a:pt x="235" y="74"/>
                    <a:pt x="235" y="74"/>
                    <a:pt x="236" y="75"/>
                  </a:cubicBezTo>
                  <a:cubicBezTo>
                    <a:pt x="235" y="75"/>
                    <a:pt x="235" y="76"/>
                    <a:pt x="235" y="77"/>
                  </a:cubicBezTo>
                  <a:cubicBezTo>
                    <a:pt x="235" y="78"/>
                    <a:pt x="235" y="79"/>
                    <a:pt x="236" y="81"/>
                  </a:cubicBezTo>
                  <a:cubicBezTo>
                    <a:pt x="236" y="81"/>
                    <a:pt x="238" y="83"/>
                    <a:pt x="239" y="84"/>
                  </a:cubicBezTo>
                  <a:cubicBezTo>
                    <a:pt x="239" y="85"/>
                    <a:pt x="240" y="86"/>
                    <a:pt x="240" y="88"/>
                  </a:cubicBezTo>
                  <a:cubicBezTo>
                    <a:pt x="240" y="89"/>
                    <a:pt x="240" y="90"/>
                    <a:pt x="240" y="90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4" name="Freeform 1762">
              <a:extLst>
                <a:ext uri="{FF2B5EF4-FFF2-40B4-BE49-F238E27FC236}">
                  <a16:creationId xmlns:a16="http://schemas.microsoft.com/office/drawing/2014/main" id="{C110FE45-7E36-49BB-B6A0-50127A15E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994"/>
              <a:ext cx="50" cy="77"/>
            </a:xfrm>
            <a:custGeom>
              <a:avLst/>
              <a:gdLst>
                <a:gd name="T0" fmla="*/ 0 w 39"/>
                <a:gd name="T1" fmla="*/ 16 h 61"/>
                <a:gd name="T2" fmla="*/ 5 w 39"/>
                <a:gd name="T3" fmla="*/ 34 h 61"/>
                <a:gd name="T4" fmla="*/ 10 w 39"/>
                <a:gd name="T5" fmla="*/ 30 h 61"/>
                <a:gd name="T6" fmla="*/ 29 w 39"/>
                <a:gd name="T7" fmla="*/ 43 h 61"/>
                <a:gd name="T8" fmla="*/ 28 w 39"/>
                <a:gd name="T9" fmla="*/ 53 h 61"/>
                <a:gd name="T10" fmla="*/ 35 w 39"/>
                <a:gd name="T11" fmla="*/ 59 h 61"/>
                <a:gd name="T12" fmla="*/ 36 w 39"/>
                <a:gd name="T13" fmla="*/ 78 h 61"/>
                <a:gd name="T14" fmla="*/ 29 w 39"/>
                <a:gd name="T15" fmla="*/ 97 h 61"/>
                <a:gd name="T16" fmla="*/ 23 w 39"/>
                <a:gd name="T17" fmla="*/ 107 h 61"/>
                <a:gd name="T18" fmla="*/ 28 w 39"/>
                <a:gd name="T19" fmla="*/ 122 h 61"/>
                <a:gd name="T20" fmla="*/ 0 w 39"/>
                <a:gd name="T21" fmla="*/ 16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2" y="17"/>
                    <a:pt x="2" y="17"/>
                    <a:pt x="2" y="17"/>
                  </a:cubicBezTo>
                  <a:cubicBezTo>
                    <a:pt x="3" y="16"/>
                    <a:pt x="4" y="15"/>
                    <a:pt x="5" y="15"/>
                  </a:cubicBezTo>
                  <a:cubicBezTo>
                    <a:pt x="7" y="15"/>
                    <a:pt x="13" y="18"/>
                    <a:pt x="14" y="21"/>
                  </a:cubicBezTo>
                  <a:cubicBezTo>
                    <a:pt x="15" y="23"/>
                    <a:pt x="12" y="24"/>
                    <a:pt x="13" y="26"/>
                  </a:cubicBezTo>
                  <a:cubicBezTo>
                    <a:pt x="14" y="28"/>
                    <a:pt x="16" y="27"/>
                    <a:pt x="16" y="29"/>
                  </a:cubicBezTo>
                  <a:cubicBezTo>
                    <a:pt x="17" y="31"/>
                    <a:pt x="18" y="35"/>
                    <a:pt x="17" y="39"/>
                  </a:cubicBezTo>
                  <a:cubicBezTo>
                    <a:pt x="17" y="44"/>
                    <a:pt x="14" y="44"/>
                    <a:pt x="14" y="48"/>
                  </a:cubicBezTo>
                  <a:cubicBezTo>
                    <a:pt x="13" y="51"/>
                    <a:pt x="12" y="52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8"/>
                    <a:pt x="20" y="0"/>
                    <a:pt x="0" y="8"/>
                  </a:cubicBezTo>
                  <a:close/>
                </a:path>
              </a:pathLst>
            </a:custGeom>
            <a:solidFill>
              <a:srgbClr val="F7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5" name="Freeform 1763">
              <a:extLst>
                <a:ext uri="{FF2B5EF4-FFF2-40B4-BE49-F238E27FC236}">
                  <a16:creationId xmlns:a16="http://schemas.microsoft.com/office/drawing/2014/main" id="{039D019E-376D-4AB9-A6F2-94E34A669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017"/>
              <a:ext cx="24" cy="42"/>
            </a:xfrm>
            <a:custGeom>
              <a:avLst/>
              <a:gdLst>
                <a:gd name="T0" fmla="*/ 14 w 19"/>
                <a:gd name="T1" fmla="*/ 0 h 33"/>
                <a:gd name="T2" fmla="*/ 6 w 19"/>
                <a:gd name="T3" fmla="*/ 52 h 33"/>
                <a:gd name="T4" fmla="*/ 18 w 19"/>
                <a:gd name="T5" fmla="*/ 66 h 33"/>
                <a:gd name="T6" fmla="*/ 25 w 19"/>
                <a:gd name="T7" fmla="*/ 59 h 33"/>
                <a:gd name="T8" fmla="*/ 34 w 19"/>
                <a:gd name="T9" fmla="*/ 29 h 33"/>
                <a:gd name="T10" fmla="*/ 25 w 19"/>
                <a:gd name="T11" fmla="*/ 18 h 33"/>
                <a:gd name="T12" fmla="*/ 20 w 19"/>
                <a:gd name="T13" fmla="*/ 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3">
                  <a:moveTo>
                    <a:pt x="7" y="0"/>
                  </a:moveTo>
                  <a:cubicBezTo>
                    <a:pt x="0" y="5"/>
                    <a:pt x="1" y="17"/>
                    <a:pt x="3" y="25"/>
                  </a:cubicBezTo>
                  <a:cubicBezTo>
                    <a:pt x="4" y="26"/>
                    <a:pt x="7" y="32"/>
                    <a:pt x="9" y="32"/>
                  </a:cubicBezTo>
                  <a:cubicBezTo>
                    <a:pt x="11" y="33"/>
                    <a:pt x="12" y="29"/>
                    <a:pt x="13" y="28"/>
                  </a:cubicBezTo>
                  <a:cubicBezTo>
                    <a:pt x="16" y="24"/>
                    <a:pt x="19" y="20"/>
                    <a:pt x="17" y="14"/>
                  </a:cubicBezTo>
                  <a:cubicBezTo>
                    <a:pt x="16" y="12"/>
                    <a:pt x="14" y="11"/>
                    <a:pt x="13" y="9"/>
                  </a:cubicBezTo>
                  <a:cubicBezTo>
                    <a:pt x="12" y="6"/>
                    <a:pt x="12" y="4"/>
                    <a:pt x="10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6" name="Freeform 1764">
              <a:extLst>
                <a:ext uri="{FF2B5EF4-FFF2-40B4-BE49-F238E27FC236}">
                  <a16:creationId xmlns:a16="http://schemas.microsoft.com/office/drawing/2014/main" id="{5BCB72BC-732F-43F2-BE24-6DD0931EB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948"/>
              <a:ext cx="26" cy="28"/>
            </a:xfrm>
            <a:custGeom>
              <a:avLst/>
              <a:gdLst>
                <a:gd name="T0" fmla="*/ 0 w 20"/>
                <a:gd name="T1" fmla="*/ 0 h 21"/>
                <a:gd name="T2" fmla="*/ 44 w 20"/>
                <a:gd name="T3" fmla="*/ 23 h 21"/>
                <a:gd name="T4" fmla="*/ 5 w 20"/>
                <a:gd name="T5" fmla="*/ 4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0"/>
                  </a:moveTo>
                  <a:cubicBezTo>
                    <a:pt x="2" y="9"/>
                    <a:pt x="13" y="10"/>
                    <a:pt x="20" y="10"/>
                  </a:cubicBezTo>
                  <a:cubicBezTo>
                    <a:pt x="13" y="11"/>
                    <a:pt x="6" y="15"/>
                    <a:pt x="2" y="2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7" name="Freeform 1765">
              <a:extLst>
                <a:ext uri="{FF2B5EF4-FFF2-40B4-BE49-F238E27FC236}">
                  <a16:creationId xmlns:a16="http://schemas.microsoft.com/office/drawing/2014/main" id="{2F63E41D-C006-4D90-9D7D-41CE39043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2992"/>
              <a:ext cx="39" cy="25"/>
            </a:xfrm>
            <a:custGeom>
              <a:avLst/>
              <a:gdLst>
                <a:gd name="T0" fmla="*/ 1 w 30"/>
                <a:gd name="T1" fmla="*/ 7 h 19"/>
                <a:gd name="T2" fmla="*/ 38 w 30"/>
                <a:gd name="T3" fmla="*/ 14 h 19"/>
                <a:gd name="T4" fmla="*/ 66 w 30"/>
                <a:gd name="T5" fmla="*/ 0 h 19"/>
                <a:gd name="T6" fmla="*/ 57 w 30"/>
                <a:gd name="T7" fmla="*/ 12 h 19"/>
                <a:gd name="T8" fmla="*/ 46 w 30"/>
                <a:gd name="T9" fmla="*/ 21 h 19"/>
                <a:gd name="T10" fmla="*/ 22 w 30"/>
                <a:gd name="T11" fmla="*/ 32 h 19"/>
                <a:gd name="T12" fmla="*/ 0 w 30"/>
                <a:gd name="T13" fmla="*/ 4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1" y="3"/>
                  </a:moveTo>
                  <a:cubicBezTo>
                    <a:pt x="4" y="7"/>
                    <a:pt x="13" y="6"/>
                    <a:pt x="17" y="6"/>
                  </a:cubicBezTo>
                  <a:cubicBezTo>
                    <a:pt x="22" y="5"/>
                    <a:pt x="26" y="3"/>
                    <a:pt x="30" y="0"/>
                  </a:cubicBezTo>
                  <a:cubicBezTo>
                    <a:pt x="28" y="1"/>
                    <a:pt x="27" y="3"/>
                    <a:pt x="26" y="5"/>
                  </a:cubicBezTo>
                  <a:cubicBezTo>
                    <a:pt x="25" y="7"/>
                    <a:pt x="24" y="8"/>
                    <a:pt x="21" y="9"/>
                  </a:cubicBezTo>
                  <a:cubicBezTo>
                    <a:pt x="17" y="10"/>
                    <a:pt x="13" y="11"/>
                    <a:pt x="10" y="14"/>
                  </a:cubicBezTo>
                  <a:cubicBezTo>
                    <a:pt x="6" y="17"/>
                    <a:pt x="5" y="19"/>
                    <a:pt x="0" y="1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8" name="Freeform 1766">
              <a:extLst>
                <a:ext uri="{FF2B5EF4-FFF2-40B4-BE49-F238E27FC236}">
                  <a16:creationId xmlns:a16="http://schemas.microsoft.com/office/drawing/2014/main" id="{5D366585-917C-4186-8842-AD2A827F6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3021"/>
              <a:ext cx="21" cy="19"/>
            </a:xfrm>
            <a:custGeom>
              <a:avLst/>
              <a:gdLst>
                <a:gd name="T0" fmla="*/ 0 w 16"/>
                <a:gd name="T1" fmla="*/ 0 h 16"/>
                <a:gd name="T2" fmla="*/ 37 w 16"/>
                <a:gd name="T3" fmla="*/ 7 h 16"/>
                <a:gd name="T4" fmla="*/ 5 w 16"/>
                <a:gd name="T5" fmla="*/ 27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5" y="5"/>
                    <a:pt x="10" y="4"/>
                    <a:pt x="16" y="4"/>
                  </a:cubicBezTo>
                  <a:cubicBezTo>
                    <a:pt x="11" y="7"/>
                    <a:pt x="8" y="15"/>
                    <a:pt x="2" y="1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09" name="Freeform 1767">
              <a:extLst>
                <a:ext uri="{FF2B5EF4-FFF2-40B4-BE49-F238E27FC236}">
                  <a16:creationId xmlns:a16="http://schemas.microsoft.com/office/drawing/2014/main" id="{0854A4CC-B4D7-4A26-B818-F6576CC73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035"/>
              <a:ext cx="10" cy="13"/>
            </a:xfrm>
            <a:custGeom>
              <a:avLst/>
              <a:gdLst>
                <a:gd name="T0" fmla="*/ 0 w 8"/>
                <a:gd name="T1" fmla="*/ 1 h 10"/>
                <a:gd name="T2" fmla="*/ 16 w 8"/>
                <a:gd name="T3" fmla="*/ 0 h 10"/>
                <a:gd name="T4" fmla="*/ 1 w 8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0" y="1"/>
                  </a:moveTo>
                  <a:cubicBezTo>
                    <a:pt x="2" y="2"/>
                    <a:pt x="5" y="1"/>
                    <a:pt x="8" y="0"/>
                  </a:cubicBezTo>
                  <a:cubicBezTo>
                    <a:pt x="6" y="4"/>
                    <a:pt x="4" y="7"/>
                    <a:pt x="1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0" name="Freeform 1768">
              <a:extLst>
                <a:ext uri="{FF2B5EF4-FFF2-40B4-BE49-F238E27FC236}">
                  <a16:creationId xmlns:a16="http://schemas.microsoft.com/office/drawing/2014/main" id="{5053657A-3B11-4C4C-B2A6-10584B424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3042"/>
              <a:ext cx="11" cy="14"/>
            </a:xfrm>
            <a:custGeom>
              <a:avLst/>
              <a:gdLst>
                <a:gd name="T0" fmla="*/ 0 w 9"/>
                <a:gd name="T1" fmla="*/ 1 h 11"/>
                <a:gd name="T2" fmla="*/ 16 w 9"/>
                <a:gd name="T3" fmla="*/ 1 h 11"/>
                <a:gd name="T4" fmla="*/ 11 w 9"/>
                <a:gd name="T5" fmla="*/ 2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"/>
                  </a:moveTo>
                  <a:cubicBezTo>
                    <a:pt x="2" y="2"/>
                    <a:pt x="6" y="0"/>
                    <a:pt x="9" y="1"/>
                  </a:cubicBezTo>
                  <a:cubicBezTo>
                    <a:pt x="8" y="4"/>
                    <a:pt x="6" y="8"/>
                    <a:pt x="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1" name="Freeform 1769">
              <a:extLst>
                <a:ext uri="{FF2B5EF4-FFF2-40B4-BE49-F238E27FC236}">
                  <a16:creationId xmlns:a16="http://schemas.microsoft.com/office/drawing/2014/main" id="{AF4E9888-99BE-4A61-B1ED-A34E5B040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3016"/>
              <a:ext cx="21" cy="16"/>
            </a:xfrm>
            <a:custGeom>
              <a:avLst/>
              <a:gdLst>
                <a:gd name="T0" fmla="*/ 22 w 16"/>
                <a:gd name="T1" fmla="*/ 0 h 13"/>
                <a:gd name="T2" fmla="*/ 0 w 16"/>
                <a:gd name="T3" fmla="*/ 18 h 13"/>
                <a:gd name="T4" fmla="*/ 18 w 16"/>
                <a:gd name="T5" fmla="*/ 17 h 13"/>
                <a:gd name="T6" fmla="*/ 37 w 16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10" y="6"/>
                    <a:pt x="2" y="7"/>
                    <a:pt x="0" y="10"/>
                  </a:cubicBezTo>
                  <a:cubicBezTo>
                    <a:pt x="3" y="9"/>
                    <a:pt x="5" y="8"/>
                    <a:pt x="8" y="9"/>
                  </a:cubicBezTo>
                  <a:cubicBezTo>
                    <a:pt x="10" y="9"/>
                    <a:pt x="14" y="13"/>
                    <a:pt x="1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2" name="Freeform 1770">
              <a:extLst>
                <a:ext uri="{FF2B5EF4-FFF2-40B4-BE49-F238E27FC236}">
                  <a16:creationId xmlns:a16="http://schemas.microsoft.com/office/drawing/2014/main" id="{D9AEC298-699F-456C-8A3C-858EB84A7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3031"/>
              <a:ext cx="17" cy="11"/>
            </a:xfrm>
            <a:custGeom>
              <a:avLst/>
              <a:gdLst>
                <a:gd name="T0" fmla="*/ 9 w 14"/>
                <a:gd name="T1" fmla="*/ 0 h 9"/>
                <a:gd name="T2" fmla="*/ 0 w 14"/>
                <a:gd name="T3" fmla="*/ 16 h 9"/>
                <a:gd name="T4" fmla="*/ 11 w 14"/>
                <a:gd name="T5" fmla="*/ 15 h 9"/>
                <a:gd name="T6" fmla="*/ 25 w 14"/>
                <a:gd name="T7" fmla="*/ 1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5" y="0"/>
                  </a:moveTo>
                  <a:cubicBezTo>
                    <a:pt x="5" y="4"/>
                    <a:pt x="2" y="6"/>
                    <a:pt x="0" y="9"/>
                  </a:cubicBezTo>
                  <a:cubicBezTo>
                    <a:pt x="1" y="8"/>
                    <a:pt x="4" y="8"/>
                    <a:pt x="6" y="8"/>
                  </a:cubicBezTo>
                  <a:cubicBezTo>
                    <a:pt x="9" y="8"/>
                    <a:pt x="11" y="8"/>
                    <a:pt x="14" y="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3" name="Freeform 1771">
              <a:extLst>
                <a:ext uri="{FF2B5EF4-FFF2-40B4-BE49-F238E27FC236}">
                  <a16:creationId xmlns:a16="http://schemas.microsoft.com/office/drawing/2014/main" id="{E01A38EE-E595-46BB-BD77-9B9E3E302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3048"/>
              <a:ext cx="18" cy="22"/>
            </a:xfrm>
            <a:custGeom>
              <a:avLst/>
              <a:gdLst>
                <a:gd name="T0" fmla="*/ 10 w 14"/>
                <a:gd name="T1" fmla="*/ 0 h 17"/>
                <a:gd name="T2" fmla="*/ 10 w 14"/>
                <a:gd name="T3" fmla="*/ 16 h 17"/>
                <a:gd name="T4" fmla="*/ 0 w 14"/>
                <a:gd name="T5" fmla="*/ 36 h 17"/>
                <a:gd name="T6" fmla="*/ 15 w 14"/>
                <a:gd name="T7" fmla="*/ 28 h 17"/>
                <a:gd name="T8" fmla="*/ 30 w 14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7">
                  <a:moveTo>
                    <a:pt x="5" y="0"/>
                  </a:moveTo>
                  <a:cubicBezTo>
                    <a:pt x="5" y="2"/>
                    <a:pt x="5" y="4"/>
                    <a:pt x="5" y="7"/>
                  </a:cubicBezTo>
                  <a:cubicBezTo>
                    <a:pt x="4" y="10"/>
                    <a:pt x="1" y="14"/>
                    <a:pt x="0" y="17"/>
                  </a:cubicBezTo>
                  <a:cubicBezTo>
                    <a:pt x="2" y="15"/>
                    <a:pt x="5" y="14"/>
                    <a:pt x="7" y="13"/>
                  </a:cubicBezTo>
                  <a:cubicBezTo>
                    <a:pt x="11" y="10"/>
                    <a:pt x="13" y="7"/>
                    <a:pt x="14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4" name="Freeform 1772">
              <a:extLst>
                <a:ext uri="{FF2B5EF4-FFF2-40B4-BE49-F238E27FC236}">
                  <a16:creationId xmlns:a16="http://schemas.microsoft.com/office/drawing/2014/main" id="{2533453E-DD72-4A94-8689-D52D75CEF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3062"/>
              <a:ext cx="20" cy="18"/>
            </a:xfrm>
            <a:custGeom>
              <a:avLst/>
              <a:gdLst>
                <a:gd name="T0" fmla="*/ 0 w 15"/>
                <a:gd name="T1" fmla="*/ 1 h 14"/>
                <a:gd name="T2" fmla="*/ 36 w 15"/>
                <a:gd name="T3" fmla="*/ 0 h 14"/>
                <a:gd name="T4" fmla="*/ 27 w 15"/>
                <a:gd name="T5" fmla="*/ 3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"/>
                  </a:moveTo>
                  <a:cubicBezTo>
                    <a:pt x="3" y="4"/>
                    <a:pt x="12" y="3"/>
                    <a:pt x="15" y="0"/>
                  </a:cubicBezTo>
                  <a:cubicBezTo>
                    <a:pt x="13" y="5"/>
                    <a:pt x="13" y="10"/>
                    <a:pt x="11" y="1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5" name="Freeform 1773">
              <a:extLst>
                <a:ext uri="{FF2B5EF4-FFF2-40B4-BE49-F238E27FC236}">
                  <a16:creationId xmlns:a16="http://schemas.microsoft.com/office/drawing/2014/main" id="{B10624B0-1ED6-4016-A8E2-26D88306C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3077"/>
              <a:ext cx="16" cy="15"/>
            </a:xfrm>
            <a:custGeom>
              <a:avLst/>
              <a:gdLst>
                <a:gd name="T0" fmla="*/ 0 w 13"/>
                <a:gd name="T1" fmla="*/ 8 h 12"/>
                <a:gd name="T2" fmla="*/ 17 w 13"/>
                <a:gd name="T3" fmla="*/ 0 h 12"/>
                <a:gd name="T4" fmla="*/ 21 w 13"/>
                <a:gd name="T5" fmla="*/ 10 h 12"/>
                <a:gd name="T6" fmla="*/ 25 w 13"/>
                <a:gd name="T7" fmla="*/ 2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0" y="4"/>
                  </a:moveTo>
                  <a:cubicBezTo>
                    <a:pt x="3" y="5"/>
                    <a:pt x="6" y="2"/>
                    <a:pt x="9" y="0"/>
                  </a:cubicBezTo>
                  <a:cubicBezTo>
                    <a:pt x="9" y="2"/>
                    <a:pt x="10" y="4"/>
                    <a:pt x="11" y="5"/>
                  </a:cubicBezTo>
                  <a:cubicBezTo>
                    <a:pt x="11" y="7"/>
                    <a:pt x="12" y="11"/>
                    <a:pt x="13" y="1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6" name="Freeform 1774">
              <a:extLst>
                <a:ext uri="{FF2B5EF4-FFF2-40B4-BE49-F238E27FC236}">
                  <a16:creationId xmlns:a16="http://schemas.microsoft.com/office/drawing/2014/main" id="{0F3AB703-3DDC-4E65-B64C-9A08AB473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3083"/>
              <a:ext cx="24" cy="13"/>
            </a:xfrm>
            <a:custGeom>
              <a:avLst/>
              <a:gdLst>
                <a:gd name="T0" fmla="*/ 0 w 18"/>
                <a:gd name="T1" fmla="*/ 9 h 10"/>
                <a:gd name="T2" fmla="*/ 23 w 18"/>
                <a:gd name="T3" fmla="*/ 0 h 10"/>
                <a:gd name="T4" fmla="*/ 33 w 18"/>
                <a:gd name="T5" fmla="*/ 9 h 10"/>
                <a:gd name="T6" fmla="*/ 43 w 18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0">
                  <a:moveTo>
                    <a:pt x="0" y="4"/>
                  </a:moveTo>
                  <a:cubicBezTo>
                    <a:pt x="3" y="4"/>
                    <a:pt x="7" y="2"/>
                    <a:pt x="10" y="0"/>
                  </a:cubicBezTo>
                  <a:cubicBezTo>
                    <a:pt x="10" y="2"/>
                    <a:pt x="12" y="2"/>
                    <a:pt x="14" y="4"/>
                  </a:cubicBezTo>
                  <a:cubicBezTo>
                    <a:pt x="16" y="6"/>
                    <a:pt x="17" y="8"/>
                    <a:pt x="18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7" name="Freeform 1775">
              <a:extLst>
                <a:ext uri="{FF2B5EF4-FFF2-40B4-BE49-F238E27FC236}">
                  <a16:creationId xmlns:a16="http://schemas.microsoft.com/office/drawing/2014/main" id="{4135506B-05B2-4D03-85D9-D976FE8EF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060"/>
              <a:ext cx="22" cy="17"/>
            </a:xfrm>
            <a:custGeom>
              <a:avLst/>
              <a:gdLst>
                <a:gd name="T0" fmla="*/ 0 w 17"/>
                <a:gd name="T1" fmla="*/ 0 h 13"/>
                <a:gd name="T2" fmla="*/ 16 w 17"/>
                <a:gd name="T3" fmla="*/ 29 h 13"/>
                <a:gd name="T4" fmla="*/ 36 w 17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0" y="5"/>
                    <a:pt x="2" y="11"/>
                    <a:pt x="7" y="13"/>
                  </a:cubicBezTo>
                  <a:cubicBezTo>
                    <a:pt x="6" y="9"/>
                    <a:pt x="14" y="4"/>
                    <a:pt x="17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8" name="Freeform 1776">
              <a:extLst>
                <a:ext uri="{FF2B5EF4-FFF2-40B4-BE49-F238E27FC236}">
                  <a16:creationId xmlns:a16="http://schemas.microsoft.com/office/drawing/2014/main" id="{ED0FD679-2B6A-4131-87CD-95A71D6CA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022"/>
              <a:ext cx="13" cy="17"/>
            </a:xfrm>
            <a:custGeom>
              <a:avLst/>
              <a:gdLst>
                <a:gd name="T0" fmla="*/ 0 w 10"/>
                <a:gd name="T1" fmla="*/ 9 h 14"/>
                <a:gd name="T2" fmla="*/ 9 w 10"/>
                <a:gd name="T3" fmla="*/ 25 h 14"/>
                <a:gd name="T4" fmla="*/ 22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5"/>
                  </a:moveTo>
                  <a:cubicBezTo>
                    <a:pt x="0" y="8"/>
                    <a:pt x="1" y="13"/>
                    <a:pt x="4" y="14"/>
                  </a:cubicBezTo>
                  <a:cubicBezTo>
                    <a:pt x="1" y="8"/>
                    <a:pt x="8" y="4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19" name="Freeform 1777">
              <a:extLst>
                <a:ext uri="{FF2B5EF4-FFF2-40B4-BE49-F238E27FC236}">
                  <a16:creationId xmlns:a16="http://schemas.microsoft.com/office/drawing/2014/main" id="{E0F57461-8FEF-43C1-B369-5EB10F06A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3032"/>
              <a:ext cx="17" cy="18"/>
            </a:xfrm>
            <a:custGeom>
              <a:avLst/>
              <a:gdLst>
                <a:gd name="T0" fmla="*/ 7 w 13"/>
                <a:gd name="T1" fmla="*/ 0 h 14"/>
                <a:gd name="T2" fmla="*/ 13 w 13"/>
                <a:gd name="T3" fmla="*/ 30 h 14"/>
                <a:gd name="T4" fmla="*/ 29 w 13"/>
                <a:gd name="T5" fmla="*/ 1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3" y="0"/>
                  </a:moveTo>
                  <a:cubicBezTo>
                    <a:pt x="0" y="5"/>
                    <a:pt x="3" y="11"/>
                    <a:pt x="6" y="14"/>
                  </a:cubicBezTo>
                  <a:cubicBezTo>
                    <a:pt x="7" y="8"/>
                    <a:pt x="9" y="5"/>
                    <a:pt x="13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0" name="Freeform 1778">
              <a:extLst>
                <a:ext uri="{FF2B5EF4-FFF2-40B4-BE49-F238E27FC236}">
                  <a16:creationId xmlns:a16="http://schemas.microsoft.com/office/drawing/2014/main" id="{FBF8110A-E518-400D-A343-D1D6050AE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3053"/>
              <a:ext cx="16" cy="12"/>
            </a:xfrm>
            <a:custGeom>
              <a:avLst/>
              <a:gdLst>
                <a:gd name="T0" fmla="*/ 1 w 12"/>
                <a:gd name="T1" fmla="*/ 21 h 9"/>
                <a:gd name="T2" fmla="*/ 5 w 12"/>
                <a:gd name="T3" fmla="*/ 0 h 9"/>
                <a:gd name="T4" fmla="*/ 28 w 12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" y="9"/>
                  </a:moveTo>
                  <a:cubicBezTo>
                    <a:pt x="0" y="6"/>
                    <a:pt x="0" y="2"/>
                    <a:pt x="2" y="0"/>
                  </a:cubicBezTo>
                  <a:cubicBezTo>
                    <a:pt x="3" y="4"/>
                    <a:pt x="7" y="6"/>
                    <a:pt x="12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1" name="Freeform 1779">
              <a:extLst>
                <a:ext uri="{FF2B5EF4-FFF2-40B4-BE49-F238E27FC236}">
                  <a16:creationId xmlns:a16="http://schemas.microsoft.com/office/drawing/2014/main" id="{16A93D51-B970-4429-A40F-1C8400A13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3066"/>
              <a:ext cx="17" cy="12"/>
            </a:xfrm>
            <a:custGeom>
              <a:avLst/>
              <a:gdLst>
                <a:gd name="T0" fmla="*/ 0 w 13"/>
                <a:gd name="T1" fmla="*/ 21 h 9"/>
                <a:gd name="T2" fmla="*/ 9 w 13"/>
                <a:gd name="T3" fmla="*/ 0 h 9"/>
                <a:gd name="T4" fmla="*/ 29 w 13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9"/>
                  </a:moveTo>
                  <a:cubicBezTo>
                    <a:pt x="0" y="6"/>
                    <a:pt x="1" y="1"/>
                    <a:pt x="4" y="0"/>
                  </a:cubicBezTo>
                  <a:cubicBezTo>
                    <a:pt x="5" y="2"/>
                    <a:pt x="10" y="5"/>
                    <a:pt x="13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2" name="Freeform 1780">
              <a:extLst>
                <a:ext uri="{FF2B5EF4-FFF2-40B4-BE49-F238E27FC236}">
                  <a16:creationId xmlns:a16="http://schemas.microsoft.com/office/drawing/2014/main" id="{A33EB16C-EAC4-489E-AFD9-263D7487E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059"/>
              <a:ext cx="12" cy="10"/>
            </a:xfrm>
            <a:custGeom>
              <a:avLst/>
              <a:gdLst>
                <a:gd name="T0" fmla="*/ 0 w 9"/>
                <a:gd name="T1" fmla="*/ 16 h 8"/>
                <a:gd name="T2" fmla="*/ 7 w 9"/>
                <a:gd name="T3" fmla="*/ 0 h 8"/>
                <a:gd name="T4" fmla="*/ 21 w 9"/>
                <a:gd name="T5" fmla="*/ 1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  <a:cubicBezTo>
                    <a:pt x="3" y="4"/>
                    <a:pt x="6" y="4"/>
                    <a:pt x="9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3" name="Freeform 1781">
              <a:extLst>
                <a:ext uri="{FF2B5EF4-FFF2-40B4-BE49-F238E27FC236}">
                  <a16:creationId xmlns:a16="http://schemas.microsoft.com/office/drawing/2014/main" id="{5FEC650A-AD91-4308-AB1B-B5CC1E2FC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3040"/>
              <a:ext cx="20" cy="21"/>
            </a:xfrm>
            <a:custGeom>
              <a:avLst/>
              <a:gdLst>
                <a:gd name="T0" fmla="*/ 1 w 16"/>
                <a:gd name="T1" fmla="*/ 12 h 16"/>
                <a:gd name="T2" fmla="*/ 14 w 16"/>
                <a:gd name="T3" fmla="*/ 37 h 16"/>
                <a:gd name="T4" fmla="*/ 24 w 16"/>
                <a:gd name="T5" fmla="*/ 18 h 16"/>
                <a:gd name="T6" fmla="*/ 31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" y="5"/>
                  </a:moveTo>
                  <a:cubicBezTo>
                    <a:pt x="0" y="9"/>
                    <a:pt x="3" y="15"/>
                    <a:pt x="7" y="16"/>
                  </a:cubicBezTo>
                  <a:cubicBezTo>
                    <a:pt x="6" y="13"/>
                    <a:pt x="10" y="10"/>
                    <a:pt x="12" y="8"/>
                  </a:cubicBezTo>
                  <a:cubicBezTo>
                    <a:pt x="13" y="6"/>
                    <a:pt x="14" y="2"/>
                    <a:pt x="16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4" name="Freeform 1782">
              <a:extLst>
                <a:ext uri="{FF2B5EF4-FFF2-40B4-BE49-F238E27FC236}">
                  <a16:creationId xmlns:a16="http://schemas.microsoft.com/office/drawing/2014/main" id="{42E4CEC8-2352-479B-B66C-C03F7B96D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" y="3069"/>
              <a:ext cx="22" cy="15"/>
            </a:xfrm>
            <a:custGeom>
              <a:avLst/>
              <a:gdLst>
                <a:gd name="T0" fmla="*/ 5 w 17"/>
                <a:gd name="T1" fmla="*/ 24 h 12"/>
                <a:gd name="T2" fmla="*/ 16 w 17"/>
                <a:gd name="T3" fmla="*/ 0 h 12"/>
                <a:gd name="T4" fmla="*/ 22 w 17"/>
                <a:gd name="T5" fmla="*/ 6 h 12"/>
                <a:gd name="T6" fmla="*/ 36 w 17"/>
                <a:gd name="T7" fmla="*/ 1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2" y="12"/>
                  </a:moveTo>
                  <a:cubicBezTo>
                    <a:pt x="0" y="7"/>
                    <a:pt x="5" y="4"/>
                    <a:pt x="7" y="0"/>
                  </a:cubicBezTo>
                  <a:cubicBezTo>
                    <a:pt x="8" y="1"/>
                    <a:pt x="9" y="2"/>
                    <a:pt x="10" y="3"/>
                  </a:cubicBezTo>
                  <a:cubicBezTo>
                    <a:pt x="12" y="5"/>
                    <a:pt x="14" y="7"/>
                    <a:pt x="17" y="7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5" name="Freeform 1783">
              <a:extLst>
                <a:ext uri="{FF2B5EF4-FFF2-40B4-BE49-F238E27FC236}">
                  <a16:creationId xmlns:a16="http://schemas.microsoft.com/office/drawing/2014/main" id="{0FA96A09-E14A-4A43-A39E-F1C674E22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3079"/>
              <a:ext cx="35" cy="12"/>
            </a:xfrm>
            <a:custGeom>
              <a:avLst/>
              <a:gdLst>
                <a:gd name="T0" fmla="*/ 0 w 28"/>
                <a:gd name="T1" fmla="*/ 21 h 9"/>
                <a:gd name="T2" fmla="*/ 18 w 28"/>
                <a:gd name="T3" fmla="*/ 1 h 9"/>
                <a:gd name="T4" fmla="*/ 23 w 28"/>
                <a:gd name="T5" fmla="*/ 7 h 9"/>
                <a:gd name="T6" fmla="*/ 31 w 28"/>
                <a:gd name="T7" fmla="*/ 1 h 9"/>
                <a:gd name="T8" fmla="*/ 55 w 28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1" y="7"/>
                    <a:pt x="5" y="0"/>
                    <a:pt x="9" y="1"/>
                  </a:cubicBezTo>
                  <a:cubicBezTo>
                    <a:pt x="10" y="1"/>
                    <a:pt x="10" y="3"/>
                    <a:pt x="11" y="3"/>
                  </a:cubicBezTo>
                  <a:cubicBezTo>
                    <a:pt x="13" y="4"/>
                    <a:pt x="15" y="2"/>
                    <a:pt x="16" y="1"/>
                  </a:cubicBezTo>
                  <a:cubicBezTo>
                    <a:pt x="19" y="3"/>
                    <a:pt x="26" y="4"/>
                    <a:pt x="28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6" name="Freeform 1784">
              <a:extLst>
                <a:ext uri="{FF2B5EF4-FFF2-40B4-BE49-F238E27FC236}">
                  <a16:creationId xmlns:a16="http://schemas.microsoft.com/office/drawing/2014/main" id="{F1EE6EB2-16BC-4B14-9A83-6637A895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3057"/>
              <a:ext cx="27" cy="12"/>
            </a:xfrm>
            <a:custGeom>
              <a:avLst/>
              <a:gdLst>
                <a:gd name="T0" fmla="*/ 0 w 21"/>
                <a:gd name="T1" fmla="*/ 9 h 9"/>
                <a:gd name="T2" fmla="*/ 15 w 21"/>
                <a:gd name="T3" fmla="*/ 21 h 9"/>
                <a:gd name="T4" fmla="*/ 24 w 21"/>
                <a:gd name="T5" fmla="*/ 9 h 9"/>
                <a:gd name="T6" fmla="*/ 42 w 21"/>
                <a:gd name="T7" fmla="*/ 20 h 9"/>
                <a:gd name="T8" fmla="*/ 45 w 21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9">
                  <a:moveTo>
                    <a:pt x="0" y="4"/>
                  </a:moveTo>
                  <a:cubicBezTo>
                    <a:pt x="3" y="5"/>
                    <a:pt x="4" y="9"/>
                    <a:pt x="7" y="9"/>
                  </a:cubicBezTo>
                  <a:cubicBezTo>
                    <a:pt x="10" y="9"/>
                    <a:pt x="10" y="6"/>
                    <a:pt x="12" y="4"/>
                  </a:cubicBezTo>
                  <a:cubicBezTo>
                    <a:pt x="13" y="7"/>
                    <a:pt x="16" y="8"/>
                    <a:pt x="20" y="8"/>
                  </a:cubicBezTo>
                  <a:cubicBezTo>
                    <a:pt x="20" y="5"/>
                    <a:pt x="21" y="3"/>
                    <a:pt x="2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7" name="Freeform 1785">
              <a:extLst>
                <a:ext uri="{FF2B5EF4-FFF2-40B4-BE49-F238E27FC236}">
                  <a16:creationId xmlns:a16="http://schemas.microsoft.com/office/drawing/2014/main" id="{4C525D9E-7BC6-4852-A6F4-75A6303B1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050"/>
              <a:ext cx="13" cy="11"/>
            </a:xfrm>
            <a:custGeom>
              <a:avLst/>
              <a:gdLst>
                <a:gd name="T0" fmla="*/ 0 w 10"/>
                <a:gd name="T1" fmla="*/ 11 h 9"/>
                <a:gd name="T2" fmla="*/ 16 w 10"/>
                <a:gd name="T3" fmla="*/ 16 h 9"/>
                <a:gd name="T4" fmla="*/ 22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3" y="8"/>
                    <a:pt x="3" y="9"/>
                    <a:pt x="7" y="9"/>
                  </a:cubicBezTo>
                  <a:cubicBezTo>
                    <a:pt x="6" y="5"/>
                    <a:pt x="10" y="4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8" name="Freeform 1786">
              <a:extLst>
                <a:ext uri="{FF2B5EF4-FFF2-40B4-BE49-F238E27FC236}">
                  <a16:creationId xmlns:a16="http://schemas.microsoft.com/office/drawing/2014/main" id="{BC4620E7-74D5-4779-9318-D953A68FC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3087"/>
              <a:ext cx="26" cy="10"/>
            </a:xfrm>
            <a:custGeom>
              <a:avLst/>
              <a:gdLst>
                <a:gd name="T0" fmla="*/ 0 w 20"/>
                <a:gd name="T1" fmla="*/ 14 h 8"/>
                <a:gd name="T2" fmla="*/ 23 w 20"/>
                <a:gd name="T3" fmla="*/ 1 h 8"/>
                <a:gd name="T4" fmla="*/ 30 w 20"/>
                <a:gd name="T5" fmla="*/ 6 h 8"/>
                <a:gd name="T6" fmla="*/ 44 w 20"/>
                <a:gd name="T7" fmla="*/ 1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7"/>
                  </a:moveTo>
                  <a:cubicBezTo>
                    <a:pt x="4" y="7"/>
                    <a:pt x="6" y="2"/>
                    <a:pt x="11" y="1"/>
                  </a:cubicBezTo>
                  <a:cubicBezTo>
                    <a:pt x="13" y="0"/>
                    <a:pt x="13" y="2"/>
                    <a:pt x="14" y="3"/>
                  </a:cubicBezTo>
                  <a:cubicBezTo>
                    <a:pt x="16" y="5"/>
                    <a:pt x="18" y="7"/>
                    <a:pt x="20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29" name="Freeform 1787">
              <a:extLst>
                <a:ext uri="{FF2B5EF4-FFF2-40B4-BE49-F238E27FC236}">
                  <a16:creationId xmlns:a16="http://schemas.microsoft.com/office/drawing/2014/main" id="{ACFF66E4-4751-4A01-BB16-660D2FD79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3087"/>
              <a:ext cx="17" cy="9"/>
            </a:xfrm>
            <a:custGeom>
              <a:avLst/>
              <a:gdLst>
                <a:gd name="T0" fmla="*/ 0 w 13"/>
                <a:gd name="T1" fmla="*/ 15 h 7"/>
                <a:gd name="T2" fmla="*/ 12 w 13"/>
                <a:gd name="T3" fmla="*/ 1 h 7"/>
                <a:gd name="T4" fmla="*/ 29 w 13"/>
                <a:gd name="T5" fmla="*/ 1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2" y="5"/>
                    <a:pt x="3" y="2"/>
                    <a:pt x="5" y="1"/>
                  </a:cubicBezTo>
                  <a:cubicBezTo>
                    <a:pt x="9" y="0"/>
                    <a:pt x="10" y="4"/>
                    <a:pt x="13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0" name="Freeform 1788">
              <a:extLst>
                <a:ext uri="{FF2B5EF4-FFF2-40B4-BE49-F238E27FC236}">
                  <a16:creationId xmlns:a16="http://schemas.microsoft.com/office/drawing/2014/main" id="{5F2D92F9-A1C4-480C-87ED-CF162B2F2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941"/>
              <a:ext cx="11" cy="17"/>
            </a:xfrm>
            <a:custGeom>
              <a:avLst/>
              <a:gdLst>
                <a:gd name="T0" fmla="*/ 0 w 9"/>
                <a:gd name="T1" fmla="*/ 0 h 13"/>
                <a:gd name="T2" fmla="*/ 15 w 9"/>
                <a:gd name="T3" fmla="*/ 9 h 13"/>
                <a:gd name="T4" fmla="*/ 9 w 9"/>
                <a:gd name="T5" fmla="*/ 29 h 13"/>
                <a:gd name="T6" fmla="*/ 6 w 9"/>
                <a:gd name="T7" fmla="*/ 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3" y="0"/>
                    <a:pt x="7" y="1"/>
                    <a:pt x="8" y="4"/>
                  </a:cubicBezTo>
                  <a:cubicBezTo>
                    <a:pt x="9" y="7"/>
                    <a:pt x="8" y="12"/>
                    <a:pt x="5" y="13"/>
                  </a:cubicBezTo>
                  <a:cubicBezTo>
                    <a:pt x="7" y="10"/>
                    <a:pt x="6" y="3"/>
                    <a:pt x="3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1" name="Freeform 1789">
              <a:extLst>
                <a:ext uri="{FF2B5EF4-FFF2-40B4-BE49-F238E27FC236}">
                  <a16:creationId xmlns:a16="http://schemas.microsoft.com/office/drawing/2014/main" id="{88C9E0B3-8760-4EBE-85C6-3E597F602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964"/>
              <a:ext cx="22" cy="21"/>
            </a:xfrm>
            <a:custGeom>
              <a:avLst/>
              <a:gdLst>
                <a:gd name="T0" fmla="*/ 1 w 17"/>
                <a:gd name="T1" fmla="*/ 37 h 16"/>
                <a:gd name="T2" fmla="*/ 1 w 17"/>
                <a:gd name="T3" fmla="*/ 12 h 16"/>
                <a:gd name="T4" fmla="*/ 36 w 17"/>
                <a:gd name="T5" fmla="*/ 5 h 16"/>
                <a:gd name="T6" fmla="*/ 5 w 17"/>
                <a:gd name="T7" fmla="*/ 29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1" y="16"/>
                  </a:moveTo>
                  <a:cubicBezTo>
                    <a:pt x="1" y="13"/>
                    <a:pt x="0" y="9"/>
                    <a:pt x="1" y="5"/>
                  </a:cubicBezTo>
                  <a:cubicBezTo>
                    <a:pt x="4" y="0"/>
                    <a:pt x="13" y="1"/>
                    <a:pt x="17" y="2"/>
                  </a:cubicBezTo>
                  <a:cubicBezTo>
                    <a:pt x="10" y="2"/>
                    <a:pt x="1" y="4"/>
                    <a:pt x="2" y="13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2" name="Freeform 1790">
              <a:extLst>
                <a:ext uri="{FF2B5EF4-FFF2-40B4-BE49-F238E27FC236}">
                  <a16:creationId xmlns:a16="http://schemas.microsoft.com/office/drawing/2014/main" id="{8D89DBA6-4EFC-4B33-90BC-B999137D9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3005"/>
              <a:ext cx="17" cy="16"/>
            </a:xfrm>
            <a:custGeom>
              <a:avLst/>
              <a:gdLst>
                <a:gd name="T0" fmla="*/ 29 w 13"/>
                <a:gd name="T1" fmla="*/ 0 h 12"/>
                <a:gd name="T2" fmla="*/ 5 w 13"/>
                <a:gd name="T3" fmla="*/ 9 h 12"/>
                <a:gd name="T4" fmla="*/ 0 w 13"/>
                <a:gd name="T5" fmla="*/ 20 h 12"/>
                <a:gd name="T6" fmla="*/ 5 w 13"/>
                <a:gd name="T7" fmla="*/ 28 h 12"/>
                <a:gd name="T8" fmla="*/ 5 w 13"/>
                <a:gd name="T9" fmla="*/ 16 h 12"/>
                <a:gd name="T10" fmla="*/ 17 w 13"/>
                <a:gd name="T11" fmla="*/ 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2">
                  <a:moveTo>
                    <a:pt x="13" y="0"/>
                  </a:moveTo>
                  <a:cubicBezTo>
                    <a:pt x="10" y="2"/>
                    <a:pt x="6" y="2"/>
                    <a:pt x="2" y="4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0" y="10"/>
                    <a:pt x="1" y="11"/>
                    <a:pt x="2" y="12"/>
                  </a:cubicBezTo>
                  <a:cubicBezTo>
                    <a:pt x="1" y="11"/>
                    <a:pt x="1" y="9"/>
                    <a:pt x="2" y="7"/>
                  </a:cubicBezTo>
                  <a:cubicBezTo>
                    <a:pt x="3" y="4"/>
                    <a:pt x="5" y="3"/>
                    <a:pt x="8" y="2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3" name="Freeform 1791">
              <a:extLst>
                <a:ext uri="{FF2B5EF4-FFF2-40B4-BE49-F238E27FC236}">
                  <a16:creationId xmlns:a16="http://schemas.microsoft.com/office/drawing/2014/main" id="{ADF75505-4A3F-437F-801A-907141CD9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027"/>
              <a:ext cx="9" cy="8"/>
            </a:xfrm>
            <a:custGeom>
              <a:avLst/>
              <a:gdLst>
                <a:gd name="T0" fmla="*/ 15 w 7"/>
                <a:gd name="T1" fmla="*/ 0 h 6"/>
                <a:gd name="T2" fmla="*/ 0 w 7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1"/>
                    <a:pt x="2" y="3"/>
                    <a:pt x="0" y="6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4" name="Freeform 1792">
              <a:extLst>
                <a:ext uri="{FF2B5EF4-FFF2-40B4-BE49-F238E27FC236}">
                  <a16:creationId xmlns:a16="http://schemas.microsoft.com/office/drawing/2014/main" id="{42427091-8F11-4FAF-B834-649BA4302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3031"/>
              <a:ext cx="12" cy="11"/>
            </a:xfrm>
            <a:custGeom>
              <a:avLst/>
              <a:gdLst>
                <a:gd name="T0" fmla="*/ 21 w 9"/>
                <a:gd name="T1" fmla="*/ 0 h 9"/>
                <a:gd name="T2" fmla="*/ 0 w 9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5" y="2"/>
                    <a:pt x="2" y="4"/>
                    <a:pt x="0" y="9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5" name="Freeform 1793">
              <a:extLst>
                <a:ext uri="{FF2B5EF4-FFF2-40B4-BE49-F238E27FC236}">
                  <a16:creationId xmlns:a16="http://schemas.microsoft.com/office/drawing/2014/main" id="{C84EFFB8-B570-4F64-91CF-921FAA23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3057"/>
              <a:ext cx="13" cy="21"/>
            </a:xfrm>
            <a:custGeom>
              <a:avLst/>
              <a:gdLst>
                <a:gd name="T0" fmla="*/ 22 w 10"/>
                <a:gd name="T1" fmla="*/ 0 h 16"/>
                <a:gd name="T2" fmla="*/ 13 w 10"/>
                <a:gd name="T3" fmla="*/ 37 h 16"/>
                <a:gd name="T4" fmla="*/ 22 w 10"/>
                <a:gd name="T5" fmla="*/ 1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10" y="0"/>
                  </a:moveTo>
                  <a:cubicBezTo>
                    <a:pt x="8" y="2"/>
                    <a:pt x="0" y="15"/>
                    <a:pt x="6" y="16"/>
                  </a:cubicBezTo>
                  <a:cubicBezTo>
                    <a:pt x="3" y="13"/>
                    <a:pt x="8" y="3"/>
                    <a:pt x="10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6" name="Freeform 1794">
              <a:extLst>
                <a:ext uri="{FF2B5EF4-FFF2-40B4-BE49-F238E27FC236}">
                  <a16:creationId xmlns:a16="http://schemas.microsoft.com/office/drawing/2014/main" id="{E1C2B161-0B2C-44C8-B40B-E4C746110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3068"/>
              <a:ext cx="8" cy="18"/>
            </a:xfrm>
            <a:custGeom>
              <a:avLst/>
              <a:gdLst>
                <a:gd name="T0" fmla="*/ 12 w 6"/>
                <a:gd name="T1" fmla="*/ 0 h 14"/>
                <a:gd name="T2" fmla="*/ 1 w 6"/>
                <a:gd name="T3" fmla="*/ 10 h 14"/>
                <a:gd name="T4" fmla="*/ 5 w 6"/>
                <a:gd name="T5" fmla="*/ 30 h 14"/>
                <a:gd name="T6" fmla="*/ 7 w 6"/>
                <a:gd name="T7" fmla="*/ 13 h 14"/>
                <a:gd name="T8" fmla="*/ 15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3" y="2"/>
                    <a:pt x="2" y="3"/>
                    <a:pt x="1" y="5"/>
                  </a:cubicBezTo>
                  <a:cubicBezTo>
                    <a:pt x="0" y="7"/>
                    <a:pt x="0" y="13"/>
                    <a:pt x="2" y="14"/>
                  </a:cubicBezTo>
                  <a:cubicBezTo>
                    <a:pt x="2" y="12"/>
                    <a:pt x="2" y="9"/>
                    <a:pt x="3" y="6"/>
                  </a:cubicBezTo>
                  <a:cubicBezTo>
                    <a:pt x="3" y="5"/>
                    <a:pt x="3" y="1"/>
                    <a:pt x="6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7" name="Freeform 1795">
              <a:extLst>
                <a:ext uri="{FF2B5EF4-FFF2-40B4-BE49-F238E27FC236}">
                  <a16:creationId xmlns:a16="http://schemas.microsoft.com/office/drawing/2014/main" id="{78EBCFFA-CCB2-44B5-B460-0059D93BF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3075"/>
              <a:ext cx="8" cy="17"/>
            </a:xfrm>
            <a:custGeom>
              <a:avLst/>
              <a:gdLst>
                <a:gd name="T0" fmla="*/ 5 w 6"/>
                <a:gd name="T1" fmla="*/ 0 h 13"/>
                <a:gd name="T2" fmla="*/ 15 w 6"/>
                <a:gd name="T3" fmla="*/ 29 h 13"/>
                <a:gd name="T4" fmla="*/ 5 w 6"/>
                <a:gd name="T5" fmla="*/ 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0"/>
                  </a:moveTo>
                  <a:cubicBezTo>
                    <a:pt x="0" y="4"/>
                    <a:pt x="1" y="11"/>
                    <a:pt x="6" y="13"/>
                  </a:cubicBezTo>
                  <a:cubicBezTo>
                    <a:pt x="4" y="11"/>
                    <a:pt x="2" y="5"/>
                    <a:pt x="2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8" name="Freeform 1796">
              <a:extLst>
                <a:ext uri="{FF2B5EF4-FFF2-40B4-BE49-F238E27FC236}">
                  <a16:creationId xmlns:a16="http://schemas.microsoft.com/office/drawing/2014/main" id="{D700DD65-3990-4F69-A272-CEAE371C1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3042"/>
              <a:ext cx="10" cy="26"/>
            </a:xfrm>
            <a:custGeom>
              <a:avLst/>
              <a:gdLst>
                <a:gd name="T0" fmla="*/ 5 w 8"/>
                <a:gd name="T1" fmla="*/ 0 h 20"/>
                <a:gd name="T2" fmla="*/ 6 w 8"/>
                <a:gd name="T3" fmla="*/ 35 h 20"/>
                <a:gd name="T4" fmla="*/ 16 w 8"/>
                <a:gd name="T5" fmla="*/ 44 h 20"/>
                <a:gd name="T6" fmla="*/ 8 w 8"/>
                <a:gd name="T7" fmla="*/ 29 h 20"/>
                <a:gd name="T8" fmla="*/ 5 w 8"/>
                <a:gd name="T9" fmla="*/ 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0">
                  <a:moveTo>
                    <a:pt x="2" y="0"/>
                  </a:moveTo>
                  <a:cubicBezTo>
                    <a:pt x="0" y="4"/>
                    <a:pt x="0" y="12"/>
                    <a:pt x="3" y="16"/>
                  </a:cubicBezTo>
                  <a:cubicBezTo>
                    <a:pt x="4" y="18"/>
                    <a:pt x="6" y="19"/>
                    <a:pt x="8" y="20"/>
                  </a:cubicBezTo>
                  <a:cubicBezTo>
                    <a:pt x="6" y="19"/>
                    <a:pt x="4" y="14"/>
                    <a:pt x="4" y="13"/>
                  </a:cubicBezTo>
                  <a:cubicBezTo>
                    <a:pt x="2" y="9"/>
                    <a:pt x="2" y="5"/>
                    <a:pt x="2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39" name="Freeform 1797">
              <a:extLst>
                <a:ext uri="{FF2B5EF4-FFF2-40B4-BE49-F238E27FC236}">
                  <a16:creationId xmlns:a16="http://schemas.microsoft.com/office/drawing/2014/main" id="{DA919075-2A11-4083-8EE1-6AD8C713A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3038"/>
              <a:ext cx="5" cy="21"/>
            </a:xfrm>
            <a:custGeom>
              <a:avLst/>
              <a:gdLst>
                <a:gd name="T0" fmla="*/ 0 w 4"/>
                <a:gd name="T1" fmla="*/ 14 h 16"/>
                <a:gd name="T2" fmla="*/ 8 w 4"/>
                <a:gd name="T3" fmla="*/ 37 h 16"/>
                <a:gd name="T4" fmla="*/ 1 w 4"/>
                <a:gd name="T5" fmla="*/ 21 h 16"/>
                <a:gd name="T6" fmla="*/ 0 w 4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6">
                  <a:moveTo>
                    <a:pt x="0" y="6"/>
                  </a:moveTo>
                  <a:cubicBezTo>
                    <a:pt x="0" y="9"/>
                    <a:pt x="1" y="14"/>
                    <a:pt x="4" y="16"/>
                  </a:cubicBezTo>
                  <a:cubicBezTo>
                    <a:pt x="3" y="14"/>
                    <a:pt x="2" y="11"/>
                    <a:pt x="1" y="9"/>
                  </a:cubicBezTo>
                  <a:cubicBezTo>
                    <a:pt x="0" y="4"/>
                    <a:pt x="1" y="1"/>
                    <a:pt x="0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0" name="Freeform 1798">
              <a:extLst>
                <a:ext uri="{FF2B5EF4-FFF2-40B4-BE49-F238E27FC236}">
                  <a16:creationId xmlns:a16="http://schemas.microsoft.com/office/drawing/2014/main" id="{2EF84FC7-EC14-4B04-BCF4-A16BE7726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056"/>
              <a:ext cx="7" cy="15"/>
            </a:xfrm>
            <a:custGeom>
              <a:avLst/>
              <a:gdLst>
                <a:gd name="T0" fmla="*/ 1 w 5"/>
                <a:gd name="T1" fmla="*/ 0 h 12"/>
                <a:gd name="T2" fmla="*/ 1 w 5"/>
                <a:gd name="T3" fmla="*/ 14 h 12"/>
                <a:gd name="T4" fmla="*/ 14 w 5"/>
                <a:gd name="T5" fmla="*/ 24 h 12"/>
                <a:gd name="T6" fmla="*/ 8 w 5"/>
                <a:gd name="T7" fmla="*/ 18 h 12"/>
                <a:gd name="T8" fmla="*/ 1 w 5"/>
                <a:gd name="T9" fmla="*/ 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12">
                  <a:moveTo>
                    <a:pt x="1" y="0"/>
                  </a:moveTo>
                  <a:cubicBezTo>
                    <a:pt x="1" y="3"/>
                    <a:pt x="1" y="4"/>
                    <a:pt x="1" y="7"/>
                  </a:cubicBezTo>
                  <a:cubicBezTo>
                    <a:pt x="2" y="9"/>
                    <a:pt x="3" y="10"/>
                    <a:pt x="5" y="12"/>
                  </a:cubicBezTo>
                  <a:cubicBezTo>
                    <a:pt x="4" y="11"/>
                    <a:pt x="3" y="10"/>
                    <a:pt x="3" y="9"/>
                  </a:cubicBezTo>
                  <a:cubicBezTo>
                    <a:pt x="3" y="7"/>
                    <a:pt x="0" y="3"/>
                    <a:pt x="1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1" name="Freeform 1799">
              <a:extLst>
                <a:ext uri="{FF2B5EF4-FFF2-40B4-BE49-F238E27FC236}">
                  <a16:creationId xmlns:a16="http://schemas.microsoft.com/office/drawing/2014/main" id="{8AD22874-DCEF-47D4-B4E1-658778E6D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3005"/>
              <a:ext cx="17" cy="27"/>
            </a:xfrm>
            <a:custGeom>
              <a:avLst/>
              <a:gdLst>
                <a:gd name="T0" fmla="*/ 1 w 13"/>
                <a:gd name="T1" fmla="*/ 15 h 21"/>
                <a:gd name="T2" fmla="*/ 17 w 13"/>
                <a:gd name="T3" fmla="*/ 45 h 21"/>
                <a:gd name="T4" fmla="*/ 16 w 13"/>
                <a:gd name="T5" fmla="*/ 22 h 21"/>
                <a:gd name="T6" fmla="*/ 29 w 13"/>
                <a:gd name="T7" fmla="*/ 0 h 21"/>
                <a:gd name="T8" fmla="*/ 13 w 13"/>
                <a:gd name="T9" fmla="*/ 8 h 21"/>
                <a:gd name="T10" fmla="*/ 0 w 13"/>
                <a:gd name="T11" fmla="*/ 1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1">
                  <a:moveTo>
                    <a:pt x="1" y="7"/>
                  </a:moveTo>
                  <a:cubicBezTo>
                    <a:pt x="1" y="12"/>
                    <a:pt x="3" y="18"/>
                    <a:pt x="8" y="21"/>
                  </a:cubicBezTo>
                  <a:cubicBezTo>
                    <a:pt x="10" y="19"/>
                    <a:pt x="7" y="13"/>
                    <a:pt x="7" y="10"/>
                  </a:cubicBezTo>
                  <a:cubicBezTo>
                    <a:pt x="7" y="5"/>
                    <a:pt x="9" y="4"/>
                    <a:pt x="13" y="0"/>
                  </a:cubicBezTo>
                  <a:cubicBezTo>
                    <a:pt x="11" y="1"/>
                    <a:pt x="8" y="4"/>
                    <a:pt x="6" y="4"/>
                  </a:cubicBezTo>
                  <a:cubicBezTo>
                    <a:pt x="4" y="4"/>
                    <a:pt x="1" y="2"/>
                    <a:pt x="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2" name="Freeform 1800">
              <a:extLst>
                <a:ext uri="{FF2B5EF4-FFF2-40B4-BE49-F238E27FC236}">
                  <a16:creationId xmlns:a16="http://schemas.microsoft.com/office/drawing/2014/main" id="{AD99694C-267D-4D3C-BEFB-19AA3CEAF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936"/>
              <a:ext cx="27" cy="56"/>
            </a:xfrm>
            <a:custGeom>
              <a:avLst/>
              <a:gdLst>
                <a:gd name="T0" fmla="*/ 15 w 21"/>
                <a:gd name="T1" fmla="*/ 47 h 44"/>
                <a:gd name="T2" fmla="*/ 23 w 21"/>
                <a:gd name="T3" fmla="*/ 90 h 44"/>
                <a:gd name="T4" fmla="*/ 24 w 21"/>
                <a:gd name="T5" fmla="*/ 59 h 44"/>
                <a:gd name="T6" fmla="*/ 45 w 21"/>
                <a:gd name="T7" fmla="*/ 46 h 44"/>
                <a:gd name="T8" fmla="*/ 28 w 21"/>
                <a:gd name="T9" fmla="*/ 46 h 44"/>
                <a:gd name="T10" fmla="*/ 13 w 21"/>
                <a:gd name="T11" fmla="*/ 37 h 44"/>
                <a:gd name="T12" fmla="*/ 22 w 21"/>
                <a:gd name="T13" fmla="*/ 0 h 44"/>
                <a:gd name="T14" fmla="*/ 5 w 21"/>
                <a:gd name="T15" fmla="*/ 28 h 44"/>
                <a:gd name="T16" fmla="*/ 13 w 21"/>
                <a:gd name="T17" fmla="*/ 39 h 44"/>
                <a:gd name="T18" fmla="*/ 13 w 21"/>
                <a:gd name="T19" fmla="*/ 5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44">
                  <a:moveTo>
                    <a:pt x="7" y="23"/>
                  </a:moveTo>
                  <a:cubicBezTo>
                    <a:pt x="6" y="29"/>
                    <a:pt x="6" y="40"/>
                    <a:pt x="11" y="44"/>
                  </a:cubicBezTo>
                  <a:cubicBezTo>
                    <a:pt x="10" y="39"/>
                    <a:pt x="8" y="33"/>
                    <a:pt x="12" y="28"/>
                  </a:cubicBezTo>
                  <a:cubicBezTo>
                    <a:pt x="15" y="25"/>
                    <a:pt x="18" y="23"/>
                    <a:pt x="21" y="22"/>
                  </a:cubicBezTo>
                  <a:cubicBezTo>
                    <a:pt x="19" y="23"/>
                    <a:pt x="16" y="23"/>
                    <a:pt x="13" y="22"/>
                  </a:cubicBezTo>
                  <a:cubicBezTo>
                    <a:pt x="12" y="22"/>
                    <a:pt x="7" y="19"/>
                    <a:pt x="6" y="18"/>
                  </a:cubicBezTo>
                  <a:cubicBezTo>
                    <a:pt x="3" y="13"/>
                    <a:pt x="8" y="4"/>
                    <a:pt x="10" y="0"/>
                  </a:cubicBezTo>
                  <a:cubicBezTo>
                    <a:pt x="6" y="3"/>
                    <a:pt x="0" y="7"/>
                    <a:pt x="2" y="13"/>
                  </a:cubicBezTo>
                  <a:cubicBezTo>
                    <a:pt x="2" y="16"/>
                    <a:pt x="4" y="17"/>
                    <a:pt x="6" y="19"/>
                  </a:cubicBezTo>
                  <a:cubicBezTo>
                    <a:pt x="7" y="22"/>
                    <a:pt x="6" y="25"/>
                    <a:pt x="6" y="28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3" name="Freeform 1801">
              <a:extLst>
                <a:ext uri="{FF2B5EF4-FFF2-40B4-BE49-F238E27FC236}">
                  <a16:creationId xmlns:a16="http://schemas.microsoft.com/office/drawing/2014/main" id="{7B19750E-BBDF-4170-966D-3CA74727C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3023"/>
              <a:ext cx="9" cy="20"/>
            </a:xfrm>
            <a:custGeom>
              <a:avLst/>
              <a:gdLst>
                <a:gd name="T0" fmla="*/ 0 w 7"/>
                <a:gd name="T1" fmla="*/ 0 h 16"/>
                <a:gd name="T2" fmla="*/ 13 w 7"/>
                <a:gd name="T3" fmla="*/ 13 h 16"/>
                <a:gd name="T4" fmla="*/ 15 w 7"/>
                <a:gd name="T5" fmla="*/ 25 h 16"/>
                <a:gd name="T6" fmla="*/ 10 w 7"/>
                <a:gd name="T7" fmla="*/ 31 h 16"/>
                <a:gd name="T8" fmla="*/ 0 w 7"/>
                <a:gd name="T9" fmla="*/ 14 h 16"/>
                <a:gd name="T10" fmla="*/ 0 w 7"/>
                <a:gd name="T11" fmla="*/ 13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1" y="2"/>
                    <a:pt x="5" y="4"/>
                    <a:pt x="6" y="6"/>
                  </a:cubicBezTo>
                  <a:cubicBezTo>
                    <a:pt x="7" y="8"/>
                    <a:pt x="5" y="11"/>
                    <a:pt x="7" y="13"/>
                  </a:cubicBezTo>
                  <a:cubicBezTo>
                    <a:pt x="6" y="13"/>
                    <a:pt x="5" y="14"/>
                    <a:pt x="5" y="16"/>
                  </a:cubicBezTo>
                  <a:cubicBezTo>
                    <a:pt x="2" y="13"/>
                    <a:pt x="7" y="5"/>
                    <a:pt x="0" y="7"/>
                  </a:cubicBezTo>
                  <a:cubicBezTo>
                    <a:pt x="0" y="6"/>
                    <a:pt x="0" y="6"/>
                    <a:pt x="0" y="6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4" name="Freeform 1802">
              <a:extLst>
                <a:ext uri="{FF2B5EF4-FFF2-40B4-BE49-F238E27FC236}">
                  <a16:creationId xmlns:a16="http://schemas.microsoft.com/office/drawing/2014/main" id="{1C852543-F391-4169-87D2-F32A88A2A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3069"/>
              <a:ext cx="17" cy="19"/>
            </a:xfrm>
            <a:custGeom>
              <a:avLst/>
              <a:gdLst>
                <a:gd name="T0" fmla="*/ 0 w 13"/>
                <a:gd name="T1" fmla="*/ 5 h 15"/>
                <a:gd name="T2" fmla="*/ 22 w 13"/>
                <a:gd name="T3" fmla="*/ 0 h 15"/>
                <a:gd name="T4" fmla="*/ 16 w 13"/>
                <a:gd name="T5" fmla="*/ 16 h 15"/>
                <a:gd name="T6" fmla="*/ 29 w 13"/>
                <a:gd name="T7" fmla="*/ 30 h 15"/>
                <a:gd name="T8" fmla="*/ 1 w 13"/>
                <a:gd name="T9" fmla="*/ 13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0" y="2"/>
                  </a:moveTo>
                  <a:cubicBezTo>
                    <a:pt x="4" y="4"/>
                    <a:pt x="7" y="0"/>
                    <a:pt x="10" y="0"/>
                  </a:cubicBezTo>
                  <a:cubicBezTo>
                    <a:pt x="8" y="2"/>
                    <a:pt x="6" y="4"/>
                    <a:pt x="7" y="8"/>
                  </a:cubicBezTo>
                  <a:cubicBezTo>
                    <a:pt x="8" y="11"/>
                    <a:pt x="12" y="12"/>
                    <a:pt x="13" y="15"/>
                  </a:cubicBezTo>
                  <a:cubicBezTo>
                    <a:pt x="10" y="15"/>
                    <a:pt x="0" y="10"/>
                    <a:pt x="1" y="6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5" name="Freeform 1803">
              <a:extLst>
                <a:ext uri="{FF2B5EF4-FFF2-40B4-BE49-F238E27FC236}">
                  <a16:creationId xmlns:a16="http://schemas.microsoft.com/office/drawing/2014/main" id="{7626D43D-540A-47A6-B1BE-26398BC96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3044"/>
              <a:ext cx="21" cy="24"/>
            </a:xfrm>
            <a:custGeom>
              <a:avLst/>
              <a:gdLst>
                <a:gd name="T0" fmla="*/ 0 w 16"/>
                <a:gd name="T1" fmla="*/ 0 h 18"/>
                <a:gd name="T2" fmla="*/ 7 w 16"/>
                <a:gd name="T3" fmla="*/ 1 h 18"/>
                <a:gd name="T4" fmla="*/ 5 w 16"/>
                <a:gd name="T5" fmla="*/ 7 h 18"/>
                <a:gd name="T6" fmla="*/ 32 w 16"/>
                <a:gd name="T7" fmla="*/ 1 h 18"/>
                <a:gd name="T8" fmla="*/ 29 w 16"/>
                <a:gd name="T9" fmla="*/ 43 h 18"/>
                <a:gd name="T10" fmla="*/ 18 w 16"/>
                <a:gd name="T11" fmla="*/ 20 h 18"/>
                <a:gd name="T12" fmla="*/ 5 w 16"/>
                <a:gd name="T13" fmla="*/ 9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3" y="1"/>
                    <a:pt x="3" y="2"/>
                    <a:pt x="2" y="3"/>
                  </a:cubicBezTo>
                  <a:cubicBezTo>
                    <a:pt x="7" y="4"/>
                    <a:pt x="10" y="1"/>
                    <a:pt x="14" y="1"/>
                  </a:cubicBezTo>
                  <a:cubicBezTo>
                    <a:pt x="7" y="5"/>
                    <a:pt x="16" y="11"/>
                    <a:pt x="13" y="18"/>
                  </a:cubicBezTo>
                  <a:cubicBezTo>
                    <a:pt x="12" y="14"/>
                    <a:pt x="10" y="10"/>
                    <a:pt x="8" y="8"/>
                  </a:cubicBezTo>
                  <a:cubicBezTo>
                    <a:pt x="6" y="6"/>
                    <a:pt x="3" y="6"/>
                    <a:pt x="2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6" name="Freeform 1804">
              <a:extLst>
                <a:ext uri="{FF2B5EF4-FFF2-40B4-BE49-F238E27FC236}">
                  <a16:creationId xmlns:a16="http://schemas.microsoft.com/office/drawing/2014/main" id="{1241F2E6-8B4D-48C8-B07F-A9012D002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3084"/>
              <a:ext cx="9" cy="12"/>
            </a:xfrm>
            <a:custGeom>
              <a:avLst/>
              <a:gdLst>
                <a:gd name="T0" fmla="*/ 0 w 8"/>
                <a:gd name="T1" fmla="*/ 7 h 9"/>
                <a:gd name="T2" fmla="*/ 8 w 8"/>
                <a:gd name="T3" fmla="*/ 0 h 9"/>
                <a:gd name="T4" fmla="*/ 11 w 8"/>
                <a:gd name="T5" fmla="*/ 20 h 9"/>
                <a:gd name="T6" fmla="*/ 1 w 8"/>
                <a:gd name="T7" fmla="*/ 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2" y="3"/>
                    <a:pt x="4" y="2"/>
                    <a:pt x="5" y="0"/>
                  </a:cubicBezTo>
                  <a:cubicBezTo>
                    <a:pt x="4" y="4"/>
                    <a:pt x="6" y="5"/>
                    <a:pt x="8" y="8"/>
                  </a:cubicBezTo>
                  <a:cubicBezTo>
                    <a:pt x="6" y="9"/>
                    <a:pt x="4" y="7"/>
                    <a:pt x="1" y="6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7" name="Freeform 1805">
              <a:extLst>
                <a:ext uri="{FF2B5EF4-FFF2-40B4-BE49-F238E27FC236}">
                  <a16:creationId xmlns:a16="http://schemas.microsoft.com/office/drawing/2014/main" id="{BCC7DA7B-785A-4AB5-89DE-5C8465126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3091"/>
              <a:ext cx="30" cy="11"/>
            </a:xfrm>
            <a:custGeom>
              <a:avLst/>
              <a:gdLst>
                <a:gd name="T0" fmla="*/ 0 w 23"/>
                <a:gd name="T1" fmla="*/ 6 h 9"/>
                <a:gd name="T2" fmla="*/ 13 w 23"/>
                <a:gd name="T3" fmla="*/ 0 h 9"/>
                <a:gd name="T4" fmla="*/ 23 w 23"/>
                <a:gd name="T5" fmla="*/ 7 h 9"/>
                <a:gd name="T6" fmla="*/ 51 w 23"/>
                <a:gd name="T7" fmla="*/ 15 h 9"/>
                <a:gd name="T8" fmla="*/ 29 w 23"/>
                <a:gd name="T9" fmla="*/ 13 h 9"/>
                <a:gd name="T10" fmla="*/ 17 w 23"/>
                <a:gd name="T11" fmla="*/ 13 h 9"/>
                <a:gd name="T12" fmla="*/ 5 w 23"/>
                <a:gd name="T13" fmla="*/ 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9">
                  <a:moveTo>
                    <a:pt x="0" y="3"/>
                  </a:moveTo>
                  <a:cubicBezTo>
                    <a:pt x="2" y="3"/>
                    <a:pt x="4" y="0"/>
                    <a:pt x="6" y="0"/>
                  </a:cubicBezTo>
                  <a:cubicBezTo>
                    <a:pt x="8" y="0"/>
                    <a:pt x="9" y="3"/>
                    <a:pt x="11" y="4"/>
                  </a:cubicBezTo>
                  <a:cubicBezTo>
                    <a:pt x="15" y="7"/>
                    <a:pt x="18" y="7"/>
                    <a:pt x="23" y="8"/>
                  </a:cubicBezTo>
                  <a:cubicBezTo>
                    <a:pt x="20" y="9"/>
                    <a:pt x="16" y="8"/>
                    <a:pt x="13" y="7"/>
                  </a:cubicBezTo>
                  <a:cubicBezTo>
                    <a:pt x="12" y="7"/>
                    <a:pt x="10" y="7"/>
                    <a:pt x="8" y="7"/>
                  </a:cubicBezTo>
                  <a:cubicBezTo>
                    <a:pt x="6" y="6"/>
                    <a:pt x="5" y="4"/>
                    <a:pt x="2" y="3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8" name="Freeform 1806">
              <a:extLst>
                <a:ext uri="{FF2B5EF4-FFF2-40B4-BE49-F238E27FC236}">
                  <a16:creationId xmlns:a16="http://schemas.microsoft.com/office/drawing/2014/main" id="{C7A2AB86-5489-47DF-9B1A-07BC8C46F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3050"/>
              <a:ext cx="24" cy="9"/>
            </a:xfrm>
            <a:custGeom>
              <a:avLst/>
              <a:gdLst>
                <a:gd name="T0" fmla="*/ 6 w 19"/>
                <a:gd name="T1" fmla="*/ 5 h 7"/>
                <a:gd name="T2" fmla="*/ 23 w 19"/>
                <a:gd name="T3" fmla="*/ 0 h 7"/>
                <a:gd name="T4" fmla="*/ 38 w 19"/>
                <a:gd name="T5" fmla="*/ 8 h 7"/>
                <a:gd name="T6" fmla="*/ 16 w 19"/>
                <a:gd name="T7" fmla="*/ 10 h 7"/>
                <a:gd name="T8" fmla="*/ 8 w 19"/>
                <a:gd name="T9" fmla="*/ 15 h 7"/>
                <a:gd name="T10" fmla="*/ 0 w 19"/>
                <a:gd name="T11" fmla="*/ 15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">
                  <a:moveTo>
                    <a:pt x="3" y="2"/>
                  </a:moveTo>
                  <a:cubicBezTo>
                    <a:pt x="6" y="3"/>
                    <a:pt x="8" y="0"/>
                    <a:pt x="11" y="0"/>
                  </a:cubicBezTo>
                  <a:cubicBezTo>
                    <a:pt x="13" y="0"/>
                    <a:pt x="17" y="3"/>
                    <a:pt x="19" y="4"/>
                  </a:cubicBezTo>
                  <a:cubicBezTo>
                    <a:pt x="15" y="3"/>
                    <a:pt x="11" y="4"/>
                    <a:pt x="8" y="5"/>
                  </a:cubicBezTo>
                  <a:cubicBezTo>
                    <a:pt x="6" y="5"/>
                    <a:pt x="5" y="6"/>
                    <a:pt x="4" y="7"/>
                  </a:cubicBezTo>
                  <a:cubicBezTo>
                    <a:pt x="3" y="7"/>
                    <a:pt x="2" y="5"/>
                    <a:pt x="0" y="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49" name="Freeform 1807">
              <a:extLst>
                <a:ext uri="{FF2B5EF4-FFF2-40B4-BE49-F238E27FC236}">
                  <a16:creationId xmlns:a16="http://schemas.microsoft.com/office/drawing/2014/main" id="{8405F483-1727-4051-8D65-55CFD9EE1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3056"/>
              <a:ext cx="23" cy="12"/>
            </a:xfrm>
            <a:custGeom>
              <a:avLst/>
              <a:gdLst>
                <a:gd name="T0" fmla="*/ 0 w 18"/>
                <a:gd name="T1" fmla="*/ 9 h 9"/>
                <a:gd name="T2" fmla="*/ 8 w 18"/>
                <a:gd name="T3" fmla="*/ 21 h 9"/>
                <a:gd name="T4" fmla="*/ 22 w 18"/>
                <a:gd name="T5" fmla="*/ 9 h 9"/>
                <a:gd name="T6" fmla="*/ 37 w 18"/>
                <a:gd name="T7" fmla="*/ 0 h 9"/>
                <a:gd name="T8" fmla="*/ 19 w 18"/>
                <a:gd name="T9" fmla="*/ 0 h 9"/>
                <a:gd name="T10" fmla="*/ 8 w 18"/>
                <a:gd name="T11" fmla="*/ 0 h 9"/>
                <a:gd name="T12" fmla="*/ 1 w 18"/>
                <a:gd name="T13" fmla="*/ 9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">
                  <a:moveTo>
                    <a:pt x="0" y="4"/>
                  </a:moveTo>
                  <a:cubicBezTo>
                    <a:pt x="0" y="6"/>
                    <a:pt x="2" y="8"/>
                    <a:pt x="4" y="9"/>
                  </a:cubicBezTo>
                  <a:cubicBezTo>
                    <a:pt x="4" y="5"/>
                    <a:pt x="7" y="5"/>
                    <a:pt x="10" y="4"/>
                  </a:cubicBezTo>
                  <a:cubicBezTo>
                    <a:pt x="13" y="3"/>
                    <a:pt x="15" y="0"/>
                    <a:pt x="18" y="0"/>
                  </a:cubicBezTo>
                  <a:cubicBezTo>
                    <a:pt x="15" y="0"/>
                    <a:pt x="12" y="0"/>
                    <a:pt x="9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3" y="1"/>
                    <a:pt x="2" y="3"/>
                    <a:pt x="1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0" name="Freeform 1808">
              <a:extLst>
                <a:ext uri="{FF2B5EF4-FFF2-40B4-BE49-F238E27FC236}">
                  <a16:creationId xmlns:a16="http://schemas.microsoft.com/office/drawing/2014/main" id="{FC5C0369-1E3C-4798-A303-5AE6BB8B9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3093"/>
              <a:ext cx="19" cy="9"/>
            </a:xfrm>
            <a:custGeom>
              <a:avLst/>
              <a:gdLst>
                <a:gd name="T0" fmla="*/ 0 w 14"/>
                <a:gd name="T1" fmla="*/ 6 h 7"/>
                <a:gd name="T2" fmla="*/ 15 w 14"/>
                <a:gd name="T3" fmla="*/ 0 h 7"/>
                <a:gd name="T4" fmla="*/ 35 w 14"/>
                <a:gd name="T5" fmla="*/ 13 h 7"/>
                <a:gd name="T6" fmla="*/ 1 w 14"/>
                <a:gd name="T7" fmla="*/ 1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0" y="3"/>
                  </a:moveTo>
                  <a:cubicBezTo>
                    <a:pt x="1" y="0"/>
                    <a:pt x="4" y="1"/>
                    <a:pt x="6" y="0"/>
                  </a:cubicBezTo>
                  <a:cubicBezTo>
                    <a:pt x="3" y="5"/>
                    <a:pt x="11" y="5"/>
                    <a:pt x="14" y="6"/>
                  </a:cubicBezTo>
                  <a:cubicBezTo>
                    <a:pt x="11" y="6"/>
                    <a:pt x="4" y="7"/>
                    <a:pt x="1" y="6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1" name="Freeform 1809">
              <a:extLst>
                <a:ext uri="{FF2B5EF4-FFF2-40B4-BE49-F238E27FC236}">
                  <a16:creationId xmlns:a16="http://schemas.microsoft.com/office/drawing/2014/main" id="{AFD78A7D-3EC7-4D32-BDA5-6F83B9C1F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3091"/>
              <a:ext cx="16" cy="6"/>
            </a:xfrm>
            <a:custGeom>
              <a:avLst/>
              <a:gdLst>
                <a:gd name="T0" fmla="*/ 0 w 12"/>
                <a:gd name="T1" fmla="*/ 7 h 5"/>
                <a:gd name="T2" fmla="*/ 12 w 12"/>
                <a:gd name="T3" fmla="*/ 6 h 5"/>
                <a:gd name="T4" fmla="*/ 28 w 12"/>
                <a:gd name="T5" fmla="*/ 2 h 5"/>
                <a:gd name="T6" fmla="*/ 23 w 12"/>
                <a:gd name="T7" fmla="*/ 8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1" y="0"/>
                    <a:pt x="3" y="2"/>
                    <a:pt x="5" y="3"/>
                  </a:cubicBezTo>
                  <a:cubicBezTo>
                    <a:pt x="7" y="4"/>
                    <a:pt x="10" y="3"/>
                    <a:pt x="12" y="2"/>
                  </a:cubicBezTo>
                  <a:cubicBezTo>
                    <a:pt x="11" y="3"/>
                    <a:pt x="11" y="4"/>
                    <a:pt x="1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2" name="Freeform 1810">
              <a:extLst>
                <a:ext uri="{FF2B5EF4-FFF2-40B4-BE49-F238E27FC236}">
                  <a16:creationId xmlns:a16="http://schemas.microsoft.com/office/drawing/2014/main" id="{3159E041-06DC-4518-BAFA-69B7D3D3B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6" y="3086"/>
              <a:ext cx="13" cy="11"/>
            </a:xfrm>
            <a:custGeom>
              <a:avLst/>
              <a:gdLst>
                <a:gd name="T0" fmla="*/ 0 w 10"/>
                <a:gd name="T1" fmla="*/ 7 h 9"/>
                <a:gd name="T2" fmla="*/ 12 w 10"/>
                <a:gd name="T3" fmla="*/ 0 h 9"/>
                <a:gd name="T4" fmla="*/ 22 w 10"/>
                <a:gd name="T5" fmla="*/ 7 h 9"/>
                <a:gd name="T6" fmla="*/ 17 w 10"/>
                <a:gd name="T7" fmla="*/ 15 h 9"/>
                <a:gd name="T8" fmla="*/ 7 w 10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6" y="2"/>
                    <a:pt x="7" y="5"/>
                    <a:pt x="10" y="4"/>
                  </a:cubicBezTo>
                  <a:cubicBezTo>
                    <a:pt x="10" y="5"/>
                    <a:pt x="10" y="7"/>
                    <a:pt x="8" y="8"/>
                  </a:cubicBezTo>
                  <a:cubicBezTo>
                    <a:pt x="6" y="9"/>
                    <a:pt x="4" y="6"/>
                    <a:pt x="3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3" name="Freeform 1811">
              <a:extLst>
                <a:ext uri="{FF2B5EF4-FFF2-40B4-BE49-F238E27FC236}">
                  <a16:creationId xmlns:a16="http://schemas.microsoft.com/office/drawing/2014/main" id="{2502063B-8C49-4260-87EB-08444EC7F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3087"/>
              <a:ext cx="15" cy="6"/>
            </a:xfrm>
            <a:custGeom>
              <a:avLst/>
              <a:gdLst>
                <a:gd name="T0" fmla="*/ 0 w 12"/>
                <a:gd name="T1" fmla="*/ 7 h 5"/>
                <a:gd name="T2" fmla="*/ 8 w 12"/>
                <a:gd name="T3" fmla="*/ 1 h 5"/>
                <a:gd name="T4" fmla="*/ 16 w 12"/>
                <a:gd name="T5" fmla="*/ 6 h 5"/>
                <a:gd name="T6" fmla="*/ 24 w 12"/>
                <a:gd name="T7" fmla="*/ 6 h 5"/>
                <a:gd name="T8" fmla="*/ 8 w 12"/>
                <a:gd name="T9" fmla="*/ 7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0" y="0"/>
                    <a:pt x="3" y="1"/>
                    <a:pt x="4" y="1"/>
                  </a:cubicBezTo>
                  <a:cubicBezTo>
                    <a:pt x="6" y="2"/>
                    <a:pt x="6" y="3"/>
                    <a:pt x="8" y="3"/>
                  </a:cubicBezTo>
                  <a:cubicBezTo>
                    <a:pt x="9" y="3"/>
                    <a:pt x="11" y="2"/>
                    <a:pt x="12" y="3"/>
                  </a:cubicBezTo>
                  <a:cubicBezTo>
                    <a:pt x="10" y="5"/>
                    <a:pt x="7" y="4"/>
                    <a:pt x="4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4" name="Freeform 1812">
              <a:extLst>
                <a:ext uri="{FF2B5EF4-FFF2-40B4-BE49-F238E27FC236}">
                  <a16:creationId xmlns:a16="http://schemas.microsoft.com/office/drawing/2014/main" id="{1A121FEA-540D-4979-8840-BABC573D9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3014"/>
              <a:ext cx="14" cy="45"/>
            </a:xfrm>
            <a:custGeom>
              <a:avLst/>
              <a:gdLst>
                <a:gd name="T0" fmla="*/ 1 w 11"/>
                <a:gd name="T1" fmla="*/ 0 h 35"/>
                <a:gd name="T2" fmla="*/ 13 w 11"/>
                <a:gd name="T3" fmla="*/ 17 h 35"/>
                <a:gd name="T4" fmla="*/ 17 w 11"/>
                <a:gd name="T5" fmla="*/ 24 h 35"/>
                <a:gd name="T6" fmla="*/ 22 w 11"/>
                <a:gd name="T7" fmla="*/ 35 h 35"/>
                <a:gd name="T8" fmla="*/ 18 w 11"/>
                <a:gd name="T9" fmla="*/ 54 h 35"/>
                <a:gd name="T10" fmla="*/ 13 w 11"/>
                <a:gd name="T11" fmla="*/ 75 h 35"/>
                <a:gd name="T12" fmla="*/ 13 w 11"/>
                <a:gd name="T13" fmla="*/ 58 h 35"/>
                <a:gd name="T14" fmla="*/ 5 w 11"/>
                <a:gd name="T15" fmla="*/ 45 h 35"/>
                <a:gd name="T16" fmla="*/ 8 w 11"/>
                <a:gd name="T17" fmla="*/ 1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35">
                  <a:moveTo>
                    <a:pt x="1" y="0"/>
                  </a:moveTo>
                  <a:cubicBezTo>
                    <a:pt x="5" y="4"/>
                    <a:pt x="6" y="2"/>
                    <a:pt x="6" y="8"/>
                  </a:cubicBezTo>
                  <a:cubicBezTo>
                    <a:pt x="7" y="10"/>
                    <a:pt x="7" y="9"/>
                    <a:pt x="8" y="12"/>
                  </a:cubicBezTo>
                  <a:cubicBezTo>
                    <a:pt x="9" y="13"/>
                    <a:pt x="9" y="14"/>
                    <a:pt x="10" y="16"/>
                  </a:cubicBezTo>
                  <a:cubicBezTo>
                    <a:pt x="11" y="20"/>
                    <a:pt x="10" y="23"/>
                    <a:pt x="9" y="26"/>
                  </a:cubicBezTo>
                  <a:cubicBezTo>
                    <a:pt x="8" y="29"/>
                    <a:pt x="8" y="32"/>
                    <a:pt x="6" y="35"/>
                  </a:cubicBezTo>
                  <a:cubicBezTo>
                    <a:pt x="5" y="32"/>
                    <a:pt x="6" y="30"/>
                    <a:pt x="6" y="27"/>
                  </a:cubicBezTo>
                  <a:cubicBezTo>
                    <a:pt x="5" y="24"/>
                    <a:pt x="3" y="23"/>
                    <a:pt x="2" y="21"/>
                  </a:cubicBezTo>
                  <a:cubicBezTo>
                    <a:pt x="0" y="16"/>
                    <a:pt x="1" y="5"/>
                    <a:pt x="4" y="1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5" name="Freeform 1813">
              <a:extLst>
                <a:ext uri="{FF2B5EF4-FFF2-40B4-BE49-F238E27FC236}">
                  <a16:creationId xmlns:a16="http://schemas.microsoft.com/office/drawing/2014/main" id="{1161240B-75A9-4282-A951-70EEBA610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3017"/>
              <a:ext cx="10" cy="13"/>
            </a:xfrm>
            <a:custGeom>
              <a:avLst/>
              <a:gdLst>
                <a:gd name="T0" fmla="*/ 0 w 8"/>
                <a:gd name="T1" fmla="*/ 13 h 10"/>
                <a:gd name="T2" fmla="*/ 1 w 8"/>
                <a:gd name="T3" fmla="*/ 22 h 10"/>
                <a:gd name="T4" fmla="*/ 16 w 8"/>
                <a:gd name="T5" fmla="*/ 1 h 10"/>
                <a:gd name="T6" fmla="*/ 5 w 8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0" y="6"/>
                  </a:moveTo>
                  <a:cubicBezTo>
                    <a:pt x="0" y="8"/>
                    <a:pt x="0" y="9"/>
                    <a:pt x="1" y="10"/>
                  </a:cubicBezTo>
                  <a:cubicBezTo>
                    <a:pt x="3" y="6"/>
                    <a:pt x="4" y="3"/>
                    <a:pt x="8" y="1"/>
                  </a:cubicBezTo>
                  <a:cubicBezTo>
                    <a:pt x="6" y="0"/>
                    <a:pt x="4" y="2"/>
                    <a:pt x="2" y="2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6" name="Freeform 1814">
              <a:extLst>
                <a:ext uri="{FF2B5EF4-FFF2-40B4-BE49-F238E27FC236}">
                  <a16:creationId xmlns:a16="http://schemas.microsoft.com/office/drawing/2014/main" id="{BF345441-D581-4F29-9A44-FC56269E2E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7" y="2942"/>
              <a:ext cx="315" cy="175"/>
            </a:xfrm>
            <a:custGeom>
              <a:avLst/>
              <a:gdLst>
                <a:gd name="T0" fmla="*/ 108 w 244"/>
                <a:gd name="T1" fmla="*/ 36 h 136"/>
                <a:gd name="T2" fmla="*/ 127 w 244"/>
                <a:gd name="T3" fmla="*/ 80 h 136"/>
                <a:gd name="T4" fmla="*/ 133 w 244"/>
                <a:gd name="T5" fmla="*/ 97 h 136"/>
                <a:gd name="T6" fmla="*/ 147 w 244"/>
                <a:gd name="T7" fmla="*/ 133 h 136"/>
                <a:gd name="T8" fmla="*/ 160 w 244"/>
                <a:gd name="T9" fmla="*/ 149 h 136"/>
                <a:gd name="T10" fmla="*/ 191 w 244"/>
                <a:gd name="T11" fmla="*/ 171 h 136"/>
                <a:gd name="T12" fmla="*/ 207 w 244"/>
                <a:gd name="T13" fmla="*/ 180 h 136"/>
                <a:gd name="T14" fmla="*/ 239 w 244"/>
                <a:gd name="T15" fmla="*/ 198 h 136"/>
                <a:gd name="T16" fmla="*/ 281 w 244"/>
                <a:gd name="T17" fmla="*/ 187 h 136"/>
                <a:gd name="T18" fmla="*/ 297 w 244"/>
                <a:gd name="T19" fmla="*/ 185 h 136"/>
                <a:gd name="T20" fmla="*/ 316 w 244"/>
                <a:gd name="T21" fmla="*/ 180 h 136"/>
                <a:gd name="T22" fmla="*/ 338 w 244"/>
                <a:gd name="T23" fmla="*/ 172 h 136"/>
                <a:gd name="T24" fmla="*/ 374 w 244"/>
                <a:gd name="T25" fmla="*/ 171 h 136"/>
                <a:gd name="T26" fmla="*/ 414 w 244"/>
                <a:gd name="T27" fmla="*/ 148 h 136"/>
                <a:gd name="T28" fmla="*/ 429 w 244"/>
                <a:gd name="T29" fmla="*/ 143 h 136"/>
                <a:gd name="T30" fmla="*/ 465 w 244"/>
                <a:gd name="T31" fmla="*/ 139 h 136"/>
                <a:gd name="T32" fmla="*/ 488 w 244"/>
                <a:gd name="T33" fmla="*/ 121 h 136"/>
                <a:gd name="T34" fmla="*/ 502 w 244"/>
                <a:gd name="T35" fmla="*/ 121 h 136"/>
                <a:gd name="T36" fmla="*/ 342 w 244"/>
                <a:gd name="T37" fmla="*/ 154 h 136"/>
                <a:gd name="T38" fmla="*/ 125 w 244"/>
                <a:gd name="T39" fmla="*/ 0 h 136"/>
                <a:gd name="T40" fmla="*/ 108 w 244"/>
                <a:gd name="T41" fmla="*/ 5 h 136"/>
                <a:gd name="T42" fmla="*/ 520 w 244"/>
                <a:gd name="T43" fmla="*/ 198 h 136"/>
                <a:gd name="T44" fmla="*/ 493 w 244"/>
                <a:gd name="T45" fmla="*/ 207 h 136"/>
                <a:gd name="T46" fmla="*/ 474 w 244"/>
                <a:gd name="T47" fmla="*/ 215 h 136"/>
                <a:gd name="T48" fmla="*/ 460 w 244"/>
                <a:gd name="T49" fmla="*/ 220 h 136"/>
                <a:gd name="T50" fmla="*/ 431 w 244"/>
                <a:gd name="T51" fmla="*/ 224 h 136"/>
                <a:gd name="T52" fmla="*/ 407 w 244"/>
                <a:gd name="T53" fmla="*/ 238 h 136"/>
                <a:gd name="T54" fmla="*/ 391 w 244"/>
                <a:gd name="T55" fmla="*/ 244 h 136"/>
                <a:gd name="T56" fmla="*/ 355 w 244"/>
                <a:gd name="T57" fmla="*/ 250 h 136"/>
                <a:gd name="T58" fmla="*/ 333 w 244"/>
                <a:gd name="T59" fmla="*/ 247 h 136"/>
                <a:gd name="T60" fmla="*/ 305 w 244"/>
                <a:gd name="T61" fmla="*/ 255 h 136"/>
                <a:gd name="T62" fmla="*/ 265 w 244"/>
                <a:gd name="T63" fmla="*/ 266 h 136"/>
                <a:gd name="T64" fmla="*/ 250 w 244"/>
                <a:gd name="T65" fmla="*/ 266 h 136"/>
                <a:gd name="T66" fmla="*/ 195 w 244"/>
                <a:gd name="T67" fmla="*/ 253 h 136"/>
                <a:gd name="T68" fmla="*/ 170 w 244"/>
                <a:gd name="T69" fmla="*/ 252 h 136"/>
                <a:gd name="T70" fmla="*/ 156 w 244"/>
                <a:gd name="T71" fmla="*/ 244 h 136"/>
                <a:gd name="T72" fmla="*/ 132 w 244"/>
                <a:gd name="T73" fmla="*/ 220 h 136"/>
                <a:gd name="T74" fmla="*/ 98 w 244"/>
                <a:gd name="T75" fmla="*/ 187 h 136"/>
                <a:gd name="T76" fmla="*/ 84 w 244"/>
                <a:gd name="T77" fmla="*/ 171 h 136"/>
                <a:gd name="T78" fmla="*/ 74 w 244"/>
                <a:gd name="T79" fmla="*/ 151 h 136"/>
                <a:gd name="T80" fmla="*/ 50 w 244"/>
                <a:gd name="T81" fmla="*/ 120 h 136"/>
                <a:gd name="T82" fmla="*/ 41 w 244"/>
                <a:gd name="T83" fmla="*/ 98 h 136"/>
                <a:gd name="T84" fmla="*/ 28 w 244"/>
                <a:gd name="T85" fmla="*/ 36 h 136"/>
                <a:gd name="T86" fmla="*/ 17 w 244"/>
                <a:gd name="T87" fmla="*/ 22 h 136"/>
                <a:gd name="T88" fmla="*/ 230 w 244"/>
                <a:gd name="T89" fmla="*/ 283 h 136"/>
                <a:gd name="T90" fmla="*/ 525 w 244"/>
                <a:gd name="T91" fmla="*/ 214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2" y="12"/>
                    <a:pt x="49" y="14"/>
                    <a:pt x="50" y="17"/>
                  </a:cubicBezTo>
                  <a:cubicBezTo>
                    <a:pt x="52" y="20"/>
                    <a:pt x="53" y="18"/>
                    <a:pt x="54" y="23"/>
                  </a:cubicBezTo>
                  <a:cubicBezTo>
                    <a:pt x="56" y="27"/>
                    <a:pt x="58" y="34"/>
                    <a:pt x="59" y="37"/>
                  </a:cubicBezTo>
                  <a:cubicBezTo>
                    <a:pt x="61" y="40"/>
                    <a:pt x="53" y="40"/>
                    <a:pt x="54" y="43"/>
                  </a:cubicBezTo>
                  <a:cubicBezTo>
                    <a:pt x="56" y="45"/>
                    <a:pt x="60" y="42"/>
                    <a:pt x="62" y="45"/>
                  </a:cubicBezTo>
                  <a:cubicBezTo>
                    <a:pt x="64" y="48"/>
                    <a:pt x="68" y="55"/>
                    <a:pt x="69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1" y="62"/>
                    <a:pt x="73" y="64"/>
                  </a:cubicBezTo>
                  <a:cubicBezTo>
                    <a:pt x="75" y="66"/>
                    <a:pt x="73" y="69"/>
                    <a:pt x="74" y="70"/>
                  </a:cubicBezTo>
                  <a:cubicBezTo>
                    <a:pt x="75" y="71"/>
                    <a:pt x="77" y="69"/>
                    <a:pt x="78" y="71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1" y="82"/>
                    <a:pt x="88" y="85"/>
                    <a:pt x="90" y="87"/>
                  </a:cubicBezTo>
                  <a:cubicBezTo>
                    <a:pt x="92" y="88"/>
                    <a:pt x="92" y="83"/>
                    <a:pt x="96" y="85"/>
                  </a:cubicBezTo>
                  <a:cubicBezTo>
                    <a:pt x="100" y="86"/>
                    <a:pt x="105" y="88"/>
                    <a:pt x="107" y="89"/>
                  </a:cubicBezTo>
                  <a:cubicBezTo>
                    <a:pt x="110" y="89"/>
                    <a:pt x="109" y="93"/>
                    <a:pt x="111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20" y="90"/>
                    <a:pt x="129" y="89"/>
                    <a:pt x="131" y="88"/>
                  </a:cubicBezTo>
                  <a:cubicBezTo>
                    <a:pt x="133" y="88"/>
                    <a:pt x="133" y="91"/>
                    <a:pt x="135" y="91"/>
                  </a:cubicBezTo>
                  <a:cubicBezTo>
                    <a:pt x="138" y="91"/>
                    <a:pt x="136" y="88"/>
                    <a:pt x="138" y="87"/>
                  </a:cubicBezTo>
                  <a:cubicBezTo>
                    <a:pt x="140" y="86"/>
                    <a:pt x="142" y="91"/>
                    <a:pt x="144" y="90"/>
                  </a:cubicBezTo>
                  <a:cubicBezTo>
                    <a:pt x="147" y="90"/>
                    <a:pt x="145" y="86"/>
                    <a:pt x="147" y="85"/>
                  </a:cubicBezTo>
                  <a:cubicBezTo>
                    <a:pt x="149" y="84"/>
                    <a:pt x="151" y="87"/>
                    <a:pt x="153" y="86"/>
                  </a:cubicBezTo>
                  <a:cubicBezTo>
                    <a:pt x="156" y="85"/>
                    <a:pt x="155" y="82"/>
                    <a:pt x="157" y="81"/>
                  </a:cubicBezTo>
                  <a:cubicBezTo>
                    <a:pt x="160" y="80"/>
                    <a:pt x="165" y="79"/>
                    <a:pt x="167" y="79"/>
                  </a:cubicBezTo>
                  <a:cubicBezTo>
                    <a:pt x="169" y="78"/>
                    <a:pt x="172" y="81"/>
                    <a:pt x="174" y="80"/>
                  </a:cubicBezTo>
                  <a:cubicBezTo>
                    <a:pt x="175" y="80"/>
                    <a:pt x="175" y="77"/>
                    <a:pt x="178" y="75"/>
                  </a:cubicBezTo>
                  <a:cubicBezTo>
                    <a:pt x="181" y="74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1"/>
                    <a:pt x="198" y="68"/>
                    <a:pt x="199" y="67"/>
                  </a:cubicBezTo>
                  <a:cubicBezTo>
                    <a:pt x="201" y="67"/>
                    <a:pt x="207" y="65"/>
                    <a:pt x="211" y="63"/>
                  </a:cubicBezTo>
                  <a:cubicBezTo>
                    <a:pt x="214" y="62"/>
                    <a:pt x="215" y="66"/>
                    <a:pt x="216" y="65"/>
                  </a:cubicBezTo>
                  <a:cubicBezTo>
                    <a:pt x="218" y="65"/>
                    <a:pt x="216" y="61"/>
                    <a:pt x="219" y="60"/>
                  </a:cubicBezTo>
                  <a:cubicBezTo>
                    <a:pt x="221" y="59"/>
                    <a:pt x="226" y="58"/>
                    <a:pt x="227" y="57"/>
                  </a:cubicBezTo>
                  <a:cubicBezTo>
                    <a:pt x="229" y="57"/>
                    <a:pt x="231" y="58"/>
                    <a:pt x="233" y="58"/>
                  </a:cubicBezTo>
                  <a:cubicBezTo>
                    <a:pt x="233" y="58"/>
                    <a:pt x="233" y="57"/>
                    <a:pt x="233" y="57"/>
                  </a:cubicBezTo>
                  <a:cubicBezTo>
                    <a:pt x="231" y="48"/>
                    <a:pt x="231" y="48"/>
                    <a:pt x="231" y="48"/>
                  </a:cubicBezTo>
                  <a:cubicBezTo>
                    <a:pt x="206" y="55"/>
                    <a:pt x="182" y="66"/>
                    <a:pt x="159" y="72"/>
                  </a:cubicBezTo>
                  <a:cubicBezTo>
                    <a:pt x="119" y="85"/>
                    <a:pt x="96" y="91"/>
                    <a:pt x="72" y="46"/>
                  </a:cubicBezTo>
                  <a:cubicBezTo>
                    <a:pt x="64" y="30"/>
                    <a:pt x="60" y="14"/>
                    <a:pt x="58" y="0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5"/>
                    <a:pt x="50" y="7"/>
                    <a:pt x="51" y="10"/>
                  </a:cubicBezTo>
                  <a:close/>
                  <a:moveTo>
                    <a:pt x="242" y="93"/>
                  </a:moveTo>
                  <a:cubicBezTo>
                    <a:pt x="241" y="93"/>
                    <a:pt x="240" y="93"/>
                    <a:pt x="240" y="93"/>
                  </a:cubicBezTo>
                  <a:cubicBezTo>
                    <a:pt x="238" y="94"/>
                    <a:pt x="232" y="96"/>
                    <a:pt x="229" y="97"/>
                  </a:cubicBezTo>
                  <a:cubicBezTo>
                    <a:pt x="225" y="98"/>
                    <a:pt x="225" y="93"/>
                    <a:pt x="223" y="93"/>
                  </a:cubicBezTo>
                  <a:cubicBezTo>
                    <a:pt x="220" y="94"/>
                    <a:pt x="222" y="101"/>
                    <a:pt x="220" y="101"/>
                  </a:cubicBezTo>
                  <a:cubicBezTo>
                    <a:pt x="219" y="101"/>
                    <a:pt x="217" y="99"/>
                    <a:pt x="215" y="99"/>
                  </a:cubicBezTo>
                  <a:cubicBezTo>
                    <a:pt x="214" y="100"/>
                    <a:pt x="216" y="102"/>
                    <a:pt x="214" y="103"/>
                  </a:cubicBezTo>
                  <a:cubicBezTo>
                    <a:pt x="213" y="103"/>
                    <a:pt x="209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199" y="106"/>
                    <a:pt x="201" y="108"/>
                    <a:pt x="199" y="109"/>
                  </a:cubicBezTo>
                  <a:cubicBezTo>
                    <a:pt x="196" y="111"/>
                    <a:pt x="192" y="112"/>
                    <a:pt x="189" y="112"/>
                  </a:cubicBezTo>
                  <a:cubicBezTo>
                    <a:pt x="187" y="113"/>
                    <a:pt x="187" y="108"/>
                    <a:pt x="185" y="108"/>
                  </a:cubicBezTo>
                  <a:cubicBezTo>
                    <a:pt x="183" y="109"/>
                    <a:pt x="184" y="114"/>
                    <a:pt x="182" y="115"/>
                  </a:cubicBezTo>
                  <a:cubicBezTo>
                    <a:pt x="180" y="116"/>
                    <a:pt x="173" y="117"/>
                    <a:pt x="171" y="118"/>
                  </a:cubicBezTo>
                  <a:cubicBezTo>
                    <a:pt x="168" y="119"/>
                    <a:pt x="167" y="116"/>
                    <a:pt x="165" y="117"/>
                  </a:cubicBezTo>
                  <a:cubicBezTo>
                    <a:pt x="163" y="117"/>
                    <a:pt x="165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3" y="122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1"/>
                    <a:pt x="142" y="123"/>
                    <a:pt x="139" y="124"/>
                  </a:cubicBezTo>
                  <a:cubicBezTo>
                    <a:pt x="135" y="125"/>
                    <a:pt x="126" y="125"/>
                    <a:pt x="123" y="125"/>
                  </a:cubicBezTo>
                  <a:cubicBezTo>
                    <a:pt x="120" y="125"/>
                    <a:pt x="120" y="121"/>
                    <a:pt x="119" y="121"/>
                  </a:cubicBezTo>
                  <a:cubicBezTo>
                    <a:pt x="118" y="121"/>
                    <a:pt x="119" y="125"/>
                    <a:pt x="116" y="125"/>
                  </a:cubicBezTo>
                  <a:cubicBezTo>
                    <a:pt x="112" y="125"/>
                    <a:pt x="104" y="124"/>
                    <a:pt x="100" y="124"/>
                  </a:cubicBezTo>
                  <a:cubicBezTo>
                    <a:pt x="96" y="124"/>
                    <a:pt x="93" y="119"/>
                    <a:pt x="91" y="119"/>
                  </a:cubicBezTo>
                  <a:cubicBezTo>
                    <a:pt x="88" y="119"/>
                    <a:pt x="87" y="121"/>
                    <a:pt x="83" y="120"/>
                  </a:cubicBezTo>
                  <a:cubicBezTo>
                    <a:pt x="81" y="119"/>
                    <a:pt x="79" y="118"/>
                    <a:pt x="79" y="118"/>
                  </a:cubicBezTo>
                  <a:cubicBezTo>
                    <a:pt x="77" y="117"/>
                    <a:pt x="78" y="116"/>
                    <a:pt x="77" y="114"/>
                  </a:cubicBezTo>
                  <a:cubicBezTo>
                    <a:pt x="75" y="113"/>
                    <a:pt x="74" y="116"/>
                    <a:pt x="73" y="115"/>
                  </a:cubicBezTo>
                  <a:cubicBezTo>
                    <a:pt x="72" y="115"/>
                    <a:pt x="70" y="114"/>
                    <a:pt x="63" y="110"/>
                  </a:cubicBezTo>
                  <a:cubicBezTo>
                    <a:pt x="60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7"/>
                    <a:pt x="47" y="90"/>
                    <a:pt x="46" y="88"/>
                  </a:cubicBezTo>
                  <a:cubicBezTo>
                    <a:pt x="45" y="86"/>
                    <a:pt x="41" y="87"/>
                    <a:pt x="40" y="85"/>
                  </a:cubicBezTo>
                  <a:cubicBezTo>
                    <a:pt x="39" y="83"/>
                    <a:pt x="40" y="82"/>
                    <a:pt x="39" y="80"/>
                  </a:cubicBezTo>
                  <a:cubicBezTo>
                    <a:pt x="38" y="78"/>
                    <a:pt x="36" y="80"/>
                    <a:pt x="34" y="77"/>
                  </a:cubicBezTo>
                  <a:cubicBezTo>
                    <a:pt x="33" y="75"/>
                    <a:pt x="36" y="73"/>
                    <a:pt x="34" y="71"/>
                  </a:cubicBezTo>
                  <a:cubicBezTo>
                    <a:pt x="33" y="70"/>
                    <a:pt x="31" y="72"/>
                    <a:pt x="30" y="70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7" y="53"/>
                    <a:pt x="26" y="51"/>
                  </a:cubicBezTo>
                  <a:cubicBezTo>
                    <a:pt x="25" y="48"/>
                    <a:pt x="20" y="50"/>
                    <a:pt x="19" y="46"/>
                  </a:cubicBezTo>
                  <a:cubicBezTo>
                    <a:pt x="17" y="42"/>
                    <a:pt x="13" y="32"/>
                    <a:pt x="12" y="26"/>
                  </a:cubicBezTo>
                  <a:cubicBezTo>
                    <a:pt x="11" y="22"/>
                    <a:pt x="14" y="19"/>
                    <a:pt x="13" y="17"/>
                  </a:cubicBezTo>
                  <a:cubicBezTo>
                    <a:pt x="12" y="15"/>
                    <a:pt x="8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8" y="50"/>
                    <a:pt x="38" y="131"/>
                    <a:pt x="107" y="133"/>
                  </a:cubicBezTo>
                  <a:cubicBezTo>
                    <a:pt x="150" y="136"/>
                    <a:pt x="197" y="120"/>
                    <a:pt x="243" y="101"/>
                  </a:cubicBezTo>
                  <a:cubicBezTo>
                    <a:pt x="243" y="101"/>
                    <a:pt x="244" y="101"/>
                    <a:pt x="244" y="100"/>
                  </a:cubicBezTo>
                  <a:lnTo>
                    <a:pt x="242" y="93"/>
                  </a:ln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7" name="Line 1815">
              <a:extLst>
                <a:ext uri="{FF2B5EF4-FFF2-40B4-BE49-F238E27FC236}">
                  <a16:creationId xmlns:a16="http://schemas.microsoft.com/office/drawing/2014/main" id="{19362436-5E0E-4260-B04B-9A146C6979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7" y="3062"/>
              <a:ext cx="1" cy="1"/>
            </a:xfrm>
            <a:prstGeom prst="line">
              <a:avLst/>
            </a:prstGeom>
            <a:noFill/>
            <a:ln w="476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8" name="Freeform 1816">
              <a:extLst>
                <a:ext uri="{FF2B5EF4-FFF2-40B4-BE49-F238E27FC236}">
                  <a16:creationId xmlns:a16="http://schemas.microsoft.com/office/drawing/2014/main" id="{B9FC6D7D-7308-4A30-AFA7-F379B78AC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912"/>
              <a:ext cx="78" cy="46"/>
            </a:xfrm>
            <a:custGeom>
              <a:avLst/>
              <a:gdLst>
                <a:gd name="T0" fmla="*/ 61 w 60"/>
                <a:gd name="T1" fmla="*/ 31 h 36"/>
                <a:gd name="T2" fmla="*/ 114 w 60"/>
                <a:gd name="T3" fmla="*/ 54 h 36"/>
                <a:gd name="T4" fmla="*/ 131 w 60"/>
                <a:gd name="T5" fmla="*/ 51 h 36"/>
                <a:gd name="T6" fmla="*/ 56 w 60"/>
                <a:gd name="T7" fmla="*/ 13 h 36"/>
                <a:gd name="T8" fmla="*/ 5 w 60"/>
                <a:gd name="T9" fmla="*/ 75 h 36"/>
                <a:gd name="T10" fmla="*/ 22 w 60"/>
                <a:gd name="T11" fmla="*/ 70 h 36"/>
                <a:gd name="T12" fmla="*/ 61 w 60"/>
                <a:gd name="T13" fmla="*/ 31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6">
                  <a:moveTo>
                    <a:pt x="28" y="15"/>
                  </a:moveTo>
                  <a:cubicBezTo>
                    <a:pt x="42" y="12"/>
                    <a:pt x="50" y="19"/>
                    <a:pt x="52" y="26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9" y="0"/>
                    <a:pt x="25" y="6"/>
                  </a:cubicBezTo>
                  <a:cubicBezTo>
                    <a:pt x="7" y="10"/>
                    <a:pt x="0" y="26"/>
                    <a:pt x="2" y="36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7"/>
                    <a:pt x="14" y="17"/>
                    <a:pt x="28" y="15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59" name="Freeform 1817">
              <a:extLst>
                <a:ext uri="{FF2B5EF4-FFF2-40B4-BE49-F238E27FC236}">
                  <a16:creationId xmlns:a16="http://schemas.microsoft.com/office/drawing/2014/main" id="{1F340E1E-21B5-42C5-836F-BBF67DC2F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994"/>
              <a:ext cx="50" cy="77"/>
            </a:xfrm>
            <a:custGeom>
              <a:avLst/>
              <a:gdLst>
                <a:gd name="T0" fmla="*/ 0 w 39"/>
                <a:gd name="T1" fmla="*/ 16 h 61"/>
                <a:gd name="T2" fmla="*/ 5 w 39"/>
                <a:gd name="T3" fmla="*/ 34 h 61"/>
                <a:gd name="T4" fmla="*/ 10 w 39"/>
                <a:gd name="T5" fmla="*/ 30 h 61"/>
                <a:gd name="T6" fmla="*/ 29 w 39"/>
                <a:gd name="T7" fmla="*/ 43 h 61"/>
                <a:gd name="T8" fmla="*/ 28 w 39"/>
                <a:gd name="T9" fmla="*/ 53 h 61"/>
                <a:gd name="T10" fmla="*/ 35 w 39"/>
                <a:gd name="T11" fmla="*/ 59 h 61"/>
                <a:gd name="T12" fmla="*/ 36 w 39"/>
                <a:gd name="T13" fmla="*/ 78 h 61"/>
                <a:gd name="T14" fmla="*/ 29 w 39"/>
                <a:gd name="T15" fmla="*/ 97 h 61"/>
                <a:gd name="T16" fmla="*/ 23 w 39"/>
                <a:gd name="T17" fmla="*/ 107 h 61"/>
                <a:gd name="T18" fmla="*/ 28 w 39"/>
                <a:gd name="T19" fmla="*/ 122 h 61"/>
                <a:gd name="T20" fmla="*/ 0 w 39"/>
                <a:gd name="T21" fmla="*/ 16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2" y="17"/>
                    <a:pt x="2" y="17"/>
                    <a:pt x="2" y="17"/>
                  </a:cubicBezTo>
                  <a:cubicBezTo>
                    <a:pt x="3" y="16"/>
                    <a:pt x="4" y="15"/>
                    <a:pt x="5" y="15"/>
                  </a:cubicBezTo>
                  <a:cubicBezTo>
                    <a:pt x="7" y="15"/>
                    <a:pt x="13" y="18"/>
                    <a:pt x="14" y="21"/>
                  </a:cubicBezTo>
                  <a:cubicBezTo>
                    <a:pt x="15" y="23"/>
                    <a:pt x="12" y="24"/>
                    <a:pt x="13" y="26"/>
                  </a:cubicBezTo>
                  <a:cubicBezTo>
                    <a:pt x="14" y="28"/>
                    <a:pt x="16" y="27"/>
                    <a:pt x="16" y="29"/>
                  </a:cubicBezTo>
                  <a:cubicBezTo>
                    <a:pt x="17" y="31"/>
                    <a:pt x="18" y="35"/>
                    <a:pt x="17" y="39"/>
                  </a:cubicBezTo>
                  <a:cubicBezTo>
                    <a:pt x="17" y="44"/>
                    <a:pt x="14" y="44"/>
                    <a:pt x="14" y="48"/>
                  </a:cubicBezTo>
                  <a:cubicBezTo>
                    <a:pt x="13" y="51"/>
                    <a:pt x="12" y="52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8"/>
                    <a:pt x="20" y="0"/>
                    <a:pt x="0" y="8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0" name="Freeform 1818">
              <a:extLst>
                <a:ext uri="{FF2B5EF4-FFF2-40B4-BE49-F238E27FC236}">
                  <a16:creationId xmlns:a16="http://schemas.microsoft.com/office/drawing/2014/main" id="{DEFCA904-6451-4715-81A5-53FB75C22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927"/>
              <a:ext cx="313" cy="175"/>
            </a:xfrm>
            <a:custGeom>
              <a:avLst/>
              <a:gdLst>
                <a:gd name="T0" fmla="*/ 511 w 243"/>
                <a:gd name="T1" fmla="*/ 152 h 137"/>
                <a:gd name="T2" fmla="*/ 514 w 243"/>
                <a:gd name="T3" fmla="*/ 169 h 137"/>
                <a:gd name="T4" fmla="*/ 511 w 243"/>
                <a:gd name="T5" fmla="*/ 209 h 137"/>
                <a:gd name="T6" fmla="*/ 477 w 243"/>
                <a:gd name="T7" fmla="*/ 227 h 137"/>
                <a:gd name="T8" fmla="*/ 459 w 243"/>
                <a:gd name="T9" fmla="*/ 235 h 137"/>
                <a:gd name="T10" fmla="*/ 444 w 243"/>
                <a:gd name="T11" fmla="*/ 240 h 137"/>
                <a:gd name="T12" fmla="*/ 416 w 243"/>
                <a:gd name="T13" fmla="*/ 243 h 137"/>
                <a:gd name="T14" fmla="*/ 392 w 243"/>
                <a:gd name="T15" fmla="*/ 258 h 137"/>
                <a:gd name="T16" fmla="*/ 376 w 243"/>
                <a:gd name="T17" fmla="*/ 264 h 137"/>
                <a:gd name="T18" fmla="*/ 340 w 243"/>
                <a:gd name="T19" fmla="*/ 270 h 137"/>
                <a:gd name="T20" fmla="*/ 318 w 243"/>
                <a:gd name="T21" fmla="*/ 267 h 137"/>
                <a:gd name="T22" fmla="*/ 290 w 243"/>
                <a:gd name="T23" fmla="*/ 276 h 137"/>
                <a:gd name="T24" fmla="*/ 250 w 243"/>
                <a:gd name="T25" fmla="*/ 286 h 137"/>
                <a:gd name="T26" fmla="*/ 236 w 243"/>
                <a:gd name="T27" fmla="*/ 286 h 137"/>
                <a:gd name="T28" fmla="*/ 180 w 243"/>
                <a:gd name="T29" fmla="*/ 272 h 137"/>
                <a:gd name="T30" fmla="*/ 156 w 243"/>
                <a:gd name="T31" fmla="*/ 271 h 137"/>
                <a:gd name="T32" fmla="*/ 143 w 243"/>
                <a:gd name="T33" fmla="*/ 264 h 137"/>
                <a:gd name="T34" fmla="*/ 117 w 243"/>
                <a:gd name="T35" fmla="*/ 240 h 137"/>
                <a:gd name="T36" fmla="*/ 86 w 243"/>
                <a:gd name="T37" fmla="*/ 209 h 137"/>
                <a:gd name="T38" fmla="*/ 71 w 243"/>
                <a:gd name="T39" fmla="*/ 193 h 137"/>
                <a:gd name="T40" fmla="*/ 59 w 243"/>
                <a:gd name="T41" fmla="*/ 172 h 137"/>
                <a:gd name="T42" fmla="*/ 36 w 243"/>
                <a:gd name="T43" fmla="*/ 142 h 137"/>
                <a:gd name="T44" fmla="*/ 28 w 243"/>
                <a:gd name="T45" fmla="*/ 121 h 137"/>
                <a:gd name="T46" fmla="*/ 15 w 243"/>
                <a:gd name="T47" fmla="*/ 60 h 137"/>
                <a:gd name="T48" fmla="*/ 43 w 243"/>
                <a:gd name="T49" fmla="*/ 6 h 137"/>
                <a:gd name="T50" fmla="*/ 97 w 243"/>
                <a:gd name="T51" fmla="*/ 46 h 137"/>
                <a:gd name="T52" fmla="*/ 103 w 243"/>
                <a:gd name="T53" fmla="*/ 73 h 137"/>
                <a:gd name="T54" fmla="*/ 103 w 243"/>
                <a:gd name="T55" fmla="*/ 114 h 137"/>
                <a:gd name="T56" fmla="*/ 134 w 243"/>
                <a:gd name="T57" fmla="*/ 146 h 137"/>
                <a:gd name="T58" fmla="*/ 143 w 243"/>
                <a:gd name="T59" fmla="*/ 158 h 137"/>
                <a:gd name="T60" fmla="*/ 155 w 243"/>
                <a:gd name="T61" fmla="*/ 172 h 137"/>
                <a:gd name="T62" fmla="*/ 179 w 243"/>
                <a:gd name="T63" fmla="*/ 206 h 137"/>
                <a:gd name="T64" fmla="*/ 215 w 243"/>
                <a:gd name="T65" fmla="*/ 211 h 137"/>
                <a:gd name="T66" fmla="*/ 237 w 243"/>
                <a:gd name="T67" fmla="*/ 212 h 137"/>
                <a:gd name="T68" fmla="*/ 276 w 243"/>
                <a:gd name="T69" fmla="*/ 216 h 137"/>
                <a:gd name="T70" fmla="*/ 295 w 243"/>
                <a:gd name="T71" fmla="*/ 212 h 137"/>
                <a:gd name="T72" fmla="*/ 313 w 243"/>
                <a:gd name="T73" fmla="*/ 204 h 137"/>
                <a:gd name="T74" fmla="*/ 344 w 243"/>
                <a:gd name="T75" fmla="*/ 189 h 137"/>
                <a:gd name="T76" fmla="*/ 368 w 243"/>
                <a:gd name="T77" fmla="*/ 181 h 137"/>
                <a:gd name="T78" fmla="*/ 408 w 243"/>
                <a:gd name="T79" fmla="*/ 172 h 137"/>
                <a:gd name="T80" fmla="*/ 438 w 243"/>
                <a:gd name="T81" fmla="*/ 157 h 137"/>
                <a:gd name="T82" fmla="*/ 455 w 243"/>
                <a:gd name="T83" fmla="*/ 151 h 137"/>
                <a:gd name="T84" fmla="*/ 484 w 243"/>
                <a:gd name="T85" fmla="*/ 146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0" y="67"/>
                  </a:moveTo>
                  <a:cubicBezTo>
                    <a:pt x="232" y="67"/>
                    <a:pt x="238" y="70"/>
                    <a:pt x="239" y="73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1" y="81"/>
                  </a:cubicBezTo>
                  <a:cubicBezTo>
                    <a:pt x="242" y="83"/>
                    <a:pt x="243" y="87"/>
                    <a:pt x="242" y="91"/>
                  </a:cubicBezTo>
                  <a:cubicBezTo>
                    <a:pt x="242" y="96"/>
                    <a:pt x="239" y="96"/>
                    <a:pt x="239" y="100"/>
                  </a:cubicBezTo>
                  <a:cubicBezTo>
                    <a:pt x="238" y="105"/>
                    <a:pt x="235" y="105"/>
                    <a:pt x="234" y="105"/>
                  </a:cubicBezTo>
                  <a:cubicBezTo>
                    <a:pt x="232" y="106"/>
                    <a:pt x="226" y="108"/>
                    <a:pt x="223" y="109"/>
                  </a:cubicBezTo>
                  <a:cubicBezTo>
                    <a:pt x="219" y="110"/>
                    <a:pt x="219" y="105"/>
                    <a:pt x="217" y="105"/>
                  </a:cubicBezTo>
                  <a:cubicBezTo>
                    <a:pt x="214" y="106"/>
                    <a:pt x="216" y="113"/>
                    <a:pt x="214" y="113"/>
                  </a:cubicBezTo>
                  <a:cubicBezTo>
                    <a:pt x="213" y="113"/>
                    <a:pt x="211" y="111"/>
                    <a:pt x="209" y="111"/>
                  </a:cubicBezTo>
                  <a:cubicBezTo>
                    <a:pt x="208" y="112"/>
                    <a:pt x="210" y="114"/>
                    <a:pt x="208" y="115"/>
                  </a:cubicBezTo>
                  <a:cubicBezTo>
                    <a:pt x="207" y="115"/>
                    <a:pt x="203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3" y="118"/>
                    <a:pt x="195" y="120"/>
                    <a:pt x="193" y="121"/>
                  </a:cubicBezTo>
                  <a:cubicBezTo>
                    <a:pt x="190" y="123"/>
                    <a:pt x="186" y="124"/>
                    <a:pt x="183" y="124"/>
                  </a:cubicBezTo>
                  <a:cubicBezTo>
                    <a:pt x="181" y="125"/>
                    <a:pt x="181" y="120"/>
                    <a:pt x="179" y="120"/>
                  </a:cubicBezTo>
                  <a:cubicBezTo>
                    <a:pt x="177" y="121"/>
                    <a:pt x="178" y="126"/>
                    <a:pt x="176" y="127"/>
                  </a:cubicBezTo>
                  <a:cubicBezTo>
                    <a:pt x="174" y="128"/>
                    <a:pt x="167" y="129"/>
                    <a:pt x="165" y="130"/>
                  </a:cubicBezTo>
                  <a:cubicBezTo>
                    <a:pt x="162" y="131"/>
                    <a:pt x="161" y="128"/>
                    <a:pt x="159" y="129"/>
                  </a:cubicBezTo>
                  <a:cubicBezTo>
                    <a:pt x="157" y="129"/>
                    <a:pt x="159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7" y="134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3"/>
                    <a:pt x="136" y="135"/>
                    <a:pt x="133" y="136"/>
                  </a:cubicBezTo>
                  <a:cubicBezTo>
                    <a:pt x="129" y="137"/>
                    <a:pt x="120" y="137"/>
                    <a:pt x="117" y="137"/>
                  </a:cubicBezTo>
                  <a:cubicBezTo>
                    <a:pt x="114" y="137"/>
                    <a:pt x="114" y="133"/>
                    <a:pt x="113" y="133"/>
                  </a:cubicBezTo>
                  <a:cubicBezTo>
                    <a:pt x="112" y="133"/>
                    <a:pt x="113" y="137"/>
                    <a:pt x="110" y="137"/>
                  </a:cubicBezTo>
                  <a:cubicBezTo>
                    <a:pt x="106" y="137"/>
                    <a:pt x="98" y="136"/>
                    <a:pt x="94" y="136"/>
                  </a:cubicBezTo>
                  <a:cubicBezTo>
                    <a:pt x="90" y="136"/>
                    <a:pt x="87" y="131"/>
                    <a:pt x="85" y="131"/>
                  </a:cubicBezTo>
                  <a:cubicBezTo>
                    <a:pt x="82" y="131"/>
                    <a:pt x="81" y="133"/>
                    <a:pt x="77" y="132"/>
                  </a:cubicBezTo>
                  <a:cubicBezTo>
                    <a:pt x="75" y="131"/>
                    <a:pt x="73" y="130"/>
                    <a:pt x="73" y="130"/>
                  </a:cubicBezTo>
                  <a:cubicBezTo>
                    <a:pt x="71" y="129"/>
                    <a:pt x="72" y="128"/>
                    <a:pt x="71" y="126"/>
                  </a:cubicBezTo>
                  <a:cubicBezTo>
                    <a:pt x="69" y="125"/>
                    <a:pt x="68" y="128"/>
                    <a:pt x="67" y="127"/>
                  </a:cubicBezTo>
                  <a:cubicBezTo>
                    <a:pt x="66" y="127"/>
                    <a:pt x="64" y="126"/>
                    <a:pt x="57" y="122"/>
                  </a:cubicBezTo>
                  <a:cubicBezTo>
                    <a:pt x="54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9"/>
                    <a:pt x="41" y="102"/>
                    <a:pt x="40" y="100"/>
                  </a:cubicBezTo>
                  <a:cubicBezTo>
                    <a:pt x="39" y="98"/>
                    <a:pt x="35" y="99"/>
                    <a:pt x="34" y="97"/>
                  </a:cubicBezTo>
                  <a:cubicBezTo>
                    <a:pt x="33" y="95"/>
                    <a:pt x="34" y="94"/>
                    <a:pt x="33" y="92"/>
                  </a:cubicBezTo>
                  <a:cubicBezTo>
                    <a:pt x="32" y="90"/>
                    <a:pt x="30" y="92"/>
                    <a:pt x="28" y="89"/>
                  </a:cubicBezTo>
                  <a:cubicBezTo>
                    <a:pt x="27" y="87"/>
                    <a:pt x="30" y="85"/>
                    <a:pt x="28" y="83"/>
                  </a:cubicBezTo>
                  <a:cubicBezTo>
                    <a:pt x="27" y="82"/>
                    <a:pt x="25" y="84"/>
                    <a:pt x="24" y="82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1" y="65"/>
                    <a:pt x="20" y="63"/>
                  </a:cubicBezTo>
                  <a:cubicBezTo>
                    <a:pt x="19" y="60"/>
                    <a:pt x="14" y="62"/>
                    <a:pt x="13" y="58"/>
                  </a:cubicBezTo>
                  <a:cubicBezTo>
                    <a:pt x="11" y="54"/>
                    <a:pt x="7" y="44"/>
                    <a:pt x="6" y="38"/>
                  </a:cubicBezTo>
                  <a:cubicBezTo>
                    <a:pt x="5" y="34"/>
                    <a:pt x="8" y="31"/>
                    <a:pt x="7" y="29"/>
                  </a:cubicBezTo>
                  <a:cubicBezTo>
                    <a:pt x="6" y="27"/>
                    <a:pt x="2" y="27"/>
                    <a:pt x="2" y="22"/>
                  </a:cubicBezTo>
                  <a:cubicBezTo>
                    <a:pt x="0" y="15"/>
                    <a:pt x="6" y="5"/>
                    <a:pt x="20" y="3"/>
                  </a:cubicBezTo>
                  <a:cubicBezTo>
                    <a:pt x="34" y="0"/>
                    <a:pt x="42" y="7"/>
                    <a:pt x="44" y="14"/>
                  </a:cubicBezTo>
                  <a:cubicBezTo>
                    <a:pt x="44" y="17"/>
                    <a:pt x="44" y="19"/>
                    <a:pt x="45" y="22"/>
                  </a:cubicBezTo>
                  <a:cubicBezTo>
                    <a:pt x="46" y="24"/>
                    <a:pt x="43" y="26"/>
                    <a:pt x="44" y="29"/>
                  </a:cubicBezTo>
                  <a:cubicBezTo>
                    <a:pt x="46" y="32"/>
                    <a:pt x="47" y="30"/>
                    <a:pt x="48" y="35"/>
                  </a:cubicBezTo>
                  <a:cubicBezTo>
                    <a:pt x="50" y="39"/>
                    <a:pt x="52" y="46"/>
                    <a:pt x="53" y="49"/>
                  </a:cubicBezTo>
                  <a:cubicBezTo>
                    <a:pt x="55" y="52"/>
                    <a:pt x="47" y="52"/>
                    <a:pt x="48" y="55"/>
                  </a:cubicBezTo>
                  <a:cubicBezTo>
                    <a:pt x="50" y="57"/>
                    <a:pt x="54" y="54"/>
                    <a:pt x="56" y="57"/>
                  </a:cubicBezTo>
                  <a:cubicBezTo>
                    <a:pt x="58" y="60"/>
                    <a:pt x="62" y="67"/>
                    <a:pt x="63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5" y="74"/>
                    <a:pt x="67" y="76"/>
                  </a:cubicBezTo>
                  <a:cubicBezTo>
                    <a:pt x="69" y="78"/>
                    <a:pt x="67" y="81"/>
                    <a:pt x="68" y="82"/>
                  </a:cubicBezTo>
                  <a:cubicBezTo>
                    <a:pt x="69" y="83"/>
                    <a:pt x="71" y="81"/>
                    <a:pt x="72" y="83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5" y="94"/>
                    <a:pt x="82" y="97"/>
                    <a:pt x="84" y="99"/>
                  </a:cubicBezTo>
                  <a:cubicBezTo>
                    <a:pt x="86" y="100"/>
                    <a:pt x="86" y="95"/>
                    <a:pt x="90" y="97"/>
                  </a:cubicBezTo>
                  <a:cubicBezTo>
                    <a:pt x="94" y="98"/>
                    <a:pt x="99" y="100"/>
                    <a:pt x="101" y="101"/>
                  </a:cubicBezTo>
                  <a:cubicBezTo>
                    <a:pt x="104" y="101"/>
                    <a:pt x="103" y="105"/>
                    <a:pt x="105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4" y="102"/>
                    <a:pt x="123" y="101"/>
                    <a:pt x="125" y="100"/>
                  </a:cubicBezTo>
                  <a:cubicBezTo>
                    <a:pt x="127" y="100"/>
                    <a:pt x="127" y="103"/>
                    <a:pt x="129" y="103"/>
                  </a:cubicBezTo>
                  <a:cubicBezTo>
                    <a:pt x="132" y="103"/>
                    <a:pt x="130" y="100"/>
                    <a:pt x="132" y="99"/>
                  </a:cubicBezTo>
                  <a:cubicBezTo>
                    <a:pt x="134" y="98"/>
                    <a:pt x="136" y="103"/>
                    <a:pt x="138" y="102"/>
                  </a:cubicBezTo>
                  <a:cubicBezTo>
                    <a:pt x="141" y="102"/>
                    <a:pt x="139" y="98"/>
                    <a:pt x="141" y="97"/>
                  </a:cubicBezTo>
                  <a:cubicBezTo>
                    <a:pt x="143" y="96"/>
                    <a:pt x="145" y="99"/>
                    <a:pt x="147" y="98"/>
                  </a:cubicBezTo>
                  <a:cubicBezTo>
                    <a:pt x="150" y="97"/>
                    <a:pt x="149" y="94"/>
                    <a:pt x="151" y="93"/>
                  </a:cubicBezTo>
                  <a:cubicBezTo>
                    <a:pt x="154" y="92"/>
                    <a:pt x="159" y="91"/>
                    <a:pt x="161" y="91"/>
                  </a:cubicBezTo>
                  <a:cubicBezTo>
                    <a:pt x="163" y="90"/>
                    <a:pt x="166" y="93"/>
                    <a:pt x="168" y="92"/>
                  </a:cubicBezTo>
                  <a:cubicBezTo>
                    <a:pt x="169" y="92"/>
                    <a:pt x="169" y="89"/>
                    <a:pt x="172" y="87"/>
                  </a:cubicBezTo>
                  <a:cubicBezTo>
                    <a:pt x="175" y="86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3"/>
                    <a:pt x="192" y="80"/>
                    <a:pt x="193" y="79"/>
                  </a:cubicBezTo>
                  <a:cubicBezTo>
                    <a:pt x="195" y="79"/>
                    <a:pt x="201" y="77"/>
                    <a:pt x="205" y="75"/>
                  </a:cubicBezTo>
                  <a:cubicBezTo>
                    <a:pt x="208" y="74"/>
                    <a:pt x="209" y="78"/>
                    <a:pt x="210" y="77"/>
                  </a:cubicBezTo>
                  <a:cubicBezTo>
                    <a:pt x="212" y="77"/>
                    <a:pt x="210" y="73"/>
                    <a:pt x="213" y="72"/>
                  </a:cubicBezTo>
                  <a:cubicBezTo>
                    <a:pt x="215" y="71"/>
                    <a:pt x="220" y="70"/>
                    <a:pt x="221" y="69"/>
                  </a:cubicBezTo>
                  <a:cubicBezTo>
                    <a:pt x="223" y="69"/>
                    <a:pt x="225" y="70"/>
                    <a:pt x="227" y="70"/>
                  </a:cubicBezTo>
                  <a:cubicBezTo>
                    <a:pt x="228" y="69"/>
                    <a:pt x="229" y="67"/>
                    <a:pt x="230" y="67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1" name="Freeform 1819">
              <a:extLst>
                <a:ext uri="{FF2B5EF4-FFF2-40B4-BE49-F238E27FC236}">
                  <a16:creationId xmlns:a16="http://schemas.microsoft.com/office/drawing/2014/main" id="{55FF736E-6EFE-40A3-8D58-63212B252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912"/>
              <a:ext cx="78" cy="46"/>
            </a:xfrm>
            <a:custGeom>
              <a:avLst/>
              <a:gdLst>
                <a:gd name="T0" fmla="*/ 131 w 60"/>
                <a:gd name="T1" fmla="*/ 51 h 36"/>
                <a:gd name="T2" fmla="*/ 56 w 60"/>
                <a:gd name="T3" fmla="*/ 13 h 36"/>
                <a:gd name="T4" fmla="*/ 5 w 60"/>
                <a:gd name="T5" fmla="*/ 75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6">
                  <a:moveTo>
                    <a:pt x="60" y="24"/>
                  </a:moveTo>
                  <a:cubicBezTo>
                    <a:pt x="58" y="15"/>
                    <a:pt x="49" y="0"/>
                    <a:pt x="25" y="6"/>
                  </a:cubicBezTo>
                  <a:cubicBezTo>
                    <a:pt x="7" y="10"/>
                    <a:pt x="0" y="26"/>
                    <a:pt x="2" y="3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2" name="Freeform 1820">
              <a:extLst>
                <a:ext uri="{FF2B5EF4-FFF2-40B4-BE49-F238E27FC236}">
                  <a16:creationId xmlns:a16="http://schemas.microsoft.com/office/drawing/2014/main" id="{F0399CBB-E04B-4F78-A566-AEB9357FD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994"/>
              <a:ext cx="50" cy="77"/>
            </a:xfrm>
            <a:custGeom>
              <a:avLst/>
              <a:gdLst>
                <a:gd name="T0" fmla="*/ 28 w 39"/>
                <a:gd name="T1" fmla="*/ 122 h 61"/>
                <a:gd name="T2" fmla="*/ 0 w 39"/>
                <a:gd name="T3" fmla="*/ 16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13" y="61"/>
                  </a:moveTo>
                  <a:cubicBezTo>
                    <a:pt x="39" y="38"/>
                    <a:pt x="20" y="0"/>
                    <a:pt x="0" y="8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3" name="Freeform 1821">
              <a:extLst>
                <a:ext uri="{FF2B5EF4-FFF2-40B4-BE49-F238E27FC236}">
                  <a16:creationId xmlns:a16="http://schemas.microsoft.com/office/drawing/2014/main" id="{F640DDEB-6838-4713-963D-30E4EC040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564"/>
              <a:ext cx="384" cy="1018"/>
            </a:xfrm>
            <a:custGeom>
              <a:avLst/>
              <a:gdLst>
                <a:gd name="T0" fmla="*/ 540 w 298"/>
                <a:gd name="T1" fmla="*/ 0 h 796"/>
                <a:gd name="T2" fmla="*/ 548 w 298"/>
                <a:gd name="T3" fmla="*/ 10 h 796"/>
                <a:gd name="T4" fmla="*/ 612 w 298"/>
                <a:gd name="T5" fmla="*/ 118 h 796"/>
                <a:gd name="T6" fmla="*/ 576 w 298"/>
                <a:gd name="T7" fmla="*/ 276 h 796"/>
                <a:gd name="T8" fmla="*/ 466 w 298"/>
                <a:gd name="T9" fmla="*/ 391 h 796"/>
                <a:gd name="T10" fmla="*/ 387 w 298"/>
                <a:gd name="T11" fmla="*/ 370 h 796"/>
                <a:gd name="T12" fmla="*/ 329 w 298"/>
                <a:gd name="T13" fmla="*/ 370 h 796"/>
                <a:gd name="T14" fmla="*/ 82 w 298"/>
                <a:gd name="T15" fmla="*/ 382 h 796"/>
                <a:gd name="T16" fmla="*/ 8 w 298"/>
                <a:gd name="T17" fmla="*/ 622 h 796"/>
                <a:gd name="T18" fmla="*/ 240 w 298"/>
                <a:gd name="T19" fmla="*/ 898 h 796"/>
                <a:gd name="T20" fmla="*/ 531 w 298"/>
                <a:gd name="T21" fmla="*/ 831 h 796"/>
                <a:gd name="T22" fmla="*/ 631 w 298"/>
                <a:gd name="T23" fmla="*/ 891 h 796"/>
                <a:gd name="T24" fmla="*/ 531 w 298"/>
                <a:gd name="T25" fmla="*/ 1109 h 796"/>
                <a:gd name="T26" fmla="*/ 278 w 298"/>
                <a:gd name="T27" fmla="*/ 1095 h 796"/>
                <a:gd name="T28" fmla="*/ 91 w 298"/>
                <a:gd name="T29" fmla="*/ 1033 h 796"/>
                <a:gd name="T30" fmla="*/ 88 w 298"/>
                <a:gd name="T31" fmla="*/ 1179 h 796"/>
                <a:gd name="T32" fmla="*/ 90 w 298"/>
                <a:gd name="T33" fmla="*/ 1179 h 796"/>
                <a:gd name="T34" fmla="*/ 68 w 298"/>
                <a:gd name="T35" fmla="*/ 1184 h 796"/>
                <a:gd name="T36" fmla="*/ 28 w 298"/>
                <a:gd name="T37" fmla="*/ 1312 h 796"/>
                <a:gd name="T38" fmla="*/ 24 w 298"/>
                <a:gd name="T39" fmla="*/ 1432 h 796"/>
                <a:gd name="T40" fmla="*/ 111 w 298"/>
                <a:gd name="T41" fmla="*/ 1539 h 796"/>
                <a:gd name="T42" fmla="*/ 44 w 298"/>
                <a:gd name="T43" fmla="*/ 1614 h 796"/>
                <a:gd name="T44" fmla="*/ 10 w 298"/>
                <a:gd name="T45" fmla="*/ 1665 h 79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98" h="796">
                  <a:moveTo>
                    <a:pt x="252" y="0"/>
                  </a:moveTo>
                  <a:cubicBezTo>
                    <a:pt x="254" y="2"/>
                    <a:pt x="255" y="3"/>
                    <a:pt x="256" y="5"/>
                  </a:cubicBezTo>
                  <a:cubicBezTo>
                    <a:pt x="281" y="29"/>
                    <a:pt x="289" y="32"/>
                    <a:pt x="286" y="56"/>
                  </a:cubicBezTo>
                  <a:cubicBezTo>
                    <a:pt x="282" y="80"/>
                    <a:pt x="274" y="110"/>
                    <a:pt x="269" y="132"/>
                  </a:cubicBezTo>
                  <a:cubicBezTo>
                    <a:pt x="262" y="159"/>
                    <a:pt x="249" y="186"/>
                    <a:pt x="218" y="187"/>
                  </a:cubicBezTo>
                  <a:cubicBezTo>
                    <a:pt x="194" y="189"/>
                    <a:pt x="196" y="180"/>
                    <a:pt x="181" y="177"/>
                  </a:cubicBezTo>
                  <a:cubicBezTo>
                    <a:pt x="165" y="174"/>
                    <a:pt x="163" y="180"/>
                    <a:pt x="154" y="177"/>
                  </a:cubicBezTo>
                  <a:cubicBezTo>
                    <a:pt x="145" y="175"/>
                    <a:pt x="95" y="138"/>
                    <a:pt x="39" y="183"/>
                  </a:cubicBezTo>
                  <a:cubicBezTo>
                    <a:pt x="10" y="207"/>
                    <a:pt x="0" y="251"/>
                    <a:pt x="4" y="297"/>
                  </a:cubicBezTo>
                  <a:cubicBezTo>
                    <a:pt x="7" y="328"/>
                    <a:pt x="36" y="427"/>
                    <a:pt x="112" y="429"/>
                  </a:cubicBezTo>
                  <a:cubicBezTo>
                    <a:pt x="156" y="432"/>
                    <a:pt x="203" y="416"/>
                    <a:pt x="248" y="397"/>
                  </a:cubicBezTo>
                  <a:cubicBezTo>
                    <a:pt x="277" y="385"/>
                    <a:pt x="298" y="387"/>
                    <a:pt x="295" y="426"/>
                  </a:cubicBezTo>
                  <a:cubicBezTo>
                    <a:pt x="292" y="481"/>
                    <a:pt x="279" y="511"/>
                    <a:pt x="248" y="530"/>
                  </a:cubicBezTo>
                  <a:cubicBezTo>
                    <a:pt x="196" y="557"/>
                    <a:pt x="163" y="546"/>
                    <a:pt x="130" y="523"/>
                  </a:cubicBezTo>
                  <a:cubicBezTo>
                    <a:pt x="102" y="502"/>
                    <a:pt x="72" y="482"/>
                    <a:pt x="43" y="494"/>
                  </a:cubicBezTo>
                  <a:cubicBezTo>
                    <a:pt x="14" y="506"/>
                    <a:pt x="20" y="537"/>
                    <a:pt x="41" y="564"/>
                  </a:cubicBezTo>
                  <a:cubicBezTo>
                    <a:pt x="42" y="564"/>
                    <a:pt x="42" y="564"/>
                    <a:pt x="42" y="564"/>
                  </a:cubicBezTo>
                  <a:cubicBezTo>
                    <a:pt x="38" y="564"/>
                    <a:pt x="35" y="565"/>
                    <a:pt x="32" y="566"/>
                  </a:cubicBezTo>
                  <a:cubicBezTo>
                    <a:pt x="3" y="579"/>
                    <a:pt x="4" y="602"/>
                    <a:pt x="13" y="627"/>
                  </a:cubicBezTo>
                  <a:cubicBezTo>
                    <a:pt x="22" y="651"/>
                    <a:pt x="21" y="663"/>
                    <a:pt x="12" y="685"/>
                  </a:cubicBezTo>
                  <a:cubicBezTo>
                    <a:pt x="1" y="711"/>
                    <a:pt x="7" y="743"/>
                    <a:pt x="52" y="736"/>
                  </a:cubicBezTo>
                  <a:cubicBezTo>
                    <a:pt x="46" y="743"/>
                    <a:pt x="27" y="766"/>
                    <a:pt x="20" y="772"/>
                  </a:cubicBezTo>
                  <a:cubicBezTo>
                    <a:pt x="13" y="775"/>
                    <a:pt x="4" y="786"/>
                    <a:pt x="5" y="79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4" name="Freeform 1822">
              <a:extLst>
                <a:ext uri="{FF2B5EF4-FFF2-40B4-BE49-F238E27FC236}">
                  <a16:creationId xmlns:a16="http://schemas.microsoft.com/office/drawing/2014/main" id="{F94886D3-1B1E-4D6A-8598-0ABDFADCC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264"/>
              <a:ext cx="15" cy="30"/>
            </a:xfrm>
            <a:custGeom>
              <a:avLst/>
              <a:gdLst>
                <a:gd name="T0" fmla="*/ 23 w 12"/>
                <a:gd name="T1" fmla="*/ 30 h 23"/>
                <a:gd name="T2" fmla="*/ 14 w 12"/>
                <a:gd name="T3" fmla="*/ 0 h 23"/>
                <a:gd name="T4" fmla="*/ 23 w 12"/>
                <a:gd name="T5" fmla="*/ 51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1" y="14"/>
                  </a:moveTo>
                  <a:cubicBezTo>
                    <a:pt x="12" y="10"/>
                    <a:pt x="10" y="2"/>
                    <a:pt x="7" y="0"/>
                  </a:cubicBezTo>
                  <a:cubicBezTo>
                    <a:pt x="0" y="4"/>
                    <a:pt x="3" y="21"/>
                    <a:pt x="11" y="23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5" name="Freeform 1823">
              <a:extLst>
                <a:ext uri="{FF2B5EF4-FFF2-40B4-BE49-F238E27FC236}">
                  <a16:creationId xmlns:a16="http://schemas.microsoft.com/office/drawing/2014/main" id="{A5CA6ACD-7188-40D7-80B5-A26567E5A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3615"/>
              <a:ext cx="3" cy="15"/>
            </a:xfrm>
            <a:custGeom>
              <a:avLst/>
              <a:gdLst>
                <a:gd name="T0" fmla="*/ 8 w 2"/>
                <a:gd name="T1" fmla="*/ 0 h 11"/>
                <a:gd name="T2" fmla="*/ 0 w 2"/>
                <a:gd name="T3" fmla="*/ 2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2" y="0"/>
                  </a:moveTo>
                  <a:cubicBezTo>
                    <a:pt x="0" y="3"/>
                    <a:pt x="0" y="7"/>
                    <a:pt x="0" y="11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6" name="Freeform 1824">
              <a:extLst>
                <a:ext uri="{FF2B5EF4-FFF2-40B4-BE49-F238E27FC236}">
                  <a16:creationId xmlns:a16="http://schemas.microsoft.com/office/drawing/2014/main" id="{F610C786-1FCB-4809-B9F6-BB3672608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562"/>
              <a:ext cx="8" cy="5"/>
            </a:xfrm>
            <a:custGeom>
              <a:avLst/>
              <a:gdLst>
                <a:gd name="T0" fmla="*/ 0 w 6"/>
                <a:gd name="T1" fmla="*/ 8 h 4"/>
                <a:gd name="T2" fmla="*/ 1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7" name="Freeform 1825">
              <a:extLst>
                <a:ext uri="{FF2B5EF4-FFF2-40B4-BE49-F238E27FC236}">
                  <a16:creationId xmlns:a16="http://schemas.microsoft.com/office/drawing/2014/main" id="{55AC4465-835B-4B84-83CA-2C8F13C87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3519"/>
              <a:ext cx="2" cy="7"/>
            </a:xfrm>
            <a:custGeom>
              <a:avLst/>
              <a:gdLst>
                <a:gd name="T0" fmla="*/ 0 w 2"/>
                <a:gd name="T1" fmla="*/ 14 h 5"/>
                <a:gd name="T2" fmla="*/ 2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8" name="Freeform 1826">
              <a:extLst>
                <a:ext uri="{FF2B5EF4-FFF2-40B4-BE49-F238E27FC236}">
                  <a16:creationId xmlns:a16="http://schemas.microsoft.com/office/drawing/2014/main" id="{2686C350-C645-49E6-8351-340D7A795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3352"/>
              <a:ext cx="11" cy="10"/>
            </a:xfrm>
            <a:custGeom>
              <a:avLst/>
              <a:gdLst>
                <a:gd name="T0" fmla="*/ 2 w 9"/>
                <a:gd name="T1" fmla="*/ 0 h 8"/>
                <a:gd name="T2" fmla="*/ 16 w 9"/>
                <a:gd name="T3" fmla="*/ 8 h 8"/>
                <a:gd name="T4" fmla="*/ 0 w 9"/>
                <a:gd name="T5" fmla="*/ 1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cubicBezTo>
                    <a:pt x="4" y="0"/>
                    <a:pt x="7" y="2"/>
                    <a:pt x="9" y="4"/>
                  </a:cubicBezTo>
                  <a:cubicBezTo>
                    <a:pt x="7" y="7"/>
                    <a:pt x="2" y="8"/>
                    <a:pt x="0" y="6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69" name="Freeform 1827">
              <a:extLst>
                <a:ext uri="{FF2B5EF4-FFF2-40B4-BE49-F238E27FC236}">
                  <a16:creationId xmlns:a16="http://schemas.microsoft.com/office/drawing/2014/main" id="{A3BFADFB-B7A7-4173-B2E4-EF6559D3A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261"/>
              <a:ext cx="19" cy="22"/>
            </a:xfrm>
            <a:custGeom>
              <a:avLst/>
              <a:gdLst>
                <a:gd name="T0" fmla="*/ 0 w 15"/>
                <a:gd name="T1" fmla="*/ 10 h 17"/>
                <a:gd name="T2" fmla="*/ 13 w 15"/>
                <a:gd name="T3" fmla="*/ 0 h 17"/>
                <a:gd name="T4" fmla="*/ 8 w 15"/>
                <a:gd name="T5" fmla="*/ 22 h 17"/>
                <a:gd name="T6" fmla="*/ 29 w 15"/>
                <a:gd name="T7" fmla="*/ 8 h 17"/>
                <a:gd name="T8" fmla="*/ 23 w 15"/>
                <a:gd name="T9" fmla="*/ 3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7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  <a:cubicBezTo>
                    <a:pt x="7" y="3"/>
                    <a:pt x="5" y="7"/>
                    <a:pt x="4" y="10"/>
                  </a:cubicBezTo>
                  <a:cubicBezTo>
                    <a:pt x="7" y="8"/>
                    <a:pt x="10" y="4"/>
                    <a:pt x="14" y="4"/>
                  </a:cubicBezTo>
                  <a:cubicBezTo>
                    <a:pt x="15" y="9"/>
                    <a:pt x="12" y="13"/>
                    <a:pt x="11" y="17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0" name="Freeform 1828">
              <a:extLst>
                <a:ext uri="{FF2B5EF4-FFF2-40B4-BE49-F238E27FC236}">
                  <a16:creationId xmlns:a16="http://schemas.microsoft.com/office/drawing/2014/main" id="{0160BEB2-8F2B-4AEF-9272-CACC9D836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3337"/>
              <a:ext cx="4" cy="9"/>
            </a:xfrm>
            <a:custGeom>
              <a:avLst/>
              <a:gdLst>
                <a:gd name="T0" fmla="*/ 1 w 3"/>
                <a:gd name="T1" fmla="*/ 15 h 7"/>
                <a:gd name="T2" fmla="*/ 7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1" y="7"/>
                  </a:move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1" name="Freeform 1829">
              <a:extLst>
                <a:ext uri="{FF2B5EF4-FFF2-40B4-BE49-F238E27FC236}">
                  <a16:creationId xmlns:a16="http://schemas.microsoft.com/office/drawing/2014/main" id="{A86EAAD4-A14C-4B54-8E32-BF9B6B785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3462"/>
              <a:ext cx="21" cy="20"/>
            </a:xfrm>
            <a:custGeom>
              <a:avLst/>
              <a:gdLst>
                <a:gd name="T0" fmla="*/ 12 w 16"/>
                <a:gd name="T1" fmla="*/ 5 h 16"/>
                <a:gd name="T2" fmla="*/ 22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5" y="2"/>
                  </a:moveTo>
                  <a:cubicBezTo>
                    <a:pt x="0" y="16"/>
                    <a:pt x="16" y="11"/>
                    <a:pt x="10" y="0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2" name="Freeform 1830">
              <a:extLst>
                <a:ext uri="{FF2B5EF4-FFF2-40B4-BE49-F238E27FC236}">
                  <a16:creationId xmlns:a16="http://schemas.microsoft.com/office/drawing/2014/main" id="{FE8FFA41-419F-4516-B481-C686F63C3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3046"/>
              <a:ext cx="2" cy="4"/>
            </a:xfrm>
            <a:custGeom>
              <a:avLst/>
              <a:gdLst>
                <a:gd name="T0" fmla="*/ 0 w 2"/>
                <a:gd name="T1" fmla="*/ 7 h 3"/>
                <a:gd name="T2" fmla="*/ 2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1"/>
                    <a:pt x="2" y="0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3" name="Freeform 1831">
              <a:extLst>
                <a:ext uri="{FF2B5EF4-FFF2-40B4-BE49-F238E27FC236}">
                  <a16:creationId xmlns:a16="http://schemas.microsoft.com/office/drawing/2014/main" id="{A9682DBC-DBA8-42D1-9C91-53A95F364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617"/>
              <a:ext cx="8" cy="14"/>
            </a:xfrm>
            <a:custGeom>
              <a:avLst/>
              <a:gdLst>
                <a:gd name="T0" fmla="*/ 0 w 7"/>
                <a:gd name="T1" fmla="*/ 23 h 11"/>
                <a:gd name="T2" fmla="*/ 1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5" y="4"/>
                    <a:pt x="7" y="0"/>
                    <a:pt x="7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4" name="Freeform 1832">
              <a:extLst>
                <a:ext uri="{FF2B5EF4-FFF2-40B4-BE49-F238E27FC236}">
                  <a16:creationId xmlns:a16="http://schemas.microsoft.com/office/drawing/2014/main" id="{483B2E0F-3A57-4F67-AA19-603AB732C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3184"/>
              <a:ext cx="45" cy="39"/>
            </a:xfrm>
            <a:custGeom>
              <a:avLst/>
              <a:gdLst>
                <a:gd name="T0" fmla="*/ 0 w 34"/>
                <a:gd name="T1" fmla="*/ 0 h 30"/>
                <a:gd name="T2" fmla="*/ 79 w 34"/>
                <a:gd name="T3" fmla="*/ 6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0">
                  <a:moveTo>
                    <a:pt x="0" y="0"/>
                  </a:moveTo>
                  <a:cubicBezTo>
                    <a:pt x="17" y="25"/>
                    <a:pt x="18" y="23"/>
                    <a:pt x="34" y="3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5" name="Freeform 1833">
              <a:extLst>
                <a:ext uri="{FF2B5EF4-FFF2-40B4-BE49-F238E27FC236}">
                  <a16:creationId xmlns:a16="http://schemas.microsoft.com/office/drawing/2014/main" id="{62A9F57E-A9D5-46E3-B9EC-506B74A16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3301"/>
              <a:ext cx="23" cy="29"/>
            </a:xfrm>
            <a:custGeom>
              <a:avLst/>
              <a:gdLst>
                <a:gd name="T0" fmla="*/ 42 w 17"/>
                <a:gd name="T1" fmla="*/ 0 h 23"/>
                <a:gd name="T2" fmla="*/ 27 w 17"/>
                <a:gd name="T3" fmla="*/ 18 h 23"/>
                <a:gd name="T4" fmla="*/ 0 w 17"/>
                <a:gd name="T5" fmla="*/ 4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17" y="0"/>
                  </a:moveTo>
                  <a:cubicBezTo>
                    <a:pt x="15" y="3"/>
                    <a:pt x="13" y="6"/>
                    <a:pt x="11" y="9"/>
                  </a:cubicBezTo>
                  <a:cubicBezTo>
                    <a:pt x="7" y="15"/>
                    <a:pt x="3" y="19"/>
                    <a:pt x="0" y="23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6" name="Freeform 1834">
              <a:extLst>
                <a:ext uri="{FF2B5EF4-FFF2-40B4-BE49-F238E27FC236}">
                  <a16:creationId xmlns:a16="http://schemas.microsoft.com/office/drawing/2014/main" id="{C13174E9-27F9-44EF-9953-A1353AEC8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272"/>
              <a:ext cx="13" cy="43"/>
            </a:xfrm>
            <a:custGeom>
              <a:avLst/>
              <a:gdLst>
                <a:gd name="T0" fmla="*/ 22 w 10"/>
                <a:gd name="T1" fmla="*/ 73 h 33"/>
                <a:gd name="T2" fmla="*/ 0 w 1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0" y="33"/>
                  </a:moveTo>
                  <a:cubicBezTo>
                    <a:pt x="7" y="29"/>
                    <a:pt x="3" y="16"/>
                    <a:pt x="0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7" name="Freeform 1835">
              <a:extLst>
                <a:ext uri="{FF2B5EF4-FFF2-40B4-BE49-F238E27FC236}">
                  <a16:creationId xmlns:a16="http://schemas.microsoft.com/office/drawing/2014/main" id="{6B63CF93-7994-4943-98BE-5193C4F87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3153"/>
              <a:ext cx="28" cy="40"/>
            </a:xfrm>
            <a:custGeom>
              <a:avLst/>
              <a:gdLst>
                <a:gd name="T0" fmla="*/ 0 w 22"/>
                <a:gd name="T1" fmla="*/ 5 h 31"/>
                <a:gd name="T2" fmla="*/ 37 w 22"/>
                <a:gd name="T3" fmla="*/ 6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0" y="2"/>
                  </a:moveTo>
                  <a:cubicBezTo>
                    <a:pt x="10" y="0"/>
                    <a:pt x="22" y="22"/>
                    <a:pt x="18" y="31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8" name="Freeform 1836">
              <a:extLst>
                <a:ext uri="{FF2B5EF4-FFF2-40B4-BE49-F238E27FC236}">
                  <a16:creationId xmlns:a16="http://schemas.microsoft.com/office/drawing/2014/main" id="{3A459E59-DE8B-4A51-AE8F-2E7FCF191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385"/>
              <a:ext cx="27" cy="67"/>
            </a:xfrm>
            <a:custGeom>
              <a:avLst/>
              <a:gdLst>
                <a:gd name="T0" fmla="*/ 0 w 21"/>
                <a:gd name="T1" fmla="*/ 0 h 52"/>
                <a:gd name="T2" fmla="*/ 40 w 21"/>
                <a:gd name="T3" fmla="*/ 82 h 52"/>
                <a:gd name="T4" fmla="*/ 28 w 21"/>
                <a:gd name="T5" fmla="*/ 11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6" y="18"/>
                    <a:pt x="17" y="27"/>
                    <a:pt x="19" y="39"/>
                  </a:cubicBezTo>
                  <a:cubicBezTo>
                    <a:pt x="21" y="51"/>
                    <a:pt x="13" y="52"/>
                    <a:pt x="13" y="52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79" name="Freeform 1837">
              <a:extLst>
                <a:ext uri="{FF2B5EF4-FFF2-40B4-BE49-F238E27FC236}">
                  <a16:creationId xmlns:a16="http://schemas.microsoft.com/office/drawing/2014/main" id="{1ACDFC0A-7462-4A86-B127-66B5E8F8E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3434"/>
              <a:ext cx="9" cy="18"/>
            </a:xfrm>
            <a:custGeom>
              <a:avLst/>
              <a:gdLst>
                <a:gd name="T0" fmla="*/ 1 w 7"/>
                <a:gd name="T1" fmla="*/ 0 h 14"/>
                <a:gd name="T2" fmla="*/ 15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0" y="5"/>
                    <a:pt x="7" y="14"/>
                    <a:pt x="7" y="14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0" name="Freeform 1838">
              <a:extLst>
                <a:ext uri="{FF2B5EF4-FFF2-40B4-BE49-F238E27FC236}">
                  <a16:creationId xmlns:a16="http://schemas.microsoft.com/office/drawing/2014/main" id="{406EFCAB-BAD7-41BA-8588-19CF08201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620"/>
              <a:ext cx="44" cy="26"/>
            </a:xfrm>
            <a:custGeom>
              <a:avLst/>
              <a:gdLst>
                <a:gd name="T0" fmla="*/ 0 w 34"/>
                <a:gd name="T1" fmla="*/ 0 h 20"/>
                <a:gd name="T2" fmla="*/ 74 w 34"/>
                <a:gd name="T3" fmla="*/ 4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0" y="9"/>
                    <a:pt x="22" y="19"/>
                    <a:pt x="34" y="2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1" name="Freeform 1839">
              <a:extLst>
                <a:ext uri="{FF2B5EF4-FFF2-40B4-BE49-F238E27FC236}">
                  <a16:creationId xmlns:a16="http://schemas.microsoft.com/office/drawing/2014/main" id="{3FE33964-D2E7-4D52-94F6-AA078DBA0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2" y="3169"/>
              <a:ext cx="37" cy="27"/>
            </a:xfrm>
            <a:custGeom>
              <a:avLst/>
              <a:gdLst>
                <a:gd name="T0" fmla="*/ 5 w 28"/>
                <a:gd name="T1" fmla="*/ 45 h 21"/>
                <a:gd name="T2" fmla="*/ 65 w 28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2" y="21"/>
                  </a:moveTo>
                  <a:cubicBezTo>
                    <a:pt x="0" y="6"/>
                    <a:pt x="17" y="0"/>
                    <a:pt x="28" y="1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2" name="Freeform 1840">
              <a:extLst>
                <a:ext uri="{FF2B5EF4-FFF2-40B4-BE49-F238E27FC236}">
                  <a16:creationId xmlns:a16="http://schemas.microsoft.com/office/drawing/2014/main" id="{3933776B-C998-4419-867C-5C064FF40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3209"/>
              <a:ext cx="30" cy="19"/>
            </a:xfrm>
            <a:custGeom>
              <a:avLst/>
              <a:gdLst>
                <a:gd name="T0" fmla="*/ 50 w 23"/>
                <a:gd name="T1" fmla="*/ 30 h 15"/>
                <a:gd name="T2" fmla="*/ 50 w 23"/>
                <a:gd name="T3" fmla="*/ 13 h 15"/>
                <a:gd name="T4" fmla="*/ 34 w 23"/>
                <a:gd name="T5" fmla="*/ 18 h 15"/>
                <a:gd name="T6" fmla="*/ 12 w 23"/>
                <a:gd name="T7" fmla="*/ 8 h 15"/>
                <a:gd name="T8" fmla="*/ 9 w 23"/>
                <a:gd name="T9" fmla="*/ 1 h 15"/>
                <a:gd name="T10" fmla="*/ 0 w 23"/>
                <a:gd name="T11" fmla="*/ 8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22" y="15"/>
                  </a:moveTo>
                  <a:cubicBezTo>
                    <a:pt x="23" y="12"/>
                    <a:pt x="23" y="9"/>
                    <a:pt x="22" y="6"/>
                  </a:cubicBezTo>
                  <a:cubicBezTo>
                    <a:pt x="19" y="7"/>
                    <a:pt x="17" y="8"/>
                    <a:pt x="15" y="9"/>
                  </a:cubicBezTo>
                  <a:cubicBezTo>
                    <a:pt x="16" y="0"/>
                    <a:pt x="14" y="0"/>
                    <a:pt x="5" y="4"/>
                  </a:cubicBezTo>
                  <a:cubicBezTo>
                    <a:pt x="5" y="3"/>
                    <a:pt x="4" y="2"/>
                    <a:pt x="4" y="1"/>
                  </a:cubicBezTo>
                  <a:cubicBezTo>
                    <a:pt x="3" y="2"/>
                    <a:pt x="1" y="2"/>
                    <a:pt x="0" y="4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3" name="Freeform 1841">
              <a:extLst>
                <a:ext uri="{FF2B5EF4-FFF2-40B4-BE49-F238E27FC236}">
                  <a16:creationId xmlns:a16="http://schemas.microsoft.com/office/drawing/2014/main" id="{B61C3A3A-D8B7-4210-86F9-124A4BD44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3435"/>
              <a:ext cx="21" cy="17"/>
            </a:xfrm>
            <a:custGeom>
              <a:avLst/>
              <a:gdLst>
                <a:gd name="T0" fmla="*/ 0 w 17"/>
                <a:gd name="T1" fmla="*/ 16 h 13"/>
                <a:gd name="T2" fmla="*/ 21 w 17"/>
                <a:gd name="T3" fmla="*/ 22 h 13"/>
                <a:gd name="T4" fmla="*/ 7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7"/>
                  </a:moveTo>
                  <a:cubicBezTo>
                    <a:pt x="4" y="8"/>
                    <a:pt x="7" y="13"/>
                    <a:pt x="11" y="10"/>
                  </a:cubicBezTo>
                  <a:cubicBezTo>
                    <a:pt x="17" y="6"/>
                    <a:pt x="7" y="2"/>
                    <a:pt x="4" y="0"/>
                  </a:cubicBezTo>
                </a:path>
              </a:pathLst>
            </a:custGeom>
            <a:noFill/>
            <a:ln w="635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4" name="Freeform 1842">
              <a:extLst>
                <a:ext uri="{FF2B5EF4-FFF2-40B4-BE49-F238E27FC236}">
                  <a16:creationId xmlns:a16="http://schemas.microsoft.com/office/drawing/2014/main" id="{61D72AFB-DA8F-4FD2-AD80-01DAF9FA4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833"/>
              <a:ext cx="903" cy="1233"/>
            </a:xfrm>
            <a:custGeom>
              <a:avLst/>
              <a:gdLst>
                <a:gd name="T0" fmla="*/ 1469 w 701"/>
                <a:gd name="T1" fmla="*/ 1047 h 963"/>
                <a:gd name="T2" fmla="*/ 1426 w 701"/>
                <a:gd name="T3" fmla="*/ 867 h 963"/>
                <a:gd name="T4" fmla="*/ 1389 w 701"/>
                <a:gd name="T5" fmla="*/ 654 h 963"/>
                <a:gd name="T6" fmla="*/ 1377 w 701"/>
                <a:gd name="T7" fmla="*/ 501 h 963"/>
                <a:gd name="T8" fmla="*/ 1382 w 701"/>
                <a:gd name="T9" fmla="*/ 328 h 963"/>
                <a:gd name="T10" fmla="*/ 1372 w 701"/>
                <a:gd name="T11" fmla="*/ 133 h 963"/>
                <a:gd name="T12" fmla="*/ 1248 w 701"/>
                <a:gd name="T13" fmla="*/ 10 h 963"/>
                <a:gd name="T14" fmla="*/ 1107 w 701"/>
                <a:gd name="T15" fmla="*/ 119 h 963"/>
                <a:gd name="T16" fmla="*/ 1032 w 701"/>
                <a:gd name="T17" fmla="*/ 246 h 963"/>
                <a:gd name="T18" fmla="*/ 911 w 701"/>
                <a:gd name="T19" fmla="*/ 343 h 963"/>
                <a:gd name="T20" fmla="*/ 697 w 701"/>
                <a:gd name="T21" fmla="*/ 367 h 963"/>
                <a:gd name="T22" fmla="*/ 502 w 701"/>
                <a:gd name="T23" fmla="*/ 351 h 963"/>
                <a:gd name="T24" fmla="*/ 344 w 701"/>
                <a:gd name="T25" fmla="*/ 252 h 963"/>
                <a:gd name="T26" fmla="*/ 149 w 701"/>
                <a:gd name="T27" fmla="*/ 179 h 963"/>
                <a:gd name="T28" fmla="*/ 46 w 701"/>
                <a:gd name="T29" fmla="*/ 268 h 963"/>
                <a:gd name="T30" fmla="*/ 58 w 701"/>
                <a:gd name="T31" fmla="*/ 538 h 963"/>
                <a:gd name="T32" fmla="*/ 46 w 701"/>
                <a:gd name="T33" fmla="*/ 771 h 963"/>
                <a:gd name="T34" fmla="*/ 28 w 701"/>
                <a:gd name="T35" fmla="*/ 1001 h 963"/>
                <a:gd name="T36" fmla="*/ 97 w 701"/>
                <a:gd name="T37" fmla="*/ 1280 h 963"/>
                <a:gd name="T38" fmla="*/ 347 w 701"/>
                <a:gd name="T39" fmla="*/ 1475 h 963"/>
                <a:gd name="T40" fmla="*/ 428 w 701"/>
                <a:gd name="T41" fmla="*/ 1380 h 963"/>
                <a:gd name="T42" fmla="*/ 408 w 701"/>
                <a:gd name="T43" fmla="*/ 1373 h 963"/>
                <a:gd name="T44" fmla="*/ 443 w 701"/>
                <a:gd name="T45" fmla="*/ 1362 h 963"/>
                <a:gd name="T46" fmla="*/ 339 w 701"/>
                <a:gd name="T47" fmla="*/ 1154 h 963"/>
                <a:gd name="T48" fmla="*/ 276 w 701"/>
                <a:gd name="T49" fmla="*/ 974 h 963"/>
                <a:gd name="T50" fmla="*/ 267 w 701"/>
                <a:gd name="T51" fmla="*/ 768 h 963"/>
                <a:gd name="T52" fmla="*/ 282 w 701"/>
                <a:gd name="T53" fmla="*/ 579 h 963"/>
                <a:gd name="T54" fmla="*/ 376 w 701"/>
                <a:gd name="T55" fmla="*/ 556 h 963"/>
                <a:gd name="T56" fmla="*/ 600 w 701"/>
                <a:gd name="T57" fmla="*/ 604 h 963"/>
                <a:gd name="T58" fmla="*/ 803 w 701"/>
                <a:gd name="T59" fmla="*/ 607 h 963"/>
                <a:gd name="T60" fmla="*/ 1002 w 701"/>
                <a:gd name="T61" fmla="*/ 561 h 963"/>
                <a:gd name="T62" fmla="*/ 1155 w 701"/>
                <a:gd name="T63" fmla="*/ 428 h 963"/>
                <a:gd name="T64" fmla="*/ 1171 w 701"/>
                <a:gd name="T65" fmla="*/ 589 h 963"/>
                <a:gd name="T66" fmla="*/ 1202 w 701"/>
                <a:gd name="T67" fmla="*/ 802 h 963"/>
                <a:gd name="T68" fmla="*/ 1233 w 701"/>
                <a:gd name="T69" fmla="*/ 974 h 963"/>
                <a:gd name="T70" fmla="*/ 1248 w 701"/>
                <a:gd name="T71" fmla="*/ 1072 h 963"/>
                <a:gd name="T72" fmla="*/ 1274 w 701"/>
                <a:gd name="T73" fmla="*/ 1177 h 963"/>
                <a:gd name="T74" fmla="*/ 1237 w 701"/>
                <a:gd name="T75" fmla="*/ 1294 h 963"/>
                <a:gd name="T76" fmla="*/ 1181 w 701"/>
                <a:gd name="T77" fmla="*/ 1364 h 963"/>
                <a:gd name="T78" fmla="*/ 979 w 701"/>
                <a:gd name="T79" fmla="*/ 1369 h 963"/>
                <a:gd name="T80" fmla="*/ 638 w 701"/>
                <a:gd name="T81" fmla="*/ 1608 h 963"/>
                <a:gd name="T82" fmla="*/ 697 w 701"/>
                <a:gd name="T83" fmla="*/ 1918 h 963"/>
                <a:gd name="T84" fmla="*/ 787 w 701"/>
                <a:gd name="T85" fmla="*/ 1999 h 963"/>
                <a:gd name="T86" fmla="*/ 893 w 701"/>
                <a:gd name="T87" fmla="*/ 1717 h 963"/>
                <a:gd name="T88" fmla="*/ 877 w 701"/>
                <a:gd name="T89" fmla="*/ 1549 h 963"/>
                <a:gd name="T90" fmla="*/ 1188 w 701"/>
                <a:gd name="T91" fmla="*/ 1602 h 963"/>
                <a:gd name="T92" fmla="*/ 1386 w 701"/>
                <a:gd name="T93" fmla="*/ 1392 h 963"/>
                <a:gd name="T94" fmla="*/ 1481 w 701"/>
                <a:gd name="T95" fmla="*/ 1154 h 96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01" h="963">
                  <a:moveTo>
                    <a:pt x="693" y="550"/>
                  </a:moveTo>
                  <a:cubicBezTo>
                    <a:pt x="699" y="541"/>
                    <a:pt x="697" y="507"/>
                    <a:pt x="687" y="499"/>
                  </a:cubicBezTo>
                  <a:cubicBezTo>
                    <a:pt x="692" y="493"/>
                    <a:pt x="688" y="457"/>
                    <a:pt x="674" y="453"/>
                  </a:cubicBezTo>
                  <a:cubicBezTo>
                    <a:pt x="678" y="450"/>
                    <a:pt x="680" y="422"/>
                    <a:pt x="667" y="413"/>
                  </a:cubicBezTo>
                  <a:cubicBezTo>
                    <a:pt x="670" y="401"/>
                    <a:pt x="664" y="366"/>
                    <a:pt x="655" y="365"/>
                  </a:cubicBezTo>
                  <a:cubicBezTo>
                    <a:pt x="663" y="357"/>
                    <a:pt x="655" y="323"/>
                    <a:pt x="650" y="312"/>
                  </a:cubicBezTo>
                  <a:cubicBezTo>
                    <a:pt x="654" y="309"/>
                    <a:pt x="656" y="278"/>
                    <a:pt x="649" y="275"/>
                  </a:cubicBezTo>
                  <a:cubicBezTo>
                    <a:pt x="655" y="266"/>
                    <a:pt x="647" y="244"/>
                    <a:pt x="644" y="238"/>
                  </a:cubicBezTo>
                  <a:cubicBezTo>
                    <a:pt x="650" y="231"/>
                    <a:pt x="648" y="214"/>
                    <a:pt x="644" y="199"/>
                  </a:cubicBezTo>
                  <a:cubicBezTo>
                    <a:pt x="650" y="199"/>
                    <a:pt x="656" y="166"/>
                    <a:pt x="647" y="156"/>
                  </a:cubicBezTo>
                  <a:cubicBezTo>
                    <a:pt x="656" y="149"/>
                    <a:pt x="654" y="112"/>
                    <a:pt x="643" y="110"/>
                  </a:cubicBezTo>
                  <a:cubicBezTo>
                    <a:pt x="650" y="101"/>
                    <a:pt x="651" y="73"/>
                    <a:pt x="642" y="63"/>
                  </a:cubicBezTo>
                  <a:cubicBezTo>
                    <a:pt x="647" y="50"/>
                    <a:pt x="625" y="13"/>
                    <a:pt x="612" y="7"/>
                  </a:cubicBezTo>
                  <a:cubicBezTo>
                    <a:pt x="599" y="0"/>
                    <a:pt x="589" y="5"/>
                    <a:pt x="584" y="5"/>
                  </a:cubicBezTo>
                  <a:cubicBezTo>
                    <a:pt x="573" y="3"/>
                    <a:pt x="564" y="1"/>
                    <a:pt x="547" y="10"/>
                  </a:cubicBezTo>
                  <a:cubicBezTo>
                    <a:pt x="519" y="23"/>
                    <a:pt x="515" y="48"/>
                    <a:pt x="518" y="57"/>
                  </a:cubicBezTo>
                  <a:cubicBezTo>
                    <a:pt x="512" y="57"/>
                    <a:pt x="496" y="78"/>
                    <a:pt x="504" y="87"/>
                  </a:cubicBezTo>
                  <a:cubicBezTo>
                    <a:pt x="494" y="88"/>
                    <a:pt x="482" y="103"/>
                    <a:pt x="483" y="117"/>
                  </a:cubicBezTo>
                  <a:cubicBezTo>
                    <a:pt x="473" y="121"/>
                    <a:pt x="462" y="133"/>
                    <a:pt x="464" y="144"/>
                  </a:cubicBezTo>
                  <a:cubicBezTo>
                    <a:pt x="452" y="141"/>
                    <a:pt x="433" y="156"/>
                    <a:pt x="426" y="163"/>
                  </a:cubicBezTo>
                  <a:cubicBezTo>
                    <a:pt x="412" y="154"/>
                    <a:pt x="380" y="162"/>
                    <a:pt x="375" y="169"/>
                  </a:cubicBezTo>
                  <a:cubicBezTo>
                    <a:pt x="365" y="161"/>
                    <a:pt x="329" y="168"/>
                    <a:pt x="326" y="175"/>
                  </a:cubicBezTo>
                  <a:cubicBezTo>
                    <a:pt x="313" y="166"/>
                    <a:pt x="293" y="167"/>
                    <a:pt x="278" y="174"/>
                  </a:cubicBezTo>
                  <a:cubicBezTo>
                    <a:pt x="275" y="165"/>
                    <a:pt x="243" y="159"/>
                    <a:pt x="235" y="167"/>
                  </a:cubicBezTo>
                  <a:cubicBezTo>
                    <a:pt x="225" y="153"/>
                    <a:pt x="203" y="141"/>
                    <a:pt x="193" y="145"/>
                  </a:cubicBezTo>
                  <a:cubicBezTo>
                    <a:pt x="192" y="137"/>
                    <a:pt x="173" y="122"/>
                    <a:pt x="161" y="120"/>
                  </a:cubicBezTo>
                  <a:cubicBezTo>
                    <a:pt x="152" y="109"/>
                    <a:pt x="136" y="93"/>
                    <a:pt x="122" y="96"/>
                  </a:cubicBezTo>
                  <a:cubicBezTo>
                    <a:pt x="104" y="74"/>
                    <a:pt x="74" y="82"/>
                    <a:pt x="70" y="85"/>
                  </a:cubicBezTo>
                  <a:cubicBezTo>
                    <a:pt x="67" y="87"/>
                    <a:pt x="61" y="93"/>
                    <a:pt x="55" y="96"/>
                  </a:cubicBezTo>
                  <a:cubicBezTo>
                    <a:pt x="42" y="99"/>
                    <a:pt x="28" y="109"/>
                    <a:pt x="22" y="127"/>
                  </a:cubicBezTo>
                  <a:cubicBezTo>
                    <a:pt x="15" y="144"/>
                    <a:pt x="9" y="168"/>
                    <a:pt x="22" y="189"/>
                  </a:cubicBezTo>
                  <a:cubicBezTo>
                    <a:pt x="14" y="202"/>
                    <a:pt x="15" y="247"/>
                    <a:pt x="27" y="256"/>
                  </a:cubicBezTo>
                  <a:cubicBezTo>
                    <a:pt x="16" y="269"/>
                    <a:pt x="23" y="295"/>
                    <a:pt x="28" y="309"/>
                  </a:cubicBezTo>
                  <a:cubicBezTo>
                    <a:pt x="15" y="319"/>
                    <a:pt x="15" y="359"/>
                    <a:pt x="22" y="367"/>
                  </a:cubicBezTo>
                  <a:cubicBezTo>
                    <a:pt x="8" y="376"/>
                    <a:pt x="9" y="406"/>
                    <a:pt x="16" y="422"/>
                  </a:cubicBezTo>
                  <a:cubicBezTo>
                    <a:pt x="2" y="435"/>
                    <a:pt x="3" y="464"/>
                    <a:pt x="13" y="477"/>
                  </a:cubicBezTo>
                  <a:cubicBezTo>
                    <a:pt x="2" y="491"/>
                    <a:pt x="0" y="529"/>
                    <a:pt x="17" y="540"/>
                  </a:cubicBezTo>
                  <a:cubicBezTo>
                    <a:pt x="13" y="568"/>
                    <a:pt x="30" y="601"/>
                    <a:pt x="45" y="610"/>
                  </a:cubicBezTo>
                  <a:cubicBezTo>
                    <a:pt x="42" y="630"/>
                    <a:pt x="63" y="669"/>
                    <a:pt x="88" y="668"/>
                  </a:cubicBezTo>
                  <a:cubicBezTo>
                    <a:pt x="94" y="687"/>
                    <a:pt x="135" y="719"/>
                    <a:pt x="162" y="703"/>
                  </a:cubicBezTo>
                  <a:cubicBezTo>
                    <a:pt x="183" y="690"/>
                    <a:pt x="181" y="682"/>
                    <a:pt x="189" y="670"/>
                  </a:cubicBezTo>
                  <a:cubicBezTo>
                    <a:pt x="192" y="666"/>
                    <a:pt x="196" y="663"/>
                    <a:pt x="200" y="658"/>
                  </a:cubicBezTo>
                  <a:cubicBezTo>
                    <a:pt x="199" y="658"/>
                    <a:pt x="198" y="658"/>
                    <a:pt x="198" y="658"/>
                  </a:cubicBezTo>
                  <a:cubicBezTo>
                    <a:pt x="195" y="659"/>
                    <a:pt x="192" y="657"/>
                    <a:pt x="191" y="654"/>
                  </a:cubicBezTo>
                  <a:cubicBezTo>
                    <a:pt x="191" y="652"/>
                    <a:pt x="192" y="648"/>
                    <a:pt x="195" y="648"/>
                  </a:cubicBezTo>
                  <a:cubicBezTo>
                    <a:pt x="199" y="646"/>
                    <a:pt x="203" y="647"/>
                    <a:pt x="207" y="649"/>
                  </a:cubicBezTo>
                  <a:cubicBezTo>
                    <a:pt x="211" y="643"/>
                    <a:pt x="215" y="634"/>
                    <a:pt x="217" y="622"/>
                  </a:cubicBezTo>
                  <a:cubicBezTo>
                    <a:pt x="222" y="595"/>
                    <a:pt x="179" y="554"/>
                    <a:pt x="158" y="550"/>
                  </a:cubicBezTo>
                  <a:cubicBezTo>
                    <a:pt x="149" y="538"/>
                    <a:pt x="138" y="517"/>
                    <a:pt x="127" y="508"/>
                  </a:cubicBezTo>
                  <a:cubicBezTo>
                    <a:pt x="138" y="489"/>
                    <a:pt x="129" y="464"/>
                    <a:pt x="129" y="464"/>
                  </a:cubicBezTo>
                  <a:cubicBezTo>
                    <a:pt x="131" y="444"/>
                    <a:pt x="132" y="432"/>
                    <a:pt x="125" y="416"/>
                  </a:cubicBezTo>
                  <a:cubicBezTo>
                    <a:pt x="134" y="401"/>
                    <a:pt x="133" y="377"/>
                    <a:pt x="125" y="366"/>
                  </a:cubicBezTo>
                  <a:cubicBezTo>
                    <a:pt x="133" y="355"/>
                    <a:pt x="137" y="328"/>
                    <a:pt x="133" y="315"/>
                  </a:cubicBezTo>
                  <a:cubicBezTo>
                    <a:pt x="136" y="303"/>
                    <a:pt x="137" y="291"/>
                    <a:pt x="132" y="276"/>
                  </a:cubicBezTo>
                  <a:cubicBezTo>
                    <a:pt x="142" y="265"/>
                    <a:pt x="132" y="241"/>
                    <a:pt x="128" y="232"/>
                  </a:cubicBezTo>
                  <a:cubicBezTo>
                    <a:pt x="135" y="242"/>
                    <a:pt x="148" y="264"/>
                    <a:pt x="176" y="265"/>
                  </a:cubicBezTo>
                  <a:cubicBezTo>
                    <a:pt x="200" y="285"/>
                    <a:pt x="207" y="281"/>
                    <a:pt x="227" y="282"/>
                  </a:cubicBezTo>
                  <a:cubicBezTo>
                    <a:pt x="233" y="295"/>
                    <a:pt x="272" y="296"/>
                    <a:pt x="281" y="288"/>
                  </a:cubicBezTo>
                  <a:cubicBezTo>
                    <a:pt x="288" y="297"/>
                    <a:pt x="321" y="305"/>
                    <a:pt x="331" y="291"/>
                  </a:cubicBezTo>
                  <a:cubicBezTo>
                    <a:pt x="336" y="294"/>
                    <a:pt x="366" y="302"/>
                    <a:pt x="376" y="289"/>
                  </a:cubicBezTo>
                  <a:cubicBezTo>
                    <a:pt x="384" y="292"/>
                    <a:pt x="413" y="294"/>
                    <a:pt x="422" y="278"/>
                  </a:cubicBezTo>
                  <a:cubicBezTo>
                    <a:pt x="432" y="281"/>
                    <a:pt x="457" y="278"/>
                    <a:pt x="469" y="267"/>
                  </a:cubicBezTo>
                  <a:cubicBezTo>
                    <a:pt x="474" y="274"/>
                    <a:pt x="509" y="250"/>
                    <a:pt x="508" y="239"/>
                  </a:cubicBezTo>
                  <a:cubicBezTo>
                    <a:pt x="513" y="247"/>
                    <a:pt x="537" y="217"/>
                    <a:pt x="540" y="204"/>
                  </a:cubicBezTo>
                  <a:cubicBezTo>
                    <a:pt x="540" y="204"/>
                    <a:pt x="534" y="232"/>
                    <a:pt x="541" y="235"/>
                  </a:cubicBezTo>
                  <a:cubicBezTo>
                    <a:pt x="536" y="238"/>
                    <a:pt x="538" y="276"/>
                    <a:pt x="548" y="280"/>
                  </a:cubicBezTo>
                  <a:cubicBezTo>
                    <a:pt x="541" y="287"/>
                    <a:pt x="547" y="323"/>
                    <a:pt x="556" y="326"/>
                  </a:cubicBezTo>
                  <a:cubicBezTo>
                    <a:pt x="550" y="333"/>
                    <a:pt x="549" y="371"/>
                    <a:pt x="562" y="382"/>
                  </a:cubicBezTo>
                  <a:cubicBezTo>
                    <a:pt x="556" y="397"/>
                    <a:pt x="558" y="421"/>
                    <a:pt x="566" y="425"/>
                  </a:cubicBezTo>
                  <a:cubicBezTo>
                    <a:pt x="562" y="433"/>
                    <a:pt x="564" y="464"/>
                    <a:pt x="577" y="464"/>
                  </a:cubicBezTo>
                  <a:cubicBezTo>
                    <a:pt x="568" y="469"/>
                    <a:pt x="577" y="500"/>
                    <a:pt x="587" y="498"/>
                  </a:cubicBezTo>
                  <a:cubicBezTo>
                    <a:pt x="587" y="498"/>
                    <a:pt x="583" y="504"/>
                    <a:pt x="584" y="511"/>
                  </a:cubicBezTo>
                  <a:cubicBezTo>
                    <a:pt x="585" y="519"/>
                    <a:pt x="589" y="528"/>
                    <a:pt x="595" y="532"/>
                  </a:cubicBezTo>
                  <a:cubicBezTo>
                    <a:pt x="590" y="534"/>
                    <a:pt x="588" y="557"/>
                    <a:pt x="596" y="561"/>
                  </a:cubicBezTo>
                  <a:cubicBezTo>
                    <a:pt x="590" y="560"/>
                    <a:pt x="583" y="584"/>
                    <a:pt x="584" y="593"/>
                  </a:cubicBezTo>
                  <a:cubicBezTo>
                    <a:pt x="579" y="595"/>
                    <a:pt x="574" y="605"/>
                    <a:pt x="578" y="617"/>
                  </a:cubicBezTo>
                  <a:cubicBezTo>
                    <a:pt x="566" y="616"/>
                    <a:pt x="551" y="638"/>
                    <a:pt x="554" y="650"/>
                  </a:cubicBezTo>
                  <a:cubicBezTo>
                    <a:pt x="553" y="650"/>
                    <a:pt x="553" y="650"/>
                    <a:pt x="553" y="650"/>
                  </a:cubicBezTo>
                  <a:cubicBezTo>
                    <a:pt x="545" y="649"/>
                    <a:pt x="525" y="659"/>
                    <a:pt x="517" y="666"/>
                  </a:cubicBezTo>
                  <a:cubicBezTo>
                    <a:pt x="498" y="654"/>
                    <a:pt x="492" y="661"/>
                    <a:pt x="458" y="652"/>
                  </a:cubicBezTo>
                  <a:cubicBezTo>
                    <a:pt x="424" y="643"/>
                    <a:pt x="395" y="598"/>
                    <a:pt x="328" y="646"/>
                  </a:cubicBezTo>
                  <a:cubicBezTo>
                    <a:pt x="271" y="686"/>
                    <a:pt x="287" y="743"/>
                    <a:pt x="298" y="766"/>
                  </a:cubicBezTo>
                  <a:cubicBezTo>
                    <a:pt x="293" y="773"/>
                    <a:pt x="285" y="796"/>
                    <a:pt x="285" y="831"/>
                  </a:cubicBezTo>
                  <a:cubicBezTo>
                    <a:pt x="285" y="861"/>
                    <a:pt x="315" y="899"/>
                    <a:pt x="326" y="914"/>
                  </a:cubicBezTo>
                  <a:cubicBezTo>
                    <a:pt x="339" y="930"/>
                    <a:pt x="347" y="940"/>
                    <a:pt x="347" y="952"/>
                  </a:cubicBezTo>
                  <a:cubicBezTo>
                    <a:pt x="347" y="962"/>
                    <a:pt x="368" y="963"/>
                    <a:pt x="368" y="952"/>
                  </a:cubicBezTo>
                  <a:cubicBezTo>
                    <a:pt x="368" y="938"/>
                    <a:pt x="372" y="932"/>
                    <a:pt x="388" y="909"/>
                  </a:cubicBezTo>
                  <a:cubicBezTo>
                    <a:pt x="405" y="886"/>
                    <a:pt x="419" y="852"/>
                    <a:pt x="418" y="818"/>
                  </a:cubicBezTo>
                  <a:cubicBezTo>
                    <a:pt x="418" y="798"/>
                    <a:pt x="406" y="794"/>
                    <a:pt x="412" y="779"/>
                  </a:cubicBezTo>
                  <a:cubicBezTo>
                    <a:pt x="421" y="758"/>
                    <a:pt x="415" y="750"/>
                    <a:pt x="411" y="738"/>
                  </a:cubicBezTo>
                  <a:cubicBezTo>
                    <a:pt x="421" y="734"/>
                    <a:pt x="459" y="761"/>
                    <a:pt x="483" y="768"/>
                  </a:cubicBezTo>
                  <a:cubicBezTo>
                    <a:pt x="507" y="774"/>
                    <a:pt x="547" y="776"/>
                    <a:pt x="556" y="763"/>
                  </a:cubicBezTo>
                  <a:cubicBezTo>
                    <a:pt x="564" y="766"/>
                    <a:pt x="614" y="731"/>
                    <a:pt x="608" y="712"/>
                  </a:cubicBezTo>
                  <a:cubicBezTo>
                    <a:pt x="625" y="717"/>
                    <a:pt x="657" y="686"/>
                    <a:pt x="648" y="663"/>
                  </a:cubicBezTo>
                  <a:cubicBezTo>
                    <a:pt x="663" y="665"/>
                    <a:pt x="687" y="624"/>
                    <a:pt x="685" y="601"/>
                  </a:cubicBezTo>
                  <a:cubicBezTo>
                    <a:pt x="692" y="601"/>
                    <a:pt x="701" y="561"/>
                    <a:pt x="693" y="550"/>
                  </a:cubicBezTo>
                  <a:close/>
                </a:path>
              </a:pathLst>
            </a:custGeom>
            <a:solidFill>
              <a:srgbClr val="FAD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5" name="Freeform 1843">
              <a:extLst>
                <a:ext uri="{FF2B5EF4-FFF2-40B4-BE49-F238E27FC236}">
                  <a16:creationId xmlns:a16="http://schemas.microsoft.com/office/drawing/2014/main" id="{FE50A60F-5B9F-48DC-AEE7-295C9E9E4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3478"/>
              <a:ext cx="73" cy="155"/>
            </a:xfrm>
            <a:custGeom>
              <a:avLst/>
              <a:gdLst>
                <a:gd name="T0" fmla="*/ 0 w 56"/>
                <a:gd name="T1" fmla="*/ 51 h 121"/>
                <a:gd name="T2" fmla="*/ 35 w 56"/>
                <a:gd name="T3" fmla="*/ 113 h 121"/>
                <a:gd name="T4" fmla="*/ 46 w 56"/>
                <a:gd name="T5" fmla="*/ 179 h 121"/>
                <a:gd name="T6" fmla="*/ 117 w 56"/>
                <a:gd name="T7" fmla="*/ 255 h 121"/>
                <a:gd name="T8" fmla="*/ 117 w 56"/>
                <a:gd name="T9" fmla="*/ 193 h 121"/>
                <a:gd name="T10" fmla="*/ 73 w 56"/>
                <a:gd name="T11" fmla="*/ 129 h 121"/>
                <a:gd name="T12" fmla="*/ 39 w 56"/>
                <a:gd name="T13" fmla="*/ 76 h 121"/>
                <a:gd name="T14" fmla="*/ 30 w 56"/>
                <a:gd name="T15" fmla="*/ 0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21">
                  <a:moveTo>
                    <a:pt x="0" y="24"/>
                  </a:moveTo>
                  <a:cubicBezTo>
                    <a:pt x="7" y="32"/>
                    <a:pt x="11" y="45"/>
                    <a:pt x="16" y="54"/>
                  </a:cubicBezTo>
                  <a:cubicBezTo>
                    <a:pt x="22" y="64"/>
                    <a:pt x="25" y="74"/>
                    <a:pt x="21" y="85"/>
                  </a:cubicBezTo>
                  <a:cubicBezTo>
                    <a:pt x="31" y="85"/>
                    <a:pt x="47" y="113"/>
                    <a:pt x="53" y="121"/>
                  </a:cubicBezTo>
                  <a:cubicBezTo>
                    <a:pt x="52" y="112"/>
                    <a:pt x="56" y="101"/>
                    <a:pt x="53" y="92"/>
                  </a:cubicBezTo>
                  <a:cubicBezTo>
                    <a:pt x="49" y="82"/>
                    <a:pt x="39" y="71"/>
                    <a:pt x="33" y="62"/>
                  </a:cubicBezTo>
                  <a:cubicBezTo>
                    <a:pt x="28" y="54"/>
                    <a:pt x="22" y="45"/>
                    <a:pt x="18" y="36"/>
                  </a:cubicBezTo>
                  <a:cubicBezTo>
                    <a:pt x="14" y="24"/>
                    <a:pt x="18" y="10"/>
                    <a:pt x="14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6" name="Freeform 1844">
              <a:extLst>
                <a:ext uri="{FF2B5EF4-FFF2-40B4-BE49-F238E27FC236}">
                  <a16:creationId xmlns:a16="http://schemas.microsoft.com/office/drawing/2014/main" id="{E040669C-94AE-4B31-9915-1E305286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3290"/>
              <a:ext cx="54" cy="223"/>
            </a:xfrm>
            <a:custGeom>
              <a:avLst/>
              <a:gdLst>
                <a:gd name="T0" fmla="*/ 42 w 42"/>
                <a:gd name="T1" fmla="*/ 19 h 174"/>
                <a:gd name="T2" fmla="*/ 39 w 42"/>
                <a:gd name="T3" fmla="*/ 87 h 174"/>
                <a:gd name="T4" fmla="*/ 0 w 42"/>
                <a:gd name="T5" fmla="*/ 129 h 174"/>
                <a:gd name="T6" fmla="*/ 31 w 42"/>
                <a:gd name="T7" fmla="*/ 185 h 174"/>
                <a:gd name="T8" fmla="*/ 1 w 42"/>
                <a:gd name="T9" fmla="*/ 245 h 174"/>
                <a:gd name="T10" fmla="*/ 17 w 42"/>
                <a:gd name="T11" fmla="*/ 293 h 174"/>
                <a:gd name="T12" fmla="*/ 10 w 42"/>
                <a:gd name="T13" fmla="*/ 367 h 174"/>
                <a:gd name="T14" fmla="*/ 58 w 42"/>
                <a:gd name="T15" fmla="*/ 361 h 174"/>
                <a:gd name="T16" fmla="*/ 40 w 42"/>
                <a:gd name="T17" fmla="*/ 249 h 174"/>
                <a:gd name="T18" fmla="*/ 89 w 42"/>
                <a:gd name="T19" fmla="*/ 0 h 17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74">
                  <a:moveTo>
                    <a:pt x="20" y="9"/>
                  </a:moveTo>
                  <a:cubicBezTo>
                    <a:pt x="31" y="18"/>
                    <a:pt x="19" y="31"/>
                    <a:pt x="18" y="41"/>
                  </a:cubicBezTo>
                  <a:cubicBezTo>
                    <a:pt x="15" y="57"/>
                    <a:pt x="16" y="58"/>
                    <a:pt x="0" y="62"/>
                  </a:cubicBezTo>
                  <a:cubicBezTo>
                    <a:pt x="13" y="66"/>
                    <a:pt x="15" y="73"/>
                    <a:pt x="15" y="87"/>
                  </a:cubicBezTo>
                  <a:cubicBezTo>
                    <a:pt x="15" y="97"/>
                    <a:pt x="13" y="113"/>
                    <a:pt x="1" y="116"/>
                  </a:cubicBezTo>
                  <a:cubicBezTo>
                    <a:pt x="21" y="107"/>
                    <a:pt x="8" y="135"/>
                    <a:pt x="8" y="140"/>
                  </a:cubicBezTo>
                  <a:cubicBezTo>
                    <a:pt x="7" y="154"/>
                    <a:pt x="18" y="159"/>
                    <a:pt x="5" y="174"/>
                  </a:cubicBezTo>
                  <a:cubicBezTo>
                    <a:pt x="13" y="171"/>
                    <a:pt x="19" y="172"/>
                    <a:pt x="27" y="172"/>
                  </a:cubicBezTo>
                  <a:cubicBezTo>
                    <a:pt x="21" y="154"/>
                    <a:pt x="16" y="137"/>
                    <a:pt x="19" y="118"/>
                  </a:cubicBezTo>
                  <a:cubicBezTo>
                    <a:pt x="22" y="99"/>
                    <a:pt x="40" y="20"/>
                    <a:pt x="42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7" name="Freeform 1845">
              <a:extLst>
                <a:ext uri="{FF2B5EF4-FFF2-40B4-BE49-F238E27FC236}">
                  <a16:creationId xmlns:a16="http://schemas.microsoft.com/office/drawing/2014/main" id="{EEC1FC0F-6A7C-4B30-9640-0D80F887D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047"/>
              <a:ext cx="60" cy="272"/>
            </a:xfrm>
            <a:custGeom>
              <a:avLst/>
              <a:gdLst>
                <a:gd name="T0" fmla="*/ 0 w 47"/>
                <a:gd name="T1" fmla="*/ 0 h 212"/>
                <a:gd name="T2" fmla="*/ 37 w 47"/>
                <a:gd name="T3" fmla="*/ 31 h 212"/>
                <a:gd name="T4" fmla="*/ 69 w 47"/>
                <a:gd name="T5" fmla="*/ 60 h 212"/>
                <a:gd name="T6" fmla="*/ 93 w 47"/>
                <a:gd name="T7" fmla="*/ 178 h 212"/>
                <a:gd name="T8" fmla="*/ 82 w 47"/>
                <a:gd name="T9" fmla="*/ 310 h 212"/>
                <a:gd name="T10" fmla="*/ 63 w 47"/>
                <a:gd name="T11" fmla="*/ 448 h 212"/>
                <a:gd name="T12" fmla="*/ 1 w 47"/>
                <a:gd name="T13" fmla="*/ 420 h 212"/>
                <a:gd name="T14" fmla="*/ 47 w 47"/>
                <a:gd name="T15" fmla="*/ 385 h 212"/>
                <a:gd name="T16" fmla="*/ 51 w 47"/>
                <a:gd name="T17" fmla="*/ 300 h 212"/>
                <a:gd name="T18" fmla="*/ 22 w 47"/>
                <a:gd name="T19" fmla="*/ 291 h 212"/>
                <a:gd name="T20" fmla="*/ 8 w 47"/>
                <a:gd name="T21" fmla="*/ 187 h 212"/>
                <a:gd name="T22" fmla="*/ 65 w 47"/>
                <a:gd name="T23" fmla="*/ 140 h 212"/>
                <a:gd name="T24" fmla="*/ 65 w 47"/>
                <a:gd name="T25" fmla="*/ 103 h 212"/>
                <a:gd name="T26" fmla="*/ 36 w 47"/>
                <a:gd name="T27" fmla="*/ 91 h 212"/>
                <a:gd name="T28" fmla="*/ 17 w 47"/>
                <a:gd name="T29" fmla="*/ 23 h 2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212">
                  <a:moveTo>
                    <a:pt x="0" y="0"/>
                  </a:moveTo>
                  <a:cubicBezTo>
                    <a:pt x="3" y="12"/>
                    <a:pt x="11" y="10"/>
                    <a:pt x="18" y="15"/>
                  </a:cubicBezTo>
                  <a:cubicBezTo>
                    <a:pt x="23" y="18"/>
                    <a:pt x="29" y="25"/>
                    <a:pt x="33" y="29"/>
                  </a:cubicBezTo>
                  <a:cubicBezTo>
                    <a:pt x="47" y="43"/>
                    <a:pt x="47" y="65"/>
                    <a:pt x="45" y="84"/>
                  </a:cubicBezTo>
                  <a:cubicBezTo>
                    <a:pt x="41" y="106"/>
                    <a:pt x="38" y="125"/>
                    <a:pt x="39" y="147"/>
                  </a:cubicBezTo>
                  <a:cubicBezTo>
                    <a:pt x="40" y="169"/>
                    <a:pt x="38" y="190"/>
                    <a:pt x="30" y="212"/>
                  </a:cubicBezTo>
                  <a:cubicBezTo>
                    <a:pt x="29" y="201"/>
                    <a:pt x="9" y="198"/>
                    <a:pt x="1" y="199"/>
                  </a:cubicBezTo>
                  <a:cubicBezTo>
                    <a:pt x="15" y="193"/>
                    <a:pt x="19" y="195"/>
                    <a:pt x="23" y="182"/>
                  </a:cubicBezTo>
                  <a:cubicBezTo>
                    <a:pt x="25" y="175"/>
                    <a:pt x="25" y="149"/>
                    <a:pt x="24" y="142"/>
                  </a:cubicBezTo>
                  <a:cubicBezTo>
                    <a:pt x="22" y="133"/>
                    <a:pt x="19" y="135"/>
                    <a:pt x="10" y="138"/>
                  </a:cubicBezTo>
                  <a:cubicBezTo>
                    <a:pt x="33" y="128"/>
                    <a:pt x="30" y="71"/>
                    <a:pt x="4" y="89"/>
                  </a:cubicBezTo>
                  <a:cubicBezTo>
                    <a:pt x="11" y="79"/>
                    <a:pt x="26" y="78"/>
                    <a:pt x="31" y="66"/>
                  </a:cubicBezTo>
                  <a:cubicBezTo>
                    <a:pt x="33" y="62"/>
                    <a:pt x="33" y="52"/>
                    <a:pt x="31" y="48"/>
                  </a:cubicBezTo>
                  <a:cubicBezTo>
                    <a:pt x="27" y="41"/>
                    <a:pt x="24" y="44"/>
                    <a:pt x="17" y="43"/>
                  </a:cubicBezTo>
                  <a:cubicBezTo>
                    <a:pt x="28" y="29"/>
                    <a:pt x="6" y="25"/>
                    <a:pt x="8" y="1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8" name="Freeform 1846">
              <a:extLst>
                <a:ext uri="{FF2B5EF4-FFF2-40B4-BE49-F238E27FC236}">
                  <a16:creationId xmlns:a16="http://schemas.microsoft.com/office/drawing/2014/main" id="{84151C2D-2944-4582-9D15-C82E02F25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100"/>
              <a:ext cx="43" cy="151"/>
            </a:xfrm>
            <a:custGeom>
              <a:avLst/>
              <a:gdLst>
                <a:gd name="T0" fmla="*/ 73 w 33"/>
                <a:gd name="T1" fmla="*/ 65 h 118"/>
                <a:gd name="T2" fmla="*/ 34 w 33"/>
                <a:gd name="T3" fmla="*/ 148 h 118"/>
                <a:gd name="T4" fmla="*/ 30 w 33"/>
                <a:gd name="T5" fmla="*/ 200 h 118"/>
                <a:gd name="T6" fmla="*/ 12 w 33"/>
                <a:gd name="T7" fmla="*/ 247 h 118"/>
                <a:gd name="T8" fmla="*/ 5 w 33"/>
                <a:gd name="T9" fmla="*/ 106 h 118"/>
                <a:gd name="T10" fmla="*/ 16 w 33"/>
                <a:gd name="T11" fmla="*/ 42 h 118"/>
                <a:gd name="T12" fmla="*/ 16 w 33"/>
                <a:gd name="T13" fmla="*/ 0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118">
                  <a:moveTo>
                    <a:pt x="33" y="31"/>
                  </a:moveTo>
                  <a:cubicBezTo>
                    <a:pt x="16" y="27"/>
                    <a:pt x="15" y="60"/>
                    <a:pt x="15" y="71"/>
                  </a:cubicBezTo>
                  <a:cubicBezTo>
                    <a:pt x="16" y="81"/>
                    <a:pt x="17" y="86"/>
                    <a:pt x="14" y="95"/>
                  </a:cubicBezTo>
                  <a:cubicBezTo>
                    <a:pt x="11" y="103"/>
                    <a:pt x="8" y="110"/>
                    <a:pt x="5" y="118"/>
                  </a:cubicBezTo>
                  <a:cubicBezTo>
                    <a:pt x="0" y="96"/>
                    <a:pt x="0" y="73"/>
                    <a:pt x="2" y="51"/>
                  </a:cubicBezTo>
                  <a:cubicBezTo>
                    <a:pt x="3" y="40"/>
                    <a:pt x="6" y="30"/>
                    <a:pt x="7" y="20"/>
                  </a:cubicBezTo>
                  <a:cubicBezTo>
                    <a:pt x="7" y="13"/>
                    <a:pt x="4" y="6"/>
                    <a:pt x="7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89" name="Freeform 1847">
              <a:extLst>
                <a:ext uri="{FF2B5EF4-FFF2-40B4-BE49-F238E27FC236}">
                  <a16:creationId xmlns:a16="http://schemas.microsoft.com/office/drawing/2014/main" id="{21694E8B-02E9-494C-80DC-0FBF5F8B9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" y="3473"/>
              <a:ext cx="223" cy="250"/>
            </a:xfrm>
            <a:custGeom>
              <a:avLst/>
              <a:gdLst>
                <a:gd name="T0" fmla="*/ 229 w 173"/>
                <a:gd name="T1" fmla="*/ 373 h 195"/>
                <a:gd name="T2" fmla="*/ 165 w 173"/>
                <a:gd name="T3" fmla="*/ 395 h 195"/>
                <a:gd name="T4" fmla="*/ 94 w 173"/>
                <a:gd name="T5" fmla="*/ 406 h 195"/>
                <a:gd name="T6" fmla="*/ 36 w 173"/>
                <a:gd name="T7" fmla="*/ 409 h 195"/>
                <a:gd name="T8" fmla="*/ 0 w 173"/>
                <a:gd name="T9" fmla="*/ 386 h 195"/>
                <a:gd name="T10" fmla="*/ 88 w 173"/>
                <a:gd name="T11" fmla="*/ 374 h 195"/>
                <a:gd name="T12" fmla="*/ 178 w 173"/>
                <a:gd name="T13" fmla="*/ 356 h 195"/>
                <a:gd name="T14" fmla="*/ 220 w 173"/>
                <a:gd name="T15" fmla="*/ 336 h 195"/>
                <a:gd name="T16" fmla="*/ 259 w 173"/>
                <a:gd name="T17" fmla="*/ 299 h 195"/>
                <a:gd name="T18" fmla="*/ 291 w 173"/>
                <a:gd name="T19" fmla="*/ 233 h 195"/>
                <a:gd name="T20" fmla="*/ 327 w 173"/>
                <a:gd name="T21" fmla="*/ 155 h 195"/>
                <a:gd name="T22" fmla="*/ 339 w 173"/>
                <a:gd name="T23" fmla="*/ 74 h 195"/>
                <a:gd name="T24" fmla="*/ 340 w 173"/>
                <a:gd name="T25" fmla="*/ 1 h 195"/>
                <a:gd name="T26" fmla="*/ 364 w 173"/>
                <a:gd name="T27" fmla="*/ 0 h 195"/>
                <a:gd name="T28" fmla="*/ 370 w 173"/>
                <a:gd name="T29" fmla="*/ 159 h 195"/>
                <a:gd name="T30" fmla="*/ 335 w 173"/>
                <a:gd name="T31" fmla="*/ 251 h 195"/>
                <a:gd name="T32" fmla="*/ 311 w 173"/>
                <a:gd name="T33" fmla="*/ 301 h 19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73" h="195">
                  <a:moveTo>
                    <a:pt x="107" y="177"/>
                  </a:moveTo>
                  <a:cubicBezTo>
                    <a:pt x="97" y="180"/>
                    <a:pt x="87" y="183"/>
                    <a:pt x="77" y="187"/>
                  </a:cubicBezTo>
                  <a:cubicBezTo>
                    <a:pt x="66" y="192"/>
                    <a:pt x="56" y="191"/>
                    <a:pt x="44" y="193"/>
                  </a:cubicBezTo>
                  <a:cubicBezTo>
                    <a:pt x="35" y="194"/>
                    <a:pt x="25" y="195"/>
                    <a:pt x="17" y="194"/>
                  </a:cubicBezTo>
                  <a:cubicBezTo>
                    <a:pt x="8" y="194"/>
                    <a:pt x="5" y="190"/>
                    <a:pt x="0" y="183"/>
                  </a:cubicBezTo>
                  <a:cubicBezTo>
                    <a:pt x="7" y="191"/>
                    <a:pt x="34" y="186"/>
                    <a:pt x="41" y="178"/>
                  </a:cubicBezTo>
                  <a:cubicBezTo>
                    <a:pt x="50" y="193"/>
                    <a:pt x="77" y="180"/>
                    <a:pt x="83" y="169"/>
                  </a:cubicBezTo>
                  <a:cubicBezTo>
                    <a:pt x="93" y="176"/>
                    <a:pt x="96" y="163"/>
                    <a:pt x="103" y="159"/>
                  </a:cubicBezTo>
                  <a:cubicBezTo>
                    <a:pt x="109" y="155"/>
                    <a:pt x="124" y="152"/>
                    <a:pt x="121" y="142"/>
                  </a:cubicBezTo>
                  <a:cubicBezTo>
                    <a:pt x="136" y="146"/>
                    <a:pt x="143" y="121"/>
                    <a:pt x="136" y="111"/>
                  </a:cubicBezTo>
                  <a:cubicBezTo>
                    <a:pt x="152" y="103"/>
                    <a:pt x="155" y="91"/>
                    <a:pt x="153" y="73"/>
                  </a:cubicBezTo>
                  <a:cubicBezTo>
                    <a:pt x="163" y="69"/>
                    <a:pt x="167" y="41"/>
                    <a:pt x="158" y="35"/>
                  </a:cubicBezTo>
                  <a:cubicBezTo>
                    <a:pt x="165" y="25"/>
                    <a:pt x="158" y="12"/>
                    <a:pt x="159" y="1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57" y="119"/>
                    <a:pt x="157" y="119"/>
                    <a:pt x="157" y="119"/>
                  </a:cubicBezTo>
                  <a:cubicBezTo>
                    <a:pt x="145" y="143"/>
                    <a:pt x="145" y="143"/>
                    <a:pt x="145" y="14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0" name="Freeform 1848">
              <a:extLst>
                <a:ext uri="{FF2B5EF4-FFF2-40B4-BE49-F238E27FC236}">
                  <a16:creationId xmlns:a16="http://schemas.microsoft.com/office/drawing/2014/main" id="{F0638D53-7C03-443E-B048-94725C68C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951"/>
              <a:ext cx="146" cy="568"/>
            </a:xfrm>
            <a:custGeom>
              <a:avLst/>
              <a:gdLst>
                <a:gd name="T0" fmla="*/ 0 w 113"/>
                <a:gd name="T1" fmla="*/ 234 h 444"/>
                <a:gd name="T2" fmla="*/ 80 w 113"/>
                <a:gd name="T3" fmla="*/ 216 h 444"/>
                <a:gd name="T4" fmla="*/ 72 w 113"/>
                <a:gd name="T5" fmla="*/ 289 h 444"/>
                <a:gd name="T6" fmla="*/ 96 w 113"/>
                <a:gd name="T7" fmla="*/ 339 h 444"/>
                <a:gd name="T8" fmla="*/ 87 w 113"/>
                <a:gd name="T9" fmla="*/ 391 h 444"/>
                <a:gd name="T10" fmla="*/ 96 w 113"/>
                <a:gd name="T11" fmla="*/ 490 h 444"/>
                <a:gd name="T12" fmla="*/ 119 w 113"/>
                <a:gd name="T13" fmla="*/ 546 h 444"/>
                <a:gd name="T14" fmla="*/ 109 w 113"/>
                <a:gd name="T15" fmla="*/ 600 h 444"/>
                <a:gd name="T16" fmla="*/ 120 w 113"/>
                <a:gd name="T17" fmla="*/ 696 h 444"/>
                <a:gd name="T18" fmla="*/ 149 w 113"/>
                <a:gd name="T19" fmla="*/ 727 h 444"/>
                <a:gd name="T20" fmla="*/ 147 w 113"/>
                <a:gd name="T21" fmla="*/ 778 h 444"/>
                <a:gd name="T22" fmla="*/ 182 w 113"/>
                <a:gd name="T23" fmla="*/ 848 h 444"/>
                <a:gd name="T24" fmla="*/ 209 w 113"/>
                <a:gd name="T25" fmla="*/ 930 h 444"/>
                <a:gd name="T26" fmla="*/ 221 w 113"/>
                <a:gd name="T27" fmla="*/ 839 h 444"/>
                <a:gd name="T28" fmla="*/ 187 w 113"/>
                <a:gd name="T29" fmla="*/ 707 h 444"/>
                <a:gd name="T30" fmla="*/ 132 w 113"/>
                <a:gd name="T31" fmla="*/ 398 h 444"/>
                <a:gd name="T32" fmla="*/ 130 w 113"/>
                <a:gd name="T33" fmla="*/ 252 h 444"/>
                <a:gd name="T34" fmla="*/ 136 w 113"/>
                <a:gd name="T35" fmla="*/ 187 h 444"/>
                <a:gd name="T36" fmla="*/ 154 w 113"/>
                <a:gd name="T37" fmla="*/ 123 h 444"/>
                <a:gd name="T38" fmla="*/ 150 w 113"/>
                <a:gd name="T39" fmla="*/ 46 h 444"/>
                <a:gd name="T40" fmla="*/ 130 w 113"/>
                <a:gd name="T41" fmla="*/ 0 h 444"/>
                <a:gd name="T42" fmla="*/ 96 w 113"/>
                <a:gd name="T43" fmla="*/ 99 h 444"/>
                <a:gd name="T44" fmla="*/ 35 w 113"/>
                <a:gd name="T45" fmla="*/ 182 h 444"/>
                <a:gd name="T46" fmla="*/ 22 w 113"/>
                <a:gd name="T47" fmla="*/ 211 h 44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3" h="444">
                  <a:moveTo>
                    <a:pt x="0" y="112"/>
                  </a:moveTo>
                  <a:cubicBezTo>
                    <a:pt x="8" y="107"/>
                    <a:pt x="27" y="92"/>
                    <a:pt x="37" y="103"/>
                  </a:cubicBezTo>
                  <a:cubicBezTo>
                    <a:pt x="45" y="111"/>
                    <a:pt x="43" y="132"/>
                    <a:pt x="33" y="138"/>
                  </a:cubicBezTo>
                  <a:cubicBezTo>
                    <a:pt x="43" y="141"/>
                    <a:pt x="43" y="153"/>
                    <a:pt x="44" y="162"/>
                  </a:cubicBezTo>
                  <a:cubicBezTo>
                    <a:pt x="45" y="171"/>
                    <a:pt x="48" y="181"/>
                    <a:pt x="40" y="187"/>
                  </a:cubicBezTo>
                  <a:cubicBezTo>
                    <a:pt x="47" y="186"/>
                    <a:pt x="51" y="228"/>
                    <a:pt x="44" y="234"/>
                  </a:cubicBezTo>
                  <a:cubicBezTo>
                    <a:pt x="53" y="232"/>
                    <a:pt x="55" y="255"/>
                    <a:pt x="55" y="261"/>
                  </a:cubicBezTo>
                  <a:cubicBezTo>
                    <a:pt x="55" y="270"/>
                    <a:pt x="54" y="279"/>
                    <a:pt x="50" y="287"/>
                  </a:cubicBezTo>
                  <a:cubicBezTo>
                    <a:pt x="62" y="291"/>
                    <a:pt x="61" y="323"/>
                    <a:pt x="56" y="332"/>
                  </a:cubicBezTo>
                  <a:cubicBezTo>
                    <a:pt x="59" y="323"/>
                    <a:pt x="68" y="344"/>
                    <a:pt x="69" y="347"/>
                  </a:cubicBezTo>
                  <a:cubicBezTo>
                    <a:pt x="71" y="354"/>
                    <a:pt x="73" y="364"/>
                    <a:pt x="68" y="371"/>
                  </a:cubicBezTo>
                  <a:cubicBezTo>
                    <a:pt x="78" y="368"/>
                    <a:pt x="90" y="397"/>
                    <a:pt x="84" y="405"/>
                  </a:cubicBezTo>
                  <a:cubicBezTo>
                    <a:pt x="97" y="415"/>
                    <a:pt x="101" y="429"/>
                    <a:pt x="97" y="444"/>
                  </a:cubicBezTo>
                  <a:cubicBezTo>
                    <a:pt x="113" y="438"/>
                    <a:pt x="103" y="414"/>
                    <a:pt x="102" y="401"/>
                  </a:cubicBezTo>
                  <a:cubicBezTo>
                    <a:pt x="101" y="380"/>
                    <a:pt x="93" y="358"/>
                    <a:pt x="87" y="338"/>
                  </a:cubicBezTo>
                  <a:cubicBezTo>
                    <a:pt x="73" y="289"/>
                    <a:pt x="65" y="240"/>
                    <a:pt x="61" y="190"/>
                  </a:cubicBezTo>
                  <a:cubicBezTo>
                    <a:pt x="59" y="167"/>
                    <a:pt x="56" y="143"/>
                    <a:pt x="60" y="120"/>
                  </a:cubicBezTo>
                  <a:cubicBezTo>
                    <a:pt x="61" y="110"/>
                    <a:pt x="61" y="99"/>
                    <a:pt x="63" y="89"/>
                  </a:cubicBezTo>
                  <a:cubicBezTo>
                    <a:pt x="65" y="79"/>
                    <a:pt x="70" y="70"/>
                    <a:pt x="71" y="59"/>
                  </a:cubicBezTo>
                  <a:cubicBezTo>
                    <a:pt x="72" y="48"/>
                    <a:pt x="72" y="34"/>
                    <a:pt x="70" y="22"/>
                  </a:cubicBezTo>
                  <a:cubicBezTo>
                    <a:pt x="69" y="16"/>
                    <a:pt x="67" y="2"/>
                    <a:pt x="60" y="0"/>
                  </a:cubicBezTo>
                  <a:cubicBezTo>
                    <a:pt x="67" y="19"/>
                    <a:pt x="51" y="33"/>
                    <a:pt x="44" y="47"/>
                  </a:cubicBezTo>
                  <a:cubicBezTo>
                    <a:pt x="38" y="58"/>
                    <a:pt x="31" y="86"/>
                    <a:pt x="16" y="87"/>
                  </a:cubicBezTo>
                  <a:cubicBezTo>
                    <a:pt x="16" y="92"/>
                    <a:pt x="12" y="97"/>
                    <a:pt x="10" y="10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1" name="Freeform 1849">
              <a:extLst>
                <a:ext uri="{FF2B5EF4-FFF2-40B4-BE49-F238E27FC236}">
                  <a16:creationId xmlns:a16="http://schemas.microsoft.com/office/drawing/2014/main" id="{098F02DD-23CE-4C1B-B511-EEE28ED2C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659"/>
              <a:ext cx="100" cy="39"/>
            </a:xfrm>
            <a:custGeom>
              <a:avLst/>
              <a:gdLst>
                <a:gd name="T0" fmla="*/ 8 w 78"/>
                <a:gd name="T1" fmla="*/ 6 h 31"/>
                <a:gd name="T2" fmla="*/ 0 w 78"/>
                <a:gd name="T3" fmla="*/ 18 h 31"/>
                <a:gd name="T4" fmla="*/ 15 w 78"/>
                <a:gd name="T5" fmla="*/ 25 h 31"/>
                <a:gd name="T6" fmla="*/ 31 w 78"/>
                <a:gd name="T7" fmla="*/ 36 h 31"/>
                <a:gd name="T8" fmla="*/ 95 w 78"/>
                <a:gd name="T9" fmla="*/ 53 h 31"/>
                <a:gd name="T10" fmla="*/ 145 w 78"/>
                <a:gd name="T11" fmla="*/ 31 h 31"/>
                <a:gd name="T12" fmla="*/ 163 w 78"/>
                <a:gd name="T13" fmla="*/ 20 h 31"/>
                <a:gd name="T14" fmla="*/ 158 w 78"/>
                <a:gd name="T15" fmla="*/ 6 h 31"/>
                <a:gd name="T16" fmla="*/ 135 w 78"/>
                <a:gd name="T17" fmla="*/ 13 h 31"/>
                <a:gd name="T18" fmla="*/ 88 w 78"/>
                <a:gd name="T19" fmla="*/ 31 h 31"/>
                <a:gd name="T20" fmla="*/ 46 w 78"/>
                <a:gd name="T21" fmla="*/ 18 h 31"/>
                <a:gd name="T22" fmla="*/ 8 w 78"/>
                <a:gd name="T23" fmla="*/ 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31">
                  <a:moveTo>
                    <a:pt x="4" y="3"/>
                  </a:moveTo>
                  <a:cubicBezTo>
                    <a:pt x="1" y="3"/>
                    <a:pt x="0" y="7"/>
                    <a:pt x="0" y="9"/>
                  </a:cubicBezTo>
                  <a:cubicBezTo>
                    <a:pt x="1" y="12"/>
                    <a:pt x="4" y="14"/>
                    <a:pt x="7" y="13"/>
                  </a:cubicBezTo>
                  <a:cubicBezTo>
                    <a:pt x="9" y="13"/>
                    <a:pt x="11" y="14"/>
                    <a:pt x="15" y="18"/>
                  </a:cubicBezTo>
                  <a:cubicBezTo>
                    <a:pt x="22" y="23"/>
                    <a:pt x="31" y="31"/>
                    <a:pt x="45" y="26"/>
                  </a:cubicBezTo>
                  <a:cubicBezTo>
                    <a:pt x="57" y="22"/>
                    <a:pt x="65" y="19"/>
                    <a:pt x="69" y="16"/>
                  </a:cubicBezTo>
                  <a:cubicBezTo>
                    <a:pt x="69" y="16"/>
                    <a:pt x="76" y="12"/>
                    <a:pt x="77" y="10"/>
                  </a:cubicBezTo>
                  <a:cubicBezTo>
                    <a:pt x="78" y="7"/>
                    <a:pt x="78" y="4"/>
                    <a:pt x="75" y="3"/>
                  </a:cubicBezTo>
                  <a:cubicBezTo>
                    <a:pt x="71" y="1"/>
                    <a:pt x="68" y="3"/>
                    <a:pt x="64" y="6"/>
                  </a:cubicBezTo>
                  <a:cubicBezTo>
                    <a:pt x="60" y="8"/>
                    <a:pt x="53" y="12"/>
                    <a:pt x="42" y="16"/>
                  </a:cubicBezTo>
                  <a:cubicBezTo>
                    <a:pt x="33" y="18"/>
                    <a:pt x="27" y="14"/>
                    <a:pt x="22" y="9"/>
                  </a:cubicBezTo>
                  <a:cubicBezTo>
                    <a:pt x="17" y="5"/>
                    <a:pt x="11" y="0"/>
                    <a:pt x="4" y="3"/>
                  </a:cubicBezTo>
                  <a:close/>
                </a:path>
              </a:pathLst>
            </a:custGeom>
            <a:solidFill>
              <a:srgbClr val="FADE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2" name="Freeform 1850">
              <a:extLst>
                <a:ext uri="{FF2B5EF4-FFF2-40B4-BE49-F238E27FC236}">
                  <a16:creationId xmlns:a16="http://schemas.microsoft.com/office/drawing/2014/main" id="{13F7FFC6-7BA2-4383-A640-83D455142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3083"/>
              <a:ext cx="208" cy="605"/>
            </a:xfrm>
            <a:custGeom>
              <a:avLst/>
              <a:gdLst>
                <a:gd name="T0" fmla="*/ 345 w 161"/>
                <a:gd name="T1" fmla="*/ 968 h 473"/>
                <a:gd name="T2" fmla="*/ 331 w 161"/>
                <a:gd name="T3" fmla="*/ 961 h 473"/>
                <a:gd name="T4" fmla="*/ 338 w 161"/>
                <a:gd name="T5" fmla="*/ 948 h 473"/>
                <a:gd name="T6" fmla="*/ 269 w 161"/>
                <a:gd name="T7" fmla="*/ 948 h 473"/>
                <a:gd name="T8" fmla="*/ 155 w 161"/>
                <a:gd name="T9" fmla="*/ 868 h 473"/>
                <a:gd name="T10" fmla="*/ 96 w 161"/>
                <a:gd name="T11" fmla="*/ 797 h 473"/>
                <a:gd name="T12" fmla="*/ 52 w 161"/>
                <a:gd name="T13" fmla="*/ 705 h 473"/>
                <a:gd name="T14" fmla="*/ 39 w 161"/>
                <a:gd name="T15" fmla="*/ 637 h 473"/>
                <a:gd name="T16" fmla="*/ 36 w 161"/>
                <a:gd name="T17" fmla="*/ 562 h 473"/>
                <a:gd name="T18" fmla="*/ 44 w 161"/>
                <a:gd name="T19" fmla="*/ 509 h 473"/>
                <a:gd name="T20" fmla="*/ 53 w 161"/>
                <a:gd name="T21" fmla="*/ 445 h 473"/>
                <a:gd name="T22" fmla="*/ 67 w 161"/>
                <a:gd name="T23" fmla="*/ 418 h 473"/>
                <a:gd name="T24" fmla="*/ 80 w 161"/>
                <a:gd name="T25" fmla="*/ 344 h 473"/>
                <a:gd name="T26" fmla="*/ 84 w 161"/>
                <a:gd name="T27" fmla="*/ 294 h 473"/>
                <a:gd name="T28" fmla="*/ 93 w 161"/>
                <a:gd name="T29" fmla="*/ 239 h 473"/>
                <a:gd name="T30" fmla="*/ 87 w 161"/>
                <a:gd name="T31" fmla="*/ 159 h 473"/>
                <a:gd name="T32" fmla="*/ 90 w 161"/>
                <a:gd name="T33" fmla="*/ 70 h 473"/>
                <a:gd name="T34" fmla="*/ 87 w 161"/>
                <a:gd name="T35" fmla="*/ 17 h 473"/>
                <a:gd name="T36" fmla="*/ 47 w 161"/>
                <a:gd name="T37" fmla="*/ 0 h 473"/>
                <a:gd name="T38" fmla="*/ 58 w 161"/>
                <a:gd name="T39" fmla="*/ 29 h 473"/>
                <a:gd name="T40" fmla="*/ 65 w 161"/>
                <a:gd name="T41" fmla="*/ 104 h 473"/>
                <a:gd name="T42" fmla="*/ 58 w 161"/>
                <a:gd name="T43" fmla="*/ 151 h 473"/>
                <a:gd name="T44" fmla="*/ 58 w 161"/>
                <a:gd name="T45" fmla="*/ 205 h 473"/>
                <a:gd name="T46" fmla="*/ 53 w 161"/>
                <a:gd name="T47" fmla="*/ 239 h 473"/>
                <a:gd name="T48" fmla="*/ 47 w 161"/>
                <a:gd name="T49" fmla="*/ 292 h 473"/>
                <a:gd name="T50" fmla="*/ 45 w 161"/>
                <a:gd name="T51" fmla="*/ 370 h 473"/>
                <a:gd name="T52" fmla="*/ 27 w 161"/>
                <a:gd name="T53" fmla="*/ 422 h 473"/>
                <a:gd name="T54" fmla="*/ 27 w 161"/>
                <a:gd name="T55" fmla="*/ 473 h 473"/>
                <a:gd name="T56" fmla="*/ 21 w 161"/>
                <a:gd name="T57" fmla="*/ 518 h 473"/>
                <a:gd name="T58" fmla="*/ 10 w 161"/>
                <a:gd name="T59" fmla="*/ 585 h 473"/>
                <a:gd name="T60" fmla="*/ 1 w 161"/>
                <a:gd name="T61" fmla="*/ 646 h 473"/>
                <a:gd name="T62" fmla="*/ 13 w 161"/>
                <a:gd name="T63" fmla="*/ 675 h 473"/>
                <a:gd name="T64" fmla="*/ 35 w 161"/>
                <a:gd name="T65" fmla="*/ 750 h 473"/>
                <a:gd name="T66" fmla="*/ 75 w 161"/>
                <a:gd name="T67" fmla="*/ 816 h 473"/>
                <a:gd name="T68" fmla="*/ 110 w 161"/>
                <a:gd name="T69" fmla="*/ 870 h 473"/>
                <a:gd name="T70" fmla="*/ 145 w 161"/>
                <a:gd name="T71" fmla="*/ 902 h 473"/>
                <a:gd name="T72" fmla="*/ 176 w 161"/>
                <a:gd name="T73" fmla="*/ 932 h 473"/>
                <a:gd name="T74" fmla="*/ 326 w 161"/>
                <a:gd name="T75" fmla="*/ 981 h 473"/>
                <a:gd name="T76" fmla="*/ 348 w 161"/>
                <a:gd name="T77" fmla="*/ 968 h 473"/>
                <a:gd name="T78" fmla="*/ 345 w 161"/>
                <a:gd name="T79" fmla="*/ 968 h 47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61" h="473">
                  <a:moveTo>
                    <a:pt x="160" y="463"/>
                  </a:moveTo>
                  <a:cubicBezTo>
                    <a:pt x="157" y="464"/>
                    <a:pt x="154" y="462"/>
                    <a:pt x="153" y="459"/>
                  </a:cubicBezTo>
                  <a:cubicBezTo>
                    <a:pt x="153" y="457"/>
                    <a:pt x="154" y="453"/>
                    <a:pt x="157" y="453"/>
                  </a:cubicBezTo>
                  <a:cubicBezTo>
                    <a:pt x="157" y="453"/>
                    <a:pt x="140" y="458"/>
                    <a:pt x="125" y="453"/>
                  </a:cubicBezTo>
                  <a:cubicBezTo>
                    <a:pt x="110" y="448"/>
                    <a:pt x="79" y="422"/>
                    <a:pt x="72" y="415"/>
                  </a:cubicBezTo>
                  <a:cubicBezTo>
                    <a:pt x="65" y="408"/>
                    <a:pt x="52" y="385"/>
                    <a:pt x="44" y="381"/>
                  </a:cubicBezTo>
                  <a:cubicBezTo>
                    <a:pt x="35" y="378"/>
                    <a:pt x="22" y="346"/>
                    <a:pt x="24" y="337"/>
                  </a:cubicBezTo>
                  <a:cubicBezTo>
                    <a:pt x="25" y="329"/>
                    <a:pt x="22" y="311"/>
                    <a:pt x="18" y="304"/>
                  </a:cubicBezTo>
                  <a:cubicBezTo>
                    <a:pt x="15" y="297"/>
                    <a:pt x="13" y="273"/>
                    <a:pt x="17" y="268"/>
                  </a:cubicBezTo>
                  <a:cubicBezTo>
                    <a:pt x="21" y="262"/>
                    <a:pt x="21" y="249"/>
                    <a:pt x="20" y="243"/>
                  </a:cubicBezTo>
                  <a:cubicBezTo>
                    <a:pt x="20" y="238"/>
                    <a:pt x="24" y="218"/>
                    <a:pt x="25" y="213"/>
                  </a:cubicBezTo>
                  <a:cubicBezTo>
                    <a:pt x="27" y="209"/>
                    <a:pt x="31" y="207"/>
                    <a:pt x="31" y="200"/>
                  </a:cubicBezTo>
                  <a:cubicBezTo>
                    <a:pt x="31" y="192"/>
                    <a:pt x="29" y="172"/>
                    <a:pt x="37" y="164"/>
                  </a:cubicBezTo>
                  <a:cubicBezTo>
                    <a:pt x="44" y="156"/>
                    <a:pt x="40" y="149"/>
                    <a:pt x="39" y="141"/>
                  </a:cubicBezTo>
                  <a:cubicBezTo>
                    <a:pt x="37" y="133"/>
                    <a:pt x="39" y="125"/>
                    <a:pt x="43" y="114"/>
                  </a:cubicBezTo>
                  <a:cubicBezTo>
                    <a:pt x="47" y="103"/>
                    <a:pt x="37" y="89"/>
                    <a:pt x="40" y="76"/>
                  </a:cubicBezTo>
                  <a:cubicBezTo>
                    <a:pt x="44" y="62"/>
                    <a:pt x="44" y="45"/>
                    <a:pt x="42" y="34"/>
                  </a:cubicBezTo>
                  <a:cubicBezTo>
                    <a:pt x="42" y="27"/>
                    <a:pt x="41" y="15"/>
                    <a:pt x="40" y="8"/>
                  </a:cubicBezTo>
                  <a:cubicBezTo>
                    <a:pt x="34" y="7"/>
                    <a:pt x="28" y="4"/>
                    <a:pt x="22" y="0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30" y="24"/>
                    <a:pt x="30" y="37"/>
                    <a:pt x="30" y="49"/>
                  </a:cubicBezTo>
                  <a:cubicBezTo>
                    <a:pt x="29" y="57"/>
                    <a:pt x="27" y="66"/>
                    <a:pt x="27" y="72"/>
                  </a:cubicBezTo>
                  <a:cubicBezTo>
                    <a:pt x="26" y="81"/>
                    <a:pt x="27" y="89"/>
                    <a:pt x="27" y="98"/>
                  </a:cubicBezTo>
                  <a:cubicBezTo>
                    <a:pt x="26" y="105"/>
                    <a:pt x="25" y="111"/>
                    <a:pt x="25" y="114"/>
                  </a:cubicBezTo>
                  <a:cubicBezTo>
                    <a:pt x="25" y="117"/>
                    <a:pt x="23" y="129"/>
                    <a:pt x="22" y="139"/>
                  </a:cubicBezTo>
                  <a:cubicBezTo>
                    <a:pt x="21" y="154"/>
                    <a:pt x="22" y="170"/>
                    <a:pt x="21" y="177"/>
                  </a:cubicBezTo>
                  <a:cubicBezTo>
                    <a:pt x="20" y="182"/>
                    <a:pt x="14" y="192"/>
                    <a:pt x="12" y="202"/>
                  </a:cubicBezTo>
                  <a:cubicBezTo>
                    <a:pt x="11" y="210"/>
                    <a:pt x="14" y="218"/>
                    <a:pt x="12" y="226"/>
                  </a:cubicBezTo>
                  <a:cubicBezTo>
                    <a:pt x="11" y="235"/>
                    <a:pt x="9" y="244"/>
                    <a:pt x="9" y="248"/>
                  </a:cubicBezTo>
                  <a:cubicBezTo>
                    <a:pt x="8" y="254"/>
                    <a:pt x="6" y="267"/>
                    <a:pt x="5" y="279"/>
                  </a:cubicBezTo>
                  <a:cubicBezTo>
                    <a:pt x="4" y="292"/>
                    <a:pt x="0" y="303"/>
                    <a:pt x="1" y="309"/>
                  </a:cubicBezTo>
                  <a:cubicBezTo>
                    <a:pt x="2" y="313"/>
                    <a:pt x="6" y="319"/>
                    <a:pt x="6" y="323"/>
                  </a:cubicBezTo>
                  <a:cubicBezTo>
                    <a:pt x="8" y="335"/>
                    <a:pt x="10" y="349"/>
                    <a:pt x="16" y="358"/>
                  </a:cubicBezTo>
                  <a:cubicBezTo>
                    <a:pt x="24" y="371"/>
                    <a:pt x="28" y="385"/>
                    <a:pt x="35" y="390"/>
                  </a:cubicBezTo>
                  <a:cubicBezTo>
                    <a:pt x="39" y="392"/>
                    <a:pt x="43" y="406"/>
                    <a:pt x="51" y="416"/>
                  </a:cubicBezTo>
                  <a:cubicBezTo>
                    <a:pt x="56" y="422"/>
                    <a:pt x="62" y="424"/>
                    <a:pt x="67" y="431"/>
                  </a:cubicBezTo>
                  <a:cubicBezTo>
                    <a:pt x="72" y="437"/>
                    <a:pt x="76" y="442"/>
                    <a:pt x="81" y="446"/>
                  </a:cubicBezTo>
                  <a:cubicBezTo>
                    <a:pt x="98" y="463"/>
                    <a:pt x="137" y="473"/>
                    <a:pt x="151" y="469"/>
                  </a:cubicBezTo>
                  <a:cubicBezTo>
                    <a:pt x="158" y="468"/>
                    <a:pt x="161" y="465"/>
                    <a:pt x="161" y="463"/>
                  </a:cubicBezTo>
                  <a:cubicBezTo>
                    <a:pt x="161" y="463"/>
                    <a:pt x="160" y="463"/>
                    <a:pt x="160" y="463"/>
                  </a:cubicBezTo>
                  <a:close/>
                </a:path>
              </a:pathLst>
            </a:custGeom>
            <a:solidFill>
              <a:srgbClr val="FD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3" name="Freeform 1851">
              <a:extLst>
                <a:ext uri="{FF2B5EF4-FFF2-40B4-BE49-F238E27FC236}">
                  <a16:creationId xmlns:a16="http://schemas.microsoft.com/office/drawing/2014/main" id="{911CF055-4444-49B0-9473-8577E32CA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903"/>
              <a:ext cx="394" cy="825"/>
            </a:xfrm>
            <a:custGeom>
              <a:avLst/>
              <a:gdLst>
                <a:gd name="T0" fmla="*/ 0 w 306"/>
                <a:gd name="T1" fmla="*/ 1207 h 645"/>
                <a:gd name="T2" fmla="*/ 133 w 306"/>
                <a:gd name="T3" fmla="*/ 1238 h 645"/>
                <a:gd name="T4" fmla="*/ 224 w 306"/>
                <a:gd name="T5" fmla="*/ 1283 h 645"/>
                <a:gd name="T6" fmla="*/ 299 w 306"/>
                <a:gd name="T7" fmla="*/ 1326 h 645"/>
                <a:gd name="T8" fmla="*/ 491 w 306"/>
                <a:gd name="T9" fmla="*/ 1277 h 645"/>
                <a:gd name="T10" fmla="*/ 555 w 306"/>
                <a:gd name="T11" fmla="*/ 1236 h 645"/>
                <a:gd name="T12" fmla="*/ 592 w 306"/>
                <a:gd name="T13" fmla="*/ 1168 h 645"/>
                <a:gd name="T14" fmla="*/ 617 w 306"/>
                <a:gd name="T15" fmla="*/ 1067 h 645"/>
                <a:gd name="T16" fmla="*/ 613 w 306"/>
                <a:gd name="T17" fmla="*/ 967 h 645"/>
                <a:gd name="T18" fmla="*/ 599 w 306"/>
                <a:gd name="T19" fmla="*/ 879 h 645"/>
                <a:gd name="T20" fmla="*/ 567 w 306"/>
                <a:gd name="T21" fmla="*/ 803 h 645"/>
                <a:gd name="T22" fmla="*/ 542 w 306"/>
                <a:gd name="T23" fmla="*/ 711 h 645"/>
                <a:gd name="T24" fmla="*/ 541 w 306"/>
                <a:gd name="T25" fmla="*/ 617 h 645"/>
                <a:gd name="T26" fmla="*/ 525 w 306"/>
                <a:gd name="T27" fmla="*/ 515 h 645"/>
                <a:gd name="T28" fmla="*/ 512 w 306"/>
                <a:gd name="T29" fmla="*/ 422 h 645"/>
                <a:gd name="T30" fmla="*/ 512 w 306"/>
                <a:gd name="T31" fmla="*/ 339 h 645"/>
                <a:gd name="T32" fmla="*/ 525 w 306"/>
                <a:gd name="T33" fmla="*/ 275 h 645"/>
                <a:gd name="T34" fmla="*/ 534 w 306"/>
                <a:gd name="T35" fmla="*/ 188 h 645"/>
                <a:gd name="T36" fmla="*/ 537 w 306"/>
                <a:gd name="T37" fmla="*/ 88 h 645"/>
                <a:gd name="T38" fmla="*/ 537 w 306"/>
                <a:gd name="T39" fmla="*/ 86 h 645"/>
                <a:gd name="T40" fmla="*/ 537 w 306"/>
                <a:gd name="T41" fmla="*/ 74 h 645"/>
                <a:gd name="T42" fmla="*/ 547 w 306"/>
                <a:gd name="T43" fmla="*/ 1 h 645"/>
                <a:gd name="T44" fmla="*/ 547 w 306"/>
                <a:gd name="T45" fmla="*/ 1 h 645"/>
                <a:gd name="T46" fmla="*/ 547 w 306"/>
                <a:gd name="T47" fmla="*/ 1 h 645"/>
                <a:gd name="T48" fmla="*/ 559 w 306"/>
                <a:gd name="T49" fmla="*/ 59 h 645"/>
                <a:gd name="T50" fmla="*/ 561 w 306"/>
                <a:gd name="T51" fmla="*/ 129 h 645"/>
                <a:gd name="T52" fmla="*/ 559 w 306"/>
                <a:gd name="T53" fmla="*/ 194 h 645"/>
                <a:gd name="T54" fmla="*/ 555 w 306"/>
                <a:gd name="T55" fmla="*/ 256 h 645"/>
                <a:gd name="T56" fmla="*/ 550 w 306"/>
                <a:gd name="T57" fmla="*/ 283 h 645"/>
                <a:gd name="T58" fmla="*/ 550 w 306"/>
                <a:gd name="T59" fmla="*/ 324 h 645"/>
                <a:gd name="T60" fmla="*/ 536 w 306"/>
                <a:gd name="T61" fmla="*/ 380 h 645"/>
                <a:gd name="T62" fmla="*/ 542 w 306"/>
                <a:gd name="T63" fmla="*/ 421 h 645"/>
                <a:gd name="T64" fmla="*/ 550 w 306"/>
                <a:gd name="T65" fmla="*/ 459 h 645"/>
                <a:gd name="T66" fmla="*/ 558 w 306"/>
                <a:gd name="T67" fmla="*/ 512 h 645"/>
                <a:gd name="T68" fmla="*/ 559 w 306"/>
                <a:gd name="T69" fmla="*/ 573 h 645"/>
                <a:gd name="T70" fmla="*/ 567 w 306"/>
                <a:gd name="T71" fmla="*/ 629 h 645"/>
                <a:gd name="T72" fmla="*/ 577 w 306"/>
                <a:gd name="T73" fmla="*/ 680 h 645"/>
                <a:gd name="T74" fmla="*/ 581 w 306"/>
                <a:gd name="T75" fmla="*/ 727 h 645"/>
                <a:gd name="T76" fmla="*/ 594 w 306"/>
                <a:gd name="T77" fmla="*/ 770 h 645"/>
                <a:gd name="T78" fmla="*/ 613 w 306"/>
                <a:gd name="T79" fmla="*/ 805 h 645"/>
                <a:gd name="T80" fmla="*/ 615 w 306"/>
                <a:gd name="T81" fmla="*/ 845 h 645"/>
                <a:gd name="T82" fmla="*/ 632 w 306"/>
                <a:gd name="T83" fmla="*/ 890 h 645"/>
                <a:gd name="T84" fmla="*/ 645 w 306"/>
                <a:gd name="T85" fmla="*/ 970 h 645"/>
                <a:gd name="T86" fmla="*/ 652 w 306"/>
                <a:gd name="T87" fmla="*/ 1027 h 645"/>
                <a:gd name="T88" fmla="*/ 644 w 306"/>
                <a:gd name="T89" fmla="*/ 1109 h 645"/>
                <a:gd name="T90" fmla="*/ 609 w 306"/>
                <a:gd name="T91" fmla="*/ 1179 h 645"/>
                <a:gd name="T92" fmla="*/ 565 w 306"/>
                <a:gd name="T93" fmla="*/ 1253 h 645"/>
                <a:gd name="T94" fmla="*/ 502 w 306"/>
                <a:gd name="T95" fmla="*/ 1292 h 645"/>
                <a:gd name="T96" fmla="*/ 413 w 306"/>
                <a:gd name="T97" fmla="*/ 1335 h 645"/>
                <a:gd name="T98" fmla="*/ 318 w 306"/>
                <a:gd name="T99" fmla="*/ 1344 h 645"/>
                <a:gd name="T100" fmla="*/ 243 w 306"/>
                <a:gd name="T101" fmla="*/ 1325 h 645"/>
                <a:gd name="T102" fmla="*/ 184 w 306"/>
                <a:gd name="T103" fmla="*/ 1296 h 645"/>
                <a:gd name="T104" fmla="*/ 109 w 306"/>
                <a:gd name="T105" fmla="*/ 1245 h 645"/>
                <a:gd name="T106" fmla="*/ 0 w 306"/>
                <a:gd name="T107" fmla="*/ 1207 h 6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06" h="645">
                  <a:moveTo>
                    <a:pt x="0" y="577"/>
                  </a:moveTo>
                  <a:cubicBezTo>
                    <a:pt x="25" y="572"/>
                    <a:pt x="46" y="581"/>
                    <a:pt x="62" y="592"/>
                  </a:cubicBezTo>
                  <a:cubicBezTo>
                    <a:pt x="78" y="602"/>
                    <a:pt x="90" y="609"/>
                    <a:pt x="105" y="613"/>
                  </a:cubicBezTo>
                  <a:cubicBezTo>
                    <a:pt x="120" y="618"/>
                    <a:pt x="122" y="630"/>
                    <a:pt x="140" y="634"/>
                  </a:cubicBezTo>
                  <a:cubicBezTo>
                    <a:pt x="202" y="640"/>
                    <a:pt x="219" y="621"/>
                    <a:pt x="230" y="610"/>
                  </a:cubicBezTo>
                  <a:cubicBezTo>
                    <a:pt x="242" y="600"/>
                    <a:pt x="251" y="602"/>
                    <a:pt x="260" y="590"/>
                  </a:cubicBezTo>
                  <a:cubicBezTo>
                    <a:pt x="268" y="578"/>
                    <a:pt x="270" y="569"/>
                    <a:pt x="277" y="558"/>
                  </a:cubicBezTo>
                  <a:cubicBezTo>
                    <a:pt x="284" y="547"/>
                    <a:pt x="285" y="524"/>
                    <a:pt x="289" y="510"/>
                  </a:cubicBezTo>
                  <a:cubicBezTo>
                    <a:pt x="293" y="497"/>
                    <a:pt x="288" y="475"/>
                    <a:pt x="287" y="462"/>
                  </a:cubicBezTo>
                  <a:cubicBezTo>
                    <a:pt x="286" y="449"/>
                    <a:pt x="284" y="432"/>
                    <a:pt x="280" y="420"/>
                  </a:cubicBezTo>
                  <a:cubicBezTo>
                    <a:pt x="277" y="408"/>
                    <a:pt x="270" y="397"/>
                    <a:pt x="266" y="384"/>
                  </a:cubicBezTo>
                  <a:cubicBezTo>
                    <a:pt x="262" y="371"/>
                    <a:pt x="257" y="352"/>
                    <a:pt x="254" y="340"/>
                  </a:cubicBezTo>
                  <a:cubicBezTo>
                    <a:pt x="251" y="329"/>
                    <a:pt x="255" y="307"/>
                    <a:pt x="253" y="295"/>
                  </a:cubicBezTo>
                  <a:cubicBezTo>
                    <a:pt x="251" y="283"/>
                    <a:pt x="246" y="259"/>
                    <a:pt x="246" y="246"/>
                  </a:cubicBezTo>
                  <a:cubicBezTo>
                    <a:pt x="245" y="233"/>
                    <a:pt x="239" y="211"/>
                    <a:pt x="240" y="202"/>
                  </a:cubicBezTo>
                  <a:cubicBezTo>
                    <a:pt x="240" y="193"/>
                    <a:pt x="238" y="175"/>
                    <a:pt x="240" y="162"/>
                  </a:cubicBezTo>
                  <a:cubicBezTo>
                    <a:pt x="241" y="149"/>
                    <a:pt x="245" y="138"/>
                    <a:pt x="246" y="131"/>
                  </a:cubicBezTo>
                  <a:cubicBezTo>
                    <a:pt x="246" y="124"/>
                    <a:pt x="249" y="99"/>
                    <a:pt x="250" y="90"/>
                  </a:cubicBezTo>
                  <a:cubicBezTo>
                    <a:pt x="251" y="80"/>
                    <a:pt x="256" y="53"/>
                    <a:pt x="252" y="42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39"/>
                    <a:pt x="252" y="37"/>
                    <a:pt x="252" y="35"/>
                  </a:cubicBezTo>
                  <a:cubicBezTo>
                    <a:pt x="259" y="31"/>
                    <a:pt x="257" y="6"/>
                    <a:pt x="256" y="1"/>
                  </a:cubicBezTo>
                  <a:cubicBezTo>
                    <a:pt x="258" y="0"/>
                    <a:pt x="254" y="3"/>
                    <a:pt x="256" y="1"/>
                  </a:cubicBezTo>
                  <a:cubicBezTo>
                    <a:pt x="256" y="1"/>
                    <a:pt x="256" y="1"/>
                    <a:pt x="256" y="1"/>
                  </a:cubicBezTo>
                  <a:cubicBezTo>
                    <a:pt x="256" y="1"/>
                    <a:pt x="262" y="23"/>
                    <a:pt x="262" y="28"/>
                  </a:cubicBezTo>
                  <a:cubicBezTo>
                    <a:pt x="261" y="34"/>
                    <a:pt x="263" y="53"/>
                    <a:pt x="263" y="62"/>
                  </a:cubicBezTo>
                  <a:cubicBezTo>
                    <a:pt x="262" y="70"/>
                    <a:pt x="264" y="88"/>
                    <a:pt x="262" y="93"/>
                  </a:cubicBezTo>
                  <a:cubicBezTo>
                    <a:pt x="260" y="98"/>
                    <a:pt x="261" y="116"/>
                    <a:pt x="260" y="122"/>
                  </a:cubicBezTo>
                  <a:cubicBezTo>
                    <a:pt x="259" y="129"/>
                    <a:pt x="258" y="133"/>
                    <a:pt x="258" y="135"/>
                  </a:cubicBezTo>
                  <a:cubicBezTo>
                    <a:pt x="257" y="138"/>
                    <a:pt x="260" y="146"/>
                    <a:pt x="258" y="155"/>
                  </a:cubicBezTo>
                  <a:cubicBezTo>
                    <a:pt x="257" y="164"/>
                    <a:pt x="251" y="176"/>
                    <a:pt x="251" y="181"/>
                  </a:cubicBezTo>
                  <a:cubicBezTo>
                    <a:pt x="250" y="186"/>
                    <a:pt x="254" y="196"/>
                    <a:pt x="254" y="201"/>
                  </a:cubicBezTo>
                  <a:cubicBezTo>
                    <a:pt x="254" y="206"/>
                    <a:pt x="258" y="216"/>
                    <a:pt x="258" y="220"/>
                  </a:cubicBezTo>
                  <a:cubicBezTo>
                    <a:pt x="258" y="225"/>
                    <a:pt x="261" y="239"/>
                    <a:pt x="261" y="245"/>
                  </a:cubicBezTo>
                  <a:cubicBezTo>
                    <a:pt x="261" y="254"/>
                    <a:pt x="262" y="265"/>
                    <a:pt x="262" y="274"/>
                  </a:cubicBezTo>
                  <a:cubicBezTo>
                    <a:pt x="262" y="283"/>
                    <a:pt x="265" y="293"/>
                    <a:pt x="266" y="301"/>
                  </a:cubicBezTo>
                  <a:cubicBezTo>
                    <a:pt x="267" y="309"/>
                    <a:pt x="269" y="318"/>
                    <a:pt x="270" y="325"/>
                  </a:cubicBezTo>
                  <a:cubicBezTo>
                    <a:pt x="271" y="331"/>
                    <a:pt x="270" y="336"/>
                    <a:pt x="272" y="347"/>
                  </a:cubicBezTo>
                  <a:cubicBezTo>
                    <a:pt x="274" y="357"/>
                    <a:pt x="277" y="363"/>
                    <a:pt x="278" y="368"/>
                  </a:cubicBezTo>
                  <a:cubicBezTo>
                    <a:pt x="279" y="372"/>
                    <a:pt x="284" y="374"/>
                    <a:pt x="287" y="385"/>
                  </a:cubicBezTo>
                  <a:cubicBezTo>
                    <a:pt x="289" y="395"/>
                    <a:pt x="286" y="398"/>
                    <a:pt x="288" y="404"/>
                  </a:cubicBezTo>
                  <a:cubicBezTo>
                    <a:pt x="290" y="410"/>
                    <a:pt x="294" y="417"/>
                    <a:pt x="296" y="425"/>
                  </a:cubicBezTo>
                  <a:cubicBezTo>
                    <a:pt x="298" y="433"/>
                    <a:pt x="302" y="458"/>
                    <a:pt x="302" y="464"/>
                  </a:cubicBezTo>
                  <a:cubicBezTo>
                    <a:pt x="303" y="471"/>
                    <a:pt x="306" y="482"/>
                    <a:pt x="305" y="491"/>
                  </a:cubicBezTo>
                  <a:cubicBezTo>
                    <a:pt x="305" y="499"/>
                    <a:pt x="304" y="517"/>
                    <a:pt x="301" y="530"/>
                  </a:cubicBezTo>
                  <a:cubicBezTo>
                    <a:pt x="298" y="543"/>
                    <a:pt x="289" y="556"/>
                    <a:pt x="285" y="564"/>
                  </a:cubicBezTo>
                  <a:cubicBezTo>
                    <a:pt x="281" y="572"/>
                    <a:pt x="274" y="592"/>
                    <a:pt x="265" y="599"/>
                  </a:cubicBezTo>
                  <a:cubicBezTo>
                    <a:pt x="256" y="605"/>
                    <a:pt x="241" y="609"/>
                    <a:pt x="235" y="618"/>
                  </a:cubicBezTo>
                  <a:cubicBezTo>
                    <a:pt x="223" y="632"/>
                    <a:pt x="204" y="633"/>
                    <a:pt x="193" y="638"/>
                  </a:cubicBezTo>
                  <a:cubicBezTo>
                    <a:pt x="182" y="643"/>
                    <a:pt x="167" y="643"/>
                    <a:pt x="149" y="643"/>
                  </a:cubicBezTo>
                  <a:cubicBezTo>
                    <a:pt x="131" y="643"/>
                    <a:pt x="122" y="645"/>
                    <a:pt x="114" y="633"/>
                  </a:cubicBezTo>
                  <a:cubicBezTo>
                    <a:pt x="106" y="621"/>
                    <a:pt x="95" y="630"/>
                    <a:pt x="86" y="619"/>
                  </a:cubicBezTo>
                  <a:cubicBezTo>
                    <a:pt x="77" y="609"/>
                    <a:pt x="65" y="606"/>
                    <a:pt x="51" y="595"/>
                  </a:cubicBezTo>
                  <a:cubicBezTo>
                    <a:pt x="37" y="583"/>
                    <a:pt x="13" y="577"/>
                    <a:pt x="0" y="577"/>
                  </a:cubicBezTo>
                  <a:close/>
                </a:path>
              </a:pathLst>
            </a:custGeom>
            <a:solidFill>
              <a:srgbClr val="FD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4" name="Freeform 1852">
              <a:extLst>
                <a:ext uri="{FF2B5EF4-FFF2-40B4-BE49-F238E27FC236}">
                  <a16:creationId xmlns:a16="http://schemas.microsoft.com/office/drawing/2014/main" id="{E96CF1FF-7CD7-4AB0-A435-6CF55D51D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836"/>
              <a:ext cx="687" cy="309"/>
            </a:xfrm>
            <a:custGeom>
              <a:avLst/>
              <a:gdLst>
                <a:gd name="T0" fmla="*/ 1127 w 534"/>
                <a:gd name="T1" fmla="*/ 31 h 242"/>
                <a:gd name="T2" fmla="*/ 1094 w 534"/>
                <a:gd name="T3" fmla="*/ 102 h 242"/>
                <a:gd name="T4" fmla="*/ 1078 w 534"/>
                <a:gd name="T5" fmla="*/ 158 h 242"/>
                <a:gd name="T6" fmla="*/ 1063 w 534"/>
                <a:gd name="T7" fmla="*/ 218 h 242"/>
                <a:gd name="T8" fmla="*/ 1034 w 534"/>
                <a:gd name="T9" fmla="*/ 277 h 242"/>
                <a:gd name="T10" fmla="*/ 1003 w 534"/>
                <a:gd name="T11" fmla="*/ 317 h 242"/>
                <a:gd name="T12" fmla="*/ 975 w 534"/>
                <a:gd name="T13" fmla="*/ 383 h 242"/>
                <a:gd name="T14" fmla="*/ 952 w 534"/>
                <a:gd name="T15" fmla="*/ 411 h 242"/>
                <a:gd name="T16" fmla="*/ 872 w 534"/>
                <a:gd name="T17" fmla="*/ 458 h 242"/>
                <a:gd name="T18" fmla="*/ 796 w 534"/>
                <a:gd name="T19" fmla="*/ 490 h 242"/>
                <a:gd name="T20" fmla="*/ 699 w 534"/>
                <a:gd name="T21" fmla="*/ 499 h 242"/>
                <a:gd name="T22" fmla="*/ 602 w 534"/>
                <a:gd name="T23" fmla="*/ 504 h 242"/>
                <a:gd name="T24" fmla="*/ 504 w 534"/>
                <a:gd name="T25" fmla="*/ 495 h 242"/>
                <a:gd name="T26" fmla="*/ 418 w 534"/>
                <a:gd name="T27" fmla="*/ 486 h 242"/>
                <a:gd name="T28" fmla="*/ 371 w 534"/>
                <a:gd name="T29" fmla="*/ 460 h 242"/>
                <a:gd name="T30" fmla="*/ 311 w 534"/>
                <a:gd name="T31" fmla="*/ 435 h 242"/>
                <a:gd name="T32" fmla="*/ 217 w 534"/>
                <a:gd name="T33" fmla="*/ 347 h 242"/>
                <a:gd name="T34" fmla="*/ 149 w 534"/>
                <a:gd name="T35" fmla="*/ 301 h 242"/>
                <a:gd name="T36" fmla="*/ 69 w 534"/>
                <a:gd name="T37" fmla="*/ 243 h 242"/>
                <a:gd name="T38" fmla="*/ 8 w 534"/>
                <a:gd name="T39" fmla="*/ 206 h 242"/>
                <a:gd name="T40" fmla="*/ 0 w 534"/>
                <a:gd name="T41" fmla="*/ 198 h 242"/>
                <a:gd name="T42" fmla="*/ 13 w 534"/>
                <a:gd name="T43" fmla="*/ 195 h 242"/>
                <a:gd name="T44" fmla="*/ 39 w 534"/>
                <a:gd name="T45" fmla="*/ 177 h 242"/>
                <a:gd name="T46" fmla="*/ 120 w 534"/>
                <a:gd name="T47" fmla="*/ 226 h 242"/>
                <a:gd name="T48" fmla="*/ 162 w 534"/>
                <a:gd name="T49" fmla="*/ 255 h 242"/>
                <a:gd name="T50" fmla="*/ 207 w 534"/>
                <a:gd name="T51" fmla="*/ 281 h 242"/>
                <a:gd name="T52" fmla="*/ 243 w 534"/>
                <a:gd name="T53" fmla="*/ 313 h 242"/>
                <a:gd name="T54" fmla="*/ 296 w 534"/>
                <a:gd name="T55" fmla="*/ 377 h 242"/>
                <a:gd name="T56" fmla="*/ 341 w 534"/>
                <a:gd name="T57" fmla="*/ 411 h 242"/>
                <a:gd name="T58" fmla="*/ 404 w 534"/>
                <a:gd name="T59" fmla="*/ 423 h 242"/>
                <a:gd name="T60" fmla="*/ 470 w 534"/>
                <a:gd name="T61" fmla="*/ 457 h 242"/>
                <a:gd name="T62" fmla="*/ 530 w 534"/>
                <a:gd name="T63" fmla="*/ 453 h 242"/>
                <a:gd name="T64" fmla="*/ 596 w 534"/>
                <a:gd name="T65" fmla="*/ 467 h 242"/>
                <a:gd name="T66" fmla="*/ 641 w 534"/>
                <a:gd name="T67" fmla="*/ 457 h 242"/>
                <a:gd name="T68" fmla="*/ 720 w 534"/>
                <a:gd name="T69" fmla="*/ 449 h 242"/>
                <a:gd name="T70" fmla="*/ 798 w 534"/>
                <a:gd name="T71" fmla="*/ 437 h 242"/>
                <a:gd name="T72" fmla="*/ 867 w 534"/>
                <a:gd name="T73" fmla="*/ 420 h 242"/>
                <a:gd name="T74" fmla="*/ 937 w 534"/>
                <a:gd name="T75" fmla="*/ 370 h 242"/>
                <a:gd name="T76" fmla="*/ 973 w 534"/>
                <a:gd name="T77" fmla="*/ 324 h 242"/>
                <a:gd name="T78" fmla="*/ 1007 w 534"/>
                <a:gd name="T79" fmla="*/ 277 h 242"/>
                <a:gd name="T80" fmla="*/ 1043 w 534"/>
                <a:gd name="T81" fmla="*/ 202 h 242"/>
                <a:gd name="T82" fmla="*/ 1069 w 534"/>
                <a:gd name="T83" fmla="*/ 112 h 242"/>
                <a:gd name="T84" fmla="*/ 1091 w 534"/>
                <a:gd name="T85" fmla="*/ 63 h 242"/>
                <a:gd name="T86" fmla="*/ 1113 w 534"/>
                <a:gd name="T87" fmla="*/ 31 h 242"/>
                <a:gd name="T88" fmla="*/ 1137 w 534"/>
                <a:gd name="T89" fmla="*/ 10 h 242"/>
                <a:gd name="T90" fmla="*/ 1127 w 534"/>
                <a:gd name="T91" fmla="*/ 31 h 2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4" h="242">
                  <a:moveTo>
                    <a:pt x="529" y="15"/>
                  </a:moveTo>
                  <a:cubicBezTo>
                    <a:pt x="528" y="25"/>
                    <a:pt x="514" y="37"/>
                    <a:pt x="514" y="49"/>
                  </a:cubicBezTo>
                  <a:cubicBezTo>
                    <a:pt x="513" y="61"/>
                    <a:pt x="510" y="67"/>
                    <a:pt x="506" y="76"/>
                  </a:cubicBezTo>
                  <a:cubicBezTo>
                    <a:pt x="503" y="84"/>
                    <a:pt x="504" y="93"/>
                    <a:pt x="499" y="105"/>
                  </a:cubicBezTo>
                  <a:cubicBezTo>
                    <a:pt x="495" y="117"/>
                    <a:pt x="494" y="127"/>
                    <a:pt x="486" y="133"/>
                  </a:cubicBezTo>
                  <a:cubicBezTo>
                    <a:pt x="479" y="139"/>
                    <a:pt x="476" y="145"/>
                    <a:pt x="471" y="152"/>
                  </a:cubicBezTo>
                  <a:cubicBezTo>
                    <a:pt x="467" y="160"/>
                    <a:pt x="463" y="177"/>
                    <a:pt x="458" y="184"/>
                  </a:cubicBezTo>
                  <a:cubicBezTo>
                    <a:pt x="452" y="190"/>
                    <a:pt x="447" y="197"/>
                    <a:pt x="447" y="197"/>
                  </a:cubicBezTo>
                  <a:cubicBezTo>
                    <a:pt x="429" y="198"/>
                    <a:pt x="415" y="214"/>
                    <a:pt x="410" y="220"/>
                  </a:cubicBezTo>
                  <a:cubicBezTo>
                    <a:pt x="401" y="218"/>
                    <a:pt x="381" y="226"/>
                    <a:pt x="374" y="236"/>
                  </a:cubicBezTo>
                  <a:cubicBezTo>
                    <a:pt x="365" y="231"/>
                    <a:pt x="338" y="231"/>
                    <a:pt x="328" y="240"/>
                  </a:cubicBezTo>
                  <a:cubicBezTo>
                    <a:pt x="320" y="236"/>
                    <a:pt x="295" y="238"/>
                    <a:pt x="283" y="242"/>
                  </a:cubicBezTo>
                  <a:cubicBezTo>
                    <a:pt x="277" y="240"/>
                    <a:pt x="252" y="235"/>
                    <a:pt x="237" y="238"/>
                  </a:cubicBezTo>
                  <a:cubicBezTo>
                    <a:pt x="229" y="234"/>
                    <a:pt x="201" y="235"/>
                    <a:pt x="197" y="233"/>
                  </a:cubicBezTo>
                  <a:cubicBezTo>
                    <a:pt x="193" y="231"/>
                    <a:pt x="183" y="223"/>
                    <a:pt x="174" y="221"/>
                  </a:cubicBezTo>
                  <a:cubicBezTo>
                    <a:pt x="164" y="219"/>
                    <a:pt x="153" y="217"/>
                    <a:pt x="146" y="209"/>
                  </a:cubicBezTo>
                  <a:cubicBezTo>
                    <a:pt x="138" y="200"/>
                    <a:pt x="117" y="169"/>
                    <a:pt x="102" y="167"/>
                  </a:cubicBezTo>
                  <a:cubicBezTo>
                    <a:pt x="98" y="161"/>
                    <a:pt x="87" y="152"/>
                    <a:pt x="70" y="145"/>
                  </a:cubicBezTo>
                  <a:cubicBezTo>
                    <a:pt x="65" y="139"/>
                    <a:pt x="46" y="121"/>
                    <a:pt x="33" y="117"/>
                  </a:cubicBezTo>
                  <a:cubicBezTo>
                    <a:pt x="29" y="110"/>
                    <a:pt x="20" y="101"/>
                    <a:pt x="4" y="99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2" y="95"/>
                    <a:pt x="4" y="94"/>
                    <a:pt x="6" y="94"/>
                  </a:cubicBezTo>
                  <a:cubicBezTo>
                    <a:pt x="10" y="91"/>
                    <a:pt x="15" y="88"/>
                    <a:pt x="18" y="85"/>
                  </a:cubicBezTo>
                  <a:cubicBezTo>
                    <a:pt x="28" y="89"/>
                    <a:pt x="52" y="107"/>
                    <a:pt x="56" y="109"/>
                  </a:cubicBezTo>
                  <a:cubicBezTo>
                    <a:pt x="61" y="111"/>
                    <a:pt x="73" y="120"/>
                    <a:pt x="76" y="123"/>
                  </a:cubicBezTo>
                  <a:cubicBezTo>
                    <a:pt x="79" y="127"/>
                    <a:pt x="91" y="132"/>
                    <a:pt x="97" y="135"/>
                  </a:cubicBezTo>
                  <a:cubicBezTo>
                    <a:pt x="102" y="138"/>
                    <a:pt x="111" y="148"/>
                    <a:pt x="114" y="150"/>
                  </a:cubicBezTo>
                  <a:cubicBezTo>
                    <a:pt x="116" y="153"/>
                    <a:pt x="132" y="178"/>
                    <a:pt x="139" y="181"/>
                  </a:cubicBezTo>
                  <a:cubicBezTo>
                    <a:pt x="146" y="184"/>
                    <a:pt x="156" y="194"/>
                    <a:pt x="160" y="197"/>
                  </a:cubicBezTo>
                  <a:cubicBezTo>
                    <a:pt x="164" y="200"/>
                    <a:pt x="182" y="200"/>
                    <a:pt x="190" y="203"/>
                  </a:cubicBezTo>
                  <a:cubicBezTo>
                    <a:pt x="199" y="206"/>
                    <a:pt x="211" y="219"/>
                    <a:pt x="221" y="219"/>
                  </a:cubicBezTo>
                  <a:cubicBezTo>
                    <a:pt x="231" y="219"/>
                    <a:pt x="239" y="219"/>
                    <a:pt x="249" y="218"/>
                  </a:cubicBezTo>
                  <a:cubicBezTo>
                    <a:pt x="259" y="218"/>
                    <a:pt x="273" y="226"/>
                    <a:pt x="280" y="225"/>
                  </a:cubicBezTo>
                  <a:cubicBezTo>
                    <a:pt x="288" y="223"/>
                    <a:pt x="289" y="222"/>
                    <a:pt x="301" y="219"/>
                  </a:cubicBezTo>
                  <a:cubicBezTo>
                    <a:pt x="312" y="216"/>
                    <a:pt x="323" y="218"/>
                    <a:pt x="338" y="216"/>
                  </a:cubicBezTo>
                  <a:cubicBezTo>
                    <a:pt x="354" y="214"/>
                    <a:pt x="365" y="215"/>
                    <a:pt x="375" y="210"/>
                  </a:cubicBezTo>
                  <a:cubicBezTo>
                    <a:pt x="385" y="205"/>
                    <a:pt x="401" y="209"/>
                    <a:pt x="407" y="202"/>
                  </a:cubicBezTo>
                  <a:cubicBezTo>
                    <a:pt x="413" y="195"/>
                    <a:pt x="428" y="185"/>
                    <a:pt x="440" y="178"/>
                  </a:cubicBezTo>
                  <a:cubicBezTo>
                    <a:pt x="442" y="172"/>
                    <a:pt x="456" y="157"/>
                    <a:pt x="457" y="156"/>
                  </a:cubicBezTo>
                  <a:cubicBezTo>
                    <a:pt x="468" y="146"/>
                    <a:pt x="468" y="140"/>
                    <a:pt x="473" y="133"/>
                  </a:cubicBezTo>
                  <a:cubicBezTo>
                    <a:pt x="478" y="126"/>
                    <a:pt x="486" y="109"/>
                    <a:pt x="490" y="97"/>
                  </a:cubicBezTo>
                  <a:cubicBezTo>
                    <a:pt x="495" y="85"/>
                    <a:pt x="495" y="62"/>
                    <a:pt x="502" y="54"/>
                  </a:cubicBezTo>
                  <a:cubicBezTo>
                    <a:pt x="507" y="48"/>
                    <a:pt x="511" y="40"/>
                    <a:pt x="512" y="30"/>
                  </a:cubicBezTo>
                  <a:cubicBezTo>
                    <a:pt x="517" y="24"/>
                    <a:pt x="519" y="24"/>
                    <a:pt x="522" y="15"/>
                  </a:cubicBezTo>
                  <a:cubicBezTo>
                    <a:pt x="525" y="5"/>
                    <a:pt x="533" y="0"/>
                    <a:pt x="534" y="5"/>
                  </a:cubicBezTo>
                  <a:cubicBezTo>
                    <a:pt x="532" y="6"/>
                    <a:pt x="529" y="12"/>
                    <a:pt x="529" y="15"/>
                  </a:cubicBezTo>
                  <a:close/>
                </a:path>
              </a:pathLst>
            </a:custGeom>
            <a:solidFill>
              <a:srgbClr val="FDE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5" name="Freeform 1853">
              <a:extLst>
                <a:ext uri="{FF2B5EF4-FFF2-40B4-BE49-F238E27FC236}">
                  <a16:creationId xmlns:a16="http://schemas.microsoft.com/office/drawing/2014/main" id="{181C67A8-A156-433F-884A-DBD74A745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3001"/>
              <a:ext cx="228" cy="100"/>
            </a:xfrm>
            <a:custGeom>
              <a:avLst/>
              <a:gdLst>
                <a:gd name="T0" fmla="*/ 0 w 177"/>
                <a:gd name="T1" fmla="*/ 164 h 78"/>
                <a:gd name="T2" fmla="*/ 64 w 177"/>
                <a:gd name="T3" fmla="*/ 147 h 78"/>
                <a:gd name="T4" fmla="*/ 120 w 177"/>
                <a:gd name="T5" fmla="*/ 144 h 78"/>
                <a:gd name="T6" fmla="*/ 176 w 177"/>
                <a:gd name="T7" fmla="*/ 127 h 78"/>
                <a:gd name="T8" fmla="*/ 224 w 177"/>
                <a:gd name="T9" fmla="*/ 121 h 78"/>
                <a:gd name="T10" fmla="*/ 269 w 177"/>
                <a:gd name="T11" fmla="*/ 95 h 78"/>
                <a:gd name="T12" fmla="*/ 310 w 177"/>
                <a:gd name="T13" fmla="*/ 81 h 78"/>
                <a:gd name="T14" fmla="*/ 357 w 177"/>
                <a:gd name="T15" fmla="*/ 51 h 78"/>
                <a:gd name="T16" fmla="*/ 376 w 177"/>
                <a:gd name="T17" fmla="*/ 0 h 78"/>
                <a:gd name="T18" fmla="*/ 357 w 177"/>
                <a:gd name="T19" fmla="*/ 15 h 78"/>
                <a:gd name="T20" fmla="*/ 339 w 177"/>
                <a:gd name="T21" fmla="*/ 24 h 78"/>
                <a:gd name="T22" fmla="*/ 321 w 177"/>
                <a:gd name="T23" fmla="*/ 63 h 78"/>
                <a:gd name="T24" fmla="*/ 282 w 177"/>
                <a:gd name="T25" fmla="*/ 74 h 78"/>
                <a:gd name="T26" fmla="*/ 232 w 177"/>
                <a:gd name="T27" fmla="*/ 95 h 78"/>
                <a:gd name="T28" fmla="*/ 184 w 177"/>
                <a:gd name="T29" fmla="*/ 113 h 78"/>
                <a:gd name="T30" fmla="*/ 125 w 177"/>
                <a:gd name="T31" fmla="*/ 122 h 78"/>
                <a:gd name="T32" fmla="*/ 111 w 177"/>
                <a:gd name="T33" fmla="*/ 135 h 78"/>
                <a:gd name="T34" fmla="*/ 82 w 177"/>
                <a:gd name="T35" fmla="*/ 136 h 78"/>
                <a:gd name="T36" fmla="*/ 8 w 177"/>
                <a:gd name="T37" fmla="*/ 158 h 7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7" h="78">
                  <a:moveTo>
                    <a:pt x="0" y="78"/>
                  </a:moveTo>
                  <a:cubicBezTo>
                    <a:pt x="10" y="77"/>
                    <a:pt x="20" y="71"/>
                    <a:pt x="30" y="70"/>
                  </a:cubicBezTo>
                  <a:cubicBezTo>
                    <a:pt x="39" y="68"/>
                    <a:pt x="47" y="70"/>
                    <a:pt x="56" y="68"/>
                  </a:cubicBezTo>
                  <a:cubicBezTo>
                    <a:pt x="65" y="65"/>
                    <a:pt x="72" y="60"/>
                    <a:pt x="82" y="60"/>
                  </a:cubicBezTo>
                  <a:cubicBezTo>
                    <a:pt x="90" y="59"/>
                    <a:pt x="98" y="61"/>
                    <a:pt x="105" y="57"/>
                  </a:cubicBezTo>
                  <a:cubicBezTo>
                    <a:pt x="112" y="53"/>
                    <a:pt x="119" y="49"/>
                    <a:pt x="126" y="45"/>
                  </a:cubicBezTo>
                  <a:cubicBezTo>
                    <a:pt x="134" y="41"/>
                    <a:pt x="136" y="39"/>
                    <a:pt x="145" y="38"/>
                  </a:cubicBezTo>
                  <a:cubicBezTo>
                    <a:pt x="154" y="37"/>
                    <a:pt x="162" y="31"/>
                    <a:pt x="167" y="24"/>
                  </a:cubicBezTo>
                  <a:cubicBezTo>
                    <a:pt x="170" y="19"/>
                    <a:pt x="177" y="5"/>
                    <a:pt x="176" y="0"/>
                  </a:cubicBezTo>
                  <a:cubicBezTo>
                    <a:pt x="172" y="1"/>
                    <a:pt x="171" y="5"/>
                    <a:pt x="167" y="7"/>
                  </a:cubicBezTo>
                  <a:cubicBezTo>
                    <a:pt x="163" y="9"/>
                    <a:pt x="161" y="9"/>
                    <a:pt x="158" y="12"/>
                  </a:cubicBezTo>
                  <a:cubicBezTo>
                    <a:pt x="152" y="16"/>
                    <a:pt x="154" y="24"/>
                    <a:pt x="150" y="30"/>
                  </a:cubicBezTo>
                  <a:cubicBezTo>
                    <a:pt x="146" y="36"/>
                    <a:pt x="138" y="35"/>
                    <a:pt x="132" y="35"/>
                  </a:cubicBezTo>
                  <a:cubicBezTo>
                    <a:pt x="123" y="35"/>
                    <a:pt x="115" y="39"/>
                    <a:pt x="109" y="45"/>
                  </a:cubicBezTo>
                  <a:cubicBezTo>
                    <a:pt x="102" y="51"/>
                    <a:pt x="96" y="54"/>
                    <a:pt x="86" y="54"/>
                  </a:cubicBezTo>
                  <a:cubicBezTo>
                    <a:pt x="76" y="54"/>
                    <a:pt x="67" y="50"/>
                    <a:pt x="58" y="58"/>
                  </a:cubicBezTo>
                  <a:cubicBezTo>
                    <a:pt x="56" y="59"/>
                    <a:pt x="54" y="63"/>
                    <a:pt x="52" y="64"/>
                  </a:cubicBezTo>
                  <a:cubicBezTo>
                    <a:pt x="49" y="66"/>
                    <a:pt x="43" y="65"/>
                    <a:pt x="39" y="65"/>
                  </a:cubicBezTo>
                  <a:cubicBezTo>
                    <a:pt x="26" y="65"/>
                    <a:pt x="15" y="69"/>
                    <a:pt x="4" y="7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6" name="Freeform 1854">
              <a:extLst>
                <a:ext uri="{FF2B5EF4-FFF2-40B4-BE49-F238E27FC236}">
                  <a16:creationId xmlns:a16="http://schemas.microsoft.com/office/drawing/2014/main" id="{AD73842A-45D9-4B72-84C1-247AA696B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840"/>
              <a:ext cx="86" cy="181"/>
            </a:xfrm>
            <a:custGeom>
              <a:avLst/>
              <a:gdLst>
                <a:gd name="T0" fmla="*/ 5 w 67"/>
                <a:gd name="T1" fmla="*/ 298 h 141"/>
                <a:gd name="T2" fmla="*/ 69 w 67"/>
                <a:gd name="T3" fmla="*/ 180 h 141"/>
                <a:gd name="T4" fmla="*/ 98 w 67"/>
                <a:gd name="T5" fmla="*/ 98 h 141"/>
                <a:gd name="T6" fmla="*/ 117 w 67"/>
                <a:gd name="T7" fmla="*/ 54 h 141"/>
                <a:gd name="T8" fmla="*/ 135 w 67"/>
                <a:gd name="T9" fmla="*/ 17 h 141"/>
                <a:gd name="T10" fmla="*/ 59 w 67"/>
                <a:gd name="T11" fmla="*/ 60 h 141"/>
                <a:gd name="T12" fmla="*/ 89 w 67"/>
                <a:gd name="T13" fmla="*/ 69 h 141"/>
                <a:gd name="T14" fmla="*/ 83 w 67"/>
                <a:gd name="T15" fmla="*/ 103 h 141"/>
                <a:gd name="T16" fmla="*/ 64 w 67"/>
                <a:gd name="T17" fmla="*/ 127 h 141"/>
                <a:gd name="T18" fmla="*/ 59 w 67"/>
                <a:gd name="T19" fmla="*/ 155 h 141"/>
                <a:gd name="T20" fmla="*/ 60 w 67"/>
                <a:gd name="T21" fmla="*/ 181 h 141"/>
                <a:gd name="T22" fmla="*/ 35 w 67"/>
                <a:gd name="T23" fmla="*/ 199 h 141"/>
                <a:gd name="T24" fmla="*/ 30 w 67"/>
                <a:gd name="T25" fmla="*/ 228 h 141"/>
                <a:gd name="T26" fmla="*/ 0 w 67"/>
                <a:gd name="T27" fmla="*/ 297 h 1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7" h="141">
                  <a:moveTo>
                    <a:pt x="2" y="141"/>
                  </a:moveTo>
                  <a:cubicBezTo>
                    <a:pt x="14" y="123"/>
                    <a:pt x="26" y="106"/>
                    <a:pt x="33" y="85"/>
                  </a:cubicBezTo>
                  <a:cubicBezTo>
                    <a:pt x="38" y="73"/>
                    <a:pt x="39" y="58"/>
                    <a:pt x="46" y="46"/>
                  </a:cubicBezTo>
                  <a:cubicBezTo>
                    <a:pt x="49" y="39"/>
                    <a:pt x="52" y="33"/>
                    <a:pt x="55" y="26"/>
                  </a:cubicBezTo>
                  <a:cubicBezTo>
                    <a:pt x="56" y="22"/>
                    <a:pt x="67" y="11"/>
                    <a:pt x="64" y="8"/>
                  </a:cubicBezTo>
                  <a:cubicBezTo>
                    <a:pt x="57" y="0"/>
                    <a:pt x="27" y="21"/>
                    <a:pt x="28" y="29"/>
                  </a:cubicBezTo>
                  <a:cubicBezTo>
                    <a:pt x="33" y="30"/>
                    <a:pt x="39" y="25"/>
                    <a:pt x="42" y="33"/>
                  </a:cubicBezTo>
                  <a:cubicBezTo>
                    <a:pt x="44" y="37"/>
                    <a:pt x="42" y="44"/>
                    <a:pt x="40" y="48"/>
                  </a:cubicBezTo>
                  <a:cubicBezTo>
                    <a:pt x="38" y="55"/>
                    <a:pt x="35" y="57"/>
                    <a:pt x="30" y="60"/>
                  </a:cubicBezTo>
                  <a:cubicBezTo>
                    <a:pt x="21" y="65"/>
                    <a:pt x="24" y="65"/>
                    <a:pt x="28" y="73"/>
                  </a:cubicBezTo>
                  <a:cubicBezTo>
                    <a:pt x="30" y="77"/>
                    <a:pt x="32" y="81"/>
                    <a:pt x="29" y="86"/>
                  </a:cubicBezTo>
                  <a:cubicBezTo>
                    <a:pt x="25" y="92"/>
                    <a:pt x="21" y="90"/>
                    <a:pt x="16" y="94"/>
                  </a:cubicBezTo>
                  <a:cubicBezTo>
                    <a:pt x="12" y="98"/>
                    <a:pt x="15" y="102"/>
                    <a:pt x="14" y="108"/>
                  </a:cubicBezTo>
                  <a:cubicBezTo>
                    <a:pt x="12" y="119"/>
                    <a:pt x="3" y="128"/>
                    <a:pt x="0" y="14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7" name="Freeform 1855">
              <a:extLst>
                <a:ext uri="{FF2B5EF4-FFF2-40B4-BE49-F238E27FC236}">
                  <a16:creationId xmlns:a16="http://schemas.microsoft.com/office/drawing/2014/main" id="{04BC8D43-677F-4EDB-B3FD-073562F8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3057"/>
              <a:ext cx="47" cy="33"/>
            </a:xfrm>
            <a:custGeom>
              <a:avLst/>
              <a:gdLst>
                <a:gd name="T0" fmla="*/ 76 w 37"/>
                <a:gd name="T1" fmla="*/ 5 h 25"/>
                <a:gd name="T2" fmla="*/ 37 w 37"/>
                <a:gd name="T3" fmla="*/ 7 h 25"/>
                <a:gd name="T4" fmla="*/ 18 w 37"/>
                <a:gd name="T5" fmla="*/ 58 h 25"/>
                <a:gd name="T6" fmla="*/ 41 w 37"/>
                <a:gd name="T7" fmla="*/ 22 h 25"/>
                <a:gd name="T8" fmla="*/ 74 w 37"/>
                <a:gd name="T9" fmla="*/ 5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5">
                  <a:moveTo>
                    <a:pt x="37" y="2"/>
                  </a:moveTo>
                  <a:cubicBezTo>
                    <a:pt x="31" y="0"/>
                    <a:pt x="24" y="1"/>
                    <a:pt x="18" y="3"/>
                  </a:cubicBezTo>
                  <a:cubicBezTo>
                    <a:pt x="12" y="5"/>
                    <a:pt x="0" y="19"/>
                    <a:pt x="9" y="25"/>
                  </a:cubicBezTo>
                  <a:cubicBezTo>
                    <a:pt x="14" y="22"/>
                    <a:pt x="15" y="14"/>
                    <a:pt x="20" y="10"/>
                  </a:cubicBezTo>
                  <a:cubicBezTo>
                    <a:pt x="24" y="6"/>
                    <a:pt x="31" y="2"/>
                    <a:pt x="36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8" name="Freeform 1856">
              <a:extLst>
                <a:ext uri="{FF2B5EF4-FFF2-40B4-BE49-F238E27FC236}">
                  <a16:creationId xmlns:a16="http://schemas.microsoft.com/office/drawing/2014/main" id="{B35C7B2A-BA54-487A-8128-FE95EAB4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046"/>
              <a:ext cx="44" cy="41"/>
            </a:xfrm>
            <a:custGeom>
              <a:avLst/>
              <a:gdLst>
                <a:gd name="T0" fmla="*/ 74 w 34"/>
                <a:gd name="T1" fmla="*/ 13 h 32"/>
                <a:gd name="T2" fmla="*/ 30 w 34"/>
                <a:gd name="T3" fmla="*/ 68 h 32"/>
                <a:gd name="T4" fmla="*/ 72 w 34"/>
                <a:gd name="T5" fmla="*/ 1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2">
                  <a:moveTo>
                    <a:pt x="34" y="6"/>
                  </a:moveTo>
                  <a:cubicBezTo>
                    <a:pt x="18" y="0"/>
                    <a:pt x="0" y="18"/>
                    <a:pt x="14" y="32"/>
                  </a:cubicBezTo>
                  <a:cubicBezTo>
                    <a:pt x="10" y="22"/>
                    <a:pt x="22" y="6"/>
                    <a:pt x="33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99" name="Freeform 1857">
              <a:extLst>
                <a:ext uri="{FF2B5EF4-FFF2-40B4-BE49-F238E27FC236}">
                  <a16:creationId xmlns:a16="http://schemas.microsoft.com/office/drawing/2014/main" id="{A8C22BD7-1977-4363-B6E2-4880C01CC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3042"/>
              <a:ext cx="30" cy="44"/>
            </a:xfrm>
            <a:custGeom>
              <a:avLst/>
              <a:gdLst>
                <a:gd name="T0" fmla="*/ 48 w 24"/>
                <a:gd name="T1" fmla="*/ 0 h 34"/>
                <a:gd name="T2" fmla="*/ 1 w 24"/>
                <a:gd name="T3" fmla="*/ 21 h 34"/>
                <a:gd name="T4" fmla="*/ 8 w 24"/>
                <a:gd name="T5" fmla="*/ 47 h 34"/>
                <a:gd name="T6" fmla="*/ 8 w 24"/>
                <a:gd name="T7" fmla="*/ 74 h 34"/>
                <a:gd name="T8" fmla="*/ 33 w 24"/>
                <a:gd name="T9" fmla="*/ 53 h 34"/>
                <a:gd name="T10" fmla="*/ 38 w 24"/>
                <a:gd name="T11" fmla="*/ 5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4">
                  <a:moveTo>
                    <a:pt x="24" y="0"/>
                  </a:moveTo>
                  <a:cubicBezTo>
                    <a:pt x="18" y="1"/>
                    <a:pt x="3" y="1"/>
                    <a:pt x="1" y="9"/>
                  </a:cubicBezTo>
                  <a:cubicBezTo>
                    <a:pt x="0" y="13"/>
                    <a:pt x="3" y="18"/>
                    <a:pt x="4" y="22"/>
                  </a:cubicBezTo>
                  <a:cubicBezTo>
                    <a:pt x="4" y="26"/>
                    <a:pt x="3" y="30"/>
                    <a:pt x="4" y="34"/>
                  </a:cubicBezTo>
                  <a:cubicBezTo>
                    <a:pt x="7" y="33"/>
                    <a:pt x="13" y="27"/>
                    <a:pt x="17" y="25"/>
                  </a:cubicBezTo>
                  <a:cubicBezTo>
                    <a:pt x="3" y="25"/>
                    <a:pt x="9" y="0"/>
                    <a:pt x="19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0" name="Freeform 1858">
              <a:extLst>
                <a:ext uri="{FF2B5EF4-FFF2-40B4-BE49-F238E27FC236}">
                  <a16:creationId xmlns:a16="http://schemas.microsoft.com/office/drawing/2014/main" id="{B22FB3AE-1F77-4A08-888E-5F6963ED7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3047"/>
              <a:ext cx="44" cy="18"/>
            </a:xfrm>
            <a:custGeom>
              <a:avLst/>
              <a:gdLst>
                <a:gd name="T0" fmla="*/ 0 w 34"/>
                <a:gd name="T1" fmla="*/ 30 h 14"/>
                <a:gd name="T2" fmla="*/ 74 w 34"/>
                <a:gd name="T3" fmla="*/ 10 h 14"/>
                <a:gd name="T4" fmla="*/ 8 w 34"/>
                <a:gd name="T5" fmla="*/ 2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4">
                  <a:moveTo>
                    <a:pt x="0" y="14"/>
                  </a:moveTo>
                  <a:cubicBezTo>
                    <a:pt x="4" y="1"/>
                    <a:pt x="24" y="0"/>
                    <a:pt x="34" y="5"/>
                  </a:cubicBezTo>
                  <a:cubicBezTo>
                    <a:pt x="22" y="2"/>
                    <a:pt x="14" y="7"/>
                    <a:pt x="4" y="1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1" name="Freeform 1859">
              <a:extLst>
                <a:ext uri="{FF2B5EF4-FFF2-40B4-BE49-F238E27FC236}">
                  <a16:creationId xmlns:a16="http://schemas.microsoft.com/office/drawing/2014/main" id="{E9249CC4-D63D-4500-A97C-C3F1B6395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025"/>
              <a:ext cx="52" cy="15"/>
            </a:xfrm>
            <a:custGeom>
              <a:avLst/>
              <a:gdLst>
                <a:gd name="T0" fmla="*/ 0 w 41"/>
                <a:gd name="T1" fmla="*/ 10 h 13"/>
                <a:gd name="T2" fmla="*/ 52 w 41"/>
                <a:gd name="T3" fmla="*/ 2 h 13"/>
                <a:gd name="T4" fmla="*/ 84 w 41"/>
                <a:gd name="T5" fmla="*/ 20 h 13"/>
                <a:gd name="T6" fmla="*/ 8 w 41"/>
                <a:gd name="T7" fmla="*/ 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3">
                  <a:moveTo>
                    <a:pt x="0" y="7"/>
                  </a:moveTo>
                  <a:cubicBezTo>
                    <a:pt x="9" y="5"/>
                    <a:pt x="15" y="0"/>
                    <a:pt x="25" y="2"/>
                  </a:cubicBezTo>
                  <a:cubicBezTo>
                    <a:pt x="32" y="3"/>
                    <a:pt x="38" y="6"/>
                    <a:pt x="41" y="13"/>
                  </a:cubicBezTo>
                  <a:cubicBezTo>
                    <a:pt x="29" y="7"/>
                    <a:pt x="18" y="6"/>
                    <a:pt x="4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2" name="Freeform 1860">
              <a:extLst>
                <a:ext uri="{FF2B5EF4-FFF2-40B4-BE49-F238E27FC236}">
                  <a16:creationId xmlns:a16="http://schemas.microsoft.com/office/drawing/2014/main" id="{80CC8949-2DF9-40BE-ABBF-81FBEF49F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3124"/>
              <a:ext cx="60" cy="33"/>
            </a:xfrm>
            <a:custGeom>
              <a:avLst/>
              <a:gdLst>
                <a:gd name="T0" fmla="*/ 0 w 47"/>
                <a:gd name="T1" fmla="*/ 53 h 26"/>
                <a:gd name="T2" fmla="*/ 42 w 47"/>
                <a:gd name="T3" fmla="*/ 5 h 26"/>
                <a:gd name="T4" fmla="*/ 98 w 47"/>
                <a:gd name="T5" fmla="*/ 23 h 26"/>
                <a:gd name="T6" fmla="*/ 93 w 47"/>
                <a:gd name="T7" fmla="*/ 28 h 26"/>
                <a:gd name="T8" fmla="*/ 59 w 47"/>
                <a:gd name="T9" fmla="*/ 18 h 26"/>
                <a:gd name="T10" fmla="*/ 17 w 47"/>
                <a:gd name="T11" fmla="*/ 3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26">
                  <a:moveTo>
                    <a:pt x="0" y="26"/>
                  </a:moveTo>
                  <a:cubicBezTo>
                    <a:pt x="0" y="16"/>
                    <a:pt x="9" y="4"/>
                    <a:pt x="20" y="2"/>
                  </a:cubicBezTo>
                  <a:cubicBezTo>
                    <a:pt x="28" y="0"/>
                    <a:pt x="39" y="7"/>
                    <a:pt x="47" y="11"/>
                  </a:cubicBezTo>
                  <a:cubicBezTo>
                    <a:pt x="46" y="13"/>
                    <a:pt x="45" y="11"/>
                    <a:pt x="45" y="13"/>
                  </a:cubicBezTo>
                  <a:cubicBezTo>
                    <a:pt x="38" y="11"/>
                    <a:pt x="35" y="9"/>
                    <a:pt x="28" y="9"/>
                  </a:cubicBezTo>
                  <a:cubicBezTo>
                    <a:pt x="21" y="8"/>
                    <a:pt x="12" y="12"/>
                    <a:pt x="8" y="1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3" name="Freeform 1861">
              <a:extLst>
                <a:ext uri="{FF2B5EF4-FFF2-40B4-BE49-F238E27FC236}">
                  <a16:creationId xmlns:a16="http://schemas.microsoft.com/office/drawing/2014/main" id="{617ECD8E-C260-481A-B8F3-1D4D801BD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141"/>
              <a:ext cx="59" cy="35"/>
            </a:xfrm>
            <a:custGeom>
              <a:avLst/>
              <a:gdLst>
                <a:gd name="T0" fmla="*/ 9 w 45"/>
                <a:gd name="T1" fmla="*/ 55 h 28"/>
                <a:gd name="T2" fmla="*/ 31 w 45"/>
                <a:gd name="T3" fmla="*/ 1 h 28"/>
                <a:gd name="T4" fmla="*/ 101 w 45"/>
                <a:gd name="T5" fmla="*/ 18 h 28"/>
                <a:gd name="T6" fmla="*/ 45 w 45"/>
                <a:gd name="T7" fmla="*/ 16 h 28"/>
                <a:gd name="T8" fmla="*/ 9 w 45"/>
                <a:gd name="T9" fmla="*/ 3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8">
                  <a:moveTo>
                    <a:pt x="4" y="28"/>
                  </a:moveTo>
                  <a:cubicBezTo>
                    <a:pt x="0" y="19"/>
                    <a:pt x="4" y="4"/>
                    <a:pt x="14" y="1"/>
                  </a:cubicBezTo>
                  <a:cubicBezTo>
                    <a:pt x="21" y="0"/>
                    <a:pt x="41" y="2"/>
                    <a:pt x="45" y="9"/>
                  </a:cubicBezTo>
                  <a:cubicBezTo>
                    <a:pt x="36" y="10"/>
                    <a:pt x="29" y="6"/>
                    <a:pt x="20" y="8"/>
                  </a:cubicBezTo>
                  <a:cubicBezTo>
                    <a:pt x="15" y="9"/>
                    <a:pt x="5" y="13"/>
                    <a:pt x="4" y="19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4" name="Freeform 1862">
              <a:extLst>
                <a:ext uri="{FF2B5EF4-FFF2-40B4-BE49-F238E27FC236}">
                  <a16:creationId xmlns:a16="http://schemas.microsoft.com/office/drawing/2014/main" id="{D5DEF20D-37E5-4860-9558-C96EAA777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147"/>
              <a:ext cx="54" cy="40"/>
            </a:xfrm>
            <a:custGeom>
              <a:avLst/>
              <a:gdLst>
                <a:gd name="T0" fmla="*/ 8 w 43"/>
                <a:gd name="T1" fmla="*/ 67 h 31"/>
                <a:gd name="T2" fmla="*/ 24 w 43"/>
                <a:gd name="T3" fmla="*/ 8 h 31"/>
                <a:gd name="T4" fmla="*/ 85 w 43"/>
                <a:gd name="T5" fmla="*/ 13 h 31"/>
                <a:gd name="T6" fmla="*/ 14 w 43"/>
                <a:gd name="T7" fmla="*/ 57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1">
                  <a:moveTo>
                    <a:pt x="4" y="31"/>
                  </a:moveTo>
                  <a:cubicBezTo>
                    <a:pt x="4" y="20"/>
                    <a:pt x="0" y="9"/>
                    <a:pt x="12" y="4"/>
                  </a:cubicBezTo>
                  <a:cubicBezTo>
                    <a:pt x="19" y="0"/>
                    <a:pt x="37" y="0"/>
                    <a:pt x="43" y="6"/>
                  </a:cubicBezTo>
                  <a:cubicBezTo>
                    <a:pt x="31" y="8"/>
                    <a:pt x="6" y="6"/>
                    <a:pt x="7" y="2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5" name="Freeform 1863">
              <a:extLst>
                <a:ext uri="{FF2B5EF4-FFF2-40B4-BE49-F238E27FC236}">
                  <a16:creationId xmlns:a16="http://schemas.microsoft.com/office/drawing/2014/main" id="{21455166-075D-4542-9956-AC89CC225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147"/>
              <a:ext cx="43" cy="38"/>
            </a:xfrm>
            <a:custGeom>
              <a:avLst/>
              <a:gdLst>
                <a:gd name="T0" fmla="*/ 7 w 33"/>
                <a:gd name="T1" fmla="*/ 61 h 30"/>
                <a:gd name="T2" fmla="*/ 16 w 33"/>
                <a:gd name="T3" fmla="*/ 13 h 30"/>
                <a:gd name="T4" fmla="*/ 73 w 33"/>
                <a:gd name="T5" fmla="*/ 14 h 30"/>
                <a:gd name="T6" fmla="*/ 7 w 33"/>
                <a:gd name="T7" fmla="*/ 5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0">
                  <a:moveTo>
                    <a:pt x="3" y="30"/>
                  </a:moveTo>
                  <a:cubicBezTo>
                    <a:pt x="3" y="22"/>
                    <a:pt x="0" y="11"/>
                    <a:pt x="7" y="6"/>
                  </a:cubicBezTo>
                  <a:cubicBezTo>
                    <a:pt x="14" y="0"/>
                    <a:pt x="27" y="4"/>
                    <a:pt x="33" y="7"/>
                  </a:cubicBezTo>
                  <a:cubicBezTo>
                    <a:pt x="27" y="8"/>
                    <a:pt x="1" y="2"/>
                    <a:pt x="3" y="2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6" name="Freeform 1864">
              <a:extLst>
                <a:ext uri="{FF2B5EF4-FFF2-40B4-BE49-F238E27FC236}">
                  <a16:creationId xmlns:a16="http://schemas.microsoft.com/office/drawing/2014/main" id="{ABC23BDA-CCDB-4B87-9F97-2FE85912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133"/>
              <a:ext cx="49" cy="41"/>
            </a:xfrm>
            <a:custGeom>
              <a:avLst/>
              <a:gdLst>
                <a:gd name="T0" fmla="*/ 17 w 38"/>
                <a:gd name="T1" fmla="*/ 68 h 32"/>
                <a:gd name="T2" fmla="*/ 81 w 38"/>
                <a:gd name="T3" fmla="*/ 23 h 32"/>
                <a:gd name="T4" fmla="*/ 17 w 38"/>
                <a:gd name="T5" fmla="*/ 5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2">
                  <a:moveTo>
                    <a:pt x="8" y="32"/>
                  </a:moveTo>
                  <a:cubicBezTo>
                    <a:pt x="0" y="12"/>
                    <a:pt x="22" y="0"/>
                    <a:pt x="38" y="11"/>
                  </a:cubicBezTo>
                  <a:cubicBezTo>
                    <a:pt x="30" y="12"/>
                    <a:pt x="3" y="12"/>
                    <a:pt x="8" y="27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7" name="Freeform 1865">
              <a:extLst>
                <a:ext uri="{FF2B5EF4-FFF2-40B4-BE49-F238E27FC236}">
                  <a16:creationId xmlns:a16="http://schemas.microsoft.com/office/drawing/2014/main" id="{0A5C172A-6BF4-4CF4-B6FA-AE5DF1925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3060"/>
              <a:ext cx="65" cy="57"/>
            </a:xfrm>
            <a:custGeom>
              <a:avLst/>
              <a:gdLst>
                <a:gd name="T0" fmla="*/ 0 w 50"/>
                <a:gd name="T1" fmla="*/ 96 h 44"/>
                <a:gd name="T2" fmla="*/ 38 w 50"/>
                <a:gd name="T3" fmla="*/ 17 h 44"/>
                <a:gd name="T4" fmla="*/ 111 w 50"/>
                <a:gd name="T5" fmla="*/ 79 h 44"/>
                <a:gd name="T6" fmla="*/ 46 w 50"/>
                <a:gd name="T7" fmla="*/ 38 h 44"/>
                <a:gd name="T8" fmla="*/ 13 w 50"/>
                <a:gd name="T9" fmla="*/ 66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44">
                  <a:moveTo>
                    <a:pt x="0" y="44"/>
                  </a:moveTo>
                  <a:cubicBezTo>
                    <a:pt x="1" y="34"/>
                    <a:pt x="8" y="13"/>
                    <a:pt x="17" y="8"/>
                  </a:cubicBezTo>
                  <a:cubicBezTo>
                    <a:pt x="32" y="0"/>
                    <a:pt x="45" y="27"/>
                    <a:pt x="50" y="36"/>
                  </a:cubicBezTo>
                  <a:cubicBezTo>
                    <a:pt x="43" y="30"/>
                    <a:pt x="31" y="15"/>
                    <a:pt x="21" y="17"/>
                  </a:cubicBezTo>
                  <a:cubicBezTo>
                    <a:pt x="15" y="18"/>
                    <a:pt x="8" y="24"/>
                    <a:pt x="6" y="3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8" name="Freeform 1866">
              <a:extLst>
                <a:ext uri="{FF2B5EF4-FFF2-40B4-BE49-F238E27FC236}">
                  <a16:creationId xmlns:a16="http://schemas.microsoft.com/office/drawing/2014/main" id="{2EB724C5-2806-481E-A8C6-AE94554E0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3032"/>
              <a:ext cx="63" cy="50"/>
            </a:xfrm>
            <a:custGeom>
              <a:avLst/>
              <a:gdLst>
                <a:gd name="T0" fmla="*/ 1 w 49"/>
                <a:gd name="T1" fmla="*/ 82 h 39"/>
                <a:gd name="T2" fmla="*/ 59 w 49"/>
                <a:gd name="T3" fmla="*/ 5 h 39"/>
                <a:gd name="T4" fmla="*/ 104 w 49"/>
                <a:gd name="T5" fmla="*/ 36 h 39"/>
                <a:gd name="T6" fmla="*/ 8 w 49"/>
                <a:gd name="T7" fmla="*/ 59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39">
                  <a:moveTo>
                    <a:pt x="1" y="39"/>
                  </a:moveTo>
                  <a:cubicBezTo>
                    <a:pt x="0" y="25"/>
                    <a:pt x="14" y="6"/>
                    <a:pt x="28" y="2"/>
                  </a:cubicBezTo>
                  <a:cubicBezTo>
                    <a:pt x="36" y="0"/>
                    <a:pt x="44" y="6"/>
                    <a:pt x="49" y="17"/>
                  </a:cubicBezTo>
                  <a:cubicBezTo>
                    <a:pt x="34" y="2"/>
                    <a:pt x="11" y="15"/>
                    <a:pt x="4" y="28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09" name="Freeform 1867">
              <a:extLst>
                <a:ext uri="{FF2B5EF4-FFF2-40B4-BE49-F238E27FC236}">
                  <a16:creationId xmlns:a16="http://schemas.microsoft.com/office/drawing/2014/main" id="{2751C342-1D69-4E45-A4D2-41BC9B564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994"/>
              <a:ext cx="69" cy="53"/>
            </a:xfrm>
            <a:custGeom>
              <a:avLst/>
              <a:gdLst>
                <a:gd name="T0" fmla="*/ 0 w 53"/>
                <a:gd name="T1" fmla="*/ 85 h 42"/>
                <a:gd name="T2" fmla="*/ 72 w 53"/>
                <a:gd name="T3" fmla="*/ 10 h 42"/>
                <a:gd name="T4" fmla="*/ 117 w 53"/>
                <a:gd name="T5" fmla="*/ 40 h 42"/>
                <a:gd name="T6" fmla="*/ 0 w 53"/>
                <a:gd name="T7" fmla="*/ 8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3" h="42">
                  <a:moveTo>
                    <a:pt x="0" y="42"/>
                  </a:moveTo>
                  <a:cubicBezTo>
                    <a:pt x="2" y="14"/>
                    <a:pt x="17" y="1"/>
                    <a:pt x="32" y="5"/>
                  </a:cubicBezTo>
                  <a:cubicBezTo>
                    <a:pt x="48" y="9"/>
                    <a:pt x="53" y="20"/>
                    <a:pt x="53" y="20"/>
                  </a:cubicBezTo>
                  <a:cubicBezTo>
                    <a:pt x="44" y="15"/>
                    <a:pt x="18" y="0"/>
                    <a:pt x="0" y="4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0" name="Freeform 1868">
              <a:extLst>
                <a:ext uri="{FF2B5EF4-FFF2-40B4-BE49-F238E27FC236}">
                  <a16:creationId xmlns:a16="http://schemas.microsoft.com/office/drawing/2014/main" id="{AE2EB276-3DCC-4CBC-A21A-15C9F2B5B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2963"/>
              <a:ext cx="53" cy="45"/>
            </a:xfrm>
            <a:custGeom>
              <a:avLst/>
              <a:gdLst>
                <a:gd name="T0" fmla="*/ 0 w 41"/>
                <a:gd name="T1" fmla="*/ 75 h 35"/>
                <a:gd name="T2" fmla="*/ 32 w 41"/>
                <a:gd name="T3" fmla="*/ 17 h 35"/>
                <a:gd name="T4" fmla="*/ 89 w 41"/>
                <a:gd name="T5" fmla="*/ 28 h 35"/>
                <a:gd name="T6" fmla="*/ 21 w 41"/>
                <a:gd name="T7" fmla="*/ 4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5">
                  <a:moveTo>
                    <a:pt x="0" y="35"/>
                  </a:moveTo>
                  <a:cubicBezTo>
                    <a:pt x="2" y="25"/>
                    <a:pt x="7" y="14"/>
                    <a:pt x="15" y="8"/>
                  </a:cubicBezTo>
                  <a:cubicBezTo>
                    <a:pt x="26" y="0"/>
                    <a:pt x="33" y="5"/>
                    <a:pt x="41" y="13"/>
                  </a:cubicBezTo>
                  <a:cubicBezTo>
                    <a:pt x="29" y="8"/>
                    <a:pt x="19" y="14"/>
                    <a:pt x="9" y="2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1" name="Freeform 1869">
              <a:extLst>
                <a:ext uri="{FF2B5EF4-FFF2-40B4-BE49-F238E27FC236}">
                  <a16:creationId xmlns:a16="http://schemas.microsoft.com/office/drawing/2014/main" id="{6741934F-450A-441B-9BC4-D940A819C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3651"/>
              <a:ext cx="103" cy="160"/>
            </a:xfrm>
            <a:custGeom>
              <a:avLst/>
              <a:gdLst>
                <a:gd name="T0" fmla="*/ 171 w 80"/>
                <a:gd name="T1" fmla="*/ 0 h 125"/>
                <a:gd name="T2" fmla="*/ 68 w 80"/>
                <a:gd name="T3" fmla="*/ 262 h 125"/>
                <a:gd name="T4" fmla="*/ 171 w 80"/>
                <a:gd name="T5" fmla="*/ 0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25">
                  <a:moveTo>
                    <a:pt x="80" y="0"/>
                  </a:moveTo>
                  <a:cubicBezTo>
                    <a:pt x="56" y="10"/>
                    <a:pt x="0" y="55"/>
                    <a:pt x="32" y="125"/>
                  </a:cubicBezTo>
                  <a:cubicBezTo>
                    <a:pt x="26" y="97"/>
                    <a:pt x="33" y="33"/>
                    <a:pt x="80" y="0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2" name="Freeform 1870">
              <a:extLst>
                <a:ext uri="{FF2B5EF4-FFF2-40B4-BE49-F238E27FC236}">
                  <a16:creationId xmlns:a16="http://schemas.microsoft.com/office/drawing/2014/main" id="{DE16565C-BC6C-41D5-AEBE-81532E620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3837"/>
              <a:ext cx="77" cy="211"/>
            </a:xfrm>
            <a:custGeom>
              <a:avLst/>
              <a:gdLst>
                <a:gd name="T0" fmla="*/ 19 w 60"/>
                <a:gd name="T1" fmla="*/ 0 h 165"/>
                <a:gd name="T2" fmla="*/ 19 w 60"/>
                <a:gd name="T3" fmla="*/ 157 h 165"/>
                <a:gd name="T4" fmla="*/ 127 w 60"/>
                <a:gd name="T5" fmla="*/ 345 h 165"/>
                <a:gd name="T6" fmla="*/ 40 w 60"/>
                <a:gd name="T7" fmla="*/ 151 h 165"/>
                <a:gd name="T8" fmla="*/ 19 w 60"/>
                <a:gd name="T9" fmla="*/ 0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65">
                  <a:moveTo>
                    <a:pt x="9" y="0"/>
                  </a:moveTo>
                  <a:cubicBezTo>
                    <a:pt x="0" y="24"/>
                    <a:pt x="0" y="53"/>
                    <a:pt x="9" y="75"/>
                  </a:cubicBezTo>
                  <a:cubicBezTo>
                    <a:pt x="18" y="97"/>
                    <a:pt x="58" y="132"/>
                    <a:pt x="60" y="165"/>
                  </a:cubicBezTo>
                  <a:cubicBezTo>
                    <a:pt x="58" y="127"/>
                    <a:pt x="32" y="96"/>
                    <a:pt x="19" y="72"/>
                  </a:cubicBezTo>
                  <a:cubicBezTo>
                    <a:pt x="6" y="48"/>
                    <a:pt x="5" y="20"/>
                    <a:pt x="9" y="0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3" name="Freeform 1871">
              <a:extLst>
                <a:ext uri="{FF2B5EF4-FFF2-40B4-BE49-F238E27FC236}">
                  <a16:creationId xmlns:a16="http://schemas.microsoft.com/office/drawing/2014/main" id="{44A98EE1-BE12-4F8D-8A58-C83A08B5E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3633"/>
              <a:ext cx="16" cy="25"/>
            </a:xfrm>
            <a:custGeom>
              <a:avLst/>
              <a:gdLst>
                <a:gd name="T0" fmla="*/ 25 w 13"/>
                <a:gd name="T1" fmla="*/ 0 h 19"/>
                <a:gd name="T2" fmla="*/ 0 w 13"/>
                <a:gd name="T3" fmla="*/ 4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0"/>
                  </a:moveTo>
                  <a:cubicBezTo>
                    <a:pt x="2" y="4"/>
                    <a:pt x="0" y="11"/>
                    <a:pt x="0" y="19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4" name="Freeform 1872">
              <a:extLst>
                <a:ext uri="{FF2B5EF4-FFF2-40B4-BE49-F238E27FC236}">
                  <a16:creationId xmlns:a16="http://schemas.microsoft.com/office/drawing/2014/main" id="{05D7CE70-49C1-453C-85C2-75771875F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192"/>
              <a:ext cx="29" cy="48"/>
            </a:xfrm>
            <a:custGeom>
              <a:avLst/>
              <a:gdLst>
                <a:gd name="T0" fmla="*/ 13 w 23"/>
                <a:gd name="T1" fmla="*/ 27 h 37"/>
                <a:gd name="T2" fmla="*/ 47 w 23"/>
                <a:gd name="T3" fmla="*/ 0 h 37"/>
                <a:gd name="T4" fmla="*/ 0 w 23"/>
                <a:gd name="T5" fmla="*/ 27 h 37"/>
                <a:gd name="T6" fmla="*/ 10 w 23"/>
                <a:gd name="T7" fmla="*/ 80 h 37"/>
                <a:gd name="T8" fmla="*/ 13 w 23"/>
                <a:gd name="T9" fmla="*/ 27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7">
                  <a:moveTo>
                    <a:pt x="6" y="12"/>
                  </a:moveTo>
                  <a:cubicBezTo>
                    <a:pt x="10" y="4"/>
                    <a:pt x="17" y="1"/>
                    <a:pt x="23" y="0"/>
                  </a:cubicBezTo>
                  <a:cubicBezTo>
                    <a:pt x="9" y="1"/>
                    <a:pt x="0" y="0"/>
                    <a:pt x="0" y="12"/>
                  </a:cubicBezTo>
                  <a:cubicBezTo>
                    <a:pt x="0" y="24"/>
                    <a:pt x="0" y="33"/>
                    <a:pt x="5" y="37"/>
                  </a:cubicBezTo>
                  <a:cubicBezTo>
                    <a:pt x="4" y="33"/>
                    <a:pt x="3" y="20"/>
                    <a:pt x="6" y="1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5" name="Freeform 1873">
              <a:extLst>
                <a:ext uri="{FF2B5EF4-FFF2-40B4-BE49-F238E27FC236}">
                  <a16:creationId xmlns:a16="http://schemas.microsoft.com/office/drawing/2014/main" id="{760C9508-832D-4ABC-909D-8D5393034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3135"/>
              <a:ext cx="30" cy="47"/>
            </a:xfrm>
            <a:custGeom>
              <a:avLst/>
              <a:gdLst>
                <a:gd name="T0" fmla="*/ 13 w 23"/>
                <a:gd name="T1" fmla="*/ 24 h 37"/>
                <a:gd name="T2" fmla="*/ 51 w 23"/>
                <a:gd name="T3" fmla="*/ 0 h 37"/>
                <a:gd name="T4" fmla="*/ 0 w 23"/>
                <a:gd name="T5" fmla="*/ 24 h 37"/>
                <a:gd name="T6" fmla="*/ 12 w 23"/>
                <a:gd name="T7" fmla="*/ 76 h 37"/>
                <a:gd name="T8" fmla="*/ 13 w 23"/>
                <a:gd name="T9" fmla="*/ 2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7">
                  <a:moveTo>
                    <a:pt x="6" y="12"/>
                  </a:moveTo>
                  <a:cubicBezTo>
                    <a:pt x="10" y="4"/>
                    <a:pt x="17" y="1"/>
                    <a:pt x="23" y="0"/>
                  </a:cubicBezTo>
                  <a:cubicBezTo>
                    <a:pt x="9" y="1"/>
                    <a:pt x="0" y="0"/>
                    <a:pt x="0" y="12"/>
                  </a:cubicBezTo>
                  <a:cubicBezTo>
                    <a:pt x="0" y="24"/>
                    <a:pt x="0" y="33"/>
                    <a:pt x="5" y="37"/>
                  </a:cubicBezTo>
                  <a:cubicBezTo>
                    <a:pt x="4" y="33"/>
                    <a:pt x="3" y="20"/>
                    <a:pt x="6" y="1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6" name="Freeform 1874">
              <a:extLst>
                <a:ext uri="{FF2B5EF4-FFF2-40B4-BE49-F238E27FC236}">
                  <a16:creationId xmlns:a16="http://schemas.microsoft.com/office/drawing/2014/main" id="{CC5F23CE-256B-4111-B408-64D07D342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3252"/>
              <a:ext cx="30" cy="51"/>
            </a:xfrm>
            <a:custGeom>
              <a:avLst/>
              <a:gdLst>
                <a:gd name="T0" fmla="*/ 14 w 24"/>
                <a:gd name="T1" fmla="*/ 31 h 40"/>
                <a:gd name="T2" fmla="*/ 48 w 24"/>
                <a:gd name="T3" fmla="*/ 6 h 40"/>
                <a:gd name="T4" fmla="*/ 1 w 24"/>
                <a:gd name="T5" fmla="*/ 31 h 40"/>
                <a:gd name="T6" fmla="*/ 13 w 24"/>
                <a:gd name="T7" fmla="*/ 83 h 40"/>
                <a:gd name="T8" fmla="*/ 14 w 24"/>
                <a:gd name="T9" fmla="*/ 31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0">
                  <a:moveTo>
                    <a:pt x="7" y="15"/>
                  </a:moveTo>
                  <a:cubicBezTo>
                    <a:pt x="11" y="7"/>
                    <a:pt x="18" y="4"/>
                    <a:pt x="24" y="3"/>
                  </a:cubicBezTo>
                  <a:cubicBezTo>
                    <a:pt x="10" y="4"/>
                    <a:pt x="3" y="0"/>
                    <a:pt x="1" y="15"/>
                  </a:cubicBezTo>
                  <a:cubicBezTo>
                    <a:pt x="0" y="27"/>
                    <a:pt x="1" y="36"/>
                    <a:pt x="6" y="40"/>
                  </a:cubicBezTo>
                  <a:cubicBezTo>
                    <a:pt x="5" y="36"/>
                    <a:pt x="4" y="23"/>
                    <a:pt x="7" y="15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7" name="Freeform 1875">
              <a:extLst>
                <a:ext uri="{FF2B5EF4-FFF2-40B4-BE49-F238E27FC236}">
                  <a16:creationId xmlns:a16="http://schemas.microsoft.com/office/drawing/2014/main" id="{13B22A13-3A06-468B-859A-27565E80E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325"/>
              <a:ext cx="29" cy="47"/>
            </a:xfrm>
            <a:custGeom>
              <a:avLst/>
              <a:gdLst>
                <a:gd name="T0" fmla="*/ 13 w 23"/>
                <a:gd name="T1" fmla="*/ 24 h 37"/>
                <a:gd name="T2" fmla="*/ 47 w 23"/>
                <a:gd name="T3" fmla="*/ 0 h 37"/>
                <a:gd name="T4" fmla="*/ 0 w 23"/>
                <a:gd name="T5" fmla="*/ 24 h 37"/>
                <a:gd name="T6" fmla="*/ 10 w 23"/>
                <a:gd name="T7" fmla="*/ 76 h 37"/>
                <a:gd name="T8" fmla="*/ 13 w 23"/>
                <a:gd name="T9" fmla="*/ 2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7">
                  <a:moveTo>
                    <a:pt x="6" y="12"/>
                  </a:moveTo>
                  <a:cubicBezTo>
                    <a:pt x="9" y="4"/>
                    <a:pt x="17" y="1"/>
                    <a:pt x="23" y="0"/>
                  </a:cubicBezTo>
                  <a:cubicBezTo>
                    <a:pt x="9" y="1"/>
                    <a:pt x="0" y="0"/>
                    <a:pt x="0" y="12"/>
                  </a:cubicBezTo>
                  <a:cubicBezTo>
                    <a:pt x="0" y="24"/>
                    <a:pt x="0" y="33"/>
                    <a:pt x="5" y="37"/>
                  </a:cubicBezTo>
                  <a:cubicBezTo>
                    <a:pt x="3" y="33"/>
                    <a:pt x="2" y="20"/>
                    <a:pt x="6" y="12"/>
                  </a:cubicBezTo>
                  <a:close/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8" name="Freeform 1876">
              <a:extLst>
                <a:ext uri="{FF2B5EF4-FFF2-40B4-BE49-F238E27FC236}">
                  <a16:creationId xmlns:a16="http://schemas.microsoft.com/office/drawing/2014/main" id="{CE88E0E4-B932-4872-A2C1-48BDAB9E5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384"/>
              <a:ext cx="24" cy="33"/>
            </a:xfrm>
            <a:custGeom>
              <a:avLst/>
              <a:gdLst>
                <a:gd name="T0" fmla="*/ 38 w 19"/>
                <a:gd name="T1" fmla="*/ 0 h 26"/>
                <a:gd name="T2" fmla="*/ 8 w 19"/>
                <a:gd name="T3" fmla="*/ 6 h 26"/>
                <a:gd name="T4" fmla="*/ 20 w 19"/>
                <a:gd name="T5" fmla="*/ 53 h 26"/>
                <a:gd name="T6" fmla="*/ 14 w 19"/>
                <a:gd name="T7" fmla="*/ 23 h 26"/>
                <a:gd name="T8" fmla="*/ 34 w 19"/>
                <a:gd name="T9" fmla="*/ 6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6">
                  <a:moveTo>
                    <a:pt x="19" y="0"/>
                  </a:moveTo>
                  <a:cubicBezTo>
                    <a:pt x="16" y="0"/>
                    <a:pt x="7" y="0"/>
                    <a:pt x="4" y="3"/>
                  </a:cubicBezTo>
                  <a:cubicBezTo>
                    <a:pt x="0" y="7"/>
                    <a:pt x="8" y="22"/>
                    <a:pt x="10" y="26"/>
                  </a:cubicBezTo>
                  <a:cubicBezTo>
                    <a:pt x="8" y="22"/>
                    <a:pt x="6" y="16"/>
                    <a:pt x="7" y="11"/>
                  </a:cubicBezTo>
                  <a:cubicBezTo>
                    <a:pt x="8" y="5"/>
                    <a:pt x="12" y="5"/>
                    <a:pt x="17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19" name="Freeform 1877">
              <a:extLst>
                <a:ext uri="{FF2B5EF4-FFF2-40B4-BE49-F238E27FC236}">
                  <a16:creationId xmlns:a16="http://schemas.microsoft.com/office/drawing/2014/main" id="{EF5B53AC-6361-45B3-98AE-A0D6E4083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3431"/>
              <a:ext cx="47" cy="33"/>
            </a:xfrm>
            <a:custGeom>
              <a:avLst/>
              <a:gdLst>
                <a:gd name="T0" fmla="*/ 80 w 36"/>
                <a:gd name="T1" fmla="*/ 0 h 25"/>
                <a:gd name="T2" fmla="*/ 29 w 36"/>
                <a:gd name="T3" fmla="*/ 5 h 25"/>
                <a:gd name="T4" fmla="*/ 27 w 36"/>
                <a:gd name="T5" fmla="*/ 58 h 25"/>
                <a:gd name="T6" fmla="*/ 63 w 36"/>
                <a:gd name="T7" fmla="*/ 9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5">
                  <a:moveTo>
                    <a:pt x="36" y="0"/>
                  </a:moveTo>
                  <a:cubicBezTo>
                    <a:pt x="27" y="2"/>
                    <a:pt x="22" y="0"/>
                    <a:pt x="13" y="2"/>
                  </a:cubicBezTo>
                  <a:cubicBezTo>
                    <a:pt x="0" y="4"/>
                    <a:pt x="10" y="18"/>
                    <a:pt x="12" y="25"/>
                  </a:cubicBezTo>
                  <a:cubicBezTo>
                    <a:pt x="5" y="11"/>
                    <a:pt x="16" y="5"/>
                    <a:pt x="28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0" name="Freeform 1878">
              <a:extLst>
                <a:ext uri="{FF2B5EF4-FFF2-40B4-BE49-F238E27FC236}">
                  <a16:creationId xmlns:a16="http://schemas.microsoft.com/office/drawing/2014/main" id="{03959988-35F7-488B-8343-B57876D08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3473"/>
              <a:ext cx="35" cy="30"/>
            </a:xfrm>
            <a:custGeom>
              <a:avLst/>
              <a:gdLst>
                <a:gd name="T0" fmla="*/ 57 w 27"/>
                <a:gd name="T1" fmla="*/ 7 h 23"/>
                <a:gd name="T2" fmla="*/ 13 w 27"/>
                <a:gd name="T3" fmla="*/ 7 h 23"/>
                <a:gd name="T4" fmla="*/ 23 w 27"/>
                <a:gd name="T5" fmla="*/ 51 h 23"/>
                <a:gd name="T6" fmla="*/ 22 w 27"/>
                <a:gd name="T7" fmla="*/ 17 h 23"/>
                <a:gd name="T8" fmla="*/ 58 w 27"/>
                <a:gd name="T9" fmla="*/ 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6" y="3"/>
                  </a:moveTo>
                  <a:cubicBezTo>
                    <a:pt x="22" y="3"/>
                    <a:pt x="10" y="0"/>
                    <a:pt x="6" y="3"/>
                  </a:cubicBezTo>
                  <a:cubicBezTo>
                    <a:pt x="0" y="8"/>
                    <a:pt x="6" y="21"/>
                    <a:pt x="11" y="23"/>
                  </a:cubicBezTo>
                  <a:cubicBezTo>
                    <a:pt x="8" y="20"/>
                    <a:pt x="7" y="12"/>
                    <a:pt x="10" y="8"/>
                  </a:cubicBezTo>
                  <a:cubicBezTo>
                    <a:pt x="13" y="5"/>
                    <a:pt x="23" y="2"/>
                    <a:pt x="27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1" name="Freeform 1879">
              <a:extLst>
                <a:ext uri="{FF2B5EF4-FFF2-40B4-BE49-F238E27FC236}">
                  <a16:creationId xmlns:a16="http://schemas.microsoft.com/office/drawing/2014/main" id="{50D0824B-D814-4981-91E1-5FF457333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3519"/>
              <a:ext cx="39" cy="28"/>
            </a:xfrm>
            <a:custGeom>
              <a:avLst/>
              <a:gdLst>
                <a:gd name="T0" fmla="*/ 66 w 30"/>
                <a:gd name="T1" fmla="*/ 12 h 21"/>
                <a:gd name="T2" fmla="*/ 21 w 30"/>
                <a:gd name="T3" fmla="*/ 1 h 21"/>
                <a:gd name="T4" fmla="*/ 5 w 30"/>
                <a:gd name="T5" fmla="*/ 12 h 21"/>
                <a:gd name="T6" fmla="*/ 7 w 30"/>
                <a:gd name="T7" fmla="*/ 49 h 21"/>
                <a:gd name="T8" fmla="*/ 16 w 30"/>
                <a:gd name="T9" fmla="*/ 15 h 21"/>
                <a:gd name="T10" fmla="*/ 66 w 30"/>
                <a:gd name="T11" fmla="*/ 1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21">
                  <a:moveTo>
                    <a:pt x="30" y="5"/>
                  </a:moveTo>
                  <a:cubicBezTo>
                    <a:pt x="23" y="5"/>
                    <a:pt x="16" y="2"/>
                    <a:pt x="9" y="1"/>
                  </a:cubicBezTo>
                  <a:cubicBezTo>
                    <a:pt x="4" y="0"/>
                    <a:pt x="3" y="0"/>
                    <a:pt x="2" y="5"/>
                  </a:cubicBezTo>
                  <a:cubicBezTo>
                    <a:pt x="1" y="9"/>
                    <a:pt x="0" y="18"/>
                    <a:pt x="3" y="21"/>
                  </a:cubicBezTo>
                  <a:cubicBezTo>
                    <a:pt x="2" y="16"/>
                    <a:pt x="3" y="9"/>
                    <a:pt x="7" y="6"/>
                  </a:cubicBezTo>
                  <a:cubicBezTo>
                    <a:pt x="12" y="4"/>
                    <a:pt x="26" y="6"/>
                    <a:pt x="30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2" name="Freeform 1880">
              <a:extLst>
                <a:ext uri="{FF2B5EF4-FFF2-40B4-BE49-F238E27FC236}">
                  <a16:creationId xmlns:a16="http://schemas.microsoft.com/office/drawing/2014/main" id="{F66FE448-EF5C-44B5-9706-5D3F74F50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3559"/>
              <a:ext cx="45" cy="33"/>
            </a:xfrm>
            <a:custGeom>
              <a:avLst/>
              <a:gdLst>
                <a:gd name="T0" fmla="*/ 75 w 35"/>
                <a:gd name="T1" fmla="*/ 22 h 26"/>
                <a:gd name="T2" fmla="*/ 46 w 35"/>
                <a:gd name="T3" fmla="*/ 13 h 26"/>
                <a:gd name="T4" fmla="*/ 24 w 35"/>
                <a:gd name="T5" fmla="*/ 5 h 26"/>
                <a:gd name="T6" fmla="*/ 5 w 35"/>
                <a:gd name="T7" fmla="*/ 53 h 26"/>
                <a:gd name="T8" fmla="*/ 19 w 35"/>
                <a:gd name="T9" fmla="*/ 18 h 26"/>
                <a:gd name="T10" fmla="*/ 58 w 35"/>
                <a:gd name="T11" fmla="*/ 22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6">
                  <a:moveTo>
                    <a:pt x="35" y="10"/>
                  </a:moveTo>
                  <a:cubicBezTo>
                    <a:pt x="31" y="9"/>
                    <a:pt x="26" y="8"/>
                    <a:pt x="22" y="6"/>
                  </a:cubicBezTo>
                  <a:cubicBezTo>
                    <a:pt x="19" y="5"/>
                    <a:pt x="15" y="2"/>
                    <a:pt x="12" y="2"/>
                  </a:cubicBezTo>
                  <a:cubicBezTo>
                    <a:pt x="4" y="0"/>
                    <a:pt x="0" y="20"/>
                    <a:pt x="2" y="26"/>
                  </a:cubicBezTo>
                  <a:cubicBezTo>
                    <a:pt x="4" y="21"/>
                    <a:pt x="4" y="12"/>
                    <a:pt x="9" y="9"/>
                  </a:cubicBezTo>
                  <a:cubicBezTo>
                    <a:pt x="14" y="6"/>
                    <a:pt x="23" y="8"/>
                    <a:pt x="27" y="1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3" name="Freeform 1881">
              <a:extLst>
                <a:ext uri="{FF2B5EF4-FFF2-40B4-BE49-F238E27FC236}">
                  <a16:creationId xmlns:a16="http://schemas.microsoft.com/office/drawing/2014/main" id="{7A9814B9-6B0E-44A9-A0AF-EBFA794A2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3534"/>
              <a:ext cx="33" cy="44"/>
            </a:xfrm>
            <a:custGeom>
              <a:avLst/>
              <a:gdLst>
                <a:gd name="T0" fmla="*/ 58 w 25"/>
                <a:gd name="T1" fmla="*/ 10 h 34"/>
                <a:gd name="T2" fmla="*/ 15 w 25"/>
                <a:gd name="T3" fmla="*/ 13 h 34"/>
                <a:gd name="T4" fmla="*/ 5 w 25"/>
                <a:gd name="T5" fmla="*/ 74 h 34"/>
                <a:gd name="T6" fmla="*/ 58 w 25"/>
                <a:gd name="T7" fmla="*/ 1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25" y="5"/>
                  </a:moveTo>
                  <a:cubicBezTo>
                    <a:pt x="19" y="4"/>
                    <a:pt x="11" y="0"/>
                    <a:pt x="6" y="6"/>
                  </a:cubicBezTo>
                  <a:cubicBezTo>
                    <a:pt x="0" y="14"/>
                    <a:pt x="4" y="25"/>
                    <a:pt x="2" y="34"/>
                  </a:cubicBezTo>
                  <a:cubicBezTo>
                    <a:pt x="3" y="20"/>
                    <a:pt x="9" y="4"/>
                    <a:pt x="25" y="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4" name="Freeform 1882">
              <a:extLst>
                <a:ext uri="{FF2B5EF4-FFF2-40B4-BE49-F238E27FC236}">
                  <a16:creationId xmlns:a16="http://schemas.microsoft.com/office/drawing/2014/main" id="{9ED16A8D-82F4-470C-8718-A35203DD2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474"/>
              <a:ext cx="28" cy="38"/>
            </a:xfrm>
            <a:custGeom>
              <a:avLst/>
              <a:gdLst>
                <a:gd name="T0" fmla="*/ 46 w 22"/>
                <a:gd name="T1" fmla="*/ 5 h 29"/>
                <a:gd name="T2" fmla="*/ 13 w 22"/>
                <a:gd name="T3" fmla="*/ 12 h 29"/>
                <a:gd name="T4" fmla="*/ 14 w 22"/>
                <a:gd name="T5" fmla="*/ 66 h 29"/>
                <a:gd name="T6" fmla="*/ 17 w 22"/>
                <a:gd name="T7" fmla="*/ 21 h 29"/>
                <a:gd name="T8" fmla="*/ 46 w 22"/>
                <a:gd name="T9" fmla="*/ 5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9">
                  <a:moveTo>
                    <a:pt x="22" y="2"/>
                  </a:moveTo>
                  <a:cubicBezTo>
                    <a:pt x="17" y="2"/>
                    <a:pt x="10" y="0"/>
                    <a:pt x="6" y="5"/>
                  </a:cubicBezTo>
                  <a:cubicBezTo>
                    <a:pt x="0" y="11"/>
                    <a:pt x="5" y="22"/>
                    <a:pt x="7" y="29"/>
                  </a:cubicBezTo>
                  <a:cubicBezTo>
                    <a:pt x="6" y="24"/>
                    <a:pt x="5" y="14"/>
                    <a:pt x="8" y="9"/>
                  </a:cubicBezTo>
                  <a:cubicBezTo>
                    <a:pt x="11" y="4"/>
                    <a:pt x="17" y="3"/>
                    <a:pt x="22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5" name="Freeform 1883">
              <a:extLst>
                <a:ext uri="{FF2B5EF4-FFF2-40B4-BE49-F238E27FC236}">
                  <a16:creationId xmlns:a16="http://schemas.microsoft.com/office/drawing/2014/main" id="{07F0467C-A378-42CA-8C02-85C64A4FB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3416"/>
              <a:ext cx="40" cy="37"/>
            </a:xfrm>
            <a:custGeom>
              <a:avLst/>
              <a:gdLst>
                <a:gd name="T0" fmla="*/ 17 w 31"/>
                <a:gd name="T1" fmla="*/ 60 h 29"/>
                <a:gd name="T2" fmla="*/ 10 w 31"/>
                <a:gd name="T3" fmla="*/ 13 h 29"/>
                <a:gd name="T4" fmla="*/ 67 w 31"/>
                <a:gd name="T5" fmla="*/ 10 h 29"/>
                <a:gd name="T6" fmla="*/ 30 w 31"/>
                <a:gd name="T7" fmla="*/ 13 h 29"/>
                <a:gd name="T8" fmla="*/ 17 w 31"/>
                <a:gd name="T9" fmla="*/ 3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9">
                  <a:moveTo>
                    <a:pt x="8" y="29"/>
                  </a:moveTo>
                  <a:cubicBezTo>
                    <a:pt x="9" y="22"/>
                    <a:pt x="0" y="13"/>
                    <a:pt x="5" y="6"/>
                  </a:cubicBezTo>
                  <a:cubicBezTo>
                    <a:pt x="10" y="0"/>
                    <a:pt x="25" y="2"/>
                    <a:pt x="31" y="5"/>
                  </a:cubicBezTo>
                  <a:cubicBezTo>
                    <a:pt x="26" y="6"/>
                    <a:pt x="19" y="4"/>
                    <a:pt x="14" y="6"/>
                  </a:cubicBezTo>
                  <a:cubicBezTo>
                    <a:pt x="7" y="8"/>
                    <a:pt x="9" y="12"/>
                    <a:pt x="8" y="18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6" name="Freeform 1884">
              <a:extLst>
                <a:ext uri="{FF2B5EF4-FFF2-40B4-BE49-F238E27FC236}">
                  <a16:creationId xmlns:a16="http://schemas.microsoft.com/office/drawing/2014/main" id="{DC2AD910-9BC5-44C2-BB0C-75DF61079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365"/>
              <a:ext cx="28" cy="34"/>
            </a:xfrm>
            <a:custGeom>
              <a:avLst/>
              <a:gdLst>
                <a:gd name="T0" fmla="*/ 17 w 22"/>
                <a:gd name="T1" fmla="*/ 58 h 26"/>
                <a:gd name="T2" fmla="*/ 10 w 22"/>
                <a:gd name="T3" fmla="*/ 34 h 26"/>
                <a:gd name="T4" fmla="*/ 1 w 22"/>
                <a:gd name="T5" fmla="*/ 16 h 26"/>
                <a:gd name="T6" fmla="*/ 46 w 22"/>
                <a:gd name="T7" fmla="*/ 1 h 26"/>
                <a:gd name="T8" fmla="*/ 22 w 22"/>
                <a:gd name="T9" fmla="*/ 13 h 26"/>
                <a:gd name="T10" fmla="*/ 14 w 22"/>
                <a:gd name="T11" fmla="*/ 44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6">
                  <a:moveTo>
                    <a:pt x="8" y="26"/>
                  </a:moveTo>
                  <a:cubicBezTo>
                    <a:pt x="7" y="23"/>
                    <a:pt x="7" y="19"/>
                    <a:pt x="5" y="15"/>
                  </a:cubicBezTo>
                  <a:cubicBezTo>
                    <a:pt x="4" y="13"/>
                    <a:pt x="0" y="10"/>
                    <a:pt x="1" y="7"/>
                  </a:cubicBezTo>
                  <a:cubicBezTo>
                    <a:pt x="3" y="1"/>
                    <a:pt x="18" y="0"/>
                    <a:pt x="22" y="1"/>
                  </a:cubicBezTo>
                  <a:cubicBezTo>
                    <a:pt x="18" y="2"/>
                    <a:pt x="13" y="1"/>
                    <a:pt x="10" y="6"/>
                  </a:cubicBezTo>
                  <a:cubicBezTo>
                    <a:pt x="8" y="8"/>
                    <a:pt x="6" y="17"/>
                    <a:pt x="7" y="20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7" name="Freeform 1885">
              <a:extLst>
                <a:ext uri="{FF2B5EF4-FFF2-40B4-BE49-F238E27FC236}">
                  <a16:creationId xmlns:a16="http://schemas.microsoft.com/office/drawing/2014/main" id="{4B6D35FB-92B3-4BDA-AC51-8AAA490D5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3308"/>
              <a:ext cx="26" cy="35"/>
            </a:xfrm>
            <a:custGeom>
              <a:avLst/>
              <a:gdLst>
                <a:gd name="T0" fmla="*/ 7 w 20"/>
                <a:gd name="T1" fmla="*/ 58 h 27"/>
                <a:gd name="T2" fmla="*/ 7 w 20"/>
                <a:gd name="T3" fmla="*/ 17 h 27"/>
                <a:gd name="T4" fmla="*/ 44 w 20"/>
                <a:gd name="T5" fmla="*/ 1 h 27"/>
                <a:gd name="T6" fmla="*/ 7 w 20"/>
                <a:gd name="T7" fmla="*/ 45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27">
                  <a:moveTo>
                    <a:pt x="3" y="27"/>
                  </a:moveTo>
                  <a:cubicBezTo>
                    <a:pt x="4" y="21"/>
                    <a:pt x="0" y="13"/>
                    <a:pt x="3" y="8"/>
                  </a:cubicBezTo>
                  <a:cubicBezTo>
                    <a:pt x="6" y="3"/>
                    <a:pt x="15" y="0"/>
                    <a:pt x="20" y="1"/>
                  </a:cubicBezTo>
                  <a:cubicBezTo>
                    <a:pt x="11" y="4"/>
                    <a:pt x="3" y="11"/>
                    <a:pt x="3" y="2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8" name="Freeform 1886">
              <a:extLst>
                <a:ext uri="{FF2B5EF4-FFF2-40B4-BE49-F238E27FC236}">
                  <a16:creationId xmlns:a16="http://schemas.microsoft.com/office/drawing/2014/main" id="{0AC1C7A4-C256-4A70-8521-553D27F71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3242"/>
              <a:ext cx="26" cy="51"/>
            </a:xfrm>
            <a:custGeom>
              <a:avLst/>
              <a:gdLst>
                <a:gd name="T0" fmla="*/ 44 w 20"/>
                <a:gd name="T1" fmla="*/ 0 h 40"/>
                <a:gd name="T2" fmla="*/ 0 w 20"/>
                <a:gd name="T3" fmla="*/ 24 h 40"/>
                <a:gd name="T4" fmla="*/ 13 w 20"/>
                <a:gd name="T5" fmla="*/ 83 h 40"/>
                <a:gd name="T6" fmla="*/ 13 w 20"/>
                <a:gd name="T7" fmla="*/ 59 h 40"/>
                <a:gd name="T8" fmla="*/ 12 w 20"/>
                <a:gd name="T9" fmla="*/ 33 h 40"/>
                <a:gd name="T10" fmla="*/ 35 w 20"/>
                <a:gd name="T11" fmla="*/ 1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40">
                  <a:moveTo>
                    <a:pt x="20" y="0"/>
                  </a:moveTo>
                  <a:cubicBezTo>
                    <a:pt x="11" y="3"/>
                    <a:pt x="0" y="0"/>
                    <a:pt x="0" y="12"/>
                  </a:cubicBezTo>
                  <a:cubicBezTo>
                    <a:pt x="0" y="22"/>
                    <a:pt x="7" y="30"/>
                    <a:pt x="6" y="40"/>
                  </a:cubicBezTo>
                  <a:cubicBezTo>
                    <a:pt x="5" y="36"/>
                    <a:pt x="6" y="32"/>
                    <a:pt x="6" y="28"/>
                  </a:cubicBezTo>
                  <a:cubicBezTo>
                    <a:pt x="7" y="23"/>
                    <a:pt x="6" y="20"/>
                    <a:pt x="5" y="16"/>
                  </a:cubicBezTo>
                  <a:cubicBezTo>
                    <a:pt x="4" y="8"/>
                    <a:pt x="9" y="3"/>
                    <a:pt x="16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29" name="Freeform 1887">
              <a:extLst>
                <a:ext uri="{FF2B5EF4-FFF2-40B4-BE49-F238E27FC236}">
                  <a16:creationId xmlns:a16="http://schemas.microsoft.com/office/drawing/2014/main" id="{CCDAFF21-2E22-4A90-B500-E439B046F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3187"/>
              <a:ext cx="21" cy="36"/>
            </a:xfrm>
            <a:custGeom>
              <a:avLst/>
              <a:gdLst>
                <a:gd name="T0" fmla="*/ 37 w 16"/>
                <a:gd name="T1" fmla="*/ 1 h 28"/>
                <a:gd name="T2" fmla="*/ 9 w 16"/>
                <a:gd name="T3" fmla="*/ 13 h 28"/>
                <a:gd name="T4" fmla="*/ 14 w 16"/>
                <a:gd name="T5" fmla="*/ 59 h 28"/>
                <a:gd name="T6" fmla="*/ 18 w 16"/>
                <a:gd name="T7" fmla="*/ 23 h 28"/>
                <a:gd name="T8" fmla="*/ 37 w 16"/>
                <a:gd name="T9" fmla="*/ 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6" y="1"/>
                  </a:moveTo>
                  <a:cubicBezTo>
                    <a:pt x="10" y="1"/>
                    <a:pt x="6" y="0"/>
                    <a:pt x="4" y="6"/>
                  </a:cubicBezTo>
                  <a:cubicBezTo>
                    <a:pt x="0" y="13"/>
                    <a:pt x="6" y="21"/>
                    <a:pt x="6" y="28"/>
                  </a:cubicBezTo>
                  <a:cubicBezTo>
                    <a:pt x="6" y="22"/>
                    <a:pt x="5" y="18"/>
                    <a:pt x="8" y="11"/>
                  </a:cubicBezTo>
                  <a:cubicBezTo>
                    <a:pt x="10" y="5"/>
                    <a:pt x="11" y="4"/>
                    <a:pt x="16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0" name="Freeform 1888">
              <a:extLst>
                <a:ext uri="{FF2B5EF4-FFF2-40B4-BE49-F238E27FC236}">
                  <a16:creationId xmlns:a16="http://schemas.microsoft.com/office/drawing/2014/main" id="{C1FB6548-0690-4447-A9CC-A78C1FBF5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3135"/>
              <a:ext cx="27" cy="34"/>
            </a:xfrm>
            <a:custGeom>
              <a:avLst/>
              <a:gdLst>
                <a:gd name="T0" fmla="*/ 45 w 21"/>
                <a:gd name="T1" fmla="*/ 8 h 27"/>
                <a:gd name="T2" fmla="*/ 17 w 21"/>
                <a:gd name="T3" fmla="*/ 5 h 27"/>
                <a:gd name="T4" fmla="*/ 15 w 21"/>
                <a:gd name="T5" fmla="*/ 54 h 27"/>
                <a:gd name="T6" fmla="*/ 45 w 21"/>
                <a:gd name="T7" fmla="*/ 8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7">
                  <a:moveTo>
                    <a:pt x="21" y="4"/>
                  </a:moveTo>
                  <a:cubicBezTo>
                    <a:pt x="16" y="4"/>
                    <a:pt x="13" y="0"/>
                    <a:pt x="8" y="2"/>
                  </a:cubicBezTo>
                  <a:cubicBezTo>
                    <a:pt x="0" y="6"/>
                    <a:pt x="4" y="21"/>
                    <a:pt x="7" y="27"/>
                  </a:cubicBezTo>
                  <a:cubicBezTo>
                    <a:pt x="5" y="14"/>
                    <a:pt x="8" y="5"/>
                    <a:pt x="21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1" name="Freeform 1889">
              <a:extLst>
                <a:ext uri="{FF2B5EF4-FFF2-40B4-BE49-F238E27FC236}">
                  <a16:creationId xmlns:a16="http://schemas.microsoft.com/office/drawing/2014/main" id="{4ABB41F5-9A06-47F7-B4F5-D44955BB6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3079"/>
              <a:ext cx="18" cy="38"/>
            </a:xfrm>
            <a:custGeom>
              <a:avLst/>
              <a:gdLst>
                <a:gd name="T0" fmla="*/ 6 w 14"/>
                <a:gd name="T1" fmla="*/ 5 h 29"/>
                <a:gd name="T2" fmla="*/ 0 w 14"/>
                <a:gd name="T3" fmla="*/ 66 h 29"/>
                <a:gd name="T4" fmla="*/ 19 w 14"/>
                <a:gd name="T5" fmla="*/ 28 h 29"/>
                <a:gd name="T6" fmla="*/ 30 w 14"/>
                <a:gd name="T7" fmla="*/ 5 h 29"/>
                <a:gd name="T8" fmla="*/ 10 w 14"/>
                <a:gd name="T9" fmla="*/ 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9">
                  <a:moveTo>
                    <a:pt x="3" y="2"/>
                  </a:moveTo>
                  <a:cubicBezTo>
                    <a:pt x="9" y="10"/>
                    <a:pt x="2" y="22"/>
                    <a:pt x="0" y="29"/>
                  </a:cubicBezTo>
                  <a:cubicBezTo>
                    <a:pt x="4" y="24"/>
                    <a:pt x="8" y="19"/>
                    <a:pt x="9" y="12"/>
                  </a:cubicBezTo>
                  <a:cubicBezTo>
                    <a:pt x="9" y="7"/>
                    <a:pt x="7" y="2"/>
                    <a:pt x="14" y="2"/>
                  </a:cubicBezTo>
                  <a:cubicBezTo>
                    <a:pt x="12" y="0"/>
                    <a:pt x="8" y="1"/>
                    <a:pt x="5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2" name="Freeform 1890">
              <a:extLst>
                <a:ext uri="{FF2B5EF4-FFF2-40B4-BE49-F238E27FC236}">
                  <a16:creationId xmlns:a16="http://schemas.microsoft.com/office/drawing/2014/main" id="{45FE687D-07C8-4C08-8F17-78B1FF0E1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3030"/>
              <a:ext cx="25" cy="34"/>
            </a:xfrm>
            <a:custGeom>
              <a:avLst/>
              <a:gdLst>
                <a:gd name="T0" fmla="*/ 43 w 19"/>
                <a:gd name="T1" fmla="*/ 6 h 27"/>
                <a:gd name="T2" fmla="*/ 9 w 19"/>
                <a:gd name="T3" fmla="*/ 10 h 27"/>
                <a:gd name="T4" fmla="*/ 1 w 19"/>
                <a:gd name="T5" fmla="*/ 54 h 27"/>
                <a:gd name="T6" fmla="*/ 16 w 19"/>
                <a:gd name="T7" fmla="*/ 23 h 27"/>
                <a:gd name="T8" fmla="*/ 42 w 19"/>
                <a:gd name="T9" fmla="*/ 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7">
                  <a:moveTo>
                    <a:pt x="19" y="3"/>
                  </a:moveTo>
                  <a:cubicBezTo>
                    <a:pt x="13" y="4"/>
                    <a:pt x="8" y="0"/>
                    <a:pt x="4" y="5"/>
                  </a:cubicBezTo>
                  <a:cubicBezTo>
                    <a:pt x="0" y="12"/>
                    <a:pt x="5" y="20"/>
                    <a:pt x="1" y="27"/>
                  </a:cubicBezTo>
                  <a:cubicBezTo>
                    <a:pt x="4" y="21"/>
                    <a:pt x="5" y="17"/>
                    <a:pt x="7" y="11"/>
                  </a:cubicBezTo>
                  <a:cubicBezTo>
                    <a:pt x="9" y="5"/>
                    <a:pt x="12" y="5"/>
                    <a:pt x="18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3" name="Freeform 1891">
              <a:extLst>
                <a:ext uri="{FF2B5EF4-FFF2-40B4-BE49-F238E27FC236}">
                  <a16:creationId xmlns:a16="http://schemas.microsoft.com/office/drawing/2014/main" id="{A2A7FFC0-A8FE-46D1-9646-CC9A656F7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979"/>
              <a:ext cx="19" cy="29"/>
            </a:xfrm>
            <a:custGeom>
              <a:avLst/>
              <a:gdLst>
                <a:gd name="T0" fmla="*/ 30 w 15"/>
                <a:gd name="T1" fmla="*/ 1 h 22"/>
                <a:gd name="T2" fmla="*/ 6 w 15"/>
                <a:gd name="T3" fmla="*/ 9 h 22"/>
                <a:gd name="T4" fmla="*/ 6 w 15"/>
                <a:gd name="T5" fmla="*/ 50 h 22"/>
                <a:gd name="T6" fmla="*/ 29 w 15"/>
                <a:gd name="T7" fmla="*/ 5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2">
                  <a:moveTo>
                    <a:pt x="15" y="1"/>
                  </a:moveTo>
                  <a:cubicBezTo>
                    <a:pt x="11" y="1"/>
                    <a:pt x="6" y="0"/>
                    <a:pt x="3" y="4"/>
                  </a:cubicBezTo>
                  <a:cubicBezTo>
                    <a:pt x="0" y="8"/>
                    <a:pt x="3" y="17"/>
                    <a:pt x="3" y="22"/>
                  </a:cubicBezTo>
                  <a:cubicBezTo>
                    <a:pt x="4" y="16"/>
                    <a:pt x="5" y="3"/>
                    <a:pt x="14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4" name="Freeform 1892">
              <a:extLst>
                <a:ext uri="{FF2B5EF4-FFF2-40B4-BE49-F238E27FC236}">
                  <a16:creationId xmlns:a16="http://schemas.microsoft.com/office/drawing/2014/main" id="{F1CA3257-A6AA-438C-B442-3568A2A93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3293"/>
              <a:ext cx="43" cy="15"/>
            </a:xfrm>
            <a:custGeom>
              <a:avLst/>
              <a:gdLst>
                <a:gd name="T0" fmla="*/ 0 w 33"/>
                <a:gd name="T1" fmla="*/ 5 h 12"/>
                <a:gd name="T2" fmla="*/ 73 w 33"/>
                <a:gd name="T3" fmla="*/ 24 h 12"/>
                <a:gd name="T4" fmla="*/ 16 w 33"/>
                <a:gd name="T5" fmla="*/ 1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2">
                  <a:moveTo>
                    <a:pt x="0" y="2"/>
                  </a:moveTo>
                  <a:cubicBezTo>
                    <a:pt x="10" y="6"/>
                    <a:pt x="25" y="0"/>
                    <a:pt x="33" y="12"/>
                  </a:cubicBezTo>
                  <a:cubicBezTo>
                    <a:pt x="26" y="8"/>
                    <a:pt x="15" y="6"/>
                    <a:pt x="7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5" name="Freeform 1893">
              <a:extLst>
                <a:ext uri="{FF2B5EF4-FFF2-40B4-BE49-F238E27FC236}">
                  <a16:creationId xmlns:a16="http://schemas.microsoft.com/office/drawing/2014/main" id="{04CA6E40-7872-407F-A6E9-5B23301E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5" y="3356"/>
              <a:ext cx="58" cy="42"/>
            </a:xfrm>
            <a:custGeom>
              <a:avLst/>
              <a:gdLst>
                <a:gd name="T0" fmla="*/ 97 w 45"/>
                <a:gd name="T1" fmla="*/ 10 h 33"/>
                <a:gd name="T2" fmla="*/ 22 w 45"/>
                <a:gd name="T3" fmla="*/ 8 h 33"/>
                <a:gd name="T4" fmla="*/ 13 w 45"/>
                <a:gd name="T5" fmla="*/ 67 h 33"/>
                <a:gd name="T6" fmla="*/ 67 w 45"/>
                <a:gd name="T7" fmla="*/ 1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3">
                  <a:moveTo>
                    <a:pt x="45" y="5"/>
                  </a:moveTo>
                  <a:cubicBezTo>
                    <a:pt x="35" y="2"/>
                    <a:pt x="21" y="0"/>
                    <a:pt x="10" y="4"/>
                  </a:cubicBezTo>
                  <a:cubicBezTo>
                    <a:pt x="1" y="8"/>
                    <a:pt x="0" y="25"/>
                    <a:pt x="6" y="33"/>
                  </a:cubicBezTo>
                  <a:cubicBezTo>
                    <a:pt x="3" y="14"/>
                    <a:pt x="12" y="5"/>
                    <a:pt x="31" y="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6" name="Freeform 1894">
              <a:extLst>
                <a:ext uri="{FF2B5EF4-FFF2-40B4-BE49-F238E27FC236}">
                  <a16:creationId xmlns:a16="http://schemas.microsoft.com/office/drawing/2014/main" id="{894F71F2-FCE2-42E9-8C3F-178B1C70B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3415"/>
              <a:ext cx="65" cy="64"/>
            </a:xfrm>
            <a:custGeom>
              <a:avLst/>
              <a:gdLst>
                <a:gd name="T0" fmla="*/ 111 w 50"/>
                <a:gd name="T1" fmla="*/ 10 h 51"/>
                <a:gd name="T2" fmla="*/ 27 w 50"/>
                <a:gd name="T3" fmla="*/ 20 h 51"/>
                <a:gd name="T4" fmla="*/ 44 w 50"/>
                <a:gd name="T5" fmla="*/ 100 h 51"/>
                <a:gd name="T6" fmla="*/ 88 w 50"/>
                <a:gd name="T7" fmla="*/ 1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51">
                  <a:moveTo>
                    <a:pt x="50" y="5"/>
                  </a:moveTo>
                  <a:cubicBezTo>
                    <a:pt x="37" y="5"/>
                    <a:pt x="24" y="0"/>
                    <a:pt x="12" y="10"/>
                  </a:cubicBezTo>
                  <a:cubicBezTo>
                    <a:pt x="0" y="21"/>
                    <a:pt x="15" y="40"/>
                    <a:pt x="20" y="51"/>
                  </a:cubicBezTo>
                  <a:cubicBezTo>
                    <a:pt x="10" y="28"/>
                    <a:pt x="13" y="9"/>
                    <a:pt x="40" y="5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7" name="Freeform 1895">
              <a:extLst>
                <a:ext uri="{FF2B5EF4-FFF2-40B4-BE49-F238E27FC236}">
                  <a16:creationId xmlns:a16="http://schemas.microsoft.com/office/drawing/2014/main" id="{E9B3E4E6-FE38-4646-BD59-F5E58741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3486"/>
              <a:ext cx="44" cy="86"/>
            </a:xfrm>
            <a:custGeom>
              <a:avLst/>
              <a:gdLst>
                <a:gd name="T0" fmla="*/ 74 w 34"/>
                <a:gd name="T1" fmla="*/ 1 h 67"/>
                <a:gd name="T2" fmla="*/ 5 w 34"/>
                <a:gd name="T3" fmla="*/ 53 h 67"/>
                <a:gd name="T4" fmla="*/ 30 w 34"/>
                <a:gd name="T5" fmla="*/ 107 h 67"/>
                <a:gd name="T6" fmla="*/ 57 w 34"/>
                <a:gd name="T7" fmla="*/ 141 h 67"/>
                <a:gd name="T8" fmla="*/ 23 w 34"/>
                <a:gd name="T9" fmla="*/ 64 h 67"/>
                <a:gd name="T10" fmla="*/ 67 w 34"/>
                <a:gd name="T11" fmla="*/ 6 h 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67">
                  <a:moveTo>
                    <a:pt x="34" y="1"/>
                  </a:moveTo>
                  <a:cubicBezTo>
                    <a:pt x="21" y="0"/>
                    <a:pt x="0" y="11"/>
                    <a:pt x="2" y="25"/>
                  </a:cubicBezTo>
                  <a:cubicBezTo>
                    <a:pt x="3" y="33"/>
                    <a:pt x="9" y="45"/>
                    <a:pt x="14" y="51"/>
                  </a:cubicBezTo>
                  <a:cubicBezTo>
                    <a:pt x="19" y="57"/>
                    <a:pt x="25" y="59"/>
                    <a:pt x="26" y="67"/>
                  </a:cubicBezTo>
                  <a:cubicBezTo>
                    <a:pt x="24" y="53"/>
                    <a:pt x="12" y="43"/>
                    <a:pt x="11" y="30"/>
                  </a:cubicBezTo>
                  <a:cubicBezTo>
                    <a:pt x="9" y="16"/>
                    <a:pt x="20" y="9"/>
                    <a:pt x="31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8" name="Freeform 1896">
              <a:extLst>
                <a:ext uri="{FF2B5EF4-FFF2-40B4-BE49-F238E27FC236}">
                  <a16:creationId xmlns:a16="http://schemas.microsoft.com/office/drawing/2014/main" id="{B2225AC9-D092-402B-AFC3-010BA7656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3547"/>
              <a:ext cx="92" cy="40"/>
            </a:xfrm>
            <a:custGeom>
              <a:avLst/>
              <a:gdLst>
                <a:gd name="T0" fmla="*/ 0 w 71"/>
                <a:gd name="T1" fmla="*/ 63 h 32"/>
                <a:gd name="T2" fmla="*/ 67 w 71"/>
                <a:gd name="T3" fmla="*/ 5 h 32"/>
                <a:gd name="T4" fmla="*/ 154 w 71"/>
                <a:gd name="T5" fmla="*/ 56 h 32"/>
                <a:gd name="T6" fmla="*/ 87 w 71"/>
                <a:gd name="T7" fmla="*/ 18 h 32"/>
                <a:gd name="T8" fmla="*/ 39 w 71"/>
                <a:gd name="T9" fmla="*/ 29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32">
                  <a:moveTo>
                    <a:pt x="0" y="32"/>
                  </a:moveTo>
                  <a:cubicBezTo>
                    <a:pt x="3" y="19"/>
                    <a:pt x="18" y="3"/>
                    <a:pt x="31" y="2"/>
                  </a:cubicBezTo>
                  <a:cubicBezTo>
                    <a:pt x="44" y="0"/>
                    <a:pt x="68" y="17"/>
                    <a:pt x="71" y="29"/>
                  </a:cubicBezTo>
                  <a:cubicBezTo>
                    <a:pt x="64" y="21"/>
                    <a:pt x="51" y="14"/>
                    <a:pt x="40" y="9"/>
                  </a:cubicBezTo>
                  <a:cubicBezTo>
                    <a:pt x="30" y="4"/>
                    <a:pt x="27" y="11"/>
                    <a:pt x="18" y="1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39" name="Freeform 1897">
              <a:extLst>
                <a:ext uri="{FF2B5EF4-FFF2-40B4-BE49-F238E27FC236}">
                  <a16:creationId xmlns:a16="http://schemas.microsoft.com/office/drawing/2014/main" id="{56136EB0-C463-4061-B000-8EC5314C9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3236"/>
              <a:ext cx="32" cy="38"/>
            </a:xfrm>
            <a:custGeom>
              <a:avLst/>
              <a:gdLst>
                <a:gd name="T0" fmla="*/ 52 w 25"/>
                <a:gd name="T1" fmla="*/ 5 h 30"/>
                <a:gd name="T2" fmla="*/ 10 w 25"/>
                <a:gd name="T3" fmla="*/ 14 h 30"/>
                <a:gd name="T4" fmla="*/ 15 w 25"/>
                <a:gd name="T5" fmla="*/ 61 h 30"/>
                <a:gd name="T6" fmla="*/ 28 w 25"/>
                <a:gd name="T7" fmla="*/ 20 h 30"/>
                <a:gd name="T8" fmla="*/ 52 w 25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0">
                  <a:moveTo>
                    <a:pt x="25" y="2"/>
                  </a:moveTo>
                  <a:cubicBezTo>
                    <a:pt x="18" y="1"/>
                    <a:pt x="9" y="0"/>
                    <a:pt x="5" y="7"/>
                  </a:cubicBezTo>
                  <a:cubicBezTo>
                    <a:pt x="0" y="13"/>
                    <a:pt x="2" y="24"/>
                    <a:pt x="7" y="30"/>
                  </a:cubicBezTo>
                  <a:cubicBezTo>
                    <a:pt x="4" y="18"/>
                    <a:pt x="7" y="18"/>
                    <a:pt x="13" y="10"/>
                  </a:cubicBezTo>
                  <a:cubicBezTo>
                    <a:pt x="18" y="3"/>
                    <a:pt x="16" y="3"/>
                    <a:pt x="25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0" name="Freeform 1898">
              <a:extLst>
                <a:ext uri="{FF2B5EF4-FFF2-40B4-BE49-F238E27FC236}">
                  <a16:creationId xmlns:a16="http://schemas.microsoft.com/office/drawing/2014/main" id="{AF1F01D2-DB18-4B3A-8B35-BF91E409F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183"/>
              <a:ext cx="35" cy="32"/>
            </a:xfrm>
            <a:custGeom>
              <a:avLst/>
              <a:gdLst>
                <a:gd name="T0" fmla="*/ 58 w 27"/>
                <a:gd name="T1" fmla="*/ 6 h 25"/>
                <a:gd name="T2" fmla="*/ 17 w 27"/>
                <a:gd name="T3" fmla="*/ 6 h 25"/>
                <a:gd name="T4" fmla="*/ 8 w 27"/>
                <a:gd name="T5" fmla="*/ 52 h 25"/>
                <a:gd name="T6" fmla="*/ 45 w 27"/>
                <a:gd name="T7" fmla="*/ 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5">
                  <a:moveTo>
                    <a:pt x="27" y="3"/>
                  </a:moveTo>
                  <a:cubicBezTo>
                    <a:pt x="20" y="4"/>
                    <a:pt x="14" y="0"/>
                    <a:pt x="8" y="3"/>
                  </a:cubicBezTo>
                  <a:cubicBezTo>
                    <a:pt x="0" y="7"/>
                    <a:pt x="1" y="19"/>
                    <a:pt x="4" y="25"/>
                  </a:cubicBezTo>
                  <a:cubicBezTo>
                    <a:pt x="7" y="14"/>
                    <a:pt x="9" y="9"/>
                    <a:pt x="21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1" name="Freeform 1899">
              <a:extLst>
                <a:ext uri="{FF2B5EF4-FFF2-40B4-BE49-F238E27FC236}">
                  <a16:creationId xmlns:a16="http://schemas.microsoft.com/office/drawing/2014/main" id="{CF6B3EDE-F79B-44B3-9419-EB3C5DF48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158"/>
              <a:ext cx="25" cy="56"/>
            </a:xfrm>
            <a:custGeom>
              <a:avLst/>
              <a:gdLst>
                <a:gd name="T0" fmla="*/ 39 w 20"/>
                <a:gd name="T1" fmla="*/ 0 h 43"/>
                <a:gd name="T2" fmla="*/ 6 w 20"/>
                <a:gd name="T3" fmla="*/ 27 h 43"/>
                <a:gd name="T4" fmla="*/ 13 w 20"/>
                <a:gd name="T5" fmla="*/ 95 h 43"/>
                <a:gd name="T6" fmla="*/ 14 w 20"/>
                <a:gd name="T7" fmla="*/ 38 h 43"/>
                <a:gd name="T8" fmla="*/ 39 w 20"/>
                <a:gd name="T9" fmla="*/ 1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3">
                  <a:moveTo>
                    <a:pt x="20" y="0"/>
                  </a:moveTo>
                  <a:cubicBezTo>
                    <a:pt x="13" y="4"/>
                    <a:pt x="6" y="3"/>
                    <a:pt x="3" y="12"/>
                  </a:cubicBezTo>
                  <a:cubicBezTo>
                    <a:pt x="0" y="22"/>
                    <a:pt x="2" y="34"/>
                    <a:pt x="6" y="43"/>
                  </a:cubicBezTo>
                  <a:cubicBezTo>
                    <a:pt x="9" y="36"/>
                    <a:pt x="5" y="25"/>
                    <a:pt x="7" y="17"/>
                  </a:cubicBezTo>
                  <a:cubicBezTo>
                    <a:pt x="10" y="9"/>
                    <a:pt x="13" y="7"/>
                    <a:pt x="20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2" name="Freeform 1900">
              <a:extLst>
                <a:ext uri="{FF2B5EF4-FFF2-40B4-BE49-F238E27FC236}">
                  <a16:creationId xmlns:a16="http://schemas.microsoft.com/office/drawing/2014/main" id="{EC7ECAED-7961-4073-88B5-AAA899497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224"/>
              <a:ext cx="40" cy="62"/>
            </a:xfrm>
            <a:custGeom>
              <a:avLst/>
              <a:gdLst>
                <a:gd name="T0" fmla="*/ 67 w 31"/>
                <a:gd name="T1" fmla="*/ 0 h 49"/>
                <a:gd name="T2" fmla="*/ 22 w 31"/>
                <a:gd name="T3" fmla="*/ 29 h 49"/>
                <a:gd name="T4" fmla="*/ 15 w 31"/>
                <a:gd name="T5" fmla="*/ 99 h 49"/>
                <a:gd name="T6" fmla="*/ 65 w 31"/>
                <a:gd name="T7" fmla="*/ 5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9">
                  <a:moveTo>
                    <a:pt x="31" y="0"/>
                  </a:moveTo>
                  <a:cubicBezTo>
                    <a:pt x="22" y="5"/>
                    <a:pt x="15" y="5"/>
                    <a:pt x="10" y="14"/>
                  </a:cubicBezTo>
                  <a:cubicBezTo>
                    <a:pt x="7" y="21"/>
                    <a:pt x="0" y="44"/>
                    <a:pt x="7" y="49"/>
                  </a:cubicBezTo>
                  <a:cubicBezTo>
                    <a:pt x="8" y="34"/>
                    <a:pt x="13" y="7"/>
                    <a:pt x="30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3" name="Freeform 1901">
              <a:extLst>
                <a:ext uri="{FF2B5EF4-FFF2-40B4-BE49-F238E27FC236}">
                  <a16:creationId xmlns:a16="http://schemas.microsoft.com/office/drawing/2014/main" id="{B5C11EE7-539D-414E-A3D6-9376D059D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3308"/>
              <a:ext cx="41" cy="53"/>
            </a:xfrm>
            <a:custGeom>
              <a:avLst/>
              <a:gdLst>
                <a:gd name="T0" fmla="*/ 68 w 32"/>
                <a:gd name="T1" fmla="*/ 5 h 41"/>
                <a:gd name="T2" fmla="*/ 13 w 32"/>
                <a:gd name="T3" fmla="*/ 13 h 41"/>
                <a:gd name="T4" fmla="*/ 10 w 32"/>
                <a:gd name="T5" fmla="*/ 89 h 41"/>
                <a:gd name="T6" fmla="*/ 22 w 32"/>
                <a:gd name="T7" fmla="*/ 27 h 41"/>
                <a:gd name="T8" fmla="*/ 58 w 32"/>
                <a:gd name="T9" fmla="*/ 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1">
                  <a:moveTo>
                    <a:pt x="32" y="2"/>
                  </a:moveTo>
                  <a:cubicBezTo>
                    <a:pt x="25" y="0"/>
                    <a:pt x="11" y="0"/>
                    <a:pt x="6" y="6"/>
                  </a:cubicBezTo>
                  <a:cubicBezTo>
                    <a:pt x="0" y="12"/>
                    <a:pt x="0" y="34"/>
                    <a:pt x="5" y="41"/>
                  </a:cubicBezTo>
                  <a:cubicBezTo>
                    <a:pt x="6" y="31"/>
                    <a:pt x="3" y="21"/>
                    <a:pt x="10" y="12"/>
                  </a:cubicBezTo>
                  <a:cubicBezTo>
                    <a:pt x="13" y="7"/>
                    <a:pt x="20" y="2"/>
                    <a:pt x="27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4" name="Freeform 1902">
              <a:extLst>
                <a:ext uri="{FF2B5EF4-FFF2-40B4-BE49-F238E27FC236}">
                  <a16:creationId xmlns:a16="http://schemas.microsoft.com/office/drawing/2014/main" id="{3CF8F4A5-0B71-4D9E-81E8-7CC805A0B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380"/>
              <a:ext cx="33" cy="45"/>
            </a:xfrm>
            <a:custGeom>
              <a:avLst/>
              <a:gdLst>
                <a:gd name="T0" fmla="*/ 53 w 26"/>
                <a:gd name="T1" fmla="*/ 5 h 35"/>
                <a:gd name="T2" fmla="*/ 13 w 26"/>
                <a:gd name="T3" fmla="*/ 15 h 35"/>
                <a:gd name="T4" fmla="*/ 10 w 26"/>
                <a:gd name="T5" fmla="*/ 75 h 35"/>
                <a:gd name="T6" fmla="*/ 46 w 26"/>
                <a:gd name="T7" fmla="*/ 5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5">
                  <a:moveTo>
                    <a:pt x="26" y="2"/>
                  </a:moveTo>
                  <a:cubicBezTo>
                    <a:pt x="18" y="0"/>
                    <a:pt x="12" y="0"/>
                    <a:pt x="6" y="7"/>
                  </a:cubicBezTo>
                  <a:cubicBezTo>
                    <a:pt x="0" y="14"/>
                    <a:pt x="0" y="27"/>
                    <a:pt x="5" y="35"/>
                  </a:cubicBezTo>
                  <a:cubicBezTo>
                    <a:pt x="3" y="22"/>
                    <a:pt x="7" y="4"/>
                    <a:pt x="22" y="2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5" name="Freeform 1903">
              <a:extLst>
                <a:ext uri="{FF2B5EF4-FFF2-40B4-BE49-F238E27FC236}">
                  <a16:creationId xmlns:a16="http://schemas.microsoft.com/office/drawing/2014/main" id="{18BEEDC0-9559-4A92-B04C-3399CDE80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3447"/>
              <a:ext cx="30" cy="52"/>
            </a:xfrm>
            <a:custGeom>
              <a:avLst/>
              <a:gdLst>
                <a:gd name="T0" fmla="*/ 51 w 23"/>
                <a:gd name="T1" fmla="*/ 0 h 41"/>
                <a:gd name="T2" fmla="*/ 13 w 23"/>
                <a:gd name="T3" fmla="*/ 16 h 41"/>
                <a:gd name="T4" fmla="*/ 12 w 23"/>
                <a:gd name="T5" fmla="*/ 84 h 41"/>
                <a:gd name="T6" fmla="*/ 16 w 23"/>
                <a:gd name="T7" fmla="*/ 41 h 41"/>
                <a:gd name="T8" fmla="*/ 46 w 23"/>
                <a:gd name="T9" fmla="*/ 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23" y="0"/>
                  </a:moveTo>
                  <a:cubicBezTo>
                    <a:pt x="15" y="1"/>
                    <a:pt x="10" y="1"/>
                    <a:pt x="6" y="8"/>
                  </a:cubicBezTo>
                  <a:cubicBezTo>
                    <a:pt x="1" y="18"/>
                    <a:pt x="0" y="31"/>
                    <a:pt x="5" y="41"/>
                  </a:cubicBezTo>
                  <a:cubicBezTo>
                    <a:pt x="7" y="35"/>
                    <a:pt x="5" y="27"/>
                    <a:pt x="7" y="20"/>
                  </a:cubicBezTo>
                  <a:cubicBezTo>
                    <a:pt x="10" y="10"/>
                    <a:pt x="13" y="3"/>
                    <a:pt x="21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6" name="Freeform 1904">
              <a:extLst>
                <a:ext uri="{FF2B5EF4-FFF2-40B4-BE49-F238E27FC236}">
                  <a16:creationId xmlns:a16="http://schemas.microsoft.com/office/drawing/2014/main" id="{66A17226-2782-4901-A3DF-7913000D0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518"/>
              <a:ext cx="33" cy="69"/>
            </a:xfrm>
            <a:custGeom>
              <a:avLst/>
              <a:gdLst>
                <a:gd name="T0" fmla="*/ 48 w 26"/>
                <a:gd name="T1" fmla="*/ 0 h 54"/>
                <a:gd name="T2" fmla="*/ 53 w 26"/>
                <a:gd name="T3" fmla="*/ 112 h 54"/>
                <a:gd name="T4" fmla="*/ 48 w 26"/>
                <a:gd name="T5" fmla="*/ 1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4">
                  <a:moveTo>
                    <a:pt x="24" y="0"/>
                  </a:moveTo>
                  <a:cubicBezTo>
                    <a:pt x="0" y="10"/>
                    <a:pt x="14" y="40"/>
                    <a:pt x="26" y="54"/>
                  </a:cubicBezTo>
                  <a:cubicBezTo>
                    <a:pt x="20" y="44"/>
                    <a:pt x="8" y="8"/>
                    <a:pt x="24" y="1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7" name="Freeform 1905">
              <a:extLst>
                <a:ext uri="{FF2B5EF4-FFF2-40B4-BE49-F238E27FC236}">
                  <a16:creationId xmlns:a16="http://schemas.microsoft.com/office/drawing/2014/main" id="{2B06667D-CD20-4A70-BAA0-14BEA5E16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3595"/>
              <a:ext cx="19" cy="59"/>
            </a:xfrm>
            <a:custGeom>
              <a:avLst/>
              <a:gdLst>
                <a:gd name="T0" fmla="*/ 24 w 15"/>
                <a:gd name="T1" fmla="*/ 0 h 46"/>
                <a:gd name="T2" fmla="*/ 30 w 15"/>
                <a:gd name="T3" fmla="*/ 97 h 46"/>
                <a:gd name="T4" fmla="*/ 23 w 15"/>
                <a:gd name="T5" fmla="*/ 15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6">
                  <a:moveTo>
                    <a:pt x="12" y="0"/>
                  </a:moveTo>
                  <a:cubicBezTo>
                    <a:pt x="0" y="12"/>
                    <a:pt x="0" y="35"/>
                    <a:pt x="15" y="46"/>
                  </a:cubicBezTo>
                  <a:cubicBezTo>
                    <a:pt x="7" y="37"/>
                    <a:pt x="6" y="17"/>
                    <a:pt x="11" y="7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8" name="Freeform 1906">
              <a:extLst>
                <a:ext uri="{FF2B5EF4-FFF2-40B4-BE49-F238E27FC236}">
                  <a16:creationId xmlns:a16="http://schemas.microsoft.com/office/drawing/2014/main" id="{2F12408B-0C7D-495A-A7EE-40DC92C62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991"/>
              <a:ext cx="29" cy="8"/>
            </a:xfrm>
            <a:custGeom>
              <a:avLst/>
              <a:gdLst>
                <a:gd name="T0" fmla="*/ 0 w 22"/>
                <a:gd name="T1" fmla="*/ 7 h 6"/>
                <a:gd name="T2" fmla="*/ 50 w 22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6">
                  <a:moveTo>
                    <a:pt x="0" y="3"/>
                  </a:moveTo>
                  <a:cubicBezTo>
                    <a:pt x="6" y="1"/>
                    <a:pt x="17" y="0"/>
                    <a:pt x="22" y="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49" name="Freeform 1907">
              <a:extLst>
                <a:ext uri="{FF2B5EF4-FFF2-40B4-BE49-F238E27FC236}">
                  <a16:creationId xmlns:a16="http://schemas.microsoft.com/office/drawing/2014/main" id="{62C10F94-A27A-494A-BA06-E293543DE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2930"/>
              <a:ext cx="34" cy="31"/>
            </a:xfrm>
            <a:custGeom>
              <a:avLst/>
              <a:gdLst>
                <a:gd name="T0" fmla="*/ 54 w 27"/>
                <a:gd name="T1" fmla="*/ 8 h 24"/>
                <a:gd name="T2" fmla="*/ 16 w 27"/>
                <a:gd name="T3" fmla="*/ 5 h 24"/>
                <a:gd name="T4" fmla="*/ 1 w 27"/>
                <a:gd name="T5" fmla="*/ 22 h 24"/>
                <a:gd name="T6" fmla="*/ 1 w 27"/>
                <a:gd name="T7" fmla="*/ 52 h 24"/>
                <a:gd name="T8" fmla="*/ 13 w 27"/>
                <a:gd name="T9" fmla="*/ 23 h 24"/>
                <a:gd name="T10" fmla="*/ 42 w 27"/>
                <a:gd name="T11" fmla="*/ 6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24">
                  <a:moveTo>
                    <a:pt x="27" y="4"/>
                  </a:moveTo>
                  <a:cubicBezTo>
                    <a:pt x="23" y="1"/>
                    <a:pt x="13" y="0"/>
                    <a:pt x="8" y="2"/>
                  </a:cubicBezTo>
                  <a:cubicBezTo>
                    <a:pt x="5" y="4"/>
                    <a:pt x="2" y="7"/>
                    <a:pt x="1" y="10"/>
                  </a:cubicBezTo>
                  <a:cubicBezTo>
                    <a:pt x="0" y="14"/>
                    <a:pt x="0" y="21"/>
                    <a:pt x="1" y="24"/>
                  </a:cubicBezTo>
                  <a:cubicBezTo>
                    <a:pt x="4" y="21"/>
                    <a:pt x="4" y="15"/>
                    <a:pt x="6" y="11"/>
                  </a:cubicBezTo>
                  <a:cubicBezTo>
                    <a:pt x="10" y="6"/>
                    <a:pt x="15" y="3"/>
                    <a:pt x="21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0" name="Freeform 1908">
              <a:extLst>
                <a:ext uri="{FF2B5EF4-FFF2-40B4-BE49-F238E27FC236}">
                  <a16:creationId xmlns:a16="http://schemas.microsoft.com/office/drawing/2014/main" id="{D5032531-23B7-48A5-8692-B73FDE426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2886"/>
              <a:ext cx="31" cy="30"/>
            </a:xfrm>
            <a:custGeom>
              <a:avLst/>
              <a:gdLst>
                <a:gd name="T0" fmla="*/ 52 w 24"/>
                <a:gd name="T1" fmla="*/ 9 h 23"/>
                <a:gd name="T2" fmla="*/ 16 w 24"/>
                <a:gd name="T3" fmla="*/ 12 h 23"/>
                <a:gd name="T4" fmla="*/ 1 w 24"/>
                <a:gd name="T5" fmla="*/ 51 h 23"/>
                <a:gd name="T6" fmla="*/ 52 w 24"/>
                <a:gd name="T7" fmla="*/ 7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3">
                  <a:moveTo>
                    <a:pt x="24" y="4"/>
                  </a:moveTo>
                  <a:cubicBezTo>
                    <a:pt x="19" y="0"/>
                    <a:pt x="11" y="1"/>
                    <a:pt x="7" y="5"/>
                  </a:cubicBezTo>
                  <a:cubicBezTo>
                    <a:pt x="0" y="9"/>
                    <a:pt x="3" y="17"/>
                    <a:pt x="1" y="23"/>
                  </a:cubicBezTo>
                  <a:cubicBezTo>
                    <a:pt x="5" y="14"/>
                    <a:pt x="13" y="2"/>
                    <a:pt x="24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1" name="Freeform 1909">
              <a:extLst>
                <a:ext uri="{FF2B5EF4-FFF2-40B4-BE49-F238E27FC236}">
                  <a16:creationId xmlns:a16="http://schemas.microsoft.com/office/drawing/2014/main" id="{2511327C-440A-4C25-B100-3261F71E0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976"/>
              <a:ext cx="32" cy="37"/>
            </a:xfrm>
            <a:custGeom>
              <a:avLst/>
              <a:gdLst>
                <a:gd name="T0" fmla="*/ 57 w 24"/>
                <a:gd name="T1" fmla="*/ 13 h 29"/>
                <a:gd name="T2" fmla="*/ 21 w 24"/>
                <a:gd name="T3" fmla="*/ 14 h 29"/>
                <a:gd name="T4" fmla="*/ 15 w 24"/>
                <a:gd name="T5" fmla="*/ 36 h 29"/>
                <a:gd name="T6" fmla="*/ 0 w 24"/>
                <a:gd name="T7" fmla="*/ 52 h 29"/>
                <a:gd name="T8" fmla="*/ 20 w 24"/>
                <a:gd name="T9" fmla="*/ 60 h 29"/>
                <a:gd name="T10" fmla="*/ 43 w 24"/>
                <a:gd name="T11" fmla="*/ 6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29">
                  <a:moveTo>
                    <a:pt x="24" y="6"/>
                  </a:moveTo>
                  <a:cubicBezTo>
                    <a:pt x="19" y="0"/>
                    <a:pt x="12" y="0"/>
                    <a:pt x="9" y="7"/>
                  </a:cubicBezTo>
                  <a:cubicBezTo>
                    <a:pt x="7" y="10"/>
                    <a:pt x="7" y="14"/>
                    <a:pt x="6" y="17"/>
                  </a:cubicBezTo>
                  <a:cubicBezTo>
                    <a:pt x="4" y="20"/>
                    <a:pt x="1" y="22"/>
                    <a:pt x="0" y="25"/>
                  </a:cubicBezTo>
                  <a:cubicBezTo>
                    <a:pt x="3" y="25"/>
                    <a:pt x="6" y="27"/>
                    <a:pt x="8" y="29"/>
                  </a:cubicBezTo>
                  <a:cubicBezTo>
                    <a:pt x="4" y="22"/>
                    <a:pt x="12" y="7"/>
                    <a:pt x="18" y="3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2" name="Freeform 1910">
              <a:extLst>
                <a:ext uri="{FF2B5EF4-FFF2-40B4-BE49-F238E27FC236}">
                  <a16:creationId xmlns:a16="http://schemas.microsoft.com/office/drawing/2014/main" id="{57609454-6107-482D-8126-0945AF49A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3021"/>
              <a:ext cx="42" cy="58"/>
            </a:xfrm>
            <a:custGeom>
              <a:avLst/>
              <a:gdLst>
                <a:gd name="T0" fmla="*/ 67 w 32"/>
                <a:gd name="T1" fmla="*/ 8 h 46"/>
                <a:gd name="T2" fmla="*/ 43 w 32"/>
                <a:gd name="T3" fmla="*/ 16 h 46"/>
                <a:gd name="T4" fmla="*/ 29 w 32"/>
                <a:gd name="T5" fmla="*/ 50 h 46"/>
                <a:gd name="T6" fmla="*/ 18 w 32"/>
                <a:gd name="T7" fmla="*/ 77 h 46"/>
                <a:gd name="T8" fmla="*/ 0 w 32"/>
                <a:gd name="T9" fmla="*/ 92 h 46"/>
                <a:gd name="T10" fmla="*/ 24 w 32"/>
                <a:gd name="T11" fmla="*/ 79 h 46"/>
                <a:gd name="T12" fmla="*/ 43 w 32"/>
                <a:gd name="T13" fmla="*/ 86 h 46"/>
                <a:gd name="T14" fmla="*/ 66 w 32"/>
                <a:gd name="T15" fmla="*/ 30 h 46"/>
                <a:gd name="T16" fmla="*/ 72 w 32"/>
                <a:gd name="T17" fmla="*/ 8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46">
                  <a:moveTo>
                    <a:pt x="30" y="4"/>
                  </a:moveTo>
                  <a:cubicBezTo>
                    <a:pt x="26" y="0"/>
                    <a:pt x="21" y="6"/>
                    <a:pt x="19" y="8"/>
                  </a:cubicBezTo>
                  <a:cubicBezTo>
                    <a:pt x="14" y="13"/>
                    <a:pt x="14" y="19"/>
                    <a:pt x="13" y="25"/>
                  </a:cubicBezTo>
                  <a:cubicBezTo>
                    <a:pt x="12" y="30"/>
                    <a:pt x="11" y="34"/>
                    <a:pt x="8" y="38"/>
                  </a:cubicBezTo>
                  <a:cubicBezTo>
                    <a:pt x="6" y="41"/>
                    <a:pt x="1" y="43"/>
                    <a:pt x="0" y="46"/>
                  </a:cubicBezTo>
                  <a:cubicBezTo>
                    <a:pt x="4" y="45"/>
                    <a:pt x="7" y="41"/>
                    <a:pt x="11" y="40"/>
                  </a:cubicBezTo>
                  <a:cubicBezTo>
                    <a:pt x="16" y="39"/>
                    <a:pt x="16" y="42"/>
                    <a:pt x="19" y="43"/>
                  </a:cubicBezTo>
                  <a:cubicBezTo>
                    <a:pt x="12" y="35"/>
                    <a:pt x="14" y="12"/>
                    <a:pt x="29" y="15"/>
                  </a:cubicBezTo>
                  <a:cubicBezTo>
                    <a:pt x="27" y="12"/>
                    <a:pt x="28" y="6"/>
                    <a:pt x="32" y="4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3" name="Freeform 1911">
              <a:extLst>
                <a:ext uri="{FF2B5EF4-FFF2-40B4-BE49-F238E27FC236}">
                  <a16:creationId xmlns:a16="http://schemas.microsoft.com/office/drawing/2014/main" id="{7DC852E3-A1B0-4E96-ABCC-390F13CAB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3092"/>
              <a:ext cx="44" cy="26"/>
            </a:xfrm>
            <a:custGeom>
              <a:avLst/>
              <a:gdLst>
                <a:gd name="T0" fmla="*/ 0 w 35"/>
                <a:gd name="T1" fmla="*/ 44 h 20"/>
                <a:gd name="T2" fmla="*/ 6 w 35"/>
                <a:gd name="T3" fmla="*/ 30 h 20"/>
                <a:gd name="T4" fmla="*/ 30 w 35"/>
                <a:gd name="T5" fmla="*/ 16 h 20"/>
                <a:gd name="T6" fmla="*/ 69 w 35"/>
                <a:gd name="T7" fmla="*/ 17 h 20"/>
                <a:gd name="T8" fmla="*/ 20 w 35"/>
                <a:gd name="T9" fmla="*/ 3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20">
                  <a:moveTo>
                    <a:pt x="0" y="20"/>
                  </a:moveTo>
                  <a:cubicBezTo>
                    <a:pt x="2" y="18"/>
                    <a:pt x="2" y="16"/>
                    <a:pt x="3" y="14"/>
                  </a:cubicBezTo>
                  <a:cubicBezTo>
                    <a:pt x="6" y="10"/>
                    <a:pt x="11" y="8"/>
                    <a:pt x="15" y="7"/>
                  </a:cubicBezTo>
                  <a:cubicBezTo>
                    <a:pt x="20" y="5"/>
                    <a:pt x="34" y="0"/>
                    <a:pt x="35" y="8"/>
                  </a:cubicBezTo>
                  <a:cubicBezTo>
                    <a:pt x="27" y="5"/>
                    <a:pt x="16" y="10"/>
                    <a:pt x="10" y="16"/>
                  </a:cubicBezTo>
                </a:path>
              </a:pathLst>
            </a:custGeom>
            <a:solidFill>
              <a:srgbClr val="FDF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4" name="Freeform 1912">
              <a:extLst>
                <a:ext uri="{FF2B5EF4-FFF2-40B4-BE49-F238E27FC236}">
                  <a16:creationId xmlns:a16="http://schemas.microsoft.com/office/drawing/2014/main" id="{04D98904-9E4C-4B61-883F-CDC1F8B52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3782"/>
              <a:ext cx="67" cy="265"/>
            </a:xfrm>
            <a:custGeom>
              <a:avLst/>
              <a:gdLst>
                <a:gd name="T0" fmla="*/ 98 w 52"/>
                <a:gd name="T1" fmla="*/ 8 h 207"/>
                <a:gd name="T2" fmla="*/ 98 w 52"/>
                <a:gd name="T3" fmla="*/ 69 h 207"/>
                <a:gd name="T4" fmla="*/ 97 w 52"/>
                <a:gd name="T5" fmla="*/ 122 h 207"/>
                <a:gd name="T6" fmla="*/ 106 w 52"/>
                <a:gd name="T7" fmla="*/ 170 h 207"/>
                <a:gd name="T8" fmla="*/ 75 w 52"/>
                <a:gd name="T9" fmla="*/ 302 h 207"/>
                <a:gd name="T10" fmla="*/ 0 w 52"/>
                <a:gd name="T11" fmla="*/ 434 h 207"/>
                <a:gd name="T12" fmla="*/ 24 w 52"/>
                <a:gd name="T13" fmla="*/ 328 h 207"/>
                <a:gd name="T14" fmla="*/ 76 w 52"/>
                <a:gd name="T15" fmla="*/ 151 h 207"/>
                <a:gd name="T16" fmla="*/ 71 w 52"/>
                <a:gd name="T17" fmla="*/ 37 h 207"/>
                <a:gd name="T18" fmla="*/ 98 w 52"/>
                <a:gd name="T19" fmla="*/ 8 h 2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2" h="207">
                  <a:moveTo>
                    <a:pt x="46" y="4"/>
                  </a:moveTo>
                  <a:cubicBezTo>
                    <a:pt x="52" y="14"/>
                    <a:pt x="49" y="21"/>
                    <a:pt x="46" y="33"/>
                  </a:cubicBezTo>
                  <a:cubicBezTo>
                    <a:pt x="43" y="46"/>
                    <a:pt x="41" y="48"/>
                    <a:pt x="45" y="58"/>
                  </a:cubicBezTo>
                  <a:cubicBezTo>
                    <a:pt x="46" y="62"/>
                    <a:pt x="49" y="69"/>
                    <a:pt x="50" y="81"/>
                  </a:cubicBezTo>
                  <a:cubicBezTo>
                    <a:pt x="50" y="99"/>
                    <a:pt x="46" y="124"/>
                    <a:pt x="35" y="144"/>
                  </a:cubicBezTo>
                  <a:cubicBezTo>
                    <a:pt x="15" y="179"/>
                    <a:pt x="3" y="186"/>
                    <a:pt x="0" y="207"/>
                  </a:cubicBezTo>
                  <a:cubicBezTo>
                    <a:pt x="3" y="186"/>
                    <a:pt x="3" y="174"/>
                    <a:pt x="12" y="156"/>
                  </a:cubicBezTo>
                  <a:cubicBezTo>
                    <a:pt x="21" y="139"/>
                    <a:pt x="44" y="108"/>
                    <a:pt x="36" y="72"/>
                  </a:cubicBezTo>
                  <a:cubicBezTo>
                    <a:pt x="27" y="32"/>
                    <a:pt x="37" y="25"/>
                    <a:pt x="33" y="18"/>
                  </a:cubicBezTo>
                  <a:cubicBezTo>
                    <a:pt x="30" y="12"/>
                    <a:pt x="45" y="0"/>
                    <a:pt x="46" y="4"/>
                  </a:cubicBezTo>
                  <a:close/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5" name="Freeform 1913">
              <a:extLst>
                <a:ext uri="{FF2B5EF4-FFF2-40B4-BE49-F238E27FC236}">
                  <a16:creationId xmlns:a16="http://schemas.microsoft.com/office/drawing/2014/main" id="{9A134A56-C133-44E5-B617-8106413A3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3749"/>
              <a:ext cx="207" cy="68"/>
            </a:xfrm>
            <a:custGeom>
              <a:avLst/>
              <a:gdLst>
                <a:gd name="T0" fmla="*/ 0 w 160"/>
                <a:gd name="T1" fmla="*/ 44 h 54"/>
                <a:gd name="T2" fmla="*/ 87 w 160"/>
                <a:gd name="T3" fmla="*/ 47 h 54"/>
                <a:gd name="T4" fmla="*/ 235 w 160"/>
                <a:gd name="T5" fmla="*/ 102 h 54"/>
                <a:gd name="T6" fmla="*/ 338 w 160"/>
                <a:gd name="T7" fmla="*/ 87 h 54"/>
                <a:gd name="T8" fmla="*/ 338 w 160"/>
                <a:gd name="T9" fmla="*/ 55 h 54"/>
                <a:gd name="T10" fmla="*/ 273 w 160"/>
                <a:gd name="T11" fmla="*/ 87 h 54"/>
                <a:gd name="T12" fmla="*/ 135 w 160"/>
                <a:gd name="T13" fmla="*/ 48 h 54"/>
                <a:gd name="T14" fmla="*/ 0 w 160"/>
                <a:gd name="T15" fmla="*/ 44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0" h="54">
                  <a:moveTo>
                    <a:pt x="0" y="22"/>
                  </a:moveTo>
                  <a:cubicBezTo>
                    <a:pt x="20" y="10"/>
                    <a:pt x="21" y="14"/>
                    <a:pt x="40" y="23"/>
                  </a:cubicBezTo>
                  <a:cubicBezTo>
                    <a:pt x="58" y="32"/>
                    <a:pt x="78" y="48"/>
                    <a:pt x="109" y="51"/>
                  </a:cubicBezTo>
                  <a:cubicBezTo>
                    <a:pt x="140" y="54"/>
                    <a:pt x="153" y="53"/>
                    <a:pt x="156" y="44"/>
                  </a:cubicBezTo>
                  <a:cubicBezTo>
                    <a:pt x="160" y="36"/>
                    <a:pt x="156" y="28"/>
                    <a:pt x="156" y="28"/>
                  </a:cubicBezTo>
                  <a:cubicBezTo>
                    <a:pt x="156" y="36"/>
                    <a:pt x="150" y="46"/>
                    <a:pt x="126" y="44"/>
                  </a:cubicBezTo>
                  <a:cubicBezTo>
                    <a:pt x="102" y="42"/>
                    <a:pt x="87" y="37"/>
                    <a:pt x="62" y="24"/>
                  </a:cubicBezTo>
                  <a:cubicBezTo>
                    <a:pt x="36" y="10"/>
                    <a:pt x="18" y="0"/>
                    <a:pt x="0" y="22"/>
                  </a:cubicBezTo>
                  <a:close/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6" name="Freeform 1914">
              <a:extLst>
                <a:ext uri="{FF2B5EF4-FFF2-40B4-BE49-F238E27FC236}">
                  <a16:creationId xmlns:a16="http://schemas.microsoft.com/office/drawing/2014/main" id="{55B8C5E1-9E85-4039-A56D-4B385941E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732"/>
              <a:ext cx="61" cy="71"/>
            </a:xfrm>
            <a:custGeom>
              <a:avLst/>
              <a:gdLst>
                <a:gd name="T0" fmla="*/ 6 w 48"/>
                <a:gd name="T1" fmla="*/ 76 h 56"/>
                <a:gd name="T2" fmla="*/ 22 w 48"/>
                <a:gd name="T3" fmla="*/ 107 h 56"/>
                <a:gd name="T4" fmla="*/ 60 w 48"/>
                <a:gd name="T5" fmla="*/ 76 h 56"/>
                <a:gd name="T6" fmla="*/ 84 w 48"/>
                <a:gd name="T7" fmla="*/ 0 h 56"/>
                <a:gd name="T8" fmla="*/ 64 w 48"/>
                <a:gd name="T9" fmla="*/ 48 h 56"/>
                <a:gd name="T10" fmla="*/ 10 w 48"/>
                <a:gd name="T11" fmla="*/ 74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56">
                  <a:moveTo>
                    <a:pt x="3" y="37"/>
                  </a:moveTo>
                  <a:cubicBezTo>
                    <a:pt x="4" y="44"/>
                    <a:pt x="0" y="56"/>
                    <a:pt x="10" y="52"/>
                  </a:cubicBezTo>
                  <a:cubicBezTo>
                    <a:pt x="16" y="49"/>
                    <a:pt x="24" y="42"/>
                    <a:pt x="29" y="37"/>
                  </a:cubicBezTo>
                  <a:cubicBezTo>
                    <a:pt x="40" y="26"/>
                    <a:pt x="48" y="16"/>
                    <a:pt x="41" y="0"/>
                  </a:cubicBezTo>
                  <a:cubicBezTo>
                    <a:pt x="40" y="10"/>
                    <a:pt x="39" y="17"/>
                    <a:pt x="31" y="24"/>
                  </a:cubicBezTo>
                  <a:cubicBezTo>
                    <a:pt x="23" y="32"/>
                    <a:pt x="15" y="32"/>
                    <a:pt x="5" y="36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7" name="Freeform 1915">
              <a:extLst>
                <a:ext uri="{FF2B5EF4-FFF2-40B4-BE49-F238E27FC236}">
                  <a16:creationId xmlns:a16="http://schemas.microsoft.com/office/drawing/2014/main" id="{E29F4707-9CBA-4AF2-B66A-6CCDDAA59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684"/>
              <a:ext cx="58" cy="53"/>
            </a:xfrm>
            <a:custGeom>
              <a:avLst/>
              <a:gdLst>
                <a:gd name="T0" fmla="*/ 0 w 44"/>
                <a:gd name="T1" fmla="*/ 62 h 42"/>
                <a:gd name="T2" fmla="*/ 22 w 44"/>
                <a:gd name="T3" fmla="*/ 83 h 42"/>
                <a:gd name="T4" fmla="*/ 55 w 44"/>
                <a:gd name="T5" fmla="*/ 62 h 42"/>
                <a:gd name="T6" fmla="*/ 76 w 44"/>
                <a:gd name="T7" fmla="*/ 0 h 42"/>
                <a:gd name="T8" fmla="*/ 20 w 44"/>
                <a:gd name="T9" fmla="*/ 5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2">
                  <a:moveTo>
                    <a:pt x="0" y="31"/>
                  </a:moveTo>
                  <a:cubicBezTo>
                    <a:pt x="3" y="36"/>
                    <a:pt x="2" y="42"/>
                    <a:pt x="10" y="41"/>
                  </a:cubicBezTo>
                  <a:cubicBezTo>
                    <a:pt x="16" y="41"/>
                    <a:pt x="20" y="35"/>
                    <a:pt x="24" y="31"/>
                  </a:cubicBezTo>
                  <a:cubicBezTo>
                    <a:pt x="28" y="25"/>
                    <a:pt x="44" y="6"/>
                    <a:pt x="33" y="0"/>
                  </a:cubicBezTo>
                  <a:cubicBezTo>
                    <a:pt x="37" y="13"/>
                    <a:pt x="20" y="29"/>
                    <a:pt x="8" y="2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8" name="Freeform 1916">
              <a:extLst>
                <a:ext uri="{FF2B5EF4-FFF2-40B4-BE49-F238E27FC236}">
                  <a16:creationId xmlns:a16="http://schemas.microsoft.com/office/drawing/2014/main" id="{175ED6B2-B58A-4918-87B3-80EE838BC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3611"/>
              <a:ext cx="47" cy="71"/>
            </a:xfrm>
            <a:custGeom>
              <a:avLst/>
              <a:gdLst>
                <a:gd name="T0" fmla="*/ 5 w 37"/>
                <a:gd name="T1" fmla="*/ 88 h 55"/>
                <a:gd name="T2" fmla="*/ 55 w 37"/>
                <a:gd name="T3" fmla="*/ 67 h 55"/>
                <a:gd name="T4" fmla="*/ 76 w 37"/>
                <a:gd name="T5" fmla="*/ 0 h 55"/>
                <a:gd name="T6" fmla="*/ 0 w 37"/>
                <a:gd name="T7" fmla="*/ 88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55">
                  <a:moveTo>
                    <a:pt x="2" y="41"/>
                  </a:moveTo>
                  <a:cubicBezTo>
                    <a:pt x="12" y="55"/>
                    <a:pt x="22" y="39"/>
                    <a:pt x="27" y="31"/>
                  </a:cubicBezTo>
                  <a:cubicBezTo>
                    <a:pt x="33" y="21"/>
                    <a:pt x="34" y="11"/>
                    <a:pt x="37" y="0"/>
                  </a:cubicBezTo>
                  <a:cubicBezTo>
                    <a:pt x="31" y="10"/>
                    <a:pt x="17" y="46"/>
                    <a:pt x="0" y="4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59" name="Freeform 1917">
              <a:extLst>
                <a:ext uri="{FF2B5EF4-FFF2-40B4-BE49-F238E27FC236}">
                  <a16:creationId xmlns:a16="http://schemas.microsoft.com/office/drawing/2014/main" id="{1A6650A6-E9DA-4F88-BF4D-FA9149A76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" y="3559"/>
              <a:ext cx="26" cy="50"/>
            </a:xfrm>
            <a:custGeom>
              <a:avLst/>
              <a:gdLst>
                <a:gd name="T0" fmla="*/ 43 w 20"/>
                <a:gd name="T1" fmla="*/ 0 h 39"/>
                <a:gd name="T2" fmla="*/ 0 w 20"/>
                <a:gd name="T3" fmla="*/ 59 h 39"/>
                <a:gd name="T4" fmla="*/ 34 w 20"/>
                <a:gd name="T5" fmla="*/ 29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9">
                  <a:moveTo>
                    <a:pt x="19" y="0"/>
                  </a:moveTo>
                  <a:cubicBezTo>
                    <a:pt x="20" y="9"/>
                    <a:pt x="15" y="39"/>
                    <a:pt x="0" y="28"/>
                  </a:cubicBezTo>
                  <a:cubicBezTo>
                    <a:pt x="8" y="26"/>
                    <a:pt x="10" y="21"/>
                    <a:pt x="15" y="1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0" name="Freeform 1918">
              <a:extLst>
                <a:ext uri="{FF2B5EF4-FFF2-40B4-BE49-F238E27FC236}">
                  <a16:creationId xmlns:a16="http://schemas.microsoft.com/office/drawing/2014/main" id="{D6004E17-3CB6-4DC4-ADD0-39D9F9C22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" y="3488"/>
              <a:ext cx="19" cy="44"/>
            </a:xfrm>
            <a:custGeom>
              <a:avLst/>
              <a:gdLst>
                <a:gd name="T0" fmla="*/ 24 w 15"/>
                <a:gd name="T1" fmla="*/ 0 h 34"/>
                <a:gd name="T2" fmla="*/ 29 w 15"/>
                <a:gd name="T3" fmla="*/ 47 h 34"/>
                <a:gd name="T4" fmla="*/ 0 w 15"/>
                <a:gd name="T5" fmla="*/ 67 h 34"/>
                <a:gd name="T6" fmla="*/ 23 w 15"/>
                <a:gd name="T7" fmla="*/ 2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34">
                  <a:moveTo>
                    <a:pt x="12" y="0"/>
                  </a:moveTo>
                  <a:cubicBezTo>
                    <a:pt x="13" y="7"/>
                    <a:pt x="15" y="15"/>
                    <a:pt x="14" y="22"/>
                  </a:cubicBezTo>
                  <a:cubicBezTo>
                    <a:pt x="13" y="34"/>
                    <a:pt x="10" y="32"/>
                    <a:pt x="0" y="31"/>
                  </a:cubicBezTo>
                  <a:cubicBezTo>
                    <a:pt x="10" y="28"/>
                    <a:pt x="10" y="21"/>
                    <a:pt x="11" y="1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1" name="Freeform 1919">
              <a:extLst>
                <a:ext uri="{FF2B5EF4-FFF2-40B4-BE49-F238E27FC236}">
                  <a16:creationId xmlns:a16="http://schemas.microsoft.com/office/drawing/2014/main" id="{5688D9AA-A938-4F19-ACB9-4891C8721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2" y="3438"/>
              <a:ext cx="20" cy="27"/>
            </a:xfrm>
            <a:custGeom>
              <a:avLst/>
              <a:gdLst>
                <a:gd name="T0" fmla="*/ 27 w 15"/>
                <a:gd name="T1" fmla="*/ 0 h 21"/>
                <a:gd name="T2" fmla="*/ 31 w 15"/>
                <a:gd name="T3" fmla="*/ 36 h 21"/>
                <a:gd name="T4" fmla="*/ 0 w 15"/>
                <a:gd name="T5" fmla="*/ 45 h 21"/>
                <a:gd name="T6" fmla="*/ 21 w 15"/>
                <a:gd name="T7" fmla="*/ 1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12" y="4"/>
                    <a:pt x="15" y="13"/>
                    <a:pt x="13" y="17"/>
                  </a:cubicBezTo>
                  <a:cubicBezTo>
                    <a:pt x="10" y="21"/>
                    <a:pt x="5" y="21"/>
                    <a:pt x="0" y="21"/>
                  </a:cubicBezTo>
                  <a:cubicBezTo>
                    <a:pt x="7" y="19"/>
                    <a:pt x="9" y="11"/>
                    <a:pt x="9" y="5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2" name="Freeform 1920">
              <a:extLst>
                <a:ext uri="{FF2B5EF4-FFF2-40B4-BE49-F238E27FC236}">
                  <a16:creationId xmlns:a16="http://schemas.microsoft.com/office/drawing/2014/main" id="{DBBD0419-8F7F-4945-BBF3-389A5837D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3320"/>
              <a:ext cx="12" cy="39"/>
            </a:xfrm>
            <a:custGeom>
              <a:avLst/>
              <a:gdLst>
                <a:gd name="T0" fmla="*/ 12 w 10"/>
                <a:gd name="T1" fmla="*/ 0 h 30"/>
                <a:gd name="T2" fmla="*/ 17 w 10"/>
                <a:gd name="T3" fmla="*/ 44 h 30"/>
                <a:gd name="T4" fmla="*/ 0 w 10"/>
                <a:gd name="T5" fmla="*/ 64 h 30"/>
                <a:gd name="T6" fmla="*/ 16 w 10"/>
                <a:gd name="T7" fmla="*/ 2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7" y="0"/>
                  </a:moveTo>
                  <a:cubicBezTo>
                    <a:pt x="10" y="6"/>
                    <a:pt x="10" y="14"/>
                    <a:pt x="10" y="20"/>
                  </a:cubicBezTo>
                  <a:cubicBezTo>
                    <a:pt x="10" y="30"/>
                    <a:pt x="9" y="27"/>
                    <a:pt x="0" y="29"/>
                  </a:cubicBezTo>
                  <a:cubicBezTo>
                    <a:pt x="9" y="26"/>
                    <a:pt x="6" y="16"/>
                    <a:pt x="9" y="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3" name="Freeform 1921">
              <a:extLst>
                <a:ext uri="{FF2B5EF4-FFF2-40B4-BE49-F238E27FC236}">
                  <a16:creationId xmlns:a16="http://schemas.microsoft.com/office/drawing/2014/main" id="{2C4564FD-0FE3-40EB-A132-E8CF48812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3378"/>
              <a:ext cx="17" cy="28"/>
            </a:xfrm>
            <a:custGeom>
              <a:avLst/>
              <a:gdLst>
                <a:gd name="T0" fmla="*/ 21 w 13"/>
                <a:gd name="T1" fmla="*/ 0 h 21"/>
                <a:gd name="T2" fmla="*/ 24 w 13"/>
                <a:gd name="T3" fmla="*/ 41 h 21"/>
                <a:gd name="T4" fmla="*/ 0 w 13"/>
                <a:gd name="T5" fmla="*/ 48 h 21"/>
                <a:gd name="T6" fmla="*/ 21 w 13"/>
                <a:gd name="T7" fmla="*/ 9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9" y="0"/>
                  </a:moveTo>
                  <a:cubicBezTo>
                    <a:pt x="10" y="5"/>
                    <a:pt x="13" y="12"/>
                    <a:pt x="11" y="17"/>
                  </a:cubicBezTo>
                  <a:cubicBezTo>
                    <a:pt x="8" y="21"/>
                    <a:pt x="5" y="19"/>
                    <a:pt x="0" y="20"/>
                  </a:cubicBezTo>
                  <a:cubicBezTo>
                    <a:pt x="7" y="17"/>
                    <a:pt x="9" y="11"/>
                    <a:pt x="9" y="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4" name="Freeform 1922">
              <a:extLst>
                <a:ext uri="{FF2B5EF4-FFF2-40B4-BE49-F238E27FC236}">
                  <a16:creationId xmlns:a16="http://schemas.microsoft.com/office/drawing/2014/main" id="{A1BBE9D0-0BC7-4012-9F66-4B17740A4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3253"/>
              <a:ext cx="23" cy="50"/>
            </a:xfrm>
            <a:custGeom>
              <a:avLst/>
              <a:gdLst>
                <a:gd name="T0" fmla="*/ 15 w 19"/>
                <a:gd name="T1" fmla="*/ 0 h 39"/>
                <a:gd name="T2" fmla="*/ 0 w 19"/>
                <a:gd name="T3" fmla="*/ 72 h 39"/>
                <a:gd name="T4" fmla="*/ 12 w 19"/>
                <a:gd name="T5" fmla="*/ 22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9">
                  <a:moveTo>
                    <a:pt x="8" y="0"/>
                  </a:moveTo>
                  <a:cubicBezTo>
                    <a:pt x="9" y="8"/>
                    <a:pt x="19" y="39"/>
                    <a:pt x="0" y="34"/>
                  </a:cubicBezTo>
                  <a:cubicBezTo>
                    <a:pt x="8" y="29"/>
                    <a:pt x="5" y="18"/>
                    <a:pt x="7" y="1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5" name="Freeform 1923">
              <a:extLst>
                <a:ext uri="{FF2B5EF4-FFF2-40B4-BE49-F238E27FC236}">
                  <a16:creationId xmlns:a16="http://schemas.microsoft.com/office/drawing/2014/main" id="{95B9D80F-8761-4B5E-A7E3-7B470C949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3198"/>
              <a:ext cx="18" cy="36"/>
            </a:xfrm>
            <a:custGeom>
              <a:avLst/>
              <a:gdLst>
                <a:gd name="T0" fmla="*/ 28 w 14"/>
                <a:gd name="T1" fmla="*/ 0 h 28"/>
                <a:gd name="T2" fmla="*/ 0 w 14"/>
                <a:gd name="T3" fmla="*/ 58 h 28"/>
                <a:gd name="T4" fmla="*/ 24 w 14"/>
                <a:gd name="T5" fmla="*/ 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13" y="0"/>
                  </a:moveTo>
                  <a:cubicBezTo>
                    <a:pt x="14" y="8"/>
                    <a:pt x="13" y="28"/>
                    <a:pt x="0" y="27"/>
                  </a:cubicBezTo>
                  <a:cubicBezTo>
                    <a:pt x="9" y="24"/>
                    <a:pt x="11" y="11"/>
                    <a:pt x="12" y="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6" name="Freeform 1924">
              <a:extLst>
                <a:ext uri="{FF2B5EF4-FFF2-40B4-BE49-F238E27FC236}">
                  <a16:creationId xmlns:a16="http://schemas.microsoft.com/office/drawing/2014/main" id="{64D9440F-DA76-42FE-9F34-9A28E2156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3152"/>
              <a:ext cx="10" cy="27"/>
            </a:xfrm>
            <a:custGeom>
              <a:avLst/>
              <a:gdLst>
                <a:gd name="T0" fmla="*/ 5 w 8"/>
                <a:gd name="T1" fmla="*/ 0 h 21"/>
                <a:gd name="T2" fmla="*/ 0 w 8"/>
                <a:gd name="T3" fmla="*/ 42 h 21"/>
                <a:gd name="T4" fmla="*/ 5 w 8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1">
                  <a:moveTo>
                    <a:pt x="2" y="0"/>
                  </a:moveTo>
                  <a:cubicBezTo>
                    <a:pt x="3" y="4"/>
                    <a:pt x="8" y="21"/>
                    <a:pt x="0" y="20"/>
                  </a:cubicBezTo>
                  <a:cubicBezTo>
                    <a:pt x="3" y="14"/>
                    <a:pt x="2" y="6"/>
                    <a:pt x="2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7" name="Freeform 1925">
              <a:extLst>
                <a:ext uri="{FF2B5EF4-FFF2-40B4-BE49-F238E27FC236}">
                  <a16:creationId xmlns:a16="http://schemas.microsoft.com/office/drawing/2014/main" id="{6EC266A7-D905-4FB6-8502-8F8F4DDD4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926"/>
              <a:ext cx="9" cy="37"/>
            </a:xfrm>
            <a:custGeom>
              <a:avLst/>
              <a:gdLst>
                <a:gd name="T0" fmla="*/ 0 w 7"/>
                <a:gd name="T1" fmla="*/ 0 h 29"/>
                <a:gd name="T2" fmla="*/ 0 w 7"/>
                <a:gd name="T3" fmla="*/ 6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0" y="0"/>
                  </a:moveTo>
                  <a:cubicBezTo>
                    <a:pt x="7" y="12"/>
                    <a:pt x="3" y="23"/>
                    <a:pt x="0" y="2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8" name="Freeform 1926">
              <a:extLst>
                <a:ext uri="{FF2B5EF4-FFF2-40B4-BE49-F238E27FC236}">
                  <a16:creationId xmlns:a16="http://schemas.microsoft.com/office/drawing/2014/main" id="{C0F17FA4-2834-4E24-BC80-C14E924C8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3099"/>
              <a:ext cx="9" cy="27"/>
            </a:xfrm>
            <a:custGeom>
              <a:avLst/>
              <a:gdLst>
                <a:gd name="T0" fmla="*/ 6 w 7"/>
                <a:gd name="T1" fmla="*/ 0 h 21"/>
                <a:gd name="T2" fmla="*/ 0 w 7"/>
                <a:gd name="T3" fmla="*/ 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3" y="0"/>
                  </a:moveTo>
                  <a:cubicBezTo>
                    <a:pt x="7" y="14"/>
                    <a:pt x="4" y="20"/>
                    <a:pt x="0" y="2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69" name="Freeform 1927">
              <a:extLst>
                <a:ext uri="{FF2B5EF4-FFF2-40B4-BE49-F238E27FC236}">
                  <a16:creationId xmlns:a16="http://schemas.microsoft.com/office/drawing/2014/main" id="{2E21D2EF-215D-4401-AF9A-370A42644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3124"/>
              <a:ext cx="38" cy="41"/>
            </a:xfrm>
            <a:custGeom>
              <a:avLst/>
              <a:gdLst>
                <a:gd name="T0" fmla="*/ 0 w 30"/>
                <a:gd name="T1" fmla="*/ 17 h 32"/>
                <a:gd name="T2" fmla="*/ 8 w 30"/>
                <a:gd name="T3" fmla="*/ 68 h 32"/>
                <a:gd name="T4" fmla="*/ 56 w 30"/>
                <a:gd name="T5" fmla="*/ 0 h 32"/>
                <a:gd name="T6" fmla="*/ 23 w 30"/>
                <a:gd name="T7" fmla="*/ 4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0" y="8"/>
                  </a:moveTo>
                  <a:cubicBezTo>
                    <a:pt x="3" y="16"/>
                    <a:pt x="1" y="24"/>
                    <a:pt x="4" y="32"/>
                  </a:cubicBezTo>
                  <a:cubicBezTo>
                    <a:pt x="16" y="29"/>
                    <a:pt x="30" y="14"/>
                    <a:pt x="28" y="0"/>
                  </a:cubicBezTo>
                  <a:cubicBezTo>
                    <a:pt x="27" y="6"/>
                    <a:pt x="19" y="26"/>
                    <a:pt x="11" y="1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0" name="Freeform 1928">
              <a:extLst>
                <a:ext uri="{FF2B5EF4-FFF2-40B4-BE49-F238E27FC236}">
                  <a16:creationId xmlns:a16="http://schemas.microsoft.com/office/drawing/2014/main" id="{7615DC83-C0B4-4798-B84C-2E8E1D688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3086"/>
              <a:ext cx="23" cy="37"/>
            </a:xfrm>
            <a:custGeom>
              <a:avLst/>
              <a:gdLst>
                <a:gd name="T0" fmla="*/ 0 w 18"/>
                <a:gd name="T1" fmla="*/ 29 h 29"/>
                <a:gd name="T2" fmla="*/ 0 w 18"/>
                <a:gd name="T3" fmla="*/ 60 h 29"/>
                <a:gd name="T4" fmla="*/ 36 w 18"/>
                <a:gd name="T5" fmla="*/ 0 h 29"/>
                <a:gd name="T6" fmla="*/ 8 w 18"/>
                <a:gd name="T7" fmla="*/ 2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9">
                  <a:moveTo>
                    <a:pt x="0" y="14"/>
                  </a:moveTo>
                  <a:cubicBezTo>
                    <a:pt x="0" y="19"/>
                    <a:pt x="0" y="24"/>
                    <a:pt x="0" y="29"/>
                  </a:cubicBezTo>
                  <a:cubicBezTo>
                    <a:pt x="9" y="28"/>
                    <a:pt x="18" y="9"/>
                    <a:pt x="17" y="0"/>
                  </a:cubicBezTo>
                  <a:cubicBezTo>
                    <a:pt x="15" y="6"/>
                    <a:pt x="12" y="17"/>
                    <a:pt x="4" y="1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1" name="Freeform 1929">
              <a:extLst>
                <a:ext uri="{FF2B5EF4-FFF2-40B4-BE49-F238E27FC236}">
                  <a16:creationId xmlns:a16="http://schemas.microsoft.com/office/drawing/2014/main" id="{9E9BA5D3-364A-41FE-886B-261000809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3144"/>
              <a:ext cx="50" cy="39"/>
            </a:xfrm>
            <a:custGeom>
              <a:avLst/>
              <a:gdLst>
                <a:gd name="T0" fmla="*/ 7 w 38"/>
                <a:gd name="T1" fmla="*/ 20 h 31"/>
                <a:gd name="T2" fmla="*/ 0 w 38"/>
                <a:gd name="T3" fmla="*/ 57 h 31"/>
                <a:gd name="T4" fmla="*/ 64 w 38"/>
                <a:gd name="T5" fmla="*/ 45 h 31"/>
                <a:gd name="T6" fmla="*/ 78 w 38"/>
                <a:gd name="T7" fmla="*/ 0 h 31"/>
                <a:gd name="T8" fmla="*/ 43 w 38"/>
                <a:gd name="T9" fmla="*/ 4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1">
                  <a:moveTo>
                    <a:pt x="3" y="10"/>
                  </a:moveTo>
                  <a:cubicBezTo>
                    <a:pt x="4" y="17"/>
                    <a:pt x="4" y="23"/>
                    <a:pt x="0" y="29"/>
                  </a:cubicBezTo>
                  <a:cubicBezTo>
                    <a:pt x="6" y="31"/>
                    <a:pt x="22" y="26"/>
                    <a:pt x="28" y="23"/>
                  </a:cubicBezTo>
                  <a:cubicBezTo>
                    <a:pt x="38" y="17"/>
                    <a:pt x="35" y="11"/>
                    <a:pt x="34" y="0"/>
                  </a:cubicBezTo>
                  <a:cubicBezTo>
                    <a:pt x="35" y="9"/>
                    <a:pt x="29" y="21"/>
                    <a:pt x="19" y="2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2" name="Freeform 1930">
              <a:extLst>
                <a:ext uri="{FF2B5EF4-FFF2-40B4-BE49-F238E27FC236}">
                  <a16:creationId xmlns:a16="http://schemas.microsoft.com/office/drawing/2014/main" id="{A9F6E5FC-2FCB-44FA-B7F1-86B2102D7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3163"/>
              <a:ext cx="43" cy="37"/>
            </a:xfrm>
            <a:custGeom>
              <a:avLst/>
              <a:gdLst>
                <a:gd name="T0" fmla="*/ 0 w 34"/>
                <a:gd name="T1" fmla="*/ 29 h 28"/>
                <a:gd name="T2" fmla="*/ 37 w 34"/>
                <a:gd name="T3" fmla="*/ 53 h 28"/>
                <a:gd name="T4" fmla="*/ 65 w 34"/>
                <a:gd name="T5" fmla="*/ 0 h 28"/>
                <a:gd name="T6" fmla="*/ 29 w 34"/>
                <a:gd name="T7" fmla="*/ 37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8">
                  <a:moveTo>
                    <a:pt x="0" y="13"/>
                  </a:moveTo>
                  <a:cubicBezTo>
                    <a:pt x="0" y="27"/>
                    <a:pt x="5" y="28"/>
                    <a:pt x="18" y="23"/>
                  </a:cubicBezTo>
                  <a:cubicBezTo>
                    <a:pt x="28" y="20"/>
                    <a:pt x="34" y="10"/>
                    <a:pt x="32" y="0"/>
                  </a:cubicBezTo>
                  <a:cubicBezTo>
                    <a:pt x="34" y="11"/>
                    <a:pt x="25" y="17"/>
                    <a:pt x="14" y="16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3" name="Freeform 1931">
              <a:extLst>
                <a:ext uri="{FF2B5EF4-FFF2-40B4-BE49-F238E27FC236}">
                  <a16:creationId xmlns:a16="http://schemas.microsoft.com/office/drawing/2014/main" id="{4D52FFA7-8230-4FC4-83C4-2CECFC2E2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3174"/>
              <a:ext cx="42" cy="32"/>
            </a:xfrm>
            <a:custGeom>
              <a:avLst/>
              <a:gdLst>
                <a:gd name="T0" fmla="*/ 1 w 32"/>
                <a:gd name="T1" fmla="*/ 23 h 25"/>
                <a:gd name="T2" fmla="*/ 38 w 32"/>
                <a:gd name="T3" fmla="*/ 47 h 25"/>
                <a:gd name="T4" fmla="*/ 71 w 32"/>
                <a:gd name="T5" fmla="*/ 0 h 25"/>
                <a:gd name="T6" fmla="*/ 29 w 32"/>
                <a:gd name="T7" fmla="*/ 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1" y="11"/>
                  </a:moveTo>
                  <a:cubicBezTo>
                    <a:pt x="0" y="24"/>
                    <a:pt x="3" y="25"/>
                    <a:pt x="17" y="23"/>
                  </a:cubicBezTo>
                  <a:cubicBezTo>
                    <a:pt x="31" y="21"/>
                    <a:pt x="31" y="14"/>
                    <a:pt x="31" y="0"/>
                  </a:cubicBezTo>
                  <a:cubicBezTo>
                    <a:pt x="32" y="13"/>
                    <a:pt x="26" y="22"/>
                    <a:pt x="13" y="18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4" name="Freeform 1932">
              <a:extLst>
                <a:ext uri="{FF2B5EF4-FFF2-40B4-BE49-F238E27FC236}">
                  <a16:creationId xmlns:a16="http://schemas.microsoft.com/office/drawing/2014/main" id="{8AD8C97B-5B83-4552-9B04-290182945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3170"/>
              <a:ext cx="49" cy="40"/>
            </a:xfrm>
            <a:custGeom>
              <a:avLst/>
              <a:gdLst>
                <a:gd name="T0" fmla="*/ 0 w 38"/>
                <a:gd name="T1" fmla="*/ 44 h 31"/>
                <a:gd name="T2" fmla="*/ 58 w 38"/>
                <a:gd name="T3" fmla="*/ 59 h 31"/>
                <a:gd name="T4" fmla="*/ 76 w 38"/>
                <a:gd name="T5" fmla="*/ 0 h 31"/>
                <a:gd name="T6" fmla="*/ 35 w 38"/>
                <a:gd name="T7" fmla="*/ 4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1">
                  <a:moveTo>
                    <a:pt x="0" y="20"/>
                  </a:moveTo>
                  <a:cubicBezTo>
                    <a:pt x="1" y="30"/>
                    <a:pt x="20" y="31"/>
                    <a:pt x="27" y="28"/>
                  </a:cubicBezTo>
                  <a:cubicBezTo>
                    <a:pt x="38" y="23"/>
                    <a:pt x="37" y="12"/>
                    <a:pt x="36" y="0"/>
                  </a:cubicBezTo>
                  <a:cubicBezTo>
                    <a:pt x="34" y="12"/>
                    <a:pt x="30" y="22"/>
                    <a:pt x="16" y="2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5" name="Freeform 1933">
              <a:extLst>
                <a:ext uri="{FF2B5EF4-FFF2-40B4-BE49-F238E27FC236}">
                  <a16:creationId xmlns:a16="http://schemas.microsoft.com/office/drawing/2014/main" id="{6BE801D0-4D2F-4D99-9E6E-4BFEC587B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3166"/>
              <a:ext cx="57" cy="40"/>
            </a:xfrm>
            <a:custGeom>
              <a:avLst/>
              <a:gdLst>
                <a:gd name="T0" fmla="*/ 0 w 44"/>
                <a:gd name="T1" fmla="*/ 45 h 31"/>
                <a:gd name="T2" fmla="*/ 75 w 44"/>
                <a:gd name="T3" fmla="*/ 0 h 31"/>
                <a:gd name="T4" fmla="*/ 17 w 44"/>
                <a:gd name="T5" fmla="*/ 46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1">
                  <a:moveTo>
                    <a:pt x="0" y="21"/>
                  </a:moveTo>
                  <a:cubicBezTo>
                    <a:pt x="20" y="25"/>
                    <a:pt x="44" y="31"/>
                    <a:pt x="35" y="0"/>
                  </a:cubicBezTo>
                  <a:cubicBezTo>
                    <a:pt x="37" y="19"/>
                    <a:pt x="19" y="15"/>
                    <a:pt x="8" y="2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6" name="Freeform 1934">
              <a:extLst>
                <a:ext uri="{FF2B5EF4-FFF2-40B4-BE49-F238E27FC236}">
                  <a16:creationId xmlns:a16="http://schemas.microsoft.com/office/drawing/2014/main" id="{F62E2480-1B2A-4A5D-8473-B50F73A37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3157"/>
              <a:ext cx="42" cy="31"/>
            </a:xfrm>
            <a:custGeom>
              <a:avLst/>
              <a:gdLst>
                <a:gd name="T0" fmla="*/ 0 w 33"/>
                <a:gd name="T1" fmla="*/ 23 h 24"/>
                <a:gd name="T2" fmla="*/ 47 w 33"/>
                <a:gd name="T3" fmla="*/ 50 h 24"/>
                <a:gd name="T4" fmla="*/ 67 w 33"/>
                <a:gd name="T5" fmla="*/ 0 h 24"/>
                <a:gd name="T6" fmla="*/ 14 w 33"/>
                <a:gd name="T7" fmla="*/ 28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4">
                  <a:moveTo>
                    <a:pt x="0" y="11"/>
                  </a:moveTo>
                  <a:cubicBezTo>
                    <a:pt x="8" y="15"/>
                    <a:pt x="13" y="24"/>
                    <a:pt x="23" y="23"/>
                  </a:cubicBezTo>
                  <a:cubicBezTo>
                    <a:pt x="33" y="22"/>
                    <a:pt x="32" y="10"/>
                    <a:pt x="33" y="0"/>
                  </a:cubicBezTo>
                  <a:cubicBezTo>
                    <a:pt x="27" y="19"/>
                    <a:pt x="21" y="17"/>
                    <a:pt x="7" y="1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7" name="Freeform 1935">
              <a:extLst>
                <a:ext uri="{FF2B5EF4-FFF2-40B4-BE49-F238E27FC236}">
                  <a16:creationId xmlns:a16="http://schemas.microsoft.com/office/drawing/2014/main" id="{39B4E4BA-A0DD-4961-8857-C0017E495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3130"/>
              <a:ext cx="55" cy="35"/>
            </a:xfrm>
            <a:custGeom>
              <a:avLst/>
              <a:gdLst>
                <a:gd name="T0" fmla="*/ 0 w 42"/>
                <a:gd name="T1" fmla="*/ 1 h 28"/>
                <a:gd name="T2" fmla="*/ 51 w 42"/>
                <a:gd name="T3" fmla="*/ 49 h 28"/>
                <a:gd name="T4" fmla="*/ 94 w 42"/>
                <a:gd name="T5" fmla="*/ 0 h 28"/>
                <a:gd name="T6" fmla="*/ 54 w 42"/>
                <a:gd name="T7" fmla="*/ 24 h 28"/>
                <a:gd name="T8" fmla="*/ 0 w 42"/>
                <a:gd name="T9" fmla="*/ 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8">
                  <a:moveTo>
                    <a:pt x="0" y="1"/>
                  </a:moveTo>
                  <a:cubicBezTo>
                    <a:pt x="6" y="7"/>
                    <a:pt x="14" y="23"/>
                    <a:pt x="23" y="25"/>
                  </a:cubicBezTo>
                  <a:cubicBezTo>
                    <a:pt x="36" y="28"/>
                    <a:pt x="28" y="5"/>
                    <a:pt x="42" y="0"/>
                  </a:cubicBezTo>
                  <a:cubicBezTo>
                    <a:pt x="34" y="2"/>
                    <a:pt x="30" y="10"/>
                    <a:pt x="24" y="12"/>
                  </a:cubicBezTo>
                  <a:cubicBezTo>
                    <a:pt x="14" y="15"/>
                    <a:pt x="10" y="4"/>
                    <a:pt x="0" y="3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8" name="Freeform 1936">
              <a:extLst>
                <a:ext uri="{FF2B5EF4-FFF2-40B4-BE49-F238E27FC236}">
                  <a16:creationId xmlns:a16="http://schemas.microsoft.com/office/drawing/2014/main" id="{52B7FAA5-F087-439B-A95D-238B14B96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3083"/>
              <a:ext cx="40" cy="43"/>
            </a:xfrm>
            <a:custGeom>
              <a:avLst/>
              <a:gdLst>
                <a:gd name="T0" fmla="*/ 0 w 32"/>
                <a:gd name="T1" fmla="*/ 23 h 33"/>
                <a:gd name="T2" fmla="*/ 48 w 32"/>
                <a:gd name="T3" fmla="*/ 61 h 33"/>
                <a:gd name="T4" fmla="*/ 63 w 32"/>
                <a:gd name="T5" fmla="*/ 0 h 33"/>
                <a:gd name="T6" fmla="*/ 41 w 32"/>
                <a:gd name="T7" fmla="*/ 43 h 33"/>
                <a:gd name="T8" fmla="*/ 8 w 32"/>
                <a:gd name="T9" fmla="*/ 3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0" y="11"/>
                  </a:moveTo>
                  <a:cubicBezTo>
                    <a:pt x="3" y="17"/>
                    <a:pt x="13" y="33"/>
                    <a:pt x="24" y="28"/>
                  </a:cubicBezTo>
                  <a:cubicBezTo>
                    <a:pt x="32" y="24"/>
                    <a:pt x="25" y="7"/>
                    <a:pt x="32" y="0"/>
                  </a:cubicBezTo>
                  <a:cubicBezTo>
                    <a:pt x="25" y="6"/>
                    <a:pt x="24" y="12"/>
                    <a:pt x="21" y="19"/>
                  </a:cubicBezTo>
                  <a:cubicBezTo>
                    <a:pt x="15" y="19"/>
                    <a:pt x="9" y="18"/>
                    <a:pt x="4" y="15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79" name="Freeform 1937">
              <a:extLst>
                <a:ext uri="{FF2B5EF4-FFF2-40B4-BE49-F238E27FC236}">
                  <a16:creationId xmlns:a16="http://schemas.microsoft.com/office/drawing/2014/main" id="{CB31E531-5C3B-41D3-A504-A63D34C2A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3052"/>
              <a:ext cx="29" cy="31"/>
            </a:xfrm>
            <a:custGeom>
              <a:avLst/>
              <a:gdLst>
                <a:gd name="T0" fmla="*/ 0 w 23"/>
                <a:gd name="T1" fmla="*/ 30 h 24"/>
                <a:gd name="T2" fmla="*/ 37 w 23"/>
                <a:gd name="T3" fmla="*/ 52 h 24"/>
                <a:gd name="T4" fmla="*/ 47 w 23"/>
                <a:gd name="T5" fmla="*/ 0 h 24"/>
                <a:gd name="T6" fmla="*/ 1 w 23"/>
                <a:gd name="T7" fmla="*/ 2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0" y="14"/>
                  </a:moveTo>
                  <a:cubicBezTo>
                    <a:pt x="5" y="20"/>
                    <a:pt x="10" y="24"/>
                    <a:pt x="18" y="24"/>
                  </a:cubicBezTo>
                  <a:cubicBezTo>
                    <a:pt x="18" y="15"/>
                    <a:pt x="17" y="8"/>
                    <a:pt x="23" y="0"/>
                  </a:cubicBezTo>
                  <a:cubicBezTo>
                    <a:pt x="16" y="5"/>
                    <a:pt x="12" y="21"/>
                    <a:pt x="1" y="1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0" name="Freeform 1938">
              <a:extLst>
                <a:ext uri="{FF2B5EF4-FFF2-40B4-BE49-F238E27FC236}">
                  <a16:creationId xmlns:a16="http://schemas.microsoft.com/office/drawing/2014/main" id="{730B9F57-2479-4F92-8905-34CEEC14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095"/>
              <a:ext cx="71" cy="79"/>
            </a:xfrm>
            <a:custGeom>
              <a:avLst/>
              <a:gdLst>
                <a:gd name="T0" fmla="*/ 13 w 56"/>
                <a:gd name="T1" fmla="*/ 5 h 62"/>
                <a:gd name="T2" fmla="*/ 43 w 56"/>
                <a:gd name="T3" fmla="*/ 70 h 62"/>
                <a:gd name="T4" fmla="*/ 66 w 56"/>
                <a:gd name="T5" fmla="*/ 126 h 62"/>
                <a:gd name="T6" fmla="*/ 114 w 56"/>
                <a:gd name="T7" fmla="*/ 129 h 62"/>
                <a:gd name="T8" fmla="*/ 107 w 56"/>
                <a:gd name="T9" fmla="*/ 66 h 62"/>
                <a:gd name="T10" fmla="*/ 20 w 5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62">
                  <a:moveTo>
                    <a:pt x="6" y="2"/>
                  </a:moveTo>
                  <a:cubicBezTo>
                    <a:pt x="9" y="15"/>
                    <a:pt x="12" y="25"/>
                    <a:pt x="21" y="34"/>
                  </a:cubicBezTo>
                  <a:cubicBezTo>
                    <a:pt x="26" y="40"/>
                    <a:pt x="43" y="53"/>
                    <a:pt x="32" y="61"/>
                  </a:cubicBezTo>
                  <a:cubicBezTo>
                    <a:pt x="39" y="57"/>
                    <a:pt x="48" y="60"/>
                    <a:pt x="56" y="62"/>
                  </a:cubicBezTo>
                  <a:cubicBezTo>
                    <a:pt x="56" y="53"/>
                    <a:pt x="52" y="41"/>
                    <a:pt x="52" y="32"/>
                  </a:cubicBezTo>
                  <a:cubicBezTo>
                    <a:pt x="35" y="41"/>
                    <a:pt x="0" y="16"/>
                    <a:pt x="10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1" name="Freeform 1939">
              <a:extLst>
                <a:ext uri="{FF2B5EF4-FFF2-40B4-BE49-F238E27FC236}">
                  <a16:creationId xmlns:a16="http://schemas.microsoft.com/office/drawing/2014/main" id="{152857AB-266A-47D4-8921-C0E889D32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191"/>
              <a:ext cx="35" cy="42"/>
            </a:xfrm>
            <a:custGeom>
              <a:avLst/>
              <a:gdLst>
                <a:gd name="T0" fmla="*/ 45 w 28"/>
                <a:gd name="T1" fmla="*/ 0 h 33"/>
                <a:gd name="T2" fmla="*/ 48 w 28"/>
                <a:gd name="T3" fmla="*/ 50 h 33"/>
                <a:gd name="T4" fmla="*/ 0 w 28"/>
                <a:gd name="T5" fmla="*/ 50 h 33"/>
                <a:gd name="T6" fmla="*/ 44 w 28"/>
                <a:gd name="T7" fmla="*/ 1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3">
                  <a:moveTo>
                    <a:pt x="23" y="0"/>
                  </a:moveTo>
                  <a:cubicBezTo>
                    <a:pt x="26" y="6"/>
                    <a:pt x="28" y="18"/>
                    <a:pt x="24" y="24"/>
                  </a:cubicBezTo>
                  <a:cubicBezTo>
                    <a:pt x="18" y="33"/>
                    <a:pt x="9" y="26"/>
                    <a:pt x="0" y="24"/>
                  </a:cubicBezTo>
                  <a:cubicBezTo>
                    <a:pt x="13" y="28"/>
                    <a:pt x="20" y="17"/>
                    <a:pt x="22" y="6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2" name="Freeform 1940">
              <a:extLst>
                <a:ext uri="{FF2B5EF4-FFF2-40B4-BE49-F238E27FC236}">
                  <a16:creationId xmlns:a16="http://schemas.microsoft.com/office/drawing/2014/main" id="{2615F552-1AC6-4A40-9C5A-6433F309D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3246"/>
              <a:ext cx="47" cy="46"/>
            </a:xfrm>
            <a:custGeom>
              <a:avLst/>
              <a:gdLst>
                <a:gd name="T0" fmla="*/ 71 w 37"/>
                <a:gd name="T1" fmla="*/ 0 h 36"/>
                <a:gd name="T2" fmla="*/ 60 w 37"/>
                <a:gd name="T3" fmla="*/ 65 h 36"/>
                <a:gd name="T4" fmla="*/ 0 w 37"/>
                <a:gd name="T5" fmla="*/ 60 h 36"/>
                <a:gd name="T6" fmla="*/ 52 w 37"/>
                <a:gd name="T7" fmla="*/ 51 h 36"/>
                <a:gd name="T8" fmla="*/ 76 w 37"/>
                <a:gd name="T9" fmla="*/ 5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36">
                  <a:moveTo>
                    <a:pt x="35" y="0"/>
                  </a:moveTo>
                  <a:cubicBezTo>
                    <a:pt x="35" y="6"/>
                    <a:pt x="35" y="27"/>
                    <a:pt x="29" y="31"/>
                  </a:cubicBezTo>
                  <a:cubicBezTo>
                    <a:pt x="23" y="36"/>
                    <a:pt x="9" y="27"/>
                    <a:pt x="0" y="29"/>
                  </a:cubicBezTo>
                  <a:cubicBezTo>
                    <a:pt x="8" y="25"/>
                    <a:pt x="18" y="27"/>
                    <a:pt x="25" y="24"/>
                  </a:cubicBezTo>
                  <a:cubicBezTo>
                    <a:pt x="33" y="20"/>
                    <a:pt x="33" y="9"/>
                    <a:pt x="37" y="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3" name="Freeform 1941">
              <a:extLst>
                <a:ext uri="{FF2B5EF4-FFF2-40B4-BE49-F238E27FC236}">
                  <a16:creationId xmlns:a16="http://schemas.microsoft.com/office/drawing/2014/main" id="{21AFA1AE-CB2B-41D0-A5A3-B76194806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3319"/>
              <a:ext cx="50" cy="36"/>
            </a:xfrm>
            <a:custGeom>
              <a:avLst/>
              <a:gdLst>
                <a:gd name="T0" fmla="*/ 74 w 39"/>
                <a:gd name="T1" fmla="*/ 0 h 28"/>
                <a:gd name="T2" fmla="*/ 60 w 39"/>
                <a:gd name="T3" fmla="*/ 54 h 28"/>
                <a:gd name="T4" fmla="*/ 0 w 39"/>
                <a:gd name="T5" fmla="*/ 46 h 28"/>
                <a:gd name="T6" fmla="*/ 74 w 39"/>
                <a:gd name="T7" fmla="*/ 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28">
                  <a:moveTo>
                    <a:pt x="35" y="0"/>
                  </a:moveTo>
                  <a:cubicBezTo>
                    <a:pt x="36" y="8"/>
                    <a:pt x="39" y="23"/>
                    <a:pt x="29" y="26"/>
                  </a:cubicBezTo>
                  <a:cubicBezTo>
                    <a:pt x="20" y="28"/>
                    <a:pt x="10" y="19"/>
                    <a:pt x="0" y="22"/>
                  </a:cubicBezTo>
                  <a:cubicBezTo>
                    <a:pt x="13" y="14"/>
                    <a:pt x="35" y="24"/>
                    <a:pt x="35" y="2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4" name="Freeform 1942">
              <a:extLst>
                <a:ext uri="{FF2B5EF4-FFF2-40B4-BE49-F238E27FC236}">
                  <a16:creationId xmlns:a16="http://schemas.microsoft.com/office/drawing/2014/main" id="{4E19D04C-B986-476D-9D2F-43AC469FF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3375"/>
              <a:ext cx="46" cy="38"/>
            </a:xfrm>
            <a:custGeom>
              <a:avLst/>
              <a:gdLst>
                <a:gd name="T0" fmla="*/ 60 w 36"/>
                <a:gd name="T1" fmla="*/ 0 h 30"/>
                <a:gd name="T2" fmla="*/ 60 w 36"/>
                <a:gd name="T3" fmla="*/ 61 h 30"/>
                <a:gd name="T4" fmla="*/ 33 w 36"/>
                <a:gd name="T5" fmla="*/ 52 h 30"/>
                <a:gd name="T6" fmla="*/ 0 w 36"/>
                <a:gd name="T7" fmla="*/ 48 h 30"/>
                <a:gd name="T8" fmla="*/ 45 w 36"/>
                <a:gd name="T9" fmla="*/ 43 h 30"/>
                <a:gd name="T10" fmla="*/ 60 w 36"/>
                <a:gd name="T11" fmla="*/ 8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30">
                  <a:moveTo>
                    <a:pt x="29" y="0"/>
                  </a:moveTo>
                  <a:cubicBezTo>
                    <a:pt x="30" y="5"/>
                    <a:pt x="36" y="27"/>
                    <a:pt x="29" y="30"/>
                  </a:cubicBezTo>
                  <a:cubicBezTo>
                    <a:pt x="28" y="30"/>
                    <a:pt x="18" y="26"/>
                    <a:pt x="16" y="25"/>
                  </a:cubicBezTo>
                  <a:cubicBezTo>
                    <a:pt x="11" y="24"/>
                    <a:pt x="5" y="24"/>
                    <a:pt x="0" y="24"/>
                  </a:cubicBezTo>
                  <a:cubicBezTo>
                    <a:pt x="5" y="24"/>
                    <a:pt x="16" y="23"/>
                    <a:pt x="21" y="21"/>
                  </a:cubicBezTo>
                  <a:cubicBezTo>
                    <a:pt x="28" y="18"/>
                    <a:pt x="26" y="11"/>
                    <a:pt x="29" y="4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5" name="Freeform 1943">
              <a:extLst>
                <a:ext uri="{FF2B5EF4-FFF2-40B4-BE49-F238E27FC236}">
                  <a16:creationId xmlns:a16="http://schemas.microsoft.com/office/drawing/2014/main" id="{BB40B6A0-5171-4F49-879B-0BF508BF3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3434"/>
              <a:ext cx="52" cy="44"/>
            </a:xfrm>
            <a:custGeom>
              <a:avLst/>
              <a:gdLst>
                <a:gd name="T0" fmla="*/ 77 w 41"/>
                <a:gd name="T1" fmla="*/ 0 h 35"/>
                <a:gd name="T2" fmla="*/ 62 w 41"/>
                <a:gd name="T3" fmla="*/ 60 h 35"/>
                <a:gd name="T4" fmla="*/ 30 w 41"/>
                <a:gd name="T5" fmla="*/ 62 h 35"/>
                <a:gd name="T6" fmla="*/ 0 w 41"/>
                <a:gd name="T7" fmla="*/ 69 h 35"/>
                <a:gd name="T8" fmla="*/ 52 w 41"/>
                <a:gd name="T9" fmla="*/ 45 h 35"/>
                <a:gd name="T10" fmla="*/ 77 w 41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5">
                  <a:moveTo>
                    <a:pt x="38" y="0"/>
                  </a:moveTo>
                  <a:cubicBezTo>
                    <a:pt x="38" y="10"/>
                    <a:pt x="41" y="27"/>
                    <a:pt x="31" y="30"/>
                  </a:cubicBezTo>
                  <a:cubicBezTo>
                    <a:pt x="28" y="31"/>
                    <a:pt x="19" y="30"/>
                    <a:pt x="15" y="31"/>
                  </a:cubicBezTo>
                  <a:cubicBezTo>
                    <a:pt x="10" y="32"/>
                    <a:pt x="5" y="33"/>
                    <a:pt x="0" y="35"/>
                  </a:cubicBezTo>
                  <a:cubicBezTo>
                    <a:pt x="8" y="32"/>
                    <a:pt x="17" y="27"/>
                    <a:pt x="25" y="23"/>
                  </a:cubicBezTo>
                  <a:cubicBezTo>
                    <a:pt x="34" y="18"/>
                    <a:pt x="35" y="12"/>
                    <a:pt x="38" y="1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6" name="Freeform 1944">
              <a:extLst>
                <a:ext uri="{FF2B5EF4-FFF2-40B4-BE49-F238E27FC236}">
                  <a16:creationId xmlns:a16="http://schemas.microsoft.com/office/drawing/2014/main" id="{7A7C8B87-B4B1-48DF-BF8B-BCA8C5AEB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495"/>
              <a:ext cx="34" cy="64"/>
            </a:xfrm>
            <a:custGeom>
              <a:avLst/>
              <a:gdLst>
                <a:gd name="T0" fmla="*/ 21 w 26"/>
                <a:gd name="T1" fmla="*/ 5 h 50"/>
                <a:gd name="T2" fmla="*/ 58 w 26"/>
                <a:gd name="T3" fmla="*/ 58 h 50"/>
                <a:gd name="T4" fmla="*/ 0 w 26"/>
                <a:gd name="T5" fmla="*/ 105 h 50"/>
                <a:gd name="T6" fmla="*/ 27 w 26"/>
                <a:gd name="T7" fmla="*/ 51 h 50"/>
                <a:gd name="T8" fmla="*/ 13 w 2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0">
                  <a:moveTo>
                    <a:pt x="9" y="2"/>
                  </a:moveTo>
                  <a:cubicBezTo>
                    <a:pt x="11" y="9"/>
                    <a:pt x="26" y="20"/>
                    <a:pt x="26" y="27"/>
                  </a:cubicBezTo>
                  <a:cubicBezTo>
                    <a:pt x="25" y="35"/>
                    <a:pt x="6" y="44"/>
                    <a:pt x="0" y="50"/>
                  </a:cubicBezTo>
                  <a:cubicBezTo>
                    <a:pt x="8" y="44"/>
                    <a:pt x="11" y="33"/>
                    <a:pt x="12" y="24"/>
                  </a:cubicBezTo>
                  <a:cubicBezTo>
                    <a:pt x="12" y="15"/>
                    <a:pt x="5" y="8"/>
                    <a:pt x="6" y="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7" name="Freeform 1945">
              <a:extLst>
                <a:ext uri="{FF2B5EF4-FFF2-40B4-BE49-F238E27FC236}">
                  <a16:creationId xmlns:a16="http://schemas.microsoft.com/office/drawing/2014/main" id="{5D2061AE-B3C4-4648-A080-D83D1D8CE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3597"/>
              <a:ext cx="87" cy="58"/>
            </a:xfrm>
            <a:custGeom>
              <a:avLst/>
              <a:gdLst>
                <a:gd name="T0" fmla="*/ 0 w 68"/>
                <a:gd name="T1" fmla="*/ 62 h 45"/>
                <a:gd name="T2" fmla="*/ 99 w 68"/>
                <a:gd name="T3" fmla="*/ 94 h 45"/>
                <a:gd name="T4" fmla="*/ 141 w 68"/>
                <a:gd name="T5" fmla="*/ 57 h 45"/>
                <a:gd name="T6" fmla="*/ 122 w 68"/>
                <a:gd name="T7" fmla="*/ 0 h 45"/>
                <a:gd name="T8" fmla="*/ 115 w 68"/>
                <a:gd name="T9" fmla="*/ 68 h 45"/>
                <a:gd name="T10" fmla="*/ 1 w 68"/>
                <a:gd name="T11" fmla="*/ 64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45">
                  <a:moveTo>
                    <a:pt x="0" y="29"/>
                  </a:moveTo>
                  <a:cubicBezTo>
                    <a:pt x="9" y="45"/>
                    <a:pt x="32" y="45"/>
                    <a:pt x="47" y="44"/>
                  </a:cubicBezTo>
                  <a:cubicBezTo>
                    <a:pt x="58" y="43"/>
                    <a:pt x="66" y="39"/>
                    <a:pt x="67" y="26"/>
                  </a:cubicBezTo>
                  <a:cubicBezTo>
                    <a:pt x="68" y="19"/>
                    <a:pt x="64" y="5"/>
                    <a:pt x="58" y="0"/>
                  </a:cubicBezTo>
                  <a:cubicBezTo>
                    <a:pt x="61" y="10"/>
                    <a:pt x="65" y="26"/>
                    <a:pt x="55" y="32"/>
                  </a:cubicBezTo>
                  <a:cubicBezTo>
                    <a:pt x="42" y="40"/>
                    <a:pt x="25" y="43"/>
                    <a:pt x="1" y="30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8" name="Freeform 1946">
              <a:extLst>
                <a:ext uri="{FF2B5EF4-FFF2-40B4-BE49-F238E27FC236}">
                  <a16:creationId xmlns:a16="http://schemas.microsoft.com/office/drawing/2014/main" id="{D9755F8F-80AA-400B-8B85-C64E059F7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3677"/>
              <a:ext cx="104" cy="51"/>
            </a:xfrm>
            <a:custGeom>
              <a:avLst/>
              <a:gdLst>
                <a:gd name="T0" fmla="*/ 0 w 81"/>
                <a:gd name="T1" fmla="*/ 36 h 40"/>
                <a:gd name="T2" fmla="*/ 99 w 81"/>
                <a:gd name="T3" fmla="*/ 82 h 40"/>
                <a:gd name="T4" fmla="*/ 167 w 81"/>
                <a:gd name="T5" fmla="*/ 22 h 40"/>
                <a:gd name="T6" fmla="*/ 68 w 81"/>
                <a:gd name="T7" fmla="*/ 0 h 40"/>
                <a:gd name="T8" fmla="*/ 81 w 81"/>
                <a:gd name="T9" fmla="*/ 42 h 40"/>
                <a:gd name="T10" fmla="*/ 30 w 81"/>
                <a:gd name="T11" fmla="*/ 4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1" h="40">
                  <a:moveTo>
                    <a:pt x="0" y="17"/>
                  </a:moveTo>
                  <a:cubicBezTo>
                    <a:pt x="10" y="30"/>
                    <a:pt x="30" y="40"/>
                    <a:pt x="47" y="39"/>
                  </a:cubicBezTo>
                  <a:cubicBezTo>
                    <a:pt x="59" y="38"/>
                    <a:pt x="81" y="23"/>
                    <a:pt x="79" y="10"/>
                  </a:cubicBezTo>
                  <a:cubicBezTo>
                    <a:pt x="67" y="19"/>
                    <a:pt x="43" y="6"/>
                    <a:pt x="32" y="0"/>
                  </a:cubicBezTo>
                  <a:cubicBezTo>
                    <a:pt x="38" y="6"/>
                    <a:pt x="46" y="13"/>
                    <a:pt x="38" y="20"/>
                  </a:cubicBezTo>
                  <a:cubicBezTo>
                    <a:pt x="32" y="25"/>
                    <a:pt x="19" y="24"/>
                    <a:pt x="14" y="19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89" name="Freeform 1947">
              <a:extLst>
                <a:ext uri="{FF2B5EF4-FFF2-40B4-BE49-F238E27FC236}">
                  <a16:creationId xmlns:a16="http://schemas.microsoft.com/office/drawing/2014/main" id="{27AC15B9-A65A-435D-9D51-AA6CD291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601"/>
              <a:ext cx="36" cy="72"/>
            </a:xfrm>
            <a:custGeom>
              <a:avLst/>
              <a:gdLst>
                <a:gd name="T0" fmla="*/ 42 w 28"/>
                <a:gd name="T1" fmla="*/ 59 h 56"/>
                <a:gd name="T2" fmla="*/ 13 w 28"/>
                <a:gd name="T3" fmla="*/ 120 h 56"/>
                <a:gd name="T4" fmla="*/ 13 w 28"/>
                <a:gd name="T5" fmla="*/ 59 h 56"/>
                <a:gd name="T6" fmla="*/ 1 w 28"/>
                <a:gd name="T7" fmla="*/ 0 h 56"/>
                <a:gd name="T8" fmla="*/ 59 w 28"/>
                <a:gd name="T9" fmla="*/ 58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56">
                  <a:moveTo>
                    <a:pt x="20" y="28"/>
                  </a:moveTo>
                  <a:cubicBezTo>
                    <a:pt x="11" y="34"/>
                    <a:pt x="7" y="46"/>
                    <a:pt x="6" y="56"/>
                  </a:cubicBezTo>
                  <a:cubicBezTo>
                    <a:pt x="2" y="45"/>
                    <a:pt x="5" y="39"/>
                    <a:pt x="6" y="28"/>
                  </a:cubicBezTo>
                  <a:cubicBezTo>
                    <a:pt x="6" y="19"/>
                    <a:pt x="0" y="10"/>
                    <a:pt x="1" y="0"/>
                  </a:cubicBezTo>
                  <a:cubicBezTo>
                    <a:pt x="6" y="10"/>
                    <a:pt x="17" y="22"/>
                    <a:pt x="28" y="27"/>
                  </a:cubicBezTo>
                </a:path>
              </a:pathLst>
            </a:custGeom>
            <a:solidFill>
              <a:srgbClr val="F7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0" name="Freeform 1948">
              <a:extLst>
                <a:ext uri="{FF2B5EF4-FFF2-40B4-BE49-F238E27FC236}">
                  <a16:creationId xmlns:a16="http://schemas.microsoft.com/office/drawing/2014/main" id="{C70FBD21-BB7F-49D2-B2D5-9C7A0065F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285"/>
              <a:ext cx="59" cy="18"/>
            </a:xfrm>
            <a:custGeom>
              <a:avLst/>
              <a:gdLst>
                <a:gd name="T0" fmla="*/ 0 w 46"/>
                <a:gd name="T1" fmla="*/ 5 h 14"/>
                <a:gd name="T2" fmla="*/ 97 w 46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4">
                  <a:moveTo>
                    <a:pt x="0" y="2"/>
                  </a:moveTo>
                  <a:cubicBezTo>
                    <a:pt x="17" y="0"/>
                    <a:pt x="36" y="4"/>
                    <a:pt x="46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1" name="Freeform 1949">
              <a:extLst>
                <a:ext uri="{FF2B5EF4-FFF2-40B4-BE49-F238E27FC236}">
                  <a16:creationId xmlns:a16="http://schemas.microsoft.com/office/drawing/2014/main" id="{3BD5073A-61F8-4F30-8EC5-652784877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352"/>
              <a:ext cx="62" cy="13"/>
            </a:xfrm>
            <a:custGeom>
              <a:avLst/>
              <a:gdLst>
                <a:gd name="T0" fmla="*/ 0 w 49"/>
                <a:gd name="T1" fmla="*/ 0 h 11"/>
                <a:gd name="T2" fmla="*/ 99 w 49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11">
                  <a:moveTo>
                    <a:pt x="0" y="0"/>
                  </a:moveTo>
                  <a:cubicBezTo>
                    <a:pt x="13" y="0"/>
                    <a:pt x="39" y="2"/>
                    <a:pt x="49" y="1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2" name="Freeform 1950">
              <a:extLst>
                <a:ext uri="{FF2B5EF4-FFF2-40B4-BE49-F238E27FC236}">
                  <a16:creationId xmlns:a16="http://schemas.microsoft.com/office/drawing/2014/main" id="{C768D452-EC18-4C03-B9D5-6EE2032CF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409"/>
              <a:ext cx="74" cy="18"/>
            </a:xfrm>
            <a:custGeom>
              <a:avLst/>
              <a:gdLst>
                <a:gd name="T0" fmla="*/ 0 w 58"/>
                <a:gd name="T1" fmla="*/ 6 h 14"/>
                <a:gd name="T2" fmla="*/ 120 w 58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14">
                  <a:moveTo>
                    <a:pt x="0" y="3"/>
                  </a:moveTo>
                  <a:cubicBezTo>
                    <a:pt x="19" y="0"/>
                    <a:pt x="43" y="2"/>
                    <a:pt x="58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3" name="Freeform 1951">
              <a:extLst>
                <a:ext uri="{FF2B5EF4-FFF2-40B4-BE49-F238E27FC236}">
                  <a16:creationId xmlns:a16="http://schemas.microsoft.com/office/drawing/2014/main" id="{56956BFE-1F24-4B4E-9116-83DE7C509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3478"/>
              <a:ext cx="66" cy="14"/>
            </a:xfrm>
            <a:custGeom>
              <a:avLst/>
              <a:gdLst>
                <a:gd name="T0" fmla="*/ 107 w 52"/>
                <a:gd name="T1" fmla="*/ 8 h 11"/>
                <a:gd name="T2" fmla="*/ 0 w 52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1">
                  <a:moveTo>
                    <a:pt x="52" y="4"/>
                  </a:moveTo>
                  <a:cubicBezTo>
                    <a:pt x="37" y="1"/>
                    <a:pt x="14" y="0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4" name="Freeform 1952">
              <a:extLst>
                <a:ext uri="{FF2B5EF4-FFF2-40B4-BE49-F238E27FC236}">
                  <a16:creationId xmlns:a16="http://schemas.microsoft.com/office/drawing/2014/main" id="{39BF3286-44FD-45AA-9F7E-E3BCB19B3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3538"/>
              <a:ext cx="53" cy="50"/>
            </a:xfrm>
            <a:custGeom>
              <a:avLst/>
              <a:gdLst>
                <a:gd name="T0" fmla="*/ 85 w 42"/>
                <a:gd name="T1" fmla="*/ 0 h 40"/>
                <a:gd name="T2" fmla="*/ 0 w 42"/>
                <a:gd name="T3" fmla="*/ 79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0">
                  <a:moveTo>
                    <a:pt x="42" y="0"/>
                  </a:moveTo>
                  <a:cubicBezTo>
                    <a:pt x="22" y="6"/>
                    <a:pt x="1" y="31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5" name="Freeform 1953">
              <a:extLst>
                <a:ext uri="{FF2B5EF4-FFF2-40B4-BE49-F238E27FC236}">
                  <a16:creationId xmlns:a16="http://schemas.microsoft.com/office/drawing/2014/main" id="{6F22D112-FFED-4A57-8BA3-ECE28FC70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659"/>
              <a:ext cx="100" cy="39"/>
            </a:xfrm>
            <a:custGeom>
              <a:avLst/>
              <a:gdLst>
                <a:gd name="T0" fmla="*/ 8 w 78"/>
                <a:gd name="T1" fmla="*/ 6 h 31"/>
                <a:gd name="T2" fmla="*/ 0 w 78"/>
                <a:gd name="T3" fmla="*/ 18 h 31"/>
                <a:gd name="T4" fmla="*/ 15 w 78"/>
                <a:gd name="T5" fmla="*/ 25 h 31"/>
                <a:gd name="T6" fmla="*/ 31 w 78"/>
                <a:gd name="T7" fmla="*/ 36 h 31"/>
                <a:gd name="T8" fmla="*/ 95 w 78"/>
                <a:gd name="T9" fmla="*/ 53 h 31"/>
                <a:gd name="T10" fmla="*/ 145 w 78"/>
                <a:gd name="T11" fmla="*/ 31 h 31"/>
                <a:gd name="T12" fmla="*/ 163 w 78"/>
                <a:gd name="T13" fmla="*/ 20 h 31"/>
                <a:gd name="T14" fmla="*/ 158 w 78"/>
                <a:gd name="T15" fmla="*/ 6 h 31"/>
                <a:gd name="T16" fmla="*/ 135 w 78"/>
                <a:gd name="T17" fmla="*/ 13 h 31"/>
                <a:gd name="T18" fmla="*/ 88 w 78"/>
                <a:gd name="T19" fmla="*/ 31 h 31"/>
                <a:gd name="T20" fmla="*/ 46 w 78"/>
                <a:gd name="T21" fmla="*/ 18 h 31"/>
                <a:gd name="T22" fmla="*/ 8 w 78"/>
                <a:gd name="T23" fmla="*/ 6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8" h="31">
                  <a:moveTo>
                    <a:pt x="4" y="3"/>
                  </a:moveTo>
                  <a:cubicBezTo>
                    <a:pt x="1" y="3"/>
                    <a:pt x="0" y="7"/>
                    <a:pt x="0" y="9"/>
                  </a:cubicBezTo>
                  <a:cubicBezTo>
                    <a:pt x="1" y="12"/>
                    <a:pt x="4" y="14"/>
                    <a:pt x="7" y="13"/>
                  </a:cubicBezTo>
                  <a:cubicBezTo>
                    <a:pt x="9" y="13"/>
                    <a:pt x="11" y="14"/>
                    <a:pt x="15" y="18"/>
                  </a:cubicBezTo>
                  <a:cubicBezTo>
                    <a:pt x="22" y="23"/>
                    <a:pt x="31" y="31"/>
                    <a:pt x="45" y="26"/>
                  </a:cubicBezTo>
                  <a:cubicBezTo>
                    <a:pt x="57" y="22"/>
                    <a:pt x="65" y="19"/>
                    <a:pt x="69" y="16"/>
                  </a:cubicBezTo>
                  <a:cubicBezTo>
                    <a:pt x="69" y="16"/>
                    <a:pt x="76" y="12"/>
                    <a:pt x="77" y="10"/>
                  </a:cubicBezTo>
                  <a:cubicBezTo>
                    <a:pt x="78" y="7"/>
                    <a:pt x="78" y="4"/>
                    <a:pt x="75" y="3"/>
                  </a:cubicBezTo>
                  <a:cubicBezTo>
                    <a:pt x="71" y="1"/>
                    <a:pt x="68" y="3"/>
                    <a:pt x="64" y="6"/>
                  </a:cubicBezTo>
                  <a:cubicBezTo>
                    <a:pt x="60" y="8"/>
                    <a:pt x="53" y="12"/>
                    <a:pt x="42" y="16"/>
                  </a:cubicBezTo>
                  <a:cubicBezTo>
                    <a:pt x="33" y="18"/>
                    <a:pt x="27" y="14"/>
                    <a:pt x="22" y="9"/>
                  </a:cubicBezTo>
                  <a:cubicBezTo>
                    <a:pt x="17" y="5"/>
                    <a:pt x="11" y="0"/>
                    <a:pt x="4" y="3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6" name="Freeform 1954">
              <a:extLst>
                <a:ext uri="{FF2B5EF4-FFF2-40B4-BE49-F238E27FC236}">
                  <a16:creationId xmlns:a16="http://schemas.microsoft.com/office/drawing/2014/main" id="{201C13BE-830D-4979-AB61-9C3D0B1BB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3582"/>
              <a:ext cx="21" cy="32"/>
            </a:xfrm>
            <a:custGeom>
              <a:avLst/>
              <a:gdLst>
                <a:gd name="T0" fmla="*/ 37 w 16"/>
                <a:gd name="T1" fmla="*/ 0 h 25"/>
                <a:gd name="T2" fmla="*/ 0 w 16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cubicBezTo>
                    <a:pt x="8" y="7"/>
                    <a:pt x="1" y="13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7" name="Freeform 1955">
              <a:extLst>
                <a:ext uri="{FF2B5EF4-FFF2-40B4-BE49-F238E27FC236}">
                  <a16:creationId xmlns:a16="http://schemas.microsoft.com/office/drawing/2014/main" id="{2AB41765-8EB7-4AE8-AB5F-8B1F68E9C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3650"/>
              <a:ext cx="8" cy="39"/>
            </a:xfrm>
            <a:custGeom>
              <a:avLst/>
              <a:gdLst>
                <a:gd name="T0" fmla="*/ 15 w 6"/>
                <a:gd name="T1" fmla="*/ 0 h 31"/>
                <a:gd name="T2" fmla="*/ 5 w 6"/>
                <a:gd name="T3" fmla="*/ 6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6" y="0"/>
                  </a:moveTo>
                  <a:cubicBezTo>
                    <a:pt x="0" y="7"/>
                    <a:pt x="0" y="25"/>
                    <a:pt x="2" y="3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8" name="Freeform 1956">
              <a:extLst>
                <a:ext uri="{FF2B5EF4-FFF2-40B4-BE49-F238E27FC236}">
                  <a16:creationId xmlns:a16="http://schemas.microsoft.com/office/drawing/2014/main" id="{C907C02F-E2DB-4890-B157-657DAE6B5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509"/>
              <a:ext cx="30" cy="16"/>
            </a:xfrm>
            <a:custGeom>
              <a:avLst/>
              <a:gdLst>
                <a:gd name="T0" fmla="*/ 0 w 24"/>
                <a:gd name="T1" fmla="*/ 28 h 12"/>
                <a:gd name="T2" fmla="*/ 48 w 2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2">
                  <a:moveTo>
                    <a:pt x="0" y="12"/>
                  </a:moveTo>
                  <a:cubicBezTo>
                    <a:pt x="3" y="4"/>
                    <a:pt x="20" y="1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99" name="Freeform 1957">
              <a:extLst>
                <a:ext uri="{FF2B5EF4-FFF2-40B4-BE49-F238E27FC236}">
                  <a16:creationId xmlns:a16="http://schemas.microsoft.com/office/drawing/2014/main" id="{CFCCB175-0483-48F3-8611-54E2299D3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434"/>
              <a:ext cx="34" cy="10"/>
            </a:xfrm>
            <a:custGeom>
              <a:avLst/>
              <a:gdLst>
                <a:gd name="T0" fmla="*/ 0 w 27"/>
                <a:gd name="T1" fmla="*/ 16 h 8"/>
                <a:gd name="T2" fmla="*/ 54 w 27"/>
                <a:gd name="T3" fmla="*/ 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">
                  <a:moveTo>
                    <a:pt x="0" y="8"/>
                  </a:moveTo>
                  <a:cubicBezTo>
                    <a:pt x="10" y="0"/>
                    <a:pt x="27" y="3"/>
                    <a:pt x="27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0" name="Freeform 1958">
              <a:extLst>
                <a:ext uri="{FF2B5EF4-FFF2-40B4-BE49-F238E27FC236}">
                  <a16:creationId xmlns:a16="http://schemas.microsoft.com/office/drawing/2014/main" id="{1B3F1EB8-B026-4FF0-BD6D-82897B7F7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3369"/>
              <a:ext cx="31" cy="7"/>
            </a:xfrm>
            <a:custGeom>
              <a:avLst/>
              <a:gdLst>
                <a:gd name="T0" fmla="*/ 0 w 25"/>
                <a:gd name="T1" fmla="*/ 8 h 5"/>
                <a:gd name="T2" fmla="*/ 47 w 25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0" y="3"/>
                  </a:moveTo>
                  <a:cubicBezTo>
                    <a:pt x="9" y="0"/>
                    <a:pt x="25" y="5"/>
                    <a:pt x="25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1" name="Freeform 1959">
              <a:extLst>
                <a:ext uri="{FF2B5EF4-FFF2-40B4-BE49-F238E27FC236}">
                  <a16:creationId xmlns:a16="http://schemas.microsoft.com/office/drawing/2014/main" id="{47F12557-DFC9-4FAF-9A17-8251A5660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3301"/>
              <a:ext cx="42" cy="5"/>
            </a:xfrm>
            <a:custGeom>
              <a:avLst/>
              <a:gdLst>
                <a:gd name="T0" fmla="*/ 0 w 33"/>
                <a:gd name="T1" fmla="*/ 5 h 4"/>
                <a:gd name="T2" fmla="*/ 67 w 3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">
                  <a:moveTo>
                    <a:pt x="0" y="2"/>
                  </a:moveTo>
                  <a:cubicBezTo>
                    <a:pt x="10" y="0"/>
                    <a:pt x="30" y="2"/>
                    <a:pt x="33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2" name="Freeform 1960">
              <a:extLst>
                <a:ext uri="{FF2B5EF4-FFF2-40B4-BE49-F238E27FC236}">
                  <a16:creationId xmlns:a16="http://schemas.microsoft.com/office/drawing/2014/main" id="{6116CE7A-4417-43D8-BC0C-3A8DDE154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3220"/>
              <a:ext cx="33" cy="9"/>
            </a:xfrm>
            <a:custGeom>
              <a:avLst/>
              <a:gdLst>
                <a:gd name="T0" fmla="*/ 0 w 26"/>
                <a:gd name="T1" fmla="*/ 15 h 7"/>
                <a:gd name="T2" fmla="*/ 53 w 2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7">
                  <a:moveTo>
                    <a:pt x="0" y="7"/>
                  </a:moveTo>
                  <a:cubicBezTo>
                    <a:pt x="9" y="1"/>
                    <a:pt x="26" y="0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3" name="Freeform 1961">
              <a:extLst>
                <a:ext uri="{FF2B5EF4-FFF2-40B4-BE49-F238E27FC236}">
                  <a16:creationId xmlns:a16="http://schemas.microsoft.com/office/drawing/2014/main" id="{CDEE8667-BB96-4E98-91E8-7B7CC0EF6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3229"/>
              <a:ext cx="44" cy="8"/>
            </a:xfrm>
            <a:custGeom>
              <a:avLst/>
              <a:gdLst>
                <a:gd name="T0" fmla="*/ 0 w 34"/>
                <a:gd name="T1" fmla="*/ 1 h 6"/>
                <a:gd name="T2" fmla="*/ 74 w 34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">
                  <a:moveTo>
                    <a:pt x="0" y="1"/>
                  </a:moveTo>
                  <a:cubicBezTo>
                    <a:pt x="17" y="0"/>
                    <a:pt x="34" y="6"/>
                    <a:pt x="34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4" name="Freeform 1962">
              <a:extLst>
                <a:ext uri="{FF2B5EF4-FFF2-40B4-BE49-F238E27FC236}">
                  <a16:creationId xmlns:a16="http://schemas.microsoft.com/office/drawing/2014/main" id="{FD89C9B3-7874-41DB-9011-D7EF5D6C5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3180"/>
              <a:ext cx="42" cy="7"/>
            </a:xfrm>
            <a:custGeom>
              <a:avLst/>
              <a:gdLst>
                <a:gd name="T0" fmla="*/ 0 w 33"/>
                <a:gd name="T1" fmla="*/ 0 h 5"/>
                <a:gd name="T2" fmla="*/ 67 w 3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5">
                  <a:moveTo>
                    <a:pt x="0" y="0"/>
                  </a:moveTo>
                  <a:cubicBezTo>
                    <a:pt x="9" y="0"/>
                    <a:pt x="28" y="0"/>
                    <a:pt x="33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5" name="Freeform 1963">
              <a:extLst>
                <a:ext uri="{FF2B5EF4-FFF2-40B4-BE49-F238E27FC236}">
                  <a16:creationId xmlns:a16="http://schemas.microsoft.com/office/drawing/2014/main" id="{10E79D14-48B1-4E5D-92C7-B2CC9DF5C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3151"/>
              <a:ext cx="31" cy="10"/>
            </a:xfrm>
            <a:custGeom>
              <a:avLst/>
              <a:gdLst>
                <a:gd name="T0" fmla="*/ 0 w 25"/>
                <a:gd name="T1" fmla="*/ 16 h 8"/>
                <a:gd name="T2" fmla="*/ 47 w 25"/>
                <a:gd name="T3" fmla="*/ 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8"/>
                  </a:moveTo>
                  <a:cubicBezTo>
                    <a:pt x="10" y="0"/>
                    <a:pt x="23" y="1"/>
                    <a:pt x="25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6" name="Freeform 1964">
              <a:extLst>
                <a:ext uri="{FF2B5EF4-FFF2-40B4-BE49-F238E27FC236}">
                  <a16:creationId xmlns:a16="http://schemas.microsoft.com/office/drawing/2014/main" id="{9B45C592-1088-43E3-99BA-0F66A3B0E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3034"/>
              <a:ext cx="129" cy="101"/>
            </a:xfrm>
            <a:custGeom>
              <a:avLst/>
              <a:gdLst>
                <a:gd name="T0" fmla="*/ 0 w 101"/>
                <a:gd name="T1" fmla="*/ 0 h 79"/>
                <a:gd name="T2" fmla="*/ 47 w 101"/>
                <a:gd name="T3" fmla="*/ 52 h 79"/>
                <a:gd name="T4" fmla="*/ 121 w 101"/>
                <a:gd name="T5" fmla="*/ 100 h 79"/>
                <a:gd name="T6" fmla="*/ 211 w 101"/>
                <a:gd name="T7" fmla="*/ 160 h 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79">
                  <a:moveTo>
                    <a:pt x="0" y="0"/>
                  </a:moveTo>
                  <a:cubicBezTo>
                    <a:pt x="6" y="19"/>
                    <a:pt x="12" y="28"/>
                    <a:pt x="23" y="25"/>
                  </a:cubicBezTo>
                  <a:cubicBezTo>
                    <a:pt x="25" y="38"/>
                    <a:pt x="48" y="49"/>
                    <a:pt x="58" y="48"/>
                  </a:cubicBezTo>
                  <a:cubicBezTo>
                    <a:pt x="58" y="64"/>
                    <a:pt x="76" y="79"/>
                    <a:pt x="101" y="77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7" name="Freeform 1965">
              <a:extLst>
                <a:ext uri="{FF2B5EF4-FFF2-40B4-BE49-F238E27FC236}">
                  <a16:creationId xmlns:a16="http://schemas.microsoft.com/office/drawing/2014/main" id="{0240DE30-3B87-4FE1-A5AC-BA0BA1279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026"/>
              <a:ext cx="41" cy="69"/>
            </a:xfrm>
            <a:custGeom>
              <a:avLst/>
              <a:gdLst>
                <a:gd name="T0" fmla="*/ 68 w 32"/>
                <a:gd name="T1" fmla="*/ 0 h 54"/>
                <a:gd name="T2" fmla="*/ 10 w 32"/>
                <a:gd name="T3" fmla="*/ 112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54">
                  <a:moveTo>
                    <a:pt x="32" y="0"/>
                  </a:moveTo>
                  <a:cubicBezTo>
                    <a:pt x="16" y="13"/>
                    <a:pt x="0" y="33"/>
                    <a:pt x="5" y="5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8" name="Freeform 1966">
              <a:extLst>
                <a:ext uri="{FF2B5EF4-FFF2-40B4-BE49-F238E27FC236}">
                  <a16:creationId xmlns:a16="http://schemas.microsoft.com/office/drawing/2014/main" id="{B6331347-6FBB-450D-9672-0391F3B32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057"/>
              <a:ext cx="43" cy="74"/>
            </a:xfrm>
            <a:custGeom>
              <a:avLst/>
              <a:gdLst>
                <a:gd name="T0" fmla="*/ 68 w 34"/>
                <a:gd name="T1" fmla="*/ 0 h 57"/>
                <a:gd name="T2" fmla="*/ 23 w 34"/>
                <a:gd name="T3" fmla="*/ 125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7">
                  <a:moveTo>
                    <a:pt x="34" y="0"/>
                  </a:moveTo>
                  <a:cubicBezTo>
                    <a:pt x="21" y="8"/>
                    <a:pt x="0" y="44"/>
                    <a:pt x="11" y="5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09" name="Freeform 1967">
              <a:extLst>
                <a:ext uri="{FF2B5EF4-FFF2-40B4-BE49-F238E27FC236}">
                  <a16:creationId xmlns:a16="http://schemas.microsoft.com/office/drawing/2014/main" id="{F6C0A530-A660-46B2-B038-06F741AED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114"/>
              <a:ext cx="37" cy="58"/>
            </a:xfrm>
            <a:custGeom>
              <a:avLst/>
              <a:gdLst>
                <a:gd name="T0" fmla="*/ 60 w 29"/>
                <a:gd name="T1" fmla="*/ 0 h 46"/>
                <a:gd name="T2" fmla="*/ 6 w 29"/>
                <a:gd name="T3" fmla="*/ 92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46">
                  <a:moveTo>
                    <a:pt x="29" y="0"/>
                  </a:moveTo>
                  <a:cubicBezTo>
                    <a:pt x="15" y="12"/>
                    <a:pt x="0" y="12"/>
                    <a:pt x="3" y="4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0" name="Freeform 1968">
              <a:extLst>
                <a:ext uri="{FF2B5EF4-FFF2-40B4-BE49-F238E27FC236}">
                  <a16:creationId xmlns:a16="http://schemas.microsoft.com/office/drawing/2014/main" id="{277D16A4-5208-49C5-BF58-AF898E378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3140"/>
              <a:ext cx="13" cy="54"/>
            </a:xfrm>
            <a:custGeom>
              <a:avLst/>
              <a:gdLst>
                <a:gd name="T0" fmla="*/ 22 w 10"/>
                <a:gd name="T1" fmla="*/ 0 h 43"/>
                <a:gd name="T2" fmla="*/ 7 w 10"/>
                <a:gd name="T3" fmla="*/ 85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10" y="0"/>
                  </a:moveTo>
                  <a:cubicBezTo>
                    <a:pt x="4" y="11"/>
                    <a:pt x="0" y="24"/>
                    <a:pt x="3" y="4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11" name="Freeform 1969">
              <a:extLst>
                <a:ext uri="{FF2B5EF4-FFF2-40B4-BE49-F238E27FC236}">
                  <a16:creationId xmlns:a16="http://schemas.microsoft.com/office/drawing/2014/main" id="{D0160D5B-13EA-402A-B2D4-345AB3D99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991"/>
              <a:ext cx="40" cy="74"/>
            </a:xfrm>
            <a:custGeom>
              <a:avLst/>
              <a:gdLst>
                <a:gd name="T0" fmla="*/ 67 w 31"/>
                <a:gd name="T1" fmla="*/ 0 h 58"/>
                <a:gd name="T2" fmla="*/ 8 w 31"/>
                <a:gd name="T3" fmla="*/ 12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8">
                  <a:moveTo>
                    <a:pt x="31" y="0"/>
                  </a:moveTo>
                  <a:cubicBezTo>
                    <a:pt x="10" y="7"/>
                    <a:pt x="0" y="32"/>
                    <a:pt x="4" y="5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96" name="Freeform 1970">
              <a:extLst>
                <a:ext uri="{FF2B5EF4-FFF2-40B4-BE49-F238E27FC236}">
                  <a16:creationId xmlns:a16="http://schemas.microsoft.com/office/drawing/2014/main" id="{0C3D3FF5-1E11-4BF9-94DD-B71F4FC88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955"/>
              <a:ext cx="23" cy="8"/>
            </a:xfrm>
            <a:custGeom>
              <a:avLst/>
              <a:gdLst>
                <a:gd name="T0" fmla="*/ 0 w 19"/>
                <a:gd name="T1" fmla="*/ 15 h 6"/>
                <a:gd name="T2" fmla="*/ 34 w 19"/>
                <a:gd name="T3" fmla="*/ 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6"/>
                  </a:moveTo>
                  <a:cubicBezTo>
                    <a:pt x="8" y="0"/>
                    <a:pt x="19" y="1"/>
                    <a:pt x="19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97" name="Freeform 1971">
              <a:extLst>
                <a:ext uri="{FF2B5EF4-FFF2-40B4-BE49-F238E27FC236}">
                  <a16:creationId xmlns:a16="http://schemas.microsoft.com/office/drawing/2014/main" id="{1C2A5973-5D50-4031-A3ED-8E1313A2B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983"/>
              <a:ext cx="27" cy="12"/>
            </a:xfrm>
            <a:custGeom>
              <a:avLst/>
              <a:gdLst>
                <a:gd name="T0" fmla="*/ 0 w 21"/>
                <a:gd name="T1" fmla="*/ 21 h 9"/>
                <a:gd name="T2" fmla="*/ 45 w 21"/>
                <a:gd name="T3" fmla="*/ 7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9">
                  <a:moveTo>
                    <a:pt x="0" y="9"/>
                  </a:moveTo>
                  <a:cubicBezTo>
                    <a:pt x="12" y="0"/>
                    <a:pt x="21" y="3"/>
                    <a:pt x="21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98" name="Freeform 1972">
              <a:extLst>
                <a:ext uri="{FF2B5EF4-FFF2-40B4-BE49-F238E27FC236}">
                  <a16:creationId xmlns:a16="http://schemas.microsoft.com/office/drawing/2014/main" id="{E959D487-DF6D-4410-A995-ACDB8AC77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8" y="3018"/>
              <a:ext cx="18" cy="8"/>
            </a:xfrm>
            <a:custGeom>
              <a:avLst/>
              <a:gdLst>
                <a:gd name="T0" fmla="*/ 0 w 14"/>
                <a:gd name="T1" fmla="*/ 15 h 6"/>
                <a:gd name="T2" fmla="*/ 30 w 14"/>
                <a:gd name="T3" fmla="*/ 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8" y="0"/>
                    <a:pt x="14" y="1"/>
                    <a:pt x="14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299" name="Freeform 1973">
              <a:extLst>
                <a:ext uri="{FF2B5EF4-FFF2-40B4-BE49-F238E27FC236}">
                  <a16:creationId xmlns:a16="http://schemas.microsoft.com/office/drawing/2014/main" id="{A3F83CA5-A1DB-47E4-97E6-35E3D0D95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3046"/>
              <a:ext cx="20" cy="19"/>
            </a:xfrm>
            <a:custGeom>
              <a:avLst/>
              <a:gdLst>
                <a:gd name="T0" fmla="*/ 36 w 15"/>
                <a:gd name="T1" fmla="*/ 0 h 15"/>
                <a:gd name="T2" fmla="*/ 0 w 15"/>
                <a:gd name="T3" fmla="*/ 3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5">
                  <a:moveTo>
                    <a:pt x="15" y="0"/>
                  </a:moveTo>
                  <a:cubicBezTo>
                    <a:pt x="6" y="1"/>
                    <a:pt x="3" y="7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0" name="Freeform 1974">
              <a:extLst>
                <a:ext uri="{FF2B5EF4-FFF2-40B4-BE49-F238E27FC236}">
                  <a16:creationId xmlns:a16="http://schemas.microsoft.com/office/drawing/2014/main" id="{899503C7-0619-4884-B0BC-5B4262D58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055"/>
              <a:ext cx="9" cy="32"/>
            </a:xfrm>
            <a:custGeom>
              <a:avLst/>
              <a:gdLst>
                <a:gd name="T0" fmla="*/ 15 w 7"/>
                <a:gd name="T1" fmla="*/ 0 h 25"/>
                <a:gd name="T2" fmla="*/ 0 w 7"/>
                <a:gd name="T3" fmla="*/ 52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7" y="0"/>
                  </a:moveTo>
                  <a:cubicBezTo>
                    <a:pt x="2" y="8"/>
                    <a:pt x="0" y="25"/>
                    <a:pt x="0" y="2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1" name="Freeform 1975">
              <a:extLst>
                <a:ext uri="{FF2B5EF4-FFF2-40B4-BE49-F238E27FC236}">
                  <a16:creationId xmlns:a16="http://schemas.microsoft.com/office/drawing/2014/main" id="{2F7E349C-D590-4440-B0FB-D6AB8062F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" y="3056"/>
              <a:ext cx="7" cy="34"/>
            </a:xfrm>
            <a:custGeom>
              <a:avLst/>
              <a:gdLst>
                <a:gd name="T0" fmla="*/ 0 w 5"/>
                <a:gd name="T1" fmla="*/ 0 h 26"/>
                <a:gd name="T2" fmla="*/ 14 w 5"/>
                <a:gd name="T3" fmla="*/ 5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0" y="0"/>
                  </a:moveTo>
                  <a:cubicBezTo>
                    <a:pt x="3" y="7"/>
                    <a:pt x="5" y="26"/>
                    <a:pt x="5" y="2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2" name="Freeform 1976">
              <a:extLst>
                <a:ext uri="{FF2B5EF4-FFF2-40B4-BE49-F238E27FC236}">
                  <a16:creationId xmlns:a16="http://schemas.microsoft.com/office/drawing/2014/main" id="{10D5A85E-6508-4D3B-9B59-207C91FE4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3153"/>
              <a:ext cx="8" cy="53"/>
            </a:xfrm>
            <a:custGeom>
              <a:avLst/>
              <a:gdLst>
                <a:gd name="T0" fmla="*/ 1 w 6"/>
                <a:gd name="T1" fmla="*/ 0 h 41"/>
                <a:gd name="T2" fmla="*/ 0 w 6"/>
                <a:gd name="T3" fmla="*/ 8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1">
                  <a:moveTo>
                    <a:pt x="1" y="0"/>
                  </a:moveTo>
                  <a:cubicBezTo>
                    <a:pt x="3" y="14"/>
                    <a:pt x="6" y="21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3" name="Freeform 1977">
              <a:extLst>
                <a:ext uri="{FF2B5EF4-FFF2-40B4-BE49-F238E27FC236}">
                  <a16:creationId xmlns:a16="http://schemas.microsoft.com/office/drawing/2014/main" id="{19EDD563-AA99-4605-A4D3-ADD6BBF91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3149"/>
              <a:ext cx="4" cy="53"/>
            </a:xfrm>
            <a:custGeom>
              <a:avLst/>
              <a:gdLst>
                <a:gd name="T0" fmla="*/ 7 w 3"/>
                <a:gd name="T1" fmla="*/ 0 h 41"/>
                <a:gd name="T2" fmla="*/ 0 w 3"/>
                <a:gd name="T3" fmla="*/ 8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3" y="0"/>
                  </a:moveTo>
                  <a:cubicBezTo>
                    <a:pt x="0" y="11"/>
                    <a:pt x="0" y="34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4" name="Freeform 1978">
              <a:extLst>
                <a:ext uri="{FF2B5EF4-FFF2-40B4-BE49-F238E27FC236}">
                  <a16:creationId xmlns:a16="http://schemas.microsoft.com/office/drawing/2014/main" id="{5DF09A16-F975-4243-B363-8EBDA19BD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3050"/>
              <a:ext cx="9" cy="27"/>
            </a:xfrm>
            <a:custGeom>
              <a:avLst/>
              <a:gdLst>
                <a:gd name="T0" fmla="*/ 0 w 7"/>
                <a:gd name="T1" fmla="*/ 0 h 21"/>
                <a:gd name="T2" fmla="*/ 15 w 7"/>
                <a:gd name="T3" fmla="*/ 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0" y="0"/>
                  </a:moveTo>
                  <a:cubicBezTo>
                    <a:pt x="5" y="10"/>
                    <a:pt x="7" y="21"/>
                    <a:pt x="7" y="2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5" name="Freeform 1979">
              <a:extLst>
                <a:ext uri="{FF2B5EF4-FFF2-40B4-BE49-F238E27FC236}">
                  <a16:creationId xmlns:a16="http://schemas.microsoft.com/office/drawing/2014/main" id="{3CEB394D-B36E-4FF6-BE9E-8301212F9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3152"/>
              <a:ext cx="7" cy="51"/>
            </a:xfrm>
            <a:custGeom>
              <a:avLst/>
              <a:gdLst>
                <a:gd name="T0" fmla="*/ 6 w 5"/>
                <a:gd name="T1" fmla="*/ 0 h 40"/>
                <a:gd name="T2" fmla="*/ 0 w 5"/>
                <a:gd name="T3" fmla="*/ 83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0">
                  <a:moveTo>
                    <a:pt x="2" y="0"/>
                  </a:moveTo>
                  <a:cubicBezTo>
                    <a:pt x="4" y="15"/>
                    <a:pt x="5" y="35"/>
                    <a:pt x="0" y="4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6" name="Freeform 1980">
              <a:extLst>
                <a:ext uri="{FF2B5EF4-FFF2-40B4-BE49-F238E27FC236}">
                  <a16:creationId xmlns:a16="http://schemas.microsoft.com/office/drawing/2014/main" id="{01694313-C4F1-4F06-8FF0-F896C0DD9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3040"/>
              <a:ext cx="9" cy="24"/>
            </a:xfrm>
            <a:custGeom>
              <a:avLst/>
              <a:gdLst>
                <a:gd name="T0" fmla="*/ 0 w 7"/>
                <a:gd name="T1" fmla="*/ 0 h 18"/>
                <a:gd name="T2" fmla="*/ 15 w 7"/>
                <a:gd name="T3" fmla="*/ 4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5" y="6"/>
                    <a:pt x="6" y="15"/>
                    <a:pt x="7" y="1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7" name="Freeform 1981">
              <a:extLst>
                <a:ext uri="{FF2B5EF4-FFF2-40B4-BE49-F238E27FC236}">
                  <a16:creationId xmlns:a16="http://schemas.microsoft.com/office/drawing/2014/main" id="{F5DD612D-13C4-447A-9873-C56D78CA3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3152"/>
              <a:ext cx="9" cy="37"/>
            </a:xfrm>
            <a:custGeom>
              <a:avLst/>
              <a:gdLst>
                <a:gd name="T0" fmla="*/ 5 w 7"/>
                <a:gd name="T1" fmla="*/ 0 h 29"/>
                <a:gd name="T2" fmla="*/ 0 w 7"/>
                <a:gd name="T3" fmla="*/ 6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9">
                  <a:moveTo>
                    <a:pt x="2" y="0"/>
                  </a:moveTo>
                  <a:cubicBezTo>
                    <a:pt x="7" y="16"/>
                    <a:pt x="6" y="19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8" name="Freeform 1982">
              <a:extLst>
                <a:ext uri="{FF2B5EF4-FFF2-40B4-BE49-F238E27FC236}">
                  <a16:creationId xmlns:a16="http://schemas.microsoft.com/office/drawing/2014/main" id="{1CA4C394-DF1E-4F0F-9FA7-2BBF6AD14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3124"/>
              <a:ext cx="5" cy="52"/>
            </a:xfrm>
            <a:custGeom>
              <a:avLst/>
              <a:gdLst>
                <a:gd name="T0" fmla="*/ 0 w 4"/>
                <a:gd name="T1" fmla="*/ 0 h 41"/>
                <a:gd name="T2" fmla="*/ 1 w 4"/>
                <a:gd name="T3" fmla="*/ 84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2" y="11"/>
                    <a:pt x="4" y="32"/>
                    <a:pt x="1" y="4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9" name="Freeform 1983">
              <a:extLst>
                <a:ext uri="{FF2B5EF4-FFF2-40B4-BE49-F238E27FC236}">
                  <a16:creationId xmlns:a16="http://schemas.microsoft.com/office/drawing/2014/main" id="{DCB37850-D6F6-4F62-9E10-C5FF369CF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3017"/>
              <a:ext cx="20" cy="31"/>
            </a:xfrm>
            <a:custGeom>
              <a:avLst/>
              <a:gdLst>
                <a:gd name="T0" fmla="*/ 0 w 16"/>
                <a:gd name="T1" fmla="*/ 0 h 25"/>
                <a:gd name="T2" fmla="*/ 31 w 16"/>
                <a:gd name="T3" fmla="*/ 47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5">
                  <a:moveTo>
                    <a:pt x="0" y="0"/>
                  </a:moveTo>
                  <a:cubicBezTo>
                    <a:pt x="8" y="6"/>
                    <a:pt x="16" y="25"/>
                    <a:pt x="16" y="2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0" name="Freeform 1984">
              <a:extLst>
                <a:ext uri="{FF2B5EF4-FFF2-40B4-BE49-F238E27FC236}">
                  <a16:creationId xmlns:a16="http://schemas.microsoft.com/office/drawing/2014/main" id="{2F1AD83C-2B01-442D-8D10-129E08EA2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3096"/>
              <a:ext cx="8" cy="45"/>
            </a:xfrm>
            <a:custGeom>
              <a:avLst/>
              <a:gdLst>
                <a:gd name="T0" fmla="*/ 1 w 6"/>
                <a:gd name="T1" fmla="*/ 0 h 35"/>
                <a:gd name="T2" fmla="*/ 0 w 6"/>
                <a:gd name="T3" fmla="*/ 75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5">
                  <a:moveTo>
                    <a:pt x="1" y="0"/>
                  </a:moveTo>
                  <a:cubicBezTo>
                    <a:pt x="6" y="11"/>
                    <a:pt x="2" y="25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1" name="Freeform 1985">
              <a:extLst>
                <a:ext uri="{FF2B5EF4-FFF2-40B4-BE49-F238E27FC236}">
                  <a16:creationId xmlns:a16="http://schemas.microsoft.com/office/drawing/2014/main" id="{9D06C7A0-2F9A-4B36-928B-C2B47C0F7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904"/>
              <a:ext cx="93" cy="191"/>
            </a:xfrm>
            <a:custGeom>
              <a:avLst/>
              <a:gdLst>
                <a:gd name="T0" fmla="*/ 0 w 72"/>
                <a:gd name="T1" fmla="*/ 314 h 149"/>
                <a:gd name="T2" fmla="*/ 39 w 72"/>
                <a:gd name="T3" fmla="*/ 256 h 149"/>
                <a:gd name="T4" fmla="*/ 98 w 72"/>
                <a:gd name="T5" fmla="*/ 169 h 149"/>
                <a:gd name="T6" fmla="*/ 141 w 72"/>
                <a:gd name="T7" fmla="*/ 72 h 149"/>
                <a:gd name="T8" fmla="*/ 149 w 72"/>
                <a:gd name="T9" fmla="*/ 0 h 1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149">
                  <a:moveTo>
                    <a:pt x="0" y="149"/>
                  </a:moveTo>
                  <a:cubicBezTo>
                    <a:pt x="7" y="144"/>
                    <a:pt x="19" y="132"/>
                    <a:pt x="18" y="122"/>
                  </a:cubicBezTo>
                  <a:cubicBezTo>
                    <a:pt x="32" y="124"/>
                    <a:pt x="46" y="91"/>
                    <a:pt x="46" y="80"/>
                  </a:cubicBezTo>
                  <a:cubicBezTo>
                    <a:pt x="60" y="71"/>
                    <a:pt x="67" y="44"/>
                    <a:pt x="65" y="34"/>
                  </a:cubicBezTo>
                  <a:cubicBezTo>
                    <a:pt x="72" y="30"/>
                    <a:pt x="70" y="5"/>
                    <a:pt x="69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2" name="Freeform 1986">
              <a:extLst>
                <a:ext uri="{FF2B5EF4-FFF2-40B4-BE49-F238E27FC236}">
                  <a16:creationId xmlns:a16="http://schemas.microsoft.com/office/drawing/2014/main" id="{6854CAAD-496C-4A40-A665-CAEAE8533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882"/>
              <a:ext cx="35" cy="25"/>
            </a:xfrm>
            <a:custGeom>
              <a:avLst/>
              <a:gdLst>
                <a:gd name="T0" fmla="*/ 0 w 27"/>
                <a:gd name="T1" fmla="*/ 0 h 19"/>
                <a:gd name="T2" fmla="*/ 58 w 27"/>
                <a:gd name="T3" fmla="*/ 4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9">
                  <a:moveTo>
                    <a:pt x="0" y="0"/>
                  </a:moveTo>
                  <a:cubicBezTo>
                    <a:pt x="16" y="1"/>
                    <a:pt x="24" y="10"/>
                    <a:pt x="27" y="1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3" name="Freeform 1987">
              <a:extLst>
                <a:ext uri="{FF2B5EF4-FFF2-40B4-BE49-F238E27FC236}">
                  <a16:creationId xmlns:a16="http://schemas.microsoft.com/office/drawing/2014/main" id="{FB2C6259-B520-4BAF-9B4E-339DFA860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2926"/>
              <a:ext cx="47" cy="21"/>
            </a:xfrm>
            <a:custGeom>
              <a:avLst/>
              <a:gdLst>
                <a:gd name="T0" fmla="*/ 0 w 36"/>
                <a:gd name="T1" fmla="*/ 0 h 17"/>
                <a:gd name="T2" fmla="*/ 80 w 36"/>
                <a:gd name="T3" fmla="*/ 3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7">
                  <a:moveTo>
                    <a:pt x="0" y="0"/>
                  </a:moveTo>
                  <a:cubicBezTo>
                    <a:pt x="13" y="2"/>
                    <a:pt x="31" y="7"/>
                    <a:pt x="36" y="1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4" name="Freeform 1988">
              <a:extLst>
                <a:ext uri="{FF2B5EF4-FFF2-40B4-BE49-F238E27FC236}">
                  <a16:creationId xmlns:a16="http://schemas.microsoft.com/office/drawing/2014/main" id="{A4CB810F-FD76-42E6-A8E1-145AF7080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968"/>
              <a:ext cx="40" cy="39"/>
            </a:xfrm>
            <a:custGeom>
              <a:avLst/>
              <a:gdLst>
                <a:gd name="T0" fmla="*/ 0 w 32"/>
                <a:gd name="T1" fmla="*/ 0 h 30"/>
                <a:gd name="T2" fmla="*/ 63 w 32"/>
                <a:gd name="T3" fmla="*/ 66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0">
                  <a:moveTo>
                    <a:pt x="0" y="0"/>
                  </a:moveTo>
                  <a:cubicBezTo>
                    <a:pt x="18" y="2"/>
                    <a:pt x="31" y="18"/>
                    <a:pt x="32" y="3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5" name="Freeform 1989">
              <a:extLst>
                <a:ext uri="{FF2B5EF4-FFF2-40B4-BE49-F238E27FC236}">
                  <a16:creationId xmlns:a16="http://schemas.microsoft.com/office/drawing/2014/main" id="{63B4D50B-14AB-4333-BAF2-98F408579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3022"/>
              <a:ext cx="20" cy="40"/>
            </a:xfrm>
            <a:custGeom>
              <a:avLst/>
              <a:gdLst>
                <a:gd name="T0" fmla="*/ 0 w 15"/>
                <a:gd name="T1" fmla="*/ 0 h 32"/>
                <a:gd name="T2" fmla="*/ 36 w 15"/>
                <a:gd name="T3" fmla="*/ 6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2">
                  <a:moveTo>
                    <a:pt x="0" y="0"/>
                  </a:moveTo>
                  <a:cubicBezTo>
                    <a:pt x="8" y="6"/>
                    <a:pt x="15" y="16"/>
                    <a:pt x="15" y="3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6" name="Freeform 1990">
              <a:extLst>
                <a:ext uri="{FF2B5EF4-FFF2-40B4-BE49-F238E27FC236}">
                  <a16:creationId xmlns:a16="http://schemas.microsoft.com/office/drawing/2014/main" id="{43897CC0-5A7E-459F-A193-45D6446DD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" y="3066"/>
              <a:ext cx="38" cy="3"/>
            </a:xfrm>
            <a:custGeom>
              <a:avLst/>
              <a:gdLst>
                <a:gd name="T0" fmla="*/ 0 w 30"/>
                <a:gd name="T1" fmla="*/ 8 h 2"/>
                <a:gd name="T2" fmla="*/ 61 w 30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">
                  <a:moveTo>
                    <a:pt x="0" y="2"/>
                  </a:moveTo>
                  <a:cubicBezTo>
                    <a:pt x="13" y="0"/>
                    <a:pt x="27" y="1"/>
                    <a:pt x="30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7" name="Freeform 1991">
              <a:extLst>
                <a:ext uri="{FF2B5EF4-FFF2-40B4-BE49-F238E27FC236}">
                  <a16:creationId xmlns:a16="http://schemas.microsoft.com/office/drawing/2014/main" id="{DBDBD3CB-5E2A-4A30-8AE5-4119B4AC8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3130"/>
              <a:ext cx="61" cy="5"/>
            </a:xfrm>
            <a:custGeom>
              <a:avLst/>
              <a:gdLst>
                <a:gd name="T0" fmla="*/ 0 w 48"/>
                <a:gd name="T1" fmla="*/ 8 h 4"/>
                <a:gd name="T2" fmla="*/ 99 w 4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">
                  <a:moveTo>
                    <a:pt x="0" y="4"/>
                  </a:moveTo>
                  <a:cubicBezTo>
                    <a:pt x="10" y="0"/>
                    <a:pt x="46" y="0"/>
                    <a:pt x="4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8" name="Freeform 1992">
              <a:extLst>
                <a:ext uri="{FF2B5EF4-FFF2-40B4-BE49-F238E27FC236}">
                  <a16:creationId xmlns:a16="http://schemas.microsoft.com/office/drawing/2014/main" id="{34878A73-8074-4D11-8A17-10DACEE85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3187"/>
              <a:ext cx="57" cy="4"/>
            </a:xfrm>
            <a:custGeom>
              <a:avLst/>
              <a:gdLst>
                <a:gd name="T0" fmla="*/ 0 w 45"/>
                <a:gd name="T1" fmla="*/ 7 h 3"/>
                <a:gd name="T2" fmla="*/ 91 w 45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3">
                  <a:moveTo>
                    <a:pt x="0" y="3"/>
                  </a:moveTo>
                  <a:cubicBezTo>
                    <a:pt x="8" y="0"/>
                    <a:pt x="41" y="1"/>
                    <a:pt x="45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19" name="Freeform 1993">
              <a:extLst>
                <a:ext uri="{FF2B5EF4-FFF2-40B4-BE49-F238E27FC236}">
                  <a16:creationId xmlns:a16="http://schemas.microsoft.com/office/drawing/2014/main" id="{A026FCF7-237D-44D0-A198-51FC944C2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249"/>
              <a:ext cx="52" cy="3"/>
            </a:xfrm>
            <a:custGeom>
              <a:avLst/>
              <a:gdLst>
                <a:gd name="T0" fmla="*/ 0 w 41"/>
                <a:gd name="T1" fmla="*/ 2 h 3"/>
                <a:gd name="T2" fmla="*/ 84 w 4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">
                  <a:moveTo>
                    <a:pt x="0" y="2"/>
                  </a:moveTo>
                  <a:cubicBezTo>
                    <a:pt x="7" y="3"/>
                    <a:pt x="33" y="2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0" name="Freeform 1994">
              <a:extLst>
                <a:ext uri="{FF2B5EF4-FFF2-40B4-BE49-F238E27FC236}">
                  <a16:creationId xmlns:a16="http://schemas.microsoft.com/office/drawing/2014/main" id="{548C38E7-B026-4729-9DDA-B0A7BA4DD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131"/>
              <a:ext cx="49" cy="8"/>
            </a:xfrm>
            <a:custGeom>
              <a:avLst/>
              <a:gdLst>
                <a:gd name="T0" fmla="*/ 0 w 37"/>
                <a:gd name="T1" fmla="*/ 0 h 6"/>
                <a:gd name="T2" fmla="*/ 86 w 37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6">
                  <a:moveTo>
                    <a:pt x="0" y="0"/>
                  </a:moveTo>
                  <a:cubicBezTo>
                    <a:pt x="9" y="0"/>
                    <a:pt x="31" y="2"/>
                    <a:pt x="37" y="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1" name="Freeform 1995">
              <a:extLst>
                <a:ext uri="{FF2B5EF4-FFF2-40B4-BE49-F238E27FC236}">
                  <a16:creationId xmlns:a16="http://schemas.microsoft.com/office/drawing/2014/main" id="{6190A2C4-2802-407D-95B3-CC667EEFE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3073"/>
              <a:ext cx="43" cy="15"/>
            </a:xfrm>
            <a:custGeom>
              <a:avLst/>
              <a:gdLst>
                <a:gd name="T0" fmla="*/ 0 w 33"/>
                <a:gd name="T1" fmla="*/ 1 h 12"/>
                <a:gd name="T2" fmla="*/ 73 w 33"/>
                <a:gd name="T3" fmla="*/ 24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2">
                  <a:moveTo>
                    <a:pt x="0" y="1"/>
                  </a:moveTo>
                  <a:cubicBezTo>
                    <a:pt x="12" y="0"/>
                    <a:pt x="30" y="7"/>
                    <a:pt x="33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2" name="Freeform 1996">
              <a:extLst>
                <a:ext uri="{FF2B5EF4-FFF2-40B4-BE49-F238E27FC236}">
                  <a16:creationId xmlns:a16="http://schemas.microsoft.com/office/drawing/2014/main" id="{490C00CF-67F0-4DE7-88D3-7E34ABEAC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3023"/>
              <a:ext cx="32" cy="11"/>
            </a:xfrm>
            <a:custGeom>
              <a:avLst/>
              <a:gdLst>
                <a:gd name="T0" fmla="*/ 0 w 25"/>
                <a:gd name="T1" fmla="*/ 0 h 8"/>
                <a:gd name="T2" fmla="*/ 52 w 25"/>
                <a:gd name="T3" fmla="*/ 2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">
                  <a:moveTo>
                    <a:pt x="0" y="0"/>
                  </a:moveTo>
                  <a:cubicBezTo>
                    <a:pt x="10" y="1"/>
                    <a:pt x="25" y="8"/>
                    <a:pt x="25" y="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3" name="Freeform 1997">
              <a:extLst>
                <a:ext uri="{FF2B5EF4-FFF2-40B4-BE49-F238E27FC236}">
                  <a16:creationId xmlns:a16="http://schemas.microsoft.com/office/drawing/2014/main" id="{40B87CC9-1DE6-4C6A-8502-8129B15D3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2970"/>
              <a:ext cx="30" cy="6"/>
            </a:xfrm>
            <a:custGeom>
              <a:avLst/>
              <a:gdLst>
                <a:gd name="T0" fmla="*/ 0 w 23"/>
                <a:gd name="T1" fmla="*/ 14 h 4"/>
                <a:gd name="T2" fmla="*/ 51 w 23"/>
                <a:gd name="T3" fmla="*/ 1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10" y="0"/>
                    <a:pt x="23" y="3"/>
                    <a:pt x="23" y="3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4" name="Freeform 1998">
              <a:extLst>
                <a:ext uri="{FF2B5EF4-FFF2-40B4-BE49-F238E27FC236}">
                  <a16:creationId xmlns:a16="http://schemas.microsoft.com/office/drawing/2014/main" id="{E19D92C8-5AB2-4132-B25A-0A0082DD3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2913"/>
              <a:ext cx="25" cy="2"/>
            </a:xfrm>
            <a:custGeom>
              <a:avLst/>
              <a:gdLst>
                <a:gd name="T0" fmla="*/ 0 w 19"/>
                <a:gd name="T1" fmla="*/ 8 h 1"/>
                <a:gd name="T2" fmla="*/ 43 w 19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">
                  <a:moveTo>
                    <a:pt x="0" y="1"/>
                  </a:moveTo>
                  <a:cubicBezTo>
                    <a:pt x="7" y="0"/>
                    <a:pt x="19" y="1"/>
                    <a:pt x="19" y="1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5" name="Freeform 1999">
              <a:extLst>
                <a:ext uri="{FF2B5EF4-FFF2-40B4-BE49-F238E27FC236}">
                  <a16:creationId xmlns:a16="http://schemas.microsoft.com/office/drawing/2014/main" id="{466280E9-CED1-4863-814F-52DADDB51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3233"/>
              <a:ext cx="37" cy="9"/>
            </a:xfrm>
            <a:custGeom>
              <a:avLst/>
              <a:gdLst>
                <a:gd name="T0" fmla="*/ 60 w 29"/>
                <a:gd name="T1" fmla="*/ 0 h 7"/>
                <a:gd name="T2" fmla="*/ 0 w 29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7">
                  <a:moveTo>
                    <a:pt x="29" y="0"/>
                  </a:moveTo>
                  <a:cubicBezTo>
                    <a:pt x="29" y="0"/>
                    <a:pt x="9" y="7"/>
                    <a:pt x="0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6" name="Freeform 2000">
              <a:extLst>
                <a:ext uri="{FF2B5EF4-FFF2-40B4-BE49-F238E27FC236}">
                  <a16:creationId xmlns:a16="http://schemas.microsoft.com/office/drawing/2014/main" id="{B261FD37-AE56-46DB-87DD-192C41345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3180"/>
              <a:ext cx="35" cy="5"/>
            </a:xfrm>
            <a:custGeom>
              <a:avLst/>
              <a:gdLst>
                <a:gd name="T0" fmla="*/ 0 w 27"/>
                <a:gd name="T1" fmla="*/ 5 h 4"/>
                <a:gd name="T2" fmla="*/ 58 w 27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">
                  <a:moveTo>
                    <a:pt x="0" y="2"/>
                  </a:moveTo>
                  <a:cubicBezTo>
                    <a:pt x="9" y="0"/>
                    <a:pt x="27" y="4"/>
                    <a:pt x="27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7" name="Freeform 2001">
              <a:extLst>
                <a:ext uri="{FF2B5EF4-FFF2-40B4-BE49-F238E27FC236}">
                  <a16:creationId xmlns:a16="http://schemas.microsoft.com/office/drawing/2014/main" id="{02556703-3074-4172-AD2C-11E4D4474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3317"/>
              <a:ext cx="47" cy="7"/>
            </a:xfrm>
            <a:custGeom>
              <a:avLst/>
              <a:gdLst>
                <a:gd name="T0" fmla="*/ 0 w 37"/>
                <a:gd name="T1" fmla="*/ 8 h 5"/>
                <a:gd name="T2" fmla="*/ 76 w 3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5">
                  <a:moveTo>
                    <a:pt x="0" y="3"/>
                  </a:moveTo>
                  <a:cubicBezTo>
                    <a:pt x="8" y="5"/>
                    <a:pt x="30" y="3"/>
                    <a:pt x="37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8" name="Freeform 2002">
              <a:extLst>
                <a:ext uri="{FF2B5EF4-FFF2-40B4-BE49-F238E27FC236}">
                  <a16:creationId xmlns:a16="http://schemas.microsoft.com/office/drawing/2014/main" id="{53E680F3-ACDC-40E5-83FD-2914291B6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3299"/>
              <a:ext cx="37" cy="9"/>
            </a:xfrm>
            <a:custGeom>
              <a:avLst/>
              <a:gdLst>
                <a:gd name="T0" fmla="*/ 0 w 28"/>
                <a:gd name="T1" fmla="*/ 15 h 7"/>
                <a:gd name="T2" fmla="*/ 65 w 2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7">
                  <a:moveTo>
                    <a:pt x="0" y="7"/>
                  </a:moveTo>
                  <a:cubicBezTo>
                    <a:pt x="11" y="5"/>
                    <a:pt x="24" y="3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9" name="Freeform 2003">
              <a:extLst>
                <a:ext uri="{FF2B5EF4-FFF2-40B4-BE49-F238E27FC236}">
                  <a16:creationId xmlns:a16="http://schemas.microsoft.com/office/drawing/2014/main" id="{B26A2CF2-471C-414E-B30E-E7E3BB057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3371"/>
              <a:ext cx="52" cy="9"/>
            </a:xfrm>
            <a:custGeom>
              <a:avLst/>
              <a:gdLst>
                <a:gd name="T0" fmla="*/ 0 w 41"/>
                <a:gd name="T1" fmla="*/ 10 h 7"/>
                <a:gd name="T2" fmla="*/ 84 w 4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5"/>
                  </a:moveTo>
                  <a:cubicBezTo>
                    <a:pt x="10" y="7"/>
                    <a:pt x="35" y="2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0" name="Freeform 2004">
              <a:extLst>
                <a:ext uri="{FF2B5EF4-FFF2-40B4-BE49-F238E27FC236}">
                  <a16:creationId xmlns:a16="http://schemas.microsoft.com/office/drawing/2014/main" id="{7C5C8423-D7F7-4409-8837-0EDBE5730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3360"/>
              <a:ext cx="35" cy="5"/>
            </a:xfrm>
            <a:custGeom>
              <a:avLst/>
              <a:gdLst>
                <a:gd name="T0" fmla="*/ 0 w 28"/>
                <a:gd name="T1" fmla="*/ 5 h 5"/>
                <a:gd name="T2" fmla="*/ 55 w 28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5">
                  <a:moveTo>
                    <a:pt x="0" y="5"/>
                  </a:moveTo>
                  <a:cubicBezTo>
                    <a:pt x="11" y="2"/>
                    <a:pt x="21" y="0"/>
                    <a:pt x="28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1" name="Freeform 2005">
              <a:extLst>
                <a:ext uri="{FF2B5EF4-FFF2-40B4-BE49-F238E27FC236}">
                  <a16:creationId xmlns:a16="http://schemas.microsoft.com/office/drawing/2014/main" id="{D9CEB24C-8CB4-4A3F-AEAD-7F10171CF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3425"/>
              <a:ext cx="46" cy="5"/>
            </a:xfrm>
            <a:custGeom>
              <a:avLst/>
              <a:gdLst>
                <a:gd name="T0" fmla="*/ 0 w 36"/>
                <a:gd name="T1" fmla="*/ 5 h 4"/>
                <a:gd name="T2" fmla="*/ 75 w 3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">
                  <a:moveTo>
                    <a:pt x="0" y="2"/>
                  </a:moveTo>
                  <a:cubicBezTo>
                    <a:pt x="7" y="4"/>
                    <a:pt x="34" y="1"/>
                    <a:pt x="36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2" name="Freeform 2006">
              <a:extLst>
                <a:ext uri="{FF2B5EF4-FFF2-40B4-BE49-F238E27FC236}">
                  <a16:creationId xmlns:a16="http://schemas.microsoft.com/office/drawing/2014/main" id="{F084C4FF-FF57-46A8-A115-164AEE81D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3408"/>
              <a:ext cx="34" cy="7"/>
            </a:xfrm>
            <a:custGeom>
              <a:avLst/>
              <a:gdLst>
                <a:gd name="T0" fmla="*/ 0 w 27"/>
                <a:gd name="T1" fmla="*/ 14 h 5"/>
                <a:gd name="T2" fmla="*/ 54 w 27"/>
                <a:gd name="T3" fmla="*/ 11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5">
                  <a:moveTo>
                    <a:pt x="0" y="5"/>
                  </a:moveTo>
                  <a:cubicBezTo>
                    <a:pt x="6" y="4"/>
                    <a:pt x="22" y="0"/>
                    <a:pt x="27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3" name="Freeform 2007">
              <a:extLst>
                <a:ext uri="{FF2B5EF4-FFF2-40B4-BE49-F238E27FC236}">
                  <a16:creationId xmlns:a16="http://schemas.microsoft.com/office/drawing/2014/main" id="{EA2DD08F-B049-49FA-B2A3-2621309C1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3469"/>
              <a:ext cx="49" cy="3"/>
            </a:xfrm>
            <a:custGeom>
              <a:avLst/>
              <a:gdLst>
                <a:gd name="T0" fmla="*/ 0 w 38"/>
                <a:gd name="T1" fmla="*/ 5 h 2"/>
                <a:gd name="T2" fmla="*/ 81 w 3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">
                  <a:moveTo>
                    <a:pt x="0" y="1"/>
                  </a:moveTo>
                  <a:cubicBezTo>
                    <a:pt x="7" y="1"/>
                    <a:pt x="32" y="2"/>
                    <a:pt x="38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4" name="Freeform 2008">
              <a:extLst>
                <a:ext uri="{FF2B5EF4-FFF2-40B4-BE49-F238E27FC236}">
                  <a16:creationId xmlns:a16="http://schemas.microsoft.com/office/drawing/2014/main" id="{DA8576C2-CFD9-4603-8852-2D2972E75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3469"/>
              <a:ext cx="32" cy="3"/>
            </a:xfrm>
            <a:custGeom>
              <a:avLst/>
              <a:gdLst>
                <a:gd name="T0" fmla="*/ 0 w 25"/>
                <a:gd name="T1" fmla="*/ 5 h 2"/>
                <a:gd name="T2" fmla="*/ 52 w 2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">
                  <a:moveTo>
                    <a:pt x="0" y="1"/>
                  </a:moveTo>
                  <a:cubicBezTo>
                    <a:pt x="11" y="1"/>
                    <a:pt x="23" y="0"/>
                    <a:pt x="25" y="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5" name="Freeform 2009">
              <a:extLst>
                <a:ext uri="{FF2B5EF4-FFF2-40B4-BE49-F238E27FC236}">
                  <a16:creationId xmlns:a16="http://schemas.microsoft.com/office/drawing/2014/main" id="{98285A02-C3BE-488D-8696-3B92B521F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3514"/>
              <a:ext cx="53" cy="9"/>
            </a:xfrm>
            <a:custGeom>
              <a:avLst/>
              <a:gdLst>
                <a:gd name="T0" fmla="*/ 0 w 41"/>
                <a:gd name="T1" fmla="*/ 0 h 7"/>
                <a:gd name="T2" fmla="*/ 89 w 41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0"/>
                  </a:moveTo>
                  <a:cubicBezTo>
                    <a:pt x="11" y="3"/>
                    <a:pt x="32" y="7"/>
                    <a:pt x="41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6" name="Freeform 2010">
              <a:extLst>
                <a:ext uri="{FF2B5EF4-FFF2-40B4-BE49-F238E27FC236}">
                  <a16:creationId xmlns:a16="http://schemas.microsoft.com/office/drawing/2014/main" id="{AC3BC2D4-C507-4718-B4AB-B12E17933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3531"/>
              <a:ext cx="34" cy="7"/>
            </a:xfrm>
            <a:custGeom>
              <a:avLst/>
              <a:gdLst>
                <a:gd name="T0" fmla="*/ 0 w 26"/>
                <a:gd name="T1" fmla="*/ 0 h 5"/>
                <a:gd name="T2" fmla="*/ 58 w 26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5">
                  <a:moveTo>
                    <a:pt x="0" y="0"/>
                  </a:moveTo>
                  <a:cubicBezTo>
                    <a:pt x="10" y="3"/>
                    <a:pt x="26" y="5"/>
                    <a:pt x="26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7" name="Freeform 2011">
              <a:extLst>
                <a:ext uri="{FF2B5EF4-FFF2-40B4-BE49-F238E27FC236}">
                  <a16:creationId xmlns:a16="http://schemas.microsoft.com/office/drawing/2014/main" id="{54A465AC-8687-4323-9D1C-C5098A29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3552"/>
              <a:ext cx="45" cy="17"/>
            </a:xfrm>
            <a:custGeom>
              <a:avLst/>
              <a:gdLst>
                <a:gd name="T0" fmla="*/ 0 w 35"/>
                <a:gd name="T1" fmla="*/ 0 h 13"/>
                <a:gd name="T2" fmla="*/ 75 w 35"/>
                <a:gd name="T3" fmla="*/ 2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3">
                  <a:moveTo>
                    <a:pt x="0" y="0"/>
                  </a:moveTo>
                  <a:cubicBezTo>
                    <a:pt x="8" y="5"/>
                    <a:pt x="27" y="13"/>
                    <a:pt x="35" y="1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8" name="Freeform 2012">
              <a:extLst>
                <a:ext uri="{FF2B5EF4-FFF2-40B4-BE49-F238E27FC236}">
                  <a16:creationId xmlns:a16="http://schemas.microsoft.com/office/drawing/2014/main" id="{5CDBF562-22BF-48BE-82F2-0CFB2CC85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591"/>
              <a:ext cx="34" cy="14"/>
            </a:xfrm>
            <a:custGeom>
              <a:avLst/>
              <a:gdLst>
                <a:gd name="T0" fmla="*/ 0 w 26"/>
                <a:gd name="T1" fmla="*/ 0 h 11"/>
                <a:gd name="T2" fmla="*/ 58 w 26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10" y="4"/>
                    <a:pt x="20" y="11"/>
                    <a:pt x="26" y="9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9" name="Freeform 2013">
              <a:extLst>
                <a:ext uri="{FF2B5EF4-FFF2-40B4-BE49-F238E27FC236}">
                  <a16:creationId xmlns:a16="http://schemas.microsoft.com/office/drawing/2014/main" id="{F7EEDDDF-6BDF-4E39-9C7B-5CC60E883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3591"/>
              <a:ext cx="31" cy="22"/>
            </a:xfrm>
            <a:custGeom>
              <a:avLst/>
              <a:gdLst>
                <a:gd name="T0" fmla="*/ 0 w 24"/>
                <a:gd name="T1" fmla="*/ 0 h 17"/>
                <a:gd name="T2" fmla="*/ 52 w 24"/>
                <a:gd name="T3" fmla="*/ 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7">
                  <a:moveTo>
                    <a:pt x="0" y="0"/>
                  </a:moveTo>
                  <a:cubicBezTo>
                    <a:pt x="5" y="10"/>
                    <a:pt x="17" y="16"/>
                    <a:pt x="24" y="1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0" name="Freeform 2014">
              <a:extLst>
                <a:ext uri="{FF2B5EF4-FFF2-40B4-BE49-F238E27FC236}">
                  <a16:creationId xmlns:a16="http://schemas.microsoft.com/office/drawing/2014/main" id="{F9C026C0-C98D-48FD-8BE8-5200A8A81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715"/>
              <a:ext cx="17" cy="31"/>
            </a:xfrm>
            <a:custGeom>
              <a:avLst/>
              <a:gdLst>
                <a:gd name="T0" fmla="*/ 0 w 13"/>
                <a:gd name="T1" fmla="*/ 0 h 24"/>
                <a:gd name="T2" fmla="*/ 29 w 13"/>
                <a:gd name="T3" fmla="*/ 52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4">
                  <a:moveTo>
                    <a:pt x="0" y="0"/>
                  </a:moveTo>
                  <a:cubicBezTo>
                    <a:pt x="5" y="9"/>
                    <a:pt x="11" y="15"/>
                    <a:pt x="13" y="2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1" name="Freeform 2015">
              <a:extLst>
                <a:ext uri="{FF2B5EF4-FFF2-40B4-BE49-F238E27FC236}">
                  <a16:creationId xmlns:a16="http://schemas.microsoft.com/office/drawing/2014/main" id="{A2C1594C-D0D8-45DD-BC1E-D28DE83D5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664"/>
              <a:ext cx="21" cy="18"/>
            </a:xfrm>
            <a:custGeom>
              <a:avLst/>
              <a:gdLst>
                <a:gd name="T0" fmla="*/ 0 w 16"/>
                <a:gd name="T1" fmla="*/ 0 h 14"/>
                <a:gd name="T2" fmla="*/ 37 w 16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8" y="5"/>
                    <a:pt x="16" y="14"/>
                    <a:pt x="16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2" name="Freeform 2016">
              <a:extLst>
                <a:ext uri="{FF2B5EF4-FFF2-40B4-BE49-F238E27FC236}">
                  <a16:creationId xmlns:a16="http://schemas.microsoft.com/office/drawing/2014/main" id="{3CB212C7-DFCE-4729-9D35-EBD24BE25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3777"/>
              <a:ext cx="5" cy="33"/>
            </a:xfrm>
            <a:custGeom>
              <a:avLst/>
              <a:gdLst>
                <a:gd name="T0" fmla="*/ 0 w 4"/>
                <a:gd name="T1" fmla="*/ 0 h 26"/>
                <a:gd name="T2" fmla="*/ 5 w 4"/>
                <a:gd name="T3" fmla="*/ 5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4" y="8"/>
                    <a:pt x="4" y="23"/>
                    <a:pt x="2" y="2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3" name="Freeform 2017">
              <a:extLst>
                <a:ext uri="{FF2B5EF4-FFF2-40B4-BE49-F238E27FC236}">
                  <a16:creationId xmlns:a16="http://schemas.microsoft.com/office/drawing/2014/main" id="{C6635FE0-9BCD-4F86-BB8E-798B06962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3777"/>
              <a:ext cx="30" cy="18"/>
            </a:xfrm>
            <a:custGeom>
              <a:avLst/>
              <a:gdLst>
                <a:gd name="T0" fmla="*/ 0 w 24"/>
                <a:gd name="T1" fmla="*/ 30 h 14"/>
                <a:gd name="T2" fmla="*/ 48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8" y="5"/>
                    <a:pt x="11" y="1"/>
                    <a:pt x="24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4" name="Freeform 2018">
              <a:extLst>
                <a:ext uri="{FF2B5EF4-FFF2-40B4-BE49-F238E27FC236}">
                  <a16:creationId xmlns:a16="http://schemas.microsoft.com/office/drawing/2014/main" id="{9E60959A-92DB-40E2-859A-15CA2FA9F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" y="3073"/>
              <a:ext cx="34" cy="23"/>
            </a:xfrm>
            <a:custGeom>
              <a:avLst/>
              <a:gdLst>
                <a:gd name="T0" fmla="*/ 0 w 27"/>
                <a:gd name="T1" fmla="*/ 0 h 18"/>
                <a:gd name="T2" fmla="*/ 54 w 27"/>
                <a:gd name="T3" fmla="*/ 37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8">
                  <a:moveTo>
                    <a:pt x="0" y="0"/>
                  </a:moveTo>
                  <a:cubicBezTo>
                    <a:pt x="6" y="13"/>
                    <a:pt x="17" y="18"/>
                    <a:pt x="27" y="18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5" name="Freeform 2019">
              <a:extLst>
                <a:ext uri="{FF2B5EF4-FFF2-40B4-BE49-F238E27FC236}">
                  <a16:creationId xmlns:a16="http://schemas.microsoft.com/office/drawing/2014/main" id="{7429C48A-3AF4-4ED0-BBB6-23A51ED31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3083"/>
              <a:ext cx="208" cy="605"/>
            </a:xfrm>
            <a:custGeom>
              <a:avLst/>
              <a:gdLst>
                <a:gd name="T0" fmla="*/ 345 w 161"/>
                <a:gd name="T1" fmla="*/ 968 h 473"/>
                <a:gd name="T2" fmla="*/ 331 w 161"/>
                <a:gd name="T3" fmla="*/ 961 h 473"/>
                <a:gd name="T4" fmla="*/ 338 w 161"/>
                <a:gd name="T5" fmla="*/ 948 h 473"/>
                <a:gd name="T6" fmla="*/ 269 w 161"/>
                <a:gd name="T7" fmla="*/ 948 h 473"/>
                <a:gd name="T8" fmla="*/ 155 w 161"/>
                <a:gd name="T9" fmla="*/ 868 h 473"/>
                <a:gd name="T10" fmla="*/ 96 w 161"/>
                <a:gd name="T11" fmla="*/ 797 h 473"/>
                <a:gd name="T12" fmla="*/ 52 w 161"/>
                <a:gd name="T13" fmla="*/ 705 h 473"/>
                <a:gd name="T14" fmla="*/ 39 w 161"/>
                <a:gd name="T15" fmla="*/ 637 h 473"/>
                <a:gd name="T16" fmla="*/ 36 w 161"/>
                <a:gd name="T17" fmla="*/ 562 h 473"/>
                <a:gd name="T18" fmla="*/ 44 w 161"/>
                <a:gd name="T19" fmla="*/ 509 h 473"/>
                <a:gd name="T20" fmla="*/ 53 w 161"/>
                <a:gd name="T21" fmla="*/ 445 h 473"/>
                <a:gd name="T22" fmla="*/ 67 w 161"/>
                <a:gd name="T23" fmla="*/ 418 h 473"/>
                <a:gd name="T24" fmla="*/ 80 w 161"/>
                <a:gd name="T25" fmla="*/ 344 h 473"/>
                <a:gd name="T26" fmla="*/ 84 w 161"/>
                <a:gd name="T27" fmla="*/ 294 h 473"/>
                <a:gd name="T28" fmla="*/ 93 w 161"/>
                <a:gd name="T29" fmla="*/ 239 h 473"/>
                <a:gd name="T30" fmla="*/ 87 w 161"/>
                <a:gd name="T31" fmla="*/ 159 h 473"/>
                <a:gd name="T32" fmla="*/ 90 w 161"/>
                <a:gd name="T33" fmla="*/ 70 h 473"/>
                <a:gd name="T34" fmla="*/ 87 w 161"/>
                <a:gd name="T35" fmla="*/ 17 h 473"/>
                <a:gd name="T36" fmla="*/ 47 w 161"/>
                <a:gd name="T37" fmla="*/ 0 h 473"/>
                <a:gd name="T38" fmla="*/ 58 w 161"/>
                <a:gd name="T39" fmla="*/ 29 h 473"/>
                <a:gd name="T40" fmla="*/ 65 w 161"/>
                <a:gd name="T41" fmla="*/ 104 h 473"/>
                <a:gd name="T42" fmla="*/ 58 w 161"/>
                <a:gd name="T43" fmla="*/ 151 h 473"/>
                <a:gd name="T44" fmla="*/ 58 w 161"/>
                <a:gd name="T45" fmla="*/ 205 h 473"/>
                <a:gd name="T46" fmla="*/ 53 w 161"/>
                <a:gd name="T47" fmla="*/ 239 h 473"/>
                <a:gd name="T48" fmla="*/ 47 w 161"/>
                <a:gd name="T49" fmla="*/ 292 h 473"/>
                <a:gd name="T50" fmla="*/ 45 w 161"/>
                <a:gd name="T51" fmla="*/ 370 h 473"/>
                <a:gd name="T52" fmla="*/ 27 w 161"/>
                <a:gd name="T53" fmla="*/ 422 h 473"/>
                <a:gd name="T54" fmla="*/ 27 w 161"/>
                <a:gd name="T55" fmla="*/ 473 h 473"/>
                <a:gd name="T56" fmla="*/ 21 w 161"/>
                <a:gd name="T57" fmla="*/ 518 h 473"/>
                <a:gd name="T58" fmla="*/ 10 w 161"/>
                <a:gd name="T59" fmla="*/ 585 h 473"/>
                <a:gd name="T60" fmla="*/ 1 w 161"/>
                <a:gd name="T61" fmla="*/ 646 h 473"/>
                <a:gd name="T62" fmla="*/ 13 w 161"/>
                <a:gd name="T63" fmla="*/ 675 h 473"/>
                <a:gd name="T64" fmla="*/ 35 w 161"/>
                <a:gd name="T65" fmla="*/ 750 h 473"/>
                <a:gd name="T66" fmla="*/ 75 w 161"/>
                <a:gd name="T67" fmla="*/ 816 h 473"/>
                <a:gd name="T68" fmla="*/ 110 w 161"/>
                <a:gd name="T69" fmla="*/ 870 h 473"/>
                <a:gd name="T70" fmla="*/ 145 w 161"/>
                <a:gd name="T71" fmla="*/ 902 h 473"/>
                <a:gd name="T72" fmla="*/ 176 w 161"/>
                <a:gd name="T73" fmla="*/ 932 h 473"/>
                <a:gd name="T74" fmla="*/ 326 w 161"/>
                <a:gd name="T75" fmla="*/ 981 h 473"/>
                <a:gd name="T76" fmla="*/ 348 w 161"/>
                <a:gd name="T77" fmla="*/ 968 h 473"/>
                <a:gd name="T78" fmla="*/ 345 w 161"/>
                <a:gd name="T79" fmla="*/ 968 h 47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61" h="473">
                  <a:moveTo>
                    <a:pt x="160" y="463"/>
                  </a:moveTo>
                  <a:cubicBezTo>
                    <a:pt x="157" y="464"/>
                    <a:pt x="154" y="462"/>
                    <a:pt x="153" y="459"/>
                  </a:cubicBezTo>
                  <a:cubicBezTo>
                    <a:pt x="153" y="457"/>
                    <a:pt x="154" y="453"/>
                    <a:pt x="157" y="453"/>
                  </a:cubicBezTo>
                  <a:cubicBezTo>
                    <a:pt x="157" y="453"/>
                    <a:pt x="140" y="458"/>
                    <a:pt x="125" y="453"/>
                  </a:cubicBezTo>
                  <a:cubicBezTo>
                    <a:pt x="110" y="448"/>
                    <a:pt x="79" y="422"/>
                    <a:pt x="72" y="415"/>
                  </a:cubicBezTo>
                  <a:cubicBezTo>
                    <a:pt x="65" y="408"/>
                    <a:pt x="52" y="385"/>
                    <a:pt x="44" y="381"/>
                  </a:cubicBezTo>
                  <a:cubicBezTo>
                    <a:pt x="35" y="378"/>
                    <a:pt x="22" y="346"/>
                    <a:pt x="24" y="337"/>
                  </a:cubicBezTo>
                  <a:cubicBezTo>
                    <a:pt x="25" y="329"/>
                    <a:pt x="22" y="311"/>
                    <a:pt x="18" y="304"/>
                  </a:cubicBezTo>
                  <a:cubicBezTo>
                    <a:pt x="15" y="297"/>
                    <a:pt x="13" y="273"/>
                    <a:pt x="17" y="268"/>
                  </a:cubicBezTo>
                  <a:cubicBezTo>
                    <a:pt x="21" y="262"/>
                    <a:pt x="21" y="249"/>
                    <a:pt x="20" y="243"/>
                  </a:cubicBezTo>
                  <a:cubicBezTo>
                    <a:pt x="20" y="238"/>
                    <a:pt x="24" y="218"/>
                    <a:pt x="25" y="213"/>
                  </a:cubicBezTo>
                  <a:cubicBezTo>
                    <a:pt x="27" y="209"/>
                    <a:pt x="31" y="207"/>
                    <a:pt x="31" y="200"/>
                  </a:cubicBezTo>
                  <a:cubicBezTo>
                    <a:pt x="31" y="192"/>
                    <a:pt x="29" y="172"/>
                    <a:pt x="37" y="164"/>
                  </a:cubicBezTo>
                  <a:cubicBezTo>
                    <a:pt x="44" y="156"/>
                    <a:pt x="40" y="149"/>
                    <a:pt x="39" y="141"/>
                  </a:cubicBezTo>
                  <a:cubicBezTo>
                    <a:pt x="37" y="133"/>
                    <a:pt x="39" y="125"/>
                    <a:pt x="43" y="114"/>
                  </a:cubicBezTo>
                  <a:cubicBezTo>
                    <a:pt x="47" y="103"/>
                    <a:pt x="37" y="89"/>
                    <a:pt x="40" y="76"/>
                  </a:cubicBezTo>
                  <a:cubicBezTo>
                    <a:pt x="44" y="62"/>
                    <a:pt x="44" y="45"/>
                    <a:pt x="42" y="34"/>
                  </a:cubicBezTo>
                  <a:cubicBezTo>
                    <a:pt x="42" y="27"/>
                    <a:pt x="41" y="15"/>
                    <a:pt x="40" y="8"/>
                  </a:cubicBezTo>
                  <a:cubicBezTo>
                    <a:pt x="34" y="7"/>
                    <a:pt x="28" y="4"/>
                    <a:pt x="22" y="0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30" y="24"/>
                    <a:pt x="30" y="37"/>
                    <a:pt x="30" y="49"/>
                  </a:cubicBezTo>
                  <a:cubicBezTo>
                    <a:pt x="29" y="57"/>
                    <a:pt x="27" y="66"/>
                    <a:pt x="27" y="72"/>
                  </a:cubicBezTo>
                  <a:cubicBezTo>
                    <a:pt x="26" y="81"/>
                    <a:pt x="27" y="89"/>
                    <a:pt x="27" y="98"/>
                  </a:cubicBezTo>
                  <a:cubicBezTo>
                    <a:pt x="26" y="105"/>
                    <a:pt x="25" y="111"/>
                    <a:pt x="25" y="114"/>
                  </a:cubicBezTo>
                  <a:cubicBezTo>
                    <a:pt x="25" y="117"/>
                    <a:pt x="23" y="129"/>
                    <a:pt x="22" y="139"/>
                  </a:cubicBezTo>
                  <a:cubicBezTo>
                    <a:pt x="21" y="154"/>
                    <a:pt x="22" y="170"/>
                    <a:pt x="21" y="177"/>
                  </a:cubicBezTo>
                  <a:cubicBezTo>
                    <a:pt x="20" y="182"/>
                    <a:pt x="14" y="192"/>
                    <a:pt x="12" y="202"/>
                  </a:cubicBezTo>
                  <a:cubicBezTo>
                    <a:pt x="11" y="210"/>
                    <a:pt x="14" y="218"/>
                    <a:pt x="12" y="226"/>
                  </a:cubicBezTo>
                  <a:cubicBezTo>
                    <a:pt x="11" y="235"/>
                    <a:pt x="9" y="244"/>
                    <a:pt x="9" y="248"/>
                  </a:cubicBezTo>
                  <a:cubicBezTo>
                    <a:pt x="8" y="254"/>
                    <a:pt x="6" y="267"/>
                    <a:pt x="5" y="279"/>
                  </a:cubicBezTo>
                  <a:cubicBezTo>
                    <a:pt x="4" y="292"/>
                    <a:pt x="0" y="303"/>
                    <a:pt x="1" y="309"/>
                  </a:cubicBezTo>
                  <a:cubicBezTo>
                    <a:pt x="2" y="313"/>
                    <a:pt x="6" y="319"/>
                    <a:pt x="6" y="323"/>
                  </a:cubicBezTo>
                  <a:cubicBezTo>
                    <a:pt x="8" y="335"/>
                    <a:pt x="10" y="349"/>
                    <a:pt x="16" y="358"/>
                  </a:cubicBezTo>
                  <a:cubicBezTo>
                    <a:pt x="24" y="371"/>
                    <a:pt x="28" y="385"/>
                    <a:pt x="35" y="390"/>
                  </a:cubicBezTo>
                  <a:cubicBezTo>
                    <a:pt x="39" y="392"/>
                    <a:pt x="43" y="406"/>
                    <a:pt x="51" y="416"/>
                  </a:cubicBezTo>
                  <a:cubicBezTo>
                    <a:pt x="56" y="422"/>
                    <a:pt x="62" y="424"/>
                    <a:pt x="67" y="431"/>
                  </a:cubicBezTo>
                  <a:cubicBezTo>
                    <a:pt x="72" y="437"/>
                    <a:pt x="76" y="442"/>
                    <a:pt x="81" y="446"/>
                  </a:cubicBezTo>
                  <a:cubicBezTo>
                    <a:pt x="98" y="463"/>
                    <a:pt x="137" y="473"/>
                    <a:pt x="151" y="469"/>
                  </a:cubicBezTo>
                  <a:cubicBezTo>
                    <a:pt x="158" y="468"/>
                    <a:pt x="161" y="465"/>
                    <a:pt x="161" y="463"/>
                  </a:cubicBezTo>
                  <a:cubicBezTo>
                    <a:pt x="161" y="463"/>
                    <a:pt x="160" y="463"/>
                    <a:pt x="160" y="463"/>
                  </a:cubicBezTo>
                  <a:close/>
                </a:path>
              </a:pathLst>
            </a:custGeom>
            <a:noFill/>
            <a:ln w="158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6" name="Freeform 2020">
              <a:extLst>
                <a:ext uri="{FF2B5EF4-FFF2-40B4-BE49-F238E27FC236}">
                  <a16:creationId xmlns:a16="http://schemas.microsoft.com/office/drawing/2014/main" id="{B0C4E3CF-8735-49C7-83D2-1954C77A1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" y="3685"/>
              <a:ext cx="9" cy="27"/>
            </a:xfrm>
            <a:custGeom>
              <a:avLst/>
              <a:gdLst>
                <a:gd name="T0" fmla="*/ 15 w 7"/>
                <a:gd name="T1" fmla="*/ 0 h 22"/>
                <a:gd name="T2" fmla="*/ 13 w 7"/>
                <a:gd name="T3" fmla="*/ 41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0" y="6"/>
                    <a:pt x="6" y="22"/>
                    <a:pt x="6" y="22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7" name="Freeform 2021">
              <a:extLst>
                <a:ext uri="{FF2B5EF4-FFF2-40B4-BE49-F238E27FC236}">
                  <a16:creationId xmlns:a16="http://schemas.microsoft.com/office/drawing/2014/main" id="{D68F31B5-A451-494D-993A-A47E16ACE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3813"/>
              <a:ext cx="16" cy="26"/>
            </a:xfrm>
            <a:custGeom>
              <a:avLst/>
              <a:gdLst>
                <a:gd name="T0" fmla="*/ 0 w 13"/>
                <a:gd name="T1" fmla="*/ 0 h 20"/>
                <a:gd name="T2" fmla="*/ 25 w 13"/>
                <a:gd name="T3" fmla="*/ 4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0">
                  <a:moveTo>
                    <a:pt x="0" y="0"/>
                  </a:moveTo>
                  <a:cubicBezTo>
                    <a:pt x="5" y="12"/>
                    <a:pt x="13" y="20"/>
                    <a:pt x="13" y="2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8" name="Freeform 2022">
              <a:extLst>
                <a:ext uri="{FF2B5EF4-FFF2-40B4-BE49-F238E27FC236}">
                  <a16:creationId xmlns:a16="http://schemas.microsoft.com/office/drawing/2014/main" id="{5B9AD3F0-CC07-4239-B4ED-4D555D7ED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3623"/>
              <a:ext cx="14" cy="21"/>
            </a:xfrm>
            <a:custGeom>
              <a:avLst/>
              <a:gdLst>
                <a:gd name="T0" fmla="*/ 0 w 11"/>
                <a:gd name="T1" fmla="*/ 0 h 16"/>
                <a:gd name="T2" fmla="*/ 23 w 11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6">
                  <a:moveTo>
                    <a:pt x="0" y="0"/>
                  </a:moveTo>
                  <a:cubicBezTo>
                    <a:pt x="2" y="6"/>
                    <a:pt x="5" y="13"/>
                    <a:pt x="11" y="1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9" name="Freeform 2023">
              <a:extLst>
                <a:ext uri="{FF2B5EF4-FFF2-40B4-BE49-F238E27FC236}">
                  <a16:creationId xmlns:a16="http://schemas.microsoft.com/office/drawing/2014/main" id="{63A13FE9-9EE4-4465-9EE6-CED1E456D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2903"/>
              <a:ext cx="394" cy="825"/>
            </a:xfrm>
            <a:custGeom>
              <a:avLst/>
              <a:gdLst>
                <a:gd name="T0" fmla="*/ 0 w 306"/>
                <a:gd name="T1" fmla="*/ 1207 h 645"/>
                <a:gd name="T2" fmla="*/ 133 w 306"/>
                <a:gd name="T3" fmla="*/ 1238 h 645"/>
                <a:gd name="T4" fmla="*/ 224 w 306"/>
                <a:gd name="T5" fmla="*/ 1283 h 645"/>
                <a:gd name="T6" fmla="*/ 299 w 306"/>
                <a:gd name="T7" fmla="*/ 1326 h 645"/>
                <a:gd name="T8" fmla="*/ 491 w 306"/>
                <a:gd name="T9" fmla="*/ 1277 h 645"/>
                <a:gd name="T10" fmla="*/ 555 w 306"/>
                <a:gd name="T11" fmla="*/ 1236 h 645"/>
                <a:gd name="T12" fmla="*/ 592 w 306"/>
                <a:gd name="T13" fmla="*/ 1168 h 645"/>
                <a:gd name="T14" fmla="*/ 617 w 306"/>
                <a:gd name="T15" fmla="*/ 1067 h 645"/>
                <a:gd name="T16" fmla="*/ 613 w 306"/>
                <a:gd name="T17" fmla="*/ 967 h 645"/>
                <a:gd name="T18" fmla="*/ 599 w 306"/>
                <a:gd name="T19" fmla="*/ 879 h 645"/>
                <a:gd name="T20" fmla="*/ 567 w 306"/>
                <a:gd name="T21" fmla="*/ 803 h 645"/>
                <a:gd name="T22" fmla="*/ 542 w 306"/>
                <a:gd name="T23" fmla="*/ 711 h 645"/>
                <a:gd name="T24" fmla="*/ 541 w 306"/>
                <a:gd name="T25" fmla="*/ 617 h 645"/>
                <a:gd name="T26" fmla="*/ 525 w 306"/>
                <a:gd name="T27" fmla="*/ 515 h 645"/>
                <a:gd name="T28" fmla="*/ 512 w 306"/>
                <a:gd name="T29" fmla="*/ 422 h 645"/>
                <a:gd name="T30" fmla="*/ 512 w 306"/>
                <a:gd name="T31" fmla="*/ 339 h 645"/>
                <a:gd name="T32" fmla="*/ 525 w 306"/>
                <a:gd name="T33" fmla="*/ 275 h 645"/>
                <a:gd name="T34" fmla="*/ 534 w 306"/>
                <a:gd name="T35" fmla="*/ 188 h 645"/>
                <a:gd name="T36" fmla="*/ 537 w 306"/>
                <a:gd name="T37" fmla="*/ 88 h 645"/>
                <a:gd name="T38" fmla="*/ 537 w 306"/>
                <a:gd name="T39" fmla="*/ 86 h 645"/>
                <a:gd name="T40" fmla="*/ 537 w 306"/>
                <a:gd name="T41" fmla="*/ 74 h 645"/>
                <a:gd name="T42" fmla="*/ 547 w 306"/>
                <a:gd name="T43" fmla="*/ 1 h 645"/>
                <a:gd name="T44" fmla="*/ 547 w 306"/>
                <a:gd name="T45" fmla="*/ 1 h 645"/>
                <a:gd name="T46" fmla="*/ 547 w 306"/>
                <a:gd name="T47" fmla="*/ 1 h 645"/>
                <a:gd name="T48" fmla="*/ 559 w 306"/>
                <a:gd name="T49" fmla="*/ 59 h 645"/>
                <a:gd name="T50" fmla="*/ 561 w 306"/>
                <a:gd name="T51" fmla="*/ 129 h 645"/>
                <a:gd name="T52" fmla="*/ 559 w 306"/>
                <a:gd name="T53" fmla="*/ 194 h 645"/>
                <a:gd name="T54" fmla="*/ 555 w 306"/>
                <a:gd name="T55" fmla="*/ 256 h 645"/>
                <a:gd name="T56" fmla="*/ 550 w 306"/>
                <a:gd name="T57" fmla="*/ 283 h 645"/>
                <a:gd name="T58" fmla="*/ 550 w 306"/>
                <a:gd name="T59" fmla="*/ 324 h 645"/>
                <a:gd name="T60" fmla="*/ 536 w 306"/>
                <a:gd name="T61" fmla="*/ 380 h 645"/>
                <a:gd name="T62" fmla="*/ 542 w 306"/>
                <a:gd name="T63" fmla="*/ 421 h 645"/>
                <a:gd name="T64" fmla="*/ 550 w 306"/>
                <a:gd name="T65" fmla="*/ 459 h 645"/>
                <a:gd name="T66" fmla="*/ 558 w 306"/>
                <a:gd name="T67" fmla="*/ 512 h 645"/>
                <a:gd name="T68" fmla="*/ 559 w 306"/>
                <a:gd name="T69" fmla="*/ 573 h 645"/>
                <a:gd name="T70" fmla="*/ 567 w 306"/>
                <a:gd name="T71" fmla="*/ 629 h 645"/>
                <a:gd name="T72" fmla="*/ 577 w 306"/>
                <a:gd name="T73" fmla="*/ 680 h 645"/>
                <a:gd name="T74" fmla="*/ 581 w 306"/>
                <a:gd name="T75" fmla="*/ 727 h 645"/>
                <a:gd name="T76" fmla="*/ 594 w 306"/>
                <a:gd name="T77" fmla="*/ 770 h 645"/>
                <a:gd name="T78" fmla="*/ 613 w 306"/>
                <a:gd name="T79" fmla="*/ 805 h 645"/>
                <a:gd name="T80" fmla="*/ 615 w 306"/>
                <a:gd name="T81" fmla="*/ 845 h 645"/>
                <a:gd name="T82" fmla="*/ 632 w 306"/>
                <a:gd name="T83" fmla="*/ 890 h 645"/>
                <a:gd name="T84" fmla="*/ 645 w 306"/>
                <a:gd name="T85" fmla="*/ 970 h 645"/>
                <a:gd name="T86" fmla="*/ 652 w 306"/>
                <a:gd name="T87" fmla="*/ 1027 h 645"/>
                <a:gd name="T88" fmla="*/ 644 w 306"/>
                <a:gd name="T89" fmla="*/ 1109 h 645"/>
                <a:gd name="T90" fmla="*/ 609 w 306"/>
                <a:gd name="T91" fmla="*/ 1179 h 645"/>
                <a:gd name="T92" fmla="*/ 565 w 306"/>
                <a:gd name="T93" fmla="*/ 1253 h 645"/>
                <a:gd name="T94" fmla="*/ 502 w 306"/>
                <a:gd name="T95" fmla="*/ 1292 h 645"/>
                <a:gd name="T96" fmla="*/ 413 w 306"/>
                <a:gd name="T97" fmla="*/ 1335 h 645"/>
                <a:gd name="T98" fmla="*/ 318 w 306"/>
                <a:gd name="T99" fmla="*/ 1344 h 645"/>
                <a:gd name="T100" fmla="*/ 243 w 306"/>
                <a:gd name="T101" fmla="*/ 1325 h 645"/>
                <a:gd name="T102" fmla="*/ 184 w 306"/>
                <a:gd name="T103" fmla="*/ 1296 h 645"/>
                <a:gd name="T104" fmla="*/ 109 w 306"/>
                <a:gd name="T105" fmla="*/ 1245 h 645"/>
                <a:gd name="T106" fmla="*/ 0 w 306"/>
                <a:gd name="T107" fmla="*/ 1207 h 6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306" h="645">
                  <a:moveTo>
                    <a:pt x="0" y="577"/>
                  </a:moveTo>
                  <a:cubicBezTo>
                    <a:pt x="25" y="572"/>
                    <a:pt x="46" y="581"/>
                    <a:pt x="62" y="592"/>
                  </a:cubicBezTo>
                  <a:cubicBezTo>
                    <a:pt x="78" y="602"/>
                    <a:pt x="90" y="609"/>
                    <a:pt x="105" y="613"/>
                  </a:cubicBezTo>
                  <a:cubicBezTo>
                    <a:pt x="120" y="618"/>
                    <a:pt x="122" y="630"/>
                    <a:pt x="140" y="634"/>
                  </a:cubicBezTo>
                  <a:cubicBezTo>
                    <a:pt x="202" y="640"/>
                    <a:pt x="219" y="621"/>
                    <a:pt x="230" y="610"/>
                  </a:cubicBezTo>
                  <a:cubicBezTo>
                    <a:pt x="242" y="600"/>
                    <a:pt x="251" y="602"/>
                    <a:pt x="260" y="590"/>
                  </a:cubicBezTo>
                  <a:cubicBezTo>
                    <a:pt x="268" y="578"/>
                    <a:pt x="270" y="569"/>
                    <a:pt x="277" y="558"/>
                  </a:cubicBezTo>
                  <a:cubicBezTo>
                    <a:pt x="284" y="547"/>
                    <a:pt x="285" y="524"/>
                    <a:pt x="289" y="510"/>
                  </a:cubicBezTo>
                  <a:cubicBezTo>
                    <a:pt x="293" y="497"/>
                    <a:pt x="288" y="475"/>
                    <a:pt x="287" y="462"/>
                  </a:cubicBezTo>
                  <a:cubicBezTo>
                    <a:pt x="286" y="449"/>
                    <a:pt x="284" y="432"/>
                    <a:pt x="280" y="420"/>
                  </a:cubicBezTo>
                  <a:cubicBezTo>
                    <a:pt x="277" y="408"/>
                    <a:pt x="270" y="397"/>
                    <a:pt x="266" y="384"/>
                  </a:cubicBezTo>
                  <a:cubicBezTo>
                    <a:pt x="262" y="371"/>
                    <a:pt x="257" y="352"/>
                    <a:pt x="254" y="340"/>
                  </a:cubicBezTo>
                  <a:cubicBezTo>
                    <a:pt x="251" y="329"/>
                    <a:pt x="255" y="307"/>
                    <a:pt x="253" y="295"/>
                  </a:cubicBezTo>
                  <a:cubicBezTo>
                    <a:pt x="251" y="283"/>
                    <a:pt x="246" y="259"/>
                    <a:pt x="246" y="246"/>
                  </a:cubicBezTo>
                  <a:cubicBezTo>
                    <a:pt x="245" y="233"/>
                    <a:pt x="239" y="211"/>
                    <a:pt x="240" y="202"/>
                  </a:cubicBezTo>
                  <a:cubicBezTo>
                    <a:pt x="240" y="193"/>
                    <a:pt x="238" y="175"/>
                    <a:pt x="240" y="162"/>
                  </a:cubicBezTo>
                  <a:cubicBezTo>
                    <a:pt x="241" y="149"/>
                    <a:pt x="245" y="138"/>
                    <a:pt x="246" y="131"/>
                  </a:cubicBezTo>
                  <a:cubicBezTo>
                    <a:pt x="246" y="124"/>
                    <a:pt x="249" y="99"/>
                    <a:pt x="250" y="90"/>
                  </a:cubicBezTo>
                  <a:cubicBezTo>
                    <a:pt x="251" y="80"/>
                    <a:pt x="256" y="53"/>
                    <a:pt x="252" y="42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39"/>
                    <a:pt x="252" y="37"/>
                    <a:pt x="252" y="35"/>
                  </a:cubicBezTo>
                  <a:cubicBezTo>
                    <a:pt x="259" y="31"/>
                    <a:pt x="257" y="6"/>
                    <a:pt x="256" y="1"/>
                  </a:cubicBezTo>
                  <a:cubicBezTo>
                    <a:pt x="258" y="0"/>
                    <a:pt x="254" y="3"/>
                    <a:pt x="256" y="1"/>
                  </a:cubicBezTo>
                  <a:cubicBezTo>
                    <a:pt x="256" y="1"/>
                    <a:pt x="256" y="1"/>
                    <a:pt x="256" y="1"/>
                  </a:cubicBezTo>
                  <a:cubicBezTo>
                    <a:pt x="256" y="1"/>
                    <a:pt x="262" y="23"/>
                    <a:pt x="262" y="28"/>
                  </a:cubicBezTo>
                  <a:cubicBezTo>
                    <a:pt x="261" y="34"/>
                    <a:pt x="263" y="53"/>
                    <a:pt x="263" y="62"/>
                  </a:cubicBezTo>
                  <a:cubicBezTo>
                    <a:pt x="262" y="70"/>
                    <a:pt x="264" y="88"/>
                    <a:pt x="262" y="93"/>
                  </a:cubicBezTo>
                  <a:cubicBezTo>
                    <a:pt x="260" y="98"/>
                    <a:pt x="261" y="116"/>
                    <a:pt x="260" y="122"/>
                  </a:cubicBezTo>
                  <a:cubicBezTo>
                    <a:pt x="259" y="129"/>
                    <a:pt x="258" y="133"/>
                    <a:pt x="258" y="135"/>
                  </a:cubicBezTo>
                  <a:cubicBezTo>
                    <a:pt x="257" y="138"/>
                    <a:pt x="260" y="146"/>
                    <a:pt x="258" y="155"/>
                  </a:cubicBezTo>
                  <a:cubicBezTo>
                    <a:pt x="257" y="164"/>
                    <a:pt x="251" y="176"/>
                    <a:pt x="251" y="181"/>
                  </a:cubicBezTo>
                  <a:cubicBezTo>
                    <a:pt x="250" y="186"/>
                    <a:pt x="254" y="196"/>
                    <a:pt x="254" y="201"/>
                  </a:cubicBezTo>
                  <a:cubicBezTo>
                    <a:pt x="254" y="206"/>
                    <a:pt x="258" y="216"/>
                    <a:pt x="258" y="220"/>
                  </a:cubicBezTo>
                  <a:cubicBezTo>
                    <a:pt x="258" y="225"/>
                    <a:pt x="261" y="239"/>
                    <a:pt x="261" y="245"/>
                  </a:cubicBezTo>
                  <a:cubicBezTo>
                    <a:pt x="261" y="254"/>
                    <a:pt x="262" y="265"/>
                    <a:pt x="262" y="274"/>
                  </a:cubicBezTo>
                  <a:cubicBezTo>
                    <a:pt x="262" y="283"/>
                    <a:pt x="265" y="293"/>
                    <a:pt x="266" y="301"/>
                  </a:cubicBezTo>
                  <a:cubicBezTo>
                    <a:pt x="267" y="309"/>
                    <a:pt x="269" y="318"/>
                    <a:pt x="270" y="325"/>
                  </a:cubicBezTo>
                  <a:cubicBezTo>
                    <a:pt x="271" y="331"/>
                    <a:pt x="270" y="336"/>
                    <a:pt x="272" y="347"/>
                  </a:cubicBezTo>
                  <a:cubicBezTo>
                    <a:pt x="274" y="357"/>
                    <a:pt x="277" y="363"/>
                    <a:pt x="278" y="368"/>
                  </a:cubicBezTo>
                  <a:cubicBezTo>
                    <a:pt x="279" y="372"/>
                    <a:pt x="284" y="374"/>
                    <a:pt x="287" y="385"/>
                  </a:cubicBezTo>
                  <a:cubicBezTo>
                    <a:pt x="289" y="395"/>
                    <a:pt x="286" y="398"/>
                    <a:pt x="288" y="404"/>
                  </a:cubicBezTo>
                  <a:cubicBezTo>
                    <a:pt x="290" y="410"/>
                    <a:pt x="294" y="417"/>
                    <a:pt x="296" y="425"/>
                  </a:cubicBezTo>
                  <a:cubicBezTo>
                    <a:pt x="298" y="433"/>
                    <a:pt x="302" y="458"/>
                    <a:pt x="302" y="464"/>
                  </a:cubicBezTo>
                  <a:cubicBezTo>
                    <a:pt x="303" y="471"/>
                    <a:pt x="306" y="482"/>
                    <a:pt x="305" y="491"/>
                  </a:cubicBezTo>
                  <a:cubicBezTo>
                    <a:pt x="305" y="499"/>
                    <a:pt x="304" y="517"/>
                    <a:pt x="301" y="530"/>
                  </a:cubicBezTo>
                  <a:cubicBezTo>
                    <a:pt x="298" y="543"/>
                    <a:pt x="289" y="556"/>
                    <a:pt x="285" y="564"/>
                  </a:cubicBezTo>
                  <a:cubicBezTo>
                    <a:pt x="281" y="572"/>
                    <a:pt x="274" y="592"/>
                    <a:pt x="265" y="599"/>
                  </a:cubicBezTo>
                  <a:cubicBezTo>
                    <a:pt x="256" y="605"/>
                    <a:pt x="241" y="609"/>
                    <a:pt x="235" y="618"/>
                  </a:cubicBezTo>
                  <a:cubicBezTo>
                    <a:pt x="223" y="632"/>
                    <a:pt x="204" y="633"/>
                    <a:pt x="193" y="638"/>
                  </a:cubicBezTo>
                  <a:cubicBezTo>
                    <a:pt x="182" y="643"/>
                    <a:pt x="167" y="643"/>
                    <a:pt x="149" y="643"/>
                  </a:cubicBezTo>
                  <a:cubicBezTo>
                    <a:pt x="131" y="643"/>
                    <a:pt x="122" y="645"/>
                    <a:pt x="114" y="633"/>
                  </a:cubicBezTo>
                  <a:cubicBezTo>
                    <a:pt x="106" y="621"/>
                    <a:pt x="95" y="630"/>
                    <a:pt x="86" y="619"/>
                  </a:cubicBezTo>
                  <a:cubicBezTo>
                    <a:pt x="77" y="609"/>
                    <a:pt x="65" y="606"/>
                    <a:pt x="51" y="595"/>
                  </a:cubicBezTo>
                  <a:cubicBezTo>
                    <a:pt x="37" y="583"/>
                    <a:pt x="13" y="577"/>
                    <a:pt x="0" y="577"/>
                  </a:cubicBezTo>
                  <a:close/>
                </a:path>
              </a:pathLst>
            </a:custGeom>
            <a:noFill/>
            <a:ln w="158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0" name="Freeform 2024">
              <a:extLst>
                <a:ext uri="{FF2B5EF4-FFF2-40B4-BE49-F238E27FC236}">
                  <a16:creationId xmlns:a16="http://schemas.microsoft.com/office/drawing/2014/main" id="{C716DCEF-961C-4B38-9D24-578D0F8DF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3667"/>
              <a:ext cx="9" cy="18"/>
            </a:xfrm>
            <a:custGeom>
              <a:avLst/>
              <a:gdLst>
                <a:gd name="T0" fmla="*/ 0 w 7"/>
                <a:gd name="T1" fmla="*/ 0 h 14"/>
                <a:gd name="T2" fmla="*/ 15 w 7"/>
                <a:gd name="T3" fmla="*/ 3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6"/>
                    <a:pt x="5" y="9"/>
                    <a:pt x="7" y="1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1" name="Freeform 2025">
              <a:extLst>
                <a:ext uri="{FF2B5EF4-FFF2-40B4-BE49-F238E27FC236}">
                  <a16:creationId xmlns:a16="http://schemas.microsoft.com/office/drawing/2014/main" id="{40B8C7D0-11C5-42D7-98BA-0546D2707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1" y="2982"/>
              <a:ext cx="32" cy="9"/>
            </a:xfrm>
            <a:custGeom>
              <a:avLst/>
              <a:gdLst>
                <a:gd name="T0" fmla="*/ 0 w 24"/>
                <a:gd name="T1" fmla="*/ 1 h 7"/>
                <a:gd name="T2" fmla="*/ 57 w 24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1"/>
                  </a:moveTo>
                  <a:cubicBezTo>
                    <a:pt x="11" y="0"/>
                    <a:pt x="21" y="4"/>
                    <a:pt x="24" y="7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2" name="Freeform 2026">
              <a:extLst>
                <a:ext uri="{FF2B5EF4-FFF2-40B4-BE49-F238E27FC236}">
                  <a16:creationId xmlns:a16="http://schemas.microsoft.com/office/drawing/2014/main" id="{C754D2C8-B146-4B13-8A2B-3E1D0212A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937"/>
              <a:ext cx="32" cy="6"/>
            </a:xfrm>
            <a:custGeom>
              <a:avLst/>
              <a:gdLst>
                <a:gd name="T0" fmla="*/ 0 w 25"/>
                <a:gd name="T1" fmla="*/ 8 h 5"/>
                <a:gd name="T2" fmla="*/ 52 w 25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">
                  <a:moveTo>
                    <a:pt x="0" y="5"/>
                  </a:moveTo>
                  <a:cubicBezTo>
                    <a:pt x="16" y="0"/>
                    <a:pt x="25" y="4"/>
                    <a:pt x="25" y="4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3" name="Freeform 2027">
              <a:extLst>
                <a:ext uri="{FF2B5EF4-FFF2-40B4-BE49-F238E27FC236}">
                  <a16:creationId xmlns:a16="http://schemas.microsoft.com/office/drawing/2014/main" id="{51F3DBD8-92A8-4A3A-8B72-2CB337EB5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899"/>
              <a:ext cx="31" cy="7"/>
            </a:xfrm>
            <a:custGeom>
              <a:avLst/>
              <a:gdLst>
                <a:gd name="T0" fmla="*/ 52 w 24"/>
                <a:gd name="T1" fmla="*/ 6 h 5"/>
                <a:gd name="T2" fmla="*/ 0 w 24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5">
                  <a:moveTo>
                    <a:pt x="24" y="2"/>
                  </a:moveTo>
                  <a:cubicBezTo>
                    <a:pt x="24" y="2"/>
                    <a:pt x="16" y="0"/>
                    <a:pt x="0" y="5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4" name="Freeform 2028">
              <a:extLst>
                <a:ext uri="{FF2B5EF4-FFF2-40B4-BE49-F238E27FC236}">
                  <a16:creationId xmlns:a16="http://schemas.microsoft.com/office/drawing/2014/main" id="{56CCE159-8F18-4F94-B50C-3D550123D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3013"/>
              <a:ext cx="9" cy="1"/>
            </a:xfrm>
            <a:custGeom>
              <a:avLst/>
              <a:gdLst>
                <a:gd name="T0" fmla="*/ 0 w 7"/>
                <a:gd name="T1" fmla="*/ 1 h 1"/>
                <a:gd name="T2" fmla="*/ 15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4" y="0"/>
                    <a:pt x="7" y="0"/>
                    <a:pt x="7" y="0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5" name="Freeform 2029">
              <a:extLst>
                <a:ext uri="{FF2B5EF4-FFF2-40B4-BE49-F238E27FC236}">
                  <a16:creationId xmlns:a16="http://schemas.microsoft.com/office/drawing/2014/main" id="{CCCDEF02-4DE5-4587-86F6-658A024A2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075"/>
              <a:ext cx="7" cy="21"/>
            </a:xfrm>
            <a:custGeom>
              <a:avLst/>
              <a:gdLst>
                <a:gd name="T0" fmla="*/ 0 w 6"/>
                <a:gd name="T1" fmla="*/ 0 h 16"/>
                <a:gd name="T2" fmla="*/ 6 w 6"/>
                <a:gd name="T3" fmla="*/ 37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3" y="3"/>
                    <a:pt x="6" y="12"/>
                    <a:pt x="3" y="16"/>
                  </a:cubicBezTo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6" name="Freeform 2030">
              <a:extLst>
                <a:ext uri="{FF2B5EF4-FFF2-40B4-BE49-F238E27FC236}">
                  <a16:creationId xmlns:a16="http://schemas.microsoft.com/office/drawing/2014/main" id="{6EAF0656-574D-4E15-B04D-46A00AF86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833"/>
              <a:ext cx="903" cy="1233"/>
            </a:xfrm>
            <a:custGeom>
              <a:avLst/>
              <a:gdLst>
                <a:gd name="T0" fmla="*/ 1469 w 701"/>
                <a:gd name="T1" fmla="*/ 1047 h 963"/>
                <a:gd name="T2" fmla="*/ 1426 w 701"/>
                <a:gd name="T3" fmla="*/ 867 h 963"/>
                <a:gd name="T4" fmla="*/ 1389 w 701"/>
                <a:gd name="T5" fmla="*/ 654 h 963"/>
                <a:gd name="T6" fmla="*/ 1377 w 701"/>
                <a:gd name="T7" fmla="*/ 501 h 963"/>
                <a:gd name="T8" fmla="*/ 1382 w 701"/>
                <a:gd name="T9" fmla="*/ 328 h 963"/>
                <a:gd name="T10" fmla="*/ 1372 w 701"/>
                <a:gd name="T11" fmla="*/ 133 h 963"/>
                <a:gd name="T12" fmla="*/ 1248 w 701"/>
                <a:gd name="T13" fmla="*/ 10 h 963"/>
                <a:gd name="T14" fmla="*/ 1107 w 701"/>
                <a:gd name="T15" fmla="*/ 119 h 963"/>
                <a:gd name="T16" fmla="*/ 1032 w 701"/>
                <a:gd name="T17" fmla="*/ 246 h 963"/>
                <a:gd name="T18" fmla="*/ 911 w 701"/>
                <a:gd name="T19" fmla="*/ 343 h 963"/>
                <a:gd name="T20" fmla="*/ 697 w 701"/>
                <a:gd name="T21" fmla="*/ 367 h 963"/>
                <a:gd name="T22" fmla="*/ 502 w 701"/>
                <a:gd name="T23" fmla="*/ 351 h 963"/>
                <a:gd name="T24" fmla="*/ 344 w 701"/>
                <a:gd name="T25" fmla="*/ 252 h 963"/>
                <a:gd name="T26" fmla="*/ 149 w 701"/>
                <a:gd name="T27" fmla="*/ 179 h 963"/>
                <a:gd name="T28" fmla="*/ 46 w 701"/>
                <a:gd name="T29" fmla="*/ 268 h 963"/>
                <a:gd name="T30" fmla="*/ 58 w 701"/>
                <a:gd name="T31" fmla="*/ 538 h 963"/>
                <a:gd name="T32" fmla="*/ 46 w 701"/>
                <a:gd name="T33" fmla="*/ 771 h 963"/>
                <a:gd name="T34" fmla="*/ 28 w 701"/>
                <a:gd name="T35" fmla="*/ 1001 h 963"/>
                <a:gd name="T36" fmla="*/ 97 w 701"/>
                <a:gd name="T37" fmla="*/ 1280 h 963"/>
                <a:gd name="T38" fmla="*/ 347 w 701"/>
                <a:gd name="T39" fmla="*/ 1475 h 963"/>
                <a:gd name="T40" fmla="*/ 428 w 701"/>
                <a:gd name="T41" fmla="*/ 1380 h 963"/>
                <a:gd name="T42" fmla="*/ 408 w 701"/>
                <a:gd name="T43" fmla="*/ 1373 h 963"/>
                <a:gd name="T44" fmla="*/ 443 w 701"/>
                <a:gd name="T45" fmla="*/ 1362 h 963"/>
                <a:gd name="T46" fmla="*/ 339 w 701"/>
                <a:gd name="T47" fmla="*/ 1154 h 963"/>
                <a:gd name="T48" fmla="*/ 276 w 701"/>
                <a:gd name="T49" fmla="*/ 974 h 963"/>
                <a:gd name="T50" fmla="*/ 267 w 701"/>
                <a:gd name="T51" fmla="*/ 768 h 963"/>
                <a:gd name="T52" fmla="*/ 282 w 701"/>
                <a:gd name="T53" fmla="*/ 579 h 963"/>
                <a:gd name="T54" fmla="*/ 376 w 701"/>
                <a:gd name="T55" fmla="*/ 556 h 963"/>
                <a:gd name="T56" fmla="*/ 600 w 701"/>
                <a:gd name="T57" fmla="*/ 604 h 963"/>
                <a:gd name="T58" fmla="*/ 803 w 701"/>
                <a:gd name="T59" fmla="*/ 607 h 963"/>
                <a:gd name="T60" fmla="*/ 1002 w 701"/>
                <a:gd name="T61" fmla="*/ 561 h 963"/>
                <a:gd name="T62" fmla="*/ 1155 w 701"/>
                <a:gd name="T63" fmla="*/ 428 h 963"/>
                <a:gd name="T64" fmla="*/ 1171 w 701"/>
                <a:gd name="T65" fmla="*/ 589 h 963"/>
                <a:gd name="T66" fmla="*/ 1202 w 701"/>
                <a:gd name="T67" fmla="*/ 802 h 963"/>
                <a:gd name="T68" fmla="*/ 1233 w 701"/>
                <a:gd name="T69" fmla="*/ 974 h 963"/>
                <a:gd name="T70" fmla="*/ 1248 w 701"/>
                <a:gd name="T71" fmla="*/ 1072 h 963"/>
                <a:gd name="T72" fmla="*/ 1274 w 701"/>
                <a:gd name="T73" fmla="*/ 1177 h 963"/>
                <a:gd name="T74" fmla="*/ 1237 w 701"/>
                <a:gd name="T75" fmla="*/ 1294 h 963"/>
                <a:gd name="T76" fmla="*/ 1181 w 701"/>
                <a:gd name="T77" fmla="*/ 1364 h 963"/>
                <a:gd name="T78" fmla="*/ 979 w 701"/>
                <a:gd name="T79" fmla="*/ 1369 h 963"/>
                <a:gd name="T80" fmla="*/ 638 w 701"/>
                <a:gd name="T81" fmla="*/ 1608 h 963"/>
                <a:gd name="T82" fmla="*/ 697 w 701"/>
                <a:gd name="T83" fmla="*/ 1918 h 963"/>
                <a:gd name="T84" fmla="*/ 787 w 701"/>
                <a:gd name="T85" fmla="*/ 1999 h 963"/>
                <a:gd name="T86" fmla="*/ 893 w 701"/>
                <a:gd name="T87" fmla="*/ 1717 h 963"/>
                <a:gd name="T88" fmla="*/ 877 w 701"/>
                <a:gd name="T89" fmla="*/ 1549 h 963"/>
                <a:gd name="T90" fmla="*/ 1188 w 701"/>
                <a:gd name="T91" fmla="*/ 1602 h 963"/>
                <a:gd name="T92" fmla="*/ 1386 w 701"/>
                <a:gd name="T93" fmla="*/ 1392 h 963"/>
                <a:gd name="T94" fmla="*/ 1481 w 701"/>
                <a:gd name="T95" fmla="*/ 1154 h 96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01" h="963">
                  <a:moveTo>
                    <a:pt x="693" y="550"/>
                  </a:moveTo>
                  <a:cubicBezTo>
                    <a:pt x="699" y="541"/>
                    <a:pt x="697" y="507"/>
                    <a:pt x="687" y="499"/>
                  </a:cubicBezTo>
                  <a:cubicBezTo>
                    <a:pt x="692" y="493"/>
                    <a:pt x="688" y="457"/>
                    <a:pt x="674" y="453"/>
                  </a:cubicBezTo>
                  <a:cubicBezTo>
                    <a:pt x="678" y="450"/>
                    <a:pt x="680" y="422"/>
                    <a:pt x="667" y="413"/>
                  </a:cubicBezTo>
                  <a:cubicBezTo>
                    <a:pt x="670" y="401"/>
                    <a:pt x="664" y="366"/>
                    <a:pt x="655" y="365"/>
                  </a:cubicBezTo>
                  <a:cubicBezTo>
                    <a:pt x="663" y="357"/>
                    <a:pt x="655" y="323"/>
                    <a:pt x="650" y="312"/>
                  </a:cubicBezTo>
                  <a:cubicBezTo>
                    <a:pt x="654" y="309"/>
                    <a:pt x="656" y="278"/>
                    <a:pt x="649" y="275"/>
                  </a:cubicBezTo>
                  <a:cubicBezTo>
                    <a:pt x="655" y="266"/>
                    <a:pt x="647" y="244"/>
                    <a:pt x="644" y="238"/>
                  </a:cubicBezTo>
                  <a:cubicBezTo>
                    <a:pt x="650" y="231"/>
                    <a:pt x="648" y="214"/>
                    <a:pt x="644" y="199"/>
                  </a:cubicBezTo>
                  <a:cubicBezTo>
                    <a:pt x="650" y="199"/>
                    <a:pt x="656" y="166"/>
                    <a:pt x="647" y="156"/>
                  </a:cubicBezTo>
                  <a:cubicBezTo>
                    <a:pt x="656" y="149"/>
                    <a:pt x="654" y="112"/>
                    <a:pt x="643" y="110"/>
                  </a:cubicBezTo>
                  <a:cubicBezTo>
                    <a:pt x="650" y="101"/>
                    <a:pt x="651" y="73"/>
                    <a:pt x="642" y="63"/>
                  </a:cubicBezTo>
                  <a:cubicBezTo>
                    <a:pt x="647" y="50"/>
                    <a:pt x="625" y="13"/>
                    <a:pt x="612" y="7"/>
                  </a:cubicBezTo>
                  <a:cubicBezTo>
                    <a:pt x="599" y="0"/>
                    <a:pt x="589" y="5"/>
                    <a:pt x="584" y="5"/>
                  </a:cubicBezTo>
                  <a:cubicBezTo>
                    <a:pt x="573" y="3"/>
                    <a:pt x="564" y="1"/>
                    <a:pt x="547" y="10"/>
                  </a:cubicBezTo>
                  <a:cubicBezTo>
                    <a:pt x="519" y="23"/>
                    <a:pt x="515" y="48"/>
                    <a:pt x="518" y="57"/>
                  </a:cubicBezTo>
                  <a:cubicBezTo>
                    <a:pt x="512" y="57"/>
                    <a:pt x="496" y="78"/>
                    <a:pt x="504" y="87"/>
                  </a:cubicBezTo>
                  <a:cubicBezTo>
                    <a:pt x="494" y="88"/>
                    <a:pt x="482" y="103"/>
                    <a:pt x="483" y="117"/>
                  </a:cubicBezTo>
                  <a:cubicBezTo>
                    <a:pt x="473" y="121"/>
                    <a:pt x="462" y="133"/>
                    <a:pt x="464" y="144"/>
                  </a:cubicBezTo>
                  <a:cubicBezTo>
                    <a:pt x="452" y="141"/>
                    <a:pt x="433" y="156"/>
                    <a:pt x="426" y="163"/>
                  </a:cubicBezTo>
                  <a:cubicBezTo>
                    <a:pt x="412" y="154"/>
                    <a:pt x="380" y="162"/>
                    <a:pt x="375" y="169"/>
                  </a:cubicBezTo>
                  <a:cubicBezTo>
                    <a:pt x="365" y="161"/>
                    <a:pt x="329" y="168"/>
                    <a:pt x="326" y="175"/>
                  </a:cubicBezTo>
                  <a:cubicBezTo>
                    <a:pt x="313" y="166"/>
                    <a:pt x="293" y="167"/>
                    <a:pt x="278" y="174"/>
                  </a:cubicBezTo>
                  <a:cubicBezTo>
                    <a:pt x="275" y="165"/>
                    <a:pt x="243" y="159"/>
                    <a:pt x="235" y="167"/>
                  </a:cubicBezTo>
                  <a:cubicBezTo>
                    <a:pt x="225" y="153"/>
                    <a:pt x="203" y="141"/>
                    <a:pt x="193" y="145"/>
                  </a:cubicBezTo>
                  <a:cubicBezTo>
                    <a:pt x="192" y="137"/>
                    <a:pt x="173" y="122"/>
                    <a:pt x="161" y="120"/>
                  </a:cubicBezTo>
                  <a:cubicBezTo>
                    <a:pt x="152" y="109"/>
                    <a:pt x="136" y="93"/>
                    <a:pt x="122" y="96"/>
                  </a:cubicBezTo>
                  <a:cubicBezTo>
                    <a:pt x="104" y="74"/>
                    <a:pt x="74" y="82"/>
                    <a:pt x="70" y="85"/>
                  </a:cubicBezTo>
                  <a:cubicBezTo>
                    <a:pt x="67" y="87"/>
                    <a:pt x="61" y="93"/>
                    <a:pt x="55" y="96"/>
                  </a:cubicBezTo>
                  <a:cubicBezTo>
                    <a:pt x="42" y="99"/>
                    <a:pt x="28" y="109"/>
                    <a:pt x="22" y="127"/>
                  </a:cubicBezTo>
                  <a:cubicBezTo>
                    <a:pt x="15" y="144"/>
                    <a:pt x="9" y="168"/>
                    <a:pt x="22" y="189"/>
                  </a:cubicBezTo>
                  <a:cubicBezTo>
                    <a:pt x="14" y="202"/>
                    <a:pt x="15" y="247"/>
                    <a:pt x="27" y="256"/>
                  </a:cubicBezTo>
                  <a:cubicBezTo>
                    <a:pt x="16" y="269"/>
                    <a:pt x="23" y="295"/>
                    <a:pt x="28" y="309"/>
                  </a:cubicBezTo>
                  <a:cubicBezTo>
                    <a:pt x="15" y="319"/>
                    <a:pt x="15" y="359"/>
                    <a:pt x="22" y="367"/>
                  </a:cubicBezTo>
                  <a:cubicBezTo>
                    <a:pt x="8" y="376"/>
                    <a:pt x="9" y="406"/>
                    <a:pt x="16" y="422"/>
                  </a:cubicBezTo>
                  <a:cubicBezTo>
                    <a:pt x="2" y="435"/>
                    <a:pt x="3" y="464"/>
                    <a:pt x="13" y="477"/>
                  </a:cubicBezTo>
                  <a:cubicBezTo>
                    <a:pt x="2" y="491"/>
                    <a:pt x="0" y="529"/>
                    <a:pt x="17" y="540"/>
                  </a:cubicBezTo>
                  <a:cubicBezTo>
                    <a:pt x="13" y="568"/>
                    <a:pt x="30" y="601"/>
                    <a:pt x="45" y="610"/>
                  </a:cubicBezTo>
                  <a:cubicBezTo>
                    <a:pt x="42" y="630"/>
                    <a:pt x="63" y="669"/>
                    <a:pt x="88" y="668"/>
                  </a:cubicBezTo>
                  <a:cubicBezTo>
                    <a:pt x="94" y="687"/>
                    <a:pt x="135" y="719"/>
                    <a:pt x="162" y="703"/>
                  </a:cubicBezTo>
                  <a:cubicBezTo>
                    <a:pt x="183" y="690"/>
                    <a:pt x="181" y="682"/>
                    <a:pt x="189" y="670"/>
                  </a:cubicBezTo>
                  <a:cubicBezTo>
                    <a:pt x="192" y="666"/>
                    <a:pt x="196" y="663"/>
                    <a:pt x="200" y="658"/>
                  </a:cubicBezTo>
                  <a:cubicBezTo>
                    <a:pt x="199" y="658"/>
                    <a:pt x="198" y="658"/>
                    <a:pt x="198" y="658"/>
                  </a:cubicBezTo>
                  <a:cubicBezTo>
                    <a:pt x="195" y="659"/>
                    <a:pt x="192" y="657"/>
                    <a:pt x="191" y="654"/>
                  </a:cubicBezTo>
                  <a:cubicBezTo>
                    <a:pt x="191" y="652"/>
                    <a:pt x="192" y="648"/>
                    <a:pt x="195" y="648"/>
                  </a:cubicBezTo>
                  <a:cubicBezTo>
                    <a:pt x="199" y="646"/>
                    <a:pt x="203" y="647"/>
                    <a:pt x="207" y="649"/>
                  </a:cubicBezTo>
                  <a:cubicBezTo>
                    <a:pt x="211" y="643"/>
                    <a:pt x="215" y="634"/>
                    <a:pt x="217" y="622"/>
                  </a:cubicBezTo>
                  <a:cubicBezTo>
                    <a:pt x="222" y="595"/>
                    <a:pt x="179" y="554"/>
                    <a:pt x="158" y="550"/>
                  </a:cubicBezTo>
                  <a:cubicBezTo>
                    <a:pt x="149" y="538"/>
                    <a:pt x="138" y="517"/>
                    <a:pt x="127" y="508"/>
                  </a:cubicBezTo>
                  <a:cubicBezTo>
                    <a:pt x="138" y="489"/>
                    <a:pt x="129" y="464"/>
                    <a:pt x="129" y="464"/>
                  </a:cubicBezTo>
                  <a:cubicBezTo>
                    <a:pt x="131" y="444"/>
                    <a:pt x="132" y="432"/>
                    <a:pt x="125" y="416"/>
                  </a:cubicBezTo>
                  <a:cubicBezTo>
                    <a:pt x="134" y="401"/>
                    <a:pt x="133" y="377"/>
                    <a:pt x="125" y="366"/>
                  </a:cubicBezTo>
                  <a:cubicBezTo>
                    <a:pt x="133" y="355"/>
                    <a:pt x="137" y="328"/>
                    <a:pt x="133" y="315"/>
                  </a:cubicBezTo>
                  <a:cubicBezTo>
                    <a:pt x="136" y="303"/>
                    <a:pt x="137" y="291"/>
                    <a:pt x="132" y="276"/>
                  </a:cubicBezTo>
                  <a:cubicBezTo>
                    <a:pt x="142" y="265"/>
                    <a:pt x="132" y="241"/>
                    <a:pt x="128" y="232"/>
                  </a:cubicBezTo>
                  <a:cubicBezTo>
                    <a:pt x="135" y="242"/>
                    <a:pt x="148" y="264"/>
                    <a:pt x="176" y="265"/>
                  </a:cubicBezTo>
                  <a:cubicBezTo>
                    <a:pt x="200" y="285"/>
                    <a:pt x="207" y="281"/>
                    <a:pt x="227" y="282"/>
                  </a:cubicBezTo>
                  <a:cubicBezTo>
                    <a:pt x="233" y="295"/>
                    <a:pt x="272" y="296"/>
                    <a:pt x="281" y="288"/>
                  </a:cubicBezTo>
                  <a:cubicBezTo>
                    <a:pt x="288" y="297"/>
                    <a:pt x="321" y="305"/>
                    <a:pt x="331" y="291"/>
                  </a:cubicBezTo>
                  <a:cubicBezTo>
                    <a:pt x="336" y="294"/>
                    <a:pt x="366" y="302"/>
                    <a:pt x="376" y="289"/>
                  </a:cubicBezTo>
                  <a:cubicBezTo>
                    <a:pt x="384" y="292"/>
                    <a:pt x="413" y="294"/>
                    <a:pt x="422" y="278"/>
                  </a:cubicBezTo>
                  <a:cubicBezTo>
                    <a:pt x="432" y="281"/>
                    <a:pt x="457" y="278"/>
                    <a:pt x="469" y="267"/>
                  </a:cubicBezTo>
                  <a:cubicBezTo>
                    <a:pt x="474" y="274"/>
                    <a:pt x="509" y="250"/>
                    <a:pt x="508" y="239"/>
                  </a:cubicBezTo>
                  <a:cubicBezTo>
                    <a:pt x="513" y="247"/>
                    <a:pt x="537" y="217"/>
                    <a:pt x="540" y="204"/>
                  </a:cubicBezTo>
                  <a:cubicBezTo>
                    <a:pt x="540" y="204"/>
                    <a:pt x="534" y="232"/>
                    <a:pt x="541" y="235"/>
                  </a:cubicBezTo>
                  <a:cubicBezTo>
                    <a:pt x="536" y="238"/>
                    <a:pt x="538" y="276"/>
                    <a:pt x="548" y="280"/>
                  </a:cubicBezTo>
                  <a:cubicBezTo>
                    <a:pt x="541" y="287"/>
                    <a:pt x="547" y="323"/>
                    <a:pt x="556" y="326"/>
                  </a:cubicBezTo>
                  <a:cubicBezTo>
                    <a:pt x="550" y="333"/>
                    <a:pt x="549" y="371"/>
                    <a:pt x="562" y="382"/>
                  </a:cubicBezTo>
                  <a:cubicBezTo>
                    <a:pt x="556" y="397"/>
                    <a:pt x="558" y="421"/>
                    <a:pt x="566" y="425"/>
                  </a:cubicBezTo>
                  <a:cubicBezTo>
                    <a:pt x="562" y="433"/>
                    <a:pt x="564" y="464"/>
                    <a:pt x="577" y="464"/>
                  </a:cubicBezTo>
                  <a:cubicBezTo>
                    <a:pt x="568" y="469"/>
                    <a:pt x="577" y="500"/>
                    <a:pt x="587" y="498"/>
                  </a:cubicBezTo>
                  <a:cubicBezTo>
                    <a:pt x="587" y="498"/>
                    <a:pt x="583" y="504"/>
                    <a:pt x="584" y="511"/>
                  </a:cubicBezTo>
                  <a:cubicBezTo>
                    <a:pt x="585" y="519"/>
                    <a:pt x="589" y="528"/>
                    <a:pt x="595" y="532"/>
                  </a:cubicBezTo>
                  <a:cubicBezTo>
                    <a:pt x="590" y="534"/>
                    <a:pt x="588" y="557"/>
                    <a:pt x="596" y="561"/>
                  </a:cubicBezTo>
                  <a:cubicBezTo>
                    <a:pt x="590" y="560"/>
                    <a:pt x="583" y="584"/>
                    <a:pt x="584" y="593"/>
                  </a:cubicBezTo>
                  <a:cubicBezTo>
                    <a:pt x="579" y="595"/>
                    <a:pt x="574" y="605"/>
                    <a:pt x="578" y="617"/>
                  </a:cubicBezTo>
                  <a:cubicBezTo>
                    <a:pt x="566" y="616"/>
                    <a:pt x="551" y="638"/>
                    <a:pt x="554" y="650"/>
                  </a:cubicBezTo>
                  <a:cubicBezTo>
                    <a:pt x="553" y="650"/>
                    <a:pt x="553" y="650"/>
                    <a:pt x="553" y="650"/>
                  </a:cubicBezTo>
                  <a:cubicBezTo>
                    <a:pt x="545" y="649"/>
                    <a:pt x="525" y="659"/>
                    <a:pt x="517" y="666"/>
                  </a:cubicBezTo>
                  <a:cubicBezTo>
                    <a:pt x="498" y="654"/>
                    <a:pt x="492" y="661"/>
                    <a:pt x="458" y="652"/>
                  </a:cubicBezTo>
                  <a:cubicBezTo>
                    <a:pt x="424" y="643"/>
                    <a:pt x="395" y="598"/>
                    <a:pt x="328" y="646"/>
                  </a:cubicBezTo>
                  <a:cubicBezTo>
                    <a:pt x="271" y="686"/>
                    <a:pt x="287" y="743"/>
                    <a:pt x="298" y="766"/>
                  </a:cubicBezTo>
                  <a:cubicBezTo>
                    <a:pt x="293" y="773"/>
                    <a:pt x="285" y="796"/>
                    <a:pt x="285" y="831"/>
                  </a:cubicBezTo>
                  <a:cubicBezTo>
                    <a:pt x="285" y="861"/>
                    <a:pt x="315" y="899"/>
                    <a:pt x="326" y="914"/>
                  </a:cubicBezTo>
                  <a:cubicBezTo>
                    <a:pt x="339" y="930"/>
                    <a:pt x="347" y="940"/>
                    <a:pt x="347" y="952"/>
                  </a:cubicBezTo>
                  <a:cubicBezTo>
                    <a:pt x="347" y="962"/>
                    <a:pt x="368" y="963"/>
                    <a:pt x="368" y="952"/>
                  </a:cubicBezTo>
                  <a:cubicBezTo>
                    <a:pt x="368" y="938"/>
                    <a:pt x="372" y="932"/>
                    <a:pt x="388" y="909"/>
                  </a:cubicBezTo>
                  <a:cubicBezTo>
                    <a:pt x="405" y="886"/>
                    <a:pt x="419" y="852"/>
                    <a:pt x="418" y="818"/>
                  </a:cubicBezTo>
                  <a:cubicBezTo>
                    <a:pt x="418" y="798"/>
                    <a:pt x="406" y="794"/>
                    <a:pt x="412" y="779"/>
                  </a:cubicBezTo>
                  <a:cubicBezTo>
                    <a:pt x="421" y="758"/>
                    <a:pt x="415" y="750"/>
                    <a:pt x="411" y="738"/>
                  </a:cubicBezTo>
                  <a:cubicBezTo>
                    <a:pt x="421" y="734"/>
                    <a:pt x="459" y="761"/>
                    <a:pt x="483" y="768"/>
                  </a:cubicBezTo>
                  <a:cubicBezTo>
                    <a:pt x="507" y="774"/>
                    <a:pt x="547" y="776"/>
                    <a:pt x="556" y="763"/>
                  </a:cubicBezTo>
                  <a:cubicBezTo>
                    <a:pt x="564" y="766"/>
                    <a:pt x="614" y="731"/>
                    <a:pt x="608" y="712"/>
                  </a:cubicBezTo>
                  <a:cubicBezTo>
                    <a:pt x="625" y="717"/>
                    <a:pt x="657" y="686"/>
                    <a:pt x="648" y="663"/>
                  </a:cubicBezTo>
                  <a:cubicBezTo>
                    <a:pt x="663" y="665"/>
                    <a:pt x="687" y="624"/>
                    <a:pt x="685" y="601"/>
                  </a:cubicBezTo>
                  <a:cubicBezTo>
                    <a:pt x="692" y="601"/>
                    <a:pt x="701" y="561"/>
                    <a:pt x="693" y="550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7" name="Freeform 2031">
              <a:extLst>
                <a:ext uri="{FF2B5EF4-FFF2-40B4-BE49-F238E27FC236}">
                  <a16:creationId xmlns:a16="http://schemas.microsoft.com/office/drawing/2014/main" id="{C387DAF8-6BBC-48DB-9DAA-2E164A863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836"/>
              <a:ext cx="687" cy="309"/>
            </a:xfrm>
            <a:custGeom>
              <a:avLst/>
              <a:gdLst>
                <a:gd name="T0" fmla="*/ 1127 w 534"/>
                <a:gd name="T1" fmla="*/ 31 h 242"/>
                <a:gd name="T2" fmla="*/ 1094 w 534"/>
                <a:gd name="T3" fmla="*/ 102 h 242"/>
                <a:gd name="T4" fmla="*/ 1078 w 534"/>
                <a:gd name="T5" fmla="*/ 158 h 242"/>
                <a:gd name="T6" fmla="*/ 1063 w 534"/>
                <a:gd name="T7" fmla="*/ 218 h 242"/>
                <a:gd name="T8" fmla="*/ 1034 w 534"/>
                <a:gd name="T9" fmla="*/ 277 h 242"/>
                <a:gd name="T10" fmla="*/ 1003 w 534"/>
                <a:gd name="T11" fmla="*/ 317 h 242"/>
                <a:gd name="T12" fmla="*/ 975 w 534"/>
                <a:gd name="T13" fmla="*/ 383 h 242"/>
                <a:gd name="T14" fmla="*/ 952 w 534"/>
                <a:gd name="T15" fmla="*/ 411 h 242"/>
                <a:gd name="T16" fmla="*/ 872 w 534"/>
                <a:gd name="T17" fmla="*/ 458 h 242"/>
                <a:gd name="T18" fmla="*/ 796 w 534"/>
                <a:gd name="T19" fmla="*/ 490 h 242"/>
                <a:gd name="T20" fmla="*/ 699 w 534"/>
                <a:gd name="T21" fmla="*/ 499 h 242"/>
                <a:gd name="T22" fmla="*/ 602 w 534"/>
                <a:gd name="T23" fmla="*/ 504 h 242"/>
                <a:gd name="T24" fmla="*/ 504 w 534"/>
                <a:gd name="T25" fmla="*/ 495 h 242"/>
                <a:gd name="T26" fmla="*/ 418 w 534"/>
                <a:gd name="T27" fmla="*/ 486 h 242"/>
                <a:gd name="T28" fmla="*/ 371 w 534"/>
                <a:gd name="T29" fmla="*/ 460 h 242"/>
                <a:gd name="T30" fmla="*/ 311 w 534"/>
                <a:gd name="T31" fmla="*/ 435 h 242"/>
                <a:gd name="T32" fmla="*/ 217 w 534"/>
                <a:gd name="T33" fmla="*/ 347 h 242"/>
                <a:gd name="T34" fmla="*/ 149 w 534"/>
                <a:gd name="T35" fmla="*/ 301 h 242"/>
                <a:gd name="T36" fmla="*/ 69 w 534"/>
                <a:gd name="T37" fmla="*/ 243 h 242"/>
                <a:gd name="T38" fmla="*/ 8 w 534"/>
                <a:gd name="T39" fmla="*/ 206 h 242"/>
                <a:gd name="T40" fmla="*/ 0 w 534"/>
                <a:gd name="T41" fmla="*/ 198 h 242"/>
                <a:gd name="T42" fmla="*/ 13 w 534"/>
                <a:gd name="T43" fmla="*/ 195 h 242"/>
                <a:gd name="T44" fmla="*/ 39 w 534"/>
                <a:gd name="T45" fmla="*/ 177 h 242"/>
                <a:gd name="T46" fmla="*/ 120 w 534"/>
                <a:gd name="T47" fmla="*/ 226 h 242"/>
                <a:gd name="T48" fmla="*/ 162 w 534"/>
                <a:gd name="T49" fmla="*/ 255 h 242"/>
                <a:gd name="T50" fmla="*/ 207 w 534"/>
                <a:gd name="T51" fmla="*/ 281 h 242"/>
                <a:gd name="T52" fmla="*/ 243 w 534"/>
                <a:gd name="T53" fmla="*/ 313 h 242"/>
                <a:gd name="T54" fmla="*/ 296 w 534"/>
                <a:gd name="T55" fmla="*/ 377 h 242"/>
                <a:gd name="T56" fmla="*/ 341 w 534"/>
                <a:gd name="T57" fmla="*/ 411 h 242"/>
                <a:gd name="T58" fmla="*/ 404 w 534"/>
                <a:gd name="T59" fmla="*/ 423 h 242"/>
                <a:gd name="T60" fmla="*/ 470 w 534"/>
                <a:gd name="T61" fmla="*/ 457 h 242"/>
                <a:gd name="T62" fmla="*/ 530 w 534"/>
                <a:gd name="T63" fmla="*/ 453 h 242"/>
                <a:gd name="T64" fmla="*/ 596 w 534"/>
                <a:gd name="T65" fmla="*/ 467 h 242"/>
                <a:gd name="T66" fmla="*/ 641 w 534"/>
                <a:gd name="T67" fmla="*/ 457 h 242"/>
                <a:gd name="T68" fmla="*/ 720 w 534"/>
                <a:gd name="T69" fmla="*/ 449 h 242"/>
                <a:gd name="T70" fmla="*/ 798 w 534"/>
                <a:gd name="T71" fmla="*/ 437 h 242"/>
                <a:gd name="T72" fmla="*/ 867 w 534"/>
                <a:gd name="T73" fmla="*/ 420 h 242"/>
                <a:gd name="T74" fmla="*/ 937 w 534"/>
                <a:gd name="T75" fmla="*/ 370 h 242"/>
                <a:gd name="T76" fmla="*/ 973 w 534"/>
                <a:gd name="T77" fmla="*/ 324 h 242"/>
                <a:gd name="T78" fmla="*/ 1007 w 534"/>
                <a:gd name="T79" fmla="*/ 277 h 242"/>
                <a:gd name="T80" fmla="*/ 1043 w 534"/>
                <a:gd name="T81" fmla="*/ 202 h 242"/>
                <a:gd name="T82" fmla="*/ 1069 w 534"/>
                <a:gd name="T83" fmla="*/ 112 h 242"/>
                <a:gd name="T84" fmla="*/ 1091 w 534"/>
                <a:gd name="T85" fmla="*/ 63 h 242"/>
                <a:gd name="T86" fmla="*/ 1113 w 534"/>
                <a:gd name="T87" fmla="*/ 31 h 242"/>
                <a:gd name="T88" fmla="*/ 1137 w 534"/>
                <a:gd name="T89" fmla="*/ 10 h 242"/>
                <a:gd name="T90" fmla="*/ 1127 w 534"/>
                <a:gd name="T91" fmla="*/ 31 h 2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534" h="242">
                  <a:moveTo>
                    <a:pt x="529" y="15"/>
                  </a:moveTo>
                  <a:cubicBezTo>
                    <a:pt x="528" y="25"/>
                    <a:pt x="514" y="37"/>
                    <a:pt x="514" y="49"/>
                  </a:cubicBezTo>
                  <a:cubicBezTo>
                    <a:pt x="513" y="61"/>
                    <a:pt x="510" y="67"/>
                    <a:pt x="506" y="76"/>
                  </a:cubicBezTo>
                  <a:cubicBezTo>
                    <a:pt x="503" y="84"/>
                    <a:pt x="504" y="93"/>
                    <a:pt x="499" y="105"/>
                  </a:cubicBezTo>
                  <a:cubicBezTo>
                    <a:pt x="495" y="117"/>
                    <a:pt x="494" y="127"/>
                    <a:pt x="486" y="133"/>
                  </a:cubicBezTo>
                  <a:cubicBezTo>
                    <a:pt x="479" y="139"/>
                    <a:pt x="476" y="145"/>
                    <a:pt x="471" y="152"/>
                  </a:cubicBezTo>
                  <a:cubicBezTo>
                    <a:pt x="467" y="160"/>
                    <a:pt x="463" y="177"/>
                    <a:pt x="458" y="184"/>
                  </a:cubicBezTo>
                  <a:cubicBezTo>
                    <a:pt x="452" y="190"/>
                    <a:pt x="447" y="197"/>
                    <a:pt x="447" y="197"/>
                  </a:cubicBezTo>
                  <a:cubicBezTo>
                    <a:pt x="429" y="198"/>
                    <a:pt x="415" y="214"/>
                    <a:pt x="410" y="220"/>
                  </a:cubicBezTo>
                  <a:cubicBezTo>
                    <a:pt x="401" y="218"/>
                    <a:pt x="381" y="226"/>
                    <a:pt x="374" y="236"/>
                  </a:cubicBezTo>
                  <a:cubicBezTo>
                    <a:pt x="365" y="231"/>
                    <a:pt x="338" y="231"/>
                    <a:pt x="328" y="240"/>
                  </a:cubicBezTo>
                  <a:cubicBezTo>
                    <a:pt x="320" y="236"/>
                    <a:pt x="295" y="238"/>
                    <a:pt x="283" y="242"/>
                  </a:cubicBezTo>
                  <a:cubicBezTo>
                    <a:pt x="277" y="240"/>
                    <a:pt x="252" y="235"/>
                    <a:pt x="237" y="238"/>
                  </a:cubicBezTo>
                  <a:cubicBezTo>
                    <a:pt x="229" y="234"/>
                    <a:pt x="201" y="235"/>
                    <a:pt x="197" y="233"/>
                  </a:cubicBezTo>
                  <a:cubicBezTo>
                    <a:pt x="193" y="231"/>
                    <a:pt x="183" y="223"/>
                    <a:pt x="174" y="221"/>
                  </a:cubicBezTo>
                  <a:cubicBezTo>
                    <a:pt x="164" y="219"/>
                    <a:pt x="153" y="217"/>
                    <a:pt x="146" y="209"/>
                  </a:cubicBezTo>
                  <a:cubicBezTo>
                    <a:pt x="138" y="200"/>
                    <a:pt x="117" y="169"/>
                    <a:pt x="102" y="167"/>
                  </a:cubicBezTo>
                  <a:cubicBezTo>
                    <a:pt x="98" y="161"/>
                    <a:pt x="87" y="152"/>
                    <a:pt x="70" y="145"/>
                  </a:cubicBezTo>
                  <a:cubicBezTo>
                    <a:pt x="65" y="139"/>
                    <a:pt x="46" y="121"/>
                    <a:pt x="33" y="117"/>
                  </a:cubicBezTo>
                  <a:cubicBezTo>
                    <a:pt x="29" y="110"/>
                    <a:pt x="20" y="101"/>
                    <a:pt x="4" y="99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2" y="95"/>
                    <a:pt x="4" y="94"/>
                    <a:pt x="6" y="94"/>
                  </a:cubicBezTo>
                  <a:cubicBezTo>
                    <a:pt x="10" y="91"/>
                    <a:pt x="15" y="88"/>
                    <a:pt x="18" y="85"/>
                  </a:cubicBezTo>
                  <a:cubicBezTo>
                    <a:pt x="28" y="89"/>
                    <a:pt x="52" y="107"/>
                    <a:pt x="56" y="109"/>
                  </a:cubicBezTo>
                  <a:cubicBezTo>
                    <a:pt x="61" y="111"/>
                    <a:pt x="73" y="120"/>
                    <a:pt x="76" y="123"/>
                  </a:cubicBezTo>
                  <a:cubicBezTo>
                    <a:pt x="79" y="127"/>
                    <a:pt x="91" y="132"/>
                    <a:pt x="97" y="135"/>
                  </a:cubicBezTo>
                  <a:cubicBezTo>
                    <a:pt x="102" y="138"/>
                    <a:pt x="111" y="148"/>
                    <a:pt x="114" y="150"/>
                  </a:cubicBezTo>
                  <a:cubicBezTo>
                    <a:pt x="116" y="153"/>
                    <a:pt x="132" y="178"/>
                    <a:pt x="139" y="181"/>
                  </a:cubicBezTo>
                  <a:cubicBezTo>
                    <a:pt x="146" y="184"/>
                    <a:pt x="156" y="194"/>
                    <a:pt x="160" y="197"/>
                  </a:cubicBezTo>
                  <a:cubicBezTo>
                    <a:pt x="164" y="200"/>
                    <a:pt x="182" y="200"/>
                    <a:pt x="190" y="203"/>
                  </a:cubicBezTo>
                  <a:cubicBezTo>
                    <a:pt x="199" y="206"/>
                    <a:pt x="211" y="219"/>
                    <a:pt x="221" y="219"/>
                  </a:cubicBezTo>
                  <a:cubicBezTo>
                    <a:pt x="231" y="219"/>
                    <a:pt x="239" y="219"/>
                    <a:pt x="249" y="218"/>
                  </a:cubicBezTo>
                  <a:cubicBezTo>
                    <a:pt x="259" y="218"/>
                    <a:pt x="273" y="226"/>
                    <a:pt x="280" y="225"/>
                  </a:cubicBezTo>
                  <a:cubicBezTo>
                    <a:pt x="288" y="223"/>
                    <a:pt x="289" y="222"/>
                    <a:pt x="301" y="219"/>
                  </a:cubicBezTo>
                  <a:cubicBezTo>
                    <a:pt x="312" y="216"/>
                    <a:pt x="323" y="218"/>
                    <a:pt x="338" y="216"/>
                  </a:cubicBezTo>
                  <a:cubicBezTo>
                    <a:pt x="354" y="214"/>
                    <a:pt x="365" y="215"/>
                    <a:pt x="375" y="210"/>
                  </a:cubicBezTo>
                  <a:cubicBezTo>
                    <a:pt x="385" y="205"/>
                    <a:pt x="401" y="209"/>
                    <a:pt x="407" y="202"/>
                  </a:cubicBezTo>
                  <a:cubicBezTo>
                    <a:pt x="413" y="195"/>
                    <a:pt x="428" y="185"/>
                    <a:pt x="440" y="178"/>
                  </a:cubicBezTo>
                  <a:cubicBezTo>
                    <a:pt x="442" y="172"/>
                    <a:pt x="456" y="157"/>
                    <a:pt x="457" y="156"/>
                  </a:cubicBezTo>
                  <a:cubicBezTo>
                    <a:pt x="468" y="146"/>
                    <a:pt x="468" y="140"/>
                    <a:pt x="473" y="133"/>
                  </a:cubicBezTo>
                  <a:cubicBezTo>
                    <a:pt x="478" y="126"/>
                    <a:pt x="486" y="109"/>
                    <a:pt x="490" y="97"/>
                  </a:cubicBezTo>
                  <a:cubicBezTo>
                    <a:pt x="495" y="85"/>
                    <a:pt x="495" y="62"/>
                    <a:pt x="502" y="54"/>
                  </a:cubicBezTo>
                  <a:cubicBezTo>
                    <a:pt x="507" y="48"/>
                    <a:pt x="511" y="40"/>
                    <a:pt x="512" y="30"/>
                  </a:cubicBezTo>
                  <a:cubicBezTo>
                    <a:pt x="517" y="24"/>
                    <a:pt x="519" y="24"/>
                    <a:pt x="522" y="15"/>
                  </a:cubicBezTo>
                  <a:cubicBezTo>
                    <a:pt x="525" y="5"/>
                    <a:pt x="533" y="0"/>
                    <a:pt x="534" y="5"/>
                  </a:cubicBezTo>
                  <a:cubicBezTo>
                    <a:pt x="532" y="6"/>
                    <a:pt x="529" y="12"/>
                    <a:pt x="529" y="15"/>
                  </a:cubicBezTo>
                  <a:close/>
                </a:path>
              </a:pathLst>
            </a:custGeom>
            <a:noFill/>
            <a:ln w="158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8" name="Freeform 2032">
              <a:extLst>
                <a:ext uri="{FF2B5EF4-FFF2-40B4-BE49-F238E27FC236}">
                  <a16:creationId xmlns:a16="http://schemas.microsoft.com/office/drawing/2014/main" id="{4925A106-38E8-422E-A28B-E8ABEDB4C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869"/>
              <a:ext cx="5" cy="38"/>
            </a:xfrm>
            <a:custGeom>
              <a:avLst/>
              <a:gdLst>
                <a:gd name="T0" fmla="*/ 1 w 4"/>
                <a:gd name="T1" fmla="*/ 66 h 29"/>
                <a:gd name="T2" fmla="*/ 0 w 4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9">
                  <a:moveTo>
                    <a:pt x="1" y="29"/>
                  </a:moveTo>
                  <a:cubicBezTo>
                    <a:pt x="4" y="20"/>
                    <a:pt x="2" y="4"/>
                    <a:pt x="0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9" name="Freeform 2033">
              <a:extLst>
                <a:ext uri="{FF2B5EF4-FFF2-40B4-BE49-F238E27FC236}">
                  <a16:creationId xmlns:a16="http://schemas.microsoft.com/office/drawing/2014/main" id="{531B631B-CF4F-42A3-BBE9-B3AF18033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878"/>
              <a:ext cx="14" cy="13"/>
            </a:xfrm>
            <a:custGeom>
              <a:avLst/>
              <a:gdLst>
                <a:gd name="T0" fmla="*/ 0 w 11"/>
                <a:gd name="T1" fmla="*/ 22 h 10"/>
                <a:gd name="T2" fmla="*/ 23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4" y="4"/>
                    <a:pt x="11" y="0"/>
                    <a:pt x="11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0" name="Freeform 2034">
              <a:extLst>
                <a:ext uri="{FF2B5EF4-FFF2-40B4-BE49-F238E27FC236}">
                  <a16:creationId xmlns:a16="http://schemas.microsoft.com/office/drawing/2014/main" id="{CC3CBE68-23A0-4CB5-BBF8-1095926CE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3051"/>
              <a:ext cx="19" cy="11"/>
            </a:xfrm>
            <a:custGeom>
              <a:avLst/>
              <a:gdLst>
                <a:gd name="T0" fmla="*/ 10 w 14"/>
                <a:gd name="T1" fmla="*/ 15 h 9"/>
                <a:gd name="T2" fmla="*/ 33 w 14"/>
                <a:gd name="T3" fmla="*/ 0 h 9"/>
                <a:gd name="T4" fmla="*/ 0 w 14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4" y="8"/>
                  </a:moveTo>
                  <a:cubicBezTo>
                    <a:pt x="8" y="9"/>
                    <a:pt x="14" y="5"/>
                    <a:pt x="13" y="0"/>
                  </a:cubicBezTo>
                  <a:cubicBezTo>
                    <a:pt x="8" y="0"/>
                    <a:pt x="4" y="3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1" name="Freeform 2035">
              <a:extLst>
                <a:ext uri="{FF2B5EF4-FFF2-40B4-BE49-F238E27FC236}">
                  <a16:creationId xmlns:a16="http://schemas.microsoft.com/office/drawing/2014/main" id="{36EA1CD1-E7FF-48EF-BF6B-B8DC44177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029"/>
              <a:ext cx="17" cy="15"/>
            </a:xfrm>
            <a:custGeom>
              <a:avLst/>
              <a:gdLst>
                <a:gd name="T0" fmla="*/ 11 w 14"/>
                <a:gd name="T1" fmla="*/ 20 h 13"/>
                <a:gd name="T2" fmla="*/ 23 w 14"/>
                <a:gd name="T3" fmla="*/ 2 h 13"/>
                <a:gd name="T4" fmla="*/ 0 w 14"/>
                <a:gd name="T5" fmla="*/ 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6" y="13"/>
                  </a:moveTo>
                  <a:cubicBezTo>
                    <a:pt x="10" y="11"/>
                    <a:pt x="14" y="7"/>
                    <a:pt x="13" y="2"/>
                  </a:cubicBezTo>
                  <a:cubicBezTo>
                    <a:pt x="9" y="0"/>
                    <a:pt x="4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2" name="Freeform 2036">
              <a:extLst>
                <a:ext uri="{FF2B5EF4-FFF2-40B4-BE49-F238E27FC236}">
                  <a16:creationId xmlns:a16="http://schemas.microsoft.com/office/drawing/2014/main" id="{CD51483A-30E0-46DB-B9C9-EFC086520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2974"/>
              <a:ext cx="18" cy="24"/>
            </a:xfrm>
            <a:custGeom>
              <a:avLst/>
              <a:gdLst>
                <a:gd name="T0" fmla="*/ 17 w 14"/>
                <a:gd name="T1" fmla="*/ 43 h 18"/>
                <a:gd name="T2" fmla="*/ 30 w 14"/>
                <a:gd name="T3" fmla="*/ 9 h 18"/>
                <a:gd name="T4" fmla="*/ 0 w 14"/>
                <a:gd name="T5" fmla="*/ 33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8">
                  <a:moveTo>
                    <a:pt x="8" y="18"/>
                  </a:moveTo>
                  <a:cubicBezTo>
                    <a:pt x="10" y="13"/>
                    <a:pt x="13" y="9"/>
                    <a:pt x="14" y="4"/>
                  </a:cubicBezTo>
                  <a:cubicBezTo>
                    <a:pt x="9" y="0"/>
                    <a:pt x="2" y="10"/>
                    <a:pt x="0" y="1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3" name="Freeform 2037">
              <a:extLst>
                <a:ext uri="{FF2B5EF4-FFF2-40B4-BE49-F238E27FC236}">
                  <a16:creationId xmlns:a16="http://schemas.microsoft.com/office/drawing/2014/main" id="{7A877C42-E05E-49BB-BADA-9D9675D89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2938"/>
              <a:ext cx="4" cy="7"/>
            </a:xfrm>
            <a:custGeom>
              <a:avLst/>
              <a:gdLst>
                <a:gd name="T0" fmla="*/ 7 w 3"/>
                <a:gd name="T1" fmla="*/ 0 h 5"/>
                <a:gd name="T2" fmla="*/ 0 w 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4" name="Freeform 2038">
              <a:extLst>
                <a:ext uri="{FF2B5EF4-FFF2-40B4-BE49-F238E27FC236}">
                  <a16:creationId xmlns:a16="http://schemas.microsoft.com/office/drawing/2014/main" id="{0D6F90B5-220F-427C-BA1B-C883B3D6F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956"/>
              <a:ext cx="15" cy="22"/>
            </a:xfrm>
            <a:custGeom>
              <a:avLst/>
              <a:gdLst>
                <a:gd name="T0" fmla="*/ 0 w 13"/>
                <a:gd name="T1" fmla="*/ 28 h 17"/>
                <a:gd name="T2" fmla="*/ 14 w 13"/>
                <a:gd name="T3" fmla="*/ 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13"/>
                  </a:moveTo>
                  <a:cubicBezTo>
                    <a:pt x="3" y="0"/>
                    <a:pt x="13" y="6"/>
                    <a:pt x="9" y="1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5" name="Freeform 2039">
              <a:extLst>
                <a:ext uri="{FF2B5EF4-FFF2-40B4-BE49-F238E27FC236}">
                  <a16:creationId xmlns:a16="http://schemas.microsoft.com/office/drawing/2014/main" id="{FF01B694-A2F3-4366-B84F-05148516C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2922"/>
              <a:ext cx="5" cy="7"/>
            </a:xfrm>
            <a:custGeom>
              <a:avLst/>
              <a:gdLst>
                <a:gd name="T0" fmla="*/ 8 w 4"/>
                <a:gd name="T1" fmla="*/ 0 h 6"/>
                <a:gd name="T2" fmla="*/ 0 w 4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0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6" name="Freeform 2040">
              <a:extLst>
                <a:ext uri="{FF2B5EF4-FFF2-40B4-BE49-F238E27FC236}">
                  <a16:creationId xmlns:a16="http://schemas.microsoft.com/office/drawing/2014/main" id="{76BF3979-6429-4CE8-8F7E-D4D3D9102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876"/>
              <a:ext cx="17" cy="17"/>
            </a:xfrm>
            <a:custGeom>
              <a:avLst/>
              <a:gdLst>
                <a:gd name="T0" fmla="*/ 13 w 13"/>
                <a:gd name="T1" fmla="*/ 1 h 13"/>
                <a:gd name="T2" fmla="*/ 29 w 13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6" y="1"/>
                  </a:moveTo>
                  <a:cubicBezTo>
                    <a:pt x="0" y="12"/>
                    <a:pt x="11" y="13"/>
                    <a:pt x="13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7" name="Freeform 2041">
              <a:extLst>
                <a:ext uri="{FF2B5EF4-FFF2-40B4-BE49-F238E27FC236}">
                  <a16:creationId xmlns:a16="http://schemas.microsoft.com/office/drawing/2014/main" id="{80287ACF-F466-461E-87FC-F1FCDBC4B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875"/>
              <a:ext cx="12" cy="2"/>
            </a:xfrm>
            <a:custGeom>
              <a:avLst/>
              <a:gdLst>
                <a:gd name="T0" fmla="*/ 21 w 9"/>
                <a:gd name="T1" fmla="*/ 0 h 2"/>
                <a:gd name="T2" fmla="*/ 0 w 9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6" y="0"/>
                    <a:pt x="3" y="0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8" name="Freeform 2042">
              <a:extLst>
                <a:ext uri="{FF2B5EF4-FFF2-40B4-BE49-F238E27FC236}">
                  <a16:creationId xmlns:a16="http://schemas.microsoft.com/office/drawing/2014/main" id="{1579EEE0-0E30-4D97-94C5-A635DFC08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907"/>
              <a:ext cx="10" cy="21"/>
            </a:xfrm>
            <a:custGeom>
              <a:avLst/>
              <a:gdLst>
                <a:gd name="T0" fmla="*/ 5 w 8"/>
                <a:gd name="T1" fmla="*/ 25 h 17"/>
                <a:gd name="T2" fmla="*/ 10 w 8"/>
                <a:gd name="T3" fmla="*/ 0 h 17"/>
                <a:gd name="T4" fmla="*/ 14 w 8"/>
                <a:gd name="T5" fmla="*/ 3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2" y="13"/>
                  </a:moveTo>
                  <a:cubicBezTo>
                    <a:pt x="0" y="8"/>
                    <a:pt x="0" y="1"/>
                    <a:pt x="5" y="0"/>
                  </a:cubicBezTo>
                  <a:cubicBezTo>
                    <a:pt x="8" y="5"/>
                    <a:pt x="7" y="12"/>
                    <a:pt x="7" y="1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69" name="Freeform 2043">
              <a:extLst>
                <a:ext uri="{FF2B5EF4-FFF2-40B4-BE49-F238E27FC236}">
                  <a16:creationId xmlns:a16="http://schemas.microsoft.com/office/drawing/2014/main" id="{CDC36010-ADF8-431E-BD18-29628D922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2969"/>
              <a:ext cx="1" cy="14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3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4"/>
                    <a:pt x="0" y="8"/>
                    <a:pt x="0" y="1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0" name="Freeform 2044">
              <a:extLst>
                <a:ext uri="{FF2B5EF4-FFF2-40B4-BE49-F238E27FC236}">
                  <a16:creationId xmlns:a16="http://schemas.microsoft.com/office/drawing/2014/main" id="{810C0D17-471E-41A0-999E-473D1FDB9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3020"/>
              <a:ext cx="2" cy="9"/>
            </a:xfrm>
            <a:custGeom>
              <a:avLst/>
              <a:gdLst>
                <a:gd name="T0" fmla="*/ 2 w 2"/>
                <a:gd name="T1" fmla="*/ 0 h 7"/>
                <a:gd name="T2" fmla="*/ 1 w 2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1" name="Freeform 2045">
              <a:extLst>
                <a:ext uri="{FF2B5EF4-FFF2-40B4-BE49-F238E27FC236}">
                  <a16:creationId xmlns:a16="http://schemas.microsoft.com/office/drawing/2014/main" id="{AA0623FD-A1E8-4331-AB39-E5DA0C6E5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126"/>
              <a:ext cx="12" cy="13"/>
            </a:xfrm>
            <a:custGeom>
              <a:avLst/>
              <a:gdLst>
                <a:gd name="T0" fmla="*/ 7 w 9"/>
                <a:gd name="T1" fmla="*/ 5 h 10"/>
                <a:gd name="T2" fmla="*/ 1 w 9"/>
                <a:gd name="T3" fmla="*/ 22 h 10"/>
                <a:gd name="T4" fmla="*/ 21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5" y="9"/>
                    <a:pt x="6" y="3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2" name="Freeform 2046">
              <a:extLst>
                <a:ext uri="{FF2B5EF4-FFF2-40B4-BE49-F238E27FC236}">
                  <a16:creationId xmlns:a16="http://schemas.microsoft.com/office/drawing/2014/main" id="{5BD7D3F3-1084-4A23-9919-345F83629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183"/>
              <a:ext cx="1" cy="17"/>
            </a:xfrm>
            <a:custGeom>
              <a:avLst/>
              <a:gdLst>
                <a:gd name="T0" fmla="*/ 1 w 1"/>
                <a:gd name="T1" fmla="*/ 0 h 13"/>
                <a:gd name="T2" fmla="*/ 0 w 1"/>
                <a:gd name="T3" fmla="*/ 29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5"/>
                    <a:pt x="0" y="9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3" name="Freeform 2047">
              <a:extLst>
                <a:ext uri="{FF2B5EF4-FFF2-40B4-BE49-F238E27FC236}">
                  <a16:creationId xmlns:a16="http://schemas.microsoft.com/office/drawing/2014/main" id="{4068D1D3-BC13-4E49-A701-91123C9A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3245"/>
              <a:ext cx="17" cy="18"/>
            </a:xfrm>
            <a:custGeom>
              <a:avLst/>
              <a:gdLst>
                <a:gd name="T0" fmla="*/ 21 w 13"/>
                <a:gd name="T1" fmla="*/ 0 h 15"/>
                <a:gd name="T2" fmla="*/ 16 w 13"/>
                <a:gd name="T3" fmla="*/ 24 h 15"/>
                <a:gd name="T4" fmla="*/ 1 w 13"/>
                <a:gd name="T5" fmla="*/ 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0"/>
                  </a:moveTo>
                  <a:cubicBezTo>
                    <a:pt x="9" y="3"/>
                    <a:pt x="13" y="13"/>
                    <a:pt x="7" y="14"/>
                  </a:cubicBezTo>
                  <a:cubicBezTo>
                    <a:pt x="3" y="15"/>
                    <a:pt x="0" y="4"/>
                    <a:pt x="1" y="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4" name="Freeform 2048">
              <a:extLst>
                <a:ext uri="{FF2B5EF4-FFF2-40B4-BE49-F238E27FC236}">
                  <a16:creationId xmlns:a16="http://schemas.microsoft.com/office/drawing/2014/main" id="{2C32A15D-46F1-446F-915D-801B95422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3176"/>
              <a:ext cx="2" cy="9"/>
            </a:xfrm>
            <a:custGeom>
              <a:avLst/>
              <a:gdLst>
                <a:gd name="T0" fmla="*/ 1 w 2"/>
                <a:gd name="T1" fmla="*/ 15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5" name="Freeform 2049">
              <a:extLst>
                <a:ext uri="{FF2B5EF4-FFF2-40B4-BE49-F238E27FC236}">
                  <a16:creationId xmlns:a16="http://schemas.microsoft.com/office/drawing/2014/main" id="{2E27C631-7E6A-4A2B-9FDB-BD2EA2EB5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" y="3299"/>
              <a:ext cx="14" cy="12"/>
            </a:xfrm>
            <a:custGeom>
              <a:avLst/>
              <a:gdLst>
                <a:gd name="T0" fmla="*/ 5 w 11"/>
                <a:gd name="T1" fmla="*/ 21 h 9"/>
                <a:gd name="T2" fmla="*/ 6 w 11"/>
                <a:gd name="T3" fmla="*/ 0 h 9"/>
                <a:gd name="T4" fmla="*/ 23 w 11"/>
                <a:gd name="T5" fmla="*/ 2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2" y="9"/>
                  </a:moveTo>
                  <a:cubicBezTo>
                    <a:pt x="0" y="6"/>
                    <a:pt x="1" y="2"/>
                    <a:pt x="3" y="0"/>
                  </a:cubicBezTo>
                  <a:cubicBezTo>
                    <a:pt x="5" y="2"/>
                    <a:pt x="8" y="6"/>
                    <a:pt x="11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6" name="Freeform 2050">
              <a:extLst>
                <a:ext uri="{FF2B5EF4-FFF2-40B4-BE49-F238E27FC236}">
                  <a16:creationId xmlns:a16="http://schemas.microsoft.com/office/drawing/2014/main" id="{2B49186A-32A9-4CFA-9095-3B85512B5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3417"/>
              <a:ext cx="16" cy="13"/>
            </a:xfrm>
            <a:custGeom>
              <a:avLst/>
              <a:gdLst>
                <a:gd name="T0" fmla="*/ 28 w 12"/>
                <a:gd name="T1" fmla="*/ 22 h 10"/>
                <a:gd name="T2" fmla="*/ 15 w 12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10" y="0"/>
                    <a:pt x="0" y="4"/>
                    <a:pt x="6" y="1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7" name="Freeform 2051">
              <a:extLst>
                <a:ext uri="{FF2B5EF4-FFF2-40B4-BE49-F238E27FC236}">
                  <a16:creationId xmlns:a16="http://schemas.microsoft.com/office/drawing/2014/main" id="{0A630603-B2EB-48F8-8A90-615213165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468"/>
              <a:ext cx="5" cy="10"/>
            </a:xfrm>
            <a:custGeom>
              <a:avLst/>
              <a:gdLst>
                <a:gd name="T0" fmla="*/ 1 w 4"/>
                <a:gd name="T1" fmla="*/ 0 h 9"/>
                <a:gd name="T2" fmla="*/ 8 w 4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1" y="0"/>
                  </a:moveTo>
                  <a:cubicBezTo>
                    <a:pt x="0" y="3"/>
                    <a:pt x="1" y="7"/>
                    <a:pt x="4" y="9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8" name="Freeform 2052">
              <a:extLst>
                <a:ext uri="{FF2B5EF4-FFF2-40B4-BE49-F238E27FC236}">
                  <a16:creationId xmlns:a16="http://schemas.microsoft.com/office/drawing/2014/main" id="{9821B7E4-02D9-4F64-A7AD-96E30C807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3514"/>
              <a:ext cx="3" cy="16"/>
            </a:xfrm>
            <a:custGeom>
              <a:avLst/>
              <a:gdLst>
                <a:gd name="T0" fmla="*/ 5 w 2"/>
                <a:gd name="T1" fmla="*/ 0 h 12"/>
                <a:gd name="T2" fmla="*/ 8 w 2"/>
                <a:gd name="T3" fmla="*/ 28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1" y="0"/>
                  </a:moveTo>
                  <a:cubicBezTo>
                    <a:pt x="1" y="4"/>
                    <a:pt x="0" y="8"/>
                    <a:pt x="2" y="12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79" name="Freeform 2053">
              <a:extLst>
                <a:ext uri="{FF2B5EF4-FFF2-40B4-BE49-F238E27FC236}">
                  <a16:creationId xmlns:a16="http://schemas.microsoft.com/office/drawing/2014/main" id="{05AC8624-3D17-4D9E-94D6-36CF2E4A9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3530"/>
              <a:ext cx="5" cy="5"/>
            </a:xfrm>
            <a:custGeom>
              <a:avLst/>
              <a:gdLst>
                <a:gd name="T0" fmla="*/ 0 w 4"/>
                <a:gd name="T1" fmla="*/ 8 h 4"/>
                <a:gd name="T2" fmla="*/ 8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0" name="Freeform 2054">
              <a:extLst>
                <a:ext uri="{FF2B5EF4-FFF2-40B4-BE49-F238E27FC236}">
                  <a16:creationId xmlns:a16="http://schemas.microsoft.com/office/drawing/2014/main" id="{7B2BED20-D7D4-4A62-8292-72479CD73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3466"/>
              <a:ext cx="2" cy="8"/>
            </a:xfrm>
            <a:custGeom>
              <a:avLst/>
              <a:gdLst>
                <a:gd name="T0" fmla="*/ 0 w 1"/>
                <a:gd name="T1" fmla="*/ 10 h 7"/>
                <a:gd name="T2" fmla="*/ 8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1" name="Freeform 2055">
              <a:extLst>
                <a:ext uri="{FF2B5EF4-FFF2-40B4-BE49-F238E27FC236}">
                  <a16:creationId xmlns:a16="http://schemas.microsoft.com/office/drawing/2014/main" id="{187AD157-B0CD-46AE-A17C-59A265068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7" y="3403"/>
              <a:ext cx="10" cy="17"/>
            </a:xfrm>
            <a:custGeom>
              <a:avLst/>
              <a:gdLst>
                <a:gd name="T0" fmla="*/ 0 w 8"/>
                <a:gd name="T1" fmla="*/ 13 h 13"/>
                <a:gd name="T2" fmla="*/ 1 w 8"/>
                <a:gd name="T3" fmla="*/ 27 h 13"/>
                <a:gd name="T4" fmla="*/ 14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0" y="6"/>
                  </a:moveTo>
                  <a:cubicBezTo>
                    <a:pt x="0" y="8"/>
                    <a:pt x="0" y="10"/>
                    <a:pt x="1" y="12"/>
                  </a:cubicBezTo>
                  <a:cubicBezTo>
                    <a:pt x="8" y="13"/>
                    <a:pt x="8" y="5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2" name="Freeform 2056">
              <a:extLst>
                <a:ext uri="{FF2B5EF4-FFF2-40B4-BE49-F238E27FC236}">
                  <a16:creationId xmlns:a16="http://schemas.microsoft.com/office/drawing/2014/main" id="{D77BACF1-3BEB-42E6-BA80-EB357FB21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361"/>
              <a:ext cx="1" cy="7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3" name="Freeform 2057">
              <a:extLst>
                <a:ext uri="{FF2B5EF4-FFF2-40B4-BE49-F238E27FC236}">
                  <a16:creationId xmlns:a16="http://schemas.microsoft.com/office/drawing/2014/main" id="{F8E2A83D-2AE0-4E45-92D8-8B4D80948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3558"/>
              <a:ext cx="12" cy="12"/>
            </a:xfrm>
            <a:custGeom>
              <a:avLst/>
              <a:gdLst>
                <a:gd name="T0" fmla="*/ 15 w 9"/>
                <a:gd name="T1" fmla="*/ 21 h 9"/>
                <a:gd name="T2" fmla="*/ 16 w 9"/>
                <a:gd name="T3" fmla="*/ 0 h 9"/>
                <a:gd name="T4" fmla="*/ 0 w 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8" y="6"/>
                    <a:pt x="9" y="3"/>
                    <a:pt x="7" y="0"/>
                  </a:cubicBezTo>
                  <a:cubicBezTo>
                    <a:pt x="3" y="1"/>
                    <a:pt x="1" y="5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4" name="Freeform 2058">
              <a:extLst>
                <a:ext uri="{FF2B5EF4-FFF2-40B4-BE49-F238E27FC236}">
                  <a16:creationId xmlns:a16="http://schemas.microsoft.com/office/drawing/2014/main" id="{150233EA-B276-446A-B9AF-020976E7E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7" y="3584"/>
              <a:ext cx="17" cy="18"/>
            </a:xfrm>
            <a:custGeom>
              <a:avLst/>
              <a:gdLst>
                <a:gd name="T0" fmla="*/ 0 w 13"/>
                <a:gd name="T1" fmla="*/ 19 h 14"/>
                <a:gd name="T2" fmla="*/ 22 w 13"/>
                <a:gd name="T3" fmla="*/ 5 h 14"/>
                <a:gd name="T4" fmla="*/ 17 w 13"/>
                <a:gd name="T5" fmla="*/ 3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9"/>
                  </a:moveTo>
                  <a:cubicBezTo>
                    <a:pt x="2" y="7"/>
                    <a:pt x="6" y="0"/>
                    <a:pt x="10" y="2"/>
                  </a:cubicBezTo>
                  <a:cubicBezTo>
                    <a:pt x="13" y="4"/>
                    <a:pt x="9" y="12"/>
                    <a:pt x="8" y="1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5" name="Freeform 2059">
              <a:extLst>
                <a:ext uri="{FF2B5EF4-FFF2-40B4-BE49-F238E27FC236}">
                  <a16:creationId xmlns:a16="http://schemas.microsoft.com/office/drawing/2014/main" id="{DF1A60AF-9099-4B63-8061-3A6E72BC2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3654"/>
              <a:ext cx="20" cy="27"/>
            </a:xfrm>
            <a:custGeom>
              <a:avLst/>
              <a:gdLst>
                <a:gd name="T0" fmla="*/ 0 w 16"/>
                <a:gd name="T1" fmla="*/ 28 h 21"/>
                <a:gd name="T2" fmla="*/ 8 w 16"/>
                <a:gd name="T3" fmla="*/ 4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1">
                  <a:moveTo>
                    <a:pt x="0" y="13"/>
                  </a:moveTo>
                  <a:cubicBezTo>
                    <a:pt x="5" y="0"/>
                    <a:pt x="16" y="13"/>
                    <a:pt x="4" y="2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6" name="Freeform 2060">
              <a:extLst>
                <a:ext uri="{FF2B5EF4-FFF2-40B4-BE49-F238E27FC236}">
                  <a16:creationId xmlns:a16="http://schemas.microsoft.com/office/drawing/2014/main" id="{E4B83344-9CA7-449A-87AA-E72F136BE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3599"/>
              <a:ext cx="26" cy="16"/>
            </a:xfrm>
            <a:custGeom>
              <a:avLst/>
              <a:gdLst>
                <a:gd name="T0" fmla="*/ 23 w 20"/>
                <a:gd name="T1" fmla="*/ 25 h 13"/>
                <a:gd name="T2" fmla="*/ 0 w 20"/>
                <a:gd name="T3" fmla="*/ 1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11" y="13"/>
                  </a:moveTo>
                  <a:cubicBezTo>
                    <a:pt x="20" y="3"/>
                    <a:pt x="4" y="0"/>
                    <a:pt x="0" y="9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7" name="Freeform 2061">
              <a:extLst>
                <a:ext uri="{FF2B5EF4-FFF2-40B4-BE49-F238E27FC236}">
                  <a16:creationId xmlns:a16="http://schemas.microsoft.com/office/drawing/2014/main" id="{83B5CD8D-83B0-49DA-B8CC-4FC982AA9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3635"/>
              <a:ext cx="13" cy="10"/>
            </a:xfrm>
            <a:custGeom>
              <a:avLst/>
              <a:gdLst>
                <a:gd name="T0" fmla="*/ 0 w 10"/>
                <a:gd name="T1" fmla="*/ 16 h 8"/>
                <a:gd name="T2" fmla="*/ 22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6" y="2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8" name="Freeform 2062">
              <a:extLst>
                <a:ext uri="{FF2B5EF4-FFF2-40B4-BE49-F238E27FC236}">
                  <a16:creationId xmlns:a16="http://schemas.microsoft.com/office/drawing/2014/main" id="{B00FA28A-2B0E-45E0-8FDA-C2726C714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3672"/>
              <a:ext cx="11" cy="12"/>
            </a:xfrm>
            <a:custGeom>
              <a:avLst/>
              <a:gdLst>
                <a:gd name="T0" fmla="*/ 0 w 9"/>
                <a:gd name="T1" fmla="*/ 21 h 9"/>
                <a:gd name="T2" fmla="*/ 16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2" y="6"/>
                    <a:pt x="5" y="2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89" name="Freeform 2063">
              <a:extLst>
                <a:ext uri="{FF2B5EF4-FFF2-40B4-BE49-F238E27FC236}">
                  <a16:creationId xmlns:a16="http://schemas.microsoft.com/office/drawing/2014/main" id="{4D349B49-9BDC-4471-B59F-30DD2FABC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" y="3710"/>
              <a:ext cx="9" cy="10"/>
            </a:xfrm>
            <a:custGeom>
              <a:avLst/>
              <a:gdLst>
                <a:gd name="T0" fmla="*/ 0 w 7"/>
                <a:gd name="T1" fmla="*/ 16 h 8"/>
                <a:gd name="T2" fmla="*/ 15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6"/>
                    <a:pt x="5" y="3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0" name="Freeform 2064">
              <a:extLst>
                <a:ext uri="{FF2B5EF4-FFF2-40B4-BE49-F238E27FC236}">
                  <a16:creationId xmlns:a16="http://schemas.microsoft.com/office/drawing/2014/main" id="{E909C10F-73F2-4B38-983A-D3BACE46B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3782"/>
              <a:ext cx="8" cy="3"/>
            </a:xfrm>
            <a:custGeom>
              <a:avLst/>
              <a:gdLst>
                <a:gd name="T0" fmla="*/ 0 w 6"/>
                <a:gd name="T1" fmla="*/ 8 h 2"/>
                <a:gd name="T2" fmla="*/ 1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1" name="Freeform 2065">
              <a:extLst>
                <a:ext uri="{FF2B5EF4-FFF2-40B4-BE49-F238E27FC236}">
                  <a16:creationId xmlns:a16="http://schemas.microsoft.com/office/drawing/2014/main" id="{5029ABB1-DA43-4A40-80AD-85754022B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3782"/>
              <a:ext cx="13" cy="12"/>
            </a:xfrm>
            <a:custGeom>
              <a:avLst/>
              <a:gdLst>
                <a:gd name="T0" fmla="*/ 12 w 10"/>
                <a:gd name="T1" fmla="*/ 21 h 9"/>
                <a:gd name="T2" fmla="*/ 1 w 10"/>
                <a:gd name="T3" fmla="*/ 0 h 9"/>
                <a:gd name="T4" fmla="*/ 22 w 10"/>
                <a:gd name="T5" fmla="*/ 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0" y="8"/>
                    <a:pt x="0" y="4"/>
                    <a:pt x="1" y="0"/>
                  </a:cubicBezTo>
                  <a:cubicBezTo>
                    <a:pt x="4" y="0"/>
                    <a:pt x="8" y="1"/>
                    <a:pt x="10" y="3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2" name="Freeform 2066">
              <a:extLst>
                <a:ext uri="{FF2B5EF4-FFF2-40B4-BE49-F238E27FC236}">
                  <a16:creationId xmlns:a16="http://schemas.microsoft.com/office/drawing/2014/main" id="{30404533-9674-4644-A78E-792D0C3D9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3824"/>
              <a:ext cx="11" cy="14"/>
            </a:xfrm>
            <a:custGeom>
              <a:avLst/>
              <a:gdLst>
                <a:gd name="T0" fmla="*/ 0 w 8"/>
                <a:gd name="T1" fmla="*/ 23 h 11"/>
                <a:gd name="T2" fmla="*/ 21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0" y="11"/>
                  </a:moveTo>
                  <a:cubicBezTo>
                    <a:pt x="4" y="9"/>
                    <a:pt x="6" y="4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3" name="Freeform 2067">
              <a:extLst>
                <a:ext uri="{FF2B5EF4-FFF2-40B4-BE49-F238E27FC236}">
                  <a16:creationId xmlns:a16="http://schemas.microsoft.com/office/drawing/2014/main" id="{B774EADC-8EA2-49CF-8861-6978153D3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3478"/>
              <a:ext cx="13" cy="16"/>
            </a:xfrm>
            <a:custGeom>
              <a:avLst/>
              <a:gdLst>
                <a:gd name="T0" fmla="*/ 1 w 10"/>
                <a:gd name="T1" fmla="*/ 28 h 12"/>
                <a:gd name="T2" fmla="*/ 5 w 10"/>
                <a:gd name="T3" fmla="*/ 0 h 12"/>
                <a:gd name="T4" fmla="*/ 22 w 10"/>
                <a:gd name="T5" fmla="*/ 23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2">
                  <a:moveTo>
                    <a:pt x="1" y="12"/>
                  </a:moveTo>
                  <a:cubicBezTo>
                    <a:pt x="1" y="8"/>
                    <a:pt x="0" y="3"/>
                    <a:pt x="2" y="0"/>
                  </a:cubicBezTo>
                  <a:cubicBezTo>
                    <a:pt x="5" y="3"/>
                    <a:pt x="7" y="7"/>
                    <a:pt x="10" y="1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4" name="Freeform 2068">
              <a:extLst>
                <a:ext uri="{FF2B5EF4-FFF2-40B4-BE49-F238E27FC236}">
                  <a16:creationId xmlns:a16="http://schemas.microsoft.com/office/drawing/2014/main" id="{A6730C0A-AF4E-49D5-8482-85C022F77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3403"/>
              <a:ext cx="11" cy="14"/>
            </a:xfrm>
            <a:custGeom>
              <a:avLst/>
              <a:gdLst>
                <a:gd name="T0" fmla="*/ 0 w 9"/>
                <a:gd name="T1" fmla="*/ 18 h 11"/>
                <a:gd name="T2" fmla="*/ 7 w 9"/>
                <a:gd name="T3" fmla="*/ 0 h 11"/>
                <a:gd name="T4" fmla="*/ 16 w 9"/>
                <a:gd name="T5" fmla="*/ 23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9"/>
                  </a:moveTo>
                  <a:cubicBezTo>
                    <a:pt x="1" y="6"/>
                    <a:pt x="2" y="2"/>
                    <a:pt x="4" y="0"/>
                  </a:cubicBezTo>
                  <a:cubicBezTo>
                    <a:pt x="7" y="3"/>
                    <a:pt x="9" y="7"/>
                    <a:pt x="9" y="1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5" name="Freeform 2069">
              <a:extLst>
                <a:ext uri="{FF2B5EF4-FFF2-40B4-BE49-F238E27FC236}">
                  <a16:creationId xmlns:a16="http://schemas.microsoft.com/office/drawing/2014/main" id="{E38FED9C-3788-4D9E-BBDD-253899F66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3346"/>
              <a:ext cx="12" cy="13"/>
            </a:xfrm>
            <a:custGeom>
              <a:avLst/>
              <a:gdLst>
                <a:gd name="T0" fmla="*/ 0 w 9"/>
                <a:gd name="T1" fmla="*/ 22 h 10"/>
                <a:gd name="T2" fmla="*/ 9 w 9"/>
                <a:gd name="T3" fmla="*/ 0 h 10"/>
                <a:gd name="T4" fmla="*/ 21 w 9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6"/>
                    <a:pt x="1" y="2"/>
                    <a:pt x="4" y="0"/>
                  </a:cubicBezTo>
                  <a:cubicBezTo>
                    <a:pt x="7" y="2"/>
                    <a:pt x="8" y="4"/>
                    <a:pt x="9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6" name="Freeform 2070">
              <a:extLst>
                <a:ext uri="{FF2B5EF4-FFF2-40B4-BE49-F238E27FC236}">
                  <a16:creationId xmlns:a16="http://schemas.microsoft.com/office/drawing/2014/main" id="{7093FB47-C0E1-4742-AA68-197022F2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3279"/>
              <a:ext cx="12" cy="16"/>
            </a:xfrm>
            <a:custGeom>
              <a:avLst/>
              <a:gdLst>
                <a:gd name="T0" fmla="*/ 1 w 9"/>
                <a:gd name="T1" fmla="*/ 9 h 13"/>
                <a:gd name="T2" fmla="*/ 5 w 9"/>
                <a:gd name="T3" fmla="*/ 25 h 13"/>
                <a:gd name="T4" fmla="*/ 16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0" y="8"/>
                    <a:pt x="0" y="11"/>
                    <a:pt x="2" y="13"/>
                  </a:cubicBezTo>
                  <a:cubicBezTo>
                    <a:pt x="7" y="11"/>
                    <a:pt x="9" y="5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7" name="Freeform 2071">
              <a:extLst>
                <a:ext uri="{FF2B5EF4-FFF2-40B4-BE49-F238E27FC236}">
                  <a16:creationId xmlns:a16="http://schemas.microsoft.com/office/drawing/2014/main" id="{9DC21021-DCC5-4255-B6FA-7D12E3EC8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228"/>
              <a:ext cx="2" cy="5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8" name="Freeform 2072">
              <a:extLst>
                <a:ext uri="{FF2B5EF4-FFF2-40B4-BE49-F238E27FC236}">
                  <a16:creationId xmlns:a16="http://schemas.microsoft.com/office/drawing/2014/main" id="{C5DA05AB-F11B-4D48-9C36-7E114B069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175"/>
              <a:ext cx="2" cy="9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99" name="Freeform 2073">
              <a:extLst>
                <a:ext uri="{FF2B5EF4-FFF2-40B4-BE49-F238E27FC236}">
                  <a16:creationId xmlns:a16="http://schemas.microsoft.com/office/drawing/2014/main" id="{089A1EC1-6CBD-484A-853A-951DAFFB0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578"/>
              <a:ext cx="22" cy="27"/>
            </a:xfrm>
            <a:custGeom>
              <a:avLst/>
              <a:gdLst>
                <a:gd name="T0" fmla="*/ 36 w 17"/>
                <a:gd name="T1" fmla="*/ 27 h 22"/>
                <a:gd name="T2" fmla="*/ 35 w 17"/>
                <a:gd name="T3" fmla="*/ 39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15"/>
                  </a:moveTo>
                  <a:cubicBezTo>
                    <a:pt x="13" y="0"/>
                    <a:pt x="0" y="22"/>
                    <a:pt x="16" y="2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0" name="Freeform 2074">
              <a:extLst>
                <a:ext uri="{FF2B5EF4-FFF2-40B4-BE49-F238E27FC236}">
                  <a16:creationId xmlns:a16="http://schemas.microsoft.com/office/drawing/2014/main" id="{789B8CBB-2826-4089-A43E-11107332B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3645"/>
              <a:ext cx="17" cy="25"/>
            </a:xfrm>
            <a:custGeom>
              <a:avLst/>
              <a:gdLst>
                <a:gd name="T0" fmla="*/ 17 w 13"/>
                <a:gd name="T1" fmla="*/ 14 h 19"/>
                <a:gd name="T2" fmla="*/ 9 w 13"/>
                <a:gd name="T3" fmla="*/ 22 h 19"/>
                <a:gd name="T4" fmla="*/ 21 w 13"/>
                <a:gd name="T5" fmla="*/ 38 h 19"/>
                <a:gd name="T6" fmla="*/ 0 w 13"/>
                <a:gd name="T7" fmla="*/ 3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9">
                  <a:moveTo>
                    <a:pt x="8" y="6"/>
                  </a:moveTo>
                  <a:cubicBezTo>
                    <a:pt x="3" y="0"/>
                    <a:pt x="0" y="6"/>
                    <a:pt x="4" y="10"/>
                  </a:cubicBezTo>
                  <a:cubicBezTo>
                    <a:pt x="6" y="13"/>
                    <a:pt x="13" y="12"/>
                    <a:pt x="9" y="17"/>
                  </a:cubicBezTo>
                  <a:cubicBezTo>
                    <a:pt x="8" y="19"/>
                    <a:pt x="1" y="18"/>
                    <a:pt x="0" y="1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1" name="Freeform 2075">
              <a:extLst>
                <a:ext uri="{FF2B5EF4-FFF2-40B4-BE49-F238E27FC236}">
                  <a16:creationId xmlns:a16="http://schemas.microsoft.com/office/drawing/2014/main" id="{EB853FBA-83B3-4519-85A7-D85E23370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" y="3142"/>
              <a:ext cx="7" cy="2"/>
            </a:xfrm>
            <a:custGeom>
              <a:avLst/>
              <a:gdLst>
                <a:gd name="T0" fmla="*/ 14 w 5"/>
                <a:gd name="T1" fmla="*/ 2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2" name="Freeform 2076">
              <a:extLst>
                <a:ext uri="{FF2B5EF4-FFF2-40B4-BE49-F238E27FC236}">
                  <a16:creationId xmlns:a16="http://schemas.microsoft.com/office/drawing/2014/main" id="{D8487E0A-D9EA-49A1-B974-149CAB40E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" y="3153"/>
              <a:ext cx="9" cy="1"/>
            </a:xfrm>
            <a:custGeom>
              <a:avLst/>
              <a:gdLst>
                <a:gd name="T0" fmla="*/ 0 w 7"/>
                <a:gd name="T1" fmla="*/ 1 h 1"/>
                <a:gd name="T2" fmla="*/ 15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3" name="Freeform 2077">
              <a:extLst>
                <a:ext uri="{FF2B5EF4-FFF2-40B4-BE49-F238E27FC236}">
                  <a16:creationId xmlns:a16="http://schemas.microsoft.com/office/drawing/2014/main" id="{ED76951E-F8AF-4252-ABEA-F1D02E7EC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3156"/>
              <a:ext cx="12" cy="13"/>
            </a:xfrm>
            <a:custGeom>
              <a:avLst/>
              <a:gdLst>
                <a:gd name="T0" fmla="*/ 16 w 9"/>
                <a:gd name="T1" fmla="*/ 0 h 10"/>
                <a:gd name="T2" fmla="*/ 5 w 9"/>
                <a:gd name="T3" fmla="*/ 21 h 10"/>
                <a:gd name="T4" fmla="*/ 21 w 9"/>
                <a:gd name="T5" fmla="*/ 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2" y="0"/>
                    <a:pt x="0" y="5"/>
                    <a:pt x="2" y="9"/>
                  </a:cubicBezTo>
                  <a:cubicBezTo>
                    <a:pt x="4" y="10"/>
                    <a:pt x="7" y="9"/>
                    <a:pt x="9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4" name="Freeform 2078">
              <a:extLst>
                <a:ext uri="{FF2B5EF4-FFF2-40B4-BE49-F238E27FC236}">
                  <a16:creationId xmlns:a16="http://schemas.microsoft.com/office/drawing/2014/main" id="{3B495678-8F3C-4806-B089-B35E9B766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3152"/>
              <a:ext cx="10" cy="11"/>
            </a:xfrm>
            <a:custGeom>
              <a:avLst/>
              <a:gdLst>
                <a:gd name="T0" fmla="*/ 8 w 8"/>
                <a:gd name="T1" fmla="*/ 0 h 9"/>
                <a:gd name="T2" fmla="*/ 0 w 8"/>
                <a:gd name="T3" fmla="*/ 13 h 9"/>
                <a:gd name="T4" fmla="*/ 16 w 8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4" y="3"/>
                    <a:pt x="0" y="3"/>
                    <a:pt x="0" y="7"/>
                  </a:cubicBezTo>
                  <a:cubicBezTo>
                    <a:pt x="3" y="8"/>
                    <a:pt x="5" y="9"/>
                    <a:pt x="8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5" name="Freeform 2079">
              <a:extLst>
                <a:ext uri="{FF2B5EF4-FFF2-40B4-BE49-F238E27FC236}">
                  <a16:creationId xmlns:a16="http://schemas.microsoft.com/office/drawing/2014/main" id="{100D088D-957A-41AA-A314-75B578988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3156"/>
              <a:ext cx="8" cy="2"/>
            </a:xfrm>
            <a:custGeom>
              <a:avLst/>
              <a:gdLst>
                <a:gd name="T0" fmla="*/ 0 w 6"/>
                <a:gd name="T1" fmla="*/ 2 h 2"/>
                <a:gd name="T2" fmla="*/ 1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5" y="1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6" name="Freeform 2080">
              <a:extLst>
                <a:ext uri="{FF2B5EF4-FFF2-40B4-BE49-F238E27FC236}">
                  <a16:creationId xmlns:a16="http://schemas.microsoft.com/office/drawing/2014/main" id="{B850F601-0056-4BF4-8922-D6DEC7DEE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3128"/>
              <a:ext cx="19" cy="14"/>
            </a:xfrm>
            <a:custGeom>
              <a:avLst/>
              <a:gdLst>
                <a:gd name="T0" fmla="*/ 25 w 15"/>
                <a:gd name="T1" fmla="*/ 0 h 11"/>
                <a:gd name="T2" fmla="*/ 30 w 15"/>
                <a:gd name="T3" fmla="*/ 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3" y="0"/>
                  </a:moveTo>
                  <a:cubicBezTo>
                    <a:pt x="0" y="1"/>
                    <a:pt x="5" y="11"/>
                    <a:pt x="15" y="4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7" name="Freeform 2081">
              <a:extLst>
                <a:ext uri="{FF2B5EF4-FFF2-40B4-BE49-F238E27FC236}">
                  <a16:creationId xmlns:a16="http://schemas.microsoft.com/office/drawing/2014/main" id="{52EA7EA8-E9C6-4BB8-8186-C99AA91FD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100"/>
              <a:ext cx="3" cy="4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8" name="Freeform 2082">
              <a:extLst>
                <a:ext uri="{FF2B5EF4-FFF2-40B4-BE49-F238E27FC236}">
                  <a16:creationId xmlns:a16="http://schemas.microsoft.com/office/drawing/2014/main" id="{28ADD951-06A9-467D-9581-F28AF7CBA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077"/>
              <a:ext cx="3" cy="6"/>
            </a:xfrm>
            <a:custGeom>
              <a:avLst/>
              <a:gdLst>
                <a:gd name="T0" fmla="*/ 3 w 3"/>
                <a:gd name="T1" fmla="*/ 0 h 5"/>
                <a:gd name="T2" fmla="*/ 0 w 3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09" name="Freeform 2083">
              <a:extLst>
                <a:ext uri="{FF2B5EF4-FFF2-40B4-BE49-F238E27FC236}">
                  <a16:creationId xmlns:a16="http://schemas.microsoft.com/office/drawing/2014/main" id="{299CDB6B-23B4-4A88-9FBC-FD7D30448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3021"/>
              <a:ext cx="5" cy="8"/>
            </a:xfrm>
            <a:custGeom>
              <a:avLst/>
              <a:gdLst>
                <a:gd name="T0" fmla="*/ 8 w 4"/>
                <a:gd name="T1" fmla="*/ 0 h 6"/>
                <a:gd name="T2" fmla="*/ 0 w 4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2"/>
                    <a:pt x="1" y="3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0" name="Freeform 2084">
              <a:extLst>
                <a:ext uri="{FF2B5EF4-FFF2-40B4-BE49-F238E27FC236}">
                  <a16:creationId xmlns:a16="http://schemas.microsoft.com/office/drawing/2014/main" id="{A712DCF3-5FA8-4A19-8321-1FC09ACFD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3071"/>
              <a:ext cx="7" cy="2"/>
            </a:xfrm>
            <a:custGeom>
              <a:avLst/>
              <a:gdLst>
                <a:gd name="T0" fmla="*/ 9 w 6"/>
                <a:gd name="T1" fmla="*/ 0 h 1"/>
                <a:gd name="T2" fmla="*/ 0 w 6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1" name="Freeform 2085">
              <a:extLst>
                <a:ext uri="{FF2B5EF4-FFF2-40B4-BE49-F238E27FC236}">
                  <a16:creationId xmlns:a16="http://schemas.microsoft.com/office/drawing/2014/main" id="{C14E3A85-52D1-40D3-BC3E-70EAD969D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3073"/>
              <a:ext cx="15" cy="15"/>
            </a:xfrm>
            <a:custGeom>
              <a:avLst/>
              <a:gdLst>
                <a:gd name="T0" fmla="*/ 23 w 12"/>
                <a:gd name="T1" fmla="*/ 20 h 12"/>
                <a:gd name="T2" fmla="*/ 0 w 12"/>
                <a:gd name="T3" fmla="*/ 16 h 12"/>
                <a:gd name="T4" fmla="*/ 20 w 1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1" y="10"/>
                  </a:moveTo>
                  <a:cubicBezTo>
                    <a:pt x="8" y="11"/>
                    <a:pt x="2" y="12"/>
                    <a:pt x="0" y="8"/>
                  </a:cubicBezTo>
                  <a:cubicBezTo>
                    <a:pt x="2" y="4"/>
                    <a:pt x="12" y="5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2" name="Freeform 2086">
              <a:extLst>
                <a:ext uri="{FF2B5EF4-FFF2-40B4-BE49-F238E27FC236}">
                  <a16:creationId xmlns:a16="http://schemas.microsoft.com/office/drawing/2014/main" id="{62C54C6D-FF69-4CE5-8327-4764D37FF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1" y="3064"/>
              <a:ext cx="22" cy="19"/>
            </a:xfrm>
            <a:custGeom>
              <a:avLst/>
              <a:gdLst>
                <a:gd name="T0" fmla="*/ 21 w 17"/>
                <a:gd name="T1" fmla="*/ 30 h 15"/>
                <a:gd name="T2" fmla="*/ 0 w 17"/>
                <a:gd name="T3" fmla="*/ 20 h 15"/>
                <a:gd name="T4" fmla="*/ 23 w 17"/>
                <a:gd name="T5" fmla="*/ 14 h 15"/>
                <a:gd name="T6" fmla="*/ 5 w 1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9" y="15"/>
                  </a:moveTo>
                  <a:cubicBezTo>
                    <a:pt x="5" y="15"/>
                    <a:pt x="1" y="14"/>
                    <a:pt x="0" y="10"/>
                  </a:cubicBezTo>
                  <a:cubicBezTo>
                    <a:pt x="3" y="7"/>
                    <a:pt x="8" y="9"/>
                    <a:pt x="11" y="7"/>
                  </a:cubicBezTo>
                  <a:cubicBezTo>
                    <a:pt x="17" y="2"/>
                    <a:pt x="7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3" name="Freeform 2087">
              <a:extLst>
                <a:ext uri="{FF2B5EF4-FFF2-40B4-BE49-F238E27FC236}">
                  <a16:creationId xmlns:a16="http://schemas.microsoft.com/office/drawing/2014/main" id="{2F904940-A5CA-4698-AF55-1C832E9F8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3059"/>
              <a:ext cx="8" cy="5"/>
            </a:xfrm>
            <a:custGeom>
              <a:avLst/>
              <a:gdLst>
                <a:gd name="T0" fmla="*/ 15 w 6"/>
                <a:gd name="T1" fmla="*/ 8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3" y="4"/>
                    <a:pt x="1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4" name="Freeform 2088">
              <a:extLst>
                <a:ext uri="{FF2B5EF4-FFF2-40B4-BE49-F238E27FC236}">
                  <a16:creationId xmlns:a16="http://schemas.microsoft.com/office/drawing/2014/main" id="{6B6A70CF-76D1-4B0A-A842-7C35F26DD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2" y="3020"/>
              <a:ext cx="8" cy="7"/>
            </a:xfrm>
            <a:custGeom>
              <a:avLst/>
              <a:gdLst>
                <a:gd name="T0" fmla="*/ 0 w 6"/>
                <a:gd name="T1" fmla="*/ 0 h 6"/>
                <a:gd name="T2" fmla="*/ 15 w 6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3"/>
                    <a:pt x="2" y="6"/>
                    <a:pt x="6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5" name="Freeform 2089">
              <a:extLst>
                <a:ext uri="{FF2B5EF4-FFF2-40B4-BE49-F238E27FC236}">
                  <a16:creationId xmlns:a16="http://schemas.microsoft.com/office/drawing/2014/main" id="{D9C8527A-95D3-45C3-BC1E-FF876B72B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3052"/>
              <a:ext cx="17" cy="18"/>
            </a:xfrm>
            <a:custGeom>
              <a:avLst/>
              <a:gdLst>
                <a:gd name="T0" fmla="*/ 29 w 13"/>
                <a:gd name="T1" fmla="*/ 19 h 14"/>
                <a:gd name="T2" fmla="*/ 22 w 13"/>
                <a:gd name="T3" fmla="*/ 2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9"/>
                  </a:moveTo>
                  <a:cubicBezTo>
                    <a:pt x="7" y="0"/>
                    <a:pt x="0" y="14"/>
                    <a:pt x="10" y="13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6" name="Freeform 2090">
              <a:extLst>
                <a:ext uri="{FF2B5EF4-FFF2-40B4-BE49-F238E27FC236}">
                  <a16:creationId xmlns:a16="http://schemas.microsoft.com/office/drawing/2014/main" id="{D185B72E-3C4A-46A9-A62D-F7ABCDA9A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115"/>
              <a:ext cx="14" cy="11"/>
            </a:xfrm>
            <a:custGeom>
              <a:avLst/>
              <a:gdLst>
                <a:gd name="T0" fmla="*/ 23 w 11"/>
                <a:gd name="T1" fmla="*/ 11 h 8"/>
                <a:gd name="T2" fmla="*/ 0 w 11"/>
                <a:gd name="T3" fmla="*/ 1 h 8"/>
                <a:gd name="T4" fmla="*/ 17 w 11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4"/>
                  </a:moveTo>
                  <a:cubicBezTo>
                    <a:pt x="8" y="0"/>
                    <a:pt x="4" y="0"/>
                    <a:pt x="0" y="1"/>
                  </a:cubicBezTo>
                  <a:cubicBezTo>
                    <a:pt x="1" y="4"/>
                    <a:pt x="4" y="7"/>
                    <a:pt x="8" y="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7" name="Freeform 2091">
              <a:extLst>
                <a:ext uri="{FF2B5EF4-FFF2-40B4-BE49-F238E27FC236}">
                  <a16:creationId xmlns:a16="http://schemas.microsoft.com/office/drawing/2014/main" id="{D2FE31D0-7A43-4E7C-B22B-703050B22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979"/>
              <a:ext cx="21" cy="24"/>
            </a:xfrm>
            <a:custGeom>
              <a:avLst/>
              <a:gdLst>
                <a:gd name="T0" fmla="*/ 37 w 16"/>
                <a:gd name="T1" fmla="*/ 28 h 18"/>
                <a:gd name="T2" fmla="*/ 29 w 16"/>
                <a:gd name="T3" fmla="*/ 43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16" y="12"/>
                  </a:moveTo>
                  <a:cubicBezTo>
                    <a:pt x="10" y="0"/>
                    <a:pt x="0" y="16"/>
                    <a:pt x="13" y="18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8" name="Freeform 2092">
              <a:extLst>
                <a:ext uri="{FF2B5EF4-FFF2-40B4-BE49-F238E27FC236}">
                  <a16:creationId xmlns:a16="http://schemas.microsoft.com/office/drawing/2014/main" id="{67B52AE6-6A6A-431A-88FB-954D3F708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034"/>
              <a:ext cx="9" cy="8"/>
            </a:xfrm>
            <a:custGeom>
              <a:avLst/>
              <a:gdLst>
                <a:gd name="T0" fmla="*/ 15 w 7"/>
                <a:gd name="T1" fmla="*/ 0 h 7"/>
                <a:gd name="T2" fmla="*/ 0 w 7"/>
                <a:gd name="T3" fmla="*/ 1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4" y="1"/>
                    <a:pt x="1" y="4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19" name="Freeform 2093">
              <a:extLst>
                <a:ext uri="{FF2B5EF4-FFF2-40B4-BE49-F238E27FC236}">
                  <a16:creationId xmlns:a16="http://schemas.microsoft.com/office/drawing/2014/main" id="{1B83979B-0BBC-42A1-8B41-E789DB1F2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083"/>
              <a:ext cx="16" cy="22"/>
            </a:xfrm>
            <a:custGeom>
              <a:avLst/>
              <a:gdLst>
                <a:gd name="T0" fmla="*/ 21 w 13"/>
                <a:gd name="T1" fmla="*/ 16 h 17"/>
                <a:gd name="T2" fmla="*/ 14 w 13"/>
                <a:gd name="T3" fmla="*/ 36 h 17"/>
                <a:gd name="T4" fmla="*/ 7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1" y="7"/>
                  </a:moveTo>
                  <a:cubicBezTo>
                    <a:pt x="10" y="10"/>
                    <a:pt x="13" y="17"/>
                    <a:pt x="7" y="17"/>
                  </a:cubicBezTo>
                  <a:cubicBezTo>
                    <a:pt x="0" y="17"/>
                    <a:pt x="1" y="4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0" name="Freeform 2094">
              <a:extLst>
                <a:ext uri="{FF2B5EF4-FFF2-40B4-BE49-F238E27FC236}">
                  <a16:creationId xmlns:a16="http://schemas.microsoft.com/office/drawing/2014/main" id="{5ABA4007-A1B0-4FCE-8835-882D7539B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2956"/>
              <a:ext cx="16" cy="9"/>
            </a:xfrm>
            <a:custGeom>
              <a:avLst/>
              <a:gdLst>
                <a:gd name="T0" fmla="*/ 0 w 12"/>
                <a:gd name="T1" fmla="*/ 0 h 7"/>
                <a:gd name="T2" fmla="*/ 28 w 12"/>
                <a:gd name="T3" fmla="*/ 1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2" y="5"/>
                    <a:pt x="9" y="3"/>
                    <a:pt x="12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1" name="Freeform 2095">
              <a:extLst>
                <a:ext uri="{FF2B5EF4-FFF2-40B4-BE49-F238E27FC236}">
                  <a16:creationId xmlns:a16="http://schemas.microsoft.com/office/drawing/2014/main" id="{B8B7DBA4-3A07-46D9-A7C2-66CF59DCF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989"/>
              <a:ext cx="10" cy="7"/>
            </a:xfrm>
            <a:custGeom>
              <a:avLst/>
              <a:gdLst>
                <a:gd name="T0" fmla="*/ 0 w 8"/>
                <a:gd name="T1" fmla="*/ 0 h 6"/>
                <a:gd name="T2" fmla="*/ 16 w 8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2"/>
                    <a:pt x="5" y="4"/>
                    <a:pt x="8" y="6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2" name="Freeform 2096">
              <a:extLst>
                <a:ext uri="{FF2B5EF4-FFF2-40B4-BE49-F238E27FC236}">
                  <a16:creationId xmlns:a16="http://schemas.microsoft.com/office/drawing/2014/main" id="{D31E8CB4-7539-491B-80CB-DDD437C2E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3565"/>
              <a:ext cx="20" cy="21"/>
            </a:xfrm>
            <a:custGeom>
              <a:avLst/>
              <a:gdLst>
                <a:gd name="T0" fmla="*/ 29 w 16"/>
                <a:gd name="T1" fmla="*/ 32 h 17"/>
                <a:gd name="T2" fmla="*/ 31 w 16"/>
                <a:gd name="T3" fmla="*/ 19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4" y="17"/>
                  </a:moveTo>
                  <a:cubicBezTo>
                    <a:pt x="0" y="14"/>
                    <a:pt x="12" y="0"/>
                    <a:pt x="16" y="1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3" name="Freeform 2097">
              <a:extLst>
                <a:ext uri="{FF2B5EF4-FFF2-40B4-BE49-F238E27FC236}">
                  <a16:creationId xmlns:a16="http://schemas.microsoft.com/office/drawing/2014/main" id="{D81057F6-9AC1-4CAF-846F-9E3EB785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510"/>
              <a:ext cx="13" cy="21"/>
            </a:xfrm>
            <a:custGeom>
              <a:avLst/>
              <a:gdLst>
                <a:gd name="T0" fmla="*/ 16 w 10"/>
                <a:gd name="T1" fmla="*/ 0 h 16"/>
                <a:gd name="T2" fmla="*/ 17 w 10"/>
                <a:gd name="T3" fmla="*/ 18 h 16"/>
                <a:gd name="T4" fmla="*/ 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8" y="2"/>
                    <a:pt x="10" y="6"/>
                    <a:pt x="8" y="8"/>
                  </a:cubicBezTo>
                  <a:cubicBezTo>
                    <a:pt x="3" y="16"/>
                    <a:pt x="1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4" name="Freeform 2098">
              <a:extLst>
                <a:ext uri="{FF2B5EF4-FFF2-40B4-BE49-F238E27FC236}">
                  <a16:creationId xmlns:a16="http://schemas.microsoft.com/office/drawing/2014/main" id="{2D2DA79C-BFC0-4165-8AFD-698D2EB15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3431"/>
              <a:ext cx="1" cy="12"/>
            </a:xfrm>
            <a:custGeom>
              <a:avLst/>
              <a:gdLst>
                <a:gd name="T0" fmla="*/ 0 w 1"/>
                <a:gd name="T1" fmla="*/ 2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5" name="Freeform 2099">
              <a:extLst>
                <a:ext uri="{FF2B5EF4-FFF2-40B4-BE49-F238E27FC236}">
                  <a16:creationId xmlns:a16="http://schemas.microsoft.com/office/drawing/2014/main" id="{1470886E-017E-4AD9-AB3C-7BAF37282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065"/>
              <a:ext cx="2" cy="9"/>
            </a:xfrm>
            <a:custGeom>
              <a:avLst/>
              <a:gdLst>
                <a:gd name="T0" fmla="*/ 1 w 2"/>
                <a:gd name="T1" fmla="*/ 15 h 7"/>
                <a:gd name="T2" fmla="*/ 2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6" name="Freeform 2100">
              <a:extLst>
                <a:ext uri="{FF2B5EF4-FFF2-40B4-BE49-F238E27FC236}">
                  <a16:creationId xmlns:a16="http://schemas.microsoft.com/office/drawing/2014/main" id="{EC16C428-A835-41F3-8F4C-99A3D88C3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3127"/>
              <a:ext cx="1" cy="8"/>
            </a:xfrm>
            <a:custGeom>
              <a:avLst/>
              <a:gdLst>
                <a:gd name="T0" fmla="*/ 1 w 1"/>
                <a:gd name="T1" fmla="*/ 15 h 6"/>
                <a:gd name="T2" fmla="*/ 1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7" name="Freeform 2101">
              <a:extLst>
                <a:ext uri="{FF2B5EF4-FFF2-40B4-BE49-F238E27FC236}">
                  <a16:creationId xmlns:a16="http://schemas.microsoft.com/office/drawing/2014/main" id="{08C1885C-9810-43E1-AA88-8B2DC1B06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3369"/>
              <a:ext cx="4" cy="6"/>
            </a:xfrm>
            <a:custGeom>
              <a:avLst/>
              <a:gdLst>
                <a:gd name="T0" fmla="*/ 7 w 3"/>
                <a:gd name="T1" fmla="*/ 12 h 4"/>
                <a:gd name="T2" fmla="*/ 1 w 3"/>
                <a:gd name="T3" fmla="*/ 14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8" name="Freeform 2102">
              <a:extLst>
                <a:ext uri="{FF2B5EF4-FFF2-40B4-BE49-F238E27FC236}">
                  <a16:creationId xmlns:a16="http://schemas.microsoft.com/office/drawing/2014/main" id="{C238B4DB-BB9F-488C-B2F3-8F583203A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216"/>
              <a:ext cx="3" cy="8"/>
            </a:xfrm>
            <a:custGeom>
              <a:avLst/>
              <a:gdLst>
                <a:gd name="T0" fmla="*/ 8 w 2"/>
                <a:gd name="T1" fmla="*/ 15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29" name="Freeform 2103">
              <a:extLst>
                <a:ext uri="{FF2B5EF4-FFF2-40B4-BE49-F238E27FC236}">
                  <a16:creationId xmlns:a16="http://schemas.microsoft.com/office/drawing/2014/main" id="{BDC29E82-7DAF-41F0-A01C-AF4B85C0B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3149"/>
              <a:ext cx="3" cy="5"/>
            </a:xfrm>
            <a:custGeom>
              <a:avLst/>
              <a:gdLst>
                <a:gd name="T0" fmla="*/ 8 w 2"/>
                <a:gd name="T1" fmla="*/ 0 h 4"/>
                <a:gd name="T2" fmla="*/ 5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0" name="Freeform 2104">
              <a:extLst>
                <a:ext uri="{FF2B5EF4-FFF2-40B4-BE49-F238E27FC236}">
                  <a16:creationId xmlns:a16="http://schemas.microsoft.com/office/drawing/2014/main" id="{6359AA6E-62D7-4CF5-A4F7-A902FB10C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368"/>
              <a:ext cx="3" cy="10"/>
            </a:xfrm>
            <a:custGeom>
              <a:avLst/>
              <a:gdLst>
                <a:gd name="T0" fmla="*/ 0 w 2"/>
                <a:gd name="T1" fmla="*/ 16 h 8"/>
                <a:gd name="T2" fmla="*/ 8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5"/>
                    <a:pt x="1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1" name="Freeform 2105">
              <a:extLst>
                <a:ext uri="{FF2B5EF4-FFF2-40B4-BE49-F238E27FC236}">
                  <a16:creationId xmlns:a16="http://schemas.microsoft.com/office/drawing/2014/main" id="{A9E305E3-A580-447E-9687-11AD3E21E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3295"/>
              <a:ext cx="6" cy="13"/>
            </a:xfrm>
            <a:custGeom>
              <a:avLst/>
              <a:gdLst>
                <a:gd name="T0" fmla="*/ 0 w 4"/>
                <a:gd name="T1" fmla="*/ 22 h 10"/>
                <a:gd name="T2" fmla="*/ 14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1" y="7"/>
                    <a:pt x="2" y="3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2" name="Freeform 2106">
              <a:extLst>
                <a:ext uri="{FF2B5EF4-FFF2-40B4-BE49-F238E27FC236}">
                  <a16:creationId xmlns:a16="http://schemas.microsoft.com/office/drawing/2014/main" id="{67C8C279-80AD-4C71-B367-5C2B5DD89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3026"/>
              <a:ext cx="21" cy="14"/>
            </a:xfrm>
            <a:custGeom>
              <a:avLst/>
              <a:gdLst>
                <a:gd name="T0" fmla="*/ 37 w 16"/>
                <a:gd name="T1" fmla="*/ 6 h 12"/>
                <a:gd name="T2" fmla="*/ 28 w 16"/>
                <a:gd name="T3" fmla="*/ 15 h 12"/>
                <a:gd name="T4" fmla="*/ 0 w 16"/>
                <a:gd name="T5" fmla="*/ 1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3"/>
                  </a:moveTo>
                  <a:cubicBezTo>
                    <a:pt x="9" y="0"/>
                    <a:pt x="5" y="3"/>
                    <a:pt x="12" y="9"/>
                  </a:cubicBezTo>
                  <a:cubicBezTo>
                    <a:pt x="8" y="12"/>
                    <a:pt x="4" y="9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3" name="Freeform 2107">
              <a:extLst>
                <a:ext uri="{FF2B5EF4-FFF2-40B4-BE49-F238E27FC236}">
                  <a16:creationId xmlns:a16="http://schemas.microsoft.com/office/drawing/2014/main" id="{4E9A524B-F88D-45A0-83A0-0AB8598CE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522"/>
              <a:ext cx="100" cy="89"/>
            </a:xfrm>
            <a:custGeom>
              <a:avLst/>
              <a:gdLst>
                <a:gd name="T0" fmla="*/ 169 w 77"/>
                <a:gd name="T1" fmla="*/ 81 h 70"/>
                <a:gd name="T2" fmla="*/ 81 w 77"/>
                <a:gd name="T3" fmla="*/ 0 h 70"/>
                <a:gd name="T4" fmla="*/ 35 w 77"/>
                <a:gd name="T5" fmla="*/ 47 h 70"/>
                <a:gd name="T6" fmla="*/ 1 w 77"/>
                <a:gd name="T7" fmla="*/ 97 h 70"/>
                <a:gd name="T8" fmla="*/ 51 w 77"/>
                <a:gd name="T9" fmla="*/ 136 h 70"/>
                <a:gd name="T10" fmla="*/ 126 w 77"/>
                <a:gd name="T11" fmla="*/ 120 h 70"/>
                <a:gd name="T12" fmla="*/ 169 w 77"/>
                <a:gd name="T13" fmla="*/ 81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70">
                  <a:moveTo>
                    <a:pt x="77" y="39"/>
                  </a:moveTo>
                  <a:cubicBezTo>
                    <a:pt x="66" y="29"/>
                    <a:pt x="47" y="11"/>
                    <a:pt x="37" y="0"/>
                  </a:cubicBezTo>
                  <a:cubicBezTo>
                    <a:pt x="30" y="9"/>
                    <a:pt x="20" y="19"/>
                    <a:pt x="16" y="23"/>
                  </a:cubicBezTo>
                  <a:cubicBezTo>
                    <a:pt x="9" y="26"/>
                    <a:pt x="0" y="37"/>
                    <a:pt x="1" y="47"/>
                  </a:cubicBezTo>
                  <a:cubicBezTo>
                    <a:pt x="1" y="47"/>
                    <a:pt x="3" y="62"/>
                    <a:pt x="23" y="66"/>
                  </a:cubicBezTo>
                  <a:cubicBezTo>
                    <a:pt x="43" y="70"/>
                    <a:pt x="58" y="58"/>
                    <a:pt x="58" y="58"/>
                  </a:cubicBezTo>
                  <a:cubicBezTo>
                    <a:pt x="62" y="54"/>
                    <a:pt x="70" y="46"/>
                    <a:pt x="77" y="3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4" name="Freeform 2108">
              <a:extLst>
                <a:ext uri="{FF2B5EF4-FFF2-40B4-BE49-F238E27FC236}">
                  <a16:creationId xmlns:a16="http://schemas.microsoft.com/office/drawing/2014/main" id="{2908C64D-FE12-4312-98C3-D4D5DF400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3571"/>
              <a:ext cx="25" cy="25"/>
            </a:xfrm>
            <a:custGeom>
              <a:avLst/>
              <a:gdLst>
                <a:gd name="T0" fmla="*/ 0 w 20"/>
                <a:gd name="T1" fmla="*/ 39 h 20"/>
                <a:gd name="T2" fmla="*/ 39 w 20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20">
                  <a:moveTo>
                    <a:pt x="0" y="20"/>
                  </a:moveTo>
                  <a:cubicBezTo>
                    <a:pt x="4" y="16"/>
                    <a:pt x="13" y="7"/>
                    <a:pt x="20" y="0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5" name="Freeform 2109">
              <a:extLst>
                <a:ext uri="{FF2B5EF4-FFF2-40B4-BE49-F238E27FC236}">
                  <a16:creationId xmlns:a16="http://schemas.microsoft.com/office/drawing/2014/main" id="{7934F531-151B-4154-9CE4-CFB3F9A0D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3523"/>
              <a:ext cx="48" cy="59"/>
            </a:xfrm>
            <a:custGeom>
              <a:avLst/>
              <a:gdLst>
                <a:gd name="T0" fmla="*/ 80 w 37"/>
                <a:gd name="T1" fmla="*/ 0 h 46"/>
                <a:gd name="T2" fmla="*/ 35 w 37"/>
                <a:gd name="T3" fmla="*/ 46 h 46"/>
                <a:gd name="T4" fmla="*/ 1 w 37"/>
                <a:gd name="T5" fmla="*/ 97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6">
                  <a:moveTo>
                    <a:pt x="37" y="0"/>
                  </a:moveTo>
                  <a:cubicBezTo>
                    <a:pt x="29" y="8"/>
                    <a:pt x="20" y="18"/>
                    <a:pt x="16" y="22"/>
                  </a:cubicBezTo>
                  <a:cubicBezTo>
                    <a:pt x="9" y="25"/>
                    <a:pt x="0" y="36"/>
                    <a:pt x="1" y="46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6" name="Freeform 2110">
              <a:extLst>
                <a:ext uri="{FF2B5EF4-FFF2-40B4-BE49-F238E27FC236}">
                  <a16:creationId xmlns:a16="http://schemas.microsoft.com/office/drawing/2014/main" id="{11715957-7EAF-4524-97DA-81A179188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272"/>
              <a:ext cx="60" cy="12"/>
            </a:xfrm>
            <a:custGeom>
              <a:avLst/>
              <a:gdLst>
                <a:gd name="T0" fmla="*/ 0 w 47"/>
                <a:gd name="T1" fmla="*/ 0 h 10"/>
                <a:gd name="T2" fmla="*/ 47 w 47"/>
                <a:gd name="T3" fmla="*/ 17 h 10"/>
                <a:gd name="T4" fmla="*/ 98 w 47"/>
                <a:gd name="T5" fmla="*/ 0 h 10"/>
                <a:gd name="T6" fmla="*/ 82 w 47"/>
                <a:gd name="T7" fmla="*/ 0 h 10"/>
                <a:gd name="T8" fmla="*/ 47 w 47"/>
                <a:gd name="T9" fmla="*/ 7 h 10"/>
                <a:gd name="T10" fmla="*/ 17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6"/>
                    <a:pt x="9" y="10"/>
                    <a:pt x="23" y="10"/>
                  </a:cubicBezTo>
                  <a:cubicBezTo>
                    <a:pt x="37" y="10"/>
                    <a:pt x="47" y="6"/>
                    <a:pt x="47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5" y="2"/>
                    <a:pt x="30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7" name="Freeform 2111">
              <a:extLst>
                <a:ext uri="{FF2B5EF4-FFF2-40B4-BE49-F238E27FC236}">
                  <a16:creationId xmlns:a16="http://schemas.microsoft.com/office/drawing/2014/main" id="{59887680-10FC-4A27-B999-9D1CB78CA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593"/>
              <a:ext cx="68" cy="683"/>
            </a:xfrm>
            <a:custGeom>
              <a:avLst/>
              <a:gdLst>
                <a:gd name="T0" fmla="*/ 54 w 53"/>
                <a:gd name="T1" fmla="*/ 1113 h 535"/>
                <a:gd name="T2" fmla="*/ 89 w 53"/>
                <a:gd name="T3" fmla="*/ 1106 h 535"/>
                <a:gd name="T4" fmla="*/ 105 w 53"/>
                <a:gd name="T5" fmla="*/ 1106 h 535"/>
                <a:gd name="T6" fmla="*/ 112 w 53"/>
                <a:gd name="T7" fmla="*/ 0 h 535"/>
                <a:gd name="T8" fmla="*/ 53 w 53"/>
                <a:gd name="T9" fmla="*/ 22 h 535"/>
                <a:gd name="T10" fmla="*/ 0 w 53"/>
                <a:gd name="T11" fmla="*/ 0 h 535"/>
                <a:gd name="T12" fmla="*/ 6 w 53"/>
                <a:gd name="T13" fmla="*/ 1106 h 535"/>
                <a:gd name="T14" fmla="*/ 23 w 53"/>
                <a:gd name="T15" fmla="*/ 1106 h 535"/>
                <a:gd name="T16" fmla="*/ 54 w 53"/>
                <a:gd name="T17" fmla="*/ 1113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35">
                  <a:moveTo>
                    <a:pt x="26" y="535"/>
                  </a:moveTo>
                  <a:cubicBezTo>
                    <a:pt x="33" y="535"/>
                    <a:pt x="38" y="533"/>
                    <a:pt x="42" y="531"/>
                  </a:cubicBezTo>
                  <a:cubicBezTo>
                    <a:pt x="50" y="531"/>
                    <a:pt x="50" y="531"/>
                    <a:pt x="50" y="531"/>
                  </a:cubicBezTo>
                  <a:cubicBezTo>
                    <a:pt x="51" y="398"/>
                    <a:pt x="51" y="177"/>
                    <a:pt x="53" y="0"/>
                  </a:cubicBezTo>
                  <a:cubicBezTo>
                    <a:pt x="52" y="6"/>
                    <a:pt x="40" y="10"/>
                    <a:pt x="25" y="10"/>
                  </a:cubicBezTo>
                  <a:cubicBezTo>
                    <a:pt x="11" y="10"/>
                    <a:pt x="1" y="6"/>
                    <a:pt x="0" y="0"/>
                  </a:cubicBezTo>
                  <a:cubicBezTo>
                    <a:pt x="2" y="141"/>
                    <a:pt x="3" y="384"/>
                    <a:pt x="3" y="531"/>
                  </a:cubicBezTo>
                  <a:cubicBezTo>
                    <a:pt x="11" y="531"/>
                    <a:pt x="11" y="531"/>
                    <a:pt x="11" y="531"/>
                  </a:cubicBezTo>
                  <a:cubicBezTo>
                    <a:pt x="14" y="533"/>
                    <a:pt x="19" y="535"/>
                    <a:pt x="26" y="535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8" name="Freeform 2112">
              <a:extLst>
                <a:ext uri="{FF2B5EF4-FFF2-40B4-BE49-F238E27FC236}">
                  <a16:creationId xmlns:a16="http://schemas.microsoft.com/office/drawing/2014/main" id="{397FD558-56D7-4144-9522-08E228F45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602"/>
              <a:ext cx="47" cy="674"/>
            </a:xfrm>
            <a:custGeom>
              <a:avLst/>
              <a:gdLst>
                <a:gd name="T0" fmla="*/ 76 w 37"/>
                <a:gd name="T1" fmla="*/ 0 h 528"/>
                <a:gd name="T2" fmla="*/ 36 w 37"/>
                <a:gd name="T3" fmla="*/ 6 h 528"/>
                <a:gd name="T4" fmla="*/ 1 w 37"/>
                <a:gd name="T5" fmla="*/ 1 h 528"/>
                <a:gd name="T6" fmla="*/ 0 w 37"/>
                <a:gd name="T7" fmla="*/ 1 h 528"/>
                <a:gd name="T8" fmla="*/ 0 w 37"/>
                <a:gd name="T9" fmla="*/ 1 h 528"/>
                <a:gd name="T10" fmla="*/ 0 w 37"/>
                <a:gd name="T11" fmla="*/ 43 h 528"/>
                <a:gd name="T12" fmla="*/ 1 w 37"/>
                <a:gd name="T13" fmla="*/ 84 h 528"/>
                <a:gd name="T14" fmla="*/ 0 w 37"/>
                <a:gd name="T15" fmla="*/ 129 h 528"/>
                <a:gd name="T16" fmla="*/ 5 w 37"/>
                <a:gd name="T17" fmla="*/ 172 h 528"/>
                <a:gd name="T18" fmla="*/ 1 w 37"/>
                <a:gd name="T19" fmla="*/ 213 h 528"/>
                <a:gd name="T20" fmla="*/ 5 w 37"/>
                <a:gd name="T21" fmla="*/ 258 h 528"/>
                <a:gd name="T22" fmla="*/ 1 w 37"/>
                <a:gd name="T23" fmla="*/ 300 h 528"/>
                <a:gd name="T24" fmla="*/ 5 w 37"/>
                <a:gd name="T25" fmla="*/ 343 h 528"/>
                <a:gd name="T26" fmla="*/ 1 w 37"/>
                <a:gd name="T27" fmla="*/ 387 h 528"/>
                <a:gd name="T28" fmla="*/ 6 w 37"/>
                <a:gd name="T29" fmla="*/ 429 h 528"/>
                <a:gd name="T30" fmla="*/ 5 w 37"/>
                <a:gd name="T31" fmla="*/ 470 h 528"/>
                <a:gd name="T32" fmla="*/ 6 w 37"/>
                <a:gd name="T33" fmla="*/ 512 h 528"/>
                <a:gd name="T34" fmla="*/ 5 w 37"/>
                <a:gd name="T35" fmla="*/ 555 h 528"/>
                <a:gd name="T36" fmla="*/ 6 w 37"/>
                <a:gd name="T37" fmla="*/ 600 h 528"/>
                <a:gd name="T38" fmla="*/ 5 w 37"/>
                <a:gd name="T39" fmla="*/ 638 h 528"/>
                <a:gd name="T40" fmla="*/ 6 w 37"/>
                <a:gd name="T41" fmla="*/ 679 h 528"/>
                <a:gd name="T42" fmla="*/ 5 w 37"/>
                <a:gd name="T43" fmla="*/ 721 h 528"/>
                <a:gd name="T44" fmla="*/ 6 w 37"/>
                <a:gd name="T45" fmla="*/ 762 h 528"/>
                <a:gd name="T46" fmla="*/ 5 w 37"/>
                <a:gd name="T47" fmla="*/ 805 h 528"/>
                <a:gd name="T48" fmla="*/ 8 w 37"/>
                <a:gd name="T49" fmla="*/ 844 h 528"/>
                <a:gd name="T50" fmla="*/ 6 w 37"/>
                <a:gd name="T51" fmla="*/ 888 h 528"/>
                <a:gd name="T52" fmla="*/ 8 w 37"/>
                <a:gd name="T53" fmla="*/ 931 h 528"/>
                <a:gd name="T54" fmla="*/ 6 w 37"/>
                <a:gd name="T55" fmla="*/ 971 h 528"/>
                <a:gd name="T56" fmla="*/ 8 w 37"/>
                <a:gd name="T57" fmla="*/ 1014 h 528"/>
                <a:gd name="T58" fmla="*/ 6 w 37"/>
                <a:gd name="T59" fmla="*/ 1054 h 528"/>
                <a:gd name="T60" fmla="*/ 6 w 37"/>
                <a:gd name="T61" fmla="*/ 1090 h 528"/>
                <a:gd name="T62" fmla="*/ 6 w 37"/>
                <a:gd name="T63" fmla="*/ 1090 h 528"/>
                <a:gd name="T64" fmla="*/ 37 w 37"/>
                <a:gd name="T65" fmla="*/ 1098 h 528"/>
                <a:gd name="T66" fmla="*/ 70 w 37"/>
                <a:gd name="T67" fmla="*/ 1090 h 528"/>
                <a:gd name="T68" fmla="*/ 70 w 37"/>
                <a:gd name="T69" fmla="*/ 1090 h 528"/>
                <a:gd name="T70" fmla="*/ 70 w 37"/>
                <a:gd name="T71" fmla="*/ 1090 h 528"/>
                <a:gd name="T72" fmla="*/ 71 w 37"/>
                <a:gd name="T73" fmla="*/ 1048 h 528"/>
                <a:gd name="T74" fmla="*/ 70 w 37"/>
                <a:gd name="T75" fmla="*/ 1007 h 528"/>
                <a:gd name="T76" fmla="*/ 71 w 37"/>
                <a:gd name="T77" fmla="*/ 962 h 528"/>
                <a:gd name="T78" fmla="*/ 70 w 37"/>
                <a:gd name="T79" fmla="*/ 919 h 528"/>
                <a:gd name="T80" fmla="*/ 71 w 37"/>
                <a:gd name="T81" fmla="*/ 878 h 528"/>
                <a:gd name="T82" fmla="*/ 70 w 37"/>
                <a:gd name="T83" fmla="*/ 835 h 528"/>
                <a:gd name="T84" fmla="*/ 71 w 37"/>
                <a:gd name="T85" fmla="*/ 790 h 528"/>
                <a:gd name="T86" fmla="*/ 70 w 37"/>
                <a:gd name="T87" fmla="*/ 749 h 528"/>
                <a:gd name="T88" fmla="*/ 71 w 37"/>
                <a:gd name="T89" fmla="*/ 706 h 528"/>
                <a:gd name="T90" fmla="*/ 70 w 37"/>
                <a:gd name="T91" fmla="*/ 664 h 528"/>
                <a:gd name="T92" fmla="*/ 74 w 37"/>
                <a:gd name="T93" fmla="*/ 619 h 528"/>
                <a:gd name="T94" fmla="*/ 71 w 37"/>
                <a:gd name="T95" fmla="*/ 578 h 528"/>
                <a:gd name="T96" fmla="*/ 74 w 37"/>
                <a:gd name="T97" fmla="*/ 536 h 528"/>
                <a:gd name="T98" fmla="*/ 71 w 37"/>
                <a:gd name="T99" fmla="*/ 495 h 528"/>
                <a:gd name="T100" fmla="*/ 74 w 37"/>
                <a:gd name="T101" fmla="*/ 453 h 528"/>
                <a:gd name="T102" fmla="*/ 71 w 37"/>
                <a:gd name="T103" fmla="*/ 412 h 528"/>
                <a:gd name="T104" fmla="*/ 74 w 37"/>
                <a:gd name="T105" fmla="*/ 368 h 528"/>
                <a:gd name="T106" fmla="*/ 71 w 37"/>
                <a:gd name="T107" fmla="*/ 326 h 528"/>
                <a:gd name="T108" fmla="*/ 74 w 37"/>
                <a:gd name="T109" fmla="*/ 283 h 528"/>
                <a:gd name="T110" fmla="*/ 71 w 37"/>
                <a:gd name="T111" fmla="*/ 243 h 528"/>
                <a:gd name="T112" fmla="*/ 76 w 37"/>
                <a:gd name="T113" fmla="*/ 202 h 528"/>
                <a:gd name="T114" fmla="*/ 74 w 37"/>
                <a:gd name="T115" fmla="*/ 163 h 528"/>
                <a:gd name="T116" fmla="*/ 76 w 37"/>
                <a:gd name="T117" fmla="*/ 120 h 528"/>
                <a:gd name="T118" fmla="*/ 74 w 37"/>
                <a:gd name="T119" fmla="*/ 80 h 528"/>
                <a:gd name="T120" fmla="*/ 76 w 37"/>
                <a:gd name="T121" fmla="*/ 40 h 528"/>
                <a:gd name="T122" fmla="*/ 76 w 37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" h="528">
                  <a:moveTo>
                    <a:pt x="37" y="0"/>
                  </a:moveTo>
                  <a:cubicBezTo>
                    <a:pt x="32" y="2"/>
                    <a:pt x="25" y="3"/>
                    <a:pt x="17" y="3"/>
                  </a:cubicBezTo>
                  <a:cubicBezTo>
                    <a:pt x="11" y="3"/>
                    <a:pt x="5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14"/>
                    <a:pt x="0" y="21"/>
                  </a:cubicBezTo>
                  <a:cubicBezTo>
                    <a:pt x="0" y="28"/>
                    <a:pt x="1" y="34"/>
                    <a:pt x="1" y="41"/>
                  </a:cubicBezTo>
                  <a:cubicBezTo>
                    <a:pt x="1" y="48"/>
                    <a:pt x="0" y="55"/>
                    <a:pt x="0" y="62"/>
                  </a:cubicBezTo>
                  <a:cubicBezTo>
                    <a:pt x="0" y="69"/>
                    <a:pt x="2" y="76"/>
                    <a:pt x="2" y="83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7"/>
                    <a:pt x="2" y="124"/>
                  </a:cubicBezTo>
                  <a:cubicBezTo>
                    <a:pt x="2" y="131"/>
                    <a:pt x="1" y="137"/>
                    <a:pt x="1" y="144"/>
                  </a:cubicBezTo>
                  <a:cubicBezTo>
                    <a:pt x="1" y="151"/>
                    <a:pt x="2" y="158"/>
                    <a:pt x="2" y="165"/>
                  </a:cubicBezTo>
                  <a:cubicBezTo>
                    <a:pt x="2" y="172"/>
                    <a:pt x="1" y="179"/>
                    <a:pt x="1" y="186"/>
                  </a:cubicBezTo>
                  <a:cubicBezTo>
                    <a:pt x="1" y="192"/>
                    <a:pt x="3" y="199"/>
                    <a:pt x="3" y="206"/>
                  </a:cubicBezTo>
                  <a:cubicBezTo>
                    <a:pt x="3" y="212"/>
                    <a:pt x="2" y="219"/>
                    <a:pt x="2" y="226"/>
                  </a:cubicBezTo>
                  <a:cubicBezTo>
                    <a:pt x="2" y="233"/>
                    <a:pt x="3" y="240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4"/>
                    <a:pt x="3" y="281"/>
                    <a:pt x="3" y="288"/>
                  </a:cubicBezTo>
                  <a:cubicBezTo>
                    <a:pt x="3" y="294"/>
                    <a:pt x="2" y="301"/>
                    <a:pt x="2" y="307"/>
                  </a:cubicBezTo>
                  <a:cubicBezTo>
                    <a:pt x="2" y="314"/>
                    <a:pt x="3" y="321"/>
                    <a:pt x="3" y="327"/>
                  </a:cubicBezTo>
                  <a:cubicBezTo>
                    <a:pt x="3" y="334"/>
                    <a:pt x="2" y="340"/>
                    <a:pt x="2" y="347"/>
                  </a:cubicBezTo>
                  <a:cubicBezTo>
                    <a:pt x="2" y="354"/>
                    <a:pt x="3" y="360"/>
                    <a:pt x="3" y="367"/>
                  </a:cubicBezTo>
                  <a:cubicBezTo>
                    <a:pt x="4" y="373"/>
                    <a:pt x="2" y="380"/>
                    <a:pt x="2" y="387"/>
                  </a:cubicBezTo>
                  <a:cubicBezTo>
                    <a:pt x="2" y="393"/>
                    <a:pt x="4" y="400"/>
                    <a:pt x="4" y="406"/>
                  </a:cubicBezTo>
                  <a:cubicBezTo>
                    <a:pt x="4" y="413"/>
                    <a:pt x="3" y="420"/>
                    <a:pt x="3" y="427"/>
                  </a:cubicBezTo>
                  <a:cubicBezTo>
                    <a:pt x="3" y="434"/>
                    <a:pt x="4" y="441"/>
                    <a:pt x="4" y="447"/>
                  </a:cubicBezTo>
                  <a:cubicBezTo>
                    <a:pt x="4" y="454"/>
                    <a:pt x="3" y="461"/>
                    <a:pt x="3" y="467"/>
                  </a:cubicBezTo>
                  <a:cubicBezTo>
                    <a:pt x="3" y="474"/>
                    <a:pt x="4" y="481"/>
                    <a:pt x="4" y="487"/>
                  </a:cubicBezTo>
                  <a:cubicBezTo>
                    <a:pt x="4" y="494"/>
                    <a:pt x="3" y="500"/>
                    <a:pt x="3" y="507"/>
                  </a:cubicBezTo>
                  <a:cubicBezTo>
                    <a:pt x="3" y="513"/>
                    <a:pt x="3" y="518"/>
                    <a:pt x="3" y="524"/>
                  </a:cubicBezTo>
                  <a:cubicBezTo>
                    <a:pt x="3" y="524"/>
                    <a:pt x="3" y="524"/>
                    <a:pt x="3" y="524"/>
                  </a:cubicBezTo>
                  <a:cubicBezTo>
                    <a:pt x="6" y="526"/>
                    <a:pt x="12" y="528"/>
                    <a:pt x="18" y="528"/>
                  </a:cubicBezTo>
                  <a:cubicBezTo>
                    <a:pt x="25" y="528"/>
                    <a:pt x="30" y="526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17"/>
                    <a:pt x="35" y="511"/>
                    <a:pt x="35" y="504"/>
                  </a:cubicBezTo>
                  <a:cubicBezTo>
                    <a:pt x="35" y="497"/>
                    <a:pt x="34" y="490"/>
                    <a:pt x="34" y="484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50"/>
                    <a:pt x="34" y="442"/>
                  </a:cubicBezTo>
                  <a:cubicBezTo>
                    <a:pt x="34" y="436"/>
                    <a:pt x="35" y="429"/>
                    <a:pt x="35" y="422"/>
                  </a:cubicBezTo>
                  <a:cubicBezTo>
                    <a:pt x="35" y="415"/>
                    <a:pt x="34" y="408"/>
                    <a:pt x="34" y="401"/>
                  </a:cubicBezTo>
                  <a:cubicBezTo>
                    <a:pt x="34" y="394"/>
                    <a:pt x="35" y="387"/>
                    <a:pt x="35" y="380"/>
                  </a:cubicBezTo>
                  <a:cubicBezTo>
                    <a:pt x="35" y="374"/>
                    <a:pt x="34" y="367"/>
                    <a:pt x="34" y="360"/>
                  </a:cubicBezTo>
                  <a:cubicBezTo>
                    <a:pt x="34" y="353"/>
                    <a:pt x="35" y="346"/>
                    <a:pt x="35" y="339"/>
                  </a:cubicBezTo>
                  <a:cubicBezTo>
                    <a:pt x="35" y="333"/>
                    <a:pt x="34" y="326"/>
                    <a:pt x="34" y="319"/>
                  </a:cubicBezTo>
                  <a:cubicBezTo>
                    <a:pt x="34" y="312"/>
                    <a:pt x="36" y="305"/>
                    <a:pt x="36" y="298"/>
                  </a:cubicBezTo>
                  <a:cubicBezTo>
                    <a:pt x="36" y="292"/>
                    <a:pt x="35" y="285"/>
                    <a:pt x="35" y="278"/>
                  </a:cubicBezTo>
                  <a:cubicBezTo>
                    <a:pt x="35" y="272"/>
                    <a:pt x="36" y="265"/>
                    <a:pt x="36" y="258"/>
                  </a:cubicBezTo>
                  <a:cubicBezTo>
                    <a:pt x="36" y="252"/>
                    <a:pt x="35" y="245"/>
                    <a:pt x="35" y="238"/>
                  </a:cubicBezTo>
                  <a:cubicBezTo>
                    <a:pt x="35" y="231"/>
                    <a:pt x="36" y="225"/>
                    <a:pt x="36" y="218"/>
                  </a:cubicBezTo>
                  <a:cubicBezTo>
                    <a:pt x="36" y="211"/>
                    <a:pt x="35" y="204"/>
                    <a:pt x="35" y="198"/>
                  </a:cubicBezTo>
                  <a:cubicBezTo>
                    <a:pt x="35" y="191"/>
                    <a:pt x="36" y="184"/>
                    <a:pt x="36" y="177"/>
                  </a:cubicBezTo>
                  <a:cubicBezTo>
                    <a:pt x="36" y="170"/>
                    <a:pt x="35" y="163"/>
                    <a:pt x="35" y="157"/>
                  </a:cubicBezTo>
                  <a:cubicBezTo>
                    <a:pt x="35" y="150"/>
                    <a:pt x="36" y="143"/>
                    <a:pt x="36" y="136"/>
                  </a:cubicBezTo>
                  <a:cubicBezTo>
                    <a:pt x="36" y="130"/>
                    <a:pt x="35" y="123"/>
                    <a:pt x="35" y="117"/>
                  </a:cubicBezTo>
                  <a:cubicBezTo>
                    <a:pt x="35" y="110"/>
                    <a:pt x="37" y="104"/>
                    <a:pt x="37" y="97"/>
                  </a:cubicBezTo>
                  <a:cubicBezTo>
                    <a:pt x="37" y="91"/>
                    <a:pt x="36" y="84"/>
                    <a:pt x="36" y="78"/>
                  </a:cubicBezTo>
                  <a:cubicBezTo>
                    <a:pt x="36" y="71"/>
                    <a:pt x="37" y="65"/>
                    <a:pt x="37" y="58"/>
                  </a:cubicBezTo>
                  <a:cubicBezTo>
                    <a:pt x="37" y="52"/>
                    <a:pt x="36" y="45"/>
                    <a:pt x="36" y="38"/>
                  </a:cubicBezTo>
                  <a:cubicBezTo>
                    <a:pt x="36" y="32"/>
                    <a:pt x="37" y="25"/>
                    <a:pt x="37" y="19"/>
                  </a:cubicBezTo>
                  <a:cubicBezTo>
                    <a:pt x="37" y="13"/>
                    <a:pt x="37" y="7"/>
                    <a:pt x="37" y="0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39" name="Freeform 2113">
              <a:extLst>
                <a:ext uri="{FF2B5EF4-FFF2-40B4-BE49-F238E27FC236}">
                  <a16:creationId xmlns:a16="http://schemas.microsoft.com/office/drawing/2014/main" id="{2CCD08C7-359B-4366-B596-FB957C5FF8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17" y="1602"/>
              <a:ext cx="47" cy="674"/>
            </a:xfrm>
            <a:custGeom>
              <a:avLst/>
              <a:gdLst>
                <a:gd name="T0" fmla="*/ 71 w 37"/>
                <a:gd name="T1" fmla="*/ 1048 h 528"/>
                <a:gd name="T2" fmla="*/ 70 w 37"/>
                <a:gd name="T3" fmla="*/ 919 h 528"/>
                <a:gd name="T4" fmla="*/ 71 w 37"/>
                <a:gd name="T5" fmla="*/ 790 h 528"/>
                <a:gd name="T6" fmla="*/ 70 w 37"/>
                <a:gd name="T7" fmla="*/ 664 h 528"/>
                <a:gd name="T8" fmla="*/ 74 w 37"/>
                <a:gd name="T9" fmla="*/ 536 h 528"/>
                <a:gd name="T10" fmla="*/ 71 w 37"/>
                <a:gd name="T11" fmla="*/ 412 h 528"/>
                <a:gd name="T12" fmla="*/ 74 w 37"/>
                <a:gd name="T13" fmla="*/ 283 h 528"/>
                <a:gd name="T14" fmla="*/ 74 w 37"/>
                <a:gd name="T15" fmla="*/ 163 h 528"/>
                <a:gd name="T16" fmla="*/ 76 w 37"/>
                <a:gd name="T17" fmla="*/ 40 h 528"/>
                <a:gd name="T18" fmla="*/ 36 w 37"/>
                <a:gd name="T19" fmla="*/ 6 h 528"/>
                <a:gd name="T20" fmla="*/ 0 w 37"/>
                <a:gd name="T21" fmla="*/ 1 h 528"/>
                <a:gd name="T22" fmla="*/ 0 w 37"/>
                <a:gd name="T23" fmla="*/ 129 h 528"/>
                <a:gd name="T24" fmla="*/ 5 w 37"/>
                <a:gd name="T25" fmla="*/ 258 h 528"/>
                <a:gd name="T26" fmla="*/ 1 w 37"/>
                <a:gd name="T27" fmla="*/ 387 h 528"/>
                <a:gd name="T28" fmla="*/ 6 w 37"/>
                <a:gd name="T29" fmla="*/ 512 h 528"/>
                <a:gd name="T30" fmla="*/ 5 w 37"/>
                <a:gd name="T31" fmla="*/ 638 h 528"/>
                <a:gd name="T32" fmla="*/ 6 w 37"/>
                <a:gd name="T33" fmla="*/ 762 h 528"/>
                <a:gd name="T34" fmla="*/ 6 w 37"/>
                <a:gd name="T35" fmla="*/ 888 h 528"/>
                <a:gd name="T36" fmla="*/ 8 w 37"/>
                <a:gd name="T37" fmla="*/ 1014 h 528"/>
                <a:gd name="T38" fmla="*/ 6 w 37"/>
                <a:gd name="T39" fmla="*/ 1090 h 528"/>
                <a:gd name="T40" fmla="*/ 67 w 37"/>
                <a:gd name="T41" fmla="*/ 105 h 528"/>
                <a:gd name="T42" fmla="*/ 66 w 37"/>
                <a:gd name="T43" fmla="*/ 165 h 528"/>
                <a:gd name="T44" fmla="*/ 67 w 37"/>
                <a:gd name="T45" fmla="*/ 225 h 528"/>
                <a:gd name="T46" fmla="*/ 67 w 37"/>
                <a:gd name="T47" fmla="*/ 285 h 528"/>
                <a:gd name="T48" fmla="*/ 66 w 37"/>
                <a:gd name="T49" fmla="*/ 352 h 528"/>
                <a:gd name="T50" fmla="*/ 66 w 37"/>
                <a:gd name="T51" fmla="*/ 414 h 528"/>
                <a:gd name="T52" fmla="*/ 66 w 37"/>
                <a:gd name="T53" fmla="*/ 476 h 528"/>
                <a:gd name="T54" fmla="*/ 66 w 37"/>
                <a:gd name="T55" fmla="*/ 541 h 528"/>
                <a:gd name="T56" fmla="*/ 66 w 37"/>
                <a:gd name="T57" fmla="*/ 603 h 528"/>
                <a:gd name="T58" fmla="*/ 64 w 37"/>
                <a:gd name="T59" fmla="*/ 665 h 528"/>
                <a:gd name="T60" fmla="*/ 64 w 37"/>
                <a:gd name="T61" fmla="*/ 751 h 528"/>
                <a:gd name="T62" fmla="*/ 64 w 37"/>
                <a:gd name="T63" fmla="*/ 836 h 528"/>
                <a:gd name="T64" fmla="*/ 64 w 37"/>
                <a:gd name="T65" fmla="*/ 924 h 528"/>
                <a:gd name="T66" fmla="*/ 61 w 37"/>
                <a:gd name="T67" fmla="*/ 1008 h 528"/>
                <a:gd name="T68" fmla="*/ 64 w 37"/>
                <a:gd name="T69" fmla="*/ 1084 h 528"/>
                <a:gd name="T70" fmla="*/ 23 w 37"/>
                <a:gd name="T71" fmla="*/ 1056 h 528"/>
                <a:gd name="T72" fmla="*/ 23 w 37"/>
                <a:gd name="T73" fmla="*/ 977 h 528"/>
                <a:gd name="T74" fmla="*/ 23 w 37"/>
                <a:gd name="T75" fmla="*/ 890 h 528"/>
                <a:gd name="T76" fmla="*/ 24 w 37"/>
                <a:gd name="T77" fmla="*/ 826 h 528"/>
                <a:gd name="T78" fmla="*/ 24 w 37"/>
                <a:gd name="T79" fmla="*/ 766 h 528"/>
                <a:gd name="T80" fmla="*/ 23 w 37"/>
                <a:gd name="T81" fmla="*/ 706 h 528"/>
                <a:gd name="T82" fmla="*/ 23 w 37"/>
                <a:gd name="T83" fmla="*/ 642 h 528"/>
                <a:gd name="T84" fmla="*/ 23 w 37"/>
                <a:gd name="T85" fmla="*/ 578 h 528"/>
                <a:gd name="T86" fmla="*/ 24 w 37"/>
                <a:gd name="T87" fmla="*/ 517 h 528"/>
                <a:gd name="T88" fmla="*/ 23 w 37"/>
                <a:gd name="T89" fmla="*/ 453 h 528"/>
                <a:gd name="T90" fmla="*/ 22 w 37"/>
                <a:gd name="T91" fmla="*/ 389 h 528"/>
                <a:gd name="T92" fmla="*/ 22 w 37"/>
                <a:gd name="T93" fmla="*/ 323 h 528"/>
                <a:gd name="T94" fmla="*/ 23 w 37"/>
                <a:gd name="T95" fmla="*/ 260 h 528"/>
                <a:gd name="T96" fmla="*/ 22 w 37"/>
                <a:gd name="T97" fmla="*/ 197 h 528"/>
                <a:gd name="T98" fmla="*/ 18 w 37"/>
                <a:gd name="T99" fmla="*/ 130 h 528"/>
                <a:gd name="T100" fmla="*/ 17 w 37"/>
                <a:gd name="T101" fmla="*/ 46 h 528"/>
                <a:gd name="T102" fmla="*/ 67 w 37"/>
                <a:gd name="T103" fmla="*/ 18 h 528"/>
                <a:gd name="T104" fmla="*/ 66 w 37"/>
                <a:gd name="T105" fmla="*/ 82 h 5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7" h="528">
                  <a:moveTo>
                    <a:pt x="34" y="524"/>
                  </a:moveTo>
                  <a:cubicBezTo>
                    <a:pt x="34" y="524"/>
                    <a:pt x="34" y="524"/>
                    <a:pt x="34" y="524"/>
                  </a:cubicBezTo>
                  <a:cubicBezTo>
                    <a:pt x="34" y="517"/>
                    <a:pt x="35" y="511"/>
                    <a:pt x="35" y="504"/>
                  </a:cubicBezTo>
                  <a:cubicBezTo>
                    <a:pt x="35" y="497"/>
                    <a:pt x="34" y="490"/>
                    <a:pt x="34" y="484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50"/>
                    <a:pt x="34" y="442"/>
                  </a:cubicBezTo>
                  <a:cubicBezTo>
                    <a:pt x="34" y="436"/>
                    <a:pt x="35" y="429"/>
                    <a:pt x="35" y="422"/>
                  </a:cubicBezTo>
                  <a:cubicBezTo>
                    <a:pt x="35" y="415"/>
                    <a:pt x="34" y="408"/>
                    <a:pt x="34" y="401"/>
                  </a:cubicBezTo>
                  <a:cubicBezTo>
                    <a:pt x="34" y="394"/>
                    <a:pt x="35" y="387"/>
                    <a:pt x="35" y="380"/>
                  </a:cubicBezTo>
                  <a:cubicBezTo>
                    <a:pt x="35" y="374"/>
                    <a:pt x="34" y="367"/>
                    <a:pt x="34" y="360"/>
                  </a:cubicBezTo>
                  <a:cubicBezTo>
                    <a:pt x="34" y="353"/>
                    <a:pt x="35" y="346"/>
                    <a:pt x="35" y="339"/>
                  </a:cubicBezTo>
                  <a:cubicBezTo>
                    <a:pt x="35" y="333"/>
                    <a:pt x="34" y="326"/>
                    <a:pt x="34" y="319"/>
                  </a:cubicBezTo>
                  <a:cubicBezTo>
                    <a:pt x="34" y="312"/>
                    <a:pt x="36" y="305"/>
                    <a:pt x="36" y="298"/>
                  </a:cubicBezTo>
                  <a:cubicBezTo>
                    <a:pt x="36" y="292"/>
                    <a:pt x="35" y="285"/>
                    <a:pt x="35" y="278"/>
                  </a:cubicBezTo>
                  <a:cubicBezTo>
                    <a:pt x="35" y="272"/>
                    <a:pt x="36" y="265"/>
                    <a:pt x="36" y="258"/>
                  </a:cubicBezTo>
                  <a:cubicBezTo>
                    <a:pt x="36" y="252"/>
                    <a:pt x="35" y="245"/>
                    <a:pt x="35" y="238"/>
                  </a:cubicBezTo>
                  <a:cubicBezTo>
                    <a:pt x="35" y="231"/>
                    <a:pt x="36" y="225"/>
                    <a:pt x="36" y="218"/>
                  </a:cubicBezTo>
                  <a:cubicBezTo>
                    <a:pt x="36" y="211"/>
                    <a:pt x="35" y="204"/>
                    <a:pt x="35" y="198"/>
                  </a:cubicBezTo>
                  <a:cubicBezTo>
                    <a:pt x="35" y="191"/>
                    <a:pt x="36" y="184"/>
                    <a:pt x="36" y="177"/>
                  </a:cubicBezTo>
                  <a:cubicBezTo>
                    <a:pt x="36" y="170"/>
                    <a:pt x="35" y="163"/>
                    <a:pt x="35" y="157"/>
                  </a:cubicBezTo>
                  <a:cubicBezTo>
                    <a:pt x="35" y="150"/>
                    <a:pt x="36" y="143"/>
                    <a:pt x="36" y="136"/>
                  </a:cubicBezTo>
                  <a:cubicBezTo>
                    <a:pt x="36" y="130"/>
                    <a:pt x="35" y="123"/>
                    <a:pt x="35" y="117"/>
                  </a:cubicBezTo>
                  <a:cubicBezTo>
                    <a:pt x="35" y="110"/>
                    <a:pt x="37" y="104"/>
                    <a:pt x="37" y="97"/>
                  </a:cubicBezTo>
                  <a:cubicBezTo>
                    <a:pt x="37" y="91"/>
                    <a:pt x="36" y="84"/>
                    <a:pt x="36" y="78"/>
                  </a:cubicBezTo>
                  <a:cubicBezTo>
                    <a:pt x="36" y="71"/>
                    <a:pt x="37" y="65"/>
                    <a:pt x="37" y="58"/>
                  </a:cubicBezTo>
                  <a:cubicBezTo>
                    <a:pt x="37" y="52"/>
                    <a:pt x="36" y="45"/>
                    <a:pt x="36" y="38"/>
                  </a:cubicBezTo>
                  <a:cubicBezTo>
                    <a:pt x="36" y="32"/>
                    <a:pt x="37" y="25"/>
                    <a:pt x="37" y="19"/>
                  </a:cubicBezTo>
                  <a:cubicBezTo>
                    <a:pt x="37" y="13"/>
                    <a:pt x="37" y="7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2" y="2"/>
                    <a:pt x="25" y="3"/>
                    <a:pt x="17" y="3"/>
                  </a:cubicBezTo>
                  <a:cubicBezTo>
                    <a:pt x="11" y="3"/>
                    <a:pt x="5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14"/>
                    <a:pt x="0" y="21"/>
                  </a:cubicBezTo>
                  <a:cubicBezTo>
                    <a:pt x="0" y="28"/>
                    <a:pt x="1" y="34"/>
                    <a:pt x="1" y="41"/>
                  </a:cubicBezTo>
                  <a:cubicBezTo>
                    <a:pt x="1" y="48"/>
                    <a:pt x="0" y="55"/>
                    <a:pt x="0" y="62"/>
                  </a:cubicBezTo>
                  <a:cubicBezTo>
                    <a:pt x="0" y="69"/>
                    <a:pt x="2" y="76"/>
                    <a:pt x="2" y="83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7"/>
                    <a:pt x="2" y="124"/>
                  </a:cubicBezTo>
                  <a:cubicBezTo>
                    <a:pt x="2" y="131"/>
                    <a:pt x="1" y="137"/>
                    <a:pt x="1" y="144"/>
                  </a:cubicBezTo>
                  <a:cubicBezTo>
                    <a:pt x="1" y="151"/>
                    <a:pt x="2" y="158"/>
                    <a:pt x="2" y="165"/>
                  </a:cubicBezTo>
                  <a:cubicBezTo>
                    <a:pt x="2" y="172"/>
                    <a:pt x="1" y="179"/>
                    <a:pt x="1" y="186"/>
                  </a:cubicBezTo>
                  <a:cubicBezTo>
                    <a:pt x="1" y="192"/>
                    <a:pt x="3" y="199"/>
                    <a:pt x="3" y="206"/>
                  </a:cubicBezTo>
                  <a:cubicBezTo>
                    <a:pt x="3" y="212"/>
                    <a:pt x="2" y="219"/>
                    <a:pt x="2" y="226"/>
                  </a:cubicBezTo>
                  <a:cubicBezTo>
                    <a:pt x="2" y="233"/>
                    <a:pt x="3" y="240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4"/>
                    <a:pt x="3" y="281"/>
                    <a:pt x="3" y="288"/>
                  </a:cubicBezTo>
                  <a:cubicBezTo>
                    <a:pt x="3" y="294"/>
                    <a:pt x="2" y="301"/>
                    <a:pt x="2" y="307"/>
                  </a:cubicBezTo>
                  <a:cubicBezTo>
                    <a:pt x="2" y="314"/>
                    <a:pt x="3" y="321"/>
                    <a:pt x="3" y="327"/>
                  </a:cubicBezTo>
                  <a:cubicBezTo>
                    <a:pt x="3" y="334"/>
                    <a:pt x="2" y="340"/>
                    <a:pt x="2" y="347"/>
                  </a:cubicBezTo>
                  <a:cubicBezTo>
                    <a:pt x="2" y="354"/>
                    <a:pt x="3" y="360"/>
                    <a:pt x="3" y="367"/>
                  </a:cubicBezTo>
                  <a:cubicBezTo>
                    <a:pt x="4" y="373"/>
                    <a:pt x="2" y="380"/>
                    <a:pt x="2" y="387"/>
                  </a:cubicBezTo>
                  <a:cubicBezTo>
                    <a:pt x="2" y="393"/>
                    <a:pt x="4" y="400"/>
                    <a:pt x="4" y="406"/>
                  </a:cubicBezTo>
                  <a:cubicBezTo>
                    <a:pt x="4" y="413"/>
                    <a:pt x="3" y="420"/>
                    <a:pt x="3" y="427"/>
                  </a:cubicBezTo>
                  <a:cubicBezTo>
                    <a:pt x="3" y="434"/>
                    <a:pt x="4" y="441"/>
                    <a:pt x="4" y="447"/>
                  </a:cubicBezTo>
                  <a:cubicBezTo>
                    <a:pt x="4" y="454"/>
                    <a:pt x="3" y="461"/>
                    <a:pt x="3" y="467"/>
                  </a:cubicBezTo>
                  <a:cubicBezTo>
                    <a:pt x="3" y="474"/>
                    <a:pt x="4" y="481"/>
                    <a:pt x="4" y="487"/>
                  </a:cubicBezTo>
                  <a:cubicBezTo>
                    <a:pt x="4" y="494"/>
                    <a:pt x="3" y="500"/>
                    <a:pt x="3" y="507"/>
                  </a:cubicBezTo>
                  <a:cubicBezTo>
                    <a:pt x="3" y="513"/>
                    <a:pt x="3" y="518"/>
                    <a:pt x="3" y="524"/>
                  </a:cubicBezTo>
                  <a:cubicBezTo>
                    <a:pt x="3" y="524"/>
                    <a:pt x="3" y="524"/>
                    <a:pt x="3" y="524"/>
                  </a:cubicBezTo>
                  <a:cubicBezTo>
                    <a:pt x="6" y="526"/>
                    <a:pt x="12" y="528"/>
                    <a:pt x="18" y="528"/>
                  </a:cubicBezTo>
                  <a:cubicBezTo>
                    <a:pt x="25" y="528"/>
                    <a:pt x="30" y="526"/>
                    <a:pt x="34" y="524"/>
                  </a:cubicBezTo>
                  <a:close/>
                  <a:moveTo>
                    <a:pt x="33" y="50"/>
                  </a:moveTo>
                  <a:cubicBezTo>
                    <a:pt x="33" y="60"/>
                    <a:pt x="33" y="60"/>
                    <a:pt x="33" y="60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2" y="79"/>
                    <a:pt x="33" y="89"/>
                    <a:pt x="33" y="89"/>
                  </a:cubicBezTo>
                  <a:cubicBezTo>
                    <a:pt x="33" y="98"/>
                    <a:pt x="33" y="98"/>
                    <a:pt x="33" y="98"/>
                  </a:cubicBezTo>
                  <a:cubicBezTo>
                    <a:pt x="33" y="98"/>
                    <a:pt x="33" y="108"/>
                    <a:pt x="33" y="108"/>
                  </a:cubicBezTo>
                  <a:cubicBezTo>
                    <a:pt x="32" y="118"/>
                    <a:pt x="32" y="118"/>
                    <a:pt x="32" y="11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37"/>
                    <a:pt x="33" y="137"/>
                    <a:pt x="33" y="137"/>
                  </a:cubicBezTo>
                  <a:cubicBezTo>
                    <a:pt x="33" y="137"/>
                    <a:pt x="32" y="147"/>
                    <a:pt x="32" y="147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2" y="169"/>
                    <a:pt x="32" y="169"/>
                    <a:pt x="32" y="169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33" y="178"/>
                    <a:pt x="32" y="188"/>
                    <a:pt x="32" y="188"/>
                  </a:cubicBezTo>
                  <a:cubicBezTo>
                    <a:pt x="32" y="199"/>
                    <a:pt x="32" y="199"/>
                    <a:pt x="32" y="199"/>
                  </a:cubicBezTo>
                  <a:cubicBezTo>
                    <a:pt x="32" y="210"/>
                    <a:pt x="32" y="210"/>
                    <a:pt x="32" y="210"/>
                  </a:cubicBezTo>
                  <a:cubicBezTo>
                    <a:pt x="33" y="219"/>
                    <a:pt x="33" y="219"/>
                    <a:pt x="33" y="219"/>
                  </a:cubicBezTo>
                  <a:cubicBezTo>
                    <a:pt x="32" y="229"/>
                    <a:pt x="32" y="229"/>
                    <a:pt x="32" y="229"/>
                  </a:cubicBezTo>
                  <a:cubicBezTo>
                    <a:pt x="31" y="239"/>
                    <a:pt x="31" y="239"/>
                    <a:pt x="31" y="239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2" y="260"/>
                    <a:pt x="32" y="260"/>
                    <a:pt x="32" y="260"/>
                  </a:cubicBezTo>
                  <a:cubicBezTo>
                    <a:pt x="32" y="269"/>
                    <a:pt x="32" y="269"/>
                    <a:pt x="32" y="269"/>
                  </a:cubicBezTo>
                  <a:cubicBezTo>
                    <a:pt x="31" y="280"/>
                    <a:pt x="31" y="280"/>
                    <a:pt x="31" y="280"/>
                  </a:cubicBezTo>
                  <a:cubicBezTo>
                    <a:pt x="32" y="290"/>
                    <a:pt x="32" y="290"/>
                    <a:pt x="32" y="290"/>
                  </a:cubicBezTo>
                  <a:cubicBezTo>
                    <a:pt x="32" y="300"/>
                    <a:pt x="32" y="300"/>
                    <a:pt x="32" y="300"/>
                  </a:cubicBezTo>
                  <a:cubicBezTo>
                    <a:pt x="32" y="310"/>
                    <a:pt x="32" y="310"/>
                    <a:pt x="32" y="310"/>
                  </a:cubicBezTo>
                  <a:cubicBezTo>
                    <a:pt x="31" y="320"/>
                    <a:pt x="31" y="320"/>
                    <a:pt x="31" y="320"/>
                  </a:cubicBezTo>
                  <a:cubicBezTo>
                    <a:pt x="32" y="331"/>
                    <a:pt x="32" y="331"/>
                    <a:pt x="32" y="331"/>
                  </a:cubicBezTo>
                  <a:cubicBezTo>
                    <a:pt x="32" y="341"/>
                    <a:pt x="32" y="341"/>
                    <a:pt x="32" y="341"/>
                  </a:cubicBezTo>
                  <a:cubicBezTo>
                    <a:pt x="32" y="341"/>
                    <a:pt x="31" y="361"/>
                    <a:pt x="31" y="361"/>
                  </a:cubicBezTo>
                  <a:cubicBezTo>
                    <a:pt x="31" y="372"/>
                    <a:pt x="31" y="372"/>
                    <a:pt x="31" y="372"/>
                  </a:cubicBezTo>
                  <a:cubicBezTo>
                    <a:pt x="32" y="382"/>
                    <a:pt x="32" y="382"/>
                    <a:pt x="32" y="382"/>
                  </a:cubicBezTo>
                  <a:cubicBezTo>
                    <a:pt x="31" y="402"/>
                    <a:pt x="31" y="402"/>
                    <a:pt x="31" y="402"/>
                  </a:cubicBezTo>
                  <a:cubicBezTo>
                    <a:pt x="31" y="413"/>
                    <a:pt x="31" y="413"/>
                    <a:pt x="31" y="413"/>
                  </a:cubicBezTo>
                  <a:cubicBezTo>
                    <a:pt x="32" y="423"/>
                    <a:pt x="32" y="423"/>
                    <a:pt x="32" y="423"/>
                  </a:cubicBezTo>
                  <a:cubicBezTo>
                    <a:pt x="31" y="444"/>
                    <a:pt x="31" y="444"/>
                    <a:pt x="31" y="444"/>
                  </a:cubicBezTo>
                  <a:cubicBezTo>
                    <a:pt x="31" y="444"/>
                    <a:pt x="31" y="455"/>
                    <a:pt x="31" y="455"/>
                  </a:cubicBezTo>
                  <a:cubicBezTo>
                    <a:pt x="32" y="465"/>
                    <a:pt x="32" y="465"/>
                    <a:pt x="32" y="465"/>
                  </a:cubicBezTo>
                  <a:cubicBezTo>
                    <a:pt x="30" y="485"/>
                    <a:pt x="30" y="485"/>
                    <a:pt x="30" y="485"/>
                  </a:cubicBezTo>
                  <a:cubicBezTo>
                    <a:pt x="31" y="496"/>
                    <a:pt x="31" y="496"/>
                    <a:pt x="31" y="496"/>
                  </a:cubicBezTo>
                  <a:cubicBezTo>
                    <a:pt x="31" y="505"/>
                    <a:pt x="31" y="505"/>
                    <a:pt x="31" y="505"/>
                  </a:cubicBezTo>
                  <a:cubicBezTo>
                    <a:pt x="31" y="505"/>
                    <a:pt x="31" y="518"/>
                    <a:pt x="31" y="521"/>
                  </a:cubicBezTo>
                  <a:cubicBezTo>
                    <a:pt x="28" y="522"/>
                    <a:pt x="25" y="523"/>
                    <a:pt x="21" y="523"/>
                  </a:cubicBezTo>
                  <a:cubicBezTo>
                    <a:pt x="17" y="523"/>
                    <a:pt x="14" y="523"/>
                    <a:pt x="12" y="522"/>
                  </a:cubicBezTo>
                  <a:cubicBezTo>
                    <a:pt x="12" y="519"/>
                    <a:pt x="11" y="508"/>
                    <a:pt x="11" y="508"/>
                  </a:cubicBezTo>
                  <a:cubicBezTo>
                    <a:pt x="12" y="499"/>
                    <a:pt x="12" y="499"/>
                    <a:pt x="12" y="499"/>
                  </a:cubicBezTo>
                  <a:cubicBezTo>
                    <a:pt x="13" y="489"/>
                    <a:pt x="13" y="489"/>
                    <a:pt x="13" y="489"/>
                  </a:cubicBezTo>
                  <a:cubicBezTo>
                    <a:pt x="11" y="469"/>
                    <a:pt x="11" y="469"/>
                    <a:pt x="11" y="469"/>
                  </a:cubicBezTo>
                  <a:cubicBezTo>
                    <a:pt x="12" y="459"/>
                    <a:pt x="12" y="459"/>
                    <a:pt x="12" y="459"/>
                  </a:cubicBezTo>
                  <a:cubicBezTo>
                    <a:pt x="12" y="449"/>
                    <a:pt x="12" y="449"/>
                    <a:pt x="12" y="449"/>
                  </a:cubicBezTo>
                  <a:cubicBezTo>
                    <a:pt x="11" y="428"/>
                    <a:pt x="11" y="428"/>
                    <a:pt x="11" y="428"/>
                  </a:cubicBezTo>
                  <a:cubicBezTo>
                    <a:pt x="12" y="418"/>
                    <a:pt x="12" y="418"/>
                    <a:pt x="12" y="418"/>
                  </a:cubicBezTo>
                  <a:cubicBezTo>
                    <a:pt x="12" y="408"/>
                    <a:pt x="12" y="408"/>
                    <a:pt x="12" y="408"/>
                  </a:cubicBezTo>
                  <a:cubicBezTo>
                    <a:pt x="12" y="397"/>
                    <a:pt x="12" y="397"/>
                    <a:pt x="12" y="397"/>
                  </a:cubicBezTo>
                  <a:cubicBezTo>
                    <a:pt x="11" y="388"/>
                    <a:pt x="11" y="388"/>
                    <a:pt x="11" y="388"/>
                  </a:cubicBezTo>
                  <a:cubicBezTo>
                    <a:pt x="12" y="379"/>
                    <a:pt x="12" y="379"/>
                    <a:pt x="12" y="379"/>
                  </a:cubicBezTo>
                  <a:cubicBezTo>
                    <a:pt x="12" y="368"/>
                    <a:pt x="12" y="368"/>
                    <a:pt x="12" y="368"/>
                  </a:cubicBezTo>
                  <a:cubicBezTo>
                    <a:pt x="12" y="358"/>
                    <a:pt x="12" y="358"/>
                    <a:pt x="12" y="358"/>
                  </a:cubicBezTo>
                  <a:cubicBezTo>
                    <a:pt x="11" y="348"/>
                    <a:pt x="11" y="348"/>
                    <a:pt x="11" y="348"/>
                  </a:cubicBezTo>
                  <a:cubicBezTo>
                    <a:pt x="11" y="339"/>
                    <a:pt x="11" y="339"/>
                    <a:pt x="11" y="339"/>
                  </a:cubicBezTo>
                  <a:cubicBezTo>
                    <a:pt x="12" y="329"/>
                    <a:pt x="12" y="329"/>
                    <a:pt x="12" y="329"/>
                  </a:cubicBezTo>
                  <a:cubicBezTo>
                    <a:pt x="11" y="318"/>
                    <a:pt x="11" y="318"/>
                    <a:pt x="11" y="318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2" y="289"/>
                    <a:pt x="12" y="289"/>
                    <a:pt x="12" y="289"/>
                  </a:cubicBezTo>
                  <a:cubicBezTo>
                    <a:pt x="11" y="278"/>
                    <a:pt x="11" y="278"/>
                    <a:pt x="11" y="278"/>
                  </a:cubicBezTo>
                  <a:cubicBezTo>
                    <a:pt x="11" y="268"/>
                    <a:pt x="11" y="268"/>
                    <a:pt x="11" y="26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2" y="248"/>
                    <a:pt x="11" y="237"/>
                    <a:pt x="11" y="23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1" y="218"/>
                    <a:pt x="11" y="218"/>
                    <a:pt x="11" y="218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1" y="207"/>
                    <a:pt x="11" y="196"/>
                    <a:pt x="11" y="196"/>
                  </a:cubicBezTo>
                  <a:cubicBezTo>
                    <a:pt x="10" y="187"/>
                    <a:pt x="10" y="187"/>
                    <a:pt x="10" y="187"/>
                  </a:cubicBezTo>
                  <a:cubicBezTo>
                    <a:pt x="11" y="177"/>
                    <a:pt x="11" y="177"/>
                    <a:pt x="11" y="177"/>
                  </a:cubicBezTo>
                  <a:cubicBezTo>
                    <a:pt x="11" y="166"/>
                    <a:pt x="11" y="166"/>
                    <a:pt x="11" y="16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10" y="145"/>
                    <a:pt x="10" y="136"/>
                    <a:pt x="10" y="136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10" y="95"/>
                    <a:pt x="10" y="95"/>
                    <a:pt x="10" y="95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9" y="11"/>
                    <a:pt x="9" y="10"/>
                  </a:cubicBezTo>
                  <a:cubicBezTo>
                    <a:pt x="12" y="10"/>
                    <a:pt x="16" y="11"/>
                    <a:pt x="20" y="11"/>
                  </a:cubicBezTo>
                  <a:cubicBezTo>
                    <a:pt x="25" y="11"/>
                    <a:pt x="29" y="10"/>
                    <a:pt x="33" y="9"/>
                  </a:cubicBezTo>
                  <a:cubicBezTo>
                    <a:pt x="33" y="10"/>
                    <a:pt x="34" y="20"/>
                    <a:pt x="34" y="2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33" y="50"/>
                  </a:ln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0" name="Freeform 2114">
              <a:extLst>
                <a:ext uri="{FF2B5EF4-FFF2-40B4-BE49-F238E27FC236}">
                  <a16:creationId xmlns:a16="http://schemas.microsoft.com/office/drawing/2014/main" id="{FF0D2347-79CB-4FAF-9BEC-5DE8F924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591"/>
              <a:ext cx="68" cy="14"/>
            </a:xfrm>
            <a:custGeom>
              <a:avLst/>
              <a:gdLst>
                <a:gd name="T0" fmla="*/ 0 w 53"/>
                <a:gd name="T1" fmla="*/ 0 h 11"/>
                <a:gd name="T2" fmla="*/ 53 w 53"/>
                <a:gd name="T3" fmla="*/ 23 h 11"/>
                <a:gd name="T4" fmla="*/ 112 w 53"/>
                <a:gd name="T5" fmla="*/ 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1">
                  <a:moveTo>
                    <a:pt x="0" y="0"/>
                  </a:moveTo>
                  <a:cubicBezTo>
                    <a:pt x="0" y="6"/>
                    <a:pt x="10" y="11"/>
                    <a:pt x="25" y="11"/>
                  </a:cubicBezTo>
                  <a:cubicBezTo>
                    <a:pt x="41" y="11"/>
                    <a:pt x="53" y="7"/>
                    <a:pt x="53" y="1"/>
                  </a:cubicBezTo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1" name="Freeform 2115">
              <a:extLst>
                <a:ext uri="{FF2B5EF4-FFF2-40B4-BE49-F238E27FC236}">
                  <a16:creationId xmlns:a16="http://schemas.microsoft.com/office/drawing/2014/main" id="{26AA1FF9-AC0B-422C-B980-1B495567A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272"/>
              <a:ext cx="60" cy="12"/>
            </a:xfrm>
            <a:custGeom>
              <a:avLst/>
              <a:gdLst>
                <a:gd name="T0" fmla="*/ 0 w 47"/>
                <a:gd name="T1" fmla="*/ 0 h 10"/>
                <a:gd name="T2" fmla="*/ 47 w 47"/>
                <a:gd name="T3" fmla="*/ 17 h 10"/>
                <a:gd name="T4" fmla="*/ 98 w 47"/>
                <a:gd name="T5" fmla="*/ 0 h 10"/>
                <a:gd name="T6" fmla="*/ 82 w 47"/>
                <a:gd name="T7" fmla="*/ 0 h 10"/>
                <a:gd name="T8" fmla="*/ 47 w 47"/>
                <a:gd name="T9" fmla="*/ 7 h 10"/>
                <a:gd name="T10" fmla="*/ 17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6"/>
                    <a:pt x="9" y="10"/>
                    <a:pt x="23" y="10"/>
                  </a:cubicBezTo>
                  <a:cubicBezTo>
                    <a:pt x="37" y="10"/>
                    <a:pt x="47" y="6"/>
                    <a:pt x="47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5" y="2"/>
                    <a:pt x="30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2" name="Freeform 2116">
              <a:extLst>
                <a:ext uri="{FF2B5EF4-FFF2-40B4-BE49-F238E27FC236}">
                  <a16:creationId xmlns:a16="http://schemas.microsoft.com/office/drawing/2014/main" id="{FD25E114-B58A-48AD-A900-8B6B7E6E3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593"/>
              <a:ext cx="68" cy="683"/>
            </a:xfrm>
            <a:custGeom>
              <a:avLst/>
              <a:gdLst>
                <a:gd name="T0" fmla="*/ 54 w 53"/>
                <a:gd name="T1" fmla="*/ 1113 h 535"/>
                <a:gd name="T2" fmla="*/ 89 w 53"/>
                <a:gd name="T3" fmla="*/ 1106 h 535"/>
                <a:gd name="T4" fmla="*/ 105 w 53"/>
                <a:gd name="T5" fmla="*/ 1106 h 535"/>
                <a:gd name="T6" fmla="*/ 112 w 53"/>
                <a:gd name="T7" fmla="*/ 0 h 535"/>
                <a:gd name="T8" fmla="*/ 53 w 53"/>
                <a:gd name="T9" fmla="*/ 22 h 535"/>
                <a:gd name="T10" fmla="*/ 0 w 53"/>
                <a:gd name="T11" fmla="*/ 0 h 535"/>
                <a:gd name="T12" fmla="*/ 6 w 53"/>
                <a:gd name="T13" fmla="*/ 1106 h 535"/>
                <a:gd name="T14" fmla="*/ 23 w 53"/>
                <a:gd name="T15" fmla="*/ 1106 h 535"/>
                <a:gd name="T16" fmla="*/ 54 w 53"/>
                <a:gd name="T17" fmla="*/ 1113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35">
                  <a:moveTo>
                    <a:pt x="26" y="535"/>
                  </a:moveTo>
                  <a:cubicBezTo>
                    <a:pt x="33" y="535"/>
                    <a:pt x="38" y="533"/>
                    <a:pt x="42" y="531"/>
                  </a:cubicBezTo>
                  <a:cubicBezTo>
                    <a:pt x="50" y="531"/>
                    <a:pt x="50" y="531"/>
                    <a:pt x="50" y="531"/>
                  </a:cubicBezTo>
                  <a:cubicBezTo>
                    <a:pt x="51" y="398"/>
                    <a:pt x="51" y="177"/>
                    <a:pt x="53" y="0"/>
                  </a:cubicBezTo>
                  <a:cubicBezTo>
                    <a:pt x="52" y="6"/>
                    <a:pt x="40" y="10"/>
                    <a:pt x="25" y="10"/>
                  </a:cubicBezTo>
                  <a:cubicBezTo>
                    <a:pt x="11" y="10"/>
                    <a:pt x="1" y="6"/>
                    <a:pt x="0" y="0"/>
                  </a:cubicBezTo>
                  <a:cubicBezTo>
                    <a:pt x="2" y="141"/>
                    <a:pt x="3" y="384"/>
                    <a:pt x="3" y="531"/>
                  </a:cubicBezTo>
                  <a:cubicBezTo>
                    <a:pt x="11" y="531"/>
                    <a:pt x="11" y="531"/>
                    <a:pt x="11" y="531"/>
                  </a:cubicBezTo>
                  <a:cubicBezTo>
                    <a:pt x="14" y="533"/>
                    <a:pt x="19" y="535"/>
                    <a:pt x="26" y="535"/>
                  </a:cubicBezTo>
                  <a:close/>
                </a:path>
              </a:pathLst>
            </a:custGeom>
            <a:noFill/>
            <a:ln w="635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3" name="Freeform 2117">
              <a:extLst>
                <a:ext uri="{FF2B5EF4-FFF2-40B4-BE49-F238E27FC236}">
                  <a16:creationId xmlns:a16="http://schemas.microsoft.com/office/drawing/2014/main" id="{58491550-DECD-46EB-BDDD-9A0E30CE5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602"/>
              <a:ext cx="47" cy="674"/>
            </a:xfrm>
            <a:custGeom>
              <a:avLst/>
              <a:gdLst>
                <a:gd name="T0" fmla="*/ 76 w 37"/>
                <a:gd name="T1" fmla="*/ 0 h 528"/>
                <a:gd name="T2" fmla="*/ 36 w 37"/>
                <a:gd name="T3" fmla="*/ 6 h 528"/>
                <a:gd name="T4" fmla="*/ 1 w 37"/>
                <a:gd name="T5" fmla="*/ 1 h 528"/>
                <a:gd name="T6" fmla="*/ 0 w 37"/>
                <a:gd name="T7" fmla="*/ 1 h 528"/>
                <a:gd name="T8" fmla="*/ 0 w 37"/>
                <a:gd name="T9" fmla="*/ 1 h 528"/>
                <a:gd name="T10" fmla="*/ 0 w 37"/>
                <a:gd name="T11" fmla="*/ 43 h 528"/>
                <a:gd name="T12" fmla="*/ 1 w 37"/>
                <a:gd name="T13" fmla="*/ 84 h 528"/>
                <a:gd name="T14" fmla="*/ 0 w 37"/>
                <a:gd name="T15" fmla="*/ 129 h 528"/>
                <a:gd name="T16" fmla="*/ 5 w 37"/>
                <a:gd name="T17" fmla="*/ 172 h 528"/>
                <a:gd name="T18" fmla="*/ 1 w 37"/>
                <a:gd name="T19" fmla="*/ 213 h 528"/>
                <a:gd name="T20" fmla="*/ 5 w 37"/>
                <a:gd name="T21" fmla="*/ 258 h 528"/>
                <a:gd name="T22" fmla="*/ 1 w 37"/>
                <a:gd name="T23" fmla="*/ 300 h 528"/>
                <a:gd name="T24" fmla="*/ 5 w 37"/>
                <a:gd name="T25" fmla="*/ 343 h 528"/>
                <a:gd name="T26" fmla="*/ 1 w 37"/>
                <a:gd name="T27" fmla="*/ 387 h 528"/>
                <a:gd name="T28" fmla="*/ 6 w 37"/>
                <a:gd name="T29" fmla="*/ 429 h 528"/>
                <a:gd name="T30" fmla="*/ 5 w 37"/>
                <a:gd name="T31" fmla="*/ 470 h 528"/>
                <a:gd name="T32" fmla="*/ 6 w 37"/>
                <a:gd name="T33" fmla="*/ 512 h 528"/>
                <a:gd name="T34" fmla="*/ 5 w 37"/>
                <a:gd name="T35" fmla="*/ 555 h 528"/>
                <a:gd name="T36" fmla="*/ 6 w 37"/>
                <a:gd name="T37" fmla="*/ 600 h 528"/>
                <a:gd name="T38" fmla="*/ 5 w 37"/>
                <a:gd name="T39" fmla="*/ 638 h 528"/>
                <a:gd name="T40" fmla="*/ 6 w 37"/>
                <a:gd name="T41" fmla="*/ 679 h 528"/>
                <a:gd name="T42" fmla="*/ 5 w 37"/>
                <a:gd name="T43" fmla="*/ 721 h 528"/>
                <a:gd name="T44" fmla="*/ 6 w 37"/>
                <a:gd name="T45" fmla="*/ 762 h 528"/>
                <a:gd name="T46" fmla="*/ 5 w 37"/>
                <a:gd name="T47" fmla="*/ 805 h 528"/>
                <a:gd name="T48" fmla="*/ 8 w 37"/>
                <a:gd name="T49" fmla="*/ 844 h 528"/>
                <a:gd name="T50" fmla="*/ 6 w 37"/>
                <a:gd name="T51" fmla="*/ 888 h 528"/>
                <a:gd name="T52" fmla="*/ 8 w 37"/>
                <a:gd name="T53" fmla="*/ 931 h 528"/>
                <a:gd name="T54" fmla="*/ 6 w 37"/>
                <a:gd name="T55" fmla="*/ 971 h 528"/>
                <a:gd name="T56" fmla="*/ 8 w 37"/>
                <a:gd name="T57" fmla="*/ 1014 h 528"/>
                <a:gd name="T58" fmla="*/ 6 w 37"/>
                <a:gd name="T59" fmla="*/ 1054 h 528"/>
                <a:gd name="T60" fmla="*/ 6 w 37"/>
                <a:gd name="T61" fmla="*/ 1090 h 528"/>
                <a:gd name="T62" fmla="*/ 6 w 37"/>
                <a:gd name="T63" fmla="*/ 1090 h 528"/>
                <a:gd name="T64" fmla="*/ 37 w 37"/>
                <a:gd name="T65" fmla="*/ 1098 h 528"/>
                <a:gd name="T66" fmla="*/ 70 w 37"/>
                <a:gd name="T67" fmla="*/ 1090 h 528"/>
                <a:gd name="T68" fmla="*/ 70 w 37"/>
                <a:gd name="T69" fmla="*/ 1090 h 528"/>
                <a:gd name="T70" fmla="*/ 70 w 37"/>
                <a:gd name="T71" fmla="*/ 1090 h 528"/>
                <a:gd name="T72" fmla="*/ 71 w 37"/>
                <a:gd name="T73" fmla="*/ 1048 h 528"/>
                <a:gd name="T74" fmla="*/ 70 w 37"/>
                <a:gd name="T75" fmla="*/ 1007 h 528"/>
                <a:gd name="T76" fmla="*/ 71 w 37"/>
                <a:gd name="T77" fmla="*/ 962 h 528"/>
                <a:gd name="T78" fmla="*/ 70 w 37"/>
                <a:gd name="T79" fmla="*/ 919 h 528"/>
                <a:gd name="T80" fmla="*/ 71 w 37"/>
                <a:gd name="T81" fmla="*/ 878 h 528"/>
                <a:gd name="T82" fmla="*/ 70 w 37"/>
                <a:gd name="T83" fmla="*/ 835 h 528"/>
                <a:gd name="T84" fmla="*/ 71 w 37"/>
                <a:gd name="T85" fmla="*/ 790 h 528"/>
                <a:gd name="T86" fmla="*/ 70 w 37"/>
                <a:gd name="T87" fmla="*/ 749 h 528"/>
                <a:gd name="T88" fmla="*/ 71 w 37"/>
                <a:gd name="T89" fmla="*/ 706 h 528"/>
                <a:gd name="T90" fmla="*/ 70 w 37"/>
                <a:gd name="T91" fmla="*/ 664 h 528"/>
                <a:gd name="T92" fmla="*/ 74 w 37"/>
                <a:gd name="T93" fmla="*/ 619 h 528"/>
                <a:gd name="T94" fmla="*/ 71 w 37"/>
                <a:gd name="T95" fmla="*/ 578 h 528"/>
                <a:gd name="T96" fmla="*/ 74 w 37"/>
                <a:gd name="T97" fmla="*/ 536 h 528"/>
                <a:gd name="T98" fmla="*/ 71 w 37"/>
                <a:gd name="T99" fmla="*/ 495 h 528"/>
                <a:gd name="T100" fmla="*/ 74 w 37"/>
                <a:gd name="T101" fmla="*/ 453 h 528"/>
                <a:gd name="T102" fmla="*/ 71 w 37"/>
                <a:gd name="T103" fmla="*/ 412 h 528"/>
                <a:gd name="T104" fmla="*/ 74 w 37"/>
                <a:gd name="T105" fmla="*/ 368 h 528"/>
                <a:gd name="T106" fmla="*/ 71 w 37"/>
                <a:gd name="T107" fmla="*/ 326 h 528"/>
                <a:gd name="T108" fmla="*/ 74 w 37"/>
                <a:gd name="T109" fmla="*/ 283 h 528"/>
                <a:gd name="T110" fmla="*/ 71 w 37"/>
                <a:gd name="T111" fmla="*/ 243 h 528"/>
                <a:gd name="T112" fmla="*/ 76 w 37"/>
                <a:gd name="T113" fmla="*/ 202 h 528"/>
                <a:gd name="T114" fmla="*/ 74 w 37"/>
                <a:gd name="T115" fmla="*/ 163 h 528"/>
                <a:gd name="T116" fmla="*/ 76 w 37"/>
                <a:gd name="T117" fmla="*/ 120 h 528"/>
                <a:gd name="T118" fmla="*/ 74 w 37"/>
                <a:gd name="T119" fmla="*/ 80 h 528"/>
                <a:gd name="T120" fmla="*/ 76 w 37"/>
                <a:gd name="T121" fmla="*/ 40 h 528"/>
                <a:gd name="T122" fmla="*/ 76 w 37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" h="528">
                  <a:moveTo>
                    <a:pt x="37" y="0"/>
                  </a:moveTo>
                  <a:cubicBezTo>
                    <a:pt x="32" y="2"/>
                    <a:pt x="25" y="3"/>
                    <a:pt x="17" y="3"/>
                  </a:cubicBezTo>
                  <a:cubicBezTo>
                    <a:pt x="11" y="3"/>
                    <a:pt x="5" y="2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8"/>
                    <a:pt x="0" y="14"/>
                    <a:pt x="0" y="21"/>
                  </a:cubicBezTo>
                  <a:cubicBezTo>
                    <a:pt x="0" y="28"/>
                    <a:pt x="1" y="34"/>
                    <a:pt x="1" y="41"/>
                  </a:cubicBezTo>
                  <a:cubicBezTo>
                    <a:pt x="1" y="48"/>
                    <a:pt x="0" y="55"/>
                    <a:pt x="0" y="62"/>
                  </a:cubicBezTo>
                  <a:cubicBezTo>
                    <a:pt x="0" y="69"/>
                    <a:pt x="2" y="76"/>
                    <a:pt x="2" y="83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7"/>
                    <a:pt x="2" y="124"/>
                  </a:cubicBezTo>
                  <a:cubicBezTo>
                    <a:pt x="2" y="131"/>
                    <a:pt x="1" y="137"/>
                    <a:pt x="1" y="144"/>
                  </a:cubicBezTo>
                  <a:cubicBezTo>
                    <a:pt x="1" y="151"/>
                    <a:pt x="2" y="158"/>
                    <a:pt x="2" y="165"/>
                  </a:cubicBezTo>
                  <a:cubicBezTo>
                    <a:pt x="2" y="172"/>
                    <a:pt x="1" y="179"/>
                    <a:pt x="1" y="186"/>
                  </a:cubicBezTo>
                  <a:cubicBezTo>
                    <a:pt x="1" y="192"/>
                    <a:pt x="3" y="199"/>
                    <a:pt x="3" y="206"/>
                  </a:cubicBezTo>
                  <a:cubicBezTo>
                    <a:pt x="3" y="212"/>
                    <a:pt x="2" y="219"/>
                    <a:pt x="2" y="226"/>
                  </a:cubicBezTo>
                  <a:cubicBezTo>
                    <a:pt x="2" y="233"/>
                    <a:pt x="3" y="240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4"/>
                    <a:pt x="3" y="281"/>
                    <a:pt x="3" y="288"/>
                  </a:cubicBezTo>
                  <a:cubicBezTo>
                    <a:pt x="3" y="294"/>
                    <a:pt x="2" y="301"/>
                    <a:pt x="2" y="307"/>
                  </a:cubicBezTo>
                  <a:cubicBezTo>
                    <a:pt x="2" y="314"/>
                    <a:pt x="3" y="321"/>
                    <a:pt x="3" y="327"/>
                  </a:cubicBezTo>
                  <a:cubicBezTo>
                    <a:pt x="3" y="334"/>
                    <a:pt x="2" y="340"/>
                    <a:pt x="2" y="347"/>
                  </a:cubicBezTo>
                  <a:cubicBezTo>
                    <a:pt x="2" y="354"/>
                    <a:pt x="3" y="360"/>
                    <a:pt x="3" y="367"/>
                  </a:cubicBezTo>
                  <a:cubicBezTo>
                    <a:pt x="4" y="373"/>
                    <a:pt x="2" y="380"/>
                    <a:pt x="2" y="387"/>
                  </a:cubicBezTo>
                  <a:cubicBezTo>
                    <a:pt x="2" y="393"/>
                    <a:pt x="4" y="400"/>
                    <a:pt x="4" y="406"/>
                  </a:cubicBezTo>
                  <a:cubicBezTo>
                    <a:pt x="4" y="413"/>
                    <a:pt x="3" y="420"/>
                    <a:pt x="3" y="427"/>
                  </a:cubicBezTo>
                  <a:cubicBezTo>
                    <a:pt x="3" y="434"/>
                    <a:pt x="4" y="441"/>
                    <a:pt x="4" y="447"/>
                  </a:cubicBezTo>
                  <a:cubicBezTo>
                    <a:pt x="4" y="454"/>
                    <a:pt x="3" y="461"/>
                    <a:pt x="3" y="467"/>
                  </a:cubicBezTo>
                  <a:cubicBezTo>
                    <a:pt x="3" y="474"/>
                    <a:pt x="4" y="481"/>
                    <a:pt x="4" y="487"/>
                  </a:cubicBezTo>
                  <a:cubicBezTo>
                    <a:pt x="4" y="494"/>
                    <a:pt x="3" y="500"/>
                    <a:pt x="3" y="507"/>
                  </a:cubicBezTo>
                  <a:cubicBezTo>
                    <a:pt x="3" y="513"/>
                    <a:pt x="3" y="518"/>
                    <a:pt x="3" y="524"/>
                  </a:cubicBezTo>
                  <a:cubicBezTo>
                    <a:pt x="3" y="524"/>
                    <a:pt x="3" y="524"/>
                    <a:pt x="3" y="524"/>
                  </a:cubicBezTo>
                  <a:cubicBezTo>
                    <a:pt x="6" y="526"/>
                    <a:pt x="12" y="528"/>
                    <a:pt x="18" y="528"/>
                  </a:cubicBezTo>
                  <a:cubicBezTo>
                    <a:pt x="25" y="528"/>
                    <a:pt x="30" y="526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17"/>
                    <a:pt x="35" y="511"/>
                    <a:pt x="35" y="504"/>
                  </a:cubicBezTo>
                  <a:cubicBezTo>
                    <a:pt x="35" y="497"/>
                    <a:pt x="34" y="490"/>
                    <a:pt x="34" y="484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50"/>
                    <a:pt x="34" y="442"/>
                  </a:cubicBezTo>
                  <a:cubicBezTo>
                    <a:pt x="34" y="436"/>
                    <a:pt x="35" y="429"/>
                    <a:pt x="35" y="422"/>
                  </a:cubicBezTo>
                  <a:cubicBezTo>
                    <a:pt x="35" y="415"/>
                    <a:pt x="34" y="408"/>
                    <a:pt x="34" y="401"/>
                  </a:cubicBezTo>
                  <a:cubicBezTo>
                    <a:pt x="34" y="394"/>
                    <a:pt x="35" y="387"/>
                    <a:pt x="35" y="380"/>
                  </a:cubicBezTo>
                  <a:cubicBezTo>
                    <a:pt x="35" y="374"/>
                    <a:pt x="34" y="367"/>
                    <a:pt x="34" y="360"/>
                  </a:cubicBezTo>
                  <a:cubicBezTo>
                    <a:pt x="34" y="353"/>
                    <a:pt x="35" y="346"/>
                    <a:pt x="35" y="339"/>
                  </a:cubicBezTo>
                  <a:cubicBezTo>
                    <a:pt x="35" y="333"/>
                    <a:pt x="34" y="326"/>
                    <a:pt x="34" y="319"/>
                  </a:cubicBezTo>
                  <a:cubicBezTo>
                    <a:pt x="34" y="312"/>
                    <a:pt x="36" y="305"/>
                    <a:pt x="36" y="298"/>
                  </a:cubicBezTo>
                  <a:cubicBezTo>
                    <a:pt x="36" y="292"/>
                    <a:pt x="35" y="285"/>
                    <a:pt x="35" y="278"/>
                  </a:cubicBezTo>
                  <a:cubicBezTo>
                    <a:pt x="35" y="272"/>
                    <a:pt x="36" y="265"/>
                    <a:pt x="36" y="258"/>
                  </a:cubicBezTo>
                  <a:cubicBezTo>
                    <a:pt x="36" y="252"/>
                    <a:pt x="35" y="245"/>
                    <a:pt x="35" y="238"/>
                  </a:cubicBezTo>
                  <a:cubicBezTo>
                    <a:pt x="35" y="231"/>
                    <a:pt x="36" y="225"/>
                    <a:pt x="36" y="218"/>
                  </a:cubicBezTo>
                  <a:cubicBezTo>
                    <a:pt x="36" y="211"/>
                    <a:pt x="35" y="204"/>
                    <a:pt x="35" y="198"/>
                  </a:cubicBezTo>
                  <a:cubicBezTo>
                    <a:pt x="35" y="191"/>
                    <a:pt x="36" y="184"/>
                    <a:pt x="36" y="177"/>
                  </a:cubicBezTo>
                  <a:cubicBezTo>
                    <a:pt x="36" y="170"/>
                    <a:pt x="35" y="163"/>
                    <a:pt x="35" y="157"/>
                  </a:cubicBezTo>
                  <a:cubicBezTo>
                    <a:pt x="35" y="150"/>
                    <a:pt x="36" y="143"/>
                    <a:pt x="36" y="136"/>
                  </a:cubicBezTo>
                  <a:cubicBezTo>
                    <a:pt x="36" y="130"/>
                    <a:pt x="35" y="123"/>
                    <a:pt x="35" y="117"/>
                  </a:cubicBezTo>
                  <a:cubicBezTo>
                    <a:pt x="35" y="110"/>
                    <a:pt x="37" y="104"/>
                    <a:pt x="37" y="97"/>
                  </a:cubicBezTo>
                  <a:cubicBezTo>
                    <a:pt x="37" y="91"/>
                    <a:pt x="36" y="84"/>
                    <a:pt x="36" y="78"/>
                  </a:cubicBezTo>
                  <a:cubicBezTo>
                    <a:pt x="36" y="71"/>
                    <a:pt x="37" y="65"/>
                    <a:pt x="37" y="58"/>
                  </a:cubicBezTo>
                  <a:cubicBezTo>
                    <a:pt x="37" y="52"/>
                    <a:pt x="36" y="45"/>
                    <a:pt x="36" y="38"/>
                  </a:cubicBezTo>
                  <a:cubicBezTo>
                    <a:pt x="36" y="32"/>
                    <a:pt x="37" y="25"/>
                    <a:pt x="37" y="19"/>
                  </a:cubicBezTo>
                  <a:cubicBezTo>
                    <a:pt x="37" y="13"/>
                    <a:pt x="37" y="7"/>
                    <a:pt x="37" y="0"/>
                  </a:cubicBezTo>
                  <a:close/>
                </a:path>
              </a:pathLst>
            </a:custGeom>
            <a:noFill/>
            <a:ln w="47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4" name="Freeform 2118">
              <a:extLst>
                <a:ext uri="{FF2B5EF4-FFF2-40B4-BE49-F238E27FC236}">
                  <a16:creationId xmlns:a16="http://schemas.microsoft.com/office/drawing/2014/main" id="{DBCDCF4C-2DEB-4221-B09F-553F8F8A2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568"/>
              <a:ext cx="418" cy="377"/>
            </a:xfrm>
            <a:custGeom>
              <a:avLst/>
              <a:gdLst>
                <a:gd name="T0" fmla="*/ 638 w 325"/>
                <a:gd name="T1" fmla="*/ 193 h 295"/>
                <a:gd name="T2" fmla="*/ 670 w 325"/>
                <a:gd name="T3" fmla="*/ 65 h 295"/>
                <a:gd name="T4" fmla="*/ 534 w 325"/>
                <a:gd name="T5" fmla="*/ 15 h 295"/>
                <a:gd name="T6" fmla="*/ 496 w 325"/>
                <a:gd name="T7" fmla="*/ 128 h 295"/>
                <a:gd name="T8" fmla="*/ 318 w 325"/>
                <a:gd name="T9" fmla="*/ 180 h 295"/>
                <a:gd name="T10" fmla="*/ 302 w 325"/>
                <a:gd name="T11" fmla="*/ 235 h 295"/>
                <a:gd name="T12" fmla="*/ 293 w 325"/>
                <a:gd name="T13" fmla="*/ 271 h 295"/>
                <a:gd name="T14" fmla="*/ 177 w 325"/>
                <a:gd name="T15" fmla="*/ 395 h 295"/>
                <a:gd name="T16" fmla="*/ 117 w 325"/>
                <a:gd name="T17" fmla="*/ 382 h 295"/>
                <a:gd name="T18" fmla="*/ 94 w 325"/>
                <a:gd name="T19" fmla="*/ 374 h 295"/>
                <a:gd name="T20" fmla="*/ 62 w 325"/>
                <a:gd name="T21" fmla="*/ 374 h 295"/>
                <a:gd name="T22" fmla="*/ 15 w 325"/>
                <a:gd name="T23" fmla="*/ 404 h 295"/>
                <a:gd name="T24" fmla="*/ 6 w 325"/>
                <a:gd name="T25" fmla="*/ 466 h 295"/>
                <a:gd name="T26" fmla="*/ 6 w 325"/>
                <a:gd name="T27" fmla="*/ 466 h 295"/>
                <a:gd name="T28" fmla="*/ 50 w 325"/>
                <a:gd name="T29" fmla="*/ 541 h 295"/>
                <a:gd name="T30" fmla="*/ 123 w 325"/>
                <a:gd name="T31" fmla="*/ 557 h 295"/>
                <a:gd name="T32" fmla="*/ 147 w 325"/>
                <a:gd name="T33" fmla="*/ 556 h 295"/>
                <a:gd name="T34" fmla="*/ 168 w 325"/>
                <a:gd name="T35" fmla="*/ 557 h 295"/>
                <a:gd name="T36" fmla="*/ 210 w 325"/>
                <a:gd name="T37" fmla="*/ 571 h 295"/>
                <a:gd name="T38" fmla="*/ 334 w 325"/>
                <a:gd name="T39" fmla="*/ 607 h 295"/>
                <a:gd name="T40" fmla="*/ 683 w 325"/>
                <a:gd name="T41" fmla="*/ 288 h 295"/>
                <a:gd name="T42" fmla="*/ 638 w 325"/>
                <a:gd name="T43" fmla="*/ 193 h 29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5" h="295">
                  <a:moveTo>
                    <a:pt x="300" y="92"/>
                  </a:moveTo>
                  <a:cubicBezTo>
                    <a:pt x="306" y="79"/>
                    <a:pt x="317" y="40"/>
                    <a:pt x="315" y="31"/>
                  </a:cubicBezTo>
                  <a:cubicBezTo>
                    <a:pt x="312" y="20"/>
                    <a:pt x="257" y="0"/>
                    <a:pt x="251" y="7"/>
                  </a:cubicBezTo>
                  <a:cubicBezTo>
                    <a:pt x="244" y="13"/>
                    <a:pt x="235" y="47"/>
                    <a:pt x="233" y="61"/>
                  </a:cubicBezTo>
                  <a:cubicBezTo>
                    <a:pt x="196" y="53"/>
                    <a:pt x="156" y="57"/>
                    <a:pt x="149" y="86"/>
                  </a:cubicBezTo>
                  <a:cubicBezTo>
                    <a:pt x="149" y="86"/>
                    <a:pt x="142" y="113"/>
                    <a:pt x="142" y="113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29" y="168"/>
                    <a:pt x="110" y="188"/>
                    <a:pt x="83" y="189"/>
                  </a:cubicBezTo>
                  <a:cubicBezTo>
                    <a:pt x="68" y="190"/>
                    <a:pt x="62" y="187"/>
                    <a:pt x="55" y="183"/>
                  </a:cubicBezTo>
                  <a:cubicBezTo>
                    <a:pt x="52" y="182"/>
                    <a:pt x="50" y="180"/>
                    <a:pt x="44" y="179"/>
                  </a:cubicBezTo>
                  <a:cubicBezTo>
                    <a:pt x="37" y="178"/>
                    <a:pt x="33" y="178"/>
                    <a:pt x="29" y="179"/>
                  </a:cubicBezTo>
                  <a:cubicBezTo>
                    <a:pt x="20" y="180"/>
                    <a:pt x="12" y="185"/>
                    <a:pt x="7" y="193"/>
                  </a:cubicBezTo>
                  <a:cubicBezTo>
                    <a:pt x="2" y="202"/>
                    <a:pt x="0" y="213"/>
                    <a:pt x="3" y="224"/>
                  </a:cubicBezTo>
                  <a:cubicBezTo>
                    <a:pt x="3" y="224"/>
                    <a:pt x="3" y="224"/>
                    <a:pt x="3" y="224"/>
                  </a:cubicBezTo>
                  <a:cubicBezTo>
                    <a:pt x="6" y="236"/>
                    <a:pt x="17" y="253"/>
                    <a:pt x="23" y="259"/>
                  </a:cubicBezTo>
                  <a:cubicBezTo>
                    <a:pt x="37" y="270"/>
                    <a:pt x="47" y="268"/>
                    <a:pt x="58" y="267"/>
                  </a:cubicBezTo>
                  <a:cubicBezTo>
                    <a:pt x="61" y="267"/>
                    <a:pt x="65" y="266"/>
                    <a:pt x="69" y="266"/>
                  </a:cubicBezTo>
                  <a:cubicBezTo>
                    <a:pt x="69" y="266"/>
                    <a:pt x="79" y="267"/>
                    <a:pt x="79" y="267"/>
                  </a:cubicBezTo>
                  <a:cubicBezTo>
                    <a:pt x="87" y="267"/>
                    <a:pt x="93" y="271"/>
                    <a:pt x="99" y="274"/>
                  </a:cubicBezTo>
                  <a:cubicBezTo>
                    <a:pt x="109" y="280"/>
                    <a:pt x="122" y="288"/>
                    <a:pt x="157" y="291"/>
                  </a:cubicBezTo>
                  <a:cubicBezTo>
                    <a:pt x="208" y="295"/>
                    <a:pt x="291" y="229"/>
                    <a:pt x="321" y="138"/>
                  </a:cubicBezTo>
                  <a:cubicBezTo>
                    <a:pt x="325" y="121"/>
                    <a:pt x="316" y="105"/>
                    <a:pt x="300" y="92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5" name="Freeform 2119">
              <a:extLst>
                <a:ext uri="{FF2B5EF4-FFF2-40B4-BE49-F238E27FC236}">
                  <a16:creationId xmlns:a16="http://schemas.microsoft.com/office/drawing/2014/main" id="{2701DE87-2C9C-4C04-965F-A34FE258A9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95" y="2568"/>
              <a:ext cx="418" cy="377"/>
            </a:xfrm>
            <a:custGeom>
              <a:avLst/>
              <a:gdLst>
                <a:gd name="T0" fmla="*/ 638 w 325"/>
                <a:gd name="T1" fmla="*/ 193 h 295"/>
                <a:gd name="T2" fmla="*/ 670 w 325"/>
                <a:gd name="T3" fmla="*/ 65 h 295"/>
                <a:gd name="T4" fmla="*/ 534 w 325"/>
                <a:gd name="T5" fmla="*/ 15 h 295"/>
                <a:gd name="T6" fmla="*/ 496 w 325"/>
                <a:gd name="T7" fmla="*/ 128 h 295"/>
                <a:gd name="T8" fmla="*/ 318 w 325"/>
                <a:gd name="T9" fmla="*/ 180 h 295"/>
                <a:gd name="T10" fmla="*/ 302 w 325"/>
                <a:gd name="T11" fmla="*/ 235 h 295"/>
                <a:gd name="T12" fmla="*/ 293 w 325"/>
                <a:gd name="T13" fmla="*/ 271 h 295"/>
                <a:gd name="T14" fmla="*/ 177 w 325"/>
                <a:gd name="T15" fmla="*/ 395 h 295"/>
                <a:gd name="T16" fmla="*/ 117 w 325"/>
                <a:gd name="T17" fmla="*/ 382 h 295"/>
                <a:gd name="T18" fmla="*/ 94 w 325"/>
                <a:gd name="T19" fmla="*/ 374 h 295"/>
                <a:gd name="T20" fmla="*/ 62 w 325"/>
                <a:gd name="T21" fmla="*/ 374 h 295"/>
                <a:gd name="T22" fmla="*/ 15 w 325"/>
                <a:gd name="T23" fmla="*/ 404 h 295"/>
                <a:gd name="T24" fmla="*/ 6 w 325"/>
                <a:gd name="T25" fmla="*/ 466 h 295"/>
                <a:gd name="T26" fmla="*/ 6 w 325"/>
                <a:gd name="T27" fmla="*/ 466 h 295"/>
                <a:gd name="T28" fmla="*/ 50 w 325"/>
                <a:gd name="T29" fmla="*/ 541 h 295"/>
                <a:gd name="T30" fmla="*/ 123 w 325"/>
                <a:gd name="T31" fmla="*/ 557 h 295"/>
                <a:gd name="T32" fmla="*/ 147 w 325"/>
                <a:gd name="T33" fmla="*/ 556 h 295"/>
                <a:gd name="T34" fmla="*/ 168 w 325"/>
                <a:gd name="T35" fmla="*/ 557 h 295"/>
                <a:gd name="T36" fmla="*/ 210 w 325"/>
                <a:gd name="T37" fmla="*/ 571 h 295"/>
                <a:gd name="T38" fmla="*/ 334 w 325"/>
                <a:gd name="T39" fmla="*/ 607 h 295"/>
                <a:gd name="T40" fmla="*/ 683 w 325"/>
                <a:gd name="T41" fmla="*/ 288 h 295"/>
                <a:gd name="T42" fmla="*/ 638 w 325"/>
                <a:gd name="T43" fmla="*/ 193 h 295"/>
                <a:gd name="T44" fmla="*/ 677 w 325"/>
                <a:gd name="T45" fmla="*/ 286 h 295"/>
                <a:gd name="T46" fmla="*/ 334 w 325"/>
                <a:gd name="T47" fmla="*/ 601 h 295"/>
                <a:gd name="T48" fmla="*/ 214 w 325"/>
                <a:gd name="T49" fmla="*/ 569 h 295"/>
                <a:gd name="T50" fmla="*/ 168 w 325"/>
                <a:gd name="T51" fmla="*/ 551 h 295"/>
                <a:gd name="T52" fmla="*/ 144 w 325"/>
                <a:gd name="T53" fmla="*/ 551 h 295"/>
                <a:gd name="T54" fmla="*/ 147 w 325"/>
                <a:gd name="T55" fmla="*/ 548 h 295"/>
                <a:gd name="T56" fmla="*/ 121 w 325"/>
                <a:gd name="T57" fmla="*/ 551 h 295"/>
                <a:gd name="T58" fmla="*/ 53 w 325"/>
                <a:gd name="T59" fmla="*/ 534 h 295"/>
                <a:gd name="T60" fmla="*/ 13 w 325"/>
                <a:gd name="T61" fmla="*/ 465 h 295"/>
                <a:gd name="T62" fmla="*/ 22 w 325"/>
                <a:gd name="T63" fmla="*/ 406 h 295"/>
                <a:gd name="T64" fmla="*/ 62 w 325"/>
                <a:gd name="T65" fmla="*/ 381 h 295"/>
                <a:gd name="T66" fmla="*/ 94 w 325"/>
                <a:gd name="T67" fmla="*/ 381 h 295"/>
                <a:gd name="T68" fmla="*/ 114 w 325"/>
                <a:gd name="T69" fmla="*/ 389 h 295"/>
                <a:gd name="T70" fmla="*/ 177 w 325"/>
                <a:gd name="T71" fmla="*/ 400 h 295"/>
                <a:gd name="T72" fmla="*/ 300 w 325"/>
                <a:gd name="T73" fmla="*/ 272 h 295"/>
                <a:gd name="T74" fmla="*/ 307 w 325"/>
                <a:gd name="T75" fmla="*/ 239 h 295"/>
                <a:gd name="T76" fmla="*/ 323 w 325"/>
                <a:gd name="T77" fmla="*/ 180 h 295"/>
                <a:gd name="T78" fmla="*/ 496 w 325"/>
                <a:gd name="T79" fmla="*/ 134 h 295"/>
                <a:gd name="T80" fmla="*/ 499 w 325"/>
                <a:gd name="T81" fmla="*/ 133 h 295"/>
                <a:gd name="T82" fmla="*/ 503 w 325"/>
                <a:gd name="T83" fmla="*/ 128 h 295"/>
                <a:gd name="T84" fmla="*/ 538 w 325"/>
                <a:gd name="T85" fmla="*/ 19 h 295"/>
                <a:gd name="T86" fmla="*/ 597 w 325"/>
                <a:gd name="T87" fmla="*/ 29 h 295"/>
                <a:gd name="T88" fmla="*/ 664 w 325"/>
                <a:gd name="T89" fmla="*/ 65 h 295"/>
                <a:gd name="T90" fmla="*/ 634 w 325"/>
                <a:gd name="T91" fmla="*/ 188 h 295"/>
                <a:gd name="T92" fmla="*/ 634 w 325"/>
                <a:gd name="T93" fmla="*/ 196 h 295"/>
                <a:gd name="T94" fmla="*/ 677 w 325"/>
                <a:gd name="T95" fmla="*/ 286 h 29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25" h="295">
                  <a:moveTo>
                    <a:pt x="300" y="92"/>
                  </a:moveTo>
                  <a:cubicBezTo>
                    <a:pt x="306" y="79"/>
                    <a:pt x="317" y="40"/>
                    <a:pt x="315" y="31"/>
                  </a:cubicBezTo>
                  <a:cubicBezTo>
                    <a:pt x="312" y="20"/>
                    <a:pt x="257" y="0"/>
                    <a:pt x="251" y="7"/>
                  </a:cubicBezTo>
                  <a:cubicBezTo>
                    <a:pt x="244" y="13"/>
                    <a:pt x="235" y="47"/>
                    <a:pt x="233" y="61"/>
                  </a:cubicBezTo>
                  <a:cubicBezTo>
                    <a:pt x="196" y="53"/>
                    <a:pt x="156" y="57"/>
                    <a:pt x="149" y="86"/>
                  </a:cubicBezTo>
                  <a:cubicBezTo>
                    <a:pt x="149" y="86"/>
                    <a:pt x="142" y="113"/>
                    <a:pt x="142" y="113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29" y="168"/>
                    <a:pt x="110" y="188"/>
                    <a:pt x="83" y="189"/>
                  </a:cubicBezTo>
                  <a:cubicBezTo>
                    <a:pt x="68" y="190"/>
                    <a:pt x="62" y="187"/>
                    <a:pt x="55" y="183"/>
                  </a:cubicBezTo>
                  <a:cubicBezTo>
                    <a:pt x="52" y="182"/>
                    <a:pt x="50" y="180"/>
                    <a:pt x="44" y="179"/>
                  </a:cubicBezTo>
                  <a:cubicBezTo>
                    <a:pt x="37" y="178"/>
                    <a:pt x="33" y="178"/>
                    <a:pt x="29" y="179"/>
                  </a:cubicBezTo>
                  <a:cubicBezTo>
                    <a:pt x="20" y="180"/>
                    <a:pt x="12" y="185"/>
                    <a:pt x="7" y="193"/>
                  </a:cubicBezTo>
                  <a:cubicBezTo>
                    <a:pt x="2" y="202"/>
                    <a:pt x="0" y="213"/>
                    <a:pt x="3" y="224"/>
                  </a:cubicBezTo>
                  <a:cubicBezTo>
                    <a:pt x="3" y="224"/>
                    <a:pt x="3" y="224"/>
                    <a:pt x="3" y="224"/>
                  </a:cubicBezTo>
                  <a:cubicBezTo>
                    <a:pt x="6" y="236"/>
                    <a:pt x="17" y="253"/>
                    <a:pt x="23" y="259"/>
                  </a:cubicBezTo>
                  <a:cubicBezTo>
                    <a:pt x="37" y="270"/>
                    <a:pt x="47" y="268"/>
                    <a:pt x="58" y="267"/>
                  </a:cubicBezTo>
                  <a:cubicBezTo>
                    <a:pt x="61" y="267"/>
                    <a:pt x="65" y="266"/>
                    <a:pt x="69" y="266"/>
                  </a:cubicBezTo>
                  <a:cubicBezTo>
                    <a:pt x="69" y="266"/>
                    <a:pt x="79" y="267"/>
                    <a:pt x="79" y="267"/>
                  </a:cubicBezTo>
                  <a:cubicBezTo>
                    <a:pt x="87" y="267"/>
                    <a:pt x="93" y="271"/>
                    <a:pt x="99" y="274"/>
                  </a:cubicBezTo>
                  <a:cubicBezTo>
                    <a:pt x="109" y="280"/>
                    <a:pt x="122" y="288"/>
                    <a:pt x="157" y="291"/>
                  </a:cubicBezTo>
                  <a:cubicBezTo>
                    <a:pt x="208" y="295"/>
                    <a:pt x="291" y="229"/>
                    <a:pt x="321" y="138"/>
                  </a:cubicBezTo>
                  <a:cubicBezTo>
                    <a:pt x="325" y="121"/>
                    <a:pt x="316" y="105"/>
                    <a:pt x="300" y="92"/>
                  </a:cubicBezTo>
                  <a:close/>
                  <a:moveTo>
                    <a:pt x="318" y="137"/>
                  </a:moveTo>
                  <a:cubicBezTo>
                    <a:pt x="288" y="227"/>
                    <a:pt x="207" y="292"/>
                    <a:pt x="157" y="288"/>
                  </a:cubicBezTo>
                  <a:cubicBezTo>
                    <a:pt x="123" y="285"/>
                    <a:pt x="110" y="278"/>
                    <a:pt x="100" y="272"/>
                  </a:cubicBezTo>
                  <a:cubicBezTo>
                    <a:pt x="94" y="268"/>
                    <a:pt x="88" y="265"/>
                    <a:pt x="79" y="264"/>
                  </a:cubicBezTo>
                  <a:cubicBezTo>
                    <a:pt x="73" y="264"/>
                    <a:pt x="70" y="264"/>
                    <a:pt x="68" y="264"/>
                  </a:cubicBezTo>
                  <a:cubicBezTo>
                    <a:pt x="69" y="264"/>
                    <a:pt x="69" y="263"/>
                    <a:pt x="69" y="263"/>
                  </a:cubicBezTo>
                  <a:cubicBezTo>
                    <a:pt x="57" y="264"/>
                    <a:pt x="57" y="264"/>
                    <a:pt x="57" y="264"/>
                  </a:cubicBezTo>
                  <a:cubicBezTo>
                    <a:pt x="47" y="265"/>
                    <a:pt x="37" y="267"/>
                    <a:pt x="25" y="256"/>
                  </a:cubicBezTo>
                  <a:cubicBezTo>
                    <a:pt x="19" y="251"/>
                    <a:pt x="9" y="234"/>
                    <a:pt x="6" y="223"/>
                  </a:cubicBezTo>
                  <a:cubicBezTo>
                    <a:pt x="3" y="213"/>
                    <a:pt x="5" y="203"/>
                    <a:pt x="10" y="195"/>
                  </a:cubicBezTo>
                  <a:cubicBezTo>
                    <a:pt x="14" y="188"/>
                    <a:pt x="21" y="183"/>
                    <a:pt x="29" y="182"/>
                  </a:cubicBezTo>
                  <a:cubicBezTo>
                    <a:pt x="33" y="181"/>
                    <a:pt x="37" y="181"/>
                    <a:pt x="44" y="182"/>
                  </a:cubicBezTo>
                  <a:cubicBezTo>
                    <a:pt x="49" y="183"/>
                    <a:pt x="51" y="184"/>
                    <a:pt x="54" y="186"/>
                  </a:cubicBezTo>
                  <a:cubicBezTo>
                    <a:pt x="61" y="190"/>
                    <a:pt x="67" y="193"/>
                    <a:pt x="83" y="192"/>
                  </a:cubicBezTo>
                  <a:cubicBezTo>
                    <a:pt x="112" y="191"/>
                    <a:pt x="132" y="170"/>
                    <a:pt x="141" y="131"/>
                  </a:cubicBezTo>
                  <a:cubicBezTo>
                    <a:pt x="145" y="114"/>
                    <a:pt x="145" y="114"/>
                    <a:pt x="145" y="114"/>
                  </a:cubicBezTo>
                  <a:cubicBezTo>
                    <a:pt x="145" y="114"/>
                    <a:pt x="152" y="86"/>
                    <a:pt x="152" y="86"/>
                  </a:cubicBezTo>
                  <a:cubicBezTo>
                    <a:pt x="158" y="60"/>
                    <a:pt x="197" y="56"/>
                    <a:pt x="233" y="64"/>
                  </a:cubicBezTo>
                  <a:cubicBezTo>
                    <a:pt x="234" y="64"/>
                    <a:pt x="234" y="64"/>
                    <a:pt x="235" y="63"/>
                  </a:cubicBezTo>
                  <a:cubicBezTo>
                    <a:pt x="236" y="63"/>
                    <a:pt x="236" y="62"/>
                    <a:pt x="236" y="61"/>
                  </a:cubicBezTo>
                  <a:cubicBezTo>
                    <a:pt x="238" y="47"/>
                    <a:pt x="247" y="14"/>
                    <a:pt x="253" y="9"/>
                  </a:cubicBezTo>
                  <a:cubicBezTo>
                    <a:pt x="254" y="8"/>
                    <a:pt x="264" y="8"/>
                    <a:pt x="281" y="14"/>
                  </a:cubicBezTo>
                  <a:cubicBezTo>
                    <a:pt x="300" y="21"/>
                    <a:pt x="311" y="28"/>
                    <a:pt x="312" y="31"/>
                  </a:cubicBezTo>
                  <a:cubicBezTo>
                    <a:pt x="314" y="40"/>
                    <a:pt x="304" y="77"/>
                    <a:pt x="298" y="90"/>
                  </a:cubicBezTo>
                  <a:cubicBezTo>
                    <a:pt x="297" y="91"/>
                    <a:pt x="297" y="93"/>
                    <a:pt x="298" y="94"/>
                  </a:cubicBezTo>
                  <a:cubicBezTo>
                    <a:pt x="310" y="103"/>
                    <a:pt x="322" y="119"/>
                    <a:pt x="318" y="137"/>
                  </a:cubicBezTo>
                  <a:close/>
                </a:path>
              </a:pathLst>
            </a:custGeom>
            <a:solidFill>
              <a:srgbClr val="DF8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6" name="Freeform 2120">
              <a:extLst>
                <a:ext uri="{FF2B5EF4-FFF2-40B4-BE49-F238E27FC236}">
                  <a16:creationId xmlns:a16="http://schemas.microsoft.com/office/drawing/2014/main" id="{CF3836B0-A04C-43DC-A7FD-2F897ABD7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832"/>
              <a:ext cx="12" cy="58"/>
            </a:xfrm>
            <a:custGeom>
              <a:avLst/>
              <a:gdLst>
                <a:gd name="T0" fmla="*/ 1 w 9"/>
                <a:gd name="T1" fmla="*/ 0 h 45"/>
                <a:gd name="T2" fmla="*/ 16 w 9"/>
                <a:gd name="T3" fmla="*/ 24 h 45"/>
                <a:gd name="T4" fmla="*/ 21 w 9"/>
                <a:gd name="T5" fmla="*/ 46 h 45"/>
                <a:gd name="T6" fmla="*/ 15 w 9"/>
                <a:gd name="T7" fmla="*/ 71 h 45"/>
                <a:gd name="T8" fmla="*/ 0 w 9"/>
                <a:gd name="T9" fmla="*/ 97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1" y="0"/>
                  </a:moveTo>
                  <a:cubicBezTo>
                    <a:pt x="1" y="5"/>
                    <a:pt x="5" y="9"/>
                    <a:pt x="7" y="12"/>
                  </a:cubicBezTo>
                  <a:cubicBezTo>
                    <a:pt x="6" y="16"/>
                    <a:pt x="7" y="20"/>
                    <a:pt x="9" y="22"/>
                  </a:cubicBezTo>
                  <a:cubicBezTo>
                    <a:pt x="7" y="23"/>
                    <a:pt x="6" y="29"/>
                    <a:pt x="6" y="33"/>
                  </a:cubicBezTo>
                  <a:cubicBezTo>
                    <a:pt x="3" y="33"/>
                    <a:pt x="0" y="42"/>
                    <a:pt x="0" y="45"/>
                  </a:cubicBezTo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7" name="Freeform 2121">
              <a:extLst>
                <a:ext uri="{FF2B5EF4-FFF2-40B4-BE49-F238E27FC236}">
                  <a16:creationId xmlns:a16="http://schemas.microsoft.com/office/drawing/2014/main" id="{404A915F-A734-41A6-BABB-E06F3E662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643"/>
              <a:ext cx="405" cy="294"/>
            </a:xfrm>
            <a:custGeom>
              <a:avLst/>
              <a:gdLst>
                <a:gd name="T0" fmla="*/ 482 w 315"/>
                <a:gd name="T1" fmla="*/ 17 h 230"/>
                <a:gd name="T2" fmla="*/ 314 w 315"/>
                <a:gd name="T3" fmla="*/ 59 h 230"/>
                <a:gd name="T4" fmla="*/ 300 w 315"/>
                <a:gd name="T5" fmla="*/ 114 h 230"/>
                <a:gd name="T6" fmla="*/ 291 w 315"/>
                <a:gd name="T7" fmla="*/ 151 h 230"/>
                <a:gd name="T8" fmla="*/ 193 w 315"/>
                <a:gd name="T9" fmla="*/ 280 h 230"/>
                <a:gd name="T10" fmla="*/ 163 w 315"/>
                <a:gd name="T11" fmla="*/ 302 h 230"/>
                <a:gd name="T12" fmla="*/ 149 w 315"/>
                <a:gd name="T13" fmla="*/ 307 h 230"/>
                <a:gd name="T14" fmla="*/ 147 w 315"/>
                <a:gd name="T15" fmla="*/ 291 h 230"/>
                <a:gd name="T16" fmla="*/ 139 w 315"/>
                <a:gd name="T17" fmla="*/ 284 h 230"/>
                <a:gd name="T18" fmla="*/ 96 w 315"/>
                <a:gd name="T19" fmla="*/ 271 h 230"/>
                <a:gd name="T20" fmla="*/ 76 w 315"/>
                <a:gd name="T21" fmla="*/ 263 h 230"/>
                <a:gd name="T22" fmla="*/ 50 w 315"/>
                <a:gd name="T23" fmla="*/ 263 h 230"/>
                <a:gd name="T24" fmla="*/ 10 w 315"/>
                <a:gd name="T25" fmla="*/ 286 h 230"/>
                <a:gd name="T26" fmla="*/ 0 w 315"/>
                <a:gd name="T27" fmla="*/ 322 h 230"/>
                <a:gd name="T28" fmla="*/ 5 w 315"/>
                <a:gd name="T29" fmla="*/ 340 h 230"/>
                <a:gd name="T30" fmla="*/ 42 w 315"/>
                <a:gd name="T31" fmla="*/ 406 h 230"/>
                <a:gd name="T32" fmla="*/ 105 w 315"/>
                <a:gd name="T33" fmla="*/ 422 h 230"/>
                <a:gd name="T34" fmla="*/ 132 w 315"/>
                <a:gd name="T35" fmla="*/ 421 h 230"/>
                <a:gd name="T36" fmla="*/ 139 w 315"/>
                <a:gd name="T37" fmla="*/ 422 h 230"/>
                <a:gd name="T38" fmla="*/ 144 w 315"/>
                <a:gd name="T39" fmla="*/ 418 h 230"/>
                <a:gd name="T40" fmla="*/ 150 w 315"/>
                <a:gd name="T41" fmla="*/ 398 h 230"/>
                <a:gd name="T42" fmla="*/ 158 w 315"/>
                <a:gd name="T43" fmla="*/ 404 h 230"/>
                <a:gd name="T44" fmla="*/ 180 w 315"/>
                <a:gd name="T45" fmla="*/ 428 h 230"/>
                <a:gd name="T46" fmla="*/ 202 w 315"/>
                <a:gd name="T47" fmla="*/ 438 h 230"/>
                <a:gd name="T48" fmla="*/ 319 w 315"/>
                <a:gd name="T49" fmla="*/ 472 h 230"/>
                <a:gd name="T50" fmla="*/ 654 w 315"/>
                <a:gd name="T51" fmla="*/ 164 h 230"/>
                <a:gd name="T52" fmla="*/ 482 w 315"/>
                <a:gd name="T53" fmla="*/ 17 h 2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5" h="230">
                  <a:moveTo>
                    <a:pt x="227" y="8"/>
                  </a:moveTo>
                  <a:cubicBezTo>
                    <a:pt x="192" y="0"/>
                    <a:pt x="154" y="3"/>
                    <a:pt x="148" y="28"/>
                  </a:cubicBezTo>
                  <a:cubicBezTo>
                    <a:pt x="148" y="28"/>
                    <a:pt x="141" y="55"/>
                    <a:pt x="141" y="55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29" y="106"/>
                    <a:pt x="113" y="127"/>
                    <a:pt x="91" y="134"/>
                  </a:cubicBezTo>
                  <a:cubicBezTo>
                    <a:pt x="83" y="136"/>
                    <a:pt x="79" y="138"/>
                    <a:pt x="77" y="145"/>
                  </a:cubicBezTo>
                  <a:cubicBezTo>
                    <a:pt x="74" y="151"/>
                    <a:pt x="70" y="153"/>
                    <a:pt x="70" y="147"/>
                  </a:cubicBezTo>
                  <a:cubicBezTo>
                    <a:pt x="70" y="144"/>
                    <a:pt x="70" y="141"/>
                    <a:pt x="69" y="139"/>
                  </a:cubicBezTo>
                  <a:cubicBezTo>
                    <a:pt x="69" y="138"/>
                    <a:pt x="67" y="136"/>
                    <a:pt x="65" y="136"/>
                  </a:cubicBezTo>
                  <a:cubicBezTo>
                    <a:pt x="56" y="135"/>
                    <a:pt x="51" y="133"/>
                    <a:pt x="45" y="130"/>
                  </a:cubicBezTo>
                  <a:cubicBezTo>
                    <a:pt x="43" y="128"/>
                    <a:pt x="40" y="127"/>
                    <a:pt x="36" y="126"/>
                  </a:cubicBezTo>
                  <a:cubicBezTo>
                    <a:pt x="30" y="125"/>
                    <a:pt x="26" y="125"/>
                    <a:pt x="23" y="126"/>
                  </a:cubicBezTo>
                  <a:cubicBezTo>
                    <a:pt x="15" y="127"/>
                    <a:pt x="9" y="131"/>
                    <a:pt x="5" y="137"/>
                  </a:cubicBezTo>
                  <a:cubicBezTo>
                    <a:pt x="2" y="142"/>
                    <a:pt x="0" y="148"/>
                    <a:pt x="0" y="154"/>
                  </a:cubicBezTo>
                  <a:cubicBezTo>
                    <a:pt x="0" y="157"/>
                    <a:pt x="1" y="160"/>
                    <a:pt x="2" y="163"/>
                  </a:cubicBezTo>
                  <a:cubicBezTo>
                    <a:pt x="5" y="175"/>
                    <a:pt x="15" y="191"/>
                    <a:pt x="20" y="195"/>
                  </a:cubicBezTo>
                  <a:cubicBezTo>
                    <a:pt x="31" y="204"/>
                    <a:pt x="40" y="203"/>
                    <a:pt x="50" y="202"/>
                  </a:cubicBezTo>
                  <a:cubicBezTo>
                    <a:pt x="54" y="202"/>
                    <a:pt x="58" y="201"/>
                    <a:pt x="62" y="201"/>
                  </a:cubicBezTo>
                  <a:cubicBezTo>
                    <a:pt x="62" y="201"/>
                    <a:pt x="63" y="202"/>
                    <a:pt x="65" y="202"/>
                  </a:cubicBezTo>
                  <a:cubicBezTo>
                    <a:pt x="66" y="202"/>
                    <a:pt x="68" y="202"/>
                    <a:pt x="68" y="200"/>
                  </a:cubicBezTo>
                  <a:cubicBezTo>
                    <a:pt x="69" y="196"/>
                    <a:pt x="69" y="191"/>
                    <a:pt x="71" y="190"/>
                  </a:cubicBezTo>
                  <a:cubicBezTo>
                    <a:pt x="74" y="189"/>
                    <a:pt x="74" y="190"/>
                    <a:pt x="75" y="193"/>
                  </a:cubicBezTo>
                  <a:cubicBezTo>
                    <a:pt x="77" y="197"/>
                    <a:pt x="78" y="202"/>
                    <a:pt x="85" y="205"/>
                  </a:cubicBezTo>
                  <a:cubicBezTo>
                    <a:pt x="88" y="206"/>
                    <a:pt x="92" y="208"/>
                    <a:pt x="95" y="210"/>
                  </a:cubicBezTo>
                  <a:cubicBezTo>
                    <a:pt x="104" y="216"/>
                    <a:pt x="117" y="223"/>
                    <a:pt x="150" y="226"/>
                  </a:cubicBezTo>
                  <a:cubicBezTo>
                    <a:pt x="198" y="230"/>
                    <a:pt x="279" y="165"/>
                    <a:pt x="308" y="78"/>
                  </a:cubicBezTo>
                  <a:cubicBezTo>
                    <a:pt x="315" y="46"/>
                    <a:pt x="272" y="18"/>
                    <a:pt x="227" y="8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8" name="Freeform 2122">
              <a:extLst>
                <a:ext uri="{FF2B5EF4-FFF2-40B4-BE49-F238E27FC236}">
                  <a16:creationId xmlns:a16="http://schemas.microsoft.com/office/drawing/2014/main" id="{D59562D6-719E-427D-BCA7-21F3FC97C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2643"/>
              <a:ext cx="405" cy="294"/>
            </a:xfrm>
            <a:custGeom>
              <a:avLst/>
              <a:gdLst>
                <a:gd name="T0" fmla="*/ 482 w 315"/>
                <a:gd name="T1" fmla="*/ 17 h 230"/>
                <a:gd name="T2" fmla="*/ 314 w 315"/>
                <a:gd name="T3" fmla="*/ 59 h 230"/>
                <a:gd name="T4" fmla="*/ 300 w 315"/>
                <a:gd name="T5" fmla="*/ 114 h 230"/>
                <a:gd name="T6" fmla="*/ 291 w 315"/>
                <a:gd name="T7" fmla="*/ 151 h 230"/>
                <a:gd name="T8" fmla="*/ 193 w 315"/>
                <a:gd name="T9" fmla="*/ 280 h 230"/>
                <a:gd name="T10" fmla="*/ 163 w 315"/>
                <a:gd name="T11" fmla="*/ 302 h 230"/>
                <a:gd name="T12" fmla="*/ 149 w 315"/>
                <a:gd name="T13" fmla="*/ 307 h 230"/>
                <a:gd name="T14" fmla="*/ 147 w 315"/>
                <a:gd name="T15" fmla="*/ 291 h 230"/>
                <a:gd name="T16" fmla="*/ 139 w 315"/>
                <a:gd name="T17" fmla="*/ 284 h 230"/>
                <a:gd name="T18" fmla="*/ 96 w 315"/>
                <a:gd name="T19" fmla="*/ 271 h 230"/>
                <a:gd name="T20" fmla="*/ 76 w 315"/>
                <a:gd name="T21" fmla="*/ 263 h 230"/>
                <a:gd name="T22" fmla="*/ 50 w 315"/>
                <a:gd name="T23" fmla="*/ 263 h 230"/>
                <a:gd name="T24" fmla="*/ 10 w 315"/>
                <a:gd name="T25" fmla="*/ 286 h 230"/>
                <a:gd name="T26" fmla="*/ 0 w 315"/>
                <a:gd name="T27" fmla="*/ 322 h 230"/>
                <a:gd name="T28" fmla="*/ 5 w 315"/>
                <a:gd name="T29" fmla="*/ 340 h 230"/>
                <a:gd name="T30" fmla="*/ 42 w 315"/>
                <a:gd name="T31" fmla="*/ 406 h 230"/>
                <a:gd name="T32" fmla="*/ 105 w 315"/>
                <a:gd name="T33" fmla="*/ 422 h 230"/>
                <a:gd name="T34" fmla="*/ 132 w 315"/>
                <a:gd name="T35" fmla="*/ 421 h 230"/>
                <a:gd name="T36" fmla="*/ 139 w 315"/>
                <a:gd name="T37" fmla="*/ 422 h 230"/>
                <a:gd name="T38" fmla="*/ 144 w 315"/>
                <a:gd name="T39" fmla="*/ 418 h 230"/>
                <a:gd name="T40" fmla="*/ 150 w 315"/>
                <a:gd name="T41" fmla="*/ 398 h 230"/>
                <a:gd name="T42" fmla="*/ 158 w 315"/>
                <a:gd name="T43" fmla="*/ 404 h 230"/>
                <a:gd name="T44" fmla="*/ 180 w 315"/>
                <a:gd name="T45" fmla="*/ 428 h 230"/>
                <a:gd name="T46" fmla="*/ 202 w 315"/>
                <a:gd name="T47" fmla="*/ 438 h 230"/>
                <a:gd name="T48" fmla="*/ 319 w 315"/>
                <a:gd name="T49" fmla="*/ 472 h 230"/>
                <a:gd name="T50" fmla="*/ 654 w 315"/>
                <a:gd name="T51" fmla="*/ 164 h 230"/>
                <a:gd name="T52" fmla="*/ 482 w 315"/>
                <a:gd name="T53" fmla="*/ 17 h 2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5" h="230">
                  <a:moveTo>
                    <a:pt x="227" y="8"/>
                  </a:moveTo>
                  <a:cubicBezTo>
                    <a:pt x="192" y="0"/>
                    <a:pt x="154" y="3"/>
                    <a:pt x="148" y="28"/>
                  </a:cubicBezTo>
                  <a:cubicBezTo>
                    <a:pt x="148" y="28"/>
                    <a:pt x="141" y="55"/>
                    <a:pt x="141" y="55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29" y="106"/>
                    <a:pt x="113" y="127"/>
                    <a:pt x="91" y="134"/>
                  </a:cubicBezTo>
                  <a:cubicBezTo>
                    <a:pt x="83" y="136"/>
                    <a:pt x="79" y="138"/>
                    <a:pt x="77" y="145"/>
                  </a:cubicBezTo>
                  <a:cubicBezTo>
                    <a:pt x="74" y="151"/>
                    <a:pt x="70" y="153"/>
                    <a:pt x="70" y="147"/>
                  </a:cubicBezTo>
                  <a:cubicBezTo>
                    <a:pt x="70" y="144"/>
                    <a:pt x="70" y="141"/>
                    <a:pt x="69" y="139"/>
                  </a:cubicBezTo>
                  <a:cubicBezTo>
                    <a:pt x="69" y="138"/>
                    <a:pt x="67" y="136"/>
                    <a:pt x="65" y="136"/>
                  </a:cubicBezTo>
                  <a:cubicBezTo>
                    <a:pt x="56" y="135"/>
                    <a:pt x="51" y="133"/>
                    <a:pt x="45" y="130"/>
                  </a:cubicBezTo>
                  <a:cubicBezTo>
                    <a:pt x="43" y="128"/>
                    <a:pt x="40" y="127"/>
                    <a:pt x="36" y="126"/>
                  </a:cubicBezTo>
                  <a:cubicBezTo>
                    <a:pt x="30" y="125"/>
                    <a:pt x="26" y="125"/>
                    <a:pt x="23" y="126"/>
                  </a:cubicBezTo>
                  <a:cubicBezTo>
                    <a:pt x="15" y="127"/>
                    <a:pt x="9" y="131"/>
                    <a:pt x="5" y="137"/>
                  </a:cubicBezTo>
                  <a:cubicBezTo>
                    <a:pt x="2" y="142"/>
                    <a:pt x="0" y="148"/>
                    <a:pt x="0" y="154"/>
                  </a:cubicBezTo>
                  <a:cubicBezTo>
                    <a:pt x="0" y="157"/>
                    <a:pt x="1" y="160"/>
                    <a:pt x="2" y="163"/>
                  </a:cubicBezTo>
                  <a:cubicBezTo>
                    <a:pt x="5" y="175"/>
                    <a:pt x="15" y="191"/>
                    <a:pt x="20" y="195"/>
                  </a:cubicBezTo>
                  <a:cubicBezTo>
                    <a:pt x="31" y="204"/>
                    <a:pt x="40" y="203"/>
                    <a:pt x="50" y="202"/>
                  </a:cubicBezTo>
                  <a:cubicBezTo>
                    <a:pt x="54" y="202"/>
                    <a:pt x="58" y="201"/>
                    <a:pt x="62" y="201"/>
                  </a:cubicBezTo>
                  <a:cubicBezTo>
                    <a:pt x="62" y="201"/>
                    <a:pt x="63" y="202"/>
                    <a:pt x="65" y="202"/>
                  </a:cubicBezTo>
                  <a:cubicBezTo>
                    <a:pt x="66" y="202"/>
                    <a:pt x="68" y="202"/>
                    <a:pt x="68" y="200"/>
                  </a:cubicBezTo>
                  <a:cubicBezTo>
                    <a:pt x="69" y="196"/>
                    <a:pt x="69" y="191"/>
                    <a:pt x="71" y="190"/>
                  </a:cubicBezTo>
                  <a:cubicBezTo>
                    <a:pt x="74" y="189"/>
                    <a:pt x="74" y="190"/>
                    <a:pt x="75" y="193"/>
                  </a:cubicBezTo>
                  <a:cubicBezTo>
                    <a:pt x="77" y="197"/>
                    <a:pt x="78" y="202"/>
                    <a:pt x="85" y="205"/>
                  </a:cubicBezTo>
                  <a:cubicBezTo>
                    <a:pt x="88" y="206"/>
                    <a:pt x="92" y="208"/>
                    <a:pt x="95" y="210"/>
                  </a:cubicBezTo>
                  <a:cubicBezTo>
                    <a:pt x="104" y="216"/>
                    <a:pt x="117" y="223"/>
                    <a:pt x="150" y="226"/>
                  </a:cubicBezTo>
                  <a:cubicBezTo>
                    <a:pt x="198" y="230"/>
                    <a:pt x="279" y="165"/>
                    <a:pt x="308" y="78"/>
                  </a:cubicBezTo>
                  <a:cubicBezTo>
                    <a:pt x="315" y="46"/>
                    <a:pt x="272" y="18"/>
                    <a:pt x="227" y="8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49" name="Freeform 2123">
              <a:extLst>
                <a:ext uri="{FF2B5EF4-FFF2-40B4-BE49-F238E27FC236}">
                  <a16:creationId xmlns:a16="http://schemas.microsoft.com/office/drawing/2014/main" id="{E0FDBB89-255B-4676-AD34-D491069B7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568"/>
              <a:ext cx="111" cy="120"/>
            </a:xfrm>
            <a:custGeom>
              <a:avLst/>
              <a:gdLst>
                <a:gd name="T0" fmla="*/ 1 w 86"/>
                <a:gd name="T1" fmla="*/ 128 h 94"/>
                <a:gd name="T2" fmla="*/ 5 w 86"/>
                <a:gd name="T3" fmla="*/ 130 h 94"/>
                <a:gd name="T4" fmla="*/ 111 w 86"/>
                <a:gd name="T5" fmla="*/ 171 h 94"/>
                <a:gd name="T6" fmla="*/ 143 w 86"/>
                <a:gd name="T7" fmla="*/ 194 h 94"/>
                <a:gd name="T8" fmla="*/ 148 w 86"/>
                <a:gd name="T9" fmla="*/ 189 h 94"/>
                <a:gd name="T10" fmla="*/ 179 w 86"/>
                <a:gd name="T11" fmla="*/ 65 h 94"/>
                <a:gd name="T12" fmla="*/ 44 w 86"/>
                <a:gd name="T13" fmla="*/ 14 h 94"/>
                <a:gd name="T14" fmla="*/ 5 w 86"/>
                <a:gd name="T15" fmla="*/ 128 h 94"/>
                <a:gd name="T16" fmla="*/ 0 w 86"/>
                <a:gd name="T17" fmla="*/ 128 h 94"/>
                <a:gd name="T18" fmla="*/ 1 w 86"/>
                <a:gd name="T19" fmla="*/ 128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94">
                  <a:moveTo>
                    <a:pt x="1" y="61"/>
                  </a:moveTo>
                  <a:cubicBezTo>
                    <a:pt x="2" y="61"/>
                    <a:pt x="0" y="63"/>
                    <a:pt x="2" y="63"/>
                  </a:cubicBezTo>
                  <a:cubicBezTo>
                    <a:pt x="13" y="66"/>
                    <a:pt x="33" y="72"/>
                    <a:pt x="52" y="82"/>
                  </a:cubicBezTo>
                  <a:cubicBezTo>
                    <a:pt x="57" y="85"/>
                    <a:pt x="62" y="89"/>
                    <a:pt x="67" y="93"/>
                  </a:cubicBezTo>
                  <a:cubicBezTo>
                    <a:pt x="68" y="94"/>
                    <a:pt x="68" y="90"/>
                    <a:pt x="69" y="91"/>
                  </a:cubicBezTo>
                  <a:cubicBezTo>
                    <a:pt x="75" y="78"/>
                    <a:pt x="86" y="40"/>
                    <a:pt x="84" y="31"/>
                  </a:cubicBezTo>
                  <a:cubicBezTo>
                    <a:pt x="81" y="20"/>
                    <a:pt x="26" y="0"/>
                    <a:pt x="20" y="7"/>
                  </a:cubicBezTo>
                  <a:cubicBezTo>
                    <a:pt x="13" y="13"/>
                    <a:pt x="4" y="47"/>
                    <a:pt x="2" y="61"/>
                  </a:cubicBezTo>
                  <a:cubicBezTo>
                    <a:pt x="2" y="61"/>
                    <a:pt x="1" y="61"/>
                    <a:pt x="0" y="61"/>
                  </a:cubicBezTo>
                  <a:lnTo>
                    <a:pt x="1" y="61"/>
                  </a:lnTo>
                  <a:close/>
                </a:path>
              </a:pathLst>
            </a:custGeom>
            <a:solidFill>
              <a:srgbClr val="DF8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0" name="Freeform 2124">
              <a:extLst>
                <a:ext uri="{FF2B5EF4-FFF2-40B4-BE49-F238E27FC236}">
                  <a16:creationId xmlns:a16="http://schemas.microsoft.com/office/drawing/2014/main" id="{0687A226-DEB4-4014-BEBB-4A28805F3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644"/>
              <a:ext cx="38" cy="41"/>
            </a:xfrm>
            <a:custGeom>
              <a:avLst/>
              <a:gdLst>
                <a:gd name="T0" fmla="*/ 50 w 29"/>
                <a:gd name="T1" fmla="*/ 59 h 32"/>
                <a:gd name="T2" fmla="*/ 54 w 29"/>
                <a:gd name="T3" fmla="*/ 45 h 32"/>
                <a:gd name="T4" fmla="*/ 66 w 29"/>
                <a:gd name="T5" fmla="*/ 19 h 32"/>
                <a:gd name="T6" fmla="*/ 51 w 29"/>
                <a:gd name="T7" fmla="*/ 8 h 32"/>
                <a:gd name="T8" fmla="*/ 24 w 29"/>
                <a:gd name="T9" fmla="*/ 0 h 32"/>
                <a:gd name="T10" fmla="*/ 12 w 29"/>
                <a:gd name="T11" fmla="*/ 15 h 32"/>
                <a:gd name="T12" fmla="*/ 0 w 29"/>
                <a:gd name="T13" fmla="*/ 42 h 32"/>
                <a:gd name="T14" fmla="*/ 12 w 29"/>
                <a:gd name="T15" fmla="*/ 46 h 32"/>
                <a:gd name="T16" fmla="*/ 41 w 29"/>
                <a:gd name="T17" fmla="*/ 65 h 32"/>
                <a:gd name="T18" fmla="*/ 50 w 29"/>
                <a:gd name="T19" fmla="*/ 59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32">
                  <a:moveTo>
                    <a:pt x="22" y="28"/>
                  </a:moveTo>
                  <a:cubicBezTo>
                    <a:pt x="23" y="26"/>
                    <a:pt x="24" y="23"/>
                    <a:pt x="24" y="21"/>
                  </a:cubicBezTo>
                  <a:cubicBezTo>
                    <a:pt x="26" y="17"/>
                    <a:pt x="28" y="13"/>
                    <a:pt x="29" y="9"/>
                  </a:cubicBezTo>
                  <a:cubicBezTo>
                    <a:pt x="29" y="6"/>
                    <a:pt x="26" y="6"/>
                    <a:pt x="23" y="4"/>
                  </a:cubicBezTo>
                  <a:cubicBezTo>
                    <a:pt x="20" y="3"/>
                    <a:pt x="15" y="0"/>
                    <a:pt x="11" y="0"/>
                  </a:cubicBezTo>
                  <a:cubicBezTo>
                    <a:pt x="8" y="0"/>
                    <a:pt x="6" y="5"/>
                    <a:pt x="5" y="7"/>
                  </a:cubicBezTo>
                  <a:cubicBezTo>
                    <a:pt x="3" y="11"/>
                    <a:pt x="1" y="16"/>
                    <a:pt x="0" y="20"/>
                  </a:cubicBezTo>
                  <a:cubicBezTo>
                    <a:pt x="2" y="21"/>
                    <a:pt x="3" y="21"/>
                    <a:pt x="5" y="22"/>
                  </a:cubicBezTo>
                  <a:cubicBezTo>
                    <a:pt x="9" y="25"/>
                    <a:pt x="14" y="28"/>
                    <a:pt x="18" y="31"/>
                  </a:cubicBezTo>
                  <a:cubicBezTo>
                    <a:pt x="20" y="32"/>
                    <a:pt x="21" y="31"/>
                    <a:pt x="22" y="28"/>
                  </a:cubicBezTo>
                  <a:close/>
                </a:path>
              </a:pathLst>
            </a:custGeom>
            <a:solidFill>
              <a:srgbClr val="C53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1" name="Freeform 2125">
              <a:extLst>
                <a:ext uri="{FF2B5EF4-FFF2-40B4-BE49-F238E27FC236}">
                  <a16:creationId xmlns:a16="http://schemas.microsoft.com/office/drawing/2014/main" id="{5AA8A9C8-514F-4CAD-AFAB-A9023EA0B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" y="2605"/>
              <a:ext cx="78" cy="64"/>
            </a:xfrm>
            <a:custGeom>
              <a:avLst/>
              <a:gdLst>
                <a:gd name="T0" fmla="*/ 125 w 61"/>
                <a:gd name="T1" fmla="*/ 40 h 49"/>
                <a:gd name="T2" fmla="*/ 59 w 61"/>
                <a:gd name="T3" fmla="*/ 7 h 49"/>
                <a:gd name="T4" fmla="*/ 37 w 61"/>
                <a:gd name="T5" fmla="*/ 1 h 49"/>
                <a:gd name="T6" fmla="*/ 23 w 61"/>
                <a:gd name="T7" fmla="*/ 13 h 49"/>
                <a:gd name="T8" fmla="*/ 13 w 61"/>
                <a:gd name="T9" fmla="*/ 40 h 49"/>
                <a:gd name="T10" fmla="*/ 0 w 61"/>
                <a:gd name="T11" fmla="*/ 85 h 49"/>
                <a:gd name="T12" fmla="*/ 0 w 61"/>
                <a:gd name="T13" fmla="*/ 88 h 49"/>
                <a:gd name="T14" fmla="*/ 52 w 61"/>
                <a:gd name="T15" fmla="*/ 110 h 49"/>
                <a:gd name="T16" fmla="*/ 59 w 61"/>
                <a:gd name="T17" fmla="*/ 93 h 49"/>
                <a:gd name="T18" fmla="*/ 70 w 61"/>
                <a:gd name="T19" fmla="*/ 72 h 49"/>
                <a:gd name="T20" fmla="*/ 98 w 61"/>
                <a:gd name="T21" fmla="*/ 74 h 49"/>
                <a:gd name="T22" fmla="*/ 113 w 61"/>
                <a:gd name="T23" fmla="*/ 82 h 49"/>
                <a:gd name="T24" fmla="*/ 121 w 61"/>
                <a:gd name="T25" fmla="*/ 73 h 49"/>
                <a:gd name="T26" fmla="*/ 121 w 61"/>
                <a:gd name="T27" fmla="*/ 72 h 49"/>
                <a:gd name="T28" fmla="*/ 128 w 61"/>
                <a:gd name="T29" fmla="*/ 43 h 49"/>
                <a:gd name="T30" fmla="*/ 125 w 61"/>
                <a:gd name="T31" fmla="*/ 40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1" h="49">
                  <a:moveTo>
                    <a:pt x="60" y="18"/>
                  </a:moveTo>
                  <a:cubicBezTo>
                    <a:pt x="53" y="10"/>
                    <a:pt x="39" y="6"/>
                    <a:pt x="28" y="3"/>
                  </a:cubicBezTo>
                  <a:cubicBezTo>
                    <a:pt x="26" y="2"/>
                    <a:pt x="21" y="0"/>
                    <a:pt x="18" y="1"/>
                  </a:cubicBezTo>
                  <a:cubicBezTo>
                    <a:pt x="16" y="1"/>
                    <a:pt x="12" y="4"/>
                    <a:pt x="11" y="6"/>
                  </a:cubicBezTo>
                  <a:cubicBezTo>
                    <a:pt x="9" y="9"/>
                    <a:pt x="7" y="15"/>
                    <a:pt x="6" y="18"/>
                  </a:cubicBezTo>
                  <a:cubicBezTo>
                    <a:pt x="4" y="25"/>
                    <a:pt x="1" y="31"/>
                    <a:pt x="0" y="3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8" y="41"/>
                    <a:pt x="17" y="45"/>
                    <a:pt x="25" y="49"/>
                  </a:cubicBezTo>
                  <a:cubicBezTo>
                    <a:pt x="27" y="48"/>
                    <a:pt x="28" y="43"/>
                    <a:pt x="28" y="41"/>
                  </a:cubicBezTo>
                  <a:cubicBezTo>
                    <a:pt x="30" y="38"/>
                    <a:pt x="32" y="35"/>
                    <a:pt x="34" y="32"/>
                  </a:cubicBezTo>
                  <a:cubicBezTo>
                    <a:pt x="37" y="28"/>
                    <a:pt x="43" y="32"/>
                    <a:pt x="47" y="34"/>
                  </a:cubicBezTo>
                  <a:cubicBezTo>
                    <a:pt x="49" y="35"/>
                    <a:pt x="51" y="36"/>
                    <a:pt x="54" y="37"/>
                  </a:cubicBezTo>
                  <a:cubicBezTo>
                    <a:pt x="57" y="38"/>
                    <a:pt x="56" y="36"/>
                    <a:pt x="58" y="33"/>
                  </a:cubicBezTo>
                  <a:cubicBezTo>
                    <a:pt x="58" y="33"/>
                    <a:pt x="58" y="33"/>
                    <a:pt x="58" y="32"/>
                  </a:cubicBezTo>
                  <a:cubicBezTo>
                    <a:pt x="59" y="28"/>
                    <a:pt x="60" y="23"/>
                    <a:pt x="61" y="19"/>
                  </a:cubicBezTo>
                  <a:cubicBezTo>
                    <a:pt x="61" y="18"/>
                    <a:pt x="61" y="18"/>
                    <a:pt x="60" y="18"/>
                  </a:cubicBezTo>
                  <a:close/>
                </a:path>
              </a:pathLst>
            </a:custGeom>
            <a:solidFill>
              <a:srgbClr val="D86B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2" name="Freeform 2126">
              <a:extLst>
                <a:ext uri="{FF2B5EF4-FFF2-40B4-BE49-F238E27FC236}">
                  <a16:creationId xmlns:a16="http://schemas.microsoft.com/office/drawing/2014/main" id="{7E730D0C-4E03-4533-9535-E296500C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727"/>
              <a:ext cx="28" cy="40"/>
            </a:xfrm>
            <a:custGeom>
              <a:avLst/>
              <a:gdLst>
                <a:gd name="T0" fmla="*/ 17 w 22"/>
                <a:gd name="T1" fmla="*/ 25 h 31"/>
                <a:gd name="T2" fmla="*/ 5 w 22"/>
                <a:gd name="T3" fmla="*/ 58 h 31"/>
                <a:gd name="T4" fmla="*/ 22 w 22"/>
                <a:gd name="T5" fmla="*/ 46 h 31"/>
                <a:gd name="T6" fmla="*/ 32 w 22"/>
                <a:gd name="T7" fmla="*/ 62 h 31"/>
                <a:gd name="T8" fmla="*/ 37 w 22"/>
                <a:gd name="T9" fmla="*/ 17 h 31"/>
                <a:gd name="T10" fmla="*/ 36 w 22"/>
                <a:gd name="T11" fmla="*/ 39 h 31"/>
                <a:gd name="T12" fmla="*/ 31 w 22"/>
                <a:gd name="T13" fmla="*/ 44 h 31"/>
                <a:gd name="T14" fmla="*/ 23 w 22"/>
                <a:gd name="T15" fmla="*/ 39 h 31"/>
                <a:gd name="T16" fmla="*/ 24 w 22"/>
                <a:gd name="T17" fmla="*/ 15 h 31"/>
                <a:gd name="T18" fmla="*/ 28 w 22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31">
                  <a:moveTo>
                    <a:pt x="8" y="12"/>
                  </a:moveTo>
                  <a:cubicBezTo>
                    <a:pt x="6" y="16"/>
                    <a:pt x="0" y="23"/>
                    <a:pt x="2" y="27"/>
                  </a:cubicBezTo>
                  <a:cubicBezTo>
                    <a:pt x="4" y="27"/>
                    <a:pt x="8" y="21"/>
                    <a:pt x="10" y="22"/>
                  </a:cubicBezTo>
                  <a:cubicBezTo>
                    <a:pt x="14" y="23"/>
                    <a:pt x="11" y="31"/>
                    <a:pt x="16" y="29"/>
                  </a:cubicBezTo>
                  <a:cubicBezTo>
                    <a:pt x="22" y="28"/>
                    <a:pt x="18" y="12"/>
                    <a:pt x="18" y="8"/>
                  </a:cubicBezTo>
                  <a:cubicBezTo>
                    <a:pt x="18" y="11"/>
                    <a:pt x="18" y="16"/>
                    <a:pt x="17" y="18"/>
                  </a:cubicBezTo>
                  <a:cubicBezTo>
                    <a:pt x="16" y="20"/>
                    <a:pt x="17" y="20"/>
                    <a:pt x="15" y="20"/>
                  </a:cubicBezTo>
                  <a:cubicBezTo>
                    <a:pt x="14" y="20"/>
                    <a:pt x="12" y="18"/>
                    <a:pt x="11" y="18"/>
                  </a:cubicBezTo>
                  <a:cubicBezTo>
                    <a:pt x="10" y="15"/>
                    <a:pt x="12" y="10"/>
                    <a:pt x="12" y="7"/>
                  </a:cubicBezTo>
                  <a:cubicBezTo>
                    <a:pt x="12" y="5"/>
                    <a:pt x="11" y="2"/>
                    <a:pt x="13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3" name="Freeform 2127">
              <a:extLst>
                <a:ext uri="{FF2B5EF4-FFF2-40B4-BE49-F238E27FC236}">
                  <a16:creationId xmlns:a16="http://schemas.microsoft.com/office/drawing/2014/main" id="{7B0E0007-53A2-4EB5-962D-22EA1EDAE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779"/>
              <a:ext cx="57" cy="65"/>
            </a:xfrm>
            <a:custGeom>
              <a:avLst/>
              <a:gdLst>
                <a:gd name="T0" fmla="*/ 58 w 44"/>
                <a:gd name="T1" fmla="*/ 65 h 51"/>
                <a:gd name="T2" fmla="*/ 0 w 44"/>
                <a:gd name="T3" fmla="*/ 101 h 51"/>
                <a:gd name="T4" fmla="*/ 16 w 44"/>
                <a:gd name="T5" fmla="*/ 99 h 51"/>
                <a:gd name="T6" fmla="*/ 35 w 44"/>
                <a:gd name="T7" fmla="*/ 84 h 51"/>
                <a:gd name="T8" fmla="*/ 52 w 44"/>
                <a:gd name="T9" fmla="*/ 75 h 51"/>
                <a:gd name="T10" fmla="*/ 67 w 44"/>
                <a:gd name="T11" fmla="*/ 83 h 51"/>
                <a:gd name="T12" fmla="*/ 80 w 44"/>
                <a:gd name="T13" fmla="*/ 47 h 51"/>
                <a:gd name="T14" fmla="*/ 96 w 44"/>
                <a:gd name="T15" fmla="*/ 0 h 51"/>
                <a:gd name="T16" fmla="*/ 74 w 44"/>
                <a:gd name="T17" fmla="*/ 36 h 51"/>
                <a:gd name="T18" fmla="*/ 63 w 44"/>
                <a:gd name="T19" fmla="*/ 75 h 51"/>
                <a:gd name="T20" fmla="*/ 58 w 44"/>
                <a:gd name="T21" fmla="*/ 65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51">
                  <a:moveTo>
                    <a:pt x="27" y="31"/>
                  </a:moveTo>
                  <a:cubicBezTo>
                    <a:pt x="17" y="23"/>
                    <a:pt x="10" y="51"/>
                    <a:pt x="0" y="49"/>
                  </a:cubicBezTo>
                  <a:cubicBezTo>
                    <a:pt x="3" y="48"/>
                    <a:pt x="4" y="49"/>
                    <a:pt x="7" y="48"/>
                  </a:cubicBezTo>
                  <a:cubicBezTo>
                    <a:pt x="11" y="46"/>
                    <a:pt x="13" y="44"/>
                    <a:pt x="16" y="41"/>
                  </a:cubicBezTo>
                  <a:cubicBezTo>
                    <a:pt x="18" y="38"/>
                    <a:pt x="20" y="35"/>
                    <a:pt x="24" y="36"/>
                  </a:cubicBezTo>
                  <a:cubicBezTo>
                    <a:pt x="27" y="37"/>
                    <a:pt x="27" y="41"/>
                    <a:pt x="31" y="40"/>
                  </a:cubicBezTo>
                  <a:cubicBezTo>
                    <a:pt x="38" y="37"/>
                    <a:pt x="36" y="28"/>
                    <a:pt x="37" y="23"/>
                  </a:cubicBezTo>
                  <a:cubicBezTo>
                    <a:pt x="39" y="15"/>
                    <a:pt x="42" y="8"/>
                    <a:pt x="44" y="0"/>
                  </a:cubicBezTo>
                  <a:cubicBezTo>
                    <a:pt x="38" y="4"/>
                    <a:pt x="36" y="10"/>
                    <a:pt x="34" y="17"/>
                  </a:cubicBezTo>
                  <a:cubicBezTo>
                    <a:pt x="32" y="22"/>
                    <a:pt x="37" y="32"/>
                    <a:pt x="29" y="36"/>
                  </a:cubicBezTo>
                  <a:cubicBezTo>
                    <a:pt x="26" y="38"/>
                    <a:pt x="27" y="31"/>
                    <a:pt x="27" y="31"/>
                  </a:cubicBezTo>
                  <a:close/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4" name="Freeform 2128">
              <a:extLst>
                <a:ext uri="{FF2B5EF4-FFF2-40B4-BE49-F238E27FC236}">
                  <a16:creationId xmlns:a16="http://schemas.microsoft.com/office/drawing/2014/main" id="{F276BD8D-70CD-4ADA-93FA-2EF677F9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730"/>
              <a:ext cx="71" cy="114"/>
            </a:xfrm>
            <a:custGeom>
              <a:avLst/>
              <a:gdLst>
                <a:gd name="T0" fmla="*/ 19 w 55"/>
                <a:gd name="T1" fmla="*/ 158 h 89"/>
                <a:gd name="T2" fmla="*/ 46 w 55"/>
                <a:gd name="T3" fmla="*/ 111 h 89"/>
                <a:gd name="T4" fmla="*/ 62 w 55"/>
                <a:gd name="T5" fmla="*/ 88 h 89"/>
                <a:gd name="T6" fmla="*/ 67 w 55"/>
                <a:gd name="T7" fmla="*/ 74 h 89"/>
                <a:gd name="T8" fmla="*/ 74 w 55"/>
                <a:gd name="T9" fmla="*/ 83 h 89"/>
                <a:gd name="T10" fmla="*/ 108 w 55"/>
                <a:gd name="T11" fmla="*/ 53 h 89"/>
                <a:gd name="T12" fmla="*/ 105 w 55"/>
                <a:gd name="T13" fmla="*/ 23 h 89"/>
                <a:gd name="T14" fmla="*/ 119 w 55"/>
                <a:gd name="T15" fmla="*/ 0 h 89"/>
                <a:gd name="T16" fmla="*/ 119 w 55"/>
                <a:gd name="T17" fmla="*/ 13 h 89"/>
                <a:gd name="T18" fmla="*/ 114 w 55"/>
                <a:gd name="T19" fmla="*/ 28 h 89"/>
                <a:gd name="T20" fmla="*/ 114 w 55"/>
                <a:gd name="T21" fmla="*/ 59 h 89"/>
                <a:gd name="T22" fmla="*/ 97 w 55"/>
                <a:gd name="T23" fmla="*/ 95 h 89"/>
                <a:gd name="T24" fmla="*/ 72 w 55"/>
                <a:gd name="T25" fmla="*/ 105 h 89"/>
                <a:gd name="T26" fmla="*/ 58 w 55"/>
                <a:gd name="T27" fmla="*/ 127 h 89"/>
                <a:gd name="T28" fmla="*/ 39 w 55"/>
                <a:gd name="T29" fmla="*/ 142 h 89"/>
                <a:gd name="T30" fmla="*/ 28 w 55"/>
                <a:gd name="T31" fmla="*/ 174 h 89"/>
                <a:gd name="T32" fmla="*/ 0 w 55"/>
                <a:gd name="T33" fmla="*/ 187 h 89"/>
                <a:gd name="T34" fmla="*/ 19 w 55"/>
                <a:gd name="T35" fmla="*/ 154 h 8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89">
                  <a:moveTo>
                    <a:pt x="9" y="75"/>
                  </a:moveTo>
                  <a:cubicBezTo>
                    <a:pt x="11" y="66"/>
                    <a:pt x="19" y="60"/>
                    <a:pt x="22" y="53"/>
                  </a:cubicBezTo>
                  <a:cubicBezTo>
                    <a:pt x="24" y="48"/>
                    <a:pt x="28" y="46"/>
                    <a:pt x="29" y="42"/>
                  </a:cubicBezTo>
                  <a:cubicBezTo>
                    <a:pt x="30" y="41"/>
                    <a:pt x="30" y="35"/>
                    <a:pt x="31" y="35"/>
                  </a:cubicBezTo>
                  <a:cubicBezTo>
                    <a:pt x="33" y="35"/>
                    <a:pt x="33" y="39"/>
                    <a:pt x="34" y="40"/>
                  </a:cubicBezTo>
                  <a:cubicBezTo>
                    <a:pt x="41" y="48"/>
                    <a:pt x="49" y="31"/>
                    <a:pt x="50" y="25"/>
                  </a:cubicBezTo>
                  <a:cubicBezTo>
                    <a:pt x="51" y="20"/>
                    <a:pt x="48" y="16"/>
                    <a:pt x="49" y="11"/>
                  </a:cubicBezTo>
                  <a:cubicBezTo>
                    <a:pt x="51" y="7"/>
                    <a:pt x="55" y="6"/>
                    <a:pt x="55" y="0"/>
                  </a:cubicBezTo>
                  <a:cubicBezTo>
                    <a:pt x="55" y="2"/>
                    <a:pt x="55" y="4"/>
                    <a:pt x="55" y="6"/>
                  </a:cubicBezTo>
                  <a:cubicBezTo>
                    <a:pt x="54" y="9"/>
                    <a:pt x="53" y="11"/>
                    <a:pt x="53" y="13"/>
                  </a:cubicBezTo>
                  <a:cubicBezTo>
                    <a:pt x="52" y="18"/>
                    <a:pt x="52" y="23"/>
                    <a:pt x="53" y="28"/>
                  </a:cubicBezTo>
                  <a:cubicBezTo>
                    <a:pt x="53" y="35"/>
                    <a:pt x="50" y="40"/>
                    <a:pt x="45" y="45"/>
                  </a:cubicBezTo>
                  <a:cubicBezTo>
                    <a:pt x="41" y="48"/>
                    <a:pt x="37" y="48"/>
                    <a:pt x="33" y="50"/>
                  </a:cubicBezTo>
                  <a:cubicBezTo>
                    <a:pt x="29" y="52"/>
                    <a:pt x="29" y="56"/>
                    <a:pt x="27" y="60"/>
                  </a:cubicBezTo>
                  <a:cubicBezTo>
                    <a:pt x="24" y="63"/>
                    <a:pt x="20" y="64"/>
                    <a:pt x="18" y="68"/>
                  </a:cubicBezTo>
                  <a:cubicBezTo>
                    <a:pt x="16" y="74"/>
                    <a:pt x="16" y="79"/>
                    <a:pt x="13" y="83"/>
                  </a:cubicBezTo>
                  <a:cubicBezTo>
                    <a:pt x="9" y="88"/>
                    <a:pt x="5" y="88"/>
                    <a:pt x="0" y="89"/>
                  </a:cubicBezTo>
                  <a:cubicBezTo>
                    <a:pt x="4" y="85"/>
                    <a:pt x="9" y="80"/>
                    <a:pt x="9" y="73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5" name="Freeform 2129">
              <a:extLst>
                <a:ext uri="{FF2B5EF4-FFF2-40B4-BE49-F238E27FC236}">
                  <a16:creationId xmlns:a16="http://schemas.microsoft.com/office/drawing/2014/main" id="{7F707ED8-066A-4A93-B9F3-7B5E4DB94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775"/>
              <a:ext cx="32" cy="78"/>
            </a:xfrm>
            <a:custGeom>
              <a:avLst/>
              <a:gdLst>
                <a:gd name="T0" fmla="*/ 9 w 24"/>
                <a:gd name="T1" fmla="*/ 31 h 61"/>
                <a:gd name="T2" fmla="*/ 16 w 24"/>
                <a:gd name="T3" fmla="*/ 46 h 61"/>
                <a:gd name="T4" fmla="*/ 7 w 24"/>
                <a:gd name="T5" fmla="*/ 74 h 61"/>
                <a:gd name="T6" fmla="*/ 0 w 24"/>
                <a:gd name="T7" fmla="*/ 128 h 61"/>
                <a:gd name="T8" fmla="*/ 16 w 24"/>
                <a:gd name="T9" fmla="*/ 98 h 61"/>
                <a:gd name="T10" fmla="*/ 21 w 24"/>
                <a:gd name="T11" fmla="*/ 60 h 61"/>
                <a:gd name="T12" fmla="*/ 44 w 24"/>
                <a:gd name="T13" fmla="*/ 31 h 61"/>
                <a:gd name="T14" fmla="*/ 57 w 24"/>
                <a:gd name="T15" fmla="*/ 0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61">
                  <a:moveTo>
                    <a:pt x="4" y="15"/>
                  </a:moveTo>
                  <a:cubicBezTo>
                    <a:pt x="11" y="13"/>
                    <a:pt x="11" y="17"/>
                    <a:pt x="7" y="22"/>
                  </a:cubicBezTo>
                  <a:cubicBezTo>
                    <a:pt x="5" y="26"/>
                    <a:pt x="3" y="30"/>
                    <a:pt x="3" y="35"/>
                  </a:cubicBezTo>
                  <a:cubicBezTo>
                    <a:pt x="2" y="43"/>
                    <a:pt x="6" y="53"/>
                    <a:pt x="0" y="61"/>
                  </a:cubicBezTo>
                  <a:cubicBezTo>
                    <a:pt x="3" y="58"/>
                    <a:pt x="7" y="51"/>
                    <a:pt x="7" y="47"/>
                  </a:cubicBezTo>
                  <a:cubicBezTo>
                    <a:pt x="8" y="40"/>
                    <a:pt x="6" y="35"/>
                    <a:pt x="9" y="29"/>
                  </a:cubicBezTo>
                  <a:cubicBezTo>
                    <a:pt x="12" y="24"/>
                    <a:pt x="16" y="20"/>
                    <a:pt x="19" y="15"/>
                  </a:cubicBezTo>
                  <a:cubicBezTo>
                    <a:pt x="22" y="10"/>
                    <a:pt x="23" y="6"/>
                    <a:pt x="24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6" name="Freeform 2130">
              <a:extLst>
                <a:ext uri="{FF2B5EF4-FFF2-40B4-BE49-F238E27FC236}">
                  <a16:creationId xmlns:a16="http://schemas.microsoft.com/office/drawing/2014/main" id="{775F36CA-153C-42D9-A26E-CB2DA02C1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2806"/>
              <a:ext cx="21" cy="69"/>
            </a:xfrm>
            <a:custGeom>
              <a:avLst/>
              <a:gdLst>
                <a:gd name="T0" fmla="*/ 14 w 16"/>
                <a:gd name="T1" fmla="*/ 36 h 54"/>
                <a:gd name="T2" fmla="*/ 16 w 16"/>
                <a:gd name="T3" fmla="*/ 73 h 54"/>
                <a:gd name="T4" fmla="*/ 0 w 16"/>
                <a:gd name="T5" fmla="*/ 112 h 54"/>
                <a:gd name="T6" fmla="*/ 24 w 16"/>
                <a:gd name="T7" fmla="*/ 66 h 54"/>
                <a:gd name="T8" fmla="*/ 22 w 16"/>
                <a:gd name="T9" fmla="*/ 29 h 54"/>
                <a:gd name="T10" fmla="*/ 37 w 16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54">
                  <a:moveTo>
                    <a:pt x="6" y="17"/>
                  </a:moveTo>
                  <a:cubicBezTo>
                    <a:pt x="4" y="23"/>
                    <a:pt x="7" y="29"/>
                    <a:pt x="7" y="35"/>
                  </a:cubicBezTo>
                  <a:cubicBezTo>
                    <a:pt x="6" y="41"/>
                    <a:pt x="4" y="49"/>
                    <a:pt x="0" y="54"/>
                  </a:cubicBezTo>
                  <a:cubicBezTo>
                    <a:pt x="7" y="50"/>
                    <a:pt x="11" y="39"/>
                    <a:pt x="11" y="32"/>
                  </a:cubicBezTo>
                  <a:cubicBezTo>
                    <a:pt x="12" y="26"/>
                    <a:pt x="9" y="20"/>
                    <a:pt x="10" y="14"/>
                  </a:cubicBezTo>
                  <a:cubicBezTo>
                    <a:pt x="10" y="8"/>
                    <a:pt x="14" y="4"/>
                    <a:pt x="16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7" name="Freeform 2131">
              <a:extLst>
                <a:ext uri="{FF2B5EF4-FFF2-40B4-BE49-F238E27FC236}">
                  <a16:creationId xmlns:a16="http://schemas.microsoft.com/office/drawing/2014/main" id="{0D4BD781-02EC-4A87-BCC6-9CD40EDED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2836"/>
              <a:ext cx="69" cy="26"/>
            </a:xfrm>
            <a:custGeom>
              <a:avLst/>
              <a:gdLst>
                <a:gd name="T0" fmla="*/ 0 w 54"/>
                <a:gd name="T1" fmla="*/ 35 h 20"/>
                <a:gd name="T2" fmla="*/ 45 w 54"/>
                <a:gd name="T3" fmla="*/ 23 h 20"/>
                <a:gd name="T4" fmla="*/ 77 w 54"/>
                <a:gd name="T5" fmla="*/ 0 h 20"/>
                <a:gd name="T6" fmla="*/ 89 w 54"/>
                <a:gd name="T7" fmla="*/ 21 h 20"/>
                <a:gd name="T8" fmla="*/ 112 w 54"/>
                <a:gd name="T9" fmla="*/ 5 h 20"/>
                <a:gd name="T10" fmla="*/ 89 w 54"/>
                <a:gd name="T11" fmla="*/ 23 h 20"/>
                <a:gd name="T12" fmla="*/ 81 w 54"/>
                <a:gd name="T13" fmla="*/ 34 h 20"/>
                <a:gd name="T14" fmla="*/ 69 w 54"/>
                <a:gd name="T15" fmla="*/ 29 h 20"/>
                <a:gd name="T16" fmla="*/ 47 w 54"/>
                <a:gd name="T17" fmla="*/ 38 h 20"/>
                <a:gd name="T18" fmla="*/ 15 w 54"/>
                <a:gd name="T19" fmla="*/ 39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20">
                  <a:moveTo>
                    <a:pt x="0" y="16"/>
                  </a:moveTo>
                  <a:cubicBezTo>
                    <a:pt x="5" y="19"/>
                    <a:pt x="17" y="14"/>
                    <a:pt x="21" y="11"/>
                  </a:cubicBezTo>
                  <a:cubicBezTo>
                    <a:pt x="27" y="8"/>
                    <a:pt x="31" y="3"/>
                    <a:pt x="37" y="0"/>
                  </a:cubicBezTo>
                  <a:cubicBezTo>
                    <a:pt x="39" y="4"/>
                    <a:pt x="37" y="10"/>
                    <a:pt x="43" y="9"/>
                  </a:cubicBezTo>
                  <a:cubicBezTo>
                    <a:pt x="47" y="8"/>
                    <a:pt x="52" y="5"/>
                    <a:pt x="54" y="2"/>
                  </a:cubicBezTo>
                  <a:cubicBezTo>
                    <a:pt x="52" y="7"/>
                    <a:pt x="47" y="8"/>
                    <a:pt x="43" y="11"/>
                  </a:cubicBezTo>
                  <a:cubicBezTo>
                    <a:pt x="42" y="12"/>
                    <a:pt x="40" y="15"/>
                    <a:pt x="38" y="15"/>
                  </a:cubicBezTo>
                  <a:cubicBezTo>
                    <a:pt x="35" y="16"/>
                    <a:pt x="35" y="14"/>
                    <a:pt x="33" y="13"/>
                  </a:cubicBezTo>
                  <a:cubicBezTo>
                    <a:pt x="28" y="10"/>
                    <a:pt x="27" y="15"/>
                    <a:pt x="23" y="17"/>
                  </a:cubicBezTo>
                  <a:cubicBezTo>
                    <a:pt x="18" y="20"/>
                    <a:pt x="13" y="16"/>
                    <a:pt x="7" y="18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8" name="Freeform 2132">
              <a:extLst>
                <a:ext uri="{FF2B5EF4-FFF2-40B4-BE49-F238E27FC236}">
                  <a16:creationId xmlns:a16="http://schemas.microsoft.com/office/drawing/2014/main" id="{D1C863C4-BE84-4924-94D8-AE5E9179C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844"/>
              <a:ext cx="21" cy="15"/>
            </a:xfrm>
            <a:custGeom>
              <a:avLst/>
              <a:gdLst>
                <a:gd name="T0" fmla="*/ 37 w 16"/>
                <a:gd name="T1" fmla="*/ 0 h 12"/>
                <a:gd name="T2" fmla="*/ 29 w 16"/>
                <a:gd name="T3" fmla="*/ 0 h 12"/>
                <a:gd name="T4" fmla="*/ 18 w 16"/>
                <a:gd name="T5" fmla="*/ 1 h 12"/>
                <a:gd name="T6" fmla="*/ 5 w 16"/>
                <a:gd name="T7" fmla="*/ 8 h 12"/>
                <a:gd name="T8" fmla="*/ 5 w 16"/>
                <a:gd name="T9" fmla="*/ 23 h 12"/>
                <a:gd name="T10" fmla="*/ 16 w 16"/>
                <a:gd name="T11" fmla="*/ 24 h 12"/>
                <a:gd name="T12" fmla="*/ 34 w 16"/>
                <a:gd name="T13" fmla="*/ 18 h 12"/>
                <a:gd name="T14" fmla="*/ 12 w 16"/>
                <a:gd name="T15" fmla="*/ 13 h 12"/>
                <a:gd name="T16" fmla="*/ 32 w 16"/>
                <a:gd name="T17" fmla="*/ 0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12">
                  <a:moveTo>
                    <a:pt x="16" y="0"/>
                  </a:moveTo>
                  <a:cubicBezTo>
                    <a:pt x="15" y="0"/>
                    <a:pt x="14" y="0"/>
                    <a:pt x="13" y="0"/>
                  </a:cubicBezTo>
                  <a:cubicBezTo>
                    <a:pt x="11" y="0"/>
                    <a:pt x="10" y="1"/>
                    <a:pt x="8" y="1"/>
                  </a:cubicBezTo>
                  <a:cubicBezTo>
                    <a:pt x="6" y="1"/>
                    <a:pt x="3" y="2"/>
                    <a:pt x="2" y="4"/>
                  </a:cubicBezTo>
                  <a:cubicBezTo>
                    <a:pt x="1" y="6"/>
                    <a:pt x="0" y="10"/>
                    <a:pt x="2" y="11"/>
                  </a:cubicBezTo>
                  <a:cubicBezTo>
                    <a:pt x="3" y="12"/>
                    <a:pt x="6" y="12"/>
                    <a:pt x="7" y="12"/>
                  </a:cubicBezTo>
                  <a:cubicBezTo>
                    <a:pt x="10" y="11"/>
                    <a:pt x="12" y="10"/>
                    <a:pt x="15" y="9"/>
                  </a:cubicBezTo>
                  <a:cubicBezTo>
                    <a:pt x="12" y="9"/>
                    <a:pt x="3" y="11"/>
                    <a:pt x="5" y="6"/>
                  </a:cubicBezTo>
                  <a:cubicBezTo>
                    <a:pt x="6" y="1"/>
                    <a:pt x="11" y="1"/>
                    <a:pt x="14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59" name="Freeform 2133">
              <a:extLst>
                <a:ext uri="{FF2B5EF4-FFF2-40B4-BE49-F238E27FC236}">
                  <a16:creationId xmlns:a16="http://schemas.microsoft.com/office/drawing/2014/main" id="{F72F1BFE-5F30-447F-9E10-27911C585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835"/>
              <a:ext cx="47" cy="19"/>
            </a:xfrm>
            <a:custGeom>
              <a:avLst/>
              <a:gdLst>
                <a:gd name="T0" fmla="*/ 17 w 36"/>
                <a:gd name="T1" fmla="*/ 14 h 15"/>
                <a:gd name="T2" fmla="*/ 50 w 36"/>
                <a:gd name="T3" fmla="*/ 13 h 15"/>
                <a:gd name="T4" fmla="*/ 80 w 36"/>
                <a:gd name="T5" fmla="*/ 0 h 15"/>
                <a:gd name="T6" fmla="*/ 50 w 36"/>
                <a:gd name="T7" fmla="*/ 18 h 15"/>
                <a:gd name="T8" fmla="*/ 29 w 36"/>
                <a:gd name="T9" fmla="*/ 20 h 15"/>
                <a:gd name="T10" fmla="*/ 9 w 36"/>
                <a:gd name="T11" fmla="*/ 29 h 15"/>
                <a:gd name="T12" fmla="*/ 0 w 36"/>
                <a:gd name="T13" fmla="*/ 30 h 15"/>
                <a:gd name="T14" fmla="*/ 5 w 36"/>
                <a:gd name="T15" fmla="*/ 23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15">
                  <a:moveTo>
                    <a:pt x="8" y="7"/>
                  </a:moveTo>
                  <a:cubicBezTo>
                    <a:pt x="12" y="8"/>
                    <a:pt x="17" y="7"/>
                    <a:pt x="22" y="6"/>
                  </a:cubicBezTo>
                  <a:cubicBezTo>
                    <a:pt x="26" y="5"/>
                    <a:pt x="33" y="4"/>
                    <a:pt x="36" y="0"/>
                  </a:cubicBezTo>
                  <a:cubicBezTo>
                    <a:pt x="33" y="5"/>
                    <a:pt x="27" y="8"/>
                    <a:pt x="22" y="9"/>
                  </a:cubicBezTo>
                  <a:cubicBezTo>
                    <a:pt x="19" y="10"/>
                    <a:pt x="16" y="10"/>
                    <a:pt x="13" y="10"/>
                  </a:cubicBezTo>
                  <a:cubicBezTo>
                    <a:pt x="10" y="10"/>
                    <a:pt x="4" y="11"/>
                    <a:pt x="4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2" y="11"/>
                    <a:pt x="2" y="11"/>
                    <a:pt x="2" y="1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0" name="Freeform 2134">
              <a:extLst>
                <a:ext uri="{FF2B5EF4-FFF2-40B4-BE49-F238E27FC236}">
                  <a16:creationId xmlns:a16="http://schemas.microsoft.com/office/drawing/2014/main" id="{78C3C03C-1AFF-4D64-A9C5-08F3FE647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856"/>
              <a:ext cx="60" cy="15"/>
            </a:xfrm>
            <a:custGeom>
              <a:avLst/>
              <a:gdLst>
                <a:gd name="T0" fmla="*/ 1 w 46"/>
                <a:gd name="T1" fmla="*/ 26 h 11"/>
                <a:gd name="T2" fmla="*/ 17 w 46"/>
                <a:gd name="T3" fmla="*/ 14 h 11"/>
                <a:gd name="T4" fmla="*/ 44 w 46"/>
                <a:gd name="T5" fmla="*/ 1 h 11"/>
                <a:gd name="T6" fmla="*/ 68 w 46"/>
                <a:gd name="T7" fmla="*/ 0 h 11"/>
                <a:gd name="T8" fmla="*/ 82 w 46"/>
                <a:gd name="T9" fmla="*/ 0 h 11"/>
                <a:gd name="T10" fmla="*/ 102 w 46"/>
                <a:gd name="T11" fmla="*/ 0 h 11"/>
                <a:gd name="T12" fmla="*/ 102 w 46"/>
                <a:gd name="T13" fmla="*/ 1 h 11"/>
                <a:gd name="T14" fmla="*/ 85 w 46"/>
                <a:gd name="T15" fmla="*/ 7 h 11"/>
                <a:gd name="T16" fmla="*/ 52 w 46"/>
                <a:gd name="T17" fmla="*/ 7 h 11"/>
                <a:gd name="T18" fmla="*/ 21 w 46"/>
                <a:gd name="T19" fmla="*/ 19 h 11"/>
                <a:gd name="T20" fmla="*/ 7 w 46"/>
                <a:gd name="T21" fmla="*/ 27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6" h="11">
                  <a:moveTo>
                    <a:pt x="1" y="10"/>
                  </a:moveTo>
                  <a:cubicBezTo>
                    <a:pt x="2" y="6"/>
                    <a:pt x="5" y="5"/>
                    <a:pt x="8" y="5"/>
                  </a:cubicBezTo>
                  <a:cubicBezTo>
                    <a:pt x="12" y="4"/>
                    <a:pt x="16" y="2"/>
                    <a:pt x="20" y="1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3" y="0"/>
                    <a:pt x="35" y="0"/>
                    <a:pt x="37" y="0"/>
                  </a:cubicBezTo>
                  <a:cubicBezTo>
                    <a:pt x="40" y="1"/>
                    <a:pt x="43" y="0"/>
                    <a:pt x="46" y="0"/>
                  </a:cubicBezTo>
                  <a:cubicBezTo>
                    <a:pt x="46" y="0"/>
                    <a:pt x="46" y="1"/>
                    <a:pt x="46" y="1"/>
                  </a:cubicBezTo>
                  <a:cubicBezTo>
                    <a:pt x="44" y="2"/>
                    <a:pt x="40" y="2"/>
                    <a:pt x="38" y="3"/>
                  </a:cubicBezTo>
                  <a:cubicBezTo>
                    <a:pt x="33" y="3"/>
                    <a:pt x="29" y="3"/>
                    <a:pt x="24" y="3"/>
                  </a:cubicBezTo>
                  <a:cubicBezTo>
                    <a:pt x="19" y="4"/>
                    <a:pt x="14" y="6"/>
                    <a:pt x="9" y="7"/>
                  </a:cubicBezTo>
                  <a:cubicBezTo>
                    <a:pt x="8" y="7"/>
                    <a:pt x="0" y="9"/>
                    <a:pt x="3" y="1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1" name="Freeform 2135">
              <a:extLst>
                <a:ext uri="{FF2B5EF4-FFF2-40B4-BE49-F238E27FC236}">
                  <a16:creationId xmlns:a16="http://schemas.microsoft.com/office/drawing/2014/main" id="{77C140A6-D311-48FD-B843-E454EC902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850"/>
              <a:ext cx="94" cy="30"/>
            </a:xfrm>
            <a:custGeom>
              <a:avLst/>
              <a:gdLst>
                <a:gd name="T0" fmla="*/ 5 w 73"/>
                <a:gd name="T1" fmla="*/ 51 h 23"/>
                <a:gd name="T2" fmla="*/ 1 w 73"/>
                <a:gd name="T3" fmla="*/ 44 h 23"/>
                <a:gd name="T4" fmla="*/ 13 w 73"/>
                <a:gd name="T5" fmla="*/ 43 h 23"/>
                <a:gd name="T6" fmla="*/ 31 w 73"/>
                <a:gd name="T7" fmla="*/ 44 h 23"/>
                <a:gd name="T8" fmla="*/ 67 w 73"/>
                <a:gd name="T9" fmla="*/ 38 h 23"/>
                <a:gd name="T10" fmla="*/ 82 w 73"/>
                <a:gd name="T11" fmla="*/ 30 h 23"/>
                <a:gd name="T12" fmla="*/ 103 w 73"/>
                <a:gd name="T13" fmla="*/ 29 h 23"/>
                <a:gd name="T14" fmla="*/ 120 w 73"/>
                <a:gd name="T15" fmla="*/ 27 h 23"/>
                <a:gd name="T16" fmla="*/ 134 w 73"/>
                <a:gd name="T17" fmla="*/ 16 h 23"/>
                <a:gd name="T18" fmla="*/ 156 w 73"/>
                <a:gd name="T19" fmla="*/ 5 h 23"/>
                <a:gd name="T20" fmla="*/ 143 w 73"/>
                <a:gd name="T21" fmla="*/ 17 h 23"/>
                <a:gd name="T22" fmla="*/ 125 w 73"/>
                <a:gd name="T23" fmla="*/ 34 h 23"/>
                <a:gd name="T24" fmla="*/ 102 w 73"/>
                <a:gd name="T25" fmla="*/ 38 h 23"/>
                <a:gd name="T26" fmla="*/ 81 w 73"/>
                <a:gd name="T27" fmla="*/ 38 h 23"/>
                <a:gd name="T28" fmla="*/ 30 w 73"/>
                <a:gd name="T29" fmla="*/ 51 h 23"/>
                <a:gd name="T30" fmla="*/ 5 w 73"/>
                <a:gd name="T31" fmla="*/ 50 h 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73" h="23">
                  <a:moveTo>
                    <a:pt x="2" y="23"/>
                  </a:moveTo>
                  <a:cubicBezTo>
                    <a:pt x="0" y="23"/>
                    <a:pt x="0" y="21"/>
                    <a:pt x="1" y="20"/>
                  </a:cubicBezTo>
                  <a:cubicBezTo>
                    <a:pt x="2" y="19"/>
                    <a:pt x="5" y="19"/>
                    <a:pt x="6" y="19"/>
                  </a:cubicBezTo>
                  <a:cubicBezTo>
                    <a:pt x="9" y="19"/>
                    <a:pt x="12" y="20"/>
                    <a:pt x="15" y="20"/>
                  </a:cubicBezTo>
                  <a:cubicBezTo>
                    <a:pt x="20" y="21"/>
                    <a:pt x="26" y="19"/>
                    <a:pt x="31" y="17"/>
                  </a:cubicBezTo>
                  <a:cubicBezTo>
                    <a:pt x="34" y="16"/>
                    <a:pt x="37" y="15"/>
                    <a:pt x="39" y="14"/>
                  </a:cubicBezTo>
                  <a:cubicBezTo>
                    <a:pt x="42" y="13"/>
                    <a:pt x="45" y="13"/>
                    <a:pt x="48" y="13"/>
                  </a:cubicBezTo>
                  <a:cubicBezTo>
                    <a:pt x="50" y="13"/>
                    <a:pt x="53" y="12"/>
                    <a:pt x="56" y="12"/>
                  </a:cubicBezTo>
                  <a:cubicBezTo>
                    <a:pt x="59" y="11"/>
                    <a:pt x="61" y="9"/>
                    <a:pt x="63" y="7"/>
                  </a:cubicBezTo>
                  <a:cubicBezTo>
                    <a:pt x="66" y="5"/>
                    <a:pt x="69" y="0"/>
                    <a:pt x="73" y="2"/>
                  </a:cubicBezTo>
                  <a:cubicBezTo>
                    <a:pt x="71" y="4"/>
                    <a:pt x="69" y="6"/>
                    <a:pt x="67" y="8"/>
                  </a:cubicBezTo>
                  <a:cubicBezTo>
                    <a:pt x="65" y="11"/>
                    <a:pt x="62" y="14"/>
                    <a:pt x="58" y="15"/>
                  </a:cubicBezTo>
                  <a:cubicBezTo>
                    <a:pt x="54" y="16"/>
                    <a:pt x="50" y="17"/>
                    <a:pt x="47" y="17"/>
                  </a:cubicBezTo>
                  <a:cubicBezTo>
                    <a:pt x="44" y="17"/>
                    <a:pt x="41" y="17"/>
                    <a:pt x="38" y="17"/>
                  </a:cubicBezTo>
                  <a:cubicBezTo>
                    <a:pt x="31" y="20"/>
                    <a:pt x="23" y="23"/>
                    <a:pt x="14" y="23"/>
                  </a:cubicBezTo>
                  <a:cubicBezTo>
                    <a:pt x="12" y="23"/>
                    <a:pt x="3" y="19"/>
                    <a:pt x="2" y="22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2" name="Freeform 2136">
              <a:extLst>
                <a:ext uri="{FF2B5EF4-FFF2-40B4-BE49-F238E27FC236}">
                  <a16:creationId xmlns:a16="http://schemas.microsoft.com/office/drawing/2014/main" id="{1E097069-CB28-4EDA-8CFF-C06A1107B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1" y="2877"/>
              <a:ext cx="66" cy="13"/>
            </a:xfrm>
            <a:custGeom>
              <a:avLst/>
              <a:gdLst>
                <a:gd name="T0" fmla="*/ 1 w 51"/>
                <a:gd name="T1" fmla="*/ 21 h 10"/>
                <a:gd name="T2" fmla="*/ 8 w 51"/>
                <a:gd name="T3" fmla="*/ 12 h 10"/>
                <a:gd name="T4" fmla="*/ 22 w 51"/>
                <a:gd name="T5" fmla="*/ 13 h 10"/>
                <a:gd name="T6" fmla="*/ 47 w 51"/>
                <a:gd name="T7" fmla="*/ 12 h 10"/>
                <a:gd name="T8" fmla="*/ 110 w 51"/>
                <a:gd name="T9" fmla="*/ 0 h 10"/>
                <a:gd name="T10" fmla="*/ 44 w 51"/>
                <a:gd name="T11" fmla="*/ 17 h 10"/>
                <a:gd name="T12" fmla="*/ 23 w 51"/>
                <a:gd name="T13" fmla="*/ 17 h 10"/>
                <a:gd name="T14" fmla="*/ 10 w 51"/>
                <a:gd name="T15" fmla="*/ 16 h 10"/>
                <a:gd name="T16" fmla="*/ 5 w 51"/>
                <a:gd name="T17" fmla="*/ 21 h 10"/>
                <a:gd name="T18" fmla="*/ 5 w 51"/>
                <a:gd name="T19" fmla="*/ 21 h 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0">
                  <a:moveTo>
                    <a:pt x="1" y="9"/>
                  </a:moveTo>
                  <a:cubicBezTo>
                    <a:pt x="0" y="6"/>
                    <a:pt x="2" y="5"/>
                    <a:pt x="4" y="5"/>
                  </a:cubicBezTo>
                  <a:cubicBezTo>
                    <a:pt x="6" y="5"/>
                    <a:pt x="8" y="6"/>
                    <a:pt x="10" y="6"/>
                  </a:cubicBezTo>
                  <a:cubicBezTo>
                    <a:pt x="14" y="7"/>
                    <a:pt x="18" y="6"/>
                    <a:pt x="22" y="5"/>
                  </a:cubicBezTo>
                  <a:cubicBezTo>
                    <a:pt x="32" y="4"/>
                    <a:pt x="42" y="1"/>
                    <a:pt x="51" y="0"/>
                  </a:cubicBezTo>
                  <a:cubicBezTo>
                    <a:pt x="41" y="3"/>
                    <a:pt x="31" y="8"/>
                    <a:pt x="20" y="8"/>
                  </a:cubicBezTo>
                  <a:cubicBezTo>
                    <a:pt x="17" y="8"/>
                    <a:pt x="14" y="10"/>
                    <a:pt x="11" y="8"/>
                  </a:cubicBezTo>
                  <a:cubicBezTo>
                    <a:pt x="9" y="8"/>
                    <a:pt x="6" y="7"/>
                    <a:pt x="5" y="7"/>
                  </a:cubicBezTo>
                  <a:cubicBezTo>
                    <a:pt x="3" y="7"/>
                    <a:pt x="1" y="7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3" name="Freeform 2137">
              <a:extLst>
                <a:ext uri="{FF2B5EF4-FFF2-40B4-BE49-F238E27FC236}">
                  <a16:creationId xmlns:a16="http://schemas.microsoft.com/office/drawing/2014/main" id="{7FBE300B-1EAE-4862-B649-A05A11A3B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890"/>
              <a:ext cx="35" cy="13"/>
            </a:xfrm>
            <a:custGeom>
              <a:avLst/>
              <a:gdLst>
                <a:gd name="T0" fmla="*/ 8 w 27"/>
                <a:gd name="T1" fmla="*/ 16 h 10"/>
                <a:gd name="T2" fmla="*/ 8 w 27"/>
                <a:gd name="T3" fmla="*/ 1 h 10"/>
                <a:gd name="T4" fmla="*/ 23 w 27"/>
                <a:gd name="T5" fmla="*/ 13 h 10"/>
                <a:gd name="T6" fmla="*/ 58 w 27"/>
                <a:gd name="T7" fmla="*/ 17 h 10"/>
                <a:gd name="T8" fmla="*/ 30 w 27"/>
                <a:gd name="T9" fmla="*/ 21 h 10"/>
                <a:gd name="T10" fmla="*/ 16 w 27"/>
                <a:gd name="T11" fmla="*/ 13 h 10"/>
                <a:gd name="T12" fmla="*/ 6 w 27"/>
                <a:gd name="T13" fmla="*/ 16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0">
                  <a:moveTo>
                    <a:pt x="4" y="7"/>
                  </a:moveTo>
                  <a:cubicBezTo>
                    <a:pt x="2" y="6"/>
                    <a:pt x="0" y="0"/>
                    <a:pt x="4" y="1"/>
                  </a:cubicBezTo>
                  <a:cubicBezTo>
                    <a:pt x="6" y="2"/>
                    <a:pt x="9" y="4"/>
                    <a:pt x="11" y="6"/>
                  </a:cubicBezTo>
                  <a:cubicBezTo>
                    <a:pt x="15" y="9"/>
                    <a:pt x="22" y="9"/>
                    <a:pt x="27" y="8"/>
                  </a:cubicBezTo>
                  <a:cubicBezTo>
                    <a:pt x="23" y="8"/>
                    <a:pt x="18" y="10"/>
                    <a:pt x="14" y="9"/>
                  </a:cubicBezTo>
                  <a:cubicBezTo>
                    <a:pt x="11" y="9"/>
                    <a:pt x="9" y="7"/>
                    <a:pt x="7" y="6"/>
                  </a:cubicBezTo>
                  <a:cubicBezTo>
                    <a:pt x="6" y="6"/>
                    <a:pt x="2" y="5"/>
                    <a:pt x="3" y="7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4" name="Freeform 2138">
              <a:extLst>
                <a:ext uri="{FF2B5EF4-FFF2-40B4-BE49-F238E27FC236}">
                  <a16:creationId xmlns:a16="http://schemas.microsoft.com/office/drawing/2014/main" id="{CC014F0C-8652-4091-97EF-32871267A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878"/>
              <a:ext cx="50" cy="20"/>
            </a:xfrm>
            <a:custGeom>
              <a:avLst/>
              <a:gdLst>
                <a:gd name="T0" fmla="*/ 0 w 39"/>
                <a:gd name="T1" fmla="*/ 36 h 15"/>
                <a:gd name="T2" fmla="*/ 37 w 39"/>
                <a:gd name="T3" fmla="*/ 9 h 15"/>
                <a:gd name="T4" fmla="*/ 59 w 39"/>
                <a:gd name="T5" fmla="*/ 7 h 15"/>
                <a:gd name="T6" fmla="*/ 69 w 39"/>
                <a:gd name="T7" fmla="*/ 5 h 15"/>
                <a:gd name="T8" fmla="*/ 82 w 39"/>
                <a:gd name="T9" fmla="*/ 0 h 15"/>
                <a:gd name="T10" fmla="*/ 46 w 39"/>
                <a:gd name="T11" fmla="*/ 20 h 15"/>
                <a:gd name="T12" fmla="*/ 24 w 39"/>
                <a:gd name="T13" fmla="*/ 23 h 15"/>
                <a:gd name="T14" fmla="*/ 6 w 39"/>
                <a:gd name="T15" fmla="*/ 31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15">
                  <a:moveTo>
                    <a:pt x="0" y="15"/>
                  </a:moveTo>
                  <a:cubicBezTo>
                    <a:pt x="6" y="11"/>
                    <a:pt x="11" y="6"/>
                    <a:pt x="18" y="4"/>
                  </a:cubicBezTo>
                  <a:cubicBezTo>
                    <a:pt x="21" y="4"/>
                    <a:pt x="25" y="4"/>
                    <a:pt x="28" y="3"/>
                  </a:cubicBezTo>
                  <a:cubicBezTo>
                    <a:pt x="30" y="3"/>
                    <a:pt x="31" y="2"/>
                    <a:pt x="33" y="2"/>
                  </a:cubicBezTo>
                  <a:cubicBezTo>
                    <a:pt x="35" y="1"/>
                    <a:pt x="37" y="0"/>
                    <a:pt x="39" y="0"/>
                  </a:cubicBezTo>
                  <a:cubicBezTo>
                    <a:pt x="33" y="1"/>
                    <a:pt x="29" y="8"/>
                    <a:pt x="22" y="8"/>
                  </a:cubicBezTo>
                  <a:cubicBezTo>
                    <a:pt x="19" y="8"/>
                    <a:pt x="15" y="9"/>
                    <a:pt x="12" y="10"/>
                  </a:cubicBezTo>
                  <a:cubicBezTo>
                    <a:pt x="9" y="12"/>
                    <a:pt x="5" y="12"/>
                    <a:pt x="3" y="13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5" name="Freeform 2139">
              <a:extLst>
                <a:ext uri="{FF2B5EF4-FFF2-40B4-BE49-F238E27FC236}">
                  <a16:creationId xmlns:a16="http://schemas.microsoft.com/office/drawing/2014/main" id="{7AC3A5C2-E099-48A5-9780-30DC581EB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894"/>
              <a:ext cx="73" cy="23"/>
            </a:xfrm>
            <a:custGeom>
              <a:avLst/>
              <a:gdLst>
                <a:gd name="T0" fmla="*/ 65 w 57"/>
                <a:gd name="T1" fmla="*/ 6 h 18"/>
                <a:gd name="T2" fmla="*/ 92 w 57"/>
                <a:gd name="T3" fmla="*/ 0 h 18"/>
                <a:gd name="T4" fmla="*/ 106 w 57"/>
                <a:gd name="T5" fmla="*/ 1 h 18"/>
                <a:gd name="T6" fmla="*/ 119 w 57"/>
                <a:gd name="T7" fmla="*/ 0 h 18"/>
                <a:gd name="T8" fmla="*/ 106 w 57"/>
                <a:gd name="T9" fmla="*/ 10 h 18"/>
                <a:gd name="T10" fmla="*/ 95 w 57"/>
                <a:gd name="T11" fmla="*/ 8 h 18"/>
                <a:gd name="T12" fmla="*/ 74 w 57"/>
                <a:gd name="T13" fmla="*/ 8 h 18"/>
                <a:gd name="T14" fmla="*/ 65 w 57"/>
                <a:gd name="T15" fmla="*/ 19 h 18"/>
                <a:gd name="T16" fmla="*/ 51 w 57"/>
                <a:gd name="T17" fmla="*/ 24 h 18"/>
                <a:gd name="T18" fmla="*/ 42 w 57"/>
                <a:gd name="T19" fmla="*/ 31 h 18"/>
                <a:gd name="T20" fmla="*/ 59 w 57"/>
                <a:gd name="T21" fmla="*/ 31 h 18"/>
                <a:gd name="T22" fmla="*/ 45 w 57"/>
                <a:gd name="T23" fmla="*/ 33 h 18"/>
                <a:gd name="T24" fmla="*/ 24 w 57"/>
                <a:gd name="T25" fmla="*/ 36 h 18"/>
                <a:gd name="T26" fmla="*/ 5 w 57"/>
                <a:gd name="T27" fmla="*/ 29 h 18"/>
                <a:gd name="T28" fmla="*/ 51 w 57"/>
                <a:gd name="T29" fmla="*/ 17 h 18"/>
                <a:gd name="T30" fmla="*/ 59 w 57"/>
                <a:gd name="T31" fmla="*/ 13 h 18"/>
                <a:gd name="T32" fmla="*/ 63 w 57"/>
                <a:gd name="T33" fmla="*/ 10 h 1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18">
                  <a:moveTo>
                    <a:pt x="31" y="3"/>
                  </a:moveTo>
                  <a:cubicBezTo>
                    <a:pt x="34" y="0"/>
                    <a:pt x="40" y="0"/>
                    <a:pt x="44" y="0"/>
                  </a:cubicBezTo>
                  <a:cubicBezTo>
                    <a:pt x="47" y="0"/>
                    <a:pt x="49" y="1"/>
                    <a:pt x="51" y="1"/>
                  </a:cubicBezTo>
                  <a:cubicBezTo>
                    <a:pt x="53" y="1"/>
                    <a:pt x="55" y="0"/>
                    <a:pt x="57" y="0"/>
                  </a:cubicBezTo>
                  <a:cubicBezTo>
                    <a:pt x="55" y="2"/>
                    <a:pt x="54" y="4"/>
                    <a:pt x="51" y="5"/>
                  </a:cubicBezTo>
                  <a:cubicBezTo>
                    <a:pt x="49" y="6"/>
                    <a:pt x="47" y="5"/>
                    <a:pt x="45" y="4"/>
                  </a:cubicBezTo>
                  <a:cubicBezTo>
                    <a:pt x="42" y="4"/>
                    <a:pt x="37" y="2"/>
                    <a:pt x="35" y="4"/>
                  </a:cubicBezTo>
                  <a:cubicBezTo>
                    <a:pt x="33" y="5"/>
                    <a:pt x="32" y="8"/>
                    <a:pt x="31" y="9"/>
                  </a:cubicBezTo>
                  <a:cubicBezTo>
                    <a:pt x="29" y="12"/>
                    <a:pt x="26" y="12"/>
                    <a:pt x="24" y="12"/>
                  </a:cubicBezTo>
                  <a:cubicBezTo>
                    <a:pt x="23" y="12"/>
                    <a:pt x="18" y="13"/>
                    <a:pt x="20" y="15"/>
                  </a:cubicBezTo>
                  <a:cubicBezTo>
                    <a:pt x="22" y="16"/>
                    <a:pt x="26" y="15"/>
                    <a:pt x="28" y="15"/>
                  </a:cubicBezTo>
                  <a:cubicBezTo>
                    <a:pt x="26" y="16"/>
                    <a:pt x="23" y="16"/>
                    <a:pt x="21" y="16"/>
                  </a:cubicBezTo>
                  <a:cubicBezTo>
                    <a:pt x="18" y="16"/>
                    <a:pt x="15" y="17"/>
                    <a:pt x="12" y="17"/>
                  </a:cubicBezTo>
                  <a:cubicBezTo>
                    <a:pt x="9" y="18"/>
                    <a:pt x="3" y="17"/>
                    <a:pt x="2" y="14"/>
                  </a:cubicBezTo>
                  <a:cubicBezTo>
                    <a:pt x="0" y="8"/>
                    <a:pt x="21" y="10"/>
                    <a:pt x="24" y="8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0" y="5"/>
                    <a:pt x="30" y="5"/>
                    <a:pt x="30" y="5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6" name="Freeform 2140">
              <a:extLst>
                <a:ext uri="{FF2B5EF4-FFF2-40B4-BE49-F238E27FC236}">
                  <a16:creationId xmlns:a16="http://schemas.microsoft.com/office/drawing/2014/main" id="{AFFCD38D-26CF-4588-B53A-235A47985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897"/>
              <a:ext cx="55" cy="33"/>
            </a:xfrm>
            <a:custGeom>
              <a:avLst/>
              <a:gdLst>
                <a:gd name="T0" fmla="*/ 13 w 43"/>
                <a:gd name="T1" fmla="*/ 39 h 27"/>
                <a:gd name="T2" fmla="*/ 42 w 43"/>
                <a:gd name="T3" fmla="*/ 32 h 27"/>
                <a:gd name="T4" fmla="*/ 75 w 43"/>
                <a:gd name="T5" fmla="*/ 15 h 27"/>
                <a:gd name="T6" fmla="*/ 90 w 43"/>
                <a:gd name="T7" fmla="*/ 2 h 27"/>
                <a:gd name="T8" fmla="*/ 82 w 43"/>
                <a:gd name="T9" fmla="*/ 16 h 27"/>
                <a:gd name="T10" fmla="*/ 45 w 43"/>
                <a:gd name="T11" fmla="*/ 39 h 27"/>
                <a:gd name="T12" fmla="*/ 0 w 43"/>
                <a:gd name="T13" fmla="*/ 48 h 27"/>
                <a:gd name="T14" fmla="*/ 5 w 43"/>
                <a:gd name="T15" fmla="*/ 39 h 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7">
                  <a:moveTo>
                    <a:pt x="6" y="21"/>
                  </a:moveTo>
                  <a:cubicBezTo>
                    <a:pt x="12" y="20"/>
                    <a:pt x="13" y="19"/>
                    <a:pt x="20" y="17"/>
                  </a:cubicBezTo>
                  <a:cubicBezTo>
                    <a:pt x="26" y="15"/>
                    <a:pt x="32" y="13"/>
                    <a:pt x="36" y="8"/>
                  </a:cubicBezTo>
                  <a:cubicBezTo>
                    <a:pt x="40" y="4"/>
                    <a:pt x="40" y="0"/>
                    <a:pt x="43" y="2"/>
                  </a:cubicBezTo>
                  <a:cubicBezTo>
                    <a:pt x="41" y="4"/>
                    <a:pt x="42" y="4"/>
                    <a:pt x="39" y="9"/>
                  </a:cubicBezTo>
                  <a:cubicBezTo>
                    <a:pt x="36" y="13"/>
                    <a:pt x="30" y="18"/>
                    <a:pt x="21" y="21"/>
                  </a:cubicBezTo>
                  <a:cubicBezTo>
                    <a:pt x="13" y="23"/>
                    <a:pt x="3" y="27"/>
                    <a:pt x="0" y="26"/>
                  </a:cubicBezTo>
                  <a:cubicBezTo>
                    <a:pt x="0" y="26"/>
                    <a:pt x="2" y="22"/>
                    <a:pt x="2" y="2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7" name="Freeform 2141">
              <a:extLst>
                <a:ext uri="{FF2B5EF4-FFF2-40B4-BE49-F238E27FC236}">
                  <a16:creationId xmlns:a16="http://schemas.microsoft.com/office/drawing/2014/main" id="{91642712-A6C7-4A58-94F7-C1518D702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689"/>
              <a:ext cx="17" cy="91"/>
            </a:xfrm>
            <a:custGeom>
              <a:avLst/>
              <a:gdLst>
                <a:gd name="T0" fmla="*/ 17 w 13"/>
                <a:gd name="T1" fmla="*/ 54 h 71"/>
                <a:gd name="T2" fmla="*/ 7 w 13"/>
                <a:gd name="T3" fmla="*/ 105 h 71"/>
                <a:gd name="T4" fmla="*/ 12 w 13"/>
                <a:gd name="T5" fmla="*/ 124 h 71"/>
                <a:gd name="T6" fmla="*/ 16 w 13"/>
                <a:gd name="T7" fmla="*/ 136 h 71"/>
                <a:gd name="T8" fmla="*/ 21 w 13"/>
                <a:gd name="T9" fmla="*/ 144 h 71"/>
                <a:gd name="T10" fmla="*/ 21 w 13"/>
                <a:gd name="T11" fmla="*/ 150 h 71"/>
                <a:gd name="T12" fmla="*/ 17 w 13"/>
                <a:gd name="T13" fmla="*/ 135 h 71"/>
                <a:gd name="T14" fmla="*/ 13 w 13"/>
                <a:gd name="T15" fmla="*/ 120 h 71"/>
                <a:gd name="T16" fmla="*/ 17 w 13"/>
                <a:gd name="T17" fmla="*/ 95 h 71"/>
                <a:gd name="T18" fmla="*/ 27 w 13"/>
                <a:gd name="T19" fmla="*/ 74 h 71"/>
                <a:gd name="T20" fmla="*/ 27 w 13"/>
                <a:gd name="T21" fmla="*/ 65 h 71"/>
                <a:gd name="T22" fmla="*/ 21 w 13"/>
                <a:gd name="T23" fmla="*/ 36 h 71"/>
                <a:gd name="T24" fmla="*/ 7 w 13"/>
                <a:gd name="T25" fmla="*/ 6 h 71"/>
                <a:gd name="T26" fmla="*/ 0 w 13"/>
                <a:gd name="T27" fmla="*/ 0 h 7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" h="71">
                  <a:moveTo>
                    <a:pt x="8" y="26"/>
                  </a:moveTo>
                  <a:cubicBezTo>
                    <a:pt x="11" y="34"/>
                    <a:pt x="3" y="42"/>
                    <a:pt x="3" y="50"/>
                  </a:cubicBezTo>
                  <a:cubicBezTo>
                    <a:pt x="3" y="53"/>
                    <a:pt x="4" y="56"/>
                    <a:pt x="5" y="59"/>
                  </a:cubicBezTo>
                  <a:cubicBezTo>
                    <a:pt x="6" y="61"/>
                    <a:pt x="7" y="63"/>
                    <a:pt x="7" y="65"/>
                  </a:cubicBezTo>
                  <a:cubicBezTo>
                    <a:pt x="8" y="66"/>
                    <a:pt x="8" y="67"/>
                    <a:pt x="9" y="68"/>
                  </a:cubicBezTo>
                  <a:cubicBezTo>
                    <a:pt x="9" y="69"/>
                    <a:pt x="9" y="70"/>
                    <a:pt x="9" y="71"/>
                  </a:cubicBezTo>
                  <a:cubicBezTo>
                    <a:pt x="9" y="69"/>
                    <a:pt x="8" y="66"/>
                    <a:pt x="8" y="64"/>
                  </a:cubicBezTo>
                  <a:cubicBezTo>
                    <a:pt x="8" y="61"/>
                    <a:pt x="6" y="59"/>
                    <a:pt x="6" y="57"/>
                  </a:cubicBezTo>
                  <a:cubicBezTo>
                    <a:pt x="5" y="53"/>
                    <a:pt x="6" y="48"/>
                    <a:pt x="8" y="45"/>
                  </a:cubicBezTo>
                  <a:cubicBezTo>
                    <a:pt x="10" y="43"/>
                    <a:pt x="12" y="38"/>
                    <a:pt x="12" y="35"/>
                  </a:cubicBezTo>
                  <a:cubicBezTo>
                    <a:pt x="12" y="34"/>
                    <a:pt x="12" y="32"/>
                    <a:pt x="12" y="31"/>
                  </a:cubicBezTo>
                  <a:cubicBezTo>
                    <a:pt x="12" y="29"/>
                    <a:pt x="13" y="22"/>
                    <a:pt x="9" y="17"/>
                  </a:cubicBezTo>
                  <a:cubicBezTo>
                    <a:pt x="7" y="14"/>
                    <a:pt x="4" y="4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8" name="Freeform 2142">
              <a:extLst>
                <a:ext uri="{FF2B5EF4-FFF2-40B4-BE49-F238E27FC236}">
                  <a16:creationId xmlns:a16="http://schemas.microsoft.com/office/drawing/2014/main" id="{5DDC08C2-030B-421B-9944-CEB86E77D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2696"/>
              <a:ext cx="19" cy="41"/>
            </a:xfrm>
            <a:custGeom>
              <a:avLst/>
              <a:gdLst>
                <a:gd name="T0" fmla="*/ 5 w 15"/>
                <a:gd name="T1" fmla="*/ 9 h 33"/>
                <a:gd name="T2" fmla="*/ 13 w 15"/>
                <a:gd name="T3" fmla="*/ 39 h 33"/>
                <a:gd name="T4" fmla="*/ 10 w 15"/>
                <a:gd name="T5" fmla="*/ 50 h 33"/>
                <a:gd name="T6" fmla="*/ 8 w 15"/>
                <a:gd name="T7" fmla="*/ 60 h 33"/>
                <a:gd name="T8" fmla="*/ 18 w 15"/>
                <a:gd name="T9" fmla="*/ 56 h 33"/>
                <a:gd name="T10" fmla="*/ 25 w 15"/>
                <a:gd name="T11" fmla="*/ 42 h 33"/>
                <a:gd name="T12" fmla="*/ 23 w 15"/>
                <a:gd name="T13" fmla="*/ 9 h 33"/>
                <a:gd name="T14" fmla="*/ 23 w 15"/>
                <a:gd name="T15" fmla="*/ 32 h 33"/>
                <a:gd name="T16" fmla="*/ 16 w 15"/>
                <a:gd name="T17" fmla="*/ 26 h 33"/>
                <a:gd name="T18" fmla="*/ 10 w 15"/>
                <a:gd name="T19" fmla="*/ 6 h 33"/>
                <a:gd name="T20" fmla="*/ 0 w 15"/>
                <a:gd name="T21" fmla="*/ 0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33">
                  <a:moveTo>
                    <a:pt x="2" y="5"/>
                  </a:moveTo>
                  <a:cubicBezTo>
                    <a:pt x="5" y="9"/>
                    <a:pt x="6" y="15"/>
                    <a:pt x="6" y="20"/>
                  </a:cubicBezTo>
                  <a:cubicBezTo>
                    <a:pt x="6" y="22"/>
                    <a:pt x="5" y="24"/>
                    <a:pt x="5" y="26"/>
                  </a:cubicBezTo>
                  <a:cubicBezTo>
                    <a:pt x="5" y="27"/>
                    <a:pt x="3" y="30"/>
                    <a:pt x="4" y="31"/>
                  </a:cubicBezTo>
                  <a:cubicBezTo>
                    <a:pt x="6" y="33"/>
                    <a:pt x="8" y="30"/>
                    <a:pt x="9" y="29"/>
                  </a:cubicBezTo>
                  <a:cubicBezTo>
                    <a:pt x="11" y="27"/>
                    <a:pt x="12" y="24"/>
                    <a:pt x="13" y="22"/>
                  </a:cubicBezTo>
                  <a:cubicBezTo>
                    <a:pt x="15" y="16"/>
                    <a:pt x="13" y="11"/>
                    <a:pt x="11" y="5"/>
                  </a:cubicBezTo>
                  <a:cubicBezTo>
                    <a:pt x="11" y="9"/>
                    <a:pt x="12" y="13"/>
                    <a:pt x="11" y="17"/>
                  </a:cubicBezTo>
                  <a:cubicBezTo>
                    <a:pt x="10" y="21"/>
                    <a:pt x="9" y="17"/>
                    <a:pt x="8" y="14"/>
                  </a:cubicBezTo>
                  <a:cubicBezTo>
                    <a:pt x="8" y="11"/>
                    <a:pt x="8" y="6"/>
                    <a:pt x="5" y="3"/>
                  </a:cubicBezTo>
                  <a:cubicBezTo>
                    <a:pt x="4" y="2"/>
                    <a:pt x="0" y="2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69" name="Freeform 2143">
              <a:extLst>
                <a:ext uri="{FF2B5EF4-FFF2-40B4-BE49-F238E27FC236}">
                  <a16:creationId xmlns:a16="http://schemas.microsoft.com/office/drawing/2014/main" id="{C37BACF0-F5A1-4E65-AA52-BCEFF85B7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731"/>
              <a:ext cx="34" cy="68"/>
            </a:xfrm>
            <a:custGeom>
              <a:avLst/>
              <a:gdLst>
                <a:gd name="T0" fmla="*/ 49 w 27"/>
                <a:gd name="T1" fmla="*/ 5 h 53"/>
                <a:gd name="T2" fmla="*/ 38 w 27"/>
                <a:gd name="T3" fmla="*/ 19 h 53"/>
                <a:gd name="T4" fmla="*/ 23 w 27"/>
                <a:gd name="T5" fmla="*/ 31 h 53"/>
                <a:gd name="T6" fmla="*/ 6 w 27"/>
                <a:gd name="T7" fmla="*/ 42 h 53"/>
                <a:gd name="T8" fmla="*/ 0 w 27"/>
                <a:gd name="T9" fmla="*/ 49 h 53"/>
                <a:gd name="T10" fmla="*/ 1 w 27"/>
                <a:gd name="T11" fmla="*/ 65 h 53"/>
                <a:gd name="T12" fmla="*/ 10 w 27"/>
                <a:gd name="T13" fmla="*/ 46 h 53"/>
                <a:gd name="T14" fmla="*/ 25 w 27"/>
                <a:gd name="T15" fmla="*/ 51 h 53"/>
                <a:gd name="T16" fmla="*/ 20 w 27"/>
                <a:gd name="T17" fmla="*/ 81 h 53"/>
                <a:gd name="T18" fmla="*/ 8 w 27"/>
                <a:gd name="T19" fmla="*/ 112 h 53"/>
                <a:gd name="T20" fmla="*/ 14 w 27"/>
                <a:gd name="T21" fmla="*/ 104 h 53"/>
                <a:gd name="T22" fmla="*/ 25 w 27"/>
                <a:gd name="T23" fmla="*/ 87 h 53"/>
                <a:gd name="T24" fmla="*/ 38 w 27"/>
                <a:gd name="T25" fmla="*/ 54 h 53"/>
                <a:gd name="T26" fmla="*/ 49 w 27"/>
                <a:gd name="T27" fmla="*/ 28 h 53"/>
                <a:gd name="T28" fmla="*/ 54 w 27"/>
                <a:gd name="T29" fmla="*/ 15 h 53"/>
                <a:gd name="T30" fmla="*/ 54 w 27"/>
                <a:gd name="T31" fmla="*/ 0 h 5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" h="53">
                  <a:moveTo>
                    <a:pt x="25" y="2"/>
                  </a:moveTo>
                  <a:cubicBezTo>
                    <a:pt x="25" y="4"/>
                    <a:pt x="21" y="7"/>
                    <a:pt x="19" y="9"/>
                  </a:cubicBezTo>
                  <a:cubicBezTo>
                    <a:pt x="17" y="12"/>
                    <a:pt x="14" y="13"/>
                    <a:pt x="11" y="15"/>
                  </a:cubicBezTo>
                  <a:cubicBezTo>
                    <a:pt x="8" y="16"/>
                    <a:pt x="6" y="18"/>
                    <a:pt x="3" y="20"/>
                  </a:cubicBezTo>
                  <a:cubicBezTo>
                    <a:pt x="2" y="21"/>
                    <a:pt x="1" y="22"/>
                    <a:pt x="0" y="23"/>
                  </a:cubicBezTo>
                  <a:cubicBezTo>
                    <a:pt x="0" y="26"/>
                    <a:pt x="1" y="28"/>
                    <a:pt x="1" y="31"/>
                  </a:cubicBezTo>
                  <a:cubicBezTo>
                    <a:pt x="0" y="27"/>
                    <a:pt x="2" y="24"/>
                    <a:pt x="5" y="22"/>
                  </a:cubicBezTo>
                  <a:cubicBezTo>
                    <a:pt x="9" y="19"/>
                    <a:pt x="12" y="19"/>
                    <a:pt x="13" y="24"/>
                  </a:cubicBezTo>
                  <a:cubicBezTo>
                    <a:pt x="14" y="29"/>
                    <a:pt x="12" y="33"/>
                    <a:pt x="10" y="38"/>
                  </a:cubicBezTo>
                  <a:cubicBezTo>
                    <a:pt x="8" y="42"/>
                    <a:pt x="5" y="48"/>
                    <a:pt x="4" y="53"/>
                  </a:cubicBezTo>
                  <a:cubicBezTo>
                    <a:pt x="5" y="52"/>
                    <a:pt x="6" y="50"/>
                    <a:pt x="7" y="49"/>
                  </a:cubicBezTo>
                  <a:cubicBezTo>
                    <a:pt x="9" y="46"/>
                    <a:pt x="11" y="44"/>
                    <a:pt x="13" y="41"/>
                  </a:cubicBezTo>
                  <a:cubicBezTo>
                    <a:pt x="15" y="36"/>
                    <a:pt x="16" y="31"/>
                    <a:pt x="19" y="26"/>
                  </a:cubicBezTo>
                  <a:cubicBezTo>
                    <a:pt x="21" y="22"/>
                    <a:pt x="23" y="17"/>
                    <a:pt x="25" y="13"/>
                  </a:cubicBezTo>
                  <a:cubicBezTo>
                    <a:pt x="26" y="11"/>
                    <a:pt x="27" y="9"/>
                    <a:pt x="27" y="7"/>
                  </a:cubicBezTo>
                  <a:cubicBezTo>
                    <a:pt x="27" y="5"/>
                    <a:pt x="27" y="2"/>
                    <a:pt x="27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0" name="Freeform 2144">
              <a:extLst>
                <a:ext uri="{FF2B5EF4-FFF2-40B4-BE49-F238E27FC236}">
                  <a16:creationId xmlns:a16="http://schemas.microsoft.com/office/drawing/2014/main" id="{8ADFCD12-1438-475F-8D55-84B44A263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750"/>
              <a:ext cx="11" cy="56"/>
            </a:xfrm>
            <a:custGeom>
              <a:avLst/>
              <a:gdLst>
                <a:gd name="T0" fmla="*/ 16 w 9"/>
                <a:gd name="T1" fmla="*/ 0 h 43"/>
                <a:gd name="T2" fmla="*/ 1 w 9"/>
                <a:gd name="T3" fmla="*/ 12 h 43"/>
                <a:gd name="T4" fmla="*/ 2 w 9"/>
                <a:gd name="T5" fmla="*/ 43 h 43"/>
                <a:gd name="T6" fmla="*/ 9 w 9"/>
                <a:gd name="T7" fmla="*/ 72 h 43"/>
                <a:gd name="T8" fmla="*/ 11 w 9"/>
                <a:gd name="T9" fmla="*/ 95 h 43"/>
                <a:gd name="T10" fmla="*/ 13 w 9"/>
                <a:gd name="T11" fmla="*/ 73 h 43"/>
                <a:gd name="T12" fmla="*/ 11 w 9"/>
                <a:gd name="T13" fmla="*/ 44 h 43"/>
                <a:gd name="T14" fmla="*/ 9 w 9"/>
                <a:gd name="T15" fmla="*/ 17 h 43"/>
                <a:gd name="T16" fmla="*/ 16 w 9"/>
                <a:gd name="T17" fmla="*/ 1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43">
                  <a:moveTo>
                    <a:pt x="9" y="0"/>
                  </a:moveTo>
                  <a:cubicBezTo>
                    <a:pt x="6" y="1"/>
                    <a:pt x="3" y="1"/>
                    <a:pt x="1" y="5"/>
                  </a:cubicBezTo>
                  <a:cubicBezTo>
                    <a:pt x="0" y="9"/>
                    <a:pt x="1" y="14"/>
                    <a:pt x="2" y="19"/>
                  </a:cubicBezTo>
                  <a:cubicBezTo>
                    <a:pt x="3" y="23"/>
                    <a:pt x="4" y="28"/>
                    <a:pt x="5" y="32"/>
                  </a:cubicBezTo>
                  <a:cubicBezTo>
                    <a:pt x="6" y="35"/>
                    <a:pt x="7" y="39"/>
                    <a:pt x="6" y="43"/>
                  </a:cubicBezTo>
                  <a:cubicBezTo>
                    <a:pt x="8" y="41"/>
                    <a:pt x="7" y="36"/>
                    <a:pt x="7" y="33"/>
                  </a:cubicBezTo>
                  <a:cubicBezTo>
                    <a:pt x="7" y="29"/>
                    <a:pt x="7" y="24"/>
                    <a:pt x="6" y="20"/>
                  </a:cubicBezTo>
                  <a:cubicBezTo>
                    <a:pt x="6" y="16"/>
                    <a:pt x="5" y="12"/>
                    <a:pt x="5" y="8"/>
                  </a:cubicBezTo>
                  <a:cubicBezTo>
                    <a:pt x="6" y="6"/>
                    <a:pt x="7" y="2"/>
                    <a:pt x="9" y="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1" name="Freeform 2145">
              <a:extLst>
                <a:ext uri="{FF2B5EF4-FFF2-40B4-BE49-F238E27FC236}">
                  <a16:creationId xmlns:a16="http://schemas.microsoft.com/office/drawing/2014/main" id="{25B22D72-581E-434E-AD75-A4C4C40EC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" y="2724"/>
              <a:ext cx="28" cy="29"/>
            </a:xfrm>
            <a:custGeom>
              <a:avLst/>
              <a:gdLst>
                <a:gd name="T0" fmla="*/ 1 w 22"/>
                <a:gd name="T1" fmla="*/ 50 h 22"/>
                <a:gd name="T2" fmla="*/ 5 w 22"/>
                <a:gd name="T3" fmla="*/ 22 h 22"/>
                <a:gd name="T4" fmla="*/ 23 w 22"/>
                <a:gd name="T5" fmla="*/ 5 h 22"/>
                <a:gd name="T6" fmla="*/ 46 w 22"/>
                <a:gd name="T7" fmla="*/ 34 h 22"/>
                <a:gd name="T8" fmla="*/ 32 w 22"/>
                <a:gd name="T9" fmla="*/ 26 h 22"/>
                <a:gd name="T10" fmla="*/ 17 w 22"/>
                <a:gd name="T11" fmla="*/ 20 h 22"/>
                <a:gd name="T12" fmla="*/ 8 w 22"/>
                <a:gd name="T13" fmla="*/ 32 h 22"/>
                <a:gd name="T14" fmla="*/ 1 w 22"/>
                <a:gd name="T15" fmla="*/ 4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22">
                  <a:moveTo>
                    <a:pt x="1" y="22"/>
                  </a:moveTo>
                  <a:cubicBezTo>
                    <a:pt x="3" y="18"/>
                    <a:pt x="0" y="14"/>
                    <a:pt x="2" y="10"/>
                  </a:cubicBezTo>
                  <a:cubicBezTo>
                    <a:pt x="4" y="6"/>
                    <a:pt x="7" y="4"/>
                    <a:pt x="11" y="2"/>
                  </a:cubicBezTo>
                  <a:cubicBezTo>
                    <a:pt x="17" y="0"/>
                    <a:pt x="16" y="15"/>
                    <a:pt x="22" y="15"/>
                  </a:cubicBezTo>
                  <a:cubicBezTo>
                    <a:pt x="20" y="16"/>
                    <a:pt x="17" y="13"/>
                    <a:pt x="16" y="11"/>
                  </a:cubicBezTo>
                  <a:cubicBezTo>
                    <a:pt x="14" y="8"/>
                    <a:pt x="12" y="7"/>
                    <a:pt x="8" y="8"/>
                  </a:cubicBezTo>
                  <a:cubicBezTo>
                    <a:pt x="5" y="9"/>
                    <a:pt x="5" y="11"/>
                    <a:pt x="4" y="14"/>
                  </a:cubicBezTo>
                  <a:cubicBezTo>
                    <a:pt x="2" y="16"/>
                    <a:pt x="2" y="18"/>
                    <a:pt x="1" y="2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2" name="Freeform 2146">
              <a:extLst>
                <a:ext uri="{FF2B5EF4-FFF2-40B4-BE49-F238E27FC236}">
                  <a16:creationId xmlns:a16="http://schemas.microsoft.com/office/drawing/2014/main" id="{64B8CCA9-C6E7-4682-9CE4-331397E74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715"/>
              <a:ext cx="16" cy="29"/>
            </a:xfrm>
            <a:custGeom>
              <a:avLst/>
              <a:gdLst>
                <a:gd name="T0" fmla="*/ 5 w 12"/>
                <a:gd name="T1" fmla="*/ 5 h 22"/>
                <a:gd name="T2" fmla="*/ 21 w 12"/>
                <a:gd name="T3" fmla="*/ 26 h 22"/>
                <a:gd name="T4" fmla="*/ 12 w 12"/>
                <a:gd name="T5" fmla="*/ 50 h 22"/>
                <a:gd name="T6" fmla="*/ 27 w 12"/>
                <a:gd name="T7" fmla="*/ 37 h 22"/>
                <a:gd name="T8" fmla="*/ 27 w 12"/>
                <a:gd name="T9" fmla="*/ 15 h 22"/>
                <a:gd name="T10" fmla="*/ 15 w 12"/>
                <a:gd name="T11" fmla="*/ 1 h 22"/>
                <a:gd name="T12" fmla="*/ 0 w 12"/>
                <a:gd name="T13" fmla="*/ 1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22">
                  <a:moveTo>
                    <a:pt x="2" y="2"/>
                  </a:moveTo>
                  <a:cubicBezTo>
                    <a:pt x="8" y="1"/>
                    <a:pt x="9" y="7"/>
                    <a:pt x="9" y="11"/>
                  </a:cubicBezTo>
                  <a:cubicBezTo>
                    <a:pt x="9" y="16"/>
                    <a:pt x="9" y="20"/>
                    <a:pt x="5" y="22"/>
                  </a:cubicBezTo>
                  <a:cubicBezTo>
                    <a:pt x="7" y="20"/>
                    <a:pt x="10" y="19"/>
                    <a:pt x="11" y="16"/>
                  </a:cubicBezTo>
                  <a:cubicBezTo>
                    <a:pt x="12" y="13"/>
                    <a:pt x="12" y="9"/>
                    <a:pt x="11" y="6"/>
                  </a:cubicBezTo>
                  <a:cubicBezTo>
                    <a:pt x="10" y="4"/>
                    <a:pt x="8" y="1"/>
                    <a:pt x="6" y="1"/>
                  </a:cubicBezTo>
                  <a:cubicBezTo>
                    <a:pt x="4" y="0"/>
                    <a:pt x="2" y="2"/>
                    <a:pt x="0" y="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3" name="Freeform 2147">
              <a:extLst>
                <a:ext uri="{FF2B5EF4-FFF2-40B4-BE49-F238E27FC236}">
                  <a16:creationId xmlns:a16="http://schemas.microsoft.com/office/drawing/2014/main" id="{DA3D6E86-0902-4CD2-BDA8-6D213DA95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806"/>
              <a:ext cx="37" cy="32"/>
            </a:xfrm>
            <a:custGeom>
              <a:avLst/>
              <a:gdLst>
                <a:gd name="T0" fmla="*/ 1 w 29"/>
                <a:gd name="T1" fmla="*/ 47 h 26"/>
                <a:gd name="T2" fmla="*/ 8 w 29"/>
                <a:gd name="T3" fmla="*/ 34 h 26"/>
                <a:gd name="T4" fmla="*/ 13 w 29"/>
                <a:gd name="T5" fmla="*/ 26 h 26"/>
                <a:gd name="T6" fmla="*/ 22 w 29"/>
                <a:gd name="T7" fmla="*/ 2 h 26"/>
                <a:gd name="T8" fmla="*/ 31 w 29"/>
                <a:gd name="T9" fmla="*/ 1 h 26"/>
                <a:gd name="T10" fmla="*/ 40 w 29"/>
                <a:gd name="T11" fmla="*/ 7 h 26"/>
                <a:gd name="T12" fmla="*/ 60 w 29"/>
                <a:gd name="T13" fmla="*/ 1 h 26"/>
                <a:gd name="T14" fmla="*/ 47 w 29"/>
                <a:gd name="T15" fmla="*/ 18 h 26"/>
                <a:gd name="T16" fmla="*/ 28 w 29"/>
                <a:gd name="T17" fmla="*/ 11 h 26"/>
                <a:gd name="T18" fmla="*/ 17 w 29"/>
                <a:gd name="T19" fmla="*/ 25 h 26"/>
                <a:gd name="T20" fmla="*/ 14 w 29"/>
                <a:gd name="T21" fmla="*/ 38 h 26"/>
                <a:gd name="T22" fmla="*/ 0 w 29"/>
                <a:gd name="T23" fmla="*/ 48 h 2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26">
                  <a:moveTo>
                    <a:pt x="1" y="25"/>
                  </a:moveTo>
                  <a:cubicBezTo>
                    <a:pt x="2" y="24"/>
                    <a:pt x="4" y="21"/>
                    <a:pt x="4" y="19"/>
                  </a:cubicBezTo>
                  <a:cubicBezTo>
                    <a:pt x="5" y="18"/>
                    <a:pt x="6" y="16"/>
                    <a:pt x="6" y="14"/>
                  </a:cubicBezTo>
                  <a:cubicBezTo>
                    <a:pt x="7" y="9"/>
                    <a:pt x="7" y="5"/>
                    <a:pt x="10" y="2"/>
                  </a:cubicBezTo>
                  <a:cubicBezTo>
                    <a:pt x="12" y="1"/>
                    <a:pt x="13" y="0"/>
                    <a:pt x="15" y="1"/>
                  </a:cubicBezTo>
                  <a:cubicBezTo>
                    <a:pt x="16" y="2"/>
                    <a:pt x="18" y="3"/>
                    <a:pt x="19" y="4"/>
                  </a:cubicBezTo>
                  <a:cubicBezTo>
                    <a:pt x="23" y="7"/>
                    <a:pt x="28" y="7"/>
                    <a:pt x="29" y="1"/>
                  </a:cubicBezTo>
                  <a:cubicBezTo>
                    <a:pt x="29" y="4"/>
                    <a:pt x="27" y="9"/>
                    <a:pt x="23" y="10"/>
                  </a:cubicBezTo>
                  <a:cubicBezTo>
                    <a:pt x="19" y="11"/>
                    <a:pt x="18" y="5"/>
                    <a:pt x="13" y="6"/>
                  </a:cubicBezTo>
                  <a:cubicBezTo>
                    <a:pt x="10" y="6"/>
                    <a:pt x="8" y="11"/>
                    <a:pt x="8" y="13"/>
                  </a:cubicBezTo>
                  <a:cubicBezTo>
                    <a:pt x="8" y="16"/>
                    <a:pt x="8" y="18"/>
                    <a:pt x="7" y="20"/>
                  </a:cubicBezTo>
                  <a:cubicBezTo>
                    <a:pt x="6" y="23"/>
                    <a:pt x="3" y="25"/>
                    <a:pt x="0" y="26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4" name="Freeform 2148">
              <a:extLst>
                <a:ext uri="{FF2B5EF4-FFF2-40B4-BE49-F238E27FC236}">
                  <a16:creationId xmlns:a16="http://schemas.microsoft.com/office/drawing/2014/main" id="{D4EBB608-7B5D-4C0E-8F5E-E8BDC356B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" y="2772"/>
              <a:ext cx="15" cy="42"/>
            </a:xfrm>
            <a:custGeom>
              <a:avLst/>
              <a:gdLst>
                <a:gd name="T0" fmla="*/ 14 w 12"/>
                <a:gd name="T1" fmla="*/ 0 h 32"/>
                <a:gd name="T2" fmla="*/ 16 w 12"/>
                <a:gd name="T3" fmla="*/ 22 h 32"/>
                <a:gd name="T4" fmla="*/ 24 w 12"/>
                <a:gd name="T5" fmla="*/ 37 h 32"/>
                <a:gd name="T6" fmla="*/ 10 w 12"/>
                <a:gd name="T7" fmla="*/ 43 h 32"/>
                <a:gd name="T8" fmla="*/ 5 w 12"/>
                <a:gd name="T9" fmla="*/ 72 h 32"/>
                <a:gd name="T10" fmla="*/ 6 w 12"/>
                <a:gd name="T11" fmla="*/ 49 h 32"/>
                <a:gd name="T12" fmla="*/ 0 w 12"/>
                <a:gd name="T13" fmla="*/ 3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2">
                  <a:moveTo>
                    <a:pt x="7" y="0"/>
                  </a:moveTo>
                  <a:cubicBezTo>
                    <a:pt x="7" y="4"/>
                    <a:pt x="5" y="7"/>
                    <a:pt x="8" y="10"/>
                  </a:cubicBezTo>
                  <a:cubicBezTo>
                    <a:pt x="10" y="12"/>
                    <a:pt x="12" y="13"/>
                    <a:pt x="12" y="16"/>
                  </a:cubicBezTo>
                  <a:cubicBezTo>
                    <a:pt x="9" y="14"/>
                    <a:pt x="7" y="16"/>
                    <a:pt x="5" y="19"/>
                  </a:cubicBezTo>
                  <a:cubicBezTo>
                    <a:pt x="2" y="23"/>
                    <a:pt x="3" y="28"/>
                    <a:pt x="2" y="32"/>
                  </a:cubicBezTo>
                  <a:cubicBezTo>
                    <a:pt x="1" y="28"/>
                    <a:pt x="2" y="25"/>
                    <a:pt x="3" y="21"/>
                  </a:cubicBezTo>
                  <a:cubicBezTo>
                    <a:pt x="4" y="17"/>
                    <a:pt x="2" y="18"/>
                    <a:pt x="0" y="17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5" name="Freeform 2149">
              <a:extLst>
                <a:ext uri="{FF2B5EF4-FFF2-40B4-BE49-F238E27FC236}">
                  <a16:creationId xmlns:a16="http://schemas.microsoft.com/office/drawing/2014/main" id="{C334DA07-5177-4CEC-BFAC-8CA609F4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2837"/>
              <a:ext cx="37" cy="45"/>
            </a:xfrm>
            <a:custGeom>
              <a:avLst/>
              <a:gdLst>
                <a:gd name="T0" fmla="*/ 1 w 28"/>
                <a:gd name="T1" fmla="*/ 75 h 35"/>
                <a:gd name="T2" fmla="*/ 12 w 28"/>
                <a:gd name="T3" fmla="*/ 36 h 35"/>
                <a:gd name="T4" fmla="*/ 16 w 28"/>
                <a:gd name="T5" fmla="*/ 35 h 35"/>
                <a:gd name="T6" fmla="*/ 20 w 28"/>
                <a:gd name="T7" fmla="*/ 42 h 35"/>
                <a:gd name="T8" fmla="*/ 28 w 28"/>
                <a:gd name="T9" fmla="*/ 50 h 35"/>
                <a:gd name="T10" fmla="*/ 38 w 28"/>
                <a:gd name="T11" fmla="*/ 22 h 35"/>
                <a:gd name="T12" fmla="*/ 16 w 28"/>
                <a:gd name="T13" fmla="*/ 5 h 35"/>
                <a:gd name="T14" fmla="*/ 33 w 28"/>
                <a:gd name="T15" fmla="*/ 0 h 35"/>
                <a:gd name="T16" fmla="*/ 44 w 28"/>
                <a:gd name="T17" fmla="*/ 6 h 35"/>
                <a:gd name="T18" fmla="*/ 56 w 28"/>
                <a:gd name="T19" fmla="*/ 10 h 35"/>
                <a:gd name="T20" fmla="*/ 63 w 28"/>
                <a:gd name="T21" fmla="*/ 1 h 35"/>
                <a:gd name="T22" fmla="*/ 65 w 28"/>
                <a:gd name="T23" fmla="*/ 22 h 35"/>
                <a:gd name="T24" fmla="*/ 44 w 28"/>
                <a:gd name="T25" fmla="*/ 40 h 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35">
                  <a:moveTo>
                    <a:pt x="1" y="35"/>
                  </a:moveTo>
                  <a:cubicBezTo>
                    <a:pt x="4" y="30"/>
                    <a:pt x="0" y="22"/>
                    <a:pt x="5" y="17"/>
                  </a:cubicBezTo>
                  <a:cubicBezTo>
                    <a:pt x="6" y="16"/>
                    <a:pt x="6" y="15"/>
                    <a:pt x="7" y="16"/>
                  </a:cubicBezTo>
                  <a:cubicBezTo>
                    <a:pt x="8" y="17"/>
                    <a:pt x="8" y="18"/>
                    <a:pt x="8" y="20"/>
                  </a:cubicBezTo>
                  <a:cubicBezTo>
                    <a:pt x="9" y="22"/>
                    <a:pt x="10" y="25"/>
                    <a:pt x="12" y="23"/>
                  </a:cubicBezTo>
                  <a:cubicBezTo>
                    <a:pt x="16" y="20"/>
                    <a:pt x="19" y="15"/>
                    <a:pt x="17" y="10"/>
                  </a:cubicBezTo>
                  <a:cubicBezTo>
                    <a:pt x="16" y="7"/>
                    <a:pt x="12" y="1"/>
                    <a:pt x="7" y="2"/>
                  </a:cubicBezTo>
                  <a:cubicBezTo>
                    <a:pt x="10" y="2"/>
                    <a:pt x="12" y="0"/>
                    <a:pt x="14" y="0"/>
                  </a:cubicBezTo>
                  <a:cubicBezTo>
                    <a:pt x="17" y="0"/>
                    <a:pt x="17" y="2"/>
                    <a:pt x="19" y="3"/>
                  </a:cubicBezTo>
                  <a:cubicBezTo>
                    <a:pt x="20" y="4"/>
                    <a:pt x="22" y="5"/>
                    <a:pt x="24" y="5"/>
                  </a:cubicBezTo>
                  <a:cubicBezTo>
                    <a:pt x="26" y="5"/>
                    <a:pt x="26" y="3"/>
                    <a:pt x="27" y="1"/>
                  </a:cubicBezTo>
                  <a:cubicBezTo>
                    <a:pt x="27" y="4"/>
                    <a:pt x="27" y="7"/>
                    <a:pt x="28" y="10"/>
                  </a:cubicBezTo>
                  <a:cubicBezTo>
                    <a:pt x="25" y="12"/>
                    <a:pt x="21" y="16"/>
                    <a:pt x="19" y="19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6" name="Freeform 2150">
              <a:extLst>
                <a:ext uri="{FF2B5EF4-FFF2-40B4-BE49-F238E27FC236}">
                  <a16:creationId xmlns:a16="http://schemas.microsoft.com/office/drawing/2014/main" id="{C8FB436D-1805-471F-8119-C9DC97C13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789"/>
              <a:ext cx="44" cy="57"/>
            </a:xfrm>
            <a:custGeom>
              <a:avLst/>
              <a:gdLst>
                <a:gd name="T0" fmla="*/ 16 w 34"/>
                <a:gd name="T1" fmla="*/ 52 h 45"/>
                <a:gd name="T2" fmla="*/ 27 w 34"/>
                <a:gd name="T3" fmla="*/ 47 h 45"/>
                <a:gd name="T4" fmla="*/ 36 w 34"/>
                <a:gd name="T5" fmla="*/ 44 h 45"/>
                <a:gd name="T6" fmla="*/ 45 w 34"/>
                <a:gd name="T7" fmla="*/ 37 h 45"/>
                <a:gd name="T8" fmla="*/ 53 w 34"/>
                <a:gd name="T9" fmla="*/ 32 h 45"/>
                <a:gd name="T10" fmla="*/ 63 w 34"/>
                <a:gd name="T11" fmla="*/ 18 h 45"/>
                <a:gd name="T12" fmla="*/ 72 w 34"/>
                <a:gd name="T13" fmla="*/ 0 h 45"/>
                <a:gd name="T14" fmla="*/ 67 w 34"/>
                <a:gd name="T15" fmla="*/ 6 h 45"/>
                <a:gd name="T16" fmla="*/ 57 w 34"/>
                <a:gd name="T17" fmla="*/ 20 h 45"/>
                <a:gd name="T18" fmla="*/ 27 w 34"/>
                <a:gd name="T19" fmla="*/ 30 h 45"/>
                <a:gd name="T20" fmla="*/ 17 w 34"/>
                <a:gd name="T21" fmla="*/ 14 h 45"/>
                <a:gd name="T22" fmla="*/ 8 w 34"/>
                <a:gd name="T23" fmla="*/ 5 h 45"/>
                <a:gd name="T24" fmla="*/ 1 w 34"/>
                <a:gd name="T25" fmla="*/ 13 h 45"/>
                <a:gd name="T26" fmla="*/ 1 w 34"/>
                <a:gd name="T27" fmla="*/ 20 h 45"/>
                <a:gd name="T28" fmla="*/ 1 w 34"/>
                <a:gd name="T29" fmla="*/ 41 h 45"/>
                <a:gd name="T30" fmla="*/ 1 w 34"/>
                <a:gd name="T31" fmla="*/ 48 h 45"/>
                <a:gd name="T32" fmla="*/ 0 w 34"/>
                <a:gd name="T33" fmla="*/ 60 h 45"/>
                <a:gd name="T34" fmla="*/ 0 w 34"/>
                <a:gd name="T35" fmla="*/ 76 h 45"/>
                <a:gd name="T36" fmla="*/ 5 w 34"/>
                <a:gd name="T37" fmla="*/ 91 h 45"/>
                <a:gd name="T38" fmla="*/ 6 w 34"/>
                <a:gd name="T39" fmla="*/ 61 h 45"/>
                <a:gd name="T40" fmla="*/ 16 w 34"/>
                <a:gd name="T41" fmla="*/ 48 h 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4" h="45">
                  <a:moveTo>
                    <a:pt x="7" y="25"/>
                  </a:moveTo>
                  <a:cubicBezTo>
                    <a:pt x="8" y="25"/>
                    <a:pt x="11" y="23"/>
                    <a:pt x="12" y="23"/>
                  </a:cubicBezTo>
                  <a:cubicBezTo>
                    <a:pt x="14" y="23"/>
                    <a:pt x="15" y="22"/>
                    <a:pt x="17" y="22"/>
                  </a:cubicBezTo>
                  <a:cubicBezTo>
                    <a:pt x="18" y="21"/>
                    <a:pt x="20" y="19"/>
                    <a:pt x="21" y="18"/>
                  </a:cubicBezTo>
                  <a:cubicBezTo>
                    <a:pt x="23" y="18"/>
                    <a:pt x="24" y="18"/>
                    <a:pt x="25" y="16"/>
                  </a:cubicBezTo>
                  <a:cubicBezTo>
                    <a:pt x="26" y="14"/>
                    <a:pt x="28" y="11"/>
                    <a:pt x="29" y="9"/>
                  </a:cubicBezTo>
                  <a:cubicBezTo>
                    <a:pt x="30" y="7"/>
                    <a:pt x="34" y="2"/>
                    <a:pt x="33" y="0"/>
                  </a:cubicBezTo>
                  <a:cubicBezTo>
                    <a:pt x="32" y="0"/>
                    <a:pt x="32" y="2"/>
                    <a:pt x="31" y="3"/>
                  </a:cubicBezTo>
                  <a:cubicBezTo>
                    <a:pt x="30" y="6"/>
                    <a:pt x="28" y="8"/>
                    <a:pt x="26" y="10"/>
                  </a:cubicBezTo>
                  <a:cubicBezTo>
                    <a:pt x="23" y="13"/>
                    <a:pt x="16" y="17"/>
                    <a:pt x="12" y="15"/>
                  </a:cubicBezTo>
                  <a:cubicBezTo>
                    <a:pt x="9" y="13"/>
                    <a:pt x="10" y="9"/>
                    <a:pt x="8" y="7"/>
                  </a:cubicBezTo>
                  <a:cubicBezTo>
                    <a:pt x="7" y="6"/>
                    <a:pt x="5" y="4"/>
                    <a:pt x="4" y="2"/>
                  </a:cubicBezTo>
                  <a:cubicBezTo>
                    <a:pt x="2" y="3"/>
                    <a:pt x="2" y="5"/>
                    <a:pt x="1" y="6"/>
                  </a:cubicBezTo>
                  <a:cubicBezTo>
                    <a:pt x="0" y="8"/>
                    <a:pt x="0" y="8"/>
                    <a:pt x="1" y="10"/>
                  </a:cubicBezTo>
                  <a:cubicBezTo>
                    <a:pt x="2" y="13"/>
                    <a:pt x="2" y="17"/>
                    <a:pt x="1" y="20"/>
                  </a:cubicBezTo>
                  <a:cubicBezTo>
                    <a:pt x="1" y="22"/>
                    <a:pt x="2" y="23"/>
                    <a:pt x="1" y="24"/>
                  </a:cubicBezTo>
                  <a:cubicBezTo>
                    <a:pt x="1" y="26"/>
                    <a:pt x="0" y="27"/>
                    <a:pt x="0" y="29"/>
                  </a:cubicBezTo>
                  <a:cubicBezTo>
                    <a:pt x="0" y="31"/>
                    <a:pt x="0" y="34"/>
                    <a:pt x="0" y="37"/>
                  </a:cubicBezTo>
                  <a:cubicBezTo>
                    <a:pt x="1" y="40"/>
                    <a:pt x="1" y="42"/>
                    <a:pt x="2" y="45"/>
                  </a:cubicBezTo>
                  <a:cubicBezTo>
                    <a:pt x="2" y="40"/>
                    <a:pt x="2" y="36"/>
                    <a:pt x="3" y="30"/>
                  </a:cubicBezTo>
                  <a:cubicBezTo>
                    <a:pt x="4" y="28"/>
                    <a:pt x="4" y="25"/>
                    <a:pt x="7" y="24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7" name="Freeform 2151">
              <a:extLst>
                <a:ext uri="{FF2B5EF4-FFF2-40B4-BE49-F238E27FC236}">
                  <a16:creationId xmlns:a16="http://schemas.microsoft.com/office/drawing/2014/main" id="{16F7CFD3-30D6-4C00-9C1B-AFE1F29CC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774"/>
              <a:ext cx="9" cy="25"/>
            </a:xfrm>
            <a:custGeom>
              <a:avLst/>
              <a:gdLst>
                <a:gd name="T0" fmla="*/ 0 w 7"/>
                <a:gd name="T1" fmla="*/ 0 h 20"/>
                <a:gd name="T2" fmla="*/ 6 w 7"/>
                <a:gd name="T3" fmla="*/ 25 h 20"/>
                <a:gd name="T4" fmla="*/ 8 w 7"/>
                <a:gd name="T5" fmla="*/ 33 h 20"/>
                <a:gd name="T6" fmla="*/ 15 w 7"/>
                <a:gd name="T7" fmla="*/ 39 h 20"/>
                <a:gd name="T8" fmla="*/ 15 w 7"/>
                <a:gd name="T9" fmla="*/ 33 h 20"/>
                <a:gd name="T10" fmla="*/ 13 w 7"/>
                <a:gd name="T11" fmla="*/ 23 h 20"/>
                <a:gd name="T12" fmla="*/ 6 w 7"/>
                <a:gd name="T13" fmla="*/ 10 h 20"/>
                <a:gd name="T14" fmla="*/ 1 w 7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2" y="4"/>
                    <a:pt x="2" y="9"/>
                    <a:pt x="3" y="13"/>
                  </a:cubicBezTo>
                  <a:cubicBezTo>
                    <a:pt x="3" y="15"/>
                    <a:pt x="3" y="16"/>
                    <a:pt x="4" y="17"/>
                  </a:cubicBezTo>
                  <a:cubicBezTo>
                    <a:pt x="4" y="18"/>
                    <a:pt x="6" y="19"/>
                    <a:pt x="7" y="20"/>
                  </a:cubicBezTo>
                  <a:cubicBezTo>
                    <a:pt x="7" y="19"/>
                    <a:pt x="7" y="18"/>
                    <a:pt x="7" y="17"/>
                  </a:cubicBezTo>
                  <a:cubicBezTo>
                    <a:pt x="7" y="15"/>
                    <a:pt x="6" y="12"/>
                    <a:pt x="6" y="11"/>
                  </a:cubicBezTo>
                  <a:cubicBezTo>
                    <a:pt x="5" y="9"/>
                    <a:pt x="4" y="7"/>
                    <a:pt x="3" y="5"/>
                  </a:cubicBezTo>
                  <a:cubicBezTo>
                    <a:pt x="2" y="4"/>
                    <a:pt x="0" y="2"/>
                    <a:pt x="1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8" name="Freeform 2152">
              <a:extLst>
                <a:ext uri="{FF2B5EF4-FFF2-40B4-BE49-F238E27FC236}">
                  <a16:creationId xmlns:a16="http://schemas.microsoft.com/office/drawing/2014/main" id="{8A4616A1-656F-4085-8A0F-A5B60DA17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758"/>
              <a:ext cx="11" cy="30"/>
            </a:xfrm>
            <a:custGeom>
              <a:avLst/>
              <a:gdLst>
                <a:gd name="T0" fmla="*/ 16 w 9"/>
                <a:gd name="T1" fmla="*/ 0 h 23"/>
                <a:gd name="T2" fmla="*/ 11 w 9"/>
                <a:gd name="T3" fmla="*/ 23 h 23"/>
                <a:gd name="T4" fmla="*/ 0 w 9"/>
                <a:gd name="T5" fmla="*/ 51 h 23"/>
                <a:gd name="T6" fmla="*/ 6 w 9"/>
                <a:gd name="T7" fmla="*/ 22 h 23"/>
                <a:gd name="T8" fmla="*/ 6 w 9"/>
                <a:gd name="T9" fmla="*/ 12 h 23"/>
                <a:gd name="T10" fmla="*/ 6 w 9"/>
                <a:gd name="T11" fmla="*/ 1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3">
                  <a:moveTo>
                    <a:pt x="9" y="0"/>
                  </a:moveTo>
                  <a:cubicBezTo>
                    <a:pt x="6" y="1"/>
                    <a:pt x="6" y="9"/>
                    <a:pt x="6" y="11"/>
                  </a:cubicBezTo>
                  <a:cubicBezTo>
                    <a:pt x="6" y="16"/>
                    <a:pt x="3" y="20"/>
                    <a:pt x="0" y="23"/>
                  </a:cubicBezTo>
                  <a:cubicBezTo>
                    <a:pt x="2" y="20"/>
                    <a:pt x="3" y="14"/>
                    <a:pt x="3" y="10"/>
                  </a:cubicBezTo>
                  <a:cubicBezTo>
                    <a:pt x="3" y="8"/>
                    <a:pt x="3" y="7"/>
                    <a:pt x="3" y="5"/>
                  </a:cubicBezTo>
                  <a:cubicBezTo>
                    <a:pt x="3" y="4"/>
                    <a:pt x="3" y="3"/>
                    <a:pt x="3" y="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79" name="Freeform 2153">
              <a:extLst>
                <a:ext uri="{FF2B5EF4-FFF2-40B4-BE49-F238E27FC236}">
                  <a16:creationId xmlns:a16="http://schemas.microsoft.com/office/drawing/2014/main" id="{C21D045E-2974-4297-9093-D50F91F14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2766"/>
              <a:ext cx="16" cy="41"/>
            </a:xfrm>
            <a:custGeom>
              <a:avLst/>
              <a:gdLst>
                <a:gd name="T0" fmla="*/ 1 w 12"/>
                <a:gd name="T1" fmla="*/ 1 h 32"/>
                <a:gd name="T2" fmla="*/ 5 w 12"/>
                <a:gd name="T3" fmla="*/ 17 h 32"/>
                <a:gd name="T4" fmla="*/ 21 w 12"/>
                <a:gd name="T5" fmla="*/ 31 h 32"/>
                <a:gd name="T6" fmla="*/ 23 w 12"/>
                <a:gd name="T7" fmla="*/ 47 h 32"/>
                <a:gd name="T8" fmla="*/ 28 w 12"/>
                <a:gd name="T9" fmla="*/ 68 h 32"/>
                <a:gd name="T10" fmla="*/ 27 w 12"/>
                <a:gd name="T11" fmla="*/ 46 h 32"/>
                <a:gd name="T12" fmla="*/ 27 w 12"/>
                <a:gd name="T13" fmla="*/ 23 h 32"/>
                <a:gd name="T14" fmla="*/ 9 w 12"/>
                <a:gd name="T15" fmla="*/ 13 h 32"/>
                <a:gd name="T16" fmla="*/ 1 w 12"/>
                <a:gd name="T17" fmla="*/ 6 h 32"/>
                <a:gd name="T18" fmla="*/ 1 w 12"/>
                <a:gd name="T19" fmla="*/ 0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" h="32">
                  <a:moveTo>
                    <a:pt x="1" y="1"/>
                  </a:moveTo>
                  <a:cubicBezTo>
                    <a:pt x="0" y="4"/>
                    <a:pt x="0" y="6"/>
                    <a:pt x="2" y="8"/>
                  </a:cubicBezTo>
                  <a:cubicBezTo>
                    <a:pt x="5" y="10"/>
                    <a:pt x="8" y="11"/>
                    <a:pt x="9" y="15"/>
                  </a:cubicBezTo>
                  <a:cubicBezTo>
                    <a:pt x="10" y="18"/>
                    <a:pt x="9" y="21"/>
                    <a:pt x="10" y="23"/>
                  </a:cubicBezTo>
                  <a:cubicBezTo>
                    <a:pt x="10" y="26"/>
                    <a:pt x="11" y="29"/>
                    <a:pt x="12" y="32"/>
                  </a:cubicBezTo>
                  <a:cubicBezTo>
                    <a:pt x="12" y="28"/>
                    <a:pt x="11" y="25"/>
                    <a:pt x="11" y="22"/>
                  </a:cubicBezTo>
                  <a:cubicBezTo>
                    <a:pt x="11" y="19"/>
                    <a:pt x="12" y="14"/>
                    <a:pt x="11" y="11"/>
                  </a:cubicBezTo>
                  <a:cubicBezTo>
                    <a:pt x="10" y="8"/>
                    <a:pt x="6" y="8"/>
                    <a:pt x="4" y="6"/>
                  </a:cubicBezTo>
                  <a:cubicBezTo>
                    <a:pt x="3" y="5"/>
                    <a:pt x="1" y="4"/>
                    <a:pt x="1" y="3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0" name="Freeform 2154">
              <a:extLst>
                <a:ext uri="{FF2B5EF4-FFF2-40B4-BE49-F238E27FC236}">
                  <a16:creationId xmlns:a16="http://schemas.microsoft.com/office/drawing/2014/main" id="{49EAEA2C-9CC8-4097-A9A4-7FC35CE7F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762"/>
              <a:ext cx="11" cy="35"/>
            </a:xfrm>
            <a:custGeom>
              <a:avLst/>
              <a:gdLst>
                <a:gd name="T0" fmla="*/ 8 w 8"/>
                <a:gd name="T1" fmla="*/ 10 h 27"/>
                <a:gd name="T2" fmla="*/ 8 w 8"/>
                <a:gd name="T3" fmla="*/ 38 h 27"/>
                <a:gd name="T4" fmla="*/ 21 w 8"/>
                <a:gd name="T5" fmla="*/ 58 h 27"/>
                <a:gd name="T6" fmla="*/ 14 w 8"/>
                <a:gd name="T7" fmla="*/ 45 h 27"/>
                <a:gd name="T8" fmla="*/ 15 w 8"/>
                <a:gd name="T9" fmla="*/ 27 h 27"/>
                <a:gd name="T10" fmla="*/ 14 w 8"/>
                <a:gd name="T11" fmla="*/ 8 h 27"/>
                <a:gd name="T12" fmla="*/ 0 w 8"/>
                <a:gd name="T13" fmla="*/ 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27">
                  <a:moveTo>
                    <a:pt x="3" y="5"/>
                  </a:moveTo>
                  <a:cubicBezTo>
                    <a:pt x="4" y="9"/>
                    <a:pt x="3" y="13"/>
                    <a:pt x="3" y="17"/>
                  </a:cubicBezTo>
                  <a:cubicBezTo>
                    <a:pt x="3" y="21"/>
                    <a:pt x="6" y="25"/>
                    <a:pt x="8" y="27"/>
                  </a:cubicBezTo>
                  <a:cubicBezTo>
                    <a:pt x="7" y="25"/>
                    <a:pt x="6" y="23"/>
                    <a:pt x="5" y="21"/>
                  </a:cubicBezTo>
                  <a:cubicBezTo>
                    <a:pt x="5" y="18"/>
                    <a:pt x="6" y="15"/>
                    <a:pt x="6" y="12"/>
                  </a:cubicBezTo>
                  <a:cubicBezTo>
                    <a:pt x="6" y="10"/>
                    <a:pt x="7" y="6"/>
                    <a:pt x="5" y="4"/>
                  </a:cubicBezTo>
                  <a:cubicBezTo>
                    <a:pt x="4" y="2"/>
                    <a:pt x="1" y="2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1" name="Freeform 2155">
              <a:extLst>
                <a:ext uri="{FF2B5EF4-FFF2-40B4-BE49-F238E27FC236}">
                  <a16:creationId xmlns:a16="http://schemas.microsoft.com/office/drawing/2014/main" id="{928F19D0-82F6-4C6E-A2C1-C398D5CF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818"/>
              <a:ext cx="41" cy="55"/>
            </a:xfrm>
            <a:custGeom>
              <a:avLst/>
              <a:gdLst>
                <a:gd name="T0" fmla="*/ 54 w 32"/>
                <a:gd name="T1" fmla="*/ 13 h 43"/>
                <a:gd name="T2" fmla="*/ 37 w 32"/>
                <a:gd name="T3" fmla="*/ 17 h 43"/>
                <a:gd name="T4" fmla="*/ 19 w 32"/>
                <a:gd name="T5" fmla="*/ 13 h 43"/>
                <a:gd name="T6" fmla="*/ 8 w 32"/>
                <a:gd name="T7" fmla="*/ 13 h 43"/>
                <a:gd name="T8" fmla="*/ 6 w 32"/>
                <a:gd name="T9" fmla="*/ 29 h 43"/>
                <a:gd name="T10" fmla="*/ 6 w 32"/>
                <a:gd name="T11" fmla="*/ 60 h 43"/>
                <a:gd name="T12" fmla="*/ 1 w 32"/>
                <a:gd name="T13" fmla="*/ 70 h 43"/>
                <a:gd name="T14" fmla="*/ 6 w 32"/>
                <a:gd name="T15" fmla="*/ 90 h 43"/>
                <a:gd name="T16" fmla="*/ 13 w 32"/>
                <a:gd name="T17" fmla="*/ 65 h 43"/>
                <a:gd name="T18" fmla="*/ 19 w 32"/>
                <a:gd name="T19" fmla="*/ 51 h 43"/>
                <a:gd name="T20" fmla="*/ 22 w 32"/>
                <a:gd name="T21" fmla="*/ 31 h 43"/>
                <a:gd name="T22" fmla="*/ 29 w 32"/>
                <a:gd name="T23" fmla="*/ 28 h 43"/>
                <a:gd name="T24" fmla="*/ 46 w 32"/>
                <a:gd name="T25" fmla="*/ 28 h 43"/>
                <a:gd name="T26" fmla="*/ 60 w 32"/>
                <a:gd name="T27" fmla="*/ 19 h 43"/>
                <a:gd name="T28" fmla="*/ 68 w 32"/>
                <a:gd name="T29" fmla="*/ 0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" h="43">
                  <a:moveTo>
                    <a:pt x="26" y="6"/>
                  </a:moveTo>
                  <a:cubicBezTo>
                    <a:pt x="24" y="8"/>
                    <a:pt x="21" y="8"/>
                    <a:pt x="18" y="8"/>
                  </a:cubicBezTo>
                  <a:cubicBezTo>
                    <a:pt x="14" y="9"/>
                    <a:pt x="12" y="7"/>
                    <a:pt x="9" y="6"/>
                  </a:cubicBezTo>
                  <a:cubicBezTo>
                    <a:pt x="7" y="5"/>
                    <a:pt x="5" y="4"/>
                    <a:pt x="4" y="6"/>
                  </a:cubicBezTo>
                  <a:cubicBezTo>
                    <a:pt x="3" y="9"/>
                    <a:pt x="3" y="12"/>
                    <a:pt x="3" y="14"/>
                  </a:cubicBezTo>
                  <a:cubicBezTo>
                    <a:pt x="4" y="18"/>
                    <a:pt x="5" y="25"/>
                    <a:pt x="3" y="29"/>
                  </a:cubicBezTo>
                  <a:cubicBezTo>
                    <a:pt x="1" y="31"/>
                    <a:pt x="0" y="31"/>
                    <a:pt x="1" y="34"/>
                  </a:cubicBezTo>
                  <a:cubicBezTo>
                    <a:pt x="2" y="37"/>
                    <a:pt x="3" y="40"/>
                    <a:pt x="3" y="43"/>
                  </a:cubicBezTo>
                  <a:cubicBezTo>
                    <a:pt x="3" y="40"/>
                    <a:pt x="4" y="34"/>
                    <a:pt x="6" y="31"/>
                  </a:cubicBezTo>
                  <a:cubicBezTo>
                    <a:pt x="8" y="29"/>
                    <a:pt x="9" y="27"/>
                    <a:pt x="9" y="24"/>
                  </a:cubicBezTo>
                  <a:cubicBezTo>
                    <a:pt x="10" y="21"/>
                    <a:pt x="9" y="18"/>
                    <a:pt x="10" y="15"/>
                  </a:cubicBezTo>
                  <a:cubicBezTo>
                    <a:pt x="11" y="13"/>
                    <a:pt x="12" y="12"/>
                    <a:pt x="14" y="13"/>
                  </a:cubicBezTo>
                  <a:cubicBezTo>
                    <a:pt x="17" y="13"/>
                    <a:pt x="19" y="13"/>
                    <a:pt x="22" y="13"/>
                  </a:cubicBezTo>
                  <a:cubicBezTo>
                    <a:pt x="25" y="13"/>
                    <a:pt x="28" y="12"/>
                    <a:pt x="29" y="9"/>
                  </a:cubicBezTo>
                  <a:cubicBezTo>
                    <a:pt x="31" y="7"/>
                    <a:pt x="31" y="3"/>
                    <a:pt x="32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2" name="Freeform 2156">
              <a:extLst>
                <a:ext uri="{FF2B5EF4-FFF2-40B4-BE49-F238E27FC236}">
                  <a16:creationId xmlns:a16="http://schemas.microsoft.com/office/drawing/2014/main" id="{01E64CCD-A67A-4312-9D20-057FF8561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845"/>
              <a:ext cx="20" cy="18"/>
            </a:xfrm>
            <a:custGeom>
              <a:avLst/>
              <a:gdLst>
                <a:gd name="T0" fmla="*/ 13 w 16"/>
                <a:gd name="T1" fmla="*/ 8 h 14"/>
                <a:gd name="T2" fmla="*/ 31 w 16"/>
                <a:gd name="T3" fmla="*/ 0 h 14"/>
                <a:gd name="T4" fmla="*/ 29 w 16"/>
                <a:gd name="T5" fmla="*/ 10 h 14"/>
                <a:gd name="T6" fmla="*/ 20 w 16"/>
                <a:gd name="T7" fmla="*/ 23 h 14"/>
                <a:gd name="T8" fmla="*/ 8 w 16"/>
                <a:gd name="T9" fmla="*/ 23 h 14"/>
                <a:gd name="T10" fmla="*/ 0 w 16"/>
                <a:gd name="T11" fmla="*/ 3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4">
                  <a:moveTo>
                    <a:pt x="6" y="4"/>
                  </a:moveTo>
                  <a:cubicBezTo>
                    <a:pt x="8" y="10"/>
                    <a:pt x="16" y="3"/>
                    <a:pt x="16" y="0"/>
                  </a:cubicBezTo>
                  <a:cubicBezTo>
                    <a:pt x="15" y="1"/>
                    <a:pt x="14" y="3"/>
                    <a:pt x="14" y="5"/>
                  </a:cubicBezTo>
                  <a:cubicBezTo>
                    <a:pt x="13" y="7"/>
                    <a:pt x="12" y="10"/>
                    <a:pt x="10" y="11"/>
                  </a:cubicBezTo>
                  <a:cubicBezTo>
                    <a:pt x="9" y="12"/>
                    <a:pt x="6" y="11"/>
                    <a:pt x="4" y="11"/>
                  </a:cubicBezTo>
                  <a:cubicBezTo>
                    <a:pt x="2" y="12"/>
                    <a:pt x="1" y="13"/>
                    <a:pt x="0" y="14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3" name="Freeform 2157">
              <a:extLst>
                <a:ext uri="{FF2B5EF4-FFF2-40B4-BE49-F238E27FC236}">
                  <a16:creationId xmlns:a16="http://schemas.microsoft.com/office/drawing/2014/main" id="{B5453CCF-C3FE-45DE-988C-BF0C8A18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869"/>
              <a:ext cx="23" cy="30"/>
            </a:xfrm>
            <a:custGeom>
              <a:avLst/>
              <a:gdLst>
                <a:gd name="T0" fmla="*/ 8 w 18"/>
                <a:gd name="T1" fmla="*/ 0 h 23"/>
                <a:gd name="T2" fmla="*/ 8 w 18"/>
                <a:gd name="T3" fmla="*/ 0 h 23"/>
                <a:gd name="T4" fmla="*/ 19 w 18"/>
                <a:gd name="T5" fmla="*/ 30 h 23"/>
                <a:gd name="T6" fmla="*/ 37 w 18"/>
                <a:gd name="T7" fmla="*/ 5 h 23"/>
                <a:gd name="T8" fmla="*/ 36 w 18"/>
                <a:gd name="T9" fmla="*/ 22 h 23"/>
                <a:gd name="T10" fmla="*/ 29 w 18"/>
                <a:gd name="T11" fmla="*/ 29 h 23"/>
                <a:gd name="T12" fmla="*/ 22 w 18"/>
                <a:gd name="T13" fmla="*/ 39 h 23"/>
                <a:gd name="T14" fmla="*/ 6 w 18"/>
                <a:gd name="T15" fmla="*/ 51 h 23"/>
                <a:gd name="T16" fmla="*/ 5 w 18"/>
                <a:gd name="T17" fmla="*/ 39 h 23"/>
                <a:gd name="T18" fmla="*/ 1 w 18"/>
                <a:gd name="T19" fmla="*/ 23 h 23"/>
                <a:gd name="T20" fmla="*/ 8 w 18"/>
                <a:gd name="T21" fmla="*/ 7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23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6" y="4"/>
                    <a:pt x="2" y="13"/>
                    <a:pt x="9" y="14"/>
                  </a:cubicBezTo>
                  <a:cubicBezTo>
                    <a:pt x="15" y="16"/>
                    <a:pt x="18" y="7"/>
                    <a:pt x="18" y="2"/>
                  </a:cubicBezTo>
                  <a:cubicBezTo>
                    <a:pt x="18" y="4"/>
                    <a:pt x="18" y="8"/>
                    <a:pt x="17" y="10"/>
                  </a:cubicBezTo>
                  <a:cubicBezTo>
                    <a:pt x="17" y="12"/>
                    <a:pt x="15" y="12"/>
                    <a:pt x="14" y="13"/>
                  </a:cubicBezTo>
                  <a:cubicBezTo>
                    <a:pt x="13" y="15"/>
                    <a:pt x="11" y="16"/>
                    <a:pt x="10" y="18"/>
                  </a:cubicBezTo>
                  <a:cubicBezTo>
                    <a:pt x="8" y="19"/>
                    <a:pt x="5" y="23"/>
                    <a:pt x="3" y="23"/>
                  </a:cubicBezTo>
                  <a:cubicBezTo>
                    <a:pt x="3" y="21"/>
                    <a:pt x="3" y="19"/>
                    <a:pt x="2" y="18"/>
                  </a:cubicBezTo>
                  <a:cubicBezTo>
                    <a:pt x="1" y="15"/>
                    <a:pt x="0" y="13"/>
                    <a:pt x="1" y="11"/>
                  </a:cubicBezTo>
                  <a:cubicBezTo>
                    <a:pt x="1" y="8"/>
                    <a:pt x="4" y="7"/>
                    <a:pt x="4" y="3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4" name="Freeform 2158">
              <a:extLst>
                <a:ext uri="{FF2B5EF4-FFF2-40B4-BE49-F238E27FC236}">
                  <a16:creationId xmlns:a16="http://schemas.microsoft.com/office/drawing/2014/main" id="{31787D1E-0B02-477B-A18A-06D6AD73C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875"/>
              <a:ext cx="30" cy="42"/>
            </a:xfrm>
            <a:custGeom>
              <a:avLst/>
              <a:gdLst>
                <a:gd name="T0" fmla="*/ 8 w 24"/>
                <a:gd name="T1" fmla="*/ 0 h 33"/>
                <a:gd name="T2" fmla="*/ 13 w 24"/>
                <a:gd name="T3" fmla="*/ 0 h 33"/>
                <a:gd name="T4" fmla="*/ 20 w 24"/>
                <a:gd name="T5" fmla="*/ 6 h 33"/>
                <a:gd name="T6" fmla="*/ 30 w 24"/>
                <a:gd name="T7" fmla="*/ 24 h 33"/>
                <a:gd name="T8" fmla="*/ 48 w 24"/>
                <a:gd name="T9" fmla="*/ 36 h 33"/>
                <a:gd name="T10" fmla="*/ 39 w 24"/>
                <a:gd name="T11" fmla="*/ 41 h 33"/>
                <a:gd name="T12" fmla="*/ 30 w 24"/>
                <a:gd name="T13" fmla="*/ 52 h 33"/>
                <a:gd name="T14" fmla="*/ 0 w 24"/>
                <a:gd name="T15" fmla="*/ 67 h 33"/>
                <a:gd name="T16" fmla="*/ 10 w 24"/>
                <a:gd name="T17" fmla="*/ 59 h 33"/>
                <a:gd name="T18" fmla="*/ 20 w 24"/>
                <a:gd name="T19" fmla="*/ 47 h 33"/>
                <a:gd name="T20" fmla="*/ 23 w 24"/>
                <a:gd name="T21" fmla="*/ 22 h 33"/>
                <a:gd name="T22" fmla="*/ 8 w 24"/>
                <a:gd name="T23" fmla="*/ 1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33">
                  <a:moveTo>
                    <a:pt x="4" y="0"/>
                  </a:moveTo>
                  <a:cubicBezTo>
                    <a:pt x="5" y="0"/>
                    <a:pt x="6" y="0"/>
                    <a:pt x="6" y="0"/>
                  </a:cubicBezTo>
                  <a:cubicBezTo>
                    <a:pt x="8" y="0"/>
                    <a:pt x="9" y="1"/>
                    <a:pt x="10" y="3"/>
                  </a:cubicBezTo>
                  <a:cubicBezTo>
                    <a:pt x="12" y="6"/>
                    <a:pt x="13" y="9"/>
                    <a:pt x="15" y="12"/>
                  </a:cubicBezTo>
                  <a:cubicBezTo>
                    <a:pt x="16" y="15"/>
                    <a:pt x="21" y="20"/>
                    <a:pt x="24" y="17"/>
                  </a:cubicBezTo>
                  <a:cubicBezTo>
                    <a:pt x="23" y="18"/>
                    <a:pt x="21" y="19"/>
                    <a:pt x="20" y="20"/>
                  </a:cubicBezTo>
                  <a:cubicBezTo>
                    <a:pt x="18" y="22"/>
                    <a:pt x="17" y="23"/>
                    <a:pt x="15" y="25"/>
                  </a:cubicBezTo>
                  <a:cubicBezTo>
                    <a:pt x="10" y="28"/>
                    <a:pt x="5" y="31"/>
                    <a:pt x="0" y="33"/>
                  </a:cubicBezTo>
                  <a:cubicBezTo>
                    <a:pt x="2" y="33"/>
                    <a:pt x="4" y="30"/>
                    <a:pt x="5" y="28"/>
                  </a:cubicBezTo>
                  <a:cubicBezTo>
                    <a:pt x="7" y="27"/>
                    <a:pt x="8" y="25"/>
                    <a:pt x="10" y="23"/>
                  </a:cubicBezTo>
                  <a:cubicBezTo>
                    <a:pt x="13" y="19"/>
                    <a:pt x="13" y="15"/>
                    <a:pt x="11" y="10"/>
                  </a:cubicBezTo>
                  <a:cubicBezTo>
                    <a:pt x="10" y="6"/>
                    <a:pt x="6" y="1"/>
                    <a:pt x="4" y="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5" name="Freeform 2159">
              <a:extLst>
                <a:ext uri="{FF2B5EF4-FFF2-40B4-BE49-F238E27FC236}">
                  <a16:creationId xmlns:a16="http://schemas.microsoft.com/office/drawing/2014/main" id="{D753212E-7560-4BFE-B728-A4465616D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2889"/>
              <a:ext cx="73" cy="43"/>
            </a:xfrm>
            <a:custGeom>
              <a:avLst/>
              <a:gdLst>
                <a:gd name="T0" fmla="*/ 50 w 56"/>
                <a:gd name="T1" fmla="*/ 48 h 34"/>
                <a:gd name="T2" fmla="*/ 51 w 56"/>
                <a:gd name="T3" fmla="*/ 59 h 34"/>
                <a:gd name="T4" fmla="*/ 65 w 56"/>
                <a:gd name="T5" fmla="*/ 59 h 34"/>
                <a:gd name="T6" fmla="*/ 80 w 56"/>
                <a:gd name="T7" fmla="*/ 38 h 34"/>
                <a:gd name="T8" fmla="*/ 104 w 56"/>
                <a:gd name="T9" fmla="*/ 29 h 34"/>
                <a:gd name="T10" fmla="*/ 108 w 56"/>
                <a:gd name="T11" fmla="*/ 0 h 34"/>
                <a:gd name="T12" fmla="*/ 111 w 56"/>
                <a:gd name="T13" fmla="*/ 20 h 34"/>
                <a:gd name="T14" fmla="*/ 108 w 56"/>
                <a:gd name="T15" fmla="*/ 38 h 34"/>
                <a:gd name="T16" fmla="*/ 119 w 56"/>
                <a:gd name="T17" fmla="*/ 43 h 34"/>
                <a:gd name="T18" fmla="*/ 107 w 56"/>
                <a:gd name="T19" fmla="*/ 48 h 34"/>
                <a:gd name="T20" fmla="*/ 90 w 56"/>
                <a:gd name="T21" fmla="*/ 56 h 34"/>
                <a:gd name="T22" fmla="*/ 39 w 56"/>
                <a:gd name="T23" fmla="*/ 67 h 34"/>
                <a:gd name="T24" fmla="*/ 13 w 56"/>
                <a:gd name="T25" fmla="*/ 68 h 34"/>
                <a:gd name="T26" fmla="*/ 0 w 56"/>
                <a:gd name="T27" fmla="*/ 62 h 3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6" h="34">
                  <a:moveTo>
                    <a:pt x="22" y="24"/>
                  </a:moveTo>
                  <a:cubicBezTo>
                    <a:pt x="21" y="26"/>
                    <a:pt x="20" y="28"/>
                    <a:pt x="23" y="29"/>
                  </a:cubicBezTo>
                  <a:cubicBezTo>
                    <a:pt x="25" y="30"/>
                    <a:pt x="27" y="29"/>
                    <a:pt x="29" y="29"/>
                  </a:cubicBezTo>
                  <a:cubicBezTo>
                    <a:pt x="34" y="28"/>
                    <a:pt x="33" y="22"/>
                    <a:pt x="36" y="19"/>
                  </a:cubicBezTo>
                  <a:cubicBezTo>
                    <a:pt x="40" y="16"/>
                    <a:pt x="44" y="17"/>
                    <a:pt x="47" y="14"/>
                  </a:cubicBezTo>
                  <a:cubicBezTo>
                    <a:pt x="50" y="11"/>
                    <a:pt x="52" y="4"/>
                    <a:pt x="49" y="0"/>
                  </a:cubicBezTo>
                  <a:cubicBezTo>
                    <a:pt x="50" y="4"/>
                    <a:pt x="52" y="7"/>
                    <a:pt x="50" y="10"/>
                  </a:cubicBezTo>
                  <a:cubicBezTo>
                    <a:pt x="49" y="13"/>
                    <a:pt x="46" y="17"/>
                    <a:pt x="49" y="19"/>
                  </a:cubicBezTo>
                  <a:cubicBezTo>
                    <a:pt x="51" y="20"/>
                    <a:pt x="56" y="18"/>
                    <a:pt x="54" y="21"/>
                  </a:cubicBezTo>
                  <a:cubicBezTo>
                    <a:pt x="53" y="23"/>
                    <a:pt x="50" y="24"/>
                    <a:pt x="48" y="24"/>
                  </a:cubicBezTo>
                  <a:cubicBezTo>
                    <a:pt x="46" y="25"/>
                    <a:pt x="44" y="27"/>
                    <a:pt x="41" y="28"/>
                  </a:cubicBezTo>
                  <a:cubicBezTo>
                    <a:pt x="34" y="30"/>
                    <a:pt x="26" y="33"/>
                    <a:pt x="18" y="33"/>
                  </a:cubicBezTo>
                  <a:cubicBezTo>
                    <a:pt x="14" y="34"/>
                    <a:pt x="9" y="34"/>
                    <a:pt x="6" y="34"/>
                  </a:cubicBezTo>
                  <a:cubicBezTo>
                    <a:pt x="3" y="33"/>
                    <a:pt x="2" y="33"/>
                    <a:pt x="0" y="31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6" name="Freeform 2160">
              <a:extLst>
                <a:ext uri="{FF2B5EF4-FFF2-40B4-BE49-F238E27FC236}">
                  <a16:creationId xmlns:a16="http://schemas.microsoft.com/office/drawing/2014/main" id="{533C8EEB-4C6F-4416-9916-78AD1642D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900"/>
              <a:ext cx="86" cy="29"/>
            </a:xfrm>
            <a:custGeom>
              <a:avLst/>
              <a:gdLst>
                <a:gd name="T0" fmla="*/ 54 w 67"/>
                <a:gd name="T1" fmla="*/ 29 h 23"/>
                <a:gd name="T2" fmla="*/ 68 w 67"/>
                <a:gd name="T3" fmla="*/ 32 h 23"/>
                <a:gd name="T4" fmla="*/ 82 w 67"/>
                <a:gd name="T5" fmla="*/ 38 h 23"/>
                <a:gd name="T6" fmla="*/ 114 w 67"/>
                <a:gd name="T7" fmla="*/ 44 h 23"/>
                <a:gd name="T8" fmla="*/ 132 w 67"/>
                <a:gd name="T9" fmla="*/ 47 h 23"/>
                <a:gd name="T10" fmla="*/ 137 w 67"/>
                <a:gd name="T11" fmla="*/ 44 h 23"/>
                <a:gd name="T12" fmla="*/ 141 w 67"/>
                <a:gd name="T13" fmla="*/ 33 h 23"/>
                <a:gd name="T14" fmla="*/ 128 w 67"/>
                <a:gd name="T15" fmla="*/ 40 h 23"/>
                <a:gd name="T16" fmla="*/ 121 w 67"/>
                <a:gd name="T17" fmla="*/ 38 h 23"/>
                <a:gd name="T18" fmla="*/ 107 w 67"/>
                <a:gd name="T19" fmla="*/ 37 h 23"/>
                <a:gd name="T20" fmla="*/ 83 w 67"/>
                <a:gd name="T21" fmla="*/ 33 h 23"/>
                <a:gd name="T22" fmla="*/ 64 w 67"/>
                <a:gd name="T23" fmla="*/ 23 h 23"/>
                <a:gd name="T24" fmla="*/ 54 w 67"/>
                <a:gd name="T25" fmla="*/ 10 h 23"/>
                <a:gd name="T26" fmla="*/ 53 w 67"/>
                <a:gd name="T27" fmla="*/ 5 h 23"/>
                <a:gd name="T28" fmla="*/ 45 w 67"/>
                <a:gd name="T29" fmla="*/ 6 h 23"/>
                <a:gd name="T30" fmla="*/ 23 w 67"/>
                <a:gd name="T31" fmla="*/ 6 h 23"/>
                <a:gd name="T32" fmla="*/ 0 w 67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23">
                  <a:moveTo>
                    <a:pt x="26" y="14"/>
                  </a:moveTo>
                  <a:cubicBezTo>
                    <a:pt x="28" y="15"/>
                    <a:pt x="30" y="16"/>
                    <a:pt x="32" y="16"/>
                  </a:cubicBezTo>
                  <a:cubicBezTo>
                    <a:pt x="34" y="17"/>
                    <a:pt x="37" y="18"/>
                    <a:pt x="39" y="19"/>
                  </a:cubicBezTo>
                  <a:cubicBezTo>
                    <a:pt x="44" y="20"/>
                    <a:pt x="49" y="21"/>
                    <a:pt x="54" y="22"/>
                  </a:cubicBezTo>
                  <a:cubicBezTo>
                    <a:pt x="56" y="23"/>
                    <a:pt x="59" y="23"/>
                    <a:pt x="62" y="23"/>
                  </a:cubicBezTo>
                  <a:cubicBezTo>
                    <a:pt x="64" y="23"/>
                    <a:pt x="65" y="23"/>
                    <a:pt x="65" y="22"/>
                  </a:cubicBezTo>
                  <a:cubicBezTo>
                    <a:pt x="66" y="21"/>
                    <a:pt x="66" y="18"/>
                    <a:pt x="67" y="17"/>
                  </a:cubicBezTo>
                  <a:cubicBezTo>
                    <a:pt x="65" y="19"/>
                    <a:pt x="65" y="21"/>
                    <a:pt x="61" y="20"/>
                  </a:cubicBezTo>
                  <a:cubicBezTo>
                    <a:pt x="59" y="20"/>
                    <a:pt x="58" y="19"/>
                    <a:pt x="57" y="19"/>
                  </a:cubicBezTo>
                  <a:cubicBezTo>
                    <a:pt x="55" y="18"/>
                    <a:pt x="53" y="18"/>
                    <a:pt x="51" y="18"/>
                  </a:cubicBezTo>
                  <a:cubicBezTo>
                    <a:pt x="48" y="18"/>
                    <a:pt x="44" y="18"/>
                    <a:pt x="40" y="17"/>
                  </a:cubicBezTo>
                  <a:cubicBezTo>
                    <a:pt x="37" y="16"/>
                    <a:pt x="33" y="13"/>
                    <a:pt x="30" y="11"/>
                  </a:cubicBezTo>
                  <a:cubicBezTo>
                    <a:pt x="27" y="10"/>
                    <a:pt x="26" y="8"/>
                    <a:pt x="26" y="5"/>
                  </a:cubicBezTo>
                  <a:cubicBezTo>
                    <a:pt x="26" y="4"/>
                    <a:pt x="26" y="3"/>
                    <a:pt x="25" y="2"/>
                  </a:cubicBezTo>
                  <a:cubicBezTo>
                    <a:pt x="24" y="2"/>
                    <a:pt x="22" y="3"/>
                    <a:pt x="21" y="3"/>
                  </a:cubicBezTo>
                  <a:cubicBezTo>
                    <a:pt x="18" y="4"/>
                    <a:pt x="14" y="4"/>
                    <a:pt x="11" y="3"/>
                  </a:cubicBezTo>
                  <a:cubicBezTo>
                    <a:pt x="8" y="3"/>
                    <a:pt x="1" y="3"/>
                    <a:pt x="0" y="0"/>
                  </a:cubicBezTo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7" name="Freeform 2161">
              <a:extLst>
                <a:ext uri="{FF2B5EF4-FFF2-40B4-BE49-F238E27FC236}">
                  <a16:creationId xmlns:a16="http://schemas.microsoft.com/office/drawing/2014/main" id="{B4C97CAD-AB65-4DB9-AA1A-42BF41B190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4" y="2643"/>
              <a:ext cx="401" cy="261"/>
            </a:xfrm>
            <a:custGeom>
              <a:avLst/>
              <a:gdLst>
                <a:gd name="T0" fmla="*/ 290 w 312"/>
                <a:gd name="T1" fmla="*/ 151 h 204"/>
                <a:gd name="T2" fmla="*/ 147 w 312"/>
                <a:gd name="T3" fmla="*/ 292 h 204"/>
                <a:gd name="T4" fmla="*/ 50 w 312"/>
                <a:gd name="T5" fmla="*/ 264 h 204"/>
                <a:gd name="T6" fmla="*/ 30 w 312"/>
                <a:gd name="T7" fmla="*/ 394 h 204"/>
                <a:gd name="T8" fmla="*/ 35 w 312"/>
                <a:gd name="T9" fmla="*/ 398 h 204"/>
                <a:gd name="T10" fmla="*/ 40 w 312"/>
                <a:gd name="T11" fmla="*/ 406 h 204"/>
                <a:gd name="T12" fmla="*/ 139 w 312"/>
                <a:gd name="T13" fmla="*/ 422 h 204"/>
                <a:gd name="T14" fmla="*/ 163 w 312"/>
                <a:gd name="T15" fmla="*/ 358 h 204"/>
                <a:gd name="T16" fmla="*/ 179 w 312"/>
                <a:gd name="T17" fmla="*/ 329 h 204"/>
                <a:gd name="T18" fmla="*/ 239 w 312"/>
                <a:gd name="T19" fmla="*/ 305 h 204"/>
                <a:gd name="T20" fmla="*/ 290 w 312"/>
                <a:gd name="T21" fmla="*/ 292 h 204"/>
                <a:gd name="T22" fmla="*/ 314 w 312"/>
                <a:gd name="T23" fmla="*/ 260 h 204"/>
                <a:gd name="T24" fmla="*/ 332 w 312"/>
                <a:gd name="T25" fmla="*/ 241 h 204"/>
                <a:gd name="T26" fmla="*/ 323 w 312"/>
                <a:gd name="T27" fmla="*/ 238 h 204"/>
                <a:gd name="T28" fmla="*/ 303 w 312"/>
                <a:gd name="T29" fmla="*/ 247 h 204"/>
                <a:gd name="T30" fmla="*/ 346 w 312"/>
                <a:gd name="T31" fmla="*/ 187 h 204"/>
                <a:gd name="T32" fmla="*/ 365 w 312"/>
                <a:gd name="T33" fmla="*/ 134 h 204"/>
                <a:gd name="T34" fmla="*/ 405 w 312"/>
                <a:gd name="T35" fmla="*/ 46 h 204"/>
                <a:gd name="T36" fmla="*/ 427 w 312"/>
                <a:gd name="T37" fmla="*/ 99 h 204"/>
                <a:gd name="T38" fmla="*/ 486 w 312"/>
                <a:gd name="T39" fmla="*/ 65 h 204"/>
                <a:gd name="T40" fmla="*/ 491 w 312"/>
                <a:gd name="T41" fmla="*/ 47 h 204"/>
                <a:gd name="T42" fmla="*/ 508 w 312"/>
                <a:gd name="T43" fmla="*/ 67 h 204"/>
                <a:gd name="T44" fmla="*/ 531 w 312"/>
                <a:gd name="T45" fmla="*/ 118 h 204"/>
                <a:gd name="T46" fmla="*/ 531 w 312"/>
                <a:gd name="T47" fmla="*/ 67 h 204"/>
                <a:gd name="T48" fmla="*/ 567 w 312"/>
                <a:gd name="T49" fmla="*/ 75 h 204"/>
                <a:gd name="T50" fmla="*/ 566 w 312"/>
                <a:gd name="T51" fmla="*/ 88 h 204"/>
                <a:gd name="T52" fmla="*/ 586 w 312"/>
                <a:gd name="T53" fmla="*/ 83 h 204"/>
                <a:gd name="T54" fmla="*/ 590 w 312"/>
                <a:gd name="T55" fmla="*/ 88 h 204"/>
                <a:gd name="T56" fmla="*/ 609 w 312"/>
                <a:gd name="T57" fmla="*/ 104 h 204"/>
                <a:gd name="T58" fmla="*/ 619 w 312"/>
                <a:gd name="T59" fmla="*/ 118 h 204"/>
                <a:gd name="T60" fmla="*/ 604 w 312"/>
                <a:gd name="T61" fmla="*/ 147 h 204"/>
                <a:gd name="T62" fmla="*/ 566 w 312"/>
                <a:gd name="T63" fmla="*/ 189 h 204"/>
                <a:gd name="T64" fmla="*/ 558 w 312"/>
                <a:gd name="T65" fmla="*/ 187 h 204"/>
                <a:gd name="T66" fmla="*/ 575 w 312"/>
                <a:gd name="T67" fmla="*/ 215 h 204"/>
                <a:gd name="T68" fmla="*/ 598 w 312"/>
                <a:gd name="T69" fmla="*/ 175 h 204"/>
                <a:gd name="T70" fmla="*/ 631 w 312"/>
                <a:gd name="T71" fmla="*/ 157 h 204"/>
                <a:gd name="T72" fmla="*/ 653 w 312"/>
                <a:gd name="T73" fmla="*/ 151 h 204"/>
                <a:gd name="T74" fmla="*/ 99 w 312"/>
                <a:gd name="T75" fmla="*/ 412 h 204"/>
                <a:gd name="T76" fmla="*/ 135 w 312"/>
                <a:gd name="T77" fmla="*/ 330 h 204"/>
                <a:gd name="T78" fmla="*/ 274 w 312"/>
                <a:gd name="T79" fmla="*/ 264 h 204"/>
                <a:gd name="T80" fmla="*/ 243 w 312"/>
                <a:gd name="T81" fmla="*/ 294 h 204"/>
                <a:gd name="T82" fmla="*/ 213 w 312"/>
                <a:gd name="T83" fmla="*/ 312 h 204"/>
                <a:gd name="T84" fmla="*/ 198 w 312"/>
                <a:gd name="T85" fmla="*/ 316 h 204"/>
                <a:gd name="T86" fmla="*/ 213 w 312"/>
                <a:gd name="T87" fmla="*/ 293 h 204"/>
                <a:gd name="T88" fmla="*/ 375 w 312"/>
                <a:gd name="T89" fmla="*/ 82 h 204"/>
                <a:gd name="T90" fmla="*/ 346 w 312"/>
                <a:gd name="T91" fmla="*/ 136 h 204"/>
                <a:gd name="T92" fmla="*/ 346 w 312"/>
                <a:gd name="T93" fmla="*/ 164 h 204"/>
                <a:gd name="T94" fmla="*/ 303 w 312"/>
                <a:gd name="T95" fmla="*/ 203 h 204"/>
                <a:gd name="T96" fmla="*/ 401 w 312"/>
                <a:gd name="T97" fmla="*/ 46 h 204"/>
                <a:gd name="T98" fmla="*/ 522 w 312"/>
                <a:gd name="T99" fmla="*/ 52 h 204"/>
                <a:gd name="T100" fmla="*/ 537 w 312"/>
                <a:gd name="T101" fmla="*/ 69 h 20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12" h="204">
                  <a:moveTo>
                    <a:pt x="227" y="8"/>
                  </a:moveTo>
                  <a:cubicBezTo>
                    <a:pt x="192" y="0"/>
                    <a:pt x="154" y="3"/>
                    <a:pt x="148" y="28"/>
                  </a:cubicBezTo>
                  <a:cubicBezTo>
                    <a:pt x="148" y="28"/>
                    <a:pt x="141" y="55"/>
                    <a:pt x="141" y="55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29" y="106"/>
                    <a:pt x="113" y="127"/>
                    <a:pt x="91" y="134"/>
                  </a:cubicBezTo>
                  <a:cubicBezTo>
                    <a:pt x="83" y="136"/>
                    <a:pt x="79" y="138"/>
                    <a:pt x="77" y="145"/>
                  </a:cubicBezTo>
                  <a:cubicBezTo>
                    <a:pt x="74" y="151"/>
                    <a:pt x="70" y="153"/>
                    <a:pt x="70" y="147"/>
                  </a:cubicBezTo>
                  <a:cubicBezTo>
                    <a:pt x="70" y="144"/>
                    <a:pt x="70" y="141"/>
                    <a:pt x="69" y="139"/>
                  </a:cubicBezTo>
                  <a:cubicBezTo>
                    <a:pt x="69" y="138"/>
                    <a:pt x="67" y="136"/>
                    <a:pt x="65" y="136"/>
                  </a:cubicBezTo>
                  <a:cubicBezTo>
                    <a:pt x="56" y="135"/>
                    <a:pt x="51" y="133"/>
                    <a:pt x="45" y="130"/>
                  </a:cubicBezTo>
                  <a:cubicBezTo>
                    <a:pt x="43" y="128"/>
                    <a:pt x="40" y="127"/>
                    <a:pt x="36" y="126"/>
                  </a:cubicBezTo>
                  <a:cubicBezTo>
                    <a:pt x="30" y="125"/>
                    <a:pt x="26" y="125"/>
                    <a:pt x="23" y="126"/>
                  </a:cubicBezTo>
                  <a:cubicBezTo>
                    <a:pt x="15" y="127"/>
                    <a:pt x="9" y="131"/>
                    <a:pt x="5" y="137"/>
                  </a:cubicBezTo>
                  <a:cubicBezTo>
                    <a:pt x="2" y="142"/>
                    <a:pt x="0" y="148"/>
                    <a:pt x="0" y="154"/>
                  </a:cubicBezTo>
                  <a:cubicBezTo>
                    <a:pt x="0" y="157"/>
                    <a:pt x="1" y="160"/>
                    <a:pt x="2" y="163"/>
                  </a:cubicBezTo>
                  <a:cubicBezTo>
                    <a:pt x="4" y="171"/>
                    <a:pt x="9" y="181"/>
                    <a:pt x="14" y="188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5" y="189"/>
                    <a:pt x="15" y="189"/>
                    <a:pt x="16" y="190"/>
                  </a:cubicBezTo>
                  <a:cubicBezTo>
                    <a:pt x="16" y="190"/>
                    <a:pt x="16" y="190"/>
                    <a:pt x="16" y="190"/>
                  </a:cubicBezTo>
                  <a:cubicBezTo>
                    <a:pt x="16" y="191"/>
                    <a:pt x="17" y="191"/>
                    <a:pt x="17" y="192"/>
                  </a:cubicBezTo>
                  <a:cubicBezTo>
                    <a:pt x="17" y="192"/>
                    <a:pt x="17" y="192"/>
                    <a:pt x="17" y="192"/>
                  </a:cubicBezTo>
                  <a:cubicBezTo>
                    <a:pt x="18" y="193"/>
                    <a:pt x="18" y="193"/>
                    <a:pt x="19" y="194"/>
                  </a:cubicBezTo>
                  <a:cubicBezTo>
                    <a:pt x="19" y="194"/>
                    <a:pt x="19" y="194"/>
                    <a:pt x="19" y="194"/>
                  </a:cubicBezTo>
                  <a:cubicBezTo>
                    <a:pt x="19" y="194"/>
                    <a:pt x="20" y="195"/>
                    <a:pt x="20" y="195"/>
                  </a:cubicBezTo>
                  <a:cubicBezTo>
                    <a:pt x="31" y="204"/>
                    <a:pt x="40" y="203"/>
                    <a:pt x="50" y="202"/>
                  </a:cubicBezTo>
                  <a:cubicBezTo>
                    <a:pt x="54" y="202"/>
                    <a:pt x="58" y="201"/>
                    <a:pt x="62" y="201"/>
                  </a:cubicBezTo>
                  <a:cubicBezTo>
                    <a:pt x="62" y="201"/>
                    <a:pt x="63" y="202"/>
                    <a:pt x="65" y="202"/>
                  </a:cubicBezTo>
                  <a:cubicBezTo>
                    <a:pt x="65" y="202"/>
                    <a:pt x="66" y="202"/>
                    <a:pt x="67" y="201"/>
                  </a:cubicBezTo>
                  <a:cubicBezTo>
                    <a:pt x="67" y="201"/>
                    <a:pt x="67" y="200"/>
                    <a:pt x="67" y="200"/>
                  </a:cubicBezTo>
                  <a:cubicBezTo>
                    <a:pt x="67" y="197"/>
                    <a:pt x="70" y="194"/>
                    <a:pt x="70" y="191"/>
                  </a:cubicBezTo>
                  <a:cubicBezTo>
                    <a:pt x="75" y="186"/>
                    <a:pt x="77" y="177"/>
                    <a:pt x="77" y="171"/>
                  </a:cubicBezTo>
                  <a:cubicBezTo>
                    <a:pt x="78" y="169"/>
                    <a:pt x="77" y="166"/>
                    <a:pt x="76" y="163"/>
                  </a:cubicBezTo>
                  <a:cubicBezTo>
                    <a:pt x="76" y="161"/>
                    <a:pt x="76" y="160"/>
                    <a:pt x="75" y="158"/>
                  </a:cubicBezTo>
                  <a:cubicBezTo>
                    <a:pt x="76" y="159"/>
                    <a:pt x="77" y="159"/>
                    <a:pt x="78" y="159"/>
                  </a:cubicBezTo>
                  <a:cubicBezTo>
                    <a:pt x="80" y="159"/>
                    <a:pt x="81" y="158"/>
                    <a:pt x="84" y="157"/>
                  </a:cubicBezTo>
                  <a:cubicBezTo>
                    <a:pt x="80" y="155"/>
                    <a:pt x="85" y="153"/>
                    <a:pt x="89" y="152"/>
                  </a:cubicBezTo>
                  <a:cubicBezTo>
                    <a:pt x="90" y="152"/>
                    <a:pt x="91" y="152"/>
                    <a:pt x="92" y="152"/>
                  </a:cubicBezTo>
                  <a:cubicBezTo>
                    <a:pt x="95" y="151"/>
                    <a:pt x="99" y="151"/>
                    <a:pt x="103" y="150"/>
                  </a:cubicBezTo>
                  <a:cubicBezTo>
                    <a:pt x="107" y="149"/>
                    <a:pt x="110" y="148"/>
                    <a:pt x="113" y="145"/>
                  </a:cubicBezTo>
                  <a:cubicBezTo>
                    <a:pt x="115" y="144"/>
                    <a:pt x="116" y="143"/>
                    <a:pt x="118" y="142"/>
                  </a:cubicBezTo>
                  <a:cubicBezTo>
                    <a:pt x="120" y="141"/>
                    <a:pt x="122" y="141"/>
                    <a:pt x="123" y="140"/>
                  </a:cubicBezTo>
                  <a:cubicBezTo>
                    <a:pt x="127" y="139"/>
                    <a:pt x="129" y="134"/>
                    <a:pt x="133" y="133"/>
                  </a:cubicBezTo>
                  <a:cubicBezTo>
                    <a:pt x="138" y="131"/>
                    <a:pt x="139" y="136"/>
                    <a:pt x="137" y="139"/>
                  </a:cubicBezTo>
                  <a:cubicBezTo>
                    <a:pt x="138" y="138"/>
                    <a:pt x="138" y="135"/>
                    <a:pt x="139" y="133"/>
                  </a:cubicBezTo>
                  <a:cubicBezTo>
                    <a:pt x="139" y="131"/>
                    <a:pt x="140" y="130"/>
                    <a:pt x="141" y="129"/>
                  </a:cubicBezTo>
                  <a:cubicBezTo>
                    <a:pt x="142" y="129"/>
                    <a:pt x="144" y="128"/>
                    <a:pt x="145" y="127"/>
                  </a:cubicBezTo>
                  <a:cubicBezTo>
                    <a:pt x="146" y="126"/>
                    <a:pt x="147" y="125"/>
                    <a:pt x="148" y="124"/>
                  </a:cubicBezTo>
                  <a:cubicBezTo>
                    <a:pt x="148" y="124"/>
                    <a:pt x="149" y="124"/>
                    <a:pt x="149" y="124"/>
                  </a:cubicBezTo>
                  <a:cubicBezTo>
                    <a:pt x="151" y="125"/>
                    <a:pt x="149" y="129"/>
                    <a:pt x="149" y="130"/>
                  </a:cubicBezTo>
                  <a:cubicBezTo>
                    <a:pt x="152" y="130"/>
                    <a:pt x="153" y="125"/>
                    <a:pt x="154" y="122"/>
                  </a:cubicBezTo>
                  <a:cubicBezTo>
                    <a:pt x="155" y="121"/>
                    <a:pt x="156" y="117"/>
                    <a:pt x="156" y="115"/>
                  </a:cubicBezTo>
                  <a:cubicBezTo>
                    <a:pt x="157" y="114"/>
                    <a:pt x="159" y="113"/>
                    <a:pt x="160" y="112"/>
                  </a:cubicBezTo>
                  <a:cubicBezTo>
                    <a:pt x="162" y="111"/>
                    <a:pt x="163" y="108"/>
                    <a:pt x="164" y="106"/>
                  </a:cubicBezTo>
                  <a:cubicBezTo>
                    <a:pt x="162" y="107"/>
                    <a:pt x="160" y="109"/>
                    <a:pt x="159" y="109"/>
                  </a:cubicBezTo>
                  <a:cubicBezTo>
                    <a:pt x="156" y="109"/>
                    <a:pt x="154" y="110"/>
                    <a:pt x="152" y="113"/>
                  </a:cubicBezTo>
                  <a:cubicBezTo>
                    <a:pt x="152" y="114"/>
                    <a:pt x="146" y="124"/>
                    <a:pt x="143" y="122"/>
                  </a:cubicBezTo>
                  <a:cubicBezTo>
                    <a:pt x="143" y="122"/>
                    <a:pt x="143" y="122"/>
                    <a:pt x="143" y="121"/>
                  </a:cubicBezTo>
                  <a:cubicBezTo>
                    <a:pt x="143" y="121"/>
                    <a:pt x="143" y="121"/>
                    <a:pt x="143" y="121"/>
                  </a:cubicBezTo>
                  <a:cubicBezTo>
                    <a:pt x="143" y="120"/>
                    <a:pt x="143" y="119"/>
                    <a:pt x="143" y="118"/>
                  </a:cubicBezTo>
                  <a:cubicBezTo>
                    <a:pt x="143" y="116"/>
                    <a:pt x="145" y="114"/>
                    <a:pt x="146" y="112"/>
                  </a:cubicBezTo>
                  <a:cubicBezTo>
                    <a:pt x="148" y="110"/>
                    <a:pt x="148" y="107"/>
                    <a:pt x="149" y="104"/>
                  </a:cubicBezTo>
                  <a:cubicBezTo>
                    <a:pt x="150" y="103"/>
                    <a:pt x="153" y="102"/>
                    <a:pt x="155" y="100"/>
                  </a:cubicBezTo>
                  <a:cubicBezTo>
                    <a:pt x="160" y="97"/>
                    <a:pt x="160" y="93"/>
                    <a:pt x="163" y="89"/>
                  </a:cubicBezTo>
                  <a:cubicBezTo>
                    <a:pt x="164" y="87"/>
                    <a:pt x="166" y="85"/>
                    <a:pt x="167" y="83"/>
                  </a:cubicBezTo>
                  <a:cubicBezTo>
                    <a:pt x="167" y="82"/>
                    <a:pt x="167" y="80"/>
                    <a:pt x="168" y="79"/>
                  </a:cubicBezTo>
                  <a:cubicBezTo>
                    <a:pt x="171" y="76"/>
                    <a:pt x="175" y="79"/>
                    <a:pt x="178" y="76"/>
                  </a:cubicBezTo>
                  <a:cubicBezTo>
                    <a:pt x="169" y="78"/>
                    <a:pt x="171" y="69"/>
                    <a:pt x="172" y="64"/>
                  </a:cubicBezTo>
                  <a:cubicBezTo>
                    <a:pt x="173" y="58"/>
                    <a:pt x="171" y="54"/>
                    <a:pt x="176" y="50"/>
                  </a:cubicBezTo>
                  <a:cubicBezTo>
                    <a:pt x="179" y="48"/>
                    <a:pt x="183" y="48"/>
                    <a:pt x="185" y="45"/>
                  </a:cubicBezTo>
                  <a:cubicBezTo>
                    <a:pt x="189" y="41"/>
                    <a:pt x="191" y="34"/>
                    <a:pt x="192" y="29"/>
                  </a:cubicBezTo>
                  <a:cubicBezTo>
                    <a:pt x="192" y="26"/>
                    <a:pt x="191" y="24"/>
                    <a:pt x="191" y="22"/>
                  </a:cubicBezTo>
                  <a:cubicBezTo>
                    <a:pt x="196" y="20"/>
                    <a:pt x="201" y="19"/>
                    <a:pt x="206" y="19"/>
                  </a:cubicBezTo>
                  <a:cubicBezTo>
                    <a:pt x="207" y="21"/>
                    <a:pt x="208" y="24"/>
                    <a:pt x="208" y="26"/>
                  </a:cubicBezTo>
                  <a:cubicBezTo>
                    <a:pt x="207" y="30"/>
                    <a:pt x="205" y="33"/>
                    <a:pt x="204" y="36"/>
                  </a:cubicBezTo>
                  <a:cubicBezTo>
                    <a:pt x="202" y="40"/>
                    <a:pt x="201" y="43"/>
                    <a:pt x="201" y="47"/>
                  </a:cubicBezTo>
                  <a:cubicBezTo>
                    <a:pt x="201" y="50"/>
                    <a:pt x="202" y="54"/>
                    <a:pt x="201" y="56"/>
                  </a:cubicBezTo>
                  <a:cubicBezTo>
                    <a:pt x="205" y="47"/>
                    <a:pt x="206" y="37"/>
                    <a:pt x="212" y="29"/>
                  </a:cubicBezTo>
                  <a:cubicBezTo>
                    <a:pt x="214" y="27"/>
                    <a:pt x="218" y="25"/>
                    <a:pt x="223" y="24"/>
                  </a:cubicBezTo>
                  <a:cubicBezTo>
                    <a:pt x="225" y="25"/>
                    <a:pt x="228" y="27"/>
                    <a:pt x="229" y="31"/>
                  </a:cubicBezTo>
                  <a:cubicBezTo>
                    <a:pt x="229" y="32"/>
                    <a:pt x="229" y="34"/>
                    <a:pt x="229" y="35"/>
                  </a:cubicBezTo>
                  <a:cubicBezTo>
                    <a:pt x="229" y="36"/>
                    <a:pt x="230" y="38"/>
                    <a:pt x="231" y="39"/>
                  </a:cubicBezTo>
                  <a:cubicBezTo>
                    <a:pt x="229" y="36"/>
                    <a:pt x="231" y="32"/>
                    <a:pt x="232" y="29"/>
                  </a:cubicBezTo>
                  <a:cubicBezTo>
                    <a:pt x="232" y="27"/>
                    <a:pt x="232" y="25"/>
                    <a:pt x="231" y="23"/>
                  </a:cubicBezTo>
                  <a:cubicBezTo>
                    <a:pt x="231" y="22"/>
                    <a:pt x="230" y="22"/>
                    <a:pt x="230" y="21"/>
                  </a:cubicBezTo>
                  <a:cubicBezTo>
                    <a:pt x="233" y="22"/>
                    <a:pt x="237" y="23"/>
                    <a:pt x="240" y="23"/>
                  </a:cubicBezTo>
                  <a:cubicBezTo>
                    <a:pt x="241" y="24"/>
                    <a:pt x="242" y="24"/>
                    <a:pt x="243" y="24"/>
                  </a:cubicBezTo>
                  <a:cubicBezTo>
                    <a:pt x="241" y="26"/>
                    <a:pt x="239" y="28"/>
                    <a:pt x="239" y="32"/>
                  </a:cubicBezTo>
                  <a:cubicBezTo>
                    <a:pt x="239" y="35"/>
                    <a:pt x="240" y="39"/>
                    <a:pt x="242" y="43"/>
                  </a:cubicBezTo>
                  <a:cubicBezTo>
                    <a:pt x="243" y="46"/>
                    <a:pt x="246" y="48"/>
                    <a:pt x="247" y="52"/>
                  </a:cubicBezTo>
                  <a:cubicBezTo>
                    <a:pt x="250" y="56"/>
                    <a:pt x="248" y="60"/>
                    <a:pt x="246" y="64"/>
                  </a:cubicBezTo>
                  <a:cubicBezTo>
                    <a:pt x="248" y="62"/>
                    <a:pt x="249" y="58"/>
                    <a:pt x="250" y="56"/>
                  </a:cubicBezTo>
                  <a:cubicBezTo>
                    <a:pt x="251" y="52"/>
                    <a:pt x="250" y="47"/>
                    <a:pt x="249" y="44"/>
                  </a:cubicBezTo>
                  <a:cubicBezTo>
                    <a:pt x="247" y="41"/>
                    <a:pt x="246" y="39"/>
                    <a:pt x="246" y="36"/>
                  </a:cubicBezTo>
                  <a:cubicBezTo>
                    <a:pt x="246" y="34"/>
                    <a:pt x="245" y="34"/>
                    <a:pt x="246" y="32"/>
                  </a:cubicBezTo>
                  <a:cubicBezTo>
                    <a:pt x="247" y="31"/>
                    <a:pt x="249" y="30"/>
                    <a:pt x="250" y="32"/>
                  </a:cubicBezTo>
                  <a:cubicBezTo>
                    <a:pt x="251" y="33"/>
                    <a:pt x="251" y="33"/>
                    <a:pt x="251" y="34"/>
                  </a:cubicBezTo>
                  <a:cubicBezTo>
                    <a:pt x="250" y="38"/>
                    <a:pt x="251" y="42"/>
                    <a:pt x="254" y="45"/>
                  </a:cubicBezTo>
                  <a:cubicBezTo>
                    <a:pt x="256" y="47"/>
                    <a:pt x="261" y="47"/>
                    <a:pt x="264" y="44"/>
                  </a:cubicBezTo>
                  <a:cubicBezTo>
                    <a:pt x="266" y="42"/>
                    <a:pt x="267" y="40"/>
                    <a:pt x="267" y="36"/>
                  </a:cubicBezTo>
                  <a:cubicBezTo>
                    <a:pt x="267" y="35"/>
                    <a:pt x="267" y="33"/>
                    <a:pt x="267" y="32"/>
                  </a:cubicBezTo>
                  <a:cubicBezTo>
                    <a:pt x="267" y="32"/>
                    <a:pt x="267" y="32"/>
                    <a:pt x="267" y="32"/>
                  </a:cubicBezTo>
                  <a:cubicBezTo>
                    <a:pt x="267" y="33"/>
                    <a:pt x="268" y="34"/>
                    <a:pt x="268" y="35"/>
                  </a:cubicBezTo>
                  <a:cubicBezTo>
                    <a:pt x="268" y="38"/>
                    <a:pt x="267" y="39"/>
                    <a:pt x="266" y="42"/>
                  </a:cubicBezTo>
                  <a:cubicBezTo>
                    <a:pt x="268" y="40"/>
                    <a:pt x="269" y="35"/>
                    <a:pt x="272" y="38"/>
                  </a:cubicBezTo>
                  <a:cubicBezTo>
                    <a:pt x="273" y="39"/>
                    <a:pt x="274" y="41"/>
                    <a:pt x="274" y="42"/>
                  </a:cubicBezTo>
                  <a:cubicBezTo>
                    <a:pt x="274" y="44"/>
                    <a:pt x="271" y="46"/>
                    <a:pt x="272" y="48"/>
                  </a:cubicBezTo>
                  <a:cubicBezTo>
                    <a:pt x="275" y="46"/>
                    <a:pt x="276" y="44"/>
                    <a:pt x="276" y="40"/>
                  </a:cubicBezTo>
                  <a:cubicBezTo>
                    <a:pt x="276" y="38"/>
                    <a:pt x="275" y="37"/>
                    <a:pt x="275" y="35"/>
                  </a:cubicBezTo>
                  <a:cubicBezTo>
                    <a:pt x="275" y="35"/>
                    <a:pt x="275" y="35"/>
                    <a:pt x="275" y="36"/>
                  </a:cubicBezTo>
                  <a:cubicBezTo>
                    <a:pt x="276" y="39"/>
                    <a:pt x="277" y="43"/>
                    <a:pt x="274" y="46"/>
                  </a:cubicBezTo>
                  <a:cubicBezTo>
                    <a:pt x="276" y="45"/>
                    <a:pt x="277" y="44"/>
                    <a:pt x="278" y="42"/>
                  </a:cubicBezTo>
                  <a:cubicBezTo>
                    <a:pt x="280" y="40"/>
                    <a:pt x="281" y="41"/>
                    <a:pt x="283" y="42"/>
                  </a:cubicBezTo>
                  <a:cubicBezTo>
                    <a:pt x="284" y="43"/>
                    <a:pt x="286" y="44"/>
                    <a:pt x="286" y="46"/>
                  </a:cubicBezTo>
                  <a:cubicBezTo>
                    <a:pt x="286" y="48"/>
                    <a:pt x="285" y="50"/>
                    <a:pt x="286" y="52"/>
                  </a:cubicBezTo>
                  <a:cubicBezTo>
                    <a:pt x="287" y="51"/>
                    <a:pt x="287" y="50"/>
                    <a:pt x="287" y="49"/>
                  </a:cubicBezTo>
                  <a:cubicBezTo>
                    <a:pt x="288" y="48"/>
                    <a:pt x="289" y="47"/>
                    <a:pt x="290" y="46"/>
                  </a:cubicBezTo>
                  <a:cubicBezTo>
                    <a:pt x="290" y="45"/>
                    <a:pt x="290" y="45"/>
                    <a:pt x="290" y="45"/>
                  </a:cubicBezTo>
                  <a:cubicBezTo>
                    <a:pt x="291" y="46"/>
                    <a:pt x="293" y="48"/>
                    <a:pt x="294" y="49"/>
                  </a:cubicBezTo>
                  <a:cubicBezTo>
                    <a:pt x="296" y="52"/>
                    <a:pt x="296" y="56"/>
                    <a:pt x="292" y="56"/>
                  </a:cubicBezTo>
                  <a:cubicBezTo>
                    <a:pt x="295" y="56"/>
                    <a:pt x="299" y="56"/>
                    <a:pt x="299" y="60"/>
                  </a:cubicBezTo>
                  <a:cubicBezTo>
                    <a:pt x="299" y="63"/>
                    <a:pt x="298" y="66"/>
                    <a:pt x="297" y="68"/>
                  </a:cubicBezTo>
                  <a:cubicBezTo>
                    <a:pt x="295" y="70"/>
                    <a:pt x="293" y="71"/>
                    <a:pt x="290" y="71"/>
                  </a:cubicBezTo>
                  <a:cubicBezTo>
                    <a:pt x="288" y="71"/>
                    <a:pt x="287" y="70"/>
                    <a:pt x="285" y="70"/>
                  </a:cubicBezTo>
                  <a:cubicBezTo>
                    <a:pt x="283" y="70"/>
                    <a:pt x="282" y="72"/>
                    <a:pt x="281" y="73"/>
                  </a:cubicBezTo>
                  <a:cubicBezTo>
                    <a:pt x="280" y="76"/>
                    <a:pt x="280" y="78"/>
                    <a:pt x="278" y="81"/>
                  </a:cubicBezTo>
                  <a:cubicBezTo>
                    <a:pt x="276" y="82"/>
                    <a:pt x="274" y="84"/>
                    <a:pt x="273" y="86"/>
                  </a:cubicBezTo>
                  <a:cubicBezTo>
                    <a:pt x="272" y="88"/>
                    <a:pt x="269" y="93"/>
                    <a:pt x="266" y="91"/>
                  </a:cubicBezTo>
                  <a:cubicBezTo>
                    <a:pt x="264" y="90"/>
                    <a:pt x="263" y="86"/>
                    <a:pt x="262" y="84"/>
                  </a:cubicBezTo>
                  <a:cubicBezTo>
                    <a:pt x="262" y="83"/>
                    <a:pt x="261" y="80"/>
                    <a:pt x="260" y="81"/>
                  </a:cubicBezTo>
                  <a:cubicBezTo>
                    <a:pt x="258" y="81"/>
                    <a:pt x="259" y="84"/>
                    <a:pt x="260" y="85"/>
                  </a:cubicBezTo>
                  <a:cubicBezTo>
                    <a:pt x="260" y="86"/>
                    <a:pt x="262" y="87"/>
                    <a:pt x="263" y="89"/>
                  </a:cubicBezTo>
                  <a:cubicBezTo>
                    <a:pt x="264" y="90"/>
                    <a:pt x="265" y="91"/>
                    <a:pt x="265" y="92"/>
                  </a:cubicBezTo>
                  <a:cubicBezTo>
                    <a:pt x="269" y="98"/>
                    <a:pt x="270" y="106"/>
                    <a:pt x="269" y="113"/>
                  </a:cubicBezTo>
                  <a:cubicBezTo>
                    <a:pt x="270" y="111"/>
                    <a:pt x="271" y="110"/>
                    <a:pt x="271" y="108"/>
                  </a:cubicBezTo>
                  <a:cubicBezTo>
                    <a:pt x="272" y="106"/>
                    <a:pt x="272" y="104"/>
                    <a:pt x="271" y="102"/>
                  </a:cubicBezTo>
                  <a:cubicBezTo>
                    <a:pt x="271" y="99"/>
                    <a:pt x="271" y="95"/>
                    <a:pt x="274" y="94"/>
                  </a:cubicBezTo>
                  <a:cubicBezTo>
                    <a:pt x="275" y="93"/>
                    <a:pt x="276" y="93"/>
                    <a:pt x="277" y="92"/>
                  </a:cubicBezTo>
                  <a:cubicBezTo>
                    <a:pt x="278" y="90"/>
                    <a:pt x="278" y="89"/>
                    <a:pt x="279" y="87"/>
                  </a:cubicBezTo>
                  <a:cubicBezTo>
                    <a:pt x="280" y="86"/>
                    <a:pt x="281" y="85"/>
                    <a:pt x="282" y="84"/>
                  </a:cubicBezTo>
                  <a:cubicBezTo>
                    <a:pt x="283" y="83"/>
                    <a:pt x="283" y="83"/>
                    <a:pt x="285" y="82"/>
                  </a:cubicBezTo>
                  <a:cubicBezTo>
                    <a:pt x="287" y="81"/>
                    <a:pt x="289" y="79"/>
                    <a:pt x="291" y="78"/>
                  </a:cubicBezTo>
                  <a:cubicBezTo>
                    <a:pt x="292" y="77"/>
                    <a:pt x="292" y="76"/>
                    <a:pt x="294" y="76"/>
                  </a:cubicBezTo>
                  <a:cubicBezTo>
                    <a:pt x="295" y="76"/>
                    <a:pt x="296" y="76"/>
                    <a:pt x="297" y="75"/>
                  </a:cubicBezTo>
                  <a:cubicBezTo>
                    <a:pt x="300" y="73"/>
                    <a:pt x="300" y="69"/>
                    <a:pt x="303" y="68"/>
                  </a:cubicBezTo>
                  <a:cubicBezTo>
                    <a:pt x="305" y="68"/>
                    <a:pt x="306" y="70"/>
                    <a:pt x="306" y="72"/>
                  </a:cubicBezTo>
                  <a:cubicBezTo>
                    <a:pt x="306" y="72"/>
                    <a:pt x="307" y="72"/>
                    <a:pt x="307" y="71"/>
                  </a:cubicBezTo>
                  <a:cubicBezTo>
                    <a:pt x="307" y="72"/>
                    <a:pt x="307" y="72"/>
                    <a:pt x="307" y="72"/>
                  </a:cubicBezTo>
                  <a:cubicBezTo>
                    <a:pt x="307" y="73"/>
                    <a:pt x="308" y="74"/>
                    <a:pt x="309" y="75"/>
                  </a:cubicBezTo>
                  <a:cubicBezTo>
                    <a:pt x="312" y="44"/>
                    <a:pt x="270" y="18"/>
                    <a:pt x="227" y="8"/>
                  </a:cubicBezTo>
                  <a:close/>
                  <a:moveTo>
                    <a:pt x="67" y="178"/>
                  </a:moveTo>
                  <a:cubicBezTo>
                    <a:pt x="67" y="182"/>
                    <a:pt x="63" y="197"/>
                    <a:pt x="47" y="197"/>
                  </a:cubicBezTo>
                  <a:cubicBezTo>
                    <a:pt x="40" y="197"/>
                    <a:pt x="35" y="197"/>
                    <a:pt x="27" y="192"/>
                  </a:cubicBezTo>
                  <a:cubicBezTo>
                    <a:pt x="18" y="186"/>
                    <a:pt x="14" y="171"/>
                    <a:pt x="15" y="163"/>
                  </a:cubicBezTo>
                  <a:cubicBezTo>
                    <a:pt x="17" y="157"/>
                    <a:pt x="20" y="152"/>
                    <a:pt x="28" y="146"/>
                  </a:cubicBezTo>
                  <a:cubicBezTo>
                    <a:pt x="36" y="140"/>
                    <a:pt x="59" y="147"/>
                    <a:pt x="64" y="158"/>
                  </a:cubicBezTo>
                  <a:cubicBezTo>
                    <a:pt x="68" y="163"/>
                    <a:pt x="68" y="171"/>
                    <a:pt x="67" y="178"/>
                  </a:cubicBezTo>
                  <a:close/>
                  <a:moveTo>
                    <a:pt x="134" y="119"/>
                  </a:moveTo>
                  <a:cubicBezTo>
                    <a:pt x="134" y="120"/>
                    <a:pt x="132" y="122"/>
                    <a:pt x="130" y="124"/>
                  </a:cubicBezTo>
                  <a:cubicBezTo>
                    <a:pt x="129" y="125"/>
                    <a:pt x="129" y="125"/>
                    <a:pt x="129" y="126"/>
                  </a:cubicBezTo>
                  <a:cubicBezTo>
                    <a:pt x="128" y="127"/>
                    <a:pt x="127" y="128"/>
                    <a:pt x="127" y="129"/>
                  </a:cubicBezTo>
                  <a:cubicBezTo>
                    <a:pt x="125" y="130"/>
                    <a:pt x="125" y="132"/>
                    <a:pt x="124" y="134"/>
                  </a:cubicBezTo>
                  <a:cubicBezTo>
                    <a:pt x="124" y="136"/>
                    <a:pt x="122" y="137"/>
                    <a:pt x="120" y="138"/>
                  </a:cubicBezTo>
                  <a:cubicBezTo>
                    <a:pt x="118" y="139"/>
                    <a:pt x="116" y="139"/>
                    <a:pt x="114" y="141"/>
                  </a:cubicBezTo>
                  <a:cubicBezTo>
                    <a:pt x="113" y="142"/>
                    <a:pt x="113" y="143"/>
                    <a:pt x="112" y="144"/>
                  </a:cubicBezTo>
                  <a:cubicBezTo>
                    <a:pt x="110" y="145"/>
                    <a:pt x="108" y="145"/>
                    <a:pt x="107" y="146"/>
                  </a:cubicBezTo>
                  <a:cubicBezTo>
                    <a:pt x="105" y="147"/>
                    <a:pt x="105" y="148"/>
                    <a:pt x="103" y="148"/>
                  </a:cubicBezTo>
                  <a:cubicBezTo>
                    <a:pt x="102" y="149"/>
                    <a:pt x="101" y="148"/>
                    <a:pt x="100" y="149"/>
                  </a:cubicBezTo>
                  <a:cubicBezTo>
                    <a:pt x="98" y="149"/>
                    <a:pt x="97" y="150"/>
                    <a:pt x="95" y="151"/>
                  </a:cubicBezTo>
                  <a:cubicBezTo>
                    <a:pt x="94" y="151"/>
                    <a:pt x="92" y="151"/>
                    <a:pt x="90" y="151"/>
                  </a:cubicBezTo>
                  <a:cubicBezTo>
                    <a:pt x="90" y="152"/>
                    <a:pt x="89" y="152"/>
                    <a:pt x="89" y="152"/>
                  </a:cubicBezTo>
                  <a:cubicBezTo>
                    <a:pt x="91" y="151"/>
                    <a:pt x="92" y="151"/>
                    <a:pt x="93" y="151"/>
                  </a:cubicBezTo>
                  <a:cubicBezTo>
                    <a:pt x="90" y="151"/>
                    <a:pt x="87" y="152"/>
                    <a:pt x="85" y="151"/>
                  </a:cubicBezTo>
                  <a:cubicBezTo>
                    <a:pt x="82" y="150"/>
                    <a:pt x="83" y="147"/>
                    <a:pt x="84" y="146"/>
                  </a:cubicBezTo>
                  <a:cubicBezTo>
                    <a:pt x="85" y="144"/>
                    <a:pt x="86" y="143"/>
                    <a:pt x="87" y="143"/>
                  </a:cubicBezTo>
                  <a:cubicBezTo>
                    <a:pt x="90" y="140"/>
                    <a:pt x="95" y="141"/>
                    <a:pt x="100" y="140"/>
                  </a:cubicBezTo>
                  <a:cubicBezTo>
                    <a:pt x="115" y="139"/>
                    <a:pt x="128" y="129"/>
                    <a:pt x="135" y="116"/>
                  </a:cubicBezTo>
                  <a:cubicBezTo>
                    <a:pt x="135" y="117"/>
                    <a:pt x="135" y="118"/>
                    <a:pt x="134" y="119"/>
                  </a:cubicBezTo>
                  <a:close/>
                  <a:moveTo>
                    <a:pt x="188" y="31"/>
                  </a:moveTo>
                  <a:cubicBezTo>
                    <a:pt x="187" y="35"/>
                    <a:pt x="182" y="44"/>
                    <a:pt x="177" y="39"/>
                  </a:cubicBezTo>
                  <a:cubicBezTo>
                    <a:pt x="176" y="42"/>
                    <a:pt x="174" y="43"/>
                    <a:pt x="173" y="44"/>
                  </a:cubicBezTo>
                  <a:cubicBezTo>
                    <a:pt x="171" y="46"/>
                    <a:pt x="170" y="49"/>
                    <a:pt x="169" y="51"/>
                  </a:cubicBezTo>
                  <a:cubicBezTo>
                    <a:pt x="167" y="53"/>
                    <a:pt x="166" y="55"/>
                    <a:pt x="165" y="58"/>
                  </a:cubicBezTo>
                  <a:cubicBezTo>
                    <a:pt x="164" y="60"/>
                    <a:pt x="164" y="63"/>
                    <a:pt x="163" y="65"/>
                  </a:cubicBezTo>
                  <a:cubicBezTo>
                    <a:pt x="165" y="64"/>
                    <a:pt x="165" y="64"/>
                    <a:pt x="165" y="64"/>
                  </a:cubicBezTo>
                  <a:cubicBezTo>
                    <a:pt x="165" y="64"/>
                    <a:pt x="165" y="65"/>
                    <a:pt x="165" y="65"/>
                  </a:cubicBezTo>
                  <a:cubicBezTo>
                    <a:pt x="165" y="68"/>
                    <a:pt x="166" y="69"/>
                    <a:pt x="165" y="71"/>
                  </a:cubicBezTo>
                  <a:cubicBezTo>
                    <a:pt x="164" y="73"/>
                    <a:pt x="164" y="76"/>
                    <a:pt x="163" y="78"/>
                  </a:cubicBezTo>
                  <a:cubicBezTo>
                    <a:pt x="161" y="83"/>
                    <a:pt x="157" y="86"/>
                    <a:pt x="154" y="91"/>
                  </a:cubicBezTo>
                  <a:cubicBezTo>
                    <a:pt x="154" y="91"/>
                    <a:pt x="154" y="91"/>
                    <a:pt x="154" y="91"/>
                  </a:cubicBezTo>
                  <a:cubicBezTo>
                    <a:pt x="154" y="92"/>
                    <a:pt x="153" y="92"/>
                    <a:pt x="153" y="93"/>
                  </a:cubicBezTo>
                  <a:cubicBezTo>
                    <a:pt x="151" y="95"/>
                    <a:pt x="143" y="101"/>
                    <a:pt x="143" y="97"/>
                  </a:cubicBezTo>
                  <a:cubicBezTo>
                    <a:pt x="143" y="95"/>
                    <a:pt x="144" y="94"/>
                    <a:pt x="144" y="93"/>
                  </a:cubicBezTo>
                  <a:cubicBezTo>
                    <a:pt x="147" y="86"/>
                    <a:pt x="153" y="79"/>
                    <a:pt x="155" y="71"/>
                  </a:cubicBezTo>
                  <a:cubicBezTo>
                    <a:pt x="158" y="56"/>
                    <a:pt x="161" y="46"/>
                    <a:pt x="172" y="34"/>
                  </a:cubicBezTo>
                  <a:cubicBezTo>
                    <a:pt x="178" y="29"/>
                    <a:pt x="184" y="25"/>
                    <a:pt x="189" y="22"/>
                  </a:cubicBezTo>
                  <a:cubicBezTo>
                    <a:pt x="189" y="25"/>
                    <a:pt x="189" y="28"/>
                    <a:pt x="188" y="31"/>
                  </a:cubicBezTo>
                  <a:close/>
                  <a:moveTo>
                    <a:pt x="253" y="33"/>
                  </a:moveTo>
                  <a:cubicBezTo>
                    <a:pt x="252" y="31"/>
                    <a:pt x="251" y="29"/>
                    <a:pt x="248" y="28"/>
                  </a:cubicBezTo>
                  <a:cubicBezTo>
                    <a:pt x="247" y="27"/>
                    <a:pt x="246" y="26"/>
                    <a:pt x="246" y="25"/>
                  </a:cubicBezTo>
                  <a:cubicBezTo>
                    <a:pt x="245" y="25"/>
                    <a:pt x="245" y="25"/>
                    <a:pt x="245" y="25"/>
                  </a:cubicBezTo>
                  <a:cubicBezTo>
                    <a:pt x="247" y="25"/>
                    <a:pt x="249" y="26"/>
                    <a:pt x="252" y="27"/>
                  </a:cubicBezTo>
                  <a:cubicBezTo>
                    <a:pt x="253" y="27"/>
                    <a:pt x="255" y="28"/>
                    <a:pt x="256" y="29"/>
                  </a:cubicBezTo>
                  <a:cubicBezTo>
                    <a:pt x="257" y="32"/>
                    <a:pt x="256" y="36"/>
                    <a:pt x="253" y="33"/>
                  </a:cubicBezTo>
                  <a:close/>
                </a:path>
              </a:pathLst>
            </a:custGeom>
            <a:solidFill>
              <a:srgbClr val="C86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8" name="Freeform 2162">
              <a:extLst>
                <a:ext uri="{FF2B5EF4-FFF2-40B4-BE49-F238E27FC236}">
                  <a16:creationId xmlns:a16="http://schemas.microsoft.com/office/drawing/2014/main" id="{F3CE699E-5DE8-4369-BBB1-D00963026B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4" y="2643"/>
              <a:ext cx="387" cy="261"/>
            </a:xfrm>
            <a:custGeom>
              <a:avLst/>
              <a:gdLst>
                <a:gd name="T0" fmla="*/ 482 w 301"/>
                <a:gd name="T1" fmla="*/ 17 h 204"/>
                <a:gd name="T2" fmla="*/ 314 w 301"/>
                <a:gd name="T3" fmla="*/ 59 h 204"/>
                <a:gd name="T4" fmla="*/ 300 w 301"/>
                <a:gd name="T5" fmla="*/ 115 h 204"/>
                <a:gd name="T6" fmla="*/ 291 w 301"/>
                <a:gd name="T7" fmla="*/ 151 h 204"/>
                <a:gd name="T8" fmla="*/ 193 w 301"/>
                <a:gd name="T9" fmla="*/ 280 h 204"/>
                <a:gd name="T10" fmla="*/ 163 w 301"/>
                <a:gd name="T11" fmla="*/ 305 h 204"/>
                <a:gd name="T12" fmla="*/ 158 w 301"/>
                <a:gd name="T13" fmla="*/ 310 h 204"/>
                <a:gd name="T14" fmla="*/ 166 w 301"/>
                <a:gd name="T15" fmla="*/ 305 h 204"/>
                <a:gd name="T16" fmla="*/ 203 w 301"/>
                <a:gd name="T17" fmla="*/ 293 h 204"/>
                <a:gd name="T18" fmla="*/ 302 w 301"/>
                <a:gd name="T19" fmla="*/ 165 h 204"/>
                <a:gd name="T20" fmla="*/ 311 w 301"/>
                <a:gd name="T21" fmla="*/ 129 h 204"/>
                <a:gd name="T22" fmla="*/ 325 w 301"/>
                <a:gd name="T23" fmla="*/ 72 h 204"/>
                <a:gd name="T24" fmla="*/ 496 w 301"/>
                <a:gd name="T25" fmla="*/ 31 h 204"/>
                <a:gd name="T26" fmla="*/ 640 w 301"/>
                <a:gd name="T27" fmla="*/ 104 h 204"/>
                <a:gd name="T28" fmla="*/ 482 w 301"/>
                <a:gd name="T29" fmla="*/ 17 h 204"/>
                <a:gd name="T30" fmla="*/ 163 w 301"/>
                <a:gd name="T31" fmla="*/ 411 h 204"/>
                <a:gd name="T32" fmla="*/ 163 w 301"/>
                <a:gd name="T33" fmla="*/ 411 h 204"/>
                <a:gd name="T34" fmla="*/ 174 w 301"/>
                <a:gd name="T35" fmla="*/ 427 h 204"/>
                <a:gd name="T36" fmla="*/ 172 w 301"/>
                <a:gd name="T37" fmla="*/ 417 h 204"/>
                <a:gd name="T38" fmla="*/ 163 w 301"/>
                <a:gd name="T39" fmla="*/ 411 h 204"/>
                <a:gd name="T40" fmla="*/ 139 w 301"/>
                <a:gd name="T41" fmla="*/ 285 h 204"/>
                <a:gd name="T42" fmla="*/ 96 w 301"/>
                <a:gd name="T43" fmla="*/ 271 h 204"/>
                <a:gd name="T44" fmla="*/ 76 w 301"/>
                <a:gd name="T45" fmla="*/ 264 h 204"/>
                <a:gd name="T46" fmla="*/ 50 w 301"/>
                <a:gd name="T47" fmla="*/ 264 h 204"/>
                <a:gd name="T48" fmla="*/ 10 w 301"/>
                <a:gd name="T49" fmla="*/ 287 h 204"/>
                <a:gd name="T50" fmla="*/ 0 w 301"/>
                <a:gd name="T51" fmla="*/ 322 h 204"/>
                <a:gd name="T52" fmla="*/ 5 w 301"/>
                <a:gd name="T53" fmla="*/ 342 h 204"/>
                <a:gd name="T54" fmla="*/ 42 w 301"/>
                <a:gd name="T55" fmla="*/ 408 h 204"/>
                <a:gd name="T56" fmla="*/ 15 w 301"/>
                <a:gd name="T57" fmla="*/ 353 h 204"/>
                <a:gd name="T58" fmla="*/ 13 w 301"/>
                <a:gd name="T59" fmla="*/ 338 h 204"/>
                <a:gd name="T60" fmla="*/ 23 w 301"/>
                <a:gd name="T61" fmla="*/ 301 h 204"/>
                <a:gd name="T62" fmla="*/ 59 w 301"/>
                <a:gd name="T63" fmla="*/ 276 h 204"/>
                <a:gd name="T64" fmla="*/ 103 w 301"/>
                <a:gd name="T65" fmla="*/ 287 h 204"/>
                <a:gd name="T66" fmla="*/ 149 w 301"/>
                <a:gd name="T67" fmla="*/ 298 h 204"/>
                <a:gd name="T68" fmla="*/ 147 w 301"/>
                <a:gd name="T69" fmla="*/ 292 h 204"/>
                <a:gd name="T70" fmla="*/ 139 w 301"/>
                <a:gd name="T71" fmla="*/ 285 h 20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301" h="204">
                  <a:moveTo>
                    <a:pt x="227" y="8"/>
                  </a:moveTo>
                  <a:cubicBezTo>
                    <a:pt x="192" y="0"/>
                    <a:pt x="154" y="3"/>
                    <a:pt x="148" y="28"/>
                  </a:cubicBezTo>
                  <a:cubicBezTo>
                    <a:pt x="148" y="28"/>
                    <a:pt x="141" y="55"/>
                    <a:pt x="141" y="55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29" y="106"/>
                    <a:pt x="113" y="127"/>
                    <a:pt x="91" y="134"/>
                  </a:cubicBezTo>
                  <a:cubicBezTo>
                    <a:pt x="83" y="136"/>
                    <a:pt x="79" y="138"/>
                    <a:pt x="77" y="145"/>
                  </a:cubicBezTo>
                  <a:cubicBezTo>
                    <a:pt x="76" y="146"/>
                    <a:pt x="76" y="147"/>
                    <a:pt x="75" y="148"/>
                  </a:cubicBezTo>
                  <a:cubicBezTo>
                    <a:pt x="75" y="150"/>
                    <a:pt x="75" y="151"/>
                    <a:pt x="78" y="145"/>
                  </a:cubicBezTo>
                  <a:cubicBezTo>
                    <a:pt x="80" y="138"/>
                    <a:pt x="88" y="142"/>
                    <a:pt x="96" y="140"/>
                  </a:cubicBezTo>
                  <a:cubicBezTo>
                    <a:pt x="119" y="133"/>
                    <a:pt x="134" y="113"/>
                    <a:pt x="142" y="79"/>
                  </a:cubicBezTo>
                  <a:cubicBezTo>
                    <a:pt x="146" y="62"/>
                    <a:pt x="146" y="62"/>
                    <a:pt x="146" y="62"/>
                  </a:cubicBezTo>
                  <a:cubicBezTo>
                    <a:pt x="146" y="62"/>
                    <a:pt x="153" y="34"/>
                    <a:pt x="153" y="34"/>
                  </a:cubicBezTo>
                  <a:cubicBezTo>
                    <a:pt x="159" y="10"/>
                    <a:pt x="197" y="7"/>
                    <a:pt x="233" y="15"/>
                  </a:cubicBezTo>
                  <a:cubicBezTo>
                    <a:pt x="259" y="21"/>
                    <a:pt x="286" y="33"/>
                    <a:pt x="301" y="49"/>
                  </a:cubicBezTo>
                  <a:cubicBezTo>
                    <a:pt x="287" y="30"/>
                    <a:pt x="258" y="15"/>
                    <a:pt x="227" y="8"/>
                  </a:cubicBezTo>
                  <a:close/>
                  <a:moveTo>
                    <a:pt x="77" y="196"/>
                  </a:moveTo>
                  <a:cubicBezTo>
                    <a:pt x="77" y="196"/>
                    <a:pt x="77" y="196"/>
                    <a:pt x="77" y="196"/>
                  </a:cubicBezTo>
                  <a:cubicBezTo>
                    <a:pt x="78" y="199"/>
                    <a:pt x="79" y="202"/>
                    <a:pt x="82" y="204"/>
                  </a:cubicBezTo>
                  <a:cubicBezTo>
                    <a:pt x="82" y="202"/>
                    <a:pt x="81" y="201"/>
                    <a:pt x="81" y="199"/>
                  </a:cubicBezTo>
                  <a:cubicBezTo>
                    <a:pt x="80" y="196"/>
                    <a:pt x="79" y="195"/>
                    <a:pt x="77" y="196"/>
                  </a:cubicBezTo>
                  <a:close/>
                  <a:moveTo>
                    <a:pt x="65" y="136"/>
                  </a:moveTo>
                  <a:cubicBezTo>
                    <a:pt x="56" y="135"/>
                    <a:pt x="51" y="133"/>
                    <a:pt x="45" y="130"/>
                  </a:cubicBezTo>
                  <a:cubicBezTo>
                    <a:pt x="43" y="128"/>
                    <a:pt x="40" y="127"/>
                    <a:pt x="36" y="126"/>
                  </a:cubicBezTo>
                  <a:cubicBezTo>
                    <a:pt x="30" y="125"/>
                    <a:pt x="26" y="125"/>
                    <a:pt x="23" y="126"/>
                  </a:cubicBezTo>
                  <a:cubicBezTo>
                    <a:pt x="15" y="127"/>
                    <a:pt x="9" y="131"/>
                    <a:pt x="5" y="137"/>
                  </a:cubicBezTo>
                  <a:cubicBezTo>
                    <a:pt x="2" y="142"/>
                    <a:pt x="0" y="148"/>
                    <a:pt x="0" y="154"/>
                  </a:cubicBezTo>
                  <a:cubicBezTo>
                    <a:pt x="0" y="157"/>
                    <a:pt x="1" y="160"/>
                    <a:pt x="2" y="163"/>
                  </a:cubicBezTo>
                  <a:cubicBezTo>
                    <a:pt x="5" y="175"/>
                    <a:pt x="14" y="190"/>
                    <a:pt x="20" y="195"/>
                  </a:cubicBezTo>
                  <a:cubicBezTo>
                    <a:pt x="15" y="188"/>
                    <a:pt x="9" y="178"/>
                    <a:pt x="7" y="169"/>
                  </a:cubicBezTo>
                  <a:cubicBezTo>
                    <a:pt x="6" y="166"/>
                    <a:pt x="6" y="164"/>
                    <a:pt x="6" y="161"/>
                  </a:cubicBezTo>
                  <a:cubicBezTo>
                    <a:pt x="6" y="155"/>
                    <a:pt x="7" y="149"/>
                    <a:pt x="11" y="144"/>
                  </a:cubicBezTo>
                  <a:cubicBezTo>
                    <a:pt x="15" y="137"/>
                    <a:pt x="21" y="133"/>
                    <a:pt x="28" y="132"/>
                  </a:cubicBezTo>
                  <a:cubicBezTo>
                    <a:pt x="36" y="131"/>
                    <a:pt x="45" y="136"/>
                    <a:pt x="48" y="137"/>
                  </a:cubicBezTo>
                  <a:cubicBezTo>
                    <a:pt x="53" y="140"/>
                    <a:pt x="61" y="142"/>
                    <a:pt x="70" y="142"/>
                  </a:cubicBezTo>
                  <a:cubicBezTo>
                    <a:pt x="70" y="141"/>
                    <a:pt x="69" y="140"/>
                    <a:pt x="69" y="139"/>
                  </a:cubicBezTo>
                  <a:cubicBezTo>
                    <a:pt x="69" y="138"/>
                    <a:pt x="67" y="136"/>
                    <a:pt x="65" y="136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89" name="Freeform 2163">
              <a:extLst>
                <a:ext uri="{FF2B5EF4-FFF2-40B4-BE49-F238E27FC236}">
                  <a16:creationId xmlns:a16="http://schemas.microsoft.com/office/drawing/2014/main" id="{55D31A6D-2C6D-4E14-B97E-DA8C84786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2820"/>
              <a:ext cx="31" cy="67"/>
            </a:xfrm>
            <a:custGeom>
              <a:avLst/>
              <a:gdLst>
                <a:gd name="T0" fmla="*/ 0 w 24"/>
                <a:gd name="T1" fmla="*/ 0 h 52"/>
                <a:gd name="T2" fmla="*/ 27 w 24"/>
                <a:gd name="T3" fmla="*/ 28 h 52"/>
                <a:gd name="T4" fmla="*/ 36 w 24"/>
                <a:gd name="T5" fmla="*/ 50 h 52"/>
                <a:gd name="T6" fmla="*/ 36 w 24"/>
                <a:gd name="T7" fmla="*/ 75 h 52"/>
                <a:gd name="T8" fmla="*/ 30 w 24"/>
                <a:gd name="T9" fmla="*/ 111 h 52"/>
                <a:gd name="T10" fmla="*/ 44 w 24"/>
                <a:gd name="T11" fmla="*/ 90 h 52"/>
                <a:gd name="T12" fmla="*/ 47 w 24"/>
                <a:gd name="T13" fmla="*/ 68 h 52"/>
                <a:gd name="T14" fmla="*/ 47 w 24"/>
                <a:gd name="T15" fmla="*/ 67 h 52"/>
                <a:gd name="T16" fmla="*/ 45 w 24"/>
                <a:gd name="T17" fmla="*/ 45 h 52"/>
                <a:gd name="T18" fmla="*/ 32 w 24"/>
                <a:gd name="T19" fmla="*/ 10 h 52"/>
                <a:gd name="T20" fmla="*/ 27 w 24"/>
                <a:gd name="T21" fmla="*/ 1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52">
                  <a:moveTo>
                    <a:pt x="0" y="0"/>
                  </a:moveTo>
                  <a:cubicBezTo>
                    <a:pt x="7" y="2"/>
                    <a:pt x="10" y="7"/>
                    <a:pt x="12" y="13"/>
                  </a:cubicBezTo>
                  <a:cubicBezTo>
                    <a:pt x="14" y="19"/>
                    <a:pt x="16" y="19"/>
                    <a:pt x="17" y="23"/>
                  </a:cubicBezTo>
                  <a:cubicBezTo>
                    <a:pt x="18" y="28"/>
                    <a:pt x="18" y="30"/>
                    <a:pt x="17" y="35"/>
                  </a:cubicBezTo>
                  <a:cubicBezTo>
                    <a:pt x="16" y="41"/>
                    <a:pt x="13" y="48"/>
                    <a:pt x="14" y="52"/>
                  </a:cubicBezTo>
                  <a:cubicBezTo>
                    <a:pt x="16" y="47"/>
                    <a:pt x="18" y="43"/>
                    <a:pt x="20" y="42"/>
                  </a:cubicBezTo>
                  <a:cubicBezTo>
                    <a:pt x="20" y="37"/>
                    <a:pt x="21" y="33"/>
                    <a:pt x="22" y="32"/>
                  </a:cubicBezTo>
                  <a:cubicBezTo>
                    <a:pt x="24" y="30"/>
                    <a:pt x="23" y="35"/>
                    <a:pt x="22" y="31"/>
                  </a:cubicBezTo>
                  <a:cubicBezTo>
                    <a:pt x="21" y="27"/>
                    <a:pt x="21" y="21"/>
                    <a:pt x="21" y="21"/>
                  </a:cubicBezTo>
                  <a:cubicBezTo>
                    <a:pt x="19" y="19"/>
                    <a:pt x="15" y="10"/>
                    <a:pt x="15" y="5"/>
                  </a:cubicBezTo>
                  <a:cubicBezTo>
                    <a:pt x="14" y="0"/>
                    <a:pt x="12" y="1"/>
                    <a:pt x="12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0" name="Freeform 2164">
              <a:extLst>
                <a:ext uri="{FF2B5EF4-FFF2-40B4-BE49-F238E27FC236}">
                  <a16:creationId xmlns:a16="http://schemas.microsoft.com/office/drawing/2014/main" id="{1A8D5617-1852-4CC7-8FF0-542A33E67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2885"/>
              <a:ext cx="31" cy="18"/>
            </a:xfrm>
            <a:custGeom>
              <a:avLst/>
              <a:gdLst>
                <a:gd name="T0" fmla="*/ 16 w 24"/>
                <a:gd name="T1" fmla="*/ 28 h 14"/>
                <a:gd name="T2" fmla="*/ 30 w 24"/>
                <a:gd name="T3" fmla="*/ 24 h 14"/>
                <a:gd name="T4" fmla="*/ 44 w 24"/>
                <a:gd name="T5" fmla="*/ 24 h 14"/>
                <a:gd name="T6" fmla="*/ 52 w 24"/>
                <a:gd name="T7" fmla="*/ 0 h 14"/>
                <a:gd name="T8" fmla="*/ 35 w 24"/>
                <a:gd name="T9" fmla="*/ 19 h 14"/>
                <a:gd name="T10" fmla="*/ 17 w 24"/>
                <a:gd name="T11" fmla="*/ 23 h 14"/>
                <a:gd name="T12" fmla="*/ 0 w 24"/>
                <a:gd name="T13" fmla="*/ 3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4">
                  <a:moveTo>
                    <a:pt x="7" y="13"/>
                  </a:moveTo>
                  <a:cubicBezTo>
                    <a:pt x="9" y="12"/>
                    <a:pt x="11" y="12"/>
                    <a:pt x="14" y="12"/>
                  </a:cubicBezTo>
                  <a:cubicBezTo>
                    <a:pt x="15" y="12"/>
                    <a:pt x="19" y="13"/>
                    <a:pt x="20" y="12"/>
                  </a:cubicBezTo>
                  <a:cubicBezTo>
                    <a:pt x="23" y="10"/>
                    <a:pt x="23" y="3"/>
                    <a:pt x="24" y="0"/>
                  </a:cubicBezTo>
                  <a:cubicBezTo>
                    <a:pt x="21" y="2"/>
                    <a:pt x="20" y="7"/>
                    <a:pt x="16" y="9"/>
                  </a:cubicBezTo>
                  <a:cubicBezTo>
                    <a:pt x="14" y="11"/>
                    <a:pt x="11" y="10"/>
                    <a:pt x="8" y="11"/>
                  </a:cubicBezTo>
                  <a:cubicBezTo>
                    <a:pt x="6" y="12"/>
                    <a:pt x="2" y="14"/>
                    <a:pt x="0" y="1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1" name="Freeform 2165">
              <a:extLst>
                <a:ext uri="{FF2B5EF4-FFF2-40B4-BE49-F238E27FC236}">
                  <a16:creationId xmlns:a16="http://schemas.microsoft.com/office/drawing/2014/main" id="{705CE790-39E9-4577-87B2-0E0182F03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906"/>
              <a:ext cx="33" cy="12"/>
            </a:xfrm>
            <a:custGeom>
              <a:avLst/>
              <a:gdLst>
                <a:gd name="T0" fmla="*/ 47 w 26"/>
                <a:gd name="T1" fmla="*/ 0 h 10"/>
                <a:gd name="T2" fmla="*/ 10 w 26"/>
                <a:gd name="T3" fmla="*/ 2 h 10"/>
                <a:gd name="T4" fmla="*/ 8 w 26"/>
                <a:gd name="T5" fmla="*/ 14 h 10"/>
                <a:gd name="T6" fmla="*/ 30 w 26"/>
                <a:gd name="T7" fmla="*/ 14 h 10"/>
                <a:gd name="T8" fmla="*/ 22 w 26"/>
                <a:gd name="T9" fmla="*/ 7 h 10"/>
                <a:gd name="T10" fmla="*/ 53 w 26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0">
                  <a:moveTo>
                    <a:pt x="23" y="0"/>
                  </a:moveTo>
                  <a:cubicBezTo>
                    <a:pt x="17" y="1"/>
                    <a:pt x="10" y="0"/>
                    <a:pt x="5" y="2"/>
                  </a:cubicBezTo>
                  <a:cubicBezTo>
                    <a:pt x="1" y="3"/>
                    <a:pt x="0" y="6"/>
                    <a:pt x="4" y="8"/>
                  </a:cubicBezTo>
                  <a:cubicBezTo>
                    <a:pt x="7" y="10"/>
                    <a:pt x="11" y="9"/>
                    <a:pt x="15" y="8"/>
                  </a:cubicBezTo>
                  <a:cubicBezTo>
                    <a:pt x="11" y="8"/>
                    <a:pt x="3" y="7"/>
                    <a:pt x="10" y="4"/>
                  </a:cubicBezTo>
                  <a:cubicBezTo>
                    <a:pt x="15" y="1"/>
                    <a:pt x="21" y="3"/>
                    <a:pt x="26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2" name="Freeform 2166">
              <a:extLst>
                <a:ext uri="{FF2B5EF4-FFF2-40B4-BE49-F238E27FC236}">
                  <a16:creationId xmlns:a16="http://schemas.microsoft.com/office/drawing/2014/main" id="{D1E6E81B-4682-4897-96D4-62CD4496B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779"/>
              <a:ext cx="15" cy="22"/>
            </a:xfrm>
            <a:custGeom>
              <a:avLst/>
              <a:gdLst>
                <a:gd name="T0" fmla="*/ 0 w 12"/>
                <a:gd name="T1" fmla="*/ 28 h 17"/>
                <a:gd name="T2" fmla="*/ 13 w 12"/>
                <a:gd name="T3" fmla="*/ 22 h 17"/>
                <a:gd name="T4" fmla="*/ 13 w 12"/>
                <a:gd name="T5" fmla="*/ 36 h 17"/>
                <a:gd name="T6" fmla="*/ 24 w 12"/>
                <a:gd name="T7" fmla="*/ 13 h 17"/>
                <a:gd name="T8" fmla="*/ 10 w 12"/>
                <a:gd name="T9" fmla="*/ 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7">
                  <a:moveTo>
                    <a:pt x="0" y="13"/>
                  </a:moveTo>
                  <a:cubicBezTo>
                    <a:pt x="2" y="13"/>
                    <a:pt x="4" y="10"/>
                    <a:pt x="6" y="10"/>
                  </a:cubicBezTo>
                  <a:cubicBezTo>
                    <a:pt x="10" y="11"/>
                    <a:pt x="7" y="15"/>
                    <a:pt x="6" y="17"/>
                  </a:cubicBezTo>
                  <a:cubicBezTo>
                    <a:pt x="10" y="15"/>
                    <a:pt x="12" y="10"/>
                    <a:pt x="12" y="6"/>
                  </a:cubicBezTo>
                  <a:cubicBezTo>
                    <a:pt x="12" y="2"/>
                    <a:pt x="8" y="0"/>
                    <a:pt x="5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3" name="Freeform 2167">
              <a:extLst>
                <a:ext uri="{FF2B5EF4-FFF2-40B4-BE49-F238E27FC236}">
                  <a16:creationId xmlns:a16="http://schemas.microsoft.com/office/drawing/2014/main" id="{570B492B-7A4E-4DEC-900F-22D919503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819"/>
              <a:ext cx="32" cy="26"/>
            </a:xfrm>
            <a:custGeom>
              <a:avLst/>
              <a:gdLst>
                <a:gd name="T0" fmla="*/ 19 w 25"/>
                <a:gd name="T1" fmla="*/ 1 h 20"/>
                <a:gd name="T2" fmla="*/ 8 w 25"/>
                <a:gd name="T3" fmla="*/ 21 h 20"/>
                <a:gd name="T4" fmla="*/ 1 w 25"/>
                <a:gd name="T5" fmla="*/ 34 h 20"/>
                <a:gd name="T6" fmla="*/ 13 w 25"/>
                <a:gd name="T7" fmla="*/ 44 h 20"/>
                <a:gd name="T8" fmla="*/ 28 w 25"/>
                <a:gd name="T9" fmla="*/ 30 h 20"/>
                <a:gd name="T10" fmla="*/ 33 w 25"/>
                <a:gd name="T11" fmla="*/ 12 h 20"/>
                <a:gd name="T12" fmla="*/ 52 w 25"/>
                <a:gd name="T13" fmla="*/ 0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0">
                  <a:moveTo>
                    <a:pt x="9" y="1"/>
                  </a:moveTo>
                  <a:cubicBezTo>
                    <a:pt x="8" y="4"/>
                    <a:pt x="7" y="7"/>
                    <a:pt x="4" y="9"/>
                  </a:cubicBezTo>
                  <a:cubicBezTo>
                    <a:pt x="2" y="12"/>
                    <a:pt x="0" y="12"/>
                    <a:pt x="1" y="15"/>
                  </a:cubicBezTo>
                  <a:cubicBezTo>
                    <a:pt x="2" y="18"/>
                    <a:pt x="3" y="20"/>
                    <a:pt x="6" y="20"/>
                  </a:cubicBezTo>
                  <a:cubicBezTo>
                    <a:pt x="10" y="19"/>
                    <a:pt x="10" y="16"/>
                    <a:pt x="13" y="14"/>
                  </a:cubicBezTo>
                  <a:cubicBezTo>
                    <a:pt x="10" y="10"/>
                    <a:pt x="13" y="7"/>
                    <a:pt x="16" y="5"/>
                  </a:cubicBezTo>
                  <a:cubicBezTo>
                    <a:pt x="18" y="3"/>
                    <a:pt x="25" y="1"/>
                    <a:pt x="25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4" name="Freeform 2168">
              <a:extLst>
                <a:ext uri="{FF2B5EF4-FFF2-40B4-BE49-F238E27FC236}">
                  <a16:creationId xmlns:a16="http://schemas.microsoft.com/office/drawing/2014/main" id="{9926A5A8-04B6-4753-A5AC-B0644371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2774"/>
              <a:ext cx="24" cy="16"/>
            </a:xfrm>
            <a:custGeom>
              <a:avLst/>
              <a:gdLst>
                <a:gd name="T0" fmla="*/ 23 w 18"/>
                <a:gd name="T1" fmla="*/ 17 h 13"/>
                <a:gd name="T2" fmla="*/ 12 w 18"/>
                <a:gd name="T3" fmla="*/ 0 h 13"/>
                <a:gd name="T4" fmla="*/ 7 w 18"/>
                <a:gd name="T5" fmla="*/ 9 h 13"/>
                <a:gd name="T6" fmla="*/ 0 w 18"/>
                <a:gd name="T7" fmla="*/ 25 h 13"/>
                <a:gd name="T8" fmla="*/ 9 w 18"/>
                <a:gd name="T9" fmla="*/ 11 h 13"/>
                <a:gd name="T10" fmla="*/ 21 w 18"/>
                <a:gd name="T11" fmla="*/ 22 h 13"/>
                <a:gd name="T12" fmla="*/ 43 w 18"/>
                <a:gd name="T13" fmla="*/ 9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13">
                  <a:moveTo>
                    <a:pt x="10" y="9"/>
                  </a:moveTo>
                  <a:cubicBezTo>
                    <a:pt x="6" y="8"/>
                    <a:pt x="7" y="1"/>
                    <a:pt x="5" y="0"/>
                  </a:cubicBezTo>
                  <a:cubicBezTo>
                    <a:pt x="2" y="0"/>
                    <a:pt x="3" y="4"/>
                    <a:pt x="3" y="5"/>
                  </a:cubicBezTo>
                  <a:cubicBezTo>
                    <a:pt x="2" y="8"/>
                    <a:pt x="1" y="10"/>
                    <a:pt x="0" y="13"/>
                  </a:cubicBezTo>
                  <a:cubicBezTo>
                    <a:pt x="1" y="11"/>
                    <a:pt x="2" y="8"/>
                    <a:pt x="4" y="6"/>
                  </a:cubicBezTo>
                  <a:cubicBezTo>
                    <a:pt x="5" y="9"/>
                    <a:pt x="5" y="13"/>
                    <a:pt x="9" y="12"/>
                  </a:cubicBezTo>
                  <a:cubicBezTo>
                    <a:pt x="13" y="12"/>
                    <a:pt x="16" y="8"/>
                    <a:pt x="18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5" name="Freeform 2169">
              <a:extLst>
                <a:ext uri="{FF2B5EF4-FFF2-40B4-BE49-F238E27FC236}">
                  <a16:creationId xmlns:a16="http://schemas.microsoft.com/office/drawing/2014/main" id="{B44E108A-025B-454F-8AC1-AC59C07F5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805"/>
              <a:ext cx="22" cy="36"/>
            </a:xfrm>
            <a:custGeom>
              <a:avLst/>
              <a:gdLst>
                <a:gd name="T0" fmla="*/ 32 w 17"/>
                <a:gd name="T1" fmla="*/ 0 h 29"/>
                <a:gd name="T2" fmla="*/ 16 w 17"/>
                <a:gd name="T3" fmla="*/ 25 h 29"/>
                <a:gd name="T4" fmla="*/ 0 w 17"/>
                <a:gd name="T5" fmla="*/ 56 h 29"/>
                <a:gd name="T6" fmla="*/ 22 w 17"/>
                <a:gd name="T7" fmla="*/ 30 h 29"/>
                <a:gd name="T8" fmla="*/ 36 w 17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9">
                  <a:moveTo>
                    <a:pt x="15" y="0"/>
                  </a:moveTo>
                  <a:cubicBezTo>
                    <a:pt x="11" y="4"/>
                    <a:pt x="8" y="7"/>
                    <a:pt x="7" y="13"/>
                  </a:cubicBezTo>
                  <a:cubicBezTo>
                    <a:pt x="5" y="18"/>
                    <a:pt x="4" y="24"/>
                    <a:pt x="0" y="29"/>
                  </a:cubicBezTo>
                  <a:cubicBezTo>
                    <a:pt x="4" y="24"/>
                    <a:pt x="8" y="20"/>
                    <a:pt x="10" y="15"/>
                  </a:cubicBezTo>
                  <a:cubicBezTo>
                    <a:pt x="11" y="10"/>
                    <a:pt x="12" y="4"/>
                    <a:pt x="17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6" name="Freeform 2170">
              <a:extLst>
                <a:ext uri="{FF2B5EF4-FFF2-40B4-BE49-F238E27FC236}">
                  <a16:creationId xmlns:a16="http://schemas.microsoft.com/office/drawing/2014/main" id="{4DAB230E-8CB7-4B1B-8F09-13F9AB12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2801"/>
              <a:ext cx="15" cy="21"/>
            </a:xfrm>
            <a:custGeom>
              <a:avLst/>
              <a:gdLst>
                <a:gd name="T0" fmla="*/ 18 w 13"/>
                <a:gd name="T1" fmla="*/ 11 h 17"/>
                <a:gd name="T2" fmla="*/ 1 w 13"/>
                <a:gd name="T3" fmla="*/ 32 h 17"/>
                <a:gd name="T4" fmla="*/ 20 w 13"/>
                <a:gd name="T5" fmla="*/ 1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2" y="6"/>
                  </a:moveTo>
                  <a:cubicBezTo>
                    <a:pt x="7" y="0"/>
                    <a:pt x="0" y="12"/>
                    <a:pt x="1" y="17"/>
                  </a:cubicBezTo>
                  <a:cubicBezTo>
                    <a:pt x="3" y="12"/>
                    <a:pt x="7" y="5"/>
                    <a:pt x="13" y="7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7" name="Freeform 2171">
              <a:extLst>
                <a:ext uri="{FF2B5EF4-FFF2-40B4-BE49-F238E27FC236}">
                  <a16:creationId xmlns:a16="http://schemas.microsoft.com/office/drawing/2014/main" id="{606F0368-EA57-49F7-A87B-D8B2108B8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2752"/>
              <a:ext cx="12" cy="23"/>
            </a:xfrm>
            <a:custGeom>
              <a:avLst/>
              <a:gdLst>
                <a:gd name="T0" fmla="*/ 16 w 9"/>
                <a:gd name="T1" fmla="*/ 0 h 18"/>
                <a:gd name="T2" fmla="*/ 7 w 9"/>
                <a:gd name="T3" fmla="*/ 37 h 18"/>
                <a:gd name="T4" fmla="*/ 21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7" y="0"/>
                  </a:moveTo>
                  <a:cubicBezTo>
                    <a:pt x="0" y="0"/>
                    <a:pt x="2" y="14"/>
                    <a:pt x="3" y="18"/>
                  </a:cubicBezTo>
                  <a:cubicBezTo>
                    <a:pt x="4" y="12"/>
                    <a:pt x="3" y="4"/>
                    <a:pt x="9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8" name="Freeform 2172">
              <a:extLst>
                <a:ext uri="{FF2B5EF4-FFF2-40B4-BE49-F238E27FC236}">
                  <a16:creationId xmlns:a16="http://schemas.microsoft.com/office/drawing/2014/main" id="{A55BB424-524B-4828-9E6B-273CD5980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" y="2741"/>
              <a:ext cx="24" cy="25"/>
            </a:xfrm>
            <a:custGeom>
              <a:avLst/>
              <a:gdLst>
                <a:gd name="T0" fmla="*/ 18 w 19"/>
                <a:gd name="T1" fmla="*/ 0 h 19"/>
                <a:gd name="T2" fmla="*/ 0 w 19"/>
                <a:gd name="T3" fmla="*/ 42 h 19"/>
                <a:gd name="T4" fmla="*/ 24 w 19"/>
                <a:gd name="T5" fmla="*/ 29 h 19"/>
                <a:gd name="T6" fmla="*/ 32 w 19"/>
                <a:gd name="T7" fmla="*/ 43 h 19"/>
                <a:gd name="T8" fmla="*/ 38 w 19"/>
                <a:gd name="T9" fmla="*/ 22 h 19"/>
                <a:gd name="T10" fmla="*/ 32 w 19"/>
                <a:gd name="T11" fmla="*/ 34 h 19"/>
                <a:gd name="T12" fmla="*/ 24 w 19"/>
                <a:gd name="T13" fmla="*/ 21 h 19"/>
                <a:gd name="T14" fmla="*/ 13 w 19"/>
                <a:gd name="T15" fmla="*/ 22 h 19"/>
                <a:gd name="T16" fmla="*/ 13 w 19"/>
                <a:gd name="T17" fmla="*/ 9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19">
                  <a:moveTo>
                    <a:pt x="9" y="0"/>
                  </a:moveTo>
                  <a:cubicBezTo>
                    <a:pt x="7" y="6"/>
                    <a:pt x="1" y="11"/>
                    <a:pt x="0" y="18"/>
                  </a:cubicBezTo>
                  <a:cubicBezTo>
                    <a:pt x="5" y="18"/>
                    <a:pt x="9" y="7"/>
                    <a:pt x="12" y="13"/>
                  </a:cubicBezTo>
                  <a:cubicBezTo>
                    <a:pt x="13" y="15"/>
                    <a:pt x="13" y="19"/>
                    <a:pt x="16" y="19"/>
                  </a:cubicBezTo>
                  <a:cubicBezTo>
                    <a:pt x="19" y="19"/>
                    <a:pt x="19" y="13"/>
                    <a:pt x="19" y="10"/>
                  </a:cubicBezTo>
                  <a:cubicBezTo>
                    <a:pt x="18" y="12"/>
                    <a:pt x="18" y="16"/>
                    <a:pt x="16" y="15"/>
                  </a:cubicBezTo>
                  <a:cubicBezTo>
                    <a:pt x="14" y="15"/>
                    <a:pt x="14" y="11"/>
                    <a:pt x="12" y="9"/>
                  </a:cubicBezTo>
                  <a:cubicBezTo>
                    <a:pt x="9" y="8"/>
                    <a:pt x="9" y="10"/>
                    <a:pt x="6" y="10"/>
                  </a:cubicBezTo>
                  <a:cubicBezTo>
                    <a:pt x="4" y="10"/>
                    <a:pt x="5" y="6"/>
                    <a:pt x="6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499" name="Freeform 2173">
              <a:extLst>
                <a:ext uri="{FF2B5EF4-FFF2-40B4-BE49-F238E27FC236}">
                  <a16:creationId xmlns:a16="http://schemas.microsoft.com/office/drawing/2014/main" id="{83BEBDF5-9DFC-46B0-8B99-443DAB127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652"/>
              <a:ext cx="13" cy="14"/>
            </a:xfrm>
            <a:custGeom>
              <a:avLst/>
              <a:gdLst>
                <a:gd name="T0" fmla="*/ 0 w 10"/>
                <a:gd name="T1" fmla="*/ 6 h 11"/>
                <a:gd name="T2" fmla="*/ 16 w 10"/>
                <a:gd name="T3" fmla="*/ 13 h 11"/>
                <a:gd name="T4" fmla="*/ 22 w 10"/>
                <a:gd name="T5" fmla="*/ 23 h 11"/>
                <a:gd name="T6" fmla="*/ 21 w 10"/>
                <a:gd name="T7" fmla="*/ 10 h 11"/>
                <a:gd name="T8" fmla="*/ 21 w 10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1">
                  <a:moveTo>
                    <a:pt x="0" y="3"/>
                  </a:moveTo>
                  <a:cubicBezTo>
                    <a:pt x="3" y="4"/>
                    <a:pt x="5" y="4"/>
                    <a:pt x="7" y="6"/>
                  </a:cubicBezTo>
                  <a:cubicBezTo>
                    <a:pt x="8" y="8"/>
                    <a:pt x="9" y="10"/>
                    <a:pt x="10" y="11"/>
                  </a:cubicBezTo>
                  <a:cubicBezTo>
                    <a:pt x="10" y="9"/>
                    <a:pt x="9" y="7"/>
                    <a:pt x="9" y="5"/>
                  </a:cubicBezTo>
                  <a:cubicBezTo>
                    <a:pt x="8" y="4"/>
                    <a:pt x="10" y="2"/>
                    <a:pt x="9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0" name="Freeform 2174">
              <a:extLst>
                <a:ext uri="{FF2B5EF4-FFF2-40B4-BE49-F238E27FC236}">
                  <a16:creationId xmlns:a16="http://schemas.microsoft.com/office/drawing/2014/main" id="{53755DA2-A6CB-4D9D-B3F4-A575FB031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653"/>
              <a:ext cx="17" cy="18"/>
            </a:xfrm>
            <a:custGeom>
              <a:avLst/>
              <a:gdLst>
                <a:gd name="T0" fmla="*/ 0 w 13"/>
                <a:gd name="T1" fmla="*/ 8 h 14"/>
                <a:gd name="T2" fmla="*/ 17 w 13"/>
                <a:gd name="T3" fmla="*/ 15 h 14"/>
                <a:gd name="T4" fmla="*/ 29 w 13"/>
                <a:gd name="T5" fmla="*/ 30 h 14"/>
                <a:gd name="T6" fmla="*/ 27 w 1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0" y="4"/>
                  </a:moveTo>
                  <a:cubicBezTo>
                    <a:pt x="3" y="4"/>
                    <a:pt x="5" y="4"/>
                    <a:pt x="8" y="7"/>
                  </a:cubicBezTo>
                  <a:cubicBezTo>
                    <a:pt x="11" y="9"/>
                    <a:pt x="11" y="12"/>
                    <a:pt x="13" y="14"/>
                  </a:cubicBezTo>
                  <a:cubicBezTo>
                    <a:pt x="12" y="9"/>
                    <a:pt x="11" y="5"/>
                    <a:pt x="12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1" name="Freeform 2175">
              <a:extLst>
                <a:ext uri="{FF2B5EF4-FFF2-40B4-BE49-F238E27FC236}">
                  <a16:creationId xmlns:a16="http://schemas.microsoft.com/office/drawing/2014/main" id="{0BE4923E-0FA5-446C-A7B6-8B17B1311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660"/>
              <a:ext cx="14" cy="24"/>
            </a:xfrm>
            <a:custGeom>
              <a:avLst/>
              <a:gdLst>
                <a:gd name="T0" fmla="*/ 0 w 11"/>
                <a:gd name="T1" fmla="*/ 14 h 19"/>
                <a:gd name="T2" fmla="*/ 13 w 11"/>
                <a:gd name="T3" fmla="*/ 38 h 19"/>
                <a:gd name="T4" fmla="*/ 13 w 1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9">
                  <a:moveTo>
                    <a:pt x="0" y="7"/>
                  </a:moveTo>
                  <a:cubicBezTo>
                    <a:pt x="6" y="9"/>
                    <a:pt x="4" y="14"/>
                    <a:pt x="6" y="19"/>
                  </a:cubicBezTo>
                  <a:cubicBezTo>
                    <a:pt x="11" y="15"/>
                    <a:pt x="6" y="5"/>
                    <a:pt x="6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2" name="Freeform 2176">
              <a:extLst>
                <a:ext uri="{FF2B5EF4-FFF2-40B4-BE49-F238E27FC236}">
                  <a16:creationId xmlns:a16="http://schemas.microsoft.com/office/drawing/2014/main" id="{866815BA-E83F-49F6-A19B-181A4CE67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2670"/>
              <a:ext cx="9" cy="30"/>
            </a:xfrm>
            <a:custGeom>
              <a:avLst/>
              <a:gdLst>
                <a:gd name="T0" fmla="*/ 0 w 7"/>
                <a:gd name="T1" fmla="*/ 29 h 23"/>
                <a:gd name="T2" fmla="*/ 8 w 7"/>
                <a:gd name="T3" fmla="*/ 51 h 23"/>
                <a:gd name="T4" fmla="*/ 15 w 7"/>
                <a:gd name="T5" fmla="*/ 27 h 23"/>
                <a:gd name="T6" fmla="*/ 10 w 7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3">
                  <a:moveTo>
                    <a:pt x="0" y="13"/>
                  </a:moveTo>
                  <a:cubicBezTo>
                    <a:pt x="3" y="8"/>
                    <a:pt x="5" y="21"/>
                    <a:pt x="4" y="23"/>
                  </a:cubicBezTo>
                  <a:cubicBezTo>
                    <a:pt x="7" y="22"/>
                    <a:pt x="7" y="15"/>
                    <a:pt x="7" y="12"/>
                  </a:cubicBezTo>
                  <a:cubicBezTo>
                    <a:pt x="7" y="8"/>
                    <a:pt x="5" y="4"/>
                    <a:pt x="5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3" name="Freeform 2177">
              <a:extLst>
                <a:ext uri="{FF2B5EF4-FFF2-40B4-BE49-F238E27FC236}">
                  <a16:creationId xmlns:a16="http://schemas.microsoft.com/office/drawing/2014/main" id="{A6C1E18A-1204-40CF-BB86-3785015A8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732"/>
              <a:ext cx="32" cy="48"/>
            </a:xfrm>
            <a:custGeom>
              <a:avLst/>
              <a:gdLst>
                <a:gd name="T0" fmla="*/ 33 w 24"/>
                <a:gd name="T1" fmla="*/ 0 h 37"/>
                <a:gd name="T2" fmla="*/ 41 w 24"/>
                <a:gd name="T3" fmla="*/ 22 h 37"/>
                <a:gd name="T4" fmla="*/ 57 w 24"/>
                <a:gd name="T5" fmla="*/ 1 h 37"/>
                <a:gd name="T6" fmla="*/ 41 w 24"/>
                <a:gd name="T7" fmla="*/ 39 h 37"/>
                <a:gd name="T8" fmla="*/ 31 w 24"/>
                <a:gd name="T9" fmla="*/ 54 h 37"/>
                <a:gd name="T10" fmla="*/ 33 w 24"/>
                <a:gd name="T11" fmla="*/ 64 h 37"/>
                <a:gd name="T12" fmla="*/ 43 w 24"/>
                <a:gd name="T13" fmla="*/ 61 h 37"/>
                <a:gd name="T14" fmla="*/ 31 w 24"/>
                <a:gd name="T15" fmla="*/ 67 h 37"/>
                <a:gd name="T16" fmla="*/ 21 w 24"/>
                <a:gd name="T17" fmla="*/ 64 h 37"/>
                <a:gd name="T18" fmla="*/ 15 w 24"/>
                <a:gd name="T19" fmla="*/ 74 h 37"/>
                <a:gd name="T20" fmla="*/ 0 w 24"/>
                <a:gd name="T21" fmla="*/ 79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4" h="37">
                  <a:moveTo>
                    <a:pt x="14" y="0"/>
                  </a:moveTo>
                  <a:cubicBezTo>
                    <a:pt x="14" y="2"/>
                    <a:pt x="12" y="13"/>
                    <a:pt x="17" y="10"/>
                  </a:cubicBezTo>
                  <a:cubicBezTo>
                    <a:pt x="20" y="9"/>
                    <a:pt x="21" y="3"/>
                    <a:pt x="24" y="1"/>
                  </a:cubicBezTo>
                  <a:cubicBezTo>
                    <a:pt x="24" y="7"/>
                    <a:pt x="20" y="13"/>
                    <a:pt x="17" y="18"/>
                  </a:cubicBezTo>
                  <a:cubicBezTo>
                    <a:pt x="16" y="20"/>
                    <a:pt x="14" y="22"/>
                    <a:pt x="13" y="25"/>
                  </a:cubicBezTo>
                  <a:cubicBezTo>
                    <a:pt x="13" y="26"/>
                    <a:pt x="12" y="28"/>
                    <a:pt x="14" y="29"/>
                  </a:cubicBezTo>
                  <a:cubicBezTo>
                    <a:pt x="15" y="30"/>
                    <a:pt x="16" y="28"/>
                    <a:pt x="18" y="28"/>
                  </a:cubicBezTo>
                  <a:cubicBezTo>
                    <a:pt x="17" y="28"/>
                    <a:pt x="14" y="31"/>
                    <a:pt x="13" y="31"/>
                  </a:cubicBezTo>
                  <a:cubicBezTo>
                    <a:pt x="10" y="31"/>
                    <a:pt x="12" y="27"/>
                    <a:pt x="9" y="29"/>
                  </a:cubicBezTo>
                  <a:cubicBezTo>
                    <a:pt x="7" y="30"/>
                    <a:pt x="7" y="33"/>
                    <a:pt x="6" y="34"/>
                  </a:cubicBezTo>
                  <a:cubicBezTo>
                    <a:pt x="4" y="36"/>
                    <a:pt x="2" y="37"/>
                    <a:pt x="0" y="3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4" name="Freeform 2178">
              <a:extLst>
                <a:ext uri="{FF2B5EF4-FFF2-40B4-BE49-F238E27FC236}">
                  <a16:creationId xmlns:a16="http://schemas.microsoft.com/office/drawing/2014/main" id="{243179CD-80E4-4E0F-98D1-7CDA6AF2F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783"/>
              <a:ext cx="22" cy="19"/>
            </a:xfrm>
            <a:custGeom>
              <a:avLst/>
              <a:gdLst>
                <a:gd name="T0" fmla="*/ 21 w 17"/>
                <a:gd name="T1" fmla="*/ 8 h 15"/>
                <a:gd name="T2" fmla="*/ 0 w 17"/>
                <a:gd name="T3" fmla="*/ 29 h 15"/>
                <a:gd name="T4" fmla="*/ 10 w 17"/>
                <a:gd name="T5" fmla="*/ 29 h 15"/>
                <a:gd name="T6" fmla="*/ 21 w 17"/>
                <a:gd name="T7" fmla="*/ 18 h 15"/>
                <a:gd name="T8" fmla="*/ 36 w 17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5">
                  <a:moveTo>
                    <a:pt x="9" y="4"/>
                  </a:moveTo>
                  <a:cubicBezTo>
                    <a:pt x="8" y="8"/>
                    <a:pt x="4" y="14"/>
                    <a:pt x="0" y="14"/>
                  </a:cubicBezTo>
                  <a:cubicBezTo>
                    <a:pt x="1" y="15"/>
                    <a:pt x="3" y="14"/>
                    <a:pt x="5" y="14"/>
                  </a:cubicBezTo>
                  <a:cubicBezTo>
                    <a:pt x="8" y="13"/>
                    <a:pt x="8" y="11"/>
                    <a:pt x="9" y="9"/>
                  </a:cubicBezTo>
                  <a:cubicBezTo>
                    <a:pt x="11" y="5"/>
                    <a:pt x="13" y="2"/>
                    <a:pt x="17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5" name="Freeform 2179">
              <a:extLst>
                <a:ext uri="{FF2B5EF4-FFF2-40B4-BE49-F238E27FC236}">
                  <a16:creationId xmlns:a16="http://schemas.microsoft.com/office/drawing/2014/main" id="{D4D53C11-5988-4151-BEF0-91CF8F1D8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832"/>
              <a:ext cx="33" cy="21"/>
            </a:xfrm>
            <a:custGeom>
              <a:avLst/>
              <a:gdLst>
                <a:gd name="T0" fmla="*/ 0 w 25"/>
                <a:gd name="T1" fmla="*/ 37 h 16"/>
                <a:gd name="T2" fmla="*/ 37 w 25"/>
                <a:gd name="T3" fmla="*/ 12 h 16"/>
                <a:gd name="T4" fmla="*/ 58 w 25"/>
                <a:gd name="T5" fmla="*/ 28 h 16"/>
                <a:gd name="T6" fmla="*/ 37 w 25"/>
                <a:gd name="T7" fmla="*/ 21 h 16"/>
                <a:gd name="T8" fmla="*/ 26 w 25"/>
                <a:gd name="T9" fmla="*/ 24 h 16"/>
                <a:gd name="T10" fmla="*/ 0 w 25"/>
                <a:gd name="T11" fmla="*/ 34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6">
                  <a:moveTo>
                    <a:pt x="0" y="16"/>
                  </a:moveTo>
                  <a:cubicBezTo>
                    <a:pt x="6" y="13"/>
                    <a:pt x="10" y="9"/>
                    <a:pt x="16" y="5"/>
                  </a:cubicBezTo>
                  <a:cubicBezTo>
                    <a:pt x="23" y="0"/>
                    <a:pt x="17" y="14"/>
                    <a:pt x="25" y="12"/>
                  </a:cubicBezTo>
                  <a:cubicBezTo>
                    <a:pt x="21" y="16"/>
                    <a:pt x="19" y="10"/>
                    <a:pt x="16" y="9"/>
                  </a:cubicBezTo>
                  <a:cubicBezTo>
                    <a:pt x="15" y="9"/>
                    <a:pt x="13" y="11"/>
                    <a:pt x="11" y="11"/>
                  </a:cubicBezTo>
                  <a:cubicBezTo>
                    <a:pt x="8" y="14"/>
                    <a:pt x="5" y="14"/>
                    <a:pt x="0" y="1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6" name="Freeform 2180">
              <a:extLst>
                <a:ext uri="{FF2B5EF4-FFF2-40B4-BE49-F238E27FC236}">
                  <a16:creationId xmlns:a16="http://schemas.microsoft.com/office/drawing/2014/main" id="{4A2B0281-D296-4A33-9598-E2815C1E6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2815"/>
              <a:ext cx="25" cy="17"/>
            </a:xfrm>
            <a:custGeom>
              <a:avLst/>
              <a:gdLst>
                <a:gd name="T0" fmla="*/ 0 w 19"/>
                <a:gd name="T1" fmla="*/ 25 h 14"/>
                <a:gd name="T2" fmla="*/ 14 w 19"/>
                <a:gd name="T3" fmla="*/ 11 h 14"/>
                <a:gd name="T4" fmla="*/ 29 w 19"/>
                <a:gd name="T5" fmla="*/ 1 h 14"/>
                <a:gd name="T6" fmla="*/ 43 w 19"/>
                <a:gd name="T7" fmla="*/ 15 h 14"/>
                <a:gd name="T8" fmla="*/ 29 w 19"/>
                <a:gd name="T9" fmla="*/ 7 h 14"/>
                <a:gd name="T10" fmla="*/ 7 w 19"/>
                <a:gd name="T11" fmla="*/ 1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4">
                  <a:moveTo>
                    <a:pt x="0" y="14"/>
                  </a:moveTo>
                  <a:cubicBezTo>
                    <a:pt x="2" y="11"/>
                    <a:pt x="4" y="8"/>
                    <a:pt x="6" y="6"/>
                  </a:cubicBezTo>
                  <a:cubicBezTo>
                    <a:pt x="8" y="4"/>
                    <a:pt x="11" y="1"/>
                    <a:pt x="13" y="1"/>
                  </a:cubicBezTo>
                  <a:cubicBezTo>
                    <a:pt x="17" y="0"/>
                    <a:pt x="14" y="10"/>
                    <a:pt x="19" y="8"/>
                  </a:cubicBezTo>
                  <a:cubicBezTo>
                    <a:pt x="15" y="10"/>
                    <a:pt x="15" y="6"/>
                    <a:pt x="13" y="4"/>
                  </a:cubicBezTo>
                  <a:cubicBezTo>
                    <a:pt x="9" y="3"/>
                    <a:pt x="6" y="9"/>
                    <a:pt x="3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07" name="Freeform 2181">
              <a:extLst>
                <a:ext uri="{FF2B5EF4-FFF2-40B4-BE49-F238E27FC236}">
                  <a16:creationId xmlns:a16="http://schemas.microsoft.com/office/drawing/2014/main" id="{062786D5-6D87-47E8-954E-23F358C80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824"/>
              <a:ext cx="25" cy="20"/>
            </a:xfrm>
            <a:custGeom>
              <a:avLst/>
              <a:gdLst>
                <a:gd name="T0" fmla="*/ 38 w 19"/>
                <a:gd name="T1" fmla="*/ 7 h 15"/>
                <a:gd name="T2" fmla="*/ 24 w 19"/>
                <a:gd name="T3" fmla="*/ 7 h 15"/>
                <a:gd name="T4" fmla="*/ 12 w 19"/>
                <a:gd name="T5" fmla="*/ 0 h 15"/>
                <a:gd name="T6" fmla="*/ 7 w 19"/>
                <a:gd name="T7" fmla="*/ 36 h 15"/>
                <a:gd name="T8" fmla="*/ 16 w 19"/>
                <a:gd name="T9" fmla="*/ 9 h 15"/>
                <a:gd name="T10" fmla="*/ 28 w 19"/>
                <a:gd name="T11" fmla="*/ 12 h 15"/>
                <a:gd name="T12" fmla="*/ 43 w 19"/>
                <a:gd name="T13" fmla="*/ 9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15">
                  <a:moveTo>
                    <a:pt x="17" y="3"/>
                  </a:moveTo>
                  <a:cubicBezTo>
                    <a:pt x="14" y="3"/>
                    <a:pt x="13" y="3"/>
                    <a:pt x="11" y="3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0" y="1"/>
                    <a:pt x="2" y="12"/>
                    <a:pt x="3" y="15"/>
                  </a:cubicBezTo>
                  <a:cubicBezTo>
                    <a:pt x="3" y="12"/>
                    <a:pt x="2" y="5"/>
                    <a:pt x="7" y="4"/>
                  </a:cubicBezTo>
                  <a:cubicBezTo>
                    <a:pt x="9" y="4"/>
                    <a:pt x="11" y="5"/>
                    <a:pt x="12" y="5"/>
                  </a:cubicBezTo>
                  <a:cubicBezTo>
                    <a:pt x="15" y="5"/>
                    <a:pt x="17" y="4"/>
                    <a:pt x="19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5508" name="Group 2182">
              <a:extLst>
                <a:ext uri="{FF2B5EF4-FFF2-40B4-BE49-F238E27FC236}">
                  <a16:creationId xmlns:a16="http://schemas.microsoft.com/office/drawing/2014/main" id="{BE0049AE-34E7-47A4-8740-505EA83385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4" y="2568"/>
              <a:ext cx="739" cy="1138"/>
              <a:chOff x="3766" y="2602"/>
              <a:chExt cx="746" cy="1149"/>
            </a:xfrm>
          </p:grpSpPr>
          <p:sp>
            <p:nvSpPr>
              <p:cNvPr id="55836" name="Freeform 2183">
                <a:extLst>
                  <a:ext uri="{FF2B5EF4-FFF2-40B4-BE49-F238E27FC236}">
                    <a16:creationId xmlns:a16="http://schemas.microsoft.com/office/drawing/2014/main" id="{FBF9C900-CEA3-4A37-AF3E-0B1763689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820"/>
                <a:ext cx="7" cy="28"/>
              </a:xfrm>
              <a:custGeom>
                <a:avLst/>
                <a:gdLst>
                  <a:gd name="T0" fmla="*/ 6 w 6"/>
                  <a:gd name="T1" fmla="*/ 6 h 22"/>
                  <a:gd name="T2" fmla="*/ 0 w 6"/>
                  <a:gd name="T3" fmla="*/ 23 h 22"/>
                  <a:gd name="T4" fmla="*/ 2 w 6"/>
                  <a:gd name="T5" fmla="*/ 31 h 22"/>
                  <a:gd name="T6" fmla="*/ 6 w 6"/>
                  <a:gd name="T7" fmla="*/ 46 h 22"/>
                  <a:gd name="T8" fmla="*/ 6 w 6"/>
                  <a:gd name="T9" fmla="*/ 24 h 22"/>
                  <a:gd name="T10" fmla="*/ 9 w 6"/>
                  <a:gd name="T11" fmla="*/ 13 h 22"/>
                  <a:gd name="T12" fmla="*/ 7 w 6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2">
                    <a:moveTo>
                      <a:pt x="3" y="3"/>
                    </a:moveTo>
                    <a:cubicBezTo>
                      <a:pt x="3" y="6"/>
                      <a:pt x="0" y="9"/>
                      <a:pt x="0" y="11"/>
                    </a:cubicBezTo>
                    <a:cubicBezTo>
                      <a:pt x="0" y="13"/>
                      <a:pt x="2" y="14"/>
                      <a:pt x="2" y="15"/>
                    </a:cubicBezTo>
                    <a:cubicBezTo>
                      <a:pt x="3" y="18"/>
                      <a:pt x="2" y="20"/>
                      <a:pt x="3" y="22"/>
                    </a:cubicBezTo>
                    <a:cubicBezTo>
                      <a:pt x="3" y="18"/>
                      <a:pt x="2" y="15"/>
                      <a:pt x="3" y="12"/>
                    </a:cubicBezTo>
                    <a:cubicBezTo>
                      <a:pt x="4" y="10"/>
                      <a:pt x="6" y="9"/>
                      <a:pt x="6" y="6"/>
                    </a:cubicBezTo>
                    <a:cubicBezTo>
                      <a:pt x="6" y="4"/>
                      <a:pt x="3" y="2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7" name="Freeform 2184">
                <a:extLst>
                  <a:ext uri="{FF2B5EF4-FFF2-40B4-BE49-F238E27FC236}">
                    <a16:creationId xmlns:a16="http://schemas.microsoft.com/office/drawing/2014/main" id="{FA9F38ED-2340-47F8-B070-2DFF5BC53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949"/>
                <a:ext cx="39" cy="22"/>
              </a:xfrm>
              <a:custGeom>
                <a:avLst/>
                <a:gdLst>
                  <a:gd name="T0" fmla="*/ 1 w 30"/>
                  <a:gd name="T1" fmla="*/ 32 h 17"/>
                  <a:gd name="T2" fmla="*/ 12 w 30"/>
                  <a:gd name="T3" fmla="*/ 17 h 17"/>
                  <a:gd name="T4" fmla="*/ 29 w 30"/>
                  <a:gd name="T5" fmla="*/ 16 h 17"/>
                  <a:gd name="T6" fmla="*/ 66 w 30"/>
                  <a:gd name="T7" fmla="*/ 0 h 17"/>
                  <a:gd name="T8" fmla="*/ 30 w 30"/>
                  <a:gd name="T9" fmla="*/ 21 h 17"/>
                  <a:gd name="T10" fmla="*/ 21 w 30"/>
                  <a:gd name="T11" fmla="*/ 35 h 17"/>
                  <a:gd name="T12" fmla="*/ 0 w 30"/>
                  <a:gd name="T13" fmla="*/ 32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1" y="15"/>
                    </a:moveTo>
                    <a:cubicBezTo>
                      <a:pt x="3" y="13"/>
                      <a:pt x="2" y="9"/>
                      <a:pt x="5" y="8"/>
                    </a:cubicBezTo>
                    <a:cubicBezTo>
                      <a:pt x="7" y="8"/>
                      <a:pt x="11" y="8"/>
                      <a:pt x="13" y="7"/>
                    </a:cubicBezTo>
                    <a:cubicBezTo>
                      <a:pt x="19" y="6"/>
                      <a:pt x="25" y="4"/>
                      <a:pt x="30" y="0"/>
                    </a:cubicBezTo>
                    <a:cubicBezTo>
                      <a:pt x="25" y="3"/>
                      <a:pt x="20" y="7"/>
                      <a:pt x="14" y="9"/>
                    </a:cubicBezTo>
                    <a:cubicBezTo>
                      <a:pt x="10" y="10"/>
                      <a:pt x="6" y="11"/>
                      <a:pt x="9" y="16"/>
                    </a:cubicBezTo>
                    <a:cubicBezTo>
                      <a:pt x="7" y="17"/>
                      <a:pt x="2" y="15"/>
                      <a:pt x="0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8" name="Freeform 2185">
                <a:extLst>
                  <a:ext uri="{FF2B5EF4-FFF2-40B4-BE49-F238E27FC236}">
                    <a16:creationId xmlns:a16="http://schemas.microsoft.com/office/drawing/2014/main" id="{18F817FF-1709-449C-AC7B-D97CB24E7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943"/>
                <a:ext cx="24" cy="20"/>
              </a:xfrm>
              <a:custGeom>
                <a:avLst/>
                <a:gdLst>
                  <a:gd name="T0" fmla="*/ 23 w 18"/>
                  <a:gd name="T1" fmla="*/ 8 h 16"/>
                  <a:gd name="T2" fmla="*/ 5 w 18"/>
                  <a:gd name="T3" fmla="*/ 31 h 16"/>
                  <a:gd name="T4" fmla="*/ 20 w 18"/>
                  <a:gd name="T5" fmla="*/ 16 h 16"/>
                  <a:gd name="T6" fmla="*/ 36 w 18"/>
                  <a:gd name="T7" fmla="*/ 10 h 16"/>
                  <a:gd name="T8" fmla="*/ 43 w 1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0" y="4"/>
                    </a:moveTo>
                    <a:cubicBezTo>
                      <a:pt x="4" y="4"/>
                      <a:pt x="0" y="11"/>
                      <a:pt x="2" y="16"/>
                    </a:cubicBezTo>
                    <a:cubicBezTo>
                      <a:pt x="2" y="12"/>
                      <a:pt x="5" y="10"/>
                      <a:pt x="8" y="8"/>
                    </a:cubicBezTo>
                    <a:cubicBezTo>
                      <a:pt x="11" y="7"/>
                      <a:pt x="13" y="7"/>
                      <a:pt x="15" y="5"/>
                    </a:cubicBezTo>
                    <a:cubicBezTo>
                      <a:pt x="16" y="3"/>
                      <a:pt x="16" y="1"/>
                      <a:pt x="1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9" name="Freeform 2186">
                <a:extLst>
                  <a:ext uri="{FF2B5EF4-FFF2-40B4-BE49-F238E27FC236}">
                    <a16:creationId xmlns:a16="http://schemas.microsoft.com/office/drawing/2014/main" id="{A3F2052C-1A2C-4A84-A7D2-ED79F65AD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927"/>
                <a:ext cx="24" cy="27"/>
              </a:xfrm>
              <a:custGeom>
                <a:avLst/>
                <a:gdLst>
                  <a:gd name="T0" fmla="*/ 23 w 18"/>
                  <a:gd name="T1" fmla="*/ 0 h 21"/>
                  <a:gd name="T2" fmla="*/ 20 w 18"/>
                  <a:gd name="T3" fmla="*/ 23 h 21"/>
                  <a:gd name="T4" fmla="*/ 0 w 18"/>
                  <a:gd name="T5" fmla="*/ 45 h 21"/>
                  <a:gd name="T6" fmla="*/ 43 w 18"/>
                  <a:gd name="T7" fmla="*/ 17 h 21"/>
                  <a:gd name="T8" fmla="*/ 28 w 18"/>
                  <a:gd name="T9" fmla="*/ 23 h 21"/>
                  <a:gd name="T10" fmla="*/ 27 w 18"/>
                  <a:gd name="T11" fmla="*/ 8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10" y="0"/>
                    </a:moveTo>
                    <a:cubicBezTo>
                      <a:pt x="10" y="4"/>
                      <a:pt x="10" y="7"/>
                      <a:pt x="8" y="11"/>
                    </a:cubicBezTo>
                    <a:cubicBezTo>
                      <a:pt x="6" y="15"/>
                      <a:pt x="2" y="17"/>
                      <a:pt x="0" y="21"/>
                    </a:cubicBezTo>
                    <a:cubicBezTo>
                      <a:pt x="6" y="16"/>
                      <a:pt x="13" y="13"/>
                      <a:pt x="18" y="8"/>
                    </a:cubicBezTo>
                    <a:cubicBezTo>
                      <a:pt x="16" y="9"/>
                      <a:pt x="14" y="11"/>
                      <a:pt x="12" y="11"/>
                    </a:cubicBezTo>
                    <a:cubicBezTo>
                      <a:pt x="11" y="9"/>
                      <a:pt x="11" y="6"/>
                      <a:pt x="11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0" name="Freeform 2187">
                <a:extLst>
                  <a:ext uri="{FF2B5EF4-FFF2-40B4-BE49-F238E27FC236}">
                    <a16:creationId xmlns:a16="http://schemas.microsoft.com/office/drawing/2014/main" id="{20D76EF1-70B7-4BB7-AA82-F05D830A4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781"/>
                <a:ext cx="7" cy="10"/>
              </a:xfrm>
              <a:custGeom>
                <a:avLst/>
                <a:gdLst>
                  <a:gd name="T0" fmla="*/ 9 w 6"/>
                  <a:gd name="T1" fmla="*/ 14 h 8"/>
                  <a:gd name="T2" fmla="*/ 6 w 6"/>
                  <a:gd name="T3" fmla="*/ 0 h 8"/>
                  <a:gd name="T4" fmla="*/ 9 w 6"/>
                  <a:gd name="T5" fmla="*/ 1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7"/>
                    </a:moveTo>
                    <a:cubicBezTo>
                      <a:pt x="6" y="6"/>
                      <a:pt x="4" y="0"/>
                      <a:pt x="3" y="0"/>
                    </a:cubicBezTo>
                    <a:cubicBezTo>
                      <a:pt x="0" y="1"/>
                      <a:pt x="5" y="7"/>
                      <a:pt x="6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1" name="Freeform 2188">
                <a:extLst>
                  <a:ext uri="{FF2B5EF4-FFF2-40B4-BE49-F238E27FC236}">
                    <a16:creationId xmlns:a16="http://schemas.microsoft.com/office/drawing/2014/main" id="{4A0BF654-5A23-42D9-A2F2-9EBFF65CC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2782"/>
                <a:ext cx="18" cy="24"/>
              </a:xfrm>
              <a:custGeom>
                <a:avLst/>
                <a:gdLst>
                  <a:gd name="T0" fmla="*/ 0 w 14"/>
                  <a:gd name="T1" fmla="*/ 27 h 18"/>
                  <a:gd name="T2" fmla="*/ 8 w 14"/>
                  <a:gd name="T3" fmla="*/ 43 h 18"/>
                  <a:gd name="T4" fmla="*/ 17 w 14"/>
                  <a:gd name="T5" fmla="*/ 23 h 18"/>
                  <a:gd name="T6" fmla="*/ 30 w 14"/>
                  <a:gd name="T7" fmla="*/ 0 h 18"/>
                  <a:gd name="T8" fmla="*/ 15 w 14"/>
                  <a:gd name="T9" fmla="*/ 15 h 18"/>
                  <a:gd name="T10" fmla="*/ 10 w 14"/>
                  <a:gd name="T11" fmla="*/ 23 h 18"/>
                  <a:gd name="T12" fmla="*/ 0 w 14"/>
                  <a:gd name="T13" fmla="*/ 23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8">
                    <a:moveTo>
                      <a:pt x="0" y="11"/>
                    </a:moveTo>
                    <a:cubicBezTo>
                      <a:pt x="2" y="13"/>
                      <a:pt x="3" y="16"/>
                      <a:pt x="4" y="18"/>
                    </a:cubicBezTo>
                    <a:cubicBezTo>
                      <a:pt x="3" y="13"/>
                      <a:pt x="5" y="13"/>
                      <a:pt x="8" y="10"/>
                    </a:cubicBezTo>
                    <a:cubicBezTo>
                      <a:pt x="12" y="7"/>
                      <a:pt x="10" y="3"/>
                      <a:pt x="14" y="0"/>
                    </a:cubicBezTo>
                    <a:cubicBezTo>
                      <a:pt x="11" y="0"/>
                      <a:pt x="9" y="4"/>
                      <a:pt x="7" y="6"/>
                    </a:cubicBezTo>
                    <a:cubicBezTo>
                      <a:pt x="7" y="7"/>
                      <a:pt x="6" y="9"/>
                      <a:pt x="5" y="10"/>
                    </a:cubicBezTo>
                    <a:cubicBezTo>
                      <a:pt x="2" y="11"/>
                      <a:pt x="2" y="10"/>
                      <a:pt x="0" y="1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2" name="Freeform 2189">
                <a:extLst>
                  <a:ext uri="{FF2B5EF4-FFF2-40B4-BE49-F238E27FC236}">
                    <a16:creationId xmlns:a16="http://schemas.microsoft.com/office/drawing/2014/main" id="{84B45C47-EA9D-4E66-8DF6-6D98A9C16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745"/>
                <a:ext cx="11" cy="28"/>
              </a:xfrm>
              <a:custGeom>
                <a:avLst/>
                <a:gdLst>
                  <a:gd name="T0" fmla="*/ 1 w 8"/>
                  <a:gd name="T1" fmla="*/ 0 h 22"/>
                  <a:gd name="T2" fmla="*/ 1 w 8"/>
                  <a:gd name="T3" fmla="*/ 23 h 22"/>
                  <a:gd name="T4" fmla="*/ 0 w 8"/>
                  <a:gd name="T5" fmla="*/ 37 h 22"/>
                  <a:gd name="T6" fmla="*/ 14 w 8"/>
                  <a:gd name="T7" fmla="*/ 36 h 22"/>
                  <a:gd name="T8" fmla="*/ 21 w 8"/>
                  <a:gd name="T9" fmla="*/ 14 h 22"/>
                  <a:gd name="T10" fmla="*/ 14 w 8"/>
                  <a:gd name="T11" fmla="*/ 29 h 22"/>
                  <a:gd name="T12" fmla="*/ 6 w 8"/>
                  <a:gd name="T13" fmla="*/ 6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2">
                    <a:moveTo>
                      <a:pt x="1" y="0"/>
                    </a:moveTo>
                    <a:cubicBezTo>
                      <a:pt x="1" y="4"/>
                      <a:pt x="2" y="7"/>
                      <a:pt x="1" y="11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22"/>
                      <a:pt x="3" y="19"/>
                      <a:pt x="5" y="17"/>
                    </a:cubicBezTo>
                    <a:cubicBezTo>
                      <a:pt x="7" y="14"/>
                      <a:pt x="8" y="10"/>
                      <a:pt x="8" y="7"/>
                    </a:cubicBezTo>
                    <a:cubicBezTo>
                      <a:pt x="8" y="9"/>
                      <a:pt x="7" y="12"/>
                      <a:pt x="5" y="14"/>
                    </a:cubicBezTo>
                    <a:cubicBezTo>
                      <a:pt x="2" y="12"/>
                      <a:pt x="3" y="6"/>
                      <a:pt x="2" y="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3" name="Freeform 2190">
                <a:extLst>
                  <a:ext uri="{FF2B5EF4-FFF2-40B4-BE49-F238E27FC236}">
                    <a16:creationId xmlns:a16="http://schemas.microsoft.com/office/drawing/2014/main" id="{FE1274B0-EB75-437A-9BF7-406CB8CE7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688"/>
                <a:ext cx="16" cy="20"/>
              </a:xfrm>
              <a:custGeom>
                <a:avLst/>
                <a:gdLst>
                  <a:gd name="T0" fmla="*/ 28 w 12"/>
                  <a:gd name="T1" fmla="*/ 7 h 15"/>
                  <a:gd name="T2" fmla="*/ 12 w 12"/>
                  <a:gd name="T3" fmla="*/ 36 h 15"/>
                  <a:gd name="T4" fmla="*/ 5 w 12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12" y="3"/>
                    </a:moveTo>
                    <a:cubicBezTo>
                      <a:pt x="5" y="5"/>
                      <a:pt x="4" y="9"/>
                      <a:pt x="5" y="15"/>
                    </a:cubicBezTo>
                    <a:cubicBezTo>
                      <a:pt x="2" y="10"/>
                      <a:pt x="0" y="5"/>
                      <a:pt x="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4" name="Freeform 2191">
                <a:extLst>
                  <a:ext uri="{FF2B5EF4-FFF2-40B4-BE49-F238E27FC236}">
                    <a16:creationId xmlns:a16="http://schemas.microsoft.com/office/drawing/2014/main" id="{1D2CAD73-8E8C-4C0D-BBE4-68829DF00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693"/>
                <a:ext cx="33" cy="13"/>
              </a:xfrm>
              <a:custGeom>
                <a:avLst/>
                <a:gdLst>
                  <a:gd name="T0" fmla="*/ 0 w 25"/>
                  <a:gd name="T1" fmla="*/ 0 h 10"/>
                  <a:gd name="T2" fmla="*/ 9 w 25"/>
                  <a:gd name="T3" fmla="*/ 9 h 10"/>
                  <a:gd name="T4" fmla="*/ 21 w 25"/>
                  <a:gd name="T5" fmla="*/ 22 h 10"/>
                  <a:gd name="T6" fmla="*/ 58 w 25"/>
                  <a:gd name="T7" fmla="*/ 13 h 10"/>
                  <a:gd name="T8" fmla="*/ 42 w 25"/>
                  <a:gd name="T9" fmla="*/ 7 h 10"/>
                  <a:gd name="T10" fmla="*/ 12 w 25"/>
                  <a:gd name="T11" fmla="*/ 0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0">
                    <a:moveTo>
                      <a:pt x="0" y="0"/>
                    </a:moveTo>
                    <a:cubicBezTo>
                      <a:pt x="1" y="1"/>
                      <a:pt x="3" y="2"/>
                      <a:pt x="4" y="4"/>
                    </a:cubicBezTo>
                    <a:cubicBezTo>
                      <a:pt x="6" y="5"/>
                      <a:pt x="7" y="8"/>
                      <a:pt x="9" y="10"/>
                    </a:cubicBezTo>
                    <a:cubicBezTo>
                      <a:pt x="5" y="3"/>
                      <a:pt x="23" y="7"/>
                      <a:pt x="25" y="6"/>
                    </a:cubicBezTo>
                    <a:cubicBezTo>
                      <a:pt x="23" y="4"/>
                      <a:pt x="20" y="4"/>
                      <a:pt x="18" y="3"/>
                    </a:cubicBezTo>
                    <a:cubicBezTo>
                      <a:pt x="14" y="2"/>
                      <a:pt x="9" y="1"/>
                      <a:pt x="5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5" name="Freeform 2192">
                <a:extLst>
                  <a:ext uri="{FF2B5EF4-FFF2-40B4-BE49-F238E27FC236}">
                    <a16:creationId xmlns:a16="http://schemas.microsoft.com/office/drawing/2014/main" id="{085D365D-1514-4C63-9A31-C7955E778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701"/>
                <a:ext cx="36" cy="22"/>
              </a:xfrm>
              <a:custGeom>
                <a:avLst/>
                <a:gdLst>
                  <a:gd name="T0" fmla="*/ 0 w 28"/>
                  <a:gd name="T1" fmla="*/ 0 h 17"/>
                  <a:gd name="T2" fmla="*/ 24 w 28"/>
                  <a:gd name="T3" fmla="*/ 16 h 17"/>
                  <a:gd name="T4" fmla="*/ 42 w 28"/>
                  <a:gd name="T5" fmla="*/ 36 h 17"/>
                  <a:gd name="T6" fmla="*/ 59 w 28"/>
                  <a:gd name="T7" fmla="*/ 28 h 17"/>
                  <a:gd name="T8" fmla="*/ 51 w 28"/>
                  <a:gd name="T9" fmla="*/ 21 h 17"/>
                  <a:gd name="T10" fmla="*/ 13 w 28"/>
                  <a:gd name="T11" fmla="*/ 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7">
                    <a:moveTo>
                      <a:pt x="0" y="0"/>
                    </a:moveTo>
                    <a:cubicBezTo>
                      <a:pt x="0" y="5"/>
                      <a:pt x="8" y="6"/>
                      <a:pt x="12" y="7"/>
                    </a:cubicBezTo>
                    <a:cubicBezTo>
                      <a:pt x="17" y="8"/>
                      <a:pt x="21" y="12"/>
                      <a:pt x="20" y="17"/>
                    </a:cubicBezTo>
                    <a:cubicBezTo>
                      <a:pt x="20" y="11"/>
                      <a:pt x="25" y="13"/>
                      <a:pt x="28" y="13"/>
                    </a:cubicBezTo>
                    <a:cubicBezTo>
                      <a:pt x="28" y="11"/>
                      <a:pt x="26" y="10"/>
                      <a:pt x="24" y="9"/>
                    </a:cubicBezTo>
                    <a:cubicBezTo>
                      <a:pt x="19" y="5"/>
                      <a:pt x="12" y="3"/>
                      <a:pt x="6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6" name="Freeform 2193">
                <a:extLst>
                  <a:ext uri="{FF2B5EF4-FFF2-40B4-BE49-F238E27FC236}">
                    <a16:creationId xmlns:a16="http://schemas.microsoft.com/office/drawing/2014/main" id="{409E916C-9BE2-467F-BEC3-2D37C5E5E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2758"/>
                <a:ext cx="26" cy="19"/>
              </a:xfrm>
              <a:custGeom>
                <a:avLst/>
                <a:gdLst>
                  <a:gd name="T0" fmla="*/ 1 w 20"/>
                  <a:gd name="T1" fmla="*/ 29 h 15"/>
                  <a:gd name="T2" fmla="*/ 9 w 20"/>
                  <a:gd name="T3" fmla="*/ 18 h 15"/>
                  <a:gd name="T4" fmla="*/ 23 w 20"/>
                  <a:gd name="T5" fmla="*/ 18 h 15"/>
                  <a:gd name="T6" fmla="*/ 43 w 20"/>
                  <a:gd name="T7" fmla="*/ 0 h 15"/>
                  <a:gd name="T8" fmla="*/ 27 w 20"/>
                  <a:gd name="T9" fmla="*/ 23 h 15"/>
                  <a:gd name="T10" fmla="*/ 1 w 20"/>
                  <a:gd name="T11" fmla="*/ 30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5">
                    <a:moveTo>
                      <a:pt x="1" y="14"/>
                    </a:moveTo>
                    <a:cubicBezTo>
                      <a:pt x="2" y="12"/>
                      <a:pt x="2" y="10"/>
                      <a:pt x="4" y="9"/>
                    </a:cubicBezTo>
                    <a:cubicBezTo>
                      <a:pt x="6" y="8"/>
                      <a:pt x="9" y="9"/>
                      <a:pt x="11" y="9"/>
                    </a:cubicBezTo>
                    <a:cubicBezTo>
                      <a:pt x="15" y="8"/>
                      <a:pt x="20" y="4"/>
                      <a:pt x="19" y="0"/>
                    </a:cubicBezTo>
                    <a:cubicBezTo>
                      <a:pt x="18" y="4"/>
                      <a:pt x="18" y="10"/>
                      <a:pt x="12" y="11"/>
                    </a:cubicBezTo>
                    <a:cubicBezTo>
                      <a:pt x="10" y="11"/>
                      <a:pt x="0" y="11"/>
                      <a:pt x="1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7" name="Freeform 2194">
                <a:extLst>
                  <a:ext uri="{FF2B5EF4-FFF2-40B4-BE49-F238E27FC236}">
                    <a16:creationId xmlns:a16="http://schemas.microsoft.com/office/drawing/2014/main" id="{F74BD8D0-6EDF-4E78-9910-8A9ADED34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834"/>
                <a:ext cx="12" cy="35"/>
              </a:xfrm>
              <a:custGeom>
                <a:avLst/>
                <a:gdLst>
                  <a:gd name="T0" fmla="*/ 16 w 9"/>
                  <a:gd name="T1" fmla="*/ 0 h 27"/>
                  <a:gd name="T2" fmla="*/ 1 w 9"/>
                  <a:gd name="T3" fmla="*/ 29 h 27"/>
                  <a:gd name="T4" fmla="*/ 5 w 9"/>
                  <a:gd name="T5" fmla="*/ 58 h 27"/>
                  <a:gd name="T6" fmla="*/ 9 w 9"/>
                  <a:gd name="T7" fmla="*/ 29 h 27"/>
                  <a:gd name="T8" fmla="*/ 21 w 9"/>
                  <a:gd name="T9" fmla="*/ 1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7" y="0"/>
                    </a:moveTo>
                    <a:cubicBezTo>
                      <a:pt x="3" y="4"/>
                      <a:pt x="1" y="8"/>
                      <a:pt x="1" y="13"/>
                    </a:cubicBezTo>
                    <a:cubicBezTo>
                      <a:pt x="1" y="18"/>
                      <a:pt x="0" y="24"/>
                      <a:pt x="2" y="27"/>
                    </a:cubicBezTo>
                    <a:cubicBezTo>
                      <a:pt x="0" y="23"/>
                      <a:pt x="3" y="17"/>
                      <a:pt x="4" y="13"/>
                    </a:cubicBezTo>
                    <a:cubicBezTo>
                      <a:pt x="5" y="10"/>
                      <a:pt x="5" y="2"/>
                      <a:pt x="9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8" name="Freeform 2195">
                <a:extLst>
                  <a:ext uri="{FF2B5EF4-FFF2-40B4-BE49-F238E27FC236}">
                    <a16:creationId xmlns:a16="http://schemas.microsoft.com/office/drawing/2014/main" id="{0C3FC3F5-558D-49BD-A784-4BDD411AB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921"/>
                <a:ext cx="26" cy="9"/>
              </a:xfrm>
              <a:custGeom>
                <a:avLst/>
                <a:gdLst>
                  <a:gd name="T0" fmla="*/ 0 w 20"/>
                  <a:gd name="T1" fmla="*/ 15 h 7"/>
                  <a:gd name="T2" fmla="*/ 44 w 2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5" y="1"/>
                      <a:pt x="13" y="0"/>
                      <a:pt x="20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49" name="Freeform 2196">
                <a:extLst>
                  <a:ext uri="{FF2B5EF4-FFF2-40B4-BE49-F238E27FC236}">
                    <a16:creationId xmlns:a16="http://schemas.microsoft.com/office/drawing/2014/main" id="{4F32BF18-8AC4-400E-904D-CE03734CC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693"/>
                <a:ext cx="11" cy="17"/>
              </a:xfrm>
              <a:custGeom>
                <a:avLst/>
                <a:gdLst>
                  <a:gd name="T0" fmla="*/ 21 w 8"/>
                  <a:gd name="T1" fmla="*/ 5 h 13"/>
                  <a:gd name="T2" fmla="*/ 8 w 8"/>
                  <a:gd name="T3" fmla="*/ 29 h 13"/>
                  <a:gd name="T4" fmla="*/ 8 w 8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3">
                    <a:moveTo>
                      <a:pt x="8" y="2"/>
                    </a:moveTo>
                    <a:cubicBezTo>
                      <a:pt x="3" y="4"/>
                      <a:pt x="4" y="9"/>
                      <a:pt x="3" y="13"/>
                    </a:cubicBezTo>
                    <a:cubicBezTo>
                      <a:pt x="0" y="11"/>
                      <a:pt x="1" y="3"/>
                      <a:pt x="3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0" name="Freeform 2197">
                <a:extLst>
                  <a:ext uri="{FF2B5EF4-FFF2-40B4-BE49-F238E27FC236}">
                    <a16:creationId xmlns:a16="http://schemas.microsoft.com/office/drawing/2014/main" id="{5E63B8D2-3657-4B2B-A0BB-2538E8374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687"/>
                <a:ext cx="9" cy="15"/>
              </a:xfrm>
              <a:custGeom>
                <a:avLst/>
                <a:gdLst>
                  <a:gd name="T0" fmla="*/ 15 w 7"/>
                  <a:gd name="T1" fmla="*/ 6 h 12"/>
                  <a:gd name="T2" fmla="*/ 0 w 7"/>
                  <a:gd name="T3" fmla="*/ 24 h 12"/>
                  <a:gd name="T4" fmla="*/ 0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3"/>
                    </a:moveTo>
                    <a:cubicBezTo>
                      <a:pt x="3" y="4"/>
                      <a:pt x="0" y="8"/>
                      <a:pt x="0" y="12"/>
                    </a:cubicBezTo>
                    <a:cubicBezTo>
                      <a:pt x="1" y="9"/>
                      <a:pt x="0" y="4"/>
                      <a:pt x="0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1" name="Freeform 2198">
                <a:extLst>
                  <a:ext uri="{FF2B5EF4-FFF2-40B4-BE49-F238E27FC236}">
                    <a16:creationId xmlns:a16="http://schemas.microsoft.com/office/drawing/2014/main" id="{E8C383A1-A345-405B-8875-96318C138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2724"/>
                <a:ext cx="27" cy="31"/>
              </a:xfrm>
              <a:custGeom>
                <a:avLst/>
                <a:gdLst>
                  <a:gd name="T0" fmla="*/ 5 w 21"/>
                  <a:gd name="T1" fmla="*/ 39 h 24"/>
                  <a:gd name="T2" fmla="*/ 17 w 21"/>
                  <a:gd name="T3" fmla="*/ 23 h 24"/>
                  <a:gd name="T4" fmla="*/ 23 w 21"/>
                  <a:gd name="T5" fmla="*/ 6 h 24"/>
                  <a:gd name="T6" fmla="*/ 35 w 21"/>
                  <a:gd name="T7" fmla="*/ 10 h 24"/>
                  <a:gd name="T8" fmla="*/ 45 w 21"/>
                  <a:gd name="T9" fmla="*/ 0 h 24"/>
                  <a:gd name="T10" fmla="*/ 39 w 21"/>
                  <a:gd name="T11" fmla="*/ 16 h 24"/>
                  <a:gd name="T12" fmla="*/ 24 w 21"/>
                  <a:gd name="T13" fmla="*/ 21 h 24"/>
                  <a:gd name="T14" fmla="*/ 0 w 21"/>
                  <a:gd name="T15" fmla="*/ 52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24">
                    <a:moveTo>
                      <a:pt x="2" y="18"/>
                    </a:moveTo>
                    <a:cubicBezTo>
                      <a:pt x="3" y="15"/>
                      <a:pt x="6" y="13"/>
                      <a:pt x="8" y="11"/>
                    </a:cubicBezTo>
                    <a:cubicBezTo>
                      <a:pt x="9" y="9"/>
                      <a:pt x="10" y="6"/>
                      <a:pt x="11" y="3"/>
                    </a:cubicBezTo>
                    <a:cubicBezTo>
                      <a:pt x="13" y="4"/>
                      <a:pt x="13" y="6"/>
                      <a:pt x="16" y="5"/>
                    </a:cubicBezTo>
                    <a:cubicBezTo>
                      <a:pt x="18" y="5"/>
                      <a:pt x="21" y="2"/>
                      <a:pt x="21" y="0"/>
                    </a:cubicBezTo>
                    <a:cubicBezTo>
                      <a:pt x="20" y="2"/>
                      <a:pt x="19" y="5"/>
                      <a:pt x="18" y="7"/>
                    </a:cubicBezTo>
                    <a:cubicBezTo>
                      <a:pt x="16" y="9"/>
                      <a:pt x="14" y="8"/>
                      <a:pt x="12" y="9"/>
                    </a:cubicBezTo>
                    <a:cubicBezTo>
                      <a:pt x="6" y="11"/>
                      <a:pt x="2" y="19"/>
                      <a:pt x="0" y="2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2" name="Freeform 2199">
                <a:extLst>
                  <a:ext uri="{FF2B5EF4-FFF2-40B4-BE49-F238E27FC236}">
                    <a16:creationId xmlns:a16="http://schemas.microsoft.com/office/drawing/2014/main" id="{64F22405-93AC-4EB9-AFCC-489A361FC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6" y="2791"/>
                <a:ext cx="38" cy="22"/>
              </a:xfrm>
              <a:custGeom>
                <a:avLst/>
                <a:gdLst>
                  <a:gd name="T0" fmla="*/ 28 w 29"/>
                  <a:gd name="T1" fmla="*/ 22 h 17"/>
                  <a:gd name="T2" fmla="*/ 66 w 29"/>
                  <a:gd name="T3" fmla="*/ 0 h 17"/>
                  <a:gd name="T4" fmla="*/ 37 w 29"/>
                  <a:gd name="T5" fmla="*/ 32 h 17"/>
                  <a:gd name="T6" fmla="*/ 21 w 29"/>
                  <a:gd name="T7" fmla="*/ 28 h 17"/>
                  <a:gd name="T8" fmla="*/ 1 w 29"/>
                  <a:gd name="T9" fmla="*/ 36 h 17"/>
                  <a:gd name="T10" fmla="*/ 16 w 29"/>
                  <a:gd name="T11" fmla="*/ 8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17">
                    <a:moveTo>
                      <a:pt x="12" y="10"/>
                    </a:moveTo>
                    <a:cubicBezTo>
                      <a:pt x="17" y="14"/>
                      <a:pt x="26" y="4"/>
                      <a:pt x="29" y="0"/>
                    </a:cubicBezTo>
                    <a:cubicBezTo>
                      <a:pt x="25" y="5"/>
                      <a:pt x="23" y="13"/>
                      <a:pt x="16" y="15"/>
                    </a:cubicBezTo>
                    <a:cubicBezTo>
                      <a:pt x="13" y="16"/>
                      <a:pt x="12" y="14"/>
                      <a:pt x="9" y="13"/>
                    </a:cubicBezTo>
                    <a:cubicBezTo>
                      <a:pt x="6" y="13"/>
                      <a:pt x="4" y="15"/>
                      <a:pt x="1" y="17"/>
                    </a:cubicBezTo>
                    <a:cubicBezTo>
                      <a:pt x="0" y="13"/>
                      <a:pt x="5" y="7"/>
                      <a:pt x="7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3" name="Freeform 2200">
                <a:extLst>
                  <a:ext uri="{FF2B5EF4-FFF2-40B4-BE49-F238E27FC236}">
                    <a16:creationId xmlns:a16="http://schemas.microsoft.com/office/drawing/2014/main" id="{AF11F9A8-38F2-4C74-8B3A-611F48283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833"/>
                <a:ext cx="13" cy="23"/>
              </a:xfrm>
              <a:custGeom>
                <a:avLst/>
                <a:gdLst>
                  <a:gd name="T0" fmla="*/ 13 w 10"/>
                  <a:gd name="T1" fmla="*/ 1 h 18"/>
                  <a:gd name="T2" fmla="*/ 0 w 10"/>
                  <a:gd name="T3" fmla="*/ 37 h 18"/>
                  <a:gd name="T4" fmla="*/ 22 w 10"/>
                  <a:gd name="T5" fmla="*/ 6 h 18"/>
                  <a:gd name="T6" fmla="*/ 16 w 1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6" y="1"/>
                    </a:moveTo>
                    <a:cubicBezTo>
                      <a:pt x="0" y="4"/>
                      <a:pt x="0" y="12"/>
                      <a:pt x="0" y="18"/>
                    </a:cubicBezTo>
                    <a:cubicBezTo>
                      <a:pt x="1" y="13"/>
                      <a:pt x="3" y="0"/>
                      <a:pt x="10" y="3"/>
                    </a:cubicBezTo>
                    <a:cubicBezTo>
                      <a:pt x="10" y="2"/>
                      <a:pt x="8" y="1"/>
                      <a:pt x="7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4" name="Freeform 2201">
                <a:extLst>
                  <a:ext uri="{FF2B5EF4-FFF2-40B4-BE49-F238E27FC236}">
                    <a16:creationId xmlns:a16="http://schemas.microsoft.com/office/drawing/2014/main" id="{ADCA384C-2C57-40CA-9510-EAB636AA4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832"/>
                <a:ext cx="6" cy="25"/>
              </a:xfrm>
              <a:custGeom>
                <a:avLst/>
                <a:gdLst>
                  <a:gd name="T0" fmla="*/ 0 w 5"/>
                  <a:gd name="T1" fmla="*/ 0 h 20"/>
                  <a:gd name="T2" fmla="*/ 2 w 5"/>
                  <a:gd name="T3" fmla="*/ 39 h 20"/>
                  <a:gd name="T4" fmla="*/ 7 w 5"/>
                  <a:gd name="T5" fmla="*/ 16 h 20"/>
                  <a:gd name="T6" fmla="*/ 2 w 5"/>
                  <a:gd name="T7" fmla="*/ 6 h 20"/>
                  <a:gd name="T8" fmla="*/ 0 w 5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0">
                    <a:moveTo>
                      <a:pt x="0" y="0"/>
                    </a:moveTo>
                    <a:cubicBezTo>
                      <a:pt x="2" y="6"/>
                      <a:pt x="4" y="13"/>
                      <a:pt x="2" y="20"/>
                    </a:cubicBezTo>
                    <a:cubicBezTo>
                      <a:pt x="4" y="16"/>
                      <a:pt x="5" y="12"/>
                      <a:pt x="4" y="8"/>
                    </a:cubicBezTo>
                    <a:cubicBezTo>
                      <a:pt x="3" y="6"/>
                      <a:pt x="3" y="4"/>
                      <a:pt x="2" y="3"/>
                    </a:cubicBezTo>
                    <a:cubicBezTo>
                      <a:pt x="2" y="2"/>
                      <a:pt x="0" y="1"/>
                      <a:pt x="0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5" name="Freeform 2202">
                <a:extLst>
                  <a:ext uri="{FF2B5EF4-FFF2-40B4-BE49-F238E27FC236}">
                    <a16:creationId xmlns:a16="http://schemas.microsoft.com/office/drawing/2014/main" id="{10188C18-0A62-4122-B556-1ACC33CD0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758"/>
                <a:ext cx="17" cy="32"/>
              </a:xfrm>
              <a:custGeom>
                <a:avLst/>
                <a:gdLst>
                  <a:gd name="T0" fmla="*/ 27 w 13"/>
                  <a:gd name="T1" fmla="*/ 0 h 25"/>
                  <a:gd name="T2" fmla="*/ 21 w 13"/>
                  <a:gd name="T3" fmla="*/ 15 h 25"/>
                  <a:gd name="T4" fmla="*/ 9 w 13"/>
                  <a:gd name="T5" fmla="*/ 24 h 25"/>
                  <a:gd name="T6" fmla="*/ 9 w 13"/>
                  <a:gd name="T7" fmla="*/ 42 h 25"/>
                  <a:gd name="T8" fmla="*/ 7 w 13"/>
                  <a:gd name="T9" fmla="*/ 47 h 25"/>
                  <a:gd name="T10" fmla="*/ 0 w 13"/>
                  <a:gd name="T11" fmla="*/ 52 h 25"/>
                  <a:gd name="T12" fmla="*/ 13 w 13"/>
                  <a:gd name="T13" fmla="*/ 46 h 25"/>
                  <a:gd name="T14" fmla="*/ 16 w 13"/>
                  <a:gd name="T15" fmla="*/ 28 h 25"/>
                  <a:gd name="T16" fmla="*/ 24 w 13"/>
                  <a:gd name="T17" fmla="*/ 15 h 25"/>
                  <a:gd name="T18" fmla="*/ 27 w 13"/>
                  <a:gd name="T19" fmla="*/ 8 h 25"/>
                  <a:gd name="T20" fmla="*/ 27 w 13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25">
                    <a:moveTo>
                      <a:pt x="12" y="0"/>
                    </a:moveTo>
                    <a:cubicBezTo>
                      <a:pt x="11" y="2"/>
                      <a:pt x="11" y="5"/>
                      <a:pt x="9" y="7"/>
                    </a:cubicBezTo>
                    <a:cubicBezTo>
                      <a:pt x="8" y="8"/>
                      <a:pt x="5" y="10"/>
                      <a:pt x="4" y="12"/>
                    </a:cubicBezTo>
                    <a:cubicBezTo>
                      <a:pt x="3" y="14"/>
                      <a:pt x="4" y="17"/>
                      <a:pt x="4" y="20"/>
                    </a:cubicBezTo>
                    <a:cubicBezTo>
                      <a:pt x="4" y="21"/>
                      <a:pt x="4" y="23"/>
                      <a:pt x="3" y="23"/>
                    </a:cubicBezTo>
                    <a:cubicBezTo>
                      <a:pt x="3" y="24"/>
                      <a:pt x="1" y="24"/>
                      <a:pt x="0" y="25"/>
                    </a:cubicBezTo>
                    <a:cubicBezTo>
                      <a:pt x="2" y="24"/>
                      <a:pt x="4" y="24"/>
                      <a:pt x="6" y="22"/>
                    </a:cubicBezTo>
                    <a:cubicBezTo>
                      <a:pt x="7" y="19"/>
                      <a:pt x="6" y="16"/>
                      <a:pt x="7" y="13"/>
                    </a:cubicBezTo>
                    <a:cubicBezTo>
                      <a:pt x="7" y="11"/>
                      <a:pt x="10" y="10"/>
                      <a:pt x="11" y="7"/>
                    </a:cubicBezTo>
                    <a:cubicBezTo>
                      <a:pt x="11" y="7"/>
                      <a:pt x="12" y="5"/>
                      <a:pt x="12" y="4"/>
                    </a:cubicBezTo>
                    <a:cubicBezTo>
                      <a:pt x="13" y="3"/>
                      <a:pt x="12" y="1"/>
                      <a:pt x="12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6" name="Freeform 2203">
                <a:extLst>
                  <a:ext uri="{FF2B5EF4-FFF2-40B4-BE49-F238E27FC236}">
                    <a16:creationId xmlns:a16="http://schemas.microsoft.com/office/drawing/2014/main" id="{59255A14-CF41-4C5E-818C-A0E13D0C3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735"/>
                <a:ext cx="7" cy="33"/>
              </a:xfrm>
              <a:custGeom>
                <a:avLst/>
                <a:gdLst>
                  <a:gd name="T0" fmla="*/ 6 w 5"/>
                  <a:gd name="T1" fmla="*/ 6 h 26"/>
                  <a:gd name="T2" fmla="*/ 8 w 5"/>
                  <a:gd name="T3" fmla="*/ 30 h 26"/>
                  <a:gd name="T4" fmla="*/ 0 w 5"/>
                  <a:gd name="T5" fmla="*/ 53 h 26"/>
                  <a:gd name="T6" fmla="*/ 8 w 5"/>
                  <a:gd name="T7" fmla="*/ 43 h 26"/>
                  <a:gd name="T8" fmla="*/ 14 w 5"/>
                  <a:gd name="T9" fmla="*/ 29 h 26"/>
                  <a:gd name="T10" fmla="*/ 11 w 5"/>
                  <a:gd name="T11" fmla="*/ 14 h 26"/>
                  <a:gd name="T12" fmla="*/ 1 w 5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26">
                    <a:moveTo>
                      <a:pt x="2" y="3"/>
                    </a:moveTo>
                    <a:cubicBezTo>
                      <a:pt x="3" y="7"/>
                      <a:pt x="3" y="12"/>
                      <a:pt x="3" y="15"/>
                    </a:cubicBezTo>
                    <a:cubicBezTo>
                      <a:pt x="3" y="19"/>
                      <a:pt x="2" y="23"/>
                      <a:pt x="0" y="26"/>
                    </a:cubicBezTo>
                    <a:cubicBezTo>
                      <a:pt x="1" y="25"/>
                      <a:pt x="3" y="23"/>
                      <a:pt x="3" y="21"/>
                    </a:cubicBezTo>
                    <a:cubicBezTo>
                      <a:pt x="4" y="19"/>
                      <a:pt x="5" y="17"/>
                      <a:pt x="5" y="14"/>
                    </a:cubicBezTo>
                    <a:cubicBezTo>
                      <a:pt x="5" y="12"/>
                      <a:pt x="5" y="9"/>
                      <a:pt x="4" y="7"/>
                    </a:cubicBezTo>
                    <a:cubicBezTo>
                      <a:pt x="4" y="5"/>
                      <a:pt x="1" y="3"/>
                      <a:pt x="1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7" name="Freeform 2204">
                <a:extLst>
                  <a:ext uri="{FF2B5EF4-FFF2-40B4-BE49-F238E27FC236}">
                    <a16:creationId xmlns:a16="http://schemas.microsoft.com/office/drawing/2014/main" id="{3957A914-96F3-4B1A-A890-F493FB438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757"/>
                <a:ext cx="8" cy="28"/>
              </a:xfrm>
              <a:custGeom>
                <a:avLst/>
                <a:gdLst>
                  <a:gd name="T0" fmla="*/ 15 w 6"/>
                  <a:gd name="T1" fmla="*/ 0 h 22"/>
                  <a:gd name="T2" fmla="*/ 9 w 6"/>
                  <a:gd name="T3" fmla="*/ 13 h 22"/>
                  <a:gd name="T4" fmla="*/ 5 w 6"/>
                  <a:gd name="T5" fmla="*/ 22 h 22"/>
                  <a:gd name="T6" fmla="*/ 5 w 6"/>
                  <a:gd name="T7" fmla="*/ 46 h 22"/>
                  <a:gd name="T8" fmla="*/ 7 w 6"/>
                  <a:gd name="T9" fmla="*/ 22 h 22"/>
                  <a:gd name="T10" fmla="*/ 12 w 6"/>
                  <a:gd name="T11" fmla="*/ 14 h 22"/>
                  <a:gd name="T12" fmla="*/ 15 w 6"/>
                  <a:gd name="T13" fmla="*/ 5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2">
                    <a:moveTo>
                      <a:pt x="6" y="0"/>
                    </a:moveTo>
                    <a:cubicBezTo>
                      <a:pt x="6" y="2"/>
                      <a:pt x="5" y="4"/>
                      <a:pt x="4" y="6"/>
                    </a:cubicBezTo>
                    <a:cubicBezTo>
                      <a:pt x="4" y="7"/>
                      <a:pt x="2" y="8"/>
                      <a:pt x="2" y="10"/>
                    </a:cubicBezTo>
                    <a:cubicBezTo>
                      <a:pt x="0" y="13"/>
                      <a:pt x="1" y="18"/>
                      <a:pt x="2" y="22"/>
                    </a:cubicBezTo>
                    <a:cubicBezTo>
                      <a:pt x="2" y="18"/>
                      <a:pt x="1" y="14"/>
                      <a:pt x="3" y="10"/>
                    </a:cubicBezTo>
                    <a:cubicBezTo>
                      <a:pt x="3" y="9"/>
                      <a:pt x="4" y="9"/>
                      <a:pt x="5" y="7"/>
                    </a:cubicBezTo>
                    <a:cubicBezTo>
                      <a:pt x="6" y="6"/>
                      <a:pt x="5" y="4"/>
                      <a:pt x="6" y="2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8" name="Freeform 2205">
                <a:extLst>
                  <a:ext uri="{FF2B5EF4-FFF2-40B4-BE49-F238E27FC236}">
                    <a16:creationId xmlns:a16="http://schemas.microsoft.com/office/drawing/2014/main" id="{E1838684-65B0-4CF5-AEC1-042DC8382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7" y="2726"/>
                <a:ext cx="19" cy="36"/>
              </a:xfrm>
              <a:custGeom>
                <a:avLst/>
                <a:gdLst>
                  <a:gd name="T0" fmla="*/ 25 w 15"/>
                  <a:gd name="T1" fmla="*/ 22 h 28"/>
                  <a:gd name="T2" fmla="*/ 6 w 15"/>
                  <a:gd name="T3" fmla="*/ 59 h 28"/>
                  <a:gd name="T4" fmla="*/ 29 w 15"/>
                  <a:gd name="T5" fmla="*/ 0 h 28"/>
                  <a:gd name="T6" fmla="*/ 25 w 15"/>
                  <a:gd name="T7" fmla="*/ 22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13" y="10"/>
                    </a:moveTo>
                    <a:cubicBezTo>
                      <a:pt x="9" y="16"/>
                      <a:pt x="3" y="21"/>
                      <a:pt x="3" y="28"/>
                    </a:cubicBezTo>
                    <a:cubicBezTo>
                      <a:pt x="0" y="17"/>
                      <a:pt x="14" y="11"/>
                      <a:pt x="14" y="0"/>
                    </a:cubicBezTo>
                    <a:cubicBezTo>
                      <a:pt x="15" y="3"/>
                      <a:pt x="15" y="6"/>
                      <a:pt x="13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59" name="Freeform 2206">
                <a:extLst>
                  <a:ext uri="{FF2B5EF4-FFF2-40B4-BE49-F238E27FC236}">
                    <a16:creationId xmlns:a16="http://schemas.microsoft.com/office/drawing/2014/main" id="{DD7594DE-09ED-4CB6-AAC7-97F19A359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865"/>
                <a:ext cx="17" cy="16"/>
              </a:xfrm>
              <a:custGeom>
                <a:avLst/>
                <a:gdLst>
                  <a:gd name="T0" fmla="*/ 0 w 13"/>
                  <a:gd name="T1" fmla="*/ 16 h 12"/>
                  <a:gd name="T2" fmla="*/ 1 w 13"/>
                  <a:gd name="T3" fmla="*/ 27 h 12"/>
                  <a:gd name="T4" fmla="*/ 16 w 13"/>
                  <a:gd name="T5" fmla="*/ 21 h 12"/>
                  <a:gd name="T6" fmla="*/ 29 w 13"/>
                  <a:gd name="T7" fmla="*/ 0 h 12"/>
                  <a:gd name="T8" fmla="*/ 24 w 13"/>
                  <a:gd name="T9" fmla="*/ 9 h 12"/>
                  <a:gd name="T10" fmla="*/ 16 w 13"/>
                  <a:gd name="T11" fmla="*/ 16 h 12"/>
                  <a:gd name="T12" fmla="*/ 5 w 13"/>
                  <a:gd name="T13" fmla="*/ 23 h 12"/>
                  <a:gd name="T14" fmla="*/ 0 w 13"/>
                  <a:gd name="T15" fmla="*/ 16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2">
                    <a:moveTo>
                      <a:pt x="0" y="7"/>
                    </a:moveTo>
                    <a:cubicBezTo>
                      <a:pt x="0" y="8"/>
                      <a:pt x="0" y="10"/>
                      <a:pt x="1" y="11"/>
                    </a:cubicBezTo>
                    <a:cubicBezTo>
                      <a:pt x="3" y="12"/>
                      <a:pt x="5" y="10"/>
                      <a:pt x="7" y="9"/>
                    </a:cubicBezTo>
                    <a:cubicBezTo>
                      <a:pt x="9" y="7"/>
                      <a:pt x="12" y="4"/>
                      <a:pt x="13" y="0"/>
                    </a:cubicBezTo>
                    <a:cubicBezTo>
                      <a:pt x="12" y="1"/>
                      <a:pt x="12" y="3"/>
                      <a:pt x="11" y="4"/>
                    </a:cubicBezTo>
                    <a:cubicBezTo>
                      <a:pt x="10" y="5"/>
                      <a:pt x="8" y="6"/>
                      <a:pt x="7" y="7"/>
                    </a:cubicBezTo>
                    <a:cubicBezTo>
                      <a:pt x="6" y="7"/>
                      <a:pt x="4" y="9"/>
                      <a:pt x="2" y="10"/>
                    </a:cubicBezTo>
                    <a:cubicBezTo>
                      <a:pt x="1" y="10"/>
                      <a:pt x="0" y="9"/>
                      <a:pt x="0" y="7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0" name="Freeform 2207">
                <a:extLst>
                  <a:ext uri="{FF2B5EF4-FFF2-40B4-BE49-F238E27FC236}">
                    <a16:creationId xmlns:a16="http://schemas.microsoft.com/office/drawing/2014/main" id="{84A629BD-942F-4D06-B5C0-45243973C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6" y="2895"/>
                <a:ext cx="25" cy="22"/>
              </a:xfrm>
              <a:custGeom>
                <a:avLst/>
                <a:gdLst>
                  <a:gd name="T0" fmla="*/ 43 w 19"/>
                  <a:gd name="T1" fmla="*/ 0 h 17"/>
                  <a:gd name="T2" fmla="*/ 0 w 19"/>
                  <a:gd name="T3" fmla="*/ 36 h 17"/>
                  <a:gd name="T4" fmla="*/ 43 w 1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19" y="0"/>
                    </a:moveTo>
                    <a:cubicBezTo>
                      <a:pt x="15" y="13"/>
                      <a:pt x="6" y="15"/>
                      <a:pt x="0" y="17"/>
                    </a:cubicBezTo>
                    <a:cubicBezTo>
                      <a:pt x="4" y="14"/>
                      <a:pt x="12" y="12"/>
                      <a:pt x="19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1" name="Freeform 2208">
                <a:extLst>
                  <a:ext uri="{FF2B5EF4-FFF2-40B4-BE49-F238E27FC236}">
                    <a16:creationId xmlns:a16="http://schemas.microsoft.com/office/drawing/2014/main" id="{9AE5DAD5-E3CA-46B0-B937-CABA20C15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921"/>
                <a:ext cx="28" cy="18"/>
              </a:xfrm>
              <a:custGeom>
                <a:avLst/>
                <a:gdLst>
                  <a:gd name="T0" fmla="*/ 0 w 21"/>
                  <a:gd name="T1" fmla="*/ 30 h 14"/>
                  <a:gd name="T2" fmla="*/ 31 w 21"/>
                  <a:gd name="T3" fmla="*/ 5 h 14"/>
                  <a:gd name="T4" fmla="*/ 49 w 21"/>
                  <a:gd name="T5" fmla="*/ 22 h 14"/>
                  <a:gd name="T6" fmla="*/ 27 w 21"/>
                  <a:gd name="T7" fmla="*/ 13 h 14"/>
                  <a:gd name="T8" fmla="*/ 0 w 21"/>
                  <a:gd name="T9" fmla="*/ 3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0" y="14"/>
                    </a:moveTo>
                    <a:cubicBezTo>
                      <a:pt x="6" y="9"/>
                      <a:pt x="9" y="4"/>
                      <a:pt x="13" y="2"/>
                    </a:cubicBezTo>
                    <a:cubicBezTo>
                      <a:pt x="17" y="0"/>
                      <a:pt x="20" y="5"/>
                      <a:pt x="21" y="10"/>
                    </a:cubicBezTo>
                    <a:cubicBezTo>
                      <a:pt x="19" y="5"/>
                      <a:pt x="14" y="3"/>
                      <a:pt x="11" y="6"/>
                    </a:cubicBezTo>
                    <a:cubicBezTo>
                      <a:pt x="9" y="8"/>
                      <a:pt x="1" y="13"/>
                      <a:pt x="0" y="14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2" name="Freeform 2209">
                <a:extLst>
                  <a:ext uri="{FF2B5EF4-FFF2-40B4-BE49-F238E27FC236}">
                    <a16:creationId xmlns:a16="http://schemas.microsoft.com/office/drawing/2014/main" id="{C052EEE2-FD49-4AF4-9CA4-0A3C41AB0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901"/>
                <a:ext cx="43" cy="11"/>
              </a:xfrm>
              <a:custGeom>
                <a:avLst/>
                <a:gdLst>
                  <a:gd name="T0" fmla="*/ 0 w 33"/>
                  <a:gd name="T1" fmla="*/ 14 h 8"/>
                  <a:gd name="T2" fmla="*/ 44 w 33"/>
                  <a:gd name="T3" fmla="*/ 14 h 8"/>
                  <a:gd name="T4" fmla="*/ 73 w 33"/>
                  <a:gd name="T5" fmla="*/ 0 h 8"/>
                  <a:gd name="T6" fmla="*/ 38 w 33"/>
                  <a:gd name="T7" fmla="*/ 11 h 8"/>
                  <a:gd name="T8" fmla="*/ 0 w 33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8">
                    <a:moveTo>
                      <a:pt x="0" y="5"/>
                    </a:moveTo>
                    <a:cubicBezTo>
                      <a:pt x="4" y="8"/>
                      <a:pt x="13" y="7"/>
                      <a:pt x="20" y="5"/>
                    </a:cubicBezTo>
                    <a:cubicBezTo>
                      <a:pt x="26" y="3"/>
                      <a:pt x="27" y="1"/>
                      <a:pt x="33" y="0"/>
                    </a:cubicBezTo>
                    <a:cubicBezTo>
                      <a:pt x="27" y="1"/>
                      <a:pt x="22" y="2"/>
                      <a:pt x="17" y="4"/>
                    </a:cubicBezTo>
                    <a:cubicBezTo>
                      <a:pt x="13" y="7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3" name="Freeform 2210">
                <a:extLst>
                  <a:ext uri="{FF2B5EF4-FFF2-40B4-BE49-F238E27FC236}">
                    <a16:creationId xmlns:a16="http://schemas.microsoft.com/office/drawing/2014/main" id="{BB696932-D3E1-4B73-8A3D-D4A55BE92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882"/>
                <a:ext cx="37" cy="9"/>
              </a:xfrm>
              <a:custGeom>
                <a:avLst/>
                <a:gdLst>
                  <a:gd name="T0" fmla="*/ 0 w 28"/>
                  <a:gd name="T1" fmla="*/ 13 h 7"/>
                  <a:gd name="T2" fmla="*/ 37 w 28"/>
                  <a:gd name="T3" fmla="*/ 13 h 7"/>
                  <a:gd name="T4" fmla="*/ 65 w 28"/>
                  <a:gd name="T5" fmla="*/ 0 h 7"/>
                  <a:gd name="T6" fmla="*/ 34 w 28"/>
                  <a:gd name="T7" fmla="*/ 8 h 7"/>
                  <a:gd name="T8" fmla="*/ 0 w 28"/>
                  <a:gd name="T9" fmla="*/ 1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7">
                    <a:moveTo>
                      <a:pt x="0" y="6"/>
                    </a:moveTo>
                    <a:cubicBezTo>
                      <a:pt x="4" y="6"/>
                      <a:pt x="9" y="7"/>
                      <a:pt x="16" y="6"/>
                    </a:cubicBezTo>
                    <a:cubicBezTo>
                      <a:pt x="22" y="5"/>
                      <a:pt x="26" y="1"/>
                      <a:pt x="28" y="0"/>
                    </a:cubicBezTo>
                    <a:cubicBezTo>
                      <a:pt x="23" y="3"/>
                      <a:pt x="21" y="3"/>
                      <a:pt x="15" y="4"/>
                    </a:cubicBezTo>
                    <a:cubicBezTo>
                      <a:pt x="8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4" name="Freeform 2211">
                <a:extLst>
                  <a:ext uri="{FF2B5EF4-FFF2-40B4-BE49-F238E27FC236}">
                    <a16:creationId xmlns:a16="http://schemas.microsoft.com/office/drawing/2014/main" id="{879E8A71-0608-454B-A41F-0C75D4F64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2931"/>
                <a:ext cx="23" cy="6"/>
              </a:xfrm>
              <a:custGeom>
                <a:avLst/>
                <a:gdLst>
                  <a:gd name="T0" fmla="*/ 0 w 18"/>
                  <a:gd name="T1" fmla="*/ 0 h 5"/>
                  <a:gd name="T2" fmla="*/ 37 w 18"/>
                  <a:gd name="T3" fmla="*/ 6 h 5"/>
                  <a:gd name="T4" fmla="*/ 0 w 1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">
                    <a:moveTo>
                      <a:pt x="0" y="0"/>
                    </a:moveTo>
                    <a:cubicBezTo>
                      <a:pt x="5" y="4"/>
                      <a:pt x="7" y="5"/>
                      <a:pt x="18" y="3"/>
                    </a:cubicBezTo>
                    <a:cubicBezTo>
                      <a:pt x="13" y="4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5" name="Freeform 2212">
                <a:extLst>
                  <a:ext uri="{FF2B5EF4-FFF2-40B4-BE49-F238E27FC236}">
                    <a16:creationId xmlns:a16="http://schemas.microsoft.com/office/drawing/2014/main" id="{8B7328F5-3BE5-485F-83C5-99916A813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1" y="2952"/>
                <a:ext cx="25" cy="7"/>
              </a:xfrm>
              <a:custGeom>
                <a:avLst/>
                <a:gdLst>
                  <a:gd name="T0" fmla="*/ 0 w 19"/>
                  <a:gd name="T1" fmla="*/ 6 h 6"/>
                  <a:gd name="T2" fmla="*/ 32 w 19"/>
                  <a:gd name="T3" fmla="*/ 1 h 6"/>
                  <a:gd name="T4" fmla="*/ 43 w 19"/>
                  <a:gd name="T5" fmla="*/ 9 h 6"/>
                  <a:gd name="T6" fmla="*/ 29 w 19"/>
                  <a:gd name="T7" fmla="*/ 6 h 6"/>
                  <a:gd name="T8" fmla="*/ 0 w 19"/>
                  <a:gd name="T9" fmla="*/ 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">
                    <a:moveTo>
                      <a:pt x="0" y="3"/>
                    </a:moveTo>
                    <a:cubicBezTo>
                      <a:pt x="6" y="3"/>
                      <a:pt x="12" y="0"/>
                      <a:pt x="14" y="1"/>
                    </a:cubicBezTo>
                    <a:cubicBezTo>
                      <a:pt x="17" y="2"/>
                      <a:pt x="19" y="5"/>
                      <a:pt x="19" y="6"/>
                    </a:cubicBezTo>
                    <a:cubicBezTo>
                      <a:pt x="19" y="5"/>
                      <a:pt x="17" y="3"/>
                      <a:pt x="13" y="3"/>
                    </a:cubicBezTo>
                    <a:cubicBezTo>
                      <a:pt x="10" y="3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6" name="Freeform 2213">
                <a:extLst>
                  <a:ext uri="{FF2B5EF4-FFF2-40B4-BE49-F238E27FC236}">
                    <a16:creationId xmlns:a16="http://schemas.microsoft.com/office/drawing/2014/main" id="{A5E89D89-2E01-464C-BF8D-BFB0B64B0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2875"/>
                <a:ext cx="11" cy="22"/>
              </a:xfrm>
              <a:custGeom>
                <a:avLst/>
                <a:gdLst>
                  <a:gd name="T0" fmla="*/ 0 w 9"/>
                  <a:gd name="T1" fmla="*/ 30 h 17"/>
                  <a:gd name="T2" fmla="*/ 16 w 9"/>
                  <a:gd name="T3" fmla="*/ 0 h 17"/>
                  <a:gd name="T4" fmla="*/ 0 w 9"/>
                  <a:gd name="T5" fmla="*/ 3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0" y="14"/>
                    </a:moveTo>
                    <a:cubicBezTo>
                      <a:pt x="9" y="17"/>
                      <a:pt x="9" y="4"/>
                      <a:pt x="9" y="0"/>
                    </a:cubicBezTo>
                    <a:cubicBezTo>
                      <a:pt x="9" y="5"/>
                      <a:pt x="7" y="15"/>
                      <a:pt x="0" y="14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7" name="Freeform 2214">
                <a:extLst>
                  <a:ext uri="{FF2B5EF4-FFF2-40B4-BE49-F238E27FC236}">
                    <a16:creationId xmlns:a16="http://schemas.microsoft.com/office/drawing/2014/main" id="{98FC3BDE-5689-4E90-8B47-F53137755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732"/>
                <a:ext cx="14" cy="13"/>
              </a:xfrm>
              <a:custGeom>
                <a:avLst/>
                <a:gdLst>
                  <a:gd name="T0" fmla="*/ 23 w 11"/>
                  <a:gd name="T1" fmla="*/ 0 h 10"/>
                  <a:gd name="T2" fmla="*/ 0 w 11"/>
                  <a:gd name="T3" fmla="*/ 16 h 10"/>
                  <a:gd name="T4" fmla="*/ 23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cubicBezTo>
                      <a:pt x="8" y="6"/>
                      <a:pt x="4" y="8"/>
                      <a:pt x="0" y="7"/>
                    </a:cubicBezTo>
                    <a:cubicBezTo>
                      <a:pt x="4" y="10"/>
                      <a:pt x="10" y="9"/>
                      <a:pt x="11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8" name="Freeform 2215">
                <a:extLst>
                  <a:ext uri="{FF2B5EF4-FFF2-40B4-BE49-F238E27FC236}">
                    <a16:creationId xmlns:a16="http://schemas.microsoft.com/office/drawing/2014/main" id="{6BB87AFA-5C53-436B-A5E5-72DD21455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753"/>
                <a:ext cx="13" cy="14"/>
              </a:xfrm>
              <a:custGeom>
                <a:avLst/>
                <a:gdLst>
                  <a:gd name="T0" fmla="*/ 13 w 10"/>
                  <a:gd name="T1" fmla="*/ 0 h 11"/>
                  <a:gd name="T2" fmla="*/ 17 w 10"/>
                  <a:gd name="T3" fmla="*/ 14 h 11"/>
                  <a:gd name="T4" fmla="*/ 0 w 10"/>
                  <a:gd name="T5" fmla="*/ 23 h 11"/>
                  <a:gd name="T6" fmla="*/ 16 w 10"/>
                  <a:gd name="T7" fmla="*/ 8 h 11"/>
                  <a:gd name="T8" fmla="*/ 13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9" y="0"/>
                      <a:pt x="10" y="2"/>
                      <a:pt x="8" y="7"/>
                    </a:cubicBezTo>
                    <a:cubicBezTo>
                      <a:pt x="5" y="11"/>
                      <a:pt x="5" y="11"/>
                      <a:pt x="0" y="11"/>
                    </a:cubicBezTo>
                    <a:cubicBezTo>
                      <a:pt x="4" y="10"/>
                      <a:pt x="6" y="8"/>
                      <a:pt x="7" y="4"/>
                    </a:cubicBezTo>
                    <a:cubicBezTo>
                      <a:pt x="7" y="3"/>
                      <a:pt x="7" y="1"/>
                      <a:pt x="6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69" name="Freeform 2216">
                <a:extLst>
                  <a:ext uri="{FF2B5EF4-FFF2-40B4-BE49-F238E27FC236}">
                    <a16:creationId xmlns:a16="http://schemas.microsoft.com/office/drawing/2014/main" id="{F59630FD-7F96-46C0-B4BD-13EDFB4B9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782"/>
                <a:ext cx="10" cy="21"/>
              </a:xfrm>
              <a:custGeom>
                <a:avLst/>
                <a:gdLst>
                  <a:gd name="T0" fmla="*/ 13 w 8"/>
                  <a:gd name="T1" fmla="*/ 22 h 16"/>
                  <a:gd name="T2" fmla="*/ 1 w 8"/>
                  <a:gd name="T3" fmla="*/ 37 h 16"/>
                  <a:gd name="T4" fmla="*/ 8 w 8"/>
                  <a:gd name="T5" fmla="*/ 21 h 16"/>
                  <a:gd name="T6" fmla="*/ 16 w 8"/>
                  <a:gd name="T7" fmla="*/ 0 h 16"/>
                  <a:gd name="T8" fmla="*/ 13 w 8"/>
                  <a:gd name="T9" fmla="*/ 22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6" y="10"/>
                    </a:moveTo>
                    <a:cubicBezTo>
                      <a:pt x="3" y="13"/>
                      <a:pt x="2" y="14"/>
                      <a:pt x="1" y="16"/>
                    </a:cubicBezTo>
                    <a:cubicBezTo>
                      <a:pt x="0" y="15"/>
                      <a:pt x="2" y="13"/>
                      <a:pt x="4" y="9"/>
                    </a:cubicBezTo>
                    <a:cubicBezTo>
                      <a:pt x="7" y="5"/>
                      <a:pt x="7" y="4"/>
                      <a:pt x="8" y="0"/>
                    </a:cubicBezTo>
                    <a:cubicBezTo>
                      <a:pt x="8" y="4"/>
                      <a:pt x="8" y="6"/>
                      <a:pt x="6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0" name="Freeform 2217">
                <a:extLst>
                  <a:ext uri="{FF2B5EF4-FFF2-40B4-BE49-F238E27FC236}">
                    <a16:creationId xmlns:a16="http://schemas.microsoft.com/office/drawing/2014/main" id="{277AD7CA-0E26-48FD-90D8-5D640D6B3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835"/>
                <a:ext cx="6" cy="15"/>
              </a:xfrm>
              <a:custGeom>
                <a:avLst/>
                <a:gdLst>
                  <a:gd name="T0" fmla="*/ 0 w 5"/>
                  <a:gd name="T1" fmla="*/ 27 h 11"/>
                  <a:gd name="T2" fmla="*/ 8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11"/>
                    </a:moveTo>
                    <a:cubicBezTo>
                      <a:pt x="3" y="7"/>
                      <a:pt x="5" y="4"/>
                      <a:pt x="5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1" name="Freeform 2218">
                <a:extLst>
                  <a:ext uri="{FF2B5EF4-FFF2-40B4-BE49-F238E27FC236}">
                    <a16:creationId xmlns:a16="http://schemas.microsoft.com/office/drawing/2014/main" id="{4E46794B-0612-4AD3-985B-8952496AC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865"/>
                <a:ext cx="9" cy="26"/>
              </a:xfrm>
              <a:custGeom>
                <a:avLst/>
                <a:gdLst>
                  <a:gd name="T0" fmla="*/ 13 w 7"/>
                  <a:gd name="T1" fmla="*/ 0 h 20"/>
                  <a:gd name="T2" fmla="*/ 0 w 7"/>
                  <a:gd name="T3" fmla="*/ 44 h 20"/>
                  <a:gd name="T4" fmla="*/ 13 w 7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0">
                    <a:moveTo>
                      <a:pt x="6" y="0"/>
                    </a:moveTo>
                    <a:cubicBezTo>
                      <a:pt x="7" y="5"/>
                      <a:pt x="7" y="14"/>
                      <a:pt x="0" y="20"/>
                    </a:cubicBezTo>
                    <a:cubicBezTo>
                      <a:pt x="3" y="18"/>
                      <a:pt x="6" y="7"/>
                      <a:pt x="6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2" name="Freeform 2219">
                <a:extLst>
                  <a:ext uri="{FF2B5EF4-FFF2-40B4-BE49-F238E27FC236}">
                    <a16:creationId xmlns:a16="http://schemas.microsoft.com/office/drawing/2014/main" id="{BCDD5259-43F7-44B0-8A6C-40CC6E332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912"/>
                <a:ext cx="18" cy="19"/>
              </a:xfrm>
              <a:custGeom>
                <a:avLst/>
                <a:gdLst>
                  <a:gd name="T0" fmla="*/ 0 w 14"/>
                  <a:gd name="T1" fmla="*/ 29 h 15"/>
                  <a:gd name="T2" fmla="*/ 22 w 14"/>
                  <a:gd name="T3" fmla="*/ 18 h 15"/>
                  <a:gd name="T4" fmla="*/ 28 w 14"/>
                  <a:gd name="T5" fmla="*/ 0 h 15"/>
                  <a:gd name="T6" fmla="*/ 17 w 14"/>
                  <a:gd name="T7" fmla="*/ 20 h 15"/>
                  <a:gd name="T8" fmla="*/ 0 w 14"/>
                  <a:gd name="T9" fmla="*/ 2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5">
                    <a:moveTo>
                      <a:pt x="0" y="14"/>
                    </a:moveTo>
                    <a:cubicBezTo>
                      <a:pt x="5" y="15"/>
                      <a:pt x="7" y="13"/>
                      <a:pt x="10" y="9"/>
                    </a:cubicBezTo>
                    <a:cubicBezTo>
                      <a:pt x="13" y="5"/>
                      <a:pt x="14" y="3"/>
                      <a:pt x="13" y="0"/>
                    </a:cubicBezTo>
                    <a:cubicBezTo>
                      <a:pt x="14" y="3"/>
                      <a:pt x="10" y="6"/>
                      <a:pt x="8" y="10"/>
                    </a:cubicBezTo>
                    <a:cubicBezTo>
                      <a:pt x="5" y="13"/>
                      <a:pt x="2" y="14"/>
                      <a:pt x="0" y="14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3" name="Freeform 2220">
                <a:extLst>
                  <a:ext uri="{FF2B5EF4-FFF2-40B4-BE49-F238E27FC236}">
                    <a16:creationId xmlns:a16="http://schemas.microsoft.com/office/drawing/2014/main" id="{E57C3E1C-EA37-451B-A3B5-82EF999C1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872"/>
                <a:ext cx="14" cy="10"/>
              </a:xfrm>
              <a:custGeom>
                <a:avLst/>
                <a:gdLst>
                  <a:gd name="T0" fmla="*/ 0 w 11"/>
                  <a:gd name="T1" fmla="*/ 10 h 8"/>
                  <a:gd name="T2" fmla="*/ 13 w 11"/>
                  <a:gd name="T3" fmla="*/ 8 h 8"/>
                  <a:gd name="T4" fmla="*/ 23 w 11"/>
                  <a:gd name="T5" fmla="*/ 0 h 8"/>
                  <a:gd name="T6" fmla="*/ 13 w 11"/>
                  <a:gd name="T7" fmla="*/ 8 h 8"/>
                  <a:gd name="T8" fmla="*/ 6 w 11"/>
                  <a:gd name="T9" fmla="*/ 10 h 8"/>
                  <a:gd name="T10" fmla="*/ 0 w 11"/>
                  <a:gd name="T11" fmla="*/ 1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5"/>
                    </a:moveTo>
                    <a:cubicBezTo>
                      <a:pt x="2" y="8"/>
                      <a:pt x="4" y="6"/>
                      <a:pt x="6" y="4"/>
                    </a:cubicBezTo>
                    <a:cubicBezTo>
                      <a:pt x="7" y="3"/>
                      <a:pt x="10" y="2"/>
                      <a:pt x="11" y="0"/>
                    </a:cubicBezTo>
                    <a:cubicBezTo>
                      <a:pt x="9" y="2"/>
                      <a:pt x="8" y="3"/>
                      <a:pt x="6" y="4"/>
                    </a:cubicBezTo>
                    <a:cubicBezTo>
                      <a:pt x="5" y="4"/>
                      <a:pt x="5" y="5"/>
                      <a:pt x="3" y="5"/>
                    </a:cubicBezTo>
                    <a:cubicBezTo>
                      <a:pt x="2" y="5"/>
                      <a:pt x="1" y="6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4" name="Freeform 2221">
                <a:extLst>
                  <a:ext uri="{FF2B5EF4-FFF2-40B4-BE49-F238E27FC236}">
                    <a16:creationId xmlns:a16="http://schemas.microsoft.com/office/drawing/2014/main" id="{4DB460FC-9286-4A0F-8DF9-51A7113F9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2917"/>
                <a:ext cx="8" cy="10"/>
              </a:xfrm>
              <a:custGeom>
                <a:avLst/>
                <a:gdLst>
                  <a:gd name="T0" fmla="*/ 0 w 6"/>
                  <a:gd name="T1" fmla="*/ 16 h 8"/>
                  <a:gd name="T2" fmla="*/ 7 w 6"/>
                  <a:gd name="T3" fmla="*/ 8 h 8"/>
                  <a:gd name="T4" fmla="*/ 15 w 6"/>
                  <a:gd name="T5" fmla="*/ 0 h 8"/>
                  <a:gd name="T6" fmla="*/ 7 w 6"/>
                  <a:gd name="T7" fmla="*/ 6 h 8"/>
                  <a:gd name="T8" fmla="*/ 0 w 6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1" y="7"/>
                      <a:pt x="2" y="6"/>
                      <a:pt x="3" y="4"/>
                    </a:cubicBezTo>
                    <a:cubicBezTo>
                      <a:pt x="4" y="3"/>
                      <a:pt x="6" y="2"/>
                      <a:pt x="6" y="0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1" y="4"/>
                      <a:pt x="1" y="6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5" name="Freeform 2222">
                <a:extLst>
                  <a:ext uri="{FF2B5EF4-FFF2-40B4-BE49-F238E27FC236}">
                    <a16:creationId xmlns:a16="http://schemas.microsoft.com/office/drawing/2014/main" id="{DF1475FE-9029-4DD1-B7E0-6D8133FD7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919"/>
                <a:ext cx="12" cy="8"/>
              </a:xfrm>
              <a:custGeom>
                <a:avLst/>
                <a:gdLst>
                  <a:gd name="T0" fmla="*/ 0 w 9"/>
                  <a:gd name="T1" fmla="*/ 15 h 6"/>
                  <a:gd name="T2" fmla="*/ 21 w 9"/>
                  <a:gd name="T3" fmla="*/ 12 h 6"/>
                  <a:gd name="T4" fmla="*/ 5 w 9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4"/>
                      <a:pt x="8" y="0"/>
                      <a:pt x="9" y="5"/>
                    </a:cubicBezTo>
                    <a:cubicBezTo>
                      <a:pt x="6" y="3"/>
                      <a:pt x="5" y="4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6" name="Freeform 2223">
                <a:extLst>
                  <a:ext uri="{FF2B5EF4-FFF2-40B4-BE49-F238E27FC236}">
                    <a16:creationId xmlns:a16="http://schemas.microsoft.com/office/drawing/2014/main" id="{2D9ED4D9-52A4-4A23-AC88-2076E68C3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2904"/>
                <a:ext cx="13" cy="9"/>
              </a:xfrm>
              <a:custGeom>
                <a:avLst/>
                <a:gdLst>
                  <a:gd name="T0" fmla="*/ 0 w 10"/>
                  <a:gd name="T1" fmla="*/ 15 h 7"/>
                  <a:gd name="T2" fmla="*/ 22 w 10"/>
                  <a:gd name="T3" fmla="*/ 0 h 7"/>
                  <a:gd name="T4" fmla="*/ 7 w 10"/>
                  <a:gd name="T5" fmla="*/ 1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4" y="5"/>
                      <a:pt x="8" y="3"/>
                      <a:pt x="10" y="0"/>
                    </a:cubicBezTo>
                    <a:cubicBezTo>
                      <a:pt x="8" y="2"/>
                      <a:pt x="5" y="4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7" name="Freeform 2224">
                <a:extLst>
                  <a:ext uri="{FF2B5EF4-FFF2-40B4-BE49-F238E27FC236}">
                    <a16:creationId xmlns:a16="http://schemas.microsoft.com/office/drawing/2014/main" id="{29AEACCA-31EC-4BF0-995E-0A3D3CD1E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834"/>
                <a:ext cx="9" cy="9"/>
              </a:xfrm>
              <a:custGeom>
                <a:avLst/>
                <a:gdLst>
                  <a:gd name="T0" fmla="*/ 15 w 7"/>
                  <a:gd name="T1" fmla="*/ 0 h 7"/>
                  <a:gd name="T2" fmla="*/ 0 w 7"/>
                  <a:gd name="T3" fmla="*/ 15 h 7"/>
                  <a:gd name="T4" fmla="*/ 15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4" y="0"/>
                      <a:pt x="2" y="2"/>
                      <a:pt x="0" y="7"/>
                    </a:cubicBezTo>
                    <a:cubicBezTo>
                      <a:pt x="3" y="3"/>
                      <a:pt x="5" y="1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8" name="Freeform 2225">
                <a:extLst>
                  <a:ext uri="{FF2B5EF4-FFF2-40B4-BE49-F238E27FC236}">
                    <a16:creationId xmlns:a16="http://schemas.microsoft.com/office/drawing/2014/main" id="{2B0FCF48-96CB-485C-B45E-F09FDCFB1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838"/>
                <a:ext cx="2" cy="13"/>
              </a:xfrm>
              <a:custGeom>
                <a:avLst/>
                <a:gdLst>
                  <a:gd name="T0" fmla="*/ 0 w 2"/>
                  <a:gd name="T1" fmla="*/ 0 h 10"/>
                  <a:gd name="T2" fmla="*/ 1 w 2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4"/>
                      <a:pt x="1" y="8"/>
                      <a:pt x="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79" name="Freeform 2226">
                <a:extLst>
                  <a:ext uri="{FF2B5EF4-FFF2-40B4-BE49-F238E27FC236}">
                    <a16:creationId xmlns:a16="http://schemas.microsoft.com/office/drawing/2014/main" id="{F3C9C2C7-1224-46A9-8214-101FCD7AF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2886"/>
                <a:ext cx="3" cy="6"/>
              </a:xfrm>
              <a:custGeom>
                <a:avLst/>
                <a:gdLst>
                  <a:gd name="T0" fmla="*/ 8 w 2"/>
                  <a:gd name="T1" fmla="*/ 0 h 5"/>
                  <a:gd name="T2" fmla="*/ 0 w 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2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0" name="Freeform 2227">
                <a:extLst>
                  <a:ext uri="{FF2B5EF4-FFF2-40B4-BE49-F238E27FC236}">
                    <a16:creationId xmlns:a16="http://schemas.microsoft.com/office/drawing/2014/main" id="{727C4906-4800-47BC-ABBB-5A7D9B90D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874"/>
                <a:ext cx="1" cy="9"/>
              </a:xfrm>
              <a:custGeom>
                <a:avLst/>
                <a:gdLst>
                  <a:gd name="T0" fmla="*/ 1 w 1"/>
                  <a:gd name="T1" fmla="*/ 0 h 7"/>
                  <a:gd name="T2" fmla="*/ 0 w 1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1" y="3"/>
                      <a:pt x="1" y="5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1" name="Freeform 2228">
                <a:extLst>
                  <a:ext uri="{FF2B5EF4-FFF2-40B4-BE49-F238E27FC236}">
                    <a16:creationId xmlns:a16="http://schemas.microsoft.com/office/drawing/2014/main" id="{9397A43D-705F-467A-A29D-8A6A76F9D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888"/>
                <a:ext cx="14" cy="3"/>
              </a:xfrm>
              <a:custGeom>
                <a:avLst/>
                <a:gdLst>
                  <a:gd name="T0" fmla="*/ 0 w 11"/>
                  <a:gd name="T1" fmla="*/ 5 h 2"/>
                  <a:gd name="T2" fmla="*/ 23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3" y="2"/>
                      <a:pt x="8" y="2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2" name="Freeform 2229">
                <a:extLst>
                  <a:ext uri="{FF2B5EF4-FFF2-40B4-BE49-F238E27FC236}">
                    <a16:creationId xmlns:a16="http://schemas.microsoft.com/office/drawing/2014/main" id="{3B21459B-FC72-458F-B164-AEB8DE353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906"/>
                <a:ext cx="20" cy="6"/>
              </a:xfrm>
              <a:custGeom>
                <a:avLst/>
                <a:gdLst>
                  <a:gd name="T0" fmla="*/ 0 w 15"/>
                  <a:gd name="T1" fmla="*/ 12 h 4"/>
                  <a:gd name="T2" fmla="*/ 36 w 1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3"/>
                    </a:moveTo>
                    <a:cubicBezTo>
                      <a:pt x="4" y="4"/>
                      <a:pt x="13" y="2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3" name="Freeform 2230">
                <a:extLst>
                  <a:ext uri="{FF2B5EF4-FFF2-40B4-BE49-F238E27FC236}">
                    <a16:creationId xmlns:a16="http://schemas.microsoft.com/office/drawing/2014/main" id="{3DE9A47A-1851-47A5-9237-C1D4F7880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935"/>
                <a:ext cx="9" cy="1"/>
              </a:xfrm>
              <a:custGeom>
                <a:avLst/>
                <a:gdLst>
                  <a:gd name="T0" fmla="*/ 0 w 7"/>
                  <a:gd name="T1" fmla="*/ 0 h 1"/>
                  <a:gd name="T2" fmla="*/ 15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4" y="1"/>
                      <a:pt x="5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4" name="Freeform 2231">
                <a:extLst>
                  <a:ext uri="{FF2B5EF4-FFF2-40B4-BE49-F238E27FC236}">
                    <a16:creationId xmlns:a16="http://schemas.microsoft.com/office/drawing/2014/main" id="{C2A3BC2B-CE59-4B9F-802C-C3876065C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953"/>
                <a:ext cx="12" cy="1"/>
              </a:xfrm>
              <a:custGeom>
                <a:avLst/>
                <a:gdLst>
                  <a:gd name="T0" fmla="*/ 0 w 9"/>
                  <a:gd name="T1" fmla="*/ 1 h 1"/>
                  <a:gd name="T2" fmla="*/ 21 w 9"/>
                  <a:gd name="T3" fmla="*/ 1 h 1"/>
                  <a:gd name="T4" fmla="*/ 0 w 9"/>
                  <a:gd name="T5" fmla="*/ 1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4" y="0"/>
                      <a:pt x="8" y="0"/>
                      <a:pt x="9" y="1"/>
                    </a:cubicBezTo>
                    <a:cubicBezTo>
                      <a:pt x="8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5" name="Freeform 2232">
                <a:extLst>
                  <a:ext uri="{FF2B5EF4-FFF2-40B4-BE49-F238E27FC236}">
                    <a16:creationId xmlns:a16="http://schemas.microsoft.com/office/drawing/2014/main" id="{FE86B786-EBA0-4586-9CF3-2069FC9B5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839"/>
                <a:ext cx="2" cy="5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6" name="Freeform 2233">
                <a:extLst>
                  <a:ext uri="{FF2B5EF4-FFF2-40B4-BE49-F238E27FC236}">
                    <a16:creationId xmlns:a16="http://schemas.microsoft.com/office/drawing/2014/main" id="{AE33CD80-6FF7-4DED-A986-982E58DC3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789"/>
                <a:ext cx="5" cy="9"/>
              </a:xfrm>
              <a:custGeom>
                <a:avLst/>
                <a:gdLst>
                  <a:gd name="T0" fmla="*/ 8 w 4"/>
                  <a:gd name="T1" fmla="*/ 0 h 7"/>
                  <a:gd name="T2" fmla="*/ 0 w 4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4" y="3"/>
                      <a:pt x="2" y="6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7" name="Freeform 2234">
                <a:extLst>
                  <a:ext uri="{FF2B5EF4-FFF2-40B4-BE49-F238E27FC236}">
                    <a16:creationId xmlns:a16="http://schemas.microsoft.com/office/drawing/2014/main" id="{ABC46D93-E570-4D6C-9011-B705FF70B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768"/>
                <a:ext cx="4" cy="9"/>
              </a:xfrm>
              <a:custGeom>
                <a:avLst/>
                <a:gdLst>
                  <a:gd name="T0" fmla="*/ 7 w 3"/>
                  <a:gd name="T1" fmla="*/ 0 h 7"/>
                  <a:gd name="T2" fmla="*/ 1 w 3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0" y="4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8" name="Freeform 2235">
                <a:extLst>
                  <a:ext uri="{FF2B5EF4-FFF2-40B4-BE49-F238E27FC236}">
                    <a16:creationId xmlns:a16="http://schemas.microsoft.com/office/drawing/2014/main" id="{DAEB0547-1648-4691-98DF-6D45DF251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768"/>
                <a:ext cx="5" cy="16"/>
              </a:xfrm>
              <a:custGeom>
                <a:avLst/>
                <a:gdLst>
                  <a:gd name="T0" fmla="*/ 8 w 4"/>
                  <a:gd name="T1" fmla="*/ 0 h 12"/>
                  <a:gd name="T2" fmla="*/ 0 w 4"/>
                  <a:gd name="T3" fmla="*/ 15 h 12"/>
                  <a:gd name="T4" fmla="*/ 0 w 4"/>
                  <a:gd name="T5" fmla="*/ 28 h 12"/>
                  <a:gd name="T6" fmla="*/ 5 w 4"/>
                  <a:gd name="T7" fmla="*/ 9 h 12"/>
                  <a:gd name="T8" fmla="*/ 8 w 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2" y="1"/>
                      <a:pt x="0" y="3"/>
                      <a:pt x="0" y="6"/>
                    </a:cubicBezTo>
                    <a:cubicBezTo>
                      <a:pt x="0" y="8"/>
                      <a:pt x="0" y="11"/>
                      <a:pt x="0" y="12"/>
                    </a:cubicBezTo>
                    <a:cubicBezTo>
                      <a:pt x="1" y="8"/>
                      <a:pt x="1" y="6"/>
                      <a:pt x="2" y="4"/>
                    </a:cubicBezTo>
                    <a:cubicBezTo>
                      <a:pt x="3" y="3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89" name="Freeform 2236">
                <a:extLst>
                  <a:ext uri="{FF2B5EF4-FFF2-40B4-BE49-F238E27FC236}">
                    <a16:creationId xmlns:a16="http://schemas.microsoft.com/office/drawing/2014/main" id="{B2239D80-28D7-463E-8AB6-3307D4220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749"/>
                <a:ext cx="2" cy="11"/>
              </a:xfrm>
              <a:custGeom>
                <a:avLst/>
                <a:gdLst>
                  <a:gd name="T0" fmla="*/ 0 w 1"/>
                  <a:gd name="T1" fmla="*/ 16 h 9"/>
                  <a:gd name="T2" fmla="*/ 0 w 1"/>
                  <a:gd name="T3" fmla="*/ 0 h 9"/>
                  <a:gd name="T4" fmla="*/ 0 w 1"/>
                  <a:gd name="T5" fmla="*/ 1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1" y="6"/>
                      <a:pt x="1" y="3"/>
                      <a:pt x="0" y="0"/>
                    </a:cubicBezTo>
                    <a:cubicBezTo>
                      <a:pt x="1" y="2"/>
                      <a:pt x="0" y="7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0" name="Freeform 2237">
                <a:extLst>
                  <a:ext uri="{FF2B5EF4-FFF2-40B4-BE49-F238E27FC236}">
                    <a16:creationId xmlns:a16="http://schemas.microsoft.com/office/drawing/2014/main" id="{B08E9ACF-8C36-40C2-9DFE-ED1C05383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7" y="2762"/>
                <a:ext cx="6" cy="5"/>
              </a:xfrm>
              <a:custGeom>
                <a:avLst/>
                <a:gdLst>
                  <a:gd name="T0" fmla="*/ 8 w 5"/>
                  <a:gd name="T1" fmla="*/ 0 h 4"/>
                  <a:gd name="T2" fmla="*/ 0 w 5"/>
                  <a:gd name="T3" fmla="*/ 8 h 4"/>
                  <a:gd name="T4" fmla="*/ 8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4" y="2"/>
                      <a:pt x="2" y="4"/>
                      <a:pt x="0" y="4"/>
                    </a:cubicBezTo>
                    <a:cubicBezTo>
                      <a:pt x="2" y="3"/>
                      <a:pt x="3" y="2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1" name="Freeform 2238">
                <a:extLst>
                  <a:ext uri="{FF2B5EF4-FFF2-40B4-BE49-F238E27FC236}">
                    <a16:creationId xmlns:a16="http://schemas.microsoft.com/office/drawing/2014/main" id="{CA879586-D847-44BF-BAB6-C43BB6427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2737"/>
                <a:ext cx="6" cy="5"/>
              </a:xfrm>
              <a:custGeom>
                <a:avLst/>
                <a:gdLst>
                  <a:gd name="T0" fmla="*/ 0 w 5"/>
                  <a:gd name="T1" fmla="*/ 6 h 4"/>
                  <a:gd name="T2" fmla="*/ 8 w 5"/>
                  <a:gd name="T3" fmla="*/ 0 h 4"/>
                  <a:gd name="T4" fmla="*/ 0 w 5"/>
                  <a:gd name="T5" fmla="*/ 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3" y="4"/>
                      <a:pt x="4" y="3"/>
                      <a:pt x="5" y="0"/>
                    </a:cubicBezTo>
                    <a:cubicBezTo>
                      <a:pt x="4" y="1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2" name="Freeform 2239">
                <a:extLst>
                  <a:ext uri="{FF2B5EF4-FFF2-40B4-BE49-F238E27FC236}">
                    <a16:creationId xmlns:a16="http://schemas.microsoft.com/office/drawing/2014/main" id="{89F06323-A5B8-4CB0-918E-0B1AAA177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748"/>
                <a:ext cx="4" cy="11"/>
              </a:xfrm>
              <a:custGeom>
                <a:avLst/>
                <a:gdLst>
                  <a:gd name="T0" fmla="*/ 7 w 3"/>
                  <a:gd name="T1" fmla="*/ 0 h 9"/>
                  <a:gd name="T2" fmla="*/ 0 w 3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9">
                    <a:moveTo>
                      <a:pt x="3" y="0"/>
                    </a:moveTo>
                    <a:cubicBezTo>
                      <a:pt x="1" y="2"/>
                      <a:pt x="0" y="6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3" name="Freeform 2240">
                <a:extLst>
                  <a:ext uri="{FF2B5EF4-FFF2-40B4-BE49-F238E27FC236}">
                    <a16:creationId xmlns:a16="http://schemas.microsoft.com/office/drawing/2014/main" id="{3DF97E4B-FCC7-43E8-B1C1-7B303BDC7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4" y="2914"/>
                <a:ext cx="40" cy="21"/>
              </a:xfrm>
              <a:custGeom>
                <a:avLst/>
                <a:gdLst>
                  <a:gd name="T0" fmla="*/ 0 w 31"/>
                  <a:gd name="T1" fmla="*/ 24 h 16"/>
                  <a:gd name="T2" fmla="*/ 67 w 31"/>
                  <a:gd name="T3" fmla="*/ 0 h 16"/>
                  <a:gd name="T4" fmla="*/ 0 w 31"/>
                  <a:gd name="T5" fmla="*/ 2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6">
                    <a:moveTo>
                      <a:pt x="0" y="11"/>
                    </a:moveTo>
                    <a:cubicBezTo>
                      <a:pt x="5" y="15"/>
                      <a:pt x="25" y="16"/>
                      <a:pt x="31" y="0"/>
                    </a:cubicBezTo>
                    <a:cubicBezTo>
                      <a:pt x="29" y="3"/>
                      <a:pt x="19" y="16"/>
                      <a:pt x="0" y="11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4" name="Oval 2241">
                <a:extLst>
                  <a:ext uri="{FF2B5EF4-FFF2-40B4-BE49-F238E27FC236}">
                    <a16:creationId xmlns:a16="http://schemas.microsoft.com/office/drawing/2014/main" id="{3523D730-77E6-4006-BEF1-8E23790EB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2927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5895" name="Oval 2242">
                <a:extLst>
                  <a:ext uri="{FF2B5EF4-FFF2-40B4-BE49-F238E27FC236}">
                    <a16:creationId xmlns:a16="http://schemas.microsoft.com/office/drawing/2014/main" id="{51A262C4-E177-43ED-8787-DFF878451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9" y="2930"/>
                <a:ext cx="1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5896" name="Oval 2243">
                <a:extLst>
                  <a:ext uri="{FF2B5EF4-FFF2-40B4-BE49-F238E27FC236}">
                    <a16:creationId xmlns:a16="http://schemas.microsoft.com/office/drawing/2014/main" id="{08E7D2E3-F572-466C-99FA-F3DFF964F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1" y="292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55897" name="Freeform 2244">
                <a:extLst>
                  <a:ext uri="{FF2B5EF4-FFF2-40B4-BE49-F238E27FC236}">
                    <a16:creationId xmlns:a16="http://schemas.microsoft.com/office/drawing/2014/main" id="{65705581-9275-43F0-9257-BDB598D2C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2609"/>
                <a:ext cx="5" cy="71"/>
              </a:xfrm>
              <a:custGeom>
                <a:avLst/>
                <a:gdLst>
                  <a:gd name="T0" fmla="*/ 8 w 4"/>
                  <a:gd name="T1" fmla="*/ 0 h 55"/>
                  <a:gd name="T2" fmla="*/ 6 w 4"/>
                  <a:gd name="T3" fmla="*/ 119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5">
                    <a:moveTo>
                      <a:pt x="4" y="0"/>
                    </a:moveTo>
                    <a:cubicBezTo>
                      <a:pt x="0" y="14"/>
                      <a:pt x="1" y="43"/>
                      <a:pt x="3" y="55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8" name="Freeform 2245">
                <a:extLst>
                  <a:ext uri="{FF2B5EF4-FFF2-40B4-BE49-F238E27FC236}">
                    <a16:creationId xmlns:a16="http://schemas.microsoft.com/office/drawing/2014/main" id="{C393747D-B0CD-462B-9D2D-93CCDFB0D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9" y="2616"/>
                <a:ext cx="5" cy="72"/>
              </a:xfrm>
              <a:custGeom>
                <a:avLst/>
                <a:gdLst>
                  <a:gd name="T0" fmla="*/ 5 w 4"/>
                  <a:gd name="T1" fmla="*/ 0 h 56"/>
                  <a:gd name="T2" fmla="*/ 8 w 4"/>
                  <a:gd name="T3" fmla="*/ 120 h 5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6">
                    <a:moveTo>
                      <a:pt x="2" y="0"/>
                    </a:moveTo>
                    <a:cubicBezTo>
                      <a:pt x="0" y="13"/>
                      <a:pt x="2" y="49"/>
                      <a:pt x="4" y="56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99" name="Freeform 2246">
                <a:extLst>
                  <a:ext uri="{FF2B5EF4-FFF2-40B4-BE49-F238E27FC236}">
                    <a16:creationId xmlns:a16="http://schemas.microsoft.com/office/drawing/2014/main" id="{1B7615EC-BA50-4907-BCEF-77C79D1ED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648"/>
                <a:ext cx="62" cy="23"/>
              </a:xfrm>
              <a:custGeom>
                <a:avLst/>
                <a:gdLst>
                  <a:gd name="T0" fmla="*/ 0 w 48"/>
                  <a:gd name="T1" fmla="*/ 0 h 18"/>
                  <a:gd name="T2" fmla="*/ 103 w 48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14" y="0"/>
                      <a:pt x="42" y="13"/>
                      <a:pt x="48" y="18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0" name="Freeform 2247">
                <a:extLst>
                  <a:ext uri="{FF2B5EF4-FFF2-40B4-BE49-F238E27FC236}">
                    <a16:creationId xmlns:a16="http://schemas.microsoft.com/office/drawing/2014/main" id="{3F7B1EAB-05C2-4314-8098-E56820E72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680"/>
                <a:ext cx="11" cy="39"/>
              </a:xfrm>
              <a:custGeom>
                <a:avLst/>
                <a:gdLst>
                  <a:gd name="T0" fmla="*/ 0 w 8"/>
                  <a:gd name="T1" fmla="*/ 0 h 30"/>
                  <a:gd name="T2" fmla="*/ 21 w 8"/>
                  <a:gd name="T3" fmla="*/ 66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0">
                    <a:moveTo>
                      <a:pt x="0" y="0"/>
                    </a:moveTo>
                    <a:cubicBezTo>
                      <a:pt x="5" y="7"/>
                      <a:pt x="8" y="30"/>
                      <a:pt x="8" y="30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1" name="Freeform 2248">
                <a:extLst>
                  <a:ext uri="{FF2B5EF4-FFF2-40B4-BE49-F238E27FC236}">
                    <a16:creationId xmlns:a16="http://schemas.microsoft.com/office/drawing/2014/main" id="{A979E819-7727-4C9B-94C8-680CE4409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633"/>
                <a:ext cx="1" cy="28"/>
              </a:xfrm>
              <a:custGeom>
                <a:avLst/>
                <a:gdLst>
                  <a:gd name="T0" fmla="*/ 0 w 1"/>
                  <a:gd name="T1" fmla="*/ 0 h 22"/>
                  <a:gd name="T2" fmla="*/ 1 w 1"/>
                  <a:gd name="T3" fmla="*/ 4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6"/>
                      <a:pt x="1" y="22"/>
                      <a:pt x="1" y="22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2" name="Freeform 2249">
                <a:extLst>
                  <a:ext uri="{FF2B5EF4-FFF2-40B4-BE49-F238E27FC236}">
                    <a16:creationId xmlns:a16="http://schemas.microsoft.com/office/drawing/2014/main" id="{66821F32-B1B4-4059-A3F4-CD4AB47FB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611"/>
                <a:ext cx="4" cy="44"/>
              </a:xfrm>
              <a:custGeom>
                <a:avLst/>
                <a:gdLst>
                  <a:gd name="T0" fmla="*/ 7 w 3"/>
                  <a:gd name="T1" fmla="*/ 0 h 34"/>
                  <a:gd name="T2" fmla="*/ 1 w 3"/>
                  <a:gd name="T3" fmla="*/ 7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4">
                    <a:moveTo>
                      <a:pt x="3" y="0"/>
                    </a:moveTo>
                    <a:cubicBezTo>
                      <a:pt x="1" y="3"/>
                      <a:pt x="0" y="30"/>
                      <a:pt x="1" y="34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3" name="Freeform 2250">
                <a:extLst>
                  <a:ext uri="{FF2B5EF4-FFF2-40B4-BE49-F238E27FC236}">
                    <a16:creationId xmlns:a16="http://schemas.microsoft.com/office/drawing/2014/main" id="{38C69AE3-D819-48EE-AA74-28682B1F1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7" y="2612"/>
                <a:ext cx="3" cy="31"/>
              </a:xfrm>
              <a:custGeom>
                <a:avLst/>
                <a:gdLst>
                  <a:gd name="T0" fmla="*/ 3 w 3"/>
                  <a:gd name="T1" fmla="*/ 0 h 24"/>
                  <a:gd name="T2" fmla="*/ 2 w 3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4">
                    <a:moveTo>
                      <a:pt x="3" y="0"/>
                    </a:moveTo>
                    <a:cubicBezTo>
                      <a:pt x="0" y="13"/>
                      <a:pt x="2" y="24"/>
                      <a:pt x="2" y="24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4" name="Freeform 2251">
                <a:extLst>
                  <a:ext uri="{FF2B5EF4-FFF2-40B4-BE49-F238E27FC236}">
                    <a16:creationId xmlns:a16="http://schemas.microsoft.com/office/drawing/2014/main" id="{5640ECF9-4C08-45BC-8E48-517B6276D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5" y="2629"/>
                <a:ext cx="1" cy="29"/>
              </a:xfrm>
              <a:custGeom>
                <a:avLst/>
                <a:gdLst>
                  <a:gd name="T0" fmla="*/ 0 w 1"/>
                  <a:gd name="T1" fmla="*/ 0 h 23"/>
                  <a:gd name="T2" fmla="*/ 0 w 1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">
                    <a:moveTo>
                      <a:pt x="0" y="0"/>
                    </a:moveTo>
                    <a:cubicBezTo>
                      <a:pt x="0" y="6"/>
                      <a:pt x="1" y="22"/>
                      <a:pt x="0" y="23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5" name="Freeform 2252">
                <a:extLst>
                  <a:ext uri="{FF2B5EF4-FFF2-40B4-BE49-F238E27FC236}">
                    <a16:creationId xmlns:a16="http://schemas.microsoft.com/office/drawing/2014/main" id="{29A54E8F-51BE-4ED7-8F49-0FD8FE98F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" y="2624"/>
                <a:ext cx="2" cy="31"/>
              </a:xfrm>
              <a:custGeom>
                <a:avLst/>
                <a:gdLst>
                  <a:gd name="T0" fmla="*/ 0 w 2"/>
                  <a:gd name="T1" fmla="*/ 0 h 24"/>
                  <a:gd name="T2" fmla="*/ 2 w 2"/>
                  <a:gd name="T3" fmla="*/ 52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4">
                    <a:moveTo>
                      <a:pt x="0" y="0"/>
                    </a:moveTo>
                    <a:cubicBezTo>
                      <a:pt x="1" y="5"/>
                      <a:pt x="1" y="22"/>
                      <a:pt x="2" y="24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6" name="Freeform 2253">
                <a:extLst>
                  <a:ext uri="{FF2B5EF4-FFF2-40B4-BE49-F238E27FC236}">
                    <a16:creationId xmlns:a16="http://schemas.microsoft.com/office/drawing/2014/main" id="{AAC68E4E-90A2-41D3-BD5B-D55A7A1E9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2646"/>
                <a:ext cx="4" cy="40"/>
              </a:xfrm>
              <a:custGeom>
                <a:avLst/>
                <a:gdLst>
                  <a:gd name="T0" fmla="*/ 1 w 3"/>
                  <a:gd name="T1" fmla="*/ 0 h 31"/>
                  <a:gd name="T2" fmla="*/ 7 w 3"/>
                  <a:gd name="T3" fmla="*/ 67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1">
                    <a:moveTo>
                      <a:pt x="1" y="0"/>
                    </a:moveTo>
                    <a:cubicBezTo>
                      <a:pt x="1" y="6"/>
                      <a:pt x="0" y="26"/>
                      <a:pt x="3" y="31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7" name="Freeform 2254">
                <a:extLst>
                  <a:ext uri="{FF2B5EF4-FFF2-40B4-BE49-F238E27FC236}">
                    <a16:creationId xmlns:a16="http://schemas.microsoft.com/office/drawing/2014/main" id="{25E0D460-56A5-4C6D-9527-74C2EC2E8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86"/>
                <a:ext cx="4" cy="22"/>
              </a:xfrm>
              <a:custGeom>
                <a:avLst/>
                <a:gdLst>
                  <a:gd name="T0" fmla="*/ 0 w 3"/>
                  <a:gd name="T1" fmla="*/ 0 h 17"/>
                  <a:gd name="T2" fmla="*/ 7 w 3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7">
                    <a:moveTo>
                      <a:pt x="0" y="0"/>
                    </a:moveTo>
                    <a:cubicBezTo>
                      <a:pt x="1" y="4"/>
                      <a:pt x="3" y="14"/>
                      <a:pt x="3" y="17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8" name="Freeform 2255">
                <a:extLst>
                  <a:ext uri="{FF2B5EF4-FFF2-40B4-BE49-F238E27FC236}">
                    <a16:creationId xmlns:a16="http://schemas.microsoft.com/office/drawing/2014/main" id="{DC51EA3F-1AC3-4900-A0E5-2947B2DB3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686"/>
                <a:ext cx="6" cy="27"/>
              </a:xfrm>
              <a:custGeom>
                <a:avLst/>
                <a:gdLst>
                  <a:gd name="T0" fmla="*/ 0 w 5"/>
                  <a:gd name="T1" fmla="*/ 0 h 21"/>
                  <a:gd name="T2" fmla="*/ 8 w 5"/>
                  <a:gd name="T3" fmla="*/ 45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0" y="0"/>
                    </a:moveTo>
                    <a:cubicBezTo>
                      <a:pt x="2" y="5"/>
                      <a:pt x="5" y="21"/>
                      <a:pt x="5" y="21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09" name="Freeform 2256">
                <a:extLst>
                  <a:ext uri="{FF2B5EF4-FFF2-40B4-BE49-F238E27FC236}">
                    <a16:creationId xmlns:a16="http://schemas.microsoft.com/office/drawing/2014/main" id="{AC7E2F0C-27EC-4C47-ABF0-CDF0F2D00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" y="2655"/>
                <a:ext cx="63" cy="23"/>
              </a:xfrm>
              <a:custGeom>
                <a:avLst/>
                <a:gdLst>
                  <a:gd name="T0" fmla="*/ 0 w 49"/>
                  <a:gd name="T1" fmla="*/ 0 h 18"/>
                  <a:gd name="T2" fmla="*/ 104 w 49"/>
                  <a:gd name="T3" fmla="*/ 3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8">
                    <a:moveTo>
                      <a:pt x="0" y="0"/>
                    </a:moveTo>
                    <a:cubicBezTo>
                      <a:pt x="9" y="1"/>
                      <a:pt x="40" y="11"/>
                      <a:pt x="49" y="18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0" name="Freeform 2257">
                <a:extLst>
                  <a:ext uri="{FF2B5EF4-FFF2-40B4-BE49-F238E27FC236}">
                    <a16:creationId xmlns:a16="http://schemas.microsoft.com/office/drawing/2014/main" id="{BE6066BC-ECC0-4A55-8311-FBDADC54C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7" y="2661"/>
                <a:ext cx="64" cy="25"/>
              </a:xfrm>
              <a:custGeom>
                <a:avLst/>
                <a:gdLst>
                  <a:gd name="T0" fmla="*/ 0 w 49"/>
                  <a:gd name="T1" fmla="*/ 0 h 19"/>
                  <a:gd name="T2" fmla="*/ 110 w 49"/>
                  <a:gd name="T3" fmla="*/ 43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9">
                    <a:moveTo>
                      <a:pt x="0" y="0"/>
                    </a:moveTo>
                    <a:cubicBezTo>
                      <a:pt x="8" y="2"/>
                      <a:pt x="40" y="13"/>
                      <a:pt x="49" y="19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1" name="Freeform 2258">
                <a:extLst>
                  <a:ext uri="{FF2B5EF4-FFF2-40B4-BE49-F238E27FC236}">
                    <a16:creationId xmlns:a16="http://schemas.microsoft.com/office/drawing/2014/main" id="{49F80D6A-C7E1-4DA2-9CEE-0C1ED2B19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5" y="2669"/>
                <a:ext cx="35" cy="11"/>
              </a:xfrm>
              <a:custGeom>
                <a:avLst/>
                <a:gdLst>
                  <a:gd name="T0" fmla="*/ 0 w 27"/>
                  <a:gd name="T1" fmla="*/ 0 h 9"/>
                  <a:gd name="T2" fmla="*/ 58 w 27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9">
                    <a:moveTo>
                      <a:pt x="0" y="0"/>
                    </a:moveTo>
                    <a:cubicBezTo>
                      <a:pt x="6" y="1"/>
                      <a:pt x="25" y="8"/>
                      <a:pt x="27" y="9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2" name="Freeform 2259">
                <a:extLst>
                  <a:ext uri="{FF2B5EF4-FFF2-40B4-BE49-F238E27FC236}">
                    <a16:creationId xmlns:a16="http://schemas.microsoft.com/office/drawing/2014/main" id="{E31C256E-6DAF-4AC3-9662-B25713EF2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2" y="2677"/>
                <a:ext cx="34" cy="11"/>
              </a:xfrm>
              <a:custGeom>
                <a:avLst/>
                <a:gdLst>
                  <a:gd name="T0" fmla="*/ 0 w 26"/>
                  <a:gd name="T1" fmla="*/ 0 h 9"/>
                  <a:gd name="T2" fmla="*/ 58 w 26"/>
                  <a:gd name="T3" fmla="*/ 1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6" y="0"/>
                      <a:pt x="24" y="7"/>
                      <a:pt x="26" y="9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3" name="Freeform 2260">
                <a:extLst>
                  <a:ext uri="{FF2B5EF4-FFF2-40B4-BE49-F238E27FC236}">
                    <a16:creationId xmlns:a16="http://schemas.microsoft.com/office/drawing/2014/main" id="{A6B1E28E-EB4E-4BFC-8B70-3955C0F47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1" y="2683"/>
                <a:ext cx="31" cy="13"/>
              </a:xfrm>
              <a:custGeom>
                <a:avLst/>
                <a:gdLst>
                  <a:gd name="T0" fmla="*/ 0 w 24"/>
                  <a:gd name="T1" fmla="*/ 0 h 10"/>
                  <a:gd name="T2" fmla="*/ 52 w 24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6" y="2"/>
                      <a:pt x="19" y="6"/>
                      <a:pt x="24" y="10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4" name="Freeform 2261">
                <a:extLst>
                  <a:ext uri="{FF2B5EF4-FFF2-40B4-BE49-F238E27FC236}">
                    <a16:creationId xmlns:a16="http://schemas.microsoft.com/office/drawing/2014/main" id="{3C18C349-0A1E-4C3D-B94A-0F6A50CBD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616"/>
                <a:ext cx="3" cy="30"/>
              </a:xfrm>
              <a:custGeom>
                <a:avLst/>
                <a:gdLst>
                  <a:gd name="T0" fmla="*/ 8 w 2"/>
                  <a:gd name="T1" fmla="*/ 0 h 23"/>
                  <a:gd name="T2" fmla="*/ 8 w 2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2" y="0"/>
                    </a:moveTo>
                    <a:cubicBezTo>
                      <a:pt x="1" y="5"/>
                      <a:pt x="0" y="18"/>
                      <a:pt x="2" y="23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5" name="Freeform 2262">
                <a:extLst>
                  <a:ext uri="{FF2B5EF4-FFF2-40B4-BE49-F238E27FC236}">
                    <a16:creationId xmlns:a16="http://schemas.microsoft.com/office/drawing/2014/main" id="{F446D2C7-61BE-4B5F-8F21-A90600D62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" y="2620"/>
                <a:ext cx="1" cy="29"/>
              </a:xfrm>
              <a:custGeom>
                <a:avLst/>
                <a:gdLst>
                  <a:gd name="T0" fmla="*/ 0 w 1"/>
                  <a:gd name="T1" fmla="*/ 0 h 23"/>
                  <a:gd name="T2" fmla="*/ 1 w 1"/>
                  <a:gd name="T3" fmla="*/ 47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">
                    <a:moveTo>
                      <a:pt x="0" y="0"/>
                    </a:moveTo>
                    <a:cubicBezTo>
                      <a:pt x="0" y="5"/>
                      <a:pt x="0" y="19"/>
                      <a:pt x="1" y="23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6" name="Freeform 2263">
                <a:extLst>
                  <a:ext uri="{FF2B5EF4-FFF2-40B4-BE49-F238E27FC236}">
                    <a16:creationId xmlns:a16="http://schemas.microsoft.com/office/drawing/2014/main" id="{1955555F-53B0-42C5-8098-E2F46E4E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8" y="2622"/>
                <a:ext cx="2" cy="30"/>
              </a:xfrm>
              <a:custGeom>
                <a:avLst/>
                <a:gdLst>
                  <a:gd name="T0" fmla="*/ 1 w 2"/>
                  <a:gd name="T1" fmla="*/ 0 h 23"/>
                  <a:gd name="T2" fmla="*/ 2 w 2"/>
                  <a:gd name="T3" fmla="*/ 5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1" y="0"/>
                    </a:moveTo>
                    <a:cubicBezTo>
                      <a:pt x="0" y="5"/>
                      <a:pt x="1" y="20"/>
                      <a:pt x="2" y="23"/>
                    </a:cubicBezTo>
                  </a:path>
                </a:pathLst>
              </a:custGeom>
              <a:noFill/>
              <a:ln w="4763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7" name="Freeform 2264">
                <a:extLst>
                  <a:ext uri="{FF2B5EF4-FFF2-40B4-BE49-F238E27FC236}">
                    <a16:creationId xmlns:a16="http://schemas.microsoft.com/office/drawing/2014/main" id="{45D5CF28-7D3A-4AB0-803D-9362D352D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839"/>
                <a:ext cx="88" cy="56"/>
              </a:xfrm>
              <a:custGeom>
                <a:avLst/>
                <a:gdLst>
                  <a:gd name="T0" fmla="*/ 0 w 68"/>
                  <a:gd name="T1" fmla="*/ 94 h 43"/>
                  <a:gd name="T2" fmla="*/ 41 w 68"/>
                  <a:gd name="T3" fmla="*/ 83 h 43"/>
                  <a:gd name="T4" fmla="*/ 80 w 68"/>
                  <a:gd name="T5" fmla="*/ 57 h 43"/>
                  <a:gd name="T6" fmla="*/ 84 w 68"/>
                  <a:gd name="T7" fmla="*/ 73 h 43"/>
                  <a:gd name="T8" fmla="*/ 106 w 68"/>
                  <a:gd name="T9" fmla="*/ 72 h 43"/>
                  <a:gd name="T10" fmla="*/ 126 w 68"/>
                  <a:gd name="T11" fmla="*/ 38 h 43"/>
                  <a:gd name="T12" fmla="*/ 148 w 6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3">
                    <a:moveTo>
                      <a:pt x="0" y="42"/>
                    </a:moveTo>
                    <a:cubicBezTo>
                      <a:pt x="5" y="43"/>
                      <a:pt x="14" y="40"/>
                      <a:pt x="19" y="38"/>
                    </a:cubicBezTo>
                    <a:cubicBezTo>
                      <a:pt x="26" y="36"/>
                      <a:pt x="31" y="29"/>
                      <a:pt x="37" y="26"/>
                    </a:cubicBezTo>
                    <a:cubicBezTo>
                      <a:pt x="40" y="28"/>
                      <a:pt x="38" y="31"/>
                      <a:pt x="39" y="33"/>
                    </a:cubicBezTo>
                    <a:cubicBezTo>
                      <a:pt x="41" y="37"/>
                      <a:pt x="46" y="34"/>
                      <a:pt x="49" y="32"/>
                    </a:cubicBezTo>
                    <a:cubicBezTo>
                      <a:pt x="55" y="28"/>
                      <a:pt x="57" y="23"/>
                      <a:pt x="58" y="17"/>
                    </a:cubicBezTo>
                    <a:cubicBezTo>
                      <a:pt x="60" y="9"/>
                      <a:pt x="63" y="6"/>
                      <a:pt x="68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8" name="Freeform 2265">
                <a:extLst>
                  <a:ext uri="{FF2B5EF4-FFF2-40B4-BE49-F238E27FC236}">
                    <a16:creationId xmlns:a16="http://schemas.microsoft.com/office/drawing/2014/main" id="{52CB2B3B-6C37-4893-8C46-2C783D61E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8" y="2799"/>
                <a:ext cx="61" cy="85"/>
              </a:xfrm>
              <a:custGeom>
                <a:avLst/>
                <a:gdLst>
                  <a:gd name="T0" fmla="*/ 57 w 47"/>
                  <a:gd name="T1" fmla="*/ 52 h 66"/>
                  <a:gd name="T2" fmla="*/ 0 w 47"/>
                  <a:gd name="T3" fmla="*/ 128 h 66"/>
                  <a:gd name="T4" fmla="*/ 44 w 47"/>
                  <a:gd name="T5" fmla="*/ 90 h 66"/>
                  <a:gd name="T6" fmla="*/ 57 w 47"/>
                  <a:gd name="T7" fmla="*/ 103 h 66"/>
                  <a:gd name="T8" fmla="*/ 71 w 47"/>
                  <a:gd name="T9" fmla="*/ 58 h 66"/>
                  <a:gd name="T10" fmla="*/ 103 w 47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66">
                    <a:moveTo>
                      <a:pt x="26" y="24"/>
                    </a:moveTo>
                    <a:cubicBezTo>
                      <a:pt x="24" y="36"/>
                      <a:pt x="5" y="49"/>
                      <a:pt x="0" y="60"/>
                    </a:cubicBezTo>
                    <a:cubicBezTo>
                      <a:pt x="0" y="66"/>
                      <a:pt x="15" y="44"/>
                      <a:pt x="20" y="42"/>
                    </a:cubicBezTo>
                    <a:cubicBezTo>
                      <a:pt x="27" y="39"/>
                      <a:pt x="24" y="44"/>
                      <a:pt x="26" y="48"/>
                    </a:cubicBezTo>
                    <a:cubicBezTo>
                      <a:pt x="34" y="47"/>
                      <a:pt x="30" y="32"/>
                      <a:pt x="32" y="27"/>
                    </a:cubicBezTo>
                    <a:cubicBezTo>
                      <a:pt x="35" y="17"/>
                      <a:pt x="44" y="10"/>
                      <a:pt x="47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19" name="Freeform 2266">
                <a:extLst>
                  <a:ext uri="{FF2B5EF4-FFF2-40B4-BE49-F238E27FC236}">
                    <a16:creationId xmlns:a16="http://schemas.microsoft.com/office/drawing/2014/main" id="{8D81B68D-9EF6-4D33-BE3A-F27822BA4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8" y="2751"/>
                <a:ext cx="30" cy="53"/>
              </a:xfrm>
              <a:custGeom>
                <a:avLst/>
                <a:gdLst>
                  <a:gd name="T0" fmla="*/ 23 w 23"/>
                  <a:gd name="T1" fmla="*/ 16 h 41"/>
                  <a:gd name="T2" fmla="*/ 0 w 23"/>
                  <a:gd name="T3" fmla="*/ 79 h 41"/>
                  <a:gd name="T4" fmla="*/ 1 w 23"/>
                  <a:gd name="T5" fmla="*/ 80 h 41"/>
                  <a:gd name="T6" fmla="*/ 21 w 23"/>
                  <a:gd name="T7" fmla="*/ 69 h 41"/>
                  <a:gd name="T8" fmla="*/ 29 w 23"/>
                  <a:gd name="T9" fmla="*/ 84 h 41"/>
                  <a:gd name="T10" fmla="*/ 38 w 23"/>
                  <a:gd name="T11" fmla="*/ 47 h 41"/>
                  <a:gd name="T12" fmla="*/ 51 w 23"/>
                  <a:gd name="T13" fmla="*/ 0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1">
                    <a:moveTo>
                      <a:pt x="11" y="7"/>
                    </a:moveTo>
                    <a:cubicBezTo>
                      <a:pt x="10" y="18"/>
                      <a:pt x="3" y="26"/>
                      <a:pt x="0" y="36"/>
                    </a:cubicBezTo>
                    <a:cubicBezTo>
                      <a:pt x="0" y="37"/>
                      <a:pt x="0" y="38"/>
                      <a:pt x="1" y="37"/>
                    </a:cubicBezTo>
                    <a:cubicBezTo>
                      <a:pt x="4" y="35"/>
                      <a:pt x="7" y="31"/>
                      <a:pt x="9" y="32"/>
                    </a:cubicBezTo>
                    <a:cubicBezTo>
                      <a:pt x="13" y="33"/>
                      <a:pt x="11" y="38"/>
                      <a:pt x="13" y="39"/>
                    </a:cubicBezTo>
                    <a:cubicBezTo>
                      <a:pt x="21" y="41"/>
                      <a:pt x="17" y="24"/>
                      <a:pt x="17" y="22"/>
                    </a:cubicBezTo>
                    <a:cubicBezTo>
                      <a:pt x="15" y="13"/>
                      <a:pt x="23" y="9"/>
                      <a:pt x="23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0" name="Freeform 2267">
                <a:extLst>
                  <a:ext uri="{FF2B5EF4-FFF2-40B4-BE49-F238E27FC236}">
                    <a16:creationId xmlns:a16="http://schemas.microsoft.com/office/drawing/2014/main" id="{2BB85353-2BD9-4EE1-9FFF-F1931DA5B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751"/>
                <a:ext cx="46" cy="81"/>
              </a:xfrm>
              <a:custGeom>
                <a:avLst/>
                <a:gdLst>
                  <a:gd name="T0" fmla="*/ 0 w 36"/>
                  <a:gd name="T1" fmla="*/ 138 h 62"/>
                  <a:gd name="T2" fmla="*/ 15 w 36"/>
                  <a:gd name="T3" fmla="*/ 123 h 62"/>
                  <a:gd name="T4" fmla="*/ 23 w 36"/>
                  <a:gd name="T5" fmla="*/ 101 h 62"/>
                  <a:gd name="T6" fmla="*/ 29 w 36"/>
                  <a:gd name="T7" fmla="*/ 118 h 62"/>
                  <a:gd name="T8" fmla="*/ 51 w 36"/>
                  <a:gd name="T9" fmla="*/ 107 h 62"/>
                  <a:gd name="T10" fmla="*/ 59 w 36"/>
                  <a:gd name="T11" fmla="*/ 74 h 62"/>
                  <a:gd name="T12" fmla="*/ 57 w 36"/>
                  <a:gd name="T13" fmla="*/ 51 h 62"/>
                  <a:gd name="T14" fmla="*/ 69 w 36"/>
                  <a:gd name="T15" fmla="*/ 35 h 62"/>
                  <a:gd name="T16" fmla="*/ 70 w 36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62">
                    <a:moveTo>
                      <a:pt x="0" y="62"/>
                    </a:moveTo>
                    <a:cubicBezTo>
                      <a:pt x="3" y="60"/>
                      <a:pt x="6" y="58"/>
                      <a:pt x="7" y="55"/>
                    </a:cubicBezTo>
                    <a:cubicBezTo>
                      <a:pt x="8" y="53"/>
                      <a:pt x="8" y="44"/>
                      <a:pt x="11" y="45"/>
                    </a:cubicBezTo>
                    <a:cubicBezTo>
                      <a:pt x="13" y="45"/>
                      <a:pt x="12" y="51"/>
                      <a:pt x="14" y="53"/>
                    </a:cubicBezTo>
                    <a:cubicBezTo>
                      <a:pt x="18" y="55"/>
                      <a:pt x="23" y="50"/>
                      <a:pt x="24" y="48"/>
                    </a:cubicBezTo>
                    <a:cubicBezTo>
                      <a:pt x="27" y="44"/>
                      <a:pt x="28" y="38"/>
                      <a:pt x="28" y="34"/>
                    </a:cubicBezTo>
                    <a:cubicBezTo>
                      <a:pt x="29" y="30"/>
                      <a:pt x="27" y="27"/>
                      <a:pt x="27" y="23"/>
                    </a:cubicBezTo>
                    <a:cubicBezTo>
                      <a:pt x="28" y="20"/>
                      <a:pt x="32" y="19"/>
                      <a:pt x="33" y="16"/>
                    </a:cubicBezTo>
                    <a:cubicBezTo>
                      <a:pt x="36" y="11"/>
                      <a:pt x="32" y="5"/>
                      <a:pt x="34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1" name="Freeform 2268">
                <a:extLst>
                  <a:ext uri="{FF2B5EF4-FFF2-40B4-BE49-F238E27FC236}">
                    <a16:creationId xmlns:a16="http://schemas.microsoft.com/office/drawing/2014/main" id="{18D5FD38-4D5E-459C-9686-E44352A18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766"/>
                <a:ext cx="25" cy="44"/>
              </a:xfrm>
              <a:custGeom>
                <a:avLst/>
                <a:gdLst>
                  <a:gd name="T0" fmla="*/ 28 w 19"/>
                  <a:gd name="T1" fmla="*/ 0 h 34"/>
                  <a:gd name="T2" fmla="*/ 16 w 19"/>
                  <a:gd name="T3" fmla="*/ 36 h 34"/>
                  <a:gd name="T4" fmla="*/ 1 w 19"/>
                  <a:gd name="T5" fmla="*/ 63 h 34"/>
                  <a:gd name="T6" fmla="*/ 21 w 19"/>
                  <a:gd name="T7" fmla="*/ 58 h 34"/>
                  <a:gd name="T8" fmla="*/ 43 w 19"/>
                  <a:gd name="T9" fmla="*/ 2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4">
                    <a:moveTo>
                      <a:pt x="12" y="0"/>
                    </a:moveTo>
                    <a:cubicBezTo>
                      <a:pt x="11" y="6"/>
                      <a:pt x="9" y="12"/>
                      <a:pt x="7" y="17"/>
                    </a:cubicBezTo>
                    <a:cubicBezTo>
                      <a:pt x="5" y="20"/>
                      <a:pt x="0" y="26"/>
                      <a:pt x="1" y="29"/>
                    </a:cubicBezTo>
                    <a:cubicBezTo>
                      <a:pt x="1" y="34"/>
                      <a:pt x="7" y="29"/>
                      <a:pt x="9" y="27"/>
                    </a:cubicBezTo>
                    <a:cubicBezTo>
                      <a:pt x="14" y="22"/>
                      <a:pt x="17" y="17"/>
                      <a:pt x="19" y="11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2" name="Freeform 2269">
                <a:extLst>
                  <a:ext uri="{FF2B5EF4-FFF2-40B4-BE49-F238E27FC236}">
                    <a16:creationId xmlns:a16="http://schemas.microsoft.com/office/drawing/2014/main" id="{10DAA36A-5513-4FA6-9545-D621E37C6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784"/>
                <a:ext cx="41" cy="51"/>
              </a:xfrm>
              <a:custGeom>
                <a:avLst/>
                <a:gdLst>
                  <a:gd name="T0" fmla="*/ 20 w 31"/>
                  <a:gd name="T1" fmla="*/ 47 h 40"/>
                  <a:gd name="T2" fmla="*/ 1 w 31"/>
                  <a:gd name="T3" fmla="*/ 83 h 40"/>
                  <a:gd name="T4" fmla="*/ 20 w 31"/>
                  <a:gd name="T5" fmla="*/ 69 h 40"/>
                  <a:gd name="T6" fmla="*/ 34 w 31"/>
                  <a:gd name="T7" fmla="*/ 55 h 40"/>
                  <a:gd name="T8" fmla="*/ 42 w 31"/>
                  <a:gd name="T9" fmla="*/ 55 h 40"/>
                  <a:gd name="T10" fmla="*/ 53 w 31"/>
                  <a:gd name="T11" fmla="*/ 43 h 40"/>
                  <a:gd name="T12" fmla="*/ 71 w 31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40">
                    <a:moveTo>
                      <a:pt x="8" y="23"/>
                    </a:moveTo>
                    <a:cubicBezTo>
                      <a:pt x="8" y="30"/>
                      <a:pt x="0" y="34"/>
                      <a:pt x="1" y="40"/>
                    </a:cubicBezTo>
                    <a:cubicBezTo>
                      <a:pt x="5" y="40"/>
                      <a:pt x="7" y="36"/>
                      <a:pt x="8" y="33"/>
                    </a:cubicBezTo>
                    <a:cubicBezTo>
                      <a:pt x="10" y="30"/>
                      <a:pt x="11" y="28"/>
                      <a:pt x="15" y="27"/>
                    </a:cubicBezTo>
                    <a:cubicBezTo>
                      <a:pt x="16" y="26"/>
                      <a:pt x="17" y="27"/>
                      <a:pt x="18" y="27"/>
                    </a:cubicBezTo>
                    <a:cubicBezTo>
                      <a:pt x="20" y="25"/>
                      <a:pt x="21" y="23"/>
                      <a:pt x="23" y="21"/>
                    </a:cubicBezTo>
                    <a:cubicBezTo>
                      <a:pt x="26" y="16"/>
                      <a:pt x="31" y="7"/>
                      <a:pt x="31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3" name="Freeform 2270">
                <a:extLst>
                  <a:ext uri="{FF2B5EF4-FFF2-40B4-BE49-F238E27FC236}">
                    <a16:creationId xmlns:a16="http://schemas.microsoft.com/office/drawing/2014/main" id="{1CFAB728-38C5-42A0-9DE7-548948294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702"/>
                <a:ext cx="22" cy="60"/>
              </a:xfrm>
              <a:custGeom>
                <a:avLst/>
                <a:gdLst>
                  <a:gd name="T0" fmla="*/ 6 w 17"/>
                  <a:gd name="T1" fmla="*/ 102 h 46"/>
                  <a:gd name="T2" fmla="*/ 23 w 17"/>
                  <a:gd name="T3" fmla="*/ 63 h 46"/>
                  <a:gd name="T4" fmla="*/ 30 w 17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3" y="46"/>
                    </a:moveTo>
                    <a:cubicBezTo>
                      <a:pt x="0" y="38"/>
                      <a:pt x="7" y="34"/>
                      <a:pt x="11" y="28"/>
                    </a:cubicBezTo>
                    <a:cubicBezTo>
                      <a:pt x="17" y="19"/>
                      <a:pt x="14" y="10"/>
                      <a:pt x="14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4" name="Freeform 2271">
                <a:extLst>
                  <a:ext uri="{FF2B5EF4-FFF2-40B4-BE49-F238E27FC236}">
                    <a16:creationId xmlns:a16="http://schemas.microsoft.com/office/drawing/2014/main" id="{646C58F9-33DA-4207-8ABE-999FB5CBC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2786"/>
                <a:ext cx="53" cy="92"/>
              </a:xfrm>
              <a:custGeom>
                <a:avLst/>
                <a:gdLst>
                  <a:gd name="T0" fmla="*/ 74 w 41"/>
                  <a:gd name="T1" fmla="*/ 0 h 71"/>
                  <a:gd name="T2" fmla="*/ 62 w 41"/>
                  <a:gd name="T3" fmla="*/ 106 h 71"/>
                  <a:gd name="T4" fmla="*/ 27 w 41"/>
                  <a:gd name="T5" fmla="*/ 101 h 71"/>
                  <a:gd name="T6" fmla="*/ 21 w 41"/>
                  <a:gd name="T7" fmla="*/ 124 h 71"/>
                  <a:gd name="T8" fmla="*/ 0 w 41"/>
                  <a:gd name="T9" fmla="*/ 154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1">
                    <a:moveTo>
                      <a:pt x="34" y="0"/>
                    </a:moveTo>
                    <a:cubicBezTo>
                      <a:pt x="13" y="0"/>
                      <a:pt x="41" y="41"/>
                      <a:pt x="29" y="49"/>
                    </a:cubicBezTo>
                    <a:cubicBezTo>
                      <a:pt x="21" y="53"/>
                      <a:pt x="21" y="36"/>
                      <a:pt x="12" y="46"/>
                    </a:cubicBezTo>
                    <a:cubicBezTo>
                      <a:pt x="9" y="49"/>
                      <a:pt x="9" y="53"/>
                      <a:pt x="9" y="57"/>
                    </a:cubicBezTo>
                    <a:cubicBezTo>
                      <a:pt x="9" y="63"/>
                      <a:pt x="6" y="67"/>
                      <a:pt x="0" y="71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5" name="Freeform 2272">
                <a:extLst>
                  <a:ext uri="{FF2B5EF4-FFF2-40B4-BE49-F238E27FC236}">
                    <a16:creationId xmlns:a16="http://schemas.microsoft.com/office/drawing/2014/main" id="{F28D0B66-C5BD-4A1E-A08C-9ACE66007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9" y="2860"/>
                <a:ext cx="22" cy="41"/>
              </a:xfrm>
              <a:custGeom>
                <a:avLst/>
                <a:gdLst>
                  <a:gd name="T0" fmla="*/ 0 w 17"/>
                  <a:gd name="T1" fmla="*/ 54 h 32"/>
                  <a:gd name="T2" fmla="*/ 28 w 17"/>
                  <a:gd name="T3" fmla="*/ 45 h 32"/>
                  <a:gd name="T4" fmla="*/ 32 w 17"/>
                  <a:gd name="T5" fmla="*/ 0 h 32"/>
                  <a:gd name="T6" fmla="*/ 36 w 17"/>
                  <a:gd name="T7" fmla="*/ 5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2">
                    <a:moveTo>
                      <a:pt x="0" y="26"/>
                    </a:moveTo>
                    <a:cubicBezTo>
                      <a:pt x="5" y="32"/>
                      <a:pt x="12" y="27"/>
                      <a:pt x="13" y="21"/>
                    </a:cubicBezTo>
                    <a:cubicBezTo>
                      <a:pt x="14" y="16"/>
                      <a:pt x="10" y="5"/>
                      <a:pt x="15" y="0"/>
                    </a:cubicBezTo>
                    <a:cubicBezTo>
                      <a:pt x="15" y="1"/>
                      <a:pt x="16" y="1"/>
                      <a:pt x="17" y="2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6" name="Freeform 2273">
                <a:extLst>
                  <a:ext uri="{FF2B5EF4-FFF2-40B4-BE49-F238E27FC236}">
                    <a16:creationId xmlns:a16="http://schemas.microsoft.com/office/drawing/2014/main" id="{E41DECD5-4DDC-4360-A203-97CD4E4F8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2874"/>
                <a:ext cx="28" cy="19"/>
              </a:xfrm>
              <a:custGeom>
                <a:avLst/>
                <a:gdLst>
                  <a:gd name="T0" fmla="*/ 0 w 22"/>
                  <a:gd name="T1" fmla="*/ 23 h 15"/>
                  <a:gd name="T2" fmla="*/ 22 w 22"/>
                  <a:gd name="T3" fmla="*/ 8 h 15"/>
                  <a:gd name="T4" fmla="*/ 46 w 22"/>
                  <a:gd name="T5" fmla="*/ 2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5">
                    <a:moveTo>
                      <a:pt x="0" y="11"/>
                    </a:moveTo>
                    <a:cubicBezTo>
                      <a:pt x="4" y="15"/>
                      <a:pt x="8" y="7"/>
                      <a:pt x="10" y="4"/>
                    </a:cubicBezTo>
                    <a:cubicBezTo>
                      <a:pt x="15" y="0"/>
                      <a:pt x="20" y="5"/>
                      <a:pt x="22" y="1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7" name="Freeform 2274">
                <a:extLst>
                  <a:ext uri="{FF2B5EF4-FFF2-40B4-BE49-F238E27FC236}">
                    <a16:creationId xmlns:a16="http://schemas.microsoft.com/office/drawing/2014/main" id="{75182B4B-3269-4703-B0F7-F65C3A1D3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1" y="2802"/>
                <a:ext cx="25" cy="63"/>
              </a:xfrm>
              <a:custGeom>
                <a:avLst/>
                <a:gdLst>
                  <a:gd name="T0" fmla="*/ 16 w 19"/>
                  <a:gd name="T1" fmla="*/ 104 h 49"/>
                  <a:gd name="T2" fmla="*/ 32 w 19"/>
                  <a:gd name="T3" fmla="*/ 53 h 49"/>
                  <a:gd name="T4" fmla="*/ 22 w 19"/>
                  <a:gd name="T5" fmla="*/ 24 h 49"/>
                  <a:gd name="T6" fmla="*/ 9 w 19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9">
                    <a:moveTo>
                      <a:pt x="7" y="49"/>
                    </a:moveTo>
                    <a:cubicBezTo>
                      <a:pt x="19" y="46"/>
                      <a:pt x="16" y="33"/>
                      <a:pt x="14" y="25"/>
                    </a:cubicBezTo>
                    <a:cubicBezTo>
                      <a:pt x="13" y="21"/>
                      <a:pt x="13" y="15"/>
                      <a:pt x="10" y="12"/>
                    </a:cubicBezTo>
                    <a:cubicBezTo>
                      <a:pt x="6" y="7"/>
                      <a:pt x="0" y="7"/>
                      <a:pt x="4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8" name="Freeform 2275">
                <a:extLst>
                  <a:ext uri="{FF2B5EF4-FFF2-40B4-BE49-F238E27FC236}">
                    <a16:creationId xmlns:a16="http://schemas.microsoft.com/office/drawing/2014/main" id="{173A306F-3207-4E0E-89E8-5BA871B4A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798"/>
                <a:ext cx="17" cy="59"/>
              </a:xfrm>
              <a:custGeom>
                <a:avLst/>
                <a:gdLst>
                  <a:gd name="T0" fmla="*/ 0 w 13"/>
                  <a:gd name="T1" fmla="*/ 0 h 46"/>
                  <a:gd name="T2" fmla="*/ 12 w 13"/>
                  <a:gd name="T3" fmla="*/ 38 h 46"/>
                  <a:gd name="T4" fmla="*/ 22 w 13"/>
                  <a:gd name="T5" fmla="*/ 60 h 46"/>
                  <a:gd name="T6" fmla="*/ 22 w 13"/>
                  <a:gd name="T7" fmla="*/ 97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6">
                    <a:moveTo>
                      <a:pt x="0" y="0"/>
                    </a:moveTo>
                    <a:cubicBezTo>
                      <a:pt x="9" y="4"/>
                      <a:pt x="4" y="12"/>
                      <a:pt x="5" y="18"/>
                    </a:cubicBezTo>
                    <a:cubicBezTo>
                      <a:pt x="6" y="22"/>
                      <a:pt x="9" y="26"/>
                      <a:pt x="10" y="29"/>
                    </a:cubicBezTo>
                    <a:cubicBezTo>
                      <a:pt x="12" y="36"/>
                      <a:pt x="13" y="40"/>
                      <a:pt x="10" y="46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29" name="Freeform 2276">
                <a:extLst>
                  <a:ext uri="{FF2B5EF4-FFF2-40B4-BE49-F238E27FC236}">
                    <a16:creationId xmlns:a16="http://schemas.microsoft.com/office/drawing/2014/main" id="{F78F7F26-5019-478B-8731-EC111662F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810"/>
                <a:ext cx="11" cy="24"/>
              </a:xfrm>
              <a:custGeom>
                <a:avLst/>
                <a:gdLst>
                  <a:gd name="T0" fmla="*/ 0 w 8"/>
                  <a:gd name="T1" fmla="*/ 38 h 19"/>
                  <a:gd name="T2" fmla="*/ 1 w 8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9">
                    <a:moveTo>
                      <a:pt x="0" y="19"/>
                    </a:moveTo>
                    <a:cubicBezTo>
                      <a:pt x="8" y="14"/>
                      <a:pt x="2" y="6"/>
                      <a:pt x="1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0" name="Freeform 2277">
                <a:extLst>
                  <a:ext uri="{FF2B5EF4-FFF2-40B4-BE49-F238E27FC236}">
                    <a16:creationId xmlns:a16="http://schemas.microsoft.com/office/drawing/2014/main" id="{7D7CED5A-8BFF-4D08-B4F6-B634DDEFB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779"/>
                <a:ext cx="32" cy="43"/>
              </a:xfrm>
              <a:custGeom>
                <a:avLst/>
                <a:gdLst>
                  <a:gd name="T0" fmla="*/ 31 w 24"/>
                  <a:gd name="T1" fmla="*/ 68 h 34"/>
                  <a:gd name="T2" fmla="*/ 21 w 24"/>
                  <a:gd name="T3" fmla="*/ 30 h 34"/>
                  <a:gd name="T4" fmla="*/ 12 w 24"/>
                  <a:gd name="T5" fmla="*/ 16 h 34"/>
                  <a:gd name="T6" fmla="*/ 12 w 24"/>
                  <a:gd name="T7" fmla="*/ 8 h 34"/>
                  <a:gd name="T8" fmla="*/ 31 w 24"/>
                  <a:gd name="T9" fmla="*/ 25 h 34"/>
                  <a:gd name="T10" fmla="*/ 43 w 24"/>
                  <a:gd name="T11" fmla="*/ 14 h 34"/>
                  <a:gd name="T12" fmla="*/ 57 w 24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4">
                    <a:moveTo>
                      <a:pt x="13" y="34"/>
                    </a:moveTo>
                    <a:cubicBezTo>
                      <a:pt x="15" y="27"/>
                      <a:pt x="13" y="20"/>
                      <a:pt x="9" y="15"/>
                    </a:cubicBezTo>
                    <a:cubicBezTo>
                      <a:pt x="7" y="12"/>
                      <a:pt x="6" y="10"/>
                      <a:pt x="5" y="8"/>
                    </a:cubicBezTo>
                    <a:cubicBezTo>
                      <a:pt x="4" y="7"/>
                      <a:pt x="0" y="1"/>
                      <a:pt x="5" y="4"/>
                    </a:cubicBezTo>
                    <a:cubicBezTo>
                      <a:pt x="8" y="6"/>
                      <a:pt x="6" y="14"/>
                      <a:pt x="13" y="13"/>
                    </a:cubicBezTo>
                    <a:cubicBezTo>
                      <a:pt x="15" y="12"/>
                      <a:pt x="16" y="9"/>
                      <a:pt x="18" y="7"/>
                    </a:cubicBezTo>
                    <a:cubicBezTo>
                      <a:pt x="20" y="4"/>
                      <a:pt x="23" y="3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1" name="Freeform 2278">
                <a:extLst>
                  <a:ext uri="{FF2B5EF4-FFF2-40B4-BE49-F238E27FC236}">
                    <a16:creationId xmlns:a16="http://schemas.microsoft.com/office/drawing/2014/main" id="{42E094FB-8D37-4382-B7EA-0E41D292D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753"/>
                <a:ext cx="32" cy="36"/>
              </a:xfrm>
              <a:custGeom>
                <a:avLst/>
                <a:gdLst>
                  <a:gd name="T0" fmla="*/ 1 w 25"/>
                  <a:gd name="T1" fmla="*/ 59 h 28"/>
                  <a:gd name="T2" fmla="*/ 5 w 25"/>
                  <a:gd name="T3" fmla="*/ 36 h 28"/>
                  <a:gd name="T4" fmla="*/ 19 w 25"/>
                  <a:gd name="T5" fmla="*/ 22 h 28"/>
                  <a:gd name="T6" fmla="*/ 37 w 25"/>
                  <a:gd name="T7" fmla="*/ 39 h 28"/>
                  <a:gd name="T8" fmla="*/ 52 w 25"/>
                  <a:gd name="T9" fmla="*/ 28 h 28"/>
                  <a:gd name="T10" fmla="*/ 47 w 25"/>
                  <a:gd name="T11" fmla="*/ 8 h 28"/>
                  <a:gd name="T12" fmla="*/ 31 w 25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8">
                    <a:moveTo>
                      <a:pt x="1" y="28"/>
                    </a:moveTo>
                    <a:cubicBezTo>
                      <a:pt x="2" y="24"/>
                      <a:pt x="0" y="21"/>
                      <a:pt x="2" y="17"/>
                    </a:cubicBezTo>
                    <a:cubicBezTo>
                      <a:pt x="3" y="14"/>
                      <a:pt x="6" y="11"/>
                      <a:pt x="9" y="10"/>
                    </a:cubicBezTo>
                    <a:cubicBezTo>
                      <a:pt x="16" y="6"/>
                      <a:pt x="16" y="12"/>
                      <a:pt x="18" y="18"/>
                    </a:cubicBezTo>
                    <a:cubicBezTo>
                      <a:pt x="21" y="25"/>
                      <a:pt x="25" y="19"/>
                      <a:pt x="25" y="13"/>
                    </a:cubicBezTo>
                    <a:cubicBezTo>
                      <a:pt x="25" y="10"/>
                      <a:pt x="25" y="6"/>
                      <a:pt x="23" y="4"/>
                    </a:cubicBezTo>
                    <a:cubicBezTo>
                      <a:pt x="21" y="0"/>
                      <a:pt x="19" y="1"/>
                      <a:pt x="15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2" name="Freeform 2279">
                <a:extLst>
                  <a:ext uri="{FF2B5EF4-FFF2-40B4-BE49-F238E27FC236}">
                    <a16:creationId xmlns:a16="http://schemas.microsoft.com/office/drawing/2014/main" id="{85505CA3-233C-46B1-B2C4-D0E5CD9A0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691"/>
                <a:ext cx="30" cy="49"/>
              </a:xfrm>
              <a:custGeom>
                <a:avLst/>
                <a:gdLst>
                  <a:gd name="T0" fmla="*/ 9 w 23"/>
                  <a:gd name="T1" fmla="*/ 50 h 38"/>
                  <a:gd name="T2" fmla="*/ 27 w 23"/>
                  <a:gd name="T3" fmla="*/ 80 h 38"/>
                  <a:gd name="T4" fmla="*/ 46 w 23"/>
                  <a:gd name="T5" fmla="*/ 52 h 38"/>
                  <a:gd name="T6" fmla="*/ 27 w 23"/>
                  <a:gd name="T7" fmla="*/ 32 h 38"/>
                  <a:gd name="T8" fmla="*/ 5 w 23"/>
                  <a:gd name="T9" fmla="*/ 19 h 38"/>
                  <a:gd name="T10" fmla="*/ 1 w 23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38">
                    <a:moveTo>
                      <a:pt x="4" y="23"/>
                    </a:moveTo>
                    <a:cubicBezTo>
                      <a:pt x="3" y="28"/>
                      <a:pt x="6" y="36"/>
                      <a:pt x="12" y="37"/>
                    </a:cubicBezTo>
                    <a:cubicBezTo>
                      <a:pt x="19" y="38"/>
                      <a:pt x="23" y="30"/>
                      <a:pt x="21" y="24"/>
                    </a:cubicBezTo>
                    <a:cubicBezTo>
                      <a:pt x="20" y="19"/>
                      <a:pt x="17" y="16"/>
                      <a:pt x="12" y="15"/>
                    </a:cubicBezTo>
                    <a:cubicBezTo>
                      <a:pt x="8" y="14"/>
                      <a:pt x="4" y="13"/>
                      <a:pt x="2" y="9"/>
                    </a:cubicBezTo>
                    <a:cubicBezTo>
                      <a:pt x="0" y="6"/>
                      <a:pt x="2" y="3"/>
                      <a:pt x="1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3" name="Freeform 2280">
                <a:extLst>
                  <a:ext uri="{FF2B5EF4-FFF2-40B4-BE49-F238E27FC236}">
                    <a16:creationId xmlns:a16="http://schemas.microsoft.com/office/drawing/2014/main" id="{6BB08FF8-F3CD-40B1-B35B-641CC148A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7" y="2709"/>
                <a:ext cx="15" cy="57"/>
              </a:xfrm>
              <a:custGeom>
                <a:avLst/>
                <a:gdLst>
                  <a:gd name="T0" fmla="*/ 14 w 12"/>
                  <a:gd name="T1" fmla="*/ 0 h 44"/>
                  <a:gd name="T2" fmla="*/ 13 w 12"/>
                  <a:gd name="T3" fmla="*/ 44 h 44"/>
                  <a:gd name="T4" fmla="*/ 24 w 12"/>
                  <a:gd name="T5" fmla="*/ 66 h 44"/>
                  <a:gd name="T6" fmla="*/ 14 w 12"/>
                  <a:gd name="T7" fmla="*/ 9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4">
                    <a:moveTo>
                      <a:pt x="7" y="0"/>
                    </a:moveTo>
                    <a:cubicBezTo>
                      <a:pt x="0" y="6"/>
                      <a:pt x="2" y="13"/>
                      <a:pt x="6" y="20"/>
                    </a:cubicBezTo>
                    <a:cubicBezTo>
                      <a:pt x="8" y="24"/>
                      <a:pt x="11" y="26"/>
                      <a:pt x="12" y="30"/>
                    </a:cubicBezTo>
                    <a:cubicBezTo>
                      <a:pt x="12" y="35"/>
                      <a:pt x="9" y="40"/>
                      <a:pt x="7" y="44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4" name="Freeform 2281">
                <a:extLst>
                  <a:ext uri="{FF2B5EF4-FFF2-40B4-BE49-F238E27FC236}">
                    <a16:creationId xmlns:a16="http://schemas.microsoft.com/office/drawing/2014/main" id="{D96E7FE4-9355-4DB5-8643-D57159386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698"/>
                <a:ext cx="23" cy="81"/>
              </a:xfrm>
              <a:custGeom>
                <a:avLst/>
                <a:gdLst>
                  <a:gd name="T0" fmla="*/ 0 w 17"/>
                  <a:gd name="T1" fmla="*/ 57 h 62"/>
                  <a:gd name="T2" fmla="*/ 16 w 17"/>
                  <a:gd name="T3" fmla="*/ 101 h 62"/>
                  <a:gd name="T4" fmla="*/ 26 w 17"/>
                  <a:gd name="T5" fmla="*/ 123 h 62"/>
                  <a:gd name="T6" fmla="*/ 26 w 17"/>
                  <a:gd name="T7" fmla="*/ 57 h 62"/>
                  <a:gd name="T8" fmla="*/ 20 w 17"/>
                  <a:gd name="T9" fmla="*/ 41 h 62"/>
                  <a:gd name="T10" fmla="*/ 26 w 17"/>
                  <a:gd name="T11" fmla="*/ 31 h 62"/>
                  <a:gd name="T12" fmla="*/ 7 w 17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2">
                    <a:moveTo>
                      <a:pt x="0" y="26"/>
                    </a:moveTo>
                    <a:cubicBezTo>
                      <a:pt x="5" y="32"/>
                      <a:pt x="7" y="37"/>
                      <a:pt x="7" y="45"/>
                    </a:cubicBezTo>
                    <a:cubicBezTo>
                      <a:pt x="7" y="48"/>
                      <a:pt x="2" y="62"/>
                      <a:pt x="10" y="55"/>
                    </a:cubicBezTo>
                    <a:cubicBezTo>
                      <a:pt x="17" y="48"/>
                      <a:pt x="14" y="34"/>
                      <a:pt x="10" y="26"/>
                    </a:cubicBezTo>
                    <a:cubicBezTo>
                      <a:pt x="9" y="23"/>
                      <a:pt x="8" y="21"/>
                      <a:pt x="8" y="18"/>
                    </a:cubicBezTo>
                    <a:cubicBezTo>
                      <a:pt x="8" y="17"/>
                      <a:pt x="9" y="15"/>
                      <a:pt x="10" y="14"/>
                    </a:cubicBezTo>
                    <a:cubicBezTo>
                      <a:pt x="10" y="8"/>
                      <a:pt x="6" y="4"/>
                      <a:pt x="3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5" name="Freeform 2282">
                <a:extLst>
                  <a:ext uri="{FF2B5EF4-FFF2-40B4-BE49-F238E27FC236}">
                    <a16:creationId xmlns:a16="http://schemas.microsoft.com/office/drawing/2014/main" id="{1566E0D8-8762-454A-80E3-9F7E83B29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708"/>
                <a:ext cx="26" cy="108"/>
              </a:xfrm>
              <a:custGeom>
                <a:avLst/>
                <a:gdLst>
                  <a:gd name="T0" fmla="*/ 38 w 20"/>
                  <a:gd name="T1" fmla="*/ 1 h 84"/>
                  <a:gd name="T2" fmla="*/ 43 w 20"/>
                  <a:gd name="T3" fmla="*/ 91 h 84"/>
                  <a:gd name="T4" fmla="*/ 29 w 20"/>
                  <a:gd name="T5" fmla="*/ 135 h 84"/>
                  <a:gd name="T6" fmla="*/ 43 w 20"/>
                  <a:gd name="T7" fmla="*/ 179 h 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4">
                    <a:moveTo>
                      <a:pt x="17" y="1"/>
                    </a:moveTo>
                    <a:cubicBezTo>
                      <a:pt x="0" y="0"/>
                      <a:pt x="19" y="35"/>
                      <a:pt x="19" y="43"/>
                    </a:cubicBezTo>
                    <a:cubicBezTo>
                      <a:pt x="19" y="51"/>
                      <a:pt x="14" y="57"/>
                      <a:pt x="13" y="64"/>
                    </a:cubicBezTo>
                    <a:cubicBezTo>
                      <a:pt x="12" y="71"/>
                      <a:pt x="20" y="78"/>
                      <a:pt x="19" y="84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6" name="Freeform 2283">
                <a:extLst>
                  <a:ext uri="{FF2B5EF4-FFF2-40B4-BE49-F238E27FC236}">
                    <a16:creationId xmlns:a16="http://schemas.microsoft.com/office/drawing/2014/main" id="{D8097BDD-3604-42F7-BC2D-94D6C99A7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2825"/>
                <a:ext cx="17" cy="31"/>
              </a:xfrm>
              <a:custGeom>
                <a:avLst/>
                <a:gdLst>
                  <a:gd name="T0" fmla="*/ 0 w 13"/>
                  <a:gd name="T1" fmla="*/ 52 h 24"/>
                  <a:gd name="T2" fmla="*/ 13 w 13"/>
                  <a:gd name="T3" fmla="*/ 10 h 24"/>
                  <a:gd name="T4" fmla="*/ 29 w 13"/>
                  <a:gd name="T5" fmla="*/ 1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cubicBezTo>
                      <a:pt x="0" y="18"/>
                      <a:pt x="1" y="9"/>
                      <a:pt x="6" y="5"/>
                    </a:cubicBezTo>
                    <a:cubicBezTo>
                      <a:pt x="10" y="0"/>
                      <a:pt x="9" y="5"/>
                      <a:pt x="13" y="7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7" name="Freeform 2284">
                <a:extLst>
                  <a:ext uri="{FF2B5EF4-FFF2-40B4-BE49-F238E27FC236}">
                    <a16:creationId xmlns:a16="http://schemas.microsoft.com/office/drawing/2014/main" id="{1B4927D3-0311-4B53-A8E4-3E2E3CB4C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833"/>
                <a:ext cx="19" cy="60"/>
              </a:xfrm>
              <a:custGeom>
                <a:avLst/>
                <a:gdLst>
                  <a:gd name="T0" fmla="*/ 30 w 15"/>
                  <a:gd name="T1" fmla="*/ 0 h 47"/>
                  <a:gd name="T2" fmla="*/ 20 w 15"/>
                  <a:gd name="T3" fmla="*/ 47 h 47"/>
                  <a:gd name="T4" fmla="*/ 0 w 15"/>
                  <a:gd name="T5" fmla="*/ 98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7">
                    <a:moveTo>
                      <a:pt x="15" y="0"/>
                    </a:moveTo>
                    <a:cubicBezTo>
                      <a:pt x="11" y="7"/>
                      <a:pt x="8" y="14"/>
                      <a:pt x="10" y="23"/>
                    </a:cubicBezTo>
                    <a:cubicBezTo>
                      <a:pt x="11" y="32"/>
                      <a:pt x="10" y="44"/>
                      <a:pt x="0" y="47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8" name="Freeform 2285">
                <a:extLst>
                  <a:ext uri="{FF2B5EF4-FFF2-40B4-BE49-F238E27FC236}">
                    <a16:creationId xmlns:a16="http://schemas.microsoft.com/office/drawing/2014/main" id="{127E68D1-C129-4BE3-9459-5C18029F1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2915"/>
                <a:ext cx="55" cy="46"/>
              </a:xfrm>
              <a:custGeom>
                <a:avLst/>
                <a:gdLst>
                  <a:gd name="T0" fmla="*/ 0 w 43"/>
                  <a:gd name="T1" fmla="*/ 55 h 35"/>
                  <a:gd name="T2" fmla="*/ 47 w 43"/>
                  <a:gd name="T3" fmla="*/ 28 h 35"/>
                  <a:gd name="T4" fmla="*/ 77 w 43"/>
                  <a:gd name="T5" fmla="*/ 12 h 35"/>
                  <a:gd name="T6" fmla="*/ 77 w 43"/>
                  <a:gd name="T7" fmla="*/ 55 h 35"/>
                  <a:gd name="T8" fmla="*/ 59 w 43"/>
                  <a:gd name="T9" fmla="*/ 60 h 35"/>
                  <a:gd name="T10" fmla="*/ 51 w 43"/>
                  <a:gd name="T11" fmla="*/ 79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5">
                    <a:moveTo>
                      <a:pt x="0" y="24"/>
                    </a:moveTo>
                    <a:cubicBezTo>
                      <a:pt x="9" y="24"/>
                      <a:pt x="17" y="18"/>
                      <a:pt x="23" y="12"/>
                    </a:cubicBezTo>
                    <a:cubicBezTo>
                      <a:pt x="26" y="8"/>
                      <a:pt x="31" y="0"/>
                      <a:pt x="37" y="5"/>
                    </a:cubicBezTo>
                    <a:cubicBezTo>
                      <a:pt x="43" y="10"/>
                      <a:pt x="43" y="19"/>
                      <a:pt x="37" y="24"/>
                    </a:cubicBezTo>
                    <a:cubicBezTo>
                      <a:pt x="35" y="25"/>
                      <a:pt x="31" y="25"/>
                      <a:pt x="28" y="27"/>
                    </a:cubicBezTo>
                    <a:cubicBezTo>
                      <a:pt x="25" y="29"/>
                      <a:pt x="24" y="32"/>
                      <a:pt x="24" y="35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39" name="Freeform 2286">
                <a:extLst>
                  <a:ext uri="{FF2B5EF4-FFF2-40B4-BE49-F238E27FC236}">
                    <a16:creationId xmlns:a16="http://schemas.microsoft.com/office/drawing/2014/main" id="{636B8624-6A8C-40C5-BD0F-47532E950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934"/>
                <a:ext cx="50" cy="27"/>
              </a:xfrm>
              <a:custGeom>
                <a:avLst/>
                <a:gdLst>
                  <a:gd name="T0" fmla="*/ 0 w 39"/>
                  <a:gd name="T1" fmla="*/ 45 h 21"/>
                  <a:gd name="T2" fmla="*/ 29 w 39"/>
                  <a:gd name="T3" fmla="*/ 36 h 21"/>
                  <a:gd name="T4" fmla="*/ 53 w 39"/>
                  <a:gd name="T5" fmla="*/ 28 h 21"/>
                  <a:gd name="T6" fmla="*/ 72 w 39"/>
                  <a:gd name="T7" fmla="*/ 10 h 21"/>
                  <a:gd name="T8" fmla="*/ 82 w 39"/>
                  <a:gd name="T9" fmla="*/ 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1">
                    <a:moveTo>
                      <a:pt x="0" y="21"/>
                    </a:moveTo>
                    <a:cubicBezTo>
                      <a:pt x="4" y="21"/>
                      <a:pt x="10" y="18"/>
                      <a:pt x="14" y="17"/>
                    </a:cubicBezTo>
                    <a:cubicBezTo>
                      <a:pt x="18" y="16"/>
                      <a:pt x="21" y="15"/>
                      <a:pt x="25" y="13"/>
                    </a:cubicBezTo>
                    <a:cubicBezTo>
                      <a:pt x="28" y="11"/>
                      <a:pt x="32" y="8"/>
                      <a:pt x="34" y="5"/>
                    </a:cubicBezTo>
                    <a:cubicBezTo>
                      <a:pt x="36" y="3"/>
                      <a:pt x="36" y="0"/>
                      <a:pt x="39" y="2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0" name="Freeform 2287">
                <a:extLst>
                  <a:ext uri="{FF2B5EF4-FFF2-40B4-BE49-F238E27FC236}">
                    <a16:creationId xmlns:a16="http://schemas.microsoft.com/office/drawing/2014/main" id="{B669BDFC-D187-4D26-8BB0-5CFAED967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912"/>
                <a:ext cx="20" cy="40"/>
              </a:xfrm>
              <a:custGeom>
                <a:avLst/>
                <a:gdLst>
                  <a:gd name="T0" fmla="*/ 0 w 15"/>
                  <a:gd name="T1" fmla="*/ 0 h 31"/>
                  <a:gd name="T2" fmla="*/ 33 w 15"/>
                  <a:gd name="T3" fmla="*/ 36 h 31"/>
                  <a:gd name="T4" fmla="*/ 7 w 15"/>
                  <a:gd name="T5" fmla="*/ 67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1">
                    <a:moveTo>
                      <a:pt x="0" y="0"/>
                    </a:moveTo>
                    <a:cubicBezTo>
                      <a:pt x="10" y="0"/>
                      <a:pt x="13" y="7"/>
                      <a:pt x="14" y="17"/>
                    </a:cubicBezTo>
                    <a:cubicBezTo>
                      <a:pt x="15" y="24"/>
                      <a:pt x="8" y="28"/>
                      <a:pt x="3" y="31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1" name="Freeform 2288">
                <a:extLst>
                  <a:ext uri="{FF2B5EF4-FFF2-40B4-BE49-F238E27FC236}">
                    <a16:creationId xmlns:a16="http://schemas.microsoft.com/office/drawing/2014/main" id="{F9C332BA-66C9-4D66-8086-5467C4DC0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2896"/>
                <a:ext cx="7" cy="40"/>
              </a:xfrm>
              <a:custGeom>
                <a:avLst/>
                <a:gdLst>
                  <a:gd name="T0" fmla="*/ 8 w 5"/>
                  <a:gd name="T1" fmla="*/ 67 h 31"/>
                  <a:gd name="T2" fmla="*/ 0 w 5"/>
                  <a:gd name="T3" fmla="*/ 45 h 31"/>
                  <a:gd name="T4" fmla="*/ 11 w 5"/>
                  <a:gd name="T5" fmla="*/ 30 h 31"/>
                  <a:gd name="T6" fmla="*/ 6 w 5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3" y="31"/>
                    </a:moveTo>
                    <a:cubicBezTo>
                      <a:pt x="4" y="27"/>
                      <a:pt x="1" y="25"/>
                      <a:pt x="0" y="21"/>
                    </a:cubicBezTo>
                    <a:cubicBezTo>
                      <a:pt x="0" y="18"/>
                      <a:pt x="3" y="16"/>
                      <a:pt x="4" y="14"/>
                    </a:cubicBezTo>
                    <a:cubicBezTo>
                      <a:pt x="5" y="9"/>
                      <a:pt x="4" y="4"/>
                      <a:pt x="2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2" name="Freeform 2289">
                <a:extLst>
                  <a:ext uri="{FF2B5EF4-FFF2-40B4-BE49-F238E27FC236}">
                    <a16:creationId xmlns:a16="http://schemas.microsoft.com/office/drawing/2014/main" id="{76AF9D24-DB4F-4A5A-9A5B-5C09FCEA9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893"/>
                <a:ext cx="13" cy="29"/>
              </a:xfrm>
              <a:custGeom>
                <a:avLst/>
                <a:gdLst>
                  <a:gd name="T0" fmla="*/ 0 w 10"/>
                  <a:gd name="T1" fmla="*/ 50 h 22"/>
                  <a:gd name="T2" fmla="*/ 7 w 10"/>
                  <a:gd name="T3" fmla="*/ 16 h 22"/>
                  <a:gd name="T4" fmla="*/ 16 w 10"/>
                  <a:gd name="T5" fmla="*/ 1 h 22"/>
                  <a:gd name="T6" fmla="*/ 22 w 10"/>
                  <a:gd name="T7" fmla="*/ 2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0" y="22"/>
                    </a:moveTo>
                    <a:cubicBezTo>
                      <a:pt x="4" y="22"/>
                      <a:pt x="3" y="10"/>
                      <a:pt x="3" y="7"/>
                    </a:cubicBezTo>
                    <a:cubicBezTo>
                      <a:pt x="3" y="5"/>
                      <a:pt x="5" y="0"/>
                      <a:pt x="7" y="1"/>
                    </a:cubicBezTo>
                    <a:cubicBezTo>
                      <a:pt x="10" y="2"/>
                      <a:pt x="10" y="8"/>
                      <a:pt x="10" y="1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3" name="Freeform 2290">
                <a:extLst>
                  <a:ext uri="{FF2B5EF4-FFF2-40B4-BE49-F238E27FC236}">
                    <a16:creationId xmlns:a16="http://schemas.microsoft.com/office/drawing/2014/main" id="{ABAFF2B0-4705-4100-AEDF-3745041A5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881"/>
                <a:ext cx="67" cy="53"/>
              </a:xfrm>
              <a:custGeom>
                <a:avLst/>
                <a:gdLst>
                  <a:gd name="T0" fmla="*/ 0 w 52"/>
                  <a:gd name="T1" fmla="*/ 89 h 41"/>
                  <a:gd name="T2" fmla="*/ 35 w 52"/>
                  <a:gd name="T3" fmla="*/ 69 h 41"/>
                  <a:gd name="T4" fmla="*/ 76 w 52"/>
                  <a:gd name="T5" fmla="*/ 62 h 41"/>
                  <a:gd name="T6" fmla="*/ 106 w 52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1">
                    <a:moveTo>
                      <a:pt x="0" y="41"/>
                    </a:moveTo>
                    <a:cubicBezTo>
                      <a:pt x="6" y="39"/>
                      <a:pt x="9" y="34"/>
                      <a:pt x="16" y="32"/>
                    </a:cubicBezTo>
                    <a:cubicBezTo>
                      <a:pt x="22" y="30"/>
                      <a:pt x="30" y="31"/>
                      <a:pt x="36" y="29"/>
                    </a:cubicBezTo>
                    <a:cubicBezTo>
                      <a:pt x="48" y="24"/>
                      <a:pt x="52" y="12"/>
                      <a:pt x="50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4" name="Freeform 2291">
                <a:extLst>
                  <a:ext uri="{FF2B5EF4-FFF2-40B4-BE49-F238E27FC236}">
                    <a16:creationId xmlns:a16="http://schemas.microsoft.com/office/drawing/2014/main" id="{CDDDA892-5CD8-4C1E-9623-57B61A7A2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2896"/>
                <a:ext cx="101" cy="27"/>
              </a:xfrm>
              <a:custGeom>
                <a:avLst/>
                <a:gdLst>
                  <a:gd name="T0" fmla="*/ 0 w 78"/>
                  <a:gd name="T1" fmla="*/ 35 h 21"/>
                  <a:gd name="T2" fmla="*/ 39 w 78"/>
                  <a:gd name="T3" fmla="*/ 42 h 21"/>
                  <a:gd name="T4" fmla="*/ 89 w 78"/>
                  <a:gd name="T5" fmla="*/ 35 h 21"/>
                  <a:gd name="T6" fmla="*/ 131 w 78"/>
                  <a:gd name="T7" fmla="*/ 28 h 21"/>
                  <a:gd name="T8" fmla="*/ 170 w 78"/>
                  <a:gd name="T9" fmla="*/ 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21">
                    <a:moveTo>
                      <a:pt x="0" y="16"/>
                    </a:moveTo>
                    <a:cubicBezTo>
                      <a:pt x="6" y="17"/>
                      <a:pt x="11" y="21"/>
                      <a:pt x="18" y="20"/>
                    </a:cubicBezTo>
                    <a:cubicBezTo>
                      <a:pt x="26" y="20"/>
                      <a:pt x="34" y="17"/>
                      <a:pt x="41" y="16"/>
                    </a:cubicBezTo>
                    <a:cubicBezTo>
                      <a:pt x="48" y="15"/>
                      <a:pt x="54" y="15"/>
                      <a:pt x="60" y="13"/>
                    </a:cubicBezTo>
                    <a:cubicBezTo>
                      <a:pt x="65" y="11"/>
                      <a:pt x="77" y="5"/>
                      <a:pt x="78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5" name="Freeform 2292">
                <a:extLst>
                  <a:ext uri="{FF2B5EF4-FFF2-40B4-BE49-F238E27FC236}">
                    <a16:creationId xmlns:a16="http://schemas.microsoft.com/office/drawing/2014/main" id="{8CCBCE77-7234-4835-840B-79578862E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9" y="2698"/>
                <a:ext cx="22" cy="65"/>
              </a:xfrm>
              <a:custGeom>
                <a:avLst/>
                <a:gdLst>
                  <a:gd name="T0" fmla="*/ 5 w 17"/>
                  <a:gd name="T1" fmla="*/ 111 h 50"/>
                  <a:gd name="T2" fmla="*/ 21 w 17"/>
                  <a:gd name="T3" fmla="*/ 68 h 50"/>
                  <a:gd name="T4" fmla="*/ 35 w 17"/>
                  <a:gd name="T5" fmla="*/ 43 h 50"/>
                  <a:gd name="T6" fmla="*/ 36 w 17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0">
                    <a:moveTo>
                      <a:pt x="2" y="50"/>
                    </a:moveTo>
                    <a:cubicBezTo>
                      <a:pt x="0" y="43"/>
                      <a:pt x="5" y="36"/>
                      <a:pt x="9" y="31"/>
                    </a:cubicBezTo>
                    <a:cubicBezTo>
                      <a:pt x="12" y="27"/>
                      <a:pt x="15" y="24"/>
                      <a:pt x="16" y="19"/>
                    </a:cubicBezTo>
                    <a:cubicBezTo>
                      <a:pt x="17" y="13"/>
                      <a:pt x="16" y="6"/>
                      <a:pt x="17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6" name="Freeform 2293">
                <a:extLst>
                  <a:ext uri="{FF2B5EF4-FFF2-40B4-BE49-F238E27FC236}">
                    <a16:creationId xmlns:a16="http://schemas.microsoft.com/office/drawing/2014/main" id="{98C55CFA-E352-4965-A1F6-CEAE65FCB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" y="2684"/>
                <a:ext cx="18" cy="52"/>
              </a:xfrm>
              <a:custGeom>
                <a:avLst/>
                <a:gdLst>
                  <a:gd name="T0" fmla="*/ 0 w 14"/>
                  <a:gd name="T1" fmla="*/ 74 h 40"/>
                  <a:gd name="T2" fmla="*/ 24 w 14"/>
                  <a:gd name="T3" fmla="*/ 56 h 40"/>
                  <a:gd name="T4" fmla="*/ 24 w 1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0">
                    <a:moveTo>
                      <a:pt x="0" y="34"/>
                    </a:moveTo>
                    <a:cubicBezTo>
                      <a:pt x="5" y="40"/>
                      <a:pt x="11" y="28"/>
                      <a:pt x="12" y="25"/>
                    </a:cubicBezTo>
                    <a:cubicBezTo>
                      <a:pt x="14" y="17"/>
                      <a:pt x="10" y="8"/>
                      <a:pt x="12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7" name="Freeform 2294">
                <a:extLst>
                  <a:ext uri="{FF2B5EF4-FFF2-40B4-BE49-F238E27FC236}">
                    <a16:creationId xmlns:a16="http://schemas.microsoft.com/office/drawing/2014/main" id="{3828F014-4535-4444-BAB6-875F88677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2724"/>
                <a:ext cx="14" cy="35"/>
              </a:xfrm>
              <a:custGeom>
                <a:avLst/>
                <a:gdLst>
                  <a:gd name="T0" fmla="*/ 10 w 11"/>
                  <a:gd name="T1" fmla="*/ 0 h 27"/>
                  <a:gd name="T2" fmla="*/ 10 w 11"/>
                  <a:gd name="T3" fmla="*/ 21 h 27"/>
                  <a:gd name="T4" fmla="*/ 1 w 11"/>
                  <a:gd name="T5" fmla="*/ 32 h 27"/>
                  <a:gd name="T6" fmla="*/ 14 w 11"/>
                  <a:gd name="T7" fmla="*/ 41 h 27"/>
                  <a:gd name="T8" fmla="*/ 23 w 11"/>
                  <a:gd name="T9" fmla="*/ 5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5" y="0"/>
                    </a:moveTo>
                    <a:cubicBezTo>
                      <a:pt x="6" y="4"/>
                      <a:pt x="7" y="6"/>
                      <a:pt x="5" y="9"/>
                    </a:cubicBezTo>
                    <a:cubicBezTo>
                      <a:pt x="4" y="11"/>
                      <a:pt x="0" y="12"/>
                      <a:pt x="1" y="15"/>
                    </a:cubicBezTo>
                    <a:cubicBezTo>
                      <a:pt x="1" y="18"/>
                      <a:pt x="5" y="17"/>
                      <a:pt x="7" y="19"/>
                    </a:cubicBezTo>
                    <a:cubicBezTo>
                      <a:pt x="10" y="21"/>
                      <a:pt x="11" y="23"/>
                      <a:pt x="11" y="27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8" name="Freeform 2295">
                <a:extLst>
                  <a:ext uri="{FF2B5EF4-FFF2-40B4-BE49-F238E27FC236}">
                    <a16:creationId xmlns:a16="http://schemas.microsoft.com/office/drawing/2014/main" id="{4653BC84-5028-4586-BCC3-9CFB3F80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901"/>
                <a:ext cx="39" cy="34"/>
              </a:xfrm>
              <a:custGeom>
                <a:avLst/>
                <a:gdLst>
                  <a:gd name="T0" fmla="*/ 0 w 30"/>
                  <a:gd name="T1" fmla="*/ 54 h 26"/>
                  <a:gd name="T2" fmla="*/ 44 w 30"/>
                  <a:gd name="T3" fmla="*/ 51 h 26"/>
                  <a:gd name="T4" fmla="*/ 64 w 30"/>
                  <a:gd name="T5" fmla="*/ 24 h 26"/>
                  <a:gd name="T6" fmla="*/ 60 w 30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6">
                    <a:moveTo>
                      <a:pt x="0" y="24"/>
                    </a:moveTo>
                    <a:cubicBezTo>
                      <a:pt x="7" y="20"/>
                      <a:pt x="13" y="26"/>
                      <a:pt x="20" y="23"/>
                    </a:cubicBezTo>
                    <a:cubicBezTo>
                      <a:pt x="24" y="21"/>
                      <a:pt x="28" y="16"/>
                      <a:pt x="29" y="11"/>
                    </a:cubicBezTo>
                    <a:cubicBezTo>
                      <a:pt x="30" y="7"/>
                      <a:pt x="27" y="4"/>
                      <a:pt x="27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49" name="Freeform 2296">
                <a:extLst>
                  <a:ext uri="{FF2B5EF4-FFF2-40B4-BE49-F238E27FC236}">
                    <a16:creationId xmlns:a16="http://schemas.microsoft.com/office/drawing/2014/main" id="{370B5603-9E83-4941-8C3B-DCE378173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7" y="2683"/>
                <a:ext cx="12" cy="57"/>
              </a:xfrm>
              <a:custGeom>
                <a:avLst/>
                <a:gdLst>
                  <a:gd name="T0" fmla="*/ 12 w 9"/>
                  <a:gd name="T1" fmla="*/ 0 h 44"/>
                  <a:gd name="T2" fmla="*/ 12 w 9"/>
                  <a:gd name="T3" fmla="*/ 17 h 44"/>
                  <a:gd name="T4" fmla="*/ 20 w 9"/>
                  <a:gd name="T5" fmla="*/ 49 h 44"/>
                  <a:gd name="T6" fmla="*/ 7 w 9"/>
                  <a:gd name="T7" fmla="*/ 96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4">
                    <a:moveTo>
                      <a:pt x="5" y="0"/>
                    </a:moveTo>
                    <a:cubicBezTo>
                      <a:pt x="5" y="3"/>
                      <a:pt x="5" y="5"/>
                      <a:pt x="5" y="8"/>
                    </a:cubicBezTo>
                    <a:cubicBezTo>
                      <a:pt x="5" y="13"/>
                      <a:pt x="8" y="17"/>
                      <a:pt x="8" y="22"/>
                    </a:cubicBezTo>
                    <a:cubicBezTo>
                      <a:pt x="9" y="29"/>
                      <a:pt x="0" y="37"/>
                      <a:pt x="3" y="44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0" name="Freeform 2297">
                <a:extLst>
                  <a:ext uri="{FF2B5EF4-FFF2-40B4-BE49-F238E27FC236}">
                    <a16:creationId xmlns:a16="http://schemas.microsoft.com/office/drawing/2014/main" id="{137D6DB8-02F0-4C59-8E8C-34CEC6968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2" y="2763"/>
                <a:ext cx="58" cy="78"/>
              </a:xfrm>
              <a:custGeom>
                <a:avLst/>
                <a:gdLst>
                  <a:gd name="T0" fmla="*/ 97 w 45"/>
                  <a:gd name="T1" fmla="*/ 0 h 60"/>
                  <a:gd name="T2" fmla="*/ 86 w 45"/>
                  <a:gd name="T3" fmla="*/ 21 h 60"/>
                  <a:gd name="T4" fmla="*/ 64 w 45"/>
                  <a:gd name="T5" fmla="*/ 38 h 60"/>
                  <a:gd name="T6" fmla="*/ 46 w 45"/>
                  <a:gd name="T7" fmla="*/ 49 h 60"/>
                  <a:gd name="T8" fmla="*/ 40 w 45"/>
                  <a:gd name="T9" fmla="*/ 68 h 60"/>
                  <a:gd name="T10" fmla="*/ 24 w 45"/>
                  <a:gd name="T11" fmla="*/ 114 h 60"/>
                  <a:gd name="T12" fmla="*/ 1 w 45"/>
                  <a:gd name="T13" fmla="*/ 118 h 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60">
                    <a:moveTo>
                      <a:pt x="45" y="0"/>
                    </a:moveTo>
                    <a:cubicBezTo>
                      <a:pt x="44" y="3"/>
                      <a:pt x="42" y="6"/>
                      <a:pt x="40" y="9"/>
                    </a:cubicBezTo>
                    <a:cubicBezTo>
                      <a:pt x="37" y="14"/>
                      <a:pt x="35" y="15"/>
                      <a:pt x="30" y="17"/>
                    </a:cubicBezTo>
                    <a:cubicBezTo>
                      <a:pt x="27" y="19"/>
                      <a:pt x="24" y="21"/>
                      <a:pt x="22" y="22"/>
                    </a:cubicBezTo>
                    <a:cubicBezTo>
                      <a:pt x="18" y="25"/>
                      <a:pt x="18" y="26"/>
                      <a:pt x="19" y="31"/>
                    </a:cubicBezTo>
                    <a:cubicBezTo>
                      <a:pt x="20" y="38"/>
                      <a:pt x="17" y="47"/>
                      <a:pt x="12" y="52"/>
                    </a:cubicBezTo>
                    <a:cubicBezTo>
                      <a:pt x="10" y="53"/>
                      <a:pt x="0" y="60"/>
                      <a:pt x="1" y="54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1" name="Freeform 2298">
                <a:extLst>
                  <a:ext uri="{FF2B5EF4-FFF2-40B4-BE49-F238E27FC236}">
                    <a16:creationId xmlns:a16="http://schemas.microsoft.com/office/drawing/2014/main" id="{0499F072-BE62-4B1F-A196-79955C61E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6" y="2729"/>
                <a:ext cx="24" cy="42"/>
              </a:xfrm>
              <a:custGeom>
                <a:avLst/>
                <a:gdLst>
                  <a:gd name="T0" fmla="*/ 0 w 18"/>
                  <a:gd name="T1" fmla="*/ 71 h 32"/>
                  <a:gd name="T2" fmla="*/ 28 w 18"/>
                  <a:gd name="T3" fmla="*/ 67 h 32"/>
                  <a:gd name="T4" fmla="*/ 36 w 18"/>
                  <a:gd name="T5" fmla="*/ 38 h 32"/>
                  <a:gd name="T6" fmla="*/ 9 w 18"/>
                  <a:gd name="T7" fmla="*/ 22 h 32"/>
                  <a:gd name="T8" fmla="*/ 21 w 18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2">
                    <a:moveTo>
                      <a:pt x="0" y="31"/>
                    </a:moveTo>
                    <a:cubicBezTo>
                      <a:pt x="3" y="28"/>
                      <a:pt x="7" y="32"/>
                      <a:pt x="12" y="30"/>
                    </a:cubicBezTo>
                    <a:cubicBezTo>
                      <a:pt x="15" y="28"/>
                      <a:pt x="18" y="20"/>
                      <a:pt x="15" y="17"/>
                    </a:cubicBezTo>
                    <a:cubicBezTo>
                      <a:pt x="12" y="14"/>
                      <a:pt x="3" y="19"/>
                      <a:pt x="4" y="10"/>
                    </a:cubicBezTo>
                    <a:cubicBezTo>
                      <a:pt x="4" y="7"/>
                      <a:pt x="10" y="2"/>
                      <a:pt x="9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2" name="Freeform 2299">
                <a:extLst>
                  <a:ext uri="{FF2B5EF4-FFF2-40B4-BE49-F238E27FC236}">
                    <a16:creationId xmlns:a16="http://schemas.microsoft.com/office/drawing/2014/main" id="{22E2D391-9BEA-4AAB-B226-08F97161C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2843"/>
                <a:ext cx="31" cy="43"/>
              </a:xfrm>
              <a:custGeom>
                <a:avLst/>
                <a:gdLst>
                  <a:gd name="T0" fmla="*/ 1 w 24"/>
                  <a:gd name="T1" fmla="*/ 73 h 33"/>
                  <a:gd name="T2" fmla="*/ 1 w 24"/>
                  <a:gd name="T3" fmla="*/ 44 h 33"/>
                  <a:gd name="T4" fmla="*/ 21 w 24"/>
                  <a:gd name="T5" fmla="*/ 22 h 33"/>
                  <a:gd name="T6" fmla="*/ 41 w 24"/>
                  <a:gd name="T7" fmla="*/ 12 h 33"/>
                  <a:gd name="T8" fmla="*/ 52 w 24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3">
                    <a:moveTo>
                      <a:pt x="1" y="33"/>
                    </a:moveTo>
                    <a:cubicBezTo>
                      <a:pt x="0" y="29"/>
                      <a:pt x="0" y="24"/>
                      <a:pt x="1" y="20"/>
                    </a:cubicBezTo>
                    <a:cubicBezTo>
                      <a:pt x="2" y="14"/>
                      <a:pt x="2" y="11"/>
                      <a:pt x="9" y="10"/>
                    </a:cubicBezTo>
                    <a:cubicBezTo>
                      <a:pt x="13" y="9"/>
                      <a:pt x="16" y="8"/>
                      <a:pt x="19" y="5"/>
                    </a:cubicBezTo>
                    <a:cubicBezTo>
                      <a:pt x="21" y="4"/>
                      <a:pt x="23" y="2"/>
                      <a:pt x="24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3" name="Freeform 2300">
                <a:extLst>
                  <a:ext uri="{FF2B5EF4-FFF2-40B4-BE49-F238E27FC236}">
                    <a16:creationId xmlns:a16="http://schemas.microsoft.com/office/drawing/2014/main" id="{F3B23E48-4FD8-458B-8906-B6A1EEA3E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2892"/>
                <a:ext cx="89" cy="21"/>
              </a:xfrm>
              <a:custGeom>
                <a:avLst/>
                <a:gdLst>
                  <a:gd name="T0" fmla="*/ 0 w 68"/>
                  <a:gd name="T1" fmla="*/ 32 h 16"/>
                  <a:gd name="T2" fmla="*/ 29 w 68"/>
                  <a:gd name="T3" fmla="*/ 37 h 16"/>
                  <a:gd name="T4" fmla="*/ 77 w 68"/>
                  <a:gd name="T5" fmla="*/ 29 h 16"/>
                  <a:gd name="T6" fmla="*/ 94 w 68"/>
                  <a:gd name="T7" fmla="*/ 22 h 16"/>
                  <a:gd name="T8" fmla="*/ 118 w 68"/>
                  <a:gd name="T9" fmla="*/ 21 h 16"/>
                  <a:gd name="T10" fmla="*/ 139 w 68"/>
                  <a:gd name="T11" fmla="*/ 14 h 16"/>
                  <a:gd name="T12" fmla="*/ 152 w 68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16">
                    <a:moveTo>
                      <a:pt x="0" y="14"/>
                    </a:moveTo>
                    <a:cubicBezTo>
                      <a:pt x="4" y="13"/>
                      <a:pt x="9" y="15"/>
                      <a:pt x="13" y="16"/>
                    </a:cubicBezTo>
                    <a:cubicBezTo>
                      <a:pt x="20" y="16"/>
                      <a:pt x="27" y="15"/>
                      <a:pt x="34" y="13"/>
                    </a:cubicBezTo>
                    <a:cubicBezTo>
                      <a:pt x="36" y="12"/>
                      <a:pt x="39" y="10"/>
                      <a:pt x="42" y="10"/>
                    </a:cubicBezTo>
                    <a:cubicBezTo>
                      <a:pt x="45" y="9"/>
                      <a:pt x="49" y="9"/>
                      <a:pt x="53" y="9"/>
                    </a:cubicBezTo>
                    <a:cubicBezTo>
                      <a:pt x="57" y="8"/>
                      <a:pt x="60" y="8"/>
                      <a:pt x="62" y="6"/>
                    </a:cubicBezTo>
                    <a:cubicBezTo>
                      <a:pt x="64" y="4"/>
                      <a:pt x="65" y="1"/>
                      <a:pt x="68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4" name="Freeform 2301">
                <a:extLst>
                  <a:ext uri="{FF2B5EF4-FFF2-40B4-BE49-F238E27FC236}">
                    <a16:creationId xmlns:a16="http://schemas.microsoft.com/office/drawing/2014/main" id="{EA1F6C6E-7A58-4854-BA9D-F7B537EC5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891"/>
                <a:ext cx="37" cy="12"/>
              </a:xfrm>
              <a:custGeom>
                <a:avLst/>
                <a:gdLst>
                  <a:gd name="T0" fmla="*/ 0 w 29"/>
                  <a:gd name="T1" fmla="*/ 12 h 9"/>
                  <a:gd name="T2" fmla="*/ 60 w 29"/>
                  <a:gd name="T3" fmla="*/ 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9">
                    <a:moveTo>
                      <a:pt x="0" y="5"/>
                    </a:moveTo>
                    <a:cubicBezTo>
                      <a:pt x="10" y="9"/>
                      <a:pt x="19" y="0"/>
                      <a:pt x="29" y="1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5" name="Freeform 2302">
                <a:extLst>
                  <a:ext uri="{FF2B5EF4-FFF2-40B4-BE49-F238E27FC236}">
                    <a16:creationId xmlns:a16="http://schemas.microsoft.com/office/drawing/2014/main" id="{0C560B17-A44E-488A-A63A-B864568D9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848"/>
                <a:ext cx="81" cy="36"/>
              </a:xfrm>
              <a:custGeom>
                <a:avLst/>
                <a:gdLst>
                  <a:gd name="T0" fmla="*/ 0 w 62"/>
                  <a:gd name="T1" fmla="*/ 59 h 28"/>
                  <a:gd name="T2" fmla="*/ 82 w 62"/>
                  <a:gd name="T3" fmla="*/ 40 h 28"/>
                  <a:gd name="T4" fmla="*/ 118 w 62"/>
                  <a:gd name="T5" fmla="*/ 15 h 28"/>
                  <a:gd name="T6" fmla="*/ 129 w 62"/>
                  <a:gd name="T7" fmla="*/ 1 h 28"/>
                  <a:gd name="T8" fmla="*/ 137 w 62"/>
                  <a:gd name="T9" fmla="*/ 13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8">
                    <a:moveTo>
                      <a:pt x="0" y="28"/>
                    </a:moveTo>
                    <a:cubicBezTo>
                      <a:pt x="12" y="23"/>
                      <a:pt x="26" y="27"/>
                      <a:pt x="37" y="19"/>
                    </a:cubicBezTo>
                    <a:cubicBezTo>
                      <a:pt x="42" y="15"/>
                      <a:pt x="48" y="12"/>
                      <a:pt x="53" y="7"/>
                    </a:cubicBezTo>
                    <a:cubicBezTo>
                      <a:pt x="54" y="5"/>
                      <a:pt x="55" y="2"/>
                      <a:pt x="58" y="1"/>
                    </a:cubicBezTo>
                    <a:cubicBezTo>
                      <a:pt x="61" y="0"/>
                      <a:pt x="62" y="4"/>
                      <a:pt x="61" y="6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6" name="Freeform 2303">
                <a:extLst>
                  <a:ext uri="{FF2B5EF4-FFF2-40B4-BE49-F238E27FC236}">
                    <a16:creationId xmlns:a16="http://schemas.microsoft.com/office/drawing/2014/main" id="{74C64206-F0D7-4844-A4AF-3252A32E4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701"/>
                <a:ext cx="19" cy="76"/>
              </a:xfrm>
              <a:custGeom>
                <a:avLst/>
                <a:gdLst>
                  <a:gd name="T0" fmla="*/ 0 w 15"/>
                  <a:gd name="T1" fmla="*/ 126 h 59"/>
                  <a:gd name="T2" fmla="*/ 10 w 15"/>
                  <a:gd name="T3" fmla="*/ 91 h 59"/>
                  <a:gd name="T4" fmla="*/ 24 w 15"/>
                  <a:gd name="T5" fmla="*/ 59 h 59"/>
                  <a:gd name="T6" fmla="*/ 23 w 15"/>
                  <a:gd name="T7" fmla="*/ 0 h 5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59">
                    <a:moveTo>
                      <a:pt x="0" y="59"/>
                    </a:moveTo>
                    <a:cubicBezTo>
                      <a:pt x="3" y="54"/>
                      <a:pt x="4" y="49"/>
                      <a:pt x="5" y="43"/>
                    </a:cubicBezTo>
                    <a:cubicBezTo>
                      <a:pt x="6" y="37"/>
                      <a:pt x="9" y="33"/>
                      <a:pt x="12" y="28"/>
                    </a:cubicBezTo>
                    <a:cubicBezTo>
                      <a:pt x="15" y="21"/>
                      <a:pt x="15" y="7"/>
                      <a:pt x="11" y="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7" name="Freeform 2304">
                <a:extLst>
                  <a:ext uri="{FF2B5EF4-FFF2-40B4-BE49-F238E27FC236}">
                    <a16:creationId xmlns:a16="http://schemas.microsoft.com/office/drawing/2014/main" id="{16240D6A-71CD-4E02-8DD8-4539FDDBF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2717"/>
                <a:ext cx="6" cy="14"/>
              </a:xfrm>
              <a:custGeom>
                <a:avLst/>
                <a:gdLst>
                  <a:gd name="T0" fmla="*/ 2 w 5"/>
                  <a:gd name="T1" fmla="*/ 0 h 11"/>
                  <a:gd name="T2" fmla="*/ 8 w 5"/>
                  <a:gd name="T3" fmla="*/ 2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2" y="0"/>
                    </a:moveTo>
                    <a:cubicBezTo>
                      <a:pt x="0" y="2"/>
                      <a:pt x="1" y="11"/>
                      <a:pt x="5" y="1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8" name="Freeform 2305">
                <a:extLst>
                  <a:ext uri="{FF2B5EF4-FFF2-40B4-BE49-F238E27FC236}">
                    <a16:creationId xmlns:a16="http://schemas.microsoft.com/office/drawing/2014/main" id="{F7D0A58A-49D7-40E8-A951-851C22D20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689"/>
                <a:ext cx="6" cy="37"/>
              </a:xfrm>
              <a:custGeom>
                <a:avLst/>
                <a:gdLst>
                  <a:gd name="T0" fmla="*/ 6 w 5"/>
                  <a:gd name="T1" fmla="*/ 0 h 28"/>
                  <a:gd name="T2" fmla="*/ 7 w 5"/>
                  <a:gd name="T3" fmla="*/ 38 h 28"/>
                  <a:gd name="T4" fmla="*/ 0 w 5"/>
                  <a:gd name="T5" fmla="*/ 6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8">
                    <a:moveTo>
                      <a:pt x="3" y="0"/>
                    </a:moveTo>
                    <a:cubicBezTo>
                      <a:pt x="3" y="6"/>
                      <a:pt x="4" y="11"/>
                      <a:pt x="4" y="17"/>
                    </a:cubicBezTo>
                    <a:cubicBezTo>
                      <a:pt x="5" y="22"/>
                      <a:pt x="3" y="24"/>
                      <a:pt x="0" y="28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59" name="Freeform 2306">
                <a:extLst>
                  <a:ext uri="{FF2B5EF4-FFF2-40B4-BE49-F238E27FC236}">
                    <a16:creationId xmlns:a16="http://schemas.microsoft.com/office/drawing/2014/main" id="{918CED7B-3363-412A-BE98-3D9DD21E7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755"/>
                <a:ext cx="14" cy="22"/>
              </a:xfrm>
              <a:custGeom>
                <a:avLst/>
                <a:gdLst>
                  <a:gd name="T0" fmla="*/ 6 w 11"/>
                  <a:gd name="T1" fmla="*/ 0 h 17"/>
                  <a:gd name="T2" fmla="*/ 1 w 11"/>
                  <a:gd name="T3" fmla="*/ 27 h 17"/>
                  <a:gd name="T4" fmla="*/ 23 w 11"/>
                  <a:gd name="T5" fmla="*/ 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3" y="0"/>
                    </a:moveTo>
                    <a:cubicBezTo>
                      <a:pt x="4" y="4"/>
                      <a:pt x="0" y="8"/>
                      <a:pt x="1" y="12"/>
                    </a:cubicBezTo>
                    <a:cubicBezTo>
                      <a:pt x="2" y="15"/>
                      <a:pt x="8" y="17"/>
                      <a:pt x="11" y="15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0" name="Freeform 2307">
                <a:extLst>
                  <a:ext uri="{FF2B5EF4-FFF2-40B4-BE49-F238E27FC236}">
                    <a16:creationId xmlns:a16="http://schemas.microsoft.com/office/drawing/2014/main" id="{68B3BE6A-ABD8-45BA-B733-7EFCD65FA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7" y="2926"/>
                <a:ext cx="47" cy="15"/>
              </a:xfrm>
              <a:custGeom>
                <a:avLst/>
                <a:gdLst>
                  <a:gd name="T0" fmla="*/ 80 w 36"/>
                  <a:gd name="T1" fmla="*/ 16 h 12"/>
                  <a:gd name="T2" fmla="*/ 31 w 36"/>
                  <a:gd name="T3" fmla="*/ 16 h 12"/>
                  <a:gd name="T4" fmla="*/ 0 w 36"/>
                  <a:gd name="T5" fmla="*/ 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2">
                    <a:moveTo>
                      <a:pt x="36" y="8"/>
                    </a:moveTo>
                    <a:cubicBezTo>
                      <a:pt x="29" y="8"/>
                      <a:pt x="20" y="12"/>
                      <a:pt x="14" y="8"/>
                    </a:cubicBezTo>
                    <a:cubicBezTo>
                      <a:pt x="10" y="5"/>
                      <a:pt x="5" y="0"/>
                      <a:pt x="0" y="3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1" name="Freeform 2308">
                <a:extLst>
                  <a:ext uri="{FF2B5EF4-FFF2-40B4-BE49-F238E27FC236}">
                    <a16:creationId xmlns:a16="http://schemas.microsoft.com/office/drawing/2014/main" id="{6ADD9BB4-730E-459F-BB2C-FD6AFA82F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936"/>
                <a:ext cx="51" cy="31"/>
              </a:xfrm>
              <a:custGeom>
                <a:avLst/>
                <a:gdLst>
                  <a:gd name="T0" fmla="*/ 76 w 39"/>
                  <a:gd name="T1" fmla="*/ 0 h 24"/>
                  <a:gd name="T2" fmla="*/ 41 w 39"/>
                  <a:gd name="T3" fmla="*/ 10 h 24"/>
                  <a:gd name="T4" fmla="*/ 16 w 39"/>
                  <a:gd name="T5" fmla="*/ 27 h 24"/>
                  <a:gd name="T6" fmla="*/ 54 w 39"/>
                  <a:gd name="T7" fmla="*/ 27 h 24"/>
                  <a:gd name="T8" fmla="*/ 67 w 39"/>
                  <a:gd name="T9" fmla="*/ 23 h 24"/>
                  <a:gd name="T10" fmla="*/ 80 w 39"/>
                  <a:gd name="T11" fmla="*/ 28 h 24"/>
                  <a:gd name="T12" fmla="*/ 78 w 39"/>
                  <a:gd name="T13" fmla="*/ 52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4">
                    <a:moveTo>
                      <a:pt x="34" y="0"/>
                    </a:moveTo>
                    <a:cubicBezTo>
                      <a:pt x="32" y="6"/>
                      <a:pt x="22" y="5"/>
                      <a:pt x="18" y="5"/>
                    </a:cubicBezTo>
                    <a:cubicBezTo>
                      <a:pt x="15" y="5"/>
                      <a:pt x="0" y="6"/>
                      <a:pt x="7" y="12"/>
                    </a:cubicBezTo>
                    <a:cubicBezTo>
                      <a:pt x="11" y="15"/>
                      <a:pt x="19" y="13"/>
                      <a:pt x="24" y="12"/>
                    </a:cubicBezTo>
                    <a:cubicBezTo>
                      <a:pt x="26" y="12"/>
                      <a:pt x="28" y="11"/>
                      <a:pt x="30" y="11"/>
                    </a:cubicBezTo>
                    <a:cubicBezTo>
                      <a:pt x="32" y="12"/>
                      <a:pt x="34" y="13"/>
                      <a:pt x="36" y="13"/>
                    </a:cubicBezTo>
                    <a:cubicBezTo>
                      <a:pt x="38" y="14"/>
                      <a:pt x="39" y="21"/>
                      <a:pt x="35" y="24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2" name="Freeform 2309">
                <a:extLst>
                  <a:ext uri="{FF2B5EF4-FFF2-40B4-BE49-F238E27FC236}">
                    <a16:creationId xmlns:a16="http://schemas.microsoft.com/office/drawing/2014/main" id="{2730D3AA-0F35-4E18-A546-633B12069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833"/>
                <a:ext cx="56" cy="44"/>
              </a:xfrm>
              <a:custGeom>
                <a:avLst/>
                <a:gdLst>
                  <a:gd name="T0" fmla="*/ 95 w 43"/>
                  <a:gd name="T1" fmla="*/ 0 h 34"/>
                  <a:gd name="T2" fmla="*/ 61 w 43"/>
                  <a:gd name="T3" fmla="*/ 36 h 34"/>
                  <a:gd name="T4" fmla="*/ 30 w 43"/>
                  <a:gd name="T5" fmla="*/ 45 h 34"/>
                  <a:gd name="T6" fmla="*/ 9 w 43"/>
                  <a:gd name="T7" fmla="*/ 58 h 34"/>
                  <a:gd name="T8" fmla="*/ 29 w 43"/>
                  <a:gd name="T9" fmla="*/ 65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4">
                    <a:moveTo>
                      <a:pt x="43" y="0"/>
                    </a:moveTo>
                    <a:cubicBezTo>
                      <a:pt x="39" y="7"/>
                      <a:pt x="34" y="12"/>
                      <a:pt x="28" y="17"/>
                    </a:cubicBezTo>
                    <a:cubicBezTo>
                      <a:pt x="24" y="21"/>
                      <a:pt x="20" y="21"/>
                      <a:pt x="14" y="21"/>
                    </a:cubicBezTo>
                    <a:cubicBezTo>
                      <a:pt x="11" y="21"/>
                      <a:pt x="5" y="24"/>
                      <a:pt x="4" y="27"/>
                    </a:cubicBezTo>
                    <a:cubicBezTo>
                      <a:pt x="0" y="34"/>
                      <a:pt x="9" y="32"/>
                      <a:pt x="13" y="30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3" name="Freeform 2310">
                <a:extLst>
                  <a:ext uri="{FF2B5EF4-FFF2-40B4-BE49-F238E27FC236}">
                    <a16:creationId xmlns:a16="http://schemas.microsoft.com/office/drawing/2014/main" id="{94D64F8B-DCA2-4908-8F67-9DEFF77C9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816"/>
                <a:ext cx="29" cy="44"/>
              </a:xfrm>
              <a:custGeom>
                <a:avLst/>
                <a:gdLst>
                  <a:gd name="T0" fmla="*/ 32 w 22"/>
                  <a:gd name="T1" fmla="*/ 6 h 34"/>
                  <a:gd name="T2" fmla="*/ 45 w 22"/>
                  <a:gd name="T3" fmla="*/ 5 h 34"/>
                  <a:gd name="T4" fmla="*/ 38 w 22"/>
                  <a:gd name="T5" fmla="*/ 30 h 34"/>
                  <a:gd name="T6" fmla="*/ 26 w 22"/>
                  <a:gd name="T7" fmla="*/ 50 h 34"/>
                  <a:gd name="T8" fmla="*/ 21 w 22"/>
                  <a:gd name="T9" fmla="*/ 61 h 34"/>
                  <a:gd name="T10" fmla="*/ 0 w 22"/>
                  <a:gd name="T11" fmla="*/ 74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4">
                    <a:moveTo>
                      <a:pt x="14" y="3"/>
                    </a:moveTo>
                    <a:cubicBezTo>
                      <a:pt x="15" y="0"/>
                      <a:pt x="19" y="0"/>
                      <a:pt x="20" y="2"/>
                    </a:cubicBezTo>
                    <a:cubicBezTo>
                      <a:pt x="22" y="6"/>
                      <a:pt x="19" y="12"/>
                      <a:pt x="17" y="14"/>
                    </a:cubicBezTo>
                    <a:cubicBezTo>
                      <a:pt x="15" y="18"/>
                      <a:pt x="12" y="20"/>
                      <a:pt x="11" y="23"/>
                    </a:cubicBezTo>
                    <a:cubicBezTo>
                      <a:pt x="10" y="25"/>
                      <a:pt x="10" y="27"/>
                      <a:pt x="9" y="28"/>
                    </a:cubicBezTo>
                    <a:cubicBezTo>
                      <a:pt x="7" y="31"/>
                      <a:pt x="3" y="32"/>
                      <a:pt x="0" y="34"/>
                    </a:cubicBezTo>
                  </a:path>
                </a:pathLst>
              </a:custGeom>
              <a:noFill/>
              <a:ln w="1588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4" name="Freeform 2311">
                <a:extLst>
                  <a:ext uri="{FF2B5EF4-FFF2-40B4-BE49-F238E27FC236}">
                    <a16:creationId xmlns:a16="http://schemas.microsoft.com/office/drawing/2014/main" id="{01A13E87-B811-4D2D-A320-3DF24E1CD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892"/>
                <a:ext cx="5" cy="8"/>
              </a:xfrm>
              <a:custGeom>
                <a:avLst/>
                <a:gdLst>
                  <a:gd name="T0" fmla="*/ 6 w 4"/>
                  <a:gd name="T1" fmla="*/ 0 h 6"/>
                  <a:gd name="T2" fmla="*/ 5 w 4"/>
                  <a:gd name="T3" fmla="*/ 12 h 6"/>
                  <a:gd name="T4" fmla="*/ 8 w 4"/>
                  <a:gd name="T5" fmla="*/ 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2" y="1"/>
                      <a:pt x="0" y="4"/>
                      <a:pt x="2" y="5"/>
                    </a:cubicBezTo>
                    <a:cubicBezTo>
                      <a:pt x="3" y="6"/>
                      <a:pt x="4" y="3"/>
                      <a:pt x="4" y="2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5" name="Freeform 2312">
                <a:extLst>
                  <a:ext uri="{FF2B5EF4-FFF2-40B4-BE49-F238E27FC236}">
                    <a16:creationId xmlns:a16="http://schemas.microsoft.com/office/drawing/2014/main" id="{FB294245-33B8-4B83-99B2-A01C608D2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875"/>
                <a:ext cx="3" cy="3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1" y="1"/>
                      <a:pt x="2" y="2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6" name="Freeform 2313">
                <a:extLst>
                  <a:ext uri="{FF2B5EF4-FFF2-40B4-BE49-F238E27FC236}">
                    <a16:creationId xmlns:a16="http://schemas.microsoft.com/office/drawing/2014/main" id="{92CBC439-C67C-453E-9502-0531781DA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890"/>
                <a:ext cx="5" cy="6"/>
              </a:xfrm>
              <a:custGeom>
                <a:avLst/>
                <a:gdLst>
                  <a:gd name="T0" fmla="*/ 0 w 4"/>
                  <a:gd name="T1" fmla="*/ 2 h 5"/>
                  <a:gd name="T2" fmla="*/ 5 w 4"/>
                  <a:gd name="T3" fmla="*/ 7 h 5"/>
                  <a:gd name="T4" fmla="*/ 5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0" y="3"/>
                      <a:pt x="1" y="5"/>
                      <a:pt x="2" y="4"/>
                    </a:cubicBezTo>
                    <a:cubicBezTo>
                      <a:pt x="4" y="4"/>
                      <a:pt x="2" y="1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7" name="Freeform 2314">
                <a:extLst>
                  <a:ext uri="{FF2B5EF4-FFF2-40B4-BE49-F238E27FC236}">
                    <a16:creationId xmlns:a16="http://schemas.microsoft.com/office/drawing/2014/main" id="{151E0839-9213-48EA-BF7C-986A7BCCD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909"/>
                <a:ext cx="2" cy="5"/>
              </a:xfrm>
              <a:custGeom>
                <a:avLst/>
                <a:gdLst>
                  <a:gd name="T0" fmla="*/ 0 w 2"/>
                  <a:gd name="T1" fmla="*/ 8 h 4"/>
                  <a:gd name="T2" fmla="*/ 1 w 2"/>
                  <a:gd name="T3" fmla="*/ 0 h 4"/>
                  <a:gd name="T4" fmla="*/ 2 w 2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0" y="0"/>
                      <a:pt x="1" y="0"/>
                    </a:cubicBezTo>
                    <a:cubicBezTo>
                      <a:pt x="2" y="0"/>
                      <a:pt x="2" y="3"/>
                      <a:pt x="2" y="4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8" name="Freeform 2315">
                <a:extLst>
                  <a:ext uri="{FF2B5EF4-FFF2-40B4-BE49-F238E27FC236}">
                    <a16:creationId xmlns:a16="http://schemas.microsoft.com/office/drawing/2014/main" id="{79DEEB6D-8129-47E1-89E2-247AA4B88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90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69" name="Freeform 2316">
                <a:extLst>
                  <a:ext uri="{FF2B5EF4-FFF2-40B4-BE49-F238E27FC236}">
                    <a16:creationId xmlns:a16="http://schemas.microsoft.com/office/drawing/2014/main" id="{4FB78D63-DC53-476B-B03E-5D9D1D111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4" y="2896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1"/>
                      <a:pt x="4" y="1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0" name="Freeform 2317">
                <a:extLst>
                  <a:ext uri="{FF2B5EF4-FFF2-40B4-BE49-F238E27FC236}">
                    <a16:creationId xmlns:a16="http://schemas.microsoft.com/office/drawing/2014/main" id="{F0529FC3-3D59-4D59-B166-FD1FA26F1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928"/>
                <a:ext cx="6" cy="7"/>
              </a:xfrm>
              <a:custGeom>
                <a:avLst/>
                <a:gdLst>
                  <a:gd name="T0" fmla="*/ 2 w 5"/>
                  <a:gd name="T1" fmla="*/ 14 h 5"/>
                  <a:gd name="T2" fmla="*/ 1 w 5"/>
                  <a:gd name="T3" fmla="*/ 6 h 5"/>
                  <a:gd name="T4" fmla="*/ 8 w 5"/>
                  <a:gd name="T5" fmla="*/ 1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4"/>
                      <a:pt x="0" y="2"/>
                      <a:pt x="1" y="2"/>
                    </a:cubicBezTo>
                    <a:cubicBezTo>
                      <a:pt x="2" y="0"/>
                      <a:pt x="4" y="4"/>
                      <a:pt x="5" y="4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1" name="Freeform 2318">
                <a:extLst>
                  <a:ext uri="{FF2B5EF4-FFF2-40B4-BE49-F238E27FC236}">
                    <a16:creationId xmlns:a16="http://schemas.microsoft.com/office/drawing/2014/main" id="{1ECEC4EA-B061-4E30-9A21-7D7701217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9" y="2941"/>
                <a:ext cx="8" cy="8"/>
              </a:xfrm>
              <a:custGeom>
                <a:avLst/>
                <a:gdLst>
                  <a:gd name="T0" fmla="*/ 0 w 6"/>
                  <a:gd name="T1" fmla="*/ 7 h 6"/>
                  <a:gd name="T2" fmla="*/ 5 w 6"/>
                  <a:gd name="T3" fmla="*/ 12 h 6"/>
                  <a:gd name="T4" fmla="*/ 7 w 6"/>
                  <a:gd name="T5" fmla="*/ 7 h 6"/>
                  <a:gd name="T6" fmla="*/ 12 w 6"/>
                  <a:gd name="T7" fmla="*/ 1 h 6"/>
                  <a:gd name="T8" fmla="*/ 15 w 6"/>
                  <a:gd name="T9" fmla="*/ 9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1" y="3"/>
                      <a:pt x="1" y="5"/>
                      <a:pt x="2" y="5"/>
                    </a:cubicBezTo>
                    <a:cubicBezTo>
                      <a:pt x="3" y="6"/>
                      <a:pt x="3" y="3"/>
                      <a:pt x="3" y="3"/>
                    </a:cubicBezTo>
                    <a:cubicBezTo>
                      <a:pt x="3" y="2"/>
                      <a:pt x="3" y="0"/>
                      <a:pt x="5" y="1"/>
                    </a:cubicBezTo>
                    <a:cubicBezTo>
                      <a:pt x="6" y="1"/>
                      <a:pt x="5" y="3"/>
                      <a:pt x="6" y="4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2" name="Freeform 2319">
                <a:extLst>
                  <a:ext uri="{FF2B5EF4-FFF2-40B4-BE49-F238E27FC236}">
                    <a16:creationId xmlns:a16="http://schemas.microsoft.com/office/drawing/2014/main" id="{998E32E1-AC1B-4319-9DF7-17E27E3E3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797"/>
                <a:ext cx="2" cy="4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2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3" name="Freeform 2320">
                <a:extLst>
                  <a:ext uri="{FF2B5EF4-FFF2-40B4-BE49-F238E27FC236}">
                    <a16:creationId xmlns:a16="http://schemas.microsoft.com/office/drawing/2014/main" id="{7FC31D34-5033-4FE5-B780-82766868D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2821"/>
                <a:ext cx="4" cy="1"/>
              </a:xfrm>
              <a:custGeom>
                <a:avLst/>
                <a:gdLst>
                  <a:gd name="T0" fmla="*/ 0 w 3"/>
                  <a:gd name="T1" fmla="*/ 0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4" name="Freeform 2321">
                <a:extLst>
                  <a:ext uri="{FF2B5EF4-FFF2-40B4-BE49-F238E27FC236}">
                    <a16:creationId xmlns:a16="http://schemas.microsoft.com/office/drawing/2014/main" id="{7A84A902-9185-40F3-A164-54E0B27B1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1" y="2811"/>
                <a:ext cx="4" cy="2"/>
              </a:xfrm>
              <a:custGeom>
                <a:avLst/>
                <a:gdLst>
                  <a:gd name="T0" fmla="*/ 0 w 3"/>
                  <a:gd name="T1" fmla="*/ 2 h 2"/>
                  <a:gd name="T2" fmla="*/ 7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5" name="Freeform 2322">
                <a:extLst>
                  <a:ext uri="{FF2B5EF4-FFF2-40B4-BE49-F238E27FC236}">
                    <a16:creationId xmlns:a16="http://schemas.microsoft.com/office/drawing/2014/main" id="{A2160154-CD42-41B9-A14A-CAA7AC2CB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803"/>
                <a:ext cx="3" cy="1"/>
              </a:xfrm>
              <a:custGeom>
                <a:avLst/>
                <a:gdLst>
                  <a:gd name="T0" fmla="*/ 8 w 2"/>
                  <a:gd name="T1" fmla="*/ 1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6" name="Freeform 2323">
                <a:extLst>
                  <a:ext uri="{FF2B5EF4-FFF2-40B4-BE49-F238E27FC236}">
                    <a16:creationId xmlns:a16="http://schemas.microsoft.com/office/drawing/2014/main" id="{82CBF3E6-8E7F-4C95-B6A1-4516D9088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2804"/>
                <a:ext cx="9" cy="12"/>
              </a:xfrm>
              <a:custGeom>
                <a:avLst/>
                <a:gdLst>
                  <a:gd name="T0" fmla="*/ 6 w 7"/>
                  <a:gd name="T1" fmla="*/ 21 h 9"/>
                  <a:gd name="T2" fmla="*/ 13 w 7"/>
                  <a:gd name="T3" fmla="*/ 16 h 9"/>
                  <a:gd name="T4" fmla="*/ 8 w 7"/>
                  <a:gd name="T5" fmla="*/ 15 h 9"/>
                  <a:gd name="T6" fmla="*/ 1 w 7"/>
                  <a:gd name="T7" fmla="*/ 9 h 9"/>
                  <a:gd name="T8" fmla="*/ 13 w 7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3" y="9"/>
                    </a:moveTo>
                    <a:cubicBezTo>
                      <a:pt x="4" y="9"/>
                      <a:pt x="5" y="8"/>
                      <a:pt x="6" y="7"/>
                    </a:cubicBezTo>
                    <a:cubicBezTo>
                      <a:pt x="7" y="6"/>
                      <a:pt x="5" y="6"/>
                      <a:pt x="4" y="6"/>
                    </a:cubicBezTo>
                    <a:cubicBezTo>
                      <a:pt x="3" y="6"/>
                      <a:pt x="0" y="6"/>
                      <a:pt x="1" y="4"/>
                    </a:cubicBezTo>
                    <a:cubicBezTo>
                      <a:pt x="2" y="2"/>
                      <a:pt x="5" y="1"/>
                      <a:pt x="6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7" name="Freeform 2324">
                <a:extLst>
                  <a:ext uri="{FF2B5EF4-FFF2-40B4-BE49-F238E27FC236}">
                    <a16:creationId xmlns:a16="http://schemas.microsoft.com/office/drawing/2014/main" id="{CB11C98F-B0E1-4CB3-9160-14A991309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1" y="283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8" name="Freeform 2325">
                <a:extLst>
                  <a:ext uri="{FF2B5EF4-FFF2-40B4-BE49-F238E27FC236}">
                    <a16:creationId xmlns:a16="http://schemas.microsoft.com/office/drawing/2014/main" id="{8E13D9F6-B183-4FC3-850B-A28C5D41E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2" y="2853"/>
                <a:ext cx="4" cy="2"/>
              </a:xfrm>
              <a:custGeom>
                <a:avLst/>
                <a:gdLst>
                  <a:gd name="T0" fmla="*/ 7 w 3"/>
                  <a:gd name="T1" fmla="*/ 8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79" name="Freeform 2326">
                <a:extLst>
                  <a:ext uri="{FF2B5EF4-FFF2-40B4-BE49-F238E27FC236}">
                    <a16:creationId xmlns:a16="http://schemas.microsoft.com/office/drawing/2014/main" id="{FA82E43B-1345-497F-89AB-9DDE5FE71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2753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0" name="Freeform 2327">
                <a:extLst>
                  <a:ext uri="{FF2B5EF4-FFF2-40B4-BE49-F238E27FC236}">
                    <a16:creationId xmlns:a16="http://schemas.microsoft.com/office/drawing/2014/main" id="{87942FB9-4CA3-48DE-B004-3355B23F6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4" y="2751"/>
                <a:ext cx="8" cy="7"/>
              </a:xfrm>
              <a:custGeom>
                <a:avLst/>
                <a:gdLst>
                  <a:gd name="T0" fmla="*/ 12 w 6"/>
                  <a:gd name="T1" fmla="*/ 6 h 5"/>
                  <a:gd name="T2" fmla="*/ 1 w 6"/>
                  <a:gd name="T3" fmla="*/ 6 h 5"/>
                  <a:gd name="T4" fmla="*/ 15 w 6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5" y="2"/>
                    </a:moveTo>
                    <a:cubicBezTo>
                      <a:pt x="4" y="2"/>
                      <a:pt x="1" y="0"/>
                      <a:pt x="1" y="2"/>
                    </a:cubicBezTo>
                    <a:cubicBezTo>
                      <a:pt x="0" y="4"/>
                      <a:pt x="4" y="5"/>
                      <a:pt x="6" y="5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1" name="Freeform 2328">
                <a:extLst>
                  <a:ext uri="{FF2B5EF4-FFF2-40B4-BE49-F238E27FC236}">
                    <a16:creationId xmlns:a16="http://schemas.microsoft.com/office/drawing/2014/main" id="{D0CD6C81-36EE-48D3-907E-9DA6CB77D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762"/>
                <a:ext cx="7" cy="2"/>
              </a:xfrm>
              <a:custGeom>
                <a:avLst/>
                <a:gdLst>
                  <a:gd name="T0" fmla="*/ 14 w 5"/>
                  <a:gd name="T1" fmla="*/ 0 h 2"/>
                  <a:gd name="T2" fmla="*/ 1 w 5"/>
                  <a:gd name="T3" fmla="*/ 0 h 2"/>
                  <a:gd name="T4" fmla="*/ 14 w 5"/>
                  <a:gd name="T5" fmla="*/ 2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0"/>
                      <a:pt x="2" y="0"/>
                      <a:pt x="1" y="0"/>
                    </a:cubicBezTo>
                    <a:cubicBezTo>
                      <a:pt x="0" y="2"/>
                      <a:pt x="4" y="2"/>
                      <a:pt x="5" y="2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2" name="Freeform 2329">
                <a:extLst>
                  <a:ext uri="{FF2B5EF4-FFF2-40B4-BE49-F238E27FC236}">
                    <a16:creationId xmlns:a16="http://schemas.microsoft.com/office/drawing/2014/main" id="{B021FE68-D91C-497E-A2FD-313D37A96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773"/>
                <a:ext cx="1" cy="7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3" name="Freeform 2330">
                <a:extLst>
                  <a:ext uri="{FF2B5EF4-FFF2-40B4-BE49-F238E27FC236}">
                    <a16:creationId xmlns:a16="http://schemas.microsoft.com/office/drawing/2014/main" id="{076D3889-52F3-427B-A409-90A8F695E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757"/>
                <a:ext cx="6" cy="6"/>
              </a:xfrm>
              <a:custGeom>
                <a:avLst/>
                <a:gdLst>
                  <a:gd name="T0" fmla="*/ 8 w 5"/>
                  <a:gd name="T1" fmla="*/ 2 h 5"/>
                  <a:gd name="T2" fmla="*/ 0 w 5"/>
                  <a:gd name="T3" fmla="*/ 6 h 5"/>
                  <a:gd name="T4" fmla="*/ 8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4"/>
                      <a:pt x="1" y="5"/>
                      <a:pt x="0" y="3"/>
                    </a:cubicBezTo>
                    <a:cubicBezTo>
                      <a:pt x="0" y="0"/>
                      <a:pt x="4" y="1"/>
                      <a:pt x="5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4" name="Freeform 2331">
                <a:extLst>
                  <a:ext uri="{FF2B5EF4-FFF2-40B4-BE49-F238E27FC236}">
                    <a16:creationId xmlns:a16="http://schemas.microsoft.com/office/drawing/2014/main" id="{A41EC685-A024-47C5-9781-07759AD3B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2757"/>
                <a:ext cx="4" cy="1"/>
              </a:xfrm>
              <a:custGeom>
                <a:avLst/>
                <a:gdLst>
                  <a:gd name="T0" fmla="*/ 0 w 3"/>
                  <a:gd name="T1" fmla="*/ 1 h 1"/>
                  <a:gd name="T2" fmla="*/ 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5" name="Freeform 2332">
                <a:extLst>
                  <a:ext uri="{FF2B5EF4-FFF2-40B4-BE49-F238E27FC236}">
                    <a16:creationId xmlns:a16="http://schemas.microsoft.com/office/drawing/2014/main" id="{13B1EBDA-ECF8-41EA-A16E-B36E896D1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7" y="2785"/>
                <a:ext cx="10" cy="9"/>
              </a:xfrm>
              <a:custGeom>
                <a:avLst/>
                <a:gdLst>
                  <a:gd name="T0" fmla="*/ 6 w 8"/>
                  <a:gd name="T1" fmla="*/ 1 h 7"/>
                  <a:gd name="T2" fmla="*/ 14 w 8"/>
                  <a:gd name="T3" fmla="*/ 1 h 7"/>
                  <a:gd name="T4" fmla="*/ 6 w 8"/>
                  <a:gd name="T5" fmla="*/ 8 h 7"/>
                  <a:gd name="T6" fmla="*/ 1 w 8"/>
                  <a:gd name="T7" fmla="*/ 13 h 7"/>
                  <a:gd name="T8" fmla="*/ 10 w 8"/>
                  <a:gd name="T9" fmla="*/ 1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3" y="1"/>
                    </a:moveTo>
                    <a:cubicBezTo>
                      <a:pt x="4" y="1"/>
                      <a:pt x="6" y="0"/>
                      <a:pt x="7" y="1"/>
                    </a:cubicBezTo>
                    <a:cubicBezTo>
                      <a:pt x="8" y="3"/>
                      <a:pt x="4" y="4"/>
                      <a:pt x="3" y="4"/>
                    </a:cubicBezTo>
                    <a:cubicBezTo>
                      <a:pt x="2" y="4"/>
                      <a:pt x="0" y="4"/>
                      <a:pt x="1" y="6"/>
                    </a:cubicBezTo>
                    <a:cubicBezTo>
                      <a:pt x="1" y="7"/>
                      <a:pt x="4" y="7"/>
                      <a:pt x="5" y="7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6" name="Freeform 2333">
                <a:extLst>
                  <a:ext uri="{FF2B5EF4-FFF2-40B4-BE49-F238E27FC236}">
                    <a16:creationId xmlns:a16="http://schemas.microsoft.com/office/drawing/2014/main" id="{CD932E36-DDFC-4BDE-A438-2776AE001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799"/>
                <a:ext cx="4" cy="2"/>
              </a:xfrm>
              <a:custGeom>
                <a:avLst/>
                <a:gdLst>
                  <a:gd name="T0" fmla="*/ 7 w 3"/>
                  <a:gd name="T1" fmla="*/ 8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7" name="Freeform 2334">
                <a:extLst>
                  <a:ext uri="{FF2B5EF4-FFF2-40B4-BE49-F238E27FC236}">
                    <a16:creationId xmlns:a16="http://schemas.microsoft.com/office/drawing/2014/main" id="{5F07CEE2-4AC9-4CB7-9BC3-59ABDED7B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829"/>
                <a:ext cx="1" cy="3"/>
              </a:xfrm>
              <a:custGeom>
                <a:avLst/>
                <a:gdLst>
                  <a:gd name="T0" fmla="*/ 1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8" name="Freeform 2335">
                <a:extLst>
                  <a:ext uri="{FF2B5EF4-FFF2-40B4-BE49-F238E27FC236}">
                    <a16:creationId xmlns:a16="http://schemas.microsoft.com/office/drawing/2014/main" id="{351E3811-6393-444F-BD8C-6658D91D3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839"/>
                <a:ext cx="2" cy="3"/>
              </a:xfrm>
              <a:custGeom>
                <a:avLst/>
                <a:gdLst>
                  <a:gd name="T0" fmla="*/ 8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89" name="Freeform 2336">
                <a:extLst>
                  <a:ext uri="{FF2B5EF4-FFF2-40B4-BE49-F238E27FC236}">
                    <a16:creationId xmlns:a16="http://schemas.microsoft.com/office/drawing/2014/main" id="{D0B6EAD3-0A06-4E38-A24F-6229CB246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2" y="2758"/>
                <a:ext cx="9" cy="8"/>
              </a:xfrm>
              <a:custGeom>
                <a:avLst/>
                <a:gdLst>
                  <a:gd name="T0" fmla="*/ 8 w 7"/>
                  <a:gd name="T1" fmla="*/ 15 h 6"/>
                  <a:gd name="T2" fmla="*/ 8 w 7"/>
                  <a:gd name="T3" fmla="*/ 7 h 6"/>
                  <a:gd name="T4" fmla="*/ 13 w 7"/>
                  <a:gd name="T5" fmla="*/ 7 h 6"/>
                  <a:gd name="T6" fmla="*/ 6 w 7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4" y="6"/>
                    </a:moveTo>
                    <a:cubicBezTo>
                      <a:pt x="4" y="5"/>
                      <a:pt x="0" y="4"/>
                      <a:pt x="4" y="3"/>
                    </a:cubicBezTo>
                    <a:cubicBezTo>
                      <a:pt x="5" y="3"/>
                      <a:pt x="6" y="4"/>
                      <a:pt x="6" y="3"/>
                    </a:cubicBezTo>
                    <a:cubicBezTo>
                      <a:pt x="7" y="1"/>
                      <a:pt x="4" y="0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0" name="Freeform 2337">
                <a:extLst>
                  <a:ext uri="{FF2B5EF4-FFF2-40B4-BE49-F238E27FC236}">
                    <a16:creationId xmlns:a16="http://schemas.microsoft.com/office/drawing/2014/main" id="{E09E8E28-5B08-4F49-BABD-C7ACAF24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786"/>
                <a:ext cx="6" cy="2"/>
              </a:xfrm>
              <a:custGeom>
                <a:avLst/>
                <a:gdLst>
                  <a:gd name="T0" fmla="*/ 14 w 4"/>
                  <a:gd name="T1" fmla="*/ 0 h 1"/>
                  <a:gd name="T2" fmla="*/ 0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2" y="1"/>
                      <a:pt x="0" y="1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1" name="Freeform 2338">
                <a:extLst>
                  <a:ext uri="{FF2B5EF4-FFF2-40B4-BE49-F238E27FC236}">
                    <a16:creationId xmlns:a16="http://schemas.microsoft.com/office/drawing/2014/main" id="{ACAD4F74-86F4-4DDB-A747-E0942FFA2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2750"/>
                <a:ext cx="4" cy="7"/>
              </a:xfrm>
              <a:custGeom>
                <a:avLst/>
                <a:gdLst>
                  <a:gd name="T0" fmla="*/ 0 w 3"/>
                  <a:gd name="T1" fmla="*/ 6 h 5"/>
                  <a:gd name="T2" fmla="*/ 1 w 3"/>
                  <a:gd name="T3" fmla="*/ 11 h 5"/>
                  <a:gd name="T4" fmla="*/ 7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2"/>
                    </a:moveTo>
                    <a:cubicBezTo>
                      <a:pt x="0" y="2"/>
                      <a:pt x="0" y="5"/>
                      <a:pt x="1" y="4"/>
                    </a:cubicBezTo>
                    <a:cubicBezTo>
                      <a:pt x="3" y="4"/>
                      <a:pt x="2" y="1"/>
                      <a:pt x="3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2" name="Freeform 2339">
                <a:extLst>
                  <a:ext uri="{FF2B5EF4-FFF2-40B4-BE49-F238E27FC236}">
                    <a16:creationId xmlns:a16="http://schemas.microsoft.com/office/drawing/2014/main" id="{2115FF95-A43F-4C75-88C4-E3BCB80B1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9" y="2753"/>
                <a:ext cx="9" cy="6"/>
              </a:xfrm>
              <a:custGeom>
                <a:avLst/>
                <a:gdLst>
                  <a:gd name="T0" fmla="*/ 5 w 7"/>
                  <a:gd name="T1" fmla="*/ 8 h 5"/>
                  <a:gd name="T2" fmla="*/ 15 w 7"/>
                  <a:gd name="T3" fmla="*/ 2 h 5"/>
                  <a:gd name="T4" fmla="*/ 0 w 7"/>
                  <a:gd name="T5" fmla="*/ 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2" y="5"/>
                    </a:moveTo>
                    <a:cubicBezTo>
                      <a:pt x="3" y="5"/>
                      <a:pt x="7" y="4"/>
                      <a:pt x="7" y="2"/>
                    </a:cubicBezTo>
                    <a:cubicBezTo>
                      <a:pt x="7" y="0"/>
                      <a:pt x="1" y="2"/>
                      <a:pt x="0" y="2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3" name="Freeform 2340">
                <a:extLst>
                  <a:ext uri="{FF2B5EF4-FFF2-40B4-BE49-F238E27FC236}">
                    <a16:creationId xmlns:a16="http://schemas.microsoft.com/office/drawing/2014/main" id="{FD477943-F7F5-46D1-BD84-DCD778E14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704"/>
                <a:ext cx="5" cy="5"/>
              </a:xfrm>
              <a:custGeom>
                <a:avLst/>
                <a:gdLst>
                  <a:gd name="T0" fmla="*/ 1 w 4"/>
                  <a:gd name="T1" fmla="*/ 1 h 4"/>
                  <a:gd name="T2" fmla="*/ 8 w 4"/>
                  <a:gd name="T3" fmla="*/ 5 h 4"/>
                  <a:gd name="T4" fmla="*/ 0 w 4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1"/>
                      <a:pt x="4" y="0"/>
                      <a:pt x="4" y="2"/>
                    </a:cubicBezTo>
                    <a:cubicBezTo>
                      <a:pt x="4" y="3"/>
                      <a:pt x="1" y="4"/>
                      <a:pt x="0" y="4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4" name="Freeform 2341">
                <a:extLst>
                  <a:ext uri="{FF2B5EF4-FFF2-40B4-BE49-F238E27FC236}">
                    <a16:creationId xmlns:a16="http://schemas.microsoft.com/office/drawing/2014/main" id="{36BC945B-8C20-45EF-A425-8A2DCC4BF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2816"/>
                <a:ext cx="5" cy="1"/>
              </a:xfrm>
              <a:custGeom>
                <a:avLst/>
                <a:gdLst>
                  <a:gd name="T0" fmla="*/ 0 w 4"/>
                  <a:gd name="T1" fmla="*/ 0 h 1"/>
                  <a:gd name="T2" fmla="*/ 8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5" name="Freeform 2342">
                <a:extLst>
                  <a:ext uri="{FF2B5EF4-FFF2-40B4-BE49-F238E27FC236}">
                    <a16:creationId xmlns:a16="http://schemas.microsoft.com/office/drawing/2014/main" id="{534E2CB6-205F-4243-8A7B-370099462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2832"/>
                <a:ext cx="3" cy="1"/>
              </a:xfrm>
              <a:custGeom>
                <a:avLst/>
                <a:gdLst>
                  <a:gd name="T0" fmla="*/ 0 w 2"/>
                  <a:gd name="T1" fmla="*/ 0 h 1"/>
                  <a:gd name="T2" fmla="*/ 8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6" name="Freeform 2343">
                <a:extLst>
                  <a:ext uri="{FF2B5EF4-FFF2-40B4-BE49-F238E27FC236}">
                    <a16:creationId xmlns:a16="http://schemas.microsoft.com/office/drawing/2014/main" id="{C129B955-EC56-4416-9717-CD232AABD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2855"/>
                <a:ext cx="4" cy="1"/>
              </a:xfrm>
              <a:custGeom>
                <a:avLst/>
                <a:gdLst>
                  <a:gd name="T0" fmla="*/ 7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7" name="Freeform 2344">
                <a:extLst>
                  <a:ext uri="{FF2B5EF4-FFF2-40B4-BE49-F238E27FC236}">
                    <a16:creationId xmlns:a16="http://schemas.microsoft.com/office/drawing/2014/main" id="{45F1CB62-5B66-4CFC-A5DD-0F1FA1221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2857"/>
                <a:ext cx="1" cy="3"/>
              </a:xfrm>
              <a:custGeom>
                <a:avLst/>
                <a:gdLst>
                  <a:gd name="T0" fmla="*/ 0 w 1"/>
                  <a:gd name="T1" fmla="*/ 8 h 2"/>
                  <a:gd name="T2" fmla="*/ 0 w 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3899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8" name="Freeform 2345">
                <a:extLst>
                  <a:ext uri="{FF2B5EF4-FFF2-40B4-BE49-F238E27FC236}">
                    <a16:creationId xmlns:a16="http://schemas.microsoft.com/office/drawing/2014/main" id="{EA5A5636-65C2-44A1-8025-12BFBB358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2870"/>
                <a:ext cx="1" cy="4"/>
              </a:xfrm>
              <a:custGeom>
                <a:avLst/>
                <a:gdLst>
                  <a:gd name="T0" fmla="*/ 0 w 1"/>
                  <a:gd name="T1" fmla="*/ 7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D3899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99" name="Freeform 2346">
                <a:extLst>
                  <a:ext uri="{FF2B5EF4-FFF2-40B4-BE49-F238E27FC236}">
                    <a16:creationId xmlns:a16="http://schemas.microsoft.com/office/drawing/2014/main" id="{11A084D7-2D14-4CB2-BE12-A45C60DB9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2934"/>
                <a:ext cx="7" cy="9"/>
              </a:xfrm>
              <a:custGeom>
                <a:avLst/>
                <a:gdLst>
                  <a:gd name="T0" fmla="*/ 14 w 5"/>
                  <a:gd name="T1" fmla="*/ 6 h 7"/>
                  <a:gd name="T2" fmla="*/ 8 w 5"/>
                  <a:gd name="T3" fmla="*/ 0 h 7"/>
                  <a:gd name="T4" fmla="*/ 6 w 5"/>
                  <a:gd name="T5" fmla="*/ 8 h 7"/>
                  <a:gd name="T6" fmla="*/ 0 w 5"/>
                  <a:gd name="T7" fmla="*/ 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5" y="3"/>
                    </a:moveTo>
                    <a:cubicBezTo>
                      <a:pt x="5" y="2"/>
                      <a:pt x="5" y="0"/>
                      <a:pt x="3" y="0"/>
                    </a:cubicBezTo>
                    <a:cubicBezTo>
                      <a:pt x="1" y="1"/>
                      <a:pt x="3" y="3"/>
                      <a:pt x="2" y="4"/>
                    </a:cubicBezTo>
                    <a:cubicBezTo>
                      <a:pt x="1" y="7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D3899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0" name="Freeform 2347">
                <a:extLst>
                  <a:ext uri="{FF2B5EF4-FFF2-40B4-BE49-F238E27FC236}">
                    <a16:creationId xmlns:a16="http://schemas.microsoft.com/office/drawing/2014/main" id="{CF3EA684-066E-48D5-9219-2088E18DC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" y="2904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1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1" name="Freeform 2348">
                <a:extLst>
                  <a:ext uri="{FF2B5EF4-FFF2-40B4-BE49-F238E27FC236}">
                    <a16:creationId xmlns:a16="http://schemas.microsoft.com/office/drawing/2014/main" id="{F6F7AF2C-B9B1-42A5-BE58-DDAA3578E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864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2" name="Freeform 2349">
                <a:extLst>
                  <a:ext uri="{FF2B5EF4-FFF2-40B4-BE49-F238E27FC236}">
                    <a16:creationId xmlns:a16="http://schemas.microsoft.com/office/drawing/2014/main" id="{6F9B51DA-C1C3-42DD-84DA-6386D9A26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1" y="2779"/>
                <a:ext cx="3" cy="2"/>
              </a:xfrm>
              <a:custGeom>
                <a:avLst/>
                <a:gdLst>
                  <a:gd name="T0" fmla="*/ 5 w 2"/>
                  <a:gd name="T1" fmla="*/ 0 h 2"/>
                  <a:gd name="T2" fmla="*/ 8 w 2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3" name="Freeform 2350">
                <a:extLst>
                  <a:ext uri="{FF2B5EF4-FFF2-40B4-BE49-F238E27FC236}">
                    <a16:creationId xmlns:a16="http://schemas.microsoft.com/office/drawing/2014/main" id="{4234EF89-83C4-4456-8DC0-E951D43F7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5" y="2724"/>
                <a:ext cx="6" cy="5"/>
              </a:xfrm>
              <a:custGeom>
                <a:avLst/>
                <a:gdLst>
                  <a:gd name="T0" fmla="*/ 0 w 5"/>
                  <a:gd name="T1" fmla="*/ 5 h 4"/>
                  <a:gd name="T2" fmla="*/ 6 w 5"/>
                  <a:gd name="T3" fmla="*/ 1 h 4"/>
                  <a:gd name="T4" fmla="*/ 0 w 5"/>
                  <a:gd name="T5" fmla="*/ 8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5" y="3"/>
                      <a:pt x="1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4" name="Freeform 2351">
                <a:extLst>
                  <a:ext uri="{FF2B5EF4-FFF2-40B4-BE49-F238E27FC236}">
                    <a16:creationId xmlns:a16="http://schemas.microsoft.com/office/drawing/2014/main" id="{4F4E8B01-0348-490A-AF4E-CF318E742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2706"/>
                <a:ext cx="3" cy="4"/>
              </a:xfrm>
              <a:custGeom>
                <a:avLst/>
                <a:gdLst>
                  <a:gd name="T0" fmla="*/ 8 w 2"/>
                  <a:gd name="T1" fmla="*/ 7 h 3"/>
                  <a:gd name="T2" fmla="*/ 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2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5" name="Freeform 2352">
                <a:extLst>
                  <a:ext uri="{FF2B5EF4-FFF2-40B4-BE49-F238E27FC236}">
                    <a16:creationId xmlns:a16="http://schemas.microsoft.com/office/drawing/2014/main" id="{08FAA9A1-F332-43A9-8417-8F4F11D0D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2" y="2700"/>
                <a:ext cx="3" cy="1"/>
              </a:xfrm>
              <a:custGeom>
                <a:avLst/>
                <a:gdLst>
                  <a:gd name="T0" fmla="*/ 8 w 2"/>
                  <a:gd name="T1" fmla="*/ 0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6" name="Freeform 2353">
                <a:extLst>
                  <a:ext uri="{FF2B5EF4-FFF2-40B4-BE49-F238E27FC236}">
                    <a16:creationId xmlns:a16="http://schemas.microsoft.com/office/drawing/2014/main" id="{B9BC6F91-3927-4638-8A53-DD5A7265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7" y="2698"/>
                <a:ext cx="7" cy="8"/>
              </a:xfrm>
              <a:custGeom>
                <a:avLst/>
                <a:gdLst>
                  <a:gd name="T0" fmla="*/ 11 w 5"/>
                  <a:gd name="T1" fmla="*/ 1 h 6"/>
                  <a:gd name="T2" fmla="*/ 6 w 5"/>
                  <a:gd name="T3" fmla="*/ 1 h 6"/>
                  <a:gd name="T4" fmla="*/ 1 w 5"/>
                  <a:gd name="T5" fmla="*/ 7 h 6"/>
                  <a:gd name="T6" fmla="*/ 14 w 5"/>
                  <a:gd name="T7" fmla="*/ 9 h 6"/>
                  <a:gd name="T8" fmla="*/ 0 w 5"/>
                  <a:gd name="T9" fmla="*/ 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3" y="1"/>
                      <a:pt x="2" y="0"/>
                      <a:pt x="2" y="1"/>
                    </a:cubicBezTo>
                    <a:cubicBezTo>
                      <a:pt x="1" y="1"/>
                      <a:pt x="0" y="2"/>
                      <a:pt x="1" y="3"/>
                    </a:cubicBezTo>
                    <a:cubicBezTo>
                      <a:pt x="2" y="3"/>
                      <a:pt x="5" y="2"/>
                      <a:pt x="5" y="4"/>
                    </a:cubicBezTo>
                    <a:cubicBezTo>
                      <a:pt x="5" y="5"/>
                      <a:pt x="1" y="6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7" name="Freeform 2354">
                <a:extLst>
                  <a:ext uri="{FF2B5EF4-FFF2-40B4-BE49-F238E27FC236}">
                    <a16:creationId xmlns:a16="http://schemas.microsoft.com/office/drawing/2014/main" id="{A0039619-F011-4FB0-A67C-3C609B3F3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2722"/>
                <a:ext cx="3" cy="4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1" y="2"/>
                      <a:pt x="3" y="3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8" name="Freeform 2355">
                <a:extLst>
                  <a:ext uri="{FF2B5EF4-FFF2-40B4-BE49-F238E27FC236}">
                    <a16:creationId xmlns:a16="http://schemas.microsoft.com/office/drawing/2014/main" id="{41226216-46CA-4FAF-83AF-A2EAD8409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2771"/>
                <a:ext cx="4" cy="6"/>
              </a:xfrm>
              <a:custGeom>
                <a:avLst/>
                <a:gdLst>
                  <a:gd name="T0" fmla="*/ 0 w 3"/>
                  <a:gd name="T1" fmla="*/ 6 h 5"/>
                  <a:gd name="T2" fmla="*/ 7 w 3"/>
                  <a:gd name="T3" fmla="*/ 2 h 5"/>
                  <a:gd name="T4" fmla="*/ 1 w 3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1" y="4"/>
                      <a:pt x="3" y="5"/>
                      <a:pt x="3" y="2"/>
                    </a:cubicBezTo>
                    <a:cubicBezTo>
                      <a:pt x="3" y="0"/>
                      <a:pt x="2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C865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09" name="Freeform 2356">
                <a:extLst>
                  <a:ext uri="{FF2B5EF4-FFF2-40B4-BE49-F238E27FC236}">
                    <a16:creationId xmlns:a16="http://schemas.microsoft.com/office/drawing/2014/main" id="{DA739BB9-149A-4AB2-9E3B-070A4A7EE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638"/>
                <a:ext cx="82" cy="53"/>
              </a:xfrm>
              <a:custGeom>
                <a:avLst/>
                <a:gdLst>
                  <a:gd name="T0" fmla="*/ 7 w 63"/>
                  <a:gd name="T1" fmla="*/ 89 h 41"/>
                  <a:gd name="T2" fmla="*/ 35 w 63"/>
                  <a:gd name="T3" fmla="*/ 10 h 41"/>
                  <a:gd name="T4" fmla="*/ 133 w 63"/>
                  <a:gd name="T5" fmla="*/ 47 h 41"/>
                  <a:gd name="T6" fmla="*/ 137 w 63"/>
                  <a:gd name="T7" fmla="*/ 50 h 41"/>
                  <a:gd name="T8" fmla="*/ 139 w 63"/>
                  <a:gd name="T9" fmla="*/ 45 h 41"/>
                  <a:gd name="T10" fmla="*/ 30 w 63"/>
                  <a:gd name="T11" fmla="*/ 5 h 41"/>
                  <a:gd name="T12" fmla="*/ 0 w 63"/>
                  <a:gd name="T13" fmla="*/ 87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41">
                    <a:moveTo>
                      <a:pt x="3" y="41"/>
                    </a:moveTo>
                    <a:cubicBezTo>
                      <a:pt x="5" y="25"/>
                      <a:pt x="14" y="6"/>
                      <a:pt x="16" y="5"/>
                    </a:cubicBezTo>
                    <a:cubicBezTo>
                      <a:pt x="19" y="4"/>
                      <a:pt x="55" y="16"/>
                      <a:pt x="60" y="22"/>
                    </a:cubicBezTo>
                    <a:cubicBezTo>
                      <a:pt x="61" y="23"/>
                      <a:pt x="62" y="23"/>
                      <a:pt x="62" y="23"/>
                    </a:cubicBezTo>
                    <a:cubicBezTo>
                      <a:pt x="63" y="22"/>
                      <a:pt x="63" y="21"/>
                      <a:pt x="63" y="21"/>
                    </a:cubicBezTo>
                    <a:cubicBezTo>
                      <a:pt x="57" y="13"/>
                      <a:pt x="18" y="0"/>
                      <a:pt x="14" y="2"/>
                    </a:cubicBezTo>
                    <a:cubicBezTo>
                      <a:pt x="11" y="5"/>
                      <a:pt x="3" y="25"/>
                      <a:pt x="0" y="40"/>
                    </a:cubicBezTo>
                  </a:path>
                </a:pathLst>
              </a:custGeom>
              <a:solidFill>
                <a:srgbClr val="F2C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0" name="Freeform 2357">
                <a:extLst>
                  <a:ext uri="{FF2B5EF4-FFF2-40B4-BE49-F238E27FC236}">
                    <a16:creationId xmlns:a16="http://schemas.microsoft.com/office/drawing/2014/main" id="{8F3558AA-5294-4371-82D5-95D43D5EC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675"/>
                <a:ext cx="43" cy="30"/>
              </a:xfrm>
              <a:custGeom>
                <a:avLst/>
                <a:gdLst>
                  <a:gd name="T0" fmla="*/ 7 w 33"/>
                  <a:gd name="T1" fmla="*/ 51 h 23"/>
                  <a:gd name="T2" fmla="*/ 23 w 33"/>
                  <a:gd name="T3" fmla="*/ 9 h 23"/>
                  <a:gd name="T4" fmla="*/ 66 w 33"/>
                  <a:gd name="T5" fmla="*/ 27 h 23"/>
                  <a:gd name="T6" fmla="*/ 72 w 33"/>
                  <a:gd name="T7" fmla="*/ 23 h 23"/>
                  <a:gd name="T8" fmla="*/ 72 w 33"/>
                  <a:gd name="T9" fmla="*/ 21 h 23"/>
                  <a:gd name="T10" fmla="*/ 22 w 33"/>
                  <a:gd name="T11" fmla="*/ 5 h 23"/>
                  <a:gd name="T12" fmla="*/ 0 w 33"/>
                  <a:gd name="T13" fmla="*/ 5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3">
                    <a:moveTo>
                      <a:pt x="3" y="23"/>
                    </a:moveTo>
                    <a:cubicBezTo>
                      <a:pt x="5" y="14"/>
                      <a:pt x="9" y="5"/>
                      <a:pt x="11" y="4"/>
                    </a:cubicBezTo>
                    <a:cubicBezTo>
                      <a:pt x="13" y="4"/>
                      <a:pt x="22" y="8"/>
                      <a:pt x="30" y="12"/>
                    </a:cubicBezTo>
                    <a:cubicBezTo>
                      <a:pt x="31" y="12"/>
                      <a:pt x="32" y="12"/>
                      <a:pt x="32" y="11"/>
                    </a:cubicBezTo>
                    <a:cubicBezTo>
                      <a:pt x="33" y="10"/>
                      <a:pt x="32" y="9"/>
                      <a:pt x="32" y="9"/>
                    </a:cubicBezTo>
                    <a:cubicBezTo>
                      <a:pt x="25" y="6"/>
                      <a:pt x="13" y="0"/>
                      <a:pt x="10" y="2"/>
                    </a:cubicBezTo>
                    <a:cubicBezTo>
                      <a:pt x="7" y="3"/>
                      <a:pt x="3" y="13"/>
                      <a:pt x="0" y="22"/>
                    </a:cubicBezTo>
                  </a:path>
                </a:pathLst>
              </a:custGeom>
              <a:solidFill>
                <a:srgbClr val="F2C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1" name="Freeform 2358">
                <a:extLst>
                  <a:ext uri="{FF2B5EF4-FFF2-40B4-BE49-F238E27FC236}">
                    <a16:creationId xmlns:a16="http://schemas.microsoft.com/office/drawing/2014/main" id="{1F0FDFCC-584E-448F-AE9C-39C5ED15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2638"/>
                <a:ext cx="82" cy="53"/>
              </a:xfrm>
              <a:custGeom>
                <a:avLst/>
                <a:gdLst>
                  <a:gd name="T0" fmla="*/ 7 w 63"/>
                  <a:gd name="T1" fmla="*/ 89 h 41"/>
                  <a:gd name="T2" fmla="*/ 35 w 63"/>
                  <a:gd name="T3" fmla="*/ 10 h 41"/>
                  <a:gd name="T4" fmla="*/ 133 w 63"/>
                  <a:gd name="T5" fmla="*/ 47 h 41"/>
                  <a:gd name="T6" fmla="*/ 137 w 63"/>
                  <a:gd name="T7" fmla="*/ 50 h 41"/>
                  <a:gd name="T8" fmla="*/ 139 w 63"/>
                  <a:gd name="T9" fmla="*/ 45 h 41"/>
                  <a:gd name="T10" fmla="*/ 30 w 63"/>
                  <a:gd name="T11" fmla="*/ 5 h 41"/>
                  <a:gd name="T12" fmla="*/ 0 w 63"/>
                  <a:gd name="T13" fmla="*/ 87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41">
                    <a:moveTo>
                      <a:pt x="3" y="41"/>
                    </a:moveTo>
                    <a:cubicBezTo>
                      <a:pt x="5" y="25"/>
                      <a:pt x="14" y="6"/>
                      <a:pt x="16" y="5"/>
                    </a:cubicBezTo>
                    <a:cubicBezTo>
                      <a:pt x="19" y="4"/>
                      <a:pt x="55" y="16"/>
                      <a:pt x="60" y="22"/>
                    </a:cubicBezTo>
                    <a:cubicBezTo>
                      <a:pt x="61" y="23"/>
                      <a:pt x="62" y="23"/>
                      <a:pt x="62" y="23"/>
                    </a:cubicBezTo>
                    <a:cubicBezTo>
                      <a:pt x="63" y="22"/>
                      <a:pt x="63" y="21"/>
                      <a:pt x="63" y="21"/>
                    </a:cubicBezTo>
                    <a:cubicBezTo>
                      <a:pt x="57" y="13"/>
                      <a:pt x="18" y="0"/>
                      <a:pt x="14" y="2"/>
                    </a:cubicBezTo>
                    <a:cubicBezTo>
                      <a:pt x="11" y="5"/>
                      <a:pt x="3" y="25"/>
                      <a:pt x="0" y="40"/>
                    </a:cubicBezTo>
                  </a:path>
                </a:pathLst>
              </a:custGeom>
              <a:noFill/>
              <a:ln w="158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2" name="Freeform 2359">
                <a:extLst>
                  <a:ext uri="{FF2B5EF4-FFF2-40B4-BE49-F238E27FC236}">
                    <a16:creationId xmlns:a16="http://schemas.microsoft.com/office/drawing/2014/main" id="{ECD507C1-AF4A-4CF1-AE56-70A00589B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675"/>
                <a:ext cx="43" cy="30"/>
              </a:xfrm>
              <a:custGeom>
                <a:avLst/>
                <a:gdLst>
                  <a:gd name="T0" fmla="*/ 7 w 33"/>
                  <a:gd name="T1" fmla="*/ 51 h 23"/>
                  <a:gd name="T2" fmla="*/ 23 w 33"/>
                  <a:gd name="T3" fmla="*/ 9 h 23"/>
                  <a:gd name="T4" fmla="*/ 66 w 33"/>
                  <a:gd name="T5" fmla="*/ 27 h 23"/>
                  <a:gd name="T6" fmla="*/ 72 w 33"/>
                  <a:gd name="T7" fmla="*/ 23 h 23"/>
                  <a:gd name="T8" fmla="*/ 72 w 33"/>
                  <a:gd name="T9" fmla="*/ 21 h 23"/>
                  <a:gd name="T10" fmla="*/ 22 w 33"/>
                  <a:gd name="T11" fmla="*/ 5 h 23"/>
                  <a:gd name="T12" fmla="*/ 0 w 33"/>
                  <a:gd name="T13" fmla="*/ 5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23">
                    <a:moveTo>
                      <a:pt x="3" y="23"/>
                    </a:moveTo>
                    <a:cubicBezTo>
                      <a:pt x="5" y="14"/>
                      <a:pt x="9" y="5"/>
                      <a:pt x="11" y="4"/>
                    </a:cubicBezTo>
                    <a:cubicBezTo>
                      <a:pt x="13" y="4"/>
                      <a:pt x="22" y="8"/>
                      <a:pt x="30" y="12"/>
                    </a:cubicBezTo>
                    <a:cubicBezTo>
                      <a:pt x="31" y="12"/>
                      <a:pt x="32" y="12"/>
                      <a:pt x="32" y="11"/>
                    </a:cubicBezTo>
                    <a:cubicBezTo>
                      <a:pt x="33" y="10"/>
                      <a:pt x="32" y="9"/>
                      <a:pt x="32" y="9"/>
                    </a:cubicBezTo>
                    <a:cubicBezTo>
                      <a:pt x="25" y="6"/>
                      <a:pt x="13" y="0"/>
                      <a:pt x="10" y="2"/>
                    </a:cubicBezTo>
                    <a:cubicBezTo>
                      <a:pt x="7" y="3"/>
                      <a:pt x="3" y="13"/>
                      <a:pt x="0" y="22"/>
                    </a:cubicBezTo>
                  </a:path>
                </a:pathLst>
              </a:custGeom>
              <a:noFill/>
              <a:ln w="158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3" name="Freeform 2360">
                <a:extLst>
                  <a:ext uri="{FF2B5EF4-FFF2-40B4-BE49-F238E27FC236}">
                    <a16:creationId xmlns:a16="http://schemas.microsoft.com/office/drawing/2014/main" id="{BFA4D722-F7D9-4EBC-A76F-37F8A1E40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602"/>
                <a:ext cx="422" cy="381"/>
              </a:xfrm>
              <a:custGeom>
                <a:avLst/>
                <a:gdLst>
                  <a:gd name="T0" fmla="*/ 657 w 325"/>
                  <a:gd name="T1" fmla="*/ 199 h 295"/>
                  <a:gd name="T2" fmla="*/ 689 w 325"/>
                  <a:gd name="T3" fmla="*/ 67 h 295"/>
                  <a:gd name="T4" fmla="*/ 549 w 325"/>
                  <a:gd name="T5" fmla="*/ 15 h 295"/>
                  <a:gd name="T6" fmla="*/ 510 w 325"/>
                  <a:gd name="T7" fmla="*/ 132 h 295"/>
                  <a:gd name="T8" fmla="*/ 326 w 325"/>
                  <a:gd name="T9" fmla="*/ 185 h 295"/>
                  <a:gd name="T10" fmla="*/ 310 w 325"/>
                  <a:gd name="T11" fmla="*/ 244 h 295"/>
                  <a:gd name="T12" fmla="*/ 301 w 325"/>
                  <a:gd name="T13" fmla="*/ 280 h 295"/>
                  <a:gd name="T14" fmla="*/ 182 w 325"/>
                  <a:gd name="T15" fmla="*/ 407 h 295"/>
                  <a:gd name="T16" fmla="*/ 119 w 325"/>
                  <a:gd name="T17" fmla="*/ 394 h 295"/>
                  <a:gd name="T18" fmla="*/ 96 w 325"/>
                  <a:gd name="T19" fmla="*/ 385 h 295"/>
                  <a:gd name="T20" fmla="*/ 64 w 325"/>
                  <a:gd name="T21" fmla="*/ 385 h 295"/>
                  <a:gd name="T22" fmla="*/ 16 w 325"/>
                  <a:gd name="T23" fmla="*/ 416 h 295"/>
                  <a:gd name="T24" fmla="*/ 6 w 325"/>
                  <a:gd name="T25" fmla="*/ 482 h 295"/>
                  <a:gd name="T26" fmla="*/ 6 w 325"/>
                  <a:gd name="T27" fmla="*/ 482 h 295"/>
                  <a:gd name="T28" fmla="*/ 51 w 325"/>
                  <a:gd name="T29" fmla="*/ 559 h 295"/>
                  <a:gd name="T30" fmla="*/ 126 w 325"/>
                  <a:gd name="T31" fmla="*/ 576 h 295"/>
                  <a:gd name="T32" fmla="*/ 152 w 325"/>
                  <a:gd name="T33" fmla="*/ 573 h 295"/>
                  <a:gd name="T34" fmla="*/ 174 w 325"/>
                  <a:gd name="T35" fmla="*/ 576 h 295"/>
                  <a:gd name="T36" fmla="*/ 218 w 325"/>
                  <a:gd name="T37" fmla="*/ 590 h 295"/>
                  <a:gd name="T38" fmla="*/ 344 w 325"/>
                  <a:gd name="T39" fmla="*/ 628 h 295"/>
                  <a:gd name="T40" fmla="*/ 702 w 325"/>
                  <a:gd name="T41" fmla="*/ 297 h 295"/>
                  <a:gd name="T42" fmla="*/ 657 w 325"/>
                  <a:gd name="T43" fmla="*/ 199 h 2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5" h="295">
                    <a:moveTo>
                      <a:pt x="300" y="92"/>
                    </a:moveTo>
                    <a:cubicBezTo>
                      <a:pt x="306" y="79"/>
                      <a:pt x="317" y="40"/>
                      <a:pt x="315" y="31"/>
                    </a:cubicBezTo>
                    <a:cubicBezTo>
                      <a:pt x="312" y="20"/>
                      <a:pt x="257" y="0"/>
                      <a:pt x="251" y="7"/>
                    </a:cubicBezTo>
                    <a:cubicBezTo>
                      <a:pt x="244" y="13"/>
                      <a:pt x="235" y="47"/>
                      <a:pt x="233" y="61"/>
                    </a:cubicBezTo>
                    <a:cubicBezTo>
                      <a:pt x="196" y="53"/>
                      <a:pt x="156" y="57"/>
                      <a:pt x="149" y="86"/>
                    </a:cubicBezTo>
                    <a:cubicBezTo>
                      <a:pt x="149" y="86"/>
                      <a:pt x="142" y="113"/>
                      <a:pt x="142" y="113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29" y="168"/>
                      <a:pt x="110" y="188"/>
                      <a:pt x="83" y="189"/>
                    </a:cubicBezTo>
                    <a:cubicBezTo>
                      <a:pt x="68" y="190"/>
                      <a:pt x="62" y="187"/>
                      <a:pt x="55" y="183"/>
                    </a:cubicBezTo>
                    <a:cubicBezTo>
                      <a:pt x="52" y="182"/>
                      <a:pt x="50" y="180"/>
                      <a:pt x="44" y="179"/>
                    </a:cubicBezTo>
                    <a:cubicBezTo>
                      <a:pt x="37" y="178"/>
                      <a:pt x="33" y="178"/>
                      <a:pt x="29" y="179"/>
                    </a:cubicBezTo>
                    <a:cubicBezTo>
                      <a:pt x="20" y="180"/>
                      <a:pt x="12" y="185"/>
                      <a:pt x="7" y="193"/>
                    </a:cubicBezTo>
                    <a:cubicBezTo>
                      <a:pt x="2" y="202"/>
                      <a:pt x="0" y="213"/>
                      <a:pt x="3" y="224"/>
                    </a:cubicBezTo>
                    <a:cubicBezTo>
                      <a:pt x="3" y="224"/>
                      <a:pt x="3" y="224"/>
                      <a:pt x="3" y="224"/>
                    </a:cubicBezTo>
                    <a:cubicBezTo>
                      <a:pt x="6" y="236"/>
                      <a:pt x="17" y="253"/>
                      <a:pt x="23" y="259"/>
                    </a:cubicBezTo>
                    <a:cubicBezTo>
                      <a:pt x="37" y="270"/>
                      <a:pt x="47" y="268"/>
                      <a:pt x="58" y="267"/>
                    </a:cubicBezTo>
                    <a:cubicBezTo>
                      <a:pt x="61" y="267"/>
                      <a:pt x="65" y="266"/>
                      <a:pt x="69" y="266"/>
                    </a:cubicBezTo>
                    <a:cubicBezTo>
                      <a:pt x="69" y="266"/>
                      <a:pt x="79" y="267"/>
                      <a:pt x="79" y="267"/>
                    </a:cubicBezTo>
                    <a:cubicBezTo>
                      <a:pt x="87" y="267"/>
                      <a:pt x="93" y="271"/>
                      <a:pt x="99" y="274"/>
                    </a:cubicBezTo>
                    <a:cubicBezTo>
                      <a:pt x="109" y="280"/>
                      <a:pt x="122" y="288"/>
                      <a:pt x="157" y="291"/>
                    </a:cubicBezTo>
                    <a:cubicBezTo>
                      <a:pt x="208" y="295"/>
                      <a:pt x="291" y="229"/>
                      <a:pt x="321" y="138"/>
                    </a:cubicBezTo>
                    <a:cubicBezTo>
                      <a:pt x="325" y="121"/>
                      <a:pt x="316" y="105"/>
                      <a:pt x="300" y="9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4" name="Freeform 2361">
                <a:extLst>
                  <a:ext uri="{FF2B5EF4-FFF2-40B4-BE49-F238E27FC236}">
                    <a16:creationId xmlns:a16="http://schemas.microsoft.com/office/drawing/2014/main" id="{1CAB5A7E-061D-406E-AA85-24EFBE3B0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869"/>
                <a:ext cx="12" cy="58"/>
              </a:xfrm>
              <a:custGeom>
                <a:avLst/>
                <a:gdLst>
                  <a:gd name="T0" fmla="*/ 1 w 9"/>
                  <a:gd name="T1" fmla="*/ 0 h 45"/>
                  <a:gd name="T2" fmla="*/ 16 w 9"/>
                  <a:gd name="T3" fmla="*/ 24 h 45"/>
                  <a:gd name="T4" fmla="*/ 21 w 9"/>
                  <a:gd name="T5" fmla="*/ 46 h 45"/>
                  <a:gd name="T6" fmla="*/ 15 w 9"/>
                  <a:gd name="T7" fmla="*/ 71 h 45"/>
                  <a:gd name="T8" fmla="*/ 0 w 9"/>
                  <a:gd name="T9" fmla="*/ 97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5">
                    <a:moveTo>
                      <a:pt x="1" y="0"/>
                    </a:moveTo>
                    <a:cubicBezTo>
                      <a:pt x="1" y="5"/>
                      <a:pt x="5" y="9"/>
                      <a:pt x="7" y="12"/>
                    </a:cubicBezTo>
                    <a:cubicBezTo>
                      <a:pt x="6" y="16"/>
                      <a:pt x="7" y="20"/>
                      <a:pt x="9" y="22"/>
                    </a:cubicBezTo>
                    <a:cubicBezTo>
                      <a:pt x="7" y="23"/>
                      <a:pt x="6" y="29"/>
                      <a:pt x="6" y="33"/>
                    </a:cubicBezTo>
                    <a:cubicBezTo>
                      <a:pt x="3" y="33"/>
                      <a:pt x="0" y="42"/>
                      <a:pt x="0" y="45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5" name="Freeform 2362">
                <a:extLst>
                  <a:ext uri="{FF2B5EF4-FFF2-40B4-BE49-F238E27FC236}">
                    <a16:creationId xmlns:a16="http://schemas.microsoft.com/office/drawing/2014/main" id="{F953D984-5141-4DCC-9DCA-02B40A18E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2678"/>
                <a:ext cx="409" cy="297"/>
              </a:xfrm>
              <a:custGeom>
                <a:avLst/>
                <a:gdLst>
                  <a:gd name="T0" fmla="*/ 497 w 315"/>
                  <a:gd name="T1" fmla="*/ 17 h 230"/>
                  <a:gd name="T2" fmla="*/ 323 w 315"/>
                  <a:gd name="T3" fmla="*/ 59 h 230"/>
                  <a:gd name="T4" fmla="*/ 309 w 315"/>
                  <a:gd name="T5" fmla="*/ 119 h 230"/>
                  <a:gd name="T6" fmla="*/ 300 w 315"/>
                  <a:gd name="T7" fmla="*/ 155 h 230"/>
                  <a:gd name="T8" fmla="*/ 199 w 315"/>
                  <a:gd name="T9" fmla="*/ 288 h 230"/>
                  <a:gd name="T10" fmla="*/ 169 w 315"/>
                  <a:gd name="T11" fmla="*/ 311 h 230"/>
                  <a:gd name="T12" fmla="*/ 153 w 315"/>
                  <a:gd name="T13" fmla="*/ 316 h 230"/>
                  <a:gd name="T14" fmla="*/ 152 w 315"/>
                  <a:gd name="T15" fmla="*/ 298 h 230"/>
                  <a:gd name="T16" fmla="*/ 142 w 315"/>
                  <a:gd name="T17" fmla="*/ 293 h 230"/>
                  <a:gd name="T18" fmla="*/ 97 w 315"/>
                  <a:gd name="T19" fmla="*/ 280 h 230"/>
                  <a:gd name="T20" fmla="*/ 79 w 315"/>
                  <a:gd name="T21" fmla="*/ 271 h 230"/>
                  <a:gd name="T22" fmla="*/ 51 w 315"/>
                  <a:gd name="T23" fmla="*/ 271 h 230"/>
                  <a:gd name="T24" fmla="*/ 10 w 315"/>
                  <a:gd name="T25" fmla="*/ 296 h 230"/>
                  <a:gd name="T26" fmla="*/ 0 w 315"/>
                  <a:gd name="T27" fmla="*/ 332 h 230"/>
                  <a:gd name="T28" fmla="*/ 5 w 315"/>
                  <a:gd name="T29" fmla="*/ 350 h 230"/>
                  <a:gd name="T30" fmla="*/ 44 w 315"/>
                  <a:gd name="T31" fmla="*/ 420 h 230"/>
                  <a:gd name="T32" fmla="*/ 109 w 315"/>
                  <a:gd name="T33" fmla="*/ 435 h 230"/>
                  <a:gd name="T34" fmla="*/ 136 w 315"/>
                  <a:gd name="T35" fmla="*/ 434 h 230"/>
                  <a:gd name="T36" fmla="*/ 142 w 315"/>
                  <a:gd name="T37" fmla="*/ 435 h 230"/>
                  <a:gd name="T38" fmla="*/ 148 w 315"/>
                  <a:gd name="T39" fmla="*/ 430 h 230"/>
                  <a:gd name="T40" fmla="*/ 155 w 315"/>
                  <a:gd name="T41" fmla="*/ 408 h 230"/>
                  <a:gd name="T42" fmla="*/ 164 w 315"/>
                  <a:gd name="T43" fmla="*/ 416 h 230"/>
                  <a:gd name="T44" fmla="*/ 186 w 315"/>
                  <a:gd name="T45" fmla="*/ 442 h 230"/>
                  <a:gd name="T46" fmla="*/ 208 w 315"/>
                  <a:gd name="T47" fmla="*/ 452 h 230"/>
                  <a:gd name="T48" fmla="*/ 328 w 315"/>
                  <a:gd name="T49" fmla="*/ 487 h 230"/>
                  <a:gd name="T50" fmla="*/ 674 w 315"/>
                  <a:gd name="T51" fmla="*/ 168 h 230"/>
                  <a:gd name="T52" fmla="*/ 497 w 315"/>
                  <a:gd name="T53" fmla="*/ 17 h 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5" h="230">
                    <a:moveTo>
                      <a:pt x="227" y="8"/>
                    </a:moveTo>
                    <a:cubicBezTo>
                      <a:pt x="192" y="0"/>
                      <a:pt x="154" y="3"/>
                      <a:pt x="148" y="28"/>
                    </a:cubicBezTo>
                    <a:cubicBezTo>
                      <a:pt x="148" y="28"/>
                      <a:pt x="141" y="55"/>
                      <a:pt x="141" y="55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29" y="106"/>
                      <a:pt x="113" y="127"/>
                      <a:pt x="91" y="134"/>
                    </a:cubicBezTo>
                    <a:cubicBezTo>
                      <a:pt x="83" y="136"/>
                      <a:pt x="79" y="138"/>
                      <a:pt x="77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70" y="141"/>
                      <a:pt x="69" y="139"/>
                    </a:cubicBezTo>
                    <a:cubicBezTo>
                      <a:pt x="69" y="138"/>
                      <a:pt x="67" y="136"/>
                      <a:pt x="65" y="136"/>
                    </a:cubicBezTo>
                    <a:cubicBezTo>
                      <a:pt x="56" y="135"/>
                      <a:pt x="51" y="133"/>
                      <a:pt x="45" y="130"/>
                    </a:cubicBezTo>
                    <a:cubicBezTo>
                      <a:pt x="43" y="128"/>
                      <a:pt x="40" y="127"/>
                      <a:pt x="36" y="126"/>
                    </a:cubicBezTo>
                    <a:cubicBezTo>
                      <a:pt x="30" y="125"/>
                      <a:pt x="26" y="125"/>
                      <a:pt x="23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1" y="160"/>
                      <a:pt x="2" y="163"/>
                    </a:cubicBezTo>
                    <a:cubicBezTo>
                      <a:pt x="5" y="175"/>
                      <a:pt x="15" y="191"/>
                      <a:pt x="20" y="195"/>
                    </a:cubicBezTo>
                    <a:cubicBezTo>
                      <a:pt x="31" y="204"/>
                      <a:pt x="40" y="203"/>
                      <a:pt x="50" y="202"/>
                    </a:cubicBezTo>
                    <a:cubicBezTo>
                      <a:pt x="54" y="202"/>
                      <a:pt x="58" y="201"/>
                      <a:pt x="62" y="201"/>
                    </a:cubicBezTo>
                    <a:cubicBezTo>
                      <a:pt x="62" y="201"/>
                      <a:pt x="63" y="202"/>
                      <a:pt x="65" y="202"/>
                    </a:cubicBezTo>
                    <a:cubicBezTo>
                      <a:pt x="66" y="202"/>
                      <a:pt x="68" y="202"/>
                      <a:pt x="68" y="200"/>
                    </a:cubicBezTo>
                    <a:cubicBezTo>
                      <a:pt x="69" y="196"/>
                      <a:pt x="69" y="191"/>
                      <a:pt x="71" y="190"/>
                    </a:cubicBezTo>
                    <a:cubicBezTo>
                      <a:pt x="74" y="189"/>
                      <a:pt x="74" y="190"/>
                      <a:pt x="75" y="193"/>
                    </a:cubicBezTo>
                    <a:cubicBezTo>
                      <a:pt x="77" y="197"/>
                      <a:pt x="78" y="202"/>
                      <a:pt x="85" y="205"/>
                    </a:cubicBezTo>
                    <a:cubicBezTo>
                      <a:pt x="88" y="206"/>
                      <a:pt x="92" y="208"/>
                      <a:pt x="95" y="210"/>
                    </a:cubicBezTo>
                    <a:cubicBezTo>
                      <a:pt x="104" y="216"/>
                      <a:pt x="117" y="223"/>
                      <a:pt x="150" y="226"/>
                    </a:cubicBezTo>
                    <a:cubicBezTo>
                      <a:pt x="198" y="230"/>
                      <a:pt x="279" y="165"/>
                      <a:pt x="308" y="78"/>
                    </a:cubicBezTo>
                    <a:cubicBezTo>
                      <a:pt x="315" y="46"/>
                      <a:pt x="272" y="18"/>
                      <a:pt x="227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6" name="Freeform 2363">
                <a:extLst>
                  <a:ext uri="{FF2B5EF4-FFF2-40B4-BE49-F238E27FC236}">
                    <a16:creationId xmlns:a16="http://schemas.microsoft.com/office/drawing/2014/main" id="{3B8809BF-6901-48ED-BC99-B9775EC66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3454"/>
                <a:ext cx="246" cy="297"/>
              </a:xfrm>
              <a:custGeom>
                <a:avLst/>
                <a:gdLst>
                  <a:gd name="T0" fmla="*/ 266 w 189"/>
                  <a:gd name="T1" fmla="*/ 235 h 230"/>
                  <a:gd name="T2" fmla="*/ 316 w 189"/>
                  <a:gd name="T3" fmla="*/ 231 h 230"/>
                  <a:gd name="T4" fmla="*/ 401 w 189"/>
                  <a:gd name="T5" fmla="*/ 316 h 230"/>
                  <a:gd name="T6" fmla="*/ 405 w 189"/>
                  <a:gd name="T7" fmla="*/ 391 h 230"/>
                  <a:gd name="T8" fmla="*/ 367 w 189"/>
                  <a:gd name="T9" fmla="*/ 424 h 230"/>
                  <a:gd name="T10" fmla="*/ 344 w 189"/>
                  <a:gd name="T11" fmla="*/ 457 h 230"/>
                  <a:gd name="T12" fmla="*/ 242 w 189"/>
                  <a:gd name="T13" fmla="*/ 475 h 230"/>
                  <a:gd name="T14" fmla="*/ 190 w 189"/>
                  <a:gd name="T15" fmla="*/ 376 h 230"/>
                  <a:gd name="T16" fmla="*/ 187 w 189"/>
                  <a:gd name="T17" fmla="*/ 367 h 230"/>
                  <a:gd name="T18" fmla="*/ 133 w 189"/>
                  <a:gd name="T19" fmla="*/ 364 h 230"/>
                  <a:gd name="T20" fmla="*/ 118 w 189"/>
                  <a:gd name="T21" fmla="*/ 297 h 230"/>
                  <a:gd name="T22" fmla="*/ 118 w 189"/>
                  <a:gd name="T23" fmla="*/ 280 h 230"/>
                  <a:gd name="T24" fmla="*/ 46 w 189"/>
                  <a:gd name="T25" fmla="*/ 235 h 230"/>
                  <a:gd name="T26" fmla="*/ 57 w 189"/>
                  <a:gd name="T27" fmla="*/ 185 h 230"/>
                  <a:gd name="T28" fmla="*/ 57 w 189"/>
                  <a:gd name="T29" fmla="*/ 177 h 230"/>
                  <a:gd name="T30" fmla="*/ 27 w 189"/>
                  <a:gd name="T31" fmla="*/ 161 h 230"/>
                  <a:gd name="T32" fmla="*/ 13 w 189"/>
                  <a:gd name="T33" fmla="*/ 75 h 230"/>
                  <a:gd name="T34" fmla="*/ 57 w 189"/>
                  <a:gd name="T35" fmla="*/ 52 h 230"/>
                  <a:gd name="T36" fmla="*/ 79 w 189"/>
                  <a:gd name="T37" fmla="*/ 45 h 230"/>
                  <a:gd name="T38" fmla="*/ 191 w 189"/>
                  <a:gd name="T39" fmla="*/ 17 h 230"/>
                  <a:gd name="T40" fmla="*/ 226 w 189"/>
                  <a:gd name="T41" fmla="*/ 81 h 230"/>
                  <a:gd name="T42" fmla="*/ 200 w 189"/>
                  <a:gd name="T43" fmla="*/ 116 h 230"/>
                  <a:gd name="T44" fmla="*/ 242 w 189"/>
                  <a:gd name="T45" fmla="*/ 154 h 230"/>
                  <a:gd name="T46" fmla="*/ 266 w 189"/>
                  <a:gd name="T47" fmla="*/ 235 h 23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9" h="230">
                    <a:moveTo>
                      <a:pt x="121" y="109"/>
                    </a:moveTo>
                    <a:cubicBezTo>
                      <a:pt x="123" y="111"/>
                      <a:pt x="130" y="105"/>
                      <a:pt x="144" y="108"/>
                    </a:cubicBezTo>
                    <a:cubicBezTo>
                      <a:pt x="156" y="111"/>
                      <a:pt x="172" y="126"/>
                      <a:pt x="182" y="147"/>
                    </a:cubicBezTo>
                    <a:cubicBezTo>
                      <a:pt x="189" y="160"/>
                      <a:pt x="189" y="175"/>
                      <a:pt x="184" y="182"/>
                    </a:cubicBezTo>
                    <a:cubicBezTo>
                      <a:pt x="177" y="192"/>
                      <a:pt x="171" y="195"/>
                      <a:pt x="167" y="197"/>
                    </a:cubicBezTo>
                    <a:cubicBezTo>
                      <a:pt x="163" y="201"/>
                      <a:pt x="163" y="208"/>
                      <a:pt x="156" y="212"/>
                    </a:cubicBezTo>
                    <a:cubicBezTo>
                      <a:pt x="153" y="216"/>
                      <a:pt x="135" y="230"/>
                      <a:pt x="110" y="221"/>
                    </a:cubicBezTo>
                    <a:cubicBezTo>
                      <a:pt x="75" y="208"/>
                      <a:pt x="85" y="177"/>
                      <a:pt x="86" y="174"/>
                    </a:cubicBezTo>
                    <a:cubicBezTo>
                      <a:pt x="87" y="170"/>
                      <a:pt x="87" y="168"/>
                      <a:pt x="85" y="170"/>
                    </a:cubicBezTo>
                    <a:cubicBezTo>
                      <a:pt x="82" y="174"/>
                      <a:pt x="70" y="179"/>
                      <a:pt x="60" y="169"/>
                    </a:cubicBezTo>
                    <a:cubicBezTo>
                      <a:pt x="50" y="159"/>
                      <a:pt x="52" y="143"/>
                      <a:pt x="54" y="138"/>
                    </a:cubicBezTo>
                    <a:cubicBezTo>
                      <a:pt x="56" y="134"/>
                      <a:pt x="59" y="128"/>
                      <a:pt x="54" y="130"/>
                    </a:cubicBezTo>
                    <a:cubicBezTo>
                      <a:pt x="35" y="140"/>
                      <a:pt x="24" y="121"/>
                      <a:pt x="21" y="109"/>
                    </a:cubicBezTo>
                    <a:cubicBezTo>
                      <a:pt x="18" y="99"/>
                      <a:pt x="21" y="90"/>
                      <a:pt x="26" y="86"/>
                    </a:cubicBezTo>
                    <a:cubicBezTo>
                      <a:pt x="27" y="85"/>
                      <a:pt x="28" y="82"/>
                      <a:pt x="26" y="82"/>
                    </a:cubicBezTo>
                    <a:cubicBezTo>
                      <a:pt x="22" y="81"/>
                      <a:pt x="16" y="80"/>
                      <a:pt x="12" y="75"/>
                    </a:cubicBezTo>
                    <a:cubicBezTo>
                      <a:pt x="5" y="68"/>
                      <a:pt x="0" y="49"/>
                      <a:pt x="6" y="35"/>
                    </a:cubicBezTo>
                    <a:cubicBezTo>
                      <a:pt x="13" y="21"/>
                      <a:pt x="24" y="21"/>
                      <a:pt x="26" y="24"/>
                    </a:cubicBezTo>
                    <a:cubicBezTo>
                      <a:pt x="26" y="24"/>
                      <a:pt x="30" y="25"/>
                      <a:pt x="36" y="21"/>
                    </a:cubicBezTo>
                    <a:cubicBezTo>
                      <a:pt x="43" y="2"/>
                      <a:pt x="67" y="0"/>
                      <a:pt x="87" y="8"/>
                    </a:cubicBezTo>
                    <a:cubicBezTo>
                      <a:pt x="107" y="17"/>
                      <a:pt x="103" y="35"/>
                      <a:pt x="103" y="38"/>
                    </a:cubicBezTo>
                    <a:cubicBezTo>
                      <a:pt x="103" y="53"/>
                      <a:pt x="91" y="51"/>
                      <a:pt x="91" y="54"/>
                    </a:cubicBezTo>
                    <a:cubicBezTo>
                      <a:pt x="91" y="56"/>
                      <a:pt x="100" y="56"/>
                      <a:pt x="110" y="71"/>
                    </a:cubicBezTo>
                    <a:cubicBezTo>
                      <a:pt x="123" y="90"/>
                      <a:pt x="119" y="107"/>
                      <a:pt x="121" y="109"/>
                    </a:cubicBezTo>
                    <a:close/>
                  </a:path>
                </a:pathLst>
              </a:custGeom>
              <a:solidFill>
                <a:srgbClr val="FDF4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7" name="Freeform 2364">
                <a:extLst>
                  <a:ext uri="{FF2B5EF4-FFF2-40B4-BE49-F238E27FC236}">
                    <a16:creationId xmlns:a16="http://schemas.microsoft.com/office/drawing/2014/main" id="{0EC53EC9-4042-43DD-9A67-541A1BF6E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3462"/>
                <a:ext cx="235" cy="283"/>
              </a:xfrm>
              <a:custGeom>
                <a:avLst/>
                <a:gdLst>
                  <a:gd name="T0" fmla="*/ 74 w 181"/>
                  <a:gd name="T1" fmla="*/ 41 h 219"/>
                  <a:gd name="T2" fmla="*/ 79 w 181"/>
                  <a:gd name="T3" fmla="*/ 36 h 219"/>
                  <a:gd name="T4" fmla="*/ 103 w 181"/>
                  <a:gd name="T5" fmla="*/ 8 h 219"/>
                  <a:gd name="T6" fmla="*/ 179 w 181"/>
                  <a:gd name="T7" fmla="*/ 13 h 219"/>
                  <a:gd name="T8" fmla="*/ 208 w 181"/>
                  <a:gd name="T9" fmla="*/ 67 h 219"/>
                  <a:gd name="T10" fmla="*/ 208 w 181"/>
                  <a:gd name="T11" fmla="*/ 68 h 219"/>
                  <a:gd name="T12" fmla="*/ 196 w 181"/>
                  <a:gd name="T13" fmla="*/ 90 h 219"/>
                  <a:gd name="T14" fmla="*/ 182 w 181"/>
                  <a:gd name="T15" fmla="*/ 102 h 219"/>
                  <a:gd name="T16" fmla="*/ 182 w 181"/>
                  <a:gd name="T17" fmla="*/ 103 h 219"/>
                  <a:gd name="T18" fmla="*/ 192 w 181"/>
                  <a:gd name="T19" fmla="*/ 116 h 219"/>
                  <a:gd name="T20" fmla="*/ 226 w 181"/>
                  <a:gd name="T21" fmla="*/ 147 h 219"/>
                  <a:gd name="T22" fmla="*/ 244 w 181"/>
                  <a:gd name="T23" fmla="*/ 212 h 219"/>
                  <a:gd name="T24" fmla="*/ 249 w 181"/>
                  <a:gd name="T25" fmla="*/ 229 h 219"/>
                  <a:gd name="T26" fmla="*/ 270 w 181"/>
                  <a:gd name="T27" fmla="*/ 230 h 219"/>
                  <a:gd name="T28" fmla="*/ 304 w 181"/>
                  <a:gd name="T29" fmla="*/ 229 h 219"/>
                  <a:gd name="T30" fmla="*/ 383 w 181"/>
                  <a:gd name="T31" fmla="*/ 309 h 219"/>
                  <a:gd name="T32" fmla="*/ 388 w 181"/>
                  <a:gd name="T33" fmla="*/ 373 h 219"/>
                  <a:gd name="T34" fmla="*/ 357 w 181"/>
                  <a:gd name="T35" fmla="*/ 404 h 219"/>
                  <a:gd name="T36" fmla="*/ 352 w 181"/>
                  <a:gd name="T37" fmla="*/ 406 h 219"/>
                  <a:gd name="T38" fmla="*/ 339 w 181"/>
                  <a:gd name="T39" fmla="*/ 423 h 219"/>
                  <a:gd name="T40" fmla="*/ 328 w 181"/>
                  <a:gd name="T41" fmla="*/ 438 h 219"/>
                  <a:gd name="T42" fmla="*/ 326 w 181"/>
                  <a:gd name="T43" fmla="*/ 441 h 219"/>
                  <a:gd name="T44" fmla="*/ 234 w 181"/>
                  <a:gd name="T45" fmla="*/ 456 h 219"/>
                  <a:gd name="T46" fmla="*/ 188 w 181"/>
                  <a:gd name="T47" fmla="*/ 364 h 219"/>
                  <a:gd name="T48" fmla="*/ 188 w 181"/>
                  <a:gd name="T49" fmla="*/ 364 h 219"/>
                  <a:gd name="T50" fmla="*/ 186 w 181"/>
                  <a:gd name="T51" fmla="*/ 345 h 219"/>
                  <a:gd name="T52" fmla="*/ 170 w 181"/>
                  <a:gd name="T53" fmla="*/ 348 h 219"/>
                  <a:gd name="T54" fmla="*/ 170 w 181"/>
                  <a:gd name="T55" fmla="*/ 349 h 219"/>
                  <a:gd name="T56" fmla="*/ 153 w 181"/>
                  <a:gd name="T57" fmla="*/ 355 h 219"/>
                  <a:gd name="T58" fmla="*/ 126 w 181"/>
                  <a:gd name="T59" fmla="*/ 345 h 219"/>
                  <a:gd name="T60" fmla="*/ 117 w 181"/>
                  <a:gd name="T61" fmla="*/ 289 h 219"/>
                  <a:gd name="T62" fmla="*/ 118 w 181"/>
                  <a:gd name="T63" fmla="*/ 286 h 219"/>
                  <a:gd name="T64" fmla="*/ 119 w 181"/>
                  <a:gd name="T65" fmla="*/ 261 h 219"/>
                  <a:gd name="T66" fmla="*/ 104 w 181"/>
                  <a:gd name="T67" fmla="*/ 258 h 219"/>
                  <a:gd name="T68" fmla="*/ 104 w 181"/>
                  <a:gd name="T69" fmla="*/ 258 h 219"/>
                  <a:gd name="T70" fmla="*/ 75 w 181"/>
                  <a:gd name="T71" fmla="*/ 264 h 219"/>
                  <a:gd name="T72" fmla="*/ 45 w 181"/>
                  <a:gd name="T73" fmla="*/ 221 h 219"/>
                  <a:gd name="T74" fmla="*/ 55 w 181"/>
                  <a:gd name="T75" fmla="*/ 178 h 219"/>
                  <a:gd name="T76" fmla="*/ 58 w 181"/>
                  <a:gd name="T77" fmla="*/ 164 h 219"/>
                  <a:gd name="T78" fmla="*/ 49 w 181"/>
                  <a:gd name="T79" fmla="*/ 155 h 219"/>
                  <a:gd name="T80" fmla="*/ 23 w 181"/>
                  <a:gd name="T81" fmla="*/ 142 h 219"/>
                  <a:gd name="T82" fmla="*/ 13 w 181"/>
                  <a:gd name="T83" fmla="*/ 67 h 219"/>
                  <a:gd name="T84" fmla="*/ 32 w 181"/>
                  <a:gd name="T85" fmla="*/ 45 h 219"/>
                  <a:gd name="T86" fmla="*/ 42 w 181"/>
                  <a:gd name="T87" fmla="*/ 45 h 219"/>
                  <a:gd name="T88" fmla="*/ 45 w 181"/>
                  <a:gd name="T89" fmla="*/ 47 h 219"/>
                  <a:gd name="T90" fmla="*/ 74 w 181"/>
                  <a:gd name="T91" fmla="*/ 41 h 21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1" h="219">
                    <a:moveTo>
                      <a:pt x="34" y="19"/>
                    </a:moveTo>
                    <a:cubicBezTo>
                      <a:pt x="35" y="18"/>
                      <a:pt x="35" y="18"/>
                      <a:pt x="36" y="17"/>
                    </a:cubicBezTo>
                    <a:cubicBezTo>
                      <a:pt x="38" y="11"/>
                      <a:pt x="42" y="7"/>
                      <a:pt x="47" y="4"/>
                    </a:cubicBezTo>
                    <a:cubicBezTo>
                      <a:pt x="56" y="0"/>
                      <a:pt x="70" y="1"/>
                      <a:pt x="82" y="6"/>
                    </a:cubicBezTo>
                    <a:cubicBezTo>
                      <a:pt x="96" y="12"/>
                      <a:pt x="96" y="23"/>
                      <a:pt x="95" y="31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40"/>
                      <a:pt x="92" y="41"/>
                      <a:pt x="89" y="42"/>
                    </a:cubicBezTo>
                    <a:cubicBezTo>
                      <a:pt x="87" y="43"/>
                      <a:pt x="83" y="44"/>
                      <a:pt x="83" y="47"/>
                    </a:cubicBezTo>
                    <a:cubicBezTo>
                      <a:pt x="83" y="47"/>
                      <a:pt x="83" y="48"/>
                      <a:pt x="83" y="48"/>
                    </a:cubicBezTo>
                    <a:cubicBezTo>
                      <a:pt x="83" y="51"/>
                      <a:pt x="85" y="52"/>
                      <a:pt x="88" y="54"/>
                    </a:cubicBezTo>
                    <a:cubicBezTo>
                      <a:pt x="91" y="55"/>
                      <a:pt x="97" y="58"/>
                      <a:pt x="103" y="68"/>
                    </a:cubicBezTo>
                    <a:cubicBezTo>
                      <a:pt x="112" y="80"/>
                      <a:pt x="112" y="92"/>
                      <a:pt x="112" y="98"/>
                    </a:cubicBezTo>
                    <a:cubicBezTo>
                      <a:pt x="113" y="102"/>
                      <a:pt x="113" y="104"/>
                      <a:pt x="114" y="106"/>
                    </a:cubicBezTo>
                    <a:cubicBezTo>
                      <a:pt x="117" y="108"/>
                      <a:pt x="120" y="107"/>
                      <a:pt x="123" y="107"/>
                    </a:cubicBezTo>
                    <a:cubicBezTo>
                      <a:pt x="126" y="106"/>
                      <a:pt x="131" y="105"/>
                      <a:pt x="139" y="106"/>
                    </a:cubicBezTo>
                    <a:cubicBezTo>
                      <a:pt x="149" y="109"/>
                      <a:pt x="164" y="122"/>
                      <a:pt x="175" y="143"/>
                    </a:cubicBezTo>
                    <a:cubicBezTo>
                      <a:pt x="181" y="155"/>
                      <a:pt x="181" y="168"/>
                      <a:pt x="177" y="173"/>
                    </a:cubicBezTo>
                    <a:cubicBezTo>
                      <a:pt x="171" y="181"/>
                      <a:pt x="167" y="185"/>
                      <a:pt x="163" y="187"/>
                    </a:cubicBezTo>
                    <a:cubicBezTo>
                      <a:pt x="161" y="188"/>
                      <a:pt x="161" y="188"/>
                      <a:pt x="161" y="188"/>
                    </a:cubicBezTo>
                    <a:cubicBezTo>
                      <a:pt x="158" y="190"/>
                      <a:pt x="156" y="193"/>
                      <a:pt x="155" y="196"/>
                    </a:cubicBezTo>
                    <a:cubicBezTo>
                      <a:pt x="154" y="199"/>
                      <a:pt x="153" y="201"/>
                      <a:pt x="150" y="203"/>
                    </a:cubicBezTo>
                    <a:cubicBezTo>
                      <a:pt x="150" y="203"/>
                      <a:pt x="149" y="204"/>
                      <a:pt x="149" y="204"/>
                    </a:cubicBezTo>
                    <a:cubicBezTo>
                      <a:pt x="146" y="207"/>
                      <a:pt x="130" y="219"/>
                      <a:pt x="107" y="211"/>
                    </a:cubicBezTo>
                    <a:cubicBezTo>
                      <a:pt x="81" y="202"/>
                      <a:pt x="83" y="181"/>
                      <a:pt x="86" y="169"/>
                    </a:cubicBezTo>
                    <a:cubicBezTo>
                      <a:pt x="86" y="169"/>
                      <a:pt x="86" y="169"/>
                      <a:pt x="86" y="169"/>
                    </a:cubicBezTo>
                    <a:cubicBezTo>
                      <a:pt x="87" y="166"/>
                      <a:pt x="88" y="162"/>
                      <a:pt x="85" y="160"/>
                    </a:cubicBezTo>
                    <a:cubicBezTo>
                      <a:pt x="84" y="159"/>
                      <a:pt x="81" y="158"/>
                      <a:pt x="78" y="161"/>
                    </a:cubicBezTo>
                    <a:cubicBezTo>
                      <a:pt x="78" y="161"/>
                      <a:pt x="78" y="161"/>
                      <a:pt x="78" y="162"/>
                    </a:cubicBezTo>
                    <a:cubicBezTo>
                      <a:pt x="77" y="163"/>
                      <a:pt x="74" y="164"/>
                      <a:pt x="70" y="165"/>
                    </a:cubicBezTo>
                    <a:cubicBezTo>
                      <a:pt x="67" y="165"/>
                      <a:pt x="63" y="165"/>
                      <a:pt x="58" y="160"/>
                    </a:cubicBezTo>
                    <a:cubicBezTo>
                      <a:pt x="50" y="152"/>
                      <a:pt x="52" y="137"/>
                      <a:pt x="53" y="134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6" y="128"/>
                      <a:pt x="58" y="124"/>
                      <a:pt x="55" y="121"/>
                    </a:cubicBezTo>
                    <a:cubicBezTo>
                      <a:pt x="54" y="120"/>
                      <a:pt x="52" y="119"/>
                      <a:pt x="48" y="120"/>
                    </a:cubicBezTo>
                    <a:cubicBezTo>
                      <a:pt x="48" y="120"/>
                      <a:pt x="48" y="120"/>
                      <a:pt x="48" y="120"/>
                    </a:cubicBezTo>
                    <a:cubicBezTo>
                      <a:pt x="43" y="123"/>
                      <a:pt x="39" y="124"/>
                      <a:pt x="35" y="122"/>
                    </a:cubicBezTo>
                    <a:cubicBezTo>
                      <a:pt x="28" y="119"/>
                      <a:pt x="23" y="109"/>
                      <a:pt x="21" y="102"/>
                    </a:cubicBezTo>
                    <a:cubicBezTo>
                      <a:pt x="18" y="94"/>
                      <a:pt x="21" y="86"/>
                      <a:pt x="25" y="83"/>
                    </a:cubicBezTo>
                    <a:cubicBezTo>
                      <a:pt x="27" y="81"/>
                      <a:pt x="28" y="78"/>
                      <a:pt x="27" y="76"/>
                    </a:cubicBezTo>
                    <a:cubicBezTo>
                      <a:pt x="26" y="74"/>
                      <a:pt x="25" y="73"/>
                      <a:pt x="22" y="72"/>
                    </a:cubicBezTo>
                    <a:cubicBezTo>
                      <a:pt x="19" y="72"/>
                      <a:pt x="14" y="70"/>
                      <a:pt x="11" y="66"/>
                    </a:cubicBezTo>
                    <a:cubicBezTo>
                      <a:pt x="5" y="60"/>
                      <a:pt x="0" y="43"/>
                      <a:pt x="6" y="31"/>
                    </a:cubicBezTo>
                    <a:cubicBezTo>
                      <a:pt x="9" y="24"/>
                      <a:pt x="13" y="22"/>
                      <a:pt x="15" y="21"/>
                    </a:cubicBezTo>
                    <a:cubicBezTo>
                      <a:pt x="18" y="20"/>
                      <a:pt x="19" y="21"/>
                      <a:pt x="19" y="21"/>
                    </a:cubicBezTo>
                    <a:cubicBezTo>
                      <a:pt x="19" y="21"/>
                      <a:pt x="20" y="22"/>
                      <a:pt x="21" y="22"/>
                    </a:cubicBezTo>
                    <a:cubicBezTo>
                      <a:pt x="21" y="22"/>
                      <a:pt x="27" y="24"/>
                      <a:pt x="34" y="19"/>
                    </a:cubicBezTo>
                    <a:close/>
                  </a:path>
                </a:pathLst>
              </a:custGeom>
              <a:solidFill>
                <a:srgbClr val="E7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8" name="Freeform 2365">
                <a:extLst>
                  <a:ext uri="{FF2B5EF4-FFF2-40B4-BE49-F238E27FC236}">
                    <a16:creationId xmlns:a16="http://schemas.microsoft.com/office/drawing/2014/main" id="{904C39C1-D504-49C3-8D04-8EDE29F90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3599"/>
                <a:ext cx="51" cy="38"/>
              </a:xfrm>
              <a:custGeom>
                <a:avLst/>
                <a:gdLst>
                  <a:gd name="T0" fmla="*/ 88 w 39"/>
                  <a:gd name="T1" fmla="*/ 54 h 30"/>
                  <a:gd name="T2" fmla="*/ 21 w 39"/>
                  <a:gd name="T3" fmla="*/ 0 h 30"/>
                  <a:gd name="T4" fmla="*/ 13 w 39"/>
                  <a:gd name="T5" fmla="*/ 0 h 30"/>
                  <a:gd name="T6" fmla="*/ 9 w 39"/>
                  <a:gd name="T7" fmla="*/ 6 h 30"/>
                  <a:gd name="T8" fmla="*/ 35 w 39"/>
                  <a:gd name="T9" fmla="*/ 54 h 30"/>
                  <a:gd name="T10" fmla="*/ 88 w 39"/>
                  <a:gd name="T11" fmla="*/ 54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0">
                    <a:moveTo>
                      <a:pt x="39" y="27"/>
                    </a:moveTo>
                    <a:cubicBezTo>
                      <a:pt x="29" y="11"/>
                      <a:pt x="17" y="2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5" y="1"/>
                      <a:pt x="5" y="2"/>
                      <a:pt x="4" y="3"/>
                    </a:cubicBezTo>
                    <a:cubicBezTo>
                      <a:pt x="0" y="13"/>
                      <a:pt x="8" y="24"/>
                      <a:pt x="16" y="27"/>
                    </a:cubicBezTo>
                    <a:cubicBezTo>
                      <a:pt x="24" y="30"/>
                      <a:pt x="32" y="30"/>
                      <a:pt x="39" y="27"/>
                    </a:cubicBezTo>
                    <a:close/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19" name="Freeform 2366">
                <a:extLst>
                  <a:ext uri="{FF2B5EF4-FFF2-40B4-BE49-F238E27FC236}">
                    <a16:creationId xmlns:a16="http://schemas.microsoft.com/office/drawing/2014/main" id="{C821CC02-AF7F-44C7-994D-BE43F62DA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3462"/>
                <a:ext cx="125" cy="115"/>
              </a:xfrm>
              <a:custGeom>
                <a:avLst/>
                <a:gdLst>
                  <a:gd name="T0" fmla="*/ 139 w 96"/>
                  <a:gd name="T1" fmla="*/ 176 h 89"/>
                  <a:gd name="T2" fmla="*/ 130 w 96"/>
                  <a:gd name="T3" fmla="*/ 182 h 89"/>
                  <a:gd name="T4" fmla="*/ 184 w 96"/>
                  <a:gd name="T5" fmla="*/ 119 h 89"/>
                  <a:gd name="T6" fmla="*/ 184 w 96"/>
                  <a:gd name="T7" fmla="*/ 103 h 89"/>
                  <a:gd name="T8" fmla="*/ 184 w 96"/>
                  <a:gd name="T9" fmla="*/ 103 h 89"/>
                  <a:gd name="T10" fmla="*/ 184 w 96"/>
                  <a:gd name="T11" fmla="*/ 102 h 89"/>
                  <a:gd name="T12" fmla="*/ 197 w 96"/>
                  <a:gd name="T13" fmla="*/ 90 h 89"/>
                  <a:gd name="T14" fmla="*/ 201 w 96"/>
                  <a:gd name="T15" fmla="*/ 88 h 89"/>
                  <a:gd name="T16" fmla="*/ 210 w 96"/>
                  <a:gd name="T17" fmla="*/ 75 h 89"/>
                  <a:gd name="T18" fmla="*/ 210 w 96"/>
                  <a:gd name="T19" fmla="*/ 68 h 89"/>
                  <a:gd name="T20" fmla="*/ 210 w 96"/>
                  <a:gd name="T21" fmla="*/ 67 h 89"/>
                  <a:gd name="T22" fmla="*/ 181 w 96"/>
                  <a:gd name="T23" fmla="*/ 13 h 89"/>
                  <a:gd name="T24" fmla="*/ 103 w 96"/>
                  <a:gd name="T25" fmla="*/ 8 h 89"/>
                  <a:gd name="T26" fmla="*/ 79 w 96"/>
                  <a:gd name="T27" fmla="*/ 36 h 89"/>
                  <a:gd name="T28" fmla="*/ 74 w 96"/>
                  <a:gd name="T29" fmla="*/ 41 h 89"/>
                  <a:gd name="T30" fmla="*/ 46 w 96"/>
                  <a:gd name="T31" fmla="*/ 47 h 89"/>
                  <a:gd name="T32" fmla="*/ 43 w 96"/>
                  <a:gd name="T33" fmla="*/ 45 h 89"/>
                  <a:gd name="T34" fmla="*/ 34 w 96"/>
                  <a:gd name="T35" fmla="*/ 45 h 89"/>
                  <a:gd name="T36" fmla="*/ 13 w 96"/>
                  <a:gd name="T37" fmla="*/ 67 h 89"/>
                  <a:gd name="T38" fmla="*/ 23 w 96"/>
                  <a:gd name="T39" fmla="*/ 142 h 89"/>
                  <a:gd name="T40" fmla="*/ 49 w 96"/>
                  <a:gd name="T41" fmla="*/ 155 h 89"/>
                  <a:gd name="T42" fmla="*/ 60 w 96"/>
                  <a:gd name="T43" fmla="*/ 164 h 89"/>
                  <a:gd name="T44" fmla="*/ 60 w 96"/>
                  <a:gd name="T45" fmla="*/ 176 h 89"/>
                  <a:gd name="T46" fmla="*/ 64 w 96"/>
                  <a:gd name="T47" fmla="*/ 178 h 89"/>
                  <a:gd name="T48" fmla="*/ 112 w 96"/>
                  <a:gd name="T49" fmla="*/ 185 h 89"/>
                  <a:gd name="T50" fmla="*/ 74 w 96"/>
                  <a:gd name="T51" fmla="*/ 164 h 89"/>
                  <a:gd name="T52" fmla="*/ 49 w 96"/>
                  <a:gd name="T53" fmla="*/ 131 h 89"/>
                  <a:gd name="T54" fmla="*/ 78 w 96"/>
                  <a:gd name="T55" fmla="*/ 88 h 89"/>
                  <a:gd name="T56" fmla="*/ 83 w 96"/>
                  <a:gd name="T57" fmla="*/ 74 h 89"/>
                  <a:gd name="T58" fmla="*/ 118 w 96"/>
                  <a:gd name="T59" fmla="*/ 47 h 89"/>
                  <a:gd name="T60" fmla="*/ 169 w 96"/>
                  <a:gd name="T61" fmla="*/ 79 h 89"/>
                  <a:gd name="T62" fmla="*/ 159 w 96"/>
                  <a:gd name="T63" fmla="*/ 97 h 89"/>
                  <a:gd name="T64" fmla="*/ 161 w 96"/>
                  <a:gd name="T65" fmla="*/ 131 h 89"/>
                  <a:gd name="T66" fmla="*/ 154 w 96"/>
                  <a:gd name="T67" fmla="*/ 160 h 89"/>
                  <a:gd name="T68" fmla="*/ 139 w 96"/>
                  <a:gd name="T69" fmla="*/ 176 h 8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6" h="89">
                    <a:moveTo>
                      <a:pt x="63" y="81"/>
                    </a:moveTo>
                    <a:cubicBezTo>
                      <a:pt x="59" y="84"/>
                      <a:pt x="59" y="84"/>
                      <a:pt x="59" y="84"/>
                    </a:cubicBezTo>
                    <a:cubicBezTo>
                      <a:pt x="70" y="82"/>
                      <a:pt x="82" y="65"/>
                      <a:pt x="83" y="55"/>
                    </a:cubicBezTo>
                    <a:cubicBezTo>
                      <a:pt x="83" y="53"/>
                      <a:pt x="82" y="50"/>
                      <a:pt x="83" y="48"/>
                    </a:cubicBezTo>
                    <a:cubicBezTo>
                      <a:pt x="83" y="48"/>
                      <a:pt x="83" y="48"/>
                      <a:pt x="83" y="48"/>
                    </a:cubicBezTo>
                    <a:cubicBezTo>
                      <a:pt x="83" y="48"/>
                      <a:pt x="83" y="47"/>
                      <a:pt x="83" y="47"/>
                    </a:cubicBezTo>
                    <a:cubicBezTo>
                      <a:pt x="83" y="44"/>
                      <a:pt x="87" y="43"/>
                      <a:pt x="89" y="42"/>
                    </a:cubicBezTo>
                    <a:cubicBezTo>
                      <a:pt x="89" y="42"/>
                      <a:pt x="90" y="41"/>
                      <a:pt x="91" y="41"/>
                    </a:cubicBezTo>
                    <a:cubicBezTo>
                      <a:pt x="92" y="39"/>
                      <a:pt x="94" y="37"/>
                      <a:pt x="95" y="35"/>
                    </a:cubicBezTo>
                    <a:cubicBezTo>
                      <a:pt x="95" y="34"/>
                      <a:pt x="95" y="33"/>
                      <a:pt x="95" y="32"/>
                    </a:cubicBezTo>
                    <a:cubicBezTo>
                      <a:pt x="95" y="31"/>
                      <a:pt x="95" y="31"/>
                      <a:pt x="95" y="31"/>
                    </a:cubicBezTo>
                    <a:cubicBezTo>
                      <a:pt x="96" y="23"/>
                      <a:pt x="96" y="12"/>
                      <a:pt x="82" y="6"/>
                    </a:cubicBezTo>
                    <a:cubicBezTo>
                      <a:pt x="70" y="1"/>
                      <a:pt x="56" y="0"/>
                      <a:pt x="47" y="4"/>
                    </a:cubicBezTo>
                    <a:cubicBezTo>
                      <a:pt x="42" y="7"/>
                      <a:pt x="38" y="11"/>
                      <a:pt x="36" y="17"/>
                    </a:cubicBezTo>
                    <a:cubicBezTo>
                      <a:pt x="35" y="18"/>
                      <a:pt x="35" y="18"/>
                      <a:pt x="34" y="19"/>
                    </a:cubicBezTo>
                    <a:cubicBezTo>
                      <a:pt x="27" y="24"/>
                      <a:pt x="21" y="22"/>
                      <a:pt x="21" y="22"/>
                    </a:cubicBezTo>
                    <a:cubicBezTo>
                      <a:pt x="20" y="22"/>
                      <a:pt x="19" y="21"/>
                      <a:pt x="19" y="21"/>
                    </a:cubicBezTo>
                    <a:cubicBezTo>
                      <a:pt x="19" y="21"/>
                      <a:pt x="18" y="20"/>
                      <a:pt x="15" y="21"/>
                    </a:cubicBezTo>
                    <a:cubicBezTo>
                      <a:pt x="13" y="22"/>
                      <a:pt x="9" y="24"/>
                      <a:pt x="6" y="31"/>
                    </a:cubicBezTo>
                    <a:cubicBezTo>
                      <a:pt x="0" y="43"/>
                      <a:pt x="5" y="60"/>
                      <a:pt x="11" y="66"/>
                    </a:cubicBezTo>
                    <a:cubicBezTo>
                      <a:pt x="14" y="70"/>
                      <a:pt x="19" y="72"/>
                      <a:pt x="22" y="72"/>
                    </a:cubicBezTo>
                    <a:cubicBezTo>
                      <a:pt x="25" y="73"/>
                      <a:pt x="26" y="74"/>
                      <a:pt x="27" y="76"/>
                    </a:cubicBezTo>
                    <a:cubicBezTo>
                      <a:pt x="27" y="78"/>
                      <a:pt x="27" y="79"/>
                      <a:pt x="27" y="81"/>
                    </a:cubicBezTo>
                    <a:cubicBezTo>
                      <a:pt x="27" y="82"/>
                      <a:pt x="28" y="83"/>
                      <a:pt x="29" y="83"/>
                    </a:cubicBezTo>
                    <a:cubicBezTo>
                      <a:pt x="33" y="87"/>
                      <a:pt x="46" y="89"/>
                      <a:pt x="51" y="86"/>
                    </a:cubicBezTo>
                    <a:cubicBezTo>
                      <a:pt x="44" y="87"/>
                      <a:pt x="39" y="81"/>
                      <a:pt x="34" y="76"/>
                    </a:cubicBezTo>
                    <a:cubicBezTo>
                      <a:pt x="32" y="74"/>
                      <a:pt x="24" y="64"/>
                      <a:pt x="22" y="60"/>
                    </a:cubicBezTo>
                    <a:cubicBezTo>
                      <a:pt x="9" y="39"/>
                      <a:pt x="33" y="39"/>
                      <a:pt x="35" y="41"/>
                    </a:cubicBezTo>
                    <a:cubicBezTo>
                      <a:pt x="36" y="39"/>
                      <a:pt x="37" y="36"/>
                      <a:pt x="38" y="34"/>
                    </a:cubicBezTo>
                    <a:cubicBezTo>
                      <a:pt x="42" y="29"/>
                      <a:pt x="48" y="25"/>
                      <a:pt x="54" y="22"/>
                    </a:cubicBezTo>
                    <a:cubicBezTo>
                      <a:pt x="63" y="19"/>
                      <a:pt x="80" y="22"/>
                      <a:pt x="77" y="36"/>
                    </a:cubicBezTo>
                    <a:cubicBezTo>
                      <a:pt x="76" y="39"/>
                      <a:pt x="73" y="41"/>
                      <a:pt x="72" y="45"/>
                    </a:cubicBezTo>
                    <a:cubicBezTo>
                      <a:pt x="72" y="50"/>
                      <a:pt x="73" y="55"/>
                      <a:pt x="73" y="60"/>
                    </a:cubicBezTo>
                    <a:cubicBezTo>
                      <a:pt x="73" y="65"/>
                      <a:pt x="73" y="70"/>
                      <a:pt x="70" y="74"/>
                    </a:cubicBezTo>
                    <a:cubicBezTo>
                      <a:pt x="69" y="76"/>
                      <a:pt x="65" y="81"/>
                      <a:pt x="63" y="81"/>
                    </a:cubicBezTo>
                    <a:close/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0" name="Freeform 2367">
                <a:extLst>
                  <a:ext uri="{FF2B5EF4-FFF2-40B4-BE49-F238E27FC236}">
                    <a16:creationId xmlns:a16="http://schemas.microsoft.com/office/drawing/2014/main" id="{E8F5844F-7D8E-49A9-AB40-85982F050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3491"/>
                <a:ext cx="24" cy="56"/>
              </a:xfrm>
              <a:custGeom>
                <a:avLst/>
                <a:gdLst>
                  <a:gd name="T0" fmla="*/ 43 w 18"/>
                  <a:gd name="T1" fmla="*/ 0 h 43"/>
                  <a:gd name="T2" fmla="*/ 21 w 18"/>
                  <a:gd name="T3" fmla="*/ 39 h 43"/>
                  <a:gd name="T4" fmla="*/ 20 w 18"/>
                  <a:gd name="T5" fmla="*/ 72 h 43"/>
                  <a:gd name="T6" fmla="*/ 23 w 18"/>
                  <a:gd name="T7" fmla="*/ 95 h 43"/>
                  <a:gd name="T8" fmla="*/ 9 w 18"/>
                  <a:gd name="T9" fmla="*/ 56 h 43"/>
                  <a:gd name="T10" fmla="*/ 1 w 18"/>
                  <a:gd name="T11" fmla="*/ 22 h 43"/>
                  <a:gd name="T12" fmla="*/ 5 w 18"/>
                  <a:gd name="T13" fmla="*/ 1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3">
                    <a:moveTo>
                      <a:pt x="18" y="0"/>
                    </a:moveTo>
                    <a:cubicBezTo>
                      <a:pt x="13" y="5"/>
                      <a:pt x="11" y="12"/>
                      <a:pt x="9" y="18"/>
                    </a:cubicBezTo>
                    <a:cubicBezTo>
                      <a:pt x="8" y="23"/>
                      <a:pt x="8" y="27"/>
                      <a:pt x="8" y="32"/>
                    </a:cubicBezTo>
                    <a:cubicBezTo>
                      <a:pt x="8" y="36"/>
                      <a:pt x="10" y="39"/>
                      <a:pt x="10" y="43"/>
                    </a:cubicBezTo>
                    <a:cubicBezTo>
                      <a:pt x="6" y="37"/>
                      <a:pt x="5" y="32"/>
                      <a:pt x="4" y="25"/>
                    </a:cubicBezTo>
                    <a:cubicBezTo>
                      <a:pt x="3" y="20"/>
                      <a:pt x="2" y="15"/>
                      <a:pt x="1" y="10"/>
                    </a:cubicBezTo>
                    <a:cubicBezTo>
                      <a:pt x="1" y="7"/>
                      <a:pt x="0" y="4"/>
                      <a:pt x="2" y="1"/>
                    </a:cubicBezTo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1" name="Freeform 2368">
                <a:extLst>
                  <a:ext uri="{FF2B5EF4-FFF2-40B4-BE49-F238E27FC236}">
                    <a16:creationId xmlns:a16="http://schemas.microsoft.com/office/drawing/2014/main" id="{638E40CC-9788-4092-834B-9935B525DF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95" y="3566"/>
                <a:ext cx="72" cy="71"/>
              </a:xfrm>
              <a:custGeom>
                <a:avLst/>
                <a:gdLst>
                  <a:gd name="T0" fmla="*/ 111 w 56"/>
                  <a:gd name="T1" fmla="*/ 119 h 55"/>
                  <a:gd name="T2" fmla="*/ 120 w 56"/>
                  <a:gd name="T3" fmla="*/ 119 h 55"/>
                  <a:gd name="T4" fmla="*/ 111 w 56"/>
                  <a:gd name="T5" fmla="*/ 119 h 55"/>
                  <a:gd name="T6" fmla="*/ 94 w 56"/>
                  <a:gd name="T7" fmla="*/ 102 h 55"/>
                  <a:gd name="T8" fmla="*/ 73 w 56"/>
                  <a:gd name="T9" fmla="*/ 76 h 55"/>
                  <a:gd name="T10" fmla="*/ 35 w 56"/>
                  <a:gd name="T11" fmla="*/ 52 h 55"/>
                  <a:gd name="T12" fmla="*/ 35 w 56"/>
                  <a:gd name="T13" fmla="*/ 15 h 55"/>
                  <a:gd name="T14" fmla="*/ 17 w 56"/>
                  <a:gd name="T15" fmla="*/ 0 h 55"/>
                  <a:gd name="T16" fmla="*/ 15 w 56"/>
                  <a:gd name="T17" fmla="*/ 5 h 55"/>
                  <a:gd name="T18" fmla="*/ 6 w 56"/>
                  <a:gd name="T19" fmla="*/ 45 h 55"/>
                  <a:gd name="T20" fmla="*/ 36 w 56"/>
                  <a:gd name="T21" fmla="*/ 88 h 55"/>
                  <a:gd name="T22" fmla="*/ 64 w 56"/>
                  <a:gd name="T23" fmla="*/ 84 h 55"/>
                  <a:gd name="T24" fmla="*/ 64 w 56"/>
                  <a:gd name="T25" fmla="*/ 84 h 55"/>
                  <a:gd name="T26" fmla="*/ 80 w 56"/>
                  <a:gd name="T27" fmla="*/ 86 h 55"/>
                  <a:gd name="T28" fmla="*/ 80 w 56"/>
                  <a:gd name="T29" fmla="*/ 105 h 55"/>
                  <a:gd name="T30" fmla="*/ 98 w 56"/>
                  <a:gd name="T31" fmla="*/ 116 h 55"/>
                  <a:gd name="T32" fmla="*/ 111 w 56"/>
                  <a:gd name="T33" fmla="*/ 119 h 55"/>
                  <a:gd name="T34" fmla="*/ 94 w 56"/>
                  <a:gd name="T35" fmla="*/ 102 h 5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55">
                    <a:moveTo>
                      <a:pt x="52" y="55"/>
                    </a:moveTo>
                    <a:cubicBezTo>
                      <a:pt x="53" y="55"/>
                      <a:pt x="54" y="55"/>
                      <a:pt x="56" y="55"/>
                    </a:cubicBezTo>
                    <a:cubicBezTo>
                      <a:pt x="55" y="55"/>
                      <a:pt x="53" y="55"/>
                      <a:pt x="52" y="55"/>
                    </a:cubicBezTo>
                    <a:close/>
                    <a:moveTo>
                      <a:pt x="44" y="47"/>
                    </a:moveTo>
                    <a:cubicBezTo>
                      <a:pt x="42" y="42"/>
                      <a:pt x="40" y="38"/>
                      <a:pt x="34" y="36"/>
                    </a:cubicBezTo>
                    <a:cubicBezTo>
                      <a:pt x="29" y="34"/>
                      <a:pt x="21" y="34"/>
                      <a:pt x="16" y="24"/>
                    </a:cubicBezTo>
                    <a:cubicBezTo>
                      <a:pt x="11" y="13"/>
                      <a:pt x="10" y="9"/>
                      <a:pt x="16" y="7"/>
                    </a:cubicBezTo>
                    <a:cubicBezTo>
                      <a:pt x="13" y="6"/>
                      <a:pt x="10" y="3"/>
                      <a:pt x="8" y="0"/>
                    </a:cubicBezTo>
                    <a:cubicBezTo>
                      <a:pt x="8" y="0"/>
                      <a:pt x="8" y="1"/>
                      <a:pt x="7" y="2"/>
                    </a:cubicBezTo>
                    <a:cubicBezTo>
                      <a:pt x="3" y="5"/>
                      <a:pt x="0" y="13"/>
                      <a:pt x="3" y="21"/>
                    </a:cubicBezTo>
                    <a:cubicBezTo>
                      <a:pt x="5" y="28"/>
                      <a:pt x="10" y="38"/>
                      <a:pt x="17" y="41"/>
                    </a:cubicBezTo>
                    <a:cubicBezTo>
                      <a:pt x="21" y="43"/>
                      <a:pt x="25" y="42"/>
                      <a:pt x="30" y="39"/>
                    </a:cubicBezTo>
                    <a:cubicBezTo>
                      <a:pt x="30" y="39"/>
                      <a:pt x="30" y="39"/>
                      <a:pt x="30" y="39"/>
                    </a:cubicBezTo>
                    <a:cubicBezTo>
                      <a:pt x="34" y="38"/>
                      <a:pt x="36" y="39"/>
                      <a:pt x="37" y="40"/>
                    </a:cubicBezTo>
                    <a:cubicBezTo>
                      <a:pt x="39" y="42"/>
                      <a:pt x="38" y="46"/>
                      <a:pt x="37" y="49"/>
                    </a:cubicBezTo>
                    <a:cubicBezTo>
                      <a:pt x="39" y="51"/>
                      <a:pt x="43" y="53"/>
                      <a:pt x="46" y="54"/>
                    </a:cubicBezTo>
                    <a:cubicBezTo>
                      <a:pt x="49" y="54"/>
                      <a:pt x="51" y="55"/>
                      <a:pt x="52" y="55"/>
                    </a:cubicBezTo>
                    <a:cubicBezTo>
                      <a:pt x="48" y="54"/>
                      <a:pt x="45" y="52"/>
                      <a:pt x="44" y="47"/>
                    </a:cubicBezTo>
                    <a:close/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2" name="Freeform 2369">
                <a:extLst>
                  <a:ext uri="{FF2B5EF4-FFF2-40B4-BE49-F238E27FC236}">
                    <a16:creationId xmlns:a16="http://schemas.microsoft.com/office/drawing/2014/main" id="{E4C947D0-6390-4F95-96B9-ADCB98DED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3627"/>
                <a:ext cx="80" cy="54"/>
              </a:xfrm>
              <a:custGeom>
                <a:avLst/>
                <a:gdLst>
                  <a:gd name="T0" fmla="*/ 101 w 61"/>
                  <a:gd name="T1" fmla="*/ 75 h 42"/>
                  <a:gd name="T2" fmla="*/ 89 w 61"/>
                  <a:gd name="T3" fmla="*/ 66 h 42"/>
                  <a:gd name="T4" fmla="*/ 41 w 61"/>
                  <a:gd name="T5" fmla="*/ 54 h 42"/>
                  <a:gd name="T6" fmla="*/ 24 w 61"/>
                  <a:gd name="T7" fmla="*/ 17 h 42"/>
                  <a:gd name="T8" fmla="*/ 13 w 61"/>
                  <a:gd name="T9" fmla="*/ 0 h 42"/>
                  <a:gd name="T10" fmla="*/ 12 w 61"/>
                  <a:gd name="T11" fmla="*/ 1 h 42"/>
                  <a:gd name="T12" fmla="*/ 13 w 61"/>
                  <a:gd name="T13" fmla="*/ 1 h 42"/>
                  <a:gd name="T14" fmla="*/ 9 w 61"/>
                  <a:gd name="T15" fmla="*/ 10 h 42"/>
                  <a:gd name="T16" fmla="*/ 7 w 61"/>
                  <a:gd name="T17" fmla="*/ 13 h 42"/>
                  <a:gd name="T18" fmla="*/ 17 w 61"/>
                  <a:gd name="T19" fmla="*/ 68 h 42"/>
                  <a:gd name="T20" fmla="*/ 45 w 61"/>
                  <a:gd name="T21" fmla="*/ 80 h 42"/>
                  <a:gd name="T22" fmla="*/ 64 w 61"/>
                  <a:gd name="T23" fmla="*/ 73 h 42"/>
                  <a:gd name="T24" fmla="*/ 64 w 61"/>
                  <a:gd name="T25" fmla="*/ 69 h 42"/>
                  <a:gd name="T26" fmla="*/ 79 w 61"/>
                  <a:gd name="T27" fmla="*/ 68 h 42"/>
                  <a:gd name="T28" fmla="*/ 84 w 61"/>
                  <a:gd name="T29" fmla="*/ 81 h 42"/>
                  <a:gd name="T30" fmla="*/ 104 w 61"/>
                  <a:gd name="T31" fmla="*/ 87 h 42"/>
                  <a:gd name="T32" fmla="*/ 138 w 61"/>
                  <a:gd name="T33" fmla="*/ 62 h 42"/>
                  <a:gd name="T34" fmla="*/ 101 w 61"/>
                  <a:gd name="T35" fmla="*/ 75 h 4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1" h="42">
                    <a:moveTo>
                      <a:pt x="45" y="35"/>
                    </a:moveTo>
                    <a:cubicBezTo>
                      <a:pt x="42" y="35"/>
                      <a:pt x="43" y="32"/>
                      <a:pt x="40" y="31"/>
                    </a:cubicBezTo>
                    <a:cubicBezTo>
                      <a:pt x="31" y="25"/>
                      <a:pt x="27" y="28"/>
                      <a:pt x="18" y="26"/>
                    </a:cubicBezTo>
                    <a:cubicBezTo>
                      <a:pt x="8" y="25"/>
                      <a:pt x="7" y="9"/>
                      <a:pt x="11" y="8"/>
                    </a:cubicBezTo>
                    <a:cubicBezTo>
                      <a:pt x="15" y="7"/>
                      <a:pt x="9" y="2"/>
                      <a:pt x="6" y="0"/>
                    </a:cubicBezTo>
                    <a:cubicBezTo>
                      <a:pt x="6" y="0"/>
                      <a:pt x="6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9"/>
                      <a:pt x="0" y="24"/>
                      <a:pt x="8" y="32"/>
                    </a:cubicBezTo>
                    <a:cubicBezTo>
                      <a:pt x="13" y="37"/>
                      <a:pt x="17" y="37"/>
                      <a:pt x="20" y="37"/>
                    </a:cubicBezTo>
                    <a:cubicBezTo>
                      <a:pt x="24" y="36"/>
                      <a:pt x="27" y="35"/>
                      <a:pt x="28" y="34"/>
                    </a:cubicBezTo>
                    <a:cubicBezTo>
                      <a:pt x="28" y="33"/>
                      <a:pt x="28" y="33"/>
                      <a:pt x="28" y="33"/>
                    </a:cubicBezTo>
                    <a:cubicBezTo>
                      <a:pt x="31" y="30"/>
                      <a:pt x="34" y="31"/>
                      <a:pt x="35" y="32"/>
                    </a:cubicBezTo>
                    <a:cubicBezTo>
                      <a:pt x="37" y="33"/>
                      <a:pt x="37" y="35"/>
                      <a:pt x="37" y="38"/>
                    </a:cubicBezTo>
                    <a:cubicBezTo>
                      <a:pt x="39" y="40"/>
                      <a:pt x="42" y="42"/>
                      <a:pt x="46" y="41"/>
                    </a:cubicBezTo>
                    <a:cubicBezTo>
                      <a:pt x="52" y="40"/>
                      <a:pt x="58" y="33"/>
                      <a:pt x="61" y="29"/>
                    </a:cubicBezTo>
                    <a:cubicBezTo>
                      <a:pt x="59" y="32"/>
                      <a:pt x="51" y="36"/>
                      <a:pt x="45" y="35"/>
                    </a:cubicBezTo>
                    <a:close/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3" name="Freeform 2370">
                <a:extLst>
                  <a:ext uri="{FF2B5EF4-FFF2-40B4-BE49-F238E27FC236}">
                    <a16:creationId xmlns:a16="http://schemas.microsoft.com/office/drawing/2014/main" id="{69A6E836-7E33-40B8-B36A-7E4F624F5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3668"/>
                <a:ext cx="97" cy="77"/>
              </a:xfrm>
              <a:custGeom>
                <a:avLst/>
                <a:gdLst>
                  <a:gd name="T0" fmla="*/ 162 w 75"/>
                  <a:gd name="T1" fmla="*/ 78 h 59"/>
                  <a:gd name="T2" fmla="*/ 160 w 75"/>
                  <a:gd name="T3" fmla="*/ 78 h 59"/>
                  <a:gd name="T4" fmla="*/ 87 w 75"/>
                  <a:gd name="T5" fmla="*/ 85 h 59"/>
                  <a:gd name="T6" fmla="*/ 53 w 75"/>
                  <a:gd name="T7" fmla="*/ 17 h 59"/>
                  <a:gd name="T8" fmla="*/ 58 w 75"/>
                  <a:gd name="T9" fmla="*/ 1 h 59"/>
                  <a:gd name="T10" fmla="*/ 17 w 75"/>
                  <a:gd name="T11" fmla="*/ 16 h 59"/>
                  <a:gd name="T12" fmla="*/ 13 w 75"/>
                  <a:gd name="T13" fmla="*/ 16 h 59"/>
                  <a:gd name="T14" fmla="*/ 10 w 75"/>
                  <a:gd name="T15" fmla="*/ 21 h 59"/>
                  <a:gd name="T16" fmla="*/ 10 w 75"/>
                  <a:gd name="T17" fmla="*/ 21 h 59"/>
                  <a:gd name="T18" fmla="*/ 57 w 75"/>
                  <a:gd name="T19" fmla="*/ 114 h 59"/>
                  <a:gd name="T20" fmla="*/ 147 w 75"/>
                  <a:gd name="T21" fmla="*/ 97 h 59"/>
                  <a:gd name="T22" fmla="*/ 149 w 75"/>
                  <a:gd name="T23" fmla="*/ 95 h 59"/>
                  <a:gd name="T24" fmla="*/ 160 w 75"/>
                  <a:gd name="T25" fmla="*/ 80 h 59"/>
                  <a:gd name="T26" fmla="*/ 162 w 75"/>
                  <a:gd name="T27" fmla="*/ 78 h 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5" h="59">
                    <a:moveTo>
                      <a:pt x="75" y="35"/>
                    </a:moveTo>
                    <a:cubicBezTo>
                      <a:pt x="74" y="35"/>
                      <a:pt x="74" y="35"/>
                      <a:pt x="74" y="35"/>
                    </a:cubicBezTo>
                    <a:cubicBezTo>
                      <a:pt x="74" y="35"/>
                      <a:pt x="59" y="49"/>
                      <a:pt x="40" y="38"/>
                    </a:cubicBezTo>
                    <a:cubicBezTo>
                      <a:pt x="20" y="27"/>
                      <a:pt x="21" y="16"/>
                      <a:pt x="25" y="8"/>
                    </a:cubicBezTo>
                    <a:cubicBezTo>
                      <a:pt x="28" y="0"/>
                      <a:pt x="27" y="1"/>
                      <a:pt x="27" y="1"/>
                    </a:cubicBezTo>
                    <a:cubicBezTo>
                      <a:pt x="27" y="1"/>
                      <a:pt x="14" y="14"/>
                      <a:pt x="8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21"/>
                      <a:pt x="0" y="42"/>
                      <a:pt x="26" y="51"/>
                    </a:cubicBezTo>
                    <a:cubicBezTo>
                      <a:pt x="49" y="59"/>
                      <a:pt x="65" y="47"/>
                      <a:pt x="68" y="44"/>
                    </a:cubicBezTo>
                    <a:cubicBezTo>
                      <a:pt x="68" y="44"/>
                      <a:pt x="69" y="43"/>
                      <a:pt x="69" y="43"/>
                    </a:cubicBezTo>
                    <a:cubicBezTo>
                      <a:pt x="72" y="41"/>
                      <a:pt x="73" y="39"/>
                      <a:pt x="74" y="36"/>
                    </a:cubicBezTo>
                    <a:cubicBezTo>
                      <a:pt x="74" y="36"/>
                      <a:pt x="74" y="36"/>
                      <a:pt x="75" y="35"/>
                    </a:cubicBezTo>
                    <a:close/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4" name="Freeform 2371">
                <a:extLst>
                  <a:ext uri="{FF2B5EF4-FFF2-40B4-BE49-F238E27FC236}">
                    <a16:creationId xmlns:a16="http://schemas.microsoft.com/office/drawing/2014/main" id="{4870E1DF-7B95-4B54-BF5F-35C564AF47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87" y="3531"/>
                <a:ext cx="51" cy="144"/>
              </a:xfrm>
              <a:custGeom>
                <a:avLst/>
                <a:gdLst>
                  <a:gd name="T0" fmla="*/ 41 w 39"/>
                  <a:gd name="T1" fmla="*/ 234 h 111"/>
                  <a:gd name="T2" fmla="*/ 41 w 39"/>
                  <a:gd name="T3" fmla="*/ 232 h 111"/>
                  <a:gd name="T4" fmla="*/ 41 w 39"/>
                  <a:gd name="T5" fmla="*/ 234 h 111"/>
                  <a:gd name="T6" fmla="*/ 56 w 39"/>
                  <a:gd name="T7" fmla="*/ 113 h 111"/>
                  <a:gd name="T8" fmla="*/ 51 w 39"/>
                  <a:gd name="T9" fmla="*/ 96 h 111"/>
                  <a:gd name="T10" fmla="*/ 31 w 39"/>
                  <a:gd name="T11" fmla="*/ 30 h 111"/>
                  <a:gd name="T12" fmla="*/ 0 w 39"/>
                  <a:gd name="T13" fmla="*/ 0 h 111"/>
                  <a:gd name="T14" fmla="*/ 29 w 39"/>
                  <a:gd name="T15" fmla="*/ 49 h 111"/>
                  <a:gd name="T16" fmla="*/ 35 w 39"/>
                  <a:gd name="T17" fmla="*/ 125 h 111"/>
                  <a:gd name="T18" fmla="*/ 41 w 39"/>
                  <a:gd name="T19" fmla="*/ 232 h 111"/>
                  <a:gd name="T20" fmla="*/ 58 w 39"/>
                  <a:gd name="T21" fmla="*/ 210 h 111"/>
                  <a:gd name="T22" fmla="*/ 56 w 39"/>
                  <a:gd name="T23" fmla="*/ 113 h 1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111">
                    <a:moveTo>
                      <a:pt x="18" y="107"/>
                    </a:moveTo>
                    <a:cubicBezTo>
                      <a:pt x="18" y="107"/>
                      <a:pt x="18" y="106"/>
                      <a:pt x="18" y="106"/>
                    </a:cubicBezTo>
                    <a:cubicBezTo>
                      <a:pt x="15" y="111"/>
                      <a:pt x="18" y="107"/>
                      <a:pt x="18" y="107"/>
                    </a:cubicBezTo>
                    <a:close/>
                    <a:moveTo>
                      <a:pt x="25" y="52"/>
                    </a:moveTo>
                    <a:cubicBezTo>
                      <a:pt x="24" y="50"/>
                      <a:pt x="24" y="48"/>
                      <a:pt x="23" y="44"/>
                    </a:cubicBezTo>
                    <a:cubicBezTo>
                      <a:pt x="23" y="38"/>
                      <a:pt x="23" y="26"/>
                      <a:pt x="14" y="14"/>
                    </a:cubicBezTo>
                    <a:cubicBezTo>
                      <a:pt x="8" y="5"/>
                      <a:pt x="3" y="2"/>
                      <a:pt x="0" y="0"/>
                    </a:cubicBezTo>
                    <a:cubicBezTo>
                      <a:pt x="4" y="5"/>
                      <a:pt x="12" y="13"/>
                      <a:pt x="13" y="22"/>
                    </a:cubicBezTo>
                    <a:cubicBezTo>
                      <a:pt x="15" y="35"/>
                      <a:pt x="18" y="50"/>
                      <a:pt x="16" y="57"/>
                    </a:cubicBezTo>
                    <a:cubicBezTo>
                      <a:pt x="15" y="64"/>
                      <a:pt x="32" y="75"/>
                      <a:pt x="18" y="106"/>
                    </a:cubicBezTo>
                    <a:cubicBezTo>
                      <a:pt x="20" y="104"/>
                      <a:pt x="22" y="101"/>
                      <a:pt x="26" y="96"/>
                    </a:cubicBezTo>
                    <a:cubicBezTo>
                      <a:pt x="39" y="77"/>
                      <a:pt x="32" y="57"/>
                      <a:pt x="25" y="52"/>
                    </a:cubicBezTo>
                    <a:close/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5" name="Freeform 2372">
                <a:extLst>
                  <a:ext uri="{FF2B5EF4-FFF2-40B4-BE49-F238E27FC236}">
                    <a16:creationId xmlns:a16="http://schemas.microsoft.com/office/drawing/2014/main" id="{0DDA9359-787A-45DD-BFB0-1FF0639CC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3597"/>
                <a:ext cx="77" cy="106"/>
              </a:xfrm>
              <a:custGeom>
                <a:avLst/>
                <a:gdLst>
                  <a:gd name="T0" fmla="*/ 39 w 60"/>
                  <a:gd name="T1" fmla="*/ 1 h 82"/>
                  <a:gd name="T2" fmla="*/ 5 w 60"/>
                  <a:gd name="T3" fmla="*/ 5 h 82"/>
                  <a:gd name="T4" fmla="*/ 0 w 60"/>
                  <a:gd name="T5" fmla="*/ 5 h 82"/>
                  <a:gd name="T6" fmla="*/ 72 w 60"/>
                  <a:gd name="T7" fmla="*/ 69 h 82"/>
                  <a:gd name="T8" fmla="*/ 87 w 60"/>
                  <a:gd name="T9" fmla="*/ 177 h 82"/>
                  <a:gd name="T10" fmla="*/ 89 w 60"/>
                  <a:gd name="T11" fmla="*/ 177 h 82"/>
                  <a:gd name="T12" fmla="*/ 118 w 60"/>
                  <a:gd name="T13" fmla="*/ 147 h 82"/>
                  <a:gd name="T14" fmla="*/ 114 w 60"/>
                  <a:gd name="T15" fmla="*/ 81 h 82"/>
                  <a:gd name="T16" fmla="*/ 39 w 60"/>
                  <a:gd name="T17" fmla="*/ 1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82">
                    <a:moveTo>
                      <a:pt x="18" y="1"/>
                    </a:moveTo>
                    <a:cubicBezTo>
                      <a:pt x="10" y="0"/>
                      <a:pt x="5" y="1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3" y="4"/>
                      <a:pt x="19" y="17"/>
                      <a:pt x="34" y="32"/>
                    </a:cubicBezTo>
                    <a:cubicBezTo>
                      <a:pt x="46" y="44"/>
                      <a:pt x="52" y="66"/>
                      <a:pt x="41" y="82"/>
                    </a:cubicBezTo>
                    <a:cubicBezTo>
                      <a:pt x="42" y="82"/>
                      <a:pt x="42" y="82"/>
                      <a:pt x="42" y="82"/>
                    </a:cubicBezTo>
                    <a:cubicBezTo>
                      <a:pt x="46" y="80"/>
                      <a:pt x="50" y="76"/>
                      <a:pt x="56" y="68"/>
                    </a:cubicBezTo>
                    <a:cubicBezTo>
                      <a:pt x="60" y="63"/>
                      <a:pt x="60" y="50"/>
                      <a:pt x="54" y="38"/>
                    </a:cubicBezTo>
                    <a:cubicBezTo>
                      <a:pt x="43" y="17"/>
                      <a:pt x="28" y="4"/>
                      <a:pt x="18" y="1"/>
                    </a:cubicBezTo>
                    <a:close/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6" name="Freeform 2373">
                <a:extLst>
                  <a:ext uri="{FF2B5EF4-FFF2-40B4-BE49-F238E27FC236}">
                    <a16:creationId xmlns:a16="http://schemas.microsoft.com/office/drawing/2014/main" id="{0EB387E0-D376-4AA2-AE2C-E20D2ED97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3613"/>
                <a:ext cx="18" cy="44"/>
              </a:xfrm>
              <a:custGeom>
                <a:avLst/>
                <a:gdLst>
                  <a:gd name="T0" fmla="*/ 15 w 14"/>
                  <a:gd name="T1" fmla="*/ 0 h 34"/>
                  <a:gd name="T2" fmla="*/ 0 w 14"/>
                  <a:gd name="T3" fmla="*/ 74 h 34"/>
                  <a:gd name="T4" fmla="*/ 15 w 1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4">
                    <a:moveTo>
                      <a:pt x="7" y="0"/>
                    </a:moveTo>
                    <a:cubicBezTo>
                      <a:pt x="11" y="8"/>
                      <a:pt x="14" y="23"/>
                      <a:pt x="0" y="34"/>
                    </a:cubicBezTo>
                    <a:cubicBezTo>
                      <a:pt x="3" y="30"/>
                      <a:pt x="10" y="14"/>
                      <a:pt x="7" y="0"/>
                    </a:cubicBezTo>
                    <a:close/>
                  </a:path>
                </a:pathLst>
              </a:custGeom>
              <a:solidFill>
                <a:srgbClr val="F4D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7" name="Freeform 2374">
                <a:extLst>
                  <a:ext uri="{FF2B5EF4-FFF2-40B4-BE49-F238E27FC236}">
                    <a16:creationId xmlns:a16="http://schemas.microsoft.com/office/drawing/2014/main" id="{F6BE6939-6D54-4DF0-AA77-ECD080CAC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3681"/>
                <a:ext cx="33" cy="33"/>
              </a:xfrm>
              <a:custGeom>
                <a:avLst/>
                <a:gdLst>
                  <a:gd name="T0" fmla="*/ 0 w 26"/>
                  <a:gd name="T1" fmla="*/ 0 h 25"/>
                  <a:gd name="T2" fmla="*/ 53 w 26"/>
                  <a:gd name="T3" fmla="*/ 55 h 25"/>
                  <a:gd name="T4" fmla="*/ 0 w 26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5">
                    <a:moveTo>
                      <a:pt x="0" y="0"/>
                    </a:moveTo>
                    <a:cubicBezTo>
                      <a:pt x="1" y="13"/>
                      <a:pt x="12" y="25"/>
                      <a:pt x="26" y="24"/>
                    </a:cubicBezTo>
                    <a:cubicBezTo>
                      <a:pt x="10" y="20"/>
                      <a:pt x="1" y="5"/>
                      <a:pt x="0" y="0"/>
                    </a:cubicBezTo>
                    <a:close/>
                  </a:path>
                </a:pathLst>
              </a:custGeom>
              <a:solidFill>
                <a:srgbClr val="F4D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8" name="Freeform 2375">
                <a:extLst>
                  <a:ext uri="{FF2B5EF4-FFF2-40B4-BE49-F238E27FC236}">
                    <a16:creationId xmlns:a16="http://schemas.microsoft.com/office/drawing/2014/main" id="{E1DAEA39-1261-4F3A-9C1E-A6193776C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" y="3635"/>
                <a:ext cx="24" cy="8"/>
              </a:xfrm>
              <a:custGeom>
                <a:avLst/>
                <a:gdLst>
                  <a:gd name="T0" fmla="*/ 0 w 18"/>
                  <a:gd name="T1" fmla="*/ 0 h 6"/>
                  <a:gd name="T2" fmla="*/ 43 w 18"/>
                  <a:gd name="T3" fmla="*/ 12 h 6"/>
                  <a:gd name="T4" fmla="*/ 0 w 1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0" y="0"/>
                    </a:moveTo>
                    <a:cubicBezTo>
                      <a:pt x="4" y="6"/>
                      <a:pt x="14" y="6"/>
                      <a:pt x="18" y="5"/>
                    </a:cubicBezTo>
                    <a:cubicBezTo>
                      <a:pt x="14" y="6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4D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29" name="Freeform 2376">
                <a:extLst>
                  <a:ext uri="{FF2B5EF4-FFF2-40B4-BE49-F238E27FC236}">
                    <a16:creationId xmlns:a16="http://schemas.microsoft.com/office/drawing/2014/main" id="{83D48765-6867-4903-8061-FB327C8D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539"/>
                <a:ext cx="26" cy="32"/>
              </a:xfrm>
              <a:custGeom>
                <a:avLst/>
                <a:gdLst>
                  <a:gd name="T0" fmla="*/ 44 w 20"/>
                  <a:gd name="T1" fmla="*/ 0 h 25"/>
                  <a:gd name="T2" fmla="*/ 0 w 20"/>
                  <a:gd name="T3" fmla="*/ 52 h 25"/>
                  <a:gd name="T4" fmla="*/ 44 w 20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5">
                    <a:moveTo>
                      <a:pt x="20" y="0"/>
                    </a:moveTo>
                    <a:cubicBezTo>
                      <a:pt x="20" y="8"/>
                      <a:pt x="13" y="20"/>
                      <a:pt x="0" y="25"/>
                    </a:cubicBezTo>
                    <a:cubicBezTo>
                      <a:pt x="3" y="23"/>
                      <a:pt x="15" y="13"/>
                      <a:pt x="20" y="0"/>
                    </a:cubicBezTo>
                    <a:close/>
                  </a:path>
                </a:pathLst>
              </a:custGeom>
              <a:solidFill>
                <a:srgbClr val="F4D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0" name="Freeform 2377">
                <a:extLst>
                  <a:ext uri="{FF2B5EF4-FFF2-40B4-BE49-F238E27FC236}">
                    <a16:creationId xmlns:a16="http://schemas.microsoft.com/office/drawing/2014/main" id="{5DFCCFE1-E98A-4424-94E3-EEDF4392F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" y="3587"/>
                <a:ext cx="47" cy="58"/>
              </a:xfrm>
              <a:custGeom>
                <a:avLst/>
                <a:gdLst>
                  <a:gd name="T0" fmla="*/ 0 w 36"/>
                  <a:gd name="T1" fmla="*/ 0 h 45"/>
                  <a:gd name="T2" fmla="*/ 80 w 36"/>
                  <a:gd name="T3" fmla="*/ 97 h 45"/>
                  <a:gd name="T4" fmla="*/ 0 w 36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5">
                    <a:moveTo>
                      <a:pt x="0" y="0"/>
                    </a:moveTo>
                    <a:cubicBezTo>
                      <a:pt x="2" y="14"/>
                      <a:pt x="16" y="40"/>
                      <a:pt x="36" y="45"/>
                    </a:cubicBezTo>
                    <a:cubicBezTo>
                      <a:pt x="27" y="43"/>
                      <a:pt x="0" y="36"/>
                      <a:pt x="0" y="0"/>
                    </a:cubicBezTo>
                    <a:close/>
                  </a:path>
                </a:pathLst>
              </a:custGeom>
              <a:solidFill>
                <a:srgbClr val="F4D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1" name="Freeform 2378">
                <a:extLst>
                  <a:ext uri="{FF2B5EF4-FFF2-40B4-BE49-F238E27FC236}">
                    <a16:creationId xmlns:a16="http://schemas.microsoft.com/office/drawing/2014/main" id="{804D5B09-8EAF-41C5-B5E9-91DB8999E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6" y="3530"/>
                <a:ext cx="16" cy="38"/>
              </a:xfrm>
              <a:custGeom>
                <a:avLst/>
                <a:gdLst>
                  <a:gd name="T0" fmla="*/ 0 w 13"/>
                  <a:gd name="T1" fmla="*/ 0 h 29"/>
                  <a:gd name="T2" fmla="*/ 25 w 13"/>
                  <a:gd name="T3" fmla="*/ 66 h 29"/>
                  <a:gd name="T4" fmla="*/ 0 w 13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9">
                    <a:moveTo>
                      <a:pt x="0" y="0"/>
                    </a:moveTo>
                    <a:cubicBezTo>
                      <a:pt x="0" y="11"/>
                      <a:pt x="3" y="24"/>
                      <a:pt x="13" y="29"/>
                    </a:cubicBezTo>
                    <a:cubicBezTo>
                      <a:pt x="9" y="25"/>
                      <a:pt x="0" y="6"/>
                      <a:pt x="0" y="0"/>
                    </a:cubicBezTo>
                    <a:close/>
                  </a:path>
                </a:pathLst>
              </a:custGeom>
              <a:solidFill>
                <a:srgbClr val="F4D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2" name="Freeform 2379">
                <a:extLst>
                  <a:ext uri="{FF2B5EF4-FFF2-40B4-BE49-F238E27FC236}">
                    <a16:creationId xmlns:a16="http://schemas.microsoft.com/office/drawing/2014/main" id="{6B909D80-8860-4CF2-B8DC-420B1B083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7" y="3566"/>
                <a:ext cx="66" cy="97"/>
              </a:xfrm>
              <a:custGeom>
                <a:avLst/>
                <a:gdLst>
                  <a:gd name="T0" fmla="*/ 80 w 51"/>
                  <a:gd name="T1" fmla="*/ 0 h 75"/>
                  <a:gd name="T2" fmla="*/ 57 w 51"/>
                  <a:gd name="T3" fmla="*/ 74 h 75"/>
                  <a:gd name="T4" fmla="*/ 22 w 51"/>
                  <a:gd name="T5" fmla="*/ 75 h 75"/>
                  <a:gd name="T6" fmla="*/ 0 w 51"/>
                  <a:gd name="T7" fmla="*/ 61 h 75"/>
                  <a:gd name="T8" fmla="*/ 52 w 51"/>
                  <a:gd name="T9" fmla="*/ 118 h 75"/>
                  <a:gd name="T10" fmla="*/ 96 w 51"/>
                  <a:gd name="T11" fmla="*/ 162 h 75"/>
                  <a:gd name="T12" fmla="*/ 109 w 51"/>
                  <a:gd name="T13" fmla="*/ 125 h 75"/>
                  <a:gd name="T14" fmla="*/ 104 w 51"/>
                  <a:gd name="T15" fmla="*/ 89 h 75"/>
                  <a:gd name="T16" fmla="*/ 97 w 51"/>
                  <a:gd name="T17" fmla="*/ 124 h 75"/>
                  <a:gd name="T18" fmla="*/ 67 w 51"/>
                  <a:gd name="T19" fmla="*/ 115 h 75"/>
                  <a:gd name="T20" fmla="*/ 69 w 51"/>
                  <a:gd name="T21" fmla="*/ 81 h 75"/>
                  <a:gd name="T22" fmla="*/ 96 w 51"/>
                  <a:gd name="T23" fmla="*/ 93 h 75"/>
                  <a:gd name="T24" fmla="*/ 93 w 51"/>
                  <a:gd name="T25" fmla="*/ 45 h 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1" h="75">
                    <a:moveTo>
                      <a:pt x="37" y="0"/>
                    </a:moveTo>
                    <a:cubicBezTo>
                      <a:pt x="38" y="12"/>
                      <a:pt x="36" y="27"/>
                      <a:pt x="26" y="34"/>
                    </a:cubicBezTo>
                    <a:cubicBezTo>
                      <a:pt x="21" y="37"/>
                      <a:pt x="15" y="37"/>
                      <a:pt x="10" y="35"/>
                    </a:cubicBezTo>
                    <a:cubicBezTo>
                      <a:pt x="7" y="34"/>
                      <a:pt x="1" y="31"/>
                      <a:pt x="0" y="28"/>
                    </a:cubicBezTo>
                    <a:cubicBezTo>
                      <a:pt x="8" y="37"/>
                      <a:pt x="12" y="48"/>
                      <a:pt x="24" y="54"/>
                    </a:cubicBezTo>
                    <a:cubicBezTo>
                      <a:pt x="35" y="59"/>
                      <a:pt x="38" y="64"/>
                      <a:pt x="44" y="75"/>
                    </a:cubicBezTo>
                    <a:cubicBezTo>
                      <a:pt x="45" y="69"/>
                      <a:pt x="49" y="64"/>
                      <a:pt x="50" y="58"/>
                    </a:cubicBezTo>
                    <a:cubicBezTo>
                      <a:pt x="51" y="53"/>
                      <a:pt x="51" y="45"/>
                      <a:pt x="48" y="41"/>
                    </a:cubicBezTo>
                    <a:cubicBezTo>
                      <a:pt x="49" y="44"/>
                      <a:pt x="48" y="54"/>
                      <a:pt x="45" y="57"/>
                    </a:cubicBezTo>
                    <a:cubicBezTo>
                      <a:pt x="41" y="59"/>
                      <a:pt x="34" y="55"/>
                      <a:pt x="31" y="53"/>
                    </a:cubicBezTo>
                    <a:cubicBezTo>
                      <a:pt x="27" y="49"/>
                      <a:pt x="28" y="42"/>
                      <a:pt x="32" y="38"/>
                    </a:cubicBezTo>
                    <a:cubicBezTo>
                      <a:pt x="34" y="36"/>
                      <a:pt x="40" y="38"/>
                      <a:pt x="44" y="43"/>
                    </a:cubicBezTo>
                    <a:cubicBezTo>
                      <a:pt x="47" y="47"/>
                      <a:pt x="43" y="26"/>
                      <a:pt x="43" y="21"/>
                    </a:cubicBezTo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3" name="Freeform 2380">
                <a:extLst>
                  <a:ext uri="{FF2B5EF4-FFF2-40B4-BE49-F238E27FC236}">
                    <a16:creationId xmlns:a16="http://schemas.microsoft.com/office/drawing/2014/main" id="{32F2DBE1-6378-4191-8A3F-DD0E91FB8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3657"/>
                <a:ext cx="74" cy="54"/>
              </a:xfrm>
              <a:custGeom>
                <a:avLst/>
                <a:gdLst>
                  <a:gd name="T0" fmla="*/ 0 w 57"/>
                  <a:gd name="T1" fmla="*/ 24 h 42"/>
                  <a:gd name="T2" fmla="*/ 79 w 57"/>
                  <a:gd name="T3" fmla="*/ 87 h 42"/>
                  <a:gd name="T4" fmla="*/ 123 w 57"/>
                  <a:gd name="T5" fmla="*/ 50 h 42"/>
                  <a:gd name="T6" fmla="*/ 118 w 57"/>
                  <a:gd name="T7" fmla="*/ 23 h 42"/>
                  <a:gd name="T8" fmla="*/ 108 w 57"/>
                  <a:gd name="T9" fmla="*/ 0 h 42"/>
                  <a:gd name="T10" fmla="*/ 103 w 57"/>
                  <a:gd name="T11" fmla="*/ 50 h 42"/>
                  <a:gd name="T12" fmla="*/ 61 w 57"/>
                  <a:gd name="T13" fmla="*/ 59 h 42"/>
                  <a:gd name="T14" fmla="*/ 0 w 57"/>
                  <a:gd name="T15" fmla="*/ 19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42">
                    <a:moveTo>
                      <a:pt x="0" y="12"/>
                    </a:moveTo>
                    <a:cubicBezTo>
                      <a:pt x="7" y="27"/>
                      <a:pt x="18" y="40"/>
                      <a:pt x="36" y="41"/>
                    </a:cubicBezTo>
                    <a:cubicBezTo>
                      <a:pt x="44" y="42"/>
                      <a:pt x="53" y="31"/>
                      <a:pt x="56" y="23"/>
                    </a:cubicBezTo>
                    <a:cubicBezTo>
                      <a:pt x="57" y="18"/>
                      <a:pt x="57" y="15"/>
                      <a:pt x="54" y="11"/>
                    </a:cubicBezTo>
                    <a:cubicBezTo>
                      <a:pt x="52" y="9"/>
                      <a:pt x="52" y="2"/>
                      <a:pt x="49" y="0"/>
                    </a:cubicBezTo>
                    <a:cubicBezTo>
                      <a:pt x="52" y="5"/>
                      <a:pt x="51" y="18"/>
                      <a:pt x="47" y="23"/>
                    </a:cubicBezTo>
                    <a:cubicBezTo>
                      <a:pt x="42" y="29"/>
                      <a:pt x="35" y="30"/>
                      <a:pt x="28" y="28"/>
                    </a:cubicBezTo>
                    <a:cubicBezTo>
                      <a:pt x="17" y="26"/>
                      <a:pt x="6" y="18"/>
                      <a:pt x="0" y="9"/>
                    </a:cubicBezTo>
                  </a:path>
                </a:pathLst>
              </a:custGeom>
              <a:solidFill>
                <a:srgbClr val="DD8C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4" name="Freeform 2381">
                <a:extLst>
                  <a:ext uri="{FF2B5EF4-FFF2-40B4-BE49-F238E27FC236}">
                    <a16:creationId xmlns:a16="http://schemas.microsoft.com/office/drawing/2014/main" id="{7AD4143D-0607-41D2-BDB6-6DE7A2F28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" y="3627"/>
                <a:ext cx="8" cy="22"/>
              </a:xfrm>
              <a:custGeom>
                <a:avLst/>
                <a:gdLst>
                  <a:gd name="T0" fmla="*/ 9 w 6"/>
                  <a:gd name="T1" fmla="*/ 0 h 17"/>
                  <a:gd name="T2" fmla="*/ 0 w 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7">
                    <a:moveTo>
                      <a:pt x="4" y="0"/>
                    </a:moveTo>
                    <a:cubicBezTo>
                      <a:pt x="6" y="7"/>
                      <a:pt x="6" y="12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35" name="Freeform 2382">
                <a:extLst>
                  <a:ext uri="{FF2B5EF4-FFF2-40B4-BE49-F238E27FC236}">
                    <a16:creationId xmlns:a16="http://schemas.microsoft.com/office/drawing/2014/main" id="{F838C4A1-5672-4730-B312-3C3193AFF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3614"/>
                <a:ext cx="21" cy="22"/>
              </a:xfrm>
              <a:custGeom>
                <a:avLst/>
                <a:gdLst>
                  <a:gd name="T0" fmla="*/ 0 w 16"/>
                  <a:gd name="T1" fmla="*/ 0 h 17"/>
                  <a:gd name="T2" fmla="*/ 37 w 16"/>
                  <a:gd name="T3" fmla="*/ 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1" y="6"/>
                      <a:pt x="13" y="16"/>
                      <a:pt x="16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5509" name="Group 2383">
              <a:extLst>
                <a:ext uri="{FF2B5EF4-FFF2-40B4-BE49-F238E27FC236}">
                  <a16:creationId xmlns:a16="http://schemas.microsoft.com/office/drawing/2014/main" id="{7D8BF994-C51A-424E-A256-32EB1CB8E3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4" y="2572"/>
              <a:ext cx="679" cy="1134"/>
              <a:chOff x="3766" y="2606"/>
              <a:chExt cx="685" cy="1145"/>
            </a:xfrm>
          </p:grpSpPr>
          <p:sp>
            <p:nvSpPr>
              <p:cNvPr id="55636" name="Freeform 2384">
                <a:extLst>
                  <a:ext uri="{FF2B5EF4-FFF2-40B4-BE49-F238E27FC236}">
                    <a16:creationId xmlns:a16="http://schemas.microsoft.com/office/drawing/2014/main" id="{3CCBB559-9701-49DA-B33F-BA5C12985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3692"/>
                <a:ext cx="19" cy="16"/>
              </a:xfrm>
              <a:custGeom>
                <a:avLst/>
                <a:gdLst>
                  <a:gd name="T0" fmla="*/ 0 w 15"/>
                  <a:gd name="T1" fmla="*/ 0 h 13"/>
                  <a:gd name="T2" fmla="*/ 30 w 15"/>
                  <a:gd name="T3" fmla="*/ 25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3">
                    <a:moveTo>
                      <a:pt x="0" y="0"/>
                    </a:moveTo>
                    <a:cubicBezTo>
                      <a:pt x="2" y="8"/>
                      <a:pt x="11" y="13"/>
                      <a:pt x="15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7" name="Freeform 2385">
                <a:extLst>
                  <a:ext uri="{FF2B5EF4-FFF2-40B4-BE49-F238E27FC236}">
                    <a16:creationId xmlns:a16="http://schemas.microsoft.com/office/drawing/2014/main" id="{A1A6AC31-C8B4-48B3-85B7-15357F2FE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3546"/>
                <a:ext cx="6" cy="13"/>
              </a:xfrm>
              <a:custGeom>
                <a:avLst/>
                <a:gdLst>
                  <a:gd name="T0" fmla="*/ 0 w 4"/>
                  <a:gd name="T1" fmla="*/ 0 h 10"/>
                  <a:gd name="T2" fmla="*/ 14 w 4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0" y="5"/>
                      <a:pt x="2" y="7"/>
                      <a:pt x="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8" name="Freeform 2386">
                <a:extLst>
                  <a:ext uri="{FF2B5EF4-FFF2-40B4-BE49-F238E27FC236}">
                    <a16:creationId xmlns:a16="http://schemas.microsoft.com/office/drawing/2014/main" id="{9C5D6513-039C-44B8-ABD7-C8C08DA0F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" y="3548"/>
                <a:ext cx="15" cy="17"/>
              </a:xfrm>
              <a:custGeom>
                <a:avLst/>
                <a:gdLst>
                  <a:gd name="T0" fmla="*/ 0 w 11"/>
                  <a:gd name="T1" fmla="*/ 29 h 13"/>
                  <a:gd name="T2" fmla="*/ 27 w 11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3">
                    <a:moveTo>
                      <a:pt x="0" y="13"/>
                    </a:moveTo>
                    <a:cubicBezTo>
                      <a:pt x="5" y="12"/>
                      <a:pt x="10" y="5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39" name="Freeform 2387">
                <a:extLst>
                  <a:ext uri="{FF2B5EF4-FFF2-40B4-BE49-F238E27FC236}">
                    <a16:creationId xmlns:a16="http://schemas.microsoft.com/office/drawing/2014/main" id="{B794F56B-12C2-4AF7-92F6-6454D1448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3462"/>
                <a:ext cx="125" cy="93"/>
              </a:xfrm>
              <a:custGeom>
                <a:avLst/>
                <a:gdLst>
                  <a:gd name="T0" fmla="*/ 189 w 96"/>
                  <a:gd name="T1" fmla="*/ 90 h 72"/>
                  <a:gd name="T2" fmla="*/ 185 w 96"/>
                  <a:gd name="T3" fmla="*/ 97 h 72"/>
                  <a:gd name="T4" fmla="*/ 197 w 96"/>
                  <a:gd name="T5" fmla="*/ 90 h 72"/>
                  <a:gd name="T6" fmla="*/ 210 w 96"/>
                  <a:gd name="T7" fmla="*/ 68 h 72"/>
                  <a:gd name="T8" fmla="*/ 210 w 96"/>
                  <a:gd name="T9" fmla="*/ 67 h 72"/>
                  <a:gd name="T10" fmla="*/ 181 w 96"/>
                  <a:gd name="T11" fmla="*/ 13 h 72"/>
                  <a:gd name="T12" fmla="*/ 103 w 96"/>
                  <a:gd name="T13" fmla="*/ 8 h 72"/>
                  <a:gd name="T14" fmla="*/ 79 w 96"/>
                  <a:gd name="T15" fmla="*/ 36 h 72"/>
                  <a:gd name="T16" fmla="*/ 74 w 96"/>
                  <a:gd name="T17" fmla="*/ 41 h 72"/>
                  <a:gd name="T18" fmla="*/ 46 w 96"/>
                  <a:gd name="T19" fmla="*/ 47 h 72"/>
                  <a:gd name="T20" fmla="*/ 43 w 96"/>
                  <a:gd name="T21" fmla="*/ 45 h 72"/>
                  <a:gd name="T22" fmla="*/ 34 w 96"/>
                  <a:gd name="T23" fmla="*/ 45 h 72"/>
                  <a:gd name="T24" fmla="*/ 13 w 96"/>
                  <a:gd name="T25" fmla="*/ 67 h 72"/>
                  <a:gd name="T26" fmla="*/ 23 w 96"/>
                  <a:gd name="T27" fmla="*/ 142 h 72"/>
                  <a:gd name="T28" fmla="*/ 49 w 96"/>
                  <a:gd name="T29" fmla="*/ 155 h 72"/>
                  <a:gd name="T30" fmla="*/ 38 w 96"/>
                  <a:gd name="T31" fmla="*/ 61 h 72"/>
                  <a:gd name="T32" fmla="*/ 79 w 96"/>
                  <a:gd name="T33" fmla="*/ 68 h 72"/>
                  <a:gd name="T34" fmla="*/ 82 w 96"/>
                  <a:gd name="T35" fmla="*/ 112 h 72"/>
                  <a:gd name="T36" fmla="*/ 139 w 96"/>
                  <a:gd name="T37" fmla="*/ 22 h 72"/>
                  <a:gd name="T38" fmla="*/ 189 w 96"/>
                  <a:gd name="T39" fmla="*/ 90 h 7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96" h="72">
                    <a:moveTo>
                      <a:pt x="85" y="42"/>
                    </a:moveTo>
                    <a:cubicBezTo>
                      <a:pt x="84" y="44"/>
                      <a:pt x="84" y="44"/>
                      <a:pt x="84" y="45"/>
                    </a:cubicBezTo>
                    <a:cubicBezTo>
                      <a:pt x="85" y="43"/>
                      <a:pt x="87" y="43"/>
                      <a:pt x="89" y="42"/>
                    </a:cubicBezTo>
                    <a:cubicBezTo>
                      <a:pt x="92" y="41"/>
                      <a:pt x="95" y="40"/>
                      <a:pt x="95" y="32"/>
                    </a:cubicBezTo>
                    <a:cubicBezTo>
                      <a:pt x="95" y="31"/>
                      <a:pt x="95" y="31"/>
                      <a:pt x="95" y="31"/>
                    </a:cubicBezTo>
                    <a:cubicBezTo>
                      <a:pt x="96" y="23"/>
                      <a:pt x="96" y="12"/>
                      <a:pt x="82" y="6"/>
                    </a:cubicBezTo>
                    <a:cubicBezTo>
                      <a:pt x="70" y="1"/>
                      <a:pt x="56" y="0"/>
                      <a:pt x="47" y="4"/>
                    </a:cubicBezTo>
                    <a:cubicBezTo>
                      <a:pt x="42" y="7"/>
                      <a:pt x="38" y="11"/>
                      <a:pt x="36" y="17"/>
                    </a:cubicBezTo>
                    <a:cubicBezTo>
                      <a:pt x="35" y="18"/>
                      <a:pt x="35" y="18"/>
                      <a:pt x="34" y="19"/>
                    </a:cubicBezTo>
                    <a:cubicBezTo>
                      <a:pt x="27" y="24"/>
                      <a:pt x="21" y="22"/>
                      <a:pt x="21" y="22"/>
                    </a:cubicBezTo>
                    <a:cubicBezTo>
                      <a:pt x="20" y="22"/>
                      <a:pt x="19" y="21"/>
                      <a:pt x="19" y="21"/>
                    </a:cubicBezTo>
                    <a:cubicBezTo>
                      <a:pt x="19" y="21"/>
                      <a:pt x="18" y="20"/>
                      <a:pt x="15" y="21"/>
                    </a:cubicBezTo>
                    <a:cubicBezTo>
                      <a:pt x="13" y="22"/>
                      <a:pt x="9" y="24"/>
                      <a:pt x="6" y="31"/>
                    </a:cubicBezTo>
                    <a:cubicBezTo>
                      <a:pt x="0" y="43"/>
                      <a:pt x="5" y="60"/>
                      <a:pt x="11" y="66"/>
                    </a:cubicBezTo>
                    <a:cubicBezTo>
                      <a:pt x="14" y="70"/>
                      <a:pt x="19" y="72"/>
                      <a:pt x="22" y="72"/>
                    </a:cubicBezTo>
                    <a:cubicBezTo>
                      <a:pt x="15" y="68"/>
                      <a:pt x="0" y="39"/>
                      <a:pt x="17" y="28"/>
                    </a:cubicBezTo>
                    <a:cubicBezTo>
                      <a:pt x="22" y="25"/>
                      <a:pt x="36" y="25"/>
                      <a:pt x="36" y="32"/>
                    </a:cubicBezTo>
                    <a:cubicBezTo>
                      <a:pt x="35" y="39"/>
                      <a:pt x="35" y="48"/>
                      <a:pt x="37" y="52"/>
                    </a:cubicBezTo>
                    <a:cubicBezTo>
                      <a:pt x="34" y="33"/>
                      <a:pt x="41" y="10"/>
                      <a:pt x="63" y="10"/>
                    </a:cubicBezTo>
                    <a:cubicBezTo>
                      <a:pt x="84" y="10"/>
                      <a:pt x="92" y="34"/>
                      <a:pt x="85" y="42"/>
                    </a:cubicBezTo>
                    <a:close/>
                  </a:path>
                </a:pathLst>
              </a:custGeom>
              <a:solidFill>
                <a:srgbClr val="CB7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0" name="Freeform 2388">
                <a:extLst>
                  <a:ext uri="{FF2B5EF4-FFF2-40B4-BE49-F238E27FC236}">
                    <a16:creationId xmlns:a16="http://schemas.microsoft.com/office/drawing/2014/main" id="{8E1DC0DD-01B4-49DB-B89D-2BC9FD783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3566"/>
                <a:ext cx="39" cy="56"/>
              </a:xfrm>
              <a:custGeom>
                <a:avLst/>
                <a:gdLst>
                  <a:gd name="T0" fmla="*/ 23 w 30"/>
                  <a:gd name="T1" fmla="*/ 66 h 43"/>
                  <a:gd name="T2" fmla="*/ 17 w 30"/>
                  <a:gd name="T3" fmla="*/ 17 h 43"/>
                  <a:gd name="T4" fmla="*/ 29 w 30"/>
                  <a:gd name="T5" fmla="*/ 12 h 43"/>
                  <a:gd name="T6" fmla="*/ 17 w 30"/>
                  <a:gd name="T7" fmla="*/ 0 h 43"/>
                  <a:gd name="T8" fmla="*/ 17 w 30"/>
                  <a:gd name="T9" fmla="*/ 0 h 43"/>
                  <a:gd name="T10" fmla="*/ 16 w 30"/>
                  <a:gd name="T11" fmla="*/ 5 h 43"/>
                  <a:gd name="T12" fmla="*/ 7 w 30"/>
                  <a:gd name="T13" fmla="*/ 46 h 43"/>
                  <a:gd name="T14" fmla="*/ 38 w 30"/>
                  <a:gd name="T15" fmla="*/ 90 h 43"/>
                  <a:gd name="T16" fmla="*/ 66 w 30"/>
                  <a:gd name="T17" fmla="*/ 86 h 43"/>
                  <a:gd name="T18" fmla="*/ 23 w 30"/>
                  <a:gd name="T19" fmla="*/ 66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43">
                    <a:moveTo>
                      <a:pt x="11" y="30"/>
                    </a:moveTo>
                    <a:cubicBezTo>
                      <a:pt x="7" y="23"/>
                      <a:pt x="6" y="13"/>
                      <a:pt x="8" y="8"/>
                    </a:cubicBezTo>
                    <a:cubicBezTo>
                      <a:pt x="10" y="4"/>
                      <a:pt x="13" y="5"/>
                      <a:pt x="13" y="5"/>
                    </a:cubicBezTo>
                    <a:cubicBezTo>
                      <a:pt x="13" y="5"/>
                      <a:pt x="9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1"/>
                      <a:pt x="7" y="2"/>
                    </a:cubicBezTo>
                    <a:cubicBezTo>
                      <a:pt x="3" y="5"/>
                      <a:pt x="0" y="13"/>
                      <a:pt x="3" y="21"/>
                    </a:cubicBezTo>
                    <a:cubicBezTo>
                      <a:pt x="5" y="28"/>
                      <a:pt x="10" y="38"/>
                      <a:pt x="17" y="41"/>
                    </a:cubicBezTo>
                    <a:cubicBezTo>
                      <a:pt x="21" y="43"/>
                      <a:pt x="25" y="42"/>
                      <a:pt x="30" y="39"/>
                    </a:cubicBezTo>
                    <a:cubicBezTo>
                      <a:pt x="23" y="42"/>
                      <a:pt x="15" y="36"/>
                      <a:pt x="11" y="30"/>
                    </a:cubicBezTo>
                    <a:close/>
                  </a:path>
                </a:pathLst>
              </a:custGeom>
              <a:solidFill>
                <a:srgbClr val="CB7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1" name="Freeform 2389">
                <a:extLst>
                  <a:ext uri="{FF2B5EF4-FFF2-40B4-BE49-F238E27FC236}">
                    <a16:creationId xmlns:a16="http://schemas.microsoft.com/office/drawing/2014/main" id="{7F7A1484-051B-4114-9081-F001B6E6F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6" y="3627"/>
                <a:ext cx="37" cy="48"/>
              </a:xfrm>
              <a:custGeom>
                <a:avLst/>
                <a:gdLst>
                  <a:gd name="T0" fmla="*/ 22 w 28"/>
                  <a:gd name="T1" fmla="*/ 57 h 37"/>
                  <a:gd name="T2" fmla="*/ 21 w 28"/>
                  <a:gd name="T3" fmla="*/ 13 h 37"/>
                  <a:gd name="T4" fmla="*/ 15 w 28"/>
                  <a:gd name="T5" fmla="*/ 0 h 37"/>
                  <a:gd name="T6" fmla="*/ 9 w 28"/>
                  <a:gd name="T7" fmla="*/ 8 h 37"/>
                  <a:gd name="T8" fmla="*/ 7 w 28"/>
                  <a:gd name="T9" fmla="*/ 13 h 37"/>
                  <a:gd name="T10" fmla="*/ 20 w 28"/>
                  <a:gd name="T11" fmla="*/ 70 h 37"/>
                  <a:gd name="T12" fmla="*/ 45 w 28"/>
                  <a:gd name="T13" fmla="*/ 80 h 37"/>
                  <a:gd name="T14" fmla="*/ 65 w 28"/>
                  <a:gd name="T15" fmla="*/ 74 h 37"/>
                  <a:gd name="T16" fmla="*/ 22 w 28"/>
                  <a:gd name="T17" fmla="*/ 57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37">
                    <a:moveTo>
                      <a:pt x="10" y="26"/>
                    </a:moveTo>
                    <a:cubicBezTo>
                      <a:pt x="3" y="17"/>
                      <a:pt x="9" y="6"/>
                      <a:pt x="9" y="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3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9"/>
                      <a:pt x="0" y="24"/>
                      <a:pt x="8" y="32"/>
                    </a:cubicBezTo>
                    <a:cubicBezTo>
                      <a:pt x="13" y="37"/>
                      <a:pt x="17" y="37"/>
                      <a:pt x="20" y="37"/>
                    </a:cubicBezTo>
                    <a:cubicBezTo>
                      <a:pt x="24" y="36"/>
                      <a:pt x="27" y="35"/>
                      <a:pt x="28" y="34"/>
                    </a:cubicBezTo>
                    <a:cubicBezTo>
                      <a:pt x="22" y="36"/>
                      <a:pt x="15" y="33"/>
                      <a:pt x="10" y="26"/>
                    </a:cubicBezTo>
                    <a:close/>
                  </a:path>
                </a:pathLst>
              </a:custGeom>
              <a:solidFill>
                <a:srgbClr val="CB7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2" name="Freeform 2390">
                <a:extLst>
                  <a:ext uri="{FF2B5EF4-FFF2-40B4-BE49-F238E27FC236}">
                    <a16:creationId xmlns:a16="http://schemas.microsoft.com/office/drawing/2014/main" id="{9D827950-9EB6-4B7C-9AD9-DCFF3D869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3676"/>
                <a:ext cx="59" cy="62"/>
              </a:xfrm>
              <a:custGeom>
                <a:avLst/>
                <a:gdLst>
                  <a:gd name="T0" fmla="*/ 97 w 46"/>
                  <a:gd name="T1" fmla="*/ 103 h 48"/>
                  <a:gd name="T2" fmla="*/ 89 w 46"/>
                  <a:gd name="T3" fmla="*/ 102 h 48"/>
                  <a:gd name="T4" fmla="*/ 28 w 46"/>
                  <a:gd name="T5" fmla="*/ 58 h 48"/>
                  <a:gd name="T6" fmla="*/ 40 w 46"/>
                  <a:gd name="T7" fmla="*/ 5 h 48"/>
                  <a:gd name="T8" fmla="*/ 13 w 46"/>
                  <a:gd name="T9" fmla="*/ 0 h 48"/>
                  <a:gd name="T10" fmla="*/ 10 w 46"/>
                  <a:gd name="T11" fmla="*/ 6 h 48"/>
                  <a:gd name="T12" fmla="*/ 10 w 46"/>
                  <a:gd name="T13" fmla="*/ 6 h 48"/>
                  <a:gd name="T14" fmla="*/ 54 w 46"/>
                  <a:gd name="T15" fmla="*/ 97 h 48"/>
                  <a:gd name="T16" fmla="*/ 97 w 46"/>
                  <a:gd name="T17" fmla="*/ 103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48">
                    <a:moveTo>
                      <a:pt x="46" y="48"/>
                    </a:moveTo>
                    <a:cubicBezTo>
                      <a:pt x="45" y="48"/>
                      <a:pt x="44" y="48"/>
                      <a:pt x="42" y="47"/>
                    </a:cubicBezTo>
                    <a:cubicBezTo>
                      <a:pt x="24" y="46"/>
                      <a:pt x="18" y="38"/>
                      <a:pt x="13" y="27"/>
                    </a:cubicBezTo>
                    <a:cubicBezTo>
                      <a:pt x="9" y="17"/>
                      <a:pt x="14" y="5"/>
                      <a:pt x="19" y="2"/>
                    </a:cubicBezTo>
                    <a:cubicBezTo>
                      <a:pt x="15" y="5"/>
                      <a:pt x="9" y="2"/>
                      <a:pt x="6" y="0"/>
                    </a:cubicBezTo>
                    <a:cubicBezTo>
                      <a:pt x="5" y="1"/>
                      <a:pt x="5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15"/>
                      <a:pt x="0" y="36"/>
                      <a:pt x="26" y="45"/>
                    </a:cubicBezTo>
                    <a:cubicBezTo>
                      <a:pt x="33" y="48"/>
                      <a:pt x="40" y="48"/>
                      <a:pt x="46" y="48"/>
                    </a:cubicBezTo>
                    <a:close/>
                  </a:path>
                </a:pathLst>
              </a:custGeom>
              <a:solidFill>
                <a:srgbClr val="CB7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3" name="Freeform 2391">
                <a:extLst>
                  <a:ext uri="{FF2B5EF4-FFF2-40B4-BE49-F238E27FC236}">
                    <a16:creationId xmlns:a16="http://schemas.microsoft.com/office/drawing/2014/main" id="{083A320E-2C7F-4C9C-8458-621042161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8" y="3597"/>
                <a:ext cx="68" cy="104"/>
              </a:xfrm>
              <a:custGeom>
                <a:avLst/>
                <a:gdLst>
                  <a:gd name="T0" fmla="*/ 23 w 53"/>
                  <a:gd name="T1" fmla="*/ 1 h 80"/>
                  <a:gd name="T2" fmla="*/ 1 w 53"/>
                  <a:gd name="T3" fmla="*/ 1 h 80"/>
                  <a:gd name="T4" fmla="*/ 0 w 53"/>
                  <a:gd name="T5" fmla="*/ 5 h 80"/>
                  <a:gd name="T6" fmla="*/ 72 w 53"/>
                  <a:gd name="T7" fmla="*/ 61 h 80"/>
                  <a:gd name="T8" fmla="*/ 82 w 53"/>
                  <a:gd name="T9" fmla="*/ 174 h 80"/>
                  <a:gd name="T10" fmla="*/ 81 w 53"/>
                  <a:gd name="T11" fmla="*/ 176 h 80"/>
                  <a:gd name="T12" fmla="*/ 104 w 53"/>
                  <a:gd name="T13" fmla="*/ 148 h 80"/>
                  <a:gd name="T14" fmla="*/ 99 w 53"/>
                  <a:gd name="T15" fmla="*/ 83 h 80"/>
                  <a:gd name="T16" fmla="*/ 23 w 53"/>
                  <a:gd name="T17" fmla="*/ 1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80">
                    <a:moveTo>
                      <a:pt x="11" y="1"/>
                    </a:moveTo>
                    <a:cubicBezTo>
                      <a:pt x="7" y="1"/>
                      <a:pt x="4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9" y="1"/>
                      <a:pt x="20" y="9"/>
                      <a:pt x="34" y="28"/>
                    </a:cubicBezTo>
                    <a:cubicBezTo>
                      <a:pt x="47" y="47"/>
                      <a:pt x="52" y="63"/>
                      <a:pt x="39" y="79"/>
                    </a:cubicBezTo>
                    <a:cubicBezTo>
                      <a:pt x="38" y="79"/>
                      <a:pt x="38" y="80"/>
                      <a:pt x="38" y="80"/>
                    </a:cubicBezTo>
                    <a:cubicBezTo>
                      <a:pt x="41" y="78"/>
                      <a:pt x="45" y="74"/>
                      <a:pt x="49" y="68"/>
                    </a:cubicBezTo>
                    <a:cubicBezTo>
                      <a:pt x="53" y="63"/>
                      <a:pt x="53" y="50"/>
                      <a:pt x="47" y="38"/>
                    </a:cubicBezTo>
                    <a:cubicBezTo>
                      <a:pt x="36" y="17"/>
                      <a:pt x="21" y="4"/>
                      <a:pt x="11" y="1"/>
                    </a:cubicBezTo>
                    <a:close/>
                  </a:path>
                </a:pathLst>
              </a:custGeom>
              <a:solidFill>
                <a:srgbClr val="CB7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4" name="Freeform 2392">
                <a:extLst>
                  <a:ext uri="{FF2B5EF4-FFF2-40B4-BE49-F238E27FC236}">
                    <a16:creationId xmlns:a16="http://schemas.microsoft.com/office/drawing/2014/main" id="{AA6FE61B-449E-40FE-B33D-A2164F2D2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3604"/>
                <a:ext cx="31" cy="23"/>
              </a:xfrm>
              <a:custGeom>
                <a:avLst/>
                <a:gdLst>
                  <a:gd name="T0" fmla="*/ 0 w 24"/>
                  <a:gd name="T1" fmla="*/ 0 h 18"/>
                  <a:gd name="T2" fmla="*/ 10 w 24"/>
                  <a:gd name="T3" fmla="*/ 28 h 18"/>
                  <a:gd name="T4" fmla="*/ 44 w 24"/>
                  <a:gd name="T5" fmla="*/ 37 h 18"/>
                  <a:gd name="T6" fmla="*/ 35 w 24"/>
                  <a:gd name="T7" fmla="*/ 2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8">
                    <a:moveTo>
                      <a:pt x="0" y="0"/>
                    </a:moveTo>
                    <a:cubicBezTo>
                      <a:pt x="2" y="3"/>
                      <a:pt x="0" y="7"/>
                      <a:pt x="5" y="13"/>
                    </a:cubicBezTo>
                    <a:cubicBezTo>
                      <a:pt x="10" y="18"/>
                      <a:pt x="16" y="18"/>
                      <a:pt x="20" y="18"/>
                    </a:cubicBezTo>
                    <a:cubicBezTo>
                      <a:pt x="24" y="18"/>
                      <a:pt x="16" y="11"/>
                      <a:pt x="16" y="11"/>
                    </a:cubicBezTo>
                  </a:path>
                </a:pathLst>
              </a:custGeom>
              <a:solidFill>
                <a:srgbClr val="CB77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5" name="Freeform 2393">
                <a:extLst>
                  <a:ext uri="{FF2B5EF4-FFF2-40B4-BE49-F238E27FC236}">
                    <a16:creationId xmlns:a16="http://schemas.microsoft.com/office/drawing/2014/main" id="{2523EFFB-1B9C-44AB-918F-50509726C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6" y="3454"/>
                <a:ext cx="246" cy="297"/>
              </a:xfrm>
              <a:custGeom>
                <a:avLst/>
                <a:gdLst>
                  <a:gd name="T0" fmla="*/ 266 w 189"/>
                  <a:gd name="T1" fmla="*/ 235 h 230"/>
                  <a:gd name="T2" fmla="*/ 316 w 189"/>
                  <a:gd name="T3" fmla="*/ 231 h 230"/>
                  <a:gd name="T4" fmla="*/ 401 w 189"/>
                  <a:gd name="T5" fmla="*/ 316 h 230"/>
                  <a:gd name="T6" fmla="*/ 405 w 189"/>
                  <a:gd name="T7" fmla="*/ 391 h 230"/>
                  <a:gd name="T8" fmla="*/ 367 w 189"/>
                  <a:gd name="T9" fmla="*/ 424 h 230"/>
                  <a:gd name="T10" fmla="*/ 344 w 189"/>
                  <a:gd name="T11" fmla="*/ 457 h 230"/>
                  <a:gd name="T12" fmla="*/ 242 w 189"/>
                  <a:gd name="T13" fmla="*/ 475 h 230"/>
                  <a:gd name="T14" fmla="*/ 190 w 189"/>
                  <a:gd name="T15" fmla="*/ 376 h 230"/>
                  <a:gd name="T16" fmla="*/ 187 w 189"/>
                  <a:gd name="T17" fmla="*/ 367 h 230"/>
                  <a:gd name="T18" fmla="*/ 133 w 189"/>
                  <a:gd name="T19" fmla="*/ 364 h 230"/>
                  <a:gd name="T20" fmla="*/ 118 w 189"/>
                  <a:gd name="T21" fmla="*/ 297 h 230"/>
                  <a:gd name="T22" fmla="*/ 118 w 189"/>
                  <a:gd name="T23" fmla="*/ 280 h 230"/>
                  <a:gd name="T24" fmla="*/ 46 w 189"/>
                  <a:gd name="T25" fmla="*/ 235 h 230"/>
                  <a:gd name="T26" fmla="*/ 57 w 189"/>
                  <a:gd name="T27" fmla="*/ 185 h 230"/>
                  <a:gd name="T28" fmla="*/ 57 w 189"/>
                  <a:gd name="T29" fmla="*/ 177 h 230"/>
                  <a:gd name="T30" fmla="*/ 27 w 189"/>
                  <a:gd name="T31" fmla="*/ 161 h 230"/>
                  <a:gd name="T32" fmla="*/ 13 w 189"/>
                  <a:gd name="T33" fmla="*/ 75 h 230"/>
                  <a:gd name="T34" fmla="*/ 57 w 189"/>
                  <a:gd name="T35" fmla="*/ 52 h 230"/>
                  <a:gd name="T36" fmla="*/ 79 w 189"/>
                  <a:gd name="T37" fmla="*/ 45 h 230"/>
                  <a:gd name="T38" fmla="*/ 191 w 189"/>
                  <a:gd name="T39" fmla="*/ 17 h 230"/>
                  <a:gd name="T40" fmla="*/ 226 w 189"/>
                  <a:gd name="T41" fmla="*/ 81 h 230"/>
                  <a:gd name="T42" fmla="*/ 200 w 189"/>
                  <a:gd name="T43" fmla="*/ 116 h 230"/>
                  <a:gd name="T44" fmla="*/ 242 w 189"/>
                  <a:gd name="T45" fmla="*/ 154 h 230"/>
                  <a:gd name="T46" fmla="*/ 266 w 189"/>
                  <a:gd name="T47" fmla="*/ 235 h 23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9" h="230">
                    <a:moveTo>
                      <a:pt x="121" y="109"/>
                    </a:moveTo>
                    <a:cubicBezTo>
                      <a:pt x="123" y="111"/>
                      <a:pt x="130" y="105"/>
                      <a:pt x="144" y="108"/>
                    </a:cubicBezTo>
                    <a:cubicBezTo>
                      <a:pt x="156" y="111"/>
                      <a:pt x="172" y="126"/>
                      <a:pt x="182" y="147"/>
                    </a:cubicBezTo>
                    <a:cubicBezTo>
                      <a:pt x="189" y="160"/>
                      <a:pt x="189" y="175"/>
                      <a:pt x="184" y="182"/>
                    </a:cubicBezTo>
                    <a:cubicBezTo>
                      <a:pt x="177" y="192"/>
                      <a:pt x="171" y="195"/>
                      <a:pt x="167" y="197"/>
                    </a:cubicBezTo>
                    <a:cubicBezTo>
                      <a:pt x="163" y="201"/>
                      <a:pt x="163" y="208"/>
                      <a:pt x="156" y="212"/>
                    </a:cubicBezTo>
                    <a:cubicBezTo>
                      <a:pt x="153" y="216"/>
                      <a:pt x="135" y="230"/>
                      <a:pt x="110" y="221"/>
                    </a:cubicBezTo>
                    <a:cubicBezTo>
                      <a:pt x="75" y="208"/>
                      <a:pt x="85" y="177"/>
                      <a:pt x="86" y="174"/>
                    </a:cubicBezTo>
                    <a:cubicBezTo>
                      <a:pt x="87" y="170"/>
                      <a:pt x="87" y="168"/>
                      <a:pt x="85" y="170"/>
                    </a:cubicBezTo>
                    <a:cubicBezTo>
                      <a:pt x="82" y="174"/>
                      <a:pt x="70" y="179"/>
                      <a:pt x="60" y="169"/>
                    </a:cubicBezTo>
                    <a:cubicBezTo>
                      <a:pt x="50" y="159"/>
                      <a:pt x="52" y="143"/>
                      <a:pt x="54" y="138"/>
                    </a:cubicBezTo>
                    <a:cubicBezTo>
                      <a:pt x="56" y="134"/>
                      <a:pt x="59" y="128"/>
                      <a:pt x="54" y="130"/>
                    </a:cubicBezTo>
                    <a:cubicBezTo>
                      <a:pt x="35" y="140"/>
                      <a:pt x="24" y="121"/>
                      <a:pt x="21" y="109"/>
                    </a:cubicBezTo>
                    <a:cubicBezTo>
                      <a:pt x="18" y="99"/>
                      <a:pt x="21" y="90"/>
                      <a:pt x="26" y="86"/>
                    </a:cubicBezTo>
                    <a:cubicBezTo>
                      <a:pt x="27" y="85"/>
                      <a:pt x="28" y="82"/>
                      <a:pt x="26" y="82"/>
                    </a:cubicBezTo>
                    <a:cubicBezTo>
                      <a:pt x="22" y="81"/>
                      <a:pt x="16" y="80"/>
                      <a:pt x="12" y="75"/>
                    </a:cubicBezTo>
                    <a:cubicBezTo>
                      <a:pt x="5" y="68"/>
                      <a:pt x="0" y="49"/>
                      <a:pt x="6" y="35"/>
                    </a:cubicBezTo>
                    <a:cubicBezTo>
                      <a:pt x="13" y="21"/>
                      <a:pt x="24" y="21"/>
                      <a:pt x="26" y="24"/>
                    </a:cubicBezTo>
                    <a:cubicBezTo>
                      <a:pt x="26" y="24"/>
                      <a:pt x="30" y="25"/>
                      <a:pt x="36" y="21"/>
                    </a:cubicBezTo>
                    <a:cubicBezTo>
                      <a:pt x="43" y="2"/>
                      <a:pt x="67" y="0"/>
                      <a:pt x="87" y="8"/>
                    </a:cubicBezTo>
                    <a:cubicBezTo>
                      <a:pt x="107" y="17"/>
                      <a:pt x="103" y="35"/>
                      <a:pt x="103" y="38"/>
                    </a:cubicBezTo>
                    <a:cubicBezTo>
                      <a:pt x="103" y="53"/>
                      <a:pt x="91" y="51"/>
                      <a:pt x="91" y="54"/>
                    </a:cubicBezTo>
                    <a:cubicBezTo>
                      <a:pt x="91" y="56"/>
                      <a:pt x="100" y="56"/>
                      <a:pt x="110" y="71"/>
                    </a:cubicBezTo>
                    <a:cubicBezTo>
                      <a:pt x="123" y="90"/>
                      <a:pt x="119" y="107"/>
                      <a:pt x="121" y="10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6" name="Freeform 2394">
                <a:extLst>
                  <a:ext uri="{FF2B5EF4-FFF2-40B4-BE49-F238E27FC236}">
                    <a16:creationId xmlns:a16="http://schemas.microsoft.com/office/drawing/2014/main" id="{C86EC266-AA04-40A5-8285-CD880F59D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524"/>
                <a:ext cx="35" cy="46"/>
              </a:xfrm>
              <a:custGeom>
                <a:avLst/>
                <a:gdLst>
                  <a:gd name="T0" fmla="*/ 51 w 27"/>
                  <a:gd name="T1" fmla="*/ 0 h 36"/>
                  <a:gd name="T2" fmla="*/ 0 w 27"/>
                  <a:gd name="T3" fmla="*/ 7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36">
                    <a:moveTo>
                      <a:pt x="23" y="0"/>
                    </a:moveTo>
                    <a:cubicBezTo>
                      <a:pt x="27" y="10"/>
                      <a:pt x="18" y="26"/>
                      <a:pt x="0" y="36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7" name="Freeform 2395">
                <a:extLst>
                  <a:ext uri="{FF2B5EF4-FFF2-40B4-BE49-F238E27FC236}">
                    <a16:creationId xmlns:a16="http://schemas.microsoft.com/office/drawing/2014/main" id="{C9C8302A-3EEE-4749-ABC8-1B6EA468A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3480"/>
                <a:ext cx="25" cy="89"/>
              </a:xfrm>
              <a:custGeom>
                <a:avLst/>
                <a:gdLst>
                  <a:gd name="T0" fmla="*/ 9 w 19"/>
                  <a:gd name="T1" fmla="*/ 0 h 69"/>
                  <a:gd name="T2" fmla="*/ 43 w 19"/>
                  <a:gd name="T3" fmla="*/ 148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9">
                    <a:moveTo>
                      <a:pt x="4" y="0"/>
                    </a:moveTo>
                    <a:cubicBezTo>
                      <a:pt x="0" y="22"/>
                      <a:pt x="4" y="56"/>
                      <a:pt x="19" y="69"/>
                    </a:cubicBezTo>
                  </a:path>
                </a:pathLst>
              </a:custGeom>
              <a:noFill/>
              <a:ln w="4763" cap="rnd">
                <a:solidFill>
                  <a:srgbClr val="B9695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8" name="Freeform 2396">
                <a:extLst>
                  <a:ext uri="{FF2B5EF4-FFF2-40B4-BE49-F238E27FC236}">
                    <a16:creationId xmlns:a16="http://schemas.microsoft.com/office/drawing/2014/main" id="{233D01F8-D967-4509-BD79-DE6E7BA35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2" y="3593"/>
                <a:ext cx="47" cy="52"/>
              </a:xfrm>
              <a:custGeom>
                <a:avLst/>
                <a:gdLst>
                  <a:gd name="T0" fmla="*/ 0 w 36"/>
                  <a:gd name="T1" fmla="*/ 0 h 40"/>
                  <a:gd name="T2" fmla="*/ 80 w 36"/>
                  <a:gd name="T3" fmla="*/ 88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0">
                    <a:moveTo>
                      <a:pt x="0" y="0"/>
                    </a:moveTo>
                    <a:cubicBezTo>
                      <a:pt x="2" y="11"/>
                      <a:pt x="16" y="34"/>
                      <a:pt x="36" y="40"/>
                    </a:cubicBezTo>
                  </a:path>
                </a:pathLst>
              </a:custGeom>
              <a:noFill/>
              <a:ln w="4763" cap="rnd">
                <a:solidFill>
                  <a:srgbClr val="B9695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49" name="Freeform 2397">
                <a:extLst>
                  <a:ext uri="{FF2B5EF4-FFF2-40B4-BE49-F238E27FC236}">
                    <a16:creationId xmlns:a16="http://schemas.microsoft.com/office/drawing/2014/main" id="{8F9A0389-73DD-4083-A14C-278E5025F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599"/>
                <a:ext cx="17" cy="58"/>
              </a:xfrm>
              <a:custGeom>
                <a:avLst/>
                <a:gdLst>
                  <a:gd name="T0" fmla="*/ 1 w 13"/>
                  <a:gd name="T1" fmla="*/ 0 h 45"/>
                  <a:gd name="T2" fmla="*/ 0 w 13"/>
                  <a:gd name="T3" fmla="*/ 97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45">
                    <a:moveTo>
                      <a:pt x="1" y="0"/>
                    </a:moveTo>
                    <a:cubicBezTo>
                      <a:pt x="7" y="8"/>
                      <a:pt x="13" y="25"/>
                      <a:pt x="0" y="45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0" name="Freeform 2398">
                <a:extLst>
                  <a:ext uri="{FF2B5EF4-FFF2-40B4-BE49-F238E27FC236}">
                    <a16:creationId xmlns:a16="http://schemas.microsoft.com/office/drawing/2014/main" id="{21DA7102-8DD1-4547-810C-A72685ED6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662"/>
                <a:ext cx="34" cy="28"/>
              </a:xfrm>
              <a:custGeom>
                <a:avLst/>
                <a:gdLst>
                  <a:gd name="T0" fmla="*/ 0 w 26"/>
                  <a:gd name="T1" fmla="*/ 14 h 22"/>
                  <a:gd name="T2" fmla="*/ 58 w 26"/>
                  <a:gd name="T3" fmla="*/ 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2">
                    <a:moveTo>
                      <a:pt x="0" y="7"/>
                    </a:moveTo>
                    <a:cubicBezTo>
                      <a:pt x="3" y="22"/>
                      <a:pt x="20" y="11"/>
                      <a:pt x="26" y="0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1" name="Freeform 2399">
                <a:extLst>
                  <a:ext uri="{FF2B5EF4-FFF2-40B4-BE49-F238E27FC236}">
                    <a16:creationId xmlns:a16="http://schemas.microsoft.com/office/drawing/2014/main" id="{A55E065D-4869-4267-9094-A64E9B861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3559"/>
                <a:ext cx="36" cy="20"/>
              </a:xfrm>
              <a:custGeom>
                <a:avLst/>
                <a:gdLst>
                  <a:gd name="T0" fmla="*/ 1 w 28"/>
                  <a:gd name="T1" fmla="*/ 0 h 16"/>
                  <a:gd name="T2" fmla="*/ 59 w 28"/>
                  <a:gd name="T3" fmla="*/ 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6"/>
                      <a:pt x="18" y="13"/>
                      <a:pt x="28" y="11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2" name="Freeform 2400">
                <a:extLst>
                  <a:ext uri="{FF2B5EF4-FFF2-40B4-BE49-F238E27FC236}">
                    <a16:creationId xmlns:a16="http://schemas.microsoft.com/office/drawing/2014/main" id="{BBB20A4C-D4E8-4BB4-9FFA-EC48B164E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4" y="3621"/>
                <a:ext cx="25" cy="20"/>
              </a:xfrm>
              <a:custGeom>
                <a:avLst/>
                <a:gdLst>
                  <a:gd name="T0" fmla="*/ 1 w 19"/>
                  <a:gd name="T1" fmla="*/ 0 h 16"/>
                  <a:gd name="T2" fmla="*/ 43 w 19"/>
                  <a:gd name="T3" fmla="*/ 25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6">
                    <a:moveTo>
                      <a:pt x="1" y="0"/>
                    </a:moveTo>
                    <a:cubicBezTo>
                      <a:pt x="0" y="13"/>
                      <a:pt x="10" y="16"/>
                      <a:pt x="19" y="13"/>
                    </a:cubicBezTo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3" name="Freeform 2401">
                <a:extLst>
                  <a:ext uri="{FF2B5EF4-FFF2-40B4-BE49-F238E27FC236}">
                    <a16:creationId xmlns:a16="http://schemas.microsoft.com/office/drawing/2014/main" id="{09397A93-F669-43C1-8753-B7BF24D7B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3670"/>
                <a:ext cx="48" cy="42"/>
              </a:xfrm>
              <a:custGeom>
                <a:avLst/>
                <a:gdLst>
                  <a:gd name="T0" fmla="*/ 0 w 37"/>
                  <a:gd name="T1" fmla="*/ 0 h 33"/>
                  <a:gd name="T2" fmla="*/ 80 w 37"/>
                  <a:gd name="T3" fmla="*/ 66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33">
                    <a:moveTo>
                      <a:pt x="0" y="0"/>
                    </a:moveTo>
                    <a:cubicBezTo>
                      <a:pt x="3" y="13"/>
                      <a:pt x="23" y="33"/>
                      <a:pt x="37" y="32"/>
                    </a:cubicBezTo>
                  </a:path>
                </a:pathLst>
              </a:custGeom>
              <a:noFill/>
              <a:ln w="4763" cap="rnd">
                <a:solidFill>
                  <a:srgbClr val="B9695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4" name="Freeform 2402">
                <a:extLst>
                  <a:ext uri="{FF2B5EF4-FFF2-40B4-BE49-F238E27FC236}">
                    <a16:creationId xmlns:a16="http://schemas.microsoft.com/office/drawing/2014/main" id="{30C0CC76-6CA2-4D2C-B1A8-5FAE9D03F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3462"/>
                <a:ext cx="235" cy="283"/>
              </a:xfrm>
              <a:custGeom>
                <a:avLst/>
                <a:gdLst>
                  <a:gd name="T0" fmla="*/ 74 w 181"/>
                  <a:gd name="T1" fmla="*/ 41 h 219"/>
                  <a:gd name="T2" fmla="*/ 79 w 181"/>
                  <a:gd name="T3" fmla="*/ 36 h 219"/>
                  <a:gd name="T4" fmla="*/ 103 w 181"/>
                  <a:gd name="T5" fmla="*/ 8 h 219"/>
                  <a:gd name="T6" fmla="*/ 179 w 181"/>
                  <a:gd name="T7" fmla="*/ 13 h 219"/>
                  <a:gd name="T8" fmla="*/ 208 w 181"/>
                  <a:gd name="T9" fmla="*/ 67 h 219"/>
                  <a:gd name="T10" fmla="*/ 208 w 181"/>
                  <a:gd name="T11" fmla="*/ 68 h 219"/>
                  <a:gd name="T12" fmla="*/ 196 w 181"/>
                  <a:gd name="T13" fmla="*/ 90 h 219"/>
                  <a:gd name="T14" fmla="*/ 182 w 181"/>
                  <a:gd name="T15" fmla="*/ 102 h 219"/>
                  <a:gd name="T16" fmla="*/ 182 w 181"/>
                  <a:gd name="T17" fmla="*/ 103 h 219"/>
                  <a:gd name="T18" fmla="*/ 192 w 181"/>
                  <a:gd name="T19" fmla="*/ 116 h 219"/>
                  <a:gd name="T20" fmla="*/ 226 w 181"/>
                  <a:gd name="T21" fmla="*/ 147 h 219"/>
                  <a:gd name="T22" fmla="*/ 244 w 181"/>
                  <a:gd name="T23" fmla="*/ 212 h 219"/>
                  <a:gd name="T24" fmla="*/ 249 w 181"/>
                  <a:gd name="T25" fmla="*/ 229 h 219"/>
                  <a:gd name="T26" fmla="*/ 270 w 181"/>
                  <a:gd name="T27" fmla="*/ 230 h 219"/>
                  <a:gd name="T28" fmla="*/ 304 w 181"/>
                  <a:gd name="T29" fmla="*/ 229 h 219"/>
                  <a:gd name="T30" fmla="*/ 383 w 181"/>
                  <a:gd name="T31" fmla="*/ 309 h 219"/>
                  <a:gd name="T32" fmla="*/ 388 w 181"/>
                  <a:gd name="T33" fmla="*/ 373 h 219"/>
                  <a:gd name="T34" fmla="*/ 357 w 181"/>
                  <a:gd name="T35" fmla="*/ 404 h 219"/>
                  <a:gd name="T36" fmla="*/ 352 w 181"/>
                  <a:gd name="T37" fmla="*/ 406 h 219"/>
                  <a:gd name="T38" fmla="*/ 339 w 181"/>
                  <a:gd name="T39" fmla="*/ 423 h 219"/>
                  <a:gd name="T40" fmla="*/ 328 w 181"/>
                  <a:gd name="T41" fmla="*/ 438 h 219"/>
                  <a:gd name="T42" fmla="*/ 326 w 181"/>
                  <a:gd name="T43" fmla="*/ 441 h 219"/>
                  <a:gd name="T44" fmla="*/ 234 w 181"/>
                  <a:gd name="T45" fmla="*/ 456 h 219"/>
                  <a:gd name="T46" fmla="*/ 188 w 181"/>
                  <a:gd name="T47" fmla="*/ 364 h 219"/>
                  <a:gd name="T48" fmla="*/ 188 w 181"/>
                  <a:gd name="T49" fmla="*/ 364 h 219"/>
                  <a:gd name="T50" fmla="*/ 186 w 181"/>
                  <a:gd name="T51" fmla="*/ 345 h 219"/>
                  <a:gd name="T52" fmla="*/ 170 w 181"/>
                  <a:gd name="T53" fmla="*/ 348 h 219"/>
                  <a:gd name="T54" fmla="*/ 170 w 181"/>
                  <a:gd name="T55" fmla="*/ 349 h 219"/>
                  <a:gd name="T56" fmla="*/ 153 w 181"/>
                  <a:gd name="T57" fmla="*/ 355 h 219"/>
                  <a:gd name="T58" fmla="*/ 126 w 181"/>
                  <a:gd name="T59" fmla="*/ 345 h 219"/>
                  <a:gd name="T60" fmla="*/ 117 w 181"/>
                  <a:gd name="T61" fmla="*/ 289 h 219"/>
                  <a:gd name="T62" fmla="*/ 118 w 181"/>
                  <a:gd name="T63" fmla="*/ 286 h 219"/>
                  <a:gd name="T64" fmla="*/ 119 w 181"/>
                  <a:gd name="T65" fmla="*/ 261 h 219"/>
                  <a:gd name="T66" fmla="*/ 104 w 181"/>
                  <a:gd name="T67" fmla="*/ 258 h 219"/>
                  <a:gd name="T68" fmla="*/ 104 w 181"/>
                  <a:gd name="T69" fmla="*/ 258 h 219"/>
                  <a:gd name="T70" fmla="*/ 75 w 181"/>
                  <a:gd name="T71" fmla="*/ 264 h 219"/>
                  <a:gd name="T72" fmla="*/ 45 w 181"/>
                  <a:gd name="T73" fmla="*/ 221 h 219"/>
                  <a:gd name="T74" fmla="*/ 55 w 181"/>
                  <a:gd name="T75" fmla="*/ 178 h 219"/>
                  <a:gd name="T76" fmla="*/ 58 w 181"/>
                  <a:gd name="T77" fmla="*/ 164 h 219"/>
                  <a:gd name="T78" fmla="*/ 49 w 181"/>
                  <a:gd name="T79" fmla="*/ 155 h 219"/>
                  <a:gd name="T80" fmla="*/ 23 w 181"/>
                  <a:gd name="T81" fmla="*/ 142 h 219"/>
                  <a:gd name="T82" fmla="*/ 13 w 181"/>
                  <a:gd name="T83" fmla="*/ 67 h 219"/>
                  <a:gd name="T84" fmla="*/ 32 w 181"/>
                  <a:gd name="T85" fmla="*/ 45 h 219"/>
                  <a:gd name="T86" fmla="*/ 42 w 181"/>
                  <a:gd name="T87" fmla="*/ 45 h 219"/>
                  <a:gd name="T88" fmla="*/ 45 w 181"/>
                  <a:gd name="T89" fmla="*/ 47 h 219"/>
                  <a:gd name="T90" fmla="*/ 74 w 181"/>
                  <a:gd name="T91" fmla="*/ 41 h 21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1" h="219">
                    <a:moveTo>
                      <a:pt x="34" y="19"/>
                    </a:moveTo>
                    <a:cubicBezTo>
                      <a:pt x="35" y="18"/>
                      <a:pt x="35" y="18"/>
                      <a:pt x="36" y="17"/>
                    </a:cubicBezTo>
                    <a:cubicBezTo>
                      <a:pt x="38" y="11"/>
                      <a:pt x="42" y="7"/>
                      <a:pt x="47" y="4"/>
                    </a:cubicBezTo>
                    <a:cubicBezTo>
                      <a:pt x="56" y="0"/>
                      <a:pt x="70" y="1"/>
                      <a:pt x="82" y="6"/>
                    </a:cubicBezTo>
                    <a:cubicBezTo>
                      <a:pt x="96" y="12"/>
                      <a:pt x="96" y="23"/>
                      <a:pt x="95" y="31"/>
                    </a:cubicBezTo>
                    <a:cubicBezTo>
                      <a:pt x="95" y="32"/>
                      <a:pt x="95" y="32"/>
                      <a:pt x="95" y="32"/>
                    </a:cubicBezTo>
                    <a:cubicBezTo>
                      <a:pt x="95" y="40"/>
                      <a:pt x="92" y="41"/>
                      <a:pt x="89" y="42"/>
                    </a:cubicBezTo>
                    <a:cubicBezTo>
                      <a:pt x="87" y="43"/>
                      <a:pt x="83" y="44"/>
                      <a:pt x="83" y="47"/>
                    </a:cubicBezTo>
                    <a:cubicBezTo>
                      <a:pt x="83" y="47"/>
                      <a:pt x="83" y="48"/>
                      <a:pt x="83" y="48"/>
                    </a:cubicBezTo>
                    <a:cubicBezTo>
                      <a:pt x="83" y="51"/>
                      <a:pt x="85" y="52"/>
                      <a:pt x="88" y="54"/>
                    </a:cubicBezTo>
                    <a:cubicBezTo>
                      <a:pt x="91" y="55"/>
                      <a:pt x="97" y="58"/>
                      <a:pt x="103" y="68"/>
                    </a:cubicBezTo>
                    <a:cubicBezTo>
                      <a:pt x="112" y="80"/>
                      <a:pt x="112" y="92"/>
                      <a:pt x="112" y="98"/>
                    </a:cubicBezTo>
                    <a:cubicBezTo>
                      <a:pt x="113" y="102"/>
                      <a:pt x="113" y="104"/>
                      <a:pt x="114" y="106"/>
                    </a:cubicBezTo>
                    <a:cubicBezTo>
                      <a:pt x="117" y="108"/>
                      <a:pt x="120" y="107"/>
                      <a:pt x="123" y="107"/>
                    </a:cubicBezTo>
                    <a:cubicBezTo>
                      <a:pt x="126" y="106"/>
                      <a:pt x="131" y="105"/>
                      <a:pt x="139" y="106"/>
                    </a:cubicBezTo>
                    <a:cubicBezTo>
                      <a:pt x="149" y="109"/>
                      <a:pt x="164" y="122"/>
                      <a:pt x="175" y="143"/>
                    </a:cubicBezTo>
                    <a:cubicBezTo>
                      <a:pt x="181" y="155"/>
                      <a:pt x="181" y="168"/>
                      <a:pt x="177" y="173"/>
                    </a:cubicBezTo>
                    <a:cubicBezTo>
                      <a:pt x="171" y="181"/>
                      <a:pt x="167" y="185"/>
                      <a:pt x="163" y="187"/>
                    </a:cubicBezTo>
                    <a:cubicBezTo>
                      <a:pt x="161" y="188"/>
                      <a:pt x="161" y="188"/>
                      <a:pt x="161" y="188"/>
                    </a:cubicBezTo>
                    <a:cubicBezTo>
                      <a:pt x="158" y="190"/>
                      <a:pt x="156" y="193"/>
                      <a:pt x="155" y="196"/>
                    </a:cubicBezTo>
                    <a:cubicBezTo>
                      <a:pt x="154" y="199"/>
                      <a:pt x="153" y="201"/>
                      <a:pt x="150" y="203"/>
                    </a:cubicBezTo>
                    <a:cubicBezTo>
                      <a:pt x="150" y="203"/>
                      <a:pt x="149" y="204"/>
                      <a:pt x="149" y="204"/>
                    </a:cubicBezTo>
                    <a:cubicBezTo>
                      <a:pt x="146" y="207"/>
                      <a:pt x="130" y="219"/>
                      <a:pt x="107" y="211"/>
                    </a:cubicBezTo>
                    <a:cubicBezTo>
                      <a:pt x="81" y="202"/>
                      <a:pt x="83" y="181"/>
                      <a:pt x="86" y="169"/>
                    </a:cubicBezTo>
                    <a:cubicBezTo>
                      <a:pt x="86" y="169"/>
                      <a:pt x="86" y="169"/>
                      <a:pt x="86" y="169"/>
                    </a:cubicBezTo>
                    <a:cubicBezTo>
                      <a:pt x="87" y="166"/>
                      <a:pt x="88" y="162"/>
                      <a:pt x="85" y="160"/>
                    </a:cubicBezTo>
                    <a:cubicBezTo>
                      <a:pt x="84" y="159"/>
                      <a:pt x="81" y="158"/>
                      <a:pt x="78" y="161"/>
                    </a:cubicBezTo>
                    <a:cubicBezTo>
                      <a:pt x="78" y="161"/>
                      <a:pt x="78" y="161"/>
                      <a:pt x="78" y="162"/>
                    </a:cubicBezTo>
                    <a:cubicBezTo>
                      <a:pt x="77" y="163"/>
                      <a:pt x="74" y="164"/>
                      <a:pt x="70" y="165"/>
                    </a:cubicBezTo>
                    <a:cubicBezTo>
                      <a:pt x="67" y="165"/>
                      <a:pt x="63" y="165"/>
                      <a:pt x="58" y="160"/>
                    </a:cubicBezTo>
                    <a:cubicBezTo>
                      <a:pt x="50" y="152"/>
                      <a:pt x="52" y="137"/>
                      <a:pt x="53" y="134"/>
                    </a:cubicBezTo>
                    <a:cubicBezTo>
                      <a:pt x="54" y="132"/>
                      <a:pt x="54" y="132"/>
                      <a:pt x="54" y="132"/>
                    </a:cubicBezTo>
                    <a:cubicBezTo>
                      <a:pt x="56" y="128"/>
                      <a:pt x="58" y="124"/>
                      <a:pt x="55" y="121"/>
                    </a:cubicBezTo>
                    <a:cubicBezTo>
                      <a:pt x="54" y="120"/>
                      <a:pt x="52" y="119"/>
                      <a:pt x="48" y="120"/>
                    </a:cubicBezTo>
                    <a:cubicBezTo>
                      <a:pt x="48" y="120"/>
                      <a:pt x="48" y="120"/>
                      <a:pt x="48" y="120"/>
                    </a:cubicBezTo>
                    <a:cubicBezTo>
                      <a:pt x="43" y="123"/>
                      <a:pt x="39" y="124"/>
                      <a:pt x="35" y="122"/>
                    </a:cubicBezTo>
                    <a:cubicBezTo>
                      <a:pt x="28" y="119"/>
                      <a:pt x="23" y="109"/>
                      <a:pt x="21" y="102"/>
                    </a:cubicBezTo>
                    <a:cubicBezTo>
                      <a:pt x="18" y="94"/>
                      <a:pt x="21" y="86"/>
                      <a:pt x="25" y="83"/>
                    </a:cubicBezTo>
                    <a:cubicBezTo>
                      <a:pt x="27" y="81"/>
                      <a:pt x="28" y="78"/>
                      <a:pt x="27" y="76"/>
                    </a:cubicBezTo>
                    <a:cubicBezTo>
                      <a:pt x="26" y="74"/>
                      <a:pt x="25" y="73"/>
                      <a:pt x="22" y="72"/>
                    </a:cubicBezTo>
                    <a:cubicBezTo>
                      <a:pt x="19" y="72"/>
                      <a:pt x="14" y="70"/>
                      <a:pt x="11" y="66"/>
                    </a:cubicBezTo>
                    <a:cubicBezTo>
                      <a:pt x="5" y="60"/>
                      <a:pt x="0" y="43"/>
                      <a:pt x="6" y="31"/>
                    </a:cubicBezTo>
                    <a:cubicBezTo>
                      <a:pt x="9" y="24"/>
                      <a:pt x="13" y="22"/>
                      <a:pt x="15" y="21"/>
                    </a:cubicBezTo>
                    <a:cubicBezTo>
                      <a:pt x="18" y="20"/>
                      <a:pt x="19" y="21"/>
                      <a:pt x="19" y="21"/>
                    </a:cubicBezTo>
                    <a:cubicBezTo>
                      <a:pt x="19" y="21"/>
                      <a:pt x="20" y="22"/>
                      <a:pt x="21" y="22"/>
                    </a:cubicBezTo>
                    <a:cubicBezTo>
                      <a:pt x="21" y="22"/>
                      <a:pt x="27" y="24"/>
                      <a:pt x="34" y="1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5" name="Freeform 2403">
                <a:extLst>
                  <a:ext uri="{FF2B5EF4-FFF2-40B4-BE49-F238E27FC236}">
                    <a16:creationId xmlns:a16="http://schemas.microsoft.com/office/drawing/2014/main" id="{74CB7A61-B4E1-4AE1-8976-9CA70870C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3613"/>
                <a:ext cx="27" cy="26"/>
              </a:xfrm>
              <a:custGeom>
                <a:avLst/>
                <a:gdLst>
                  <a:gd name="T0" fmla="*/ 0 w 21"/>
                  <a:gd name="T1" fmla="*/ 0 h 20"/>
                  <a:gd name="T2" fmla="*/ 45 w 21"/>
                  <a:gd name="T3" fmla="*/ 3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20">
                    <a:moveTo>
                      <a:pt x="0" y="0"/>
                    </a:moveTo>
                    <a:cubicBezTo>
                      <a:pt x="0" y="11"/>
                      <a:pt x="13" y="20"/>
                      <a:pt x="21" y="18"/>
                    </a:cubicBezTo>
                  </a:path>
                </a:pathLst>
              </a:custGeom>
              <a:noFill/>
              <a:ln w="4763" cap="rnd">
                <a:solidFill>
                  <a:srgbClr val="B9695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6" name="Freeform 2404">
                <a:extLst>
                  <a:ext uri="{FF2B5EF4-FFF2-40B4-BE49-F238E27FC236}">
                    <a16:creationId xmlns:a16="http://schemas.microsoft.com/office/drawing/2014/main" id="{CF39C89B-60BA-4E34-A0D5-AF03D79F1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3560"/>
                <a:ext cx="9" cy="10"/>
              </a:xfrm>
              <a:custGeom>
                <a:avLst/>
                <a:gdLst>
                  <a:gd name="T0" fmla="*/ 6 w 7"/>
                  <a:gd name="T1" fmla="*/ 16 h 8"/>
                  <a:gd name="T2" fmla="*/ 13 w 7"/>
                  <a:gd name="T3" fmla="*/ 1 h 8"/>
                  <a:gd name="T4" fmla="*/ 0 w 7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8"/>
                    </a:moveTo>
                    <a:cubicBezTo>
                      <a:pt x="4" y="5"/>
                      <a:pt x="7" y="5"/>
                      <a:pt x="6" y="1"/>
                    </a:cubicBezTo>
                    <a:cubicBezTo>
                      <a:pt x="4" y="0"/>
                      <a:pt x="1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7" name="Freeform 2405">
                <a:extLst>
                  <a:ext uri="{FF2B5EF4-FFF2-40B4-BE49-F238E27FC236}">
                    <a16:creationId xmlns:a16="http://schemas.microsoft.com/office/drawing/2014/main" id="{64A54592-0AF2-497D-82E2-C3858115F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3565"/>
                <a:ext cx="7" cy="8"/>
              </a:xfrm>
              <a:custGeom>
                <a:avLst/>
                <a:gdLst>
                  <a:gd name="T0" fmla="*/ 8 w 5"/>
                  <a:gd name="T1" fmla="*/ 12 h 6"/>
                  <a:gd name="T2" fmla="*/ 1 w 5"/>
                  <a:gd name="T3" fmla="*/ 0 h 6"/>
                  <a:gd name="T4" fmla="*/ 14 w 5"/>
                  <a:gd name="T5" fmla="*/ 9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3" y="5"/>
                    </a:moveTo>
                    <a:cubicBezTo>
                      <a:pt x="0" y="6"/>
                      <a:pt x="0" y="1"/>
                      <a:pt x="1" y="0"/>
                    </a:cubicBezTo>
                    <a:cubicBezTo>
                      <a:pt x="3" y="0"/>
                      <a:pt x="4" y="3"/>
                      <a:pt x="5" y="4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8" name="Freeform 2406">
                <a:extLst>
                  <a:ext uri="{FF2B5EF4-FFF2-40B4-BE49-F238E27FC236}">
                    <a16:creationId xmlns:a16="http://schemas.microsoft.com/office/drawing/2014/main" id="{328780F1-462C-4809-9CD8-D042E767B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9" y="3570"/>
                <a:ext cx="1" cy="8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2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59" name="Freeform 2407">
                <a:extLst>
                  <a:ext uri="{FF2B5EF4-FFF2-40B4-BE49-F238E27FC236}">
                    <a16:creationId xmlns:a16="http://schemas.microsoft.com/office/drawing/2014/main" id="{2C9D42D3-FE27-43FC-BB1C-5195F5B24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1" y="3595"/>
                <a:ext cx="6" cy="6"/>
              </a:xfrm>
              <a:custGeom>
                <a:avLst/>
                <a:gdLst>
                  <a:gd name="T0" fmla="*/ 0 w 5"/>
                  <a:gd name="T1" fmla="*/ 1 h 5"/>
                  <a:gd name="T2" fmla="*/ 8 w 5"/>
                  <a:gd name="T3" fmla="*/ 1 h 5"/>
                  <a:gd name="T4" fmla="*/ 2 w 5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1" y="1"/>
                      <a:pt x="4" y="0"/>
                      <a:pt x="5" y="1"/>
                    </a:cubicBezTo>
                    <a:cubicBezTo>
                      <a:pt x="5" y="3"/>
                      <a:pt x="3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0" name="Freeform 2408">
                <a:extLst>
                  <a:ext uri="{FF2B5EF4-FFF2-40B4-BE49-F238E27FC236}">
                    <a16:creationId xmlns:a16="http://schemas.microsoft.com/office/drawing/2014/main" id="{9F1843BF-6E39-4E7F-81A2-C0D8A3228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3641"/>
                <a:ext cx="6" cy="9"/>
              </a:xfrm>
              <a:custGeom>
                <a:avLst/>
                <a:gdLst>
                  <a:gd name="T0" fmla="*/ 8 w 5"/>
                  <a:gd name="T1" fmla="*/ 1 h 7"/>
                  <a:gd name="T2" fmla="*/ 1 w 5"/>
                  <a:gd name="T3" fmla="*/ 13 h 7"/>
                  <a:gd name="T4" fmla="*/ 2 w 5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5" y="1"/>
                    </a:moveTo>
                    <a:cubicBezTo>
                      <a:pt x="4" y="3"/>
                      <a:pt x="3" y="7"/>
                      <a:pt x="1" y="6"/>
                    </a:cubicBezTo>
                    <a:cubicBezTo>
                      <a:pt x="0" y="4"/>
                      <a:pt x="1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1" name="Freeform 2409">
                <a:extLst>
                  <a:ext uri="{FF2B5EF4-FFF2-40B4-BE49-F238E27FC236}">
                    <a16:creationId xmlns:a16="http://schemas.microsoft.com/office/drawing/2014/main" id="{E703C644-F7A8-42F8-9581-5CB271553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3614"/>
                <a:ext cx="4" cy="1"/>
              </a:xfrm>
              <a:custGeom>
                <a:avLst/>
                <a:gdLst>
                  <a:gd name="T0" fmla="*/ 7 w 3"/>
                  <a:gd name="T1" fmla="*/ 0 h 1"/>
                  <a:gd name="T2" fmla="*/ 0 w 3"/>
                  <a:gd name="T3" fmla="*/ 1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2" name="Freeform 2410">
                <a:extLst>
                  <a:ext uri="{FF2B5EF4-FFF2-40B4-BE49-F238E27FC236}">
                    <a16:creationId xmlns:a16="http://schemas.microsoft.com/office/drawing/2014/main" id="{F4041201-F5B8-4EF0-A7F8-E572C7D5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668"/>
                <a:ext cx="11" cy="6"/>
              </a:xfrm>
              <a:custGeom>
                <a:avLst/>
                <a:gdLst>
                  <a:gd name="T0" fmla="*/ 0 w 8"/>
                  <a:gd name="T1" fmla="*/ 14 h 4"/>
                  <a:gd name="T2" fmla="*/ 21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2" y="3"/>
                      <a:pt x="5" y="1"/>
                      <a:pt x="8" y="0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3" name="Freeform 2411">
                <a:extLst>
                  <a:ext uri="{FF2B5EF4-FFF2-40B4-BE49-F238E27FC236}">
                    <a16:creationId xmlns:a16="http://schemas.microsoft.com/office/drawing/2014/main" id="{E17C80E0-563C-4864-9248-3ADBA9BE8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3655"/>
                <a:ext cx="6" cy="3"/>
              </a:xfrm>
              <a:custGeom>
                <a:avLst/>
                <a:gdLst>
                  <a:gd name="T0" fmla="*/ 0 w 4"/>
                  <a:gd name="T1" fmla="*/ 0 h 2"/>
                  <a:gd name="T2" fmla="*/ 14 w 4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1"/>
                      <a:pt x="4" y="2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4" name="Freeform 2412">
                <a:extLst>
                  <a:ext uri="{FF2B5EF4-FFF2-40B4-BE49-F238E27FC236}">
                    <a16:creationId xmlns:a16="http://schemas.microsoft.com/office/drawing/2014/main" id="{EACA06F2-051B-4092-A9F5-313158F15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3663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2"/>
                      <a:pt x="3" y="3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5" name="Freeform 2413">
                <a:extLst>
                  <a:ext uri="{FF2B5EF4-FFF2-40B4-BE49-F238E27FC236}">
                    <a16:creationId xmlns:a16="http://schemas.microsoft.com/office/drawing/2014/main" id="{705FDDDC-D139-47F4-AA36-1844C3F93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3635"/>
                <a:ext cx="3" cy="8"/>
              </a:xfrm>
              <a:custGeom>
                <a:avLst/>
                <a:gdLst>
                  <a:gd name="T0" fmla="*/ 0 w 2"/>
                  <a:gd name="T1" fmla="*/ 0 h 6"/>
                  <a:gd name="T2" fmla="*/ 8 w 2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0" y="2"/>
                      <a:pt x="1" y="4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6" name="Freeform 2414">
                <a:extLst>
                  <a:ext uri="{FF2B5EF4-FFF2-40B4-BE49-F238E27FC236}">
                    <a16:creationId xmlns:a16="http://schemas.microsoft.com/office/drawing/2014/main" id="{975185F1-6AEC-497D-944E-20F950DBA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9" y="3635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E7AC99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7" name="Freeform 2415">
                <a:extLst>
                  <a:ext uri="{FF2B5EF4-FFF2-40B4-BE49-F238E27FC236}">
                    <a16:creationId xmlns:a16="http://schemas.microsoft.com/office/drawing/2014/main" id="{1D442520-9BBD-4D5F-BB08-633B94CFC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3405"/>
                <a:ext cx="292" cy="148"/>
              </a:xfrm>
              <a:custGeom>
                <a:avLst/>
                <a:gdLst>
                  <a:gd name="T0" fmla="*/ 61 w 225"/>
                  <a:gd name="T1" fmla="*/ 17 h 115"/>
                  <a:gd name="T2" fmla="*/ 16 w 225"/>
                  <a:gd name="T3" fmla="*/ 103 h 115"/>
                  <a:gd name="T4" fmla="*/ 30 w 225"/>
                  <a:gd name="T5" fmla="*/ 127 h 115"/>
                  <a:gd name="T6" fmla="*/ 214 w 225"/>
                  <a:gd name="T7" fmla="*/ 238 h 115"/>
                  <a:gd name="T8" fmla="*/ 440 w 225"/>
                  <a:gd name="T9" fmla="*/ 149 h 115"/>
                  <a:gd name="T10" fmla="*/ 470 w 225"/>
                  <a:gd name="T11" fmla="*/ 104 h 115"/>
                  <a:gd name="T12" fmla="*/ 471 w 225"/>
                  <a:gd name="T13" fmla="*/ 99 h 115"/>
                  <a:gd name="T14" fmla="*/ 367 w 225"/>
                  <a:gd name="T15" fmla="*/ 50 h 115"/>
                  <a:gd name="T16" fmla="*/ 241 w 225"/>
                  <a:gd name="T17" fmla="*/ 125 h 115"/>
                  <a:gd name="T18" fmla="*/ 148 w 225"/>
                  <a:gd name="T19" fmla="*/ 40 h 115"/>
                  <a:gd name="T20" fmla="*/ 61 w 225"/>
                  <a:gd name="T21" fmla="*/ 17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5" h="115">
                    <a:moveTo>
                      <a:pt x="28" y="8"/>
                    </a:moveTo>
                    <a:cubicBezTo>
                      <a:pt x="10" y="15"/>
                      <a:pt x="0" y="37"/>
                      <a:pt x="7" y="48"/>
                    </a:cubicBezTo>
                    <a:cubicBezTo>
                      <a:pt x="9" y="52"/>
                      <a:pt x="11" y="56"/>
                      <a:pt x="14" y="60"/>
                    </a:cubicBezTo>
                    <a:cubicBezTo>
                      <a:pt x="34" y="91"/>
                      <a:pt x="52" y="109"/>
                      <a:pt x="98" y="112"/>
                    </a:cubicBezTo>
                    <a:cubicBezTo>
                      <a:pt x="144" y="115"/>
                      <a:pt x="173" y="98"/>
                      <a:pt x="201" y="70"/>
                    </a:cubicBezTo>
                    <a:cubicBezTo>
                      <a:pt x="204" y="67"/>
                      <a:pt x="209" y="61"/>
                      <a:pt x="215" y="49"/>
                    </a:cubicBezTo>
                    <a:cubicBezTo>
                      <a:pt x="216" y="47"/>
                      <a:pt x="216" y="47"/>
                      <a:pt x="216" y="47"/>
                    </a:cubicBezTo>
                    <a:cubicBezTo>
                      <a:pt x="225" y="10"/>
                      <a:pt x="176" y="3"/>
                      <a:pt x="168" y="23"/>
                    </a:cubicBezTo>
                    <a:cubicBezTo>
                      <a:pt x="154" y="52"/>
                      <a:pt x="134" y="60"/>
                      <a:pt x="110" y="58"/>
                    </a:cubicBezTo>
                    <a:cubicBezTo>
                      <a:pt x="87" y="57"/>
                      <a:pt x="74" y="45"/>
                      <a:pt x="68" y="19"/>
                    </a:cubicBezTo>
                    <a:cubicBezTo>
                      <a:pt x="66" y="6"/>
                      <a:pt x="46" y="0"/>
                      <a:pt x="28" y="8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8" name="Freeform 2416">
                <a:extLst>
                  <a:ext uri="{FF2B5EF4-FFF2-40B4-BE49-F238E27FC236}">
                    <a16:creationId xmlns:a16="http://schemas.microsoft.com/office/drawing/2014/main" id="{15788C38-9444-44A2-8E90-52071F505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3422"/>
                <a:ext cx="256" cy="118"/>
              </a:xfrm>
              <a:custGeom>
                <a:avLst/>
                <a:gdLst>
                  <a:gd name="T0" fmla="*/ 374 w 197"/>
                  <a:gd name="T1" fmla="*/ 133 h 92"/>
                  <a:gd name="T2" fmla="*/ 353 w 197"/>
                  <a:gd name="T3" fmla="*/ 148 h 92"/>
                  <a:gd name="T4" fmla="*/ 331 w 197"/>
                  <a:gd name="T5" fmla="*/ 163 h 92"/>
                  <a:gd name="T6" fmla="*/ 287 w 197"/>
                  <a:gd name="T7" fmla="*/ 185 h 92"/>
                  <a:gd name="T8" fmla="*/ 243 w 197"/>
                  <a:gd name="T9" fmla="*/ 190 h 92"/>
                  <a:gd name="T10" fmla="*/ 211 w 197"/>
                  <a:gd name="T11" fmla="*/ 192 h 92"/>
                  <a:gd name="T12" fmla="*/ 175 w 197"/>
                  <a:gd name="T13" fmla="*/ 194 h 92"/>
                  <a:gd name="T14" fmla="*/ 134 w 197"/>
                  <a:gd name="T15" fmla="*/ 181 h 92"/>
                  <a:gd name="T16" fmla="*/ 97 w 197"/>
                  <a:gd name="T17" fmla="*/ 164 h 92"/>
                  <a:gd name="T18" fmla="*/ 66 w 197"/>
                  <a:gd name="T19" fmla="*/ 141 h 92"/>
                  <a:gd name="T20" fmla="*/ 45 w 197"/>
                  <a:gd name="T21" fmla="*/ 118 h 92"/>
                  <a:gd name="T22" fmla="*/ 17 w 197"/>
                  <a:gd name="T23" fmla="*/ 83 h 92"/>
                  <a:gd name="T24" fmla="*/ 5 w 197"/>
                  <a:gd name="T25" fmla="*/ 65 h 92"/>
                  <a:gd name="T26" fmla="*/ 5 w 197"/>
                  <a:gd name="T27" fmla="*/ 46 h 92"/>
                  <a:gd name="T28" fmla="*/ 42 w 197"/>
                  <a:gd name="T29" fmla="*/ 5 h 92"/>
                  <a:gd name="T30" fmla="*/ 96 w 197"/>
                  <a:gd name="T31" fmla="*/ 6 h 92"/>
                  <a:gd name="T32" fmla="*/ 109 w 197"/>
                  <a:gd name="T33" fmla="*/ 36 h 92"/>
                  <a:gd name="T34" fmla="*/ 131 w 197"/>
                  <a:gd name="T35" fmla="*/ 76 h 92"/>
                  <a:gd name="T36" fmla="*/ 160 w 197"/>
                  <a:gd name="T37" fmla="*/ 99 h 92"/>
                  <a:gd name="T38" fmla="*/ 198 w 197"/>
                  <a:gd name="T39" fmla="*/ 112 h 92"/>
                  <a:gd name="T40" fmla="*/ 230 w 197"/>
                  <a:gd name="T41" fmla="*/ 114 h 92"/>
                  <a:gd name="T42" fmla="*/ 265 w 197"/>
                  <a:gd name="T43" fmla="*/ 110 h 92"/>
                  <a:gd name="T44" fmla="*/ 295 w 197"/>
                  <a:gd name="T45" fmla="*/ 95 h 92"/>
                  <a:gd name="T46" fmla="*/ 322 w 197"/>
                  <a:gd name="T47" fmla="*/ 76 h 92"/>
                  <a:gd name="T48" fmla="*/ 351 w 197"/>
                  <a:gd name="T49" fmla="*/ 45 h 92"/>
                  <a:gd name="T50" fmla="*/ 360 w 197"/>
                  <a:gd name="T51" fmla="*/ 28 h 92"/>
                  <a:gd name="T52" fmla="*/ 404 w 197"/>
                  <a:gd name="T53" fmla="*/ 19 h 92"/>
                  <a:gd name="T54" fmla="*/ 430 w 197"/>
                  <a:gd name="T55" fmla="*/ 40 h 92"/>
                  <a:gd name="T56" fmla="*/ 433 w 197"/>
                  <a:gd name="T57" fmla="*/ 63 h 92"/>
                  <a:gd name="T58" fmla="*/ 418 w 197"/>
                  <a:gd name="T59" fmla="*/ 77 h 92"/>
                  <a:gd name="T60" fmla="*/ 402 w 197"/>
                  <a:gd name="T61" fmla="*/ 106 h 92"/>
                  <a:gd name="T62" fmla="*/ 382 w 197"/>
                  <a:gd name="T63" fmla="*/ 127 h 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7" h="92">
                    <a:moveTo>
                      <a:pt x="174" y="60"/>
                    </a:moveTo>
                    <a:cubicBezTo>
                      <a:pt x="173" y="61"/>
                      <a:pt x="172" y="62"/>
                      <a:pt x="171" y="63"/>
                    </a:cubicBezTo>
                    <a:cubicBezTo>
                      <a:pt x="170" y="64"/>
                      <a:pt x="169" y="64"/>
                      <a:pt x="167" y="65"/>
                    </a:cubicBezTo>
                    <a:cubicBezTo>
                      <a:pt x="165" y="67"/>
                      <a:pt x="163" y="69"/>
                      <a:pt x="161" y="70"/>
                    </a:cubicBezTo>
                    <a:cubicBezTo>
                      <a:pt x="160" y="71"/>
                      <a:pt x="159" y="73"/>
                      <a:pt x="157" y="74"/>
                    </a:cubicBezTo>
                    <a:cubicBezTo>
                      <a:pt x="155" y="76"/>
                      <a:pt x="153" y="76"/>
                      <a:pt x="151" y="77"/>
                    </a:cubicBezTo>
                    <a:cubicBezTo>
                      <a:pt x="146" y="80"/>
                      <a:pt x="141" y="82"/>
                      <a:pt x="136" y="84"/>
                    </a:cubicBezTo>
                    <a:cubicBezTo>
                      <a:pt x="135" y="85"/>
                      <a:pt x="133" y="87"/>
                      <a:pt x="131" y="87"/>
                    </a:cubicBezTo>
                    <a:cubicBezTo>
                      <a:pt x="129" y="88"/>
                      <a:pt x="126" y="87"/>
                      <a:pt x="123" y="88"/>
                    </a:cubicBezTo>
                    <a:cubicBezTo>
                      <a:pt x="119" y="89"/>
                      <a:pt x="115" y="90"/>
                      <a:pt x="111" y="90"/>
                    </a:cubicBezTo>
                    <a:cubicBezTo>
                      <a:pt x="109" y="90"/>
                      <a:pt x="107" y="92"/>
                      <a:pt x="105" y="92"/>
                    </a:cubicBezTo>
                    <a:cubicBezTo>
                      <a:pt x="102" y="92"/>
                      <a:pt x="99" y="91"/>
                      <a:pt x="96" y="91"/>
                    </a:cubicBezTo>
                    <a:cubicBezTo>
                      <a:pt x="93" y="91"/>
                      <a:pt x="90" y="91"/>
                      <a:pt x="87" y="91"/>
                    </a:cubicBezTo>
                    <a:cubicBezTo>
                      <a:pt x="84" y="90"/>
                      <a:pt x="82" y="92"/>
                      <a:pt x="80" y="92"/>
                    </a:cubicBezTo>
                    <a:cubicBezTo>
                      <a:pt x="77" y="91"/>
                      <a:pt x="73" y="89"/>
                      <a:pt x="71" y="89"/>
                    </a:cubicBezTo>
                    <a:cubicBezTo>
                      <a:pt x="68" y="88"/>
                      <a:pt x="64" y="87"/>
                      <a:pt x="61" y="86"/>
                    </a:cubicBezTo>
                    <a:cubicBezTo>
                      <a:pt x="58" y="85"/>
                      <a:pt x="55" y="83"/>
                      <a:pt x="53" y="82"/>
                    </a:cubicBezTo>
                    <a:cubicBezTo>
                      <a:pt x="50" y="81"/>
                      <a:pt x="48" y="80"/>
                      <a:pt x="45" y="78"/>
                    </a:cubicBezTo>
                    <a:cubicBezTo>
                      <a:pt x="42" y="77"/>
                      <a:pt x="40" y="76"/>
                      <a:pt x="38" y="74"/>
                    </a:cubicBezTo>
                    <a:cubicBezTo>
                      <a:pt x="35" y="72"/>
                      <a:pt x="32" y="69"/>
                      <a:pt x="30" y="67"/>
                    </a:cubicBezTo>
                    <a:cubicBezTo>
                      <a:pt x="28" y="65"/>
                      <a:pt x="25" y="64"/>
                      <a:pt x="24" y="63"/>
                    </a:cubicBezTo>
                    <a:cubicBezTo>
                      <a:pt x="22" y="61"/>
                      <a:pt x="22" y="58"/>
                      <a:pt x="21" y="56"/>
                    </a:cubicBezTo>
                    <a:cubicBezTo>
                      <a:pt x="18" y="53"/>
                      <a:pt x="16" y="53"/>
                      <a:pt x="14" y="49"/>
                    </a:cubicBezTo>
                    <a:cubicBezTo>
                      <a:pt x="13" y="48"/>
                      <a:pt x="9" y="43"/>
                      <a:pt x="8" y="40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29"/>
                      <a:pt x="0" y="26"/>
                      <a:pt x="2" y="22"/>
                    </a:cubicBezTo>
                    <a:cubicBezTo>
                      <a:pt x="3" y="19"/>
                      <a:pt x="6" y="14"/>
                      <a:pt x="8" y="11"/>
                    </a:cubicBezTo>
                    <a:cubicBezTo>
                      <a:pt x="11" y="7"/>
                      <a:pt x="15" y="4"/>
                      <a:pt x="19" y="2"/>
                    </a:cubicBezTo>
                    <a:cubicBezTo>
                      <a:pt x="23" y="1"/>
                      <a:pt x="28" y="0"/>
                      <a:pt x="32" y="0"/>
                    </a:cubicBezTo>
                    <a:cubicBezTo>
                      <a:pt x="36" y="0"/>
                      <a:pt x="41" y="1"/>
                      <a:pt x="44" y="3"/>
                    </a:cubicBezTo>
                    <a:cubicBezTo>
                      <a:pt x="45" y="4"/>
                      <a:pt x="47" y="5"/>
                      <a:pt x="48" y="7"/>
                    </a:cubicBezTo>
                    <a:cubicBezTo>
                      <a:pt x="49" y="11"/>
                      <a:pt x="50" y="14"/>
                      <a:pt x="50" y="17"/>
                    </a:cubicBezTo>
                    <a:cubicBezTo>
                      <a:pt x="52" y="21"/>
                      <a:pt x="54" y="24"/>
                      <a:pt x="56" y="27"/>
                    </a:cubicBezTo>
                    <a:cubicBezTo>
                      <a:pt x="57" y="30"/>
                      <a:pt x="57" y="33"/>
                      <a:pt x="60" y="36"/>
                    </a:cubicBezTo>
                    <a:cubicBezTo>
                      <a:pt x="62" y="39"/>
                      <a:pt x="64" y="41"/>
                      <a:pt x="67" y="43"/>
                    </a:cubicBezTo>
                    <a:cubicBezTo>
                      <a:pt x="69" y="45"/>
                      <a:pt x="71" y="46"/>
                      <a:pt x="73" y="47"/>
                    </a:cubicBezTo>
                    <a:cubicBezTo>
                      <a:pt x="76" y="49"/>
                      <a:pt x="80" y="49"/>
                      <a:pt x="84" y="50"/>
                    </a:cubicBezTo>
                    <a:cubicBezTo>
                      <a:pt x="86" y="51"/>
                      <a:pt x="88" y="53"/>
                      <a:pt x="90" y="53"/>
                    </a:cubicBezTo>
                    <a:cubicBezTo>
                      <a:pt x="91" y="54"/>
                      <a:pt x="94" y="54"/>
                      <a:pt x="96" y="54"/>
                    </a:cubicBezTo>
                    <a:cubicBezTo>
                      <a:pt x="99" y="54"/>
                      <a:pt x="103" y="54"/>
                      <a:pt x="105" y="54"/>
                    </a:cubicBezTo>
                    <a:cubicBezTo>
                      <a:pt x="108" y="54"/>
                      <a:pt x="110" y="53"/>
                      <a:pt x="114" y="53"/>
                    </a:cubicBezTo>
                    <a:cubicBezTo>
                      <a:pt x="116" y="52"/>
                      <a:pt x="118" y="53"/>
                      <a:pt x="121" y="52"/>
                    </a:cubicBezTo>
                    <a:cubicBezTo>
                      <a:pt x="123" y="52"/>
                      <a:pt x="125" y="49"/>
                      <a:pt x="127" y="48"/>
                    </a:cubicBezTo>
                    <a:cubicBezTo>
                      <a:pt x="130" y="47"/>
                      <a:pt x="132" y="46"/>
                      <a:pt x="135" y="45"/>
                    </a:cubicBezTo>
                    <a:cubicBezTo>
                      <a:pt x="137" y="44"/>
                      <a:pt x="139" y="42"/>
                      <a:pt x="141" y="40"/>
                    </a:cubicBezTo>
                    <a:cubicBezTo>
                      <a:pt x="143" y="39"/>
                      <a:pt x="145" y="38"/>
                      <a:pt x="147" y="36"/>
                    </a:cubicBezTo>
                    <a:cubicBezTo>
                      <a:pt x="150" y="33"/>
                      <a:pt x="153" y="30"/>
                      <a:pt x="156" y="26"/>
                    </a:cubicBezTo>
                    <a:cubicBezTo>
                      <a:pt x="157" y="24"/>
                      <a:pt x="159" y="23"/>
                      <a:pt x="160" y="21"/>
                    </a:cubicBezTo>
                    <a:cubicBezTo>
                      <a:pt x="162" y="19"/>
                      <a:pt x="162" y="16"/>
                      <a:pt x="163" y="14"/>
                    </a:cubicBezTo>
                    <a:cubicBezTo>
                      <a:pt x="163" y="14"/>
                      <a:pt x="164" y="13"/>
                      <a:pt x="164" y="13"/>
                    </a:cubicBezTo>
                    <a:cubicBezTo>
                      <a:pt x="165" y="11"/>
                      <a:pt x="169" y="9"/>
                      <a:pt x="172" y="8"/>
                    </a:cubicBezTo>
                    <a:cubicBezTo>
                      <a:pt x="176" y="7"/>
                      <a:pt x="180" y="8"/>
                      <a:pt x="184" y="9"/>
                    </a:cubicBezTo>
                    <a:cubicBezTo>
                      <a:pt x="186" y="10"/>
                      <a:pt x="190" y="11"/>
                      <a:pt x="192" y="13"/>
                    </a:cubicBezTo>
                    <a:cubicBezTo>
                      <a:pt x="194" y="15"/>
                      <a:pt x="195" y="17"/>
                      <a:pt x="196" y="19"/>
                    </a:cubicBezTo>
                    <a:cubicBezTo>
                      <a:pt x="197" y="21"/>
                      <a:pt x="197" y="23"/>
                      <a:pt x="197" y="26"/>
                    </a:cubicBezTo>
                    <a:cubicBezTo>
                      <a:pt x="197" y="27"/>
                      <a:pt x="197" y="29"/>
                      <a:pt x="197" y="30"/>
                    </a:cubicBezTo>
                    <a:cubicBezTo>
                      <a:pt x="197" y="31"/>
                      <a:pt x="196" y="31"/>
                      <a:pt x="196" y="31"/>
                    </a:cubicBezTo>
                    <a:cubicBezTo>
                      <a:pt x="195" y="33"/>
                      <a:pt x="192" y="35"/>
                      <a:pt x="191" y="37"/>
                    </a:cubicBezTo>
                    <a:cubicBezTo>
                      <a:pt x="190" y="39"/>
                      <a:pt x="190" y="42"/>
                      <a:pt x="189" y="44"/>
                    </a:cubicBezTo>
                    <a:cubicBezTo>
                      <a:pt x="187" y="47"/>
                      <a:pt x="184" y="50"/>
                      <a:pt x="183" y="51"/>
                    </a:cubicBezTo>
                    <a:cubicBezTo>
                      <a:pt x="183" y="51"/>
                      <a:pt x="183" y="52"/>
                      <a:pt x="182" y="52"/>
                    </a:cubicBezTo>
                    <a:cubicBezTo>
                      <a:pt x="180" y="55"/>
                      <a:pt x="177" y="57"/>
                      <a:pt x="174" y="60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69" name="Freeform 2417">
                <a:extLst>
                  <a:ext uri="{FF2B5EF4-FFF2-40B4-BE49-F238E27FC236}">
                    <a16:creationId xmlns:a16="http://schemas.microsoft.com/office/drawing/2014/main" id="{123E71AF-0E3A-4EB7-B5AD-6D279A74B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406"/>
                <a:ext cx="85" cy="57"/>
              </a:xfrm>
              <a:custGeom>
                <a:avLst/>
                <a:gdLst>
                  <a:gd name="T0" fmla="*/ 27 w 65"/>
                  <a:gd name="T1" fmla="*/ 74 h 44"/>
                  <a:gd name="T2" fmla="*/ 41 w 65"/>
                  <a:gd name="T3" fmla="*/ 51 h 44"/>
                  <a:gd name="T4" fmla="*/ 65 w 65"/>
                  <a:gd name="T5" fmla="*/ 30 h 44"/>
                  <a:gd name="T6" fmla="*/ 94 w 65"/>
                  <a:gd name="T7" fmla="*/ 27 h 44"/>
                  <a:gd name="T8" fmla="*/ 122 w 65"/>
                  <a:gd name="T9" fmla="*/ 32 h 44"/>
                  <a:gd name="T10" fmla="*/ 128 w 65"/>
                  <a:gd name="T11" fmla="*/ 39 h 44"/>
                  <a:gd name="T12" fmla="*/ 145 w 65"/>
                  <a:gd name="T13" fmla="*/ 30 h 44"/>
                  <a:gd name="T14" fmla="*/ 58 w 65"/>
                  <a:gd name="T15" fmla="*/ 16 h 44"/>
                  <a:gd name="T16" fmla="*/ 9 w 65"/>
                  <a:gd name="T17" fmla="*/ 96 h 44"/>
                  <a:gd name="T18" fmla="*/ 24 w 65"/>
                  <a:gd name="T19" fmla="*/ 87 h 44"/>
                  <a:gd name="T20" fmla="*/ 27 w 65"/>
                  <a:gd name="T21" fmla="*/ 74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44">
                    <a:moveTo>
                      <a:pt x="12" y="34"/>
                    </a:moveTo>
                    <a:cubicBezTo>
                      <a:pt x="13" y="31"/>
                      <a:pt x="16" y="26"/>
                      <a:pt x="18" y="23"/>
                    </a:cubicBezTo>
                    <a:cubicBezTo>
                      <a:pt x="21" y="19"/>
                      <a:pt x="25" y="16"/>
                      <a:pt x="29" y="14"/>
                    </a:cubicBezTo>
                    <a:cubicBezTo>
                      <a:pt x="33" y="13"/>
                      <a:pt x="38" y="12"/>
                      <a:pt x="42" y="12"/>
                    </a:cubicBezTo>
                    <a:cubicBezTo>
                      <a:pt x="46" y="12"/>
                      <a:pt x="51" y="13"/>
                      <a:pt x="54" y="15"/>
                    </a:cubicBezTo>
                    <a:cubicBezTo>
                      <a:pt x="55" y="15"/>
                      <a:pt x="56" y="16"/>
                      <a:pt x="57" y="18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59" y="4"/>
                      <a:pt x="42" y="0"/>
                      <a:pt x="26" y="7"/>
                    </a:cubicBezTo>
                    <a:cubicBezTo>
                      <a:pt x="9" y="13"/>
                      <a:pt x="0" y="32"/>
                      <a:pt x="4" y="44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39"/>
                      <a:pt x="11" y="36"/>
                      <a:pt x="12" y="34"/>
                    </a:cubicBezTo>
                    <a:close/>
                  </a:path>
                </a:pathLst>
              </a:custGeom>
              <a:solidFill>
                <a:srgbClr val="DCA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0" name="Freeform 2418">
                <a:extLst>
                  <a:ext uri="{FF2B5EF4-FFF2-40B4-BE49-F238E27FC236}">
                    <a16:creationId xmlns:a16="http://schemas.microsoft.com/office/drawing/2014/main" id="{0DB5929C-D124-4DBA-8A2A-18CD2B057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3410"/>
                <a:ext cx="71" cy="56"/>
              </a:xfrm>
              <a:custGeom>
                <a:avLst/>
                <a:gdLst>
                  <a:gd name="T0" fmla="*/ 0 w 54"/>
                  <a:gd name="T1" fmla="*/ 35 h 43"/>
                  <a:gd name="T2" fmla="*/ 16 w 54"/>
                  <a:gd name="T3" fmla="*/ 44 h 43"/>
                  <a:gd name="T4" fmla="*/ 32 w 54"/>
                  <a:gd name="T5" fmla="*/ 38 h 43"/>
                  <a:gd name="T6" fmla="*/ 59 w 54"/>
                  <a:gd name="T7" fmla="*/ 39 h 43"/>
                  <a:gd name="T8" fmla="*/ 78 w 54"/>
                  <a:gd name="T9" fmla="*/ 49 h 43"/>
                  <a:gd name="T10" fmla="*/ 87 w 54"/>
                  <a:gd name="T11" fmla="*/ 61 h 43"/>
                  <a:gd name="T12" fmla="*/ 88 w 54"/>
                  <a:gd name="T13" fmla="*/ 78 h 43"/>
                  <a:gd name="T14" fmla="*/ 88 w 54"/>
                  <a:gd name="T15" fmla="*/ 83 h 43"/>
                  <a:gd name="T16" fmla="*/ 104 w 54"/>
                  <a:gd name="T17" fmla="*/ 95 h 43"/>
                  <a:gd name="T18" fmla="*/ 0 w 54"/>
                  <a:gd name="T19" fmla="*/ 35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43">
                    <a:moveTo>
                      <a:pt x="0" y="16"/>
                    </a:move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12" y="18"/>
                      <a:pt x="14" y="17"/>
                    </a:cubicBezTo>
                    <a:cubicBezTo>
                      <a:pt x="18" y="16"/>
                      <a:pt x="22" y="17"/>
                      <a:pt x="26" y="18"/>
                    </a:cubicBezTo>
                    <a:cubicBezTo>
                      <a:pt x="28" y="19"/>
                      <a:pt x="32" y="20"/>
                      <a:pt x="34" y="22"/>
                    </a:cubicBezTo>
                    <a:cubicBezTo>
                      <a:pt x="36" y="24"/>
                      <a:pt x="37" y="26"/>
                      <a:pt x="38" y="28"/>
                    </a:cubicBezTo>
                    <a:cubicBezTo>
                      <a:pt x="39" y="30"/>
                      <a:pt x="39" y="32"/>
                      <a:pt x="39" y="35"/>
                    </a:cubicBezTo>
                    <a:cubicBezTo>
                      <a:pt x="39" y="36"/>
                      <a:pt x="39" y="37"/>
                      <a:pt x="39" y="38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54" y="9"/>
                      <a:pt x="12" y="0"/>
                      <a:pt x="0" y="16"/>
                    </a:cubicBezTo>
                    <a:close/>
                  </a:path>
                </a:pathLst>
              </a:custGeom>
              <a:solidFill>
                <a:srgbClr val="F7EB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1" name="Freeform 2419">
                <a:extLst>
                  <a:ext uri="{FF2B5EF4-FFF2-40B4-BE49-F238E27FC236}">
                    <a16:creationId xmlns:a16="http://schemas.microsoft.com/office/drawing/2014/main" id="{816BF202-F009-4024-8CFC-1D8C4F6F8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3422"/>
                <a:ext cx="255" cy="85"/>
              </a:xfrm>
              <a:custGeom>
                <a:avLst/>
                <a:gdLst>
                  <a:gd name="T0" fmla="*/ 429 w 196"/>
                  <a:gd name="T1" fmla="*/ 40 h 66"/>
                  <a:gd name="T2" fmla="*/ 420 w 196"/>
                  <a:gd name="T3" fmla="*/ 28 h 66"/>
                  <a:gd name="T4" fmla="*/ 403 w 196"/>
                  <a:gd name="T5" fmla="*/ 19 h 66"/>
                  <a:gd name="T6" fmla="*/ 376 w 196"/>
                  <a:gd name="T7" fmla="*/ 17 h 66"/>
                  <a:gd name="T8" fmla="*/ 359 w 196"/>
                  <a:gd name="T9" fmla="*/ 28 h 66"/>
                  <a:gd name="T10" fmla="*/ 358 w 196"/>
                  <a:gd name="T11" fmla="*/ 30 h 66"/>
                  <a:gd name="T12" fmla="*/ 350 w 196"/>
                  <a:gd name="T13" fmla="*/ 45 h 66"/>
                  <a:gd name="T14" fmla="*/ 342 w 196"/>
                  <a:gd name="T15" fmla="*/ 55 h 66"/>
                  <a:gd name="T16" fmla="*/ 321 w 196"/>
                  <a:gd name="T17" fmla="*/ 76 h 66"/>
                  <a:gd name="T18" fmla="*/ 308 w 196"/>
                  <a:gd name="T19" fmla="*/ 86 h 66"/>
                  <a:gd name="T20" fmla="*/ 294 w 196"/>
                  <a:gd name="T21" fmla="*/ 97 h 66"/>
                  <a:gd name="T22" fmla="*/ 277 w 196"/>
                  <a:gd name="T23" fmla="*/ 103 h 66"/>
                  <a:gd name="T24" fmla="*/ 264 w 196"/>
                  <a:gd name="T25" fmla="*/ 111 h 66"/>
                  <a:gd name="T26" fmla="*/ 248 w 196"/>
                  <a:gd name="T27" fmla="*/ 113 h 66"/>
                  <a:gd name="T28" fmla="*/ 229 w 196"/>
                  <a:gd name="T29" fmla="*/ 116 h 66"/>
                  <a:gd name="T30" fmla="*/ 209 w 196"/>
                  <a:gd name="T31" fmla="*/ 116 h 66"/>
                  <a:gd name="T32" fmla="*/ 196 w 196"/>
                  <a:gd name="T33" fmla="*/ 113 h 66"/>
                  <a:gd name="T34" fmla="*/ 183 w 196"/>
                  <a:gd name="T35" fmla="*/ 106 h 66"/>
                  <a:gd name="T36" fmla="*/ 159 w 196"/>
                  <a:gd name="T37" fmla="*/ 102 h 66"/>
                  <a:gd name="T38" fmla="*/ 146 w 196"/>
                  <a:gd name="T39" fmla="*/ 91 h 66"/>
                  <a:gd name="T40" fmla="*/ 130 w 196"/>
                  <a:gd name="T41" fmla="*/ 76 h 66"/>
                  <a:gd name="T42" fmla="*/ 122 w 196"/>
                  <a:gd name="T43" fmla="*/ 58 h 66"/>
                  <a:gd name="T44" fmla="*/ 108 w 196"/>
                  <a:gd name="T45" fmla="*/ 36 h 66"/>
                  <a:gd name="T46" fmla="*/ 103 w 196"/>
                  <a:gd name="T47" fmla="*/ 15 h 66"/>
                  <a:gd name="T48" fmla="*/ 95 w 196"/>
                  <a:gd name="T49" fmla="*/ 6 h 66"/>
                  <a:gd name="T50" fmla="*/ 68 w 196"/>
                  <a:gd name="T51" fmla="*/ 0 h 66"/>
                  <a:gd name="T52" fmla="*/ 39 w 196"/>
                  <a:gd name="T53" fmla="*/ 5 h 66"/>
                  <a:gd name="T54" fmla="*/ 16 w 196"/>
                  <a:gd name="T55" fmla="*/ 23 h 66"/>
                  <a:gd name="T56" fmla="*/ 1 w 196"/>
                  <a:gd name="T57" fmla="*/ 46 h 66"/>
                  <a:gd name="T58" fmla="*/ 0 w 196"/>
                  <a:gd name="T59" fmla="*/ 55 h 66"/>
                  <a:gd name="T60" fmla="*/ 1 w 196"/>
                  <a:gd name="T61" fmla="*/ 59 h 66"/>
                  <a:gd name="T62" fmla="*/ 17 w 196"/>
                  <a:gd name="T63" fmla="*/ 68 h 66"/>
                  <a:gd name="T64" fmla="*/ 44 w 196"/>
                  <a:gd name="T65" fmla="*/ 64 h 66"/>
                  <a:gd name="T66" fmla="*/ 94 w 196"/>
                  <a:gd name="T67" fmla="*/ 55 h 66"/>
                  <a:gd name="T68" fmla="*/ 118 w 196"/>
                  <a:gd name="T69" fmla="*/ 97 h 66"/>
                  <a:gd name="T70" fmla="*/ 159 w 196"/>
                  <a:gd name="T71" fmla="*/ 121 h 66"/>
                  <a:gd name="T72" fmla="*/ 187 w 196"/>
                  <a:gd name="T73" fmla="*/ 131 h 66"/>
                  <a:gd name="T74" fmla="*/ 213 w 196"/>
                  <a:gd name="T75" fmla="*/ 137 h 66"/>
                  <a:gd name="T76" fmla="*/ 243 w 196"/>
                  <a:gd name="T77" fmla="*/ 134 h 66"/>
                  <a:gd name="T78" fmla="*/ 286 w 196"/>
                  <a:gd name="T79" fmla="*/ 128 h 66"/>
                  <a:gd name="T80" fmla="*/ 306 w 196"/>
                  <a:gd name="T81" fmla="*/ 121 h 66"/>
                  <a:gd name="T82" fmla="*/ 321 w 196"/>
                  <a:gd name="T83" fmla="*/ 109 h 66"/>
                  <a:gd name="T84" fmla="*/ 349 w 196"/>
                  <a:gd name="T85" fmla="*/ 81 h 66"/>
                  <a:gd name="T86" fmla="*/ 367 w 196"/>
                  <a:gd name="T87" fmla="*/ 55 h 66"/>
                  <a:gd name="T88" fmla="*/ 386 w 196"/>
                  <a:gd name="T89" fmla="*/ 67 h 66"/>
                  <a:gd name="T90" fmla="*/ 411 w 196"/>
                  <a:gd name="T91" fmla="*/ 71 h 66"/>
                  <a:gd name="T92" fmla="*/ 429 w 196"/>
                  <a:gd name="T93" fmla="*/ 67 h 66"/>
                  <a:gd name="T94" fmla="*/ 429 w 196"/>
                  <a:gd name="T95" fmla="*/ 67 h 66"/>
                  <a:gd name="T96" fmla="*/ 432 w 196"/>
                  <a:gd name="T97" fmla="*/ 64 h 66"/>
                  <a:gd name="T98" fmla="*/ 432 w 196"/>
                  <a:gd name="T99" fmla="*/ 55 h 66"/>
                  <a:gd name="T100" fmla="*/ 429 w 196"/>
                  <a:gd name="T101" fmla="*/ 40 h 6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96" h="66">
                    <a:moveTo>
                      <a:pt x="195" y="19"/>
                    </a:moveTo>
                    <a:cubicBezTo>
                      <a:pt x="194" y="17"/>
                      <a:pt x="193" y="15"/>
                      <a:pt x="191" y="13"/>
                    </a:cubicBezTo>
                    <a:cubicBezTo>
                      <a:pt x="189" y="11"/>
                      <a:pt x="185" y="10"/>
                      <a:pt x="183" y="9"/>
                    </a:cubicBezTo>
                    <a:cubicBezTo>
                      <a:pt x="179" y="8"/>
                      <a:pt x="175" y="7"/>
                      <a:pt x="171" y="8"/>
                    </a:cubicBezTo>
                    <a:cubicBezTo>
                      <a:pt x="168" y="9"/>
                      <a:pt x="164" y="11"/>
                      <a:pt x="163" y="13"/>
                    </a:cubicBezTo>
                    <a:cubicBezTo>
                      <a:pt x="163" y="13"/>
                      <a:pt x="162" y="14"/>
                      <a:pt x="162" y="14"/>
                    </a:cubicBezTo>
                    <a:cubicBezTo>
                      <a:pt x="161" y="16"/>
                      <a:pt x="161" y="19"/>
                      <a:pt x="159" y="21"/>
                    </a:cubicBezTo>
                    <a:cubicBezTo>
                      <a:pt x="158" y="23"/>
                      <a:pt x="156" y="24"/>
                      <a:pt x="155" y="26"/>
                    </a:cubicBezTo>
                    <a:cubicBezTo>
                      <a:pt x="152" y="30"/>
                      <a:pt x="149" y="33"/>
                      <a:pt x="146" y="36"/>
                    </a:cubicBezTo>
                    <a:cubicBezTo>
                      <a:pt x="144" y="38"/>
                      <a:pt x="142" y="39"/>
                      <a:pt x="140" y="40"/>
                    </a:cubicBezTo>
                    <a:cubicBezTo>
                      <a:pt x="138" y="42"/>
                      <a:pt x="136" y="44"/>
                      <a:pt x="134" y="45"/>
                    </a:cubicBezTo>
                    <a:cubicBezTo>
                      <a:pt x="131" y="46"/>
                      <a:pt x="129" y="47"/>
                      <a:pt x="126" y="48"/>
                    </a:cubicBezTo>
                    <a:cubicBezTo>
                      <a:pt x="124" y="49"/>
                      <a:pt x="122" y="52"/>
                      <a:pt x="120" y="52"/>
                    </a:cubicBezTo>
                    <a:cubicBezTo>
                      <a:pt x="117" y="53"/>
                      <a:pt x="115" y="52"/>
                      <a:pt x="113" y="53"/>
                    </a:cubicBezTo>
                    <a:cubicBezTo>
                      <a:pt x="109" y="53"/>
                      <a:pt x="107" y="54"/>
                      <a:pt x="104" y="54"/>
                    </a:cubicBezTo>
                    <a:cubicBezTo>
                      <a:pt x="102" y="54"/>
                      <a:pt x="98" y="54"/>
                      <a:pt x="95" y="54"/>
                    </a:cubicBezTo>
                    <a:cubicBezTo>
                      <a:pt x="93" y="54"/>
                      <a:pt x="90" y="54"/>
                      <a:pt x="89" y="53"/>
                    </a:cubicBezTo>
                    <a:cubicBezTo>
                      <a:pt x="87" y="53"/>
                      <a:pt x="85" y="51"/>
                      <a:pt x="83" y="50"/>
                    </a:cubicBezTo>
                    <a:cubicBezTo>
                      <a:pt x="79" y="49"/>
                      <a:pt x="75" y="49"/>
                      <a:pt x="72" y="47"/>
                    </a:cubicBezTo>
                    <a:cubicBezTo>
                      <a:pt x="70" y="46"/>
                      <a:pt x="68" y="45"/>
                      <a:pt x="66" y="43"/>
                    </a:cubicBezTo>
                    <a:cubicBezTo>
                      <a:pt x="63" y="41"/>
                      <a:pt x="61" y="39"/>
                      <a:pt x="59" y="36"/>
                    </a:cubicBezTo>
                    <a:cubicBezTo>
                      <a:pt x="56" y="33"/>
                      <a:pt x="56" y="30"/>
                      <a:pt x="55" y="27"/>
                    </a:cubicBezTo>
                    <a:cubicBezTo>
                      <a:pt x="53" y="24"/>
                      <a:pt x="51" y="21"/>
                      <a:pt x="49" y="17"/>
                    </a:cubicBezTo>
                    <a:cubicBezTo>
                      <a:pt x="49" y="14"/>
                      <a:pt x="48" y="11"/>
                      <a:pt x="47" y="7"/>
                    </a:cubicBezTo>
                    <a:cubicBezTo>
                      <a:pt x="46" y="5"/>
                      <a:pt x="44" y="4"/>
                      <a:pt x="43" y="3"/>
                    </a:cubicBezTo>
                    <a:cubicBezTo>
                      <a:pt x="40" y="1"/>
                      <a:pt x="35" y="0"/>
                      <a:pt x="31" y="0"/>
                    </a:cubicBezTo>
                    <a:cubicBezTo>
                      <a:pt x="27" y="0"/>
                      <a:pt x="22" y="1"/>
                      <a:pt x="18" y="2"/>
                    </a:cubicBezTo>
                    <a:cubicBezTo>
                      <a:pt x="14" y="4"/>
                      <a:pt x="10" y="7"/>
                      <a:pt x="7" y="11"/>
                    </a:cubicBezTo>
                    <a:cubicBezTo>
                      <a:pt x="5" y="14"/>
                      <a:pt x="2" y="19"/>
                      <a:pt x="1" y="22"/>
                    </a:cubicBezTo>
                    <a:cubicBezTo>
                      <a:pt x="0" y="23"/>
                      <a:pt x="0" y="25"/>
                      <a:pt x="0" y="26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30"/>
                      <a:pt x="6" y="32"/>
                      <a:pt x="8" y="32"/>
                    </a:cubicBezTo>
                    <a:cubicBezTo>
                      <a:pt x="12" y="33"/>
                      <a:pt x="16" y="32"/>
                      <a:pt x="20" y="30"/>
                    </a:cubicBezTo>
                    <a:cubicBezTo>
                      <a:pt x="28" y="26"/>
                      <a:pt x="34" y="17"/>
                      <a:pt x="42" y="26"/>
                    </a:cubicBezTo>
                    <a:cubicBezTo>
                      <a:pt x="47" y="32"/>
                      <a:pt x="49" y="39"/>
                      <a:pt x="54" y="45"/>
                    </a:cubicBezTo>
                    <a:cubicBezTo>
                      <a:pt x="59" y="50"/>
                      <a:pt x="66" y="53"/>
                      <a:pt x="72" y="57"/>
                    </a:cubicBezTo>
                    <a:cubicBezTo>
                      <a:pt x="77" y="60"/>
                      <a:pt x="79" y="61"/>
                      <a:pt x="85" y="61"/>
                    </a:cubicBezTo>
                    <a:cubicBezTo>
                      <a:pt x="90" y="61"/>
                      <a:pt x="92" y="62"/>
                      <a:pt x="97" y="64"/>
                    </a:cubicBezTo>
                    <a:cubicBezTo>
                      <a:pt x="101" y="66"/>
                      <a:pt x="106" y="64"/>
                      <a:pt x="111" y="63"/>
                    </a:cubicBezTo>
                    <a:cubicBezTo>
                      <a:pt x="117" y="62"/>
                      <a:pt x="124" y="62"/>
                      <a:pt x="130" y="60"/>
                    </a:cubicBezTo>
                    <a:cubicBezTo>
                      <a:pt x="133" y="59"/>
                      <a:pt x="136" y="59"/>
                      <a:pt x="139" y="57"/>
                    </a:cubicBezTo>
                    <a:cubicBezTo>
                      <a:pt x="142" y="56"/>
                      <a:pt x="143" y="53"/>
                      <a:pt x="146" y="51"/>
                    </a:cubicBezTo>
                    <a:cubicBezTo>
                      <a:pt x="150" y="47"/>
                      <a:pt x="154" y="42"/>
                      <a:pt x="158" y="38"/>
                    </a:cubicBezTo>
                    <a:cubicBezTo>
                      <a:pt x="162" y="34"/>
                      <a:pt x="164" y="31"/>
                      <a:pt x="167" y="26"/>
                    </a:cubicBezTo>
                    <a:cubicBezTo>
                      <a:pt x="169" y="24"/>
                      <a:pt x="171" y="29"/>
                      <a:pt x="175" y="31"/>
                    </a:cubicBezTo>
                    <a:cubicBezTo>
                      <a:pt x="179" y="33"/>
                      <a:pt x="184" y="33"/>
                      <a:pt x="187" y="33"/>
                    </a:cubicBezTo>
                    <a:cubicBezTo>
                      <a:pt x="189" y="35"/>
                      <a:pt x="194" y="29"/>
                      <a:pt x="195" y="31"/>
                    </a:cubicBezTo>
                    <a:cubicBezTo>
                      <a:pt x="195" y="31"/>
                      <a:pt x="195" y="31"/>
                      <a:pt x="195" y="31"/>
                    </a:cubicBezTo>
                    <a:cubicBezTo>
                      <a:pt x="195" y="31"/>
                      <a:pt x="196" y="31"/>
                      <a:pt x="196" y="30"/>
                    </a:cubicBezTo>
                    <a:cubicBezTo>
                      <a:pt x="196" y="29"/>
                      <a:pt x="196" y="27"/>
                      <a:pt x="196" y="26"/>
                    </a:cubicBezTo>
                    <a:cubicBezTo>
                      <a:pt x="196" y="23"/>
                      <a:pt x="196" y="21"/>
                      <a:pt x="195" y="19"/>
                    </a:cubicBezTo>
                    <a:close/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2" name="Freeform 2420">
                <a:extLst>
                  <a:ext uri="{FF2B5EF4-FFF2-40B4-BE49-F238E27FC236}">
                    <a16:creationId xmlns:a16="http://schemas.microsoft.com/office/drawing/2014/main" id="{E83A35C9-ED74-460B-B682-598A97F6B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3445"/>
                <a:ext cx="256" cy="95"/>
              </a:xfrm>
              <a:custGeom>
                <a:avLst/>
                <a:gdLst>
                  <a:gd name="T0" fmla="*/ 402 w 197"/>
                  <a:gd name="T1" fmla="*/ 69 h 74"/>
                  <a:gd name="T2" fmla="*/ 416 w 197"/>
                  <a:gd name="T3" fmla="*/ 54 h 74"/>
                  <a:gd name="T4" fmla="*/ 418 w 197"/>
                  <a:gd name="T5" fmla="*/ 40 h 74"/>
                  <a:gd name="T6" fmla="*/ 430 w 197"/>
                  <a:gd name="T7" fmla="*/ 28 h 74"/>
                  <a:gd name="T8" fmla="*/ 433 w 197"/>
                  <a:gd name="T9" fmla="*/ 24 h 74"/>
                  <a:gd name="T10" fmla="*/ 433 w 197"/>
                  <a:gd name="T11" fmla="*/ 17 h 74"/>
                  <a:gd name="T12" fmla="*/ 430 w 197"/>
                  <a:gd name="T13" fmla="*/ 1 h 74"/>
                  <a:gd name="T14" fmla="*/ 428 w 197"/>
                  <a:gd name="T15" fmla="*/ 0 h 74"/>
                  <a:gd name="T16" fmla="*/ 416 w 197"/>
                  <a:gd name="T17" fmla="*/ 0 h 74"/>
                  <a:gd name="T18" fmla="*/ 422 w 197"/>
                  <a:gd name="T19" fmla="*/ 22 h 74"/>
                  <a:gd name="T20" fmla="*/ 412 w 197"/>
                  <a:gd name="T21" fmla="*/ 28 h 74"/>
                  <a:gd name="T22" fmla="*/ 408 w 197"/>
                  <a:gd name="T23" fmla="*/ 40 h 74"/>
                  <a:gd name="T24" fmla="*/ 394 w 197"/>
                  <a:gd name="T25" fmla="*/ 59 h 74"/>
                  <a:gd name="T26" fmla="*/ 373 w 197"/>
                  <a:gd name="T27" fmla="*/ 81 h 74"/>
                  <a:gd name="T28" fmla="*/ 353 w 197"/>
                  <a:gd name="T29" fmla="*/ 92 h 74"/>
                  <a:gd name="T30" fmla="*/ 339 w 197"/>
                  <a:gd name="T31" fmla="*/ 112 h 74"/>
                  <a:gd name="T32" fmla="*/ 314 w 197"/>
                  <a:gd name="T33" fmla="*/ 122 h 74"/>
                  <a:gd name="T34" fmla="*/ 292 w 197"/>
                  <a:gd name="T35" fmla="*/ 126 h 74"/>
                  <a:gd name="T36" fmla="*/ 278 w 197"/>
                  <a:gd name="T37" fmla="*/ 134 h 74"/>
                  <a:gd name="T38" fmla="*/ 242 w 197"/>
                  <a:gd name="T39" fmla="*/ 140 h 74"/>
                  <a:gd name="T40" fmla="*/ 226 w 197"/>
                  <a:gd name="T41" fmla="*/ 144 h 74"/>
                  <a:gd name="T42" fmla="*/ 207 w 197"/>
                  <a:gd name="T43" fmla="*/ 144 h 74"/>
                  <a:gd name="T44" fmla="*/ 186 w 197"/>
                  <a:gd name="T45" fmla="*/ 141 h 74"/>
                  <a:gd name="T46" fmla="*/ 174 w 197"/>
                  <a:gd name="T47" fmla="*/ 141 h 74"/>
                  <a:gd name="T48" fmla="*/ 130 w 197"/>
                  <a:gd name="T49" fmla="*/ 122 h 74"/>
                  <a:gd name="T50" fmla="*/ 88 w 197"/>
                  <a:gd name="T51" fmla="*/ 105 h 74"/>
                  <a:gd name="T52" fmla="*/ 73 w 197"/>
                  <a:gd name="T53" fmla="*/ 92 h 74"/>
                  <a:gd name="T54" fmla="*/ 57 w 197"/>
                  <a:gd name="T55" fmla="*/ 83 h 74"/>
                  <a:gd name="T56" fmla="*/ 49 w 197"/>
                  <a:gd name="T57" fmla="*/ 69 h 74"/>
                  <a:gd name="T58" fmla="*/ 39 w 197"/>
                  <a:gd name="T59" fmla="*/ 54 h 74"/>
                  <a:gd name="T60" fmla="*/ 42 w 197"/>
                  <a:gd name="T61" fmla="*/ 22 h 74"/>
                  <a:gd name="T62" fmla="*/ 5 w 197"/>
                  <a:gd name="T63" fmla="*/ 6 h 74"/>
                  <a:gd name="T64" fmla="*/ 5 w 197"/>
                  <a:gd name="T65" fmla="*/ 8 h 74"/>
                  <a:gd name="T66" fmla="*/ 5 w 197"/>
                  <a:gd name="T67" fmla="*/ 28 h 74"/>
                  <a:gd name="T68" fmla="*/ 5 w 197"/>
                  <a:gd name="T69" fmla="*/ 28 h 74"/>
                  <a:gd name="T70" fmla="*/ 8 w 197"/>
                  <a:gd name="T71" fmla="*/ 40 h 74"/>
                  <a:gd name="T72" fmla="*/ 17 w 197"/>
                  <a:gd name="T73" fmla="*/ 46 h 74"/>
                  <a:gd name="T74" fmla="*/ 30 w 197"/>
                  <a:gd name="T75" fmla="*/ 65 h 74"/>
                  <a:gd name="T76" fmla="*/ 45 w 197"/>
                  <a:gd name="T77" fmla="*/ 81 h 74"/>
                  <a:gd name="T78" fmla="*/ 52 w 197"/>
                  <a:gd name="T79" fmla="*/ 95 h 74"/>
                  <a:gd name="T80" fmla="*/ 66 w 197"/>
                  <a:gd name="T81" fmla="*/ 104 h 74"/>
                  <a:gd name="T82" fmla="*/ 83 w 197"/>
                  <a:gd name="T83" fmla="*/ 118 h 74"/>
                  <a:gd name="T84" fmla="*/ 97 w 197"/>
                  <a:gd name="T85" fmla="*/ 127 h 74"/>
                  <a:gd name="T86" fmla="*/ 117 w 197"/>
                  <a:gd name="T87" fmla="*/ 135 h 74"/>
                  <a:gd name="T88" fmla="*/ 134 w 197"/>
                  <a:gd name="T89" fmla="*/ 144 h 74"/>
                  <a:gd name="T90" fmla="*/ 156 w 197"/>
                  <a:gd name="T91" fmla="*/ 150 h 74"/>
                  <a:gd name="T92" fmla="*/ 175 w 197"/>
                  <a:gd name="T93" fmla="*/ 157 h 74"/>
                  <a:gd name="T94" fmla="*/ 191 w 197"/>
                  <a:gd name="T95" fmla="*/ 155 h 74"/>
                  <a:gd name="T96" fmla="*/ 211 w 197"/>
                  <a:gd name="T97" fmla="*/ 155 h 74"/>
                  <a:gd name="T98" fmla="*/ 230 w 197"/>
                  <a:gd name="T99" fmla="*/ 157 h 74"/>
                  <a:gd name="T100" fmla="*/ 243 w 197"/>
                  <a:gd name="T101" fmla="*/ 151 h 74"/>
                  <a:gd name="T102" fmla="*/ 270 w 197"/>
                  <a:gd name="T103" fmla="*/ 149 h 74"/>
                  <a:gd name="T104" fmla="*/ 287 w 197"/>
                  <a:gd name="T105" fmla="*/ 146 h 74"/>
                  <a:gd name="T106" fmla="*/ 299 w 197"/>
                  <a:gd name="T107" fmla="*/ 140 h 74"/>
                  <a:gd name="T108" fmla="*/ 331 w 197"/>
                  <a:gd name="T109" fmla="*/ 126 h 74"/>
                  <a:gd name="T110" fmla="*/ 344 w 197"/>
                  <a:gd name="T111" fmla="*/ 118 h 74"/>
                  <a:gd name="T112" fmla="*/ 353 w 197"/>
                  <a:gd name="T113" fmla="*/ 110 h 74"/>
                  <a:gd name="T114" fmla="*/ 366 w 197"/>
                  <a:gd name="T115" fmla="*/ 99 h 74"/>
                  <a:gd name="T116" fmla="*/ 374 w 197"/>
                  <a:gd name="T117" fmla="*/ 95 h 74"/>
                  <a:gd name="T118" fmla="*/ 382 w 197"/>
                  <a:gd name="T119" fmla="*/ 89 h 74"/>
                  <a:gd name="T120" fmla="*/ 400 w 197"/>
                  <a:gd name="T121" fmla="*/ 72 h 74"/>
                  <a:gd name="T122" fmla="*/ 402 w 197"/>
                  <a:gd name="T123" fmla="*/ 69 h 74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7" h="74">
                    <a:moveTo>
                      <a:pt x="183" y="33"/>
                    </a:moveTo>
                    <a:cubicBezTo>
                      <a:pt x="184" y="32"/>
                      <a:pt x="187" y="29"/>
                      <a:pt x="189" y="26"/>
                    </a:cubicBezTo>
                    <a:cubicBezTo>
                      <a:pt x="190" y="24"/>
                      <a:pt x="190" y="21"/>
                      <a:pt x="191" y="19"/>
                    </a:cubicBezTo>
                    <a:cubicBezTo>
                      <a:pt x="192" y="17"/>
                      <a:pt x="195" y="15"/>
                      <a:pt x="196" y="13"/>
                    </a:cubicBezTo>
                    <a:cubicBezTo>
                      <a:pt x="196" y="13"/>
                      <a:pt x="197" y="13"/>
                      <a:pt x="197" y="12"/>
                    </a:cubicBezTo>
                    <a:cubicBezTo>
                      <a:pt x="197" y="11"/>
                      <a:pt x="197" y="9"/>
                      <a:pt x="197" y="8"/>
                    </a:cubicBezTo>
                    <a:cubicBezTo>
                      <a:pt x="197" y="5"/>
                      <a:pt x="197" y="3"/>
                      <a:pt x="196" y="1"/>
                    </a:cubicBezTo>
                    <a:cubicBezTo>
                      <a:pt x="196" y="0"/>
                      <a:pt x="196" y="0"/>
                      <a:pt x="195" y="0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90" y="2"/>
                      <a:pt x="194" y="7"/>
                      <a:pt x="192" y="10"/>
                    </a:cubicBezTo>
                    <a:cubicBezTo>
                      <a:pt x="191" y="11"/>
                      <a:pt x="189" y="12"/>
                      <a:pt x="188" y="13"/>
                    </a:cubicBezTo>
                    <a:cubicBezTo>
                      <a:pt x="186" y="15"/>
                      <a:pt x="187" y="16"/>
                      <a:pt x="186" y="19"/>
                    </a:cubicBezTo>
                    <a:cubicBezTo>
                      <a:pt x="185" y="23"/>
                      <a:pt x="182" y="25"/>
                      <a:pt x="179" y="28"/>
                    </a:cubicBezTo>
                    <a:cubicBezTo>
                      <a:pt x="176" y="32"/>
                      <a:pt x="174" y="35"/>
                      <a:pt x="170" y="38"/>
                    </a:cubicBezTo>
                    <a:cubicBezTo>
                      <a:pt x="167" y="41"/>
                      <a:pt x="164" y="42"/>
                      <a:pt x="161" y="44"/>
                    </a:cubicBezTo>
                    <a:cubicBezTo>
                      <a:pt x="156" y="47"/>
                      <a:pt x="158" y="49"/>
                      <a:pt x="155" y="53"/>
                    </a:cubicBezTo>
                    <a:cubicBezTo>
                      <a:pt x="153" y="56"/>
                      <a:pt x="147" y="57"/>
                      <a:pt x="143" y="58"/>
                    </a:cubicBezTo>
                    <a:cubicBezTo>
                      <a:pt x="139" y="59"/>
                      <a:pt x="138" y="59"/>
                      <a:pt x="133" y="59"/>
                    </a:cubicBezTo>
                    <a:cubicBezTo>
                      <a:pt x="133" y="62"/>
                      <a:pt x="130" y="62"/>
                      <a:pt x="127" y="63"/>
                    </a:cubicBezTo>
                    <a:cubicBezTo>
                      <a:pt x="121" y="65"/>
                      <a:pt x="116" y="66"/>
                      <a:pt x="110" y="66"/>
                    </a:cubicBezTo>
                    <a:cubicBezTo>
                      <a:pt x="106" y="66"/>
                      <a:pt x="106" y="67"/>
                      <a:pt x="103" y="68"/>
                    </a:cubicBezTo>
                    <a:cubicBezTo>
                      <a:pt x="100" y="69"/>
                      <a:pt x="96" y="68"/>
                      <a:pt x="94" y="68"/>
                    </a:cubicBezTo>
                    <a:cubicBezTo>
                      <a:pt x="91" y="67"/>
                      <a:pt x="88" y="67"/>
                      <a:pt x="85" y="67"/>
                    </a:cubicBezTo>
                    <a:cubicBezTo>
                      <a:pt x="82" y="67"/>
                      <a:pt x="81" y="68"/>
                      <a:pt x="79" y="67"/>
                    </a:cubicBezTo>
                    <a:cubicBezTo>
                      <a:pt x="71" y="65"/>
                      <a:pt x="65" y="61"/>
                      <a:pt x="59" y="58"/>
                    </a:cubicBezTo>
                    <a:cubicBezTo>
                      <a:pt x="52" y="56"/>
                      <a:pt x="45" y="55"/>
                      <a:pt x="40" y="50"/>
                    </a:cubicBezTo>
                    <a:cubicBezTo>
                      <a:pt x="37" y="48"/>
                      <a:pt x="36" y="46"/>
                      <a:pt x="33" y="44"/>
                    </a:cubicBezTo>
                    <a:cubicBezTo>
                      <a:pt x="31" y="43"/>
                      <a:pt x="27" y="42"/>
                      <a:pt x="26" y="40"/>
                    </a:cubicBezTo>
                    <a:cubicBezTo>
                      <a:pt x="24" y="38"/>
                      <a:pt x="23" y="35"/>
                      <a:pt x="22" y="33"/>
                    </a:cubicBezTo>
                    <a:cubicBezTo>
                      <a:pt x="21" y="31"/>
                      <a:pt x="19" y="29"/>
                      <a:pt x="18" y="26"/>
                    </a:cubicBezTo>
                    <a:cubicBezTo>
                      <a:pt x="15" y="20"/>
                      <a:pt x="15" y="16"/>
                      <a:pt x="19" y="1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0" y="8"/>
                      <a:pt x="1" y="11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9" y="25"/>
                      <a:pt x="13" y="30"/>
                      <a:pt x="14" y="31"/>
                    </a:cubicBezTo>
                    <a:cubicBezTo>
                      <a:pt x="16" y="35"/>
                      <a:pt x="18" y="35"/>
                      <a:pt x="21" y="38"/>
                    </a:cubicBezTo>
                    <a:cubicBezTo>
                      <a:pt x="22" y="40"/>
                      <a:pt x="22" y="43"/>
                      <a:pt x="24" y="45"/>
                    </a:cubicBezTo>
                    <a:cubicBezTo>
                      <a:pt x="25" y="46"/>
                      <a:pt x="28" y="47"/>
                      <a:pt x="30" y="49"/>
                    </a:cubicBezTo>
                    <a:cubicBezTo>
                      <a:pt x="32" y="51"/>
                      <a:pt x="35" y="54"/>
                      <a:pt x="38" y="56"/>
                    </a:cubicBezTo>
                    <a:cubicBezTo>
                      <a:pt x="40" y="58"/>
                      <a:pt x="42" y="59"/>
                      <a:pt x="45" y="60"/>
                    </a:cubicBezTo>
                    <a:cubicBezTo>
                      <a:pt x="48" y="62"/>
                      <a:pt x="50" y="63"/>
                      <a:pt x="53" y="64"/>
                    </a:cubicBezTo>
                    <a:cubicBezTo>
                      <a:pt x="55" y="65"/>
                      <a:pt x="58" y="67"/>
                      <a:pt x="61" y="68"/>
                    </a:cubicBezTo>
                    <a:cubicBezTo>
                      <a:pt x="64" y="69"/>
                      <a:pt x="68" y="70"/>
                      <a:pt x="71" y="71"/>
                    </a:cubicBezTo>
                    <a:cubicBezTo>
                      <a:pt x="73" y="71"/>
                      <a:pt x="77" y="73"/>
                      <a:pt x="80" y="74"/>
                    </a:cubicBezTo>
                    <a:cubicBezTo>
                      <a:pt x="82" y="74"/>
                      <a:pt x="84" y="72"/>
                      <a:pt x="87" y="73"/>
                    </a:cubicBezTo>
                    <a:cubicBezTo>
                      <a:pt x="90" y="73"/>
                      <a:pt x="93" y="73"/>
                      <a:pt x="96" y="73"/>
                    </a:cubicBezTo>
                    <a:cubicBezTo>
                      <a:pt x="99" y="73"/>
                      <a:pt x="102" y="74"/>
                      <a:pt x="105" y="74"/>
                    </a:cubicBezTo>
                    <a:cubicBezTo>
                      <a:pt x="107" y="74"/>
                      <a:pt x="109" y="72"/>
                      <a:pt x="111" y="72"/>
                    </a:cubicBezTo>
                    <a:cubicBezTo>
                      <a:pt x="115" y="72"/>
                      <a:pt x="119" y="71"/>
                      <a:pt x="123" y="70"/>
                    </a:cubicBezTo>
                    <a:cubicBezTo>
                      <a:pt x="126" y="69"/>
                      <a:pt x="129" y="70"/>
                      <a:pt x="131" y="69"/>
                    </a:cubicBezTo>
                    <a:cubicBezTo>
                      <a:pt x="133" y="69"/>
                      <a:pt x="135" y="67"/>
                      <a:pt x="136" y="66"/>
                    </a:cubicBezTo>
                    <a:cubicBezTo>
                      <a:pt x="141" y="64"/>
                      <a:pt x="146" y="62"/>
                      <a:pt x="151" y="59"/>
                    </a:cubicBezTo>
                    <a:cubicBezTo>
                      <a:pt x="153" y="58"/>
                      <a:pt x="155" y="58"/>
                      <a:pt x="157" y="56"/>
                    </a:cubicBezTo>
                    <a:cubicBezTo>
                      <a:pt x="159" y="55"/>
                      <a:pt x="160" y="53"/>
                      <a:pt x="161" y="52"/>
                    </a:cubicBezTo>
                    <a:cubicBezTo>
                      <a:pt x="163" y="51"/>
                      <a:pt x="165" y="49"/>
                      <a:pt x="167" y="47"/>
                    </a:cubicBezTo>
                    <a:cubicBezTo>
                      <a:pt x="169" y="46"/>
                      <a:pt x="170" y="46"/>
                      <a:pt x="171" y="45"/>
                    </a:cubicBezTo>
                    <a:cubicBezTo>
                      <a:pt x="172" y="44"/>
                      <a:pt x="173" y="43"/>
                      <a:pt x="174" y="42"/>
                    </a:cubicBezTo>
                    <a:cubicBezTo>
                      <a:pt x="177" y="39"/>
                      <a:pt x="180" y="37"/>
                      <a:pt x="182" y="34"/>
                    </a:cubicBezTo>
                    <a:cubicBezTo>
                      <a:pt x="183" y="34"/>
                      <a:pt x="183" y="33"/>
                      <a:pt x="183" y="33"/>
                    </a:cubicBezTo>
                    <a:close/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3" name="Freeform 2421">
                <a:extLst>
                  <a:ext uri="{FF2B5EF4-FFF2-40B4-BE49-F238E27FC236}">
                    <a16:creationId xmlns:a16="http://schemas.microsoft.com/office/drawing/2014/main" id="{119FA37A-A582-446E-B183-8378FD5BD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" y="3422"/>
                <a:ext cx="46" cy="27"/>
              </a:xfrm>
              <a:custGeom>
                <a:avLst/>
                <a:gdLst>
                  <a:gd name="T0" fmla="*/ 29 w 35"/>
                  <a:gd name="T1" fmla="*/ 40 h 21"/>
                  <a:gd name="T2" fmla="*/ 72 w 35"/>
                  <a:gd name="T3" fmla="*/ 17 h 21"/>
                  <a:gd name="T4" fmla="*/ 79 w 35"/>
                  <a:gd name="T5" fmla="*/ 1 h 21"/>
                  <a:gd name="T6" fmla="*/ 64 w 35"/>
                  <a:gd name="T7" fmla="*/ 0 h 21"/>
                  <a:gd name="T8" fmla="*/ 34 w 35"/>
                  <a:gd name="T9" fmla="*/ 5 h 21"/>
                  <a:gd name="T10" fmla="*/ 9 w 35"/>
                  <a:gd name="T11" fmla="*/ 23 h 21"/>
                  <a:gd name="T12" fmla="*/ 0 w 35"/>
                  <a:gd name="T13" fmla="*/ 39 h 21"/>
                  <a:gd name="T14" fmla="*/ 7 w 35"/>
                  <a:gd name="T15" fmla="*/ 42 h 21"/>
                  <a:gd name="T16" fmla="*/ 29 w 35"/>
                  <a:gd name="T17" fmla="*/ 4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21">
                    <a:moveTo>
                      <a:pt x="13" y="19"/>
                    </a:moveTo>
                    <a:cubicBezTo>
                      <a:pt x="20" y="18"/>
                      <a:pt x="28" y="15"/>
                      <a:pt x="32" y="8"/>
                    </a:cubicBezTo>
                    <a:cubicBezTo>
                      <a:pt x="33" y="7"/>
                      <a:pt x="34" y="4"/>
                      <a:pt x="35" y="1"/>
                    </a:cubicBezTo>
                    <a:cubicBezTo>
                      <a:pt x="33" y="0"/>
                      <a:pt x="30" y="0"/>
                      <a:pt x="28" y="0"/>
                    </a:cubicBezTo>
                    <a:cubicBezTo>
                      <a:pt x="24" y="0"/>
                      <a:pt x="19" y="1"/>
                      <a:pt x="15" y="2"/>
                    </a:cubicBezTo>
                    <a:cubicBezTo>
                      <a:pt x="11" y="4"/>
                      <a:pt x="7" y="7"/>
                      <a:pt x="4" y="11"/>
                    </a:cubicBezTo>
                    <a:cubicBezTo>
                      <a:pt x="3" y="13"/>
                      <a:pt x="1" y="15"/>
                      <a:pt x="0" y="18"/>
                    </a:cubicBezTo>
                    <a:cubicBezTo>
                      <a:pt x="1" y="18"/>
                      <a:pt x="1" y="19"/>
                      <a:pt x="3" y="20"/>
                    </a:cubicBezTo>
                    <a:cubicBezTo>
                      <a:pt x="6" y="21"/>
                      <a:pt x="10" y="20"/>
                      <a:pt x="13" y="19"/>
                    </a:cubicBezTo>
                    <a:close/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4" name="Freeform 2422">
                <a:extLst>
                  <a:ext uri="{FF2B5EF4-FFF2-40B4-BE49-F238E27FC236}">
                    <a16:creationId xmlns:a16="http://schemas.microsoft.com/office/drawing/2014/main" id="{D24C6DA5-093D-4510-9A2B-214B6B6FA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3431"/>
                <a:ext cx="36" cy="32"/>
              </a:xfrm>
              <a:custGeom>
                <a:avLst/>
                <a:gdLst>
                  <a:gd name="T0" fmla="*/ 50 w 28"/>
                  <a:gd name="T1" fmla="*/ 13 h 25"/>
                  <a:gd name="T2" fmla="*/ 31 w 28"/>
                  <a:gd name="T3" fmla="*/ 5 h 25"/>
                  <a:gd name="T4" fmla="*/ 6 w 28"/>
                  <a:gd name="T5" fmla="*/ 1 h 25"/>
                  <a:gd name="T6" fmla="*/ 0 w 28"/>
                  <a:gd name="T7" fmla="*/ 5 h 25"/>
                  <a:gd name="T8" fmla="*/ 59 w 28"/>
                  <a:gd name="T9" fmla="*/ 40 h 25"/>
                  <a:gd name="T10" fmla="*/ 58 w 28"/>
                  <a:gd name="T11" fmla="*/ 24 h 25"/>
                  <a:gd name="T12" fmla="*/ 50 w 28"/>
                  <a:gd name="T13" fmla="*/ 13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5">
                    <a:moveTo>
                      <a:pt x="23" y="6"/>
                    </a:moveTo>
                    <a:cubicBezTo>
                      <a:pt x="21" y="4"/>
                      <a:pt x="17" y="3"/>
                      <a:pt x="15" y="2"/>
                    </a:cubicBezTo>
                    <a:cubicBezTo>
                      <a:pt x="11" y="1"/>
                      <a:pt x="7" y="0"/>
                      <a:pt x="3" y="1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7"/>
                      <a:pt x="11" y="25"/>
                      <a:pt x="28" y="19"/>
                    </a:cubicBezTo>
                    <a:cubicBezTo>
                      <a:pt x="28" y="16"/>
                      <a:pt x="28" y="14"/>
                      <a:pt x="27" y="12"/>
                    </a:cubicBezTo>
                    <a:cubicBezTo>
                      <a:pt x="26" y="10"/>
                      <a:pt x="25" y="8"/>
                      <a:pt x="23" y="6"/>
                    </a:cubicBezTo>
                    <a:close/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5" name="Freeform 2423">
                <a:extLst>
                  <a:ext uri="{FF2B5EF4-FFF2-40B4-BE49-F238E27FC236}">
                    <a16:creationId xmlns:a16="http://schemas.microsoft.com/office/drawing/2014/main" id="{99F9EE96-E943-4BE5-BB92-29B207DBC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3420"/>
                <a:ext cx="36" cy="48"/>
              </a:xfrm>
              <a:custGeom>
                <a:avLst/>
                <a:gdLst>
                  <a:gd name="T0" fmla="*/ 0 w 28"/>
                  <a:gd name="T1" fmla="*/ 30 h 37"/>
                  <a:gd name="T2" fmla="*/ 23 w 28"/>
                  <a:gd name="T3" fmla="*/ 30 h 37"/>
                  <a:gd name="T4" fmla="*/ 35 w 28"/>
                  <a:gd name="T5" fmla="*/ 51 h 37"/>
                  <a:gd name="T6" fmla="*/ 46 w 28"/>
                  <a:gd name="T7" fmla="*/ 66 h 37"/>
                  <a:gd name="T8" fmla="*/ 59 w 28"/>
                  <a:gd name="T9" fmla="*/ 80 h 37"/>
                  <a:gd name="T10" fmla="*/ 42 w 28"/>
                  <a:gd name="T11" fmla="*/ 32 h 37"/>
                  <a:gd name="T12" fmla="*/ 35 w 28"/>
                  <a:gd name="T13" fmla="*/ 10 h 37"/>
                  <a:gd name="T14" fmla="*/ 0 w 28"/>
                  <a:gd name="T15" fmla="*/ 5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37">
                    <a:moveTo>
                      <a:pt x="0" y="14"/>
                    </a:moveTo>
                    <a:cubicBezTo>
                      <a:pt x="3" y="11"/>
                      <a:pt x="8" y="11"/>
                      <a:pt x="11" y="14"/>
                    </a:cubicBezTo>
                    <a:cubicBezTo>
                      <a:pt x="14" y="16"/>
                      <a:pt x="14" y="20"/>
                      <a:pt x="16" y="23"/>
                    </a:cubicBezTo>
                    <a:cubicBezTo>
                      <a:pt x="19" y="25"/>
                      <a:pt x="20" y="26"/>
                      <a:pt x="22" y="30"/>
                    </a:cubicBezTo>
                    <a:cubicBezTo>
                      <a:pt x="23" y="33"/>
                      <a:pt x="25" y="35"/>
                      <a:pt x="28" y="37"/>
                    </a:cubicBezTo>
                    <a:cubicBezTo>
                      <a:pt x="28" y="29"/>
                      <a:pt x="22" y="23"/>
                      <a:pt x="20" y="15"/>
                    </a:cubicBezTo>
                    <a:cubicBezTo>
                      <a:pt x="19" y="12"/>
                      <a:pt x="19" y="8"/>
                      <a:pt x="16" y="5"/>
                    </a:cubicBezTo>
                    <a:cubicBezTo>
                      <a:pt x="12" y="2"/>
                      <a:pt x="5" y="0"/>
                      <a:pt x="0" y="2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6" name="Freeform 2424">
                <a:extLst>
                  <a:ext uri="{FF2B5EF4-FFF2-40B4-BE49-F238E27FC236}">
                    <a16:creationId xmlns:a16="http://schemas.microsoft.com/office/drawing/2014/main" id="{C61C54AE-9EF6-453E-828B-3632477FF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3428"/>
                <a:ext cx="79" cy="61"/>
              </a:xfrm>
              <a:custGeom>
                <a:avLst/>
                <a:gdLst>
                  <a:gd name="T0" fmla="*/ 0 w 61"/>
                  <a:gd name="T1" fmla="*/ 103 h 47"/>
                  <a:gd name="T2" fmla="*/ 17 w 61"/>
                  <a:gd name="T3" fmla="*/ 97 h 47"/>
                  <a:gd name="T4" fmla="*/ 41 w 61"/>
                  <a:gd name="T5" fmla="*/ 87 h 47"/>
                  <a:gd name="T6" fmla="*/ 74 w 61"/>
                  <a:gd name="T7" fmla="*/ 58 h 47"/>
                  <a:gd name="T8" fmla="*/ 97 w 61"/>
                  <a:gd name="T9" fmla="*/ 32 h 47"/>
                  <a:gd name="T10" fmla="*/ 115 w 61"/>
                  <a:gd name="T11" fmla="*/ 35 h 47"/>
                  <a:gd name="T12" fmla="*/ 132 w 61"/>
                  <a:gd name="T13" fmla="*/ 42 h 47"/>
                  <a:gd name="T14" fmla="*/ 95 w 61"/>
                  <a:gd name="T15" fmla="*/ 16 h 47"/>
                  <a:gd name="T16" fmla="*/ 85 w 61"/>
                  <a:gd name="T17" fmla="*/ 30 h 47"/>
                  <a:gd name="T18" fmla="*/ 73 w 61"/>
                  <a:gd name="T19" fmla="*/ 45 h 47"/>
                  <a:gd name="T20" fmla="*/ 61 w 61"/>
                  <a:gd name="T21" fmla="*/ 61 h 47"/>
                  <a:gd name="T22" fmla="*/ 44 w 61"/>
                  <a:gd name="T23" fmla="*/ 74 h 47"/>
                  <a:gd name="T24" fmla="*/ 13 w 61"/>
                  <a:gd name="T25" fmla="*/ 96 h 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1" h="47">
                    <a:moveTo>
                      <a:pt x="0" y="47"/>
                    </a:moveTo>
                    <a:cubicBezTo>
                      <a:pt x="3" y="45"/>
                      <a:pt x="5" y="45"/>
                      <a:pt x="8" y="45"/>
                    </a:cubicBezTo>
                    <a:cubicBezTo>
                      <a:pt x="12" y="44"/>
                      <a:pt x="15" y="42"/>
                      <a:pt x="19" y="40"/>
                    </a:cubicBezTo>
                    <a:cubicBezTo>
                      <a:pt x="24" y="36"/>
                      <a:pt x="30" y="32"/>
                      <a:pt x="34" y="27"/>
                    </a:cubicBezTo>
                    <a:cubicBezTo>
                      <a:pt x="38" y="24"/>
                      <a:pt x="41" y="17"/>
                      <a:pt x="45" y="15"/>
                    </a:cubicBezTo>
                    <a:cubicBezTo>
                      <a:pt x="48" y="14"/>
                      <a:pt x="51" y="15"/>
                      <a:pt x="53" y="16"/>
                    </a:cubicBezTo>
                    <a:cubicBezTo>
                      <a:pt x="56" y="18"/>
                      <a:pt x="58" y="18"/>
                      <a:pt x="61" y="19"/>
                    </a:cubicBezTo>
                    <a:cubicBezTo>
                      <a:pt x="55" y="16"/>
                      <a:pt x="52" y="0"/>
                      <a:pt x="43" y="7"/>
                    </a:cubicBezTo>
                    <a:cubicBezTo>
                      <a:pt x="40" y="9"/>
                      <a:pt x="41" y="11"/>
                      <a:pt x="39" y="14"/>
                    </a:cubicBezTo>
                    <a:cubicBezTo>
                      <a:pt x="37" y="17"/>
                      <a:pt x="35" y="19"/>
                      <a:pt x="33" y="21"/>
                    </a:cubicBezTo>
                    <a:cubicBezTo>
                      <a:pt x="31" y="23"/>
                      <a:pt x="29" y="25"/>
                      <a:pt x="28" y="28"/>
                    </a:cubicBezTo>
                    <a:cubicBezTo>
                      <a:pt x="25" y="31"/>
                      <a:pt x="23" y="32"/>
                      <a:pt x="20" y="34"/>
                    </a:cubicBezTo>
                    <a:cubicBezTo>
                      <a:pt x="16" y="38"/>
                      <a:pt x="12" y="43"/>
                      <a:pt x="6" y="44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7" name="Freeform 2425">
                <a:extLst>
                  <a:ext uri="{FF2B5EF4-FFF2-40B4-BE49-F238E27FC236}">
                    <a16:creationId xmlns:a16="http://schemas.microsoft.com/office/drawing/2014/main" id="{B517D4FC-08CA-40A1-86DB-8005D013A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4" y="3450"/>
                <a:ext cx="17" cy="19"/>
              </a:xfrm>
              <a:custGeom>
                <a:avLst/>
                <a:gdLst>
                  <a:gd name="T0" fmla="*/ 0 w 13"/>
                  <a:gd name="T1" fmla="*/ 6 h 15"/>
                  <a:gd name="T2" fmla="*/ 12 w 13"/>
                  <a:gd name="T3" fmla="*/ 30 h 15"/>
                  <a:gd name="T4" fmla="*/ 24 w 13"/>
                  <a:gd name="T5" fmla="*/ 18 h 15"/>
                  <a:gd name="T6" fmla="*/ 27 w 13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5">
                    <a:moveTo>
                      <a:pt x="0" y="3"/>
                    </a:moveTo>
                    <a:cubicBezTo>
                      <a:pt x="5" y="7"/>
                      <a:pt x="7" y="9"/>
                      <a:pt x="5" y="15"/>
                    </a:cubicBezTo>
                    <a:cubicBezTo>
                      <a:pt x="7" y="13"/>
                      <a:pt x="9" y="12"/>
                      <a:pt x="11" y="9"/>
                    </a:cubicBezTo>
                    <a:cubicBezTo>
                      <a:pt x="13" y="6"/>
                      <a:pt x="11" y="4"/>
                      <a:pt x="12" y="0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8" name="Freeform 2426">
                <a:extLst>
                  <a:ext uri="{FF2B5EF4-FFF2-40B4-BE49-F238E27FC236}">
                    <a16:creationId xmlns:a16="http://schemas.microsoft.com/office/drawing/2014/main" id="{51AC6C46-9DCD-4A07-BFE0-57B59675D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4" y="3522"/>
                <a:ext cx="18" cy="12"/>
              </a:xfrm>
              <a:custGeom>
                <a:avLst/>
                <a:gdLst>
                  <a:gd name="T0" fmla="*/ 0 w 14"/>
                  <a:gd name="T1" fmla="*/ 20 h 9"/>
                  <a:gd name="T2" fmla="*/ 17 w 14"/>
                  <a:gd name="T3" fmla="*/ 0 h 9"/>
                  <a:gd name="T4" fmla="*/ 30 w 14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0" y="8"/>
                    </a:moveTo>
                    <a:cubicBezTo>
                      <a:pt x="4" y="8"/>
                      <a:pt x="7" y="3"/>
                      <a:pt x="8" y="0"/>
                    </a:cubicBezTo>
                    <a:cubicBezTo>
                      <a:pt x="7" y="4"/>
                      <a:pt x="10" y="8"/>
                      <a:pt x="14" y="9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79" name="Freeform 2427">
                <a:extLst>
                  <a:ext uri="{FF2B5EF4-FFF2-40B4-BE49-F238E27FC236}">
                    <a16:creationId xmlns:a16="http://schemas.microsoft.com/office/drawing/2014/main" id="{433B9B9F-D36B-4477-838C-CFBAB675C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522"/>
                <a:ext cx="27" cy="12"/>
              </a:xfrm>
              <a:custGeom>
                <a:avLst/>
                <a:gdLst>
                  <a:gd name="T0" fmla="*/ 0 w 21"/>
                  <a:gd name="T1" fmla="*/ 21 h 9"/>
                  <a:gd name="T2" fmla="*/ 19 w 21"/>
                  <a:gd name="T3" fmla="*/ 0 h 9"/>
                  <a:gd name="T4" fmla="*/ 23 w 21"/>
                  <a:gd name="T5" fmla="*/ 15 h 9"/>
                  <a:gd name="T6" fmla="*/ 45 w 21"/>
                  <a:gd name="T7" fmla="*/ 1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6" y="8"/>
                      <a:pt x="7" y="5"/>
                      <a:pt x="9" y="0"/>
                    </a:cubicBezTo>
                    <a:cubicBezTo>
                      <a:pt x="10" y="2"/>
                      <a:pt x="9" y="5"/>
                      <a:pt x="11" y="6"/>
                    </a:cubicBezTo>
                    <a:cubicBezTo>
                      <a:pt x="14" y="8"/>
                      <a:pt x="18" y="7"/>
                      <a:pt x="21" y="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0" name="Freeform 2428">
                <a:extLst>
                  <a:ext uri="{FF2B5EF4-FFF2-40B4-BE49-F238E27FC236}">
                    <a16:creationId xmlns:a16="http://schemas.microsoft.com/office/drawing/2014/main" id="{5BCD490F-9672-4676-9CCE-F988FB50E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3499"/>
                <a:ext cx="14" cy="14"/>
              </a:xfrm>
              <a:custGeom>
                <a:avLst/>
                <a:gdLst>
                  <a:gd name="T0" fmla="*/ 5 w 11"/>
                  <a:gd name="T1" fmla="*/ 23 h 11"/>
                  <a:gd name="T2" fmla="*/ 5 w 11"/>
                  <a:gd name="T3" fmla="*/ 1 h 11"/>
                  <a:gd name="T4" fmla="*/ 13 w 11"/>
                  <a:gd name="T5" fmla="*/ 5 h 11"/>
                  <a:gd name="T6" fmla="*/ 23 w 11"/>
                  <a:gd name="T7" fmla="*/ 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1">
                    <a:moveTo>
                      <a:pt x="2" y="11"/>
                    </a:moveTo>
                    <a:cubicBezTo>
                      <a:pt x="6" y="8"/>
                      <a:pt x="0" y="4"/>
                      <a:pt x="2" y="1"/>
                    </a:cubicBezTo>
                    <a:cubicBezTo>
                      <a:pt x="3" y="1"/>
                      <a:pt x="4" y="2"/>
                      <a:pt x="6" y="2"/>
                    </a:cubicBezTo>
                    <a:cubicBezTo>
                      <a:pt x="8" y="2"/>
                      <a:pt x="10" y="0"/>
                      <a:pt x="11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1" name="Freeform 2429">
                <a:extLst>
                  <a:ext uri="{FF2B5EF4-FFF2-40B4-BE49-F238E27FC236}">
                    <a16:creationId xmlns:a16="http://schemas.microsoft.com/office/drawing/2014/main" id="{8F273E79-6322-4D33-A39F-C9FA79A07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3477"/>
                <a:ext cx="17" cy="18"/>
              </a:xfrm>
              <a:custGeom>
                <a:avLst/>
                <a:gdLst>
                  <a:gd name="T0" fmla="*/ 0 w 13"/>
                  <a:gd name="T1" fmla="*/ 30 h 14"/>
                  <a:gd name="T2" fmla="*/ 27 w 13"/>
                  <a:gd name="T3" fmla="*/ 30 h 14"/>
                  <a:gd name="T4" fmla="*/ 29 w 13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2"/>
                      <a:pt x="8" y="12"/>
                      <a:pt x="12" y="14"/>
                    </a:cubicBezTo>
                    <a:cubicBezTo>
                      <a:pt x="4" y="10"/>
                      <a:pt x="11" y="5"/>
                      <a:pt x="13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2" name="Freeform 2430">
                <a:extLst>
                  <a:ext uri="{FF2B5EF4-FFF2-40B4-BE49-F238E27FC236}">
                    <a16:creationId xmlns:a16="http://schemas.microsoft.com/office/drawing/2014/main" id="{AFB7A404-E200-4CC4-8637-F514D4541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2" y="3458"/>
                <a:ext cx="18" cy="14"/>
              </a:xfrm>
              <a:custGeom>
                <a:avLst/>
                <a:gdLst>
                  <a:gd name="T0" fmla="*/ 30 w 14"/>
                  <a:gd name="T1" fmla="*/ 0 h 11"/>
                  <a:gd name="T2" fmla="*/ 24 w 14"/>
                  <a:gd name="T3" fmla="*/ 17 h 11"/>
                  <a:gd name="T4" fmla="*/ 17 w 14"/>
                  <a:gd name="T5" fmla="*/ 14 h 11"/>
                  <a:gd name="T6" fmla="*/ 0 w 14"/>
                  <a:gd name="T7" fmla="*/ 2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4" y="0"/>
                    </a:moveTo>
                    <a:cubicBezTo>
                      <a:pt x="11" y="2"/>
                      <a:pt x="14" y="7"/>
                      <a:pt x="12" y="8"/>
                    </a:cubicBezTo>
                    <a:cubicBezTo>
                      <a:pt x="11" y="9"/>
                      <a:pt x="9" y="7"/>
                      <a:pt x="8" y="7"/>
                    </a:cubicBezTo>
                    <a:cubicBezTo>
                      <a:pt x="5" y="7"/>
                      <a:pt x="2" y="9"/>
                      <a:pt x="0" y="1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3" name="Freeform 2431">
                <a:extLst>
                  <a:ext uri="{FF2B5EF4-FFF2-40B4-BE49-F238E27FC236}">
                    <a16:creationId xmlns:a16="http://schemas.microsoft.com/office/drawing/2014/main" id="{8BB8646D-CDD2-419B-8D17-3B73CC546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5" y="3481"/>
                <a:ext cx="13" cy="16"/>
              </a:xfrm>
              <a:custGeom>
                <a:avLst/>
                <a:gdLst>
                  <a:gd name="T0" fmla="*/ 22 w 10"/>
                  <a:gd name="T1" fmla="*/ 0 h 12"/>
                  <a:gd name="T2" fmla="*/ 12 w 10"/>
                  <a:gd name="T3" fmla="*/ 12 h 12"/>
                  <a:gd name="T4" fmla="*/ 0 w 10"/>
                  <a:gd name="T5" fmla="*/ 12 h 12"/>
                  <a:gd name="T6" fmla="*/ 5 w 10"/>
                  <a:gd name="T7" fmla="*/ 2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8" y="2"/>
                      <a:pt x="7" y="4"/>
                      <a:pt x="5" y="5"/>
                    </a:cubicBezTo>
                    <a:cubicBezTo>
                      <a:pt x="3" y="5"/>
                      <a:pt x="1" y="4"/>
                      <a:pt x="0" y="5"/>
                    </a:cubicBezTo>
                    <a:cubicBezTo>
                      <a:pt x="0" y="7"/>
                      <a:pt x="1" y="10"/>
                      <a:pt x="2" y="12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4" name="Freeform 2432">
                <a:extLst>
                  <a:ext uri="{FF2B5EF4-FFF2-40B4-BE49-F238E27FC236}">
                    <a16:creationId xmlns:a16="http://schemas.microsoft.com/office/drawing/2014/main" id="{1142F457-2C45-4BF7-8016-CB1BF44D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3500"/>
                <a:ext cx="19" cy="13"/>
              </a:xfrm>
              <a:custGeom>
                <a:avLst/>
                <a:gdLst>
                  <a:gd name="T0" fmla="*/ 0 w 15"/>
                  <a:gd name="T1" fmla="*/ 5 h 10"/>
                  <a:gd name="T2" fmla="*/ 18 w 15"/>
                  <a:gd name="T3" fmla="*/ 22 h 10"/>
                  <a:gd name="T4" fmla="*/ 23 w 15"/>
                  <a:gd name="T5" fmla="*/ 12 h 10"/>
                  <a:gd name="T6" fmla="*/ 30 w 15"/>
                  <a:gd name="T7" fmla="*/ 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5" y="3"/>
                      <a:pt x="6" y="6"/>
                      <a:pt x="9" y="10"/>
                    </a:cubicBezTo>
                    <a:cubicBezTo>
                      <a:pt x="12" y="9"/>
                      <a:pt x="10" y="7"/>
                      <a:pt x="11" y="5"/>
                    </a:cubicBezTo>
                    <a:cubicBezTo>
                      <a:pt x="12" y="2"/>
                      <a:pt x="13" y="2"/>
                      <a:pt x="15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5" name="Freeform 2433">
                <a:extLst>
                  <a:ext uri="{FF2B5EF4-FFF2-40B4-BE49-F238E27FC236}">
                    <a16:creationId xmlns:a16="http://schemas.microsoft.com/office/drawing/2014/main" id="{A19D7A71-4B0B-4721-86B7-9A7995C6D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2" y="3498"/>
                <a:ext cx="12" cy="10"/>
              </a:xfrm>
              <a:custGeom>
                <a:avLst/>
                <a:gdLst>
                  <a:gd name="T0" fmla="*/ 0 w 9"/>
                  <a:gd name="T1" fmla="*/ 8 h 8"/>
                  <a:gd name="T2" fmla="*/ 12 w 9"/>
                  <a:gd name="T3" fmla="*/ 13 h 8"/>
                  <a:gd name="T4" fmla="*/ 12 w 9"/>
                  <a:gd name="T5" fmla="*/ 6 h 8"/>
                  <a:gd name="T6" fmla="*/ 21 w 9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0" y="4"/>
                    </a:moveTo>
                    <a:cubicBezTo>
                      <a:pt x="2" y="3"/>
                      <a:pt x="4" y="8"/>
                      <a:pt x="5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6" y="2"/>
                      <a:pt x="8" y="1"/>
                      <a:pt x="9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6" name="Freeform 2434">
                <a:extLst>
                  <a:ext uri="{FF2B5EF4-FFF2-40B4-BE49-F238E27FC236}">
                    <a16:creationId xmlns:a16="http://schemas.microsoft.com/office/drawing/2014/main" id="{D5D3CB85-AD47-4494-9024-F4B85586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6" y="3476"/>
                <a:ext cx="16" cy="27"/>
              </a:xfrm>
              <a:custGeom>
                <a:avLst/>
                <a:gdLst>
                  <a:gd name="T0" fmla="*/ 0 w 12"/>
                  <a:gd name="T1" fmla="*/ 0 h 21"/>
                  <a:gd name="T2" fmla="*/ 28 w 12"/>
                  <a:gd name="T3" fmla="*/ 19 h 21"/>
                  <a:gd name="T4" fmla="*/ 20 w 12"/>
                  <a:gd name="T5" fmla="*/ 28 h 21"/>
                  <a:gd name="T6" fmla="*/ 21 w 12"/>
                  <a:gd name="T7" fmla="*/ 45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1">
                    <a:moveTo>
                      <a:pt x="0" y="0"/>
                    </a:moveTo>
                    <a:cubicBezTo>
                      <a:pt x="1" y="4"/>
                      <a:pt x="6" y="10"/>
                      <a:pt x="12" y="9"/>
                    </a:cubicBezTo>
                    <a:cubicBezTo>
                      <a:pt x="12" y="11"/>
                      <a:pt x="9" y="11"/>
                      <a:pt x="8" y="13"/>
                    </a:cubicBezTo>
                    <a:cubicBezTo>
                      <a:pt x="6" y="15"/>
                      <a:pt x="8" y="19"/>
                      <a:pt x="9" y="2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7" name="Freeform 2435">
                <a:extLst>
                  <a:ext uri="{FF2B5EF4-FFF2-40B4-BE49-F238E27FC236}">
                    <a16:creationId xmlns:a16="http://schemas.microsoft.com/office/drawing/2014/main" id="{2890856E-8567-48D8-B1E2-497A9F077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3500"/>
                <a:ext cx="15" cy="12"/>
              </a:xfrm>
              <a:custGeom>
                <a:avLst/>
                <a:gdLst>
                  <a:gd name="T0" fmla="*/ 0 w 11"/>
                  <a:gd name="T1" fmla="*/ 0 h 9"/>
                  <a:gd name="T2" fmla="*/ 19 w 11"/>
                  <a:gd name="T3" fmla="*/ 5 h 9"/>
                  <a:gd name="T4" fmla="*/ 20 w 11"/>
                  <a:gd name="T5" fmla="*/ 15 h 9"/>
                  <a:gd name="T6" fmla="*/ 27 w 11"/>
                  <a:gd name="T7" fmla="*/ 21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0"/>
                      <a:pt x="7" y="1"/>
                      <a:pt x="7" y="2"/>
                    </a:cubicBezTo>
                    <a:cubicBezTo>
                      <a:pt x="8" y="2"/>
                      <a:pt x="7" y="5"/>
                      <a:pt x="8" y="6"/>
                    </a:cubicBezTo>
                    <a:cubicBezTo>
                      <a:pt x="8" y="7"/>
                      <a:pt x="9" y="8"/>
                      <a:pt x="11" y="9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8" name="Freeform 2436">
                <a:extLst>
                  <a:ext uri="{FF2B5EF4-FFF2-40B4-BE49-F238E27FC236}">
                    <a16:creationId xmlns:a16="http://schemas.microsoft.com/office/drawing/2014/main" id="{4C65F2F6-763A-4AF3-9D32-7BE85BBB1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3457"/>
                <a:ext cx="12" cy="15"/>
              </a:xfrm>
              <a:custGeom>
                <a:avLst/>
                <a:gdLst>
                  <a:gd name="T0" fmla="*/ 0 w 9"/>
                  <a:gd name="T1" fmla="*/ 0 h 12"/>
                  <a:gd name="T2" fmla="*/ 0 w 9"/>
                  <a:gd name="T3" fmla="*/ 14 h 12"/>
                  <a:gd name="T4" fmla="*/ 21 w 9"/>
                  <a:gd name="T5" fmla="*/ 2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0"/>
                    </a:moveTo>
                    <a:cubicBezTo>
                      <a:pt x="3" y="1"/>
                      <a:pt x="1" y="5"/>
                      <a:pt x="0" y="7"/>
                    </a:cubicBezTo>
                    <a:cubicBezTo>
                      <a:pt x="5" y="6"/>
                      <a:pt x="6" y="11"/>
                      <a:pt x="9" y="12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89" name="Freeform 2437">
                <a:extLst>
                  <a:ext uri="{FF2B5EF4-FFF2-40B4-BE49-F238E27FC236}">
                    <a16:creationId xmlns:a16="http://schemas.microsoft.com/office/drawing/2014/main" id="{8238098F-9A50-469E-A1DC-3EC18954F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6" y="3472"/>
                <a:ext cx="24" cy="18"/>
              </a:xfrm>
              <a:custGeom>
                <a:avLst/>
                <a:gdLst>
                  <a:gd name="T0" fmla="*/ 9 w 18"/>
                  <a:gd name="T1" fmla="*/ 0 h 14"/>
                  <a:gd name="T2" fmla="*/ 9 w 18"/>
                  <a:gd name="T3" fmla="*/ 17 h 14"/>
                  <a:gd name="T4" fmla="*/ 0 w 18"/>
                  <a:gd name="T5" fmla="*/ 30 h 14"/>
                  <a:gd name="T6" fmla="*/ 21 w 18"/>
                  <a:gd name="T7" fmla="*/ 22 h 14"/>
                  <a:gd name="T8" fmla="*/ 43 w 18"/>
                  <a:gd name="T9" fmla="*/ 2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4">
                    <a:moveTo>
                      <a:pt x="4" y="0"/>
                    </a:moveTo>
                    <a:cubicBezTo>
                      <a:pt x="5" y="2"/>
                      <a:pt x="5" y="5"/>
                      <a:pt x="4" y="8"/>
                    </a:cubicBezTo>
                    <a:cubicBezTo>
                      <a:pt x="3" y="10"/>
                      <a:pt x="0" y="12"/>
                      <a:pt x="0" y="14"/>
                    </a:cubicBezTo>
                    <a:cubicBezTo>
                      <a:pt x="3" y="14"/>
                      <a:pt x="5" y="9"/>
                      <a:pt x="9" y="10"/>
                    </a:cubicBezTo>
                    <a:cubicBezTo>
                      <a:pt x="11" y="10"/>
                      <a:pt x="17" y="14"/>
                      <a:pt x="18" y="1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0" name="Freeform 2438">
                <a:extLst>
                  <a:ext uri="{FF2B5EF4-FFF2-40B4-BE49-F238E27FC236}">
                    <a16:creationId xmlns:a16="http://schemas.microsoft.com/office/drawing/2014/main" id="{FCD62DF8-A172-4821-928D-BD49D8556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3490"/>
                <a:ext cx="13" cy="12"/>
              </a:xfrm>
              <a:custGeom>
                <a:avLst/>
                <a:gdLst>
                  <a:gd name="T0" fmla="*/ 0 w 10"/>
                  <a:gd name="T1" fmla="*/ 0 h 9"/>
                  <a:gd name="T2" fmla="*/ 5 w 10"/>
                  <a:gd name="T3" fmla="*/ 21 h 9"/>
                  <a:gd name="T4" fmla="*/ 12 w 10"/>
                  <a:gd name="T5" fmla="*/ 9 h 9"/>
                  <a:gd name="T6" fmla="*/ 22 w 10"/>
                  <a:gd name="T7" fmla="*/ 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5" y="1"/>
                      <a:pt x="1" y="6"/>
                      <a:pt x="2" y="9"/>
                    </a:cubicBezTo>
                    <a:cubicBezTo>
                      <a:pt x="5" y="9"/>
                      <a:pt x="4" y="6"/>
                      <a:pt x="5" y="4"/>
                    </a:cubicBezTo>
                    <a:cubicBezTo>
                      <a:pt x="6" y="3"/>
                      <a:pt x="8" y="2"/>
                      <a:pt x="10" y="2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1" name="Freeform 2439">
                <a:extLst>
                  <a:ext uri="{FF2B5EF4-FFF2-40B4-BE49-F238E27FC236}">
                    <a16:creationId xmlns:a16="http://schemas.microsoft.com/office/drawing/2014/main" id="{FD31355F-666C-47B6-859B-BF4637E98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497"/>
                <a:ext cx="10" cy="7"/>
              </a:xfrm>
              <a:custGeom>
                <a:avLst/>
                <a:gdLst>
                  <a:gd name="T0" fmla="*/ 0 w 7"/>
                  <a:gd name="T1" fmla="*/ 0 h 6"/>
                  <a:gd name="T2" fmla="*/ 1 w 7"/>
                  <a:gd name="T3" fmla="*/ 9 h 6"/>
                  <a:gd name="T4" fmla="*/ 9 w 7"/>
                  <a:gd name="T5" fmla="*/ 6 h 6"/>
                  <a:gd name="T6" fmla="*/ 20 w 7"/>
                  <a:gd name="T7" fmla="*/ 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3" y="6"/>
                      <a:pt x="2" y="4"/>
                      <a:pt x="3" y="3"/>
                    </a:cubicBezTo>
                    <a:cubicBezTo>
                      <a:pt x="4" y="1"/>
                      <a:pt x="5" y="1"/>
                      <a:pt x="7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2" name="Freeform 2440">
                <a:extLst>
                  <a:ext uri="{FF2B5EF4-FFF2-40B4-BE49-F238E27FC236}">
                    <a16:creationId xmlns:a16="http://schemas.microsoft.com/office/drawing/2014/main" id="{A7B5DA21-14B6-4DD1-B550-FADC1C5AE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3517"/>
                <a:ext cx="15" cy="13"/>
              </a:xfrm>
              <a:custGeom>
                <a:avLst/>
                <a:gdLst>
                  <a:gd name="T0" fmla="*/ 0 w 12"/>
                  <a:gd name="T1" fmla="*/ 1 h 10"/>
                  <a:gd name="T2" fmla="*/ 10 w 12"/>
                  <a:gd name="T3" fmla="*/ 5 h 10"/>
                  <a:gd name="T4" fmla="*/ 20 w 12"/>
                  <a:gd name="T5" fmla="*/ 0 h 10"/>
                  <a:gd name="T6" fmla="*/ 18 w 12"/>
                  <a:gd name="T7" fmla="*/ 12 h 10"/>
                  <a:gd name="T8" fmla="*/ 24 w 12"/>
                  <a:gd name="T9" fmla="*/ 2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0">
                    <a:moveTo>
                      <a:pt x="0" y="1"/>
                    </a:moveTo>
                    <a:cubicBezTo>
                      <a:pt x="2" y="1"/>
                      <a:pt x="4" y="3"/>
                      <a:pt x="5" y="2"/>
                    </a:cubicBezTo>
                    <a:cubicBezTo>
                      <a:pt x="7" y="2"/>
                      <a:pt x="8" y="0"/>
                      <a:pt x="10" y="0"/>
                    </a:cubicBezTo>
                    <a:cubicBezTo>
                      <a:pt x="10" y="2"/>
                      <a:pt x="8" y="3"/>
                      <a:pt x="9" y="5"/>
                    </a:cubicBezTo>
                    <a:cubicBezTo>
                      <a:pt x="9" y="7"/>
                      <a:pt x="11" y="8"/>
                      <a:pt x="12" y="1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3" name="Freeform 2441">
                <a:extLst>
                  <a:ext uri="{FF2B5EF4-FFF2-40B4-BE49-F238E27FC236}">
                    <a16:creationId xmlns:a16="http://schemas.microsoft.com/office/drawing/2014/main" id="{4134E027-C99C-451F-8C9F-D27E80446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6" y="3508"/>
                <a:ext cx="4" cy="17"/>
              </a:xfrm>
              <a:custGeom>
                <a:avLst/>
                <a:gdLst>
                  <a:gd name="T0" fmla="*/ 1 w 3"/>
                  <a:gd name="T1" fmla="*/ 0 h 13"/>
                  <a:gd name="T2" fmla="*/ 0 w 3"/>
                  <a:gd name="T3" fmla="*/ 29 h 13"/>
                  <a:gd name="T4" fmla="*/ 1 w 3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3">
                    <a:moveTo>
                      <a:pt x="1" y="0"/>
                    </a:moveTo>
                    <a:cubicBezTo>
                      <a:pt x="3" y="6"/>
                      <a:pt x="1" y="12"/>
                      <a:pt x="0" y="13"/>
                    </a:cubicBezTo>
                    <a:cubicBezTo>
                      <a:pt x="1" y="9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4" name="Freeform 2442">
                <a:extLst>
                  <a:ext uri="{FF2B5EF4-FFF2-40B4-BE49-F238E27FC236}">
                    <a16:creationId xmlns:a16="http://schemas.microsoft.com/office/drawing/2014/main" id="{75C10E13-4E1D-47EE-B038-77732D8BE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3511"/>
                <a:ext cx="3" cy="14"/>
              </a:xfrm>
              <a:custGeom>
                <a:avLst/>
                <a:gdLst>
                  <a:gd name="T0" fmla="*/ 0 w 2"/>
                  <a:gd name="T1" fmla="*/ 0 h 11"/>
                  <a:gd name="T2" fmla="*/ 8 w 2"/>
                  <a:gd name="T3" fmla="*/ 23 h 11"/>
                  <a:gd name="T4" fmla="*/ 0 w 2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1">
                    <a:moveTo>
                      <a:pt x="0" y="0"/>
                    </a:moveTo>
                    <a:cubicBezTo>
                      <a:pt x="2" y="3"/>
                      <a:pt x="2" y="8"/>
                      <a:pt x="2" y="11"/>
                    </a:cubicBezTo>
                    <a:cubicBezTo>
                      <a:pt x="1" y="9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5" name="Freeform 2443">
                <a:extLst>
                  <a:ext uri="{FF2B5EF4-FFF2-40B4-BE49-F238E27FC236}">
                    <a16:creationId xmlns:a16="http://schemas.microsoft.com/office/drawing/2014/main" id="{DC14058D-7118-490F-A27B-CD8487156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6" y="3490"/>
                <a:ext cx="22" cy="10"/>
              </a:xfrm>
              <a:custGeom>
                <a:avLst/>
                <a:gdLst>
                  <a:gd name="T0" fmla="*/ 36 w 17"/>
                  <a:gd name="T1" fmla="*/ 10 h 8"/>
                  <a:gd name="T2" fmla="*/ 0 w 17"/>
                  <a:gd name="T3" fmla="*/ 0 h 8"/>
                  <a:gd name="T4" fmla="*/ 36 w 17"/>
                  <a:gd name="T5" fmla="*/ 1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8">
                    <a:moveTo>
                      <a:pt x="17" y="5"/>
                    </a:moveTo>
                    <a:cubicBezTo>
                      <a:pt x="10" y="8"/>
                      <a:pt x="4" y="4"/>
                      <a:pt x="0" y="0"/>
                    </a:cubicBezTo>
                    <a:cubicBezTo>
                      <a:pt x="3" y="2"/>
                      <a:pt x="14" y="6"/>
                      <a:pt x="17" y="5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6" name="Freeform 2444">
                <a:extLst>
                  <a:ext uri="{FF2B5EF4-FFF2-40B4-BE49-F238E27FC236}">
                    <a16:creationId xmlns:a16="http://schemas.microsoft.com/office/drawing/2014/main" id="{0B090A13-84C8-4639-85B5-B975F762C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2" y="3480"/>
                <a:ext cx="25" cy="10"/>
              </a:xfrm>
              <a:custGeom>
                <a:avLst/>
                <a:gdLst>
                  <a:gd name="T0" fmla="*/ 0 w 19"/>
                  <a:gd name="T1" fmla="*/ 0 h 8"/>
                  <a:gd name="T2" fmla="*/ 43 w 19"/>
                  <a:gd name="T3" fmla="*/ 0 h 8"/>
                  <a:gd name="T4" fmla="*/ 0 w 1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8">
                    <a:moveTo>
                      <a:pt x="0" y="0"/>
                    </a:moveTo>
                    <a:cubicBezTo>
                      <a:pt x="3" y="3"/>
                      <a:pt x="12" y="8"/>
                      <a:pt x="19" y="0"/>
                    </a:cubicBezTo>
                    <a:cubicBezTo>
                      <a:pt x="16" y="1"/>
                      <a:pt x="7" y="5"/>
                      <a:pt x="0" y="0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7" name="Freeform 2445">
                <a:extLst>
                  <a:ext uri="{FF2B5EF4-FFF2-40B4-BE49-F238E27FC236}">
                    <a16:creationId xmlns:a16="http://schemas.microsoft.com/office/drawing/2014/main" id="{1250A866-84AA-472A-916D-259851111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3507"/>
                <a:ext cx="16" cy="12"/>
              </a:xfrm>
              <a:custGeom>
                <a:avLst/>
                <a:gdLst>
                  <a:gd name="T0" fmla="*/ 0 w 12"/>
                  <a:gd name="T1" fmla="*/ 0 h 9"/>
                  <a:gd name="T2" fmla="*/ 28 w 12"/>
                  <a:gd name="T3" fmla="*/ 20 h 9"/>
                  <a:gd name="T4" fmla="*/ 0 w 12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9">
                    <a:moveTo>
                      <a:pt x="0" y="0"/>
                    </a:moveTo>
                    <a:cubicBezTo>
                      <a:pt x="2" y="6"/>
                      <a:pt x="7" y="9"/>
                      <a:pt x="12" y="8"/>
                    </a:cubicBezTo>
                    <a:cubicBezTo>
                      <a:pt x="7" y="8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8" name="Freeform 2446">
                <a:extLst>
                  <a:ext uri="{FF2B5EF4-FFF2-40B4-BE49-F238E27FC236}">
                    <a16:creationId xmlns:a16="http://schemas.microsoft.com/office/drawing/2014/main" id="{4DD3B4C1-3225-44FA-AF27-8AFED7F90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2" y="3502"/>
                <a:ext cx="6" cy="15"/>
              </a:xfrm>
              <a:custGeom>
                <a:avLst/>
                <a:gdLst>
                  <a:gd name="T0" fmla="*/ 14 w 4"/>
                  <a:gd name="T1" fmla="*/ 0 h 12"/>
                  <a:gd name="T2" fmla="*/ 0 w 4"/>
                  <a:gd name="T3" fmla="*/ 24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5"/>
                      <a:pt x="3" y="8"/>
                      <a:pt x="0" y="12"/>
                    </a:cubicBezTo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99" name="Freeform 2447">
                <a:extLst>
                  <a:ext uri="{FF2B5EF4-FFF2-40B4-BE49-F238E27FC236}">
                    <a16:creationId xmlns:a16="http://schemas.microsoft.com/office/drawing/2014/main" id="{7CF0149A-D69B-40F8-95EE-6B2B64559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3493"/>
                <a:ext cx="12" cy="5"/>
              </a:xfrm>
              <a:custGeom>
                <a:avLst/>
                <a:gdLst>
                  <a:gd name="T0" fmla="*/ 21 w 9"/>
                  <a:gd name="T1" fmla="*/ 0 h 4"/>
                  <a:gd name="T2" fmla="*/ 0 w 9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3"/>
                      <a:pt x="4" y="4"/>
                      <a:pt x="0" y="4"/>
                    </a:cubicBezTo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0" name="Freeform 2448">
                <a:extLst>
                  <a:ext uri="{FF2B5EF4-FFF2-40B4-BE49-F238E27FC236}">
                    <a16:creationId xmlns:a16="http://schemas.microsoft.com/office/drawing/2014/main" id="{8A160634-1F3A-44C5-B635-6E513987F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" y="3469"/>
                <a:ext cx="16" cy="7"/>
              </a:xfrm>
              <a:custGeom>
                <a:avLst/>
                <a:gdLst>
                  <a:gd name="T0" fmla="*/ 0 w 12"/>
                  <a:gd name="T1" fmla="*/ 14 h 5"/>
                  <a:gd name="T2" fmla="*/ 2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5" y="5"/>
                      <a:pt x="10" y="2"/>
                      <a:pt x="12" y="0"/>
                    </a:cubicBezTo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1" name="Freeform 2449">
                <a:extLst>
                  <a:ext uri="{FF2B5EF4-FFF2-40B4-BE49-F238E27FC236}">
                    <a16:creationId xmlns:a16="http://schemas.microsoft.com/office/drawing/2014/main" id="{30C9D5D0-4BBC-4767-95A8-8F0614311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2" y="3445"/>
                <a:ext cx="28" cy="27"/>
              </a:xfrm>
              <a:custGeom>
                <a:avLst/>
                <a:gdLst>
                  <a:gd name="T0" fmla="*/ 0 w 22"/>
                  <a:gd name="T1" fmla="*/ 15 h 21"/>
                  <a:gd name="T2" fmla="*/ 8 w 22"/>
                  <a:gd name="T3" fmla="*/ 45 h 21"/>
                  <a:gd name="T4" fmla="*/ 29 w 22"/>
                  <a:gd name="T5" fmla="*/ 36 h 21"/>
                  <a:gd name="T6" fmla="*/ 46 w 22"/>
                  <a:gd name="T7" fmla="*/ 42 h 21"/>
                  <a:gd name="T8" fmla="*/ 23 w 22"/>
                  <a:gd name="T9" fmla="*/ 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7"/>
                    </a:moveTo>
                    <a:cubicBezTo>
                      <a:pt x="10" y="0"/>
                      <a:pt x="15" y="17"/>
                      <a:pt x="4" y="21"/>
                    </a:cubicBezTo>
                    <a:cubicBezTo>
                      <a:pt x="7" y="20"/>
                      <a:pt x="10" y="18"/>
                      <a:pt x="14" y="17"/>
                    </a:cubicBezTo>
                    <a:cubicBezTo>
                      <a:pt x="18" y="16"/>
                      <a:pt x="19" y="18"/>
                      <a:pt x="22" y="20"/>
                    </a:cubicBezTo>
                    <a:cubicBezTo>
                      <a:pt x="20" y="14"/>
                      <a:pt x="15" y="7"/>
                      <a:pt x="11" y="2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2" name="Freeform 2450">
                <a:extLst>
                  <a:ext uri="{FF2B5EF4-FFF2-40B4-BE49-F238E27FC236}">
                    <a16:creationId xmlns:a16="http://schemas.microsoft.com/office/drawing/2014/main" id="{1C829AC1-D799-4B92-8983-120780463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3498"/>
                <a:ext cx="12" cy="18"/>
              </a:xfrm>
              <a:custGeom>
                <a:avLst/>
                <a:gdLst>
                  <a:gd name="T0" fmla="*/ 21 w 9"/>
                  <a:gd name="T1" fmla="*/ 6 h 14"/>
                  <a:gd name="T2" fmla="*/ 0 w 9"/>
                  <a:gd name="T3" fmla="*/ 0 h 14"/>
                  <a:gd name="T4" fmla="*/ 5 w 9"/>
                  <a:gd name="T5" fmla="*/ 13 h 14"/>
                  <a:gd name="T6" fmla="*/ 5 w 9"/>
                  <a:gd name="T7" fmla="*/ 30 h 14"/>
                  <a:gd name="T8" fmla="*/ 21 w 9"/>
                  <a:gd name="T9" fmla="*/ 17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9" y="3"/>
                    </a:moveTo>
                    <a:cubicBezTo>
                      <a:pt x="6" y="4"/>
                      <a:pt x="1" y="2"/>
                      <a:pt x="0" y="0"/>
                    </a:cubicBezTo>
                    <a:cubicBezTo>
                      <a:pt x="0" y="2"/>
                      <a:pt x="2" y="4"/>
                      <a:pt x="2" y="6"/>
                    </a:cubicBezTo>
                    <a:cubicBezTo>
                      <a:pt x="3" y="9"/>
                      <a:pt x="1" y="12"/>
                      <a:pt x="2" y="14"/>
                    </a:cubicBezTo>
                    <a:cubicBezTo>
                      <a:pt x="5" y="14"/>
                      <a:pt x="6" y="9"/>
                      <a:pt x="9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3" name="Freeform 2451">
                <a:extLst>
                  <a:ext uri="{FF2B5EF4-FFF2-40B4-BE49-F238E27FC236}">
                    <a16:creationId xmlns:a16="http://schemas.microsoft.com/office/drawing/2014/main" id="{F19AE720-BF8F-4CF1-862B-EA3245DBA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7" y="3448"/>
                <a:ext cx="11" cy="14"/>
              </a:xfrm>
              <a:custGeom>
                <a:avLst/>
                <a:gdLst>
                  <a:gd name="T0" fmla="*/ 16 w 9"/>
                  <a:gd name="T1" fmla="*/ 0 h 11"/>
                  <a:gd name="T2" fmla="*/ 13 w 9"/>
                  <a:gd name="T3" fmla="*/ 22 h 11"/>
                  <a:gd name="T4" fmla="*/ 7 w 9"/>
                  <a:gd name="T5" fmla="*/ 18 h 11"/>
                  <a:gd name="T6" fmla="*/ 0 w 9"/>
                  <a:gd name="T7" fmla="*/ 23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9" y="0"/>
                    </a:moveTo>
                    <a:cubicBezTo>
                      <a:pt x="6" y="3"/>
                      <a:pt x="6" y="6"/>
                      <a:pt x="7" y="10"/>
                    </a:cubicBezTo>
                    <a:cubicBezTo>
                      <a:pt x="5" y="11"/>
                      <a:pt x="5" y="9"/>
                      <a:pt x="4" y="9"/>
                    </a:cubicBezTo>
                    <a:cubicBezTo>
                      <a:pt x="2" y="9"/>
                      <a:pt x="1" y="10"/>
                      <a:pt x="0" y="11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4" name="Freeform 2452">
                <a:extLst>
                  <a:ext uri="{FF2B5EF4-FFF2-40B4-BE49-F238E27FC236}">
                    <a16:creationId xmlns:a16="http://schemas.microsoft.com/office/drawing/2014/main" id="{58CD5B25-3744-42AF-BD65-6F412A598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3437"/>
                <a:ext cx="30" cy="62"/>
              </a:xfrm>
              <a:custGeom>
                <a:avLst/>
                <a:gdLst>
                  <a:gd name="T0" fmla="*/ 21 w 23"/>
                  <a:gd name="T1" fmla="*/ 16 h 48"/>
                  <a:gd name="T2" fmla="*/ 22 w 23"/>
                  <a:gd name="T3" fmla="*/ 53 h 48"/>
                  <a:gd name="T4" fmla="*/ 50 w 23"/>
                  <a:gd name="T5" fmla="*/ 87 h 48"/>
                  <a:gd name="T6" fmla="*/ 51 w 23"/>
                  <a:gd name="T7" fmla="*/ 103 h 48"/>
                  <a:gd name="T8" fmla="*/ 16 w 23"/>
                  <a:gd name="T9" fmla="*/ 61 h 48"/>
                  <a:gd name="T10" fmla="*/ 0 w 23"/>
                  <a:gd name="T11" fmla="*/ 32 h 48"/>
                  <a:gd name="T12" fmla="*/ 17 w 23"/>
                  <a:gd name="T13" fmla="*/ 0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8">
                    <a:moveTo>
                      <a:pt x="9" y="7"/>
                    </a:moveTo>
                    <a:cubicBezTo>
                      <a:pt x="1" y="11"/>
                      <a:pt x="8" y="20"/>
                      <a:pt x="10" y="25"/>
                    </a:cubicBezTo>
                    <a:cubicBezTo>
                      <a:pt x="13" y="30"/>
                      <a:pt x="17" y="37"/>
                      <a:pt x="22" y="40"/>
                    </a:cubicBezTo>
                    <a:cubicBezTo>
                      <a:pt x="21" y="42"/>
                      <a:pt x="22" y="46"/>
                      <a:pt x="23" y="48"/>
                    </a:cubicBezTo>
                    <a:cubicBezTo>
                      <a:pt x="17" y="42"/>
                      <a:pt x="13" y="33"/>
                      <a:pt x="7" y="28"/>
                    </a:cubicBezTo>
                    <a:cubicBezTo>
                      <a:pt x="3" y="25"/>
                      <a:pt x="0" y="20"/>
                      <a:pt x="0" y="15"/>
                    </a:cubicBezTo>
                    <a:cubicBezTo>
                      <a:pt x="1" y="9"/>
                      <a:pt x="5" y="5"/>
                      <a:pt x="8" y="0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5" name="Freeform 2453">
                <a:extLst>
                  <a:ext uri="{FF2B5EF4-FFF2-40B4-BE49-F238E27FC236}">
                    <a16:creationId xmlns:a16="http://schemas.microsoft.com/office/drawing/2014/main" id="{9789FD80-CFB0-4975-AC42-BAC772C9A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" y="3462"/>
                <a:ext cx="36" cy="31"/>
              </a:xfrm>
              <a:custGeom>
                <a:avLst/>
                <a:gdLst>
                  <a:gd name="T0" fmla="*/ 0 w 28"/>
                  <a:gd name="T1" fmla="*/ 0 h 24"/>
                  <a:gd name="T2" fmla="*/ 1 w 28"/>
                  <a:gd name="T3" fmla="*/ 32 h 24"/>
                  <a:gd name="T4" fmla="*/ 31 w 28"/>
                  <a:gd name="T5" fmla="*/ 45 h 24"/>
                  <a:gd name="T6" fmla="*/ 54 w 28"/>
                  <a:gd name="T7" fmla="*/ 52 h 24"/>
                  <a:gd name="T8" fmla="*/ 59 w 28"/>
                  <a:gd name="T9" fmla="*/ 44 h 24"/>
                  <a:gd name="T10" fmla="*/ 35 w 28"/>
                  <a:gd name="T11" fmla="*/ 35 h 24"/>
                  <a:gd name="T12" fmla="*/ 23 w 28"/>
                  <a:gd name="T13" fmla="*/ 27 h 24"/>
                  <a:gd name="T14" fmla="*/ 10 w 28"/>
                  <a:gd name="T15" fmla="*/ 13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24">
                    <a:moveTo>
                      <a:pt x="0" y="0"/>
                    </a:moveTo>
                    <a:cubicBezTo>
                      <a:pt x="2" y="6"/>
                      <a:pt x="2" y="9"/>
                      <a:pt x="1" y="15"/>
                    </a:cubicBezTo>
                    <a:cubicBezTo>
                      <a:pt x="5" y="8"/>
                      <a:pt x="14" y="16"/>
                      <a:pt x="15" y="21"/>
                    </a:cubicBezTo>
                    <a:cubicBezTo>
                      <a:pt x="16" y="16"/>
                      <a:pt x="25" y="21"/>
                      <a:pt x="26" y="24"/>
                    </a:cubicBezTo>
                    <a:cubicBezTo>
                      <a:pt x="26" y="22"/>
                      <a:pt x="27" y="21"/>
                      <a:pt x="28" y="20"/>
                    </a:cubicBezTo>
                    <a:cubicBezTo>
                      <a:pt x="24" y="17"/>
                      <a:pt x="20" y="18"/>
                      <a:pt x="16" y="16"/>
                    </a:cubicBezTo>
                    <a:cubicBezTo>
                      <a:pt x="14" y="15"/>
                      <a:pt x="12" y="14"/>
                      <a:pt x="11" y="12"/>
                    </a:cubicBezTo>
                    <a:cubicBezTo>
                      <a:pt x="8" y="11"/>
                      <a:pt x="8" y="7"/>
                      <a:pt x="5" y="6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6" name="Freeform 2454">
                <a:extLst>
                  <a:ext uri="{FF2B5EF4-FFF2-40B4-BE49-F238E27FC236}">
                    <a16:creationId xmlns:a16="http://schemas.microsoft.com/office/drawing/2014/main" id="{73A68770-FFA3-4A34-885A-3189CAA49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3489"/>
                <a:ext cx="39" cy="13"/>
              </a:xfrm>
              <a:custGeom>
                <a:avLst/>
                <a:gdLst>
                  <a:gd name="T0" fmla="*/ 0 w 30"/>
                  <a:gd name="T1" fmla="*/ 0 h 10"/>
                  <a:gd name="T2" fmla="*/ 13 w 30"/>
                  <a:gd name="T3" fmla="*/ 1 h 10"/>
                  <a:gd name="T4" fmla="*/ 23 w 30"/>
                  <a:gd name="T5" fmla="*/ 12 h 10"/>
                  <a:gd name="T6" fmla="*/ 49 w 30"/>
                  <a:gd name="T7" fmla="*/ 22 h 10"/>
                  <a:gd name="T8" fmla="*/ 56 w 30"/>
                  <a:gd name="T9" fmla="*/ 12 h 10"/>
                  <a:gd name="T10" fmla="*/ 66 w 30"/>
                  <a:gd name="T11" fmla="*/ 5 h 10"/>
                  <a:gd name="T12" fmla="*/ 27 w 30"/>
                  <a:gd name="T13" fmla="*/ 5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0">
                    <a:moveTo>
                      <a:pt x="0" y="0"/>
                    </a:move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11" y="5"/>
                    </a:cubicBezTo>
                    <a:cubicBezTo>
                      <a:pt x="16" y="7"/>
                      <a:pt x="20" y="5"/>
                      <a:pt x="22" y="10"/>
                    </a:cubicBezTo>
                    <a:cubicBezTo>
                      <a:pt x="25" y="10"/>
                      <a:pt x="24" y="7"/>
                      <a:pt x="25" y="5"/>
                    </a:cubicBezTo>
                    <a:cubicBezTo>
                      <a:pt x="26" y="4"/>
                      <a:pt x="28" y="3"/>
                      <a:pt x="30" y="2"/>
                    </a:cubicBezTo>
                    <a:cubicBezTo>
                      <a:pt x="24" y="1"/>
                      <a:pt x="17" y="3"/>
                      <a:pt x="12" y="2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7" name="Freeform 2455">
                <a:extLst>
                  <a:ext uri="{FF2B5EF4-FFF2-40B4-BE49-F238E27FC236}">
                    <a16:creationId xmlns:a16="http://schemas.microsoft.com/office/drawing/2014/main" id="{307C237C-0303-47B2-A1C5-5F5826085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3482"/>
                <a:ext cx="35" cy="16"/>
              </a:xfrm>
              <a:custGeom>
                <a:avLst/>
                <a:gdLst>
                  <a:gd name="T0" fmla="*/ 0 w 27"/>
                  <a:gd name="T1" fmla="*/ 20 h 12"/>
                  <a:gd name="T2" fmla="*/ 23 w 27"/>
                  <a:gd name="T3" fmla="*/ 28 h 12"/>
                  <a:gd name="T4" fmla="*/ 41 w 27"/>
                  <a:gd name="T5" fmla="*/ 15 h 12"/>
                  <a:gd name="T6" fmla="*/ 58 w 27"/>
                  <a:gd name="T7" fmla="*/ 0 h 12"/>
                  <a:gd name="T8" fmla="*/ 10 w 27"/>
                  <a:gd name="T9" fmla="*/ 1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12">
                    <a:moveTo>
                      <a:pt x="0" y="8"/>
                    </a:moveTo>
                    <a:cubicBezTo>
                      <a:pt x="4" y="8"/>
                      <a:pt x="7" y="9"/>
                      <a:pt x="11" y="12"/>
                    </a:cubicBezTo>
                    <a:cubicBezTo>
                      <a:pt x="14" y="10"/>
                      <a:pt x="15" y="8"/>
                      <a:pt x="19" y="6"/>
                    </a:cubicBezTo>
                    <a:cubicBezTo>
                      <a:pt x="22" y="5"/>
                      <a:pt x="25" y="3"/>
                      <a:pt x="27" y="0"/>
                    </a:cubicBezTo>
                    <a:cubicBezTo>
                      <a:pt x="20" y="4"/>
                      <a:pt x="12" y="5"/>
                      <a:pt x="5" y="7"/>
                    </a:cubicBezTo>
                  </a:path>
                </a:pathLst>
              </a:custGeom>
              <a:solidFill>
                <a:srgbClr val="A10A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8" name="Freeform 2456">
                <a:extLst>
                  <a:ext uri="{FF2B5EF4-FFF2-40B4-BE49-F238E27FC236}">
                    <a16:creationId xmlns:a16="http://schemas.microsoft.com/office/drawing/2014/main" id="{0D0D7D9B-DE0F-42AE-8644-CB41712ED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4" y="3422"/>
                <a:ext cx="256" cy="118"/>
              </a:xfrm>
              <a:custGeom>
                <a:avLst/>
                <a:gdLst>
                  <a:gd name="T0" fmla="*/ 374 w 197"/>
                  <a:gd name="T1" fmla="*/ 133 h 92"/>
                  <a:gd name="T2" fmla="*/ 353 w 197"/>
                  <a:gd name="T3" fmla="*/ 148 h 92"/>
                  <a:gd name="T4" fmla="*/ 331 w 197"/>
                  <a:gd name="T5" fmla="*/ 163 h 92"/>
                  <a:gd name="T6" fmla="*/ 287 w 197"/>
                  <a:gd name="T7" fmla="*/ 185 h 92"/>
                  <a:gd name="T8" fmla="*/ 243 w 197"/>
                  <a:gd name="T9" fmla="*/ 190 h 92"/>
                  <a:gd name="T10" fmla="*/ 211 w 197"/>
                  <a:gd name="T11" fmla="*/ 192 h 92"/>
                  <a:gd name="T12" fmla="*/ 175 w 197"/>
                  <a:gd name="T13" fmla="*/ 194 h 92"/>
                  <a:gd name="T14" fmla="*/ 134 w 197"/>
                  <a:gd name="T15" fmla="*/ 181 h 92"/>
                  <a:gd name="T16" fmla="*/ 97 w 197"/>
                  <a:gd name="T17" fmla="*/ 164 h 92"/>
                  <a:gd name="T18" fmla="*/ 66 w 197"/>
                  <a:gd name="T19" fmla="*/ 141 h 92"/>
                  <a:gd name="T20" fmla="*/ 45 w 197"/>
                  <a:gd name="T21" fmla="*/ 118 h 92"/>
                  <a:gd name="T22" fmla="*/ 17 w 197"/>
                  <a:gd name="T23" fmla="*/ 83 h 92"/>
                  <a:gd name="T24" fmla="*/ 5 w 197"/>
                  <a:gd name="T25" fmla="*/ 65 h 92"/>
                  <a:gd name="T26" fmla="*/ 5 w 197"/>
                  <a:gd name="T27" fmla="*/ 46 h 92"/>
                  <a:gd name="T28" fmla="*/ 42 w 197"/>
                  <a:gd name="T29" fmla="*/ 5 h 92"/>
                  <a:gd name="T30" fmla="*/ 96 w 197"/>
                  <a:gd name="T31" fmla="*/ 6 h 92"/>
                  <a:gd name="T32" fmla="*/ 109 w 197"/>
                  <a:gd name="T33" fmla="*/ 36 h 92"/>
                  <a:gd name="T34" fmla="*/ 131 w 197"/>
                  <a:gd name="T35" fmla="*/ 76 h 92"/>
                  <a:gd name="T36" fmla="*/ 160 w 197"/>
                  <a:gd name="T37" fmla="*/ 99 h 92"/>
                  <a:gd name="T38" fmla="*/ 198 w 197"/>
                  <a:gd name="T39" fmla="*/ 112 h 92"/>
                  <a:gd name="T40" fmla="*/ 230 w 197"/>
                  <a:gd name="T41" fmla="*/ 114 h 92"/>
                  <a:gd name="T42" fmla="*/ 265 w 197"/>
                  <a:gd name="T43" fmla="*/ 110 h 92"/>
                  <a:gd name="T44" fmla="*/ 295 w 197"/>
                  <a:gd name="T45" fmla="*/ 95 h 92"/>
                  <a:gd name="T46" fmla="*/ 322 w 197"/>
                  <a:gd name="T47" fmla="*/ 76 h 92"/>
                  <a:gd name="T48" fmla="*/ 351 w 197"/>
                  <a:gd name="T49" fmla="*/ 45 h 92"/>
                  <a:gd name="T50" fmla="*/ 360 w 197"/>
                  <a:gd name="T51" fmla="*/ 28 h 92"/>
                  <a:gd name="T52" fmla="*/ 404 w 197"/>
                  <a:gd name="T53" fmla="*/ 19 h 92"/>
                  <a:gd name="T54" fmla="*/ 430 w 197"/>
                  <a:gd name="T55" fmla="*/ 40 h 92"/>
                  <a:gd name="T56" fmla="*/ 433 w 197"/>
                  <a:gd name="T57" fmla="*/ 63 h 92"/>
                  <a:gd name="T58" fmla="*/ 418 w 197"/>
                  <a:gd name="T59" fmla="*/ 77 h 92"/>
                  <a:gd name="T60" fmla="*/ 402 w 197"/>
                  <a:gd name="T61" fmla="*/ 106 h 92"/>
                  <a:gd name="T62" fmla="*/ 382 w 197"/>
                  <a:gd name="T63" fmla="*/ 127 h 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7" h="92">
                    <a:moveTo>
                      <a:pt x="174" y="60"/>
                    </a:moveTo>
                    <a:cubicBezTo>
                      <a:pt x="173" y="61"/>
                      <a:pt x="172" y="62"/>
                      <a:pt x="171" y="63"/>
                    </a:cubicBezTo>
                    <a:cubicBezTo>
                      <a:pt x="170" y="64"/>
                      <a:pt x="169" y="64"/>
                      <a:pt x="167" y="65"/>
                    </a:cubicBezTo>
                    <a:cubicBezTo>
                      <a:pt x="165" y="67"/>
                      <a:pt x="163" y="69"/>
                      <a:pt x="161" y="70"/>
                    </a:cubicBezTo>
                    <a:cubicBezTo>
                      <a:pt x="160" y="71"/>
                      <a:pt x="159" y="73"/>
                      <a:pt x="157" y="74"/>
                    </a:cubicBezTo>
                    <a:cubicBezTo>
                      <a:pt x="155" y="76"/>
                      <a:pt x="153" y="76"/>
                      <a:pt x="151" y="77"/>
                    </a:cubicBezTo>
                    <a:cubicBezTo>
                      <a:pt x="146" y="80"/>
                      <a:pt x="141" y="82"/>
                      <a:pt x="136" y="84"/>
                    </a:cubicBezTo>
                    <a:cubicBezTo>
                      <a:pt x="135" y="85"/>
                      <a:pt x="133" y="87"/>
                      <a:pt x="131" y="87"/>
                    </a:cubicBezTo>
                    <a:cubicBezTo>
                      <a:pt x="129" y="88"/>
                      <a:pt x="126" y="87"/>
                      <a:pt x="123" y="88"/>
                    </a:cubicBezTo>
                    <a:cubicBezTo>
                      <a:pt x="119" y="89"/>
                      <a:pt x="115" y="90"/>
                      <a:pt x="111" y="90"/>
                    </a:cubicBezTo>
                    <a:cubicBezTo>
                      <a:pt x="109" y="90"/>
                      <a:pt x="107" y="92"/>
                      <a:pt x="105" y="92"/>
                    </a:cubicBezTo>
                    <a:cubicBezTo>
                      <a:pt x="102" y="92"/>
                      <a:pt x="99" y="91"/>
                      <a:pt x="96" y="91"/>
                    </a:cubicBezTo>
                    <a:cubicBezTo>
                      <a:pt x="93" y="91"/>
                      <a:pt x="90" y="91"/>
                      <a:pt x="87" y="91"/>
                    </a:cubicBezTo>
                    <a:cubicBezTo>
                      <a:pt x="84" y="90"/>
                      <a:pt x="82" y="92"/>
                      <a:pt x="80" y="92"/>
                    </a:cubicBezTo>
                    <a:cubicBezTo>
                      <a:pt x="77" y="91"/>
                      <a:pt x="73" y="89"/>
                      <a:pt x="71" y="89"/>
                    </a:cubicBezTo>
                    <a:cubicBezTo>
                      <a:pt x="68" y="88"/>
                      <a:pt x="64" y="87"/>
                      <a:pt x="61" y="86"/>
                    </a:cubicBezTo>
                    <a:cubicBezTo>
                      <a:pt x="58" y="85"/>
                      <a:pt x="55" y="83"/>
                      <a:pt x="53" y="82"/>
                    </a:cubicBezTo>
                    <a:cubicBezTo>
                      <a:pt x="50" y="81"/>
                      <a:pt x="48" y="80"/>
                      <a:pt x="45" y="78"/>
                    </a:cubicBezTo>
                    <a:cubicBezTo>
                      <a:pt x="42" y="77"/>
                      <a:pt x="40" y="76"/>
                      <a:pt x="38" y="74"/>
                    </a:cubicBezTo>
                    <a:cubicBezTo>
                      <a:pt x="35" y="72"/>
                      <a:pt x="32" y="69"/>
                      <a:pt x="30" y="67"/>
                    </a:cubicBezTo>
                    <a:cubicBezTo>
                      <a:pt x="28" y="65"/>
                      <a:pt x="25" y="64"/>
                      <a:pt x="24" y="63"/>
                    </a:cubicBezTo>
                    <a:cubicBezTo>
                      <a:pt x="22" y="61"/>
                      <a:pt x="22" y="58"/>
                      <a:pt x="21" y="56"/>
                    </a:cubicBezTo>
                    <a:cubicBezTo>
                      <a:pt x="18" y="53"/>
                      <a:pt x="16" y="53"/>
                      <a:pt x="14" y="49"/>
                    </a:cubicBezTo>
                    <a:cubicBezTo>
                      <a:pt x="13" y="48"/>
                      <a:pt x="9" y="43"/>
                      <a:pt x="8" y="40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1" y="29"/>
                      <a:pt x="0" y="26"/>
                      <a:pt x="2" y="22"/>
                    </a:cubicBezTo>
                    <a:cubicBezTo>
                      <a:pt x="3" y="19"/>
                      <a:pt x="6" y="14"/>
                      <a:pt x="8" y="11"/>
                    </a:cubicBezTo>
                    <a:cubicBezTo>
                      <a:pt x="11" y="7"/>
                      <a:pt x="15" y="4"/>
                      <a:pt x="19" y="2"/>
                    </a:cubicBezTo>
                    <a:cubicBezTo>
                      <a:pt x="23" y="1"/>
                      <a:pt x="28" y="0"/>
                      <a:pt x="32" y="0"/>
                    </a:cubicBezTo>
                    <a:cubicBezTo>
                      <a:pt x="36" y="0"/>
                      <a:pt x="41" y="1"/>
                      <a:pt x="44" y="3"/>
                    </a:cubicBezTo>
                    <a:cubicBezTo>
                      <a:pt x="45" y="4"/>
                      <a:pt x="47" y="5"/>
                      <a:pt x="48" y="7"/>
                    </a:cubicBezTo>
                    <a:cubicBezTo>
                      <a:pt x="49" y="11"/>
                      <a:pt x="50" y="14"/>
                      <a:pt x="50" y="17"/>
                    </a:cubicBezTo>
                    <a:cubicBezTo>
                      <a:pt x="52" y="21"/>
                      <a:pt x="54" y="24"/>
                      <a:pt x="56" y="27"/>
                    </a:cubicBezTo>
                    <a:cubicBezTo>
                      <a:pt x="57" y="30"/>
                      <a:pt x="57" y="33"/>
                      <a:pt x="60" y="36"/>
                    </a:cubicBezTo>
                    <a:cubicBezTo>
                      <a:pt x="62" y="39"/>
                      <a:pt x="64" y="41"/>
                      <a:pt x="67" y="43"/>
                    </a:cubicBezTo>
                    <a:cubicBezTo>
                      <a:pt x="69" y="45"/>
                      <a:pt x="71" y="46"/>
                      <a:pt x="73" y="47"/>
                    </a:cubicBezTo>
                    <a:cubicBezTo>
                      <a:pt x="76" y="49"/>
                      <a:pt x="80" y="49"/>
                      <a:pt x="84" y="50"/>
                    </a:cubicBezTo>
                    <a:cubicBezTo>
                      <a:pt x="86" y="51"/>
                      <a:pt x="88" y="53"/>
                      <a:pt x="90" y="53"/>
                    </a:cubicBezTo>
                    <a:cubicBezTo>
                      <a:pt x="91" y="54"/>
                      <a:pt x="94" y="54"/>
                      <a:pt x="96" y="54"/>
                    </a:cubicBezTo>
                    <a:cubicBezTo>
                      <a:pt x="99" y="54"/>
                      <a:pt x="103" y="54"/>
                      <a:pt x="105" y="54"/>
                    </a:cubicBezTo>
                    <a:cubicBezTo>
                      <a:pt x="108" y="54"/>
                      <a:pt x="110" y="53"/>
                      <a:pt x="114" y="53"/>
                    </a:cubicBezTo>
                    <a:cubicBezTo>
                      <a:pt x="116" y="52"/>
                      <a:pt x="118" y="53"/>
                      <a:pt x="121" y="52"/>
                    </a:cubicBezTo>
                    <a:cubicBezTo>
                      <a:pt x="123" y="52"/>
                      <a:pt x="125" y="49"/>
                      <a:pt x="127" y="48"/>
                    </a:cubicBezTo>
                    <a:cubicBezTo>
                      <a:pt x="130" y="47"/>
                      <a:pt x="132" y="46"/>
                      <a:pt x="135" y="45"/>
                    </a:cubicBezTo>
                    <a:cubicBezTo>
                      <a:pt x="137" y="44"/>
                      <a:pt x="139" y="42"/>
                      <a:pt x="141" y="40"/>
                    </a:cubicBezTo>
                    <a:cubicBezTo>
                      <a:pt x="143" y="39"/>
                      <a:pt x="145" y="38"/>
                      <a:pt x="147" y="36"/>
                    </a:cubicBezTo>
                    <a:cubicBezTo>
                      <a:pt x="150" y="33"/>
                      <a:pt x="153" y="30"/>
                      <a:pt x="156" y="26"/>
                    </a:cubicBezTo>
                    <a:cubicBezTo>
                      <a:pt x="157" y="24"/>
                      <a:pt x="159" y="23"/>
                      <a:pt x="160" y="21"/>
                    </a:cubicBezTo>
                    <a:cubicBezTo>
                      <a:pt x="162" y="19"/>
                      <a:pt x="162" y="16"/>
                      <a:pt x="163" y="14"/>
                    </a:cubicBezTo>
                    <a:cubicBezTo>
                      <a:pt x="163" y="14"/>
                      <a:pt x="164" y="13"/>
                      <a:pt x="164" y="13"/>
                    </a:cubicBezTo>
                    <a:cubicBezTo>
                      <a:pt x="165" y="11"/>
                      <a:pt x="169" y="9"/>
                      <a:pt x="172" y="8"/>
                    </a:cubicBezTo>
                    <a:cubicBezTo>
                      <a:pt x="176" y="7"/>
                      <a:pt x="180" y="8"/>
                      <a:pt x="184" y="9"/>
                    </a:cubicBezTo>
                    <a:cubicBezTo>
                      <a:pt x="186" y="10"/>
                      <a:pt x="190" y="11"/>
                      <a:pt x="192" y="13"/>
                    </a:cubicBezTo>
                    <a:cubicBezTo>
                      <a:pt x="194" y="15"/>
                      <a:pt x="195" y="17"/>
                      <a:pt x="196" y="19"/>
                    </a:cubicBezTo>
                    <a:cubicBezTo>
                      <a:pt x="197" y="21"/>
                      <a:pt x="197" y="23"/>
                      <a:pt x="197" y="26"/>
                    </a:cubicBezTo>
                    <a:cubicBezTo>
                      <a:pt x="197" y="27"/>
                      <a:pt x="197" y="29"/>
                      <a:pt x="197" y="30"/>
                    </a:cubicBezTo>
                    <a:cubicBezTo>
                      <a:pt x="197" y="31"/>
                      <a:pt x="196" y="31"/>
                      <a:pt x="196" y="31"/>
                    </a:cubicBezTo>
                    <a:cubicBezTo>
                      <a:pt x="195" y="33"/>
                      <a:pt x="192" y="35"/>
                      <a:pt x="191" y="37"/>
                    </a:cubicBezTo>
                    <a:cubicBezTo>
                      <a:pt x="190" y="39"/>
                      <a:pt x="190" y="42"/>
                      <a:pt x="189" y="44"/>
                    </a:cubicBezTo>
                    <a:cubicBezTo>
                      <a:pt x="187" y="47"/>
                      <a:pt x="184" y="50"/>
                      <a:pt x="183" y="51"/>
                    </a:cubicBezTo>
                    <a:cubicBezTo>
                      <a:pt x="183" y="51"/>
                      <a:pt x="183" y="52"/>
                      <a:pt x="182" y="52"/>
                    </a:cubicBezTo>
                    <a:cubicBezTo>
                      <a:pt x="180" y="55"/>
                      <a:pt x="177" y="57"/>
                      <a:pt x="174" y="6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09" name="Freeform 2457">
                <a:extLst>
                  <a:ext uri="{FF2B5EF4-FFF2-40B4-BE49-F238E27FC236}">
                    <a16:creationId xmlns:a16="http://schemas.microsoft.com/office/drawing/2014/main" id="{79C7A0E1-6481-4D5D-B27A-8A7303A8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3406"/>
                <a:ext cx="85" cy="57"/>
              </a:xfrm>
              <a:custGeom>
                <a:avLst/>
                <a:gdLst>
                  <a:gd name="T0" fmla="*/ 27 w 65"/>
                  <a:gd name="T1" fmla="*/ 74 h 44"/>
                  <a:gd name="T2" fmla="*/ 41 w 65"/>
                  <a:gd name="T3" fmla="*/ 51 h 44"/>
                  <a:gd name="T4" fmla="*/ 65 w 65"/>
                  <a:gd name="T5" fmla="*/ 30 h 44"/>
                  <a:gd name="T6" fmla="*/ 94 w 65"/>
                  <a:gd name="T7" fmla="*/ 27 h 44"/>
                  <a:gd name="T8" fmla="*/ 122 w 65"/>
                  <a:gd name="T9" fmla="*/ 32 h 44"/>
                  <a:gd name="T10" fmla="*/ 128 w 65"/>
                  <a:gd name="T11" fmla="*/ 39 h 44"/>
                  <a:gd name="T12" fmla="*/ 145 w 65"/>
                  <a:gd name="T13" fmla="*/ 30 h 44"/>
                  <a:gd name="T14" fmla="*/ 58 w 65"/>
                  <a:gd name="T15" fmla="*/ 16 h 44"/>
                  <a:gd name="T16" fmla="*/ 9 w 65"/>
                  <a:gd name="T17" fmla="*/ 96 h 44"/>
                  <a:gd name="T18" fmla="*/ 24 w 65"/>
                  <a:gd name="T19" fmla="*/ 87 h 44"/>
                  <a:gd name="T20" fmla="*/ 27 w 65"/>
                  <a:gd name="T21" fmla="*/ 74 h 4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5" h="44">
                    <a:moveTo>
                      <a:pt x="12" y="34"/>
                    </a:moveTo>
                    <a:cubicBezTo>
                      <a:pt x="13" y="31"/>
                      <a:pt x="16" y="26"/>
                      <a:pt x="18" y="23"/>
                    </a:cubicBezTo>
                    <a:cubicBezTo>
                      <a:pt x="21" y="19"/>
                      <a:pt x="25" y="16"/>
                      <a:pt x="29" y="14"/>
                    </a:cubicBezTo>
                    <a:cubicBezTo>
                      <a:pt x="33" y="13"/>
                      <a:pt x="38" y="12"/>
                      <a:pt x="42" y="12"/>
                    </a:cubicBezTo>
                    <a:cubicBezTo>
                      <a:pt x="46" y="12"/>
                      <a:pt x="51" y="13"/>
                      <a:pt x="54" y="15"/>
                    </a:cubicBezTo>
                    <a:cubicBezTo>
                      <a:pt x="55" y="15"/>
                      <a:pt x="56" y="16"/>
                      <a:pt x="57" y="18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59" y="4"/>
                      <a:pt x="42" y="0"/>
                      <a:pt x="26" y="7"/>
                    </a:cubicBezTo>
                    <a:cubicBezTo>
                      <a:pt x="9" y="13"/>
                      <a:pt x="0" y="32"/>
                      <a:pt x="4" y="44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39"/>
                      <a:pt x="11" y="36"/>
                      <a:pt x="12" y="3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0" name="Freeform 2458">
                <a:extLst>
                  <a:ext uri="{FF2B5EF4-FFF2-40B4-BE49-F238E27FC236}">
                    <a16:creationId xmlns:a16="http://schemas.microsoft.com/office/drawing/2014/main" id="{7E3118E8-C974-4FDE-A2E9-A9597A869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9" y="3410"/>
                <a:ext cx="71" cy="56"/>
              </a:xfrm>
              <a:custGeom>
                <a:avLst/>
                <a:gdLst>
                  <a:gd name="T0" fmla="*/ 0 w 54"/>
                  <a:gd name="T1" fmla="*/ 35 h 43"/>
                  <a:gd name="T2" fmla="*/ 16 w 54"/>
                  <a:gd name="T3" fmla="*/ 44 h 43"/>
                  <a:gd name="T4" fmla="*/ 32 w 54"/>
                  <a:gd name="T5" fmla="*/ 38 h 43"/>
                  <a:gd name="T6" fmla="*/ 59 w 54"/>
                  <a:gd name="T7" fmla="*/ 39 h 43"/>
                  <a:gd name="T8" fmla="*/ 78 w 54"/>
                  <a:gd name="T9" fmla="*/ 49 h 43"/>
                  <a:gd name="T10" fmla="*/ 87 w 54"/>
                  <a:gd name="T11" fmla="*/ 61 h 43"/>
                  <a:gd name="T12" fmla="*/ 88 w 54"/>
                  <a:gd name="T13" fmla="*/ 78 h 43"/>
                  <a:gd name="T14" fmla="*/ 88 w 54"/>
                  <a:gd name="T15" fmla="*/ 83 h 43"/>
                  <a:gd name="T16" fmla="*/ 104 w 54"/>
                  <a:gd name="T17" fmla="*/ 95 h 43"/>
                  <a:gd name="T18" fmla="*/ 0 w 54"/>
                  <a:gd name="T19" fmla="*/ 35 h 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43">
                    <a:moveTo>
                      <a:pt x="0" y="16"/>
                    </a:move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12" y="18"/>
                      <a:pt x="14" y="17"/>
                    </a:cubicBezTo>
                    <a:cubicBezTo>
                      <a:pt x="18" y="16"/>
                      <a:pt x="22" y="17"/>
                      <a:pt x="26" y="18"/>
                    </a:cubicBezTo>
                    <a:cubicBezTo>
                      <a:pt x="28" y="19"/>
                      <a:pt x="32" y="20"/>
                      <a:pt x="34" y="22"/>
                    </a:cubicBezTo>
                    <a:cubicBezTo>
                      <a:pt x="36" y="24"/>
                      <a:pt x="37" y="26"/>
                      <a:pt x="38" y="28"/>
                    </a:cubicBezTo>
                    <a:cubicBezTo>
                      <a:pt x="39" y="30"/>
                      <a:pt x="39" y="32"/>
                      <a:pt x="39" y="35"/>
                    </a:cubicBezTo>
                    <a:cubicBezTo>
                      <a:pt x="39" y="36"/>
                      <a:pt x="39" y="37"/>
                      <a:pt x="39" y="38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54" y="9"/>
                      <a:pt x="12" y="0"/>
                      <a:pt x="0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1" name="Freeform 2459">
                <a:extLst>
                  <a:ext uri="{FF2B5EF4-FFF2-40B4-BE49-F238E27FC236}">
                    <a16:creationId xmlns:a16="http://schemas.microsoft.com/office/drawing/2014/main" id="{2F6B2EE1-DA7B-42E2-B6E7-9637FF323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3405"/>
                <a:ext cx="292" cy="148"/>
              </a:xfrm>
              <a:custGeom>
                <a:avLst/>
                <a:gdLst>
                  <a:gd name="T0" fmla="*/ 61 w 225"/>
                  <a:gd name="T1" fmla="*/ 17 h 115"/>
                  <a:gd name="T2" fmla="*/ 16 w 225"/>
                  <a:gd name="T3" fmla="*/ 103 h 115"/>
                  <a:gd name="T4" fmla="*/ 30 w 225"/>
                  <a:gd name="T5" fmla="*/ 127 h 115"/>
                  <a:gd name="T6" fmla="*/ 214 w 225"/>
                  <a:gd name="T7" fmla="*/ 238 h 115"/>
                  <a:gd name="T8" fmla="*/ 440 w 225"/>
                  <a:gd name="T9" fmla="*/ 149 h 115"/>
                  <a:gd name="T10" fmla="*/ 470 w 225"/>
                  <a:gd name="T11" fmla="*/ 104 h 115"/>
                  <a:gd name="T12" fmla="*/ 471 w 225"/>
                  <a:gd name="T13" fmla="*/ 99 h 115"/>
                  <a:gd name="T14" fmla="*/ 367 w 225"/>
                  <a:gd name="T15" fmla="*/ 50 h 115"/>
                  <a:gd name="T16" fmla="*/ 241 w 225"/>
                  <a:gd name="T17" fmla="*/ 125 h 115"/>
                  <a:gd name="T18" fmla="*/ 148 w 225"/>
                  <a:gd name="T19" fmla="*/ 40 h 115"/>
                  <a:gd name="T20" fmla="*/ 61 w 225"/>
                  <a:gd name="T21" fmla="*/ 17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5" h="115">
                    <a:moveTo>
                      <a:pt x="28" y="8"/>
                    </a:moveTo>
                    <a:cubicBezTo>
                      <a:pt x="10" y="15"/>
                      <a:pt x="0" y="37"/>
                      <a:pt x="7" y="48"/>
                    </a:cubicBezTo>
                    <a:cubicBezTo>
                      <a:pt x="9" y="52"/>
                      <a:pt x="11" y="56"/>
                      <a:pt x="14" y="60"/>
                    </a:cubicBezTo>
                    <a:cubicBezTo>
                      <a:pt x="34" y="91"/>
                      <a:pt x="52" y="109"/>
                      <a:pt x="98" y="112"/>
                    </a:cubicBezTo>
                    <a:cubicBezTo>
                      <a:pt x="144" y="115"/>
                      <a:pt x="173" y="98"/>
                      <a:pt x="201" y="70"/>
                    </a:cubicBezTo>
                    <a:cubicBezTo>
                      <a:pt x="204" y="67"/>
                      <a:pt x="209" y="61"/>
                      <a:pt x="215" y="49"/>
                    </a:cubicBezTo>
                    <a:cubicBezTo>
                      <a:pt x="216" y="47"/>
                      <a:pt x="216" y="47"/>
                      <a:pt x="216" y="47"/>
                    </a:cubicBezTo>
                    <a:cubicBezTo>
                      <a:pt x="225" y="10"/>
                      <a:pt x="176" y="3"/>
                      <a:pt x="168" y="23"/>
                    </a:cubicBezTo>
                    <a:cubicBezTo>
                      <a:pt x="154" y="52"/>
                      <a:pt x="134" y="60"/>
                      <a:pt x="110" y="58"/>
                    </a:cubicBezTo>
                    <a:cubicBezTo>
                      <a:pt x="87" y="57"/>
                      <a:pt x="74" y="45"/>
                      <a:pt x="68" y="19"/>
                    </a:cubicBezTo>
                    <a:cubicBezTo>
                      <a:pt x="66" y="6"/>
                      <a:pt x="46" y="0"/>
                      <a:pt x="28" y="8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2" name="Freeform 2460">
                <a:extLst>
                  <a:ext uri="{FF2B5EF4-FFF2-40B4-BE49-F238E27FC236}">
                    <a16:creationId xmlns:a16="http://schemas.microsoft.com/office/drawing/2014/main" id="{4B82E22A-7149-477A-B569-479259981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606"/>
                <a:ext cx="156" cy="89"/>
              </a:xfrm>
              <a:custGeom>
                <a:avLst/>
                <a:gdLst>
                  <a:gd name="T0" fmla="*/ 225 w 120"/>
                  <a:gd name="T1" fmla="*/ 119 h 69"/>
                  <a:gd name="T2" fmla="*/ 215 w 120"/>
                  <a:gd name="T3" fmla="*/ 116 h 69"/>
                  <a:gd name="T4" fmla="*/ 207 w 120"/>
                  <a:gd name="T5" fmla="*/ 120 h 69"/>
                  <a:gd name="T6" fmla="*/ 198 w 120"/>
                  <a:gd name="T7" fmla="*/ 120 h 69"/>
                  <a:gd name="T8" fmla="*/ 191 w 120"/>
                  <a:gd name="T9" fmla="*/ 123 h 69"/>
                  <a:gd name="T10" fmla="*/ 185 w 120"/>
                  <a:gd name="T11" fmla="*/ 125 h 69"/>
                  <a:gd name="T12" fmla="*/ 181 w 120"/>
                  <a:gd name="T13" fmla="*/ 126 h 69"/>
                  <a:gd name="T14" fmla="*/ 168 w 120"/>
                  <a:gd name="T15" fmla="*/ 132 h 69"/>
                  <a:gd name="T16" fmla="*/ 153 w 120"/>
                  <a:gd name="T17" fmla="*/ 138 h 69"/>
                  <a:gd name="T18" fmla="*/ 140 w 120"/>
                  <a:gd name="T19" fmla="*/ 139 h 69"/>
                  <a:gd name="T20" fmla="*/ 130 w 120"/>
                  <a:gd name="T21" fmla="*/ 142 h 69"/>
                  <a:gd name="T22" fmla="*/ 117 w 120"/>
                  <a:gd name="T23" fmla="*/ 142 h 69"/>
                  <a:gd name="T24" fmla="*/ 105 w 120"/>
                  <a:gd name="T25" fmla="*/ 147 h 69"/>
                  <a:gd name="T26" fmla="*/ 88 w 120"/>
                  <a:gd name="T27" fmla="*/ 147 h 69"/>
                  <a:gd name="T28" fmla="*/ 72 w 120"/>
                  <a:gd name="T29" fmla="*/ 147 h 69"/>
                  <a:gd name="T30" fmla="*/ 52 w 120"/>
                  <a:gd name="T31" fmla="*/ 143 h 69"/>
                  <a:gd name="T32" fmla="*/ 38 w 120"/>
                  <a:gd name="T33" fmla="*/ 142 h 69"/>
                  <a:gd name="T34" fmla="*/ 23 w 120"/>
                  <a:gd name="T35" fmla="*/ 133 h 69"/>
                  <a:gd name="T36" fmla="*/ 13 w 120"/>
                  <a:gd name="T37" fmla="*/ 125 h 69"/>
                  <a:gd name="T38" fmla="*/ 7 w 120"/>
                  <a:gd name="T39" fmla="*/ 114 h 69"/>
                  <a:gd name="T40" fmla="*/ 1 w 120"/>
                  <a:gd name="T41" fmla="*/ 103 h 69"/>
                  <a:gd name="T42" fmla="*/ 1 w 120"/>
                  <a:gd name="T43" fmla="*/ 90 h 69"/>
                  <a:gd name="T44" fmla="*/ 0 w 120"/>
                  <a:gd name="T45" fmla="*/ 76 h 69"/>
                  <a:gd name="T46" fmla="*/ 5 w 120"/>
                  <a:gd name="T47" fmla="*/ 64 h 69"/>
                  <a:gd name="T48" fmla="*/ 5 w 120"/>
                  <a:gd name="T49" fmla="*/ 58 h 69"/>
                  <a:gd name="T50" fmla="*/ 9 w 120"/>
                  <a:gd name="T51" fmla="*/ 46 h 69"/>
                  <a:gd name="T52" fmla="*/ 13 w 120"/>
                  <a:gd name="T53" fmla="*/ 36 h 69"/>
                  <a:gd name="T54" fmla="*/ 21 w 120"/>
                  <a:gd name="T55" fmla="*/ 28 h 69"/>
                  <a:gd name="T56" fmla="*/ 27 w 120"/>
                  <a:gd name="T57" fmla="*/ 19 h 69"/>
                  <a:gd name="T58" fmla="*/ 38 w 120"/>
                  <a:gd name="T59" fmla="*/ 15 h 69"/>
                  <a:gd name="T60" fmla="*/ 44 w 120"/>
                  <a:gd name="T61" fmla="*/ 8 h 69"/>
                  <a:gd name="T62" fmla="*/ 60 w 120"/>
                  <a:gd name="T63" fmla="*/ 6 h 69"/>
                  <a:gd name="T64" fmla="*/ 74 w 120"/>
                  <a:gd name="T65" fmla="*/ 0 h 69"/>
                  <a:gd name="T66" fmla="*/ 90 w 120"/>
                  <a:gd name="T67" fmla="*/ 1 h 69"/>
                  <a:gd name="T68" fmla="*/ 105 w 120"/>
                  <a:gd name="T69" fmla="*/ 1 h 69"/>
                  <a:gd name="T70" fmla="*/ 118 w 120"/>
                  <a:gd name="T71" fmla="*/ 6 h 69"/>
                  <a:gd name="T72" fmla="*/ 131 w 120"/>
                  <a:gd name="T73" fmla="*/ 10 h 69"/>
                  <a:gd name="T74" fmla="*/ 139 w 120"/>
                  <a:gd name="T75" fmla="*/ 15 h 69"/>
                  <a:gd name="T76" fmla="*/ 147 w 120"/>
                  <a:gd name="T77" fmla="*/ 19 h 69"/>
                  <a:gd name="T78" fmla="*/ 153 w 120"/>
                  <a:gd name="T79" fmla="*/ 23 h 69"/>
                  <a:gd name="T80" fmla="*/ 161 w 120"/>
                  <a:gd name="T81" fmla="*/ 25 h 69"/>
                  <a:gd name="T82" fmla="*/ 168 w 120"/>
                  <a:gd name="T83" fmla="*/ 32 h 69"/>
                  <a:gd name="T84" fmla="*/ 170 w 120"/>
                  <a:gd name="T85" fmla="*/ 35 h 69"/>
                  <a:gd name="T86" fmla="*/ 182 w 120"/>
                  <a:gd name="T87" fmla="*/ 41 h 69"/>
                  <a:gd name="T88" fmla="*/ 191 w 120"/>
                  <a:gd name="T89" fmla="*/ 45 h 69"/>
                  <a:gd name="T90" fmla="*/ 199 w 120"/>
                  <a:gd name="T91" fmla="*/ 53 h 69"/>
                  <a:gd name="T92" fmla="*/ 212 w 120"/>
                  <a:gd name="T93" fmla="*/ 53 h 69"/>
                  <a:gd name="T94" fmla="*/ 220 w 120"/>
                  <a:gd name="T95" fmla="*/ 58 h 69"/>
                  <a:gd name="T96" fmla="*/ 229 w 120"/>
                  <a:gd name="T97" fmla="*/ 59 h 69"/>
                  <a:gd name="T98" fmla="*/ 237 w 120"/>
                  <a:gd name="T99" fmla="*/ 64 h 69"/>
                  <a:gd name="T100" fmla="*/ 247 w 120"/>
                  <a:gd name="T101" fmla="*/ 67 h 69"/>
                  <a:gd name="T102" fmla="*/ 250 w 120"/>
                  <a:gd name="T103" fmla="*/ 75 h 69"/>
                  <a:gd name="T104" fmla="*/ 259 w 120"/>
                  <a:gd name="T105" fmla="*/ 80 h 69"/>
                  <a:gd name="T106" fmla="*/ 263 w 120"/>
                  <a:gd name="T107" fmla="*/ 88 h 69"/>
                  <a:gd name="T108" fmla="*/ 264 w 120"/>
                  <a:gd name="T109" fmla="*/ 95 h 69"/>
                  <a:gd name="T110" fmla="*/ 259 w 120"/>
                  <a:gd name="T111" fmla="*/ 103 h 69"/>
                  <a:gd name="T112" fmla="*/ 254 w 120"/>
                  <a:gd name="T113" fmla="*/ 110 h 69"/>
                  <a:gd name="T114" fmla="*/ 243 w 120"/>
                  <a:gd name="T115" fmla="*/ 111 h 69"/>
                  <a:gd name="T116" fmla="*/ 237 w 120"/>
                  <a:gd name="T117" fmla="*/ 116 h 69"/>
                  <a:gd name="T118" fmla="*/ 229 w 120"/>
                  <a:gd name="T119" fmla="*/ 116 h 69"/>
                  <a:gd name="T120" fmla="*/ 225 w 120"/>
                  <a:gd name="T121" fmla="*/ 119 h 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20" h="69">
                    <a:moveTo>
                      <a:pt x="102" y="55"/>
                    </a:moveTo>
                    <a:cubicBezTo>
                      <a:pt x="100" y="55"/>
                      <a:pt x="99" y="54"/>
                      <a:pt x="98" y="54"/>
                    </a:cubicBezTo>
                    <a:cubicBezTo>
                      <a:pt x="96" y="55"/>
                      <a:pt x="95" y="55"/>
                      <a:pt x="94" y="56"/>
                    </a:cubicBezTo>
                    <a:cubicBezTo>
                      <a:pt x="92" y="56"/>
                      <a:pt x="91" y="56"/>
                      <a:pt x="90" y="56"/>
                    </a:cubicBezTo>
                    <a:cubicBezTo>
                      <a:pt x="89" y="56"/>
                      <a:pt x="88" y="57"/>
                      <a:pt x="87" y="57"/>
                    </a:cubicBezTo>
                    <a:cubicBezTo>
                      <a:pt x="86" y="58"/>
                      <a:pt x="85" y="58"/>
                      <a:pt x="84" y="58"/>
                    </a:cubicBezTo>
                    <a:cubicBezTo>
                      <a:pt x="83" y="58"/>
                      <a:pt x="83" y="59"/>
                      <a:pt x="82" y="59"/>
                    </a:cubicBezTo>
                    <a:cubicBezTo>
                      <a:pt x="80" y="60"/>
                      <a:pt x="78" y="60"/>
                      <a:pt x="76" y="61"/>
                    </a:cubicBezTo>
                    <a:cubicBezTo>
                      <a:pt x="74" y="62"/>
                      <a:pt x="72" y="63"/>
                      <a:pt x="70" y="64"/>
                    </a:cubicBezTo>
                    <a:cubicBezTo>
                      <a:pt x="68" y="64"/>
                      <a:pt x="66" y="64"/>
                      <a:pt x="64" y="65"/>
                    </a:cubicBezTo>
                    <a:cubicBezTo>
                      <a:pt x="62" y="65"/>
                      <a:pt x="61" y="66"/>
                      <a:pt x="59" y="66"/>
                    </a:cubicBezTo>
                    <a:cubicBezTo>
                      <a:pt x="57" y="67"/>
                      <a:pt x="55" y="66"/>
                      <a:pt x="53" y="66"/>
                    </a:cubicBezTo>
                    <a:cubicBezTo>
                      <a:pt x="52" y="67"/>
                      <a:pt x="50" y="68"/>
                      <a:pt x="48" y="68"/>
                    </a:cubicBezTo>
                    <a:cubicBezTo>
                      <a:pt x="45" y="68"/>
                      <a:pt x="43" y="68"/>
                      <a:pt x="40" y="68"/>
                    </a:cubicBezTo>
                    <a:cubicBezTo>
                      <a:pt x="37" y="68"/>
                      <a:pt x="34" y="69"/>
                      <a:pt x="32" y="68"/>
                    </a:cubicBezTo>
                    <a:cubicBezTo>
                      <a:pt x="29" y="68"/>
                      <a:pt x="27" y="68"/>
                      <a:pt x="24" y="67"/>
                    </a:cubicBezTo>
                    <a:cubicBezTo>
                      <a:pt x="22" y="67"/>
                      <a:pt x="19" y="66"/>
                      <a:pt x="17" y="66"/>
                    </a:cubicBezTo>
                    <a:cubicBezTo>
                      <a:pt x="15" y="65"/>
                      <a:pt x="13" y="63"/>
                      <a:pt x="11" y="62"/>
                    </a:cubicBezTo>
                    <a:cubicBezTo>
                      <a:pt x="9" y="61"/>
                      <a:pt x="7" y="60"/>
                      <a:pt x="6" y="58"/>
                    </a:cubicBezTo>
                    <a:cubicBezTo>
                      <a:pt x="4" y="57"/>
                      <a:pt x="4" y="55"/>
                      <a:pt x="3" y="53"/>
                    </a:cubicBezTo>
                    <a:cubicBezTo>
                      <a:pt x="2" y="52"/>
                      <a:pt x="1" y="50"/>
                      <a:pt x="1" y="48"/>
                    </a:cubicBezTo>
                    <a:cubicBezTo>
                      <a:pt x="0" y="46"/>
                      <a:pt x="1" y="44"/>
                      <a:pt x="1" y="42"/>
                    </a:cubicBezTo>
                    <a:cubicBezTo>
                      <a:pt x="1" y="40"/>
                      <a:pt x="0" y="38"/>
                      <a:pt x="0" y="36"/>
                    </a:cubicBezTo>
                    <a:cubicBezTo>
                      <a:pt x="1" y="34"/>
                      <a:pt x="2" y="32"/>
                      <a:pt x="2" y="30"/>
                    </a:cubicBezTo>
                    <a:cubicBezTo>
                      <a:pt x="2" y="29"/>
                      <a:pt x="2" y="28"/>
                      <a:pt x="2" y="27"/>
                    </a:cubicBezTo>
                    <a:cubicBezTo>
                      <a:pt x="3" y="25"/>
                      <a:pt x="4" y="23"/>
                      <a:pt x="4" y="22"/>
                    </a:cubicBezTo>
                    <a:cubicBezTo>
                      <a:pt x="5" y="20"/>
                      <a:pt x="5" y="18"/>
                      <a:pt x="6" y="17"/>
                    </a:cubicBezTo>
                    <a:cubicBezTo>
                      <a:pt x="7" y="15"/>
                      <a:pt x="8" y="14"/>
                      <a:pt x="9" y="13"/>
                    </a:cubicBezTo>
                    <a:cubicBezTo>
                      <a:pt x="10" y="12"/>
                      <a:pt x="11" y="10"/>
                      <a:pt x="12" y="9"/>
                    </a:cubicBezTo>
                    <a:cubicBezTo>
                      <a:pt x="14" y="8"/>
                      <a:pt x="15" y="8"/>
                      <a:pt x="17" y="7"/>
                    </a:cubicBezTo>
                    <a:cubicBezTo>
                      <a:pt x="18" y="6"/>
                      <a:pt x="19" y="5"/>
                      <a:pt x="20" y="4"/>
                    </a:cubicBezTo>
                    <a:cubicBezTo>
                      <a:pt x="22" y="3"/>
                      <a:pt x="25" y="3"/>
                      <a:pt x="27" y="3"/>
                    </a:cubicBezTo>
                    <a:cubicBezTo>
                      <a:pt x="30" y="2"/>
                      <a:pt x="32" y="1"/>
                      <a:pt x="34" y="0"/>
                    </a:cubicBezTo>
                    <a:cubicBezTo>
                      <a:pt x="36" y="0"/>
                      <a:pt x="38" y="1"/>
                      <a:pt x="41" y="1"/>
                    </a:cubicBezTo>
                    <a:cubicBezTo>
                      <a:pt x="43" y="1"/>
                      <a:pt x="45" y="1"/>
                      <a:pt x="48" y="1"/>
                    </a:cubicBezTo>
                    <a:cubicBezTo>
                      <a:pt x="50" y="2"/>
                      <a:pt x="52" y="3"/>
                      <a:pt x="54" y="3"/>
                    </a:cubicBezTo>
                    <a:cubicBezTo>
                      <a:pt x="56" y="4"/>
                      <a:pt x="58" y="4"/>
                      <a:pt x="60" y="5"/>
                    </a:cubicBezTo>
                    <a:cubicBezTo>
                      <a:pt x="61" y="6"/>
                      <a:pt x="62" y="7"/>
                      <a:pt x="63" y="7"/>
                    </a:cubicBezTo>
                    <a:cubicBezTo>
                      <a:pt x="64" y="8"/>
                      <a:pt x="66" y="8"/>
                      <a:pt x="67" y="9"/>
                    </a:cubicBezTo>
                    <a:cubicBezTo>
                      <a:pt x="68" y="9"/>
                      <a:pt x="69" y="10"/>
                      <a:pt x="70" y="11"/>
                    </a:cubicBezTo>
                    <a:cubicBezTo>
                      <a:pt x="71" y="11"/>
                      <a:pt x="72" y="12"/>
                      <a:pt x="73" y="12"/>
                    </a:cubicBezTo>
                    <a:cubicBezTo>
                      <a:pt x="74" y="13"/>
                      <a:pt x="75" y="14"/>
                      <a:pt x="76" y="15"/>
                    </a:cubicBezTo>
                    <a:cubicBezTo>
                      <a:pt x="77" y="15"/>
                      <a:pt x="78" y="15"/>
                      <a:pt x="78" y="16"/>
                    </a:cubicBezTo>
                    <a:cubicBezTo>
                      <a:pt x="80" y="17"/>
                      <a:pt x="81" y="18"/>
                      <a:pt x="83" y="19"/>
                    </a:cubicBezTo>
                    <a:cubicBezTo>
                      <a:pt x="84" y="20"/>
                      <a:pt x="85" y="20"/>
                      <a:pt x="87" y="21"/>
                    </a:cubicBezTo>
                    <a:cubicBezTo>
                      <a:pt x="88" y="22"/>
                      <a:pt x="89" y="24"/>
                      <a:pt x="91" y="25"/>
                    </a:cubicBezTo>
                    <a:cubicBezTo>
                      <a:pt x="92" y="26"/>
                      <a:pt x="94" y="25"/>
                      <a:pt x="96" y="25"/>
                    </a:cubicBezTo>
                    <a:cubicBezTo>
                      <a:pt x="97" y="26"/>
                      <a:pt x="99" y="27"/>
                      <a:pt x="100" y="27"/>
                    </a:cubicBezTo>
                    <a:cubicBezTo>
                      <a:pt x="101" y="28"/>
                      <a:pt x="103" y="28"/>
                      <a:pt x="104" y="28"/>
                    </a:cubicBezTo>
                    <a:cubicBezTo>
                      <a:pt x="105" y="28"/>
                      <a:pt x="106" y="29"/>
                      <a:pt x="108" y="30"/>
                    </a:cubicBezTo>
                    <a:cubicBezTo>
                      <a:pt x="109" y="30"/>
                      <a:pt x="110" y="30"/>
                      <a:pt x="112" y="31"/>
                    </a:cubicBezTo>
                    <a:cubicBezTo>
                      <a:pt x="113" y="32"/>
                      <a:pt x="113" y="34"/>
                      <a:pt x="114" y="35"/>
                    </a:cubicBezTo>
                    <a:cubicBezTo>
                      <a:pt x="115" y="36"/>
                      <a:pt x="117" y="36"/>
                      <a:pt x="118" y="37"/>
                    </a:cubicBezTo>
                    <a:cubicBezTo>
                      <a:pt x="118" y="38"/>
                      <a:pt x="118" y="39"/>
                      <a:pt x="119" y="41"/>
                    </a:cubicBezTo>
                    <a:cubicBezTo>
                      <a:pt x="119" y="42"/>
                      <a:pt x="120" y="43"/>
                      <a:pt x="120" y="44"/>
                    </a:cubicBezTo>
                    <a:cubicBezTo>
                      <a:pt x="120" y="46"/>
                      <a:pt x="119" y="47"/>
                      <a:pt x="118" y="48"/>
                    </a:cubicBezTo>
                    <a:cubicBezTo>
                      <a:pt x="117" y="49"/>
                      <a:pt x="117" y="51"/>
                      <a:pt x="115" y="51"/>
                    </a:cubicBezTo>
                    <a:cubicBezTo>
                      <a:pt x="114" y="52"/>
                      <a:pt x="113" y="52"/>
                      <a:pt x="111" y="52"/>
                    </a:cubicBezTo>
                    <a:cubicBezTo>
                      <a:pt x="110" y="53"/>
                      <a:pt x="109" y="54"/>
                      <a:pt x="108" y="54"/>
                    </a:cubicBezTo>
                    <a:cubicBezTo>
                      <a:pt x="107" y="54"/>
                      <a:pt x="105" y="54"/>
                      <a:pt x="104" y="54"/>
                    </a:cubicBezTo>
                    <a:cubicBezTo>
                      <a:pt x="104" y="54"/>
                      <a:pt x="103" y="55"/>
                      <a:pt x="102" y="55"/>
                    </a:cubicBezTo>
                    <a:close/>
                  </a:path>
                </a:pathLst>
              </a:custGeom>
              <a:solidFill>
                <a:srgbClr val="BFD3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3" name="Freeform 2461">
                <a:extLst>
                  <a:ext uri="{FF2B5EF4-FFF2-40B4-BE49-F238E27FC236}">
                    <a16:creationId xmlns:a16="http://schemas.microsoft.com/office/drawing/2014/main" id="{E8CE8720-A50A-4046-A1B1-84F32ACD7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611"/>
                <a:ext cx="144" cy="78"/>
              </a:xfrm>
              <a:custGeom>
                <a:avLst/>
                <a:gdLst>
                  <a:gd name="T0" fmla="*/ 45 w 111"/>
                  <a:gd name="T1" fmla="*/ 125 h 61"/>
                  <a:gd name="T2" fmla="*/ 30 w 111"/>
                  <a:gd name="T3" fmla="*/ 123 h 61"/>
                  <a:gd name="T4" fmla="*/ 21 w 111"/>
                  <a:gd name="T5" fmla="*/ 118 h 61"/>
                  <a:gd name="T6" fmla="*/ 8 w 111"/>
                  <a:gd name="T7" fmla="*/ 107 h 61"/>
                  <a:gd name="T8" fmla="*/ 5 w 111"/>
                  <a:gd name="T9" fmla="*/ 100 h 61"/>
                  <a:gd name="T10" fmla="*/ 0 w 111"/>
                  <a:gd name="T11" fmla="*/ 90 h 61"/>
                  <a:gd name="T12" fmla="*/ 0 w 111"/>
                  <a:gd name="T13" fmla="*/ 77 h 61"/>
                  <a:gd name="T14" fmla="*/ 0 w 111"/>
                  <a:gd name="T15" fmla="*/ 66 h 61"/>
                  <a:gd name="T16" fmla="*/ 1 w 111"/>
                  <a:gd name="T17" fmla="*/ 58 h 61"/>
                  <a:gd name="T18" fmla="*/ 1 w 111"/>
                  <a:gd name="T19" fmla="*/ 47 h 61"/>
                  <a:gd name="T20" fmla="*/ 6 w 111"/>
                  <a:gd name="T21" fmla="*/ 40 h 61"/>
                  <a:gd name="T22" fmla="*/ 10 w 111"/>
                  <a:gd name="T23" fmla="*/ 31 h 61"/>
                  <a:gd name="T24" fmla="*/ 17 w 111"/>
                  <a:gd name="T25" fmla="*/ 23 h 61"/>
                  <a:gd name="T26" fmla="*/ 23 w 111"/>
                  <a:gd name="T27" fmla="*/ 17 h 61"/>
                  <a:gd name="T28" fmla="*/ 30 w 111"/>
                  <a:gd name="T29" fmla="*/ 10 h 61"/>
                  <a:gd name="T30" fmla="*/ 38 w 111"/>
                  <a:gd name="T31" fmla="*/ 6 h 61"/>
                  <a:gd name="T32" fmla="*/ 52 w 111"/>
                  <a:gd name="T33" fmla="*/ 5 h 61"/>
                  <a:gd name="T34" fmla="*/ 66 w 111"/>
                  <a:gd name="T35" fmla="*/ 0 h 61"/>
                  <a:gd name="T36" fmla="*/ 79 w 111"/>
                  <a:gd name="T37" fmla="*/ 0 h 61"/>
                  <a:gd name="T38" fmla="*/ 95 w 111"/>
                  <a:gd name="T39" fmla="*/ 0 h 61"/>
                  <a:gd name="T40" fmla="*/ 108 w 111"/>
                  <a:gd name="T41" fmla="*/ 5 h 61"/>
                  <a:gd name="T42" fmla="*/ 118 w 111"/>
                  <a:gd name="T43" fmla="*/ 8 h 61"/>
                  <a:gd name="T44" fmla="*/ 132 w 111"/>
                  <a:gd name="T45" fmla="*/ 15 h 61"/>
                  <a:gd name="T46" fmla="*/ 141 w 111"/>
                  <a:gd name="T47" fmla="*/ 22 h 61"/>
                  <a:gd name="T48" fmla="*/ 148 w 111"/>
                  <a:gd name="T49" fmla="*/ 24 h 61"/>
                  <a:gd name="T50" fmla="*/ 154 w 111"/>
                  <a:gd name="T51" fmla="*/ 29 h 61"/>
                  <a:gd name="T52" fmla="*/ 160 w 111"/>
                  <a:gd name="T53" fmla="*/ 33 h 61"/>
                  <a:gd name="T54" fmla="*/ 170 w 111"/>
                  <a:gd name="T55" fmla="*/ 40 h 61"/>
                  <a:gd name="T56" fmla="*/ 176 w 111"/>
                  <a:gd name="T57" fmla="*/ 45 h 61"/>
                  <a:gd name="T58" fmla="*/ 191 w 111"/>
                  <a:gd name="T59" fmla="*/ 51 h 61"/>
                  <a:gd name="T60" fmla="*/ 197 w 111"/>
                  <a:gd name="T61" fmla="*/ 51 h 61"/>
                  <a:gd name="T62" fmla="*/ 208 w 111"/>
                  <a:gd name="T63" fmla="*/ 54 h 61"/>
                  <a:gd name="T64" fmla="*/ 214 w 111"/>
                  <a:gd name="T65" fmla="*/ 58 h 61"/>
                  <a:gd name="T66" fmla="*/ 222 w 111"/>
                  <a:gd name="T67" fmla="*/ 59 h 61"/>
                  <a:gd name="T68" fmla="*/ 227 w 111"/>
                  <a:gd name="T69" fmla="*/ 63 h 61"/>
                  <a:gd name="T70" fmla="*/ 237 w 111"/>
                  <a:gd name="T71" fmla="*/ 75 h 61"/>
                  <a:gd name="T72" fmla="*/ 241 w 111"/>
                  <a:gd name="T73" fmla="*/ 81 h 61"/>
                  <a:gd name="T74" fmla="*/ 243 w 111"/>
                  <a:gd name="T75" fmla="*/ 83 h 61"/>
                  <a:gd name="T76" fmla="*/ 234 w 111"/>
                  <a:gd name="T77" fmla="*/ 95 h 61"/>
                  <a:gd name="T78" fmla="*/ 227 w 111"/>
                  <a:gd name="T79" fmla="*/ 96 h 61"/>
                  <a:gd name="T80" fmla="*/ 219 w 111"/>
                  <a:gd name="T81" fmla="*/ 98 h 61"/>
                  <a:gd name="T82" fmla="*/ 210 w 111"/>
                  <a:gd name="T83" fmla="*/ 100 h 61"/>
                  <a:gd name="T84" fmla="*/ 208 w 111"/>
                  <a:gd name="T85" fmla="*/ 100 h 61"/>
                  <a:gd name="T86" fmla="*/ 208 w 111"/>
                  <a:gd name="T87" fmla="*/ 100 h 61"/>
                  <a:gd name="T88" fmla="*/ 205 w 111"/>
                  <a:gd name="T89" fmla="*/ 100 h 61"/>
                  <a:gd name="T90" fmla="*/ 192 w 111"/>
                  <a:gd name="T91" fmla="*/ 100 h 61"/>
                  <a:gd name="T92" fmla="*/ 188 w 111"/>
                  <a:gd name="T93" fmla="*/ 104 h 61"/>
                  <a:gd name="T94" fmla="*/ 176 w 111"/>
                  <a:gd name="T95" fmla="*/ 105 h 61"/>
                  <a:gd name="T96" fmla="*/ 175 w 111"/>
                  <a:gd name="T97" fmla="*/ 106 h 61"/>
                  <a:gd name="T98" fmla="*/ 166 w 111"/>
                  <a:gd name="T99" fmla="*/ 107 h 61"/>
                  <a:gd name="T100" fmla="*/ 153 w 111"/>
                  <a:gd name="T101" fmla="*/ 113 h 61"/>
                  <a:gd name="T102" fmla="*/ 140 w 111"/>
                  <a:gd name="T103" fmla="*/ 119 h 61"/>
                  <a:gd name="T104" fmla="*/ 126 w 111"/>
                  <a:gd name="T105" fmla="*/ 121 h 61"/>
                  <a:gd name="T106" fmla="*/ 117 w 111"/>
                  <a:gd name="T107" fmla="*/ 123 h 61"/>
                  <a:gd name="T108" fmla="*/ 104 w 111"/>
                  <a:gd name="T109" fmla="*/ 123 h 61"/>
                  <a:gd name="T110" fmla="*/ 95 w 111"/>
                  <a:gd name="T111" fmla="*/ 128 h 61"/>
                  <a:gd name="T112" fmla="*/ 79 w 111"/>
                  <a:gd name="T113" fmla="*/ 128 h 61"/>
                  <a:gd name="T114" fmla="*/ 61 w 111"/>
                  <a:gd name="T115" fmla="*/ 128 h 6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111" h="61">
                    <a:moveTo>
                      <a:pt x="23" y="60"/>
                    </a:moveTo>
                    <a:cubicBezTo>
                      <a:pt x="21" y="60"/>
                      <a:pt x="21" y="60"/>
                      <a:pt x="21" y="60"/>
                    </a:cubicBezTo>
                    <a:cubicBezTo>
                      <a:pt x="21" y="60"/>
                      <a:pt x="19" y="60"/>
                      <a:pt x="19" y="60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0" y="56"/>
                      <a:pt x="10" y="56"/>
                      <a:pt x="10" y="56"/>
                    </a:cubicBezTo>
                    <a:cubicBezTo>
                      <a:pt x="9" y="56"/>
                      <a:pt x="9" y="56"/>
                      <a:pt x="9" y="56"/>
                    </a:cubicBezTo>
                    <a:cubicBezTo>
                      <a:pt x="9" y="56"/>
                      <a:pt x="8" y="55"/>
                      <a:pt x="8" y="55"/>
                    </a:cubicBezTo>
                    <a:cubicBezTo>
                      <a:pt x="4" y="52"/>
                      <a:pt x="4" y="52"/>
                      <a:pt x="4" y="52"/>
                    </a:cubicBezTo>
                    <a:cubicBezTo>
                      <a:pt x="4" y="52"/>
                      <a:pt x="2" y="49"/>
                      <a:pt x="2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2" y="48"/>
                      <a:pt x="1" y="47"/>
                      <a:pt x="1" y="47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3"/>
                      <a:pt x="3" y="21"/>
                      <a:pt x="3" y="21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4" y="17"/>
                      <a:pt x="4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3" y="6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4" y="0"/>
                      <a:pt x="34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49" y="2"/>
                      <a:pt x="51" y="3"/>
                      <a:pt x="51" y="3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7" y="6"/>
                      <a:pt x="57" y="6"/>
                      <a:pt x="57" y="6"/>
                    </a:cubicBezTo>
                    <a:cubicBezTo>
                      <a:pt x="57" y="6"/>
                      <a:pt x="61" y="7"/>
                      <a:pt x="61" y="7"/>
                    </a:cubicBezTo>
                    <a:cubicBezTo>
                      <a:pt x="61" y="7"/>
                      <a:pt x="63" y="9"/>
                      <a:pt x="63" y="9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6" y="11"/>
                      <a:pt x="66" y="11"/>
                      <a:pt x="66" y="11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4"/>
                      <a:pt x="73" y="16"/>
                      <a:pt x="73" y="16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80" y="19"/>
                      <a:pt x="80" y="19"/>
                      <a:pt x="80" y="19"/>
                    </a:cubicBezTo>
                    <a:cubicBezTo>
                      <a:pt x="80" y="19"/>
                      <a:pt x="81" y="21"/>
                      <a:pt x="81" y="21"/>
                    </a:cubicBezTo>
                    <a:cubicBezTo>
                      <a:pt x="81" y="21"/>
                      <a:pt x="83" y="22"/>
                      <a:pt x="84" y="23"/>
                    </a:cubicBezTo>
                    <a:cubicBezTo>
                      <a:pt x="85" y="24"/>
                      <a:pt x="87" y="24"/>
                      <a:pt x="87" y="24"/>
                    </a:cubicBezTo>
                    <a:cubicBezTo>
                      <a:pt x="89" y="24"/>
                      <a:pt x="89" y="24"/>
                      <a:pt x="89" y="24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7" y="26"/>
                      <a:pt x="97" y="26"/>
                      <a:pt x="97" y="26"/>
                    </a:cubicBezTo>
                    <a:cubicBezTo>
                      <a:pt x="97" y="26"/>
                      <a:pt x="98" y="27"/>
                      <a:pt x="98" y="27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1" y="41"/>
                      <a:pt x="110" y="41"/>
                      <a:pt x="109" y="42"/>
                    </a:cubicBezTo>
                    <a:cubicBezTo>
                      <a:pt x="109" y="44"/>
                      <a:pt x="108" y="44"/>
                      <a:pt x="107" y="45"/>
                    </a:cubicBezTo>
                    <a:cubicBezTo>
                      <a:pt x="107" y="45"/>
                      <a:pt x="105" y="45"/>
                      <a:pt x="105" y="45"/>
                    </a:cubicBezTo>
                    <a:cubicBezTo>
                      <a:pt x="104" y="46"/>
                      <a:pt x="104" y="46"/>
                      <a:pt x="104" y="46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00" y="47"/>
                      <a:pt x="100" y="47"/>
                      <a:pt x="100" y="47"/>
                    </a:cubicBezTo>
                    <a:cubicBezTo>
                      <a:pt x="100" y="47"/>
                      <a:pt x="98" y="47"/>
                      <a:pt x="98" y="47"/>
                    </a:cubicBezTo>
                    <a:cubicBezTo>
                      <a:pt x="98" y="47"/>
                      <a:pt x="96" y="48"/>
                      <a:pt x="96" y="48"/>
                    </a:cubicBezTo>
                    <a:cubicBezTo>
                      <a:pt x="96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4" y="48"/>
                      <a:pt x="94" y="48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88" y="48"/>
                      <a:pt x="88" y="48"/>
                      <a:pt x="88" y="48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3" y="49"/>
                      <a:pt x="83" y="49"/>
                      <a:pt x="83" y="49"/>
                    </a:cubicBezTo>
                    <a:cubicBezTo>
                      <a:pt x="83" y="49"/>
                      <a:pt x="81" y="50"/>
                      <a:pt x="81" y="50"/>
                    </a:cubicBezTo>
                    <a:cubicBezTo>
                      <a:pt x="81" y="51"/>
                      <a:pt x="81" y="51"/>
                      <a:pt x="81" y="51"/>
                    </a:cubicBezTo>
                    <a:cubicBezTo>
                      <a:pt x="80" y="51"/>
                      <a:pt x="80" y="51"/>
                      <a:pt x="80" y="51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76" y="52"/>
                      <a:pt x="76" y="52"/>
                      <a:pt x="76" y="52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0" y="54"/>
                      <a:pt x="70" y="54"/>
                      <a:pt x="70" y="54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48" y="59"/>
                      <a:pt x="48" y="59"/>
                      <a:pt x="48" y="59"/>
                    </a:cubicBezTo>
                    <a:cubicBezTo>
                      <a:pt x="48" y="59"/>
                      <a:pt x="45" y="60"/>
                      <a:pt x="45" y="60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8" y="61"/>
                      <a:pt x="23" y="60"/>
                      <a:pt x="23" y="60"/>
                    </a:cubicBezTo>
                    <a:close/>
                  </a:path>
                </a:pathLst>
              </a:custGeom>
              <a:solidFill>
                <a:srgbClr val="2993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4" name="Freeform 2462">
                <a:extLst>
                  <a:ext uri="{FF2B5EF4-FFF2-40B4-BE49-F238E27FC236}">
                    <a16:creationId xmlns:a16="http://schemas.microsoft.com/office/drawing/2014/main" id="{78CF7CCF-CBED-451F-B5D3-180F409113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56" y="2611"/>
                <a:ext cx="144" cy="78"/>
              </a:xfrm>
              <a:custGeom>
                <a:avLst/>
                <a:gdLst>
                  <a:gd name="T0" fmla="*/ 227 w 111"/>
                  <a:gd name="T1" fmla="*/ 96 h 61"/>
                  <a:gd name="T2" fmla="*/ 237 w 111"/>
                  <a:gd name="T3" fmla="*/ 88 h 61"/>
                  <a:gd name="T4" fmla="*/ 241 w 111"/>
                  <a:gd name="T5" fmla="*/ 81 h 61"/>
                  <a:gd name="T6" fmla="*/ 236 w 111"/>
                  <a:gd name="T7" fmla="*/ 70 h 61"/>
                  <a:gd name="T8" fmla="*/ 222 w 111"/>
                  <a:gd name="T9" fmla="*/ 59 h 61"/>
                  <a:gd name="T10" fmla="*/ 211 w 111"/>
                  <a:gd name="T11" fmla="*/ 54 h 61"/>
                  <a:gd name="T12" fmla="*/ 197 w 111"/>
                  <a:gd name="T13" fmla="*/ 51 h 61"/>
                  <a:gd name="T14" fmla="*/ 183 w 111"/>
                  <a:gd name="T15" fmla="*/ 47 h 61"/>
                  <a:gd name="T16" fmla="*/ 170 w 111"/>
                  <a:gd name="T17" fmla="*/ 40 h 61"/>
                  <a:gd name="T18" fmla="*/ 157 w 111"/>
                  <a:gd name="T19" fmla="*/ 29 h 61"/>
                  <a:gd name="T20" fmla="*/ 148 w 111"/>
                  <a:gd name="T21" fmla="*/ 24 h 61"/>
                  <a:gd name="T22" fmla="*/ 138 w 111"/>
                  <a:gd name="T23" fmla="*/ 19 h 61"/>
                  <a:gd name="T24" fmla="*/ 118 w 111"/>
                  <a:gd name="T25" fmla="*/ 8 h 61"/>
                  <a:gd name="T26" fmla="*/ 102 w 111"/>
                  <a:gd name="T27" fmla="*/ 5 h 61"/>
                  <a:gd name="T28" fmla="*/ 79 w 111"/>
                  <a:gd name="T29" fmla="*/ 0 h 61"/>
                  <a:gd name="T30" fmla="*/ 58 w 111"/>
                  <a:gd name="T31" fmla="*/ 1 h 61"/>
                  <a:gd name="T32" fmla="*/ 38 w 111"/>
                  <a:gd name="T33" fmla="*/ 6 h 61"/>
                  <a:gd name="T34" fmla="*/ 29 w 111"/>
                  <a:gd name="T35" fmla="*/ 13 h 61"/>
                  <a:gd name="T36" fmla="*/ 17 w 111"/>
                  <a:gd name="T37" fmla="*/ 23 h 61"/>
                  <a:gd name="T38" fmla="*/ 8 w 111"/>
                  <a:gd name="T39" fmla="*/ 36 h 61"/>
                  <a:gd name="T40" fmla="*/ 1 w 111"/>
                  <a:gd name="T41" fmla="*/ 47 h 61"/>
                  <a:gd name="T42" fmla="*/ 0 w 111"/>
                  <a:gd name="T43" fmla="*/ 63 h 61"/>
                  <a:gd name="T44" fmla="*/ 0 w 111"/>
                  <a:gd name="T45" fmla="*/ 77 h 61"/>
                  <a:gd name="T46" fmla="*/ 1 w 111"/>
                  <a:gd name="T47" fmla="*/ 98 h 61"/>
                  <a:gd name="T48" fmla="*/ 8 w 111"/>
                  <a:gd name="T49" fmla="*/ 107 h 61"/>
                  <a:gd name="T50" fmla="*/ 22 w 111"/>
                  <a:gd name="T51" fmla="*/ 118 h 61"/>
                  <a:gd name="T52" fmla="*/ 45 w 111"/>
                  <a:gd name="T53" fmla="*/ 125 h 61"/>
                  <a:gd name="T54" fmla="*/ 73 w 111"/>
                  <a:gd name="T55" fmla="*/ 128 h 61"/>
                  <a:gd name="T56" fmla="*/ 95 w 111"/>
                  <a:gd name="T57" fmla="*/ 128 h 61"/>
                  <a:gd name="T58" fmla="*/ 112 w 111"/>
                  <a:gd name="T59" fmla="*/ 123 h 61"/>
                  <a:gd name="T60" fmla="*/ 126 w 111"/>
                  <a:gd name="T61" fmla="*/ 121 h 61"/>
                  <a:gd name="T62" fmla="*/ 147 w 111"/>
                  <a:gd name="T63" fmla="*/ 115 h 61"/>
                  <a:gd name="T64" fmla="*/ 166 w 111"/>
                  <a:gd name="T65" fmla="*/ 107 h 61"/>
                  <a:gd name="T66" fmla="*/ 176 w 111"/>
                  <a:gd name="T67" fmla="*/ 106 h 61"/>
                  <a:gd name="T68" fmla="*/ 188 w 111"/>
                  <a:gd name="T69" fmla="*/ 104 h 61"/>
                  <a:gd name="T70" fmla="*/ 198 w 111"/>
                  <a:gd name="T71" fmla="*/ 100 h 61"/>
                  <a:gd name="T72" fmla="*/ 208 w 111"/>
                  <a:gd name="T73" fmla="*/ 100 h 61"/>
                  <a:gd name="T74" fmla="*/ 208 w 111"/>
                  <a:gd name="T75" fmla="*/ 100 h 61"/>
                  <a:gd name="T76" fmla="*/ 219 w 111"/>
                  <a:gd name="T77" fmla="*/ 98 h 61"/>
                  <a:gd name="T78" fmla="*/ 219 w 111"/>
                  <a:gd name="T79" fmla="*/ 96 h 61"/>
                  <a:gd name="T80" fmla="*/ 131 w 111"/>
                  <a:gd name="T81" fmla="*/ 113 h 61"/>
                  <a:gd name="T82" fmla="*/ 29 w 111"/>
                  <a:gd name="T83" fmla="*/ 70 h 61"/>
                  <a:gd name="T84" fmla="*/ 193 w 111"/>
                  <a:gd name="T85" fmla="*/ 65 h 61"/>
                  <a:gd name="T86" fmla="*/ 205 w 111"/>
                  <a:gd name="T87" fmla="*/ 95 h 6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11" h="61">
                    <a:moveTo>
                      <a:pt x="102" y="47"/>
                    </a:moveTo>
                    <a:cubicBezTo>
                      <a:pt x="102" y="47"/>
                      <a:pt x="102" y="47"/>
                      <a:pt x="102" y="47"/>
                    </a:cubicBezTo>
                    <a:cubicBezTo>
                      <a:pt x="104" y="46"/>
                      <a:pt x="104" y="46"/>
                      <a:pt x="104" y="46"/>
                    </a:cubicBezTo>
                    <a:cubicBezTo>
                      <a:pt x="105" y="45"/>
                      <a:pt x="105" y="45"/>
                      <a:pt x="105" y="45"/>
                    </a:cubicBezTo>
                    <a:cubicBezTo>
                      <a:pt x="105" y="45"/>
                      <a:pt x="107" y="45"/>
                      <a:pt x="107" y="45"/>
                    </a:cubicBezTo>
                    <a:cubicBezTo>
                      <a:pt x="108" y="44"/>
                      <a:pt x="109" y="44"/>
                      <a:pt x="109" y="42"/>
                    </a:cubicBezTo>
                    <a:cubicBezTo>
                      <a:pt x="110" y="41"/>
                      <a:pt x="111" y="41"/>
                      <a:pt x="111" y="40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0" y="38"/>
                      <a:pt x="110" y="38"/>
                      <a:pt x="110" y="38"/>
                    </a:cubicBezTo>
                    <a:cubicBezTo>
                      <a:pt x="110" y="37"/>
                      <a:pt x="110" y="37"/>
                      <a:pt x="110" y="37"/>
                    </a:cubicBezTo>
                    <a:cubicBezTo>
                      <a:pt x="109" y="36"/>
                      <a:pt x="109" y="36"/>
                      <a:pt x="109" y="36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04" y="30"/>
                      <a:pt x="104" y="30"/>
                      <a:pt x="104" y="30"/>
                    </a:cubicBezTo>
                    <a:cubicBezTo>
                      <a:pt x="103" y="29"/>
                      <a:pt x="103" y="29"/>
                      <a:pt x="103" y="29"/>
                    </a:cubicBezTo>
                    <a:cubicBezTo>
                      <a:pt x="102" y="28"/>
                      <a:pt x="102" y="28"/>
                      <a:pt x="102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4"/>
                      <a:pt x="89" y="24"/>
                      <a:pt x="89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5" y="24"/>
                      <a:pt x="84" y="23"/>
                    </a:cubicBezTo>
                    <a:cubicBezTo>
                      <a:pt x="83" y="22"/>
                      <a:pt x="81" y="21"/>
                      <a:pt x="81" y="21"/>
                    </a:cubicBezTo>
                    <a:cubicBezTo>
                      <a:pt x="81" y="21"/>
                      <a:pt x="80" y="19"/>
                      <a:pt x="80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6"/>
                      <a:pt x="72" y="14"/>
                      <a:pt x="72" y="14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6" y="11"/>
                      <a:pt x="66" y="11"/>
                      <a:pt x="66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1" y="7"/>
                      <a:pt x="61" y="7"/>
                    </a:cubicBezTo>
                    <a:cubicBezTo>
                      <a:pt x="61" y="7"/>
                      <a:pt x="57" y="6"/>
                      <a:pt x="57" y="6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3"/>
                      <a:pt x="49" y="2"/>
                      <a:pt x="49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0" y="0"/>
                      <a:pt x="30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1" y="8"/>
                      <a:pt x="11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3" y="19"/>
                      <a:pt x="3" y="1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1" y="23"/>
                      <a:pt x="1" y="23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2" y="48"/>
                      <a:pt x="2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9"/>
                      <a:pt x="4" y="52"/>
                      <a:pt x="4" y="52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8" y="55"/>
                      <a:pt x="9" y="56"/>
                      <a:pt x="9" y="56"/>
                    </a:cubicBezTo>
                    <a:cubicBezTo>
                      <a:pt x="10" y="56"/>
                      <a:pt x="10" y="56"/>
                      <a:pt x="10" y="56"/>
                    </a:cubicBezTo>
                    <a:cubicBezTo>
                      <a:pt x="14" y="59"/>
                      <a:pt x="14" y="59"/>
                      <a:pt x="14" y="59"/>
                    </a:cubicBezTo>
                    <a:cubicBezTo>
                      <a:pt x="19" y="60"/>
                      <a:pt x="19" y="60"/>
                      <a:pt x="19" y="60"/>
                    </a:cubicBezTo>
                    <a:cubicBezTo>
                      <a:pt x="19" y="60"/>
                      <a:pt x="21" y="60"/>
                      <a:pt x="21" y="60"/>
                    </a:cubicBezTo>
                    <a:cubicBezTo>
                      <a:pt x="23" y="60"/>
                      <a:pt x="23" y="60"/>
                      <a:pt x="23" y="60"/>
                    </a:cubicBezTo>
                    <a:cubicBezTo>
                      <a:pt x="23" y="60"/>
                      <a:pt x="28" y="61"/>
                      <a:pt x="28" y="61"/>
                    </a:cubicBezTo>
                    <a:cubicBezTo>
                      <a:pt x="33" y="61"/>
                      <a:pt x="33" y="61"/>
                      <a:pt x="33" y="61"/>
                    </a:cubicBezTo>
                    <a:cubicBezTo>
                      <a:pt x="36" y="61"/>
                      <a:pt x="36" y="61"/>
                      <a:pt x="36" y="61"/>
                    </a:cubicBezTo>
                    <a:cubicBezTo>
                      <a:pt x="39" y="61"/>
                      <a:pt x="39" y="61"/>
                      <a:pt x="39" y="61"/>
                    </a:cubicBezTo>
                    <a:cubicBezTo>
                      <a:pt x="43" y="61"/>
                      <a:pt x="43" y="61"/>
                      <a:pt x="43" y="61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60"/>
                      <a:pt x="48" y="59"/>
                      <a:pt x="48" y="59"/>
                    </a:cubicBezTo>
                    <a:cubicBezTo>
                      <a:pt x="51" y="59"/>
                      <a:pt x="51" y="59"/>
                      <a:pt x="51" y="59"/>
                    </a:cubicBezTo>
                    <a:cubicBezTo>
                      <a:pt x="53" y="59"/>
                      <a:pt x="53" y="59"/>
                      <a:pt x="53" y="59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61" y="57"/>
                      <a:pt x="61" y="57"/>
                      <a:pt x="61" y="57"/>
                    </a:cubicBezTo>
                    <a:cubicBezTo>
                      <a:pt x="64" y="57"/>
                      <a:pt x="64" y="57"/>
                      <a:pt x="64" y="57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70" y="54"/>
                      <a:pt x="70" y="54"/>
                      <a:pt x="70" y="54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6" y="52"/>
                      <a:pt x="76" y="52"/>
                      <a:pt x="76" y="52"/>
                    </a:cubicBezTo>
                    <a:cubicBezTo>
                      <a:pt x="78" y="51"/>
                      <a:pt x="78" y="51"/>
                      <a:pt x="78" y="51"/>
                    </a:cubicBezTo>
                    <a:cubicBezTo>
                      <a:pt x="80" y="51"/>
                      <a:pt x="80" y="51"/>
                      <a:pt x="80" y="51"/>
                    </a:cubicBezTo>
                    <a:cubicBezTo>
                      <a:pt x="81" y="51"/>
                      <a:pt x="81" y="51"/>
                      <a:pt x="81" y="51"/>
                    </a:cubicBezTo>
                    <a:cubicBezTo>
                      <a:pt x="81" y="50"/>
                      <a:pt x="81" y="50"/>
                      <a:pt x="81" y="50"/>
                    </a:cubicBezTo>
                    <a:cubicBezTo>
                      <a:pt x="81" y="50"/>
                      <a:pt x="83" y="49"/>
                      <a:pt x="83" y="49"/>
                    </a:cubicBezTo>
                    <a:cubicBezTo>
                      <a:pt x="86" y="49"/>
                      <a:pt x="86" y="49"/>
                      <a:pt x="86" y="49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8" y="48"/>
                      <a:pt x="88" y="48"/>
                      <a:pt x="88" y="48"/>
                    </a:cubicBezTo>
                    <a:cubicBezTo>
                      <a:pt x="91" y="48"/>
                      <a:pt x="91" y="48"/>
                      <a:pt x="91" y="48"/>
                    </a:cubicBezTo>
                    <a:cubicBezTo>
                      <a:pt x="94" y="48"/>
                      <a:pt x="94" y="48"/>
                      <a:pt x="94" y="48"/>
                    </a:cubicBezTo>
                    <a:cubicBezTo>
                      <a:pt x="94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5" y="48"/>
                      <a:pt x="95" y="48"/>
                    </a:cubicBezTo>
                    <a:cubicBezTo>
                      <a:pt x="95" y="48"/>
                      <a:pt x="96" y="48"/>
                      <a:pt x="96" y="48"/>
                    </a:cubicBezTo>
                    <a:cubicBezTo>
                      <a:pt x="96" y="48"/>
                      <a:pt x="98" y="47"/>
                      <a:pt x="98" y="47"/>
                    </a:cubicBezTo>
                    <a:cubicBezTo>
                      <a:pt x="98" y="47"/>
                      <a:pt x="100" y="47"/>
                      <a:pt x="100" y="47"/>
                    </a:cubicBezTo>
                    <a:cubicBezTo>
                      <a:pt x="101" y="47"/>
                      <a:pt x="101" y="47"/>
                      <a:pt x="101" y="47"/>
                    </a:cubicBezTo>
                    <a:cubicBezTo>
                      <a:pt x="101" y="47"/>
                      <a:pt x="100" y="47"/>
                      <a:pt x="100" y="46"/>
                    </a:cubicBezTo>
                    <a:cubicBezTo>
                      <a:pt x="100" y="46"/>
                      <a:pt x="100" y="46"/>
                      <a:pt x="100" y="46"/>
                    </a:cubicBezTo>
                    <a:lnTo>
                      <a:pt x="102" y="47"/>
                    </a:lnTo>
                    <a:close/>
                    <a:moveTo>
                      <a:pt x="94" y="45"/>
                    </a:moveTo>
                    <a:cubicBezTo>
                      <a:pt x="82" y="44"/>
                      <a:pt x="71" y="52"/>
                      <a:pt x="60" y="54"/>
                    </a:cubicBezTo>
                    <a:cubicBezTo>
                      <a:pt x="54" y="54"/>
                      <a:pt x="50" y="55"/>
                      <a:pt x="44" y="55"/>
                    </a:cubicBezTo>
                    <a:cubicBezTo>
                      <a:pt x="40" y="55"/>
                      <a:pt x="35" y="57"/>
                      <a:pt x="30" y="57"/>
                    </a:cubicBezTo>
                    <a:cubicBezTo>
                      <a:pt x="19" y="57"/>
                      <a:pt x="9" y="45"/>
                      <a:pt x="13" y="34"/>
                    </a:cubicBezTo>
                    <a:cubicBezTo>
                      <a:pt x="17" y="20"/>
                      <a:pt x="26" y="12"/>
                      <a:pt x="40" y="12"/>
                    </a:cubicBezTo>
                    <a:cubicBezTo>
                      <a:pt x="54" y="12"/>
                      <a:pt x="65" y="22"/>
                      <a:pt x="69" y="24"/>
                    </a:cubicBezTo>
                    <a:cubicBezTo>
                      <a:pt x="76" y="26"/>
                      <a:pt x="83" y="29"/>
                      <a:pt x="89" y="31"/>
                    </a:cubicBezTo>
                    <a:cubicBezTo>
                      <a:pt x="95" y="32"/>
                      <a:pt x="100" y="33"/>
                      <a:pt x="101" y="35"/>
                    </a:cubicBezTo>
                    <a:cubicBezTo>
                      <a:pt x="98" y="37"/>
                      <a:pt x="97" y="42"/>
                      <a:pt x="98" y="44"/>
                    </a:cubicBezTo>
                    <a:cubicBezTo>
                      <a:pt x="97" y="45"/>
                      <a:pt x="96" y="45"/>
                      <a:pt x="94" y="45"/>
                    </a:cubicBezTo>
                    <a:close/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5" name="Freeform 2463">
                <a:extLst>
                  <a:ext uri="{FF2B5EF4-FFF2-40B4-BE49-F238E27FC236}">
                    <a16:creationId xmlns:a16="http://schemas.microsoft.com/office/drawing/2014/main" id="{9AE16280-47B3-4B89-9D85-9B80F318F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9" y="2638"/>
                <a:ext cx="8" cy="9"/>
              </a:xfrm>
              <a:custGeom>
                <a:avLst/>
                <a:gdLst>
                  <a:gd name="T0" fmla="*/ 0 w 6"/>
                  <a:gd name="T1" fmla="*/ 0 h 7"/>
                  <a:gd name="T2" fmla="*/ 9 w 6"/>
                  <a:gd name="T3" fmla="*/ 1 h 7"/>
                  <a:gd name="T4" fmla="*/ 9 w 6"/>
                  <a:gd name="T5" fmla="*/ 15 h 7"/>
                  <a:gd name="T6" fmla="*/ 0 w 6"/>
                  <a:gd name="T7" fmla="*/ 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2"/>
                      <a:pt x="3" y="0"/>
                      <a:pt x="4" y="1"/>
                    </a:cubicBezTo>
                    <a:cubicBezTo>
                      <a:pt x="6" y="2"/>
                      <a:pt x="5" y="5"/>
                      <a:pt x="4" y="7"/>
                    </a:cubicBezTo>
                    <a:cubicBezTo>
                      <a:pt x="3" y="4"/>
                      <a:pt x="2" y="3"/>
                      <a:pt x="0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6" name="Freeform 2464">
                <a:extLst>
                  <a:ext uri="{FF2B5EF4-FFF2-40B4-BE49-F238E27FC236}">
                    <a16:creationId xmlns:a16="http://schemas.microsoft.com/office/drawing/2014/main" id="{81EB4A5A-6DB0-4A4F-BD3E-91654C403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642"/>
                <a:ext cx="5" cy="7"/>
              </a:xfrm>
              <a:custGeom>
                <a:avLst/>
                <a:gdLst>
                  <a:gd name="T0" fmla="*/ 5 w 4"/>
                  <a:gd name="T1" fmla="*/ 1 h 6"/>
                  <a:gd name="T2" fmla="*/ 6 w 4"/>
                  <a:gd name="T3" fmla="*/ 9 h 6"/>
                  <a:gd name="T4" fmla="*/ 0 w 4"/>
                  <a:gd name="T5" fmla="*/ 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2" y="1"/>
                    </a:moveTo>
                    <a:cubicBezTo>
                      <a:pt x="4" y="0"/>
                      <a:pt x="4" y="5"/>
                      <a:pt x="3" y="6"/>
                    </a:cubicBezTo>
                    <a:cubicBezTo>
                      <a:pt x="3" y="4"/>
                      <a:pt x="1" y="4"/>
                      <a:pt x="0" y="4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7" name="Freeform 2465">
                <a:extLst>
                  <a:ext uri="{FF2B5EF4-FFF2-40B4-BE49-F238E27FC236}">
                    <a16:creationId xmlns:a16="http://schemas.microsoft.com/office/drawing/2014/main" id="{48B4907D-AC2E-4C35-9483-6C8049900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657"/>
                <a:ext cx="14" cy="11"/>
              </a:xfrm>
              <a:custGeom>
                <a:avLst/>
                <a:gdLst>
                  <a:gd name="T0" fmla="*/ 8 w 11"/>
                  <a:gd name="T1" fmla="*/ 0 h 8"/>
                  <a:gd name="T2" fmla="*/ 18 w 11"/>
                  <a:gd name="T3" fmla="*/ 0 h 8"/>
                  <a:gd name="T4" fmla="*/ 6 w 11"/>
                  <a:gd name="T5" fmla="*/ 2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4" y="0"/>
                    </a:moveTo>
                    <a:cubicBezTo>
                      <a:pt x="6" y="0"/>
                      <a:pt x="7" y="0"/>
                      <a:pt x="9" y="0"/>
                    </a:cubicBezTo>
                    <a:cubicBezTo>
                      <a:pt x="11" y="4"/>
                      <a:pt x="0" y="4"/>
                      <a:pt x="3" y="8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8" name="Freeform 2466">
                <a:extLst>
                  <a:ext uri="{FF2B5EF4-FFF2-40B4-BE49-F238E27FC236}">
                    <a16:creationId xmlns:a16="http://schemas.microsoft.com/office/drawing/2014/main" id="{8ADDCAC4-BE24-42DA-A55F-89DA036D1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2658"/>
                <a:ext cx="10" cy="10"/>
              </a:xfrm>
              <a:custGeom>
                <a:avLst/>
                <a:gdLst>
                  <a:gd name="T0" fmla="*/ 8 w 8"/>
                  <a:gd name="T1" fmla="*/ 0 h 7"/>
                  <a:gd name="T2" fmla="*/ 8 w 8"/>
                  <a:gd name="T3" fmla="*/ 19 h 7"/>
                  <a:gd name="T4" fmla="*/ 8 w 8"/>
                  <a:gd name="T5" fmla="*/ 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4" y="0"/>
                    </a:moveTo>
                    <a:cubicBezTo>
                      <a:pt x="2" y="2"/>
                      <a:pt x="0" y="6"/>
                      <a:pt x="4" y="6"/>
                    </a:cubicBezTo>
                    <a:cubicBezTo>
                      <a:pt x="8" y="7"/>
                      <a:pt x="4" y="2"/>
                      <a:pt x="4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19" name="Freeform 2467">
                <a:extLst>
                  <a:ext uri="{FF2B5EF4-FFF2-40B4-BE49-F238E27FC236}">
                    <a16:creationId xmlns:a16="http://schemas.microsoft.com/office/drawing/2014/main" id="{2C0940DF-249F-4D27-97AE-791AB6947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668"/>
                <a:ext cx="10" cy="6"/>
              </a:xfrm>
              <a:custGeom>
                <a:avLst/>
                <a:gdLst>
                  <a:gd name="T0" fmla="*/ 13 w 8"/>
                  <a:gd name="T1" fmla="*/ 1 h 5"/>
                  <a:gd name="T2" fmla="*/ 5 w 8"/>
                  <a:gd name="T3" fmla="*/ 2 h 5"/>
                  <a:gd name="T4" fmla="*/ 5 w 8"/>
                  <a:gd name="T5" fmla="*/ 7 h 5"/>
                  <a:gd name="T6" fmla="*/ 8 w 8"/>
                  <a:gd name="T7" fmla="*/ 6 h 5"/>
                  <a:gd name="T8" fmla="*/ 10 w 8"/>
                  <a:gd name="T9" fmla="*/ 6 h 5"/>
                  <a:gd name="T10" fmla="*/ 14 w 8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6" y="1"/>
                    </a:moveTo>
                    <a:cubicBezTo>
                      <a:pt x="4" y="0"/>
                      <a:pt x="3" y="1"/>
                      <a:pt x="2" y="2"/>
                    </a:cubicBezTo>
                    <a:cubicBezTo>
                      <a:pt x="1" y="3"/>
                      <a:pt x="0" y="5"/>
                      <a:pt x="2" y="4"/>
                    </a:cubicBezTo>
                    <a:cubicBezTo>
                      <a:pt x="3" y="4"/>
                      <a:pt x="3" y="3"/>
                      <a:pt x="4" y="3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6" y="2"/>
                      <a:pt x="8" y="3"/>
                      <a:pt x="7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0" name="Freeform 2468">
                <a:extLst>
                  <a:ext uri="{FF2B5EF4-FFF2-40B4-BE49-F238E27FC236}">
                    <a16:creationId xmlns:a16="http://schemas.microsoft.com/office/drawing/2014/main" id="{9B378A59-3321-4C4D-81F0-69E2CF172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679"/>
                <a:ext cx="5" cy="5"/>
              </a:xfrm>
              <a:custGeom>
                <a:avLst/>
                <a:gdLst>
                  <a:gd name="T0" fmla="*/ 0 w 4"/>
                  <a:gd name="T1" fmla="*/ 8 h 4"/>
                  <a:gd name="T2" fmla="*/ 1 w 4"/>
                  <a:gd name="T3" fmla="*/ 1 h 4"/>
                  <a:gd name="T4" fmla="*/ 8 w 4"/>
                  <a:gd name="T5" fmla="*/ 6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2" y="4"/>
                      <a:pt x="2" y="2"/>
                      <a:pt x="1" y="1"/>
                    </a:cubicBezTo>
                    <a:cubicBezTo>
                      <a:pt x="3" y="0"/>
                      <a:pt x="4" y="2"/>
                      <a:pt x="4" y="3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1" name="Freeform 2469">
                <a:extLst>
                  <a:ext uri="{FF2B5EF4-FFF2-40B4-BE49-F238E27FC236}">
                    <a16:creationId xmlns:a16="http://schemas.microsoft.com/office/drawing/2014/main" id="{C70303AC-0E01-4274-8D79-5A26B3F80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677"/>
                <a:ext cx="8" cy="3"/>
              </a:xfrm>
              <a:custGeom>
                <a:avLst/>
                <a:gdLst>
                  <a:gd name="T0" fmla="*/ 9 w 6"/>
                  <a:gd name="T1" fmla="*/ 0 h 3"/>
                  <a:gd name="T2" fmla="*/ 5 w 6"/>
                  <a:gd name="T3" fmla="*/ 2 h 3"/>
                  <a:gd name="T4" fmla="*/ 15 w 6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4" y="0"/>
                    </a:moveTo>
                    <a:cubicBezTo>
                      <a:pt x="2" y="0"/>
                      <a:pt x="0" y="1"/>
                      <a:pt x="2" y="2"/>
                    </a:cubicBezTo>
                    <a:cubicBezTo>
                      <a:pt x="3" y="3"/>
                      <a:pt x="5" y="2"/>
                      <a:pt x="6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2" name="Freeform 2470">
                <a:extLst>
                  <a:ext uri="{FF2B5EF4-FFF2-40B4-BE49-F238E27FC236}">
                    <a16:creationId xmlns:a16="http://schemas.microsoft.com/office/drawing/2014/main" id="{A7310BC1-BBB5-4073-A6B6-CF6197093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2669"/>
                <a:ext cx="6" cy="9"/>
              </a:xfrm>
              <a:custGeom>
                <a:avLst/>
                <a:gdLst>
                  <a:gd name="T0" fmla="*/ 0 w 5"/>
                  <a:gd name="T1" fmla="*/ 0 h 7"/>
                  <a:gd name="T2" fmla="*/ 7 w 5"/>
                  <a:gd name="T3" fmla="*/ 5 h 7"/>
                  <a:gd name="T4" fmla="*/ 6 w 5"/>
                  <a:gd name="T5" fmla="*/ 1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1"/>
                      <a:pt x="3" y="0"/>
                      <a:pt x="4" y="2"/>
                    </a:cubicBezTo>
                    <a:cubicBezTo>
                      <a:pt x="5" y="3"/>
                      <a:pt x="4" y="6"/>
                      <a:pt x="3" y="7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3" name="Freeform 2471">
                <a:extLst>
                  <a:ext uri="{FF2B5EF4-FFF2-40B4-BE49-F238E27FC236}">
                    <a16:creationId xmlns:a16="http://schemas.microsoft.com/office/drawing/2014/main" id="{FCB16818-2571-4363-B871-7DFB7DA49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7" y="2651"/>
                <a:ext cx="7" cy="5"/>
              </a:xfrm>
              <a:custGeom>
                <a:avLst/>
                <a:gdLst>
                  <a:gd name="T0" fmla="*/ 8 w 5"/>
                  <a:gd name="T1" fmla="*/ 0 h 4"/>
                  <a:gd name="T2" fmla="*/ 0 w 5"/>
                  <a:gd name="T3" fmla="*/ 5 h 4"/>
                  <a:gd name="T4" fmla="*/ 11 w 5"/>
                  <a:gd name="T5" fmla="*/ 8 h 4"/>
                  <a:gd name="T6" fmla="*/ 14 w 5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3" y="3"/>
                      <a:pt x="4" y="4"/>
                    </a:cubicBezTo>
                    <a:cubicBezTo>
                      <a:pt x="5" y="3"/>
                      <a:pt x="5" y="2"/>
                      <a:pt x="5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4" name="Freeform 2472">
                <a:extLst>
                  <a:ext uri="{FF2B5EF4-FFF2-40B4-BE49-F238E27FC236}">
                    <a16:creationId xmlns:a16="http://schemas.microsoft.com/office/drawing/2014/main" id="{39C967E0-0124-4803-8137-D766C8E90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656"/>
                <a:ext cx="6" cy="4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5 h 3"/>
                  <a:gd name="T4" fmla="*/ 14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" y="1"/>
                      <a:pt x="4" y="3"/>
                      <a:pt x="4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5" name="Freeform 2473">
                <a:extLst>
                  <a:ext uri="{FF2B5EF4-FFF2-40B4-BE49-F238E27FC236}">
                    <a16:creationId xmlns:a16="http://schemas.microsoft.com/office/drawing/2014/main" id="{37B195BF-CA4B-4F9D-8BC4-589B60B17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653"/>
                <a:ext cx="3" cy="3"/>
              </a:xfrm>
              <a:custGeom>
                <a:avLst/>
                <a:gdLst>
                  <a:gd name="T0" fmla="*/ 5 w 2"/>
                  <a:gd name="T1" fmla="*/ 0 h 2"/>
                  <a:gd name="T2" fmla="*/ 8 w 2"/>
                  <a:gd name="T3" fmla="*/ 8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1"/>
                      <a:pt x="1" y="2"/>
                      <a:pt x="2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6" name="Freeform 2474">
                <a:extLst>
                  <a:ext uri="{FF2B5EF4-FFF2-40B4-BE49-F238E27FC236}">
                    <a16:creationId xmlns:a16="http://schemas.microsoft.com/office/drawing/2014/main" id="{8A96099B-7048-4F1D-B8E8-4422C3ED6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649"/>
                <a:ext cx="4" cy="4"/>
              </a:xfrm>
              <a:custGeom>
                <a:avLst/>
                <a:gdLst>
                  <a:gd name="T0" fmla="*/ 7 w 3"/>
                  <a:gd name="T1" fmla="*/ 0 h 3"/>
                  <a:gd name="T2" fmla="*/ 0 w 3"/>
                  <a:gd name="T3" fmla="*/ 1 h 3"/>
                  <a:gd name="T4" fmla="*/ 5 w 3"/>
                  <a:gd name="T5" fmla="*/ 7 h 3"/>
                  <a:gd name="T6" fmla="*/ 7 w 3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ubicBezTo>
                      <a:pt x="2" y="3"/>
                      <a:pt x="3" y="2"/>
                      <a:pt x="3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7" name="Freeform 2475">
                <a:extLst>
                  <a:ext uri="{FF2B5EF4-FFF2-40B4-BE49-F238E27FC236}">
                    <a16:creationId xmlns:a16="http://schemas.microsoft.com/office/drawing/2014/main" id="{7D5A2363-3C95-4524-AD0E-BA58E0278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2662"/>
                <a:ext cx="7" cy="8"/>
              </a:xfrm>
              <a:custGeom>
                <a:avLst/>
                <a:gdLst>
                  <a:gd name="T0" fmla="*/ 6 w 5"/>
                  <a:gd name="T1" fmla="*/ 0 h 6"/>
                  <a:gd name="T2" fmla="*/ 6 w 5"/>
                  <a:gd name="T3" fmla="*/ 9 h 6"/>
                  <a:gd name="T4" fmla="*/ 6 w 5"/>
                  <a:gd name="T5" fmla="*/ 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4" y="1"/>
                      <a:pt x="5" y="3"/>
                      <a:pt x="2" y="4"/>
                    </a:cubicBezTo>
                    <a:cubicBezTo>
                      <a:pt x="0" y="6"/>
                      <a:pt x="2" y="2"/>
                      <a:pt x="2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8" name="Freeform 2476">
                <a:extLst>
                  <a:ext uri="{FF2B5EF4-FFF2-40B4-BE49-F238E27FC236}">
                    <a16:creationId xmlns:a16="http://schemas.microsoft.com/office/drawing/2014/main" id="{D219E2EB-203B-4973-8518-37BC25A2C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664"/>
                <a:ext cx="4" cy="5"/>
              </a:xfrm>
              <a:custGeom>
                <a:avLst/>
                <a:gdLst>
                  <a:gd name="T0" fmla="*/ 1 w 3"/>
                  <a:gd name="T1" fmla="*/ 0 h 4"/>
                  <a:gd name="T2" fmla="*/ 7 w 3"/>
                  <a:gd name="T3" fmla="*/ 8 h 4"/>
                  <a:gd name="T4" fmla="*/ 7 w 3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0" y="2"/>
                      <a:pt x="0" y="4"/>
                      <a:pt x="3" y="4"/>
                    </a:cubicBezTo>
                    <a:cubicBezTo>
                      <a:pt x="2" y="3"/>
                      <a:pt x="2" y="2"/>
                      <a:pt x="3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29" name="Freeform 2477">
                <a:extLst>
                  <a:ext uri="{FF2B5EF4-FFF2-40B4-BE49-F238E27FC236}">
                    <a16:creationId xmlns:a16="http://schemas.microsoft.com/office/drawing/2014/main" id="{1A869B91-2DE3-4A69-A44C-4AC6CAE47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658"/>
                <a:ext cx="5" cy="6"/>
              </a:xfrm>
              <a:custGeom>
                <a:avLst/>
                <a:gdLst>
                  <a:gd name="T0" fmla="*/ 0 w 4"/>
                  <a:gd name="T1" fmla="*/ 8 h 4"/>
                  <a:gd name="T2" fmla="*/ 8 w 4"/>
                  <a:gd name="T3" fmla="*/ 8 h 4"/>
                  <a:gd name="T4" fmla="*/ 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2"/>
                      <a:pt x="3" y="4"/>
                      <a:pt x="4" y="2"/>
                    </a:cubicBezTo>
                    <a:cubicBezTo>
                      <a:pt x="3" y="2"/>
                      <a:pt x="2" y="1"/>
                      <a:pt x="2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0" name="Freeform 2478">
                <a:extLst>
                  <a:ext uri="{FF2B5EF4-FFF2-40B4-BE49-F238E27FC236}">
                    <a16:creationId xmlns:a16="http://schemas.microsoft.com/office/drawing/2014/main" id="{E797593A-8579-4742-9469-66AB1D9EB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7" y="2657"/>
                <a:ext cx="6" cy="4"/>
              </a:xfrm>
              <a:custGeom>
                <a:avLst/>
                <a:gdLst>
                  <a:gd name="T0" fmla="*/ 6 w 5"/>
                  <a:gd name="T1" fmla="*/ 0 h 3"/>
                  <a:gd name="T2" fmla="*/ 7 w 5"/>
                  <a:gd name="T3" fmla="*/ 7 h 3"/>
                  <a:gd name="T4" fmla="*/ 8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0" y="0"/>
                      <a:pt x="2" y="2"/>
                      <a:pt x="4" y="3"/>
                    </a:cubicBezTo>
                    <a:cubicBezTo>
                      <a:pt x="5" y="2"/>
                      <a:pt x="4" y="0"/>
                      <a:pt x="5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1" name="Freeform 2479">
                <a:extLst>
                  <a:ext uri="{FF2B5EF4-FFF2-40B4-BE49-F238E27FC236}">
                    <a16:creationId xmlns:a16="http://schemas.microsoft.com/office/drawing/2014/main" id="{7DC86369-D0BB-4086-9D1A-910F7A192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647"/>
                <a:ext cx="5" cy="6"/>
              </a:xfrm>
              <a:custGeom>
                <a:avLst/>
                <a:gdLst>
                  <a:gd name="T0" fmla="*/ 0 w 4"/>
                  <a:gd name="T1" fmla="*/ 2 h 5"/>
                  <a:gd name="T2" fmla="*/ 5 w 4"/>
                  <a:gd name="T3" fmla="*/ 8 h 5"/>
                  <a:gd name="T4" fmla="*/ 8 w 4"/>
                  <a:gd name="T5" fmla="*/ 2 h 5"/>
                  <a:gd name="T6" fmla="*/ 0 w 4"/>
                  <a:gd name="T7" fmla="*/ 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2"/>
                    </a:moveTo>
                    <a:cubicBezTo>
                      <a:pt x="1" y="3"/>
                      <a:pt x="1" y="4"/>
                      <a:pt x="2" y="5"/>
                    </a:cubicBezTo>
                    <a:cubicBezTo>
                      <a:pt x="3" y="5"/>
                      <a:pt x="4" y="3"/>
                      <a:pt x="4" y="2"/>
                    </a:cubicBezTo>
                    <a:cubicBezTo>
                      <a:pt x="4" y="0"/>
                      <a:pt x="1" y="0"/>
                      <a:pt x="0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2" name="Freeform 2480">
                <a:extLst>
                  <a:ext uri="{FF2B5EF4-FFF2-40B4-BE49-F238E27FC236}">
                    <a16:creationId xmlns:a16="http://schemas.microsoft.com/office/drawing/2014/main" id="{F4D16D7B-9219-4B10-87C8-5526E3184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2644"/>
                <a:ext cx="6" cy="4"/>
              </a:xfrm>
              <a:custGeom>
                <a:avLst/>
                <a:gdLst>
                  <a:gd name="T0" fmla="*/ 0 w 5"/>
                  <a:gd name="T1" fmla="*/ 0 h 3"/>
                  <a:gd name="T2" fmla="*/ 6 w 5"/>
                  <a:gd name="T3" fmla="*/ 7 h 3"/>
                  <a:gd name="T4" fmla="*/ 8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1" y="1"/>
                      <a:pt x="1" y="3"/>
                      <a:pt x="3" y="3"/>
                    </a:cubicBezTo>
                    <a:cubicBezTo>
                      <a:pt x="4" y="2"/>
                      <a:pt x="4" y="0"/>
                      <a:pt x="5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3" name="Freeform 2481">
                <a:extLst>
                  <a:ext uri="{FF2B5EF4-FFF2-40B4-BE49-F238E27FC236}">
                    <a16:creationId xmlns:a16="http://schemas.microsoft.com/office/drawing/2014/main" id="{5AB0535F-6E1F-4FEA-8ADE-A4D6A3073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4" y="2648"/>
                <a:ext cx="6" cy="3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8 h 2"/>
                  <a:gd name="T4" fmla="*/ 8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3" y="2"/>
                      <a:pt x="3" y="0"/>
                      <a:pt x="5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4" name="Freeform 2482">
                <a:extLst>
                  <a:ext uri="{FF2B5EF4-FFF2-40B4-BE49-F238E27FC236}">
                    <a16:creationId xmlns:a16="http://schemas.microsoft.com/office/drawing/2014/main" id="{D126326A-46C8-4854-8DF6-1EC122FD5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651"/>
                <a:ext cx="9" cy="4"/>
              </a:xfrm>
              <a:custGeom>
                <a:avLst/>
                <a:gdLst>
                  <a:gd name="T0" fmla="*/ 5 w 7"/>
                  <a:gd name="T1" fmla="*/ 0 h 3"/>
                  <a:gd name="T2" fmla="*/ 5 w 7"/>
                  <a:gd name="T3" fmla="*/ 7 h 3"/>
                  <a:gd name="T4" fmla="*/ 8 w 7"/>
                  <a:gd name="T5" fmla="*/ 1 h 3"/>
                  <a:gd name="T6" fmla="*/ 15 w 7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0"/>
                    </a:move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3" y="2"/>
                      <a:pt x="4" y="1"/>
                    </a:cubicBezTo>
                    <a:cubicBezTo>
                      <a:pt x="5" y="1"/>
                      <a:pt x="6" y="1"/>
                      <a:pt x="7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5" name="Freeform 2483">
                <a:extLst>
                  <a:ext uri="{FF2B5EF4-FFF2-40B4-BE49-F238E27FC236}">
                    <a16:creationId xmlns:a16="http://schemas.microsoft.com/office/drawing/2014/main" id="{E67E2432-33AC-4FAC-B673-506561EEE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4" y="2666"/>
                <a:ext cx="7" cy="4"/>
              </a:xfrm>
              <a:custGeom>
                <a:avLst/>
                <a:gdLst>
                  <a:gd name="T0" fmla="*/ 0 w 5"/>
                  <a:gd name="T1" fmla="*/ 7 h 3"/>
                  <a:gd name="T2" fmla="*/ 1 w 5"/>
                  <a:gd name="T3" fmla="*/ 0 h 3"/>
                  <a:gd name="T4" fmla="*/ 14 w 5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3" y="0"/>
                      <a:pt x="5" y="1"/>
                      <a:pt x="5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6" name="Freeform 2484">
                <a:extLst>
                  <a:ext uri="{FF2B5EF4-FFF2-40B4-BE49-F238E27FC236}">
                    <a16:creationId xmlns:a16="http://schemas.microsoft.com/office/drawing/2014/main" id="{C2D0CEB6-AF90-49FB-82F3-78F672632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658"/>
                <a:ext cx="6" cy="7"/>
              </a:xfrm>
              <a:custGeom>
                <a:avLst/>
                <a:gdLst>
                  <a:gd name="T0" fmla="*/ 0 w 5"/>
                  <a:gd name="T1" fmla="*/ 1 h 5"/>
                  <a:gd name="T2" fmla="*/ 0 w 5"/>
                  <a:gd name="T3" fmla="*/ 8 h 5"/>
                  <a:gd name="T4" fmla="*/ 7 w 5"/>
                  <a:gd name="T5" fmla="*/ 6 h 5"/>
                  <a:gd name="T6" fmla="*/ 1 w 5"/>
                  <a:gd name="T7" fmla="*/ 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2"/>
                      <a:pt x="4" y="5"/>
                      <a:pt x="4" y="2"/>
                    </a:cubicBezTo>
                    <a:cubicBezTo>
                      <a:pt x="5" y="0"/>
                      <a:pt x="2" y="2"/>
                      <a:pt x="1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7" name="Freeform 2485">
                <a:extLst>
                  <a:ext uri="{FF2B5EF4-FFF2-40B4-BE49-F238E27FC236}">
                    <a16:creationId xmlns:a16="http://schemas.microsoft.com/office/drawing/2014/main" id="{C9C052F0-E5DF-409D-919C-907707A52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656"/>
                <a:ext cx="5" cy="8"/>
              </a:xfrm>
              <a:custGeom>
                <a:avLst/>
                <a:gdLst>
                  <a:gd name="T0" fmla="*/ 5 w 4"/>
                  <a:gd name="T1" fmla="*/ 1 h 6"/>
                  <a:gd name="T2" fmla="*/ 6 w 4"/>
                  <a:gd name="T3" fmla="*/ 12 h 6"/>
                  <a:gd name="T4" fmla="*/ 6 w 4"/>
                  <a:gd name="T5" fmla="*/ 7 h 6"/>
                  <a:gd name="T6" fmla="*/ 8 w 4"/>
                  <a:gd name="T7" fmla="*/ 1 h 6"/>
                  <a:gd name="T8" fmla="*/ 5 w 4"/>
                  <a:gd name="T9" fmla="*/ 1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2" y="1"/>
                    </a:moveTo>
                    <a:cubicBezTo>
                      <a:pt x="0" y="2"/>
                      <a:pt x="1" y="6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0"/>
                      <a:pt x="3" y="0"/>
                      <a:pt x="2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8" name="Freeform 2486">
                <a:extLst>
                  <a:ext uri="{FF2B5EF4-FFF2-40B4-BE49-F238E27FC236}">
                    <a16:creationId xmlns:a16="http://schemas.microsoft.com/office/drawing/2014/main" id="{27E1CC3E-B292-4E62-BFC9-AE417ADA6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662"/>
                <a:ext cx="8" cy="9"/>
              </a:xfrm>
              <a:custGeom>
                <a:avLst/>
                <a:gdLst>
                  <a:gd name="T0" fmla="*/ 1 w 6"/>
                  <a:gd name="T1" fmla="*/ 6 h 7"/>
                  <a:gd name="T2" fmla="*/ 5 w 6"/>
                  <a:gd name="T3" fmla="*/ 10 h 7"/>
                  <a:gd name="T4" fmla="*/ 12 w 6"/>
                  <a:gd name="T5" fmla="*/ 13 h 7"/>
                  <a:gd name="T6" fmla="*/ 5 w 6"/>
                  <a:gd name="T7" fmla="*/ 5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1" y="3"/>
                    </a:moveTo>
                    <a:cubicBezTo>
                      <a:pt x="0" y="5"/>
                      <a:pt x="1" y="4"/>
                      <a:pt x="2" y="5"/>
                    </a:cubicBezTo>
                    <a:cubicBezTo>
                      <a:pt x="3" y="6"/>
                      <a:pt x="4" y="7"/>
                      <a:pt x="5" y="6"/>
                    </a:cubicBezTo>
                    <a:cubicBezTo>
                      <a:pt x="6" y="5"/>
                      <a:pt x="4" y="0"/>
                      <a:pt x="2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39" name="Freeform 2487">
                <a:extLst>
                  <a:ext uri="{FF2B5EF4-FFF2-40B4-BE49-F238E27FC236}">
                    <a16:creationId xmlns:a16="http://schemas.microsoft.com/office/drawing/2014/main" id="{D11D2D4D-3DD2-4F3A-BA07-1DC5EB24A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4" y="2674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5 w 4"/>
                  <a:gd name="T3" fmla="*/ 0 h 3"/>
                  <a:gd name="T4" fmla="*/ 8 w 4"/>
                  <a:gd name="T5" fmla="*/ 0 h 3"/>
                  <a:gd name="T6" fmla="*/ 8 w 4"/>
                  <a:gd name="T7" fmla="*/ 7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3"/>
                      <a:pt x="1" y="1"/>
                      <a:pt x="2" y="0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1"/>
                      <a:pt x="4" y="2"/>
                      <a:pt x="4" y="3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0" name="Freeform 2488">
                <a:extLst>
                  <a:ext uri="{FF2B5EF4-FFF2-40B4-BE49-F238E27FC236}">
                    <a16:creationId xmlns:a16="http://schemas.microsoft.com/office/drawing/2014/main" id="{A56C532A-C2AF-4CC9-9FEA-2B84AB05A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677"/>
                <a:ext cx="6" cy="5"/>
              </a:xfrm>
              <a:custGeom>
                <a:avLst/>
                <a:gdLst>
                  <a:gd name="T0" fmla="*/ 0 w 5"/>
                  <a:gd name="T1" fmla="*/ 8 h 4"/>
                  <a:gd name="T2" fmla="*/ 8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0"/>
                      <a:pt x="3" y="1"/>
                      <a:pt x="5" y="4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1" name="Freeform 2489">
                <a:extLst>
                  <a:ext uri="{FF2B5EF4-FFF2-40B4-BE49-F238E27FC236}">
                    <a16:creationId xmlns:a16="http://schemas.microsoft.com/office/drawing/2014/main" id="{8A8C08AF-F3C9-4E91-86F9-5EF34D35C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678"/>
                <a:ext cx="8" cy="6"/>
              </a:xfrm>
              <a:custGeom>
                <a:avLst/>
                <a:gdLst>
                  <a:gd name="T0" fmla="*/ 0 w 6"/>
                  <a:gd name="T1" fmla="*/ 7 h 5"/>
                  <a:gd name="T2" fmla="*/ 7 w 6"/>
                  <a:gd name="T3" fmla="*/ 1 h 5"/>
                  <a:gd name="T4" fmla="*/ 12 w 6"/>
                  <a:gd name="T5" fmla="*/ 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4"/>
                    </a:moveTo>
                    <a:cubicBezTo>
                      <a:pt x="2" y="3"/>
                      <a:pt x="1" y="1"/>
                      <a:pt x="3" y="1"/>
                    </a:cubicBezTo>
                    <a:cubicBezTo>
                      <a:pt x="5" y="0"/>
                      <a:pt x="6" y="3"/>
                      <a:pt x="5" y="5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2" name="Freeform 2490">
                <a:extLst>
                  <a:ext uri="{FF2B5EF4-FFF2-40B4-BE49-F238E27FC236}">
                    <a16:creationId xmlns:a16="http://schemas.microsoft.com/office/drawing/2014/main" id="{BDBB4904-E93B-4F10-86C8-126BCB401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674"/>
                <a:ext cx="4" cy="5"/>
              </a:xfrm>
              <a:custGeom>
                <a:avLst/>
                <a:gdLst>
                  <a:gd name="T0" fmla="*/ 1 w 3"/>
                  <a:gd name="T1" fmla="*/ 8 h 4"/>
                  <a:gd name="T2" fmla="*/ 7 w 3"/>
                  <a:gd name="T3" fmla="*/ 1 h 4"/>
                  <a:gd name="T4" fmla="*/ 7 w 3"/>
                  <a:gd name="T5" fmla="*/ 6 h 4"/>
                  <a:gd name="T6" fmla="*/ 1 w 3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2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3"/>
                      <a:pt x="1" y="3"/>
                      <a:pt x="1" y="4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3" name="Freeform 2491">
                <a:extLst>
                  <a:ext uri="{FF2B5EF4-FFF2-40B4-BE49-F238E27FC236}">
                    <a16:creationId xmlns:a16="http://schemas.microsoft.com/office/drawing/2014/main" id="{DED45C44-AE6A-4B14-8CB1-840ECF355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3" y="2660"/>
                <a:ext cx="4" cy="5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8 h 4"/>
                  <a:gd name="T4" fmla="*/ 7 w 3"/>
                  <a:gd name="T5" fmla="*/ 5 h 4"/>
                  <a:gd name="T6" fmla="*/ 5 w 3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1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4" name="Freeform 2492">
                <a:extLst>
                  <a:ext uri="{FF2B5EF4-FFF2-40B4-BE49-F238E27FC236}">
                    <a16:creationId xmlns:a16="http://schemas.microsoft.com/office/drawing/2014/main" id="{62B1784A-323A-4B30-876A-D0A70029D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629"/>
                <a:ext cx="4" cy="4"/>
              </a:xfrm>
              <a:custGeom>
                <a:avLst/>
                <a:gdLst>
                  <a:gd name="T0" fmla="*/ 1 w 3"/>
                  <a:gd name="T1" fmla="*/ 0 h 3"/>
                  <a:gd name="T2" fmla="*/ 7 w 3"/>
                  <a:gd name="T3" fmla="*/ 7 h 3"/>
                  <a:gd name="T4" fmla="*/ 7 w 3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1"/>
                      <a:pt x="1" y="3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5" name="Freeform 2493">
                <a:extLst>
                  <a:ext uri="{FF2B5EF4-FFF2-40B4-BE49-F238E27FC236}">
                    <a16:creationId xmlns:a16="http://schemas.microsoft.com/office/drawing/2014/main" id="{D710C8CB-56B2-4D1F-9117-ACDC1037D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625"/>
                <a:ext cx="8" cy="5"/>
              </a:xfrm>
              <a:custGeom>
                <a:avLst/>
                <a:gdLst>
                  <a:gd name="T0" fmla="*/ 0 w 6"/>
                  <a:gd name="T1" fmla="*/ 1 h 4"/>
                  <a:gd name="T2" fmla="*/ 5 w 6"/>
                  <a:gd name="T3" fmla="*/ 8 h 4"/>
                  <a:gd name="T4" fmla="*/ 15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2" y="2"/>
                      <a:pt x="2" y="2"/>
                      <a:pt x="2" y="4"/>
                    </a:cubicBezTo>
                    <a:cubicBezTo>
                      <a:pt x="5" y="4"/>
                      <a:pt x="4" y="1"/>
                      <a:pt x="6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6" name="Freeform 2494">
                <a:extLst>
                  <a:ext uri="{FF2B5EF4-FFF2-40B4-BE49-F238E27FC236}">
                    <a16:creationId xmlns:a16="http://schemas.microsoft.com/office/drawing/2014/main" id="{0E6F764B-7511-41F5-AE66-C77AFD16B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626"/>
                <a:ext cx="10" cy="5"/>
              </a:xfrm>
              <a:custGeom>
                <a:avLst/>
                <a:gdLst>
                  <a:gd name="T0" fmla="*/ 5 w 8"/>
                  <a:gd name="T1" fmla="*/ 0 h 4"/>
                  <a:gd name="T2" fmla="*/ 6 w 8"/>
                  <a:gd name="T3" fmla="*/ 8 h 4"/>
                  <a:gd name="T4" fmla="*/ 16 w 8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2" y="0"/>
                    </a:moveTo>
                    <a:cubicBezTo>
                      <a:pt x="2" y="2"/>
                      <a:pt x="0" y="2"/>
                      <a:pt x="3" y="4"/>
                    </a:cubicBezTo>
                    <a:cubicBezTo>
                      <a:pt x="4" y="3"/>
                      <a:pt x="6" y="2"/>
                      <a:pt x="8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7" name="Freeform 2495">
                <a:extLst>
                  <a:ext uri="{FF2B5EF4-FFF2-40B4-BE49-F238E27FC236}">
                    <a16:creationId xmlns:a16="http://schemas.microsoft.com/office/drawing/2014/main" id="{9FB292F2-1EB8-4CCB-8E69-39E4E9721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635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8 w 5"/>
                  <a:gd name="T3" fmla="*/ 8 h 4"/>
                  <a:gd name="T4" fmla="*/ 14 w 5"/>
                  <a:gd name="T5" fmla="*/ 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2" y="1"/>
                      <a:pt x="0" y="4"/>
                      <a:pt x="3" y="4"/>
                    </a:cubicBezTo>
                    <a:cubicBezTo>
                      <a:pt x="2" y="2"/>
                      <a:pt x="4" y="1"/>
                      <a:pt x="5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8" name="Freeform 2496">
                <a:extLst>
                  <a:ext uri="{FF2B5EF4-FFF2-40B4-BE49-F238E27FC236}">
                    <a16:creationId xmlns:a16="http://schemas.microsoft.com/office/drawing/2014/main" id="{A0395AE7-6619-469B-839F-FED3D842D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644"/>
                <a:ext cx="5" cy="4"/>
              </a:xfrm>
              <a:custGeom>
                <a:avLst/>
                <a:gdLst>
                  <a:gd name="T0" fmla="*/ 0 w 4"/>
                  <a:gd name="T1" fmla="*/ 7 h 3"/>
                  <a:gd name="T2" fmla="*/ 6 w 4"/>
                  <a:gd name="T3" fmla="*/ 0 h 3"/>
                  <a:gd name="T4" fmla="*/ 1 w 4"/>
                  <a:gd name="T5" fmla="*/ 0 h 3"/>
                  <a:gd name="T6" fmla="*/ 0 w 4"/>
                  <a:gd name="T7" fmla="*/ 5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3"/>
                      <a:pt x="4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49" name="Freeform 2497">
                <a:extLst>
                  <a:ext uri="{FF2B5EF4-FFF2-40B4-BE49-F238E27FC236}">
                    <a16:creationId xmlns:a16="http://schemas.microsoft.com/office/drawing/2014/main" id="{1D740CE9-1E35-4999-85B0-636748DCB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637"/>
                <a:ext cx="5" cy="5"/>
              </a:xfrm>
              <a:custGeom>
                <a:avLst/>
                <a:gdLst>
                  <a:gd name="T0" fmla="*/ 1 w 4"/>
                  <a:gd name="T1" fmla="*/ 1 h 4"/>
                  <a:gd name="T2" fmla="*/ 8 w 4"/>
                  <a:gd name="T3" fmla="*/ 6 h 4"/>
                  <a:gd name="T4" fmla="*/ 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0" y="4"/>
                      <a:pt x="2" y="4"/>
                      <a:pt x="4" y="3"/>
                    </a:cubicBezTo>
                    <a:cubicBezTo>
                      <a:pt x="3" y="3"/>
                      <a:pt x="1" y="2"/>
                      <a:pt x="2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0" name="Freeform 2498">
                <a:extLst>
                  <a:ext uri="{FF2B5EF4-FFF2-40B4-BE49-F238E27FC236}">
                    <a16:creationId xmlns:a16="http://schemas.microsoft.com/office/drawing/2014/main" id="{458D9148-E4B1-43CE-B406-61619EA22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0" y="2634"/>
                <a:ext cx="2" cy="3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8 h 2"/>
                  <a:gd name="T4" fmla="*/ 8 w 1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1" name="Freeform 2499">
                <a:extLst>
                  <a:ext uri="{FF2B5EF4-FFF2-40B4-BE49-F238E27FC236}">
                    <a16:creationId xmlns:a16="http://schemas.microsoft.com/office/drawing/2014/main" id="{6B13DF43-CE12-4F04-99D6-AA9FE9B48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635"/>
                <a:ext cx="3" cy="4"/>
              </a:xfrm>
              <a:custGeom>
                <a:avLst/>
                <a:gdLst>
                  <a:gd name="T0" fmla="*/ 0 w 2"/>
                  <a:gd name="T1" fmla="*/ 1 h 3"/>
                  <a:gd name="T2" fmla="*/ 8 w 2"/>
                  <a:gd name="T3" fmla="*/ 7 h 3"/>
                  <a:gd name="T4" fmla="*/ 5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1" y="3"/>
                      <a:pt x="2" y="3"/>
                    </a:cubicBezTo>
                    <a:cubicBezTo>
                      <a:pt x="2" y="1"/>
                      <a:pt x="2" y="0"/>
                      <a:pt x="1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2" name="Freeform 2500">
                <a:extLst>
                  <a:ext uri="{FF2B5EF4-FFF2-40B4-BE49-F238E27FC236}">
                    <a16:creationId xmlns:a16="http://schemas.microsoft.com/office/drawing/2014/main" id="{93B8196D-F056-4BF3-B316-F704B136A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2" y="2631"/>
                <a:ext cx="5" cy="4"/>
              </a:xfrm>
              <a:custGeom>
                <a:avLst/>
                <a:gdLst>
                  <a:gd name="T0" fmla="*/ 1 w 4"/>
                  <a:gd name="T1" fmla="*/ 0 h 3"/>
                  <a:gd name="T2" fmla="*/ 1 w 4"/>
                  <a:gd name="T3" fmla="*/ 7 h 3"/>
                  <a:gd name="T4" fmla="*/ 8 w 4"/>
                  <a:gd name="T5" fmla="*/ 5 h 3"/>
                  <a:gd name="T6" fmla="*/ 5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0" y="2"/>
                      <a:pt x="1" y="3"/>
                    </a:cubicBezTo>
                    <a:cubicBezTo>
                      <a:pt x="2" y="1"/>
                      <a:pt x="3" y="3"/>
                      <a:pt x="4" y="2"/>
                    </a:cubicBezTo>
                    <a:cubicBezTo>
                      <a:pt x="3" y="1"/>
                      <a:pt x="3" y="1"/>
                      <a:pt x="2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3" name="Freeform 2501">
                <a:extLst>
                  <a:ext uri="{FF2B5EF4-FFF2-40B4-BE49-F238E27FC236}">
                    <a16:creationId xmlns:a16="http://schemas.microsoft.com/office/drawing/2014/main" id="{DD8C5CFE-0407-42EE-A8AF-629DF24FF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648"/>
                <a:ext cx="4" cy="4"/>
              </a:xfrm>
              <a:custGeom>
                <a:avLst/>
                <a:gdLst>
                  <a:gd name="T0" fmla="*/ 0 w 3"/>
                  <a:gd name="T1" fmla="*/ 5 h 3"/>
                  <a:gd name="T2" fmla="*/ 1 w 3"/>
                  <a:gd name="T3" fmla="*/ 7 h 3"/>
                  <a:gd name="T4" fmla="*/ 7 w 3"/>
                  <a:gd name="T5" fmla="*/ 1 h 3"/>
                  <a:gd name="T6" fmla="*/ 1 w 3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2"/>
                      <a:pt x="1" y="3"/>
                      <a:pt x="1" y="3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4" name="Freeform 2502">
                <a:extLst>
                  <a:ext uri="{FF2B5EF4-FFF2-40B4-BE49-F238E27FC236}">
                    <a16:creationId xmlns:a16="http://schemas.microsoft.com/office/drawing/2014/main" id="{6F4A8FA9-EAAE-42A6-938A-6E869E94D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648"/>
                <a:ext cx="7" cy="7"/>
              </a:xfrm>
              <a:custGeom>
                <a:avLst/>
                <a:gdLst>
                  <a:gd name="T0" fmla="*/ 6 w 5"/>
                  <a:gd name="T1" fmla="*/ 0 h 5"/>
                  <a:gd name="T2" fmla="*/ 14 w 5"/>
                  <a:gd name="T3" fmla="*/ 8 h 5"/>
                  <a:gd name="T4" fmla="*/ 0 w 5"/>
                  <a:gd name="T5" fmla="*/ 1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3" y="1"/>
                      <a:pt x="5" y="1"/>
                      <a:pt x="5" y="3"/>
                    </a:cubicBezTo>
                    <a:cubicBezTo>
                      <a:pt x="3" y="3"/>
                      <a:pt x="1" y="5"/>
                      <a:pt x="0" y="5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5" name="Freeform 2503">
                <a:extLst>
                  <a:ext uri="{FF2B5EF4-FFF2-40B4-BE49-F238E27FC236}">
                    <a16:creationId xmlns:a16="http://schemas.microsoft.com/office/drawing/2014/main" id="{27EC5EE8-38F0-4143-9882-24035DDFE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658"/>
                <a:ext cx="4" cy="7"/>
              </a:xfrm>
              <a:custGeom>
                <a:avLst/>
                <a:gdLst>
                  <a:gd name="T0" fmla="*/ 1 w 3"/>
                  <a:gd name="T1" fmla="*/ 1 h 5"/>
                  <a:gd name="T2" fmla="*/ 1 w 3"/>
                  <a:gd name="T3" fmla="*/ 14 h 5"/>
                  <a:gd name="T4" fmla="*/ 1 w 3"/>
                  <a:gd name="T5" fmla="*/ 11 h 5"/>
                  <a:gd name="T6" fmla="*/ 5 w 3"/>
                  <a:gd name="T7" fmla="*/ 6 h 5"/>
                  <a:gd name="T8" fmla="*/ 7 w 3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6" name="Freeform 2504">
                <a:extLst>
                  <a:ext uri="{FF2B5EF4-FFF2-40B4-BE49-F238E27FC236}">
                    <a16:creationId xmlns:a16="http://schemas.microsoft.com/office/drawing/2014/main" id="{35508669-5ABA-4A99-B154-13F485512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" y="2642"/>
                <a:ext cx="4" cy="5"/>
              </a:xfrm>
              <a:custGeom>
                <a:avLst/>
                <a:gdLst>
                  <a:gd name="T0" fmla="*/ 5 w 3"/>
                  <a:gd name="T1" fmla="*/ 0 h 4"/>
                  <a:gd name="T2" fmla="*/ 0 w 3"/>
                  <a:gd name="T3" fmla="*/ 5 h 4"/>
                  <a:gd name="T4" fmla="*/ 5 w 3"/>
                  <a:gd name="T5" fmla="*/ 8 h 4"/>
                  <a:gd name="T6" fmla="*/ 7 w 3"/>
                  <a:gd name="T7" fmla="*/ 5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7" name="Freeform 2505">
                <a:extLst>
                  <a:ext uri="{FF2B5EF4-FFF2-40B4-BE49-F238E27FC236}">
                    <a16:creationId xmlns:a16="http://schemas.microsoft.com/office/drawing/2014/main" id="{F7D783EA-8F74-4C48-B866-24D2FF4C2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640"/>
                <a:ext cx="5" cy="4"/>
              </a:xfrm>
              <a:custGeom>
                <a:avLst/>
                <a:gdLst>
                  <a:gd name="T0" fmla="*/ 1 w 4"/>
                  <a:gd name="T1" fmla="*/ 0 h 3"/>
                  <a:gd name="T2" fmla="*/ 1 w 4"/>
                  <a:gd name="T3" fmla="*/ 7 h 3"/>
                  <a:gd name="T4" fmla="*/ 6 w 4"/>
                  <a:gd name="T5" fmla="*/ 7 h 3"/>
                  <a:gd name="T6" fmla="*/ 6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2" y="3"/>
                      <a:pt x="3" y="2"/>
                      <a:pt x="3" y="3"/>
                    </a:cubicBezTo>
                    <a:cubicBezTo>
                      <a:pt x="4" y="2"/>
                      <a:pt x="3" y="1"/>
                      <a:pt x="3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8" name="Freeform 2506">
                <a:extLst>
                  <a:ext uri="{FF2B5EF4-FFF2-40B4-BE49-F238E27FC236}">
                    <a16:creationId xmlns:a16="http://schemas.microsoft.com/office/drawing/2014/main" id="{933DE653-D59A-422A-B29A-6DB5C4E76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35"/>
                <a:ext cx="3" cy="5"/>
              </a:xfrm>
              <a:custGeom>
                <a:avLst/>
                <a:gdLst>
                  <a:gd name="T0" fmla="*/ 5 w 2"/>
                  <a:gd name="T1" fmla="*/ 0 h 4"/>
                  <a:gd name="T2" fmla="*/ 0 w 2"/>
                  <a:gd name="T3" fmla="*/ 8 h 4"/>
                  <a:gd name="T4" fmla="*/ 8 w 2"/>
                  <a:gd name="T5" fmla="*/ 5 h 4"/>
                  <a:gd name="T6" fmla="*/ 8 w 2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1" y="4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59" name="Freeform 2507">
                <a:extLst>
                  <a:ext uri="{FF2B5EF4-FFF2-40B4-BE49-F238E27FC236}">
                    <a16:creationId xmlns:a16="http://schemas.microsoft.com/office/drawing/2014/main" id="{ED30F6CB-3962-44C4-A7F1-693969698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653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8 h 2"/>
                  <a:gd name="T4" fmla="*/ 7 w 3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" y="1"/>
                      <a:pt x="2" y="1"/>
                      <a:pt x="3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0" name="Freeform 2508">
                <a:extLst>
                  <a:ext uri="{FF2B5EF4-FFF2-40B4-BE49-F238E27FC236}">
                    <a16:creationId xmlns:a16="http://schemas.microsoft.com/office/drawing/2014/main" id="{A90D032B-4E1A-48A4-B2E5-DDCAB950A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643"/>
                <a:ext cx="7" cy="4"/>
              </a:xfrm>
              <a:custGeom>
                <a:avLst/>
                <a:gdLst>
                  <a:gd name="T0" fmla="*/ 1 w 5"/>
                  <a:gd name="T1" fmla="*/ 1 h 3"/>
                  <a:gd name="T2" fmla="*/ 14 w 5"/>
                  <a:gd name="T3" fmla="*/ 5 h 3"/>
                  <a:gd name="T4" fmla="*/ 6 w 5"/>
                  <a:gd name="T5" fmla="*/ 7 h 3"/>
                  <a:gd name="T6" fmla="*/ 0 w 5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2" y="0"/>
                      <a:pt x="5" y="0"/>
                      <a:pt x="5" y="2"/>
                    </a:cubicBezTo>
                    <a:cubicBezTo>
                      <a:pt x="5" y="2"/>
                      <a:pt x="3" y="3"/>
                      <a:pt x="2" y="3"/>
                    </a:cubicBezTo>
                    <a:cubicBezTo>
                      <a:pt x="1" y="2"/>
                      <a:pt x="1" y="1"/>
                      <a:pt x="0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1" name="Freeform 2509">
                <a:extLst>
                  <a:ext uri="{FF2B5EF4-FFF2-40B4-BE49-F238E27FC236}">
                    <a16:creationId xmlns:a16="http://schemas.microsoft.com/office/drawing/2014/main" id="{20136209-6423-4EF3-B446-29539B116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660"/>
                <a:ext cx="6" cy="4"/>
              </a:xfrm>
              <a:custGeom>
                <a:avLst/>
                <a:gdLst>
                  <a:gd name="T0" fmla="*/ 0 w 4"/>
                  <a:gd name="T1" fmla="*/ 7 h 3"/>
                  <a:gd name="T2" fmla="*/ 5 w 4"/>
                  <a:gd name="T3" fmla="*/ 7 h 3"/>
                  <a:gd name="T4" fmla="*/ 12 w 4"/>
                  <a:gd name="T5" fmla="*/ 0 h 3"/>
                  <a:gd name="T6" fmla="*/ 0 w 4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2" y="3"/>
                      <a:pt x="4" y="2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2" name="Freeform 2510">
                <a:extLst>
                  <a:ext uri="{FF2B5EF4-FFF2-40B4-BE49-F238E27FC236}">
                    <a16:creationId xmlns:a16="http://schemas.microsoft.com/office/drawing/2014/main" id="{C08E6AE2-8577-40B0-A1BC-2E9D721DF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664"/>
                <a:ext cx="5" cy="4"/>
              </a:xfrm>
              <a:custGeom>
                <a:avLst/>
                <a:gdLst>
                  <a:gd name="T0" fmla="*/ 0 w 4"/>
                  <a:gd name="T1" fmla="*/ 1 h 3"/>
                  <a:gd name="T2" fmla="*/ 8 w 4"/>
                  <a:gd name="T3" fmla="*/ 7 h 3"/>
                  <a:gd name="T4" fmla="*/ 1 w 4"/>
                  <a:gd name="T5" fmla="*/ 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1"/>
                    </a:moveTo>
                    <a:cubicBezTo>
                      <a:pt x="3" y="0"/>
                      <a:pt x="3" y="1"/>
                      <a:pt x="4" y="3"/>
                    </a:cubicBezTo>
                    <a:cubicBezTo>
                      <a:pt x="3" y="3"/>
                      <a:pt x="1" y="3"/>
                      <a:pt x="1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3" name="Freeform 2511">
                <a:extLst>
                  <a:ext uri="{FF2B5EF4-FFF2-40B4-BE49-F238E27FC236}">
                    <a16:creationId xmlns:a16="http://schemas.microsoft.com/office/drawing/2014/main" id="{AE53B416-FCD1-4222-8BA7-E23F1D10B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" y="2673"/>
                <a:ext cx="3" cy="4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1 h 3"/>
                  <a:gd name="T4" fmla="*/ 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2" y="3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4" name="Freeform 2512">
                <a:extLst>
                  <a:ext uri="{FF2B5EF4-FFF2-40B4-BE49-F238E27FC236}">
                    <a16:creationId xmlns:a16="http://schemas.microsoft.com/office/drawing/2014/main" id="{DF2E724E-9CED-4A10-888E-73070C2CA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656"/>
                <a:ext cx="4" cy="4"/>
              </a:xfrm>
              <a:custGeom>
                <a:avLst/>
                <a:gdLst>
                  <a:gd name="T0" fmla="*/ 0 w 3"/>
                  <a:gd name="T1" fmla="*/ 1 h 3"/>
                  <a:gd name="T2" fmla="*/ 0 w 3"/>
                  <a:gd name="T3" fmla="*/ 7 h 3"/>
                  <a:gd name="T4" fmla="*/ 5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3" y="1"/>
                      <a:pt x="2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5" name="Freeform 2513">
                <a:extLst>
                  <a:ext uri="{FF2B5EF4-FFF2-40B4-BE49-F238E27FC236}">
                    <a16:creationId xmlns:a16="http://schemas.microsoft.com/office/drawing/2014/main" id="{5757E56A-3EFF-41B4-82C9-F8B877D8B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643"/>
                <a:ext cx="5" cy="4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5 h 3"/>
                  <a:gd name="T4" fmla="*/ 8 w 4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3"/>
                      <a:pt x="4" y="3"/>
                      <a:pt x="4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6" name="Freeform 2514">
                <a:extLst>
                  <a:ext uri="{FF2B5EF4-FFF2-40B4-BE49-F238E27FC236}">
                    <a16:creationId xmlns:a16="http://schemas.microsoft.com/office/drawing/2014/main" id="{8187DDF3-864A-4401-A31C-103EF2925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2640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0 h 3"/>
                  <a:gd name="T4" fmla="*/ 1 w 3"/>
                  <a:gd name="T5" fmla="*/ 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2" y="2"/>
                      <a:pt x="1" y="3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7" name="Freeform 2515">
                <a:extLst>
                  <a:ext uri="{FF2B5EF4-FFF2-40B4-BE49-F238E27FC236}">
                    <a16:creationId xmlns:a16="http://schemas.microsoft.com/office/drawing/2014/main" id="{62824124-1649-4832-B408-4817B14F2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" y="2668"/>
                <a:ext cx="7" cy="5"/>
              </a:xfrm>
              <a:custGeom>
                <a:avLst/>
                <a:gdLst>
                  <a:gd name="T0" fmla="*/ 1 w 5"/>
                  <a:gd name="T1" fmla="*/ 8 h 4"/>
                  <a:gd name="T2" fmla="*/ 1 w 5"/>
                  <a:gd name="T3" fmla="*/ 8 h 4"/>
                  <a:gd name="T4" fmla="*/ 0 w 5"/>
                  <a:gd name="T5" fmla="*/ 5 h 4"/>
                  <a:gd name="T6" fmla="*/ 14 w 5"/>
                  <a:gd name="T7" fmla="*/ 6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1" y="0"/>
                      <a:pt x="4" y="3"/>
                      <a:pt x="5" y="3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8" name="Freeform 2516">
                <a:extLst>
                  <a:ext uri="{FF2B5EF4-FFF2-40B4-BE49-F238E27FC236}">
                    <a16:creationId xmlns:a16="http://schemas.microsoft.com/office/drawing/2014/main" id="{770C2AFE-A806-4874-8053-8DC2A9CB9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2649"/>
                <a:ext cx="2" cy="3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8 h 2"/>
                  <a:gd name="T4" fmla="*/ 2 w 2"/>
                  <a:gd name="T5" fmla="*/ 5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69" name="Freeform 2517">
                <a:extLst>
                  <a:ext uri="{FF2B5EF4-FFF2-40B4-BE49-F238E27FC236}">
                    <a16:creationId xmlns:a16="http://schemas.microsoft.com/office/drawing/2014/main" id="{C3452BB7-484A-4C4E-8592-D56A2A593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624"/>
                <a:ext cx="4" cy="5"/>
              </a:xfrm>
              <a:custGeom>
                <a:avLst/>
                <a:gdLst>
                  <a:gd name="T0" fmla="*/ 0 w 3"/>
                  <a:gd name="T1" fmla="*/ 5 h 4"/>
                  <a:gd name="T2" fmla="*/ 5 w 3"/>
                  <a:gd name="T3" fmla="*/ 6 h 4"/>
                  <a:gd name="T4" fmla="*/ 1 w 3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2"/>
                    </a:moveTo>
                    <a:cubicBezTo>
                      <a:pt x="0" y="3"/>
                      <a:pt x="1" y="4"/>
                      <a:pt x="2" y="3"/>
                    </a:cubicBezTo>
                    <a:cubicBezTo>
                      <a:pt x="2" y="1"/>
                      <a:pt x="3" y="0"/>
                      <a:pt x="1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0" name="Freeform 2518">
                <a:extLst>
                  <a:ext uri="{FF2B5EF4-FFF2-40B4-BE49-F238E27FC236}">
                    <a16:creationId xmlns:a16="http://schemas.microsoft.com/office/drawing/2014/main" id="{8562B59D-8B58-455D-8786-E539C966C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622"/>
                <a:ext cx="4" cy="3"/>
              </a:xfrm>
              <a:custGeom>
                <a:avLst/>
                <a:gdLst>
                  <a:gd name="T0" fmla="*/ 1 w 3"/>
                  <a:gd name="T1" fmla="*/ 0 h 2"/>
                  <a:gd name="T2" fmla="*/ 1 w 3"/>
                  <a:gd name="T3" fmla="*/ 8 h 2"/>
                  <a:gd name="T4" fmla="*/ 7 w 3"/>
                  <a:gd name="T5" fmla="*/ 5 h 2"/>
                  <a:gd name="T6" fmla="*/ 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1"/>
                      <a:pt x="1" y="2"/>
                    </a:cubicBezTo>
                    <a:cubicBezTo>
                      <a:pt x="2" y="2"/>
                      <a:pt x="2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1" name="Freeform 2519">
                <a:extLst>
                  <a:ext uri="{FF2B5EF4-FFF2-40B4-BE49-F238E27FC236}">
                    <a16:creationId xmlns:a16="http://schemas.microsoft.com/office/drawing/2014/main" id="{AFF1F55E-18DA-41E7-B750-065EADCBF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633"/>
                <a:ext cx="3" cy="2"/>
              </a:xfrm>
              <a:custGeom>
                <a:avLst/>
                <a:gdLst>
                  <a:gd name="T0" fmla="*/ 5 w 2"/>
                  <a:gd name="T1" fmla="*/ 0 h 2"/>
                  <a:gd name="T2" fmla="*/ 0 w 2"/>
                  <a:gd name="T3" fmla="*/ 2 h 2"/>
                  <a:gd name="T4" fmla="*/ 8 w 2"/>
                  <a:gd name="T5" fmla="*/ 1 h 2"/>
                  <a:gd name="T6" fmla="*/ 8 w 2"/>
                  <a:gd name="T7" fmla="*/ 1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2" name="Freeform 2520">
                <a:extLst>
                  <a:ext uri="{FF2B5EF4-FFF2-40B4-BE49-F238E27FC236}">
                    <a16:creationId xmlns:a16="http://schemas.microsoft.com/office/drawing/2014/main" id="{98D3F1FA-DFA7-40BA-A00F-B271433DD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639"/>
                <a:ext cx="4" cy="3"/>
              </a:xfrm>
              <a:custGeom>
                <a:avLst/>
                <a:gdLst>
                  <a:gd name="T0" fmla="*/ 0 w 3"/>
                  <a:gd name="T1" fmla="*/ 0 h 2"/>
                  <a:gd name="T2" fmla="*/ 5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2"/>
                      <a:pt x="3" y="1"/>
                      <a:pt x="2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3" name="Freeform 2521">
                <a:extLst>
                  <a:ext uri="{FF2B5EF4-FFF2-40B4-BE49-F238E27FC236}">
                    <a16:creationId xmlns:a16="http://schemas.microsoft.com/office/drawing/2014/main" id="{4647FCEE-80DB-47F9-9762-DFCB96DBD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6" y="2644"/>
                <a:ext cx="1" cy="5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w 1"/>
                  <a:gd name="T5" fmla="*/ 8 h 4"/>
                  <a:gd name="T6" fmla="*/ 1 w 1"/>
                  <a:gd name="T7" fmla="*/ 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3"/>
                      <a:pt x="1" y="2"/>
                      <a:pt x="1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4" name="Freeform 2522">
                <a:extLst>
                  <a:ext uri="{FF2B5EF4-FFF2-40B4-BE49-F238E27FC236}">
                    <a16:creationId xmlns:a16="http://schemas.microsoft.com/office/drawing/2014/main" id="{C901EBD2-15F7-4218-8758-4260D07A3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1" y="2661"/>
                <a:ext cx="3" cy="4"/>
              </a:xfrm>
              <a:custGeom>
                <a:avLst/>
                <a:gdLst>
                  <a:gd name="T0" fmla="*/ 0 w 2"/>
                  <a:gd name="T1" fmla="*/ 0 h 3"/>
                  <a:gd name="T2" fmla="*/ 5 w 2"/>
                  <a:gd name="T3" fmla="*/ 7 h 3"/>
                  <a:gd name="T4" fmla="*/ 8 w 2"/>
                  <a:gd name="T5" fmla="*/ 1 h 3"/>
                  <a:gd name="T6" fmla="*/ 8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3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5" name="Freeform 2523">
                <a:extLst>
                  <a:ext uri="{FF2B5EF4-FFF2-40B4-BE49-F238E27FC236}">
                    <a16:creationId xmlns:a16="http://schemas.microsoft.com/office/drawing/2014/main" id="{AE1A1FA1-5E04-4DCE-BB86-073FA8D93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2677"/>
                <a:ext cx="4" cy="3"/>
              </a:xfrm>
              <a:custGeom>
                <a:avLst/>
                <a:gdLst>
                  <a:gd name="T0" fmla="*/ 1 w 3"/>
                  <a:gd name="T1" fmla="*/ 0 h 3"/>
                  <a:gd name="T2" fmla="*/ 0 w 3"/>
                  <a:gd name="T3" fmla="*/ 1 h 3"/>
                  <a:gd name="T4" fmla="*/ 5 w 3"/>
                  <a:gd name="T5" fmla="*/ 3 h 3"/>
                  <a:gd name="T6" fmla="*/ 5 w 3"/>
                  <a:gd name="T7" fmla="*/ 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2" y="3"/>
                      <a:pt x="2" y="3"/>
                    </a:cubicBezTo>
                    <a:cubicBezTo>
                      <a:pt x="3" y="2"/>
                      <a:pt x="2" y="1"/>
                      <a:pt x="2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6" name="Freeform 2524">
                <a:extLst>
                  <a:ext uri="{FF2B5EF4-FFF2-40B4-BE49-F238E27FC236}">
                    <a16:creationId xmlns:a16="http://schemas.microsoft.com/office/drawing/2014/main" id="{DCA3E1FD-C551-4320-86E6-F296D726A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683"/>
                <a:ext cx="4" cy="4"/>
              </a:xfrm>
              <a:custGeom>
                <a:avLst/>
                <a:gdLst>
                  <a:gd name="T0" fmla="*/ 5 w 3"/>
                  <a:gd name="T1" fmla="*/ 0 h 3"/>
                  <a:gd name="T2" fmla="*/ 7 w 3"/>
                  <a:gd name="T3" fmla="*/ 7 h 3"/>
                  <a:gd name="T4" fmla="*/ 7 w 3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2"/>
                      <a:pt x="3" y="1"/>
                      <a:pt x="3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7" name="Freeform 2525">
                <a:extLst>
                  <a:ext uri="{FF2B5EF4-FFF2-40B4-BE49-F238E27FC236}">
                    <a16:creationId xmlns:a16="http://schemas.microsoft.com/office/drawing/2014/main" id="{08B6F5F7-DD35-4BC8-984C-4BCB973AA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618"/>
                <a:ext cx="3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8 h 1"/>
                  <a:gd name="T4" fmla="*/ 8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8" name="Freeform 2526">
                <a:extLst>
                  <a:ext uri="{FF2B5EF4-FFF2-40B4-BE49-F238E27FC236}">
                    <a16:creationId xmlns:a16="http://schemas.microsoft.com/office/drawing/2014/main" id="{1C75C0A9-53AF-4852-8EAA-75C54B413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2620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79" name="Freeform 2527">
                <a:extLst>
                  <a:ext uri="{FF2B5EF4-FFF2-40B4-BE49-F238E27FC236}">
                    <a16:creationId xmlns:a16="http://schemas.microsoft.com/office/drawing/2014/main" id="{AE12FA61-1499-4563-B2E9-62E3C817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615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7 w 3"/>
                  <a:gd name="T5" fmla="*/ 1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0" name="Freeform 2528">
                <a:extLst>
                  <a:ext uri="{FF2B5EF4-FFF2-40B4-BE49-F238E27FC236}">
                    <a16:creationId xmlns:a16="http://schemas.microsoft.com/office/drawing/2014/main" id="{192CB427-77EC-44A6-9EC9-B83540875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620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7 w 3"/>
                  <a:gd name="T5" fmla="*/ 1 h 2"/>
                  <a:gd name="T6" fmla="*/ 5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1"/>
                      <a:pt x="3" y="2"/>
                      <a:pt x="3" y="1"/>
                    </a:cubicBezTo>
                    <a:cubicBezTo>
                      <a:pt x="3" y="0"/>
                      <a:pt x="2" y="1"/>
                      <a:pt x="2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1" name="Freeform 2529">
                <a:extLst>
                  <a:ext uri="{FF2B5EF4-FFF2-40B4-BE49-F238E27FC236}">
                    <a16:creationId xmlns:a16="http://schemas.microsoft.com/office/drawing/2014/main" id="{30C1E9D0-664D-4F3B-83A0-96E548DA1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634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5 w 4"/>
                  <a:gd name="T3" fmla="*/ 5 h 2"/>
                  <a:gd name="T4" fmla="*/ 0 w 4"/>
                  <a:gd name="T5" fmla="*/ 8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1"/>
                      <a:pt x="2" y="0"/>
                      <a:pt x="2" y="1"/>
                    </a:cubicBezTo>
                    <a:cubicBezTo>
                      <a:pt x="4" y="2"/>
                      <a:pt x="1" y="2"/>
                      <a:pt x="0" y="2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2" name="Freeform 2530">
                <a:extLst>
                  <a:ext uri="{FF2B5EF4-FFF2-40B4-BE49-F238E27FC236}">
                    <a16:creationId xmlns:a16="http://schemas.microsoft.com/office/drawing/2014/main" id="{8E8EFCF8-27C9-4370-BA4C-0CF8353C0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2" y="2642"/>
                <a:ext cx="4" cy="2"/>
              </a:xfrm>
              <a:custGeom>
                <a:avLst/>
                <a:gdLst>
                  <a:gd name="T0" fmla="*/ 0 w 3"/>
                  <a:gd name="T1" fmla="*/ 0 h 2"/>
                  <a:gd name="T2" fmla="*/ 1 w 3"/>
                  <a:gd name="T3" fmla="*/ 2 h 2"/>
                  <a:gd name="T4" fmla="*/ 7 w 3"/>
                  <a:gd name="T5" fmla="*/ 1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3" name="Freeform 2531">
                <a:extLst>
                  <a:ext uri="{FF2B5EF4-FFF2-40B4-BE49-F238E27FC236}">
                    <a16:creationId xmlns:a16="http://schemas.microsoft.com/office/drawing/2014/main" id="{350CBEC5-133B-49F5-BE7F-682FF49D6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" y="2655"/>
                <a:ext cx="3" cy="2"/>
              </a:xfrm>
              <a:custGeom>
                <a:avLst/>
                <a:gdLst>
                  <a:gd name="T0" fmla="*/ 0 w 2"/>
                  <a:gd name="T1" fmla="*/ 0 h 2"/>
                  <a:gd name="T2" fmla="*/ 8 w 2"/>
                  <a:gd name="T3" fmla="*/ 2 h 2"/>
                  <a:gd name="T4" fmla="*/ 8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4" name="Freeform 2532">
                <a:extLst>
                  <a:ext uri="{FF2B5EF4-FFF2-40B4-BE49-F238E27FC236}">
                    <a16:creationId xmlns:a16="http://schemas.microsoft.com/office/drawing/2014/main" id="{42A96011-E6C8-4DBA-82EC-A8E361CCD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631"/>
                <a:ext cx="3" cy="6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5 h 4"/>
                  <a:gd name="T4" fmla="*/ 8 w 2"/>
                  <a:gd name="T5" fmla="*/ 14 h 4"/>
                  <a:gd name="T6" fmla="*/ 8 w 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2" y="2"/>
                      <a:pt x="2" y="4"/>
                    </a:cubicBezTo>
                    <a:cubicBezTo>
                      <a:pt x="2" y="3"/>
                      <a:pt x="2" y="1"/>
                      <a:pt x="2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5" name="Freeform 2533">
                <a:extLst>
                  <a:ext uri="{FF2B5EF4-FFF2-40B4-BE49-F238E27FC236}">
                    <a16:creationId xmlns:a16="http://schemas.microsoft.com/office/drawing/2014/main" id="{00E71491-7E14-4495-A352-91D2CA9DA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625"/>
                <a:ext cx="4" cy="4"/>
              </a:xfrm>
              <a:custGeom>
                <a:avLst/>
                <a:gdLst>
                  <a:gd name="T0" fmla="*/ 0 w 3"/>
                  <a:gd name="T1" fmla="*/ 0 h 3"/>
                  <a:gd name="T2" fmla="*/ 7 w 3"/>
                  <a:gd name="T3" fmla="*/ 5 h 3"/>
                  <a:gd name="T4" fmla="*/ 1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1" y="1"/>
                      <a:pt x="2" y="3"/>
                      <a:pt x="3" y="2"/>
                    </a:cubicBezTo>
                    <a:cubicBezTo>
                      <a:pt x="2" y="2"/>
                      <a:pt x="2" y="0"/>
                      <a:pt x="1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6" name="Freeform 2534">
                <a:extLst>
                  <a:ext uri="{FF2B5EF4-FFF2-40B4-BE49-F238E27FC236}">
                    <a16:creationId xmlns:a16="http://schemas.microsoft.com/office/drawing/2014/main" id="{CC89B318-E5ED-4702-B39F-35781A7AB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6" y="2626"/>
                <a:ext cx="4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7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0"/>
                      <a:pt x="3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7" name="Freeform 2535">
                <a:extLst>
                  <a:ext uri="{FF2B5EF4-FFF2-40B4-BE49-F238E27FC236}">
                    <a16:creationId xmlns:a16="http://schemas.microsoft.com/office/drawing/2014/main" id="{C842343B-B557-473C-915E-BB57382BF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611"/>
                <a:ext cx="131" cy="66"/>
              </a:xfrm>
              <a:custGeom>
                <a:avLst/>
                <a:gdLst>
                  <a:gd name="T0" fmla="*/ 23 w 101"/>
                  <a:gd name="T1" fmla="*/ 23 h 51"/>
                  <a:gd name="T2" fmla="*/ 32 w 101"/>
                  <a:gd name="T3" fmla="*/ 17 h 51"/>
                  <a:gd name="T4" fmla="*/ 42 w 101"/>
                  <a:gd name="T5" fmla="*/ 16 h 51"/>
                  <a:gd name="T6" fmla="*/ 45 w 101"/>
                  <a:gd name="T7" fmla="*/ 8 h 51"/>
                  <a:gd name="T8" fmla="*/ 64 w 101"/>
                  <a:gd name="T9" fmla="*/ 5 h 51"/>
                  <a:gd name="T10" fmla="*/ 75 w 101"/>
                  <a:gd name="T11" fmla="*/ 6 h 51"/>
                  <a:gd name="T12" fmla="*/ 95 w 101"/>
                  <a:gd name="T13" fmla="*/ 6 h 51"/>
                  <a:gd name="T14" fmla="*/ 101 w 101"/>
                  <a:gd name="T15" fmla="*/ 6 h 51"/>
                  <a:gd name="T16" fmla="*/ 112 w 101"/>
                  <a:gd name="T17" fmla="*/ 10 h 51"/>
                  <a:gd name="T18" fmla="*/ 115 w 101"/>
                  <a:gd name="T19" fmla="*/ 13 h 51"/>
                  <a:gd name="T20" fmla="*/ 126 w 101"/>
                  <a:gd name="T21" fmla="*/ 17 h 51"/>
                  <a:gd name="T22" fmla="*/ 131 w 101"/>
                  <a:gd name="T23" fmla="*/ 22 h 51"/>
                  <a:gd name="T24" fmla="*/ 148 w 101"/>
                  <a:gd name="T25" fmla="*/ 32 h 51"/>
                  <a:gd name="T26" fmla="*/ 154 w 101"/>
                  <a:gd name="T27" fmla="*/ 35 h 51"/>
                  <a:gd name="T28" fmla="*/ 162 w 101"/>
                  <a:gd name="T29" fmla="*/ 39 h 51"/>
                  <a:gd name="T30" fmla="*/ 171 w 101"/>
                  <a:gd name="T31" fmla="*/ 50 h 51"/>
                  <a:gd name="T32" fmla="*/ 182 w 101"/>
                  <a:gd name="T33" fmla="*/ 53 h 51"/>
                  <a:gd name="T34" fmla="*/ 188 w 101"/>
                  <a:gd name="T35" fmla="*/ 53 h 51"/>
                  <a:gd name="T36" fmla="*/ 204 w 101"/>
                  <a:gd name="T37" fmla="*/ 57 h 51"/>
                  <a:gd name="T38" fmla="*/ 220 w 101"/>
                  <a:gd name="T39" fmla="*/ 61 h 51"/>
                  <a:gd name="T40" fmla="*/ 214 w 101"/>
                  <a:gd name="T41" fmla="*/ 58 h 51"/>
                  <a:gd name="T42" fmla="*/ 208 w 101"/>
                  <a:gd name="T43" fmla="*/ 57 h 51"/>
                  <a:gd name="T44" fmla="*/ 197 w 101"/>
                  <a:gd name="T45" fmla="*/ 52 h 51"/>
                  <a:gd name="T46" fmla="*/ 191 w 101"/>
                  <a:gd name="T47" fmla="*/ 52 h 51"/>
                  <a:gd name="T48" fmla="*/ 176 w 101"/>
                  <a:gd name="T49" fmla="*/ 45 h 51"/>
                  <a:gd name="T50" fmla="*/ 170 w 101"/>
                  <a:gd name="T51" fmla="*/ 41 h 51"/>
                  <a:gd name="T52" fmla="*/ 160 w 101"/>
                  <a:gd name="T53" fmla="*/ 35 h 51"/>
                  <a:gd name="T54" fmla="*/ 154 w 101"/>
                  <a:gd name="T55" fmla="*/ 30 h 51"/>
                  <a:gd name="T56" fmla="*/ 148 w 101"/>
                  <a:gd name="T57" fmla="*/ 27 h 51"/>
                  <a:gd name="T58" fmla="*/ 141 w 101"/>
                  <a:gd name="T59" fmla="*/ 22 h 51"/>
                  <a:gd name="T60" fmla="*/ 132 w 101"/>
                  <a:gd name="T61" fmla="*/ 16 h 51"/>
                  <a:gd name="T62" fmla="*/ 118 w 101"/>
                  <a:gd name="T63" fmla="*/ 8 h 51"/>
                  <a:gd name="T64" fmla="*/ 108 w 101"/>
                  <a:gd name="T65" fmla="*/ 5 h 51"/>
                  <a:gd name="T66" fmla="*/ 95 w 101"/>
                  <a:gd name="T67" fmla="*/ 0 h 51"/>
                  <a:gd name="T68" fmla="*/ 79 w 101"/>
                  <a:gd name="T69" fmla="*/ 0 h 51"/>
                  <a:gd name="T70" fmla="*/ 66 w 101"/>
                  <a:gd name="T71" fmla="*/ 0 h 51"/>
                  <a:gd name="T72" fmla="*/ 52 w 101"/>
                  <a:gd name="T73" fmla="*/ 5 h 51"/>
                  <a:gd name="T74" fmla="*/ 38 w 101"/>
                  <a:gd name="T75" fmla="*/ 6 h 51"/>
                  <a:gd name="T76" fmla="*/ 30 w 101"/>
                  <a:gd name="T77" fmla="*/ 10 h 51"/>
                  <a:gd name="T78" fmla="*/ 23 w 101"/>
                  <a:gd name="T79" fmla="*/ 17 h 51"/>
                  <a:gd name="T80" fmla="*/ 17 w 101"/>
                  <a:gd name="T81" fmla="*/ 23 h 51"/>
                  <a:gd name="T82" fmla="*/ 10 w 101"/>
                  <a:gd name="T83" fmla="*/ 32 h 51"/>
                  <a:gd name="T84" fmla="*/ 6 w 101"/>
                  <a:gd name="T85" fmla="*/ 41 h 51"/>
                  <a:gd name="T86" fmla="*/ 1 w 101"/>
                  <a:gd name="T87" fmla="*/ 50 h 51"/>
                  <a:gd name="T88" fmla="*/ 1 w 101"/>
                  <a:gd name="T89" fmla="*/ 58 h 51"/>
                  <a:gd name="T90" fmla="*/ 0 w 101"/>
                  <a:gd name="T91" fmla="*/ 69 h 51"/>
                  <a:gd name="T92" fmla="*/ 0 w 101"/>
                  <a:gd name="T93" fmla="*/ 80 h 51"/>
                  <a:gd name="T94" fmla="*/ 0 w 101"/>
                  <a:gd name="T95" fmla="*/ 93 h 51"/>
                  <a:gd name="T96" fmla="*/ 5 w 101"/>
                  <a:gd name="T97" fmla="*/ 104 h 51"/>
                  <a:gd name="T98" fmla="*/ 8 w 101"/>
                  <a:gd name="T99" fmla="*/ 110 h 51"/>
                  <a:gd name="T100" fmla="*/ 5 w 101"/>
                  <a:gd name="T101" fmla="*/ 84 h 51"/>
                  <a:gd name="T102" fmla="*/ 1 w 101"/>
                  <a:gd name="T103" fmla="*/ 75 h 51"/>
                  <a:gd name="T104" fmla="*/ 8 w 101"/>
                  <a:gd name="T105" fmla="*/ 63 h 51"/>
                  <a:gd name="T106" fmla="*/ 10 w 101"/>
                  <a:gd name="T107" fmla="*/ 52 h 51"/>
                  <a:gd name="T108" fmla="*/ 16 w 101"/>
                  <a:gd name="T109" fmla="*/ 44 h 51"/>
                  <a:gd name="T110" fmla="*/ 22 w 101"/>
                  <a:gd name="T111" fmla="*/ 32 h 51"/>
                  <a:gd name="T112" fmla="*/ 17 w 101"/>
                  <a:gd name="T113" fmla="*/ 28 h 5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01" h="51">
                    <a:moveTo>
                      <a:pt x="11" y="12"/>
                    </a:moveTo>
                    <a:cubicBezTo>
                      <a:pt x="11" y="12"/>
                      <a:pt x="11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8"/>
                      <a:pt x="14" y="9"/>
                      <a:pt x="15" y="8"/>
                    </a:cubicBezTo>
                    <a:cubicBezTo>
                      <a:pt x="16" y="8"/>
                      <a:pt x="16" y="7"/>
                      <a:pt x="17" y="7"/>
                    </a:cubicBezTo>
                    <a:cubicBezTo>
                      <a:pt x="18" y="6"/>
                      <a:pt x="18" y="7"/>
                      <a:pt x="19" y="7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5"/>
                      <a:pt x="20" y="5"/>
                      <a:pt x="21" y="4"/>
                    </a:cubicBezTo>
                    <a:cubicBezTo>
                      <a:pt x="23" y="4"/>
                      <a:pt x="24" y="5"/>
                      <a:pt x="25" y="4"/>
                    </a:cubicBezTo>
                    <a:cubicBezTo>
                      <a:pt x="26" y="4"/>
                      <a:pt x="27" y="2"/>
                      <a:pt x="29" y="2"/>
                    </a:cubicBezTo>
                    <a:cubicBezTo>
                      <a:pt x="30" y="2"/>
                      <a:pt x="30" y="3"/>
                      <a:pt x="31" y="4"/>
                    </a:cubicBezTo>
                    <a:cubicBezTo>
                      <a:pt x="32" y="5"/>
                      <a:pt x="34" y="4"/>
                      <a:pt x="35" y="3"/>
                    </a:cubicBezTo>
                    <a:cubicBezTo>
                      <a:pt x="36" y="3"/>
                      <a:pt x="37" y="3"/>
                      <a:pt x="38" y="3"/>
                    </a:cubicBezTo>
                    <a:cubicBezTo>
                      <a:pt x="40" y="3"/>
                      <a:pt x="41" y="2"/>
                      <a:pt x="43" y="3"/>
                    </a:cubicBezTo>
                    <a:cubicBezTo>
                      <a:pt x="44" y="3"/>
                      <a:pt x="44" y="4"/>
                      <a:pt x="45" y="5"/>
                    </a:cubicBezTo>
                    <a:cubicBezTo>
                      <a:pt x="45" y="3"/>
                      <a:pt x="45" y="3"/>
                      <a:pt x="46" y="3"/>
                    </a:cubicBezTo>
                    <a:cubicBezTo>
                      <a:pt x="47" y="3"/>
                      <a:pt x="48" y="4"/>
                      <a:pt x="48" y="5"/>
                    </a:cubicBezTo>
                    <a:cubicBezTo>
                      <a:pt x="49" y="4"/>
                      <a:pt x="50" y="4"/>
                      <a:pt x="51" y="5"/>
                    </a:cubicBezTo>
                    <a:cubicBezTo>
                      <a:pt x="51" y="5"/>
                      <a:pt x="51" y="6"/>
                      <a:pt x="51" y="6"/>
                    </a:cubicBezTo>
                    <a:cubicBezTo>
                      <a:pt x="52" y="6"/>
                      <a:pt x="52" y="6"/>
                      <a:pt x="53" y="6"/>
                    </a:cubicBezTo>
                    <a:cubicBezTo>
                      <a:pt x="55" y="6"/>
                      <a:pt x="54" y="7"/>
                      <a:pt x="55" y="8"/>
                    </a:cubicBezTo>
                    <a:cubicBezTo>
                      <a:pt x="56" y="8"/>
                      <a:pt x="57" y="8"/>
                      <a:pt x="58" y="8"/>
                    </a:cubicBezTo>
                    <a:cubicBezTo>
                      <a:pt x="58" y="8"/>
                      <a:pt x="59" y="8"/>
                      <a:pt x="59" y="9"/>
                    </a:cubicBezTo>
                    <a:cubicBezTo>
                      <a:pt x="60" y="9"/>
                      <a:pt x="60" y="9"/>
                      <a:pt x="60" y="10"/>
                    </a:cubicBezTo>
                    <a:cubicBezTo>
                      <a:pt x="61" y="10"/>
                      <a:pt x="62" y="11"/>
                      <a:pt x="63" y="11"/>
                    </a:cubicBezTo>
                    <a:cubicBezTo>
                      <a:pt x="65" y="12"/>
                      <a:pt x="66" y="13"/>
                      <a:pt x="68" y="15"/>
                    </a:cubicBezTo>
                    <a:cubicBezTo>
                      <a:pt x="68" y="15"/>
                      <a:pt x="69" y="16"/>
                      <a:pt x="70" y="16"/>
                    </a:cubicBezTo>
                    <a:cubicBezTo>
                      <a:pt x="70" y="16"/>
                      <a:pt x="70" y="15"/>
                      <a:pt x="71" y="16"/>
                    </a:cubicBezTo>
                    <a:cubicBezTo>
                      <a:pt x="71" y="16"/>
                      <a:pt x="71" y="17"/>
                      <a:pt x="72" y="17"/>
                    </a:cubicBezTo>
                    <a:cubicBezTo>
                      <a:pt x="73" y="18"/>
                      <a:pt x="73" y="18"/>
                      <a:pt x="74" y="18"/>
                    </a:cubicBezTo>
                    <a:cubicBezTo>
                      <a:pt x="75" y="19"/>
                      <a:pt x="76" y="20"/>
                      <a:pt x="77" y="20"/>
                    </a:cubicBezTo>
                    <a:cubicBezTo>
                      <a:pt x="77" y="21"/>
                      <a:pt x="78" y="22"/>
                      <a:pt x="79" y="23"/>
                    </a:cubicBezTo>
                    <a:cubicBezTo>
                      <a:pt x="80" y="23"/>
                      <a:pt x="81" y="23"/>
                      <a:pt x="82" y="24"/>
                    </a:cubicBezTo>
                    <a:cubicBezTo>
                      <a:pt x="82" y="25"/>
                      <a:pt x="82" y="26"/>
                      <a:pt x="83" y="25"/>
                    </a:cubicBezTo>
                    <a:cubicBezTo>
                      <a:pt x="84" y="25"/>
                      <a:pt x="84" y="25"/>
                      <a:pt x="85" y="25"/>
                    </a:cubicBezTo>
                    <a:cubicBezTo>
                      <a:pt x="85" y="25"/>
                      <a:pt x="85" y="25"/>
                      <a:pt x="86" y="25"/>
                    </a:cubicBezTo>
                    <a:cubicBezTo>
                      <a:pt x="86" y="25"/>
                      <a:pt x="86" y="26"/>
                      <a:pt x="86" y="26"/>
                    </a:cubicBezTo>
                    <a:cubicBezTo>
                      <a:pt x="88" y="27"/>
                      <a:pt x="91" y="26"/>
                      <a:pt x="93" y="26"/>
                    </a:cubicBezTo>
                    <a:cubicBezTo>
                      <a:pt x="94" y="26"/>
                      <a:pt x="95" y="27"/>
                      <a:pt x="96" y="27"/>
                    </a:cubicBezTo>
                    <a:cubicBezTo>
                      <a:pt x="97" y="28"/>
                      <a:pt x="100" y="28"/>
                      <a:pt x="101" y="28"/>
                    </a:cubicBezTo>
                    <a:cubicBezTo>
                      <a:pt x="100" y="28"/>
                      <a:pt x="100" y="28"/>
                      <a:pt x="100" y="28"/>
                    </a:cubicBezTo>
                    <a:cubicBezTo>
                      <a:pt x="98" y="27"/>
                      <a:pt x="98" y="27"/>
                      <a:pt x="98" y="27"/>
                    </a:cubicBezTo>
                    <a:cubicBezTo>
                      <a:pt x="98" y="27"/>
                      <a:pt x="97" y="26"/>
                      <a:pt x="97" y="26"/>
                    </a:cubicBezTo>
                    <a:cubicBezTo>
                      <a:pt x="95" y="26"/>
                      <a:pt x="95" y="26"/>
                      <a:pt x="95" y="26"/>
                    </a:cubicBezTo>
                    <a:cubicBezTo>
                      <a:pt x="93" y="25"/>
                      <a:pt x="93" y="25"/>
                      <a:pt x="93" y="25"/>
                    </a:cubicBezTo>
                    <a:cubicBezTo>
                      <a:pt x="90" y="24"/>
                      <a:pt x="90" y="24"/>
                      <a:pt x="90" y="24"/>
                    </a:cubicBezTo>
                    <a:cubicBezTo>
                      <a:pt x="89" y="24"/>
                      <a:pt x="89" y="24"/>
                      <a:pt x="89" y="24"/>
                    </a:cubicBezTo>
                    <a:cubicBezTo>
                      <a:pt x="87" y="24"/>
                      <a:pt x="87" y="24"/>
                      <a:pt x="87" y="24"/>
                    </a:cubicBezTo>
                    <a:cubicBezTo>
                      <a:pt x="87" y="24"/>
                      <a:pt x="85" y="24"/>
                      <a:pt x="84" y="23"/>
                    </a:cubicBezTo>
                    <a:cubicBezTo>
                      <a:pt x="83" y="22"/>
                      <a:pt x="81" y="21"/>
                      <a:pt x="81" y="21"/>
                    </a:cubicBezTo>
                    <a:cubicBezTo>
                      <a:pt x="81" y="21"/>
                      <a:pt x="80" y="19"/>
                      <a:pt x="80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3" y="16"/>
                      <a:pt x="73" y="16"/>
                      <a:pt x="73" y="16"/>
                    </a:cubicBezTo>
                    <a:cubicBezTo>
                      <a:pt x="73" y="16"/>
                      <a:pt x="72" y="14"/>
                      <a:pt x="72" y="14"/>
                    </a:cubicBezTo>
                    <a:cubicBezTo>
                      <a:pt x="71" y="14"/>
                      <a:pt x="71" y="14"/>
                      <a:pt x="71" y="14"/>
                    </a:cubicBezTo>
                    <a:cubicBezTo>
                      <a:pt x="69" y="13"/>
                      <a:pt x="69" y="13"/>
                      <a:pt x="69" y="13"/>
                    </a:cubicBezTo>
                    <a:cubicBezTo>
                      <a:pt x="68" y="12"/>
                      <a:pt x="68" y="12"/>
                      <a:pt x="68" y="12"/>
                    </a:cubicBezTo>
                    <a:cubicBezTo>
                      <a:pt x="66" y="11"/>
                      <a:pt x="66" y="11"/>
                      <a:pt x="66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63" y="9"/>
                      <a:pt x="61" y="7"/>
                      <a:pt x="61" y="7"/>
                    </a:cubicBezTo>
                    <a:cubicBezTo>
                      <a:pt x="61" y="7"/>
                      <a:pt x="57" y="6"/>
                      <a:pt x="57" y="6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1" y="3"/>
                      <a:pt x="51" y="3"/>
                      <a:pt x="51" y="3"/>
                    </a:cubicBezTo>
                    <a:cubicBezTo>
                      <a:pt x="51" y="3"/>
                      <a:pt x="49" y="2"/>
                      <a:pt x="49" y="2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0"/>
                      <a:pt x="30" y="0"/>
                      <a:pt x="30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1" y="8"/>
                      <a:pt x="11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3" y="19"/>
                      <a:pt x="3" y="19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1"/>
                      <a:pt x="1" y="23"/>
                      <a:pt x="1" y="23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47"/>
                      <a:pt x="2" y="48"/>
                      <a:pt x="2" y="48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49"/>
                      <a:pt x="3" y="50"/>
                      <a:pt x="4" y="51"/>
                    </a:cubicBezTo>
                    <a:cubicBezTo>
                      <a:pt x="4" y="51"/>
                      <a:pt x="4" y="51"/>
                      <a:pt x="4" y="51"/>
                    </a:cubicBezTo>
                    <a:cubicBezTo>
                      <a:pt x="1" y="47"/>
                      <a:pt x="0" y="43"/>
                      <a:pt x="2" y="39"/>
                    </a:cubicBezTo>
                    <a:cubicBezTo>
                      <a:pt x="2" y="38"/>
                      <a:pt x="1" y="37"/>
                      <a:pt x="1" y="37"/>
                    </a:cubicBezTo>
                    <a:cubicBezTo>
                      <a:pt x="1" y="36"/>
                      <a:pt x="1" y="36"/>
                      <a:pt x="1" y="35"/>
                    </a:cubicBezTo>
                    <a:cubicBezTo>
                      <a:pt x="1" y="35"/>
                      <a:pt x="1" y="34"/>
                      <a:pt x="1" y="34"/>
                    </a:cubicBezTo>
                    <a:cubicBezTo>
                      <a:pt x="1" y="32"/>
                      <a:pt x="3" y="30"/>
                      <a:pt x="4" y="29"/>
                    </a:cubicBezTo>
                    <a:cubicBezTo>
                      <a:pt x="4" y="28"/>
                      <a:pt x="3" y="27"/>
                      <a:pt x="3" y="26"/>
                    </a:cubicBezTo>
                    <a:cubicBezTo>
                      <a:pt x="3" y="25"/>
                      <a:pt x="5" y="26"/>
                      <a:pt x="5" y="24"/>
                    </a:cubicBezTo>
                    <a:cubicBezTo>
                      <a:pt x="5" y="23"/>
                      <a:pt x="4" y="23"/>
                      <a:pt x="4" y="22"/>
                    </a:cubicBezTo>
                    <a:cubicBezTo>
                      <a:pt x="5" y="20"/>
                      <a:pt x="6" y="21"/>
                      <a:pt x="7" y="20"/>
                    </a:cubicBezTo>
                    <a:cubicBezTo>
                      <a:pt x="5" y="20"/>
                      <a:pt x="5" y="19"/>
                      <a:pt x="6" y="17"/>
                    </a:cubicBezTo>
                    <a:cubicBezTo>
                      <a:pt x="7" y="16"/>
                      <a:pt x="9" y="16"/>
                      <a:pt x="10" y="15"/>
                    </a:cubicBezTo>
                    <a:cubicBezTo>
                      <a:pt x="9" y="15"/>
                      <a:pt x="8" y="16"/>
                      <a:pt x="8" y="15"/>
                    </a:cubicBezTo>
                    <a:cubicBezTo>
                      <a:pt x="7" y="15"/>
                      <a:pt x="8" y="13"/>
                      <a:pt x="8" y="13"/>
                    </a:cubicBezTo>
                    <a:cubicBezTo>
                      <a:pt x="9" y="12"/>
                      <a:pt x="10" y="13"/>
                      <a:pt x="11" y="12"/>
                    </a:cubicBezTo>
                    <a:close/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8" name="Freeform 2536">
                <a:extLst>
                  <a:ext uri="{FF2B5EF4-FFF2-40B4-BE49-F238E27FC236}">
                    <a16:creationId xmlns:a16="http://schemas.microsoft.com/office/drawing/2014/main" id="{6D0E8BC2-A9CE-4591-8AB9-EC3A83F8D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2653"/>
                <a:ext cx="17" cy="18"/>
              </a:xfrm>
              <a:custGeom>
                <a:avLst/>
                <a:gdLst>
                  <a:gd name="T0" fmla="*/ 22 w 13"/>
                  <a:gd name="T1" fmla="*/ 10 h 14"/>
                  <a:gd name="T2" fmla="*/ 16 w 13"/>
                  <a:gd name="T3" fmla="*/ 22 h 14"/>
                  <a:gd name="T4" fmla="*/ 9 w 13"/>
                  <a:gd name="T5" fmla="*/ 22 h 14"/>
                  <a:gd name="T6" fmla="*/ 7 w 13"/>
                  <a:gd name="T7" fmla="*/ 24 h 14"/>
                  <a:gd name="T8" fmla="*/ 0 w 13"/>
                  <a:gd name="T9" fmla="*/ 30 h 14"/>
                  <a:gd name="T10" fmla="*/ 5 w 13"/>
                  <a:gd name="T11" fmla="*/ 30 h 14"/>
                  <a:gd name="T12" fmla="*/ 7 w 13"/>
                  <a:gd name="T13" fmla="*/ 30 h 14"/>
                  <a:gd name="T14" fmla="*/ 5 w 13"/>
                  <a:gd name="T15" fmla="*/ 28 h 14"/>
                  <a:gd name="T16" fmla="*/ 5 w 13"/>
                  <a:gd name="T17" fmla="*/ 28 h 14"/>
                  <a:gd name="T18" fmla="*/ 9 w 13"/>
                  <a:gd name="T19" fmla="*/ 30 h 14"/>
                  <a:gd name="T20" fmla="*/ 9 w 13"/>
                  <a:gd name="T21" fmla="*/ 30 h 14"/>
                  <a:gd name="T22" fmla="*/ 13 w 13"/>
                  <a:gd name="T23" fmla="*/ 28 h 14"/>
                  <a:gd name="T24" fmla="*/ 16 w 13"/>
                  <a:gd name="T25" fmla="*/ 24 h 14"/>
                  <a:gd name="T26" fmla="*/ 21 w 13"/>
                  <a:gd name="T27" fmla="*/ 24 h 14"/>
                  <a:gd name="T28" fmla="*/ 24 w 13"/>
                  <a:gd name="T29" fmla="*/ 19 h 14"/>
                  <a:gd name="T30" fmla="*/ 29 w 13"/>
                  <a:gd name="T31" fmla="*/ 15 h 14"/>
                  <a:gd name="T32" fmla="*/ 29 w 13"/>
                  <a:gd name="T33" fmla="*/ 15 h 14"/>
                  <a:gd name="T34" fmla="*/ 27 w 13"/>
                  <a:gd name="T35" fmla="*/ 10 h 14"/>
                  <a:gd name="T36" fmla="*/ 27 w 13"/>
                  <a:gd name="T37" fmla="*/ 8 h 14"/>
                  <a:gd name="T38" fmla="*/ 24 w 13"/>
                  <a:gd name="T39" fmla="*/ 6 h 14"/>
                  <a:gd name="T40" fmla="*/ 22 w 13"/>
                  <a:gd name="T41" fmla="*/ 1 h 14"/>
                  <a:gd name="T42" fmla="*/ 22 w 13"/>
                  <a:gd name="T43" fmla="*/ 0 h 14"/>
                  <a:gd name="T44" fmla="*/ 21 w 13"/>
                  <a:gd name="T45" fmla="*/ 1 h 14"/>
                  <a:gd name="T46" fmla="*/ 22 w 13"/>
                  <a:gd name="T47" fmla="*/ 10 h 1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" h="14">
                    <a:moveTo>
                      <a:pt x="10" y="5"/>
                    </a:moveTo>
                    <a:cubicBezTo>
                      <a:pt x="9" y="7"/>
                      <a:pt x="9" y="9"/>
                      <a:pt x="7" y="10"/>
                    </a:cubicBezTo>
                    <a:cubicBezTo>
                      <a:pt x="6" y="10"/>
                      <a:pt x="6" y="10"/>
                      <a:pt x="4" y="10"/>
                    </a:cubicBezTo>
                    <a:cubicBezTo>
                      <a:pt x="3" y="11"/>
                      <a:pt x="4" y="12"/>
                      <a:pt x="3" y="12"/>
                    </a:cubicBezTo>
                    <a:cubicBezTo>
                      <a:pt x="2" y="13"/>
                      <a:pt x="1" y="14"/>
                      <a:pt x="0" y="14"/>
                    </a:cubicBezTo>
                    <a:cubicBezTo>
                      <a:pt x="1" y="14"/>
                      <a:pt x="2" y="14"/>
                      <a:pt x="2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2" y="14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9" y="12"/>
                      <a:pt x="9" y="12"/>
                    </a:cubicBezTo>
                    <a:cubicBezTo>
                      <a:pt x="10" y="11"/>
                      <a:pt x="11" y="11"/>
                      <a:pt x="11" y="9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10" y="3"/>
                      <a:pt x="10" y="3"/>
                      <a:pt x="10" y="5"/>
                    </a:cubicBezTo>
                    <a:close/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89" name="Freeform 2537">
                <a:extLst>
                  <a:ext uri="{FF2B5EF4-FFF2-40B4-BE49-F238E27FC236}">
                    <a16:creationId xmlns:a16="http://schemas.microsoft.com/office/drawing/2014/main" id="{FE829AD2-E370-4CB3-840D-314BB2F84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1" y="2617"/>
                <a:ext cx="11" cy="7"/>
              </a:xfrm>
              <a:custGeom>
                <a:avLst/>
                <a:gdLst>
                  <a:gd name="T0" fmla="*/ 0 w 8"/>
                  <a:gd name="T1" fmla="*/ 11 h 5"/>
                  <a:gd name="T2" fmla="*/ 14 w 8"/>
                  <a:gd name="T3" fmla="*/ 8 h 5"/>
                  <a:gd name="T4" fmla="*/ 19 w 8"/>
                  <a:gd name="T5" fmla="*/ 6 h 5"/>
                  <a:gd name="T6" fmla="*/ 19 w 8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">
                    <a:moveTo>
                      <a:pt x="0" y="4"/>
                    </a:moveTo>
                    <a:cubicBezTo>
                      <a:pt x="2" y="5"/>
                      <a:pt x="3" y="3"/>
                      <a:pt x="5" y="3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8" y="1"/>
                      <a:pt x="8" y="1"/>
                      <a:pt x="7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0" name="Freeform 2538">
                <a:extLst>
                  <a:ext uri="{FF2B5EF4-FFF2-40B4-BE49-F238E27FC236}">
                    <a16:creationId xmlns:a16="http://schemas.microsoft.com/office/drawing/2014/main" id="{E1BDD9C8-F4D1-43F3-BB29-4C67C5DAB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4" y="2612"/>
                <a:ext cx="13" cy="6"/>
              </a:xfrm>
              <a:custGeom>
                <a:avLst/>
                <a:gdLst>
                  <a:gd name="T0" fmla="*/ 0 w 10"/>
                  <a:gd name="T1" fmla="*/ 6 h 5"/>
                  <a:gd name="T2" fmla="*/ 5 w 10"/>
                  <a:gd name="T3" fmla="*/ 8 h 5"/>
                  <a:gd name="T4" fmla="*/ 7 w 10"/>
                  <a:gd name="T5" fmla="*/ 7 h 5"/>
                  <a:gd name="T6" fmla="*/ 12 w 10"/>
                  <a:gd name="T7" fmla="*/ 6 h 5"/>
                  <a:gd name="T8" fmla="*/ 16 w 10"/>
                  <a:gd name="T9" fmla="*/ 8 h 5"/>
                  <a:gd name="T10" fmla="*/ 17 w 10"/>
                  <a:gd name="T11" fmla="*/ 6 h 5"/>
                  <a:gd name="T12" fmla="*/ 21 w 10"/>
                  <a:gd name="T13" fmla="*/ 1 h 5"/>
                  <a:gd name="T14" fmla="*/ 13 w 10"/>
                  <a:gd name="T15" fmla="*/ 0 h 5"/>
                  <a:gd name="T16" fmla="*/ 0 w 10"/>
                  <a:gd name="T17" fmla="*/ 6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0" y="4"/>
                      <a:pt x="1" y="5"/>
                      <a:pt x="2" y="5"/>
                    </a:cubicBezTo>
                    <a:cubicBezTo>
                      <a:pt x="2" y="5"/>
                      <a:pt x="3" y="4"/>
                      <a:pt x="3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7" y="3"/>
                      <a:pt x="6" y="4"/>
                      <a:pt x="7" y="5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9" y="2"/>
                      <a:pt x="10" y="2"/>
                      <a:pt x="9" y="1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4" y="1"/>
                      <a:pt x="2" y="2"/>
                      <a:pt x="0" y="3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1" name="Freeform 2539">
                <a:extLst>
                  <a:ext uri="{FF2B5EF4-FFF2-40B4-BE49-F238E27FC236}">
                    <a16:creationId xmlns:a16="http://schemas.microsoft.com/office/drawing/2014/main" id="{AE8685FE-4419-418A-B82D-4AD3036C9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612"/>
                <a:ext cx="16" cy="6"/>
              </a:xfrm>
              <a:custGeom>
                <a:avLst/>
                <a:gdLst>
                  <a:gd name="T0" fmla="*/ 0 w 12"/>
                  <a:gd name="T1" fmla="*/ 2 h 5"/>
                  <a:gd name="T2" fmla="*/ 7 w 12"/>
                  <a:gd name="T3" fmla="*/ 6 h 5"/>
                  <a:gd name="T4" fmla="*/ 15 w 12"/>
                  <a:gd name="T5" fmla="*/ 7 h 5"/>
                  <a:gd name="T6" fmla="*/ 21 w 12"/>
                  <a:gd name="T7" fmla="*/ 7 h 5"/>
                  <a:gd name="T8" fmla="*/ 28 w 12"/>
                  <a:gd name="T9" fmla="*/ 8 h 5"/>
                  <a:gd name="T10" fmla="*/ 23 w 12"/>
                  <a:gd name="T11" fmla="*/ 1 h 5"/>
                  <a:gd name="T12" fmla="*/ 5 w 12"/>
                  <a:gd name="T13" fmla="*/ 1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0" y="2"/>
                    </a:moveTo>
                    <a:cubicBezTo>
                      <a:pt x="0" y="2"/>
                      <a:pt x="2" y="3"/>
                      <a:pt x="3" y="3"/>
                    </a:cubicBezTo>
                    <a:cubicBezTo>
                      <a:pt x="4" y="4"/>
                      <a:pt x="5" y="4"/>
                      <a:pt x="6" y="4"/>
                    </a:cubicBezTo>
                    <a:cubicBezTo>
                      <a:pt x="7" y="4"/>
                      <a:pt x="8" y="3"/>
                      <a:pt x="9" y="4"/>
                    </a:cubicBezTo>
                    <a:cubicBezTo>
                      <a:pt x="10" y="4"/>
                      <a:pt x="11" y="5"/>
                      <a:pt x="12" y="5"/>
                    </a:cubicBezTo>
                    <a:cubicBezTo>
                      <a:pt x="11" y="4"/>
                      <a:pt x="10" y="3"/>
                      <a:pt x="10" y="1"/>
                    </a:cubicBezTo>
                    <a:cubicBezTo>
                      <a:pt x="7" y="1"/>
                      <a:pt x="5" y="0"/>
                      <a:pt x="2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2" name="Freeform 2540">
                <a:extLst>
                  <a:ext uri="{FF2B5EF4-FFF2-40B4-BE49-F238E27FC236}">
                    <a16:creationId xmlns:a16="http://schemas.microsoft.com/office/drawing/2014/main" id="{771D3CFB-6BA2-43B3-9A78-AC429F8CC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16"/>
                <a:ext cx="8" cy="4"/>
              </a:xfrm>
              <a:custGeom>
                <a:avLst/>
                <a:gdLst>
                  <a:gd name="T0" fmla="*/ 0 w 6"/>
                  <a:gd name="T1" fmla="*/ 0 h 3"/>
                  <a:gd name="T2" fmla="*/ 5 w 6"/>
                  <a:gd name="T3" fmla="*/ 7 h 3"/>
                  <a:gd name="T4" fmla="*/ 9 w 6"/>
                  <a:gd name="T5" fmla="*/ 5 h 3"/>
                  <a:gd name="T6" fmla="*/ 15 w 6"/>
                  <a:gd name="T7" fmla="*/ 7 h 3"/>
                  <a:gd name="T8" fmla="*/ 7 w 6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0"/>
                      <a:pt x="1" y="2"/>
                      <a:pt x="2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5" y="2"/>
                      <a:pt x="6" y="3"/>
                      <a:pt x="6" y="3"/>
                    </a:cubicBezTo>
                    <a:cubicBezTo>
                      <a:pt x="6" y="1"/>
                      <a:pt x="3" y="2"/>
                      <a:pt x="3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3" name="Freeform 2541">
                <a:extLst>
                  <a:ext uri="{FF2B5EF4-FFF2-40B4-BE49-F238E27FC236}">
                    <a16:creationId xmlns:a16="http://schemas.microsoft.com/office/drawing/2014/main" id="{5E1AA856-8A7B-4ECF-AD8B-2A3B8333C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" y="2620"/>
                <a:ext cx="9" cy="6"/>
              </a:xfrm>
              <a:custGeom>
                <a:avLst/>
                <a:gdLst>
                  <a:gd name="T0" fmla="*/ 0 w 7"/>
                  <a:gd name="T1" fmla="*/ 0 h 5"/>
                  <a:gd name="T2" fmla="*/ 1 w 7"/>
                  <a:gd name="T3" fmla="*/ 2 h 5"/>
                  <a:gd name="T4" fmla="*/ 6 w 7"/>
                  <a:gd name="T5" fmla="*/ 2 h 5"/>
                  <a:gd name="T6" fmla="*/ 10 w 7"/>
                  <a:gd name="T7" fmla="*/ 8 h 5"/>
                  <a:gd name="T8" fmla="*/ 15 w 7"/>
                  <a:gd name="T9" fmla="*/ 7 h 5"/>
                  <a:gd name="T10" fmla="*/ 8 w 7"/>
                  <a:gd name="T11" fmla="*/ 1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1" y="1"/>
                      <a:pt x="1" y="1"/>
                      <a:pt x="1" y="2"/>
                    </a:cubicBezTo>
                    <a:cubicBezTo>
                      <a:pt x="2" y="3"/>
                      <a:pt x="1" y="2"/>
                      <a:pt x="3" y="2"/>
                    </a:cubicBezTo>
                    <a:cubicBezTo>
                      <a:pt x="4" y="2"/>
                      <a:pt x="5" y="4"/>
                      <a:pt x="5" y="5"/>
                    </a:cubicBezTo>
                    <a:cubicBezTo>
                      <a:pt x="6" y="5"/>
                      <a:pt x="6" y="3"/>
                      <a:pt x="7" y="4"/>
                    </a:cubicBezTo>
                    <a:cubicBezTo>
                      <a:pt x="7" y="3"/>
                      <a:pt x="5" y="1"/>
                      <a:pt x="4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4" name="Freeform 2542">
                <a:extLst>
                  <a:ext uri="{FF2B5EF4-FFF2-40B4-BE49-F238E27FC236}">
                    <a16:creationId xmlns:a16="http://schemas.microsoft.com/office/drawing/2014/main" id="{25AEAE4C-DF1A-411C-A8D8-173A339ED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2622"/>
                <a:ext cx="9" cy="7"/>
              </a:xfrm>
              <a:custGeom>
                <a:avLst/>
                <a:gdLst>
                  <a:gd name="T0" fmla="*/ 0 w 7"/>
                  <a:gd name="T1" fmla="*/ 11 h 5"/>
                  <a:gd name="T2" fmla="*/ 8 w 7"/>
                  <a:gd name="T3" fmla="*/ 11 h 5"/>
                  <a:gd name="T4" fmla="*/ 10 w 7"/>
                  <a:gd name="T5" fmla="*/ 11 h 5"/>
                  <a:gd name="T6" fmla="*/ 15 w 7"/>
                  <a:gd name="T7" fmla="*/ 11 h 5"/>
                  <a:gd name="T8" fmla="*/ 0 w 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4"/>
                    </a:moveTo>
                    <a:cubicBezTo>
                      <a:pt x="1" y="4"/>
                      <a:pt x="2" y="2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6" y="5"/>
                      <a:pt x="6" y="4"/>
                      <a:pt x="7" y="4"/>
                    </a:cubicBezTo>
                    <a:cubicBezTo>
                      <a:pt x="6" y="2"/>
                      <a:pt x="2" y="0"/>
                      <a:pt x="0" y="0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5" name="Freeform 2543">
                <a:extLst>
                  <a:ext uri="{FF2B5EF4-FFF2-40B4-BE49-F238E27FC236}">
                    <a16:creationId xmlns:a16="http://schemas.microsoft.com/office/drawing/2014/main" id="{2DA497D4-BA6D-47AE-BDF0-56A313041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2631"/>
                <a:ext cx="12" cy="9"/>
              </a:xfrm>
              <a:custGeom>
                <a:avLst/>
                <a:gdLst>
                  <a:gd name="T0" fmla="*/ 0 w 9"/>
                  <a:gd name="T1" fmla="*/ 0 h 7"/>
                  <a:gd name="T2" fmla="*/ 1 w 9"/>
                  <a:gd name="T3" fmla="*/ 6 h 7"/>
                  <a:gd name="T4" fmla="*/ 12 w 9"/>
                  <a:gd name="T5" fmla="*/ 13 h 7"/>
                  <a:gd name="T6" fmla="*/ 15 w 9"/>
                  <a:gd name="T7" fmla="*/ 13 h 7"/>
                  <a:gd name="T8" fmla="*/ 16 w 9"/>
                  <a:gd name="T9" fmla="*/ 15 h 7"/>
                  <a:gd name="T10" fmla="*/ 21 w 9"/>
                  <a:gd name="T11" fmla="*/ 13 h 7"/>
                  <a:gd name="T12" fmla="*/ 9 w 9"/>
                  <a:gd name="T13" fmla="*/ 6 h 7"/>
                  <a:gd name="T14" fmla="*/ 1 w 9"/>
                  <a:gd name="T15" fmla="*/ 1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" h="7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2" y="1"/>
                      <a:pt x="4" y="5"/>
                      <a:pt x="5" y="6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6"/>
                      <a:pt x="7" y="7"/>
                      <a:pt x="7" y="7"/>
                    </a:cubicBezTo>
                    <a:cubicBezTo>
                      <a:pt x="8" y="7"/>
                      <a:pt x="8" y="7"/>
                      <a:pt x="9" y="6"/>
                    </a:cubicBezTo>
                    <a:cubicBezTo>
                      <a:pt x="7" y="5"/>
                      <a:pt x="6" y="4"/>
                      <a:pt x="4" y="3"/>
                    </a:cubicBezTo>
                    <a:cubicBezTo>
                      <a:pt x="3" y="2"/>
                      <a:pt x="2" y="1"/>
                      <a:pt x="1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6" name="Freeform 2544">
                <a:extLst>
                  <a:ext uri="{FF2B5EF4-FFF2-40B4-BE49-F238E27FC236}">
                    <a16:creationId xmlns:a16="http://schemas.microsoft.com/office/drawing/2014/main" id="{8F593EBD-0CAD-491F-9620-AB30D2BBA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624"/>
                <a:ext cx="9" cy="3"/>
              </a:xfrm>
              <a:custGeom>
                <a:avLst/>
                <a:gdLst>
                  <a:gd name="T0" fmla="*/ 6 w 7"/>
                  <a:gd name="T1" fmla="*/ 0 h 3"/>
                  <a:gd name="T2" fmla="*/ 13 w 7"/>
                  <a:gd name="T3" fmla="*/ 2 h 3"/>
                  <a:gd name="T4" fmla="*/ 10 w 7"/>
                  <a:gd name="T5" fmla="*/ 3 h 3"/>
                  <a:gd name="T6" fmla="*/ 0 w 7"/>
                  <a:gd name="T7" fmla="*/ 3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0"/>
                    </a:moveTo>
                    <a:cubicBezTo>
                      <a:pt x="4" y="1"/>
                      <a:pt x="5" y="1"/>
                      <a:pt x="6" y="2"/>
                    </a:cubicBezTo>
                    <a:cubicBezTo>
                      <a:pt x="7" y="3"/>
                      <a:pt x="6" y="3"/>
                      <a:pt x="5" y="3"/>
                    </a:cubicBezTo>
                    <a:cubicBezTo>
                      <a:pt x="3" y="3"/>
                      <a:pt x="1" y="2"/>
                      <a:pt x="0" y="3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7" name="Freeform 2545">
                <a:extLst>
                  <a:ext uri="{FF2B5EF4-FFF2-40B4-BE49-F238E27FC236}">
                    <a16:creationId xmlns:a16="http://schemas.microsoft.com/office/drawing/2014/main" id="{6285A9DE-82EA-4548-BC94-EA34AFAEE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642"/>
                <a:ext cx="7" cy="4"/>
              </a:xfrm>
              <a:custGeom>
                <a:avLst/>
                <a:gdLst>
                  <a:gd name="T0" fmla="*/ 6 w 5"/>
                  <a:gd name="T1" fmla="*/ 0 h 3"/>
                  <a:gd name="T2" fmla="*/ 14 w 5"/>
                  <a:gd name="T3" fmla="*/ 0 h 3"/>
                  <a:gd name="T4" fmla="*/ 0 w 5"/>
                  <a:gd name="T5" fmla="*/ 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3" y="0"/>
                      <a:pt x="4" y="1"/>
                      <a:pt x="5" y="0"/>
                    </a:cubicBezTo>
                    <a:cubicBezTo>
                      <a:pt x="5" y="3"/>
                      <a:pt x="1" y="1"/>
                      <a:pt x="0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8" name="Freeform 2546">
                <a:extLst>
                  <a:ext uri="{FF2B5EF4-FFF2-40B4-BE49-F238E27FC236}">
                    <a16:creationId xmlns:a16="http://schemas.microsoft.com/office/drawing/2014/main" id="{CB84F382-94E0-4619-B2D7-E26A72582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" y="2662"/>
                <a:ext cx="8" cy="15"/>
              </a:xfrm>
              <a:custGeom>
                <a:avLst/>
                <a:gdLst>
                  <a:gd name="T0" fmla="*/ 1 w 6"/>
                  <a:gd name="T1" fmla="*/ 0 h 11"/>
                  <a:gd name="T2" fmla="*/ 7 w 6"/>
                  <a:gd name="T3" fmla="*/ 10 h 11"/>
                  <a:gd name="T4" fmla="*/ 9 w 6"/>
                  <a:gd name="T5" fmla="*/ 15 h 11"/>
                  <a:gd name="T6" fmla="*/ 15 w 6"/>
                  <a:gd name="T7" fmla="*/ 19 h 11"/>
                  <a:gd name="T8" fmla="*/ 15 w 6"/>
                  <a:gd name="T9" fmla="*/ 27 h 11"/>
                  <a:gd name="T10" fmla="*/ 7 w 6"/>
                  <a:gd name="T11" fmla="*/ 19 h 11"/>
                  <a:gd name="T12" fmla="*/ 5 w 6"/>
                  <a:gd name="T13" fmla="*/ 14 h 11"/>
                  <a:gd name="T14" fmla="*/ 0 w 6"/>
                  <a:gd name="T15" fmla="*/ 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1">
                    <a:moveTo>
                      <a:pt x="1" y="0"/>
                    </a:moveTo>
                    <a:cubicBezTo>
                      <a:pt x="1" y="1"/>
                      <a:pt x="2" y="3"/>
                      <a:pt x="3" y="4"/>
                    </a:cubicBezTo>
                    <a:cubicBezTo>
                      <a:pt x="3" y="5"/>
                      <a:pt x="3" y="6"/>
                      <a:pt x="4" y="6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5" y="11"/>
                      <a:pt x="3" y="8"/>
                      <a:pt x="3" y="7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4"/>
                      <a:pt x="0" y="2"/>
                      <a:pt x="0" y="1"/>
                    </a:cubicBezTo>
                  </a:path>
                </a:pathLst>
              </a:custGeom>
              <a:solidFill>
                <a:srgbClr val="156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99" name="Freeform 2547">
                <a:extLst>
                  <a:ext uri="{FF2B5EF4-FFF2-40B4-BE49-F238E27FC236}">
                    <a16:creationId xmlns:a16="http://schemas.microsoft.com/office/drawing/2014/main" id="{F06568E5-670A-473A-A959-2362306B9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624"/>
                <a:ext cx="16" cy="6"/>
              </a:xfrm>
              <a:custGeom>
                <a:avLst/>
                <a:gdLst>
                  <a:gd name="T0" fmla="*/ 0 w 12"/>
                  <a:gd name="T1" fmla="*/ 2 h 5"/>
                  <a:gd name="T2" fmla="*/ 5 w 12"/>
                  <a:gd name="T3" fmla="*/ 2 h 5"/>
                  <a:gd name="T4" fmla="*/ 7 w 12"/>
                  <a:gd name="T5" fmla="*/ 6 h 5"/>
                  <a:gd name="T6" fmla="*/ 9 w 12"/>
                  <a:gd name="T7" fmla="*/ 6 h 5"/>
                  <a:gd name="T8" fmla="*/ 21 w 12"/>
                  <a:gd name="T9" fmla="*/ 8 h 5"/>
                  <a:gd name="T10" fmla="*/ 28 w 1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2"/>
                    </a:moveTo>
                    <a:cubicBezTo>
                      <a:pt x="1" y="2"/>
                      <a:pt x="2" y="1"/>
                      <a:pt x="2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8" y="3"/>
                      <a:pt x="9" y="5"/>
                    </a:cubicBezTo>
                    <a:cubicBezTo>
                      <a:pt x="11" y="4"/>
                      <a:pt x="11" y="2"/>
                      <a:pt x="12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0" name="Freeform 2548">
                <a:extLst>
                  <a:ext uri="{FF2B5EF4-FFF2-40B4-BE49-F238E27FC236}">
                    <a16:creationId xmlns:a16="http://schemas.microsoft.com/office/drawing/2014/main" id="{4A72D6C7-4B4C-4D94-B02B-CE3041092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625"/>
                <a:ext cx="8" cy="5"/>
              </a:xfrm>
              <a:custGeom>
                <a:avLst/>
                <a:gdLst>
                  <a:gd name="T0" fmla="*/ 15 w 6"/>
                  <a:gd name="T1" fmla="*/ 0 h 4"/>
                  <a:gd name="T2" fmla="*/ 9 w 6"/>
                  <a:gd name="T3" fmla="*/ 8 h 4"/>
                  <a:gd name="T4" fmla="*/ 0 w 6"/>
                  <a:gd name="T5" fmla="*/ 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5" y="1"/>
                      <a:pt x="4" y="2"/>
                      <a:pt x="4" y="4"/>
                    </a:cubicBezTo>
                    <a:cubicBezTo>
                      <a:pt x="3" y="4"/>
                      <a:pt x="1" y="4"/>
                      <a:pt x="0" y="2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1" name="Freeform 2549">
                <a:extLst>
                  <a:ext uri="{FF2B5EF4-FFF2-40B4-BE49-F238E27FC236}">
                    <a16:creationId xmlns:a16="http://schemas.microsoft.com/office/drawing/2014/main" id="{3BB47E31-DF4E-4A32-963F-DAC9EBC52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630"/>
                <a:ext cx="10" cy="9"/>
              </a:xfrm>
              <a:custGeom>
                <a:avLst/>
                <a:gdLst>
                  <a:gd name="T0" fmla="*/ 16 w 8"/>
                  <a:gd name="T1" fmla="*/ 0 h 7"/>
                  <a:gd name="T2" fmla="*/ 0 w 8"/>
                  <a:gd name="T3" fmla="*/ 1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8" y="6"/>
                      <a:pt x="4" y="5"/>
                      <a:pt x="0" y="7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2" name="Freeform 2550">
                <a:extLst>
                  <a:ext uri="{FF2B5EF4-FFF2-40B4-BE49-F238E27FC236}">
                    <a16:creationId xmlns:a16="http://schemas.microsoft.com/office/drawing/2014/main" id="{B9B98023-C0BA-4FCC-9A4F-75EA8A8B7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2646"/>
                <a:ext cx="9" cy="6"/>
              </a:xfrm>
              <a:custGeom>
                <a:avLst/>
                <a:gdLst>
                  <a:gd name="T0" fmla="*/ 10 w 7"/>
                  <a:gd name="T1" fmla="*/ 8 h 5"/>
                  <a:gd name="T2" fmla="*/ 13 w 7"/>
                  <a:gd name="T3" fmla="*/ 2 h 5"/>
                  <a:gd name="T4" fmla="*/ 0 w 7"/>
                  <a:gd name="T5" fmla="*/ 6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5" y="5"/>
                    </a:moveTo>
                    <a:cubicBezTo>
                      <a:pt x="6" y="5"/>
                      <a:pt x="7" y="4"/>
                      <a:pt x="6" y="2"/>
                    </a:cubicBezTo>
                    <a:cubicBezTo>
                      <a:pt x="4" y="0"/>
                      <a:pt x="1" y="2"/>
                      <a:pt x="0" y="3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3" name="Freeform 2551">
                <a:extLst>
                  <a:ext uri="{FF2B5EF4-FFF2-40B4-BE49-F238E27FC236}">
                    <a16:creationId xmlns:a16="http://schemas.microsoft.com/office/drawing/2014/main" id="{90500080-29B6-47F5-A09C-D7D622D3C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2679"/>
                <a:ext cx="11" cy="10"/>
              </a:xfrm>
              <a:custGeom>
                <a:avLst/>
                <a:gdLst>
                  <a:gd name="T0" fmla="*/ 0 w 9"/>
                  <a:gd name="T1" fmla="*/ 6 h 8"/>
                  <a:gd name="T2" fmla="*/ 9 w 9"/>
                  <a:gd name="T3" fmla="*/ 5 h 8"/>
                  <a:gd name="T4" fmla="*/ 11 w 9"/>
                  <a:gd name="T5" fmla="*/ 16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3"/>
                    </a:moveTo>
                    <a:cubicBezTo>
                      <a:pt x="1" y="0"/>
                      <a:pt x="3" y="1"/>
                      <a:pt x="5" y="2"/>
                    </a:cubicBezTo>
                    <a:cubicBezTo>
                      <a:pt x="5" y="3"/>
                      <a:pt x="9" y="7"/>
                      <a:pt x="6" y="8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4" name="Freeform 2552">
                <a:extLst>
                  <a:ext uri="{FF2B5EF4-FFF2-40B4-BE49-F238E27FC236}">
                    <a16:creationId xmlns:a16="http://schemas.microsoft.com/office/drawing/2014/main" id="{17603A44-3D95-4731-BE18-BCE11780C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675"/>
                <a:ext cx="12" cy="4"/>
              </a:xfrm>
              <a:custGeom>
                <a:avLst/>
                <a:gdLst>
                  <a:gd name="T0" fmla="*/ 1 w 9"/>
                  <a:gd name="T1" fmla="*/ 7 h 3"/>
                  <a:gd name="T2" fmla="*/ 1 w 9"/>
                  <a:gd name="T3" fmla="*/ 1 h 3"/>
                  <a:gd name="T4" fmla="*/ 9 w 9"/>
                  <a:gd name="T5" fmla="*/ 0 h 3"/>
                  <a:gd name="T6" fmla="*/ 12 w 9"/>
                  <a:gd name="T7" fmla="*/ 0 h 3"/>
                  <a:gd name="T8" fmla="*/ 21 w 9"/>
                  <a:gd name="T9" fmla="*/ 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1" y="3"/>
                    </a:moveTo>
                    <a:cubicBezTo>
                      <a:pt x="1" y="2"/>
                      <a:pt x="0" y="2"/>
                      <a:pt x="1" y="1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6" y="0"/>
                      <a:pt x="8" y="1"/>
                      <a:pt x="9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5" name="Freeform 2553">
                <a:extLst>
                  <a:ext uri="{FF2B5EF4-FFF2-40B4-BE49-F238E27FC236}">
                    <a16:creationId xmlns:a16="http://schemas.microsoft.com/office/drawing/2014/main" id="{45F79E7E-0AF0-4975-AA2D-27FB7A3B9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6" y="2665"/>
                <a:ext cx="20" cy="6"/>
              </a:xfrm>
              <a:custGeom>
                <a:avLst/>
                <a:gdLst>
                  <a:gd name="T0" fmla="*/ 0 w 15"/>
                  <a:gd name="T1" fmla="*/ 7 h 5"/>
                  <a:gd name="T2" fmla="*/ 9 w 15"/>
                  <a:gd name="T3" fmla="*/ 6 h 5"/>
                  <a:gd name="T4" fmla="*/ 15 w 15"/>
                  <a:gd name="T5" fmla="*/ 1 h 5"/>
                  <a:gd name="T6" fmla="*/ 21 w 15"/>
                  <a:gd name="T7" fmla="*/ 1 h 5"/>
                  <a:gd name="T8" fmla="*/ 33 w 15"/>
                  <a:gd name="T9" fmla="*/ 2 h 5"/>
                  <a:gd name="T10" fmla="*/ 28 w 15"/>
                  <a:gd name="T11" fmla="*/ 7 h 5"/>
                  <a:gd name="T12" fmla="*/ 9 w 15"/>
                  <a:gd name="T13" fmla="*/ 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0" y="4"/>
                    </a:moveTo>
                    <a:cubicBezTo>
                      <a:pt x="0" y="3"/>
                      <a:pt x="3" y="3"/>
                      <a:pt x="4" y="3"/>
                    </a:cubicBezTo>
                    <a:cubicBezTo>
                      <a:pt x="5" y="2"/>
                      <a:pt x="5" y="2"/>
                      <a:pt x="6" y="1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10" y="1"/>
                      <a:pt x="13" y="0"/>
                      <a:pt x="14" y="2"/>
                    </a:cubicBezTo>
                    <a:cubicBezTo>
                      <a:pt x="15" y="3"/>
                      <a:pt x="14" y="4"/>
                      <a:pt x="12" y="4"/>
                    </a:cubicBezTo>
                    <a:cubicBezTo>
                      <a:pt x="10" y="4"/>
                      <a:pt x="7" y="4"/>
                      <a:pt x="4" y="5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6" name="Freeform 2554">
                <a:extLst>
                  <a:ext uri="{FF2B5EF4-FFF2-40B4-BE49-F238E27FC236}">
                    <a16:creationId xmlns:a16="http://schemas.microsoft.com/office/drawing/2014/main" id="{26FF7659-59F4-4DD0-8652-6FD2EFAB6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" y="2648"/>
                <a:ext cx="8" cy="5"/>
              </a:xfrm>
              <a:custGeom>
                <a:avLst/>
                <a:gdLst>
                  <a:gd name="T0" fmla="*/ 0 w 6"/>
                  <a:gd name="T1" fmla="*/ 5 h 4"/>
                  <a:gd name="T2" fmla="*/ 7 w 6"/>
                  <a:gd name="T3" fmla="*/ 8 h 4"/>
                  <a:gd name="T4" fmla="*/ 15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2"/>
                    </a:moveTo>
                    <a:cubicBezTo>
                      <a:pt x="1" y="2"/>
                      <a:pt x="2" y="4"/>
                      <a:pt x="3" y="4"/>
                    </a:cubicBezTo>
                    <a:cubicBezTo>
                      <a:pt x="4" y="3"/>
                      <a:pt x="5" y="1"/>
                      <a:pt x="6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7" name="Freeform 2555">
                <a:extLst>
                  <a:ext uri="{FF2B5EF4-FFF2-40B4-BE49-F238E27FC236}">
                    <a16:creationId xmlns:a16="http://schemas.microsoft.com/office/drawing/2014/main" id="{9A421605-9C96-4063-A9C7-66DA789F4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644"/>
                <a:ext cx="13" cy="7"/>
              </a:xfrm>
              <a:custGeom>
                <a:avLst/>
                <a:gdLst>
                  <a:gd name="T0" fmla="*/ 0 w 10"/>
                  <a:gd name="T1" fmla="*/ 8 h 5"/>
                  <a:gd name="T2" fmla="*/ 9 w 10"/>
                  <a:gd name="T3" fmla="*/ 6 h 5"/>
                  <a:gd name="T4" fmla="*/ 13 w 10"/>
                  <a:gd name="T5" fmla="*/ 14 h 5"/>
                  <a:gd name="T6" fmla="*/ 21 w 10"/>
                  <a:gd name="T7" fmla="*/ 6 h 5"/>
                  <a:gd name="T8" fmla="*/ 13 w 10"/>
                  <a:gd name="T9" fmla="*/ 1 h 5"/>
                  <a:gd name="T10" fmla="*/ 1 w 10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1" y="2"/>
                      <a:pt x="2" y="2"/>
                      <a:pt x="4" y="2"/>
                    </a:cubicBezTo>
                    <a:cubicBezTo>
                      <a:pt x="5" y="3"/>
                      <a:pt x="5" y="4"/>
                      <a:pt x="6" y="5"/>
                    </a:cubicBezTo>
                    <a:cubicBezTo>
                      <a:pt x="7" y="5"/>
                      <a:pt x="10" y="4"/>
                      <a:pt x="9" y="2"/>
                    </a:cubicBezTo>
                    <a:cubicBezTo>
                      <a:pt x="9" y="1"/>
                      <a:pt x="6" y="1"/>
                      <a:pt x="6" y="1"/>
                    </a:cubicBezTo>
                    <a:cubicBezTo>
                      <a:pt x="4" y="0"/>
                      <a:pt x="3" y="0"/>
                      <a:pt x="1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8" name="Freeform 2556">
                <a:extLst>
                  <a:ext uri="{FF2B5EF4-FFF2-40B4-BE49-F238E27FC236}">
                    <a16:creationId xmlns:a16="http://schemas.microsoft.com/office/drawing/2014/main" id="{08260763-E1B7-442A-9F93-033586C4F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2" y="2638"/>
                <a:ext cx="16" cy="9"/>
              </a:xfrm>
              <a:custGeom>
                <a:avLst/>
                <a:gdLst>
                  <a:gd name="T0" fmla="*/ 0 w 13"/>
                  <a:gd name="T1" fmla="*/ 0 h 7"/>
                  <a:gd name="T2" fmla="*/ 7 w 13"/>
                  <a:gd name="T3" fmla="*/ 6 h 7"/>
                  <a:gd name="T4" fmla="*/ 11 w 13"/>
                  <a:gd name="T5" fmla="*/ 13 h 7"/>
                  <a:gd name="T6" fmla="*/ 21 w 13"/>
                  <a:gd name="T7" fmla="*/ 13 h 7"/>
                  <a:gd name="T8" fmla="*/ 11 w 13"/>
                  <a:gd name="T9" fmla="*/ 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3" y="2"/>
                      <a:pt x="4" y="3"/>
                    </a:cubicBezTo>
                    <a:cubicBezTo>
                      <a:pt x="5" y="4"/>
                      <a:pt x="5" y="5"/>
                      <a:pt x="6" y="6"/>
                    </a:cubicBezTo>
                    <a:cubicBezTo>
                      <a:pt x="7" y="6"/>
                      <a:pt x="10" y="7"/>
                      <a:pt x="11" y="6"/>
                    </a:cubicBezTo>
                    <a:cubicBezTo>
                      <a:pt x="13" y="4"/>
                      <a:pt x="7" y="2"/>
                      <a:pt x="6" y="1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09" name="Freeform 2557">
                <a:extLst>
                  <a:ext uri="{FF2B5EF4-FFF2-40B4-BE49-F238E27FC236}">
                    <a16:creationId xmlns:a16="http://schemas.microsoft.com/office/drawing/2014/main" id="{BB58AD65-59A9-4207-9433-67B4E60BA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" y="2631"/>
                <a:ext cx="9" cy="7"/>
              </a:xfrm>
              <a:custGeom>
                <a:avLst/>
                <a:gdLst>
                  <a:gd name="T0" fmla="*/ 0 w 7"/>
                  <a:gd name="T1" fmla="*/ 0 h 5"/>
                  <a:gd name="T2" fmla="*/ 6 w 7"/>
                  <a:gd name="T3" fmla="*/ 8 h 5"/>
                  <a:gd name="T4" fmla="*/ 15 w 7"/>
                  <a:gd name="T5" fmla="*/ 14 h 5"/>
                  <a:gd name="T6" fmla="*/ 15 w 7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2" y="1"/>
                      <a:pt x="2" y="2"/>
                      <a:pt x="3" y="3"/>
                    </a:cubicBezTo>
                    <a:cubicBezTo>
                      <a:pt x="4" y="5"/>
                      <a:pt x="5" y="5"/>
                      <a:pt x="7" y="5"/>
                    </a:cubicBezTo>
                    <a:cubicBezTo>
                      <a:pt x="7" y="3"/>
                      <a:pt x="6" y="2"/>
                      <a:pt x="7" y="0"/>
                    </a:cubicBezTo>
                  </a:path>
                </a:pathLst>
              </a:custGeom>
              <a:solidFill>
                <a:srgbClr val="2181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0" name="Freeform 2558">
                <a:extLst>
                  <a:ext uri="{FF2B5EF4-FFF2-40B4-BE49-F238E27FC236}">
                    <a16:creationId xmlns:a16="http://schemas.microsoft.com/office/drawing/2014/main" id="{1EDD3012-0EBB-4224-8728-FA0D561D9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9" y="2606"/>
                <a:ext cx="156" cy="89"/>
              </a:xfrm>
              <a:custGeom>
                <a:avLst/>
                <a:gdLst>
                  <a:gd name="T0" fmla="*/ 225 w 120"/>
                  <a:gd name="T1" fmla="*/ 119 h 69"/>
                  <a:gd name="T2" fmla="*/ 215 w 120"/>
                  <a:gd name="T3" fmla="*/ 116 h 69"/>
                  <a:gd name="T4" fmla="*/ 207 w 120"/>
                  <a:gd name="T5" fmla="*/ 120 h 69"/>
                  <a:gd name="T6" fmla="*/ 198 w 120"/>
                  <a:gd name="T7" fmla="*/ 120 h 69"/>
                  <a:gd name="T8" fmla="*/ 191 w 120"/>
                  <a:gd name="T9" fmla="*/ 123 h 69"/>
                  <a:gd name="T10" fmla="*/ 185 w 120"/>
                  <a:gd name="T11" fmla="*/ 125 h 69"/>
                  <a:gd name="T12" fmla="*/ 181 w 120"/>
                  <a:gd name="T13" fmla="*/ 126 h 69"/>
                  <a:gd name="T14" fmla="*/ 168 w 120"/>
                  <a:gd name="T15" fmla="*/ 132 h 69"/>
                  <a:gd name="T16" fmla="*/ 153 w 120"/>
                  <a:gd name="T17" fmla="*/ 138 h 69"/>
                  <a:gd name="T18" fmla="*/ 140 w 120"/>
                  <a:gd name="T19" fmla="*/ 139 h 69"/>
                  <a:gd name="T20" fmla="*/ 130 w 120"/>
                  <a:gd name="T21" fmla="*/ 142 h 69"/>
                  <a:gd name="T22" fmla="*/ 117 w 120"/>
                  <a:gd name="T23" fmla="*/ 142 h 69"/>
                  <a:gd name="T24" fmla="*/ 105 w 120"/>
                  <a:gd name="T25" fmla="*/ 147 h 69"/>
                  <a:gd name="T26" fmla="*/ 88 w 120"/>
                  <a:gd name="T27" fmla="*/ 147 h 69"/>
                  <a:gd name="T28" fmla="*/ 72 w 120"/>
                  <a:gd name="T29" fmla="*/ 147 h 69"/>
                  <a:gd name="T30" fmla="*/ 52 w 120"/>
                  <a:gd name="T31" fmla="*/ 143 h 69"/>
                  <a:gd name="T32" fmla="*/ 38 w 120"/>
                  <a:gd name="T33" fmla="*/ 142 h 69"/>
                  <a:gd name="T34" fmla="*/ 23 w 120"/>
                  <a:gd name="T35" fmla="*/ 133 h 69"/>
                  <a:gd name="T36" fmla="*/ 13 w 120"/>
                  <a:gd name="T37" fmla="*/ 125 h 69"/>
                  <a:gd name="T38" fmla="*/ 7 w 120"/>
                  <a:gd name="T39" fmla="*/ 114 h 69"/>
                  <a:gd name="T40" fmla="*/ 1 w 120"/>
                  <a:gd name="T41" fmla="*/ 103 h 69"/>
                  <a:gd name="T42" fmla="*/ 1 w 120"/>
                  <a:gd name="T43" fmla="*/ 90 h 69"/>
                  <a:gd name="T44" fmla="*/ 0 w 120"/>
                  <a:gd name="T45" fmla="*/ 76 h 69"/>
                  <a:gd name="T46" fmla="*/ 5 w 120"/>
                  <a:gd name="T47" fmla="*/ 64 h 69"/>
                  <a:gd name="T48" fmla="*/ 5 w 120"/>
                  <a:gd name="T49" fmla="*/ 58 h 69"/>
                  <a:gd name="T50" fmla="*/ 9 w 120"/>
                  <a:gd name="T51" fmla="*/ 46 h 69"/>
                  <a:gd name="T52" fmla="*/ 13 w 120"/>
                  <a:gd name="T53" fmla="*/ 36 h 69"/>
                  <a:gd name="T54" fmla="*/ 21 w 120"/>
                  <a:gd name="T55" fmla="*/ 28 h 69"/>
                  <a:gd name="T56" fmla="*/ 27 w 120"/>
                  <a:gd name="T57" fmla="*/ 19 h 69"/>
                  <a:gd name="T58" fmla="*/ 38 w 120"/>
                  <a:gd name="T59" fmla="*/ 15 h 69"/>
                  <a:gd name="T60" fmla="*/ 44 w 120"/>
                  <a:gd name="T61" fmla="*/ 8 h 69"/>
                  <a:gd name="T62" fmla="*/ 60 w 120"/>
                  <a:gd name="T63" fmla="*/ 6 h 69"/>
                  <a:gd name="T64" fmla="*/ 74 w 120"/>
                  <a:gd name="T65" fmla="*/ 0 h 69"/>
                  <a:gd name="T66" fmla="*/ 90 w 120"/>
                  <a:gd name="T67" fmla="*/ 1 h 69"/>
                  <a:gd name="T68" fmla="*/ 105 w 120"/>
                  <a:gd name="T69" fmla="*/ 1 h 69"/>
                  <a:gd name="T70" fmla="*/ 118 w 120"/>
                  <a:gd name="T71" fmla="*/ 6 h 69"/>
                  <a:gd name="T72" fmla="*/ 131 w 120"/>
                  <a:gd name="T73" fmla="*/ 10 h 69"/>
                  <a:gd name="T74" fmla="*/ 139 w 120"/>
                  <a:gd name="T75" fmla="*/ 15 h 69"/>
                  <a:gd name="T76" fmla="*/ 147 w 120"/>
                  <a:gd name="T77" fmla="*/ 19 h 69"/>
                  <a:gd name="T78" fmla="*/ 153 w 120"/>
                  <a:gd name="T79" fmla="*/ 23 h 69"/>
                  <a:gd name="T80" fmla="*/ 161 w 120"/>
                  <a:gd name="T81" fmla="*/ 25 h 69"/>
                  <a:gd name="T82" fmla="*/ 168 w 120"/>
                  <a:gd name="T83" fmla="*/ 32 h 69"/>
                  <a:gd name="T84" fmla="*/ 170 w 120"/>
                  <a:gd name="T85" fmla="*/ 35 h 69"/>
                  <a:gd name="T86" fmla="*/ 182 w 120"/>
                  <a:gd name="T87" fmla="*/ 41 h 69"/>
                  <a:gd name="T88" fmla="*/ 191 w 120"/>
                  <a:gd name="T89" fmla="*/ 45 h 69"/>
                  <a:gd name="T90" fmla="*/ 199 w 120"/>
                  <a:gd name="T91" fmla="*/ 53 h 69"/>
                  <a:gd name="T92" fmla="*/ 212 w 120"/>
                  <a:gd name="T93" fmla="*/ 53 h 69"/>
                  <a:gd name="T94" fmla="*/ 220 w 120"/>
                  <a:gd name="T95" fmla="*/ 58 h 69"/>
                  <a:gd name="T96" fmla="*/ 229 w 120"/>
                  <a:gd name="T97" fmla="*/ 59 h 69"/>
                  <a:gd name="T98" fmla="*/ 237 w 120"/>
                  <a:gd name="T99" fmla="*/ 64 h 69"/>
                  <a:gd name="T100" fmla="*/ 247 w 120"/>
                  <a:gd name="T101" fmla="*/ 67 h 69"/>
                  <a:gd name="T102" fmla="*/ 250 w 120"/>
                  <a:gd name="T103" fmla="*/ 75 h 69"/>
                  <a:gd name="T104" fmla="*/ 259 w 120"/>
                  <a:gd name="T105" fmla="*/ 80 h 69"/>
                  <a:gd name="T106" fmla="*/ 263 w 120"/>
                  <a:gd name="T107" fmla="*/ 88 h 69"/>
                  <a:gd name="T108" fmla="*/ 264 w 120"/>
                  <a:gd name="T109" fmla="*/ 95 h 69"/>
                  <a:gd name="T110" fmla="*/ 259 w 120"/>
                  <a:gd name="T111" fmla="*/ 103 h 69"/>
                  <a:gd name="T112" fmla="*/ 254 w 120"/>
                  <a:gd name="T113" fmla="*/ 110 h 69"/>
                  <a:gd name="T114" fmla="*/ 243 w 120"/>
                  <a:gd name="T115" fmla="*/ 111 h 69"/>
                  <a:gd name="T116" fmla="*/ 237 w 120"/>
                  <a:gd name="T117" fmla="*/ 116 h 69"/>
                  <a:gd name="T118" fmla="*/ 229 w 120"/>
                  <a:gd name="T119" fmla="*/ 116 h 69"/>
                  <a:gd name="T120" fmla="*/ 225 w 120"/>
                  <a:gd name="T121" fmla="*/ 119 h 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20" h="69">
                    <a:moveTo>
                      <a:pt x="102" y="55"/>
                    </a:moveTo>
                    <a:cubicBezTo>
                      <a:pt x="100" y="55"/>
                      <a:pt x="99" y="54"/>
                      <a:pt x="98" y="54"/>
                    </a:cubicBezTo>
                    <a:cubicBezTo>
                      <a:pt x="96" y="55"/>
                      <a:pt x="95" y="55"/>
                      <a:pt x="94" y="56"/>
                    </a:cubicBezTo>
                    <a:cubicBezTo>
                      <a:pt x="92" y="56"/>
                      <a:pt x="91" y="56"/>
                      <a:pt x="90" y="56"/>
                    </a:cubicBezTo>
                    <a:cubicBezTo>
                      <a:pt x="89" y="56"/>
                      <a:pt x="88" y="57"/>
                      <a:pt x="87" y="57"/>
                    </a:cubicBezTo>
                    <a:cubicBezTo>
                      <a:pt x="86" y="58"/>
                      <a:pt x="85" y="58"/>
                      <a:pt x="84" y="58"/>
                    </a:cubicBezTo>
                    <a:cubicBezTo>
                      <a:pt x="83" y="58"/>
                      <a:pt x="83" y="59"/>
                      <a:pt x="82" y="59"/>
                    </a:cubicBezTo>
                    <a:cubicBezTo>
                      <a:pt x="80" y="60"/>
                      <a:pt x="78" y="60"/>
                      <a:pt x="76" y="61"/>
                    </a:cubicBezTo>
                    <a:cubicBezTo>
                      <a:pt x="74" y="62"/>
                      <a:pt x="72" y="63"/>
                      <a:pt x="70" y="64"/>
                    </a:cubicBezTo>
                    <a:cubicBezTo>
                      <a:pt x="68" y="64"/>
                      <a:pt x="66" y="64"/>
                      <a:pt x="64" y="65"/>
                    </a:cubicBezTo>
                    <a:cubicBezTo>
                      <a:pt x="62" y="65"/>
                      <a:pt x="61" y="66"/>
                      <a:pt x="59" y="66"/>
                    </a:cubicBezTo>
                    <a:cubicBezTo>
                      <a:pt x="57" y="67"/>
                      <a:pt x="55" y="66"/>
                      <a:pt x="53" y="66"/>
                    </a:cubicBezTo>
                    <a:cubicBezTo>
                      <a:pt x="52" y="67"/>
                      <a:pt x="50" y="68"/>
                      <a:pt x="48" y="68"/>
                    </a:cubicBezTo>
                    <a:cubicBezTo>
                      <a:pt x="45" y="68"/>
                      <a:pt x="43" y="68"/>
                      <a:pt x="40" y="68"/>
                    </a:cubicBezTo>
                    <a:cubicBezTo>
                      <a:pt x="37" y="68"/>
                      <a:pt x="34" y="69"/>
                      <a:pt x="32" y="68"/>
                    </a:cubicBezTo>
                    <a:cubicBezTo>
                      <a:pt x="29" y="68"/>
                      <a:pt x="27" y="68"/>
                      <a:pt x="24" y="67"/>
                    </a:cubicBezTo>
                    <a:cubicBezTo>
                      <a:pt x="22" y="67"/>
                      <a:pt x="19" y="66"/>
                      <a:pt x="17" y="66"/>
                    </a:cubicBezTo>
                    <a:cubicBezTo>
                      <a:pt x="15" y="65"/>
                      <a:pt x="13" y="63"/>
                      <a:pt x="11" y="62"/>
                    </a:cubicBezTo>
                    <a:cubicBezTo>
                      <a:pt x="9" y="61"/>
                      <a:pt x="7" y="60"/>
                      <a:pt x="6" y="58"/>
                    </a:cubicBezTo>
                    <a:cubicBezTo>
                      <a:pt x="4" y="57"/>
                      <a:pt x="4" y="55"/>
                      <a:pt x="3" y="53"/>
                    </a:cubicBezTo>
                    <a:cubicBezTo>
                      <a:pt x="2" y="52"/>
                      <a:pt x="1" y="50"/>
                      <a:pt x="1" y="48"/>
                    </a:cubicBezTo>
                    <a:cubicBezTo>
                      <a:pt x="0" y="46"/>
                      <a:pt x="1" y="44"/>
                      <a:pt x="1" y="42"/>
                    </a:cubicBezTo>
                    <a:cubicBezTo>
                      <a:pt x="1" y="40"/>
                      <a:pt x="0" y="38"/>
                      <a:pt x="0" y="36"/>
                    </a:cubicBezTo>
                    <a:cubicBezTo>
                      <a:pt x="1" y="34"/>
                      <a:pt x="2" y="32"/>
                      <a:pt x="2" y="30"/>
                    </a:cubicBezTo>
                    <a:cubicBezTo>
                      <a:pt x="2" y="29"/>
                      <a:pt x="2" y="28"/>
                      <a:pt x="2" y="27"/>
                    </a:cubicBezTo>
                    <a:cubicBezTo>
                      <a:pt x="3" y="25"/>
                      <a:pt x="4" y="23"/>
                      <a:pt x="4" y="22"/>
                    </a:cubicBezTo>
                    <a:cubicBezTo>
                      <a:pt x="5" y="20"/>
                      <a:pt x="5" y="18"/>
                      <a:pt x="6" y="17"/>
                    </a:cubicBezTo>
                    <a:cubicBezTo>
                      <a:pt x="7" y="15"/>
                      <a:pt x="8" y="14"/>
                      <a:pt x="9" y="13"/>
                    </a:cubicBezTo>
                    <a:cubicBezTo>
                      <a:pt x="10" y="12"/>
                      <a:pt x="11" y="10"/>
                      <a:pt x="12" y="9"/>
                    </a:cubicBezTo>
                    <a:cubicBezTo>
                      <a:pt x="14" y="8"/>
                      <a:pt x="15" y="8"/>
                      <a:pt x="17" y="7"/>
                    </a:cubicBezTo>
                    <a:cubicBezTo>
                      <a:pt x="18" y="6"/>
                      <a:pt x="19" y="5"/>
                      <a:pt x="20" y="4"/>
                    </a:cubicBezTo>
                    <a:cubicBezTo>
                      <a:pt x="22" y="3"/>
                      <a:pt x="25" y="3"/>
                      <a:pt x="27" y="3"/>
                    </a:cubicBezTo>
                    <a:cubicBezTo>
                      <a:pt x="30" y="2"/>
                      <a:pt x="32" y="1"/>
                      <a:pt x="34" y="0"/>
                    </a:cubicBezTo>
                    <a:cubicBezTo>
                      <a:pt x="36" y="0"/>
                      <a:pt x="38" y="1"/>
                      <a:pt x="41" y="1"/>
                    </a:cubicBezTo>
                    <a:cubicBezTo>
                      <a:pt x="43" y="1"/>
                      <a:pt x="45" y="1"/>
                      <a:pt x="48" y="1"/>
                    </a:cubicBezTo>
                    <a:cubicBezTo>
                      <a:pt x="50" y="2"/>
                      <a:pt x="52" y="3"/>
                      <a:pt x="54" y="3"/>
                    </a:cubicBezTo>
                    <a:cubicBezTo>
                      <a:pt x="56" y="4"/>
                      <a:pt x="58" y="4"/>
                      <a:pt x="60" y="5"/>
                    </a:cubicBezTo>
                    <a:cubicBezTo>
                      <a:pt x="61" y="6"/>
                      <a:pt x="62" y="7"/>
                      <a:pt x="63" y="7"/>
                    </a:cubicBezTo>
                    <a:cubicBezTo>
                      <a:pt x="64" y="8"/>
                      <a:pt x="66" y="8"/>
                      <a:pt x="67" y="9"/>
                    </a:cubicBezTo>
                    <a:cubicBezTo>
                      <a:pt x="68" y="9"/>
                      <a:pt x="69" y="10"/>
                      <a:pt x="70" y="11"/>
                    </a:cubicBezTo>
                    <a:cubicBezTo>
                      <a:pt x="71" y="11"/>
                      <a:pt x="72" y="12"/>
                      <a:pt x="73" y="12"/>
                    </a:cubicBezTo>
                    <a:cubicBezTo>
                      <a:pt x="74" y="13"/>
                      <a:pt x="75" y="14"/>
                      <a:pt x="76" y="15"/>
                    </a:cubicBezTo>
                    <a:cubicBezTo>
                      <a:pt x="77" y="15"/>
                      <a:pt x="78" y="15"/>
                      <a:pt x="78" y="16"/>
                    </a:cubicBezTo>
                    <a:cubicBezTo>
                      <a:pt x="80" y="17"/>
                      <a:pt x="81" y="18"/>
                      <a:pt x="83" y="19"/>
                    </a:cubicBezTo>
                    <a:cubicBezTo>
                      <a:pt x="84" y="20"/>
                      <a:pt x="85" y="20"/>
                      <a:pt x="87" y="21"/>
                    </a:cubicBezTo>
                    <a:cubicBezTo>
                      <a:pt x="88" y="22"/>
                      <a:pt x="89" y="24"/>
                      <a:pt x="91" y="25"/>
                    </a:cubicBezTo>
                    <a:cubicBezTo>
                      <a:pt x="92" y="26"/>
                      <a:pt x="94" y="25"/>
                      <a:pt x="96" y="25"/>
                    </a:cubicBezTo>
                    <a:cubicBezTo>
                      <a:pt x="97" y="26"/>
                      <a:pt x="99" y="27"/>
                      <a:pt x="100" y="27"/>
                    </a:cubicBezTo>
                    <a:cubicBezTo>
                      <a:pt x="101" y="28"/>
                      <a:pt x="103" y="28"/>
                      <a:pt x="104" y="28"/>
                    </a:cubicBezTo>
                    <a:cubicBezTo>
                      <a:pt x="105" y="28"/>
                      <a:pt x="106" y="29"/>
                      <a:pt x="108" y="30"/>
                    </a:cubicBezTo>
                    <a:cubicBezTo>
                      <a:pt x="109" y="30"/>
                      <a:pt x="110" y="30"/>
                      <a:pt x="112" y="31"/>
                    </a:cubicBezTo>
                    <a:cubicBezTo>
                      <a:pt x="113" y="32"/>
                      <a:pt x="113" y="34"/>
                      <a:pt x="114" y="35"/>
                    </a:cubicBezTo>
                    <a:cubicBezTo>
                      <a:pt x="115" y="36"/>
                      <a:pt x="117" y="36"/>
                      <a:pt x="118" y="37"/>
                    </a:cubicBezTo>
                    <a:cubicBezTo>
                      <a:pt x="118" y="38"/>
                      <a:pt x="118" y="39"/>
                      <a:pt x="119" y="41"/>
                    </a:cubicBezTo>
                    <a:cubicBezTo>
                      <a:pt x="119" y="42"/>
                      <a:pt x="120" y="43"/>
                      <a:pt x="120" y="44"/>
                    </a:cubicBezTo>
                    <a:cubicBezTo>
                      <a:pt x="120" y="46"/>
                      <a:pt x="119" y="47"/>
                      <a:pt x="118" y="48"/>
                    </a:cubicBezTo>
                    <a:cubicBezTo>
                      <a:pt x="117" y="49"/>
                      <a:pt x="117" y="51"/>
                      <a:pt x="115" y="51"/>
                    </a:cubicBezTo>
                    <a:cubicBezTo>
                      <a:pt x="114" y="52"/>
                      <a:pt x="113" y="52"/>
                      <a:pt x="111" y="52"/>
                    </a:cubicBezTo>
                    <a:cubicBezTo>
                      <a:pt x="110" y="53"/>
                      <a:pt x="109" y="54"/>
                      <a:pt x="108" y="54"/>
                    </a:cubicBezTo>
                    <a:cubicBezTo>
                      <a:pt x="107" y="54"/>
                      <a:pt x="105" y="54"/>
                      <a:pt x="104" y="54"/>
                    </a:cubicBezTo>
                    <a:cubicBezTo>
                      <a:pt x="104" y="54"/>
                      <a:pt x="103" y="55"/>
                      <a:pt x="102" y="5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1" name="Freeform 2559">
                <a:extLst>
                  <a:ext uri="{FF2B5EF4-FFF2-40B4-BE49-F238E27FC236}">
                    <a16:creationId xmlns:a16="http://schemas.microsoft.com/office/drawing/2014/main" id="{58743327-7AE1-44EF-A81A-3E1095246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648"/>
                <a:ext cx="8" cy="5"/>
              </a:xfrm>
              <a:custGeom>
                <a:avLst/>
                <a:gdLst>
                  <a:gd name="T0" fmla="*/ 0 w 6"/>
                  <a:gd name="T1" fmla="*/ 0 h 4"/>
                  <a:gd name="T2" fmla="*/ 15 w 6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0" y="3"/>
                      <a:pt x="3" y="4"/>
                      <a:pt x="6" y="4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2" name="Freeform 2560">
                <a:extLst>
                  <a:ext uri="{FF2B5EF4-FFF2-40B4-BE49-F238E27FC236}">
                    <a16:creationId xmlns:a16="http://schemas.microsoft.com/office/drawing/2014/main" id="{978DF3B6-DE4D-42F0-83B5-2BB191D13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2652"/>
                <a:ext cx="2" cy="5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2"/>
                      <a:pt x="1" y="4"/>
                      <a:pt x="0" y="4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3" name="Freeform 2561">
                <a:extLst>
                  <a:ext uri="{FF2B5EF4-FFF2-40B4-BE49-F238E27FC236}">
                    <a16:creationId xmlns:a16="http://schemas.microsoft.com/office/drawing/2014/main" id="{F1EE3D2B-ACC5-435A-A402-764CDAECF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651"/>
                <a:ext cx="2" cy="6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4"/>
                      <a:pt x="2" y="5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4" name="Freeform 2562">
                <a:extLst>
                  <a:ext uri="{FF2B5EF4-FFF2-40B4-BE49-F238E27FC236}">
                    <a16:creationId xmlns:a16="http://schemas.microsoft.com/office/drawing/2014/main" id="{A201DB04-682F-4134-AF0E-912C9C691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2656"/>
                <a:ext cx="5" cy="6"/>
              </a:xfrm>
              <a:custGeom>
                <a:avLst/>
                <a:gdLst>
                  <a:gd name="T0" fmla="*/ 8 w 4"/>
                  <a:gd name="T1" fmla="*/ 0 h 5"/>
                  <a:gd name="T2" fmla="*/ 0 w 4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1"/>
                      <a:pt x="0" y="3"/>
                      <a:pt x="0" y="5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5" name="Freeform 2563">
                <a:extLst>
                  <a:ext uri="{FF2B5EF4-FFF2-40B4-BE49-F238E27FC236}">
                    <a16:creationId xmlns:a16="http://schemas.microsoft.com/office/drawing/2014/main" id="{BF6D779D-4E56-44E3-A231-682003AC6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656"/>
                <a:ext cx="4" cy="6"/>
              </a:xfrm>
              <a:custGeom>
                <a:avLst/>
                <a:gdLst>
                  <a:gd name="T0" fmla="*/ 0 w 3"/>
                  <a:gd name="T1" fmla="*/ 0 h 5"/>
                  <a:gd name="T2" fmla="*/ 7 w 3"/>
                  <a:gd name="T3" fmla="*/ 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2" y="1"/>
                      <a:pt x="2" y="3"/>
                      <a:pt x="3" y="5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6" name="Freeform 2564">
                <a:extLst>
                  <a:ext uri="{FF2B5EF4-FFF2-40B4-BE49-F238E27FC236}">
                    <a16:creationId xmlns:a16="http://schemas.microsoft.com/office/drawing/2014/main" id="{3D9EFDAD-A5D3-4CF9-A8F7-8F5775B95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643"/>
                <a:ext cx="6" cy="6"/>
              </a:xfrm>
              <a:custGeom>
                <a:avLst/>
                <a:gdLst>
                  <a:gd name="T0" fmla="*/ 0 w 5"/>
                  <a:gd name="T1" fmla="*/ 8 h 5"/>
                  <a:gd name="T2" fmla="*/ 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4"/>
                      <a:pt x="5" y="2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7" name="Freeform 2565">
                <a:extLst>
                  <a:ext uri="{FF2B5EF4-FFF2-40B4-BE49-F238E27FC236}">
                    <a16:creationId xmlns:a16="http://schemas.microsoft.com/office/drawing/2014/main" id="{08812F5F-7472-44F6-9938-CBD541C9F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647"/>
                <a:ext cx="7" cy="5"/>
              </a:xfrm>
              <a:custGeom>
                <a:avLst/>
                <a:gdLst>
                  <a:gd name="T0" fmla="*/ 0 w 5"/>
                  <a:gd name="T1" fmla="*/ 0 h 4"/>
                  <a:gd name="T2" fmla="*/ 14 w 5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2" y="4"/>
                      <a:pt x="5" y="4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8" name="Freeform 2566">
                <a:extLst>
                  <a:ext uri="{FF2B5EF4-FFF2-40B4-BE49-F238E27FC236}">
                    <a16:creationId xmlns:a16="http://schemas.microsoft.com/office/drawing/2014/main" id="{D47AFFD2-C185-444B-A349-A35CC79A6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653"/>
                <a:ext cx="5" cy="8"/>
              </a:xfrm>
              <a:custGeom>
                <a:avLst/>
                <a:gdLst>
                  <a:gd name="T0" fmla="*/ 5 w 4"/>
                  <a:gd name="T1" fmla="*/ 0 h 6"/>
                  <a:gd name="T2" fmla="*/ 8 w 4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2" y="0"/>
                    </a:moveTo>
                    <a:cubicBezTo>
                      <a:pt x="0" y="2"/>
                      <a:pt x="2" y="5"/>
                      <a:pt x="4" y="6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19" name="Freeform 2567">
                <a:extLst>
                  <a:ext uri="{FF2B5EF4-FFF2-40B4-BE49-F238E27FC236}">
                    <a16:creationId xmlns:a16="http://schemas.microsoft.com/office/drawing/2014/main" id="{2AC0D53D-D14D-427E-A94A-506C24629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1" y="2664"/>
                <a:ext cx="5" cy="5"/>
              </a:xfrm>
              <a:custGeom>
                <a:avLst/>
                <a:gdLst>
                  <a:gd name="T0" fmla="*/ 8 w 4"/>
                  <a:gd name="T1" fmla="*/ 0 h 4"/>
                  <a:gd name="T2" fmla="*/ 0 w 4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2" y="4"/>
                      <a:pt x="0" y="4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0" name="Freeform 2568">
                <a:extLst>
                  <a:ext uri="{FF2B5EF4-FFF2-40B4-BE49-F238E27FC236}">
                    <a16:creationId xmlns:a16="http://schemas.microsoft.com/office/drawing/2014/main" id="{6F500DC0-BAF3-4FF6-B924-6BDBAB27F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668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1"/>
                      <a:pt x="2" y="2"/>
                      <a:pt x="2" y="3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1" name="Freeform 2569">
                <a:extLst>
                  <a:ext uri="{FF2B5EF4-FFF2-40B4-BE49-F238E27FC236}">
                    <a16:creationId xmlns:a16="http://schemas.microsoft.com/office/drawing/2014/main" id="{2A6FA06A-6BEE-4E05-896F-7F85F6E81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661"/>
                <a:ext cx="8" cy="3"/>
              </a:xfrm>
              <a:custGeom>
                <a:avLst/>
                <a:gdLst>
                  <a:gd name="T0" fmla="*/ 0 w 6"/>
                  <a:gd name="T1" fmla="*/ 0 h 2"/>
                  <a:gd name="T2" fmla="*/ 15 w 6"/>
                  <a:gd name="T3" fmla="*/ 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2"/>
                      <a:pt x="4" y="2"/>
                      <a:pt x="6" y="1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2" name="Freeform 2570">
                <a:extLst>
                  <a:ext uri="{FF2B5EF4-FFF2-40B4-BE49-F238E27FC236}">
                    <a16:creationId xmlns:a16="http://schemas.microsoft.com/office/drawing/2014/main" id="{C70D4A70-49A7-4FEF-8276-00E1AC3D0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658"/>
                <a:ext cx="4" cy="7"/>
              </a:xfrm>
              <a:custGeom>
                <a:avLst/>
                <a:gdLst>
                  <a:gd name="T0" fmla="*/ 7 w 3"/>
                  <a:gd name="T1" fmla="*/ 0 h 5"/>
                  <a:gd name="T2" fmla="*/ 0 w 3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2"/>
                      <a:pt x="2" y="4"/>
                      <a:pt x="0" y="5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3" name="Freeform 2571">
                <a:extLst>
                  <a:ext uri="{FF2B5EF4-FFF2-40B4-BE49-F238E27FC236}">
                    <a16:creationId xmlns:a16="http://schemas.microsoft.com/office/drawing/2014/main" id="{CC9C3FE9-D7AC-44FA-873D-7C8837CD2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648"/>
                <a:ext cx="7" cy="7"/>
              </a:xfrm>
              <a:custGeom>
                <a:avLst/>
                <a:gdLst>
                  <a:gd name="T0" fmla="*/ 1 w 5"/>
                  <a:gd name="T1" fmla="*/ 0 h 5"/>
                  <a:gd name="T2" fmla="*/ 14 w 5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3"/>
                      <a:pt x="2" y="5"/>
                      <a:pt x="5" y="5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4" name="Freeform 2572">
                <a:extLst>
                  <a:ext uri="{FF2B5EF4-FFF2-40B4-BE49-F238E27FC236}">
                    <a16:creationId xmlns:a16="http://schemas.microsoft.com/office/drawing/2014/main" id="{7758F44C-5781-477D-BB4E-514D12CBF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2647"/>
                <a:ext cx="8" cy="2"/>
              </a:xfrm>
              <a:custGeom>
                <a:avLst/>
                <a:gdLst>
                  <a:gd name="T0" fmla="*/ 0 w 6"/>
                  <a:gd name="T1" fmla="*/ 0 h 2"/>
                  <a:gd name="T2" fmla="*/ 15 w 6"/>
                  <a:gd name="T3" fmla="*/ 1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2"/>
                      <a:pt x="4" y="1"/>
                      <a:pt x="6" y="1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5" name="Freeform 2573">
                <a:extLst>
                  <a:ext uri="{FF2B5EF4-FFF2-40B4-BE49-F238E27FC236}">
                    <a16:creationId xmlns:a16="http://schemas.microsoft.com/office/drawing/2014/main" id="{92DB4827-B8F6-4E88-8399-BD5BE97E2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9" y="2644"/>
                <a:ext cx="4" cy="8"/>
              </a:xfrm>
              <a:custGeom>
                <a:avLst/>
                <a:gdLst>
                  <a:gd name="T0" fmla="*/ 0 w 3"/>
                  <a:gd name="T1" fmla="*/ 0 h 6"/>
                  <a:gd name="T2" fmla="*/ 5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2" y="1"/>
                      <a:pt x="3" y="4"/>
                      <a:pt x="2" y="6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6" name="Freeform 2574">
                <a:extLst>
                  <a:ext uri="{FF2B5EF4-FFF2-40B4-BE49-F238E27FC236}">
                    <a16:creationId xmlns:a16="http://schemas.microsoft.com/office/drawing/2014/main" id="{41882A02-BCF9-42EB-B950-CC0DA11FF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1" y="2640"/>
                <a:ext cx="7" cy="4"/>
              </a:xfrm>
              <a:custGeom>
                <a:avLst/>
                <a:gdLst>
                  <a:gd name="T0" fmla="*/ 0 w 5"/>
                  <a:gd name="T1" fmla="*/ 1 h 3"/>
                  <a:gd name="T2" fmla="*/ 14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1"/>
                    </a:moveTo>
                    <a:cubicBezTo>
                      <a:pt x="1" y="3"/>
                      <a:pt x="4" y="1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7" name="Freeform 2575">
                <a:extLst>
                  <a:ext uri="{FF2B5EF4-FFF2-40B4-BE49-F238E27FC236}">
                    <a16:creationId xmlns:a16="http://schemas.microsoft.com/office/drawing/2014/main" id="{7686FA02-BED9-49B4-B2FC-F173FABBE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9" y="2639"/>
                <a:ext cx="2" cy="7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1"/>
                      <a:pt x="2" y="4"/>
                      <a:pt x="0" y="5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8" name="Freeform 2576">
                <a:extLst>
                  <a:ext uri="{FF2B5EF4-FFF2-40B4-BE49-F238E27FC236}">
                    <a16:creationId xmlns:a16="http://schemas.microsoft.com/office/drawing/2014/main" id="{6A515CE0-F462-4085-ACEC-16A4037A9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2635"/>
                <a:ext cx="7" cy="4"/>
              </a:xfrm>
              <a:custGeom>
                <a:avLst/>
                <a:gdLst>
                  <a:gd name="T0" fmla="*/ 0 w 5"/>
                  <a:gd name="T1" fmla="*/ 5 h 3"/>
                  <a:gd name="T2" fmla="*/ 14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2" y="3"/>
                      <a:pt x="5" y="2"/>
                      <a:pt x="5" y="0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29" name="Freeform 2577">
                <a:extLst>
                  <a:ext uri="{FF2B5EF4-FFF2-40B4-BE49-F238E27FC236}">
                    <a16:creationId xmlns:a16="http://schemas.microsoft.com/office/drawing/2014/main" id="{46892767-EFCD-4E88-99E5-8920C2109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661"/>
                <a:ext cx="5" cy="3"/>
              </a:xfrm>
              <a:custGeom>
                <a:avLst/>
                <a:gdLst>
                  <a:gd name="T0" fmla="*/ 0 w 4"/>
                  <a:gd name="T1" fmla="*/ 8 h 2"/>
                  <a:gd name="T2" fmla="*/ 8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0" name="Freeform 2578">
                <a:extLst>
                  <a:ext uri="{FF2B5EF4-FFF2-40B4-BE49-F238E27FC236}">
                    <a16:creationId xmlns:a16="http://schemas.microsoft.com/office/drawing/2014/main" id="{0947113C-1A0A-4C6A-9C66-E18FC8E2F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658"/>
                <a:ext cx="4" cy="8"/>
              </a:xfrm>
              <a:custGeom>
                <a:avLst/>
                <a:gdLst>
                  <a:gd name="T0" fmla="*/ 0 w 3"/>
                  <a:gd name="T1" fmla="*/ 0 h 6"/>
                  <a:gd name="T2" fmla="*/ 7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2"/>
                      <a:pt x="1" y="4"/>
                      <a:pt x="3" y="6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1" name="Freeform 2579">
                <a:extLst>
                  <a:ext uri="{FF2B5EF4-FFF2-40B4-BE49-F238E27FC236}">
                    <a16:creationId xmlns:a16="http://schemas.microsoft.com/office/drawing/2014/main" id="{5282CBF7-BD74-4F12-809B-21408A619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9" y="2661"/>
                <a:ext cx="3" cy="7"/>
              </a:xfrm>
              <a:custGeom>
                <a:avLst/>
                <a:gdLst>
                  <a:gd name="T0" fmla="*/ 0 w 2"/>
                  <a:gd name="T1" fmla="*/ 0 h 5"/>
                  <a:gd name="T2" fmla="*/ 8 w 2"/>
                  <a:gd name="T3" fmla="*/ 1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0"/>
                      <a:pt x="2" y="3"/>
                      <a:pt x="2" y="5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2" name="Freeform 2580">
                <a:extLst>
                  <a:ext uri="{FF2B5EF4-FFF2-40B4-BE49-F238E27FC236}">
                    <a16:creationId xmlns:a16="http://schemas.microsoft.com/office/drawing/2014/main" id="{EC5306B8-D9DD-4BAF-9455-8B78877D1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653"/>
                <a:ext cx="2" cy="5"/>
              </a:xfrm>
              <a:custGeom>
                <a:avLst/>
                <a:gdLst>
                  <a:gd name="T0" fmla="*/ 1 w 2"/>
                  <a:gd name="T1" fmla="*/ 0 h 4"/>
                  <a:gd name="T2" fmla="*/ 2 w 2"/>
                  <a:gd name="T3" fmla="*/ 8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1"/>
                      <a:pt x="0" y="3"/>
                      <a:pt x="2" y="4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3" name="Freeform 2581">
                <a:extLst>
                  <a:ext uri="{FF2B5EF4-FFF2-40B4-BE49-F238E27FC236}">
                    <a16:creationId xmlns:a16="http://schemas.microsoft.com/office/drawing/2014/main" id="{2BE6A03F-761A-44CF-AAF4-2CF90AC7F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3" y="2656"/>
                <a:ext cx="3" cy="2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4" name="Freeform 2582">
                <a:extLst>
                  <a:ext uri="{FF2B5EF4-FFF2-40B4-BE49-F238E27FC236}">
                    <a16:creationId xmlns:a16="http://schemas.microsoft.com/office/drawing/2014/main" id="{0557D785-CAAE-4084-A9C5-769CDC554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657"/>
                <a:ext cx="4" cy="8"/>
              </a:xfrm>
              <a:custGeom>
                <a:avLst/>
                <a:gdLst>
                  <a:gd name="T0" fmla="*/ 0 w 3"/>
                  <a:gd name="T1" fmla="*/ 0 h 6"/>
                  <a:gd name="T2" fmla="*/ 7 w 3"/>
                  <a:gd name="T3" fmla="*/ 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2"/>
                      <a:pt x="0" y="5"/>
                      <a:pt x="3" y="6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35" name="Freeform 2583">
                <a:extLst>
                  <a:ext uri="{FF2B5EF4-FFF2-40B4-BE49-F238E27FC236}">
                    <a16:creationId xmlns:a16="http://schemas.microsoft.com/office/drawing/2014/main" id="{B2A79C3B-B8CF-4A7A-933F-3DCA380C2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2" y="2664"/>
                <a:ext cx="4" cy="2"/>
              </a:xfrm>
              <a:custGeom>
                <a:avLst/>
                <a:gdLst>
                  <a:gd name="T0" fmla="*/ 7 w 3"/>
                  <a:gd name="T1" fmla="*/ 0 h 2"/>
                  <a:gd name="T2" fmla="*/ 0 w 3"/>
                  <a:gd name="T3" fmla="*/ 2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1588" cap="rnd">
                <a:solidFill>
                  <a:srgbClr val="81B08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5510" name="Freeform 2584">
              <a:extLst>
                <a:ext uri="{FF2B5EF4-FFF2-40B4-BE49-F238E27FC236}">
                  <a16:creationId xmlns:a16="http://schemas.microsoft.com/office/drawing/2014/main" id="{5359F68F-0E22-4BD7-8AF8-6379F3192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2629"/>
              <a:ext cx="4" cy="7"/>
            </a:xfrm>
            <a:custGeom>
              <a:avLst/>
              <a:gdLst>
                <a:gd name="T0" fmla="*/ 7 w 3"/>
                <a:gd name="T1" fmla="*/ 0 h 6"/>
                <a:gd name="T2" fmla="*/ 0 w 3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2" y="5"/>
                    <a:pt x="0" y="6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1" name="Freeform 2585">
              <a:extLst>
                <a:ext uri="{FF2B5EF4-FFF2-40B4-BE49-F238E27FC236}">
                  <a16:creationId xmlns:a16="http://schemas.microsoft.com/office/drawing/2014/main" id="{E561FDED-F505-4CD4-9DA6-707409F1B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634"/>
              <a:ext cx="4" cy="2"/>
            </a:xfrm>
            <a:custGeom>
              <a:avLst/>
              <a:gdLst>
                <a:gd name="T0" fmla="*/ 0 w 3"/>
                <a:gd name="T1" fmla="*/ 0 h 2"/>
                <a:gd name="T2" fmla="*/ 7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2" y="0"/>
                    <a:pt x="3" y="1"/>
                    <a:pt x="3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2" name="Freeform 2586">
              <a:extLst>
                <a:ext uri="{FF2B5EF4-FFF2-40B4-BE49-F238E27FC236}">
                  <a16:creationId xmlns:a16="http://schemas.microsoft.com/office/drawing/2014/main" id="{36044641-A267-4DC0-88E8-ECA1A759C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16"/>
              <a:ext cx="2" cy="5"/>
            </a:xfrm>
            <a:custGeom>
              <a:avLst/>
              <a:gdLst>
                <a:gd name="T0" fmla="*/ 1 w 2"/>
                <a:gd name="T1" fmla="*/ 0 h 4"/>
                <a:gd name="T2" fmla="*/ 2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1" y="3"/>
                    <a:pt x="2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3" name="Freeform 2587">
              <a:extLst>
                <a:ext uri="{FF2B5EF4-FFF2-40B4-BE49-F238E27FC236}">
                  <a16:creationId xmlns:a16="http://schemas.microsoft.com/office/drawing/2014/main" id="{1B84BCD6-2C91-4271-8EA8-709463F4E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614"/>
              <a:ext cx="7" cy="3"/>
            </a:xfrm>
            <a:custGeom>
              <a:avLst/>
              <a:gdLst>
                <a:gd name="T0" fmla="*/ 0 w 6"/>
                <a:gd name="T1" fmla="*/ 0 h 2"/>
                <a:gd name="T2" fmla="*/ 9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2"/>
                    <a:pt x="4" y="1"/>
                    <a:pt x="6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4" name="Freeform 2588">
              <a:extLst>
                <a:ext uri="{FF2B5EF4-FFF2-40B4-BE49-F238E27FC236}">
                  <a16:creationId xmlns:a16="http://schemas.microsoft.com/office/drawing/2014/main" id="{BDD3FA90-E2E6-433B-AEC4-588A474D9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613"/>
              <a:ext cx="3" cy="5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5" name="Freeform 2589">
              <a:extLst>
                <a:ext uri="{FF2B5EF4-FFF2-40B4-BE49-F238E27FC236}">
                  <a16:creationId xmlns:a16="http://schemas.microsoft.com/office/drawing/2014/main" id="{89A4198D-E2CA-4C96-9F9F-9AAE6F9F3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607"/>
              <a:ext cx="9" cy="4"/>
            </a:xfrm>
            <a:custGeom>
              <a:avLst/>
              <a:gdLst>
                <a:gd name="T0" fmla="*/ 0 w 7"/>
                <a:gd name="T1" fmla="*/ 5 h 3"/>
                <a:gd name="T2" fmla="*/ 15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2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6" name="Freeform 2590">
              <a:extLst>
                <a:ext uri="{FF2B5EF4-FFF2-40B4-BE49-F238E27FC236}">
                  <a16:creationId xmlns:a16="http://schemas.microsoft.com/office/drawing/2014/main" id="{25180996-47A0-44B1-808A-91B824A3D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604"/>
              <a:ext cx="7" cy="4"/>
            </a:xfrm>
            <a:custGeom>
              <a:avLst/>
              <a:gdLst>
                <a:gd name="T0" fmla="*/ 0 w 5"/>
                <a:gd name="T1" fmla="*/ 0 h 3"/>
                <a:gd name="T2" fmla="*/ 14 w 5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1"/>
                    <a:pt x="3" y="3"/>
                    <a:pt x="5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7" name="Freeform 2591">
              <a:extLst>
                <a:ext uri="{FF2B5EF4-FFF2-40B4-BE49-F238E27FC236}">
                  <a16:creationId xmlns:a16="http://schemas.microsoft.com/office/drawing/2014/main" id="{3EE39FDE-ADAC-445E-BA0C-EBEA9443C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2626"/>
              <a:ext cx="8" cy="4"/>
            </a:xfrm>
            <a:custGeom>
              <a:avLst/>
              <a:gdLst>
                <a:gd name="T0" fmla="*/ 0 w 6"/>
                <a:gd name="T1" fmla="*/ 0 h 3"/>
                <a:gd name="T2" fmla="*/ 15 w 6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5" y="3"/>
                    <a:pt x="6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8" name="Freeform 2592">
              <a:extLst>
                <a:ext uri="{FF2B5EF4-FFF2-40B4-BE49-F238E27FC236}">
                  <a16:creationId xmlns:a16="http://schemas.microsoft.com/office/drawing/2014/main" id="{4A6CE823-79BA-40DC-B0FD-6A6423A6A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603"/>
              <a:ext cx="7" cy="2"/>
            </a:xfrm>
            <a:custGeom>
              <a:avLst/>
              <a:gdLst>
                <a:gd name="T0" fmla="*/ 0 w 5"/>
                <a:gd name="T1" fmla="*/ 1 h 2"/>
                <a:gd name="T2" fmla="*/ 14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19" name="Freeform 2593">
              <a:extLst>
                <a:ext uri="{FF2B5EF4-FFF2-40B4-BE49-F238E27FC236}">
                  <a16:creationId xmlns:a16="http://schemas.microsoft.com/office/drawing/2014/main" id="{56854CF0-CE3A-4275-8E42-8F5BC1E07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602"/>
              <a:ext cx="6" cy="3"/>
            </a:xfrm>
            <a:custGeom>
              <a:avLst/>
              <a:gdLst>
                <a:gd name="T0" fmla="*/ 0 w 5"/>
                <a:gd name="T1" fmla="*/ 0 h 3"/>
                <a:gd name="T2" fmla="*/ 8 w 5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3"/>
                    <a:pt x="3" y="3"/>
                    <a:pt x="5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0" name="Freeform 2594">
              <a:extLst>
                <a:ext uri="{FF2B5EF4-FFF2-40B4-BE49-F238E27FC236}">
                  <a16:creationId xmlns:a16="http://schemas.microsoft.com/office/drawing/2014/main" id="{5D53EBD4-6562-48FB-8AD0-7F56531D0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602"/>
              <a:ext cx="2" cy="7"/>
            </a:xfrm>
            <a:custGeom>
              <a:avLst/>
              <a:gdLst>
                <a:gd name="T0" fmla="*/ 0 w 2"/>
                <a:gd name="T1" fmla="*/ 0 h 6"/>
                <a:gd name="T2" fmla="*/ 0 w 2"/>
                <a:gd name="T3" fmla="*/ 9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0" y="6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1" name="Freeform 2595">
              <a:extLst>
                <a:ext uri="{FF2B5EF4-FFF2-40B4-BE49-F238E27FC236}">
                  <a16:creationId xmlns:a16="http://schemas.microsoft.com/office/drawing/2014/main" id="{C283E8D0-9D91-4C89-BA59-58AEB51FF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2605"/>
              <a:ext cx="5" cy="2"/>
            </a:xfrm>
            <a:custGeom>
              <a:avLst/>
              <a:gdLst>
                <a:gd name="T0" fmla="*/ 0 w 4"/>
                <a:gd name="T1" fmla="*/ 0 h 1"/>
                <a:gd name="T2" fmla="*/ 8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2" name="Freeform 2596">
              <a:extLst>
                <a:ext uri="{FF2B5EF4-FFF2-40B4-BE49-F238E27FC236}">
                  <a16:creationId xmlns:a16="http://schemas.microsoft.com/office/drawing/2014/main" id="{406FFD4B-C143-4A80-82FB-EB98A7C05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599"/>
              <a:ext cx="6" cy="4"/>
            </a:xfrm>
            <a:custGeom>
              <a:avLst/>
              <a:gdLst>
                <a:gd name="T0" fmla="*/ 0 w 5"/>
                <a:gd name="T1" fmla="*/ 4 h 4"/>
                <a:gd name="T2" fmla="*/ 8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4" y="2"/>
                    <a:pt x="5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3" name="Freeform 2597">
              <a:extLst>
                <a:ext uri="{FF2B5EF4-FFF2-40B4-BE49-F238E27FC236}">
                  <a16:creationId xmlns:a16="http://schemas.microsoft.com/office/drawing/2014/main" id="{ABADE229-248E-47A5-9C4D-A49D768AB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603"/>
              <a:ext cx="2" cy="8"/>
            </a:xfrm>
            <a:custGeom>
              <a:avLst/>
              <a:gdLst>
                <a:gd name="T0" fmla="*/ 0 w 2"/>
                <a:gd name="T1" fmla="*/ 0 h 6"/>
                <a:gd name="T2" fmla="*/ 2 w 2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2" y="2"/>
                    <a:pt x="2" y="3"/>
                    <a:pt x="2" y="6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4" name="Freeform 2598">
              <a:extLst>
                <a:ext uri="{FF2B5EF4-FFF2-40B4-BE49-F238E27FC236}">
                  <a16:creationId xmlns:a16="http://schemas.microsoft.com/office/drawing/2014/main" id="{9265ED3D-DD0B-4048-9936-19D3E03C8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2600"/>
              <a:ext cx="8" cy="3"/>
            </a:xfrm>
            <a:custGeom>
              <a:avLst/>
              <a:gdLst>
                <a:gd name="T0" fmla="*/ 0 w 6"/>
                <a:gd name="T1" fmla="*/ 0 h 3"/>
                <a:gd name="T2" fmla="*/ 15 w 6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3"/>
                    <a:pt x="4" y="3"/>
                    <a:pt x="6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5" name="Freeform 2599">
              <a:extLst>
                <a:ext uri="{FF2B5EF4-FFF2-40B4-BE49-F238E27FC236}">
                  <a16:creationId xmlns:a16="http://schemas.microsoft.com/office/drawing/2014/main" id="{23E1D901-1B47-48E8-8DD6-932038958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596"/>
              <a:ext cx="5" cy="5"/>
            </a:xfrm>
            <a:custGeom>
              <a:avLst/>
              <a:gdLst>
                <a:gd name="T0" fmla="*/ 0 w 4"/>
                <a:gd name="T1" fmla="*/ 8 h 4"/>
                <a:gd name="T2" fmla="*/ 8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1"/>
                    <a:pt x="4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6" name="Freeform 2600">
              <a:extLst>
                <a:ext uri="{FF2B5EF4-FFF2-40B4-BE49-F238E27FC236}">
                  <a16:creationId xmlns:a16="http://schemas.microsoft.com/office/drawing/2014/main" id="{CA3E19DB-3D8D-4BEA-855F-6EE2EAE8F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595"/>
              <a:ext cx="8" cy="4"/>
            </a:xfrm>
            <a:custGeom>
              <a:avLst/>
              <a:gdLst>
                <a:gd name="T0" fmla="*/ 0 w 6"/>
                <a:gd name="T1" fmla="*/ 0 h 3"/>
                <a:gd name="T2" fmla="*/ 15 w 6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0"/>
                    <a:pt x="5" y="0"/>
                    <a:pt x="6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7" name="Freeform 2601">
              <a:extLst>
                <a:ext uri="{FF2B5EF4-FFF2-40B4-BE49-F238E27FC236}">
                  <a16:creationId xmlns:a16="http://schemas.microsoft.com/office/drawing/2014/main" id="{0D792D1E-A7A3-4F94-B9AA-AA3A91A24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22"/>
              <a:ext cx="7" cy="5"/>
            </a:xfrm>
            <a:custGeom>
              <a:avLst/>
              <a:gdLst>
                <a:gd name="T0" fmla="*/ 1 w 5"/>
                <a:gd name="T1" fmla="*/ 0 h 4"/>
                <a:gd name="T2" fmla="*/ 14 w 5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1" y="0"/>
                  </a:moveTo>
                  <a:cubicBezTo>
                    <a:pt x="0" y="2"/>
                    <a:pt x="3" y="4"/>
                    <a:pt x="5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8" name="Freeform 2602">
              <a:extLst>
                <a:ext uri="{FF2B5EF4-FFF2-40B4-BE49-F238E27FC236}">
                  <a16:creationId xmlns:a16="http://schemas.microsoft.com/office/drawing/2014/main" id="{C728B0FF-91FE-4B74-BEDF-32B61F568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" y="2621"/>
              <a:ext cx="7" cy="2"/>
            </a:xfrm>
            <a:custGeom>
              <a:avLst/>
              <a:gdLst>
                <a:gd name="T0" fmla="*/ 9 w 6"/>
                <a:gd name="T1" fmla="*/ 0 h 2"/>
                <a:gd name="T2" fmla="*/ 0 w 6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2" y="2"/>
                    <a:pt x="0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29" name="Freeform 2603">
              <a:extLst>
                <a:ext uri="{FF2B5EF4-FFF2-40B4-BE49-F238E27FC236}">
                  <a16:creationId xmlns:a16="http://schemas.microsoft.com/office/drawing/2014/main" id="{AA057A93-398F-455F-B3DA-904C63E34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616"/>
              <a:ext cx="6" cy="5"/>
            </a:xfrm>
            <a:custGeom>
              <a:avLst/>
              <a:gdLst>
                <a:gd name="T0" fmla="*/ 0 w 5"/>
                <a:gd name="T1" fmla="*/ 0 h 4"/>
                <a:gd name="T2" fmla="*/ 8 w 5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0" y="2"/>
                    <a:pt x="3" y="4"/>
                    <a:pt x="5" y="3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0" name="Freeform 2604">
              <a:extLst>
                <a:ext uri="{FF2B5EF4-FFF2-40B4-BE49-F238E27FC236}">
                  <a16:creationId xmlns:a16="http://schemas.microsoft.com/office/drawing/2014/main" id="{B26A56BB-ECDA-4001-930E-FE77D9083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638"/>
              <a:ext cx="5" cy="6"/>
            </a:xfrm>
            <a:custGeom>
              <a:avLst/>
              <a:gdLst>
                <a:gd name="T0" fmla="*/ 8 w 4"/>
                <a:gd name="T1" fmla="*/ 8 h 5"/>
                <a:gd name="T2" fmla="*/ 0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cubicBezTo>
                    <a:pt x="4" y="3"/>
                    <a:pt x="3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1" name="Freeform 2605">
              <a:extLst>
                <a:ext uri="{FF2B5EF4-FFF2-40B4-BE49-F238E27FC236}">
                  <a16:creationId xmlns:a16="http://schemas.microsoft.com/office/drawing/2014/main" id="{52444CE7-673B-4464-8EB4-1A079A237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635"/>
              <a:ext cx="3" cy="4"/>
            </a:xfrm>
            <a:custGeom>
              <a:avLst/>
              <a:gdLst>
                <a:gd name="T0" fmla="*/ 0 w 2"/>
                <a:gd name="T1" fmla="*/ 7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2" name="Freeform 2606">
              <a:extLst>
                <a:ext uri="{FF2B5EF4-FFF2-40B4-BE49-F238E27FC236}">
                  <a16:creationId xmlns:a16="http://schemas.microsoft.com/office/drawing/2014/main" id="{BAAE7670-2CEF-45B0-B38D-868A71BF7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631"/>
              <a:ext cx="2" cy="8"/>
            </a:xfrm>
            <a:custGeom>
              <a:avLst/>
              <a:gdLst>
                <a:gd name="T0" fmla="*/ 0 w 2"/>
                <a:gd name="T1" fmla="*/ 15 h 6"/>
                <a:gd name="T2" fmla="*/ 2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3" name="Freeform 2607">
              <a:extLst>
                <a:ext uri="{FF2B5EF4-FFF2-40B4-BE49-F238E27FC236}">
                  <a16:creationId xmlns:a16="http://schemas.microsoft.com/office/drawing/2014/main" id="{3030E03E-A979-4296-A528-8E8978A99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633"/>
              <a:ext cx="4" cy="2"/>
            </a:xfrm>
            <a:custGeom>
              <a:avLst/>
              <a:gdLst>
                <a:gd name="T0" fmla="*/ 7 w 3"/>
                <a:gd name="T1" fmla="*/ 2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4" name="Freeform 2608">
              <a:extLst>
                <a:ext uri="{FF2B5EF4-FFF2-40B4-BE49-F238E27FC236}">
                  <a16:creationId xmlns:a16="http://schemas.microsoft.com/office/drawing/2014/main" id="{DD1F1EF9-062F-44B7-89E8-7DF36BB74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644"/>
              <a:ext cx="1" cy="5"/>
            </a:xfrm>
            <a:custGeom>
              <a:avLst/>
              <a:gdLst>
                <a:gd name="T0" fmla="*/ 1 w 1"/>
                <a:gd name="T1" fmla="*/ 8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5" name="Freeform 2609">
              <a:extLst>
                <a:ext uri="{FF2B5EF4-FFF2-40B4-BE49-F238E27FC236}">
                  <a16:creationId xmlns:a16="http://schemas.microsoft.com/office/drawing/2014/main" id="{AAC7236C-1748-4B66-BDF4-C4FE9A39F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648"/>
              <a:ext cx="8" cy="3"/>
            </a:xfrm>
            <a:custGeom>
              <a:avLst/>
              <a:gdLst>
                <a:gd name="T0" fmla="*/ 15 w 6"/>
                <a:gd name="T1" fmla="*/ 8 h 2"/>
                <a:gd name="T2" fmla="*/ 0 w 6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6" name="Freeform 2610">
              <a:extLst>
                <a:ext uri="{FF2B5EF4-FFF2-40B4-BE49-F238E27FC236}">
                  <a16:creationId xmlns:a16="http://schemas.microsoft.com/office/drawing/2014/main" id="{24D212DE-3D2D-47A0-954E-9B1A4B983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649"/>
              <a:ext cx="2" cy="4"/>
            </a:xfrm>
            <a:custGeom>
              <a:avLst/>
              <a:gdLst>
                <a:gd name="T0" fmla="*/ 2 w 2"/>
                <a:gd name="T1" fmla="*/ 7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7" name="Freeform 2611">
              <a:extLst>
                <a:ext uri="{FF2B5EF4-FFF2-40B4-BE49-F238E27FC236}">
                  <a16:creationId xmlns:a16="http://schemas.microsoft.com/office/drawing/2014/main" id="{46416DD2-4256-4A17-AEEF-FF66FB5CE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639"/>
              <a:ext cx="9" cy="4"/>
            </a:xfrm>
            <a:custGeom>
              <a:avLst/>
              <a:gdLst>
                <a:gd name="T0" fmla="*/ 15 w 7"/>
                <a:gd name="T1" fmla="*/ 1 h 3"/>
                <a:gd name="T2" fmla="*/ 0 w 7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1"/>
                  </a:moveTo>
                  <a:cubicBezTo>
                    <a:pt x="5" y="1"/>
                    <a:pt x="2" y="0"/>
                    <a:pt x="0" y="3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8" name="Freeform 2612">
              <a:extLst>
                <a:ext uri="{FF2B5EF4-FFF2-40B4-BE49-F238E27FC236}">
                  <a16:creationId xmlns:a16="http://schemas.microsoft.com/office/drawing/2014/main" id="{64256447-019B-40F3-9FCE-6DC36A383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643"/>
              <a:ext cx="7" cy="4"/>
            </a:xfrm>
            <a:custGeom>
              <a:avLst/>
              <a:gdLst>
                <a:gd name="T0" fmla="*/ 14 w 5"/>
                <a:gd name="T1" fmla="*/ 7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39" name="Freeform 2613">
              <a:extLst>
                <a:ext uri="{FF2B5EF4-FFF2-40B4-BE49-F238E27FC236}">
                  <a16:creationId xmlns:a16="http://schemas.microsoft.com/office/drawing/2014/main" id="{067961B9-7747-4422-B3B9-51AA0D752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645"/>
              <a:ext cx="7" cy="4"/>
            </a:xfrm>
            <a:custGeom>
              <a:avLst/>
              <a:gdLst>
                <a:gd name="T0" fmla="*/ 0 w 5"/>
                <a:gd name="T1" fmla="*/ 7 h 3"/>
                <a:gd name="T2" fmla="*/ 14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0" name="Freeform 2614">
              <a:extLst>
                <a:ext uri="{FF2B5EF4-FFF2-40B4-BE49-F238E27FC236}">
                  <a16:creationId xmlns:a16="http://schemas.microsoft.com/office/drawing/2014/main" id="{A1EFE104-7A32-4A2C-980B-9EC2412FE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649"/>
              <a:ext cx="7" cy="3"/>
            </a:xfrm>
            <a:custGeom>
              <a:avLst/>
              <a:gdLst>
                <a:gd name="T0" fmla="*/ 14 w 5"/>
                <a:gd name="T1" fmla="*/ 8 h 2"/>
                <a:gd name="T2" fmla="*/ 0 w 5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5" y="0"/>
                    <a:pt x="2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1" name="Freeform 2615">
              <a:extLst>
                <a:ext uri="{FF2B5EF4-FFF2-40B4-BE49-F238E27FC236}">
                  <a16:creationId xmlns:a16="http://schemas.microsoft.com/office/drawing/2014/main" id="{D82A9EE9-0D94-4206-AF9A-EE6AE8B8A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2611"/>
              <a:ext cx="6" cy="3"/>
            </a:xfrm>
            <a:custGeom>
              <a:avLst/>
              <a:gdLst>
                <a:gd name="T0" fmla="*/ 0 w 5"/>
                <a:gd name="T1" fmla="*/ 2 h 3"/>
                <a:gd name="T2" fmla="*/ 8 w 5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1" y="0"/>
                    <a:pt x="3" y="2"/>
                    <a:pt x="5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2" name="Freeform 2616">
              <a:extLst>
                <a:ext uri="{FF2B5EF4-FFF2-40B4-BE49-F238E27FC236}">
                  <a16:creationId xmlns:a16="http://schemas.microsoft.com/office/drawing/2014/main" id="{1523D1A1-1288-4C13-8A3A-D1E07F1E1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596"/>
              <a:ext cx="5" cy="4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2" y="3"/>
                    <a:pt x="4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3" name="Freeform 2617">
              <a:extLst>
                <a:ext uri="{FF2B5EF4-FFF2-40B4-BE49-F238E27FC236}">
                  <a16:creationId xmlns:a16="http://schemas.microsoft.com/office/drawing/2014/main" id="{04ED55EB-A945-4117-B652-053353CCD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599"/>
              <a:ext cx="1" cy="2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4" name="Freeform 2618">
              <a:extLst>
                <a:ext uri="{FF2B5EF4-FFF2-40B4-BE49-F238E27FC236}">
                  <a16:creationId xmlns:a16="http://schemas.microsoft.com/office/drawing/2014/main" id="{531A574E-86B4-4A78-8A0C-DA6953DF5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" y="2627"/>
              <a:ext cx="5" cy="8"/>
            </a:xfrm>
            <a:custGeom>
              <a:avLst/>
              <a:gdLst>
                <a:gd name="T0" fmla="*/ 8 w 4"/>
                <a:gd name="T1" fmla="*/ 0 h 6"/>
                <a:gd name="T2" fmla="*/ 1 w 4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2"/>
                    <a:pt x="0" y="3"/>
                    <a:pt x="1" y="6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5" name="Freeform 2619">
              <a:extLst>
                <a:ext uri="{FF2B5EF4-FFF2-40B4-BE49-F238E27FC236}">
                  <a16:creationId xmlns:a16="http://schemas.microsoft.com/office/drawing/2014/main" id="{A974461A-6532-486D-B736-EC5367B5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5" y="2631"/>
              <a:ext cx="5" cy="2"/>
            </a:xfrm>
            <a:custGeom>
              <a:avLst/>
              <a:gdLst>
                <a:gd name="T0" fmla="*/ 8 w 4"/>
                <a:gd name="T1" fmla="*/ 8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6" name="Freeform 2620">
              <a:extLst>
                <a:ext uri="{FF2B5EF4-FFF2-40B4-BE49-F238E27FC236}">
                  <a16:creationId xmlns:a16="http://schemas.microsoft.com/office/drawing/2014/main" id="{DDB63631-13F5-4CEE-A6A3-8BB1986C6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618"/>
              <a:ext cx="8" cy="3"/>
            </a:xfrm>
            <a:custGeom>
              <a:avLst/>
              <a:gdLst>
                <a:gd name="T0" fmla="*/ 15 w 6"/>
                <a:gd name="T1" fmla="*/ 0 h 2"/>
                <a:gd name="T2" fmla="*/ 0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2"/>
                    <a:pt x="2" y="2"/>
                    <a:pt x="0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7" name="Freeform 2621">
              <a:extLst>
                <a:ext uri="{FF2B5EF4-FFF2-40B4-BE49-F238E27FC236}">
                  <a16:creationId xmlns:a16="http://schemas.microsoft.com/office/drawing/2014/main" id="{38E04AF2-6237-4F3F-90DE-AC2A5FD51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2621"/>
              <a:ext cx="1" cy="4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8" name="Freeform 2622">
              <a:extLst>
                <a:ext uri="{FF2B5EF4-FFF2-40B4-BE49-F238E27FC236}">
                  <a16:creationId xmlns:a16="http://schemas.microsoft.com/office/drawing/2014/main" id="{45420390-2A42-4714-857D-5628A855A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621"/>
              <a:ext cx="4" cy="4"/>
            </a:xfrm>
            <a:custGeom>
              <a:avLst/>
              <a:gdLst>
                <a:gd name="T0" fmla="*/ 7 w 3"/>
                <a:gd name="T1" fmla="*/ 0 h 3"/>
                <a:gd name="T2" fmla="*/ 0 w 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49" name="Freeform 2623">
              <a:extLst>
                <a:ext uri="{FF2B5EF4-FFF2-40B4-BE49-F238E27FC236}">
                  <a16:creationId xmlns:a16="http://schemas.microsoft.com/office/drawing/2014/main" id="{2E631525-A6D1-4DCF-A111-350078D14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" y="2618"/>
              <a:ext cx="5" cy="7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2" y="4"/>
                    <a:pt x="4" y="5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0" name="Freeform 2624">
              <a:extLst>
                <a:ext uri="{FF2B5EF4-FFF2-40B4-BE49-F238E27FC236}">
                  <a16:creationId xmlns:a16="http://schemas.microsoft.com/office/drawing/2014/main" id="{6B226EB9-D203-48CB-877E-B045A5393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" y="2622"/>
              <a:ext cx="2" cy="5"/>
            </a:xfrm>
            <a:custGeom>
              <a:avLst/>
              <a:gdLst>
                <a:gd name="T0" fmla="*/ 2 w 2"/>
                <a:gd name="T1" fmla="*/ 0 h 4"/>
                <a:gd name="T2" fmla="*/ 0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1" name="Freeform 2625">
              <a:extLst>
                <a:ext uri="{FF2B5EF4-FFF2-40B4-BE49-F238E27FC236}">
                  <a16:creationId xmlns:a16="http://schemas.microsoft.com/office/drawing/2014/main" id="{0B749986-988E-4EF9-90AD-681BCCA7A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613"/>
              <a:ext cx="2" cy="5"/>
            </a:xfrm>
            <a:custGeom>
              <a:avLst/>
              <a:gdLst>
                <a:gd name="T0" fmla="*/ 2 w 2"/>
                <a:gd name="T1" fmla="*/ 0 h 4"/>
                <a:gd name="T2" fmla="*/ 0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2" name="Freeform 2626">
              <a:extLst>
                <a:ext uri="{FF2B5EF4-FFF2-40B4-BE49-F238E27FC236}">
                  <a16:creationId xmlns:a16="http://schemas.microsoft.com/office/drawing/2014/main" id="{86671F2C-2062-4BA0-9571-D8069F452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611"/>
              <a:ext cx="1" cy="5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1"/>
                    <a:pt x="1" y="3"/>
                    <a:pt x="1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3" name="Freeform 2627">
              <a:extLst>
                <a:ext uri="{FF2B5EF4-FFF2-40B4-BE49-F238E27FC236}">
                  <a16:creationId xmlns:a16="http://schemas.microsoft.com/office/drawing/2014/main" id="{0BEB748E-2BF4-47DC-8DC9-FDF4504F1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587"/>
              <a:ext cx="7" cy="4"/>
            </a:xfrm>
            <a:custGeom>
              <a:avLst/>
              <a:gdLst>
                <a:gd name="T0" fmla="*/ 0 w 5"/>
                <a:gd name="T1" fmla="*/ 5 h 3"/>
                <a:gd name="T2" fmla="*/ 14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1" y="3"/>
                    <a:pt x="5" y="2"/>
                    <a:pt x="5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4" name="Freeform 2628">
              <a:extLst>
                <a:ext uri="{FF2B5EF4-FFF2-40B4-BE49-F238E27FC236}">
                  <a16:creationId xmlns:a16="http://schemas.microsoft.com/office/drawing/2014/main" id="{021E3B8E-EF3E-42CB-83FB-82EE5F46D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590"/>
              <a:ext cx="1" cy="3"/>
            </a:xfrm>
            <a:custGeom>
              <a:avLst/>
              <a:gdLst>
                <a:gd name="T0" fmla="*/ 0 w 1"/>
                <a:gd name="T1" fmla="*/ 0 h 3"/>
                <a:gd name="T2" fmla="*/ 1 w 1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5" name="Freeform 2629">
              <a:extLst>
                <a:ext uri="{FF2B5EF4-FFF2-40B4-BE49-F238E27FC236}">
                  <a16:creationId xmlns:a16="http://schemas.microsoft.com/office/drawing/2014/main" id="{3BD75111-F64D-495E-BA06-6C944DB47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582"/>
              <a:ext cx="4" cy="5"/>
            </a:xfrm>
            <a:custGeom>
              <a:avLst/>
              <a:gdLst>
                <a:gd name="T0" fmla="*/ 0 w 3"/>
                <a:gd name="T1" fmla="*/ 0 h 4"/>
                <a:gd name="T2" fmla="*/ 7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2"/>
                    <a:pt x="1" y="3"/>
                    <a:pt x="3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6" name="Freeform 2630">
              <a:extLst>
                <a:ext uri="{FF2B5EF4-FFF2-40B4-BE49-F238E27FC236}">
                  <a16:creationId xmlns:a16="http://schemas.microsoft.com/office/drawing/2014/main" id="{4681D542-B9BC-4626-B271-6FC827B5D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2586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7" name="Freeform 2631">
              <a:extLst>
                <a:ext uri="{FF2B5EF4-FFF2-40B4-BE49-F238E27FC236}">
                  <a16:creationId xmlns:a16="http://schemas.microsoft.com/office/drawing/2014/main" id="{80E47942-31FD-44EF-8F1B-089B3D9F6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2592"/>
              <a:ext cx="5" cy="4"/>
            </a:xfrm>
            <a:custGeom>
              <a:avLst/>
              <a:gdLst>
                <a:gd name="T0" fmla="*/ 0 w 4"/>
                <a:gd name="T1" fmla="*/ 0 h 3"/>
                <a:gd name="T2" fmla="*/ 8 w 4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2" y="3"/>
                    <a:pt x="4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8" name="Freeform 2632">
              <a:extLst>
                <a:ext uri="{FF2B5EF4-FFF2-40B4-BE49-F238E27FC236}">
                  <a16:creationId xmlns:a16="http://schemas.microsoft.com/office/drawing/2014/main" id="{FE95C746-6D23-4A86-8D97-D39F42495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595"/>
              <a:ext cx="1" cy="4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59" name="Freeform 2633">
              <a:extLst>
                <a:ext uri="{FF2B5EF4-FFF2-40B4-BE49-F238E27FC236}">
                  <a16:creationId xmlns:a16="http://schemas.microsoft.com/office/drawing/2014/main" id="{21C28619-C329-4477-AFBE-AA9D31803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2612"/>
              <a:ext cx="7" cy="2"/>
            </a:xfrm>
            <a:custGeom>
              <a:avLst/>
              <a:gdLst>
                <a:gd name="T0" fmla="*/ 0 w 5"/>
                <a:gd name="T1" fmla="*/ 1 h 2"/>
                <a:gd name="T2" fmla="*/ 14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0" name="Freeform 2634">
              <a:extLst>
                <a:ext uri="{FF2B5EF4-FFF2-40B4-BE49-F238E27FC236}">
                  <a16:creationId xmlns:a16="http://schemas.microsoft.com/office/drawing/2014/main" id="{162AC098-C398-450A-BE57-D30DBE9B7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614"/>
              <a:ext cx="1" cy="4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1" name="Freeform 2635">
              <a:extLst>
                <a:ext uri="{FF2B5EF4-FFF2-40B4-BE49-F238E27FC236}">
                  <a16:creationId xmlns:a16="http://schemas.microsoft.com/office/drawing/2014/main" id="{748033D3-5E8B-4888-BC6F-A33035E88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627"/>
              <a:ext cx="1" cy="6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1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2" name="Freeform 2636">
              <a:extLst>
                <a:ext uri="{FF2B5EF4-FFF2-40B4-BE49-F238E27FC236}">
                  <a16:creationId xmlns:a16="http://schemas.microsoft.com/office/drawing/2014/main" id="{CA185349-A966-451C-8912-8D4A74CF4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631"/>
              <a:ext cx="3" cy="2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3" name="Freeform 2637">
              <a:extLst>
                <a:ext uri="{FF2B5EF4-FFF2-40B4-BE49-F238E27FC236}">
                  <a16:creationId xmlns:a16="http://schemas.microsoft.com/office/drawing/2014/main" id="{614874DD-D384-40B7-BDC3-15A41A4C7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622"/>
              <a:ext cx="6" cy="3"/>
            </a:xfrm>
            <a:custGeom>
              <a:avLst/>
              <a:gdLst>
                <a:gd name="T0" fmla="*/ 0 w 4"/>
                <a:gd name="T1" fmla="*/ 0 h 2"/>
                <a:gd name="T2" fmla="*/ 14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2"/>
                    <a:pt x="2" y="2"/>
                    <a:pt x="4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4" name="Freeform 2638">
              <a:extLst>
                <a:ext uri="{FF2B5EF4-FFF2-40B4-BE49-F238E27FC236}">
                  <a16:creationId xmlns:a16="http://schemas.microsoft.com/office/drawing/2014/main" id="{787F552F-E14E-48E3-AFD9-7275D3F8F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2625"/>
              <a:ext cx="1" cy="4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5" name="Freeform 2639">
              <a:extLst>
                <a:ext uri="{FF2B5EF4-FFF2-40B4-BE49-F238E27FC236}">
                  <a16:creationId xmlns:a16="http://schemas.microsoft.com/office/drawing/2014/main" id="{B294AB45-B46C-40AB-BDFC-162E8A9A3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620"/>
              <a:ext cx="1" cy="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6" name="Freeform 2640">
              <a:extLst>
                <a:ext uri="{FF2B5EF4-FFF2-40B4-BE49-F238E27FC236}">
                  <a16:creationId xmlns:a16="http://schemas.microsoft.com/office/drawing/2014/main" id="{4E84E6F8-551F-4522-AB0F-FF0D5DC57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2621"/>
              <a:ext cx="3" cy="1"/>
            </a:xfrm>
            <a:custGeom>
              <a:avLst/>
              <a:gdLst>
                <a:gd name="T0" fmla="*/ 0 w 2"/>
                <a:gd name="T1" fmla="*/ 1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7" name="Freeform 2641">
              <a:extLst>
                <a:ext uri="{FF2B5EF4-FFF2-40B4-BE49-F238E27FC236}">
                  <a16:creationId xmlns:a16="http://schemas.microsoft.com/office/drawing/2014/main" id="{3268DF45-8780-4424-BC67-29E383178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2602"/>
              <a:ext cx="3" cy="2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2" y="2"/>
                    <a:pt x="3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8" name="Freeform 2642">
              <a:extLst>
                <a:ext uri="{FF2B5EF4-FFF2-40B4-BE49-F238E27FC236}">
                  <a16:creationId xmlns:a16="http://schemas.microsoft.com/office/drawing/2014/main" id="{091A69CE-CA95-4F1C-8523-6D723BBC7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2601"/>
              <a:ext cx="4" cy="6"/>
            </a:xfrm>
            <a:custGeom>
              <a:avLst/>
              <a:gdLst>
                <a:gd name="T0" fmla="*/ 0 w 3"/>
                <a:gd name="T1" fmla="*/ 0 h 5"/>
                <a:gd name="T2" fmla="*/ 7 w 3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69" name="Freeform 2643">
              <a:extLst>
                <a:ext uri="{FF2B5EF4-FFF2-40B4-BE49-F238E27FC236}">
                  <a16:creationId xmlns:a16="http://schemas.microsoft.com/office/drawing/2014/main" id="{4D6273CB-3D6B-45B1-8254-A298F4F7B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596"/>
              <a:ext cx="3" cy="6"/>
            </a:xfrm>
            <a:custGeom>
              <a:avLst/>
              <a:gdLst>
                <a:gd name="T0" fmla="*/ 0 w 3"/>
                <a:gd name="T1" fmla="*/ 0 h 5"/>
                <a:gd name="T2" fmla="*/ 3 w 3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2" y="1"/>
                    <a:pt x="3" y="3"/>
                    <a:pt x="3" y="5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0" name="Freeform 2644">
              <a:extLst>
                <a:ext uri="{FF2B5EF4-FFF2-40B4-BE49-F238E27FC236}">
                  <a16:creationId xmlns:a16="http://schemas.microsoft.com/office/drawing/2014/main" id="{4D667EE0-097F-404B-9BA4-33BDBFC90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2599"/>
              <a:ext cx="4" cy="1"/>
            </a:xfrm>
            <a:custGeom>
              <a:avLst/>
              <a:gdLst>
                <a:gd name="T0" fmla="*/ 0 w 3"/>
                <a:gd name="T1" fmla="*/ 1 h 1"/>
                <a:gd name="T2" fmla="*/ 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1" name="Freeform 2645">
              <a:extLst>
                <a:ext uri="{FF2B5EF4-FFF2-40B4-BE49-F238E27FC236}">
                  <a16:creationId xmlns:a16="http://schemas.microsoft.com/office/drawing/2014/main" id="{3A6D9CCD-F55C-4DFB-BE88-1A6096CF4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602"/>
              <a:ext cx="4" cy="5"/>
            </a:xfrm>
            <a:custGeom>
              <a:avLst/>
              <a:gdLst>
                <a:gd name="T0" fmla="*/ 0 w 3"/>
                <a:gd name="T1" fmla="*/ 8 h 4"/>
                <a:gd name="T2" fmla="*/ 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2"/>
                    <a:pt x="3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2" name="Freeform 2646">
              <a:extLst>
                <a:ext uri="{FF2B5EF4-FFF2-40B4-BE49-F238E27FC236}">
                  <a16:creationId xmlns:a16="http://schemas.microsoft.com/office/drawing/2014/main" id="{7D249303-8965-429F-B64B-01C241AE5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605"/>
              <a:ext cx="2" cy="3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1" y="1"/>
                    <a:pt x="2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3" name="Freeform 2647">
              <a:extLst>
                <a:ext uri="{FF2B5EF4-FFF2-40B4-BE49-F238E27FC236}">
                  <a16:creationId xmlns:a16="http://schemas.microsoft.com/office/drawing/2014/main" id="{D67EFAAD-F7E4-46FE-90BF-3A677E0BE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604"/>
              <a:ext cx="2" cy="5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4" name="Freeform 2648">
              <a:extLst>
                <a:ext uri="{FF2B5EF4-FFF2-40B4-BE49-F238E27FC236}">
                  <a16:creationId xmlns:a16="http://schemas.microsoft.com/office/drawing/2014/main" id="{21007F19-39BE-4B90-B11D-FF8B80208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616"/>
              <a:ext cx="5" cy="2"/>
            </a:xfrm>
            <a:custGeom>
              <a:avLst/>
              <a:gdLst>
                <a:gd name="T0" fmla="*/ 0 w 4"/>
                <a:gd name="T1" fmla="*/ 2 h 2"/>
                <a:gd name="T2" fmla="*/ 8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4" y="1"/>
                    <a:pt x="4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5" name="Freeform 2649">
              <a:extLst>
                <a:ext uri="{FF2B5EF4-FFF2-40B4-BE49-F238E27FC236}">
                  <a16:creationId xmlns:a16="http://schemas.microsoft.com/office/drawing/2014/main" id="{0F57CDD8-B82E-4FF7-BB8F-238DFBCBE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618"/>
              <a:ext cx="2" cy="3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6" name="Freeform 2650">
              <a:extLst>
                <a:ext uri="{FF2B5EF4-FFF2-40B4-BE49-F238E27FC236}">
                  <a16:creationId xmlns:a16="http://schemas.microsoft.com/office/drawing/2014/main" id="{D43CEA3C-9944-4326-A0CA-EBDC5494F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1" y="2623"/>
              <a:ext cx="6" cy="6"/>
            </a:xfrm>
            <a:custGeom>
              <a:avLst/>
              <a:gdLst>
                <a:gd name="T0" fmla="*/ 0 w 5"/>
                <a:gd name="T1" fmla="*/ 12 h 4"/>
                <a:gd name="T2" fmla="*/ 8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1" y="4"/>
                    <a:pt x="4" y="2"/>
                    <a:pt x="5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7" name="Freeform 2651">
              <a:extLst>
                <a:ext uri="{FF2B5EF4-FFF2-40B4-BE49-F238E27FC236}">
                  <a16:creationId xmlns:a16="http://schemas.microsoft.com/office/drawing/2014/main" id="{9555A551-060E-4F6D-A004-B54E0D4CC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" y="2627"/>
              <a:ext cx="2" cy="3"/>
            </a:xfrm>
            <a:custGeom>
              <a:avLst/>
              <a:gdLst>
                <a:gd name="T0" fmla="*/ 0 w 2"/>
                <a:gd name="T1" fmla="*/ 0 h 2"/>
                <a:gd name="T2" fmla="*/ 2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1"/>
                    <a:pt x="2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8" name="Freeform 2652">
              <a:extLst>
                <a:ext uri="{FF2B5EF4-FFF2-40B4-BE49-F238E27FC236}">
                  <a16:creationId xmlns:a16="http://schemas.microsoft.com/office/drawing/2014/main" id="{236FBAEF-738E-47C5-B934-221BEA4E4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636"/>
              <a:ext cx="5" cy="3"/>
            </a:xfrm>
            <a:custGeom>
              <a:avLst/>
              <a:gdLst>
                <a:gd name="T0" fmla="*/ 0 w 4"/>
                <a:gd name="T1" fmla="*/ 0 h 2"/>
                <a:gd name="T2" fmla="*/ 8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2" y="2"/>
                    <a:pt x="4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79" name="Freeform 2653">
              <a:extLst>
                <a:ext uri="{FF2B5EF4-FFF2-40B4-BE49-F238E27FC236}">
                  <a16:creationId xmlns:a16="http://schemas.microsoft.com/office/drawing/2014/main" id="{538573BB-909F-46BD-8A2C-5296D3B4D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639"/>
              <a:ext cx="1" cy="3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1"/>
                    <a:pt x="1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0" name="Freeform 2654">
              <a:extLst>
                <a:ext uri="{FF2B5EF4-FFF2-40B4-BE49-F238E27FC236}">
                  <a16:creationId xmlns:a16="http://schemas.microsoft.com/office/drawing/2014/main" id="{F867D663-5FE0-4FD6-9F13-8BF6ED62C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639"/>
              <a:ext cx="7" cy="4"/>
            </a:xfrm>
            <a:custGeom>
              <a:avLst/>
              <a:gdLst>
                <a:gd name="T0" fmla="*/ 0 w 6"/>
                <a:gd name="T1" fmla="*/ 5 h 3"/>
                <a:gd name="T2" fmla="*/ 9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4" y="1"/>
                    <a:pt x="6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1" name="Freeform 2655">
              <a:extLst>
                <a:ext uri="{FF2B5EF4-FFF2-40B4-BE49-F238E27FC236}">
                  <a16:creationId xmlns:a16="http://schemas.microsoft.com/office/drawing/2014/main" id="{BB99CE7D-AF18-4DB3-8A6B-A50906AE0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2642"/>
              <a:ext cx="2" cy="3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2" name="Freeform 2656">
              <a:extLst>
                <a:ext uri="{FF2B5EF4-FFF2-40B4-BE49-F238E27FC236}">
                  <a16:creationId xmlns:a16="http://schemas.microsoft.com/office/drawing/2014/main" id="{9E693718-6EE7-443B-8BD9-0786F8216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640"/>
              <a:ext cx="1" cy="5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3" name="Freeform 2657">
              <a:extLst>
                <a:ext uri="{FF2B5EF4-FFF2-40B4-BE49-F238E27FC236}">
                  <a16:creationId xmlns:a16="http://schemas.microsoft.com/office/drawing/2014/main" id="{9699CE87-230E-4E97-A9F2-99755147E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2638"/>
              <a:ext cx="5" cy="4"/>
            </a:xfrm>
            <a:custGeom>
              <a:avLst/>
              <a:gdLst>
                <a:gd name="T0" fmla="*/ 0 w 4"/>
                <a:gd name="T1" fmla="*/ 7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4" name="Freeform 2658">
              <a:extLst>
                <a:ext uri="{FF2B5EF4-FFF2-40B4-BE49-F238E27FC236}">
                  <a16:creationId xmlns:a16="http://schemas.microsoft.com/office/drawing/2014/main" id="{08A347A5-58F3-4C8F-9AFD-B24B02C9C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" y="2640"/>
              <a:ext cx="3" cy="3"/>
            </a:xfrm>
            <a:custGeom>
              <a:avLst/>
              <a:gdLst>
                <a:gd name="T0" fmla="*/ 0 w 2"/>
                <a:gd name="T1" fmla="*/ 0 h 2"/>
                <a:gd name="T2" fmla="*/ 8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5" name="Freeform 2659">
              <a:extLst>
                <a:ext uri="{FF2B5EF4-FFF2-40B4-BE49-F238E27FC236}">
                  <a16:creationId xmlns:a16="http://schemas.microsoft.com/office/drawing/2014/main" id="{F3739BED-BEED-45E2-9731-43C2F7366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2633"/>
              <a:ext cx="4" cy="5"/>
            </a:xfrm>
            <a:custGeom>
              <a:avLst/>
              <a:gdLst>
                <a:gd name="T0" fmla="*/ 0 w 3"/>
                <a:gd name="T1" fmla="*/ 0 h 4"/>
                <a:gd name="T2" fmla="*/ 7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1" y="4"/>
                    <a:pt x="3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6" name="Freeform 2660">
              <a:extLst>
                <a:ext uri="{FF2B5EF4-FFF2-40B4-BE49-F238E27FC236}">
                  <a16:creationId xmlns:a16="http://schemas.microsoft.com/office/drawing/2014/main" id="{7C3FAF0A-5536-4872-B458-9957A007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8" y="2636"/>
              <a:ext cx="3" cy="3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7" name="Freeform 2661">
              <a:extLst>
                <a:ext uri="{FF2B5EF4-FFF2-40B4-BE49-F238E27FC236}">
                  <a16:creationId xmlns:a16="http://schemas.microsoft.com/office/drawing/2014/main" id="{8E05EF65-CF5F-4377-903B-947EEE45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625"/>
              <a:ext cx="4" cy="6"/>
            </a:xfrm>
            <a:custGeom>
              <a:avLst/>
              <a:gdLst>
                <a:gd name="T0" fmla="*/ 0 w 3"/>
                <a:gd name="T1" fmla="*/ 8 h 5"/>
                <a:gd name="T2" fmla="*/ 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2" y="4"/>
                    <a:pt x="2" y="2"/>
                    <a:pt x="3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8" name="Freeform 2662">
              <a:extLst>
                <a:ext uri="{FF2B5EF4-FFF2-40B4-BE49-F238E27FC236}">
                  <a16:creationId xmlns:a16="http://schemas.microsoft.com/office/drawing/2014/main" id="{25C28AF2-4A32-4D7D-866C-62612C9D9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" y="2627"/>
              <a:ext cx="4" cy="3"/>
            </a:xfrm>
            <a:custGeom>
              <a:avLst/>
              <a:gdLst>
                <a:gd name="T0" fmla="*/ 0 w 3"/>
                <a:gd name="T1" fmla="*/ 5 h 2"/>
                <a:gd name="T2" fmla="*/ 7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1"/>
                  </a:moveTo>
                  <a:cubicBezTo>
                    <a:pt x="1" y="1"/>
                    <a:pt x="3" y="0"/>
                    <a:pt x="3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89" name="Freeform 2663">
              <a:extLst>
                <a:ext uri="{FF2B5EF4-FFF2-40B4-BE49-F238E27FC236}">
                  <a16:creationId xmlns:a16="http://schemas.microsoft.com/office/drawing/2014/main" id="{8A3840FC-5CFA-44E6-B80C-14835237D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" y="2605"/>
              <a:ext cx="5" cy="4"/>
            </a:xfrm>
            <a:custGeom>
              <a:avLst/>
              <a:gdLst>
                <a:gd name="T0" fmla="*/ 0 w 4"/>
                <a:gd name="T1" fmla="*/ 1 h 3"/>
                <a:gd name="T2" fmla="*/ 8 w 4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2" y="0"/>
                    <a:pt x="4" y="2"/>
                    <a:pt x="4" y="3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0" name="Freeform 2664">
              <a:extLst>
                <a:ext uri="{FF2B5EF4-FFF2-40B4-BE49-F238E27FC236}">
                  <a16:creationId xmlns:a16="http://schemas.microsoft.com/office/drawing/2014/main" id="{9A7D2B4A-8028-4A69-8728-FD71FD030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604"/>
              <a:ext cx="3" cy="4"/>
            </a:xfrm>
            <a:custGeom>
              <a:avLst/>
              <a:gdLst>
                <a:gd name="T0" fmla="*/ 5 w 2"/>
                <a:gd name="T1" fmla="*/ 7 h 3"/>
                <a:gd name="T2" fmla="*/ 8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1" y="0"/>
                    <a:pt x="2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1" name="Freeform 2665">
              <a:extLst>
                <a:ext uri="{FF2B5EF4-FFF2-40B4-BE49-F238E27FC236}">
                  <a16:creationId xmlns:a16="http://schemas.microsoft.com/office/drawing/2014/main" id="{D357F119-6590-4535-8713-B9B0E2915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4" y="2607"/>
              <a:ext cx="4" cy="4"/>
            </a:xfrm>
            <a:custGeom>
              <a:avLst/>
              <a:gdLst>
                <a:gd name="T0" fmla="*/ 0 w 3"/>
                <a:gd name="T1" fmla="*/ 0 h 3"/>
                <a:gd name="T2" fmla="*/ 7 w 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1" y="3"/>
                    <a:pt x="3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2" name="Freeform 2666">
              <a:extLst>
                <a:ext uri="{FF2B5EF4-FFF2-40B4-BE49-F238E27FC236}">
                  <a16:creationId xmlns:a16="http://schemas.microsoft.com/office/drawing/2014/main" id="{83CEB6FF-60AE-4DBC-9EA2-0EBA448A7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09"/>
              <a:ext cx="4" cy="3"/>
            </a:xfrm>
            <a:custGeom>
              <a:avLst/>
              <a:gdLst>
                <a:gd name="T0" fmla="*/ 7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3" name="Freeform 2667">
              <a:extLst>
                <a:ext uri="{FF2B5EF4-FFF2-40B4-BE49-F238E27FC236}">
                  <a16:creationId xmlns:a16="http://schemas.microsoft.com/office/drawing/2014/main" id="{91474D72-E766-4E5F-A470-A870022F7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616"/>
              <a:ext cx="3" cy="6"/>
            </a:xfrm>
            <a:custGeom>
              <a:avLst/>
              <a:gdLst>
                <a:gd name="T0" fmla="*/ 0 w 2"/>
                <a:gd name="T1" fmla="*/ 0 h 5"/>
                <a:gd name="T2" fmla="*/ 5 w 2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2" y="1"/>
                    <a:pt x="2" y="4"/>
                    <a:pt x="1" y="5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4" name="Freeform 2668">
              <a:extLst>
                <a:ext uri="{FF2B5EF4-FFF2-40B4-BE49-F238E27FC236}">
                  <a16:creationId xmlns:a16="http://schemas.microsoft.com/office/drawing/2014/main" id="{FC7115E1-F5F6-4953-8636-4A11C3C26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618"/>
              <a:ext cx="2" cy="2"/>
            </a:xfrm>
            <a:custGeom>
              <a:avLst/>
              <a:gdLst>
                <a:gd name="T0" fmla="*/ 0 w 2"/>
                <a:gd name="T1" fmla="*/ 8 h 1"/>
                <a:gd name="T2" fmla="*/ 2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5" name="Freeform 2669">
              <a:extLst>
                <a:ext uri="{FF2B5EF4-FFF2-40B4-BE49-F238E27FC236}">
                  <a16:creationId xmlns:a16="http://schemas.microsoft.com/office/drawing/2014/main" id="{D6917F5E-3E31-4350-BD63-F45EC0023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2620"/>
              <a:ext cx="4" cy="5"/>
            </a:xfrm>
            <a:custGeom>
              <a:avLst/>
              <a:gdLst>
                <a:gd name="T0" fmla="*/ 0 w 3"/>
                <a:gd name="T1" fmla="*/ 0 h 4"/>
                <a:gd name="T2" fmla="*/ 5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1"/>
                    <a:pt x="3" y="3"/>
                    <a:pt x="2" y="4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6" name="Freeform 2670">
              <a:extLst>
                <a:ext uri="{FF2B5EF4-FFF2-40B4-BE49-F238E27FC236}">
                  <a16:creationId xmlns:a16="http://schemas.microsoft.com/office/drawing/2014/main" id="{84278AFA-A1AE-4322-8B21-D67DB154E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620"/>
              <a:ext cx="4" cy="2"/>
            </a:xfrm>
            <a:custGeom>
              <a:avLst/>
              <a:gdLst>
                <a:gd name="T0" fmla="*/ 0 w 3"/>
                <a:gd name="T1" fmla="*/ 2 h 2"/>
                <a:gd name="T2" fmla="*/ 7 w 3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2" y="0"/>
                    <a:pt x="3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7" name="Freeform 2671">
              <a:extLst>
                <a:ext uri="{FF2B5EF4-FFF2-40B4-BE49-F238E27FC236}">
                  <a16:creationId xmlns:a16="http://schemas.microsoft.com/office/drawing/2014/main" id="{901A8C17-C51F-4571-9071-93BA75211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617"/>
              <a:ext cx="2" cy="6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1" y="3"/>
                    <a:pt x="0" y="5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8" name="Freeform 2672">
              <a:extLst>
                <a:ext uri="{FF2B5EF4-FFF2-40B4-BE49-F238E27FC236}">
                  <a16:creationId xmlns:a16="http://schemas.microsoft.com/office/drawing/2014/main" id="{AE6E4E7D-D75D-4E12-8969-E94C15C23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" y="2614"/>
              <a:ext cx="6" cy="3"/>
            </a:xfrm>
            <a:custGeom>
              <a:avLst/>
              <a:gdLst>
                <a:gd name="T0" fmla="*/ 0 w 5"/>
                <a:gd name="T1" fmla="*/ 5 h 2"/>
                <a:gd name="T2" fmla="*/ 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4" y="0"/>
                    <a:pt x="5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599" name="Freeform 2673">
              <a:extLst>
                <a:ext uri="{FF2B5EF4-FFF2-40B4-BE49-F238E27FC236}">
                  <a16:creationId xmlns:a16="http://schemas.microsoft.com/office/drawing/2014/main" id="{AD413E51-D2B9-4077-9F4D-15794D330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" y="2604"/>
              <a:ext cx="8" cy="3"/>
            </a:xfrm>
            <a:custGeom>
              <a:avLst/>
              <a:gdLst>
                <a:gd name="T0" fmla="*/ 0 w 6"/>
                <a:gd name="T1" fmla="*/ 0 h 2"/>
                <a:gd name="T2" fmla="*/ 15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3" y="2"/>
                    <a:pt x="6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0" name="Freeform 2674">
              <a:extLst>
                <a:ext uri="{FF2B5EF4-FFF2-40B4-BE49-F238E27FC236}">
                  <a16:creationId xmlns:a16="http://schemas.microsoft.com/office/drawing/2014/main" id="{D3BE5A99-D114-4F86-8DC9-88E1C5FDD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2592"/>
              <a:ext cx="5" cy="5"/>
            </a:xfrm>
            <a:custGeom>
              <a:avLst/>
              <a:gdLst>
                <a:gd name="T0" fmla="*/ 0 w 4"/>
                <a:gd name="T1" fmla="*/ 8 h 4"/>
                <a:gd name="T2" fmla="*/ 8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2"/>
                    <a:pt x="4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1" name="Freeform 2675">
              <a:extLst>
                <a:ext uri="{FF2B5EF4-FFF2-40B4-BE49-F238E27FC236}">
                  <a16:creationId xmlns:a16="http://schemas.microsoft.com/office/drawing/2014/main" id="{08C9891F-23EB-4F40-82AC-1E4ACD77A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587"/>
              <a:ext cx="5" cy="1"/>
            </a:xfrm>
            <a:custGeom>
              <a:avLst/>
              <a:gdLst>
                <a:gd name="T0" fmla="*/ 0 w 4"/>
                <a:gd name="T1" fmla="*/ 1 h 1"/>
                <a:gd name="T2" fmla="*/ 8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0"/>
                    <a:pt x="3" y="0"/>
                    <a:pt x="4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2" name="Freeform 2676">
              <a:extLst>
                <a:ext uri="{FF2B5EF4-FFF2-40B4-BE49-F238E27FC236}">
                  <a16:creationId xmlns:a16="http://schemas.microsoft.com/office/drawing/2014/main" id="{1C41EB76-9632-4B75-941F-0F4DD800C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2" y="2583"/>
              <a:ext cx="1" cy="4"/>
            </a:xfrm>
            <a:custGeom>
              <a:avLst/>
              <a:gdLst>
                <a:gd name="T0" fmla="*/ 0 w 1"/>
                <a:gd name="T1" fmla="*/ 7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3" name="Freeform 2677">
              <a:extLst>
                <a:ext uri="{FF2B5EF4-FFF2-40B4-BE49-F238E27FC236}">
                  <a16:creationId xmlns:a16="http://schemas.microsoft.com/office/drawing/2014/main" id="{67FB8C1C-A9B3-48F2-94A8-8A0EEFBB5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583"/>
              <a:ext cx="6" cy="1"/>
            </a:xfrm>
            <a:custGeom>
              <a:avLst/>
              <a:gdLst>
                <a:gd name="T0" fmla="*/ 0 w 5"/>
                <a:gd name="T1" fmla="*/ 0 h 1"/>
                <a:gd name="T2" fmla="*/ 8 w 5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4" y="1"/>
                    <a:pt x="5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4" name="Freeform 2678">
              <a:extLst>
                <a:ext uri="{FF2B5EF4-FFF2-40B4-BE49-F238E27FC236}">
                  <a16:creationId xmlns:a16="http://schemas.microsoft.com/office/drawing/2014/main" id="{5E46238F-0E03-4AA7-9C8A-7A11BE599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2" y="2584"/>
              <a:ext cx="1" cy="3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5" name="Freeform 2679">
              <a:extLst>
                <a:ext uri="{FF2B5EF4-FFF2-40B4-BE49-F238E27FC236}">
                  <a16:creationId xmlns:a16="http://schemas.microsoft.com/office/drawing/2014/main" id="{2A278819-A2D8-4731-9442-69733D58F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2592"/>
              <a:ext cx="6" cy="4"/>
            </a:xfrm>
            <a:custGeom>
              <a:avLst/>
              <a:gdLst>
                <a:gd name="T0" fmla="*/ 0 w 5"/>
                <a:gd name="T1" fmla="*/ 7 h 3"/>
                <a:gd name="T2" fmla="*/ 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3"/>
                    <a:pt x="5" y="1"/>
                    <a:pt x="5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6" name="Freeform 2680">
              <a:extLst>
                <a:ext uri="{FF2B5EF4-FFF2-40B4-BE49-F238E27FC236}">
                  <a16:creationId xmlns:a16="http://schemas.microsoft.com/office/drawing/2014/main" id="{A02CB18B-3C31-4490-B35C-D9837481D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595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7" name="Freeform 2681">
              <a:extLst>
                <a:ext uri="{FF2B5EF4-FFF2-40B4-BE49-F238E27FC236}">
                  <a16:creationId xmlns:a16="http://schemas.microsoft.com/office/drawing/2014/main" id="{66ADD971-C029-427E-9ADD-9DAA17B21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2590"/>
              <a:ext cx="3" cy="3"/>
            </a:xfrm>
            <a:custGeom>
              <a:avLst/>
              <a:gdLst>
                <a:gd name="T0" fmla="*/ 0 w 2"/>
                <a:gd name="T1" fmla="*/ 0 h 3"/>
                <a:gd name="T2" fmla="*/ 8 w 2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2"/>
                    <a:pt x="1" y="2"/>
                    <a:pt x="2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8" name="Freeform 2682">
              <a:extLst>
                <a:ext uri="{FF2B5EF4-FFF2-40B4-BE49-F238E27FC236}">
                  <a16:creationId xmlns:a16="http://schemas.microsoft.com/office/drawing/2014/main" id="{AA4A31BB-12B2-429C-B3E7-CBBC229F6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581"/>
              <a:ext cx="2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09" name="Freeform 2683">
              <a:extLst>
                <a:ext uri="{FF2B5EF4-FFF2-40B4-BE49-F238E27FC236}">
                  <a16:creationId xmlns:a16="http://schemas.microsoft.com/office/drawing/2014/main" id="{C64CAAC1-CEED-4E5B-9D50-1E2023C2E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2583"/>
              <a:ext cx="2" cy="5"/>
            </a:xfrm>
            <a:custGeom>
              <a:avLst/>
              <a:gdLst>
                <a:gd name="T0" fmla="*/ 2 w 2"/>
                <a:gd name="T1" fmla="*/ 0 h 4"/>
                <a:gd name="T2" fmla="*/ 0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0" name="Freeform 2684">
              <a:extLst>
                <a:ext uri="{FF2B5EF4-FFF2-40B4-BE49-F238E27FC236}">
                  <a16:creationId xmlns:a16="http://schemas.microsoft.com/office/drawing/2014/main" id="{6BF3696F-E8CC-4D67-A37E-2D34E248D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2588"/>
              <a:ext cx="3" cy="4"/>
            </a:xfrm>
            <a:custGeom>
              <a:avLst/>
              <a:gdLst>
                <a:gd name="T0" fmla="*/ 0 w 2"/>
                <a:gd name="T1" fmla="*/ 0 h 3"/>
                <a:gd name="T2" fmla="*/ 5 w 2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1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1" name="Freeform 2685">
              <a:extLst>
                <a:ext uri="{FF2B5EF4-FFF2-40B4-BE49-F238E27FC236}">
                  <a16:creationId xmlns:a16="http://schemas.microsoft.com/office/drawing/2014/main" id="{D9E76845-77E3-43AF-94DB-7F3364750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9" y="2590"/>
              <a:ext cx="4" cy="1"/>
            </a:xfrm>
            <a:custGeom>
              <a:avLst/>
              <a:gdLst>
                <a:gd name="T0" fmla="*/ 0 w 3"/>
                <a:gd name="T1" fmla="*/ 1 h 1"/>
                <a:gd name="T2" fmla="*/ 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2" name="Freeform 2686">
              <a:extLst>
                <a:ext uri="{FF2B5EF4-FFF2-40B4-BE49-F238E27FC236}">
                  <a16:creationId xmlns:a16="http://schemas.microsoft.com/office/drawing/2014/main" id="{F05BC2DA-E7D5-4210-BC5A-9E4D4159F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630"/>
              <a:ext cx="1" cy="5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3" name="Freeform 2687">
              <a:extLst>
                <a:ext uri="{FF2B5EF4-FFF2-40B4-BE49-F238E27FC236}">
                  <a16:creationId xmlns:a16="http://schemas.microsoft.com/office/drawing/2014/main" id="{0F909BCE-9F38-4123-A1F0-A42DCB4AD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2633"/>
              <a:ext cx="3" cy="1"/>
            </a:xfrm>
            <a:custGeom>
              <a:avLst/>
              <a:gdLst>
                <a:gd name="T0" fmla="*/ 0 w 2"/>
                <a:gd name="T1" fmla="*/ 1 h 1"/>
                <a:gd name="T2" fmla="*/ 8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4" name="Freeform 2688">
              <a:extLst>
                <a:ext uri="{FF2B5EF4-FFF2-40B4-BE49-F238E27FC236}">
                  <a16:creationId xmlns:a16="http://schemas.microsoft.com/office/drawing/2014/main" id="{79795D04-D6BD-478E-92EA-71DB8D8A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2640"/>
              <a:ext cx="5" cy="3"/>
            </a:xfrm>
            <a:custGeom>
              <a:avLst/>
              <a:gdLst>
                <a:gd name="T0" fmla="*/ 0 w 4"/>
                <a:gd name="T1" fmla="*/ 5 h 2"/>
                <a:gd name="T2" fmla="*/ 8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3" y="0"/>
                    <a:pt x="4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5" name="Freeform 2689">
              <a:extLst>
                <a:ext uri="{FF2B5EF4-FFF2-40B4-BE49-F238E27FC236}">
                  <a16:creationId xmlns:a16="http://schemas.microsoft.com/office/drawing/2014/main" id="{68BBA0AB-E75F-4F80-8D09-23DCCC014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642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6" name="Freeform 2690">
              <a:extLst>
                <a:ext uri="{FF2B5EF4-FFF2-40B4-BE49-F238E27FC236}">
                  <a16:creationId xmlns:a16="http://schemas.microsoft.com/office/drawing/2014/main" id="{0B3A9222-E599-4DA7-8320-34A108ABA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2636"/>
              <a:ext cx="4" cy="7"/>
            </a:xfrm>
            <a:custGeom>
              <a:avLst/>
              <a:gdLst>
                <a:gd name="T0" fmla="*/ 1 w 3"/>
                <a:gd name="T1" fmla="*/ 0 h 5"/>
                <a:gd name="T2" fmla="*/ 7 w 3"/>
                <a:gd name="T3" fmla="*/ 1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7" name="Freeform 2691">
              <a:extLst>
                <a:ext uri="{FF2B5EF4-FFF2-40B4-BE49-F238E27FC236}">
                  <a16:creationId xmlns:a16="http://schemas.microsoft.com/office/drawing/2014/main" id="{B071C3A8-B27B-4FEF-9CF9-FEF012094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7" y="2592"/>
              <a:ext cx="3" cy="5"/>
            </a:xfrm>
            <a:custGeom>
              <a:avLst/>
              <a:gdLst>
                <a:gd name="T0" fmla="*/ 0 w 2"/>
                <a:gd name="T1" fmla="*/ 0 h 4"/>
                <a:gd name="T2" fmla="*/ 8 w 2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1" y="3"/>
                    <a:pt x="2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8" name="Freeform 2692">
              <a:extLst>
                <a:ext uri="{FF2B5EF4-FFF2-40B4-BE49-F238E27FC236}">
                  <a16:creationId xmlns:a16="http://schemas.microsoft.com/office/drawing/2014/main" id="{0D9CD1CA-3F58-45C4-A6CD-9AA5736CD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595"/>
              <a:ext cx="3" cy="1"/>
            </a:xfrm>
            <a:custGeom>
              <a:avLst/>
              <a:gdLst>
                <a:gd name="T0" fmla="*/ 3 w 3"/>
                <a:gd name="T1" fmla="*/ 0 h 1"/>
                <a:gd name="T2" fmla="*/ 0 w 3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19" name="Freeform 2693">
              <a:extLst>
                <a:ext uri="{FF2B5EF4-FFF2-40B4-BE49-F238E27FC236}">
                  <a16:creationId xmlns:a16="http://schemas.microsoft.com/office/drawing/2014/main" id="{D1DB9813-66D6-428D-B123-BB5901DDF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0" y="2595"/>
              <a:ext cx="1" cy="6"/>
            </a:xfrm>
            <a:custGeom>
              <a:avLst/>
              <a:gdLst>
                <a:gd name="T0" fmla="*/ 1 w 1"/>
                <a:gd name="T1" fmla="*/ 0 h 5"/>
                <a:gd name="T2" fmla="*/ 1 w 1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1"/>
                    <a:pt x="0" y="3"/>
                    <a:pt x="1" y="5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0" name="Freeform 2694">
              <a:extLst>
                <a:ext uri="{FF2B5EF4-FFF2-40B4-BE49-F238E27FC236}">
                  <a16:creationId xmlns:a16="http://schemas.microsoft.com/office/drawing/2014/main" id="{6B985A0B-D978-4AFA-A840-A49E92BBD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96"/>
              <a:ext cx="4" cy="4"/>
            </a:xfrm>
            <a:custGeom>
              <a:avLst/>
              <a:gdLst>
                <a:gd name="T0" fmla="*/ 0 w 3"/>
                <a:gd name="T1" fmla="*/ 0 h 3"/>
                <a:gd name="T2" fmla="*/ 7 w 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1" y="2"/>
                    <a:pt x="3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1" name="Freeform 2695">
              <a:extLst>
                <a:ext uri="{FF2B5EF4-FFF2-40B4-BE49-F238E27FC236}">
                  <a16:creationId xmlns:a16="http://schemas.microsoft.com/office/drawing/2014/main" id="{698256DE-971D-4BD3-8AAB-6057132CF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9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2" name="Freeform 2696">
              <a:extLst>
                <a:ext uri="{FF2B5EF4-FFF2-40B4-BE49-F238E27FC236}">
                  <a16:creationId xmlns:a16="http://schemas.microsoft.com/office/drawing/2014/main" id="{FC7AA5B4-D14A-4CC6-A480-88E2C9056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597"/>
              <a:ext cx="1" cy="5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3" name="Freeform 2697">
              <a:extLst>
                <a:ext uri="{FF2B5EF4-FFF2-40B4-BE49-F238E27FC236}">
                  <a16:creationId xmlns:a16="http://schemas.microsoft.com/office/drawing/2014/main" id="{E534B8DC-6C71-44F1-A3F8-1F035024F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607"/>
              <a:ext cx="2" cy="6"/>
            </a:xfrm>
            <a:custGeom>
              <a:avLst/>
              <a:gdLst>
                <a:gd name="T0" fmla="*/ 0 w 2"/>
                <a:gd name="T1" fmla="*/ 0 h 5"/>
                <a:gd name="T2" fmla="*/ 2 w 2"/>
                <a:gd name="T3" fmla="*/ 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2" y="1"/>
                    <a:pt x="2" y="3"/>
                    <a:pt x="2" y="5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4" name="Freeform 2698">
              <a:extLst>
                <a:ext uri="{FF2B5EF4-FFF2-40B4-BE49-F238E27FC236}">
                  <a16:creationId xmlns:a16="http://schemas.microsoft.com/office/drawing/2014/main" id="{2A8B9EEE-B483-42AA-8388-957FC6AFB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2609"/>
              <a:ext cx="3" cy="2"/>
            </a:xfrm>
            <a:custGeom>
              <a:avLst/>
              <a:gdLst>
                <a:gd name="T0" fmla="*/ 0 w 2"/>
                <a:gd name="T1" fmla="*/ 8 h 1"/>
                <a:gd name="T2" fmla="*/ 8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5" name="Freeform 2699">
              <a:extLst>
                <a:ext uri="{FF2B5EF4-FFF2-40B4-BE49-F238E27FC236}">
                  <a16:creationId xmlns:a16="http://schemas.microsoft.com/office/drawing/2014/main" id="{A16C5D5E-E1EE-48AC-B928-774C58EBC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612"/>
              <a:ext cx="3" cy="5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3" y="2"/>
                    <a:pt x="3" y="4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6" name="Freeform 2700">
              <a:extLst>
                <a:ext uri="{FF2B5EF4-FFF2-40B4-BE49-F238E27FC236}">
                  <a16:creationId xmlns:a16="http://schemas.microsoft.com/office/drawing/2014/main" id="{5C95EDC8-7379-4C19-9045-5412FC215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2613"/>
              <a:ext cx="2" cy="1"/>
            </a:xfrm>
            <a:custGeom>
              <a:avLst/>
              <a:gdLst>
                <a:gd name="T0" fmla="*/ 0 w 1"/>
                <a:gd name="T1" fmla="*/ 1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7" name="Freeform 2701">
              <a:extLst>
                <a:ext uri="{FF2B5EF4-FFF2-40B4-BE49-F238E27FC236}">
                  <a16:creationId xmlns:a16="http://schemas.microsoft.com/office/drawing/2014/main" id="{125A08B9-F323-452F-B94E-41B52EC7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4" y="2634"/>
              <a:ext cx="6" cy="2"/>
            </a:xfrm>
            <a:custGeom>
              <a:avLst/>
              <a:gdLst>
                <a:gd name="T0" fmla="*/ 0 w 5"/>
                <a:gd name="T1" fmla="*/ 1 h 2"/>
                <a:gd name="T2" fmla="*/ 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3" y="0"/>
                    <a:pt x="5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8" name="Freeform 2702">
              <a:extLst>
                <a:ext uri="{FF2B5EF4-FFF2-40B4-BE49-F238E27FC236}">
                  <a16:creationId xmlns:a16="http://schemas.microsoft.com/office/drawing/2014/main" id="{17B875ED-AF6D-43A4-9E24-3D98ED278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2635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29" name="Freeform 2703">
              <a:extLst>
                <a:ext uri="{FF2B5EF4-FFF2-40B4-BE49-F238E27FC236}">
                  <a16:creationId xmlns:a16="http://schemas.microsoft.com/office/drawing/2014/main" id="{1A2A5D2F-F7D4-4720-A29C-0CE61F666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2645"/>
              <a:ext cx="4" cy="4"/>
            </a:xfrm>
            <a:custGeom>
              <a:avLst/>
              <a:gdLst>
                <a:gd name="T0" fmla="*/ 0 w 3"/>
                <a:gd name="T1" fmla="*/ 7 h 3"/>
                <a:gd name="T2" fmla="*/ 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2" y="2"/>
                    <a:pt x="3" y="0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0" name="Freeform 2704">
              <a:extLst>
                <a:ext uri="{FF2B5EF4-FFF2-40B4-BE49-F238E27FC236}">
                  <a16:creationId xmlns:a16="http://schemas.microsoft.com/office/drawing/2014/main" id="{82E4EFDA-DEFA-415C-B2CA-76E10C7D4A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648"/>
              <a:ext cx="3" cy="1"/>
            </a:xfrm>
            <a:custGeom>
              <a:avLst/>
              <a:gdLst>
                <a:gd name="T0" fmla="*/ 0 w 2"/>
                <a:gd name="T1" fmla="*/ 0 h 1"/>
                <a:gd name="T2" fmla="*/ 8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1"/>
                    <a:pt x="2" y="1"/>
                    <a:pt x="2" y="1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1" name="Freeform 2705">
              <a:extLst>
                <a:ext uri="{FF2B5EF4-FFF2-40B4-BE49-F238E27FC236}">
                  <a16:creationId xmlns:a16="http://schemas.microsoft.com/office/drawing/2014/main" id="{E1133702-5D5E-4BBB-9054-7FFA2BE4E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642"/>
              <a:ext cx="4" cy="3"/>
            </a:xfrm>
            <a:custGeom>
              <a:avLst/>
              <a:gdLst>
                <a:gd name="T0" fmla="*/ 5 w 3"/>
                <a:gd name="T1" fmla="*/ 0 h 3"/>
                <a:gd name="T2" fmla="*/ 0 w 3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1"/>
                    <a:pt x="2" y="3"/>
                    <a:pt x="0" y="3"/>
                  </a:cubicBezTo>
                </a:path>
              </a:pathLst>
            </a:custGeom>
            <a:noFill/>
            <a:ln w="1588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2" name="Freeform 2706">
              <a:extLst>
                <a:ext uri="{FF2B5EF4-FFF2-40B4-BE49-F238E27FC236}">
                  <a16:creationId xmlns:a16="http://schemas.microsoft.com/office/drawing/2014/main" id="{92160E28-6F1D-4AC8-BEBF-B06EE3133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639"/>
              <a:ext cx="5" cy="3"/>
            </a:xfrm>
            <a:custGeom>
              <a:avLst/>
              <a:gdLst>
                <a:gd name="T0" fmla="*/ 0 w 4"/>
                <a:gd name="T1" fmla="*/ 8 h 2"/>
                <a:gd name="T2" fmla="*/ 8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3" name="Freeform 2707">
              <a:extLst>
                <a:ext uri="{FF2B5EF4-FFF2-40B4-BE49-F238E27FC236}">
                  <a16:creationId xmlns:a16="http://schemas.microsoft.com/office/drawing/2014/main" id="{83719EB2-E008-453F-83ED-E0548EB66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621"/>
              <a:ext cx="4" cy="1"/>
            </a:xfrm>
            <a:custGeom>
              <a:avLst/>
              <a:gdLst>
                <a:gd name="T0" fmla="*/ 0 w 3"/>
                <a:gd name="T1" fmla="*/ 0 h 1"/>
                <a:gd name="T2" fmla="*/ 7 w 3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4" name="Freeform 2708">
              <a:extLst>
                <a:ext uri="{FF2B5EF4-FFF2-40B4-BE49-F238E27FC236}">
                  <a16:creationId xmlns:a16="http://schemas.microsoft.com/office/drawing/2014/main" id="{22BBD917-A214-4573-8728-9A7C1D32D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2622"/>
              <a:ext cx="1" cy="3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635" name="Freeform 2709">
              <a:extLst>
                <a:ext uri="{FF2B5EF4-FFF2-40B4-BE49-F238E27FC236}">
                  <a16:creationId xmlns:a16="http://schemas.microsoft.com/office/drawing/2014/main" id="{17ADE5E9-0751-419F-8206-82F85B1CB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2577"/>
              <a:ext cx="143" cy="77"/>
            </a:xfrm>
            <a:custGeom>
              <a:avLst/>
              <a:gdLst>
                <a:gd name="T0" fmla="*/ 45 w 111"/>
                <a:gd name="T1" fmla="*/ 121 h 61"/>
                <a:gd name="T2" fmla="*/ 30 w 111"/>
                <a:gd name="T3" fmla="*/ 117 h 61"/>
                <a:gd name="T4" fmla="*/ 19 w 111"/>
                <a:gd name="T5" fmla="*/ 114 h 61"/>
                <a:gd name="T6" fmla="*/ 8 w 111"/>
                <a:gd name="T7" fmla="*/ 105 h 61"/>
                <a:gd name="T8" fmla="*/ 5 w 111"/>
                <a:gd name="T9" fmla="*/ 97 h 61"/>
                <a:gd name="T10" fmla="*/ 0 w 111"/>
                <a:gd name="T11" fmla="*/ 86 h 61"/>
                <a:gd name="T12" fmla="*/ 0 w 111"/>
                <a:gd name="T13" fmla="*/ 74 h 61"/>
                <a:gd name="T14" fmla="*/ 0 w 111"/>
                <a:gd name="T15" fmla="*/ 63 h 61"/>
                <a:gd name="T16" fmla="*/ 1 w 111"/>
                <a:gd name="T17" fmla="*/ 54 h 61"/>
                <a:gd name="T18" fmla="*/ 1 w 111"/>
                <a:gd name="T19" fmla="*/ 47 h 61"/>
                <a:gd name="T20" fmla="*/ 6 w 111"/>
                <a:gd name="T21" fmla="*/ 38 h 61"/>
                <a:gd name="T22" fmla="*/ 10 w 111"/>
                <a:gd name="T23" fmla="*/ 30 h 61"/>
                <a:gd name="T24" fmla="*/ 17 w 111"/>
                <a:gd name="T25" fmla="*/ 23 h 61"/>
                <a:gd name="T26" fmla="*/ 23 w 111"/>
                <a:gd name="T27" fmla="*/ 16 h 61"/>
                <a:gd name="T28" fmla="*/ 30 w 111"/>
                <a:gd name="T29" fmla="*/ 10 h 61"/>
                <a:gd name="T30" fmla="*/ 36 w 111"/>
                <a:gd name="T31" fmla="*/ 6 h 61"/>
                <a:gd name="T32" fmla="*/ 52 w 111"/>
                <a:gd name="T33" fmla="*/ 5 h 61"/>
                <a:gd name="T34" fmla="*/ 64 w 111"/>
                <a:gd name="T35" fmla="*/ 0 h 61"/>
                <a:gd name="T36" fmla="*/ 76 w 111"/>
                <a:gd name="T37" fmla="*/ 0 h 61"/>
                <a:gd name="T38" fmla="*/ 91 w 111"/>
                <a:gd name="T39" fmla="*/ 0 h 61"/>
                <a:gd name="T40" fmla="*/ 104 w 111"/>
                <a:gd name="T41" fmla="*/ 5 h 61"/>
                <a:gd name="T42" fmla="*/ 116 w 111"/>
                <a:gd name="T43" fmla="*/ 8 h 61"/>
                <a:gd name="T44" fmla="*/ 131 w 111"/>
                <a:gd name="T45" fmla="*/ 14 h 61"/>
                <a:gd name="T46" fmla="*/ 139 w 111"/>
                <a:gd name="T47" fmla="*/ 20 h 61"/>
                <a:gd name="T48" fmla="*/ 146 w 111"/>
                <a:gd name="T49" fmla="*/ 24 h 61"/>
                <a:gd name="T50" fmla="*/ 151 w 111"/>
                <a:gd name="T51" fmla="*/ 29 h 61"/>
                <a:gd name="T52" fmla="*/ 156 w 111"/>
                <a:gd name="T53" fmla="*/ 32 h 61"/>
                <a:gd name="T54" fmla="*/ 166 w 111"/>
                <a:gd name="T55" fmla="*/ 38 h 61"/>
                <a:gd name="T56" fmla="*/ 173 w 111"/>
                <a:gd name="T57" fmla="*/ 43 h 61"/>
                <a:gd name="T58" fmla="*/ 186 w 111"/>
                <a:gd name="T59" fmla="*/ 48 h 61"/>
                <a:gd name="T60" fmla="*/ 192 w 111"/>
                <a:gd name="T61" fmla="*/ 48 h 61"/>
                <a:gd name="T62" fmla="*/ 202 w 111"/>
                <a:gd name="T63" fmla="*/ 53 h 61"/>
                <a:gd name="T64" fmla="*/ 209 w 111"/>
                <a:gd name="T65" fmla="*/ 54 h 61"/>
                <a:gd name="T66" fmla="*/ 218 w 111"/>
                <a:gd name="T67" fmla="*/ 56 h 61"/>
                <a:gd name="T68" fmla="*/ 223 w 111"/>
                <a:gd name="T69" fmla="*/ 61 h 61"/>
                <a:gd name="T70" fmla="*/ 232 w 111"/>
                <a:gd name="T71" fmla="*/ 72 h 61"/>
                <a:gd name="T72" fmla="*/ 236 w 111"/>
                <a:gd name="T73" fmla="*/ 77 h 61"/>
                <a:gd name="T74" fmla="*/ 237 w 111"/>
                <a:gd name="T75" fmla="*/ 80 h 61"/>
                <a:gd name="T76" fmla="*/ 229 w 111"/>
                <a:gd name="T77" fmla="*/ 91 h 61"/>
                <a:gd name="T78" fmla="*/ 223 w 111"/>
                <a:gd name="T79" fmla="*/ 92 h 61"/>
                <a:gd name="T80" fmla="*/ 214 w 111"/>
                <a:gd name="T81" fmla="*/ 93 h 61"/>
                <a:gd name="T82" fmla="*/ 206 w 111"/>
                <a:gd name="T83" fmla="*/ 97 h 61"/>
                <a:gd name="T84" fmla="*/ 202 w 111"/>
                <a:gd name="T85" fmla="*/ 97 h 61"/>
                <a:gd name="T86" fmla="*/ 202 w 111"/>
                <a:gd name="T87" fmla="*/ 97 h 61"/>
                <a:gd name="T88" fmla="*/ 201 w 111"/>
                <a:gd name="T89" fmla="*/ 97 h 61"/>
                <a:gd name="T90" fmla="*/ 188 w 111"/>
                <a:gd name="T91" fmla="*/ 97 h 61"/>
                <a:gd name="T92" fmla="*/ 184 w 111"/>
                <a:gd name="T93" fmla="*/ 98 h 61"/>
                <a:gd name="T94" fmla="*/ 173 w 111"/>
                <a:gd name="T95" fmla="*/ 101 h 61"/>
                <a:gd name="T96" fmla="*/ 171 w 111"/>
                <a:gd name="T97" fmla="*/ 102 h 61"/>
                <a:gd name="T98" fmla="*/ 162 w 111"/>
                <a:gd name="T99" fmla="*/ 105 h 61"/>
                <a:gd name="T100" fmla="*/ 149 w 111"/>
                <a:gd name="T101" fmla="*/ 109 h 61"/>
                <a:gd name="T102" fmla="*/ 137 w 111"/>
                <a:gd name="T103" fmla="*/ 115 h 61"/>
                <a:gd name="T104" fmla="*/ 125 w 111"/>
                <a:gd name="T105" fmla="*/ 116 h 61"/>
                <a:gd name="T106" fmla="*/ 113 w 111"/>
                <a:gd name="T107" fmla="*/ 117 h 61"/>
                <a:gd name="T108" fmla="*/ 103 w 111"/>
                <a:gd name="T109" fmla="*/ 117 h 61"/>
                <a:gd name="T110" fmla="*/ 91 w 111"/>
                <a:gd name="T111" fmla="*/ 122 h 61"/>
                <a:gd name="T112" fmla="*/ 76 w 111"/>
                <a:gd name="T113" fmla="*/ 122 h 61"/>
                <a:gd name="T114" fmla="*/ 59 w 111"/>
                <a:gd name="T115" fmla="*/ 122 h 6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1" h="61">
                  <a:moveTo>
                    <a:pt x="23" y="60"/>
                  </a:moveTo>
                  <a:cubicBezTo>
                    <a:pt x="21" y="60"/>
                    <a:pt x="21" y="60"/>
                    <a:pt x="21" y="60"/>
                  </a:cubicBezTo>
                  <a:cubicBezTo>
                    <a:pt x="21" y="60"/>
                    <a:pt x="19" y="60"/>
                    <a:pt x="19" y="60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6"/>
                    <a:pt x="8" y="55"/>
                    <a:pt x="8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2"/>
                    <a:pt x="2" y="49"/>
                    <a:pt x="2" y="49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1" y="47"/>
                    <a:pt x="1" y="47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3" y="21"/>
                    <a:pt x="3" y="21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7"/>
                    <a:pt x="4" y="17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3" y="6"/>
                    <a:pt x="13" y="6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4" y="0"/>
                    <a:pt x="34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51" y="3"/>
                    <a:pt x="51" y="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61" y="7"/>
                    <a:pt x="61" y="7"/>
                  </a:cubicBezTo>
                  <a:cubicBezTo>
                    <a:pt x="61" y="7"/>
                    <a:pt x="63" y="9"/>
                    <a:pt x="63" y="9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9" y="13"/>
                    <a:pt x="69" y="13"/>
                    <a:pt x="69" y="13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2" y="14"/>
                    <a:pt x="73" y="16"/>
                    <a:pt x="73" y="16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80" y="19"/>
                    <a:pt x="80" y="19"/>
                    <a:pt x="80" y="19"/>
                  </a:cubicBezTo>
                  <a:cubicBezTo>
                    <a:pt x="80" y="19"/>
                    <a:pt x="81" y="21"/>
                    <a:pt x="81" y="21"/>
                  </a:cubicBezTo>
                  <a:cubicBezTo>
                    <a:pt x="81" y="21"/>
                    <a:pt x="83" y="22"/>
                    <a:pt x="84" y="23"/>
                  </a:cubicBezTo>
                  <a:cubicBezTo>
                    <a:pt x="85" y="24"/>
                    <a:pt x="87" y="24"/>
                    <a:pt x="87" y="24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0" y="24"/>
                    <a:pt x="90" y="24"/>
                    <a:pt x="90" y="24"/>
                  </a:cubicBezTo>
                  <a:cubicBezTo>
                    <a:pt x="93" y="25"/>
                    <a:pt x="93" y="25"/>
                    <a:pt x="93" y="25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7" y="26"/>
                    <a:pt x="98" y="27"/>
                    <a:pt x="98" y="27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4" y="30"/>
                    <a:pt x="104" y="30"/>
                    <a:pt x="104" y="30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09" y="36"/>
                    <a:pt x="109" y="36"/>
                    <a:pt x="109" y="36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41"/>
                    <a:pt x="110" y="41"/>
                    <a:pt x="109" y="42"/>
                  </a:cubicBezTo>
                  <a:cubicBezTo>
                    <a:pt x="109" y="44"/>
                    <a:pt x="108" y="44"/>
                    <a:pt x="107" y="45"/>
                  </a:cubicBezTo>
                  <a:cubicBezTo>
                    <a:pt x="107" y="45"/>
                    <a:pt x="105" y="45"/>
                    <a:pt x="105" y="45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100" y="47"/>
                    <a:pt x="98" y="47"/>
                    <a:pt x="98" y="47"/>
                  </a:cubicBezTo>
                  <a:cubicBezTo>
                    <a:pt x="98" y="47"/>
                    <a:pt x="96" y="48"/>
                    <a:pt x="96" y="48"/>
                  </a:cubicBezTo>
                  <a:cubicBezTo>
                    <a:pt x="96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4" y="48"/>
                    <a:pt x="94" y="48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6" y="49"/>
                    <a:pt x="86" y="49"/>
                    <a:pt x="86" y="49"/>
                  </a:cubicBezTo>
                  <a:cubicBezTo>
                    <a:pt x="83" y="49"/>
                    <a:pt x="83" y="49"/>
                    <a:pt x="83" y="49"/>
                  </a:cubicBezTo>
                  <a:cubicBezTo>
                    <a:pt x="83" y="49"/>
                    <a:pt x="81" y="50"/>
                    <a:pt x="81" y="50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78" y="51"/>
                    <a:pt x="78" y="51"/>
                    <a:pt x="78" y="51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0" y="54"/>
                    <a:pt x="70" y="54"/>
                    <a:pt x="70" y="54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8" y="59"/>
                    <a:pt x="48" y="59"/>
                    <a:pt x="48" y="59"/>
                  </a:cubicBezTo>
                  <a:cubicBezTo>
                    <a:pt x="48" y="59"/>
                    <a:pt x="45" y="60"/>
                    <a:pt x="45" y="60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3" y="60"/>
                    <a:pt x="23" y="60"/>
                  </a:cubicBezTo>
                  <a:close/>
                </a:path>
              </a:pathLst>
            </a:custGeom>
            <a:noFill/>
            <a:ln w="1588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53" name="Line 2710">
            <a:extLst>
              <a:ext uri="{FF2B5EF4-FFF2-40B4-BE49-F238E27FC236}">
                <a16:creationId xmlns:a16="http://schemas.microsoft.com/office/drawing/2014/main" id="{90E11A66-6B3D-4191-BA94-2D47B80BA74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19550" y="2971800"/>
            <a:ext cx="93345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4" name="Text Box 2711">
            <a:extLst>
              <a:ext uri="{FF2B5EF4-FFF2-40B4-BE49-F238E27FC236}">
                <a16:creationId xmlns:a16="http://schemas.microsoft.com/office/drawing/2014/main" id="{8B7C2596-BEB4-4062-A63A-8131964D31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2822575"/>
            <a:ext cx="10715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Esophagus</a:t>
            </a:r>
          </a:p>
        </p:txBody>
      </p:sp>
      <p:sp>
        <p:nvSpPr>
          <p:cNvPr id="6155" name="Line 2712">
            <a:extLst>
              <a:ext uri="{FF2B5EF4-FFF2-40B4-BE49-F238E27FC236}">
                <a16:creationId xmlns:a16="http://schemas.microsoft.com/office/drawing/2014/main" id="{38132EE3-A557-418F-8198-92F77BDFA80E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3733800"/>
            <a:ext cx="3429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6" name="Text Box 2713">
            <a:extLst>
              <a:ext uri="{FF2B5EF4-FFF2-40B4-BE49-F238E27FC236}">
                <a16:creationId xmlns:a16="http://schemas.microsoft.com/office/drawing/2014/main" id="{E344A6E3-E75C-4B61-86B2-7C88A084A3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1738" y="3562350"/>
            <a:ext cx="568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Liver</a:t>
            </a:r>
          </a:p>
        </p:txBody>
      </p:sp>
      <p:sp>
        <p:nvSpPr>
          <p:cNvPr id="6157" name="Line 2714">
            <a:extLst>
              <a:ext uri="{FF2B5EF4-FFF2-40B4-BE49-F238E27FC236}">
                <a16:creationId xmlns:a16="http://schemas.microsoft.com/office/drawing/2014/main" id="{00D71797-571E-480F-A9D4-73349EC08C72}"/>
              </a:ext>
            </a:extLst>
          </p:cNvPr>
          <p:cNvSpPr>
            <a:spLocks noChangeShapeType="1"/>
          </p:cNvSpPr>
          <p:nvPr/>
        </p:nvSpPr>
        <p:spPr bwMode="auto">
          <a:xfrm>
            <a:off x="3886200" y="3657600"/>
            <a:ext cx="10668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58" name="Text Box 2715">
            <a:extLst>
              <a:ext uri="{FF2B5EF4-FFF2-40B4-BE49-F238E27FC236}">
                <a16:creationId xmlns:a16="http://schemas.microsoft.com/office/drawing/2014/main" id="{B036F072-02FD-4830-BE26-FF868EC64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1563" y="3505200"/>
            <a:ext cx="147478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Abdominal aorta</a:t>
            </a:r>
          </a:p>
        </p:txBody>
      </p:sp>
      <p:sp>
        <p:nvSpPr>
          <p:cNvPr id="6159" name="Line 2716">
            <a:extLst>
              <a:ext uri="{FF2B5EF4-FFF2-40B4-BE49-F238E27FC236}">
                <a16:creationId xmlns:a16="http://schemas.microsoft.com/office/drawing/2014/main" id="{7D148529-A872-4D2E-A008-81795605C53E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3952875"/>
            <a:ext cx="6096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0" name="Text Box 2717">
            <a:extLst>
              <a:ext uri="{FF2B5EF4-FFF2-40B4-BE49-F238E27FC236}">
                <a16:creationId xmlns:a16="http://schemas.microsoft.com/office/drawing/2014/main" id="{0C930627-2F90-4DAA-97F0-1072698B6B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1563" y="3810000"/>
            <a:ext cx="8842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Stomach</a:t>
            </a:r>
          </a:p>
        </p:txBody>
      </p:sp>
      <p:sp>
        <p:nvSpPr>
          <p:cNvPr id="6161" name="Line 2718">
            <a:extLst>
              <a:ext uri="{FF2B5EF4-FFF2-40B4-BE49-F238E27FC236}">
                <a16:creationId xmlns:a16="http://schemas.microsoft.com/office/drawing/2014/main" id="{9650DD56-1D18-4EB8-B4E3-D27C2B2FED6F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4162425"/>
            <a:ext cx="4572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2" name="Text Box 2719">
            <a:extLst>
              <a:ext uri="{FF2B5EF4-FFF2-40B4-BE49-F238E27FC236}">
                <a16:creationId xmlns:a16="http://schemas.microsoft.com/office/drawing/2014/main" id="{B5E57533-E591-4716-A2BE-DAF5DC81E1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2663" y="3905250"/>
            <a:ext cx="78105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Gall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bladder</a:t>
            </a:r>
          </a:p>
        </p:txBody>
      </p:sp>
      <p:sp>
        <p:nvSpPr>
          <p:cNvPr id="6163" name="Line 2720">
            <a:extLst>
              <a:ext uri="{FF2B5EF4-FFF2-40B4-BE49-F238E27FC236}">
                <a16:creationId xmlns:a16="http://schemas.microsoft.com/office/drawing/2014/main" id="{C576E8AC-B365-411C-819E-FDB87CEA9F45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2000" y="4267200"/>
            <a:ext cx="381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4" name="Text Box 2721">
            <a:extLst>
              <a:ext uri="{FF2B5EF4-FFF2-40B4-BE49-F238E27FC236}">
                <a16:creationId xmlns:a16="http://schemas.microsoft.com/office/drawing/2014/main" id="{3744B3FA-B4C8-4EED-A42C-7C6194C585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114800"/>
            <a:ext cx="7366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Spleen</a:t>
            </a:r>
          </a:p>
        </p:txBody>
      </p:sp>
      <p:sp>
        <p:nvSpPr>
          <p:cNvPr id="6165" name="Line 2722">
            <a:extLst>
              <a:ext uri="{FF2B5EF4-FFF2-40B4-BE49-F238E27FC236}">
                <a16:creationId xmlns:a16="http://schemas.microsoft.com/office/drawing/2014/main" id="{A732779B-792E-4199-9650-E2F648B09891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3800" y="4686300"/>
            <a:ext cx="12192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6" name="Text Box 2723">
            <a:extLst>
              <a:ext uri="{FF2B5EF4-FFF2-40B4-BE49-F238E27FC236}">
                <a16:creationId xmlns:a16="http://schemas.microsoft.com/office/drawing/2014/main" id="{AFF2CA78-6494-4879-AD1E-31FB183C59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4514850"/>
            <a:ext cx="9334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Pancreas</a:t>
            </a:r>
          </a:p>
        </p:txBody>
      </p:sp>
      <p:sp>
        <p:nvSpPr>
          <p:cNvPr id="6167" name="Line 2724">
            <a:extLst>
              <a:ext uri="{FF2B5EF4-FFF2-40B4-BE49-F238E27FC236}">
                <a16:creationId xmlns:a16="http://schemas.microsoft.com/office/drawing/2014/main" id="{B79CFC1F-1911-4D7B-8864-6530D26EB9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4648200"/>
            <a:ext cx="581025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68" name="Text Box 2725">
            <a:extLst>
              <a:ext uri="{FF2B5EF4-FFF2-40B4-BE49-F238E27FC236}">
                <a16:creationId xmlns:a16="http://schemas.microsoft.com/office/drawing/2014/main" id="{E740F23B-9650-47CB-BECB-089A8993B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4486275"/>
            <a:ext cx="1050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Duodenum</a:t>
            </a:r>
          </a:p>
        </p:txBody>
      </p:sp>
      <p:sp>
        <p:nvSpPr>
          <p:cNvPr id="6169" name="Line 2726">
            <a:extLst>
              <a:ext uri="{FF2B5EF4-FFF2-40B4-BE49-F238E27FC236}">
                <a16:creationId xmlns:a16="http://schemas.microsoft.com/office/drawing/2014/main" id="{37BC5741-D622-4145-A2A3-52843944298A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5181600"/>
            <a:ext cx="381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70" name="Text Box 2727">
            <a:extLst>
              <a:ext uri="{FF2B5EF4-FFF2-40B4-BE49-F238E27FC236}">
                <a16:creationId xmlns:a16="http://schemas.microsoft.com/office/drawing/2014/main" id="{17E982C3-C973-41A0-9F08-AF10BF4726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93950" y="5019675"/>
            <a:ext cx="6477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Colon</a:t>
            </a:r>
          </a:p>
        </p:txBody>
      </p:sp>
      <p:sp>
        <p:nvSpPr>
          <p:cNvPr id="6171" name="Line 2728">
            <a:extLst>
              <a:ext uri="{FF2B5EF4-FFF2-40B4-BE49-F238E27FC236}">
                <a16:creationId xmlns:a16="http://schemas.microsoft.com/office/drawing/2014/main" id="{7177EDC9-80E5-4450-B310-992D14FC623D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1000" y="5257800"/>
            <a:ext cx="762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72" name="Text Box 2729">
            <a:extLst>
              <a:ext uri="{FF2B5EF4-FFF2-40B4-BE49-F238E27FC236}">
                <a16:creationId xmlns:a16="http://schemas.microsoft.com/office/drawing/2014/main" id="{CB8F7391-EFFB-4BB9-B71F-B253F584AD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5086350"/>
            <a:ext cx="13382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Small intestine</a:t>
            </a:r>
          </a:p>
        </p:txBody>
      </p:sp>
      <p:sp>
        <p:nvSpPr>
          <p:cNvPr id="6173" name="Line 2730">
            <a:extLst>
              <a:ext uri="{FF2B5EF4-FFF2-40B4-BE49-F238E27FC236}">
                <a16:creationId xmlns:a16="http://schemas.microsoft.com/office/drawing/2014/main" id="{F31F327F-C00C-4217-8516-C8EC36499B7B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6324600"/>
            <a:ext cx="9906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74" name="Text Box 2731">
            <a:extLst>
              <a:ext uri="{FF2B5EF4-FFF2-40B4-BE49-F238E27FC236}">
                <a16:creationId xmlns:a16="http://schemas.microsoft.com/office/drawing/2014/main" id="{EC1D06EA-9C62-413A-9D42-CDA93D1566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8" y="6153150"/>
            <a:ext cx="7953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Rectum</a:t>
            </a:r>
          </a:p>
        </p:txBody>
      </p:sp>
      <p:sp>
        <p:nvSpPr>
          <p:cNvPr id="6175" name="Line 2732">
            <a:extLst>
              <a:ext uri="{FF2B5EF4-FFF2-40B4-BE49-F238E27FC236}">
                <a16:creationId xmlns:a16="http://schemas.microsoft.com/office/drawing/2014/main" id="{90AACD0C-ABC3-4F1B-977A-6275F97642B6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5638800"/>
            <a:ext cx="6096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76" name="Text Box 2733">
            <a:extLst>
              <a:ext uri="{FF2B5EF4-FFF2-40B4-BE49-F238E27FC236}">
                <a16:creationId xmlns:a16="http://schemas.microsoft.com/office/drawing/2014/main" id="{9B85E336-816E-4EF8-B138-67BE143E2A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2050" y="5467350"/>
            <a:ext cx="6175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Ileum</a:t>
            </a:r>
          </a:p>
        </p:txBody>
      </p:sp>
      <p:sp>
        <p:nvSpPr>
          <p:cNvPr id="6177" name="Text Box 2734">
            <a:extLst>
              <a:ext uri="{FF2B5EF4-FFF2-40B4-BE49-F238E27FC236}">
                <a16:creationId xmlns:a16="http://schemas.microsoft.com/office/drawing/2014/main" id="{84AF7F0F-0F66-4956-9D71-1213E1FE1D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5975" y="5934075"/>
            <a:ext cx="9239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  <a:latin typeface="Arial Unicode MS" charset="0"/>
              </a:rPr>
              <a:t>Appendix</a:t>
            </a:r>
          </a:p>
        </p:txBody>
      </p:sp>
      <p:grpSp>
        <p:nvGrpSpPr>
          <p:cNvPr id="12321" name="Group 2735">
            <a:extLst>
              <a:ext uri="{FF2B5EF4-FFF2-40B4-BE49-F238E27FC236}">
                <a16:creationId xmlns:a16="http://schemas.microsoft.com/office/drawing/2014/main" id="{2EBD39BB-0580-42B2-9B7F-1E94A0A7E82A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5867400"/>
            <a:ext cx="685800" cy="228600"/>
            <a:chOff x="912" y="3696"/>
            <a:chExt cx="432" cy="144"/>
          </a:xfrm>
        </p:grpSpPr>
        <p:sp>
          <p:nvSpPr>
            <p:cNvPr id="6181" name="Line 2736">
              <a:extLst>
                <a:ext uri="{FF2B5EF4-FFF2-40B4-BE49-F238E27FC236}">
                  <a16:creationId xmlns:a16="http://schemas.microsoft.com/office/drawing/2014/main" id="{946A2C4A-178F-4EC3-82DE-C90D0B789F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2" y="3840"/>
              <a:ext cx="384" cy="0"/>
            </a:xfrm>
            <a:prstGeom prst="line">
              <a:avLst/>
            </a:prstGeom>
            <a:noFill/>
            <a:ln w="19050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eaLnBrk="1" hangingPunct="1">
                <a:defRPr/>
              </a:pPr>
              <a:endParaRPr lang="fr-FR">
                <a:latin typeface="Arial" charset="0"/>
                <a:ea typeface="Arial" charset="0"/>
                <a:cs typeface="Arial" charset="0"/>
              </a:endParaRPr>
            </a:p>
          </p:txBody>
        </p:sp>
        <p:sp>
          <p:nvSpPr>
            <p:cNvPr id="6182" name="Line 2737">
              <a:extLst>
                <a:ext uri="{FF2B5EF4-FFF2-40B4-BE49-F238E27FC236}">
                  <a16:creationId xmlns:a16="http://schemas.microsoft.com/office/drawing/2014/main" id="{E889DC89-9FDD-4FFF-98EF-D5916E7316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96" y="3696"/>
              <a:ext cx="48" cy="144"/>
            </a:xfrm>
            <a:prstGeom prst="line">
              <a:avLst/>
            </a:prstGeom>
            <a:noFill/>
            <a:ln w="19050">
              <a:solidFill>
                <a:srgbClr val="B2B2B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eaLnBrk="1" hangingPunct="1">
                <a:defRPr/>
              </a:pPr>
              <a:endParaRPr lang="fr-FR">
                <a:latin typeface="Arial" charset="0"/>
                <a:ea typeface="Arial" charset="0"/>
                <a:cs typeface="Arial" charset="0"/>
              </a:endParaRPr>
            </a:p>
          </p:txBody>
        </p:sp>
      </p:grpSp>
      <p:sp>
        <p:nvSpPr>
          <p:cNvPr id="6179" name="Line 2738">
            <a:extLst>
              <a:ext uri="{FF2B5EF4-FFF2-40B4-BE49-F238E27FC236}">
                <a16:creationId xmlns:a16="http://schemas.microsoft.com/office/drawing/2014/main" id="{12ECC6D8-D432-470A-AA7C-537512B0E8B9}"/>
              </a:ext>
            </a:extLst>
          </p:cNvPr>
          <p:cNvSpPr>
            <a:spLocks noChangeShapeType="1"/>
          </p:cNvSpPr>
          <p:nvPr/>
        </p:nvSpPr>
        <p:spPr bwMode="auto">
          <a:xfrm>
            <a:off x="2921000" y="2020888"/>
            <a:ext cx="338138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6180" name="Text Box 2739">
            <a:extLst>
              <a:ext uri="{FF2B5EF4-FFF2-40B4-BE49-F238E27FC236}">
                <a16:creationId xmlns:a16="http://schemas.microsoft.com/office/drawing/2014/main" id="{E10B587A-F578-4503-A25E-B72127BCEA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1651000"/>
            <a:ext cx="1100138" cy="7381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Upper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Respiratory</a:t>
            </a:r>
          </a:p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Tract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2">
            <a:extLst>
              <a:ext uri="{FF2B5EF4-FFF2-40B4-BE49-F238E27FC236}">
                <a16:creationId xmlns:a16="http://schemas.microsoft.com/office/drawing/2014/main" id="{B24EADA5-9B26-4A16-8CEB-F32F42D229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Hernia</a:t>
            </a:r>
          </a:p>
        </p:txBody>
      </p:sp>
      <p:grpSp>
        <p:nvGrpSpPr>
          <p:cNvPr id="39938" name="Group 3">
            <a:extLst>
              <a:ext uri="{FF2B5EF4-FFF2-40B4-BE49-F238E27FC236}">
                <a16:creationId xmlns:a16="http://schemas.microsoft.com/office/drawing/2014/main" id="{D979D021-8838-42EC-81B7-1BC0BA765E60}"/>
              </a:ext>
            </a:extLst>
          </p:cNvPr>
          <p:cNvGrpSpPr>
            <a:grpSpLocks/>
          </p:cNvGrpSpPr>
          <p:nvPr/>
        </p:nvGrpSpPr>
        <p:grpSpPr bwMode="auto">
          <a:xfrm>
            <a:off x="2111375" y="1566863"/>
            <a:ext cx="2528888" cy="3119437"/>
            <a:chOff x="370" y="987"/>
            <a:chExt cx="1593" cy="1965"/>
          </a:xfrm>
        </p:grpSpPr>
        <p:sp>
          <p:nvSpPr>
            <p:cNvPr id="40103" name="Freeform 4">
              <a:extLst>
                <a:ext uri="{FF2B5EF4-FFF2-40B4-BE49-F238E27FC236}">
                  <a16:creationId xmlns:a16="http://schemas.microsoft.com/office/drawing/2014/main" id="{A6447CDE-B654-4BAE-AB8A-523551888D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" y="1671"/>
              <a:ext cx="1593" cy="609"/>
            </a:xfrm>
            <a:custGeom>
              <a:avLst/>
              <a:gdLst>
                <a:gd name="T0" fmla="*/ 0 w 672"/>
                <a:gd name="T1" fmla="*/ 3760 h 241"/>
                <a:gd name="T2" fmla="*/ 8951 w 672"/>
                <a:gd name="T3" fmla="*/ 3760 h 241"/>
                <a:gd name="T4" fmla="*/ 8951 w 672"/>
                <a:gd name="T5" fmla="*/ 3742 h 241"/>
                <a:gd name="T6" fmla="*/ 0 w 672"/>
                <a:gd name="T7" fmla="*/ 3742 h 241"/>
                <a:gd name="T8" fmla="*/ 0 w 672"/>
                <a:gd name="T9" fmla="*/ 3760 h 241"/>
                <a:gd name="T10" fmla="*/ 0 w 672"/>
                <a:gd name="T11" fmla="*/ 3664 h 241"/>
                <a:gd name="T12" fmla="*/ 8951 w 672"/>
                <a:gd name="T13" fmla="*/ 3664 h 241"/>
                <a:gd name="T14" fmla="*/ 8951 w 672"/>
                <a:gd name="T15" fmla="*/ 3614 h 241"/>
                <a:gd name="T16" fmla="*/ 0 w 672"/>
                <a:gd name="T17" fmla="*/ 3614 h 241"/>
                <a:gd name="T18" fmla="*/ 0 w 672"/>
                <a:gd name="T19" fmla="*/ 3664 h 241"/>
                <a:gd name="T20" fmla="*/ 0 w 672"/>
                <a:gd name="T21" fmla="*/ 3530 h 241"/>
                <a:gd name="T22" fmla="*/ 8951 w 672"/>
                <a:gd name="T23" fmla="*/ 3530 h 241"/>
                <a:gd name="T24" fmla="*/ 8951 w 672"/>
                <a:gd name="T25" fmla="*/ 3467 h 241"/>
                <a:gd name="T26" fmla="*/ 0 w 672"/>
                <a:gd name="T27" fmla="*/ 3467 h 241"/>
                <a:gd name="T28" fmla="*/ 0 w 672"/>
                <a:gd name="T29" fmla="*/ 3530 h 241"/>
                <a:gd name="T30" fmla="*/ 0 w 672"/>
                <a:gd name="T31" fmla="*/ 3889 h 241"/>
                <a:gd name="T32" fmla="*/ 8951 w 672"/>
                <a:gd name="T33" fmla="*/ 3889 h 241"/>
                <a:gd name="T34" fmla="*/ 8951 w 672"/>
                <a:gd name="T35" fmla="*/ 3889 h 241"/>
                <a:gd name="T36" fmla="*/ 0 w 672"/>
                <a:gd name="T37" fmla="*/ 3889 h 241"/>
                <a:gd name="T38" fmla="*/ 8057 w 672"/>
                <a:gd name="T39" fmla="*/ 452 h 241"/>
                <a:gd name="T40" fmla="*/ 7154 w 672"/>
                <a:gd name="T41" fmla="*/ 159 h 241"/>
                <a:gd name="T42" fmla="*/ 6609 w 672"/>
                <a:gd name="T43" fmla="*/ 51 h 241"/>
                <a:gd name="T44" fmla="*/ 6125 w 672"/>
                <a:gd name="T45" fmla="*/ 0 h 241"/>
                <a:gd name="T46" fmla="*/ 5675 w 672"/>
                <a:gd name="T47" fmla="*/ 179 h 241"/>
                <a:gd name="T48" fmla="*/ 5113 w 672"/>
                <a:gd name="T49" fmla="*/ 422 h 241"/>
                <a:gd name="T50" fmla="*/ 4625 w 672"/>
                <a:gd name="T51" fmla="*/ 857 h 241"/>
                <a:gd name="T52" fmla="*/ 4129 w 672"/>
                <a:gd name="T53" fmla="*/ 938 h 241"/>
                <a:gd name="T54" fmla="*/ 3584 w 672"/>
                <a:gd name="T55" fmla="*/ 970 h 241"/>
                <a:gd name="T56" fmla="*/ 3293 w 672"/>
                <a:gd name="T57" fmla="*/ 761 h 241"/>
                <a:gd name="T58" fmla="*/ 2838 w 672"/>
                <a:gd name="T59" fmla="*/ 632 h 241"/>
                <a:gd name="T60" fmla="*/ 2079 w 672"/>
                <a:gd name="T61" fmla="*/ 594 h 241"/>
                <a:gd name="T62" fmla="*/ 837 w 672"/>
                <a:gd name="T63" fmla="*/ 644 h 241"/>
                <a:gd name="T64" fmla="*/ 0 w 672"/>
                <a:gd name="T65" fmla="*/ 728 h 241"/>
                <a:gd name="T66" fmla="*/ 0 w 672"/>
                <a:gd name="T67" fmla="*/ 3179 h 241"/>
                <a:gd name="T68" fmla="*/ 8951 w 672"/>
                <a:gd name="T69" fmla="*/ 3179 h 241"/>
                <a:gd name="T70" fmla="*/ 8951 w 672"/>
                <a:gd name="T71" fmla="*/ 857 h 241"/>
                <a:gd name="T72" fmla="*/ 8057 w 672"/>
                <a:gd name="T73" fmla="*/ 452 h 241"/>
                <a:gd name="T74" fmla="*/ 3653 w 672"/>
                <a:gd name="T75" fmla="*/ 1258 h 241"/>
                <a:gd name="T76" fmla="*/ 3558 w 672"/>
                <a:gd name="T77" fmla="*/ 983 h 241"/>
                <a:gd name="T78" fmla="*/ 3665 w 672"/>
                <a:gd name="T79" fmla="*/ 1046 h 241"/>
                <a:gd name="T80" fmla="*/ 3653 w 672"/>
                <a:gd name="T81" fmla="*/ 1258 h 241"/>
                <a:gd name="T82" fmla="*/ 0 w 672"/>
                <a:gd name="T83" fmla="*/ 3404 h 241"/>
                <a:gd name="T84" fmla="*/ 8951 w 672"/>
                <a:gd name="T85" fmla="*/ 3404 h 241"/>
                <a:gd name="T86" fmla="*/ 8951 w 672"/>
                <a:gd name="T87" fmla="*/ 3358 h 241"/>
                <a:gd name="T88" fmla="*/ 0 w 672"/>
                <a:gd name="T89" fmla="*/ 3358 h 241"/>
                <a:gd name="T90" fmla="*/ 0 w 672"/>
                <a:gd name="T91" fmla="*/ 3404 h 241"/>
                <a:gd name="T92" fmla="*/ 0 w 672"/>
                <a:gd name="T93" fmla="*/ 3295 h 241"/>
                <a:gd name="T94" fmla="*/ 8951 w 672"/>
                <a:gd name="T95" fmla="*/ 3295 h 241"/>
                <a:gd name="T96" fmla="*/ 8951 w 672"/>
                <a:gd name="T97" fmla="*/ 3212 h 241"/>
                <a:gd name="T98" fmla="*/ 0 w 672"/>
                <a:gd name="T99" fmla="*/ 3212 h 241"/>
                <a:gd name="T100" fmla="*/ 0 w 672"/>
                <a:gd name="T101" fmla="*/ 3295 h 2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72" h="241">
                  <a:moveTo>
                    <a:pt x="0" y="233"/>
                  </a:moveTo>
                  <a:cubicBezTo>
                    <a:pt x="672" y="233"/>
                    <a:pt x="672" y="233"/>
                    <a:pt x="672" y="233"/>
                  </a:cubicBezTo>
                  <a:cubicBezTo>
                    <a:pt x="672" y="232"/>
                    <a:pt x="672" y="232"/>
                    <a:pt x="672" y="232"/>
                  </a:cubicBezTo>
                  <a:cubicBezTo>
                    <a:pt x="0" y="232"/>
                    <a:pt x="0" y="232"/>
                    <a:pt x="0" y="232"/>
                  </a:cubicBezTo>
                  <a:lnTo>
                    <a:pt x="0" y="233"/>
                  </a:lnTo>
                  <a:close/>
                  <a:moveTo>
                    <a:pt x="0" y="227"/>
                  </a:moveTo>
                  <a:cubicBezTo>
                    <a:pt x="672" y="227"/>
                    <a:pt x="672" y="227"/>
                    <a:pt x="672" y="227"/>
                  </a:cubicBezTo>
                  <a:cubicBezTo>
                    <a:pt x="672" y="224"/>
                    <a:pt x="672" y="224"/>
                    <a:pt x="672" y="224"/>
                  </a:cubicBezTo>
                  <a:cubicBezTo>
                    <a:pt x="0" y="224"/>
                    <a:pt x="0" y="224"/>
                    <a:pt x="0" y="224"/>
                  </a:cubicBezTo>
                  <a:lnTo>
                    <a:pt x="0" y="227"/>
                  </a:lnTo>
                  <a:close/>
                  <a:moveTo>
                    <a:pt x="0" y="219"/>
                  </a:moveTo>
                  <a:cubicBezTo>
                    <a:pt x="672" y="219"/>
                    <a:pt x="672" y="219"/>
                    <a:pt x="672" y="219"/>
                  </a:cubicBezTo>
                  <a:cubicBezTo>
                    <a:pt x="672" y="215"/>
                    <a:pt x="672" y="215"/>
                    <a:pt x="672" y="215"/>
                  </a:cubicBezTo>
                  <a:cubicBezTo>
                    <a:pt x="0" y="215"/>
                    <a:pt x="0" y="215"/>
                    <a:pt x="0" y="215"/>
                  </a:cubicBezTo>
                  <a:lnTo>
                    <a:pt x="0" y="219"/>
                  </a:lnTo>
                  <a:close/>
                  <a:moveTo>
                    <a:pt x="0" y="241"/>
                  </a:moveTo>
                  <a:cubicBezTo>
                    <a:pt x="672" y="241"/>
                    <a:pt x="672" y="241"/>
                    <a:pt x="672" y="241"/>
                  </a:cubicBezTo>
                  <a:cubicBezTo>
                    <a:pt x="672" y="241"/>
                    <a:pt x="672" y="241"/>
                    <a:pt x="672" y="241"/>
                  </a:cubicBezTo>
                  <a:cubicBezTo>
                    <a:pt x="0" y="241"/>
                    <a:pt x="0" y="241"/>
                    <a:pt x="0" y="241"/>
                  </a:cubicBezTo>
                  <a:close/>
                  <a:moveTo>
                    <a:pt x="605" y="28"/>
                  </a:moveTo>
                  <a:cubicBezTo>
                    <a:pt x="537" y="10"/>
                    <a:pt x="537" y="10"/>
                    <a:pt x="537" y="10"/>
                  </a:cubicBezTo>
                  <a:cubicBezTo>
                    <a:pt x="496" y="3"/>
                    <a:pt x="496" y="3"/>
                    <a:pt x="496" y="3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26" y="11"/>
                    <a:pt x="426" y="11"/>
                    <a:pt x="426" y="11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347" y="53"/>
                    <a:pt x="347" y="53"/>
                    <a:pt x="347" y="53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47" y="47"/>
                    <a:pt x="247" y="47"/>
                    <a:pt x="247" y="47"/>
                  </a:cubicBezTo>
                  <a:cubicBezTo>
                    <a:pt x="213" y="39"/>
                    <a:pt x="213" y="39"/>
                    <a:pt x="213" y="39"/>
                  </a:cubicBezTo>
                  <a:cubicBezTo>
                    <a:pt x="156" y="37"/>
                    <a:pt x="156" y="37"/>
                    <a:pt x="156" y="37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672" y="197"/>
                    <a:pt x="672" y="197"/>
                    <a:pt x="672" y="197"/>
                  </a:cubicBezTo>
                  <a:cubicBezTo>
                    <a:pt x="672" y="53"/>
                    <a:pt x="672" y="53"/>
                    <a:pt x="672" y="53"/>
                  </a:cubicBezTo>
                  <a:lnTo>
                    <a:pt x="605" y="28"/>
                  </a:lnTo>
                  <a:close/>
                  <a:moveTo>
                    <a:pt x="274" y="78"/>
                  </a:moveTo>
                  <a:cubicBezTo>
                    <a:pt x="268" y="76"/>
                    <a:pt x="266" y="69"/>
                    <a:pt x="267" y="61"/>
                  </a:cubicBezTo>
                  <a:cubicBezTo>
                    <a:pt x="275" y="65"/>
                    <a:pt x="275" y="65"/>
                    <a:pt x="275" y="65"/>
                  </a:cubicBezTo>
                  <a:lnTo>
                    <a:pt x="274" y="78"/>
                  </a:lnTo>
                  <a:close/>
                  <a:moveTo>
                    <a:pt x="0" y="211"/>
                  </a:moveTo>
                  <a:cubicBezTo>
                    <a:pt x="672" y="211"/>
                    <a:pt x="672" y="211"/>
                    <a:pt x="672" y="211"/>
                  </a:cubicBezTo>
                  <a:cubicBezTo>
                    <a:pt x="672" y="208"/>
                    <a:pt x="672" y="208"/>
                    <a:pt x="672" y="208"/>
                  </a:cubicBezTo>
                  <a:cubicBezTo>
                    <a:pt x="0" y="208"/>
                    <a:pt x="0" y="208"/>
                    <a:pt x="0" y="208"/>
                  </a:cubicBezTo>
                  <a:lnTo>
                    <a:pt x="0" y="211"/>
                  </a:lnTo>
                  <a:close/>
                  <a:moveTo>
                    <a:pt x="0" y="204"/>
                  </a:moveTo>
                  <a:cubicBezTo>
                    <a:pt x="672" y="204"/>
                    <a:pt x="672" y="204"/>
                    <a:pt x="672" y="204"/>
                  </a:cubicBezTo>
                  <a:cubicBezTo>
                    <a:pt x="672" y="199"/>
                    <a:pt x="672" y="199"/>
                    <a:pt x="672" y="199"/>
                  </a:cubicBezTo>
                  <a:cubicBezTo>
                    <a:pt x="0" y="199"/>
                    <a:pt x="0" y="199"/>
                    <a:pt x="0" y="199"/>
                  </a:cubicBezTo>
                  <a:lnTo>
                    <a:pt x="0" y="204"/>
                  </a:lnTo>
                  <a:close/>
                </a:path>
              </a:pathLst>
            </a:custGeom>
            <a:solidFill>
              <a:srgbClr val="F8D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4" name="Freeform 5">
              <a:extLst>
                <a:ext uri="{FF2B5EF4-FFF2-40B4-BE49-F238E27FC236}">
                  <a16:creationId xmlns:a16="http://schemas.microsoft.com/office/drawing/2014/main" id="{653A02CC-9EA9-4950-BCBC-5E6013689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596"/>
              <a:ext cx="754" cy="735"/>
            </a:xfrm>
            <a:custGeom>
              <a:avLst/>
              <a:gdLst>
                <a:gd name="T0" fmla="*/ 439 w 318"/>
                <a:gd name="T1" fmla="*/ 2048 h 291"/>
                <a:gd name="T2" fmla="*/ 602 w 318"/>
                <a:gd name="T3" fmla="*/ 2258 h 291"/>
                <a:gd name="T4" fmla="*/ 934 w 318"/>
                <a:gd name="T5" fmla="*/ 3208 h 291"/>
                <a:gd name="T6" fmla="*/ 934 w 318"/>
                <a:gd name="T7" fmla="*/ 3223 h 291"/>
                <a:gd name="T8" fmla="*/ 2255 w 318"/>
                <a:gd name="T9" fmla="*/ 4478 h 291"/>
                <a:gd name="T10" fmla="*/ 3945 w 318"/>
                <a:gd name="T11" fmla="*/ 4352 h 291"/>
                <a:gd name="T12" fmla="*/ 4133 w 318"/>
                <a:gd name="T13" fmla="*/ 4026 h 291"/>
                <a:gd name="T14" fmla="*/ 4133 w 318"/>
                <a:gd name="T15" fmla="*/ 4013 h 291"/>
                <a:gd name="T16" fmla="*/ 2838 w 318"/>
                <a:gd name="T17" fmla="*/ 899 h 291"/>
                <a:gd name="T18" fmla="*/ 1411 w 318"/>
                <a:gd name="T19" fmla="*/ 1321 h 291"/>
                <a:gd name="T20" fmla="*/ 1148 w 318"/>
                <a:gd name="T21" fmla="*/ 1543 h 291"/>
                <a:gd name="T22" fmla="*/ 944 w 318"/>
                <a:gd name="T23" fmla="*/ 1531 h 291"/>
                <a:gd name="T24" fmla="*/ 602 w 318"/>
                <a:gd name="T25" fmla="*/ 0 h 291"/>
                <a:gd name="T26" fmla="*/ 0 w 318"/>
                <a:gd name="T27" fmla="*/ 83 h 291"/>
                <a:gd name="T28" fmla="*/ 439 w 318"/>
                <a:gd name="T29" fmla="*/ 2048 h 29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18" h="291">
                  <a:moveTo>
                    <a:pt x="33" y="127"/>
                  </a:moveTo>
                  <a:cubicBezTo>
                    <a:pt x="45" y="140"/>
                    <a:pt x="45" y="140"/>
                    <a:pt x="45" y="140"/>
                  </a:cubicBezTo>
                  <a:cubicBezTo>
                    <a:pt x="66" y="161"/>
                    <a:pt x="75" y="170"/>
                    <a:pt x="70" y="199"/>
                  </a:cubicBezTo>
                  <a:cubicBezTo>
                    <a:pt x="70" y="200"/>
                    <a:pt x="70" y="200"/>
                    <a:pt x="70" y="200"/>
                  </a:cubicBezTo>
                  <a:cubicBezTo>
                    <a:pt x="65" y="228"/>
                    <a:pt x="111" y="264"/>
                    <a:pt x="169" y="278"/>
                  </a:cubicBezTo>
                  <a:cubicBezTo>
                    <a:pt x="218" y="291"/>
                    <a:pt x="272" y="287"/>
                    <a:pt x="296" y="270"/>
                  </a:cubicBezTo>
                  <a:cubicBezTo>
                    <a:pt x="305" y="264"/>
                    <a:pt x="309" y="257"/>
                    <a:pt x="310" y="250"/>
                  </a:cubicBezTo>
                  <a:cubicBezTo>
                    <a:pt x="310" y="249"/>
                    <a:pt x="310" y="249"/>
                    <a:pt x="310" y="249"/>
                  </a:cubicBezTo>
                  <a:cubicBezTo>
                    <a:pt x="318" y="149"/>
                    <a:pt x="279" y="72"/>
                    <a:pt x="213" y="56"/>
                  </a:cubicBezTo>
                  <a:cubicBezTo>
                    <a:pt x="158" y="42"/>
                    <a:pt x="128" y="65"/>
                    <a:pt x="106" y="82"/>
                  </a:cubicBezTo>
                  <a:cubicBezTo>
                    <a:pt x="99" y="88"/>
                    <a:pt x="92" y="93"/>
                    <a:pt x="86" y="96"/>
                  </a:cubicBezTo>
                  <a:cubicBezTo>
                    <a:pt x="81" y="98"/>
                    <a:pt x="76" y="98"/>
                    <a:pt x="71" y="95"/>
                  </a:cubicBezTo>
                  <a:cubicBezTo>
                    <a:pt x="54" y="83"/>
                    <a:pt x="46" y="32"/>
                    <a:pt x="45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7"/>
                    <a:pt x="9" y="102"/>
                    <a:pt x="33" y="127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5" name="Freeform 6">
              <a:extLst>
                <a:ext uri="{FF2B5EF4-FFF2-40B4-BE49-F238E27FC236}">
                  <a16:creationId xmlns:a16="http://schemas.microsoft.com/office/drawing/2014/main" id="{668ADF72-56E8-4269-8E5A-72F49A9EE5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3" y="1876"/>
              <a:ext cx="593" cy="442"/>
            </a:xfrm>
            <a:custGeom>
              <a:avLst/>
              <a:gdLst>
                <a:gd name="T0" fmla="*/ 213 w 250"/>
                <a:gd name="T1" fmla="*/ 326 h 175"/>
                <a:gd name="T2" fmla="*/ 3231 w 250"/>
                <a:gd name="T3" fmla="*/ 2144 h 175"/>
                <a:gd name="T4" fmla="*/ 3190 w 250"/>
                <a:gd name="T5" fmla="*/ 1786 h 175"/>
                <a:gd name="T6" fmla="*/ 3027 w 250"/>
                <a:gd name="T7" fmla="*/ 1404 h 175"/>
                <a:gd name="T8" fmla="*/ 2989 w 250"/>
                <a:gd name="T9" fmla="*/ 1467 h 175"/>
                <a:gd name="T10" fmla="*/ 2948 w 250"/>
                <a:gd name="T11" fmla="*/ 2417 h 175"/>
                <a:gd name="T12" fmla="*/ 2711 w 250"/>
                <a:gd name="T13" fmla="*/ 2225 h 175"/>
                <a:gd name="T14" fmla="*/ 2695 w 250"/>
                <a:gd name="T15" fmla="*/ 1371 h 175"/>
                <a:gd name="T16" fmla="*/ 2014 w 250"/>
                <a:gd name="T17" fmla="*/ 288 h 175"/>
                <a:gd name="T18" fmla="*/ 1653 w 250"/>
                <a:gd name="T19" fmla="*/ 530 h 175"/>
                <a:gd name="T20" fmla="*/ 1710 w 250"/>
                <a:gd name="T21" fmla="*/ 356 h 175"/>
                <a:gd name="T22" fmla="*/ 2030 w 250"/>
                <a:gd name="T23" fmla="*/ 434 h 175"/>
                <a:gd name="T24" fmla="*/ 2576 w 250"/>
                <a:gd name="T25" fmla="*/ 919 h 175"/>
                <a:gd name="T26" fmla="*/ 2616 w 250"/>
                <a:gd name="T27" fmla="*/ 1983 h 175"/>
                <a:gd name="T28" fmla="*/ 2588 w 250"/>
                <a:gd name="T29" fmla="*/ 2576 h 175"/>
                <a:gd name="T30" fmla="*/ 2325 w 250"/>
                <a:gd name="T31" fmla="*/ 2417 h 175"/>
                <a:gd name="T32" fmla="*/ 2391 w 250"/>
                <a:gd name="T33" fmla="*/ 1836 h 175"/>
                <a:gd name="T34" fmla="*/ 2374 w 250"/>
                <a:gd name="T35" fmla="*/ 919 h 175"/>
                <a:gd name="T36" fmla="*/ 2325 w 250"/>
                <a:gd name="T37" fmla="*/ 970 h 175"/>
                <a:gd name="T38" fmla="*/ 2334 w 250"/>
                <a:gd name="T39" fmla="*/ 1710 h 175"/>
                <a:gd name="T40" fmla="*/ 2121 w 250"/>
                <a:gd name="T41" fmla="*/ 2546 h 175"/>
                <a:gd name="T42" fmla="*/ 2054 w 250"/>
                <a:gd name="T43" fmla="*/ 2321 h 175"/>
                <a:gd name="T44" fmla="*/ 2002 w 250"/>
                <a:gd name="T45" fmla="*/ 1647 h 175"/>
                <a:gd name="T46" fmla="*/ 1800 w 250"/>
                <a:gd name="T47" fmla="*/ 1647 h 175"/>
                <a:gd name="T48" fmla="*/ 1817 w 250"/>
                <a:gd name="T49" fmla="*/ 2450 h 175"/>
                <a:gd name="T50" fmla="*/ 1653 w 250"/>
                <a:gd name="T51" fmla="*/ 2240 h 175"/>
                <a:gd name="T52" fmla="*/ 1627 w 250"/>
                <a:gd name="T53" fmla="*/ 1920 h 175"/>
                <a:gd name="T54" fmla="*/ 1468 w 250"/>
                <a:gd name="T55" fmla="*/ 2513 h 175"/>
                <a:gd name="T56" fmla="*/ 935 w 250"/>
                <a:gd name="T57" fmla="*/ 2334 h 175"/>
                <a:gd name="T58" fmla="*/ 866 w 250"/>
                <a:gd name="T59" fmla="*/ 1339 h 175"/>
                <a:gd name="T60" fmla="*/ 788 w 250"/>
                <a:gd name="T61" fmla="*/ 932 h 175"/>
                <a:gd name="T62" fmla="*/ 747 w 250"/>
                <a:gd name="T63" fmla="*/ 2258 h 175"/>
                <a:gd name="T64" fmla="*/ 652 w 250"/>
                <a:gd name="T65" fmla="*/ 1743 h 175"/>
                <a:gd name="T66" fmla="*/ 417 w 250"/>
                <a:gd name="T67" fmla="*/ 1543 h 175"/>
                <a:gd name="T68" fmla="*/ 389 w 250"/>
                <a:gd name="T69" fmla="*/ 932 h 175"/>
                <a:gd name="T70" fmla="*/ 254 w 250"/>
                <a:gd name="T71" fmla="*/ 1500 h 175"/>
                <a:gd name="T72" fmla="*/ 66 w 250"/>
                <a:gd name="T73" fmla="*/ 866 h 175"/>
                <a:gd name="T74" fmla="*/ 361 w 250"/>
                <a:gd name="T75" fmla="*/ 2028 h 175"/>
                <a:gd name="T76" fmla="*/ 467 w 250"/>
                <a:gd name="T77" fmla="*/ 2144 h 175"/>
                <a:gd name="T78" fmla="*/ 574 w 250"/>
                <a:gd name="T79" fmla="*/ 2240 h 175"/>
                <a:gd name="T80" fmla="*/ 693 w 250"/>
                <a:gd name="T81" fmla="*/ 2334 h 175"/>
                <a:gd name="T82" fmla="*/ 788 w 250"/>
                <a:gd name="T83" fmla="*/ 2399 h 175"/>
                <a:gd name="T84" fmla="*/ 866 w 250"/>
                <a:gd name="T85" fmla="*/ 2430 h 175"/>
                <a:gd name="T86" fmla="*/ 1440 w 250"/>
                <a:gd name="T87" fmla="*/ 2692 h 175"/>
                <a:gd name="T88" fmla="*/ 2268 w 250"/>
                <a:gd name="T89" fmla="*/ 2819 h 175"/>
                <a:gd name="T90" fmla="*/ 2521 w 250"/>
                <a:gd name="T91" fmla="*/ 2801 h 175"/>
                <a:gd name="T92" fmla="*/ 2937 w 250"/>
                <a:gd name="T93" fmla="*/ 2692 h 175"/>
                <a:gd name="T94" fmla="*/ 3133 w 250"/>
                <a:gd name="T95" fmla="*/ 2564 h 175"/>
                <a:gd name="T96" fmla="*/ 3326 w 250"/>
                <a:gd name="T97" fmla="*/ 2240 h 175"/>
                <a:gd name="T98" fmla="*/ 3337 w 250"/>
                <a:gd name="T99" fmla="*/ 1836 h 175"/>
                <a:gd name="T100" fmla="*/ 3005 w 250"/>
                <a:gd name="T101" fmla="*/ 2417 h 175"/>
                <a:gd name="T102" fmla="*/ 3162 w 250"/>
                <a:gd name="T103" fmla="*/ 2111 h 175"/>
                <a:gd name="T104" fmla="*/ 254 w 250"/>
                <a:gd name="T105" fmla="*/ 530 h 17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50" h="175">
                  <a:moveTo>
                    <a:pt x="0" y="12"/>
                  </a:moveTo>
                  <a:cubicBezTo>
                    <a:pt x="6" y="18"/>
                    <a:pt x="14" y="20"/>
                    <a:pt x="17" y="28"/>
                  </a:cubicBezTo>
                  <a:cubicBezTo>
                    <a:pt x="16" y="25"/>
                    <a:pt x="16" y="23"/>
                    <a:pt x="16" y="20"/>
                  </a:cubicBezTo>
                  <a:lnTo>
                    <a:pt x="0" y="12"/>
                  </a:lnTo>
                  <a:close/>
                  <a:moveTo>
                    <a:pt x="250" y="114"/>
                  </a:moveTo>
                  <a:cubicBezTo>
                    <a:pt x="248" y="121"/>
                    <a:pt x="246" y="127"/>
                    <a:pt x="242" y="133"/>
                  </a:cubicBezTo>
                  <a:cubicBezTo>
                    <a:pt x="241" y="136"/>
                    <a:pt x="240" y="139"/>
                    <a:pt x="239" y="142"/>
                  </a:cubicBezTo>
                  <a:cubicBezTo>
                    <a:pt x="239" y="140"/>
                    <a:pt x="238" y="137"/>
                    <a:pt x="239" y="135"/>
                  </a:cubicBezTo>
                  <a:cubicBezTo>
                    <a:pt x="240" y="130"/>
                    <a:pt x="249" y="114"/>
                    <a:pt x="239" y="111"/>
                  </a:cubicBezTo>
                  <a:cubicBezTo>
                    <a:pt x="235" y="111"/>
                    <a:pt x="233" y="117"/>
                    <a:pt x="229" y="115"/>
                  </a:cubicBezTo>
                  <a:cubicBezTo>
                    <a:pt x="226" y="114"/>
                    <a:pt x="226" y="110"/>
                    <a:pt x="226" y="108"/>
                  </a:cubicBezTo>
                  <a:cubicBezTo>
                    <a:pt x="226" y="101"/>
                    <a:pt x="227" y="93"/>
                    <a:pt x="227" y="87"/>
                  </a:cubicBezTo>
                  <a:cubicBezTo>
                    <a:pt x="228" y="83"/>
                    <a:pt x="232" y="81"/>
                    <a:pt x="232" y="78"/>
                  </a:cubicBezTo>
                  <a:cubicBezTo>
                    <a:pt x="232" y="73"/>
                    <a:pt x="226" y="71"/>
                    <a:pt x="223" y="74"/>
                  </a:cubicBezTo>
                  <a:cubicBezTo>
                    <a:pt x="220" y="77"/>
                    <a:pt x="224" y="87"/>
                    <a:pt x="224" y="91"/>
                  </a:cubicBezTo>
                  <a:cubicBezTo>
                    <a:pt x="224" y="97"/>
                    <a:pt x="223" y="103"/>
                    <a:pt x="225" y="109"/>
                  </a:cubicBezTo>
                  <a:cubicBezTo>
                    <a:pt x="229" y="124"/>
                    <a:pt x="224" y="133"/>
                    <a:pt x="221" y="147"/>
                  </a:cubicBezTo>
                  <a:cubicBezTo>
                    <a:pt x="221" y="148"/>
                    <a:pt x="221" y="149"/>
                    <a:pt x="221" y="150"/>
                  </a:cubicBezTo>
                  <a:cubicBezTo>
                    <a:pt x="220" y="150"/>
                    <a:pt x="219" y="149"/>
                    <a:pt x="218" y="149"/>
                  </a:cubicBezTo>
                  <a:cubicBezTo>
                    <a:pt x="209" y="148"/>
                    <a:pt x="206" y="152"/>
                    <a:pt x="201" y="156"/>
                  </a:cubicBezTo>
                  <a:cubicBezTo>
                    <a:pt x="201" y="150"/>
                    <a:pt x="201" y="144"/>
                    <a:pt x="203" y="138"/>
                  </a:cubicBezTo>
                  <a:cubicBezTo>
                    <a:pt x="205" y="131"/>
                    <a:pt x="208" y="126"/>
                    <a:pt x="209" y="120"/>
                  </a:cubicBezTo>
                  <a:cubicBezTo>
                    <a:pt x="210" y="113"/>
                    <a:pt x="210" y="106"/>
                    <a:pt x="208" y="99"/>
                  </a:cubicBezTo>
                  <a:cubicBezTo>
                    <a:pt x="207" y="94"/>
                    <a:pt x="203" y="90"/>
                    <a:pt x="202" y="85"/>
                  </a:cubicBezTo>
                  <a:cubicBezTo>
                    <a:pt x="201" y="82"/>
                    <a:pt x="202" y="78"/>
                    <a:pt x="202" y="75"/>
                  </a:cubicBezTo>
                  <a:cubicBezTo>
                    <a:pt x="202" y="59"/>
                    <a:pt x="197" y="48"/>
                    <a:pt x="185" y="39"/>
                  </a:cubicBezTo>
                  <a:cubicBezTo>
                    <a:pt x="174" y="30"/>
                    <a:pt x="157" y="33"/>
                    <a:pt x="151" y="18"/>
                  </a:cubicBezTo>
                  <a:cubicBezTo>
                    <a:pt x="149" y="11"/>
                    <a:pt x="150" y="8"/>
                    <a:pt x="143" y="5"/>
                  </a:cubicBezTo>
                  <a:cubicBezTo>
                    <a:pt x="137" y="2"/>
                    <a:pt x="129" y="0"/>
                    <a:pt x="125" y="5"/>
                  </a:cubicBezTo>
                  <a:cubicBezTo>
                    <a:pt x="120" y="11"/>
                    <a:pt x="122" y="27"/>
                    <a:pt x="124" y="33"/>
                  </a:cubicBezTo>
                  <a:cubicBezTo>
                    <a:pt x="128" y="43"/>
                    <a:pt x="138" y="44"/>
                    <a:pt x="143" y="52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25" y="30"/>
                    <a:pt x="132" y="28"/>
                    <a:pt x="128" y="22"/>
                  </a:cubicBezTo>
                  <a:cubicBezTo>
                    <a:pt x="124" y="16"/>
                    <a:pt x="129" y="9"/>
                    <a:pt x="135" y="8"/>
                  </a:cubicBezTo>
                  <a:cubicBezTo>
                    <a:pt x="142" y="6"/>
                    <a:pt x="142" y="9"/>
                    <a:pt x="144" y="15"/>
                  </a:cubicBezTo>
                  <a:cubicBezTo>
                    <a:pt x="145" y="22"/>
                    <a:pt x="149" y="20"/>
                    <a:pt x="152" y="27"/>
                  </a:cubicBezTo>
                  <a:cubicBezTo>
                    <a:pt x="155" y="34"/>
                    <a:pt x="164" y="34"/>
                    <a:pt x="171" y="38"/>
                  </a:cubicBezTo>
                  <a:cubicBezTo>
                    <a:pt x="178" y="43"/>
                    <a:pt x="181" y="44"/>
                    <a:pt x="189" y="47"/>
                  </a:cubicBezTo>
                  <a:cubicBezTo>
                    <a:pt x="193" y="50"/>
                    <a:pt x="192" y="53"/>
                    <a:pt x="193" y="57"/>
                  </a:cubicBezTo>
                  <a:cubicBezTo>
                    <a:pt x="195" y="64"/>
                    <a:pt x="200" y="69"/>
                    <a:pt x="199" y="75"/>
                  </a:cubicBezTo>
                  <a:cubicBezTo>
                    <a:pt x="199" y="83"/>
                    <a:pt x="196" y="90"/>
                    <a:pt x="196" y="99"/>
                  </a:cubicBezTo>
                  <a:cubicBezTo>
                    <a:pt x="197" y="107"/>
                    <a:pt x="196" y="115"/>
                    <a:pt x="196" y="123"/>
                  </a:cubicBezTo>
                  <a:cubicBezTo>
                    <a:pt x="197" y="134"/>
                    <a:pt x="196" y="146"/>
                    <a:pt x="196" y="158"/>
                  </a:cubicBezTo>
                  <a:cubicBezTo>
                    <a:pt x="196" y="158"/>
                    <a:pt x="196" y="159"/>
                    <a:pt x="196" y="159"/>
                  </a:cubicBezTo>
                  <a:cubicBezTo>
                    <a:pt x="195" y="160"/>
                    <a:pt x="195" y="160"/>
                    <a:pt x="194" y="160"/>
                  </a:cubicBezTo>
                  <a:cubicBezTo>
                    <a:pt x="190" y="162"/>
                    <a:pt x="186" y="162"/>
                    <a:pt x="181" y="163"/>
                  </a:cubicBezTo>
                  <a:cubicBezTo>
                    <a:pt x="178" y="163"/>
                    <a:pt x="176" y="165"/>
                    <a:pt x="173" y="166"/>
                  </a:cubicBezTo>
                  <a:cubicBezTo>
                    <a:pt x="173" y="160"/>
                    <a:pt x="171" y="155"/>
                    <a:pt x="174" y="150"/>
                  </a:cubicBezTo>
                  <a:cubicBezTo>
                    <a:pt x="175" y="146"/>
                    <a:pt x="179" y="143"/>
                    <a:pt x="180" y="140"/>
                  </a:cubicBezTo>
                  <a:cubicBezTo>
                    <a:pt x="183" y="136"/>
                    <a:pt x="182" y="132"/>
                    <a:pt x="182" y="128"/>
                  </a:cubicBezTo>
                  <a:cubicBezTo>
                    <a:pt x="181" y="124"/>
                    <a:pt x="179" y="119"/>
                    <a:pt x="179" y="114"/>
                  </a:cubicBezTo>
                  <a:cubicBezTo>
                    <a:pt x="179" y="109"/>
                    <a:pt x="183" y="106"/>
                    <a:pt x="186" y="102"/>
                  </a:cubicBezTo>
                  <a:cubicBezTo>
                    <a:pt x="194" y="91"/>
                    <a:pt x="189" y="82"/>
                    <a:pt x="184" y="71"/>
                  </a:cubicBezTo>
                  <a:cubicBezTo>
                    <a:pt x="182" y="67"/>
                    <a:pt x="181" y="60"/>
                    <a:pt x="178" y="57"/>
                  </a:cubicBezTo>
                  <a:cubicBezTo>
                    <a:pt x="176" y="55"/>
                    <a:pt x="170" y="53"/>
                    <a:pt x="167" y="55"/>
                  </a:cubicBezTo>
                  <a:cubicBezTo>
                    <a:pt x="168" y="56"/>
                    <a:pt x="168" y="57"/>
                    <a:pt x="168" y="57"/>
                  </a:cubicBezTo>
                  <a:cubicBezTo>
                    <a:pt x="171" y="56"/>
                    <a:pt x="170" y="55"/>
                    <a:pt x="174" y="60"/>
                  </a:cubicBezTo>
                  <a:cubicBezTo>
                    <a:pt x="179" y="65"/>
                    <a:pt x="180" y="66"/>
                    <a:pt x="180" y="73"/>
                  </a:cubicBezTo>
                  <a:cubicBezTo>
                    <a:pt x="180" y="80"/>
                    <a:pt x="183" y="81"/>
                    <a:pt x="181" y="90"/>
                  </a:cubicBezTo>
                  <a:cubicBezTo>
                    <a:pt x="179" y="98"/>
                    <a:pt x="177" y="101"/>
                    <a:pt x="175" y="106"/>
                  </a:cubicBezTo>
                  <a:cubicBezTo>
                    <a:pt x="172" y="112"/>
                    <a:pt x="171" y="114"/>
                    <a:pt x="174" y="122"/>
                  </a:cubicBezTo>
                  <a:cubicBezTo>
                    <a:pt x="176" y="129"/>
                    <a:pt x="178" y="132"/>
                    <a:pt x="171" y="140"/>
                  </a:cubicBezTo>
                  <a:cubicBezTo>
                    <a:pt x="163" y="148"/>
                    <a:pt x="164" y="150"/>
                    <a:pt x="159" y="158"/>
                  </a:cubicBezTo>
                  <a:cubicBezTo>
                    <a:pt x="154" y="165"/>
                    <a:pt x="151" y="168"/>
                    <a:pt x="139" y="167"/>
                  </a:cubicBezTo>
                  <a:cubicBezTo>
                    <a:pt x="127" y="167"/>
                    <a:pt x="135" y="160"/>
                    <a:pt x="141" y="156"/>
                  </a:cubicBezTo>
                  <a:cubicBezTo>
                    <a:pt x="148" y="152"/>
                    <a:pt x="151" y="147"/>
                    <a:pt x="154" y="144"/>
                  </a:cubicBezTo>
                  <a:cubicBezTo>
                    <a:pt x="157" y="141"/>
                    <a:pt x="159" y="144"/>
                    <a:pt x="160" y="133"/>
                  </a:cubicBezTo>
                  <a:cubicBezTo>
                    <a:pt x="161" y="123"/>
                    <a:pt x="163" y="117"/>
                    <a:pt x="159" y="112"/>
                  </a:cubicBezTo>
                  <a:cubicBezTo>
                    <a:pt x="154" y="106"/>
                    <a:pt x="155" y="103"/>
                    <a:pt x="150" y="102"/>
                  </a:cubicBezTo>
                  <a:cubicBezTo>
                    <a:pt x="144" y="101"/>
                    <a:pt x="144" y="101"/>
                    <a:pt x="144" y="101"/>
                  </a:cubicBezTo>
                  <a:cubicBezTo>
                    <a:pt x="139" y="104"/>
                    <a:pt x="133" y="89"/>
                    <a:pt x="127" y="98"/>
                  </a:cubicBezTo>
                  <a:cubicBezTo>
                    <a:pt x="123" y="104"/>
                    <a:pt x="131" y="103"/>
                    <a:pt x="135" y="102"/>
                  </a:cubicBezTo>
                  <a:cubicBezTo>
                    <a:pt x="142" y="102"/>
                    <a:pt x="147" y="103"/>
                    <a:pt x="152" y="108"/>
                  </a:cubicBezTo>
                  <a:cubicBezTo>
                    <a:pt x="158" y="113"/>
                    <a:pt x="158" y="130"/>
                    <a:pt x="156" y="138"/>
                  </a:cubicBezTo>
                  <a:cubicBezTo>
                    <a:pt x="153" y="146"/>
                    <a:pt x="143" y="149"/>
                    <a:pt x="136" y="152"/>
                  </a:cubicBezTo>
                  <a:cubicBezTo>
                    <a:pt x="134" y="153"/>
                    <a:pt x="126" y="158"/>
                    <a:pt x="124" y="157"/>
                  </a:cubicBezTo>
                  <a:cubicBezTo>
                    <a:pt x="122" y="156"/>
                    <a:pt x="122" y="153"/>
                    <a:pt x="122" y="151"/>
                  </a:cubicBezTo>
                  <a:cubicBezTo>
                    <a:pt x="122" y="147"/>
                    <a:pt x="124" y="143"/>
                    <a:pt x="124" y="139"/>
                  </a:cubicBezTo>
                  <a:cubicBezTo>
                    <a:pt x="124" y="136"/>
                    <a:pt x="122" y="134"/>
                    <a:pt x="121" y="132"/>
                  </a:cubicBezTo>
                  <a:cubicBezTo>
                    <a:pt x="121" y="129"/>
                    <a:pt x="122" y="127"/>
                    <a:pt x="123" y="125"/>
                  </a:cubicBezTo>
                  <a:cubicBezTo>
                    <a:pt x="123" y="123"/>
                    <a:pt x="124" y="121"/>
                    <a:pt x="122" y="119"/>
                  </a:cubicBezTo>
                  <a:cubicBezTo>
                    <a:pt x="120" y="116"/>
                    <a:pt x="116" y="117"/>
                    <a:pt x="115" y="120"/>
                  </a:cubicBezTo>
                  <a:cubicBezTo>
                    <a:pt x="122" y="126"/>
                    <a:pt x="119" y="132"/>
                    <a:pt x="119" y="141"/>
                  </a:cubicBezTo>
                  <a:cubicBezTo>
                    <a:pt x="118" y="149"/>
                    <a:pt x="122" y="155"/>
                    <a:pt x="110" y="156"/>
                  </a:cubicBezTo>
                  <a:cubicBezTo>
                    <a:pt x="105" y="156"/>
                    <a:pt x="101" y="154"/>
                    <a:pt x="97" y="153"/>
                  </a:cubicBezTo>
                  <a:cubicBezTo>
                    <a:pt x="92" y="152"/>
                    <a:pt x="87" y="152"/>
                    <a:pt x="82" y="151"/>
                  </a:cubicBezTo>
                  <a:cubicBezTo>
                    <a:pt x="78" y="150"/>
                    <a:pt x="74" y="147"/>
                    <a:pt x="70" y="145"/>
                  </a:cubicBezTo>
                  <a:cubicBezTo>
                    <a:pt x="71" y="142"/>
                    <a:pt x="72" y="140"/>
                    <a:pt x="73" y="136"/>
                  </a:cubicBezTo>
                  <a:cubicBezTo>
                    <a:pt x="75" y="126"/>
                    <a:pt x="74" y="116"/>
                    <a:pt x="70" y="108"/>
                  </a:cubicBezTo>
                  <a:cubicBezTo>
                    <a:pt x="65" y="98"/>
                    <a:pt x="65" y="94"/>
                    <a:pt x="65" y="83"/>
                  </a:cubicBezTo>
                  <a:cubicBezTo>
                    <a:pt x="65" y="74"/>
                    <a:pt x="62" y="65"/>
                    <a:pt x="62" y="55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51" y="48"/>
                    <a:pt x="56" y="52"/>
                    <a:pt x="59" y="58"/>
                  </a:cubicBezTo>
                  <a:cubicBezTo>
                    <a:pt x="61" y="64"/>
                    <a:pt x="59" y="69"/>
                    <a:pt x="58" y="76"/>
                  </a:cubicBezTo>
                  <a:cubicBezTo>
                    <a:pt x="56" y="89"/>
                    <a:pt x="67" y="95"/>
                    <a:pt x="67" y="107"/>
                  </a:cubicBezTo>
                  <a:cubicBezTo>
                    <a:pt x="67" y="121"/>
                    <a:pt x="62" y="130"/>
                    <a:pt x="56" y="140"/>
                  </a:cubicBezTo>
                  <a:cubicBezTo>
                    <a:pt x="56" y="140"/>
                    <a:pt x="56" y="139"/>
                    <a:pt x="56" y="139"/>
                  </a:cubicBezTo>
                  <a:cubicBezTo>
                    <a:pt x="55" y="136"/>
                    <a:pt x="54" y="134"/>
                    <a:pt x="55" y="130"/>
                  </a:cubicBezTo>
                  <a:cubicBezTo>
                    <a:pt x="56" y="125"/>
                    <a:pt x="62" y="102"/>
                    <a:pt x="49" y="108"/>
                  </a:cubicBezTo>
                  <a:cubicBezTo>
                    <a:pt x="58" y="118"/>
                    <a:pt x="53" y="129"/>
                    <a:pt x="42" y="118"/>
                  </a:cubicBezTo>
                  <a:cubicBezTo>
                    <a:pt x="37" y="113"/>
                    <a:pt x="34" y="108"/>
                    <a:pt x="32" y="101"/>
                  </a:cubicBezTo>
                  <a:cubicBezTo>
                    <a:pt x="31" y="100"/>
                    <a:pt x="31" y="98"/>
                    <a:pt x="31" y="96"/>
                  </a:cubicBezTo>
                  <a:cubicBezTo>
                    <a:pt x="31" y="96"/>
                    <a:pt x="30" y="95"/>
                    <a:pt x="30" y="95"/>
                  </a:cubicBezTo>
                  <a:cubicBezTo>
                    <a:pt x="29" y="89"/>
                    <a:pt x="27" y="84"/>
                    <a:pt x="27" y="78"/>
                  </a:cubicBezTo>
                  <a:cubicBezTo>
                    <a:pt x="27" y="71"/>
                    <a:pt x="31" y="65"/>
                    <a:pt x="29" y="58"/>
                  </a:cubicBezTo>
                  <a:cubicBezTo>
                    <a:pt x="28" y="49"/>
                    <a:pt x="22" y="41"/>
                    <a:pt x="19" y="33"/>
                  </a:cubicBezTo>
                  <a:cubicBezTo>
                    <a:pt x="21" y="40"/>
                    <a:pt x="20" y="48"/>
                    <a:pt x="21" y="55"/>
                  </a:cubicBezTo>
                  <a:cubicBezTo>
                    <a:pt x="23" y="68"/>
                    <a:pt x="19" y="80"/>
                    <a:pt x="19" y="93"/>
                  </a:cubicBezTo>
                  <a:cubicBezTo>
                    <a:pt x="17" y="87"/>
                    <a:pt x="17" y="81"/>
                    <a:pt x="17" y="75"/>
                  </a:cubicBezTo>
                  <a:cubicBezTo>
                    <a:pt x="15" y="62"/>
                    <a:pt x="14" y="55"/>
                    <a:pt x="3" y="46"/>
                  </a:cubicBezTo>
                  <a:cubicBezTo>
                    <a:pt x="4" y="49"/>
                    <a:pt x="5" y="51"/>
                    <a:pt x="5" y="54"/>
                  </a:cubicBezTo>
                  <a:cubicBezTo>
                    <a:pt x="10" y="63"/>
                    <a:pt x="11" y="73"/>
                    <a:pt x="9" y="88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7" y="101"/>
                    <a:pt x="14" y="114"/>
                    <a:pt x="27" y="126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30" y="129"/>
                    <a:pt x="32" y="131"/>
                    <a:pt x="35" y="133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7" y="135"/>
                    <a:pt x="40" y="137"/>
                    <a:pt x="43" y="139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46" y="141"/>
                    <a:pt x="49" y="143"/>
                    <a:pt x="52" y="145"/>
                  </a:cubicBezTo>
                  <a:cubicBezTo>
                    <a:pt x="52" y="145"/>
                    <a:pt x="52" y="145"/>
                    <a:pt x="52" y="145"/>
                  </a:cubicBezTo>
                  <a:cubicBezTo>
                    <a:pt x="54" y="146"/>
                    <a:pt x="55" y="146"/>
                    <a:pt x="56" y="147"/>
                  </a:cubicBezTo>
                  <a:cubicBezTo>
                    <a:pt x="57" y="148"/>
                    <a:pt x="58" y="148"/>
                    <a:pt x="59" y="149"/>
                  </a:cubicBezTo>
                  <a:cubicBezTo>
                    <a:pt x="59" y="149"/>
                    <a:pt x="59" y="149"/>
                    <a:pt x="59" y="149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2" y="150"/>
                    <a:pt x="63" y="151"/>
                    <a:pt x="65" y="151"/>
                  </a:cubicBezTo>
                  <a:cubicBezTo>
                    <a:pt x="66" y="152"/>
                    <a:pt x="68" y="153"/>
                    <a:pt x="69" y="154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81" y="159"/>
                    <a:pt x="94" y="164"/>
                    <a:pt x="108" y="167"/>
                  </a:cubicBezTo>
                  <a:cubicBezTo>
                    <a:pt x="124" y="171"/>
                    <a:pt x="140" y="174"/>
                    <a:pt x="155" y="174"/>
                  </a:cubicBezTo>
                  <a:cubicBezTo>
                    <a:pt x="155" y="174"/>
                    <a:pt x="155" y="174"/>
                    <a:pt x="155" y="174"/>
                  </a:cubicBezTo>
                  <a:cubicBezTo>
                    <a:pt x="160" y="175"/>
                    <a:pt x="165" y="175"/>
                    <a:pt x="170" y="175"/>
                  </a:cubicBezTo>
                  <a:cubicBezTo>
                    <a:pt x="170" y="175"/>
                    <a:pt x="170" y="175"/>
                    <a:pt x="170" y="175"/>
                  </a:cubicBezTo>
                  <a:cubicBezTo>
                    <a:pt x="170" y="175"/>
                    <a:pt x="170" y="175"/>
                    <a:pt x="170" y="175"/>
                  </a:cubicBezTo>
                  <a:cubicBezTo>
                    <a:pt x="176" y="175"/>
                    <a:pt x="183" y="174"/>
                    <a:pt x="189" y="174"/>
                  </a:cubicBezTo>
                  <a:cubicBezTo>
                    <a:pt x="189" y="174"/>
                    <a:pt x="189" y="174"/>
                    <a:pt x="189" y="174"/>
                  </a:cubicBezTo>
                  <a:cubicBezTo>
                    <a:pt x="189" y="174"/>
                    <a:pt x="189" y="174"/>
                    <a:pt x="189" y="174"/>
                  </a:cubicBezTo>
                  <a:cubicBezTo>
                    <a:pt x="200" y="172"/>
                    <a:pt x="211" y="170"/>
                    <a:pt x="220" y="167"/>
                  </a:cubicBezTo>
                  <a:cubicBezTo>
                    <a:pt x="220" y="167"/>
                    <a:pt x="220" y="167"/>
                    <a:pt x="220" y="167"/>
                  </a:cubicBezTo>
                  <a:cubicBezTo>
                    <a:pt x="220" y="167"/>
                    <a:pt x="220" y="167"/>
                    <a:pt x="220" y="167"/>
                  </a:cubicBezTo>
                  <a:cubicBezTo>
                    <a:pt x="226" y="165"/>
                    <a:pt x="231" y="162"/>
                    <a:pt x="235" y="159"/>
                  </a:cubicBezTo>
                  <a:cubicBezTo>
                    <a:pt x="236" y="159"/>
                    <a:pt x="236" y="159"/>
                    <a:pt x="236" y="158"/>
                  </a:cubicBezTo>
                  <a:cubicBezTo>
                    <a:pt x="236" y="158"/>
                    <a:pt x="236" y="158"/>
                    <a:pt x="236" y="158"/>
                  </a:cubicBezTo>
                  <a:cubicBezTo>
                    <a:pt x="244" y="153"/>
                    <a:pt x="248" y="146"/>
                    <a:pt x="249" y="139"/>
                  </a:cubicBezTo>
                  <a:cubicBezTo>
                    <a:pt x="249" y="138"/>
                    <a:pt x="249" y="138"/>
                    <a:pt x="249" y="138"/>
                  </a:cubicBezTo>
                  <a:cubicBezTo>
                    <a:pt x="250" y="130"/>
                    <a:pt x="250" y="123"/>
                    <a:pt x="250" y="115"/>
                  </a:cubicBezTo>
                  <a:cubicBezTo>
                    <a:pt x="250" y="115"/>
                    <a:pt x="250" y="114"/>
                    <a:pt x="250" y="114"/>
                  </a:cubicBezTo>
                  <a:close/>
                  <a:moveTo>
                    <a:pt x="235" y="146"/>
                  </a:moveTo>
                  <a:cubicBezTo>
                    <a:pt x="232" y="148"/>
                    <a:pt x="228" y="149"/>
                    <a:pt x="227" y="150"/>
                  </a:cubicBezTo>
                  <a:cubicBezTo>
                    <a:pt x="226" y="150"/>
                    <a:pt x="225" y="150"/>
                    <a:pt x="225" y="150"/>
                  </a:cubicBezTo>
                  <a:cubicBezTo>
                    <a:pt x="225" y="150"/>
                    <a:pt x="225" y="150"/>
                    <a:pt x="225" y="150"/>
                  </a:cubicBezTo>
                  <a:cubicBezTo>
                    <a:pt x="226" y="144"/>
                    <a:pt x="225" y="141"/>
                    <a:pt x="228" y="135"/>
                  </a:cubicBezTo>
                  <a:cubicBezTo>
                    <a:pt x="230" y="131"/>
                    <a:pt x="235" y="122"/>
                    <a:pt x="237" y="131"/>
                  </a:cubicBezTo>
                  <a:cubicBezTo>
                    <a:pt x="238" y="136"/>
                    <a:pt x="236" y="141"/>
                    <a:pt x="235" y="146"/>
                  </a:cubicBezTo>
                  <a:close/>
                  <a:moveTo>
                    <a:pt x="17" y="28"/>
                  </a:moveTo>
                  <a:cubicBezTo>
                    <a:pt x="18" y="30"/>
                    <a:pt x="18" y="31"/>
                    <a:pt x="19" y="33"/>
                  </a:cubicBezTo>
                  <a:cubicBezTo>
                    <a:pt x="18" y="31"/>
                    <a:pt x="18" y="30"/>
                    <a:pt x="17" y="29"/>
                  </a:cubicBezTo>
                  <a:cubicBezTo>
                    <a:pt x="17" y="28"/>
                    <a:pt x="17" y="28"/>
                    <a:pt x="17" y="28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6" name="Freeform 7">
              <a:extLst>
                <a:ext uri="{FF2B5EF4-FFF2-40B4-BE49-F238E27FC236}">
                  <a16:creationId xmlns:a16="http://schemas.microsoft.com/office/drawing/2014/main" id="{04905D4E-0C9B-41D8-8306-58CFC264E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2116"/>
              <a:ext cx="562" cy="215"/>
            </a:xfrm>
            <a:custGeom>
              <a:avLst/>
              <a:gdLst>
                <a:gd name="T0" fmla="*/ 2732 w 237"/>
                <a:gd name="T1" fmla="*/ 1080 h 85"/>
                <a:gd name="T2" fmla="*/ 2653 w 237"/>
                <a:gd name="T3" fmla="*/ 1100 h 85"/>
                <a:gd name="T4" fmla="*/ 2616 w 237"/>
                <a:gd name="T5" fmla="*/ 1100 h 85"/>
                <a:gd name="T6" fmla="*/ 2587 w 237"/>
                <a:gd name="T7" fmla="*/ 1067 h 85"/>
                <a:gd name="T8" fmla="*/ 2480 w 237"/>
                <a:gd name="T9" fmla="*/ 1164 h 85"/>
                <a:gd name="T10" fmla="*/ 2362 w 237"/>
                <a:gd name="T11" fmla="*/ 1164 h 85"/>
                <a:gd name="T12" fmla="*/ 2120 w 237"/>
                <a:gd name="T13" fmla="*/ 1184 h 85"/>
                <a:gd name="T14" fmla="*/ 2091 w 237"/>
                <a:gd name="T15" fmla="*/ 1050 h 85"/>
                <a:gd name="T16" fmla="*/ 2120 w 237"/>
                <a:gd name="T17" fmla="*/ 941 h 85"/>
                <a:gd name="T18" fmla="*/ 2042 w 237"/>
                <a:gd name="T19" fmla="*/ 1100 h 85"/>
                <a:gd name="T20" fmla="*/ 1935 w 237"/>
                <a:gd name="T21" fmla="*/ 1229 h 85"/>
                <a:gd name="T22" fmla="*/ 1575 w 237"/>
                <a:gd name="T23" fmla="*/ 1121 h 85"/>
                <a:gd name="T24" fmla="*/ 1546 w 237"/>
                <a:gd name="T25" fmla="*/ 1050 h 85"/>
                <a:gd name="T26" fmla="*/ 1480 w 237"/>
                <a:gd name="T27" fmla="*/ 1100 h 85"/>
                <a:gd name="T28" fmla="*/ 1480 w 237"/>
                <a:gd name="T29" fmla="*/ 1037 h 85"/>
                <a:gd name="T30" fmla="*/ 1373 w 237"/>
                <a:gd name="T31" fmla="*/ 1050 h 85"/>
                <a:gd name="T32" fmla="*/ 1254 w 237"/>
                <a:gd name="T33" fmla="*/ 1037 h 85"/>
                <a:gd name="T34" fmla="*/ 1001 w 237"/>
                <a:gd name="T35" fmla="*/ 954 h 85"/>
                <a:gd name="T36" fmla="*/ 828 w 237"/>
                <a:gd name="T37" fmla="*/ 857 h 85"/>
                <a:gd name="T38" fmla="*/ 747 w 237"/>
                <a:gd name="T39" fmla="*/ 761 h 85"/>
                <a:gd name="T40" fmla="*/ 759 w 237"/>
                <a:gd name="T41" fmla="*/ 645 h 85"/>
                <a:gd name="T42" fmla="*/ 692 w 237"/>
                <a:gd name="T43" fmla="*/ 774 h 85"/>
                <a:gd name="T44" fmla="*/ 586 w 237"/>
                <a:gd name="T45" fmla="*/ 728 h 85"/>
                <a:gd name="T46" fmla="*/ 562 w 237"/>
                <a:gd name="T47" fmla="*/ 531 h 85"/>
                <a:gd name="T48" fmla="*/ 320 w 237"/>
                <a:gd name="T49" fmla="*/ 422 h 85"/>
                <a:gd name="T50" fmla="*/ 225 w 237"/>
                <a:gd name="T51" fmla="*/ 225 h 85"/>
                <a:gd name="T52" fmla="*/ 202 w 237"/>
                <a:gd name="T53" fmla="*/ 33 h 85"/>
                <a:gd name="T54" fmla="*/ 157 w 237"/>
                <a:gd name="T55" fmla="*/ 192 h 85"/>
                <a:gd name="T56" fmla="*/ 78 w 237"/>
                <a:gd name="T57" fmla="*/ 63 h 85"/>
                <a:gd name="T58" fmla="*/ 66 w 237"/>
                <a:gd name="T59" fmla="*/ 96 h 85"/>
                <a:gd name="T60" fmla="*/ 0 w 237"/>
                <a:gd name="T61" fmla="*/ 0 h 85"/>
                <a:gd name="T62" fmla="*/ 1333 w 237"/>
                <a:gd name="T63" fmla="*/ 1164 h 85"/>
                <a:gd name="T64" fmla="*/ 3026 w 237"/>
                <a:gd name="T65" fmla="*/ 1037 h 85"/>
                <a:gd name="T66" fmla="*/ 3161 w 237"/>
                <a:gd name="T67" fmla="*/ 890 h 85"/>
                <a:gd name="T68" fmla="*/ 2732 w 237"/>
                <a:gd name="T69" fmla="*/ 1080 h 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7" h="85">
                  <a:moveTo>
                    <a:pt x="205" y="67"/>
                  </a:moveTo>
                  <a:cubicBezTo>
                    <a:pt x="204" y="67"/>
                    <a:pt x="201" y="68"/>
                    <a:pt x="199" y="68"/>
                  </a:cubicBezTo>
                  <a:cubicBezTo>
                    <a:pt x="198" y="68"/>
                    <a:pt x="197" y="68"/>
                    <a:pt x="196" y="68"/>
                  </a:cubicBezTo>
                  <a:cubicBezTo>
                    <a:pt x="195" y="68"/>
                    <a:pt x="195" y="66"/>
                    <a:pt x="194" y="66"/>
                  </a:cubicBezTo>
                  <a:cubicBezTo>
                    <a:pt x="190" y="66"/>
                    <a:pt x="189" y="71"/>
                    <a:pt x="186" y="72"/>
                  </a:cubicBezTo>
                  <a:cubicBezTo>
                    <a:pt x="184" y="72"/>
                    <a:pt x="180" y="72"/>
                    <a:pt x="177" y="72"/>
                  </a:cubicBezTo>
                  <a:cubicBezTo>
                    <a:pt x="172" y="72"/>
                    <a:pt x="164" y="77"/>
                    <a:pt x="159" y="73"/>
                  </a:cubicBezTo>
                  <a:cubicBezTo>
                    <a:pt x="156" y="71"/>
                    <a:pt x="155" y="69"/>
                    <a:pt x="157" y="65"/>
                  </a:cubicBezTo>
                  <a:cubicBezTo>
                    <a:pt x="158" y="64"/>
                    <a:pt x="163" y="58"/>
                    <a:pt x="159" y="58"/>
                  </a:cubicBezTo>
                  <a:cubicBezTo>
                    <a:pt x="156" y="57"/>
                    <a:pt x="154" y="66"/>
                    <a:pt x="153" y="68"/>
                  </a:cubicBezTo>
                  <a:cubicBezTo>
                    <a:pt x="151" y="72"/>
                    <a:pt x="149" y="74"/>
                    <a:pt x="145" y="76"/>
                  </a:cubicBezTo>
                  <a:cubicBezTo>
                    <a:pt x="137" y="78"/>
                    <a:pt x="124" y="73"/>
                    <a:pt x="118" y="69"/>
                  </a:cubicBezTo>
                  <a:cubicBezTo>
                    <a:pt x="119" y="66"/>
                    <a:pt x="120" y="64"/>
                    <a:pt x="116" y="65"/>
                  </a:cubicBezTo>
                  <a:cubicBezTo>
                    <a:pt x="114" y="66"/>
                    <a:pt x="115" y="70"/>
                    <a:pt x="111" y="68"/>
                  </a:cubicBezTo>
                  <a:cubicBezTo>
                    <a:pt x="110" y="68"/>
                    <a:pt x="111" y="65"/>
                    <a:pt x="111" y="64"/>
                  </a:cubicBezTo>
                  <a:cubicBezTo>
                    <a:pt x="109" y="62"/>
                    <a:pt x="106" y="65"/>
                    <a:pt x="103" y="65"/>
                  </a:cubicBezTo>
                  <a:cubicBezTo>
                    <a:pt x="101" y="65"/>
                    <a:pt x="97" y="64"/>
                    <a:pt x="94" y="64"/>
                  </a:cubicBezTo>
                  <a:cubicBezTo>
                    <a:pt x="87" y="63"/>
                    <a:pt x="81" y="61"/>
                    <a:pt x="75" y="59"/>
                  </a:cubicBezTo>
                  <a:cubicBezTo>
                    <a:pt x="71" y="58"/>
                    <a:pt x="65" y="56"/>
                    <a:pt x="62" y="53"/>
                  </a:cubicBezTo>
                  <a:cubicBezTo>
                    <a:pt x="60" y="52"/>
                    <a:pt x="57" y="50"/>
                    <a:pt x="56" y="47"/>
                  </a:cubicBezTo>
                  <a:cubicBezTo>
                    <a:pt x="56" y="45"/>
                    <a:pt x="59" y="43"/>
                    <a:pt x="57" y="40"/>
                  </a:cubicBezTo>
                  <a:cubicBezTo>
                    <a:pt x="53" y="41"/>
                    <a:pt x="57" y="47"/>
                    <a:pt x="52" y="48"/>
                  </a:cubicBezTo>
                  <a:cubicBezTo>
                    <a:pt x="52" y="48"/>
                    <a:pt x="44" y="46"/>
                    <a:pt x="44" y="45"/>
                  </a:cubicBezTo>
                  <a:cubicBezTo>
                    <a:pt x="38" y="41"/>
                    <a:pt x="45" y="36"/>
                    <a:pt x="42" y="33"/>
                  </a:cubicBezTo>
                  <a:cubicBezTo>
                    <a:pt x="38" y="41"/>
                    <a:pt x="28" y="30"/>
                    <a:pt x="24" y="26"/>
                  </a:cubicBezTo>
                  <a:cubicBezTo>
                    <a:pt x="21" y="23"/>
                    <a:pt x="17" y="19"/>
                    <a:pt x="17" y="14"/>
                  </a:cubicBezTo>
                  <a:cubicBezTo>
                    <a:pt x="16" y="9"/>
                    <a:pt x="19" y="6"/>
                    <a:pt x="15" y="2"/>
                  </a:cubicBezTo>
                  <a:cubicBezTo>
                    <a:pt x="15" y="4"/>
                    <a:pt x="17" y="12"/>
                    <a:pt x="12" y="12"/>
                  </a:cubicBezTo>
                  <a:cubicBezTo>
                    <a:pt x="7" y="12"/>
                    <a:pt x="10" y="5"/>
                    <a:pt x="6" y="4"/>
                  </a:cubicBezTo>
                  <a:cubicBezTo>
                    <a:pt x="6" y="4"/>
                    <a:pt x="5" y="5"/>
                    <a:pt x="5" y="6"/>
                  </a:cubicBezTo>
                  <a:cubicBezTo>
                    <a:pt x="2" y="5"/>
                    <a:pt x="1" y="3"/>
                    <a:pt x="0" y="0"/>
                  </a:cubicBezTo>
                  <a:cubicBezTo>
                    <a:pt x="3" y="27"/>
                    <a:pt x="46" y="59"/>
                    <a:pt x="100" y="72"/>
                  </a:cubicBezTo>
                  <a:cubicBezTo>
                    <a:pt x="149" y="85"/>
                    <a:pt x="203" y="81"/>
                    <a:pt x="227" y="64"/>
                  </a:cubicBezTo>
                  <a:cubicBezTo>
                    <a:pt x="231" y="61"/>
                    <a:pt x="235" y="58"/>
                    <a:pt x="237" y="55"/>
                  </a:cubicBezTo>
                  <a:cubicBezTo>
                    <a:pt x="226" y="59"/>
                    <a:pt x="217" y="67"/>
                    <a:pt x="205" y="67"/>
                  </a:cubicBezTo>
                  <a:close/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7" name="Freeform 8">
              <a:extLst>
                <a:ext uri="{FF2B5EF4-FFF2-40B4-BE49-F238E27FC236}">
                  <a16:creationId xmlns:a16="http://schemas.microsoft.com/office/drawing/2014/main" id="{E4E37667-7E13-41D9-B4E3-BE13E3AD68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9" y="1805"/>
              <a:ext cx="147" cy="354"/>
            </a:xfrm>
            <a:custGeom>
              <a:avLst/>
              <a:gdLst>
                <a:gd name="T0" fmla="*/ 40 w 62"/>
                <a:gd name="T1" fmla="*/ 582 h 140"/>
                <a:gd name="T2" fmla="*/ 0 w 62"/>
                <a:gd name="T3" fmla="*/ 602 h 140"/>
                <a:gd name="T4" fmla="*/ 147 w 62"/>
                <a:gd name="T5" fmla="*/ 569 h 140"/>
                <a:gd name="T6" fmla="*/ 40 w 62"/>
                <a:gd name="T7" fmla="*/ 582 h 140"/>
                <a:gd name="T8" fmla="*/ 799 w 62"/>
                <a:gd name="T9" fmla="*/ 1765 h 140"/>
                <a:gd name="T10" fmla="*/ 747 w 62"/>
                <a:gd name="T11" fmla="*/ 1406 h 140"/>
                <a:gd name="T12" fmla="*/ 574 w 62"/>
                <a:gd name="T13" fmla="*/ 741 h 140"/>
                <a:gd name="T14" fmla="*/ 517 w 62"/>
                <a:gd name="T15" fmla="*/ 549 h 140"/>
                <a:gd name="T16" fmla="*/ 225 w 62"/>
                <a:gd name="T17" fmla="*/ 63 h 140"/>
                <a:gd name="T18" fmla="*/ 135 w 62"/>
                <a:gd name="T19" fmla="*/ 0 h 140"/>
                <a:gd name="T20" fmla="*/ 147 w 62"/>
                <a:gd name="T21" fmla="*/ 339 h 140"/>
                <a:gd name="T22" fmla="*/ 119 w 62"/>
                <a:gd name="T23" fmla="*/ 402 h 140"/>
                <a:gd name="T24" fmla="*/ 156 w 62"/>
                <a:gd name="T25" fmla="*/ 531 h 140"/>
                <a:gd name="T26" fmla="*/ 147 w 62"/>
                <a:gd name="T27" fmla="*/ 569 h 140"/>
                <a:gd name="T28" fmla="*/ 225 w 62"/>
                <a:gd name="T29" fmla="*/ 518 h 140"/>
                <a:gd name="T30" fmla="*/ 320 w 62"/>
                <a:gd name="T31" fmla="*/ 711 h 140"/>
                <a:gd name="T32" fmla="*/ 320 w 62"/>
                <a:gd name="T33" fmla="*/ 807 h 140"/>
                <a:gd name="T34" fmla="*/ 370 w 62"/>
                <a:gd name="T35" fmla="*/ 908 h 140"/>
                <a:gd name="T36" fmla="*/ 389 w 62"/>
                <a:gd name="T37" fmla="*/ 1226 h 140"/>
                <a:gd name="T38" fmla="*/ 360 w 62"/>
                <a:gd name="T39" fmla="*/ 1522 h 140"/>
                <a:gd name="T40" fmla="*/ 439 w 62"/>
                <a:gd name="T41" fmla="*/ 1151 h 140"/>
                <a:gd name="T42" fmla="*/ 586 w 62"/>
                <a:gd name="T43" fmla="*/ 1100 h 140"/>
                <a:gd name="T44" fmla="*/ 775 w 62"/>
                <a:gd name="T45" fmla="*/ 1732 h 140"/>
                <a:gd name="T46" fmla="*/ 827 w 62"/>
                <a:gd name="T47" fmla="*/ 2071 h 140"/>
                <a:gd name="T48" fmla="*/ 827 w 62"/>
                <a:gd name="T49" fmla="*/ 2263 h 140"/>
                <a:gd name="T50" fmla="*/ 827 w 62"/>
                <a:gd name="T51" fmla="*/ 2263 h 140"/>
                <a:gd name="T52" fmla="*/ 799 w 62"/>
                <a:gd name="T53" fmla="*/ 1765 h 1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" h="140">
                  <a:moveTo>
                    <a:pt x="3" y="36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4" y="39"/>
                    <a:pt x="9" y="39"/>
                    <a:pt x="11" y="35"/>
                  </a:cubicBezTo>
                  <a:cubicBezTo>
                    <a:pt x="9" y="36"/>
                    <a:pt x="6" y="36"/>
                    <a:pt x="3" y="36"/>
                  </a:cubicBezTo>
                  <a:close/>
                  <a:moveTo>
                    <a:pt x="60" y="109"/>
                  </a:moveTo>
                  <a:cubicBezTo>
                    <a:pt x="59" y="102"/>
                    <a:pt x="57" y="94"/>
                    <a:pt x="56" y="87"/>
                  </a:cubicBezTo>
                  <a:cubicBezTo>
                    <a:pt x="54" y="73"/>
                    <a:pt x="49" y="59"/>
                    <a:pt x="43" y="46"/>
                  </a:cubicBezTo>
                  <a:cubicBezTo>
                    <a:pt x="42" y="42"/>
                    <a:pt x="40" y="38"/>
                    <a:pt x="39" y="34"/>
                  </a:cubicBezTo>
                  <a:cubicBezTo>
                    <a:pt x="32" y="23"/>
                    <a:pt x="25" y="13"/>
                    <a:pt x="17" y="4"/>
                  </a:cubicBezTo>
                  <a:cubicBezTo>
                    <a:pt x="15" y="2"/>
                    <a:pt x="12" y="1"/>
                    <a:pt x="10" y="0"/>
                  </a:cubicBezTo>
                  <a:cubicBezTo>
                    <a:pt x="11" y="8"/>
                    <a:pt x="11" y="14"/>
                    <a:pt x="11" y="21"/>
                  </a:cubicBezTo>
                  <a:cubicBezTo>
                    <a:pt x="10" y="23"/>
                    <a:pt x="9" y="24"/>
                    <a:pt x="9" y="25"/>
                  </a:cubicBezTo>
                  <a:cubicBezTo>
                    <a:pt x="9" y="28"/>
                    <a:pt x="12" y="30"/>
                    <a:pt x="12" y="33"/>
                  </a:cubicBezTo>
                  <a:cubicBezTo>
                    <a:pt x="12" y="33"/>
                    <a:pt x="12" y="34"/>
                    <a:pt x="11" y="35"/>
                  </a:cubicBezTo>
                  <a:cubicBezTo>
                    <a:pt x="13" y="34"/>
                    <a:pt x="15" y="33"/>
                    <a:pt x="17" y="32"/>
                  </a:cubicBezTo>
                  <a:cubicBezTo>
                    <a:pt x="23" y="35"/>
                    <a:pt x="24" y="37"/>
                    <a:pt x="24" y="44"/>
                  </a:cubicBezTo>
                  <a:cubicBezTo>
                    <a:pt x="24" y="48"/>
                    <a:pt x="23" y="46"/>
                    <a:pt x="24" y="50"/>
                  </a:cubicBezTo>
                  <a:cubicBezTo>
                    <a:pt x="24" y="52"/>
                    <a:pt x="27" y="54"/>
                    <a:pt x="28" y="56"/>
                  </a:cubicBezTo>
                  <a:cubicBezTo>
                    <a:pt x="31" y="63"/>
                    <a:pt x="31" y="68"/>
                    <a:pt x="29" y="76"/>
                  </a:cubicBezTo>
                  <a:cubicBezTo>
                    <a:pt x="28" y="78"/>
                    <a:pt x="21" y="94"/>
                    <a:pt x="27" y="94"/>
                  </a:cubicBezTo>
                  <a:cubicBezTo>
                    <a:pt x="34" y="95"/>
                    <a:pt x="34" y="75"/>
                    <a:pt x="33" y="71"/>
                  </a:cubicBezTo>
                  <a:cubicBezTo>
                    <a:pt x="33" y="61"/>
                    <a:pt x="39" y="60"/>
                    <a:pt x="44" y="68"/>
                  </a:cubicBezTo>
                  <a:cubicBezTo>
                    <a:pt x="51" y="79"/>
                    <a:pt x="54" y="95"/>
                    <a:pt x="58" y="107"/>
                  </a:cubicBezTo>
                  <a:cubicBezTo>
                    <a:pt x="60" y="114"/>
                    <a:pt x="61" y="121"/>
                    <a:pt x="62" y="128"/>
                  </a:cubicBezTo>
                  <a:cubicBezTo>
                    <a:pt x="62" y="132"/>
                    <a:pt x="60" y="137"/>
                    <a:pt x="62" y="140"/>
                  </a:cubicBezTo>
                  <a:cubicBezTo>
                    <a:pt x="62" y="140"/>
                    <a:pt x="62" y="140"/>
                    <a:pt x="62" y="140"/>
                  </a:cubicBezTo>
                  <a:cubicBezTo>
                    <a:pt x="62" y="129"/>
                    <a:pt x="62" y="119"/>
                    <a:pt x="60" y="109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8" name="Freeform 9">
              <a:extLst>
                <a:ext uri="{FF2B5EF4-FFF2-40B4-BE49-F238E27FC236}">
                  <a16:creationId xmlns:a16="http://schemas.microsoft.com/office/drawing/2014/main" id="{6037F904-45BB-42ED-9834-96738A1B94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7" y="1702"/>
              <a:ext cx="481" cy="247"/>
            </a:xfrm>
            <a:custGeom>
              <a:avLst/>
              <a:gdLst>
                <a:gd name="T0" fmla="*/ 853 w 203"/>
                <a:gd name="T1" fmla="*/ 673 h 98"/>
                <a:gd name="T2" fmla="*/ 853 w 203"/>
                <a:gd name="T3" fmla="*/ 769 h 98"/>
                <a:gd name="T4" fmla="*/ 853 w 203"/>
                <a:gd name="T5" fmla="*/ 673 h 98"/>
                <a:gd name="T6" fmla="*/ 1943 w 203"/>
                <a:gd name="T7" fmla="*/ 222 h 98"/>
                <a:gd name="T8" fmla="*/ 517 w 203"/>
                <a:gd name="T9" fmla="*/ 643 h 98"/>
                <a:gd name="T10" fmla="*/ 254 w 203"/>
                <a:gd name="T11" fmla="*/ 864 h 98"/>
                <a:gd name="T12" fmla="*/ 50 w 203"/>
                <a:gd name="T13" fmla="*/ 852 h 98"/>
                <a:gd name="T14" fmla="*/ 0 w 203"/>
                <a:gd name="T15" fmla="*/ 781 h 98"/>
                <a:gd name="T16" fmla="*/ 118 w 203"/>
                <a:gd name="T17" fmla="*/ 1011 h 98"/>
                <a:gd name="T18" fmla="*/ 455 w 203"/>
                <a:gd name="T19" fmla="*/ 991 h 98"/>
                <a:gd name="T20" fmla="*/ 495 w 203"/>
                <a:gd name="T21" fmla="*/ 1253 h 98"/>
                <a:gd name="T22" fmla="*/ 348 w 203"/>
                <a:gd name="T23" fmla="*/ 1570 h 98"/>
                <a:gd name="T24" fmla="*/ 476 w 203"/>
                <a:gd name="T25" fmla="*/ 1379 h 98"/>
                <a:gd name="T26" fmla="*/ 623 w 203"/>
                <a:gd name="T27" fmla="*/ 1119 h 98"/>
                <a:gd name="T28" fmla="*/ 611 w 203"/>
                <a:gd name="T29" fmla="*/ 1011 h 98"/>
                <a:gd name="T30" fmla="*/ 545 w 203"/>
                <a:gd name="T31" fmla="*/ 948 h 98"/>
                <a:gd name="T32" fmla="*/ 640 w 203"/>
                <a:gd name="T33" fmla="*/ 781 h 98"/>
                <a:gd name="T34" fmla="*/ 770 w 203"/>
                <a:gd name="T35" fmla="*/ 673 h 98"/>
                <a:gd name="T36" fmla="*/ 853 w 203"/>
                <a:gd name="T37" fmla="*/ 673 h 98"/>
                <a:gd name="T38" fmla="*/ 853 w 203"/>
                <a:gd name="T39" fmla="*/ 655 h 98"/>
                <a:gd name="T40" fmla="*/ 1012 w 203"/>
                <a:gd name="T41" fmla="*/ 560 h 98"/>
                <a:gd name="T42" fmla="*/ 1144 w 203"/>
                <a:gd name="T43" fmla="*/ 401 h 98"/>
                <a:gd name="T44" fmla="*/ 1303 w 203"/>
                <a:gd name="T45" fmla="*/ 484 h 98"/>
                <a:gd name="T46" fmla="*/ 1234 w 203"/>
                <a:gd name="T47" fmla="*/ 769 h 98"/>
                <a:gd name="T48" fmla="*/ 1332 w 203"/>
                <a:gd name="T49" fmla="*/ 864 h 98"/>
                <a:gd name="T50" fmla="*/ 1370 w 203"/>
                <a:gd name="T51" fmla="*/ 577 h 98"/>
                <a:gd name="T52" fmla="*/ 1410 w 203"/>
                <a:gd name="T53" fmla="*/ 527 h 98"/>
                <a:gd name="T54" fmla="*/ 1410 w 203"/>
                <a:gd name="T55" fmla="*/ 451 h 98"/>
                <a:gd name="T56" fmla="*/ 1554 w 203"/>
                <a:gd name="T57" fmla="*/ 418 h 98"/>
                <a:gd name="T58" fmla="*/ 1689 w 203"/>
                <a:gd name="T59" fmla="*/ 623 h 98"/>
                <a:gd name="T60" fmla="*/ 1652 w 203"/>
                <a:gd name="T61" fmla="*/ 852 h 98"/>
                <a:gd name="T62" fmla="*/ 1595 w 203"/>
                <a:gd name="T63" fmla="*/ 1011 h 98"/>
                <a:gd name="T64" fmla="*/ 1661 w 203"/>
                <a:gd name="T65" fmla="*/ 960 h 98"/>
                <a:gd name="T66" fmla="*/ 1678 w 203"/>
                <a:gd name="T67" fmla="*/ 915 h 98"/>
                <a:gd name="T68" fmla="*/ 1701 w 203"/>
                <a:gd name="T69" fmla="*/ 895 h 98"/>
                <a:gd name="T70" fmla="*/ 1796 w 203"/>
                <a:gd name="T71" fmla="*/ 819 h 98"/>
                <a:gd name="T72" fmla="*/ 1796 w 203"/>
                <a:gd name="T73" fmla="*/ 655 h 98"/>
                <a:gd name="T74" fmla="*/ 1796 w 203"/>
                <a:gd name="T75" fmla="*/ 590 h 98"/>
                <a:gd name="T76" fmla="*/ 1886 w 203"/>
                <a:gd name="T77" fmla="*/ 577 h 98"/>
                <a:gd name="T78" fmla="*/ 1955 w 203"/>
                <a:gd name="T79" fmla="*/ 749 h 98"/>
                <a:gd name="T80" fmla="*/ 2061 w 203"/>
                <a:gd name="T81" fmla="*/ 749 h 98"/>
                <a:gd name="T82" fmla="*/ 2021 w 203"/>
                <a:gd name="T83" fmla="*/ 451 h 98"/>
                <a:gd name="T84" fmla="*/ 2206 w 203"/>
                <a:gd name="T85" fmla="*/ 497 h 98"/>
                <a:gd name="T86" fmla="*/ 2353 w 203"/>
                <a:gd name="T87" fmla="*/ 655 h 98"/>
                <a:gd name="T88" fmla="*/ 2341 w 203"/>
                <a:gd name="T89" fmla="*/ 736 h 98"/>
                <a:gd name="T90" fmla="*/ 2398 w 203"/>
                <a:gd name="T91" fmla="*/ 706 h 98"/>
                <a:gd name="T92" fmla="*/ 2673 w 203"/>
                <a:gd name="T93" fmla="*/ 948 h 98"/>
                <a:gd name="T94" fmla="*/ 2701 w 203"/>
                <a:gd name="T95" fmla="*/ 781 h 98"/>
                <a:gd name="T96" fmla="*/ 1943 w 203"/>
                <a:gd name="T97" fmla="*/ 222 h 98"/>
                <a:gd name="T98" fmla="*/ 815 w 203"/>
                <a:gd name="T99" fmla="*/ 948 h 98"/>
                <a:gd name="T100" fmla="*/ 1000 w 203"/>
                <a:gd name="T101" fmla="*/ 991 h 98"/>
                <a:gd name="T102" fmla="*/ 877 w 203"/>
                <a:gd name="T103" fmla="*/ 882 h 98"/>
                <a:gd name="T104" fmla="*/ 853 w 203"/>
                <a:gd name="T105" fmla="*/ 769 h 98"/>
                <a:gd name="T106" fmla="*/ 853 w 203"/>
                <a:gd name="T107" fmla="*/ 781 h 98"/>
                <a:gd name="T108" fmla="*/ 815 w 203"/>
                <a:gd name="T109" fmla="*/ 948 h 9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03" h="98">
                  <a:moveTo>
                    <a:pt x="64" y="42"/>
                  </a:moveTo>
                  <a:cubicBezTo>
                    <a:pt x="64" y="43"/>
                    <a:pt x="64" y="45"/>
                    <a:pt x="64" y="48"/>
                  </a:cubicBezTo>
                  <a:cubicBezTo>
                    <a:pt x="65" y="45"/>
                    <a:pt x="65" y="43"/>
                    <a:pt x="64" y="42"/>
                  </a:cubicBezTo>
                  <a:close/>
                  <a:moveTo>
                    <a:pt x="146" y="14"/>
                  </a:moveTo>
                  <a:cubicBezTo>
                    <a:pt x="91" y="0"/>
                    <a:pt x="61" y="23"/>
                    <a:pt x="39" y="40"/>
                  </a:cubicBezTo>
                  <a:cubicBezTo>
                    <a:pt x="32" y="46"/>
                    <a:pt x="25" y="51"/>
                    <a:pt x="19" y="54"/>
                  </a:cubicBezTo>
                  <a:cubicBezTo>
                    <a:pt x="14" y="56"/>
                    <a:pt x="9" y="56"/>
                    <a:pt x="4" y="53"/>
                  </a:cubicBezTo>
                  <a:cubicBezTo>
                    <a:pt x="3" y="52"/>
                    <a:pt x="1" y="50"/>
                    <a:pt x="0" y="49"/>
                  </a:cubicBezTo>
                  <a:cubicBezTo>
                    <a:pt x="0" y="54"/>
                    <a:pt x="5" y="61"/>
                    <a:pt x="9" y="63"/>
                  </a:cubicBezTo>
                  <a:cubicBezTo>
                    <a:pt x="16" y="67"/>
                    <a:pt x="26" y="60"/>
                    <a:pt x="34" y="62"/>
                  </a:cubicBezTo>
                  <a:cubicBezTo>
                    <a:pt x="45" y="65"/>
                    <a:pt x="45" y="72"/>
                    <a:pt x="37" y="78"/>
                  </a:cubicBezTo>
                  <a:cubicBezTo>
                    <a:pt x="29" y="84"/>
                    <a:pt x="25" y="87"/>
                    <a:pt x="26" y="98"/>
                  </a:cubicBezTo>
                  <a:cubicBezTo>
                    <a:pt x="30" y="94"/>
                    <a:pt x="30" y="90"/>
                    <a:pt x="36" y="86"/>
                  </a:cubicBezTo>
                  <a:cubicBezTo>
                    <a:pt x="43" y="81"/>
                    <a:pt x="47" y="80"/>
                    <a:pt x="47" y="70"/>
                  </a:cubicBezTo>
                  <a:cubicBezTo>
                    <a:pt x="47" y="67"/>
                    <a:pt x="48" y="66"/>
                    <a:pt x="46" y="63"/>
                  </a:cubicBezTo>
                  <a:cubicBezTo>
                    <a:pt x="45" y="61"/>
                    <a:pt x="42" y="61"/>
                    <a:pt x="41" y="59"/>
                  </a:cubicBezTo>
                  <a:cubicBezTo>
                    <a:pt x="39" y="54"/>
                    <a:pt x="44" y="52"/>
                    <a:pt x="48" y="49"/>
                  </a:cubicBezTo>
                  <a:cubicBezTo>
                    <a:pt x="51" y="48"/>
                    <a:pt x="55" y="43"/>
                    <a:pt x="58" y="42"/>
                  </a:cubicBezTo>
                  <a:cubicBezTo>
                    <a:pt x="61" y="41"/>
                    <a:pt x="63" y="41"/>
                    <a:pt x="64" y="42"/>
                  </a:cubicBezTo>
                  <a:cubicBezTo>
                    <a:pt x="64" y="42"/>
                    <a:pt x="64" y="42"/>
                    <a:pt x="64" y="41"/>
                  </a:cubicBezTo>
                  <a:cubicBezTo>
                    <a:pt x="65" y="35"/>
                    <a:pt x="72" y="36"/>
                    <a:pt x="76" y="35"/>
                  </a:cubicBezTo>
                  <a:cubicBezTo>
                    <a:pt x="82" y="32"/>
                    <a:pt x="82" y="28"/>
                    <a:pt x="86" y="25"/>
                  </a:cubicBezTo>
                  <a:cubicBezTo>
                    <a:pt x="92" y="21"/>
                    <a:pt x="98" y="24"/>
                    <a:pt x="98" y="30"/>
                  </a:cubicBezTo>
                  <a:cubicBezTo>
                    <a:pt x="99" y="37"/>
                    <a:pt x="94" y="42"/>
                    <a:pt x="93" y="48"/>
                  </a:cubicBezTo>
                  <a:cubicBezTo>
                    <a:pt x="91" y="53"/>
                    <a:pt x="95" y="61"/>
                    <a:pt x="100" y="54"/>
                  </a:cubicBezTo>
                  <a:cubicBezTo>
                    <a:pt x="104" y="50"/>
                    <a:pt x="99" y="42"/>
                    <a:pt x="103" y="36"/>
                  </a:cubicBezTo>
                  <a:cubicBezTo>
                    <a:pt x="103" y="35"/>
                    <a:pt x="106" y="34"/>
                    <a:pt x="106" y="33"/>
                  </a:cubicBezTo>
                  <a:cubicBezTo>
                    <a:pt x="106" y="32"/>
                    <a:pt x="106" y="29"/>
                    <a:pt x="106" y="28"/>
                  </a:cubicBezTo>
                  <a:cubicBezTo>
                    <a:pt x="108" y="25"/>
                    <a:pt x="113" y="23"/>
                    <a:pt x="117" y="26"/>
                  </a:cubicBezTo>
                  <a:cubicBezTo>
                    <a:pt x="120" y="28"/>
                    <a:pt x="125" y="36"/>
                    <a:pt x="127" y="39"/>
                  </a:cubicBezTo>
                  <a:cubicBezTo>
                    <a:pt x="131" y="45"/>
                    <a:pt x="130" y="48"/>
                    <a:pt x="124" y="53"/>
                  </a:cubicBezTo>
                  <a:cubicBezTo>
                    <a:pt x="122" y="55"/>
                    <a:pt x="112" y="60"/>
                    <a:pt x="120" y="63"/>
                  </a:cubicBezTo>
                  <a:cubicBezTo>
                    <a:pt x="124" y="64"/>
                    <a:pt x="123" y="61"/>
                    <a:pt x="125" y="60"/>
                  </a:cubicBezTo>
                  <a:cubicBezTo>
                    <a:pt x="126" y="59"/>
                    <a:pt x="125" y="57"/>
                    <a:pt x="126" y="57"/>
                  </a:cubicBezTo>
                  <a:cubicBezTo>
                    <a:pt x="126" y="56"/>
                    <a:pt x="128" y="56"/>
                    <a:pt x="128" y="56"/>
                  </a:cubicBezTo>
                  <a:cubicBezTo>
                    <a:pt x="131" y="53"/>
                    <a:pt x="133" y="55"/>
                    <a:pt x="135" y="51"/>
                  </a:cubicBezTo>
                  <a:cubicBezTo>
                    <a:pt x="137" y="46"/>
                    <a:pt x="135" y="45"/>
                    <a:pt x="135" y="41"/>
                  </a:cubicBezTo>
                  <a:cubicBezTo>
                    <a:pt x="135" y="38"/>
                    <a:pt x="132" y="40"/>
                    <a:pt x="135" y="37"/>
                  </a:cubicBezTo>
                  <a:cubicBezTo>
                    <a:pt x="136" y="36"/>
                    <a:pt x="141" y="36"/>
                    <a:pt x="142" y="36"/>
                  </a:cubicBezTo>
                  <a:cubicBezTo>
                    <a:pt x="149" y="38"/>
                    <a:pt x="146" y="42"/>
                    <a:pt x="147" y="47"/>
                  </a:cubicBezTo>
                  <a:cubicBezTo>
                    <a:pt x="147" y="54"/>
                    <a:pt x="153" y="55"/>
                    <a:pt x="155" y="47"/>
                  </a:cubicBezTo>
                  <a:cubicBezTo>
                    <a:pt x="155" y="43"/>
                    <a:pt x="150" y="31"/>
                    <a:pt x="152" y="28"/>
                  </a:cubicBezTo>
                  <a:cubicBezTo>
                    <a:pt x="153" y="26"/>
                    <a:pt x="164" y="30"/>
                    <a:pt x="166" y="31"/>
                  </a:cubicBezTo>
                  <a:cubicBezTo>
                    <a:pt x="172" y="33"/>
                    <a:pt x="176" y="34"/>
                    <a:pt x="177" y="41"/>
                  </a:cubicBezTo>
                  <a:cubicBezTo>
                    <a:pt x="177" y="42"/>
                    <a:pt x="174" y="44"/>
                    <a:pt x="176" y="46"/>
                  </a:cubicBezTo>
                  <a:cubicBezTo>
                    <a:pt x="178" y="48"/>
                    <a:pt x="179" y="44"/>
                    <a:pt x="180" y="44"/>
                  </a:cubicBezTo>
                  <a:cubicBezTo>
                    <a:pt x="188" y="45"/>
                    <a:pt x="192" y="60"/>
                    <a:pt x="201" y="59"/>
                  </a:cubicBezTo>
                  <a:cubicBezTo>
                    <a:pt x="202" y="55"/>
                    <a:pt x="203" y="52"/>
                    <a:pt x="203" y="49"/>
                  </a:cubicBezTo>
                  <a:cubicBezTo>
                    <a:pt x="187" y="31"/>
                    <a:pt x="169" y="19"/>
                    <a:pt x="146" y="14"/>
                  </a:cubicBezTo>
                  <a:close/>
                  <a:moveTo>
                    <a:pt x="61" y="59"/>
                  </a:moveTo>
                  <a:cubicBezTo>
                    <a:pt x="63" y="64"/>
                    <a:pt x="72" y="69"/>
                    <a:pt x="75" y="62"/>
                  </a:cubicBezTo>
                  <a:cubicBezTo>
                    <a:pt x="77" y="56"/>
                    <a:pt x="69" y="60"/>
                    <a:pt x="66" y="55"/>
                  </a:cubicBezTo>
                  <a:cubicBezTo>
                    <a:pt x="66" y="55"/>
                    <a:pt x="65" y="51"/>
                    <a:pt x="64" y="48"/>
                  </a:cubicBezTo>
                  <a:cubicBezTo>
                    <a:pt x="64" y="48"/>
                    <a:pt x="64" y="49"/>
                    <a:pt x="64" y="49"/>
                  </a:cubicBezTo>
                  <a:cubicBezTo>
                    <a:pt x="62" y="54"/>
                    <a:pt x="58" y="54"/>
                    <a:pt x="61" y="59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9" name="Freeform 10">
              <a:extLst>
                <a:ext uri="{FF2B5EF4-FFF2-40B4-BE49-F238E27FC236}">
                  <a16:creationId xmlns:a16="http://schemas.microsoft.com/office/drawing/2014/main" id="{86D13180-0943-4A04-93DB-7686CC3C3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1702"/>
              <a:ext cx="512" cy="250"/>
            </a:xfrm>
            <a:custGeom>
              <a:avLst/>
              <a:gdLst>
                <a:gd name="T0" fmla="*/ 2878 w 216"/>
                <a:gd name="T1" fmla="*/ 1593 h 99"/>
                <a:gd name="T2" fmla="*/ 1747 w 216"/>
                <a:gd name="T3" fmla="*/ 222 h 99"/>
                <a:gd name="T4" fmla="*/ 320 w 216"/>
                <a:gd name="T5" fmla="*/ 644 h 99"/>
                <a:gd name="T6" fmla="*/ 50 w 216"/>
                <a:gd name="T7" fmla="*/ 866 h 99"/>
                <a:gd name="T8" fmla="*/ 0 w 216"/>
                <a:gd name="T9" fmla="*/ 886 h 99"/>
                <a:gd name="T10" fmla="*/ 709 w 216"/>
                <a:gd name="T11" fmla="*/ 452 h 99"/>
                <a:gd name="T12" fmla="*/ 1157 w 216"/>
                <a:gd name="T13" fmla="*/ 422 h 99"/>
                <a:gd name="T14" fmla="*/ 1320 w 216"/>
                <a:gd name="T15" fmla="*/ 255 h 99"/>
                <a:gd name="T16" fmla="*/ 1467 w 216"/>
                <a:gd name="T17" fmla="*/ 422 h 99"/>
                <a:gd name="T18" fmla="*/ 1557 w 216"/>
                <a:gd name="T19" fmla="*/ 275 h 99"/>
                <a:gd name="T20" fmla="*/ 1681 w 216"/>
                <a:gd name="T21" fmla="*/ 402 h 99"/>
                <a:gd name="T22" fmla="*/ 1719 w 216"/>
                <a:gd name="T23" fmla="*/ 326 h 99"/>
                <a:gd name="T24" fmla="*/ 2399 w 216"/>
                <a:gd name="T25" fmla="*/ 803 h 99"/>
                <a:gd name="T26" fmla="*/ 2636 w 216"/>
                <a:gd name="T27" fmla="*/ 1225 h 99"/>
                <a:gd name="T28" fmla="*/ 2719 w 216"/>
                <a:gd name="T29" fmla="*/ 1447 h 99"/>
                <a:gd name="T30" fmla="*/ 2878 w 216"/>
                <a:gd name="T31" fmla="*/ 1593 h 9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16" h="99">
                  <a:moveTo>
                    <a:pt x="216" y="99"/>
                  </a:moveTo>
                  <a:cubicBezTo>
                    <a:pt x="200" y="55"/>
                    <a:pt x="171" y="23"/>
                    <a:pt x="131" y="14"/>
                  </a:cubicBezTo>
                  <a:cubicBezTo>
                    <a:pt x="76" y="0"/>
                    <a:pt x="46" y="23"/>
                    <a:pt x="24" y="40"/>
                  </a:cubicBezTo>
                  <a:cubicBezTo>
                    <a:pt x="17" y="46"/>
                    <a:pt x="10" y="51"/>
                    <a:pt x="4" y="54"/>
                  </a:cubicBezTo>
                  <a:cubicBezTo>
                    <a:pt x="2" y="55"/>
                    <a:pt x="1" y="55"/>
                    <a:pt x="0" y="55"/>
                  </a:cubicBezTo>
                  <a:cubicBezTo>
                    <a:pt x="19" y="60"/>
                    <a:pt x="38" y="37"/>
                    <a:pt x="53" y="28"/>
                  </a:cubicBezTo>
                  <a:cubicBezTo>
                    <a:pt x="60" y="24"/>
                    <a:pt x="88" y="7"/>
                    <a:pt x="87" y="26"/>
                  </a:cubicBezTo>
                  <a:cubicBezTo>
                    <a:pt x="93" y="25"/>
                    <a:pt x="91" y="16"/>
                    <a:pt x="99" y="16"/>
                  </a:cubicBezTo>
                  <a:cubicBezTo>
                    <a:pt x="105" y="16"/>
                    <a:pt x="107" y="23"/>
                    <a:pt x="110" y="26"/>
                  </a:cubicBezTo>
                  <a:cubicBezTo>
                    <a:pt x="112" y="22"/>
                    <a:pt x="110" y="16"/>
                    <a:pt x="117" y="17"/>
                  </a:cubicBezTo>
                  <a:cubicBezTo>
                    <a:pt x="122" y="17"/>
                    <a:pt x="124" y="21"/>
                    <a:pt x="126" y="25"/>
                  </a:cubicBezTo>
                  <a:cubicBezTo>
                    <a:pt x="127" y="23"/>
                    <a:pt x="129" y="23"/>
                    <a:pt x="129" y="20"/>
                  </a:cubicBezTo>
                  <a:cubicBezTo>
                    <a:pt x="149" y="17"/>
                    <a:pt x="169" y="36"/>
                    <a:pt x="180" y="50"/>
                  </a:cubicBezTo>
                  <a:cubicBezTo>
                    <a:pt x="185" y="57"/>
                    <a:pt x="193" y="67"/>
                    <a:pt x="198" y="76"/>
                  </a:cubicBezTo>
                  <a:cubicBezTo>
                    <a:pt x="201" y="80"/>
                    <a:pt x="201" y="86"/>
                    <a:pt x="204" y="90"/>
                  </a:cubicBezTo>
                  <a:cubicBezTo>
                    <a:pt x="207" y="94"/>
                    <a:pt x="212" y="96"/>
                    <a:pt x="216" y="99"/>
                  </a:cubicBezTo>
                  <a:close/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0" name="Freeform 11">
              <a:extLst>
                <a:ext uri="{FF2B5EF4-FFF2-40B4-BE49-F238E27FC236}">
                  <a16:creationId xmlns:a16="http://schemas.microsoft.com/office/drawing/2014/main" id="{FCB52BF0-BD9E-4EC5-8BEB-E69E9FD86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124"/>
              <a:ext cx="1315" cy="828"/>
            </a:xfrm>
            <a:custGeom>
              <a:avLst/>
              <a:gdLst>
                <a:gd name="T0" fmla="*/ 7170 w 555"/>
                <a:gd name="T1" fmla="*/ 1108 h 328"/>
                <a:gd name="T2" fmla="*/ 5371 w 555"/>
                <a:gd name="T3" fmla="*/ 1267 h 328"/>
                <a:gd name="T4" fmla="*/ 3952 w 555"/>
                <a:gd name="T5" fmla="*/ 0 h 328"/>
                <a:gd name="T6" fmla="*/ 3632 w 555"/>
                <a:gd name="T7" fmla="*/ 1446 h 328"/>
                <a:gd name="T8" fmla="*/ 2730 w 555"/>
                <a:gd name="T9" fmla="*/ 2555 h 328"/>
                <a:gd name="T10" fmla="*/ 2099 w 555"/>
                <a:gd name="T11" fmla="*/ 2333 h 328"/>
                <a:gd name="T12" fmla="*/ 1632 w 555"/>
                <a:gd name="T13" fmla="*/ 2320 h 328"/>
                <a:gd name="T14" fmla="*/ 426 w 555"/>
                <a:gd name="T15" fmla="*/ 1944 h 328"/>
                <a:gd name="T16" fmla="*/ 426 w 555"/>
                <a:gd name="T17" fmla="*/ 1944 h 328"/>
                <a:gd name="T18" fmla="*/ 562 w 555"/>
                <a:gd name="T19" fmla="*/ 3219 h 328"/>
                <a:gd name="T20" fmla="*/ 583 w 555"/>
                <a:gd name="T21" fmla="*/ 3198 h 328"/>
                <a:gd name="T22" fmla="*/ 1213 w 555"/>
                <a:gd name="T23" fmla="*/ 3474 h 328"/>
                <a:gd name="T24" fmla="*/ 1611 w 555"/>
                <a:gd name="T25" fmla="*/ 4180 h 328"/>
                <a:gd name="T26" fmla="*/ 2604 w 555"/>
                <a:gd name="T27" fmla="*/ 4582 h 328"/>
                <a:gd name="T28" fmla="*/ 3936 w 555"/>
                <a:gd name="T29" fmla="*/ 5130 h 328"/>
                <a:gd name="T30" fmla="*/ 7276 w 555"/>
                <a:gd name="T31" fmla="*/ 1542 h 328"/>
                <a:gd name="T32" fmla="*/ 7383 w 555"/>
                <a:gd name="T33" fmla="*/ 770 h 328"/>
                <a:gd name="T34" fmla="*/ 7170 w 555"/>
                <a:gd name="T35" fmla="*/ 1108 h 3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5" h="328">
                  <a:moveTo>
                    <a:pt x="539" y="69"/>
                  </a:moveTo>
                  <a:cubicBezTo>
                    <a:pt x="512" y="88"/>
                    <a:pt x="456" y="92"/>
                    <a:pt x="404" y="79"/>
                  </a:cubicBezTo>
                  <a:cubicBezTo>
                    <a:pt x="353" y="66"/>
                    <a:pt x="302" y="34"/>
                    <a:pt x="297" y="0"/>
                  </a:cubicBezTo>
                  <a:cubicBezTo>
                    <a:pt x="291" y="30"/>
                    <a:pt x="280" y="65"/>
                    <a:pt x="273" y="90"/>
                  </a:cubicBezTo>
                  <a:cubicBezTo>
                    <a:pt x="264" y="125"/>
                    <a:pt x="245" y="159"/>
                    <a:pt x="205" y="159"/>
                  </a:cubicBezTo>
                  <a:cubicBezTo>
                    <a:pt x="174" y="160"/>
                    <a:pt x="178" y="149"/>
                    <a:pt x="158" y="145"/>
                  </a:cubicBezTo>
                  <a:cubicBezTo>
                    <a:pt x="138" y="140"/>
                    <a:pt x="134" y="147"/>
                    <a:pt x="123" y="144"/>
                  </a:cubicBezTo>
                  <a:cubicBezTo>
                    <a:pt x="115" y="141"/>
                    <a:pt x="79" y="114"/>
                    <a:pt x="32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" y="123"/>
                    <a:pt x="0" y="202"/>
                    <a:pt x="42" y="200"/>
                  </a:cubicBezTo>
                  <a:cubicBezTo>
                    <a:pt x="43" y="200"/>
                    <a:pt x="43" y="199"/>
                    <a:pt x="44" y="199"/>
                  </a:cubicBezTo>
                  <a:cubicBezTo>
                    <a:pt x="67" y="196"/>
                    <a:pt x="82" y="204"/>
                    <a:pt x="91" y="216"/>
                  </a:cubicBezTo>
                  <a:cubicBezTo>
                    <a:pt x="100" y="227"/>
                    <a:pt x="107" y="248"/>
                    <a:pt x="121" y="260"/>
                  </a:cubicBezTo>
                  <a:cubicBezTo>
                    <a:pt x="150" y="286"/>
                    <a:pt x="171" y="282"/>
                    <a:pt x="196" y="285"/>
                  </a:cubicBezTo>
                  <a:cubicBezTo>
                    <a:pt x="221" y="287"/>
                    <a:pt x="221" y="311"/>
                    <a:pt x="296" y="319"/>
                  </a:cubicBezTo>
                  <a:cubicBezTo>
                    <a:pt x="371" y="328"/>
                    <a:pt x="515" y="232"/>
                    <a:pt x="547" y="96"/>
                  </a:cubicBezTo>
                  <a:cubicBezTo>
                    <a:pt x="551" y="79"/>
                    <a:pt x="554" y="63"/>
                    <a:pt x="555" y="48"/>
                  </a:cubicBezTo>
                  <a:cubicBezTo>
                    <a:pt x="553" y="56"/>
                    <a:pt x="547" y="63"/>
                    <a:pt x="539" y="69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1" name="Freeform 12">
              <a:extLst>
                <a:ext uri="{FF2B5EF4-FFF2-40B4-BE49-F238E27FC236}">
                  <a16:creationId xmlns:a16="http://schemas.microsoft.com/office/drawing/2014/main" id="{9AC16D72-D3D3-4232-9531-F02496BFD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124"/>
              <a:ext cx="1315" cy="828"/>
            </a:xfrm>
            <a:custGeom>
              <a:avLst/>
              <a:gdLst>
                <a:gd name="T0" fmla="*/ 7170 w 555"/>
                <a:gd name="T1" fmla="*/ 1108 h 328"/>
                <a:gd name="T2" fmla="*/ 5371 w 555"/>
                <a:gd name="T3" fmla="*/ 1267 h 328"/>
                <a:gd name="T4" fmla="*/ 3952 w 555"/>
                <a:gd name="T5" fmla="*/ 0 h 328"/>
                <a:gd name="T6" fmla="*/ 3632 w 555"/>
                <a:gd name="T7" fmla="*/ 1446 h 328"/>
                <a:gd name="T8" fmla="*/ 2730 w 555"/>
                <a:gd name="T9" fmla="*/ 2555 h 328"/>
                <a:gd name="T10" fmla="*/ 2099 w 555"/>
                <a:gd name="T11" fmla="*/ 2333 h 328"/>
                <a:gd name="T12" fmla="*/ 1632 w 555"/>
                <a:gd name="T13" fmla="*/ 2320 h 328"/>
                <a:gd name="T14" fmla="*/ 426 w 555"/>
                <a:gd name="T15" fmla="*/ 1944 h 328"/>
                <a:gd name="T16" fmla="*/ 426 w 555"/>
                <a:gd name="T17" fmla="*/ 1944 h 328"/>
                <a:gd name="T18" fmla="*/ 562 w 555"/>
                <a:gd name="T19" fmla="*/ 3219 h 328"/>
                <a:gd name="T20" fmla="*/ 583 w 555"/>
                <a:gd name="T21" fmla="*/ 3198 h 328"/>
                <a:gd name="T22" fmla="*/ 1213 w 555"/>
                <a:gd name="T23" fmla="*/ 3474 h 328"/>
                <a:gd name="T24" fmla="*/ 1611 w 555"/>
                <a:gd name="T25" fmla="*/ 4180 h 328"/>
                <a:gd name="T26" fmla="*/ 2604 w 555"/>
                <a:gd name="T27" fmla="*/ 4582 h 328"/>
                <a:gd name="T28" fmla="*/ 3936 w 555"/>
                <a:gd name="T29" fmla="*/ 5130 h 328"/>
                <a:gd name="T30" fmla="*/ 7276 w 555"/>
                <a:gd name="T31" fmla="*/ 1542 h 328"/>
                <a:gd name="T32" fmla="*/ 7383 w 555"/>
                <a:gd name="T33" fmla="*/ 770 h 328"/>
                <a:gd name="T34" fmla="*/ 7170 w 555"/>
                <a:gd name="T35" fmla="*/ 1108 h 3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5" h="328">
                  <a:moveTo>
                    <a:pt x="539" y="69"/>
                  </a:moveTo>
                  <a:cubicBezTo>
                    <a:pt x="512" y="88"/>
                    <a:pt x="456" y="92"/>
                    <a:pt x="404" y="79"/>
                  </a:cubicBezTo>
                  <a:cubicBezTo>
                    <a:pt x="353" y="66"/>
                    <a:pt x="302" y="34"/>
                    <a:pt x="297" y="0"/>
                  </a:cubicBezTo>
                  <a:cubicBezTo>
                    <a:pt x="291" y="30"/>
                    <a:pt x="280" y="65"/>
                    <a:pt x="273" y="90"/>
                  </a:cubicBezTo>
                  <a:cubicBezTo>
                    <a:pt x="264" y="125"/>
                    <a:pt x="245" y="159"/>
                    <a:pt x="205" y="159"/>
                  </a:cubicBezTo>
                  <a:cubicBezTo>
                    <a:pt x="174" y="160"/>
                    <a:pt x="178" y="149"/>
                    <a:pt x="158" y="145"/>
                  </a:cubicBezTo>
                  <a:cubicBezTo>
                    <a:pt x="138" y="140"/>
                    <a:pt x="134" y="147"/>
                    <a:pt x="123" y="144"/>
                  </a:cubicBezTo>
                  <a:cubicBezTo>
                    <a:pt x="115" y="141"/>
                    <a:pt x="79" y="114"/>
                    <a:pt x="32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" y="123"/>
                    <a:pt x="0" y="202"/>
                    <a:pt x="42" y="200"/>
                  </a:cubicBezTo>
                  <a:cubicBezTo>
                    <a:pt x="43" y="200"/>
                    <a:pt x="43" y="199"/>
                    <a:pt x="44" y="199"/>
                  </a:cubicBezTo>
                  <a:cubicBezTo>
                    <a:pt x="67" y="196"/>
                    <a:pt x="82" y="204"/>
                    <a:pt x="91" y="216"/>
                  </a:cubicBezTo>
                  <a:cubicBezTo>
                    <a:pt x="100" y="227"/>
                    <a:pt x="107" y="248"/>
                    <a:pt x="121" y="260"/>
                  </a:cubicBezTo>
                  <a:cubicBezTo>
                    <a:pt x="150" y="286"/>
                    <a:pt x="171" y="282"/>
                    <a:pt x="196" y="285"/>
                  </a:cubicBezTo>
                  <a:cubicBezTo>
                    <a:pt x="221" y="287"/>
                    <a:pt x="221" y="311"/>
                    <a:pt x="296" y="319"/>
                  </a:cubicBezTo>
                  <a:cubicBezTo>
                    <a:pt x="371" y="328"/>
                    <a:pt x="515" y="232"/>
                    <a:pt x="547" y="96"/>
                  </a:cubicBezTo>
                  <a:cubicBezTo>
                    <a:pt x="551" y="79"/>
                    <a:pt x="554" y="63"/>
                    <a:pt x="555" y="48"/>
                  </a:cubicBezTo>
                  <a:cubicBezTo>
                    <a:pt x="553" y="56"/>
                    <a:pt x="547" y="63"/>
                    <a:pt x="539" y="69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2" name="Freeform 13">
              <a:extLst>
                <a:ext uri="{FF2B5EF4-FFF2-40B4-BE49-F238E27FC236}">
                  <a16:creationId xmlns:a16="http://schemas.microsoft.com/office/drawing/2014/main" id="{67B1D680-30EA-4065-B784-FA89236D09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6" y="2310"/>
              <a:ext cx="1235" cy="624"/>
            </a:xfrm>
            <a:custGeom>
              <a:avLst/>
              <a:gdLst>
                <a:gd name="T0" fmla="*/ 6860 w 521"/>
                <a:gd name="T1" fmla="*/ 83 h 247"/>
                <a:gd name="T2" fmla="*/ 6367 w 521"/>
                <a:gd name="T3" fmla="*/ 1205 h 247"/>
                <a:gd name="T4" fmla="*/ 3423 w 521"/>
                <a:gd name="T5" fmla="*/ 2999 h 247"/>
                <a:gd name="T6" fmla="*/ 2423 w 521"/>
                <a:gd name="T7" fmla="*/ 2547 h 247"/>
                <a:gd name="T8" fmla="*/ 1214 w 521"/>
                <a:gd name="T9" fmla="*/ 2228 h 247"/>
                <a:gd name="T10" fmla="*/ 263 w 521"/>
                <a:gd name="T11" fmla="*/ 1839 h 247"/>
                <a:gd name="T12" fmla="*/ 156 w 521"/>
                <a:gd name="T13" fmla="*/ 1902 h 247"/>
                <a:gd name="T14" fmla="*/ 308 w 521"/>
                <a:gd name="T15" fmla="*/ 1857 h 247"/>
                <a:gd name="T16" fmla="*/ 1000 w 521"/>
                <a:gd name="T17" fmla="*/ 2175 h 247"/>
                <a:gd name="T18" fmla="*/ 1370 w 521"/>
                <a:gd name="T19" fmla="*/ 2872 h 247"/>
                <a:gd name="T20" fmla="*/ 2342 w 521"/>
                <a:gd name="T21" fmla="*/ 3274 h 247"/>
                <a:gd name="T22" fmla="*/ 3596 w 521"/>
                <a:gd name="T23" fmla="*/ 3805 h 247"/>
                <a:gd name="T24" fmla="*/ 6912 w 521"/>
                <a:gd name="T25" fmla="*/ 147 h 247"/>
                <a:gd name="T26" fmla="*/ 6929 w 521"/>
                <a:gd name="T27" fmla="*/ 63 h 247"/>
                <a:gd name="T28" fmla="*/ 6860 w 521"/>
                <a:gd name="T29" fmla="*/ 83 h 247"/>
                <a:gd name="T30" fmla="*/ 156 w 521"/>
                <a:gd name="T31" fmla="*/ 1902 h 247"/>
                <a:gd name="T32" fmla="*/ 156 w 521"/>
                <a:gd name="T33" fmla="*/ 1902 h 2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1" h="247">
                  <a:moveTo>
                    <a:pt x="515" y="5"/>
                  </a:moveTo>
                  <a:cubicBezTo>
                    <a:pt x="505" y="25"/>
                    <a:pt x="488" y="59"/>
                    <a:pt x="478" y="75"/>
                  </a:cubicBezTo>
                  <a:cubicBezTo>
                    <a:pt x="398" y="200"/>
                    <a:pt x="292" y="204"/>
                    <a:pt x="257" y="186"/>
                  </a:cubicBezTo>
                  <a:cubicBezTo>
                    <a:pt x="223" y="169"/>
                    <a:pt x="208" y="158"/>
                    <a:pt x="182" y="158"/>
                  </a:cubicBezTo>
                  <a:cubicBezTo>
                    <a:pt x="155" y="158"/>
                    <a:pt x="106" y="164"/>
                    <a:pt x="91" y="138"/>
                  </a:cubicBezTo>
                  <a:cubicBezTo>
                    <a:pt x="73" y="110"/>
                    <a:pt x="49" y="101"/>
                    <a:pt x="20" y="114"/>
                  </a:cubicBezTo>
                  <a:cubicBezTo>
                    <a:pt x="17" y="115"/>
                    <a:pt x="14" y="117"/>
                    <a:pt x="12" y="118"/>
                  </a:cubicBezTo>
                  <a:cubicBezTo>
                    <a:pt x="15" y="117"/>
                    <a:pt x="19" y="116"/>
                    <a:pt x="23" y="115"/>
                  </a:cubicBezTo>
                  <a:cubicBezTo>
                    <a:pt x="46" y="112"/>
                    <a:pt x="66" y="124"/>
                    <a:pt x="75" y="135"/>
                  </a:cubicBezTo>
                  <a:cubicBezTo>
                    <a:pt x="84" y="147"/>
                    <a:pt x="89" y="166"/>
                    <a:pt x="103" y="178"/>
                  </a:cubicBezTo>
                  <a:cubicBezTo>
                    <a:pt x="132" y="204"/>
                    <a:pt x="151" y="200"/>
                    <a:pt x="176" y="203"/>
                  </a:cubicBezTo>
                  <a:cubicBezTo>
                    <a:pt x="201" y="206"/>
                    <a:pt x="203" y="227"/>
                    <a:pt x="270" y="236"/>
                  </a:cubicBezTo>
                  <a:cubicBezTo>
                    <a:pt x="345" y="247"/>
                    <a:pt x="487" y="145"/>
                    <a:pt x="519" y="9"/>
                  </a:cubicBezTo>
                  <a:cubicBezTo>
                    <a:pt x="520" y="7"/>
                    <a:pt x="520" y="6"/>
                    <a:pt x="520" y="4"/>
                  </a:cubicBezTo>
                  <a:cubicBezTo>
                    <a:pt x="521" y="0"/>
                    <a:pt x="517" y="2"/>
                    <a:pt x="515" y="5"/>
                  </a:cubicBezTo>
                  <a:close/>
                  <a:moveTo>
                    <a:pt x="12" y="118"/>
                  </a:moveTo>
                  <a:cubicBezTo>
                    <a:pt x="4" y="120"/>
                    <a:pt x="0" y="122"/>
                    <a:pt x="12" y="118"/>
                  </a:cubicBezTo>
                  <a:close/>
                </a:path>
              </a:pathLst>
            </a:custGeom>
            <a:solidFill>
              <a:srgbClr val="E1B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3" name="Freeform 14">
              <a:extLst>
                <a:ext uri="{FF2B5EF4-FFF2-40B4-BE49-F238E27FC236}">
                  <a16:creationId xmlns:a16="http://schemas.microsoft.com/office/drawing/2014/main" id="{BE82E45D-317F-4057-AD27-43618A4D2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2333"/>
              <a:ext cx="813" cy="601"/>
            </a:xfrm>
            <a:custGeom>
              <a:avLst/>
              <a:gdLst>
                <a:gd name="T0" fmla="*/ 0 w 343"/>
                <a:gd name="T1" fmla="*/ 3124 h 238"/>
                <a:gd name="T2" fmla="*/ 1254 w 343"/>
                <a:gd name="T3" fmla="*/ 3654 h 238"/>
                <a:gd name="T4" fmla="*/ 4567 w 343"/>
                <a:gd name="T5" fmla="*/ 0 h 238"/>
                <a:gd name="T6" fmla="*/ 1320 w 343"/>
                <a:gd name="T7" fmla="*/ 3444 h 238"/>
                <a:gd name="T8" fmla="*/ 0 w 343"/>
                <a:gd name="T9" fmla="*/ 3124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3" h="238">
                  <a:moveTo>
                    <a:pt x="0" y="194"/>
                  </a:moveTo>
                  <a:cubicBezTo>
                    <a:pt x="25" y="197"/>
                    <a:pt x="27" y="218"/>
                    <a:pt x="94" y="227"/>
                  </a:cubicBezTo>
                  <a:cubicBezTo>
                    <a:pt x="169" y="238"/>
                    <a:pt x="311" y="136"/>
                    <a:pt x="343" y="0"/>
                  </a:cubicBezTo>
                  <a:cubicBezTo>
                    <a:pt x="329" y="37"/>
                    <a:pt x="256" y="209"/>
                    <a:pt x="99" y="214"/>
                  </a:cubicBezTo>
                  <a:cubicBezTo>
                    <a:pt x="63" y="214"/>
                    <a:pt x="27" y="190"/>
                    <a:pt x="0" y="194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4" name="Freeform 15">
              <a:extLst>
                <a:ext uri="{FF2B5EF4-FFF2-40B4-BE49-F238E27FC236}">
                  <a16:creationId xmlns:a16="http://schemas.microsoft.com/office/drawing/2014/main" id="{02088546-3CCB-4E46-AB5A-D6CD7908C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" y="2735"/>
              <a:ext cx="144" cy="86"/>
            </a:xfrm>
            <a:custGeom>
              <a:avLst/>
              <a:gdLst>
                <a:gd name="T0" fmla="*/ 0 w 61"/>
                <a:gd name="T1" fmla="*/ 0 h 34"/>
                <a:gd name="T2" fmla="*/ 803 w 61"/>
                <a:gd name="T3" fmla="*/ 531 h 34"/>
                <a:gd name="T4" fmla="*/ 0 w 6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4">
                  <a:moveTo>
                    <a:pt x="0" y="0"/>
                  </a:moveTo>
                  <a:cubicBezTo>
                    <a:pt x="7" y="14"/>
                    <a:pt x="29" y="34"/>
                    <a:pt x="61" y="33"/>
                  </a:cubicBezTo>
                  <a:cubicBezTo>
                    <a:pt x="52" y="31"/>
                    <a:pt x="22" y="24"/>
                    <a:pt x="0" y="0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5" name="Freeform 16">
              <a:extLst>
                <a:ext uri="{FF2B5EF4-FFF2-40B4-BE49-F238E27FC236}">
                  <a16:creationId xmlns:a16="http://schemas.microsoft.com/office/drawing/2014/main" id="{827E42A3-556F-4400-811B-A9F17D0C0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" y="2429"/>
              <a:ext cx="102" cy="205"/>
            </a:xfrm>
            <a:custGeom>
              <a:avLst/>
              <a:gdLst>
                <a:gd name="T0" fmla="*/ 427 w 43"/>
                <a:gd name="T1" fmla="*/ 0 h 81"/>
                <a:gd name="T2" fmla="*/ 574 w 43"/>
                <a:gd name="T3" fmla="*/ 1281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81">
                  <a:moveTo>
                    <a:pt x="32" y="0"/>
                  </a:moveTo>
                  <a:cubicBezTo>
                    <a:pt x="3" y="2"/>
                    <a:pt x="0" y="81"/>
                    <a:pt x="43" y="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6" name="Freeform 17">
              <a:extLst>
                <a:ext uri="{FF2B5EF4-FFF2-40B4-BE49-F238E27FC236}">
                  <a16:creationId xmlns:a16="http://schemas.microsoft.com/office/drawing/2014/main" id="{3E088B3A-F531-439E-A50F-22EDA0B2E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550"/>
              <a:ext cx="675" cy="697"/>
            </a:xfrm>
            <a:custGeom>
              <a:avLst/>
              <a:gdLst>
                <a:gd name="T0" fmla="*/ 0 w 285"/>
                <a:gd name="T1" fmla="*/ 83 h 276"/>
                <a:gd name="T2" fmla="*/ 78 w 285"/>
                <a:gd name="T3" fmla="*/ 1046 h 276"/>
                <a:gd name="T4" fmla="*/ 107 w 285"/>
                <a:gd name="T5" fmla="*/ 1275 h 276"/>
                <a:gd name="T6" fmla="*/ 173 w 285"/>
                <a:gd name="T7" fmla="*/ 1467 h 276"/>
                <a:gd name="T8" fmla="*/ 242 w 285"/>
                <a:gd name="T9" fmla="*/ 1659 h 276"/>
                <a:gd name="T10" fmla="*/ 360 w 285"/>
                <a:gd name="T11" fmla="*/ 1818 h 276"/>
                <a:gd name="T12" fmla="*/ 554 w 285"/>
                <a:gd name="T13" fmla="*/ 1836 h 276"/>
                <a:gd name="T14" fmla="*/ 729 w 285"/>
                <a:gd name="T15" fmla="*/ 1740 h 276"/>
                <a:gd name="T16" fmla="*/ 824 w 285"/>
                <a:gd name="T17" fmla="*/ 1614 h 276"/>
                <a:gd name="T18" fmla="*/ 959 w 285"/>
                <a:gd name="T19" fmla="*/ 1480 h 276"/>
                <a:gd name="T20" fmla="*/ 1078 w 285"/>
                <a:gd name="T21" fmla="*/ 1417 h 276"/>
                <a:gd name="T22" fmla="*/ 1213 w 285"/>
                <a:gd name="T23" fmla="*/ 1308 h 276"/>
                <a:gd name="T24" fmla="*/ 1329 w 285"/>
                <a:gd name="T25" fmla="*/ 1225 h 276"/>
                <a:gd name="T26" fmla="*/ 1476 w 285"/>
                <a:gd name="T27" fmla="*/ 1192 h 276"/>
                <a:gd name="T28" fmla="*/ 1620 w 285"/>
                <a:gd name="T29" fmla="*/ 1141 h 276"/>
                <a:gd name="T30" fmla="*/ 1795 w 285"/>
                <a:gd name="T31" fmla="*/ 1141 h 276"/>
                <a:gd name="T32" fmla="*/ 2008 w 285"/>
                <a:gd name="T33" fmla="*/ 1129 h 276"/>
                <a:gd name="T34" fmla="*/ 2115 w 285"/>
                <a:gd name="T35" fmla="*/ 1162 h 276"/>
                <a:gd name="T36" fmla="*/ 2243 w 285"/>
                <a:gd name="T37" fmla="*/ 1192 h 276"/>
                <a:gd name="T38" fmla="*/ 2366 w 285"/>
                <a:gd name="T39" fmla="*/ 1255 h 276"/>
                <a:gd name="T40" fmla="*/ 2484 w 285"/>
                <a:gd name="T41" fmla="*/ 1288 h 276"/>
                <a:gd name="T42" fmla="*/ 2750 w 285"/>
                <a:gd name="T43" fmla="*/ 1467 h 276"/>
                <a:gd name="T44" fmla="*/ 2856 w 285"/>
                <a:gd name="T45" fmla="*/ 1626 h 276"/>
                <a:gd name="T46" fmla="*/ 2979 w 285"/>
                <a:gd name="T47" fmla="*/ 1722 h 276"/>
                <a:gd name="T48" fmla="*/ 3041 w 285"/>
                <a:gd name="T49" fmla="*/ 1881 h 276"/>
                <a:gd name="T50" fmla="*/ 3148 w 285"/>
                <a:gd name="T51" fmla="*/ 2015 h 276"/>
                <a:gd name="T52" fmla="*/ 3214 w 285"/>
                <a:gd name="T53" fmla="*/ 2207 h 276"/>
                <a:gd name="T54" fmla="*/ 3292 w 285"/>
                <a:gd name="T55" fmla="*/ 2333 h 276"/>
                <a:gd name="T56" fmla="*/ 3377 w 285"/>
                <a:gd name="T57" fmla="*/ 2626 h 276"/>
                <a:gd name="T58" fmla="*/ 3439 w 285"/>
                <a:gd name="T59" fmla="*/ 2818 h 276"/>
                <a:gd name="T60" fmla="*/ 3467 w 285"/>
                <a:gd name="T61" fmla="*/ 3010 h 276"/>
                <a:gd name="T62" fmla="*/ 3505 w 285"/>
                <a:gd name="T63" fmla="*/ 3157 h 276"/>
                <a:gd name="T64" fmla="*/ 3505 w 285"/>
                <a:gd name="T65" fmla="*/ 3379 h 276"/>
                <a:gd name="T66" fmla="*/ 3534 w 285"/>
                <a:gd name="T67" fmla="*/ 3513 h 276"/>
                <a:gd name="T68" fmla="*/ 3522 w 285"/>
                <a:gd name="T69" fmla="*/ 3738 h 276"/>
                <a:gd name="T70" fmla="*/ 3546 w 285"/>
                <a:gd name="T71" fmla="*/ 3884 h 276"/>
                <a:gd name="T72" fmla="*/ 3534 w 285"/>
                <a:gd name="T73" fmla="*/ 4361 h 276"/>
                <a:gd name="T74" fmla="*/ 3583 w 285"/>
                <a:gd name="T75" fmla="*/ 4445 h 276"/>
                <a:gd name="T76" fmla="*/ 3669 w 285"/>
                <a:gd name="T77" fmla="*/ 4382 h 276"/>
                <a:gd name="T78" fmla="*/ 2283 w 285"/>
                <a:gd name="T79" fmla="*/ 1033 h 276"/>
                <a:gd name="T80" fmla="*/ 746 w 285"/>
                <a:gd name="T81" fmla="*/ 1480 h 276"/>
                <a:gd name="T82" fmla="*/ 504 w 285"/>
                <a:gd name="T83" fmla="*/ 1689 h 276"/>
                <a:gd name="T84" fmla="*/ 438 w 285"/>
                <a:gd name="T85" fmla="*/ 1689 h 276"/>
                <a:gd name="T86" fmla="*/ 135 w 285"/>
                <a:gd name="T87" fmla="*/ 83 h 276"/>
                <a:gd name="T88" fmla="*/ 66 w 285"/>
                <a:gd name="T89" fmla="*/ 0 h 276"/>
                <a:gd name="T90" fmla="*/ 0 w 285"/>
                <a:gd name="T91" fmla="*/ 83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85" h="276">
                  <a:moveTo>
                    <a:pt x="0" y="5"/>
                  </a:moveTo>
                  <a:cubicBezTo>
                    <a:pt x="0" y="19"/>
                    <a:pt x="2" y="43"/>
                    <a:pt x="6" y="65"/>
                  </a:cubicBezTo>
                  <a:cubicBezTo>
                    <a:pt x="7" y="69"/>
                    <a:pt x="7" y="75"/>
                    <a:pt x="8" y="79"/>
                  </a:cubicBezTo>
                  <a:cubicBezTo>
                    <a:pt x="9" y="84"/>
                    <a:pt x="12" y="87"/>
                    <a:pt x="13" y="91"/>
                  </a:cubicBezTo>
                  <a:cubicBezTo>
                    <a:pt x="15" y="96"/>
                    <a:pt x="16" y="100"/>
                    <a:pt x="18" y="103"/>
                  </a:cubicBezTo>
                  <a:cubicBezTo>
                    <a:pt x="20" y="107"/>
                    <a:pt x="24" y="111"/>
                    <a:pt x="27" y="113"/>
                  </a:cubicBezTo>
                  <a:cubicBezTo>
                    <a:pt x="32" y="116"/>
                    <a:pt x="37" y="116"/>
                    <a:pt x="42" y="114"/>
                  </a:cubicBezTo>
                  <a:cubicBezTo>
                    <a:pt x="46" y="112"/>
                    <a:pt x="50" y="111"/>
                    <a:pt x="55" y="108"/>
                  </a:cubicBezTo>
                  <a:cubicBezTo>
                    <a:pt x="57" y="106"/>
                    <a:pt x="60" y="102"/>
                    <a:pt x="62" y="100"/>
                  </a:cubicBezTo>
                  <a:cubicBezTo>
                    <a:pt x="66" y="98"/>
                    <a:pt x="69" y="95"/>
                    <a:pt x="72" y="92"/>
                  </a:cubicBezTo>
                  <a:cubicBezTo>
                    <a:pt x="75" y="90"/>
                    <a:pt x="78" y="90"/>
                    <a:pt x="81" y="88"/>
                  </a:cubicBezTo>
                  <a:cubicBezTo>
                    <a:pt x="84" y="86"/>
                    <a:pt x="87" y="83"/>
                    <a:pt x="91" y="81"/>
                  </a:cubicBezTo>
                  <a:cubicBezTo>
                    <a:pt x="94" y="79"/>
                    <a:pt x="97" y="78"/>
                    <a:pt x="100" y="76"/>
                  </a:cubicBezTo>
                  <a:cubicBezTo>
                    <a:pt x="104" y="75"/>
                    <a:pt x="107" y="75"/>
                    <a:pt x="111" y="74"/>
                  </a:cubicBezTo>
                  <a:cubicBezTo>
                    <a:pt x="114" y="73"/>
                    <a:pt x="118" y="71"/>
                    <a:pt x="122" y="71"/>
                  </a:cubicBezTo>
                  <a:cubicBezTo>
                    <a:pt x="126" y="70"/>
                    <a:pt x="130" y="71"/>
                    <a:pt x="135" y="71"/>
                  </a:cubicBezTo>
                  <a:cubicBezTo>
                    <a:pt x="140" y="70"/>
                    <a:pt x="145" y="70"/>
                    <a:pt x="151" y="70"/>
                  </a:cubicBezTo>
                  <a:cubicBezTo>
                    <a:pt x="154" y="71"/>
                    <a:pt x="156" y="72"/>
                    <a:pt x="159" y="72"/>
                  </a:cubicBezTo>
                  <a:cubicBezTo>
                    <a:pt x="163" y="73"/>
                    <a:pt x="166" y="73"/>
                    <a:pt x="169" y="74"/>
                  </a:cubicBezTo>
                  <a:cubicBezTo>
                    <a:pt x="173" y="74"/>
                    <a:pt x="175" y="77"/>
                    <a:pt x="178" y="78"/>
                  </a:cubicBezTo>
                  <a:cubicBezTo>
                    <a:pt x="180" y="79"/>
                    <a:pt x="184" y="78"/>
                    <a:pt x="187" y="80"/>
                  </a:cubicBezTo>
                  <a:cubicBezTo>
                    <a:pt x="194" y="83"/>
                    <a:pt x="200" y="87"/>
                    <a:pt x="207" y="91"/>
                  </a:cubicBezTo>
                  <a:cubicBezTo>
                    <a:pt x="210" y="94"/>
                    <a:pt x="212" y="98"/>
                    <a:pt x="215" y="101"/>
                  </a:cubicBezTo>
                  <a:cubicBezTo>
                    <a:pt x="218" y="103"/>
                    <a:pt x="222" y="104"/>
                    <a:pt x="224" y="107"/>
                  </a:cubicBezTo>
                  <a:cubicBezTo>
                    <a:pt x="226" y="110"/>
                    <a:pt x="227" y="114"/>
                    <a:pt x="229" y="117"/>
                  </a:cubicBezTo>
                  <a:cubicBezTo>
                    <a:pt x="231" y="120"/>
                    <a:pt x="235" y="121"/>
                    <a:pt x="237" y="125"/>
                  </a:cubicBezTo>
                  <a:cubicBezTo>
                    <a:pt x="240" y="128"/>
                    <a:pt x="240" y="133"/>
                    <a:pt x="242" y="137"/>
                  </a:cubicBezTo>
                  <a:cubicBezTo>
                    <a:pt x="244" y="140"/>
                    <a:pt x="247" y="141"/>
                    <a:pt x="248" y="145"/>
                  </a:cubicBezTo>
                  <a:cubicBezTo>
                    <a:pt x="251" y="150"/>
                    <a:pt x="252" y="157"/>
                    <a:pt x="254" y="163"/>
                  </a:cubicBezTo>
                  <a:cubicBezTo>
                    <a:pt x="255" y="167"/>
                    <a:pt x="258" y="170"/>
                    <a:pt x="259" y="175"/>
                  </a:cubicBezTo>
                  <a:cubicBezTo>
                    <a:pt x="260" y="179"/>
                    <a:pt x="260" y="183"/>
                    <a:pt x="261" y="187"/>
                  </a:cubicBezTo>
                  <a:cubicBezTo>
                    <a:pt x="262" y="190"/>
                    <a:pt x="263" y="193"/>
                    <a:pt x="264" y="196"/>
                  </a:cubicBezTo>
                  <a:cubicBezTo>
                    <a:pt x="264" y="200"/>
                    <a:pt x="264" y="206"/>
                    <a:pt x="264" y="210"/>
                  </a:cubicBezTo>
                  <a:cubicBezTo>
                    <a:pt x="265" y="213"/>
                    <a:pt x="266" y="215"/>
                    <a:pt x="266" y="218"/>
                  </a:cubicBezTo>
                  <a:cubicBezTo>
                    <a:pt x="267" y="222"/>
                    <a:pt x="265" y="227"/>
                    <a:pt x="265" y="232"/>
                  </a:cubicBezTo>
                  <a:cubicBezTo>
                    <a:pt x="265" y="235"/>
                    <a:pt x="267" y="237"/>
                    <a:pt x="267" y="241"/>
                  </a:cubicBezTo>
                  <a:cubicBezTo>
                    <a:pt x="267" y="251"/>
                    <a:pt x="267" y="261"/>
                    <a:pt x="266" y="271"/>
                  </a:cubicBezTo>
                  <a:cubicBezTo>
                    <a:pt x="266" y="274"/>
                    <a:pt x="268" y="276"/>
                    <a:pt x="270" y="276"/>
                  </a:cubicBezTo>
                  <a:cubicBezTo>
                    <a:pt x="273" y="276"/>
                    <a:pt x="275" y="275"/>
                    <a:pt x="276" y="272"/>
                  </a:cubicBezTo>
                  <a:cubicBezTo>
                    <a:pt x="285" y="165"/>
                    <a:pt x="243" y="82"/>
                    <a:pt x="172" y="64"/>
                  </a:cubicBezTo>
                  <a:cubicBezTo>
                    <a:pt x="111" y="49"/>
                    <a:pt x="78" y="75"/>
                    <a:pt x="56" y="92"/>
                  </a:cubicBezTo>
                  <a:cubicBezTo>
                    <a:pt x="49" y="98"/>
                    <a:pt x="43" y="103"/>
                    <a:pt x="38" y="105"/>
                  </a:cubicBezTo>
                  <a:cubicBezTo>
                    <a:pt x="36" y="106"/>
                    <a:pt x="34" y="106"/>
                    <a:pt x="33" y="105"/>
                  </a:cubicBezTo>
                  <a:cubicBezTo>
                    <a:pt x="19" y="96"/>
                    <a:pt x="10" y="45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3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F0D9D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17" name="Freeform 18">
              <a:extLst>
                <a:ext uri="{FF2B5EF4-FFF2-40B4-BE49-F238E27FC236}">
                  <a16:creationId xmlns:a16="http://schemas.microsoft.com/office/drawing/2014/main" id="{60B99C4F-40CD-4D73-8B80-89DCE57CD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535"/>
              <a:ext cx="199" cy="576"/>
            </a:xfrm>
            <a:custGeom>
              <a:avLst/>
              <a:gdLst>
                <a:gd name="T0" fmla="*/ 28 w 84"/>
                <a:gd name="T1" fmla="*/ 83 h 228"/>
                <a:gd name="T2" fmla="*/ 505 w 84"/>
                <a:gd name="T3" fmla="*/ 2547 h 228"/>
                <a:gd name="T4" fmla="*/ 663 w 84"/>
                <a:gd name="T5" fmla="*/ 2756 h 228"/>
                <a:gd name="T6" fmla="*/ 959 w 84"/>
                <a:gd name="T7" fmla="*/ 3580 h 228"/>
                <a:gd name="T8" fmla="*/ 1009 w 84"/>
                <a:gd name="T9" fmla="*/ 3658 h 228"/>
                <a:gd name="T10" fmla="*/ 1090 w 84"/>
                <a:gd name="T11" fmla="*/ 3592 h 228"/>
                <a:gd name="T12" fmla="*/ 1090 w 84"/>
                <a:gd name="T13" fmla="*/ 3224 h 228"/>
                <a:gd name="T14" fmla="*/ 1049 w 84"/>
                <a:gd name="T15" fmla="*/ 3032 h 228"/>
                <a:gd name="T16" fmla="*/ 959 w 84"/>
                <a:gd name="T17" fmla="*/ 2903 h 228"/>
                <a:gd name="T18" fmla="*/ 877 w 84"/>
                <a:gd name="T19" fmla="*/ 2739 h 228"/>
                <a:gd name="T20" fmla="*/ 758 w 84"/>
                <a:gd name="T21" fmla="*/ 2643 h 228"/>
                <a:gd name="T22" fmla="*/ 599 w 84"/>
                <a:gd name="T23" fmla="*/ 2433 h 228"/>
                <a:gd name="T24" fmla="*/ 426 w 84"/>
                <a:gd name="T25" fmla="*/ 2125 h 228"/>
                <a:gd name="T26" fmla="*/ 370 w 84"/>
                <a:gd name="T27" fmla="*/ 1933 h 228"/>
                <a:gd name="T28" fmla="*/ 291 w 84"/>
                <a:gd name="T29" fmla="*/ 1710 h 228"/>
                <a:gd name="T30" fmla="*/ 263 w 84"/>
                <a:gd name="T31" fmla="*/ 1468 h 228"/>
                <a:gd name="T32" fmla="*/ 213 w 84"/>
                <a:gd name="T33" fmla="*/ 1276 h 228"/>
                <a:gd name="T34" fmla="*/ 156 w 84"/>
                <a:gd name="T35" fmla="*/ 83 h 228"/>
                <a:gd name="T36" fmla="*/ 107 w 84"/>
                <a:gd name="T37" fmla="*/ 0 h 228"/>
                <a:gd name="T38" fmla="*/ 28 w 84"/>
                <a:gd name="T39" fmla="*/ 83 h 22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" h="228">
                  <a:moveTo>
                    <a:pt x="2" y="5"/>
                  </a:moveTo>
                  <a:cubicBezTo>
                    <a:pt x="0" y="48"/>
                    <a:pt x="7" y="125"/>
                    <a:pt x="38" y="158"/>
                  </a:cubicBezTo>
                  <a:cubicBezTo>
                    <a:pt x="50" y="171"/>
                    <a:pt x="50" y="171"/>
                    <a:pt x="50" y="171"/>
                  </a:cubicBezTo>
                  <a:cubicBezTo>
                    <a:pt x="71" y="192"/>
                    <a:pt x="76" y="197"/>
                    <a:pt x="72" y="222"/>
                  </a:cubicBezTo>
                  <a:cubicBezTo>
                    <a:pt x="72" y="224"/>
                    <a:pt x="74" y="227"/>
                    <a:pt x="76" y="227"/>
                  </a:cubicBezTo>
                  <a:cubicBezTo>
                    <a:pt x="79" y="228"/>
                    <a:pt x="81" y="226"/>
                    <a:pt x="82" y="223"/>
                  </a:cubicBezTo>
                  <a:cubicBezTo>
                    <a:pt x="83" y="214"/>
                    <a:pt x="84" y="206"/>
                    <a:pt x="82" y="200"/>
                  </a:cubicBezTo>
                  <a:cubicBezTo>
                    <a:pt x="82" y="196"/>
                    <a:pt x="81" y="191"/>
                    <a:pt x="79" y="188"/>
                  </a:cubicBezTo>
                  <a:cubicBezTo>
                    <a:pt x="77" y="185"/>
                    <a:pt x="75" y="183"/>
                    <a:pt x="72" y="180"/>
                  </a:cubicBezTo>
                  <a:cubicBezTo>
                    <a:pt x="70" y="177"/>
                    <a:pt x="69" y="174"/>
                    <a:pt x="66" y="170"/>
                  </a:cubicBezTo>
                  <a:cubicBezTo>
                    <a:pt x="64" y="168"/>
                    <a:pt x="60" y="166"/>
                    <a:pt x="57" y="164"/>
                  </a:cubicBezTo>
                  <a:cubicBezTo>
                    <a:pt x="45" y="151"/>
                    <a:pt x="45" y="151"/>
                    <a:pt x="45" y="151"/>
                  </a:cubicBezTo>
                  <a:cubicBezTo>
                    <a:pt x="40" y="146"/>
                    <a:pt x="36" y="139"/>
                    <a:pt x="32" y="132"/>
                  </a:cubicBezTo>
                  <a:cubicBezTo>
                    <a:pt x="30" y="128"/>
                    <a:pt x="29" y="124"/>
                    <a:pt x="28" y="120"/>
                  </a:cubicBezTo>
                  <a:cubicBezTo>
                    <a:pt x="26" y="115"/>
                    <a:pt x="23" y="111"/>
                    <a:pt x="22" y="106"/>
                  </a:cubicBezTo>
                  <a:cubicBezTo>
                    <a:pt x="21" y="102"/>
                    <a:pt x="21" y="95"/>
                    <a:pt x="20" y="91"/>
                  </a:cubicBezTo>
                  <a:cubicBezTo>
                    <a:pt x="19" y="86"/>
                    <a:pt x="17" y="83"/>
                    <a:pt x="16" y="79"/>
                  </a:cubicBezTo>
                  <a:cubicBezTo>
                    <a:pt x="12" y="53"/>
                    <a:pt x="11" y="25"/>
                    <a:pt x="12" y="5"/>
                  </a:cubicBezTo>
                  <a:cubicBezTo>
                    <a:pt x="12" y="3"/>
                    <a:pt x="10" y="0"/>
                    <a:pt x="8" y="0"/>
                  </a:cubicBezTo>
                  <a:cubicBezTo>
                    <a:pt x="5" y="0"/>
                    <a:pt x="3" y="2"/>
                    <a:pt x="2" y="5"/>
                  </a:cubicBezTo>
                  <a:close/>
                </a:path>
              </a:pathLst>
            </a:custGeom>
            <a:solidFill>
              <a:srgbClr val="F0D9D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18" name="Freeform 19">
              <a:extLst>
                <a:ext uri="{FF2B5EF4-FFF2-40B4-BE49-F238E27FC236}">
                  <a16:creationId xmlns:a16="http://schemas.microsoft.com/office/drawing/2014/main" id="{792A4871-AAB2-4869-A735-71EB9866A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187"/>
              <a:ext cx="654" cy="411"/>
            </a:xfrm>
            <a:custGeom>
              <a:avLst/>
              <a:gdLst>
                <a:gd name="T0" fmla="*/ 0 w 276"/>
                <a:gd name="T1" fmla="*/ 2052 h 163"/>
                <a:gd name="T2" fmla="*/ 640 w 276"/>
                <a:gd name="T3" fmla="*/ 2148 h 163"/>
                <a:gd name="T4" fmla="*/ 1464 w 276"/>
                <a:gd name="T5" fmla="*/ 2148 h 163"/>
                <a:gd name="T6" fmla="*/ 2156 w 276"/>
                <a:gd name="T7" fmla="*/ 706 h 163"/>
                <a:gd name="T8" fmla="*/ 2460 w 276"/>
                <a:gd name="T9" fmla="*/ 209 h 163"/>
                <a:gd name="T10" fmla="*/ 3673 w 276"/>
                <a:gd name="T11" fmla="*/ 991 h 163"/>
                <a:gd name="T12" fmla="*/ 2419 w 276"/>
                <a:gd name="T13" fmla="*/ 898 h 163"/>
                <a:gd name="T14" fmla="*/ 1464 w 276"/>
                <a:gd name="T15" fmla="*/ 2436 h 163"/>
                <a:gd name="T16" fmla="*/ 398 w 276"/>
                <a:gd name="T17" fmla="*/ 2226 h 163"/>
                <a:gd name="T18" fmla="*/ 0 w 276"/>
                <a:gd name="T19" fmla="*/ 2052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163">
                  <a:moveTo>
                    <a:pt x="0" y="128"/>
                  </a:moveTo>
                  <a:cubicBezTo>
                    <a:pt x="21" y="119"/>
                    <a:pt x="30" y="128"/>
                    <a:pt x="48" y="134"/>
                  </a:cubicBezTo>
                  <a:cubicBezTo>
                    <a:pt x="66" y="140"/>
                    <a:pt x="82" y="147"/>
                    <a:pt x="110" y="134"/>
                  </a:cubicBezTo>
                  <a:cubicBezTo>
                    <a:pt x="138" y="121"/>
                    <a:pt x="151" y="88"/>
                    <a:pt x="162" y="44"/>
                  </a:cubicBezTo>
                  <a:cubicBezTo>
                    <a:pt x="173" y="1"/>
                    <a:pt x="171" y="0"/>
                    <a:pt x="185" y="13"/>
                  </a:cubicBezTo>
                  <a:cubicBezTo>
                    <a:pt x="198" y="26"/>
                    <a:pt x="220" y="50"/>
                    <a:pt x="276" y="62"/>
                  </a:cubicBezTo>
                  <a:cubicBezTo>
                    <a:pt x="238" y="60"/>
                    <a:pt x="193" y="36"/>
                    <a:pt x="182" y="56"/>
                  </a:cubicBezTo>
                  <a:cubicBezTo>
                    <a:pt x="171" y="77"/>
                    <a:pt x="171" y="141"/>
                    <a:pt x="110" y="152"/>
                  </a:cubicBezTo>
                  <a:cubicBezTo>
                    <a:pt x="48" y="163"/>
                    <a:pt x="46" y="140"/>
                    <a:pt x="30" y="139"/>
                  </a:cubicBezTo>
                  <a:cubicBezTo>
                    <a:pt x="14" y="138"/>
                    <a:pt x="7" y="123"/>
                    <a:pt x="0" y="128"/>
                  </a:cubicBezTo>
                  <a:close/>
                </a:path>
              </a:pathLst>
            </a:custGeom>
            <a:solidFill>
              <a:srgbClr val="F0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19" name="Freeform 20">
              <a:extLst>
                <a:ext uri="{FF2B5EF4-FFF2-40B4-BE49-F238E27FC236}">
                  <a16:creationId xmlns:a16="http://schemas.microsoft.com/office/drawing/2014/main" id="{4F772D11-590A-407A-900C-4CBAE5EA1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255"/>
              <a:ext cx="130" cy="268"/>
            </a:xfrm>
            <a:custGeom>
              <a:avLst/>
              <a:gdLst>
                <a:gd name="T0" fmla="*/ 0 w 55"/>
                <a:gd name="T1" fmla="*/ 1714 h 106"/>
                <a:gd name="T2" fmla="*/ 513 w 55"/>
                <a:gd name="T3" fmla="*/ 875 h 106"/>
                <a:gd name="T4" fmla="*/ 726 w 55"/>
                <a:gd name="T5" fmla="*/ 0 h 106"/>
                <a:gd name="T6" fmla="*/ 0 w 55"/>
                <a:gd name="T7" fmla="*/ 1714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06">
                  <a:moveTo>
                    <a:pt x="0" y="106"/>
                  </a:moveTo>
                  <a:cubicBezTo>
                    <a:pt x="21" y="95"/>
                    <a:pt x="31" y="78"/>
                    <a:pt x="39" y="54"/>
                  </a:cubicBezTo>
                  <a:cubicBezTo>
                    <a:pt x="48" y="29"/>
                    <a:pt x="55" y="0"/>
                    <a:pt x="55" y="0"/>
                  </a:cubicBezTo>
                  <a:cubicBezTo>
                    <a:pt x="51" y="46"/>
                    <a:pt x="43" y="95"/>
                    <a:pt x="0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0" name="Freeform 21">
              <a:extLst>
                <a:ext uri="{FF2B5EF4-FFF2-40B4-BE49-F238E27FC236}">
                  <a16:creationId xmlns:a16="http://schemas.microsoft.com/office/drawing/2014/main" id="{45455179-38B9-449F-8160-7BE1D7995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318"/>
              <a:ext cx="289" cy="131"/>
            </a:xfrm>
            <a:custGeom>
              <a:avLst/>
              <a:gdLst>
                <a:gd name="T0" fmla="*/ 0 w 122"/>
                <a:gd name="T1" fmla="*/ 209 h 52"/>
                <a:gd name="T2" fmla="*/ 1319 w 122"/>
                <a:gd name="T3" fmla="*/ 159 h 52"/>
                <a:gd name="T4" fmla="*/ 1623 w 122"/>
                <a:gd name="T5" fmla="*/ 0 h 52"/>
                <a:gd name="T6" fmla="*/ 1526 w 122"/>
                <a:gd name="T7" fmla="*/ 272 h 52"/>
                <a:gd name="T8" fmla="*/ 1251 w 122"/>
                <a:gd name="T9" fmla="*/ 831 h 52"/>
                <a:gd name="T10" fmla="*/ 1090 w 122"/>
                <a:gd name="T11" fmla="*/ 401 h 52"/>
                <a:gd name="T12" fmla="*/ 0 w 122"/>
                <a:gd name="T13" fmla="*/ 20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52">
                  <a:moveTo>
                    <a:pt x="0" y="13"/>
                  </a:moveTo>
                  <a:cubicBezTo>
                    <a:pt x="15" y="17"/>
                    <a:pt x="64" y="23"/>
                    <a:pt x="99" y="10"/>
                  </a:cubicBezTo>
                  <a:cubicBezTo>
                    <a:pt x="113" y="5"/>
                    <a:pt x="122" y="0"/>
                    <a:pt x="122" y="0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4" y="52"/>
                    <a:pt x="107" y="28"/>
                    <a:pt x="82" y="25"/>
                  </a:cubicBezTo>
                  <a:cubicBezTo>
                    <a:pt x="71" y="23"/>
                    <a:pt x="6" y="21"/>
                    <a:pt x="0" y="13"/>
                  </a:cubicBezTo>
                  <a:close/>
                </a:path>
              </a:pathLst>
            </a:custGeom>
            <a:solidFill>
              <a:srgbClr val="E1B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1" name="Freeform 22">
              <a:extLst>
                <a:ext uri="{FF2B5EF4-FFF2-40B4-BE49-F238E27FC236}">
                  <a16:creationId xmlns:a16="http://schemas.microsoft.com/office/drawing/2014/main" id="{423A2DB2-7402-4E58-A34A-8ED18C3EF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818"/>
              <a:ext cx="2" cy="2"/>
            </a:xfrm>
            <a:custGeom>
              <a:avLst/>
              <a:gdLst>
                <a:gd name="T0" fmla="*/ 0 w 1"/>
                <a:gd name="T1" fmla="*/ 8 h 1"/>
                <a:gd name="T2" fmla="*/ 0 w 1"/>
                <a:gd name="T3" fmla="*/ 0 h 1"/>
                <a:gd name="T4" fmla="*/ 0 w 1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0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2" name="Freeform 23">
              <a:extLst>
                <a:ext uri="{FF2B5EF4-FFF2-40B4-BE49-F238E27FC236}">
                  <a16:creationId xmlns:a16="http://schemas.microsoft.com/office/drawing/2014/main" id="{448CC36A-8DEC-4FEF-B44C-5950EEF2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987"/>
              <a:ext cx="162" cy="851"/>
            </a:xfrm>
            <a:custGeom>
              <a:avLst/>
              <a:gdLst>
                <a:gd name="T0" fmla="*/ 862 w 68"/>
                <a:gd name="T1" fmla="*/ 4561 h 337"/>
                <a:gd name="T2" fmla="*/ 538 w 68"/>
                <a:gd name="T3" fmla="*/ 3750 h 337"/>
                <a:gd name="T4" fmla="*/ 255 w 68"/>
                <a:gd name="T5" fmla="*/ 3073 h 337"/>
                <a:gd name="T6" fmla="*/ 164 w 68"/>
                <a:gd name="T7" fmla="*/ 0 h 337"/>
                <a:gd name="T8" fmla="*/ 41 w 68"/>
                <a:gd name="T9" fmla="*/ 0 h 337"/>
                <a:gd name="T10" fmla="*/ 136 w 68"/>
                <a:gd name="T11" fmla="*/ 3093 h 337"/>
                <a:gd name="T12" fmla="*/ 431 w 68"/>
                <a:gd name="T13" fmla="*/ 3851 h 337"/>
                <a:gd name="T14" fmla="*/ 743 w 68"/>
                <a:gd name="T15" fmla="*/ 4591 h 337"/>
                <a:gd name="T16" fmla="*/ 608 w 68"/>
                <a:gd name="T17" fmla="*/ 5071 h 337"/>
                <a:gd name="T18" fmla="*/ 579 w 68"/>
                <a:gd name="T19" fmla="*/ 5394 h 337"/>
                <a:gd name="T20" fmla="*/ 567 w 68"/>
                <a:gd name="T21" fmla="*/ 5247 h 337"/>
                <a:gd name="T22" fmla="*/ 636 w 68"/>
                <a:gd name="T23" fmla="*/ 5298 h 337"/>
                <a:gd name="T24" fmla="*/ 665 w 68"/>
                <a:gd name="T25" fmla="*/ 5247 h 337"/>
                <a:gd name="T26" fmla="*/ 703 w 68"/>
                <a:gd name="T27" fmla="*/ 5172 h 337"/>
                <a:gd name="T28" fmla="*/ 862 w 68"/>
                <a:gd name="T29" fmla="*/ 4561 h 3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337">
                  <a:moveTo>
                    <a:pt x="64" y="283"/>
                  </a:moveTo>
                  <a:cubicBezTo>
                    <a:pt x="61" y="261"/>
                    <a:pt x="50" y="246"/>
                    <a:pt x="40" y="233"/>
                  </a:cubicBezTo>
                  <a:cubicBezTo>
                    <a:pt x="30" y="220"/>
                    <a:pt x="21" y="208"/>
                    <a:pt x="19" y="191"/>
                  </a:cubicBezTo>
                  <a:cubicBezTo>
                    <a:pt x="16" y="153"/>
                    <a:pt x="10" y="57"/>
                    <a:pt x="1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58"/>
                    <a:pt x="6" y="154"/>
                    <a:pt x="10" y="192"/>
                  </a:cubicBezTo>
                  <a:cubicBezTo>
                    <a:pt x="12" y="212"/>
                    <a:pt x="22" y="226"/>
                    <a:pt x="32" y="239"/>
                  </a:cubicBezTo>
                  <a:cubicBezTo>
                    <a:pt x="42" y="251"/>
                    <a:pt x="52" y="264"/>
                    <a:pt x="55" y="285"/>
                  </a:cubicBezTo>
                  <a:cubicBezTo>
                    <a:pt x="57" y="301"/>
                    <a:pt x="51" y="309"/>
                    <a:pt x="45" y="315"/>
                  </a:cubicBezTo>
                  <a:cubicBezTo>
                    <a:pt x="41" y="320"/>
                    <a:pt x="35" y="327"/>
                    <a:pt x="43" y="335"/>
                  </a:cubicBezTo>
                  <a:cubicBezTo>
                    <a:pt x="45" y="337"/>
                    <a:pt x="40" y="328"/>
                    <a:pt x="42" y="326"/>
                  </a:cubicBezTo>
                  <a:cubicBezTo>
                    <a:pt x="43" y="325"/>
                    <a:pt x="46" y="328"/>
                    <a:pt x="47" y="329"/>
                  </a:cubicBezTo>
                  <a:cubicBezTo>
                    <a:pt x="47" y="328"/>
                    <a:pt x="49" y="326"/>
                    <a:pt x="49" y="326"/>
                  </a:cubicBezTo>
                  <a:cubicBezTo>
                    <a:pt x="49" y="326"/>
                    <a:pt x="51" y="323"/>
                    <a:pt x="52" y="321"/>
                  </a:cubicBezTo>
                  <a:cubicBezTo>
                    <a:pt x="58" y="315"/>
                    <a:pt x="68" y="304"/>
                    <a:pt x="64" y="283"/>
                  </a:cubicBezTo>
                  <a:close/>
                </a:path>
              </a:pathLst>
            </a:custGeom>
            <a:solidFill>
              <a:srgbClr val="F0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3" name="Freeform 24">
              <a:extLst>
                <a:ext uri="{FF2B5EF4-FFF2-40B4-BE49-F238E27FC236}">
                  <a16:creationId xmlns:a16="http://schemas.microsoft.com/office/drawing/2014/main" id="{286C0CEE-5911-4EEE-BDC3-BCF56CCED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" y="987"/>
              <a:ext cx="275" cy="846"/>
            </a:xfrm>
            <a:custGeom>
              <a:avLst/>
              <a:gdLst>
                <a:gd name="T0" fmla="*/ 1517 w 116"/>
                <a:gd name="T1" fmla="*/ 4591 h 335"/>
                <a:gd name="T2" fmla="*/ 1214 w 116"/>
                <a:gd name="T3" fmla="*/ 3851 h 335"/>
                <a:gd name="T4" fmla="*/ 922 w 116"/>
                <a:gd name="T5" fmla="*/ 3094 h 335"/>
                <a:gd name="T6" fmla="*/ 825 w 116"/>
                <a:gd name="T7" fmla="*/ 0 h 335"/>
                <a:gd name="T8" fmla="*/ 427 w 116"/>
                <a:gd name="T9" fmla="*/ 0 h 335"/>
                <a:gd name="T10" fmla="*/ 410 w 116"/>
                <a:gd name="T11" fmla="*/ 1371 h 335"/>
                <a:gd name="T12" fmla="*/ 370 w 116"/>
                <a:gd name="T13" fmla="*/ 3061 h 335"/>
                <a:gd name="T14" fmla="*/ 156 w 116"/>
                <a:gd name="T15" fmla="*/ 3947 h 335"/>
                <a:gd name="T16" fmla="*/ 12 w 116"/>
                <a:gd name="T17" fmla="*/ 4528 h 335"/>
                <a:gd name="T18" fmla="*/ 242 w 116"/>
                <a:gd name="T19" fmla="*/ 4912 h 335"/>
                <a:gd name="T20" fmla="*/ 612 w 116"/>
                <a:gd name="T21" fmla="*/ 5377 h 335"/>
                <a:gd name="T22" fmla="*/ 1361 w 116"/>
                <a:gd name="T23" fmla="*/ 5394 h 335"/>
                <a:gd name="T24" fmla="*/ 1389 w 116"/>
                <a:gd name="T25" fmla="*/ 5071 h 335"/>
                <a:gd name="T26" fmla="*/ 1517 w 116"/>
                <a:gd name="T27" fmla="*/ 4591 h 3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6" h="335">
                  <a:moveTo>
                    <a:pt x="114" y="285"/>
                  </a:moveTo>
                  <a:cubicBezTo>
                    <a:pt x="111" y="264"/>
                    <a:pt x="101" y="251"/>
                    <a:pt x="91" y="239"/>
                  </a:cubicBezTo>
                  <a:cubicBezTo>
                    <a:pt x="81" y="226"/>
                    <a:pt x="71" y="212"/>
                    <a:pt x="69" y="192"/>
                  </a:cubicBezTo>
                  <a:cubicBezTo>
                    <a:pt x="65" y="154"/>
                    <a:pt x="59" y="58"/>
                    <a:pt x="6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1" y="33"/>
                    <a:pt x="31" y="60"/>
                    <a:pt x="31" y="85"/>
                  </a:cubicBezTo>
                  <a:cubicBezTo>
                    <a:pt x="31" y="126"/>
                    <a:pt x="31" y="159"/>
                    <a:pt x="28" y="190"/>
                  </a:cubicBezTo>
                  <a:cubicBezTo>
                    <a:pt x="25" y="219"/>
                    <a:pt x="18" y="233"/>
                    <a:pt x="12" y="245"/>
                  </a:cubicBezTo>
                  <a:cubicBezTo>
                    <a:pt x="7" y="256"/>
                    <a:pt x="2" y="265"/>
                    <a:pt x="1" y="281"/>
                  </a:cubicBezTo>
                  <a:cubicBezTo>
                    <a:pt x="0" y="298"/>
                    <a:pt x="7" y="301"/>
                    <a:pt x="18" y="305"/>
                  </a:cubicBezTo>
                  <a:cubicBezTo>
                    <a:pt x="29" y="309"/>
                    <a:pt x="42" y="314"/>
                    <a:pt x="46" y="334"/>
                  </a:cubicBezTo>
                  <a:cubicBezTo>
                    <a:pt x="102" y="335"/>
                    <a:pt x="102" y="335"/>
                    <a:pt x="102" y="335"/>
                  </a:cubicBezTo>
                  <a:cubicBezTo>
                    <a:pt x="94" y="327"/>
                    <a:pt x="100" y="320"/>
                    <a:pt x="104" y="315"/>
                  </a:cubicBezTo>
                  <a:cubicBezTo>
                    <a:pt x="110" y="309"/>
                    <a:pt x="116" y="301"/>
                    <a:pt x="114" y="285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4" name="Freeform 25">
              <a:extLst>
                <a:ext uri="{FF2B5EF4-FFF2-40B4-BE49-F238E27FC236}">
                  <a16:creationId xmlns:a16="http://schemas.microsoft.com/office/drawing/2014/main" id="{87C350BA-B87F-4B8C-A879-97572AF5A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987"/>
              <a:ext cx="138" cy="823"/>
            </a:xfrm>
            <a:custGeom>
              <a:avLst/>
              <a:gdLst>
                <a:gd name="T0" fmla="*/ 526 w 58"/>
                <a:gd name="T1" fmla="*/ 5246 h 326"/>
                <a:gd name="T2" fmla="*/ 566 w 58"/>
                <a:gd name="T3" fmla="*/ 5163 h 326"/>
                <a:gd name="T4" fmla="*/ 726 w 58"/>
                <a:gd name="T5" fmla="*/ 4552 h 326"/>
                <a:gd name="T6" fmla="*/ 402 w 58"/>
                <a:gd name="T7" fmla="*/ 3746 h 326"/>
                <a:gd name="T8" fmla="*/ 119 w 58"/>
                <a:gd name="T9" fmla="*/ 3072 h 326"/>
                <a:gd name="T10" fmla="*/ 29 w 58"/>
                <a:gd name="T11" fmla="*/ 0 h 3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26">
                  <a:moveTo>
                    <a:pt x="39" y="326"/>
                  </a:moveTo>
                  <a:cubicBezTo>
                    <a:pt x="39" y="326"/>
                    <a:pt x="41" y="323"/>
                    <a:pt x="42" y="321"/>
                  </a:cubicBezTo>
                  <a:cubicBezTo>
                    <a:pt x="48" y="315"/>
                    <a:pt x="58" y="304"/>
                    <a:pt x="54" y="283"/>
                  </a:cubicBezTo>
                  <a:cubicBezTo>
                    <a:pt x="51" y="261"/>
                    <a:pt x="40" y="246"/>
                    <a:pt x="30" y="233"/>
                  </a:cubicBezTo>
                  <a:cubicBezTo>
                    <a:pt x="20" y="220"/>
                    <a:pt x="11" y="208"/>
                    <a:pt x="9" y="191"/>
                  </a:cubicBezTo>
                  <a:cubicBezTo>
                    <a:pt x="6" y="153"/>
                    <a:pt x="0" y="57"/>
                    <a:pt x="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5" name="Freeform 26">
              <a:extLst>
                <a:ext uri="{FF2B5EF4-FFF2-40B4-BE49-F238E27FC236}">
                  <a16:creationId xmlns:a16="http://schemas.microsoft.com/office/drawing/2014/main" id="{FE85653F-155D-4883-8F60-20C7A6D4A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987"/>
              <a:ext cx="131" cy="846"/>
            </a:xfrm>
            <a:custGeom>
              <a:avLst/>
              <a:gdLst>
                <a:gd name="T0" fmla="*/ 40 w 55"/>
                <a:gd name="T1" fmla="*/ 0 h 335"/>
                <a:gd name="T2" fmla="*/ 136 w 55"/>
                <a:gd name="T3" fmla="*/ 3094 h 335"/>
                <a:gd name="T4" fmla="*/ 431 w 55"/>
                <a:gd name="T5" fmla="*/ 3851 h 335"/>
                <a:gd name="T6" fmla="*/ 538 w 55"/>
                <a:gd name="T7" fmla="*/ 4056 h 335"/>
                <a:gd name="T8" fmla="*/ 636 w 55"/>
                <a:gd name="T9" fmla="*/ 4190 h 335"/>
                <a:gd name="T10" fmla="*/ 665 w 55"/>
                <a:gd name="T11" fmla="*/ 4286 h 335"/>
                <a:gd name="T12" fmla="*/ 686 w 55"/>
                <a:gd name="T13" fmla="*/ 4414 h 335"/>
                <a:gd name="T14" fmla="*/ 743 w 55"/>
                <a:gd name="T15" fmla="*/ 4591 h 335"/>
                <a:gd name="T16" fmla="*/ 731 w 55"/>
                <a:gd name="T17" fmla="*/ 4700 h 335"/>
                <a:gd name="T18" fmla="*/ 731 w 55"/>
                <a:gd name="T19" fmla="*/ 4846 h 335"/>
                <a:gd name="T20" fmla="*/ 665 w 55"/>
                <a:gd name="T21" fmla="*/ 4962 h 335"/>
                <a:gd name="T22" fmla="*/ 607 w 55"/>
                <a:gd name="T23" fmla="*/ 5071 h 335"/>
                <a:gd name="T24" fmla="*/ 579 w 55"/>
                <a:gd name="T25" fmla="*/ 5394 h 3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5" h="335">
                  <a:moveTo>
                    <a:pt x="3" y="0"/>
                  </a:moveTo>
                  <a:cubicBezTo>
                    <a:pt x="0" y="58"/>
                    <a:pt x="6" y="154"/>
                    <a:pt x="10" y="192"/>
                  </a:cubicBezTo>
                  <a:cubicBezTo>
                    <a:pt x="12" y="212"/>
                    <a:pt x="22" y="226"/>
                    <a:pt x="32" y="239"/>
                  </a:cubicBezTo>
                  <a:cubicBezTo>
                    <a:pt x="35" y="243"/>
                    <a:pt x="37" y="248"/>
                    <a:pt x="40" y="252"/>
                  </a:cubicBezTo>
                  <a:cubicBezTo>
                    <a:pt x="42" y="255"/>
                    <a:pt x="45" y="257"/>
                    <a:pt x="47" y="260"/>
                  </a:cubicBezTo>
                  <a:cubicBezTo>
                    <a:pt x="48" y="262"/>
                    <a:pt x="49" y="264"/>
                    <a:pt x="49" y="266"/>
                  </a:cubicBezTo>
                  <a:cubicBezTo>
                    <a:pt x="50" y="268"/>
                    <a:pt x="50" y="271"/>
                    <a:pt x="51" y="274"/>
                  </a:cubicBezTo>
                  <a:cubicBezTo>
                    <a:pt x="52" y="277"/>
                    <a:pt x="54" y="280"/>
                    <a:pt x="55" y="285"/>
                  </a:cubicBezTo>
                  <a:cubicBezTo>
                    <a:pt x="55" y="288"/>
                    <a:pt x="54" y="290"/>
                    <a:pt x="54" y="292"/>
                  </a:cubicBezTo>
                  <a:cubicBezTo>
                    <a:pt x="54" y="296"/>
                    <a:pt x="55" y="299"/>
                    <a:pt x="54" y="301"/>
                  </a:cubicBezTo>
                  <a:cubicBezTo>
                    <a:pt x="53" y="304"/>
                    <a:pt x="51" y="306"/>
                    <a:pt x="49" y="308"/>
                  </a:cubicBezTo>
                  <a:cubicBezTo>
                    <a:pt x="47" y="310"/>
                    <a:pt x="47" y="313"/>
                    <a:pt x="45" y="315"/>
                  </a:cubicBezTo>
                  <a:cubicBezTo>
                    <a:pt x="41" y="320"/>
                    <a:pt x="35" y="327"/>
                    <a:pt x="43" y="33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6" name="Freeform 27">
              <a:extLst>
                <a:ext uri="{FF2B5EF4-FFF2-40B4-BE49-F238E27FC236}">
                  <a16:creationId xmlns:a16="http://schemas.microsoft.com/office/drawing/2014/main" id="{631F826C-D2EA-41D7-B55D-F77578970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987"/>
              <a:ext cx="135" cy="856"/>
            </a:xfrm>
            <a:custGeom>
              <a:avLst/>
              <a:gdLst>
                <a:gd name="T0" fmla="*/ 369 w 57"/>
                <a:gd name="T1" fmla="*/ 4909 h 339"/>
                <a:gd name="T2" fmla="*/ 147 w 57"/>
                <a:gd name="T3" fmla="*/ 4527 h 339"/>
                <a:gd name="T4" fmla="*/ 291 w 57"/>
                <a:gd name="T5" fmla="*/ 3947 h 339"/>
                <a:gd name="T6" fmla="*/ 504 w 57"/>
                <a:gd name="T7" fmla="*/ 3060 h 339"/>
                <a:gd name="T8" fmla="*/ 545 w 57"/>
                <a:gd name="T9" fmla="*/ 1371 h 339"/>
                <a:gd name="T10" fmla="*/ 554 w 57"/>
                <a:gd name="T11" fmla="*/ 0 h 339"/>
                <a:gd name="T12" fmla="*/ 426 w 57"/>
                <a:gd name="T13" fmla="*/ 0 h 339"/>
                <a:gd name="T14" fmla="*/ 410 w 57"/>
                <a:gd name="T15" fmla="*/ 1371 h 339"/>
                <a:gd name="T16" fmla="*/ 369 w 57"/>
                <a:gd name="T17" fmla="*/ 3040 h 339"/>
                <a:gd name="T18" fmla="*/ 173 w 57"/>
                <a:gd name="T19" fmla="*/ 3884 h 339"/>
                <a:gd name="T20" fmla="*/ 12 w 57"/>
                <a:gd name="T21" fmla="*/ 4507 h 339"/>
                <a:gd name="T22" fmla="*/ 332 w 57"/>
                <a:gd name="T23" fmla="*/ 5055 h 339"/>
                <a:gd name="T24" fmla="*/ 623 w 57"/>
                <a:gd name="T25" fmla="*/ 5406 h 339"/>
                <a:gd name="T26" fmla="*/ 623 w 57"/>
                <a:gd name="T27" fmla="*/ 5184 h 339"/>
                <a:gd name="T28" fmla="*/ 680 w 57"/>
                <a:gd name="T29" fmla="*/ 5330 h 339"/>
                <a:gd name="T30" fmla="*/ 746 w 57"/>
                <a:gd name="T31" fmla="*/ 5376 h 339"/>
                <a:gd name="T32" fmla="*/ 369 w 57"/>
                <a:gd name="T33" fmla="*/ 4909 h 33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339">
                  <a:moveTo>
                    <a:pt x="28" y="305"/>
                  </a:moveTo>
                  <a:cubicBezTo>
                    <a:pt x="17" y="301"/>
                    <a:pt x="10" y="298"/>
                    <a:pt x="11" y="281"/>
                  </a:cubicBezTo>
                  <a:cubicBezTo>
                    <a:pt x="12" y="265"/>
                    <a:pt x="17" y="256"/>
                    <a:pt x="22" y="245"/>
                  </a:cubicBezTo>
                  <a:cubicBezTo>
                    <a:pt x="28" y="233"/>
                    <a:pt x="35" y="219"/>
                    <a:pt x="38" y="190"/>
                  </a:cubicBezTo>
                  <a:cubicBezTo>
                    <a:pt x="41" y="159"/>
                    <a:pt x="41" y="126"/>
                    <a:pt x="41" y="85"/>
                  </a:cubicBezTo>
                  <a:cubicBezTo>
                    <a:pt x="41" y="60"/>
                    <a:pt x="41" y="33"/>
                    <a:pt x="4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1" y="33"/>
                    <a:pt x="31" y="60"/>
                    <a:pt x="31" y="85"/>
                  </a:cubicBezTo>
                  <a:cubicBezTo>
                    <a:pt x="31" y="126"/>
                    <a:pt x="31" y="158"/>
                    <a:pt x="28" y="189"/>
                  </a:cubicBezTo>
                  <a:cubicBezTo>
                    <a:pt x="25" y="216"/>
                    <a:pt x="19" y="229"/>
                    <a:pt x="13" y="241"/>
                  </a:cubicBezTo>
                  <a:cubicBezTo>
                    <a:pt x="8" y="252"/>
                    <a:pt x="3" y="262"/>
                    <a:pt x="1" y="280"/>
                  </a:cubicBezTo>
                  <a:cubicBezTo>
                    <a:pt x="0" y="305"/>
                    <a:pt x="13" y="310"/>
                    <a:pt x="25" y="314"/>
                  </a:cubicBezTo>
                  <a:cubicBezTo>
                    <a:pt x="35" y="318"/>
                    <a:pt x="43" y="321"/>
                    <a:pt x="47" y="336"/>
                  </a:cubicBezTo>
                  <a:cubicBezTo>
                    <a:pt x="47" y="339"/>
                    <a:pt x="44" y="322"/>
                    <a:pt x="47" y="322"/>
                  </a:cubicBezTo>
                  <a:cubicBezTo>
                    <a:pt x="48" y="321"/>
                    <a:pt x="49" y="328"/>
                    <a:pt x="51" y="331"/>
                  </a:cubicBezTo>
                  <a:cubicBezTo>
                    <a:pt x="54" y="335"/>
                    <a:pt x="57" y="335"/>
                    <a:pt x="56" y="334"/>
                  </a:cubicBezTo>
                  <a:cubicBezTo>
                    <a:pt x="52" y="314"/>
                    <a:pt x="39" y="309"/>
                    <a:pt x="28" y="305"/>
                  </a:cubicBezTo>
                  <a:close/>
                </a:path>
              </a:pathLst>
            </a:custGeom>
            <a:solidFill>
              <a:srgbClr val="F0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7" name="Freeform 28">
              <a:extLst>
                <a:ext uri="{FF2B5EF4-FFF2-40B4-BE49-F238E27FC236}">
                  <a16:creationId xmlns:a16="http://schemas.microsoft.com/office/drawing/2014/main" id="{770A17FF-EBE4-4215-BDBF-6273C60AD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987"/>
              <a:ext cx="107" cy="843"/>
            </a:xfrm>
            <a:custGeom>
              <a:avLst/>
              <a:gdLst>
                <a:gd name="T0" fmla="*/ 604 w 45"/>
                <a:gd name="T1" fmla="*/ 5371 h 334"/>
                <a:gd name="T2" fmla="*/ 537 w 45"/>
                <a:gd name="T3" fmla="*/ 5146 h 334"/>
                <a:gd name="T4" fmla="*/ 468 w 45"/>
                <a:gd name="T5" fmla="*/ 5033 h 334"/>
                <a:gd name="T6" fmla="*/ 378 w 45"/>
                <a:gd name="T7" fmla="*/ 4982 h 334"/>
                <a:gd name="T8" fmla="*/ 311 w 45"/>
                <a:gd name="T9" fmla="*/ 4937 h 334"/>
                <a:gd name="T10" fmla="*/ 226 w 45"/>
                <a:gd name="T11" fmla="*/ 4904 h 334"/>
                <a:gd name="T12" fmla="*/ 119 w 45"/>
                <a:gd name="T13" fmla="*/ 4823 h 334"/>
                <a:gd name="T14" fmla="*/ 40 w 45"/>
                <a:gd name="T15" fmla="*/ 4778 h 334"/>
                <a:gd name="T16" fmla="*/ 12 w 45"/>
                <a:gd name="T17" fmla="*/ 4664 h 334"/>
                <a:gd name="T18" fmla="*/ 0 w 45"/>
                <a:gd name="T19" fmla="*/ 4515 h 334"/>
                <a:gd name="T20" fmla="*/ 29 w 45"/>
                <a:gd name="T21" fmla="*/ 4356 h 334"/>
                <a:gd name="T22" fmla="*/ 40 w 45"/>
                <a:gd name="T23" fmla="*/ 4230 h 334"/>
                <a:gd name="T24" fmla="*/ 95 w 45"/>
                <a:gd name="T25" fmla="*/ 4101 h 334"/>
                <a:gd name="T26" fmla="*/ 147 w 45"/>
                <a:gd name="T27" fmla="*/ 3937 h 334"/>
                <a:gd name="T28" fmla="*/ 361 w 45"/>
                <a:gd name="T29" fmla="*/ 3057 h 334"/>
                <a:gd name="T30" fmla="*/ 402 w 45"/>
                <a:gd name="T31" fmla="*/ 1371 h 334"/>
                <a:gd name="T32" fmla="*/ 418 w 45"/>
                <a:gd name="T33" fmla="*/ 0 h 33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334">
                  <a:moveTo>
                    <a:pt x="45" y="334"/>
                  </a:moveTo>
                  <a:cubicBezTo>
                    <a:pt x="44" y="328"/>
                    <a:pt x="42" y="324"/>
                    <a:pt x="40" y="320"/>
                  </a:cubicBezTo>
                  <a:cubicBezTo>
                    <a:pt x="38" y="318"/>
                    <a:pt x="37" y="315"/>
                    <a:pt x="35" y="313"/>
                  </a:cubicBezTo>
                  <a:cubicBezTo>
                    <a:pt x="33" y="311"/>
                    <a:pt x="30" y="311"/>
                    <a:pt x="28" y="310"/>
                  </a:cubicBezTo>
                  <a:cubicBezTo>
                    <a:pt x="26" y="309"/>
                    <a:pt x="25" y="307"/>
                    <a:pt x="23" y="307"/>
                  </a:cubicBezTo>
                  <a:cubicBezTo>
                    <a:pt x="21" y="306"/>
                    <a:pt x="19" y="306"/>
                    <a:pt x="17" y="305"/>
                  </a:cubicBezTo>
                  <a:cubicBezTo>
                    <a:pt x="14" y="304"/>
                    <a:pt x="11" y="302"/>
                    <a:pt x="9" y="300"/>
                  </a:cubicBezTo>
                  <a:cubicBezTo>
                    <a:pt x="7" y="299"/>
                    <a:pt x="4" y="299"/>
                    <a:pt x="3" y="297"/>
                  </a:cubicBezTo>
                  <a:cubicBezTo>
                    <a:pt x="2" y="295"/>
                    <a:pt x="2" y="292"/>
                    <a:pt x="1" y="290"/>
                  </a:cubicBezTo>
                  <a:cubicBezTo>
                    <a:pt x="1" y="287"/>
                    <a:pt x="0" y="285"/>
                    <a:pt x="0" y="281"/>
                  </a:cubicBezTo>
                  <a:cubicBezTo>
                    <a:pt x="0" y="277"/>
                    <a:pt x="2" y="274"/>
                    <a:pt x="2" y="271"/>
                  </a:cubicBezTo>
                  <a:cubicBezTo>
                    <a:pt x="3" y="268"/>
                    <a:pt x="2" y="265"/>
                    <a:pt x="3" y="263"/>
                  </a:cubicBezTo>
                  <a:cubicBezTo>
                    <a:pt x="4" y="260"/>
                    <a:pt x="6" y="258"/>
                    <a:pt x="7" y="255"/>
                  </a:cubicBezTo>
                  <a:cubicBezTo>
                    <a:pt x="9" y="252"/>
                    <a:pt x="9" y="248"/>
                    <a:pt x="11" y="245"/>
                  </a:cubicBezTo>
                  <a:cubicBezTo>
                    <a:pt x="17" y="233"/>
                    <a:pt x="24" y="219"/>
                    <a:pt x="27" y="190"/>
                  </a:cubicBezTo>
                  <a:cubicBezTo>
                    <a:pt x="30" y="159"/>
                    <a:pt x="30" y="126"/>
                    <a:pt x="30" y="85"/>
                  </a:cubicBezTo>
                  <a:cubicBezTo>
                    <a:pt x="30" y="60"/>
                    <a:pt x="30" y="33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8" name="Freeform 29">
              <a:extLst>
                <a:ext uri="{FF2B5EF4-FFF2-40B4-BE49-F238E27FC236}">
                  <a16:creationId xmlns:a16="http://schemas.microsoft.com/office/drawing/2014/main" id="{0B97C8B1-A00E-49BD-B7A1-06DBD26D5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" y="987"/>
              <a:ext cx="109" cy="849"/>
            </a:xfrm>
            <a:custGeom>
              <a:avLst/>
              <a:gdLst>
                <a:gd name="T0" fmla="*/ 427 w 46"/>
                <a:gd name="T1" fmla="*/ 0 h 336"/>
                <a:gd name="T2" fmla="*/ 410 w 46"/>
                <a:gd name="T3" fmla="*/ 1372 h 336"/>
                <a:gd name="T4" fmla="*/ 370 w 46"/>
                <a:gd name="T5" fmla="*/ 3052 h 336"/>
                <a:gd name="T6" fmla="*/ 173 w 46"/>
                <a:gd name="T7" fmla="*/ 3889 h 336"/>
                <a:gd name="T8" fmla="*/ 12 w 46"/>
                <a:gd name="T9" fmla="*/ 4520 h 336"/>
                <a:gd name="T10" fmla="*/ 332 w 46"/>
                <a:gd name="T11" fmla="*/ 5064 h 336"/>
                <a:gd name="T12" fmla="*/ 611 w 46"/>
                <a:gd name="T13" fmla="*/ 5420 h 3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36">
                  <a:moveTo>
                    <a:pt x="32" y="0"/>
                  </a:moveTo>
                  <a:cubicBezTo>
                    <a:pt x="31" y="33"/>
                    <a:pt x="31" y="60"/>
                    <a:pt x="31" y="85"/>
                  </a:cubicBezTo>
                  <a:cubicBezTo>
                    <a:pt x="31" y="126"/>
                    <a:pt x="31" y="158"/>
                    <a:pt x="28" y="189"/>
                  </a:cubicBezTo>
                  <a:cubicBezTo>
                    <a:pt x="25" y="216"/>
                    <a:pt x="19" y="229"/>
                    <a:pt x="13" y="241"/>
                  </a:cubicBezTo>
                  <a:cubicBezTo>
                    <a:pt x="8" y="252"/>
                    <a:pt x="3" y="262"/>
                    <a:pt x="1" y="280"/>
                  </a:cubicBezTo>
                  <a:cubicBezTo>
                    <a:pt x="0" y="305"/>
                    <a:pt x="13" y="310"/>
                    <a:pt x="25" y="314"/>
                  </a:cubicBezTo>
                  <a:cubicBezTo>
                    <a:pt x="35" y="318"/>
                    <a:pt x="43" y="321"/>
                    <a:pt x="46" y="336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29" name="Freeform 30">
              <a:extLst>
                <a:ext uri="{FF2B5EF4-FFF2-40B4-BE49-F238E27FC236}">
                  <a16:creationId xmlns:a16="http://schemas.microsoft.com/office/drawing/2014/main" id="{55181FD4-921D-4754-8312-D5D517B92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1601"/>
              <a:ext cx="121" cy="204"/>
            </a:xfrm>
            <a:custGeom>
              <a:avLst/>
              <a:gdLst>
                <a:gd name="T0" fmla="*/ 202 w 51"/>
                <a:gd name="T1" fmla="*/ 0 h 81"/>
                <a:gd name="T2" fmla="*/ 50 w 51"/>
                <a:gd name="T3" fmla="*/ 431 h 81"/>
                <a:gd name="T4" fmla="*/ 28 w 51"/>
                <a:gd name="T5" fmla="*/ 652 h 81"/>
                <a:gd name="T6" fmla="*/ 176 w 51"/>
                <a:gd name="T7" fmla="*/ 748 h 81"/>
                <a:gd name="T8" fmla="*/ 467 w 51"/>
                <a:gd name="T9" fmla="*/ 957 h 81"/>
                <a:gd name="T10" fmla="*/ 603 w 51"/>
                <a:gd name="T11" fmla="*/ 1262 h 81"/>
                <a:gd name="T12" fmla="*/ 681 w 51"/>
                <a:gd name="T13" fmla="*/ 1199 h 81"/>
                <a:gd name="T14" fmla="*/ 546 w 51"/>
                <a:gd name="T15" fmla="*/ 1040 h 81"/>
                <a:gd name="T16" fmla="*/ 282 w 51"/>
                <a:gd name="T17" fmla="*/ 748 h 81"/>
                <a:gd name="T18" fmla="*/ 185 w 51"/>
                <a:gd name="T19" fmla="*/ 63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81">
                  <a:moveTo>
                    <a:pt x="15" y="0"/>
                  </a:moveTo>
                  <a:cubicBezTo>
                    <a:pt x="7" y="6"/>
                    <a:pt x="7" y="18"/>
                    <a:pt x="4" y="27"/>
                  </a:cubicBezTo>
                  <a:cubicBezTo>
                    <a:pt x="2" y="32"/>
                    <a:pt x="0" y="36"/>
                    <a:pt x="2" y="41"/>
                  </a:cubicBezTo>
                  <a:cubicBezTo>
                    <a:pt x="5" y="48"/>
                    <a:pt x="7" y="45"/>
                    <a:pt x="13" y="47"/>
                  </a:cubicBezTo>
                  <a:cubicBezTo>
                    <a:pt x="19" y="50"/>
                    <a:pt x="30" y="56"/>
                    <a:pt x="35" y="60"/>
                  </a:cubicBezTo>
                  <a:cubicBezTo>
                    <a:pt x="42" y="65"/>
                    <a:pt x="40" y="74"/>
                    <a:pt x="45" y="79"/>
                  </a:cubicBezTo>
                  <a:cubicBezTo>
                    <a:pt x="48" y="81"/>
                    <a:pt x="51" y="79"/>
                    <a:pt x="51" y="75"/>
                  </a:cubicBezTo>
                  <a:cubicBezTo>
                    <a:pt x="51" y="70"/>
                    <a:pt x="44" y="68"/>
                    <a:pt x="41" y="65"/>
                  </a:cubicBezTo>
                  <a:cubicBezTo>
                    <a:pt x="33" y="58"/>
                    <a:pt x="32" y="50"/>
                    <a:pt x="21" y="47"/>
                  </a:cubicBezTo>
                  <a:cubicBezTo>
                    <a:pt x="2" y="41"/>
                    <a:pt x="5" y="18"/>
                    <a:pt x="14" y="4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0" name="Freeform 31">
              <a:extLst>
                <a:ext uri="{FF2B5EF4-FFF2-40B4-BE49-F238E27FC236}">
                  <a16:creationId xmlns:a16="http://schemas.microsoft.com/office/drawing/2014/main" id="{A2E077E8-A777-4B7B-A7EC-9F73303C3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782"/>
              <a:ext cx="126" cy="180"/>
            </a:xfrm>
            <a:custGeom>
              <a:avLst/>
              <a:gdLst>
                <a:gd name="T0" fmla="*/ 0 w 53"/>
                <a:gd name="T1" fmla="*/ 51 h 71"/>
                <a:gd name="T2" fmla="*/ 283 w 53"/>
                <a:gd name="T3" fmla="*/ 720 h 71"/>
                <a:gd name="T4" fmla="*/ 459 w 53"/>
                <a:gd name="T5" fmla="*/ 946 h 71"/>
                <a:gd name="T6" fmla="*/ 713 w 53"/>
                <a:gd name="T7" fmla="*/ 1156 h 71"/>
                <a:gd name="T8" fmla="*/ 430 w 53"/>
                <a:gd name="T9" fmla="*/ 933 h 71"/>
                <a:gd name="T10" fmla="*/ 283 w 53"/>
                <a:gd name="T11" fmla="*/ 573 h 71"/>
                <a:gd name="T12" fmla="*/ 176 w 53"/>
                <a:gd name="T13" fmla="*/ 226 h 71"/>
                <a:gd name="T14" fmla="*/ 29 w 53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71">
                  <a:moveTo>
                    <a:pt x="0" y="3"/>
                  </a:moveTo>
                  <a:cubicBezTo>
                    <a:pt x="6" y="20"/>
                    <a:pt x="9" y="32"/>
                    <a:pt x="21" y="44"/>
                  </a:cubicBezTo>
                  <a:cubicBezTo>
                    <a:pt x="26" y="48"/>
                    <a:pt x="29" y="54"/>
                    <a:pt x="34" y="58"/>
                  </a:cubicBezTo>
                  <a:cubicBezTo>
                    <a:pt x="40" y="63"/>
                    <a:pt x="49" y="64"/>
                    <a:pt x="53" y="71"/>
                  </a:cubicBezTo>
                  <a:cubicBezTo>
                    <a:pt x="49" y="62"/>
                    <a:pt x="38" y="62"/>
                    <a:pt x="32" y="57"/>
                  </a:cubicBezTo>
                  <a:cubicBezTo>
                    <a:pt x="25" y="51"/>
                    <a:pt x="23" y="43"/>
                    <a:pt x="21" y="35"/>
                  </a:cubicBezTo>
                  <a:cubicBezTo>
                    <a:pt x="19" y="27"/>
                    <a:pt x="19" y="20"/>
                    <a:pt x="13" y="14"/>
                  </a:cubicBezTo>
                  <a:cubicBezTo>
                    <a:pt x="10" y="9"/>
                    <a:pt x="1" y="7"/>
                    <a:pt x="2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1" name="Freeform 32">
              <a:extLst>
                <a:ext uri="{FF2B5EF4-FFF2-40B4-BE49-F238E27FC236}">
                  <a16:creationId xmlns:a16="http://schemas.microsoft.com/office/drawing/2014/main" id="{C9D398C4-FD75-4A9C-8DD3-73D6E5041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588"/>
              <a:ext cx="74" cy="217"/>
            </a:xfrm>
            <a:custGeom>
              <a:avLst/>
              <a:gdLst>
                <a:gd name="T0" fmla="*/ 0 w 31"/>
                <a:gd name="T1" fmla="*/ 0 h 86"/>
                <a:gd name="T2" fmla="*/ 217 w 31"/>
                <a:gd name="T3" fmla="*/ 389 h 86"/>
                <a:gd name="T4" fmla="*/ 325 w 31"/>
                <a:gd name="T5" fmla="*/ 898 h 86"/>
                <a:gd name="T6" fmla="*/ 217 w 31"/>
                <a:gd name="T7" fmla="*/ 1191 h 86"/>
                <a:gd name="T8" fmla="*/ 165 w 31"/>
                <a:gd name="T9" fmla="*/ 1383 h 86"/>
                <a:gd name="T10" fmla="*/ 177 w 31"/>
                <a:gd name="T11" fmla="*/ 1095 h 86"/>
                <a:gd name="T12" fmla="*/ 275 w 31"/>
                <a:gd name="T13" fmla="*/ 727 h 86"/>
                <a:gd name="T14" fmla="*/ 234 w 31"/>
                <a:gd name="T15" fmla="*/ 368 h 86"/>
                <a:gd name="T16" fmla="*/ 148 w 31"/>
                <a:gd name="T17" fmla="*/ 255 h 86"/>
                <a:gd name="T18" fmla="*/ 107 w 31"/>
                <a:gd name="T19" fmla="*/ 63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86">
                  <a:moveTo>
                    <a:pt x="0" y="0"/>
                  </a:moveTo>
                  <a:cubicBezTo>
                    <a:pt x="6" y="7"/>
                    <a:pt x="10" y="16"/>
                    <a:pt x="16" y="24"/>
                  </a:cubicBezTo>
                  <a:cubicBezTo>
                    <a:pt x="24" y="34"/>
                    <a:pt x="31" y="43"/>
                    <a:pt x="24" y="56"/>
                  </a:cubicBezTo>
                  <a:cubicBezTo>
                    <a:pt x="20" y="62"/>
                    <a:pt x="18" y="66"/>
                    <a:pt x="16" y="74"/>
                  </a:cubicBezTo>
                  <a:cubicBezTo>
                    <a:pt x="15" y="77"/>
                    <a:pt x="11" y="83"/>
                    <a:pt x="12" y="86"/>
                  </a:cubicBezTo>
                  <a:cubicBezTo>
                    <a:pt x="16" y="82"/>
                    <a:pt x="12" y="74"/>
                    <a:pt x="13" y="68"/>
                  </a:cubicBezTo>
                  <a:cubicBezTo>
                    <a:pt x="16" y="59"/>
                    <a:pt x="21" y="55"/>
                    <a:pt x="20" y="45"/>
                  </a:cubicBezTo>
                  <a:cubicBezTo>
                    <a:pt x="19" y="38"/>
                    <a:pt x="20" y="28"/>
                    <a:pt x="17" y="23"/>
                  </a:cubicBezTo>
                  <a:cubicBezTo>
                    <a:pt x="16" y="21"/>
                    <a:pt x="12" y="19"/>
                    <a:pt x="11" y="16"/>
                  </a:cubicBezTo>
                  <a:cubicBezTo>
                    <a:pt x="9" y="12"/>
                    <a:pt x="9" y="8"/>
                    <a:pt x="8" y="4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2" name="Freeform 33">
              <a:extLst>
                <a:ext uri="{FF2B5EF4-FFF2-40B4-BE49-F238E27FC236}">
                  <a16:creationId xmlns:a16="http://schemas.microsoft.com/office/drawing/2014/main" id="{E1C8E9C5-EB46-4609-81AA-3F36D736F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1846"/>
              <a:ext cx="163" cy="131"/>
            </a:xfrm>
            <a:custGeom>
              <a:avLst/>
              <a:gdLst>
                <a:gd name="T0" fmla="*/ 0 w 69"/>
                <a:gd name="T1" fmla="*/ 113 h 52"/>
                <a:gd name="T2" fmla="*/ 196 w 69"/>
                <a:gd name="T3" fmla="*/ 338 h 52"/>
                <a:gd name="T4" fmla="*/ 250 w 69"/>
                <a:gd name="T5" fmla="*/ 401 h 52"/>
                <a:gd name="T6" fmla="*/ 250 w 69"/>
                <a:gd name="T7" fmla="*/ 496 h 52"/>
                <a:gd name="T8" fmla="*/ 385 w 69"/>
                <a:gd name="T9" fmla="*/ 577 h 52"/>
                <a:gd name="T10" fmla="*/ 569 w 69"/>
                <a:gd name="T11" fmla="*/ 640 h 52"/>
                <a:gd name="T12" fmla="*/ 775 w 69"/>
                <a:gd name="T13" fmla="*/ 736 h 52"/>
                <a:gd name="T14" fmla="*/ 446 w 69"/>
                <a:gd name="T15" fmla="*/ 464 h 52"/>
                <a:gd name="T16" fmla="*/ 328 w 69"/>
                <a:gd name="T17" fmla="*/ 380 h 52"/>
                <a:gd name="T18" fmla="*/ 397 w 69"/>
                <a:gd name="T19" fmla="*/ 146 h 52"/>
                <a:gd name="T20" fmla="*/ 687 w 69"/>
                <a:gd name="T21" fmla="*/ 159 h 52"/>
                <a:gd name="T22" fmla="*/ 369 w 69"/>
                <a:gd name="T23" fmla="*/ 33 h 52"/>
                <a:gd name="T24" fmla="*/ 250 w 69"/>
                <a:gd name="T25" fmla="*/ 242 h 52"/>
                <a:gd name="T26" fmla="*/ 106 w 69"/>
                <a:gd name="T27" fmla="*/ 63 h 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" h="52">
                  <a:moveTo>
                    <a:pt x="0" y="7"/>
                  </a:moveTo>
                  <a:cubicBezTo>
                    <a:pt x="12" y="3"/>
                    <a:pt x="12" y="14"/>
                    <a:pt x="15" y="21"/>
                  </a:cubicBezTo>
                  <a:cubicBezTo>
                    <a:pt x="16" y="23"/>
                    <a:pt x="18" y="23"/>
                    <a:pt x="19" y="25"/>
                  </a:cubicBezTo>
                  <a:cubicBezTo>
                    <a:pt x="19" y="27"/>
                    <a:pt x="18" y="29"/>
                    <a:pt x="19" y="31"/>
                  </a:cubicBezTo>
                  <a:cubicBezTo>
                    <a:pt x="21" y="35"/>
                    <a:pt x="25" y="36"/>
                    <a:pt x="29" y="36"/>
                  </a:cubicBezTo>
                  <a:cubicBezTo>
                    <a:pt x="36" y="36"/>
                    <a:pt x="37" y="36"/>
                    <a:pt x="43" y="40"/>
                  </a:cubicBezTo>
                  <a:cubicBezTo>
                    <a:pt x="47" y="43"/>
                    <a:pt x="53" y="52"/>
                    <a:pt x="59" y="46"/>
                  </a:cubicBezTo>
                  <a:cubicBezTo>
                    <a:pt x="69" y="32"/>
                    <a:pt x="40" y="32"/>
                    <a:pt x="34" y="29"/>
                  </a:cubicBezTo>
                  <a:cubicBezTo>
                    <a:pt x="31" y="28"/>
                    <a:pt x="27" y="27"/>
                    <a:pt x="25" y="24"/>
                  </a:cubicBezTo>
                  <a:cubicBezTo>
                    <a:pt x="23" y="21"/>
                    <a:pt x="26" y="11"/>
                    <a:pt x="30" y="9"/>
                  </a:cubicBezTo>
                  <a:cubicBezTo>
                    <a:pt x="34" y="8"/>
                    <a:pt x="50" y="14"/>
                    <a:pt x="52" y="10"/>
                  </a:cubicBezTo>
                  <a:cubicBezTo>
                    <a:pt x="58" y="0"/>
                    <a:pt x="32" y="2"/>
                    <a:pt x="28" y="2"/>
                  </a:cubicBezTo>
                  <a:cubicBezTo>
                    <a:pt x="17" y="2"/>
                    <a:pt x="24" y="9"/>
                    <a:pt x="19" y="15"/>
                  </a:cubicBezTo>
                  <a:cubicBezTo>
                    <a:pt x="15" y="12"/>
                    <a:pt x="12" y="1"/>
                    <a:pt x="8" y="4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3" name="Freeform 34">
              <a:extLst>
                <a:ext uri="{FF2B5EF4-FFF2-40B4-BE49-F238E27FC236}">
                  <a16:creationId xmlns:a16="http://schemas.microsoft.com/office/drawing/2014/main" id="{3924CFBE-BD3B-4227-A2E5-45B36235D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1868"/>
              <a:ext cx="90" cy="192"/>
            </a:xfrm>
            <a:custGeom>
              <a:avLst/>
              <a:gdLst>
                <a:gd name="T0" fmla="*/ 147 w 38"/>
                <a:gd name="T1" fmla="*/ 96 h 76"/>
                <a:gd name="T2" fmla="*/ 78 w 38"/>
                <a:gd name="T3" fmla="*/ 402 h 76"/>
                <a:gd name="T4" fmla="*/ 12 w 38"/>
                <a:gd name="T5" fmla="*/ 561 h 76"/>
                <a:gd name="T6" fmla="*/ 156 w 38"/>
                <a:gd name="T7" fmla="*/ 707 h 76"/>
                <a:gd name="T8" fmla="*/ 253 w 38"/>
                <a:gd name="T9" fmla="*/ 950 h 76"/>
                <a:gd name="T10" fmla="*/ 253 w 38"/>
                <a:gd name="T11" fmla="*/ 1192 h 76"/>
                <a:gd name="T12" fmla="*/ 291 w 38"/>
                <a:gd name="T13" fmla="*/ 1016 h 76"/>
                <a:gd name="T14" fmla="*/ 263 w 38"/>
                <a:gd name="T15" fmla="*/ 856 h 76"/>
                <a:gd name="T16" fmla="*/ 253 w 38"/>
                <a:gd name="T17" fmla="*/ 740 h 76"/>
                <a:gd name="T18" fmla="*/ 118 w 38"/>
                <a:gd name="T19" fmla="*/ 664 h 76"/>
                <a:gd name="T20" fmla="*/ 156 w 38"/>
                <a:gd name="T21" fmla="*/ 452 h 76"/>
                <a:gd name="T22" fmla="*/ 279 w 38"/>
                <a:gd name="T23" fmla="*/ 498 h 76"/>
                <a:gd name="T24" fmla="*/ 369 w 38"/>
                <a:gd name="T25" fmla="*/ 422 h 76"/>
                <a:gd name="T26" fmla="*/ 213 w 38"/>
                <a:gd name="T27" fmla="*/ 402 h 76"/>
                <a:gd name="T28" fmla="*/ 201 w 38"/>
                <a:gd name="T29" fmla="*/ 255 h 76"/>
                <a:gd name="T30" fmla="*/ 242 w 38"/>
                <a:gd name="T31" fmla="*/ 129 h 76"/>
                <a:gd name="T32" fmla="*/ 398 w 38"/>
                <a:gd name="T33" fmla="*/ 147 h 76"/>
                <a:gd name="T34" fmla="*/ 332 w 38"/>
                <a:gd name="T35" fmla="*/ 83 h 76"/>
                <a:gd name="T36" fmla="*/ 185 w 38"/>
                <a:gd name="T37" fmla="*/ 0 h 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8" h="76">
                  <a:moveTo>
                    <a:pt x="11" y="6"/>
                  </a:moveTo>
                  <a:cubicBezTo>
                    <a:pt x="12" y="14"/>
                    <a:pt x="10" y="19"/>
                    <a:pt x="6" y="25"/>
                  </a:cubicBezTo>
                  <a:cubicBezTo>
                    <a:pt x="4" y="27"/>
                    <a:pt x="0" y="32"/>
                    <a:pt x="1" y="35"/>
                  </a:cubicBezTo>
                  <a:cubicBezTo>
                    <a:pt x="1" y="38"/>
                    <a:pt x="9" y="41"/>
                    <a:pt x="12" y="44"/>
                  </a:cubicBezTo>
                  <a:cubicBezTo>
                    <a:pt x="16" y="47"/>
                    <a:pt x="19" y="54"/>
                    <a:pt x="19" y="59"/>
                  </a:cubicBezTo>
                  <a:cubicBezTo>
                    <a:pt x="19" y="62"/>
                    <a:pt x="15" y="72"/>
                    <a:pt x="19" y="74"/>
                  </a:cubicBezTo>
                  <a:cubicBezTo>
                    <a:pt x="24" y="76"/>
                    <a:pt x="22" y="64"/>
                    <a:pt x="22" y="63"/>
                  </a:cubicBezTo>
                  <a:cubicBezTo>
                    <a:pt x="20" y="59"/>
                    <a:pt x="20" y="57"/>
                    <a:pt x="20" y="53"/>
                  </a:cubicBezTo>
                  <a:cubicBezTo>
                    <a:pt x="21" y="51"/>
                    <a:pt x="21" y="49"/>
                    <a:pt x="19" y="46"/>
                  </a:cubicBezTo>
                  <a:cubicBezTo>
                    <a:pt x="16" y="43"/>
                    <a:pt x="12" y="44"/>
                    <a:pt x="9" y="41"/>
                  </a:cubicBezTo>
                  <a:cubicBezTo>
                    <a:pt x="5" y="36"/>
                    <a:pt x="9" y="32"/>
                    <a:pt x="12" y="28"/>
                  </a:cubicBezTo>
                  <a:cubicBezTo>
                    <a:pt x="15" y="29"/>
                    <a:pt x="18" y="31"/>
                    <a:pt x="21" y="31"/>
                  </a:cubicBezTo>
                  <a:cubicBezTo>
                    <a:pt x="24" y="32"/>
                    <a:pt x="33" y="30"/>
                    <a:pt x="28" y="26"/>
                  </a:cubicBezTo>
                  <a:cubicBezTo>
                    <a:pt x="25" y="24"/>
                    <a:pt x="20" y="28"/>
                    <a:pt x="16" y="25"/>
                  </a:cubicBezTo>
                  <a:cubicBezTo>
                    <a:pt x="14" y="23"/>
                    <a:pt x="15" y="19"/>
                    <a:pt x="15" y="16"/>
                  </a:cubicBezTo>
                  <a:cubicBezTo>
                    <a:pt x="15" y="14"/>
                    <a:pt x="15" y="9"/>
                    <a:pt x="18" y="8"/>
                  </a:cubicBezTo>
                  <a:cubicBezTo>
                    <a:pt x="22" y="6"/>
                    <a:pt x="26" y="11"/>
                    <a:pt x="30" y="9"/>
                  </a:cubicBezTo>
                  <a:cubicBezTo>
                    <a:pt x="38" y="6"/>
                    <a:pt x="27" y="5"/>
                    <a:pt x="25" y="5"/>
                  </a:cubicBezTo>
                  <a:cubicBezTo>
                    <a:pt x="21" y="5"/>
                    <a:pt x="14" y="4"/>
                    <a:pt x="14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4" name="Freeform 35">
              <a:extLst>
                <a:ext uri="{FF2B5EF4-FFF2-40B4-BE49-F238E27FC236}">
                  <a16:creationId xmlns:a16="http://schemas.microsoft.com/office/drawing/2014/main" id="{CFC128F8-616D-4F93-9FDF-E2AD7AA77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937"/>
              <a:ext cx="135" cy="265"/>
            </a:xfrm>
            <a:custGeom>
              <a:avLst/>
              <a:gdLst>
                <a:gd name="T0" fmla="*/ 545 w 57"/>
                <a:gd name="T1" fmla="*/ 50 h 105"/>
                <a:gd name="T2" fmla="*/ 583 w 57"/>
                <a:gd name="T3" fmla="*/ 288 h 105"/>
                <a:gd name="T4" fmla="*/ 554 w 57"/>
                <a:gd name="T5" fmla="*/ 611 h 105"/>
                <a:gd name="T6" fmla="*/ 303 w 57"/>
                <a:gd name="T7" fmla="*/ 305 h 105"/>
                <a:gd name="T8" fmla="*/ 213 w 57"/>
                <a:gd name="T9" fmla="*/ 114 h 105"/>
                <a:gd name="T10" fmla="*/ 95 w 57"/>
                <a:gd name="T11" fmla="*/ 126 h 105"/>
                <a:gd name="T12" fmla="*/ 156 w 57"/>
                <a:gd name="T13" fmla="*/ 305 h 105"/>
                <a:gd name="T14" fmla="*/ 242 w 57"/>
                <a:gd name="T15" fmla="*/ 368 h 105"/>
                <a:gd name="T16" fmla="*/ 303 w 57"/>
                <a:gd name="T17" fmla="*/ 464 h 105"/>
                <a:gd name="T18" fmla="*/ 398 w 57"/>
                <a:gd name="T19" fmla="*/ 656 h 105"/>
                <a:gd name="T20" fmla="*/ 303 w 57"/>
                <a:gd name="T21" fmla="*/ 823 h 105"/>
                <a:gd name="T22" fmla="*/ 118 w 57"/>
                <a:gd name="T23" fmla="*/ 1224 h 105"/>
                <a:gd name="T24" fmla="*/ 50 w 57"/>
                <a:gd name="T25" fmla="*/ 1688 h 105"/>
                <a:gd name="T26" fmla="*/ 95 w 57"/>
                <a:gd name="T27" fmla="*/ 1560 h 105"/>
                <a:gd name="T28" fmla="*/ 147 w 57"/>
                <a:gd name="T29" fmla="*/ 1317 h 105"/>
                <a:gd name="T30" fmla="*/ 253 w 57"/>
                <a:gd name="T31" fmla="*/ 1012 h 105"/>
                <a:gd name="T32" fmla="*/ 348 w 57"/>
                <a:gd name="T33" fmla="*/ 916 h 105"/>
                <a:gd name="T34" fmla="*/ 426 w 57"/>
                <a:gd name="T35" fmla="*/ 898 h 105"/>
                <a:gd name="T36" fmla="*/ 516 w 57"/>
                <a:gd name="T37" fmla="*/ 694 h 105"/>
                <a:gd name="T38" fmla="*/ 476 w 57"/>
                <a:gd name="T39" fmla="*/ 593 h 105"/>
                <a:gd name="T40" fmla="*/ 554 w 57"/>
                <a:gd name="T41" fmla="*/ 580 h 105"/>
                <a:gd name="T42" fmla="*/ 639 w 57"/>
                <a:gd name="T43" fmla="*/ 623 h 105"/>
                <a:gd name="T44" fmla="*/ 706 w 57"/>
                <a:gd name="T45" fmla="*/ 580 h 105"/>
                <a:gd name="T46" fmla="*/ 661 w 57"/>
                <a:gd name="T47" fmla="*/ 338 h 105"/>
                <a:gd name="T48" fmla="*/ 639 w 57"/>
                <a:gd name="T49" fmla="*/ 192 h 105"/>
                <a:gd name="T50" fmla="*/ 493 w 57"/>
                <a:gd name="T51" fmla="*/ 33 h 1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7" h="105">
                  <a:moveTo>
                    <a:pt x="41" y="3"/>
                  </a:moveTo>
                  <a:cubicBezTo>
                    <a:pt x="35" y="0"/>
                    <a:pt x="44" y="16"/>
                    <a:pt x="44" y="18"/>
                  </a:cubicBezTo>
                  <a:cubicBezTo>
                    <a:pt x="46" y="24"/>
                    <a:pt x="53" y="38"/>
                    <a:pt x="42" y="38"/>
                  </a:cubicBezTo>
                  <a:cubicBezTo>
                    <a:pt x="33" y="38"/>
                    <a:pt x="26" y="26"/>
                    <a:pt x="23" y="19"/>
                  </a:cubicBezTo>
                  <a:cubicBezTo>
                    <a:pt x="21" y="15"/>
                    <a:pt x="20" y="9"/>
                    <a:pt x="16" y="7"/>
                  </a:cubicBezTo>
                  <a:cubicBezTo>
                    <a:pt x="13" y="5"/>
                    <a:pt x="9" y="5"/>
                    <a:pt x="7" y="8"/>
                  </a:cubicBezTo>
                  <a:cubicBezTo>
                    <a:pt x="10" y="12"/>
                    <a:pt x="9" y="15"/>
                    <a:pt x="12" y="19"/>
                  </a:cubicBezTo>
                  <a:cubicBezTo>
                    <a:pt x="13" y="21"/>
                    <a:pt x="16" y="21"/>
                    <a:pt x="18" y="23"/>
                  </a:cubicBezTo>
                  <a:cubicBezTo>
                    <a:pt x="20" y="25"/>
                    <a:pt x="21" y="27"/>
                    <a:pt x="23" y="29"/>
                  </a:cubicBezTo>
                  <a:cubicBezTo>
                    <a:pt x="26" y="32"/>
                    <a:pt x="30" y="36"/>
                    <a:pt x="30" y="41"/>
                  </a:cubicBezTo>
                  <a:cubicBezTo>
                    <a:pt x="30" y="46"/>
                    <a:pt x="26" y="48"/>
                    <a:pt x="23" y="51"/>
                  </a:cubicBezTo>
                  <a:cubicBezTo>
                    <a:pt x="14" y="58"/>
                    <a:pt x="10" y="65"/>
                    <a:pt x="9" y="76"/>
                  </a:cubicBezTo>
                  <a:cubicBezTo>
                    <a:pt x="8" y="86"/>
                    <a:pt x="0" y="96"/>
                    <a:pt x="4" y="105"/>
                  </a:cubicBezTo>
                  <a:cubicBezTo>
                    <a:pt x="7" y="104"/>
                    <a:pt x="7" y="100"/>
                    <a:pt x="7" y="97"/>
                  </a:cubicBezTo>
                  <a:cubicBezTo>
                    <a:pt x="8" y="91"/>
                    <a:pt x="9" y="87"/>
                    <a:pt x="11" y="82"/>
                  </a:cubicBezTo>
                  <a:cubicBezTo>
                    <a:pt x="13" y="75"/>
                    <a:pt x="14" y="69"/>
                    <a:pt x="19" y="63"/>
                  </a:cubicBezTo>
                  <a:cubicBezTo>
                    <a:pt x="21" y="61"/>
                    <a:pt x="24" y="58"/>
                    <a:pt x="26" y="57"/>
                  </a:cubicBezTo>
                  <a:cubicBezTo>
                    <a:pt x="28" y="56"/>
                    <a:pt x="30" y="57"/>
                    <a:pt x="32" y="56"/>
                  </a:cubicBezTo>
                  <a:cubicBezTo>
                    <a:pt x="37" y="54"/>
                    <a:pt x="41" y="48"/>
                    <a:pt x="39" y="43"/>
                  </a:cubicBezTo>
                  <a:cubicBezTo>
                    <a:pt x="39" y="41"/>
                    <a:pt x="35" y="39"/>
                    <a:pt x="36" y="37"/>
                  </a:cubicBezTo>
                  <a:cubicBezTo>
                    <a:pt x="37" y="35"/>
                    <a:pt x="40" y="36"/>
                    <a:pt x="42" y="36"/>
                  </a:cubicBezTo>
                  <a:cubicBezTo>
                    <a:pt x="44" y="38"/>
                    <a:pt x="44" y="40"/>
                    <a:pt x="48" y="39"/>
                  </a:cubicBezTo>
                  <a:cubicBezTo>
                    <a:pt x="50" y="39"/>
                    <a:pt x="52" y="37"/>
                    <a:pt x="53" y="36"/>
                  </a:cubicBezTo>
                  <a:cubicBezTo>
                    <a:pt x="57" y="31"/>
                    <a:pt x="53" y="26"/>
                    <a:pt x="50" y="21"/>
                  </a:cubicBezTo>
                  <a:cubicBezTo>
                    <a:pt x="47" y="18"/>
                    <a:pt x="49" y="15"/>
                    <a:pt x="48" y="12"/>
                  </a:cubicBezTo>
                  <a:cubicBezTo>
                    <a:pt x="47" y="6"/>
                    <a:pt x="42" y="4"/>
                    <a:pt x="37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5" name="Freeform 36">
              <a:extLst>
                <a:ext uri="{FF2B5EF4-FFF2-40B4-BE49-F238E27FC236}">
                  <a16:creationId xmlns:a16="http://schemas.microsoft.com/office/drawing/2014/main" id="{E9A824AD-ECE7-4D1C-94D1-C23BE65F1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932"/>
              <a:ext cx="76" cy="234"/>
            </a:xfrm>
            <a:custGeom>
              <a:avLst/>
              <a:gdLst>
                <a:gd name="T0" fmla="*/ 401 w 32"/>
                <a:gd name="T1" fmla="*/ 33 h 93"/>
                <a:gd name="T2" fmla="*/ 214 w 32"/>
                <a:gd name="T3" fmla="*/ 126 h 93"/>
                <a:gd name="T4" fmla="*/ 185 w 32"/>
                <a:gd name="T5" fmla="*/ 347 h 93"/>
                <a:gd name="T6" fmla="*/ 204 w 32"/>
                <a:gd name="T7" fmla="*/ 556 h 93"/>
                <a:gd name="T8" fmla="*/ 95 w 32"/>
                <a:gd name="T9" fmla="*/ 702 h 93"/>
                <a:gd name="T10" fmla="*/ 95 w 32"/>
                <a:gd name="T11" fmla="*/ 861 h 93"/>
                <a:gd name="T12" fmla="*/ 12 w 32"/>
                <a:gd name="T13" fmla="*/ 1006 h 93"/>
                <a:gd name="T14" fmla="*/ 204 w 32"/>
                <a:gd name="T15" fmla="*/ 1273 h 93"/>
                <a:gd name="T16" fmla="*/ 95 w 32"/>
                <a:gd name="T17" fmla="*/ 873 h 93"/>
                <a:gd name="T18" fmla="*/ 311 w 32"/>
                <a:gd name="T19" fmla="*/ 621 h 93"/>
                <a:gd name="T20" fmla="*/ 254 w 32"/>
                <a:gd name="T21" fmla="*/ 347 h 93"/>
                <a:gd name="T22" fmla="*/ 361 w 32"/>
                <a:gd name="T23" fmla="*/ 113 h 93"/>
                <a:gd name="T24" fmla="*/ 401 w 32"/>
                <a:gd name="T25" fmla="*/ 33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93">
                  <a:moveTo>
                    <a:pt x="30" y="2"/>
                  </a:moveTo>
                  <a:cubicBezTo>
                    <a:pt x="25" y="0"/>
                    <a:pt x="19" y="4"/>
                    <a:pt x="16" y="8"/>
                  </a:cubicBezTo>
                  <a:cubicBezTo>
                    <a:pt x="12" y="13"/>
                    <a:pt x="12" y="16"/>
                    <a:pt x="14" y="22"/>
                  </a:cubicBezTo>
                  <a:cubicBezTo>
                    <a:pt x="16" y="26"/>
                    <a:pt x="18" y="30"/>
                    <a:pt x="15" y="35"/>
                  </a:cubicBezTo>
                  <a:cubicBezTo>
                    <a:pt x="13" y="38"/>
                    <a:pt x="9" y="40"/>
                    <a:pt x="7" y="44"/>
                  </a:cubicBezTo>
                  <a:cubicBezTo>
                    <a:pt x="6" y="47"/>
                    <a:pt x="8" y="51"/>
                    <a:pt x="7" y="54"/>
                  </a:cubicBezTo>
                  <a:cubicBezTo>
                    <a:pt x="6" y="57"/>
                    <a:pt x="2" y="60"/>
                    <a:pt x="1" y="63"/>
                  </a:cubicBezTo>
                  <a:cubicBezTo>
                    <a:pt x="0" y="70"/>
                    <a:pt x="12" y="93"/>
                    <a:pt x="15" y="80"/>
                  </a:cubicBezTo>
                  <a:cubicBezTo>
                    <a:pt x="17" y="71"/>
                    <a:pt x="5" y="65"/>
                    <a:pt x="7" y="55"/>
                  </a:cubicBezTo>
                  <a:cubicBezTo>
                    <a:pt x="10" y="48"/>
                    <a:pt x="20" y="46"/>
                    <a:pt x="23" y="39"/>
                  </a:cubicBezTo>
                  <a:cubicBezTo>
                    <a:pt x="25" y="33"/>
                    <a:pt x="21" y="27"/>
                    <a:pt x="19" y="22"/>
                  </a:cubicBezTo>
                  <a:cubicBezTo>
                    <a:pt x="16" y="13"/>
                    <a:pt x="19" y="9"/>
                    <a:pt x="27" y="7"/>
                  </a:cubicBezTo>
                  <a:cubicBezTo>
                    <a:pt x="27" y="5"/>
                    <a:pt x="32" y="2"/>
                    <a:pt x="30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6" name="Freeform 37">
              <a:extLst>
                <a:ext uri="{FF2B5EF4-FFF2-40B4-BE49-F238E27FC236}">
                  <a16:creationId xmlns:a16="http://schemas.microsoft.com/office/drawing/2014/main" id="{71B76D6D-FDEE-4C60-ADA0-C7A3B3C1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" y="2106"/>
              <a:ext cx="52" cy="129"/>
            </a:xfrm>
            <a:custGeom>
              <a:avLst/>
              <a:gdLst>
                <a:gd name="T0" fmla="*/ 118 w 22"/>
                <a:gd name="T1" fmla="*/ 0 h 51"/>
                <a:gd name="T2" fmla="*/ 118 w 22"/>
                <a:gd name="T3" fmla="*/ 390 h 51"/>
                <a:gd name="T4" fmla="*/ 0 w 22"/>
                <a:gd name="T5" fmla="*/ 422 h 51"/>
                <a:gd name="T6" fmla="*/ 40 w 22"/>
                <a:gd name="T7" fmla="*/ 519 h 51"/>
                <a:gd name="T8" fmla="*/ 40 w 22"/>
                <a:gd name="T9" fmla="*/ 665 h 51"/>
                <a:gd name="T10" fmla="*/ 66 w 22"/>
                <a:gd name="T11" fmla="*/ 761 h 51"/>
                <a:gd name="T12" fmla="*/ 66 w 22"/>
                <a:gd name="T13" fmla="*/ 519 h 51"/>
                <a:gd name="T14" fmla="*/ 173 w 22"/>
                <a:gd name="T15" fmla="*/ 21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51">
                  <a:moveTo>
                    <a:pt x="9" y="0"/>
                  </a:moveTo>
                  <a:cubicBezTo>
                    <a:pt x="9" y="7"/>
                    <a:pt x="21" y="19"/>
                    <a:pt x="9" y="24"/>
                  </a:cubicBezTo>
                  <a:cubicBezTo>
                    <a:pt x="6" y="25"/>
                    <a:pt x="2" y="22"/>
                    <a:pt x="0" y="26"/>
                  </a:cubicBezTo>
                  <a:cubicBezTo>
                    <a:pt x="0" y="28"/>
                    <a:pt x="2" y="30"/>
                    <a:pt x="3" y="32"/>
                  </a:cubicBezTo>
                  <a:cubicBezTo>
                    <a:pt x="4" y="35"/>
                    <a:pt x="4" y="37"/>
                    <a:pt x="3" y="41"/>
                  </a:cubicBezTo>
                  <a:cubicBezTo>
                    <a:pt x="2" y="43"/>
                    <a:pt x="0" y="51"/>
                    <a:pt x="5" y="47"/>
                  </a:cubicBezTo>
                  <a:cubicBezTo>
                    <a:pt x="9" y="44"/>
                    <a:pt x="4" y="36"/>
                    <a:pt x="5" y="32"/>
                  </a:cubicBezTo>
                  <a:cubicBezTo>
                    <a:pt x="6" y="25"/>
                    <a:pt x="22" y="22"/>
                    <a:pt x="13" y="13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7" name="Freeform 38">
              <a:extLst>
                <a:ext uri="{FF2B5EF4-FFF2-40B4-BE49-F238E27FC236}">
                  <a16:creationId xmlns:a16="http://schemas.microsoft.com/office/drawing/2014/main" id="{CF7B16D9-F3FD-4A0E-8703-DA5534E4F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045"/>
              <a:ext cx="78" cy="106"/>
            </a:xfrm>
            <a:custGeom>
              <a:avLst/>
              <a:gdLst>
                <a:gd name="T0" fmla="*/ 66 w 33"/>
                <a:gd name="T1" fmla="*/ 222 h 42"/>
                <a:gd name="T2" fmla="*/ 118 w 33"/>
                <a:gd name="T3" fmla="*/ 401 h 42"/>
                <a:gd name="T4" fmla="*/ 279 w 33"/>
                <a:gd name="T5" fmla="*/ 580 h 42"/>
                <a:gd name="T6" fmla="*/ 279 w 33"/>
                <a:gd name="T7" fmla="*/ 656 h 42"/>
                <a:gd name="T8" fmla="*/ 369 w 33"/>
                <a:gd name="T9" fmla="*/ 593 h 42"/>
                <a:gd name="T10" fmla="*/ 340 w 33"/>
                <a:gd name="T11" fmla="*/ 338 h 42"/>
                <a:gd name="T12" fmla="*/ 329 w 33"/>
                <a:gd name="T13" fmla="*/ 50 h 42"/>
                <a:gd name="T14" fmla="*/ 303 w 33"/>
                <a:gd name="T15" fmla="*/ 222 h 42"/>
                <a:gd name="T16" fmla="*/ 251 w 33"/>
                <a:gd name="T17" fmla="*/ 389 h 42"/>
                <a:gd name="T18" fmla="*/ 135 w 33"/>
                <a:gd name="T19" fmla="*/ 35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42">
                  <a:moveTo>
                    <a:pt x="5" y="14"/>
                  </a:moveTo>
                  <a:cubicBezTo>
                    <a:pt x="0" y="19"/>
                    <a:pt x="4" y="23"/>
                    <a:pt x="9" y="25"/>
                  </a:cubicBezTo>
                  <a:cubicBezTo>
                    <a:pt x="14" y="28"/>
                    <a:pt x="19" y="30"/>
                    <a:pt x="21" y="36"/>
                  </a:cubicBezTo>
                  <a:cubicBezTo>
                    <a:pt x="21" y="38"/>
                    <a:pt x="19" y="39"/>
                    <a:pt x="21" y="41"/>
                  </a:cubicBezTo>
                  <a:cubicBezTo>
                    <a:pt x="23" y="42"/>
                    <a:pt x="27" y="39"/>
                    <a:pt x="28" y="37"/>
                  </a:cubicBezTo>
                  <a:cubicBezTo>
                    <a:pt x="32" y="31"/>
                    <a:pt x="25" y="27"/>
                    <a:pt x="26" y="21"/>
                  </a:cubicBezTo>
                  <a:cubicBezTo>
                    <a:pt x="26" y="16"/>
                    <a:pt x="33" y="6"/>
                    <a:pt x="25" y="3"/>
                  </a:cubicBezTo>
                  <a:cubicBezTo>
                    <a:pt x="19" y="0"/>
                    <a:pt x="23" y="12"/>
                    <a:pt x="23" y="14"/>
                  </a:cubicBezTo>
                  <a:cubicBezTo>
                    <a:pt x="22" y="18"/>
                    <a:pt x="22" y="23"/>
                    <a:pt x="19" y="24"/>
                  </a:cubicBezTo>
                  <a:cubicBezTo>
                    <a:pt x="16" y="25"/>
                    <a:pt x="12" y="19"/>
                    <a:pt x="10" y="2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8" name="Freeform 39">
              <a:extLst>
                <a:ext uri="{FF2B5EF4-FFF2-40B4-BE49-F238E27FC236}">
                  <a16:creationId xmlns:a16="http://schemas.microsoft.com/office/drawing/2014/main" id="{28D2DC02-D96C-456E-BDF1-FD55DE19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" y="1545"/>
              <a:ext cx="36" cy="162"/>
            </a:xfrm>
            <a:custGeom>
              <a:avLst/>
              <a:gdLst>
                <a:gd name="T0" fmla="*/ 127 w 15"/>
                <a:gd name="T1" fmla="*/ 0 h 64"/>
                <a:gd name="T2" fmla="*/ 12 w 15"/>
                <a:gd name="T3" fmla="*/ 582 h 64"/>
                <a:gd name="T4" fmla="*/ 58 w 15"/>
                <a:gd name="T5" fmla="*/ 858 h 64"/>
                <a:gd name="T6" fmla="*/ 168 w 15"/>
                <a:gd name="T7" fmla="*/ 954 h 64"/>
                <a:gd name="T8" fmla="*/ 70 w 15"/>
                <a:gd name="T9" fmla="*/ 762 h 64"/>
                <a:gd name="T10" fmla="*/ 82 w 15"/>
                <a:gd name="T11" fmla="*/ 570 h 64"/>
                <a:gd name="T12" fmla="*/ 127 w 15"/>
                <a:gd name="T13" fmla="*/ 499 h 64"/>
                <a:gd name="T14" fmla="*/ 127 w 15"/>
                <a:gd name="T15" fmla="*/ 423 h 64"/>
                <a:gd name="T16" fmla="*/ 178 w 15"/>
                <a:gd name="T17" fmla="*/ 18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64">
                  <a:moveTo>
                    <a:pt x="9" y="0"/>
                  </a:moveTo>
                  <a:cubicBezTo>
                    <a:pt x="15" y="12"/>
                    <a:pt x="2" y="25"/>
                    <a:pt x="1" y="36"/>
                  </a:cubicBezTo>
                  <a:cubicBezTo>
                    <a:pt x="0" y="43"/>
                    <a:pt x="0" y="48"/>
                    <a:pt x="4" y="53"/>
                  </a:cubicBezTo>
                  <a:cubicBezTo>
                    <a:pt x="5" y="55"/>
                    <a:pt x="9" y="64"/>
                    <a:pt x="12" y="59"/>
                  </a:cubicBezTo>
                  <a:cubicBezTo>
                    <a:pt x="14" y="56"/>
                    <a:pt x="6" y="50"/>
                    <a:pt x="5" y="47"/>
                  </a:cubicBezTo>
                  <a:cubicBezTo>
                    <a:pt x="3" y="43"/>
                    <a:pt x="4" y="39"/>
                    <a:pt x="6" y="35"/>
                  </a:cubicBezTo>
                  <a:cubicBezTo>
                    <a:pt x="7" y="34"/>
                    <a:pt x="9" y="32"/>
                    <a:pt x="9" y="31"/>
                  </a:cubicBezTo>
                  <a:cubicBezTo>
                    <a:pt x="10" y="29"/>
                    <a:pt x="9" y="27"/>
                    <a:pt x="9" y="26"/>
                  </a:cubicBezTo>
                  <a:cubicBezTo>
                    <a:pt x="10" y="21"/>
                    <a:pt x="11" y="16"/>
                    <a:pt x="13" y="11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39" name="Freeform 40">
              <a:extLst>
                <a:ext uri="{FF2B5EF4-FFF2-40B4-BE49-F238E27FC236}">
                  <a16:creationId xmlns:a16="http://schemas.microsoft.com/office/drawing/2014/main" id="{F43CC455-E631-4B6C-B937-BD7C5CB6A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656"/>
              <a:ext cx="50" cy="174"/>
            </a:xfrm>
            <a:custGeom>
              <a:avLst/>
              <a:gdLst>
                <a:gd name="T0" fmla="*/ 79 w 21"/>
                <a:gd name="T1" fmla="*/ 0 h 69"/>
                <a:gd name="T2" fmla="*/ 12 w 21"/>
                <a:gd name="T3" fmla="*/ 514 h 69"/>
                <a:gd name="T4" fmla="*/ 40 w 21"/>
                <a:gd name="T5" fmla="*/ 820 h 69"/>
                <a:gd name="T6" fmla="*/ 164 w 21"/>
                <a:gd name="T7" fmla="*/ 1087 h 69"/>
                <a:gd name="T8" fmla="*/ 136 w 21"/>
                <a:gd name="T9" fmla="*/ 898 h 69"/>
                <a:gd name="T10" fmla="*/ 95 w 21"/>
                <a:gd name="T11" fmla="*/ 577 h 69"/>
                <a:gd name="T12" fmla="*/ 214 w 21"/>
                <a:gd name="T13" fmla="*/ 368 h 69"/>
                <a:gd name="T14" fmla="*/ 176 w 21"/>
                <a:gd name="T15" fmla="*/ 305 h 69"/>
                <a:gd name="T16" fmla="*/ 176 w 21"/>
                <a:gd name="T17" fmla="*/ 159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69">
                  <a:moveTo>
                    <a:pt x="6" y="0"/>
                  </a:moveTo>
                  <a:cubicBezTo>
                    <a:pt x="16" y="11"/>
                    <a:pt x="3" y="21"/>
                    <a:pt x="1" y="32"/>
                  </a:cubicBezTo>
                  <a:cubicBezTo>
                    <a:pt x="0" y="39"/>
                    <a:pt x="2" y="44"/>
                    <a:pt x="3" y="51"/>
                  </a:cubicBezTo>
                  <a:cubicBezTo>
                    <a:pt x="4" y="56"/>
                    <a:pt x="5" y="69"/>
                    <a:pt x="12" y="68"/>
                  </a:cubicBezTo>
                  <a:cubicBezTo>
                    <a:pt x="21" y="66"/>
                    <a:pt x="12" y="59"/>
                    <a:pt x="10" y="56"/>
                  </a:cubicBezTo>
                  <a:cubicBezTo>
                    <a:pt x="7" y="50"/>
                    <a:pt x="5" y="42"/>
                    <a:pt x="7" y="36"/>
                  </a:cubicBezTo>
                  <a:cubicBezTo>
                    <a:pt x="9" y="32"/>
                    <a:pt x="15" y="27"/>
                    <a:pt x="16" y="23"/>
                  </a:cubicBezTo>
                  <a:cubicBezTo>
                    <a:pt x="16" y="20"/>
                    <a:pt x="14" y="21"/>
                    <a:pt x="13" y="19"/>
                  </a:cubicBezTo>
                  <a:cubicBezTo>
                    <a:pt x="12" y="16"/>
                    <a:pt x="13" y="13"/>
                    <a:pt x="13" y="1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0" name="Freeform 41">
              <a:extLst>
                <a:ext uri="{FF2B5EF4-FFF2-40B4-BE49-F238E27FC236}">
                  <a16:creationId xmlns:a16="http://schemas.microsoft.com/office/drawing/2014/main" id="{0830B7ED-A7F1-4F3D-B7A8-732F5D026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1808"/>
              <a:ext cx="69" cy="70"/>
            </a:xfrm>
            <a:custGeom>
              <a:avLst/>
              <a:gdLst>
                <a:gd name="T0" fmla="*/ 107 w 29"/>
                <a:gd name="T1" fmla="*/ 238 h 28"/>
                <a:gd name="T2" fmla="*/ 188 w 29"/>
                <a:gd name="T3" fmla="*/ 438 h 28"/>
                <a:gd name="T4" fmla="*/ 362 w 29"/>
                <a:gd name="T5" fmla="*/ 425 h 28"/>
                <a:gd name="T6" fmla="*/ 324 w 29"/>
                <a:gd name="T7" fmla="*/ 313 h 28"/>
                <a:gd name="T8" fmla="*/ 255 w 29"/>
                <a:gd name="T9" fmla="*/ 345 h 28"/>
                <a:gd name="T10" fmla="*/ 95 w 29"/>
                <a:gd name="T11" fmla="*/ 208 h 28"/>
                <a:gd name="T12" fmla="*/ 0 w 29"/>
                <a:gd name="T13" fmla="*/ 20 h 28"/>
                <a:gd name="T14" fmla="*/ 79 w 29"/>
                <a:gd name="T15" fmla="*/ 25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28">
                  <a:moveTo>
                    <a:pt x="8" y="15"/>
                  </a:moveTo>
                  <a:cubicBezTo>
                    <a:pt x="7" y="19"/>
                    <a:pt x="11" y="26"/>
                    <a:pt x="14" y="28"/>
                  </a:cubicBezTo>
                  <a:cubicBezTo>
                    <a:pt x="16" y="28"/>
                    <a:pt x="27" y="28"/>
                    <a:pt x="27" y="27"/>
                  </a:cubicBezTo>
                  <a:cubicBezTo>
                    <a:pt x="29" y="25"/>
                    <a:pt x="26" y="20"/>
                    <a:pt x="24" y="20"/>
                  </a:cubicBezTo>
                  <a:cubicBezTo>
                    <a:pt x="22" y="20"/>
                    <a:pt x="21" y="22"/>
                    <a:pt x="19" y="22"/>
                  </a:cubicBezTo>
                  <a:cubicBezTo>
                    <a:pt x="13" y="22"/>
                    <a:pt x="11" y="15"/>
                    <a:pt x="7" y="13"/>
                  </a:cubicBezTo>
                  <a:cubicBezTo>
                    <a:pt x="8" y="7"/>
                    <a:pt x="8" y="0"/>
                    <a:pt x="0" y="1"/>
                  </a:cubicBezTo>
                  <a:cubicBezTo>
                    <a:pt x="0" y="5"/>
                    <a:pt x="3" y="13"/>
                    <a:pt x="6" y="16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1" name="Freeform 42">
              <a:extLst>
                <a:ext uri="{FF2B5EF4-FFF2-40B4-BE49-F238E27FC236}">
                  <a16:creationId xmlns:a16="http://schemas.microsoft.com/office/drawing/2014/main" id="{2AF78BEC-B92B-448F-8EA5-FB2263D1B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2086"/>
              <a:ext cx="635" cy="270"/>
            </a:xfrm>
            <a:custGeom>
              <a:avLst/>
              <a:gdLst>
                <a:gd name="T0" fmla="*/ 107 w 268"/>
                <a:gd name="T1" fmla="*/ 33 h 107"/>
                <a:gd name="T2" fmla="*/ 1526 w 268"/>
                <a:gd name="T3" fmla="*/ 1509 h 107"/>
                <a:gd name="T4" fmla="*/ 3324 w 268"/>
                <a:gd name="T5" fmla="*/ 1350 h 107"/>
                <a:gd name="T6" fmla="*/ 3566 w 268"/>
                <a:gd name="T7" fmla="*/ 916 h 107"/>
                <a:gd name="T8" fmla="*/ 3431 w 268"/>
                <a:gd name="T9" fmla="*/ 898 h 107"/>
                <a:gd name="T10" fmla="*/ 3379 w 268"/>
                <a:gd name="T11" fmla="*/ 1012 h 107"/>
                <a:gd name="T12" fmla="*/ 3353 w 268"/>
                <a:gd name="T13" fmla="*/ 1128 h 107"/>
                <a:gd name="T14" fmla="*/ 3246 w 268"/>
                <a:gd name="T15" fmla="*/ 1221 h 107"/>
                <a:gd name="T16" fmla="*/ 3099 w 268"/>
                <a:gd name="T17" fmla="*/ 1300 h 107"/>
                <a:gd name="T18" fmla="*/ 2964 w 268"/>
                <a:gd name="T19" fmla="*/ 1383 h 107"/>
                <a:gd name="T20" fmla="*/ 2846 w 268"/>
                <a:gd name="T21" fmla="*/ 1400 h 107"/>
                <a:gd name="T22" fmla="*/ 2711 w 268"/>
                <a:gd name="T23" fmla="*/ 1446 h 107"/>
                <a:gd name="T24" fmla="*/ 2526 w 268"/>
                <a:gd name="T25" fmla="*/ 1446 h 107"/>
                <a:gd name="T26" fmla="*/ 2391 w 268"/>
                <a:gd name="T27" fmla="*/ 1476 h 107"/>
                <a:gd name="T28" fmla="*/ 2275 w 268"/>
                <a:gd name="T29" fmla="*/ 1446 h 107"/>
                <a:gd name="T30" fmla="*/ 2168 w 268"/>
                <a:gd name="T31" fmla="*/ 1464 h 107"/>
                <a:gd name="T32" fmla="*/ 2050 w 268"/>
                <a:gd name="T33" fmla="*/ 1446 h 107"/>
                <a:gd name="T34" fmla="*/ 1931 w 268"/>
                <a:gd name="T35" fmla="*/ 1446 h 107"/>
                <a:gd name="T36" fmla="*/ 1796 w 268"/>
                <a:gd name="T37" fmla="*/ 1400 h 107"/>
                <a:gd name="T38" fmla="*/ 1678 w 268"/>
                <a:gd name="T39" fmla="*/ 1383 h 107"/>
                <a:gd name="T40" fmla="*/ 1571 w 268"/>
                <a:gd name="T41" fmla="*/ 1350 h 107"/>
                <a:gd name="T42" fmla="*/ 1476 w 268"/>
                <a:gd name="T43" fmla="*/ 1330 h 107"/>
                <a:gd name="T44" fmla="*/ 1358 w 268"/>
                <a:gd name="T45" fmla="*/ 1267 h 107"/>
                <a:gd name="T46" fmla="*/ 1234 w 268"/>
                <a:gd name="T47" fmla="*/ 1236 h 107"/>
                <a:gd name="T48" fmla="*/ 1128 w 268"/>
                <a:gd name="T49" fmla="*/ 1158 h 107"/>
                <a:gd name="T50" fmla="*/ 1050 w 268"/>
                <a:gd name="T51" fmla="*/ 1141 h 107"/>
                <a:gd name="T52" fmla="*/ 943 w 268"/>
                <a:gd name="T53" fmla="*/ 1062 h 107"/>
                <a:gd name="T54" fmla="*/ 815 w 268"/>
                <a:gd name="T55" fmla="*/ 994 h 107"/>
                <a:gd name="T56" fmla="*/ 730 w 268"/>
                <a:gd name="T57" fmla="*/ 916 h 107"/>
                <a:gd name="T58" fmla="*/ 663 w 268"/>
                <a:gd name="T59" fmla="*/ 866 h 107"/>
                <a:gd name="T60" fmla="*/ 583 w 268"/>
                <a:gd name="T61" fmla="*/ 770 h 107"/>
                <a:gd name="T62" fmla="*/ 495 w 268"/>
                <a:gd name="T63" fmla="*/ 707 h 107"/>
                <a:gd name="T64" fmla="*/ 426 w 268"/>
                <a:gd name="T65" fmla="*/ 611 h 107"/>
                <a:gd name="T66" fmla="*/ 360 w 268"/>
                <a:gd name="T67" fmla="*/ 548 h 107"/>
                <a:gd name="T68" fmla="*/ 303 w 268"/>
                <a:gd name="T69" fmla="*/ 421 h 107"/>
                <a:gd name="T70" fmla="*/ 263 w 268"/>
                <a:gd name="T71" fmla="*/ 338 h 107"/>
                <a:gd name="T72" fmla="*/ 254 w 268"/>
                <a:gd name="T73" fmla="*/ 209 h 107"/>
                <a:gd name="T74" fmla="*/ 242 w 268"/>
                <a:gd name="T75" fmla="*/ 63 h 107"/>
                <a:gd name="T76" fmla="*/ 107 w 268"/>
                <a:gd name="T77" fmla="*/ 33 h 1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68" h="107">
                  <a:moveTo>
                    <a:pt x="8" y="2"/>
                  </a:moveTo>
                  <a:cubicBezTo>
                    <a:pt x="0" y="40"/>
                    <a:pt x="57" y="79"/>
                    <a:pt x="115" y="94"/>
                  </a:cubicBezTo>
                  <a:cubicBezTo>
                    <a:pt x="167" y="107"/>
                    <a:pt x="223" y="103"/>
                    <a:pt x="250" y="84"/>
                  </a:cubicBezTo>
                  <a:cubicBezTo>
                    <a:pt x="260" y="77"/>
                    <a:pt x="266" y="67"/>
                    <a:pt x="268" y="57"/>
                  </a:cubicBezTo>
                  <a:cubicBezTo>
                    <a:pt x="268" y="54"/>
                    <a:pt x="258" y="53"/>
                    <a:pt x="258" y="56"/>
                  </a:cubicBezTo>
                  <a:cubicBezTo>
                    <a:pt x="258" y="58"/>
                    <a:pt x="255" y="61"/>
                    <a:pt x="254" y="63"/>
                  </a:cubicBezTo>
                  <a:cubicBezTo>
                    <a:pt x="253" y="65"/>
                    <a:pt x="253" y="68"/>
                    <a:pt x="252" y="70"/>
                  </a:cubicBezTo>
                  <a:cubicBezTo>
                    <a:pt x="250" y="72"/>
                    <a:pt x="247" y="74"/>
                    <a:pt x="244" y="76"/>
                  </a:cubicBezTo>
                  <a:cubicBezTo>
                    <a:pt x="241" y="78"/>
                    <a:pt x="236" y="79"/>
                    <a:pt x="233" y="81"/>
                  </a:cubicBezTo>
                  <a:cubicBezTo>
                    <a:pt x="229" y="83"/>
                    <a:pt x="227" y="85"/>
                    <a:pt x="223" y="86"/>
                  </a:cubicBezTo>
                  <a:cubicBezTo>
                    <a:pt x="220" y="87"/>
                    <a:pt x="217" y="86"/>
                    <a:pt x="214" y="87"/>
                  </a:cubicBezTo>
                  <a:cubicBezTo>
                    <a:pt x="211" y="88"/>
                    <a:pt x="207" y="89"/>
                    <a:pt x="204" y="90"/>
                  </a:cubicBezTo>
                  <a:cubicBezTo>
                    <a:pt x="199" y="91"/>
                    <a:pt x="195" y="90"/>
                    <a:pt x="190" y="90"/>
                  </a:cubicBezTo>
                  <a:cubicBezTo>
                    <a:pt x="187" y="91"/>
                    <a:pt x="183" y="92"/>
                    <a:pt x="180" y="92"/>
                  </a:cubicBezTo>
                  <a:cubicBezTo>
                    <a:pt x="177" y="92"/>
                    <a:pt x="174" y="90"/>
                    <a:pt x="171" y="90"/>
                  </a:cubicBezTo>
                  <a:cubicBezTo>
                    <a:pt x="168" y="90"/>
                    <a:pt x="166" y="92"/>
                    <a:pt x="163" y="91"/>
                  </a:cubicBezTo>
                  <a:cubicBezTo>
                    <a:pt x="160" y="91"/>
                    <a:pt x="157" y="90"/>
                    <a:pt x="154" y="90"/>
                  </a:cubicBezTo>
                  <a:cubicBezTo>
                    <a:pt x="151" y="89"/>
                    <a:pt x="148" y="90"/>
                    <a:pt x="145" y="90"/>
                  </a:cubicBezTo>
                  <a:cubicBezTo>
                    <a:pt x="142" y="89"/>
                    <a:pt x="138" y="88"/>
                    <a:pt x="135" y="87"/>
                  </a:cubicBezTo>
                  <a:cubicBezTo>
                    <a:pt x="132" y="87"/>
                    <a:pt x="128" y="87"/>
                    <a:pt x="126" y="86"/>
                  </a:cubicBezTo>
                  <a:cubicBezTo>
                    <a:pt x="123" y="86"/>
                    <a:pt x="120" y="84"/>
                    <a:pt x="118" y="84"/>
                  </a:cubicBezTo>
                  <a:cubicBezTo>
                    <a:pt x="115" y="83"/>
                    <a:pt x="113" y="83"/>
                    <a:pt x="111" y="83"/>
                  </a:cubicBezTo>
                  <a:cubicBezTo>
                    <a:pt x="107" y="82"/>
                    <a:pt x="105" y="80"/>
                    <a:pt x="102" y="79"/>
                  </a:cubicBezTo>
                  <a:cubicBezTo>
                    <a:pt x="99" y="78"/>
                    <a:pt x="96" y="78"/>
                    <a:pt x="93" y="77"/>
                  </a:cubicBezTo>
                  <a:cubicBezTo>
                    <a:pt x="90" y="76"/>
                    <a:pt x="88" y="73"/>
                    <a:pt x="85" y="72"/>
                  </a:cubicBezTo>
                  <a:cubicBezTo>
                    <a:pt x="83" y="71"/>
                    <a:pt x="81" y="72"/>
                    <a:pt x="79" y="71"/>
                  </a:cubicBezTo>
                  <a:cubicBezTo>
                    <a:pt x="76" y="70"/>
                    <a:pt x="74" y="67"/>
                    <a:pt x="71" y="66"/>
                  </a:cubicBezTo>
                  <a:cubicBezTo>
                    <a:pt x="68" y="64"/>
                    <a:pt x="64" y="64"/>
                    <a:pt x="61" y="62"/>
                  </a:cubicBezTo>
                  <a:cubicBezTo>
                    <a:pt x="59" y="61"/>
                    <a:pt x="58" y="58"/>
                    <a:pt x="55" y="57"/>
                  </a:cubicBezTo>
                  <a:cubicBezTo>
                    <a:pt x="54" y="56"/>
                    <a:pt x="51" y="55"/>
                    <a:pt x="50" y="54"/>
                  </a:cubicBezTo>
                  <a:cubicBezTo>
                    <a:pt x="47" y="53"/>
                    <a:pt x="46" y="50"/>
                    <a:pt x="44" y="48"/>
                  </a:cubicBezTo>
                  <a:cubicBezTo>
                    <a:pt x="42" y="47"/>
                    <a:pt x="39" y="46"/>
                    <a:pt x="37" y="44"/>
                  </a:cubicBezTo>
                  <a:cubicBezTo>
                    <a:pt x="35" y="43"/>
                    <a:pt x="34" y="40"/>
                    <a:pt x="32" y="38"/>
                  </a:cubicBezTo>
                  <a:cubicBezTo>
                    <a:pt x="31" y="37"/>
                    <a:pt x="28" y="35"/>
                    <a:pt x="27" y="34"/>
                  </a:cubicBezTo>
                  <a:cubicBezTo>
                    <a:pt x="25" y="31"/>
                    <a:pt x="25" y="29"/>
                    <a:pt x="23" y="26"/>
                  </a:cubicBezTo>
                  <a:cubicBezTo>
                    <a:pt x="22" y="24"/>
                    <a:pt x="20" y="23"/>
                    <a:pt x="20" y="21"/>
                  </a:cubicBezTo>
                  <a:cubicBezTo>
                    <a:pt x="19" y="18"/>
                    <a:pt x="19" y="16"/>
                    <a:pt x="19" y="13"/>
                  </a:cubicBezTo>
                  <a:cubicBezTo>
                    <a:pt x="18" y="10"/>
                    <a:pt x="17" y="7"/>
                    <a:pt x="18" y="4"/>
                  </a:cubicBezTo>
                  <a:cubicBezTo>
                    <a:pt x="18" y="2"/>
                    <a:pt x="9" y="0"/>
                    <a:pt x="8" y="2"/>
                  </a:cubicBezTo>
                  <a:close/>
                </a:path>
              </a:pathLst>
            </a:custGeom>
            <a:solidFill>
              <a:srgbClr val="F9EFF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142" name="Freeform 43">
              <a:extLst>
                <a:ext uri="{FF2B5EF4-FFF2-40B4-BE49-F238E27FC236}">
                  <a16:creationId xmlns:a16="http://schemas.microsoft.com/office/drawing/2014/main" id="{C526F19B-47CC-4708-BD38-B56460A48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911"/>
              <a:ext cx="37" cy="61"/>
            </a:xfrm>
            <a:custGeom>
              <a:avLst/>
              <a:gdLst>
                <a:gd name="T0" fmla="*/ 65 w 16"/>
                <a:gd name="T1" fmla="*/ 0 h 24"/>
                <a:gd name="T2" fmla="*/ 49 w 16"/>
                <a:gd name="T3" fmla="*/ 201 h 24"/>
                <a:gd name="T4" fmla="*/ 49 w 16"/>
                <a:gd name="T5" fmla="*/ 394 h 24"/>
                <a:gd name="T6" fmla="*/ 86 w 16"/>
                <a:gd name="T7" fmla="*/ 130 h 24"/>
                <a:gd name="T8" fmla="*/ 199 w 16"/>
                <a:gd name="T9" fmla="*/ 264 h 24"/>
                <a:gd name="T10" fmla="*/ 65 w 16"/>
                <a:gd name="T11" fmla="*/ 3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4">
                  <a:moveTo>
                    <a:pt x="5" y="0"/>
                  </a:moveTo>
                  <a:cubicBezTo>
                    <a:pt x="0" y="3"/>
                    <a:pt x="4" y="7"/>
                    <a:pt x="4" y="12"/>
                  </a:cubicBezTo>
                  <a:cubicBezTo>
                    <a:pt x="3" y="17"/>
                    <a:pt x="0" y="19"/>
                    <a:pt x="4" y="24"/>
                  </a:cubicBezTo>
                  <a:cubicBezTo>
                    <a:pt x="4" y="21"/>
                    <a:pt x="2" y="9"/>
                    <a:pt x="7" y="8"/>
                  </a:cubicBezTo>
                  <a:cubicBezTo>
                    <a:pt x="12" y="8"/>
                    <a:pt x="12" y="17"/>
                    <a:pt x="16" y="16"/>
                  </a:cubicBezTo>
                  <a:cubicBezTo>
                    <a:pt x="16" y="14"/>
                    <a:pt x="8" y="3"/>
                    <a:pt x="5" y="2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3" name="Freeform 44">
              <a:extLst>
                <a:ext uri="{FF2B5EF4-FFF2-40B4-BE49-F238E27FC236}">
                  <a16:creationId xmlns:a16="http://schemas.microsoft.com/office/drawing/2014/main" id="{C210B0AC-E075-4F12-850F-DCA74DB28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108"/>
              <a:ext cx="31" cy="139"/>
            </a:xfrm>
            <a:custGeom>
              <a:avLst/>
              <a:gdLst>
                <a:gd name="T0" fmla="*/ 165 w 13"/>
                <a:gd name="T1" fmla="*/ 0 h 55"/>
                <a:gd name="T2" fmla="*/ 41 w 13"/>
                <a:gd name="T3" fmla="*/ 422 h 55"/>
                <a:gd name="T4" fmla="*/ 79 w 13"/>
                <a:gd name="T5" fmla="*/ 632 h 55"/>
                <a:gd name="T6" fmla="*/ 0 w 13"/>
                <a:gd name="T7" fmla="*/ 887 h 55"/>
                <a:gd name="T8" fmla="*/ 98 w 13"/>
                <a:gd name="T9" fmla="*/ 665 h 55"/>
                <a:gd name="T10" fmla="*/ 57 w 13"/>
                <a:gd name="T11" fmla="*/ 498 h 55"/>
                <a:gd name="T12" fmla="*/ 119 w 13"/>
                <a:gd name="T13" fmla="*/ 22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5">
                  <a:moveTo>
                    <a:pt x="12" y="0"/>
                  </a:moveTo>
                  <a:cubicBezTo>
                    <a:pt x="13" y="11"/>
                    <a:pt x="2" y="17"/>
                    <a:pt x="3" y="26"/>
                  </a:cubicBezTo>
                  <a:cubicBezTo>
                    <a:pt x="3" y="30"/>
                    <a:pt x="6" y="34"/>
                    <a:pt x="6" y="39"/>
                  </a:cubicBezTo>
                  <a:cubicBezTo>
                    <a:pt x="5" y="45"/>
                    <a:pt x="0" y="50"/>
                    <a:pt x="0" y="55"/>
                  </a:cubicBezTo>
                  <a:cubicBezTo>
                    <a:pt x="4" y="53"/>
                    <a:pt x="7" y="46"/>
                    <a:pt x="7" y="41"/>
                  </a:cubicBezTo>
                  <a:cubicBezTo>
                    <a:pt x="7" y="37"/>
                    <a:pt x="5" y="34"/>
                    <a:pt x="4" y="31"/>
                  </a:cubicBezTo>
                  <a:cubicBezTo>
                    <a:pt x="4" y="26"/>
                    <a:pt x="8" y="18"/>
                    <a:pt x="9" y="14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4" name="Freeform 45">
              <a:extLst>
                <a:ext uri="{FF2B5EF4-FFF2-40B4-BE49-F238E27FC236}">
                  <a16:creationId xmlns:a16="http://schemas.microsoft.com/office/drawing/2014/main" id="{82415883-5AA1-4A7C-9522-F0FE2914F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997"/>
              <a:ext cx="82" cy="169"/>
            </a:xfrm>
            <a:custGeom>
              <a:avLst/>
              <a:gdLst>
                <a:gd name="T0" fmla="*/ 49 w 35"/>
                <a:gd name="T1" fmla="*/ 255 h 67"/>
                <a:gd name="T2" fmla="*/ 105 w 35"/>
                <a:gd name="T3" fmla="*/ 610 h 67"/>
                <a:gd name="T4" fmla="*/ 180 w 35"/>
                <a:gd name="T5" fmla="*/ 865 h 67"/>
                <a:gd name="T6" fmla="*/ 143 w 35"/>
                <a:gd name="T7" fmla="*/ 1075 h 67"/>
                <a:gd name="T8" fmla="*/ 143 w 35"/>
                <a:gd name="T9" fmla="*/ 686 h 67"/>
                <a:gd name="T10" fmla="*/ 258 w 35"/>
                <a:gd name="T11" fmla="*/ 401 h 67"/>
                <a:gd name="T12" fmla="*/ 298 w 35"/>
                <a:gd name="T13" fmla="*/ 272 h 67"/>
                <a:gd name="T14" fmla="*/ 384 w 35"/>
                <a:gd name="T15" fmla="*/ 242 h 67"/>
                <a:gd name="T16" fmla="*/ 307 w 35"/>
                <a:gd name="T17" fmla="*/ 20 h 67"/>
                <a:gd name="T18" fmla="*/ 258 w 35"/>
                <a:gd name="T19" fmla="*/ 255 h 67"/>
                <a:gd name="T20" fmla="*/ 127 w 35"/>
                <a:gd name="T21" fmla="*/ 452 h 67"/>
                <a:gd name="T22" fmla="*/ 0 w 35"/>
                <a:gd name="T23" fmla="*/ 126 h 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67">
                  <a:moveTo>
                    <a:pt x="4" y="16"/>
                  </a:moveTo>
                  <a:cubicBezTo>
                    <a:pt x="5" y="25"/>
                    <a:pt x="4" y="31"/>
                    <a:pt x="8" y="38"/>
                  </a:cubicBezTo>
                  <a:cubicBezTo>
                    <a:pt x="10" y="43"/>
                    <a:pt x="13" y="48"/>
                    <a:pt x="14" y="54"/>
                  </a:cubicBezTo>
                  <a:cubicBezTo>
                    <a:pt x="14" y="59"/>
                    <a:pt x="12" y="62"/>
                    <a:pt x="11" y="67"/>
                  </a:cubicBezTo>
                  <a:cubicBezTo>
                    <a:pt x="24" y="65"/>
                    <a:pt x="12" y="48"/>
                    <a:pt x="11" y="43"/>
                  </a:cubicBezTo>
                  <a:cubicBezTo>
                    <a:pt x="10" y="35"/>
                    <a:pt x="18" y="30"/>
                    <a:pt x="20" y="25"/>
                  </a:cubicBezTo>
                  <a:cubicBezTo>
                    <a:pt x="21" y="22"/>
                    <a:pt x="20" y="19"/>
                    <a:pt x="23" y="17"/>
                  </a:cubicBezTo>
                  <a:cubicBezTo>
                    <a:pt x="26" y="15"/>
                    <a:pt x="28" y="18"/>
                    <a:pt x="30" y="15"/>
                  </a:cubicBezTo>
                  <a:cubicBezTo>
                    <a:pt x="35" y="11"/>
                    <a:pt x="30" y="0"/>
                    <a:pt x="24" y="1"/>
                  </a:cubicBezTo>
                  <a:cubicBezTo>
                    <a:pt x="25" y="8"/>
                    <a:pt x="24" y="10"/>
                    <a:pt x="20" y="16"/>
                  </a:cubicBezTo>
                  <a:cubicBezTo>
                    <a:pt x="16" y="20"/>
                    <a:pt x="16" y="27"/>
                    <a:pt x="10" y="28"/>
                  </a:cubicBezTo>
                  <a:cubicBezTo>
                    <a:pt x="5" y="22"/>
                    <a:pt x="9" y="11"/>
                    <a:pt x="0" y="8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5" name="Freeform 46">
              <a:extLst>
                <a:ext uri="{FF2B5EF4-FFF2-40B4-BE49-F238E27FC236}">
                  <a16:creationId xmlns:a16="http://schemas.microsoft.com/office/drawing/2014/main" id="{47CD8779-4211-47F0-BC6B-5DDB9F3E3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876"/>
              <a:ext cx="67" cy="43"/>
            </a:xfrm>
            <a:custGeom>
              <a:avLst/>
              <a:gdLst>
                <a:gd name="T0" fmla="*/ 136 w 28"/>
                <a:gd name="T1" fmla="*/ 20 h 17"/>
                <a:gd name="T2" fmla="*/ 108 w 28"/>
                <a:gd name="T3" fmla="*/ 210 h 17"/>
                <a:gd name="T4" fmla="*/ 235 w 28"/>
                <a:gd name="T5" fmla="*/ 225 h 17"/>
                <a:gd name="T6" fmla="*/ 383 w 28"/>
                <a:gd name="T7" fmla="*/ 243 h 17"/>
                <a:gd name="T8" fmla="*/ 98 w 28"/>
                <a:gd name="T9" fmla="*/ 116 h 17"/>
                <a:gd name="T10" fmla="*/ 287 w 28"/>
                <a:gd name="T11" fmla="*/ 33 h 17"/>
                <a:gd name="T12" fmla="*/ 136 w 28"/>
                <a:gd name="T13" fmla="*/ 2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7">
                  <a:moveTo>
                    <a:pt x="10" y="1"/>
                  </a:moveTo>
                  <a:cubicBezTo>
                    <a:pt x="2" y="0"/>
                    <a:pt x="0" y="12"/>
                    <a:pt x="8" y="13"/>
                  </a:cubicBezTo>
                  <a:cubicBezTo>
                    <a:pt x="12" y="14"/>
                    <a:pt x="14" y="13"/>
                    <a:pt x="17" y="14"/>
                  </a:cubicBezTo>
                  <a:cubicBezTo>
                    <a:pt x="21" y="14"/>
                    <a:pt x="24" y="17"/>
                    <a:pt x="28" y="15"/>
                  </a:cubicBezTo>
                  <a:cubicBezTo>
                    <a:pt x="23" y="12"/>
                    <a:pt x="7" y="13"/>
                    <a:pt x="7" y="7"/>
                  </a:cubicBezTo>
                  <a:cubicBezTo>
                    <a:pt x="6" y="0"/>
                    <a:pt x="18" y="5"/>
                    <a:pt x="21" y="2"/>
                  </a:cubicBezTo>
                  <a:cubicBezTo>
                    <a:pt x="18" y="0"/>
                    <a:pt x="13" y="0"/>
                    <a:pt x="10" y="1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6" name="Freeform 47">
              <a:extLst>
                <a:ext uri="{FF2B5EF4-FFF2-40B4-BE49-F238E27FC236}">
                  <a16:creationId xmlns:a16="http://schemas.microsoft.com/office/drawing/2014/main" id="{CF118E67-88B5-44EA-9FD1-9A2CB8529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788"/>
              <a:ext cx="81" cy="80"/>
            </a:xfrm>
            <a:custGeom>
              <a:avLst/>
              <a:gdLst>
                <a:gd name="T0" fmla="*/ 460 w 34"/>
                <a:gd name="T1" fmla="*/ 50 h 32"/>
                <a:gd name="T2" fmla="*/ 284 w 34"/>
                <a:gd name="T3" fmla="*/ 20 h 32"/>
                <a:gd name="T4" fmla="*/ 205 w 34"/>
                <a:gd name="T5" fmla="*/ 375 h 32"/>
                <a:gd name="T6" fmla="*/ 107 w 34"/>
                <a:gd name="T7" fmla="*/ 188 h 32"/>
                <a:gd name="T8" fmla="*/ 41 w 34"/>
                <a:gd name="T9" fmla="*/ 300 h 32"/>
                <a:gd name="T10" fmla="*/ 0 w 34"/>
                <a:gd name="T11" fmla="*/ 333 h 32"/>
                <a:gd name="T12" fmla="*/ 119 w 34"/>
                <a:gd name="T13" fmla="*/ 375 h 32"/>
                <a:gd name="T14" fmla="*/ 205 w 34"/>
                <a:gd name="T15" fmla="*/ 488 h 32"/>
                <a:gd name="T16" fmla="*/ 272 w 34"/>
                <a:gd name="T17" fmla="*/ 363 h 32"/>
                <a:gd name="T18" fmla="*/ 391 w 34"/>
                <a:gd name="T19" fmla="*/ 333 h 32"/>
                <a:gd name="T20" fmla="*/ 448 w 34"/>
                <a:gd name="T21" fmla="*/ 5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32">
                  <a:moveTo>
                    <a:pt x="34" y="3"/>
                  </a:moveTo>
                  <a:cubicBezTo>
                    <a:pt x="30" y="1"/>
                    <a:pt x="25" y="0"/>
                    <a:pt x="21" y="1"/>
                  </a:cubicBezTo>
                  <a:cubicBezTo>
                    <a:pt x="22" y="9"/>
                    <a:pt x="29" y="23"/>
                    <a:pt x="15" y="24"/>
                  </a:cubicBezTo>
                  <a:cubicBezTo>
                    <a:pt x="5" y="25"/>
                    <a:pt x="11" y="17"/>
                    <a:pt x="8" y="12"/>
                  </a:cubicBezTo>
                  <a:cubicBezTo>
                    <a:pt x="4" y="5"/>
                    <a:pt x="1" y="15"/>
                    <a:pt x="3" y="19"/>
                  </a:cubicBezTo>
                  <a:cubicBezTo>
                    <a:pt x="2" y="19"/>
                    <a:pt x="1" y="21"/>
                    <a:pt x="0" y="21"/>
                  </a:cubicBezTo>
                  <a:cubicBezTo>
                    <a:pt x="2" y="23"/>
                    <a:pt x="6" y="22"/>
                    <a:pt x="9" y="24"/>
                  </a:cubicBezTo>
                  <a:cubicBezTo>
                    <a:pt x="11" y="26"/>
                    <a:pt x="11" y="32"/>
                    <a:pt x="15" y="31"/>
                  </a:cubicBezTo>
                  <a:cubicBezTo>
                    <a:pt x="17" y="31"/>
                    <a:pt x="18" y="24"/>
                    <a:pt x="20" y="23"/>
                  </a:cubicBezTo>
                  <a:cubicBezTo>
                    <a:pt x="22" y="21"/>
                    <a:pt x="26" y="22"/>
                    <a:pt x="29" y="21"/>
                  </a:cubicBezTo>
                  <a:cubicBezTo>
                    <a:pt x="29" y="12"/>
                    <a:pt x="28" y="8"/>
                    <a:pt x="33" y="3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7" name="Freeform 48">
              <a:extLst>
                <a:ext uri="{FF2B5EF4-FFF2-40B4-BE49-F238E27FC236}">
                  <a16:creationId xmlns:a16="http://schemas.microsoft.com/office/drawing/2014/main" id="{08D5384D-30A8-41F1-8479-8508D7F3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775"/>
              <a:ext cx="124" cy="162"/>
            </a:xfrm>
            <a:custGeom>
              <a:avLst/>
              <a:gdLst>
                <a:gd name="T0" fmla="*/ 706 w 52"/>
                <a:gd name="T1" fmla="*/ 0 h 64"/>
                <a:gd name="T2" fmla="*/ 625 w 52"/>
                <a:gd name="T3" fmla="*/ 192 h 64"/>
                <a:gd name="T4" fmla="*/ 596 w 52"/>
                <a:gd name="T5" fmla="*/ 468 h 64"/>
                <a:gd name="T6" fmla="*/ 393 w 52"/>
                <a:gd name="T7" fmla="*/ 327 h 64"/>
                <a:gd name="T8" fmla="*/ 382 w 52"/>
                <a:gd name="T9" fmla="*/ 159 h 64"/>
                <a:gd name="T10" fmla="*/ 255 w 52"/>
                <a:gd name="T11" fmla="*/ 213 h 64"/>
                <a:gd name="T12" fmla="*/ 165 w 52"/>
                <a:gd name="T13" fmla="*/ 327 h 64"/>
                <a:gd name="T14" fmla="*/ 234 w 52"/>
                <a:gd name="T15" fmla="*/ 359 h 64"/>
                <a:gd name="T16" fmla="*/ 284 w 52"/>
                <a:gd name="T17" fmla="*/ 435 h 64"/>
                <a:gd name="T18" fmla="*/ 272 w 52"/>
                <a:gd name="T19" fmla="*/ 602 h 64"/>
                <a:gd name="T20" fmla="*/ 217 w 52"/>
                <a:gd name="T21" fmla="*/ 666 h 64"/>
                <a:gd name="T22" fmla="*/ 324 w 52"/>
                <a:gd name="T23" fmla="*/ 744 h 64"/>
                <a:gd name="T24" fmla="*/ 148 w 52"/>
                <a:gd name="T25" fmla="*/ 828 h 64"/>
                <a:gd name="T26" fmla="*/ 57 w 52"/>
                <a:gd name="T27" fmla="*/ 942 h 64"/>
                <a:gd name="T28" fmla="*/ 165 w 52"/>
                <a:gd name="T29" fmla="*/ 878 h 64"/>
                <a:gd name="T30" fmla="*/ 324 w 52"/>
                <a:gd name="T31" fmla="*/ 891 h 64"/>
                <a:gd name="T32" fmla="*/ 393 w 52"/>
                <a:gd name="T33" fmla="*/ 782 h 64"/>
                <a:gd name="T34" fmla="*/ 365 w 52"/>
                <a:gd name="T35" fmla="*/ 666 h 64"/>
                <a:gd name="T36" fmla="*/ 382 w 52"/>
                <a:gd name="T37" fmla="*/ 635 h 64"/>
                <a:gd name="T38" fmla="*/ 501 w 52"/>
                <a:gd name="T39" fmla="*/ 732 h 64"/>
                <a:gd name="T40" fmla="*/ 665 w 52"/>
                <a:gd name="T41" fmla="*/ 582 h 64"/>
                <a:gd name="T42" fmla="*/ 706 w 52"/>
                <a:gd name="T43" fmla="*/ 159 h 6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52" h="64">
                  <a:moveTo>
                    <a:pt x="52" y="0"/>
                  </a:moveTo>
                  <a:cubicBezTo>
                    <a:pt x="48" y="4"/>
                    <a:pt x="46" y="6"/>
                    <a:pt x="46" y="12"/>
                  </a:cubicBezTo>
                  <a:cubicBezTo>
                    <a:pt x="46" y="18"/>
                    <a:pt x="47" y="24"/>
                    <a:pt x="44" y="29"/>
                  </a:cubicBezTo>
                  <a:cubicBezTo>
                    <a:pt x="37" y="40"/>
                    <a:pt x="28" y="29"/>
                    <a:pt x="29" y="20"/>
                  </a:cubicBezTo>
                  <a:cubicBezTo>
                    <a:pt x="30" y="15"/>
                    <a:pt x="34" y="11"/>
                    <a:pt x="28" y="10"/>
                  </a:cubicBezTo>
                  <a:cubicBezTo>
                    <a:pt x="26" y="10"/>
                    <a:pt x="20" y="12"/>
                    <a:pt x="19" y="13"/>
                  </a:cubicBezTo>
                  <a:cubicBezTo>
                    <a:pt x="16" y="14"/>
                    <a:pt x="10" y="16"/>
                    <a:pt x="12" y="20"/>
                  </a:cubicBezTo>
                  <a:cubicBezTo>
                    <a:pt x="13" y="23"/>
                    <a:pt x="16" y="21"/>
                    <a:pt x="17" y="22"/>
                  </a:cubicBezTo>
                  <a:cubicBezTo>
                    <a:pt x="19" y="24"/>
                    <a:pt x="19" y="24"/>
                    <a:pt x="21" y="27"/>
                  </a:cubicBezTo>
                  <a:cubicBezTo>
                    <a:pt x="23" y="31"/>
                    <a:pt x="24" y="35"/>
                    <a:pt x="20" y="37"/>
                  </a:cubicBezTo>
                  <a:cubicBezTo>
                    <a:pt x="18" y="39"/>
                    <a:pt x="11" y="38"/>
                    <a:pt x="16" y="41"/>
                  </a:cubicBezTo>
                  <a:cubicBezTo>
                    <a:pt x="18" y="42"/>
                    <a:pt x="25" y="39"/>
                    <a:pt x="24" y="46"/>
                  </a:cubicBezTo>
                  <a:cubicBezTo>
                    <a:pt x="23" y="51"/>
                    <a:pt x="15" y="50"/>
                    <a:pt x="11" y="51"/>
                  </a:cubicBezTo>
                  <a:cubicBezTo>
                    <a:pt x="8" y="51"/>
                    <a:pt x="0" y="52"/>
                    <a:pt x="4" y="58"/>
                  </a:cubicBezTo>
                  <a:cubicBezTo>
                    <a:pt x="8" y="64"/>
                    <a:pt x="10" y="54"/>
                    <a:pt x="12" y="54"/>
                  </a:cubicBezTo>
                  <a:cubicBezTo>
                    <a:pt x="17" y="52"/>
                    <a:pt x="19" y="58"/>
                    <a:pt x="24" y="55"/>
                  </a:cubicBezTo>
                  <a:cubicBezTo>
                    <a:pt x="27" y="53"/>
                    <a:pt x="28" y="51"/>
                    <a:pt x="29" y="48"/>
                  </a:cubicBezTo>
                  <a:cubicBezTo>
                    <a:pt x="29" y="46"/>
                    <a:pt x="26" y="42"/>
                    <a:pt x="27" y="41"/>
                  </a:cubicBezTo>
                  <a:cubicBezTo>
                    <a:pt x="27" y="40"/>
                    <a:pt x="27" y="40"/>
                    <a:pt x="28" y="39"/>
                  </a:cubicBezTo>
                  <a:cubicBezTo>
                    <a:pt x="31" y="41"/>
                    <a:pt x="32" y="45"/>
                    <a:pt x="37" y="45"/>
                  </a:cubicBezTo>
                  <a:cubicBezTo>
                    <a:pt x="40" y="45"/>
                    <a:pt x="48" y="38"/>
                    <a:pt x="49" y="36"/>
                  </a:cubicBezTo>
                  <a:cubicBezTo>
                    <a:pt x="52" y="30"/>
                    <a:pt x="46" y="14"/>
                    <a:pt x="52" y="1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8" name="Freeform 49">
              <a:extLst>
                <a:ext uri="{FF2B5EF4-FFF2-40B4-BE49-F238E27FC236}">
                  <a16:creationId xmlns:a16="http://schemas.microsoft.com/office/drawing/2014/main" id="{1BD276F4-D447-4424-B60F-9D125564C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969"/>
              <a:ext cx="82" cy="124"/>
            </a:xfrm>
            <a:custGeom>
              <a:avLst/>
              <a:gdLst>
                <a:gd name="T0" fmla="*/ 204 w 35"/>
                <a:gd name="T1" fmla="*/ 20 h 49"/>
                <a:gd name="T2" fmla="*/ 164 w 35"/>
                <a:gd name="T3" fmla="*/ 468 h 49"/>
                <a:gd name="T4" fmla="*/ 49 w 35"/>
                <a:gd name="T5" fmla="*/ 582 h 49"/>
                <a:gd name="T6" fmla="*/ 66 w 35"/>
                <a:gd name="T7" fmla="*/ 795 h 49"/>
                <a:gd name="T8" fmla="*/ 204 w 35"/>
                <a:gd name="T9" fmla="*/ 468 h 49"/>
                <a:gd name="T10" fmla="*/ 347 w 35"/>
                <a:gd name="T11" fmla="*/ 276 h 49"/>
                <a:gd name="T12" fmla="*/ 422 w 35"/>
                <a:gd name="T13" fmla="*/ 339 h 49"/>
                <a:gd name="T14" fmla="*/ 373 w 35"/>
                <a:gd name="T15" fmla="*/ 225 h 49"/>
                <a:gd name="T16" fmla="*/ 269 w 35"/>
                <a:gd name="T17" fmla="*/ 159 h 49"/>
                <a:gd name="T18" fmla="*/ 204 w 35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49">
                  <a:moveTo>
                    <a:pt x="16" y="1"/>
                  </a:moveTo>
                  <a:cubicBezTo>
                    <a:pt x="7" y="0"/>
                    <a:pt x="16" y="23"/>
                    <a:pt x="13" y="29"/>
                  </a:cubicBezTo>
                  <a:cubicBezTo>
                    <a:pt x="10" y="33"/>
                    <a:pt x="7" y="32"/>
                    <a:pt x="4" y="36"/>
                  </a:cubicBezTo>
                  <a:cubicBezTo>
                    <a:pt x="2" y="40"/>
                    <a:pt x="0" y="47"/>
                    <a:pt x="5" y="49"/>
                  </a:cubicBezTo>
                  <a:cubicBezTo>
                    <a:pt x="5" y="39"/>
                    <a:pt x="11" y="36"/>
                    <a:pt x="16" y="29"/>
                  </a:cubicBezTo>
                  <a:cubicBezTo>
                    <a:pt x="20" y="24"/>
                    <a:pt x="17" y="13"/>
                    <a:pt x="27" y="17"/>
                  </a:cubicBezTo>
                  <a:cubicBezTo>
                    <a:pt x="29" y="18"/>
                    <a:pt x="30" y="23"/>
                    <a:pt x="33" y="21"/>
                  </a:cubicBezTo>
                  <a:cubicBezTo>
                    <a:pt x="35" y="18"/>
                    <a:pt x="31" y="15"/>
                    <a:pt x="29" y="14"/>
                  </a:cubicBezTo>
                  <a:cubicBezTo>
                    <a:pt x="26" y="12"/>
                    <a:pt x="23" y="12"/>
                    <a:pt x="21" y="10"/>
                  </a:cubicBezTo>
                  <a:cubicBezTo>
                    <a:pt x="19" y="7"/>
                    <a:pt x="21" y="2"/>
                    <a:pt x="16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49" name="Freeform 50">
              <a:extLst>
                <a:ext uri="{FF2B5EF4-FFF2-40B4-BE49-F238E27FC236}">
                  <a16:creationId xmlns:a16="http://schemas.microsoft.com/office/drawing/2014/main" id="{AF3F40C6-55BF-4E5C-8A24-D0A66E220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2111"/>
              <a:ext cx="95" cy="136"/>
            </a:xfrm>
            <a:custGeom>
              <a:avLst/>
              <a:gdLst>
                <a:gd name="T0" fmla="*/ 537 w 40"/>
                <a:gd name="T1" fmla="*/ 0 h 54"/>
                <a:gd name="T2" fmla="*/ 430 w 40"/>
                <a:gd name="T3" fmla="*/ 305 h 54"/>
                <a:gd name="T4" fmla="*/ 378 w 40"/>
                <a:gd name="T5" fmla="*/ 577 h 54"/>
                <a:gd name="T6" fmla="*/ 283 w 40"/>
                <a:gd name="T7" fmla="*/ 622 h 54"/>
                <a:gd name="T8" fmla="*/ 176 w 40"/>
                <a:gd name="T9" fmla="*/ 463 h 54"/>
                <a:gd name="T10" fmla="*/ 78 w 40"/>
                <a:gd name="T11" fmla="*/ 798 h 54"/>
                <a:gd name="T12" fmla="*/ 57 w 40"/>
                <a:gd name="T13" fmla="*/ 831 h 54"/>
                <a:gd name="T14" fmla="*/ 147 w 40"/>
                <a:gd name="T15" fmla="*/ 798 h 54"/>
                <a:gd name="T16" fmla="*/ 204 w 40"/>
                <a:gd name="T17" fmla="*/ 748 h 54"/>
                <a:gd name="T18" fmla="*/ 176 w 40"/>
                <a:gd name="T19" fmla="*/ 609 h 54"/>
                <a:gd name="T20" fmla="*/ 283 w 40"/>
                <a:gd name="T21" fmla="*/ 735 h 54"/>
                <a:gd name="T22" fmla="*/ 430 w 40"/>
                <a:gd name="T23" fmla="*/ 622 h 54"/>
                <a:gd name="T24" fmla="*/ 456 w 40"/>
                <a:gd name="T25" fmla="*/ 380 h 54"/>
                <a:gd name="T26" fmla="*/ 468 w 40"/>
                <a:gd name="T27" fmla="*/ 191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54">
                  <a:moveTo>
                    <a:pt x="40" y="0"/>
                  </a:moveTo>
                  <a:cubicBezTo>
                    <a:pt x="33" y="5"/>
                    <a:pt x="34" y="12"/>
                    <a:pt x="32" y="19"/>
                  </a:cubicBezTo>
                  <a:cubicBezTo>
                    <a:pt x="31" y="24"/>
                    <a:pt x="32" y="32"/>
                    <a:pt x="28" y="36"/>
                  </a:cubicBezTo>
                  <a:cubicBezTo>
                    <a:pt x="27" y="38"/>
                    <a:pt x="23" y="40"/>
                    <a:pt x="21" y="39"/>
                  </a:cubicBezTo>
                  <a:cubicBezTo>
                    <a:pt x="17" y="36"/>
                    <a:pt x="21" y="23"/>
                    <a:pt x="13" y="29"/>
                  </a:cubicBezTo>
                  <a:cubicBezTo>
                    <a:pt x="4" y="34"/>
                    <a:pt x="19" y="47"/>
                    <a:pt x="6" y="50"/>
                  </a:cubicBezTo>
                  <a:cubicBezTo>
                    <a:pt x="5" y="50"/>
                    <a:pt x="0" y="49"/>
                    <a:pt x="4" y="52"/>
                  </a:cubicBezTo>
                  <a:cubicBezTo>
                    <a:pt x="6" y="54"/>
                    <a:pt x="9" y="52"/>
                    <a:pt x="11" y="50"/>
                  </a:cubicBezTo>
                  <a:cubicBezTo>
                    <a:pt x="14" y="49"/>
                    <a:pt x="15" y="50"/>
                    <a:pt x="15" y="47"/>
                  </a:cubicBezTo>
                  <a:cubicBezTo>
                    <a:pt x="15" y="44"/>
                    <a:pt x="14" y="40"/>
                    <a:pt x="13" y="38"/>
                  </a:cubicBezTo>
                  <a:cubicBezTo>
                    <a:pt x="17" y="37"/>
                    <a:pt x="17" y="45"/>
                    <a:pt x="21" y="46"/>
                  </a:cubicBezTo>
                  <a:cubicBezTo>
                    <a:pt x="24" y="46"/>
                    <a:pt x="31" y="42"/>
                    <a:pt x="32" y="39"/>
                  </a:cubicBezTo>
                  <a:cubicBezTo>
                    <a:pt x="35" y="35"/>
                    <a:pt x="33" y="29"/>
                    <a:pt x="34" y="24"/>
                  </a:cubicBezTo>
                  <a:cubicBezTo>
                    <a:pt x="35" y="20"/>
                    <a:pt x="34" y="15"/>
                    <a:pt x="35" y="12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0" name="Freeform 51">
              <a:extLst>
                <a:ext uri="{FF2B5EF4-FFF2-40B4-BE49-F238E27FC236}">
                  <a16:creationId xmlns:a16="http://schemas.microsoft.com/office/drawing/2014/main" id="{2BA6D8F2-EDD1-4867-B09A-7AB838564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2182"/>
              <a:ext cx="69" cy="78"/>
            </a:xfrm>
            <a:custGeom>
              <a:avLst/>
              <a:gdLst>
                <a:gd name="T0" fmla="*/ 95 w 29"/>
                <a:gd name="T1" fmla="*/ 0 h 31"/>
                <a:gd name="T2" fmla="*/ 119 w 29"/>
                <a:gd name="T3" fmla="*/ 284 h 31"/>
                <a:gd name="T4" fmla="*/ 107 w 29"/>
                <a:gd name="T5" fmla="*/ 430 h 31"/>
                <a:gd name="T6" fmla="*/ 255 w 29"/>
                <a:gd name="T7" fmla="*/ 367 h 31"/>
                <a:gd name="T8" fmla="*/ 352 w 29"/>
                <a:gd name="T9" fmla="*/ 272 h 31"/>
                <a:gd name="T10" fmla="*/ 176 w 29"/>
                <a:gd name="T11" fmla="*/ 347 h 31"/>
                <a:gd name="T12" fmla="*/ 148 w 29"/>
                <a:gd name="T13" fmla="*/ 221 h 31"/>
                <a:gd name="T14" fmla="*/ 95 w 29"/>
                <a:gd name="T15" fmla="*/ 83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1">
                  <a:moveTo>
                    <a:pt x="7" y="0"/>
                  </a:moveTo>
                  <a:cubicBezTo>
                    <a:pt x="0" y="1"/>
                    <a:pt x="9" y="14"/>
                    <a:pt x="9" y="18"/>
                  </a:cubicBezTo>
                  <a:cubicBezTo>
                    <a:pt x="9" y="20"/>
                    <a:pt x="6" y="25"/>
                    <a:pt x="8" y="27"/>
                  </a:cubicBezTo>
                  <a:cubicBezTo>
                    <a:pt x="11" y="31"/>
                    <a:pt x="16" y="24"/>
                    <a:pt x="19" y="23"/>
                  </a:cubicBezTo>
                  <a:cubicBezTo>
                    <a:pt x="21" y="21"/>
                    <a:pt x="29" y="21"/>
                    <a:pt x="26" y="17"/>
                  </a:cubicBezTo>
                  <a:cubicBezTo>
                    <a:pt x="23" y="11"/>
                    <a:pt x="17" y="24"/>
                    <a:pt x="13" y="22"/>
                  </a:cubicBezTo>
                  <a:cubicBezTo>
                    <a:pt x="12" y="21"/>
                    <a:pt x="11" y="16"/>
                    <a:pt x="11" y="14"/>
                  </a:cubicBezTo>
                  <a:cubicBezTo>
                    <a:pt x="10" y="11"/>
                    <a:pt x="6" y="8"/>
                    <a:pt x="7" y="5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1" name="Freeform 52">
              <a:extLst>
                <a:ext uri="{FF2B5EF4-FFF2-40B4-BE49-F238E27FC236}">
                  <a16:creationId xmlns:a16="http://schemas.microsoft.com/office/drawing/2014/main" id="{26AF3B1A-DFEE-4859-A8F6-2D1AB2DA0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2065"/>
              <a:ext cx="29" cy="66"/>
            </a:xfrm>
            <a:custGeom>
              <a:avLst/>
              <a:gdLst>
                <a:gd name="T0" fmla="*/ 99 w 12"/>
                <a:gd name="T1" fmla="*/ 129 h 26"/>
                <a:gd name="T2" fmla="*/ 99 w 12"/>
                <a:gd name="T3" fmla="*/ 426 h 26"/>
                <a:gd name="T4" fmla="*/ 111 w 12"/>
                <a:gd name="T5" fmla="*/ 193 h 26"/>
                <a:gd name="T6" fmla="*/ 99 w 1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7" y="8"/>
                  </a:moveTo>
                  <a:cubicBezTo>
                    <a:pt x="0" y="13"/>
                    <a:pt x="12" y="21"/>
                    <a:pt x="7" y="26"/>
                  </a:cubicBezTo>
                  <a:cubicBezTo>
                    <a:pt x="11" y="21"/>
                    <a:pt x="9" y="17"/>
                    <a:pt x="8" y="12"/>
                  </a:cubicBezTo>
                  <a:cubicBezTo>
                    <a:pt x="8" y="8"/>
                    <a:pt x="9" y="4"/>
                    <a:pt x="7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2" name="Freeform 53">
              <a:extLst>
                <a:ext uri="{FF2B5EF4-FFF2-40B4-BE49-F238E27FC236}">
                  <a16:creationId xmlns:a16="http://schemas.microsoft.com/office/drawing/2014/main" id="{7B71E8ED-88F3-4866-922F-E67E409FD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972"/>
              <a:ext cx="66" cy="111"/>
            </a:xfrm>
            <a:custGeom>
              <a:avLst/>
              <a:gdLst>
                <a:gd name="T0" fmla="*/ 222 w 28"/>
                <a:gd name="T1" fmla="*/ 0 h 44"/>
                <a:gd name="T2" fmla="*/ 250 w 28"/>
                <a:gd name="T3" fmla="*/ 146 h 44"/>
                <a:gd name="T4" fmla="*/ 278 w 28"/>
                <a:gd name="T5" fmla="*/ 421 h 44"/>
                <a:gd name="T6" fmla="*/ 184 w 28"/>
                <a:gd name="T7" fmla="*/ 484 h 44"/>
                <a:gd name="T8" fmla="*/ 94 w 28"/>
                <a:gd name="T9" fmla="*/ 464 h 44"/>
                <a:gd name="T10" fmla="*/ 106 w 28"/>
                <a:gd name="T11" fmla="*/ 593 h 44"/>
                <a:gd name="T12" fmla="*/ 0 w 28"/>
                <a:gd name="T13" fmla="*/ 706 h 44"/>
                <a:gd name="T14" fmla="*/ 144 w 28"/>
                <a:gd name="T15" fmla="*/ 580 h 44"/>
                <a:gd name="T16" fmla="*/ 184 w 28"/>
                <a:gd name="T17" fmla="*/ 527 h 44"/>
                <a:gd name="T18" fmla="*/ 299 w 28"/>
                <a:gd name="T19" fmla="*/ 515 h 44"/>
                <a:gd name="T20" fmla="*/ 356 w 28"/>
                <a:gd name="T21" fmla="*/ 255 h 44"/>
                <a:gd name="T22" fmla="*/ 262 w 28"/>
                <a:gd name="T23" fmla="*/ 63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44">
                  <a:moveTo>
                    <a:pt x="17" y="0"/>
                  </a:moveTo>
                  <a:cubicBezTo>
                    <a:pt x="18" y="4"/>
                    <a:pt x="17" y="6"/>
                    <a:pt x="19" y="9"/>
                  </a:cubicBezTo>
                  <a:cubicBezTo>
                    <a:pt x="23" y="15"/>
                    <a:pt x="27" y="21"/>
                    <a:pt x="21" y="26"/>
                  </a:cubicBezTo>
                  <a:cubicBezTo>
                    <a:pt x="19" y="28"/>
                    <a:pt x="16" y="29"/>
                    <a:pt x="14" y="30"/>
                  </a:cubicBezTo>
                  <a:cubicBezTo>
                    <a:pt x="12" y="30"/>
                    <a:pt x="8" y="28"/>
                    <a:pt x="7" y="29"/>
                  </a:cubicBezTo>
                  <a:cubicBezTo>
                    <a:pt x="5" y="30"/>
                    <a:pt x="7" y="35"/>
                    <a:pt x="8" y="37"/>
                  </a:cubicBezTo>
                  <a:cubicBezTo>
                    <a:pt x="6" y="41"/>
                    <a:pt x="5" y="41"/>
                    <a:pt x="0" y="44"/>
                  </a:cubicBezTo>
                  <a:cubicBezTo>
                    <a:pt x="5" y="42"/>
                    <a:pt x="8" y="40"/>
                    <a:pt x="11" y="36"/>
                  </a:cubicBezTo>
                  <a:cubicBezTo>
                    <a:pt x="13" y="34"/>
                    <a:pt x="10" y="34"/>
                    <a:pt x="14" y="33"/>
                  </a:cubicBezTo>
                  <a:cubicBezTo>
                    <a:pt x="17" y="33"/>
                    <a:pt x="20" y="34"/>
                    <a:pt x="23" y="32"/>
                  </a:cubicBezTo>
                  <a:cubicBezTo>
                    <a:pt x="26" y="30"/>
                    <a:pt x="28" y="20"/>
                    <a:pt x="27" y="16"/>
                  </a:cubicBezTo>
                  <a:cubicBezTo>
                    <a:pt x="27" y="11"/>
                    <a:pt x="21" y="10"/>
                    <a:pt x="20" y="4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3" name="Freeform 54">
              <a:extLst>
                <a:ext uri="{FF2B5EF4-FFF2-40B4-BE49-F238E27FC236}">
                  <a16:creationId xmlns:a16="http://schemas.microsoft.com/office/drawing/2014/main" id="{BED6E8E8-48AC-45F7-B420-ABF3A35FA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1916"/>
              <a:ext cx="71" cy="117"/>
            </a:xfrm>
            <a:custGeom>
              <a:avLst/>
              <a:gdLst>
                <a:gd name="T0" fmla="*/ 398 w 30"/>
                <a:gd name="T1" fmla="*/ 0 h 46"/>
                <a:gd name="T2" fmla="*/ 279 w 30"/>
                <a:gd name="T3" fmla="*/ 150 h 46"/>
                <a:gd name="T4" fmla="*/ 201 w 30"/>
                <a:gd name="T5" fmla="*/ 277 h 46"/>
                <a:gd name="T6" fmla="*/ 95 w 30"/>
                <a:gd name="T7" fmla="*/ 214 h 46"/>
                <a:gd name="T8" fmla="*/ 12 w 30"/>
                <a:gd name="T9" fmla="*/ 150 h 46"/>
                <a:gd name="T10" fmla="*/ 78 w 30"/>
                <a:gd name="T11" fmla="*/ 265 h 46"/>
                <a:gd name="T12" fmla="*/ 118 w 30"/>
                <a:gd name="T13" fmla="*/ 415 h 46"/>
                <a:gd name="T14" fmla="*/ 173 w 30"/>
                <a:gd name="T15" fmla="*/ 544 h 46"/>
                <a:gd name="T16" fmla="*/ 173 w 30"/>
                <a:gd name="T17" fmla="*/ 758 h 46"/>
                <a:gd name="T18" fmla="*/ 241 w 30"/>
                <a:gd name="T19" fmla="*/ 575 h 46"/>
                <a:gd name="T20" fmla="*/ 201 w 30"/>
                <a:gd name="T21" fmla="*/ 394 h 46"/>
                <a:gd name="T22" fmla="*/ 241 w 30"/>
                <a:gd name="T23" fmla="*/ 298 h 46"/>
                <a:gd name="T24" fmla="*/ 303 w 30"/>
                <a:gd name="T25" fmla="*/ 247 h 46"/>
                <a:gd name="T26" fmla="*/ 331 w 30"/>
                <a:gd name="T27" fmla="*/ 150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46">
                  <a:moveTo>
                    <a:pt x="30" y="0"/>
                  </a:moveTo>
                  <a:cubicBezTo>
                    <a:pt x="27" y="4"/>
                    <a:pt x="23" y="5"/>
                    <a:pt x="21" y="9"/>
                  </a:cubicBezTo>
                  <a:cubicBezTo>
                    <a:pt x="19" y="12"/>
                    <a:pt x="19" y="17"/>
                    <a:pt x="15" y="17"/>
                  </a:cubicBezTo>
                  <a:cubicBezTo>
                    <a:pt x="11" y="18"/>
                    <a:pt x="9" y="16"/>
                    <a:pt x="7" y="13"/>
                  </a:cubicBezTo>
                  <a:cubicBezTo>
                    <a:pt x="7" y="11"/>
                    <a:pt x="4" y="5"/>
                    <a:pt x="1" y="9"/>
                  </a:cubicBezTo>
                  <a:cubicBezTo>
                    <a:pt x="0" y="12"/>
                    <a:pt x="4" y="15"/>
                    <a:pt x="6" y="16"/>
                  </a:cubicBezTo>
                  <a:cubicBezTo>
                    <a:pt x="8" y="19"/>
                    <a:pt x="8" y="21"/>
                    <a:pt x="9" y="25"/>
                  </a:cubicBezTo>
                  <a:cubicBezTo>
                    <a:pt x="10" y="29"/>
                    <a:pt x="11" y="29"/>
                    <a:pt x="13" y="33"/>
                  </a:cubicBezTo>
                  <a:cubicBezTo>
                    <a:pt x="16" y="37"/>
                    <a:pt x="14" y="41"/>
                    <a:pt x="13" y="46"/>
                  </a:cubicBezTo>
                  <a:cubicBezTo>
                    <a:pt x="16" y="44"/>
                    <a:pt x="18" y="39"/>
                    <a:pt x="18" y="35"/>
                  </a:cubicBezTo>
                  <a:cubicBezTo>
                    <a:pt x="18" y="31"/>
                    <a:pt x="15" y="27"/>
                    <a:pt x="15" y="24"/>
                  </a:cubicBezTo>
                  <a:cubicBezTo>
                    <a:pt x="15" y="21"/>
                    <a:pt x="16" y="19"/>
                    <a:pt x="18" y="18"/>
                  </a:cubicBezTo>
                  <a:cubicBezTo>
                    <a:pt x="20" y="17"/>
                    <a:pt x="22" y="17"/>
                    <a:pt x="23" y="15"/>
                  </a:cubicBezTo>
                  <a:cubicBezTo>
                    <a:pt x="24" y="13"/>
                    <a:pt x="24" y="11"/>
                    <a:pt x="25" y="9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4" name="Freeform 55">
              <a:extLst>
                <a:ext uri="{FF2B5EF4-FFF2-40B4-BE49-F238E27FC236}">
                  <a16:creationId xmlns:a16="http://schemas.microsoft.com/office/drawing/2014/main" id="{81F6D11F-AB2C-44A3-BA7C-88D0F6D32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1967"/>
              <a:ext cx="28" cy="55"/>
            </a:xfrm>
            <a:custGeom>
              <a:avLst/>
              <a:gdLst>
                <a:gd name="T0" fmla="*/ 103 w 12"/>
                <a:gd name="T1" fmla="*/ 0 h 22"/>
                <a:gd name="T2" fmla="*/ 103 w 12"/>
                <a:gd name="T3" fmla="*/ 345 h 22"/>
                <a:gd name="T4" fmla="*/ 86 w 12"/>
                <a:gd name="T5" fmla="*/ 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8" y="0"/>
                  </a:moveTo>
                  <a:cubicBezTo>
                    <a:pt x="0" y="5"/>
                    <a:pt x="12" y="15"/>
                    <a:pt x="8" y="22"/>
                  </a:cubicBezTo>
                  <a:cubicBezTo>
                    <a:pt x="11" y="14"/>
                    <a:pt x="10" y="9"/>
                    <a:pt x="7" y="1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5" name="Freeform 56">
              <a:extLst>
                <a:ext uri="{FF2B5EF4-FFF2-40B4-BE49-F238E27FC236}">
                  <a16:creationId xmlns:a16="http://schemas.microsoft.com/office/drawing/2014/main" id="{44C79341-6F7B-4A2D-AAB0-AC57B524D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734"/>
              <a:ext cx="19" cy="76"/>
            </a:xfrm>
            <a:custGeom>
              <a:avLst/>
              <a:gdLst>
                <a:gd name="T0" fmla="*/ 69 w 8"/>
                <a:gd name="T1" fmla="*/ 0 h 30"/>
                <a:gd name="T2" fmla="*/ 12 w 8"/>
                <a:gd name="T3" fmla="*/ 96 h 30"/>
                <a:gd name="T4" fmla="*/ 0 w 8"/>
                <a:gd name="T5" fmla="*/ 225 h 30"/>
                <a:gd name="T6" fmla="*/ 107 w 8"/>
                <a:gd name="T7" fmla="*/ 489 h 30"/>
                <a:gd name="T8" fmla="*/ 29 w 8"/>
                <a:gd name="T9" fmla="*/ 243 h 30"/>
                <a:gd name="T10" fmla="*/ 69 w 8"/>
                <a:gd name="T11" fmla="*/ 5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0">
                  <a:moveTo>
                    <a:pt x="5" y="0"/>
                  </a:moveTo>
                  <a:cubicBezTo>
                    <a:pt x="5" y="4"/>
                    <a:pt x="2" y="4"/>
                    <a:pt x="1" y="6"/>
                  </a:cubicBezTo>
                  <a:cubicBezTo>
                    <a:pt x="0" y="9"/>
                    <a:pt x="0" y="12"/>
                    <a:pt x="0" y="14"/>
                  </a:cubicBezTo>
                  <a:cubicBezTo>
                    <a:pt x="1" y="21"/>
                    <a:pt x="2" y="28"/>
                    <a:pt x="8" y="30"/>
                  </a:cubicBezTo>
                  <a:cubicBezTo>
                    <a:pt x="3" y="30"/>
                    <a:pt x="1" y="19"/>
                    <a:pt x="2" y="15"/>
                  </a:cubicBezTo>
                  <a:cubicBezTo>
                    <a:pt x="2" y="11"/>
                    <a:pt x="5" y="8"/>
                    <a:pt x="5" y="3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6" name="Freeform 57">
              <a:extLst>
                <a:ext uri="{FF2B5EF4-FFF2-40B4-BE49-F238E27FC236}">
                  <a16:creationId xmlns:a16="http://schemas.microsoft.com/office/drawing/2014/main" id="{C9F72030-B72C-41BC-8BA2-0CF132A97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1631"/>
              <a:ext cx="87" cy="184"/>
            </a:xfrm>
            <a:custGeom>
              <a:avLst/>
              <a:gdLst>
                <a:gd name="T0" fmla="*/ 38 w 37"/>
                <a:gd name="T1" fmla="*/ 0 h 73"/>
                <a:gd name="T2" fmla="*/ 12 w 37"/>
                <a:gd name="T3" fmla="*/ 146 h 73"/>
                <a:gd name="T4" fmla="*/ 106 w 37"/>
                <a:gd name="T5" fmla="*/ 368 h 73"/>
                <a:gd name="T6" fmla="*/ 132 w 37"/>
                <a:gd name="T7" fmla="*/ 560 h 73"/>
                <a:gd name="T8" fmla="*/ 209 w 37"/>
                <a:gd name="T9" fmla="*/ 749 h 73"/>
                <a:gd name="T10" fmla="*/ 393 w 37"/>
                <a:gd name="T11" fmla="*/ 960 h 73"/>
                <a:gd name="T12" fmla="*/ 404 w 37"/>
                <a:gd name="T13" fmla="*/ 1054 h 73"/>
                <a:gd name="T14" fmla="*/ 482 w 37"/>
                <a:gd name="T15" fmla="*/ 1170 h 73"/>
                <a:gd name="T16" fmla="*/ 348 w 37"/>
                <a:gd name="T17" fmla="*/ 865 h 73"/>
                <a:gd name="T18" fmla="*/ 270 w 37"/>
                <a:gd name="T19" fmla="*/ 706 h 73"/>
                <a:gd name="T20" fmla="*/ 209 w 37"/>
                <a:gd name="T21" fmla="*/ 623 h 73"/>
                <a:gd name="T22" fmla="*/ 132 w 37"/>
                <a:gd name="T23" fmla="*/ 368 h 73"/>
                <a:gd name="T24" fmla="*/ 28 w 37"/>
                <a:gd name="T25" fmla="*/ 113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73">
                  <a:moveTo>
                    <a:pt x="3" y="0"/>
                  </a:moveTo>
                  <a:cubicBezTo>
                    <a:pt x="3" y="3"/>
                    <a:pt x="0" y="6"/>
                    <a:pt x="1" y="9"/>
                  </a:cubicBezTo>
                  <a:cubicBezTo>
                    <a:pt x="1" y="14"/>
                    <a:pt x="6" y="18"/>
                    <a:pt x="8" y="23"/>
                  </a:cubicBezTo>
                  <a:cubicBezTo>
                    <a:pt x="10" y="27"/>
                    <a:pt x="9" y="31"/>
                    <a:pt x="10" y="35"/>
                  </a:cubicBezTo>
                  <a:cubicBezTo>
                    <a:pt x="11" y="40"/>
                    <a:pt x="14" y="43"/>
                    <a:pt x="16" y="47"/>
                  </a:cubicBezTo>
                  <a:cubicBezTo>
                    <a:pt x="20" y="53"/>
                    <a:pt x="27" y="54"/>
                    <a:pt x="30" y="60"/>
                  </a:cubicBezTo>
                  <a:cubicBezTo>
                    <a:pt x="30" y="62"/>
                    <a:pt x="30" y="64"/>
                    <a:pt x="31" y="66"/>
                  </a:cubicBezTo>
                  <a:cubicBezTo>
                    <a:pt x="33" y="69"/>
                    <a:pt x="36" y="70"/>
                    <a:pt x="37" y="73"/>
                  </a:cubicBezTo>
                  <a:cubicBezTo>
                    <a:pt x="36" y="66"/>
                    <a:pt x="31" y="60"/>
                    <a:pt x="27" y="54"/>
                  </a:cubicBezTo>
                  <a:cubicBezTo>
                    <a:pt x="25" y="51"/>
                    <a:pt x="24" y="47"/>
                    <a:pt x="21" y="44"/>
                  </a:cubicBezTo>
                  <a:cubicBezTo>
                    <a:pt x="19" y="42"/>
                    <a:pt x="17" y="40"/>
                    <a:pt x="16" y="39"/>
                  </a:cubicBezTo>
                  <a:cubicBezTo>
                    <a:pt x="11" y="34"/>
                    <a:pt x="12" y="28"/>
                    <a:pt x="10" y="23"/>
                  </a:cubicBezTo>
                  <a:cubicBezTo>
                    <a:pt x="8" y="17"/>
                    <a:pt x="1" y="14"/>
                    <a:pt x="2" y="7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7" name="Freeform 58">
              <a:extLst>
                <a:ext uri="{FF2B5EF4-FFF2-40B4-BE49-F238E27FC236}">
                  <a16:creationId xmlns:a16="http://schemas.microsoft.com/office/drawing/2014/main" id="{C8BA6D08-3442-4E3D-B1C9-0E6E32B10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851"/>
              <a:ext cx="21" cy="48"/>
            </a:xfrm>
            <a:custGeom>
              <a:avLst/>
              <a:gdLst>
                <a:gd name="T0" fmla="*/ 37 w 9"/>
                <a:gd name="T1" fmla="*/ 0 h 19"/>
                <a:gd name="T2" fmla="*/ 0 w 9"/>
                <a:gd name="T3" fmla="*/ 159 h 19"/>
                <a:gd name="T4" fmla="*/ 49 w 9"/>
                <a:gd name="T5" fmla="*/ 192 h 19"/>
                <a:gd name="T6" fmla="*/ 49 w 9"/>
                <a:gd name="T7" fmla="*/ 306 h 19"/>
                <a:gd name="T8" fmla="*/ 49 w 9"/>
                <a:gd name="T9" fmla="*/ 8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9">
                  <a:moveTo>
                    <a:pt x="3" y="0"/>
                  </a:moveTo>
                  <a:cubicBezTo>
                    <a:pt x="3" y="4"/>
                    <a:pt x="5" y="9"/>
                    <a:pt x="0" y="10"/>
                  </a:cubicBezTo>
                  <a:cubicBezTo>
                    <a:pt x="1" y="11"/>
                    <a:pt x="3" y="11"/>
                    <a:pt x="4" y="12"/>
                  </a:cubicBezTo>
                  <a:cubicBezTo>
                    <a:pt x="5" y="14"/>
                    <a:pt x="4" y="17"/>
                    <a:pt x="4" y="19"/>
                  </a:cubicBezTo>
                  <a:cubicBezTo>
                    <a:pt x="9" y="15"/>
                    <a:pt x="2" y="9"/>
                    <a:pt x="4" y="5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8" name="Freeform 59">
              <a:extLst>
                <a:ext uri="{FF2B5EF4-FFF2-40B4-BE49-F238E27FC236}">
                  <a16:creationId xmlns:a16="http://schemas.microsoft.com/office/drawing/2014/main" id="{F67F0CE5-9FBE-47C2-8605-B8480C8BC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1980"/>
              <a:ext cx="24" cy="32"/>
            </a:xfrm>
            <a:custGeom>
              <a:avLst/>
              <a:gdLst>
                <a:gd name="T0" fmla="*/ 70 w 10"/>
                <a:gd name="T1" fmla="*/ 0 h 13"/>
                <a:gd name="T2" fmla="*/ 82 w 10"/>
                <a:gd name="T3" fmla="*/ 194 h 13"/>
                <a:gd name="T4" fmla="*/ 139 w 10"/>
                <a:gd name="T5" fmla="*/ 42 h 13"/>
                <a:gd name="T6" fmla="*/ 110 w 10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5" y="0"/>
                  </a:moveTo>
                  <a:cubicBezTo>
                    <a:pt x="0" y="3"/>
                    <a:pt x="4" y="10"/>
                    <a:pt x="6" y="13"/>
                  </a:cubicBezTo>
                  <a:cubicBezTo>
                    <a:pt x="4" y="9"/>
                    <a:pt x="5" y="4"/>
                    <a:pt x="10" y="3"/>
                  </a:cubicBezTo>
                  <a:cubicBezTo>
                    <a:pt x="10" y="2"/>
                    <a:pt x="9" y="2"/>
                    <a:pt x="8" y="1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59" name="Freeform 60">
              <a:extLst>
                <a:ext uri="{FF2B5EF4-FFF2-40B4-BE49-F238E27FC236}">
                  <a16:creationId xmlns:a16="http://schemas.microsoft.com/office/drawing/2014/main" id="{5C3667A0-1D8D-4D99-A9C0-946B6C0B8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028"/>
              <a:ext cx="24" cy="25"/>
            </a:xfrm>
            <a:custGeom>
              <a:avLst/>
              <a:gdLst>
                <a:gd name="T0" fmla="*/ 139 w 10"/>
                <a:gd name="T1" fmla="*/ 0 h 10"/>
                <a:gd name="T2" fmla="*/ 0 w 10"/>
                <a:gd name="T3" fmla="*/ 145 h 10"/>
                <a:gd name="T4" fmla="*/ 139 w 10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8" y="6"/>
                    <a:pt x="6" y="7"/>
                    <a:pt x="0" y="9"/>
                  </a:cubicBezTo>
                  <a:cubicBezTo>
                    <a:pt x="6" y="8"/>
                    <a:pt x="9" y="10"/>
                    <a:pt x="10" y="2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0" name="Freeform 61">
              <a:extLst>
                <a:ext uri="{FF2B5EF4-FFF2-40B4-BE49-F238E27FC236}">
                  <a16:creationId xmlns:a16="http://schemas.microsoft.com/office/drawing/2014/main" id="{3B7DA902-5444-4DD7-84DD-A62379B32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065"/>
              <a:ext cx="26" cy="18"/>
            </a:xfrm>
            <a:custGeom>
              <a:avLst/>
              <a:gdLst>
                <a:gd name="T0" fmla="*/ 0 w 11"/>
                <a:gd name="T1" fmla="*/ 0 h 7"/>
                <a:gd name="T2" fmla="*/ 66 w 11"/>
                <a:gd name="T3" fmla="*/ 100 h 7"/>
                <a:gd name="T4" fmla="*/ 135 w 11"/>
                <a:gd name="T5" fmla="*/ 0 h 7"/>
                <a:gd name="T6" fmla="*/ 40 w 11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3" y="2"/>
                    <a:pt x="0" y="6"/>
                    <a:pt x="5" y="6"/>
                  </a:cubicBezTo>
                  <a:cubicBezTo>
                    <a:pt x="7" y="6"/>
                    <a:pt x="11" y="2"/>
                    <a:pt x="10" y="0"/>
                  </a:cubicBezTo>
                  <a:cubicBezTo>
                    <a:pt x="9" y="1"/>
                    <a:pt x="4" y="7"/>
                    <a:pt x="3" y="2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1" name="Freeform 62">
              <a:extLst>
                <a:ext uri="{FF2B5EF4-FFF2-40B4-BE49-F238E27FC236}">
                  <a16:creationId xmlns:a16="http://schemas.microsoft.com/office/drawing/2014/main" id="{608C2253-52AF-48CA-A977-92D1F0D09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2177"/>
              <a:ext cx="33" cy="48"/>
            </a:xfrm>
            <a:custGeom>
              <a:avLst/>
              <a:gdLst>
                <a:gd name="T0" fmla="*/ 94 w 14"/>
                <a:gd name="T1" fmla="*/ 96 h 19"/>
                <a:gd name="T2" fmla="*/ 94 w 14"/>
                <a:gd name="T3" fmla="*/ 129 h 19"/>
                <a:gd name="T4" fmla="*/ 172 w 14"/>
                <a:gd name="T5" fmla="*/ 255 h 19"/>
                <a:gd name="T6" fmla="*/ 106 w 14"/>
                <a:gd name="T7" fmla="*/ 9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9">
                  <a:moveTo>
                    <a:pt x="7" y="6"/>
                  </a:moveTo>
                  <a:cubicBezTo>
                    <a:pt x="4" y="0"/>
                    <a:pt x="0" y="15"/>
                    <a:pt x="7" y="8"/>
                  </a:cubicBezTo>
                  <a:cubicBezTo>
                    <a:pt x="8" y="9"/>
                    <a:pt x="10" y="19"/>
                    <a:pt x="13" y="16"/>
                  </a:cubicBezTo>
                  <a:cubicBezTo>
                    <a:pt x="14" y="16"/>
                    <a:pt x="9" y="8"/>
                    <a:pt x="8" y="6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2" name="Freeform 63">
              <a:extLst>
                <a:ext uri="{FF2B5EF4-FFF2-40B4-BE49-F238E27FC236}">
                  <a16:creationId xmlns:a16="http://schemas.microsoft.com/office/drawing/2014/main" id="{00FBB3D7-02A8-426F-9858-7BF03F4A5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823"/>
              <a:ext cx="10" cy="15"/>
            </a:xfrm>
            <a:custGeom>
              <a:avLst/>
              <a:gdLst>
                <a:gd name="T0" fmla="*/ 20 w 4"/>
                <a:gd name="T1" fmla="*/ 0 h 6"/>
                <a:gd name="T2" fmla="*/ 33 w 4"/>
                <a:gd name="T3" fmla="*/ 95 h 6"/>
                <a:gd name="T4" fmla="*/ 33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2" y="2"/>
                    <a:pt x="0" y="5"/>
                    <a:pt x="2" y="6"/>
                  </a:cubicBezTo>
                  <a:cubicBezTo>
                    <a:pt x="4" y="5"/>
                    <a:pt x="4" y="1"/>
                    <a:pt x="2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3" name="Freeform 64">
              <a:extLst>
                <a:ext uri="{FF2B5EF4-FFF2-40B4-BE49-F238E27FC236}">
                  <a16:creationId xmlns:a16="http://schemas.microsoft.com/office/drawing/2014/main" id="{C139EC70-4A6F-4A4E-9DA7-CEA701444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795"/>
              <a:ext cx="24" cy="33"/>
            </a:xfrm>
            <a:custGeom>
              <a:avLst/>
              <a:gdLst>
                <a:gd name="T0" fmla="*/ 70 w 10"/>
                <a:gd name="T1" fmla="*/ 20 h 13"/>
                <a:gd name="T2" fmla="*/ 41 w 10"/>
                <a:gd name="T3" fmla="*/ 213 h 13"/>
                <a:gd name="T4" fmla="*/ 139 w 10"/>
                <a:gd name="T5" fmla="*/ 33 h 13"/>
                <a:gd name="T6" fmla="*/ 82 w 1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5" y="1"/>
                  </a:moveTo>
                  <a:cubicBezTo>
                    <a:pt x="0" y="3"/>
                    <a:pt x="7" y="9"/>
                    <a:pt x="3" y="13"/>
                  </a:cubicBezTo>
                  <a:cubicBezTo>
                    <a:pt x="6" y="10"/>
                    <a:pt x="5" y="3"/>
                    <a:pt x="10" y="2"/>
                  </a:cubicBezTo>
                  <a:cubicBezTo>
                    <a:pt x="9" y="2"/>
                    <a:pt x="8" y="1"/>
                    <a:pt x="6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4" name="Freeform 65">
              <a:extLst>
                <a:ext uri="{FF2B5EF4-FFF2-40B4-BE49-F238E27FC236}">
                  <a16:creationId xmlns:a16="http://schemas.microsoft.com/office/drawing/2014/main" id="{D9CBC01F-AAB0-47D3-A1F5-A521821B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954"/>
              <a:ext cx="22" cy="31"/>
            </a:xfrm>
            <a:custGeom>
              <a:avLst/>
              <a:gdLst>
                <a:gd name="T0" fmla="*/ 0 w 9"/>
                <a:gd name="T1" fmla="*/ 0 h 12"/>
                <a:gd name="T2" fmla="*/ 59 w 9"/>
                <a:gd name="T3" fmla="*/ 121 h 12"/>
                <a:gd name="T4" fmla="*/ 90 w 9"/>
                <a:gd name="T5" fmla="*/ 207 h 12"/>
                <a:gd name="T6" fmla="*/ 120 w 9"/>
                <a:gd name="T7" fmla="*/ 88 h 12"/>
                <a:gd name="T8" fmla="*/ 59 w 9"/>
                <a:gd name="T9" fmla="*/ 8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2" y="3"/>
                    <a:pt x="3" y="4"/>
                    <a:pt x="4" y="7"/>
                  </a:cubicBezTo>
                  <a:cubicBezTo>
                    <a:pt x="4" y="9"/>
                    <a:pt x="4" y="11"/>
                    <a:pt x="6" y="12"/>
                  </a:cubicBezTo>
                  <a:cubicBezTo>
                    <a:pt x="9" y="10"/>
                    <a:pt x="5" y="7"/>
                    <a:pt x="8" y="5"/>
                  </a:cubicBezTo>
                  <a:cubicBezTo>
                    <a:pt x="7" y="5"/>
                    <a:pt x="5" y="6"/>
                    <a:pt x="4" y="5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5" name="Freeform 66">
              <a:extLst>
                <a:ext uri="{FF2B5EF4-FFF2-40B4-BE49-F238E27FC236}">
                  <a16:creationId xmlns:a16="http://schemas.microsoft.com/office/drawing/2014/main" id="{A50708F5-21D0-4F45-9821-15F1B2F98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724"/>
              <a:ext cx="19" cy="26"/>
            </a:xfrm>
            <a:custGeom>
              <a:avLst/>
              <a:gdLst>
                <a:gd name="T0" fmla="*/ 0 w 8"/>
                <a:gd name="T1" fmla="*/ 34 h 10"/>
                <a:gd name="T2" fmla="*/ 69 w 8"/>
                <a:gd name="T3" fmla="*/ 177 h 10"/>
                <a:gd name="T4" fmla="*/ 107 w 8"/>
                <a:gd name="T5" fmla="*/ 156 h 10"/>
                <a:gd name="T6" fmla="*/ 12 w 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0" y="2"/>
                  </a:moveTo>
                  <a:cubicBezTo>
                    <a:pt x="1" y="5"/>
                    <a:pt x="4" y="7"/>
                    <a:pt x="5" y="10"/>
                  </a:cubicBezTo>
                  <a:cubicBezTo>
                    <a:pt x="6" y="10"/>
                    <a:pt x="7" y="9"/>
                    <a:pt x="8" y="9"/>
                  </a:cubicBezTo>
                  <a:cubicBezTo>
                    <a:pt x="5" y="8"/>
                    <a:pt x="2" y="3"/>
                    <a:pt x="1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6" name="Freeform 67">
              <a:extLst>
                <a:ext uri="{FF2B5EF4-FFF2-40B4-BE49-F238E27FC236}">
                  <a16:creationId xmlns:a16="http://schemas.microsoft.com/office/drawing/2014/main" id="{DF32D5F6-C2E3-465F-90DE-2B175952A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" y="1229"/>
              <a:ext cx="36" cy="412"/>
            </a:xfrm>
            <a:custGeom>
              <a:avLst/>
              <a:gdLst>
                <a:gd name="T0" fmla="*/ 70 w 15"/>
                <a:gd name="T1" fmla="*/ 0 h 163"/>
                <a:gd name="T2" fmla="*/ 98 w 15"/>
                <a:gd name="T3" fmla="*/ 422 h 163"/>
                <a:gd name="T4" fmla="*/ 98 w 15"/>
                <a:gd name="T5" fmla="*/ 869 h 163"/>
                <a:gd name="T6" fmla="*/ 58 w 15"/>
                <a:gd name="T7" fmla="*/ 1597 h 163"/>
                <a:gd name="T8" fmla="*/ 139 w 15"/>
                <a:gd name="T9" fmla="*/ 1860 h 163"/>
                <a:gd name="T10" fmla="*/ 110 w 15"/>
                <a:gd name="T11" fmla="*/ 2166 h 163"/>
                <a:gd name="T12" fmla="*/ 139 w 15"/>
                <a:gd name="T13" fmla="*/ 2485 h 163"/>
                <a:gd name="T14" fmla="*/ 206 w 15"/>
                <a:gd name="T15" fmla="*/ 2631 h 163"/>
                <a:gd name="T16" fmla="*/ 178 w 15"/>
                <a:gd name="T17" fmla="*/ 2050 h 163"/>
                <a:gd name="T18" fmla="*/ 168 w 15"/>
                <a:gd name="T19" fmla="*/ 1807 h 163"/>
                <a:gd name="T20" fmla="*/ 139 w 15"/>
                <a:gd name="T21" fmla="*/ 1342 h 163"/>
                <a:gd name="T22" fmla="*/ 139 w 15"/>
                <a:gd name="T23" fmla="*/ 953 h 163"/>
                <a:gd name="T24" fmla="*/ 139 w 15"/>
                <a:gd name="T25" fmla="*/ 741 h 163"/>
                <a:gd name="T26" fmla="*/ 110 w 15"/>
                <a:gd name="T27" fmla="*/ 452 h 1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" h="163">
                  <a:moveTo>
                    <a:pt x="5" y="0"/>
                  </a:moveTo>
                  <a:cubicBezTo>
                    <a:pt x="8" y="8"/>
                    <a:pt x="7" y="18"/>
                    <a:pt x="7" y="26"/>
                  </a:cubicBezTo>
                  <a:cubicBezTo>
                    <a:pt x="8" y="35"/>
                    <a:pt x="7" y="45"/>
                    <a:pt x="7" y="54"/>
                  </a:cubicBezTo>
                  <a:cubicBezTo>
                    <a:pt x="5" y="68"/>
                    <a:pt x="0" y="85"/>
                    <a:pt x="4" y="99"/>
                  </a:cubicBezTo>
                  <a:cubicBezTo>
                    <a:pt x="6" y="104"/>
                    <a:pt x="10" y="109"/>
                    <a:pt x="10" y="115"/>
                  </a:cubicBezTo>
                  <a:cubicBezTo>
                    <a:pt x="11" y="122"/>
                    <a:pt x="8" y="127"/>
                    <a:pt x="8" y="134"/>
                  </a:cubicBezTo>
                  <a:cubicBezTo>
                    <a:pt x="7" y="140"/>
                    <a:pt x="8" y="148"/>
                    <a:pt x="10" y="154"/>
                  </a:cubicBezTo>
                  <a:cubicBezTo>
                    <a:pt x="11" y="158"/>
                    <a:pt x="13" y="159"/>
                    <a:pt x="15" y="163"/>
                  </a:cubicBezTo>
                  <a:cubicBezTo>
                    <a:pt x="6" y="154"/>
                    <a:pt x="12" y="138"/>
                    <a:pt x="13" y="127"/>
                  </a:cubicBezTo>
                  <a:cubicBezTo>
                    <a:pt x="13" y="122"/>
                    <a:pt x="12" y="117"/>
                    <a:pt x="12" y="112"/>
                  </a:cubicBezTo>
                  <a:cubicBezTo>
                    <a:pt x="12" y="105"/>
                    <a:pt x="9" y="89"/>
                    <a:pt x="10" y="83"/>
                  </a:cubicBezTo>
                  <a:cubicBezTo>
                    <a:pt x="12" y="70"/>
                    <a:pt x="11" y="72"/>
                    <a:pt x="10" y="59"/>
                  </a:cubicBezTo>
                  <a:cubicBezTo>
                    <a:pt x="9" y="55"/>
                    <a:pt x="10" y="50"/>
                    <a:pt x="10" y="46"/>
                  </a:cubicBezTo>
                  <a:cubicBezTo>
                    <a:pt x="10" y="40"/>
                    <a:pt x="7" y="34"/>
                    <a:pt x="8" y="28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7" name="Freeform 68">
              <a:extLst>
                <a:ext uri="{FF2B5EF4-FFF2-40B4-BE49-F238E27FC236}">
                  <a16:creationId xmlns:a16="http://schemas.microsoft.com/office/drawing/2014/main" id="{98E816FD-205E-4F10-BC5D-8EFF97B8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292"/>
              <a:ext cx="38" cy="291"/>
            </a:xfrm>
            <a:custGeom>
              <a:avLst/>
              <a:gdLst>
                <a:gd name="T0" fmla="*/ 0 w 16"/>
                <a:gd name="T1" fmla="*/ 648 h 115"/>
                <a:gd name="T2" fmla="*/ 40 w 16"/>
                <a:gd name="T3" fmla="*/ 1409 h 115"/>
                <a:gd name="T4" fmla="*/ 107 w 16"/>
                <a:gd name="T5" fmla="*/ 1703 h 115"/>
                <a:gd name="T6" fmla="*/ 214 w 16"/>
                <a:gd name="T7" fmla="*/ 1862 h 115"/>
                <a:gd name="T8" fmla="*/ 95 w 16"/>
                <a:gd name="T9" fmla="*/ 1397 h 115"/>
                <a:gd name="T10" fmla="*/ 107 w 16"/>
                <a:gd name="T11" fmla="*/ 987 h 115"/>
                <a:gd name="T12" fmla="*/ 69 w 16"/>
                <a:gd name="T13" fmla="*/ 486 h 115"/>
                <a:gd name="T14" fmla="*/ 12 w 16"/>
                <a:gd name="T15" fmla="*/ 0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15">
                  <a:moveTo>
                    <a:pt x="0" y="40"/>
                  </a:moveTo>
                  <a:cubicBezTo>
                    <a:pt x="4" y="56"/>
                    <a:pt x="2" y="71"/>
                    <a:pt x="3" y="87"/>
                  </a:cubicBezTo>
                  <a:cubicBezTo>
                    <a:pt x="3" y="93"/>
                    <a:pt x="5" y="101"/>
                    <a:pt x="8" y="105"/>
                  </a:cubicBezTo>
                  <a:cubicBezTo>
                    <a:pt x="10" y="109"/>
                    <a:pt x="16" y="111"/>
                    <a:pt x="16" y="115"/>
                  </a:cubicBezTo>
                  <a:cubicBezTo>
                    <a:pt x="11" y="108"/>
                    <a:pt x="8" y="95"/>
                    <a:pt x="7" y="86"/>
                  </a:cubicBezTo>
                  <a:cubicBezTo>
                    <a:pt x="5" y="77"/>
                    <a:pt x="8" y="70"/>
                    <a:pt x="8" y="61"/>
                  </a:cubicBezTo>
                  <a:cubicBezTo>
                    <a:pt x="8" y="50"/>
                    <a:pt x="3" y="41"/>
                    <a:pt x="5" y="30"/>
                  </a:cubicBezTo>
                  <a:cubicBezTo>
                    <a:pt x="6" y="19"/>
                    <a:pt x="1" y="10"/>
                    <a:pt x="1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8" name="Freeform 69">
              <a:extLst>
                <a:ext uri="{FF2B5EF4-FFF2-40B4-BE49-F238E27FC236}">
                  <a16:creationId xmlns:a16="http://schemas.microsoft.com/office/drawing/2014/main" id="{958B2967-CB8A-44E3-817A-C2668FAE8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575"/>
              <a:ext cx="31" cy="137"/>
            </a:xfrm>
            <a:custGeom>
              <a:avLst/>
              <a:gdLst>
                <a:gd name="T0" fmla="*/ 79 w 13"/>
                <a:gd name="T1" fmla="*/ 0 h 54"/>
                <a:gd name="T2" fmla="*/ 98 w 13"/>
                <a:gd name="T3" fmla="*/ 540 h 54"/>
                <a:gd name="T4" fmla="*/ 12 w 13"/>
                <a:gd name="T5" fmla="*/ 649 h 54"/>
                <a:gd name="T6" fmla="*/ 98 w 13"/>
                <a:gd name="T7" fmla="*/ 883 h 54"/>
                <a:gd name="T8" fmla="*/ 79 w 13"/>
                <a:gd name="T9" fmla="*/ 637 h 54"/>
                <a:gd name="T10" fmla="*/ 136 w 13"/>
                <a:gd name="T11" fmla="*/ 523 h 54"/>
                <a:gd name="T12" fmla="*/ 148 w 13"/>
                <a:gd name="T13" fmla="*/ 180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4">
                  <a:moveTo>
                    <a:pt x="6" y="0"/>
                  </a:moveTo>
                  <a:cubicBezTo>
                    <a:pt x="8" y="8"/>
                    <a:pt x="11" y="25"/>
                    <a:pt x="7" y="33"/>
                  </a:cubicBezTo>
                  <a:cubicBezTo>
                    <a:pt x="5" y="36"/>
                    <a:pt x="2" y="36"/>
                    <a:pt x="1" y="40"/>
                  </a:cubicBezTo>
                  <a:cubicBezTo>
                    <a:pt x="0" y="45"/>
                    <a:pt x="3" y="51"/>
                    <a:pt x="7" y="54"/>
                  </a:cubicBezTo>
                  <a:cubicBezTo>
                    <a:pt x="10" y="51"/>
                    <a:pt x="4" y="44"/>
                    <a:pt x="6" y="39"/>
                  </a:cubicBezTo>
                  <a:cubicBezTo>
                    <a:pt x="7" y="36"/>
                    <a:pt x="10" y="34"/>
                    <a:pt x="10" y="32"/>
                  </a:cubicBezTo>
                  <a:cubicBezTo>
                    <a:pt x="13" y="25"/>
                    <a:pt x="11" y="18"/>
                    <a:pt x="11" y="11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69" name="Freeform 70">
              <a:extLst>
                <a:ext uri="{FF2B5EF4-FFF2-40B4-BE49-F238E27FC236}">
                  <a16:creationId xmlns:a16="http://schemas.microsoft.com/office/drawing/2014/main" id="{5BDDCE5C-81E6-411F-A932-517620991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555"/>
              <a:ext cx="50" cy="159"/>
            </a:xfrm>
            <a:custGeom>
              <a:avLst/>
              <a:gdLst>
                <a:gd name="T0" fmla="*/ 29 w 21"/>
                <a:gd name="T1" fmla="*/ 96 h 63"/>
                <a:gd name="T2" fmla="*/ 176 w 21"/>
                <a:gd name="T3" fmla="*/ 560 h 63"/>
                <a:gd name="T4" fmla="*/ 205 w 21"/>
                <a:gd name="T5" fmla="*/ 853 h 63"/>
                <a:gd name="T6" fmla="*/ 214 w 21"/>
                <a:gd name="T7" fmla="*/ 560 h 63"/>
                <a:gd name="T8" fmla="*/ 271 w 21"/>
                <a:gd name="T9" fmla="*/ 389 h 63"/>
                <a:gd name="T10" fmla="*/ 119 w 21"/>
                <a:gd name="T11" fmla="*/ 192 h 63"/>
                <a:gd name="T12" fmla="*/ 0 w 21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3">
                  <a:moveTo>
                    <a:pt x="2" y="6"/>
                  </a:moveTo>
                  <a:cubicBezTo>
                    <a:pt x="8" y="11"/>
                    <a:pt x="14" y="27"/>
                    <a:pt x="13" y="35"/>
                  </a:cubicBezTo>
                  <a:cubicBezTo>
                    <a:pt x="13" y="37"/>
                    <a:pt x="8" y="63"/>
                    <a:pt x="15" y="53"/>
                  </a:cubicBezTo>
                  <a:cubicBezTo>
                    <a:pt x="18" y="49"/>
                    <a:pt x="15" y="40"/>
                    <a:pt x="16" y="35"/>
                  </a:cubicBezTo>
                  <a:cubicBezTo>
                    <a:pt x="17" y="31"/>
                    <a:pt x="21" y="28"/>
                    <a:pt x="20" y="24"/>
                  </a:cubicBezTo>
                  <a:cubicBezTo>
                    <a:pt x="19" y="18"/>
                    <a:pt x="12" y="15"/>
                    <a:pt x="9" y="12"/>
                  </a:cubicBezTo>
                  <a:cubicBezTo>
                    <a:pt x="6" y="7"/>
                    <a:pt x="6" y="2"/>
                    <a:pt x="0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0" name="Freeform 71">
              <a:extLst>
                <a:ext uri="{FF2B5EF4-FFF2-40B4-BE49-F238E27FC236}">
                  <a16:creationId xmlns:a16="http://schemas.microsoft.com/office/drawing/2014/main" id="{F69E5DC5-DF31-46B3-B91F-9B280B8F3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606"/>
              <a:ext cx="14" cy="25"/>
            </a:xfrm>
            <a:custGeom>
              <a:avLst/>
              <a:gdLst>
                <a:gd name="T0" fmla="*/ 0 w 6"/>
                <a:gd name="T1" fmla="*/ 20 h 10"/>
                <a:gd name="T2" fmla="*/ 12 w 6"/>
                <a:gd name="T3" fmla="*/ 158 h 10"/>
                <a:gd name="T4" fmla="*/ 0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1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6" y="7"/>
                    <a:pt x="2" y="3"/>
                    <a:pt x="0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1" name="Freeform 72">
              <a:extLst>
                <a:ext uri="{FF2B5EF4-FFF2-40B4-BE49-F238E27FC236}">
                  <a16:creationId xmlns:a16="http://schemas.microsoft.com/office/drawing/2014/main" id="{83DB7304-F470-4F14-A85F-90E2DED37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033"/>
              <a:ext cx="33" cy="45"/>
            </a:xfrm>
            <a:custGeom>
              <a:avLst/>
              <a:gdLst>
                <a:gd name="T0" fmla="*/ 94 w 14"/>
                <a:gd name="T1" fmla="*/ 0 h 18"/>
                <a:gd name="T2" fmla="*/ 0 w 14"/>
                <a:gd name="T3" fmla="*/ 283 h 18"/>
                <a:gd name="T4" fmla="*/ 144 w 14"/>
                <a:gd name="T5" fmla="*/ 175 h 18"/>
                <a:gd name="T6" fmla="*/ 118 w 1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7" y="0"/>
                  </a:moveTo>
                  <a:cubicBezTo>
                    <a:pt x="14" y="6"/>
                    <a:pt x="3" y="13"/>
                    <a:pt x="0" y="18"/>
                  </a:cubicBezTo>
                  <a:cubicBezTo>
                    <a:pt x="3" y="17"/>
                    <a:pt x="10" y="13"/>
                    <a:pt x="11" y="11"/>
                  </a:cubicBezTo>
                  <a:cubicBezTo>
                    <a:pt x="14" y="7"/>
                    <a:pt x="9" y="4"/>
                    <a:pt x="9" y="0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2" name="Freeform 73">
              <a:extLst>
                <a:ext uri="{FF2B5EF4-FFF2-40B4-BE49-F238E27FC236}">
                  <a16:creationId xmlns:a16="http://schemas.microsoft.com/office/drawing/2014/main" id="{F1D20CB0-6D54-43D5-919A-8895EF0AD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108"/>
              <a:ext cx="23" cy="26"/>
            </a:xfrm>
            <a:custGeom>
              <a:avLst/>
              <a:gdLst>
                <a:gd name="T0" fmla="*/ 0 w 10"/>
                <a:gd name="T1" fmla="*/ 34 h 10"/>
                <a:gd name="T2" fmla="*/ 74 w 10"/>
                <a:gd name="T3" fmla="*/ 88 h 10"/>
                <a:gd name="T4" fmla="*/ 94 w 10"/>
                <a:gd name="T5" fmla="*/ 177 h 10"/>
                <a:gd name="T6" fmla="*/ 94 w 10"/>
                <a:gd name="T7" fmla="*/ 0 h 10"/>
                <a:gd name="T8" fmla="*/ 37 w 10"/>
                <a:gd name="T9" fmla="*/ 3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2" y="3"/>
                    <a:pt x="5" y="4"/>
                    <a:pt x="6" y="5"/>
                  </a:cubicBezTo>
                  <a:cubicBezTo>
                    <a:pt x="8" y="7"/>
                    <a:pt x="6" y="9"/>
                    <a:pt x="8" y="10"/>
                  </a:cubicBezTo>
                  <a:cubicBezTo>
                    <a:pt x="10" y="6"/>
                    <a:pt x="8" y="3"/>
                    <a:pt x="8" y="0"/>
                  </a:cubicBezTo>
                  <a:cubicBezTo>
                    <a:pt x="7" y="1"/>
                    <a:pt x="5" y="2"/>
                    <a:pt x="3" y="2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3" name="Freeform 74">
              <a:extLst>
                <a:ext uri="{FF2B5EF4-FFF2-40B4-BE49-F238E27FC236}">
                  <a16:creationId xmlns:a16="http://schemas.microsoft.com/office/drawing/2014/main" id="{A675C377-B8B3-4A40-A481-3F1B537F8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086"/>
              <a:ext cx="12" cy="35"/>
            </a:xfrm>
            <a:custGeom>
              <a:avLst/>
              <a:gdLst>
                <a:gd name="T0" fmla="*/ 41 w 5"/>
                <a:gd name="T1" fmla="*/ 0 h 14"/>
                <a:gd name="T2" fmla="*/ 0 w 5"/>
                <a:gd name="T3" fmla="*/ 220 h 14"/>
                <a:gd name="T4" fmla="*/ 12 w 5"/>
                <a:gd name="T5" fmla="*/ 20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5" y="5"/>
                    <a:pt x="3" y="10"/>
                    <a:pt x="0" y="14"/>
                  </a:cubicBezTo>
                  <a:cubicBezTo>
                    <a:pt x="1" y="14"/>
                    <a:pt x="1" y="13"/>
                    <a:pt x="1" y="13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4" name="Freeform 75">
              <a:extLst>
                <a:ext uri="{FF2B5EF4-FFF2-40B4-BE49-F238E27FC236}">
                  <a16:creationId xmlns:a16="http://schemas.microsoft.com/office/drawing/2014/main" id="{9C7665ED-6B10-476D-A2BA-61FCD3A12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118"/>
              <a:ext cx="10" cy="71"/>
            </a:xfrm>
            <a:custGeom>
              <a:avLst/>
              <a:gdLst>
                <a:gd name="T0" fmla="*/ 20 w 4"/>
                <a:gd name="T1" fmla="*/ 33 h 28"/>
                <a:gd name="T2" fmla="*/ 63 w 4"/>
                <a:gd name="T3" fmla="*/ 264 h 28"/>
                <a:gd name="T4" fmla="*/ 20 w 4"/>
                <a:gd name="T5" fmla="*/ 456 h 28"/>
                <a:gd name="T6" fmla="*/ 33 w 4"/>
                <a:gd name="T7" fmla="*/ 264 h 28"/>
                <a:gd name="T8" fmla="*/ 0 w 4"/>
                <a:gd name="T9" fmla="*/ 193 h 28"/>
                <a:gd name="T10" fmla="*/ 20 w 4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8">
                  <a:moveTo>
                    <a:pt x="1" y="2"/>
                  </a:moveTo>
                  <a:cubicBezTo>
                    <a:pt x="1" y="7"/>
                    <a:pt x="4" y="11"/>
                    <a:pt x="4" y="16"/>
                  </a:cubicBezTo>
                  <a:cubicBezTo>
                    <a:pt x="4" y="20"/>
                    <a:pt x="1" y="24"/>
                    <a:pt x="1" y="28"/>
                  </a:cubicBezTo>
                  <a:cubicBezTo>
                    <a:pt x="1" y="25"/>
                    <a:pt x="2" y="19"/>
                    <a:pt x="2" y="16"/>
                  </a:cubicBezTo>
                  <a:cubicBezTo>
                    <a:pt x="2" y="14"/>
                    <a:pt x="0" y="12"/>
                    <a:pt x="0" y="12"/>
                  </a:cubicBezTo>
                  <a:cubicBezTo>
                    <a:pt x="0" y="10"/>
                    <a:pt x="0" y="5"/>
                    <a:pt x="1" y="0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5" name="Freeform 76">
              <a:extLst>
                <a:ext uri="{FF2B5EF4-FFF2-40B4-BE49-F238E27FC236}">
                  <a16:creationId xmlns:a16="http://schemas.microsoft.com/office/drawing/2014/main" id="{027B9ED7-70B3-4339-85CA-963611283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699"/>
              <a:ext cx="14" cy="48"/>
            </a:xfrm>
            <a:custGeom>
              <a:avLst/>
              <a:gdLst>
                <a:gd name="T0" fmla="*/ 37 w 6"/>
                <a:gd name="T1" fmla="*/ 0 h 19"/>
                <a:gd name="T2" fmla="*/ 65 w 6"/>
                <a:gd name="T3" fmla="*/ 147 h 19"/>
                <a:gd name="T4" fmla="*/ 0 w 6"/>
                <a:gd name="T5" fmla="*/ 306 h 19"/>
                <a:gd name="T6" fmla="*/ 12 w 6"/>
                <a:gd name="T7" fmla="*/ 159 h 19"/>
                <a:gd name="T8" fmla="*/ 37 w 6"/>
                <a:gd name="T9" fmla="*/ 6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4" y="2"/>
                    <a:pt x="6" y="7"/>
                    <a:pt x="5" y="9"/>
                  </a:cubicBezTo>
                  <a:cubicBezTo>
                    <a:pt x="5" y="12"/>
                    <a:pt x="0" y="14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1" y="8"/>
                    <a:pt x="4" y="6"/>
                    <a:pt x="3" y="4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6" name="Freeform 77">
              <a:extLst>
                <a:ext uri="{FF2B5EF4-FFF2-40B4-BE49-F238E27FC236}">
                  <a16:creationId xmlns:a16="http://schemas.microsoft.com/office/drawing/2014/main" id="{D9FB6630-A442-4336-9860-C6A950DF6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1911"/>
              <a:ext cx="33" cy="36"/>
            </a:xfrm>
            <a:custGeom>
              <a:avLst/>
              <a:gdLst>
                <a:gd name="T0" fmla="*/ 106 w 14"/>
                <a:gd name="T1" fmla="*/ 0 h 14"/>
                <a:gd name="T2" fmla="*/ 78 w 14"/>
                <a:gd name="T3" fmla="*/ 239 h 14"/>
                <a:gd name="T4" fmla="*/ 172 w 14"/>
                <a:gd name="T5" fmla="*/ 172 h 14"/>
                <a:gd name="T6" fmla="*/ 184 w 14"/>
                <a:gd name="T7" fmla="*/ 139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8" y="0"/>
                  </a:moveTo>
                  <a:cubicBezTo>
                    <a:pt x="9" y="5"/>
                    <a:pt x="0" y="9"/>
                    <a:pt x="6" y="14"/>
                  </a:cubicBezTo>
                  <a:cubicBezTo>
                    <a:pt x="7" y="10"/>
                    <a:pt x="9" y="6"/>
                    <a:pt x="13" y="10"/>
                  </a:cubicBezTo>
                  <a:cubicBezTo>
                    <a:pt x="13" y="9"/>
                    <a:pt x="14" y="9"/>
                    <a:pt x="14" y="8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7" name="Freeform 78">
              <a:extLst>
                <a:ext uri="{FF2B5EF4-FFF2-40B4-BE49-F238E27FC236}">
                  <a16:creationId xmlns:a16="http://schemas.microsoft.com/office/drawing/2014/main" id="{CCD9D30D-B580-40A6-AF37-9795157C9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169"/>
              <a:ext cx="23" cy="25"/>
            </a:xfrm>
            <a:custGeom>
              <a:avLst/>
              <a:gdLst>
                <a:gd name="T0" fmla="*/ 0 w 10"/>
                <a:gd name="T1" fmla="*/ 50 h 10"/>
                <a:gd name="T2" fmla="*/ 94 w 10"/>
                <a:gd name="T3" fmla="*/ 158 h 10"/>
                <a:gd name="T4" fmla="*/ 64 w 10"/>
                <a:gd name="T5" fmla="*/ 5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3"/>
                  </a:moveTo>
                  <a:cubicBezTo>
                    <a:pt x="9" y="0"/>
                    <a:pt x="10" y="0"/>
                    <a:pt x="8" y="10"/>
                  </a:cubicBezTo>
                  <a:cubicBezTo>
                    <a:pt x="8" y="7"/>
                    <a:pt x="6" y="4"/>
                    <a:pt x="5" y="3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8" name="Freeform 79">
              <a:extLst>
                <a:ext uri="{FF2B5EF4-FFF2-40B4-BE49-F238E27FC236}">
                  <a16:creationId xmlns:a16="http://schemas.microsoft.com/office/drawing/2014/main" id="{7FECCA81-0756-483F-A676-4E85C80C2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" y="1732"/>
              <a:ext cx="636" cy="104"/>
            </a:xfrm>
            <a:custGeom>
              <a:avLst/>
              <a:gdLst>
                <a:gd name="T0" fmla="*/ 3553 w 268"/>
                <a:gd name="T1" fmla="*/ 540 h 41"/>
                <a:gd name="T2" fmla="*/ 603 w 268"/>
                <a:gd name="T3" fmla="*/ 213 h 41"/>
                <a:gd name="T4" fmla="*/ 0 w 268"/>
                <a:gd name="T5" fmla="*/ 244 h 41"/>
                <a:gd name="T6" fmla="*/ 0 w 268"/>
                <a:gd name="T7" fmla="*/ 406 h 41"/>
                <a:gd name="T8" fmla="*/ 615 w 268"/>
                <a:gd name="T9" fmla="*/ 360 h 41"/>
                <a:gd name="T10" fmla="*/ 3462 w 268"/>
                <a:gd name="T11" fmla="*/ 637 h 41"/>
                <a:gd name="T12" fmla="*/ 3553 w 268"/>
                <a:gd name="T13" fmla="*/ 649 h 41"/>
                <a:gd name="T14" fmla="*/ 3553 w 268"/>
                <a:gd name="T15" fmla="*/ 54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8" h="41">
                  <a:moveTo>
                    <a:pt x="266" y="33"/>
                  </a:moveTo>
                  <a:cubicBezTo>
                    <a:pt x="240" y="0"/>
                    <a:pt x="141" y="6"/>
                    <a:pt x="45" y="1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135" y="16"/>
                    <a:pt x="236" y="10"/>
                    <a:pt x="259" y="39"/>
                  </a:cubicBezTo>
                  <a:cubicBezTo>
                    <a:pt x="261" y="41"/>
                    <a:pt x="264" y="41"/>
                    <a:pt x="266" y="40"/>
                  </a:cubicBezTo>
                  <a:cubicBezTo>
                    <a:pt x="268" y="38"/>
                    <a:pt x="268" y="35"/>
                    <a:pt x="266" y="33"/>
                  </a:cubicBezTo>
                  <a:close/>
                </a:path>
              </a:pathLst>
            </a:custGeom>
            <a:solidFill>
              <a:srgbClr val="EDA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79" name="Freeform 80">
              <a:extLst>
                <a:ext uri="{FF2B5EF4-FFF2-40B4-BE49-F238E27FC236}">
                  <a16:creationId xmlns:a16="http://schemas.microsoft.com/office/drawing/2014/main" id="{10E57406-D3C7-4EA9-9A81-1F51480AC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626"/>
              <a:ext cx="789" cy="199"/>
            </a:xfrm>
            <a:custGeom>
              <a:avLst/>
              <a:gdLst>
                <a:gd name="T0" fmla="*/ 4428 w 333"/>
                <a:gd name="T1" fmla="*/ 1086 h 79"/>
                <a:gd name="T2" fmla="*/ 1173 w 333"/>
                <a:gd name="T3" fmla="*/ 350 h 79"/>
                <a:gd name="T4" fmla="*/ 280 w 333"/>
                <a:gd name="T5" fmla="*/ 914 h 79"/>
                <a:gd name="T6" fmla="*/ 66 w 333"/>
                <a:gd name="T7" fmla="*/ 1073 h 79"/>
                <a:gd name="T8" fmla="*/ 12 w 333"/>
                <a:gd name="T9" fmla="*/ 1149 h 79"/>
                <a:gd name="T10" fmla="*/ 78 w 333"/>
                <a:gd name="T11" fmla="*/ 1212 h 79"/>
                <a:gd name="T12" fmla="*/ 360 w 333"/>
                <a:gd name="T13" fmla="*/ 1023 h 79"/>
                <a:gd name="T14" fmla="*/ 1197 w 333"/>
                <a:gd name="T15" fmla="*/ 494 h 79"/>
                <a:gd name="T16" fmla="*/ 4428 w 333"/>
                <a:gd name="T17" fmla="*/ 1262 h 79"/>
                <a:gd name="T18" fmla="*/ 4428 w 333"/>
                <a:gd name="T19" fmla="*/ 1086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3" h="79">
                  <a:moveTo>
                    <a:pt x="333" y="68"/>
                  </a:moveTo>
                  <a:cubicBezTo>
                    <a:pt x="296" y="50"/>
                    <a:pt x="182" y="0"/>
                    <a:pt x="88" y="22"/>
                  </a:cubicBezTo>
                  <a:cubicBezTo>
                    <a:pt x="55" y="30"/>
                    <a:pt x="34" y="46"/>
                    <a:pt x="21" y="57"/>
                  </a:cubicBezTo>
                  <a:cubicBezTo>
                    <a:pt x="14" y="62"/>
                    <a:pt x="8" y="66"/>
                    <a:pt x="5" y="67"/>
                  </a:cubicBezTo>
                  <a:cubicBezTo>
                    <a:pt x="2" y="67"/>
                    <a:pt x="0" y="69"/>
                    <a:pt x="1" y="72"/>
                  </a:cubicBezTo>
                  <a:cubicBezTo>
                    <a:pt x="1" y="75"/>
                    <a:pt x="3" y="77"/>
                    <a:pt x="6" y="76"/>
                  </a:cubicBezTo>
                  <a:cubicBezTo>
                    <a:pt x="12" y="76"/>
                    <a:pt x="18" y="71"/>
                    <a:pt x="27" y="64"/>
                  </a:cubicBezTo>
                  <a:cubicBezTo>
                    <a:pt x="40" y="53"/>
                    <a:pt x="59" y="38"/>
                    <a:pt x="90" y="31"/>
                  </a:cubicBezTo>
                  <a:cubicBezTo>
                    <a:pt x="184" y="9"/>
                    <a:pt x="303" y="64"/>
                    <a:pt x="333" y="79"/>
                  </a:cubicBezTo>
                  <a:lnTo>
                    <a:pt x="333" y="68"/>
                  </a:lnTo>
                  <a:close/>
                </a:path>
              </a:pathLst>
            </a:custGeom>
            <a:solidFill>
              <a:srgbClr val="EDA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0" name="Freeform 81">
              <a:extLst>
                <a:ext uri="{FF2B5EF4-FFF2-40B4-BE49-F238E27FC236}">
                  <a16:creationId xmlns:a16="http://schemas.microsoft.com/office/drawing/2014/main" id="{87B7E150-3F4F-45B1-BF7B-D4FCD7C61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" y="1732"/>
              <a:ext cx="636" cy="104"/>
            </a:xfrm>
            <a:custGeom>
              <a:avLst/>
              <a:gdLst>
                <a:gd name="T0" fmla="*/ 0 w 268"/>
                <a:gd name="T1" fmla="*/ 406 h 41"/>
                <a:gd name="T2" fmla="*/ 615 w 268"/>
                <a:gd name="T3" fmla="*/ 360 h 41"/>
                <a:gd name="T4" fmla="*/ 3462 w 268"/>
                <a:gd name="T5" fmla="*/ 637 h 41"/>
                <a:gd name="T6" fmla="*/ 3553 w 268"/>
                <a:gd name="T7" fmla="*/ 649 h 41"/>
                <a:gd name="T8" fmla="*/ 3553 w 268"/>
                <a:gd name="T9" fmla="*/ 540 h 41"/>
                <a:gd name="T10" fmla="*/ 603 w 268"/>
                <a:gd name="T11" fmla="*/ 213 h 41"/>
                <a:gd name="T12" fmla="*/ 0 w 268"/>
                <a:gd name="T13" fmla="*/ 244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41">
                  <a:moveTo>
                    <a:pt x="0" y="25"/>
                  </a:moveTo>
                  <a:cubicBezTo>
                    <a:pt x="46" y="22"/>
                    <a:pt x="46" y="22"/>
                    <a:pt x="46" y="22"/>
                  </a:cubicBezTo>
                  <a:cubicBezTo>
                    <a:pt x="135" y="16"/>
                    <a:pt x="236" y="10"/>
                    <a:pt x="259" y="39"/>
                  </a:cubicBezTo>
                  <a:cubicBezTo>
                    <a:pt x="261" y="41"/>
                    <a:pt x="264" y="41"/>
                    <a:pt x="266" y="40"/>
                  </a:cubicBezTo>
                  <a:cubicBezTo>
                    <a:pt x="268" y="38"/>
                    <a:pt x="268" y="35"/>
                    <a:pt x="266" y="33"/>
                  </a:cubicBezTo>
                  <a:cubicBezTo>
                    <a:pt x="240" y="0"/>
                    <a:pt x="141" y="6"/>
                    <a:pt x="45" y="13"/>
                  </a:cubicBez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1" name="Freeform 82">
              <a:extLst>
                <a:ext uri="{FF2B5EF4-FFF2-40B4-BE49-F238E27FC236}">
                  <a16:creationId xmlns:a16="http://schemas.microsoft.com/office/drawing/2014/main" id="{29B5DF90-6B68-4445-9F59-117581F0B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626"/>
              <a:ext cx="789" cy="199"/>
            </a:xfrm>
            <a:custGeom>
              <a:avLst/>
              <a:gdLst>
                <a:gd name="T0" fmla="*/ 4428 w 333"/>
                <a:gd name="T1" fmla="*/ 1086 h 79"/>
                <a:gd name="T2" fmla="*/ 1173 w 333"/>
                <a:gd name="T3" fmla="*/ 350 h 79"/>
                <a:gd name="T4" fmla="*/ 280 w 333"/>
                <a:gd name="T5" fmla="*/ 914 h 79"/>
                <a:gd name="T6" fmla="*/ 66 w 333"/>
                <a:gd name="T7" fmla="*/ 1073 h 79"/>
                <a:gd name="T8" fmla="*/ 12 w 333"/>
                <a:gd name="T9" fmla="*/ 1149 h 79"/>
                <a:gd name="T10" fmla="*/ 78 w 333"/>
                <a:gd name="T11" fmla="*/ 1212 h 79"/>
                <a:gd name="T12" fmla="*/ 360 w 333"/>
                <a:gd name="T13" fmla="*/ 1023 h 79"/>
                <a:gd name="T14" fmla="*/ 1197 w 333"/>
                <a:gd name="T15" fmla="*/ 494 h 79"/>
                <a:gd name="T16" fmla="*/ 4428 w 333"/>
                <a:gd name="T17" fmla="*/ 1262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3" h="79">
                  <a:moveTo>
                    <a:pt x="333" y="68"/>
                  </a:moveTo>
                  <a:cubicBezTo>
                    <a:pt x="296" y="50"/>
                    <a:pt x="182" y="0"/>
                    <a:pt x="88" y="22"/>
                  </a:cubicBezTo>
                  <a:cubicBezTo>
                    <a:pt x="55" y="30"/>
                    <a:pt x="34" y="46"/>
                    <a:pt x="21" y="57"/>
                  </a:cubicBezTo>
                  <a:cubicBezTo>
                    <a:pt x="14" y="62"/>
                    <a:pt x="8" y="66"/>
                    <a:pt x="5" y="67"/>
                  </a:cubicBezTo>
                  <a:cubicBezTo>
                    <a:pt x="2" y="67"/>
                    <a:pt x="0" y="69"/>
                    <a:pt x="1" y="72"/>
                  </a:cubicBezTo>
                  <a:cubicBezTo>
                    <a:pt x="1" y="75"/>
                    <a:pt x="3" y="77"/>
                    <a:pt x="6" y="76"/>
                  </a:cubicBezTo>
                  <a:cubicBezTo>
                    <a:pt x="12" y="76"/>
                    <a:pt x="18" y="71"/>
                    <a:pt x="27" y="64"/>
                  </a:cubicBezTo>
                  <a:cubicBezTo>
                    <a:pt x="40" y="53"/>
                    <a:pt x="59" y="38"/>
                    <a:pt x="90" y="31"/>
                  </a:cubicBezTo>
                  <a:cubicBezTo>
                    <a:pt x="184" y="9"/>
                    <a:pt x="303" y="64"/>
                    <a:pt x="333" y="7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82" name="Freeform 83">
              <a:extLst>
                <a:ext uri="{FF2B5EF4-FFF2-40B4-BE49-F238E27FC236}">
                  <a16:creationId xmlns:a16="http://schemas.microsoft.com/office/drawing/2014/main" id="{F7C8C0AE-6B71-4F11-AC91-2DB73C4B9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825"/>
              <a:ext cx="19" cy="43"/>
            </a:xfrm>
            <a:custGeom>
              <a:avLst/>
              <a:gdLst>
                <a:gd name="T0" fmla="*/ 12 w 8"/>
                <a:gd name="T1" fmla="*/ 0 h 17"/>
                <a:gd name="T2" fmla="*/ 107 w 8"/>
                <a:gd name="T3" fmla="*/ 2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1" y="0"/>
                  </a:moveTo>
                  <a:cubicBezTo>
                    <a:pt x="0" y="8"/>
                    <a:pt x="2" y="15"/>
                    <a:pt x="8" y="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36" name="Text Box 84">
            <a:extLst>
              <a:ext uri="{FF2B5EF4-FFF2-40B4-BE49-F238E27FC236}">
                <a16:creationId xmlns:a16="http://schemas.microsoft.com/office/drawing/2014/main" id="{612CA778-E1D0-4BDB-98A3-18EFEE984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3500" y="5359400"/>
            <a:ext cx="13223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Hiatal hernia</a:t>
            </a:r>
          </a:p>
        </p:txBody>
      </p:sp>
      <p:grpSp>
        <p:nvGrpSpPr>
          <p:cNvPr id="39940" name="Group 85">
            <a:extLst>
              <a:ext uri="{FF2B5EF4-FFF2-40B4-BE49-F238E27FC236}">
                <a16:creationId xmlns:a16="http://schemas.microsoft.com/office/drawing/2014/main" id="{1CACC802-69E2-4E18-A7AE-5D1C3C0B8B19}"/>
              </a:ext>
            </a:extLst>
          </p:cNvPr>
          <p:cNvGrpSpPr>
            <a:grpSpLocks/>
          </p:cNvGrpSpPr>
          <p:nvPr/>
        </p:nvGrpSpPr>
        <p:grpSpPr bwMode="auto">
          <a:xfrm>
            <a:off x="7564438" y="1570038"/>
            <a:ext cx="2524125" cy="3121025"/>
            <a:chOff x="3805" y="989"/>
            <a:chExt cx="1590" cy="1966"/>
          </a:xfrm>
        </p:grpSpPr>
        <p:sp>
          <p:nvSpPr>
            <p:cNvPr id="40021" name="Freeform 86">
              <a:extLst>
                <a:ext uri="{FF2B5EF4-FFF2-40B4-BE49-F238E27FC236}">
                  <a16:creationId xmlns:a16="http://schemas.microsoft.com/office/drawing/2014/main" id="{FD237465-5183-4BE0-918E-AA755620B7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05" y="1674"/>
              <a:ext cx="1590" cy="609"/>
            </a:xfrm>
            <a:custGeom>
              <a:avLst/>
              <a:gdLst>
                <a:gd name="T0" fmla="*/ 0 w 671"/>
                <a:gd name="T1" fmla="*/ 3530 h 241"/>
                <a:gd name="T2" fmla="*/ 8929 w 671"/>
                <a:gd name="T3" fmla="*/ 3530 h 241"/>
                <a:gd name="T4" fmla="*/ 8929 w 671"/>
                <a:gd name="T5" fmla="*/ 3467 h 241"/>
                <a:gd name="T6" fmla="*/ 0 w 671"/>
                <a:gd name="T7" fmla="*/ 3467 h 241"/>
                <a:gd name="T8" fmla="*/ 0 w 671"/>
                <a:gd name="T9" fmla="*/ 3530 h 241"/>
                <a:gd name="T10" fmla="*/ 0 w 671"/>
                <a:gd name="T11" fmla="*/ 3664 h 241"/>
                <a:gd name="T12" fmla="*/ 8929 w 671"/>
                <a:gd name="T13" fmla="*/ 3664 h 241"/>
                <a:gd name="T14" fmla="*/ 8929 w 671"/>
                <a:gd name="T15" fmla="*/ 3614 h 241"/>
                <a:gd name="T16" fmla="*/ 0 w 671"/>
                <a:gd name="T17" fmla="*/ 3614 h 241"/>
                <a:gd name="T18" fmla="*/ 0 w 671"/>
                <a:gd name="T19" fmla="*/ 3664 h 241"/>
                <a:gd name="T20" fmla="*/ 0 w 671"/>
                <a:gd name="T21" fmla="*/ 3760 h 241"/>
                <a:gd name="T22" fmla="*/ 8929 w 671"/>
                <a:gd name="T23" fmla="*/ 3760 h 241"/>
                <a:gd name="T24" fmla="*/ 8929 w 671"/>
                <a:gd name="T25" fmla="*/ 3742 h 241"/>
                <a:gd name="T26" fmla="*/ 0 w 671"/>
                <a:gd name="T27" fmla="*/ 3742 h 241"/>
                <a:gd name="T28" fmla="*/ 0 w 671"/>
                <a:gd name="T29" fmla="*/ 3760 h 241"/>
                <a:gd name="T30" fmla="*/ 0 w 671"/>
                <a:gd name="T31" fmla="*/ 3889 h 241"/>
                <a:gd name="T32" fmla="*/ 8929 w 671"/>
                <a:gd name="T33" fmla="*/ 3889 h 241"/>
                <a:gd name="T34" fmla="*/ 8929 w 671"/>
                <a:gd name="T35" fmla="*/ 3889 h 241"/>
                <a:gd name="T36" fmla="*/ 0 w 671"/>
                <a:gd name="T37" fmla="*/ 3889 h 241"/>
                <a:gd name="T38" fmla="*/ 8052 w 671"/>
                <a:gd name="T39" fmla="*/ 452 h 241"/>
                <a:gd name="T40" fmla="*/ 7142 w 671"/>
                <a:gd name="T41" fmla="*/ 159 h 241"/>
                <a:gd name="T42" fmla="*/ 6597 w 671"/>
                <a:gd name="T43" fmla="*/ 51 h 241"/>
                <a:gd name="T44" fmla="*/ 6121 w 671"/>
                <a:gd name="T45" fmla="*/ 0 h 241"/>
                <a:gd name="T46" fmla="*/ 5666 w 671"/>
                <a:gd name="T47" fmla="*/ 179 h 241"/>
                <a:gd name="T48" fmla="*/ 5099 w 671"/>
                <a:gd name="T49" fmla="*/ 422 h 241"/>
                <a:gd name="T50" fmla="*/ 4761 w 671"/>
                <a:gd name="T51" fmla="*/ 728 h 241"/>
                <a:gd name="T52" fmla="*/ 4761 w 671"/>
                <a:gd name="T53" fmla="*/ 791 h 241"/>
                <a:gd name="T54" fmla="*/ 4654 w 671"/>
                <a:gd name="T55" fmla="*/ 1130 h 241"/>
                <a:gd name="T56" fmla="*/ 4538 w 671"/>
                <a:gd name="T57" fmla="*/ 1066 h 241"/>
                <a:gd name="T58" fmla="*/ 4509 w 671"/>
                <a:gd name="T59" fmla="*/ 1099 h 241"/>
                <a:gd name="T60" fmla="*/ 4379 w 671"/>
                <a:gd name="T61" fmla="*/ 1112 h 241"/>
                <a:gd name="T62" fmla="*/ 4362 w 671"/>
                <a:gd name="T63" fmla="*/ 907 h 241"/>
                <a:gd name="T64" fmla="*/ 4111 w 671"/>
                <a:gd name="T65" fmla="*/ 938 h 241"/>
                <a:gd name="T66" fmla="*/ 3566 w 671"/>
                <a:gd name="T67" fmla="*/ 970 h 241"/>
                <a:gd name="T68" fmla="*/ 3284 w 671"/>
                <a:gd name="T69" fmla="*/ 761 h 241"/>
                <a:gd name="T70" fmla="*/ 2836 w 671"/>
                <a:gd name="T71" fmla="*/ 632 h 241"/>
                <a:gd name="T72" fmla="*/ 2078 w 671"/>
                <a:gd name="T73" fmla="*/ 594 h 241"/>
                <a:gd name="T74" fmla="*/ 836 w 671"/>
                <a:gd name="T75" fmla="*/ 644 h 241"/>
                <a:gd name="T76" fmla="*/ 0 w 671"/>
                <a:gd name="T77" fmla="*/ 728 h 241"/>
                <a:gd name="T78" fmla="*/ 0 w 671"/>
                <a:gd name="T79" fmla="*/ 3179 h 241"/>
                <a:gd name="T80" fmla="*/ 8929 w 671"/>
                <a:gd name="T81" fmla="*/ 3179 h 241"/>
                <a:gd name="T82" fmla="*/ 8929 w 671"/>
                <a:gd name="T83" fmla="*/ 857 h 241"/>
                <a:gd name="T84" fmla="*/ 8052 w 671"/>
                <a:gd name="T85" fmla="*/ 452 h 241"/>
                <a:gd name="T86" fmla="*/ 3633 w 671"/>
                <a:gd name="T87" fmla="*/ 1258 h 241"/>
                <a:gd name="T88" fmla="*/ 3554 w 671"/>
                <a:gd name="T89" fmla="*/ 983 h 241"/>
                <a:gd name="T90" fmla="*/ 3661 w 671"/>
                <a:gd name="T91" fmla="*/ 1046 h 241"/>
                <a:gd name="T92" fmla="*/ 3633 w 671"/>
                <a:gd name="T93" fmla="*/ 1258 h 241"/>
                <a:gd name="T94" fmla="*/ 0 w 671"/>
                <a:gd name="T95" fmla="*/ 3295 h 241"/>
                <a:gd name="T96" fmla="*/ 8929 w 671"/>
                <a:gd name="T97" fmla="*/ 3295 h 241"/>
                <a:gd name="T98" fmla="*/ 8929 w 671"/>
                <a:gd name="T99" fmla="*/ 3212 h 241"/>
                <a:gd name="T100" fmla="*/ 0 w 671"/>
                <a:gd name="T101" fmla="*/ 3212 h 241"/>
                <a:gd name="T102" fmla="*/ 0 w 671"/>
                <a:gd name="T103" fmla="*/ 3295 h 241"/>
                <a:gd name="T104" fmla="*/ 0 w 671"/>
                <a:gd name="T105" fmla="*/ 3404 h 241"/>
                <a:gd name="T106" fmla="*/ 8929 w 671"/>
                <a:gd name="T107" fmla="*/ 3404 h 241"/>
                <a:gd name="T108" fmla="*/ 8929 w 671"/>
                <a:gd name="T109" fmla="*/ 3358 h 241"/>
                <a:gd name="T110" fmla="*/ 0 w 671"/>
                <a:gd name="T111" fmla="*/ 3358 h 241"/>
                <a:gd name="T112" fmla="*/ 0 w 671"/>
                <a:gd name="T113" fmla="*/ 3404 h 24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71" h="241">
                  <a:moveTo>
                    <a:pt x="0" y="219"/>
                  </a:moveTo>
                  <a:cubicBezTo>
                    <a:pt x="671" y="219"/>
                    <a:pt x="671" y="219"/>
                    <a:pt x="671" y="219"/>
                  </a:cubicBezTo>
                  <a:cubicBezTo>
                    <a:pt x="671" y="215"/>
                    <a:pt x="671" y="215"/>
                    <a:pt x="671" y="215"/>
                  </a:cubicBezTo>
                  <a:cubicBezTo>
                    <a:pt x="0" y="215"/>
                    <a:pt x="0" y="215"/>
                    <a:pt x="0" y="215"/>
                  </a:cubicBezTo>
                  <a:lnTo>
                    <a:pt x="0" y="219"/>
                  </a:lnTo>
                  <a:close/>
                  <a:moveTo>
                    <a:pt x="0" y="227"/>
                  </a:moveTo>
                  <a:cubicBezTo>
                    <a:pt x="671" y="227"/>
                    <a:pt x="671" y="227"/>
                    <a:pt x="671" y="227"/>
                  </a:cubicBezTo>
                  <a:cubicBezTo>
                    <a:pt x="671" y="224"/>
                    <a:pt x="671" y="224"/>
                    <a:pt x="671" y="224"/>
                  </a:cubicBezTo>
                  <a:cubicBezTo>
                    <a:pt x="0" y="224"/>
                    <a:pt x="0" y="224"/>
                    <a:pt x="0" y="224"/>
                  </a:cubicBezTo>
                  <a:lnTo>
                    <a:pt x="0" y="227"/>
                  </a:lnTo>
                  <a:close/>
                  <a:moveTo>
                    <a:pt x="0" y="233"/>
                  </a:moveTo>
                  <a:cubicBezTo>
                    <a:pt x="671" y="233"/>
                    <a:pt x="671" y="233"/>
                    <a:pt x="671" y="233"/>
                  </a:cubicBezTo>
                  <a:cubicBezTo>
                    <a:pt x="671" y="232"/>
                    <a:pt x="671" y="232"/>
                    <a:pt x="671" y="232"/>
                  </a:cubicBezTo>
                  <a:cubicBezTo>
                    <a:pt x="0" y="232"/>
                    <a:pt x="0" y="232"/>
                    <a:pt x="0" y="232"/>
                  </a:cubicBezTo>
                  <a:lnTo>
                    <a:pt x="0" y="233"/>
                  </a:lnTo>
                  <a:close/>
                  <a:moveTo>
                    <a:pt x="0" y="241"/>
                  </a:moveTo>
                  <a:cubicBezTo>
                    <a:pt x="671" y="241"/>
                    <a:pt x="671" y="241"/>
                    <a:pt x="671" y="241"/>
                  </a:cubicBezTo>
                  <a:cubicBezTo>
                    <a:pt x="671" y="241"/>
                    <a:pt x="671" y="241"/>
                    <a:pt x="671" y="241"/>
                  </a:cubicBezTo>
                  <a:cubicBezTo>
                    <a:pt x="0" y="241"/>
                    <a:pt x="0" y="241"/>
                    <a:pt x="0" y="241"/>
                  </a:cubicBezTo>
                  <a:close/>
                  <a:moveTo>
                    <a:pt x="605" y="28"/>
                  </a:moveTo>
                  <a:cubicBezTo>
                    <a:pt x="537" y="10"/>
                    <a:pt x="537" y="10"/>
                    <a:pt x="537" y="10"/>
                  </a:cubicBezTo>
                  <a:cubicBezTo>
                    <a:pt x="496" y="3"/>
                    <a:pt x="496" y="3"/>
                    <a:pt x="496" y="3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26" y="11"/>
                    <a:pt x="426" y="11"/>
                    <a:pt x="426" y="11"/>
                  </a:cubicBezTo>
                  <a:cubicBezTo>
                    <a:pt x="383" y="26"/>
                    <a:pt x="383" y="26"/>
                    <a:pt x="383" y="26"/>
                  </a:cubicBezTo>
                  <a:cubicBezTo>
                    <a:pt x="358" y="45"/>
                    <a:pt x="358" y="45"/>
                    <a:pt x="358" y="45"/>
                  </a:cubicBezTo>
                  <a:cubicBezTo>
                    <a:pt x="358" y="49"/>
                    <a:pt x="358" y="49"/>
                    <a:pt x="358" y="49"/>
                  </a:cubicBezTo>
                  <a:cubicBezTo>
                    <a:pt x="362" y="55"/>
                    <a:pt x="355" y="66"/>
                    <a:pt x="350" y="70"/>
                  </a:cubicBezTo>
                  <a:cubicBezTo>
                    <a:pt x="341" y="66"/>
                    <a:pt x="341" y="66"/>
                    <a:pt x="341" y="66"/>
                  </a:cubicBezTo>
                  <a:cubicBezTo>
                    <a:pt x="340" y="67"/>
                    <a:pt x="340" y="68"/>
                    <a:pt x="339" y="68"/>
                  </a:cubicBezTo>
                  <a:cubicBezTo>
                    <a:pt x="329" y="69"/>
                    <a:pt x="329" y="69"/>
                    <a:pt x="329" y="69"/>
                  </a:cubicBezTo>
                  <a:cubicBezTo>
                    <a:pt x="328" y="56"/>
                    <a:pt x="328" y="56"/>
                    <a:pt x="328" y="56"/>
                  </a:cubicBezTo>
                  <a:cubicBezTo>
                    <a:pt x="309" y="58"/>
                    <a:pt x="309" y="58"/>
                    <a:pt x="309" y="58"/>
                  </a:cubicBezTo>
                  <a:cubicBezTo>
                    <a:pt x="268" y="60"/>
                    <a:pt x="268" y="60"/>
                    <a:pt x="268" y="60"/>
                  </a:cubicBezTo>
                  <a:cubicBezTo>
                    <a:pt x="247" y="47"/>
                    <a:pt x="247" y="47"/>
                    <a:pt x="247" y="47"/>
                  </a:cubicBezTo>
                  <a:cubicBezTo>
                    <a:pt x="213" y="39"/>
                    <a:pt x="213" y="39"/>
                    <a:pt x="213" y="39"/>
                  </a:cubicBezTo>
                  <a:cubicBezTo>
                    <a:pt x="156" y="37"/>
                    <a:pt x="156" y="37"/>
                    <a:pt x="156" y="37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671" y="197"/>
                    <a:pt x="671" y="197"/>
                    <a:pt x="671" y="197"/>
                  </a:cubicBezTo>
                  <a:cubicBezTo>
                    <a:pt x="671" y="53"/>
                    <a:pt x="671" y="53"/>
                    <a:pt x="671" y="53"/>
                  </a:cubicBezTo>
                  <a:lnTo>
                    <a:pt x="605" y="28"/>
                  </a:lnTo>
                  <a:close/>
                  <a:moveTo>
                    <a:pt x="273" y="78"/>
                  </a:moveTo>
                  <a:cubicBezTo>
                    <a:pt x="267" y="76"/>
                    <a:pt x="265" y="69"/>
                    <a:pt x="267" y="61"/>
                  </a:cubicBezTo>
                  <a:cubicBezTo>
                    <a:pt x="275" y="65"/>
                    <a:pt x="275" y="65"/>
                    <a:pt x="275" y="65"/>
                  </a:cubicBezTo>
                  <a:lnTo>
                    <a:pt x="273" y="78"/>
                  </a:lnTo>
                  <a:close/>
                  <a:moveTo>
                    <a:pt x="0" y="204"/>
                  </a:moveTo>
                  <a:cubicBezTo>
                    <a:pt x="671" y="204"/>
                    <a:pt x="671" y="204"/>
                    <a:pt x="671" y="204"/>
                  </a:cubicBezTo>
                  <a:cubicBezTo>
                    <a:pt x="671" y="199"/>
                    <a:pt x="671" y="199"/>
                    <a:pt x="671" y="199"/>
                  </a:cubicBezTo>
                  <a:cubicBezTo>
                    <a:pt x="0" y="199"/>
                    <a:pt x="0" y="199"/>
                    <a:pt x="0" y="199"/>
                  </a:cubicBezTo>
                  <a:lnTo>
                    <a:pt x="0" y="204"/>
                  </a:lnTo>
                  <a:close/>
                  <a:moveTo>
                    <a:pt x="0" y="211"/>
                  </a:moveTo>
                  <a:cubicBezTo>
                    <a:pt x="671" y="211"/>
                    <a:pt x="671" y="211"/>
                    <a:pt x="671" y="211"/>
                  </a:cubicBezTo>
                  <a:cubicBezTo>
                    <a:pt x="671" y="208"/>
                    <a:pt x="671" y="208"/>
                    <a:pt x="671" y="208"/>
                  </a:cubicBezTo>
                  <a:cubicBezTo>
                    <a:pt x="0" y="208"/>
                    <a:pt x="0" y="208"/>
                    <a:pt x="0" y="208"/>
                  </a:cubicBezTo>
                  <a:lnTo>
                    <a:pt x="0" y="211"/>
                  </a:lnTo>
                  <a:close/>
                </a:path>
              </a:pathLst>
            </a:custGeom>
            <a:solidFill>
              <a:srgbClr val="F8D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2" name="Freeform 87">
              <a:extLst>
                <a:ext uri="{FF2B5EF4-FFF2-40B4-BE49-F238E27FC236}">
                  <a16:creationId xmlns:a16="http://schemas.microsoft.com/office/drawing/2014/main" id="{20BDE266-21B5-4300-95E4-52919DD86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989"/>
              <a:ext cx="747" cy="1249"/>
            </a:xfrm>
            <a:custGeom>
              <a:avLst/>
              <a:gdLst>
                <a:gd name="T0" fmla="*/ 972 w 315"/>
                <a:gd name="T1" fmla="*/ 7110 h 494"/>
                <a:gd name="T2" fmla="*/ 984 w 315"/>
                <a:gd name="T3" fmla="*/ 6738 h 494"/>
                <a:gd name="T4" fmla="*/ 934 w 315"/>
                <a:gd name="T5" fmla="*/ 6546 h 494"/>
                <a:gd name="T6" fmla="*/ 854 w 315"/>
                <a:gd name="T7" fmla="*/ 6417 h 494"/>
                <a:gd name="T8" fmla="*/ 775 w 315"/>
                <a:gd name="T9" fmla="*/ 6253 h 494"/>
                <a:gd name="T10" fmla="*/ 652 w 315"/>
                <a:gd name="T11" fmla="*/ 6157 h 494"/>
                <a:gd name="T12" fmla="*/ 479 w 315"/>
                <a:gd name="T13" fmla="*/ 5944 h 494"/>
                <a:gd name="T14" fmla="*/ 308 w 315"/>
                <a:gd name="T15" fmla="*/ 5638 h 494"/>
                <a:gd name="T16" fmla="*/ 254 w 315"/>
                <a:gd name="T17" fmla="*/ 5446 h 494"/>
                <a:gd name="T18" fmla="*/ 185 w 315"/>
                <a:gd name="T19" fmla="*/ 5224 h 494"/>
                <a:gd name="T20" fmla="*/ 157 w 315"/>
                <a:gd name="T21" fmla="*/ 4981 h 494"/>
                <a:gd name="T22" fmla="*/ 107 w 315"/>
                <a:gd name="T23" fmla="*/ 4781 h 494"/>
                <a:gd name="T24" fmla="*/ 50 w 315"/>
                <a:gd name="T25" fmla="*/ 4250 h 494"/>
                <a:gd name="T26" fmla="*/ 40 w 315"/>
                <a:gd name="T27" fmla="*/ 3894 h 494"/>
                <a:gd name="T28" fmla="*/ 50 w 315"/>
                <a:gd name="T29" fmla="*/ 0 h 494"/>
                <a:gd name="T30" fmla="*/ 612 w 315"/>
                <a:gd name="T31" fmla="*/ 0 h 494"/>
                <a:gd name="T32" fmla="*/ 612 w 315"/>
                <a:gd name="T33" fmla="*/ 3120 h 494"/>
                <a:gd name="T34" fmla="*/ 1107 w 315"/>
                <a:gd name="T35" fmla="*/ 3459 h 494"/>
                <a:gd name="T36" fmla="*/ 1518 w 315"/>
                <a:gd name="T37" fmla="*/ 3299 h 494"/>
                <a:gd name="T38" fmla="*/ 1907 w 315"/>
                <a:gd name="T39" fmla="*/ 3957 h 494"/>
                <a:gd name="T40" fmla="*/ 1399 w 315"/>
                <a:gd name="T41" fmla="*/ 4685 h 494"/>
                <a:gd name="T42" fmla="*/ 1176 w 315"/>
                <a:gd name="T43" fmla="*/ 5044 h 494"/>
                <a:gd name="T44" fmla="*/ 1390 w 315"/>
                <a:gd name="T45" fmla="*/ 5395 h 494"/>
                <a:gd name="T46" fmla="*/ 1603 w 315"/>
                <a:gd name="T47" fmla="*/ 5287 h 494"/>
                <a:gd name="T48" fmla="*/ 2001 w 315"/>
                <a:gd name="T49" fmla="*/ 5024 h 494"/>
                <a:gd name="T50" fmla="*/ 2829 w 315"/>
                <a:gd name="T51" fmla="*/ 4814 h 494"/>
                <a:gd name="T52" fmla="*/ 3424 w 315"/>
                <a:gd name="T53" fmla="*/ 5120 h 494"/>
                <a:gd name="T54" fmla="*/ 3510 w 315"/>
                <a:gd name="T55" fmla="*/ 5236 h 494"/>
                <a:gd name="T56" fmla="*/ 3628 w 315"/>
                <a:gd name="T57" fmla="*/ 5332 h 494"/>
                <a:gd name="T58" fmla="*/ 3695 w 315"/>
                <a:gd name="T59" fmla="*/ 5497 h 494"/>
                <a:gd name="T60" fmla="*/ 3801 w 315"/>
                <a:gd name="T61" fmla="*/ 5626 h 494"/>
                <a:gd name="T62" fmla="*/ 3870 w 315"/>
                <a:gd name="T63" fmla="*/ 5818 h 494"/>
                <a:gd name="T64" fmla="*/ 3948 w 315"/>
                <a:gd name="T65" fmla="*/ 5944 h 494"/>
                <a:gd name="T66" fmla="*/ 4015 w 315"/>
                <a:gd name="T67" fmla="*/ 6240 h 494"/>
                <a:gd name="T68" fmla="*/ 4084 w 315"/>
                <a:gd name="T69" fmla="*/ 6432 h 494"/>
                <a:gd name="T70" fmla="*/ 4122 w 315"/>
                <a:gd name="T71" fmla="*/ 6629 h 494"/>
                <a:gd name="T72" fmla="*/ 4150 w 315"/>
                <a:gd name="T73" fmla="*/ 6771 h 494"/>
                <a:gd name="T74" fmla="*/ 4162 w 315"/>
                <a:gd name="T75" fmla="*/ 7001 h 494"/>
                <a:gd name="T76" fmla="*/ 4190 w 315"/>
                <a:gd name="T77" fmla="*/ 7127 h 494"/>
                <a:gd name="T78" fmla="*/ 4174 w 315"/>
                <a:gd name="T79" fmla="*/ 7352 h 494"/>
                <a:gd name="T80" fmla="*/ 4200 w 315"/>
                <a:gd name="T81" fmla="*/ 7499 h 494"/>
                <a:gd name="T82" fmla="*/ 4190 w 315"/>
                <a:gd name="T83" fmla="*/ 7984 h 49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315" h="494">
                  <a:moveTo>
                    <a:pt x="73" y="440"/>
                  </a:moveTo>
                  <a:cubicBezTo>
                    <a:pt x="75" y="431"/>
                    <a:pt x="75" y="423"/>
                    <a:pt x="74" y="417"/>
                  </a:cubicBezTo>
                  <a:cubicBezTo>
                    <a:pt x="73" y="413"/>
                    <a:pt x="72" y="408"/>
                    <a:pt x="70" y="405"/>
                  </a:cubicBezTo>
                  <a:cubicBezTo>
                    <a:pt x="69" y="402"/>
                    <a:pt x="66" y="400"/>
                    <a:pt x="64" y="397"/>
                  </a:cubicBezTo>
                  <a:cubicBezTo>
                    <a:pt x="62" y="394"/>
                    <a:pt x="61" y="391"/>
                    <a:pt x="58" y="387"/>
                  </a:cubicBezTo>
                  <a:cubicBezTo>
                    <a:pt x="55" y="385"/>
                    <a:pt x="51" y="383"/>
                    <a:pt x="49" y="381"/>
                  </a:cubicBezTo>
                  <a:cubicBezTo>
                    <a:pt x="36" y="368"/>
                    <a:pt x="36" y="368"/>
                    <a:pt x="36" y="368"/>
                  </a:cubicBezTo>
                  <a:cubicBezTo>
                    <a:pt x="31" y="363"/>
                    <a:pt x="27" y="356"/>
                    <a:pt x="23" y="349"/>
                  </a:cubicBezTo>
                  <a:cubicBezTo>
                    <a:pt x="21" y="345"/>
                    <a:pt x="21" y="341"/>
                    <a:pt x="19" y="337"/>
                  </a:cubicBezTo>
                  <a:cubicBezTo>
                    <a:pt x="18" y="332"/>
                    <a:pt x="15" y="328"/>
                    <a:pt x="14" y="323"/>
                  </a:cubicBezTo>
                  <a:cubicBezTo>
                    <a:pt x="12" y="319"/>
                    <a:pt x="13" y="312"/>
                    <a:pt x="12" y="308"/>
                  </a:cubicBezTo>
                  <a:cubicBezTo>
                    <a:pt x="11" y="303"/>
                    <a:pt x="8" y="300"/>
                    <a:pt x="8" y="296"/>
                  </a:cubicBezTo>
                  <a:cubicBezTo>
                    <a:pt x="6" y="285"/>
                    <a:pt x="4" y="274"/>
                    <a:pt x="4" y="263"/>
                  </a:cubicBezTo>
                  <a:cubicBezTo>
                    <a:pt x="4" y="261"/>
                    <a:pt x="3" y="247"/>
                    <a:pt x="3" y="241"/>
                  </a:cubicBezTo>
                  <a:cubicBezTo>
                    <a:pt x="0" y="188"/>
                    <a:pt x="2" y="51"/>
                    <a:pt x="4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4" y="38"/>
                    <a:pt x="44" y="129"/>
                    <a:pt x="46" y="193"/>
                  </a:cubicBezTo>
                  <a:cubicBezTo>
                    <a:pt x="46" y="221"/>
                    <a:pt x="77" y="222"/>
                    <a:pt x="83" y="214"/>
                  </a:cubicBezTo>
                  <a:cubicBezTo>
                    <a:pt x="91" y="205"/>
                    <a:pt x="102" y="201"/>
                    <a:pt x="114" y="204"/>
                  </a:cubicBezTo>
                  <a:cubicBezTo>
                    <a:pt x="129" y="209"/>
                    <a:pt x="140" y="225"/>
                    <a:pt x="143" y="245"/>
                  </a:cubicBezTo>
                  <a:cubicBezTo>
                    <a:pt x="147" y="269"/>
                    <a:pt x="126" y="279"/>
                    <a:pt x="105" y="290"/>
                  </a:cubicBezTo>
                  <a:cubicBezTo>
                    <a:pt x="94" y="295"/>
                    <a:pt x="96" y="304"/>
                    <a:pt x="88" y="312"/>
                  </a:cubicBezTo>
                  <a:cubicBezTo>
                    <a:pt x="80" y="320"/>
                    <a:pt x="88" y="331"/>
                    <a:pt x="104" y="334"/>
                  </a:cubicBezTo>
                  <a:cubicBezTo>
                    <a:pt x="111" y="335"/>
                    <a:pt x="114" y="330"/>
                    <a:pt x="120" y="327"/>
                  </a:cubicBezTo>
                  <a:cubicBezTo>
                    <a:pt x="135" y="320"/>
                    <a:pt x="150" y="311"/>
                    <a:pt x="150" y="311"/>
                  </a:cubicBezTo>
                  <a:cubicBezTo>
                    <a:pt x="164" y="295"/>
                    <a:pt x="191" y="299"/>
                    <a:pt x="212" y="298"/>
                  </a:cubicBezTo>
                  <a:cubicBezTo>
                    <a:pt x="224" y="297"/>
                    <a:pt x="240" y="305"/>
                    <a:pt x="257" y="317"/>
                  </a:cubicBezTo>
                  <a:cubicBezTo>
                    <a:pt x="259" y="319"/>
                    <a:pt x="261" y="322"/>
                    <a:pt x="263" y="324"/>
                  </a:cubicBezTo>
                  <a:cubicBezTo>
                    <a:pt x="265" y="326"/>
                    <a:pt x="269" y="327"/>
                    <a:pt x="272" y="330"/>
                  </a:cubicBezTo>
                  <a:cubicBezTo>
                    <a:pt x="274" y="333"/>
                    <a:pt x="274" y="337"/>
                    <a:pt x="277" y="340"/>
                  </a:cubicBezTo>
                  <a:cubicBezTo>
                    <a:pt x="279" y="343"/>
                    <a:pt x="283" y="344"/>
                    <a:pt x="285" y="348"/>
                  </a:cubicBezTo>
                  <a:cubicBezTo>
                    <a:pt x="287" y="351"/>
                    <a:pt x="288" y="356"/>
                    <a:pt x="290" y="360"/>
                  </a:cubicBezTo>
                  <a:cubicBezTo>
                    <a:pt x="292" y="363"/>
                    <a:pt x="294" y="364"/>
                    <a:pt x="296" y="368"/>
                  </a:cubicBezTo>
                  <a:cubicBezTo>
                    <a:pt x="298" y="373"/>
                    <a:pt x="299" y="380"/>
                    <a:pt x="301" y="386"/>
                  </a:cubicBezTo>
                  <a:cubicBezTo>
                    <a:pt x="303" y="390"/>
                    <a:pt x="305" y="393"/>
                    <a:pt x="306" y="398"/>
                  </a:cubicBezTo>
                  <a:cubicBezTo>
                    <a:pt x="308" y="402"/>
                    <a:pt x="308" y="406"/>
                    <a:pt x="309" y="410"/>
                  </a:cubicBezTo>
                  <a:cubicBezTo>
                    <a:pt x="309" y="413"/>
                    <a:pt x="311" y="416"/>
                    <a:pt x="311" y="419"/>
                  </a:cubicBezTo>
                  <a:cubicBezTo>
                    <a:pt x="312" y="423"/>
                    <a:pt x="311" y="429"/>
                    <a:pt x="312" y="433"/>
                  </a:cubicBezTo>
                  <a:cubicBezTo>
                    <a:pt x="312" y="436"/>
                    <a:pt x="314" y="438"/>
                    <a:pt x="314" y="441"/>
                  </a:cubicBezTo>
                  <a:cubicBezTo>
                    <a:pt x="314" y="445"/>
                    <a:pt x="313" y="450"/>
                    <a:pt x="313" y="455"/>
                  </a:cubicBezTo>
                  <a:cubicBezTo>
                    <a:pt x="313" y="458"/>
                    <a:pt x="315" y="460"/>
                    <a:pt x="315" y="464"/>
                  </a:cubicBezTo>
                  <a:cubicBezTo>
                    <a:pt x="315" y="474"/>
                    <a:pt x="314" y="484"/>
                    <a:pt x="314" y="494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3" name="Freeform 88">
              <a:extLst>
                <a:ext uri="{FF2B5EF4-FFF2-40B4-BE49-F238E27FC236}">
                  <a16:creationId xmlns:a16="http://schemas.microsoft.com/office/drawing/2014/main" id="{44D42456-A452-4992-A51A-E87980BFB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1512"/>
              <a:ext cx="112" cy="89"/>
            </a:xfrm>
            <a:custGeom>
              <a:avLst/>
              <a:gdLst>
                <a:gd name="T0" fmla="*/ 0 w 47"/>
                <a:gd name="T1" fmla="*/ 147 h 35"/>
                <a:gd name="T2" fmla="*/ 29 w 47"/>
                <a:gd name="T3" fmla="*/ 414 h 35"/>
                <a:gd name="T4" fmla="*/ 272 w 47"/>
                <a:gd name="T5" fmla="*/ 544 h 35"/>
                <a:gd name="T6" fmla="*/ 403 w 47"/>
                <a:gd name="T7" fmla="*/ 427 h 35"/>
                <a:gd name="T8" fmla="*/ 539 w 47"/>
                <a:gd name="T9" fmla="*/ 201 h 35"/>
                <a:gd name="T10" fmla="*/ 596 w 47"/>
                <a:gd name="T11" fmla="*/ 64 h 35"/>
                <a:gd name="T12" fmla="*/ 472 w 47"/>
                <a:gd name="T13" fmla="*/ 20 h 35"/>
                <a:gd name="T14" fmla="*/ 41 w 47"/>
                <a:gd name="T15" fmla="*/ 247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7" h="35">
                  <a:moveTo>
                    <a:pt x="0" y="9"/>
                  </a:moveTo>
                  <a:cubicBezTo>
                    <a:pt x="3" y="14"/>
                    <a:pt x="0" y="20"/>
                    <a:pt x="2" y="25"/>
                  </a:cubicBezTo>
                  <a:cubicBezTo>
                    <a:pt x="4" y="31"/>
                    <a:pt x="13" y="35"/>
                    <a:pt x="20" y="33"/>
                  </a:cubicBezTo>
                  <a:cubicBezTo>
                    <a:pt x="24" y="33"/>
                    <a:pt x="28" y="29"/>
                    <a:pt x="30" y="26"/>
                  </a:cubicBezTo>
                  <a:cubicBezTo>
                    <a:pt x="33" y="20"/>
                    <a:pt x="35" y="16"/>
                    <a:pt x="40" y="12"/>
                  </a:cubicBezTo>
                  <a:cubicBezTo>
                    <a:pt x="44" y="9"/>
                    <a:pt x="47" y="9"/>
                    <a:pt x="44" y="4"/>
                  </a:cubicBezTo>
                  <a:cubicBezTo>
                    <a:pt x="43" y="3"/>
                    <a:pt x="36" y="0"/>
                    <a:pt x="35" y="1"/>
                  </a:cubicBezTo>
                  <a:cubicBezTo>
                    <a:pt x="27" y="1"/>
                    <a:pt x="12" y="33"/>
                    <a:pt x="3" y="15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4" name="Freeform 89">
              <a:extLst>
                <a:ext uri="{FF2B5EF4-FFF2-40B4-BE49-F238E27FC236}">
                  <a16:creationId xmlns:a16="http://schemas.microsoft.com/office/drawing/2014/main" id="{30F8E7B1-C37F-4CD8-9461-FC7036ADB4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18" y="1735"/>
              <a:ext cx="481" cy="235"/>
            </a:xfrm>
            <a:custGeom>
              <a:avLst/>
              <a:gdLst>
                <a:gd name="T0" fmla="*/ 1066 w 203"/>
                <a:gd name="T1" fmla="*/ 708 h 93"/>
                <a:gd name="T2" fmla="*/ 1038 w 203"/>
                <a:gd name="T3" fmla="*/ 887 h 93"/>
                <a:gd name="T4" fmla="*/ 1066 w 203"/>
                <a:gd name="T5" fmla="*/ 708 h 93"/>
                <a:gd name="T6" fmla="*/ 2701 w 203"/>
                <a:gd name="T7" fmla="*/ 857 h 93"/>
                <a:gd name="T8" fmla="*/ 2595 w 203"/>
                <a:gd name="T9" fmla="*/ 728 h 93"/>
                <a:gd name="T10" fmla="*/ 2526 w 203"/>
                <a:gd name="T11" fmla="*/ 561 h 93"/>
                <a:gd name="T12" fmla="*/ 2407 w 203"/>
                <a:gd name="T13" fmla="*/ 465 h 93"/>
                <a:gd name="T14" fmla="*/ 2329 w 203"/>
                <a:gd name="T15" fmla="*/ 359 h 93"/>
                <a:gd name="T16" fmla="*/ 1730 w 203"/>
                <a:gd name="T17" fmla="*/ 51 h 93"/>
                <a:gd name="T18" fmla="*/ 903 w 203"/>
                <a:gd name="T19" fmla="*/ 255 h 93"/>
                <a:gd name="T20" fmla="*/ 505 w 203"/>
                <a:gd name="T21" fmla="*/ 518 h 93"/>
                <a:gd name="T22" fmla="*/ 291 w 203"/>
                <a:gd name="T23" fmla="*/ 632 h 93"/>
                <a:gd name="T24" fmla="*/ 78 w 203"/>
                <a:gd name="T25" fmla="*/ 498 h 93"/>
                <a:gd name="T26" fmla="*/ 12 w 203"/>
                <a:gd name="T27" fmla="*/ 498 h 93"/>
                <a:gd name="T28" fmla="*/ 78 w 203"/>
                <a:gd name="T29" fmla="*/ 740 h 93"/>
                <a:gd name="T30" fmla="*/ 280 w 203"/>
                <a:gd name="T31" fmla="*/ 869 h 93"/>
                <a:gd name="T32" fmla="*/ 242 w 203"/>
                <a:gd name="T33" fmla="*/ 1099 h 93"/>
                <a:gd name="T34" fmla="*/ 225 w 203"/>
                <a:gd name="T35" fmla="*/ 1322 h 93"/>
                <a:gd name="T36" fmla="*/ 360 w 203"/>
                <a:gd name="T37" fmla="*/ 907 h 93"/>
                <a:gd name="T38" fmla="*/ 602 w 203"/>
                <a:gd name="T39" fmla="*/ 983 h 93"/>
                <a:gd name="T40" fmla="*/ 652 w 203"/>
                <a:gd name="T41" fmla="*/ 1162 h 93"/>
                <a:gd name="T42" fmla="*/ 583 w 203"/>
                <a:gd name="T43" fmla="*/ 1322 h 93"/>
                <a:gd name="T44" fmla="*/ 652 w 203"/>
                <a:gd name="T45" fmla="*/ 1481 h 93"/>
                <a:gd name="T46" fmla="*/ 708 w 203"/>
                <a:gd name="T47" fmla="*/ 1195 h 93"/>
                <a:gd name="T48" fmla="*/ 690 w 203"/>
                <a:gd name="T49" fmla="*/ 869 h 93"/>
                <a:gd name="T50" fmla="*/ 680 w 203"/>
                <a:gd name="T51" fmla="*/ 695 h 93"/>
                <a:gd name="T52" fmla="*/ 1012 w 203"/>
                <a:gd name="T53" fmla="*/ 632 h 93"/>
                <a:gd name="T54" fmla="*/ 1066 w 203"/>
                <a:gd name="T55" fmla="*/ 708 h 93"/>
                <a:gd name="T56" fmla="*/ 1118 w 203"/>
                <a:gd name="T57" fmla="*/ 548 h 93"/>
                <a:gd name="T58" fmla="*/ 1410 w 203"/>
                <a:gd name="T59" fmla="*/ 708 h 93"/>
                <a:gd name="T60" fmla="*/ 1438 w 203"/>
                <a:gd name="T61" fmla="*/ 371 h 93"/>
                <a:gd name="T62" fmla="*/ 1689 w 203"/>
                <a:gd name="T63" fmla="*/ 222 h 93"/>
                <a:gd name="T64" fmla="*/ 1848 w 203"/>
                <a:gd name="T65" fmla="*/ 581 h 93"/>
                <a:gd name="T66" fmla="*/ 1903 w 203"/>
                <a:gd name="T67" fmla="*/ 306 h 93"/>
                <a:gd name="T68" fmla="*/ 2087 w 203"/>
                <a:gd name="T69" fmla="*/ 326 h 93"/>
                <a:gd name="T70" fmla="*/ 2185 w 203"/>
                <a:gd name="T71" fmla="*/ 422 h 93"/>
                <a:gd name="T72" fmla="*/ 2168 w 203"/>
                <a:gd name="T73" fmla="*/ 561 h 93"/>
                <a:gd name="T74" fmla="*/ 2301 w 203"/>
                <a:gd name="T75" fmla="*/ 695 h 93"/>
                <a:gd name="T76" fmla="*/ 2381 w 203"/>
                <a:gd name="T77" fmla="*/ 804 h 93"/>
                <a:gd name="T78" fmla="*/ 2419 w 203"/>
                <a:gd name="T79" fmla="*/ 970 h 93"/>
                <a:gd name="T80" fmla="*/ 2701 w 203"/>
                <a:gd name="T81" fmla="*/ 869 h 93"/>
                <a:gd name="T82" fmla="*/ 2701 w 203"/>
                <a:gd name="T83" fmla="*/ 857 h 93"/>
                <a:gd name="T84" fmla="*/ 1050 w 203"/>
                <a:gd name="T85" fmla="*/ 1066 h 93"/>
                <a:gd name="T86" fmla="*/ 1251 w 203"/>
                <a:gd name="T87" fmla="*/ 1079 h 93"/>
                <a:gd name="T88" fmla="*/ 1038 w 203"/>
                <a:gd name="T89" fmla="*/ 907 h 93"/>
                <a:gd name="T90" fmla="*/ 1038 w 203"/>
                <a:gd name="T91" fmla="*/ 887 h 93"/>
                <a:gd name="T92" fmla="*/ 1050 w 203"/>
                <a:gd name="T93" fmla="*/ 1066 h 9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03" h="93">
                  <a:moveTo>
                    <a:pt x="80" y="44"/>
                  </a:moveTo>
                  <a:cubicBezTo>
                    <a:pt x="79" y="48"/>
                    <a:pt x="78" y="53"/>
                    <a:pt x="78" y="55"/>
                  </a:cubicBezTo>
                  <a:cubicBezTo>
                    <a:pt x="79" y="51"/>
                    <a:pt x="80" y="48"/>
                    <a:pt x="80" y="44"/>
                  </a:cubicBezTo>
                  <a:close/>
                  <a:moveTo>
                    <a:pt x="203" y="53"/>
                  </a:moveTo>
                  <a:cubicBezTo>
                    <a:pt x="201" y="49"/>
                    <a:pt x="197" y="48"/>
                    <a:pt x="195" y="45"/>
                  </a:cubicBezTo>
                  <a:cubicBezTo>
                    <a:pt x="192" y="42"/>
                    <a:pt x="192" y="38"/>
                    <a:pt x="190" y="35"/>
                  </a:cubicBezTo>
                  <a:cubicBezTo>
                    <a:pt x="187" y="32"/>
                    <a:pt x="183" y="31"/>
                    <a:pt x="181" y="29"/>
                  </a:cubicBezTo>
                  <a:cubicBezTo>
                    <a:pt x="179" y="27"/>
                    <a:pt x="177" y="24"/>
                    <a:pt x="175" y="22"/>
                  </a:cubicBezTo>
                  <a:cubicBezTo>
                    <a:pt x="158" y="10"/>
                    <a:pt x="142" y="2"/>
                    <a:pt x="130" y="3"/>
                  </a:cubicBezTo>
                  <a:cubicBezTo>
                    <a:pt x="109" y="4"/>
                    <a:pt x="82" y="0"/>
                    <a:pt x="68" y="16"/>
                  </a:cubicBezTo>
                  <a:cubicBezTo>
                    <a:pt x="68" y="16"/>
                    <a:pt x="53" y="25"/>
                    <a:pt x="38" y="32"/>
                  </a:cubicBezTo>
                  <a:cubicBezTo>
                    <a:pt x="32" y="35"/>
                    <a:pt x="29" y="40"/>
                    <a:pt x="22" y="39"/>
                  </a:cubicBezTo>
                  <a:cubicBezTo>
                    <a:pt x="15" y="38"/>
                    <a:pt x="9" y="34"/>
                    <a:pt x="6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4"/>
                    <a:pt x="3" y="43"/>
                    <a:pt x="6" y="46"/>
                  </a:cubicBezTo>
                  <a:cubicBezTo>
                    <a:pt x="9" y="51"/>
                    <a:pt x="18" y="49"/>
                    <a:pt x="21" y="54"/>
                  </a:cubicBezTo>
                  <a:cubicBezTo>
                    <a:pt x="24" y="60"/>
                    <a:pt x="18" y="63"/>
                    <a:pt x="18" y="68"/>
                  </a:cubicBezTo>
                  <a:cubicBezTo>
                    <a:pt x="17" y="73"/>
                    <a:pt x="21" y="76"/>
                    <a:pt x="17" y="82"/>
                  </a:cubicBezTo>
                  <a:cubicBezTo>
                    <a:pt x="27" y="88"/>
                    <a:pt x="25" y="58"/>
                    <a:pt x="27" y="56"/>
                  </a:cubicBezTo>
                  <a:cubicBezTo>
                    <a:pt x="32" y="47"/>
                    <a:pt x="42" y="54"/>
                    <a:pt x="45" y="61"/>
                  </a:cubicBezTo>
                  <a:cubicBezTo>
                    <a:pt x="47" y="64"/>
                    <a:pt x="49" y="69"/>
                    <a:pt x="49" y="72"/>
                  </a:cubicBezTo>
                  <a:cubicBezTo>
                    <a:pt x="49" y="76"/>
                    <a:pt x="45" y="78"/>
                    <a:pt x="44" y="82"/>
                  </a:cubicBezTo>
                  <a:cubicBezTo>
                    <a:pt x="44" y="85"/>
                    <a:pt x="44" y="93"/>
                    <a:pt x="49" y="92"/>
                  </a:cubicBezTo>
                  <a:cubicBezTo>
                    <a:pt x="52" y="92"/>
                    <a:pt x="53" y="77"/>
                    <a:pt x="53" y="74"/>
                  </a:cubicBezTo>
                  <a:cubicBezTo>
                    <a:pt x="55" y="67"/>
                    <a:pt x="54" y="61"/>
                    <a:pt x="52" y="54"/>
                  </a:cubicBezTo>
                  <a:cubicBezTo>
                    <a:pt x="51" y="51"/>
                    <a:pt x="49" y="46"/>
                    <a:pt x="51" y="43"/>
                  </a:cubicBezTo>
                  <a:cubicBezTo>
                    <a:pt x="54" y="39"/>
                    <a:pt x="71" y="35"/>
                    <a:pt x="76" y="39"/>
                  </a:cubicBezTo>
                  <a:cubicBezTo>
                    <a:pt x="78" y="41"/>
                    <a:pt x="79" y="42"/>
                    <a:pt x="80" y="44"/>
                  </a:cubicBezTo>
                  <a:cubicBezTo>
                    <a:pt x="81" y="40"/>
                    <a:pt x="83" y="35"/>
                    <a:pt x="84" y="34"/>
                  </a:cubicBezTo>
                  <a:cubicBezTo>
                    <a:pt x="97" y="23"/>
                    <a:pt x="94" y="53"/>
                    <a:pt x="106" y="44"/>
                  </a:cubicBezTo>
                  <a:cubicBezTo>
                    <a:pt x="114" y="39"/>
                    <a:pt x="105" y="29"/>
                    <a:pt x="108" y="23"/>
                  </a:cubicBezTo>
                  <a:cubicBezTo>
                    <a:pt x="111" y="18"/>
                    <a:pt x="121" y="12"/>
                    <a:pt x="127" y="14"/>
                  </a:cubicBezTo>
                  <a:cubicBezTo>
                    <a:pt x="138" y="17"/>
                    <a:pt x="129" y="38"/>
                    <a:pt x="139" y="36"/>
                  </a:cubicBezTo>
                  <a:cubicBezTo>
                    <a:pt x="140" y="30"/>
                    <a:pt x="135" y="24"/>
                    <a:pt x="143" y="19"/>
                  </a:cubicBezTo>
                  <a:cubicBezTo>
                    <a:pt x="147" y="16"/>
                    <a:pt x="153" y="18"/>
                    <a:pt x="157" y="20"/>
                  </a:cubicBezTo>
                  <a:cubicBezTo>
                    <a:pt x="160" y="22"/>
                    <a:pt x="162" y="23"/>
                    <a:pt x="164" y="26"/>
                  </a:cubicBezTo>
                  <a:cubicBezTo>
                    <a:pt x="165" y="29"/>
                    <a:pt x="162" y="33"/>
                    <a:pt x="163" y="35"/>
                  </a:cubicBezTo>
                  <a:cubicBezTo>
                    <a:pt x="164" y="39"/>
                    <a:pt x="169" y="40"/>
                    <a:pt x="173" y="43"/>
                  </a:cubicBezTo>
                  <a:cubicBezTo>
                    <a:pt x="174" y="44"/>
                    <a:pt x="177" y="48"/>
                    <a:pt x="179" y="50"/>
                  </a:cubicBezTo>
                  <a:cubicBezTo>
                    <a:pt x="180" y="53"/>
                    <a:pt x="179" y="58"/>
                    <a:pt x="182" y="60"/>
                  </a:cubicBezTo>
                  <a:cubicBezTo>
                    <a:pt x="187" y="63"/>
                    <a:pt x="201" y="58"/>
                    <a:pt x="203" y="54"/>
                  </a:cubicBezTo>
                  <a:cubicBezTo>
                    <a:pt x="203" y="53"/>
                    <a:pt x="203" y="53"/>
                    <a:pt x="203" y="53"/>
                  </a:cubicBezTo>
                  <a:close/>
                  <a:moveTo>
                    <a:pt x="79" y="66"/>
                  </a:moveTo>
                  <a:cubicBezTo>
                    <a:pt x="83" y="69"/>
                    <a:pt x="95" y="79"/>
                    <a:pt x="94" y="67"/>
                  </a:cubicBezTo>
                  <a:cubicBezTo>
                    <a:pt x="87" y="65"/>
                    <a:pt x="78" y="67"/>
                    <a:pt x="78" y="56"/>
                  </a:cubicBezTo>
                  <a:cubicBezTo>
                    <a:pt x="78" y="55"/>
                    <a:pt x="78" y="55"/>
                    <a:pt x="78" y="55"/>
                  </a:cubicBezTo>
                  <a:cubicBezTo>
                    <a:pt x="76" y="59"/>
                    <a:pt x="75" y="63"/>
                    <a:pt x="79" y="66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5" name="Freeform 90">
              <a:extLst>
                <a:ext uri="{FF2B5EF4-FFF2-40B4-BE49-F238E27FC236}">
                  <a16:creationId xmlns:a16="http://schemas.microsoft.com/office/drawing/2014/main" id="{E23E6C44-9EA1-440B-8177-2ABEA74BB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2045"/>
              <a:ext cx="583" cy="289"/>
            </a:xfrm>
            <a:custGeom>
              <a:avLst/>
              <a:gdLst>
                <a:gd name="T0" fmla="*/ 1382 w 246"/>
                <a:gd name="T1" fmla="*/ 1645 h 114"/>
                <a:gd name="T2" fmla="*/ 3071 w 246"/>
                <a:gd name="T3" fmla="*/ 1516 h 114"/>
                <a:gd name="T4" fmla="*/ 3263 w 246"/>
                <a:gd name="T5" fmla="*/ 1189 h 114"/>
                <a:gd name="T6" fmla="*/ 3263 w 246"/>
                <a:gd name="T7" fmla="*/ 1176 h 114"/>
                <a:gd name="T8" fmla="*/ 3263 w 246"/>
                <a:gd name="T9" fmla="*/ 436 h 114"/>
                <a:gd name="T10" fmla="*/ 66 w 246"/>
                <a:gd name="T11" fmla="*/ 0 h 114"/>
                <a:gd name="T12" fmla="*/ 50 w 246"/>
                <a:gd name="T13" fmla="*/ 360 h 114"/>
                <a:gd name="T14" fmla="*/ 50 w 246"/>
                <a:gd name="T15" fmla="*/ 373 h 114"/>
                <a:gd name="T16" fmla="*/ 1382 w 246"/>
                <a:gd name="T17" fmla="*/ 1645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6" h="114">
                  <a:moveTo>
                    <a:pt x="104" y="101"/>
                  </a:moveTo>
                  <a:cubicBezTo>
                    <a:pt x="153" y="114"/>
                    <a:pt x="206" y="110"/>
                    <a:pt x="231" y="93"/>
                  </a:cubicBezTo>
                  <a:cubicBezTo>
                    <a:pt x="239" y="87"/>
                    <a:pt x="244" y="80"/>
                    <a:pt x="245" y="73"/>
                  </a:cubicBezTo>
                  <a:cubicBezTo>
                    <a:pt x="245" y="72"/>
                    <a:pt x="245" y="72"/>
                    <a:pt x="245" y="72"/>
                  </a:cubicBezTo>
                  <a:cubicBezTo>
                    <a:pt x="246" y="56"/>
                    <a:pt x="246" y="41"/>
                    <a:pt x="245" y="27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6"/>
                    <a:pt x="6" y="13"/>
                    <a:pt x="4" y="22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0" y="51"/>
                    <a:pt x="46" y="87"/>
                    <a:pt x="104" y="101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6" name="Freeform 91">
              <a:extLst>
                <a:ext uri="{FF2B5EF4-FFF2-40B4-BE49-F238E27FC236}">
                  <a16:creationId xmlns:a16="http://schemas.microsoft.com/office/drawing/2014/main" id="{2FA96E9A-B831-458E-B293-5B08B3EC4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798"/>
              <a:ext cx="5" cy="28"/>
            </a:xfrm>
            <a:custGeom>
              <a:avLst/>
              <a:gdLst>
                <a:gd name="T0" fmla="*/ 0 w 2"/>
                <a:gd name="T1" fmla="*/ 0 h 11"/>
                <a:gd name="T2" fmla="*/ 0 w 2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7" name="Freeform 92">
              <a:extLst>
                <a:ext uri="{FF2B5EF4-FFF2-40B4-BE49-F238E27FC236}">
                  <a16:creationId xmlns:a16="http://schemas.microsoft.com/office/drawing/2014/main" id="{FBA6A2D3-7C64-4979-B7AD-DC324D231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828"/>
              <a:ext cx="19" cy="43"/>
            </a:xfrm>
            <a:custGeom>
              <a:avLst/>
              <a:gdLst>
                <a:gd name="T0" fmla="*/ 29 w 8"/>
                <a:gd name="T1" fmla="*/ 0 h 17"/>
                <a:gd name="T2" fmla="*/ 107 w 8"/>
                <a:gd name="T3" fmla="*/ 2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2" y="0"/>
                  </a:moveTo>
                  <a:cubicBezTo>
                    <a:pt x="0" y="8"/>
                    <a:pt x="2" y="15"/>
                    <a:pt x="8" y="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8" name="Freeform 93">
              <a:extLst>
                <a:ext uri="{FF2B5EF4-FFF2-40B4-BE49-F238E27FC236}">
                  <a16:creationId xmlns:a16="http://schemas.microsoft.com/office/drawing/2014/main" id="{08BAE46B-C3F5-4CE9-AB55-288A3F410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489"/>
              <a:ext cx="206" cy="195"/>
            </a:xfrm>
            <a:custGeom>
              <a:avLst/>
              <a:gdLst>
                <a:gd name="T0" fmla="*/ 135 w 87"/>
                <a:gd name="T1" fmla="*/ 263 h 77"/>
                <a:gd name="T2" fmla="*/ 516 w 87"/>
                <a:gd name="T3" fmla="*/ 20 h 77"/>
                <a:gd name="T4" fmla="*/ 784 w 87"/>
                <a:gd name="T5" fmla="*/ 116 h 77"/>
                <a:gd name="T6" fmla="*/ 997 w 87"/>
                <a:gd name="T7" fmla="*/ 327 h 77"/>
                <a:gd name="T8" fmla="*/ 1087 w 87"/>
                <a:gd name="T9" fmla="*/ 924 h 77"/>
                <a:gd name="T10" fmla="*/ 864 w 87"/>
                <a:gd name="T11" fmla="*/ 1231 h 77"/>
                <a:gd name="T12" fmla="*/ 852 w 87"/>
                <a:gd name="T13" fmla="*/ 1008 h 77"/>
                <a:gd name="T14" fmla="*/ 661 w 87"/>
                <a:gd name="T15" fmla="*/ 1059 h 77"/>
                <a:gd name="T16" fmla="*/ 369 w 87"/>
                <a:gd name="T17" fmla="*/ 815 h 77"/>
                <a:gd name="T18" fmla="*/ 639 w 87"/>
                <a:gd name="T19" fmla="*/ 783 h 77"/>
                <a:gd name="T20" fmla="*/ 746 w 87"/>
                <a:gd name="T21" fmla="*/ 519 h 77"/>
                <a:gd name="T22" fmla="*/ 651 w 87"/>
                <a:gd name="T23" fmla="*/ 339 h 77"/>
                <a:gd name="T24" fmla="*/ 516 w 87"/>
                <a:gd name="T25" fmla="*/ 539 h 77"/>
                <a:gd name="T26" fmla="*/ 573 w 87"/>
                <a:gd name="T27" fmla="*/ 327 h 77"/>
                <a:gd name="T28" fmla="*/ 426 w 87"/>
                <a:gd name="T29" fmla="*/ 309 h 77"/>
                <a:gd name="T30" fmla="*/ 0 w 87"/>
                <a:gd name="T31" fmla="*/ 570 h 77"/>
                <a:gd name="T32" fmla="*/ 135 w 87"/>
                <a:gd name="T33" fmla="*/ 263 h 7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7" h="77">
                  <a:moveTo>
                    <a:pt x="10" y="16"/>
                  </a:moveTo>
                  <a:cubicBezTo>
                    <a:pt x="15" y="7"/>
                    <a:pt x="29" y="0"/>
                    <a:pt x="39" y="1"/>
                  </a:cubicBezTo>
                  <a:cubicBezTo>
                    <a:pt x="46" y="2"/>
                    <a:pt x="52" y="5"/>
                    <a:pt x="59" y="7"/>
                  </a:cubicBezTo>
                  <a:cubicBezTo>
                    <a:pt x="67" y="10"/>
                    <a:pt x="70" y="12"/>
                    <a:pt x="75" y="20"/>
                  </a:cubicBezTo>
                  <a:cubicBezTo>
                    <a:pt x="82" y="31"/>
                    <a:pt x="87" y="43"/>
                    <a:pt x="82" y="57"/>
                  </a:cubicBezTo>
                  <a:cubicBezTo>
                    <a:pt x="80" y="64"/>
                    <a:pt x="73" y="77"/>
                    <a:pt x="65" y="76"/>
                  </a:cubicBezTo>
                  <a:cubicBezTo>
                    <a:pt x="68" y="72"/>
                    <a:pt x="71" y="64"/>
                    <a:pt x="64" y="62"/>
                  </a:cubicBezTo>
                  <a:cubicBezTo>
                    <a:pt x="58" y="60"/>
                    <a:pt x="55" y="65"/>
                    <a:pt x="50" y="65"/>
                  </a:cubicBezTo>
                  <a:cubicBezTo>
                    <a:pt x="54" y="48"/>
                    <a:pt x="38" y="53"/>
                    <a:pt x="28" y="50"/>
                  </a:cubicBezTo>
                  <a:cubicBezTo>
                    <a:pt x="29" y="42"/>
                    <a:pt x="43" y="49"/>
                    <a:pt x="48" y="48"/>
                  </a:cubicBezTo>
                  <a:cubicBezTo>
                    <a:pt x="58" y="46"/>
                    <a:pt x="57" y="40"/>
                    <a:pt x="56" y="32"/>
                  </a:cubicBezTo>
                  <a:cubicBezTo>
                    <a:pt x="55" y="28"/>
                    <a:pt x="56" y="20"/>
                    <a:pt x="49" y="21"/>
                  </a:cubicBezTo>
                  <a:cubicBezTo>
                    <a:pt x="41" y="21"/>
                    <a:pt x="48" y="35"/>
                    <a:pt x="39" y="33"/>
                  </a:cubicBezTo>
                  <a:cubicBezTo>
                    <a:pt x="39" y="29"/>
                    <a:pt x="45" y="25"/>
                    <a:pt x="43" y="20"/>
                  </a:cubicBezTo>
                  <a:cubicBezTo>
                    <a:pt x="41" y="16"/>
                    <a:pt x="35" y="17"/>
                    <a:pt x="32" y="19"/>
                  </a:cubicBezTo>
                  <a:cubicBezTo>
                    <a:pt x="21" y="23"/>
                    <a:pt x="0" y="24"/>
                    <a:pt x="0" y="35"/>
                  </a:cubicBezTo>
                  <a:cubicBezTo>
                    <a:pt x="0" y="46"/>
                    <a:pt x="5" y="24"/>
                    <a:pt x="10" y="16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9" name="Freeform 94">
              <a:extLst>
                <a:ext uri="{FF2B5EF4-FFF2-40B4-BE49-F238E27FC236}">
                  <a16:creationId xmlns:a16="http://schemas.microsoft.com/office/drawing/2014/main" id="{13C55DB5-72C4-454F-94D2-FB436640C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543"/>
              <a:ext cx="60" cy="55"/>
            </a:xfrm>
            <a:custGeom>
              <a:avLst/>
              <a:gdLst>
                <a:gd name="T0" fmla="*/ 12 w 25"/>
                <a:gd name="T1" fmla="*/ 158 h 22"/>
                <a:gd name="T2" fmla="*/ 317 w 25"/>
                <a:gd name="T3" fmla="*/ 208 h 22"/>
                <a:gd name="T4" fmla="*/ 346 w 25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2">
                  <a:moveTo>
                    <a:pt x="1" y="10"/>
                  </a:moveTo>
                  <a:cubicBezTo>
                    <a:pt x="0" y="22"/>
                    <a:pt x="18" y="13"/>
                    <a:pt x="23" y="13"/>
                  </a:cubicBezTo>
                  <a:cubicBezTo>
                    <a:pt x="21" y="8"/>
                    <a:pt x="21" y="5"/>
                    <a:pt x="25" y="0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0" name="Freeform 95">
              <a:extLst>
                <a:ext uri="{FF2B5EF4-FFF2-40B4-BE49-F238E27FC236}">
                  <a16:creationId xmlns:a16="http://schemas.microsoft.com/office/drawing/2014/main" id="{C2812B33-F395-425C-A7B8-728D1F489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1487"/>
              <a:ext cx="227" cy="174"/>
            </a:xfrm>
            <a:custGeom>
              <a:avLst/>
              <a:gdLst>
                <a:gd name="T0" fmla="*/ 78 w 96"/>
                <a:gd name="T1" fmla="*/ 560 h 69"/>
                <a:gd name="T2" fmla="*/ 331 w 96"/>
                <a:gd name="T3" fmla="*/ 126 h 69"/>
                <a:gd name="T4" fmla="*/ 716 w 96"/>
                <a:gd name="T5" fmla="*/ 50 h 69"/>
                <a:gd name="T6" fmla="*/ 1045 w 96"/>
                <a:gd name="T7" fmla="*/ 419 h 69"/>
                <a:gd name="T8" fmla="*/ 1017 w 96"/>
                <a:gd name="T9" fmla="*/ 1107 h 69"/>
                <a:gd name="T10" fmla="*/ 901 w 96"/>
                <a:gd name="T11" fmla="*/ 915 h 69"/>
                <a:gd name="T12" fmla="*/ 967 w 96"/>
                <a:gd name="T13" fmla="*/ 885 h 69"/>
                <a:gd name="T14" fmla="*/ 967 w 96"/>
                <a:gd name="T15" fmla="*/ 673 h 69"/>
                <a:gd name="T16" fmla="*/ 929 w 96"/>
                <a:gd name="T17" fmla="*/ 401 h 69"/>
                <a:gd name="T18" fmla="*/ 676 w 96"/>
                <a:gd name="T19" fmla="*/ 285 h 69"/>
                <a:gd name="T20" fmla="*/ 225 w 96"/>
                <a:gd name="T21" fmla="*/ 401 h 69"/>
                <a:gd name="T22" fmla="*/ 78 w 96"/>
                <a:gd name="T23" fmla="*/ 560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6" h="69">
                  <a:moveTo>
                    <a:pt x="6" y="35"/>
                  </a:moveTo>
                  <a:cubicBezTo>
                    <a:pt x="0" y="26"/>
                    <a:pt x="19" y="13"/>
                    <a:pt x="25" y="8"/>
                  </a:cubicBezTo>
                  <a:cubicBezTo>
                    <a:pt x="34" y="0"/>
                    <a:pt x="44" y="1"/>
                    <a:pt x="54" y="3"/>
                  </a:cubicBezTo>
                  <a:cubicBezTo>
                    <a:pt x="65" y="6"/>
                    <a:pt x="72" y="18"/>
                    <a:pt x="79" y="26"/>
                  </a:cubicBezTo>
                  <a:cubicBezTo>
                    <a:pt x="89" y="40"/>
                    <a:pt x="96" y="58"/>
                    <a:pt x="77" y="69"/>
                  </a:cubicBezTo>
                  <a:cubicBezTo>
                    <a:pt x="78" y="63"/>
                    <a:pt x="73" y="59"/>
                    <a:pt x="68" y="57"/>
                  </a:cubicBezTo>
                  <a:cubicBezTo>
                    <a:pt x="69" y="57"/>
                    <a:pt x="71" y="56"/>
                    <a:pt x="73" y="55"/>
                  </a:cubicBezTo>
                  <a:cubicBezTo>
                    <a:pt x="74" y="51"/>
                    <a:pt x="72" y="46"/>
                    <a:pt x="73" y="42"/>
                  </a:cubicBezTo>
                  <a:cubicBezTo>
                    <a:pt x="74" y="36"/>
                    <a:pt x="74" y="30"/>
                    <a:pt x="70" y="25"/>
                  </a:cubicBezTo>
                  <a:cubicBezTo>
                    <a:pt x="67" y="21"/>
                    <a:pt x="55" y="12"/>
                    <a:pt x="51" y="18"/>
                  </a:cubicBezTo>
                  <a:cubicBezTo>
                    <a:pt x="45" y="5"/>
                    <a:pt x="20" y="16"/>
                    <a:pt x="17" y="25"/>
                  </a:cubicBezTo>
                  <a:cubicBezTo>
                    <a:pt x="16" y="28"/>
                    <a:pt x="6" y="35"/>
                    <a:pt x="6" y="35"/>
                  </a:cubicBezTo>
                  <a:close/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1" name="Freeform 96">
              <a:extLst>
                <a:ext uri="{FF2B5EF4-FFF2-40B4-BE49-F238E27FC236}">
                  <a16:creationId xmlns:a16="http://schemas.microsoft.com/office/drawing/2014/main" id="{8A44CCFE-4CD4-4700-A65C-9809DA43AD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1" y="1808"/>
              <a:ext cx="149" cy="354"/>
            </a:xfrm>
            <a:custGeom>
              <a:avLst/>
              <a:gdLst>
                <a:gd name="T0" fmla="*/ 50 w 63"/>
                <a:gd name="T1" fmla="*/ 582 h 140"/>
                <a:gd name="T2" fmla="*/ 0 w 63"/>
                <a:gd name="T3" fmla="*/ 602 h 140"/>
                <a:gd name="T4" fmla="*/ 156 w 63"/>
                <a:gd name="T5" fmla="*/ 569 h 140"/>
                <a:gd name="T6" fmla="*/ 50 w 63"/>
                <a:gd name="T7" fmla="*/ 582 h 140"/>
                <a:gd name="T8" fmla="*/ 806 w 63"/>
                <a:gd name="T9" fmla="*/ 1765 h 140"/>
                <a:gd name="T10" fmla="*/ 754 w 63"/>
                <a:gd name="T11" fmla="*/ 1406 h 140"/>
                <a:gd name="T12" fmla="*/ 582 w 63"/>
                <a:gd name="T13" fmla="*/ 741 h 140"/>
                <a:gd name="T14" fmla="*/ 516 w 63"/>
                <a:gd name="T15" fmla="*/ 549 h 140"/>
                <a:gd name="T16" fmla="*/ 241 w 63"/>
                <a:gd name="T17" fmla="*/ 63 h 140"/>
                <a:gd name="T18" fmla="*/ 135 w 63"/>
                <a:gd name="T19" fmla="*/ 0 h 140"/>
                <a:gd name="T20" fmla="*/ 144 w 63"/>
                <a:gd name="T21" fmla="*/ 339 h 140"/>
                <a:gd name="T22" fmla="*/ 135 w 63"/>
                <a:gd name="T23" fmla="*/ 402 h 140"/>
                <a:gd name="T24" fmla="*/ 173 w 63"/>
                <a:gd name="T25" fmla="*/ 531 h 140"/>
                <a:gd name="T26" fmla="*/ 156 w 63"/>
                <a:gd name="T27" fmla="*/ 569 h 140"/>
                <a:gd name="T28" fmla="*/ 225 w 63"/>
                <a:gd name="T29" fmla="*/ 518 h 140"/>
                <a:gd name="T30" fmla="*/ 331 w 63"/>
                <a:gd name="T31" fmla="*/ 711 h 140"/>
                <a:gd name="T32" fmla="*/ 319 w 63"/>
                <a:gd name="T33" fmla="*/ 807 h 140"/>
                <a:gd name="T34" fmla="*/ 369 w 63"/>
                <a:gd name="T35" fmla="*/ 908 h 140"/>
                <a:gd name="T36" fmla="*/ 386 w 63"/>
                <a:gd name="T37" fmla="*/ 1226 h 140"/>
                <a:gd name="T38" fmla="*/ 369 w 63"/>
                <a:gd name="T39" fmla="*/ 1522 h 140"/>
                <a:gd name="T40" fmla="*/ 447 w 63"/>
                <a:gd name="T41" fmla="*/ 1151 h 140"/>
                <a:gd name="T42" fmla="*/ 594 w 63"/>
                <a:gd name="T43" fmla="*/ 1100 h 140"/>
                <a:gd name="T44" fmla="*/ 766 w 63"/>
                <a:gd name="T45" fmla="*/ 1732 h 140"/>
                <a:gd name="T46" fmla="*/ 823 w 63"/>
                <a:gd name="T47" fmla="*/ 2071 h 140"/>
                <a:gd name="T48" fmla="*/ 833 w 63"/>
                <a:gd name="T49" fmla="*/ 2263 h 140"/>
                <a:gd name="T50" fmla="*/ 833 w 63"/>
                <a:gd name="T51" fmla="*/ 2263 h 140"/>
                <a:gd name="T52" fmla="*/ 806 w 63"/>
                <a:gd name="T53" fmla="*/ 1765 h 1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3" h="140">
                  <a:moveTo>
                    <a:pt x="4" y="36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4" y="39"/>
                    <a:pt x="10" y="39"/>
                    <a:pt x="12" y="35"/>
                  </a:cubicBezTo>
                  <a:cubicBezTo>
                    <a:pt x="9" y="36"/>
                    <a:pt x="6" y="36"/>
                    <a:pt x="4" y="36"/>
                  </a:cubicBezTo>
                  <a:close/>
                  <a:moveTo>
                    <a:pt x="61" y="109"/>
                  </a:moveTo>
                  <a:cubicBezTo>
                    <a:pt x="59" y="102"/>
                    <a:pt x="58" y="94"/>
                    <a:pt x="57" y="87"/>
                  </a:cubicBezTo>
                  <a:cubicBezTo>
                    <a:pt x="55" y="73"/>
                    <a:pt x="50" y="59"/>
                    <a:pt x="44" y="46"/>
                  </a:cubicBezTo>
                  <a:cubicBezTo>
                    <a:pt x="42" y="42"/>
                    <a:pt x="41" y="38"/>
                    <a:pt x="39" y="34"/>
                  </a:cubicBezTo>
                  <a:cubicBezTo>
                    <a:pt x="33" y="23"/>
                    <a:pt x="26" y="13"/>
                    <a:pt x="18" y="4"/>
                  </a:cubicBezTo>
                  <a:cubicBezTo>
                    <a:pt x="15" y="2"/>
                    <a:pt x="13" y="1"/>
                    <a:pt x="10" y="0"/>
                  </a:cubicBezTo>
                  <a:cubicBezTo>
                    <a:pt x="11" y="8"/>
                    <a:pt x="12" y="14"/>
                    <a:pt x="11" y="21"/>
                  </a:cubicBezTo>
                  <a:cubicBezTo>
                    <a:pt x="11" y="23"/>
                    <a:pt x="10" y="24"/>
                    <a:pt x="10" y="25"/>
                  </a:cubicBezTo>
                  <a:cubicBezTo>
                    <a:pt x="10" y="28"/>
                    <a:pt x="13" y="30"/>
                    <a:pt x="13" y="33"/>
                  </a:cubicBezTo>
                  <a:cubicBezTo>
                    <a:pt x="12" y="33"/>
                    <a:pt x="12" y="34"/>
                    <a:pt x="12" y="35"/>
                  </a:cubicBezTo>
                  <a:cubicBezTo>
                    <a:pt x="14" y="34"/>
                    <a:pt x="16" y="33"/>
                    <a:pt x="17" y="32"/>
                  </a:cubicBezTo>
                  <a:cubicBezTo>
                    <a:pt x="24" y="35"/>
                    <a:pt x="25" y="37"/>
                    <a:pt x="25" y="44"/>
                  </a:cubicBezTo>
                  <a:cubicBezTo>
                    <a:pt x="25" y="48"/>
                    <a:pt x="23" y="46"/>
                    <a:pt x="24" y="50"/>
                  </a:cubicBezTo>
                  <a:cubicBezTo>
                    <a:pt x="25" y="52"/>
                    <a:pt x="27" y="54"/>
                    <a:pt x="28" y="56"/>
                  </a:cubicBezTo>
                  <a:cubicBezTo>
                    <a:pt x="32" y="63"/>
                    <a:pt x="31" y="68"/>
                    <a:pt x="29" y="76"/>
                  </a:cubicBezTo>
                  <a:cubicBezTo>
                    <a:pt x="29" y="78"/>
                    <a:pt x="21" y="94"/>
                    <a:pt x="28" y="94"/>
                  </a:cubicBezTo>
                  <a:cubicBezTo>
                    <a:pt x="34" y="95"/>
                    <a:pt x="34" y="75"/>
                    <a:pt x="34" y="71"/>
                  </a:cubicBezTo>
                  <a:cubicBezTo>
                    <a:pt x="33" y="61"/>
                    <a:pt x="39" y="60"/>
                    <a:pt x="45" y="68"/>
                  </a:cubicBezTo>
                  <a:cubicBezTo>
                    <a:pt x="52" y="79"/>
                    <a:pt x="54" y="95"/>
                    <a:pt x="58" y="107"/>
                  </a:cubicBezTo>
                  <a:cubicBezTo>
                    <a:pt x="61" y="114"/>
                    <a:pt x="62" y="121"/>
                    <a:pt x="62" y="128"/>
                  </a:cubicBezTo>
                  <a:cubicBezTo>
                    <a:pt x="62" y="132"/>
                    <a:pt x="61" y="137"/>
                    <a:pt x="63" y="140"/>
                  </a:cubicBezTo>
                  <a:cubicBezTo>
                    <a:pt x="63" y="140"/>
                    <a:pt x="63" y="140"/>
                    <a:pt x="63" y="140"/>
                  </a:cubicBezTo>
                  <a:cubicBezTo>
                    <a:pt x="63" y="129"/>
                    <a:pt x="62" y="119"/>
                    <a:pt x="61" y="109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2" name="Freeform 97">
              <a:extLst>
                <a:ext uri="{FF2B5EF4-FFF2-40B4-BE49-F238E27FC236}">
                  <a16:creationId xmlns:a16="http://schemas.microsoft.com/office/drawing/2014/main" id="{65767C10-D85C-4E33-957A-D67049750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735"/>
              <a:ext cx="516" cy="252"/>
            </a:xfrm>
            <a:custGeom>
              <a:avLst/>
              <a:gdLst>
                <a:gd name="T0" fmla="*/ 836 w 218"/>
                <a:gd name="T1" fmla="*/ 255 h 100"/>
                <a:gd name="T2" fmla="*/ 689 w 218"/>
                <a:gd name="T3" fmla="*/ 350 h 100"/>
                <a:gd name="T4" fmla="*/ 660 w 218"/>
                <a:gd name="T5" fmla="*/ 381 h 100"/>
                <a:gd name="T6" fmla="*/ 357 w 218"/>
                <a:gd name="T7" fmla="*/ 577 h 100"/>
                <a:gd name="T8" fmla="*/ 225 w 218"/>
                <a:gd name="T9" fmla="*/ 622 h 100"/>
                <a:gd name="T10" fmla="*/ 225 w 218"/>
                <a:gd name="T11" fmla="*/ 622 h 100"/>
                <a:gd name="T12" fmla="*/ 173 w 218"/>
                <a:gd name="T13" fmla="*/ 643 h 100"/>
                <a:gd name="T14" fmla="*/ 0 w 218"/>
                <a:gd name="T15" fmla="*/ 610 h 100"/>
                <a:gd name="T16" fmla="*/ 291 w 218"/>
                <a:gd name="T17" fmla="*/ 718 h 100"/>
                <a:gd name="T18" fmla="*/ 426 w 218"/>
                <a:gd name="T19" fmla="*/ 736 h 100"/>
                <a:gd name="T20" fmla="*/ 492 w 218"/>
                <a:gd name="T21" fmla="*/ 706 h 100"/>
                <a:gd name="T22" fmla="*/ 701 w 218"/>
                <a:gd name="T23" fmla="*/ 547 h 100"/>
                <a:gd name="T24" fmla="*/ 968 w 218"/>
                <a:gd name="T25" fmla="*/ 527 h 100"/>
                <a:gd name="T26" fmla="*/ 1127 w 218"/>
                <a:gd name="T27" fmla="*/ 305 h 100"/>
                <a:gd name="T28" fmla="*/ 1288 w 218"/>
                <a:gd name="T29" fmla="*/ 451 h 100"/>
                <a:gd name="T30" fmla="*/ 1434 w 218"/>
                <a:gd name="T31" fmla="*/ 192 h 100"/>
                <a:gd name="T32" fmla="*/ 1697 w 218"/>
                <a:gd name="T33" fmla="*/ 192 h 100"/>
                <a:gd name="T34" fmla="*/ 1792 w 218"/>
                <a:gd name="T35" fmla="*/ 222 h 100"/>
                <a:gd name="T36" fmla="*/ 1960 w 218"/>
                <a:gd name="T37" fmla="*/ 255 h 100"/>
                <a:gd name="T38" fmla="*/ 2242 w 218"/>
                <a:gd name="T39" fmla="*/ 496 h 100"/>
                <a:gd name="T40" fmla="*/ 2308 w 218"/>
                <a:gd name="T41" fmla="*/ 643 h 100"/>
                <a:gd name="T42" fmla="*/ 2443 w 218"/>
                <a:gd name="T43" fmla="*/ 718 h 100"/>
                <a:gd name="T44" fmla="*/ 2483 w 218"/>
                <a:gd name="T45" fmla="*/ 864 h 100"/>
                <a:gd name="T46" fmla="*/ 2627 w 218"/>
                <a:gd name="T47" fmla="*/ 1011 h 100"/>
                <a:gd name="T48" fmla="*/ 2651 w 218"/>
                <a:gd name="T49" fmla="*/ 1149 h 100"/>
                <a:gd name="T50" fmla="*/ 2734 w 218"/>
                <a:gd name="T51" fmla="*/ 1295 h 100"/>
                <a:gd name="T52" fmla="*/ 2812 w 218"/>
                <a:gd name="T53" fmla="*/ 1504 h 100"/>
                <a:gd name="T54" fmla="*/ 2890 w 218"/>
                <a:gd name="T55" fmla="*/ 1600 h 100"/>
                <a:gd name="T56" fmla="*/ 2840 w 218"/>
                <a:gd name="T57" fmla="*/ 1454 h 100"/>
                <a:gd name="T58" fmla="*/ 2774 w 218"/>
                <a:gd name="T59" fmla="*/ 1169 h 100"/>
                <a:gd name="T60" fmla="*/ 2689 w 218"/>
                <a:gd name="T61" fmla="*/ 1041 h 100"/>
                <a:gd name="T62" fmla="*/ 2627 w 218"/>
                <a:gd name="T63" fmla="*/ 852 h 100"/>
                <a:gd name="T64" fmla="*/ 2521 w 218"/>
                <a:gd name="T65" fmla="*/ 718 h 100"/>
                <a:gd name="T66" fmla="*/ 2455 w 218"/>
                <a:gd name="T67" fmla="*/ 559 h 100"/>
                <a:gd name="T68" fmla="*/ 2336 w 218"/>
                <a:gd name="T69" fmla="*/ 464 h 100"/>
                <a:gd name="T70" fmla="*/ 2253 w 218"/>
                <a:gd name="T71" fmla="*/ 350 h 100"/>
                <a:gd name="T72" fmla="*/ 1659 w 218"/>
                <a:gd name="T73" fmla="*/ 50 h 100"/>
                <a:gd name="T74" fmla="*/ 836 w 218"/>
                <a:gd name="T75" fmla="*/ 255 h 10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18" h="100">
                  <a:moveTo>
                    <a:pt x="63" y="16"/>
                  </a:moveTo>
                  <a:cubicBezTo>
                    <a:pt x="63" y="16"/>
                    <a:pt x="59" y="18"/>
                    <a:pt x="52" y="22"/>
                  </a:cubicBezTo>
                  <a:cubicBezTo>
                    <a:pt x="51" y="23"/>
                    <a:pt x="51" y="24"/>
                    <a:pt x="50" y="24"/>
                  </a:cubicBezTo>
                  <a:cubicBezTo>
                    <a:pt x="44" y="29"/>
                    <a:pt x="35" y="33"/>
                    <a:pt x="27" y="36"/>
                  </a:cubicBezTo>
                  <a:cubicBezTo>
                    <a:pt x="24" y="38"/>
                    <a:pt x="21" y="40"/>
                    <a:pt x="17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39"/>
                    <a:pt x="14" y="40"/>
                    <a:pt x="13" y="4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4" y="49"/>
                    <a:pt x="12" y="47"/>
                    <a:pt x="22" y="45"/>
                  </a:cubicBezTo>
                  <a:cubicBezTo>
                    <a:pt x="26" y="44"/>
                    <a:pt x="28" y="45"/>
                    <a:pt x="32" y="46"/>
                  </a:cubicBezTo>
                  <a:cubicBezTo>
                    <a:pt x="38" y="49"/>
                    <a:pt x="36" y="50"/>
                    <a:pt x="37" y="44"/>
                  </a:cubicBezTo>
                  <a:cubicBezTo>
                    <a:pt x="39" y="36"/>
                    <a:pt x="44" y="37"/>
                    <a:pt x="53" y="34"/>
                  </a:cubicBezTo>
                  <a:cubicBezTo>
                    <a:pt x="59" y="33"/>
                    <a:pt x="69" y="24"/>
                    <a:pt x="73" y="33"/>
                  </a:cubicBezTo>
                  <a:cubicBezTo>
                    <a:pt x="78" y="31"/>
                    <a:pt x="76" y="21"/>
                    <a:pt x="85" y="19"/>
                  </a:cubicBezTo>
                  <a:cubicBezTo>
                    <a:pt x="95" y="16"/>
                    <a:pt x="90" y="32"/>
                    <a:pt x="97" y="28"/>
                  </a:cubicBezTo>
                  <a:cubicBezTo>
                    <a:pt x="96" y="18"/>
                    <a:pt x="99" y="16"/>
                    <a:pt x="108" y="12"/>
                  </a:cubicBezTo>
                  <a:cubicBezTo>
                    <a:pt x="116" y="9"/>
                    <a:pt x="120" y="8"/>
                    <a:pt x="128" y="12"/>
                  </a:cubicBezTo>
                  <a:cubicBezTo>
                    <a:pt x="132" y="14"/>
                    <a:pt x="131" y="14"/>
                    <a:pt x="135" y="14"/>
                  </a:cubicBezTo>
                  <a:cubicBezTo>
                    <a:pt x="139" y="15"/>
                    <a:pt x="144" y="15"/>
                    <a:pt x="148" y="16"/>
                  </a:cubicBezTo>
                  <a:cubicBezTo>
                    <a:pt x="156" y="19"/>
                    <a:pt x="163" y="24"/>
                    <a:pt x="169" y="31"/>
                  </a:cubicBezTo>
                  <a:cubicBezTo>
                    <a:pt x="171" y="34"/>
                    <a:pt x="172" y="38"/>
                    <a:pt x="174" y="40"/>
                  </a:cubicBezTo>
                  <a:cubicBezTo>
                    <a:pt x="177" y="43"/>
                    <a:pt x="181" y="42"/>
                    <a:pt x="184" y="45"/>
                  </a:cubicBezTo>
                  <a:cubicBezTo>
                    <a:pt x="187" y="48"/>
                    <a:pt x="185" y="51"/>
                    <a:pt x="187" y="54"/>
                  </a:cubicBezTo>
                  <a:cubicBezTo>
                    <a:pt x="189" y="59"/>
                    <a:pt x="195" y="59"/>
                    <a:pt x="198" y="63"/>
                  </a:cubicBezTo>
                  <a:cubicBezTo>
                    <a:pt x="199" y="66"/>
                    <a:pt x="198" y="70"/>
                    <a:pt x="200" y="72"/>
                  </a:cubicBezTo>
                  <a:cubicBezTo>
                    <a:pt x="201" y="75"/>
                    <a:pt x="204" y="78"/>
                    <a:pt x="206" y="81"/>
                  </a:cubicBezTo>
                  <a:cubicBezTo>
                    <a:pt x="209" y="85"/>
                    <a:pt x="210" y="90"/>
                    <a:pt x="212" y="94"/>
                  </a:cubicBezTo>
                  <a:cubicBezTo>
                    <a:pt x="214" y="96"/>
                    <a:pt x="216" y="98"/>
                    <a:pt x="218" y="100"/>
                  </a:cubicBezTo>
                  <a:cubicBezTo>
                    <a:pt x="217" y="97"/>
                    <a:pt x="216" y="94"/>
                    <a:pt x="214" y="91"/>
                  </a:cubicBezTo>
                  <a:cubicBezTo>
                    <a:pt x="212" y="85"/>
                    <a:pt x="211" y="78"/>
                    <a:pt x="209" y="73"/>
                  </a:cubicBezTo>
                  <a:cubicBezTo>
                    <a:pt x="207" y="69"/>
                    <a:pt x="205" y="68"/>
                    <a:pt x="203" y="65"/>
                  </a:cubicBezTo>
                  <a:cubicBezTo>
                    <a:pt x="201" y="61"/>
                    <a:pt x="200" y="56"/>
                    <a:pt x="198" y="53"/>
                  </a:cubicBezTo>
                  <a:cubicBezTo>
                    <a:pt x="196" y="49"/>
                    <a:pt x="192" y="48"/>
                    <a:pt x="190" y="45"/>
                  </a:cubicBezTo>
                  <a:cubicBezTo>
                    <a:pt x="187" y="42"/>
                    <a:pt x="187" y="38"/>
                    <a:pt x="185" y="35"/>
                  </a:cubicBezTo>
                  <a:cubicBezTo>
                    <a:pt x="182" y="32"/>
                    <a:pt x="178" y="31"/>
                    <a:pt x="176" y="29"/>
                  </a:cubicBezTo>
                  <a:cubicBezTo>
                    <a:pt x="174" y="27"/>
                    <a:pt x="172" y="24"/>
                    <a:pt x="170" y="22"/>
                  </a:cubicBezTo>
                  <a:cubicBezTo>
                    <a:pt x="153" y="10"/>
                    <a:pt x="137" y="2"/>
                    <a:pt x="125" y="3"/>
                  </a:cubicBezTo>
                  <a:cubicBezTo>
                    <a:pt x="104" y="4"/>
                    <a:pt x="77" y="0"/>
                    <a:pt x="63" y="16"/>
                  </a:cubicBezTo>
                  <a:close/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3" name="Freeform 98">
              <a:extLst>
                <a:ext uri="{FF2B5EF4-FFF2-40B4-BE49-F238E27FC236}">
                  <a16:creationId xmlns:a16="http://schemas.microsoft.com/office/drawing/2014/main" id="{93460AE0-E24E-4394-8E97-7D81FDE17C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78" y="1879"/>
              <a:ext cx="592" cy="442"/>
            </a:xfrm>
            <a:custGeom>
              <a:avLst/>
              <a:gdLst>
                <a:gd name="T0" fmla="*/ 201 w 250"/>
                <a:gd name="T1" fmla="*/ 326 h 175"/>
                <a:gd name="T2" fmla="*/ 3213 w 250"/>
                <a:gd name="T3" fmla="*/ 2144 h 175"/>
                <a:gd name="T4" fmla="*/ 3164 w 250"/>
                <a:gd name="T5" fmla="*/ 1786 h 175"/>
                <a:gd name="T6" fmla="*/ 3017 w 250"/>
                <a:gd name="T7" fmla="*/ 1404 h 175"/>
                <a:gd name="T8" fmla="*/ 2972 w 250"/>
                <a:gd name="T9" fmla="*/ 1467 h 175"/>
                <a:gd name="T10" fmla="*/ 2922 w 250"/>
                <a:gd name="T11" fmla="*/ 2417 h 175"/>
                <a:gd name="T12" fmla="*/ 2681 w 250"/>
                <a:gd name="T13" fmla="*/ 2225 h 175"/>
                <a:gd name="T14" fmla="*/ 2669 w 250"/>
                <a:gd name="T15" fmla="*/ 1371 h 175"/>
                <a:gd name="T16" fmla="*/ 2008 w 250"/>
                <a:gd name="T17" fmla="*/ 288 h 175"/>
                <a:gd name="T18" fmla="*/ 1648 w 250"/>
                <a:gd name="T19" fmla="*/ 530 h 175"/>
                <a:gd name="T20" fmla="*/ 1688 w 250"/>
                <a:gd name="T21" fmla="*/ 356 h 175"/>
                <a:gd name="T22" fmla="*/ 2008 w 250"/>
                <a:gd name="T23" fmla="*/ 434 h 175"/>
                <a:gd name="T24" fmla="*/ 2562 w 250"/>
                <a:gd name="T25" fmla="*/ 919 h 175"/>
                <a:gd name="T26" fmla="*/ 2602 w 250"/>
                <a:gd name="T27" fmla="*/ 1983 h 175"/>
                <a:gd name="T28" fmla="*/ 2574 w 250"/>
                <a:gd name="T29" fmla="*/ 2576 h 175"/>
                <a:gd name="T30" fmla="*/ 2299 w 250"/>
                <a:gd name="T31" fmla="*/ 2417 h 175"/>
                <a:gd name="T32" fmla="*/ 2377 w 250"/>
                <a:gd name="T33" fmla="*/ 1836 h 175"/>
                <a:gd name="T34" fmla="*/ 2366 w 250"/>
                <a:gd name="T35" fmla="*/ 919 h 175"/>
                <a:gd name="T36" fmla="*/ 2311 w 250"/>
                <a:gd name="T37" fmla="*/ 970 h 175"/>
                <a:gd name="T38" fmla="*/ 2311 w 250"/>
                <a:gd name="T39" fmla="*/ 1710 h 175"/>
                <a:gd name="T40" fmla="*/ 2115 w 250"/>
                <a:gd name="T41" fmla="*/ 2546 h 175"/>
                <a:gd name="T42" fmla="*/ 2046 w 250"/>
                <a:gd name="T43" fmla="*/ 2321 h 175"/>
                <a:gd name="T44" fmla="*/ 1991 w 250"/>
                <a:gd name="T45" fmla="*/ 1647 h 175"/>
                <a:gd name="T46" fmla="*/ 1778 w 250"/>
                <a:gd name="T47" fmla="*/ 1647 h 175"/>
                <a:gd name="T48" fmla="*/ 1804 w 250"/>
                <a:gd name="T49" fmla="*/ 2450 h 175"/>
                <a:gd name="T50" fmla="*/ 1632 w 250"/>
                <a:gd name="T51" fmla="*/ 2240 h 175"/>
                <a:gd name="T52" fmla="*/ 1620 w 250"/>
                <a:gd name="T53" fmla="*/ 1920 h 175"/>
                <a:gd name="T54" fmla="*/ 1447 w 250"/>
                <a:gd name="T55" fmla="*/ 2513 h 175"/>
                <a:gd name="T56" fmla="*/ 931 w 250"/>
                <a:gd name="T57" fmla="*/ 2334 h 175"/>
                <a:gd name="T58" fmla="*/ 864 w 250"/>
                <a:gd name="T59" fmla="*/ 1339 h 175"/>
                <a:gd name="T60" fmla="*/ 767 w 250"/>
                <a:gd name="T61" fmla="*/ 932 h 175"/>
                <a:gd name="T62" fmla="*/ 729 w 250"/>
                <a:gd name="T63" fmla="*/ 2258 h 175"/>
                <a:gd name="T64" fmla="*/ 651 w 250"/>
                <a:gd name="T65" fmla="*/ 1743 h 175"/>
                <a:gd name="T66" fmla="*/ 398 w 250"/>
                <a:gd name="T67" fmla="*/ 1543 h 175"/>
                <a:gd name="T68" fmla="*/ 386 w 250"/>
                <a:gd name="T69" fmla="*/ 932 h 175"/>
                <a:gd name="T70" fmla="*/ 253 w 250"/>
                <a:gd name="T71" fmla="*/ 1500 h 175"/>
                <a:gd name="T72" fmla="*/ 66 w 250"/>
                <a:gd name="T73" fmla="*/ 866 h 175"/>
                <a:gd name="T74" fmla="*/ 360 w 250"/>
                <a:gd name="T75" fmla="*/ 2028 h 175"/>
                <a:gd name="T76" fmla="*/ 455 w 250"/>
                <a:gd name="T77" fmla="*/ 2144 h 175"/>
                <a:gd name="T78" fmla="*/ 554 w 250"/>
                <a:gd name="T79" fmla="*/ 2240 h 175"/>
                <a:gd name="T80" fmla="*/ 689 w 250"/>
                <a:gd name="T81" fmla="*/ 2334 h 175"/>
                <a:gd name="T82" fmla="*/ 786 w 250"/>
                <a:gd name="T83" fmla="*/ 2399 h 175"/>
                <a:gd name="T84" fmla="*/ 852 w 250"/>
                <a:gd name="T85" fmla="*/ 2430 h 175"/>
                <a:gd name="T86" fmla="*/ 1435 w 250"/>
                <a:gd name="T87" fmla="*/ 2692 h 175"/>
                <a:gd name="T88" fmla="*/ 2242 w 250"/>
                <a:gd name="T89" fmla="*/ 2819 h 175"/>
                <a:gd name="T90" fmla="*/ 2496 w 250"/>
                <a:gd name="T91" fmla="*/ 2801 h 175"/>
                <a:gd name="T92" fmla="*/ 2910 w 250"/>
                <a:gd name="T93" fmla="*/ 2692 h 175"/>
                <a:gd name="T94" fmla="*/ 3119 w 250"/>
                <a:gd name="T95" fmla="*/ 2564 h 175"/>
                <a:gd name="T96" fmla="*/ 3308 w 250"/>
                <a:gd name="T97" fmla="*/ 2240 h 175"/>
                <a:gd name="T98" fmla="*/ 3308 w 250"/>
                <a:gd name="T99" fmla="*/ 1836 h 175"/>
                <a:gd name="T100" fmla="*/ 2972 w 250"/>
                <a:gd name="T101" fmla="*/ 2417 h 175"/>
                <a:gd name="T102" fmla="*/ 3135 w 250"/>
                <a:gd name="T103" fmla="*/ 2111 h 175"/>
                <a:gd name="T104" fmla="*/ 242 w 250"/>
                <a:gd name="T105" fmla="*/ 530 h 17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50" h="175">
                  <a:moveTo>
                    <a:pt x="0" y="12"/>
                  </a:moveTo>
                  <a:cubicBezTo>
                    <a:pt x="6" y="18"/>
                    <a:pt x="13" y="20"/>
                    <a:pt x="17" y="28"/>
                  </a:cubicBezTo>
                  <a:cubicBezTo>
                    <a:pt x="16" y="25"/>
                    <a:pt x="15" y="23"/>
                    <a:pt x="15" y="20"/>
                  </a:cubicBezTo>
                  <a:lnTo>
                    <a:pt x="0" y="12"/>
                  </a:lnTo>
                  <a:close/>
                  <a:moveTo>
                    <a:pt x="249" y="114"/>
                  </a:moveTo>
                  <a:cubicBezTo>
                    <a:pt x="248" y="121"/>
                    <a:pt x="245" y="127"/>
                    <a:pt x="242" y="133"/>
                  </a:cubicBezTo>
                  <a:cubicBezTo>
                    <a:pt x="240" y="136"/>
                    <a:pt x="240" y="139"/>
                    <a:pt x="239" y="142"/>
                  </a:cubicBezTo>
                  <a:cubicBezTo>
                    <a:pt x="238" y="140"/>
                    <a:pt x="238" y="137"/>
                    <a:pt x="238" y="135"/>
                  </a:cubicBezTo>
                  <a:cubicBezTo>
                    <a:pt x="239" y="130"/>
                    <a:pt x="249" y="114"/>
                    <a:pt x="238" y="111"/>
                  </a:cubicBezTo>
                  <a:cubicBezTo>
                    <a:pt x="235" y="111"/>
                    <a:pt x="233" y="117"/>
                    <a:pt x="229" y="115"/>
                  </a:cubicBezTo>
                  <a:cubicBezTo>
                    <a:pt x="225" y="114"/>
                    <a:pt x="226" y="110"/>
                    <a:pt x="226" y="108"/>
                  </a:cubicBezTo>
                  <a:cubicBezTo>
                    <a:pt x="225" y="101"/>
                    <a:pt x="226" y="93"/>
                    <a:pt x="227" y="87"/>
                  </a:cubicBezTo>
                  <a:cubicBezTo>
                    <a:pt x="227" y="83"/>
                    <a:pt x="231" y="81"/>
                    <a:pt x="231" y="78"/>
                  </a:cubicBezTo>
                  <a:cubicBezTo>
                    <a:pt x="232" y="73"/>
                    <a:pt x="226" y="71"/>
                    <a:pt x="222" y="74"/>
                  </a:cubicBezTo>
                  <a:cubicBezTo>
                    <a:pt x="219" y="77"/>
                    <a:pt x="224" y="87"/>
                    <a:pt x="224" y="91"/>
                  </a:cubicBezTo>
                  <a:cubicBezTo>
                    <a:pt x="224" y="97"/>
                    <a:pt x="223" y="103"/>
                    <a:pt x="224" y="109"/>
                  </a:cubicBezTo>
                  <a:cubicBezTo>
                    <a:pt x="229" y="124"/>
                    <a:pt x="224" y="133"/>
                    <a:pt x="221" y="147"/>
                  </a:cubicBezTo>
                  <a:cubicBezTo>
                    <a:pt x="221" y="148"/>
                    <a:pt x="221" y="149"/>
                    <a:pt x="220" y="150"/>
                  </a:cubicBezTo>
                  <a:cubicBezTo>
                    <a:pt x="220" y="150"/>
                    <a:pt x="219" y="149"/>
                    <a:pt x="218" y="149"/>
                  </a:cubicBezTo>
                  <a:cubicBezTo>
                    <a:pt x="209" y="148"/>
                    <a:pt x="205" y="152"/>
                    <a:pt x="201" y="156"/>
                  </a:cubicBezTo>
                  <a:cubicBezTo>
                    <a:pt x="201" y="150"/>
                    <a:pt x="200" y="144"/>
                    <a:pt x="202" y="138"/>
                  </a:cubicBezTo>
                  <a:cubicBezTo>
                    <a:pt x="204" y="131"/>
                    <a:pt x="207" y="126"/>
                    <a:pt x="208" y="120"/>
                  </a:cubicBezTo>
                  <a:cubicBezTo>
                    <a:pt x="209" y="113"/>
                    <a:pt x="210" y="106"/>
                    <a:pt x="208" y="99"/>
                  </a:cubicBezTo>
                  <a:cubicBezTo>
                    <a:pt x="206" y="94"/>
                    <a:pt x="202" y="90"/>
                    <a:pt x="201" y="85"/>
                  </a:cubicBezTo>
                  <a:cubicBezTo>
                    <a:pt x="201" y="82"/>
                    <a:pt x="202" y="78"/>
                    <a:pt x="202" y="75"/>
                  </a:cubicBezTo>
                  <a:cubicBezTo>
                    <a:pt x="202" y="59"/>
                    <a:pt x="196" y="48"/>
                    <a:pt x="184" y="39"/>
                  </a:cubicBezTo>
                  <a:cubicBezTo>
                    <a:pt x="173" y="30"/>
                    <a:pt x="157" y="33"/>
                    <a:pt x="151" y="18"/>
                  </a:cubicBezTo>
                  <a:cubicBezTo>
                    <a:pt x="148" y="11"/>
                    <a:pt x="150" y="8"/>
                    <a:pt x="142" y="5"/>
                  </a:cubicBezTo>
                  <a:cubicBezTo>
                    <a:pt x="137" y="2"/>
                    <a:pt x="129" y="0"/>
                    <a:pt x="124" y="5"/>
                  </a:cubicBezTo>
                  <a:cubicBezTo>
                    <a:pt x="120" y="11"/>
                    <a:pt x="122" y="27"/>
                    <a:pt x="124" y="33"/>
                  </a:cubicBezTo>
                  <a:cubicBezTo>
                    <a:pt x="128" y="43"/>
                    <a:pt x="137" y="44"/>
                    <a:pt x="143" y="52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24" y="30"/>
                    <a:pt x="132" y="28"/>
                    <a:pt x="127" y="22"/>
                  </a:cubicBezTo>
                  <a:cubicBezTo>
                    <a:pt x="123" y="16"/>
                    <a:pt x="128" y="9"/>
                    <a:pt x="135" y="8"/>
                  </a:cubicBezTo>
                  <a:cubicBezTo>
                    <a:pt x="141" y="6"/>
                    <a:pt x="142" y="9"/>
                    <a:pt x="143" y="15"/>
                  </a:cubicBezTo>
                  <a:cubicBezTo>
                    <a:pt x="144" y="22"/>
                    <a:pt x="148" y="20"/>
                    <a:pt x="151" y="27"/>
                  </a:cubicBezTo>
                  <a:cubicBezTo>
                    <a:pt x="154" y="34"/>
                    <a:pt x="164" y="34"/>
                    <a:pt x="170" y="38"/>
                  </a:cubicBezTo>
                  <a:cubicBezTo>
                    <a:pt x="177" y="43"/>
                    <a:pt x="181" y="44"/>
                    <a:pt x="189" y="47"/>
                  </a:cubicBezTo>
                  <a:cubicBezTo>
                    <a:pt x="193" y="50"/>
                    <a:pt x="192" y="53"/>
                    <a:pt x="193" y="57"/>
                  </a:cubicBezTo>
                  <a:cubicBezTo>
                    <a:pt x="194" y="64"/>
                    <a:pt x="199" y="69"/>
                    <a:pt x="199" y="75"/>
                  </a:cubicBezTo>
                  <a:cubicBezTo>
                    <a:pt x="198" y="83"/>
                    <a:pt x="196" y="90"/>
                    <a:pt x="196" y="99"/>
                  </a:cubicBezTo>
                  <a:cubicBezTo>
                    <a:pt x="196" y="107"/>
                    <a:pt x="195" y="115"/>
                    <a:pt x="196" y="123"/>
                  </a:cubicBezTo>
                  <a:cubicBezTo>
                    <a:pt x="197" y="134"/>
                    <a:pt x="195" y="146"/>
                    <a:pt x="195" y="158"/>
                  </a:cubicBezTo>
                  <a:cubicBezTo>
                    <a:pt x="195" y="158"/>
                    <a:pt x="195" y="159"/>
                    <a:pt x="195" y="159"/>
                  </a:cubicBezTo>
                  <a:cubicBezTo>
                    <a:pt x="195" y="160"/>
                    <a:pt x="194" y="160"/>
                    <a:pt x="194" y="160"/>
                  </a:cubicBezTo>
                  <a:cubicBezTo>
                    <a:pt x="189" y="162"/>
                    <a:pt x="185" y="162"/>
                    <a:pt x="181" y="163"/>
                  </a:cubicBezTo>
                  <a:cubicBezTo>
                    <a:pt x="178" y="163"/>
                    <a:pt x="175" y="165"/>
                    <a:pt x="173" y="166"/>
                  </a:cubicBezTo>
                  <a:cubicBezTo>
                    <a:pt x="173" y="160"/>
                    <a:pt x="171" y="155"/>
                    <a:pt x="173" y="150"/>
                  </a:cubicBezTo>
                  <a:cubicBezTo>
                    <a:pt x="175" y="146"/>
                    <a:pt x="178" y="143"/>
                    <a:pt x="180" y="140"/>
                  </a:cubicBezTo>
                  <a:cubicBezTo>
                    <a:pt x="182" y="136"/>
                    <a:pt x="182" y="132"/>
                    <a:pt x="181" y="128"/>
                  </a:cubicBezTo>
                  <a:cubicBezTo>
                    <a:pt x="181" y="124"/>
                    <a:pt x="179" y="119"/>
                    <a:pt x="179" y="114"/>
                  </a:cubicBezTo>
                  <a:cubicBezTo>
                    <a:pt x="179" y="109"/>
                    <a:pt x="182" y="106"/>
                    <a:pt x="185" y="102"/>
                  </a:cubicBezTo>
                  <a:cubicBezTo>
                    <a:pt x="193" y="91"/>
                    <a:pt x="189" y="82"/>
                    <a:pt x="184" y="71"/>
                  </a:cubicBezTo>
                  <a:cubicBezTo>
                    <a:pt x="182" y="67"/>
                    <a:pt x="181" y="60"/>
                    <a:pt x="178" y="57"/>
                  </a:cubicBezTo>
                  <a:cubicBezTo>
                    <a:pt x="175" y="55"/>
                    <a:pt x="169" y="53"/>
                    <a:pt x="167" y="55"/>
                  </a:cubicBezTo>
                  <a:cubicBezTo>
                    <a:pt x="167" y="56"/>
                    <a:pt x="167" y="57"/>
                    <a:pt x="168" y="57"/>
                  </a:cubicBezTo>
                  <a:cubicBezTo>
                    <a:pt x="171" y="56"/>
                    <a:pt x="169" y="55"/>
                    <a:pt x="174" y="60"/>
                  </a:cubicBezTo>
                  <a:cubicBezTo>
                    <a:pt x="178" y="65"/>
                    <a:pt x="179" y="66"/>
                    <a:pt x="180" y="73"/>
                  </a:cubicBezTo>
                  <a:cubicBezTo>
                    <a:pt x="180" y="80"/>
                    <a:pt x="182" y="81"/>
                    <a:pt x="180" y="90"/>
                  </a:cubicBezTo>
                  <a:cubicBezTo>
                    <a:pt x="178" y="98"/>
                    <a:pt x="177" y="101"/>
                    <a:pt x="174" y="106"/>
                  </a:cubicBezTo>
                  <a:cubicBezTo>
                    <a:pt x="172" y="112"/>
                    <a:pt x="171" y="114"/>
                    <a:pt x="173" y="122"/>
                  </a:cubicBezTo>
                  <a:cubicBezTo>
                    <a:pt x="175" y="129"/>
                    <a:pt x="178" y="132"/>
                    <a:pt x="170" y="140"/>
                  </a:cubicBezTo>
                  <a:cubicBezTo>
                    <a:pt x="163" y="148"/>
                    <a:pt x="164" y="150"/>
                    <a:pt x="159" y="158"/>
                  </a:cubicBezTo>
                  <a:cubicBezTo>
                    <a:pt x="153" y="165"/>
                    <a:pt x="151" y="168"/>
                    <a:pt x="139" y="167"/>
                  </a:cubicBezTo>
                  <a:cubicBezTo>
                    <a:pt x="127" y="167"/>
                    <a:pt x="134" y="160"/>
                    <a:pt x="141" y="156"/>
                  </a:cubicBezTo>
                  <a:cubicBezTo>
                    <a:pt x="147" y="152"/>
                    <a:pt x="150" y="147"/>
                    <a:pt x="154" y="144"/>
                  </a:cubicBezTo>
                  <a:cubicBezTo>
                    <a:pt x="157" y="141"/>
                    <a:pt x="158" y="144"/>
                    <a:pt x="159" y="133"/>
                  </a:cubicBezTo>
                  <a:cubicBezTo>
                    <a:pt x="161" y="123"/>
                    <a:pt x="163" y="117"/>
                    <a:pt x="158" y="112"/>
                  </a:cubicBezTo>
                  <a:cubicBezTo>
                    <a:pt x="154" y="106"/>
                    <a:pt x="155" y="103"/>
                    <a:pt x="150" y="102"/>
                  </a:cubicBezTo>
                  <a:cubicBezTo>
                    <a:pt x="144" y="101"/>
                    <a:pt x="144" y="101"/>
                    <a:pt x="144" y="101"/>
                  </a:cubicBezTo>
                  <a:cubicBezTo>
                    <a:pt x="139" y="104"/>
                    <a:pt x="133" y="89"/>
                    <a:pt x="127" y="98"/>
                  </a:cubicBezTo>
                  <a:cubicBezTo>
                    <a:pt x="122" y="104"/>
                    <a:pt x="131" y="103"/>
                    <a:pt x="134" y="102"/>
                  </a:cubicBezTo>
                  <a:cubicBezTo>
                    <a:pt x="141" y="102"/>
                    <a:pt x="146" y="103"/>
                    <a:pt x="151" y="108"/>
                  </a:cubicBezTo>
                  <a:cubicBezTo>
                    <a:pt x="157" y="113"/>
                    <a:pt x="158" y="130"/>
                    <a:pt x="155" y="138"/>
                  </a:cubicBezTo>
                  <a:cubicBezTo>
                    <a:pt x="153" y="146"/>
                    <a:pt x="143" y="149"/>
                    <a:pt x="136" y="152"/>
                  </a:cubicBezTo>
                  <a:cubicBezTo>
                    <a:pt x="133" y="153"/>
                    <a:pt x="126" y="158"/>
                    <a:pt x="123" y="157"/>
                  </a:cubicBezTo>
                  <a:cubicBezTo>
                    <a:pt x="121" y="156"/>
                    <a:pt x="122" y="153"/>
                    <a:pt x="121" y="151"/>
                  </a:cubicBezTo>
                  <a:cubicBezTo>
                    <a:pt x="121" y="147"/>
                    <a:pt x="123" y="143"/>
                    <a:pt x="123" y="139"/>
                  </a:cubicBezTo>
                  <a:cubicBezTo>
                    <a:pt x="123" y="136"/>
                    <a:pt x="121" y="134"/>
                    <a:pt x="121" y="132"/>
                  </a:cubicBezTo>
                  <a:cubicBezTo>
                    <a:pt x="120" y="129"/>
                    <a:pt x="122" y="127"/>
                    <a:pt x="122" y="125"/>
                  </a:cubicBezTo>
                  <a:cubicBezTo>
                    <a:pt x="123" y="123"/>
                    <a:pt x="124" y="121"/>
                    <a:pt x="122" y="119"/>
                  </a:cubicBezTo>
                  <a:cubicBezTo>
                    <a:pt x="120" y="116"/>
                    <a:pt x="116" y="117"/>
                    <a:pt x="114" y="120"/>
                  </a:cubicBezTo>
                  <a:cubicBezTo>
                    <a:pt x="121" y="126"/>
                    <a:pt x="119" y="132"/>
                    <a:pt x="118" y="141"/>
                  </a:cubicBezTo>
                  <a:cubicBezTo>
                    <a:pt x="117" y="149"/>
                    <a:pt x="121" y="155"/>
                    <a:pt x="109" y="156"/>
                  </a:cubicBezTo>
                  <a:cubicBezTo>
                    <a:pt x="105" y="156"/>
                    <a:pt x="101" y="154"/>
                    <a:pt x="96" y="153"/>
                  </a:cubicBezTo>
                  <a:cubicBezTo>
                    <a:pt x="92" y="152"/>
                    <a:pt x="87" y="152"/>
                    <a:pt x="82" y="151"/>
                  </a:cubicBezTo>
                  <a:cubicBezTo>
                    <a:pt x="78" y="150"/>
                    <a:pt x="74" y="147"/>
                    <a:pt x="70" y="145"/>
                  </a:cubicBezTo>
                  <a:cubicBezTo>
                    <a:pt x="71" y="142"/>
                    <a:pt x="72" y="140"/>
                    <a:pt x="73" y="136"/>
                  </a:cubicBezTo>
                  <a:cubicBezTo>
                    <a:pt x="75" y="126"/>
                    <a:pt x="74" y="116"/>
                    <a:pt x="69" y="108"/>
                  </a:cubicBezTo>
                  <a:cubicBezTo>
                    <a:pt x="65" y="98"/>
                    <a:pt x="65" y="94"/>
                    <a:pt x="65" y="83"/>
                  </a:cubicBezTo>
                  <a:cubicBezTo>
                    <a:pt x="64" y="74"/>
                    <a:pt x="61" y="65"/>
                    <a:pt x="61" y="55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51" y="48"/>
                    <a:pt x="56" y="52"/>
                    <a:pt x="58" y="58"/>
                  </a:cubicBezTo>
                  <a:cubicBezTo>
                    <a:pt x="61" y="64"/>
                    <a:pt x="58" y="69"/>
                    <a:pt x="57" y="76"/>
                  </a:cubicBezTo>
                  <a:cubicBezTo>
                    <a:pt x="56" y="89"/>
                    <a:pt x="66" y="95"/>
                    <a:pt x="66" y="107"/>
                  </a:cubicBezTo>
                  <a:cubicBezTo>
                    <a:pt x="66" y="121"/>
                    <a:pt x="62" y="130"/>
                    <a:pt x="55" y="140"/>
                  </a:cubicBezTo>
                  <a:cubicBezTo>
                    <a:pt x="55" y="140"/>
                    <a:pt x="55" y="139"/>
                    <a:pt x="55" y="139"/>
                  </a:cubicBezTo>
                  <a:cubicBezTo>
                    <a:pt x="54" y="136"/>
                    <a:pt x="54" y="134"/>
                    <a:pt x="54" y="130"/>
                  </a:cubicBezTo>
                  <a:cubicBezTo>
                    <a:pt x="55" y="125"/>
                    <a:pt x="61" y="102"/>
                    <a:pt x="49" y="108"/>
                  </a:cubicBezTo>
                  <a:cubicBezTo>
                    <a:pt x="57" y="118"/>
                    <a:pt x="52" y="129"/>
                    <a:pt x="42" y="118"/>
                  </a:cubicBezTo>
                  <a:cubicBezTo>
                    <a:pt x="37" y="113"/>
                    <a:pt x="34" y="108"/>
                    <a:pt x="31" y="101"/>
                  </a:cubicBezTo>
                  <a:cubicBezTo>
                    <a:pt x="31" y="100"/>
                    <a:pt x="31" y="98"/>
                    <a:pt x="30" y="96"/>
                  </a:cubicBezTo>
                  <a:cubicBezTo>
                    <a:pt x="30" y="96"/>
                    <a:pt x="30" y="95"/>
                    <a:pt x="30" y="95"/>
                  </a:cubicBezTo>
                  <a:cubicBezTo>
                    <a:pt x="29" y="89"/>
                    <a:pt x="26" y="84"/>
                    <a:pt x="27" y="78"/>
                  </a:cubicBezTo>
                  <a:cubicBezTo>
                    <a:pt x="27" y="71"/>
                    <a:pt x="30" y="65"/>
                    <a:pt x="29" y="58"/>
                  </a:cubicBezTo>
                  <a:cubicBezTo>
                    <a:pt x="27" y="49"/>
                    <a:pt x="22" y="41"/>
                    <a:pt x="18" y="33"/>
                  </a:cubicBezTo>
                  <a:cubicBezTo>
                    <a:pt x="20" y="40"/>
                    <a:pt x="20" y="48"/>
                    <a:pt x="21" y="55"/>
                  </a:cubicBezTo>
                  <a:cubicBezTo>
                    <a:pt x="23" y="68"/>
                    <a:pt x="18" y="80"/>
                    <a:pt x="19" y="93"/>
                  </a:cubicBezTo>
                  <a:cubicBezTo>
                    <a:pt x="17" y="87"/>
                    <a:pt x="17" y="81"/>
                    <a:pt x="16" y="75"/>
                  </a:cubicBezTo>
                  <a:cubicBezTo>
                    <a:pt x="15" y="62"/>
                    <a:pt x="13" y="55"/>
                    <a:pt x="3" y="46"/>
                  </a:cubicBezTo>
                  <a:cubicBezTo>
                    <a:pt x="4" y="49"/>
                    <a:pt x="4" y="51"/>
                    <a:pt x="5" y="54"/>
                  </a:cubicBezTo>
                  <a:cubicBezTo>
                    <a:pt x="10" y="63"/>
                    <a:pt x="11" y="73"/>
                    <a:pt x="8" y="88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6" y="101"/>
                    <a:pt x="13" y="114"/>
                    <a:pt x="27" y="126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9" y="129"/>
                    <a:pt x="32" y="131"/>
                    <a:pt x="34" y="133"/>
                  </a:cubicBezTo>
                  <a:cubicBezTo>
                    <a:pt x="34" y="133"/>
                    <a:pt x="35" y="133"/>
                    <a:pt x="35" y="133"/>
                  </a:cubicBezTo>
                  <a:cubicBezTo>
                    <a:pt x="37" y="135"/>
                    <a:pt x="40" y="137"/>
                    <a:pt x="42" y="139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5" y="141"/>
                    <a:pt x="49" y="143"/>
                    <a:pt x="52" y="145"/>
                  </a:cubicBezTo>
                  <a:cubicBezTo>
                    <a:pt x="52" y="145"/>
                    <a:pt x="52" y="145"/>
                    <a:pt x="52" y="145"/>
                  </a:cubicBezTo>
                  <a:cubicBezTo>
                    <a:pt x="53" y="146"/>
                    <a:pt x="54" y="146"/>
                    <a:pt x="56" y="147"/>
                  </a:cubicBezTo>
                  <a:cubicBezTo>
                    <a:pt x="57" y="148"/>
                    <a:pt x="58" y="148"/>
                    <a:pt x="59" y="149"/>
                  </a:cubicBezTo>
                  <a:cubicBezTo>
                    <a:pt x="59" y="149"/>
                    <a:pt x="59" y="149"/>
                    <a:pt x="59" y="149"/>
                  </a:cubicBezTo>
                  <a:cubicBezTo>
                    <a:pt x="59" y="149"/>
                    <a:pt x="60" y="149"/>
                    <a:pt x="60" y="149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1" y="150"/>
                    <a:pt x="63" y="151"/>
                    <a:pt x="64" y="151"/>
                  </a:cubicBezTo>
                  <a:cubicBezTo>
                    <a:pt x="66" y="152"/>
                    <a:pt x="67" y="153"/>
                    <a:pt x="69" y="154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81" y="159"/>
                    <a:pt x="94" y="164"/>
                    <a:pt x="108" y="167"/>
                  </a:cubicBezTo>
                  <a:cubicBezTo>
                    <a:pt x="123" y="171"/>
                    <a:pt x="139" y="174"/>
                    <a:pt x="154" y="174"/>
                  </a:cubicBezTo>
                  <a:cubicBezTo>
                    <a:pt x="154" y="174"/>
                    <a:pt x="154" y="174"/>
                    <a:pt x="154" y="174"/>
                  </a:cubicBezTo>
                  <a:cubicBezTo>
                    <a:pt x="159" y="175"/>
                    <a:pt x="164" y="175"/>
                    <a:pt x="169" y="175"/>
                  </a:cubicBezTo>
                  <a:cubicBezTo>
                    <a:pt x="169" y="175"/>
                    <a:pt x="169" y="175"/>
                    <a:pt x="169" y="175"/>
                  </a:cubicBezTo>
                  <a:cubicBezTo>
                    <a:pt x="170" y="175"/>
                    <a:pt x="170" y="175"/>
                    <a:pt x="170" y="175"/>
                  </a:cubicBezTo>
                  <a:cubicBezTo>
                    <a:pt x="176" y="175"/>
                    <a:pt x="182" y="174"/>
                    <a:pt x="188" y="174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88" y="174"/>
                    <a:pt x="188" y="174"/>
                    <a:pt x="189" y="174"/>
                  </a:cubicBezTo>
                  <a:cubicBezTo>
                    <a:pt x="200" y="172"/>
                    <a:pt x="210" y="170"/>
                    <a:pt x="219" y="167"/>
                  </a:cubicBezTo>
                  <a:cubicBezTo>
                    <a:pt x="219" y="167"/>
                    <a:pt x="219" y="167"/>
                    <a:pt x="219" y="167"/>
                  </a:cubicBezTo>
                  <a:cubicBezTo>
                    <a:pt x="219" y="167"/>
                    <a:pt x="219" y="167"/>
                    <a:pt x="219" y="167"/>
                  </a:cubicBezTo>
                  <a:cubicBezTo>
                    <a:pt x="225" y="165"/>
                    <a:pt x="231" y="162"/>
                    <a:pt x="235" y="159"/>
                  </a:cubicBezTo>
                  <a:cubicBezTo>
                    <a:pt x="235" y="159"/>
                    <a:pt x="236" y="159"/>
                    <a:pt x="236" y="158"/>
                  </a:cubicBezTo>
                  <a:cubicBezTo>
                    <a:pt x="236" y="158"/>
                    <a:pt x="236" y="158"/>
                    <a:pt x="236" y="158"/>
                  </a:cubicBezTo>
                  <a:cubicBezTo>
                    <a:pt x="243" y="153"/>
                    <a:pt x="248" y="146"/>
                    <a:pt x="249" y="139"/>
                  </a:cubicBezTo>
                  <a:cubicBezTo>
                    <a:pt x="249" y="138"/>
                    <a:pt x="249" y="138"/>
                    <a:pt x="249" y="138"/>
                  </a:cubicBezTo>
                  <a:cubicBezTo>
                    <a:pt x="249" y="130"/>
                    <a:pt x="250" y="123"/>
                    <a:pt x="250" y="115"/>
                  </a:cubicBezTo>
                  <a:cubicBezTo>
                    <a:pt x="250" y="115"/>
                    <a:pt x="249" y="114"/>
                    <a:pt x="249" y="114"/>
                  </a:cubicBezTo>
                  <a:close/>
                  <a:moveTo>
                    <a:pt x="235" y="146"/>
                  </a:moveTo>
                  <a:cubicBezTo>
                    <a:pt x="232" y="148"/>
                    <a:pt x="227" y="149"/>
                    <a:pt x="226" y="150"/>
                  </a:cubicBezTo>
                  <a:cubicBezTo>
                    <a:pt x="225" y="150"/>
                    <a:pt x="225" y="150"/>
                    <a:pt x="224" y="150"/>
                  </a:cubicBezTo>
                  <a:cubicBezTo>
                    <a:pt x="224" y="150"/>
                    <a:pt x="224" y="150"/>
                    <a:pt x="224" y="150"/>
                  </a:cubicBezTo>
                  <a:cubicBezTo>
                    <a:pt x="225" y="144"/>
                    <a:pt x="224" y="141"/>
                    <a:pt x="227" y="135"/>
                  </a:cubicBezTo>
                  <a:cubicBezTo>
                    <a:pt x="230" y="131"/>
                    <a:pt x="234" y="122"/>
                    <a:pt x="236" y="131"/>
                  </a:cubicBezTo>
                  <a:cubicBezTo>
                    <a:pt x="238" y="136"/>
                    <a:pt x="236" y="141"/>
                    <a:pt x="235" y="146"/>
                  </a:cubicBezTo>
                  <a:close/>
                  <a:moveTo>
                    <a:pt x="17" y="28"/>
                  </a:moveTo>
                  <a:cubicBezTo>
                    <a:pt x="17" y="30"/>
                    <a:pt x="18" y="31"/>
                    <a:pt x="18" y="33"/>
                  </a:cubicBezTo>
                  <a:cubicBezTo>
                    <a:pt x="18" y="31"/>
                    <a:pt x="18" y="30"/>
                    <a:pt x="17" y="29"/>
                  </a:cubicBezTo>
                  <a:cubicBezTo>
                    <a:pt x="17" y="28"/>
                    <a:pt x="17" y="28"/>
                    <a:pt x="17" y="28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4" name="Freeform 99">
              <a:extLst>
                <a:ext uri="{FF2B5EF4-FFF2-40B4-BE49-F238E27FC236}">
                  <a16:creationId xmlns:a16="http://schemas.microsoft.com/office/drawing/2014/main" id="{802F9010-9FDA-43E3-8CE4-ED3D4ABFA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119"/>
              <a:ext cx="560" cy="215"/>
            </a:xfrm>
            <a:custGeom>
              <a:avLst/>
              <a:gdLst>
                <a:gd name="T0" fmla="*/ 2736 w 236"/>
                <a:gd name="T1" fmla="*/ 1080 h 85"/>
                <a:gd name="T2" fmla="*/ 2658 w 236"/>
                <a:gd name="T3" fmla="*/ 1100 h 85"/>
                <a:gd name="T4" fmla="*/ 2608 w 236"/>
                <a:gd name="T5" fmla="*/ 1100 h 85"/>
                <a:gd name="T6" fmla="*/ 2579 w 236"/>
                <a:gd name="T7" fmla="*/ 1067 h 85"/>
                <a:gd name="T8" fmla="*/ 2473 w 236"/>
                <a:gd name="T9" fmla="*/ 1164 h 85"/>
                <a:gd name="T10" fmla="*/ 2366 w 236"/>
                <a:gd name="T11" fmla="*/ 1164 h 85"/>
                <a:gd name="T12" fmla="*/ 2112 w 236"/>
                <a:gd name="T13" fmla="*/ 1184 h 85"/>
                <a:gd name="T14" fmla="*/ 2083 w 236"/>
                <a:gd name="T15" fmla="*/ 1050 h 85"/>
                <a:gd name="T16" fmla="*/ 2112 w 236"/>
                <a:gd name="T17" fmla="*/ 941 h 85"/>
                <a:gd name="T18" fmla="*/ 2034 w 236"/>
                <a:gd name="T19" fmla="*/ 1100 h 85"/>
                <a:gd name="T20" fmla="*/ 1927 w 236"/>
                <a:gd name="T21" fmla="*/ 1229 h 85"/>
                <a:gd name="T22" fmla="*/ 1566 w 236"/>
                <a:gd name="T23" fmla="*/ 1121 h 85"/>
                <a:gd name="T24" fmla="*/ 1549 w 236"/>
                <a:gd name="T25" fmla="*/ 1050 h 85"/>
                <a:gd name="T26" fmla="*/ 1481 w 236"/>
                <a:gd name="T27" fmla="*/ 1100 h 85"/>
                <a:gd name="T28" fmla="*/ 1481 w 236"/>
                <a:gd name="T29" fmla="*/ 1037 h 85"/>
                <a:gd name="T30" fmla="*/ 1374 w 236"/>
                <a:gd name="T31" fmla="*/ 1050 h 85"/>
                <a:gd name="T32" fmla="*/ 1255 w 236"/>
                <a:gd name="T33" fmla="*/ 1037 h 85"/>
                <a:gd name="T34" fmla="*/ 992 w 236"/>
                <a:gd name="T35" fmla="*/ 954 h 85"/>
                <a:gd name="T36" fmla="*/ 816 w 236"/>
                <a:gd name="T37" fmla="*/ 857 h 85"/>
                <a:gd name="T38" fmla="*/ 750 w 236"/>
                <a:gd name="T39" fmla="*/ 761 h 85"/>
                <a:gd name="T40" fmla="*/ 750 w 236"/>
                <a:gd name="T41" fmla="*/ 645 h 85"/>
                <a:gd name="T42" fmla="*/ 693 w 236"/>
                <a:gd name="T43" fmla="*/ 774 h 85"/>
                <a:gd name="T44" fmla="*/ 574 w 236"/>
                <a:gd name="T45" fmla="*/ 728 h 85"/>
                <a:gd name="T46" fmla="*/ 562 w 236"/>
                <a:gd name="T47" fmla="*/ 531 h 85"/>
                <a:gd name="T48" fmla="*/ 320 w 236"/>
                <a:gd name="T49" fmla="*/ 422 h 85"/>
                <a:gd name="T50" fmla="*/ 214 w 236"/>
                <a:gd name="T51" fmla="*/ 225 h 85"/>
                <a:gd name="T52" fmla="*/ 185 w 236"/>
                <a:gd name="T53" fmla="*/ 33 h 85"/>
                <a:gd name="T54" fmla="*/ 157 w 236"/>
                <a:gd name="T55" fmla="*/ 192 h 85"/>
                <a:gd name="T56" fmla="*/ 78 w 236"/>
                <a:gd name="T57" fmla="*/ 63 h 85"/>
                <a:gd name="T58" fmla="*/ 50 w 236"/>
                <a:gd name="T59" fmla="*/ 96 h 85"/>
                <a:gd name="T60" fmla="*/ 0 w 236"/>
                <a:gd name="T61" fmla="*/ 0 h 85"/>
                <a:gd name="T62" fmla="*/ 1334 w 236"/>
                <a:gd name="T63" fmla="*/ 1164 h 85"/>
                <a:gd name="T64" fmla="*/ 3035 w 236"/>
                <a:gd name="T65" fmla="*/ 1037 h 85"/>
                <a:gd name="T66" fmla="*/ 3154 w 236"/>
                <a:gd name="T67" fmla="*/ 890 h 85"/>
                <a:gd name="T68" fmla="*/ 2736 w 236"/>
                <a:gd name="T69" fmla="*/ 1080 h 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6" h="85">
                  <a:moveTo>
                    <a:pt x="205" y="67"/>
                  </a:moveTo>
                  <a:cubicBezTo>
                    <a:pt x="203" y="67"/>
                    <a:pt x="200" y="68"/>
                    <a:pt x="199" y="68"/>
                  </a:cubicBezTo>
                  <a:cubicBezTo>
                    <a:pt x="198" y="68"/>
                    <a:pt x="196" y="68"/>
                    <a:pt x="195" y="68"/>
                  </a:cubicBezTo>
                  <a:cubicBezTo>
                    <a:pt x="195" y="68"/>
                    <a:pt x="194" y="66"/>
                    <a:pt x="193" y="66"/>
                  </a:cubicBezTo>
                  <a:cubicBezTo>
                    <a:pt x="190" y="66"/>
                    <a:pt x="189" y="71"/>
                    <a:pt x="185" y="72"/>
                  </a:cubicBezTo>
                  <a:cubicBezTo>
                    <a:pt x="183" y="72"/>
                    <a:pt x="179" y="72"/>
                    <a:pt x="177" y="72"/>
                  </a:cubicBezTo>
                  <a:cubicBezTo>
                    <a:pt x="171" y="72"/>
                    <a:pt x="164" y="77"/>
                    <a:pt x="158" y="73"/>
                  </a:cubicBezTo>
                  <a:cubicBezTo>
                    <a:pt x="155" y="71"/>
                    <a:pt x="155" y="69"/>
                    <a:pt x="156" y="65"/>
                  </a:cubicBezTo>
                  <a:cubicBezTo>
                    <a:pt x="157" y="64"/>
                    <a:pt x="163" y="58"/>
                    <a:pt x="158" y="58"/>
                  </a:cubicBezTo>
                  <a:cubicBezTo>
                    <a:pt x="155" y="57"/>
                    <a:pt x="154" y="66"/>
                    <a:pt x="152" y="68"/>
                  </a:cubicBezTo>
                  <a:cubicBezTo>
                    <a:pt x="150" y="72"/>
                    <a:pt x="148" y="74"/>
                    <a:pt x="144" y="76"/>
                  </a:cubicBezTo>
                  <a:cubicBezTo>
                    <a:pt x="137" y="78"/>
                    <a:pt x="123" y="73"/>
                    <a:pt x="117" y="69"/>
                  </a:cubicBezTo>
                  <a:cubicBezTo>
                    <a:pt x="119" y="66"/>
                    <a:pt x="120" y="64"/>
                    <a:pt x="116" y="65"/>
                  </a:cubicBezTo>
                  <a:cubicBezTo>
                    <a:pt x="114" y="66"/>
                    <a:pt x="114" y="70"/>
                    <a:pt x="111" y="68"/>
                  </a:cubicBezTo>
                  <a:cubicBezTo>
                    <a:pt x="109" y="68"/>
                    <a:pt x="110" y="65"/>
                    <a:pt x="111" y="64"/>
                  </a:cubicBezTo>
                  <a:cubicBezTo>
                    <a:pt x="108" y="62"/>
                    <a:pt x="106" y="65"/>
                    <a:pt x="103" y="65"/>
                  </a:cubicBezTo>
                  <a:cubicBezTo>
                    <a:pt x="100" y="65"/>
                    <a:pt x="97" y="64"/>
                    <a:pt x="94" y="64"/>
                  </a:cubicBezTo>
                  <a:cubicBezTo>
                    <a:pt x="87" y="63"/>
                    <a:pt x="81" y="61"/>
                    <a:pt x="74" y="59"/>
                  </a:cubicBezTo>
                  <a:cubicBezTo>
                    <a:pt x="70" y="58"/>
                    <a:pt x="65" y="56"/>
                    <a:pt x="61" y="53"/>
                  </a:cubicBezTo>
                  <a:cubicBezTo>
                    <a:pt x="59" y="52"/>
                    <a:pt x="56" y="50"/>
                    <a:pt x="56" y="47"/>
                  </a:cubicBezTo>
                  <a:cubicBezTo>
                    <a:pt x="55" y="45"/>
                    <a:pt x="59" y="43"/>
                    <a:pt x="56" y="40"/>
                  </a:cubicBezTo>
                  <a:cubicBezTo>
                    <a:pt x="52" y="41"/>
                    <a:pt x="56" y="47"/>
                    <a:pt x="52" y="48"/>
                  </a:cubicBezTo>
                  <a:cubicBezTo>
                    <a:pt x="52" y="48"/>
                    <a:pt x="44" y="46"/>
                    <a:pt x="43" y="45"/>
                  </a:cubicBezTo>
                  <a:cubicBezTo>
                    <a:pt x="38" y="41"/>
                    <a:pt x="44" y="36"/>
                    <a:pt x="42" y="33"/>
                  </a:cubicBezTo>
                  <a:cubicBezTo>
                    <a:pt x="37" y="41"/>
                    <a:pt x="28" y="30"/>
                    <a:pt x="24" y="26"/>
                  </a:cubicBezTo>
                  <a:cubicBezTo>
                    <a:pt x="21" y="23"/>
                    <a:pt x="17" y="19"/>
                    <a:pt x="16" y="14"/>
                  </a:cubicBezTo>
                  <a:cubicBezTo>
                    <a:pt x="16" y="9"/>
                    <a:pt x="18" y="6"/>
                    <a:pt x="14" y="2"/>
                  </a:cubicBezTo>
                  <a:cubicBezTo>
                    <a:pt x="14" y="4"/>
                    <a:pt x="16" y="12"/>
                    <a:pt x="12" y="12"/>
                  </a:cubicBezTo>
                  <a:cubicBezTo>
                    <a:pt x="7" y="12"/>
                    <a:pt x="9" y="5"/>
                    <a:pt x="6" y="4"/>
                  </a:cubicBezTo>
                  <a:cubicBezTo>
                    <a:pt x="5" y="4"/>
                    <a:pt x="5" y="5"/>
                    <a:pt x="4" y="6"/>
                  </a:cubicBezTo>
                  <a:cubicBezTo>
                    <a:pt x="2" y="5"/>
                    <a:pt x="1" y="3"/>
                    <a:pt x="0" y="0"/>
                  </a:cubicBezTo>
                  <a:cubicBezTo>
                    <a:pt x="3" y="27"/>
                    <a:pt x="46" y="59"/>
                    <a:pt x="100" y="72"/>
                  </a:cubicBezTo>
                  <a:cubicBezTo>
                    <a:pt x="149" y="85"/>
                    <a:pt x="202" y="81"/>
                    <a:pt x="227" y="64"/>
                  </a:cubicBezTo>
                  <a:cubicBezTo>
                    <a:pt x="231" y="61"/>
                    <a:pt x="234" y="58"/>
                    <a:pt x="236" y="55"/>
                  </a:cubicBezTo>
                  <a:cubicBezTo>
                    <a:pt x="226" y="59"/>
                    <a:pt x="217" y="67"/>
                    <a:pt x="205" y="67"/>
                  </a:cubicBezTo>
                  <a:close/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5" name="Freeform 100">
              <a:extLst>
                <a:ext uri="{FF2B5EF4-FFF2-40B4-BE49-F238E27FC236}">
                  <a16:creationId xmlns:a16="http://schemas.microsoft.com/office/drawing/2014/main" id="{46148787-AF74-4CC8-8A77-824866E47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126"/>
              <a:ext cx="1318" cy="829"/>
            </a:xfrm>
            <a:custGeom>
              <a:avLst/>
              <a:gdLst>
                <a:gd name="T0" fmla="*/ 7183 w 556"/>
                <a:gd name="T1" fmla="*/ 1112 h 328"/>
                <a:gd name="T2" fmla="*/ 5383 w 556"/>
                <a:gd name="T3" fmla="*/ 1276 h 328"/>
                <a:gd name="T4" fmla="*/ 3956 w 556"/>
                <a:gd name="T5" fmla="*/ 0 h 328"/>
                <a:gd name="T6" fmla="*/ 3653 w 556"/>
                <a:gd name="T7" fmla="*/ 1451 h 328"/>
                <a:gd name="T8" fmla="*/ 2743 w 556"/>
                <a:gd name="T9" fmla="*/ 2568 h 328"/>
                <a:gd name="T10" fmla="*/ 2107 w 556"/>
                <a:gd name="T11" fmla="*/ 2338 h 328"/>
                <a:gd name="T12" fmla="*/ 1640 w 556"/>
                <a:gd name="T13" fmla="*/ 2325 h 328"/>
                <a:gd name="T14" fmla="*/ 427 w 556"/>
                <a:gd name="T15" fmla="*/ 1954 h 328"/>
                <a:gd name="T16" fmla="*/ 439 w 556"/>
                <a:gd name="T17" fmla="*/ 1954 h 328"/>
                <a:gd name="T18" fmla="*/ 574 w 556"/>
                <a:gd name="T19" fmla="*/ 3225 h 328"/>
                <a:gd name="T20" fmla="*/ 586 w 556"/>
                <a:gd name="T21" fmla="*/ 3212 h 328"/>
                <a:gd name="T22" fmla="*/ 1226 w 556"/>
                <a:gd name="T23" fmla="*/ 3488 h 328"/>
                <a:gd name="T24" fmla="*/ 1624 w 556"/>
                <a:gd name="T25" fmla="*/ 4198 h 328"/>
                <a:gd name="T26" fmla="*/ 2612 w 556"/>
                <a:gd name="T27" fmla="*/ 4600 h 328"/>
                <a:gd name="T28" fmla="*/ 3945 w 556"/>
                <a:gd name="T29" fmla="*/ 5148 h 328"/>
                <a:gd name="T30" fmla="*/ 7299 w 556"/>
                <a:gd name="T31" fmla="*/ 1552 h 328"/>
                <a:gd name="T32" fmla="*/ 7405 w 556"/>
                <a:gd name="T33" fmla="*/ 773 h 328"/>
                <a:gd name="T34" fmla="*/ 7183 w 556"/>
                <a:gd name="T35" fmla="*/ 1112 h 3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6" h="328">
                  <a:moveTo>
                    <a:pt x="539" y="69"/>
                  </a:moveTo>
                  <a:cubicBezTo>
                    <a:pt x="512" y="88"/>
                    <a:pt x="457" y="92"/>
                    <a:pt x="404" y="79"/>
                  </a:cubicBezTo>
                  <a:cubicBezTo>
                    <a:pt x="353" y="66"/>
                    <a:pt x="302" y="34"/>
                    <a:pt x="297" y="0"/>
                  </a:cubicBezTo>
                  <a:cubicBezTo>
                    <a:pt x="292" y="30"/>
                    <a:pt x="281" y="65"/>
                    <a:pt x="274" y="90"/>
                  </a:cubicBezTo>
                  <a:cubicBezTo>
                    <a:pt x="264" y="125"/>
                    <a:pt x="246" y="159"/>
                    <a:pt x="206" y="159"/>
                  </a:cubicBezTo>
                  <a:cubicBezTo>
                    <a:pt x="175" y="160"/>
                    <a:pt x="178" y="149"/>
                    <a:pt x="158" y="145"/>
                  </a:cubicBezTo>
                  <a:cubicBezTo>
                    <a:pt x="138" y="140"/>
                    <a:pt x="135" y="147"/>
                    <a:pt x="123" y="144"/>
                  </a:cubicBezTo>
                  <a:cubicBezTo>
                    <a:pt x="115" y="141"/>
                    <a:pt x="80" y="114"/>
                    <a:pt x="32" y="121"/>
                  </a:cubicBezTo>
                  <a:cubicBezTo>
                    <a:pt x="33" y="121"/>
                    <a:pt x="33" y="121"/>
                    <a:pt x="33" y="121"/>
                  </a:cubicBezTo>
                  <a:cubicBezTo>
                    <a:pt x="4" y="123"/>
                    <a:pt x="0" y="202"/>
                    <a:pt x="43" y="200"/>
                  </a:cubicBezTo>
                  <a:cubicBezTo>
                    <a:pt x="43" y="200"/>
                    <a:pt x="44" y="199"/>
                    <a:pt x="44" y="199"/>
                  </a:cubicBezTo>
                  <a:cubicBezTo>
                    <a:pt x="68" y="196"/>
                    <a:pt x="83" y="204"/>
                    <a:pt x="92" y="216"/>
                  </a:cubicBezTo>
                  <a:cubicBezTo>
                    <a:pt x="101" y="227"/>
                    <a:pt x="107" y="248"/>
                    <a:pt x="122" y="260"/>
                  </a:cubicBezTo>
                  <a:cubicBezTo>
                    <a:pt x="150" y="286"/>
                    <a:pt x="171" y="282"/>
                    <a:pt x="196" y="285"/>
                  </a:cubicBezTo>
                  <a:cubicBezTo>
                    <a:pt x="222" y="287"/>
                    <a:pt x="222" y="311"/>
                    <a:pt x="296" y="319"/>
                  </a:cubicBezTo>
                  <a:cubicBezTo>
                    <a:pt x="371" y="328"/>
                    <a:pt x="515" y="232"/>
                    <a:pt x="548" y="96"/>
                  </a:cubicBezTo>
                  <a:cubicBezTo>
                    <a:pt x="552" y="79"/>
                    <a:pt x="554" y="63"/>
                    <a:pt x="556" y="48"/>
                  </a:cubicBezTo>
                  <a:cubicBezTo>
                    <a:pt x="553" y="56"/>
                    <a:pt x="548" y="63"/>
                    <a:pt x="539" y="69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6" name="Freeform 101">
              <a:extLst>
                <a:ext uri="{FF2B5EF4-FFF2-40B4-BE49-F238E27FC236}">
                  <a16:creationId xmlns:a16="http://schemas.microsoft.com/office/drawing/2014/main" id="{C7852804-5F74-4220-A4BC-A62127B8F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126"/>
              <a:ext cx="1318" cy="829"/>
            </a:xfrm>
            <a:custGeom>
              <a:avLst/>
              <a:gdLst>
                <a:gd name="T0" fmla="*/ 7183 w 556"/>
                <a:gd name="T1" fmla="*/ 1112 h 328"/>
                <a:gd name="T2" fmla="*/ 5383 w 556"/>
                <a:gd name="T3" fmla="*/ 1276 h 328"/>
                <a:gd name="T4" fmla="*/ 3956 w 556"/>
                <a:gd name="T5" fmla="*/ 0 h 328"/>
                <a:gd name="T6" fmla="*/ 3653 w 556"/>
                <a:gd name="T7" fmla="*/ 1451 h 328"/>
                <a:gd name="T8" fmla="*/ 2743 w 556"/>
                <a:gd name="T9" fmla="*/ 2568 h 328"/>
                <a:gd name="T10" fmla="*/ 2107 w 556"/>
                <a:gd name="T11" fmla="*/ 2338 h 328"/>
                <a:gd name="T12" fmla="*/ 1640 w 556"/>
                <a:gd name="T13" fmla="*/ 2325 h 328"/>
                <a:gd name="T14" fmla="*/ 427 w 556"/>
                <a:gd name="T15" fmla="*/ 1954 h 328"/>
                <a:gd name="T16" fmla="*/ 439 w 556"/>
                <a:gd name="T17" fmla="*/ 1954 h 328"/>
                <a:gd name="T18" fmla="*/ 574 w 556"/>
                <a:gd name="T19" fmla="*/ 3225 h 328"/>
                <a:gd name="T20" fmla="*/ 586 w 556"/>
                <a:gd name="T21" fmla="*/ 3212 h 328"/>
                <a:gd name="T22" fmla="*/ 1226 w 556"/>
                <a:gd name="T23" fmla="*/ 3488 h 328"/>
                <a:gd name="T24" fmla="*/ 1624 w 556"/>
                <a:gd name="T25" fmla="*/ 4198 h 328"/>
                <a:gd name="T26" fmla="*/ 2612 w 556"/>
                <a:gd name="T27" fmla="*/ 4600 h 328"/>
                <a:gd name="T28" fmla="*/ 3945 w 556"/>
                <a:gd name="T29" fmla="*/ 5148 h 328"/>
                <a:gd name="T30" fmla="*/ 7299 w 556"/>
                <a:gd name="T31" fmla="*/ 1552 h 328"/>
                <a:gd name="T32" fmla="*/ 7405 w 556"/>
                <a:gd name="T33" fmla="*/ 773 h 328"/>
                <a:gd name="T34" fmla="*/ 7183 w 556"/>
                <a:gd name="T35" fmla="*/ 1112 h 3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6" h="328">
                  <a:moveTo>
                    <a:pt x="539" y="69"/>
                  </a:moveTo>
                  <a:cubicBezTo>
                    <a:pt x="512" y="88"/>
                    <a:pt x="457" y="92"/>
                    <a:pt x="404" y="79"/>
                  </a:cubicBezTo>
                  <a:cubicBezTo>
                    <a:pt x="353" y="66"/>
                    <a:pt x="302" y="34"/>
                    <a:pt x="297" y="0"/>
                  </a:cubicBezTo>
                  <a:cubicBezTo>
                    <a:pt x="292" y="30"/>
                    <a:pt x="281" y="65"/>
                    <a:pt x="274" y="90"/>
                  </a:cubicBezTo>
                  <a:cubicBezTo>
                    <a:pt x="264" y="125"/>
                    <a:pt x="246" y="159"/>
                    <a:pt x="206" y="159"/>
                  </a:cubicBezTo>
                  <a:cubicBezTo>
                    <a:pt x="175" y="160"/>
                    <a:pt x="178" y="149"/>
                    <a:pt x="158" y="145"/>
                  </a:cubicBezTo>
                  <a:cubicBezTo>
                    <a:pt x="138" y="140"/>
                    <a:pt x="135" y="147"/>
                    <a:pt x="123" y="144"/>
                  </a:cubicBezTo>
                  <a:cubicBezTo>
                    <a:pt x="115" y="141"/>
                    <a:pt x="80" y="114"/>
                    <a:pt x="32" y="121"/>
                  </a:cubicBezTo>
                  <a:cubicBezTo>
                    <a:pt x="33" y="121"/>
                    <a:pt x="33" y="121"/>
                    <a:pt x="33" y="121"/>
                  </a:cubicBezTo>
                  <a:cubicBezTo>
                    <a:pt x="4" y="123"/>
                    <a:pt x="0" y="202"/>
                    <a:pt x="43" y="200"/>
                  </a:cubicBezTo>
                  <a:cubicBezTo>
                    <a:pt x="43" y="200"/>
                    <a:pt x="44" y="199"/>
                    <a:pt x="44" y="199"/>
                  </a:cubicBezTo>
                  <a:cubicBezTo>
                    <a:pt x="68" y="196"/>
                    <a:pt x="83" y="204"/>
                    <a:pt x="92" y="216"/>
                  </a:cubicBezTo>
                  <a:cubicBezTo>
                    <a:pt x="101" y="227"/>
                    <a:pt x="107" y="248"/>
                    <a:pt x="122" y="260"/>
                  </a:cubicBezTo>
                  <a:cubicBezTo>
                    <a:pt x="150" y="286"/>
                    <a:pt x="171" y="282"/>
                    <a:pt x="196" y="285"/>
                  </a:cubicBezTo>
                  <a:cubicBezTo>
                    <a:pt x="222" y="287"/>
                    <a:pt x="222" y="311"/>
                    <a:pt x="296" y="319"/>
                  </a:cubicBezTo>
                  <a:cubicBezTo>
                    <a:pt x="371" y="328"/>
                    <a:pt x="515" y="232"/>
                    <a:pt x="548" y="96"/>
                  </a:cubicBezTo>
                  <a:cubicBezTo>
                    <a:pt x="552" y="79"/>
                    <a:pt x="554" y="63"/>
                    <a:pt x="556" y="48"/>
                  </a:cubicBezTo>
                  <a:cubicBezTo>
                    <a:pt x="553" y="56"/>
                    <a:pt x="548" y="63"/>
                    <a:pt x="539" y="69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7" name="Freeform 102">
              <a:extLst>
                <a:ext uri="{FF2B5EF4-FFF2-40B4-BE49-F238E27FC236}">
                  <a16:creationId xmlns:a16="http://schemas.microsoft.com/office/drawing/2014/main" id="{D3740D18-1A9E-4C8D-86F0-1682060B4A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1" y="2313"/>
              <a:ext cx="1235" cy="625"/>
            </a:xfrm>
            <a:custGeom>
              <a:avLst/>
              <a:gdLst>
                <a:gd name="T0" fmla="*/ 6860 w 521"/>
                <a:gd name="T1" fmla="*/ 84 h 247"/>
                <a:gd name="T2" fmla="*/ 6367 w 521"/>
                <a:gd name="T3" fmla="*/ 1217 h 247"/>
                <a:gd name="T4" fmla="*/ 3423 w 521"/>
                <a:gd name="T5" fmla="*/ 3016 h 247"/>
                <a:gd name="T6" fmla="*/ 2411 w 521"/>
                <a:gd name="T7" fmla="*/ 2561 h 247"/>
                <a:gd name="T8" fmla="*/ 1197 w 521"/>
                <a:gd name="T9" fmla="*/ 2234 h 247"/>
                <a:gd name="T10" fmla="*/ 263 w 521"/>
                <a:gd name="T11" fmla="*/ 1845 h 247"/>
                <a:gd name="T12" fmla="*/ 147 w 521"/>
                <a:gd name="T13" fmla="*/ 1915 h 247"/>
                <a:gd name="T14" fmla="*/ 292 w 521"/>
                <a:gd name="T15" fmla="*/ 1862 h 247"/>
                <a:gd name="T16" fmla="*/ 1000 w 521"/>
                <a:gd name="T17" fmla="*/ 2189 h 247"/>
                <a:gd name="T18" fmla="*/ 1370 w 521"/>
                <a:gd name="T19" fmla="*/ 2882 h 247"/>
                <a:gd name="T20" fmla="*/ 2342 w 521"/>
                <a:gd name="T21" fmla="*/ 3292 h 247"/>
                <a:gd name="T22" fmla="*/ 3596 w 521"/>
                <a:gd name="T23" fmla="*/ 3823 h 247"/>
                <a:gd name="T24" fmla="*/ 6912 w 521"/>
                <a:gd name="T25" fmla="*/ 147 h 247"/>
                <a:gd name="T26" fmla="*/ 6929 w 521"/>
                <a:gd name="T27" fmla="*/ 63 h 247"/>
                <a:gd name="T28" fmla="*/ 6860 w 521"/>
                <a:gd name="T29" fmla="*/ 84 h 247"/>
                <a:gd name="T30" fmla="*/ 147 w 521"/>
                <a:gd name="T31" fmla="*/ 1915 h 247"/>
                <a:gd name="T32" fmla="*/ 147 w 521"/>
                <a:gd name="T33" fmla="*/ 1915 h 2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1" h="247">
                  <a:moveTo>
                    <a:pt x="515" y="5"/>
                  </a:moveTo>
                  <a:cubicBezTo>
                    <a:pt x="505" y="25"/>
                    <a:pt x="488" y="59"/>
                    <a:pt x="478" y="75"/>
                  </a:cubicBezTo>
                  <a:cubicBezTo>
                    <a:pt x="397" y="200"/>
                    <a:pt x="291" y="204"/>
                    <a:pt x="257" y="186"/>
                  </a:cubicBezTo>
                  <a:cubicBezTo>
                    <a:pt x="223" y="169"/>
                    <a:pt x="208" y="158"/>
                    <a:pt x="181" y="158"/>
                  </a:cubicBezTo>
                  <a:cubicBezTo>
                    <a:pt x="155" y="158"/>
                    <a:pt x="106" y="164"/>
                    <a:pt x="90" y="138"/>
                  </a:cubicBezTo>
                  <a:cubicBezTo>
                    <a:pt x="73" y="110"/>
                    <a:pt x="48" y="101"/>
                    <a:pt x="20" y="114"/>
                  </a:cubicBezTo>
                  <a:cubicBezTo>
                    <a:pt x="16" y="115"/>
                    <a:pt x="14" y="117"/>
                    <a:pt x="11" y="118"/>
                  </a:cubicBezTo>
                  <a:cubicBezTo>
                    <a:pt x="15" y="117"/>
                    <a:pt x="18" y="116"/>
                    <a:pt x="22" y="115"/>
                  </a:cubicBezTo>
                  <a:cubicBezTo>
                    <a:pt x="46" y="112"/>
                    <a:pt x="66" y="124"/>
                    <a:pt x="75" y="135"/>
                  </a:cubicBezTo>
                  <a:cubicBezTo>
                    <a:pt x="83" y="147"/>
                    <a:pt x="89" y="166"/>
                    <a:pt x="103" y="178"/>
                  </a:cubicBezTo>
                  <a:cubicBezTo>
                    <a:pt x="132" y="204"/>
                    <a:pt x="150" y="200"/>
                    <a:pt x="176" y="203"/>
                  </a:cubicBezTo>
                  <a:cubicBezTo>
                    <a:pt x="201" y="206"/>
                    <a:pt x="203" y="227"/>
                    <a:pt x="270" y="236"/>
                  </a:cubicBezTo>
                  <a:cubicBezTo>
                    <a:pt x="344" y="247"/>
                    <a:pt x="487" y="145"/>
                    <a:pt x="519" y="9"/>
                  </a:cubicBezTo>
                  <a:cubicBezTo>
                    <a:pt x="519" y="7"/>
                    <a:pt x="520" y="6"/>
                    <a:pt x="520" y="4"/>
                  </a:cubicBezTo>
                  <a:cubicBezTo>
                    <a:pt x="521" y="0"/>
                    <a:pt x="517" y="2"/>
                    <a:pt x="515" y="5"/>
                  </a:cubicBezTo>
                  <a:close/>
                  <a:moveTo>
                    <a:pt x="11" y="118"/>
                  </a:moveTo>
                  <a:cubicBezTo>
                    <a:pt x="4" y="120"/>
                    <a:pt x="0" y="122"/>
                    <a:pt x="11" y="118"/>
                  </a:cubicBezTo>
                  <a:close/>
                </a:path>
              </a:pathLst>
            </a:custGeom>
            <a:solidFill>
              <a:srgbClr val="E1B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8" name="Freeform 103">
              <a:extLst>
                <a:ext uri="{FF2B5EF4-FFF2-40B4-BE49-F238E27FC236}">
                  <a16:creationId xmlns:a16="http://schemas.microsoft.com/office/drawing/2014/main" id="{647AC1F0-8D0E-48DA-84B1-A8AB4B99D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336"/>
              <a:ext cx="813" cy="602"/>
            </a:xfrm>
            <a:custGeom>
              <a:avLst/>
              <a:gdLst>
                <a:gd name="T0" fmla="*/ 0 w 343"/>
                <a:gd name="T1" fmla="*/ 3142 h 238"/>
                <a:gd name="T2" fmla="*/ 1254 w 343"/>
                <a:gd name="T3" fmla="*/ 3673 h 238"/>
                <a:gd name="T4" fmla="*/ 4567 w 343"/>
                <a:gd name="T5" fmla="*/ 0 h 238"/>
                <a:gd name="T6" fmla="*/ 1304 w 343"/>
                <a:gd name="T7" fmla="*/ 3460 h 238"/>
                <a:gd name="T8" fmla="*/ 0 w 343"/>
                <a:gd name="T9" fmla="*/ 3142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3" h="238">
                  <a:moveTo>
                    <a:pt x="0" y="194"/>
                  </a:moveTo>
                  <a:cubicBezTo>
                    <a:pt x="25" y="197"/>
                    <a:pt x="27" y="218"/>
                    <a:pt x="94" y="227"/>
                  </a:cubicBezTo>
                  <a:cubicBezTo>
                    <a:pt x="168" y="238"/>
                    <a:pt x="311" y="136"/>
                    <a:pt x="343" y="0"/>
                  </a:cubicBezTo>
                  <a:cubicBezTo>
                    <a:pt x="328" y="37"/>
                    <a:pt x="256" y="209"/>
                    <a:pt x="98" y="214"/>
                  </a:cubicBezTo>
                  <a:cubicBezTo>
                    <a:pt x="63" y="214"/>
                    <a:pt x="27" y="190"/>
                    <a:pt x="0" y="194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39" name="Freeform 104">
              <a:extLst>
                <a:ext uri="{FF2B5EF4-FFF2-40B4-BE49-F238E27FC236}">
                  <a16:creationId xmlns:a16="http://schemas.microsoft.com/office/drawing/2014/main" id="{10E6F012-7E31-459C-B384-D008AC837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2738"/>
              <a:ext cx="145" cy="86"/>
            </a:xfrm>
            <a:custGeom>
              <a:avLst/>
              <a:gdLst>
                <a:gd name="T0" fmla="*/ 0 w 61"/>
                <a:gd name="T1" fmla="*/ 0 h 34"/>
                <a:gd name="T2" fmla="*/ 820 w 61"/>
                <a:gd name="T3" fmla="*/ 531 h 34"/>
                <a:gd name="T4" fmla="*/ 0 w 6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4">
                  <a:moveTo>
                    <a:pt x="0" y="0"/>
                  </a:moveTo>
                  <a:cubicBezTo>
                    <a:pt x="6" y="14"/>
                    <a:pt x="28" y="34"/>
                    <a:pt x="61" y="33"/>
                  </a:cubicBezTo>
                  <a:cubicBezTo>
                    <a:pt x="51" y="31"/>
                    <a:pt x="22" y="24"/>
                    <a:pt x="0" y="0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0" name="Freeform 105">
              <a:extLst>
                <a:ext uri="{FF2B5EF4-FFF2-40B4-BE49-F238E27FC236}">
                  <a16:creationId xmlns:a16="http://schemas.microsoft.com/office/drawing/2014/main" id="{ADC08CB1-5846-4419-A48A-FA071BCDB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2432"/>
              <a:ext cx="104" cy="205"/>
            </a:xfrm>
            <a:custGeom>
              <a:avLst/>
              <a:gdLst>
                <a:gd name="T0" fmla="*/ 435 w 44"/>
                <a:gd name="T1" fmla="*/ 0 h 81"/>
                <a:gd name="T2" fmla="*/ 581 w 44"/>
                <a:gd name="T3" fmla="*/ 1281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81">
                  <a:moveTo>
                    <a:pt x="33" y="0"/>
                  </a:moveTo>
                  <a:cubicBezTo>
                    <a:pt x="4" y="2"/>
                    <a:pt x="0" y="81"/>
                    <a:pt x="44" y="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1" name="Freeform 106">
              <a:extLst>
                <a:ext uri="{FF2B5EF4-FFF2-40B4-BE49-F238E27FC236}">
                  <a16:creationId xmlns:a16="http://schemas.microsoft.com/office/drawing/2014/main" id="{983CC473-DD1A-4C26-8F01-4FA7CAC9D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189"/>
              <a:ext cx="654" cy="412"/>
            </a:xfrm>
            <a:custGeom>
              <a:avLst/>
              <a:gdLst>
                <a:gd name="T0" fmla="*/ 0 w 276"/>
                <a:gd name="T1" fmla="*/ 2070 h 163"/>
                <a:gd name="T2" fmla="*/ 652 w 276"/>
                <a:gd name="T3" fmla="*/ 2166 h 163"/>
                <a:gd name="T4" fmla="*/ 1464 w 276"/>
                <a:gd name="T5" fmla="*/ 2166 h 163"/>
                <a:gd name="T6" fmla="*/ 2156 w 276"/>
                <a:gd name="T7" fmla="*/ 710 h 163"/>
                <a:gd name="T8" fmla="*/ 2460 w 276"/>
                <a:gd name="T9" fmla="*/ 210 h 163"/>
                <a:gd name="T10" fmla="*/ 3673 w 276"/>
                <a:gd name="T11" fmla="*/ 1003 h 163"/>
                <a:gd name="T12" fmla="*/ 2436 w 276"/>
                <a:gd name="T13" fmla="*/ 907 h 163"/>
                <a:gd name="T14" fmla="*/ 1464 w 276"/>
                <a:gd name="T15" fmla="*/ 2454 h 163"/>
                <a:gd name="T16" fmla="*/ 398 w 276"/>
                <a:gd name="T17" fmla="*/ 2242 h 163"/>
                <a:gd name="T18" fmla="*/ 0 w 276"/>
                <a:gd name="T19" fmla="*/ 2070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163">
                  <a:moveTo>
                    <a:pt x="0" y="128"/>
                  </a:moveTo>
                  <a:cubicBezTo>
                    <a:pt x="22" y="119"/>
                    <a:pt x="30" y="128"/>
                    <a:pt x="49" y="134"/>
                  </a:cubicBezTo>
                  <a:cubicBezTo>
                    <a:pt x="67" y="140"/>
                    <a:pt x="82" y="147"/>
                    <a:pt x="110" y="134"/>
                  </a:cubicBezTo>
                  <a:cubicBezTo>
                    <a:pt x="138" y="121"/>
                    <a:pt x="151" y="88"/>
                    <a:pt x="162" y="44"/>
                  </a:cubicBezTo>
                  <a:cubicBezTo>
                    <a:pt x="173" y="1"/>
                    <a:pt x="172" y="0"/>
                    <a:pt x="185" y="13"/>
                  </a:cubicBezTo>
                  <a:cubicBezTo>
                    <a:pt x="199" y="26"/>
                    <a:pt x="220" y="50"/>
                    <a:pt x="276" y="62"/>
                  </a:cubicBezTo>
                  <a:cubicBezTo>
                    <a:pt x="239" y="60"/>
                    <a:pt x="194" y="36"/>
                    <a:pt x="183" y="56"/>
                  </a:cubicBezTo>
                  <a:cubicBezTo>
                    <a:pt x="172" y="77"/>
                    <a:pt x="172" y="141"/>
                    <a:pt x="110" y="152"/>
                  </a:cubicBezTo>
                  <a:cubicBezTo>
                    <a:pt x="49" y="163"/>
                    <a:pt x="46" y="140"/>
                    <a:pt x="30" y="139"/>
                  </a:cubicBezTo>
                  <a:cubicBezTo>
                    <a:pt x="15" y="138"/>
                    <a:pt x="7" y="123"/>
                    <a:pt x="0" y="128"/>
                  </a:cubicBezTo>
                  <a:close/>
                </a:path>
              </a:pathLst>
            </a:custGeom>
            <a:solidFill>
              <a:srgbClr val="F0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2" name="Freeform 107">
              <a:extLst>
                <a:ext uri="{FF2B5EF4-FFF2-40B4-BE49-F238E27FC236}">
                  <a16:creationId xmlns:a16="http://schemas.microsoft.com/office/drawing/2014/main" id="{9F71E00E-E28C-45A1-87A6-E9CB4FF17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258"/>
              <a:ext cx="128" cy="268"/>
            </a:xfrm>
            <a:custGeom>
              <a:avLst/>
              <a:gdLst>
                <a:gd name="T0" fmla="*/ 0 w 54"/>
                <a:gd name="T1" fmla="*/ 1714 h 106"/>
                <a:gd name="T2" fmla="*/ 517 w 54"/>
                <a:gd name="T3" fmla="*/ 875 h 106"/>
                <a:gd name="T4" fmla="*/ 718 w 54"/>
                <a:gd name="T5" fmla="*/ 0 h 106"/>
                <a:gd name="T6" fmla="*/ 0 w 54"/>
                <a:gd name="T7" fmla="*/ 1714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106">
                  <a:moveTo>
                    <a:pt x="0" y="106"/>
                  </a:moveTo>
                  <a:cubicBezTo>
                    <a:pt x="20" y="95"/>
                    <a:pt x="30" y="78"/>
                    <a:pt x="39" y="54"/>
                  </a:cubicBezTo>
                  <a:cubicBezTo>
                    <a:pt x="47" y="29"/>
                    <a:pt x="54" y="0"/>
                    <a:pt x="54" y="0"/>
                  </a:cubicBezTo>
                  <a:cubicBezTo>
                    <a:pt x="51" y="46"/>
                    <a:pt x="42" y="95"/>
                    <a:pt x="0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3" name="Freeform 108">
              <a:extLst>
                <a:ext uri="{FF2B5EF4-FFF2-40B4-BE49-F238E27FC236}">
                  <a16:creationId xmlns:a16="http://schemas.microsoft.com/office/drawing/2014/main" id="{A24326FB-20C6-4A51-8FB9-FBBFD3C4C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" y="2321"/>
              <a:ext cx="292" cy="131"/>
            </a:xfrm>
            <a:custGeom>
              <a:avLst/>
              <a:gdLst>
                <a:gd name="T0" fmla="*/ 0 w 123"/>
                <a:gd name="T1" fmla="*/ 209 h 52"/>
                <a:gd name="T2" fmla="*/ 1337 w 123"/>
                <a:gd name="T3" fmla="*/ 159 h 52"/>
                <a:gd name="T4" fmla="*/ 1645 w 123"/>
                <a:gd name="T5" fmla="*/ 0 h 52"/>
                <a:gd name="T6" fmla="*/ 1550 w 123"/>
                <a:gd name="T7" fmla="*/ 272 h 52"/>
                <a:gd name="T8" fmla="*/ 1256 w 123"/>
                <a:gd name="T9" fmla="*/ 831 h 52"/>
                <a:gd name="T10" fmla="*/ 1111 w 123"/>
                <a:gd name="T11" fmla="*/ 401 h 52"/>
                <a:gd name="T12" fmla="*/ 0 w 123"/>
                <a:gd name="T13" fmla="*/ 20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52">
                  <a:moveTo>
                    <a:pt x="0" y="13"/>
                  </a:moveTo>
                  <a:cubicBezTo>
                    <a:pt x="15" y="17"/>
                    <a:pt x="65" y="23"/>
                    <a:pt x="100" y="10"/>
                  </a:cubicBezTo>
                  <a:cubicBezTo>
                    <a:pt x="114" y="5"/>
                    <a:pt x="123" y="0"/>
                    <a:pt x="123" y="0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4" y="52"/>
                    <a:pt x="108" y="28"/>
                    <a:pt x="83" y="25"/>
                  </a:cubicBezTo>
                  <a:cubicBezTo>
                    <a:pt x="72" y="23"/>
                    <a:pt x="6" y="21"/>
                    <a:pt x="0" y="13"/>
                  </a:cubicBezTo>
                  <a:close/>
                </a:path>
              </a:pathLst>
            </a:custGeom>
            <a:solidFill>
              <a:srgbClr val="E1B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4" name="Freeform 109">
              <a:extLst>
                <a:ext uri="{FF2B5EF4-FFF2-40B4-BE49-F238E27FC236}">
                  <a16:creationId xmlns:a16="http://schemas.microsoft.com/office/drawing/2014/main" id="{6B5F9181-4C02-4C87-A131-2472EB4D8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1785"/>
              <a:ext cx="123" cy="180"/>
            </a:xfrm>
            <a:custGeom>
              <a:avLst/>
              <a:gdLst>
                <a:gd name="T0" fmla="*/ 0 w 52"/>
                <a:gd name="T1" fmla="*/ 51 h 71"/>
                <a:gd name="T2" fmla="*/ 279 w 52"/>
                <a:gd name="T3" fmla="*/ 720 h 71"/>
                <a:gd name="T4" fmla="*/ 447 w 52"/>
                <a:gd name="T5" fmla="*/ 946 h 71"/>
                <a:gd name="T6" fmla="*/ 688 w 52"/>
                <a:gd name="T7" fmla="*/ 1156 h 71"/>
                <a:gd name="T8" fmla="*/ 409 w 52"/>
                <a:gd name="T9" fmla="*/ 933 h 71"/>
                <a:gd name="T10" fmla="*/ 279 w 52"/>
                <a:gd name="T11" fmla="*/ 573 h 71"/>
                <a:gd name="T12" fmla="*/ 173 w 52"/>
                <a:gd name="T13" fmla="*/ 226 h 71"/>
                <a:gd name="T14" fmla="*/ 12 w 52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71">
                  <a:moveTo>
                    <a:pt x="0" y="3"/>
                  </a:moveTo>
                  <a:cubicBezTo>
                    <a:pt x="5" y="20"/>
                    <a:pt x="8" y="32"/>
                    <a:pt x="21" y="44"/>
                  </a:cubicBezTo>
                  <a:cubicBezTo>
                    <a:pt x="26" y="48"/>
                    <a:pt x="29" y="54"/>
                    <a:pt x="34" y="58"/>
                  </a:cubicBezTo>
                  <a:cubicBezTo>
                    <a:pt x="40" y="63"/>
                    <a:pt x="48" y="64"/>
                    <a:pt x="52" y="71"/>
                  </a:cubicBezTo>
                  <a:cubicBezTo>
                    <a:pt x="49" y="62"/>
                    <a:pt x="38" y="62"/>
                    <a:pt x="31" y="57"/>
                  </a:cubicBezTo>
                  <a:cubicBezTo>
                    <a:pt x="25" y="51"/>
                    <a:pt x="23" y="43"/>
                    <a:pt x="21" y="35"/>
                  </a:cubicBezTo>
                  <a:cubicBezTo>
                    <a:pt x="19" y="27"/>
                    <a:pt x="18" y="20"/>
                    <a:pt x="13" y="14"/>
                  </a:cubicBezTo>
                  <a:cubicBezTo>
                    <a:pt x="9" y="9"/>
                    <a:pt x="1" y="7"/>
                    <a:pt x="1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5" name="Freeform 110">
              <a:extLst>
                <a:ext uri="{FF2B5EF4-FFF2-40B4-BE49-F238E27FC236}">
                  <a16:creationId xmlns:a16="http://schemas.microsoft.com/office/drawing/2014/main" id="{79D37C8E-91F5-45DF-8B7D-9922839FE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1848"/>
              <a:ext cx="161" cy="132"/>
            </a:xfrm>
            <a:custGeom>
              <a:avLst/>
              <a:gdLst>
                <a:gd name="T0" fmla="*/ 0 w 68"/>
                <a:gd name="T1" fmla="*/ 117 h 52"/>
                <a:gd name="T2" fmla="*/ 201 w 68"/>
                <a:gd name="T3" fmla="*/ 343 h 52"/>
                <a:gd name="T4" fmla="*/ 242 w 68"/>
                <a:gd name="T5" fmla="*/ 406 h 52"/>
                <a:gd name="T6" fmla="*/ 253 w 68"/>
                <a:gd name="T7" fmla="*/ 510 h 52"/>
                <a:gd name="T8" fmla="*/ 386 w 68"/>
                <a:gd name="T9" fmla="*/ 586 h 52"/>
                <a:gd name="T10" fmla="*/ 554 w 68"/>
                <a:gd name="T11" fmla="*/ 657 h 52"/>
                <a:gd name="T12" fmla="*/ 767 w 68"/>
                <a:gd name="T13" fmla="*/ 754 h 52"/>
                <a:gd name="T14" fmla="*/ 438 w 68"/>
                <a:gd name="T15" fmla="*/ 477 h 52"/>
                <a:gd name="T16" fmla="*/ 320 w 68"/>
                <a:gd name="T17" fmla="*/ 393 h 52"/>
                <a:gd name="T18" fmla="*/ 386 w 68"/>
                <a:gd name="T19" fmla="*/ 147 h 52"/>
                <a:gd name="T20" fmla="*/ 689 w 68"/>
                <a:gd name="T21" fmla="*/ 160 h 52"/>
                <a:gd name="T22" fmla="*/ 360 w 68"/>
                <a:gd name="T23" fmla="*/ 33 h 52"/>
                <a:gd name="T24" fmla="*/ 242 w 68"/>
                <a:gd name="T25" fmla="*/ 244 h 52"/>
                <a:gd name="T26" fmla="*/ 95 w 68"/>
                <a:gd name="T27" fmla="*/ 63 h 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52">
                  <a:moveTo>
                    <a:pt x="0" y="7"/>
                  </a:moveTo>
                  <a:cubicBezTo>
                    <a:pt x="11" y="3"/>
                    <a:pt x="12" y="14"/>
                    <a:pt x="15" y="21"/>
                  </a:cubicBezTo>
                  <a:cubicBezTo>
                    <a:pt x="16" y="23"/>
                    <a:pt x="17" y="23"/>
                    <a:pt x="18" y="25"/>
                  </a:cubicBezTo>
                  <a:cubicBezTo>
                    <a:pt x="19" y="27"/>
                    <a:pt x="18" y="29"/>
                    <a:pt x="19" y="31"/>
                  </a:cubicBezTo>
                  <a:cubicBezTo>
                    <a:pt x="21" y="35"/>
                    <a:pt x="24" y="36"/>
                    <a:pt x="29" y="36"/>
                  </a:cubicBezTo>
                  <a:cubicBezTo>
                    <a:pt x="35" y="36"/>
                    <a:pt x="37" y="36"/>
                    <a:pt x="42" y="40"/>
                  </a:cubicBezTo>
                  <a:cubicBezTo>
                    <a:pt x="47" y="43"/>
                    <a:pt x="53" y="52"/>
                    <a:pt x="58" y="46"/>
                  </a:cubicBezTo>
                  <a:cubicBezTo>
                    <a:pt x="68" y="32"/>
                    <a:pt x="39" y="32"/>
                    <a:pt x="33" y="29"/>
                  </a:cubicBezTo>
                  <a:cubicBezTo>
                    <a:pt x="30" y="28"/>
                    <a:pt x="26" y="27"/>
                    <a:pt x="24" y="24"/>
                  </a:cubicBezTo>
                  <a:cubicBezTo>
                    <a:pt x="22" y="21"/>
                    <a:pt x="26" y="11"/>
                    <a:pt x="29" y="9"/>
                  </a:cubicBezTo>
                  <a:cubicBezTo>
                    <a:pt x="33" y="8"/>
                    <a:pt x="49" y="14"/>
                    <a:pt x="52" y="10"/>
                  </a:cubicBezTo>
                  <a:cubicBezTo>
                    <a:pt x="57" y="0"/>
                    <a:pt x="32" y="2"/>
                    <a:pt x="27" y="2"/>
                  </a:cubicBezTo>
                  <a:cubicBezTo>
                    <a:pt x="16" y="2"/>
                    <a:pt x="23" y="9"/>
                    <a:pt x="18" y="15"/>
                  </a:cubicBezTo>
                  <a:cubicBezTo>
                    <a:pt x="15" y="12"/>
                    <a:pt x="11" y="1"/>
                    <a:pt x="7" y="4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6" name="Freeform 111">
              <a:extLst>
                <a:ext uri="{FF2B5EF4-FFF2-40B4-BE49-F238E27FC236}">
                  <a16:creationId xmlns:a16="http://schemas.microsoft.com/office/drawing/2014/main" id="{95527E60-AAA2-4D2D-9988-7DB7377A3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939"/>
              <a:ext cx="133" cy="266"/>
            </a:xfrm>
            <a:custGeom>
              <a:avLst/>
              <a:gdLst>
                <a:gd name="T0" fmla="*/ 546 w 56"/>
                <a:gd name="T1" fmla="*/ 51 h 105"/>
                <a:gd name="T2" fmla="*/ 591 w 56"/>
                <a:gd name="T3" fmla="*/ 296 h 105"/>
                <a:gd name="T4" fmla="*/ 565 w 56"/>
                <a:gd name="T5" fmla="*/ 616 h 105"/>
                <a:gd name="T6" fmla="*/ 311 w 56"/>
                <a:gd name="T7" fmla="*/ 309 h 105"/>
                <a:gd name="T8" fmla="*/ 214 w 56"/>
                <a:gd name="T9" fmla="*/ 117 h 105"/>
                <a:gd name="T10" fmla="*/ 95 w 56"/>
                <a:gd name="T11" fmla="*/ 129 h 105"/>
                <a:gd name="T12" fmla="*/ 147 w 56"/>
                <a:gd name="T13" fmla="*/ 309 h 105"/>
                <a:gd name="T14" fmla="*/ 226 w 56"/>
                <a:gd name="T15" fmla="*/ 372 h 105"/>
                <a:gd name="T16" fmla="*/ 295 w 56"/>
                <a:gd name="T17" fmla="*/ 469 h 105"/>
                <a:gd name="T18" fmla="*/ 390 w 56"/>
                <a:gd name="T19" fmla="*/ 666 h 105"/>
                <a:gd name="T20" fmla="*/ 295 w 56"/>
                <a:gd name="T21" fmla="*/ 828 h 105"/>
                <a:gd name="T22" fmla="*/ 119 w 56"/>
                <a:gd name="T23" fmla="*/ 1239 h 105"/>
                <a:gd name="T24" fmla="*/ 40 w 56"/>
                <a:gd name="T25" fmla="*/ 1707 h 105"/>
                <a:gd name="T26" fmla="*/ 95 w 56"/>
                <a:gd name="T27" fmla="*/ 1578 h 105"/>
                <a:gd name="T28" fmla="*/ 135 w 56"/>
                <a:gd name="T29" fmla="*/ 1335 h 105"/>
                <a:gd name="T30" fmla="*/ 254 w 56"/>
                <a:gd name="T31" fmla="*/ 1026 h 105"/>
                <a:gd name="T32" fmla="*/ 333 w 56"/>
                <a:gd name="T33" fmla="*/ 925 h 105"/>
                <a:gd name="T34" fmla="*/ 418 w 56"/>
                <a:gd name="T35" fmla="*/ 912 h 105"/>
                <a:gd name="T36" fmla="*/ 525 w 56"/>
                <a:gd name="T37" fmla="*/ 699 h 105"/>
                <a:gd name="T38" fmla="*/ 468 w 56"/>
                <a:gd name="T39" fmla="*/ 603 h 105"/>
                <a:gd name="T40" fmla="*/ 546 w 56"/>
                <a:gd name="T41" fmla="*/ 585 h 105"/>
                <a:gd name="T42" fmla="*/ 632 w 56"/>
                <a:gd name="T43" fmla="*/ 636 h 105"/>
                <a:gd name="T44" fmla="*/ 710 w 56"/>
                <a:gd name="T45" fmla="*/ 585 h 105"/>
                <a:gd name="T46" fmla="*/ 656 w 56"/>
                <a:gd name="T47" fmla="*/ 339 h 105"/>
                <a:gd name="T48" fmla="*/ 644 w 56"/>
                <a:gd name="T49" fmla="*/ 193 h 105"/>
                <a:gd name="T50" fmla="*/ 485 w 56"/>
                <a:gd name="T51" fmla="*/ 33 h 1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6" h="105">
                  <a:moveTo>
                    <a:pt x="41" y="3"/>
                  </a:moveTo>
                  <a:cubicBezTo>
                    <a:pt x="35" y="0"/>
                    <a:pt x="43" y="16"/>
                    <a:pt x="44" y="18"/>
                  </a:cubicBezTo>
                  <a:cubicBezTo>
                    <a:pt x="46" y="24"/>
                    <a:pt x="53" y="38"/>
                    <a:pt x="42" y="38"/>
                  </a:cubicBezTo>
                  <a:cubicBezTo>
                    <a:pt x="33" y="38"/>
                    <a:pt x="25" y="26"/>
                    <a:pt x="23" y="19"/>
                  </a:cubicBezTo>
                  <a:cubicBezTo>
                    <a:pt x="21" y="15"/>
                    <a:pt x="20" y="9"/>
                    <a:pt x="16" y="7"/>
                  </a:cubicBezTo>
                  <a:cubicBezTo>
                    <a:pt x="13" y="5"/>
                    <a:pt x="8" y="5"/>
                    <a:pt x="7" y="8"/>
                  </a:cubicBezTo>
                  <a:cubicBezTo>
                    <a:pt x="10" y="12"/>
                    <a:pt x="9" y="15"/>
                    <a:pt x="11" y="19"/>
                  </a:cubicBezTo>
                  <a:cubicBezTo>
                    <a:pt x="13" y="21"/>
                    <a:pt x="15" y="21"/>
                    <a:pt x="17" y="23"/>
                  </a:cubicBezTo>
                  <a:cubicBezTo>
                    <a:pt x="19" y="25"/>
                    <a:pt x="21" y="27"/>
                    <a:pt x="22" y="29"/>
                  </a:cubicBezTo>
                  <a:cubicBezTo>
                    <a:pt x="25" y="32"/>
                    <a:pt x="29" y="36"/>
                    <a:pt x="29" y="41"/>
                  </a:cubicBezTo>
                  <a:cubicBezTo>
                    <a:pt x="29" y="46"/>
                    <a:pt x="25" y="48"/>
                    <a:pt x="22" y="51"/>
                  </a:cubicBezTo>
                  <a:cubicBezTo>
                    <a:pt x="14" y="58"/>
                    <a:pt x="10" y="65"/>
                    <a:pt x="9" y="76"/>
                  </a:cubicBezTo>
                  <a:cubicBezTo>
                    <a:pt x="8" y="86"/>
                    <a:pt x="0" y="96"/>
                    <a:pt x="3" y="105"/>
                  </a:cubicBezTo>
                  <a:cubicBezTo>
                    <a:pt x="7" y="104"/>
                    <a:pt x="7" y="100"/>
                    <a:pt x="7" y="97"/>
                  </a:cubicBezTo>
                  <a:cubicBezTo>
                    <a:pt x="8" y="91"/>
                    <a:pt x="9" y="87"/>
                    <a:pt x="10" y="82"/>
                  </a:cubicBezTo>
                  <a:cubicBezTo>
                    <a:pt x="12" y="75"/>
                    <a:pt x="13" y="69"/>
                    <a:pt x="19" y="63"/>
                  </a:cubicBezTo>
                  <a:cubicBezTo>
                    <a:pt x="21" y="61"/>
                    <a:pt x="23" y="58"/>
                    <a:pt x="25" y="57"/>
                  </a:cubicBezTo>
                  <a:cubicBezTo>
                    <a:pt x="27" y="56"/>
                    <a:pt x="29" y="57"/>
                    <a:pt x="31" y="56"/>
                  </a:cubicBezTo>
                  <a:cubicBezTo>
                    <a:pt x="37" y="54"/>
                    <a:pt x="40" y="48"/>
                    <a:pt x="39" y="43"/>
                  </a:cubicBezTo>
                  <a:cubicBezTo>
                    <a:pt x="38" y="41"/>
                    <a:pt x="35" y="39"/>
                    <a:pt x="35" y="37"/>
                  </a:cubicBezTo>
                  <a:cubicBezTo>
                    <a:pt x="36" y="35"/>
                    <a:pt x="40" y="36"/>
                    <a:pt x="41" y="36"/>
                  </a:cubicBezTo>
                  <a:cubicBezTo>
                    <a:pt x="44" y="38"/>
                    <a:pt x="43" y="40"/>
                    <a:pt x="47" y="39"/>
                  </a:cubicBezTo>
                  <a:cubicBezTo>
                    <a:pt x="49" y="39"/>
                    <a:pt x="51" y="37"/>
                    <a:pt x="53" y="36"/>
                  </a:cubicBezTo>
                  <a:cubicBezTo>
                    <a:pt x="56" y="31"/>
                    <a:pt x="52" y="26"/>
                    <a:pt x="49" y="21"/>
                  </a:cubicBezTo>
                  <a:cubicBezTo>
                    <a:pt x="47" y="18"/>
                    <a:pt x="49" y="15"/>
                    <a:pt x="48" y="12"/>
                  </a:cubicBezTo>
                  <a:cubicBezTo>
                    <a:pt x="46" y="6"/>
                    <a:pt x="41" y="4"/>
                    <a:pt x="36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7" name="Freeform 112">
              <a:extLst>
                <a:ext uri="{FF2B5EF4-FFF2-40B4-BE49-F238E27FC236}">
                  <a16:creationId xmlns:a16="http://schemas.microsoft.com/office/drawing/2014/main" id="{120AA7A2-F520-4D71-871F-0F36098E4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" y="1934"/>
              <a:ext cx="75" cy="235"/>
            </a:xfrm>
            <a:custGeom>
              <a:avLst/>
              <a:gdLst>
                <a:gd name="T0" fmla="*/ 373 w 32"/>
                <a:gd name="T1" fmla="*/ 33 h 93"/>
                <a:gd name="T2" fmla="*/ 192 w 32"/>
                <a:gd name="T3" fmla="*/ 129 h 93"/>
                <a:gd name="T4" fmla="*/ 180 w 32"/>
                <a:gd name="T5" fmla="*/ 359 h 93"/>
                <a:gd name="T6" fmla="*/ 192 w 32"/>
                <a:gd name="T7" fmla="*/ 561 h 93"/>
                <a:gd name="T8" fmla="*/ 89 w 32"/>
                <a:gd name="T9" fmla="*/ 708 h 93"/>
                <a:gd name="T10" fmla="*/ 77 w 32"/>
                <a:gd name="T11" fmla="*/ 869 h 93"/>
                <a:gd name="T12" fmla="*/ 12 w 32"/>
                <a:gd name="T13" fmla="*/ 1016 h 93"/>
                <a:gd name="T14" fmla="*/ 180 w 32"/>
                <a:gd name="T15" fmla="*/ 1289 h 93"/>
                <a:gd name="T16" fmla="*/ 89 w 32"/>
                <a:gd name="T17" fmla="*/ 887 h 93"/>
                <a:gd name="T18" fmla="*/ 298 w 32"/>
                <a:gd name="T19" fmla="*/ 632 h 93"/>
                <a:gd name="T20" fmla="*/ 246 w 32"/>
                <a:gd name="T21" fmla="*/ 359 h 93"/>
                <a:gd name="T22" fmla="*/ 335 w 32"/>
                <a:gd name="T23" fmla="*/ 114 h 93"/>
                <a:gd name="T24" fmla="*/ 384 w 32"/>
                <a:gd name="T25" fmla="*/ 33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93">
                  <a:moveTo>
                    <a:pt x="29" y="2"/>
                  </a:moveTo>
                  <a:cubicBezTo>
                    <a:pt x="24" y="0"/>
                    <a:pt x="18" y="4"/>
                    <a:pt x="15" y="8"/>
                  </a:cubicBezTo>
                  <a:cubicBezTo>
                    <a:pt x="12" y="13"/>
                    <a:pt x="12" y="16"/>
                    <a:pt x="14" y="22"/>
                  </a:cubicBezTo>
                  <a:cubicBezTo>
                    <a:pt x="15" y="26"/>
                    <a:pt x="17" y="30"/>
                    <a:pt x="15" y="35"/>
                  </a:cubicBezTo>
                  <a:cubicBezTo>
                    <a:pt x="13" y="38"/>
                    <a:pt x="9" y="40"/>
                    <a:pt x="7" y="44"/>
                  </a:cubicBezTo>
                  <a:cubicBezTo>
                    <a:pt x="5" y="47"/>
                    <a:pt x="7" y="51"/>
                    <a:pt x="6" y="54"/>
                  </a:cubicBezTo>
                  <a:cubicBezTo>
                    <a:pt x="5" y="57"/>
                    <a:pt x="2" y="60"/>
                    <a:pt x="1" y="63"/>
                  </a:cubicBezTo>
                  <a:cubicBezTo>
                    <a:pt x="0" y="70"/>
                    <a:pt x="12" y="93"/>
                    <a:pt x="14" y="80"/>
                  </a:cubicBezTo>
                  <a:cubicBezTo>
                    <a:pt x="16" y="71"/>
                    <a:pt x="4" y="65"/>
                    <a:pt x="7" y="55"/>
                  </a:cubicBezTo>
                  <a:cubicBezTo>
                    <a:pt x="9" y="48"/>
                    <a:pt x="19" y="46"/>
                    <a:pt x="23" y="39"/>
                  </a:cubicBezTo>
                  <a:cubicBezTo>
                    <a:pt x="25" y="33"/>
                    <a:pt x="20" y="27"/>
                    <a:pt x="19" y="22"/>
                  </a:cubicBezTo>
                  <a:cubicBezTo>
                    <a:pt x="16" y="13"/>
                    <a:pt x="18" y="9"/>
                    <a:pt x="26" y="7"/>
                  </a:cubicBezTo>
                  <a:cubicBezTo>
                    <a:pt x="27" y="5"/>
                    <a:pt x="32" y="2"/>
                    <a:pt x="30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8" name="Freeform 113">
              <a:extLst>
                <a:ext uri="{FF2B5EF4-FFF2-40B4-BE49-F238E27FC236}">
                  <a16:creationId xmlns:a16="http://schemas.microsoft.com/office/drawing/2014/main" id="{52DFFAFB-FED7-4233-8766-D2443835D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109"/>
              <a:ext cx="54" cy="129"/>
            </a:xfrm>
            <a:custGeom>
              <a:avLst/>
              <a:gdLst>
                <a:gd name="T0" fmla="*/ 127 w 23"/>
                <a:gd name="T1" fmla="*/ 0 h 51"/>
                <a:gd name="T2" fmla="*/ 115 w 23"/>
                <a:gd name="T3" fmla="*/ 390 h 51"/>
                <a:gd name="T4" fmla="*/ 12 w 23"/>
                <a:gd name="T5" fmla="*/ 422 h 51"/>
                <a:gd name="T6" fmla="*/ 38 w 23"/>
                <a:gd name="T7" fmla="*/ 519 h 51"/>
                <a:gd name="T8" fmla="*/ 49 w 23"/>
                <a:gd name="T9" fmla="*/ 665 h 51"/>
                <a:gd name="T10" fmla="*/ 77 w 23"/>
                <a:gd name="T11" fmla="*/ 761 h 51"/>
                <a:gd name="T12" fmla="*/ 66 w 23"/>
                <a:gd name="T13" fmla="*/ 519 h 51"/>
                <a:gd name="T14" fmla="*/ 181 w 23"/>
                <a:gd name="T15" fmla="*/ 21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51">
                  <a:moveTo>
                    <a:pt x="10" y="0"/>
                  </a:moveTo>
                  <a:cubicBezTo>
                    <a:pt x="10" y="7"/>
                    <a:pt x="21" y="19"/>
                    <a:pt x="9" y="24"/>
                  </a:cubicBezTo>
                  <a:cubicBezTo>
                    <a:pt x="6" y="25"/>
                    <a:pt x="2" y="22"/>
                    <a:pt x="1" y="26"/>
                  </a:cubicBezTo>
                  <a:cubicBezTo>
                    <a:pt x="0" y="28"/>
                    <a:pt x="2" y="30"/>
                    <a:pt x="3" y="32"/>
                  </a:cubicBezTo>
                  <a:cubicBezTo>
                    <a:pt x="5" y="35"/>
                    <a:pt x="5" y="37"/>
                    <a:pt x="4" y="41"/>
                  </a:cubicBezTo>
                  <a:cubicBezTo>
                    <a:pt x="3" y="43"/>
                    <a:pt x="0" y="51"/>
                    <a:pt x="6" y="47"/>
                  </a:cubicBezTo>
                  <a:cubicBezTo>
                    <a:pt x="10" y="44"/>
                    <a:pt x="5" y="36"/>
                    <a:pt x="5" y="32"/>
                  </a:cubicBezTo>
                  <a:cubicBezTo>
                    <a:pt x="7" y="25"/>
                    <a:pt x="23" y="22"/>
                    <a:pt x="14" y="13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49" name="Freeform 114">
              <a:extLst>
                <a:ext uri="{FF2B5EF4-FFF2-40B4-BE49-F238E27FC236}">
                  <a16:creationId xmlns:a16="http://schemas.microsoft.com/office/drawing/2014/main" id="{9D6210DA-29AA-4BCD-BCD9-72AE75C60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048"/>
              <a:ext cx="78" cy="106"/>
            </a:xfrm>
            <a:custGeom>
              <a:avLst/>
              <a:gdLst>
                <a:gd name="T0" fmla="*/ 78 w 33"/>
                <a:gd name="T1" fmla="*/ 222 h 42"/>
                <a:gd name="T2" fmla="*/ 118 w 33"/>
                <a:gd name="T3" fmla="*/ 401 h 42"/>
                <a:gd name="T4" fmla="*/ 279 w 33"/>
                <a:gd name="T5" fmla="*/ 580 h 42"/>
                <a:gd name="T6" fmla="*/ 291 w 33"/>
                <a:gd name="T7" fmla="*/ 656 h 42"/>
                <a:gd name="T8" fmla="*/ 369 w 33"/>
                <a:gd name="T9" fmla="*/ 593 h 42"/>
                <a:gd name="T10" fmla="*/ 340 w 33"/>
                <a:gd name="T11" fmla="*/ 338 h 42"/>
                <a:gd name="T12" fmla="*/ 340 w 33"/>
                <a:gd name="T13" fmla="*/ 50 h 42"/>
                <a:gd name="T14" fmla="*/ 303 w 33"/>
                <a:gd name="T15" fmla="*/ 222 h 42"/>
                <a:gd name="T16" fmla="*/ 262 w 33"/>
                <a:gd name="T17" fmla="*/ 389 h 42"/>
                <a:gd name="T18" fmla="*/ 135 w 33"/>
                <a:gd name="T19" fmla="*/ 35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42">
                  <a:moveTo>
                    <a:pt x="6" y="14"/>
                  </a:moveTo>
                  <a:cubicBezTo>
                    <a:pt x="0" y="19"/>
                    <a:pt x="4" y="23"/>
                    <a:pt x="9" y="25"/>
                  </a:cubicBezTo>
                  <a:cubicBezTo>
                    <a:pt x="15" y="28"/>
                    <a:pt x="19" y="30"/>
                    <a:pt x="21" y="36"/>
                  </a:cubicBezTo>
                  <a:cubicBezTo>
                    <a:pt x="21" y="38"/>
                    <a:pt x="20" y="39"/>
                    <a:pt x="22" y="41"/>
                  </a:cubicBezTo>
                  <a:cubicBezTo>
                    <a:pt x="24" y="42"/>
                    <a:pt x="27" y="39"/>
                    <a:pt x="28" y="37"/>
                  </a:cubicBezTo>
                  <a:cubicBezTo>
                    <a:pt x="33" y="31"/>
                    <a:pt x="25" y="27"/>
                    <a:pt x="26" y="21"/>
                  </a:cubicBezTo>
                  <a:cubicBezTo>
                    <a:pt x="27" y="16"/>
                    <a:pt x="33" y="6"/>
                    <a:pt x="26" y="3"/>
                  </a:cubicBezTo>
                  <a:cubicBezTo>
                    <a:pt x="19" y="0"/>
                    <a:pt x="23" y="12"/>
                    <a:pt x="23" y="14"/>
                  </a:cubicBezTo>
                  <a:cubicBezTo>
                    <a:pt x="23" y="18"/>
                    <a:pt x="23" y="23"/>
                    <a:pt x="20" y="24"/>
                  </a:cubicBezTo>
                  <a:cubicBezTo>
                    <a:pt x="17" y="25"/>
                    <a:pt x="13" y="19"/>
                    <a:pt x="10" y="2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0" name="Freeform 115">
              <a:extLst>
                <a:ext uri="{FF2B5EF4-FFF2-40B4-BE49-F238E27FC236}">
                  <a16:creationId xmlns:a16="http://schemas.microsoft.com/office/drawing/2014/main" id="{D1539967-7194-4CD5-86CC-AD66108B5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671"/>
              <a:ext cx="48" cy="177"/>
            </a:xfrm>
            <a:custGeom>
              <a:avLst/>
              <a:gdLst>
                <a:gd name="T0" fmla="*/ 70 w 20"/>
                <a:gd name="T1" fmla="*/ 0 h 70"/>
                <a:gd name="T2" fmla="*/ 12 w 20"/>
                <a:gd name="T3" fmla="*/ 531 h 70"/>
                <a:gd name="T4" fmla="*/ 41 w 20"/>
                <a:gd name="T5" fmla="*/ 837 h 70"/>
                <a:gd name="T6" fmla="*/ 168 w 20"/>
                <a:gd name="T7" fmla="*/ 1113 h 70"/>
                <a:gd name="T8" fmla="*/ 127 w 20"/>
                <a:gd name="T9" fmla="*/ 908 h 70"/>
                <a:gd name="T10" fmla="*/ 98 w 20"/>
                <a:gd name="T11" fmla="*/ 602 h 70"/>
                <a:gd name="T12" fmla="*/ 206 w 20"/>
                <a:gd name="T13" fmla="*/ 389 h 70"/>
                <a:gd name="T14" fmla="*/ 178 w 20"/>
                <a:gd name="T15" fmla="*/ 326 h 70"/>
                <a:gd name="T16" fmla="*/ 178 w 20"/>
                <a:gd name="T17" fmla="*/ 18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70">
                  <a:moveTo>
                    <a:pt x="5" y="0"/>
                  </a:moveTo>
                  <a:cubicBezTo>
                    <a:pt x="15" y="12"/>
                    <a:pt x="2" y="21"/>
                    <a:pt x="1" y="33"/>
                  </a:cubicBezTo>
                  <a:cubicBezTo>
                    <a:pt x="0" y="40"/>
                    <a:pt x="1" y="45"/>
                    <a:pt x="3" y="52"/>
                  </a:cubicBezTo>
                  <a:cubicBezTo>
                    <a:pt x="4" y="56"/>
                    <a:pt x="5" y="70"/>
                    <a:pt x="12" y="69"/>
                  </a:cubicBezTo>
                  <a:cubicBezTo>
                    <a:pt x="20" y="67"/>
                    <a:pt x="11" y="59"/>
                    <a:pt x="9" y="56"/>
                  </a:cubicBezTo>
                  <a:cubicBezTo>
                    <a:pt x="6" y="51"/>
                    <a:pt x="5" y="43"/>
                    <a:pt x="7" y="37"/>
                  </a:cubicBezTo>
                  <a:cubicBezTo>
                    <a:pt x="8" y="33"/>
                    <a:pt x="14" y="28"/>
                    <a:pt x="15" y="24"/>
                  </a:cubicBezTo>
                  <a:cubicBezTo>
                    <a:pt x="15" y="21"/>
                    <a:pt x="14" y="22"/>
                    <a:pt x="13" y="20"/>
                  </a:cubicBezTo>
                  <a:cubicBezTo>
                    <a:pt x="12" y="17"/>
                    <a:pt x="12" y="14"/>
                    <a:pt x="13" y="11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1" name="Freeform 116">
              <a:extLst>
                <a:ext uri="{FF2B5EF4-FFF2-40B4-BE49-F238E27FC236}">
                  <a16:creationId xmlns:a16="http://schemas.microsoft.com/office/drawing/2014/main" id="{03EB3D54-18AD-429A-8DE8-C360F2A3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989"/>
              <a:ext cx="201" cy="1125"/>
            </a:xfrm>
            <a:custGeom>
              <a:avLst/>
              <a:gdLst>
                <a:gd name="T0" fmla="*/ 66 w 85"/>
                <a:gd name="T1" fmla="*/ 0 h 445"/>
                <a:gd name="T2" fmla="*/ 50 w 85"/>
                <a:gd name="T3" fmla="*/ 4136 h 445"/>
                <a:gd name="T4" fmla="*/ 50 w 85"/>
                <a:gd name="T5" fmla="*/ 4136 h 445"/>
                <a:gd name="T6" fmla="*/ 516 w 85"/>
                <a:gd name="T7" fmla="*/ 6060 h 445"/>
                <a:gd name="T8" fmla="*/ 688 w 85"/>
                <a:gd name="T9" fmla="*/ 6270 h 445"/>
                <a:gd name="T10" fmla="*/ 979 w 85"/>
                <a:gd name="T11" fmla="*/ 7094 h 445"/>
                <a:gd name="T12" fmla="*/ 1029 w 85"/>
                <a:gd name="T13" fmla="*/ 7172 h 445"/>
                <a:gd name="T14" fmla="*/ 1095 w 85"/>
                <a:gd name="T15" fmla="*/ 7106 h 445"/>
                <a:gd name="T16" fmla="*/ 1114 w 85"/>
                <a:gd name="T17" fmla="*/ 6737 h 445"/>
                <a:gd name="T18" fmla="*/ 1057 w 85"/>
                <a:gd name="T19" fmla="*/ 6545 h 445"/>
                <a:gd name="T20" fmla="*/ 979 w 85"/>
                <a:gd name="T21" fmla="*/ 6416 h 445"/>
                <a:gd name="T22" fmla="*/ 901 w 85"/>
                <a:gd name="T23" fmla="*/ 6249 h 445"/>
                <a:gd name="T24" fmla="*/ 783 w 85"/>
                <a:gd name="T25" fmla="*/ 6156 h 445"/>
                <a:gd name="T26" fmla="*/ 610 w 85"/>
                <a:gd name="T27" fmla="*/ 5944 h 445"/>
                <a:gd name="T28" fmla="*/ 435 w 85"/>
                <a:gd name="T29" fmla="*/ 5638 h 445"/>
                <a:gd name="T30" fmla="*/ 385 w 85"/>
                <a:gd name="T31" fmla="*/ 5446 h 445"/>
                <a:gd name="T32" fmla="*/ 319 w 85"/>
                <a:gd name="T33" fmla="*/ 5221 h 445"/>
                <a:gd name="T34" fmla="*/ 291 w 85"/>
                <a:gd name="T35" fmla="*/ 4978 h 445"/>
                <a:gd name="T36" fmla="*/ 241 w 85"/>
                <a:gd name="T37" fmla="*/ 4781 h 445"/>
                <a:gd name="T38" fmla="*/ 184 w 85"/>
                <a:gd name="T39" fmla="*/ 4250 h 445"/>
                <a:gd name="T40" fmla="*/ 184 w 85"/>
                <a:gd name="T41" fmla="*/ 3881 h 445"/>
                <a:gd name="T42" fmla="*/ 156 w 85"/>
                <a:gd name="T43" fmla="*/ 3572 h 445"/>
                <a:gd name="T44" fmla="*/ 173 w 85"/>
                <a:gd name="T45" fmla="*/ 3183 h 445"/>
                <a:gd name="T46" fmla="*/ 144 w 85"/>
                <a:gd name="T47" fmla="*/ 2844 h 445"/>
                <a:gd name="T48" fmla="*/ 184 w 85"/>
                <a:gd name="T49" fmla="*/ 0 h 4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5" h="445">
                  <a:moveTo>
                    <a:pt x="5" y="0"/>
                  </a:moveTo>
                  <a:cubicBezTo>
                    <a:pt x="2" y="57"/>
                    <a:pt x="0" y="218"/>
                    <a:pt x="4" y="256"/>
                  </a:cubicBezTo>
                  <a:cubicBezTo>
                    <a:pt x="4" y="256"/>
                    <a:pt x="4" y="256"/>
                    <a:pt x="4" y="256"/>
                  </a:cubicBezTo>
                  <a:cubicBezTo>
                    <a:pt x="6" y="299"/>
                    <a:pt x="15" y="350"/>
                    <a:pt x="39" y="375"/>
                  </a:cubicBezTo>
                  <a:cubicBezTo>
                    <a:pt x="52" y="388"/>
                    <a:pt x="52" y="388"/>
                    <a:pt x="52" y="388"/>
                  </a:cubicBezTo>
                  <a:cubicBezTo>
                    <a:pt x="72" y="409"/>
                    <a:pt x="78" y="414"/>
                    <a:pt x="74" y="439"/>
                  </a:cubicBezTo>
                  <a:cubicBezTo>
                    <a:pt x="73" y="441"/>
                    <a:pt x="75" y="444"/>
                    <a:pt x="78" y="444"/>
                  </a:cubicBezTo>
                  <a:cubicBezTo>
                    <a:pt x="80" y="445"/>
                    <a:pt x="83" y="443"/>
                    <a:pt x="83" y="440"/>
                  </a:cubicBezTo>
                  <a:cubicBezTo>
                    <a:pt x="85" y="431"/>
                    <a:pt x="85" y="423"/>
                    <a:pt x="84" y="417"/>
                  </a:cubicBezTo>
                  <a:cubicBezTo>
                    <a:pt x="83" y="413"/>
                    <a:pt x="82" y="408"/>
                    <a:pt x="80" y="405"/>
                  </a:cubicBezTo>
                  <a:cubicBezTo>
                    <a:pt x="79" y="402"/>
                    <a:pt x="76" y="400"/>
                    <a:pt x="74" y="397"/>
                  </a:cubicBezTo>
                  <a:cubicBezTo>
                    <a:pt x="72" y="394"/>
                    <a:pt x="71" y="391"/>
                    <a:pt x="68" y="387"/>
                  </a:cubicBezTo>
                  <a:cubicBezTo>
                    <a:pt x="65" y="385"/>
                    <a:pt x="61" y="383"/>
                    <a:pt x="59" y="381"/>
                  </a:cubicBezTo>
                  <a:cubicBezTo>
                    <a:pt x="46" y="368"/>
                    <a:pt x="46" y="368"/>
                    <a:pt x="46" y="368"/>
                  </a:cubicBezTo>
                  <a:cubicBezTo>
                    <a:pt x="41" y="363"/>
                    <a:pt x="37" y="356"/>
                    <a:pt x="33" y="349"/>
                  </a:cubicBezTo>
                  <a:cubicBezTo>
                    <a:pt x="31" y="345"/>
                    <a:pt x="31" y="341"/>
                    <a:pt x="29" y="337"/>
                  </a:cubicBezTo>
                  <a:cubicBezTo>
                    <a:pt x="28" y="332"/>
                    <a:pt x="25" y="328"/>
                    <a:pt x="24" y="323"/>
                  </a:cubicBezTo>
                  <a:cubicBezTo>
                    <a:pt x="22" y="319"/>
                    <a:pt x="23" y="312"/>
                    <a:pt x="22" y="308"/>
                  </a:cubicBezTo>
                  <a:cubicBezTo>
                    <a:pt x="21" y="303"/>
                    <a:pt x="18" y="300"/>
                    <a:pt x="18" y="296"/>
                  </a:cubicBezTo>
                  <a:cubicBezTo>
                    <a:pt x="16" y="285"/>
                    <a:pt x="14" y="274"/>
                    <a:pt x="14" y="263"/>
                  </a:cubicBezTo>
                  <a:cubicBezTo>
                    <a:pt x="14" y="261"/>
                    <a:pt x="14" y="246"/>
                    <a:pt x="14" y="240"/>
                  </a:cubicBezTo>
                  <a:cubicBezTo>
                    <a:pt x="14" y="234"/>
                    <a:pt x="12" y="229"/>
                    <a:pt x="12" y="221"/>
                  </a:cubicBezTo>
                  <a:cubicBezTo>
                    <a:pt x="12" y="214"/>
                    <a:pt x="13" y="206"/>
                    <a:pt x="13" y="197"/>
                  </a:cubicBezTo>
                  <a:cubicBezTo>
                    <a:pt x="12" y="190"/>
                    <a:pt x="11" y="183"/>
                    <a:pt x="11" y="176"/>
                  </a:cubicBezTo>
                  <a:cubicBezTo>
                    <a:pt x="11" y="114"/>
                    <a:pt x="13" y="36"/>
                    <a:pt x="14" y="0"/>
                  </a:cubicBezTo>
                </a:path>
              </a:pathLst>
            </a:custGeom>
            <a:solidFill>
              <a:srgbClr val="F0D9D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52" name="Freeform 117">
              <a:extLst>
                <a:ext uri="{FF2B5EF4-FFF2-40B4-BE49-F238E27FC236}">
                  <a16:creationId xmlns:a16="http://schemas.microsoft.com/office/drawing/2014/main" id="{19E40FB8-CB8B-4D7B-9E51-87A4FCA16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" y="989"/>
              <a:ext cx="201" cy="1125"/>
            </a:xfrm>
            <a:custGeom>
              <a:avLst/>
              <a:gdLst>
                <a:gd name="T0" fmla="*/ 66 w 85"/>
                <a:gd name="T1" fmla="*/ 0 h 445"/>
                <a:gd name="T2" fmla="*/ 50 w 85"/>
                <a:gd name="T3" fmla="*/ 4136 h 445"/>
                <a:gd name="T4" fmla="*/ 50 w 85"/>
                <a:gd name="T5" fmla="*/ 4136 h 445"/>
                <a:gd name="T6" fmla="*/ 516 w 85"/>
                <a:gd name="T7" fmla="*/ 6060 h 445"/>
                <a:gd name="T8" fmla="*/ 688 w 85"/>
                <a:gd name="T9" fmla="*/ 6270 h 445"/>
                <a:gd name="T10" fmla="*/ 979 w 85"/>
                <a:gd name="T11" fmla="*/ 7094 h 445"/>
                <a:gd name="T12" fmla="*/ 1029 w 85"/>
                <a:gd name="T13" fmla="*/ 7172 h 445"/>
                <a:gd name="T14" fmla="*/ 1095 w 85"/>
                <a:gd name="T15" fmla="*/ 7106 h 445"/>
                <a:gd name="T16" fmla="*/ 1114 w 85"/>
                <a:gd name="T17" fmla="*/ 6737 h 445"/>
                <a:gd name="T18" fmla="*/ 1057 w 85"/>
                <a:gd name="T19" fmla="*/ 6545 h 445"/>
                <a:gd name="T20" fmla="*/ 979 w 85"/>
                <a:gd name="T21" fmla="*/ 6416 h 445"/>
                <a:gd name="T22" fmla="*/ 901 w 85"/>
                <a:gd name="T23" fmla="*/ 6249 h 445"/>
                <a:gd name="T24" fmla="*/ 783 w 85"/>
                <a:gd name="T25" fmla="*/ 6156 h 445"/>
                <a:gd name="T26" fmla="*/ 610 w 85"/>
                <a:gd name="T27" fmla="*/ 5944 h 445"/>
                <a:gd name="T28" fmla="*/ 435 w 85"/>
                <a:gd name="T29" fmla="*/ 5638 h 445"/>
                <a:gd name="T30" fmla="*/ 385 w 85"/>
                <a:gd name="T31" fmla="*/ 5446 h 445"/>
                <a:gd name="T32" fmla="*/ 319 w 85"/>
                <a:gd name="T33" fmla="*/ 5221 h 445"/>
                <a:gd name="T34" fmla="*/ 291 w 85"/>
                <a:gd name="T35" fmla="*/ 4978 h 445"/>
                <a:gd name="T36" fmla="*/ 241 w 85"/>
                <a:gd name="T37" fmla="*/ 4781 h 445"/>
                <a:gd name="T38" fmla="*/ 184 w 85"/>
                <a:gd name="T39" fmla="*/ 4250 h 445"/>
                <a:gd name="T40" fmla="*/ 184 w 85"/>
                <a:gd name="T41" fmla="*/ 3881 h 445"/>
                <a:gd name="T42" fmla="*/ 156 w 85"/>
                <a:gd name="T43" fmla="*/ 3572 h 445"/>
                <a:gd name="T44" fmla="*/ 173 w 85"/>
                <a:gd name="T45" fmla="*/ 3183 h 445"/>
                <a:gd name="T46" fmla="*/ 144 w 85"/>
                <a:gd name="T47" fmla="*/ 2844 h 445"/>
                <a:gd name="T48" fmla="*/ 184 w 85"/>
                <a:gd name="T49" fmla="*/ 0 h 4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5" h="445">
                  <a:moveTo>
                    <a:pt x="5" y="0"/>
                  </a:moveTo>
                  <a:cubicBezTo>
                    <a:pt x="2" y="57"/>
                    <a:pt x="0" y="218"/>
                    <a:pt x="4" y="256"/>
                  </a:cubicBezTo>
                  <a:cubicBezTo>
                    <a:pt x="4" y="256"/>
                    <a:pt x="4" y="256"/>
                    <a:pt x="4" y="256"/>
                  </a:cubicBezTo>
                  <a:cubicBezTo>
                    <a:pt x="6" y="299"/>
                    <a:pt x="15" y="350"/>
                    <a:pt x="39" y="375"/>
                  </a:cubicBezTo>
                  <a:cubicBezTo>
                    <a:pt x="52" y="388"/>
                    <a:pt x="52" y="388"/>
                    <a:pt x="52" y="388"/>
                  </a:cubicBezTo>
                  <a:cubicBezTo>
                    <a:pt x="72" y="409"/>
                    <a:pt x="78" y="414"/>
                    <a:pt x="74" y="439"/>
                  </a:cubicBezTo>
                  <a:cubicBezTo>
                    <a:pt x="73" y="441"/>
                    <a:pt x="75" y="444"/>
                    <a:pt x="78" y="444"/>
                  </a:cubicBezTo>
                  <a:cubicBezTo>
                    <a:pt x="80" y="445"/>
                    <a:pt x="83" y="443"/>
                    <a:pt x="83" y="440"/>
                  </a:cubicBezTo>
                  <a:cubicBezTo>
                    <a:pt x="85" y="431"/>
                    <a:pt x="85" y="423"/>
                    <a:pt x="84" y="417"/>
                  </a:cubicBezTo>
                  <a:cubicBezTo>
                    <a:pt x="83" y="413"/>
                    <a:pt x="82" y="408"/>
                    <a:pt x="80" y="405"/>
                  </a:cubicBezTo>
                  <a:cubicBezTo>
                    <a:pt x="79" y="402"/>
                    <a:pt x="76" y="400"/>
                    <a:pt x="74" y="397"/>
                  </a:cubicBezTo>
                  <a:cubicBezTo>
                    <a:pt x="72" y="394"/>
                    <a:pt x="71" y="391"/>
                    <a:pt x="68" y="387"/>
                  </a:cubicBezTo>
                  <a:cubicBezTo>
                    <a:pt x="65" y="385"/>
                    <a:pt x="61" y="383"/>
                    <a:pt x="59" y="381"/>
                  </a:cubicBezTo>
                  <a:cubicBezTo>
                    <a:pt x="46" y="368"/>
                    <a:pt x="46" y="368"/>
                    <a:pt x="46" y="368"/>
                  </a:cubicBezTo>
                  <a:cubicBezTo>
                    <a:pt x="41" y="363"/>
                    <a:pt x="37" y="356"/>
                    <a:pt x="33" y="349"/>
                  </a:cubicBezTo>
                  <a:cubicBezTo>
                    <a:pt x="31" y="345"/>
                    <a:pt x="31" y="341"/>
                    <a:pt x="29" y="337"/>
                  </a:cubicBezTo>
                  <a:cubicBezTo>
                    <a:pt x="28" y="332"/>
                    <a:pt x="25" y="328"/>
                    <a:pt x="24" y="323"/>
                  </a:cubicBezTo>
                  <a:cubicBezTo>
                    <a:pt x="22" y="319"/>
                    <a:pt x="23" y="312"/>
                    <a:pt x="22" y="308"/>
                  </a:cubicBezTo>
                  <a:cubicBezTo>
                    <a:pt x="21" y="303"/>
                    <a:pt x="18" y="300"/>
                    <a:pt x="18" y="296"/>
                  </a:cubicBezTo>
                  <a:cubicBezTo>
                    <a:pt x="16" y="285"/>
                    <a:pt x="14" y="274"/>
                    <a:pt x="14" y="263"/>
                  </a:cubicBezTo>
                  <a:cubicBezTo>
                    <a:pt x="14" y="261"/>
                    <a:pt x="14" y="246"/>
                    <a:pt x="14" y="240"/>
                  </a:cubicBezTo>
                  <a:cubicBezTo>
                    <a:pt x="14" y="234"/>
                    <a:pt x="12" y="229"/>
                    <a:pt x="12" y="221"/>
                  </a:cubicBezTo>
                  <a:cubicBezTo>
                    <a:pt x="12" y="214"/>
                    <a:pt x="13" y="206"/>
                    <a:pt x="13" y="197"/>
                  </a:cubicBezTo>
                  <a:cubicBezTo>
                    <a:pt x="12" y="190"/>
                    <a:pt x="11" y="183"/>
                    <a:pt x="11" y="176"/>
                  </a:cubicBezTo>
                  <a:cubicBezTo>
                    <a:pt x="11" y="114"/>
                    <a:pt x="13" y="36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3" name="Freeform 118">
              <a:extLst>
                <a:ext uri="{FF2B5EF4-FFF2-40B4-BE49-F238E27FC236}">
                  <a16:creationId xmlns:a16="http://schemas.microsoft.com/office/drawing/2014/main" id="{5ACA1127-542A-47E1-B955-6D4FF1B77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2088"/>
              <a:ext cx="635" cy="271"/>
            </a:xfrm>
            <a:custGeom>
              <a:avLst/>
              <a:gdLst>
                <a:gd name="T0" fmla="*/ 118 w 268"/>
                <a:gd name="T1" fmla="*/ 33 h 107"/>
                <a:gd name="T2" fmla="*/ 1526 w 268"/>
                <a:gd name="T3" fmla="*/ 1527 h 107"/>
                <a:gd name="T4" fmla="*/ 3324 w 268"/>
                <a:gd name="T5" fmla="*/ 1365 h 107"/>
                <a:gd name="T6" fmla="*/ 3566 w 268"/>
                <a:gd name="T7" fmla="*/ 924 h 107"/>
                <a:gd name="T8" fmla="*/ 3447 w 268"/>
                <a:gd name="T9" fmla="*/ 912 h 107"/>
                <a:gd name="T10" fmla="*/ 3391 w 268"/>
                <a:gd name="T11" fmla="*/ 1026 h 107"/>
                <a:gd name="T12" fmla="*/ 3353 w 268"/>
                <a:gd name="T13" fmla="*/ 1135 h 107"/>
                <a:gd name="T14" fmla="*/ 3263 w 268"/>
                <a:gd name="T15" fmla="*/ 1231 h 107"/>
                <a:gd name="T16" fmla="*/ 3099 w 268"/>
                <a:gd name="T17" fmla="*/ 1314 h 107"/>
                <a:gd name="T18" fmla="*/ 2981 w 268"/>
                <a:gd name="T19" fmla="*/ 1398 h 107"/>
                <a:gd name="T20" fmla="*/ 2858 w 268"/>
                <a:gd name="T21" fmla="*/ 1411 h 107"/>
                <a:gd name="T22" fmla="*/ 2711 w 268"/>
                <a:gd name="T23" fmla="*/ 1461 h 107"/>
                <a:gd name="T24" fmla="*/ 2542 w 268"/>
                <a:gd name="T25" fmla="*/ 1461 h 107"/>
                <a:gd name="T26" fmla="*/ 2391 w 268"/>
                <a:gd name="T27" fmla="*/ 1494 h 107"/>
                <a:gd name="T28" fmla="*/ 2275 w 268"/>
                <a:gd name="T29" fmla="*/ 1461 h 107"/>
                <a:gd name="T30" fmla="*/ 2168 w 268"/>
                <a:gd name="T31" fmla="*/ 1477 h 107"/>
                <a:gd name="T32" fmla="*/ 2061 w 268"/>
                <a:gd name="T33" fmla="*/ 1461 h 107"/>
                <a:gd name="T34" fmla="*/ 1943 w 268"/>
                <a:gd name="T35" fmla="*/ 1461 h 107"/>
                <a:gd name="T36" fmla="*/ 1796 w 268"/>
                <a:gd name="T37" fmla="*/ 1411 h 107"/>
                <a:gd name="T38" fmla="*/ 1678 w 268"/>
                <a:gd name="T39" fmla="*/ 1398 h 107"/>
                <a:gd name="T40" fmla="*/ 1571 w 268"/>
                <a:gd name="T41" fmla="*/ 1365 h 107"/>
                <a:gd name="T42" fmla="*/ 1476 w 268"/>
                <a:gd name="T43" fmla="*/ 1347 h 107"/>
                <a:gd name="T44" fmla="*/ 1358 w 268"/>
                <a:gd name="T45" fmla="*/ 1284 h 107"/>
                <a:gd name="T46" fmla="*/ 1251 w 268"/>
                <a:gd name="T47" fmla="*/ 1251 h 107"/>
                <a:gd name="T48" fmla="*/ 1144 w 268"/>
                <a:gd name="T49" fmla="*/ 1168 h 107"/>
                <a:gd name="T50" fmla="*/ 1050 w 268"/>
                <a:gd name="T51" fmla="*/ 1155 h 107"/>
                <a:gd name="T52" fmla="*/ 960 w 268"/>
                <a:gd name="T53" fmla="*/ 1071 h 107"/>
                <a:gd name="T54" fmla="*/ 825 w 268"/>
                <a:gd name="T55" fmla="*/ 1008 h 107"/>
                <a:gd name="T56" fmla="*/ 746 w 268"/>
                <a:gd name="T57" fmla="*/ 924 h 107"/>
                <a:gd name="T58" fmla="*/ 663 w 268"/>
                <a:gd name="T59" fmla="*/ 879 h 107"/>
                <a:gd name="T60" fmla="*/ 583 w 268"/>
                <a:gd name="T61" fmla="*/ 783 h 107"/>
                <a:gd name="T62" fmla="*/ 505 w 268"/>
                <a:gd name="T63" fmla="*/ 712 h 107"/>
                <a:gd name="T64" fmla="*/ 438 w 268"/>
                <a:gd name="T65" fmla="*/ 615 h 107"/>
                <a:gd name="T66" fmla="*/ 370 w 268"/>
                <a:gd name="T67" fmla="*/ 552 h 107"/>
                <a:gd name="T68" fmla="*/ 320 w 268"/>
                <a:gd name="T69" fmla="*/ 423 h 107"/>
                <a:gd name="T70" fmla="*/ 263 w 268"/>
                <a:gd name="T71" fmla="*/ 339 h 107"/>
                <a:gd name="T72" fmla="*/ 254 w 268"/>
                <a:gd name="T73" fmla="*/ 213 h 107"/>
                <a:gd name="T74" fmla="*/ 242 w 268"/>
                <a:gd name="T75" fmla="*/ 63 h 107"/>
                <a:gd name="T76" fmla="*/ 118 w 268"/>
                <a:gd name="T77" fmla="*/ 33 h 1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68" h="107">
                  <a:moveTo>
                    <a:pt x="9" y="2"/>
                  </a:moveTo>
                  <a:cubicBezTo>
                    <a:pt x="0" y="40"/>
                    <a:pt x="57" y="79"/>
                    <a:pt x="115" y="94"/>
                  </a:cubicBezTo>
                  <a:cubicBezTo>
                    <a:pt x="168" y="107"/>
                    <a:pt x="223" y="103"/>
                    <a:pt x="250" y="84"/>
                  </a:cubicBezTo>
                  <a:cubicBezTo>
                    <a:pt x="261" y="77"/>
                    <a:pt x="267" y="67"/>
                    <a:pt x="268" y="57"/>
                  </a:cubicBezTo>
                  <a:cubicBezTo>
                    <a:pt x="268" y="54"/>
                    <a:pt x="259" y="53"/>
                    <a:pt x="259" y="56"/>
                  </a:cubicBezTo>
                  <a:cubicBezTo>
                    <a:pt x="258" y="58"/>
                    <a:pt x="256" y="61"/>
                    <a:pt x="255" y="63"/>
                  </a:cubicBezTo>
                  <a:cubicBezTo>
                    <a:pt x="254" y="65"/>
                    <a:pt x="254" y="68"/>
                    <a:pt x="252" y="70"/>
                  </a:cubicBezTo>
                  <a:cubicBezTo>
                    <a:pt x="250" y="72"/>
                    <a:pt x="248" y="74"/>
                    <a:pt x="245" y="76"/>
                  </a:cubicBezTo>
                  <a:cubicBezTo>
                    <a:pt x="242" y="78"/>
                    <a:pt x="237" y="79"/>
                    <a:pt x="233" y="81"/>
                  </a:cubicBezTo>
                  <a:cubicBezTo>
                    <a:pt x="230" y="83"/>
                    <a:pt x="228" y="85"/>
                    <a:pt x="224" y="86"/>
                  </a:cubicBezTo>
                  <a:cubicBezTo>
                    <a:pt x="221" y="87"/>
                    <a:pt x="218" y="86"/>
                    <a:pt x="215" y="87"/>
                  </a:cubicBezTo>
                  <a:cubicBezTo>
                    <a:pt x="211" y="88"/>
                    <a:pt x="208" y="89"/>
                    <a:pt x="204" y="90"/>
                  </a:cubicBezTo>
                  <a:cubicBezTo>
                    <a:pt x="200" y="91"/>
                    <a:pt x="195" y="90"/>
                    <a:pt x="191" y="90"/>
                  </a:cubicBezTo>
                  <a:cubicBezTo>
                    <a:pt x="187" y="91"/>
                    <a:pt x="184" y="92"/>
                    <a:pt x="180" y="92"/>
                  </a:cubicBezTo>
                  <a:cubicBezTo>
                    <a:pt x="177" y="92"/>
                    <a:pt x="174" y="90"/>
                    <a:pt x="171" y="90"/>
                  </a:cubicBezTo>
                  <a:cubicBezTo>
                    <a:pt x="169" y="90"/>
                    <a:pt x="166" y="92"/>
                    <a:pt x="163" y="91"/>
                  </a:cubicBezTo>
                  <a:cubicBezTo>
                    <a:pt x="160" y="91"/>
                    <a:pt x="158" y="90"/>
                    <a:pt x="155" y="90"/>
                  </a:cubicBezTo>
                  <a:cubicBezTo>
                    <a:pt x="152" y="89"/>
                    <a:pt x="149" y="90"/>
                    <a:pt x="146" y="90"/>
                  </a:cubicBezTo>
                  <a:cubicBezTo>
                    <a:pt x="142" y="89"/>
                    <a:pt x="139" y="88"/>
                    <a:pt x="135" y="87"/>
                  </a:cubicBezTo>
                  <a:cubicBezTo>
                    <a:pt x="132" y="87"/>
                    <a:pt x="129" y="87"/>
                    <a:pt x="126" y="86"/>
                  </a:cubicBezTo>
                  <a:cubicBezTo>
                    <a:pt x="123" y="86"/>
                    <a:pt x="121" y="84"/>
                    <a:pt x="118" y="84"/>
                  </a:cubicBezTo>
                  <a:cubicBezTo>
                    <a:pt x="116" y="83"/>
                    <a:pt x="113" y="83"/>
                    <a:pt x="111" y="83"/>
                  </a:cubicBezTo>
                  <a:cubicBezTo>
                    <a:pt x="108" y="82"/>
                    <a:pt x="105" y="80"/>
                    <a:pt x="102" y="79"/>
                  </a:cubicBezTo>
                  <a:cubicBezTo>
                    <a:pt x="100" y="78"/>
                    <a:pt x="96" y="78"/>
                    <a:pt x="94" y="77"/>
                  </a:cubicBezTo>
                  <a:cubicBezTo>
                    <a:pt x="91" y="76"/>
                    <a:pt x="89" y="73"/>
                    <a:pt x="86" y="72"/>
                  </a:cubicBezTo>
                  <a:cubicBezTo>
                    <a:pt x="84" y="71"/>
                    <a:pt x="81" y="72"/>
                    <a:pt x="79" y="71"/>
                  </a:cubicBezTo>
                  <a:cubicBezTo>
                    <a:pt x="76" y="70"/>
                    <a:pt x="74" y="67"/>
                    <a:pt x="72" y="66"/>
                  </a:cubicBezTo>
                  <a:cubicBezTo>
                    <a:pt x="69" y="64"/>
                    <a:pt x="65" y="64"/>
                    <a:pt x="62" y="62"/>
                  </a:cubicBezTo>
                  <a:cubicBezTo>
                    <a:pt x="60" y="61"/>
                    <a:pt x="58" y="58"/>
                    <a:pt x="56" y="57"/>
                  </a:cubicBezTo>
                  <a:cubicBezTo>
                    <a:pt x="54" y="56"/>
                    <a:pt x="52" y="55"/>
                    <a:pt x="50" y="54"/>
                  </a:cubicBezTo>
                  <a:cubicBezTo>
                    <a:pt x="48" y="53"/>
                    <a:pt x="46" y="50"/>
                    <a:pt x="44" y="48"/>
                  </a:cubicBezTo>
                  <a:cubicBezTo>
                    <a:pt x="42" y="47"/>
                    <a:pt x="40" y="46"/>
                    <a:pt x="38" y="44"/>
                  </a:cubicBezTo>
                  <a:cubicBezTo>
                    <a:pt x="36" y="43"/>
                    <a:pt x="34" y="40"/>
                    <a:pt x="33" y="38"/>
                  </a:cubicBezTo>
                  <a:cubicBezTo>
                    <a:pt x="31" y="37"/>
                    <a:pt x="29" y="35"/>
                    <a:pt x="28" y="34"/>
                  </a:cubicBezTo>
                  <a:cubicBezTo>
                    <a:pt x="26" y="31"/>
                    <a:pt x="25" y="29"/>
                    <a:pt x="24" y="26"/>
                  </a:cubicBezTo>
                  <a:cubicBezTo>
                    <a:pt x="23" y="24"/>
                    <a:pt x="21" y="23"/>
                    <a:pt x="20" y="21"/>
                  </a:cubicBezTo>
                  <a:cubicBezTo>
                    <a:pt x="19" y="18"/>
                    <a:pt x="20" y="16"/>
                    <a:pt x="19" y="13"/>
                  </a:cubicBezTo>
                  <a:cubicBezTo>
                    <a:pt x="19" y="10"/>
                    <a:pt x="18" y="7"/>
                    <a:pt x="18" y="4"/>
                  </a:cubicBezTo>
                  <a:cubicBezTo>
                    <a:pt x="19" y="2"/>
                    <a:pt x="9" y="0"/>
                    <a:pt x="9" y="2"/>
                  </a:cubicBezTo>
                  <a:close/>
                </a:path>
              </a:pathLst>
            </a:custGeom>
            <a:solidFill>
              <a:srgbClr val="F9EFF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54" name="Freeform 119">
              <a:extLst>
                <a:ext uri="{FF2B5EF4-FFF2-40B4-BE49-F238E27FC236}">
                  <a16:creationId xmlns:a16="http://schemas.microsoft.com/office/drawing/2014/main" id="{C3FE44A9-8708-4B74-8605-67ED2122F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1914"/>
              <a:ext cx="40" cy="61"/>
            </a:xfrm>
            <a:custGeom>
              <a:avLst/>
              <a:gdLst>
                <a:gd name="T0" fmla="*/ 66 w 17"/>
                <a:gd name="T1" fmla="*/ 0 h 24"/>
                <a:gd name="T2" fmla="*/ 49 w 17"/>
                <a:gd name="T3" fmla="*/ 201 h 24"/>
                <a:gd name="T4" fmla="*/ 66 w 17"/>
                <a:gd name="T5" fmla="*/ 394 h 24"/>
                <a:gd name="T6" fmla="*/ 106 w 17"/>
                <a:gd name="T7" fmla="*/ 130 h 24"/>
                <a:gd name="T8" fmla="*/ 221 w 17"/>
                <a:gd name="T9" fmla="*/ 264 h 24"/>
                <a:gd name="T10" fmla="*/ 66 w 17"/>
                <a:gd name="T11" fmla="*/ 3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4">
                  <a:moveTo>
                    <a:pt x="5" y="0"/>
                  </a:moveTo>
                  <a:cubicBezTo>
                    <a:pt x="0" y="3"/>
                    <a:pt x="5" y="7"/>
                    <a:pt x="4" y="12"/>
                  </a:cubicBezTo>
                  <a:cubicBezTo>
                    <a:pt x="3" y="17"/>
                    <a:pt x="0" y="19"/>
                    <a:pt x="5" y="24"/>
                  </a:cubicBezTo>
                  <a:cubicBezTo>
                    <a:pt x="5" y="21"/>
                    <a:pt x="2" y="9"/>
                    <a:pt x="8" y="8"/>
                  </a:cubicBezTo>
                  <a:cubicBezTo>
                    <a:pt x="12" y="8"/>
                    <a:pt x="12" y="17"/>
                    <a:pt x="17" y="16"/>
                  </a:cubicBezTo>
                  <a:cubicBezTo>
                    <a:pt x="17" y="14"/>
                    <a:pt x="8" y="3"/>
                    <a:pt x="5" y="2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5" name="Freeform 120">
              <a:extLst>
                <a:ext uri="{FF2B5EF4-FFF2-40B4-BE49-F238E27FC236}">
                  <a16:creationId xmlns:a16="http://schemas.microsoft.com/office/drawing/2014/main" id="{449793B0-7D1C-45E4-BCBA-D279FB7E8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4" y="2111"/>
              <a:ext cx="31" cy="139"/>
            </a:xfrm>
            <a:custGeom>
              <a:avLst/>
              <a:gdLst>
                <a:gd name="T0" fmla="*/ 165 w 13"/>
                <a:gd name="T1" fmla="*/ 0 h 55"/>
                <a:gd name="T2" fmla="*/ 41 w 13"/>
                <a:gd name="T3" fmla="*/ 422 h 55"/>
                <a:gd name="T4" fmla="*/ 79 w 13"/>
                <a:gd name="T5" fmla="*/ 632 h 55"/>
                <a:gd name="T6" fmla="*/ 0 w 13"/>
                <a:gd name="T7" fmla="*/ 887 h 55"/>
                <a:gd name="T8" fmla="*/ 107 w 13"/>
                <a:gd name="T9" fmla="*/ 665 h 55"/>
                <a:gd name="T10" fmla="*/ 69 w 13"/>
                <a:gd name="T11" fmla="*/ 498 h 55"/>
                <a:gd name="T12" fmla="*/ 136 w 13"/>
                <a:gd name="T13" fmla="*/ 22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5">
                  <a:moveTo>
                    <a:pt x="12" y="0"/>
                  </a:moveTo>
                  <a:cubicBezTo>
                    <a:pt x="13" y="11"/>
                    <a:pt x="3" y="17"/>
                    <a:pt x="3" y="26"/>
                  </a:cubicBezTo>
                  <a:cubicBezTo>
                    <a:pt x="3" y="30"/>
                    <a:pt x="6" y="34"/>
                    <a:pt x="6" y="39"/>
                  </a:cubicBezTo>
                  <a:cubicBezTo>
                    <a:pt x="6" y="45"/>
                    <a:pt x="1" y="50"/>
                    <a:pt x="0" y="55"/>
                  </a:cubicBezTo>
                  <a:cubicBezTo>
                    <a:pt x="5" y="53"/>
                    <a:pt x="8" y="46"/>
                    <a:pt x="8" y="41"/>
                  </a:cubicBezTo>
                  <a:cubicBezTo>
                    <a:pt x="8" y="37"/>
                    <a:pt x="5" y="34"/>
                    <a:pt x="5" y="31"/>
                  </a:cubicBezTo>
                  <a:cubicBezTo>
                    <a:pt x="5" y="26"/>
                    <a:pt x="8" y="18"/>
                    <a:pt x="10" y="14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6" name="Freeform 121">
              <a:extLst>
                <a:ext uri="{FF2B5EF4-FFF2-40B4-BE49-F238E27FC236}">
                  <a16:creationId xmlns:a16="http://schemas.microsoft.com/office/drawing/2014/main" id="{4668F38C-B5DA-49BE-8075-F99482F2F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000"/>
              <a:ext cx="80" cy="169"/>
            </a:xfrm>
            <a:custGeom>
              <a:avLst/>
              <a:gdLst>
                <a:gd name="T0" fmla="*/ 38 w 34"/>
                <a:gd name="T1" fmla="*/ 255 h 67"/>
                <a:gd name="T2" fmla="*/ 89 w 34"/>
                <a:gd name="T3" fmla="*/ 610 h 67"/>
                <a:gd name="T4" fmla="*/ 172 w 34"/>
                <a:gd name="T5" fmla="*/ 865 h 67"/>
                <a:gd name="T6" fmla="*/ 144 w 34"/>
                <a:gd name="T7" fmla="*/ 1075 h 67"/>
                <a:gd name="T8" fmla="*/ 144 w 34"/>
                <a:gd name="T9" fmla="*/ 686 h 67"/>
                <a:gd name="T10" fmla="*/ 261 w 34"/>
                <a:gd name="T11" fmla="*/ 401 h 67"/>
                <a:gd name="T12" fmla="*/ 299 w 34"/>
                <a:gd name="T13" fmla="*/ 272 h 67"/>
                <a:gd name="T14" fmla="*/ 393 w 34"/>
                <a:gd name="T15" fmla="*/ 242 h 67"/>
                <a:gd name="T16" fmla="*/ 311 w 34"/>
                <a:gd name="T17" fmla="*/ 20 h 67"/>
                <a:gd name="T18" fmla="*/ 249 w 34"/>
                <a:gd name="T19" fmla="*/ 255 h 67"/>
                <a:gd name="T20" fmla="*/ 132 w 34"/>
                <a:gd name="T21" fmla="*/ 452 h 67"/>
                <a:gd name="T22" fmla="*/ 0 w 34"/>
                <a:gd name="T23" fmla="*/ 126 h 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67">
                  <a:moveTo>
                    <a:pt x="3" y="16"/>
                  </a:moveTo>
                  <a:cubicBezTo>
                    <a:pt x="4" y="25"/>
                    <a:pt x="4" y="31"/>
                    <a:pt x="7" y="38"/>
                  </a:cubicBezTo>
                  <a:cubicBezTo>
                    <a:pt x="10" y="43"/>
                    <a:pt x="13" y="48"/>
                    <a:pt x="13" y="54"/>
                  </a:cubicBezTo>
                  <a:cubicBezTo>
                    <a:pt x="14" y="59"/>
                    <a:pt x="11" y="62"/>
                    <a:pt x="11" y="67"/>
                  </a:cubicBezTo>
                  <a:cubicBezTo>
                    <a:pt x="23" y="65"/>
                    <a:pt x="11" y="48"/>
                    <a:pt x="11" y="43"/>
                  </a:cubicBezTo>
                  <a:cubicBezTo>
                    <a:pt x="10" y="35"/>
                    <a:pt x="17" y="30"/>
                    <a:pt x="20" y="25"/>
                  </a:cubicBezTo>
                  <a:cubicBezTo>
                    <a:pt x="21" y="22"/>
                    <a:pt x="20" y="19"/>
                    <a:pt x="23" y="17"/>
                  </a:cubicBezTo>
                  <a:cubicBezTo>
                    <a:pt x="25" y="15"/>
                    <a:pt x="27" y="18"/>
                    <a:pt x="30" y="15"/>
                  </a:cubicBezTo>
                  <a:cubicBezTo>
                    <a:pt x="34" y="11"/>
                    <a:pt x="30" y="0"/>
                    <a:pt x="24" y="1"/>
                  </a:cubicBezTo>
                  <a:cubicBezTo>
                    <a:pt x="24" y="8"/>
                    <a:pt x="23" y="10"/>
                    <a:pt x="19" y="16"/>
                  </a:cubicBezTo>
                  <a:cubicBezTo>
                    <a:pt x="16" y="20"/>
                    <a:pt x="16" y="27"/>
                    <a:pt x="10" y="28"/>
                  </a:cubicBezTo>
                  <a:cubicBezTo>
                    <a:pt x="5" y="22"/>
                    <a:pt x="8" y="11"/>
                    <a:pt x="0" y="8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7" name="Freeform 122">
              <a:extLst>
                <a:ext uri="{FF2B5EF4-FFF2-40B4-BE49-F238E27FC236}">
                  <a16:creationId xmlns:a16="http://schemas.microsoft.com/office/drawing/2014/main" id="{21EAB302-7500-474C-AF54-778F4F277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6" y="1879"/>
              <a:ext cx="67" cy="43"/>
            </a:xfrm>
            <a:custGeom>
              <a:avLst/>
              <a:gdLst>
                <a:gd name="T0" fmla="*/ 136 w 28"/>
                <a:gd name="T1" fmla="*/ 20 h 17"/>
                <a:gd name="T2" fmla="*/ 127 w 28"/>
                <a:gd name="T3" fmla="*/ 210 h 17"/>
                <a:gd name="T4" fmla="*/ 235 w 28"/>
                <a:gd name="T5" fmla="*/ 225 h 17"/>
                <a:gd name="T6" fmla="*/ 383 w 28"/>
                <a:gd name="T7" fmla="*/ 243 h 17"/>
                <a:gd name="T8" fmla="*/ 98 w 28"/>
                <a:gd name="T9" fmla="*/ 116 h 17"/>
                <a:gd name="T10" fmla="*/ 304 w 28"/>
                <a:gd name="T11" fmla="*/ 33 h 17"/>
                <a:gd name="T12" fmla="*/ 136 w 28"/>
                <a:gd name="T13" fmla="*/ 2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17">
                  <a:moveTo>
                    <a:pt x="10" y="1"/>
                  </a:moveTo>
                  <a:cubicBezTo>
                    <a:pt x="2" y="0"/>
                    <a:pt x="0" y="12"/>
                    <a:pt x="9" y="13"/>
                  </a:cubicBezTo>
                  <a:cubicBezTo>
                    <a:pt x="12" y="14"/>
                    <a:pt x="14" y="13"/>
                    <a:pt x="17" y="14"/>
                  </a:cubicBezTo>
                  <a:cubicBezTo>
                    <a:pt x="21" y="14"/>
                    <a:pt x="25" y="17"/>
                    <a:pt x="28" y="15"/>
                  </a:cubicBezTo>
                  <a:cubicBezTo>
                    <a:pt x="24" y="12"/>
                    <a:pt x="8" y="13"/>
                    <a:pt x="7" y="7"/>
                  </a:cubicBezTo>
                  <a:cubicBezTo>
                    <a:pt x="6" y="0"/>
                    <a:pt x="18" y="5"/>
                    <a:pt x="22" y="2"/>
                  </a:cubicBezTo>
                  <a:cubicBezTo>
                    <a:pt x="19" y="0"/>
                    <a:pt x="14" y="0"/>
                    <a:pt x="10" y="1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8" name="Freeform 123">
              <a:extLst>
                <a:ext uri="{FF2B5EF4-FFF2-40B4-BE49-F238E27FC236}">
                  <a16:creationId xmlns:a16="http://schemas.microsoft.com/office/drawing/2014/main" id="{A2326D62-4B1F-480C-8110-66F99AB90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1790"/>
              <a:ext cx="83" cy="81"/>
            </a:xfrm>
            <a:custGeom>
              <a:avLst/>
              <a:gdLst>
                <a:gd name="T0" fmla="*/ 467 w 35"/>
                <a:gd name="T1" fmla="*/ 51 h 32"/>
                <a:gd name="T2" fmla="*/ 292 w 35"/>
                <a:gd name="T3" fmla="*/ 20 h 32"/>
                <a:gd name="T4" fmla="*/ 202 w 35"/>
                <a:gd name="T5" fmla="*/ 390 h 32"/>
                <a:gd name="T6" fmla="*/ 119 w 35"/>
                <a:gd name="T7" fmla="*/ 192 h 32"/>
                <a:gd name="T8" fmla="*/ 40 w 35"/>
                <a:gd name="T9" fmla="*/ 309 h 32"/>
                <a:gd name="T10" fmla="*/ 0 w 35"/>
                <a:gd name="T11" fmla="*/ 339 h 32"/>
                <a:gd name="T12" fmla="*/ 119 w 35"/>
                <a:gd name="T13" fmla="*/ 390 h 32"/>
                <a:gd name="T14" fmla="*/ 202 w 35"/>
                <a:gd name="T15" fmla="*/ 499 h 32"/>
                <a:gd name="T16" fmla="*/ 263 w 35"/>
                <a:gd name="T17" fmla="*/ 372 h 32"/>
                <a:gd name="T18" fmla="*/ 398 w 35"/>
                <a:gd name="T19" fmla="*/ 339 h 32"/>
                <a:gd name="T20" fmla="*/ 439 w 35"/>
                <a:gd name="T21" fmla="*/ 51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5" h="32">
                  <a:moveTo>
                    <a:pt x="35" y="3"/>
                  </a:moveTo>
                  <a:cubicBezTo>
                    <a:pt x="31" y="1"/>
                    <a:pt x="26" y="0"/>
                    <a:pt x="22" y="1"/>
                  </a:cubicBezTo>
                  <a:cubicBezTo>
                    <a:pt x="23" y="9"/>
                    <a:pt x="29" y="23"/>
                    <a:pt x="15" y="24"/>
                  </a:cubicBezTo>
                  <a:cubicBezTo>
                    <a:pt x="6" y="25"/>
                    <a:pt x="11" y="17"/>
                    <a:pt x="9" y="12"/>
                  </a:cubicBezTo>
                  <a:cubicBezTo>
                    <a:pt x="5" y="5"/>
                    <a:pt x="2" y="15"/>
                    <a:pt x="3" y="19"/>
                  </a:cubicBezTo>
                  <a:cubicBezTo>
                    <a:pt x="2" y="19"/>
                    <a:pt x="1" y="21"/>
                    <a:pt x="0" y="21"/>
                  </a:cubicBezTo>
                  <a:cubicBezTo>
                    <a:pt x="3" y="23"/>
                    <a:pt x="7" y="22"/>
                    <a:pt x="9" y="24"/>
                  </a:cubicBezTo>
                  <a:cubicBezTo>
                    <a:pt x="12" y="26"/>
                    <a:pt x="12" y="32"/>
                    <a:pt x="15" y="31"/>
                  </a:cubicBezTo>
                  <a:cubicBezTo>
                    <a:pt x="18" y="31"/>
                    <a:pt x="18" y="24"/>
                    <a:pt x="20" y="23"/>
                  </a:cubicBezTo>
                  <a:cubicBezTo>
                    <a:pt x="23" y="21"/>
                    <a:pt x="27" y="22"/>
                    <a:pt x="30" y="21"/>
                  </a:cubicBezTo>
                  <a:cubicBezTo>
                    <a:pt x="29" y="12"/>
                    <a:pt x="28" y="8"/>
                    <a:pt x="33" y="3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59" name="Freeform 124">
              <a:extLst>
                <a:ext uri="{FF2B5EF4-FFF2-40B4-BE49-F238E27FC236}">
                  <a16:creationId xmlns:a16="http://schemas.microsoft.com/office/drawing/2014/main" id="{875133DA-F249-4603-A3E5-9C6B6E995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1972"/>
              <a:ext cx="85" cy="124"/>
            </a:xfrm>
            <a:custGeom>
              <a:avLst/>
              <a:gdLst>
                <a:gd name="T0" fmla="*/ 213 w 36"/>
                <a:gd name="T1" fmla="*/ 20 h 49"/>
                <a:gd name="T2" fmla="*/ 172 w 36"/>
                <a:gd name="T3" fmla="*/ 468 h 49"/>
                <a:gd name="T4" fmla="*/ 66 w 36"/>
                <a:gd name="T5" fmla="*/ 582 h 49"/>
                <a:gd name="T6" fmla="*/ 78 w 36"/>
                <a:gd name="T7" fmla="*/ 795 h 49"/>
                <a:gd name="T8" fmla="*/ 222 w 36"/>
                <a:gd name="T9" fmla="*/ 468 h 49"/>
                <a:gd name="T10" fmla="*/ 357 w 36"/>
                <a:gd name="T11" fmla="*/ 276 h 49"/>
                <a:gd name="T12" fmla="*/ 434 w 36"/>
                <a:gd name="T13" fmla="*/ 339 h 49"/>
                <a:gd name="T14" fmla="*/ 380 w 36"/>
                <a:gd name="T15" fmla="*/ 225 h 49"/>
                <a:gd name="T16" fmla="*/ 290 w 36"/>
                <a:gd name="T17" fmla="*/ 159 h 49"/>
                <a:gd name="T18" fmla="*/ 222 w 36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49">
                  <a:moveTo>
                    <a:pt x="16" y="1"/>
                  </a:moveTo>
                  <a:cubicBezTo>
                    <a:pt x="8" y="0"/>
                    <a:pt x="17" y="23"/>
                    <a:pt x="13" y="29"/>
                  </a:cubicBezTo>
                  <a:cubicBezTo>
                    <a:pt x="11" y="33"/>
                    <a:pt x="7" y="32"/>
                    <a:pt x="5" y="36"/>
                  </a:cubicBezTo>
                  <a:cubicBezTo>
                    <a:pt x="2" y="40"/>
                    <a:pt x="0" y="47"/>
                    <a:pt x="6" y="49"/>
                  </a:cubicBezTo>
                  <a:cubicBezTo>
                    <a:pt x="6" y="39"/>
                    <a:pt x="12" y="36"/>
                    <a:pt x="17" y="29"/>
                  </a:cubicBezTo>
                  <a:cubicBezTo>
                    <a:pt x="20" y="24"/>
                    <a:pt x="18" y="13"/>
                    <a:pt x="27" y="17"/>
                  </a:cubicBezTo>
                  <a:cubicBezTo>
                    <a:pt x="29" y="18"/>
                    <a:pt x="31" y="23"/>
                    <a:pt x="33" y="21"/>
                  </a:cubicBezTo>
                  <a:cubicBezTo>
                    <a:pt x="36" y="18"/>
                    <a:pt x="31" y="15"/>
                    <a:pt x="29" y="14"/>
                  </a:cubicBezTo>
                  <a:cubicBezTo>
                    <a:pt x="26" y="12"/>
                    <a:pt x="24" y="12"/>
                    <a:pt x="22" y="10"/>
                  </a:cubicBezTo>
                  <a:cubicBezTo>
                    <a:pt x="19" y="7"/>
                    <a:pt x="21" y="2"/>
                    <a:pt x="17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0" name="Freeform 125">
              <a:extLst>
                <a:ext uri="{FF2B5EF4-FFF2-40B4-BE49-F238E27FC236}">
                  <a16:creationId xmlns:a16="http://schemas.microsoft.com/office/drawing/2014/main" id="{3CF2B513-76D3-4A25-92E6-CDC8204BD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" y="2114"/>
              <a:ext cx="92" cy="136"/>
            </a:xfrm>
            <a:custGeom>
              <a:avLst/>
              <a:gdLst>
                <a:gd name="T0" fmla="*/ 512 w 39"/>
                <a:gd name="T1" fmla="*/ 0 h 54"/>
                <a:gd name="T2" fmla="*/ 418 w 39"/>
                <a:gd name="T3" fmla="*/ 305 h 54"/>
                <a:gd name="T4" fmla="*/ 368 w 39"/>
                <a:gd name="T5" fmla="*/ 577 h 54"/>
                <a:gd name="T6" fmla="*/ 278 w 39"/>
                <a:gd name="T7" fmla="*/ 622 h 54"/>
                <a:gd name="T8" fmla="*/ 156 w 39"/>
                <a:gd name="T9" fmla="*/ 463 h 54"/>
                <a:gd name="T10" fmla="*/ 78 w 39"/>
                <a:gd name="T11" fmla="*/ 798 h 54"/>
                <a:gd name="T12" fmla="*/ 40 w 39"/>
                <a:gd name="T13" fmla="*/ 831 h 54"/>
                <a:gd name="T14" fmla="*/ 144 w 39"/>
                <a:gd name="T15" fmla="*/ 798 h 54"/>
                <a:gd name="T16" fmla="*/ 196 w 39"/>
                <a:gd name="T17" fmla="*/ 748 h 54"/>
                <a:gd name="T18" fmla="*/ 172 w 39"/>
                <a:gd name="T19" fmla="*/ 609 h 54"/>
                <a:gd name="T20" fmla="*/ 262 w 39"/>
                <a:gd name="T21" fmla="*/ 735 h 54"/>
                <a:gd name="T22" fmla="*/ 418 w 39"/>
                <a:gd name="T23" fmla="*/ 622 h 54"/>
                <a:gd name="T24" fmla="*/ 446 w 39"/>
                <a:gd name="T25" fmla="*/ 380 h 54"/>
                <a:gd name="T26" fmla="*/ 462 w 39"/>
                <a:gd name="T27" fmla="*/ 191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54">
                  <a:moveTo>
                    <a:pt x="39" y="0"/>
                  </a:moveTo>
                  <a:cubicBezTo>
                    <a:pt x="33" y="5"/>
                    <a:pt x="33" y="12"/>
                    <a:pt x="32" y="19"/>
                  </a:cubicBezTo>
                  <a:cubicBezTo>
                    <a:pt x="31" y="24"/>
                    <a:pt x="31" y="32"/>
                    <a:pt x="28" y="36"/>
                  </a:cubicBezTo>
                  <a:cubicBezTo>
                    <a:pt x="26" y="38"/>
                    <a:pt x="23" y="40"/>
                    <a:pt x="21" y="39"/>
                  </a:cubicBezTo>
                  <a:cubicBezTo>
                    <a:pt x="16" y="36"/>
                    <a:pt x="21" y="23"/>
                    <a:pt x="12" y="29"/>
                  </a:cubicBezTo>
                  <a:cubicBezTo>
                    <a:pt x="4" y="34"/>
                    <a:pt x="19" y="47"/>
                    <a:pt x="6" y="50"/>
                  </a:cubicBezTo>
                  <a:cubicBezTo>
                    <a:pt x="4" y="50"/>
                    <a:pt x="0" y="49"/>
                    <a:pt x="3" y="52"/>
                  </a:cubicBezTo>
                  <a:cubicBezTo>
                    <a:pt x="6" y="54"/>
                    <a:pt x="9" y="52"/>
                    <a:pt x="11" y="50"/>
                  </a:cubicBezTo>
                  <a:cubicBezTo>
                    <a:pt x="14" y="49"/>
                    <a:pt x="14" y="50"/>
                    <a:pt x="15" y="47"/>
                  </a:cubicBezTo>
                  <a:cubicBezTo>
                    <a:pt x="15" y="44"/>
                    <a:pt x="14" y="40"/>
                    <a:pt x="13" y="38"/>
                  </a:cubicBezTo>
                  <a:cubicBezTo>
                    <a:pt x="17" y="37"/>
                    <a:pt x="16" y="45"/>
                    <a:pt x="20" y="46"/>
                  </a:cubicBezTo>
                  <a:cubicBezTo>
                    <a:pt x="23" y="46"/>
                    <a:pt x="31" y="42"/>
                    <a:pt x="32" y="39"/>
                  </a:cubicBezTo>
                  <a:cubicBezTo>
                    <a:pt x="34" y="35"/>
                    <a:pt x="33" y="29"/>
                    <a:pt x="34" y="24"/>
                  </a:cubicBezTo>
                  <a:cubicBezTo>
                    <a:pt x="34" y="20"/>
                    <a:pt x="33" y="15"/>
                    <a:pt x="35" y="12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1" name="Freeform 126">
              <a:extLst>
                <a:ext uri="{FF2B5EF4-FFF2-40B4-BE49-F238E27FC236}">
                  <a16:creationId xmlns:a16="http://schemas.microsoft.com/office/drawing/2014/main" id="{7E68B6F0-9F18-4458-A25C-D376007C3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2184"/>
              <a:ext cx="66" cy="79"/>
            </a:xfrm>
            <a:custGeom>
              <a:avLst/>
              <a:gdLst>
                <a:gd name="T0" fmla="*/ 94 w 28"/>
                <a:gd name="T1" fmla="*/ 0 h 31"/>
                <a:gd name="T2" fmla="*/ 118 w 28"/>
                <a:gd name="T3" fmla="*/ 298 h 31"/>
                <a:gd name="T4" fmla="*/ 94 w 28"/>
                <a:gd name="T5" fmla="*/ 449 h 31"/>
                <a:gd name="T6" fmla="*/ 233 w 28"/>
                <a:gd name="T7" fmla="*/ 382 h 31"/>
                <a:gd name="T8" fmla="*/ 339 w 28"/>
                <a:gd name="T9" fmla="*/ 280 h 31"/>
                <a:gd name="T10" fmla="*/ 172 w 28"/>
                <a:gd name="T11" fmla="*/ 364 h 31"/>
                <a:gd name="T12" fmla="*/ 134 w 28"/>
                <a:gd name="T13" fmla="*/ 234 h 31"/>
                <a:gd name="T14" fmla="*/ 78 w 28"/>
                <a:gd name="T15" fmla="*/ 84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1">
                  <a:moveTo>
                    <a:pt x="7" y="0"/>
                  </a:moveTo>
                  <a:cubicBezTo>
                    <a:pt x="0" y="1"/>
                    <a:pt x="9" y="14"/>
                    <a:pt x="9" y="18"/>
                  </a:cubicBezTo>
                  <a:cubicBezTo>
                    <a:pt x="8" y="20"/>
                    <a:pt x="5" y="25"/>
                    <a:pt x="7" y="27"/>
                  </a:cubicBezTo>
                  <a:cubicBezTo>
                    <a:pt x="10" y="31"/>
                    <a:pt x="16" y="24"/>
                    <a:pt x="18" y="23"/>
                  </a:cubicBezTo>
                  <a:cubicBezTo>
                    <a:pt x="21" y="21"/>
                    <a:pt x="28" y="21"/>
                    <a:pt x="26" y="17"/>
                  </a:cubicBezTo>
                  <a:cubicBezTo>
                    <a:pt x="22" y="11"/>
                    <a:pt x="17" y="24"/>
                    <a:pt x="13" y="22"/>
                  </a:cubicBezTo>
                  <a:cubicBezTo>
                    <a:pt x="11" y="21"/>
                    <a:pt x="11" y="16"/>
                    <a:pt x="10" y="14"/>
                  </a:cubicBezTo>
                  <a:cubicBezTo>
                    <a:pt x="9" y="11"/>
                    <a:pt x="6" y="8"/>
                    <a:pt x="6" y="5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2" name="Freeform 127">
              <a:extLst>
                <a:ext uri="{FF2B5EF4-FFF2-40B4-BE49-F238E27FC236}">
                  <a16:creationId xmlns:a16="http://schemas.microsoft.com/office/drawing/2014/main" id="{576956AF-498E-4DDD-834A-3108FD745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9" y="2068"/>
              <a:ext cx="28" cy="66"/>
            </a:xfrm>
            <a:custGeom>
              <a:avLst/>
              <a:gdLst>
                <a:gd name="T0" fmla="*/ 77 w 12"/>
                <a:gd name="T1" fmla="*/ 129 h 26"/>
                <a:gd name="T2" fmla="*/ 86 w 12"/>
                <a:gd name="T3" fmla="*/ 426 h 26"/>
                <a:gd name="T4" fmla="*/ 103 w 12"/>
                <a:gd name="T5" fmla="*/ 193 h 26"/>
                <a:gd name="T6" fmla="*/ 77 w 1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6" y="8"/>
                  </a:moveTo>
                  <a:cubicBezTo>
                    <a:pt x="0" y="13"/>
                    <a:pt x="12" y="21"/>
                    <a:pt x="7" y="26"/>
                  </a:cubicBezTo>
                  <a:cubicBezTo>
                    <a:pt x="10" y="21"/>
                    <a:pt x="8" y="17"/>
                    <a:pt x="8" y="12"/>
                  </a:cubicBezTo>
                  <a:cubicBezTo>
                    <a:pt x="7" y="8"/>
                    <a:pt x="9" y="4"/>
                    <a:pt x="6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3" name="Freeform 128">
              <a:extLst>
                <a:ext uri="{FF2B5EF4-FFF2-40B4-BE49-F238E27FC236}">
                  <a16:creationId xmlns:a16="http://schemas.microsoft.com/office/drawing/2014/main" id="{8D370965-040B-46C9-B64F-50C475699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1975"/>
              <a:ext cx="64" cy="111"/>
            </a:xfrm>
            <a:custGeom>
              <a:avLst/>
              <a:gdLst>
                <a:gd name="T0" fmla="*/ 213 w 27"/>
                <a:gd name="T1" fmla="*/ 0 h 44"/>
                <a:gd name="T2" fmla="*/ 254 w 27"/>
                <a:gd name="T3" fmla="*/ 146 h 44"/>
                <a:gd name="T4" fmla="*/ 263 w 27"/>
                <a:gd name="T5" fmla="*/ 421 h 44"/>
                <a:gd name="T6" fmla="*/ 173 w 27"/>
                <a:gd name="T7" fmla="*/ 484 h 44"/>
                <a:gd name="T8" fmla="*/ 95 w 27"/>
                <a:gd name="T9" fmla="*/ 464 h 44"/>
                <a:gd name="T10" fmla="*/ 107 w 27"/>
                <a:gd name="T11" fmla="*/ 593 h 44"/>
                <a:gd name="T12" fmla="*/ 0 w 27"/>
                <a:gd name="T13" fmla="*/ 706 h 44"/>
                <a:gd name="T14" fmla="*/ 135 w 27"/>
                <a:gd name="T15" fmla="*/ 580 h 44"/>
                <a:gd name="T16" fmla="*/ 185 w 27"/>
                <a:gd name="T17" fmla="*/ 527 h 44"/>
                <a:gd name="T18" fmla="*/ 292 w 27"/>
                <a:gd name="T19" fmla="*/ 515 h 44"/>
                <a:gd name="T20" fmla="*/ 360 w 27"/>
                <a:gd name="T21" fmla="*/ 255 h 44"/>
                <a:gd name="T22" fmla="*/ 254 w 27"/>
                <a:gd name="T23" fmla="*/ 63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44">
                  <a:moveTo>
                    <a:pt x="16" y="0"/>
                  </a:moveTo>
                  <a:cubicBezTo>
                    <a:pt x="18" y="4"/>
                    <a:pt x="17" y="6"/>
                    <a:pt x="19" y="9"/>
                  </a:cubicBezTo>
                  <a:cubicBezTo>
                    <a:pt x="22" y="15"/>
                    <a:pt x="26" y="21"/>
                    <a:pt x="20" y="26"/>
                  </a:cubicBezTo>
                  <a:cubicBezTo>
                    <a:pt x="18" y="28"/>
                    <a:pt x="15" y="29"/>
                    <a:pt x="13" y="30"/>
                  </a:cubicBezTo>
                  <a:cubicBezTo>
                    <a:pt x="12" y="30"/>
                    <a:pt x="7" y="28"/>
                    <a:pt x="7" y="29"/>
                  </a:cubicBezTo>
                  <a:cubicBezTo>
                    <a:pt x="4" y="30"/>
                    <a:pt x="7" y="35"/>
                    <a:pt x="8" y="37"/>
                  </a:cubicBezTo>
                  <a:cubicBezTo>
                    <a:pt x="6" y="41"/>
                    <a:pt x="4" y="41"/>
                    <a:pt x="0" y="44"/>
                  </a:cubicBezTo>
                  <a:cubicBezTo>
                    <a:pt x="5" y="42"/>
                    <a:pt x="7" y="40"/>
                    <a:pt x="10" y="36"/>
                  </a:cubicBezTo>
                  <a:cubicBezTo>
                    <a:pt x="12" y="34"/>
                    <a:pt x="10" y="34"/>
                    <a:pt x="14" y="33"/>
                  </a:cubicBezTo>
                  <a:cubicBezTo>
                    <a:pt x="17" y="33"/>
                    <a:pt x="19" y="34"/>
                    <a:pt x="22" y="32"/>
                  </a:cubicBezTo>
                  <a:cubicBezTo>
                    <a:pt x="26" y="30"/>
                    <a:pt x="27" y="20"/>
                    <a:pt x="27" y="16"/>
                  </a:cubicBezTo>
                  <a:cubicBezTo>
                    <a:pt x="26" y="11"/>
                    <a:pt x="20" y="10"/>
                    <a:pt x="19" y="4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4" name="Freeform 129">
              <a:extLst>
                <a:ext uri="{FF2B5EF4-FFF2-40B4-BE49-F238E27FC236}">
                  <a16:creationId xmlns:a16="http://schemas.microsoft.com/office/drawing/2014/main" id="{755C4602-77D9-4ACE-9BA3-422F47C96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4" y="1937"/>
              <a:ext cx="71" cy="116"/>
            </a:xfrm>
            <a:custGeom>
              <a:avLst/>
              <a:gdLst>
                <a:gd name="T0" fmla="*/ 398 w 30"/>
                <a:gd name="T1" fmla="*/ 0 h 46"/>
                <a:gd name="T2" fmla="*/ 279 w 30"/>
                <a:gd name="T3" fmla="*/ 146 h 46"/>
                <a:gd name="T4" fmla="*/ 201 w 30"/>
                <a:gd name="T5" fmla="*/ 285 h 46"/>
                <a:gd name="T6" fmla="*/ 107 w 30"/>
                <a:gd name="T7" fmla="*/ 209 h 46"/>
                <a:gd name="T8" fmla="*/ 28 w 30"/>
                <a:gd name="T9" fmla="*/ 159 h 46"/>
                <a:gd name="T10" fmla="*/ 78 w 30"/>
                <a:gd name="T11" fmla="*/ 255 h 46"/>
                <a:gd name="T12" fmla="*/ 118 w 30"/>
                <a:gd name="T13" fmla="*/ 401 h 46"/>
                <a:gd name="T14" fmla="*/ 173 w 30"/>
                <a:gd name="T15" fmla="*/ 527 h 46"/>
                <a:gd name="T16" fmla="*/ 173 w 30"/>
                <a:gd name="T17" fmla="*/ 739 h 46"/>
                <a:gd name="T18" fmla="*/ 241 w 30"/>
                <a:gd name="T19" fmla="*/ 560 h 46"/>
                <a:gd name="T20" fmla="*/ 201 w 30"/>
                <a:gd name="T21" fmla="*/ 388 h 46"/>
                <a:gd name="T22" fmla="*/ 241 w 30"/>
                <a:gd name="T23" fmla="*/ 285 h 46"/>
                <a:gd name="T24" fmla="*/ 303 w 30"/>
                <a:gd name="T25" fmla="*/ 242 h 46"/>
                <a:gd name="T26" fmla="*/ 331 w 30"/>
                <a:gd name="T27" fmla="*/ 146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0" h="46">
                  <a:moveTo>
                    <a:pt x="30" y="0"/>
                  </a:moveTo>
                  <a:cubicBezTo>
                    <a:pt x="28" y="4"/>
                    <a:pt x="23" y="5"/>
                    <a:pt x="21" y="9"/>
                  </a:cubicBezTo>
                  <a:cubicBezTo>
                    <a:pt x="19" y="12"/>
                    <a:pt x="19" y="17"/>
                    <a:pt x="15" y="18"/>
                  </a:cubicBezTo>
                  <a:cubicBezTo>
                    <a:pt x="11" y="18"/>
                    <a:pt x="9" y="16"/>
                    <a:pt x="8" y="13"/>
                  </a:cubicBezTo>
                  <a:cubicBezTo>
                    <a:pt x="7" y="11"/>
                    <a:pt x="4" y="5"/>
                    <a:pt x="2" y="10"/>
                  </a:cubicBezTo>
                  <a:cubicBezTo>
                    <a:pt x="0" y="12"/>
                    <a:pt x="5" y="15"/>
                    <a:pt x="6" y="16"/>
                  </a:cubicBezTo>
                  <a:cubicBezTo>
                    <a:pt x="8" y="19"/>
                    <a:pt x="8" y="21"/>
                    <a:pt x="9" y="25"/>
                  </a:cubicBezTo>
                  <a:cubicBezTo>
                    <a:pt x="10" y="29"/>
                    <a:pt x="11" y="30"/>
                    <a:pt x="13" y="33"/>
                  </a:cubicBezTo>
                  <a:cubicBezTo>
                    <a:pt x="16" y="38"/>
                    <a:pt x="14" y="42"/>
                    <a:pt x="13" y="46"/>
                  </a:cubicBezTo>
                  <a:cubicBezTo>
                    <a:pt x="17" y="44"/>
                    <a:pt x="18" y="39"/>
                    <a:pt x="18" y="35"/>
                  </a:cubicBezTo>
                  <a:cubicBezTo>
                    <a:pt x="18" y="31"/>
                    <a:pt x="15" y="28"/>
                    <a:pt x="15" y="24"/>
                  </a:cubicBezTo>
                  <a:cubicBezTo>
                    <a:pt x="15" y="21"/>
                    <a:pt x="16" y="20"/>
                    <a:pt x="18" y="18"/>
                  </a:cubicBezTo>
                  <a:cubicBezTo>
                    <a:pt x="20" y="17"/>
                    <a:pt x="22" y="17"/>
                    <a:pt x="23" y="15"/>
                  </a:cubicBezTo>
                  <a:cubicBezTo>
                    <a:pt x="24" y="13"/>
                    <a:pt x="24" y="11"/>
                    <a:pt x="25" y="9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5" name="Freeform 130">
              <a:extLst>
                <a:ext uri="{FF2B5EF4-FFF2-40B4-BE49-F238E27FC236}">
                  <a16:creationId xmlns:a16="http://schemas.microsoft.com/office/drawing/2014/main" id="{E000FB68-5C8F-4E7F-842C-1AD358CCA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1970"/>
              <a:ext cx="29" cy="55"/>
            </a:xfrm>
            <a:custGeom>
              <a:avLst/>
              <a:gdLst>
                <a:gd name="T0" fmla="*/ 111 w 12"/>
                <a:gd name="T1" fmla="*/ 0 h 22"/>
                <a:gd name="T2" fmla="*/ 99 w 12"/>
                <a:gd name="T3" fmla="*/ 345 h 22"/>
                <a:gd name="T4" fmla="*/ 99 w 12"/>
                <a:gd name="T5" fmla="*/ 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8" y="0"/>
                  </a:moveTo>
                  <a:cubicBezTo>
                    <a:pt x="0" y="5"/>
                    <a:pt x="12" y="15"/>
                    <a:pt x="7" y="22"/>
                  </a:cubicBezTo>
                  <a:cubicBezTo>
                    <a:pt x="10" y="14"/>
                    <a:pt x="9" y="9"/>
                    <a:pt x="7" y="1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6" name="Freeform 131">
              <a:extLst>
                <a:ext uri="{FF2B5EF4-FFF2-40B4-BE49-F238E27FC236}">
                  <a16:creationId xmlns:a16="http://schemas.microsoft.com/office/drawing/2014/main" id="{D6D01441-2015-466B-98E4-5B0183AD6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752"/>
              <a:ext cx="19" cy="76"/>
            </a:xfrm>
            <a:custGeom>
              <a:avLst/>
              <a:gdLst>
                <a:gd name="T0" fmla="*/ 78 w 8"/>
                <a:gd name="T1" fmla="*/ 0 h 30"/>
                <a:gd name="T2" fmla="*/ 12 w 8"/>
                <a:gd name="T3" fmla="*/ 96 h 30"/>
                <a:gd name="T4" fmla="*/ 12 w 8"/>
                <a:gd name="T5" fmla="*/ 225 h 30"/>
                <a:gd name="T6" fmla="*/ 107 w 8"/>
                <a:gd name="T7" fmla="*/ 489 h 30"/>
                <a:gd name="T8" fmla="*/ 29 w 8"/>
                <a:gd name="T9" fmla="*/ 243 h 30"/>
                <a:gd name="T10" fmla="*/ 69 w 8"/>
                <a:gd name="T11" fmla="*/ 5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0">
                  <a:moveTo>
                    <a:pt x="6" y="0"/>
                  </a:moveTo>
                  <a:cubicBezTo>
                    <a:pt x="5" y="3"/>
                    <a:pt x="3" y="3"/>
                    <a:pt x="1" y="6"/>
                  </a:cubicBezTo>
                  <a:cubicBezTo>
                    <a:pt x="0" y="8"/>
                    <a:pt x="0" y="11"/>
                    <a:pt x="1" y="14"/>
                  </a:cubicBezTo>
                  <a:cubicBezTo>
                    <a:pt x="1" y="21"/>
                    <a:pt x="2" y="28"/>
                    <a:pt x="8" y="30"/>
                  </a:cubicBezTo>
                  <a:cubicBezTo>
                    <a:pt x="4" y="30"/>
                    <a:pt x="1" y="19"/>
                    <a:pt x="2" y="15"/>
                  </a:cubicBezTo>
                  <a:cubicBezTo>
                    <a:pt x="3" y="11"/>
                    <a:pt x="5" y="8"/>
                    <a:pt x="5" y="3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7" name="Freeform 132">
              <a:extLst>
                <a:ext uri="{FF2B5EF4-FFF2-40B4-BE49-F238E27FC236}">
                  <a16:creationId xmlns:a16="http://schemas.microsoft.com/office/drawing/2014/main" id="{D9420DEC-B601-42C5-9D69-2994FC05A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1982"/>
              <a:ext cx="21" cy="33"/>
            </a:xfrm>
            <a:custGeom>
              <a:avLst/>
              <a:gdLst>
                <a:gd name="T0" fmla="*/ 65 w 9"/>
                <a:gd name="T1" fmla="*/ 0 h 13"/>
                <a:gd name="T2" fmla="*/ 65 w 9"/>
                <a:gd name="T3" fmla="*/ 213 h 13"/>
                <a:gd name="T4" fmla="*/ 114 w 9"/>
                <a:gd name="T5" fmla="*/ 51 h 13"/>
                <a:gd name="T6" fmla="*/ 103 w 9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5" y="0"/>
                  </a:moveTo>
                  <a:cubicBezTo>
                    <a:pt x="0" y="3"/>
                    <a:pt x="3" y="10"/>
                    <a:pt x="5" y="13"/>
                  </a:cubicBezTo>
                  <a:cubicBezTo>
                    <a:pt x="4" y="9"/>
                    <a:pt x="5" y="4"/>
                    <a:pt x="9" y="3"/>
                  </a:cubicBezTo>
                  <a:cubicBezTo>
                    <a:pt x="9" y="2"/>
                    <a:pt x="9" y="2"/>
                    <a:pt x="8" y="1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8" name="Freeform 133">
              <a:extLst>
                <a:ext uri="{FF2B5EF4-FFF2-40B4-BE49-F238E27FC236}">
                  <a16:creationId xmlns:a16="http://schemas.microsoft.com/office/drawing/2014/main" id="{A465162B-FEFA-48CE-9737-A03CF2CF5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2030"/>
              <a:ext cx="24" cy="26"/>
            </a:xfrm>
            <a:custGeom>
              <a:avLst/>
              <a:gdLst>
                <a:gd name="T0" fmla="*/ 127 w 10"/>
                <a:gd name="T1" fmla="*/ 0 h 10"/>
                <a:gd name="T2" fmla="*/ 0 w 10"/>
                <a:gd name="T3" fmla="*/ 156 h 10"/>
                <a:gd name="T4" fmla="*/ 139 w 10"/>
                <a:gd name="T5" fmla="*/ 3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9" y="0"/>
                  </a:moveTo>
                  <a:cubicBezTo>
                    <a:pt x="7" y="6"/>
                    <a:pt x="6" y="7"/>
                    <a:pt x="0" y="9"/>
                  </a:cubicBezTo>
                  <a:cubicBezTo>
                    <a:pt x="5" y="8"/>
                    <a:pt x="9" y="10"/>
                    <a:pt x="10" y="2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69" name="Freeform 134">
              <a:extLst>
                <a:ext uri="{FF2B5EF4-FFF2-40B4-BE49-F238E27FC236}">
                  <a16:creationId xmlns:a16="http://schemas.microsoft.com/office/drawing/2014/main" id="{48A1605C-7E96-4F13-96A9-4BCA5A3E3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068"/>
              <a:ext cx="26" cy="18"/>
            </a:xfrm>
            <a:custGeom>
              <a:avLst/>
              <a:gdLst>
                <a:gd name="T0" fmla="*/ 0 w 11"/>
                <a:gd name="T1" fmla="*/ 0 h 7"/>
                <a:gd name="T2" fmla="*/ 50 w 11"/>
                <a:gd name="T3" fmla="*/ 100 h 7"/>
                <a:gd name="T4" fmla="*/ 135 w 11"/>
                <a:gd name="T5" fmla="*/ 0 h 7"/>
                <a:gd name="T6" fmla="*/ 28 w 11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2" y="2"/>
                    <a:pt x="0" y="6"/>
                    <a:pt x="4" y="6"/>
                  </a:cubicBezTo>
                  <a:cubicBezTo>
                    <a:pt x="7" y="6"/>
                    <a:pt x="11" y="2"/>
                    <a:pt x="10" y="0"/>
                  </a:cubicBezTo>
                  <a:cubicBezTo>
                    <a:pt x="8" y="1"/>
                    <a:pt x="3" y="7"/>
                    <a:pt x="2" y="2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0" name="Freeform 135">
              <a:extLst>
                <a:ext uri="{FF2B5EF4-FFF2-40B4-BE49-F238E27FC236}">
                  <a16:creationId xmlns:a16="http://schemas.microsoft.com/office/drawing/2014/main" id="{AC3E8A9B-20DC-4F70-B3BF-593D4603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" y="2179"/>
              <a:ext cx="35" cy="48"/>
            </a:xfrm>
            <a:custGeom>
              <a:avLst/>
              <a:gdLst>
                <a:gd name="T0" fmla="*/ 103 w 15"/>
                <a:gd name="T1" fmla="*/ 96 h 19"/>
                <a:gd name="T2" fmla="*/ 86 w 15"/>
                <a:gd name="T3" fmla="*/ 129 h 19"/>
                <a:gd name="T4" fmla="*/ 180 w 15"/>
                <a:gd name="T5" fmla="*/ 255 h 19"/>
                <a:gd name="T6" fmla="*/ 114 w 15"/>
                <a:gd name="T7" fmla="*/ 9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8" y="6"/>
                  </a:moveTo>
                  <a:cubicBezTo>
                    <a:pt x="5" y="0"/>
                    <a:pt x="0" y="15"/>
                    <a:pt x="7" y="8"/>
                  </a:cubicBezTo>
                  <a:cubicBezTo>
                    <a:pt x="9" y="9"/>
                    <a:pt x="10" y="19"/>
                    <a:pt x="14" y="16"/>
                  </a:cubicBezTo>
                  <a:cubicBezTo>
                    <a:pt x="15" y="16"/>
                    <a:pt x="9" y="8"/>
                    <a:pt x="9" y="6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1" name="Freeform 136">
              <a:extLst>
                <a:ext uri="{FF2B5EF4-FFF2-40B4-BE49-F238E27FC236}">
                  <a16:creationId xmlns:a16="http://schemas.microsoft.com/office/drawing/2014/main" id="{A2F96745-650E-4A7D-93C1-C3902A9B3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1826"/>
              <a:ext cx="12" cy="15"/>
            </a:xfrm>
            <a:custGeom>
              <a:avLst/>
              <a:gdLst>
                <a:gd name="T0" fmla="*/ 29 w 5"/>
                <a:gd name="T1" fmla="*/ 0 h 6"/>
                <a:gd name="T2" fmla="*/ 29 w 5"/>
                <a:gd name="T3" fmla="*/ 95 h 6"/>
                <a:gd name="T4" fmla="*/ 41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2" y="2"/>
                    <a:pt x="0" y="5"/>
                    <a:pt x="2" y="6"/>
                  </a:cubicBezTo>
                  <a:cubicBezTo>
                    <a:pt x="4" y="5"/>
                    <a:pt x="5" y="1"/>
                    <a:pt x="3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2" name="Freeform 137">
              <a:extLst>
                <a:ext uri="{FF2B5EF4-FFF2-40B4-BE49-F238E27FC236}">
                  <a16:creationId xmlns:a16="http://schemas.microsoft.com/office/drawing/2014/main" id="{DD3804E0-5D97-45D2-942B-9E3A56A27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1" y="1798"/>
              <a:ext cx="22" cy="33"/>
            </a:xfrm>
            <a:custGeom>
              <a:avLst/>
              <a:gdLst>
                <a:gd name="T0" fmla="*/ 71 w 9"/>
                <a:gd name="T1" fmla="*/ 20 h 13"/>
                <a:gd name="T2" fmla="*/ 42 w 9"/>
                <a:gd name="T3" fmla="*/ 213 h 13"/>
                <a:gd name="T4" fmla="*/ 132 w 9"/>
                <a:gd name="T5" fmla="*/ 33 h 13"/>
                <a:gd name="T6" fmla="*/ 90 w 9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5" y="1"/>
                  </a:moveTo>
                  <a:cubicBezTo>
                    <a:pt x="0" y="3"/>
                    <a:pt x="6" y="9"/>
                    <a:pt x="3" y="13"/>
                  </a:cubicBezTo>
                  <a:cubicBezTo>
                    <a:pt x="5" y="10"/>
                    <a:pt x="4" y="3"/>
                    <a:pt x="9" y="2"/>
                  </a:cubicBezTo>
                  <a:cubicBezTo>
                    <a:pt x="8" y="2"/>
                    <a:pt x="7" y="1"/>
                    <a:pt x="6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3" name="Freeform 138">
              <a:extLst>
                <a:ext uri="{FF2B5EF4-FFF2-40B4-BE49-F238E27FC236}">
                  <a16:creationId xmlns:a16="http://schemas.microsoft.com/office/drawing/2014/main" id="{6A002350-0636-407F-81F3-B10D70783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977"/>
              <a:ext cx="19" cy="28"/>
            </a:xfrm>
            <a:custGeom>
              <a:avLst/>
              <a:gdLst>
                <a:gd name="T0" fmla="*/ 0 w 8"/>
                <a:gd name="T1" fmla="*/ 0 h 11"/>
                <a:gd name="T2" fmla="*/ 40 w 8"/>
                <a:gd name="T3" fmla="*/ 97 h 11"/>
                <a:gd name="T4" fmla="*/ 69 w 8"/>
                <a:gd name="T5" fmla="*/ 181 h 11"/>
                <a:gd name="T6" fmla="*/ 107 w 8"/>
                <a:gd name="T7" fmla="*/ 84 h 11"/>
                <a:gd name="T8" fmla="*/ 40 w 8"/>
                <a:gd name="T9" fmla="*/ 6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1">
                  <a:moveTo>
                    <a:pt x="0" y="0"/>
                  </a:moveTo>
                  <a:cubicBezTo>
                    <a:pt x="1" y="2"/>
                    <a:pt x="2" y="3"/>
                    <a:pt x="3" y="6"/>
                  </a:cubicBezTo>
                  <a:cubicBezTo>
                    <a:pt x="4" y="8"/>
                    <a:pt x="3" y="10"/>
                    <a:pt x="5" y="11"/>
                  </a:cubicBezTo>
                  <a:cubicBezTo>
                    <a:pt x="8" y="9"/>
                    <a:pt x="4" y="6"/>
                    <a:pt x="8" y="5"/>
                  </a:cubicBezTo>
                  <a:cubicBezTo>
                    <a:pt x="6" y="5"/>
                    <a:pt x="4" y="5"/>
                    <a:pt x="3" y="4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4" name="Freeform 139">
              <a:extLst>
                <a:ext uri="{FF2B5EF4-FFF2-40B4-BE49-F238E27FC236}">
                  <a16:creationId xmlns:a16="http://schemas.microsoft.com/office/drawing/2014/main" id="{A0BA720F-3357-486D-8348-91DC32B4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232"/>
              <a:ext cx="38" cy="412"/>
            </a:xfrm>
            <a:custGeom>
              <a:avLst/>
              <a:gdLst>
                <a:gd name="T0" fmla="*/ 78 w 16"/>
                <a:gd name="T1" fmla="*/ 0 h 163"/>
                <a:gd name="T2" fmla="*/ 107 w 16"/>
                <a:gd name="T3" fmla="*/ 422 h 163"/>
                <a:gd name="T4" fmla="*/ 95 w 16"/>
                <a:gd name="T5" fmla="*/ 869 h 163"/>
                <a:gd name="T6" fmla="*/ 69 w 16"/>
                <a:gd name="T7" fmla="*/ 1597 h 163"/>
                <a:gd name="T8" fmla="*/ 147 w 16"/>
                <a:gd name="T9" fmla="*/ 1860 h 163"/>
                <a:gd name="T10" fmla="*/ 107 w 16"/>
                <a:gd name="T11" fmla="*/ 2166 h 163"/>
                <a:gd name="T12" fmla="*/ 135 w 16"/>
                <a:gd name="T13" fmla="*/ 2485 h 163"/>
                <a:gd name="T14" fmla="*/ 214 w 16"/>
                <a:gd name="T15" fmla="*/ 2631 h 163"/>
                <a:gd name="T16" fmla="*/ 176 w 16"/>
                <a:gd name="T17" fmla="*/ 2050 h 163"/>
                <a:gd name="T18" fmla="*/ 176 w 16"/>
                <a:gd name="T19" fmla="*/ 1807 h 163"/>
                <a:gd name="T20" fmla="*/ 135 w 16"/>
                <a:gd name="T21" fmla="*/ 1342 h 163"/>
                <a:gd name="T22" fmla="*/ 135 w 16"/>
                <a:gd name="T23" fmla="*/ 953 h 163"/>
                <a:gd name="T24" fmla="*/ 147 w 16"/>
                <a:gd name="T25" fmla="*/ 741 h 163"/>
                <a:gd name="T26" fmla="*/ 119 w 16"/>
                <a:gd name="T27" fmla="*/ 452 h 1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6" h="163">
                  <a:moveTo>
                    <a:pt x="6" y="0"/>
                  </a:moveTo>
                  <a:cubicBezTo>
                    <a:pt x="8" y="8"/>
                    <a:pt x="7" y="18"/>
                    <a:pt x="8" y="26"/>
                  </a:cubicBezTo>
                  <a:cubicBezTo>
                    <a:pt x="8" y="35"/>
                    <a:pt x="8" y="45"/>
                    <a:pt x="7" y="54"/>
                  </a:cubicBezTo>
                  <a:cubicBezTo>
                    <a:pt x="6" y="68"/>
                    <a:pt x="0" y="85"/>
                    <a:pt x="5" y="99"/>
                  </a:cubicBezTo>
                  <a:cubicBezTo>
                    <a:pt x="6" y="104"/>
                    <a:pt x="10" y="109"/>
                    <a:pt x="11" y="115"/>
                  </a:cubicBezTo>
                  <a:cubicBezTo>
                    <a:pt x="11" y="122"/>
                    <a:pt x="8" y="127"/>
                    <a:pt x="8" y="134"/>
                  </a:cubicBezTo>
                  <a:cubicBezTo>
                    <a:pt x="8" y="140"/>
                    <a:pt x="8" y="148"/>
                    <a:pt x="10" y="154"/>
                  </a:cubicBezTo>
                  <a:cubicBezTo>
                    <a:pt x="11" y="158"/>
                    <a:pt x="14" y="159"/>
                    <a:pt x="16" y="163"/>
                  </a:cubicBezTo>
                  <a:cubicBezTo>
                    <a:pt x="6" y="154"/>
                    <a:pt x="12" y="138"/>
                    <a:pt x="13" y="127"/>
                  </a:cubicBezTo>
                  <a:cubicBezTo>
                    <a:pt x="14" y="122"/>
                    <a:pt x="12" y="117"/>
                    <a:pt x="13" y="112"/>
                  </a:cubicBezTo>
                  <a:cubicBezTo>
                    <a:pt x="13" y="105"/>
                    <a:pt x="9" y="89"/>
                    <a:pt x="10" y="83"/>
                  </a:cubicBezTo>
                  <a:cubicBezTo>
                    <a:pt x="13" y="70"/>
                    <a:pt x="11" y="72"/>
                    <a:pt x="10" y="59"/>
                  </a:cubicBezTo>
                  <a:cubicBezTo>
                    <a:pt x="10" y="55"/>
                    <a:pt x="11" y="50"/>
                    <a:pt x="11" y="46"/>
                  </a:cubicBezTo>
                  <a:cubicBezTo>
                    <a:pt x="11" y="40"/>
                    <a:pt x="8" y="34"/>
                    <a:pt x="9" y="28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5" name="Freeform 140">
              <a:extLst>
                <a:ext uri="{FF2B5EF4-FFF2-40B4-BE49-F238E27FC236}">
                  <a16:creationId xmlns:a16="http://schemas.microsoft.com/office/drawing/2014/main" id="{150FD6CC-1F9E-4CDC-9C05-7D27D8B32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295"/>
              <a:ext cx="38" cy="290"/>
            </a:xfrm>
            <a:custGeom>
              <a:avLst/>
              <a:gdLst>
                <a:gd name="T0" fmla="*/ 0 w 16"/>
                <a:gd name="T1" fmla="*/ 643 h 115"/>
                <a:gd name="T2" fmla="*/ 29 w 16"/>
                <a:gd name="T3" fmla="*/ 1392 h 115"/>
                <a:gd name="T4" fmla="*/ 95 w 16"/>
                <a:gd name="T5" fmla="*/ 1685 h 115"/>
                <a:gd name="T6" fmla="*/ 214 w 16"/>
                <a:gd name="T7" fmla="*/ 1843 h 115"/>
                <a:gd name="T8" fmla="*/ 78 w 16"/>
                <a:gd name="T9" fmla="*/ 1379 h 115"/>
                <a:gd name="T10" fmla="*/ 95 w 16"/>
                <a:gd name="T11" fmla="*/ 978 h 115"/>
                <a:gd name="T12" fmla="*/ 69 w 16"/>
                <a:gd name="T13" fmla="*/ 484 h 115"/>
                <a:gd name="T14" fmla="*/ 0 w 16"/>
                <a:gd name="T15" fmla="*/ 0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15">
                  <a:moveTo>
                    <a:pt x="0" y="40"/>
                  </a:moveTo>
                  <a:cubicBezTo>
                    <a:pt x="3" y="56"/>
                    <a:pt x="2" y="71"/>
                    <a:pt x="2" y="87"/>
                  </a:cubicBezTo>
                  <a:cubicBezTo>
                    <a:pt x="2" y="93"/>
                    <a:pt x="4" y="101"/>
                    <a:pt x="7" y="105"/>
                  </a:cubicBezTo>
                  <a:cubicBezTo>
                    <a:pt x="10" y="109"/>
                    <a:pt x="16" y="111"/>
                    <a:pt x="16" y="115"/>
                  </a:cubicBezTo>
                  <a:cubicBezTo>
                    <a:pt x="10" y="108"/>
                    <a:pt x="8" y="95"/>
                    <a:pt x="6" y="86"/>
                  </a:cubicBezTo>
                  <a:cubicBezTo>
                    <a:pt x="5" y="77"/>
                    <a:pt x="8" y="70"/>
                    <a:pt x="7" y="61"/>
                  </a:cubicBezTo>
                  <a:cubicBezTo>
                    <a:pt x="7" y="50"/>
                    <a:pt x="3" y="41"/>
                    <a:pt x="5" y="30"/>
                  </a:cubicBezTo>
                  <a:cubicBezTo>
                    <a:pt x="6" y="19"/>
                    <a:pt x="0" y="10"/>
                    <a:pt x="0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6" name="Freeform 141">
              <a:extLst>
                <a:ext uri="{FF2B5EF4-FFF2-40B4-BE49-F238E27FC236}">
                  <a16:creationId xmlns:a16="http://schemas.microsoft.com/office/drawing/2014/main" id="{17D00CA2-7330-4933-920E-18BBF15A9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578"/>
              <a:ext cx="31" cy="136"/>
            </a:xfrm>
            <a:custGeom>
              <a:avLst/>
              <a:gdLst>
                <a:gd name="T0" fmla="*/ 79 w 13"/>
                <a:gd name="T1" fmla="*/ 0 h 54"/>
                <a:gd name="T2" fmla="*/ 98 w 13"/>
                <a:gd name="T3" fmla="*/ 526 h 54"/>
                <a:gd name="T4" fmla="*/ 12 w 13"/>
                <a:gd name="T5" fmla="*/ 640 h 54"/>
                <a:gd name="T6" fmla="*/ 98 w 13"/>
                <a:gd name="T7" fmla="*/ 864 h 54"/>
                <a:gd name="T8" fmla="*/ 79 w 13"/>
                <a:gd name="T9" fmla="*/ 622 h 54"/>
                <a:gd name="T10" fmla="*/ 148 w 13"/>
                <a:gd name="T11" fmla="*/ 514 h 54"/>
                <a:gd name="T12" fmla="*/ 148 w 13"/>
                <a:gd name="T13" fmla="*/ 179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4">
                  <a:moveTo>
                    <a:pt x="6" y="0"/>
                  </a:moveTo>
                  <a:cubicBezTo>
                    <a:pt x="8" y="8"/>
                    <a:pt x="12" y="25"/>
                    <a:pt x="7" y="33"/>
                  </a:cubicBezTo>
                  <a:cubicBezTo>
                    <a:pt x="5" y="36"/>
                    <a:pt x="2" y="36"/>
                    <a:pt x="1" y="40"/>
                  </a:cubicBezTo>
                  <a:cubicBezTo>
                    <a:pt x="0" y="45"/>
                    <a:pt x="3" y="51"/>
                    <a:pt x="7" y="54"/>
                  </a:cubicBezTo>
                  <a:cubicBezTo>
                    <a:pt x="11" y="51"/>
                    <a:pt x="5" y="44"/>
                    <a:pt x="6" y="39"/>
                  </a:cubicBezTo>
                  <a:cubicBezTo>
                    <a:pt x="7" y="36"/>
                    <a:pt x="10" y="34"/>
                    <a:pt x="11" y="32"/>
                  </a:cubicBezTo>
                  <a:cubicBezTo>
                    <a:pt x="13" y="25"/>
                    <a:pt x="11" y="18"/>
                    <a:pt x="11" y="11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7" name="Freeform 142">
              <a:extLst>
                <a:ext uri="{FF2B5EF4-FFF2-40B4-BE49-F238E27FC236}">
                  <a16:creationId xmlns:a16="http://schemas.microsoft.com/office/drawing/2014/main" id="{B5C26405-9ED6-4BC4-A08F-D33F87DA2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1558"/>
              <a:ext cx="50" cy="159"/>
            </a:xfrm>
            <a:custGeom>
              <a:avLst/>
              <a:gdLst>
                <a:gd name="T0" fmla="*/ 29 w 21"/>
                <a:gd name="T1" fmla="*/ 96 h 63"/>
                <a:gd name="T2" fmla="*/ 188 w 21"/>
                <a:gd name="T3" fmla="*/ 560 h 63"/>
                <a:gd name="T4" fmla="*/ 214 w 21"/>
                <a:gd name="T5" fmla="*/ 853 h 63"/>
                <a:gd name="T6" fmla="*/ 214 w 21"/>
                <a:gd name="T7" fmla="*/ 560 h 63"/>
                <a:gd name="T8" fmla="*/ 283 w 21"/>
                <a:gd name="T9" fmla="*/ 389 h 63"/>
                <a:gd name="T10" fmla="*/ 136 w 21"/>
                <a:gd name="T11" fmla="*/ 192 h 63"/>
                <a:gd name="T12" fmla="*/ 0 w 21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3">
                  <a:moveTo>
                    <a:pt x="2" y="6"/>
                  </a:moveTo>
                  <a:cubicBezTo>
                    <a:pt x="9" y="11"/>
                    <a:pt x="15" y="27"/>
                    <a:pt x="14" y="35"/>
                  </a:cubicBezTo>
                  <a:cubicBezTo>
                    <a:pt x="14" y="37"/>
                    <a:pt x="8" y="63"/>
                    <a:pt x="16" y="53"/>
                  </a:cubicBezTo>
                  <a:cubicBezTo>
                    <a:pt x="19" y="49"/>
                    <a:pt x="15" y="40"/>
                    <a:pt x="16" y="35"/>
                  </a:cubicBezTo>
                  <a:cubicBezTo>
                    <a:pt x="18" y="31"/>
                    <a:pt x="21" y="28"/>
                    <a:pt x="21" y="24"/>
                  </a:cubicBezTo>
                  <a:cubicBezTo>
                    <a:pt x="20" y="18"/>
                    <a:pt x="13" y="15"/>
                    <a:pt x="10" y="12"/>
                  </a:cubicBezTo>
                  <a:cubicBezTo>
                    <a:pt x="6" y="7"/>
                    <a:pt x="6" y="2"/>
                    <a:pt x="0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8" name="Freeform 143">
              <a:extLst>
                <a:ext uri="{FF2B5EF4-FFF2-40B4-BE49-F238E27FC236}">
                  <a16:creationId xmlns:a16="http://schemas.microsoft.com/office/drawing/2014/main" id="{5FBD8442-7354-4A28-80E4-9D5BC2543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1608"/>
              <a:ext cx="16" cy="25"/>
            </a:xfrm>
            <a:custGeom>
              <a:avLst/>
              <a:gdLst>
                <a:gd name="T0" fmla="*/ 0 w 7"/>
                <a:gd name="T1" fmla="*/ 20 h 10"/>
                <a:gd name="T2" fmla="*/ 25 w 7"/>
                <a:gd name="T3" fmla="*/ 158 h 10"/>
                <a:gd name="T4" fmla="*/ 0 w 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0" y="1"/>
                  </a:moveTo>
                  <a:cubicBezTo>
                    <a:pt x="0" y="4"/>
                    <a:pt x="1" y="7"/>
                    <a:pt x="2" y="10"/>
                  </a:cubicBezTo>
                  <a:cubicBezTo>
                    <a:pt x="7" y="7"/>
                    <a:pt x="3" y="3"/>
                    <a:pt x="0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79" name="Freeform 144">
              <a:extLst>
                <a:ext uri="{FF2B5EF4-FFF2-40B4-BE49-F238E27FC236}">
                  <a16:creationId xmlns:a16="http://schemas.microsoft.com/office/drawing/2014/main" id="{8A9AB067-7B15-46BE-AF47-90B3B0429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2035"/>
              <a:ext cx="31" cy="46"/>
            </a:xfrm>
            <a:custGeom>
              <a:avLst/>
              <a:gdLst>
                <a:gd name="T0" fmla="*/ 79 w 13"/>
                <a:gd name="T1" fmla="*/ 0 h 18"/>
                <a:gd name="T2" fmla="*/ 0 w 13"/>
                <a:gd name="T3" fmla="*/ 302 h 18"/>
                <a:gd name="T4" fmla="*/ 148 w 13"/>
                <a:gd name="T5" fmla="*/ 184 h 18"/>
                <a:gd name="T6" fmla="*/ 119 w 13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8">
                  <a:moveTo>
                    <a:pt x="6" y="0"/>
                  </a:moveTo>
                  <a:cubicBezTo>
                    <a:pt x="13" y="6"/>
                    <a:pt x="3" y="13"/>
                    <a:pt x="0" y="18"/>
                  </a:cubicBezTo>
                  <a:cubicBezTo>
                    <a:pt x="2" y="17"/>
                    <a:pt x="10" y="13"/>
                    <a:pt x="11" y="11"/>
                  </a:cubicBezTo>
                  <a:cubicBezTo>
                    <a:pt x="13" y="7"/>
                    <a:pt x="9" y="4"/>
                    <a:pt x="9" y="0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0" name="Freeform 145">
              <a:extLst>
                <a:ext uri="{FF2B5EF4-FFF2-40B4-BE49-F238E27FC236}">
                  <a16:creationId xmlns:a16="http://schemas.microsoft.com/office/drawing/2014/main" id="{4376CA97-FBED-40BC-B8BC-CFB7B8F15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111"/>
              <a:ext cx="21" cy="25"/>
            </a:xfrm>
            <a:custGeom>
              <a:avLst/>
              <a:gdLst>
                <a:gd name="T0" fmla="*/ 0 w 9"/>
                <a:gd name="T1" fmla="*/ 33 h 10"/>
                <a:gd name="T2" fmla="*/ 77 w 9"/>
                <a:gd name="T3" fmla="*/ 83 h 10"/>
                <a:gd name="T4" fmla="*/ 103 w 9"/>
                <a:gd name="T5" fmla="*/ 158 h 10"/>
                <a:gd name="T6" fmla="*/ 86 w 9"/>
                <a:gd name="T7" fmla="*/ 0 h 10"/>
                <a:gd name="T8" fmla="*/ 28 w 9"/>
                <a:gd name="T9" fmla="*/ 3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0">
                  <a:moveTo>
                    <a:pt x="0" y="2"/>
                  </a:moveTo>
                  <a:cubicBezTo>
                    <a:pt x="2" y="3"/>
                    <a:pt x="4" y="4"/>
                    <a:pt x="6" y="5"/>
                  </a:cubicBezTo>
                  <a:cubicBezTo>
                    <a:pt x="8" y="7"/>
                    <a:pt x="5" y="9"/>
                    <a:pt x="8" y="10"/>
                  </a:cubicBezTo>
                  <a:cubicBezTo>
                    <a:pt x="9" y="6"/>
                    <a:pt x="8" y="3"/>
                    <a:pt x="7" y="0"/>
                  </a:cubicBezTo>
                  <a:cubicBezTo>
                    <a:pt x="6" y="1"/>
                    <a:pt x="5" y="2"/>
                    <a:pt x="2" y="2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1" name="Freeform 146">
              <a:extLst>
                <a:ext uri="{FF2B5EF4-FFF2-40B4-BE49-F238E27FC236}">
                  <a16:creationId xmlns:a16="http://schemas.microsoft.com/office/drawing/2014/main" id="{0A67AFE5-130F-4689-80BB-31E09F192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088"/>
              <a:ext cx="12" cy="36"/>
            </a:xfrm>
            <a:custGeom>
              <a:avLst/>
              <a:gdLst>
                <a:gd name="T0" fmla="*/ 41 w 5"/>
                <a:gd name="T1" fmla="*/ 0 h 14"/>
                <a:gd name="T2" fmla="*/ 0 w 5"/>
                <a:gd name="T3" fmla="*/ 239 h 14"/>
                <a:gd name="T4" fmla="*/ 12 w 5"/>
                <a:gd name="T5" fmla="*/ 21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5" y="5"/>
                    <a:pt x="2" y="10"/>
                    <a:pt x="0" y="14"/>
                  </a:cubicBezTo>
                  <a:cubicBezTo>
                    <a:pt x="0" y="14"/>
                    <a:pt x="0" y="13"/>
                    <a:pt x="1" y="13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2" name="Freeform 147">
              <a:extLst>
                <a:ext uri="{FF2B5EF4-FFF2-40B4-BE49-F238E27FC236}">
                  <a16:creationId xmlns:a16="http://schemas.microsoft.com/office/drawing/2014/main" id="{66263E84-536A-4647-B7D6-FC06CDEA6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" y="2121"/>
              <a:ext cx="12" cy="71"/>
            </a:xfrm>
            <a:custGeom>
              <a:avLst/>
              <a:gdLst>
                <a:gd name="T0" fmla="*/ 29 w 5"/>
                <a:gd name="T1" fmla="*/ 33 h 28"/>
                <a:gd name="T2" fmla="*/ 58 w 5"/>
                <a:gd name="T3" fmla="*/ 264 h 28"/>
                <a:gd name="T4" fmla="*/ 12 w 5"/>
                <a:gd name="T5" fmla="*/ 456 h 28"/>
                <a:gd name="T6" fmla="*/ 41 w 5"/>
                <a:gd name="T7" fmla="*/ 264 h 28"/>
                <a:gd name="T8" fmla="*/ 12 w 5"/>
                <a:gd name="T9" fmla="*/ 193 h 28"/>
                <a:gd name="T10" fmla="*/ 29 w 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8">
                  <a:moveTo>
                    <a:pt x="2" y="2"/>
                  </a:moveTo>
                  <a:cubicBezTo>
                    <a:pt x="2" y="7"/>
                    <a:pt x="5" y="11"/>
                    <a:pt x="4" y="16"/>
                  </a:cubicBezTo>
                  <a:cubicBezTo>
                    <a:pt x="4" y="20"/>
                    <a:pt x="1" y="24"/>
                    <a:pt x="1" y="28"/>
                  </a:cubicBezTo>
                  <a:cubicBezTo>
                    <a:pt x="2" y="25"/>
                    <a:pt x="3" y="19"/>
                    <a:pt x="3" y="16"/>
                  </a:cubicBezTo>
                  <a:cubicBezTo>
                    <a:pt x="2" y="14"/>
                    <a:pt x="1" y="12"/>
                    <a:pt x="1" y="12"/>
                  </a:cubicBezTo>
                  <a:cubicBezTo>
                    <a:pt x="0" y="10"/>
                    <a:pt x="1" y="5"/>
                    <a:pt x="2" y="0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3" name="Freeform 148">
              <a:extLst>
                <a:ext uri="{FF2B5EF4-FFF2-40B4-BE49-F238E27FC236}">
                  <a16:creationId xmlns:a16="http://schemas.microsoft.com/office/drawing/2014/main" id="{732DA84A-C6BF-45E4-A514-60855F64B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1714"/>
              <a:ext cx="14" cy="48"/>
            </a:xfrm>
            <a:custGeom>
              <a:avLst/>
              <a:gdLst>
                <a:gd name="T0" fmla="*/ 37 w 6"/>
                <a:gd name="T1" fmla="*/ 0 h 19"/>
                <a:gd name="T2" fmla="*/ 77 w 6"/>
                <a:gd name="T3" fmla="*/ 159 h 19"/>
                <a:gd name="T4" fmla="*/ 0 w 6"/>
                <a:gd name="T5" fmla="*/ 306 h 19"/>
                <a:gd name="T6" fmla="*/ 12 w 6"/>
                <a:gd name="T7" fmla="*/ 179 h 19"/>
                <a:gd name="T8" fmla="*/ 49 w 6"/>
                <a:gd name="T9" fmla="*/ 6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4" y="3"/>
                    <a:pt x="6" y="7"/>
                    <a:pt x="6" y="10"/>
                  </a:cubicBezTo>
                  <a:cubicBezTo>
                    <a:pt x="5" y="13"/>
                    <a:pt x="0" y="14"/>
                    <a:pt x="0" y="19"/>
                  </a:cubicBezTo>
                  <a:cubicBezTo>
                    <a:pt x="1" y="17"/>
                    <a:pt x="0" y="14"/>
                    <a:pt x="1" y="11"/>
                  </a:cubicBezTo>
                  <a:cubicBezTo>
                    <a:pt x="2" y="8"/>
                    <a:pt x="5" y="7"/>
                    <a:pt x="4" y="4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4" name="Freeform 149">
              <a:extLst>
                <a:ext uri="{FF2B5EF4-FFF2-40B4-BE49-F238E27FC236}">
                  <a16:creationId xmlns:a16="http://schemas.microsoft.com/office/drawing/2014/main" id="{2BB4EA4A-4718-42B1-BE6F-956DBA479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1914"/>
              <a:ext cx="34" cy="35"/>
            </a:xfrm>
            <a:custGeom>
              <a:avLst/>
              <a:gdLst>
                <a:gd name="T0" fmla="*/ 112 w 14"/>
                <a:gd name="T1" fmla="*/ 0 h 14"/>
                <a:gd name="T2" fmla="*/ 87 w 14"/>
                <a:gd name="T3" fmla="*/ 220 h 14"/>
                <a:gd name="T4" fmla="*/ 189 w 14"/>
                <a:gd name="T5" fmla="*/ 158 h 14"/>
                <a:gd name="T6" fmla="*/ 202 w 14"/>
                <a:gd name="T7" fmla="*/ 12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8" y="0"/>
                  </a:moveTo>
                  <a:cubicBezTo>
                    <a:pt x="9" y="5"/>
                    <a:pt x="0" y="9"/>
                    <a:pt x="6" y="14"/>
                  </a:cubicBezTo>
                  <a:cubicBezTo>
                    <a:pt x="7" y="10"/>
                    <a:pt x="8" y="6"/>
                    <a:pt x="13" y="10"/>
                  </a:cubicBezTo>
                  <a:cubicBezTo>
                    <a:pt x="13" y="9"/>
                    <a:pt x="13" y="9"/>
                    <a:pt x="14" y="8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5" name="Freeform 150">
              <a:extLst>
                <a:ext uri="{FF2B5EF4-FFF2-40B4-BE49-F238E27FC236}">
                  <a16:creationId xmlns:a16="http://schemas.microsoft.com/office/drawing/2014/main" id="{1B3DC06A-1A13-4874-AA1F-C1AC2C2B4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172"/>
              <a:ext cx="24" cy="25"/>
            </a:xfrm>
            <a:custGeom>
              <a:avLst/>
              <a:gdLst>
                <a:gd name="T0" fmla="*/ 0 w 10"/>
                <a:gd name="T1" fmla="*/ 50 h 10"/>
                <a:gd name="T2" fmla="*/ 98 w 10"/>
                <a:gd name="T3" fmla="*/ 158 h 10"/>
                <a:gd name="T4" fmla="*/ 58 w 10"/>
                <a:gd name="T5" fmla="*/ 5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3"/>
                  </a:moveTo>
                  <a:cubicBezTo>
                    <a:pt x="9" y="0"/>
                    <a:pt x="10" y="0"/>
                    <a:pt x="7" y="10"/>
                  </a:cubicBezTo>
                  <a:cubicBezTo>
                    <a:pt x="8" y="7"/>
                    <a:pt x="6" y="4"/>
                    <a:pt x="4" y="3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6" name="Freeform 151">
              <a:extLst>
                <a:ext uri="{FF2B5EF4-FFF2-40B4-BE49-F238E27FC236}">
                  <a16:creationId xmlns:a16="http://schemas.microsoft.com/office/drawing/2014/main" id="{889F0E42-565E-41D3-A655-BC6E35FFE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558"/>
              <a:ext cx="67" cy="166"/>
            </a:xfrm>
            <a:custGeom>
              <a:avLst/>
              <a:gdLst>
                <a:gd name="T0" fmla="*/ 41 w 28"/>
                <a:gd name="T1" fmla="*/ 475 h 66"/>
                <a:gd name="T2" fmla="*/ 57 w 28"/>
                <a:gd name="T3" fmla="*/ 765 h 66"/>
                <a:gd name="T4" fmla="*/ 0 w 28"/>
                <a:gd name="T5" fmla="*/ 1019 h 66"/>
                <a:gd name="T6" fmla="*/ 148 w 28"/>
                <a:gd name="T7" fmla="*/ 589 h 66"/>
                <a:gd name="T8" fmla="*/ 383 w 28"/>
                <a:gd name="T9" fmla="*/ 506 h 66"/>
                <a:gd name="T10" fmla="*/ 69 w 28"/>
                <a:gd name="T11" fmla="*/ 347 h 66"/>
                <a:gd name="T12" fmla="*/ 127 w 28"/>
                <a:gd name="T13" fmla="*/ 221 h 66"/>
                <a:gd name="T14" fmla="*/ 136 w 28"/>
                <a:gd name="T15" fmla="*/ 50 h 66"/>
                <a:gd name="T16" fmla="*/ 57 w 28"/>
                <a:gd name="T17" fmla="*/ 241 h 66"/>
                <a:gd name="T18" fmla="*/ 12 w 28"/>
                <a:gd name="T19" fmla="*/ 367 h 66"/>
                <a:gd name="T20" fmla="*/ 41 w 28"/>
                <a:gd name="T21" fmla="*/ 55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66">
                  <a:moveTo>
                    <a:pt x="3" y="30"/>
                  </a:moveTo>
                  <a:cubicBezTo>
                    <a:pt x="3" y="36"/>
                    <a:pt x="4" y="42"/>
                    <a:pt x="4" y="48"/>
                  </a:cubicBezTo>
                  <a:cubicBezTo>
                    <a:pt x="4" y="54"/>
                    <a:pt x="0" y="59"/>
                    <a:pt x="0" y="64"/>
                  </a:cubicBezTo>
                  <a:cubicBezTo>
                    <a:pt x="16" y="66"/>
                    <a:pt x="7" y="44"/>
                    <a:pt x="11" y="37"/>
                  </a:cubicBezTo>
                  <a:cubicBezTo>
                    <a:pt x="16" y="27"/>
                    <a:pt x="21" y="35"/>
                    <a:pt x="28" y="32"/>
                  </a:cubicBezTo>
                  <a:cubicBezTo>
                    <a:pt x="24" y="24"/>
                    <a:pt x="4" y="35"/>
                    <a:pt x="5" y="22"/>
                  </a:cubicBezTo>
                  <a:cubicBezTo>
                    <a:pt x="6" y="19"/>
                    <a:pt x="8" y="18"/>
                    <a:pt x="9" y="14"/>
                  </a:cubicBezTo>
                  <a:cubicBezTo>
                    <a:pt x="10" y="10"/>
                    <a:pt x="7" y="7"/>
                    <a:pt x="10" y="3"/>
                  </a:cubicBezTo>
                  <a:cubicBezTo>
                    <a:pt x="3" y="0"/>
                    <a:pt x="5" y="11"/>
                    <a:pt x="4" y="15"/>
                  </a:cubicBezTo>
                  <a:cubicBezTo>
                    <a:pt x="4" y="18"/>
                    <a:pt x="1" y="20"/>
                    <a:pt x="1" y="23"/>
                  </a:cubicBezTo>
                  <a:cubicBezTo>
                    <a:pt x="0" y="27"/>
                    <a:pt x="3" y="30"/>
                    <a:pt x="3" y="35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7" name="Freeform 152">
              <a:extLst>
                <a:ext uri="{FF2B5EF4-FFF2-40B4-BE49-F238E27FC236}">
                  <a16:creationId xmlns:a16="http://schemas.microsoft.com/office/drawing/2014/main" id="{A1245F08-E6AE-4F6A-8222-A52320A5C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" y="1633"/>
              <a:ext cx="14" cy="28"/>
            </a:xfrm>
            <a:custGeom>
              <a:avLst/>
              <a:gdLst>
                <a:gd name="T0" fmla="*/ 0 w 6"/>
                <a:gd name="T1" fmla="*/ 33 h 11"/>
                <a:gd name="T2" fmla="*/ 37 w 6"/>
                <a:gd name="T3" fmla="*/ 181 h 11"/>
                <a:gd name="T4" fmla="*/ 77 w 6"/>
                <a:gd name="T5" fmla="*/ 33 h 11"/>
                <a:gd name="T6" fmla="*/ 0 w 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0" y="2"/>
                  </a:moveTo>
                  <a:cubicBezTo>
                    <a:pt x="3" y="4"/>
                    <a:pt x="3" y="8"/>
                    <a:pt x="3" y="11"/>
                  </a:cubicBezTo>
                  <a:cubicBezTo>
                    <a:pt x="3" y="8"/>
                    <a:pt x="2" y="2"/>
                    <a:pt x="6" y="2"/>
                  </a:cubicBezTo>
                  <a:cubicBezTo>
                    <a:pt x="5" y="1"/>
                    <a:pt x="0" y="0"/>
                    <a:pt x="0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8" name="Freeform 153">
              <a:extLst>
                <a:ext uri="{FF2B5EF4-FFF2-40B4-BE49-F238E27FC236}">
                  <a16:creationId xmlns:a16="http://schemas.microsoft.com/office/drawing/2014/main" id="{3930221C-307B-4EC8-B1F7-6CFD19D53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639"/>
              <a:ext cx="59" cy="73"/>
            </a:xfrm>
            <a:custGeom>
              <a:avLst/>
              <a:gdLst>
                <a:gd name="T0" fmla="*/ 278 w 25"/>
                <a:gd name="T1" fmla="*/ 0 h 29"/>
                <a:gd name="T2" fmla="*/ 172 w 25"/>
                <a:gd name="T3" fmla="*/ 113 h 29"/>
                <a:gd name="T4" fmla="*/ 50 w 25"/>
                <a:gd name="T5" fmla="*/ 113 h 29"/>
                <a:gd name="T6" fmla="*/ 28 w 25"/>
                <a:gd name="T7" fmla="*/ 222 h 29"/>
                <a:gd name="T8" fmla="*/ 40 w 25"/>
                <a:gd name="T9" fmla="*/ 443 h 29"/>
                <a:gd name="T10" fmla="*/ 94 w 25"/>
                <a:gd name="T11" fmla="*/ 191 h 29"/>
                <a:gd name="T12" fmla="*/ 212 w 25"/>
                <a:gd name="T13" fmla="*/ 159 h 29"/>
                <a:gd name="T14" fmla="*/ 328 w 25"/>
                <a:gd name="T15" fmla="*/ 33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9">
                  <a:moveTo>
                    <a:pt x="21" y="0"/>
                  </a:moveTo>
                  <a:cubicBezTo>
                    <a:pt x="18" y="3"/>
                    <a:pt x="17" y="6"/>
                    <a:pt x="13" y="7"/>
                  </a:cubicBezTo>
                  <a:cubicBezTo>
                    <a:pt x="10" y="8"/>
                    <a:pt x="6" y="6"/>
                    <a:pt x="4" y="7"/>
                  </a:cubicBezTo>
                  <a:cubicBezTo>
                    <a:pt x="0" y="9"/>
                    <a:pt x="2" y="11"/>
                    <a:pt x="2" y="14"/>
                  </a:cubicBezTo>
                  <a:cubicBezTo>
                    <a:pt x="3" y="17"/>
                    <a:pt x="2" y="24"/>
                    <a:pt x="3" y="28"/>
                  </a:cubicBezTo>
                  <a:cubicBezTo>
                    <a:pt x="14" y="29"/>
                    <a:pt x="3" y="17"/>
                    <a:pt x="7" y="12"/>
                  </a:cubicBezTo>
                  <a:cubicBezTo>
                    <a:pt x="9" y="10"/>
                    <a:pt x="13" y="12"/>
                    <a:pt x="16" y="10"/>
                  </a:cubicBezTo>
                  <a:cubicBezTo>
                    <a:pt x="20" y="8"/>
                    <a:pt x="21" y="4"/>
                    <a:pt x="25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89" name="Freeform 154">
              <a:extLst>
                <a:ext uri="{FF2B5EF4-FFF2-40B4-BE49-F238E27FC236}">
                  <a16:creationId xmlns:a16="http://schemas.microsoft.com/office/drawing/2014/main" id="{DF846702-DB44-42EE-B065-5A003706A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009"/>
              <a:ext cx="28" cy="218"/>
            </a:xfrm>
            <a:custGeom>
              <a:avLst/>
              <a:gdLst>
                <a:gd name="T0" fmla="*/ 65 w 12"/>
                <a:gd name="T1" fmla="*/ 0 h 86"/>
                <a:gd name="T2" fmla="*/ 86 w 12"/>
                <a:gd name="T3" fmla="*/ 783 h 86"/>
                <a:gd name="T4" fmla="*/ 126 w 12"/>
                <a:gd name="T5" fmla="*/ 1402 h 86"/>
                <a:gd name="T6" fmla="*/ 126 w 12"/>
                <a:gd name="T7" fmla="*/ 603 h 86"/>
                <a:gd name="T8" fmla="*/ 49 w 12"/>
                <a:gd name="T9" fmla="*/ 33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6">
                  <a:moveTo>
                    <a:pt x="5" y="0"/>
                  </a:moveTo>
                  <a:cubicBezTo>
                    <a:pt x="0" y="16"/>
                    <a:pt x="5" y="33"/>
                    <a:pt x="7" y="48"/>
                  </a:cubicBezTo>
                  <a:cubicBezTo>
                    <a:pt x="8" y="57"/>
                    <a:pt x="2" y="80"/>
                    <a:pt x="10" y="86"/>
                  </a:cubicBezTo>
                  <a:cubicBezTo>
                    <a:pt x="7" y="70"/>
                    <a:pt x="12" y="53"/>
                    <a:pt x="10" y="37"/>
                  </a:cubicBezTo>
                  <a:cubicBezTo>
                    <a:pt x="8" y="25"/>
                    <a:pt x="5" y="14"/>
                    <a:pt x="4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0" name="Freeform 155">
              <a:extLst>
                <a:ext uri="{FF2B5EF4-FFF2-40B4-BE49-F238E27FC236}">
                  <a16:creationId xmlns:a16="http://schemas.microsoft.com/office/drawing/2014/main" id="{F56F88EB-7AD4-4C1B-9B4D-938C612F8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6" y="1093"/>
              <a:ext cx="26" cy="182"/>
            </a:xfrm>
            <a:custGeom>
              <a:avLst/>
              <a:gdLst>
                <a:gd name="T0" fmla="*/ 95 w 11"/>
                <a:gd name="T1" fmla="*/ 33 h 72"/>
                <a:gd name="T2" fmla="*/ 78 w 11"/>
                <a:gd name="T3" fmla="*/ 677 h 72"/>
                <a:gd name="T4" fmla="*/ 50 w 11"/>
                <a:gd name="T5" fmla="*/ 1163 h 72"/>
                <a:gd name="T6" fmla="*/ 135 w 11"/>
                <a:gd name="T7" fmla="*/ 518 h 72"/>
                <a:gd name="T8" fmla="*/ 78 w 11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2">
                  <a:moveTo>
                    <a:pt x="7" y="2"/>
                  </a:moveTo>
                  <a:cubicBezTo>
                    <a:pt x="6" y="15"/>
                    <a:pt x="6" y="28"/>
                    <a:pt x="6" y="42"/>
                  </a:cubicBezTo>
                  <a:cubicBezTo>
                    <a:pt x="6" y="51"/>
                    <a:pt x="0" y="63"/>
                    <a:pt x="4" y="72"/>
                  </a:cubicBezTo>
                  <a:cubicBezTo>
                    <a:pt x="4" y="59"/>
                    <a:pt x="9" y="45"/>
                    <a:pt x="10" y="32"/>
                  </a:cubicBezTo>
                  <a:cubicBezTo>
                    <a:pt x="11" y="20"/>
                    <a:pt x="7" y="12"/>
                    <a:pt x="6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1" name="Freeform 156">
              <a:extLst>
                <a:ext uri="{FF2B5EF4-FFF2-40B4-BE49-F238E27FC236}">
                  <a16:creationId xmlns:a16="http://schemas.microsoft.com/office/drawing/2014/main" id="{C2029FCA-9572-41A4-ABF5-602FDFE64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853"/>
              <a:ext cx="71" cy="56"/>
            </a:xfrm>
            <a:custGeom>
              <a:avLst/>
              <a:gdLst>
                <a:gd name="T0" fmla="*/ 50 w 30"/>
                <a:gd name="T1" fmla="*/ 64 h 22"/>
                <a:gd name="T2" fmla="*/ 398 w 30"/>
                <a:gd name="T3" fmla="*/ 364 h 22"/>
                <a:gd name="T4" fmla="*/ 12 w 3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4" y="4"/>
                  </a:moveTo>
                  <a:cubicBezTo>
                    <a:pt x="2" y="21"/>
                    <a:pt x="20" y="17"/>
                    <a:pt x="30" y="22"/>
                  </a:cubicBezTo>
                  <a:cubicBezTo>
                    <a:pt x="29" y="6"/>
                    <a:pt x="0" y="15"/>
                    <a:pt x="1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2" name="Freeform 157">
              <a:extLst>
                <a:ext uri="{FF2B5EF4-FFF2-40B4-BE49-F238E27FC236}">
                  <a16:creationId xmlns:a16="http://schemas.microsoft.com/office/drawing/2014/main" id="{0099473B-36F8-4927-A337-59F750F8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1881"/>
              <a:ext cx="28" cy="23"/>
            </a:xfrm>
            <a:custGeom>
              <a:avLst/>
              <a:gdLst>
                <a:gd name="T0" fmla="*/ 0 w 12"/>
                <a:gd name="T1" fmla="*/ 20 h 9"/>
                <a:gd name="T2" fmla="*/ 152 w 12"/>
                <a:gd name="T3" fmla="*/ 51 h 9"/>
                <a:gd name="T4" fmla="*/ 152 w 12"/>
                <a:gd name="T5" fmla="*/ 84 h 9"/>
                <a:gd name="T6" fmla="*/ 37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1"/>
                  </a:moveTo>
                  <a:cubicBezTo>
                    <a:pt x="3" y="7"/>
                    <a:pt x="9" y="9"/>
                    <a:pt x="12" y="3"/>
                  </a:cubicBezTo>
                  <a:cubicBezTo>
                    <a:pt x="12" y="4"/>
                    <a:pt x="12" y="4"/>
                    <a:pt x="12" y="5"/>
                  </a:cubicBezTo>
                  <a:cubicBezTo>
                    <a:pt x="8" y="4"/>
                    <a:pt x="3" y="1"/>
                    <a:pt x="3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3" name="Freeform 158">
              <a:extLst>
                <a:ext uri="{FF2B5EF4-FFF2-40B4-BE49-F238E27FC236}">
                  <a16:creationId xmlns:a16="http://schemas.microsoft.com/office/drawing/2014/main" id="{37CAC59E-A4D1-4040-A26C-8B44318D7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989"/>
              <a:ext cx="678" cy="1261"/>
            </a:xfrm>
            <a:custGeom>
              <a:avLst/>
              <a:gdLst>
                <a:gd name="T0" fmla="*/ 28 w 286"/>
                <a:gd name="T1" fmla="*/ 0 h 499"/>
                <a:gd name="T2" fmla="*/ 28 w 286"/>
                <a:gd name="T3" fmla="*/ 3212 h 499"/>
                <a:gd name="T4" fmla="*/ 40 w 286"/>
                <a:gd name="T5" fmla="*/ 3487 h 499"/>
                <a:gd name="T6" fmla="*/ 95 w 286"/>
                <a:gd name="T7" fmla="*/ 3667 h 499"/>
                <a:gd name="T8" fmla="*/ 213 w 286"/>
                <a:gd name="T9" fmla="*/ 3730 h 499"/>
                <a:gd name="T10" fmla="*/ 360 w 286"/>
                <a:gd name="T11" fmla="*/ 3583 h 499"/>
                <a:gd name="T12" fmla="*/ 479 w 286"/>
                <a:gd name="T13" fmla="*/ 3371 h 499"/>
                <a:gd name="T14" fmla="*/ 640 w 286"/>
                <a:gd name="T15" fmla="*/ 3257 h 499"/>
                <a:gd name="T16" fmla="*/ 934 w 286"/>
                <a:gd name="T17" fmla="*/ 3225 h 499"/>
                <a:gd name="T18" fmla="*/ 1041 w 286"/>
                <a:gd name="T19" fmla="*/ 3328 h 499"/>
                <a:gd name="T20" fmla="*/ 1214 w 286"/>
                <a:gd name="T21" fmla="*/ 3454 h 499"/>
                <a:gd name="T22" fmla="*/ 1283 w 286"/>
                <a:gd name="T23" fmla="*/ 3697 h 499"/>
                <a:gd name="T24" fmla="*/ 1320 w 286"/>
                <a:gd name="T25" fmla="*/ 3952 h 499"/>
                <a:gd name="T26" fmla="*/ 1292 w 286"/>
                <a:gd name="T27" fmla="*/ 4144 h 499"/>
                <a:gd name="T28" fmla="*/ 1226 w 286"/>
                <a:gd name="T29" fmla="*/ 4354 h 499"/>
                <a:gd name="T30" fmla="*/ 1041 w 286"/>
                <a:gd name="T31" fmla="*/ 4491 h 499"/>
                <a:gd name="T32" fmla="*/ 815 w 286"/>
                <a:gd name="T33" fmla="*/ 4680 h 499"/>
                <a:gd name="T34" fmla="*/ 602 w 286"/>
                <a:gd name="T35" fmla="*/ 4860 h 499"/>
                <a:gd name="T36" fmla="*/ 517 w 286"/>
                <a:gd name="T37" fmla="*/ 5064 h 499"/>
                <a:gd name="T38" fmla="*/ 533 w 286"/>
                <a:gd name="T39" fmla="*/ 5261 h 499"/>
                <a:gd name="T40" fmla="*/ 602 w 286"/>
                <a:gd name="T41" fmla="*/ 5357 h 499"/>
                <a:gd name="T42" fmla="*/ 770 w 286"/>
                <a:gd name="T43" fmla="*/ 5441 h 499"/>
                <a:gd name="T44" fmla="*/ 972 w 286"/>
                <a:gd name="T45" fmla="*/ 5357 h 499"/>
                <a:gd name="T46" fmla="*/ 1119 w 286"/>
                <a:gd name="T47" fmla="*/ 5274 h 499"/>
                <a:gd name="T48" fmla="*/ 1320 w 286"/>
                <a:gd name="T49" fmla="*/ 5135 h 499"/>
                <a:gd name="T50" fmla="*/ 1546 w 286"/>
                <a:gd name="T51" fmla="*/ 5019 h 499"/>
                <a:gd name="T52" fmla="*/ 1809 w 286"/>
                <a:gd name="T53" fmla="*/ 4905 h 499"/>
                <a:gd name="T54" fmla="*/ 2051 w 286"/>
                <a:gd name="T55" fmla="*/ 4860 h 499"/>
                <a:gd name="T56" fmla="*/ 2333 w 286"/>
                <a:gd name="T57" fmla="*/ 4872 h 499"/>
                <a:gd name="T58" fmla="*/ 2529 w 286"/>
                <a:gd name="T59" fmla="*/ 4956 h 499"/>
                <a:gd name="T60" fmla="*/ 2653 w 286"/>
                <a:gd name="T61" fmla="*/ 4988 h 499"/>
                <a:gd name="T62" fmla="*/ 2731 w 286"/>
                <a:gd name="T63" fmla="*/ 5052 h 499"/>
                <a:gd name="T64" fmla="*/ 2838 w 286"/>
                <a:gd name="T65" fmla="*/ 5115 h 499"/>
                <a:gd name="T66" fmla="*/ 2916 w 286"/>
                <a:gd name="T67" fmla="*/ 5231 h 499"/>
                <a:gd name="T68" fmla="*/ 3042 w 286"/>
                <a:gd name="T69" fmla="*/ 5327 h 499"/>
                <a:gd name="T70" fmla="*/ 3103 w 286"/>
                <a:gd name="T71" fmla="*/ 5486 h 499"/>
                <a:gd name="T72" fmla="*/ 3210 w 286"/>
                <a:gd name="T73" fmla="*/ 5613 h 499"/>
                <a:gd name="T74" fmla="*/ 3276 w 286"/>
                <a:gd name="T75" fmla="*/ 5812 h 499"/>
                <a:gd name="T76" fmla="*/ 3354 w 286"/>
                <a:gd name="T77" fmla="*/ 5939 h 499"/>
                <a:gd name="T78" fmla="*/ 3423 w 286"/>
                <a:gd name="T79" fmla="*/ 6227 h 499"/>
                <a:gd name="T80" fmla="*/ 3490 w 286"/>
                <a:gd name="T81" fmla="*/ 6424 h 499"/>
                <a:gd name="T82" fmla="*/ 3530 w 286"/>
                <a:gd name="T83" fmla="*/ 6616 h 499"/>
                <a:gd name="T84" fmla="*/ 3558 w 286"/>
                <a:gd name="T85" fmla="*/ 6762 h 499"/>
                <a:gd name="T86" fmla="*/ 3568 w 286"/>
                <a:gd name="T87" fmla="*/ 6987 h 499"/>
                <a:gd name="T88" fmla="*/ 3596 w 286"/>
                <a:gd name="T89" fmla="*/ 7114 h 499"/>
                <a:gd name="T90" fmla="*/ 3584 w 286"/>
                <a:gd name="T91" fmla="*/ 7344 h 499"/>
                <a:gd name="T92" fmla="*/ 3608 w 286"/>
                <a:gd name="T93" fmla="*/ 7490 h 499"/>
                <a:gd name="T94" fmla="*/ 3596 w 286"/>
                <a:gd name="T95" fmla="*/ 7970 h 499"/>
                <a:gd name="T96" fmla="*/ 3653 w 286"/>
                <a:gd name="T97" fmla="*/ 8054 h 499"/>
                <a:gd name="T98" fmla="*/ 3715 w 286"/>
                <a:gd name="T99" fmla="*/ 7988 h 499"/>
                <a:gd name="T100" fmla="*/ 3103 w 286"/>
                <a:gd name="T101" fmla="*/ 5178 h 499"/>
                <a:gd name="T102" fmla="*/ 2878 w 286"/>
                <a:gd name="T103" fmla="*/ 4956 h 499"/>
                <a:gd name="T104" fmla="*/ 1292 w 286"/>
                <a:gd name="T105" fmla="*/ 4988 h 499"/>
                <a:gd name="T106" fmla="*/ 640 w 286"/>
                <a:gd name="T107" fmla="*/ 5165 h 499"/>
                <a:gd name="T108" fmla="*/ 865 w 286"/>
                <a:gd name="T109" fmla="*/ 4809 h 499"/>
                <a:gd name="T110" fmla="*/ 1451 w 286"/>
                <a:gd name="T111" fmla="*/ 3922 h 499"/>
                <a:gd name="T112" fmla="*/ 1012 w 286"/>
                <a:gd name="T113" fmla="*/ 3086 h 499"/>
                <a:gd name="T114" fmla="*/ 360 w 286"/>
                <a:gd name="T115" fmla="*/ 3257 h 499"/>
                <a:gd name="T116" fmla="*/ 156 w 286"/>
                <a:gd name="T117" fmla="*/ 3341 h 499"/>
                <a:gd name="T118" fmla="*/ 135 w 286"/>
                <a:gd name="T119" fmla="*/ 1552 h 499"/>
                <a:gd name="T120" fmla="*/ 156 w 286"/>
                <a:gd name="T121" fmla="*/ 0 h 499"/>
                <a:gd name="T122" fmla="*/ 156 w 286"/>
                <a:gd name="T123" fmla="*/ 0 h 49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86" h="499">
                  <a:moveTo>
                    <a:pt x="2" y="0"/>
                  </a:moveTo>
                  <a:cubicBezTo>
                    <a:pt x="0" y="40"/>
                    <a:pt x="0" y="135"/>
                    <a:pt x="2" y="199"/>
                  </a:cubicBezTo>
                  <a:cubicBezTo>
                    <a:pt x="2" y="204"/>
                    <a:pt x="3" y="211"/>
                    <a:pt x="3" y="216"/>
                  </a:cubicBezTo>
                  <a:cubicBezTo>
                    <a:pt x="3" y="218"/>
                    <a:pt x="4" y="223"/>
                    <a:pt x="7" y="227"/>
                  </a:cubicBezTo>
                  <a:cubicBezTo>
                    <a:pt x="10" y="230"/>
                    <a:pt x="14" y="232"/>
                    <a:pt x="16" y="231"/>
                  </a:cubicBezTo>
                  <a:cubicBezTo>
                    <a:pt x="22" y="230"/>
                    <a:pt x="26" y="224"/>
                    <a:pt x="27" y="222"/>
                  </a:cubicBezTo>
                  <a:cubicBezTo>
                    <a:pt x="28" y="217"/>
                    <a:pt x="34" y="212"/>
                    <a:pt x="36" y="209"/>
                  </a:cubicBezTo>
                  <a:cubicBezTo>
                    <a:pt x="39" y="205"/>
                    <a:pt x="44" y="204"/>
                    <a:pt x="48" y="202"/>
                  </a:cubicBezTo>
                  <a:cubicBezTo>
                    <a:pt x="54" y="199"/>
                    <a:pt x="63" y="198"/>
                    <a:pt x="70" y="200"/>
                  </a:cubicBezTo>
                  <a:cubicBezTo>
                    <a:pt x="73" y="201"/>
                    <a:pt x="75" y="204"/>
                    <a:pt x="78" y="206"/>
                  </a:cubicBezTo>
                  <a:cubicBezTo>
                    <a:pt x="81" y="208"/>
                    <a:pt x="88" y="211"/>
                    <a:pt x="91" y="214"/>
                  </a:cubicBezTo>
                  <a:cubicBezTo>
                    <a:pt x="94" y="218"/>
                    <a:pt x="93" y="224"/>
                    <a:pt x="96" y="229"/>
                  </a:cubicBezTo>
                  <a:cubicBezTo>
                    <a:pt x="98" y="234"/>
                    <a:pt x="99" y="239"/>
                    <a:pt x="99" y="245"/>
                  </a:cubicBezTo>
                  <a:cubicBezTo>
                    <a:pt x="100" y="249"/>
                    <a:pt x="98" y="253"/>
                    <a:pt x="97" y="257"/>
                  </a:cubicBezTo>
                  <a:cubicBezTo>
                    <a:pt x="96" y="261"/>
                    <a:pt x="95" y="266"/>
                    <a:pt x="92" y="270"/>
                  </a:cubicBezTo>
                  <a:cubicBezTo>
                    <a:pt x="89" y="273"/>
                    <a:pt x="83" y="275"/>
                    <a:pt x="78" y="278"/>
                  </a:cubicBezTo>
                  <a:cubicBezTo>
                    <a:pt x="73" y="281"/>
                    <a:pt x="66" y="286"/>
                    <a:pt x="61" y="290"/>
                  </a:cubicBezTo>
                  <a:cubicBezTo>
                    <a:pt x="55" y="293"/>
                    <a:pt x="47" y="297"/>
                    <a:pt x="45" y="301"/>
                  </a:cubicBezTo>
                  <a:cubicBezTo>
                    <a:pt x="42" y="306"/>
                    <a:pt x="40" y="309"/>
                    <a:pt x="39" y="314"/>
                  </a:cubicBezTo>
                  <a:cubicBezTo>
                    <a:pt x="39" y="316"/>
                    <a:pt x="38" y="322"/>
                    <a:pt x="40" y="326"/>
                  </a:cubicBezTo>
                  <a:cubicBezTo>
                    <a:pt x="41" y="329"/>
                    <a:pt x="44" y="330"/>
                    <a:pt x="45" y="332"/>
                  </a:cubicBezTo>
                  <a:cubicBezTo>
                    <a:pt x="46" y="337"/>
                    <a:pt x="54" y="337"/>
                    <a:pt x="58" y="337"/>
                  </a:cubicBezTo>
                  <a:cubicBezTo>
                    <a:pt x="61" y="337"/>
                    <a:pt x="67" y="335"/>
                    <a:pt x="73" y="332"/>
                  </a:cubicBezTo>
                  <a:cubicBezTo>
                    <a:pt x="78" y="328"/>
                    <a:pt x="79" y="328"/>
                    <a:pt x="84" y="327"/>
                  </a:cubicBezTo>
                  <a:cubicBezTo>
                    <a:pt x="89" y="326"/>
                    <a:pt x="93" y="322"/>
                    <a:pt x="99" y="318"/>
                  </a:cubicBezTo>
                  <a:cubicBezTo>
                    <a:pt x="106" y="315"/>
                    <a:pt x="105" y="317"/>
                    <a:pt x="116" y="311"/>
                  </a:cubicBezTo>
                  <a:cubicBezTo>
                    <a:pt x="127" y="306"/>
                    <a:pt x="127" y="304"/>
                    <a:pt x="136" y="304"/>
                  </a:cubicBezTo>
                  <a:cubicBezTo>
                    <a:pt x="144" y="303"/>
                    <a:pt x="145" y="301"/>
                    <a:pt x="154" y="301"/>
                  </a:cubicBezTo>
                  <a:cubicBezTo>
                    <a:pt x="162" y="302"/>
                    <a:pt x="170" y="300"/>
                    <a:pt x="175" y="302"/>
                  </a:cubicBezTo>
                  <a:cubicBezTo>
                    <a:pt x="181" y="304"/>
                    <a:pt x="190" y="307"/>
                    <a:pt x="190" y="307"/>
                  </a:cubicBezTo>
                  <a:cubicBezTo>
                    <a:pt x="192" y="308"/>
                    <a:pt x="196" y="308"/>
                    <a:pt x="199" y="309"/>
                  </a:cubicBezTo>
                  <a:cubicBezTo>
                    <a:pt x="201" y="310"/>
                    <a:pt x="203" y="312"/>
                    <a:pt x="205" y="313"/>
                  </a:cubicBezTo>
                  <a:cubicBezTo>
                    <a:pt x="207" y="315"/>
                    <a:pt x="211" y="315"/>
                    <a:pt x="213" y="317"/>
                  </a:cubicBezTo>
                  <a:cubicBezTo>
                    <a:pt x="214" y="318"/>
                    <a:pt x="217" y="322"/>
                    <a:pt x="219" y="324"/>
                  </a:cubicBezTo>
                  <a:cubicBezTo>
                    <a:pt x="221" y="326"/>
                    <a:pt x="225" y="327"/>
                    <a:pt x="228" y="330"/>
                  </a:cubicBezTo>
                  <a:cubicBezTo>
                    <a:pt x="230" y="333"/>
                    <a:pt x="230" y="337"/>
                    <a:pt x="233" y="340"/>
                  </a:cubicBezTo>
                  <a:cubicBezTo>
                    <a:pt x="235" y="343"/>
                    <a:pt x="239" y="344"/>
                    <a:pt x="241" y="348"/>
                  </a:cubicBezTo>
                  <a:cubicBezTo>
                    <a:pt x="243" y="351"/>
                    <a:pt x="244" y="356"/>
                    <a:pt x="246" y="360"/>
                  </a:cubicBezTo>
                  <a:cubicBezTo>
                    <a:pt x="248" y="363"/>
                    <a:pt x="250" y="364"/>
                    <a:pt x="252" y="368"/>
                  </a:cubicBezTo>
                  <a:cubicBezTo>
                    <a:pt x="254" y="373"/>
                    <a:pt x="255" y="380"/>
                    <a:pt x="257" y="386"/>
                  </a:cubicBezTo>
                  <a:cubicBezTo>
                    <a:pt x="259" y="390"/>
                    <a:pt x="261" y="393"/>
                    <a:pt x="262" y="398"/>
                  </a:cubicBezTo>
                  <a:cubicBezTo>
                    <a:pt x="264" y="402"/>
                    <a:pt x="264" y="406"/>
                    <a:pt x="265" y="410"/>
                  </a:cubicBezTo>
                  <a:cubicBezTo>
                    <a:pt x="265" y="413"/>
                    <a:pt x="267" y="416"/>
                    <a:pt x="267" y="419"/>
                  </a:cubicBezTo>
                  <a:cubicBezTo>
                    <a:pt x="268" y="423"/>
                    <a:pt x="267" y="429"/>
                    <a:pt x="268" y="433"/>
                  </a:cubicBezTo>
                  <a:cubicBezTo>
                    <a:pt x="268" y="436"/>
                    <a:pt x="270" y="438"/>
                    <a:pt x="270" y="441"/>
                  </a:cubicBezTo>
                  <a:cubicBezTo>
                    <a:pt x="270" y="445"/>
                    <a:pt x="269" y="450"/>
                    <a:pt x="269" y="455"/>
                  </a:cubicBezTo>
                  <a:cubicBezTo>
                    <a:pt x="269" y="458"/>
                    <a:pt x="271" y="460"/>
                    <a:pt x="271" y="464"/>
                  </a:cubicBezTo>
                  <a:cubicBezTo>
                    <a:pt x="271" y="474"/>
                    <a:pt x="270" y="484"/>
                    <a:pt x="270" y="494"/>
                  </a:cubicBezTo>
                  <a:cubicBezTo>
                    <a:pt x="269" y="497"/>
                    <a:pt x="271" y="499"/>
                    <a:pt x="274" y="499"/>
                  </a:cubicBezTo>
                  <a:cubicBezTo>
                    <a:pt x="277" y="499"/>
                    <a:pt x="279" y="498"/>
                    <a:pt x="279" y="495"/>
                  </a:cubicBezTo>
                  <a:cubicBezTo>
                    <a:pt x="286" y="421"/>
                    <a:pt x="268" y="359"/>
                    <a:pt x="233" y="321"/>
                  </a:cubicBezTo>
                  <a:cubicBezTo>
                    <a:pt x="228" y="316"/>
                    <a:pt x="218" y="309"/>
                    <a:pt x="216" y="307"/>
                  </a:cubicBezTo>
                  <a:cubicBezTo>
                    <a:pt x="172" y="281"/>
                    <a:pt x="123" y="293"/>
                    <a:pt x="97" y="309"/>
                  </a:cubicBezTo>
                  <a:cubicBezTo>
                    <a:pt x="72" y="323"/>
                    <a:pt x="53" y="335"/>
                    <a:pt x="48" y="320"/>
                  </a:cubicBezTo>
                  <a:cubicBezTo>
                    <a:pt x="46" y="313"/>
                    <a:pt x="54" y="304"/>
                    <a:pt x="65" y="298"/>
                  </a:cubicBezTo>
                  <a:cubicBezTo>
                    <a:pt x="88" y="287"/>
                    <a:pt x="114" y="274"/>
                    <a:pt x="109" y="243"/>
                  </a:cubicBezTo>
                  <a:cubicBezTo>
                    <a:pt x="105" y="220"/>
                    <a:pt x="103" y="200"/>
                    <a:pt x="76" y="191"/>
                  </a:cubicBezTo>
                  <a:cubicBezTo>
                    <a:pt x="61" y="186"/>
                    <a:pt x="42" y="183"/>
                    <a:pt x="27" y="202"/>
                  </a:cubicBezTo>
                  <a:cubicBezTo>
                    <a:pt x="20" y="211"/>
                    <a:pt x="12" y="228"/>
                    <a:pt x="12" y="207"/>
                  </a:cubicBezTo>
                  <a:cubicBezTo>
                    <a:pt x="11" y="175"/>
                    <a:pt x="10" y="134"/>
                    <a:pt x="10" y="96"/>
                  </a:cubicBezTo>
                  <a:cubicBezTo>
                    <a:pt x="10" y="57"/>
                    <a:pt x="11" y="21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F0D9D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094" name="Freeform 159">
              <a:extLst>
                <a:ext uri="{FF2B5EF4-FFF2-40B4-BE49-F238E27FC236}">
                  <a16:creationId xmlns:a16="http://schemas.microsoft.com/office/drawing/2014/main" id="{FD824084-DAA8-4BAF-8F17-798F5A356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989"/>
              <a:ext cx="678" cy="1261"/>
            </a:xfrm>
            <a:custGeom>
              <a:avLst/>
              <a:gdLst>
                <a:gd name="T0" fmla="*/ 28 w 286"/>
                <a:gd name="T1" fmla="*/ 0 h 499"/>
                <a:gd name="T2" fmla="*/ 28 w 286"/>
                <a:gd name="T3" fmla="*/ 3212 h 499"/>
                <a:gd name="T4" fmla="*/ 40 w 286"/>
                <a:gd name="T5" fmla="*/ 3487 h 499"/>
                <a:gd name="T6" fmla="*/ 95 w 286"/>
                <a:gd name="T7" fmla="*/ 3667 h 499"/>
                <a:gd name="T8" fmla="*/ 213 w 286"/>
                <a:gd name="T9" fmla="*/ 3730 h 499"/>
                <a:gd name="T10" fmla="*/ 360 w 286"/>
                <a:gd name="T11" fmla="*/ 3583 h 499"/>
                <a:gd name="T12" fmla="*/ 479 w 286"/>
                <a:gd name="T13" fmla="*/ 3371 h 499"/>
                <a:gd name="T14" fmla="*/ 640 w 286"/>
                <a:gd name="T15" fmla="*/ 3257 h 499"/>
                <a:gd name="T16" fmla="*/ 934 w 286"/>
                <a:gd name="T17" fmla="*/ 3225 h 499"/>
                <a:gd name="T18" fmla="*/ 1041 w 286"/>
                <a:gd name="T19" fmla="*/ 3328 h 499"/>
                <a:gd name="T20" fmla="*/ 1214 w 286"/>
                <a:gd name="T21" fmla="*/ 3454 h 499"/>
                <a:gd name="T22" fmla="*/ 1283 w 286"/>
                <a:gd name="T23" fmla="*/ 3697 h 499"/>
                <a:gd name="T24" fmla="*/ 1320 w 286"/>
                <a:gd name="T25" fmla="*/ 3952 h 499"/>
                <a:gd name="T26" fmla="*/ 1292 w 286"/>
                <a:gd name="T27" fmla="*/ 4144 h 499"/>
                <a:gd name="T28" fmla="*/ 1226 w 286"/>
                <a:gd name="T29" fmla="*/ 4354 h 499"/>
                <a:gd name="T30" fmla="*/ 1041 w 286"/>
                <a:gd name="T31" fmla="*/ 4491 h 499"/>
                <a:gd name="T32" fmla="*/ 815 w 286"/>
                <a:gd name="T33" fmla="*/ 4680 h 499"/>
                <a:gd name="T34" fmla="*/ 602 w 286"/>
                <a:gd name="T35" fmla="*/ 4860 h 499"/>
                <a:gd name="T36" fmla="*/ 517 w 286"/>
                <a:gd name="T37" fmla="*/ 5064 h 499"/>
                <a:gd name="T38" fmla="*/ 533 w 286"/>
                <a:gd name="T39" fmla="*/ 5261 h 499"/>
                <a:gd name="T40" fmla="*/ 602 w 286"/>
                <a:gd name="T41" fmla="*/ 5357 h 499"/>
                <a:gd name="T42" fmla="*/ 770 w 286"/>
                <a:gd name="T43" fmla="*/ 5441 h 499"/>
                <a:gd name="T44" fmla="*/ 972 w 286"/>
                <a:gd name="T45" fmla="*/ 5357 h 499"/>
                <a:gd name="T46" fmla="*/ 1119 w 286"/>
                <a:gd name="T47" fmla="*/ 5274 h 499"/>
                <a:gd name="T48" fmla="*/ 1320 w 286"/>
                <a:gd name="T49" fmla="*/ 5135 h 499"/>
                <a:gd name="T50" fmla="*/ 1546 w 286"/>
                <a:gd name="T51" fmla="*/ 5019 h 499"/>
                <a:gd name="T52" fmla="*/ 1809 w 286"/>
                <a:gd name="T53" fmla="*/ 4905 h 499"/>
                <a:gd name="T54" fmla="*/ 2051 w 286"/>
                <a:gd name="T55" fmla="*/ 4860 h 499"/>
                <a:gd name="T56" fmla="*/ 2333 w 286"/>
                <a:gd name="T57" fmla="*/ 4872 h 499"/>
                <a:gd name="T58" fmla="*/ 2529 w 286"/>
                <a:gd name="T59" fmla="*/ 4956 h 499"/>
                <a:gd name="T60" fmla="*/ 2653 w 286"/>
                <a:gd name="T61" fmla="*/ 4988 h 499"/>
                <a:gd name="T62" fmla="*/ 2731 w 286"/>
                <a:gd name="T63" fmla="*/ 5052 h 499"/>
                <a:gd name="T64" fmla="*/ 2838 w 286"/>
                <a:gd name="T65" fmla="*/ 5115 h 499"/>
                <a:gd name="T66" fmla="*/ 2916 w 286"/>
                <a:gd name="T67" fmla="*/ 5231 h 499"/>
                <a:gd name="T68" fmla="*/ 3042 w 286"/>
                <a:gd name="T69" fmla="*/ 5327 h 499"/>
                <a:gd name="T70" fmla="*/ 3103 w 286"/>
                <a:gd name="T71" fmla="*/ 5486 h 499"/>
                <a:gd name="T72" fmla="*/ 3210 w 286"/>
                <a:gd name="T73" fmla="*/ 5613 h 499"/>
                <a:gd name="T74" fmla="*/ 3276 w 286"/>
                <a:gd name="T75" fmla="*/ 5812 h 499"/>
                <a:gd name="T76" fmla="*/ 3354 w 286"/>
                <a:gd name="T77" fmla="*/ 5939 h 499"/>
                <a:gd name="T78" fmla="*/ 3423 w 286"/>
                <a:gd name="T79" fmla="*/ 6227 h 499"/>
                <a:gd name="T80" fmla="*/ 3490 w 286"/>
                <a:gd name="T81" fmla="*/ 6424 h 499"/>
                <a:gd name="T82" fmla="*/ 3530 w 286"/>
                <a:gd name="T83" fmla="*/ 6616 h 499"/>
                <a:gd name="T84" fmla="*/ 3558 w 286"/>
                <a:gd name="T85" fmla="*/ 6762 h 499"/>
                <a:gd name="T86" fmla="*/ 3568 w 286"/>
                <a:gd name="T87" fmla="*/ 6987 h 499"/>
                <a:gd name="T88" fmla="*/ 3596 w 286"/>
                <a:gd name="T89" fmla="*/ 7114 h 499"/>
                <a:gd name="T90" fmla="*/ 3584 w 286"/>
                <a:gd name="T91" fmla="*/ 7344 h 499"/>
                <a:gd name="T92" fmla="*/ 3608 w 286"/>
                <a:gd name="T93" fmla="*/ 7490 h 499"/>
                <a:gd name="T94" fmla="*/ 3596 w 286"/>
                <a:gd name="T95" fmla="*/ 7970 h 499"/>
                <a:gd name="T96" fmla="*/ 3653 w 286"/>
                <a:gd name="T97" fmla="*/ 8054 h 499"/>
                <a:gd name="T98" fmla="*/ 3715 w 286"/>
                <a:gd name="T99" fmla="*/ 7988 h 499"/>
                <a:gd name="T100" fmla="*/ 3103 w 286"/>
                <a:gd name="T101" fmla="*/ 5178 h 499"/>
                <a:gd name="T102" fmla="*/ 2878 w 286"/>
                <a:gd name="T103" fmla="*/ 4956 h 499"/>
                <a:gd name="T104" fmla="*/ 1292 w 286"/>
                <a:gd name="T105" fmla="*/ 4988 h 499"/>
                <a:gd name="T106" fmla="*/ 640 w 286"/>
                <a:gd name="T107" fmla="*/ 5165 h 499"/>
                <a:gd name="T108" fmla="*/ 865 w 286"/>
                <a:gd name="T109" fmla="*/ 4809 h 499"/>
                <a:gd name="T110" fmla="*/ 1451 w 286"/>
                <a:gd name="T111" fmla="*/ 3922 h 499"/>
                <a:gd name="T112" fmla="*/ 1012 w 286"/>
                <a:gd name="T113" fmla="*/ 3086 h 499"/>
                <a:gd name="T114" fmla="*/ 360 w 286"/>
                <a:gd name="T115" fmla="*/ 3257 h 499"/>
                <a:gd name="T116" fmla="*/ 156 w 286"/>
                <a:gd name="T117" fmla="*/ 3341 h 499"/>
                <a:gd name="T118" fmla="*/ 135 w 286"/>
                <a:gd name="T119" fmla="*/ 1552 h 499"/>
                <a:gd name="T120" fmla="*/ 156 w 286"/>
                <a:gd name="T121" fmla="*/ 0 h 499"/>
                <a:gd name="T122" fmla="*/ 156 w 286"/>
                <a:gd name="T123" fmla="*/ 0 h 49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286" h="499">
                  <a:moveTo>
                    <a:pt x="2" y="0"/>
                  </a:moveTo>
                  <a:cubicBezTo>
                    <a:pt x="0" y="40"/>
                    <a:pt x="0" y="135"/>
                    <a:pt x="2" y="199"/>
                  </a:cubicBezTo>
                  <a:cubicBezTo>
                    <a:pt x="2" y="204"/>
                    <a:pt x="3" y="211"/>
                    <a:pt x="3" y="216"/>
                  </a:cubicBezTo>
                  <a:cubicBezTo>
                    <a:pt x="3" y="218"/>
                    <a:pt x="4" y="223"/>
                    <a:pt x="7" y="227"/>
                  </a:cubicBezTo>
                  <a:cubicBezTo>
                    <a:pt x="10" y="230"/>
                    <a:pt x="14" y="232"/>
                    <a:pt x="16" y="231"/>
                  </a:cubicBezTo>
                  <a:cubicBezTo>
                    <a:pt x="22" y="230"/>
                    <a:pt x="26" y="224"/>
                    <a:pt x="27" y="222"/>
                  </a:cubicBezTo>
                  <a:cubicBezTo>
                    <a:pt x="28" y="217"/>
                    <a:pt x="34" y="212"/>
                    <a:pt x="36" y="209"/>
                  </a:cubicBezTo>
                  <a:cubicBezTo>
                    <a:pt x="39" y="205"/>
                    <a:pt x="44" y="204"/>
                    <a:pt x="48" y="202"/>
                  </a:cubicBezTo>
                  <a:cubicBezTo>
                    <a:pt x="54" y="199"/>
                    <a:pt x="63" y="198"/>
                    <a:pt x="70" y="200"/>
                  </a:cubicBezTo>
                  <a:cubicBezTo>
                    <a:pt x="73" y="201"/>
                    <a:pt x="75" y="204"/>
                    <a:pt x="78" y="206"/>
                  </a:cubicBezTo>
                  <a:cubicBezTo>
                    <a:pt x="81" y="208"/>
                    <a:pt x="88" y="211"/>
                    <a:pt x="91" y="214"/>
                  </a:cubicBezTo>
                  <a:cubicBezTo>
                    <a:pt x="94" y="218"/>
                    <a:pt x="93" y="224"/>
                    <a:pt x="96" y="229"/>
                  </a:cubicBezTo>
                  <a:cubicBezTo>
                    <a:pt x="98" y="234"/>
                    <a:pt x="99" y="239"/>
                    <a:pt x="99" y="245"/>
                  </a:cubicBezTo>
                  <a:cubicBezTo>
                    <a:pt x="100" y="249"/>
                    <a:pt x="98" y="253"/>
                    <a:pt x="97" y="257"/>
                  </a:cubicBezTo>
                  <a:cubicBezTo>
                    <a:pt x="96" y="261"/>
                    <a:pt x="95" y="266"/>
                    <a:pt x="92" y="270"/>
                  </a:cubicBezTo>
                  <a:cubicBezTo>
                    <a:pt x="89" y="273"/>
                    <a:pt x="83" y="275"/>
                    <a:pt x="78" y="278"/>
                  </a:cubicBezTo>
                  <a:cubicBezTo>
                    <a:pt x="73" y="281"/>
                    <a:pt x="66" y="286"/>
                    <a:pt x="61" y="290"/>
                  </a:cubicBezTo>
                  <a:cubicBezTo>
                    <a:pt x="55" y="293"/>
                    <a:pt x="47" y="297"/>
                    <a:pt x="45" y="301"/>
                  </a:cubicBezTo>
                  <a:cubicBezTo>
                    <a:pt x="42" y="306"/>
                    <a:pt x="40" y="309"/>
                    <a:pt x="39" y="314"/>
                  </a:cubicBezTo>
                  <a:cubicBezTo>
                    <a:pt x="39" y="316"/>
                    <a:pt x="38" y="322"/>
                    <a:pt x="40" y="326"/>
                  </a:cubicBezTo>
                  <a:cubicBezTo>
                    <a:pt x="41" y="329"/>
                    <a:pt x="44" y="330"/>
                    <a:pt x="45" y="332"/>
                  </a:cubicBezTo>
                  <a:cubicBezTo>
                    <a:pt x="46" y="337"/>
                    <a:pt x="54" y="337"/>
                    <a:pt x="58" y="337"/>
                  </a:cubicBezTo>
                  <a:cubicBezTo>
                    <a:pt x="61" y="337"/>
                    <a:pt x="67" y="335"/>
                    <a:pt x="73" y="332"/>
                  </a:cubicBezTo>
                  <a:cubicBezTo>
                    <a:pt x="78" y="328"/>
                    <a:pt x="79" y="328"/>
                    <a:pt x="84" y="327"/>
                  </a:cubicBezTo>
                  <a:cubicBezTo>
                    <a:pt x="89" y="326"/>
                    <a:pt x="93" y="322"/>
                    <a:pt x="99" y="318"/>
                  </a:cubicBezTo>
                  <a:cubicBezTo>
                    <a:pt x="106" y="315"/>
                    <a:pt x="105" y="317"/>
                    <a:pt x="116" y="311"/>
                  </a:cubicBezTo>
                  <a:cubicBezTo>
                    <a:pt x="127" y="306"/>
                    <a:pt x="127" y="304"/>
                    <a:pt x="136" y="304"/>
                  </a:cubicBezTo>
                  <a:cubicBezTo>
                    <a:pt x="144" y="303"/>
                    <a:pt x="145" y="301"/>
                    <a:pt x="154" y="301"/>
                  </a:cubicBezTo>
                  <a:cubicBezTo>
                    <a:pt x="162" y="302"/>
                    <a:pt x="170" y="300"/>
                    <a:pt x="175" y="302"/>
                  </a:cubicBezTo>
                  <a:cubicBezTo>
                    <a:pt x="181" y="304"/>
                    <a:pt x="190" y="307"/>
                    <a:pt x="190" y="307"/>
                  </a:cubicBezTo>
                  <a:cubicBezTo>
                    <a:pt x="192" y="308"/>
                    <a:pt x="196" y="308"/>
                    <a:pt x="199" y="309"/>
                  </a:cubicBezTo>
                  <a:cubicBezTo>
                    <a:pt x="201" y="310"/>
                    <a:pt x="203" y="312"/>
                    <a:pt x="205" y="313"/>
                  </a:cubicBezTo>
                  <a:cubicBezTo>
                    <a:pt x="207" y="315"/>
                    <a:pt x="211" y="315"/>
                    <a:pt x="213" y="317"/>
                  </a:cubicBezTo>
                  <a:cubicBezTo>
                    <a:pt x="214" y="318"/>
                    <a:pt x="217" y="322"/>
                    <a:pt x="219" y="324"/>
                  </a:cubicBezTo>
                  <a:cubicBezTo>
                    <a:pt x="221" y="326"/>
                    <a:pt x="225" y="327"/>
                    <a:pt x="228" y="330"/>
                  </a:cubicBezTo>
                  <a:cubicBezTo>
                    <a:pt x="230" y="333"/>
                    <a:pt x="230" y="337"/>
                    <a:pt x="233" y="340"/>
                  </a:cubicBezTo>
                  <a:cubicBezTo>
                    <a:pt x="235" y="343"/>
                    <a:pt x="239" y="344"/>
                    <a:pt x="241" y="348"/>
                  </a:cubicBezTo>
                  <a:cubicBezTo>
                    <a:pt x="243" y="351"/>
                    <a:pt x="244" y="356"/>
                    <a:pt x="246" y="360"/>
                  </a:cubicBezTo>
                  <a:cubicBezTo>
                    <a:pt x="248" y="363"/>
                    <a:pt x="250" y="364"/>
                    <a:pt x="252" y="368"/>
                  </a:cubicBezTo>
                  <a:cubicBezTo>
                    <a:pt x="254" y="373"/>
                    <a:pt x="255" y="380"/>
                    <a:pt x="257" y="386"/>
                  </a:cubicBezTo>
                  <a:cubicBezTo>
                    <a:pt x="259" y="390"/>
                    <a:pt x="261" y="393"/>
                    <a:pt x="262" y="398"/>
                  </a:cubicBezTo>
                  <a:cubicBezTo>
                    <a:pt x="264" y="402"/>
                    <a:pt x="264" y="406"/>
                    <a:pt x="265" y="410"/>
                  </a:cubicBezTo>
                  <a:cubicBezTo>
                    <a:pt x="265" y="413"/>
                    <a:pt x="267" y="416"/>
                    <a:pt x="267" y="419"/>
                  </a:cubicBezTo>
                  <a:cubicBezTo>
                    <a:pt x="268" y="423"/>
                    <a:pt x="267" y="429"/>
                    <a:pt x="268" y="433"/>
                  </a:cubicBezTo>
                  <a:cubicBezTo>
                    <a:pt x="268" y="436"/>
                    <a:pt x="270" y="438"/>
                    <a:pt x="270" y="441"/>
                  </a:cubicBezTo>
                  <a:cubicBezTo>
                    <a:pt x="270" y="445"/>
                    <a:pt x="269" y="450"/>
                    <a:pt x="269" y="455"/>
                  </a:cubicBezTo>
                  <a:cubicBezTo>
                    <a:pt x="269" y="458"/>
                    <a:pt x="271" y="460"/>
                    <a:pt x="271" y="464"/>
                  </a:cubicBezTo>
                  <a:cubicBezTo>
                    <a:pt x="271" y="474"/>
                    <a:pt x="270" y="484"/>
                    <a:pt x="270" y="494"/>
                  </a:cubicBezTo>
                  <a:cubicBezTo>
                    <a:pt x="269" y="497"/>
                    <a:pt x="271" y="499"/>
                    <a:pt x="274" y="499"/>
                  </a:cubicBezTo>
                  <a:cubicBezTo>
                    <a:pt x="277" y="499"/>
                    <a:pt x="279" y="498"/>
                    <a:pt x="279" y="495"/>
                  </a:cubicBezTo>
                  <a:cubicBezTo>
                    <a:pt x="286" y="421"/>
                    <a:pt x="268" y="359"/>
                    <a:pt x="233" y="321"/>
                  </a:cubicBezTo>
                  <a:cubicBezTo>
                    <a:pt x="228" y="316"/>
                    <a:pt x="218" y="309"/>
                    <a:pt x="216" y="307"/>
                  </a:cubicBezTo>
                  <a:cubicBezTo>
                    <a:pt x="172" y="281"/>
                    <a:pt x="123" y="293"/>
                    <a:pt x="97" y="309"/>
                  </a:cubicBezTo>
                  <a:cubicBezTo>
                    <a:pt x="72" y="323"/>
                    <a:pt x="53" y="335"/>
                    <a:pt x="48" y="320"/>
                  </a:cubicBezTo>
                  <a:cubicBezTo>
                    <a:pt x="46" y="313"/>
                    <a:pt x="54" y="304"/>
                    <a:pt x="65" y="298"/>
                  </a:cubicBezTo>
                  <a:cubicBezTo>
                    <a:pt x="88" y="287"/>
                    <a:pt x="114" y="274"/>
                    <a:pt x="109" y="243"/>
                  </a:cubicBezTo>
                  <a:cubicBezTo>
                    <a:pt x="105" y="220"/>
                    <a:pt x="103" y="200"/>
                    <a:pt x="76" y="191"/>
                  </a:cubicBezTo>
                  <a:cubicBezTo>
                    <a:pt x="61" y="186"/>
                    <a:pt x="42" y="183"/>
                    <a:pt x="27" y="202"/>
                  </a:cubicBezTo>
                  <a:cubicBezTo>
                    <a:pt x="20" y="211"/>
                    <a:pt x="12" y="228"/>
                    <a:pt x="12" y="207"/>
                  </a:cubicBezTo>
                  <a:cubicBezTo>
                    <a:pt x="11" y="175"/>
                    <a:pt x="10" y="134"/>
                    <a:pt x="10" y="96"/>
                  </a:cubicBezTo>
                  <a:cubicBezTo>
                    <a:pt x="10" y="57"/>
                    <a:pt x="11" y="21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5" name="Freeform 160">
              <a:extLst>
                <a:ext uri="{FF2B5EF4-FFF2-40B4-BE49-F238E27FC236}">
                  <a16:creationId xmlns:a16="http://schemas.microsoft.com/office/drawing/2014/main" id="{95B0720C-CD05-40B9-963B-709C01E1C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633"/>
              <a:ext cx="83" cy="182"/>
            </a:xfrm>
            <a:custGeom>
              <a:avLst/>
              <a:gdLst>
                <a:gd name="T0" fmla="*/ 372 w 35"/>
                <a:gd name="T1" fmla="*/ 0 h 72"/>
                <a:gd name="T2" fmla="*/ 263 w 35"/>
                <a:gd name="T3" fmla="*/ 159 h 72"/>
                <a:gd name="T4" fmla="*/ 320 w 35"/>
                <a:gd name="T5" fmla="*/ 468 h 72"/>
                <a:gd name="T6" fmla="*/ 175 w 35"/>
                <a:gd name="T7" fmla="*/ 728 h 72"/>
                <a:gd name="T8" fmla="*/ 50 w 35"/>
                <a:gd name="T9" fmla="*/ 645 h 72"/>
                <a:gd name="T10" fmla="*/ 282 w 35"/>
                <a:gd name="T11" fmla="*/ 837 h 72"/>
                <a:gd name="T12" fmla="*/ 349 w 35"/>
                <a:gd name="T13" fmla="*/ 1143 h 72"/>
                <a:gd name="T14" fmla="*/ 398 w 35"/>
                <a:gd name="T15" fmla="*/ 857 h 72"/>
                <a:gd name="T16" fmla="*/ 427 w 35"/>
                <a:gd name="T17" fmla="*/ 632 h 72"/>
                <a:gd name="T18" fmla="*/ 467 w 35"/>
                <a:gd name="T19" fmla="*/ 498 h 72"/>
                <a:gd name="T20" fmla="*/ 372 w 35"/>
                <a:gd name="T21" fmla="*/ 359 h 72"/>
                <a:gd name="T22" fmla="*/ 360 w 35"/>
                <a:gd name="T23" fmla="*/ 0 h 7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72">
                  <a:moveTo>
                    <a:pt x="28" y="0"/>
                  </a:moveTo>
                  <a:cubicBezTo>
                    <a:pt x="25" y="4"/>
                    <a:pt x="21" y="5"/>
                    <a:pt x="20" y="10"/>
                  </a:cubicBezTo>
                  <a:cubicBezTo>
                    <a:pt x="19" y="16"/>
                    <a:pt x="23" y="23"/>
                    <a:pt x="24" y="29"/>
                  </a:cubicBezTo>
                  <a:cubicBezTo>
                    <a:pt x="25" y="38"/>
                    <a:pt x="26" y="54"/>
                    <a:pt x="13" y="45"/>
                  </a:cubicBezTo>
                  <a:cubicBezTo>
                    <a:pt x="11" y="44"/>
                    <a:pt x="0" y="30"/>
                    <a:pt x="4" y="40"/>
                  </a:cubicBezTo>
                  <a:cubicBezTo>
                    <a:pt x="6" y="47"/>
                    <a:pt x="17" y="44"/>
                    <a:pt x="21" y="52"/>
                  </a:cubicBezTo>
                  <a:cubicBezTo>
                    <a:pt x="22" y="55"/>
                    <a:pt x="19" y="72"/>
                    <a:pt x="26" y="71"/>
                  </a:cubicBezTo>
                  <a:cubicBezTo>
                    <a:pt x="32" y="71"/>
                    <a:pt x="30" y="55"/>
                    <a:pt x="30" y="53"/>
                  </a:cubicBezTo>
                  <a:cubicBezTo>
                    <a:pt x="30" y="48"/>
                    <a:pt x="31" y="44"/>
                    <a:pt x="32" y="39"/>
                  </a:cubicBezTo>
                  <a:cubicBezTo>
                    <a:pt x="32" y="38"/>
                    <a:pt x="35" y="32"/>
                    <a:pt x="35" y="31"/>
                  </a:cubicBezTo>
                  <a:cubicBezTo>
                    <a:pt x="34" y="28"/>
                    <a:pt x="29" y="25"/>
                    <a:pt x="28" y="22"/>
                  </a:cubicBezTo>
                  <a:cubicBezTo>
                    <a:pt x="24" y="13"/>
                    <a:pt x="28" y="8"/>
                    <a:pt x="27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6" name="Freeform 161">
              <a:extLst>
                <a:ext uri="{FF2B5EF4-FFF2-40B4-BE49-F238E27FC236}">
                  <a16:creationId xmlns:a16="http://schemas.microsoft.com/office/drawing/2014/main" id="{E54B5B64-63A5-4124-A5A3-120BAA817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712"/>
              <a:ext cx="19" cy="76"/>
            </a:xfrm>
            <a:custGeom>
              <a:avLst/>
              <a:gdLst>
                <a:gd name="T0" fmla="*/ 0 w 8"/>
                <a:gd name="T1" fmla="*/ 327 h 30"/>
                <a:gd name="T2" fmla="*/ 12 w 8"/>
                <a:gd name="T3" fmla="*/ 489 h 30"/>
                <a:gd name="T4" fmla="*/ 40 w 8"/>
                <a:gd name="T5" fmla="*/ 243 h 30"/>
                <a:gd name="T6" fmla="*/ 95 w 8"/>
                <a:gd name="T7" fmla="*/ 117 h 30"/>
                <a:gd name="T8" fmla="*/ 69 w 8"/>
                <a:gd name="T9" fmla="*/ 0 h 30"/>
                <a:gd name="T10" fmla="*/ 40 w 8"/>
                <a:gd name="T11" fmla="*/ 193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0">
                  <a:moveTo>
                    <a:pt x="0" y="20"/>
                  </a:moveTo>
                  <a:cubicBezTo>
                    <a:pt x="3" y="23"/>
                    <a:pt x="3" y="27"/>
                    <a:pt x="1" y="30"/>
                  </a:cubicBezTo>
                  <a:cubicBezTo>
                    <a:pt x="8" y="26"/>
                    <a:pt x="3" y="20"/>
                    <a:pt x="3" y="15"/>
                  </a:cubicBezTo>
                  <a:cubicBezTo>
                    <a:pt x="3" y="13"/>
                    <a:pt x="6" y="10"/>
                    <a:pt x="7" y="7"/>
                  </a:cubicBezTo>
                  <a:cubicBezTo>
                    <a:pt x="7" y="5"/>
                    <a:pt x="6" y="2"/>
                    <a:pt x="5" y="0"/>
                  </a:cubicBezTo>
                  <a:cubicBezTo>
                    <a:pt x="5" y="4"/>
                    <a:pt x="5" y="8"/>
                    <a:pt x="3" y="12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7" name="Freeform 162">
              <a:extLst>
                <a:ext uri="{FF2B5EF4-FFF2-40B4-BE49-F238E27FC236}">
                  <a16:creationId xmlns:a16="http://schemas.microsoft.com/office/drawing/2014/main" id="{2ADF3564-B580-40D0-AE9A-0C4EF8FD1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618"/>
              <a:ext cx="64" cy="91"/>
            </a:xfrm>
            <a:custGeom>
              <a:avLst/>
              <a:gdLst>
                <a:gd name="T0" fmla="*/ 147 w 27"/>
                <a:gd name="T1" fmla="*/ 51 h 36"/>
                <a:gd name="T2" fmla="*/ 0 w 27"/>
                <a:gd name="T3" fmla="*/ 243 h 36"/>
                <a:gd name="T4" fmla="*/ 40 w 27"/>
                <a:gd name="T5" fmla="*/ 372 h 36"/>
                <a:gd name="T6" fmla="*/ 50 w 27"/>
                <a:gd name="T7" fmla="*/ 581 h 36"/>
                <a:gd name="T8" fmla="*/ 119 w 27"/>
                <a:gd name="T9" fmla="*/ 129 h 36"/>
                <a:gd name="T10" fmla="*/ 292 w 27"/>
                <a:gd name="T11" fmla="*/ 276 h 36"/>
                <a:gd name="T12" fmla="*/ 320 w 27"/>
                <a:gd name="T13" fmla="*/ 63 h 36"/>
                <a:gd name="T14" fmla="*/ 147 w 27"/>
                <a:gd name="T15" fmla="*/ 2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36">
                  <a:moveTo>
                    <a:pt x="11" y="3"/>
                  </a:moveTo>
                  <a:cubicBezTo>
                    <a:pt x="6" y="4"/>
                    <a:pt x="0" y="9"/>
                    <a:pt x="0" y="15"/>
                  </a:cubicBezTo>
                  <a:cubicBezTo>
                    <a:pt x="0" y="18"/>
                    <a:pt x="3" y="20"/>
                    <a:pt x="3" y="23"/>
                  </a:cubicBezTo>
                  <a:cubicBezTo>
                    <a:pt x="4" y="28"/>
                    <a:pt x="3" y="32"/>
                    <a:pt x="4" y="36"/>
                  </a:cubicBezTo>
                  <a:cubicBezTo>
                    <a:pt x="7" y="27"/>
                    <a:pt x="0" y="12"/>
                    <a:pt x="9" y="8"/>
                  </a:cubicBezTo>
                  <a:cubicBezTo>
                    <a:pt x="19" y="3"/>
                    <a:pt x="22" y="10"/>
                    <a:pt x="22" y="17"/>
                  </a:cubicBezTo>
                  <a:cubicBezTo>
                    <a:pt x="26" y="16"/>
                    <a:pt x="27" y="7"/>
                    <a:pt x="24" y="4"/>
                  </a:cubicBezTo>
                  <a:cubicBezTo>
                    <a:pt x="21" y="0"/>
                    <a:pt x="15" y="3"/>
                    <a:pt x="11" y="1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8" name="Freeform 163">
              <a:extLst>
                <a:ext uri="{FF2B5EF4-FFF2-40B4-BE49-F238E27FC236}">
                  <a16:creationId xmlns:a16="http://schemas.microsoft.com/office/drawing/2014/main" id="{DE223F06-E307-4018-A248-6D488488E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623"/>
              <a:ext cx="38" cy="18"/>
            </a:xfrm>
            <a:custGeom>
              <a:avLst/>
              <a:gdLst>
                <a:gd name="T0" fmla="*/ 135 w 16"/>
                <a:gd name="T1" fmla="*/ 0 h 7"/>
                <a:gd name="T2" fmla="*/ 0 w 16"/>
                <a:gd name="T3" fmla="*/ 100 h 7"/>
                <a:gd name="T4" fmla="*/ 214 w 16"/>
                <a:gd name="T5" fmla="*/ 118 h 7"/>
                <a:gd name="T6" fmla="*/ 147 w 16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7">
                  <a:moveTo>
                    <a:pt x="10" y="0"/>
                  </a:moveTo>
                  <a:cubicBezTo>
                    <a:pt x="6" y="0"/>
                    <a:pt x="2" y="2"/>
                    <a:pt x="0" y="6"/>
                  </a:cubicBezTo>
                  <a:cubicBezTo>
                    <a:pt x="8" y="3"/>
                    <a:pt x="9" y="4"/>
                    <a:pt x="16" y="7"/>
                  </a:cubicBezTo>
                  <a:cubicBezTo>
                    <a:pt x="16" y="4"/>
                    <a:pt x="14" y="2"/>
                    <a:pt x="11" y="1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99" name="Freeform 164">
              <a:extLst>
                <a:ext uri="{FF2B5EF4-FFF2-40B4-BE49-F238E27FC236}">
                  <a16:creationId xmlns:a16="http://schemas.microsoft.com/office/drawing/2014/main" id="{6F0E3CE2-E61C-4837-AE18-FEA435894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735"/>
              <a:ext cx="635" cy="103"/>
            </a:xfrm>
            <a:custGeom>
              <a:avLst/>
              <a:gdLst>
                <a:gd name="T0" fmla="*/ 3538 w 268"/>
                <a:gd name="T1" fmla="*/ 525 h 41"/>
                <a:gd name="T2" fmla="*/ 583 w 268"/>
                <a:gd name="T3" fmla="*/ 209 h 41"/>
                <a:gd name="T4" fmla="*/ 0 w 268"/>
                <a:gd name="T5" fmla="*/ 239 h 41"/>
                <a:gd name="T6" fmla="*/ 0 w 268"/>
                <a:gd name="T7" fmla="*/ 397 h 41"/>
                <a:gd name="T8" fmla="*/ 602 w 268"/>
                <a:gd name="T9" fmla="*/ 347 h 41"/>
                <a:gd name="T10" fmla="*/ 3431 w 268"/>
                <a:gd name="T11" fmla="*/ 618 h 41"/>
                <a:gd name="T12" fmla="*/ 3526 w 268"/>
                <a:gd name="T13" fmla="*/ 631 h 41"/>
                <a:gd name="T14" fmla="*/ 3538 w 268"/>
                <a:gd name="T15" fmla="*/ 525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8" h="41">
                  <a:moveTo>
                    <a:pt x="266" y="33"/>
                  </a:moveTo>
                  <a:cubicBezTo>
                    <a:pt x="240" y="0"/>
                    <a:pt x="140" y="6"/>
                    <a:pt x="44" y="1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134" y="16"/>
                    <a:pt x="235" y="10"/>
                    <a:pt x="258" y="39"/>
                  </a:cubicBezTo>
                  <a:cubicBezTo>
                    <a:pt x="260" y="41"/>
                    <a:pt x="263" y="41"/>
                    <a:pt x="265" y="40"/>
                  </a:cubicBezTo>
                  <a:cubicBezTo>
                    <a:pt x="267" y="38"/>
                    <a:pt x="268" y="35"/>
                    <a:pt x="266" y="33"/>
                  </a:cubicBezTo>
                  <a:close/>
                </a:path>
              </a:pathLst>
            </a:custGeom>
            <a:solidFill>
              <a:srgbClr val="EDA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0" name="Freeform 165">
              <a:extLst>
                <a:ext uri="{FF2B5EF4-FFF2-40B4-BE49-F238E27FC236}">
                  <a16:creationId xmlns:a16="http://schemas.microsoft.com/office/drawing/2014/main" id="{69A06B5E-139A-4DA9-A269-F286449E6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628"/>
              <a:ext cx="756" cy="200"/>
            </a:xfrm>
            <a:custGeom>
              <a:avLst/>
              <a:gdLst>
                <a:gd name="T0" fmla="*/ 4247 w 319"/>
                <a:gd name="T1" fmla="*/ 1101 h 79"/>
                <a:gd name="T2" fmla="*/ 1000 w 319"/>
                <a:gd name="T3" fmla="*/ 359 h 79"/>
                <a:gd name="T4" fmla="*/ 95 w 319"/>
                <a:gd name="T5" fmla="*/ 924 h 79"/>
                <a:gd name="T6" fmla="*/ 173 w 319"/>
                <a:gd name="T7" fmla="*/ 1038 h 79"/>
                <a:gd name="T8" fmla="*/ 1021 w 319"/>
                <a:gd name="T9" fmla="*/ 499 h 79"/>
                <a:gd name="T10" fmla="*/ 4247 w 319"/>
                <a:gd name="T11" fmla="*/ 1281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9" h="79">
                  <a:moveTo>
                    <a:pt x="319" y="68"/>
                  </a:moveTo>
                  <a:cubicBezTo>
                    <a:pt x="283" y="50"/>
                    <a:pt x="168" y="0"/>
                    <a:pt x="75" y="22"/>
                  </a:cubicBezTo>
                  <a:cubicBezTo>
                    <a:pt x="41" y="30"/>
                    <a:pt x="21" y="46"/>
                    <a:pt x="7" y="57"/>
                  </a:cubicBezTo>
                  <a:cubicBezTo>
                    <a:pt x="0" y="62"/>
                    <a:pt x="5" y="71"/>
                    <a:pt x="13" y="64"/>
                  </a:cubicBezTo>
                  <a:cubicBezTo>
                    <a:pt x="27" y="53"/>
                    <a:pt x="45" y="38"/>
                    <a:pt x="77" y="31"/>
                  </a:cubicBezTo>
                  <a:cubicBezTo>
                    <a:pt x="170" y="9"/>
                    <a:pt x="289" y="64"/>
                    <a:pt x="319" y="79"/>
                  </a:cubicBezTo>
                </a:path>
              </a:pathLst>
            </a:custGeom>
            <a:solidFill>
              <a:srgbClr val="EDA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1" name="Freeform 166">
              <a:extLst>
                <a:ext uri="{FF2B5EF4-FFF2-40B4-BE49-F238E27FC236}">
                  <a16:creationId xmlns:a16="http://schemas.microsoft.com/office/drawing/2014/main" id="{889B5596-4F98-48CA-B4C0-1696AF537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735"/>
              <a:ext cx="635" cy="103"/>
            </a:xfrm>
            <a:custGeom>
              <a:avLst/>
              <a:gdLst>
                <a:gd name="T0" fmla="*/ 0 w 268"/>
                <a:gd name="T1" fmla="*/ 397 h 41"/>
                <a:gd name="T2" fmla="*/ 602 w 268"/>
                <a:gd name="T3" fmla="*/ 347 h 41"/>
                <a:gd name="T4" fmla="*/ 3431 w 268"/>
                <a:gd name="T5" fmla="*/ 618 h 41"/>
                <a:gd name="T6" fmla="*/ 3526 w 268"/>
                <a:gd name="T7" fmla="*/ 631 h 41"/>
                <a:gd name="T8" fmla="*/ 3538 w 268"/>
                <a:gd name="T9" fmla="*/ 525 h 41"/>
                <a:gd name="T10" fmla="*/ 583 w 268"/>
                <a:gd name="T11" fmla="*/ 209 h 41"/>
                <a:gd name="T12" fmla="*/ 0 w 268"/>
                <a:gd name="T13" fmla="*/ 239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41">
                  <a:moveTo>
                    <a:pt x="0" y="25"/>
                  </a:moveTo>
                  <a:cubicBezTo>
                    <a:pt x="45" y="22"/>
                    <a:pt x="45" y="22"/>
                    <a:pt x="45" y="22"/>
                  </a:cubicBezTo>
                  <a:cubicBezTo>
                    <a:pt x="134" y="16"/>
                    <a:pt x="235" y="10"/>
                    <a:pt x="258" y="39"/>
                  </a:cubicBezTo>
                  <a:cubicBezTo>
                    <a:pt x="260" y="41"/>
                    <a:pt x="263" y="41"/>
                    <a:pt x="265" y="40"/>
                  </a:cubicBezTo>
                  <a:cubicBezTo>
                    <a:pt x="267" y="38"/>
                    <a:pt x="268" y="35"/>
                    <a:pt x="266" y="33"/>
                  </a:cubicBezTo>
                  <a:cubicBezTo>
                    <a:pt x="240" y="0"/>
                    <a:pt x="140" y="6"/>
                    <a:pt x="44" y="13"/>
                  </a:cubicBez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102" name="Freeform 167">
              <a:extLst>
                <a:ext uri="{FF2B5EF4-FFF2-40B4-BE49-F238E27FC236}">
                  <a16:creationId xmlns:a16="http://schemas.microsoft.com/office/drawing/2014/main" id="{9BA25832-90F4-49DF-8D56-46387D8A0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" y="1628"/>
              <a:ext cx="756" cy="200"/>
            </a:xfrm>
            <a:custGeom>
              <a:avLst/>
              <a:gdLst>
                <a:gd name="T0" fmla="*/ 4247 w 319"/>
                <a:gd name="T1" fmla="*/ 1101 h 79"/>
                <a:gd name="T2" fmla="*/ 1000 w 319"/>
                <a:gd name="T3" fmla="*/ 359 h 79"/>
                <a:gd name="T4" fmla="*/ 95 w 319"/>
                <a:gd name="T5" fmla="*/ 924 h 79"/>
                <a:gd name="T6" fmla="*/ 173 w 319"/>
                <a:gd name="T7" fmla="*/ 1038 h 79"/>
                <a:gd name="T8" fmla="*/ 1021 w 319"/>
                <a:gd name="T9" fmla="*/ 499 h 79"/>
                <a:gd name="T10" fmla="*/ 4247 w 319"/>
                <a:gd name="T11" fmla="*/ 1281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9" h="79">
                  <a:moveTo>
                    <a:pt x="319" y="68"/>
                  </a:moveTo>
                  <a:cubicBezTo>
                    <a:pt x="283" y="50"/>
                    <a:pt x="168" y="0"/>
                    <a:pt x="75" y="22"/>
                  </a:cubicBezTo>
                  <a:cubicBezTo>
                    <a:pt x="41" y="30"/>
                    <a:pt x="21" y="46"/>
                    <a:pt x="7" y="57"/>
                  </a:cubicBezTo>
                  <a:cubicBezTo>
                    <a:pt x="0" y="62"/>
                    <a:pt x="5" y="71"/>
                    <a:pt x="13" y="64"/>
                  </a:cubicBezTo>
                  <a:cubicBezTo>
                    <a:pt x="27" y="53"/>
                    <a:pt x="45" y="38"/>
                    <a:pt x="77" y="31"/>
                  </a:cubicBezTo>
                  <a:cubicBezTo>
                    <a:pt x="170" y="9"/>
                    <a:pt x="289" y="64"/>
                    <a:pt x="319" y="7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38" name="Text Box 168">
            <a:extLst>
              <a:ext uri="{FF2B5EF4-FFF2-40B4-BE49-F238E27FC236}">
                <a16:creationId xmlns:a16="http://schemas.microsoft.com/office/drawing/2014/main" id="{BD997FF8-A094-451E-9F7E-34CE70170A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8800" y="5359400"/>
            <a:ext cx="13462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Mixed hernia</a:t>
            </a:r>
          </a:p>
        </p:txBody>
      </p:sp>
      <p:grpSp>
        <p:nvGrpSpPr>
          <p:cNvPr id="39942" name="Group 169">
            <a:extLst>
              <a:ext uri="{FF2B5EF4-FFF2-40B4-BE49-F238E27FC236}">
                <a16:creationId xmlns:a16="http://schemas.microsoft.com/office/drawing/2014/main" id="{E1C16A76-E763-4BA7-A9D2-95EB1E43C626}"/>
              </a:ext>
            </a:extLst>
          </p:cNvPr>
          <p:cNvGrpSpPr>
            <a:grpSpLocks/>
          </p:cNvGrpSpPr>
          <p:nvPr/>
        </p:nvGrpSpPr>
        <p:grpSpPr bwMode="auto">
          <a:xfrm>
            <a:off x="4829175" y="1562100"/>
            <a:ext cx="2528888" cy="3121025"/>
            <a:chOff x="2082" y="984"/>
            <a:chExt cx="1593" cy="1966"/>
          </a:xfrm>
        </p:grpSpPr>
        <p:sp>
          <p:nvSpPr>
            <p:cNvPr id="39944" name="Freeform 170">
              <a:extLst>
                <a:ext uri="{FF2B5EF4-FFF2-40B4-BE49-F238E27FC236}">
                  <a16:creationId xmlns:a16="http://schemas.microsoft.com/office/drawing/2014/main" id="{2E8AF72A-D3EE-4876-83FE-601796C333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82" y="1669"/>
              <a:ext cx="1593" cy="609"/>
            </a:xfrm>
            <a:custGeom>
              <a:avLst/>
              <a:gdLst>
                <a:gd name="T0" fmla="*/ 0 w 672"/>
                <a:gd name="T1" fmla="*/ 3664 h 241"/>
                <a:gd name="T2" fmla="*/ 8951 w 672"/>
                <a:gd name="T3" fmla="*/ 3664 h 241"/>
                <a:gd name="T4" fmla="*/ 8951 w 672"/>
                <a:gd name="T5" fmla="*/ 3614 h 241"/>
                <a:gd name="T6" fmla="*/ 0 w 672"/>
                <a:gd name="T7" fmla="*/ 3614 h 241"/>
                <a:gd name="T8" fmla="*/ 0 w 672"/>
                <a:gd name="T9" fmla="*/ 3664 h 241"/>
                <a:gd name="T10" fmla="*/ 0 w 672"/>
                <a:gd name="T11" fmla="*/ 3889 h 241"/>
                <a:gd name="T12" fmla="*/ 8951 w 672"/>
                <a:gd name="T13" fmla="*/ 3889 h 241"/>
                <a:gd name="T14" fmla="*/ 8951 w 672"/>
                <a:gd name="T15" fmla="*/ 3889 h 241"/>
                <a:gd name="T16" fmla="*/ 0 w 672"/>
                <a:gd name="T17" fmla="*/ 3889 h 241"/>
                <a:gd name="T18" fmla="*/ 0 w 672"/>
                <a:gd name="T19" fmla="*/ 3760 h 241"/>
                <a:gd name="T20" fmla="*/ 8951 w 672"/>
                <a:gd name="T21" fmla="*/ 3760 h 241"/>
                <a:gd name="T22" fmla="*/ 8951 w 672"/>
                <a:gd name="T23" fmla="*/ 3742 h 241"/>
                <a:gd name="T24" fmla="*/ 0 w 672"/>
                <a:gd name="T25" fmla="*/ 3742 h 241"/>
                <a:gd name="T26" fmla="*/ 0 w 672"/>
                <a:gd name="T27" fmla="*/ 3760 h 241"/>
                <a:gd name="T28" fmla="*/ 0 w 672"/>
                <a:gd name="T29" fmla="*/ 3530 h 241"/>
                <a:gd name="T30" fmla="*/ 8951 w 672"/>
                <a:gd name="T31" fmla="*/ 3530 h 241"/>
                <a:gd name="T32" fmla="*/ 8951 w 672"/>
                <a:gd name="T33" fmla="*/ 3467 h 241"/>
                <a:gd name="T34" fmla="*/ 0 w 672"/>
                <a:gd name="T35" fmla="*/ 3467 h 241"/>
                <a:gd name="T36" fmla="*/ 0 w 672"/>
                <a:gd name="T37" fmla="*/ 3530 h 241"/>
                <a:gd name="T38" fmla="*/ 8057 w 672"/>
                <a:gd name="T39" fmla="*/ 452 h 241"/>
                <a:gd name="T40" fmla="*/ 7154 w 672"/>
                <a:gd name="T41" fmla="*/ 159 h 241"/>
                <a:gd name="T42" fmla="*/ 6609 w 672"/>
                <a:gd name="T43" fmla="*/ 51 h 241"/>
                <a:gd name="T44" fmla="*/ 6125 w 672"/>
                <a:gd name="T45" fmla="*/ 0 h 241"/>
                <a:gd name="T46" fmla="*/ 5675 w 672"/>
                <a:gd name="T47" fmla="*/ 179 h 241"/>
                <a:gd name="T48" fmla="*/ 5113 w 672"/>
                <a:gd name="T49" fmla="*/ 422 h 241"/>
                <a:gd name="T50" fmla="*/ 4625 w 672"/>
                <a:gd name="T51" fmla="*/ 857 h 241"/>
                <a:gd name="T52" fmla="*/ 4540 w 672"/>
                <a:gd name="T53" fmla="*/ 869 h 241"/>
                <a:gd name="T54" fmla="*/ 4540 w 672"/>
                <a:gd name="T55" fmla="*/ 920 h 241"/>
                <a:gd name="T56" fmla="*/ 4518 w 672"/>
                <a:gd name="T57" fmla="*/ 1099 h 241"/>
                <a:gd name="T58" fmla="*/ 4383 w 672"/>
                <a:gd name="T59" fmla="*/ 1112 h 241"/>
                <a:gd name="T60" fmla="*/ 4371 w 672"/>
                <a:gd name="T61" fmla="*/ 907 h 241"/>
                <a:gd name="T62" fmla="*/ 4129 w 672"/>
                <a:gd name="T63" fmla="*/ 938 h 241"/>
                <a:gd name="T64" fmla="*/ 3584 w 672"/>
                <a:gd name="T65" fmla="*/ 970 h 241"/>
                <a:gd name="T66" fmla="*/ 3293 w 672"/>
                <a:gd name="T67" fmla="*/ 761 h 241"/>
                <a:gd name="T68" fmla="*/ 2838 w 672"/>
                <a:gd name="T69" fmla="*/ 632 h 241"/>
                <a:gd name="T70" fmla="*/ 2079 w 672"/>
                <a:gd name="T71" fmla="*/ 594 h 241"/>
                <a:gd name="T72" fmla="*/ 837 w 672"/>
                <a:gd name="T73" fmla="*/ 644 h 241"/>
                <a:gd name="T74" fmla="*/ 0 w 672"/>
                <a:gd name="T75" fmla="*/ 728 h 241"/>
                <a:gd name="T76" fmla="*/ 0 w 672"/>
                <a:gd name="T77" fmla="*/ 3179 h 241"/>
                <a:gd name="T78" fmla="*/ 8951 w 672"/>
                <a:gd name="T79" fmla="*/ 3179 h 241"/>
                <a:gd name="T80" fmla="*/ 8951 w 672"/>
                <a:gd name="T81" fmla="*/ 857 h 241"/>
                <a:gd name="T82" fmla="*/ 8057 w 672"/>
                <a:gd name="T83" fmla="*/ 452 h 241"/>
                <a:gd name="T84" fmla="*/ 3636 w 672"/>
                <a:gd name="T85" fmla="*/ 1258 h 241"/>
                <a:gd name="T86" fmla="*/ 3558 w 672"/>
                <a:gd name="T87" fmla="*/ 983 h 241"/>
                <a:gd name="T88" fmla="*/ 3665 w 672"/>
                <a:gd name="T89" fmla="*/ 1046 h 241"/>
                <a:gd name="T90" fmla="*/ 3636 w 672"/>
                <a:gd name="T91" fmla="*/ 1258 h 241"/>
                <a:gd name="T92" fmla="*/ 0 w 672"/>
                <a:gd name="T93" fmla="*/ 3404 h 241"/>
                <a:gd name="T94" fmla="*/ 8951 w 672"/>
                <a:gd name="T95" fmla="*/ 3404 h 241"/>
                <a:gd name="T96" fmla="*/ 8951 w 672"/>
                <a:gd name="T97" fmla="*/ 3358 h 241"/>
                <a:gd name="T98" fmla="*/ 0 w 672"/>
                <a:gd name="T99" fmla="*/ 3358 h 241"/>
                <a:gd name="T100" fmla="*/ 0 w 672"/>
                <a:gd name="T101" fmla="*/ 3404 h 241"/>
                <a:gd name="T102" fmla="*/ 0 w 672"/>
                <a:gd name="T103" fmla="*/ 3295 h 241"/>
                <a:gd name="T104" fmla="*/ 8951 w 672"/>
                <a:gd name="T105" fmla="*/ 3295 h 241"/>
                <a:gd name="T106" fmla="*/ 8951 w 672"/>
                <a:gd name="T107" fmla="*/ 3212 h 241"/>
                <a:gd name="T108" fmla="*/ 0 w 672"/>
                <a:gd name="T109" fmla="*/ 3212 h 241"/>
                <a:gd name="T110" fmla="*/ 0 w 672"/>
                <a:gd name="T111" fmla="*/ 3295 h 24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72" h="241">
                  <a:moveTo>
                    <a:pt x="0" y="227"/>
                  </a:moveTo>
                  <a:cubicBezTo>
                    <a:pt x="672" y="227"/>
                    <a:pt x="672" y="227"/>
                    <a:pt x="672" y="227"/>
                  </a:cubicBezTo>
                  <a:cubicBezTo>
                    <a:pt x="672" y="224"/>
                    <a:pt x="672" y="224"/>
                    <a:pt x="672" y="224"/>
                  </a:cubicBezTo>
                  <a:cubicBezTo>
                    <a:pt x="0" y="224"/>
                    <a:pt x="0" y="224"/>
                    <a:pt x="0" y="224"/>
                  </a:cubicBezTo>
                  <a:lnTo>
                    <a:pt x="0" y="227"/>
                  </a:lnTo>
                  <a:close/>
                  <a:moveTo>
                    <a:pt x="0" y="241"/>
                  </a:moveTo>
                  <a:cubicBezTo>
                    <a:pt x="672" y="241"/>
                    <a:pt x="672" y="241"/>
                    <a:pt x="672" y="241"/>
                  </a:cubicBezTo>
                  <a:cubicBezTo>
                    <a:pt x="672" y="241"/>
                    <a:pt x="672" y="241"/>
                    <a:pt x="672" y="241"/>
                  </a:cubicBezTo>
                  <a:cubicBezTo>
                    <a:pt x="0" y="241"/>
                    <a:pt x="0" y="241"/>
                    <a:pt x="0" y="241"/>
                  </a:cubicBezTo>
                  <a:close/>
                  <a:moveTo>
                    <a:pt x="0" y="233"/>
                  </a:moveTo>
                  <a:cubicBezTo>
                    <a:pt x="672" y="233"/>
                    <a:pt x="672" y="233"/>
                    <a:pt x="672" y="233"/>
                  </a:cubicBezTo>
                  <a:cubicBezTo>
                    <a:pt x="672" y="232"/>
                    <a:pt x="672" y="232"/>
                    <a:pt x="672" y="232"/>
                  </a:cubicBezTo>
                  <a:cubicBezTo>
                    <a:pt x="0" y="232"/>
                    <a:pt x="0" y="232"/>
                    <a:pt x="0" y="232"/>
                  </a:cubicBezTo>
                  <a:lnTo>
                    <a:pt x="0" y="233"/>
                  </a:lnTo>
                  <a:close/>
                  <a:moveTo>
                    <a:pt x="0" y="219"/>
                  </a:moveTo>
                  <a:cubicBezTo>
                    <a:pt x="672" y="219"/>
                    <a:pt x="672" y="219"/>
                    <a:pt x="672" y="219"/>
                  </a:cubicBezTo>
                  <a:cubicBezTo>
                    <a:pt x="672" y="215"/>
                    <a:pt x="672" y="215"/>
                    <a:pt x="672" y="215"/>
                  </a:cubicBezTo>
                  <a:cubicBezTo>
                    <a:pt x="0" y="215"/>
                    <a:pt x="0" y="215"/>
                    <a:pt x="0" y="215"/>
                  </a:cubicBezTo>
                  <a:lnTo>
                    <a:pt x="0" y="219"/>
                  </a:lnTo>
                  <a:close/>
                  <a:moveTo>
                    <a:pt x="605" y="28"/>
                  </a:moveTo>
                  <a:cubicBezTo>
                    <a:pt x="537" y="10"/>
                    <a:pt x="537" y="10"/>
                    <a:pt x="537" y="10"/>
                  </a:cubicBezTo>
                  <a:cubicBezTo>
                    <a:pt x="496" y="3"/>
                    <a:pt x="496" y="3"/>
                    <a:pt x="496" y="3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26" y="11"/>
                    <a:pt x="426" y="11"/>
                    <a:pt x="426" y="11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347" y="53"/>
                    <a:pt x="347" y="53"/>
                    <a:pt x="347" y="53"/>
                  </a:cubicBezTo>
                  <a:cubicBezTo>
                    <a:pt x="341" y="54"/>
                    <a:pt x="341" y="54"/>
                    <a:pt x="341" y="54"/>
                  </a:cubicBezTo>
                  <a:cubicBezTo>
                    <a:pt x="341" y="57"/>
                    <a:pt x="341" y="57"/>
                    <a:pt x="341" y="57"/>
                  </a:cubicBezTo>
                  <a:cubicBezTo>
                    <a:pt x="343" y="62"/>
                    <a:pt x="341" y="67"/>
                    <a:pt x="339" y="68"/>
                  </a:cubicBezTo>
                  <a:cubicBezTo>
                    <a:pt x="329" y="69"/>
                    <a:pt x="329" y="69"/>
                    <a:pt x="329" y="69"/>
                  </a:cubicBezTo>
                  <a:cubicBezTo>
                    <a:pt x="328" y="56"/>
                    <a:pt x="328" y="56"/>
                    <a:pt x="328" y="56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47" y="47"/>
                    <a:pt x="247" y="47"/>
                    <a:pt x="247" y="47"/>
                  </a:cubicBezTo>
                  <a:cubicBezTo>
                    <a:pt x="213" y="39"/>
                    <a:pt x="213" y="39"/>
                    <a:pt x="213" y="39"/>
                  </a:cubicBezTo>
                  <a:cubicBezTo>
                    <a:pt x="156" y="37"/>
                    <a:pt x="156" y="37"/>
                    <a:pt x="156" y="37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672" y="197"/>
                    <a:pt x="672" y="197"/>
                    <a:pt x="672" y="197"/>
                  </a:cubicBezTo>
                  <a:cubicBezTo>
                    <a:pt x="672" y="53"/>
                    <a:pt x="672" y="53"/>
                    <a:pt x="672" y="53"/>
                  </a:cubicBezTo>
                  <a:lnTo>
                    <a:pt x="605" y="28"/>
                  </a:lnTo>
                  <a:close/>
                  <a:moveTo>
                    <a:pt x="273" y="78"/>
                  </a:moveTo>
                  <a:cubicBezTo>
                    <a:pt x="268" y="76"/>
                    <a:pt x="266" y="69"/>
                    <a:pt x="267" y="61"/>
                  </a:cubicBezTo>
                  <a:cubicBezTo>
                    <a:pt x="275" y="65"/>
                    <a:pt x="275" y="65"/>
                    <a:pt x="275" y="65"/>
                  </a:cubicBezTo>
                  <a:lnTo>
                    <a:pt x="273" y="78"/>
                  </a:lnTo>
                  <a:close/>
                  <a:moveTo>
                    <a:pt x="0" y="211"/>
                  </a:moveTo>
                  <a:cubicBezTo>
                    <a:pt x="672" y="211"/>
                    <a:pt x="672" y="211"/>
                    <a:pt x="672" y="211"/>
                  </a:cubicBezTo>
                  <a:cubicBezTo>
                    <a:pt x="672" y="208"/>
                    <a:pt x="672" y="208"/>
                    <a:pt x="672" y="208"/>
                  </a:cubicBezTo>
                  <a:cubicBezTo>
                    <a:pt x="0" y="208"/>
                    <a:pt x="0" y="208"/>
                    <a:pt x="0" y="208"/>
                  </a:cubicBezTo>
                  <a:lnTo>
                    <a:pt x="0" y="211"/>
                  </a:lnTo>
                  <a:close/>
                  <a:moveTo>
                    <a:pt x="0" y="204"/>
                  </a:moveTo>
                  <a:cubicBezTo>
                    <a:pt x="672" y="204"/>
                    <a:pt x="672" y="204"/>
                    <a:pt x="672" y="204"/>
                  </a:cubicBezTo>
                  <a:cubicBezTo>
                    <a:pt x="672" y="199"/>
                    <a:pt x="672" y="199"/>
                    <a:pt x="672" y="199"/>
                  </a:cubicBezTo>
                  <a:cubicBezTo>
                    <a:pt x="0" y="199"/>
                    <a:pt x="0" y="199"/>
                    <a:pt x="0" y="199"/>
                  </a:cubicBezTo>
                  <a:lnTo>
                    <a:pt x="0" y="204"/>
                  </a:lnTo>
                  <a:close/>
                </a:path>
              </a:pathLst>
            </a:custGeom>
            <a:solidFill>
              <a:srgbClr val="F8D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Freeform 171">
              <a:extLst>
                <a:ext uri="{FF2B5EF4-FFF2-40B4-BE49-F238E27FC236}">
                  <a16:creationId xmlns:a16="http://schemas.microsoft.com/office/drawing/2014/main" id="{615E5451-E1B2-4495-A0F0-7703305EC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13"/>
              <a:ext cx="9" cy="28"/>
            </a:xfrm>
            <a:custGeom>
              <a:avLst/>
              <a:gdLst>
                <a:gd name="T0" fmla="*/ 25 w 4"/>
                <a:gd name="T1" fmla="*/ 0 h 11"/>
                <a:gd name="T2" fmla="*/ 0 w 4"/>
                <a:gd name="T3" fmla="*/ 18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2" y="0"/>
                  </a:moveTo>
                  <a:cubicBezTo>
                    <a:pt x="4" y="5"/>
                    <a:pt x="2" y="10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6" name="Freeform 172">
              <a:extLst>
                <a:ext uri="{FF2B5EF4-FFF2-40B4-BE49-F238E27FC236}">
                  <a16:creationId xmlns:a16="http://schemas.microsoft.com/office/drawing/2014/main" id="{258FE071-4DEF-4B24-9F8E-FA5502661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823"/>
              <a:ext cx="16" cy="43"/>
            </a:xfrm>
            <a:custGeom>
              <a:avLst/>
              <a:gdLst>
                <a:gd name="T0" fmla="*/ 11 w 7"/>
                <a:gd name="T1" fmla="*/ 0 h 17"/>
                <a:gd name="T2" fmla="*/ 85 w 7"/>
                <a:gd name="T3" fmla="*/ 27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1" y="0"/>
                  </a:moveTo>
                  <a:cubicBezTo>
                    <a:pt x="0" y="8"/>
                    <a:pt x="2" y="15"/>
                    <a:pt x="7" y="17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7" name="Freeform 173">
              <a:extLst>
                <a:ext uri="{FF2B5EF4-FFF2-40B4-BE49-F238E27FC236}">
                  <a16:creationId xmlns:a16="http://schemas.microsoft.com/office/drawing/2014/main" id="{B84A4801-7C0E-405D-A303-1A972F301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984"/>
              <a:ext cx="747" cy="1248"/>
            </a:xfrm>
            <a:custGeom>
              <a:avLst/>
              <a:gdLst>
                <a:gd name="T0" fmla="*/ 984 w 315"/>
                <a:gd name="T1" fmla="*/ 7096 h 494"/>
                <a:gd name="T2" fmla="*/ 984 w 315"/>
                <a:gd name="T3" fmla="*/ 6720 h 494"/>
                <a:gd name="T4" fmla="*/ 934 w 315"/>
                <a:gd name="T5" fmla="*/ 6528 h 494"/>
                <a:gd name="T6" fmla="*/ 854 w 315"/>
                <a:gd name="T7" fmla="*/ 6402 h 494"/>
                <a:gd name="T8" fmla="*/ 775 w 315"/>
                <a:gd name="T9" fmla="*/ 6243 h 494"/>
                <a:gd name="T10" fmla="*/ 652 w 315"/>
                <a:gd name="T11" fmla="*/ 6147 h 494"/>
                <a:gd name="T12" fmla="*/ 496 w 315"/>
                <a:gd name="T13" fmla="*/ 5934 h 494"/>
                <a:gd name="T14" fmla="*/ 320 w 315"/>
                <a:gd name="T15" fmla="*/ 5629 h 494"/>
                <a:gd name="T16" fmla="*/ 263 w 315"/>
                <a:gd name="T17" fmla="*/ 5432 h 494"/>
                <a:gd name="T18" fmla="*/ 185 w 315"/>
                <a:gd name="T19" fmla="*/ 5207 h 494"/>
                <a:gd name="T20" fmla="*/ 157 w 315"/>
                <a:gd name="T21" fmla="*/ 4964 h 494"/>
                <a:gd name="T22" fmla="*/ 107 w 315"/>
                <a:gd name="T23" fmla="*/ 4775 h 494"/>
                <a:gd name="T24" fmla="*/ 50 w 315"/>
                <a:gd name="T25" fmla="*/ 4237 h 494"/>
                <a:gd name="T26" fmla="*/ 40 w 315"/>
                <a:gd name="T27" fmla="*/ 3888 h 494"/>
                <a:gd name="T28" fmla="*/ 66 w 315"/>
                <a:gd name="T29" fmla="*/ 0 h 494"/>
                <a:gd name="T30" fmla="*/ 612 w 315"/>
                <a:gd name="T31" fmla="*/ 0 h 494"/>
                <a:gd name="T32" fmla="*/ 652 w 315"/>
                <a:gd name="T33" fmla="*/ 4131 h 494"/>
                <a:gd name="T34" fmla="*/ 816 w 315"/>
                <a:gd name="T35" fmla="*/ 4775 h 494"/>
                <a:gd name="T36" fmla="*/ 906 w 315"/>
                <a:gd name="T37" fmla="*/ 4775 h 494"/>
                <a:gd name="T38" fmla="*/ 972 w 315"/>
                <a:gd name="T39" fmla="*/ 4353 h 494"/>
                <a:gd name="T40" fmla="*/ 963 w 315"/>
                <a:gd name="T41" fmla="*/ 3931 h 494"/>
                <a:gd name="T42" fmla="*/ 1107 w 315"/>
                <a:gd name="T43" fmla="*/ 3453 h 494"/>
                <a:gd name="T44" fmla="*/ 1518 w 315"/>
                <a:gd name="T45" fmla="*/ 3287 h 494"/>
                <a:gd name="T46" fmla="*/ 1918 w 315"/>
                <a:gd name="T47" fmla="*/ 3951 h 494"/>
                <a:gd name="T48" fmla="*/ 1399 w 315"/>
                <a:gd name="T49" fmla="*/ 4679 h 494"/>
                <a:gd name="T50" fmla="*/ 1001 w 315"/>
                <a:gd name="T51" fmla="*/ 4984 h 494"/>
                <a:gd name="T52" fmla="*/ 894 w 315"/>
                <a:gd name="T53" fmla="*/ 5449 h 494"/>
                <a:gd name="T54" fmla="*/ 1373 w 315"/>
                <a:gd name="T55" fmla="*/ 5949 h 494"/>
                <a:gd name="T56" fmla="*/ 1895 w 315"/>
                <a:gd name="T57" fmla="*/ 5629 h 494"/>
                <a:gd name="T58" fmla="*/ 2092 w 315"/>
                <a:gd name="T59" fmla="*/ 5323 h 494"/>
                <a:gd name="T60" fmla="*/ 2813 w 315"/>
                <a:gd name="T61" fmla="*/ 4901 h 494"/>
                <a:gd name="T62" fmla="*/ 3424 w 315"/>
                <a:gd name="T63" fmla="*/ 5113 h 494"/>
                <a:gd name="T64" fmla="*/ 3510 w 315"/>
                <a:gd name="T65" fmla="*/ 5227 h 494"/>
                <a:gd name="T66" fmla="*/ 3628 w 315"/>
                <a:gd name="T67" fmla="*/ 5323 h 494"/>
                <a:gd name="T68" fmla="*/ 3695 w 315"/>
                <a:gd name="T69" fmla="*/ 5482 h 494"/>
                <a:gd name="T70" fmla="*/ 3801 w 315"/>
                <a:gd name="T71" fmla="*/ 5611 h 494"/>
                <a:gd name="T72" fmla="*/ 3870 w 315"/>
                <a:gd name="T73" fmla="*/ 5800 h 494"/>
                <a:gd name="T74" fmla="*/ 3948 w 315"/>
                <a:gd name="T75" fmla="*/ 5934 h 494"/>
                <a:gd name="T76" fmla="*/ 4027 w 315"/>
                <a:gd name="T77" fmla="*/ 6222 h 494"/>
                <a:gd name="T78" fmla="*/ 4093 w 315"/>
                <a:gd name="T79" fmla="*/ 6414 h 494"/>
                <a:gd name="T80" fmla="*/ 4122 w 315"/>
                <a:gd name="T81" fmla="*/ 6611 h 494"/>
                <a:gd name="T82" fmla="*/ 4150 w 315"/>
                <a:gd name="T83" fmla="*/ 6758 h 494"/>
                <a:gd name="T84" fmla="*/ 4162 w 315"/>
                <a:gd name="T85" fmla="*/ 6983 h 494"/>
                <a:gd name="T86" fmla="*/ 4190 w 315"/>
                <a:gd name="T87" fmla="*/ 7109 h 494"/>
                <a:gd name="T88" fmla="*/ 4174 w 315"/>
                <a:gd name="T89" fmla="*/ 7334 h 494"/>
                <a:gd name="T90" fmla="*/ 4200 w 315"/>
                <a:gd name="T91" fmla="*/ 7480 h 494"/>
                <a:gd name="T92" fmla="*/ 4190 w 315"/>
                <a:gd name="T93" fmla="*/ 7965 h 49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315" h="494">
                  <a:moveTo>
                    <a:pt x="74" y="440"/>
                  </a:moveTo>
                  <a:cubicBezTo>
                    <a:pt x="75" y="431"/>
                    <a:pt x="75" y="423"/>
                    <a:pt x="74" y="417"/>
                  </a:cubicBezTo>
                  <a:cubicBezTo>
                    <a:pt x="73" y="413"/>
                    <a:pt x="72" y="408"/>
                    <a:pt x="70" y="405"/>
                  </a:cubicBezTo>
                  <a:cubicBezTo>
                    <a:pt x="69" y="402"/>
                    <a:pt x="66" y="400"/>
                    <a:pt x="64" y="397"/>
                  </a:cubicBezTo>
                  <a:cubicBezTo>
                    <a:pt x="62" y="394"/>
                    <a:pt x="61" y="391"/>
                    <a:pt x="58" y="387"/>
                  </a:cubicBezTo>
                  <a:cubicBezTo>
                    <a:pt x="56" y="385"/>
                    <a:pt x="51" y="383"/>
                    <a:pt x="49" y="381"/>
                  </a:cubicBezTo>
                  <a:cubicBezTo>
                    <a:pt x="37" y="368"/>
                    <a:pt x="37" y="368"/>
                    <a:pt x="37" y="368"/>
                  </a:cubicBezTo>
                  <a:cubicBezTo>
                    <a:pt x="32" y="363"/>
                    <a:pt x="27" y="356"/>
                    <a:pt x="24" y="349"/>
                  </a:cubicBezTo>
                  <a:cubicBezTo>
                    <a:pt x="22" y="345"/>
                    <a:pt x="21" y="341"/>
                    <a:pt x="20" y="337"/>
                  </a:cubicBezTo>
                  <a:cubicBezTo>
                    <a:pt x="18" y="332"/>
                    <a:pt x="15" y="328"/>
                    <a:pt x="14" y="323"/>
                  </a:cubicBezTo>
                  <a:cubicBezTo>
                    <a:pt x="12" y="319"/>
                    <a:pt x="13" y="312"/>
                    <a:pt x="12" y="308"/>
                  </a:cubicBezTo>
                  <a:cubicBezTo>
                    <a:pt x="11" y="303"/>
                    <a:pt x="8" y="300"/>
                    <a:pt x="8" y="296"/>
                  </a:cubicBezTo>
                  <a:cubicBezTo>
                    <a:pt x="6" y="285"/>
                    <a:pt x="5" y="274"/>
                    <a:pt x="4" y="263"/>
                  </a:cubicBezTo>
                  <a:cubicBezTo>
                    <a:pt x="4" y="261"/>
                    <a:pt x="3" y="247"/>
                    <a:pt x="3" y="241"/>
                  </a:cubicBezTo>
                  <a:cubicBezTo>
                    <a:pt x="0" y="188"/>
                    <a:pt x="2" y="51"/>
                    <a:pt x="5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4" y="55"/>
                    <a:pt x="45" y="217"/>
                    <a:pt x="49" y="256"/>
                  </a:cubicBezTo>
                  <a:cubicBezTo>
                    <a:pt x="49" y="266"/>
                    <a:pt x="52" y="290"/>
                    <a:pt x="61" y="296"/>
                  </a:cubicBezTo>
                  <a:cubicBezTo>
                    <a:pt x="63" y="297"/>
                    <a:pt x="66" y="297"/>
                    <a:pt x="68" y="296"/>
                  </a:cubicBezTo>
                  <a:cubicBezTo>
                    <a:pt x="74" y="293"/>
                    <a:pt x="74" y="285"/>
                    <a:pt x="73" y="270"/>
                  </a:cubicBezTo>
                  <a:cubicBezTo>
                    <a:pt x="72" y="261"/>
                    <a:pt x="71" y="252"/>
                    <a:pt x="72" y="244"/>
                  </a:cubicBezTo>
                  <a:cubicBezTo>
                    <a:pt x="73" y="233"/>
                    <a:pt x="77" y="222"/>
                    <a:pt x="83" y="214"/>
                  </a:cubicBezTo>
                  <a:cubicBezTo>
                    <a:pt x="91" y="205"/>
                    <a:pt x="102" y="201"/>
                    <a:pt x="114" y="204"/>
                  </a:cubicBezTo>
                  <a:cubicBezTo>
                    <a:pt x="129" y="209"/>
                    <a:pt x="141" y="225"/>
                    <a:pt x="144" y="245"/>
                  </a:cubicBezTo>
                  <a:cubicBezTo>
                    <a:pt x="147" y="269"/>
                    <a:pt x="127" y="279"/>
                    <a:pt x="105" y="290"/>
                  </a:cubicBezTo>
                  <a:cubicBezTo>
                    <a:pt x="94" y="295"/>
                    <a:pt x="82" y="301"/>
                    <a:pt x="75" y="309"/>
                  </a:cubicBezTo>
                  <a:cubicBezTo>
                    <a:pt x="67" y="317"/>
                    <a:pt x="64" y="328"/>
                    <a:pt x="67" y="338"/>
                  </a:cubicBezTo>
                  <a:cubicBezTo>
                    <a:pt x="72" y="352"/>
                    <a:pt x="87" y="365"/>
                    <a:pt x="103" y="369"/>
                  </a:cubicBezTo>
                  <a:cubicBezTo>
                    <a:pt x="123" y="373"/>
                    <a:pt x="130" y="365"/>
                    <a:pt x="142" y="349"/>
                  </a:cubicBezTo>
                  <a:cubicBezTo>
                    <a:pt x="157" y="330"/>
                    <a:pt x="157" y="330"/>
                    <a:pt x="157" y="330"/>
                  </a:cubicBezTo>
                  <a:cubicBezTo>
                    <a:pt x="171" y="315"/>
                    <a:pt x="191" y="305"/>
                    <a:pt x="211" y="304"/>
                  </a:cubicBezTo>
                  <a:cubicBezTo>
                    <a:pt x="224" y="303"/>
                    <a:pt x="241" y="305"/>
                    <a:pt x="257" y="317"/>
                  </a:cubicBezTo>
                  <a:cubicBezTo>
                    <a:pt x="259" y="319"/>
                    <a:pt x="261" y="322"/>
                    <a:pt x="263" y="324"/>
                  </a:cubicBezTo>
                  <a:cubicBezTo>
                    <a:pt x="266" y="326"/>
                    <a:pt x="269" y="327"/>
                    <a:pt x="272" y="330"/>
                  </a:cubicBezTo>
                  <a:cubicBezTo>
                    <a:pt x="274" y="333"/>
                    <a:pt x="275" y="337"/>
                    <a:pt x="277" y="340"/>
                  </a:cubicBezTo>
                  <a:cubicBezTo>
                    <a:pt x="279" y="343"/>
                    <a:pt x="283" y="344"/>
                    <a:pt x="285" y="348"/>
                  </a:cubicBezTo>
                  <a:cubicBezTo>
                    <a:pt x="287" y="351"/>
                    <a:pt x="288" y="356"/>
                    <a:pt x="290" y="360"/>
                  </a:cubicBezTo>
                  <a:cubicBezTo>
                    <a:pt x="292" y="363"/>
                    <a:pt x="294" y="364"/>
                    <a:pt x="296" y="368"/>
                  </a:cubicBezTo>
                  <a:cubicBezTo>
                    <a:pt x="298" y="373"/>
                    <a:pt x="300" y="380"/>
                    <a:pt x="302" y="386"/>
                  </a:cubicBezTo>
                  <a:cubicBezTo>
                    <a:pt x="303" y="390"/>
                    <a:pt x="305" y="393"/>
                    <a:pt x="307" y="398"/>
                  </a:cubicBezTo>
                  <a:cubicBezTo>
                    <a:pt x="308" y="402"/>
                    <a:pt x="308" y="406"/>
                    <a:pt x="309" y="410"/>
                  </a:cubicBezTo>
                  <a:cubicBezTo>
                    <a:pt x="310" y="413"/>
                    <a:pt x="311" y="416"/>
                    <a:pt x="311" y="419"/>
                  </a:cubicBezTo>
                  <a:cubicBezTo>
                    <a:pt x="312" y="423"/>
                    <a:pt x="311" y="429"/>
                    <a:pt x="312" y="433"/>
                  </a:cubicBezTo>
                  <a:cubicBezTo>
                    <a:pt x="312" y="436"/>
                    <a:pt x="314" y="438"/>
                    <a:pt x="314" y="441"/>
                  </a:cubicBezTo>
                  <a:cubicBezTo>
                    <a:pt x="314" y="445"/>
                    <a:pt x="313" y="450"/>
                    <a:pt x="313" y="455"/>
                  </a:cubicBezTo>
                  <a:cubicBezTo>
                    <a:pt x="313" y="458"/>
                    <a:pt x="315" y="460"/>
                    <a:pt x="315" y="464"/>
                  </a:cubicBezTo>
                  <a:cubicBezTo>
                    <a:pt x="315" y="474"/>
                    <a:pt x="315" y="484"/>
                    <a:pt x="314" y="494"/>
                  </a:cubicBezTo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8" name="Freeform 174">
              <a:extLst>
                <a:ext uri="{FF2B5EF4-FFF2-40B4-BE49-F238E27FC236}">
                  <a16:creationId xmlns:a16="http://schemas.microsoft.com/office/drawing/2014/main" id="{332A1A42-4437-4877-8565-A83918306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484"/>
              <a:ext cx="218" cy="245"/>
            </a:xfrm>
            <a:custGeom>
              <a:avLst/>
              <a:gdLst>
                <a:gd name="T0" fmla="*/ 107 w 92"/>
                <a:gd name="T1" fmla="*/ 1563 h 97"/>
                <a:gd name="T2" fmla="*/ 225 w 92"/>
                <a:gd name="T3" fmla="*/ 1371 h 97"/>
                <a:gd name="T4" fmla="*/ 225 w 92"/>
                <a:gd name="T5" fmla="*/ 1109 h 97"/>
                <a:gd name="T6" fmla="*/ 291 w 92"/>
                <a:gd name="T7" fmla="*/ 631 h 97"/>
                <a:gd name="T8" fmla="*/ 495 w 92"/>
                <a:gd name="T9" fmla="*/ 306 h 97"/>
                <a:gd name="T10" fmla="*/ 640 w 92"/>
                <a:gd name="T11" fmla="*/ 326 h 97"/>
                <a:gd name="T12" fmla="*/ 602 w 92"/>
                <a:gd name="T13" fmla="*/ 530 h 97"/>
                <a:gd name="T14" fmla="*/ 718 w 92"/>
                <a:gd name="T15" fmla="*/ 338 h 97"/>
                <a:gd name="T16" fmla="*/ 815 w 92"/>
                <a:gd name="T17" fmla="*/ 518 h 97"/>
                <a:gd name="T18" fmla="*/ 718 w 92"/>
                <a:gd name="T19" fmla="*/ 773 h 97"/>
                <a:gd name="T20" fmla="*/ 438 w 92"/>
                <a:gd name="T21" fmla="*/ 803 h 97"/>
                <a:gd name="T22" fmla="*/ 730 w 92"/>
                <a:gd name="T23" fmla="*/ 1046 h 97"/>
                <a:gd name="T24" fmla="*/ 922 w 92"/>
                <a:gd name="T25" fmla="*/ 1003 h 97"/>
                <a:gd name="T26" fmla="*/ 931 w 92"/>
                <a:gd name="T27" fmla="*/ 1225 h 97"/>
                <a:gd name="T28" fmla="*/ 1173 w 92"/>
                <a:gd name="T29" fmla="*/ 919 h 97"/>
                <a:gd name="T30" fmla="*/ 1066 w 92"/>
                <a:gd name="T31" fmla="*/ 326 h 97"/>
                <a:gd name="T32" fmla="*/ 853 w 92"/>
                <a:gd name="T33" fmla="*/ 114 h 97"/>
                <a:gd name="T34" fmla="*/ 583 w 92"/>
                <a:gd name="T35" fmla="*/ 20 h 97"/>
                <a:gd name="T36" fmla="*/ 201 w 92"/>
                <a:gd name="T37" fmla="*/ 255 h 97"/>
                <a:gd name="T38" fmla="*/ 66 w 92"/>
                <a:gd name="T39" fmla="*/ 919 h 9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2" h="97">
                  <a:moveTo>
                    <a:pt x="8" y="97"/>
                  </a:moveTo>
                  <a:cubicBezTo>
                    <a:pt x="14" y="95"/>
                    <a:pt x="17" y="92"/>
                    <a:pt x="17" y="85"/>
                  </a:cubicBezTo>
                  <a:cubicBezTo>
                    <a:pt x="17" y="80"/>
                    <a:pt x="17" y="75"/>
                    <a:pt x="17" y="69"/>
                  </a:cubicBezTo>
                  <a:cubicBezTo>
                    <a:pt x="18" y="58"/>
                    <a:pt x="22" y="50"/>
                    <a:pt x="22" y="39"/>
                  </a:cubicBezTo>
                  <a:cubicBezTo>
                    <a:pt x="23" y="28"/>
                    <a:pt x="27" y="23"/>
                    <a:pt x="37" y="19"/>
                  </a:cubicBezTo>
                  <a:cubicBezTo>
                    <a:pt x="41" y="17"/>
                    <a:pt x="46" y="16"/>
                    <a:pt x="48" y="20"/>
                  </a:cubicBezTo>
                  <a:cubicBezTo>
                    <a:pt x="50" y="25"/>
                    <a:pt x="45" y="29"/>
                    <a:pt x="45" y="33"/>
                  </a:cubicBezTo>
                  <a:cubicBezTo>
                    <a:pt x="54" y="35"/>
                    <a:pt x="46" y="21"/>
                    <a:pt x="54" y="21"/>
                  </a:cubicBezTo>
                  <a:cubicBezTo>
                    <a:pt x="61" y="20"/>
                    <a:pt x="61" y="28"/>
                    <a:pt x="61" y="32"/>
                  </a:cubicBezTo>
                  <a:cubicBezTo>
                    <a:pt x="62" y="40"/>
                    <a:pt x="63" y="46"/>
                    <a:pt x="54" y="48"/>
                  </a:cubicBezTo>
                  <a:cubicBezTo>
                    <a:pt x="49" y="49"/>
                    <a:pt x="34" y="42"/>
                    <a:pt x="33" y="50"/>
                  </a:cubicBezTo>
                  <a:cubicBezTo>
                    <a:pt x="43" y="53"/>
                    <a:pt x="59" y="48"/>
                    <a:pt x="55" y="65"/>
                  </a:cubicBezTo>
                  <a:cubicBezTo>
                    <a:pt x="60" y="65"/>
                    <a:pt x="64" y="60"/>
                    <a:pt x="69" y="62"/>
                  </a:cubicBezTo>
                  <a:cubicBezTo>
                    <a:pt x="77" y="64"/>
                    <a:pt x="73" y="72"/>
                    <a:pt x="70" y="76"/>
                  </a:cubicBezTo>
                  <a:cubicBezTo>
                    <a:pt x="78" y="77"/>
                    <a:pt x="85" y="64"/>
                    <a:pt x="88" y="57"/>
                  </a:cubicBezTo>
                  <a:cubicBezTo>
                    <a:pt x="92" y="43"/>
                    <a:pt x="87" y="31"/>
                    <a:pt x="80" y="20"/>
                  </a:cubicBezTo>
                  <a:cubicBezTo>
                    <a:pt x="75" y="12"/>
                    <a:pt x="73" y="10"/>
                    <a:pt x="64" y="7"/>
                  </a:cubicBezTo>
                  <a:cubicBezTo>
                    <a:pt x="57" y="5"/>
                    <a:pt x="51" y="2"/>
                    <a:pt x="44" y="1"/>
                  </a:cubicBezTo>
                  <a:cubicBezTo>
                    <a:pt x="34" y="0"/>
                    <a:pt x="20" y="7"/>
                    <a:pt x="15" y="16"/>
                  </a:cubicBezTo>
                  <a:cubicBezTo>
                    <a:pt x="11" y="24"/>
                    <a:pt x="0" y="49"/>
                    <a:pt x="5" y="57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9" name="Freeform 175">
              <a:extLst>
                <a:ext uri="{FF2B5EF4-FFF2-40B4-BE49-F238E27FC236}">
                  <a16:creationId xmlns:a16="http://schemas.microsoft.com/office/drawing/2014/main" id="{76B5E888-F5D0-4EC5-97FB-29F5CA5E2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8" y="1482"/>
              <a:ext cx="223" cy="174"/>
            </a:xfrm>
            <a:custGeom>
              <a:avLst/>
              <a:gdLst>
                <a:gd name="T0" fmla="*/ 147 w 94"/>
                <a:gd name="T1" fmla="*/ 991 h 69"/>
                <a:gd name="T2" fmla="*/ 202 w 94"/>
                <a:gd name="T3" fmla="*/ 686 h 69"/>
                <a:gd name="T4" fmla="*/ 254 w 94"/>
                <a:gd name="T5" fmla="*/ 593 h 69"/>
                <a:gd name="T6" fmla="*/ 292 w 94"/>
                <a:gd name="T7" fmla="*/ 431 h 69"/>
                <a:gd name="T8" fmla="*/ 669 w 94"/>
                <a:gd name="T9" fmla="*/ 285 h 69"/>
                <a:gd name="T10" fmla="*/ 906 w 94"/>
                <a:gd name="T11" fmla="*/ 401 h 69"/>
                <a:gd name="T12" fmla="*/ 947 w 94"/>
                <a:gd name="T13" fmla="*/ 673 h 69"/>
                <a:gd name="T14" fmla="*/ 947 w 94"/>
                <a:gd name="T15" fmla="*/ 885 h 69"/>
                <a:gd name="T16" fmla="*/ 883 w 94"/>
                <a:gd name="T17" fmla="*/ 915 h 69"/>
                <a:gd name="T18" fmla="*/ 1013 w 94"/>
                <a:gd name="T19" fmla="*/ 1107 h 69"/>
                <a:gd name="T20" fmla="*/ 1030 w 94"/>
                <a:gd name="T21" fmla="*/ 419 h 69"/>
                <a:gd name="T22" fmla="*/ 709 w 94"/>
                <a:gd name="T23" fmla="*/ 96 h 69"/>
                <a:gd name="T24" fmla="*/ 308 w 94"/>
                <a:gd name="T25" fmla="*/ 126 h 69"/>
                <a:gd name="T26" fmla="*/ 78 w 94"/>
                <a:gd name="T27" fmla="*/ 656 h 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4" h="69">
                  <a:moveTo>
                    <a:pt x="11" y="62"/>
                  </a:moveTo>
                  <a:cubicBezTo>
                    <a:pt x="12" y="56"/>
                    <a:pt x="13" y="49"/>
                    <a:pt x="15" y="43"/>
                  </a:cubicBezTo>
                  <a:cubicBezTo>
                    <a:pt x="16" y="40"/>
                    <a:pt x="18" y="39"/>
                    <a:pt x="19" y="37"/>
                  </a:cubicBezTo>
                  <a:cubicBezTo>
                    <a:pt x="21" y="34"/>
                    <a:pt x="21" y="30"/>
                    <a:pt x="22" y="27"/>
                  </a:cubicBezTo>
                  <a:cubicBezTo>
                    <a:pt x="25" y="18"/>
                    <a:pt x="44" y="5"/>
                    <a:pt x="50" y="18"/>
                  </a:cubicBezTo>
                  <a:cubicBezTo>
                    <a:pt x="53" y="12"/>
                    <a:pt x="65" y="21"/>
                    <a:pt x="68" y="25"/>
                  </a:cubicBezTo>
                  <a:cubicBezTo>
                    <a:pt x="73" y="30"/>
                    <a:pt x="72" y="36"/>
                    <a:pt x="71" y="42"/>
                  </a:cubicBezTo>
                  <a:cubicBezTo>
                    <a:pt x="71" y="46"/>
                    <a:pt x="72" y="51"/>
                    <a:pt x="71" y="55"/>
                  </a:cubicBezTo>
                  <a:cubicBezTo>
                    <a:pt x="69" y="56"/>
                    <a:pt x="68" y="57"/>
                    <a:pt x="66" y="57"/>
                  </a:cubicBezTo>
                  <a:cubicBezTo>
                    <a:pt x="71" y="59"/>
                    <a:pt x="77" y="63"/>
                    <a:pt x="76" y="69"/>
                  </a:cubicBezTo>
                  <a:cubicBezTo>
                    <a:pt x="94" y="58"/>
                    <a:pt x="87" y="40"/>
                    <a:pt x="77" y="26"/>
                  </a:cubicBezTo>
                  <a:cubicBezTo>
                    <a:pt x="70" y="18"/>
                    <a:pt x="64" y="8"/>
                    <a:pt x="53" y="6"/>
                  </a:cubicBezTo>
                  <a:cubicBezTo>
                    <a:pt x="43" y="3"/>
                    <a:pt x="32" y="0"/>
                    <a:pt x="23" y="8"/>
                  </a:cubicBezTo>
                  <a:cubicBezTo>
                    <a:pt x="18" y="13"/>
                    <a:pt x="0" y="32"/>
                    <a:pt x="6" y="41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0" name="Freeform 176">
              <a:extLst>
                <a:ext uri="{FF2B5EF4-FFF2-40B4-BE49-F238E27FC236}">
                  <a16:creationId xmlns:a16="http://schemas.microsoft.com/office/drawing/2014/main" id="{7375CB93-720A-4E38-9291-F9D46E14F0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01" y="1803"/>
              <a:ext cx="147" cy="353"/>
            </a:xfrm>
            <a:custGeom>
              <a:avLst/>
              <a:gdLst>
                <a:gd name="T0" fmla="*/ 40 w 62"/>
                <a:gd name="T1" fmla="*/ 577 h 140"/>
                <a:gd name="T2" fmla="*/ 0 w 62"/>
                <a:gd name="T3" fmla="*/ 590 h 140"/>
                <a:gd name="T4" fmla="*/ 147 w 62"/>
                <a:gd name="T5" fmla="*/ 560 h 140"/>
                <a:gd name="T6" fmla="*/ 40 w 62"/>
                <a:gd name="T7" fmla="*/ 577 h 140"/>
                <a:gd name="T8" fmla="*/ 799 w 62"/>
                <a:gd name="T9" fmla="*/ 1747 h 140"/>
                <a:gd name="T10" fmla="*/ 747 w 62"/>
                <a:gd name="T11" fmla="*/ 1392 h 140"/>
                <a:gd name="T12" fmla="*/ 574 w 62"/>
                <a:gd name="T13" fmla="*/ 736 h 140"/>
                <a:gd name="T14" fmla="*/ 505 w 62"/>
                <a:gd name="T15" fmla="*/ 547 h 140"/>
                <a:gd name="T16" fmla="*/ 225 w 62"/>
                <a:gd name="T17" fmla="*/ 63 h 140"/>
                <a:gd name="T18" fmla="*/ 119 w 62"/>
                <a:gd name="T19" fmla="*/ 0 h 140"/>
                <a:gd name="T20" fmla="*/ 135 w 62"/>
                <a:gd name="T21" fmla="*/ 338 h 140"/>
                <a:gd name="T22" fmla="*/ 119 w 62"/>
                <a:gd name="T23" fmla="*/ 401 h 140"/>
                <a:gd name="T24" fmla="*/ 156 w 62"/>
                <a:gd name="T25" fmla="*/ 527 h 140"/>
                <a:gd name="T26" fmla="*/ 147 w 62"/>
                <a:gd name="T27" fmla="*/ 560 h 140"/>
                <a:gd name="T28" fmla="*/ 225 w 62"/>
                <a:gd name="T29" fmla="*/ 514 h 140"/>
                <a:gd name="T30" fmla="*/ 320 w 62"/>
                <a:gd name="T31" fmla="*/ 706 h 140"/>
                <a:gd name="T32" fmla="*/ 320 w 62"/>
                <a:gd name="T33" fmla="*/ 802 h 140"/>
                <a:gd name="T34" fmla="*/ 360 w 62"/>
                <a:gd name="T35" fmla="*/ 898 h 140"/>
                <a:gd name="T36" fmla="*/ 389 w 62"/>
                <a:gd name="T37" fmla="*/ 1220 h 140"/>
                <a:gd name="T38" fmla="*/ 360 w 62"/>
                <a:gd name="T39" fmla="*/ 1508 h 140"/>
                <a:gd name="T40" fmla="*/ 439 w 62"/>
                <a:gd name="T41" fmla="*/ 1137 h 140"/>
                <a:gd name="T42" fmla="*/ 586 w 62"/>
                <a:gd name="T43" fmla="*/ 1087 h 140"/>
                <a:gd name="T44" fmla="*/ 775 w 62"/>
                <a:gd name="T45" fmla="*/ 1717 h 140"/>
                <a:gd name="T46" fmla="*/ 816 w 62"/>
                <a:gd name="T47" fmla="*/ 2052 h 140"/>
                <a:gd name="T48" fmla="*/ 827 w 62"/>
                <a:gd name="T49" fmla="*/ 2244 h 140"/>
                <a:gd name="T50" fmla="*/ 827 w 62"/>
                <a:gd name="T51" fmla="*/ 2244 h 140"/>
                <a:gd name="T52" fmla="*/ 799 w 62"/>
                <a:gd name="T53" fmla="*/ 1747 h 14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2" h="140">
                  <a:moveTo>
                    <a:pt x="3" y="36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4" y="39"/>
                    <a:pt x="9" y="39"/>
                    <a:pt x="11" y="35"/>
                  </a:cubicBezTo>
                  <a:cubicBezTo>
                    <a:pt x="8" y="36"/>
                    <a:pt x="5" y="36"/>
                    <a:pt x="3" y="36"/>
                  </a:cubicBezTo>
                  <a:close/>
                  <a:moveTo>
                    <a:pt x="60" y="109"/>
                  </a:moveTo>
                  <a:cubicBezTo>
                    <a:pt x="59" y="102"/>
                    <a:pt x="57" y="94"/>
                    <a:pt x="56" y="87"/>
                  </a:cubicBezTo>
                  <a:cubicBezTo>
                    <a:pt x="54" y="73"/>
                    <a:pt x="49" y="59"/>
                    <a:pt x="43" y="46"/>
                  </a:cubicBezTo>
                  <a:cubicBezTo>
                    <a:pt x="42" y="42"/>
                    <a:pt x="40" y="38"/>
                    <a:pt x="38" y="34"/>
                  </a:cubicBezTo>
                  <a:cubicBezTo>
                    <a:pt x="32" y="23"/>
                    <a:pt x="25" y="13"/>
                    <a:pt x="17" y="4"/>
                  </a:cubicBezTo>
                  <a:cubicBezTo>
                    <a:pt x="14" y="2"/>
                    <a:pt x="12" y="1"/>
                    <a:pt x="9" y="0"/>
                  </a:cubicBezTo>
                  <a:cubicBezTo>
                    <a:pt x="10" y="8"/>
                    <a:pt x="11" y="14"/>
                    <a:pt x="10" y="21"/>
                  </a:cubicBezTo>
                  <a:cubicBezTo>
                    <a:pt x="10" y="23"/>
                    <a:pt x="9" y="24"/>
                    <a:pt x="9" y="25"/>
                  </a:cubicBezTo>
                  <a:cubicBezTo>
                    <a:pt x="9" y="28"/>
                    <a:pt x="12" y="30"/>
                    <a:pt x="12" y="33"/>
                  </a:cubicBezTo>
                  <a:cubicBezTo>
                    <a:pt x="12" y="33"/>
                    <a:pt x="11" y="34"/>
                    <a:pt x="11" y="35"/>
                  </a:cubicBezTo>
                  <a:cubicBezTo>
                    <a:pt x="13" y="34"/>
                    <a:pt x="15" y="33"/>
                    <a:pt x="17" y="32"/>
                  </a:cubicBezTo>
                  <a:cubicBezTo>
                    <a:pt x="23" y="35"/>
                    <a:pt x="24" y="37"/>
                    <a:pt x="24" y="44"/>
                  </a:cubicBezTo>
                  <a:cubicBezTo>
                    <a:pt x="24" y="48"/>
                    <a:pt x="23" y="46"/>
                    <a:pt x="24" y="50"/>
                  </a:cubicBezTo>
                  <a:cubicBezTo>
                    <a:pt x="24" y="52"/>
                    <a:pt x="27" y="54"/>
                    <a:pt x="27" y="56"/>
                  </a:cubicBezTo>
                  <a:cubicBezTo>
                    <a:pt x="31" y="63"/>
                    <a:pt x="31" y="68"/>
                    <a:pt x="29" y="76"/>
                  </a:cubicBezTo>
                  <a:cubicBezTo>
                    <a:pt x="28" y="78"/>
                    <a:pt x="21" y="94"/>
                    <a:pt x="27" y="94"/>
                  </a:cubicBezTo>
                  <a:cubicBezTo>
                    <a:pt x="34" y="95"/>
                    <a:pt x="33" y="75"/>
                    <a:pt x="33" y="71"/>
                  </a:cubicBezTo>
                  <a:cubicBezTo>
                    <a:pt x="33" y="61"/>
                    <a:pt x="38" y="60"/>
                    <a:pt x="44" y="68"/>
                  </a:cubicBezTo>
                  <a:cubicBezTo>
                    <a:pt x="51" y="79"/>
                    <a:pt x="53" y="95"/>
                    <a:pt x="58" y="107"/>
                  </a:cubicBezTo>
                  <a:cubicBezTo>
                    <a:pt x="60" y="114"/>
                    <a:pt x="61" y="121"/>
                    <a:pt x="61" y="128"/>
                  </a:cubicBezTo>
                  <a:cubicBezTo>
                    <a:pt x="61" y="132"/>
                    <a:pt x="60" y="137"/>
                    <a:pt x="62" y="140"/>
                  </a:cubicBezTo>
                  <a:cubicBezTo>
                    <a:pt x="62" y="140"/>
                    <a:pt x="62" y="140"/>
                    <a:pt x="62" y="140"/>
                  </a:cubicBezTo>
                  <a:cubicBezTo>
                    <a:pt x="62" y="129"/>
                    <a:pt x="61" y="119"/>
                    <a:pt x="60" y="109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Freeform 177">
              <a:extLst>
                <a:ext uri="{FF2B5EF4-FFF2-40B4-BE49-F238E27FC236}">
                  <a16:creationId xmlns:a16="http://schemas.microsoft.com/office/drawing/2014/main" id="{7BF8CF3D-DB6D-4BF8-ADB8-99509E4AD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750"/>
              <a:ext cx="408" cy="209"/>
            </a:xfrm>
            <a:custGeom>
              <a:avLst/>
              <a:gdLst>
                <a:gd name="T0" fmla="*/ 12 w 172"/>
                <a:gd name="T1" fmla="*/ 1053 h 83"/>
                <a:gd name="T2" fmla="*/ 12 w 172"/>
                <a:gd name="T3" fmla="*/ 1053 h 83"/>
                <a:gd name="T4" fmla="*/ 0 w 172"/>
                <a:gd name="T5" fmla="*/ 1053 h 83"/>
                <a:gd name="T6" fmla="*/ 213 w 172"/>
                <a:gd name="T7" fmla="*/ 1166 h 83"/>
                <a:gd name="T8" fmla="*/ 439 w 172"/>
                <a:gd name="T9" fmla="*/ 1085 h 83"/>
                <a:gd name="T10" fmla="*/ 546 w 172"/>
                <a:gd name="T11" fmla="*/ 1199 h 83"/>
                <a:gd name="T12" fmla="*/ 534 w 172"/>
                <a:gd name="T13" fmla="*/ 1294 h 83"/>
                <a:gd name="T14" fmla="*/ 603 w 172"/>
                <a:gd name="T15" fmla="*/ 1211 h 83"/>
                <a:gd name="T16" fmla="*/ 603 w 172"/>
                <a:gd name="T17" fmla="*/ 977 h 83"/>
                <a:gd name="T18" fmla="*/ 788 w 172"/>
                <a:gd name="T19" fmla="*/ 781 h 83"/>
                <a:gd name="T20" fmla="*/ 946 w 172"/>
                <a:gd name="T21" fmla="*/ 914 h 83"/>
                <a:gd name="T22" fmla="*/ 946 w 172"/>
                <a:gd name="T23" fmla="*/ 1020 h 83"/>
                <a:gd name="T24" fmla="*/ 1029 w 172"/>
                <a:gd name="T25" fmla="*/ 977 h 83"/>
                <a:gd name="T26" fmla="*/ 973 w 172"/>
                <a:gd name="T27" fmla="*/ 861 h 83"/>
                <a:gd name="T28" fmla="*/ 963 w 172"/>
                <a:gd name="T29" fmla="*/ 748 h 83"/>
                <a:gd name="T30" fmla="*/ 906 w 172"/>
                <a:gd name="T31" fmla="*/ 526 h 83"/>
                <a:gd name="T32" fmla="*/ 1160 w 172"/>
                <a:gd name="T33" fmla="*/ 451 h 83"/>
                <a:gd name="T34" fmla="*/ 1215 w 172"/>
                <a:gd name="T35" fmla="*/ 577 h 83"/>
                <a:gd name="T36" fmla="*/ 1177 w 172"/>
                <a:gd name="T37" fmla="*/ 335 h 83"/>
                <a:gd name="T38" fmla="*/ 1456 w 172"/>
                <a:gd name="T39" fmla="*/ 126 h 83"/>
                <a:gd name="T40" fmla="*/ 1547 w 172"/>
                <a:gd name="T41" fmla="*/ 400 h 83"/>
                <a:gd name="T42" fmla="*/ 1653 w 172"/>
                <a:gd name="T43" fmla="*/ 191 h 83"/>
                <a:gd name="T44" fmla="*/ 1857 w 172"/>
                <a:gd name="T45" fmla="*/ 191 h 83"/>
                <a:gd name="T46" fmla="*/ 1947 w 172"/>
                <a:gd name="T47" fmla="*/ 305 h 83"/>
                <a:gd name="T48" fmla="*/ 1964 w 172"/>
                <a:gd name="T49" fmla="*/ 481 h 83"/>
                <a:gd name="T50" fmla="*/ 2092 w 172"/>
                <a:gd name="T51" fmla="*/ 640 h 83"/>
                <a:gd name="T52" fmla="*/ 2227 w 172"/>
                <a:gd name="T53" fmla="*/ 748 h 83"/>
                <a:gd name="T54" fmla="*/ 2296 w 172"/>
                <a:gd name="T55" fmla="*/ 494 h 83"/>
                <a:gd name="T56" fmla="*/ 2268 w 172"/>
                <a:gd name="T57" fmla="*/ 431 h 83"/>
                <a:gd name="T58" fmla="*/ 2149 w 172"/>
                <a:gd name="T59" fmla="*/ 335 h 83"/>
                <a:gd name="T60" fmla="*/ 2071 w 172"/>
                <a:gd name="T61" fmla="*/ 222 h 83"/>
                <a:gd name="T62" fmla="*/ 1456 w 172"/>
                <a:gd name="T63" fmla="*/ 20 h 83"/>
                <a:gd name="T64" fmla="*/ 731 w 172"/>
                <a:gd name="T65" fmla="*/ 431 h 83"/>
                <a:gd name="T66" fmla="*/ 534 w 172"/>
                <a:gd name="T67" fmla="*/ 735 h 83"/>
                <a:gd name="T68" fmla="*/ 12 w 172"/>
                <a:gd name="T69" fmla="*/ 1053 h 8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72" h="83">
                  <a:moveTo>
                    <a:pt x="1" y="66"/>
                  </a:moveTo>
                  <a:cubicBezTo>
                    <a:pt x="1" y="66"/>
                    <a:pt x="1" y="66"/>
                    <a:pt x="1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6" y="68"/>
                    <a:pt x="10" y="73"/>
                    <a:pt x="16" y="73"/>
                  </a:cubicBezTo>
                  <a:cubicBezTo>
                    <a:pt x="22" y="72"/>
                    <a:pt x="27" y="68"/>
                    <a:pt x="33" y="68"/>
                  </a:cubicBezTo>
                  <a:cubicBezTo>
                    <a:pt x="39" y="68"/>
                    <a:pt x="40" y="69"/>
                    <a:pt x="41" y="75"/>
                  </a:cubicBezTo>
                  <a:cubicBezTo>
                    <a:pt x="41" y="77"/>
                    <a:pt x="39" y="80"/>
                    <a:pt x="40" y="81"/>
                  </a:cubicBezTo>
                  <a:cubicBezTo>
                    <a:pt x="43" y="83"/>
                    <a:pt x="45" y="78"/>
                    <a:pt x="45" y="76"/>
                  </a:cubicBezTo>
                  <a:cubicBezTo>
                    <a:pt x="47" y="71"/>
                    <a:pt x="44" y="66"/>
                    <a:pt x="45" y="61"/>
                  </a:cubicBezTo>
                  <a:cubicBezTo>
                    <a:pt x="47" y="55"/>
                    <a:pt x="53" y="51"/>
                    <a:pt x="59" y="49"/>
                  </a:cubicBezTo>
                  <a:cubicBezTo>
                    <a:pt x="65" y="48"/>
                    <a:pt x="70" y="49"/>
                    <a:pt x="71" y="57"/>
                  </a:cubicBezTo>
                  <a:cubicBezTo>
                    <a:pt x="71" y="58"/>
                    <a:pt x="70" y="63"/>
                    <a:pt x="71" y="64"/>
                  </a:cubicBezTo>
                  <a:cubicBezTo>
                    <a:pt x="73" y="66"/>
                    <a:pt x="77" y="64"/>
                    <a:pt x="77" y="61"/>
                  </a:cubicBezTo>
                  <a:cubicBezTo>
                    <a:pt x="78" y="58"/>
                    <a:pt x="74" y="57"/>
                    <a:pt x="73" y="54"/>
                  </a:cubicBezTo>
                  <a:cubicBezTo>
                    <a:pt x="72" y="52"/>
                    <a:pt x="73" y="49"/>
                    <a:pt x="72" y="47"/>
                  </a:cubicBezTo>
                  <a:cubicBezTo>
                    <a:pt x="71" y="42"/>
                    <a:pt x="66" y="38"/>
                    <a:pt x="68" y="33"/>
                  </a:cubicBezTo>
                  <a:cubicBezTo>
                    <a:pt x="70" y="26"/>
                    <a:pt x="86" y="16"/>
                    <a:pt x="87" y="28"/>
                  </a:cubicBezTo>
                  <a:cubicBezTo>
                    <a:pt x="88" y="29"/>
                    <a:pt x="85" y="42"/>
                    <a:pt x="91" y="36"/>
                  </a:cubicBezTo>
                  <a:cubicBezTo>
                    <a:pt x="95" y="32"/>
                    <a:pt x="87" y="26"/>
                    <a:pt x="88" y="21"/>
                  </a:cubicBezTo>
                  <a:cubicBezTo>
                    <a:pt x="88" y="15"/>
                    <a:pt x="102" y="7"/>
                    <a:pt x="109" y="8"/>
                  </a:cubicBezTo>
                  <a:cubicBezTo>
                    <a:pt x="119" y="9"/>
                    <a:pt x="114" y="20"/>
                    <a:pt x="116" y="25"/>
                  </a:cubicBezTo>
                  <a:cubicBezTo>
                    <a:pt x="121" y="25"/>
                    <a:pt x="118" y="15"/>
                    <a:pt x="124" y="12"/>
                  </a:cubicBezTo>
                  <a:cubicBezTo>
                    <a:pt x="128" y="10"/>
                    <a:pt x="135" y="10"/>
                    <a:pt x="139" y="12"/>
                  </a:cubicBezTo>
                  <a:cubicBezTo>
                    <a:pt x="141" y="13"/>
                    <a:pt x="145" y="17"/>
                    <a:pt x="146" y="19"/>
                  </a:cubicBezTo>
                  <a:cubicBezTo>
                    <a:pt x="149" y="23"/>
                    <a:pt x="146" y="26"/>
                    <a:pt x="147" y="30"/>
                  </a:cubicBezTo>
                  <a:cubicBezTo>
                    <a:pt x="149" y="35"/>
                    <a:pt x="154" y="35"/>
                    <a:pt x="157" y="40"/>
                  </a:cubicBezTo>
                  <a:cubicBezTo>
                    <a:pt x="159" y="43"/>
                    <a:pt x="160" y="50"/>
                    <a:pt x="167" y="47"/>
                  </a:cubicBezTo>
                  <a:cubicBezTo>
                    <a:pt x="170" y="46"/>
                    <a:pt x="171" y="38"/>
                    <a:pt x="172" y="31"/>
                  </a:cubicBezTo>
                  <a:cubicBezTo>
                    <a:pt x="171" y="29"/>
                    <a:pt x="171" y="28"/>
                    <a:pt x="170" y="27"/>
                  </a:cubicBezTo>
                  <a:cubicBezTo>
                    <a:pt x="167" y="24"/>
                    <a:pt x="164" y="23"/>
                    <a:pt x="161" y="21"/>
                  </a:cubicBezTo>
                  <a:cubicBezTo>
                    <a:pt x="159" y="19"/>
                    <a:pt x="157" y="16"/>
                    <a:pt x="155" y="14"/>
                  </a:cubicBezTo>
                  <a:cubicBezTo>
                    <a:pt x="139" y="2"/>
                    <a:pt x="122" y="0"/>
                    <a:pt x="109" y="1"/>
                  </a:cubicBezTo>
                  <a:cubicBezTo>
                    <a:pt x="89" y="2"/>
                    <a:pt x="69" y="12"/>
                    <a:pt x="55" y="27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28" y="62"/>
                    <a:pt x="21" y="70"/>
                    <a:pt x="1" y="66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2" name="Freeform 178">
              <a:extLst>
                <a:ext uri="{FF2B5EF4-FFF2-40B4-BE49-F238E27FC236}">
                  <a16:creationId xmlns:a16="http://schemas.microsoft.com/office/drawing/2014/main" id="{95341CB6-20CC-4575-8E15-54CD4F52B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750"/>
              <a:ext cx="362" cy="161"/>
            </a:xfrm>
            <a:custGeom>
              <a:avLst/>
              <a:gdLst>
                <a:gd name="T0" fmla="*/ 1775 w 153"/>
                <a:gd name="T1" fmla="*/ 443 h 64"/>
                <a:gd name="T2" fmla="*/ 1881 w 153"/>
                <a:gd name="T3" fmla="*/ 493 h 64"/>
                <a:gd name="T4" fmla="*/ 2016 w 153"/>
                <a:gd name="T5" fmla="*/ 684 h 64"/>
                <a:gd name="T6" fmla="*/ 1959 w 153"/>
                <a:gd name="T7" fmla="*/ 493 h 64"/>
                <a:gd name="T8" fmla="*/ 1931 w 153"/>
                <a:gd name="T9" fmla="*/ 430 h 64"/>
                <a:gd name="T10" fmla="*/ 1815 w 153"/>
                <a:gd name="T11" fmla="*/ 335 h 64"/>
                <a:gd name="T12" fmla="*/ 1734 w 153"/>
                <a:gd name="T13" fmla="*/ 221 h 64"/>
                <a:gd name="T14" fmla="*/ 1126 w 153"/>
                <a:gd name="T15" fmla="*/ 20 h 64"/>
                <a:gd name="T16" fmla="*/ 409 w 153"/>
                <a:gd name="T17" fmla="*/ 430 h 64"/>
                <a:gd name="T18" fmla="*/ 213 w 153"/>
                <a:gd name="T19" fmla="*/ 735 h 64"/>
                <a:gd name="T20" fmla="*/ 0 w 153"/>
                <a:gd name="T21" fmla="*/ 999 h 64"/>
                <a:gd name="T22" fmla="*/ 0 w 153"/>
                <a:gd name="T23" fmla="*/ 1019 h 64"/>
                <a:gd name="T24" fmla="*/ 464 w 153"/>
                <a:gd name="T25" fmla="*/ 652 h 64"/>
                <a:gd name="T26" fmla="*/ 516 w 153"/>
                <a:gd name="T27" fmla="*/ 702 h 64"/>
                <a:gd name="T28" fmla="*/ 504 w 153"/>
                <a:gd name="T29" fmla="*/ 609 h 64"/>
                <a:gd name="T30" fmla="*/ 554 w 153"/>
                <a:gd name="T31" fmla="*/ 413 h 64"/>
                <a:gd name="T32" fmla="*/ 738 w 153"/>
                <a:gd name="T33" fmla="*/ 272 h 64"/>
                <a:gd name="T34" fmla="*/ 823 w 153"/>
                <a:gd name="T35" fmla="*/ 242 h 64"/>
                <a:gd name="T36" fmla="*/ 873 w 153"/>
                <a:gd name="T37" fmla="*/ 126 h 64"/>
                <a:gd name="T38" fmla="*/ 1152 w 153"/>
                <a:gd name="T39" fmla="*/ 50 h 64"/>
                <a:gd name="T40" fmla="*/ 1271 w 153"/>
                <a:gd name="T41" fmla="*/ 113 h 64"/>
                <a:gd name="T42" fmla="*/ 1578 w 153"/>
                <a:gd name="T43" fmla="*/ 158 h 64"/>
                <a:gd name="T44" fmla="*/ 1708 w 153"/>
                <a:gd name="T45" fmla="*/ 335 h 64"/>
                <a:gd name="T46" fmla="*/ 1775 w 153"/>
                <a:gd name="T47" fmla="*/ 443 h 6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53" h="64">
                  <a:moveTo>
                    <a:pt x="134" y="28"/>
                  </a:moveTo>
                  <a:cubicBezTo>
                    <a:pt x="136" y="30"/>
                    <a:pt x="140" y="29"/>
                    <a:pt x="142" y="31"/>
                  </a:cubicBezTo>
                  <a:cubicBezTo>
                    <a:pt x="145" y="33"/>
                    <a:pt x="151" y="39"/>
                    <a:pt x="152" y="43"/>
                  </a:cubicBezTo>
                  <a:cubicBezTo>
                    <a:pt x="153" y="40"/>
                    <a:pt x="148" y="35"/>
                    <a:pt x="148" y="31"/>
                  </a:cubicBezTo>
                  <a:cubicBezTo>
                    <a:pt x="147" y="29"/>
                    <a:pt x="147" y="28"/>
                    <a:pt x="146" y="27"/>
                  </a:cubicBezTo>
                  <a:cubicBezTo>
                    <a:pt x="143" y="24"/>
                    <a:pt x="140" y="23"/>
                    <a:pt x="137" y="21"/>
                  </a:cubicBezTo>
                  <a:cubicBezTo>
                    <a:pt x="135" y="19"/>
                    <a:pt x="133" y="16"/>
                    <a:pt x="131" y="14"/>
                  </a:cubicBezTo>
                  <a:cubicBezTo>
                    <a:pt x="115" y="2"/>
                    <a:pt x="98" y="0"/>
                    <a:pt x="85" y="1"/>
                  </a:cubicBezTo>
                  <a:cubicBezTo>
                    <a:pt x="65" y="2"/>
                    <a:pt x="45" y="12"/>
                    <a:pt x="31" y="27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0" y="54"/>
                    <a:pt x="5" y="60"/>
                    <a:pt x="0" y="63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5" y="64"/>
                    <a:pt x="21" y="39"/>
                    <a:pt x="35" y="41"/>
                  </a:cubicBezTo>
                  <a:cubicBezTo>
                    <a:pt x="37" y="41"/>
                    <a:pt x="38" y="45"/>
                    <a:pt x="39" y="44"/>
                  </a:cubicBezTo>
                  <a:cubicBezTo>
                    <a:pt x="42" y="42"/>
                    <a:pt x="38" y="40"/>
                    <a:pt x="38" y="38"/>
                  </a:cubicBezTo>
                  <a:cubicBezTo>
                    <a:pt x="38" y="34"/>
                    <a:pt x="40" y="29"/>
                    <a:pt x="42" y="26"/>
                  </a:cubicBezTo>
                  <a:cubicBezTo>
                    <a:pt x="46" y="21"/>
                    <a:pt x="51" y="19"/>
                    <a:pt x="56" y="17"/>
                  </a:cubicBezTo>
                  <a:cubicBezTo>
                    <a:pt x="57" y="16"/>
                    <a:pt x="61" y="16"/>
                    <a:pt x="62" y="15"/>
                  </a:cubicBezTo>
                  <a:cubicBezTo>
                    <a:pt x="64" y="13"/>
                    <a:pt x="64" y="10"/>
                    <a:pt x="66" y="8"/>
                  </a:cubicBezTo>
                  <a:cubicBezTo>
                    <a:pt x="70" y="5"/>
                    <a:pt x="82" y="3"/>
                    <a:pt x="87" y="3"/>
                  </a:cubicBezTo>
                  <a:cubicBezTo>
                    <a:pt x="92" y="2"/>
                    <a:pt x="95" y="1"/>
                    <a:pt x="96" y="7"/>
                  </a:cubicBezTo>
                  <a:cubicBezTo>
                    <a:pt x="103" y="6"/>
                    <a:pt x="113" y="7"/>
                    <a:pt x="119" y="10"/>
                  </a:cubicBezTo>
                  <a:cubicBezTo>
                    <a:pt x="125" y="13"/>
                    <a:pt x="126" y="16"/>
                    <a:pt x="129" y="21"/>
                  </a:cubicBezTo>
                  <a:cubicBezTo>
                    <a:pt x="130" y="23"/>
                    <a:pt x="132" y="26"/>
                    <a:pt x="134" y="28"/>
                  </a:cubicBezTo>
                  <a:close/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3" name="Freeform 179">
              <a:extLst>
                <a:ext uri="{FF2B5EF4-FFF2-40B4-BE49-F238E27FC236}">
                  <a16:creationId xmlns:a16="http://schemas.microsoft.com/office/drawing/2014/main" id="{60CC9335-4214-4635-B0DF-82B5AE062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5" y="2040"/>
              <a:ext cx="583" cy="288"/>
            </a:xfrm>
            <a:custGeom>
              <a:avLst/>
              <a:gdLst>
                <a:gd name="T0" fmla="*/ 1382 w 246"/>
                <a:gd name="T1" fmla="*/ 1627 h 114"/>
                <a:gd name="T2" fmla="*/ 3071 w 246"/>
                <a:gd name="T3" fmla="*/ 1501 h 114"/>
                <a:gd name="T4" fmla="*/ 3263 w 246"/>
                <a:gd name="T5" fmla="*/ 1175 h 114"/>
                <a:gd name="T6" fmla="*/ 3263 w 246"/>
                <a:gd name="T7" fmla="*/ 1162 h 114"/>
                <a:gd name="T8" fmla="*/ 3263 w 246"/>
                <a:gd name="T9" fmla="*/ 435 h 114"/>
                <a:gd name="T10" fmla="*/ 66 w 246"/>
                <a:gd name="T11" fmla="*/ 0 h 114"/>
                <a:gd name="T12" fmla="*/ 66 w 246"/>
                <a:gd name="T13" fmla="*/ 356 h 114"/>
                <a:gd name="T14" fmla="*/ 50 w 246"/>
                <a:gd name="T15" fmla="*/ 371 h 114"/>
                <a:gd name="T16" fmla="*/ 1382 w 246"/>
                <a:gd name="T17" fmla="*/ 1627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6" h="114">
                  <a:moveTo>
                    <a:pt x="104" y="101"/>
                  </a:moveTo>
                  <a:cubicBezTo>
                    <a:pt x="153" y="114"/>
                    <a:pt x="206" y="110"/>
                    <a:pt x="231" y="93"/>
                  </a:cubicBezTo>
                  <a:cubicBezTo>
                    <a:pt x="239" y="87"/>
                    <a:pt x="244" y="80"/>
                    <a:pt x="245" y="73"/>
                  </a:cubicBezTo>
                  <a:cubicBezTo>
                    <a:pt x="245" y="72"/>
                    <a:pt x="245" y="72"/>
                    <a:pt x="245" y="72"/>
                  </a:cubicBezTo>
                  <a:cubicBezTo>
                    <a:pt x="246" y="56"/>
                    <a:pt x="246" y="41"/>
                    <a:pt x="245" y="27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6"/>
                    <a:pt x="6" y="13"/>
                    <a:pt x="5" y="22"/>
                  </a:cubicBezTo>
                  <a:cubicBezTo>
                    <a:pt x="5" y="23"/>
                    <a:pt x="4" y="23"/>
                    <a:pt x="4" y="23"/>
                  </a:cubicBezTo>
                  <a:cubicBezTo>
                    <a:pt x="0" y="51"/>
                    <a:pt x="46" y="87"/>
                    <a:pt x="104" y="101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4" name="Freeform 180">
              <a:extLst>
                <a:ext uri="{FF2B5EF4-FFF2-40B4-BE49-F238E27FC236}">
                  <a16:creationId xmlns:a16="http://schemas.microsoft.com/office/drawing/2014/main" id="{46C25A54-7C1C-4AE1-953A-EB077F294B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55" y="1873"/>
              <a:ext cx="593" cy="443"/>
            </a:xfrm>
            <a:custGeom>
              <a:avLst/>
              <a:gdLst>
                <a:gd name="T0" fmla="*/ 213 w 250"/>
                <a:gd name="T1" fmla="*/ 327 h 175"/>
                <a:gd name="T2" fmla="*/ 3231 w 250"/>
                <a:gd name="T3" fmla="*/ 2159 h 175"/>
                <a:gd name="T4" fmla="*/ 3178 w 250"/>
                <a:gd name="T5" fmla="*/ 1800 h 175"/>
                <a:gd name="T6" fmla="*/ 3027 w 250"/>
                <a:gd name="T7" fmla="*/ 1410 h 175"/>
                <a:gd name="T8" fmla="*/ 2989 w 250"/>
                <a:gd name="T9" fmla="*/ 1473 h 175"/>
                <a:gd name="T10" fmla="*/ 2948 w 250"/>
                <a:gd name="T11" fmla="*/ 2435 h 175"/>
                <a:gd name="T12" fmla="*/ 2711 w 250"/>
                <a:gd name="T13" fmla="*/ 2235 h 175"/>
                <a:gd name="T14" fmla="*/ 2695 w 250"/>
                <a:gd name="T15" fmla="*/ 1377 h 175"/>
                <a:gd name="T16" fmla="*/ 2014 w 250"/>
                <a:gd name="T17" fmla="*/ 294 h 175"/>
                <a:gd name="T18" fmla="*/ 1653 w 250"/>
                <a:gd name="T19" fmla="*/ 539 h 175"/>
                <a:gd name="T20" fmla="*/ 1710 w 250"/>
                <a:gd name="T21" fmla="*/ 359 h 175"/>
                <a:gd name="T22" fmla="*/ 2014 w 250"/>
                <a:gd name="T23" fmla="*/ 435 h 175"/>
                <a:gd name="T24" fmla="*/ 2576 w 250"/>
                <a:gd name="T25" fmla="*/ 924 h 175"/>
                <a:gd name="T26" fmla="*/ 2616 w 250"/>
                <a:gd name="T27" fmla="*/ 1992 h 175"/>
                <a:gd name="T28" fmla="*/ 2588 w 250"/>
                <a:gd name="T29" fmla="*/ 2595 h 175"/>
                <a:gd name="T30" fmla="*/ 2308 w 250"/>
                <a:gd name="T31" fmla="*/ 2435 h 175"/>
                <a:gd name="T32" fmla="*/ 2391 w 250"/>
                <a:gd name="T33" fmla="*/ 1853 h 175"/>
                <a:gd name="T34" fmla="*/ 2374 w 250"/>
                <a:gd name="T35" fmla="*/ 924 h 175"/>
                <a:gd name="T36" fmla="*/ 2325 w 250"/>
                <a:gd name="T37" fmla="*/ 975 h 175"/>
                <a:gd name="T38" fmla="*/ 2334 w 250"/>
                <a:gd name="T39" fmla="*/ 1716 h 175"/>
                <a:gd name="T40" fmla="*/ 2121 w 250"/>
                <a:gd name="T41" fmla="*/ 2564 h 175"/>
                <a:gd name="T42" fmla="*/ 2054 w 250"/>
                <a:gd name="T43" fmla="*/ 2339 h 175"/>
                <a:gd name="T44" fmla="*/ 2002 w 250"/>
                <a:gd name="T45" fmla="*/ 1653 h 175"/>
                <a:gd name="T46" fmla="*/ 1800 w 250"/>
                <a:gd name="T47" fmla="*/ 1653 h 175"/>
                <a:gd name="T48" fmla="*/ 1817 w 250"/>
                <a:gd name="T49" fmla="*/ 2468 h 175"/>
                <a:gd name="T50" fmla="*/ 1653 w 250"/>
                <a:gd name="T51" fmla="*/ 2256 h 175"/>
                <a:gd name="T52" fmla="*/ 1627 w 250"/>
                <a:gd name="T53" fmla="*/ 1929 h 175"/>
                <a:gd name="T54" fmla="*/ 1468 w 250"/>
                <a:gd name="T55" fmla="*/ 2531 h 175"/>
                <a:gd name="T56" fmla="*/ 935 w 250"/>
                <a:gd name="T57" fmla="*/ 2352 h 175"/>
                <a:gd name="T58" fmla="*/ 866 w 250"/>
                <a:gd name="T59" fmla="*/ 1347 h 175"/>
                <a:gd name="T60" fmla="*/ 776 w 250"/>
                <a:gd name="T61" fmla="*/ 942 h 175"/>
                <a:gd name="T62" fmla="*/ 747 w 250"/>
                <a:gd name="T63" fmla="*/ 2268 h 175"/>
                <a:gd name="T64" fmla="*/ 652 w 250"/>
                <a:gd name="T65" fmla="*/ 1749 h 175"/>
                <a:gd name="T66" fmla="*/ 398 w 250"/>
                <a:gd name="T67" fmla="*/ 1557 h 175"/>
                <a:gd name="T68" fmla="*/ 389 w 250"/>
                <a:gd name="T69" fmla="*/ 942 h 175"/>
                <a:gd name="T70" fmla="*/ 254 w 250"/>
                <a:gd name="T71" fmla="*/ 1506 h 175"/>
                <a:gd name="T72" fmla="*/ 66 w 250"/>
                <a:gd name="T73" fmla="*/ 878 h 175"/>
                <a:gd name="T74" fmla="*/ 361 w 250"/>
                <a:gd name="T75" fmla="*/ 2045 h 175"/>
                <a:gd name="T76" fmla="*/ 467 w 250"/>
                <a:gd name="T77" fmla="*/ 2159 h 175"/>
                <a:gd name="T78" fmla="*/ 562 w 250"/>
                <a:gd name="T79" fmla="*/ 2256 h 175"/>
                <a:gd name="T80" fmla="*/ 693 w 250"/>
                <a:gd name="T81" fmla="*/ 2352 h 175"/>
                <a:gd name="T82" fmla="*/ 788 w 250"/>
                <a:gd name="T83" fmla="*/ 2415 h 175"/>
                <a:gd name="T84" fmla="*/ 856 w 250"/>
                <a:gd name="T85" fmla="*/ 2448 h 175"/>
                <a:gd name="T86" fmla="*/ 1440 w 250"/>
                <a:gd name="T87" fmla="*/ 2711 h 175"/>
                <a:gd name="T88" fmla="*/ 2256 w 250"/>
                <a:gd name="T89" fmla="*/ 2838 h 175"/>
                <a:gd name="T90" fmla="*/ 2510 w 250"/>
                <a:gd name="T91" fmla="*/ 2820 h 175"/>
                <a:gd name="T92" fmla="*/ 2920 w 250"/>
                <a:gd name="T93" fmla="*/ 2711 h 175"/>
                <a:gd name="T94" fmla="*/ 3133 w 250"/>
                <a:gd name="T95" fmla="*/ 2577 h 175"/>
                <a:gd name="T96" fmla="*/ 3326 w 250"/>
                <a:gd name="T97" fmla="*/ 2256 h 175"/>
                <a:gd name="T98" fmla="*/ 3326 w 250"/>
                <a:gd name="T99" fmla="*/ 1853 h 175"/>
                <a:gd name="T100" fmla="*/ 3005 w 250"/>
                <a:gd name="T101" fmla="*/ 2435 h 175"/>
                <a:gd name="T102" fmla="*/ 3162 w 250"/>
                <a:gd name="T103" fmla="*/ 2126 h 175"/>
                <a:gd name="T104" fmla="*/ 254 w 250"/>
                <a:gd name="T105" fmla="*/ 539 h 17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50" h="175">
                  <a:moveTo>
                    <a:pt x="0" y="12"/>
                  </a:moveTo>
                  <a:cubicBezTo>
                    <a:pt x="6" y="18"/>
                    <a:pt x="13" y="20"/>
                    <a:pt x="17" y="28"/>
                  </a:cubicBezTo>
                  <a:cubicBezTo>
                    <a:pt x="16" y="25"/>
                    <a:pt x="16" y="23"/>
                    <a:pt x="16" y="20"/>
                  </a:cubicBezTo>
                  <a:lnTo>
                    <a:pt x="0" y="12"/>
                  </a:lnTo>
                  <a:close/>
                  <a:moveTo>
                    <a:pt x="249" y="114"/>
                  </a:moveTo>
                  <a:cubicBezTo>
                    <a:pt x="248" y="121"/>
                    <a:pt x="246" y="127"/>
                    <a:pt x="242" y="133"/>
                  </a:cubicBezTo>
                  <a:cubicBezTo>
                    <a:pt x="241" y="136"/>
                    <a:pt x="240" y="139"/>
                    <a:pt x="239" y="142"/>
                  </a:cubicBezTo>
                  <a:cubicBezTo>
                    <a:pt x="239" y="140"/>
                    <a:pt x="238" y="137"/>
                    <a:pt x="239" y="135"/>
                  </a:cubicBezTo>
                  <a:cubicBezTo>
                    <a:pt x="239" y="130"/>
                    <a:pt x="249" y="114"/>
                    <a:pt x="238" y="111"/>
                  </a:cubicBezTo>
                  <a:cubicBezTo>
                    <a:pt x="235" y="111"/>
                    <a:pt x="233" y="117"/>
                    <a:pt x="229" y="115"/>
                  </a:cubicBezTo>
                  <a:cubicBezTo>
                    <a:pt x="226" y="114"/>
                    <a:pt x="226" y="110"/>
                    <a:pt x="226" y="108"/>
                  </a:cubicBezTo>
                  <a:cubicBezTo>
                    <a:pt x="225" y="101"/>
                    <a:pt x="226" y="93"/>
                    <a:pt x="227" y="87"/>
                  </a:cubicBezTo>
                  <a:cubicBezTo>
                    <a:pt x="227" y="83"/>
                    <a:pt x="231" y="81"/>
                    <a:pt x="232" y="78"/>
                  </a:cubicBezTo>
                  <a:cubicBezTo>
                    <a:pt x="232" y="73"/>
                    <a:pt x="226" y="71"/>
                    <a:pt x="223" y="74"/>
                  </a:cubicBezTo>
                  <a:cubicBezTo>
                    <a:pt x="220" y="77"/>
                    <a:pt x="224" y="87"/>
                    <a:pt x="224" y="91"/>
                  </a:cubicBezTo>
                  <a:cubicBezTo>
                    <a:pt x="224" y="97"/>
                    <a:pt x="223" y="103"/>
                    <a:pt x="225" y="109"/>
                  </a:cubicBezTo>
                  <a:cubicBezTo>
                    <a:pt x="229" y="124"/>
                    <a:pt x="224" y="133"/>
                    <a:pt x="221" y="147"/>
                  </a:cubicBezTo>
                  <a:cubicBezTo>
                    <a:pt x="221" y="148"/>
                    <a:pt x="221" y="149"/>
                    <a:pt x="221" y="150"/>
                  </a:cubicBezTo>
                  <a:cubicBezTo>
                    <a:pt x="220" y="150"/>
                    <a:pt x="219" y="149"/>
                    <a:pt x="218" y="149"/>
                  </a:cubicBezTo>
                  <a:cubicBezTo>
                    <a:pt x="209" y="148"/>
                    <a:pt x="206" y="152"/>
                    <a:pt x="201" y="156"/>
                  </a:cubicBezTo>
                  <a:cubicBezTo>
                    <a:pt x="201" y="150"/>
                    <a:pt x="201" y="144"/>
                    <a:pt x="203" y="138"/>
                  </a:cubicBezTo>
                  <a:cubicBezTo>
                    <a:pt x="205" y="131"/>
                    <a:pt x="207" y="126"/>
                    <a:pt x="208" y="120"/>
                  </a:cubicBezTo>
                  <a:cubicBezTo>
                    <a:pt x="209" y="113"/>
                    <a:pt x="210" y="106"/>
                    <a:pt x="208" y="99"/>
                  </a:cubicBezTo>
                  <a:cubicBezTo>
                    <a:pt x="206" y="94"/>
                    <a:pt x="202" y="90"/>
                    <a:pt x="202" y="85"/>
                  </a:cubicBezTo>
                  <a:cubicBezTo>
                    <a:pt x="201" y="82"/>
                    <a:pt x="202" y="78"/>
                    <a:pt x="202" y="75"/>
                  </a:cubicBezTo>
                  <a:cubicBezTo>
                    <a:pt x="202" y="59"/>
                    <a:pt x="197" y="48"/>
                    <a:pt x="185" y="39"/>
                  </a:cubicBezTo>
                  <a:cubicBezTo>
                    <a:pt x="174" y="30"/>
                    <a:pt x="157" y="33"/>
                    <a:pt x="151" y="18"/>
                  </a:cubicBezTo>
                  <a:cubicBezTo>
                    <a:pt x="149" y="11"/>
                    <a:pt x="150" y="8"/>
                    <a:pt x="143" y="5"/>
                  </a:cubicBezTo>
                  <a:cubicBezTo>
                    <a:pt x="137" y="2"/>
                    <a:pt x="129" y="0"/>
                    <a:pt x="125" y="5"/>
                  </a:cubicBezTo>
                  <a:cubicBezTo>
                    <a:pt x="120" y="11"/>
                    <a:pt x="122" y="27"/>
                    <a:pt x="124" y="33"/>
                  </a:cubicBezTo>
                  <a:cubicBezTo>
                    <a:pt x="128" y="43"/>
                    <a:pt x="137" y="44"/>
                    <a:pt x="143" y="52"/>
                  </a:cubicBezTo>
                  <a:cubicBezTo>
                    <a:pt x="130" y="35"/>
                    <a:pt x="130" y="35"/>
                    <a:pt x="130" y="35"/>
                  </a:cubicBezTo>
                  <a:cubicBezTo>
                    <a:pt x="125" y="30"/>
                    <a:pt x="132" y="28"/>
                    <a:pt x="128" y="22"/>
                  </a:cubicBezTo>
                  <a:cubicBezTo>
                    <a:pt x="123" y="16"/>
                    <a:pt x="128" y="9"/>
                    <a:pt x="135" y="8"/>
                  </a:cubicBezTo>
                  <a:cubicBezTo>
                    <a:pt x="142" y="6"/>
                    <a:pt x="142" y="9"/>
                    <a:pt x="143" y="15"/>
                  </a:cubicBezTo>
                  <a:cubicBezTo>
                    <a:pt x="145" y="22"/>
                    <a:pt x="148" y="20"/>
                    <a:pt x="151" y="27"/>
                  </a:cubicBezTo>
                  <a:cubicBezTo>
                    <a:pt x="154" y="34"/>
                    <a:pt x="164" y="34"/>
                    <a:pt x="171" y="38"/>
                  </a:cubicBezTo>
                  <a:cubicBezTo>
                    <a:pt x="177" y="43"/>
                    <a:pt x="181" y="44"/>
                    <a:pt x="189" y="47"/>
                  </a:cubicBezTo>
                  <a:cubicBezTo>
                    <a:pt x="193" y="50"/>
                    <a:pt x="192" y="53"/>
                    <a:pt x="193" y="57"/>
                  </a:cubicBezTo>
                  <a:cubicBezTo>
                    <a:pt x="194" y="64"/>
                    <a:pt x="200" y="69"/>
                    <a:pt x="199" y="75"/>
                  </a:cubicBezTo>
                  <a:cubicBezTo>
                    <a:pt x="199" y="83"/>
                    <a:pt x="196" y="90"/>
                    <a:pt x="196" y="99"/>
                  </a:cubicBezTo>
                  <a:cubicBezTo>
                    <a:pt x="196" y="107"/>
                    <a:pt x="196" y="115"/>
                    <a:pt x="196" y="123"/>
                  </a:cubicBezTo>
                  <a:cubicBezTo>
                    <a:pt x="197" y="134"/>
                    <a:pt x="195" y="146"/>
                    <a:pt x="196" y="158"/>
                  </a:cubicBezTo>
                  <a:cubicBezTo>
                    <a:pt x="196" y="158"/>
                    <a:pt x="195" y="159"/>
                    <a:pt x="195" y="159"/>
                  </a:cubicBezTo>
                  <a:cubicBezTo>
                    <a:pt x="195" y="160"/>
                    <a:pt x="195" y="160"/>
                    <a:pt x="194" y="160"/>
                  </a:cubicBezTo>
                  <a:cubicBezTo>
                    <a:pt x="190" y="162"/>
                    <a:pt x="186" y="162"/>
                    <a:pt x="181" y="163"/>
                  </a:cubicBezTo>
                  <a:cubicBezTo>
                    <a:pt x="178" y="163"/>
                    <a:pt x="176" y="165"/>
                    <a:pt x="173" y="166"/>
                  </a:cubicBezTo>
                  <a:cubicBezTo>
                    <a:pt x="173" y="160"/>
                    <a:pt x="171" y="155"/>
                    <a:pt x="173" y="150"/>
                  </a:cubicBezTo>
                  <a:cubicBezTo>
                    <a:pt x="175" y="146"/>
                    <a:pt x="178" y="143"/>
                    <a:pt x="180" y="140"/>
                  </a:cubicBezTo>
                  <a:cubicBezTo>
                    <a:pt x="182" y="136"/>
                    <a:pt x="182" y="132"/>
                    <a:pt x="181" y="128"/>
                  </a:cubicBezTo>
                  <a:cubicBezTo>
                    <a:pt x="181" y="124"/>
                    <a:pt x="179" y="119"/>
                    <a:pt x="179" y="114"/>
                  </a:cubicBezTo>
                  <a:cubicBezTo>
                    <a:pt x="179" y="109"/>
                    <a:pt x="182" y="106"/>
                    <a:pt x="185" y="102"/>
                  </a:cubicBezTo>
                  <a:cubicBezTo>
                    <a:pt x="194" y="91"/>
                    <a:pt x="189" y="82"/>
                    <a:pt x="184" y="71"/>
                  </a:cubicBezTo>
                  <a:cubicBezTo>
                    <a:pt x="182" y="67"/>
                    <a:pt x="181" y="60"/>
                    <a:pt x="178" y="57"/>
                  </a:cubicBezTo>
                  <a:cubicBezTo>
                    <a:pt x="176" y="55"/>
                    <a:pt x="170" y="53"/>
                    <a:pt x="167" y="55"/>
                  </a:cubicBezTo>
                  <a:cubicBezTo>
                    <a:pt x="167" y="56"/>
                    <a:pt x="168" y="57"/>
                    <a:pt x="168" y="57"/>
                  </a:cubicBezTo>
                  <a:cubicBezTo>
                    <a:pt x="171" y="56"/>
                    <a:pt x="170" y="55"/>
                    <a:pt x="174" y="60"/>
                  </a:cubicBezTo>
                  <a:cubicBezTo>
                    <a:pt x="179" y="65"/>
                    <a:pt x="179" y="66"/>
                    <a:pt x="180" y="73"/>
                  </a:cubicBezTo>
                  <a:cubicBezTo>
                    <a:pt x="180" y="80"/>
                    <a:pt x="183" y="81"/>
                    <a:pt x="181" y="90"/>
                  </a:cubicBezTo>
                  <a:cubicBezTo>
                    <a:pt x="179" y="98"/>
                    <a:pt x="177" y="101"/>
                    <a:pt x="175" y="106"/>
                  </a:cubicBezTo>
                  <a:cubicBezTo>
                    <a:pt x="172" y="112"/>
                    <a:pt x="171" y="114"/>
                    <a:pt x="173" y="122"/>
                  </a:cubicBezTo>
                  <a:cubicBezTo>
                    <a:pt x="176" y="129"/>
                    <a:pt x="178" y="132"/>
                    <a:pt x="170" y="140"/>
                  </a:cubicBezTo>
                  <a:cubicBezTo>
                    <a:pt x="163" y="148"/>
                    <a:pt x="164" y="150"/>
                    <a:pt x="159" y="158"/>
                  </a:cubicBezTo>
                  <a:cubicBezTo>
                    <a:pt x="154" y="165"/>
                    <a:pt x="151" y="168"/>
                    <a:pt x="139" y="167"/>
                  </a:cubicBezTo>
                  <a:cubicBezTo>
                    <a:pt x="127" y="167"/>
                    <a:pt x="135" y="160"/>
                    <a:pt x="141" y="156"/>
                  </a:cubicBezTo>
                  <a:cubicBezTo>
                    <a:pt x="147" y="152"/>
                    <a:pt x="151" y="147"/>
                    <a:pt x="154" y="144"/>
                  </a:cubicBezTo>
                  <a:cubicBezTo>
                    <a:pt x="157" y="141"/>
                    <a:pt x="158" y="144"/>
                    <a:pt x="160" y="133"/>
                  </a:cubicBezTo>
                  <a:cubicBezTo>
                    <a:pt x="161" y="123"/>
                    <a:pt x="163" y="117"/>
                    <a:pt x="158" y="112"/>
                  </a:cubicBezTo>
                  <a:cubicBezTo>
                    <a:pt x="154" y="106"/>
                    <a:pt x="155" y="103"/>
                    <a:pt x="150" y="102"/>
                  </a:cubicBezTo>
                  <a:cubicBezTo>
                    <a:pt x="144" y="101"/>
                    <a:pt x="144" y="101"/>
                    <a:pt x="144" y="101"/>
                  </a:cubicBezTo>
                  <a:cubicBezTo>
                    <a:pt x="139" y="104"/>
                    <a:pt x="133" y="89"/>
                    <a:pt x="127" y="98"/>
                  </a:cubicBezTo>
                  <a:cubicBezTo>
                    <a:pt x="122" y="104"/>
                    <a:pt x="131" y="103"/>
                    <a:pt x="135" y="102"/>
                  </a:cubicBezTo>
                  <a:cubicBezTo>
                    <a:pt x="141" y="102"/>
                    <a:pt x="147" y="103"/>
                    <a:pt x="152" y="108"/>
                  </a:cubicBezTo>
                  <a:cubicBezTo>
                    <a:pt x="157" y="113"/>
                    <a:pt x="158" y="130"/>
                    <a:pt x="156" y="138"/>
                  </a:cubicBezTo>
                  <a:cubicBezTo>
                    <a:pt x="153" y="146"/>
                    <a:pt x="143" y="149"/>
                    <a:pt x="136" y="152"/>
                  </a:cubicBezTo>
                  <a:cubicBezTo>
                    <a:pt x="133" y="153"/>
                    <a:pt x="126" y="158"/>
                    <a:pt x="123" y="157"/>
                  </a:cubicBezTo>
                  <a:cubicBezTo>
                    <a:pt x="121" y="156"/>
                    <a:pt x="122" y="153"/>
                    <a:pt x="122" y="151"/>
                  </a:cubicBezTo>
                  <a:cubicBezTo>
                    <a:pt x="121" y="147"/>
                    <a:pt x="123" y="143"/>
                    <a:pt x="124" y="139"/>
                  </a:cubicBezTo>
                  <a:cubicBezTo>
                    <a:pt x="124" y="136"/>
                    <a:pt x="121" y="134"/>
                    <a:pt x="121" y="132"/>
                  </a:cubicBezTo>
                  <a:cubicBezTo>
                    <a:pt x="120" y="129"/>
                    <a:pt x="122" y="127"/>
                    <a:pt x="122" y="125"/>
                  </a:cubicBezTo>
                  <a:cubicBezTo>
                    <a:pt x="123" y="123"/>
                    <a:pt x="124" y="121"/>
                    <a:pt x="122" y="119"/>
                  </a:cubicBezTo>
                  <a:cubicBezTo>
                    <a:pt x="120" y="116"/>
                    <a:pt x="116" y="117"/>
                    <a:pt x="115" y="120"/>
                  </a:cubicBezTo>
                  <a:cubicBezTo>
                    <a:pt x="121" y="126"/>
                    <a:pt x="119" y="132"/>
                    <a:pt x="118" y="141"/>
                  </a:cubicBezTo>
                  <a:cubicBezTo>
                    <a:pt x="118" y="149"/>
                    <a:pt x="122" y="155"/>
                    <a:pt x="110" y="156"/>
                  </a:cubicBezTo>
                  <a:cubicBezTo>
                    <a:pt x="105" y="156"/>
                    <a:pt x="101" y="154"/>
                    <a:pt x="97" y="153"/>
                  </a:cubicBezTo>
                  <a:cubicBezTo>
                    <a:pt x="92" y="152"/>
                    <a:pt x="87" y="152"/>
                    <a:pt x="82" y="151"/>
                  </a:cubicBezTo>
                  <a:cubicBezTo>
                    <a:pt x="78" y="150"/>
                    <a:pt x="74" y="147"/>
                    <a:pt x="70" y="145"/>
                  </a:cubicBezTo>
                  <a:cubicBezTo>
                    <a:pt x="71" y="142"/>
                    <a:pt x="72" y="140"/>
                    <a:pt x="73" y="136"/>
                  </a:cubicBezTo>
                  <a:cubicBezTo>
                    <a:pt x="75" y="126"/>
                    <a:pt x="74" y="116"/>
                    <a:pt x="70" y="108"/>
                  </a:cubicBezTo>
                  <a:cubicBezTo>
                    <a:pt x="65" y="98"/>
                    <a:pt x="65" y="94"/>
                    <a:pt x="65" y="83"/>
                  </a:cubicBezTo>
                  <a:cubicBezTo>
                    <a:pt x="65" y="74"/>
                    <a:pt x="62" y="65"/>
                    <a:pt x="62" y="55"/>
                  </a:cubicBezTo>
                  <a:cubicBezTo>
                    <a:pt x="48" y="43"/>
                    <a:pt x="48" y="43"/>
                    <a:pt x="48" y="43"/>
                  </a:cubicBezTo>
                  <a:cubicBezTo>
                    <a:pt x="51" y="48"/>
                    <a:pt x="56" y="52"/>
                    <a:pt x="58" y="58"/>
                  </a:cubicBezTo>
                  <a:cubicBezTo>
                    <a:pt x="61" y="64"/>
                    <a:pt x="58" y="69"/>
                    <a:pt x="58" y="76"/>
                  </a:cubicBezTo>
                  <a:cubicBezTo>
                    <a:pt x="56" y="89"/>
                    <a:pt x="66" y="95"/>
                    <a:pt x="66" y="107"/>
                  </a:cubicBezTo>
                  <a:cubicBezTo>
                    <a:pt x="66" y="121"/>
                    <a:pt x="62" y="130"/>
                    <a:pt x="56" y="140"/>
                  </a:cubicBezTo>
                  <a:cubicBezTo>
                    <a:pt x="56" y="140"/>
                    <a:pt x="56" y="139"/>
                    <a:pt x="55" y="139"/>
                  </a:cubicBezTo>
                  <a:cubicBezTo>
                    <a:pt x="54" y="136"/>
                    <a:pt x="54" y="134"/>
                    <a:pt x="55" y="130"/>
                  </a:cubicBezTo>
                  <a:cubicBezTo>
                    <a:pt x="55" y="125"/>
                    <a:pt x="61" y="102"/>
                    <a:pt x="49" y="108"/>
                  </a:cubicBezTo>
                  <a:cubicBezTo>
                    <a:pt x="57" y="118"/>
                    <a:pt x="53" y="129"/>
                    <a:pt x="42" y="118"/>
                  </a:cubicBezTo>
                  <a:cubicBezTo>
                    <a:pt x="37" y="113"/>
                    <a:pt x="34" y="108"/>
                    <a:pt x="32" y="101"/>
                  </a:cubicBezTo>
                  <a:cubicBezTo>
                    <a:pt x="31" y="100"/>
                    <a:pt x="31" y="98"/>
                    <a:pt x="30" y="96"/>
                  </a:cubicBezTo>
                  <a:cubicBezTo>
                    <a:pt x="30" y="96"/>
                    <a:pt x="30" y="95"/>
                    <a:pt x="30" y="95"/>
                  </a:cubicBezTo>
                  <a:cubicBezTo>
                    <a:pt x="29" y="89"/>
                    <a:pt x="26" y="84"/>
                    <a:pt x="27" y="78"/>
                  </a:cubicBezTo>
                  <a:cubicBezTo>
                    <a:pt x="27" y="71"/>
                    <a:pt x="30" y="65"/>
                    <a:pt x="29" y="58"/>
                  </a:cubicBezTo>
                  <a:cubicBezTo>
                    <a:pt x="28" y="49"/>
                    <a:pt x="22" y="41"/>
                    <a:pt x="19" y="33"/>
                  </a:cubicBezTo>
                  <a:cubicBezTo>
                    <a:pt x="20" y="40"/>
                    <a:pt x="20" y="48"/>
                    <a:pt x="21" y="55"/>
                  </a:cubicBezTo>
                  <a:cubicBezTo>
                    <a:pt x="23" y="68"/>
                    <a:pt x="19" y="80"/>
                    <a:pt x="19" y="93"/>
                  </a:cubicBezTo>
                  <a:cubicBezTo>
                    <a:pt x="17" y="87"/>
                    <a:pt x="17" y="81"/>
                    <a:pt x="16" y="75"/>
                  </a:cubicBezTo>
                  <a:cubicBezTo>
                    <a:pt x="15" y="62"/>
                    <a:pt x="13" y="55"/>
                    <a:pt x="3" y="46"/>
                  </a:cubicBezTo>
                  <a:cubicBezTo>
                    <a:pt x="4" y="49"/>
                    <a:pt x="5" y="51"/>
                    <a:pt x="5" y="54"/>
                  </a:cubicBezTo>
                  <a:cubicBezTo>
                    <a:pt x="10" y="63"/>
                    <a:pt x="11" y="73"/>
                    <a:pt x="9" y="88"/>
                  </a:cubicBezTo>
                  <a:cubicBezTo>
                    <a:pt x="9" y="89"/>
                    <a:pt x="8" y="89"/>
                    <a:pt x="8" y="89"/>
                  </a:cubicBezTo>
                  <a:cubicBezTo>
                    <a:pt x="7" y="101"/>
                    <a:pt x="14" y="114"/>
                    <a:pt x="27" y="126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7" y="126"/>
                    <a:pt x="27" y="126"/>
                    <a:pt x="27" y="126"/>
                  </a:cubicBezTo>
                  <a:cubicBezTo>
                    <a:pt x="29" y="129"/>
                    <a:pt x="32" y="131"/>
                    <a:pt x="35" y="133"/>
                  </a:cubicBezTo>
                  <a:cubicBezTo>
                    <a:pt x="35" y="133"/>
                    <a:pt x="35" y="133"/>
                    <a:pt x="35" y="133"/>
                  </a:cubicBezTo>
                  <a:cubicBezTo>
                    <a:pt x="37" y="135"/>
                    <a:pt x="40" y="137"/>
                    <a:pt x="42" y="139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3" y="139"/>
                    <a:pt x="43" y="139"/>
                    <a:pt x="43" y="139"/>
                  </a:cubicBezTo>
                  <a:cubicBezTo>
                    <a:pt x="46" y="141"/>
                    <a:pt x="49" y="143"/>
                    <a:pt x="52" y="145"/>
                  </a:cubicBezTo>
                  <a:cubicBezTo>
                    <a:pt x="52" y="145"/>
                    <a:pt x="52" y="145"/>
                    <a:pt x="52" y="145"/>
                  </a:cubicBezTo>
                  <a:cubicBezTo>
                    <a:pt x="53" y="146"/>
                    <a:pt x="55" y="146"/>
                    <a:pt x="56" y="147"/>
                  </a:cubicBezTo>
                  <a:cubicBezTo>
                    <a:pt x="57" y="148"/>
                    <a:pt x="58" y="148"/>
                    <a:pt x="59" y="149"/>
                  </a:cubicBezTo>
                  <a:cubicBezTo>
                    <a:pt x="59" y="149"/>
                    <a:pt x="59" y="149"/>
                    <a:pt x="59" y="149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2" y="150"/>
                    <a:pt x="63" y="151"/>
                    <a:pt x="64" y="151"/>
                  </a:cubicBezTo>
                  <a:cubicBezTo>
                    <a:pt x="66" y="152"/>
                    <a:pt x="67" y="153"/>
                    <a:pt x="69" y="154"/>
                  </a:cubicBezTo>
                  <a:cubicBezTo>
                    <a:pt x="69" y="154"/>
                    <a:pt x="69" y="154"/>
                    <a:pt x="69" y="154"/>
                  </a:cubicBezTo>
                  <a:cubicBezTo>
                    <a:pt x="81" y="159"/>
                    <a:pt x="94" y="164"/>
                    <a:pt x="108" y="167"/>
                  </a:cubicBezTo>
                  <a:cubicBezTo>
                    <a:pt x="123" y="171"/>
                    <a:pt x="139" y="174"/>
                    <a:pt x="155" y="174"/>
                  </a:cubicBezTo>
                  <a:cubicBezTo>
                    <a:pt x="155" y="174"/>
                    <a:pt x="155" y="174"/>
                    <a:pt x="155" y="174"/>
                  </a:cubicBezTo>
                  <a:cubicBezTo>
                    <a:pt x="160" y="175"/>
                    <a:pt x="164" y="175"/>
                    <a:pt x="169" y="175"/>
                  </a:cubicBezTo>
                  <a:cubicBezTo>
                    <a:pt x="169" y="175"/>
                    <a:pt x="170" y="175"/>
                    <a:pt x="170" y="175"/>
                  </a:cubicBezTo>
                  <a:cubicBezTo>
                    <a:pt x="170" y="175"/>
                    <a:pt x="170" y="175"/>
                    <a:pt x="170" y="175"/>
                  </a:cubicBezTo>
                  <a:cubicBezTo>
                    <a:pt x="176" y="175"/>
                    <a:pt x="182" y="174"/>
                    <a:pt x="188" y="174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89" y="174"/>
                    <a:pt x="189" y="174"/>
                    <a:pt x="189" y="174"/>
                  </a:cubicBezTo>
                  <a:cubicBezTo>
                    <a:pt x="200" y="172"/>
                    <a:pt x="211" y="170"/>
                    <a:pt x="219" y="167"/>
                  </a:cubicBezTo>
                  <a:cubicBezTo>
                    <a:pt x="219" y="167"/>
                    <a:pt x="219" y="167"/>
                    <a:pt x="219" y="167"/>
                  </a:cubicBezTo>
                  <a:cubicBezTo>
                    <a:pt x="220" y="167"/>
                    <a:pt x="220" y="167"/>
                    <a:pt x="220" y="167"/>
                  </a:cubicBezTo>
                  <a:cubicBezTo>
                    <a:pt x="226" y="165"/>
                    <a:pt x="231" y="162"/>
                    <a:pt x="235" y="159"/>
                  </a:cubicBezTo>
                  <a:cubicBezTo>
                    <a:pt x="235" y="159"/>
                    <a:pt x="236" y="159"/>
                    <a:pt x="236" y="158"/>
                  </a:cubicBezTo>
                  <a:cubicBezTo>
                    <a:pt x="236" y="158"/>
                    <a:pt x="236" y="158"/>
                    <a:pt x="236" y="158"/>
                  </a:cubicBezTo>
                  <a:cubicBezTo>
                    <a:pt x="244" y="153"/>
                    <a:pt x="248" y="146"/>
                    <a:pt x="249" y="139"/>
                  </a:cubicBezTo>
                  <a:cubicBezTo>
                    <a:pt x="249" y="138"/>
                    <a:pt x="249" y="138"/>
                    <a:pt x="249" y="138"/>
                  </a:cubicBezTo>
                  <a:cubicBezTo>
                    <a:pt x="250" y="130"/>
                    <a:pt x="250" y="123"/>
                    <a:pt x="250" y="115"/>
                  </a:cubicBezTo>
                  <a:cubicBezTo>
                    <a:pt x="250" y="115"/>
                    <a:pt x="250" y="114"/>
                    <a:pt x="249" y="114"/>
                  </a:cubicBezTo>
                  <a:close/>
                  <a:moveTo>
                    <a:pt x="235" y="146"/>
                  </a:moveTo>
                  <a:cubicBezTo>
                    <a:pt x="232" y="148"/>
                    <a:pt x="228" y="149"/>
                    <a:pt x="226" y="150"/>
                  </a:cubicBezTo>
                  <a:cubicBezTo>
                    <a:pt x="226" y="150"/>
                    <a:pt x="225" y="150"/>
                    <a:pt x="225" y="150"/>
                  </a:cubicBezTo>
                  <a:cubicBezTo>
                    <a:pt x="225" y="150"/>
                    <a:pt x="225" y="150"/>
                    <a:pt x="225" y="150"/>
                  </a:cubicBezTo>
                  <a:cubicBezTo>
                    <a:pt x="226" y="144"/>
                    <a:pt x="225" y="141"/>
                    <a:pt x="228" y="135"/>
                  </a:cubicBezTo>
                  <a:cubicBezTo>
                    <a:pt x="230" y="131"/>
                    <a:pt x="234" y="122"/>
                    <a:pt x="237" y="131"/>
                  </a:cubicBezTo>
                  <a:cubicBezTo>
                    <a:pt x="238" y="136"/>
                    <a:pt x="236" y="141"/>
                    <a:pt x="235" y="146"/>
                  </a:cubicBezTo>
                  <a:close/>
                  <a:moveTo>
                    <a:pt x="17" y="28"/>
                  </a:moveTo>
                  <a:cubicBezTo>
                    <a:pt x="17" y="30"/>
                    <a:pt x="18" y="31"/>
                    <a:pt x="19" y="33"/>
                  </a:cubicBezTo>
                  <a:cubicBezTo>
                    <a:pt x="18" y="31"/>
                    <a:pt x="18" y="30"/>
                    <a:pt x="17" y="29"/>
                  </a:cubicBezTo>
                  <a:cubicBezTo>
                    <a:pt x="17" y="28"/>
                    <a:pt x="17" y="28"/>
                    <a:pt x="17" y="28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5" name="Freeform 181">
              <a:extLst>
                <a:ext uri="{FF2B5EF4-FFF2-40B4-BE49-F238E27FC236}">
                  <a16:creationId xmlns:a16="http://schemas.microsoft.com/office/drawing/2014/main" id="{E74A882A-B406-447D-B4D4-27673F261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4" y="2114"/>
              <a:ext cx="562" cy="214"/>
            </a:xfrm>
            <a:custGeom>
              <a:avLst/>
              <a:gdLst>
                <a:gd name="T0" fmla="*/ 2732 w 237"/>
                <a:gd name="T1" fmla="*/ 1070 h 85"/>
                <a:gd name="T2" fmla="*/ 2653 w 237"/>
                <a:gd name="T3" fmla="*/ 1085 h 85"/>
                <a:gd name="T4" fmla="*/ 2599 w 237"/>
                <a:gd name="T5" fmla="*/ 1085 h 85"/>
                <a:gd name="T6" fmla="*/ 2575 w 237"/>
                <a:gd name="T7" fmla="*/ 1052 h 85"/>
                <a:gd name="T8" fmla="*/ 2469 w 237"/>
                <a:gd name="T9" fmla="*/ 1148 h 85"/>
                <a:gd name="T10" fmla="*/ 2362 w 237"/>
                <a:gd name="T11" fmla="*/ 1148 h 85"/>
                <a:gd name="T12" fmla="*/ 2120 w 237"/>
                <a:gd name="T13" fmla="*/ 1166 h 85"/>
                <a:gd name="T14" fmla="*/ 2091 w 237"/>
                <a:gd name="T15" fmla="*/ 1040 h 85"/>
                <a:gd name="T16" fmla="*/ 2120 w 237"/>
                <a:gd name="T17" fmla="*/ 926 h 85"/>
                <a:gd name="T18" fmla="*/ 2042 w 237"/>
                <a:gd name="T19" fmla="*/ 1085 h 85"/>
                <a:gd name="T20" fmla="*/ 1918 w 237"/>
                <a:gd name="T21" fmla="*/ 1211 h 85"/>
                <a:gd name="T22" fmla="*/ 1558 w 237"/>
                <a:gd name="T23" fmla="*/ 1103 h 85"/>
                <a:gd name="T24" fmla="*/ 1546 w 237"/>
                <a:gd name="T25" fmla="*/ 1040 h 85"/>
                <a:gd name="T26" fmla="*/ 1480 w 237"/>
                <a:gd name="T27" fmla="*/ 1085 h 85"/>
                <a:gd name="T28" fmla="*/ 1480 w 237"/>
                <a:gd name="T29" fmla="*/ 1020 h 85"/>
                <a:gd name="T30" fmla="*/ 1373 w 237"/>
                <a:gd name="T31" fmla="*/ 1040 h 85"/>
                <a:gd name="T32" fmla="*/ 1254 w 237"/>
                <a:gd name="T33" fmla="*/ 1020 h 85"/>
                <a:gd name="T34" fmla="*/ 1001 w 237"/>
                <a:gd name="T35" fmla="*/ 944 h 85"/>
                <a:gd name="T36" fmla="*/ 816 w 237"/>
                <a:gd name="T37" fmla="*/ 843 h 85"/>
                <a:gd name="T38" fmla="*/ 747 w 237"/>
                <a:gd name="T39" fmla="*/ 748 h 85"/>
                <a:gd name="T40" fmla="*/ 759 w 237"/>
                <a:gd name="T41" fmla="*/ 639 h 85"/>
                <a:gd name="T42" fmla="*/ 692 w 237"/>
                <a:gd name="T43" fmla="*/ 768 h 85"/>
                <a:gd name="T44" fmla="*/ 574 w 237"/>
                <a:gd name="T45" fmla="*/ 715 h 85"/>
                <a:gd name="T46" fmla="*/ 562 w 237"/>
                <a:gd name="T47" fmla="*/ 526 h 85"/>
                <a:gd name="T48" fmla="*/ 320 w 237"/>
                <a:gd name="T49" fmla="*/ 413 h 85"/>
                <a:gd name="T50" fmla="*/ 213 w 237"/>
                <a:gd name="T51" fmla="*/ 222 h 85"/>
                <a:gd name="T52" fmla="*/ 185 w 237"/>
                <a:gd name="T53" fmla="*/ 33 h 85"/>
                <a:gd name="T54" fmla="*/ 157 w 237"/>
                <a:gd name="T55" fmla="*/ 191 h 85"/>
                <a:gd name="T56" fmla="*/ 78 w 237"/>
                <a:gd name="T57" fmla="*/ 63 h 85"/>
                <a:gd name="T58" fmla="*/ 66 w 237"/>
                <a:gd name="T59" fmla="*/ 96 h 85"/>
                <a:gd name="T60" fmla="*/ 0 w 237"/>
                <a:gd name="T61" fmla="*/ 0 h 85"/>
                <a:gd name="T62" fmla="*/ 1333 w 237"/>
                <a:gd name="T63" fmla="*/ 1148 h 85"/>
                <a:gd name="T64" fmla="*/ 3026 w 237"/>
                <a:gd name="T65" fmla="*/ 1020 h 85"/>
                <a:gd name="T66" fmla="*/ 3161 w 237"/>
                <a:gd name="T67" fmla="*/ 874 h 85"/>
                <a:gd name="T68" fmla="*/ 2732 w 237"/>
                <a:gd name="T69" fmla="*/ 1070 h 8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37" h="85">
                  <a:moveTo>
                    <a:pt x="205" y="67"/>
                  </a:moveTo>
                  <a:cubicBezTo>
                    <a:pt x="204" y="67"/>
                    <a:pt x="200" y="68"/>
                    <a:pt x="199" y="68"/>
                  </a:cubicBezTo>
                  <a:cubicBezTo>
                    <a:pt x="198" y="68"/>
                    <a:pt x="196" y="68"/>
                    <a:pt x="195" y="68"/>
                  </a:cubicBezTo>
                  <a:cubicBezTo>
                    <a:pt x="195" y="68"/>
                    <a:pt x="194" y="66"/>
                    <a:pt x="193" y="66"/>
                  </a:cubicBezTo>
                  <a:cubicBezTo>
                    <a:pt x="190" y="66"/>
                    <a:pt x="189" y="71"/>
                    <a:pt x="185" y="72"/>
                  </a:cubicBezTo>
                  <a:cubicBezTo>
                    <a:pt x="183" y="72"/>
                    <a:pt x="180" y="72"/>
                    <a:pt x="177" y="72"/>
                  </a:cubicBezTo>
                  <a:cubicBezTo>
                    <a:pt x="172" y="72"/>
                    <a:pt x="164" y="77"/>
                    <a:pt x="159" y="73"/>
                  </a:cubicBezTo>
                  <a:cubicBezTo>
                    <a:pt x="155" y="71"/>
                    <a:pt x="155" y="69"/>
                    <a:pt x="157" y="65"/>
                  </a:cubicBezTo>
                  <a:cubicBezTo>
                    <a:pt x="157" y="64"/>
                    <a:pt x="163" y="58"/>
                    <a:pt x="159" y="58"/>
                  </a:cubicBezTo>
                  <a:cubicBezTo>
                    <a:pt x="156" y="57"/>
                    <a:pt x="154" y="66"/>
                    <a:pt x="153" y="68"/>
                  </a:cubicBezTo>
                  <a:cubicBezTo>
                    <a:pt x="151" y="72"/>
                    <a:pt x="148" y="74"/>
                    <a:pt x="144" y="76"/>
                  </a:cubicBezTo>
                  <a:cubicBezTo>
                    <a:pt x="137" y="78"/>
                    <a:pt x="124" y="73"/>
                    <a:pt x="117" y="69"/>
                  </a:cubicBezTo>
                  <a:cubicBezTo>
                    <a:pt x="119" y="66"/>
                    <a:pt x="120" y="64"/>
                    <a:pt x="116" y="65"/>
                  </a:cubicBezTo>
                  <a:cubicBezTo>
                    <a:pt x="114" y="66"/>
                    <a:pt x="115" y="70"/>
                    <a:pt x="111" y="68"/>
                  </a:cubicBezTo>
                  <a:cubicBezTo>
                    <a:pt x="109" y="68"/>
                    <a:pt x="110" y="65"/>
                    <a:pt x="111" y="64"/>
                  </a:cubicBezTo>
                  <a:cubicBezTo>
                    <a:pt x="109" y="62"/>
                    <a:pt x="106" y="65"/>
                    <a:pt x="103" y="65"/>
                  </a:cubicBezTo>
                  <a:cubicBezTo>
                    <a:pt x="100" y="65"/>
                    <a:pt x="97" y="64"/>
                    <a:pt x="94" y="64"/>
                  </a:cubicBezTo>
                  <a:cubicBezTo>
                    <a:pt x="87" y="63"/>
                    <a:pt x="81" y="61"/>
                    <a:pt x="75" y="59"/>
                  </a:cubicBezTo>
                  <a:cubicBezTo>
                    <a:pt x="70" y="58"/>
                    <a:pt x="65" y="56"/>
                    <a:pt x="61" y="53"/>
                  </a:cubicBezTo>
                  <a:cubicBezTo>
                    <a:pt x="59" y="52"/>
                    <a:pt x="57" y="50"/>
                    <a:pt x="56" y="47"/>
                  </a:cubicBezTo>
                  <a:cubicBezTo>
                    <a:pt x="56" y="45"/>
                    <a:pt x="59" y="43"/>
                    <a:pt x="57" y="40"/>
                  </a:cubicBezTo>
                  <a:cubicBezTo>
                    <a:pt x="53" y="41"/>
                    <a:pt x="57" y="47"/>
                    <a:pt x="52" y="48"/>
                  </a:cubicBezTo>
                  <a:cubicBezTo>
                    <a:pt x="52" y="48"/>
                    <a:pt x="44" y="46"/>
                    <a:pt x="43" y="45"/>
                  </a:cubicBezTo>
                  <a:cubicBezTo>
                    <a:pt x="38" y="41"/>
                    <a:pt x="45" y="36"/>
                    <a:pt x="42" y="33"/>
                  </a:cubicBezTo>
                  <a:cubicBezTo>
                    <a:pt x="38" y="41"/>
                    <a:pt x="28" y="30"/>
                    <a:pt x="24" y="26"/>
                  </a:cubicBezTo>
                  <a:cubicBezTo>
                    <a:pt x="21" y="23"/>
                    <a:pt x="17" y="19"/>
                    <a:pt x="16" y="14"/>
                  </a:cubicBezTo>
                  <a:cubicBezTo>
                    <a:pt x="16" y="9"/>
                    <a:pt x="19" y="6"/>
                    <a:pt x="14" y="2"/>
                  </a:cubicBezTo>
                  <a:cubicBezTo>
                    <a:pt x="15" y="4"/>
                    <a:pt x="17" y="12"/>
                    <a:pt x="12" y="12"/>
                  </a:cubicBezTo>
                  <a:cubicBezTo>
                    <a:pt x="7" y="12"/>
                    <a:pt x="9" y="5"/>
                    <a:pt x="6" y="4"/>
                  </a:cubicBezTo>
                  <a:cubicBezTo>
                    <a:pt x="5" y="4"/>
                    <a:pt x="5" y="5"/>
                    <a:pt x="5" y="6"/>
                  </a:cubicBezTo>
                  <a:cubicBezTo>
                    <a:pt x="2" y="5"/>
                    <a:pt x="1" y="3"/>
                    <a:pt x="0" y="0"/>
                  </a:cubicBezTo>
                  <a:cubicBezTo>
                    <a:pt x="3" y="27"/>
                    <a:pt x="46" y="59"/>
                    <a:pt x="100" y="72"/>
                  </a:cubicBezTo>
                  <a:cubicBezTo>
                    <a:pt x="149" y="85"/>
                    <a:pt x="202" y="81"/>
                    <a:pt x="227" y="64"/>
                  </a:cubicBezTo>
                  <a:cubicBezTo>
                    <a:pt x="231" y="61"/>
                    <a:pt x="234" y="58"/>
                    <a:pt x="237" y="55"/>
                  </a:cubicBezTo>
                  <a:cubicBezTo>
                    <a:pt x="226" y="59"/>
                    <a:pt x="217" y="67"/>
                    <a:pt x="205" y="67"/>
                  </a:cubicBezTo>
                  <a:close/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Freeform 182">
              <a:extLst>
                <a:ext uri="{FF2B5EF4-FFF2-40B4-BE49-F238E27FC236}">
                  <a16:creationId xmlns:a16="http://schemas.microsoft.com/office/drawing/2014/main" id="{1EDDC8D1-D218-43A4-BD21-4D944924B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121"/>
              <a:ext cx="1315" cy="829"/>
            </a:xfrm>
            <a:custGeom>
              <a:avLst/>
              <a:gdLst>
                <a:gd name="T0" fmla="*/ 7170 w 555"/>
                <a:gd name="T1" fmla="*/ 1112 h 328"/>
                <a:gd name="T2" fmla="*/ 5371 w 555"/>
                <a:gd name="T3" fmla="*/ 1276 h 328"/>
                <a:gd name="T4" fmla="*/ 3952 w 555"/>
                <a:gd name="T5" fmla="*/ 0 h 328"/>
                <a:gd name="T6" fmla="*/ 3632 w 555"/>
                <a:gd name="T7" fmla="*/ 1451 h 328"/>
                <a:gd name="T8" fmla="*/ 2730 w 555"/>
                <a:gd name="T9" fmla="*/ 2568 h 328"/>
                <a:gd name="T10" fmla="*/ 2087 w 555"/>
                <a:gd name="T11" fmla="*/ 2338 h 328"/>
                <a:gd name="T12" fmla="*/ 1632 w 555"/>
                <a:gd name="T13" fmla="*/ 2325 h 328"/>
                <a:gd name="T14" fmla="*/ 426 w 555"/>
                <a:gd name="T15" fmla="*/ 1954 h 328"/>
                <a:gd name="T16" fmla="*/ 426 w 555"/>
                <a:gd name="T17" fmla="*/ 1954 h 328"/>
                <a:gd name="T18" fmla="*/ 562 w 555"/>
                <a:gd name="T19" fmla="*/ 3225 h 328"/>
                <a:gd name="T20" fmla="*/ 573 w 555"/>
                <a:gd name="T21" fmla="*/ 3212 h 328"/>
                <a:gd name="T22" fmla="*/ 1213 w 555"/>
                <a:gd name="T23" fmla="*/ 3488 h 328"/>
                <a:gd name="T24" fmla="*/ 1611 w 555"/>
                <a:gd name="T25" fmla="*/ 4198 h 328"/>
                <a:gd name="T26" fmla="*/ 2604 w 555"/>
                <a:gd name="T27" fmla="*/ 4600 h 328"/>
                <a:gd name="T28" fmla="*/ 3936 w 555"/>
                <a:gd name="T29" fmla="*/ 5148 h 328"/>
                <a:gd name="T30" fmla="*/ 7276 w 555"/>
                <a:gd name="T31" fmla="*/ 1552 h 328"/>
                <a:gd name="T32" fmla="*/ 7383 w 555"/>
                <a:gd name="T33" fmla="*/ 773 h 328"/>
                <a:gd name="T34" fmla="*/ 7170 w 555"/>
                <a:gd name="T35" fmla="*/ 1112 h 3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5" h="328">
                  <a:moveTo>
                    <a:pt x="539" y="69"/>
                  </a:moveTo>
                  <a:cubicBezTo>
                    <a:pt x="511" y="88"/>
                    <a:pt x="456" y="92"/>
                    <a:pt x="404" y="79"/>
                  </a:cubicBezTo>
                  <a:cubicBezTo>
                    <a:pt x="352" y="66"/>
                    <a:pt x="302" y="34"/>
                    <a:pt x="297" y="0"/>
                  </a:cubicBezTo>
                  <a:cubicBezTo>
                    <a:pt x="291" y="30"/>
                    <a:pt x="280" y="65"/>
                    <a:pt x="273" y="90"/>
                  </a:cubicBezTo>
                  <a:cubicBezTo>
                    <a:pt x="263" y="125"/>
                    <a:pt x="245" y="159"/>
                    <a:pt x="205" y="159"/>
                  </a:cubicBezTo>
                  <a:cubicBezTo>
                    <a:pt x="174" y="160"/>
                    <a:pt x="177" y="149"/>
                    <a:pt x="157" y="145"/>
                  </a:cubicBezTo>
                  <a:cubicBezTo>
                    <a:pt x="137" y="140"/>
                    <a:pt x="134" y="147"/>
                    <a:pt x="123" y="144"/>
                  </a:cubicBezTo>
                  <a:cubicBezTo>
                    <a:pt x="114" y="141"/>
                    <a:pt x="79" y="114"/>
                    <a:pt x="32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" y="123"/>
                    <a:pt x="0" y="202"/>
                    <a:pt x="42" y="200"/>
                  </a:cubicBezTo>
                  <a:cubicBezTo>
                    <a:pt x="43" y="200"/>
                    <a:pt x="43" y="199"/>
                    <a:pt x="43" y="199"/>
                  </a:cubicBezTo>
                  <a:cubicBezTo>
                    <a:pt x="67" y="196"/>
                    <a:pt x="82" y="204"/>
                    <a:pt x="91" y="216"/>
                  </a:cubicBezTo>
                  <a:cubicBezTo>
                    <a:pt x="100" y="227"/>
                    <a:pt x="107" y="248"/>
                    <a:pt x="121" y="260"/>
                  </a:cubicBezTo>
                  <a:cubicBezTo>
                    <a:pt x="149" y="286"/>
                    <a:pt x="170" y="282"/>
                    <a:pt x="196" y="285"/>
                  </a:cubicBezTo>
                  <a:cubicBezTo>
                    <a:pt x="221" y="287"/>
                    <a:pt x="221" y="311"/>
                    <a:pt x="296" y="319"/>
                  </a:cubicBezTo>
                  <a:cubicBezTo>
                    <a:pt x="370" y="328"/>
                    <a:pt x="515" y="232"/>
                    <a:pt x="547" y="96"/>
                  </a:cubicBezTo>
                  <a:cubicBezTo>
                    <a:pt x="551" y="79"/>
                    <a:pt x="553" y="63"/>
                    <a:pt x="555" y="48"/>
                  </a:cubicBezTo>
                  <a:cubicBezTo>
                    <a:pt x="553" y="56"/>
                    <a:pt x="547" y="63"/>
                    <a:pt x="539" y="69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7" name="Freeform 183">
              <a:extLst>
                <a:ext uri="{FF2B5EF4-FFF2-40B4-BE49-F238E27FC236}">
                  <a16:creationId xmlns:a16="http://schemas.microsoft.com/office/drawing/2014/main" id="{E1D14168-AC9C-41A8-84B9-980FBDA6E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121"/>
              <a:ext cx="1315" cy="829"/>
            </a:xfrm>
            <a:custGeom>
              <a:avLst/>
              <a:gdLst>
                <a:gd name="T0" fmla="*/ 7170 w 555"/>
                <a:gd name="T1" fmla="*/ 1112 h 328"/>
                <a:gd name="T2" fmla="*/ 5371 w 555"/>
                <a:gd name="T3" fmla="*/ 1276 h 328"/>
                <a:gd name="T4" fmla="*/ 3952 w 555"/>
                <a:gd name="T5" fmla="*/ 0 h 328"/>
                <a:gd name="T6" fmla="*/ 3632 w 555"/>
                <a:gd name="T7" fmla="*/ 1451 h 328"/>
                <a:gd name="T8" fmla="*/ 2730 w 555"/>
                <a:gd name="T9" fmla="*/ 2568 h 328"/>
                <a:gd name="T10" fmla="*/ 2087 w 555"/>
                <a:gd name="T11" fmla="*/ 2338 h 328"/>
                <a:gd name="T12" fmla="*/ 1632 w 555"/>
                <a:gd name="T13" fmla="*/ 2325 h 328"/>
                <a:gd name="T14" fmla="*/ 426 w 555"/>
                <a:gd name="T15" fmla="*/ 1954 h 328"/>
                <a:gd name="T16" fmla="*/ 426 w 555"/>
                <a:gd name="T17" fmla="*/ 1954 h 328"/>
                <a:gd name="T18" fmla="*/ 562 w 555"/>
                <a:gd name="T19" fmla="*/ 3225 h 328"/>
                <a:gd name="T20" fmla="*/ 573 w 555"/>
                <a:gd name="T21" fmla="*/ 3212 h 328"/>
                <a:gd name="T22" fmla="*/ 1213 w 555"/>
                <a:gd name="T23" fmla="*/ 3488 h 328"/>
                <a:gd name="T24" fmla="*/ 1611 w 555"/>
                <a:gd name="T25" fmla="*/ 4198 h 328"/>
                <a:gd name="T26" fmla="*/ 2604 w 555"/>
                <a:gd name="T27" fmla="*/ 4600 h 328"/>
                <a:gd name="T28" fmla="*/ 3936 w 555"/>
                <a:gd name="T29" fmla="*/ 5148 h 328"/>
                <a:gd name="T30" fmla="*/ 7276 w 555"/>
                <a:gd name="T31" fmla="*/ 1552 h 328"/>
                <a:gd name="T32" fmla="*/ 7383 w 555"/>
                <a:gd name="T33" fmla="*/ 773 h 328"/>
                <a:gd name="T34" fmla="*/ 7170 w 555"/>
                <a:gd name="T35" fmla="*/ 1112 h 32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5" h="328">
                  <a:moveTo>
                    <a:pt x="539" y="69"/>
                  </a:moveTo>
                  <a:cubicBezTo>
                    <a:pt x="511" y="88"/>
                    <a:pt x="456" y="92"/>
                    <a:pt x="404" y="79"/>
                  </a:cubicBezTo>
                  <a:cubicBezTo>
                    <a:pt x="352" y="66"/>
                    <a:pt x="302" y="34"/>
                    <a:pt x="297" y="0"/>
                  </a:cubicBezTo>
                  <a:cubicBezTo>
                    <a:pt x="291" y="30"/>
                    <a:pt x="280" y="65"/>
                    <a:pt x="273" y="90"/>
                  </a:cubicBezTo>
                  <a:cubicBezTo>
                    <a:pt x="263" y="125"/>
                    <a:pt x="245" y="159"/>
                    <a:pt x="205" y="159"/>
                  </a:cubicBezTo>
                  <a:cubicBezTo>
                    <a:pt x="174" y="160"/>
                    <a:pt x="177" y="149"/>
                    <a:pt x="157" y="145"/>
                  </a:cubicBezTo>
                  <a:cubicBezTo>
                    <a:pt x="137" y="140"/>
                    <a:pt x="134" y="147"/>
                    <a:pt x="123" y="144"/>
                  </a:cubicBezTo>
                  <a:cubicBezTo>
                    <a:pt x="114" y="141"/>
                    <a:pt x="79" y="114"/>
                    <a:pt x="32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" y="123"/>
                    <a:pt x="0" y="202"/>
                    <a:pt x="42" y="200"/>
                  </a:cubicBezTo>
                  <a:cubicBezTo>
                    <a:pt x="43" y="200"/>
                    <a:pt x="43" y="199"/>
                    <a:pt x="43" y="199"/>
                  </a:cubicBezTo>
                  <a:cubicBezTo>
                    <a:pt x="67" y="196"/>
                    <a:pt x="82" y="204"/>
                    <a:pt x="91" y="216"/>
                  </a:cubicBezTo>
                  <a:cubicBezTo>
                    <a:pt x="100" y="227"/>
                    <a:pt x="107" y="248"/>
                    <a:pt x="121" y="260"/>
                  </a:cubicBezTo>
                  <a:cubicBezTo>
                    <a:pt x="149" y="286"/>
                    <a:pt x="170" y="282"/>
                    <a:pt x="196" y="285"/>
                  </a:cubicBezTo>
                  <a:cubicBezTo>
                    <a:pt x="221" y="287"/>
                    <a:pt x="221" y="311"/>
                    <a:pt x="296" y="319"/>
                  </a:cubicBezTo>
                  <a:cubicBezTo>
                    <a:pt x="370" y="328"/>
                    <a:pt x="515" y="232"/>
                    <a:pt x="547" y="96"/>
                  </a:cubicBezTo>
                  <a:cubicBezTo>
                    <a:pt x="551" y="79"/>
                    <a:pt x="553" y="63"/>
                    <a:pt x="555" y="48"/>
                  </a:cubicBezTo>
                  <a:cubicBezTo>
                    <a:pt x="553" y="56"/>
                    <a:pt x="547" y="63"/>
                    <a:pt x="539" y="69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8" name="Freeform 184">
              <a:extLst>
                <a:ext uri="{FF2B5EF4-FFF2-40B4-BE49-F238E27FC236}">
                  <a16:creationId xmlns:a16="http://schemas.microsoft.com/office/drawing/2014/main" id="{B6FC12AB-F795-4D97-A298-754622220B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98" y="2308"/>
              <a:ext cx="1236" cy="624"/>
            </a:xfrm>
            <a:custGeom>
              <a:avLst/>
              <a:gdLst>
                <a:gd name="T0" fmla="*/ 6877 w 521"/>
                <a:gd name="T1" fmla="*/ 83 h 247"/>
                <a:gd name="T2" fmla="*/ 6382 w 521"/>
                <a:gd name="T3" fmla="*/ 1205 h 247"/>
                <a:gd name="T4" fmla="*/ 3433 w 521"/>
                <a:gd name="T5" fmla="*/ 2999 h 247"/>
                <a:gd name="T6" fmla="*/ 2432 w 521"/>
                <a:gd name="T7" fmla="*/ 2547 h 247"/>
                <a:gd name="T8" fmla="*/ 1205 w 521"/>
                <a:gd name="T9" fmla="*/ 2228 h 247"/>
                <a:gd name="T10" fmla="*/ 266 w 521"/>
                <a:gd name="T11" fmla="*/ 1839 h 247"/>
                <a:gd name="T12" fmla="*/ 157 w 521"/>
                <a:gd name="T13" fmla="*/ 1902 h 247"/>
                <a:gd name="T14" fmla="*/ 292 w 521"/>
                <a:gd name="T15" fmla="*/ 1857 h 247"/>
                <a:gd name="T16" fmla="*/ 1001 w 521"/>
                <a:gd name="T17" fmla="*/ 2175 h 247"/>
                <a:gd name="T18" fmla="*/ 1374 w 521"/>
                <a:gd name="T19" fmla="*/ 2872 h 247"/>
                <a:gd name="T20" fmla="*/ 2353 w 521"/>
                <a:gd name="T21" fmla="*/ 3274 h 247"/>
                <a:gd name="T22" fmla="*/ 3608 w 521"/>
                <a:gd name="T23" fmla="*/ 3805 h 247"/>
                <a:gd name="T24" fmla="*/ 6927 w 521"/>
                <a:gd name="T25" fmla="*/ 147 h 247"/>
                <a:gd name="T26" fmla="*/ 6944 w 521"/>
                <a:gd name="T27" fmla="*/ 63 h 247"/>
                <a:gd name="T28" fmla="*/ 6877 w 521"/>
                <a:gd name="T29" fmla="*/ 83 h 247"/>
                <a:gd name="T30" fmla="*/ 157 w 521"/>
                <a:gd name="T31" fmla="*/ 1902 h 247"/>
                <a:gd name="T32" fmla="*/ 157 w 521"/>
                <a:gd name="T33" fmla="*/ 1902 h 2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1" h="247">
                  <a:moveTo>
                    <a:pt x="515" y="5"/>
                  </a:moveTo>
                  <a:cubicBezTo>
                    <a:pt x="505" y="25"/>
                    <a:pt x="488" y="59"/>
                    <a:pt x="478" y="75"/>
                  </a:cubicBezTo>
                  <a:cubicBezTo>
                    <a:pt x="398" y="200"/>
                    <a:pt x="292" y="204"/>
                    <a:pt x="257" y="186"/>
                  </a:cubicBezTo>
                  <a:cubicBezTo>
                    <a:pt x="223" y="169"/>
                    <a:pt x="208" y="158"/>
                    <a:pt x="182" y="158"/>
                  </a:cubicBezTo>
                  <a:cubicBezTo>
                    <a:pt x="155" y="158"/>
                    <a:pt x="106" y="164"/>
                    <a:pt x="90" y="138"/>
                  </a:cubicBezTo>
                  <a:cubicBezTo>
                    <a:pt x="73" y="110"/>
                    <a:pt x="48" y="101"/>
                    <a:pt x="20" y="114"/>
                  </a:cubicBezTo>
                  <a:cubicBezTo>
                    <a:pt x="16" y="115"/>
                    <a:pt x="14" y="117"/>
                    <a:pt x="12" y="118"/>
                  </a:cubicBezTo>
                  <a:cubicBezTo>
                    <a:pt x="15" y="117"/>
                    <a:pt x="19" y="116"/>
                    <a:pt x="22" y="115"/>
                  </a:cubicBezTo>
                  <a:cubicBezTo>
                    <a:pt x="46" y="112"/>
                    <a:pt x="66" y="124"/>
                    <a:pt x="75" y="135"/>
                  </a:cubicBezTo>
                  <a:cubicBezTo>
                    <a:pt x="84" y="147"/>
                    <a:pt x="89" y="166"/>
                    <a:pt x="103" y="178"/>
                  </a:cubicBezTo>
                  <a:cubicBezTo>
                    <a:pt x="132" y="204"/>
                    <a:pt x="151" y="200"/>
                    <a:pt x="176" y="203"/>
                  </a:cubicBezTo>
                  <a:cubicBezTo>
                    <a:pt x="201" y="206"/>
                    <a:pt x="203" y="227"/>
                    <a:pt x="270" y="236"/>
                  </a:cubicBezTo>
                  <a:cubicBezTo>
                    <a:pt x="345" y="247"/>
                    <a:pt x="487" y="145"/>
                    <a:pt x="519" y="9"/>
                  </a:cubicBezTo>
                  <a:cubicBezTo>
                    <a:pt x="519" y="7"/>
                    <a:pt x="520" y="6"/>
                    <a:pt x="520" y="4"/>
                  </a:cubicBezTo>
                  <a:cubicBezTo>
                    <a:pt x="521" y="0"/>
                    <a:pt x="517" y="2"/>
                    <a:pt x="515" y="5"/>
                  </a:cubicBezTo>
                  <a:close/>
                  <a:moveTo>
                    <a:pt x="12" y="118"/>
                  </a:moveTo>
                  <a:cubicBezTo>
                    <a:pt x="4" y="120"/>
                    <a:pt x="0" y="122"/>
                    <a:pt x="12" y="118"/>
                  </a:cubicBezTo>
                  <a:close/>
                </a:path>
              </a:pathLst>
            </a:custGeom>
            <a:solidFill>
              <a:srgbClr val="E1B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9" name="Freeform 185">
              <a:extLst>
                <a:ext uri="{FF2B5EF4-FFF2-40B4-BE49-F238E27FC236}">
                  <a16:creationId xmlns:a16="http://schemas.microsoft.com/office/drawing/2014/main" id="{C9983829-518A-42E7-8B7C-4B735DB02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2331"/>
              <a:ext cx="813" cy="601"/>
            </a:xfrm>
            <a:custGeom>
              <a:avLst/>
              <a:gdLst>
                <a:gd name="T0" fmla="*/ 0 w 343"/>
                <a:gd name="T1" fmla="*/ 3124 h 238"/>
                <a:gd name="T2" fmla="*/ 1254 w 343"/>
                <a:gd name="T3" fmla="*/ 3654 h 238"/>
                <a:gd name="T4" fmla="*/ 4567 w 343"/>
                <a:gd name="T5" fmla="*/ 0 h 238"/>
                <a:gd name="T6" fmla="*/ 1304 w 343"/>
                <a:gd name="T7" fmla="*/ 3444 h 238"/>
                <a:gd name="T8" fmla="*/ 0 w 343"/>
                <a:gd name="T9" fmla="*/ 3124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3" h="238">
                  <a:moveTo>
                    <a:pt x="0" y="194"/>
                  </a:moveTo>
                  <a:cubicBezTo>
                    <a:pt x="25" y="197"/>
                    <a:pt x="27" y="218"/>
                    <a:pt x="94" y="227"/>
                  </a:cubicBezTo>
                  <a:cubicBezTo>
                    <a:pt x="169" y="238"/>
                    <a:pt x="311" y="136"/>
                    <a:pt x="343" y="0"/>
                  </a:cubicBezTo>
                  <a:cubicBezTo>
                    <a:pt x="328" y="37"/>
                    <a:pt x="256" y="209"/>
                    <a:pt x="98" y="214"/>
                  </a:cubicBezTo>
                  <a:cubicBezTo>
                    <a:pt x="63" y="214"/>
                    <a:pt x="27" y="190"/>
                    <a:pt x="0" y="194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0" name="Freeform 186">
              <a:extLst>
                <a:ext uri="{FF2B5EF4-FFF2-40B4-BE49-F238E27FC236}">
                  <a16:creationId xmlns:a16="http://schemas.microsoft.com/office/drawing/2014/main" id="{774719B1-7FE6-4591-BAF8-BC4304E13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733"/>
              <a:ext cx="144" cy="85"/>
            </a:xfrm>
            <a:custGeom>
              <a:avLst/>
              <a:gdLst>
                <a:gd name="T0" fmla="*/ 0 w 61"/>
                <a:gd name="T1" fmla="*/ 0 h 34"/>
                <a:gd name="T2" fmla="*/ 803 w 61"/>
                <a:gd name="T3" fmla="*/ 520 h 34"/>
                <a:gd name="T4" fmla="*/ 0 w 61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34">
                  <a:moveTo>
                    <a:pt x="0" y="0"/>
                  </a:moveTo>
                  <a:cubicBezTo>
                    <a:pt x="6" y="14"/>
                    <a:pt x="29" y="34"/>
                    <a:pt x="61" y="33"/>
                  </a:cubicBezTo>
                  <a:cubicBezTo>
                    <a:pt x="51" y="31"/>
                    <a:pt x="22" y="24"/>
                    <a:pt x="0" y="0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Freeform 187">
              <a:extLst>
                <a:ext uri="{FF2B5EF4-FFF2-40B4-BE49-F238E27FC236}">
                  <a16:creationId xmlns:a16="http://schemas.microsoft.com/office/drawing/2014/main" id="{1F258C59-6E75-425F-A0C7-51EA16351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427"/>
              <a:ext cx="102" cy="204"/>
            </a:xfrm>
            <a:custGeom>
              <a:avLst/>
              <a:gdLst>
                <a:gd name="T0" fmla="*/ 427 w 43"/>
                <a:gd name="T1" fmla="*/ 0 h 81"/>
                <a:gd name="T2" fmla="*/ 574 w 43"/>
                <a:gd name="T3" fmla="*/ 1262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81">
                  <a:moveTo>
                    <a:pt x="32" y="0"/>
                  </a:moveTo>
                  <a:cubicBezTo>
                    <a:pt x="3" y="2"/>
                    <a:pt x="0" y="81"/>
                    <a:pt x="43" y="79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Freeform 188">
              <a:extLst>
                <a:ext uri="{FF2B5EF4-FFF2-40B4-BE49-F238E27FC236}">
                  <a16:creationId xmlns:a16="http://schemas.microsoft.com/office/drawing/2014/main" id="{16C3F17F-9D6B-4ED2-AD68-F2360E136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184"/>
              <a:ext cx="654" cy="412"/>
            </a:xfrm>
            <a:custGeom>
              <a:avLst/>
              <a:gdLst>
                <a:gd name="T0" fmla="*/ 0 w 276"/>
                <a:gd name="T1" fmla="*/ 2070 h 163"/>
                <a:gd name="T2" fmla="*/ 652 w 276"/>
                <a:gd name="T3" fmla="*/ 2166 h 163"/>
                <a:gd name="T4" fmla="*/ 1464 w 276"/>
                <a:gd name="T5" fmla="*/ 2166 h 163"/>
                <a:gd name="T6" fmla="*/ 2168 w 276"/>
                <a:gd name="T7" fmla="*/ 710 h 163"/>
                <a:gd name="T8" fmla="*/ 2476 w 276"/>
                <a:gd name="T9" fmla="*/ 210 h 163"/>
                <a:gd name="T10" fmla="*/ 3673 w 276"/>
                <a:gd name="T11" fmla="*/ 1003 h 163"/>
                <a:gd name="T12" fmla="*/ 2436 w 276"/>
                <a:gd name="T13" fmla="*/ 907 h 163"/>
                <a:gd name="T14" fmla="*/ 1464 w 276"/>
                <a:gd name="T15" fmla="*/ 2454 h 163"/>
                <a:gd name="T16" fmla="*/ 410 w 276"/>
                <a:gd name="T17" fmla="*/ 2242 h 163"/>
                <a:gd name="T18" fmla="*/ 0 w 276"/>
                <a:gd name="T19" fmla="*/ 2070 h 1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6" h="163">
                  <a:moveTo>
                    <a:pt x="0" y="128"/>
                  </a:moveTo>
                  <a:cubicBezTo>
                    <a:pt x="22" y="119"/>
                    <a:pt x="31" y="128"/>
                    <a:pt x="49" y="134"/>
                  </a:cubicBezTo>
                  <a:cubicBezTo>
                    <a:pt x="67" y="140"/>
                    <a:pt x="83" y="147"/>
                    <a:pt x="110" y="134"/>
                  </a:cubicBezTo>
                  <a:cubicBezTo>
                    <a:pt x="138" y="121"/>
                    <a:pt x="152" y="88"/>
                    <a:pt x="163" y="44"/>
                  </a:cubicBezTo>
                  <a:cubicBezTo>
                    <a:pt x="173" y="1"/>
                    <a:pt x="172" y="0"/>
                    <a:pt x="186" y="13"/>
                  </a:cubicBezTo>
                  <a:cubicBezTo>
                    <a:pt x="199" y="26"/>
                    <a:pt x="221" y="50"/>
                    <a:pt x="276" y="62"/>
                  </a:cubicBezTo>
                  <a:cubicBezTo>
                    <a:pt x="239" y="60"/>
                    <a:pt x="194" y="36"/>
                    <a:pt x="183" y="56"/>
                  </a:cubicBezTo>
                  <a:cubicBezTo>
                    <a:pt x="172" y="77"/>
                    <a:pt x="172" y="141"/>
                    <a:pt x="110" y="152"/>
                  </a:cubicBezTo>
                  <a:cubicBezTo>
                    <a:pt x="49" y="163"/>
                    <a:pt x="46" y="140"/>
                    <a:pt x="31" y="139"/>
                  </a:cubicBezTo>
                  <a:cubicBezTo>
                    <a:pt x="15" y="138"/>
                    <a:pt x="8" y="123"/>
                    <a:pt x="0" y="128"/>
                  </a:cubicBezTo>
                  <a:close/>
                </a:path>
              </a:pathLst>
            </a:custGeom>
            <a:solidFill>
              <a:srgbClr val="F0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Freeform 189">
              <a:extLst>
                <a:ext uri="{FF2B5EF4-FFF2-40B4-BE49-F238E27FC236}">
                  <a16:creationId xmlns:a16="http://schemas.microsoft.com/office/drawing/2014/main" id="{AA1EDCF6-8779-47B9-A443-96E05FE10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252"/>
              <a:ext cx="130" cy="268"/>
            </a:xfrm>
            <a:custGeom>
              <a:avLst/>
              <a:gdLst>
                <a:gd name="T0" fmla="*/ 0 w 55"/>
                <a:gd name="T1" fmla="*/ 1714 h 106"/>
                <a:gd name="T2" fmla="*/ 513 w 55"/>
                <a:gd name="T3" fmla="*/ 875 h 106"/>
                <a:gd name="T4" fmla="*/ 726 w 55"/>
                <a:gd name="T5" fmla="*/ 0 h 106"/>
                <a:gd name="T6" fmla="*/ 0 w 55"/>
                <a:gd name="T7" fmla="*/ 1714 h 1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106">
                  <a:moveTo>
                    <a:pt x="0" y="106"/>
                  </a:moveTo>
                  <a:cubicBezTo>
                    <a:pt x="21" y="95"/>
                    <a:pt x="30" y="78"/>
                    <a:pt x="39" y="54"/>
                  </a:cubicBezTo>
                  <a:cubicBezTo>
                    <a:pt x="47" y="29"/>
                    <a:pt x="55" y="0"/>
                    <a:pt x="55" y="0"/>
                  </a:cubicBezTo>
                  <a:cubicBezTo>
                    <a:pt x="51" y="46"/>
                    <a:pt x="42" y="95"/>
                    <a:pt x="0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Freeform 190">
              <a:extLst>
                <a:ext uri="{FF2B5EF4-FFF2-40B4-BE49-F238E27FC236}">
                  <a16:creationId xmlns:a16="http://schemas.microsoft.com/office/drawing/2014/main" id="{A66AAAD7-C165-408B-BD9B-045C9F201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316"/>
              <a:ext cx="291" cy="131"/>
            </a:xfrm>
            <a:custGeom>
              <a:avLst/>
              <a:gdLst>
                <a:gd name="T0" fmla="*/ 0 w 123"/>
                <a:gd name="T1" fmla="*/ 209 h 52"/>
                <a:gd name="T2" fmla="*/ 1327 w 123"/>
                <a:gd name="T3" fmla="*/ 159 h 52"/>
                <a:gd name="T4" fmla="*/ 1628 w 123"/>
                <a:gd name="T5" fmla="*/ 0 h 52"/>
                <a:gd name="T6" fmla="*/ 1533 w 123"/>
                <a:gd name="T7" fmla="*/ 272 h 52"/>
                <a:gd name="T8" fmla="*/ 1242 w 123"/>
                <a:gd name="T9" fmla="*/ 831 h 52"/>
                <a:gd name="T10" fmla="*/ 1098 w 123"/>
                <a:gd name="T11" fmla="*/ 401 h 52"/>
                <a:gd name="T12" fmla="*/ 0 w 123"/>
                <a:gd name="T13" fmla="*/ 209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52">
                  <a:moveTo>
                    <a:pt x="0" y="13"/>
                  </a:moveTo>
                  <a:cubicBezTo>
                    <a:pt x="15" y="17"/>
                    <a:pt x="65" y="23"/>
                    <a:pt x="100" y="10"/>
                  </a:cubicBezTo>
                  <a:cubicBezTo>
                    <a:pt x="114" y="5"/>
                    <a:pt x="123" y="0"/>
                    <a:pt x="123" y="0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94" y="52"/>
                    <a:pt x="94" y="52"/>
                    <a:pt x="94" y="52"/>
                  </a:cubicBezTo>
                  <a:cubicBezTo>
                    <a:pt x="94" y="52"/>
                    <a:pt x="108" y="28"/>
                    <a:pt x="83" y="25"/>
                  </a:cubicBezTo>
                  <a:cubicBezTo>
                    <a:pt x="72" y="23"/>
                    <a:pt x="7" y="21"/>
                    <a:pt x="0" y="13"/>
                  </a:cubicBezTo>
                  <a:close/>
                </a:path>
              </a:pathLst>
            </a:custGeom>
            <a:solidFill>
              <a:srgbClr val="E1B1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Freeform 191">
              <a:extLst>
                <a:ext uri="{FF2B5EF4-FFF2-40B4-BE49-F238E27FC236}">
                  <a16:creationId xmlns:a16="http://schemas.microsoft.com/office/drawing/2014/main" id="{33F1A633-0C5C-4F13-A17B-004F18E0D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15"/>
              <a:ext cx="2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0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192">
              <a:extLst>
                <a:ext uri="{FF2B5EF4-FFF2-40B4-BE49-F238E27FC236}">
                  <a16:creationId xmlns:a16="http://schemas.microsoft.com/office/drawing/2014/main" id="{03D46C5B-0B56-4075-A6F8-B547E0FF2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1780"/>
              <a:ext cx="126" cy="179"/>
            </a:xfrm>
            <a:custGeom>
              <a:avLst/>
              <a:gdLst>
                <a:gd name="T0" fmla="*/ 0 w 53"/>
                <a:gd name="T1" fmla="*/ 50 h 71"/>
                <a:gd name="T2" fmla="*/ 283 w 53"/>
                <a:gd name="T3" fmla="*/ 706 h 71"/>
                <a:gd name="T4" fmla="*/ 459 w 53"/>
                <a:gd name="T5" fmla="*/ 928 h 71"/>
                <a:gd name="T6" fmla="*/ 713 w 53"/>
                <a:gd name="T7" fmla="*/ 1137 h 71"/>
                <a:gd name="T8" fmla="*/ 430 w 53"/>
                <a:gd name="T9" fmla="*/ 915 h 71"/>
                <a:gd name="T10" fmla="*/ 283 w 53"/>
                <a:gd name="T11" fmla="*/ 560 h 71"/>
                <a:gd name="T12" fmla="*/ 176 w 53"/>
                <a:gd name="T13" fmla="*/ 222 h 71"/>
                <a:gd name="T14" fmla="*/ 29 w 53"/>
                <a:gd name="T15" fmla="*/ 0 h 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71">
                  <a:moveTo>
                    <a:pt x="0" y="3"/>
                  </a:moveTo>
                  <a:cubicBezTo>
                    <a:pt x="5" y="20"/>
                    <a:pt x="8" y="32"/>
                    <a:pt x="21" y="44"/>
                  </a:cubicBezTo>
                  <a:cubicBezTo>
                    <a:pt x="26" y="48"/>
                    <a:pt x="29" y="54"/>
                    <a:pt x="34" y="58"/>
                  </a:cubicBezTo>
                  <a:cubicBezTo>
                    <a:pt x="40" y="63"/>
                    <a:pt x="49" y="64"/>
                    <a:pt x="53" y="71"/>
                  </a:cubicBezTo>
                  <a:cubicBezTo>
                    <a:pt x="49" y="62"/>
                    <a:pt x="38" y="62"/>
                    <a:pt x="32" y="57"/>
                  </a:cubicBezTo>
                  <a:cubicBezTo>
                    <a:pt x="25" y="51"/>
                    <a:pt x="23" y="43"/>
                    <a:pt x="21" y="35"/>
                  </a:cubicBezTo>
                  <a:cubicBezTo>
                    <a:pt x="19" y="27"/>
                    <a:pt x="18" y="20"/>
                    <a:pt x="13" y="14"/>
                  </a:cubicBezTo>
                  <a:cubicBezTo>
                    <a:pt x="9" y="9"/>
                    <a:pt x="1" y="7"/>
                    <a:pt x="2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193">
              <a:extLst>
                <a:ext uri="{FF2B5EF4-FFF2-40B4-BE49-F238E27FC236}">
                  <a16:creationId xmlns:a16="http://schemas.microsoft.com/office/drawing/2014/main" id="{0829020C-9B21-42BE-98A8-CB3E292B7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843"/>
              <a:ext cx="161" cy="132"/>
            </a:xfrm>
            <a:custGeom>
              <a:avLst/>
              <a:gdLst>
                <a:gd name="T0" fmla="*/ 0 w 68"/>
                <a:gd name="T1" fmla="*/ 117 h 52"/>
                <a:gd name="T2" fmla="*/ 201 w 68"/>
                <a:gd name="T3" fmla="*/ 343 h 52"/>
                <a:gd name="T4" fmla="*/ 242 w 68"/>
                <a:gd name="T5" fmla="*/ 406 h 52"/>
                <a:gd name="T6" fmla="*/ 253 w 68"/>
                <a:gd name="T7" fmla="*/ 510 h 52"/>
                <a:gd name="T8" fmla="*/ 386 w 68"/>
                <a:gd name="T9" fmla="*/ 586 h 52"/>
                <a:gd name="T10" fmla="*/ 573 w 68"/>
                <a:gd name="T11" fmla="*/ 657 h 52"/>
                <a:gd name="T12" fmla="*/ 767 w 68"/>
                <a:gd name="T13" fmla="*/ 754 h 52"/>
                <a:gd name="T14" fmla="*/ 438 w 68"/>
                <a:gd name="T15" fmla="*/ 477 h 52"/>
                <a:gd name="T16" fmla="*/ 331 w 68"/>
                <a:gd name="T17" fmla="*/ 393 h 52"/>
                <a:gd name="T18" fmla="*/ 398 w 68"/>
                <a:gd name="T19" fmla="*/ 147 h 52"/>
                <a:gd name="T20" fmla="*/ 689 w 68"/>
                <a:gd name="T21" fmla="*/ 160 h 52"/>
                <a:gd name="T22" fmla="*/ 369 w 68"/>
                <a:gd name="T23" fmla="*/ 33 h 52"/>
                <a:gd name="T24" fmla="*/ 242 w 68"/>
                <a:gd name="T25" fmla="*/ 244 h 52"/>
                <a:gd name="T26" fmla="*/ 95 w 68"/>
                <a:gd name="T27" fmla="*/ 63 h 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8" h="52">
                  <a:moveTo>
                    <a:pt x="0" y="7"/>
                  </a:moveTo>
                  <a:cubicBezTo>
                    <a:pt x="11" y="3"/>
                    <a:pt x="12" y="14"/>
                    <a:pt x="15" y="21"/>
                  </a:cubicBezTo>
                  <a:cubicBezTo>
                    <a:pt x="16" y="23"/>
                    <a:pt x="18" y="23"/>
                    <a:pt x="18" y="25"/>
                  </a:cubicBezTo>
                  <a:cubicBezTo>
                    <a:pt x="19" y="27"/>
                    <a:pt x="18" y="29"/>
                    <a:pt x="19" y="31"/>
                  </a:cubicBezTo>
                  <a:cubicBezTo>
                    <a:pt x="21" y="35"/>
                    <a:pt x="24" y="36"/>
                    <a:pt x="29" y="36"/>
                  </a:cubicBezTo>
                  <a:cubicBezTo>
                    <a:pt x="35" y="36"/>
                    <a:pt x="37" y="36"/>
                    <a:pt x="43" y="40"/>
                  </a:cubicBezTo>
                  <a:cubicBezTo>
                    <a:pt x="47" y="43"/>
                    <a:pt x="53" y="52"/>
                    <a:pt x="58" y="46"/>
                  </a:cubicBezTo>
                  <a:cubicBezTo>
                    <a:pt x="68" y="32"/>
                    <a:pt x="39" y="32"/>
                    <a:pt x="33" y="29"/>
                  </a:cubicBezTo>
                  <a:cubicBezTo>
                    <a:pt x="31" y="28"/>
                    <a:pt x="26" y="27"/>
                    <a:pt x="25" y="24"/>
                  </a:cubicBezTo>
                  <a:cubicBezTo>
                    <a:pt x="23" y="21"/>
                    <a:pt x="26" y="11"/>
                    <a:pt x="30" y="9"/>
                  </a:cubicBezTo>
                  <a:cubicBezTo>
                    <a:pt x="33" y="8"/>
                    <a:pt x="50" y="14"/>
                    <a:pt x="52" y="10"/>
                  </a:cubicBezTo>
                  <a:cubicBezTo>
                    <a:pt x="57" y="0"/>
                    <a:pt x="32" y="2"/>
                    <a:pt x="28" y="2"/>
                  </a:cubicBezTo>
                  <a:cubicBezTo>
                    <a:pt x="17" y="2"/>
                    <a:pt x="24" y="9"/>
                    <a:pt x="18" y="15"/>
                  </a:cubicBezTo>
                  <a:cubicBezTo>
                    <a:pt x="15" y="12"/>
                    <a:pt x="11" y="1"/>
                    <a:pt x="7" y="4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194">
              <a:extLst>
                <a:ext uri="{FF2B5EF4-FFF2-40B4-BE49-F238E27FC236}">
                  <a16:creationId xmlns:a16="http://schemas.microsoft.com/office/drawing/2014/main" id="{98799C79-F5C7-4514-8A9B-27AB59C75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934"/>
              <a:ext cx="135" cy="265"/>
            </a:xfrm>
            <a:custGeom>
              <a:avLst/>
              <a:gdLst>
                <a:gd name="T0" fmla="*/ 545 w 57"/>
                <a:gd name="T1" fmla="*/ 50 h 105"/>
                <a:gd name="T2" fmla="*/ 583 w 57"/>
                <a:gd name="T3" fmla="*/ 288 h 105"/>
                <a:gd name="T4" fmla="*/ 554 w 57"/>
                <a:gd name="T5" fmla="*/ 611 h 105"/>
                <a:gd name="T6" fmla="*/ 303 w 57"/>
                <a:gd name="T7" fmla="*/ 305 h 105"/>
                <a:gd name="T8" fmla="*/ 213 w 57"/>
                <a:gd name="T9" fmla="*/ 114 h 105"/>
                <a:gd name="T10" fmla="*/ 95 w 57"/>
                <a:gd name="T11" fmla="*/ 126 h 105"/>
                <a:gd name="T12" fmla="*/ 147 w 57"/>
                <a:gd name="T13" fmla="*/ 305 h 105"/>
                <a:gd name="T14" fmla="*/ 225 w 57"/>
                <a:gd name="T15" fmla="*/ 368 h 105"/>
                <a:gd name="T16" fmla="*/ 303 w 57"/>
                <a:gd name="T17" fmla="*/ 464 h 105"/>
                <a:gd name="T18" fmla="*/ 386 w 57"/>
                <a:gd name="T19" fmla="*/ 656 h 105"/>
                <a:gd name="T20" fmla="*/ 303 w 57"/>
                <a:gd name="T21" fmla="*/ 823 h 105"/>
                <a:gd name="T22" fmla="*/ 118 w 57"/>
                <a:gd name="T23" fmla="*/ 1224 h 105"/>
                <a:gd name="T24" fmla="*/ 40 w 57"/>
                <a:gd name="T25" fmla="*/ 1688 h 105"/>
                <a:gd name="T26" fmla="*/ 95 w 57"/>
                <a:gd name="T27" fmla="*/ 1560 h 105"/>
                <a:gd name="T28" fmla="*/ 135 w 57"/>
                <a:gd name="T29" fmla="*/ 1317 h 105"/>
                <a:gd name="T30" fmla="*/ 253 w 57"/>
                <a:gd name="T31" fmla="*/ 1012 h 105"/>
                <a:gd name="T32" fmla="*/ 348 w 57"/>
                <a:gd name="T33" fmla="*/ 916 h 105"/>
                <a:gd name="T34" fmla="*/ 410 w 57"/>
                <a:gd name="T35" fmla="*/ 898 h 105"/>
                <a:gd name="T36" fmla="*/ 516 w 57"/>
                <a:gd name="T37" fmla="*/ 694 h 105"/>
                <a:gd name="T38" fmla="*/ 476 w 57"/>
                <a:gd name="T39" fmla="*/ 593 h 105"/>
                <a:gd name="T40" fmla="*/ 545 w 57"/>
                <a:gd name="T41" fmla="*/ 580 h 105"/>
                <a:gd name="T42" fmla="*/ 623 w 57"/>
                <a:gd name="T43" fmla="*/ 623 h 105"/>
                <a:gd name="T44" fmla="*/ 706 w 57"/>
                <a:gd name="T45" fmla="*/ 580 h 105"/>
                <a:gd name="T46" fmla="*/ 651 w 57"/>
                <a:gd name="T47" fmla="*/ 338 h 105"/>
                <a:gd name="T48" fmla="*/ 639 w 57"/>
                <a:gd name="T49" fmla="*/ 192 h 105"/>
                <a:gd name="T50" fmla="*/ 476 w 57"/>
                <a:gd name="T51" fmla="*/ 33 h 10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7" h="105">
                  <a:moveTo>
                    <a:pt x="41" y="3"/>
                  </a:moveTo>
                  <a:cubicBezTo>
                    <a:pt x="35" y="0"/>
                    <a:pt x="43" y="16"/>
                    <a:pt x="44" y="18"/>
                  </a:cubicBezTo>
                  <a:cubicBezTo>
                    <a:pt x="46" y="24"/>
                    <a:pt x="53" y="38"/>
                    <a:pt x="42" y="38"/>
                  </a:cubicBezTo>
                  <a:cubicBezTo>
                    <a:pt x="33" y="38"/>
                    <a:pt x="25" y="26"/>
                    <a:pt x="23" y="19"/>
                  </a:cubicBezTo>
                  <a:cubicBezTo>
                    <a:pt x="21" y="15"/>
                    <a:pt x="20" y="9"/>
                    <a:pt x="16" y="7"/>
                  </a:cubicBezTo>
                  <a:cubicBezTo>
                    <a:pt x="13" y="5"/>
                    <a:pt x="9" y="5"/>
                    <a:pt x="7" y="8"/>
                  </a:cubicBezTo>
                  <a:cubicBezTo>
                    <a:pt x="10" y="12"/>
                    <a:pt x="9" y="15"/>
                    <a:pt x="11" y="19"/>
                  </a:cubicBezTo>
                  <a:cubicBezTo>
                    <a:pt x="13" y="21"/>
                    <a:pt x="15" y="21"/>
                    <a:pt x="17" y="23"/>
                  </a:cubicBezTo>
                  <a:cubicBezTo>
                    <a:pt x="19" y="25"/>
                    <a:pt x="21" y="27"/>
                    <a:pt x="23" y="29"/>
                  </a:cubicBezTo>
                  <a:cubicBezTo>
                    <a:pt x="26" y="32"/>
                    <a:pt x="29" y="36"/>
                    <a:pt x="29" y="41"/>
                  </a:cubicBezTo>
                  <a:cubicBezTo>
                    <a:pt x="30" y="46"/>
                    <a:pt x="26" y="48"/>
                    <a:pt x="23" y="51"/>
                  </a:cubicBezTo>
                  <a:cubicBezTo>
                    <a:pt x="14" y="58"/>
                    <a:pt x="10" y="65"/>
                    <a:pt x="9" y="76"/>
                  </a:cubicBezTo>
                  <a:cubicBezTo>
                    <a:pt x="8" y="86"/>
                    <a:pt x="0" y="96"/>
                    <a:pt x="3" y="105"/>
                  </a:cubicBezTo>
                  <a:cubicBezTo>
                    <a:pt x="7" y="104"/>
                    <a:pt x="7" y="100"/>
                    <a:pt x="7" y="97"/>
                  </a:cubicBezTo>
                  <a:cubicBezTo>
                    <a:pt x="8" y="91"/>
                    <a:pt x="9" y="87"/>
                    <a:pt x="10" y="82"/>
                  </a:cubicBezTo>
                  <a:cubicBezTo>
                    <a:pt x="12" y="75"/>
                    <a:pt x="14" y="69"/>
                    <a:pt x="19" y="63"/>
                  </a:cubicBezTo>
                  <a:cubicBezTo>
                    <a:pt x="21" y="61"/>
                    <a:pt x="23" y="58"/>
                    <a:pt x="26" y="57"/>
                  </a:cubicBezTo>
                  <a:cubicBezTo>
                    <a:pt x="28" y="56"/>
                    <a:pt x="29" y="57"/>
                    <a:pt x="31" y="56"/>
                  </a:cubicBezTo>
                  <a:cubicBezTo>
                    <a:pt x="37" y="54"/>
                    <a:pt x="40" y="48"/>
                    <a:pt x="39" y="43"/>
                  </a:cubicBezTo>
                  <a:cubicBezTo>
                    <a:pt x="38" y="41"/>
                    <a:pt x="35" y="39"/>
                    <a:pt x="36" y="37"/>
                  </a:cubicBezTo>
                  <a:cubicBezTo>
                    <a:pt x="36" y="35"/>
                    <a:pt x="40" y="36"/>
                    <a:pt x="41" y="36"/>
                  </a:cubicBezTo>
                  <a:cubicBezTo>
                    <a:pt x="44" y="38"/>
                    <a:pt x="44" y="40"/>
                    <a:pt x="47" y="39"/>
                  </a:cubicBezTo>
                  <a:cubicBezTo>
                    <a:pt x="49" y="39"/>
                    <a:pt x="52" y="37"/>
                    <a:pt x="53" y="36"/>
                  </a:cubicBezTo>
                  <a:cubicBezTo>
                    <a:pt x="57" y="31"/>
                    <a:pt x="53" y="26"/>
                    <a:pt x="49" y="21"/>
                  </a:cubicBezTo>
                  <a:cubicBezTo>
                    <a:pt x="47" y="18"/>
                    <a:pt x="49" y="15"/>
                    <a:pt x="48" y="12"/>
                  </a:cubicBezTo>
                  <a:cubicBezTo>
                    <a:pt x="46" y="6"/>
                    <a:pt x="41" y="4"/>
                    <a:pt x="36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195">
              <a:extLst>
                <a:ext uri="{FF2B5EF4-FFF2-40B4-BE49-F238E27FC236}">
                  <a16:creationId xmlns:a16="http://schemas.microsoft.com/office/drawing/2014/main" id="{3D0030CE-E9F4-4927-9751-D74F044C1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" y="1929"/>
              <a:ext cx="76" cy="235"/>
            </a:xfrm>
            <a:custGeom>
              <a:avLst/>
              <a:gdLst>
                <a:gd name="T0" fmla="*/ 401 w 32"/>
                <a:gd name="T1" fmla="*/ 33 h 93"/>
                <a:gd name="T2" fmla="*/ 214 w 32"/>
                <a:gd name="T3" fmla="*/ 129 h 93"/>
                <a:gd name="T4" fmla="*/ 185 w 32"/>
                <a:gd name="T5" fmla="*/ 359 h 93"/>
                <a:gd name="T6" fmla="*/ 204 w 32"/>
                <a:gd name="T7" fmla="*/ 561 h 93"/>
                <a:gd name="T8" fmla="*/ 95 w 32"/>
                <a:gd name="T9" fmla="*/ 708 h 93"/>
                <a:gd name="T10" fmla="*/ 78 w 32"/>
                <a:gd name="T11" fmla="*/ 869 h 93"/>
                <a:gd name="T12" fmla="*/ 12 w 32"/>
                <a:gd name="T13" fmla="*/ 1016 h 93"/>
                <a:gd name="T14" fmla="*/ 204 w 32"/>
                <a:gd name="T15" fmla="*/ 1289 h 93"/>
                <a:gd name="T16" fmla="*/ 95 w 32"/>
                <a:gd name="T17" fmla="*/ 887 h 93"/>
                <a:gd name="T18" fmla="*/ 311 w 32"/>
                <a:gd name="T19" fmla="*/ 632 h 93"/>
                <a:gd name="T20" fmla="*/ 254 w 32"/>
                <a:gd name="T21" fmla="*/ 359 h 93"/>
                <a:gd name="T22" fmla="*/ 349 w 32"/>
                <a:gd name="T23" fmla="*/ 114 h 93"/>
                <a:gd name="T24" fmla="*/ 401 w 32"/>
                <a:gd name="T25" fmla="*/ 33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2" h="93">
                  <a:moveTo>
                    <a:pt x="30" y="2"/>
                  </a:moveTo>
                  <a:cubicBezTo>
                    <a:pt x="25" y="0"/>
                    <a:pt x="19" y="4"/>
                    <a:pt x="16" y="8"/>
                  </a:cubicBezTo>
                  <a:cubicBezTo>
                    <a:pt x="12" y="13"/>
                    <a:pt x="12" y="16"/>
                    <a:pt x="14" y="22"/>
                  </a:cubicBezTo>
                  <a:cubicBezTo>
                    <a:pt x="16" y="26"/>
                    <a:pt x="18" y="30"/>
                    <a:pt x="15" y="35"/>
                  </a:cubicBezTo>
                  <a:cubicBezTo>
                    <a:pt x="13" y="38"/>
                    <a:pt x="9" y="40"/>
                    <a:pt x="7" y="44"/>
                  </a:cubicBezTo>
                  <a:cubicBezTo>
                    <a:pt x="6" y="47"/>
                    <a:pt x="7" y="51"/>
                    <a:pt x="6" y="54"/>
                  </a:cubicBezTo>
                  <a:cubicBezTo>
                    <a:pt x="5" y="57"/>
                    <a:pt x="2" y="60"/>
                    <a:pt x="1" y="63"/>
                  </a:cubicBezTo>
                  <a:cubicBezTo>
                    <a:pt x="0" y="70"/>
                    <a:pt x="12" y="93"/>
                    <a:pt x="15" y="80"/>
                  </a:cubicBezTo>
                  <a:cubicBezTo>
                    <a:pt x="17" y="71"/>
                    <a:pt x="4" y="65"/>
                    <a:pt x="7" y="55"/>
                  </a:cubicBezTo>
                  <a:cubicBezTo>
                    <a:pt x="9" y="48"/>
                    <a:pt x="20" y="46"/>
                    <a:pt x="23" y="39"/>
                  </a:cubicBezTo>
                  <a:cubicBezTo>
                    <a:pt x="25" y="33"/>
                    <a:pt x="21" y="27"/>
                    <a:pt x="19" y="22"/>
                  </a:cubicBezTo>
                  <a:cubicBezTo>
                    <a:pt x="16" y="13"/>
                    <a:pt x="18" y="9"/>
                    <a:pt x="26" y="7"/>
                  </a:cubicBezTo>
                  <a:cubicBezTo>
                    <a:pt x="27" y="5"/>
                    <a:pt x="32" y="2"/>
                    <a:pt x="30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196">
              <a:extLst>
                <a:ext uri="{FF2B5EF4-FFF2-40B4-BE49-F238E27FC236}">
                  <a16:creationId xmlns:a16="http://schemas.microsoft.com/office/drawing/2014/main" id="{32AB6F04-8F3E-48C1-A734-1B179643E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5" y="2103"/>
              <a:ext cx="52" cy="129"/>
            </a:xfrm>
            <a:custGeom>
              <a:avLst/>
              <a:gdLst>
                <a:gd name="T0" fmla="*/ 118 w 22"/>
                <a:gd name="T1" fmla="*/ 0 h 51"/>
                <a:gd name="T2" fmla="*/ 118 w 22"/>
                <a:gd name="T3" fmla="*/ 390 h 51"/>
                <a:gd name="T4" fmla="*/ 0 w 22"/>
                <a:gd name="T5" fmla="*/ 422 h 51"/>
                <a:gd name="T6" fmla="*/ 28 w 22"/>
                <a:gd name="T7" fmla="*/ 519 h 51"/>
                <a:gd name="T8" fmla="*/ 40 w 22"/>
                <a:gd name="T9" fmla="*/ 665 h 51"/>
                <a:gd name="T10" fmla="*/ 66 w 22"/>
                <a:gd name="T11" fmla="*/ 761 h 51"/>
                <a:gd name="T12" fmla="*/ 66 w 22"/>
                <a:gd name="T13" fmla="*/ 519 h 51"/>
                <a:gd name="T14" fmla="*/ 173 w 22"/>
                <a:gd name="T15" fmla="*/ 21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51">
                  <a:moveTo>
                    <a:pt x="9" y="0"/>
                  </a:moveTo>
                  <a:cubicBezTo>
                    <a:pt x="9" y="7"/>
                    <a:pt x="20" y="19"/>
                    <a:pt x="9" y="24"/>
                  </a:cubicBezTo>
                  <a:cubicBezTo>
                    <a:pt x="5" y="25"/>
                    <a:pt x="1" y="22"/>
                    <a:pt x="0" y="26"/>
                  </a:cubicBezTo>
                  <a:cubicBezTo>
                    <a:pt x="0" y="28"/>
                    <a:pt x="2" y="30"/>
                    <a:pt x="2" y="32"/>
                  </a:cubicBezTo>
                  <a:cubicBezTo>
                    <a:pt x="4" y="35"/>
                    <a:pt x="4" y="37"/>
                    <a:pt x="3" y="41"/>
                  </a:cubicBezTo>
                  <a:cubicBezTo>
                    <a:pt x="2" y="43"/>
                    <a:pt x="0" y="51"/>
                    <a:pt x="5" y="47"/>
                  </a:cubicBezTo>
                  <a:cubicBezTo>
                    <a:pt x="9" y="44"/>
                    <a:pt x="4" y="36"/>
                    <a:pt x="5" y="32"/>
                  </a:cubicBezTo>
                  <a:cubicBezTo>
                    <a:pt x="6" y="25"/>
                    <a:pt x="22" y="22"/>
                    <a:pt x="13" y="13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197">
              <a:extLst>
                <a:ext uri="{FF2B5EF4-FFF2-40B4-BE49-F238E27FC236}">
                  <a16:creationId xmlns:a16="http://schemas.microsoft.com/office/drawing/2014/main" id="{360D5D66-E789-4905-AE00-08B06B0A0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3"/>
              <a:ext cx="79" cy="106"/>
            </a:xfrm>
            <a:custGeom>
              <a:avLst/>
              <a:gdLst>
                <a:gd name="T0" fmla="*/ 81 w 33"/>
                <a:gd name="T1" fmla="*/ 222 h 42"/>
                <a:gd name="T2" fmla="*/ 127 w 33"/>
                <a:gd name="T3" fmla="*/ 401 h 42"/>
                <a:gd name="T4" fmla="*/ 287 w 33"/>
                <a:gd name="T5" fmla="*/ 580 h 42"/>
                <a:gd name="T6" fmla="*/ 304 w 33"/>
                <a:gd name="T7" fmla="*/ 656 h 42"/>
                <a:gd name="T8" fmla="*/ 383 w 33"/>
                <a:gd name="T9" fmla="*/ 593 h 42"/>
                <a:gd name="T10" fmla="*/ 373 w 33"/>
                <a:gd name="T11" fmla="*/ 338 h 42"/>
                <a:gd name="T12" fmla="*/ 354 w 33"/>
                <a:gd name="T13" fmla="*/ 50 h 42"/>
                <a:gd name="T14" fmla="*/ 316 w 33"/>
                <a:gd name="T15" fmla="*/ 222 h 42"/>
                <a:gd name="T16" fmla="*/ 275 w 33"/>
                <a:gd name="T17" fmla="*/ 389 h 42"/>
                <a:gd name="T18" fmla="*/ 148 w 33"/>
                <a:gd name="T19" fmla="*/ 35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42">
                  <a:moveTo>
                    <a:pt x="6" y="14"/>
                  </a:moveTo>
                  <a:cubicBezTo>
                    <a:pt x="0" y="19"/>
                    <a:pt x="5" y="23"/>
                    <a:pt x="9" y="25"/>
                  </a:cubicBezTo>
                  <a:cubicBezTo>
                    <a:pt x="15" y="28"/>
                    <a:pt x="19" y="30"/>
                    <a:pt x="21" y="36"/>
                  </a:cubicBezTo>
                  <a:cubicBezTo>
                    <a:pt x="22" y="38"/>
                    <a:pt x="20" y="39"/>
                    <a:pt x="22" y="41"/>
                  </a:cubicBezTo>
                  <a:cubicBezTo>
                    <a:pt x="24" y="42"/>
                    <a:pt x="27" y="39"/>
                    <a:pt x="28" y="37"/>
                  </a:cubicBezTo>
                  <a:cubicBezTo>
                    <a:pt x="33" y="31"/>
                    <a:pt x="26" y="27"/>
                    <a:pt x="27" y="21"/>
                  </a:cubicBezTo>
                  <a:cubicBezTo>
                    <a:pt x="27" y="16"/>
                    <a:pt x="33" y="6"/>
                    <a:pt x="26" y="3"/>
                  </a:cubicBezTo>
                  <a:cubicBezTo>
                    <a:pt x="19" y="0"/>
                    <a:pt x="23" y="12"/>
                    <a:pt x="23" y="14"/>
                  </a:cubicBezTo>
                  <a:cubicBezTo>
                    <a:pt x="23" y="18"/>
                    <a:pt x="23" y="23"/>
                    <a:pt x="20" y="24"/>
                  </a:cubicBezTo>
                  <a:cubicBezTo>
                    <a:pt x="17" y="25"/>
                    <a:pt x="13" y="19"/>
                    <a:pt x="11" y="2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198">
              <a:extLst>
                <a:ext uri="{FF2B5EF4-FFF2-40B4-BE49-F238E27FC236}">
                  <a16:creationId xmlns:a16="http://schemas.microsoft.com/office/drawing/2014/main" id="{0F98E15E-4EF9-4293-92CD-8363E8FA9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666"/>
              <a:ext cx="50" cy="177"/>
            </a:xfrm>
            <a:custGeom>
              <a:avLst/>
              <a:gdLst>
                <a:gd name="T0" fmla="*/ 79 w 21"/>
                <a:gd name="T1" fmla="*/ 0 h 70"/>
                <a:gd name="T2" fmla="*/ 12 w 21"/>
                <a:gd name="T3" fmla="*/ 531 h 70"/>
                <a:gd name="T4" fmla="*/ 40 w 21"/>
                <a:gd name="T5" fmla="*/ 837 h 70"/>
                <a:gd name="T6" fmla="*/ 164 w 21"/>
                <a:gd name="T7" fmla="*/ 1113 h 70"/>
                <a:gd name="T8" fmla="*/ 136 w 21"/>
                <a:gd name="T9" fmla="*/ 908 h 70"/>
                <a:gd name="T10" fmla="*/ 95 w 21"/>
                <a:gd name="T11" fmla="*/ 602 h 70"/>
                <a:gd name="T12" fmla="*/ 205 w 21"/>
                <a:gd name="T13" fmla="*/ 389 h 70"/>
                <a:gd name="T14" fmla="*/ 176 w 21"/>
                <a:gd name="T15" fmla="*/ 326 h 70"/>
                <a:gd name="T16" fmla="*/ 176 w 21"/>
                <a:gd name="T17" fmla="*/ 18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70">
                  <a:moveTo>
                    <a:pt x="6" y="0"/>
                  </a:moveTo>
                  <a:cubicBezTo>
                    <a:pt x="16" y="12"/>
                    <a:pt x="2" y="21"/>
                    <a:pt x="1" y="33"/>
                  </a:cubicBezTo>
                  <a:cubicBezTo>
                    <a:pt x="0" y="40"/>
                    <a:pt x="1" y="45"/>
                    <a:pt x="3" y="52"/>
                  </a:cubicBezTo>
                  <a:cubicBezTo>
                    <a:pt x="4" y="56"/>
                    <a:pt x="5" y="70"/>
                    <a:pt x="12" y="69"/>
                  </a:cubicBezTo>
                  <a:cubicBezTo>
                    <a:pt x="21" y="67"/>
                    <a:pt x="12" y="59"/>
                    <a:pt x="10" y="56"/>
                  </a:cubicBezTo>
                  <a:cubicBezTo>
                    <a:pt x="6" y="51"/>
                    <a:pt x="5" y="43"/>
                    <a:pt x="7" y="37"/>
                  </a:cubicBezTo>
                  <a:cubicBezTo>
                    <a:pt x="8" y="33"/>
                    <a:pt x="15" y="28"/>
                    <a:pt x="15" y="24"/>
                  </a:cubicBezTo>
                  <a:cubicBezTo>
                    <a:pt x="16" y="21"/>
                    <a:pt x="14" y="22"/>
                    <a:pt x="13" y="20"/>
                  </a:cubicBezTo>
                  <a:cubicBezTo>
                    <a:pt x="12" y="17"/>
                    <a:pt x="12" y="14"/>
                    <a:pt x="13" y="11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Freeform 199">
              <a:extLst>
                <a:ext uri="{FF2B5EF4-FFF2-40B4-BE49-F238E27FC236}">
                  <a16:creationId xmlns:a16="http://schemas.microsoft.com/office/drawing/2014/main" id="{8659F4A0-E51C-48BB-B555-2E8A7B98E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984"/>
              <a:ext cx="202" cy="1124"/>
            </a:xfrm>
            <a:custGeom>
              <a:avLst/>
              <a:gdLst>
                <a:gd name="T0" fmla="*/ 69 w 85"/>
                <a:gd name="T1" fmla="*/ 0 h 445"/>
                <a:gd name="T2" fmla="*/ 57 w 85"/>
                <a:gd name="T3" fmla="*/ 4127 h 445"/>
                <a:gd name="T4" fmla="*/ 57 w 85"/>
                <a:gd name="T5" fmla="*/ 4127 h 445"/>
                <a:gd name="T6" fmla="*/ 537 w 85"/>
                <a:gd name="T7" fmla="*/ 6042 h 445"/>
                <a:gd name="T8" fmla="*/ 701 w 85"/>
                <a:gd name="T9" fmla="*/ 6251 h 445"/>
                <a:gd name="T10" fmla="*/ 993 w 85"/>
                <a:gd name="T11" fmla="*/ 7075 h 445"/>
                <a:gd name="T12" fmla="*/ 1046 w 85"/>
                <a:gd name="T13" fmla="*/ 7151 h 445"/>
                <a:gd name="T14" fmla="*/ 1129 w 85"/>
                <a:gd name="T15" fmla="*/ 7088 h 445"/>
                <a:gd name="T16" fmla="*/ 1129 w 85"/>
                <a:gd name="T17" fmla="*/ 6719 h 445"/>
                <a:gd name="T18" fmla="*/ 1074 w 85"/>
                <a:gd name="T19" fmla="*/ 6527 h 445"/>
                <a:gd name="T20" fmla="*/ 993 w 85"/>
                <a:gd name="T21" fmla="*/ 6398 h 445"/>
                <a:gd name="T22" fmla="*/ 915 w 85"/>
                <a:gd name="T23" fmla="*/ 6239 h 445"/>
                <a:gd name="T24" fmla="*/ 791 w 85"/>
                <a:gd name="T25" fmla="*/ 6138 h 445"/>
                <a:gd name="T26" fmla="*/ 632 w 85"/>
                <a:gd name="T27" fmla="*/ 5933 h 445"/>
                <a:gd name="T28" fmla="*/ 456 w 85"/>
                <a:gd name="T29" fmla="*/ 5628 h 445"/>
                <a:gd name="T30" fmla="*/ 402 w 85"/>
                <a:gd name="T31" fmla="*/ 5428 h 445"/>
                <a:gd name="T32" fmla="*/ 321 w 85"/>
                <a:gd name="T33" fmla="*/ 5206 h 445"/>
                <a:gd name="T34" fmla="*/ 295 w 85"/>
                <a:gd name="T35" fmla="*/ 4963 h 445"/>
                <a:gd name="T36" fmla="*/ 242 w 85"/>
                <a:gd name="T37" fmla="*/ 4771 h 445"/>
                <a:gd name="T38" fmla="*/ 185 w 85"/>
                <a:gd name="T39" fmla="*/ 4236 h 445"/>
                <a:gd name="T40" fmla="*/ 185 w 85"/>
                <a:gd name="T41" fmla="*/ 3867 h 445"/>
                <a:gd name="T42" fmla="*/ 164 w 85"/>
                <a:gd name="T43" fmla="*/ 3559 h 445"/>
                <a:gd name="T44" fmla="*/ 176 w 85"/>
                <a:gd name="T45" fmla="*/ 3178 h 445"/>
                <a:gd name="T46" fmla="*/ 164 w 85"/>
                <a:gd name="T47" fmla="*/ 2839 h 445"/>
                <a:gd name="T48" fmla="*/ 204 w 85"/>
                <a:gd name="T49" fmla="*/ 0 h 4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5" h="445">
                  <a:moveTo>
                    <a:pt x="5" y="0"/>
                  </a:moveTo>
                  <a:cubicBezTo>
                    <a:pt x="2" y="57"/>
                    <a:pt x="0" y="218"/>
                    <a:pt x="4" y="256"/>
                  </a:cubicBezTo>
                  <a:cubicBezTo>
                    <a:pt x="4" y="256"/>
                    <a:pt x="4" y="256"/>
                    <a:pt x="4" y="256"/>
                  </a:cubicBezTo>
                  <a:cubicBezTo>
                    <a:pt x="6" y="299"/>
                    <a:pt x="16" y="350"/>
                    <a:pt x="40" y="375"/>
                  </a:cubicBezTo>
                  <a:cubicBezTo>
                    <a:pt x="52" y="388"/>
                    <a:pt x="52" y="388"/>
                    <a:pt x="52" y="388"/>
                  </a:cubicBezTo>
                  <a:cubicBezTo>
                    <a:pt x="73" y="409"/>
                    <a:pt x="78" y="414"/>
                    <a:pt x="74" y="439"/>
                  </a:cubicBezTo>
                  <a:cubicBezTo>
                    <a:pt x="74" y="441"/>
                    <a:pt x="75" y="444"/>
                    <a:pt x="78" y="444"/>
                  </a:cubicBezTo>
                  <a:cubicBezTo>
                    <a:pt x="81" y="445"/>
                    <a:pt x="83" y="443"/>
                    <a:pt x="84" y="440"/>
                  </a:cubicBezTo>
                  <a:cubicBezTo>
                    <a:pt x="85" y="431"/>
                    <a:pt x="85" y="423"/>
                    <a:pt x="84" y="417"/>
                  </a:cubicBezTo>
                  <a:cubicBezTo>
                    <a:pt x="83" y="413"/>
                    <a:pt x="82" y="408"/>
                    <a:pt x="80" y="405"/>
                  </a:cubicBezTo>
                  <a:cubicBezTo>
                    <a:pt x="79" y="402"/>
                    <a:pt x="76" y="400"/>
                    <a:pt x="74" y="397"/>
                  </a:cubicBezTo>
                  <a:cubicBezTo>
                    <a:pt x="72" y="394"/>
                    <a:pt x="71" y="391"/>
                    <a:pt x="68" y="387"/>
                  </a:cubicBezTo>
                  <a:cubicBezTo>
                    <a:pt x="66" y="385"/>
                    <a:pt x="61" y="383"/>
                    <a:pt x="59" y="381"/>
                  </a:cubicBezTo>
                  <a:cubicBezTo>
                    <a:pt x="47" y="368"/>
                    <a:pt x="47" y="368"/>
                    <a:pt x="47" y="368"/>
                  </a:cubicBezTo>
                  <a:cubicBezTo>
                    <a:pt x="42" y="363"/>
                    <a:pt x="37" y="356"/>
                    <a:pt x="34" y="349"/>
                  </a:cubicBezTo>
                  <a:cubicBezTo>
                    <a:pt x="32" y="345"/>
                    <a:pt x="31" y="341"/>
                    <a:pt x="30" y="337"/>
                  </a:cubicBezTo>
                  <a:cubicBezTo>
                    <a:pt x="28" y="332"/>
                    <a:pt x="25" y="328"/>
                    <a:pt x="24" y="323"/>
                  </a:cubicBezTo>
                  <a:cubicBezTo>
                    <a:pt x="22" y="319"/>
                    <a:pt x="23" y="312"/>
                    <a:pt x="22" y="308"/>
                  </a:cubicBezTo>
                  <a:cubicBezTo>
                    <a:pt x="21" y="303"/>
                    <a:pt x="18" y="300"/>
                    <a:pt x="18" y="296"/>
                  </a:cubicBezTo>
                  <a:cubicBezTo>
                    <a:pt x="16" y="285"/>
                    <a:pt x="15" y="274"/>
                    <a:pt x="14" y="263"/>
                  </a:cubicBezTo>
                  <a:cubicBezTo>
                    <a:pt x="14" y="261"/>
                    <a:pt x="15" y="246"/>
                    <a:pt x="14" y="240"/>
                  </a:cubicBezTo>
                  <a:cubicBezTo>
                    <a:pt x="14" y="234"/>
                    <a:pt x="12" y="229"/>
                    <a:pt x="12" y="221"/>
                  </a:cubicBezTo>
                  <a:cubicBezTo>
                    <a:pt x="12" y="214"/>
                    <a:pt x="13" y="206"/>
                    <a:pt x="13" y="197"/>
                  </a:cubicBezTo>
                  <a:cubicBezTo>
                    <a:pt x="13" y="190"/>
                    <a:pt x="12" y="183"/>
                    <a:pt x="12" y="176"/>
                  </a:cubicBezTo>
                  <a:cubicBezTo>
                    <a:pt x="12" y="114"/>
                    <a:pt x="13" y="36"/>
                    <a:pt x="15" y="0"/>
                  </a:cubicBezTo>
                </a:path>
              </a:pathLst>
            </a:custGeom>
            <a:solidFill>
              <a:srgbClr val="F0D9D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200">
              <a:extLst>
                <a:ext uri="{FF2B5EF4-FFF2-40B4-BE49-F238E27FC236}">
                  <a16:creationId xmlns:a16="http://schemas.microsoft.com/office/drawing/2014/main" id="{A61B326C-CDF3-462E-8976-CB4801279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" y="984"/>
              <a:ext cx="202" cy="1124"/>
            </a:xfrm>
            <a:custGeom>
              <a:avLst/>
              <a:gdLst>
                <a:gd name="T0" fmla="*/ 69 w 85"/>
                <a:gd name="T1" fmla="*/ 0 h 445"/>
                <a:gd name="T2" fmla="*/ 57 w 85"/>
                <a:gd name="T3" fmla="*/ 4127 h 445"/>
                <a:gd name="T4" fmla="*/ 57 w 85"/>
                <a:gd name="T5" fmla="*/ 4127 h 445"/>
                <a:gd name="T6" fmla="*/ 537 w 85"/>
                <a:gd name="T7" fmla="*/ 6042 h 445"/>
                <a:gd name="T8" fmla="*/ 701 w 85"/>
                <a:gd name="T9" fmla="*/ 6251 h 445"/>
                <a:gd name="T10" fmla="*/ 993 w 85"/>
                <a:gd name="T11" fmla="*/ 7075 h 445"/>
                <a:gd name="T12" fmla="*/ 1046 w 85"/>
                <a:gd name="T13" fmla="*/ 7151 h 445"/>
                <a:gd name="T14" fmla="*/ 1129 w 85"/>
                <a:gd name="T15" fmla="*/ 7088 h 445"/>
                <a:gd name="T16" fmla="*/ 1129 w 85"/>
                <a:gd name="T17" fmla="*/ 6719 h 445"/>
                <a:gd name="T18" fmla="*/ 1074 w 85"/>
                <a:gd name="T19" fmla="*/ 6527 h 445"/>
                <a:gd name="T20" fmla="*/ 993 w 85"/>
                <a:gd name="T21" fmla="*/ 6398 h 445"/>
                <a:gd name="T22" fmla="*/ 915 w 85"/>
                <a:gd name="T23" fmla="*/ 6239 h 445"/>
                <a:gd name="T24" fmla="*/ 791 w 85"/>
                <a:gd name="T25" fmla="*/ 6138 h 445"/>
                <a:gd name="T26" fmla="*/ 632 w 85"/>
                <a:gd name="T27" fmla="*/ 5933 h 445"/>
                <a:gd name="T28" fmla="*/ 456 w 85"/>
                <a:gd name="T29" fmla="*/ 5628 h 445"/>
                <a:gd name="T30" fmla="*/ 402 w 85"/>
                <a:gd name="T31" fmla="*/ 5428 h 445"/>
                <a:gd name="T32" fmla="*/ 321 w 85"/>
                <a:gd name="T33" fmla="*/ 5206 h 445"/>
                <a:gd name="T34" fmla="*/ 295 w 85"/>
                <a:gd name="T35" fmla="*/ 4963 h 445"/>
                <a:gd name="T36" fmla="*/ 242 w 85"/>
                <a:gd name="T37" fmla="*/ 4771 h 445"/>
                <a:gd name="T38" fmla="*/ 185 w 85"/>
                <a:gd name="T39" fmla="*/ 4236 h 445"/>
                <a:gd name="T40" fmla="*/ 185 w 85"/>
                <a:gd name="T41" fmla="*/ 3867 h 445"/>
                <a:gd name="T42" fmla="*/ 164 w 85"/>
                <a:gd name="T43" fmla="*/ 3559 h 445"/>
                <a:gd name="T44" fmla="*/ 176 w 85"/>
                <a:gd name="T45" fmla="*/ 3178 h 445"/>
                <a:gd name="T46" fmla="*/ 164 w 85"/>
                <a:gd name="T47" fmla="*/ 2839 h 445"/>
                <a:gd name="T48" fmla="*/ 204 w 85"/>
                <a:gd name="T49" fmla="*/ 0 h 4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5" h="445">
                  <a:moveTo>
                    <a:pt x="5" y="0"/>
                  </a:moveTo>
                  <a:cubicBezTo>
                    <a:pt x="2" y="57"/>
                    <a:pt x="0" y="218"/>
                    <a:pt x="4" y="256"/>
                  </a:cubicBezTo>
                  <a:cubicBezTo>
                    <a:pt x="4" y="256"/>
                    <a:pt x="4" y="256"/>
                    <a:pt x="4" y="256"/>
                  </a:cubicBezTo>
                  <a:cubicBezTo>
                    <a:pt x="6" y="299"/>
                    <a:pt x="16" y="350"/>
                    <a:pt x="40" y="375"/>
                  </a:cubicBezTo>
                  <a:cubicBezTo>
                    <a:pt x="52" y="388"/>
                    <a:pt x="52" y="388"/>
                    <a:pt x="52" y="388"/>
                  </a:cubicBezTo>
                  <a:cubicBezTo>
                    <a:pt x="73" y="409"/>
                    <a:pt x="78" y="414"/>
                    <a:pt x="74" y="439"/>
                  </a:cubicBezTo>
                  <a:cubicBezTo>
                    <a:pt x="74" y="441"/>
                    <a:pt x="75" y="444"/>
                    <a:pt x="78" y="444"/>
                  </a:cubicBezTo>
                  <a:cubicBezTo>
                    <a:pt x="81" y="445"/>
                    <a:pt x="83" y="443"/>
                    <a:pt x="84" y="440"/>
                  </a:cubicBezTo>
                  <a:cubicBezTo>
                    <a:pt x="85" y="431"/>
                    <a:pt x="85" y="423"/>
                    <a:pt x="84" y="417"/>
                  </a:cubicBezTo>
                  <a:cubicBezTo>
                    <a:pt x="83" y="413"/>
                    <a:pt x="82" y="408"/>
                    <a:pt x="80" y="405"/>
                  </a:cubicBezTo>
                  <a:cubicBezTo>
                    <a:pt x="79" y="402"/>
                    <a:pt x="76" y="400"/>
                    <a:pt x="74" y="397"/>
                  </a:cubicBezTo>
                  <a:cubicBezTo>
                    <a:pt x="72" y="394"/>
                    <a:pt x="71" y="391"/>
                    <a:pt x="68" y="387"/>
                  </a:cubicBezTo>
                  <a:cubicBezTo>
                    <a:pt x="66" y="385"/>
                    <a:pt x="61" y="383"/>
                    <a:pt x="59" y="381"/>
                  </a:cubicBezTo>
                  <a:cubicBezTo>
                    <a:pt x="47" y="368"/>
                    <a:pt x="47" y="368"/>
                    <a:pt x="47" y="368"/>
                  </a:cubicBezTo>
                  <a:cubicBezTo>
                    <a:pt x="42" y="363"/>
                    <a:pt x="37" y="356"/>
                    <a:pt x="34" y="349"/>
                  </a:cubicBezTo>
                  <a:cubicBezTo>
                    <a:pt x="32" y="345"/>
                    <a:pt x="31" y="341"/>
                    <a:pt x="30" y="337"/>
                  </a:cubicBezTo>
                  <a:cubicBezTo>
                    <a:pt x="28" y="332"/>
                    <a:pt x="25" y="328"/>
                    <a:pt x="24" y="323"/>
                  </a:cubicBezTo>
                  <a:cubicBezTo>
                    <a:pt x="22" y="319"/>
                    <a:pt x="23" y="312"/>
                    <a:pt x="22" y="308"/>
                  </a:cubicBezTo>
                  <a:cubicBezTo>
                    <a:pt x="21" y="303"/>
                    <a:pt x="18" y="300"/>
                    <a:pt x="18" y="296"/>
                  </a:cubicBezTo>
                  <a:cubicBezTo>
                    <a:pt x="16" y="285"/>
                    <a:pt x="15" y="274"/>
                    <a:pt x="14" y="263"/>
                  </a:cubicBezTo>
                  <a:cubicBezTo>
                    <a:pt x="14" y="261"/>
                    <a:pt x="15" y="246"/>
                    <a:pt x="14" y="240"/>
                  </a:cubicBezTo>
                  <a:cubicBezTo>
                    <a:pt x="14" y="234"/>
                    <a:pt x="12" y="229"/>
                    <a:pt x="12" y="221"/>
                  </a:cubicBezTo>
                  <a:cubicBezTo>
                    <a:pt x="12" y="214"/>
                    <a:pt x="13" y="206"/>
                    <a:pt x="13" y="197"/>
                  </a:cubicBezTo>
                  <a:cubicBezTo>
                    <a:pt x="13" y="190"/>
                    <a:pt x="12" y="183"/>
                    <a:pt x="12" y="176"/>
                  </a:cubicBezTo>
                  <a:cubicBezTo>
                    <a:pt x="12" y="114"/>
                    <a:pt x="13" y="36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Freeform 201">
              <a:extLst>
                <a:ext uri="{FF2B5EF4-FFF2-40B4-BE49-F238E27FC236}">
                  <a16:creationId xmlns:a16="http://schemas.microsoft.com/office/drawing/2014/main" id="{75F063F8-A686-40D5-8E37-B03463681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984"/>
              <a:ext cx="675" cy="1261"/>
            </a:xfrm>
            <a:custGeom>
              <a:avLst/>
              <a:gdLst>
                <a:gd name="T0" fmla="*/ 12 w 285"/>
                <a:gd name="T1" fmla="*/ 3212 h 499"/>
                <a:gd name="T2" fmla="*/ 28 w 285"/>
                <a:gd name="T3" fmla="*/ 3647 h 499"/>
                <a:gd name="T4" fmla="*/ 50 w 285"/>
                <a:gd name="T5" fmla="*/ 4132 h 499"/>
                <a:gd name="T6" fmla="*/ 118 w 285"/>
                <a:gd name="T7" fmla="*/ 4617 h 499"/>
                <a:gd name="T8" fmla="*/ 303 w 285"/>
                <a:gd name="T9" fmla="*/ 4776 h 499"/>
                <a:gd name="T10" fmla="*/ 369 w 285"/>
                <a:gd name="T11" fmla="*/ 4144 h 499"/>
                <a:gd name="T12" fmla="*/ 467 w 285"/>
                <a:gd name="T13" fmla="*/ 3647 h 499"/>
                <a:gd name="T14" fmla="*/ 651 w 285"/>
                <a:gd name="T15" fmla="*/ 3358 h 499"/>
                <a:gd name="T16" fmla="*/ 1021 w 285"/>
                <a:gd name="T17" fmla="*/ 3391 h 499"/>
                <a:gd name="T18" fmla="*/ 1222 w 285"/>
                <a:gd name="T19" fmla="*/ 3710 h 499"/>
                <a:gd name="T20" fmla="*/ 1291 w 285"/>
                <a:gd name="T21" fmla="*/ 4144 h 499"/>
                <a:gd name="T22" fmla="*/ 1037 w 285"/>
                <a:gd name="T23" fmla="*/ 4491 h 499"/>
                <a:gd name="T24" fmla="*/ 545 w 285"/>
                <a:gd name="T25" fmla="*/ 4827 h 499"/>
                <a:gd name="T26" fmla="*/ 263 w 285"/>
                <a:gd name="T27" fmla="*/ 5165 h 499"/>
                <a:gd name="T28" fmla="*/ 386 w 285"/>
                <a:gd name="T29" fmla="*/ 5645 h 499"/>
                <a:gd name="T30" fmla="*/ 767 w 285"/>
                <a:gd name="T31" fmla="*/ 5951 h 499"/>
                <a:gd name="T32" fmla="*/ 1021 w 285"/>
                <a:gd name="T33" fmla="*/ 5939 h 499"/>
                <a:gd name="T34" fmla="*/ 1222 w 285"/>
                <a:gd name="T35" fmla="*/ 5729 h 499"/>
                <a:gd name="T36" fmla="*/ 1341 w 285"/>
                <a:gd name="T37" fmla="*/ 5549 h 499"/>
                <a:gd name="T38" fmla="*/ 1487 w 285"/>
                <a:gd name="T39" fmla="*/ 5327 h 499"/>
                <a:gd name="T40" fmla="*/ 1620 w 285"/>
                <a:gd name="T41" fmla="*/ 5178 h 499"/>
                <a:gd name="T42" fmla="*/ 1795 w 285"/>
                <a:gd name="T43" fmla="*/ 5064 h 499"/>
                <a:gd name="T44" fmla="*/ 2008 w 285"/>
                <a:gd name="T45" fmla="*/ 4968 h 499"/>
                <a:gd name="T46" fmla="*/ 2222 w 285"/>
                <a:gd name="T47" fmla="*/ 4892 h 499"/>
                <a:gd name="T48" fmla="*/ 2513 w 285"/>
                <a:gd name="T49" fmla="*/ 4956 h 499"/>
                <a:gd name="T50" fmla="*/ 2709 w 285"/>
                <a:gd name="T51" fmla="*/ 5052 h 499"/>
                <a:gd name="T52" fmla="*/ 2894 w 285"/>
                <a:gd name="T53" fmla="*/ 5231 h 499"/>
                <a:gd name="T54" fmla="*/ 3079 w 285"/>
                <a:gd name="T55" fmla="*/ 5486 h 499"/>
                <a:gd name="T56" fmla="*/ 3254 w 285"/>
                <a:gd name="T57" fmla="*/ 5812 h 499"/>
                <a:gd name="T58" fmla="*/ 3415 w 285"/>
                <a:gd name="T59" fmla="*/ 6227 h 499"/>
                <a:gd name="T60" fmla="*/ 3505 w 285"/>
                <a:gd name="T61" fmla="*/ 6616 h 499"/>
                <a:gd name="T62" fmla="*/ 3546 w 285"/>
                <a:gd name="T63" fmla="*/ 6987 h 499"/>
                <a:gd name="T64" fmla="*/ 3562 w 285"/>
                <a:gd name="T65" fmla="*/ 7344 h 499"/>
                <a:gd name="T66" fmla="*/ 3574 w 285"/>
                <a:gd name="T67" fmla="*/ 7970 h 499"/>
                <a:gd name="T68" fmla="*/ 3690 w 285"/>
                <a:gd name="T69" fmla="*/ 7988 h 499"/>
                <a:gd name="T70" fmla="*/ 2856 w 285"/>
                <a:gd name="T71" fmla="*/ 4956 h 499"/>
                <a:gd name="T72" fmla="*/ 1397 w 285"/>
                <a:gd name="T73" fmla="*/ 5231 h 499"/>
                <a:gd name="T74" fmla="*/ 796 w 285"/>
                <a:gd name="T75" fmla="*/ 5792 h 499"/>
                <a:gd name="T76" fmla="*/ 493 w 285"/>
                <a:gd name="T77" fmla="*/ 5102 h 499"/>
                <a:gd name="T78" fmla="*/ 1435 w 285"/>
                <a:gd name="T79" fmla="*/ 3922 h 499"/>
                <a:gd name="T80" fmla="*/ 398 w 285"/>
                <a:gd name="T81" fmla="*/ 3358 h 499"/>
                <a:gd name="T82" fmla="*/ 225 w 285"/>
                <a:gd name="T83" fmla="*/ 4069 h 499"/>
                <a:gd name="T84" fmla="*/ 253 w 285"/>
                <a:gd name="T85" fmla="*/ 4503 h 499"/>
                <a:gd name="T86" fmla="*/ 173 w 285"/>
                <a:gd name="T87" fmla="*/ 4112 h 499"/>
                <a:gd name="T88" fmla="*/ 147 w 285"/>
                <a:gd name="T89" fmla="*/ 0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85" h="499">
                  <a:moveTo>
                    <a:pt x="1" y="0"/>
                  </a:moveTo>
                  <a:cubicBezTo>
                    <a:pt x="0" y="40"/>
                    <a:pt x="0" y="135"/>
                    <a:pt x="1" y="199"/>
                  </a:cubicBezTo>
                  <a:cubicBezTo>
                    <a:pt x="1" y="204"/>
                    <a:pt x="0" y="210"/>
                    <a:pt x="0" y="214"/>
                  </a:cubicBezTo>
                  <a:cubicBezTo>
                    <a:pt x="0" y="219"/>
                    <a:pt x="2" y="222"/>
                    <a:pt x="2" y="226"/>
                  </a:cubicBezTo>
                  <a:cubicBezTo>
                    <a:pt x="2" y="232"/>
                    <a:pt x="1" y="238"/>
                    <a:pt x="1" y="242"/>
                  </a:cubicBezTo>
                  <a:cubicBezTo>
                    <a:pt x="2" y="248"/>
                    <a:pt x="3" y="252"/>
                    <a:pt x="4" y="256"/>
                  </a:cubicBezTo>
                  <a:cubicBezTo>
                    <a:pt x="4" y="259"/>
                    <a:pt x="3" y="266"/>
                    <a:pt x="4" y="271"/>
                  </a:cubicBezTo>
                  <a:cubicBezTo>
                    <a:pt x="5" y="277"/>
                    <a:pt x="8" y="281"/>
                    <a:pt x="9" y="286"/>
                  </a:cubicBezTo>
                  <a:cubicBezTo>
                    <a:pt x="11" y="290"/>
                    <a:pt x="13" y="294"/>
                    <a:pt x="16" y="296"/>
                  </a:cubicBezTo>
                  <a:cubicBezTo>
                    <a:pt x="18" y="297"/>
                    <a:pt x="21" y="297"/>
                    <a:pt x="23" y="296"/>
                  </a:cubicBezTo>
                  <a:cubicBezTo>
                    <a:pt x="29" y="293"/>
                    <a:pt x="29" y="285"/>
                    <a:pt x="28" y="270"/>
                  </a:cubicBezTo>
                  <a:cubicBezTo>
                    <a:pt x="27" y="266"/>
                    <a:pt x="29" y="261"/>
                    <a:pt x="28" y="257"/>
                  </a:cubicBezTo>
                  <a:cubicBezTo>
                    <a:pt x="28" y="252"/>
                    <a:pt x="27" y="249"/>
                    <a:pt x="27" y="244"/>
                  </a:cubicBezTo>
                  <a:cubicBezTo>
                    <a:pt x="28" y="238"/>
                    <a:pt x="33" y="232"/>
                    <a:pt x="35" y="226"/>
                  </a:cubicBezTo>
                  <a:cubicBezTo>
                    <a:pt x="37" y="222"/>
                    <a:pt x="35" y="217"/>
                    <a:pt x="38" y="214"/>
                  </a:cubicBezTo>
                  <a:cubicBezTo>
                    <a:pt x="41" y="211"/>
                    <a:pt x="46" y="210"/>
                    <a:pt x="49" y="208"/>
                  </a:cubicBezTo>
                  <a:cubicBezTo>
                    <a:pt x="56" y="205"/>
                    <a:pt x="62" y="202"/>
                    <a:pt x="69" y="204"/>
                  </a:cubicBezTo>
                  <a:cubicBezTo>
                    <a:pt x="72" y="205"/>
                    <a:pt x="74" y="208"/>
                    <a:pt x="77" y="210"/>
                  </a:cubicBezTo>
                  <a:cubicBezTo>
                    <a:pt x="80" y="212"/>
                    <a:pt x="84" y="213"/>
                    <a:pt x="86" y="216"/>
                  </a:cubicBezTo>
                  <a:cubicBezTo>
                    <a:pt x="89" y="219"/>
                    <a:pt x="90" y="225"/>
                    <a:pt x="92" y="230"/>
                  </a:cubicBezTo>
                  <a:cubicBezTo>
                    <a:pt x="94" y="235"/>
                    <a:pt x="98" y="239"/>
                    <a:pt x="99" y="245"/>
                  </a:cubicBezTo>
                  <a:cubicBezTo>
                    <a:pt x="99" y="249"/>
                    <a:pt x="98" y="253"/>
                    <a:pt x="97" y="257"/>
                  </a:cubicBezTo>
                  <a:cubicBezTo>
                    <a:pt x="95" y="261"/>
                    <a:pt x="94" y="266"/>
                    <a:pt x="91" y="270"/>
                  </a:cubicBezTo>
                  <a:cubicBezTo>
                    <a:pt x="88" y="273"/>
                    <a:pt x="82" y="275"/>
                    <a:pt x="78" y="278"/>
                  </a:cubicBezTo>
                  <a:cubicBezTo>
                    <a:pt x="72" y="281"/>
                    <a:pt x="67" y="286"/>
                    <a:pt x="60" y="290"/>
                  </a:cubicBezTo>
                  <a:cubicBezTo>
                    <a:pt x="54" y="293"/>
                    <a:pt x="47" y="295"/>
                    <a:pt x="41" y="299"/>
                  </a:cubicBezTo>
                  <a:cubicBezTo>
                    <a:pt x="36" y="302"/>
                    <a:pt x="33" y="306"/>
                    <a:pt x="30" y="309"/>
                  </a:cubicBezTo>
                  <a:cubicBezTo>
                    <a:pt x="26" y="313"/>
                    <a:pt x="22" y="316"/>
                    <a:pt x="20" y="320"/>
                  </a:cubicBezTo>
                  <a:cubicBezTo>
                    <a:pt x="18" y="326"/>
                    <a:pt x="20" y="332"/>
                    <a:pt x="22" y="338"/>
                  </a:cubicBezTo>
                  <a:cubicBezTo>
                    <a:pt x="24" y="342"/>
                    <a:pt x="26" y="347"/>
                    <a:pt x="29" y="350"/>
                  </a:cubicBezTo>
                  <a:cubicBezTo>
                    <a:pt x="32" y="354"/>
                    <a:pt x="36" y="360"/>
                    <a:pt x="40" y="363"/>
                  </a:cubicBezTo>
                  <a:cubicBezTo>
                    <a:pt x="46" y="367"/>
                    <a:pt x="52" y="367"/>
                    <a:pt x="58" y="369"/>
                  </a:cubicBezTo>
                  <a:cubicBezTo>
                    <a:pt x="62" y="369"/>
                    <a:pt x="65" y="370"/>
                    <a:pt x="67" y="370"/>
                  </a:cubicBezTo>
                  <a:cubicBezTo>
                    <a:pt x="71" y="370"/>
                    <a:pt x="74" y="369"/>
                    <a:pt x="77" y="368"/>
                  </a:cubicBezTo>
                  <a:cubicBezTo>
                    <a:pt x="80" y="367"/>
                    <a:pt x="83" y="366"/>
                    <a:pt x="85" y="364"/>
                  </a:cubicBezTo>
                  <a:cubicBezTo>
                    <a:pt x="87" y="362"/>
                    <a:pt x="89" y="358"/>
                    <a:pt x="92" y="355"/>
                  </a:cubicBezTo>
                  <a:cubicBezTo>
                    <a:pt x="93" y="354"/>
                    <a:pt x="96" y="352"/>
                    <a:pt x="98" y="350"/>
                  </a:cubicBezTo>
                  <a:cubicBezTo>
                    <a:pt x="99" y="348"/>
                    <a:pt x="101" y="344"/>
                    <a:pt x="101" y="344"/>
                  </a:cubicBezTo>
                  <a:cubicBezTo>
                    <a:pt x="101" y="344"/>
                    <a:pt x="106" y="340"/>
                    <a:pt x="108" y="338"/>
                  </a:cubicBezTo>
                  <a:cubicBezTo>
                    <a:pt x="110" y="335"/>
                    <a:pt x="112" y="330"/>
                    <a:pt x="112" y="330"/>
                  </a:cubicBezTo>
                  <a:cubicBezTo>
                    <a:pt x="114" y="329"/>
                    <a:pt x="116" y="328"/>
                    <a:pt x="117" y="327"/>
                  </a:cubicBezTo>
                  <a:cubicBezTo>
                    <a:pt x="119" y="325"/>
                    <a:pt x="120" y="323"/>
                    <a:pt x="122" y="321"/>
                  </a:cubicBezTo>
                  <a:cubicBezTo>
                    <a:pt x="124" y="319"/>
                    <a:pt x="127" y="318"/>
                    <a:pt x="129" y="316"/>
                  </a:cubicBezTo>
                  <a:cubicBezTo>
                    <a:pt x="131" y="315"/>
                    <a:pt x="133" y="315"/>
                    <a:pt x="135" y="314"/>
                  </a:cubicBezTo>
                  <a:cubicBezTo>
                    <a:pt x="138" y="312"/>
                    <a:pt x="140" y="310"/>
                    <a:pt x="143" y="309"/>
                  </a:cubicBezTo>
                  <a:cubicBezTo>
                    <a:pt x="145" y="308"/>
                    <a:pt x="148" y="308"/>
                    <a:pt x="151" y="308"/>
                  </a:cubicBezTo>
                  <a:cubicBezTo>
                    <a:pt x="153" y="307"/>
                    <a:pt x="156" y="305"/>
                    <a:pt x="159" y="305"/>
                  </a:cubicBezTo>
                  <a:cubicBezTo>
                    <a:pt x="161" y="305"/>
                    <a:pt x="165" y="304"/>
                    <a:pt x="167" y="303"/>
                  </a:cubicBezTo>
                  <a:cubicBezTo>
                    <a:pt x="171" y="303"/>
                    <a:pt x="175" y="304"/>
                    <a:pt x="180" y="304"/>
                  </a:cubicBezTo>
                  <a:cubicBezTo>
                    <a:pt x="183" y="305"/>
                    <a:pt x="186" y="306"/>
                    <a:pt x="189" y="307"/>
                  </a:cubicBezTo>
                  <a:cubicBezTo>
                    <a:pt x="192" y="308"/>
                    <a:pt x="195" y="308"/>
                    <a:pt x="198" y="309"/>
                  </a:cubicBezTo>
                  <a:cubicBezTo>
                    <a:pt x="200" y="310"/>
                    <a:pt x="202" y="312"/>
                    <a:pt x="204" y="313"/>
                  </a:cubicBezTo>
                  <a:cubicBezTo>
                    <a:pt x="207" y="315"/>
                    <a:pt x="211" y="315"/>
                    <a:pt x="212" y="317"/>
                  </a:cubicBezTo>
                  <a:cubicBezTo>
                    <a:pt x="214" y="318"/>
                    <a:pt x="216" y="322"/>
                    <a:pt x="218" y="324"/>
                  </a:cubicBezTo>
                  <a:cubicBezTo>
                    <a:pt x="221" y="326"/>
                    <a:pt x="224" y="327"/>
                    <a:pt x="227" y="330"/>
                  </a:cubicBezTo>
                  <a:cubicBezTo>
                    <a:pt x="229" y="333"/>
                    <a:pt x="230" y="337"/>
                    <a:pt x="232" y="340"/>
                  </a:cubicBezTo>
                  <a:cubicBezTo>
                    <a:pt x="234" y="343"/>
                    <a:pt x="238" y="344"/>
                    <a:pt x="240" y="348"/>
                  </a:cubicBezTo>
                  <a:cubicBezTo>
                    <a:pt x="242" y="351"/>
                    <a:pt x="243" y="356"/>
                    <a:pt x="245" y="360"/>
                  </a:cubicBezTo>
                  <a:cubicBezTo>
                    <a:pt x="247" y="363"/>
                    <a:pt x="249" y="364"/>
                    <a:pt x="251" y="368"/>
                  </a:cubicBezTo>
                  <a:cubicBezTo>
                    <a:pt x="253" y="373"/>
                    <a:pt x="255" y="380"/>
                    <a:pt x="257" y="386"/>
                  </a:cubicBezTo>
                  <a:cubicBezTo>
                    <a:pt x="258" y="390"/>
                    <a:pt x="260" y="393"/>
                    <a:pt x="262" y="398"/>
                  </a:cubicBezTo>
                  <a:cubicBezTo>
                    <a:pt x="263" y="402"/>
                    <a:pt x="263" y="406"/>
                    <a:pt x="264" y="410"/>
                  </a:cubicBezTo>
                  <a:cubicBezTo>
                    <a:pt x="265" y="413"/>
                    <a:pt x="266" y="416"/>
                    <a:pt x="266" y="419"/>
                  </a:cubicBezTo>
                  <a:cubicBezTo>
                    <a:pt x="267" y="423"/>
                    <a:pt x="266" y="429"/>
                    <a:pt x="267" y="433"/>
                  </a:cubicBezTo>
                  <a:cubicBezTo>
                    <a:pt x="267" y="436"/>
                    <a:pt x="269" y="438"/>
                    <a:pt x="269" y="441"/>
                  </a:cubicBezTo>
                  <a:cubicBezTo>
                    <a:pt x="269" y="445"/>
                    <a:pt x="268" y="450"/>
                    <a:pt x="268" y="455"/>
                  </a:cubicBezTo>
                  <a:cubicBezTo>
                    <a:pt x="268" y="458"/>
                    <a:pt x="270" y="460"/>
                    <a:pt x="270" y="464"/>
                  </a:cubicBezTo>
                  <a:cubicBezTo>
                    <a:pt x="270" y="474"/>
                    <a:pt x="270" y="484"/>
                    <a:pt x="269" y="494"/>
                  </a:cubicBezTo>
                  <a:cubicBezTo>
                    <a:pt x="269" y="497"/>
                    <a:pt x="270" y="499"/>
                    <a:pt x="273" y="499"/>
                  </a:cubicBezTo>
                  <a:cubicBezTo>
                    <a:pt x="276" y="499"/>
                    <a:pt x="278" y="498"/>
                    <a:pt x="278" y="495"/>
                  </a:cubicBezTo>
                  <a:cubicBezTo>
                    <a:pt x="285" y="421"/>
                    <a:pt x="267" y="359"/>
                    <a:pt x="232" y="321"/>
                  </a:cubicBezTo>
                  <a:cubicBezTo>
                    <a:pt x="227" y="316"/>
                    <a:pt x="217" y="309"/>
                    <a:pt x="215" y="307"/>
                  </a:cubicBezTo>
                  <a:cubicBezTo>
                    <a:pt x="201" y="298"/>
                    <a:pt x="184" y="293"/>
                    <a:pt x="166" y="294"/>
                  </a:cubicBezTo>
                  <a:cubicBezTo>
                    <a:pt x="142" y="296"/>
                    <a:pt x="120" y="306"/>
                    <a:pt x="105" y="324"/>
                  </a:cubicBezTo>
                  <a:cubicBezTo>
                    <a:pt x="89" y="343"/>
                    <a:pt x="89" y="343"/>
                    <a:pt x="89" y="343"/>
                  </a:cubicBezTo>
                  <a:cubicBezTo>
                    <a:pt x="77" y="359"/>
                    <a:pt x="75" y="362"/>
                    <a:pt x="60" y="359"/>
                  </a:cubicBezTo>
                  <a:cubicBezTo>
                    <a:pt x="47" y="356"/>
                    <a:pt x="35" y="346"/>
                    <a:pt x="31" y="335"/>
                  </a:cubicBezTo>
                  <a:cubicBezTo>
                    <a:pt x="29" y="328"/>
                    <a:pt x="31" y="322"/>
                    <a:pt x="37" y="316"/>
                  </a:cubicBezTo>
                  <a:cubicBezTo>
                    <a:pt x="43" y="309"/>
                    <a:pt x="54" y="304"/>
                    <a:pt x="64" y="298"/>
                  </a:cubicBezTo>
                  <a:cubicBezTo>
                    <a:pt x="87" y="287"/>
                    <a:pt x="113" y="274"/>
                    <a:pt x="108" y="243"/>
                  </a:cubicBezTo>
                  <a:cubicBezTo>
                    <a:pt x="105" y="220"/>
                    <a:pt x="90" y="201"/>
                    <a:pt x="72" y="195"/>
                  </a:cubicBezTo>
                  <a:cubicBezTo>
                    <a:pt x="57" y="191"/>
                    <a:pt x="42" y="195"/>
                    <a:pt x="30" y="208"/>
                  </a:cubicBezTo>
                  <a:cubicBezTo>
                    <a:pt x="23" y="218"/>
                    <a:pt x="19" y="230"/>
                    <a:pt x="17" y="243"/>
                  </a:cubicBezTo>
                  <a:cubicBezTo>
                    <a:pt x="17" y="246"/>
                    <a:pt x="17" y="249"/>
                    <a:pt x="17" y="252"/>
                  </a:cubicBezTo>
                  <a:cubicBezTo>
                    <a:pt x="17" y="258"/>
                    <a:pt x="18" y="265"/>
                    <a:pt x="18" y="270"/>
                  </a:cubicBezTo>
                  <a:cubicBezTo>
                    <a:pt x="18" y="273"/>
                    <a:pt x="18" y="276"/>
                    <a:pt x="19" y="279"/>
                  </a:cubicBezTo>
                  <a:cubicBezTo>
                    <a:pt x="19" y="280"/>
                    <a:pt x="18" y="280"/>
                    <a:pt x="17" y="279"/>
                  </a:cubicBezTo>
                  <a:cubicBezTo>
                    <a:pt x="16" y="274"/>
                    <a:pt x="14" y="266"/>
                    <a:pt x="13" y="255"/>
                  </a:cubicBezTo>
                  <a:cubicBezTo>
                    <a:pt x="11" y="231"/>
                    <a:pt x="10" y="160"/>
                    <a:pt x="10" y="96"/>
                  </a:cubicBezTo>
                  <a:cubicBezTo>
                    <a:pt x="10" y="57"/>
                    <a:pt x="10" y="21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F0D9DC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6" name="Freeform 202">
              <a:extLst>
                <a:ext uri="{FF2B5EF4-FFF2-40B4-BE49-F238E27FC236}">
                  <a16:creationId xmlns:a16="http://schemas.microsoft.com/office/drawing/2014/main" id="{59EECC00-2618-42E2-917A-06AF75F36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" y="984"/>
              <a:ext cx="675" cy="1261"/>
            </a:xfrm>
            <a:custGeom>
              <a:avLst/>
              <a:gdLst>
                <a:gd name="T0" fmla="*/ 12 w 285"/>
                <a:gd name="T1" fmla="*/ 3212 h 499"/>
                <a:gd name="T2" fmla="*/ 28 w 285"/>
                <a:gd name="T3" fmla="*/ 3647 h 499"/>
                <a:gd name="T4" fmla="*/ 50 w 285"/>
                <a:gd name="T5" fmla="*/ 4132 h 499"/>
                <a:gd name="T6" fmla="*/ 118 w 285"/>
                <a:gd name="T7" fmla="*/ 4617 h 499"/>
                <a:gd name="T8" fmla="*/ 303 w 285"/>
                <a:gd name="T9" fmla="*/ 4776 h 499"/>
                <a:gd name="T10" fmla="*/ 369 w 285"/>
                <a:gd name="T11" fmla="*/ 4144 h 499"/>
                <a:gd name="T12" fmla="*/ 467 w 285"/>
                <a:gd name="T13" fmla="*/ 3647 h 499"/>
                <a:gd name="T14" fmla="*/ 651 w 285"/>
                <a:gd name="T15" fmla="*/ 3358 h 499"/>
                <a:gd name="T16" fmla="*/ 1021 w 285"/>
                <a:gd name="T17" fmla="*/ 3391 h 499"/>
                <a:gd name="T18" fmla="*/ 1222 w 285"/>
                <a:gd name="T19" fmla="*/ 3710 h 499"/>
                <a:gd name="T20" fmla="*/ 1291 w 285"/>
                <a:gd name="T21" fmla="*/ 4144 h 499"/>
                <a:gd name="T22" fmla="*/ 1037 w 285"/>
                <a:gd name="T23" fmla="*/ 4491 h 499"/>
                <a:gd name="T24" fmla="*/ 545 w 285"/>
                <a:gd name="T25" fmla="*/ 4827 h 499"/>
                <a:gd name="T26" fmla="*/ 263 w 285"/>
                <a:gd name="T27" fmla="*/ 5165 h 499"/>
                <a:gd name="T28" fmla="*/ 386 w 285"/>
                <a:gd name="T29" fmla="*/ 5645 h 499"/>
                <a:gd name="T30" fmla="*/ 767 w 285"/>
                <a:gd name="T31" fmla="*/ 5951 h 499"/>
                <a:gd name="T32" fmla="*/ 1021 w 285"/>
                <a:gd name="T33" fmla="*/ 5939 h 499"/>
                <a:gd name="T34" fmla="*/ 1222 w 285"/>
                <a:gd name="T35" fmla="*/ 5729 h 499"/>
                <a:gd name="T36" fmla="*/ 1341 w 285"/>
                <a:gd name="T37" fmla="*/ 5549 h 499"/>
                <a:gd name="T38" fmla="*/ 1487 w 285"/>
                <a:gd name="T39" fmla="*/ 5327 h 499"/>
                <a:gd name="T40" fmla="*/ 1620 w 285"/>
                <a:gd name="T41" fmla="*/ 5178 h 499"/>
                <a:gd name="T42" fmla="*/ 1795 w 285"/>
                <a:gd name="T43" fmla="*/ 5064 h 499"/>
                <a:gd name="T44" fmla="*/ 2008 w 285"/>
                <a:gd name="T45" fmla="*/ 4968 h 499"/>
                <a:gd name="T46" fmla="*/ 2222 w 285"/>
                <a:gd name="T47" fmla="*/ 4892 h 499"/>
                <a:gd name="T48" fmla="*/ 2513 w 285"/>
                <a:gd name="T49" fmla="*/ 4956 h 499"/>
                <a:gd name="T50" fmla="*/ 2709 w 285"/>
                <a:gd name="T51" fmla="*/ 5052 h 499"/>
                <a:gd name="T52" fmla="*/ 2894 w 285"/>
                <a:gd name="T53" fmla="*/ 5231 h 499"/>
                <a:gd name="T54" fmla="*/ 3079 w 285"/>
                <a:gd name="T55" fmla="*/ 5486 h 499"/>
                <a:gd name="T56" fmla="*/ 3254 w 285"/>
                <a:gd name="T57" fmla="*/ 5812 h 499"/>
                <a:gd name="T58" fmla="*/ 3415 w 285"/>
                <a:gd name="T59" fmla="*/ 6227 h 499"/>
                <a:gd name="T60" fmla="*/ 3505 w 285"/>
                <a:gd name="T61" fmla="*/ 6616 h 499"/>
                <a:gd name="T62" fmla="*/ 3546 w 285"/>
                <a:gd name="T63" fmla="*/ 6987 h 499"/>
                <a:gd name="T64" fmla="*/ 3562 w 285"/>
                <a:gd name="T65" fmla="*/ 7344 h 499"/>
                <a:gd name="T66" fmla="*/ 3574 w 285"/>
                <a:gd name="T67" fmla="*/ 7970 h 499"/>
                <a:gd name="T68" fmla="*/ 3690 w 285"/>
                <a:gd name="T69" fmla="*/ 7988 h 499"/>
                <a:gd name="T70" fmla="*/ 2856 w 285"/>
                <a:gd name="T71" fmla="*/ 4956 h 499"/>
                <a:gd name="T72" fmla="*/ 1397 w 285"/>
                <a:gd name="T73" fmla="*/ 5231 h 499"/>
                <a:gd name="T74" fmla="*/ 796 w 285"/>
                <a:gd name="T75" fmla="*/ 5792 h 499"/>
                <a:gd name="T76" fmla="*/ 493 w 285"/>
                <a:gd name="T77" fmla="*/ 5102 h 499"/>
                <a:gd name="T78" fmla="*/ 1435 w 285"/>
                <a:gd name="T79" fmla="*/ 3922 h 499"/>
                <a:gd name="T80" fmla="*/ 398 w 285"/>
                <a:gd name="T81" fmla="*/ 3358 h 499"/>
                <a:gd name="T82" fmla="*/ 225 w 285"/>
                <a:gd name="T83" fmla="*/ 4069 h 499"/>
                <a:gd name="T84" fmla="*/ 253 w 285"/>
                <a:gd name="T85" fmla="*/ 4503 h 499"/>
                <a:gd name="T86" fmla="*/ 173 w 285"/>
                <a:gd name="T87" fmla="*/ 4112 h 499"/>
                <a:gd name="T88" fmla="*/ 147 w 285"/>
                <a:gd name="T89" fmla="*/ 0 h 4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85" h="499">
                  <a:moveTo>
                    <a:pt x="1" y="0"/>
                  </a:moveTo>
                  <a:cubicBezTo>
                    <a:pt x="0" y="40"/>
                    <a:pt x="0" y="135"/>
                    <a:pt x="1" y="199"/>
                  </a:cubicBezTo>
                  <a:cubicBezTo>
                    <a:pt x="1" y="204"/>
                    <a:pt x="0" y="210"/>
                    <a:pt x="0" y="214"/>
                  </a:cubicBezTo>
                  <a:cubicBezTo>
                    <a:pt x="0" y="219"/>
                    <a:pt x="2" y="222"/>
                    <a:pt x="2" y="226"/>
                  </a:cubicBezTo>
                  <a:cubicBezTo>
                    <a:pt x="2" y="232"/>
                    <a:pt x="1" y="238"/>
                    <a:pt x="1" y="242"/>
                  </a:cubicBezTo>
                  <a:cubicBezTo>
                    <a:pt x="2" y="248"/>
                    <a:pt x="3" y="252"/>
                    <a:pt x="4" y="256"/>
                  </a:cubicBezTo>
                  <a:cubicBezTo>
                    <a:pt x="4" y="259"/>
                    <a:pt x="3" y="266"/>
                    <a:pt x="4" y="271"/>
                  </a:cubicBezTo>
                  <a:cubicBezTo>
                    <a:pt x="5" y="277"/>
                    <a:pt x="8" y="281"/>
                    <a:pt x="9" y="286"/>
                  </a:cubicBezTo>
                  <a:cubicBezTo>
                    <a:pt x="11" y="290"/>
                    <a:pt x="13" y="294"/>
                    <a:pt x="16" y="296"/>
                  </a:cubicBezTo>
                  <a:cubicBezTo>
                    <a:pt x="18" y="297"/>
                    <a:pt x="21" y="297"/>
                    <a:pt x="23" y="296"/>
                  </a:cubicBezTo>
                  <a:cubicBezTo>
                    <a:pt x="29" y="293"/>
                    <a:pt x="29" y="285"/>
                    <a:pt x="28" y="270"/>
                  </a:cubicBezTo>
                  <a:cubicBezTo>
                    <a:pt x="27" y="266"/>
                    <a:pt x="29" y="261"/>
                    <a:pt x="28" y="257"/>
                  </a:cubicBezTo>
                  <a:cubicBezTo>
                    <a:pt x="28" y="252"/>
                    <a:pt x="27" y="249"/>
                    <a:pt x="27" y="244"/>
                  </a:cubicBezTo>
                  <a:cubicBezTo>
                    <a:pt x="28" y="238"/>
                    <a:pt x="33" y="232"/>
                    <a:pt x="35" y="226"/>
                  </a:cubicBezTo>
                  <a:cubicBezTo>
                    <a:pt x="37" y="222"/>
                    <a:pt x="35" y="217"/>
                    <a:pt x="38" y="214"/>
                  </a:cubicBezTo>
                  <a:cubicBezTo>
                    <a:pt x="41" y="211"/>
                    <a:pt x="46" y="210"/>
                    <a:pt x="49" y="208"/>
                  </a:cubicBezTo>
                  <a:cubicBezTo>
                    <a:pt x="56" y="205"/>
                    <a:pt x="62" y="202"/>
                    <a:pt x="69" y="204"/>
                  </a:cubicBezTo>
                  <a:cubicBezTo>
                    <a:pt x="72" y="205"/>
                    <a:pt x="74" y="208"/>
                    <a:pt x="77" y="210"/>
                  </a:cubicBezTo>
                  <a:cubicBezTo>
                    <a:pt x="80" y="212"/>
                    <a:pt x="84" y="213"/>
                    <a:pt x="86" y="216"/>
                  </a:cubicBezTo>
                  <a:cubicBezTo>
                    <a:pt x="89" y="219"/>
                    <a:pt x="90" y="225"/>
                    <a:pt x="92" y="230"/>
                  </a:cubicBezTo>
                  <a:cubicBezTo>
                    <a:pt x="94" y="235"/>
                    <a:pt x="98" y="239"/>
                    <a:pt x="99" y="245"/>
                  </a:cubicBezTo>
                  <a:cubicBezTo>
                    <a:pt x="99" y="249"/>
                    <a:pt x="98" y="253"/>
                    <a:pt x="97" y="257"/>
                  </a:cubicBezTo>
                  <a:cubicBezTo>
                    <a:pt x="95" y="261"/>
                    <a:pt x="94" y="266"/>
                    <a:pt x="91" y="270"/>
                  </a:cubicBezTo>
                  <a:cubicBezTo>
                    <a:pt x="88" y="273"/>
                    <a:pt x="82" y="275"/>
                    <a:pt x="78" y="278"/>
                  </a:cubicBezTo>
                  <a:cubicBezTo>
                    <a:pt x="72" y="281"/>
                    <a:pt x="67" y="286"/>
                    <a:pt x="60" y="290"/>
                  </a:cubicBezTo>
                  <a:cubicBezTo>
                    <a:pt x="54" y="293"/>
                    <a:pt x="47" y="295"/>
                    <a:pt x="41" y="299"/>
                  </a:cubicBezTo>
                  <a:cubicBezTo>
                    <a:pt x="36" y="302"/>
                    <a:pt x="33" y="306"/>
                    <a:pt x="30" y="309"/>
                  </a:cubicBezTo>
                  <a:cubicBezTo>
                    <a:pt x="26" y="313"/>
                    <a:pt x="22" y="316"/>
                    <a:pt x="20" y="320"/>
                  </a:cubicBezTo>
                  <a:cubicBezTo>
                    <a:pt x="18" y="326"/>
                    <a:pt x="20" y="332"/>
                    <a:pt x="22" y="338"/>
                  </a:cubicBezTo>
                  <a:cubicBezTo>
                    <a:pt x="24" y="342"/>
                    <a:pt x="26" y="347"/>
                    <a:pt x="29" y="350"/>
                  </a:cubicBezTo>
                  <a:cubicBezTo>
                    <a:pt x="32" y="354"/>
                    <a:pt x="36" y="360"/>
                    <a:pt x="40" y="363"/>
                  </a:cubicBezTo>
                  <a:cubicBezTo>
                    <a:pt x="46" y="367"/>
                    <a:pt x="52" y="367"/>
                    <a:pt x="58" y="369"/>
                  </a:cubicBezTo>
                  <a:cubicBezTo>
                    <a:pt x="62" y="369"/>
                    <a:pt x="65" y="370"/>
                    <a:pt x="67" y="370"/>
                  </a:cubicBezTo>
                  <a:cubicBezTo>
                    <a:pt x="71" y="370"/>
                    <a:pt x="74" y="369"/>
                    <a:pt x="77" y="368"/>
                  </a:cubicBezTo>
                  <a:cubicBezTo>
                    <a:pt x="80" y="367"/>
                    <a:pt x="83" y="366"/>
                    <a:pt x="85" y="364"/>
                  </a:cubicBezTo>
                  <a:cubicBezTo>
                    <a:pt x="87" y="362"/>
                    <a:pt x="89" y="358"/>
                    <a:pt x="92" y="355"/>
                  </a:cubicBezTo>
                  <a:cubicBezTo>
                    <a:pt x="93" y="354"/>
                    <a:pt x="96" y="352"/>
                    <a:pt x="98" y="350"/>
                  </a:cubicBezTo>
                  <a:cubicBezTo>
                    <a:pt x="99" y="348"/>
                    <a:pt x="101" y="344"/>
                    <a:pt x="101" y="344"/>
                  </a:cubicBezTo>
                  <a:cubicBezTo>
                    <a:pt x="101" y="344"/>
                    <a:pt x="106" y="340"/>
                    <a:pt x="108" y="338"/>
                  </a:cubicBezTo>
                  <a:cubicBezTo>
                    <a:pt x="110" y="335"/>
                    <a:pt x="112" y="330"/>
                    <a:pt x="112" y="330"/>
                  </a:cubicBezTo>
                  <a:cubicBezTo>
                    <a:pt x="114" y="329"/>
                    <a:pt x="116" y="328"/>
                    <a:pt x="117" y="327"/>
                  </a:cubicBezTo>
                  <a:cubicBezTo>
                    <a:pt x="119" y="325"/>
                    <a:pt x="120" y="323"/>
                    <a:pt x="122" y="321"/>
                  </a:cubicBezTo>
                  <a:cubicBezTo>
                    <a:pt x="124" y="319"/>
                    <a:pt x="127" y="318"/>
                    <a:pt x="129" y="316"/>
                  </a:cubicBezTo>
                  <a:cubicBezTo>
                    <a:pt x="131" y="315"/>
                    <a:pt x="133" y="315"/>
                    <a:pt x="135" y="314"/>
                  </a:cubicBezTo>
                  <a:cubicBezTo>
                    <a:pt x="138" y="312"/>
                    <a:pt x="140" y="310"/>
                    <a:pt x="143" y="309"/>
                  </a:cubicBezTo>
                  <a:cubicBezTo>
                    <a:pt x="145" y="308"/>
                    <a:pt x="148" y="308"/>
                    <a:pt x="151" y="308"/>
                  </a:cubicBezTo>
                  <a:cubicBezTo>
                    <a:pt x="153" y="307"/>
                    <a:pt x="156" y="305"/>
                    <a:pt x="159" y="305"/>
                  </a:cubicBezTo>
                  <a:cubicBezTo>
                    <a:pt x="161" y="305"/>
                    <a:pt x="165" y="304"/>
                    <a:pt x="167" y="303"/>
                  </a:cubicBezTo>
                  <a:cubicBezTo>
                    <a:pt x="171" y="303"/>
                    <a:pt x="175" y="304"/>
                    <a:pt x="180" y="304"/>
                  </a:cubicBezTo>
                  <a:cubicBezTo>
                    <a:pt x="183" y="305"/>
                    <a:pt x="186" y="306"/>
                    <a:pt x="189" y="307"/>
                  </a:cubicBezTo>
                  <a:cubicBezTo>
                    <a:pt x="192" y="308"/>
                    <a:pt x="195" y="308"/>
                    <a:pt x="198" y="309"/>
                  </a:cubicBezTo>
                  <a:cubicBezTo>
                    <a:pt x="200" y="310"/>
                    <a:pt x="202" y="312"/>
                    <a:pt x="204" y="313"/>
                  </a:cubicBezTo>
                  <a:cubicBezTo>
                    <a:pt x="207" y="315"/>
                    <a:pt x="211" y="315"/>
                    <a:pt x="212" y="317"/>
                  </a:cubicBezTo>
                  <a:cubicBezTo>
                    <a:pt x="214" y="318"/>
                    <a:pt x="216" y="322"/>
                    <a:pt x="218" y="324"/>
                  </a:cubicBezTo>
                  <a:cubicBezTo>
                    <a:pt x="221" y="326"/>
                    <a:pt x="224" y="327"/>
                    <a:pt x="227" y="330"/>
                  </a:cubicBezTo>
                  <a:cubicBezTo>
                    <a:pt x="229" y="333"/>
                    <a:pt x="230" y="337"/>
                    <a:pt x="232" y="340"/>
                  </a:cubicBezTo>
                  <a:cubicBezTo>
                    <a:pt x="234" y="343"/>
                    <a:pt x="238" y="344"/>
                    <a:pt x="240" y="348"/>
                  </a:cubicBezTo>
                  <a:cubicBezTo>
                    <a:pt x="242" y="351"/>
                    <a:pt x="243" y="356"/>
                    <a:pt x="245" y="360"/>
                  </a:cubicBezTo>
                  <a:cubicBezTo>
                    <a:pt x="247" y="363"/>
                    <a:pt x="249" y="364"/>
                    <a:pt x="251" y="368"/>
                  </a:cubicBezTo>
                  <a:cubicBezTo>
                    <a:pt x="253" y="373"/>
                    <a:pt x="255" y="380"/>
                    <a:pt x="257" y="386"/>
                  </a:cubicBezTo>
                  <a:cubicBezTo>
                    <a:pt x="258" y="390"/>
                    <a:pt x="260" y="393"/>
                    <a:pt x="262" y="398"/>
                  </a:cubicBezTo>
                  <a:cubicBezTo>
                    <a:pt x="263" y="402"/>
                    <a:pt x="263" y="406"/>
                    <a:pt x="264" y="410"/>
                  </a:cubicBezTo>
                  <a:cubicBezTo>
                    <a:pt x="265" y="413"/>
                    <a:pt x="266" y="416"/>
                    <a:pt x="266" y="419"/>
                  </a:cubicBezTo>
                  <a:cubicBezTo>
                    <a:pt x="267" y="423"/>
                    <a:pt x="266" y="429"/>
                    <a:pt x="267" y="433"/>
                  </a:cubicBezTo>
                  <a:cubicBezTo>
                    <a:pt x="267" y="436"/>
                    <a:pt x="269" y="438"/>
                    <a:pt x="269" y="441"/>
                  </a:cubicBezTo>
                  <a:cubicBezTo>
                    <a:pt x="269" y="445"/>
                    <a:pt x="268" y="450"/>
                    <a:pt x="268" y="455"/>
                  </a:cubicBezTo>
                  <a:cubicBezTo>
                    <a:pt x="268" y="458"/>
                    <a:pt x="270" y="460"/>
                    <a:pt x="270" y="464"/>
                  </a:cubicBezTo>
                  <a:cubicBezTo>
                    <a:pt x="270" y="474"/>
                    <a:pt x="270" y="484"/>
                    <a:pt x="269" y="494"/>
                  </a:cubicBezTo>
                  <a:cubicBezTo>
                    <a:pt x="269" y="497"/>
                    <a:pt x="270" y="499"/>
                    <a:pt x="273" y="499"/>
                  </a:cubicBezTo>
                  <a:cubicBezTo>
                    <a:pt x="276" y="499"/>
                    <a:pt x="278" y="498"/>
                    <a:pt x="278" y="495"/>
                  </a:cubicBezTo>
                  <a:cubicBezTo>
                    <a:pt x="285" y="421"/>
                    <a:pt x="267" y="359"/>
                    <a:pt x="232" y="321"/>
                  </a:cubicBezTo>
                  <a:cubicBezTo>
                    <a:pt x="227" y="316"/>
                    <a:pt x="217" y="309"/>
                    <a:pt x="215" y="307"/>
                  </a:cubicBezTo>
                  <a:cubicBezTo>
                    <a:pt x="201" y="298"/>
                    <a:pt x="184" y="293"/>
                    <a:pt x="166" y="294"/>
                  </a:cubicBezTo>
                  <a:cubicBezTo>
                    <a:pt x="142" y="296"/>
                    <a:pt x="120" y="306"/>
                    <a:pt x="105" y="324"/>
                  </a:cubicBezTo>
                  <a:cubicBezTo>
                    <a:pt x="89" y="343"/>
                    <a:pt x="89" y="343"/>
                    <a:pt x="89" y="343"/>
                  </a:cubicBezTo>
                  <a:cubicBezTo>
                    <a:pt x="77" y="359"/>
                    <a:pt x="75" y="362"/>
                    <a:pt x="60" y="359"/>
                  </a:cubicBezTo>
                  <a:cubicBezTo>
                    <a:pt x="47" y="356"/>
                    <a:pt x="35" y="346"/>
                    <a:pt x="31" y="335"/>
                  </a:cubicBezTo>
                  <a:cubicBezTo>
                    <a:pt x="29" y="328"/>
                    <a:pt x="31" y="322"/>
                    <a:pt x="37" y="316"/>
                  </a:cubicBezTo>
                  <a:cubicBezTo>
                    <a:pt x="43" y="309"/>
                    <a:pt x="54" y="304"/>
                    <a:pt x="64" y="298"/>
                  </a:cubicBezTo>
                  <a:cubicBezTo>
                    <a:pt x="87" y="287"/>
                    <a:pt x="113" y="274"/>
                    <a:pt x="108" y="243"/>
                  </a:cubicBezTo>
                  <a:cubicBezTo>
                    <a:pt x="105" y="220"/>
                    <a:pt x="90" y="201"/>
                    <a:pt x="72" y="195"/>
                  </a:cubicBezTo>
                  <a:cubicBezTo>
                    <a:pt x="57" y="191"/>
                    <a:pt x="42" y="195"/>
                    <a:pt x="30" y="208"/>
                  </a:cubicBezTo>
                  <a:cubicBezTo>
                    <a:pt x="23" y="218"/>
                    <a:pt x="19" y="230"/>
                    <a:pt x="17" y="243"/>
                  </a:cubicBezTo>
                  <a:cubicBezTo>
                    <a:pt x="17" y="246"/>
                    <a:pt x="17" y="249"/>
                    <a:pt x="17" y="252"/>
                  </a:cubicBezTo>
                  <a:cubicBezTo>
                    <a:pt x="17" y="258"/>
                    <a:pt x="18" y="265"/>
                    <a:pt x="18" y="270"/>
                  </a:cubicBezTo>
                  <a:cubicBezTo>
                    <a:pt x="18" y="273"/>
                    <a:pt x="18" y="276"/>
                    <a:pt x="19" y="279"/>
                  </a:cubicBezTo>
                  <a:cubicBezTo>
                    <a:pt x="19" y="280"/>
                    <a:pt x="18" y="280"/>
                    <a:pt x="17" y="279"/>
                  </a:cubicBezTo>
                  <a:cubicBezTo>
                    <a:pt x="16" y="274"/>
                    <a:pt x="14" y="266"/>
                    <a:pt x="13" y="255"/>
                  </a:cubicBezTo>
                  <a:cubicBezTo>
                    <a:pt x="11" y="231"/>
                    <a:pt x="10" y="160"/>
                    <a:pt x="10" y="96"/>
                  </a:cubicBezTo>
                  <a:cubicBezTo>
                    <a:pt x="10" y="57"/>
                    <a:pt x="10" y="21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7" name="Freeform 203">
              <a:extLst>
                <a:ext uri="{FF2B5EF4-FFF2-40B4-BE49-F238E27FC236}">
                  <a16:creationId xmlns:a16="http://schemas.microsoft.com/office/drawing/2014/main" id="{0C595FC2-7C8C-4ADD-92EA-2786F2874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083"/>
              <a:ext cx="635" cy="271"/>
            </a:xfrm>
            <a:custGeom>
              <a:avLst/>
              <a:gdLst>
                <a:gd name="T0" fmla="*/ 107 w 268"/>
                <a:gd name="T1" fmla="*/ 33 h 107"/>
                <a:gd name="T2" fmla="*/ 1526 w 268"/>
                <a:gd name="T3" fmla="*/ 1527 h 107"/>
                <a:gd name="T4" fmla="*/ 3324 w 268"/>
                <a:gd name="T5" fmla="*/ 1365 h 107"/>
                <a:gd name="T6" fmla="*/ 3554 w 268"/>
                <a:gd name="T7" fmla="*/ 924 h 107"/>
                <a:gd name="T8" fmla="*/ 3431 w 268"/>
                <a:gd name="T9" fmla="*/ 912 h 107"/>
                <a:gd name="T10" fmla="*/ 3379 w 268"/>
                <a:gd name="T11" fmla="*/ 1026 h 107"/>
                <a:gd name="T12" fmla="*/ 3341 w 268"/>
                <a:gd name="T13" fmla="*/ 1135 h 107"/>
                <a:gd name="T14" fmla="*/ 3246 w 268"/>
                <a:gd name="T15" fmla="*/ 1231 h 107"/>
                <a:gd name="T16" fmla="*/ 3087 w 268"/>
                <a:gd name="T17" fmla="*/ 1314 h 107"/>
                <a:gd name="T18" fmla="*/ 2964 w 268"/>
                <a:gd name="T19" fmla="*/ 1398 h 107"/>
                <a:gd name="T20" fmla="*/ 2846 w 268"/>
                <a:gd name="T21" fmla="*/ 1411 h 107"/>
                <a:gd name="T22" fmla="*/ 2701 w 268"/>
                <a:gd name="T23" fmla="*/ 1461 h 107"/>
                <a:gd name="T24" fmla="*/ 2526 w 268"/>
                <a:gd name="T25" fmla="*/ 1461 h 107"/>
                <a:gd name="T26" fmla="*/ 2381 w 268"/>
                <a:gd name="T27" fmla="*/ 1494 h 107"/>
                <a:gd name="T28" fmla="*/ 2275 w 268"/>
                <a:gd name="T29" fmla="*/ 1461 h 107"/>
                <a:gd name="T30" fmla="*/ 2156 w 268"/>
                <a:gd name="T31" fmla="*/ 1477 h 107"/>
                <a:gd name="T32" fmla="*/ 2050 w 268"/>
                <a:gd name="T33" fmla="*/ 1461 h 107"/>
                <a:gd name="T34" fmla="*/ 1931 w 268"/>
                <a:gd name="T35" fmla="*/ 1461 h 107"/>
                <a:gd name="T36" fmla="*/ 1784 w 268"/>
                <a:gd name="T37" fmla="*/ 1411 h 107"/>
                <a:gd name="T38" fmla="*/ 1661 w 268"/>
                <a:gd name="T39" fmla="*/ 1398 h 107"/>
                <a:gd name="T40" fmla="*/ 1554 w 268"/>
                <a:gd name="T41" fmla="*/ 1365 h 107"/>
                <a:gd name="T42" fmla="*/ 1464 w 268"/>
                <a:gd name="T43" fmla="*/ 1347 h 107"/>
                <a:gd name="T44" fmla="*/ 1358 w 268"/>
                <a:gd name="T45" fmla="*/ 1284 h 107"/>
                <a:gd name="T46" fmla="*/ 1234 w 268"/>
                <a:gd name="T47" fmla="*/ 1251 h 107"/>
                <a:gd name="T48" fmla="*/ 1128 w 268"/>
                <a:gd name="T49" fmla="*/ 1168 h 107"/>
                <a:gd name="T50" fmla="*/ 1050 w 268"/>
                <a:gd name="T51" fmla="*/ 1155 h 107"/>
                <a:gd name="T52" fmla="*/ 943 w 268"/>
                <a:gd name="T53" fmla="*/ 1071 h 107"/>
                <a:gd name="T54" fmla="*/ 815 w 268"/>
                <a:gd name="T55" fmla="*/ 1008 h 107"/>
                <a:gd name="T56" fmla="*/ 730 w 268"/>
                <a:gd name="T57" fmla="*/ 924 h 107"/>
                <a:gd name="T58" fmla="*/ 652 w 268"/>
                <a:gd name="T59" fmla="*/ 879 h 107"/>
                <a:gd name="T60" fmla="*/ 583 w 268"/>
                <a:gd name="T61" fmla="*/ 783 h 107"/>
                <a:gd name="T62" fmla="*/ 495 w 268"/>
                <a:gd name="T63" fmla="*/ 712 h 107"/>
                <a:gd name="T64" fmla="*/ 426 w 268"/>
                <a:gd name="T65" fmla="*/ 615 h 107"/>
                <a:gd name="T66" fmla="*/ 360 w 268"/>
                <a:gd name="T67" fmla="*/ 552 h 107"/>
                <a:gd name="T68" fmla="*/ 303 w 268"/>
                <a:gd name="T69" fmla="*/ 423 h 107"/>
                <a:gd name="T70" fmla="*/ 254 w 268"/>
                <a:gd name="T71" fmla="*/ 339 h 107"/>
                <a:gd name="T72" fmla="*/ 254 w 268"/>
                <a:gd name="T73" fmla="*/ 213 h 107"/>
                <a:gd name="T74" fmla="*/ 242 w 268"/>
                <a:gd name="T75" fmla="*/ 63 h 107"/>
                <a:gd name="T76" fmla="*/ 107 w 268"/>
                <a:gd name="T77" fmla="*/ 33 h 1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68" h="107">
                  <a:moveTo>
                    <a:pt x="8" y="2"/>
                  </a:moveTo>
                  <a:cubicBezTo>
                    <a:pt x="0" y="40"/>
                    <a:pt x="57" y="79"/>
                    <a:pt x="115" y="94"/>
                  </a:cubicBezTo>
                  <a:cubicBezTo>
                    <a:pt x="167" y="107"/>
                    <a:pt x="222" y="103"/>
                    <a:pt x="250" y="84"/>
                  </a:cubicBezTo>
                  <a:cubicBezTo>
                    <a:pt x="260" y="77"/>
                    <a:pt x="266" y="67"/>
                    <a:pt x="267" y="57"/>
                  </a:cubicBezTo>
                  <a:cubicBezTo>
                    <a:pt x="268" y="54"/>
                    <a:pt x="258" y="53"/>
                    <a:pt x="258" y="56"/>
                  </a:cubicBezTo>
                  <a:cubicBezTo>
                    <a:pt x="257" y="58"/>
                    <a:pt x="255" y="61"/>
                    <a:pt x="254" y="63"/>
                  </a:cubicBezTo>
                  <a:cubicBezTo>
                    <a:pt x="253" y="65"/>
                    <a:pt x="253" y="68"/>
                    <a:pt x="251" y="70"/>
                  </a:cubicBezTo>
                  <a:cubicBezTo>
                    <a:pt x="249" y="72"/>
                    <a:pt x="247" y="74"/>
                    <a:pt x="244" y="76"/>
                  </a:cubicBezTo>
                  <a:cubicBezTo>
                    <a:pt x="241" y="78"/>
                    <a:pt x="236" y="79"/>
                    <a:pt x="232" y="81"/>
                  </a:cubicBezTo>
                  <a:cubicBezTo>
                    <a:pt x="229" y="83"/>
                    <a:pt x="227" y="85"/>
                    <a:pt x="223" y="86"/>
                  </a:cubicBezTo>
                  <a:cubicBezTo>
                    <a:pt x="220" y="87"/>
                    <a:pt x="217" y="86"/>
                    <a:pt x="214" y="87"/>
                  </a:cubicBezTo>
                  <a:cubicBezTo>
                    <a:pt x="211" y="88"/>
                    <a:pt x="207" y="89"/>
                    <a:pt x="203" y="90"/>
                  </a:cubicBezTo>
                  <a:cubicBezTo>
                    <a:pt x="199" y="91"/>
                    <a:pt x="195" y="90"/>
                    <a:pt x="190" y="90"/>
                  </a:cubicBezTo>
                  <a:cubicBezTo>
                    <a:pt x="187" y="91"/>
                    <a:pt x="183" y="92"/>
                    <a:pt x="179" y="92"/>
                  </a:cubicBezTo>
                  <a:cubicBezTo>
                    <a:pt x="177" y="92"/>
                    <a:pt x="173" y="90"/>
                    <a:pt x="171" y="90"/>
                  </a:cubicBezTo>
                  <a:cubicBezTo>
                    <a:pt x="168" y="90"/>
                    <a:pt x="165" y="92"/>
                    <a:pt x="162" y="91"/>
                  </a:cubicBezTo>
                  <a:cubicBezTo>
                    <a:pt x="160" y="91"/>
                    <a:pt x="157" y="90"/>
                    <a:pt x="154" y="90"/>
                  </a:cubicBezTo>
                  <a:cubicBezTo>
                    <a:pt x="151" y="89"/>
                    <a:pt x="148" y="90"/>
                    <a:pt x="145" y="90"/>
                  </a:cubicBezTo>
                  <a:cubicBezTo>
                    <a:pt x="141" y="89"/>
                    <a:pt x="138" y="88"/>
                    <a:pt x="134" y="87"/>
                  </a:cubicBezTo>
                  <a:cubicBezTo>
                    <a:pt x="132" y="87"/>
                    <a:pt x="128" y="87"/>
                    <a:pt x="125" y="86"/>
                  </a:cubicBezTo>
                  <a:cubicBezTo>
                    <a:pt x="123" y="86"/>
                    <a:pt x="120" y="84"/>
                    <a:pt x="117" y="84"/>
                  </a:cubicBezTo>
                  <a:cubicBezTo>
                    <a:pt x="115" y="83"/>
                    <a:pt x="113" y="83"/>
                    <a:pt x="110" y="83"/>
                  </a:cubicBezTo>
                  <a:cubicBezTo>
                    <a:pt x="107" y="82"/>
                    <a:pt x="105" y="80"/>
                    <a:pt x="102" y="79"/>
                  </a:cubicBezTo>
                  <a:cubicBezTo>
                    <a:pt x="99" y="78"/>
                    <a:pt x="96" y="78"/>
                    <a:pt x="93" y="77"/>
                  </a:cubicBezTo>
                  <a:cubicBezTo>
                    <a:pt x="90" y="76"/>
                    <a:pt x="88" y="73"/>
                    <a:pt x="85" y="72"/>
                  </a:cubicBezTo>
                  <a:cubicBezTo>
                    <a:pt x="83" y="71"/>
                    <a:pt x="80" y="72"/>
                    <a:pt x="79" y="71"/>
                  </a:cubicBezTo>
                  <a:cubicBezTo>
                    <a:pt x="76" y="70"/>
                    <a:pt x="74" y="67"/>
                    <a:pt x="71" y="66"/>
                  </a:cubicBezTo>
                  <a:cubicBezTo>
                    <a:pt x="68" y="64"/>
                    <a:pt x="64" y="64"/>
                    <a:pt x="61" y="62"/>
                  </a:cubicBezTo>
                  <a:cubicBezTo>
                    <a:pt x="59" y="61"/>
                    <a:pt x="57" y="58"/>
                    <a:pt x="55" y="57"/>
                  </a:cubicBezTo>
                  <a:cubicBezTo>
                    <a:pt x="53" y="56"/>
                    <a:pt x="51" y="55"/>
                    <a:pt x="49" y="54"/>
                  </a:cubicBezTo>
                  <a:cubicBezTo>
                    <a:pt x="47" y="53"/>
                    <a:pt x="46" y="50"/>
                    <a:pt x="44" y="48"/>
                  </a:cubicBezTo>
                  <a:cubicBezTo>
                    <a:pt x="42" y="47"/>
                    <a:pt x="39" y="46"/>
                    <a:pt x="37" y="44"/>
                  </a:cubicBezTo>
                  <a:cubicBezTo>
                    <a:pt x="35" y="43"/>
                    <a:pt x="34" y="40"/>
                    <a:pt x="32" y="38"/>
                  </a:cubicBezTo>
                  <a:cubicBezTo>
                    <a:pt x="30" y="37"/>
                    <a:pt x="28" y="35"/>
                    <a:pt x="27" y="34"/>
                  </a:cubicBezTo>
                  <a:cubicBezTo>
                    <a:pt x="25" y="31"/>
                    <a:pt x="24" y="29"/>
                    <a:pt x="23" y="26"/>
                  </a:cubicBezTo>
                  <a:cubicBezTo>
                    <a:pt x="22" y="24"/>
                    <a:pt x="20" y="23"/>
                    <a:pt x="19" y="21"/>
                  </a:cubicBezTo>
                  <a:cubicBezTo>
                    <a:pt x="18" y="18"/>
                    <a:pt x="19" y="16"/>
                    <a:pt x="19" y="13"/>
                  </a:cubicBezTo>
                  <a:cubicBezTo>
                    <a:pt x="18" y="10"/>
                    <a:pt x="17" y="7"/>
                    <a:pt x="18" y="4"/>
                  </a:cubicBezTo>
                  <a:cubicBezTo>
                    <a:pt x="18" y="2"/>
                    <a:pt x="9" y="0"/>
                    <a:pt x="8" y="2"/>
                  </a:cubicBezTo>
                  <a:close/>
                </a:path>
              </a:pathLst>
            </a:custGeom>
            <a:solidFill>
              <a:srgbClr val="F9EFF0"/>
            </a:solidFill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8" name="Freeform 204">
              <a:extLst>
                <a:ext uri="{FF2B5EF4-FFF2-40B4-BE49-F238E27FC236}">
                  <a16:creationId xmlns:a16="http://schemas.microsoft.com/office/drawing/2014/main" id="{05C9848E-1F27-49A1-A1D1-4A298CF6F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909"/>
              <a:ext cx="41" cy="61"/>
            </a:xfrm>
            <a:custGeom>
              <a:avLst/>
              <a:gdLst>
                <a:gd name="T0" fmla="*/ 82 w 17"/>
                <a:gd name="T1" fmla="*/ 0 h 24"/>
                <a:gd name="T2" fmla="*/ 58 w 17"/>
                <a:gd name="T3" fmla="*/ 201 h 24"/>
                <a:gd name="T4" fmla="*/ 70 w 17"/>
                <a:gd name="T5" fmla="*/ 394 h 24"/>
                <a:gd name="T6" fmla="*/ 111 w 17"/>
                <a:gd name="T7" fmla="*/ 130 h 24"/>
                <a:gd name="T8" fmla="*/ 239 w 17"/>
                <a:gd name="T9" fmla="*/ 264 h 24"/>
                <a:gd name="T10" fmla="*/ 82 w 17"/>
                <a:gd name="T11" fmla="*/ 3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4">
                  <a:moveTo>
                    <a:pt x="6" y="0"/>
                  </a:moveTo>
                  <a:cubicBezTo>
                    <a:pt x="1" y="3"/>
                    <a:pt x="5" y="7"/>
                    <a:pt x="4" y="12"/>
                  </a:cubicBezTo>
                  <a:cubicBezTo>
                    <a:pt x="4" y="17"/>
                    <a:pt x="0" y="19"/>
                    <a:pt x="5" y="24"/>
                  </a:cubicBezTo>
                  <a:cubicBezTo>
                    <a:pt x="5" y="21"/>
                    <a:pt x="3" y="9"/>
                    <a:pt x="8" y="8"/>
                  </a:cubicBezTo>
                  <a:cubicBezTo>
                    <a:pt x="12" y="8"/>
                    <a:pt x="13" y="17"/>
                    <a:pt x="17" y="16"/>
                  </a:cubicBezTo>
                  <a:cubicBezTo>
                    <a:pt x="17" y="14"/>
                    <a:pt x="8" y="3"/>
                    <a:pt x="6" y="2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205">
              <a:extLst>
                <a:ext uri="{FF2B5EF4-FFF2-40B4-BE49-F238E27FC236}">
                  <a16:creationId xmlns:a16="http://schemas.microsoft.com/office/drawing/2014/main" id="{A28F89CC-AEE7-4336-AD5E-72DC793BC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4" y="2106"/>
              <a:ext cx="31" cy="139"/>
            </a:xfrm>
            <a:custGeom>
              <a:avLst/>
              <a:gdLst>
                <a:gd name="T0" fmla="*/ 148 w 13"/>
                <a:gd name="T1" fmla="*/ 0 h 55"/>
                <a:gd name="T2" fmla="*/ 29 w 13"/>
                <a:gd name="T3" fmla="*/ 422 h 55"/>
                <a:gd name="T4" fmla="*/ 69 w 13"/>
                <a:gd name="T5" fmla="*/ 632 h 55"/>
                <a:gd name="T6" fmla="*/ 0 w 13"/>
                <a:gd name="T7" fmla="*/ 887 h 55"/>
                <a:gd name="T8" fmla="*/ 98 w 13"/>
                <a:gd name="T9" fmla="*/ 665 h 55"/>
                <a:gd name="T10" fmla="*/ 57 w 13"/>
                <a:gd name="T11" fmla="*/ 498 h 55"/>
                <a:gd name="T12" fmla="*/ 119 w 13"/>
                <a:gd name="T13" fmla="*/ 222 h 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55">
                  <a:moveTo>
                    <a:pt x="11" y="0"/>
                  </a:moveTo>
                  <a:cubicBezTo>
                    <a:pt x="13" y="11"/>
                    <a:pt x="2" y="17"/>
                    <a:pt x="2" y="26"/>
                  </a:cubicBezTo>
                  <a:cubicBezTo>
                    <a:pt x="3" y="30"/>
                    <a:pt x="6" y="34"/>
                    <a:pt x="5" y="39"/>
                  </a:cubicBezTo>
                  <a:cubicBezTo>
                    <a:pt x="5" y="45"/>
                    <a:pt x="0" y="50"/>
                    <a:pt x="0" y="55"/>
                  </a:cubicBezTo>
                  <a:cubicBezTo>
                    <a:pt x="4" y="53"/>
                    <a:pt x="7" y="46"/>
                    <a:pt x="7" y="41"/>
                  </a:cubicBezTo>
                  <a:cubicBezTo>
                    <a:pt x="7" y="37"/>
                    <a:pt x="4" y="34"/>
                    <a:pt x="4" y="31"/>
                  </a:cubicBezTo>
                  <a:cubicBezTo>
                    <a:pt x="4" y="26"/>
                    <a:pt x="8" y="18"/>
                    <a:pt x="9" y="14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Freeform 206">
              <a:extLst>
                <a:ext uri="{FF2B5EF4-FFF2-40B4-BE49-F238E27FC236}">
                  <a16:creationId xmlns:a16="http://schemas.microsoft.com/office/drawing/2014/main" id="{9C798DC5-8D4B-451A-BAC9-BE58E7FA6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1995"/>
              <a:ext cx="80" cy="169"/>
            </a:xfrm>
            <a:custGeom>
              <a:avLst/>
              <a:gdLst>
                <a:gd name="T0" fmla="*/ 49 w 34"/>
                <a:gd name="T1" fmla="*/ 255 h 67"/>
                <a:gd name="T2" fmla="*/ 106 w 34"/>
                <a:gd name="T3" fmla="*/ 610 h 67"/>
                <a:gd name="T4" fmla="*/ 172 w 34"/>
                <a:gd name="T5" fmla="*/ 865 h 67"/>
                <a:gd name="T6" fmla="*/ 144 w 34"/>
                <a:gd name="T7" fmla="*/ 1075 h 67"/>
                <a:gd name="T8" fmla="*/ 144 w 34"/>
                <a:gd name="T9" fmla="*/ 686 h 67"/>
                <a:gd name="T10" fmla="*/ 261 w 34"/>
                <a:gd name="T11" fmla="*/ 401 h 67"/>
                <a:gd name="T12" fmla="*/ 299 w 34"/>
                <a:gd name="T13" fmla="*/ 272 h 67"/>
                <a:gd name="T14" fmla="*/ 393 w 34"/>
                <a:gd name="T15" fmla="*/ 242 h 67"/>
                <a:gd name="T16" fmla="*/ 311 w 34"/>
                <a:gd name="T17" fmla="*/ 20 h 67"/>
                <a:gd name="T18" fmla="*/ 249 w 34"/>
                <a:gd name="T19" fmla="*/ 255 h 67"/>
                <a:gd name="T20" fmla="*/ 132 w 34"/>
                <a:gd name="T21" fmla="*/ 452 h 67"/>
                <a:gd name="T22" fmla="*/ 0 w 34"/>
                <a:gd name="T23" fmla="*/ 126 h 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67">
                  <a:moveTo>
                    <a:pt x="4" y="16"/>
                  </a:moveTo>
                  <a:cubicBezTo>
                    <a:pt x="4" y="25"/>
                    <a:pt x="4" y="31"/>
                    <a:pt x="8" y="38"/>
                  </a:cubicBezTo>
                  <a:cubicBezTo>
                    <a:pt x="10" y="43"/>
                    <a:pt x="13" y="48"/>
                    <a:pt x="13" y="54"/>
                  </a:cubicBezTo>
                  <a:cubicBezTo>
                    <a:pt x="14" y="59"/>
                    <a:pt x="11" y="62"/>
                    <a:pt x="11" y="67"/>
                  </a:cubicBezTo>
                  <a:cubicBezTo>
                    <a:pt x="24" y="65"/>
                    <a:pt x="12" y="48"/>
                    <a:pt x="11" y="43"/>
                  </a:cubicBezTo>
                  <a:cubicBezTo>
                    <a:pt x="10" y="35"/>
                    <a:pt x="17" y="30"/>
                    <a:pt x="20" y="25"/>
                  </a:cubicBezTo>
                  <a:cubicBezTo>
                    <a:pt x="21" y="22"/>
                    <a:pt x="20" y="19"/>
                    <a:pt x="23" y="17"/>
                  </a:cubicBezTo>
                  <a:cubicBezTo>
                    <a:pt x="26" y="15"/>
                    <a:pt x="28" y="18"/>
                    <a:pt x="30" y="15"/>
                  </a:cubicBezTo>
                  <a:cubicBezTo>
                    <a:pt x="34" y="11"/>
                    <a:pt x="30" y="0"/>
                    <a:pt x="24" y="1"/>
                  </a:cubicBezTo>
                  <a:cubicBezTo>
                    <a:pt x="25" y="8"/>
                    <a:pt x="24" y="10"/>
                    <a:pt x="19" y="16"/>
                  </a:cubicBezTo>
                  <a:cubicBezTo>
                    <a:pt x="16" y="20"/>
                    <a:pt x="16" y="27"/>
                    <a:pt x="10" y="28"/>
                  </a:cubicBezTo>
                  <a:cubicBezTo>
                    <a:pt x="5" y="22"/>
                    <a:pt x="9" y="11"/>
                    <a:pt x="0" y="8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1" name="Freeform 207">
              <a:extLst>
                <a:ext uri="{FF2B5EF4-FFF2-40B4-BE49-F238E27FC236}">
                  <a16:creationId xmlns:a16="http://schemas.microsoft.com/office/drawing/2014/main" id="{8D294839-40B3-4149-A254-D202C5F3B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873"/>
              <a:ext cx="64" cy="43"/>
            </a:xfrm>
            <a:custGeom>
              <a:avLst/>
              <a:gdLst>
                <a:gd name="T0" fmla="*/ 119 w 27"/>
                <a:gd name="T1" fmla="*/ 20 h 17"/>
                <a:gd name="T2" fmla="*/ 107 w 27"/>
                <a:gd name="T3" fmla="*/ 210 h 17"/>
                <a:gd name="T4" fmla="*/ 225 w 27"/>
                <a:gd name="T5" fmla="*/ 225 h 17"/>
                <a:gd name="T6" fmla="*/ 360 w 27"/>
                <a:gd name="T7" fmla="*/ 243 h 17"/>
                <a:gd name="T8" fmla="*/ 78 w 27"/>
                <a:gd name="T9" fmla="*/ 116 h 17"/>
                <a:gd name="T10" fmla="*/ 282 w 27"/>
                <a:gd name="T11" fmla="*/ 33 h 17"/>
                <a:gd name="T12" fmla="*/ 119 w 27"/>
                <a:gd name="T13" fmla="*/ 2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7">
                  <a:moveTo>
                    <a:pt x="9" y="1"/>
                  </a:moveTo>
                  <a:cubicBezTo>
                    <a:pt x="1" y="0"/>
                    <a:pt x="0" y="12"/>
                    <a:pt x="8" y="13"/>
                  </a:cubicBezTo>
                  <a:cubicBezTo>
                    <a:pt x="12" y="14"/>
                    <a:pt x="13" y="13"/>
                    <a:pt x="17" y="14"/>
                  </a:cubicBezTo>
                  <a:cubicBezTo>
                    <a:pt x="20" y="14"/>
                    <a:pt x="24" y="17"/>
                    <a:pt x="27" y="15"/>
                  </a:cubicBezTo>
                  <a:cubicBezTo>
                    <a:pt x="23" y="12"/>
                    <a:pt x="7" y="13"/>
                    <a:pt x="6" y="7"/>
                  </a:cubicBezTo>
                  <a:cubicBezTo>
                    <a:pt x="5" y="0"/>
                    <a:pt x="17" y="5"/>
                    <a:pt x="21" y="2"/>
                  </a:cubicBezTo>
                  <a:cubicBezTo>
                    <a:pt x="18" y="0"/>
                    <a:pt x="13" y="0"/>
                    <a:pt x="9" y="1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2" name="Freeform 208">
              <a:extLst>
                <a:ext uri="{FF2B5EF4-FFF2-40B4-BE49-F238E27FC236}">
                  <a16:creationId xmlns:a16="http://schemas.microsoft.com/office/drawing/2014/main" id="{0F20A10E-B1DC-43D4-8888-DC0B35A88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785"/>
              <a:ext cx="81" cy="81"/>
            </a:xfrm>
            <a:custGeom>
              <a:avLst/>
              <a:gdLst>
                <a:gd name="T0" fmla="*/ 460 w 34"/>
                <a:gd name="T1" fmla="*/ 51 h 32"/>
                <a:gd name="T2" fmla="*/ 284 w 34"/>
                <a:gd name="T3" fmla="*/ 20 h 32"/>
                <a:gd name="T4" fmla="*/ 205 w 34"/>
                <a:gd name="T5" fmla="*/ 390 h 32"/>
                <a:gd name="T6" fmla="*/ 107 w 34"/>
                <a:gd name="T7" fmla="*/ 192 h 32"/>
                <a:gd name="T8" fmla="*/ 29 w 34"/>
                <a:gd name="T9" fmla="*/ 309 h 32"/>
                <a:gd name="T10" fmla="*/ 0 w 34"/>
                <a:gd name="T11" fmla="*/ 339 h 32"/>
                <a:gd name="T12" fmla="*/ 119 w 34"/>
                <a:gd name="T13" fmla="*/ 390 h 32"/>
                <a:gd name="T14" fmla="*/ 188 w 34"/>
                <a:gd name="T15" fmla="*/ 499 h 32"/>
                <a:gd name="T16" fmla="*/ 255 w 34"/>
                <a:gd name="T17" fmla="*/ 372 h 32"/>
                <a:gd name="T18" fmla="*/ 391 w 34"/>
                <a:gd name="T19" fmla="*/ 339 h 32"/>
                <a:gd name="T20" fmla="*/ 448 w 34"/>
                <a:gd name="T21" fmla="*/ 51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32">
                  <a:moveTo>
                    <a:pt x="34" y="3"/>
                  </a:moveTo>
                  <a:cubicBezTo>
                    <a:pt x="30" y="1"/>
                    <a:pt x="25" y="0"/>
                    <a:pt x="21" y="1"/>
                  </a:cubicBezTo>
                  <a:cubicBezTo>
                    <a:pt x="22" y="9"/>
                    <a:pt x="28" y="23"/>
                    <a:pt x="15" y="24"/>
                  </a:cubicBezTo>
                  <a:cubicBezTo>
                    <a:pt x="5" y="25"/>
                    <a:pt x="10" y="17"/>
                    <a:pt x="8" y="12"/>
                  </a:cubicBezTo>
                  <a:cubicBezTo>
                    <a:pt x="4" y="5"/>
                    <a:pt x="1" y="15"/>
                    <a:pt x="2" y="19"/>
                  </a:cubicBezTo>
                  <a:cubicBezTo>
                    <a:pt x="1" y="19"/>
                    <a:pt x="0" y="21"/>
                    <a:pt x="0" y="21"/>
                  </a:cubicBezTo>
                  <a:cubicBezTo>
                    <a:pt x="2" y="23"/>
                    <a:pt x="6" y="22"/>
                    <a:pt x="9" y="24"/>
                  </a:cubicBezTo>
                  <a:cubicBezTo>
                    <a:pt x="11" y="26"/>
                    <a:pt x="11" y="32"/>
                    <a:pt x="14" y="31"/>
                  </a:cubicBezTo>
                  <a:cubicBezTo>
                    <a:pt x="17" y="31"/>
                    <a:pt x="18" y="24"/>
                    <a:pt x="19" y="23"/>
                  </a:cubicBezTo>
                  <a:cubicBezTo>
                    <a:pt x="22" y="21"/>
                    <a:pt x="26" y="22"/>
                    <a:pt x="29" y="21"/>
                  </a:cubicBezTo>
                  <a:cubicBezTo>
                    <a:pt x="28" y="12"/>
                    <a:pt x="27" y="8"/>
                    <a:pt x="33" y="3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3" name="Freeform 209">
              <a:extLst>
                <a:ext uri="{FF2B5EF4-FFF2-40B4-BE49-F238E27FC236}">
                  <a16:creationId xmlns:a16="http://schemas.microsoft.com/office/drawing/2014/main" id="{216F7C13-736E-4A13-8A23-CE8919ECE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1967"/>
              <a:ext cx="83" cy="124"/>
            </a:xfrm>
            <a:custGeom>
              <a:avLst/>
              <a:gdLst>
                <a:gd name="T0" fmla="*/ 202 w 35"/>
                <a:gd name="T1" fmla="*/ 20 h 49"/>
                <a:gd name="T2" fmla="*/ 157 w 35"/>
                <a:gd name="T3" fmla="*/ 468 h 49"/>
                <a:gd name="T4" fmla="*/ 50 w 35"/>
                <a:gd name="T5" fmla="*/ 582 h 49"/>
                <a:gd name="T6" fmla="*/ 66 w 35"/>
                <a:gd name="T7" fmla="*/ 795 h 49"/>
                <a:gd name="T8" fmla="*/ 213 w 35"/>
                <a:gd name="T9" fmla="*/ 468 h 49"/>
                <a:gd name="T10" fmla="*/ 349 w 35"/>
                <a:gd name="T11" fmla="*/ 276 h 49"/>
                <a:gd name="T12" fmla="*/ 427 w 35"/>
                <a:gd name="T13" fmla="*/ 339 h 49"/>
                <a:gd name="T14" fmla="*/ 372 w 35"/>
                <a:gd name="T15" fmla="*/ 225 h 49"/>
                <a:gd name="T16" fmla="*/ 282 w 35"/>
                <a:gd name="T17" fmla="*/ 159 h 49"/>
                <a:gd name="T18" fmla="*/ 213 w 35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49">
                  <a:moveTo>
                    <a:pt x="15" y="1"/>
                  </a:moveTo>
                  <a:cubicBezTo>
                    <a:pt x="7" y="0"/>
                    <a:pt x="16" y="23"/>
                    <a:pt x="12" y="29"/>
                  </a:cubicBezTo>
                  <a:cubicBezTo>
                    <a:pt x="10" y="33"/>
                    <a:pt x="7" y="32"/>
                    <a:pt x="4" y="36"/>
                  </a:cubicBezTo>
                  <a:cubicBezTo>
                    <a:pt x="1" y="40"/>
                    <a:pt x="0" y="47"/>
                    <a:pt x="5" y="49"/>
                  </a:cubicBezTo>
                  <a:cubicBezTo>
                    <a:pt x="5" y="39"/>
                    <a:pt x="11" y="36"/>
                    <a:pt x="16" y="29"/>
                  </a:cubicBezTo>
                  <a:cubicBezTo>
                    <a:pt x="19" y="24"/>
                    <a:pt x="17" y="13"/>
                    <a:pt x="26" y="17"/>
                  </a:cubicBezTo>
                  <a:cubicBezTo>
                    <a:pt x="28" y="18"/>
                    <a:pt x="30" y="23"/>
                    <a:pt x="32" y="21"/>
                  </a:cubicBezTo>
                  <a:cubicBezTo>
                    <a:pt x="35" y="18"/>
                    <a:pt x="30" y="15"/>
                    <a:pt x="28" y="14"/>
                  </a:cubicBezTo>
                  <a:cubicBezTo>
                    <a:pt x="25" y="12"/>
                    <a:pt x="23" y="12"/>
                    <a:pt x="21" y="10"/>
                  </a:cubicBezTo>
                  <a:cubicBezTo>
                    <a:pt x="18" y="7"/>
                    <a:pt x="20" y="2"/>
                    <a:pt x="16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210">
              <a:extLst>
                <a:ext uri="{FF2B5EF4-FFF2-40B4-BE49-F238E27FC236}">
                  <a16:creationId xmlns:a16="http://schemas.microsoft.com/office/drawing/2014/main" id="{E6DE3F95-D799-42D9-8C22-2E88D0499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108"/>
              <a:ext cx="93" cy="137"/>
            </a:xfrm>
            <a:custGeom>
              <a:avLst/>
              <a:gdLst>
                <a:gd name="T0" fmla="*/ 529 w 39"/>
                <a:gd name="T1" fmla="*/ 0 h 54"/>
                <a:gd name="T2" fmla="*/ 432 w 39"/>
                <a:gd name="T3" fmla="*/ 310 h 54"/>
                <a:gd name="T4" fmla="*/ 382 w 39"/>
                <a:gd name="T5" fmla="*/ 586 h 54"/>
                <a:gd name="T6" fmla="*/ 284 w 39"/>
                <a:gd name="T7" fmla="*/ 637 h 54"/>
                <a:gd name="T8" fmla="*/ 165 w 39"/>
                <a:gd name="T9" fmla="*/ 477 h 54"/>
                <a:gd name="T10" fmla="*/ 79 w 39"/>
                <a:gd name="T11" fmla="*/ 817 h 54"/>
                <a:gd name="T12" fmla="*/ 41 w 39"/>
                <a:gd name="T13" fmla="*/ 850 h 54"/>
                <a:gd name="T14" fmla="*/ 148 w 39"/>
                <a:gd name="T15" fmla="*/ 817 h 54"/>
                <a:gd name="T16" fmla="*/ 205 w 39"/>
                <a:gd name="T17" fmla="*/ 766 h 54"/>
                <a:gd name="T18" fmla="*/ 176 w 39"/>
                <a:gd name="T19" fmla="*/ 619 h 54"/>
                <a:gd name="T20" fmla="*/ 272 w 39"/>
                <a:gd name="T21" fmla="*/ 754 h 54"/>
                <a:gd name="T22" fmla="*/ 432 w 39"/>
                <a:gd name="T23" fmla="*/ 637 h 54"/>
                <a:gd name="T24" fmla="*/ 460 w 39"/>
                <a:gd name="T25" fmla="*/ 393 h 54"/>
                <a:gd name="T26" fmla="*/ 472 w 39"/>
                <a:gd name="T27" fmla="*/ 193 h 5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54">
                  <a:moveTo>
                    <a:pt x="39" y="0"/>
                  </a:moveTo>
                  <a:cubicBezTo>
                    <a:pt x="33" y="5"/>
                    <a:pt x="33" y="12"/>
                    <a:pt x="32" y="19"/>
                  </a:cubicBezTo>
                  <a:cubicBezTo>
                    <a:pt x="31" y="24"/>
                    <a:pt x="31" y="32"/>
                    <a:pt x="28" y="36"/>
                  </a:cubicBezTo>
                  <a:cubicBezTo>
                    <a:pt x="26" y="38"/>
                    <a:pt x="23" y="40"/>
                    <a:pt x="21" y="39"/>
                  </a:cubicBezTo>
                  <a:cubicBezTo>
                    <a:pt x="17" y="36"/>
                    <a:pt x="21" y="23"/>
                    <a:pt x="12" y="29"/>
                  </a:cubicBezTo>
                  <a:cubicBezTo>
                    <a:pt x="4" y="34"/>
                    <a:pt x="19" y="47"/>
                    <a:pt x="6" y="50"/>
                  </a:cubicBezTo>
                  <a:cubicBezTo>
                    <a:pt x="5" y="50"/>
                    <a:pt x="0" y="49"/>
                    <a:pt x="3" y="52"/>
                  </a:cubicBezTo>
                  <a:cubicBezTo>
                    <a:pt x="6" y="54"/>
                    <a:pt x="9" y="52"/>
                    <a:pt x="11" y="50"/>
                  </a:cubicBezTo>
                  <a:cubicBezTo>
                    <a:pt x="14" y="49"/>
                    <a:pt x="15" y="50"/>
                    <a:pt x="15" y="47"/>
                  </a:cubicBezTo>
                  <a:cubicBezTo>
                    <a:pt x="15" y="44"/>
                    <a:pt x="14" y="40"/>
                    <a:pt x="13" y="38"/>
                  </a:cubicBezTo>
                  <a:cubicBezTo>
                    <a:pt x="17" y="37"/>
                    <a:pt x="17" y="45"/>
                    <a:pt x="20" y="46"/>
                  </a:cubicBezTo>
                  <a:cubicBezTo>
                    <a:pt x="23" y="46"/>
                    <a:pt x="31" y="42"/>
                    <a:pt x="32" y="39"/>
                  </a:cubicBezTo>
                  <a:cubicBezTo>
                    <a:pt x="35" y="35"/>
                    <a:pt x="33" y="29"/>
                    <a:pt x="34" y="24"/>
                  </a:cubicBezTo>
                  <a:cubicBezTo>
                    <a:pt x="34" y="20"/>
                    <a:pt x="34" y="15"/>
                    <a:pt x="35" y="12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Freeform 211">
              <a:extLst>
                <a:ext uri="{FF2B5EF4-FFF2-40B4-BE49-F238E27FC236}">
                  <a16:creationId xmlns:a16="http://schemas.microsoft.com/office/drawing/2014/main" id="{EA913D0D-496E-49FB-9424-CD7A81CBD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179"/>
              <a:ext cx="69" cy="79"/>
            </a:xfrm>
            <a:custGeom>
              <a:avLst/>
              <a:gdLst>
                <a:gd name="T0" fmla="*/ 95 w 29"/>
                <a:gd name="T1" fmla="*/ 0 h 31"/>
                <a:gd name="T2" fmla="*/ 119 w 29"/>
                <a:gd name="T3" fmla="*/ 298 h 31"/>
                <a:gd name="T4" fmla="*/ 95 w 29"/>
                <a:gd name="T5" fmla="*/ 449 h 31"/>
                <a:gd name="T6" fmla="*/ 243 w 29"/>
                <a:gd name="T7" fmla="*/ 382 h 31"/>
                <a:gd name="T8" fmla="*/ 352 w 29"/>
                <a:gd name="T9" fmla="*/ 280 h 31"/>
                <a:gd name="T10" fmla="*/ 176 w 29"/>
                <a:gd name="T11" fmla="*/ 364 h 31"/>
                <a:gd name="T12" fmla="*/ 136 w 29"/>
                <a:gd name="T13" fmla="*/ 234 h 31"/>
                <a:gd name="T14" fmla="*/ 79 w 29"/>
                <a:gd name="T15" fmla="*/ 84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1">
                  <a:moveTo>
                    <a:pt x="7" y="0"/>
                  </a:moveTo>
                  <a:cubicBezTo>
                    <a:pt x="0" y="1"/>
                    <a:pt x="9" y="14"/>
                    <a:pt x="9" y="18"/>
                  </a:cubicBezTo>
                  <a:cubicBezTo>
                    <a:pt x="9" y="20"/>
                    <a:pt x="5" y="25"/>
                    <a:pt x="7" y="27"/>
                  </a:cubicBezTo>
                  <a:cubicBezTo>
                    <a:pt x="11" y="31"/>
                    <a:pt x="16" y="24"/>
                    <a:pt x="18" y="23"/>
                  </a:cubicBezTo>
                  <a:cubicBezTo>
                    <a:pt x="21" y="21"/>
                    <a:pt x="29" y="21"/>
                    <a:pt x="26" y="17"/>
                  </a:cubicBezTo>
                  <a:cubicBezTo>
                    <a:pt x="23" y="11"/>
                    <a:pt x="17" y="24"/>
                    <a:pt x="13" y="22"/>
                  </a:cubicBezTo>
                  <a:cubicBezTo>
                    <a:pt x="11" y="21"/>
                    <a:pt x="11" y="16"/>
                    <a:pt x="10" y="14"/>
                  </a:cubicBezTo>
                  <a:cubicBezTo>
                    <a:pt x="9" y="11"/>
                    <a:pt x="6" y="8"/>
                    <a:pt x="6" y="5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6" name="Freeform 212">
              <a:extLst>
                <a:ext uri="{FF2B5EF4-FFF2-40B4-BE49-F238E27FC236}">
                  <a16:creationId xmlns:a16="http://schemas.microsoft.com/office/drawing/2014/main" id="{5BE915E8-B93C-4A5C-8BB7-FC059EEF0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063"/>
              <a:ext cx="29" cy="66"/>
            </a:xfrm>
            <a:custGeom>
              <a:avLst/>
              <a:gdLst>
                <a:gd name="T0" fmla="*/ 99 w 12"/>
                <a:gd name="T1" fmla="*/ 129 h 26"/>
                <a:gd name="T2" fmla="*/ 99 w 12"/>
                <a:gd name="T3" fmla="*/ 426 h 26"/>
                <a:gd name="T4" fmla="*/ 111 w 12"/>
                <a:gd name="T5" fmla="*/ 193 h 26"/>
                <a:gd name="T6" fmla="*/ 99 w 12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6">
                  <a:moveTo>
                    <a:pt x="7" y="8"/>
                  </a:moveTo>
                  <a:cubicBezTo>
                    <a:pt x="0" y="13"/>
                    <a:pt x="12" y="21"/>
                    <a:pt x="7" y="26"/>
                  </a:cubicBezTo>
                  <a:cubicBezTo>
                    <a:pt x="10" y="21"/>
                    <a:pt x="9" y="17"/>
                    <a:pt x="8" y="12"/>
                  </a:cubicBezTo>
                  <a:cubicBezTo>
                    <a:pt x="7" y="8"/>
                    <a:pt x="9" y="4"/>
                    <a:pt x="7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7" name="Freeform 213">
              <a:extLst>
                <a:ext uri="{FF2B5EF4-FFF2-40B4-BE49-F238E27FC236}">
                  <a16:creationId xmlns:a16="http://schemas.microsoft.com/office/drawing/2014/main" id="{52B8CE11-F691-4415-9249-09577554B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970"/>
              <a:ext cx="66" cy="111"/>
            </a:xfrm>
            <a:custGeom>
              <a:avLst/>
              <a:gdLst>
                <a:gd name="T0" fmla="*/ 222 w 28"/>
                <a:gd name="T1" fmla="*/ 0 h 44"/>
                <a:gd name="T2" fmla="*/ 250 w 28"/>
                <a:gd name="T3" fmla="*/ 146 h 44"/>
                <a:gd name="T4" fmla="*/ 262 w 28"/>
                <a:gd name="T5" fmla="*/ 421 h 44"/>
                <a:gd name="T6" fmla="*/ 172 w 28"/>
                <a:gd name="T7" fmla="*/ 484 h 44"/>
                <a:gd name="T8" fmla="*/ 94 w 28"/>
                <a:gd name="T9" fmla="*/ 464 h 44"/>
                <a:gd name="T10" fmla="*/ 106 w 28"/>
                <a:gd name="T11" fmla="*/ 593 h 44"/>
                <a:gd name="T12" fmla="*/ 0 w 28"/>
                <a:gd name="T13" fmla="*/ 706 h 44"/>
                <a:gd name="T14" fmla="*/ 144 w 28"/>
                <a:gd name="T15" fmla="*/ 580 h 44"/>
                <a:gd name="T16" fmla="*/ 184 w 28"/>
                <a:gd name="T17" fmla="*/ 527 h 44"/>
                <a:gd name="T18" fmla="*/ 290 w 28"/>
                <a:gd name="T19" fmla="*/ 515 h 44"/>
                <a:gd name="T20" fmla="*/ 356 w 28"/>
                <a:gd name="T21" fmla="*/ 255 h 44"/>
                <a:gd name="T22" fmla="*/ 262 w 28"/>
                <a:gd name="T23" fmla="*/ 63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44">
                  <a:moveTo>
                    <a:pt x="17" y="0"/>
                  </a:moveTo>
                  <a:cubicBezTo>
                    <a:pt x="18" y="4"/>
                    <a:pt x="17" y="6"/>
                    <a:pt x="19" y="9"/>
                  </a:cubicBezTo>
                  <a:cubicBezTo>
                    <a:pt x="22" y="15"/>
                    <a:pt x="26" y="21"/>
                    <a:pt x="20" y="26"/>
                  </a:cubicBezTo>
                  <a:cubicBezTo>
                    <a:pt x="19" y="28"/>
                    <a:pt x="16" y="29"/>
                    <a:pt x="13" y="30"/>
                  </a:cubicBezTo>
                  <a:cubicBezTo>
                    <a:pt x="12" y="30"/>
                    <a:pt x="8" y="28"/>
                    <a:pt x="7" y="29"/>
                  </a:cubicBezTo>
                  <a:cubicBezTo>
                    <a:pt x="5" y="30"/>
                    <a:pt x="7" y="35"/>
                    <a:pt x="8" y="37"/>
                  </a:cubicBezTo>
                  <a:cubicBezTo>
                    <a:pt x="6" y="41"/>
                    <a:pt x="4" y="41"/>
                    <a:pt x="0" y="44"/>
                  </a:cubicBezTo>
                  <a:cubicBezTo>
                    <a:pt x="5" y="42"/>
                    <a:pt x="8" y="40"/>
                    <a:pt x="11" y="36"/>
                  </a:cubicBezTo>
                  <a:cubicBezTo>
                    <a:pt x="12" y="34"/>
                    <a:pt x="10" y="34"/>
                    <a:pt x="14" y="33"/>
                  </a:cubicBezTo>
                  <a:cubicBezTo>
                    <a:pt x="17" y="33"/>
                    <a:pt x="20" y="34"/>
                    <a:pt x="22" y="32"/>
                  </a:cubicBezTo>
                  <a:cubicBezTo>
                    <a:pt x="26" y="30"/>
                    <a:pt x="28" y="20"/>
                    <a:pt x="27" y="16"/>
                  </a:cubicBezTo>
                  <a:cubicBezTo>
                    <a:pt x="27" y="11"/>
                    <a:pt x="21" y="10"/>
                    <a:pt x="20" y="4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8" name="Freeform 214">
              <a:extLst>
                <a:ext uri="{FF2B5EF4-FFF2-40B4-BE49-F238E27FC236}">
                  <a16:creationId xmlns:a16="http://schemas.microsoft.com/office/drawing/2014/main" id="{BB08C1D3-87FF-4CCB-BAD3-D799E2562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932"/>
              <a:ext cx="69" cy="116"/>
            </a:xfrm>
            <a:custGeom>
              <a:avLst/>
              <a:gdLst>
                <a:gd name="T0" fmla="*/ 390 w 29"/>
                <a:gd name="T1" fmla="*/ 0 h 46"/>
                <a:gd name="T2" fmla="*/ 271 w 29"/>
                <a:gd name="T3" fmla="*/ 146 h 46"/>
                <a:gd name="T4" fmla="*/ 188 w 29"/>
                <a:gd name="T5" fmla="*/ 285 h 46"/>
                <a:gd name="T6" fmla="*/ 95 w 29"/>
                <a:gd name="T7" fmla="*/ 209 h 46"/>
                <a:gd name="T8" fmla="*/ 12 w 29"/>
                <a:gd name="T9" fmla="*/ 159 h 46"/>
                <a:gd name="T10" fmla="*/ 69 w 29"/>
                <a:gd name="T11" fmla="*/ 255 h 46"/>
                <a:gd name="T12" fmla="*/ 107 w 29"/>
                <a:gd name="T13" fmla="*/ 401 h 46"/>
                <a:gd name="T14" fmla="*/ 164 w 29"/>
                <a:gd name="T15" fmla="*/ 527 h 46"/>
                <a:gd name="T16" fmla="*/ 164 w 29"/>
                <a:gd name="T17" fmla="*/ 739 h 46"/>
                <a:gd name="T18" fmla="*/ 226 w 29"/>
                <a:gd name="T19" fmla="*/ 560 h 46"/>
                <a:gd name="T20" fmla="*/ 188 w 29"/>
                <a:gd name="T21" fmla="*/ 388 h 46"/>
                <a:gd name="T22" fmla="*/ 243 w 29"/>
                <a:gd name="T23" fmla="*/ 285 h 46"/>
                <a:gd name="T24" fmla="*/ 295 w 29"/>
                <a:gd name="T25" fmla="*/ 242 h 46"/>
                <a:gd name="T26" fmla="*/ 324 w 29"/>
                <a:gd name="T27" fmla="*/ 146 h 4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9" h="46">
                  <a:moveTo>
                    <a:pt x="29" y="0"/>
                  </a:moveTo>
                  <a:cubicBezTo>
                    <a:pt x="27" y="4"/>
                    <a:pt x="22" y="5"/>
                    <a:pt x="20" y="9"/>
                  </a:cubicBezTo>
                  <a:cubicBezTo>
                    <a:pt x="18" y="12"/>
                    <a:pt x="18" y="17"/>
                    <a:pt x="14" y="18"/>
                  </a:cubicBezTo>
                  <a:cubicBezTo>
                    <a:pt x="10" y="18"/>
                    <a:pt x="8" y="16"/>
                    <a:pt x="7" y="13"/>
                  </a:cubicBezTo>
                  <a:cubicBezTo>
                    <a:pt x="6" y="11"/>
                    <a:pt x="3" y="5"/>
                    <a:pt x="1" y="10"/>
                  </a:cubicBezTo>
                  <a:cubicBezTo>
                    <a:pt x="0" y="12"/>
                    <a:pt x="4" y="15"/>
                    <a:pt x="5" y="16"/>
                  </a:cubicBezTo>
                  <a:cubicBezTo>
                    <a:pt x="7" y="19"/>
                    <a:pt x="8" y="21"/>
                    <a:pt x="8" y="25"/>
                  </a:cubicBezTo>
                  <a:cubicBezTo>
                    <a:pt x="9" y="29"/>
                    <a:pt x="10" y="30"/>
                    <a:pt x="12" y="33"/>
                  </a:cubicBezTo>
                  <a:cubicBezTo>
                    <a:pt x="15" y="38"/>
                    <a:pt x="14" y="42"/>
                    <a:pt x="12" y="46"/>
                  </a:cubicBezTo>
                  <a:cubicBezTo>
                    <a:pt x="16" y="44"/>
                    <a:pt x="17" y="39"/>
                    <a:pt x="17" y="35"/>
                  </a:cubicBezTo>
                  <a:cubicBezTo>
                    <a:pt x="17" y="31"/>
                    <a:pt x="14" y="28"/>
                    <a:pt x="14" y="24"/>
                  </a:cubicBezTo>
                  <a:cubicBezTo>
                    <a:pt x="14" y="21"/>
                    <a:pt x="16" y="20"/>
                    <a:pt x="18" y="18"/>
                  </a:cubicBezTo>
                  <a:cubicBezTo>
                    <a:pt x="19" y="17"/>
                    <a:pt x="21" y="17"/>
                    <a:pt x="22" y="15"/>
                  </a:cubicBezTo>
                  <a:cubicBezTo>
                    <a:pt x="23" y="13"/>
                    <a:pt x="23" y="11"/>
                    <a:pt x="24" y="9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215">
              <a:extLst>
                <a:ext uri="{FF2B5EF4-FFF2-40B4-BE49-F238E27FC236}">
                  <a16:creationId xmlns:a16="http://schemas.microsoft.com/office/drawing/2014/main" id="{05D4BE66-E55C-4024-8281-131E0C8AD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964"/>
              <a:ext cx="28" cy="56"/>
            </a:xfrm>
            <a:custGeom>
              <a:avLst/>
              <a:gdLst>
                <a:gd name="T0" fmla="*/ 103 w 12"/>
                <a:gd name="T1" fmla="*/ 0 h 22"/>
                <a:gd name="T2" fmla="*/ 103 w 12"/>
                <a:gd name="T3" fmla="*/ 364 h 22"/>
                <a:gd name="T4" fmla="*/ 86 w 12"/>
                <a:gd name="T5" fmla="*/ 2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2">
                  <a:moveTo>
                    <a:pt x="8" y="0"/>
                  </a:moveTo>
                  <a:cubicBezTo>
                    <a:pt x="0" y="5"/>
                    <a:pt x="12" y="15"/>
                    <a:pt x="8" y="22"/>
                  </a:cubicBezTo>
                  <a:cubicBezTo>
                    <a:pt x="11" y="14"/>
                    <a:pt x="10" y="9"/>
                    <a:pt x="7" y="1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Freeform 216">
              <a:extLst>
                <a:ext uri="{FF2B5EF4-FFF2-40B4-BE49-F238E27FC236}">
                  <a16:creationId xmlns:a16="http://schemas.microsoft.com/office/drawing/2014/main" id="{8749BEB0-8E9B-412F-ACEF-F08766C43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747"/>
              <a:ext cx="22" cy="76"/>
            </a:xfrm>
            <a:custGeom>
              <a:avLst/>
              <a:gdLst>
                <a:gd name="T0" fmla="*/ 90 w 9"/>
                <a:gd name="T1" fmla="*/ 0 h 30"/>
                <a:gd name="T2" fmla="*/ 12 w 9"/>
                <a:gd name="T3" fmla="*/ 96 h 30"/>
                <a:gd name="T4" fmla="*/ 12 w 9"/>
                <a:gd name="T5" fmla="*/ 225 h 30"/>
                <a:gd name="T6" fmla="*/ 132 w 9"/>
                <a:gd name="T7" fmla="*/ 489 h 30"/>
                <a:gd name="T8" fmla="*/ 29 w 9"/>
                <a:gd name="T9" fmla="*/ 243 h 30"/>
                <a:gd name="T10" fmla="*/ 71 w 9"/>
                <a:gd name="T11" fmla="*/ 5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0">
                  <a:moveTo>
                    <a:pt x="6" y="0"/>
                  </a:moveTo>
                  <a:cubicBezTo>
                    <a:pt x="5" y="3"/>
                    <a:pt x="3" y="3"/>
                    <a:pt x="1" y="6"/>
                  </a:cubicBezTo>
                  <a:cubicBezTo>
                    <a:pt x="0" y="8"/>
                    <a:pt x="0" y="11"/>
                    <a:pt x="1" y="14"/>
                  </a:cubicBezTo>
                  <a:cubicBezTo>
                    <a:pt x="2" y="21"/>
                    <a:pt x="2" y="28"/>
                    <a:pt x="9" y="30"/>
                  </a:cubicBezTo>
                  <a:cubicBezTo>
                    <a:pt x="4" y="30"/>
                    <a:pt x="2" y="19"/>
                    <a:pt x="2" y="15"/>
                  </a:cubicBezTo>
                  <a:cubicBezTo>
                    <a:pt x="3" y="11"/>
                    <a:pt x="5" y="8"/>
                    <a:pt x="5" y="3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1" name="Freeform 217">
              <a:extLst>
                <a:ext uri="{FF2B5EF4-FFF2-40B4-BE49-F238E27FC236}">
                  <a16:creationId xmlns:a16="http://schemas.microsoft.com/office/drawing/2014/main" id="{B4BAE8A3-3D13-49B8-89F1-10CDB4F7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977"/>
              <a:ext cx="24" cy="33"/>
            </a:xfrm>
            <a:custGeom>
              <a:avLst/>
              <a:gdLst>
                <a:gd name="T0" fmla="*/ 70 w 10"/>
                <a:gd name="T1" fmla="*/ 0 h 13"/>
                <a:gd name="T2" fmla="*/ 70 w 10"/>
                <a:gd name="T3" fmla="*/ 213 h 13"/>
                <a:gd name="T4" fmla="*/ 127 w 10"/>
                <a:gd name="T5" fmla="*/ 51 h 13"/>
                <a:gd name="T6" fmla="*/ 110 w 10"/>
                <a:gd name="T7" fmla="*/ 2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5" y="0"/>
                  </a:moveTo>
                  <a:cubicBezTo>
                    <a:pt x="0" y="3"/>
                    <a:pt x="4" y="10"/>
                    <a:pt x="5" y="13"/>
                  </a:cubicBezTo>
                  <a:cubicBezTo>
                    <a:pt x="4" y="9"/>
                    <a:pt x="5" y="4"/>
                    <a:pt x="9" y="3"/>
                  </a:cubicBezTo>
                  <a:cubicBezTo>
                    <a:pt x="10" y="2"/>
                    <a:pt x="9" y="2"/>
                    <a:pt x="8" y="1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2" name="Freeform 218">
              <a:extLst>
                <a:ext uri="{FF2B5EF4-FFF2-40B4-BE49-F238E27FC236}">
                  <a16:creationId xmlns:a16="http://schemas.microsoft.com/office/drawing/2014/main" id="{272CB980-01EC-4DA1-9A4C-E860F80CA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2025"/>
              <a:ext cx="24" cy="25"/>
            </a:xfrm>
            <a:custGeom>
              <a:avLst/>
              <a:gdLst>
                <a:gd name="T0" fmla="*/ 139 w 10"/>
                <a:gd name="T1" fmla="*/ 0 h 10"/>
                <a:gd name="T2" fmla="*/ 0 w 10"/>
                <a:gd name="T3" fmla="*/ 145 h 10"/>
                <a:gd name="T4" fmla="*/ 139 w 10"/>
                <a:gd name="T5" fmla="*/ 33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7" y="6"/>
                    <a:pt x="6" y="7"/>
                    <a:pt x="0" y="9"/>
                  </a:cubicBezTo>
                  <a:cubicBezTo>
                    <a:pt x="6" y="8"/>
                    <a:pt x="9" y="10"/>
                    <a:pt x="10" y="2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3" name="Freeform 219">
              <a:extLst>
                <a:ext uri="{FF2B5EF4-FFF2-40B4-BE49-F238E27FC236}">
                  <a16:creationId xmlns:a16="http://schemas.microsoft.com/office/drawing/2014/main" id="{2E728554-ABFC-4A8E-B26A-3D22E26E9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6" y="2063"/>
              <a:ext cx="26" cy="18"/>
            </a:xfrm>
            <a:custGeom>
              <a:avLst/>
              <a:gdLst>
                <a:gd name="T0" fmla="*/ 0 w 11"/>
                <a:gd name="T1" fmla="*/ 0 h 7"/>
                <a:gd name="T2" fmla="*/ 50 w 11"/>
                <a:gd name="T3" fmla="*/ 100 h 7"/>
                <a:gd name="T4" fmla="*/ 135 w 11"/>
                <a:gd name="T5" fmla="*/ 0 h 7"/>
                <a:gd name="T6" fmla="*/ 40 w 11"/>
                <a:gd name="T7" fmla="*/ 3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3" y="2"/>
                    <a:pt x="0" y="6"/>
                    <a:pt x="4" y="6"/>
                  </a:cubicBezTo>
                  <a:cubicBezTo>
                    <a:pt x="7" y="6"/>
                    <a:pt x="11" y="2"/>
                    <a:pt x="10" y="0"/>
                  </a:cubicBezTo>
                  <a:cubicBezTo>
                    <a:pt x="9" y="1"/>
                    <a:pt x="3" y="7"/>
                    <a:pt x="3" y="2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220">
              <a:extLst>
                <a:ext uri="{FF2B5EF4-FFF2-40B4-BE49-F238E27FC236}">
                  <a16:creationId xmlns:a16="http://schemas.microsoft.com/office/drawing/2014/main" id="{C2E8179B-1811-44DF-B22A-E8AC2462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1" y="2174"/>
              <a:ext cx="36" cy="48"/>
            </a:xfrm>
            <a:custGeom>
              <a:avLst/>
              <a:gdLst>
                <a:gd name="T0" fmla="*/ 110 w 15"/>
                <a:gd name="T1" fmla="*/ 96 h 19"/>
                <a:gd name="T2" fmla="*/ 110 w 15"/>
                <a:gd name="T3" fmla="*/ 129 h 19"/>
                <a:gd name="T4" fmla="*/ 197 w 15"/>
                <a:gd name="T5" fmla="*/ 255 h 19"/>
                <a:gd name="T6" fmla="*/ 127 w 15"/>
                <a:gd name="T7" fmla="*/ 9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8" y="6"/>
                  </a:moveTo>
                  <a:cubicBezTo>
                    <a:pt x="5" y="0"/>
                    <a:pt x="0" y="15"/>
                    <a:pt x="8" y="8"/>
                  </a:cubicBezTo>
                  <a:cubicBezTo>
                    <a:pt x="9" y="9"/>
                    <a:pt x="11" y="19"/>
                    <a:pt x="14" y="16"/>
                  </a:cubicBezTo>
                  <a:cubicBezTo>
                    <a:pt x="15" y="16"/>
                    <a:pt x="10" y="8"/>
                    <a:pt x="9" y="6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Freeform 221">
              <a:extLst>
                <a:ext uri="{FF2B5EF4-FFF2-40B4-BE49-F238E27FC236}">
                  <a16:creationId xmlns:a16="http://schemas.microsoft.com/office/drawing/2014/main" id="{A7346DC2-FA3D-4D6F-AE2E-6683C7604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6" y="1820"/>
              <a:ext cx="10" cy="16"/>
            </a:xfrm>
            <a:custGeom>
              <a:avLst/>
              <a:gdLst>
                <a:gd name="T0" fmla="*/ 20 w 4"/>
                <a:gd name="T1" fmla="*/ 0 h 6"/>
                <a:gd name="T2" fmla="*/ 20 w 4"/>
                <a:gd name="T3" fmla="*/ 115 h 6"/>
                <a:gd name="T4" fmla="*/ 33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2" y="2"/>
                    <a:pt x="0" y="5"/>
                    <a:pt x="1" y="6"/>
                  </a:cubicBezTo>
                  <a:cubicBezTo>
                    <a:pt x="3" y="5"/>
                    <a:pt x="4" y="1"/>
                    <a:pt x="2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6" name="Freeform 222">
              <a:extLst>
                <a:ext uri="{FF2B5EF4-FFF2-40B4-BE49-F238E27FC236}">
                  <a16:creationId xmlns:a16="http://schemas.microsoft.com/office/drawing/2014/main" id="{A937DD10-8559-4897-B8ED-9E849DCA3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793"/>
              <a:ext cx="21" cy="32"/>
            </a:xfrm>
            <a:custGeom>
              <a:avLst/>
              <a:gdLst>
                <a:gd name="T0" fmla="*/ 65 w 9"/>
                <a:gd name="T1" fmla="*/ 12 h 13"/>
                <a:gd name="T2" fmla="*/ 37 w 9"/>
                <a:gd name="T3" fmla="*/ 194 h 13"/>
                <a:gd name="T4" fmla="*/ 114 w 9"/>
                <a:gd name="T5" fmla="*/ 30 h 13"/>
                <a:gd name="T6" fmla="*/ 77 w 9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5" y="1"/>
                  </a:moveTo>
                  <a:cubicBezTo>
                    <a:pt x="0" y="3"/>
                    <a:pt x="6" y="9"/>
                    <a:pt x="3" y="13"/>
                  </a:cubicBezTo>
                  <a:cubicBezTo>
                    <a:pt x="5" y="10"/>
                    <a:pt x="4" y="3"/>
                    <a:pt x="9" y="2"/>
                  </a:cubicBezTo>
                  <a:cubicBezTo>
                    <a:pt x="9" y="2"/>
                    <a:pt x="7" y="1"/>
                    <a:pt x="6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7" name="Freeform 223">
              <a:extLst>
                <a:ext uri="{FF2B5EF4-FFF2-40B4-BE49-F238E27FC236}">
                  <a16:creationId xmlns:a16="http://schemas.microsoft.com/office/drawing/2014/main" id="{409F7617-8147-4219-99FD-FEC1A6AAB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972"/>
              <a:ext cx="21" cy="28"/>
            </a:xfrm>
            <a:custGeom>
              <a:avLst/>
              <a:gdLst>
                <a:gd name="T0" fmla="*/ 0 w 9"/>
                <a:gd name="T1" fmla="*/ 0 h 11"/>
                <a:gd name="T2" fmla="*/ 37 w 9"/>
                <a:gd name="T3" fmla="*/ 97 h 11"/>
                <a:gd name="T4" fmla="*/ 77 w 9"/>
                <a:gd name="T5" fmla="*/ 181 h 11"/>
                <a:gd name="T6" fmla="*/ 103 w 9"/>
                <a:gd name="T7" fmla="*/ 84 h 11"/>
                <a:gd name="T8" fmla="*/ 49 w 9"/>
                <a:gd name="T9" fmla="*/ 64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2" y="2"/>
                    <a:pt x="2" y="3"/>
                    <a:pt x="3" y="6"/>
                  </a:cubicBezTo>
                  <a:cubicBezTo>
                    <a:pt x="4" y="8"/>
                    <a:pt x="3" y="10"/>
                    <a:pt x="6" y="11"/>
                  </a:cubicBezTo>
                  <a:cubicBezTo>
                    <a:pt x="9" y="9"/>
                    <a:pt x="5" y="6"/>
                    <a:pt x="8" y="5"/>
                  </a:cubicBezTo>
                  <a:cubicBezTo>
                    <a:pt x="6" y="5"/>
                    <a:pt x="5" y="5"/>
                    <a:pt x="4" y="4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8" name="Freeform 224">
              <a:extLst>
                <a:ext uri="{FF2B5EF4-FFF2-40B4-BE49-F238E27FC236}">
                  <a16:creationId xmlns:a16="http://schemas.microsoft.com/office/drawing/2014/main" id="{36FE9629-31C7-4BC7-949D-FFEEB9BCA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227"/>
              <a:ext cx="36" cy="412"/>
            </a:xfrm>
            <a:custGeom>
              <a:avLst/>
              <a:gdLst>
                <a:gd name="T0" fmla="*/ 70 w 15"/>
                <a:gd name="T1" fmla="*/ 0 h 163"/>
                <a:gd name="T2" fmla="*/ 98 w 15"/>
                <a:gd name="T3" fmla="*/ 422 h 163"/>
                <a:gd name="T4" fmla="*/ 82 w 15"/>
                <a:gd name="T5" fmla="*/ 869 h 163"/>
                <a:gd name="T6" fmla="*/ 58 w 15"/>
                <a:gd name="T7" fmla="*/ 1597 h 163"/>
                <a:gd name="T8" fmla="*/ 139 w 15"/>
                <a:gd name="T9" fmla="*/ 1860 h 163"/>
                <a:gd name="T10" fmla="*/ 98 w 15"/>
                <a:gd name="T11" fmla="*/ 2166 h 163"/>
                <a:gd name="T12" fmla="*/ 127 w 15"/>
                <a:gd name="T13" fmla="*/ 2485 h 163"/>
                <a:gd name="T14" fmla="*/ 206 w 15"/>
                <a:gd name="T15" fmla="*/ 2631 h 163"/>
                <a:gd name="T16" fmla="*/ 168 w 15"/>
                <a:gd name="T17" fmla="*/ 2050 h 163"/>
                <a:gd name="T18" fmla="*/ 168 w 15"/>
                <a:gd name="T19" fmla="*/ 1807 h 163"/>
                <a:gd name="T20" fmla="*/ 127 w 15"/>
                <a:gd name="T21" fmla="*/ 1342 h 163"/>
                <a:gd name="T22" fmla="*/ 127 w 15"/>
                <a:gd name="T23" fmla="*/ 953 h 163"/>
                <a:gd name="T24" fmla="*/ 139 w 15"/>
                <a:gd name="T25" fmla="*/ 741 h 163"/>
                <a:gd name="T26" fmla="*/ 110 w 15"/>
                <a:gd name="T27" fmla="*/ 452 h 1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" h="163">
                  <a:moveTo>
                    <a:pt x="5" y="0"/>
                  </a:moveTo>
                  <a:cubicBezTo>
                    <a:pt x="7" y="8"/>
                    <a:pt x="6" y="18"/>
                    <a:pt x="7" y="26"/>
                  </a:cubicBezTo>
                  <a:cubicBezTo>
                    <a:pt x="7" y="35"/>
                    <a:pt x="7" y="45"/>
                    <a:pt x="6" y="54"/>
                  </a:cubicBezTo>
                  <a:cubicBezTo>
                    <a:pt x="5" y="68"/>
                    <a:pt x="0" y="85"/>
                    <a:pt x="4" y="99"/>
                  </a:cubicBezTo>
                  <a:cubicBezTo>
                    <a:pt x="6" y="104"/>
                    <a:pt x="9" y="109"/>
                    <a:pt x="10" y="115"/>
                  </a:cubicBezTo>
                  <a:cubicBezTo>
                    <a:pt x="10" y="122"/>
                    <a:pt x="8" y="127"/>
                    <a:pt x="7" y="134"/>
                  </a:cubicBezTo>
                  <a:cubicBezTo>
                    <a:pt x="7" y="140"/>
                    <a:pt x="7" y="148"/>
                    <a:pt x="9" y="154"/>
                  </a:cubicBezTo>
                  <a:cubicBezTo>
                    <a:pt x="11" y="158"/>
                    <a:pt x="13" y="159"/>
                    <a:pt x="15" y="163"/>
                  </a:cubicBezTo>
                  <a:cubicBezTo>
                    <a:pt x="6" y="154"/>
                    <a:pt x="11" y="138"/>
                    <a:pt x="12" y="127"/>
                  </a:cubicBezTo>
                  <a:cubicBezTo>
                    <a:pt x="13" y="122"/>
                    <a:pt x="12" y="117"/>
                    <a:pt x="12" y="112"/>
                  </a:cubicBezTo>
                  <a:cubicBezTo>
                    <a:pt x="12" y="105"/>
                    <a:pt x="8" y="89"/>
                    <a:pt x="9" y="83"/>
                  </a:cubicBezTo>
                  <a:cubicBezTo>
                    <a:pt x="12" y="70"/>
                    <a:pt x="10" y="72"/>
                    <a:pt x="9" y="59"/>
                  </a:cubicBezTo>
                  <a:cubicBezTo>
                    <a:pt x="9" y="55"/>
                    <a:pt x="10" y="50"/>
                    <a:pt x="10" y="46"/>
                  </a:cubicBezTo>
                  <a:cubicBezTo>
                    <a:pt x="10" y="40"/>
                    <a:pt x="7" y="34"/>
                    <a:pt x="8" y="28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99" name="Freeform 225">
              <a:extLst>
                <a:ext uri="{FF2B5EF4-FFF2-40B4-BE49-F238E27FC236}">
                  <a16:creationId xmlns:a16="http://schemas.microsoft.com/office/drawing/2014/main" id="{144F56E4-6283-425E-A733-D2433E14D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290"/>
              <a:ext cx="38" cy="290"/>
            </a:xfrm>
            <a:custGeom>
              <a:avLst/>
              <a:gdLst>
                <a:gd name="T0" fmla="*/ 0 w 16"/>
                <a:gd name="T1" fmla="*/ 643 h 115"/>
                <a:gd name="T2" fmla="*/ 29 w 16"/>
                <a:gd name="T3" fmla="*/ 1392 h 115"/>
                <a:gd name="T4" fmla="*/ 107 w 16"/>
                <a:gd name="T5" fmla="*/ 1685 h 115"/>
                <a:gd name="T6" fmla="*/ 214 w 16"/>
                <a:gd name="T7" fmla="*/ 1843 h 115"/>
                <a:gd name="T8" fmla="*/ 95 w 16"/>
                <a:gd name="T9" fmla="*/ 1379 h 115"/>
                <a:gd name="T10" fmla="*/ 107 w 16"/>
                <a:gd name="T11" fmla="*/ 978 h 115"/>
                <a:gd name="T12" fmla="*/ 69 w 16"/>
                <a:gd name="T13" fmla="*/ 484 h 115"/>
                <a:gd name="T14" fmla="*/ 0 w 16"/>
                <a:gd name="T15" fmla="*/ 0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15">
                  <a:moveTo>
                    <a:pt x="0" y="40"/>
                  </a:moveTo>
                  <a:cubicBezTo>
                    <a:pt x="3" y="56"/>
                    <a:pt x="2" y="71"/>
                    <a:pt x="2" y="87"/>
                  </a:cubicBezTo>
                  <a:cubicBezTo>
                    <a:pt x="3" y="93"/>
                    <a:pt x="4" y="101"/>
                    <a:pt x="8" y="105"/>
                  </a:cubicBezTo>
                  <a:cubicBezTo>
                    <a:pt x="10" y="109"/>
                    <a:pt x="16" y="111"/>
                    <a:pt x="16" y="115"/>
                  </a:cubicBezTo>
                  <a:cubicBezTo>
                    <a:pt x="11" y="108"/>
                    <a:pt x="8" y="95"/>
                    <a:pt x="7" y="86"/>
                  </a:cubicBezTo>
                  <a:cubicBezTo>
                    <a:pt x="5" y="77"/>
                    <a:pt x="8" y="70"/>
                    <a:pt x="8" y="61"/>
                  </a:cubicBezTo>
                  <a:cubicBezTo>
                    <a:pt x="7" y="50"/>
                    <a:pt x="3" y="41"/>
                    <a:pt x="5" y="30"/>
                  </a:cubicBezTo>
                  <a:cubicBezTo>
                    <a:pt x="6" y="19"/>
                    <a:pt x="0" y="10"/>
                    <a:pt x="0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0" name="Freeform 226">
              <a:extLst>
                <a:ext uri="{FF2B5EF4-FFF2-40B4-BE49-F238E27FC236}">
                  <a16:creationId xmlns:a16="http://schemas.microsoft.com/office/drawing/2014/main" id="{70E09DBA-0982-47CF-B040-D264D22DF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573"/>
              <a:ext cx="33" cy="136"/>
            </a:xfrm>
            <a:custGeom>
              <a:avLst/>
              <a:gdLst>
                <a:gd name="T0" fmla="*/ 78 w 14"/>
                <a:gd name="T1" fmla="*/ 0 h 54"/>
                <a:gd name="T2" fmla="*/ 94 w 14"/>
                <a:gd name="T3" fmla="*/ 526 h 54"/>
                <a:gd name="T4" fmla="*/ 28 w 14"/>
                <a:gd name="T5" fmla="*/ 640 h 54"/>
                <a:gd name="T6" fmla="*/ 106 w 14"/>
                <a:gd name="T7" fmla="*/ 864 h 54"/>
                <a:gd name="T8" fmla="*/ 94 w 14"/>
                <a:gd name="T9" fmla="*/ 622 h 54"/>
                <a:gd name="T10" fmla="*/ 144 w 14"/>
                <a:gd name="T11" fmla="*/ 514 h 54"/>
                <a:gd name="T12" fmla="*/ 144 w 14"/>
                <a:gd name="T13" fmla="*/ 179 h 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54">
                  <a:moveTo>
                    <a:pt x="6" y="0"/>
                  </a:moveTo>
                  <a:cubicBezTo>
                    <a:pt x="9" y="8"/>
                    <a:pt x="12" y="25"/>
                    <a:pt x="7" y="33"/>
                  </a:cubicBezTo>
                  <a:cubicBezTo>
                    <a:pt x="6" y="36"/>
                    <a:pt x="3" y="36"/>
                    <a:pt x="2" y="40"/>
                  </a:cubicBezTo>
                  <a:cubicBezTo>
                    <a:pt x="0" y="45"/>
                    <a:pt x="4" y="51"/>
                    <a:pt x="8" y="54"/>
                  </a:cubicBezTo>
                  <a:cubicBezTo>
                    <a:pt x="11" y="51"/>
                    <a:pt x="5" y="44"/>
                    <a:pt x="7" y="39"/>
                  </a:cubicBezTo>
                  <a:cubicBezTo>
                    <a:pt x="7" y="36"/>
                    <a:pt x="10" y="34"/>
                    <a:pt x="11" y="32"/>
                  </a:cubicBezTo>
                  <a:cubicBezTo>
                    <a:pt x="14" y="25"/>
                    <a:pt x="11" y="18"/>
                    <a:pt x="11" y="11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1" name="Freeform 227">
              <a:extLst>
                <a:ext uri="{FF2B5EF4-FFF2-40B4-BE49-F238E27FC236}">
                  <a16:creationId xmlns:a16="http://schemas.microsoft.com/office/drawing/2014/main" id="{EFE14C25-C6EF-4C9E-BFD0-B9CE081AD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6" y="1553"/>
              <a:ext cx="49" cy="159"/>
            </a:xfrm>
            <a:custGeom>
              <a:avLst/>
              <a:gdLst>
                <a:gd name="T0" fmla="*/ 37 w 21"/>
                <a:gd name="T1" fmla="*/ 96 h 63"/>
                <a:gd name="T2" fmla="*/ 180 w 21"/>
                <a:gd name="T3" fmla="*/ 560 h 63"/>
                <a:gd name="T4" fmla="*/ 201 w 21"/>
                <a:gd name="T5" fmla="*/ 853 h 63"/>
                <a:gd name="T6" fmla="*/ 217 w 21"/>
                <a:gd name="T7" fmla="*/ 560 h 63"/>
                <a:gd name="T8" fmla="*/ 266 w 21"/>
                <a:gd name="T9" fmla="*/ 389 h 63"/>
                <a:gd name="T10" fmla="*/ 126 w 21"/>
                <a:gd name="T11" fmla="*/ 192 h 63"/>
                <a:gd name="T12" fmla="*/ 0 w 21"/>
                <a:gd name="T13" fmla="*/ 0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3">
                  <a:moveTo>
                    <a:pt x="3" y="6"/>
                  </a:moveTo>
                  <a:cubicBezTo>
                    <a:pt x="9" y="11"/>
                    <a:pt x="15" y="27"/>
                    <a:pt x="14" y="35"/>
                  </a:cubicBezTo>
                  <a:cubicBezTo>
                    <a:pt x="14" y="37"/>
                    <a:pt x="9" y="63"/>
                    <a:pt x="16" y="53"/>
                  </a:cubicBezTo>
                  <a:cubicBezTo>
                    <a:pt x="19" y="49"/>
                    <a:pt x="15" y="40"/>
                    <a:pt x="17" y="35"/>
                  </a:cubicBezTo>
                  <a:cubicBezTo>
                    <a:pt x="18" y="31"/>
                    <a:pt x="21" y="28"/>
                    <a:pt x="21" y="24"/>
                  </a:cubicBezTo>
                  <a:cubicBezTo>
                    <a:pt x="20" y="18"/>
                    <a:pt x="13" y="15"/>
                    <a:pt x="10" y="12"/>
                  </a:cubicBezTo>
                  <a:cubicBezTo>
                    <a:pt x="7" y="7"/>
                    <a:pt x="6" y="2"/>
                    <a:pt x="0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2" name="Freeform 228">
              <a:extLst>
                <a:ext uri="{FF2B5EF4-FFF2-40B4-BE49-F238E27FC236}">
                  <a16:creationId xmlns:a16="http://schemas.microsoft.com/office/drawing/2014/main" id="{608CEB9A-0F80-4E2A-B8E6-C21E0ADFA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9" y="1603"/>
              <a:ext cx="14" cy="25"/>
            </a:xfrm>
            <a:custGeom>
              <a:avLst/>
              <a:gdLst>
                <a:gd name="T0" fmla="*/ 0 w 6"/>
                <a:gd name="T1" fmla="*/ 20 h 10"/>
                <a:gd name="T2" fmla="*/ 12 w 6"/>
                <a:gd name="T3" fmla="*/ 158 h 10"/>
                <a:gd name="T4" fmla="*/ 0 w 6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0" y="1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6" y="7"/>
                    <a:pt x="2" y="3"/>
                    <a:pt x="0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3" name="Freeform 229">
              <a:extLst>
                <a:ext uri="{FF2B5EF4-FFF2-40B4-BE49-F238E27FC236}">
                  <a16:creationId xmlns:a16="http://schemas.microsoft.com/office/drawing/2014/main" id="{BDB0E6CC-E300-4DD1-A822-E9B8A5113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2030"/>
              <a:ext cx="33" cy="46"/>
            </a:xfrm>
            <a:custGeom>
              <a:avLst/>
              <a:gdLst>
                <a:gd name="T0" fmla="*/ 78 w 14"/>
                <a:gd name="T1" fmla="*/ 0 h 18"/>
                <a:gd name="T2" fmla="*/ 0 w 14"/>
                <a:gd name="T3" fmla="*/ 302 h 18"/>
                <a:gd name="T4" fmla="*/ 144 w 14"/>
                <a:gd name="T5" fmla="*/ 184 h 18"/>
                <a:gd name="T6" fmla="*/ 118 w 14"/>
                <a:gd name="T7" fmla="*/ 0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8">
                  <a:moveTo>
                    <a:pt x="6" y="0"/>
                  </a:moveTo>
                  <a:cubicBezTo>
                    <a:pt x="14" y="6"/>
                    <a:pt x="3" y="13"/>
                    <a:pt x="0" y="18"/>
                  </a:cubicBezTo>
                  <a:cubicBezTo>
                    <a:pt x="2" y="17"/>
                    <a:pt x="10" y="13"/>
                    <a:pt x="11" y="11"/>
                  </a:cubicBezTo>
                  <a:cubicBezTo>
                    <a:pt x="14" y="7"/>
                    <a:pt x="9" y="4"/>
                    <a:pt x="9" y="0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4" name="Freeform 230">
              <a:extLst>
                <a:ext uri="{FF2B5EF4-FFF2-40B4-BE49-F238E27FC236}">
                  <a16:creationId xmlns:a16="http://schemas.microsoft.com/office/drawing/2014/main" id="{C5690BAA-E3B8-480A-9801-D9D33A09E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106"/>
              <a:ext cx="23" cy="25"/>
            </a:xfrm>
            <a:custGeom>
              <a:avLst/>
              <a:gdLst>
                <a:gd name="T0" fmla="*/ 0 w 10"/>
                <a:gd name="T1" fmla="*/ 33 h 10"/>
                <a:gd name="T2" fmla="*/ 74 w 10"/>
                <a:gd name="T3" fmla="*/ 83 h 10"/>
                <a:gd name="T4" fmla="*/ 94 w 10"/>
                <a:gd name="T5" fmla="*/ 158 h 10"/>
                <a:gd name="T6" fmla="*/ 85 w 10"/>
                <a:gd name="T7" fmla="*/ 0 h 10"/>
                <a:gd name="T8" fmla="*/ 37 w 10"/>
                <a:gd name="T9" fmla="*/ 33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2" y="3"/>
                    <a:pt x="4" y="4"/>
                    <a:pt x="6" y="5"/>
                  </a:cubicBezTo>
                  <a:cubicBezTo>
                    <a:pt x="8" y="7"/>
                    <a:pt x="5" y="9"/>
                    <a:pt x="8" y="10"/>
                  </a:cubicBezTo>
                  <a:cubicBezTo>
                    <a:pt x="10" y="6"/>
                    <a:pt x="8" y="3"/>
                    <a:pt x="7" y="0"/>
                  </a:cubicBezTo>
                  <a:cubicBezTo>
                    <a:pt x="7" y="1"/>
                    <a:pt x="5" y="2"/>
                    <a:pt x="3" y="2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5" name="Freeform 231">
              <a:extLst>
                <a:ext uri="{FF2B5EF4-FFF2-40B4-BE49-F238E27FC236}">
                  <a16:creationId xmlns:a16="http://schemas.microsoft.com/office/drawing/2014/main" id="{B6F8923B-3EC1-40F2-B305-6076EA4EA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2083"/>
              <a:ext cx="12" cy="36"/>
            </a:xfrm>
            <a:custGeom>
              <a:avLst/>
              <a:gdLst>
                <a:gd name="T0" fmla="*/ 41 w 5"/>
                <a:gd name="T1" fmla="*/ 0 h 14"/>
                <a:gd name="T2" fmla="*/ 0 w 5"/>
                <a:gd name="T3" fmla="*/ 239 h 14"/>
                <a:gd name="T4" fmla="*/ 12 w 5"/>
                <a:gd name="T5" fmla="*/ 21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5" y="5"/>
                    <a:pt x="2" y="10"/>
                    <a:pt x="0" y="14"/>
                  </a:cubicBezTo>
                  <a:cubicBezTo>
                    <a:pt x="0" y="14"/>
                    <a:pt x="1" y="13"/>
                    <a:pt x="1" y="13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6" name="Freeform 232">
              <a:extLst>
                <a:ext uri="{FF2B5EF4-FFF2-40B4-BE49-F238E27FC236}">
                  <a16:creationId xmlns:a16="http://schemas.microsoft.com/office/drawing/2014/main" id="{7C420D21-D105-48F3-B619-0960DBE9B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116"/>
              <a:ext cx="12" cy="71"/>
            </a:xfrm>
            <a:custGeom>
              <a:avLst/>
              <a:gdLst>
                <a:gd name="T0" fmla="*/ 29 w 5"/>
                <a:gd name="T1" fmla="*/ 33 h 28"/>
                <a:gd name="T2" fmla="*/ 70 w 5"/>
                <a:gd name="T3" fmla="*/ 264 h 28"/>
                <a:gd name="T4" fmla="*/ 12 w 5"/>
                <a:gd name="T5" fmla="*/ 456 h 28"/>
                <a:gd name="T6" fmla="*/ 41 w 5"/>
                <a:gd name="T7" fmla="*/ 264 h 28"/>
                <a:gd name="T8" fmla="*/ 12 w 5"/>
                <a:gd name="T9" fmla="*/ 193 h 28"/>
                <a:gd name="T10" fmla="*/ 29 w 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28">
                  <a:moveTo>
                    <a:pt x="2" y="2"/>
                  </a:moveTo>
                  <a:cubicBezTo>
                    <a:pt x="2" y="7"/>
                    <a:pt x="5" y="11"/>
                    <a:pt x="5" y="16"/>
                  </a:cubicBezTo>
                  <a:cubicBezTo>
                    <a:pt x="4" y="20"/>
                    <a:pt x="1" y="24"/>
                    <a:pt x="1" y="28"/>
                  </a:cubicBezTo>
                  <a:cubicBezTo>
                    <a:pt x="2" y="25"/>
                    <a:pt x="3" y="19"/>
                    <a:pt x="3" y="16"/>
                  </a:cubicBezTo>
                  <a:cubicBezTo>
                    <a:pt x="3" y="14"/>
                    <a:pt x="1" y="12"/>
                    <a:pt x="1" y="12"/>
                  </a:cubicBezTo>
                  <a:cubicBezTo>
                    <a:pt x="0" y="10"/>
                    <a:pt x="1" y="5"/>
                    <a:pt x="2" y="0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7" name="Freeform 233">
              <a:extLst>
                <a:ext uri="{FF2B5EF4-FFF2-40B4-BE49-F238E27FC236}">
                  <a16:creationId xmlns:a16="http://schemas.microsoft.com/office/drawing/2014/main" id="{25A5E586-89FD-4B84-BDD1-52EDB2250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709"/>
              <a:ext cx="15" cy="48"/>
            </a:xfrm>
            <a:custGeom>
              <a:avLst/>
              <a:gdLst>
                <a:gd name="T0" fmla="*/ 50 w 6"/>
                <a:gd name="T1" fmla="*/ 0 h 19"/>
                <a:gd name="T2" fmla="*/ 95 w 6"/>
                <a:gd name="T3" fmla="*/ 159 h 19"/>
                <a:gd name="T4" fmla="*/ 20 w 6"/>
                <a:gd name="T5" fmla="*/ 306 h 19"/>
                <a:gd name="T6" fmla="*/ 20 w 6"/>
                <a:gd name="T7" fmla="*/ 179 h 19"/>
                <a:gd name="T8" fmla="*/ 63 w 6"/>
                <a:gd name="T9" fmla="*/ 63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9">
                  <a:moveTo>
                    <a:pt x="3" y="0"/>
                  </a:moveTo>
                  <a:cubicBezTo>
                    <a:pt x="4" y="3"/>
                    <a:pt x="6" y="7"/>
                    <a:pt x="6" y="10"/>
                  </a:cubicBezTo>
                  <a:cubicBezTo>
                    <a:pt x="5" y="13"/>
                    <a:pt x="1" y="14"/>
                    <a:pt x="1" y="19"/>
                  </a:cubicBezTo>
                  <a:cubicBezTo>
                    <a:pt x="1" y="17"/>
                    <a:pt x="0" y="14"/>
                    <a:pt x="1" y="11"/>
                  </a:cubicBezTo>
                  <a:cubicBezTo>
                    <a:pt x="2" y="8"/>
                    <a:pt x="5" y="7"/>
                    <a:pt x="4" y="4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8" name="Freeform 234">
              <a:extLst>
                <a:ext uri="{FF2B5EF4-FFF2-40B4-BE49-F238E27FC236}">
                  <a16:creationId xmlns:a16="http://schemas.microsoft.com/office/drawing/2014/main" id="{0C71E53A-8EDD-4562-B1F4-84E11CFD0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909"/>
              <a:ext cx="33" cy="35"/>
            </a:xfrm>
            <a:custGeom>
              <a:avLst/>
              <a:gdLst>
                <a:gd name="T0" fmla="*/ 106 w 14"/>
                <a:gd name="T1" fmla="*/ 0 h 14"/>
                <a:gd name="T2" fmla="*/ 78 w 14"/>
                <a:gd name="T3" fmla="*/ 220 h 14"/>
                <a:gd name="T4" fmla="*/ 172 w 14"/>
                <a:gd name="T5" fmla="*/ 158 h 14"/>
                <a:gd name="T6" fmla="*/ 184 w 14"/>
                <a:gd name="T7" fmla="*/ 12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8" y="0"/>
                  </a:moveTo>
                  <a:cubicBezTo>
                    <a:pt x="9" y="5"/>
                    <a:pt x="0" y="9"/>
                    <a:pt x="6" y="14"/>
                  </a:cubicBezTo>
                  <a:cubicBezTo>
                    <a:pt x="7" y="10"/>
                    <a:pt x="8" y="6"/>
                    <a:pt x="13" y="10"/>
                  </a:cubicBezTo>
                  <a:cubicBezTo>
                    <a:pt x="13" y="9"/>
                    <a:pt x="14" y="9"/>
                    <a:pt x="14" y="8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09" name="Freeform 235">
              <a:extLst>
                <a:ext uri="{FF2B5EF4-FFF2-40B4-BE49-F238E27FC236}">
                  <a16:creationId xmlns:a16="http://schemas.microsoft.com/office/drawing/2014/main" id="{5525EC50-587B-479D-A50B-06B60655A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167"/>
              <a:ext cx="23" cy="25"/>
            </a:xfrm>
            <a:custGeom>
              <a:avLst/>
              <a:gdLst>
                <a:gd name="T0" fmla="*/ 0 w 10"/>
                <a:gd name="T1" fmla="*/ 50 h 10"/>
                <a:gd name="T2" fmla="*/ 94 w 10"/>
                <a:gd name="T3" fmla="*/ 158 h 10"/>
                <a:gd name="T4" fmla="*/ 64 w 10"/>
                <a:gd name="T5" fmla="*/ 5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3"/>
                  </a:moveTo>
                  <a:cubicBezTo>
                    <a:pt x="9" y="0"/>
                    <a:pt x="10" y="0"/>
                    <a:pt x="8" y="10"/>
                  </a:cubicBezTo>
                  <a:cubicBezTo>
                    <a:pt x="8" y="7"/>
                    <a:pt x="6" y="4"/>
                    <a:pt x="5" y="3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0" name="Freeform 236">
              <a:extLst>
                <a:ext uri="{FF2B5EF4-FFF2-40B4-BE49-F238E27FC236}">
                  <a16:creationId xmlns:a16="http://schemas.microsoft.com/office/drawing/2014/main" id="{198A2931-86A9-4D0E-B718-CC9959253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553"/>
              <a:ext cx="66" cy="166"/>
            </a:xfrm>
            <a:custGeom>
              <a:avLst/>
              <a:gdLst>
                <a:gd name="T0" fmla="*/ 40 w 28"/>
                <a:gd name="T1" fmla="*/ 475 h 66"/>
                <a:gd name="T2" fmla="*/ 50 w 28"/>
                <a:gd name="T3" fmla="*/ 765 h 66"/>
                <a:gd name="T4" fmla="*/ 0 w 28"/>
                <a:gd name="T5" fmla="*/ 1019 h 66"/>
                <a:gd name="T6" fmla="*/ 144 w 28"/>
                <a:gd name="T7" fmla="*/ 589 h 66"/>
                <a:gd name="T8" fmla="*/ 368 w 28"/>
                <a:gd name="T9" fmla="*/ 506 h 66"/>
                <a:gd name="T10" fmla="*/ 78 w 28"/>
                <a:gd name="T11" fmla="*/ 347 h 66"/>
                <a:gd name="T12" fmla="*/ 118 w 28"/>
                <a:gd name="T13" fmla="*/ 221 h 66"/>
                <a:gd name="T14" fmla="*/ 134 w 28"/>
                <a:gd name="T15" fmla="*/ 50 h 66"/>
                <a:gd name="T16" fmla="*/ 50 w 28"/>
                <a:gd name="T17" fmla="*/ 241 h 66"/>
                <a:gd name="T18" fmla="*/ 12 w 28"/>
                <a:gd name="T19" fmla="*/ 367 h 66"/>
                <a:gd name="T20" fmla="*/ 40 w 28"/>
                <a:gd name="T21" fmla="*/ 55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66">
                  <a:moveTo>
                    <a:pt x="3" y="30"/>
                  </a:moveTo>
                  <a:cubicBezTo>
                    <a:pt x="3" y="36"/>
                    <a:pt x="4" y="42"/>
                    <a:pt x="4" y="48"/>
                  </a:cubicBezTo>
                  <a:cubicBezTo>
                    <a:pt x="4" y="54"/>
                    <a:pt x="1" y="59"/>
                    <a:pt x="0" y="64"/>
                  </a:cubicBezTo>
                  <a:cubicBezTo>
                    <a:pt x="16" y="66"/>
                    <a:pt x="7" y="44"/>
                    <a:pt x="11" y="37"/>
                  </a:cubicBezTo>
                  <a:cubicBezTo>
                    <a:pt x="16" y="27"/>
                    <a:pt x="21" y="35"/>
                    <a:pt x="28" y="32"/>
                  </a:cubicBezTo>
                  <a:cubicBezTo>
                    <a:pt x="25" y="24"/>
                    <a:pt x="4" y="35"/>
                    <a:pt x="6" y="22"/>
                  </a:cubicBezTo>
                  <a:cubicBezTo>
                    <a:pt x="6" y="19"/>
                    <a:pt x="9" y="18"/>
                    <a:pt x="9" y="14"/>
                  </a:cubicBezTo>
                  <a:cubicBezTo>
                    <a:pt x="10" y="10"/>
                    <a:pt x="7" y="7"/>
                    <a:pt x="10" y="3"/>
                  </a:cubicBezTo>
                  <a:cubicBezTo>
                    <a:pt x="3" y="0"/>
                    <a:pt x="5" y="11"/>
                    <a:pt x="4" y="15"/>
                  </a:cubicBezTo>
                  <a:cubicBezTo>
                    <a:pt x="4" y="18"/>
                    <a:pt x="2" y="20"/>
                    <a:pt x="1" y="23"/>
                  </a:cubicBezTo>
                  <a:cubicBezTo>
                    <a:pt x="1" y="27"/>
                    <a:pt x="3" y="30"/>
                    <a:pt x="3" y="35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1" name="Freeform 237">
              <a:extLst>
                <a:ext uri="{FF2B5EF4-FFF2-40B4-BE49-F238E27FC236}">
                  <a16:creationId xmlns:a16="http://schemas.microsoft.com/office/drawing/2014/main" id="{F144348F-5DDE-4A63-B2E1-19B42A567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628"/>
              <a:ext cx="17" cy="28"/>
            </a:xfrm>
            <a:custGeom>
              <a:avLst/>
              <a:gdLst>
                <a:gd name="T0" fmla="*/ 0 w 7"/>
                <a:gd name="T1" fmla="*/ 33 h 11"/>
                <a:gd name="T2" fmla="*/ 41 w 7"/>
                <a:gd name="T3" fmla="*/ 181 h 11"/>
                <a:gd name="T4" fmla="*/ 100 w 7"/>
                <a:gd name="T5" fmla="*/ 33 h 11"/>
                <a:gd name="T6" fmla="*/ 0 w 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0" y="2"/>
                  </a:moveTo>
                  <a:cubicBezTo>
                    <a:pt x="3" y="4"/>
                    <a:pt x="3" y="8"/>
                    <a:pt x="3" y="11"/>
                  </a:cubicBezTo>
                  <a:cubicBezTo>
                    <a:pt x="4" y="8"/>
                    <a:pt x="2" y="2"/>
                    <a:pt x="7" y="2"/>
                  </a:cubicBezTo>
                  <a:cubicBezTo>
                    <a:pt x="5" y="1"/>
                    <a:pt x="1" y="0"/>
                    <a:pt x="0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2" name="Freeform 238">
              <a:extLst>
                <a:ext uri="{FF2B5EF4-FFF2-40B4-BE49-F238E27FC236}">
                  <a16:creationId xmlns:a16="http://schemas.microsoft.com/office/drawing/2014/main" id="{58A379BE-F721-4AE5-A2B3-7E3C8A19B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1633"/>
              <a:ext cx="62" cy="74"/>
            </a:xfrm>
            <a:custGeom>
              <a:avLst/>
              <a:gdLst>
                <a:gd name="T0" fmla="*/ 284 w 26"/>
                <a:gd name="T1" fmla="*/ 0 h 29"/>
                <a:gd name="T2" fmla="*/ 176 w 26"/>
                <a:gd name="T3" fmla="*/ 117 h 29"/>
                <a:gd name="T4" fmla="*/ 57 w 26"/>
                <a:gd name="T5" fmla="*/ 117 h 29"/>
                <a:gd name="T6" fmla="*/ 29 w 26"/>
                <a:gd name="T7" fmla="*/ 235 h 29"/>
                <a:gd name="T8" fmla="*/ 41 w 26"/>
                <a:gd name="T9" fmla="*/ 462 h 29"/>
                <a:gd name="T10" fmla="*/ 98 w 26"/>
                <a:gd name="T11" fmla="*/ 202 h 29"/>
                <a:gd name="T12" fmla="*/ 217 w 26"/>
                <a:gd name="T13" fmla="*/ 168 h 29"/>
                <a:gd name="T14" fmla="*/ 353 w 26"/>
                <a:gd name="T15" fmla="*/ 33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29">
                  <a:moveTo>
                    <a:pt x="21" y="0"/>
                  </a:moveTo>
                  <a:cubicBezTo>
                    <a:pt x="18" y="3"/>
                    <a:pt x="17" y="6"/>
                    <a:pt x="13" y="7"/>
                  </a:cubicBezTo>
                  <a:cubicBezTo>
                    <a:pt x="10" y="8"/>
                    <a:pt x="7" y="6"/>
                    <a:pt x="4" y="7"/>
                  </a:cubicBezTo>
                  <a:cubicBezTo>
                    <a:pt x="0" y="9"/>
                    <a:pt x="2" y="11"/>
                    <a:pt x="2" y="14"/>
                  </a:cubicBezTo>
                  <a:cubicBezTo>
                    <a:pt x="3" y="17"/>
                    <a:pt x="2" y="24"/>
                    <a:pt x="3" y="28"/>
                  </a:cubicBezTo>
                  <a:cubicBezTo>
                    <a:pt x="14" y="29"/>
                    <a:pt x="3" y="17"/>
                    <a:pt x="7" y="12"/>
                  </a:cubicBezTo>
                  <a:cubicBezTo>
                    <a:pt x="9" y="10"/>
                    <a:pt x="13" y="12"/>
                    <a:pt x="16" y="10"/>
                  </a:cubicBezTo>
                  <a:cubicBezTo>
                    <a:pt x="20" y="8"/>
                    <a:pt x="22" y="4"/>
                    <a:pt x="26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3" name="Freeform 239">
              <a:extLst>
                <a:ext uri="{FF2B5EF4-FFF2-40B4-BE49-F238E27FC236}">
                  <a16:creationId xmlns:a16="http://schemas.microsoft.com/office/drawing/2014/main" id="{47F6EFF5-CBB1-431E-A857-C9710D98E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004"/>
              <a:ext cx="28" cy="218"/>
            </a:xfrm>
            <a:custGeom>
              <a:avLst/>
              <a:gdLst>
                <a:gd name="T0" fmla="*/ 49 w 12"/>
                <a:gd name="T1" fmla="*/ 0 h 86"/>
                <a:gd name="T2" fmla="*/ 77 w 12"/>
                <a:gd name="T3" fmla="*/ 783 h 86"/>
                <a:gd name="T4" fmla="*/ 114 w 12"/>
                <a:gd name="T5" fmla="*/ 1402 h 86"/>
                <a:gd name="T6" fmla="*/ 114 w 12"/>
                <a:gd name="T7" fmla="*/ 603 h 86"/>
                <a:gd name="T8" fmla="*/ 37 w 12"/>
                <a:gd name="T9" fmla="*/ 33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86">
                  <a:moveTo>
                    <a:pt x="4" y="0"/>
                  </a:moveTo>
                  <a:cubicBezTo>
                    <a:pt x="0" y="16"/>
                    <a:pt x="4" y="33"/>
                    <a:pt x="6" y="48"/>
                  </a:cubicBezTo>
                  <a:cubicBezTo>
                    <a:pt x="7" y="57"/>
                    <a:pt x="1" y="80"/>
                    <a:pt x="9" y="86"/>
                  </a:cubicBezTo>
                  <a:cubicBezTo>
                    <a:pt x="6" y="70"/>
                    <a:pt x="12" y="53"/>
                    <a:pt x="9" y="37"/>
                  </a:cubicBezTo>
                  <a:cubicBezTo>
                    <a:pt x="8" y="25"/>
                    <a:pt x="4" y="14"/>
                    <a:pt x="3" y="2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4" name="Freeform 240">
              <a:extLst>
                <a:ext uri="{FF2B5EF4-FFF2-40B4-BE49-F238E27FC236}">
                  <a16:creationId xmlns:a16="http://schemas.microsoft.com/office/drawing/2014/main" id="{1D56A153-D1F5-45B0-858D-E6674133B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088"/>
              <a:ext cx="24" cy="182"/>
            </a:xfrm>
            <a:custGeom>
              <a:avLst/>
              <a:gdLst>
                <a:gd name="T0" fmla="*/ 82 w 10"/>
                <a:gd name="T1" fmla="*/ 33 h 72"/>
                <a:gd name="T2" fmla="*/ 70 w 10"/>
                <a:gd name="T3" fmla="*/ 677 h 72"/>
                <a:gd name="T4" fmla="*/ 41 w 10"/>
                <a:gd name="T5" fmla="*/ 1163 h 72"/>
                <a:gd name="T6" fmla="*/ 127 w 10"/>
                <a:gd name="T7" fmla="*/ 518 h 72"/>
                <a:gd name="T8" fmla="*/ 70 w 10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2">
                  <a:moveTo>
                    <a:pt x="6" y="2"/>
                  </a:moveTo>
                  <a:cubicBezTo>
                    <a:pt x="5" y="15"/>
                    <a:pt x="5" y="28"/>
                    <a:pt x="5" y="42"/>
                  </a:cubicBezTo>
                  <a:cubicBezTo>
                    <a:pt x="5" y="51"/>
                    <a:pt x="0" y="63"/>
                    <a:pt x="3" y="72"/>
                  </a:cubicBezTo>
                  <a:cubicBezTo>
                    <a:pt x="3" y="59"/>
                    <a:pt x="8" y="45"/>
                    <a:pt x="9" y="32"/>
                  </a:cubicBezTo>
                  <a:cubicBezTo>
                    <a:pt x="10" y="20"/>
                    <a:pt x="6" y="12"/>
                    <a:pt x="5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5" name="Freeform 241">
              <a:extLst>
                <a:ext uri="{FF2B5EF4-FFF2-40B4-BE49-F238E27FC236}">
                  <a16:creationId xmlns:a16="http://schemas.microsoft.com/office/drawing/2014/main" id="{AFF7673C-556D-45DA-A1C5-E2A5D5FF8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848"/>
              <a:ext cx="71" cy="56"/>
            </a:xfrm>
            <a:custGeom>
              <a:avLst/>
              <a:gdLst>
                <a:gd name="T0" fmla="*/ 50 w 30"/>
                <a:gd name="T1" fmla="*/ 64 h 22"/>
                <a:gd name="T2" fmla="*/ 398 w 30"/>
                <a:gd name="T3" fmla="*/ 364 h 22"/>
                <a:gd name="T4" fmla="*/ 12 w 30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2">
                  <a:moveTo>
                    <a:pt x="4" y="4"/>
                  </a:moveTo>
                  <a:cubicBezTo>
                    <a:pt x="3" y="21"/>
                    <a:pt x="20" y="17"/>
                    <a:pt x="30" y="22"/>
                  </a:cubicBezTo>
                  <a:cubicBezTo>
                    <a:pt x="30" y="6"/>
                    <a:pt x="0" y="15"/>
                    <a:pt x="1" y="0"/>
                  </a:cubicBezTo>
                </a:path>
              </a:pathLst>
            </a:custGeom>
            <a:solidFill>
              <a:srgbClr val="E4B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6" name="Freeform 242">
              <a:extLst>
                <a:ext uri="{FF2B5EF4-FFF2-40B4-BE49-F238E27FC236}">
                  <a16:creationId xmlns:a16="http://schemas.microsoft.com/office/drawing/2014/main" id="{B52E4674-671D-4EED-BBF5-88A306437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" y="1876"/>
              <a:ext cx="28" cy="23"/>
            </a:xfrm>
            <a:custGeom>
              <a:avLst/>
              <a:gdLst>
                <a:gd name="T0" fmla="*/ 0 w 12"/>
                <a:gd name="T1" fmla="*/ 20 h 9"/>
                <a:gd name="T2" fmla="*/ 152 w 12"/>
                <a:gd name="T3" fmla="*/ 51 h 9"/>
                <a:gd name="T4" fmla="*/ 142 w 12"/>
                <a:gd name="T5" fmla="*/ 84 h 9"/>
                <a:gd name="T6" fmla="*/ 28 w 12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1"/>
                  </a:moveTo>
                  <a:cubicBezTo>
                    <a:pt x="2" y="7"/>
                    <a:pt x="8" y="9"/>
                    <a:pt x="12" y="3"/>
                  </a:cubicBezTo>
                  <a:cubicBezTo>
                    <a:pt x="12" y="4"/>
                    <a:pt x="12" y="4"/>
                    <a:pt x="11" y="5"/>
                  </a:cubicBezTo>
                  <a:cubicBezTo>
                    <a:pt x="8" y="4"/>
                    <a:pt x="3" y="1"/>
                    <a:pt x="2" y="0"/>
                  </a:cubicBezTo>
                </a:path>
              </a:pathLst>
            </a:custGeom>
            <a:solidFill>
              <a:srgbClr val="F6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7" name="Freeform 243">
              <a:extLst>
                <a:ext uri="{FF2B5EF4-FFF2-40B4-BE49-F238E27FC236}">
                  <a16:creationId xmlns:a16="http://schemas.microsoft.com/office/drawing/2014/main" id="{B34007A4-59B5-4009-AE5A-A2091F729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729"/>
              <a:ext cx="636" cy="104"/>
            </a:xfrm>
            <a:custGeom>
              <a:avLst/>
              <a:gdLst>
                <a:gd name="T0" fmla="*/ 3553 w 268"/>
                <a:gd name="T1" fmla="*/ 540 h 41"/>
                <a:gd name="T2" fmla="*/ 603 w 268"/>
                <a:gd name="T3" fmla="*/ 213 h 41"/>
                <a:gd name="T4" fmla="*/ 0 w 268"/>
                <a:gd name="T5" fmla="*/ 244 h 41"/>
                <a:gd name="T6" fmla="*/ 0 w 268"/>
                <a:gd name="T7" fmla="*/ 406 h 41"/>
                <a:gd name="T8" fmla="*/ 603 w 268"/>
                <a:gd name="T9" fmla="*/ 360 h 41"/>
                <a:gd name="T10" fmla="*/ 3462 w 268"/>
                <a:gd name="T11" fmla="*/ 637 h 41"/>
                <a:gd name="T12" fmla="*/ 3543 w 268"/>
                <a:gd name="T13" fmla="*/ 649 h 41"/>
                <a:gd name="T14" fmla="*/ 3553 w 268"/>
                <a:gd name="T15" fmla="*/ 54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8" h="41">
                  <a:moveTo>
                    <a:pt x="266" y="33"/>
                  </a:moveTo>
                  <a:cubicBezTo>
                    <a:pt x="240" y="0"/>
                    <a:pt x="141" y="6"/>
                    <a:pt x="45" y="1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134" y="16"/>
                    <a:pt x="236" y="10"/>
                    <a:pt x="259" y="39"/>
                  </a:cubicBezTo>
                  <a:cubicBezTo>
                    <a:pt x="260" y="41"/>
                    <a:pt x="263" y="41"/>
                    <a:pt x="265" y="40"/>
                  </a:cubicBezTo>
                  <a:cubicBezTo>
                    <a:pt x="268" y="38"/>
                    <a:pt x="268" y="35"/>
                    <a:pt x="266" y="33"/>
                  </a:cubicBezTo>
                  <a:close/>
                </a:path>
              </a:pathLst>
            </a:custGeom>
            <a:solidFill>
              <a:srgbClr val="EDA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8" name="Freeform 244">
              <a:extLst>
                <a:ext uri="{FF2B5EF4-FFF2-40B4-BE49-F238E27FC236}">
                  <a16:creationId xmlns:a16="http://schemas.microsoft.com/office/drawing/2014/main" id="{A3CE52E6-625E-433A-B190-687EF4751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623"/>
              <a:ext cx="789" cy="200"/>
            </a:xfrm>
            <a:custGeom>
              <a:avLst/>
              <a:gdLst>
                <a:gd name="T0" fmla="*/ 4428 w 333"/>
                <a:gd name="T1" fmla="*/ 1101 h 79"/>
                <a:gd name="T2" fmla="*/ 1173 w 333"/>
                <a:gd name="T3" fmla="*/ 359 h 79"/>
                <a:gd name="T4" fmla="*/ 263 w 333"/>
                <a:gd name="T5" fmla="*/ 924 h 79"/>
                <a:gd name="T6" fmla="*/ 66 w 333"/>
                <a:gd name="T7" fmla="*/ 1089 h 79"/>
                <a:gd name="T8" fmla="*/ 0 w 333"/>
                <a:gd name="T9" fmla="*/ 1167 h 79"/>
                <a:gd name="T10" fmla="*/ 78 w 333"/>
                <a:gd name="T11" fmla="*/ 1230 h 79"/>
                <a:gd name="T12" fmla="*/ 348 w 333"/>
                <a:gd name="T13" fmla="*/ 1038 h 79"/>
                <a:gd name="T14" fmla="*/ 1197 w 333"/>
                <a:gd name="T15" fmla="*/ 499 h 79"/>
                <a:gd name="T16" fmla="*/ 4428 w 333"/>
                <a:gd name="T17" fmla="*/ 1281 h 79"/>
                <a:gd name="T18" fmla="*/ 4428 w 333"/>
                <a:gd name="T19" fmla="*/ 1101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3" h="79">
                  <a:moveTo>
                    <a:pt x="333" y="68"/>
                  </a:moveTo>
                  <a:cubicBezTo>
                    <a:pt x="296" y="50"/>
                    <a:pt x="181" y="0"/>
                    <a:pt x="88" y="22"/>
                  </a:cubicBezTo>
                  <a:cubicBezTo>
                    <a:pt x="54" y="30"/>
                    <a:pt x="34" y="46"/>
                    <a:pt x="20" y="57"/>
                  </a:cubicBezTo>
                  <a:cubicBezTo>
                    <a:pt x="14" y="62"/>
                    <a:pt x="8" y="66"/>
                    <a:pt x="5" y="67"/>
                  </a:cubicBezTo>
                  <a:cubicBezTo>
                    <a:pt x="2" y="67"/>
                    <a:pt x="0" y="69"/>
                    <a:pt x="0" y="72"/>
                  </a:cubicBezTo>
                  <a:cubicBezTo>
                    <a:pt x="1" y="75"/>
                    <a:pt x="3" y="77"/>
                    <a:pt x="6" y="76"/>
                  </a:cubicBezTo>
                  <a:cubicBezTo>
                    <a:pt x="12" y="76"/>
                    <a:pt x="18" y="71"/>
                    <a:pt x="26" y="64"/>
                  </a:cubicBezTo>
                  <a:cubicBezTo>
                    <a:pt x="40" y="53"/>
                    <a:pt x="59" y="38"/>
                    <a:pt x="90" y="31"/>
                  </a:cubicBezTo>
                  <a:cubicBezTo>
                    <a:pt x="183" y="9"/>
                    <a:pt x="303" y="64"/>
                    <a:pt x="333" y="79"/>
                  </a:cubicBezTo>
                  <a:lnTo>
                    <a:pt x="333" y="68"/>
                  </a:lnTo>
                  <a:close/>
                </a:path>
              </a:pathLst>
            </a:custGeom>
            <a:solidFill>
              <a:srgbClr val="EDA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19" name="Freeform 245">
              <a:extLst>
                <a:ext uri="{FF2B5EF4-FFF2-40B4-BE49-F238E27FC236}">
                  <a16:creationId xmlns:a16="http://schemas.microsoft.com/office/drawing/2014/main" id="{7135C07F-F387-4CBC-8F9F-66B81758A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729"/>
              <a:ext cx="636" cy="104"/>
            </a:xfrm>
            <a:custGeom>
              <a:avLst/>
              <a:gdLst>
                <a:gd name="T0" fmla="*/ 0 w 268"/>
                <a:gd name="T1" fmla="*/ 406 h 41"/>
                <a:gd name="T2" fmla="*/ 603 w 268"/>
                <a:gd name="T3" fmla="*/ 360 h 41"/>
                <a:gd name="T4" fmla="*/ 3462 w 268"/>
                <a:gd name="T5" fmla="*/ 637 h 41"/>
                <a:gd name="T6" fmla="*/ 3543 w 268"/>
                <a:gd name="T7" fmla="*/ 649 h 41"/>
                <a:gd name="T8" fmla="*/ 3553 w 268"/>
                <a:gd name="T9" fmla="*/ 540 h 41"/>
                <a:gd name="T10" fmla="*/ 603 w 268"/>
                <a:gd name="T11" fmla="*/ 213 h 41"/>
                <a:gd name="T12" fmla="*/ 0 w 268"/>
                <a:gd name="T13" fmla="*/ 244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8" h="41">
                  <a:moveTo>
                    <a:pt x="0" y="25"/>
                  </a:moveTo>
                  <a:cubicBezTo>
                    <a:pt x="45" y="22"/>
                    <a:pt x="45" y="22"/>
                    <a:pt x="45" y="22"/>
                  </a:cubicBezTo>
                  <a:cubicBezTo>
                    <a:pt x="134" y="16"/>
                    <a:pt x="236" y="10"/>
                    <a:pt x="259" y="39"/>
                  </a:cubicBezTo>
                  <a:cubicBezTo>
                    <a:pt x="260" y="41"/>
                    <a:pt x="263" y="41"/>
                    <a:pt x="265" y="40"/>
                  </a:cubicBezTo>
                  <a:cubicBezTo>
                    <a:pt x="268" y="38"/>
                    <a:pt x="268" y="35"/>
                    <a:pt x="266" y="33"/>
                  </a:cubicBezTo>
                  <a:cubicBezTo>
                    <a:pt x="240" y="0"/>
                    <a:pt x="141" y="6"/>
                    <a:pt x="45" y="13"/>
                  </a:cubicBez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020" name="Freeform 246">
              <a:extLst>
                <a:ext uri="{FF2B5EF4-FFF2-40B4-BE49-F238E27FC236}">
                  <a16:creationId xmlns:a16="http://schemas.microsoft.com/office/drawing/2014/main" id="{F35F8882-8FD5-4C90-9372-FA7496A1E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623"/>
              <a:ext cx="789" cy="200"/>
            </a:xfrm>
            <a:custGeom>
              <a:avLst/>
              <a:gdLst>
                <a:gd name="T0" fmla="*/ 4428 w 333"/>
                <a:gd name="T1" fmla="*/ 1101 h 79"/>
                <a:gd name="T2" fmla="*/ 1173 w 333"/>
                <a:gd name="T3" fmla="*/ 359 h 79"/>
                <a:gd name="T4" fmla="*/ 263 w 333"/>
                <a:gd name="T5" fmla="*/ 924 h 79"/>
                <a:gd name="T6" fmla="*/ 66 w 333"/>
                <a:gd name="T7" fmla="*/ 1089 h 79"/>
                <a:gd name="T8" fmla="*/ 0 w 333"/>
                <a:gd name="T9" fmla="*/ 1167 h 79"/>
                <a:gd name="T10" fmla="*/ 78 w 333"/>
                <a:gd name="T11" fmla="*/ 1230 h 79"/>
                <a:gd name="T12" fmla="*/ 348 w 333"/>
                <a:gd name="T13" fmla="*/ 1038 h 79"/>
                <a:gd name="T14" fmla="*/ 1197 w 333"/>
                <a:gd name="T15" fmla="*/ 499 h 79"/>
                <a:gd name="T16" fmla="*/ 4428 w 333"/>
                <a:gd name="T17" fmla="*/ 1281 h 7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3" h="79">
                  <a:moveTo>
                    <a:pt x="333" y="68"/>
                  </a:moveTo>
                  <a:cubicBezTo>
                    <a:pt x="296" y="50"/>
                    <a:pt x="181" y="0"/>
                    <a:pt x="88" y="22"/>
                  </a:cubicBezTo>
                  <a:cubicBezTo>
                    <a:pt x="54" y="30"/>
                    <a:pt x="34" y="46"/>
                    <a:pt x="20" y="57"/>
                  </a:cubicBezTo>
                  <a:cubicBezTo>
                    <a:pt x="14" y="62"/>
                    <a:pt x="8" y="66"/>
                    <a:pt x="5" y="67"/>
                  </a:cubicBezTo>
                  <a:cubicBezTo>
                    <a:pt x="2" y="67"/>
                    <a:pt x="0" y="69"/>
                    <a:pt x="0" y="72"/>
                  </a:cubicBezTo>
                  <a:cubicBezTo>
                    <a:pt x="1" y="75"/>
                    <a:pt x="3" y="77"/>
                    <a:pt x="6" y="76"/>
                  </a:cubicBezTo>
                  <a:cubicBezTo>
                    <a:pt x="12" y="76"/>
                    <a:pt x="18" y="71"/>
                    <a:pt x="26" y="64"/>
                  </a:cubicBezTo>
                  <a:cubicBezTo>
                    <a:pt x="40" y="53"/>
                    <a:pt x="59" y="38"/>
                    <a:pt x="90" y="31"/>
                  </a:cubicBezTo>
                  <a:cubicBezTo>
                    <a:pt x="183" y="9"/>
                    <a:pt x="303" y="64"/>
                    <a:pt x="333" y="7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4040" name="Text Box 247">
            <a:extLst>
              <a:ext uri="{FF2B5EF4-FFF2-40B4-BE49-F238E27FC236}">
                <a16:creationId xmlns:a16="http://schemas.microsoft.com/office/drawing/2014/main" id="{42E272DA-5600-49E9-96BC-371E653D92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0450" y="5359400"/>
            <a:ext cx="228123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Paraesophageal hernia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2">
            <a:extLst>
              <a:ext uri="{FF2B5EF4-FFF2-40B4-BE49-F238E27FC236}">
                <a16:creationId xmlns:a16="http://schemas.microsoft.com/office/drawing/2014/main" id="{07B6CACB-4C03-423C-84A7-3CC16702736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800"/>
              <a:t>Gastroesophageal reflux disease (GERD)</a:t>
            </a:r>
          </a:p>
        </p:txBody>
      </p:sp>
      <p:sp>
        <p:nvSpPr>
          <p:cNvPr id="45059" name="Text Box 3">
            <a:extLst>
              <a:ext uri="{FF2B5EF4-FFF2-40B4-BE49-F238E27FC236}">
                <a16:creationId xmlns:a16="http://schemas.microsoft.com/office/drawing/2014/main" id="{677824B3-0D4B-4760-B721-78B2445B1B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1250" y="5540375"/>
            <a:ext cx="169545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Closed sphincter</a:t>
            </a:r>
          </a:p>
        </p:txBody>
      </p:sp>
      <p:grpSp>
        <p:nvGrpSpPr>
          <p:cNvPr id="40963" name="Group 4">
            <a:extLst>
              <a:ext uri="{FF2B5EF4-FFF2-40B4-BE49-F238E27FC236}">
                <a16:creationId xmlns:a16="http://schemas.microsoft.com/office/drawing/2014/main" id="{A0F7AF1C-5E8D-4D48-B81A-E45DED55B4C0}"/>
              </a:ext>
            </a:extLst>
          </p:cNvPr>
          <p:cNvGrpSpPr>
            <a:grpSpLocks/>
          </p:cNvGrpSpPr>
          <p:nvPr/>
        </p:nvGrpSpPr>
        <p:grpSpPr bwMode="auto">
          <a:xfrm>
            <a:off x="2444750" y="1571625"/>
            <a:ext cx="3494088" cy="3848100"/>
            <a:chOff x="580" y="876"/>
            <a:chExt cx="2201" cy="2424"/>
          </a:xfrm>
        </p:grpSpPr>
        <p:sp>
          <p:nvSpPr>
            <p:cNvPr id="41090" name="Freeform 5">
              <a:extLst>
                <a:ext uri="{FF2B5EF4-FFF2-40B4-BE49-F238E27FC236}">
                  <a16:creationId xmlns:a16="http://schemas.microsoft.com/office/drawing/2014/main" id="{F5F43E25-E648-465C-9BE7-22541721E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505"/>
              <a:ext cx="903" cy="899"/>
            </a:xfrm>
            <a:custGeom>
              <a:avLst/>
              <a:gdLst>
                <a:gd name="T0" fmla="*/ 1626 w 361"/>
                <a:gd name="T1" fmla="*/ 5978 h 337"/>
                <a:gd name="T2" fmla="*/ 2366 w 361"/>
                <a:gd name="T3" fmla="*/ 6000 h 337"/>
                <a:gd name="T4" fmla="*/ 3379 w 361"/>
                <a:gd name="T5" fmla="*/ 6376 h 337"/>
                <a:gd name="T6" fmla="*/ 4850 w 361"/>
                <a:gd name="T7" fmla="*/ 4404 h 337"/>
                <a:gd name="T8" fmla="*/ 5538 w 361"/>
                <a:gd name="T9" fmla="*/ 1878 h 337"/>
                <a:gd name="T10" fmla="*/ 4850 w 361"/>
                <a:gd name="T11" fmla="*/ 56 h 337"/>
                <a:gd name="T12" fmla="*/ 4805 w 361"/>
                <a:gd name="T13" fmla="*/ 0 h 337"/>
                <a:gd name="T14" fmla="*/ 5380 w 361"/>
                <a:gd name="T15" fmla="*/ 1574 h 337"/>
                <a:gd name="T16" fmla="*/ 4663 w 361"/>
                <a:gd name="T17" fmla="*/ 3951 h 337"/>
                <a:gd name="T18" fmla="*/ 3442 w 361"/>
                <a:gd name="T19" fmla="*/ 6136 h 337"/>
                <a:gd name="T20" fmla="*/ 2316 w 361"/>
                <a:gd name="T21" fmla="*/ 5829 h 337"/>
                <a:gd name="T22" fmla="*/ 1563 w 361"/>
                <a:gd name="T23" fmla="*/ 5770 h 337"/>
                <a:gd name="T24" fmla="*/ 0 w 361"/>
                <a:gd name="T25" fmla="*/ 5351 h 337"/>
                <a:gd name="T26" fmla="*/ 1626 w 361"/>
                <a:gd name="T27" fmla="*/ 5978 h 3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1" h="337">
                  <a:moveTo>
                    <a:pt x="104" y="315"/>
                  </a:moveTo>
                  <a:cubicBezTo>
                    <a:pt x="119" y="320"/>
                    <a:pt x="124" y="310"/>
                    <a:pt x="151" y="316"/>
                  </a:cubicBezTo>
                  <a:cubicBezTo>
                    <a:pt x="178" y="322"/>
                    <a:pt x="174" y="337"/>
                    <a:pt x="216" y="336"/>
                  </a:cubicBezTo>
                  <a:cubicBezTo>
                    <a:pt x="271" y="335"/>
                    <a:pt x="297" y="279"/>
                    <a:pt x="310" y="232"/>
                  </a:cubicBezTo>
                  <a:cubicBezTo>
                    <a:pt x="321" y="194"/>
                    <a:pt x="347" y="142"/>
                    <a:pt x="354" y="99"/>
                  </a:cubicBezTo>
                  <a:cubicBezTo>
                    <a:pt x="361" y="57"/>
                    <a:pt x="351" y="47"/>
                    <a:pt x="310" y="3"/>
                  </a:cubicBezTo>
                  <a:cubicBezTo>
                    <a:pt x="309" y="2"/>
                    <a:pt x="308" y="1"/>
                    <a:pt x="307" y="0"/>
                  </a:cubicBezTo>
                  <a:cubicBezTo>
                    <a:pt x="326" y="27"/>
                    <a:pt x="349" y="43"/>
                    <a:pt x="344" y="83"/>
                  </a:cubicBezTo>
                  <a:cubicBezTo>
                    <a:pt x="341" y="107"/>
                    <a:pt x="309" y="164"/>
                    <a:pt x="298" y="208"/>
                  </a:cubicBezTo>
                  <a:cubicBezTo>
                    <a:pt x="288" y="252"/>
                    <a:pt x="257" y="322"/>
                    <a:pt x="220" y="323"/>
                  </a:cubicBezTo>
                  <a:cubicBezTo>
                    <a:pt x="189" y="325"/>
                    <a:pt x="175" y="310"/>
                    <a:pt x="148" y="307"/>
                  </a:cubicBezTo>
                  <a:cubicBezTo>
                    <a:pt x="121" y="305"/>
                    <a:pt x="123" y="311"/>
                    <a:pt x="100" y="304"/>
                  </a:cubicBezTo>
                  <a:cubicBezTo>
                    <a:pt x="68" y="293"/>
                    <a:pt x="31" y="282"/>
                    <a:pt x="0" y="282"/>
                  </a:cubicBezTo>
                  <a:cubicBezTo>
                    <a:pt x="54" y="282"/>
                    <a:pt x="94" y="312"/>
                    <a:pt x="104" y="315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1" name="Freeform 6">
              <a:extLst>
                <a:ext uri="{FF2B5EF4-FFF2-40B4-BE49-F238E27FC236}">
                  <a16:creationId xmlns:a16="http://schemas.microsoft.com/office/drawing/2014/main" id="{83ECA800-7BBF-447D-B931-D6DF896B9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236"/>
              <a:ext cx="890" cy="1464"/>
            </a:xfrm>
            <a:custGeom>
              <a:avLst/>
              <a:gdLst>
                <a:gd name="T0" fmla="*/ 3470 w 356"/>
                <a:gd name="T1" fmla="*/ 341 h 549"/>
                <a:gd name="T2" fmla="*/ 1363 w 356"/>
                <a:gd name="T3" fmla="*/ 477 h 549"/>
                <a:gd name="T4" fmla="*/ 488 w 356"/>
                <a:gd name="T5" fmla="*/ 717 h 549"/>
                <a:gd name="T6" fmla="*/ 0 w 356"/>
                <a:gd name="T7" fmla="*/ 0 h 549"/>
                <a:gd name="T8" fmla="*/ 425 w 356"/>
                <a:gd name="T9" fmla="*/ 947 h 549"/>
                <a:gd name="T10" fmla="*/ 2938 w 356"/>
                <a:gd name="T11" fmla="*/ 627 h 549"/>
                <a:gd name="T12" fmla="*/ 4738 w 356"/>
                <a:gd name="T13" fmla="*/ 5995 h 549"/>
                <a:gd name="T14" fmla="*/ 2925 w 356"/>
                <a:gd name="T15" fmla="*/ 10411 h 549"/>
                <a:gd name="T16" fmla="*/ 4970 w 356"/>
                <a:gd name="T17" fmla="*/ 6221 h 549"/>
                <a:gd name="T18" fmla="*/ 3470 w 356"/>
                <a:gd name="T19" fmla="*/ 341 h 5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6" h="549">
                  <a:moveTo>
                    <a:pt x="222" y="18"/>
                  </a:moveTo>
                  <a:cubicBezTo>
                    <a:pt x="167" y="2"/>
                    <a:pt x="121" y="12"/>
                    <a:pt x="87" y="25"/>
                  </a:cubicBezTo>
                  <a:cubicBezTo>
                    <a:pt x="68" y="32"/>
                    <a:pt x="45" y="44"/>
                    <a:pt x="31" y="38"/>
                  </a:cubicBezTo>
                  <a:cubicBezTo>
                    <a:pt x="18" y="34"/>
                    <a:pt x="8" y="19"/>
                    <a:pt x="0" y="0"/>
                  </a:cubicBezTo>
                  <a:cubicBezTo>
                    <a:pt x="7" y="24"/>
                    <a:pt x="17" y="43"/>
                    <a:pt x="27" y="50"/>
                  </a:cubicBezTo>
                  <a:cubicBezTo>
                    <a:pt x="50" y="65"/>
                    <a:pt x="113" y="17"/>
                    <a:pt x="188" y="33"/>
                  </a:cubicBezTo>
                  <a:cubicBezTo>
                    <a:pt x="263" y="49"/>
                    <a:pt x="337" y="145"/>
                    <a:pt x="303" y="316"/>
                  </a:cubicBezTo>
                  <a:cubicBezTo>
                    <a:pt x="283" y="411"/>
                    <a:pt x="240" y="491"/>
                    <a:pt x="187" y="549"/>
                  </a:cubicBezTo>
                  <a:cubicBezTo>
                    <a:pt x="246" y="491"/>
                    <a:pt x="297" y="412"/>
                    <a:pt x="318" y="328"/>
                  </a:cubicBezTo>
                  <a:cubicBezTo>
                    <a:pt x="356" y="178"/>
                    <a:pt x="326" y="49"/>
                    <a:pt x="222" y="18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2" name="Freeform 7">
              <a:extLst>
                <a:ext uri="{FF2B5EF4-FFF2-40B4-BE49-F238E27FC236}">
                  <a16:creationId xmlns:a16="http://schemas.microsoft.com/office/drawing/2014/main" id="{29003C94-BF7C-45DA-9485-7D658CF8D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324"/>
              <a:ext cx="290" cy="992"/>
            </a:xfrm>
            <a:custGeom>
              <a:avLst/>
              <a:gdLst>
                <a:gd name="T0" fmla="*/ 0 w 116"/>
                <a:gd name="T1" fmla="*/ 0 h 372"/>
                <a:gd name="T2" fmla="*/ 1408 w 116"/>
                <a:gd name="T3" fmla="*/ 4019 h 372"/>
                <a:gd name="T4" fmla="*/ 688 w 116"/>
                <a:gd name="T5" fmla="*/ 7053 h 372"/>
                <a:gd name="T6" fmla="*/ 875 w 116"/>
                <a:gd name="T7" fmla="*/ 1344 h 372"/>
                <a:gd name="T8" fmla="*/ 0 w 116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372">
                  <a:moveTo>
                    <a:pt x="0" y="0"/>
                  </a:moveTo>
                  <a:cubicBezTo>
                    <a:pt x="34" y="9"/>
                    <a:pt x="107" y="79"/>
                    <a:pt x="90" y="212"/>
                  </a:cubicBezTo>
                  <a:cubicBezTo>
                    <a:pt x="73" y="346"/>
                    <a:pt x="44" y="372"/>
                    <a:pt x="44" y="372"/>
                  </a:cubicBezTo>
                  <a:cubicBezTo>
                    <a:pt x="56" y="335"/>
                    <a:pt x="116" y="197"/>
                    <a:pt x="56" y="71"/>
                  </a:cubicBezTo>
                  <a:cubicBezTo>
                    <a:pt x="38" y="2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3" name="Freeform 8">
              <a:extLst>
                <a:ext uri="{FF2B5EF4-FFF2-40B4-BE49-F238E27FC236}">
                  <a16:creationId xmlns:a16="http://schemas.microsoft.com/office/drawing/2014/main" id="{AFF9410D-52F4-4D57-8621-812213AFC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876"/>
              <a:ext cx="2153" cy="2424"/>
            </a:xfrm>
            <a:custGeom>
              <a:avLst/>
              <a:gdLst>
                <a:gd name="T0" fmla="*/ 8930 w 861"/>
                <a:gd name="T1" fmla="*/ 14712 h 909"/>
                <a:gd name="T2" fmla="*/ 12931 w 861"/>
                <a:gd name="T3" fmla="*/ 8555 h 909"/>
                <a:gd name="T4" fmla="*/ 11130 w 861"/>
                <a:gd name="T5" fmla="*/ 3187 h 909"/>
                <a:gd name="T6" fmla="*/ 8617 w 861"/>
                <a:gd name="T7" fmla="*/ 3507 h 909"/>
                <a:gd name="T8" fmla="*/ 7972 w 861"/>
                <a:gd name="T9" fmla="*/ 760 h 909"/>
                <a:gd name="T10" fmla="*/ 6847 w 861"/>
                <a:gd name="T11" fmla="*/ 760 h 909"/>
                <a:gd name="T12" fmla="*/ 7647 w 861"/>
                <a:gd name="T13" fmla="*/ 4531 h 909"/>
                <a:gd name="T14" fmla="*/ 8334 w 861"/>
                <a:gd name="T15" fmla="*/ 6349 h 909"/>
                <a:gd name="T16" fmla="*/ 7647 w 861"/>
                <a:gd name="T17" fmla="*/ 8875 h 909"/>
                <a:gd name="T18" fmla="*/ 6179 w 861"/>
                <a:gd name="T19" fmla="*/ 10845 h 909"/>
                <a:gd name="T20" fmla="*/ 5159 w 861"/>
                <a:gd name="T21" fmla="*/ 10467 h 909"/>
                <a:gd name="T22" fmla="*/ 4426 w 861"/>
                <a:gd name="T23" fmla="*/ 10445 h 909"/>
                <a:gd name="T24" fmla="*/ 1270 w 861"/>
                <a:gd name="T25" fmla="*/ 10525 h 909"/>
                <a:gd name="T26" fmla="*/ 895 w 861"/>
                <a:gd name="T27" fmla="*/ 16440 h 909"/>
                <a:gd name="T28" fmla="*/ 2221 w 861"/>
                <a:gd name="T29" fmla="*/ 15757 h 909"/>
                <a:gd name="T30" fmla="*/ 2771 w 861"/>
                <a:gd name="T31" fmla="*/ 11699 h 909"/>
                <a:gd name="T32" fmla="*/ 3783 w 861"/>
                <a:gd name="T33" fmla="*/ 12117 h 909"/>
                <a:gd name="T34" fmla="*/ 4426 w 861"/>
                <a:gd name="T35" fmla="*/ 13256 h 909"/>
                <a:gd name="T36" fmla="*/ 6004 w 861"/>
                <a:gd name="T37" fmla="*/ 13901 h 909"/>
                <a:gd name="T38" fmla="*/ 8129 w 861"/>
                <a:gd name="T39" fmla="*/ 14792 h 909"/>
                <a:gd name="T40" fmla="*/ 8930 w 861"/>
                <a:gd name="T41" fmla="*/ 14712 h 9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61" h="909">
                  <a:moveTo>
                    <a:pt x="571" y="776"/>
                  </a:moveTo>
                  <a:cubicBezTo>
                    <a:pt x="680" y="747"/>
                    <a:pt x="792" y="621"/>
                    <a:pt x="827" y="451"/>
                  </a:cubicBezTo>
                  <a:cubicBezTo>
                    <a:pt x="861" y="280"/>
                    <a:pt x="787" y="184"/>
                    <a:pt x="712" y="168"/>
                  </a:cubicBezTo>
                  <a:cubicBezTo>
                    <a:pt x="637" y="152"/>
                    <a:pt x="574" y="200"/>
                    <a:pt x="551" y="185"/>
                  </a:cubicBezTo>
                  <a:cubicBezTo>
                    <a:pt x="527" y="170"/>
                    <a:pt x="510" y="89"/>
                    <a:pt x="510" y="40"/>
                  </a:cubicBezTo>
                  <a:cubicBezTo>
                    <a:pt x="510" y="0"/>
                    <a:pt x="437" y="7"/>
                    <a:pt x="438" y="40"/>
                  </a:cubicBezTo>
                  <a:cubicBezTo>
                    <a:pt x="434" y="100"/>
                    <a:pt x="448" y="197"/>
                    <a:pt x="489" y="239"/>
                  </a:cubicBezTo>
                  <a:cubicBezTo>
                    <a:pt x="530" y="283"/>
                    <a:pt x="540" y="293"/>
                    <a:pt x="533" y="335"/>
                  </a:cubicBezTo>
                  <a:cubicBezTo>
                    <a:pt x="526" y="378"/>
                    <a:pt x="500" y="430"/>
                    <a:pt x="489" y="468"/>
                  </a:cubicBezTo>
                  <a:cubicBezTo>
                    <a:pt x="476" y="515"/>
                    <a:pt x="450" y="571"/>
                    <a:pt x="395" y="572"/>
                  </a:cubicBezTo>
                  <a:cubicBezTo>
                    <a:pt x="353" y="573"/>
                    <a:pt x="357" y="558"/>
                    <a:pt x="330" y="552"/>
                  </a:cubicBezTo>
                  <a:cubicBezTo>
                    <a:pt x="303" y="546"/>
                    <a:pt x="298" y="556"/>
                    <a:pt x="283" y="551"/>
                  </a:cubicBezTo>
                  <a:cubicBezTo>
                    <a:pt x="268" y="546"/>
                    <a:pt x="181" y="478"/>
                    <a:pt x="81" y="555"/>
                  </a:cubicBezTo>
                  <a:cubicBezTo>
                    <a:pt x="0" y="616"/>
                    <a:pt x="12" y="753"/>
                    <a:pt x="57" y="867"/>
                  </a:cubicBezTo>
                  <a:cubicBezTo>
                    <a:pt x="78" y="909"/>
                    <a:pt x="153" y="876"/>
                    <a:pt x="142" y="831"/>
                  </a:cubicBezTo>
                  <a:cubicBezTo>
                    <a:pt x="95" y="725"/>
                    <a:pt x="127" y="623"/>
                    <a:pt x="177" y="617"/>
                  </a:cubicBezTo>
                  <a:cubicBezTo>
                    <a:pt x="209" y="612"/>
                    <a:pt x="230" y="624"/>
                    <a:pt x="242" y="639"/>
                  </a:cubicBezTo>
                  <a:cubicBezTo>
                    <a:pt x="254" y="655"/>
                    <a:pt x="263" y="682"/>
                    <a:pt x="283" y="699"/>
                  </a:cubicBezTo>
                  <a:cubicBezTo>
                    <a:pt x="322" y="734"/>
                    <a:pt x="350" y="729"/>
                    <a:pt x="384" y="733"/>
                  </a:cubicBezTo>
                  <a:cubicBezTo>
                    <a:pt x="419" y="736"/>
                    <a:pt x="419" y="768"/>
                    <a:pt x="520" y="780"/>
                  </a:cubicBezTo>
                  <a:cubicBezTo>
                    <a:pt x="535" y="782"/>
                    <a:pt x="552" y="780"/>
                    <a:pt x="571" y="776"/>
                  </a:cubicBezTo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4" name="Freeform 9">
              <a:extLst>
                <a:ext uri="{FF2B5EF4-FFF2-40B4-BE49-F238E27FC236}">
                  <a16:creationId xmlns:a16="http://schemas.microsoft.com/office/drawing/2014/main" id="{1A2FEE69-BE37-4A8E-B8DA-DD0DCE2B7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" y="3097"/>
              <a:ext cx="230" cy="198"/>
            </a:xfrm>
            <a:custGeom>
              <a:avLst/>
              <a:gdLst>
                <a:gd name="T0" fmla="*/ 395 w 92"/>
                <a:gd name="T1" fmla="*/ 364 h 74"/>
                <a:gd name="T2" fmla="*/ 0 w 92"/>
                <a:gd name="T3" fmla="*/ 688 h 74"/>
                <a:gd name="T4" fmla="*/ 1300 w 92"/>
                <a:gd name="T5" fmla="*/ 0 h 74"/>
                <a:gd name="T6" fmla="*/ 938 w 92"/>
                <a:gd name="T7" fmla="*/ 35 h 74"/>
                <a:gd name="T8" fmla="*/ 395 w 92"/>
                <a:gd name="T9" fmla="*/ 36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74">
                  <a:moveTo>
                    <a:pt x="25" y="19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22" y="74"/>
                    <a:pt x="92" y="43"/>
                    <a:pt x="83" y="0"/>
                  </a:cubicBezTo>
                  <a:cubicBezTo>
                    <a:pt x="60" y="2"/>
                    <a:pt x="60" y="2"/>
                    <a:pt x="60" y="2"/>
                  </a:cubicBezTo>
                  <a:lnTo>
                    <a:pt x="25" y="19"/>
                  </a:lnTo>
                  <a:close/>
                </a:path>
              </a:pathLst>
            </a:custGeom>
            <a:solidFill>
              <a:srgbClr val="E8C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5" name="Freeform 10">
              <a:extLst>
                <a:ext uri="{FF2B5EF4-FFF2-40B4-BE49-F238E27FC236}">
                  <a16:creationId xmlns:a16="http://schemas.microsoft.com/office/drawing/2014/main" id="{CA1B1B3C-3999-411B-B2D4-82ADB9D1F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887"/>
              <a:ext cx="178" cy="101"/>
            </a:xfrm>
            <a:custGeom>
              <a:avLst/>
              <a:gdLst>
                <a:gd name="T0" fmla="*/ 0 w 71"/>
                <a:gd name="T1" fmla="*/ 545 h 38"/>
                <a:gd name="T2" fmla="*/ 376 w 71"/>
                <a:gd name="T3" fmla="*/ 712 h 38"/>
                <a:gd name="T4" fmla="*/ 1118 w 71"/>
                <a:gd name="T5" fmla="*/ 545 h 38"/>
                <a:gd name="T6" fmla="*/ 0 w 71"/>
                <a:gd name="T7" fmla="*/ 54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38">
                  <a:moveTo>
                    <a:pt x="0" y="29"/>
                  </a:moveTo>
                  <a:cubicBezTo>
                    <a:pt x="24" y="38"/>
                    <a:pt x="24" y="38"/>
                    <a:pt x="24" y="38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63" y="0"/>
                    <a:pt x="9" y="4"/>
                    <a:pt x="0" y="29"/>
                  </a:cubicBezTo>
                  <a:close/>
                </a:path>
              </a:pathLst>
            </a:custGeom>
            <a:solidFill>
              <a:srgbClr val="F6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6" name="Freeform 11">
              <a:extLst>
                <a:ext uri="{FF2B5EF4-FFF2-40B4-BE49-F238E27FC236}">
                  <a16:creationId xmlns:a16="http://schemas.microsoft.com/office/drawing/2014/main" id="{1AD5C21C-88A7-4135-AD28-F29E27CD4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948"/>
              <a:ext cx="1946" cy="2243"/>
            </a:xfrm>
            <a:custGeom>
              <a:avLst/>
              <a:gdLst>
                <a:gd name="T0" fmla="*/ 12111 w 778"/>
                <a:gd name="T1" fmla="*/ 5804 h 841"/>
                <a:gd name="T2" fmla="*/ 11811 w 778"/>
                <a:gd name="T3" fmla="*/ 4459 h 841"/>
                <a:gd name="T4" fmla="*/ 11031 w 778"/>
                <a:gd name="T5" fmla="*/ 3358 h 841"/>
                <a:gd name="T6" fmla="*/ 9923 w 778"/>
                <a:gd name="T7" fmla="*/ 2958 h 841"/>
                <a:gd name="T8" fmla="*/ 8872 w 778"/>
                <a:gd name="T9" fmla="*/ 3208 h 841"/>
                <a:gd name="T10" fmla="*/ 7827 w 778"/>
                <a:gd name="T11" fmla="*/ 3336 h 841"/>
                <a:gd name="T12" fmla="*/ 7326 w 778"/>
                <a:gd name="T13" fmla="*/ 2275 h 841"/>
                <a:gd name="T14" fmla="*/ 7181 w 778"/>
                <a:gd name="T15" fmla="*/ 1614 h 841"/>
                <a:gd name="T16" fmla="*/ 7089 w 778"/>
                <a:gd name="T17" fmla="*/ 931 h 841"/>
                <a:gd name="T18" fmla="*/ 7106 w 778"/>
                <a:gd name="T19" fmla="*/ 192 h 841"/>
                <a:gd name="T20" fmla="*/ 6513 w 778"/>
                <a:gd name="T21" fmla="*/ 205 h 841"/>
                <a:gd name="T22" fmla="*/ 6493 w 778"/>
                <a:gd name="T23" fmla="*/ 683 h 841"/>
                <a:gd name="T24" fmla="*/ 6638 w 778"/>
                <a:gd name="T25" fmla="*/ 1971 h 841"/>
                <a:gd name="T26" fmla="*/ 6793 w 778"/>
                <a:gd name="T27" fmla="*/ 2654 h 841"/>
                <a:gd name="T28" fmla="*/ 7264 w 778"/>
                <a:gd name="T29" fmla="*/ 3755 h 841"/>
                <a:gd name="T30" fmla="*/ 7889 w 778"/>
                <a:gd name="T31" fmla="*/ 4689 h 841"/>
                <a:gd name="T32" fmla="*/ 8027 w 778"/>
                <a:gd name="T33" fmla="*/ 5918 h 841"/>
                <a:gd name="T34" fmla="*/ 7714 w 778"/>
                <a:gd name="T35" fmla="*/ 7113 h 841"/>
                <a:gd name="T36" fmla="*/ 7276 w 778"/>
                <a:gd name="T37" fmla="*/ 8465 h 841"/>
                <a:gd name="T38" fmla="*/ 6743 w 778"/>
                <a:gd name="T39" fmla="*/ 9945 h 841"/>
                <a:gd name="T40" fmla="*/ 5568 w 778"/>
                <a:gd name="T41" fmla="*/ 10719 h 841"/>
                <a:gd name="T42" fmla="*/ 4472 w 778"/>
                <a:gd name="T43" fmla="*/ 10322 h 841"/>
                <a:gd name="T44" fmla="*/ 4055 w 778"/>
                <a:gd name="T45" fmla="*/ 10356 h 841"/>
                <a:gd name="T46" fmla="*/ 3409 w 778"/>
                <a:gd name="T47" fmla="*/ 10642 h 841"/>
                <a:gd name="T48" fmla="*/ 2959 w 778"/>
                <a:gd name="T49" fmla="*/ 9844 h 841"/>
                <a:gd name="T50" fmla="*/ 1801 w 778"/>
                <a:gd name="T51" fmla="*/ 9732 h 841"/>
                <a:gd name="T52" fmla="*/ 813 w 778"/>
                <a:gd name="T53" fmla="*/ 10300 h 841"/>
                <a:gd name="T54" fmla="*/ 95 w 778"/>
                <a:gd name="T55" fmla="*/ 11823 h 841"/>
                <a:gd name="T56" fmla="*/ 83 w 778"/>
                <a:gd name="T57" fmla="*/ 13471 h 841"/>
                <a:gd name="T58" fmla="*/ 333 w 778"/>
                <a:gd name="T59" fmla="*/ 15045 h 841"/>
                <a:gd name="T60" fmla="*/ 1313 w 778"/>
                <a:gd name="T61" fmla="*/ 15330 h 841"/>
                <a:gd name="T62" fmla="*/ 958 w 778"/>
                <a:gd name="T63" fmla="*/ 13791 h 841"/>
                <a:gd name="T64" fmla="*/ 988 w 778"/>
                <a:gd name="T65" fmla="*/ 12292 h 841"/>
                <a:gd name="T66" fmla="*/ 1596 w 778"/>
                <a:gd name="T67" fmla="*/ 11098 h 841"/>
                <a:gd name="T68" fmla="*/ 2616 w 778"/>
                <a:gd name="T69" fmla="*/ 10812 h 841"/>
                <a:gd name="T70" fmla="*/ 3379 w 778"/>
                <a:gd name="T71" fmla="*/ 10642 h 841"/>
                <a:gd name="T72" fmla="*/ 3584 w 778"/>
                <a:gd name="T73" fmla="*/ 11722 h 841"/>
                <a:gd name="T74" fmla="*/ 4005 w 778"/>
                <a:gd name="T75" fmla="*/ 12463 h 841"/>
                <a:gd name="T76" fmla="*/ 5130 w 778"/>
                <a:gd name="T77" fmla="*/ 12997 h 841"/>
                <a:gd name="T78" fmla="*/ 6038 w 778"/>
                <a:gd name="T79" fmla="*/ 13317 h 841"/>
                <a:gd name="T80" fmla="*/ 7546 w 778"/>
                <a:gd name="T81" fmla="*/ 13927 h 841"/>
                <a:gd name="T82" fmla="*/ 8810 w 778"/>
                <a:gd name="T83" fmla="*/ 13565 h 841"/>
                <a:gd name="T84" fmla="*/ 9860 w 778"/>
                <a:gd name="T85" fmla="*/ 12733 h 841"/>
                <a:gd name="T86" fmla="*/ 10610 w 778"/>
                <a:gd name="T87" fmla="*/ 11687 h 841"/>
                <a:gd name="T88" fmla="*/ 11281 w 778"/>
                <a:gd name="T89" fmla="*/ 10527 h 841"/>
                <a:gd name="T90" fmla="*/ 11831 w 778"/>
                <a:gd name="T91" fmla="*/ 8863 h 841"/>
                <a:gd name="T92" fmla="*/ 12144 w 778"/>
                <a:gd name="T93" fmla="*/ 7228 h 84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78" h="841">
                  <a:moveTo>
                    <a:pt x="776" y="341"/>
                  </a:moveTo>
                  <a:cubicBezTo>
                    <a:pt x="776" y="328"/>
                    <a:pt x="775" y="317"/>
                    <a:pt x="774" y="306"/>
                  </a:cubicBezTo>
                  <a:cubicBezTo>
                    <a:pt x="772" y="293"/>
                    <a:pt x="768" y="282"/>
                    <a:pt x="765" y="271"/>
                  </a:cubicBezTo>
                  <a:cubicBezTo>
                    <a:pt x="762" y="259"/>
                    <a:pt x="760" y="246"/>
                    <a:pt x="755" y="235"/>
                  </a:cubicBezTo>
                  <a:cubicBezTo>
                    <a:pt x="749" y="223"/>
                    <a:pt x="740" y="214"/>
                    <a:pt x="733" y="205"/>
                  </a:cubicBezTo>
                  <a:cubicBezTo>
                    <a:pt x="724" y="194"/>
                    <a:pt x="715" y="184"/>
                    <a:pt x="705" y="177"/>
                  </a:cubicBezTo>
                  <a:cubicBezTo>
                    <a:pt x="693" y="168"/>
                    <a:pt x="680" y="163"/>
                    <a:pt x="668" y="161"/>
                  </a:cubicBezTo>
                  <a:cubicBezTo>
                    <a:pt x="656" y="158"/>
                    <a:pt x="645" y="156"/>
                    <a:pt x="634" y="156"/>
                  </a:cubicBezTo>
                  <a:cubicBezTo>
                    <a:pt x="623" y="157"/>
                    <a:pt x="612" y="161"/>
                    <a:pt x="601" y="164"/>
                  </a:cubicBezTo>
                  <a:cubicBezTo>
                    <a:pt x="589" y="167"/>
                    <a:pt x="577" y="166"/>
                    <a:pt x="567" y="169"/>
                  </a:cubicBezTo>
                  <a:cubicBezTo>
                    <a:pt x="556" y="172"/>
                    <a:pt x="545" y="179"/>
                    <a:pt x="534" y="181"/>
                  </a:cubicBezTo>
                  <a:cubicBezTo>
                    <a:pt x="522" y="183"/>
                    <a:pt x="510" y="182"/>
                    <a:pt x="500" y="176"/>
                  </a:cubicBezTo>
                  <a:cubicBezTo>
                    <a:pt x="492" y="171"/>
                    <a:pt x="487" y="161"/>
                    <a:pt x="481" y="150"/>
                  </a:cubicBezTo>
                  <a:cubicBezTo>
                    <a:pt x="476" y="141"/>
                    <a:pt x="471" y="131"/>
                    <a:pt x="468" y="120"/>
                  </a:cubicBezTo>
                  <a:cubicBezTo>
                    <a:pt x="466" y="114"/>
                    <a:pt x="466" y="106"/>
                    <a:pt x="465" y="99"/>
                  </a:cubicBezTo>
                  <a:cubicBezTo>
                    <a:pt x="463" y="94"/>
                    <a:pt x="460" y="90"/>
                    <a:pt x="459" y="85"/>
                  </a:cubicBezTo>
                  <a:cubicBezTo>
                    <a:pt x="457" y="79"/>
                    <a:pt x="459" y="72"/>
                    <a:pt x="458" y="66"/>
                  </a:cubicBezTo>
                  <a:cubicBezTo>
                    <a:pt x="457" y="60"/>
                    <a:pt x="454" y="55"/>
                    <a:pt x="453" y="49"/>
                  </a:cubicBezTo>
                  <a:cubicBezTo>
                    <a:pt x="453" y="43"/>
                    <a:pt x="454" y="37"/>
                    <a:pt x="454" y="31"/>
                  </a:cubicBezTo>
                  <a:cubicBezTo>
                    <a:pt x="454" y="23"/>
                    <a:pt x="453" y="16"/>
                    <a:pt x="454" y="10"/>
                  </a:cubicBezTo>
                  <a:cubicBezTo>
                    <a:pt x="454" y="9"/>
                    <a:pt x="447" y="0"/>
                    <a:pt x="435" y="1"/>
                  </a:cubicBezTo>
                  <a:cubicBezTo>
                    <a:pt x="423" y="2"/>
                    <a:pt x="416" y="11"/>
                    <a:pt x="416" y="11"/>
                  </a:cubicBezTo>
                  <a:cubicBezTo>
                    <a:pt x="415" y="12"/>
                    <a:pt x="417" y="16"/>
                    <a:pt x="417" y="16"/>
                  </a:cubicBezTo>
                  <a:cubicBezTo>
                    <a:pt x="416" y="23"/>
                    <a:pt x="415" y="30"/>
                    <a:pt x="415" y="36"/>
                  </a:cubicBezTo>
                  <a:cubicBezTo>
                    <a:pt x="415" y="48"/>
                    <a:pt x="419" y="57"/>
                    <a:pt x="420" y="69"/>
                  </a:cubicBezTo>
                  <a:cubicBezTo>
                    <a:pt x="421" y="81"/>
                    <a:pt x="422" y="93"/>
                    <a:pt x="424" y="104"/>
                  </a:cubicBezTo>
                  <a:cubicBezTo>
                    <a:pt x="425" y="110"/>
                    <a:pt x="426" y="117"/>
                    <a:pt x="428" y="123"/>
                  </a:cubicBezTo>
                  <a:cubicBezTo>
                    <a:pt x="430" y="129"/>
                    <a:pt x="432" y="134"/>
                    <a:pt x="434" y="140"/>
                  </a:cubicBezTo>
                  <a:cubicBezTo>
                    <a:pt x="438" y="151"/>
                    <a:pt x="439" y="162"/>
                    <a:pt x="443" y="171"/>
                  </a:cubicBezTo>
                  <a:cubicBezTo>
                    <a:pt x="449" y="182"/>
                    <a:pt x="457" y="190"/>
                    <a:pt x="464" y="198"/>
                  </a:cubicBezTo>
                  <a:cubicBezTo>
                    <a:pt x="472" y="206"/>
                    <a:pt x="472" y="206"/>
                    <a:pt x="480" y="214"/>
                  </a:cubicBezTo>
                  <a:cubicBezTo>
                    <a:pt x="492" y="226"/>
                    <a:pt x="499" y="237"/>
                    <a:pt x="504" y="247"/>
                  </a:cubicBezTo>
                  <a:cubicBezTo>
                    <a:pt x="511" y="259"/>
                    <a:pt x="511" y="269"/>
                    <a:pt x="511" y="284"/>
                  </a:cubicBezTo>
                  <a:cubicBezTo>
                    <a:pt x="511" y="292"/>
                    <a:pt x="515" y="302"/>
                    <a:pt x="513" y="312"/>
                  </a:cubicBezTo>
                  <a:cubicBezTo>
                    <a:pt x="511" y="322"/>
                    <a:pt x="505" y="333"/>
                    <a:pt x="501" y="343"/>
                  </a:cubicBezTo>
                  <a:cubicBezTo>
                    <a:pt x="498" y="354"/>
                    <a:pt x="497" y="364"/>
                    <a:pt x="493" y="375"/>
                  </a:cubicBezTo>
                  <a:cubicBezTo>
                    <a:pt x="487" y="389"/>
                    <a:pt x="480" y="403"/>
                    <a:pt x="477" y="416"/>
                  </a:cubicBezTo>
                  <a:cubicBezTo>
                    <a:pt x="470" y="441"/>
                    <a:pt x="466" y="444"/>
                    <a:pt x="465" y="446"/>
                  </a:cubicBezTo>
                  <a:cubicBezTo>
                    <a:pt x="461" y="461"/>
                    <a:pt x="460" y="475"/>
                    <a:pt x="454" y="487"/>
                  </a:cubicBezTo>
                  <a:cubicBezTo>
                    <a:pt x="448" y="502"/>
                    <a:pt x="439" y="513"/>
                    <a:pt x="431" y="524"/>
                  </a:cubicBezTo>
                  <a:cubicBezTo>
                    <a:pt x="421" y="536"/>
                    <a:pt x="409" y="544"/>
                    <a:pt x="397" y="551"/>
                  </a:cubicBezTo>
                  <a:cubicBezTo>
                    <a:pt x="383" y="558"/>
                    <a:pt x="371" y="565"/>
                    <a:pt x="356" y="565"/>
                  </a:cubicBezTo>
                  <a:cubicBezTo>
                    <a:pt x="326" y="565"/>
                    <a:pt x="314" y="559"/>
                    <a:pt x="302" y="551"/>
                  </a:cubicBezTo>
                  <a:cubicBezTo>
                    <a:pt x="297" y="548"/>
                    <a:pt x="293" y="545"/>
                    <a:pt x="286" y="544"/>
                  </a:cubicBezTo>
                  <a:cubicBezTo>
                    <a:pt x="275" y="541"/>
                    <a:pt x="270" y="545"/>
                    <a:pt x="264" y="546"/>
                  </a:cubicBezTo>
                  <a:cubicBezTo>
                    <a:pt x="262" y="546"/>
                    <a:pt x="261" y="546"/>
                    <a:pt x="259" y="546"/>
                  </a:cubicBezTo>
                  <a:cubicBezTo>
                    <a:pt x="257" y="546"/>
                    <a:pt x="251" y="546"/>
                    <a:pt x="248" y="546"/>
                  </a:cubicBezTo>
                  <a:cubicBezTo>
                    <a:pt x="231" y="551"/>
                    <a:pt x="224" y="565"/>
                    <a:pt x="218" y="561"/>
                  </a:cubicBezTo>
                  <a:cubicBezTo>
                    <a:pt x="212" y="558"/>
                    <a:pt x="211" y="537"/>
                    <a:pt x="202" y="526"/>
                  </a:cubicBezTo>
                  <a:cubicBezTo>
                    <a:pt x="199" y="523"/>
                    <a:pt x="193" y="520"/>
                    <a:pt x="189" y="519"/>
                  </a:cubicBezTo>
                  <a:cubicBezTo>
                    <a:pt x="178" y="515"/>
                    <a:pt x="165" y="515"/>
                    <a:pt x="151" y="514"/>
                  </a:cubicBezTo>
                  <a:cubicBezTo>
                    <a:pt x="140" y="513"/>
                    <a:pt x="127" y="511"/>
                    <a:pt x="115" y="513"/>
                  </a:cubicBezTo>
                  <a:cubicBezTo>
                    <a:pt x="104" y="515"/>
                    <a:pt x="95" y="521"/>
                    <a:pt x="84" y="526"/>
                  </a:cubicBezTo>
                  <a:cubicBezTo>
                    <a:pt x="74" y="531"/>
                    <a:pt x="63" y="535"/>
                    <a:pt x="52" y="543"/>
                  </a:cubicBezTo>
                  <a:cubicBezTo>
                    <a:pt x="40" y="553"/>
                    <a:pt x="28" y="563"/>
                    <a:pt x="20" y="577"/>
                  </a:cubicBezTo>
                  <a:cubicBezTo>
                    <a:pt x="12" y="590"/>
                    <a:pt x="9" y="607"/>
                    <a:pt x="6" y="623"/>
                  </a:cubicBezTo>
                  <a:cubicBezTo>
                    <a:pt x="3" y="638"/>
                    <a:pt x="1" y="654"/>
                    <a:pt x="1" y="670"/>
                  </a:cubicBezTo>
                  <a:cubicBezTo>
                    <a:pt x="0" y="683"/>
                    <a:pt x="4" y="697"/>
                    <a:pt x="5" y="710"/>
                  </a:cubicBezTo>
                  <a:cubicBezTo>
                    <a:pt x="7" y="724"/>
                    <a:pt x="7" y="738"/>
                    <a:pt x="10" y="752"/>
                  </a:cubicBezTo>
                  <a:cubicBezTo>
                    <a:pt x="13" y="766"/>
                    <a:pt x="16" y="779"/>
                    <a:pt x="21" y="793"/>
                  </a:cubicBezTo>
                  <a:cubicBezTo>
                    <a:pt x="25" y="806"/>
                    <a:pt x="31" y="819"/>
                    <a:pt x="36" y="832"/>
                  </a:cubicBezTo>
                  <a:cubicBezTo>
                    <a:pt x="48" y="841"/>
                    <a:pt x="86" y="834"/>
                    <a:pt x="84" y="808"/>
                  </a:cubicBezTo>
                  <a:cubicBezTo>
                    <a:pt x="79" y="795"/>
                    <a:pt x="75" y="782"/>
                    <a:pt x="71" y="769"/>
                  </a:cubicBezTo>
                  <a:cubicBezTo>
                    <a:pt x="67" y="755"/>
                    <a:pt x="63" y="740"/>
                    <a:pt x="61" y="727"/>
                  </a:cubicBezTo>
                  <a:cubicBezTo>
                    <a:pt x="59" y="713"/>
                    <a:pt x="62" y="700"/>
                    <a:pt x="62" y="688"/>
                  </a:cubicBezTo>
                  <a:cubicBezTo>
                    <a:pt x="63" y="674"/>
                    <a:pt x="60" y="661"/>
                    <a:pt x="63" y="648"/>
                  </a:cubicBezTo>
                  <a:cubicBezTo>
                    <a:pt x="67" y="635"/>
                    <a:pt x="75" y="625"/>
                    <a:pt x="81" y="614"/>
                  </a:cubicBezTo>
                  <a:cubicBezTo>
                    <a:pt x="87" y="603"/>
                    <a:pt x="94" y="592"/>
                    <a:pt x="102" y="585"/>
                  </a:cubicBezTo>
                  <a:cubicBezTo>
                    <a:pt x="112" y="577"/>
                    <a:pt x="123" y="571"/>
                    <a:pt x="134" y="570"/>
                  </a:cubicBezTo>
                  <a:cubicBezTo>
                    <a:pt x="147" y="568"/>
                    <a:pt x="157" y="568"/>
                    <a:pt x="167" y="570"/>
                  </a:cubicBezTo>
                  <a:cubicBezTo>
                    <a:pt x="169" y="570"/>
                    <a:pt x="181" y="574"/>
                    <a:pt x="182" y="573"/>
                  </a:cubicBezTo>
                  <a:cubicBezTo>
                    <a:pt x="197" y="572"/>
                    <a:pt x="211" y="558"/>
                    <a:pt x="216" y="561"/>
                  </a:cubicBezTo>
                  <a:cubicBezTo>
                    <a:pt x="222" y="564"/>
                    <a:pt x="214" y="584"/>
                    <a:pt x="221" y="603"/>
                  </a:cubicBezTo>
                  <a:cubicBezTo>
                    <a:pt x="222" y="608"/>
                    <a:pt x="228" y="616"/>
                    <a:pt x="229" y="618"/>
                  </a:cubicBezTo>
                  <a:cubicBezTo>
                    <a:pt x="230" y="620"/>
                    <a:pt x="231" y="622"/>
                    <a:pt x="232" y="624"/>
                  </a:cubicBezTo>
                  <a:cubicBezTo>
                    <a:pt x="239" y="637"/>
                    <a:pt x="247" y="649"/>
                    <a:pt x="256" y="657"/>
                  </a:cubicBezTo>
                  <a:cubicBezTo>
                    <a:pt x="268" y="668"/>
                    <a:pt x="275" y="678"/>
                    <a:pt x="286" y="681"/>
                  </a:cubicBezTo>
                  <a:cubicBezTo>
                    <a:pt x="298" y="686"/>
                    <a:pt x="314" y="684"/>
                    <a:pt x="328" y="685"/>
                  </a:cubicBezTo>
                  <a:cubicBezTo>
                    <a:pt x="337" y="686"/>
                    <a:pt x="346" y="686"/>
                    <a:pt x="346" y="686"/>
                  </a:cubicBezTo>
                  <a:cubicBezTo>
                    <a:pt x="364" y="688"/>
                    <a:pt x="375" y="695"/>
                    <a:pt x="386" y="702"/>
                  </a:cubicBezTo>
                  <a:cubicBezTo>
                    <a:pt x="396" y="708"/>
                    <a:pt x="409" y="715"/>
                    <a:pt x="432" y="722"/>
                  </a:cubicBezTo>
                  <a:cubicBezTo>
                    <a:pt x="445" y="726"/>
                    <a:pt x="461" y="732"/>
                    <a:pt x="482" y="734"/>
                  </a:cubicBezTo>
                  <a:cubicBezTo>
                    <a:pt x="495" y="736"/>
                    <a:pt x="510" y="734"/>
                    <a:pt x="526" y="730"/>
                  </a:cubicBezTo>
                  <a:cubicBezTo>
                    <a:pt x="539" y="727"/>
                    <a:pt x="550" y="720"/>
                    <a:pt x="563" y="715"/>
                  </a:cubicBezTo>
                  <a:cubicBezTo>
                    <a:pt x="574" y="709"/>
                    <a:pt x="586" y="706"/>
                    <a:pt x="598" y="698"/>
                  </a:cubicBezTo>
                  <a:cubicBezTo>
                    <a:pt x="608" y="690"/>
                    <a:pt x="619" y="680"/>
                    <a:pt x="630" y="671"/>
                  </a:cubicBezTo>
                  <a:cubicBezTo>
                    <a:pt x="638" y="663"/>
                    <a:pt x="649" y="657"/>
                    <a:pt x="657" y="648"/>
                  </a:cubicBezTo>
                  <a:cubicBezTo>
                    <a:pt x="665" y="639"/>
                    <a:pt x="671" y="627"/>
                    <a:pt x="678" y="616"/>
                  </a:cubicBezTo>
                  <a:cubicBezTo>
                    <a:pt x="686" y="607"/>
                    <a:pt x="695" y="598"/>
                    <a:pt x="701" y="587"/>
                  </a:cubicBezTo>
                  <a:cubicBezTo>
                    <a:pt x="708" y="577"/>
                    <a:pt x="715" y="566"/>
                    <a:pt x="721" y="555"/>
                  </a:cubicBezTo>
                  <a:cubicBezTo>
                    <a:pt x="728" y="541"/>
                    <a:pt x="737" y="527"/>
                    <a:pt x="743" y="512"/>
                  </a:cubicBezTo>
                  <a:cubicBezTo>
                    <a:pt x="749" y="498"/>
                    <a:pt x="752" y="482"/>
                    <a:pt x="756" y="467"/>
                  </a:cubicBezTo>
                  <a:cubicBezTo>
                    <a:pt x="761" y="451"/>
                    <a:pt x="764" y="436"/>
                    <a:pt x="767" y="420"/>
                  </a:cubicBezTo>
                  <a:cubicBezTo>
                    <a:pt x="770" y="406"/>
                    <a:pt x="775" y="394"/>
                    <a:pt x="776" y="381"/>
                  </a:cubicBezTo>
                  <a:cubicBezTo>
                    <a:pt x="778" y="367"/>
                    <a:pt x="776" y="353"/>
                    <a:pt x="776" y="341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7" name="Freeform 12">
              <a:extLst>
                <a:ext uri="{FF2B5EF4-FFF2-40B4-BE49-F238E27FC236}">
                  <a16:creationId xmlns:a16="http://schemas.microsoft.com/office/drawing/2014/main" id="{188CD7BE-370C-4843-8EB5-89D115168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1457"/>
              <a:ext cx="38" cy="56"/>
            </a:xfrm>
            <a:custGeom>
              <a:avLst/>
              <a:gdLst>
                <a:gd name="T0" fmla="*/ 0 w 15"/>
                <a:gd name="T1" fmla="*/ 149 h 21"/>
                <a:gd name="T2" fmla="*/ 243 w 15"/>
                <a:gd name="T3" fmla="*/ 192 h 21"/>
                <a:gd name="T4" fmla="*/ 129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8"/>
                  </a:moveTo>
                  <a:cubicBezTo>
                    <a:pt x="3" y="13"/>
                    <a:pt x="13" y="21"/>
                    <a:pt x="15" y="10"/>
                  </a:cubicBezTo>
                  <a:cubicBezTo>
                    <a:pt x="15" y="7"/>
                    <a:pt x="11" y="2"/>
                    <a:pt x="8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8" name="Freeform 13">
              <a:extLst>
                <a:ext uri="{FF2B5EF4-FFF2-40B4-BE49-F238E27FC236}">
                  <a16:creationId xmlns:a16="http://schemas.microsoft.com/office/drawing/2014/main" id="{40DE79B3-E16E-48FF-BFCF-BA33E42B8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452"/>
              <a:ext cx="25" cy="32"/>
            </a:xfrm>
            <a:custGeom>
              <a:avLst/>
              <a:gdLst>
                <a:gd name="T0" fmla="*/ 0 w 10"/>
                <a:gd name="T1" fmla="*/ 77 h 12"/>
                <a:gd name="T2" fmla="*/ 113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4"/>
                  </a:moveTo>
                  <a:cubicBezTo>
                    <a:pt x="1" y="12"/>
                    <a:pt x="10" y="3"/>
                    <a:pt x="7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99" name="Freeform 14">
              <a:extLst>
                <a:ext uri="{FF2B5EF4-FFF2-40B4-BE49-F238E27FC236}">
                  <a16:creationId xmlns:a16="http://schemas.microsoft.com/office/drawing/2014/main" id="{A635A98E-C32C-4CE8-B093-D7A4906C2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1364"/>
              <a:ext cx="710" cy="309"/>
            </a:xfrm>
            <a:custGeom>
              <a:avLst/>
              <a:gdLst>
                <a:gd name="T0" fmla="*/ 4095 w 284"/>
                <a:gd name="T1" fmla="*/ 1284 h 116"/>
                <a:gd name="T2" fmla="*/ 4313 w 284"/>
                <a:gd name="T3" fmla="*/ 1774 h 116"/>
                <a:gd name="T4" fmla="*/ 4395 w 284"/>
                <a:gd name="T5" fmla="*/ 2192 h 116"/>
                <a:gd name="T6" fmla="*/ 4438 w 284"/>
                <a:gd name="T7" fmla="*/ 2136 h 116"/>
                <a:gd name="T8" fmla="*/ 4283 w 284"/>
                <a:gd name="T9" fmla="*/ 1489 h 116"/>
                <a:gd name="T10" fmla="*/ 3938 w 284"/>
                <a:gd name="T11" fmla="*/ 930 h 116"/>
                <a:gd name="T12" fmla="*/ 3500 w 284"/>
                <a:gd name="T13" fmla="*/ 397 h 116"/>
                <a:gd name="T14" fmla="*/ 2925 w 284"/>
                <a:gd name="T15" fmla="*/ 93 h 116"/>
                <a:gd name="T16" fmla="*/ 2395 w 284"/>
                <a:gd name="T17" fmla="*/ 0 h 116"/>
                <a:gd name="T18" fmla="*/ 1875 w 284"/>
                <a:gd name="T19" fmla="*/ 149 h 116"/>
                <a:gd name="T20" fmla="*/ 1345 w 284"/>
                <a:gd name="T21" fmla="*/ 248 h 116"/>
                <a:gd name="T22" fmla="*/ 833 w 284"/>
                <a:gd name="T23" fmla="*/ 474 h 116"/>
                <a:gd name="T24" fmla="*/ 300 w 284"/>
                <a:gd name="T25" fmla="*/ 376 h 116"/>
                <a:gd name="T26" fmla="*/ 238 w 284"/>
                <a:gd name="T27" fmla="*/ 306 h 116"/>
                <a:gd name="T28" fmla="*/ 0 w 284"/>
                <a:gd name="T29" fmla="*/ 852 h 116"/>
                <a:gd name="T30" fmla="*/ 238 w 284"/>
                <a:gd name="T31" fmla="*/ 930 h 116"/>
                <a:gd name="T32" fmla="*/ 270 w 284"/>
                <a:gd name="T33" fmla="*/ 1510 h 116"/>
                <a:gd name="T34" fmla="*/ 363 w 284"/>
                <a:gd name="T35" fmla="*/ 1718 h 116"/>
                <a:gd name="T36" fmla="*/ 458 w 284"/>
                <a:gd name="T37" fmla="*/ 1987 h 116"/>
                <a:gd name="T38" fmla="*/ 550 w 284"/>
                <a:gd name="T39" fmla="*/ 1966 h 116"/>
                <a:gd name="T40" fmla="*/ 908 w 284"/>
                <a:gd name="T41" fmla="*/ 1113 h 116"/>
                <a:gd name="T42" fmla="*/ 1033 w 284"/>
                <a:gd name="T43" fmla="*/ 682 h 116"/>
                <a:gd name="T44" fmla="*/ 1395 w 284"/>
                <a:gd name="T45" fmla="*/ 397 h 116"/>
                <a:gd name="T46" fmla="*/ 1845 w 284"/>
                <a:gd name="T47" fmla="*/ 362 h 116"/>
                <a:gd name="T48" fmla="*/ 2313 w 284"/>
                <a:gd name="T49" fmla="*/ 170 h 116"/>
                <a:gd name="T50" fmla="*/ 3033 w 284"/>
                <a:gd name="T51" fmla="*/ 226 h 116"/>
                <a:gd name="T52" fmla="*/ 3645 w 284"/>
                <a:gd name="T53" fmla="*/ 645 h 116"/>
                <a:gd name="T54" fmla="*/ 4095 w 284"/>
                <a:gd name="T55" fmla="*/ 1284 h 11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84" h="116">
                  <a:moveTo>
                    <a:pt x="262" y="68"/>
                  </a:moveTo>
                  <a:cubicBezTo>
                    <a:pt x="268" y="75"/>
                    <a:pt x="272" y="85"/>
                    <a:pt x="276" y="94"/>
                  </a:cubicBezTo>
                  <a:cubicBezTo>
                    <a:pt x="278" y="101"/>
                    <a:pt x="278" y="109"/>
                    <a:pt x="281" y="116"/>
                  </a:cubicBezTo>
                  <a:cubicBezTo>
                    <a:pt x="282" y="115"/>
                    <a:pt x="283" y="114"/>
                    <a:pt x="284" y="113"/>
                  </a:cubicBezTo>
                  <a:cubicBezTo>
                    <a:pt x="281" y="101"/>
                    <a:pt x="279" y="89"/>
                    <a:pt x="274" y="79"/>
                  </a:cubicBezTo>
                  <a:cubicBezTo>
                    <a:pt x="268" y="67"/>
                    <a:pt x="259" y="58"/>
                    <a:pt x="252" y="49"/>
                  </a:cubicBezTo>
                  <a:cubicBezTo>
                    <a:pt x="243" y="38"/>
                    <a:pt x="234" y="28"/>
                    <a:pt x="224" y="21"/>
                  </a:cubicBezTo>
                  <a:cubicBezTo>
                    <a:pt x="212" y="12"/>
                    <a:pt x="199" y="7"/>
                    <a:pt x="187" y="5"/>
                  </a:cubicBezTo>
                  <a:cubicBezTo>
                    <a:pt x="175" y="2"/>
                    <a:pt x="164" y="0"/>
                    <a:pt x="153" y="0"/>
                  </a:cubicBezTo>
                  <a:cubicBezTo>
                    <a:pt x="142" y="1"/>
                    <a:pt x="131" y="5"/>
                    <a:pt x="120" y="8"/>
                  </a:cubicBezTo>
                  <a:cubicBezTo>
                    <a:pt x="108" y="11"/>
                    <a:pt x="96" y="10"/>
                    <a:pt x="86" y="13"/>
                  </a:cubicBezTo>
                  <a:cubicBezTo>
                    <a:pt x="75" y="16"/>
                    <a:pt x="64" y="23"/>
                    <a:pt x="53" y="25"/>
                  </a:cubicBezTo>
                  <a:cubicBezTo>
                    <a:pt x="41" y="27"/>
                    <a:pt x="29" y="26"/>
                    <a:pt x="19" y="20"/>
                  </a:cubicBezTo>
                  <a:cubicBezTo>
                    <a:pt x="18" y="19"/>
                    <a:pt x="17" y="18"/>
                    <a:pt x="15" y="16"/>
                  </a:cubicBezTo>
                  <a:cubicBezTo>
                    <a:pt x="9" y="25"/>
                    <a:pt x="4" y="34"/>
                    <a:pt x="0" y="45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6" y="54"/>
                    <a:pt x="16" y="68"/>
                    <a:pt x="17" y="80"/>
                  </a:cubicBezTo>
                  <a:cubicBezTo>
                    <a:pt x="19" y="84"/>
                    <a:pt x="21" y="88"/>
                    <a:pt x="23" y="91"/>
                  </a:cubicBezTo>
                  <a:cubicBezTo>
                    <a:pt x="26" y="96"/>
                    <a:pt x="28" y="100"/>
                    <a:pt x="29" y="105"/>
                  </a:cubicBezTo>
                  <a:cubicBezTo>
                    <a:pt x="31" y="105"/>
                    <a:pt x="33" y="105"/>
                    <a:pt x="35" y="104"/>
                  </a:cubicBezTo>
                  <a:cubicBezTo>
                    <a:pt x="50" y="97"/>
                    <a:pt x="55" y="74"/>
                    <a:pt x="58" y="59"/>
                  </a:cubicBezTo>
                  <a:cubicBezTo>
                    <a:pt x="60" y="49"/>
                    <a:pt x="56" y="42"/>
                    <a:pt x="66" y="36"/>
                  </a:cubicBezTo>
                  <a:cubicBezTo>
                    <a:pt x="74" y="31"/>
                    <a:pt x="79" y="21"/>
                    <a:pt x="89" y="21"/>
                  </a:cubicBezTo>
                  <a:cubicBezTo>
                    <a:pt x="97" y="22"/>
                    <a:pt x="110" y="21"/>
                    <a:pt x="118" y="19"/>
                  </a:cubicBezTo>
                  <a:cubicBezTo>
                    <a:pt x="128" y="18"/>
                    <a:pt x="138" y="11"/>
                    <a:pt x="148" y="9"/>
                  </a:cubicBezTo>
                  <a:cubicBezTo>
                    <a:pt x="164" y="7"/>
                    <a:pt x="178" y="10"/>
                    <a:pt x="194" y="12"/>
                  </a:cubicBezTo>
                  <a:cubicBezTo>
                    <a:pt x="209" y="15"/>
                    <a:pt x="221" y="24"/>
                    <a:pt x="233" y="34"/>
                  </a:cubicBezTo>
                  <a:cubicBezTo>
                    <a:pt x="244" y="44"/>
                    <a:pt x="253" y="56"/>
                    <a:pt x="262" y="68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0" name="Freeform 15">
              <a:extLst>
                <a:ext uri="{FF2B5EF4-FFF2-40B4-BE49-F238E27FC236}">
                  <a16:creationId xmlns:a16="http://schemas.microsoft.com/office/drawing/2014/main" id="{A6D069F8-3E57-44C3-828B-E1FF814EB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937"/>
              <a:ext cx="208" cy="579"/>
            </a:xfrm>
            <a:custGeom>
              <a:avLst/>
              <a:gdLst>
                <a:gd name="T0" fmla="*/ 83 w 83"/>
                <a:gd name="T1" fmla="*/ 1387 h 217"/>
                <a:gd name="T2" fmla="*/ 145 w 83"/>
                <a:gd name="T3" fmla="*/ 2049 h 217"/>
                <a:gd name="T4" fmla="*/ 208 w 83"/>
                <a:gd name="T5" fmla="*/ 2415 h 217"/>
                <a:gd name="T6" fmla="*/ 301 w 83"/>
                <a:gd name="T7" fmla="*/ 2735 h 217"/>
                <a:gd name="T8" fmla="*/ 439 w 83"/>
                <a:gd name="T9" fmla="*/ 3325 h 217"/>
                <a:gd name="T10" fmla="*/ 772 w 83"/>
                <a:gd name="T11" fmla="*/ 3837 h 217"/>
                <a:gd name="T12" fmla="*/ 972 w 83"/>
                <a:gd name="T13" fmla="*/ 4088 h 217"/>
                <a:gd name="T14" fmla="*/ 992 w 83"/>
                <a:gd name="T15" fmla="*/ 4088 h 217"/>
                <a:gd name="T16" fmla="*/ 1288 w 83"/>
                <a:gd name="T17" fmla="*/ 3816 h 217"/>
                <a:gd name="T18" fmla="*/ 1068 w 83"/>
                <a:gd name="T19" fmla="*/ 3303 h 217"/>
                <a:gd name="T20" fmla="*/ 616 w 83"/>
                <a:gd name="T21" fmla="*/ 3247 h 217"/>
                <a:gd name="T22" fmla="*/ 396 w 83"/>
                <a:gd name="T23" fmla="*/ 2049 h 217"/>
                <a:gd name="T24" fmla="*/ 283 w 83"/>
                <a:gd name="T25" fmla="*/ 875 h 217"/>
                <a:gd name="T26" fmla="*/ 554 w 83"/>
                <a:gd name="T27" fmla="*/ 264 h 217"/>
                <a:gd name="T28" fmla="*/ 566 w 83"/>
                <a:gd name="T29" fmla="*/ 205 h 217"/>
                <a:gd name="T30" fmla="*/ 313 w 83"/>
                <a:gd name="T31" fmla="*/ 93 h 217"/>
                <a:gd name="T32" fmla="*/ 20 w 83"/>
                <a:gd name="T33" fmla="*/ 285 h 217"/>
                <a:gd name="T34" fmla="*/ 33 w 83"/>
                <a:gd name="T35" fmla="*/ 376 h 217"/>
                <a:gd name="T36" fmla="*/ 0 w 83"/>
                <a:gd name="T37" fmla="*/ 760 h 217"/>
                <a:gd name="T38" fmla="*/ 83 w 83"/>
                <a:gd name="T39" fmla="*/ 1387 h 2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3" h="217">
                  <a:moveTo>
                    <a:pt x="5" y="73"/>
                  </a:moveTo>
                  <a:cubicBezTo>
                    <a:pt x="6" y="85"/>
                    <a:pt x="7" y="97"/>
                    <a:pt x="9" y="108"/>
                  </a:cubicBezTo>
                  <a:cubicBezTo>
                    <a:pt x="10" y="114"/>
                    <a:pt x="11" y="121"/>
                    <a:pt x="13" y="127"/>
                  </a:cubicBezTo>
                  <a:cubicBezTo>
                    <a:pt x="15" y="133"/>
                    <a:pt x="17" y="138"/>
                    <a:pt x="19" y="144"/>
                  </a:cubicBezTo>
                  <a:cubicBezTo>
                    <a:pt x="23" y="155"/>
                    <a:pt x="24" y="166"/>
                    <a:pt x="28" y="175"/>
                  </a:cubicBezTo>
                  <a:cubicBezTo>
                    <a:pt x="34" y="186"/>
                    <a:pt x="42" y="194"/>
                    <a:pt x="49" y="202"/>
                  </a:cubicBezTo>
                  <a:cubicBezTo>
                    <a:pt x="56" y="209"/>
                    <a:pt x="57" y="210"/>
                    <a:pt x="62" y="215"/>
                  </a:cubicBezTo>
                  <a:cubicBezTo>
                    <a:pt x="63" y="215"/>
                    <a:pt x="63" y="215"/>
                    <a:pt x="63" y="215"/>
                  </a:cubicBezTo>
                  <a:cubicBezTo>
                    <a:pt x="76" y="217"/>
                    <a:pt x="83" y="214"/>
                    <a:pt x="82" y="201"/>
                  </a:cubicBezTo>
                  <a:cubicBezTo>
                    <a:pt x="82" y="193"/>
                    <a:pt x="77" y="175"/>
                    <a:pt x="68" y="174"/>
                  </a:cubicBezTo>
                  <a:cubicBezTo>
                    <a:pt x="68" y="199"/>
                    <a:pt x="44" y="183"/>
                    <a:pt x="39" y="171"/>
                  </a:cubicBezTo>
                  <a:cubicBezTo>
                    <a:pt x="30" y="152"/>
                    <a:pt x="27" y="129"/>
                    <a:pt x="25" y="108"/>
                  </a:cubicBezTo>
                  <a:cubicBezTo>
                    <a:pt x="22" y="88"/>
                    <a:pt x="21" y="67"/>
                    <a:pt x="18" y="46"/>
                  </a:cubicBezTo>
                  <a:cubicBezTo>
                    <a:pt x="17" y="40"/>
                    <a:pt x="17" y="0"/>
                    <a:pt x="35" y="14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3" y="8"/>
                    <a:pt x="27" y="5"/>
                    <a:pt x="20" y="5"/>
                  </a:cubicBezTo>
                  <a:cubicBezTo>
                    <a:pt x="8" y="6"/>
                    <a:pt x="1" y="15"/>
                    <a:pt x="1" y="15"/>
                  </a:cubicBezTo>
                  <a:cubicBezTo>
                    <a:pt x="0" y="16"/>
                    <a:pt x="2" y="20"/>
                    <a:pt x="2" y="20"/>
                  </a:cubicBezTo>
                  <a:cubicBezTo>
                    <a:pt x="1" y="27"/>
                    <a:pt x="0" y="34"/>
                    <a:pt x="0" y="40"/>
                  </a:cubicBezTo>
                  <a:cubicBezTo>
                    <a:pt x="0" y="52"/>
                    <a:pt x="4" y="61"/>
                    <a:pt x="5" y="73"/>
                  </a:cubicBezTo>
                  <a:close/>
                </a:path>
              </a:pathLst>
            </a:custGeom>
            <a:solidFill>
              <a:srgbClr val="C86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1" name="Freeform 16">
              <a:extLst>
                <a:ext uri="{FF2B5EF4-FFF2-40B4-BE49-F238E27FC236}">
                  <a16:creationId xmlns:a16="http://schemas.microsoft.com/office/drawing/2014/main" id="{6851529C-528A-4A20-8D26-26DB06007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428"/>
              <a:ext cx="155" cy="160"/>
            </a:xfrm>
            <a:custGeom>
              <a:avLst/>
              <a:gdLst>
                <a:gd name="T0" fmla="*/ 158 w 62"/>
                <a:gd name="T1" fmla="*/ 0 h 60"/>
                <a:gd name="T2" fmla="*/ 0 w 62"/>
                <a:gd name="T3" fmla="*/ 205 h 60"/>
                <a:gd name="T4" fmla="*/ 375 w 62"/>
                <a:gd name="T5" fmla="*/ 491 h 60"/>
                <a:gd name="T6" fmla="*/ 470 w 62"/>
                <a:gd name="T7" fmla="*/ 1101 h 60"/>
                <a:gd name="T8" fmla="*/ 738 w 62"/>
                <a:gd name="T9" fmla="*/ 1101 h 60"/>
                <a:gd name="T10" fmla="*/ 895 w 62"/>
                <a:gd name="T11" fmla="*/ 909 h 60"/>
                <a:gd name="T12" fmla="*/ 925 w 62"/>
                <a:gd name="T13" fmla="*/ 376 h 60"/>
                <a:gd name="T14" fmla="*/ 720 w 62"/>
                <a:gd name="T15" fmla="*/ 227 h 60"/>
                <a:gd name="T16" fmla="*/ 563 w 62"/>
                <a:gd name="T17" fmla="*/ 307 h 6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60">
                  <a:moveTo>
                    <a:pt x="10" y="0"/>
                  </a:moveTo>
                  <a:cubicBezTo>
                    <a:pt x="10" y="7"/>
                    <a:pt x="6" y="10"/>
                    <a:pt x="0" y="11"/>
                  </a:cubicBezTo>
                  <a:cubicBezTo>
                    <a:pt x="10" y="15"/>
                    <a:pt x="19" y="16"/>
                    <a:pt x="24" y="26"/>
                  </a:cubicBezTo>
                  <a:cubicBezTo>
                    <a:pt x="29" y="36"/>
                    <a:pt x="28" y="48"/>
                    <a:pt x="30" y="58"/>
                  </a:cubicBezTo>
                  <a:cubicBezTo>
                    <a:pt x="35" y="57"/>
                    <a:pt x="41" y="60"/>
                    <a:pt x="47" y="58"/>
                  </a:cubicBezTo>
                  <a:cubicBezTo>
                    <a:pt x="51" y="56"/>
                    <a:pt x="56" y="53"/>
                    <a:pt x="57" y="48"/>
                  </a:cubicBezTo>
                  <a:cubicBezTo>
                    <a:pt x="59" y="42"/>
                    <a:pt x="62" y="26"/>
                    <a:pt x="59" y="20"/>
                  </a:cubicBezTo>
                  <a:cubicBezTo>
                    <a:pt x="52" y="22"/>
                    <a:pt x="48" y="20"/>
                    <a:pt x="46" y="12"/>
                  </a:cubicBezTo>
                  <a:cubicBezTo>
                    <a:pt x="43" y="12"/>
                    <a:pt x="40" y="16"/>
                    <a:pt x="36" y="16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2" name="Freeform 17">
              <a:extLst>
                <a:ext uri="{FF2B5EF4-FFF2-40B4-BE49-F238E27FC236}">
                  <a16:creationId xmlns:a16="http://schemas.microsoft.com/office/drawing/2014/main" id="{B28D2831-EC90-4B5D-9730-C834401A9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425"/>
              <a:ext cx="1410" cy="1486"/>
            </a:xfrm>
            <a:custGeom>
              <a:avLst/>
              <a:gdLst>
                <a:gd name="T0" fmla="*/ 8750 w 564"/>
                <a:gd name="T1" fmla="*/ 2412 h 557"/>
                <a:gd name="T2" fmla="*/ 8613 w 564"/>
                <a:gd name="T3" fmla="*/ 1745 h 557"/>
                <a:gd name="T4" fmla="*/ 8488 w 564"/>
                <a:gd name="T5" fmla="*/ 1195 h 557"/>
                <a:gd name="T6" fmla="*/ 7988 w 564"/>
                <a:gd name="T7" fmla="*/ 1118 h 557"/>
                <a:gd name="T8" fmla="*/ 7238 w 564"/>
                <a:gd name="T9" fmla="*/ 648 h 557"/>
                <a:gd name="T10" fmla="*/ 6408 w 564"/>
                <a:gd name="T11" fmla="*/ 947 h 557"/>
                <a:gd name="T12" fmla="*/ 5020 w 564"/>
                <a:gd name="T13" fmla="*/ 307 h 557"/>
                <a:gd name="T14" fmla="*/ 4988 w 564"/>
                <a:gd name="T15" fmla="*/ 398 h 557"/>
                <a:gd name="T16" fmla="*/ 4595 w 564"/>
                <a:gd name="T17" fmla="*/ 1446 h 557"/>
                <a:gd name="T18" fmla="*/ 4645 w 564"/>
                <a:gd name="T19" fmla="*/ 1993 h 557"/>
                <a:gd name="T20" fmla="*/ 4675 w 564"/>
                <a:gd name="T21" fmla="*/ 2526 h 557"/>
                <a:gd name="T22" fmla="*/ 4488 w 564"/>
                <a:gd name="T23" fmla="*/ 3119 h 557"/>
                <a:gd name="T24" fmla="*/ 4363 w 564"/>
                <a:gd name="T25" fmla="*/ 3722 h 557"/>
                <a:gd name="T26" fmla="*/ 4113 w 564"/>
                <a:gd name="T27" fmla="*/ 4498 h 557"/>
                <a:gd name="T28" fmla="*/ 3925 w 564"/>
                <a:gd name="T29" fmla="*/ 5069 h 557"/>
                <a:gd name="T30" fmla="*/ 3750 w 564"/>
                <a:gd name="T31" fmla="*/ 5851 h 557"/>
                <a:gd name="T32" fmla="*/ 3395 w 564"/>
                <a:gd name="T33" fmla="*/ 6547 h 557"/>
                <a:gd name="T34" fmla="*/ 2863 w 564"/>
                <a:gd name="T35" fmla="*/ 7062 h 557"/>
                <a:gd name="T36" fmla="*/ 2220 w 564"/>
                <a:gd name="T37" fmla="*/ 7331 h 557"/>
                <a:gd name="T38" fmla="*/ 1375 w 564"/>
                <a:gd name="T39" fmla="*/ 7062 h 557"/>
                <a:gd name="T40" fmla="*/ 1125 w 564"/>
                <a:gd name="T41" fmla="*/ 6931 h 557"/>
                <a:gd name="T42" fmla="*/ 783 w 564"/>
                <a:gd name="T43" fmla="*/ 6968 h 557"/>
                <a:gd name="T44" fmla="*/ 708 w 564"/>
                <a:gd name="T45" fmla="*/ 6968 h 557"/>
                <a:gd name="T46" fmla="*/ 533 w 564"/>
                <a:gd name="T47" fmla="*/ 6968 h 557"/>
                <a:gd name="T48" fmla="*/ 63 w 564"/>
                <a:gd name="T49" fmla="*/ 7254 h 557"/>
                <a:gd name="T50" fmla="*/ 33 w 564"/>
                <a:gd name="T51" fmla="*/ 7254 h 557"/>
                <a:gd name="T52" fmla="*/ 33 w 564"/>
                <a:gd name="T53" fmla="*/ 7254 h 557"/>
                <a:gd name="T54" fmla="*/ 33 w 564"/>
                <a:gd name="T55" fmla="*/ 7254 h 557"/>
                <a:gd name="T56" fmla="*/ 113 w 564"/>
                <a:gd name="T57" fmla="*/ 8049 h 557"/>
                <a:gd name="T58" fmla="*/ 238 w 564"/>
                <a:gd name="T59" fmla="*/ 8334 h 557"/>
                <a:gd name="T60" fmla="*/ 283 w 564"/>
                <a:gd name="T61" fmla="*/ 8449 h 557"/>
                <a:gd name="T62" fmla="*/ 658 w 564"/>
                <a:gd name="T63" fmla="*/ 9076 h 557"/>
                <a:gd name="T64" fmla="*/ 1125 w 564"/>
                <a:gd name="T65" fmla="*/ 9530 h 557"/>
                <a:gd name="T66" fmla="*/ 1783 w 564"/>
                <a:gd name="T67" fmla="*/ 9610 h 557"/>
                <a:gd name="T68" fmla="*/ 2063 w 564"/>
                <a:gd name="T69" fmla="*/ 9631 h 557"/>
                <a:gd name="T70" fmla="*/ 2688 w 564"/>
                <a:gd name="T71" fmla="*/ 9930 h 557"/>
                <a:gd name="T72" fmla="*/ 3408 w 564"/>
                <a:gd name="T73" fmla="*/ 10314 h 557"/>
                <a:gd name="T74" fmla="*/ 4188 w 564"/>
                <a:gd name="T75" fmla="*/ 10541 h 557"/>
                <a:gd name="T76" fmla="*/ 4875 w 564"/>
                <a:gd name="T77" fmla="*/ 10463 h 557"/>
                <a:gd name="T78" fmla="*/ 5458 w 564"/>
                <a:gd name="T79" fmla="*/ 10178 h 557"/>
                <a:gd name="T80" fmla="*/ 6000 w 564"/>
                <a:gd name="T81" fmla="*/ 9858 h 557"/>
                <a:gd name="T82" fmla="*/ 6500 w 564"/>
                <a:gd name="T83" fmla="*/ 9346 h 557"/>
                <a:gd name="T84" fmla="*/ 6925 w 564"/>
                <a:gd name="T85" fmla="*/ 8903 h 557"/>
                <a:gd name="T86" fmla="*/ 7250 w 564"/>
                <a:gd name="T87" fmla="*/ 8300 h 557"/>
                <a:gd name="T88" fmla="*/ 7613 w 564"/>
                <a:gd name="T89" fmla="*/ 7745 h 557"/>
                <a:gd name="T90" fmla="*/ 7925 w 564"/>
                <a:gd name="T91" fmla="*/ 7139 h 557"/>
                <a:gd name="T92" fmla="*/ 8270 w 564"/>
                <a:gd name="T93" fmla="*/ 6320 h 557"/>
                <a:gd name="T94" fmla="*/ 8470 w 564"/>
                <a:gd name="T95" fmla="*/ 5466 h 557"/>
                <a:gd name="T96" fmla="*/ 8645 w 564"/>
                <a:gd name="T97" fmla="*/ 4575 h 557"/>
                <a:gd name="T98" fmla="*/ 8783 w 564"/>
                <a:gd name="T99" fmla="*/ 3836 h 557"/>
                <a:gd name="T100" fmla="*/ 8783 w 564"/>
                <a:gd name="T101" fmla="*/ 3076 h 557"/>
                <a:gd name="T102" fmla="*/ 8750 w 564"/>
                <a:gd name="T103" fmla="*/ 2412 h 55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64" h="557">
                  <a:moveTo>
                    <a:pt x="560" y="127"/>
                  </a:moveTo>
                  <a:cubicBezTo>
                    <a:pt x="558" y="114"/>
                    <a:pt x="554" y="103"/>
                    <a:pt x="551" y="92"/>
                  </a:cubicBezTo>
                  <a:cubicBezTo>
                    <a:pt x="549" y="82"/>
                    <a:pt x="547" y="72"/>
                    <a:pt x="543" y="63"/>
                  </a:cubicBezTo>
                  <a:cubicBezTo>
                    <a:pt x="541" y="61"/>
                    <a:pt x="530" y="57"/>
                    <a:pt x="511" y="59"/>
                  </a:cubicBezTo>
                  <a:cubicBezTo>
                    <a:pt x="488" y="61"/>
                    <a:pt x="487" y="38"/>
                    <a:pt x="463" y="34"/>
                  </a:cubicBezTo>
                  <a:cubicBezTo>
                    <a:pt x="439" y="30"/>
                    <a:pt x="438" y="51"/>
                    <a:pt x="410" y="50"/>
                  </a:cubicBezTo>
                  <a:cubicBezTo>
                    <a:pt x="383" y="49"/>
                    <a:pt x="365" y="0"/>
                    <a:pt x="321" y="16"/>
                  </a:cubicBezTo>
                  <a:cubicBezTo>
                    <a:pt x="318" y="17"/>
                    <a:pt x="319" y="19"/>
                    <a:pt x="319" y="21"/>
                  </a:cubicBezTo>
                  <a:cubicBezTo>
                    <a:pt x="325" y="43"/>
                    <a:pt x="312" y="68"/>
                    <a:pt x="294" y="76"/>
                  </a:cubicBezTo>
                  <a:cubicBezTo>
                    <a:pt x="297" y="85"/>
                    <a:pt x="297" y="93"/>
                    <a:pt x="297" y="105"/>
                  </a:cubicBezTo>
                  <a:cubicBezTo>
                    <a:pt x="297" y="113"/>
                    <a:pt x="301" y="123"/>
                    <a:pt x="299" y="133"/>
                  </a:cubicBezTo>
                  <a:cubicBezTo>
                    <a:pt x="297" y="143"/>
                    <a:pt x="291" y="154"/>
                    <a:pt x="287" y="164"/>
                  </a:cubicBezTo>
                  <a:cubicBezTo>
                    <a:pt x="284" y="175"/>
                    <a:pt x="283" y="185"/>
                    <a:pt x="279" y="196"/>
                  </a:cubicBezTo>
                  <a:cubicBezTo>
                    <a:pt x="273" y="210"/>
                    <a:pt x="266" y="224"/>
                    <a:pt x="263" y="237"/>
                  </a:cubicBezTo>
                  <a:cubicBezTo>
                    <a:pt x="256" y="262"/>
                    <a:pt x="252" y="265"/>
                    <a:pt x="251" y="267"/>
                  </a:cubicBezTo>
                  <a:cubicBezTo>
                    <a:pt x="247" y="282"/>
                    <a:pt x="246" y="296"/>
                    <a:pt x="240" y="308"/>
                  </a:cubicBezTo>
                  <a:cubicBezTo>
                    <a:pt x="234" y="323"/>
                    <a:pt x="225" y="334"/>
                    <a:pt x="217" y="345"/>
                  </a:cubicBezTo>
                  <a:cubicBezTo>
                    <a:pt x="207" y="357"/>
                    <a:pt x="195" y="365"/>
                    <a:pt x="183" y="372"/>
                  </a:cubicBezTo>
                  <a:cubicBezTo>
                    <a:pt x="169" y="379"/>
                    <a:pt x="157" y="386"/>
                    <a:pt x="142" y="386"/>
                  </a:cubicBezTo>
                  <a:cubicBezTo>
                    <a:pt x="112" y="386"/>
                    <a:pt x="100" y="380"/>
                    <a:pt x="88" y="372"/>
                  </a:cubicBezTo>
                  <a:cubicBezTo>
                    <a:pt x="83" y="369"/>
                    <a:pt x="79" y="366"/>
                    <a:pt x="72" y="365"/>
                  </a:cubicBezTo>
                  <a:cubicBezTo>
                    <a:pt x="61" y="362"/>
                    <a:pt x="56" y="366"/>
                    <a:pt x="50" y="367"/>
                  </a:cubicBezTo>
                  <a:cubicBezTo>
                    <a:pt x="48" y="367"/>
                    <a:pt x="47" y="367"/>
                    <a:pt x="45" y="367"/>
                  </a:cubicBezTo>
                  <a:cubicBezTo>
                    <a:pt x="43" y="367"/>
                    <a:pt x="37" y="367"/>
                    <a:pt x="34" y="367"/>
                  </a:cubicBezTo>
                  <a:cubicBezTo>
                    <a:pt x="17" y="372"/>
                    <a:pt x="10" y="386"/>
                    <a:pt x="4" y="382"/>
                  </a:cubicBezTo>
                  <a:cubicBezTo>
                    <a:pt x="3" y="382"/>
                    <a:pt x="3" y="382"/>
                    <a:pt x="2" y="382"/>
                  </a:cubicBezTo>
                  <a:cubicBezTo>
                    <a:pt x="2" y="382"/>
                    <a:pt x="2" y="382"/>
                    <a:pt x="2" y="382"/>
                  </a:cubicBezTo>
                  <a:cubicBezTo>
                    <a:pt x="2" y="382"/>
                    <a:pt x="2" y="382"/>
                    <a:pt x="2" y="382"/>
                  </a:cubicBezTo>
                  <a:cubicBezTo>
                    <a:pt x="8" y="385"/>
                    <a:pt x="0" y="405"/>
                    <a:pt x="7" y="424"/>
                  </a:cubicBezTo>
                  <a:cubicBezTo>
                    <a:pt x="8" y="429"/>
                    <a:pt x="14" y="437"/>
                    <a:pt x="15" y="439"/>
                  </a:cubicBezTo>
                  <a:cubicBezTo>
                    <a:pt x="16" y="441"/>
                    <a:pt x="17" y="443"/>
                    <a:pt x="18" y="445"/>
                  </a:cubicBezTo>
                  <a:cubicBezTo>
                    <a:pt x="25" y="458"/>
                    <a:pt x="33" y="470"/>
                    <a:pt x="42" y="478"/>
                  </a:cubicBezTo>
                  <a:cubicBezTo>
                    <a:pt x="54" y="489"/>
                    <a:pt x="61" y="499"/>
                    <a:pt x="72" y="502"/>
                  </a:cubicBezTo>
                  <a:cubicBezTo>
                    <a:pt x="84" y="507"/>
                    <a:pt x="100" y="505"/>
                    <a:pt x="114" y="506"/>
                  </a:cubicBezTo>
                  <a:cubicBezTo>
                    <a:pt x="123" y="507"/>
                    <a:pt x="132" y="507"/>
                    <a:pt x="132" y="507"/>
                  </a:cubicBezTo>
                  <a:cubicBezTo>
                    <a:pt x="150" y="509"/>
                    <a:pt x="161" y="516"/>
                    <a:pt x="172" y="523"/>
                  </a:cubicBezTo>
                  <a:cubicBezTo>
                    <a:pt x="182" y="529"/>
                    <a:pt x="195" y="536"/>
                    <a:pt x="218" y="543"/>
                  </a:cubicBezTo>
                  <a:cubicBezTo>
                    <a:pt x="231" y="547"/>
                    <a:pt x="247" y="553"/>
                    <a:pt x="268" y="555"/>
                  </a:cubicBezTo>
                  <a:cubicBezTo>
                    <a:pt x="281" y="557"/>
                    <a:pt x="296" y="555"/>
                    <a:pt x="312" y="551"/>
                  </a:cubicBezTo>
                  <a:cubicBezTo>
                    <a:pt x="325" y="548"/>
                    <a:pt x="336" y="541"/>
                    <a:pt x="349" y="536"/>
                  </a:cubicBezTo>
                  <a:cubicBezTo>
                    <a:pt x="360" y="530"/>
                    <a:pt x="372" y="527"/>
                    <a:pt x="384" y="519"/>
                  </a:cubicBezTo>
                  <a:cubicBezTo>
                    <a:pt x="394" y="511"/>
                    <a:pt x="405" y="501"/>
                    <a:pt x="416" y="492"/>
                  </a:cubicBezTo>
                  <a:cubicBezTo>
                    <a:pt x="424" y="484"/>
                    <a:pt x="435" y="478"/>
                    <a:pt x="443" y="469"/>
                  </a:cubicBezTo>
                  <a:cubicBezTo>
                    <a:pt x="451" y="460"/>
                    <a:pt x="457" y="448"/>
                    <a:pt x="464" y="437"/>
                  </a:cubicBezTo>
                  <a:cubicBezTo>
                    <a:pt x="472" y="428"/>
                    <a:pt x="481" y="419"/>
                    <a:pt x="487" y="408"/>
                  </a:cubicBezTo>
                  <a:cubicBezTo>
                    <a:pt x="494" y="398"/>
                    <a:pt x="501" y="387"/>
                    <a:pt x="507" y="376"/>
                  </a:cubicBezTo>
                  <a:cubicBezTo>
                    <a:pt x="514" y="362"/>
                    <a:pt x="523" y="348"/>
                    <a:pt x="529" y="333"/>
                  </a:cubicBezTo>
                  <a:cubicBezTo>
                    <a:pt x="535" y="319"/>
                    <a:pt x="538" y="303"/>
                    <a:pt x="542" y="288"/>
                  </a:cubicBezTo>
                  <a:cubicBezTo>
                    <a:pt x="547" y="272"/>
                    <a:pt x="550" y="257"/>
                    <a:pt x="553" y="241"/>
                  </a:cubicBezTo>
                  <a:cubicBezTo>
                    <a:pt x="556" y="227"/>
                    <a:pt x="561" y="215"/>
                    <a:pt x="562" y="202"/>
                  </a:cubicBezTo>
                  <a:cubicBezTo>
                    <a:pt x="564" y="188"/>
                    <a:pt x="562" y="174"/>
                    <a:pt x="562" y="162"/>
                  </a:cubicBezTo>
                  <a:cubicBezTo>
                    <a:pt x="562" y="149"/>
                    <a:pt x="561" y="138"/>
                    <a:pt x="560" y="127"/>
                  </a:cubicBezTo>
                  <a:close/>
                </a:path>
              </a:pathLst>
            </a:custGeom>
            <a:solidFill>
              <a:srgbClr val="FEE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3" name="Freeform 18">
              <a:extLst>
                <a:ext uri="{FF2B5EF4-FFF2-40B4-BE49-F238E27FC236}">
                  <a16:creationId xmlns:a16="http://schemas.microsoft.com/office/drawing/2014/main" id="{293C5E92-3956-4EB8-80D5-6DA4FB32E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476"/>
              <a:ext cx="83" cy="51"/>
            </a:xfrm>
            <a:custGeom>
              <a:avLst/>
              <a:gdLst>
                <a:gd name="T0" fmla="*/ 506 w 33"/>
                <a:gd name="T1" fmla="*/ 309 h 19"/>
                <a:gd name="T2" fmla="*/ 254 w 33"/>
                <a:gd name="T3" fmla="*/ 56 h 19"/>
                <a:gd name="T4" fmla="*/ 506 w 33"/>
                <a:gd name="T5" fmla="*/ 309 h 19"/>
                <a:gd name="T6" fmla="*/ 506 w 33"/>
                <a:gd name="T7" fmla="*/ 30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9">
                  <a:moveTo>
                    <a:pt x="32" y="16"/>
                  </a:moveTo>
                  <a:cubicBezTo>
                    <a:pt x="31" y="10"/>
                    <a:pt x="25" y="0"/>
                    <a:pt x="16" y="3"/>
                  </a:cubicBezTo>
                  <a:cubicBezTo>
                    <a:pt x="0" y="9"/>
                    <a:pt x="22" y="19"/>
                    <a:pt x="32" y="16"/>
                  </a:cubicBezTo>
                  <a:cubicBezTo>
                    <a:pt x="32" y="16"/>
                    <a:pt x="33" y="18"/>
                    <a:pt x="32" y="16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4" name="Freeform 19">
              <a:extLst>
                <a:ext uri="{FF2B5EF4-FFF2-40B4-BE49-F238E27FC236}">
                  <a16:creationId xmlns:a16="http://schemas.microsoft.com/office/drawing/2014/main" id="{64B29029-EB8F-4FCF-A3C9-DECA4ECAB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436"/>
              <a:ext cx="40" cy="53"/>
            </a:xfrm>
            <a:custGeom>
              <a:avLst/>
              <a:gdLst>
                <a:gd name="T0" fmla="*/ 238 w 16"/>
                <a:gd name="T1" fmla="*/ 315 h 20"/>
                <a:gd name="T2" fmla="*/ 83 w 16"/>
                <a:gd name="T3" fmla="*/ 111 h 20"/>
                <a:gd name="T4" fmla="*/ 250 w 16"/>
                <a:gd name="T5" fmla="*/ 294 h 20"/>
                <a:gd name="T6" fmla="*/ 238 w 16"/>
                <a:gd name="T7" fmla="*/ 31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5" y="17"/>
                  </a:moveTo>
                  <a:cubicBezTo>
                    <a:pt x="8" y="20"/>
                    <a:pt x="0" y="13"/>
                    <a:pt x="5" y="6"/>
                  </a:cubicBezTo>
                  <a:cubicBezTo>
                    <a:pt x="11" y="0"/>
                    <a:pt x="16" y="10"/>
                    <a:pt x="16" y="16"/>
                  </a:cubicBezTo>
                  <a:cubicBezTo>
                    <a:pt x="16" y="17"/>
                    <a:pt x="15" y="17"/>
                    <a:pt x="15" y="17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5" name="Freeform 20">
              <a:extLst>
                <a:ext uri="{FF2B5EF4-FFF2-40B4-BE49-F238E27FC236}">
                  <a16:creationId xmlns:a16="http://schemas.microsoft.com/office/drawing/2014/main" id="{D89D5238-EFBC-449D-AACA-CC7410752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441"/>
              <a:ext cx="25" cy="27"/>
            </a:xfrm>
            <a:custGeom>
              <a:avLst/>
              <a:gdLst>
                <a:gd name="T0" fmla="*/ 0 w 10"/>
                <a:gd name="T1" fmla="*/ 197 h 10"/>
                <a:gd name="T2" fmla="*/ 95 w 10"/>
                <a:gd name="T3" fmla="*/ 59 h 10"/>
                <a:gd name="T4" fmla="*/ 0 w 10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0" y="4"/>
                    <a:pt x="2" y="0"/>
                    <a:pt x="6" y="3"/>
                  </a:cubicBezTo>
                  <a:cubicBezTo>
                    <a:pt x="10" y="6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6" name="Freeform 21">
              <a:extLst>
                <a:ext uri="{FF2B5EF4-FFF2-40B4-BE49-F238E27FC236}">
                  <a16:creationId xmlns:a16="http://schemas.microsoft.com/office/drawing/2014/main" id="{69F6C293-FBB5-47E6-B0AD-D6B9597CD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433"/>
              <a:ext cx="265" cy="126"/>
            </a:xfrm>
            <a:custGeom>
              <a:avLst/>
              <a:gdLst>
                <a:gd name="T0" fmla="*/ 1333 w 106"/>
                <a:gd name="T1" fmla="*/ 906 h 47"/>
                <a:gd name="T2" fmla="*/ 1658 w 106"/>
                <a:gd name="T3" fmla="*/ 812 h 47"/>
                <a:gd name="T4" fmla="*/ 833 w 106"/>
                <a:gd name="T5" fmla="*/ 346 h 47"/>
                <a:gd name="T6" fmla="*/ 0 w 106"/>
                <a:gd name="T7" fmla="*/ 209 h 47"/>
                <a:gd name="T8" fmla="*/ 0 w 106"/>
                <a:gd name="T9" fmla="*/ 209 h 47"/>
                <a:gd name="T10" fmla="*/ 1333 w 106"/>
                <a:gd name="T11" fmla="*/ 90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47">
                  <a:moveTo>
                    <a:pt x="85" y="47"/>
                  </a:moveTo>
                  <a:cubicBezTo>
                    <a:pt x="95" y="47"/>
                    <a:pt x="101" y="45"/>
                    <a:pt x="106" y="42"/>
                  </a:cubicBezTo>
                  <a:cubicBezTo>
                    <a:pt x="89" y="46"/>
                    <a:pt x="69" y="31"/>
                    <a:pt x="53" y="18"/>
                  </a:cubicBezTo>
                  <a:cubicBezTo>
                    <a:pt x="36" y="4"/>
                    <a:pt x="19" y="6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2" y="0"/>
                    <a:pt x="58" y="46"/>
                    <a:pt x="85" y="47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7" name="Freeform 22">
              <a:extLst>
                <a:ext uri="{FF2B5EF4-FFF2-40B4-BE49-F238E27FC236}">
                  <a16:creationId xmlns:a16="http://schemas.microsoft.com/office/drawing/2014/main" id="{9C96DF50-EF1F-493E-B162-B836F634F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519"/>
              <a:ext cx="147" cy="69"/>
            </a:xfrm>
            <a:custGeom>
              <a:avLst/>
              <a:gdLst>
                <a:gd name="T0" fmla="*/ 665 w 59"/>
                <a:gd name="T1" fmla="*/ 451 h 26"/>
                <a:gd name="T2" fmla="*/ 912 w 59"/>
                <a:gd name="T3" fmla="*/ 451 h 26"/>
                <a:gd name="T4" fmla="*/ 508 w 59"/>
                <a:gd name="T5" fmla="*/ 337 h 26"/>
                <a:gd name="T6" fmla="*/ 0 w 59"/>
                <a:gd name="T7" fmla="*/ 0 h 26"/>
                <a:gd name="T8" fmla="*/ 0 w 59"/>
                <a:gd name="T9" fmla="*/ 0 h 26"/>
                <a:gd name="T10" fmla="*/ 665 w 59"/>
                <a:gd name="T11" fmla="*/ 45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6">
                  <a:moveTo>
                    <a:pt x="43" y="24"/>
                  </a:moveTo>
                  <a:cubicBezTo>
                    <a:pt x="49" y="23"/>
                    <a:pt x="55" y="23"/>
                    <a:pt x="59" y="24"/>
                  </a:cubicBezTo>
                  <a:cubicBezTo>
                    <a:pt x="48" y="21"/>
                    <a:pt x="46" y="24"/>
                    <a:pt x="33" y="18"/>
                  </a:cubicBezTo>
                  <a:cubicBezTo>
                    <a:pt x="20" y="13"/>
                    <a:pt x="1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7"/>
                    <a:pt x="22" y="26"/>
                    <a:pt x="43" y="24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8" name="Freeform 23">
              <a:extLst>
                <a:ext uri="{FF2B5EF4-FFF2-40B4-BE49-F238E27FC236}">
                  <a16:creationId xmlns:a16="http://schemas.microsoft.com/office/drawing/2014/main" id="{80B80BB4-AF48-42CC-AF33-FA23577C5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1705"/>
              <a:ext cx="497" cy="822"/>
            </a:xfrm>
            <a:custGeom>
              <a:avLst/>
              <a:gdLst>
                <a:gd name="T0" fmla="*/ 2962 w 199"/>
                <a:gd name="T1" fmla="*/ 0 h 308"/>
                <a:gd name="T2" fmla="*/ 2850 w 199"/>
                <a:gd name="T3" fmla="*/ 1003 h 308"/>
                <a:gd name="T4" fmla="*/ 2650 w 199"/>
                <a:gd name="T5" fmla="*/ 1788 h 308"/>
                <a:gd name="T6" fmla="*/ 2383 w 199"/>
                <a:gd name="T7" fmla="*/ 2698 h 308"/>
                <a:gd name="T8" fmla="*/ 2195 w 199"/>
                <a:gd name="T9" fmla="*/ 3419 h 308"/>
                <a:gd name="T10" fmla="*/ 2090 w 199"/>
                <a:gd name="T11" fmla="*/ 4033 h 308"/>
                <a:gd name="T12" fmla="*/ 1104 w 199"/>
                <a:gd name="T13" fmla="*/ 5263 h 308"/>
                <a:gd name="T14" fmla="*/ 0 w 199"/>
                <a:gd name="T15" fmla="*/ 5455 h 308"/>
                <a:gd name="T16" fmla="*/ 1591 w 199"/>
                <a:gd name="T17" fmla="*/ 5172 h 308"/>
                <a:gd name="T18" fmla="*/ 2290 w 199"/>
                <a:gd name="T19" fmla="*/ 3875 h 308"/>
                <a:gd name="T20" fmla="*/ 2712 w 199"/>
                <a:gd name="T21" fmla="*/ 2279 h 308"/>
                <a:gd name="T22" fmla="*/ 3024 w 199"/>
                <a:gd name="T23" fmla="*/ 891 h 308"/>
                <a:gd name="T24" fmla="*/ 2962 w 199"/>
                <a:gd name="T25" fmla="*/ 0 h 3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9" h="308">
                  <a:moveTo>
                    <a:pt x="190" y="0"/>
                  </a:moveTo>
                  <a:cubicBezTo>
                    <a:pt x="192" y="27"/>
                    <a:pt x="189" y="42"/>
                    <a:pt x="183" y="53"/>
                  </a:cubicBezTo>
                  <a:cubicBezTo>
                    <a:pt x="177" y="64"/>
                    <a:pt x="174" y="81"/>
                    <a:pt x="170" y="94"/>
                  </a:cubicBezTo>
                  <a:cubicBezTo>
                    <a:pt x="166" y="107"/>
                    <a:pt x="155" y="125"/>
                    <a:pt x="153" y="142"/>
                  </a:cubicBezTo>
                  <a:cubicBezTo>
                    <a:pt x="151" y="159"/>
                    <a:pt x="145" y="159"/>
                    <a:pt x="141" y="180"/>
                  </a:cubicBezTo>
                  <a:cubicBezTo>
                    <a:pt x="140" y="187"/>
                    <a:pt x="140" y="200"/>
                    <a:pt x="134" y="212"/>
                  </a:cubicBezTo>
                  <a:cubicBezTo>
                    <a:pt x="122" y="238"/>
                    <a:pt x="97" y="267"/>
                    <a:pt x="71" y="277"/>
                  </a:cubicBezTo>
                  <a:cubicBezTo>
                    <a:pt x="32" y="292"/>
                    <a:pt x="18" y="293"/>
                    <a:pt x="0" y="287"/>
                  </a:cubicBezTo>
                  <a:cubicBezTo>
                    <a:pt x="29" y="308"/>
                    <a:pt x="75" y="284"/>
                    <a:pt x="102" y="272"/>
                  </a:cubicBezTo>
                  <a:cubicBezTo>
                    <a:pt x="129" y="260"/>
                    <a:pt x="138" y="227"/>
                    <a:pt x="147" y="204"/>
                  </a:cubicBezTo>
                  <a:cubicBezTo>
                    <a:pt x="156" y="181"/>
                    <a:pt x="163" y="146"/>
                    <a:pt x="174" y="120"/>
                  </a:cubicBezTo>
                  <a:cubicBezTo>
                    <a:pt x="185" y="94"/>
                    <a:pt x="189" y="65"/>
                    <a:pt x="194" y="47"/>
                  </a:cubicBezTo>
                  <a:cubicBezTo>
                    <a:pt x="199" y="29"/>
                    <a:pt x="190" y="0"/>
                    <a:pt x="190" y="0"/>
                  </a:cubicBezTo>
                  <a:close/>
                </a:path>
              </a:pathLst>
            </a:custGeom>
            <a:solidFill>
              <a:srgbClr val="FFF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09" name="Freeform 24">
              <a:extLst>
                <a:ext uri="{FF2B5EF4-FFF2-40B4-BE49-F238E27FC236}">
                  <a16:creationId xmlns:a16="http://schemas.microsoft.com/office/drawing/2014/main" id="{FC19BEDC-17F1-4F75-A027-F89FA70B6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2423"/>
              <a:ext cx="152" cy="200"/>
            </a:xfrm>
            <a:custGeom>
              <a:avLst/>
              <a:gdLst>
                <a:gd name="T0" fmla="*/ 571 w 61"/>
                <a:gd name="T1" fmla="*/ 56 h 75"/>
                <a:gd name="T2" fmla="*/ 311 w 61"/>
                <a:gd name="T3" fmla="*/ 56 h 75"/>
                <a:gd name="T4" fmla="*/ 30 w 61"/>
                <a:gd name="T5" fmla="*/ 435 h 75"/>
                <a:gd name="T6" fmla="*/ 75 w 61"/>
                <a:gd name="T7" fmla="*/ 947 h 75"/>
                <a:gd name="T8" fmla="*/ 279 w 61"/>
                <a:gd name="T9" fmla="*/ 1421 h 75"/>
                <a:gd name="T10" fmla="*/ 187 w 61"/>
                <a:gd name="T11" fmla="*/ 717 h 75"/>
                <a:gd name="T12" fmla="*/ 558 w 61"/>
                <a:gd name="T13" fmla="*/ 149 h 75"/>
                <a:gd name="T14" fmla="*/ 944 w 61"/>
                <a:gd name="T15" fmla="*/ 0 h 75"/>
                <a:gd name="T16" fmla="*/ 571 w 61"/>
                <a:gd name="T17" fmla="*/ 56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75">
                  <a:moveTo>
                    <a:pt x="37" y="3"/>
                  </a:moveTo>
                  <a:cubicBezTo>
                    <a:pt x="30" y="4"/>
                    <a:pt x="24" y="3"/>
                    <a:pt x="20" y="3"/>
                  </a:cubicBezTo>
                  <a:cubicBezTo>
                    <a:pt x="8" y="8"/>
                    <a:pt x="0" y="14"/>
                    <a:pt x="2" y="23"/>
                  </a:cubicBezTo>
                  <a:cubicBezTo>
                    <a:pt x="4" y="32"/>
                    <a:pt x="2" y="42"/>
                    <a:pt x="5" y="50"/>
                  </a:cubicBezTo>
                  <a:cubicBezTo>
                    <a:pt x="8" y="58"/>
                    <a:pt x="16" y="68"/>
                    <a:pt x="18" y="75"/>
                  </a:cubicBezTo>
                  <a:cubicBezTo>
                    <a:pt x="12" y="55"/>
                    <a:pt x="12" y="52"/>
                    <a:pt x="12" y="38"/>
                  </a:cubicBezTo>
                  <a:cubicBezTo>
                    <a:pt x="12" y="24"/>
                    <a:pt x="23" y="8"/>
                    <a:pt x="36" y="8"/>
                  </a:cubicBezTo>
                  <a:cubicBezTo>
                    <a:pt x="49" y="8"/>
                    <a:pt x="61" y="0"/>
                    <a:pt x="61" y="0"/>
                  </a:cubicBezTo>
                  <a:cubicBezTo>
                    <a:pt x="54" y="2"/>
                    <a:pt x="45" y="2"/>
                    <a:pt x="37" y="3"/>
                  </a:cubicBezTo>
                  <a:close/>
                </a:path>
              </a:pathLst>
            </a:custGeom>
            <a:solidFill>
              <a:srgbClr val="FFF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0" name="Freeform 25">
              <a:extLst>
                <a:ext uri="{FF2B5EF4-FFF2-40B4-BE49-F238E27FC236}">
                  <a16:creationId xmlns:a16="http://schemas.microsoft.com/office/drawing/2014/main" id="{C86E742D-227E-45F7-8D09-C74BB6525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1964"/>
              <a:ext cx="82" cy="211"/>
            </a:xfrm>
            <a:custGeom>
              <a:avLst/>
              <a:gdLst>
                <a:gd name="T0" fmla="*/ 494 w 33"/>
                <a:gd name="T1" fmla="*/ 0 h 79"/>
                <a:gd name="T2" fmla="*/ 216 w 33"/>
                <a:gd name="T3" fmla="*/ 764 h 79"/>
                <a:gd name="T4" fmla="*/ 30 w 33"/>
                <a:gd name="T5" fmla="*/ 1506 h 79"/>
                <a:gd name="T6" fmla="*/ 186 w 33"/>
                <a:gd name="T7" fmla="*/ 1071 h 79"/>
                <a:gd name="T8" fmla="*/ 308 w 33"/>
                <a:gd name="T9" fmla="*/ 721 h 79"/>
                <a:gd name="T10" fmla="*/ 432 w 33"/>
                <a:gd name="T11" fmla="*/ 363 h 79"/>
                <a:gd name="T12" fmla="*/ 507 w 33"/>
                <a:gd name="T13" fmla="*/ 93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79">
                  <a:moveTo>
                    <a:pt x="32" y="0"/>
                  </a:moveTo>
                  <a:cubicBezTo>
                    <a:pt x="24" y="14"/>
                    <a:pt x="18" y="25"/>
                    <a:pt x="14" y="40"/>
                  </a:cubicBezTo>
                  <a:cubicBezTo>
                    <a:pt x="11" y="52"/>
                    <a:pt x="0" y="68"/>
                    <a:pt x="2" y="79"/>
                  </a:cubicBezTo>
                  <a:cubicBezTo>
                    <a:pt x="9" y="74"/>
                    <a:pt x="8" y="63"/>
                    <a:pt x="12" y="56"/>
                  </a:cubicBezTo>
                  <a:cubicBezTo>
                    <a:pt x="16" y="49"/>
                    <a:pt x="18" y="46"/>
                    <a:pt x="20" y="38"/>
                  </a:cubicBezTo>
                  <a:cubicBezTo>
                    <a:pt x="22" y="30"/>
                    <a:pt x="25" y="25"/>
                    <a:pt x="28" y="19"/>
                  </a:cubicBezTo>
                  <a:cubicBezTo>
                    <a:pt x="30" y="14"/>
                    <a:pt x="30" y="9"/>
                    <a:pt x="3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1" name="Freeform 26">
              <a:extLst>
                <a:ext uri="{FF2B5EF4-FFF2-40B4-BE49-F238E27FC236}">
                  <a16:creationId xmlns:a16="http://schemas.microsoft.com/office/drawing/2014/main" id="{73DD0E83-3506-42DA-8151-C60225D88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1897"/>
              <a:ext cx="15" cy="35"/>
            </a:xfrm>
            <a:custGeom>
              <a:avLst/>
              <a:gdLst>
                <a:gd name="T0" fmla="*/ 50 w 6"/>
                <a:gd name="T1" fmla="*/ 0 h 13"/>
                <a:gd name="T2" fmla="*/ 0 w 6"/>
                <a:gd name="T3" fmla="*/ 253 h 13"/>
                <a:gd name="T4" fmla="*/ 83 w 6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3" y="0"/>
                  </a:moveTo>
                  <a:cubicBezTo>
                    <a:pt x="2" y="5"/>
                    <a:pt x="0" y="9"/>
                    <a:pt x="0" y="13"/>
                  </a:cubicBezTo>
                  <a:cubicBezTo>
                    <a:pt x="6" y="12"/>
                    <a:pt x="5" y="6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2" name="Freeform 27">
              <a:extLst>
                <a:ext uri="{FF2B5EF4-FFF2-40B4-BE49-F238E27FC236}">
                  <a16:creationId xmlns:a16="http://schemas.microsoft.com/office/drawing/2014/main" id="{730FE8B9-62EC-4D60-94F0-4FE2CCF1A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199"/>
              <a:ext cx="20" cy="32"/>
            </a:xfrm>
            <a:custGeom>
              <a:avLst/>
              <a:gdLst>
                <a:gd name="T0" fmla="*/ 83 w 8"/>
                <a:gd name="T1" fmla="*/ 56 h 12"/>
                <a:gd name="T2" fmla="*/ 20 w 8"/>
                <a:gd name="T3" fmla="*/ 227 h 12"/>
                <a:gd name="T4" fmla="*/ 125 w 8"/>
                <a:gd name="T5" fmla="*/ 35 h 12"/>
                <a:gd name="T6" fmla="*/ 95 w 8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2" y="5"/>
                    <a:pt x="0" y="8"/>
                    <a:pt x="1" y="12"/>
                  </a:cubicBezTo>
                  <a:cubicBezTo>
                    <a:pt x="6" y="12"/>
                    <a:pt x="7" y="7"/>
                    <a:pt x="8" y="2"/>
                  </a:cubicBezTo>
                  <a:cubicBezTo>
                    <a:pt x="6" y="0"/>
                    <a:pt x="7" y="2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3" name="Freeform 28">
              <a:extLst>
                <a:ext uri="{FF2B5EF4-FFF2-40B4-BE49-F238E27FC236}">
                  <a16:creationId xmlns:a16="http://schemas.microsoft.com/office/drawing/2014/main" id="{D175F447-C4A0-440A-8F44-1656692A3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447"/>
              <a:ext cx="45" cy="50"/>
            </a:xfrm>
            <a:custGeom>
              <a:avLst/>
              <a:gdLst>
                <a:gd name="T0" fmla="*/ 95 w 18"/>
                <a:gd name="T1" fmla="*/ 89 h 19"/>
                <a:gd name="T2" fmla="*/ 63 w 18"/>
                <a:gd name="T3" fmla="*/ 347 h 19"/>
                <a:gd name="T4" fmla="*/ 125 w 18"/>
                <a:gd name="T5" fmla="*/ 145 h 19"/>
                <a:gd name="T6" fmla="*/ 283 w 18"/>
                <a:gd name="T7" fmla="*/ 34 h 19"/>
                <a:gd name="T8" fmla="*/ 125 w 18"/>
                <a:gd name="T9" fmla="*/ 7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6" y="5"/>
                  </a:moveTo>
                  <a:cubicBezTo>
                    <a:pt x="3" y="9"/>
                    <a:pt x="0" y="17"/>
                    <a:pt x="4" y="19"/>
                  </a:cubicBezTo>
                  <a:cubicBezTo>
                    <a:pt x="6" y="16"/>
                    <a:pt x="5" y="10"/>
                    <a:pt x="8" y="8"/>
                  </a:cubicBezTo>
                  <a:cubicBezTo>
                    <a:pt x="10" y="5"/>
                    <a:pt x="15" y="5"/>
                    <a:pt x="18" y="2"/>
                  </a:cubicBezTo>
                  <a:cubicBezTo>
                    <a:pt x="15" y="0"/>
                    <a:pt x="11" y="2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4" name="Freeform 29">
              <a:extLst>
                <a:ext uri="{FF2B5EF4-FFF2-40B4-BE49-F238E27FC236}">
                  <a16:creationId xmlns:a16="http://schemas.microsoft.com/office/drawing/2014/main" id="{08E215B9-2F31-41CA-8078-5850E1DD5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6" y="1497"/>
              <a:ext cx="20" cy="11"/>
            </a:xfrm>
            <a:custGeom>
              <a:avLst/>
              <a:gdLst>
                <a:gd name="T0" fmla="*/ 0 w 8"/>
                <a:gd name="T1" fmla="*/ 0 h 4"/>
                <a:gd name="T2" fmla="*/ 125 w 8"/>
                <a:gd name="T3" fmla="*/ 61 h 4"/>
                <a:gd name="T4" fmla="*/ 83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0" y="4"/>
                    <a:pt x="4" y="4"/>
                    <a:pt x="8" y="3"/>
                  </a:cubicBezTo>
                  <a:cubicBezTo>
                    <a:pt x="7" y="2"/>
                    <a:pt x="6" y="1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5" name="Freeform 30">
              <a:extLst>
                <a:ext uri="{FF2B5EF4-FFF2-40B4-BE49-F238E27FC236}">
                  <a16:creationId xmlns:a16="http://schemas.microsoft.com/office/drawing/2014/main" id="{6E60EA13-C493-43B0-94EB-ED1A89CA4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689"/>
              <a:ext cx="1057" cy="1195"/>
            </a:xfrm>
            <a:custGeom>
              <a:avLst/>
              <a:gdLst>
                <a:gd name="T0" fmla="*/ 6432 w 423"/>
                <a:gd name="T1" fmla="*/ 0 h 448"/>
                <a:gd name="T2" fmla="*/ 6557 w 423"/>
                <a:gd name="T3" fmla="*/ 931 h 448"/>
                <a:gd name="T4" fmla="*/ 6557 w 423"/>
                <a:gd name="T5" fmla="*/ 1915 h 448"/>
                <a:gd name="T6" fmla="*/ 6382 w 423"/>
                <a:gd name="T7" fmla="*/ 2881 h 448"/>
                <a:gd name="T8" fmla="*/ 6150 w 423"/>
                <a:gd name="T9" fmla="*/ 4097 h 448"/>
                <a:gd name="T10" fmla="*/ 5682 w 423"/>
                <a:gd name="T11" fmla="*/ 5201 h 448"/>
                <a:gd name="T12" fmla="*/ 5258 w 423"/>
                <a:gd name="T13" fmla="*/ 5978 h 448"/>
                <a:gd name="T14" fmla="*/ 4840 w 423"/>
                <a:gd name="T15" fmla="*/ 6759 h 448"/>
                <a:gd name="T16" fmla="*/ 4121 w 423"/>
                <a:gd name="T17" fmla="*/ 7498 h 448"/>
                <a:gd name="T18" fmla="*/ 3278 w 423"/>
                <a:gd name="T19" fmla="*/ 8104 h 448"/>
                <a:gd name="T20" fmla="*/ 2466 w 423"/>
                <a:gd name="T21" fmla="*/ 8466 h 448"/>
                <a:gd name="T22" fmla="*/ 1467 w 423"/>
                <a:gd name="T23" fmla="*/ 8333 h 448"/>
                <a:gd name="T24" fmla="*/ 750 w 423"/>
                <a:gd name="T25" fmla="*/ 7992 h 448"/>
                <a:gd name="T26" fmla="*/ 0 w 423"/>
                <a:gd name="T27" fmla="*/ 7591 h 448"/>
                <a:gd name="T28" fmla="*/ 917 w 423"/>
                <a:gd name="T29" fmla="*/ 7797 h 448"/>
                <a:gd name="T30" fmla="*/ 2436 w 423"/>
                <a:gd name="T31" fmla="*/ 7992 h 448"/>
                <a:gd name="T32" fmla="*/ 3666 w 423"/>
                <a:gd name="T33" fmla="*/ 7327 h 448"/>
                <a:gd name="T34" fmla="*/ 4683 w 423"/>
                <a:gd name="T35" fmla="*/ 6247 h 448"/>
                <a:gd name="T36" fmla="*/ 5850 w 423"/>
                <a:gd name="T37" fmla="*/ 4255 h 448"/>
                <a:gd name="T38" fmla="*/ 6444 w 423"/>
                <a:gd name="T39" fmla="*/ 1515 h 448"/>
                <a:gd name="T40" fmla="*/ 6432 w 423"/>
                <a:gd name="T41" fmla="*/ 0 h 4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3" h="448">
                  <a:moveTo>
                    <a:pt x="412" y="0"/>
                  </a:moveTo>
                  <a:cubicBezTo>
                    <a:pt x="415" y="18"/>
                    <a:pt x="420" y="28"/>
                    <a:pt x="420" y="49"/>
                  </a:cubicBezTo>
                  <a:cubicBezTo>
                    <a:pt x="420" y="70"/>
                    <a:pt x="423" y="85"/>
                    <a:pt x="420" y="101"/>
                  </a:cubicBezTo>
                  <a:cubicBezTo>
                    <a:pt x="417" y="117"/>
                    <a:pt x="411" y="136"/>
                    <a:pt x="409" y="152"/>
                  </a:cubicBezTo>
                  <a:cubicBezTo>
                    <a:pt x="407" y="168"/>
                    <a:pt x="398" y="198"/>
                    <a:pt x="394" y="216"/>
                  </a:cubicBezTo>
                  <a:cubicBezTo>
                    <a:pt x="390" y="234"/>
                    <a:pt x="373" y="259"/>
                    <a:pt x="364" y="274"/>
                  </a:cubicBezTo>
                  <a:cubicBezTo>
                    <a:pt x="355" y="289"/>
                    <a:pt x="348" y="302"/>
                    <a:pt x="337" y="315"/>
                  </a:cubicBezTo>
                  <a:cubicBezTo>
                    <a:pt x="326" y="328"/>
                    <a:pt x="317" y="346"/>
                    <a:pt x="310" y="356"/>
                  </a:cubicBezTo>
                  <a:cubicBezTo>
                    <a:pt x="303" y="366"/>
                    <a:pt x="276" y="381"/>
                    <a:pt x="264" y="395"/>
                  </a:cubicBezTo>
                  <a:cubicBezTo>
                    <a:pt x="252" y="409"/>
                    <a:pt x="225" y="420"/>
                    <a:pt x="210" y="427"/>
                  </a:cubicBezTo>
                  <a:cubicBezTo>
                    <a:pt x="195" y="434"/>
                    <a:pt x="180" y="444"/>
                    <a:pt x="158" y="446"/>
                  </a:cubicBezTo>
                  <a:cubicBezTo>
                    <a:pt x="136" y="448"/>
                    <a:pt x="113" y="447"/>
                    <a:pt x="94" y="439"/>
                  </a:cubicBezTo>
                  <a:cubicBezTo>
                    <a:pt x="75" y="431"/>
                    <a:pt x="56" y="427"/>
                    <a:pt x="48" y="421"/>
                  </a:cubicBezTo>
                  <a:cubicBezTo>
                    <a:pt x="40" y="415"/>
                    <a:pt x="17" y="401"/>
                    <a:pt x="0" y="400"/>
                  </a:cubicBezTo>
                  <a:cubicBezTo>
                    <a:pt x="22" y="398"/>
                    <a:pt x="40" y="403"/>
                    <a:pt x="59" y="411"/>
                  </a:cubicBezTo>
                  <a:cubicBezTo>
                    <a:pt x="78" y="419"/>
                    <a:pt x="119" y="426"/>
                    <a:pt x="156" y="421"/>
                  </a:cubicBezTo>
                  <a:cubicBezTo>
                    <a:pt x="193" y="416"/>
                    <a:pt x="204" y="408"/>
                    <a:pt x="235" y="386"/>
                  </a:cubicBezTo>
                  <a:cubicBezTo>
                    <a:pt x="266" y="364"/>
                    <a:pt x="272" y="353"/>
                    <a:pt x="300" y="329"/>
                  </a:cubicBezTo>
                  <a:cubicBezTo>
                    <a:pt x="328" y="305"/>
                    <a:pt x="364" y="254"/>
                    <a:pt x="375" y="224"/>
                  </a:cubicBezTo>
                  <a:cubicBezTo>
                    <a:pt x="398" y="164"/>
                    <a:pt x="409" y="114"/>
                    <a:pt x="413" y="80"/>
                  </a:cubicBezTo>
                  <a:cubicBezTo>
                    <a:pt x="417" y="46"/>
                    <a:pt x="412" y="0"/>
                    <a:pt x="412" y="0"/>
                  </a:cubicBezTo>
                  <a:close/>
                </a:path>
              </a:pathLst>
            </a:custGeom>
            <a:solidFill>
              <a:srgbClr val="FDD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6" name="Freeform 31">
              <a:extLst>
                <a:ext uri="{FF2B5EF4-FFF2-40B4-BE49-F238E27FC236}">
                  <a16:creationId xmlns:a16="http://schemas.microsoft.com/office/drawing/2014/main" id="{7FDA378D-973E-4702-85EE-493D4CC95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1519"/>
              <a:ext cx="138" cy="82"/>
            </a:xfrm>
            <a:custGeom>
              <a:avLst/>
              <a:gdLst>
                <a:gd name="T0" fmla="*/ 20 w 55"/>
                <a:gd name="T1" fmla="*/ 0 h 31"/>
                <a:gd name="T2" fmla="*/ 868 w 55"/>
                <a:gd name="T3" fmla="*/ 391 h 31"/>
                <a:gd name="T4" fmla="*/ 442 w 55"/>
                <a:gd name="T5" fmla="*/ 484 h 31"/>
                <a:gd name="T6" fmla="*/ 208 w 55"/>
                <a:gd name="T7" fmla="*/ 349 h 31"/>
                <a:gd name="T8" fmla="*/ 0 w 55"/>
                <a:gd name="T9" fmla="*/ 2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1">
                  <a:moveTo>
                    <a:pt x="1" y="0"/>
                  </a:moveTo>
                  <a:cubicBezTo>
                    <a:pt x="13" y="8"/>
                    <a:pt x="39" y="31"/>
                    <a:pt x="55" y="21"/>
                  </a:cubicBezTo>
                  <a:cubicBezTo>
                    <a:pt x="48" y="27"/>
                    <a:pt x="37" y="30"/>
                    <a:pt x="28" y="26"/>
                  </a:cubicBezTo>
                  <a:cubicBezTo>
                    <a:pt x="24" y="25"/>
                    <a:pt x="17" y="21"/>
                    <a:pt x="13" y="19"/>
                  </a:cubicBezTo>
                  <a:cubicBezTo>
                    <a:pt x="8" y="15"/>
                    <a:pt x="4" y="8"/>
                    <a:pt x="0" y="1"/>
                  </a:cubicBezTo>
                </a:path>
              </a:pathLst>
            </a:custGeom>
            <a:solidFill>
              <a:srgbClr val="FDD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7" name="Freeform 32">
              <a:extLst>
                <a:ext uri="{FF2B5EF4-FFF2-40B4-BE49-F238E27FC236}">
                  <a16:creationId xmlns:a16="http://schemas.microsoft.com/office/drawing/2014/main" id="{687BBB71-DE58-4CFA-83B0-1641C6790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567"/>
              <a:ext cx="85" cy="53"/>
            </a:xfrm>
            <a:custGeom>
              <a:avLst/>
              <a:gdLst>
                <a:gd name="T0" fmla="*/ 0 w 34"/>
                <a:gd name="T1" fmla="*/ 0 h 20"/>
                <a:gd name="T2" fmla="*/ 533 w 34"/>
                <a:gd name="T3" fmla="*/ 239 h 20"/>
                <a:gd name="T4" fmla="*/ 20 w 34"/>
                <a:gd name="T5" fmla="*/ 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8" y="13"/>
                    <a:pt x="21" y="11"/>
                    <a:pt x="34" y="13"/>
                  </a:cubicBezTo>
                  <a:cubicBezTo>
                    <a:pt x="21" y="15"/>
                    <a:pt x="7" y="20"/>
                    <a:pt x="1" y="3"/>
                  </a:cubicBezTo>
                </a:path>
              </a:pathLst>
            </a:custGeom>
            <a:solidFill>
              <a:srgbClr val="FDD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8" name="Freeform 33">
              <a:extLst>
                <a:ext uri="{FF2B5EF4-FFF2-40B4-BE49-F238E27FC236}">
                  <a16:creationId xmlns:a16="http://schemas.microsoft.com/office/drawing/2014/main" id="{DBB8CCF7-3507-4AF1-816D-F5471DE43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2311"/>
              <a:ext cx="546" cy="869"/>
            </a:xfrm>
            <a:custGeom>
              <a:avLst/>
              <a:gdLst>
                <a:gd name="T0" fmla="*/ 3426 w 218"/>
                <a:gd name="T1" fmla="*/ 946 h 326"/>
                <a:gd name="T2" fmla="*/ 3173 w 218"/>
                <a:gd name="T3" fmla="*/ 285 h 326"/>
                <a:gd name="T4" fmla="*/ 2968 w 218"/>
                <a:gd name="T5" fmla="*/ 149 h 326"/>
                <a:gd name="T6" fmla="*/ 2372 w 218"/>
                <a:gd name="T7" fmla="*/ 56 h 326"/>
                <a:gd name="T8" fmla="*/ 1806 w 218"/>
                <a:gd name="T9" fmla="*/ 35 h 326"/>
                <a:gd name="T10" fmla="*/ 1317 w 218"/>
                <a:gd name="T11" fmla="*/ 285 h 326"/>
                <a:gd name="T12" fmla="*/ 816 w 218"/>
                <a:gd name="T13" fmla="*/ 605 h 326"/>
                <a:gd name="T14" fmla="*/ 313 w 218"/>
                <a:gd name="T15" fmla="*/ 1250 h 326"/>
                <a:gd name="T16" fmla="*/ 95 w 218"/>
                <a:gd name="T17" fmla="*/ 2125 h 326"/>
                <a:gd name="T18" fmla="*/ 20 w 218"/>
                <a:gd name="T19" fmla="*/ 3012 h 326"/>
                <a:gd name="T20" fmla="*/ 83 w 218"/>
                <a:gd name="T21" fmla="*/ 3767 h 326"/>
                <a:gd name="T22" fmla="*/ 158 w 218"/>
                <a:gd name="T23" fmla="*/ 4561 h 326"/>
                <a:gd name="T24" fmla="*/ 333 w 218"/>
                <a:gd name="T25" fmla="*/ 5345 h 326"/>
                <a:gd name="T26" fmla="*/ 564 w 218"/>
                <a:gd name="T27" fmla="*/ 6083 h 326"/>
                <a:gd name="T28" fmla="*/ 879 w 218"/>
                <a:gd name="T29" fmla="*/ 6152 h 326"/>
                <a:gd name="T30" fmla="*/ 551 w 218"/>
                <a:gd name="T31" fmla="*/ 5664 h 326"/>
                <a:gd name="T32" fmla="*/ 396 w 218"/>
                <a:gd name="T33" fmla="*/ 5059 h 326"/>
                <a:gd name="T34" fmla="*/ 942 w 218"/>
                <a:gd name="T35" fmla="*/ 4790 h 326"/>
                <a:gd name="T36" fmla="*/ 313 w 218"/>
                <a:gd name="T37" fmla="*/ 4548 h 326"/>
                <a:gd name="T38" fmla="*/ 270 w 218"/>
                <a:gd name="T39" fmla="*/ 4070 h 326"/>
                <a:gd name="T40" fmla="*/ 564 w 218"/>
                <a:gd name="T41" fmla="*/ 3823 h 326"/>
                <a:gd name="T42" fmla="*/ 175 w 218"/>
                <a:gd name="T43" fmla="*/ 2764 h 326"/>
                <a:gd name="T44" fmla="*/ 721 w 218"/>
                <a:gd name="T45" fmla="*/ 1557 h 326"/>
                <a:gd name="T46" fmla="*/ 784 w 218"/>
                <a:gd name="T47" fmla="*/ 1117 h 326"/>
                <a:gd name="T48" fmla="*/ 1210 w 218"/>
                <a:gd name="T49" fmla="*/ 648 h 326"/>
                <a:gd name="T50" fmla="*/ 1588 w 218"/>
                <a:gd name="T51" fmla="*/ 605 h 326"/>
                <a:gd name="T52" fmla="*/ 1731 w 218"/>
                <a:gd name="T53" fmla="*/ 909 h 326"/>
                <a:gd name="T54" fmla="*/ 2672 w 218"/>
                <a:gd name="T55" fmla="*/ 419 h 326"/>
                <a:gd name="T56" fmla="*/ 3093 w 218"/>
                <a:gd name="T57" fmla="*/ 626 h 326"/>
                <a:gd name="T58" fmla="*/ 3143 w 218"/>
                <a:gd name="T59" fmla="*/ 1058 h 326"/>
                <a:gd name="T60" fmla="*/ 3394 w 218"/>
                <a:gd name="T61" fmla="*/ 946 h 326"/>
                <a:gd name="T62" fmla="*/ 3426 w 218"/>
                <a:gd name="T63" fmla="*/ 989 h 326"/>
                <a:gd name="T64" fmla="*/ 3426 w 218"/>
                <a:gd name="T65" fmla="*/ 968 h 326"/>
                <a:gd name="T66" fmla="*/ 3426 w 218"/>
                <a:gd name="T67" fmla="*/ 946 h 32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18" h="326">
                  <a:moveTo>
                    <a:pt x="218" y="50"/>
                  </a:moveTo>
                  <a:cubicBezTo>
                    <a:pt x="212" y="47"/>
                    <a:pt x="211" y="26"/>
                    <a:pt x="202" y="15"/>
                  </a:cubicBezTo>
                  <a:cubicBezTo>
                    <a:pt x="199" y="12"/>
                    <a:pt x="193" y="9"/>
                    <a:pt x="189" y="8"/>
                  </a:cubicBezTo>
                  <a:cubicBezTo>
                    <a:pt x="178" y="4"/>
                    <a:pt x="165" y="4"/>
                    <a:pt x="151" y="3"/>
                  </a:cubicBezTo>
                  <a:cubicBezTo>
                    <a:pt x="140" y="2"/>
                    <a:pt x="127" y="0"/>
                    <a:pt x="115" y="2"/>
                  </a:cubicBezTo>
                  <a:cubicBezTo>
                    <a:pt x="104" y="4"/>
                    <a:pt x="95" y="10"/>
                    <a:pt x="84" y="15"/>
                  </a:cubicBezTo>
                  <a:cubicBezTo>
                    <a:pt x="74" y="20"/>
                    <a:pt x="63" y="24"/>
                    <a:pt x="52" y="32"/>
                  </a:cubicBezTo>
                  <a:cubicBezTo>
                    <a:pt x="40" y="42"/>
                    <a:pt x="28" y="52"/>
                    <a:pt x="20" y="66"/>
                  </a:cubicBezTo>
                  <a:cubicBezTo>
                    <a:pt x="12" y="79"/>
                    <a:pt x="9" y="96"/>
                    <a:pt x="6" y="112"/>
                  </a:cubicBezTo>
                  <a:cubicBezTo>
                    <a:pt x="3" y="127"/>
                    <a:pt x="1" y="143"/>
                    <a:pt x="1" y="159"/>
                  </a:cubicBezTo>
                  <a:cubicBezTo>
                    <a:pt x="0" y="172"/>
                    <a:pt x="4" y="186"/>
                    <a:pt x="5" y="199"/>
                  </a:cubicBezTo>
                  <a:cubicBezTo>
                    <a:pt x="7" y="213"/>
                    <a:pt x="7" y="227"/>
                    <a:pt x="10" y="241"/>
                  </a:cubicBezTo>
                  <a:cubicBezTo>
                    <a:pt x="13" y="255"/>
                    <a:pt x="16" y="268"/>
                    <a:pt x="21" y="282"/>
                  </a:cubicBezTo>
                  <a:cubicBezTo>
                    <a:pt x="25" y="295"/>
                    <a:pt x="31" y="308"/>
                    <a:pt x="36" y="321"/>
                  </a:cubicBezTo>
                  <a:cubicBezTo>
                    <a:pt x="40" y="325"/>
                    <a:pt x="48" y="326"/>
                    <a:pt x="56" y="325"/>
                  </a:cubicBezTo>
                  <a:cubicBezTo>
                    <a:pt x="46" y="320"/>
                    <a:pt x="39" y="308"/>
                    <a:pt x="35" y="299"/>
                  </a:cubicBezTo>
                  <a:cubicBezTo>
                    <a:pt x="32" y="292"/>
                    <a:pt x="21" y="275"/>
                    <a:pt x="25" y="267"/>
                  </a:cubicBezTo>
                  <a:cubicBezTo>
                    <a:pt x="30" y="258"/>
                    <a:pt x="55" y="269"/>
                    <a:pt x="60" y="253"/>
                  </a:cubicBezTo>
                  <a:cubicBezTo>
                    <a:pt x="47" y="265"/>
                    <a:pt x="28" y="254"/>
                    <a:pt x="20" y="240"/>
                  </a:cubicBezTo>
                  <a:cubicBezTo>
                    <a:pt x="17" y="233"/>
                    <a:pt x="12" y="221"/>
                    <a:pt x="17" y="215"/>
                  </a:cubicBezTo>
                  <a:cubicBezTo>
                    <a:pt x="22" y="210"/>
                    <a:pt x="31" y="210"/>
                    <a:pt x="36" y="202"/>
                  </a:cubicBezTo>
                  <a:cubicBezTo>
                    <a:pt x="7" y="208"/>
                    <a:pt x="11" y="162"/>
                    <a:pt x="11" y="146"/>
                  </a:cubicBezTo>
                  <a:cubicBezTo>
                    <a:pt x="11" y="124"/>
                    <a:pt x="20" y="67"/>
                    <a:pt x="46" y="82"/>
                  </a:cubicBezTo>
                  <a:cubicBezTo>
                    <a:pt x="43" y="71"/>
                    <a:pt x="43" y="68"/>
                    <a:pt x="50" y="59"/>
                  </a:cubicBezTo>
                  <a:cubicBezTo>
                    <a:pt x="58" y="50"/>
                    <a:pt x="67" y="40"/>
                    <a:pt x="77" y="34"/>
                  </a:cubicBezTo>
                  <a:cubicBezTo>
                    <a:pt x="85" y="28"/>
                    <a:pt x="93" y="25"/>
                    <a:pt x="101" y="32"/>
                  </a:cubicBezTo>
                  <a:cubicBezTo>
                    <a:pt x="106" y="37"/>
                    <a:pt x="105" y="45"/>
                    <a:pt x="110" y="48"/>
                  </a:cubicBezTo>
                  <a:cubicBezTo>
                    <a:pt x="106" y="13"/>
                    <a:pt x="149" y="17"/>
                    <a:pt x="170" y="22"/>
                  </a:cubicBezTo>
                  <a:cubicBezTo>
                    <a:pt x="180" y="24"/>
                    <a:pt x="190" y="24"/>
                    <a:pt x="197" y="33"/>
                  </a:cubicBezTo>
                  <a:cubicBezTo>
                    <a:pt x="203" y="41"/>
                    <a:pt x="203" y="49"/>
                    <a:pt x="200" y="56"/>
                  </a:cubicBezTo>
                  <a:cubicBezTo>
                    <a:pt x="207" y="52"/>
                    <a:pt x="213" y="48"/>
                    <a:pt x="216" y="50"/>
                  </a:cubicBezTo>
                  <a:cubicBezTo>
                    <a:pt x="217" y="50"/>
                    <a:pt x="218" y="51"/>
                    <a:pt x="218" y="52"/>
                  </a:cubicBezTo>
                  <a:cubicBezTo>
                    <a:pt x="218" y="51"/>
                    <a:pt x="218" y="51"/>
                    <a:pt x="218" y="51"/>
                  </a:cubicBezTo>
                  <a:cubicBezTo>
                    <a:pt x="218" y="51"/>
                    <a:pt x="218" y="51"/>
                    <a:pt x="218" y="50"/>
                  </a:cubicBezTo>
                  <a:close/>
                </a:path>
              </a:pathLst>
            </a:custGeom>
            <a:solidFill>
              <a:srgbClr val="C86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19" name="Freeform 34">
              <a:extLst>
                <a:ext uri="{FF2B5EF4-FFF2-40B4-BE49-F238E27FC236}">
                  <a16:creationId xmlns:a16="http://schemas.microsoft.com/office/drawing/2014/main" id="{2714C91A-2CDC-428E-8C86-6FE6F25C18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6" y="2588"/>
              <a:ext cx="125" cy="88"/>
            </a:xfrm>
            <a:custGeom>
              <a:avLst/>
              <a:gdLst>
                <a:gd name="T0" fmla="*/ 0 w 50"/>
                <a:gd name="T1" fmla="*/ 397 h 33"/>
                <a:gd name="T2" fmla="*/ 20 w 50"/>
                <a:gd name="T3" fmla="*/ 419 h 33"/>
                <a:gd name="T4" fmla="*/ 0 w 50"/>
                <a:gd name="T5" fmla="*/ 376 h 33"/>
                <a:gd name="T6" fmla="*/ 0 w 50"/>
                <a:gd name="T7" fmla="*/ 397 h 33"/>
                <a:gd name="T8" fmla="*/ 533 w 50"/>
                <a:gd name="T9" fmla="*/ 320 h 33"/>
                <a:gd name="T10" fmla="*/ 20 w 50"/>
                <a:gd name="T11" fmla="*/ 419 h 33"/>
                <a:gd name="T12" fmla="*/ 500 w 50"/>
                <a:gd name="T13" fmla="*/ 547 h 33"/>
                <a:gd name="T14" fmla="*/ 550 w 50"/>
                <a:gd name="T15" fmla="*/ 533 h 33"/>
                <a:gd name="T16" fmla="*/ 783 w 50"/>
                <a:gd name="T17" fmla="*/ 0 h 33"/>
                <a:gd name="T18" fmla="*/ 533 w 50"/>
                <a:gd name="T19" fmla="*/ 32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33">
                  <a:moveTo>
                    <a:pt x="0" y="21"/>
                  </a:moveTo>
                  <a:cubicBezTo>
                    <a:pt x="0" y="21"/>
                    <a:pt x="1" y="22"/>
                    <a:pt x="1" y="22"/>
                  </a:cubicBezTo>
                  <a:cubicBezTo>
                    <a:pt x="1" y="21"/>
                    <a:pt x="0" y="21"/>
                    <a:pt x="0" y="20"/>
                  </a:cubicBezTo>
                  <a:lnTo>
                    <a:pt x="0" y="21"/>
                  </a:lnTo>
                  <a:close/>
                  <a:moveTo>
                    <a:pt x="34" y="17"/>
                  </a:moveTo>
                  <a:cubicBezTo>
                    <a:pt x="22" y="28"/>
                    <a:pt x="15" y="23"/>
                    <a:pt x="1" y="22"/>
                  </a:cubicBezTo>
                  <a:cubicBezTo>
                    <a:pt x="8" y="30"/>
                    <a:pt x="22" y="33"/>
                    <a:pt x="32" y="29"/>
                  </a:cubicBezTo>
                  <a:cubicBezTo>
                    <a:pt x="33" y="29"/>
                    <a:pt x="34" y="28"/>
                    <a:pt x="35" y="28"/>
                  </a:cubicBezTo>
                  <a:cubicBezTo>
                    <a:pt x="39" y="17"/>
                    <a:pt x="45" y="9"/>
                    <a:pt x="50" y="0"/>
                  </a:cubicBezTo>
                  <a:cubicBezTo>
                    <a:pt x="45" y="5"/>
                    <a:pt x="40" y="12"/>
                    <a:pt x="34" y="17"/>
                  </a:cubicBezTo>
                  <a:close/>
                </a:path>
              </a:pathLst>
            </a:custGeom>
            <a:solidFill>
              <a:srgbClr val="C86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0" name="Freeform 35">
              <a:extLst>
                <a:ext uri="{FF2B5EF4-FFF2-40B4-BE49-F238E27FC236}">
                  <a16:creationId xmlns:a16="http://schemas.microsoft.com/office/drawing/2014/main" id="{76ECDA47-3CD5-47BC-B6B4-18E7E5EDF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1527"/>
              <a:ext cx="85" cy="125"/>
            </a:xfrm>
            <a:custGeom>
              <a:avLst/>
              <a:gdLst>
                <a:gd name="T0" fmla="*/ 33 w 34"/>
                <a:gd name="T1" fmla="*/ 149 h 47"/>
                <a:gd name="T2" fmla="*/ 238 w 34"/>
                <a:gd name="T3" fmla="*/ 636 h 47"/>
                <a:gd name="T4" fmla="*/ 533 w 34"/>
                <a:gd name="T5" fmla="*/ 0 h 47"/>
                <a:gd name="T6" fmla="*/ 375 w 34"/>
                <a:gd name="T7" fmla="*/ 226 h 47"/>
                <a:gd name="T8" fmla="*/ 83 w 34"/>
                <a:gd name="T9" fmla="*/ 149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47">
                  <a:moveTo>
                    <a:pt x="2" y="8"/>
                  </a:moveTo>
                  <a:cubicBezTo>
                    <a:pt x="4" y="17"/>
                    <a:pt x="0" y="47"/>
                    <a:pt x="15" y="34"/>
                  </a:cubicBezTo>
                  <a:cubicBezTo>
                    <a:pt x="26" y="24"/>
                    <a:pt x="30" y="14"/>
                    <a:pt x="34" y="0"/>
                  </a:cubicBezTo>
                  <a:cubicBezTo>
                    <a:pt x="31" y="4"/>
                    <a:pt x="29" y="11"/>
                    <a:pt x="24" y="12"/>
                  </a:cubicBezTo>
                  <a:cubicBezTo>
                    <a:pt x="20" y="13"/>
                    <a:pt x="5" y="13"/>
                    <a:pt x="5" y="8"/>
                  </a:cubicBezTo>
                </a:path>
              </a:pathLst>
            </a:custGeom>
            <a:solidFill>
              <a:srgbClr val="A42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1" name="Freeform 36">
              <a:extLst>
                <a:ext uri="{FF2B5EF4-FFF2-40B4-BE49-F238E27FC236}">
                  <a16:creationId xmlns:a16="http://schemas.microsoft.com/office/drawing/2014/main" id="{466572A6-C86B-4E07-9168-F1DF352AD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876"/>
              <a:ext cx="2153" cy="2424"/>
            </a:xfrm>
            <a:custGeom>
              <a:avLst/>
              <a:gdLst>
                <a:gd name="T0" fmla="*/ 8930 w 861"/>
                <a:gd name="T1" fmla="*/ 14712 h 909"/>
                <a:gd name="T2" fmla="*/ 12931 w 861"/>
                <a:gd name="T3" fmla="*/ 8555 h 909"/>
                <a:gd name="T4" fmla="*/ 11130 w 861"/>
                <a:gd name="T5" fmla="*/ 3187 h 909"/>
                <a:gd name="T6" fmla="*/ 8617 w 861"/>
                <a:gd name="T7" fmla="*/ 3507 h 909"/>
                <a:gd name="T8" fmla="*/ 7972 w 861"/>
                <a:gd name="T9" fmla="*/ 760 h 909"/>
                <a:gd name="T10" fmla="*/ 6847 w 861"/>
                <a:gd name="T11" fmla="*/ 760 h 909"/>
                <a:gd name="T12" fmla="*/ 7647 w 861"/>
                <a:gd name="T13" fmla="*/ 4531 h 909"/>
                <a:gd name="T14" fmla="*/ 8334 w 861"/>
                <a:gd name="T15" fmla="*/ 6349 h 909"/>
                <a:gd name="T16" fmla="*/ 7647 w 861"/>
                <a:gd name="T17" fmla="*/ 8875 h 909"/>
                <a:gd name="T18" fmla="*/ 6179 w 861"/>
                <a:gd name="T19" fmla="*/ 10845 h 909"/>
                <a:gd name="T20" fmla="*/ 5159 w 861"/>
                <a:gd name="T21" fmla="*/ 10467 h 909"/>
                <a:gd name="T22" fmla="*/ 4426 w 861"/>
                <a:gd name="T23" fmla="*/ 10445 h 909"/>
                <a:gd name="T24" fmla="*/ 1270 w 861"/>
                <a:gd name="T25" fmla="*/ 10525 h 909"/>
                <a:gd name="T26" fmla="*/ 895 w 861"/>
                <a:gd name="T27" fmla="*/ 16440 h 909"/>
                <a:gd name="T28" fmla="*/ 2221 w 861"/>
                <a:gd name="T29" fmla="*/ 15757 h 909"/>
                <a:gd name="T30" fmla="*/ 2771 w 861"/>
                <a:gd name="T31" fmla="*/ 11699 h 909"/>
                <a:gd name="T32" fmla="*/ 3783 w 861"/>
                <a:gd name="T33" fmla="*/ 12117 h 909"/>
                <a:gd name="T34" fmla="*/ 4426 w 861"/>
                <a:gd name="T35" fmla="*/ 13256 h 909"/>
                <a:gd name="T36" fmla="*/ 6004 w 861"/>
                <a:gd name="T37" fmla="*/ 13901 h 909"/>
                <a:gd name="T38" fmla="*/ 8129 w 861"/>
                <a:gd name="T39" fmla="*/ 14792 h 909"/>
                <a:gd name="T40" fmla="*/ 8930 w 861"/>
                <a:gd name="T41" fmla="*/ 14712 h 9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61" h="909">
                  <a:moveTo>
                    <a:pt x="571" y="776"/>
                  </a:moveTo>
                  <a:cubicBezTo>
                    <a:pt x="680" y="747"/>
                    <a:pt x="792" y="621"/>
                    <a:pt x="827" y="451"/>
                  </a:cubicBezTo>
                  <a:cubicBezTo>
                    <a:pt x="861" y="280"/>
                    <a:pt x="787" y="184"/>
                    <a:pt x="712" y="168"/>
                  </a:cubicBezTo>
                  <a:cubicBezTo>
                    <a:pt x="637" y="152"/>
                    <a:pt x="574" y="200"/>
                    <a:pt x="551" y="185"/>
                  </a:cubicBezTo>
                  <a:cubicBezTo>
                    <a:pt x="527" y="170"/>
                    <a:pt x="510" y="89"/>
                    <a:pt x="510" y="40"/>
                  </a:cubicBezTo>
                  <a:cubicBezTo>
                    <a:pt x="510" y="0"/>
                    <a:pt x="437" y="7"/>
                    <a:pt x="438" y="40"/>
                  </a:cubicBezTo>
                  <a:cubicBezTo>
                    <a:pt x="434" y="100"/>
                    <a:pt x="448" y="197"/>
                    <a:pt x="489" y="239"/>
                  </a:cubicBezTo>
                  <a:cubicBezTo>
                    <a:pt x="530" y="283"/>
                    <a:pt x="540" y="293"/>
                    <a:pt x="533" y="335"/>
                  </a:cubicBezTo>
                  <a:cubicBezTo>
                    <a:pt x="526" y="378"/>
                    <a:pt x="500" y="430"/>
                    <a:pt x="489" y="468"/>
                  </a:cubicBezTo>
                  <a:cubicBezTo>
                    <a:pt x="476" y="515"/>
                    <a:pt x="450" y="571"/>
                    <a:pt x="395" y="572"/>
                  </a:cubicBezTo>
                  <a:cubicBezTo>
                    <a:pt x="353" y="573"/>
                    <a:pt x="357" y="558"/>
                    <a:pt x="330" y="552"/>
                  </a:cubicBezTo>
                  <a:cubicBezTo>
                    <a:pt x="303" y="546"/>
                    <a:pt x="298" y="556"/>
                    <a:pt x="283" y="551"/>
                  </a:cubicBezTo>
                  <a:cubicBezTo>
                    <a:pt x="268" y="546"/>
                    <a:pt x="181" y="478"/>
                    <a:pt x="81" y="555"/>
                  </a:cubicBezTo>
                  <a:cubicBezTo>
                    <a:pt x="0" y="616"/>
                    <a:pt x="12" y="753"/>
                    <a:pt x="57" y="867"/>
                  </a:cubicBezTo>
                  <a:cubicBezTo>
                    <a:pt x="78" y="909"/>
                    <a:pt x="153" y="876"/>
                    <a:pt x="142" y="831"/>
                  </a:cubicBezTo>
                  <a:cubicBezTo>
                    <a:pt x="95" y="725"/>
                    <a:pt x="127" y="623"/>
                    <a:pt x="177" y="617"/>
                  </a:cubicBezTo>
                  <a:cubicBezTo>
                    <a:pt x="209" y="612"/>
                    <a:pt x="230" y="624"/>
                    <a:pt x="242" y="639"/>
                  </a:cubicBezTo>
                  <a:cubicBezTo>
                    <a:pt x="254" y="655"/>
                    <a:pt x="263" y="682"/>
                    <a:pt x="283" y="699"/>
                  </a:cubicBezTo>
                  <a:cubicBezTo>
                    <a:pt x="322" y="734"/>
                    <a:pt x="350" y="729"/>
                    <a:pt x="384" y="733"/>
                  </a:cubicBezTo>
                  <a:cubicBezTo>
                    <a:pt x="419" y="736"/>
                    <a:pt x="419" y="768"/>
                    <a:pt x="520" y="780"/>
                  </a:cubicBezTo>
                  <a:cubicBezTo>
                    <a:pt x="535" y="782"/>
                    <a:pt x="552" y="780"/>
                    <a:pt x="571" y="77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2" name="Line 37">
              <a:extLst>
                <a:ext uri="{FF2B5EF4-FFF2-40B4-BE49-F238E27FC236}">
                  <a16:creationId xmlns:a16="http://schemas.microsoft.com/office/drawing/2014/main" id="{A30DA853-C282-45B5-B90C-2F9C28D6A8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676" y="967"/>
              <a:ext cx="42" cy="13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3" name="Line 38">
              <a:extLst>
                <a:ext uri="{FF2B5EF4-FFF2-40B4-BE49-F238E27FC236}">
                  <a16:creationId xmlns:a16="http://schemas.microsoft.com/office/drawing/2014/main" id="{DEB3F697-92B9-4BA0-AB97-4A90472825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8" y="967"/>
              <a:ext cx="35" cy="5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4" name="Freeform 39">
              <a:extLst>
                <a:ext uri="{FF2B5EF4-FFF2-40B4-BE49-F238E27FC236}">
                  <a16:creationId xmlns:a16="http://schemas.microsoft.com/office/drawing/2014/main" id="{38FCA5C5-2DBE-4454-9B0D-278B68613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505"/>
              <a:ext cx="903" cy="899"/>
            </a:xfrm>
            <a:custGeom>
              <a:avLst/>
              <a:gdLst>
                <a:gd name="T0" fmla="*/ 1626 w 361"/>
                <a:gd name="T1" fmla="*/ 5978 h 337"/>
                <a:gd name="T2" fmla="*/ 2366 w 361"/>
                <a:gd name="T3" fmla="*/ 6000 h 337"/>
                <a:gd name="T4" fmla="*/ 3379 w 361"/>
                <a:gd name="T5" fmla="*/ 6376 h 337"/>
                <a:gd name="T6" fmla="*/ 4850 w 361"/>
                <a:gd name="T7" fmla="*/ 4404 h 337"/>
                <a:gd name="T8" fmla="*/ 5538 w 361"/>
                <a:gd name="T9" fmla="*/ 1878 h 337"/>
                <a:gd name="T10" fmla="*/ 4850 w 361"/>
                <a:gd name="T11" fmla="*/ 56 h 337"/>
                <a:gd name="T12" fmla="*/ 4805 w 361"/>
                <a:gd name="T13" fmla="*/ 0 h 337"/>
                <a:gd name="T14" fmla="*/ 5380 w 361"/>
                <a:gd name="T15" fmla="*/ 1574 h 337"/>
                <a:gd name="T16" fmla="*/ 4663 w 361"/>
                <a:gd name="T17" fmla="*/ 3951 h 337"/>
                <a:gd name="T18" fmla="*/ 3442 w 361"/>
                <a:gd name="T19" fmla="*/ 6136 h 337"/>
                <a:gd name="T20" fmla="*/ 2316 w 361"/>
                <a:gd name="T21" fmla="*/ 5829 h 337"/>
                <a:gd name="T22" fmla="*/ 1563 w 361"/>
                <a:gd name="T23" fmla="*/ 5770 h 337"/>
                <a:gd name="T24" fmla="*/ 0 w 361"/>
                <a:gd name="T25" fmla="*/ 5351 h 337"/>
                <a:gd name="T26" fmla="*/ 1626 w 361"/>
                <a:gd name="T27" fmla="*/ 5978 h 3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1" h="337">
                  <a:moveTo>
                    <a:pt x="104" y="315"/>
                  </a:moveTo>
                  <a:cubicBezTo>
                    <a:pt x="119" y="320"/>
                    <a:pt x="124" y="310"/>
                    <a:pt x="151" y="316"/>
                  </a:cubicBezTo>
                  <a:cubicBezTo>
                    <a:pt x="178" y="322"/>
                    <a:pt x="174" y="337"/>
                    <a:pt x="216" y="336"/>
                  </a:cubicBezTo>
                  <a:cubicBezTo>
                    <a:pt x="271" y="335"/>
                    <a:pt x="297" y="279"/>
                    <a:pt x="310" y="232"/>
                  </a:cubicBezTo>
                  <a:cubicBezTo>
                    <a:pt x="321" y="194"/>
                    <a:pt x="347" y="142"/>
                    <a:pt x="354" y="99"/>
                  </a:cubicBezTo>
                  <a:cubicBezTo>
                    <a:pt x="361" y="57"/>
                    <a:pt x="351" y="47"/>
                    <a:pt x="310" y="3"/>
                  </a:cubicBezTo>
                  <a:cubicBezTo>
                    <a:pt x="309" y="2"/>
                    <a:pt x="308" y="1"/>
                    <a:pt x="307" y="0"/>
                  </a:cubicBezTo>
                  <a:cubicBezTo>
                    <a:pt x="326" y="27"/>
                    <a:pt x="349" y="43"/>
                    <a:pt x="344" y="83"/>
                  </a:cubicBezTo>
                  <a:cubicBezTo>
                    <a:pt x="341" y="107"/>
                    <a:pt x="309" y="164"/>
                    <a:pt x="298" y="208"/>
                  </a:cubicBezTo>
                  <a:cubicBezTo>
                    <a:pt x="288" y="252"/>
                    <a:pt x="257" y="322"/>
                    <a:pt x="220" y="323"/>
                  </a:cubicBezTo>
                  <a:cubicBezTo>
                    <a:pt x="189" y="325"/>
                    <a:pt x="175" y="310"/>
                    <a:pt x="148" y="307"/>
                  </a:cubicBezTo>
                  <a:cubicBezTo>
                    <a:pt x="121" y="305"/>
                    <a:pt x="123" y="311"/>
                    <a:pt x="100" y="304"/>
                  </a:cubicBezTo>
                  <a:cubicBezTo>
                    <a:pt x="68" y="293"/>
                    <a:pt x="31" y="282"/>
                    <a:pt x="0" y="282"/>
                  </a:cubicBezTo>
                  <a:cubicBezTo>
                    <a:pt x="54" y="282"/>
                    <a:pt x="94" y="312"/>
                    <a:pt x="104" y="3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5" name="Freeform 40">
              <a:extLst>
                <a:ext uri="{FF2B5EF4-FFF2-40B4-BE49-F238E27FC236}">
                  <a16:creationId xmlns:a16="http://schemas.microsoft.com/office/drawing/2014/main" id="{9E98BA7A-5228-456D-AE4D-621DA9B2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1236"/>
              <a:ext cx="890" cy="1464"/>
            </a:xfrm>
            <a:custGeom>
              <a:avLst/>
              <a:gdLst>
                <a:gd name="T0" fmla="*/ 3470 w 356"/>
                <a:gd name="T1" fmla="*/ 341 h 549"/>
                <a:gd name="T2" fmla="*/ 1363 w 356"/>
                <a:gd name="T3" fmla="*/ 477 h 549"/>
                <a:gd name="T4" fmla="*/ 488 w 356"/>
                <a:gd name="T5" fmla="*/ 717 h 549"/>
                <a:gd name="T6" fmla="*/ 0 w 356"/>
                <a:gd name="T7" fmla="*/ 0 h 549"/>
                <a:gd name="T8" fmla="*/ 425 w 356"/>
                <a:gd name="T9" fmla="*/ 947 h 549"/>
                <a:gd name="T10" fmla="*/ 2938 w 356"/>
                <a:gd name="T11" fmla="*/ 627 h 549"/>
                <a:gd name="T12" fmla="*/ 4738 w 356"/>
                <a:gd name="T13" fmla="*/ 5995 h 549"/>
                <a:gd name="T14" fmla="*/ 2925 w 356"/>
                <a:gd name="T15" fmla="*/ 10411 h 549"/>
                <a:gd name="T16" fmla="*/ 4970 w 356"/>
                <a:gd name="T17" fmla="*/ 6221 h 549"/>
                <a:gd name="T18" fmla="*/ 3470 w 356"/>
                <a:gd name="T19" fmla="*/ 341 h 5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6" h="549">
                  <a:moveTo>
                    <a:pt x="222" y="18"/>
                  </a:moveTo>
                  <a:cubicBezTo>
                    <a:pt x="167" y="2"/>
                    <a:pt x="121" y="12"/>
                    <a:pt x="87" y="25"/>
                  </a:cubicBezTo>
                  <a:cubicBezTo>
                    <a:pt x="68" y="32"/>
                    <a:pt x="45" y="44"/>
                    <a:pt x="31" y="38"/>
                  </a:cubicBezTo>
                  <a:cubicBezTo>
                    <a:pt x="18" y="34"/>
                    <a:pt x="8" y="19"/>
                    <a:pt x="0" y="0"/>
                  </a:cubicBezTo>
                  <a:cubicBezTo>
                    <a:pt x="7" y="24"/>
                    <a:pt x="17" y="43"/>
                    <a:pt x="27" y="50"/>
                  </a:cubicBezTo>
                  <a:cubicBezTo>
                    <a:pt x="50" y="65"/>
                    <a:pt x="113" y="17"/>
                    <a:pt x="188" y="33"/>
                  </a:cubicBezTo>
                  <a:cubicBezTo>
                    <a:pt x="263" y="49"/>
                    <a:pt x="337" y="145"/>
                    <a:pt x="303" y="316"/>
                  </a:cubicBezTo>
                  <a:cubicBezTo>
                    <a:pt x="283" y="411"/>
                    <a:pt x="240" y="491"/>
                    <a:pt x="187" y="549"/>
                  </a:cubicBezTo>
                  <a:cubicBezTo>
                    <a:pt x="246" y="491"/>
                    <a:pt x="297" y="412"/>
                    <a:pt x="318" y="328"/>
                  </a:cubicBezTo>
                  <a:cubicBezTo>
                    <a:pt x="356" y="178"/>
                    <a:pt x="326" y="49"/>
                    <a:pt x="222" y="18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6" name="Freeform 41">
              <a:extLst>
                <a:ext uri="{FF2B5EF4-FFF2-40B4-BE49-F238E27FC236}">
                  <a16:creationId xmlns:a16="http://schemas.microsoft.com/office/drawing/2014/main" id="{C91F9201-58B4-49B6-8EEF-8957586B2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948"/>
              <a:ext cx="1946" cy="2243"/>
            </a:xfrm>
            <a:custGeom>
              <a:avLst/>
              <a:gdLst>
                <a:gd name="T0" fmla="*/ 12111 w 778"/>
                <a:gd name="T1" fmla="*/ 5804 h 841"/>
                <a:gd name="T2" fmla="*/ 11811 w 778"/>
                <a:gd name="T3" fmla="*/ 4459 h 841"/>
                <a:gd name="T4" fmla="*/ 11031 w 778"/>
                <a:gd name="T5" fmla="*/ 3358 h 841"/>
                <a:gd name="T6" fmla="*/ 9923 w 778"/>
                <a:gd name="T7" fmla="*/ 2958 h 841"/>
                <a:gd name="T8" fmla="*/ 8872 w 778"/>
                <a:gd name="T9" fmla="*/ 3208 h 841"/>
                <a:gd name="T10" fmla="*/ 7827 w 778"/>
                <a:gd name="T11" fmla="*/ 3336 h 841"/>
                <a:gd name="T12" fmla="*/ 7326 w 778"/>
                <a:gd name="T13" fmla="*/ 2275 h 841"/>
                <a:gd name="T14" fmla="*/ 7181 w 778"/>
                <a:gd name="T15" fmla="*/ 1614 h 841"/>
                <a:gd name="T16" fmla="*/ 7089 w 778"/>
                <a:gd name="T17" fmla="*/ 931 h 841"/>
                <a:gd name="T18" fmla="*/ 7106 w 778"/>
                <a:gd name="T19" fmla="*/ 192 h 841"/>
                <a:gd name="T20" fmla="*/ 6513 w 778"/>
                <a:gd name="T21" fmla="*/ 205 h 841"/>
                <a:gd name="T22" fmla="*/ 6493 w 778"/>
                <a:gd name="T23" fmla="*/ 683 h 841"/>
                <a:gd name="T24" fmla="*/ 6638 w 778"/>
                <a:gd name="T25" fmla="*/ 1971 h 841"/>
                <a:gd name="T26" fmla="*/ 6793 w 778"/>
                <a:gd name="T27" fmla="*/ 2654 h 841"/>
                <a:gd name="T28" fmla="*/ 7264 w 778"/>
                <a:gd name="T29" fmla="*/ 3755 h 841"/>
                <a:gd name="T30" fmla="*/ 7889 w 778"/>
                <a:gd name="T31" fmla="*/ 4689 h 841"/>
                <a:gd name="T32" fmla="*/ 8027 w 778"/>
                <a:gd name="T33" fmla="*/ 5918 h 841"/>
                <a:gd name="T34" fmla="*/ 7714 w 778"/>
                <a:gd name="T35" fmla="*/ 7113 h 841"/>
                <a:gd name="T36" fmla="*/ 7276 w 778"/>
                <a:gd name="T37" fmla="*/ 8465 h 841"/>
                <a:gd name="T38" fmla="*/ 6743 w 778"/>
                <a:gd name="T39" fmla="*/ 9945 h 841"/>
                <a:gd name="T40" fmla="*/ 5568 w 778"/>
                <a:gd name="T41" fmla="*/ 10719 h 841"/>
                <a:gd name="T42" fmla="*/ 4472 w 778"/>
                <a:gd name="T43" fmla="*/ 10322 h 841"/>
                <a:gd name="T44" fmla="*/ 4055 w 778"/>
                <a:gd name="T45" fmla="*/ 10356 h 841"/>
                <a:gd name="T46" fmla="*/ 3409 w 778"/>
                <a:gd name="T47" fmla="*/ 10642 h 841"/>
                <a:gd name="T48" fmla="*/ 2959 w 778"/>
                <a:gd name="T49" fmla="*/ 9844 h 841"/>
                <a:gd name="T50" fmla="*/ 1801 w 778"/>
                <a:gd name="T51" fmla="*/ 9732 h 841"/>
                <a:gd name="T52" fmla="*/ 813 w 778"/>
                <a:gd name="T53" fmla="*/ 10300 h 841"/>
                <a:gd name="T54" fmla="*/ 95 w 778"/>
                <a:gd name="T55" fmla="*/ 11823 h 841"/>
                <a:gd name="T56" fmla="*/ 83 w 778"/>
                <a:gd name="T57" fmla="*/ 13471 h 841"/>
                <a:gd name="T58" fmla="*/ 333 w 778"/>
                <a:gd name="T59" fmla="*/ 15045 h 841"/>
                <a:gd name="T60" fmla="*/ 1313 w 778"/>
                <a:gd name="T61" fmla="*/ 15330 h 841"/>
                <a:gd name="T62" fmla="*/ 958 w 778"/>
                <a:gd name="T63" fmla="*/ 13791 h 841"/>
                <a:gd name="T64" fmla="*/ 988 w 778"/>
                <a:gd name="T65" fmla="*/ 12292 h 841"/>
                <a:gd name="T66" fmla="*/ 1596 w 778"/>
                <a:gd name="T67" fmla="*/ 11098 h 841"/>
                <a:gd name="T68" fmla="*/ 2616 w 778"/>
                <a:gd name="T69" fmla="*/ 10812 h 841"/>
                <a:gd name="T70" fmla="*/ 3379 w 778"/>
                <a:gd name="T71" fmla="*/ 10642 h 841"/>
                <a:gd name="T72" fmla="*/ 3584 w 778"/>
                <a:gd name="T73" fmla="*/ 11722 h 841"/>
                <a:gd name="T74" fmla="*/ 4005 w 778"/>
                <a:gd name="T75" fmla="*/ 12463 h 841"/>
                <a:gd name="T76" fmla="*/ 5130 w 778"/>
                <a:gd name="T77" fmla="*/ 12997 h 841"/>
                <a:gd name="T78" fmla="*/ 6038 w 778"/>
                <a:gd name="T79" fmla="*/ 13317 h 841"/>
                <a:gd name="T80" fmla="*/ 7546 w 778"/>
                <a:gd name="T81" fmla="*/ 13927 h 841"/>
                <a:gd name="T82" fmla="*/ 8810 w 778"/>
                <a:gd name="T83" fmla="*/ 13565 h 841"/>
                <a:gd name="T84" fmla="*/ 9860 w 778"/>
                <a:gd name="T85" fmla="*/ 12733 h 841"/>
                <a:gd name="T86" fmla="*/ 10610 w 778"/>
                <a:gd name="T87" fmla="*/ 11687 h 841"/>
                <a:gd name="T88" fmla="*/ 11281 w 778"/>
                <a:gd name="T89" fmla="*/ 10527 h 841"/>
                <a:gd name="T90" fmla="*/ 11831 w 778"/>
                <a:gd name="T91" fmla="*/ 8863 h 841"/>
                <a:gd name="T92" fmla="*/ 12144 w 778"/>
                <a:gd name="T93" fmla="*/ 7228 h 84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78" h="841">
                  <a:moveTo>
                    <a:pt x="776" y="341"/>
                  </a:moveTo>
                  <a:cubicBezTo>
                    <a:pt x="776" y="328"/>
                    <a:pt x="775" y="317"/>
                    <a:pt x="774" y="306"/>
                  </a:cubicBezTo>
                  <a:cubicBezTo>
                    <a:pt x="772" y="293"/>
                    <a:pt x="768" y="282"/>
                    <a:pt x="765" y="271"/>
                  </a:cubicBezTo>
                  <a:cubicBezTo>
                    <a:pt x="762" y="259"/>
                    <a:pt x="760" y="246"/>
                    <a:pt x="755" y="235"/>
                  </a:cubicBezTo>
                  <a:cubicBezTo>
                    <a:pt x="749" y="223"/>
                    <a:pt x="740" y="214"/>
                    <a:pt x="733" y="205"/>
                  </a:cubicBezTo>
                  <a:cubicBezTo>
                    <a:pt x="724" y="194"/>
                    <a:pt x="715" y="184"/>
                    <a:pt x="705" y="177"/>
                  </a:cubicBezTo>
                  <a:cubicBezTo>
                    <a:pt x="693" y="168"/>
                    <a:pt x="680" y="163"/>
                    <a:pt x="668" y="161"/>
                  </a:cubicBezTo>
                  <a:cubicBezTo>
                    <a:pt x="656" y="158"/>
                    <a:pt x="645" y="156"/>
                    <a:pt x="634" y="156"/>
                  </a:cubicBezTo>
                  <a:cubicBezTo>
                    <a:pt x="623" y="157"/>
                    <a:pt x="612" y="161"/>
                    <a:pt x="601" y="164"/>
                  </a:cubicBezTo>
                  <a:cubicBezTo>
                    <a:pt x="589" y="167"/>
                    <a:pt x="577" y="166"/>
                    <a:pt x="567" y="169"/>
                  </a:cubicBezTo>
                  <a:cubicBezTo>
                    <a:pt x="556" y="172"/>
                    <a:pt x="545" y="179"/>
                    <a:pt x="534" y="181"/>
                  </a:cubicBezTo>
                  <a:cubicBezTo>
                    <a:pt x="522" y="183"/>
                    <a:pt x="510" y="182"/>
                    <a:pt x="500" y="176"/>
                  </a:cubicBezTo>
                  <a:cubicBezTo>
                    <a:pt x="492" y="171"/>
                    <a:pt x="487" y="161"/>
                    <a:pt x="481" y="150"/>
                  </a:cubicBezTo>
                  <a:cubicBezTo>
                    <a:pt x="476" y="141"/>
                    <a:pt x="471" y="131"/>
                    <a:pt x="468" y="120"/>
                  </a:cubicBezTo>
                  <a:cubicBezTo>
                    <a:pt x="466" y="114"/>
                    <a:pt x="466" y="106"/>
                    <a:pt x="465" y="99"/>
                  </a:cubicBezTo>
                  <a:cubicBezTo>
                    <a:pt x="463" y="94"/>
                    <a:pt x="460" y="90"/>
                    <a:pt x="459" y="85"/>
                  </a:cubicBezTo>
                  <a:cubicBezTo>
                    <a:pt x="457" y="79"/>
                    <a:pt x="459" y="72"/>
                    <a:pt x="458" y="66"/>
                  </a:cubicBezTo>
                  <a:cubicBezTo>
                    <a:pt x="457" y="60"/>
                    <a:pt x="454" y="55"/>
                    <a:pt x="453" y="49"/>
                  </a:cubicBezTo>
                  <a:cubicBezTo>
                    <a:pt x="453" y="43"/>
                    <a:pt x="454" y="37"/>
                    <a:pt x="454" y="31"/>
                  </a:cubicBezTo>
                  <a:cubicBezTo>
                    <a:pt x="454" y="23"/>
                    <a:pt x="453" y="16"/>
                    <a:pt x="454" y="10"/>
                  </a:cubicBezTo>
                  <a:cubicBezTo>
                    <a:pt x="454" y="9"/>
                    <a:pt x="447" y="0"/>
                    <a:pt x="435" y="1"/>
                  </a:cubicBezTo>
                  <a:cubicBezTo>
                    <a:pt x="423" y="2"/>
                    <a:pt x="416" y="11"/>
                    <a:pt x="416" y="11"/>
                  </a:cubicBezTo>
                  <a:cubicBezTo>
                    <a:pt x="415" y="12"/>
                    <a:pt x="417" y="16"/>
                    <a:pt x="417" y="16"/>
                  </a:cubicBezTo>
                  <a:cubicBezTo>
                    <a:pt x="416" y="23"/>
                    <a:pt x="415" y="30"/>
                    <a:pt x="415" y="36"/>
                  </a:cubicBezTo>
                  <a:cubicBezTo>
                    <a:pt x="415" y="48"/>
                    <a:pt x="419" y="57"/>
                    <a:pt x="420" y="69"/>
                  </a:cubicBezTo>
                  <a:cubicBezTo>
                    <a:pt x="421" y="81"/>
                    <a:pt x="422" y="93"/>
                    <a:pt x="424" y="104"/>
                  </a:cubicBezTo>
                  <a:cubicBezTo>
                    <a:pt x="425" y="110"/>
                    <a:pt x="426" y="117"/>
                    <a:pt x="428" y="123"/>
                  </a:cubicBezTo>
                  <a:cubicBezTo>
                    <a:pt x="430" y="129"/>
                    <a:pt x="432" y="134"/>
                    <a:pt x="434" y="140"/>
                  </a:cubicBezTo>
                  <a:cubicBezTo>
                    <a:pt x="438" y="151"/>
                    <a:pt x="439" y="162"/>
                    <a:pt x="443" y="171"/>
                  </a:cubicBezTo>
                  <a:cubicBezTo>
                    <a:pt x="449" y="182"/>
                    <a:pt x="457" y="190"/>
                    <a:pt x="464" y="198"/>
                  </a:cubicBezTo>
                  <a:cubicBezTo>
                    <a:pt x="472" y="206"/>
                    <a:pt x="472" y="206"/>
                    <a:pt x="480" y="214"/>
                  </a:cubicBezTo>
                  <a:cubicBezTo>
                    <a:pt x="492" y="226"/>
                    <a:pt x="499" y="237"/>
                    <a:pt x="504" y="247"/>
                  </a:cubicBezTo>
                  <a:cubicBezTo>
                    <a:pt x="511" y="259"/>
                    <a:pt x="511" y="269"/>
                    <a:pt x="511" y="284"/>
                  </a:cubicBezTo>
                  <a:cubicBezTo>
                    <a:pt x="511" y="292"/>
                    <a:pt x="515" y="302"/>
                    <a:pt x="513" y="312"/>
                  </a:cubicBezTo>
                  <a:cubicBezTo>
                    <a:pt x="511" y="322"/>
                    <a:pt x="505" y="333"/>
                    <a:pt x="501" y="343"/>
                  </a:cubicBezTo>
                  <a:cubicBezTo>
                    <a:pt x="498" y="354"/>
                    <a:pt x="497" y="364"/>
                    <a:pt x="493" y="375"/>
                  </a:cubicBezTo>
                  <a:cubicBezTo>
                    <a:pt x="487" y="389"/>
                    <a:pt x="480" y="403"/>
                    <a:pt x="477" y="416"/>
                  </a:cubicBezTo>
                  <a:cubicBezTo>
                    <a:pt x="470" y="441"/>
                    <a:pt x="466" y="444"/>
                    <a:pt x="465" y="446"/>
                  </a:cubicBezTo>
                  <a:cubicBezTo>
                    <a:pt x="461" y="461"/>
                    <a:pt x="460" y="475"/>
                    <a:pt x="454" y="487"/>
                  </a:cubicBezTo>
                  <a:cubicBezTo>
                    <a:pt x="448" y="502"/>
                    <a:pt x="439" y="513"/>
                    <a:pt x="431" y="524"/>
                  </a:cubicBezTo>
                  <a:cubicBezTo>
                    <a:pt x="421" y="536"/>
                    <a:pt x="409" y="544"/>
                    <a:pt x="397" y="551"/>
                  </a:cubicBezTo>
                  <a:cubicBezTo>
                    <a:pt x="383" y="558"/>
                    <a:pt x="371" y="565"/>
                    <a:pt x="356" y="565"/>
                  </a:cubicBezTo>
                  <a:cubicBezTo>
                    <a:pt x="326" y="565"/>
                    <a:pt x="314" y="559"/>
                    <a:pt x="302" y="551"/>
                  </a:cubicBezTo>
                  <a:cubicBezTo>
                    <a:pt x="297" y="548"/>
                    <a:pt x="293" y="545"/>
                    <a:pt x="286" y="544"/>
                  </a:cubicBezTo>
                  <a:cubicBezTo>
                    <a:pt x="275" y="541"/>
                    <a:pt x="270" y="545"/>
                    <a:pt x="264" y="546"/>
                  </a:cubicBezTo>
                  <a:cubicBezTo>
                    <a:pt x="262" y="546"/>
                    <a:pt x="261" y="546"/>
                    <a:pt x="259" y="546"/>
                  </a:cubicBezTo>
                  <a:cubicBezTo>
                    <a:pt x="257" y="546"/>
                    <a:pt x="251" y="546"/>
                    <a:pt x="248" y="546"/>
                  </a:cubicBezTo>
                  <a:cubicBezTo>
                    <a:pt x="231" y="551"/>
                    <a:pt x="224" y="565"/>
                    <a:pt x="218" y="561"/>
                  </a:cubicBezTo>
                  <a:cubicBezTo>
                    <a:pt x="212" y="558"/>
                    <a:pt x="211" y="537"/>
                    <a:pt x="202" y="526"/>
                  </a:cubicBezTo>
                  <a:cubicBezTo>
                    <a:pt x="199" y="523"/>
                    <a:pt x="193" y="520"/>
                    <a:pt x="189" y="519"/>
                  </a:cubicBezTo>
                  <a:cubicBezTo>
                    <a:pt x="178" y="515"/>
                    <a:pt x="165" y="515"/>
                    <a:pt x="151" y="514"/>
                  </a:cubicBezTo>
                  <a:cubicBezTo>
                    <a:pt x="140" y="513"/>
                    <a:pt x="127" y="511"/>
                    <a:pt x="115" y="513"/>
                  </a:cubicBezTo>
                  <a:cubicBezTo>
                    <a:pt x="104" y="515"/>
                    <a:pt x="95" y="521"/>
                    <a:pt x="84" y="526"/>
                  </a:cubicBezTo>
                  <a:cubicBezTo>
                    <a:pt x="74" y="531"/>
                    <a:pt x="63" y="535"/>
                    <a:pt x="52" y="543"/>
                  </a:cubicBezTo>
                  <a:cubicBezTo>
                    <a:pt x="40" y="553"/>
                    <a:pt x="28" y="563"/>
                    <a:pt x="20" y="577"/>
                  </a:cubicBezTo>
                  <a:cubicBezTo>
                    <a:pt x="12" y="590"/>
                    <a:pt x="9" y="607"/>
                    <a:pt x="6" y="623"/>
                  </a:cubicBezTo>
                  <a:cubicBezTo>
                    <a:pt x="3" y="638"/>
                    <a:pt x="1" y="654"/>
                    <a:pt x="1" y="670"/>
                  </a:cubicBezTo>
                  <a:cubicBezTo>
                    <a:pt x="0" y="683"/>
                    <a:pt x="4" y="697"/>
                    <a:pt x="5" y="710"/>
                  </a:cubicBezTo>
                  <a:cubicBezTo>
                    <a:pt x="7" y="724"/>
                    <a:pt x="7" y="738"/>
                    <a:pt x="10" y="752"/>
                  </a:cubicBezTo>
                  <a:cubicBezTo>
                    <a:pt x="13" y="766"/>
                    <a:pt x="16" y="779"/>
                    <a:pt x="21" y="793"/>
                  </a:cubicBezTo>
                  <a:cubicBezTo>
                    <a:pt x="25" y="806"/>
                    <a:pt x="31" y="819"/>
                    <a:pt x="36" y="832"/>
                  </a:cubicBezTo>
                  <a:cubicBezTo>
                    <a:pt x="48" y="841"/>
                    <a:pt x="86" y="834"/>
                    <a:pt x="84" y="808"/>
                  </a:cubicBezTo>
                  <a:cubicBezTo>
                    <a:pt x="79" y="795"/>
                    <a:pt x="75" y="782"/>
                    <a:pt x="71" y="769"/>
                  </a:cubicBezTo>
                  <a:cubicBezTo>
                    <a:pt x="67" y="755"/>
                    <a:pt x="63" y="740"/>
                    <a:pt x="61" y="727"/>
                  </a:cubicBezTo>
                  <a:cubicBezTo>
                    <a:pt x="59" y="713"/>
                    <a:pt x="62" y="700"/>
                    <a:pt x="62" y="688"/>
                  </a:cubicBezTo>
                  <a:cubicBezTo>
                    <a:pt x="63" y="674"/>
                    <a:pt x="60" y="661"/>
                    <a:pt x="63" y="648"/>
                  </a:cubicBezTo>
                  <a:cubicBezTo>
                    <a:pt x="67" y="635"/>
                    <a:pt x="75" y="625"/>
                    <a:pt x="81" y="614"/>
                  </a:cubicBezTo>
                  <a:cubicBezTo>
                    <a:pt x="87" y="603"/>
                    <a:pt x="94" y="592"/>
                    <a:pt x="102" y="585"/>
                  </a:cubicBezTo>
                  <a:cubicBezTo>
                    <a:pt x="112" y="577"/>
                    <a:pt x="123" y="571"/>
                    <a:pt x="134" y="570"/>
                  </a:cubicBezTo>
                  <a:cubicBezTo>
                    <a:pt x="147" y="568"/>
                    <a:pt x="157" y="568"/>
                    <a:pt x="167" y="570"/>
                  </a:cubicBezTo>
                  <a:cubicBezTo>
                    <a:pt x="169" y="570"/>
                    <a:pt x="181" y="574"/>
                    <a:pt x="182" y="573"/>
                  </a:cubicBezTo>
                  <a:cubicBezTo>
                    <a:pt x="197" y="572"/>
                    <a:pt x="211" y="558"/>
                    <a:pt x="216" y="561"/>
                  </a:cubicBezTo>
                  <a:cubicBezTo>
                    <a:pt x="222" y="564"/>
                    <a:pt x="214" y="584"/>
                    <a:pt x="221" y="603"/>
                  </a:cubicBezTo>
                  <a:cubicBezTo>
                    <a:pt x="222" y="608"/>
                    <a:pt x="228" y="616"/>
                    <a:pt x="229" y="618"/>
                  </a:cubicBezTo>
                  <a:cubicBezTo>
                    <a:pt x="230" y="620"/>
                    <a:pt x="231" y="622"/>
                    <a:pt x="232" y="624"/>
                  </a:cubicBezTo>
                  <a:cubicBezTo>
                    <a:pt x="239" y="637"/>
                    <a:pt x="247" y="649"/>
                    <a:pt x="256" y="657"/>
                  </a:cubicBezTo>
                  <a:cubicBezTo>
                    <a:pt x="268" y="668"/>
                    <a:pt x="275" y="678"/>
                    <a:pt x="286" y="681"/>
                  </a:cubicBezTo>
                  <a:cubicBezTo>
                    <a:pt x="298" y="686"/>
                    <a:pt x="314" y="684"/>
                    <a:pt x="328" y="685"/>
                  </a:cubicBezTo>
                  <a:cubicBezTo>
                    <a:pt x="337" y="686"/>
                    <a:pt x="346" y="686"/>
                    <a:pt x="346" y="686"/>
                  </a:cubicBezTo>
                  <a:cubicBezTo>
                    <a:pt x="364" y="688"/>
                    <a:pt x="375" y="695"/>
                    <a:pt x="386" y="702"/>
                  </a:cubicBezTo>
                  <a:cubicBezTo>
                    <a:pt x="396" y="708"/>
                    <a:pt x="409" y="715"/>
                    <a:pt x="432" y="722"/>
                  </a:cubicBezTo>
                  <a:cubicBezTo>
                    <a:pt x="445" y="726"/>
                    <a:pt x="461" y="732"/>
                    <a:pt x="482" y="734"/>
                  </a:cubicBezTo>
                  <a:cubicBezTo>
                    <a:pt x="495" y="736"/>
                    <a:pt x="510" y="734"/>
                    <a:pt x="526" y="730"/>
                  </a:cubicBezTo>
                  <a:cubicBezTo>
                    <a:pt x="539" y="727"/>
                    <a:pt x="550" y="720"/>
                    <a:pt x="563" y="715"/>
                  </a:cubicBezTo>
                  <a:cubicBezTo>
                    <a:pt x="574" y="709"/>
                    <a:pt x="586" y="706"/>
                    <a:pt x="598" y="698"/>
                  </a:cubicBezTo>
                  <a:cubicBezTo>
                    <a:pt x="608" y="690"/>
                    <a:pt x="619" y="680"/>
                    <a:pt x="630" y="671"/>
                  </a:cubicBezTo>
                  <a:cubicBezTo>
                    <a:pt x="638" y="663"/>
                    <a:pt x="649" y="657"/>
                    <a:pt x="657" y="648"/>
                  </a:cubicBezTo>
                  <a:cubicBezTo>
                    <a:pt x="665" y="639"/>
                    <a:pt x="671" y="627"/>
                    <a:pt x="678" y="616"/>
                  </a:cubicBezTo>
                  <a:cubicBezTo>
                    <a:pt x="686" y="607"/>
                    <a:pt x="695" y="598"/>
                    <a:pt x="701" y="587"/>
                  </a:cubicBezTo>
                  <a:cubicBezTo>
                    <a:pt x="708" y="577"/>
                    <a:pt x="715" y="566"/>
                    <a:pt x="721" y="555"/>
                  </a:cubicBezTo>
                  <a:cubicBezTo>
                    <a:pt x="728" y="541"/>
                    <a:pt x="737" y="527"/>
                    <a:pt x="743" y="512"/>
                  </a:cubicBezTo>
                  <a:cubicBezTo>
                    <a:pt x="749" y="498"/>
                    <a:pt x="752" y="482"/>
                    <a:pt x="756" y="467"/>
                  </a:cubicBezTo>
                  <a:cubicBezTo>
                    <a:pt x="761" y="451"/>
                    <a:pt x="764" y="436"/>
                    <a:pt x="767" y="420"/>
                  </a:cubicBezTo>
                  <a:cubicBezTo>
                    <a:pt x="770" y="406"/>
                    <a:pt x="775" y="394"/>
                    <a:pt x="776" y="381"/>
                  </a:cubicBezTo>
                  <a:cubicBezTo>
                    <a:pt x="778" y="367"/>
                    <a:pt x="776" y="353"/>
                    <a:pt x="776" y="34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7" name="Line 42">
              <a:extLst>
                <a:ext uri="{FF2B5EF4-FFF2-40B4-BE49-F238E27FC236}">
                  <a16:creationId xmlns:a16="http://schemas.microsoft.com/office/drawing/2014/main" id="{95C32D56-34D0-4770-9475-BAC23CB27A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8" y="3167"/>
              <a:ext cx="43" cy="26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8" name="Line 43">
              <a:extLst>
                <a:ext uri="{FF2B5EF4-FFF2-40B4-BE49-F238E27FC236}">
                  <a16:creationId xmlns:a16="http://schemas.microsoft.com/office/drawing/2014/main" id="{C46D8BFF-DF92-4EC6-9E63-D750BD5B6B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93" y="3100"/>
              <a:ext cx="45" cy="8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29" name="Freeform 44">
              <a:extLst>
                <a:ext uri="{FF2B5EF4-FFF2-40B4-BE49-F238E27FC236}">
                  <a16:creationId xmlns:a16="http://schemas.microsoft.com/office/drawing/2014/main" id="{DAB60506-BE00-4357-83F9-8BEE6FE0E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316"/>
              <a:ext cx="30" cy="117"/>
            </a:xfrm>
            <a:custGeom>
              <a:avLst/>
              <a:gdLst>
                <a:gd name="T0" fmla="*/ 188 w 12"/>
                <a:gd name="T1" fmla="*/ 0 h 44"/>
                <a:gd name="T2" fmla="*/ 95 w 12"/>
                <a:gd name="T3" fmla="*/ 82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4">
                  <a:moveTo>
                    <a:pt x="12" y="0"/>
                  </a:moveTo>
                  <a:cubicBezTo>
                    <a:pt x="0" y="11"/>
                    <a:pt x="2" y="35"/>
                    <a:pt x="6" y="44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0" name="Freeform 45">
              <a:extLst>
                <a:ext uri="{FF2B5EF4-FFF2-40B4-BE49-F238E27FC236}">
                  <a16:creationId xmlns:a16="http://schemas.microsoft.com/office/drawing/2014/main" id="{2B627637-1037-4E71-B573-F65236F76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2444"/>
              <a:ext cx="48" cy="83"/>
            </a:xfrm>
            <a:custGeom>
              <a:avLst/>
              <a:gdLst>
                <a:gd name="T0" fmla="*/ 83 w 19"/>
                <a:gd name="T1" fmla="*/ 0 h 31"/>
                <a:gd name="T2" fmla="*/ 306 w 19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5" y="0"/>
                  </a:moveTo>
                  <a:cubicBezTo>
                    <a:pt x="0" y="10"/>
                    <a:pt x="8" y="26"/>
                    <a:pt x="19" y="3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1" name="Freeform 46">
              <a:extLst>
                <a:ext uri="{FF2B5EF4-FFF2-40B4-BE49-F238E27FC236}">
                  <a16:creationId xmlns:a16="http://schemas.microsoft.com/office/drawing/2014/main" id="{C279F70B-43C3-40E3-B969-613A6CDB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817"/>
              <a:ext cx="83" cy="40"/>
            </a:xfrm>
            <a:custGeom>
              <a:avLst/>
              <a:gdLst>
                <a:gd name="T0" fmla="*/ 0 w 33"/>
                <a:gd name="T1" fmla="*/ 0 h 15"/>
                <a:gd name="T2" fmla="*/ 526 w 33"/>
                <a:gd name="T3" fmla="*/ 19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9" y="15"/>
                    <a:pt x="21" y="13"/>
                    <a:pt x="33" y="1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2" name="Freeform 47">
              <a:extLst>
                <a:ext uri="{FF2B5EF4-FFF2-40B4-BE49-F238E27FC236}">
                  <a16:creationId xmlns:a16="http://schemas.microsoft.com/office/drawing/2014/main" id="{BE8FC703-50C1-459F-B939-583033B32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" y="2636"/>
              <a:ext cx="85" cy="43"/>
            </a:xfrm>
            <a:custGeom>
              <a:avLst/>
              <a:gdLst>
                <a:gd name="T0" fmla="*/ 0 w 34"/>
                <a:gd name="T1" fmla="*/ 0 h 16"/>
                <a:gd name="T2" fmla="*/ 533 w 34"/>
                <a:gd name="T3" fmla="*/ 21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6">
                  <a:moveTo>
                    <a:pt x="0" y="0"/>
                  </a:moveTo>
                  <a:cubicBezTo>
                    <a:pt x="6" y="13"/>
                    <a:pt x="25" y="16"/>
                    <a:pt x="34" y="1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3" name="Freeform 48">
              <a:extLst>
                <a:ext uri="{FF2B5EF4-FFF2-40B4-BE49-F238E27FC236}">
                  <a16:creationId xmlns:a16="http://schemas.microsoft.com/office/drawing/2014/main" id="{45DAB900-4F43-4B8E-8269-969544785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2967"/>
              <a:ext cx="78" cy="45"/>
            </a:xfrm>
            <a:custGeom>
              <a:avLst/>
              <a:gdLst>
                <a:gd name="T0" fmla="*/ 0 w 31"/>
                <a:gd name="T1" fmla="*/ 281 h 17"/>
                <a:gd name="T2" fmla="*/ 493 w 3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7">
                  <a:moveTo>
                    <a:pt x="0" y="15"/>
                  </a:moveTo>
                  <a:cubicBezTo>
                    <a:pt x="15" y="17"/>
                    <a:pt x="29" y="10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4" name="Freeform 49">
              <a:extLst>
                <a:ext uri="{FF2B5EF4-FFF2-40B4-BE49-F238E27FC236}">
                  <a16:creationId xmlns:a16="http://schemas.microsoft.com/office/drawing/2014/main" id="{F870DF8C-8F7E-4DBE-9096-7A455F020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1812"/>
              <a:ext cx="10" cy="27"/>
            </a:xfrm>
            <a:custGeom>
              <a:avLst/>
              <a:gdLst>
                <a:gd name="T0" fmla="*/ 63 w 4"/>
                <a:gd name="T1" fmla="*/ 0 h 10"/>
                <a:gd name="T2" fmla="*/ 0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3" y="3"/>
                    <a:pt x="1" y="7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5" name="Freeform 50">
              <a:extLst>
                <a:ext uri="{FF2B5EF4-FFF2-40B4-BE49-F238E27FC236}">
                  <a16:creationId xmlns:a16="http://schemas.microsoft.com/office/drawing/2014/main" id="{33EBE8D2-8EF3-4564-B780-4D3CB877A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476"/>
              <a:ext cx="83" cy="51"/>
            </a:xfrm>
            <a:custGeom>
              <a:avLst/>
              <a:gdLst>
                <a:gd name="T0" fmla="*/ 506 w 33"/>
                <a:gd name="T1" fmla="*/ 309 h 19"/>
                <a:gd name="T2" fmla="*/ 254 w 33"/>
                <a:gd name="T3" fmla="*/ 56 h 19"/>
                <a:gd name="T4" fmla="*/ 506 w 33"/>
                <a:gd name="T5" fmla="*/ 309 h 19"/>
                <a:gd name="T6" fmla="*/ 506 w 33"/>
                <a:gd name="T7" fmla="*/ 309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19">
                  <a:moveTo>
                    <a:pt x="32" y="16"/>
                  </a:moveTo>
                  <a:cubicBezTo>
                    <a:pt x="31" y="10"/>
                    <a:pt x="25" y="0"/>
                    <a:pt x="16" y="3"/>
                  </a:cubicBezTo>
                  <a:cubicBezTo>
                    <a:pt x="0" y="9"/>
                    <a:pt x="22" y="19"/>
                    <a:pt x="32" y="16"/>
                  </a:cubicBezTo>
                  <a:cubicBezTo>
                    <a:pt x="32" y="16"/>
                    <a:pt x="33" y="18"/>
                    <a:pt x="32" y="16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6" name="Freeform 51">
              <a:extLst>
                <a:ext uri="{FF2B5EF4-FFF2-40B4-BE49-F238E27FC236}">
                  <a16:creationId xmlns:a16="http://schemas.microsoft.com/office/drawing/2014/main" id="{CF8C4304-978D-48ED-B540-57232DAF2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" y="1436"/>
              <a:ext cx="40" cy="53"/>
            </a:xfrm>
            <a:custGeom>
              <a:avLst/>
              <a:gdLst>
                <a:gd name="T0" fmla="*/ 238 w 16"/>
                <a:gd name="T1" fmla="*/ 315 h 20"/>
                <a:gd name="T2" fmla="*/ 83 w 16"/>
                <a:gd name="T3" fmla="*/ 111 h 20"/>
                <a:gd name="T4" fmla="*/ 250 w 16"/>
                <a:gd name="T5" fmla="*/ 294 h 20"/>
                <a:gd name="T6" fmla="*/ 238 w 16"/>
                <a:gd name="T7" fmla="*/ 31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5" y="17"/>
                  </a:moveTo>
                  <a:cubicBezTo>
                    <a:pt x="8" y="20"/>
                    <a:pt x="0" y="13"/>
                    <a:pt x="5" y="6"/>
                  </a:cubicBezTo>
                  <a:cubicBezTo>
                    <a:pt x="11" y="0"/>
                    <a:pt x="16" y="10"/>
                    <a:pt x="16" y="16"/>
                  </a:cubicBezTo>
                  <a:cubicBezTo>
                    <a:pt x="16" y="17"/>
                    <a:pt x="15" y="17"/>
                    <a:pt x="15" y="1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7" name="Freeform 52">
              <a:extLst>
                <a:ext uri="{FF2B5EF4-FFF2-40B4-BE49-F238E27FC236}">
                  <a16:creationId xmlns:a16="http://schemas.microsoft.com/office/drawing/2014/main" id="{6C278E09-AE46-4498-AE2C-A7552F514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1441"/>
              <a:ext cx="25" cy="27"/>
            </a:xfrm>
            <a:custGeom>
              <a:avLst/>
              <a:gdLst>
                <a:gd name="T0" fmla="*/ 0 w 10"/>
                <a:gd name="T1" fmla="*/ 197 h 10"/>
                <a:gd name="T2" fmla="*/ 95 w 10"/>
                <a:gd name="T3" fmla="*/ 59 h 10"/>
                <a:gd name="T4" fmla="*/ 0 w 10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0" y="4"/>
                    <a:pt x="2" y="0"/>
                    <a:pt x="6" y="3"/>
                  </a:cubicBezTo>
                  <a:cubicBezTo>
                    <a:pt x="10" y="6"/>
                    <a:pt x="0" y="10"/>
                    <a:pt x="0" y="1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8" name="Freeform 53">
              <a:extLst>
                <a:ext uri="{FF2B5EF4-FFF2-40B4-BE49-F238E27FC236}">
                  <a16:creationId xmlns:a16="http://schemas.microsoft.com/office/drawing/2014/main" id="{A5344ECC-F7D7-412A-86BE-3AD382215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1425"/>
              <a:ext cx="1410" cy="1486"/>
            </a:xfrm>
            <a:custGeom>
              <a:avLst/>
              <a:gdLst>
                <a:gd name="T0" fmla="*/ 8750 w 564"/>
                <a:gd name="T1" fmla="*/ 2412 h 557"/>
                <a:gd name="T2" fmla="*/ 8613 w 564"/>
                <a:gd name="T3" fmla="*/ 1745 h 557"/>
                <a:gd name="T4" fmla="*/ 8488 w 564"/>
                <a:gd name="T5" fmla="*/ 1195 h 557"/>
                <a:gd name="T6" fmla="*/ 7988 w 564"/>
                <a:gd name="T7" fmla="*/ 1118 h 557"/>
                <a:gd name="T8" fmla="*/ 7238 w 564"/>
                <a:gd name="T9" fmla="*/ 648 h 557"/>
                <a:gd name="T10" fmla="*/ 6408 w 564"/>
                <a:gd name="T11" fmla="*/ 947 h 557"/>
                <a:gd name="T12" fmla="*/ 5020 w 564"/>
                <a:gd name="T13" fmla="*/ 307 h 557"/>
                <a:gd name="T14" fmla="*/ 4988 w 564"/>
                <a:gd name="T15" fmla="*/ 398 h 557"/>
                <a:gd name="T16" fmla="*/ 4595 w 564"/>
                <a:gd name="T17" fmla="*/ 1446 h 557"/>
                <a:gd name="T18" fmla="*/ 4645 w 564"/>
                <a:gd name="T19" fmla="*/ 1993 h 557"/>
                <a:gd name="T20" fmla="*/ 4675 w 564"/>
                <a:gd name="T21" fmla="*/ 2526 h 557"/>
                <a:gd name="T22" fmla="*/ 4488 w 564"/>
                <a:gd name="T23" fmla="*/ 3119 h 557"/>
                <a:gd name="T24" fmla="*/ 4363 w 564"/>
                <a:gd name="T25" fmla="*/ 3722 h 557"/>
                <a:gd name="T26" fmla="*/ 4113 w 564"/>
                <a:gd name="T27" fmla="*/ 4498 h 557"/>
                <a:gd name="T28" fmla="*/ 3925 w 564"/>
                <a:gd name="T29" fmla="*/ 5069 h 557"/>
                <a:gd name="T30" fmla="*/ 3750 w 564"/>
                <a:gd name="T31" fmla="*/ 5851 h 557"/>
                <a:gd name="T32" fmla="*/ 3395 w 564"/>
                <a:gd name="T33" fmla="*/ 6547 h 557"/>
                <a:gd name="T34" fmla="*/ 2863 w 564"/>
                <a:gd name="T35" fmla="*/ 7062 h 557"/>
                <a:gd name="T36" fmla="*/ 2220 w 564"/>
                <a:gd name="T37" fmla="*/ 7331 h 557"/>
                <a:gd name="T38" fmla="*/ 1375 w 564"/>
                <a:gd name="T39" fmla="*/ 7062 h 557"/>
                <a:gd name="T40" fmla="*/ 1125 w 564"/>
                <a:gd name="T41" fmla="*/ 6931 h 557"/>
                <a:gd name="T42" fmla="*/ 783 w 564"/>
                <a:gd name="T43" fmla="*/ 6968 h 557"/>
                <a:gd name="T44" fmla="*/ 708 w 564"/>
                <a:gd name="T45" fmla="*/ 6968 h 557"/>
                <a:gd name="T46" fmla="*/ 533 w 564"/>
                <a:gd name="T47" fmla="*/ 6968 h 557"/>
                <a:gd name="T48" fmla="*/ 63 w 564"/>
                <a:gd name="T49" fmla="*/ 7254 h 557"/>
                <a:gd name="T50" fmla="*/ 33 w 564"/>
                <a:gd name="T51" fmla="*/ 7254 h 557"/>
                <a:gd name="T52" fmla="*/ 33 w 564"/>
                <a:gd name="T53" fmla="*/ 7254 h 557"/>
                <a:gd name="T54" fmla="*/ 33 w 564"/>
                <a:gd name="T55" fmla="*/ 7254 h 557"/>
                <a:gd name="T56" fmla="*/ 113 w 564"/>
                <a:gd name="T57" fmla="*/ 8049 h 557"/>
                <a:gd name="T58" fmla="*/ 238 w 564"/>
                <a:gd name="T59" fmla="*/ 8334 h 557"/>
                <a:gd name="T60" fmla="*/ 283 w 564"/>
                <a:gd name="T61" fmla="*/ 8449 h 557"/>
                <a:gd name="T62" fmla="*/ 658 w 564"/>
                <a:gd name="T63" fmla="*/ 9076 h 557"/>
                <a:gd name="T64" fmla="*/ 1125 w 564"/>
                <a:gd name="T65" fmla="*/ 9530 h 557"/>
                <a:gd name="T66" fmla="*/ 1783 w 564"/>
                <a:gd name="T67" fmla="*/ 9610 h 557"/>
                <a:gd name="T68" fmla="*/ 2063 w 564"/>
                <a:gd name="T69" fmla="*/ 9631 h 557"/>
                <a:gd name="T70" fmla="*/ 2688 w 564"/>
                <a:gd name="T71" fmla="*/ 9930 h 557"/>
                <a:gd name="T72" fmla="*/ 3408 w 564"/>
                <a:gd name="T73" fmla="*/ 10314 h 557"/>
                <a:gd name="T74" fmla="*/ 4188 w 564"/>
                <a:gd name="T75" fmla="*/ 10541 h 557"/>
                <a:gd name="T76" fmla="*/ 4875 w 564"/>
                <a:gd name="T77" fmla="*/ 10463 h 557"/>
                <a:gd name="T78" fmla="*/ 5458 w 564"/>
                <a:gd name="T79" fmla="*/ 10178 h 557"/>
                <a:gd name="T80" fmla="*/ 6000 w 564"/>
                <a:gd name="T81" fmla="*/ 9858 h 557"/>
                <a:gd name="T82" fmla="*/ 6500 w 564"/>
                <a:gd name="T83" fmla="*/ 9346 h 557"/>
                <a:gd name="T84" fmla="*/ 6925 w 564"/>
                <a:gd name="T85" fmla="*/ 8903 h 557"/>
                <a:gd name="T86" fmla="*/ 7250 w 564"/>
                <a:gd name="T87" fmla="*/ 8300 h 557"/>
                <a:gd name="T88" fmla="*/ 7613 w 564"/>
                <a:gd name="T89" fmla="*/ 7745 h 557"/>
                <a:gd name="T90" fmla="*/ 7925 w 564"/>
                <a:gd name="T91" fmla="*/ 7139 h 557"/>
                <a:gd name="T92" fmla="*/ 8270 w 564"/>
                <a:gd name="T93" fmla="*/ 6320 h 557"/>
                <a:gd name="T94" fmla="*/ 8470 w 564"/>
                <a:gd name="T95" fmla="*/ 5466 h 557"/>
                <a:gd name="T96" fmla="*/ 8645 w 564"/>
                <a:gd name="T97" fmla="*/ 4575 h 557"/>
                <a:gd name="T98" fmla="*/ 8783 w 564"/>
                <a:gd name="T99" fmla="*/ 3836 h 557"/>
                <a:gd name="T100" fmla="*/ 8783 w 564"/>
                <a:gd name="T101" fmla="*/ 3076 h 557"/>
                <a:gd name="T102" fmla="*/ 8750 w 564"/>
                <a:gd name="T103" fmla="*/ 2412 h 55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64" h="557">
                  <a:moveTo>
                    <a:pt x="560" y="127"/>
                  </a:moveTo>
                  <a:cubicBezTo>
                    <a:pt x="558" y="114"/>
                    <a:pt x="554" y="103"/>
                    <a:pt x="551" y="92"/>
                  </a:cubicBezTo>
                  <a:cubicBezTo>
                    <a:pt x="549" y="82"/>
                    <a:pt x="547" y="72"/>
                    <a:pt x="543" y="63"/>
                  </a:cubicBezTo>
                  <a:cubicBezTo>
                    <a:pt x="541" y="61"/>
                    <a:pt x="530" y="57"/>
                    <a:pt x="511" y="59"/>
                  </a:cubicBezTo>
                  <a:cubicBezTo>
                    <a:pt x="488" y="61"/>
                    <a:pt x="487" y="38"/>
                    <a:pt x="463" y="34"/>
                  </a:cubicBezTo>
                  <a:cubicBezTo>
                    <a:pt x="439" y="30"/>
                    <a:pt x="438" y="51"/>
                    <a:pt x="410" y="50"/>
                  </a:cubicBezTo>
                  <a:cubicBezTo>
                    <a:pt x="383" y="49"/>
                    <a:pt x="365" y="0"/>
                    <a:pt x="321" y="16"/>
                  </a:cubicBezTo>
                  <a:cubicBezTo>
                    <a:pt x="318" y="17"/>
                    <a:pt x="319" y="19"/>
                    <a:pt x="319" y="21"/>
                  </a:cubicBezTo>
                  <a:cubicBezTo>
                    <a:pt x="325" y="43"/>
                    <a:pt x="312" y="68"/>
                    <a:pt x="294" y="76"/>
                  </a:cubicBezTo>
                  <a:cubicBezTo>
                    <a:pt x="297" y="85"/>
                    <a:pt x="297" y="93"/>
                    <a:pt x="297" y="105"/>
                  </a:cubicBezTo>
                  <a:cubicBezTo>
                    <a:pt x="297" y="113"/>
                    <a:pt x="301" y="123"/>
                    <a:pt x="299" y="133"/>
                  </a:cubicBezTo>
                  <a:cubicBezTo>
                    <a:pt x="297" y="143"/>
                    <a:pt x="291" y="154"/>
                    <a:pt x="287" y="164"/>
                  </a:cubicBezTo>
                  <a:cubicBezTo>
                    <a:pt x="284" y="175"/>
                    <a:pt x="283" y="185"/>
                    <a:pt x="279" y="196"/>
                  </a:cubicBezTo>
                  <a:cubicBezTo>
                    <a:pt x="273" y="210"/>
                    <a:pt x="266" y="224"/>
                    <a:pt x="263" y="237"/>
                  </a:cubicBezTo>
                  <a:cubicBezTo>
                    <a:pt x="256" y="262"/>
                    <a:pt x="252" y="265"/>
                    <a:pt x="251" y="267"/>
                  </a:cubicBezTo>
                  <a:cubicBezTo>
                    <a:pt x="247" y="282"/>
                    <a:pt x="246" y="296"/>
                    <a:pt x="240" y="308"/>
                  </a:cubicBezTo>
                  <a:cubicBezTo>
                    <a:pt x="234" y="323"/>
                    <a:pt x="225" y="334"/>
                    <a:pt x="217" y="345"/>
                  </a:cubicBezTo>
                  <a:cubicBezTo>
                    <a:pt x="207" y="357"/>
                    <a:pt x="195" y="365"/>
                    <a:pt x="183" y="372"/>
                  </a:cubicBezTo>
                  <a:cubicBezTo>
                    <a:pt x="169" y="379"/>
                    <a:pt x="157" y="386"/>
                    <a:pt x="142" y="386"/>
                  </a:cubicBezTo>
                  <a:cubicBezTo>
                    <a:pt x="112" y="386"/>
                    <a:pt x="100" y="380"/>
                    <a:pt x="88" y="372"/>
                  </a:cubicBezTo>
                  <a:cubicBezTo>
                    <a:pt x="83" y="369"/>
                    <a:pt x="79" y="366"/>
                    <a:pt x="72" y="365"/>
                  </a:cubicBezTo>
                  <a:cubicBezTo>
                    <a:pt x="61" y="362"/>
                    <a:pt x="56" y="366"/>
                    <a:pt x="50" y="367"/>
                  </a:cubicBezTo>
                  <a:cubicBezTo>
                    <a:pt x="48" y="367"/>
                    <a:pt x="47" y="367"/>
                    <a:pt x="45" y="367"/>
                  </a:cubicBezTo>
                  <a:cubicBezTo>
                    <a:pt x="43" y="367"/>
                    <a:pt x="37" y="367"/>
                    <a:pt x="34" y="367"/>
                  </a:cubicBezTo>
                  <a:cubicBezTo>
                    <a:pt x="17" y="372"/>
                    <a:pt x="10" y="386"/>
                    <a:pt x="4" y="382"/>
                  </a:cubicBezTo>
                  <a:cubicBezTo>
                    <a:pt x="3" y="382"/>
                    <a:pt x="3" y="382"/>
                    <a:pt x="2" y="382"/>
                  </a:cubicBezTo>
                  <a:cubicBezTo>
                    <a:pt x="2" y="382"/>
                    <a:pt x="2" y="382"/>
                    <a:pt x="2" y="382"/>
                  </a:cubicBezTo>
                  <a:cubicBezTo>
                    <a:pt x="2" y="382"/>
                    <a:pt x="2" y="382"/>
                    <a:pt x="2" y="382"/>
                  </a:cubicBezTo>
                  <a:cubicBezTo>
                    <a:pt x="8" y="385"/>
                    <a:pt x="0" y="405"/>
                    <a:pt x="7" y="424"/>
                  </a:cubicBezTo>
                  <a:cubicBezTo>
                    <a:pt x="8" y="429"/>
                    <a:pt x="14" y="437"/>
                    <a:pt x="15" y="439"/>
                  </a:cubicBezTo>
                  <a:cubicBezTo>
                    <a:pt x="16" y="441"/>
                    <a:pt x="17" y="443"/>
                    <a:pt x="18" y="445"/>
                  </a:cubicBezTo>
                  <a:cubicBezTo>
                    <a:pt x="25" y="458"/>
                    <a:pt x="33" y="470"/>
                    <a:pt x="42" y="478"/>
                  </a:cubicBezTo>
                  <a:cubicBezTo>
                    <a:pt x="54" y="489"/>
                    <a:pt x="61" y="499"/>
                    <a:pt x="72" y="502"/>
                  </a:cubicBezTo>
                  <a:cubicBezTo>
                    <a:pt x="84" y="507"/>
                    <a:pt x="100" y="505"/>
                    <a:pt x="114" y="506"/>
                  </a:cubicBezTo>
                  <a:cubicBezTo>
                    <a:pt x="123" y="507"/>
                    <a:pt x="132" y="507"/>
                    <a:pt x="132" y="507"/>
                  </a:cubicBezTo>
                  <a:cubicBezTo>
                    <a:pt x="150" y="509"/>
                    <a:pt x="161" y="516"/>
                    <a:pt x="172" y="523"/>
                  </a:cubicBezTo>
                  <a:cubicBezTo>
                    <a:pt x="182" y="529"/>
                    <a:pt x="195" y="536"/>
                    <a:pt x="218" y="543"/>
                  </a:cubicBezTo>
                  <a:cubicBezTo>
                    <a:pt x="231" y="547"/>
                    <a:pt x="247" y="553"/>
                    <a:pt x="268" y="555"/>
                  </a:cubicBezTo>
                  <a:cubicBezTo>
                    <a:pt x="281" y="557"/>
                    <a:pt x="296" y="555"/>
                    <a:pt x="312" y="551"/>
                  </a:cubicBezTo>
                  <a:cubicBezTo>
                    <a:pt x="325" y="548"/>
                    <a:pt x="336" y="541"/>
                    <a:pt x="349" y="536"/>
                  </a:cubicBezTo>
                  <a:cubicBezTo>
                    <a:pt x="360" y="530"/>
                    <a:pt x="372" y="527"/>
                    <a:pt x="384" y="519"/>
                  </a:cubicBezTo>
                  <a:cubicBezTo>
                    <a:pt x="394" y="511"/>
                    <a:pt x="405" y="501"/>
                    <a:pt x="416" y="492"/>
                  </a:cubicBezTo>
                  <a:cubicBezTo>
                    <a:pt x="424" y="484"/>
                    <a:pt x="435" y="478"/>
                    <a:pt x="443" y="469"/>
                  </a:cubicBezTo>
                  <a:cubicBezTo>
                    <a:pt x="451" y="460"/>
                    <a:pt x="457" y="448"/>
                    <a:pt x="464" y="437"/>
                  </a:cubicBezTo>
                  <a:cubicBezTo>
                    <a:pt x="472" y="428"/>
                    <a:pt x="481" y="419"/>
                    <a:pt x="487" y="408"/>
                  </a:cubicBezTo>
                  <a:cubicBezTo>
                    <a:pt x="494" y="398"/>
                    <a:pt x="501" y="387"/>
                    <a:pt x="507" y="376"/>
                  </a:cubicBezTo>
                  <a:cubicBezTo>
                    <a:pt x="514" y="362"/>
                    <a:pt x="523" y="348"/>
                    <a:pt x="529" y="333"/>
                  </a:cubicBezTo>
                  <a:cubicBezTo>
                    <a:pt x="535" y="319"/>
                    <a:pt x="538" y="303"/>
                    <a:pt x="542" y="288"/>
                  </a:cubicBezTo>
                  <a:cubicBezTo>
                    <a:pt x="547" y="272"/>
                    <a:pt x="550" y="257"/>
                    <a:pt x="553" y="241"/>
                  </a:cubicBezTo>
                  <a:cubicBezTo>
                    <a:pt x="556" y="227"/>
                    <a:pt x="561" y="215"/>
                    <a:pt x="562" y="202"/>
                  </a:cubicBezTo>
                  <a:cubicBezTo>
                    <a:pt x="564" y="188"/>
                    <a:pt x="562" y="174"/>
                    <a:pt x="562" y="162"/>
                  </a:cubicBezTo>
                  <a:cubicBezTo>
                    <a:pt x="562" y="149"/>
                    <a:pt x="561" y="138"/>
                    <a:pt x="560" y="12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39" name="Freeform 54">
              <a:extLst>
                <a:ext uri="{FF2B5EF4-FFF2-40B4-BE49-F238E27FC236}">
                  <a16:creationId xmlns:a16="http://schemas.microsoft.com/office/drawing/2014/main" id="{DB441F13-F18B-4F27-865C-C012B9AF9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1433"/>
              <a:ext cx="265" cy="126"/>
            </a:xfrm>
            <a:custGeom>
              <a:avLst/>
              <a:gdLst>
                <a:gd name="T0" fmla="*/ 1333 w 106"/>
                <a:gd name="T1" fmla="*/ 906 h 47"/>
                <a:gd name="T2" fmla="*/ 1658 w 106"/>
                <a:gd name="T3" fmla="*/ 812 h 47"/>
                <a:gd name="T4" fmla="*/ 833 w 106"/>
                <a:gd name="T5" fmla="*/ 346 h 47"/>
                <a:gd name="T6" fmla="*/ 0 w 106"/>
                <a:gd name="T7" fmla="*/ 209 h 47"/>
                <a:gd name="T8" fmla="*/ 0 w 106"/>
                <a:gd name="T9" fmla="*/ 209 h 47"/>
                <a:gd name="T10" fmla="*/ 1333 w 106"/>
                <a:gd name="T11" fmla="*/ 90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47">
                  <a:moveTo>
                    <a:pt x="85" y="47"/>
                  </a:moveTo>
                  <a:cubicBezTo>
                    <a:pt x="95" y="47"/>
                    <a:pt x="101" y="45"/>
                    <a:pt x="106" y="42"/>
                  </a:cubicBezTo>
                  <a:cubicBezTo>
                    <a:pt x="89" y="46"/>
                    <a:pt x="69" y="31"/>
                    <a:pt x="53" y="18"/>
                  </a:cubicBezTo>
                  <a:cubicBezTo>
                    <a:pt x="36" y="4"/>
                    <a:pt x="19" y="6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2" y="0"/>
                    <a:pt x="58" y="46"/>
                    <a:pt x="85" y="4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0" name="Freeform 55">
              <a:extLst>
                <a:ext uri="{FF2B5EF4-FFF2-40B4-BE49-F238E27FC236}">
                  <a16:creationId xmlns:a16="http://schemas.microsoft.com/office/drawing/2014/main" id="{A4DF549A-EDF2-4F71-9A5F-4F61F461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" y="1519"/>
              <a:ext cx="147" cy="69"/>
            </a:xfrm>
            <a:custGeom>
              <a:avLst/>
              <a:gdLst>
                <a:gd name="T0" fmla="*/ 665 w 59"/>
                <a:gd name="T1" fmla="*/ 451 h 26"/>
                <a:gd name="T2" fmla="*/ 912 w 59"/>
                <a:gd name="T3" fmla="*/ 451 h 26"/>
                <a:gd name="T4" fmla="*/ 508 w 59"/>
                <a:gd name="T5" fmla="*/ 337 h 26"/>
                <a:gd name="T6" fmla="*/ 0 w 59"/>
                <a:gd name="T7" fmla="*/ 0 h 26"/>
                <a:gd name="T8" fmla="*/ 0 w 59"/>
                <a:gd name="T9" fmla="*/ 0 h 26"/>
                <a:gd name="T10" fmla="*/ 665 w 59"/>
                <a:gd name="T11" fmla="*/ 45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6">
                  <a:moveTo>
                    <a:pt x="43" y="24"/>
                  </a:moveTo>
                  <a:cubicBezTo>
                    <a:pt x="49" y="23"/>
                    <a:pt x="55" y="23"/>
                    <a:pt x="59" y="24"/>
                  </a:cubicBezTo>
                  <a:cubicBezTo>
                    <a:pt x="48" y="21"/>
                    <a:pt x="46" y="24"/>
                    <a:pt x="33" y="18"/>
                  </a:cubicBezTo>
                  <a:cubicBezTo>
                    <a:pt x="20" y="13"/>
                    <a:pt x="1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7"/>
                    <a:pt x="22" y="26"/>
                    <a:pt x="43" y="2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1" name="Freeform 56">
              <a:extLst>
                <a:ext uri="{FF2B5EF4-FFF2-40B4-BE49-F238E27FC236}">
                  <a16:creationId xmlns:a16="http://schemas.microsoft.com/office/drawing/2014/main" id="{61F9E120-758A-4B99-83E1-EE827FF41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321"/>
              <a:ext cx="217" cy="171"/>
            </a:xfrm>
            <a:custGeom>
              <a:avLst/>
              <a:gdLst>
                <a:gd name="T0" fmla="*/ 0 w 87"/>
                <a:gd name="T1" fmla="*/ 0 h 64"/>
                <a:gd name="T2" fmla="*/ 262 w 87"/>
                <a:gd name="T3" fmla="*/ 991 h 64"/>
                <a:gd name="T4" fmla="*/ 841 w 87"/>
                <a:gd name="T5" fmla="*/ 879 h 64"/>
                <a:gd name="T6" fmla="*/ 1349 w 87"/>
                <a:gd name="T7" fmla="*/ 572 h 64"/>
                <a:gd name="T8" fmla="*/ 529 w 87"/>
                <a:gd name="T9" fmla="*/ 649 h 64"/>
                <a:gd name="T10" fmla="*/ 342 w 87"/>
                <a:gd name="T11" fmla="*/ 513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7" h="64">
                  <a:moveTo>
                    <a:pt x="0" y="0"/>
                  </a:moveTo>
                  <a:cubicBezTo>
                    <a:pt x="5" y="14"/>
                    <a:pt x="8" y="40"/>
                    <a:pt x="17" y="52"/>
                  </a:cubicBezTo>
                  <a:cubicBezTo>
                    <a:pt x="27" y="64"/>
                    <a:pt x="39" y="56"/>
                    <a:pt x="54" y="46"/>
                  </a:cubicBezTo>
                  <a:cubicBezTo>
                    <a:pt x="69" y="37"/>
                    <a:pt x="77" y="34"/>
                    <a:pt x="87" y="30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22" y="27"/>
                    <a:pt x="22" y="27"/>
                    <a:pt x="22" y="27"/>
                  </a:cubicBezTo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2" name="Freeform 57">
              <a:extLst>
                <a:ext uri="{FF2B5EF4-FFF2-40B4-BE49-F238E27FC236}">
                  <a16:creationId xmlns:a16="http://schemas.microsoft.com/office/drawing/2014/main" id="{68D7972F-9A47-4127-849D-3F3F026FE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321"/>
              <a:ext cx="217" cy="171"/>
            </a:xfrm>
            <a:custGeom>
              <a:avLst/>
              <a:gdLst>
                <a:gd name="T0" fmla="*/ 0 w 87"/>
                <a:gd name="T1" fmla="*/ 0 h 64"/>
                <a:gd name="T2" fmla="*/ 262 w 87"/>
                <a:gd name="T3" fmla="*/ 991 h 64"/>
                <a:gd name="T4" fmla="*/ 841 w 87"/>
                <a:gd name="T5" fmla="*/ 879 h 64"/>
                <a:gd name="T6" fmla="*/ 1349 w 87"/>
                <a:gd name="T7" fmla="*/ 572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64">
                  <a:moveTo>
                    <a:pt x="0" y="0"/>
                  </a:moveTo>
                  <a:cubicBezTo>
                    <a:pt x="5" y="14"/>
                    <a:pt x="8" y="40"/>
                    <a:pt x="17" y="52"/>
                  </a:cubicBezTo>
                  <a:cubicBezTo>
                    <a:pt x="27" y="64"/>
                    <a:pt x="39" y="56"/>
                    <a:pt x="54" y="46"/>
                  </a:cubicBezTo>
                  <a:cubicBezTo>
                    <a:pt x="69" y="37"/>
                    <a:pt x="77" y="34"/>
                    <a:pt x="87" y="3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3" name="Freeform 58">
              <a:extLst>
                <a:ext uri="{FF2B5EF4-FFF2-40B4-BE49-F238E27FC236}">
                  <a16:creationId xmlns:a16="http://schemas.microsoft.com/office/drawing/2014/main" id="{36C36234-B619-46DA-94D5-FB1E54EDC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444"/>
              <a:ext cx="158" cy="213"/>
            </a:xfrm>
            <a:custGeom>
              <a:avLst/>
              <a:gdLst>
                <a:gd name="T0" fmla="*/ 993 w 63"/>
                <a:gd name="T1" fmla="*/ 1432 h 80"/>
                <a:gd name="T2" fmla="*/ 913 w 63"/>
                <a:gd name="T3" fmla="*/ 772 h 80"/>
                <a:gd name="T4" fmla="*/ 772 w 63"/>
                <a:gd name="T5" fmla="*/ 205 h 80"/>
                <a:gd name="T6" fmla="*/ 95 w 63"/>
                <a:gd name="T7" fmla="*/ 0 h 80"/>
                <a:gd name="T8" fmla="*/ 0 w 63"/>
                <a:gd name="T9" fmla="*/ 149 h 80"/>
                <a:gd name="T10" fmla="*/ 818 w 63"/>
                <a:gd name="T11" fmla="*/ 1419 h 80"/>
                <a:gd name="T12" fmla="*/ 943 w 63"/>
                <a:gd name="T13" fmla="*/ 151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80">
                  <a:moveTo>
                    <a:pt x="63" y="76"/>
                  </a:moveTo>
                  <a:cubicBezTo>
                    <a:pt x="63" y="76"/>
                    <a:pt x="60" y="60"/>
                    <a:pt x="58" y="41"/>
                  </a:cubicBezTo>
                  <a:cubicBezTo>
                    <a:pt x="56" y="30"/>
                    <a:pt x="57" y="16"/>
                    <a:pt x="49" y="11"/>
                  </a:cubicBezTo>
                  <a:cubicBezTo>
                    <a:pt x="34" y="2"/>
                    <a:pt x="16" y="12"/>
                    <a:pt x="6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60" y="80"/>
                    <a:pt x="60" y="80"/>
                    <a:pt x="60" y="80"/>
                  </a:cubicBezTo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4" name="Freeform 59">
              <a:extLst>
                <a:ext uri="{FF2B5EF4-FFF2-40B4-BE49-F238E27FC236}">
                  <a16:creationId xmlns:a16="http://schemas.microsoft.com/office/drawing/2014/main" id="{B4FA2072-2824-4D0E-8E84-7887A7720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44"/>
              <a:ext cx="143" cy="203"/>
            </a:xfrm>
            <a:custGeom>
              <a:avLst/>
              <a:gdLst>
                <a:gd name="T0" fmla="*/ 0 w 57"/>
                <a:gd name="T1" fmla="*/ 0 h 76"/>
                <a:gd name="T2" fmla="*/ 680 w 57"/>
                <a:gd name="T3" fmla="*/ 206 h 76"/>
                <a:gd name="T4" fmla="*/ 818 w 57"/>
                <a:gd name="T5" fmla="*/ 785 h 76"/>
                <a:gd name="T6" fmla="*/ 901 w 57"/>
                <a:gd name="T7" fmla="*/ 1448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76">
                  <a:moveTo>
                    <a:pt x="0" y="0"/>
                  </a:moveTo>
                  <a:cubicBezTo>
                    <a:pt x="10" y="12"/>
                    <a:pt x="28" y="2"/>
                    <a:pt x="43" y="11"/>
                  </a:cubicBezTo>
                  <a:cubicBezTo>
                    <a:pt x="51" y="16"/>
                    <a:pt x="50" y="30"/>
                    <a:pt x="52" y="41"/>
                  </a:cubicBezTo>
                  <a:cubicBezTo>
                    <a:pt x="54" y="60"/>
                    <a:pt x="57" y="76"/>
                    <a:pt x="57" y="7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5" name="Freeform 60">
              <a:extLst>
                <a:ext uri="{FF2B5EF4-FFF2-40B4-BE49-F238E27FC236}">
                  <a16:creationId xmlns:a16="http://schemas.microsoft.com/office/drawing/2014/main" id="{06567F78-8424-4960-99D0-B495366A7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1399"/>
              <a:ext cx="95" cy="82"/>
            </a:xfrm>
            <a:custGeom>
              <a:avLst/>
              <a:gdLst>
                <a:gd name="T0" fmla="*/ 0 w 38"/>
                <a:gd name="T1" fmla="*/ 0 h 31"/>
                <a:gd name="T2" fmla="*/ 175 w 38"/>
                <a:gd name="T3" fmla="*/ 426 h 31"/>
                <a:gd name="T4" fmla="*/ 595 w 38"/>
                <a:gd name="T5" fmla="*/ 294 h 31"/>
                <a:gd name="T6" fmla="*/ 220 w 38"/>
                <a:gd name="T7" fmla="*/ 370 h 31"/>
                <a:gd name="T8" fmla="*/ 20 w 38"/>
                <a:gd name="T9" fmla="*/ 2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1">
                  <a:moveTo>
                    <a:pt x="0" y="0"/>
                  </a:moveTo>
                  <a:cubicBezTo>
                    <a:pt x="3" y="8"/>
                    <a:pt x="4" y="18"/>
                    <a:pt x="11" y="23"/>
                  </a:cubicBezTo>
                  <a:cubicBezTo>
                    <a:pt x="20" y="31"/>
                    <a:pt x="30" y="20"/>
                    <a:pt x="38" y="16"/>
                  </a:cubicBezTo>
                  <a:cubicBezTo>
                    <a:pt x="30" y="19"/>
                    <a:pt x="22" y="26"/>
                    <a:pt x="14" y="20"/>
                  </a:cubicBezTo>
                  <a:cubicBezTo>
                    <a:pt x="9" y="17"/>
                    <a:pt x="1" y="7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6" name="Freeform 61">
              <a:extLst>
                <a:ext uri="{FF2B5EF4-FFF2-40B4-BE49-F238E27FC236}">
                  <a16:creationId xmlns:a16="http://schemas.microsoft.com/office/drawing/2014/main" id="{5BFACCC7-B619-455C-9054-167D1BAD8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1460"/>
              <a:ext cx="122" cy="109"/>
            </a:xfrm>
            <a:custGeom>
              <a:avLst/>
              <a:gdLst>
                <a:gd name="T0" fmla="*/ 744 w 49"/>
                <a:gd name="T1" fmla="*/ 771 h 41"/>
                <a:gd name="T2" fmla="*/ 650 w 49"/>
                <a:gd name="T3" fmla="*/ 205 h 41"/>
                <a:gd name="T4" fmla="*/ 291 w 49"/>
                <a:gd name="T5" fmla="*/ 93 h 41"/>
                <a:gd name="T6" fmla="*/ 0 w 49"/>
                <a:gd name="T7" fmla="*/ 0 h 41"/>
                <a:gd name="T8" fmla="*/ 279 w 49"/>
                <a:gd name="T9" fmla="*/ 149 h 41"/>
                <a:gd name="T10" fmla="*/ 603 w 49"/>
                <a:gd name="T11" fmla="*/ 261 h 41"/>
                <a:gd name="T12" fmla="*/ 744 w 49"/>
                <a:gd name="T13" fmla="*/ 7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41">
                  <a:moveTo>
                    <a:pt x="48" y="41"/>
                  </a:moveTo>
                  <a:cubicBezTo>
                    <a:pt x="46" y="30"/>
                    <a:pt x="48" y="18"/>
                    <a:pt x="42" y="11"/>
                  </a:cubicBezTo>
                  <a:cubicBezTo>
                    <a:pt x="37" y="5"/>
                    <a:pt x="28" y="5"/>
                    <a:pt x="19" y="5"/>
                  </a:cubicBezTo>
                  <a:cubicBezTo>
                    <a:pt x="11" y="5"/>
                    <a:pt x="6" y="5"/>
                    <a:pt x="0" y="0"/>
                  </a:cubicBezTo>
                  <a:cubicBezTo>
                    <a:pt x="5" y="6"/>
                    <a:pt x="12" y="8"/>
                    <a:pt x="18" y="8"/>
                  </a:cubicBezTo>
                  <a:cubicBezTo>
                    <a:pt x="25" y="9"/>
                    <a:pt x="34" y="9"/>
                    <a:pt x="39" y="14"/>
                  </a:cubicBezTo>
                  <a:cubicBezTo>
                    <a:pt x="44" y="19"/>
                    <a:pt x="49" y="37"/>
                    <a:pt x="48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7" name="Freeform 62">
              <a:extLst>
                <a:ext uri="{FF2B5EF4-FFF2-40B4-BE49-F238E27FC236}">
                  <a16:creationId xmlns:a16="http://schemas.microsoft.com/office/drawing/2014/main" id="{2E9BFE19-FA3B-4395-B8DF-9ADF60CCE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2385"/>
              <a:ext cx="120" cy="54"/>
            </a:xfrm>
            <a:custGeom>
              <a:avLst/>
              <a:gdLst>
                <a:gd name="T0" fmla="*/ 0 w 48"/>
                <a:gd name="T1" fmla="*/ 159 h 20"/>
                <a:gd name="T2" fmla="*/ 158 w 48"/>
                <a:gd name="T3" fmla="*/ 313 h 20"/>
                <a:gd name="T4" fmla="*/ 438 w 48"/>
                <a:gd name="T5" fmla="*/ 103 h 20"/>
                <a:gd name="T6" fmla="*/ 750 w 48"/>
                <a:gd name="T7" fmla="*/ 59 h 20"/>
                <a:gd name="T8" fmla="*/ 408 w 48"/>
                <a:gd name="T9" fmla="*/ 22 h 20"/>
                <a:gd name="T10" fmla="*/ 125 w 48"/>
                <a:gd name="T11" fmla="*/ 197 h 20"/>
                <a:gd name="T12" fmla="*/ 0 w 48"/>
                <a:gd name="T13" fmla="*/ 15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0">
                  <a:moveTo>
                    <a:pt x="0" y="8"/>
                  </a:moveTo>
                  <a:cubicBezTo>
                    <a:pt x="3" y="16"/>
                    <a:pt x="4" y="20"/>
                    <a:pt x="10" y="16"/>
                  </a:cubicBezTo>
                  <a:cubicBezTo>
                    <a:pt x="16" y="12"/>
                    <a:pt x="23" y="6"/>
                    <a:pt x="28" y="5"/>
                  </a:cubicBezTo>
                  <a:cubicBezTo>
                    <a:pt x="33" y="3"/>
                    <a:pt x="40" y="3"/>
                    <a:pt x="48" y="3"/>
                  </a:cubicBezTo>
                  <a:cubicBezTo>
                    <a:pt x="39" y="2"/>
                    <a:pt x="31" y="0"/>
                    <a:pt x="26" y="1"/>
                  </a:cubicBezTo>
                  <a:cubicBezTo>
                    <a:pt x="22" y="2"/>
                    <a:pt x="10" y="9"/>
                    <a:pt x="8" y="10"/>
                  </a:cubicBezTo>
                  <a:cubicBezTo>
                    <a:pt x="5" y="1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8" name="Freeform 63">
              <a:extLst>
                <a:ext uri="{FF2B5EF4-FFF2-40B4-BE49-F238E27FC236}">
                  <a16:creationId xmlns:a16="http://schemas.microsoft.com/office/drawing/2014/main" id="{89622607-B4A6-46CC-8CE5-EEC4E7C28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2455"/>
              <a:ext cx="123" cy="48"/>
            </a:xfrm>
            <a:custGeom>
              <a:avLst/>
              <a:gdLst>
                <a:gd name="T0" fmla="*/ 0 w 49"/>
                <a:gd name="T1" fmla="*/ 171 h 18"/>
                <a:gd name="T2" fmla="*/ 334 w 49"/>
                <a:gd name="T3" fmla="*/ 227 h 18"/>
                <a:gd name="T4" fmla="*/ 743 w 49"/>
                <a:gd name="T5" fmla="*/ 0 h 18"/>
                <a:gd name="T6" fmla="*/ 743 w 49"/>
                <a:gd name="T7" fmla="*/ 227 h 18"/>
                <a:gd name="T8" fmla="*/ 492 w 49"/>
                <a:gd name="T9" fmla="*/ 227 h 18"/>
                <a:gd name="T10" fmla="*/ 221 w 49"/>
                <a:gd name="T11" fmla="*/ 320 h 18"/>
                <a:gd name="T12" fmla="*/ 0 w 49"/>
                <a:gd name="T13" fmla="*/ 17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8">
                  <a:moveTo>
                    <a:pt x="0" y="9"/>
                  </a:moveTo>
                  <a:cubicBezTo>
                    <a:pt x="9" y="11"/>
                    <a:pt x="15" y="15"/>
                    <a:pt x="21" y="12"/>
                  </a:cubicBezTo>
                  <a:cubicBezTo>
                    <a:pt x="27" y="9"/>
                    <a:pt x="44" y="1"/>
                    <a:pt x="47" y="0"/>
                  </a:cubicBezTo>
                  <a:cubicBezTo>
                    <a:pt x="49" y="0"/>
                    <a:pt x="47" y="12"/>
                    <a:pt x="47" y="12"/>
                  </a:cubicBezTo>
                  <a:cubicBezTo>
                    <a:pt x="45" y="6"/>
                    <a:pt x="38" y="8"/>
                    <a:pt x="31" y="12"/>
                  </a:cubicBezTo>
                  <a:cubicBezTo>
                    <a:pt x="24" y="16"/>
                    <a:pt x="22" y="18"/>
                    <a:pt x="14" y="17"/>
                  </a:cubicBezTo>
                  <a:cubicBezTo>
                    <a:pt x="7" y="16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49" name="Freeform 64">
              <a:extLst>
                <a:ext uri="{FF2B5EF4-FFF2-40B4-BE49-F238E27FC236}">
                  <a16:creationId xmlns:a16="http://schemas.microsoft.com/office/drawing/2014/main" id="{EAE90F18-DF05-40D2-B376-3AA545161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951"/>
              <a:ext cx="53" cy="18"/>
            </a:xfrm>
            <a:custGeom>
              <a:avLst/>
              <a:gdLst>
                <a:gd name="T0" fmla="*/ 0 w 21"/>
                <a:gd name="T1" fmla="*/ 67 h 7"/>
                <a:gd name="T2" fmla="*/ 146 w 21"/>
                <a:gd name="T3" fmla="*/ 118 h 7"/>
                <a:gd name="T4" fmla="*/ 338 w 21"/>
                <a:gd name="T5" fmla="*/ 0 h 7"/>
                <a:gd name="T6" fmla="*/ 63 w 21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7">
                  <a:moveTo>
                    <a:pt x="0" y="4"/>
                  </a:moveTo>
                  <a:cubicBezTo>
                    <a:pt x="3" y="6"/>
                    <a:pt x="7" y="6"/>
                    <a:pt x="9" y="7"/>
                  </a:cubicBezTo>
                  <a:cubicBezTo>
                    <a:pt x="12" y="4"/>
                    <a:pt x="18" y="0"/>
                    <a:pt x="21" y="0"/>
                  </a:cubicBezTo>
                  <a:cubicBezTo>
                    <a:pt x="15" y="0"/>
                    <a:pt x="10" y="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4" name="Group 65">
            <a:extLst>
              <a:ext uri="{FF2B5EF4-FFF2-40B4-BE49-F238E27FC236}">
                <a16:creationId xmlns:a16="http://schemas.microsoft.com/office/drawing/2014/main" id="{F098E852-0E20-4344-9AB9-6077B332F4C5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1533525"/>
            <a:ext cx="3494087" cy="3848100"/>
            <a:chOff x="2969" y="852"/>
            <a:chExt cx="2201" cy="2424"/>
          </a:xfrm>
        </p:grpSpPr>
        <p:sp>
          <p:nvSpPr>
            <p:cNvPr id="40966" name="Freeform 66">
              <a:extLst>
                <a:ext uri="{FF2B5EF4-FFF2-40B4-BE49-F238E27FC236}">
                  <a16:creationId xmlns:a16="http://schemas.microsoft.com/office/drawing/2014/main" id="{B0DD1241-54DB-4F6B-A2B6-D9D70414F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481"/>
              <a:ext cx="902" cy="899"/>
            </a:xfrm>
            <a:custGeom>
              <a:avLst/>
              <a:gdLst>
                <a:gd name="T0" fmla="*/ 1624 w 361"/>
                <a:gd name="T1" fmla="*/ 5978 h 337"/>
                <a:gd name="T2" fmla="*/ 2354 w 361"/>
                <a:gd name="T3" fmla="*/ 6000 h 337"/>
                <a:gd name="T4" fmla="*/ 3371 w 361"/>
                <a:gd name="T5" fmla="*/ 6376 h 337"/>
                <a:gd name="T6" fmla="*/ 4837 w 361"/>
                <a:gd name="T7" fmla="*/ 4404 h 337"/>
                <a:gd name="T8" fmla="*/ 5524 w 361"/>
                <a:gd name="T9" fmla="*/ 1878 h 337"/>
                <a:gd name="T10" fmla="*/ 4837 w 361"/>
                <a:gd name="T11" fmla="*/ 56 h 337"/>
                <a:gd name="T12" fmla="*/ 4787 w 361"/>
                <a:gd name="T13" fmla="*/ 0 h 337"/>
                <a:gd name="T14" fmla="*/ 5370 w 361"/>
                <a:gd name="T15" fmla="*/ 1574 h 337"/>
                <a:gd name="T16" fmla="*/ 4650 w 361"/>
                <a:gd name="T17" fmla="*/ 3951 h 337"/>
                <a:gd name="T18" fmla="*/ 3433 w 361"/>
                <a:gd name="T19" fmla="*/ 6136 h 337"/>
                <a:gd name="T20" fmla="*/ 2309 w 361"/>
                <a:gd name="T21" fmla="*/ 5829 h 337"/>
                <a:gd name="T22" fmla="*/ 1562 w 361"/>
                <a:gd name="T23" fmla="*/ 5770 h 337"/>
                <a:gd name="T24" fmla="*/ 0 w 361"/>
                <a:gd name="T25" fmla="*/ 5351 h 337"/>
                <a:gd name="T26" fmla="*/ 1624 w 361"/>
                <a:gd name="T27" fmla="*/ 5978 h 3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1" h="337">
                  <a:moveTo>
                    <a:pt x="104" y="315"/>
                  </a:moveTo>
                  <a:cubicBezTo>
                    <a:pt x="119" y="320"/>
                    <a:pt x="124" y="310"/>
                    <a:pt x="151" y="316"/>
                  </a:cubicBezTo>
                  <a:cubicBezTo>
                    <a:pt x="178" y="322"/>
                    <a:pt x="174" y="337"/>
                    <a:pt x="216" y="336"/>
                  </a:cubicBezTo>
                  <a:cubicBezTo>
                    <a:pt x="271" y="335"/>
                    <a:pt x="297" y="279"/>
                    <a:pt x="310" y="232"/>
                  </a:cubicBezTo>
                  <a:cubicBezTo>
                    <a:pt x="321" y="194"/>
                    <a:pt x="347" y="142"/>
                    <a:pt x="354" y="99"/>
                  </a:cubicBezTo>
                  <a:cubicBezTo>
                    <a:pt x="361" y="57"/>
                    <a:pt x="351" y="47"/>
                    <a:pt x="310" y="3"/>
                  </a:cubicBezTo>
                  <a:cubicBezTo>
                    <a:pt x="309" y="2"/>
                    <a:pt x="308" y="1"/>
                    <a:pt x="307" y="0"/>
                  </a:cubicBezTo>
                  <a:cubicBezTo>
                    <a:pt x="326" y="27"/>
                    <a:pt x="349" y="43"/>
                    <a:pt x="344" y="83"/>
                  </a:cubicBezTo>
                  <a:cubicBezTo>
                    <a:pt x="341" y="107"/>
                    <a:pt x="309" y="164"/>
                    <a:pt x="298" y="208"/>
                  </a:cubicBezTo>
                  <a:cubicBezTo>
                    <a:pt x="288" y="252"/>
                    <a:pt x="257" y="322"/>
                    <a:pt x="220" y="323"/>
                  </a:cubicBezTo>
                  <a:cubicBezTo>
                    <a:pt x="189" y="325"/>
                    <a:pt x="175" y="310"/>
                    <a:pt x="148" y="307"/>
                  </a:cubicBezTo>
                  <a:cubicBezTo>
                    <a:pt x="121" y="305"/>
                    <a:pt x="123" y="311"/>
                    <a:pt x="100" y="304"/>
                  </a:cubicBezTo>
                  <a:cubicBezTo>
                    <a:pt x="68" y="293"/>
                    <a:pt x="31" y="282"/>
                    <a:pt x="0" y="282"/>
                  </a:cubicBezTo>
                  <a:cubicBezTo>
                    <a:pt x="54" y="282"/>
                    <a:pt x="94" y="312"/>
                    <a:pt x="104" y="315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7" name="Freeform 67">
              <a:extLst>
                <a:ext uri="{FF2B5EF4-FFF2-40B4-BE49-F238E27FC236}">
                  <a16:creationId xmlns:a16="http://schemas.microsoft.com/office/drawing/2014/main" id="{E86C8173-5550-4323-8D6C-DA6E81EAE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212"/>
              <a:ext cx="891" cy="1464"/>
            </a:xfrm>
            <a:custGeom>
              <a:avLst/>
              <a:gdLst>
                <a:gd name="T0" fmla="*/ 3484 w 356"/>
                <a:gd name="T1" fmla="*/ 341 h 549"/>
                <a:gd name="T2" fmla="*/ 1367 w 356"/>
                <a:gd name="T3" fmla="*/ 477 h 549"/>
                <a:gd name="T4" fmla="*/ 488 w 356"/>
                <a:gd name="T5" fmla="*/ 717 h 549"/>
                <a:gd name="T6" fmla="*/ 0 w 356"/>
                <a:gd name="T7" fmla="*/ 0 h 549"/>
                <a:gd name="T8" fmla="*/ 425 w 356"/>
                <a:gd name="T9" fmla="*/ 947 h 549"/>
                <a:gd name="T10" fmla="*/ 2951 w 356"/>
                <a:gd name="T11" fmla="*/ 627 h 549"/>
                <a:gd name="T12" fmla="*/ 4748 w 356"/>
                <a:gd name="T13" fmla="*/ 5995 h 549"/>
                <a:gd name="T14" fmla="*/ 2931 w 356"/>
                <a:gd name="T15" fmla="*/ 10411 h 549"/>
                <a:gd name="T16" fmla="*/ 4986 w 356"/>
                <a:gd name="T17" fmla="*/ 6221 h 549"/>
                <a:gd name="T18" fmla="*/ 3484 w 356"/>
                <a:gd name="T19" fmla="*/ 341 h 5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6" h="549">
                  <a:moveTo>
                    <a:pt x="222" y="18"/>
                  </a:moveTo>
                  <a:cubicBezTo>
                    <a:pt x="167" y="2"/>
                    <a:pt x="121" y="12"/>
                    <a:pt x="87" y="25"/>
                  </a:cubicBezTo>
                  <a:cubicBezTo>
                    <a:pt x="68" y="32"/>
                    <a:pt x="45" y="44"/>
                    <a:pt x="31" y="38"/>
                  </a:cubicBezTo>
                  <a:cubicBezTo>
                    <a:pt x="18" y="34"/>
                    <a:pt x="8" y="19"/>
                    <a:pt x="0" y="0"/>
                  </a:cubicBezTo>
                  <a:cubicBezTo>
                    <a:pt x="7" y="24"/>
                    <a:pt x="17" y="43"/>
                    <a:pt x="27" y="50"/>
                  </a:cubicBezTo>
                  <a:cubicBezTo>
                    <a:pt x="50" y="65"/>
                    <a:pt x="113" y="17"/>
                    <a:pt x="188" y="33"/>
                  </a:cubicBezTo>
                  <a:cubicBezTo>
                    <a:pt x="263" y="49"/>
                    <a:pt x="337" y="145"/>
                    <a:pt x="303" y="316"/>
                  </a:cubicBezTo>
                  <a:cubicBezTo>
                    <a:pt x="283" y="411"/>
                    <a:pt x="240" y="491"/>
                    <a:pt x="187" y="549"/>
                  </a:cubicBezTo>
                  <a:cubicBezTo>
                    <a:pt x="246" y="491"/>
                    <a:pt x="297" y="412"/>
                    <a:pt x="318" y="328"/>
                  </a:cubicBezTo>
                  <a:cubicBezTo>
                    <a:pt x="356" y="178"/>
                    <a:pt x="326" y="49"/>
                    <a:pt x="222" y="18"/>
                  </a:cubicBezTo>
                  <a:close/>
                </a:path>
              </a:pathLst>
            </a:custGeom>
            <a:solidFill>
              <a:srgbClr val="E7C2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8" name="Freeform 68">
              <a:extLst>
                <a:ext uri="{FF2B5EF4-FFF2-40B4-BE49-F238E27FC236}">
                  <a16:creationId xmlns:a16="http://schemas.microsoft.com/office/drawing/2014/main" id="{19BCB1AD-4F69-4473-BA42-0EE02CB12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1300"/>
              <a:ext cx="290" cy="992"/>
            </a:xfrm>
            <a:custGeom>
              <a:avLst/>
              <a:gdLst>
                <a:gd name="T0" fmla="*/ 0 w 116"/>
                <a:gd name="T1" fmla="*/ 0 h 372"/>
                <a:gd name="T2" fmla="*/ 1408 w 116"/>
                <a:gd name="T3" fmla="*/ 4019 h 372"/>
                <a:gd name="T4" fmla="*/ 688 w 116"/>
                <a:gd name="T5" fmla="*/ 7053 h 372"/>
                <a:gd name="T6" fmla="*/ 875 w 116"/>
                <a:gd name="T7" fmla="*/ 1344 h 372"/>
                <a:gd name="T8" fmla="*/ 0 w 116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372">
                  <a:moveTo>
                    <a:pt x="0" y="0"/>
                  </a:moveTo>
                  <a:cubicBezTo>
                    <a:pt x="34" y="9"/>
                    <a:pt x="107" y="79"/>
                    <a:pt x="90" y="212"/>
                  </a:cubicBezTo>
                  <a:cubicBezTo>
                    <a:pt x="73" y="346"/>
                    <a:pt x="44" y="372"/>
                    <a:pt x="44" y="372"/>
                  </a:cubicBezTo>
                  <a:cubicBezTo>
                    <a:pt x="56" y="335"/>
                    <a:pt x="116" y="197"/>
                    <a:pt x="56" y="71"/>
                  </a:cubicBezTo>
                  <a:cubicBezTo>
                    <a:pt x="38" y="2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69" name="Freeform 69">
              <a:extLst>
                <a:ext uri="{FF2B5EF4-FFF2-40B4-BE49-F238E27FC236}">
                  <a16:creationId xmlns:a16="http://schemas.microsoft.com/office/drawing/2014/main" id="{FE17CEFA-BB39-40D5-9BFA-EAAB08F75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852"/>
              <a:ext cx="2153" cy="2424"/>
            </a:xfrm>
            <a:custGeom>
              <a:avLst/>
              <a:gdLst>
                <a:gd name="T0" fmla="*/ 8930 w 861"/>
                <a:gd name="T1" fmla="*/ 14712 h 909"/>
                <a:gd name="T2" fmla="*/ 12931 w 861"/>
                <a:gd name="T3" fmla="*/ 8555 h 909"/>
                <a:gd name="T4" fmla="*/ 11130 w 861"/>
                <a:gd name="T5" fmla="*/ 3187 h 909"/>
                <a:gd name="T6" fmla="*/ 8617 w 861"/>
                <a:gd name="T7" fmla="*/ 3507 h 909"/>
                <a:gd name="T8" fmla="*/ 7972 w 861"/>
                <a:gd name="T9" fmla="*/ 760 h 909"/>
                <a:gd name="T10" fmla="*/ 6847 w 861"/>
                <a:gd name="T11" fmla="*/ 760 h 909"/>
                <a:gd name="T12" fmla="*/ 7647 w 861"/>
                <a:gd name="T13" fmla="*/ 4531 h 909"/>
                <a:gd name="T14" fmla="*/ 8334 w 861"/>
                <a:gd name="T15" fmla="*/ 6349 h 909"/>
                <a:gd name="T16" fmla="*/ 7647 w 861"/>
                <a:gd name="T17" fmla="*/ 8875 h 909"/>
                <a:gd name="T18" fmla="*/ 6179 w 861"/>
                <a:gd name="T19" fmla="*/ 10845 h 909"/>
                <a:gd name="T20" fmla="*/ 5159 w 861"/>
                <a:gd name="T21" fmla="*/ 10467 h 909"/>
                <a:gd name="T22" fmla="*/ 4426 w 861"/>
                <a:gd name="T23" fmla="*/ 10445 h 909"/>
                <a:gd name="T24" fmla="*/ 1270 w 861"/>
                <a:gd name="T25" fmla="*/ 10525 h 909"/>
                <a:gd name="T26" fmla="*/ 895 w 861"/>
                <a:gd name="T27" fmla="*/ 16440 h 909"/>
                <a:gd name="T28" fmla="*/ 2221 w 861"/>
                <a:gd name="T29" fmla="*/ 15757 h 909"/>
                <a:gd name="T30" fmla="*/ 2771 w 861"/>
                <a:gd name="T31" fmla="*/ 11699 h 909"/>
                <a:gd name="T32" fmla="*/ 3783 w 861"/>
                <a:gd name="T33" fmla="*/ 12117 h 909"/>
                <a:gd name="T34" fmla="*/ 4426 w 861"/>
                <a:gd name="T35" fmla="*/ 13256 h 909"/>
                <a:gd name="T36" fmla="*/ 6004 w 861"/>
                <a:gd name="T37" fmla="*/ 13901 h 909"/>
                <a:gd name="T38" fmla="*/ 8129 w 861"/>
                <a:gd name="T39" fmla="*/ 14792 h 909"/>
                <a:gd name="T40" fmla="*/ 8930 w 861"/>
                <a:gd name="T41" fmla="*/ 14712 h 9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61" h="909">
                  <a:moveTo>
                    <a:pt x="571" y="776"/>
                  </a:moveTo>
                  <a:cubicBezTo>
                    <a:pt x="680" y="747"/>
                    <a:pt x="792" y="621"/>
                    <a:pt x="827" y="451"/>
                  </a:cubicBezTo>
                  <a:cubicBezTo>
                    <a:pt x="861" y="280"/>
                    <a:pt x="787" y="184"/>
                    <a:pt x="712" y="168"/>
                  </a:cubicBezTo>
                  <a:cubicBezTo>
                    <a:pt x="637" y="152"/>
                    <a:pt x="574" y="200"/>
                    <a:pt x="551" y="185"/>
                  </a:cubicBezTo>
                  <a:cubicBezTo>
                    <a:pt x="527" y="170"/>
                    <a:pt x="510" y="89"/>
                    <a:pt x="510" y="40"/>
                  </a:cubicBezTo>
                  <a:cubicBezTo>
                    <a:pt x="510" y="0"/>
                    <a:pt x="437" y="7"/>
                    <a:pt x="438" y="40"/>
                  </a:cubicBezTo>
                  <a:cubicBezTo>
                    <a:pt x="434" y="100"/>
                    <a:pt x="448" y="197"/>
                    <a:pt x="489" y="239"/>
                  </a:cubicBezTo>
                  <a:cubicBezTo>
                    <a:pt x="530" y="283"/>
                    <a:pt x="540" y="293"/>
                    <a:pt x="533" y="335"/>
                  </a:cubicBezTo>
                  <a:cubicBezTo>
                    <a:pt x="526" y="378"/>
                    <a:pt x="500" y="430"/>
                    <a:pt x="489" y="468"/>
                  </a:cubicBezTo>
                  <a:cubicBezTo>
                    <a:pt x="476" y="515"/>
                    <a:pt x="450" y="571"/>
                    <a:pt x="395" y="572"/>
                  </a:cubicBezTo>
                  <a:cubicBezTo>
                    <a:pt x="353" y="573"/>
                    <a:pt x="357" y="558"/>
                    <a:pt x="330" y="552"/>
                  </a:cubicBezTo>
                  <a:cubicBezTo>
                    <a:pt x="303" y="546"/>
                    <a:pt x="298" y="556"/>
                    <a:pt x="283" y="551"/>
                  </a:cubicBezTo>
                  <a:cubicBezTo>
                    <a:pt x="268" y="546"/>
                    <a:pt x="181" y="478"/>
                    <a:pt x="81" y="555"/>
                  </a:cubicBezTo>
                  <a:cubicBezTo>
                    <a:pt x="0" y="616"/>
                    <a:pt x="12" y="753"/>
                    <a:pt x="57" y="867"/>
                  </a:cubicBezTo>
                  <a:cubicBezTo>
                    <a:pt x="78" y="909"/>
                    <a:pt x="153" y="876"/>
                    <a:pt x="142" y="831"/>
                  </a:cubicBezTo>
                  <a:cubicBezTo>
                    <a:pt x="95" y="725"/>
                    <a:pt x="127" y="623"/>
                    <a:pt x="177" y="617"/>
                  </a:cubicBezTo>
                  <a:cubicBezTo>
                    <a:pt x="209" y="612"/>
                    <a:pt x="230" y="624"/>
                    <a:pt x="242" y="639"/>
                  </a:cubicBezTo>
                  <a:cubicBezTo>
                    <a:pt x="254" y="655"/>
                    <a:pt x="263" y="683"/>
                    <a:pt x="283" y="699"/>
                  </a:cubicBezTo>
                  <a:cubicBezTo>
                    <a:pt x="322" y="734"/>
                    <a:pt x="350" y="729"/>
                    <a:pt x="384" y="733"/>
                  </a:cubicBezTo>
                  <a:cubicBezTo>
                    <a:pt x="419" y="736"/>
                    <a:pt x="419" y="768"/>
                    <a:pt x="520" y="780"/>
                  </a:cubicBezTo>
                  <a:cubicBezTo>
                    <a:pt x="535" y="782"/>
                    <a:pt x="552" y="780"/>
                    <a:pt x="571" y="776"/>
                  </a:cubicBezTo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0" name="Freeform 70">
              <a:extLst>
                <a:ext uri="{FF2B5EF4-FFF2-40B4-BE49-F238E27FC236}">
                  <a16:creationId xmlns:a16="http://schemas.microsoft.com/office/drawing/2014/main" id="{82E33ABB-D7D0-4B90-8B30-6B4544E8B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3073"/>
              <a:ext cx="231" cy="198"/>
            </a:xfrm>
            <a:custGeom>
              <a:avLst/>
              <a:gdLst>
                <a:gd name="T0" fmla="*/ 397 w 92"/>
                <a:gd name="T1" fmla="*/ 364 h 74"/>
                <a:gd name="T2" fmla="*/ 0 w 92"/>
                <a:gd name="T3" fmla="*/ 688 h 74"/>
                <a:gd name="T4" fmla="*/ 1311 w 92"/>
                <a:gd name="T5" fmla="*/ 0 h 74"/>
                <a:gd name="T6" fmla="*/ 952 w 92"/>
                <a:gd name="T7" fmla="*/ 35 h 74"/>
                <a:gd name="T8" fmla="*/ 397 w 92"/>
                <a:gd name="T9" fmla="*/ 364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74">
                  <a:moveTo>
                    <a:pt x="25" y="19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22" y="74"/>
                    <a:pt x="92" y="43"/>
                    <a:pt x="83" y="0"/>
                  </a:cubicBezTo>
                  <a:cubicBezTo>
                    <a:pt x="60" y="2"/>
                    <a:pt x="60" y="2"/>
                    <a:pt x="60" y="2"/>
                  </a:cubicBezTo>
                  <a:lnTo>
                    <a:pt x="25" y="19"/>
                  </a:lnTo>
                  <a:close/>
                </a:path>
              </a:pathLst>
            </a:custGeom>
            <a:solidFill>
              <a:srgbClr val="E8C5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1" name="Freeform 71">
              <a:extLst>
                <a:ext uri="{FF2B5EF4-FFF2-40B4-BE49-F238E27FC236}">
                  <a16:creationId xmlns:a16="http://schemas.microsoft.com/office/drawing/2014/main" id="{3D735734-BDB6-42A8-99A4-E7F183013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863"/>
              <a:ext cx="177" cy="101"/>
            </a:xfrm>
            <a:custGeom>
              <a:avLst/>
              <a:gdLst>
                <a:gd name="T0" fmla="*/ 0 w 71"/>
                <a:gd name="T1" fmla="*/ 545 h 38"/>
                <a:gd name="T2" fmla="*/ 374 w 71"/>
                <a:gd name="T3" fmla="*/ 712 h 38"/>
                <a:gd name="T4" fmla="*/ 1099 w 71"/>
                <a:gd name="T5" fmla="*/ 545 h 38"/>
                <a:gd name="T6" fmla="*/ 0 w 71"/>
                <a:gd name="T7" fmla="*/ 54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38">
                  <a:moveTo>
                    <a:pt x="0" y="29"/>
                  </a:moveTo>
                  <a:cubicBezTo>
                    <a:pt x="24" y="38"/>
                    <a:pt x="24" y="38"/>
                    <a:pt x="24" y="38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63" y="0"/>
                    <a:pt x="9" y="4"/>
                    <a:pt x="0" y="29"/>
                  </a:cubicBezTo>
                  <a:close/>
                </a:path>
              </a:pathLst>
            </a:custGeom>
            <a:solidFill>
              <a:srgbClr val="F6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2" name="Freeform 72">
              <a:extLst>
                <a:ext uri="{FF2B5EF4-FFF2-40B4-BE49-F238E27FC236}">
                  <a16:creationId xmlns:a16="http://schemas.microsoft.com/office/drawing/2014/main" id="{CEFCD9F9-C504-4CC6-ABAB-86AC70B08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924"/>
              <a:ext cx="1944" cy="2243"/>
            </a:xfrm>
            <a:custGeom>
              <a:avLst/>
              <a:gdLst>
                <a:gd name="T0" fmla="*/ 12107 w 777"/>
                <a:gd name="T1" fmla="*/ 5804 h 841"/>
                <a:gd name="T2" fmla="*/ 11807 w 777"/>
                <a:gd name="T3" fmla="*/ 4459 h 841"/>
                <a:gd name="T4" fmla="*/ 11024 w 777"/>
                <a:gd name="T5" fmla="*/ 3358 h 841"/>
                <a:gd name="T6" fmla="*/ 9915 w 777"/>
                <a:gd name="T7" fmla="*/ 2958 h 841"/>
                <a:gd name="T8" fmla="*/ 8864 w 777"/>
                <a:gd name="T9" fmla="*/ 3208 h 841"/>
                <a:gd name="T10" fmla="*/ 7811 w 777"/>
                <a:gd name="T11" fmla="*/ 3336 h 841"/>
                <a:gd name="T12" fmla="*/ 7311 w 777"/>
                <a:gd name="T13" fmla="*/ 2275 h 841"/>
                <a:gd name="T14" fmla="*/ 7173 w 777"/>
                <a:gd name="T15" fmla="*/ 1614 h 841"/>
                <a:gd name="T16" fmla="*/ 7080 w 777"/>
                <a:gd name="T17" fmla="*/ 931 h 841"/>
                <a:gd name="T18" fmla="*/ 7093 w 777"/>
                <a:gd name="T19" fmla="*/ 192 h 841"/>
                <a:gd name="T20" fmla="*/ 6498 w 777"/>
                <a:gd name="T21" fmla="*/ 205 h 841"/>
                <a:gd name="T22" fmla="*/ 6485 w 777"/>
                <a:gd name="T23" fmla="*/ 683 h 841"/>
                <a:gd name="T24" fmla="*/ 6623 w 777"/>
                <a:gd name="T25" fmla="*/ 1971 h 841"/>
                <a:gd name="T26" fmla="*/ 6780 w 777"/>
                <a:gd name="T27" fmla="*/ 2654 h 841"/>
                <a:gd name="T28" fmla="*/ 7248 w 777"/>
                <a:gd name="T29" fmla="*/ 3755 h 841"/>
                <a:gd name="T30" fmla="*/ 7874 w 777"/>
                <a:gd name="T31" fmla="*/ 4689 h 841"/>
                <a:gd name="T32" fmla="*/ 8019 w 777"/>
                <a:gd name="T33" fmla="*/ 5918 h 841"/>
                <a:gd name="T34" fmla="*/ 7706 w 777"/>
                <a:gd name="T35" fmla="*/ 7113 h 841"/>
                <a:gd name="T36" fmla="*/ 7268 w 777"/>
                <a:gd name="T37" fmla="*/ 8465 h 841"/>
                <a:gd name="T38" fmla="*/ 6735 w 777"/>
                <a:gd name="T39" fmla="*/ 9945 h 841"/>
                <a:gd name="T40" fmla="*/ 5559 w 777"/>
                <a:gd name="T41" fmla="*/ 10719 h 841"/>
                <a:gd name="T42" fmla="*/ 4463 w 777"/>
                <a:gd name="T43" fmla="*/ 10322 h 841"/>
                <a:gd name="T44" fmla="*/ 4038 w 777"/>
                <a:gd name="T45" fmla="*/ 10356 h 841"/>
                <a:gd name="T46" fmla="*/ 3400 w 777"/>
                <a:gd name="T47" fmla="*/ 10642 h 841"/>
                <a:gd name="T48" fmla="*/ 2942 w 777"/>
                <a:gd name="T49" fmla="*/ 9844 h 841"/>
                <a:gd name="T50" fmla="*/ 1784 w 777"/>
                <a:gd name="T51" fmla="*/ 9732 h 841"/>
                <a:gd name="T52" fmla="*/ 801 w 777"/>
                <a:gd name="T53" fmla="*/ 10300 h 841"/>
                <a:gd name="T54" fmla="*/ 83 w 777"/>
                <a:gd name="T55" fmla="*/ 11823 h 841"/>
                <a:gd name="T56" fmla="*/ 63 w 777"/>
                <a:gd name="T57" fmla="*/ 13471 h 841"/>
                <a:gd name="T58" fmla="*/ 313 w 777"/>
                <a:gd name="T59" fmla="*/ 15045 h 841"/>
                <a:gd name="T60" fmla="*/ 1301 w 777"/>
                <a:gd name="T61" fmla="*/ 15330 h 841"/>
                <a:gd name="T62" fmla="*/ 938 w 777"/>
                <a:gd name="T63" fmla="*/ 13791 h 841"/>
                <a:gd name="T64" fmla="*/ 971 w 777"/>
                <a:gd name="T65" fmla="*/ 12292 h 841"/>
                <a:gd name="T66" fmla="*/ 1584 w 777"/>
                <a:gd name="T67" fmla="*/ 11098 h 841"/>
                <a:gd name="T68" fmla="*/ 2597 w 777"/>
                <a:gd name="T69" fmla="*/ 10812 h 841"/>
                <a:gd name="T70" fmla="*/ 3368 w 777"/>
                <a:gd name="T71" fmla="*/ 10642 h 841"/>
                <a:gd name="T72" fmla="*/ 3568 w 777"/>
                <a:gd name="T73" fmla="*/ 11722 h 841"/>
                <a:gd name="T74" fmla="*/ 3993 w 777"/>
                <a:gd name="T75" fmla="*/ 12463 h 841"/>
                <a:gd name="T76" fmla="*/ 5121 w 777"/>
                <a:gd name="T77" fmla="*/ 12997 h 841"/>
                <a:gd name="T78" fmla="*/ 6027 w 777"/>
                <a:gd name="T79" fmla="*/ 13317 h 841"/>
                <a:gd name="T80" fmla="*/ 7531 w 777"/>
                <a:gd name="T81" fmla="*/ 13927 h 841"/>
                <a:gd name="T82" fmla="*/ 8802 w 777"/>
                <a:gd name="T83" fmla="*/ 13565 h 841"/>
                <a:gd name="T84" fmla="*/ 9853 w 777"/>
                <a:gd name="T85" fmla="*/ 12733 h 841"/>
                <a:gd name="T86" fmla="*/ 10603 w 777"/>
                <a:gd name="T87" fmla="*/ 11708 h 841"/>
                <a:gd name="T88" fmla="*/ 11274 w 777"/>
                <a:gd name="T89" fmla="*/ 10527 h 841"/>
                <a:gd name="T90" fmla="*/ 11824 w 777"/>
                <a:gd name="T91" fmla="*/ 8863 h 841"/>
                <a:gd name="T92" fmla="*/ 12137 w 777"/>
                <a:gd name="T93" fmla="*/ 7228 h 84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77" h="841">
                  <a:moveTo>
                    <a:pt x="775" y="341"/>
                  </a:moveTo>
                  <a:cubicBezTo>
                    <a:pt x="775" y="328"/>
                    <a:pt x="774" y="317"/>
                    <a:pt x="773" y="306"/>
                  </a:cubicBezTo>
                  <a:cubicBezTo>
                    <a:pt x="771" y="293"/>
                    <a:pt x="767" y="282"/>
                    <a:pt x="764" y="271"/>
                  </a:cubicBezTo>
                  <a:cubicBezTo>
                    <a:pt x="761" y="259"/>
                    <a:pt x="759" y="246"/>
                    <a:pt x="754" y="235"/>
                  </a:cubicBezTo>
                  <a:cubicBezTo>
                    <a:pt x="748" y="223"/>
                    <a:pt x="739" y="214"/>
                    <a:pt x="732" y="205"/>
                  </a:cubicBezTo>
                  <a:cubicBezTo>
                    <a:pt x="723" y="194"/>
                    <a:pt x="714" y="184"/>
                    <a:pt x="704" y="177"/>
                  </a:cubicBezTo>
                  <a:cubicBezTo>
                    <a:pt x="692" y="168"/>
                    <a:pt x="679" y="163"/>
                    <a:pt x="667" y="161"/>
                  </a:cubicBezTo>
                  <a:cubicBezTo>
                    <a:pt x="655" y="158"/>
                    <a:pt x="644" y="156"/>
                    <a:pt x="633" y="156"/>
                  </a:cubicBezTo>
                  <a:cubicBezTo>
                    <a:pt x="622" y="157"/>
                    <a:pt x="611" y="161"/>
                    <a:pt x="600" y="164"/>
                  </a:cubicBezTo>
                  <a:cubicBezTo>
                    <a:pt x="588" y="167"/>
                    <a:pt x="576" y="166"/>
                    <a:pt x="566" y="169"/>
                  </a:cubicBezTo>
                  <a:cubicBezTo>
                    <a:pt x="555" y="172"/>
                    <a:pt x="544" y="179"/>
                    <a:pt x="533" y="181"/>
                  </a:cubicBezTo>
                  <a:cubicBezTo>
                    <a:pt x="521" y="183"/>
                    <a:pt x="509" y="182"/>
                    <a:pt x="499" y="176"/>
                  </a:cubicBezTo>
                  <a:cubicBezTo>
                    <a:pt x="491" y="171"/>
                    <a:pt x="486" y="161"/>
                    <a:pt x="480" y="150"/>
                  </a:cubicBezTo>
                  <a:cubicBezTo>
                    <a:pt x="475" y="141"/>
                    <a:pt x="470" y="131"/>
                    <a:pt x="467" y="120"/>
                  </a:cubicBezTo>
                  <a:cubicBezTo>
                    <a:pt x="465" y="114"/>
                    <a:pt x="465" y="106"/>
                    <a:pt x="464" y="99"/>
                  </a:cubicBezTo>
                  <a:cubicBezTo>
                    <a:pt x="462" y="94"/>
                    <a:pt x="459" y="90"/>
                    <a:pt x="458" y="85"/>
                  </a:cubicBezTo>
                  <a:cubicBezTo>
                    <a:pt x="456" y="79"/>
                    <a:pt x="458" y="72"/>
                    <a:pt x="457" y="66"/>
                  </a:cubicBezTo>
                  <a:cubicBezTo>
                    <a:pt x="456" y="60"/>
                    <a:pt x="453" y="55"/>
                    <a:pt x="452" y="49"/>
                  </a:cubicBezTo>
                  <a:cubicBezTo>
                    <a:pt x="452" y="43"/>
                    <a:pt x="453" y="37"/>
                    <a:pt x="453" y="31"/>
                  </a:cubicBezTo>
                  <a:cubicBezTo>
                    <a:pt x="453" y="23"/>
                    <a:pt x="452" y="16"/>
                    <a:pt x="453" y="10"/>
                  </a:cubicBezTo>
                  <a:cubicBezTo>
                    <a:pt x="453" y="9"/>
                    <a:pt x="446" y="0"/>
                    <a:pt x="434" y="1"/>
                  </a:cubicBezTo>
                  <a:cubicBezTo>
                    <a:pt x="422" y="2"/>
                    <a:pt x="415" y="11"/>
                    <a:pt x="415" y="11"/>
                  </a:cubicBezTo>
                  <a:cubicBezTo>
                    <a:pt x="414" y="12"/>
                    <a:pt x="416" y="16"/>
                    <a:pt x="416" y="16"/>
                  </a:cubicBezTo>
                  <a:cubicBezTo>
                    <a:pt x="415" y="23"/>
                    <a:pt x="414" y="30"/>
                    <a:pt x="414" y="36"/>
                  </a:cubicBezTo>
                  <a:cubicBezTo>
                    <a:pt x="414" y="48"/>
                    <a:pt x="418" y="57"/>
                    <a:pt x="419" y="69"/>
                  </a:cubicBezTo>
                  <a:cubicBezTo>
                    <a:pt x="420" y="81"/>
                    <a:pt x="421" y="93"/>
                    <a:pt x="423" y="104"/>
                  </a:cubicBezTo>
                  <a:cubicBezTo>
                    <a:pt x="424" y="110"/>
                    <a:pt x="425" y="117"/>
                    <a:pt x="427" y="123"/>
                  </a:cubicBezTo>
                  <a:cubicBezTo>
                    <a:pt x="429" y="129"/>
                    <a:pt x="431" y="134"/>
                    <a:pt x="433" y="140"/>
                  </a:cubicBezTo>
                  <a:cubicBezTo>
                    <a:pt x="437" y="151"/>
                    <a:pt x="438" y="162"/>
                    <a:pt x="442" y="171"/>
                  </a:cubicBezTo>
                  <a:cubicBezTo>
                    <a:pt x="448" y="182"/>
                    <a:pt x="456" y="190"/>
                    <a:pt x="463" y="198"/>
                  </a:cubicBezTo>
                  <a:cubicBezTo>
                    <a:pt x="471" y="206"/>
                    <a:pt x="471" y="206"/>
                    <a:pt x="479" y="214"/>
                  </a:cubicBezTo>
                  <a:cubicBezTo>
                    <a:pt x="491" y="226"/>
                    <a:pt x="498" y="237"/>
                    <a:pt x="503" y="247"/>
                  </a:cubicBezTo>
                  <a:cubicBezTo>
                    <a:pt x="510" y="259"/>
                    <a:pt x="510" y="269"/>
                    <a:pt x="510" y="284"/>
                  </a:cubicBezTo>
                  <a:cubicBezTo>
                    <a:pt x="510" y="292"/>
                    <a:pt x="514" y="302"/>
                    <a:pt x="512" y="312"/>
                  </a:cubicBezTo>
                  <a:cubicBezTo>
                    <a:pt x="510" y="322"/>
                    <a:pt x="504" y="333"/>
                    <a:pt x="500" y="343"/>
                  </a:cubicBezTo>
                  <a:cubicBezTo>
                    <a:pt x="497" y="354"/>
                    <a:pt x="496" y="364"/>
                    <a:pt x="492" y="375"/>
                  </a:cubicBezTo>
                  <a:cubicBezTo>
                    <a:pt x="486" y="389"/>
                    <a:pt x="479" y="403"/>
                    <a:pt x="476" y="416"/>
                  </a:cubicBezTo>
                  <a:cubicBezTo>
                    <a:pt x="469" y="441"/>
                    <a:pt x="465" y="444"/>
                    <a:pt x="464" y="446"/>
                  </a:cubicBezTo>
                  <a:cubicBezTo>
                    <a:pt x="460" y="461"/>
                    <a:pt x="459" y="475"/>
                    <a:pt x="453" y="487"/>
                  </a:cubicBezTo>
                  <a:cubicBezTo>
                    <a:pt x="447" y="502"/>
                    <a:pt x="438" y="513"/>
                    <a:pt x="430" y="524"/>
                  </a:cubicBezTo>
                  <a:cubicBezTo>
                    <a:pt x="420" y="536"/>
                    <a:pt x="408" y="544"/>
                    <a:pt x="396" y="551"/>
                  </a:cubicBezTo>
                  <a:cubicBezTo>
                    <a:pt x="382" y="558"/>
                    <a:pt x="370" y="565"/>
                    <a:pt x="355" y="565"/>
                  </a:cubicBezTo>
                  <a:cubicBezTo>
                    <a:pt x="325" y="565"/>
                    <a:pt x="313" y="559"/>
                    <a:pt x="301" y="551"/>
                  </a:cubicBezTo>
                  <a:cubicBezTo>
                    <a:pt x="296" y="548"/>
                    <a:pt x="292" y="545"/>
                    <a:pt x="285" y="544"/>
                  </a:cubicBezTo>
                  <a:cubicBezTo>
                    <a:pt x="274" y="541"/>
                    <a:pt x="269" y="545"/>
                    <a:pt x="263" y="546"/>
                  </a:cubicBezTo>
                  <a:cubicBezTo>
                    <a:pt x="261" y="546"/>
                    <a:pt x="260" y="546"/>
                    <a:pt x="258" y="546"/>
                  </a:cubicBezTo>
                  <a:cubicBezTo>
                    <a:pt x="256" y="546"/>
                    <a:pt x="250" y="546"/>
                    <a:pt x="247" y="546"/>
                  </a:cubicBezTo>
                  <a:cubicBezTo>
                    <a:pt x="230" y="551"/>
                    <a:pt x="223" y="565"/>
                    <a:pt x="217" y="561"/>
                  </a:cubicBezTo>
                  <a:cubicBezTo>
                    <a:pt x="211" y="558"/>
                    <a:pt x="210" y="537"/>
                    <a:pt x="201" y="526"/>
                  </a:cubicBezTo>
                  <a:cubicBezTo>
                    <a:pt x="198" y="523"/>
                    <a:pt x="192" y="520"/>
                    <a:pt x="188" y="519"/>
                  </a:cubicBezTo>
                  <a:cubicBezTo>
                    <a:pt x="177" y="515"/>
                    <a:pt x="164" y="515"/>
                    <a:pt x="150" y="514"/>
                  </a:cubicBezTo>
                  <a:cubicBezTo>
                    <a:pt x="139" y="513"/>
                    <a:pt x="126" y="511"/>
                    <a:pt x="114" y="513"/>
                  </a:cubicBezTo>
                  <a:cubicBezTo>
                    <a:pt x="103" y="515"/>
                    <a:pt x="94" y="521"/>
                    <a:pt x="83" y="526"/>
                  </a:cubicBezTo>
                  <a:cubicBezTo>
                    <a:pt x="73" y="531"/>
                    <a:pt x="62" y="535"/>
                    <a:pt x="51" y="543"/>
                  </a:cubicBezTo>
                  <a:cubicBezTo>
                    <a:pt x="39" y="553"/>
                    <a:pt x="27" y="563"/>
                    <a:pt x="19" y="577"/>
                  </a:cubicBezTo>
                  <a:cubicBezTo>
                    <a:pt x="11" y="590"/>
                    <a:pt x="8" y="607"/>
                    <a:pt x="5" y="623"/>
                  </a:cubicBezTo>
                  <a:cubicBezTo>
                    <a:pt x="2" y="638"/>
                    <a:pt x="0" y="654"/>
                    <a:pt x="0" y="670"/>
                  </a:cubicBezTo>
                  <a:cubicBezTo>
                    <a:pt x="0" y="683"/>
                    <a:pt x="3" y="697"/>
                    <a:pt x="4" y="710"/>
                  </a:cubicBezTo>
                  <a:cubicBezTo>
                    <a:pt x="6" y="724"/>
                    <a:pt x="6" y="738"/>
                    <a:pt x="9" y="752"/>
                  </a:cubicBezTo>
                  <a:cubicBezTo>
                    <a:pt x="12" y="766"/>
                    <a:pt x="15" y="779"/>
                    <a:pt x="20" y="793"/>
                  </a:cubicBezTo>
                  <a:cubicBezTo>
                    <a:pt x="24" y="806"/>
                    <a:pt x="30" y="819"/>
                    <a:pt x="35" y="832"/>
                  </a:cubicBezTo>
                  <a:cubicBezTo>
                    <a:pt x="47" y="841"/>
                    <a:pt x="85" y="834"/>
                    <a:pt x="83" y="808"/>
                  </a:cubicBezTo>
                  <a:cubicBezTo>
                    <a:pt x="78" y="795"/>
                    <a:pt x="74" y="782"/>
                    <a:pt x="70" y="769"/>
                  </a:cubicBezTo>
                  <a:cubicBezTo>
                    <a:pt x="66" y="755"/>
                    <a:pt x="62" y="740"/>
                    <a:pt x="60" y="727"/>
                  </a:cubicBezTo>
                  <a:cubicBezTo>
                    <a:pt x="58" y="713"/>
                    <a:pt x="61" y="700"/>
                    <a:pt x="61" y="688"/>
                  </a:cubicBezTo>
                  <a:cubicBezTo>
                    <a:pt x="62" y="674"/>
                    <a:pt x="59" y="661"/>
                    <a:pt x="62" y="648"/>
                  </a:cubicBezTo>
                  <a:cubicBezTo>
                    <a:pt x="66" y="635"/>
                    <a:pt x="74" y="625"/>
                    <a:pt x="80" y="614"/>
                  </a:cubicBezTo>
                  <a:cubicBezTo>
                    <a:pt x="86" y="603"/>
                    <a:pt x="93" y="592"/>
                    <a:pt x="101" y="585"/>
                  </a:cubicBezTo>
                  <a:cubicBezTo>
                    <a:pt x="111" y="577"/>
                    <a:pt x="122" y="571"/>
                    <a:pt x="133" y="570"/>
                  </a:cubicBezTo>
                  <a:cubicBezTo>
                    <a:pt x="146" y="568"/>
                    <a:pt x="156" y="568"/>
                    <a:pt x="166" y="570"/>
                  </a:cubicBezTo>
                  <a:cubicBezTo>
                    <a:pt x="168" y="570"/>
                    <a:pt x="180" y="574"/>
                    <a:pt x="181" y="573"/>
                  </a:cubicBezTo>
                  <a:cubicBezTo>
                    <a:pt x="196" y="572"/>
                    <a:pt x="210" y="558"/>
                    <a:pt x="215" y="561"/>
                  </a:cubicBezTo>
                  <a:cubicBezTo>
                    <a:pt x="221" y="564"/>
                    <a:pt x="213" y="584"/>
                    <a:pt x="220" y="603"/>
                  </a:cubicBezTo>
                  <a:cubicBezTo>
                    <a:pt x="221" y="608"/>
                    <a:pt x="227" y="616"/>
                    <a:pt x="228" y="618"/>
                  </a:cubicBezTo>
                  <a:cubicBezTo>
                    <a:pt x="229" y="620"/>
                    <a:pt x="230" y="622"/>
                    <a:pt x="231" y="624"/>
                  </a:cubicBezTo>
                  <a:cubicBezTo>
                    <a:pt x="238" y="637"/>
                    <a:pt x="246" y="649"/>
                    <a:pt x="255" y="657"/>
                  </a:cubicBezTo>
                  <a:cubicBezTo>
                    <a:pt x="267" y="668"/>
                    <a:pt x="274" y="678"/>
                    <a:pt x="285" y="681"/>
                  </a:cubicBezTo>
                  <a:cubicBezTo>
                    <a:pt x="297" y="686"/>
                    <a:pt x="313" y="684"/>
                    <a:pt x="327" y="685"/>
                  </a:cubicBezTo>
                  <a:cubicBezTo>
                    <a:pt x="336" y="686"/>
                    <a:pt x="345" y="686"/>
                    <a:pt x="345" y="686"/>
                  </a:cubicBezTo>
                  <a:cubicBezTo>
                    <a:pt x="363" y="688"/>
                    <a:pt x="374" y="695"/>
                    <a:pt x="385" y="702"/>
                  </a:cubicBezTo>
                  <a:cubicBezTo>
                    <a:pt x="395" y="708"/>
                    <a:pt x="408" y="715"/>
                    <a:pt x="431" y="722"/>
                  </a:cubicBezTo>
                  <a:cubicBezTo>
                    <a:pt x="444" y="726"/>
                    <a:pt x="460" y="732"/>
                    <a:pt x="481" y="734"/>
                  </a:cubicBezTo>
                  <a:cubicBezTo>
                    <a:pt x="494" y="736"/>
                    <a:pt x="509" y="734"/>
                    <a:pt x="525" y="730"/>
                  </a:cubicBezTo>
                  <a:cubicBezTo>
                    <a:pt x="538" y="727"/>
                    <a:pt x="549" y="720"/>
                    <a:pt x="562" y="715"/>
                  </a:cubicBezTo>
                  <a:cubicBezTo>
                    <a:pt x="573" y="709"/>
                    <a:pt x="585" y="706"/>
                    <a:pt x="597" y="698"/>
                  </a:cubicBezTo>
                  <a:cubicBezTo>
                    <a:pt x="607" y="691"/>
                    <a:pt x="618" y="680"/>
                    <a:pt x="629" y="671"/>
                  </a:cubicBezTo>
                  <a:cubicBezTo>
                    <a:pt x="637" y="663"/>
                    <a:pt x="648" y="657"/>
                    <a:pt x="656" y="648"/>
                  </a:cubicBezTo>
                  <a:cubicBezTo>
                    <a:pt x="664" y="639"/>
                    <a:pt x="670" y="627"/>
                    <a:pt x="677" y="617"/>
                  </a:cubicBezTo>
                  <a:cubicBezTo>
                    <a:pt x="685" y="607"/>
                    <a:pt x="694" y="598"/>
                    <a:pt x="700" y="587"/>
                  </a:cubicBezTo>
                  <a:cubicBezTo>
                    <a:pt x="707" y="577"/>
                    <a:pt x="714" y="566"/>
                    <a:pt x="720" y="555"/>
                  </a:cubicBezTo>
                  <a:cubicBezTo>
                    <a:pt x="727" y="541"/>
                    <a:pt x="736" y="527"/>
                    <a:pt x="742" y="512"/>
                  </a:cubicBezTo>
                  <a:cubicBezTo>
                    <a:pt x="748" y="498"/>
                    <a:pt x="751" y="482"/>
                    <a:pt x="755" y="467"/>
                  </a:cubicBezTo>
                  <a:cubicBezTo>
                    <a:pt x="760" y="451"/>
                    <a:pt x="763" y="436"/>
                    <a:pt x="766" y="420"/>
                  </a:cubicBezTo>
                  <a:cubicBezTo>
                    <a:pt x="769" y="406"/>
                    <a:pt x="774" y="394"/>
                    <a:pt x="775" y="381"/>
                  </a:cubicBezTo>
                  <a:cubicBezTo>
                    <a:pt x="777" y="367"/>
                    <a:pt x="775" y="353"/>
                    <a:pt x="775" y="341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Freeform 73">
              <a:extLst>
                <a:ext uri="{FF2B5EF4-FFF2-40B4-BE49-F238E27FC236}">
                  <a16:creationId xmlns:a16="http://schemas.microsoft.com/office/drawing/2014/main" id="{3987D81E-8A4F-4934-A36A-336878F34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913"/>
              <a:ext cx="875" cy="736"/>
            </a:xfrm>
            <a:custGeom>
              <a:avLst/>
              <a:gdLst>
                <a:gd name="T0" fmla="*/ 5313 w 350"/>
                <a:gd name="T1" fmla="*/ 4531 h 276"/>
                <a:gd name="T2" fmla="*/ 4970 w 350"/>
                <a:gd name="T3" fmla="*/ 3960 h 276"/>
                <a:gd name="T4" fmla="*/ 4533 w 350"/>
                <a:gd name="T5" fmla="*/ 3435 h 276"/>
                <a:gd name="T6" fmla="*/ 3958 w 350"/>
                <a:gd name="T7" fmla="*/ 3128 h 276"/>
                <a:gd name="T8" fmla="*/ 3425 w 350"/>
                <a:gd name="T9" fmla="*/ 3037 h 276"/>
                <a:gd name="T10" fmla="*/ 2908 w 350"/>
                <a:gd name="T11" fmla="*/ 3187 h 276"/>
                <a:gd name="T12" fmla="*/ 2375 w 350"/>
                <a:gd name="T13" fmla="*/ 3277 h 276"/>
                <a:gd name="T14" fmla="*/ 1863 w 350"/>
                <a:gd name="T15" fmla="*/ 3507 h 276"/>
                <a:gd name="T16" fmla="*/ 1333 w 350"/>
                <a:gd name="T17" fmla="*/ 3413 h 276"/>
                <a:gd name="T18" fmla="*/ 1270 w 350"/>
                <a:gd name="T19" fmla="*/ 3336 h 276"/>
                <a:gd name="T20" fmla="*/ 1208 w 350"/>
                <a:gd name="T21" fmla="*/ 3448 h 276"/>
                <a:gd name="T22" fmla="*/ 1175 w 350"/>
                <a:gd name="T23" fmla="*/ 3379 h 276"/>
                <a:gd name="T24" fmla="*/ 1238 w 350"/>
                <a:gd name="T25" fmla="*/ 3357 h 276"/>
                <a:gd name="T26" fmla="*/ 1020 w 350"/>
                <a:gd name="T27" fmla="*/ 2901 h 276"/>
                <a:gd name="T28" fmla="*/ 895 w 350"/>
                <a:gd name="T29" fmla="*/ 2901 h 276"/>
                <a:gd name="T30" fmla="*/ 708 w 350"/>
                <a:gd name="T31" fmla="*/ 2653 h 276"/>
                <a:gd name="T32" fmla="*/ 688 w 350"/>
                <a:gd name="T33" fmla="*/ 2389 h 276"/>
                <a:gd name="T34" fmla="*/ 563 w 350"/>
                <a:gd name="T35" fmla="*/ 2296 h 276"/>
                <a:gd name="T36" fmla="*/ 563 w 350"/>
                <a:gd name="T37" fmla="*/ 2445 h 276"/>
                <a:gd name="T38" fmla="*/ 458 w 350"/>
                <a:gd name="T39" fmla="*/ 2445 h 276"/>
                <a:gd name="T40" fmla="*/ 438 w 350"/>
                <a:gd name="T41" fmla="*/ 2445 h 276"/>
                <a:gd name="T42" fmla="*/ 395 w 350"/>
                <a:gd name="T43" fmla="*/ 2048 h 276"/>
                <a:gd name="T44" fmla="*/ 283 w 350"/>
                <a:gd name="T45" fmla="*/ 875 h 276"/>
                <a:gd name="T46" fmla="*/ 550 w 350"/>
                <a:gd name="T47" fmla="*/ 264 h 276"/>
                <a:gd name="T48" fmla="*/ 563 w 350"/>
                <a:gd name="T49" fmla="*/ 205 h 276"/>
                <a:gd name="T50" fmla="*/ 313 w 350"/>
                <a:gd name="T51" fmla="*/ 93 h 276"/>
                <a:gd name="T52" fmla="*/ 20 w 350"/>
                <a:gd name="T53" fmla="*/ 285 h 276"/>
                <a:gd name="T54" fmla="*/ 33 w 350"/>
                <a:gd name="T55" fmla="*/ 376 h 276"/>
                <a:gd name="T56" fmla="*/ 0 w 350"/>
                <a:gd name="T57" fmla="*/ 760 h 276"/>
                <a:gd name="T58" fmla="*/ 83 w 350"/>
                <a:gd name="T59" fmla="*/ 1387 h 276"/>
                <a:gd name="T60" fmla="*/ 145 w 350"/>
                <a:gd name="T61" fmla="*/ 2048 h 276"/>
                <a:gd name="T62" fmla="*/ 208 w 350"/>
                <a:gd name="T63" fmla="*/ 2411 h 276"/>
                <a:gd name="T64" fmla="*/ 300 w 350"/>
                <a:gd name="T65" fmla="*/ 2731 h 276"/>
                <a:gd name="T66" fmla="*/ 438 w 350"/>
                <a:gd name="T67" fmla="*/ 3320 h 276"/>
                <a:gd name="T68" fmla="*/ 770 w 350"/>
                <a:gd name="T69" fmla="*/ 3832 h 276"/>
                <a:gd name="T70" fmla="*/ 970 w 350"/>
                <a:gd name="T71" fmla="*/ 4075 h 276"/>
                <a:gd name="T72" fmla="*/ 988 w 350"/>
                <a:gd name="T73" fmla="*/ 4075 h 276"/>
                <a:gd name="T74" fmla="*/ 1270 w 350"/>
                <a:gd name="T75" fmla="*/ 3981 h 276"/>
                <a:gd name="T76" fmla="*/ 1300 w 350"/>
                <a:gd name="T77" fmla="*/ 4552 h 276"/>
                <a:gd name="T78" fmla="*/ 1395 w 350"/>
                <a:gd name="T79" fmla="*/ 4757 h 276"/>
                <a:gd name="T80" fmla="*/ 1488 w 350"/>
                <a:gd name="T81" fmla="*/ 5027 h 276"/>
                <a:gd name="T82" fmla="*/ 1583 w 350"/>
                <a:gd name="T83" fmla="*/ 5005 h 276"/>
                <a:gd name="T84" fmla="*/ 1938 w 350"/>
                <a:gd name="T85" fmla="*/ 4152 h 276"/>
                <a:gd name="T86" fmla="*/ 2063 w 350"/>
                <a:gd name="T87" fmla="*/ 3720 h 276"/>
                <a:gd name="T88" fmla="*/ 2083 w 350"/>
                <a:gd name="T89" fmla="*/ 3699 h 276"/>
                <a:gd name="T90" fmla="*/ 2408 w 350"/>
                <a:gd name="T91" fmla="*/ 3661 h 276"/>
                <a:gd name="T92" fmla="*/ 2438 w 350"/>
                <a:gd name="T93" fmla="*/ 3435 h 276"/>
                <a:gd name="T94" fmla="*/ 2875 w 350"/>
                <a:gd name="T95" fmla="*/ 3392 h 276"/>
                <a:gd name="T96" fmla="*/ 3345 w 350"/>
                <a:gd name="T97" fmla="*/ 3208 h 276"/>
                <a:gd name="T98" fmla="*/ 4063 w 350"/>
                <a:gd name="T99" fmla="*/ 3264 h 276"/>
                <a:gd name="T100" fmla="*/ 4675 w 350"/>
                <a:gd name="T101" fmla="*/ 3677 h 276"/>
                <a:gd name="T102" fmla="*/ 5125 w 350"/>
                <a:gd name="T103" fmla="*/ 4323 h 276"/>
                <a:gd name="T104" fmla="*/ 5345 w 350"/>
                <a:gd name="T105" fmla="*/ 4813 h 276"/>
                <a:gd name="T106" fmla="*/ 5425 w 350"/>
                <a:gd name="T107" fmla="*/ 5235 h 276"/>
                <a:gd name="T108" fmla="*/ 5470 w 350"/>
                <a:gd name="T109" fmla="*/ 5176 h 276"/>
                <a:gd name="T110" fmla="*/ 5313 w 350"/>
                <a:gd name="T111" fmla="*/ 4531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50" h="276">
                  <a:moveTo>
                    <a:pt x="340" y="239"/>
                  </a:moveTo>
                  <a:cubicBezTo>
                    <a:pt x="334" y="227"/>
                    <a:pt x="325" y="218"/>
                    <a:pt x="318" y="209"/>
                  </a:cubicBezTo>
                  <a:cubicBezTo>
                    <a:pt x="309" y="198"/>
                    <a:pt x="300" y="188"/>
                    <a:pt x="290" y="181"/>
                  </a:cubicBezTo>
                  <a:cubicBezTo>
                    <a:pt x="278" y="172"/>
                    <a:pt x="265" y="167"/>
                    <a:pt x="253" y="165"/>
                  </a:cubicBezTo>
                  <a:cubicBezTo>
                    <a:pt x="241" y="162"/>
                    <a:pt x="230" y="160"/>
                    <a:pt x="219" y="160"/>
                  </a:cubicBezTo>
                  <a:cubicBezTo>
                    <a:pt x="208" y="161"/>
                    <a:pt x="197" y="165"/>
                    <a:pt x="186" y="168"/>
                  </a:cubicBezTo>
                  <a:cubicBezTo>
                    <a:pt x="174" y="171"/>
                    <a:pt x="162" y="170"/>
                    <a:pt x="152" y="173"/>
                  </a:cubicBezTo>
                  <a:cubicBezTo>
                    <a:pt x="141" y="176"/>
                    <a:pt x="130" y="183"/>
                    <a:pt x="119" y="185"/>
                  </a:cubicBezTo>
                  <a:cubicBezTo>
                    <a:pt x="107" y="187"/>
                    <a:pt x="95" y="186"/>
                    <a:pt x="85" y="180"/>
                  </a:cubicBezTo>
                  <a:cubicBezTo>
                    <a:pt x="84" y="179"/>
                    <a:pt x="83" y="178"/>
                    <a:pt x="81" y="176"/>
                  </a:cubicBezTo>
                  <a:cubicBezTo>
                    <a:pt x="80" y="178"/>
                    <a:pt x="78" y="180"/>
                    <a:pt x="77" y="182"/>
                  </a:cubicBezTo>
                  <a:cubicBezTo>
                    <a:pt x="76" y="181"/>
                    <a:pt x="76" y="179"/>
                    <a:pt x="75" y="178"/>
                  </a:cubicBezTo>
                  <a:cubicBezTo>
                    <a:pt x="76" y="178"/>
                    <a:pt x="78" y="177"/>
                    <a:pt x="79" y="177"/>
                  </a:cubicBezTo>
                  <a:cubicBezTo>
                    <a:pt x="74" y="170"/>
                    <a:pt x="69" y="161"/>
                    <a:pt x="65" y="153"/>
                  </a:cubicBezTo>
                  <a:cubicBezTo>
                    <a:pt x="67" y="161"/>
                    <a:pt x="59" y="155"/>
                    <a:pt x="57" y="153"/>
                  </a:cubicBezTo>
                  <a:cubicBezTo>
                    <a:pt x="53" y="150"/>
                    <a:pt x="46" y="144"/>
                    <a:pt x="45" y="140"/>
                  </a:cubicBezTo>
                  <a:cubicBezTo>
                    <a:pt x="43" y="135"/>
                    <a:pt x="47" y="132"/>
                    <a:pt x="44" y="126"/>
                  </a:cubicBezTo>
                  <a:cubicBezTo>
                    <a:pt x="42" y="123"/>
                    <a:pt x="39" y="120"/>
                    <a:pt x="36" y="121"/>
                  </a:cubicBezTo>
                  <a:cubicBezTo>
                    <a:pt x="38" y="124"/>
                    <a:pt x="39" y="127"/>
                    <a:pt x="36" y="129"/>
                  </a:cubicBezTo>
                  <a:cubicBezTo>
                    <a:pt x="31" y="134"/>
                    <a:pt x="32" y="129"/>
                    <a:pt x="29" y="129"/>
                  </a:cubicBezTo>
                  <a:cubicBezTo>
                    <a:pt x="28" y="129"/>
                    <a:pt x="28" y="129"/>
                    <a:pt x="28" y="129"/>
                  </a:cubicBezTo>
                  <a:cubicBezTo>
                    <a:pt x="26" y="122"/>
                    <a:pt x="25" y="115"/>
                    <a:pt x="25" y="108"/>
                  </a:cubicBezTo>
                  <a:cubicBezTo>
                    <a:pt x="22" y="88"/>
                    <a:pt x="21" y="67"/>
                    <a:pt x="18" y="46"/>
                  </a:cubicBezTo>
                  <a:cubicBezTo>
                    <a:pt x="17" y="40"/>
                    <a:pt x="17" y="0"/>
                    <a:pt x="35" y="14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3" y="8"/>
                    <a:pt x="27" y="5"/>
                    <a:pt x="20" y="5"/>
                  </a:cubicBezTo>
                  <a:cubicBezTo>
                    <a:pt x="8" y="6"/>
                    <a:pt x="1" y="15"/>
                    <a:pt x="1" y="15"/>
                  </a:cubicBezTo>
                  <a:cubicBezTo>
                    <a:pt x="0" y="16"/>
                    <a:pt x="2" y="20"/>
                    <a:pt x="2" y="20"/>
                  </a:cubicBezTo>
                  <a:cubicBezTo>
                    <a:pt x="1" y="27"/>
                    <a:pt x="0" y="34"/>
                    <a:pt x="0" y="40"/>
                  </a:cubicBezTo>
                  <a:cubicBezTo>
                    <a:pt x="0" y="52"/>
                    <a:pt x="4" y="61"/>
                    <a:pt x="5" y="73"/>
                  </a:cubicBezTo>
                  <a:cubicBezTo>
                    <a:pt x="6" y="85"/>
                    <a:pt x="7" y="97"/>
                    <a:pt x="9" y="108"/>
                  </a:cubicBezTo>
                  <a:cubicBezTo>
                    <a:pt x="10" y="114"/>
                    <a:pt x="11" y="121"/>
                    <a:pt x="13" y="127"/>
                  </a:cubicBezTo>
                  <a:cubicBezTo>
                    <a:pt x="15" y="133"/>
                    <a:pt x="17" y="138"/>
                    <a:pt x="19" y="144"/>
                  </a:cubicBezTo>
                  <a:cubicBezTo>
                    <a:pt x="23" y="155"/>
                    <a:pt x="24" y="166"/>
                    <a:pt x="28" y="175"/>
                  </a:cubicBezTo>
                  <a:cubicBezTo>
                    <a:pt x="34" y="186"/>
                    <a:pt x="42" y="194"/>
                    <a:pt x="49" y="202"/>
                  </a:cubicBezTo>
                  <a:cubicBezTo>
                    <a:pt x="56" y="209"/>
                    <a:pt x="57" y="210"/>
                    <a:pt x="62" y="215"/>
                  </a:cubicBezTo>
                  <a:cubicBezTo>
                    <a:pt x="63" y="215"/>
                    <a:pt x="63" y="215"/>
                    <a:pt x="63" y="215"/>
                  </a:cubicBezTo>
                  <a:cubicBezTo>
                    <a:pt x="72" y="216"/>
                    <a:pt x="78" y="215"/>
                    <a:pt x="81" y="210"/>
                  </a:cubicBezTo>
                  <a:cubicBezTo>
                    <a:pt x="82" y="217"/>
                    <a:pt x="82" y="229"/>
                    <a:pt x="83" y="240"/>
                  </a:cubicBezTo>
                  <a:cubicBezTo>
                    <a:pt x="85" y="244"/>
                    <a:pt x="87" y="248"/>
                    <a:pt x="89" y="251"/>
                  </a:cubicBezTo>
                  <a:cubicBezTo>
                    <a:pt x="92" y="256"/>
                    <a:pt x="94" y="260"/>
                    <a:pt x="95" y="265"/>
                  </a:cubicBezTo>
                  <a:cubicBezTo>
                    <a:pt x="97" y="265"/>
                    <a:pt x="99" y="265"/>
                    <a:pt x="101" y="264"/>
                  </a:cubicBezTo>
                  <a:cubicBezTo>
                    <a:pt x="116" y="257"/>
                    <a:pt x="121" y="234"/>
                    <a:pt x="124" y="219"/>
                  </a:cubicBezTo>
                  <a:cubicBezTo>
                    <a:pt x="126" y="209"/>
                    <a:pt x="122" y="202"/>
                    <a:pt x="132" y="196"/>
                  </a:cubicBezTo>
                  <a:cubicBezTo>
                    <a:pt x="132" y="196"/>
                    <a:pt x="132" y="195"/>
                    <a:pt x="133" y="195"/>
                  </a:cubicBezTo>
                  <a:cubicBezTo>
                    <a:pt x="140" y="194"/>
                    <a:pt x="148" y="193"/>
                    <a:pt x="154" y="193"/>
                  </a:cubicBezTo>
                  <a:cubicBezTo>
                    <a:pt x="149" y="189"/>
                    <a:pt x="150" y="183"/>
                    <a:pt x="156" y="181"/>
                  </a:cubicBezTo>
                  <a:cubicBezTo>
                    <a:pt x="164" y="181"/>
                    <a:pt x="176" y="181"/>
                    <a:pt x="184" y="179"/>
                  </a:cubicBezTo>
                  <a:cubicBezTo>
                    <a:pt x="194" y="178"/>
                    <a:pt x="204" y="171"/>
                    <a:pt x="214" y="169"/>
                  </a:cubicBezTo>
                  <a:cubicBezTo>
                    <a:pt x="230" y="167"/>
                    <a:pt x="244" y="170"/>
                    <a:pt x="260" y="172"/>
                  </a:cubicBezTo>
                  <a:cubicBezTo>
                    <a:pt x="275" y="175"/>
                    <a:pt x="287" y="184"/>
                    <a:pt x="299" y="194"/>
                  </a:cubicBezTo>
                  <a:cubicBezTo>
                    <a:pt x="310" y="204"/>
                    <a:pt x="319" y="216"/>
                    <a:pt x="328" y="228"/>
                  </a:cubicBezTo>
                  <a:cubicBezTo>
                    <a:pt x="334" y="235"/>
                    <a:pt x="338" y="245"/>
                    <a:pt x="342" y="254"/>
                  </a:cubicBezTo>
                  <a:cubicBezTo>
                    <a:pt x="344" y="261"/>
                    <a:pt x="344" y="269"/>
                    <a:pt x="347" y="276"/>
                  </a:cubicBezTo>
                  <a:cubicBezTo>
                    <a:pt x="348" y="275"/>
                    <a:pt x="349" y="274"/>
                    <a:pt x="350" y="273"/>
                  </a:cubicBezTo>
                  <a:cubicBezTo>
                    <a:pt x="347" y="261"/>
                    <a:pt x="345" y="249"/>
                    <a:pt x="340" y="239"/>
                  </a:cubicBezTo>
                  <a:close/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4" name="Freeform 74">
              <a:extLst>
                <a:ext uri="{FF2B5EF4-FFF2-40B4-BE49-F238E27FC236}">
                  <a16:creationId xmlns:a16="http://schemas.microsoft.com/office/drawing/2014/main" id="{96FC38E7-354D-4128-9BD1-968A4A9E8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924"/>
              <a:ext cx="202" cy="584"/>
            </a:xfrm>
            <a:custGeom>
              <a:avLst/>
              <a:gdLst>
                <a:gd name="T0" fmla="*/ 75 w 81"/>
                <a:gd name="T1" fmla="*/ 1309 h 219"/>
                <a:gd name="T2" fmla="*/ 137 w 81"/>
                <a:gd name="T3" fmla="*/ 1971 h 219"/>
                <a:gd name="T4" fmla="*/ 200 w 81"/>
                <a:gd name="T5" fmla="*/ 2333 h 219"/>
                <a:gd name="T6" fmla="*/ 292 w 81"/>
                <a:gd name="T7" fmla="*/ 2653 h 219"/>
                <a:gd name="T8" fmla="*/ 436 w 81"/>
                <a:gd name="T9" fmla="*/ 3243 h 219"/>
                <a:gd name="T10" fmla="*/ 758 w 81"/>
                <a:gd name="T11" fmla="*/ 3755 h 219"/>
                <a:gd name="T12" fmla="*/ 1008 w 81"/>
                <a:gd name="T13" fmla="*/ 4061 h 219"/>
                <a:gd name="T14" fmla="*/ 1087 w 81"/>
                <a:gd name="T15" fmla="*/ 4152 h 219"/>
                <a:gd name="T16" fmla="*/ 1257 w 81"/>
                <a:gd name="T17" fmla="*/ 3277 h 219"/>
                <a:gd name="T18" fmla="*/ 1025 w 81"/>
                <a:gd name="T19" fmla="*/ 2845 h 219"/>
                <a:gd name="T20" fmla="*/ 820 w 81"/>
                <a:gd name="T21" fmla="*/ 2275 h 219"/>
                <a:gd name="T22" fmla="*/ 778 w 81"/>
                <a:gd name="T23" fmla="*/ 1877 h 219"/>
                <a:gd name="T24" fmla="*/ 683 w 81"/>
                <a:gd name="T25" fmla="*/ 1613 h 219"/>
                <a:gd name="T26" fmla="*/ 666 w 81"/>
                <a:gd name="T27" fmla="*/ 1251 h 219"/>
                <a:gd name="T28" fmla="*/ 591 w 81"/>
                <a:gd name="T29" fmla="*/ 931 h 219"/>
                <a:gd name="T30" fmla="*/ 604 w 81"/>
                <a:gd name="T31" fmla="*/ 589 h 219"/>
                <a:gd name="T32" fmla="*/ 604 w 81"/>
                <a:gd name="T33" fmla="*/ 192 h 219"/>
                <a:gd name="T34" fmla="*/ 312 w 81"/>
                <a:gd name="T35" fmla="*/ 21 h 219"/>
                <a:gd name="T36" fmla="*/ 12 w 81"/>
                <a:gd name="T37" fmla="*/ 205 h 219"/>
                <a:gd name="T38" fmla="*/ 30 w 81"/>
                <a:gd name="T39" fmla="*/ 307 h 219"/>
                <a:gd name="T40" fmla="*/ 0 w 81"/>
                <a:gd name="T41" fmla="*/ 683 h 219"/>
                <a:gd name="T42" fmla="*/ 75 w 81"/>
                <a:gd name="T43" fmla="*/ 1309 h 2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1" h="219">
                  <a:moveTo>
                    <a:pt x="5" y="69"/>
                  </a:moveTo>
                  <a:cubicBezTo>
                    <a:pt x="6" y="81"/>
                    <a:pt x="7" y="93"/>
                    <a:pt x="9" y="104"/>
                  </a:cubicBezTo>
                  <a:cubicBezTo>
                    <a:pt x="10" y="110"/>
                    <a:pt x="11" y="117"/>
                    <a:pt x="13" y="123"/>
                  </a:cubicBezTo>
                  <a:cubicBezTo>
                    <a:pt x="15" y="129"/>
                    <a:pt x="17" y="134"/>
                    <a:pt x="19" y="140"/>
                  </a:cubicBezTo>
                  <a:cubicBezTo>
                    <a:pt x="23" y="151"/>
                    <a:pt x="24" y="162"/>
                    <a:pt x="28" y="171"/>
                  </a:cubicBezTo>
                  <a:cubicBezTo>
                    <a:pt x="34" y="182"/>
                    <a:pt x="42" y="190"/>
                    <a:pt x="49" y="198"/>
                  </a:cubicBezTo>
                  <a:cubicBezTo>
                    <a:pt x="57" y="206"/>
                    <a:pt x="57" y="206"/>
                    <a:pt x="65" y="214"/>
                  </a:cubicBezTo>
                  <a:cubicBezTo>
                    <a:pt x="67" y="216"/>
                    <a:pt x="69" y="218"/>
                    <a:pt x="70" y="219"/>
                  </a:cubicBezTo>
                  <a:cubicBezTo>
                    <a:pt x="81" y="173"/>
                    <a:pt x="81" y="173"/>
                    <a:pt x="81" y="173"/>
                  </a:cubicBezTo>
                  <a:cubicBezTo>
                    <a:pt x="75" y="167"/>
                    <a:pt x="71" y="159"/>
                    <a:pt x="66" y="150"/>
                  </a:cubicBezTo>
                  <a:cubicBezTo>
                    <a:pt x="61" y="141"/>
                    <a:pt x="56" y="131"/>
                    <a:pt x="53" y="120"/>
                  </a:cubicBezTo>
                  <a:cubicBezTo>
                    <a:pt x="51" y="114"/>
                    <a:pt x="51" y="106"/>
                    <a:pt x="50" y="99"/>
                  </a:cubicBezTo>
                  <a:cubicBezTo>
                    <a:pt x="48" y="94"/>
                    <a:pt x="45" y="90"/>
                    <a:pt x="44" y="85"/>
                  </a:cubicBezTo>
                  <a:cubicBezTo>
                    <a:pt x="42" y="79"/>
                    <a:pt x="44" y="72"/>
                    <a:pt x="43" y="66"/>
                  </a:cubicBezTo>
                  <a:cubicBezTo>
                    <a:pt x="42" y="60"/>
                    <a:pt x="39" y="55"/>
                    <a:pt x="38" y="49"/>
                  </a:cubicBezTo>
                  <a:cubicBezTo>
                    <a:pt x="38" y="43"/>
                    <a:pt x="39" y="37"/>
                    <a:pt x="39" y="31"/>
                  </a:cubicBezTo>
                  <a:cubicBezTo>
                    <a:pt x="39" y="23"/>
                    <a:pt x="38" y="16"/>
                    <a:pt x="39" y="10"/>
                  </a:cubicBezTo>
                  <a:cubicBezTo>
                    <a:pt x="39" y="9"/>
                    <a:pt x="32" y="0"/>
                    <a:pt x="20" y="1"/>
                  </a:cubicBezTo>
                  <a:cubicBezTo>
                    <a:pt x="8" y="2"/>
                    <a:pt x="1" y="11"/>
                    <a:pt x="1" y="11"/>
                  </a:cubicBezTo>
                  <a:cubicBezTo>
                    <a:pt x="0" y="12"/>
                    <a:pt x="2" y="16"/>
                    <a:pt x="2" y="16"/>
                  </a:cubicBezTo>
                  <a:cubicBezTo>
                    <a:pt x="1" y="23"/>
                    <a:pt x="0" y="30"/>
                    <a:pt x="0" y="36"/>
                  </a:cubicBezTo>
                  <a:cubicBezTo>
                    <a:pt x="0" y="48"/>
                    <a:pt x="4" y="57"/>
                    <a:pt x="5" y="69"/>
                  </a:cubicBezTo>
                  <a:close/>
                </a:path>
              </a:pathLst>
            </a:cu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5" name="Freeform 75">
              <a:extLst>
                <a:ext uri="{FF2B5EF4-FFF2-40B4-BE49-F238E27FC236}">
                  <a16:creationId xmlns:a16="http://schemas.microsoft.com/office/drawing/2014/main" id="{168E8B64-1FF3-4B7A-B099-91C203F33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351"/>
              <a:ext cx="113" cy="154"/>
            </a:xfrm>
            <a:custGeom>
              <a:avLst/>
              <a:gdLst>
                <a:gd name="T0" fmla="*/ 379 w 45"/>
                <a:gd name="T1" fmla="*/ 712 h 58"/>
                <a:gd name="T2" fmla="*/ 630 w 45"/>
                <a:gd name="T3" fmla="*/ 1009 h 58"/>
                <a:gd name="T4" fmla="*/ 693 w 45"/>
                <a:gd name="T5" fmla="*/ 1086 h 58"/>
                <a:gd name="T6" fmla="*/ 693 w 45"/>
                <a:gd name="T7" fmla="*/ 972 h 58"/>
                <a:gd name="T8" fmla="*/ 568 w 45"/>
                <a:gd name="T9" fmla="*/ 430 h 58"/>
                <a:gd name="T10" fmla="*/ 472 w 45"/>
                <a:gd name="T11" fmla="*/ 77 h 58"/>
                <a:gd name="T12" fmla="*/ 397 w 45"/>
                <a:gd name="T13" fmla="*/ 191 h 58"/>
                <a:gd name="T14" fmla="*/ 208 w 45"/>
                <a:gd name="T15" fmla="*/ 316 h 58"/>
                <a:gd name="T16" fmla="*/ 0 w 45"/>
                <a:gd name="T17" fmla="*/ 0 h 58"/>
                <a:gd name="T18" fmla="*/ 0 w 45"/>
                <a:gd name="T19" fmla="*/ 77 h 58"/>
                <a:gd name="T20" fmla="*/ 50 w 45"/>
                <a:gd name="T21" fmla="*/ 204 h 58"/>
                <a:gd name="T22" fmla="*/ 379 w 45"/>
                <a:gd name="T23" fmla="*/ 712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58">
                  <a:moveTo>
                    <a:pt x="24" y="38"/>
                  </a:moveTo>
                  <a:cubicBezTo>
                    <a:pt x="32" y="46"/>
                    <a:pt x="32" y="46"/>
                    <a:pt x="40" y="54"/>
                  </a:cubicBezTo>
                  <a:cubicBezTo>
                    <a:pt x="42" y="56"/>
                    <a:pt x="43" y="57"/>
                    <a:pt x="44" y="58"/>
                  </a:cubicBezTo>
                  <a:cubicBezTo>
                    <a:pt x="45" y="57"/>
                    <a:pt x="45" y="55"/>
                    <a:pt x="44" y="52"/>
                  </a:cubicBezTo>
                  <a:cubicBezTo>
                    <a:pt x="40" y="43"/>
                    <a:pt x="37" y="33"/>
                    <a:pt x="36" y="23"/>
                  </a:cubicBezTo>
                  <a:cubicBezTo>
                    <a:pt x="35" y="17"/>
                    <a:pt x="36" y="8"/>
                    <a:pt x="30" y="4"/>
                  </a:cubicBezTo>
                  <a:cubicBezTo>
                    <a:pt x="24" y="0"/>
                    <a:pt x="25" y="5"/>
                    <a:pt x="25" y="10"/>
                  </a:cubicBezTo>
                  <a:cubicBezTo>
                    <a:pt x="26" y="20"/>
                    <a:pt x="21" y="22"/>
                    <a:pt x="13" y="1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1" y="6"/>
                    <a:pt x="2" y="9"/>
                    <a:pt x="3" y="11"/>
                  </a:cubicBezTo>
                  <a:cubicBezTo>
                    <a:pt x="9" y="22"/>
                    <a:pt x="17" y="30"/>
                    <a:pt x="24" y="38"/>
                  </a:cubicBezTo>
                  <a:close/>
                </a:path>
              </a:pathLst>
            </a:custGeom>
            <a:solidFill>
              <a:srgbClr val="B60B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6" name="Freeform 76">
              <a:extLst>
                <a:ext uri="{FF2B5EF4-FFF2-40B4-BE49-F238E27FC236}">
                  <a16:creationId xmlns:a16="http://schemas.microsoft.com/office/drawing/2014/main" id="{BBDB7699-07C3-4FDF-8541-073F906F4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1"/>
              <a:ext cx="1411" cy="1576"/>
            </a:xfrm>
            <a:custGeom>
              <a:avLst/>
              <a:gdLst>
                <a:gd name="T0" fmla="*/ 4180 w 564"/>
                <a:gd name="T1" fmla="*/ 1331 h 591"/>
                <a:gd name="T2" fmla="*/ 4606 w 564"/>
                <a:gd name="T3" fmla="*/ 2083 h 591"/>
                <a:gd name="T4" fmla="*/ 4651 w 564"/>
                <a:gd name="T5" fmla="*/ 2637 h 591"/>
                <a:gd name="T6" fmla="*/ 4681 w 564"/>
                <a:gd name="T7" fmla="*/ 3165 h 591"/>
                <a:gd name="T8" fmla="*/ 4493 w 564"/>
                <a:gd name="T9" fmla="*/ 3755 h 591"/>
                <a:gd name="T10" fmla="*/ 4368 w 564"/>
                <a:gd name="T11" fmla="*/ 4360 h 591"/>
                <a:gd name="T12" fmla="*/ 4118 w 564"/>
                <a:gd name="T13" fmla="*/ 5141 h 591"/>
                <a:gd name="T14" fmla="*/ 3930 w 564"/>
                <a:gd name="T15" fmla="*/ 5709 h 591"/>
                <a:gd name="T16" fmla="*/ 3755 w 564"/>
                <a:gd name="T17" fmla="*/ 6485 h 591"/>
                <a:gd name="T18" fmla="*/ 3397 w 564"/>
                <a:gd name="T19" fmla="*/ 7189 h 591"/>
                <a:gd name="T20" fmla="*/ 2867 w 564"/>
                <a:gd name="T21" fmla="*/ 7701 h 591"/>
                <a:gd name="T22" fmla="*/ 2222 w 564"/>
                <a:gd name="T23" fmla="*/ 7965 h 591"/>
                <a:gd name="T24" fmla="*/ 1376 w 564"/>
                <a:gd name="T25" fmla="*/ 7701 h 591"/>
                <a:gd name="T26" fmla="*/ 1126 w 564"/>
                <a:gd name="T27" fmla="*/ 7565 h 591"/>
                <a:gd name="T28" fmla="*/ 783 w 564"/>
                <a:gd name="T29" fmla="*/ 7603 h 591"/>
                <a:gd name="T30" fmla="*/ 708 w 564"/>
                <a:gd name="T31" fmla="*/ 7603 h 591"/>
                <a:gd name="T32" fmla="*/ 533 w 564"/>
                <a:gd name="T33" fmla="*/ 7603 h 591"/>
                <a:gd name="T34" fmla="*/ 63 w 564"/>
                <a:gd name="T35" fmla="*/ 7885 h 591"/>
                <a:gd name="T36" fmla="*/ 33 w 564"/>
                <a:gd name="T37" fmla="*/ 7885 h 591"/>
                <a:gd name="T38" fmla="*/ 33 w 564"/>
                <a:gd name="T39" fmla="*/ 7885 h 591"/>
                <a:gd name="T40" fmla="*/ 33 w 564"/>
                <a:gd name="T41" fmla="*/ 7885 h 591"/>
                <a:gd name="T42" fmla="*/ 113 w 564"/>
                <a:gd name="T43" fmla="*/ 8683 h 591"/>
                <a:gd name="T44" fmla="*/ 238 w 564"/>
                <a:gd name="T45" fmla="*/ 8968 h 591"/>
                <a:gd name="T46" fmla="*/ 283 w 564"/>
                <a:gd name="T47" fmla="*/ 9080 h 591"/>
                <a:gd name="T48" fmla="*/ 658 w 564"/>
                <a:gd name="T49" fmla="*/ 9707 h 591"/>
                <a:gd name="T50" fmla="*/ 1126 w 564"/>
                <a:gd name="T51" fmla="*/ 10163 h 591"/>
                <a:gd name="T52" fmla="*/ 1784 w 564"/>
                <a:gd name="T53" fmla="*/ 10240 h 591"/>
                <a:gd name="T54" fmla="*/ 2066 w 564"/>
                <a:gd name="T55" fmla="*/ 10261 h 591"/>
                <a:gd name="T56" fmla="*/ 2692 w 564"/>
                <a:gd name="T57" fmla="*/ 10560 h 591"/>
                <a:gd name="T58" fmla="*/ 3410 w 564"/>
                <a:gd name="T59" fmla="*/ 10944 h 591"/>
                <a:gd name="T60" fmla="*/ 4193 w 564"/>
                <a:gd name="T61" fmla="*/ 11171 h 591"/>
                <a:gd name="T62" fmla="*/ 4888 w 564"/>
                <a:gd name="T63" fmla="*/ 11093 h 591"/>
                <a:gd name="T64" fmla="*/ 5464 w 564"/>
                <a:gd name="T65" fmla="*/ 10808 h 591"/>
                <a:gd name="T66" fmla="*/ 6014 w 564"/>
                <a:gd name="T67" fmla="*/ 10488 h 591"/>
                <a:gd name="T68" fmla="*/ 6515 w 564"/>
                <a:gd name="T69" fmla="*/ 9976 h 591"/>
                <a:gd name="T70" fmla="*/ 6935 w 564"/>
                <a:gd name="T71" fmla="*/ 9536 h 591"/>
                <a:gd name="T72" fmla="*/ 7268 w 564"/>
                <a:gd name="T73" fmla="*/ 8952 h 591"/>
                <a:gd name="T74" fmla="*/ 7623 w 564"/>
                <a:gd name="T75" fmla="*/ 8384 h 591"/>
                <a:gd name="T76" fmla="*/ 7936 w 564"/>
                <a:gd name="T77" fmla="*/ 7773 h 591"/>
                <a:gd name="T78" fmla="*/ 8281 w 564"/>
                <a:gd name="T79" fmla="*/ 6963 h 591"/>
                <a:gd name="T80" fmla="*/ 8486 w 564"/>
                <a:gd name="T81" fmla="*/ 6109 h 591"/>
                <a:gd name="T82" fmla="*/ 8656 w 564"/>
                <a:gd name="T83" fmla="*/ 5213 h 591"/>
                <a:gd name="T84" fmla="*/ 8799 w 564"/>
                <a:gd name="T85" fmla="*/ 4472 h 591"/>
                <a:gd name="T86" fmla="*/ 8799 w 564"/>
                <a:gd name="T87" fmla="*/ 3720 h 591"/>
                <a:gd name="T88" fmla="*/ 8769 w 564"/>
                <a:gd name="T89" fmla="*/ 3051 h 591"/>
                <a:gd name="T90" fmla="*/ 8624 w 564"/>
                <a:gd name="T91" fmla="*/ 2389 h 591"/>
                <a:gd name="T92" fmla="*/ 8499 w 564"/>
                <a:gd name="T93" fmla="*/ 1843 h 591"/>
                <a:gd name="T94" fmla="*/ 7998 w 564"/>
                <a:gd name="T95" fmla="*/ 1763 h 591"/>
                <a:gd name="T96" fmla="*/ 7248 w 564"/>
                <a:gd name="T97" fmla="*/ 1288 h 591"/>
                <a:gd name="T98" fmla="*/ 6422 w 564"/>
                <a:gd name="T99" fmla="*/ 1592 h 591"/>
                <a:gd name="T100" fmla="*/ 5026 w 564"/>
                <a:gd name="T101" fmla="*/ 947 h 591"/>
                <a:gd name="T102" fmla="*/ 4606 w 564"/>
                <a:gd name="T103" fmla="*/ 760 h 591"/>
                <a:gd name="T104" fmla="*/ 4193 w 564"/>
                <a:gd name="T105" fmla="*/ 341 h 591"/>
                <a:gd name="T106" fmla="*/ 3868 w 564"/>
                <a:gd name="T107" fmla="*/ 56 h 591"/>
                <a:gd name="T108" fmla="*/ 3755 w 564"/>
                <a:gd name="T109" fmla="*/ 320 h 591"/>
                <a:gd name="T110" fmla="*/ 3975 w 564"/>
                <a:gd name="T111" fmla="*/ 589 h 591"/>
                <a:gd name="T112" fmla="*/ 4180 w 564"/>
                <a:gd name="T113" fmla="*/ 1331 h 5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64" h="591">
                  <a:moveTo>
                    <a:pt x="267" y="70"/>
                  </a:moveTo>
                  <a:cubicBezTo>
                    <a:pt x="277" y="82"/>
                    <a:pt x="289" y="97"/>
                    <a:pt x="294" y="110"/>
                  </a:cubicBezTo>
                  <a:cubicBezTo>
                    <a:pt x="297" y="119"/>
                    <a:pt x="297" y="127"/>
                    <a:pt x="297" y="139"/>
                  </a:cubicBezTo>
                  <a:cubicBezTo>
                    <a:pt x="297" y="147"/>
                    <a:pt x="301" y="157"/>
                    <a:pt x="299" y="167"/>
                  </a:cubicBezTo>
                  <a:cubicBezTo>
                    <a:pt x="297" y="177"/>
                    <a:pt x="291" y="188"/>
                    <a:pt x="287" y="198"/>
                  </a:cubicBezTo>
                  <a:cubicBezTo>
                    <a:pt x="284" y="209"/>
                    <a:pt x="283" y="219"/>
                    <a:pt x="279" y="230"/>
                  </a:cubicBezTo>
                  <a:cubicBezTo>
                    <a:pt x="273" y="244"/>
                    <a:pt x="266" y="258"/>
                    <a:pt x="263" y="271"/>
                  </a:cubicBezTo>
                  <a:cubicBezTo>
                    <a:pt x="256" y="296"/>
                    <a:pt x="252" y="299"/>
                    <a:pt x="251" y="301"/>
                  </a:cubicBezTo>
                  <a:cubicBezTo>
                    <a:pt x="247" y="316"/>
                    <a:pt x="246" y="330"/>
                    <a:pt x="240" y="342"/>
                  </a:cubicBezTo>
                  <a:cubicBezTo>
                    <a:pt x="234" y="357"/>
                    <a:pt x="225" y="368"/>
                    <a:pt x="217" y="379"/>
                  </a:cubicBezTo>
                  <a:cubicBezTo>
                    <a:pt x="207" y="391"/>
                    <a:pt x="195" y="399"/>
                    <a:pt x="183" y="406"/>
                  </a:cubicBezTo>
                  <a:cubicBezTo>
                    <a:pt x="169" y="413"/>
                    <a:pt x="157" y="420"/>
                    <a:pt x="142" y="420"/>
                  </a:cubicBezTo>
                  <a:cubicBezTo>
                    <a:pt x="112" y="420"/>
                    <a:pt x="100" y="414"/>
                    <a:pt x="88" y="406"/>
                  </a:cubicBezTo>
                  <a:cubicBezTo>
                    <a:pt x="83" y="403"/>
                    <a:pt x="79" y="400"/>
                    <a:pt x="72" y="399"/>
                  </a:cubicBezTo>
                  <a:cubicBezTo>
                    <a:pt x="61" y="396"/>
                    <a:pt x="56" y="400"/>
                    <a:pt x="50" y="401"/>
                  </a:cubicBezTo>
                  <a:cubicBezTo>
                    <a:pt x="48" y="401"/>
                    <a:pt x="47" y="401"/>
                    <a:pt x="45" y="401"/>
                  </a:cubicBezTo>
                  <a:cubicBezTo>
                    <a:pt x="43" y="401"/>
                    <a:pt x="37" y="401"/>
                    <a:pt x="34" y="401"/>
                  </a:cubicBezTo>
                  <a:cubicBezTo>
                    <a:pt x="17" y="406"/>
                    <a:pt x="10" y="420"/>
                    <a:pt x="4" y="416"/>
                  </a:cubicBezTo>
                  <a:cubicBezTo>
                    <a:pt x="3" y="416"/>
                    <a:pt x="3" y="416"/>
                    <a:pt x="2" y="416"/>
                  </a:cubicBezTo>
                  <a:cubicBezTo>
                    <a:pt x="2" y="416"/>
                    <a:pt x="2" y="416"/>
                    <a:pt x="2" y="416"/>
                  </a:cubicBezTo>
                  <a:cubicBezTo>
                    <a:pt x="2" y="416"/>
                    <a:pt x="2" y="416"/>
                    <a:pt x="2" y="416"/>
                  </a:cubicBezTo>
                  <a:cubicBezTo>
                    <a:pt x="8" y="419"/>
                    <a:pt x="0" y="439"/>
                    <a:pt x="7" y="458"/>
                  </a:cubicBezTo>
                  <a:cubicBezTo>
                    <a:pt x="8" y="463"/>
                    <a:pt x="14" y="471"/>
                    <a:pt x="15" y="473"/>
                  </a:cubicBezTo>
                  <a:cubicBezTo>
                    <a:pt x="16" y="475"/>
                    <a:pt x="17" y="477"/>
                    <a:pt x="18" y="479"/>
                  </a:cubicBezTo>
                  <a:cubicBezTo>
                    <a:pt x="25" y="492"/>
                    <a:pt x="33" y="504"/>
                    <a:pt x="42" y="512"/>
                  </a:cubicBezTo>
                  <a:cubicBezTo>
                    <a:pt x="54" y="523"/>
                    <a:pt x="61" y="533"/>
                    <a:pt x="72" y="536"/>
                  </a:cubicBezTo>
                  <a:cubicBezTo>
                    <a:pt x="84" y="541"/>
                    <a:pt x="100" y="539"/>
                    <a:pt x="114" y="540"/>
                  </a:cubicBezTo>
                  <a:cubicBezTo>
                    <a:pt x="123" y="541"/>
                    <a:pt x="132" y="541"/>
                    <a:pt x="132" y="541"/>
                  </a:cubicBezTo>
                  <a:cubicBezTo>
                    <a:pt x="150" y="543"/>
                    <a:pt x="161" y="550"/>
                    <a:pt x="172" y="557"/>
                  </a:cubicBezTo>
                  <a:cubicBezTo>
                    <a:pt x="182" y="563"/>
                    <a:pt x="195" y="570"/>
                    <a:pt x="218" y="577"/>
                  </a:cubicBezTo>
                  <a:cubicBezTo>
                    <a:pt x="231" y="581"/>
                    <a:pt x="247" y="587"/>
                    <a:pt x="268" y="589"/>
                  </a:cubicBezTo>
                  <a:cubicBezTo>
                    <a:pt x="281" y="591"/>
                    <a:pt x="296" y="589"/>
                    <a:pt x="312" y="585"/>
                  </a:cubicBezTo>
                  <a:cubicBezTo>
                    <a:pt x="325" y="582"/>
                    <a:pt x="336" y="575"/>
                    <a:pt x="349" y="570"/>
                  </a:cubicBezTo>
                  <a:cubicBezTo>
                    <a:pt x="360" y="564"/>
                    <a:pt x="372" y="561"/>
                    <a:pt x="384" y="553"/>
                  </a:cubicBezTo>
                  <a:cubicBezTo>
                    <a:pt x="394" y="546"/>
                    <a:pt x="405" y="535"/>
                    <a:pt x="416" y="526"/>
                  </a:cubicBezTo>
                  <a:cubicBezTo>
                    <a:pt x="424" y="518"/>
                    <a:pt x="435" y="512"/>
                    <a:pt x="443" y="503"/>
                  </a:cubicBezTo>
                  <a:cubicBezTo>
                    <a:pt x="451" y="494"/>
                    <a:pt x="457" y="482"/>
                    <a:pt x="464" y="472"/>
                  </a:cubicBezTo>
                  <a:cubicBezTo>
                    <a:pt x="472" y="462"/>
                    <a:pt x="481" y="453"/>
                    <a:pt x="487" y="442"/>
                  </a:cubicBezTo>
                  <a:cubicBezTo>
                    <a:pt x="494" y="432"/>
                    <a:pt x="501" y="421"/>
                    <a:pt x="507" y="410"/>
                  </a:cubicBezTo>
                  <a:cubicBezTo>
                    <a:pt x="514" y="396"/>
                    <a:pt x="523" y="382"/>
                    <a:pt x="529" y="367"/>
                  </a:cubicBezTo>
                  <a:cubicBezTo>
                    <a:pt x="535" y="353"/>
                    <a:pt x="538" y="337"/>
                    <a:pt x="542" y="322"/>
                  </a:cubicBezTo>
                  <a:cubicBezTo>
                    <a:pt x="547" y="306"/>
                    <a:pt x="550" y="291"/>
                    <a:pt x="553" y="275"/>
                  </a:cubicBezTo>
                  <a:cubicBezTo>
                    <a:pt x="556" y="261"/>
                    <a:pt x="561" y="249"/>
                    <a:pt x="562" y="236"/>
                  </a:cubicBezTo>
                  <a:cubicBezTo>
                    <a:pt x="564" y="222"/>
                    <a:pt x="562" y="208"/>
                    <a:pt x="562" y="196"/>
                  </a:cubicBezTo>
                  <a:cubicBezTo>
                    <a:pt x="562" y="183"/>
                    <a:pt x="561" y="172"/>
                    <a:pt x="560" y="161"/>
                  </a:cubicBezTo>
                  <a:cubicBezTo>
                    <a:pt x="558" y="148"/>
                    <a:pt x="554" y="137"/>
                    <a:pt x="551" y="126"/>
                  </a:cubicBezTo>
                  <a:cubicBezTo>
                    <a:pt x="549" y="116"/>
                    <a:pt x="547" y="106"/>
                    <a:pt x="543" y="97"/>
                  </a:cubicBezTo>
                  <a:cubicBezTo>
                    <a:pt x="541" y="95"/>
                    <a:pt x="530" y="91"/>
                    <a:pt x="511" y="93"/>
                  </a:cubicBezTo>
                  <a:cubicBezTo>
                    <a:pt x="488" y="95"/>
                    <a:pt x="487" y="72"/>
                    <a:pt x="463" y="68"/>
                  </a:cubicBezTo>
                  <a:cubicBezTo>
                    <a:pt x="439" y="64"/>
                    <a:pt x="438" y="85"/>
                    <a:pt x="410" y="84"/>
                  </a:cubicBezTo>
                  <a:cubicBezTo>
                    <a:pt x="383" y="83"/>
                    <a:pt x="365" y="34"/>
                    <a:pt x="321" y="50"/>
                  </a:cubicBezTo>
                  <a:cubicBezTo>
                    <a:pt x="306" y="50"/>
                    <a:pt x="306" y="46"/>
                    <a:pt x="294" y="40"/>
                  </a:cubicBezTo>
                  <a:cubicBezTo>
                    <a:pt x="283" y="34"/>
                    <a:pt x="277" y="21"/>
                    <a:pt x="268" y="18"/>
                  </a:cubicBezTo>
                  <a:cubicBezTo>
                    <a:pt x="258" y="15"/>
                    <a:pt x="255" y="5"/>
                    <a:pt x="247" y="3"/>
                  </a:cubicBezTo>
                  <a:cubicBezTo>
                    <a:pt x="239" y="0"/>
                    <a:pt x="237" y="6"/>
                    <a:pt x="240" y="17"/>
                  </a:cubicBezTo>
                  <a:cubicBezTo>
                    <a:pt x="241" y="22"/>
                    <a:pt x="252" y="25"/>
                    <a:pt x="254" y="31"/>
                  </a:cubicBezTo>
                  <a:cubicBezTo>
                    <a:pt x="256" y="41"/>
                    <a:pt x="261" y="63"/>
                    <a:pt x="267" y="70"/>
                  </a:cubicBezTo>
                  <a:close/>
                </a:path>
              </a:pathLst>
            </a:custGeom>
            <a:solidFill>
              <a:srgbClr val="FEE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7" name="Freeform 77">
              <a:extLst>
                <a:ext uri="{FF2B5EF4-FFF2-40B4-BE49-F238E27FC236}">
                  <a16:creationId xmlns:a16="http://schemas.microsoft.com/office/drawing/2014/main" id="{0E4610AF-9A78-42CB-AD79-0BAE610D6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" y="1433"/>
              <a:ext cx="37" cy="56"/>
            </a:xfrm>
            <a:custGeom>
              <a:avLst/>
              <a:gdLst>
                <a:gd name="T0" fmla="*/ 0 w 15"/>
                <a:gd name="T1" fmla="*/ 149 h 21"/>
                <a:gd name="T2" fmla="*/ 224 w 15"/>
                <a:gd name="T3" fmla="*/ 192 h 21"/>
                <a:gd name="T4" fmla="*/ 121 w 15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1">
                  <a:moveTo>
                    <a:pt x="0" y="8"/>
                  </a:moveTo>
                  <a:cubicBezTo>
                    <a:pt x="3" y="13"/>
                    <a:pt x="13" y="21"/>
                    <a:pt x="15" y="10"/>
                  </a:cubicBezTo>
                  <a:cubicBezTo>
                    <a:pt x="15" y="7"/>
                    <a:pt x="11" y="2"/>
                    <a:pt x="8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8" name="Freeform 78">
              <a:extLst>
                <a:ext uri="{FF2B5EF4-FFF2-40B4-BE49-F238E27FC236}">
                  <a16:creationId xmlns:a16="http://schemas.microsoft.com/office/drawing/2014/main" id="{6B8F6D1F-ACEF-49B3-988A-D6C11AE8C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428"/>
              <a:ext cx="26" cy="32"/>
            </a:xfrm>
            <a:custGeom>
              <a:avLst/>
              <a:gdLst>
                <a:gd name="T0" fmla="*/ 0 w 10"/>
                <a:gd name="T1" fmla="*/ 77 h 12"/>
                <a:gd name="T2" fmla="*/ 122 w 10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4"/>
                  </a:moveTo>
                  <a:cubicBezTo>
                    <a:pt x="1" y="12"/>
                    <a:pt x="10" y="3"/>
                    <a:pt x="7" y="0"/>
                  </a:cubicBezTo>
                </a:path>
              </a:pathLst>
            </a:custGeom>
            <a:solidFill>
              <a:srgbClr val="C24F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9" name="Freeform 79">
              <a:extLst>
                <a:ext uri="{FF2B5EF4-FFF2-40B4-BE49-F238E27FC236}">
                  <a16:creationId xmlns:a16="http://schemas.microsoft.com/office/drawing/2014/main" id="{0EE93D9A-5A1E-436E-A2F5-32475AE83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207"/>
              <a:ext cx="60" cy="77"/>
            </a:xfrm>
            <a:custGeom>
              <a:avLst/>
              <a:gdLst>
                <a:gd name="T0" fmla="*/ 250 w 24"/>
                <a:gd name="T1" fmla="*/ 507 h 29"/>
                <a:gd name="T2" fmla="*/ 250 w 24"/>
                <a:gd name="T3" fmla="*/ 133 h 29"/>
                <a:gd name="T4" fmla="*/ 250 w 24"/>
                <a:gd name="T5" fmla="*/ 507 h 29"/>
                <a:gd name="T6" fmla="*/ 250 w 24"/>
                <a:gd name="T7" fmla="*/ 50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16" y="27"/>
                  </a:moveTo>
                  <a:cubicBezTo>
                    <a:pt x="21" y="23"/>
                    <a:pt x="24" y="11"/>
                    <a:pt x="16" y="7"/>
                  </a:cubicBezTo>
                  <a:cubicBezTo>
                    <a:pt x="0" y="0"/>
                    <a:pt x="8" y="23"/>
                    <a:pt x="16" y="27"/>
                  </a:cubicBezTo>
                  <a:cubicBezTo>
                    <a:pt x="16" y="27"/>
                    <a:pt x="16" y="29"/>
                    <a:pt x="16" y="27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0" name="Freeform 80">
              <a:extLst>
                <a:ext uri="{FF2B5EF4-FFF2-40B4-BE49-F238E27FC236}">
                  <a16:creationId xmlns:a16="http://schemas.microsoft.com/office/drawing/2014/main" id="{BEBF8979-CA62-4BC2-9742-FDFEE4883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1412"/>
              <a:ext cx="40" cy="53"/>
            </a:xfrm>
            <a:custGeom>
              <a:avLst/>
              <a:gdLst>
                <a:gd name="T0" fmla="*/ 238 w 16"/>
                <a:gd name="T1" fmla="*/ 315 h 20"/>
                <a:gd name="T2" fmla="*/ 83 w 16"/>
                <a:gd name="T3" fmla="*/ 111 h 20"/>
                <a:gd name="T4" fmla="*/ 250 w 16"/>
                <a:gd name="T5" fmla="*/ 294 h 20"/>
                <a:gd name="T6" fmla="*/ 238 w 16"/>
                <a:gd name="T7" fmla="*/ 31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5" y="17"/>
                  </a:moveTo>
                  <a:cubicBezTo>
                    <a:pt x="8" y="20"/>
                    <a:pt x="0" y="13"/>
                    <a:pt x="5" y="6"/>
                  </a:cubicBezTo>
                  <a:cubicBezTo>
                    <a:pt x="11" y="0"/>
                    <a:pt x="16" y="10"/>
                    <a:pt x="16" y="16"/>
                  </a:cubicBezTo>
                  <a:cubicBezTo>
                    <a:pt x="16" y="17"/>
                    <a:pt x="15" y="17"/>
                    <a:pt x="15" y="17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1" name="Freeform 81">
              <a:extLst>
                <a:ext uri="{FF2B5EF4-FFF2-40B4-BE49-F238E27FC236}">
                  <a16:creationId xmlns:a16="http://schemas.microsoft.com/office/drawing/2014/main" id="{051336CF-ADCB-408B-A453-51ABC47F8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417"/>
              <a:ext cx="26" cy="27"/>
            </a:xfrm>
            <a:custGeom>
              <a:avLst/>
              <a:gdLst>
                <a:gd name="T0" fmla="*/ 0 w 10"/>
                <a:gd name="T1" fmla="*/ 197 h 10"/>
                <a:gd name="T2" fmla="*/ 109 w 10"/>
                <a:gd name="T3" fmla="*/ 59 h 10"/>
                <a:gd name="T4" fmla="*/ 0 w 10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0" y="4"/>
                    <a:pt x="2" y="0"/>
                    <a:pt x="6" y="3"/>
                  </a:cubicBezTo>
                  <a:cubicBezTo>
                    <a:pt x="10" y="6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2" name="Freeform 82">
              <a:extLst>
                <a:ext uri="{FF2B5EF4-FFF2-40B4-BE49-F238E27FC236}">
                  <a16:creationId xmlns:a16="http://schemas.microsoft.com/office/drawing/2014/main" id="{36B0334F-301A-4F99-8A57-C44C09E00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409"/>
              <a:ext cx="265" cy="126"/>
            </a:xfrm>
            <a:custGeom>
              <a:avLst/>
              <a:gdLst>
                <a:gd name="T0" fmla="*/ 1333 w 106"/>
                <a:gd name="T1" fmla="*/ 906 h 47"/>
                <a:gd name="T2" fmla="*/ 1658 w 106"/>
                <a:gd name="T3" fmla="*/ 812 h 47"/>
                <a:gd name="T4" fmla="*/ 833 w 106"/>
                <a:gd name="T5" fmla="*/ 346 h 47"/>
                <a:gd name="T6" fmla="*/ 0 w 106"/>
                <a:gd name="T7" fmla="*/ 209 h 47"/>
                <a:gd name="T8" fmla="*/ 0 w 106"/>
                <a:gd name="T9" fmla="*/ 209 h 47"/>
                <a:gd name="T10" fmla="*/ 1333 w 106"/>
                <a:gd name="T11" fmla="*/ 90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47">
                  <a:moveTo>
                    <a:pt x="85" y="47"/>
                  </a:moveTo>
                  <a:cubicBezTo>
                    <a:pt x="95" y="47"/>
                    <a:pt x="101" y="45"/>
                    <a:pt x="106" y="42"/>
                  </a:cubicBezTo>
                  <a:cubicBezTo>
                    <a:pt x="89" y="46"/>
                    <a:pt x="69" y="31"/>
                    <a:pt x="53" y="18"/>
                  </a:cubicBezTo>
                  <a:cubicBezTo>
                    <a:pt x="36" y="4"/>
                    <a:pt x="19" y="6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2" y="0"/>
                    <a:pt x="58" y="46"/>
                    <a:pt x="85" y="47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3" name="Freeform 83">
              <a:extLst>
                <a:ext uri="{FF2B5EF4-FFF2-40B4-BE49-F238E27FC236}">
                  <a16:creationId xmlns:a16="http://schemas.microsoft.com/office/drawing/2014/main" id="{74873977-7E66-452C-84F5-E5E71FB4A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495"/>
              <a:ext cx="148" cy="69"/>
            </a:xfrm>
            <a:custGeom>
              <a:avLst/>
              <a:gdLst>
                <a:gd name="T0" fmla="*/ 680 w 59"/>
                <a:gd name="T1" fmla="*/ 451 h 26"/>
                <a:gd name="T2" fmla="*/ 931 w 59"/>
                <a:gd name="T3" fmla="*/ 451 h 26"/>
                <a:gd name="T4" fmla="*/ 522 w 59"/>
                <a:gd name="T5" fmla="*/ 337 h 26"/>
                <a:gd name="T6" fmla="*/ 0 w 59"/>
                <a:gd name="T7" fmla="*/ 0 h 26"/>
                <a:gd name="T8" fmla="*/ 0 w 59"/>
                <a:gd name="T9" fmla="*/ 0 h 26"/>
                <a:gd name="T10" fmla="*/ 680 w 59"/>
                <a:gd name="T11" fmla="*/ 45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6">
                  <a:moveTo>
                    <a:pt x="43" y="24"/>
                  </a:moveTo>
                  <a:cubicBezTo>
                    <a:pt x="49" y="23"/>
                    <a:pt x="55" y="23"/>
                    <a:pt x="59" y="24"/>
                  </a:cubicBezTo>
                  <a:cubicBezTo>
                    <a:pt x="48" y="21"/>
                    <a:pt x="46" y="24"/>
                    <a:pt x="33" y="18"/>
                  </a:cubicBezTo>
                  <a:cubicBezTo>
                    <a:pt x="20" y="13"/>
                    <a:pt x="1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7"/>
                    <a:pt x="22" y="26"/>
                    <a:pt x="43" y="24"/>
                  </a:cubicBezTo>
                  <a:close/>
                </a:path>
              </a:pathLst>
            </a:custGeom>
            <a:solidFill>
              <a:srgbClr val="FFF1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4" name="Freeform 84">
              <a:extLst>
                <a:ext uri="{FF2B5EF4-FFF2-40B4-BE49-F238E27FC236}">
                  <a16:creationId xmlns:a16="http://schemas.microsoft.com/office/drawing/2014/main" id="{4AF9BCF5-F918-44F3-8CB5-719FC453E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681"/>
              <a:ext cx="498" cy="822"/>
            </a:xfrm>
            <a:custGeom>
              <a:avLst/>
              <a:gdLst>
                <a:gd name="T0" fmla="*/ 2975 w 199"/>
                <a:gd name="T1" fmla="*/ 0 h 308"/>
                <a:gd name="T2" fmla="*/ 2868 w 199"/>
                <a:gd name="T3" fmla="*/ 1003 h 308"/>
                <a:gd name="T4" fmla="*/ 2663 w 199"/>
                <a:gd name="T5" fmla="*/ 1788 h 308"/>
                <a:gd name="T6" fmla="*/ 2397 w 199"/>
                <a:gd name="T7" fmla="*/ 2698 h 308"/>
                <a:gd name="T8" fmla="*/ 2210 w 199"/>
                <a:gd name="T9" fmla="*/ 3419 h 308"/>
                <a:gd name="T10" fmla="*/ 2097 w 199"/>
                <a:gd name="T11" fmla="*/ 4033 h 308"/>
                <a:gd name="T12" fmla="*/ 1114 w 199"/>
                <a:gd name="T13" fmla="*/ 5263 h 308"/>
                <a:gd name="T14" fmla="*/ 0 w 199"/>
                <a:gd name="T15" fmla="*/ 5455 h 308"/>
                <a:gd name="T16" fmla="*/ 1597 w 199"/>
                <a:gd name="T17" fmla="*/ 5172 h 308"/>
                <a:gd name="T18" fmla="*/ 2305 w 199"/>
                <a:gd name="T19" fmla="*/ 3875 h 308"/>
                <a:gd name="T20" fmla="*/ 2725 w 199"/>
                <a:gd name="T21" fmla="*/ 2279 h 308"/>
                <a:gd name="T22" fmla="*/ 3038 w 199"/>
                <a:gd name="T23" fmla="*/ 891 h 308"/>
                <a:gd name="T24" fmla="*/ 2975 w 199"/>
                <a:gd name="T25" fmla="*/ 0 h 3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99" h="308">
                  <a:moveTo>
                    <a:pt x="190" y="0"/>
                  </a:moveTo>
                  <a:cubicBezTo>
                    <a:pt x="192" y="27"/>
                    <a:pt x="189" y="42"/>
                    <a:pt x="183" y="53"/>
                  </a:cubicBezTo>
                  <a:cubicBezTo>
                    <a:pt x="177" y="64"/>
                    <a:pt x="174" y="81"/>
                    <a:pt x="170" y="94"/>
                  </a:cubicBezTo>
                  <a:cubicBezTo>
                    <a:pt x="166" y="107"/>
                    <a:pt x="155" y="125"/>
                    <a:pt x="153" y="142"/>
                  </a:cubicBezTo>
                  <a:cubicBezTo>
                    <a:pt x="151" y="159"/>
                    <a:pt x="145" y="159"/>
                    <a:pt x="141" y="180"/>
                  </a:cubicBezTo>
                  <a:cubicBezTo>
                    <a:pt x="140" y="187"/>
                    <a:pt x="140" y="200"/>
                    <a:pt x="134" y="212"/>
                  </a:cubicBezTo>
                  <a:cubicBezTo>
                    <a:pt x="122" y="238"/>
                    <a:pt x="97" y="267"/>
                    <a:pt x="71" y="277"/>
                  </a:cubicBezTo>
                  <a:cubicBezTo>
                    <a:pt x="32" y="292"/>
                    <a:pt x="18" y="293"/>
                    <a:pt x="0" y="287"/>
                  </a:cubicBezTo>
                  <a:cubicBezTo>
                    <a:pt x="29" y="308"/>
                    <a:pt x="75" y="284"/>
                    <a:pt x="102" y="272"/>
                  </a:cubicBezTo>
                  <a:cubicBezTo>
                    <a:pt x="129" y="260"/>
                    <a:pt x="138" y="227"/>
                    <a:pt x="147" y="204"/>
                  </a:cubicBezTo>
                  <a:cubicBezTo>
                    <a:pt x="156" y="181"/>
                    <a:pt x="163" y="146"/>
                    <a:pt x="174" y="120"/>
                  </a:cubicBezTo>
                  <a:cubicBezTo>
                    <a:pt x="185" y="94"/>
                    <a:pt x="189" y="65"/>
                    <a:pt x="194" y="47"/>
                  </a:cubicBezTo>
                  <a:cubicBezTo>
                    <a:pt x="199" y="29"/>
                    <a:pt x="190" y="0"/>
                    <a:pt x="190" y="0"/>
                  </a:cubicBezTo>
                  <a:close/>
                </a:path>
              </a:pathLst>
            </a:custGeom>
            <a:solidFill>
              <a:srgbClr val="FFF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5" name="Freeform 85">
              <a:extLst>
                <a:ext uri="{FF2B5EF4-FFF2-40B4-BE49-F238E27FC236}">
                  <a16:creationId xmlns:a16="http://schemas.microsoft.com/office/drawing/2014/main" id="{643DD51A-FB03-415B-A670-BDFA36E44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2399"/>
              <a:ext cx="153" cy="200"/>
            </a:xfrm>
            <a:custGeom>
              <a:avLst/>
              <a:gdLst>
                <a:gd name="T0" fmla="*/ 584 w 61"/>
                <a:gd name="T1" fmla="*/ 56 h 75"/>
                <a:gd name="T2" fmla="*/ 314 w 61"/>
                <a:gd name="T3" fmla="*/ 56 h 75"/>
                <a:gd name="T4" fmla="*/ 33 w 61"/>
                <a:gd name="T5" fmla="*/ 435 h 75"/>
                <a:gd name="T6" fmla="*/ 83 w 61"/>
                <a:gd name="T7" fmla="*/ 947 h 75"/>
                <a:gd name="T8" fmla="*/ 283 w 61"/>
                <a:gd name="T9" fmla="*/ 1421 h 75"/>
                <a:gd name="T10" fmla="*/ 188 w 61"/>
                <a:gd name="T11" fmla="*/ 717 h 75"/>
                <a:gd name="T12" fmla="*/ 567 w 61"/>
                <a:gd name="T13" fmla="*/ 149 h 75"/>
                <a:gd name="T14" fmla="*/ 963 w 61"/>
                <a:gd name="T15" fmla="*/ 0 h 75"/>
                <a:gd name="T16" fmla="*/ 584 w 61"/>
                <a:gd name="T17" fmla="*/ 56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1" h="75">
                  <a:moveTo>
                    <a:pt x="37" y="3"/>
                  </a:moveTo>
                  <a:cubicBezTo>
                    <a:pt x="30" y="4"/>
                    <a:pt x="24" y="3"/>
                    <a:pt x="20" y="3"/>
                  </a:cubicBezTo>
                  <a:cubicBezTo>
                    <a:pt x="8" y="8"/>
                    <a:pt x="0" y="14"/>
                    <a:pt x="2" y="23"/>
                  </a:cubicBezTo>
                  <a:cubicBezTo>
                    <a:pt x="4" y="32"/>
                    <a:pt x="2" y="42"/>
                    <a:pt x="5" y="50"/>
                  </a:cubicBezTo>
                  <a:cubicBezTo>
                    <a:pt x="8" y="58"/>
                    <a:pt x="16" y="68"/>
                    <a:pt x="18" y="75"/>
                  </a:cubicBezTo>
                  <a:cubicBezTo>
                    <a:pt x="12" y="55"/>
                    <a:pt x="12" y="52"/>
                    <a:pt x="12" y="38"/>
                  </a:cubicBezTo>
                  <a:cubicBezTo>
                    <a:pt x="12" y="24"/>
                    <a:pt x="23" y="8"/>
                    <a:pt x="36" y="8"/>
                  </a:cubicBezTo>
                  <a:cubicBezTo>
                    <a:pt x="49" y="8"/>
                    <a:pt x="61" y="0"/>
                    <a:pt x="61" y="0"/>
                  </a:cubicBezTo>
                  <a:cubicBezTo>
                    <a:pt x="54" y="2"/>
                    <a:pt x="45" y="2"/>
                    <a:pt x="37" y="3"/>
                  </a:cubicBezTo>
                  <a:close/>
                </a:path>
              </a:pathLst>
            </a:custGeom>
            <a:solidFill>
              <a:srgbClr val="FFF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6" name="Freeform 86">
              <a:extLst>
                <a:ext uri="{FF2B5EF4-FFF2-40B4-BE49-F238E27FC236}">
                  <a16:creationId xmlns:a16="http://schemas.microsoft.com/office/drawing/2014/main" id="{5CAC6724-5A10-4425-9D00-DFB7275AF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940"/>
              <a:ext cx="83" cy="211"/>
            </a:xfrm>
            <a:custGeom>
              <a:avLst/>
              <a:gdLst>
                <a:gd name="T0" fmla="*/ 506 w 33"/>
                <a:gd name="T1" fmla="*/ 0 h 79"/>
                <a:gd name="T2" fmla="*/ 221 w 33"/>
                <a:gd name="T3" fmla="*/ 764 h 79"/>
                <a:gd name="T4" fmla="*/ 33 w 33"/>
                <a:gd name="T5" fmla="*/ 1506 h 79"/>
                <a:gd name="T6" fmla="*/ 189 w 33"/>
                <a:gd name="T7" fmla="*/ 1071 h 79"/>
                <a:gd name="T8" fmla="*/ 317 w 33"/>
                <a:gd name="T9" fmla="*/ 721 h 79"/>
                <a:gd name="T10" fmla="*/ 443 w 33"/>
                <a:gd name="T11" fmla="*/ 363 h 79"/>
                <a:gd name="T12" fmla="*/ 526 w 33"/>
                <a:gd name="T13" fmla="*/ 93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79">
                  <a:moveTo>
                    <a:pt x="32" y="0"/>
                  </a:moveTo>
                  <a:cubicBezTo>
                    <a:pt x="24" y="14"/>
                    <a:pt x="18" y="25"/>
                    <a:pt x="14" y="40"/>
                  </a:cubicBezTo>
                  <a:cubicBezTo>
                    <a:pt x="11" y="52"/>
                    <a:pt x="0" y="68"/>
                    <a:pt x="2" y="79"/>
                  </a:cubicBezTo>
                  <a:cubicBezTo>
                    <a:pt x="9" y="74"/>
                    <a:pt x="8" y="63"/>
                    <a:pt x="12" y="56"/>
                  </a:cubicBezTo>
                  <a:cubicBezTo>
                    <a:pt x="16" y="49"/>
                    <a:pt x="18" y="46"/>
                    <a:pt x="20" y="38"/>
                  </a:cubicBezTo>
                  <a:cubicBezTo>
                    <a:pt x="22" y="30"/>
                    <a:pt x="25" y="25"/>
                    <a:pt x="28" y="19"/>
                  </a:cubicBezTo>
                  <a:cubicBezTo>
                    <a:pt x="30" y="14"/>
                    <a:pt x="30" y="9"/>
                    <a:pt x="3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7" name="Freeform 87">
              <a:extLst>
                <a:ext uri="{FF2B5EF4-FFF2-40B4-BE49-F238E27FC236}">
                  <a16:creationId xmlns:a16="http://schemas.microsoft.com/office/drawing/2014/main" id="{88C0A408-5E49-42E0-B82D-F96C769F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873"/>
              <a:ext cx="15" cy="35"/>
            </a:xfrm>
            <a:custGeom>
              <a:avLst/>
              <a:gdLst>
                <a:gd name="T0" fmla="*/ 50 w 6"/>
                <a:gd name="T1" fmla="*/ 0 h 13"/>
                <a:gd name="T2" fmla="*/ 0 w 6"/>
                <a:gd name="T3" fmla="*/ 253 h 13"/>
                <a:gd name="T4" fmla="*/ 83 w 6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3" y="0"/>
                  </a:moveTo>
                  <a:cubicBezTo>
                    <a:pt x="2" y="5"/>
                    <a:pt x="0" y="9"/>
                    <a:pt x="0" y="13"/>
                  </a:cubicBezTo>
                  <a:cubicBezTo>
                    <a:pt x="6" y="12"/>
                    <a:pt x="5" y="6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88">
              <a:extLst>
                <a:ext uri="{FF2B5EF4-FFF2-40B4-BE49-F238E27FC236}">
                  <a16:creationId xmlns:a16="http://schemas.microsoft.com/office/drawing/2014/main" id="{1A8A3418-6BAB-4730-B4FE-D018C7AB2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" y="2175"/>
              <a:ext cx="20" cy="32"/>
            </a:xfrm>
            <a:custGeom>
              <a:avLst/>
              <a:gdLst>
                <a:gd name="T0" fmla="*/ 83 w 8"/>
                <a:gd name="T1" fmla="*/ 56 h 12"/>
                <a:gd name="T2" fmla="*/ 20 w 8"/>
                <a:gd name="T3" fmla="*/ 227 h 12"/>
                <a:gd name="T4" fmla="*/ 125 w 8"/>
                <a:gd name="T5" fmla="*/ 35 h 12"/>
                <a:gd name="T6" fmla="*/ 95 w 8"/>
                <a:gd name="T7" fmla="*/ 3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2" y="5"/>
                    <a:pt x="0" y="8"/>
                    <a:pt x="1" y="12"/>
                  </a:cubicBezTo>
                  <a:cubicBezTo>
                    <a:pt x="6" y="12"/>
                    <a:pt x="7" y="7"/>
                    <a:pt x="8" y="2"/>
                  </a:cubicBezTo>
                  <a:cubicBezTo>
                    <a:pt x="6" y="0"/>
                    <a:pt x="7" y="2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Freeform 89">
              <a:extLst>
                <a:ext uri="{FF2B5EF4-FFF2-40B4-BE49-F238E27FC236}">
                  <a16:creationId xmlns:a16="http://schemas.microsoft.com/office/drawing/2014/main" id="{12F82370-BDC1-4188-A6E4-CB4BB0143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2423"/>
              <a:ext cx="45" cy="50"/>
            </a:xfrm>
            <a:custGeom>
              <a:avLst/>
              <a:gdLst>
                <a:gd name="T0" fmla="*/ 95 w 18"/>
                <a:gd name="T1" fmla="*/ 89 h 19"/>
                <a:gd name="T2" fmla="*/ 63 w 18"/>
                <a:gd name="T3" fmla="*/ 347 h 19"/>
                <a:gd name="T4" fmla="*/ 125 w 18"/>
                <a:gd name="T5" fmla="*/ 145 h 19"/>
                <a:gd name="T6" fmla="*/ 283 w 18"/>
                <a:gd name="T7" fmla="*/ 34 h 19"/>
                <a:gd name="T8" fmla="*/ 125 w 18"/>
                <a:gd name="T9" fmla="*/ 76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9">
                  <a:moveTo>
                    <a:pt x="6" y="5"/>
                  </a:moveTo>
                  <a:cubicBezTo>
                    <a:pt x="3" y="9"/>
                    <a:pt x="0" y="17"/>
                    <a:pt x="4" y="19"/>
                  </a:cubicBezTo>
                  <a:cubicBezTo>
                    <a:pt x="6" y="16"/>
                    <a:pt x="5" y="10"/>
                    <a:pt x="8" y="8"/>
                  </a:cubicBezTo>
                  <a:cubicBezTo>
                    <a:pt x="10" y="5"/>
                    <a:pt x="15" y="5"/>
                    <a:pt x="18" y="2"/>
                  </a:cubicBezTo>
                  <a:cubicBezTo>
                    <a:pt x="15" y="0"/>
                    <a:pt x="11" y="2"/>
                    <a:pt x="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0" name="Freeform 90">
              <a:extLst>
                <a:ext uri="{FF2B5EF4-FFF2-40B4-BE49-F238E27FC236}">
                  <a16:creationId xmlns:a16="http://schemas.microsoft.com/office/drawing/2014/main" id="{D72832BA-C200-43B6-83EA-48D8EDC2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1239"/>
              <a:ext cx="17" cy="18"/>
            </a:xfrm>
            <a:custGeom>
              <a:avLst/>
              <a:gdLst>
                <a:gd name="T0" fmla="*/ 41 w 7"/>
                <a:gd name="T1" fmla="*/ 0 h 7"/>
                <a:gd name="T2" fmla="*/ 87 w 7"/>
                <a:gd name="T3" fmla="*/ 118 h 7"/>
                <a:gd name="T4" fmla="*/ 87 w 7"/>
                <a:gd name="T5" fmla="*/ 54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cubicBezTo>
                    <a:pt x="0" y="2"/>
                    <a:pt x="3" y="5"/>
                    <a:pt x="6" y="7"/>
                  </a:cubicBezTo>
                  <a:cubicBezTo>
                    <a:pt x="7" y="6"/>
                    <a:pt x="7" y="5"/>
                    <a:pt x="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91">
              <a:extLst>
                <a:ext uri="{FF2B5EF4-FFF2-40B4-BE49-F238E27FC236}">
                  <a16:creationId xmlns:a16="http://schemas.microsoft.com/office/drawing/2014/main" id="{F4895897-6569-498D-BE45-5F94A8712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665"/>
              <a:ext cx="1058" cy="1195"/>
            </a:xfrm>
            <a:custGeom>
              <a:avLst/>
              <a:gdLst>
                <a:gd name="T0" fmla="*/ 6443 w 423"/>
                <a:gd name="T1" fmla="*/ 0 h 448"/>
                <a:gd name="T2" fmla="*/ 6568 w 423"/>
                <a:gd name="T3" fmla="*/ 931 h 448"/>
                <a:gd name="T4" fmla="*/ 6568 w 423"/>
                <a:gd name="T5" fmla="*/ 1915 h 448"/>
                <a:gd name="T6" fmla="*/ 6401 w 423"/>
                <a:gd name="T7" fmla="*/ 2881 h 448"/>
                <a:gd name="T8" fmla="*/ 6163 w 423"/>
                <a:gd name="T9" fmla="*/ 4097 h 448"/>
                <a:gd name="T10" fmla="*/ 5693 w 423"/>
                <a:gd name="T11" fmla="*/ 5201 h 448"/>
                <a:gd name="T12" fmla="*/ 5272 w 423"/>
                <a:gd name="T13" fmla="*/ 5978 h 448"/>
                <a:gd name="T14" fmla="*/ 4847 w 423"/>
                <a:gd name="T15" fmla="*/ 6759 h 448"/>
                <a:gd name="T16" fmla="*/ 4129 w 423"/>
                <a:gd name="T17" fmla="*/ 7498 h 448"/>
                <a:gd name="T18" fmla="*/ 3284 w 423"/>
                <a:gd name="T19" fmla="*/ 8104 h 448"/>
                <a:gd name="T20" fmla="*/ 2471 w 423"/>
                <a:gd name="T21" fmla="*/ 8466 h 448"/>
                <a:gd name="T22" fmla="*/ 1471 w 423"/>
                <a:gd name="T23" fmla="*/ 8333 h 448"/>
                <a:gd name="T24" fmla="*/ 750 w 423"/>
                <a:gd name="T25" fmla="*/ 7992 h 448"/>
                <a:gd name="T26" fmla="*/ 0 w 423"/>
                <a:gd name="T27" fmla="*/ 7591 h 448"/>
                <a:gd name="T28" fmla="*/ 925 w 423"/>
                <a:gd name="T29" fmla="*/ 7797 h 448"/>
                <a:gd name="T30" fmla="*/ 2439 w 423"/>
                <a:gd name="T31" fmla="*/ 7992 h 448"/>
                <a:gd name="T32" fmla="*/ 3679 w 423"/>
                <a:gd name="T33" fmla="*/ 7327 h 448"/>
                <a:gd name="T34" fmla="*/ 4692 w 423"/>
                <a:gd name="T35" fmla="*/ 6247 h 448"/>
                <a:gd name="T36" fmla="*/ 5868 w 423"/>
                <a:gd name="T37" fmla="*/ 4255 h 448"/>
                <a:gd name="T38" fmla="*/ 6463 w 423"/>
                <a:gd name="T39" fmla="*/ 1515 h 448"/>
                <a:gd name="T40" fmla="*/ 6443 w 423"/>
                <a:gd name="T41" fmla="*/ 0 h 44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423" h="448">
                  <a:moveTo>
                    <a:pt x="412" y="0"/>
                  </a:moveTo>
                  <a:cubicBezTo>
                    <a:pt x="415" y="18"/>
                    <a:pt x="420" y="28"/>
                    <a:pt x="420" y="49"/>
                  </a:cubicBezTo>
                  <a:cubicBezTo>
                    <a:pt x="420" y="70"/>
                    <a:pt x="423" y="85"/>
                    <a:pt x="420" y="101"/>
                  </a:cubicBezTo>
                  <a:cubicBezTo>
                    <a:pt x="417" y="117"/>
                    <a:pt x="411" y="136"/>
                    <a:pt x="409" y="152"/>
                  </a:cubicBezTo>
                  <a:cubicBezTo>
                    <a:pt x="407" y="168"/>
                    <a:pt x="398" y="198"/>
                    <a:pt x="394" y="216"/>
                  </a:cubicBezTo>
                  <a:cubicBezTo>
                    <a:pt x="390" y="234"/>
                    <a:pt x="373" y="259"/>
                    <a:pt x="364" y="274"/>
                  </a:cubicBezTo>
                  <a:cubicBezTo>
                    <a:pt x="355" y="289"/>
                    <a:pt x="348" y="302"/>
                    <a:pt x="337" y="315"/>
                  </a:cubicBezTo>
                  <a:cubicBezTo>
                    <a:pt x="326" y="328"/>
                    <a:pt x="317" y="346"/>
                    <a:pt x="310" y="356"/>
                  </a:cubicBezTo>
                  <a:cubicBezTo>
                    <a:pt x="303" y="366"/>
                    <a:pt x="276" y="381"/>
                    <a:pt x="264" y="395"/>
                  </a:cubicBezTo>
                  <a:cubicBezTo>
                    <a:pt x="252" y="409"/>
                    <a:pt x="225" y="420"/>
                    <a:pt x="210" y="427"/>
                  </a:cubicBezTo>
                  <a:cubicBezTo>
                    <a:pt x="195" y="434"/>
                    <a:pt x="180" y="444"/>
                    <a:pt x="158" y="446"/>
                  </a:cubicBezTo>
                  <a:cubicBezTo>
                    <a:pt x="136" y="448"/>
                    <a:pt x="113" y="447"/>
                    <a:pt x="94" y="439"/>
                  </a:cubicBezTo>
                  <a:cubicBezTo>
                    <a:pt x="75" y="431"/>
                    <a:pt x="56" y="427"/>
                    <a:pt x="48" y="421"/>
                  </a:cubicBezTo>
                  <a:cubicBezTo>
                    <a:pt x="40" y="415"/>
                    <a:pt x="17" y="401"/>
                    <a:pt x="0" y="400"/>
                  </a:cubicBezTo>
                  <a:cubicBezTo>
                    <a:pt x="22" y="398"/>
                    <a:pt x="40" y="403"/>
                    <a:pt x="59" y="411"/>
                  </a:cubicBezTo>
                  <a:cubicBezTo>
                    <a:pt x="78" y="419"/>
                    <a:pt x="119" y="426"/>
                    <a:pt x="156" y="421"/>
                  </a:cubicBezTo>
                  <a:cubicBezTo>
                    <a:pt x="193" y="416"/>
                    <a:pt x="204" y="408"/>
                    <a:pt x="235" y="386"/>
                  </a:cubicBezTo>
                  <a:cubicBezTo>
                    <a:pt x="266" y="364"/>
                    <a:pt x="272" y="353"/>
                    <a:pt x="300" y="329"/>
                  </a:cubicBezTo>
                  <a:cubicBezTo>
                    <a:pt x="328" y="305"/>
                    <a:pt x="364" y="254"/>
                    <a:pt x="375" y="224"/>
                  </a:cubicBezTo>
                  <a:cubicBezTo>
                    <a:pt x="398" y="164"/>
                    <a:pt x="409" y="114"/>
                    <a:pt x="413" y="80"/>
                  </a:cubicBezTo>
                  <a:cubicBezTo>
                    <a:pt x="417" y="46"/>
                    <a:pt x="412" y="0"/>
                    <a:pt x="412" y="0"/>
                  </a:cubicBezTo>
                  <a:close/>
                </a:path>
              </a:pathLst>
            </a:custGeom>
            <a:solidFill>
              <a:srgbClr val="FDD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92">
              <a:extLst>
                <a:ext uri="{FF2B5EF4-FFF2-40B4-BE49-F238E27FC236}">
                  <a16:creationId xmlns:a16="http://schemas.microsoft.com/office/drawing/2014/main" id="{7F58BD77-C590-412A-987F-C2C64EE6F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495"/>
              <a:ext cx="137" cy="82"/>
            </a:xfrm>
            <a:custGeom>
              <a:avLst/>
              <a:gdLst>
                <a:gd name="T0" fmla="*/ 12 w 55"/>
                <a:gd name="T1" fmla="*/ 0 h 31"/>
                <a:gd name="T2" fmla="*/ 849 w 55"/>
                <a:gd name="T3" fmla="*/ 391 h 31"/>
                <a:gd name="T4" fmla="*/ 433 w 55"/>
                <a:gd name="T5" fmla="*/ 484 h 31"/>
                <a:gd name="T6" fmla="*/ 199 w 55"/>
                <a:gd name="T7" fmla="*/ 349 h 31"/>
                <a:gd name="T8" fmla="*/ 0 w 55"/>
                <a:gd name="T9" fmla="*/ 21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31">
                  <a:moveTo>
                    <a:pt x="1" y="0"/>
                  </a:moveTo>
                  <a:cubicBezTo>
                    <a:pt x="13" y="8"/>
                    <a:pt x="39" y="31"/>
                    <a:pt x="55" y="21"/>
                  </a:cubicBezTo>
                  <a:cubicBezTo>
                    <a:pt x="48" y="27"/>
                    <a:pt x="37" y="30"/>
                    <a:pt x="28" y="26"/>
                  </a:cubicBezTo>
                  <a:cubicBezTo>
                    <a:pt x="24" y="25"/>
                    <a:pt x="17" y="21"/>
                    <a:pt x="13" y="19"/>
                  </a:cubicBezTo>
                  <a:cubicBezTo>
                    <a:pt x="8" y="15"/>
                    <a:pt x="4" y="8"/>
                    <a:pt x="0" y="1"/>
                  </a:cubicBezTo>
                </a:path>
              </a:pathLst>
            </a:custGeom>
            <a:solidFill>
              <a:srgbClr val="FDD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93">
              <a:extLst>
                <a:ext uri="{FF2B5EF4-FFF2-40B4-BE49-F238E27FC236}">
                  <a16:creationId xmlns:a16="http://schemas.microsoft.com/office/drawing/2014/main" id="{B0FB5C96-81B8-4FBE-A3A6-89683A3C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1543"/>
              <a:ext cx="86" cy="53"/>
            </a:xfrm>
            <a:custGeom>
              <a:avLst/>
              <a:gdLst>
                <a:gd name="T0" fmla="*/ 0 w 34"/>
                <a:gd name="T1" fmla="*/ 0 h 20"/>
                <a:gd name="T2" fmla="*/ 551 w 34"/>
                <a:gd name="T3" fmla="*/ 239 h 20"/>
                <a:gd name="T4" fmla="*/ 20 w 34"/>
                <a:gd name="T5" fmla="*/ 56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8" y="13"/>
                    <a:pt x="21" y="11"/>
                    <a:pt x="34" y="13"/>
                  </a:cubicBezTo>
                  <a:cubicBezTo>
                    <a:pt x="21" y="15"/>
                    <a:pt x="7" y="20"/>
                    <a:pt x="1" y="3"/>
                  </a:cubicBezTo>
                </a:path>
              </a:pathLst>
            </a:custGeom>
            <a:solidFill>
              <a:srgbClr val="FDD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Freeform 94">
              <a:extLst>
                <a:ext uri="{FF2B5EF4-FFF2-40B4-BE49-F238E27FC236}">
                  <a16:creationId xmlns:a16="http://schemas.microsoft.com/office/drawing/2014/main" id="{6792ABCD-91FE-4996-BF9F-BCCDBB911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2287"/>
              <a:ext cx="543" cy="869"/>
            </a:xfrm>
            <a:custGeom>
              <a:avLst/>
              <a:gdLst>
                <a:gd name="T0" fmla="*/ 3401 w 217"/>
                <a:gd name="T1" fmla="*/ 946 h 326"/>
                <a:gd name="T2" fmla="*/ 3150 w 217"/>
                <a:gd name="T3" fmla="*/ 285 h 326"/>
                <a:gd name="T4" fmla="*/ 2943 w 217"/>
                <a:gd name="T5" fmla="*/ 149 h 326"/>
                <a:gd name="T6" fmla="*/ 2347 w 217"/>
                <a:gd name="T7" fmla="*/ 56 h 326"/>
                <a:gd name="T8" fmla="*/ 1784 w 217"/>
                <a:gd name="T9" fmla="*/ 35 h 326"/>
                <a:gd name="T10" fmla="*/ 1301 w 217"/>
                <a:gd name="T11" fmla="*/ 285 h 326"/>
                <a:gd name="T12" fmla="*/ 801 w 217"/>
                <a:gd name="T13" fmla="*/ 605 h 326"/>
                <a:gd name="T14" fmla="*/ 300 w 217"/>
                <a:gd name="T15" fmla="*/ 1250 h 326"/>
                <a:gd name="T16" fmla="*/ 83 w 217"/>
                <a:gd name="T17" fmla="*/ 2125 h 326"/>
                <a:gd name="T18" fmla="*/ 0 w 217"/>
                <a:gd name="T19" fmla="*/ 3012 h 326"/>
                <a:gd name="T20" fmla="*/ 63 w 217"/>
                <a:gd name="T21" fmla="*/ 3767 h 326"/>
                <a:gd name="T22" fmla="*/ 145 w 217"/>
                <a:gd name="T23" fmla="*/ 4561 h 326"/>
                <a:gd name="T24" fmla="*/ 313 w 217"/>
                <a:gd name="T25" fmla="*/ 5345 h 326"/>
                <a:gd name="T26" fmla="*/ 551 w 217"/>
                <a:gd name="T27" fmla="*/ 6083 h 326"/>
                <a:gd name="T28" fmla="*/ 863 w 217"/>
                <a:gd name="T29" fmla="*/ 6152 h 326"/>
                <a:gd name="T30" fmla="*/ 533 w 217"/>
                <a:gd name="T31" fmla="*/ 5664 h 326"/>
                <a:gd name="T32" fmla="*/ 375 w 217"/>
                <a:gd name="T33" fmla="*/ 5059 h 326"/>
                <a:gd name="T34" fmla="*/ 926 w 217"/>
                <a:gd name="T35" fmla="*/ 4790 h 326"/>
                <a:gd name="T36" fmla="*/ 300 w 217"/>
                <a:gd name="T37" fmla="*/ 4548 h 326"/>
                <a:gd name="T38" fmla="*/ 250 w 217"/>
                <a:gd name="T39" fmla="*/ 4070 h 326"/>
                <a:gd name="T40" fmla="*/ 551 w 217"/>
                <a:gd name="T41" fmla="*/ 3823 h 326"/>
                <a:gd name="T42" fmla="*/ 158 w 217"/>
                <a:gd name="T43" fmla="*/ 2764 h 326"/>
                <a:gd name="T44" fmla="*/ 708 w 217"/>
                <a:gd name="T45" fmla="*/ 1557 h 326"/>
                <a:gd name="T46" fmla="*/ 771 w 217"/>
                <a:gd name="T47" fmla="*/ 1117 h 326"/>
                <a:gd name="T48" fmla="*/ 1189 w 217"/>
                <a:gd name="T49" fmla="*/ 648 h 326"/>
                <a:gd name="T50" fmla="*/ 1566 w 217"/>
                <a:gd name="T51" fmla="*/ 605 h 326"/>
                <a:gd name="T52" fmla="*/ 1709 w 217"/>
                <a:gd name="T53" fmla="*/ 909 h 326"/>
                <a:gd name="T54" fmla="*/ 2647 w 217"/>
                <a:gd name="T55" fmla="*/ 419 h 326"/>
                <a:gd name="T56" fmla="*/ 3068 w 217"/>
                <a:gd name="T57" fmla="*/ 626 h 326"/>
                <a:gd name="T58" fmla="*/ 3118 w 217"/>
                <a:gd name="T59" fmla="*/ 1058 h 326"/>
                <a:gd name="T60" fmla="*/ 3368 w 217"/>
                <a:gd name="T61" fmla="*/ 946 h 326"/>
                <a:gd name="T62" fmla="*/ 3401 w 217"/>
                <a:gd name="T63" fmla="*/ 989 h 326"/>
                <a:gd name="T64" fmla="*/ 3401 w 217"/>
                <a:gd name="T65" fmla="*/ 968 h 326"/>
                <a:gd name="T66" fmla="*/ 3401 w 217"/>
                <a:gd name="T67" fmla="*/ 946 h 32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17" h="326">
                  <a:moveTo>
                    <a:pt x="217" y="50"/>
                  </a:moveTo>
                  <a:cubicBezTo>
                    <a:pt x="211" y="47"/>
                    <a:pt x="210" y="26"/>
                    <a:pt x="201" y="15"/>
                  </a:cubicBezTo>
                  <a:cubicBezTo>
                    <a:pt x="198" y="12"/>
                    <a:pt x="192" y="9"/>
                    <a:pt x="188" y="8"/>
                  </a:cubicBezTo>
                  <a:cubicBezTo>
                    <a:pt x="177" y="4"/>
                    <a:pt x="164" y="4"/>
                    <a:pt x="150" y="3"/>
                  </a:cubicBezTo>
                  <a:cubicBezTo>
                    <a:pt x="139" y="2"/>
                    <a:pt x="126" y="0"/>
                    <a:pt x="114" y="2"/>
                  </a:cubicBezTo>
                  <a:cubicBezTo>
                    <a:pt x="103" y="4"/>
                    <a:pt x="94" y="10"/>
                    <a:pt x="83" y="15"/>
                  </a:cubicBezTo>
                  <a:cubicBezTo>
                    <a:pt x="73" y="20"/>
                    <a:pt x="62" y="24"/>
                    <a:pt x="51" y="32"/>
                  </a:cubicBezTo>
                  <a:cubicBezTo>
                    <a:pt x="39" y="42"/>
                    <a:pt x="27" y="52"/>
                    <a:pt x="19" y="66"/>
                  </a:cubicBezTo>
                  <a:cubicBezTo>
                    <a:pt x="11" y="79"/>
                    <a:pt x="8" y="96"/>
                    <a:pt x="5" y="112"/>
                  </a:cubicBezTo>
                  <a:cubicBezTo>
                    <a:pt x="2" y="127"/>
                    <a:pt x="0" y="143"/>
                    <a:pt x="0" y="159"/>
                  </a:cubicBezTo>
                  <a:cubicBezTo>
                    <a:pt x="0" y="172"/>
                    <a:pt x="3" y="186"/>
                    <a:pt x="4" y="199"/>
                  </a:cubicBezTo>
                  <a:cubicBezTo>
                    <a:pt x="6" y="213"/>
                    <a:pt x="6" y="227"/>
                    <a:pt x="9" y="241"/>
                  </a:cubicBezTo>
                  <a:cubicBezTo>
                    <a:pt x="12" y="255"/>
                    <a:pt x="15" y="268"/>
                    <a:pt x="20" y="282"/>
                  </a:cubicBezTo>
                  <a:cubicBezTo>
                    <a:pt x="24" y="295"/>
                    <a:pt x="30" y="308"/>
                    <a:pt x="35" y="321"/>
                  </a:cubicBezTo>
                  <a:cubicBezTo>
                    <a:pt x="39" y="325"/>
                    <a:pt x="47" y="326"/>
                    <a:pt x="55" y="325"/>
                  </a:cubicBezTo>
                  <a:cubicBezTo>
                    <a:pt x="45" y="320"/>
                    <a:pt x="38" y="308"/>
                    <a:pt x="34" y="299"/>
                  </a:cubicBezTo>
                  <a:cubicBezTo>
                    <a:pt x="31" y="292"/>
                    <a:pt x="20" y="275"/>
                    <a:pt x="24" y="267"/>
                  </a:cubicBezTo>
                  <a:cubicBezTo>
                    <a:pt x="29" y="258"/>
                    <a:pt x="54" y="269"/>
                    <a:pt x="59" y="253"/>
                  </a:cubicBezTo>
                  <a:cubicBezTo>
                    <a:pt x="46" y="265"/>
                    <a:pt x="27" y="254"/>
                    <a:pt x="19" y="240"/>
                  </a:cubicBezTo>
                  <a:cubicBezTo>
                    <a:pt x="16" y="233"/>
                    <a:pt x="11" y="221"/>
                    <a:pt x="16" y="215"/>
                  </a:cubicBezTo>
                  <a:cubicBezTo>
                    <a:pt x="21" y="210"/>
                    <a:pt x="31" y="210"/>
                    <a:pt x="35" y="202"/>
                  </a:cubicBezTo>
                  <a:cubicBezTo>
                    <a:pt x="6" y="208"/>
                    <a:pt x="10" y="162"/>
                    <a:pt x="10" y="146"/>
                  </a:cubicBezTo>
                  <a:cubicBezTo>
                    <a:pt x="10" y="124"/>
                    <a:pt x="19" y="67"/>
                    <a:pt x="45" y="82"/>
                  </a:cubicBezTo>
                  <a:cubicBezTo>
                    <a:pt x="42" y="71"/>
                    <a:pt x="42" y="68"/>
                    <a:pt x="49" y="59"/>
                  </a:cubicBezTo>
                  <a:cubicBezTo>
                    <a:pt x="57" y="50"/>
                    <a:pt x="66" y="40"/>
                    <a:pt x="76" y="34"/>
                  </a:cubicBezTo>
                  <a:cubicBezTo>
                    <a:pt x="84" y="28"/>
                    <a:pt x="92" y="25"/>
                    <a:pt x="100" y="32"/>
                  </a:cubicBezTo>
                  <a:cubicBezTo>
                    <a:pt x="105" y="37"/>
                    <a:pt x="104" y="45"/>
                    <a:pt x="109" y="48"/>
                  </a:cubicBezTo>
                  <a:cubicBezTo>
                    <a:pt x="105" y="13"/>
                    <a:pt x="148" y="17"/>
                    <a:pt x="169" y="22"/>
                  </a:cubicBezTo>
                  <a:cubicBezTo>
                    <a:pt x="179" y="24"/>
                    <a:pt x="189" y="24"/>
                    <a:pt x="196" y="33"/>
                  </a:cubicBezTo>
                  <a:cubicBezTo>
                    <a:pt x="202" y="41"/>
                    <a:pt x="202" y="49"/>
                    <a:pt x="199" y="56"/>
                  </a:cubicBezTo>
                  <a:cubicBezTo>
                    <a:pt x="206" y="52"/>
                    <a:pt x="212" y="48"/>
                    <a:pt x="215" y="50"/>
                  </a:cubicBezTo>
                  <a:cubicBezTo>
                    <a:pt x="216" y="50"/>
                    <a:pt x="217" y="51"/>
                    <a:pt x="217" y="52"/>
                  </a:cubicBezTo>
                  <a:cubicBezTo>
                    <a:pt x="217" y="51"/>
                    <a:pt x="217" y="51"/>
                    <a:pt x="217" y="51"/>
                  </a:cubicBezTo>
                  <a:cubicBezTo>
                    <a:pt x="217" y="51"/>
                    <a:pt x="217" y="51"/>
                    <a:pt x="217" y="50"/>
                  </a:cubicBezTo>
                  <a:close/>
                </a:path>
              </a:pathLst>
            </a:custGeom>
            <a:solidFill>
              <a:srgbClr val="C86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Freeform 95">
              <a:extLst>
                <a:ext uri="{FF2B5EF4-FFF2-40B4-BE49-F238E27FC236}">
                  <a16:creationId xmlns:a16="http://schemas.microsoft.com/office/drawing/2014/main" id="{BC4E1AD9-0172-40A9-9BFF-D27E0D8954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4" y="2564"/>
              <a:ext cx="125" cy="88"/>
            </a:xfrm>
            <a:custGeom>
              <a:avLst/>
              <a:gdLst>
                <a:gd name="T0" fmla="*/ 0 w 50"/>
                <a:gd name="T1" fmla="*/ 397 h 33"/>
                <a:gd name="T2" fmla="*/ 20 w 50"/>
                <a:gd name="T3" fmla="*/ 419 h 33"/>
                <a:gd name="T4" fmla="*/ 0 w 50"/>
                <a:gd name="T5" fmla="*/ 376 h 33"/>
                <a:gd name="T6" fmla="*/ 0 w 50"/>
                <a:gd name="T7" fmla="*/ 397 h 33"/>
                <a:gd name="T8" fmla="*/ 533 w 50"/>
                <a:gd name="T9" fmla="*/ 320 h 33"/>
                <a:gd name="T10" fmla="*/ 20 w 50"/>
                <a:gd name="T11" fmla="*/ 419 h 33"/>
                <a:gd name="T12" fmla="*/ 500 w 50"/>
                <a:gd name="T13" fmla="*/ 547 h 33"/>
                <a:gd name="T14" fmla="*/ 550 w 50"/>
                <a:gd name="T15" fmla="*/ 533 h 33"/>
                <a:gd name="T16" fmla="*/ 783 w 50"/>
                <a:gd name="T17" fmla="*/ 0 h 33"/>
                <a:gd name="T18" fmla="*/ 533 w 50"/>
                <a:gd name="T19" fmla="*/ 32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33">
                  <a:moveTo>
                    <a:pt x="0" y="21"/>
                  </a:moveTo>
                  <a:cubicBezTo>
                    <a:pt x="0" y="21"/>
                    <a:pt x="1" y="22"/>
                    <a:pt x="1" y="22"/>
                  </a:cubicBezTo>
                  <a:cubicBezTo>
                    <a:pt x="1" y="21"/>
                    <a:pt x="0" y="21"/>
                    <a:pt x="0" y="20"/>
                  </a:cubicBezTo>
                  <a:lnTo>
                    <a:pt x="0" y="21"/>
                  </a:lnTo>
                  <a:close/>
                  <a:moveTo>
                    <a:pt x="34" y="17"/>
                  </a:moveTo>
                  <a:cubicBezTo>
                    <a:pt x="22" y="28"/>
                    <a:pt x="15" y="23"/>
                    <a:pt x="1" y="22"/>
                  </a:cubicBezTo>
                  <a:cubicBezTo>
                    <a:pt x="8" y="30"/>
                    <a:pt x="22" y="33"/>
                    <a:pt x="32" y="29"/>
                  </a:cubicBezTo>
                  <a:cubicBezTo>
                    <a:pt x="33" y="29"/>
                    <a:pt x="34" y="28"/>
                    <a:pt x="35" y="28"/>
                  </a:cubicBezTo>
                  <a:cubicBezTo>
                    <a:pt x="39" y="17"/>
                    <a:pt x="45" y="9"/>
                    <a:pt x="50" y="0"/>
                  </a:cubicBezTo>
                  <a:cubicBezTo>
                    <a:pt x="45" y="5"/>
                    <a:pt x="40" y="12"/>
                    <a:pt x="34" y="17"/>
                  </a:cubicBezTo>
                  <a:close/>
                </a:path>
              </a:pathLst>
            </a:custGeom>
            <a:solidFill>
              <a:srgbClr val="C863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6" name="Freeform 96">
              <a:extLst>
                <a:ext uri="{FF2B5EF4-FFF2-40B4-BE49-F238E27FC236}">
                  <a16:creationId xmlns:a16="http://schemas.microsoft.com/office/drawing/2014/main" id="{BE4871E7-188D-4B84-9E08-2289497BF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1391"/>
              <a:ext cx="95" cy="58"/>
            </a:xfrm>
            <a:custGeom>
              <a:avLst/>
              <a:gdLst>
                <a:gd name="T0" fmla="*/ 0 w 38"/>
                <a:gd name="T1" fmla="*/ 34 h 22"/>
                <a:gd name="T2" fmla="*/ 595 w 38"/>
                <a:gd name="T3" fmla="*/ 369 h 22"/>
                <a:gd name="T4" fmla="*/ 438 w 38"/>
                <a:gd name="T5" fmla="*/ 145 h 22"/>
                <a:gd name="T6" fmla="*/ 0 w 38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2">
                  <a:moveTo>
                    <a:pt x="0" y="2"/>
                  </a:moveTo>
                  <a:cubicBezTo>
                    <a:pt x="11" y="11"/>
                    <a:pt x="23" y="22"/>
                    <a:pt x="38" y="20"/>
                  </a:cubicBezTo>
                  <a:cubicBezTo>
                    <a:pt x="31" y="21"/>
                    <a:pt x="26" y="14"/>
                    <a:pt x="28" y="8"/>
                  </a:cubicBezTo>
                  <a:cubicBezTo>
                    <a:pt x="18" y="7"/>
                    <a:pt x="8" y="5"/>
                    <a:pt x="0" y="0"/>
                  </a:cubicBezTo>
                </a:path>
              </a:pathLst>
            </a:custGeom>
            <a:solidFill>
              <a:srgbClr val="B60B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7" name="Freeform 97">
              <a:extLst>
                <a:ext uri="{FF2B5EF4-FFF2-40B4-BE49-F238E27FC236}">
                  <a16:creationId xmlns:a16="http://schemas.microsoft.com/office/drawing/2014/main" id="{817DC041-3AB9-4D6F-96B6-95B3135FA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924"/>
              <a:ext cx="97" cy="136"/>
            </a:xfrm>
            <a:custGeom>
              <a:avLst/>
              <a:gdLst>
                <a:gd name="T0" fmla="*/ 587 w 39"/>
                <a:gd name="T1" fmla="*/ 776 h 51"/>
                <a:gd name="T2" fmla="*/ 599 w 39"/>
                <a:gd name="T3" fmla="*/ 589 h 51"/>
                <a:gd name="T4" fmla="*/ 599 w 39"/>
                <a:gd name="T5" fmla="*/ 192 h 51"/>
                <a:gd name="T6" fmla="*/ 308 w 39"/>
                <a:gd name="T7" fmla="*/ 21 h 51"/>
                <a:gd name="T8" fmla="*/ 12 w 39"/>
                <a:gd name="T9" fmla="*/ 205 h 51"/>
                <a:gd name="T10" fmla="*/ 30 w 39"/>
                <a:gd name="T11" fmla="*/ 307 h 51"/>
                <a:gd name="T12" fmla="*/ 0 w 39"/>
                <a:gd name="T13" fmla="*/ 683 h 51"/>
                <a:gd name="T14" fmla="*/ 12 w 39"/>
                <a:gd name="T15" fmla="*/ 909 h 51"/>
                <a:gd name="T16" fmla="*/ 465 w 39"/>
                <a:gd name="T17" fmla="*/ 776 h 51"/>
                <a:gd name="T18" fmla="*/ 587 w 39"/>
                <a:gd name="T19" fmla="*/ 776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51">
                  <a:moveTo>
                    <a:pt x="38" y="41"/>
                  </a:moveTo>
                  <a:cubicBezTo>
                    <a:pt x="39" y="38"/>
                    <a:pt x="39" y="35"/>
                    <a:pt x="39" y="31"/>
                  </a:cubicBezTo>
                  <a:cubicBezTo>
                    <a:pt x="39" y="23"/>
                    <a:pt x="38" y="16"/>
                    <a:pt x="39" y="10"/>
                  </a:cubicBezTo>
                  <a:cubicBezTo>
                    <a:pt x="39" y="9"/>
                    <a:pt x="32" y="0"/>
                    <a:pt x="20" y="1"/>
                  </a:cubicBezTo>
                  <a:cubicBezTo>
                    <a:pt x="8" y="2"/>
                    <a:pt x="1" y="11"/>
                    <a:pt x="1" y="11"/>
                  </a:cubicBezTo>
                  <a:cubicBezTo>
                    <a:pt x="0" y="12"/>
                    <a:pt x="2" y="16"/>
                    <a:pt x="2" y="16"/>
                  </a:cubicBezTo>
                  <a:cubicBezTo>
                    <a:pt x="1" y="23"/>
                    <a:pt x="0" y="30"/>
                    <a:pt x="0" y="36"/>
                  </a:cubicBezTo>
                  <a:cubicBezTo>
                    <a:pt x="0" y="40"/>
                    <a:pt x="0" y="44"/>
                    <a:pt x="1" y="48"/>
                  </a:cubicBezTo>
                  <a:cubicBezTo>
                    <a:pt x="9" y="51"/>
                    <a:pt x="20" y="42"/>
                    <a:pt x="30" y="41"/>
                  </a:cubicBezTo>
                  <a:cubicBezTo>
                    <a:pt x="32" y="40"/>
                    <a:pt x="35" y="41"/>
                    <a:pt x="38" y="41"/>
                  </a:cubicBezTo>
                  <a:close/>
                </a:path>
              </a:pathLst>
            </a:cu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8" name="Oval 98">
              <a:extLst>
                <a:ext uri="{FF2B5EF4-FFF2-40B4-BE49-F238E27FC236}">
                  <a16:creationId xmlns:a16="http://schemas.microsoft.com/office/drawing/2014/main" id="{905A4322-1EF7-412B-B905-1343495BC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1071"/>
              <a:ext cx="10" cy="10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0999" name="Oval 99">
              <a:extLst>
                <a:ext uri="{FF2B5EF4-FFF2-40B4-BE49-F238E27FC236}">
                  <a16:creationId xmlns:a16="http://schemas.microsoft.com/office/drawing/2014/main" id="{8C076077-2BE3-4D83-B81D-864C07CCB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1047"/>
              <a:ext cx="10" cy="10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0" name="Oval 100">
              <a:extLst>
                <a:ext uri="{FF2B5EF4-FFF2-40B4-BE49-F238E27FC236}">
                  <a16:creationId xmlns:a16="http://schemas.microsoft.com/office/drawing/2014/main" id="{09A44BD2-CE0E-47F1-A170-7D0F4DA1B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1060"/>
              <a:ext cx="7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1" name="Oval 101">
              <a:extLst>
                <a:ext uri="{FF2B5EF4-FFF2-40B4-BE49-F238E27FC236}">
                  <a16:creationId xmlns:a16="http://schemas.microsoft.com/office/drawing/2014/main" id="{12CF5B2A-0F56-4872-A2D5-4A0454E7A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4" y="1065"/>
              <a:ext cx="5" cy="8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2" name="Oval 102">
              <a:extLst>
                <a:ext uri="{FF2B5EF4-FFF2-40B4-BE49-F238E27FC236}">
                  <a16:creationId xmlns:a16="http://schemas.microsoft.com/office/drawing/2014/main" id="{7EDE9098-D44D-40C8-8BF0-A775C13D4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1044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3" name="Oval 103">
              <a:extLst>
                <a:ext uri="{FF2B5EF4-FFF2-40B4-BE49-F238E27FC236}">
                  <a16:creationId xmlns:a16="http://schemas.microsoft.com/office/drawing/2014/main" id="{C259D576-F284-4C81-BEAD-93E6A5284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9" y="1031"/>
              <a:ext cx="10" cy="10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4" name="Oval 104">
              <a:extLst>
                <a:ext uri="{FF2B5EF4-FFF2-40B4-BE49-F238E27FC236}">
                  <a16:creationId xmlns:a16="http://schemas.microsoft.com/office/drawing/2014/main" id="{DC8E52B4-0D3D-4475-B673-89A701E10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1039"/>
              <a:ext cx="10" cy="10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5" name="Oval 105">
              <a:extLst>
                <a:ext uri="{FF2B5EF4-FFF2-40B4-BE49-F238E27FC236}">
                  <a16:creationId xmlns:a16="http://schemas.microsoft.com/office/drawing/2014/main" id="{CDDE1A72-FE61-4F9C-9A88-00E0BA847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1047"/>
              <a:ext cx="10" cy="10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6" name="Oval 106">
              <a:extLst>
                <a:ext uri="{FF2B5EF4-FFF2-40B4-BE49-F238E27FC236}">
                  <a16:creationId xmlns:a16="http://schemas.microsoft.com/office/drawing/2014/main" id="{200CC6BD-A5E2-4DCE-8F89-1AC6034F3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4" y="1049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7" name="Oval 107">
              <a:extLst>
                <a:ext uri="{FF2B5EF4-FFF2-40B4-BE49-F238E27FC236}">
                  <a16:creationId xmlns:a16="http://schemas.microsoft.com/office/drawing/2014/main" id="{2C11A42D-7753-414A-A7AB-7D05E1425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2" y="1049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8" name="Oval 108">
              <a:extLst>
                <a:ext uri="{FF2B5EF4-FFF2-40B4-BE49-F238E27FC236}">
                  <a16:creationId xmlns:a16="http://schemas.microsoft.com/office/drawing/2014/main" id="{7A025EEE-FFB6-4087-826F-02252F96B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2" y="1068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09" name="Oval 109">
              <a:extLst>
                <a:ext uri="{FF2B5EF4-FFF2-40B4-BE49-F238E27FC236}">
                  <a16:creationId xmlns:a16="http://schemas.microsoft.com/office/drawing/2014/main" id="{AF3B164E-FAD0-4542-A38C-92B3F7A3A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1060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0" name="Oval 110">
              <a:extLst>
                <a:ext uri="{FF2B5EF4-FFF2-40B4-BE49-F238E27FC236}">
                  <a16:creationId xmlns:a16="http://schemas.microsoft.com/office/drawing/2014/main" id="{15126348-F04D-4F02-847B-C92888605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1057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1" name="Oval 111">
              <a:extLst>
                <a:ext uri="{FF2B5EF4-FFF2-40B4-BE49-F238E27FC236}">
                  <a16:creationId xmlns:a16="http://schemas.microsoft.com/office/drawing/2014/main" id="{AC2EF80A-A30D-4B19-819B-4C1932F59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2" y="1028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2" name="Oval 112">
              <a:extLst>
                <a:ext uri="{FF2B5EF4-FFF2-40B4-BE49-F238E27FC236}">
                  <a16:creationId xmlns:a16="http://schemas.microsoft.com/office/drawing/2014/main" id="{0890E1AC-D317-4F80-BC1C-D324B89C7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1028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3" name="Oval 113">
              <a:extLst>
                <a:ext uri="{FF2B5EF4-FFF2-40B4-BE49-F238E27FC236}">
                  <a16:creationId xmlns:a16="http://schemas.microsoft.com/office/drawing/2014/main" id="{53339966-AF88-40AE-B85A-4284232FF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1041"/>
              <a:ext cx="10" cy="11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4" name="Oval 114">
              <a:extLst>
                <a:ext uri="{FF2B5EF4-FFF2-40B4-BE49-F238E27FC236}">
                  <a16:creationId xmlns:a16="http://schemas.microsoft.com/office/drawing/2014/main" id="{2BAF43B9-CC53-4CAD-B9A2-15AB2739E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7" y="1063"/>
              <a:ext cx="7" cy="8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5" name="Oval 115">
              <a:extLst>
                <a:ext uri="{FF2B5EF4-FFF2-40B4-BE49-F238E27FC236}">
                  <a16:creationId xmlns:a16="http://schemas.microsoft.com/office/drawing/2014/main" id="{E7BAF63A-0873-4C42-BF24-46C340F89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1089"/>
              <a:ext cx="5" cy="6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6" name="Oval 116">
              <a:extLst>
                <a:ext uri="{FF2B5EF4-FFF2-40B4-BE49-F238E27FC236}">
                  <a16:creationId xmlns:a16="http://schemas.microsoft.com/office/drawing/2014/main" id="{82D7BBA1-E1B8-4A1A-8806-F2EF56984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1103"/>
              <a:ext cx="7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7" name="Oval 117">
              <a:extLst>
                <a:ext uri="{FF2B5EF4-FFF2-40B4-BE49-F238E27FC236}">
                  <a16:creationId xmlns:a16="http://schemas.microsoft.com/office/drawing/2014/main" id="{328C22A4-4F90-4F0A-B44C-98F3D2960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" y="1097"/>
              <a:ext cx="7" cy="6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8" name="Oval 118">
              <a:extLst>
                <a:ext uri="{FF2B5EF4-FFF2-40B4-BE49-F238E27FC236}">
                  <a16:creationId xmlns:a16="http://schemas.microsoft.com/office/drawing/2014/main" id="{836094CA-8EFA-4148-90ED-50BBAB0B7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079"/>
              <a:ext cx="5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19" name="Oval 119">
              <a:extLst>
                <a:ext uri="{FF2B5EF4-FFF2-40B4-BE49-F238E27FC236}">
                  <a16:creationId xmlns:a16="http://schemas.microsoft.com/office/drawing/2014/main" id="{7296465A-7093-4247-A4D8-BBE58FB23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2" y="1111"/>
              <a:ext cx="5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0" name="Oval 120">
              <a:extLst>
                <a:ext uri="{FF2B5EF4-FFF2-40B4-BE49-F238E27FC236}">
                  <a16:creationId xmlns:a16="http://schemas.microsoft.com/office/drawing/2014/main" id="{4DF644EB-408B-4BD1-8490-BD8611835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1121"/>
              <a:ext cx="5" cy="6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1" name="Oval 121">
              <a:extLst>
                <a:ext uri="{FF2B5EF4-FFF2-40B4-BE49-F238E27FC236}">
                  <a16:creationId xmlns:a16="http://schemas.microsoft.com/office/drawing/2014/main" id="{36FA4F65-D01A-4290-B305-C2504BDE8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1111"/>
              <a:ext cx="5" cy="8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2" name="Oval 122">
              <a:extLst>
                <a:ext uri="{FF2B5EF4-FFF2-40B4-BE49-F238E27FC236}">
                  <a16:creationId xmlns:a16="http://schemas.microsoft.com/office/drawing/2014/main" id="{B0AD2F2B-AE1F-40D6-A916-ABA36B847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1119"/>
              <a:ext cx="5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3" name="Oval 123">
              <a:extLst>
                <a:ext uri="{FF2B5EF4-FFF2-40B4-BE49-F238E27FC236}">
                  <a16:creationId xmlns:a16="http://schemas.microsoft.com/office/drawing/2014/main" id="{03A6F775-5C1D-481D-94F8-496553DD6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7" y="1116"/>
              <a:ext cx="5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4" name="Oval 124">
              <a:extLst>
                <a:ext uri="{FF2B5EF4-FFF2-40B4-BE49-F238E27FC236}">
                  <a16:creationId xmlns:a16="http://schemas.microsoft.com/office/drawing/2014/main" id="{4467D70C-1646-477E-8A60-AFA651B08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9" y="1145"/>
              <a:ext cx="5" cy="6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5" name="Oval 125">
              <a:extLst>
                <a:ext uri="{FF2B5EF4-FFF2-40B4-BE49-F238E27FC236}">
                  <a16:creationId xmlns:a16="http://schemas.microsoft.com/office/drawing/2014/main" id="{09387860-C83B-47C1-BD61-AAA5DD2F0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1095"/>
              <a:ext cx="8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6" name="Oval 126">
              <a:extLst>
                <a:ext uri="{FF2B5EF4-FFF2-40B4-BE49-F238E27FC236}">
                  <a16:creationId xmlns:a16="http://schemas.microsoft.com/office/drawing/2014/main" id="{BF4DA7D7-AF0D-4379-9C43-4CC2667A1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1081"/>
              <a:ext cx="5" cy="6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7" name="Oval 127">
              <a:extLst>
                <a:ext uri="{FF2B5EF4-FFF2-40B4-BE49-F238E27FC236}">
                  <a16:creationId xmlns:a16="http://schemas.microsoft.com/office/drawing/2014/main" id="{071FF894-8E4D-44C0-B6BF-A43898D1F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1084"/>
              <a:ext cx="8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8" name="Oval 128">
              <a:extLst>
                <a:ext uri="{FF2B5EF4-FFF2-40B4-BE49-F238E27FC236}">
                  <a16:creationId xmlns:a16="http://schemas.microsoft.com/office/drawing/2014/main" id="{A9286155-34C6-436C-895F-1BDEC9D83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1076"/>
              <a:ext cx="8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29" name="Oval 129">
              <a:extLst>
                <a:ext uri="{FF2B5EF4-FFF2-40B4-BE49-F238E27FC236}">
                  <a16:creationId xmlns:a16="http://schemas.microsoft.com/office/drawing/2014/main" id="{DE3D140B-5971-41D8-A9C8-5D3A375E5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4" y="1087"/>
              <a:ext cx="8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0" name="Oval 130">
              <a:extLst>
                <a:ext uri="{FF2B5EF4-FFF2-40B4-BE49-F238E27FC236}">
                  <a16:creationId xmlns:a16="http://schemas.microsoft.com/office/drawing/2014/main" id="{278B250D-256B-4F9B-A4CB-92DB63152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7" y="1055"/>
              <a:ext cx="7" cy="5"/>
            </a:xfrm>
            <a:prstGeom prst="ellipse">
              <a:avLst/>
            </a:prstGeom>
            <a:solidFill>
              <a:srgbClr val="D794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1" name="Oval 131">
              <a:extLst>
                <a:ext uri="{FF2B5EF4-FFF2-40B4-BE49-F238E27FC236}">
                  <a16:creationId xmlns:a16="http://schemas.microsoft.com/office/drawing/2014/main" id="{CF8BA8B2-ACA8-49B3-B144-FFEC402B3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7" y="1017"/>
              <a:ext cx="5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2" name="Oval 132">
              <a:extLst>
                <a:ext uri="{FF2B5EF4-FFF2-40B4-BE49-F238E27FC236}">
                  <a16:creationId xmlns:a16="http://schemas.microsoft.com/office/drawing/2014/main" id="{69C3B9A8-08C4-4564-ADFF-B88BD9F95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" y="1028"/>
              <a:ext cx="10" cy="11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3" name="Oval 133">
              <a:extLst>
                <a:ext uri="{FF2B5EF4-FFF2-40B4-BE49-F238E27FC236}">
                  <a16:creationId xmlns:a16="http://schemas.microsoft.com/office/drawing/2014/main" id="{3E9532E7-3243-4DC0-85BD-0C8ACBA0E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1028"/>
              <a:ext cx="10" cy="11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4" name="Oval 134">
              <a:extLst>
                <a:ext uri="{FF2B5EF4-FFF2-40B4-BE49-F238E27FC236}">
                  <a16:creationId xmlns:a16="http://schemas.microsoft.com/office/drawing/2014/main" id="{A85DDC4A-A4AA-43D3-9759-3F9CEBF9F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2" y="1036"/>
              <a:ext cx="10" cy="11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5" name="Oval 135">
              <a:extLst>
                <a:ext uri="{FF2B5EF4-FFF2-40B4-BE49-F238E27FC236}">
                  <a16:creationId xmlns:a16="http://schemas.microsoft.com/office/drawing/2014/main" id="{72F5D63B-3605-4A56-B208-40C5D8861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4" y="1028"/>
              <a:ext cx="5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6" name="Oval 136">
              <a:extLst>
                <a:ext uri="{FF2B5EF4-FFF2-40B4-BE49-F238E27FC236}">
                  <a16:creationId xmlns:a16="http://schemas.microsoft.com/office/drawing/2014/main" id="{CE54964B-3CDB-4354-A7D6-832C9E216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4" y="1017"/>
              <a:ext cx="5" cy="6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7" name="Oval 137">
              <a:extLst>
                <a:ext uri="{FF2B5EF4-FFF2-40B4-BE49-F238E27FC236}">
                  <a16:creationId xmlns:a16="http://schemas.microsoft.com/office/drawing/2014/main" id="{A92285C4-C18F-4E47-A8A9-B046AEACF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7" y="1049"/>
              <a:ext cx="7" cy="6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8" name="Oval 138">
              <a:extLst>
                <a:ext uri="{FF2B5EF4-FFF2-40B4-BE49-F238E27FC236}">
                  <a16:creationId xmlns:a16="http://schemas.microsoft.com/office/drawing/2014/main" id="{23FE849A-B3E8-4B7D-B96B-C17FB121F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1041"/>
              <a:ext cx="8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39" name="Oval 139">
              <a:extLst>
                <a:ext uri="{FF2B5EF4-FFF2-40B4-BE49-F238E27FC236}">
                  <a16:creationId xmlns:a16="http://schemas.microsoft.com/office/drawing/2014/main" id="{FC1D0507-D2F9-4453-926E-B2A892F90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4" y="1028"/>
              <a:ext cx="8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0" name="Oval 140">
              <a:extLst>
                <a:ext uri="{FF2B5EF4-FFF2-40B4-BE49-F238E27FC236}">
                  <a16:creationId xmlns:a16="http://schemas.microsoft.com/office/drawing/2014/main" id="{68B29E74-4295-42AA-86C5-19595D6A1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1007"/>
              <a:ext cx="7" cy="5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1" name="Oval 141">
              <a:extLst>
                <a:ext uri="{FF2B5EF4-FFF2-40B4-BE49-F238E27FC236}">
                  <a16:creationId xmlns:a16="http://schemas.microsoft.com/office/drawing/2014/main" id="{F9C575D7-D9D1-4AA6-95CB-D9AFBFDD6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2" y="996"/>
              <a:ext cx="7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2" name="Oval 142">
              <a:extLst>
                <a:ext uri="{FF2B5EF4-FFF2-40B4-BE49-F238E27FC236}">
                  <a16:creationId xmlns:a16="http://schemas.microsoft.com/office/drawing/2014/main" id="{33DBBEA6-2B08-41BE-BB56-69B207F31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2" y="996"/>
              <a:ext cx="5" cy="5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3" name="Oval 143">
              <a:extLst>
                <a:ext uri="{FF2B5EF4-FFF2-40B4-BE49-F238E27FC236}">
                  <a16:creationId xmlns:a16="http://schemas.microsoft.com/office/drawing/2014/main" id="{CCF9DE89-10AF-4B95-B923-A43B21CD9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1015"/>
              <a:ext cx="8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4" name="Oval 144">
              <a:extLst>
                <a:ext uri="{FF2B5EF4-FFF2-40B4-BE49-F238E27FC236}">
                  <a16:creationId xmlns:a16="http://schemas.microsoft.com/office/drawing/2014/main" id="{2D1FAF1B-8EC1-4CD2-AE4A-270DAF63F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1025"/>
              <a:ext cx="10" cy="11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5" name="Oval 145">
              <a:extLst>
                <a:ext uri="{FF2B5EF4-FFF2-40B4-BE49-F238E27FC236}">
                  <a16:creationId xmlns:a16="http://schemas.microsoft.com/office/drawing/2014/main" id="{7AD1AEDF-F47A-40C3-AFD4-40BD28319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4" y="1017"/>
              <a:ext cx="10" cy="11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6" name="Oval 146">
              <a:extLst>
                <a:ext uri="{FF2B5EF4-FFF2-40B4-BE49-F238E27FC236}">
                  <a16:creationId xmlns:a16="http://schemas.microsoft.com/office/drawing/2014/main" id="{0DD67ACB-2B9E-4F03-8B1A-1734837C8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9" y="1017"/>
              <a:ext cx="10" cy="11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7" name="Oval 147">
              <a:extLst>
                <a:ext uri="{FF2B5EF4-FFF2-40B4-BE49-F238E27FC236}">
                  <a16:creationId xmlns:a16="http://schemas.microsoft.com/office/drawing/2014/main" id="{44C1BF2C-813F-4EF6-9B9E-DE835452B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7" y="1001"/>
              <a:ext cx="7" cy="11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8" name="Oval 148">
              <a:extLst>
                <a:ext uri="{FF2B5EF4-FFF2-40B4-BE49-F238E27FC236}">
                  <a16:creationId xmlns:a16="http://schemas.microsoft.com/office/drawing/2014/main" id="{3092BA81-8C49-491D-BD15-716863798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" y="1007"/>
              <a:ext cx="8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49" name="Oval 149">
              <a:extLst>
                <a:ext uri="{FF2B5EF4-FFF2-40B4-BE49-F238E27FC236}">
                  <a16:creationId xmlns:a16="http://schemas.microsoft.com/office/drawing/2014/main" id="{E0E9D32E-1A9B-4CA8-A1B2-B40BA60B9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985"/>
              <a:ext cx="8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0" name="Oval 150">
              <a:extLst>
                <a:ext uri="{FF2B5EF4-FFF2-40B4-BE49-F238E27FC236}">
                  <a16:creationId xmlns:a16="http://schemas.microsoft.com/office/drawing/2014/main" id="{E6726A43-EBC0-4518-B5CB-B1FECFF06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" y="1004"/>
              <a:ext cx="5" cy="8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1" name="Oval 151">
              <a:extLst>
                <a:ext uri="{FF2B5EF4-FFF2-40B4-BE49-F238E27FC236}">
                  <a16:creationId xmlns:a16="http://schemas.microsoft.com/office/drawing/2014/main" id="{A70031C3-B5D5-41B4-9DE2-AB3B1C6638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4" y="993"/>
              <a:ext cx="8" cy="6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2" name="Oval 152">
              <a:extLst>
                <a:ext uri="{FF2B5EF4-FFF2-40B4-BE49-F238E27FC236}">
                  <a16:creationId xmlns:a16="http://schemas.microsoft.com/office/drawing/2014/main" id="{2D8D272C-D9BB-493A-8065-B8627E997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7" y="983"/>
              <a:ext cx="2" cy="2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3" name="Oval 153">
              <a:extLst>
                <a:ext uri="{FF2B5EF4-FFF2-40B4-BE49-F238E27FC236}">
                  <a16:creationId xmlns:a16="http://schemas.microsoft.com/office/drawing/2014/main" id="{6BF68CD8-068C-4269-98CE-E37DD928E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996"/>
              <a:ext cx="5" cy="5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4" name="Oval 154">
              <a:extLst>
                <a:ext uri="{FF2B5EF4-FFF2-40B4-BE49-F238E27FC236}">
                  <a16:creationId xmlns:a16="http://schemas.microsoft.com/office/drawing/2014/main" id="{072E297C-008E-4494-A3E7-612A81F43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988"/>
              <a:ext cx="5" cy="3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5" name="Oval 155">
              <a:extLst>
                <a:ext uri="{FF2B5EF4-FFF2-40B4-BE49-F238E27FC236}">
                  <a16:creationId xmlns:a16="http://schemas.microsoft.com/office/drawing/2014/main" id="{ECB8C067-DA8A-4241-B61B-FA5BD7D79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7" y="993"/>
              <a:ext cx="5" cy="6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6" name="Oval 156">
              <a:extLst>
                <a:ext uri="{FF2B5EF4-FFF2-40B4-BE49-F238E27FC236}">
                  <a16:creationId xmlns:a16="http://schemas.microsoft.com/office/drawing/2014/main" id="{F246FCC9-98FF-4D56-A58A-CC2474098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" y="985"/>
              <a:ext cx="5" cy="6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7" name="Oval 157">
              <a:extLst>
                <a:ext uri="{FF2B5EF4-FFF2-40B4-BE49-F238E27FC236}">
                  <a16:creationId xmlns:a16="http://schemas.microsoft.com/office/drawing/2014/main" id="{108913C2-D8BA-499C-95F0-45F76064D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2" y="967"/>
              <a:ext cx="2" cy="5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8" name="Oval 158">
              <a:extLst>
                <a:ext uri="{FF2B5EF4-FFF2-40B4-BE49-F238E27FC236}">
                  <a16:creationId xmlns:a16="http://schemas.microsoft.com/office/drawing/2014/main" id="{AFF4CE87-1052-4949-B177-E1502101F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7" y="972"/>
              <a:ext cx="5" cy="5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59" name="Oval 159">
              <a:extLst>
                <a:ext uri="{FF2B5EF4-FFF2-40B4-BE49-F238E27FC236}">
                  <a16:creationId xmlns:a16="http://schemas.microsoft.com/office/drawing/2014/main" id="{2D0637D6-7194-42B8-A988-6B352E5CF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9" y="985"/>
              <a:ext cx="5" cy="6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0" name="Oval 160">
              <a:extLst>
                <a:ext uri="{FF2B5EF4-FFF2-40B4-BE49-F238E27FC236}">
                  <a16:creationId xmlns:a16="http://schemas.microsoft.com/office/drawing/2014/main" id="{00D2F700-DD7C-48F0-8C11-C53E8CF63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4" y="988"/>
              <a:ext cx="5" cy="5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1" name="Oval 161">
              <a:extLst>
                <a:ext uri="{FF2B5EF4-FFF2-40B4-BE49-F238E27FC236}">
                  <a16:creationId xmlns:a16="http://schemas.microsoft.com/office/drawing/2014/main" id="{A1FB4060-6835-4403-8836-283E83EC7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7" y="975"/>
              <a:ext cx="5" cy="2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2" name="Oval 162">
              <a:extLst>
                <a:ext uri="{FF2B5EF4-FFF2-40B4-BE49-F238E27FC236}">
                  <a16:creationId xmlns:a16="http://schemas.microsoft.com/office/drawing/2014/main" id="{64A6858D-C750-4583-8911-B600C59C8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4" y="985"/>
              <a:ext cx="5" cy="6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3" name="Oval 163">
              <a:extLst>
                <a:ext uri="{FF2B5EF4-FFF2-40B4-BE49-F238E27FC236}">
                  <a16:creationId xmlns:a16="http://schemas.microsoft.com/office/drawing/2014/main" id="{EA82C625-F62A-4424-A14A-2CF28F75D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9" y="980"/>
              <a:ext cx="3" cy="3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4" name="Oval 164">
              <a:extLst>
                <a:ext uri="{FF2B5EF4-FFF2-40B4-BE49-F238E27FC236}">
                  <a16:creationId xmlns:a16="http://schemas.microsoft.com/office/drawing/2014/main" id="{22980747-5E52-48AF-AFCF-EA10F1A80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7" y="1004"/>
              <a:ext cx="5" cy="5"/>
            </a:xfrm>
            <a:prstGeom prst="ellipse">
              <a:avLst/>
            </a:prstGeom>
            <a:solidFill>
              <a:srgbClr val="D25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1065" name="Freeform 165">
              <a:extLst>
                <a:ext uri="{FF2B5EF4-FFF2-40B4-BE49-F238E27FC236}">
                  <a16:creationId xmlns:a16="http://schemas.microsoft.com/office/drawing/2014/main" id="{A9F0ED1B-3118-42A5-B391-B2BFE34D8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9" y="852"/>
              <a:ext cx="2153" cy="2424"/>
            </a:xfrm>
            <a:custGeom>
              <a:avLst/>
              <a:gdLst>
                <a:gd name="T0" fmla="*/ 8930 w 861"/>
                <a:gd name="T1" fmla="*/ 14712 h 909"/>
                <a:gd name="T2" fmla="*/ 12931 w 861"/>
                <a:gd name="T3" fmla="*/ 8555 h 909"/>
                <a:gd name="T4" fmla="*/ 11130 w 861"/>
                <a:gd name="T5" fmla="*/ 3187 h 909"/>
                <a:gd name="T6" fmla="*/ 8617 w 861"/>
                <a:gd name="T7" fmla="*/ 3507 h 909"/>
                <a:gd name="T8" fmla="*/ 7972 w 861"/>
                <a:gd name="T9" fmla="*/ 760 h 909"/>
                <a:gd name="T10" fmla="*/ 6847 w 861"/>
                <a:gd name="T11" fmla="*/ 760 h 909"/>
                <a:gd name="T12" fmla="*/ 7647 w 861"/>
                <a:gd name="T13" fmla="*/ 4531 h 909"/>
                <a:gd name="T14" fmla="*/ 8334 w 861"/>
                <a:gd name="T15" fmla="*/ 6349 h 909"/>
                <a:gd name="T16" fmla="*/ 7647 w 861"/>
                <a:gd name="T17" fmla="*/ 8875 h 909"/>
                <a:gd name="T18" fmla="*/ 6179 w 861"/>
                <a:gd name="T19" fmla="*/ 10845 h 909"/>
                <a:gd name="T20" fmla="*/ 5159 w 861"/>
                <a:gd name="T21" fmla="*/ 10467 h 909"/>
                <a:gd name="T22" fmla="*/ 4426 w 861"/>
                <a:gd name="T23" fmla="*/ 10445 h 909"/>
                <a:gd name="T24" fmla="*/ 1270 w 861"/>
                <a:gd name="T25" fmla="*/ 10525 h 909"/>
                <a:gd name="T26" fmla="*/ 895 w 861"/>
                <a:gd name="T27" fmla="*/ 16440 h 909"/>
                <a:gd name="T28" fmla="*/ 2221 w 861"/>
                <a:gd name="T29" fmla="*/ 15757 h 909"/>
                <a:gd name="T30" fmla="*/ 2771 w 861"/>
                <a:gd name="T31" fmla="*/ 11699 h 909"/>
                <a:gd name="T32" fmla="*/ 3783 w 861"/>
                <a:gd name="T33" fmla="*/ 12117 h 909"/>
                <a:gd name="T34" fmla="*/ 4426 w 861"/>
                <a:gd name="T35" fmla="*/ 13256 h 909"/>
                <a:gd name="T36" fmla="*/ 6004 w 861"/>
                <a:gd name="T37" fmla="*/ 13901 h 909"/>
                <a:gd name="T38" fmla="*/ 8129 w 861"/>
                <a:gd name="T39" fmla="*/ 14792 h 909"/>
                <a:gd name="T40" fmla="*/ 8930 w 861"/>
                <a:gd name="T41" fmla="*/ 14712 h 9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61" h="909">
                  <a:moveTo>
                    <a:pt x="571" y="776"/>
                  </a:moveTo>
                  <a:cubicBezTo>
                    <a:pt x="680" y="747"/>
                    <a:pt x="792" y="621"/>
                    <a:pt x="827" y="451"/>
                  </a:cubicBezTo>
                  <a:cubicBezTo>
                    <a:pt x="861" y="280"/>
                    <a:pt x="787" y="184"/>
                    <a:pt x="712" y="168"/>
                  </a:cubicBezTo>
                  <a:cubicBezTo>
                    <a:pt x="637" y="152"/>
                    <a:pt x="574" y="200"/>
                    <a:pt x="551" y="185"/>
                  </a:cubicBezTo>
                  <a:cubicBezTo>
                    <a:pt x="527" y="170"/>
                    <a:pt x="510" y="89"/>
                    <a:pt x="510" y="40"/>
                  </a:cubicBezTo>
                  <a:cubicBezTo>
                    <a:pt x="510" y="0"/>
                    <a:pt x="437" y="7"/>
                    <a:pt x="438" y="40"/>
                  </a:cubicBezTo>
                  <a:cubicBezTo>
                    <a:pt x="434" y="100"/>
                    <a:pt x="448" y="197"/>
                    <a:pt x="489" y="239"/>
                  </a:cubicBezTo>
                  <a:cubicBezTo>
                    <a:pt x="530" y="283"/>
                    <a:pt x="540" y="293"/>
                    <a:pt x="533" y="335"/>
                  </a:cubicBezTo>
                  <a:cubicBezTo>
                    <a:pt x="526" y="378"/>
                    <a:pt x="500" y="430"/>
                    <a:pt x="489" y="468"/>
                  </a:cubicBezTo>
                  <a:cubicBezTo>
                    <a:pt x="476" y="515"/>
                    <a:pt x="450" y="571"/>
                    <a:pt x="395" y="572"/>
                  </a:cubicBezTo>
                  <a:cubicBezTo>
                    <a:pt x="353" y="573"/>
                    <a:pt x="357" y="558"/>
                    <a:pt x="330" y="552"/>
                  </a:cubicBezTo>
                  <a:cubicBezTo>
                    <a:pt x="303" y="546"/>
                    <a:pt x="298" y="556"/>
                    <a:pt x="283" y="551"/>
                  </a:cubicBezTo>
                  <a:cubicBezTo>
                    <a:pt x="268" y="546"/>
                    <a:pt x="181" y="478"/>
                    <a:pt x="81" y="555"/>
                  </a:cubicBezTo>
                  <a:cubicBezTo>
                    <a:pt x="0" y="616"/>
                    <a:pt x="12" y="753"/>
                    <a:pt x="57" y="867"/>
                  </a:cubicBezTo>
                  <a:cubicBezTo>
                    <a:pt x="78" y="909"/>
                    <a:pt x="153" y="876"/>
                    <a:pt x="142" y="831"/>
                  </a:cubicBezTo>
                  <a:cubicBezTo>
                    <a:pt x="95" y="725"/>
                    <a:pt x="127" y="623"/>
                    <a:pt x="177" y="617"/>
                  </a:cubicBezTo>
                  <a:cubicBezTo>
                    <a:pt x="209" y="612"/>
                    <a:pt x="230" y="624"/>
                    <a:pt x="242" y="639"/>
                  </a:cubicBezTo>
                  <a:cubicBezTo>
                    <a:pt x="254" y="655"/>
                    <a:pt x="263" y="683"/>
                    <a:pt x="283" y="699"/>
                  </a:cubicBezTo>
                  <a:cubicBezTo>
                    <a:pt x="322" y="734"/>
                    <a:pt x="350" y="729"/>
                    <a:pt x="384" y="733"/>
                  </a:cubicBezTo>
                  <a:cubicBezTo>
                    <a:pt x="419" y="736"/>
                    <a:pt x="419" y="768"/>
                    <a:pt x="520" y="780"/>
                  </a:cubicBezTo>
                  <a:cubicBezTo>
                    <a:pt x="535" y="782"/>
                    <a:pt x="552" y="780"/>
                    <a:pt x="571" y="776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6" name="Line 166">
              <a:extLst>
                <a:ext uri="{FF2B5EF4-FFF2-40B4-BE49-F238E27FC236}">
                  <a16:creationId xmlns:a16="http://schemas.microsoft.com/office/drawing/2014/main" id="{FF4312A6-1D83-4691-ACC0-248A4C4469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064" y="943"/>
              <a:ext cx="43" cy="13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7" name="Line 167">
              <a:extLst>
                <a:ext uri="{FF2B5EF4-FFF2-40B4-BE49-F238E27FC236}">
                  <a16:creationId xmlns:a16="http://schemas.microsoft.com/office/drawing/2014/main" id="{B74F548E-9EF0-4EDF-89FD-A604EAED9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07" y="943"/>
              <a:ext cx="35" cy="5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8" name="Freeform 168">
              <a:extLst>
                <a:ext uri="{FF2B5EF4-FFF2-40B4-BE49-F238E27FC236}">
                  <a16:creationId xmlns:a16="http://schemas.microsoft.com/office/drawing/2014/main" id="{036F125A-BFEB-40BD-B6B4-86F3F9F88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1481"/>
              <a:ext cx="902" cy="899"/>
            </a:xfrm>
            <a:custGeom>
              <a:avLst/>
              <a:gdLst>
                <a:gd name="T0" fmla="*/ 1624 w 361"/>
                <a:gd name="T1" fmla="*/ 5978 h 337"/>
                <a:gd name="T2" fmla="*/ 2354 w 361"/>
                <a:gd name="T3" fmla="*/ 6000 h 337"/>
                <a:gd name="T4" fmla="*/ 3371 w 361"/>
                <a:gd name="T5" fmla="*/ 6376 h 337"/>
                <a:gd name="T6" fmla="*/ 4837 w 361"/>
                <a:gd name="T7" fmla="*/ 4404 h 337"/>
                <a:gd name="T8" fmla="*/ 5524 w 361"/>
                <a:gd name="T9" fmla="*/ 1878 h 337"/>
                <a:gd name="T10" fmla="*/ 4837 w 361"/>
                <a:gd name="T11" fmla="*/ 56 h 337"/>
                <a:gd name="T12" fmla="*/ 4787 w 361"/>
                <a:gd name="T13" fmla="*/ 0 h 337"/>
                <a:gd name="T14" fmla="*/ 5370 w 361"/>
                <a:gd name="T15" fmla="*/ 1574 h 337"/>
                <a:gd name="T16" fmla="*/ 4650 w 361"/>
                <a:gd name="T17" fmla="*/ 3951 h 337"/>
                <a:gd name="T18" fmla="*/ 3433 w 361"/>
                <a:gd name="T19" fmla="*/ 6136 h 337"/>
                <a:gd name="T20" fmla="*/ 2309 w 361"/>
                <a:gd name="T21" fmla="*/ 5829 h 337"/>
                <a:gd name="T22" fmla="*/ 1562 w 361"/>
                <a:gd name="T23" fmla="*/ 5770 h 337"/>
                <a:gd name="T24" fmla="*/ 0 w 361"/>
                <a:gd name="T25" fmla="*/ 5351 h 337"/>
                <a:gd name="T26" fmla="*/ 1624 w 361"/>
                <a:gd name="T27" fmla="*/ 5978 h 3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61" h="337">
                  <a:moveTo>
                    <a:pt x="104" y="315"/>
                  </a:moveTo>
                  <a:cubicBezTo>
                    <a:pt x="119" y="320"/>
                    <a:pt x="124" y="310"/>
                    <a:pt x="151" y="316"/>
                  </a:cubicBezTo>
                  <a:cubicBezTo>
                    <a:pt x="178" y="322"/>
                    <a:pt x="174" y="337"/>
                    <a:pt x="216" y="336"/>
                  </a:cubicBezTo>
                  <a:cubicBezTo>
                    <a:pt x="271" y="335"/>
                    <a:pt x="297" y="279"/>
                    <a:pt x="310" y="232"/>
                  </a:cubicBezTo>
                  <a:cubicBezTo>
                    <a:pt x="321" y="194"/>
                    <a:pt x="347" y="142"/>
                    <a:pt x="354" y="99"/>
                  </a:cubicBezTo>
                  <a:cubicBezTo>
                    <a:pt x="361" y="57"/>
                    <a:pt x="351" y="47"/>
                    <a:pt x="310" y="3"/>
                  </a:cubicBezTo>
                  <a:cubicBezTo>
                    <a:pt x="309" y="2"/>
                    <a:pt x="308" y="1"/>
                    <a:pt x="307" y="0"/>
                  </a:cubicBezTo>
                  <a:cubicBezTo>
                    <a:pt x="326" y="27"/>
                    <a:pt x="349" y="43"/>
                    <a:pt x="344" y="83"/>
                  </a:cubicBezTo>
                  <a:cubicBezTo>
                    <a:pt x="341" y="107"/>
                    <a:pt x="309" y="164"/>
                    <a:pt x="298" y="208"/>
                  </a:cubicBezTo>
                  <a:cubicBezTo>
                    <a:pt x="288" y="252"/>
                    <a:pt x="257" y="322"/>
                    <a:pt x="220" y="323"/>
                  </a:cubicBezTo>
                  <a:cubicBezTo>
                    <a:pt x="189" y="325"/>
                    <a:pt x="175" y="310"/>
                    <a:pt x="148" y="307"/>
                  </a:cubicBezTo>
                  <a:cubicBezTo>
                    <a:pt x="121" y="305"/>
                    <a:pt x="123" y="311"/>
                    <a:pt x="100" y="304"/>
                  </a:cubicBezTo>
                  <a:cubicBezTo>
                    <a:pt x="68" y="293"/>
                    <a:pt x="31" y="282"/>
                    <a:pt x="0" y="282"/>
                  </a:cubicBezTo>
                  <a:cubicBezTo>
                    <a:pt x="54" y="282"/>
                    <a:pt x="94" y="312"/>
                    <a:pt x="104" y="315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69" name="Freeform 169">
              <a:extLst>
                <a:ext uri="{FF2B5EF4-FFF2-40B4-BE49-F238E27FC236}">
                  <a16:creationId xmlns:a16="http://schemas.microsoft.com/office/drawing/2014/main" id="{A5C226C6-AAD0-496B-BF5B-09D6CA0CD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212"/>
              <a:ext cx="891" cy="1464"/>
            </a:xfrm>
            <a:custGeom>
              <a:avLst/>
              <a:gdLst>
                <a:gd name="T0" fmla="*/ 3484 w 356"/>
                <a:gd name="T1" fmla="*/ 341 h 549"/>
                <a:gd name="T2" fmla="*/ 1367 w 356"/>
                <a:gd name="T3" fmla="*/ 477 h 549"/>
                <a:gd name="T4" fmla="*/ 488 w 356"/>
                <a:gd name="T5" fmla="*/ 717 h 549"/>
                <a:gd name="T6" fmla="*/ 0 w 356"/>
                <a:gd name="T7" fmla="*/ 0 h 549"/>
                <a:gd name="T8" fmla="*/ 425 w 356"/>
                <a:gd name="T9" fmla="*/ 947 h 549"/>
                <a:gd name="T10" fmla="*/ 2951 w 356"/>
                <a:gd name="T11" fmla="*/ 627 h 549"/>
                <a:gd name="T12" fmla="*/ 4748 w 356"/>
                <a:gd name="T13" fmla="*/ 5995 h 549"/>
                <a:gd name="T14" fmla="*/ 2931 w 356"/>
                <a:gd name="T15" fmla="*/ 10411 h 549"/>
                <a:gd name="T16" fmla="*/ 4986 w 356"/>
                <a:gd name="T17" fmla="*/ 6221 h 549"/>
                <a:gd name="T18" fmla="*/ 3484 w 356"/>
                <a:gd name="T19" fmla="*/ 341 h 5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6" h="549">
                  <a:moveTo>
                    <a:pt x="222" y="18"/>
                  </a:moveTo>
                  <a:cubicBezTo>
                    <a:pt x="167" y="2"/>
                    <a:pt x="121" y="12"/>
                    <a:pt x="87" y="25"/>
                  </a:cubicBezTo>
                  <a:cubicBezTo>
                    <a:pt x="68" y="32"/>
                    <a:pt x="45" y="44"/>
                    <a:pt x="31" y="38"/>
                  </a:cubicBezTo>
                  <a:cubicBezTo>
                    <a:pt x="18" y="34"/>
                    <a:pt x="8" y="19"/>
                    <a:pt x="0" y="0"/>
                  </a:cubicBezTo>
                  <a:cubicBezTo>
                    <a:pt x="7" y="24"/>
                    <a:pt x="17" y="43"/>
                    <a:pt x="27" y="50"/>
                  </a:cubicBezTo>
                  <a:cubicBezTo>
                    <a:pt x="50" y="65"/>
                    <a:pt x="113" y="17"/>
                    <a:pt x="188" y="33"/>
                  </a:cubicBezTo>
                  <a:cubicBezTo>
                    <a:pt x="263" y="49"/>
                    <a:pt x="337" y="145"/>
                    <a:pt x="303" y="316"/>
                  </a:cubicBezTo>
                  <a:cubicBezTo>
                    <a:pt x="283" y="411"/>
                    <a:pt x="240" y="491"/>
                    <a:pt x="187" y="549"/>
                  </a:cubicBezTo>
                  <a:cubicBezTo>
                    <a:pt x="246" y="491"/>
                    <a:pt x="297" y="412"/>
                    <a:pt x="318" y="328"/>
                  </a:cubicBezTo>
                  <a:cubicBezTo>
                    <a:pt x="356" y="178"/>
                    <a:pt x="326" y="49"/>
                    <a:pt x="222" y="18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0" name="Freeform 170">
              <a:extLst>
                <a:ext uri="{FF2B5EF4-FFF2-40B4-BE49-F238E27FC236}">
                  <a16:creationId xmlns:a16="http://schemas.microsoft.com/office/drawing/2014/main" id="{F23832E1-325C-4BC7-A654-51117D191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1" y="924"/>
              <a:ext cx="1944" cy="2243"/>
            </a:xfrm>
            <a:custGeom>
              <a:avLst/>
              <a:gdLst>
                <a:gd name="T0" fmla="*/ 12107 w 777"/>
                <a:gd name="T1" fmla="*/ 5804 h 841"/>
                <a:gd name="T2" fmla="*/ 11807 w 777"/>
                <a:gd name="T3" fmla="*/ 4459 h 841"/>
                <a:gd name="T4" fmla="*/ 11024 w 777"/>
                <a:gd name="T5" fmla="*/ 3358 h 841"/>
                <a:gd name="T6" fmla="*/ 9915 w 777"/>
                <a:gd name="T7" fmla="*/ 2958 h 841"/>
                <a:gd name="T8" fmla="*/ 8864 w 777"/>
                <a:gd name="T9" fmla="*/ 3208 h 841"/>
                <a:gd name="T10" fmla="*/ 7811 w 777"/>
                <a:gd name="T11" fmla="*/ 3336 h 841"/>
                <a:gd name="T12" fmla="*/ 7311 w 777"/>
                <a:gd name="T13" fmla="*/ 2275 h 841"/>
                <a:gd name="T14" fmla="*/ 7173 w 777"/>
                <a:gd name="T15" fmla="*/ 1614 h 841"/>
                <a:gd name="T16" fmla="*/ 7080 w 777"/>
                <a:gd name="T17" fmla="*/ 931 h 841"/>
                <a:gd name="T18" fmla="*/ 7093 w 777"/>
                <a:gd name="T19" fmla="*/ 192 h 841"/>
                <a:gd name="T20" fmla="*/ 6498 w 777"/>
                <a:gd name="T21" fmla="*/ 205 h 841"/>
                <a:gd name="T22" fmla="*/ 6485 w 777"/>
                <a:gd name="T23" fmla="*/ 683 h 841"/>
                <a:gd name="T24" fmla="*/ 6623 w 777"/>
                <a:gd name="T25" fmla="*/ 1971 h 841"/>
                <a:gd name="T26" fmla="*/ 6780 w 777"/>
                <a:gd name="T27" fmla="*/ 2654 h 841"/>
                <a:gd name="T28" fmla="*/ 7248 w 777"/>
                <a:gd name="T29" fmla="*/ 3755 h 841"/>
                <a:gd name="T30" fmla="*/ 7874 w 777"/>
                <a:gd name="T31" fmla="*/ 4689 h 841"/>
                <a:gd name="T32" fmla="*/ 8019 w 777"/>
                <a:gd name="T33" fmla="*/ 5918 h 841"/>
                <a:gd name="T34" fmla="*/ 7706 w 777"/>
                <a:gd name="T35" fmla="*/ 7113 h 841"/>
                <a:gd name="T36" fmla="*/ 7268 w 777"/>
                <a:gd name="T37" fmla="*/ 8465 h 841"/>
                <a:gd name="T38" fmla="*/ 6735 w 777"/>
                <a:gd name="T39" fmla="*/ 9945 h 841"/>
                <a:gd name="T40" fmla="*/ 5559 w 777"/>
                <a:gd name="T41" fmla="*/ 10719 h 841"/>
                <a:gd name="T42" fmla="*/ 4463 w 777"/>
                <a:gd name="T43" fmla="*/ 10322 h 841"/>
                <a:gd name="T44" fmla="*/ 4038 w 777"/>
                <a:gd name="T45" fmla="*/ 10356 h 841"/>
                <a:gd name="T46" fmla="*/ 3400 w 777"/>
                <a:gd name="T47" fmla="*/ 10642 h 841"/>
                <a:gd name="T48" fmla="*/ 2942 w 777"/>
                <a:gd name="T49" fmla="*/ 9844 h 841"/>
                <a:gd name="T50" fmla="*/ 1784 w 777"/>
                <a:gd name="T51" fmla="*/ 9732 h 841"/>
                <a:gd name="T52" fmla="*/ 801 w 777"/>
                <a:gd name="T53" fmla="*/ 10300 h 841"/>
                <a:gd name="T54" fmla="*/ 83 w 777"/>
                <a:gd name="T55" fmla="*/ 11823 h 841"/>
                <a:gd name="T56" fmla="*/ 63 w 777"/>
                <a:gd name="T57" fmla="*/ 13471 h 841"/>
                <a:gd name="T58" fmla="*/ 313 w 777"/>
                <a:gd name="T59" fmla="*/ 15045 h 841"/>
                <a:gd name="T60" fmla="*/ 1301 w 777"/>
                <a:gd name="T61" fmla="*/ 15330 h 841"/>
                <a:gd name="T62" fmla="*/ 938 w 777"/>
                <a:gd name="T63" fmla="*/ 13791 h 841"/>
                <a:gd name="T64" fmla="*/ 971 w 777"/>
                <a:gd name="T65" fmla="*/ 12292 h 841"/>
                <a:gd name="T66" fmla="*/ 1584 w 777"/>
                <a:gd name="T67" fmla="*/ 11098 h 841"/>
                <a:gd name="T68" fmla="*/ 2597 w 777"/>
                <a:gd name="T69" fmla="*/ 10812 h 841"/>
                <a:gd name="T70" fmla="*/ 3368 w 777"/>
                <a:gd name="T71" fmla="*/ 10642 h 841"/>
                <a:gd name="T72" fmla="*/ 3568 w 777"/>
                <a:gd name="T73" fmla="*/ 11722 h 841"/>
                <a:gd name="T74" fmla="*/ 3993 w 777"/>
                <a:gd name="T75" fmla="*/ 12463 h 841"/>
                <a:gd name="T76" fmla="*/ 5121 w 777"/>
                <a:gd name="T77" fmla="*/ 12997 h 841"/>
                <a:gd name="T78" fmla="*/ 6027 w 777"/>
                <a:gd name="T79" fmla="*/ 13317 h 841"/>
                <a:gd name="T80" fmla="*/ 7531 w 777"/>
                <a:gd name="T81" fmla="*/ 13927 h 841"/>
                <a:gd name="T82" fmla="*/ 8802 w 777"/>
                <a:gd name="T83" fmla="*/ 13565 h 841"/>
                <a:gd name="T84" fmla="*/ 9853 w 777"/>
                <a:gd name="T85" fmla="*/ 12733 h 841"/>
                <a:gd name="T86" fmla="*/ 10603 w 777"/>
                <a:gd name="T87" fmla="*/ 11708 h 841"/>
                <a:gd name="T88" fmla="*/ 11274 w 777"/>
                <a:gd name="T89" fmla="*/ 10527 h 841"/>
                <a:gd name="T90" fmla="*/ 11824 w 777"/>
                <a:gd name="T91" fmla="*/ 8863 h 841"/>
                <a:gd name="T92" fmla="*/ 12137 w 777"/>
                <a:gd name="T93" fmla="*/ 7228 h 84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777" h="841">
                  <a:moveTo>
                    <a:pt x="775" y="341"/>
                  </a:moveTo>
                  <a:cubicBezTo>
                    <a:pt x="775" y="328"/>
                    <a:pt x="774" y="317"/>
                    <a:pt x="773" y="306"/>
                  </a:cubicBezTo>
                  <a:cubicBezTo>
                    <a:pt x="771" y="293"/>
                    <a:pt x="767" y="282"/>
                    <a:pt x="764" y="271"/>
                  </a:cubicBezTo>
                  <a:cubicBezTo>
                    <a:pt x="761" y="259"/>
                    <a:pt x="759" y="246"/>
                    <a:pt x="754" y="235"/>
                  </a:cubicBezTo>
                  <a:cubicBezTo>
                    <a:pt x="748" y="223"/>
                    <a:pt x="739" y="214"/>
                    <a:pt x="732" y="205"/>
                  </a:cubicBezTo>
                  <a:cubicBezTo>
                    <a:pt x="723" y="194"/>
                    <a:pt x="714" y="184"/>
                    <a:pt x="704" y="177"/>
                  </a:cubicBezTo>
                  <a:cubicBezTo>
                    <a:pt x="692" y="168"/>
                    <a:pt x="679" y="163"/>
                    <a:pt x="667" y="161"/>
                  </a:cubicBezTo>
                  <a:cubicBezTo>
                    <a:pt x="655" y="158"/>
                    <a:pt x="644" y="156"/>
                    <a:pt x="633" y="156"/>
                  </a:cubicBezTo>
                  <a:cubicBezTo>
                    <a:pt x="622" y="157"/>
                    <a:pt x="611" y="161"/>
                    <a:pt x="600" y="164"/>
                  </a:cubicBezTo>
                  <a:cubicBezTo>
                    <a:pt x="588" y="167"/>
                    <a:pt x="576" y="166"/>
                    <a:pt x="566" y="169"/>
                  </a:cubicBezTo>
                  <a:cubicBezTo>
                    <a:pt x="555" y="172"/>
                    <a:pt x="544" y="179"/>
                    <a:pt x="533" y="181"/>
                  </a:cubicBezTo>
                  <a:cubicBezTo>
                    <a:pt x="521" y="183"/>
                    <a:pt x="509" y="182"/>
                    <a:pt x="499" y="176"/>
                  </a:cubicBezTo>
                  <a:cubicBezTo>
                    <a:pt x="491" y="171"/>
                    <a:pt x="486" y="161"/>
                    <a:pt x="480" y="150"/>
                  </a:cubicBezTo>
                  <a:cubicBezTo>
                    <a:pt x="475" y="141"/>
                    <a:pt x="470" y="131"/>
                    <a:pt x="467" y="120"/>
                  </a:cubicBezTo>
                  <a:cubicBezTo>
                    <a:pt x="465" y="114"/>
                    <a:pt x="465" y="106"/>
                    <a:pt x="464" y="99"/>
                  </a:cubicBezTo>
                  <a:cubicBezTo>
                    <a:pt x="462" y="94"/>
                    <a:pt x="459" y="90"/>
                    <a:pt x="458" y="85"/>
                  </a:cubicBezTo>
                  <a:cubicBezTo>
                    <a:pt x="456" y="79"/>
                    <a:pt x="458" y="72"/>
                    <a:pt x="457" y="66"/>
                  </a:cubicBezTo>
                  <a:cubicBezTo>
                    <a:pt x="456" y="60"/>
                    <a:pt x="453" y="55"/>
                    <a:pt x="452" y="49"/>
                  </a:cubicBezTo>
                  <a:cubicBezTo>
                    <a:pt x="452" y="43"/>
                    <a:pt x="453" y="37"/>
                    <a:pt x="453" y="31"/>
                  </a:cubicBezTo>
                  <a:cubicBezTo>
                    <a:pt x="453" y="23"/>
                    <a:pt x="452" y="16"/>
                    <a:pt x="453" y="10"/>
                  </a:cubicBezTo>
                  <a:cubicBezTo>
                    <a:pt x="453" y="9"/>
                    <a:pt x="446" y="0"/>
                    <a:pt x="434" y="1"/>
                  </a:cubicBezTo>
                  <a:cubicBezTo>
                    <a:pt x="422" y="2"/>
                    <a:pt x="415" y="11"/>
                    <a:pt x="415" y="11"/>
                  </a:cubicBezTo>
                  <a:cubicBezTo>
                    <a:pt x="414" y="12"/>
                    <a:pt x="416" y="16"/>
                    <a:pt x="416" y="16"/>
                  </a:cubicBezTo>
                  <a:cubicBezTo>
                    <a:pt x="415" y="23"/>
                    <a:pt x="414" y="30"/>
                    <a:pt x="414" y="36"/>
                  </a:cubicBezTo>
                  <a:cubicBezTo>
                    <a:pt x="414" y="48"/>
                    <a:pt x="418" y="57"/>
                    <a:pt x="419" y="69"/>
                  </a:cubicBezTo>
                  <a:cubicBezTo>
                    <a:pt x="420" y="81"/>
                    <a:pt x="421" y="93"/>
                    <a:pt x="423" y="104"/>
                  </a:cubicBezTo>
                  <a:cubicBezTo>
                    <a:pt x="424" y="110"/>
                    <a:pt x="425" y="117"/>
                    <a:pt x="427" y="123"/>
                  </a:cubicBezTo>
                  <a:cubicBezTo>
                    <a:pt x="429" y="129"/>
                    <a:pt x="431" y="134"/>
                    <a:pt x="433" y="140"/>
                  </a:cubicBezTo>
                  <a:cubicBezTo>
                    <a:pt x="437" y="151"/>
                    <a:pt x="438" y="162"/>
                    <a:pt x="442" y="171"/>
                  </a:cubicBezTo>
                  <a:cubicBezTo>
                    <a:pt x="448" y="182"/>
                    <a:pt x="456" y="190"/>
                    <a:pt x="463" y="198"/>
                  </a:cubicBezTo>
                  <a:cubicBezTo>
                    <a:pt x="471" y="206"/>
                    <a:pt x="471" y="206"/>
                    <a:pt x="479" y="214"/>
                  </a:cubicBezTo>
                  <a:cubicBezTo>
                    <a:pt x="491" y="226"/>
                    <a:pt x="498" y="237"/>
                    <a:pt x="503" y="247"/>
                  </a:cubicBezTo>
                  <a:cubicBezTo>
                    <a:pt x="510" y="259"/>
                    <a:pt x="510" y="269"/>
                    <a:pt x="510" y="284"/>
                  </a:cubicBezTo>
                  <a:cubicBezTo>
                    <a:pt x="510" y="292"/>
                    <a:pt x="514" y="302"/>
                    <a:pt x="512" y="312"/>
                  </a:cubicBezTo>
                  <a:cubicBezTo>
                    <a:pt x="510" y="322"/>
                    <a:pt x="504" y="333"/>
                    <a:pt x="500" y="343"/>
                  </a:cubicBezTo>
                  <a:cubicBezTo>
                    <a:pt x="497" y="354"/>
                    <a:pt x="496" y="364"/>
                    <a:pt x="492" y="375"/>
                  </a:cubicBezTo>
                  <a:cubicBezTo>
                    <a:pt x="486" y="389"/>
                    <a:pt x="479" y="403"/>
                    <a:pt x="476" y="416"/>
                  </a:cubicBezTo>
                  <a:cubicBezTo>
                    <a:pt x="469" y="441"/>
                    <a:pt x="465" y="444"/>
                    <a:pt x="464" y="446"/>
                  </a:cubicBezTo>
                  <a:cubicBezTo>
                    <a:pt x="460" y="461"/>
                    <a:pt x="459" y="475"/>
                    <a:pt x="453" y="487"/>
                  </a:cubicBezTo>
                  <a:cubicBezTo>
                    <a:pt x="447" y="502"/>
                    <a:pt x="438" y="513"/>
                    <a:pt x="430" y="524"/>
                  </a:cubicBezTo>
                  <a:cubicBezTo>
                    <a:pt x="420" y="536"/>
                    <a:pt x="408" y="544"/>
                    <a:pt x="396" y="551"/>
                  </a:cubicBezTo>
                  <a:cubicBezTo>
                    <a:pt x="382" y="558"/>
                    <a:pt x="370" y="565"/>
                    <a:pt x="355" y="565"/>
                  </a:cubicBezTo>
                  <a:cubicBezTo>
                    <a:pt x="325" y="565"/>
                    <a:pt x="313" y="559"/>
                    <a:pt x="301" y="551"/>
                  </a:cubicBezTo>
                  <a:cubicBezTo>
                    <a:pt x="296" y="548"/>
                    <a:pt x="292" y="545"/>
                    <a:pt x="285" y="544"/>
                  </a:cubicBezTo>
                  <a:cubicBezTo>
                    <a:pt x="274" y="541"/>
                    <a:pt x="269" y="545"/>
                    <a:pt x="263" y="546"/>
                  </a:cubicBezTo>
                  <a:cubicBezTo>
                    <a:pt x="261" y="546"/>
                    <a:pt x="260" y="546"/>
                    <a:pt x="258" y="546"/>
                  </a:cubicBezTo>
                  <a:cubicBezTo>
                    <a:pt x="256" y="546"/>
                    <a:pt x="250" y="546"/>
                    <a:pt x="247" y="546"/>
                  </a:cubicBezTo>
                  <a:cubicBezTo>
                    <a:pt x="230" y="551"/>
                    <a:pt x="223" y="565"/>
                    <a:pt x="217" y="561"/>
                  </a:cubicBezTo>
                  <a:cubicBezTo>
                    <a:pt x="211" y="558"/>
                    <a:pt x="210" y="537"/>
                    <a:pt x="201" y="526"/>
                  </a:cubicBezTo>
                  <a:cubicBezTo>
                    <a:pt x="198" y="523"/>
                    <a:pt x="192" y="520"/>
                    <a:pt x="188" y="519"/>
                  </a:cubicBezTo>
                  <a:cubicBezTo>
                    <a:pt x="177" y="515"/>
                    <a:pt x="164" y="515"/>
                    <a:pt x="150" y="514"/>
                  </a:cubicBezTo>
                  <a:cubicBezTo>
                    <a:pt x="139" y="513"/>
                    <a:pt x="126" y="511"/>
                    <a:pt x="114" y="513"/>
                  </a:cubicBezTo>
                  <a:cubicBezTo>
                    <a:pt x="103" y="515"/>
                    <a:pt x="94" y="521"/>
                    <a:pt x="83" y="526"/>
                  </a:cubicBezTo>
                  <a:cubicBezTo>
                    <a:pt x="73" y="531"/>
                    <a:pt x="62" y="535"/>
                    <a:pt x="51" y="543"/>
                  </a:cubicBezTo>
                  <a:cubicBezTo>
                    <a:pt x="39" y="553"/>
                    <a:pt x="27" y="563"/>
                    <a:pt x="19" y="577"/>
                  </a:cubicBezTo>
                  <a:cubicBezTo>
                    <a:pt x="11" y="590"/>
                    <a:pt x="8" y="607"/>
                    <a:pt x="5" y="623"/>
                  </a:cubicBezTo>
                  <a:cubicBezTo>
                    <a:pt x="2" y="638"/>
                    <a:pt x="0" y="654"/>
                    <a:pt x="0" y="670"/>
                  </a:cubicBezTo>
                  <a:cubicBezTo>
                    <a:pt x="0" y="683"/>
                    <a:pt x="3" y="697"/>
                    <a:pt x="4" y="710"/>
                  </a:cubicBezTo>
                  <a:cubicBezTo>
                    <a:pt x="6" y="724"/>
                    <a:pt x="6" y="738"/>
                    <a:pt x="9" y="752"/>
                  </a:cubicBezTo>
                  <a:cubicBezTo>
                    <a:pt x="12" y="766"/>
                    <a:pt x="15" y="779"/>
                    <a:pt x="20" y="793"/>
                  </a:cubicBezTo>
                  <a:cubicBezTo>
                    <a:pt x="24" y="806"/>
                    <a:pt x="30" y="819"/>
                    <a:pt x="35" y="832"/>
                  </a:cubicBezTo>
                  <a:cubicBezTo>
                    <a:pt x="47" y="841"/>
                    <a:pt x="85" y="834"/>
                    <a:pt x="83" y="808"/>
                  </a:cubicBezTo>
                  <a:cubicBezTo>
                    <a:pt x="78" y="795"/>
                    <a:pt x="74" y="782"/>
                    <a:pt x="70" y="769"/>
                  </a:cubicBezTo>
                  <a:cubicBezTo>
                    <a:pt x="66" y="755"/>
                    <a:pt x="62" y="740"/>
                    <a:pt x="60" y="727"/>
                  </a:cubicBezTo>
                  <a:cubicBezTo>
                    <a:pt x="58" y="713"/>
                    <a:pt x="61" y="700"/>
                    <a:pt x="61" y="688"/>
                  </a:cubicBezTo>
                  <a:cubicBezTo>
                    <a:pt x="62" y="674"/>
                    <a:pt x="59" y="661"/>
                    <a:pt x="62" y="648"/>
                  </a:cubicBezTo>
                  <a:cubicBezTo>
                    <a:pt x="66" y="635"/>
                    <a:pt x="74" y="625"/>
                    <a:pt x="80" y="614"/>
                  </a:cubicBezTo>
                  <a:cubicBezTo>
                    <a:pt x="86" y="603"/>
                    <a:pt x="93" y="592"/>
                    <a:pt x="101" y="585"/>
                  </a:cubicBezTo>
                  <a:cubicBezTo>
                    <a:pt x="111" y="577"/>
                    <a:pt x="122" y="571"/>
                    <a:pt x="133" y="570"/>
                  </a:cubicBezTo>
                  <a:cubicBezTo>
                    <a:pt x="146" y="568"/>
                    <a:pt x="156" y="568"/>
                    <a:pt x="166" y="570"/>
                  </a:cubicBezTo>
                  <a:cubicBezTo>
                    <a:pt x="168" y="570"/>
                    <a:pt x="180" y="574"/>
                    <a:pt x="181" y="573"/>
                  </a:cubicBezTo>
                  <a:cubicBezTo>
                    <a:pt x="196" y="572"/>
                    <a:pt x="210" y="558"/>
                    <a:pt x="215" y="561"/>
                  </a:cubicBezTo>
                  <a:cubicBezTo>
                    <a:pt x="221" y="564"/>
                    <a:pt x="213" y="584"/>
                    <a:pt x="220" y="603"/>
                  </a:cubicBezTo>
                  <a:cubicBezTo>
                    <a:pt x="221" y="608"/>
                    <a:pt x="227" y="616"/>
                    <a:pt x="228" y="618"/>
                  </a:cubicBezTo>
                  <a:cubicBezTo>
                    <a:pt x="229" y="620"/>
                    <a:pt x="230" y="622"/>
                    <a:pt x="231" y="624"/>
                  </a:cubicBezTo>
                  <a:cubicBezTo>
                    <a:pt x="238" y="637"/>
                    <a:pt x="246" y="649"/>
                    <a:pt x="255" y="657"/>
                  </a:cubicBezTo>
                  <a:cubicBezTo>
                    <a:pt x="267" y="668"/>
                    <a:pt x="274" y="678"/>
                    <a:pt x="285" y="681"/>
                  </a:cubicBezTo>
                  <a:cubicBezTo>
                    <a:pt x="297" y="686"/>
                    <a:pt x="313" y="684"/>
                    <a:pt x="327" y="685"/>
                  </a:cubicBezTo>
                  <a:cubicBezTo>
                    <a:pt x="336" y="686"/>
                    <a:pt x="345" y="686"/>
                    <a:pt x="345" y="686"/>
                  </a:cubicBezTo>
                  <a:cubicBezTo>
                    <a:pt x="363" y="688"/>
                    <a:pt x="374" y="695"/>
                    <a:pt x="385" y="702"/>
                  </a:cubicBezTo>
                  <a:cubicBezTo>
                    <a:pt x="395" y="708"/>
                    <a:pt x="408" y="715"/>
                    <a:pt x="431" y="722"/>
                  </a:cubicBezTo>
                  <a:cubicBezTo>
                    <a:pt x="444" y="726"/>
                    <a:pt x="460" y="732"/>
                    <a:pt x="481" y="734"/>
                  </a:cubicBezTo>
                  <a:cubicBezTo>
                    <a:pt x="494" y="736"/>
                    <a:pt x="509" y="734"/>
                    <a:pt x="525" y="730"/>
                  </a:cubicBezTo>
                  <a:cubicBezTo>
                    <a:pt x="538" y="727"/>
                    <a:pt x="549" y="720"/>
                    <a:pt x="562" y="715"/>
                  </a:cubicBezTo>
                  <a:cubicBezTo>
                    <a:pt x="573" y="709"/>
                    <a:pt x="585" y="706"/>
                    <a:pt x="597" y="698"/>
                  </a:cubicBezTo>
                  <a:cubicBezTo>
                    <a:pt x="607" y="691"/>
                    <a:pt x="618" y="680"/>
                    <a:pt x="629" y="671"/>
                  </a:cubicBezTo>
                  <a:cubicBezTo>
                    <a:pt x="637" y="663"/>
                    <a:pt x="648" y="657"/>
                    <a:pt x="656" y="648"/>
                  </a:cubicBezTo>
                  <a:cubicBezTo>
                    <a:pt x="664" y="639"/>
                    <a:pt x="670" y="627"/>
                    <a:pt x="677" y="617"/>
                  </a:cubicBezTo>
                  <a:cubicBezTo>
                    <a:pt x="685" y="607"/>
                    <a:pt x="694" y="598"/>
                    <a:pt x="700" y="587"/>
                  </a:cubicBezTo>
                  <a:cubicBezTo>
                    <a:pt x="707" y="577"/>
                    <a:pt x="714" y="566"/>
                    <a:pt x="720" y="555"/>
                  </a:cubicBezTo>
                  <a:cubicBezTo>
                    <a:pt x="727" y="541"/>
                    <a:pt x="736" y="527"/>
                    <a:pt x="742" y="512"/>
                  </a:cubicBezTo>
                  <a:cubicBezTo>
                    <a:pt x="748" y="498"/>
                    <a:pt x="751" y="482"/>
                    <a:pt x="755" y="467"/>
                  </a:cubicBezTo>
                  <a:cubicBezTo>
                    <a:pt x="760" y="451"/>
                    <a:pt x="763" y="436"/>
                    <a:pt x="766" y="420"/>
                  </a:cubicBezTo>
                  <a:cubicBezTo>
                    <a:pt x="769" y="406"/>
                    <a:pt x="774" y="394"/>
                    <a:pt x="775" y="381"/>
                  </a:cubicBezTo>
                  <a:cubicBezTo>
                    <a:pt x="777" y="367"/>
                    <a:pt x="775" y="353"/>
                    <a:pt x="775" y="341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1" name="Line 171">
              <a:extLst>
                <a:ext uri="{FF2B5EF4-FFF2-40B4-BE49-F238E27FC236}">
                  <a16:creationId xmlns:a16="http://schemas.microsoft.com/office/drawing/2014/main" id="{692955C3-0D4B-4C53-8C0F-5D2C31746A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16" y="3143"/>
              <a:ext cx="43" cy="26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2" name="Line 172">
              <a:extLst>
                <a:ext uri="{FF2B5EF4-FFF2-40B4-BE49-F238E27FC236}">
                  <a16:creationId xmlns:a16="http://schemas.microsoft.com/office/drawing/2014/main" id="{A21765C0-3C42-4417-A50B-2CFA1F6F7A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82" y="3076"/>
              <a:ext cx="45" cy="8"/>
            </a:xfrm>
            <a:prstGeom prst="line">
              <a:avLst/>
            </a:prstGeom>
            <a:noFill/>
            <a:ln w="7938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3" name="Freeform 173">
              <a:extLst>
                <a:ext uri="{FF2B5EF4-FFF2-40B4-BE49-F238E27FC236}">
                  <a16:creationId xmlns:a16="http://schemas.microsoft.com/office/drawing/2014/main" id="{9DC46DC2-9DC1-4C6E-B21F-60F7EA480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292"/>
              <a:ext cx="30" cy="117"/>
            </a:xfrm>
            <a:custGeom>
              <a:avLst/>
              <a:gdLst>
                <a:gd name="T0" fmla="*/ 188 w 12"/>
                <a:gd name="T1" fmla="*/ 0 h 44"/>
                <a:gd name="T2" fmla="*/ 95 w 12"/>
                <a:gd name="T3" fmla="*/ 827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4">
                  <a:moveTo>
                    <a:pt x="12" y="0"/>
                  </a:moveTo>
                  <a:cubicBezTo>
                    <a:pt x="0" y="11"/>
                    <a:pt x="2" y="35"/>
                    <a:pt x="6" y="44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4" name="Freeform 174">
              <a:extLst>
                <a:ext uri="{FF2B5EF4-FFF2-40B4-BE49-F238E27FC236}">
                  <a16:creationId xmlns:a16="http://schemas.microsoft.com/office/drawing/2014/main" id="{D31AFD67-5C59-402C-99DD-1C63B3805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2420"/>
              <a:ext cx="48" cy="83"/>
            </a:xfrm>
            <a:custGeom>
              <a:avLst/>
              <a:gdLst>
                <a:gd name="T0" fmla="*/ 83 w 19"/>
                <a:gd name="T1" fmla="*/ 0 h 31"/>
                <a:gd name="T2" fmla="*/ 306 w 19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1">
                  <a:moveTo>
                    <a:pt x="5" y="0"/>
                  </a:moveTo>
                  <a:cubicBezTo>
                    <a:pt x="0" y="10"/>
                    <a:pt x="8" y="26"/>
                    <a:pt x="19" y="3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5" name="Freeform 175">
              <a:extLst>
                <a:ext uri="{FF2B5EF4-FFF2-40B4-BE49-F238E27FC236}">
                  <a16:creationId xmlns:a16="http://schemas.microsoft.com/office/drawing/2014/main" id="{50595AF0-ED88-4944-83F1-7892FB463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793"/>
              <a:ext cx="82" cy="40"/>
            </a:xfrm>
            <a:custGeom>
              <a:avLst/>
              <a:gdLst>
                <a:gd name="T0" fmla="*/ 0 w 33"/>
                <a:gd name="T1" fmla="*/ 0 h 15"/>
                <a:gd name="T2" fmla="*/ 507 w 33"/>
                <a:gd name="T3" fmla="*/ 19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9" y="15"/>
                    <a:pt x="21" y="13"/>
                    <a:pt x="33" y="1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6" name="Freeform 176">
              <a:extLst>
                <a:ext uri="{FF2B5EF4-FFF2-40B4-BE49-F238E27FC236}">
                  <a16:creationId xmlns:a16="http://schemas.microsoft.com/office/drawing/2014/main" id="{98886FA4-BA23-4B40-8DB4-91A8C274E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2612"/>
              <a:ext cx="85" cy="43"/>
            </a:xfrm>
            <a:custGeom>
              <a:avLst/>
              <a:gdLst>
                <a:gd name="T0" fmla="*/ 0 w 34"/>
                <a:gd name="T1" fmla="*/ 0 h 16"/>
                <a:gd name="T2" fmla="*/ 533 w 34"/>
                <a:gd name="T3" fmla="*/ 21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6">
                  <a:moveTo>
                    <a:pt x="0" y="0"/>
                  </a:moveTo>
                  <a:cubicBezTo>
                    <a:pt x="6" y="13"/>
                    <a:pt x="25" y="16"/>
                    <a:pt x="34" y="11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7" name="Freeform 177">
              <a:extLst>
                <a:ext uri="{FF2B5EF4-FFF2-40B4-BE49-F238E27FC236}">
                  <a16:creationId xmlns:a16="http://schemas.microsoft.com/office/drawing/2014/main" id="{D9DA0801-2E29-4163-946E-2332E3F05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2943"/>
              <a:ext cx="78" cy="45"/>
            </a:xfrm>
            <a:custGeom>
              <a:avLst/>
              <a:gdLst>
                <a:gd name="T0" fmla="*/ 0 w 31"/>
                <a:gd name="T1" fmla="*/ 281 h 17"/>
                <a:gd name="T2" fmla="*/ 493 w 31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7">
                  <a:moveTo>
                    <a:pt x="0" y="15"/>
                  </a:moveTo>
                  <a:cubicBezTo>
                    <a:pt x="15" y="17"/>
                    <a:pt x="29" y="10"/>
                    <a:pt x="31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8" name="Freeform 178">
              <a:extLst>
                <a:ext uri="{FF2B5EF4-FFF2-40B4-BE49-F238E27FC236}">
                  <a16:creationId xmlns:a16="http://schemas.microsoft.com/office/drawing/2014/main" id="{6C7FA96F-AAD4-4AA2-A0D7-D3BFB2D25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788"/>
              <a:ext cx="10" cy="27"/>
            </a:xfrm>
            <a:custGeom>
              <a:avLst/>
              <a:gdLst>
                <a:gd name="T0" fmla="*/ 63 w 4"/>
                <a:gd name="T1" fmla="*/ 0 h 10"/>
                <a:gd name="T2" fmla="*/ 0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3" y="3"/>
                    <a:pt x="1" y="7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79" name="Freeform 179">
              <a:extLst>
                <a:ext uri="{FF2B5EF4-FFF2-40B4-BE49-F238E27FC236}">
                  <a16:creationId xmlns:a16="http://schemas.microsoft.com/office/drawing/2014/main" id="{4A2B7F94-06CF-40E0-A3EE-907FC3320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1207"/>
              <a:ext cx="60" cy="77"/>
            </a:xfrm>
            <a:custGeom>
              <a:avLst/>
              <a:gdLst>
                <a:gd name="T0" fmla="*/ 250 w 24"/>
                <a:gd name="T1" fmla="*/ 507 h 29"/>
                <a:gd name="T2" fmla="*/ 250 w 24"/>
                <a:gd name="T3" fmla="*/ 133 h 29"/>
                <a:gd name="T4" fmla="*/ 250 w 24"/>
                <a:gd name="T5" fmla="*/ 507 h 29"/>
                <a:gd name="T6" fmla="*/ 250 w 24"/>
                <a:gd name="T7" fmla="*/ 507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16" y="27"/>
                  </a:moveTo>
                  <a:cubicBezTo>
                    <a:pt x="21" y="23"/>
                    <a:pt x="24" y="11"/>
                    <a:pt x="16" y="7"/>
                  </a:cubicBezTo>
                  <a:cubicBezTo>
                    <a:pt x="0" y="0"/>
                    <a:pt x="8" y="23"/>
                    <a:pt x="16" y="27"/>
                  </a:cubicBezTo>
                  <a:cubicBezTo>
                    <a:pt x="16" y="27"/>
                    <a:pt x="16" y="29"/>
                    <a:pt x="16" y="2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0" name="Freeform 180">
              <a:extLst>
                <a:ext uri="{FF2B5EF4-FFF2-40B4-BE49-F238E27FC236}">
                  <a16:creationId xmlns:a16="http://schemas.microsoft.com/office/drawing/2014/main" id="{A52B3E08-99D2-41A4-84F3-1980CF2E7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1412"/>
              <a:ext cx="40" cy="53"/>
            </a:xfrm>
            <a:custGeom>
              <a:avLst/>
              <a:gdLst>
                <a:gd name="T0" fmla="*/ 238 w 16"/>
                <a:gd name="T1" fmla="*/ 315 h 20"/>
                <a:gd name="T2" fmla="*/ 83 w 16"/>
                <a:gd name="T3" fmla="*/ 111 h 20"/>
                <a:gd name="T4" fmla="*/ 250 w 16"/>
                <a:gd name="T5" fmla="*/ 294 h 20"/>
                <a:gd name="T6" fmla="*/ 238 w 16"/>
                <a:gd name="T7" fmla="*/ 315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5" y="17"/>
                  </a:moveTo>
                  <a:cubicBezTo>
                    <a:pt x="8" y="20"/>
                    <a:pt x="0" y="13"/>
                    <a:pt x="5" y="6"/>
                  </a:cubicBezTo>
                  <a:cubicBezTo>
                    <a:pt x="11" y="0"/>
                    <a:pt x="16" y="10"/>
                    <a:pt x="16" y="16"/>
                  </a:cubicBezTo>
                  <a:cubicBezTo>
                    <a:pt x="16" y="17"/>
                    <a:pt x="15" y="17"/>
                    <a:pt x="15" y="1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1" name="Freeform 181">
              <a:extLst>
                <a:ext uri="{FF2B5EF4-FFF2-40B4-BE49-F238E27FC236}">
                  <a16:creationId xmlns:a16="http://schemas.microsoft.com/office/drawing/2014/main" id="{2C8460C9-C402-407F-B5A0-3CF38585F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" y="1417"/>
              <a:ext cx="26" cy="27"/>
            </a:xfrm>
            <a:custGeom>
              <a:avLst/>
              <a:gdLst>
                <a:gd name="T0" fmla="*/ 0 w 10"/>
                <a:gd name="T1" fmla="*/ 197 h 10"/>
                <a:gd name="T2" fmla="*/ 109 w 10"/>
                <a:gd name="T3" fmla="*/ 59 h 10"/>
                <a:gd name="T4" fmla="*/ 0 w 10"/>
                <a:gd name="T5" fmla="*/ 19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0" y="4"/>
                    <a:pt x="2" y="0"/>
                    <a:pt x="6" y="3"/>
                  </a:cubicBezTo>
                  <a:cubicBezTo>
                    <a:pt x="10" y="6"/>
                    <a:pt x="0" y="10"/>
                    <a:pt x="0" y="1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2" name="Freeform 182">
              <a:extLst>
                <a:ext uri="{FF2B5EF4-FFF2-40B4-BE49-F238E27FC236}">
                  <a16:creationId xmlns:a16="http://schemas.microsoft.com/office/drawing/2014/main" id="{44C878E3-9E86-4722-A00C-5E701344F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311"/>
              <a:ext cx="1411" cy="1576"/>
            </a:xfrm>
            <a:custGeom>
              <a:avLst/>
              <a:gdLst>
                <a:gd name="T0" fmla="*/ 4180 w 564"/>
                <a:gd name="T1" fmla="*/ 1331 h 591"/>
                <a:gd name="T2" fmla="*/ 4606 w 564"/>
                <a:gd name="T3" fmla="*/ 2083 h 591"/>
                <a:gd name="T4" fmla="*/ 4651 w 564"/>
                <a:gd name="T5" fmla="*/ 2637 h 591"/>
                <a:gd name="T6" fmla="*/ 4681 w 564"/>
                <a:gd name="T7" fmla="*/ 3165 h 591"/>
                <a:gd name="T8" fmla="*/ 4493 w 564"/>
                <a:gd name="T9" fmla="*/ 3755 h 591"/>
                <a:gd name="T10" fmla="*/ 4368 w 564"/>
                <a:gd name="T11" fmla="*/ 4360 h 591"/>
                <a:gd name="T12" fmla="*/ 4118 w 564"/>
                <a:gd name="T13" fmla="*/ 5141 h 591"/>
                <a:gd name="T14" fmla="*/ 3930 w 564"/>
                <a:gd name="T15" fmla="*/ 5709 h 591"/>
                <a:gd name="T16" fmla="*/ 3755 w 564"/>
                <a:gd name="T17" fmla="*/ 6485 h 591"/>
                <a:gd name="T18" fmla="*/ 3397 w 564"/>
                <a:gd name="T19" fmla="*/ 7189 h 591"/>
                <a:gd name="T20" fmla="*/ 2867 w 564"/>
                <a:gd name="T21" fmla="*/ 7701 h 591"/>
                <a:gd name="T22" fmla="*/ 2222 w 564"/>
                <a:gd name="T23" fmla="*/ 7965 h 591"/>
                <a:gd name="T24" fmla="*/ 1376 w 564"/>
                <a:gd name="T25" fmla="*/ 7701 h 591"/>
                <a:gd name="T26" fmla="*/ 1126 w 564"/>
                <a:gd name="T27" fmla="*/ 7565 h 591"/>
                <a:gd name="T28" fmla="*/ 783 w 564"/>
                <a:gd name="T29" fmla="*/ 7603 h 591"/>
                <a:gd name="T30" fmla="*/ 708 w 564"/>
                <a:gd name="T31" fmla="*/ 7603 h 591"/>
                <a:gd name="T32" fmla="*/ 533 w 564"/>
                <a:gd name="T33" fmla="*/ 7603 h 591"/>
                <a:gd name="T34" fmla="*/ 63 w 564"/>
                <a:gd name="T35" fmla="*/ 7885 h 591"/>
                <a:gd name="T36" fmla="*/ 33 w 564"/>
                <a:gd name="T37" fmla="*/ 7885 h 591"/>
                <a:gd name="T38" fmla="*/ 33 w 564"/>
                <a:gd name="T39" fmla="*/ 7885 h 591"/>
                <a:gd name="T40" fmla="*/ 33 w 564"/>
                <a:gd name="T41" fmla="*/ 7885 h 591"/>
                <a:gd name="T42" fmla="*/ 113 w 564"/>
                <a:gd name="T43" fmla="*/ 8683 h 591"/>
                <a:gd name="T44" fmla="*/ 238 w 564"/>
                <a:gd name="T45" fmla="*/ 8968 h 591"/>
                <a:gd name="T46" fmla="*/ 283 w 564"/>
                <a:gd name="T47" fmla="*/ 9080 h 591"/>
                <a:gd name="T48" fmla="*/ 658 w 564"/>
                <a:gd name="T49" fmla="*/ 9707 h 591"/>
                <a:gd name="T50" fmla="*/ 1126 w 564"/>
                <a:gd name="T51" fmla="*/ 10163 h 591"/>
                <a:gd name="T52" fmla="*/ 1784 w 564"/>
                <a:gd name="T53" fmla="*/ 10240 h 591"/>
                <a:gd name="T54" fmla="*/ 2066 w 564"/>
                <a:gd name="T55" fmla="*/ 10261 h 591"/>
                <a:gd name="T56" fmla="*/ 2692 w 564"/>
                <a:gd name="T57" fmla="*/ 10560 h 591"/>
                <a:gd name="T58" fmla="*/ 3410 w 564"/>
                <a:gd name="T59" fmla="*/ 10944 h 591"/>
                <a:gd name="T60" fmla="*/ 4193 w 564"/>
                <a:gd name="T61" fmla="*/ 11171 h 591"/>
                <a:gd name="T62" fmla="*/ 4888 w 564"/>
                <a:gd name="T63" fmla="*/ 11093 h 591"/>
                <a:gd name="T64" fmla="*/ 5464 w 564"/>
                <a:gd name="T65" fmla="*/ 10808 h 591"/>
                <a:gd name="T66" fmla="*/ 6014 w 564"/>
                <a:gd name="T67" fmla="*/ 10488 h 591"/>
                <a:gd name="T68" fmla="*/ 6515 w 564"/>
                <a:gd name="T69" fmla="*/ 9976 h 591"/>
                <a:gd name="T70" fmla="*/ 6935 w 564"/>
                <a:gd name="T71" fmla="*/ 9536 h 591"/>
                <a:gd name="T72" fmla="*/ 7268 w 564"/>
                <a:gd name="T73" fmla="*/ 8952 h 591"/>
                <a:gd name="T74" fmla="*/ 7623 w 564"/>
                <a:gd name="T75" fmla="*/ 8384 h 591"/>
                <a:gd name="T76" fmla="*/ 7936 w 564"/>
                <a:gd name="T77" fmla="*/ 7773 h 591"/>
                <a:gd name="T78" fmla="*/ 8281 w 564"/>
                <a:gd name="T79" fmla="*/ 6963 h 591"/>
                <a:gd name="T80" fmla="*/ 8486 w 564"/>
                <a:gd name="T81" fmla="*/ 6109 h 591"/>
                <a:gd name="T82" fmla="*/ 8656 w 564"/>
                <a:gd name="T83" fmla="*/ 5213 h 591"/>
                <a:gd name="T84" fmla="*/ 8799 w 564"/>
                <a:gd name="T85" fmla="*/ 4472 h 591"/>
                <a:gd name="T86" fmla="*/ 8799 w 564"/>
                <a:gd name="T87" fmla="*/ 3720 h 591"/>
                <a:gd name="T88" fmla="*/ 8769 w 564"/>
                <a:gd name="T89" fmla="*/ 3051 h 591"/>
                <a:gd name="T90" fmla="*/ 8624 w 564"/>
                <a:gd name="T91" fmla="*/ 2389 h 591"/>
                <a:gd name="T92" fmla="*/ 8499 w 564"/>
                <a:gd name="T93" fmla="*/ 1843 h 591"/>
                <a:gd name="T94" fmla="*/ 7998 w 564"/>
                <a:gd name="T95" fmla="*/ 1763 h 591"/>
                <a:gd name="T96" fmla="*/ 7248 w 564"/>
                <a:gd name="T97" fmla="*/ 1288 h 591"/>
                <a:gd name="T98" fmla="*/ 6422 w 564"/>
                <a:gd name="T99" fmla="*/ 1592 h 591"/>
                <a:gd name="T100" fmla="*/ 5026 w 564"/>
                <a:gd name="T101" fmla="*/ 947 h 591"/>
                <a:gd name="T102" fmla="*/ 4606 w 564"/>
                <a:gd name="T103" fmla="*/ 760 h 591"/>
                <a:gd name="T104" fmla="*/ 4193 w 564"/>
                <a:gd name="T105" fmla="*/ 341 h 591"/>
                <a:gd name="T106" fmla="*/ 3868 w 564"/>
                <a:gd name="T107" fmla="*/ 56 h 591"/>
                <a:gd name="T108" fmla="*/ 3755 w 564"/>
                <a:gd name="T109" fmla="*/ 320 h 591"/>
                <a:gd name="T110" fmla="*/ 3975 w 564"/>
                <a:gd name="T111" fmla="*/ 589 h 591"/>
                <a:gd name="T112" fmla="*/ 4180 w 564"/>
                <a:gd name="T113" fmla="*/ 1331 h 5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564" h="591">
                  <a:moveTo>
                    <a:pt x="267" y="70"/>
                  </a:moveTo>
                  <a:cubicBezTo>
                    <a:pt x="277" y="82"/>
                    <a:pt x="289" y="97"/>
                    <a:pt x="294" y="110"/>
                  </a:cubicBezTo>
                  <a:cubicBezTo>
                    <a:pt x="297" y="119"/>
                    <a:pt x="297" y="127"/>
                    <a:pt x="297" y="139"/>
                  </a:cubicBezTo>
                  <a:cubicBezTo>
                    <a:pt x="297" y="147"/>
                    <a:pt x="301" y="157"/>
                    <a:pt x="299" y="167"/>
                  </a:cubicBezTo>
                  <a:cubicBezTo>
                    <a:pt x="297" y="177"/>
                    <a:pt x="291" y="188"/>
                    <a:pt x="287" y="198"/>
                  </a:cubicBezTo>
                  <a:cubicBezTo>
                    <a:pt x="284" y="209"/>
                    <a:pt x="283" y="219"/>
                    <a:pt x="279" y="230"/>
                  </a:cubicBezTo>
                  <a:cubicBezTo>
                    <a:pt x="273" y="244"/>
                    <a:pt x="266" y="258"/>
                    <a:pt x="263" y="271"/>
                  </a:cubicBezTo>
                  <a:cubicBezTo>
                    <a:pt x="256" y="296"/>
                    <a:pt x="252" y="299"/>
                    <a:pt x="251" y="301"/>
                  </a:cubicBezTo>
                  <a:cubicBezTo>
                    <a:pt x="247" y="316"/>
                    <a:pt x="246" y="330"/>
                    <a:pt x="240" y="342"/>
                  </a:cubicBezTo>
                  <a:cubicBezTo>
                    <a:pt x="234" y="357"/>
                    <a:pt x="225" y="368"/>
                    <a:pt x="217" y="379"/>
                  </a:cubicBezTo>
                  <a:cubicBezTo>
                    <a:pt x="207" y="391"/>
                    <a:pt x="195" y="399"/>
                    <a:pt x="183" y="406"/>
                  </a:cubicBezTo>
                  <a:cubicBezTo>
                    <a:pt x="169" y="413"/>
                    <a:pt x="157" y="420"/>
                    <a:pt x="142" y="420"/>
                  </a:cubicBezTo>
                  <a:cubicBezTo>
                    <a:pt x="112" y="420"/>
                    <a:pt x="100" y="414"/>
                    <a:pt x="88" y="406"/>
                  </a:cubicBezTo>
                  <a:cubicBezTo>
                    <a:pt x="83" y="403"/>
                    <a:pt x="79" y="400"/>
                    <a:pt x="72" y="399"/>
                  </a:cubicBezTo>
                  <a:cubicBezTo>
                    <a:pt x="61" y="396"/>
                    <a:pt x="56" y="400"/>
                    <a:pt x="50" y="401"/>
                  </a:cubicBezTo>
                  <a:cubicBezTo>
                    <a:pt x="48" y="401"/>
                    <a:pt x="47" y="401"/>
                    <a:pt x="45" y="401"/>
                  </a:cubicBezTo>
                  <a:cubicBezTo>
                    <a:pt x="43" y="401"/>
                    <a:pt x="37" y="401"/>
                    <a:pt x="34" y="401"/>
                  </a:cubicBezTo>
                  <a:cubicBezTo>
                    <a:pt x="17" y="406"/>
                    <a:pt x="10" y="420"/>
                    <a:pt x="4" y="416"/>
                  </a:cubicBezTo>
                  <a:cubicBezTo>
                    <a:pt x="3" y="416"/>
                    <a:pt x="3" y="416"/>
                    <a:pt x="2" y="416"/>
                  </a:cubicBezTo>
                  <a:cubicBezTo>
                    <a:pt x="2" y="416"/>
                    <a:pt x="2" y="416"/>
                    <a:pt x="2" y="416"/>
                  </a:cubicBezTo>
                  <a:cubicBezTo>
                    <a:pt x="2" y="416"/>
                    <a:pt x="2" y="416"/>
                    <a:pt x="2" y="416"/>
                  </a:cubicBezTo>
                  <a:cubicBezTo>
                    <a:pt x="8" y="419"/>
                    <a:pt x="0" y="439"/>
                    <a:pt x="7" y="458"/>
                  </a:cubicBezTo>
                  <a:cubicBezTo>
                    <a:pt x="8" y="463"/>
                    <a:pt x="14" y="471"/>
                    <a:pt x="15" y="473"/>
                  </a:cubicBezTo>
                  <a:cubicBezTo>
                    <a:pt x="16" y="475"/>
                    <a:pt x="17" y="477"/>
                    <a:pt x="18" y="479"/>
                  </a:cubicBezTo>
                  <a:cubicBezTo>
                    <a:pt x="25" y="492"/>
                    <a:pt x="33" y="504"/>
                    <a:pt x="42" y="512"/>
                  </a:cubicBezTo>
                  <a:cubicBezTo>
                    <a:pt x="54" y="523"/>
                    <a:pt x="61" y="533"/>
                    <a:pt x="72" y="536"/>
                  </a:cubicBezTo>
                  <a:cubicBezTo>
                    <a:pt x="84" y="541"/>
                    <a:pt x="100" y="539"/>
                    <a:pt x="114" y="540"/>
                  </a:cubicBezTo>
                  <a:cubicBezTo>
                    <a:pt x="123" y="541"/>
                    <a:pt x="132" y="541"/>
                    <a:pt x="132" y="541"/>
                  </a:cubicBezTo>
                  <a:cubicBezTo>
                    <a:pt x="150" y="543"/>
                    <a:pt x="161" y="550"/>
                    <a:pt x="172" y="557"/>
                  </a:cubicBezTo>
                  <a:cubicBezTo>
                    <a:pt x="182" y="563"/>
                    <a:pt x="195" y="570"/>
                    <a:pt x="218" y="577"/>
                  </a:cubicBezTo>
                  <a:cubicBezTo>
                    <a:pt x="231" y="581"/>
                    <a:pt x="247" y="587"/>
                    <a:pt x="268" y="589"/>
                  </a:cubicBezTo>
                  <a:cubicBezTo>
                    <a:pt x="281" y="591"/>
                    <a:pt x="296" y="589"/>
                    <a:pt x="312" y="585"/>
                  </a:cubicBezTo>
                  <a:cubicBezTo>
                    <a:pt x="325" y="582"/>
                    <a:pt x="336" y="575"/>
                    <a:pt x="349" y="570"/>
                  </a:cubicBezTo>
                  <a:cubicBezTo>
                    <a:pt x="360" y="564"/>
                    <a:pt x="372" y="561"/>
                    <a:pt x="384" y="553"/>
                  </a:cubicBezTo>
                  <a:cubicBezTo>
                    <a:pt x="394" y="546"/>
                    <a:pt x="405" y="535"/>
                    <a:pt x="416" y="526"/>
                  </a:cubicBezTo>
                  <a:cubicBezTo>
                    <a:pt x="424" y="518"/>
                    <a:pt x="435" y="512"/>
                    <a:pt x="443" y="503"/>
                  </a:cubicBezTo>
                  <a:cubicBezTo>
                    <a:pt x="451" y="494"/>
                    <a:pt x="457" y="482"/>
                    <a:pt x="464" y="472"/>
                  </a:cubicBezTo>
                  <a:cubicBezTo>
                    <a:pt x="472" y="462"/>
                    <a:pt x="481" y="453"/>
                    <a:pt x="487" y="442"/>
                  </a:cubicBezTo>
                  <a:cubicBezTo>
                    <a:pt x="494" y="432"/>
                    <a:pt x="501" y="421"/>
                    <a:pt x="507" y="410"/>
                  </a:cubicBezTo>
                  <a:cubicBezTo>
                    <a:pt x="514" y="396"/>
                    <a:pt x="523" y="382"/>
                    <a:pt x="529" y="367"/>
                  </a:cubicBezTo>
                  <a:cubicBezTo>
                    <a:pt x="535" y="353"/>
                    <a:pt x="538" y="337"/>
                    <a:pt x="542" y="322"/>
                  </a:cubicBezTo>
                  <a:cubicBezTo>
                    <a:pt x="547" y="306"/>
                    <a:pt x="550" y="291"/>
                    <a:pt x="553" y="275"/>
                  </a:cubicBezTo>
                  <a:cubicBezTo>
                    <a:pt x="556" y="261"/>
                    <a:pt x="561" y="249"/>
                    <a:pt x="562" y="236"/>
                  </a:cubicBezTo>
                  <a:cubicBezTo>
                    <a:pt x="564" y="222"/>
                    <a:pt x="562" y="208"/>
                    <a:pt x="562" y="196"/>
                  </a:cubicBezTo>
                  <a:cubicBezTo>
                    <a:pt x="562" y="183"/>
                    <a:pt x="561" y="172"/>
                    <a:pt x="560" y="161"/>
                  </a:cubicBezTo>
                  <a:cubicBezTo>
                    <a:pt x="558" y="148"/>
                    <a:pt x="554" y="137"/>
                    <a:pt x="551" y="126"/>
                  </a:cubicBezTo>
                  <a:cubicBezTo>
                    <a:pt x="549" y="116"/>
                    <a:pt x="547" y="106"/>
                    <a:pt x="543" y="97"/>
                  </a:cubicBezTo>
                  <a:cubicBezTo>
                    <a:pt x="541" y="95"/>
                    <a:pt x="530" y="91"/>
                    <a:pt x="511" y="93"/>
                  </a:cubicBezTo>
                  <a:cubicBezTo>
                    <a:pt x="488" y="95"/>
                    <a:pt x="487" y="72"/>
                    <a:pt x="463" y="68"/>
                  </a:cubicBezTo>
                  <a:cubicBezTo>
                    <a:pt x="439" y="64"/>
                    <a:pt x="438" y="85"/>
                    <a:pt x="410" y="84"/>
                  </a:cubicBezTo>
                  <a:cubicBezTo>
                    <a:pt x="383" y="83"/>
                    <a:pt x="365" y="34"/>
                    <a:pt x="321" y="50"/>
                  </a:cubicBezTo>
                  <a:cubicBezTo>
                    <a:pt x="306" y="50"/>
                    <a:pt x="306" y="46"/>
                    <a:pt x="294" y="40"/>
                  </a:cubicBezTo>
                  <a:cubicBezTo>
                    <a:pt x="283" y="34"/>
                    <a:pt x="277" y="21"/>
                    <a:pt x="268" y="18"/>
                  </a:cubicBezTo>
                  <a:cubicBezTo>
                    <a:pt x="258" y="15"/>
                    <a:pt x="255" y="5"/>
                    <a:pt x="247" y="3"/>
                  </a:cubicBezTo>
                  <a:cubicBezTo>
                    <a:pt x="239" y="0"/>
                    <a:pt x="237" y="6"/>
                    <a:pt x="240" y="17"/>
                  </a:cubicBezTo>
                  <a:cubicBezTo>
                    <a:pt x="241" y="22"/>
                    <a:pt x="252" y="25"/>
                    <a:pt x="254" y="31"/>
                  </a:cubicBezTo>
                  <a:cubicBezTo>
                    <a:pt x="256" y="41"/>
                    <a:pt x="261" y="63"/>
                    <a:pt x="267" y="70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3" name="Freeform 183">
              <a:extLst>
                <a:ext uri="{FF2B5EF4-FFF2-40B4-BE49-F238E27FC236}">
                  <a16:creationId xmlns:a16="http://schemas.microsoft.com/office/drawing/2014/main" id="{6122C078-233F-4902-97C4-CDFE44A3D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409"/>
              <a:ext cx="265" cy="126"/>
            </a:xfrm>
            <a:custGeom>
              <a:avLst/>
              <a:gdLst>
                <a:gd name="T0" fmla="*/ 1333 w 106"/>
                <a:gd name="T1" fmla="*/ 906 h 47"/>
                <a:gd name="T2" fmla="*/ 1658 w 106"/>
                <a:gd name="T3" fmla="*/ 812 h 47"/>
                <a:gd name="T4" fmla="*/ 833 w 106"/>
                <a:gd name="T5" fmla="*/ 346 h 47"/>
                <a:gd name="T6" fmla="*/ 0 w 106"/>
                <a:gd name="T7" fmla="*/ 209 h 47"/>
                <a:gd name="T8" fmla="*/ 0 w 106"/>
                <a:gd name="T9" fmla="*/ 209 h 47"/>
                <a:gd name="T10" fmla="*/ 1333 w 106"/>
                <a:gd name="T11" fmla="*/ 90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47">
                  <a:moveTo>
                    <a:pt x="85" y="47"/>
                  </a:moveTo>
                  <a:cubicBezTo>
                    <a:pt x="95" y="47"/>
                    <a:pt x="101" y="45"/>
                    <a:pt x="106" y="42"/>
                  </a:cubicBezTo>
                  <a:cubicBezTo>
                    <a:pt x="89" y="46"/>
                    <a:pt x="69" y="31"/>
                    <a:pt x="53" y="18"/>
                  </a:cubicBezTo>
                  <a:cubicBezTo>
                    <a:pt x="36" y="4"/>
                    <a:pt x="19" y="6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2" y="0"/>
                    <a:pt x="58" y="46"/>
                    <a:pt x="85" y="47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4" name="Freeform 184">
              <a:extLst>
                <a:ext uri="{FF2B5EF4-FFF2-40B4-BE49-F238E27FC236}">
                  <a16:creationId xmlns:a16="http://schemas.microsoft.com/office/drawing/2014/main" id="{517E15E4-5E9F-4C4B-B79C-D6B5ECEF6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495"/>
              <a:ext cx="148" cy="69"/>
            </a:xfrm>
            <a:custGeom>
              <a:avLst/>
              <a:gdLst>
                <a:gd name="T0" fmla="*/ 680 w 59"/>
                <a:gd name="T1" fmla="*/ 451 h 26"/>
                <a:gd name="T2" fmla="*/ 931 w 59"/>
                <a:gd name="T3" fmla="*/ 451 h 26"/>
                <a:gd name="T4" fmla="*/ 522 w 59"/>
                <a:gd name="T5" fmla="*/ 337 h 26"/>
                <a:gd name="T6" fmla="*/ 0 w 59"/>
                <a:gd name="T7" fmla="*/ 0 h 26"/>
                <a:gd name="T8" fmla="*/ 0 w 59"/>
                <a:gd name="T9" fmla="*/ 0 h 26"/>
                <a:gd name="T10" fmla="*/ 680 w 59"/>
                <a:gd name="T11" fmla="*/ 451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26">
                  <a:moveTo>
                    <a:pt x="43" y="24"/>
                  </a:moveTo>
                  <a:cubicBezTo>
                    <a:pt x="49" y="23"/>
                    <a:pt x="55" y="23"/>
                    <a:pt x="59" y="24"/>
                  </a:cubicBezTo>
                  <a:cubicBezTo>
                    <a:pt x="48" y="21"/>
                    <a:pt x="46" y="24"/>
                    <a:pt x="33" y="18"/>
                  </a:cubicBezTo>
                  <a:cubicBezTo>
                    <a:pt x="20" y="13"/>
                    <a:pt x="11" y="3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7"/>
                    <a:pt x="22" y="26"/>
                    <a:pt x="43" y="24"/>
                  </a:cubicBezTo>
                  <a:close/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5" name="Freeform 185">
              <a:extLst>
                <a:ext uri="{FF2B5EF4-FFF2-40B4-BE49-F238E27FC236}">
                  <a16:creationId xmlns:a16="http://schemas.microsoft.com/office/drawing/2014/main" id="{43A3382E-AFDC-4212-88CD-18DB69C05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2361"/>
              <a:ext cx="120" cy="54"/>
            </a:xfrm>
            <a:custGeom>
              <a:avLst/>
              <a:gdLst>
                <a:gd name="T0" fmla="*/ 0 w 48"/>
                <a:gd name="T1" fmla="*/ 159 h 20"/>
                <a:gd name="T2" fmla="*/ 158 w 48"/>
                <a:gd name="T3" fmla="*/ 313 h 20"/>
                <a:gd name="T4" fmla="*/ 438 w 48"/>
                <a:gd name="T5" fmla="*/ 103 h 20"/>
                <a:gd name="T6" fmla="*/ 750 w 48"/>
                <a:gd name="T7" fmla="*/ 59 h 20"/>
                <a:gd name="T8" fmla="*/ 408 w 48"/>
                <a:gd name="T9" fmla="*/ 22 h 20"/>
                <a:gd name="T10" fmla="*/ 125 w 48"/>
                <a:gd name="T11" fmla="*/ 197 h 20"/>
                <a:gd name="T12" fmla="*/ 0 w 48"/>
                <a:gd name="T13" fmla="*/ 159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0">
                  <a:moveTo>
                    <a:pt x="0" y="8"/>
                  </a:moveTo>
                  <a:cubicBezTo>
                    <a:pt x="3" y="16"/>
                    <a:pt x="4" y="20"/>
                    <a:pt x="10" y="16"/>
                  </a:cubicBezTo>
                  <a:cubicBezTo>
                    <a:pt x="16" y="12"/>
                    <a:pt x="23" y="6"/>
                    <a:pt x="28" y="5"/>
                  </a:cubicBezTo>
                  <a:cubicBezTo>
                    <a:pt x="33" y="3"/>
                    <a:pt x="40" y="3"/>
                    <a:pt x="48" y="3"/>
                  </a:cubicBezTo>
                  <a:cubicBezTo>
                    <a:pt x="39" y="2"/>
                    <a:pt x="31" y="0"/>
                    <a:pt x="26" y="1"/>
                  </a:cubicBezTo>
                  <a:cubicBezTo>
                    <a:pt x="22" y="2"/>
                    <a:pt x="10" y="9"/>
                    <a:pt x="8" y="10"/>
                  </a:cubicBezTo>
                  <a:cubicBezTo>
                    <a:pt x="5" y="10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6" name="Freeform 186">
              <a:extLst>
                <a:ext uri="{FF2B5EF4-FFF2-40B4-BE49-F238E27FC236}">
                  <a16:creationId xmlns:a16="http://schemas.microsoft.com/office/drawing/2014/main" id="{9D07B4B9-043C-4F0E-A876-F7DD86361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2431"/>
              <a:ext cx="122" cy="48"/>
            </a:xfrm>
            <a:custGeom>
              <a:avLst/>
              <a:gdLst>
                <a:gd name="T0" fmla="*/ 0 w 49"/>
                <a:gd name="T1" fmla="*/ 171 h 18"/>
                <a:gd name="T2" fmla="*/ 321 w 49"/>
                <a:gd name="T3" fmla="*/ 227 h 18"/>
                <a:gd name="T4" fmla="*/ 725 w 49"/>
                <a:gd name="T5" fmla="*/ 0 h 18"/>
                <a:gd name="T6" fmla="*/ 725 w 49"/>
                <a:gd name="T7" fmla="*/ 227 h 18"/>
                <a:gd name="T8" fmla="*/ 478 w 49"/>
                <a:gd name="T9" fmla="*/ 227 h 18"/>
                <a:gd name="T10" fmla="*/ 217 w 49"/>
                <a:gd name="T11" fmla="*/ 320 h 18"/>
                <a:gd name="T12" fmla="*/ 0 w 49"/>
                <a:gd name="T13" fmla="*/ 171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8">
                  <a:moveTo>
                    <a:pt x="0" y="9"/>
                  </a:moveTo>
                  <a:cubicBezTo>
                    <a:pt x="9" y="11"/>
                    <a:pt x="15" y="15"/>
                    <a:pt x="21" y="12"/>
                  </a:cubicBezTo>
                  <a:cubicBezTo>
                    <a:pt x="27" y="9"/>
                    <a:pt x="44" y="1"/>
                    <a:pt x="47" y="0"/>
                  </a:cubicBezTo>
                  <a:cubicBezTo>
                    <a:pt x="49" y="0"/>
                    <a:pt x="47" y="12"/>
                    <a:pt x="47" y="12"/>
                  </a:cubicBezTo>
                  <a:cubicBezTo>
                    <a:pt x="45" y="6"/>
                    <a:pt x="38" y="8"/>
                    <a:pt x="31" y="12"/>
                  </a:cubicBezTo>
                  <a:cubicBezTo>
                    <a:pt x="24" y="16"/>
                    <a:pt x="22" y="18"/>
                    <a:pt x="14" y="17"/>
                  </a:cubicBezTo>
                  <a:cubicBezTo>
                    <a:pt x="7" y="16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7" name="Freeform 187">
              <a:extLst>
                <a:ext uri="{FF2B5EF4-FFF2-40B4-BE49-F238E27FC236}">
                  <a16:creationId xmlns:a16="http://schemas.microsoft.com/office/drawing/2014/main" id="{4F057F7B-D668-455E-ACB1-FF3013599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927"/>
              <a:ext cx="52" cy="18"/>
            </a:xfrm>
            <a:custGeom>
              <a:avLst/>
              <a:gdLst>
                <a:gd name="T0" fmla="*/ 0 w 21"/>
                <a:gd name="T1" fmla="*/ 67 h 7"/>
                <a:gd name="T2" fmla="*/ 134 w 21"/>
                <a:gd name="T3" fmla="*/ 118 h 7"/>
                <a:gd name="T4" fmla="*/ 319 w 21"/>
                <a:gd name="T5" fmla="*/ 0 h 7"/>
                <a:gd name="T6" fmla="*/ 62 w 21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7">
                  <a:moveTo>
                    <a:pt x="0" y="4"/>
                  </a:moveTo>
                  <a:cubicBezTo>
                    <a:pt x="3" y="6"/>
                    <a:pt x="7" y="6"/>
                    <a:pt x="9" y="7"/>
                  </a:cubicBezTo>
                  <a:cubicBezTo>
                    <a:pt x="12" y="4"/>
                    <a:pt x="18" y="0"/>
                    <a:pt x="21" y="0"/>
                  </a:cubicBezTo>
                  <a:cubicBezTo>
                    <a:pt x="15" y="0"/>
                    <a:pt x="10" y="3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8" name="Line 188">
              <a:extLst>
                <a:ext uri="{FF2B5EF4-FFF2-40B4-BE49-F238E27FC236}">
                  <a16:creationId xmlns:a16="http://schemas.microsoft.com/office/drawing/2014/main" id="{16AF6A69-F899-4F79-9D10-5C8DD66F4B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97" y="1439"/>
              <a:ext cx="122" cy="141"/>
            </a:xfrm>
            <a:prstGeom prst="line">
              <a:avLst/>
            </a:prstGeom>
            <a:noFill/>
            <a:ln w="15875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89" name="Freeform 189">
              <a:extLst>
                <a:ext uri="{FF2B5EF4-FFF2-40B4-BE49-F238E27FC236}">
                  <a16:creationId xmlns:a16="http://schemas.microsoft.com/office/drawing/2014/main" id="{39DCAE45-D5EC-402F-A830-D1497FA79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404"/>
              <a:ext cx="65" cy="69"/>
            </a:xfrm>
            <a:custGeom>
              <a:avLst/>
              <a:gdLst>
                <a:gd name="T0" fmla="*/ 65 w 65"/>
                <a:gd name="T1" fmla="*/ 29 h 69"/>
                <a:gd name="T2" fmla="*/ 37 w 65"/>
                <a:gd name="T3" fmla="*/ 40 h 69"/>
                <a:gd name="T4" fmla="*/ 25 w 65"/>
                <a:gd name="T5" fmla="*/ 69 h 69"/>
                <a:gd name="T6" fmla="*/ 0 w 65"/>
                <a:gd name="T7" fmla="*/ 0 h 69"/>
                <a:gd name="T8" fmla="*/ 65 w 65"/>
                <a:gd name="T9" fmla="*/ 29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69">
                  <a:moveTo>
                    <a:pt x="65" y="29"/>
                  </a:moveTo>
                  <a:lnTo>
                    <a:pt x="37" y="40"/>
                  </a:lnTo>
                  <a:lnTo>
                    <a:pt x="25" y="69"/>
                  </a:lnTo>
                  <a:lnTo>
                    <a:pt x="0" y="0"/>
                  </a:lnTo>
                  <a:lnTo>
                    <a:pt x="65" y="29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062" name="Text Box 190">
            <a:extLst>
              <a:ext uri="{FF2B5EF4-FFF2-40B4-BE49-F238E27FC236}">
                <a16:creationId xmlns:a16="http://schemas.microsoft.com/office/drawing/2014/main" id="{F731FA0B-9E44-4213-A2F7-B896FDE6E4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1250" y="5540375"/>
            <a:ext cx="15621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Open sphincter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>
            <a:extLst>
              <a:ext uri="{FF2B5EF4-FFF2-40B4-BE49-F238E27FC236}">
                <a16:creationId xmlns:a16="http://schemas.microsoft.com/office/drawing/2014/main" id="{DC9FC3D3-BB64-4914-8779-AAA86EB5FEC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Hepatomegaly</a:t>
            </a:r>
          </a:p>
        </p:txBody>
      </p:sp>
      <p:grpSp>
        <p:nvGrpSpPr>
          <p:cNvPr id="41986" name="Group 3">
            <a:extLst>
              <a:ext uri="{FF2B5EF4-FFF2-40B4-BE49-F238E27FC236}">
                <a16:creationId xmlns:a16="http://schemas.microsoft.com/office/drawing/2014/main" id="{6923B263-6329-4DA2-8BDE-901ED35EAF1A}"/>
              </a:ext>
            </a:extLst>
          </p:cNvPr>
          <p:cNvGrpSpPr>
            <a:grpSpLocks/>
          </p:cNvGrpSpPr>
          <p:nvPr/>
        </p:nvGrpSpPr>
        <p:grpSpPr bwMode="auto">
          <a:xfrm>
            <a:off x="2238375" y="1885950"/>
            <a:ext cx="3178175" cy="2803525"/>
            <a:chOff x="1872" y="1257"/>
            <a:chExt cx="2002" cy="1766"/>
          </a:xfrm>
        </p:grpSpPr>
        <p:sp>
          <p:nvSpPr>
            <p:cNvPr id="42027" name="Freeform 4">
              <a:extLst>
                <a:ext uri="{FF2B5EF4-FFF2-40B4-BE49-F238E27FC236}">
                  <a16:creationId xmlns:a16="http://schemas.microsoft.com/office/drawing/2014/main" id="{B6F6B164-8CFD-43D3-A826-D1AD0B7A6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257"/>
              <a:ext cx="2002" cy="1766"/>
            </a:xfrm>
            <a:custGeom>
              <a:avLst/>
              <a:gdLst>
                <a:gd name="T0" fmla="*/ 8778 w 801"/>
                <a:gd name="T1" fmla="*/ 1446 h 662"/>
                <a:gd name="T2" fmla="*/ 10725 w 801"/>
                <a:gd name="T3" fmla="*/ 1366 h 662"/>
                <a:gd name="T4" fmla="*/ 11932 w 801"/>
                <a:gd name="T5" fmla="*/ 1425 h 662"/>
                <a:gd name="T6" fmla="*/ 12224 w 801"/>
                <a:gd name="T7" fmla="*/ 3871 h 662"/>
                <a:gd name="T8" fmla="*/ 11245 w 801"/>
                <a:gd name="T9" fmla="*/ 5351 h 662"/>
                <a:gd name="T10" fmla="*/ 9715 w 801"/>
                <a:gd name="T11" fmla="*/ 7024 h 662"/>
                <a:gd name="T12" fmla="*/ 8383 w 801"/>
                <a:gd name="T13" fmla="*/ 7229 h 662"/>
                <a:gd name="T14" fmla="*/ 6758 w 801"/>
                <a:gd name="T15" fmla="*/ 8710 h 662"/>
                <a:gd name="T16" fmla="*/ 3562 w 801"/>
                <a:gd name="T17" fmla="*/ 10916 h 662"/>
                <a:gd name="T18" fmla="*/ 1012 w 801"/>
                <a:gd name="T19" fmla="*/ 12170 h 662"/>
                <a:gd name="T20" fmla="*/ 375 w 801"/>
                <a:gd name="T21" fmla="*/ 8811 h 662"/>
                <a:gd name="T22" fmla="*/ 250 w 801"/>
                <a:gd name="T23" fmla="*/ 4498 h 662"/>
                <a:gd name="T24" fmla="*/ 2042 w 801"/>
                <a:gd name="T25" fmla="*/ 910 h 662"/>
                <a:gd name="T26" fmla="*/ 8195 w 801"/>
                <a:gd name="T27" fmla="*/ 1537 h 662"/>
                <a:gd name="T28" fmla="*/ 8778 w 801"/>
                <a:gd name="T29" fmla="*/ 1446 h 6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1" h="662">
                  <a:moveTo>
                    <a:pt x="562" y="76"/>
                  </a:moveTo>
                  <a:cubicBezTo>
                    <a:pt x="591" y="67"/>
                    <a:pt x="647" y="69"/>
                    <a:pt x="687" y="72"/>
                  </a:cubicBezTo>
                  <a:cubicBezTo>
                    <a:pt x="726" y="75"/>
                    <a:pt x="734" y="72"/>
                    <a:pt x="764" y="75"/>
                  </a:cubicBezTo>
                  <a:cubicBezTo>
                    <a:pt x="800" y="78"/>
                    <a:pt x="801" y="175"/>
                    <a:pt x="783" y="204"/>
                  </a:cubicBezTo>
                  <a:cubicBezTo>
                    <a:pt x="766" y="233"/>
                    <a:pt x="745" y="242"/>
                    <a:pt x="720" y="282"/>
                  </a:cubicBezTo>
                  <a:cubicBezTo>
                    <a:pt x="695" y="321"/>
                    <a:pt x="660" y="359"/>
                    <a:pt x="622" y="370"/>
                  </a:cubicBezTo>
                  <a:cubicBezTo>
                    <a:pt x="584" y="380"/>
                    <a:pt x="553" y="355"/>
                    <a:pt x="537" y="381"/>
                  </a:cubicBezTo>
                  <a:cubicBezTo>
                    <a:pt x="521" y="408"/>
                    <a:pt x="489" y="440"/>
                    <a:pt x="433" y="459"/>
                  </a:cubicBezTo>
                  <a:cubicBezTo>
                    <a:pt x="377" y="478"/>
                    <a:pt x="274" y="532"/>
                    <a:pt x="228" y="575"/>
                  </a:cubicBezTo>
                  <a:cubicBezTo>
                    <a:pt x="181" y="618"/>
                    <a:pt x="129" y="662"/>
                    <a:pt x="65" y="641"/>
                  </a:cubicBezTo>
                  <a:cubicBezTo>
                    <a:pt x="0" y="620"/>
                    <a:pt x="27" y="505"/>
                    <a:pt x="24" y="464"/>
                  </a:cubicBezTo>
                  <a:cubicBezTo>
                    <a:pt x="21" y="422"/>
                    <a:pt x="0" y="352"/>
                    <a:pt x="16" y="237"/>
                  </a:cubicBezTo>
                  <a:cubicBezTo>
                    <a:pt x="29" y="149"/>
                    <a:pt x="55" y="77"/>
                    <a:pt x="131" y="48"/>
                  </a:cubicBezTo>
                  <a:cubicBezTo>
                    <a:pt x="258" y="0"/>
                    <a:pt x="472" y="73"/>
                    <a:pt x="525" y="81"/>
                  </a:cubicBezTo>
                  <a:cubicBezTo>
                    <a:pt x="538" y="83"/>
                    <a:pt x="550" y="78"/>
                    <a:pt x="562" y="76"/>
                  </a:cubicBezTo>
                  <a:close/>
                </a:path>
              </a:pathLst>
            </a:custGeom>
            <a:solidFill>
              <a:srgbClr val="8752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5">
              <a:extLst>
                <a:ext uri="{FF2B5EF4-FFF2-40B4-BE49-F238E27FC236}">
                  <a16:creationId xmlns:a16="http://schemas.microsoft.com/office/drawing/2014/main" id="{903286D1-00ED-4B29-A5E6-5D78DCAD6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1335"/>
              <a:ext cx="840" cy="650"/>
            </a:xfrm>
            <a:custGeom>
              <a:avLst/>
              <a:gdLst>
                <a:gd name="T0" fmla="*/ 5250 w 336"/>
                <a:gd name="T1" fmla="*/ 661 h 244"/>
                <a:gd name="T2" fmla="*/ 1408 w 336"/>
                <a:gd name="T3" fmla="*/ 738 h 244"/>
                <a:gd name="T4" fmla="*/ 0 w 336"/>
                <a:gd name="T5" fmla="*/ 4614 h 244"/>
                <a:gd name="T6" fmla="*/ 1595 w 336"/>
                <a:gd name="T7" fmla="*/ 815 h 244"/>
                <a:gd name="T8" fmla="*/ 5250 w 336"/>
                <a:gd name="T9" fmla="*/ 661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6" h="244">
                  <a:moveTo>
                    <a:pt x="336" y="35"/>
                  </a:moveTo>
                  <a:cubicBezTo>
                    <a:pt x="287" y="19"/>
                    <a:pt x="154" y="0"/>
                    <a:pt x="90" y="39"/>
                  </a:cubicBezTo>
                  <a:cubicBezTo>
                    <a:pt x="26" y="77"/>
                    <a:pt x="5" y="157"/>
                    <a:pt x="0" y="244"/>
                  </a:cubicBezTo>
                  <a:cubicBezTo>
                    <a:pt x="9" y="199"/>
                    <a:pt x="26" y="74"/>
                    <a:pt x="102" y="43"/>
                  </a:cubicBezTo>
                  <a:cubicBezTo>
                    <a:pt x="179" y="12"/>
                    <a:pt x="259" y="22"/>
                    <a:pt x="336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6">
              <a:extLst>
                <a:ext uri="{FF2B5EF4-FFF2-40B4-BE49-F238E27FC236}">
                  <a16:creationId xmlns:a16="http://schemas.microsoft.com/office/drawing/2014/main" id="{37D294E2-C79D-4BFF-8663-2B68DDC2A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1343"/>
              <a:ext cx="920" cy="1224"/>
            </a:xfrm>
            <a:custGeom>
              <a:avLst/>
              <a:gdLst>
                <a:gd name="T0" fmla="*/ 2095 w 368"/>
                <a:gd name="T1" fmla="*/ 1160 h 459"/>
                <a:gd name="T2" fmla="*/ 500 w 368"/>
                <a:gd name="T3" fmla="*/ 4493 h 459"/>
                <a:gd name="T4" fmla="*/ 270 w 368"/>
                <a:gd name="T5" fmla="*/ 8704 h 459"/>
                <a:gd name="T6" fmla="*/ 83 w 368"/>
                <a:gd name="T7" fmla="*/ 4552 h 459"/>
                <a:gd name="T8" fmla="*/ 1583 w 368"/>
                <a:gd name="T9" fmla="*/ 739 h 459"/>
                <a:gd name="T10" fmla="*/ 5750 w 368"/>
                <a:gd name="T11" fmla="*/ 661 h 459"/>
                <a:gd name="T12" fmla="*/ 2095 w 368"/>
                <a:gd name="T13" fmla="*/ 1160 h 4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68" h="459">
                  <a:moveTo>
                    <a:pt x="134" y="61"/>
                  </a:moveTo>
                  <a:cubicBezTo>
                    <a:pt x="53" y="96"/>
                    <a:pt x="37" y="185"/>
                    <a:pt x="32" y="237"/>
                  </a:cubicBezTo>
                  <a:cubicBezTo>
                    <a:pt x="26" y="289"/>
                    <a:pt x="28" y="419"/>
                    <a:pt x="17" y="459"/>
                  </a:cubicBezTo>
                  <a:cubicBezTo>
                    <a:pt x="21" y="428"/>
                    <a:pt x="0" y="327"/>
                    <a:pt x="5" y="240"/>
                  </a:cubicBezTo>
                  <a:cubicBezTo>
                    <a:pt x="10" y="153"/>
                    <a:pt x="37" y="77"/>
                    <a:pt x="101" y="39"/>
                  </a:cubicBezTo>
                  <a:cubicBezTo>
                    <a:pt x="165" y="0"/>
                    <a:pt x="318" y="19"/>
                    <a:pt x="368" y="35"/>
                  </a:cubicBezTo>
                  <a:cubicBezTo>
                    <a:pt x="338" y="29"/>
                    <a:pt x="210" y="28"/>
                    <a:pt x="134" y="61"/>
                  </a:cubicBezTo>
                  <a:close/>
                </a:path>
              </a:pathLst>
            </a:custGeom>
            <a:solidFill>
              <a:srgbClr val="A37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7">
              <a:extLst>
                <a:ext uri="{FF2B5EF4-FFF2-40B4-BE49-F238E27FC236}">
                  <a16:creationId xmlns:a16="http://schemas.microsoft.com/office/drawing/2014/main" id="{B8DD46B5-F6E1-408E-9765-49100AA48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505"/>
              <a:ext cx="1317" cy="1302"/>
            </a:xfrm>
            <a:custGeom>
              <a:avLst/>
              <a:gdLst>
                <a:gd name="T0" fmla="*/ 8099 w 527"/>
                <a:gd name="T1" fmla="*/ 3018 h 488"/>
                <a:gd name="T2" fmla="*/ 8099 w 527"/>
                <a:gd name="T3" fmla="*/ 3210 h 488"/>
                <a:gd name="T4" fmla="*/ 6632 w 527"/>
                <a:gd name="T5" fmla="*/ 5091 h 488"/>
                <a:gd name="T6" fmla="*/ 5320 w 527"/>
                <a:gd name="T7" fmla="*/ 5125 h 488"/>
                <a:gd name="T8" fmla="*/ 4433 w 527"/>
                <a:gd name="T9" fmla="*/ 6230 h 488"/>
                <a:gd name="T10" fmla="*/ 2199 w 527"/>
                <a:gd name="T11" fmla="*/ 7503 h 488"/>
                <a:gd name="T12" fmla="*/ 0 w 527"/>
                <a:gd name="T13" fmla="*/ 9269 h 488"/>
                <a:gd name="T14" fmla="*/ 2187 w 527"/>
                <a:gd name="T15" fmla="*/ 7046 h 488"/>
                <a:gd name="T16" fmla="*/ 4728 w 527"/>
                <a:gd name="T17" fmla="*/ 4941 h 488"/>
                <a:gd name="T18" fmla="*/ 4946 w 527"/>
                <a:gd name="T19" fmla="*/ 2433 h 488"/>
                <a:gd name="T20" fmla="*/ 5183 w 527"/>
                <a:gd name="T21" fmla="*/ 0 h 488"/>
                <a:gd name="T22" fmla="*/ 5320 w 527"/>
                <a:gd name="T23" fmla="*/ 1366 h 488"/>
                <a:gd name="T24" fmla="*/ 5383 w 527"/>
                <a:gd name="T25" fmla="*/ 2948 h 488"/>
                <a:gd name="T26" fmla="*/ 5508 w 527"/>
                <a:gd name="T27" fmla="*/ 4386 h 488"/>
                <a:gd name="T28" fmla="*/ 6820 w 527"/>
                <a:gd name="T29" fmla="*/ 4293 h 488"/>
                <a:gd name="T30" fmla="*/ 8099 w 527"/>
                <a:gd name="T31" fmla="*/ 3018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7" h="488">
                  <a:moveTo>
                    <a:pt x="519" y="159"/>
                  </a:moveTo>
                  <a:cubicBezTo>
                    <a:pt x="527" y="154"/>
                    <a:pt x="526" y="161"/>
                    <a:pt x="519" y="169"/>
                  </a:cubicBezTo>
                  <a:cubicBezTo>
                    <a:pt x="490" y="201"/>
                    <a:pt x="475" y="247"/>
                    <a:pt x="425" y="268"/>
                  </a:cubicBezTo>
                  <a:cubicBezTo>
                    <a:pt x="387" y="285"/>
                    <a:pt x="355" y="262"/>
                    <a:pt x="341" y="270"/>
                  </a:cubicBezTo>
                  <a:cubicBezTo>
                    <a:pt x="328" y="278"/>
                    <a:pt x="311" y="304"/>
                    <a:pt x="284" y="328"/>
                  </a:cubicBezTo>
                  <a:cubicBezTo>
                    <a:pt x="257" y="352"/>
                    <a:pt x="211" y="364"/>
                    <a:pt x="141" y="395"/>
                  </a:cubicBezTo>
                  <a:cubicBezTo>
                    <a:pt x="72" y="426"/>
                    <a:pt x="39" y="455"/>
                    <a:pt x="0" y="488"/>
                  </a:cubicBezTo>
                  <a:cubicBezTo>
                    <a:pt x="32" y="451"/>
                    <a:pt x="100" y="391"/>
                    <a:pt x="140" y="371"/>
                  </a:cubicBezTo>
                  <a:cubicBezTo>
                    <a:pt x="180" y="351"/>
                    <a:pt x="275" y="304"/>
                    <a:pt x="303" y="260"/>
                  </a:cubicBezTo>
                  <a:cubicBezTo>
                    <a:pt x="331" y="216"/>
                    <a:pt x="315" y="176"/>
                    <a:pt x="317" y="128"/>
                  </a:cubicBezTo>
                  <a:cubicBezTo>
                    <a:pt x="320" y="80"/>
                    <a:pt x="339" y="32"/>
                    <a:pt x="332" y="0"/>
                  </a:cubicBezTo>
                  <a:cubicBezTo>
                    <a:pt x="340" y="19"/>
                    <a:pt x="343" y="43"/>
                    <a:pt x="341" y="72"/>
                  </a:cubicBezTo>
                  <a:cubicBezTo>
                    <a:pt x="340" y="102"/>
                    <a:pt x="339" y="126"/>
                    <a:pt x="345" y="155"/>
                  </a:cubicBezTo>
                  <a:cubicBezTo>
                    <a:pt x="352" y="184"/>
                    <a:pt x="353" y="218"/>
                    <a:pt x="353" y="231"/>
                  </a:cubicBezTo>
                  <a:cubicBezTo>
                    <a:pt x="353" y="244"/>
                    <a:pt x="400" y="248"/>
                    <a:pt x="437" y="226"/>
                  </a:cubicBezTo>
                  <a:cubicBezTo>
                    <a:pt x="466" y="208"/>
                    <a:pt x="493" y="176"/>
                    <a:pt x="519" y="159"/>
                  </a:cubicBezTo>
                  <a:close/>
                </a:path>
              </a:pathLst>
            </a:custGeom>
            <a:solidFill>
              <a:srgbClr val="7B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Freeform 8">
              <a:extLst>
                <a:ext uri="{FF2B5EF4-FFF2-40B4-BE49-F238E27FC236}">
                  <a16:creationId xmlns:a16="http://schemas.microsoft.com/office/drawing/2014/main" id="{AFE99E5D-6981-4F6D-9B96-A603B1DF8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1505"/>
              <a:ext cx="193" cy="475"/>
            </a:xfrm>
            <a:custGeom>
              <a:avLst/>
              <a:gdLst>
                <a:gd name="T0" fmla="*/ 960 w 77"/>
                <a:gd name="T1" fmla="*/ 0 h 178"/>
                <a:gd name="T2" fmla="*/ 960 w 77"/>
                <a:gd name="T3" fmla="*/ 1980 h 178"/>
                <a:gd name="T4" fmla="*/ 491 w 77"/>
                <a:gd name="T5" fmla="*/ 2778 h 178"/>
                <a:gd name="T6" fmla="*/ 95 w 77"/>
                <a:gd name="T7" fmla="*/ 3304 h 178"/>
                <a:gd name="T8" fmla="*/ 20 w 77"/>
                <a:gd name="T9" fmla="*/ 3248 h 178"/>
                <a:gd name="T10" fmla="*/ 993 w 77"/>
                <a:gd name="T11" fmla="*/ 1404 h 178"/>
                <a:gd name="T12" fmla="*/ 960 w 77"/>
                <a:gd name="T13" fmla="*/ 77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78">
                  <a:moveTo>
                    <a:pt x="61" y="0"/>
                  </a:moveTo>
                  <a:cubicBezTo>
                    <a:pt x="77" y="28"/>
                    <a:pt x="75" y="76"/>
                    <a:pt x="61" y="104"/>
                  </a:cubicBezTo>
                  <a:cubicBezTo>
                    <a:pt x="55" y="117"/>
                    <a:pt x="41" y="135"/>
                    <a:pt x="31" y="146"/>
                  </a:cubicBezTo>
                  <a:cubicBezTo>
                    <a:pt x="28" y="150"/>
                    <a:pt x="11" y="171"/>
                    <a:pt x="6" y="174"/>
                  </a:cubicBezTo>
                  <a:cubicBezTo>
                    <a:pt x="0" y="178"/>
                    <a:pt x="6" y="166"/>
                    <a:pt x="1" y="171"/>
                  </a:cubicBezTo>
                  <a:cubicBezTo>
                    <a:pt x="22" y="142"/>
                    <a:pt x="56" y="111"/>
                    <a:pt x="63" y="74"/>
                  </a:cubicBezTo>
                  <a:cubicBezTo>
                    <a:pt x="66" y="56"/>
                    <a:pt x="71" y="21"/>
                    <a:pt x="61" y="4"/>
                  </a:cubicBezTo>
                </a:path>
              </a:pathLst>
            </a:custGeom>
            <a:solidFill>
              <a:srgbClr val="7B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9">
              <a:extLst>
                <a:ext uri="{FF2B5EF4-FFF2-40B4-BE49-F238E27FC236}">
                  <a16:creationId xmlns:a16="http://schemas.microsoft.com/office/drawing/2014/main" id="{17F5720D-74E7-4FA6-A413-287AAFADE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468"/>
              <a:ext cx="430" cy="629"/>
            </a:xfrm>
            <a:custGeom>
              <a:avLst/>
              <a:gdLst>
                <a:gd name="T0" fmla="*/ 83 w 172"/>
                <a:gd name="T1" fmla="*/ 1023 h 236"/>
                <a:gd name="T2" fmla="*/ 113 w 172"/>
                <a:gd name="T3" fmla="*/ 2593 h 236"/>
                <a:gd name="T4" fmla="*/ 283 w 172"/>
                <a:gd name="T5" fmla="*/ 4467 h 236"/>
                <a:gd name="T6" fmla="*/ 283 w 172"/>
                <a:gd name="T7" fmla="*/ 2628 h 236"/>
                <a:gd name="T8" fmla="*/ 300 w 172"/>
                <a:gd name="T9" fmla="*/ 909 h 236"/>
                <a:gd name="T10" fmla="*/ 1375 w 172"/>
                <a:gd name="T11" fmla="*/ 205 h 236"/>
                <a:gd name="T12" fmla="*/ 2688 w 172"/>
                <a:gd name="T13" fmla="*/ 136 h 236"/>
                <a:gd name="T14" fmla="*/ 1250 w 172"/>
                <a:gd name="T15" fmla="*/ 93 h 236"/>
                <a:gd name="T16" fmla="*/ 83 w 172"/>
                <a:gd name="T17" fmla="*/ 1023 h 2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2" h="236">
                  <a:moveTo>
                    <a:pt x="5" y="54"/>
                  </a:moveTo>
                  <a:cubicBezTo>
                    <a:pt x="8" y="79"/>
                    <a:pt x="1" y="102"/>
                    <a:pt x="7" y="137"/>
                  </a:cubicBezTo>
                  <a:cubicBezTo>
                    <a:pt x="13" y="172"/>
                    <a:pt x="21" y="213"/>
                    <a:pt x="18" y="236"/>
                  </a:cubicBezTo>
                  <a:cubicBezTo>
                    <a:pt x="20" y="216"/>
                    <a:pt x="20" y="167"/>
                    <a:pt x="18" y="139"/>
                  </a:cubicBezTo>
                  <a:cubicBezTo>
                    <a:pt x="16" y="111"/>
                    <a:pt x="15" y="62"/>
                    <a:pt x="19" y="48"/>
                  </a:cubicBezTo>
                  <a:cubicBezTo>
                    <a:pt x="23" y="34"/>
                    <a:pt x="34" y="8"/>
                    <a:pt x="88" y="11"/>
                  </a:cubicBezTo>
                  <a:cubicBezTo>
                    <a:pt x="142" y="14"/>
                    <a:pt x="164" y="8"/>
                    <a:pt x="172" y="7"/>
                  </a:cubicBezTo>
                  <a:cubicBezTo>
                    <a:pt x="161" y="7"/>
                    <a:pt x="102" y="8"/>
                    <a:pt x="80" y="5"/>
                  </a:cubicBezTo>
                  <a:cubicBezTo>
                    <a:pt x="58" y="2"/>
                    <a:pt x="0" y="0"/>
                    <a:pt x="5" y="54"/>
                  </a:cubicBezTo>
                  <a:close/>
                </a:path>
              </a:pathLst>
            </a:custGeom>
            <a:solidFill>
              <a:srgbClr val="A37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Freeform 10">
              <a:extLst>
                <a:ext uri="{FF2B5EF4-FFF2-40B4-BE49-F238E27FC236}">
                  <a16:creationId xmlns:a16="http://schemas.microsoft.com/office/drawing/2014/main" id="{1C41903B-5847-4DCA-8EC7-ECA9E2E43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5" y="1972"/>
              <a:ext cx="230" cy="437"/>
            </a:xfrm>
            <a:custGeom>
              <a:avLst/>
              <a:gdLst>
                <a:gd name="T0" fmla="*/ 1250 w 92"/>
                <a:gd name="T1" fmla="*/ 0 h 164"/>
                <a:gd name="T2" fmla="*/ 0 w 92"/>
                <a:gd name="T3" fmla="*/ 3102 h 164"/>
                <a:gd name="T4" fmla="*/ 1250 w 92"/>
                <a:gd name="T5" fmla="*/ 0 h 1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64">
                  <a:moveTo>
                    <a:pt x="80" y="0"/>
                  </a:moveTo>
                  <a:cubicBezTo>
                    <a:pt x="85" y="24"/>
                    <a:pt x="92" y="112"/>
                    <a:pt x="0" y="164"/>
                  </a:cubicBezTo>
                  <a:cubicBezTo>
                    <a:pt x="26" y="149"/>
                    <a:pt x="78" y="101"/>
                    <a:pt x="80" y="0"/>
                  </a:cubicBezTo>
                </a:path>
              </a:pathLst>
            </a:custGeom>
            <a:solidFill>
              <a:srgbClr val="682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11">
              <a:extLst>
                <a:ext uri="{FF2B5EF4-FFF2-40B4-BE49-F238E27FC236}">
                  <a16:creationId xmlns:a16="http://schemas.microsoft.com/office/drawing/2014/main" id="{6E57E620-C958-4B76-8E27-F2BDF3C56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097"/>
              <a:ext cx="309" cy="152"/>
            </a:xfrm>
            <a:custGeom>
              <a:avLst/>
              <a:gdLst>
                <a:gd name="T0" fmla="*/ 1919 w 124"/>
                <a:gd name="T1" fmla="*/ 0 h 57"/>
                <a:gd name="T2" fmla="*/ 912 w 124"/>
                <a:gd name="T3" fmla="*/ 931 h 57"/>
                <a:gd name="T4" fmla="*/ 0 w 124"/>
                <a:gd name="T5" fmla="*/ 875 h 57"/>
                <a:gd name="T6" fmla="*/ 974 w 124"/>
                <a:gd name="T7" fmla="*/ 776 h 57"/>
                <a:gd name="T8" fmla="*/ 1919 w 124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57">
                  <a:moveTo>
                    <a:pt x="124" y="0"/>
                  </a:moveTo>
                  <a:cubicBezTo>
                    <a:pt x="100" y="29"/>
                    <a:pt x="82" y="41"/>
                    <a:pt x="59" y="49"/>
                  </a:cubicBezTo>
                  <a:cubicBezTo>
                    <a:pt x="36" y="57"/>
                    <a:pt x="11" y="48"/>
                    <a:pt x="0" y="46"/>
                  </a:cubicBezTo>
                  <a:cubicBezTo>
                    <a:pt x="12" y="46"/>
                    <a:pt x="32" y="53"/>
                    <a:pt x="63" y="41"/>
                  </a:cubicBezTo>
                  <a:cubicBezTo>
                    <a:pt x="94" y="28"/>
                    <a:pt x="119" y="5"/>
                    <a:pt x="124" y="0"/>
                  </a:cubicBezTo>
                  <a:close/>
                </a:path>
              </a:pathLst>
            </a:custGeom>
            <a:solidFill>
              <a:srgbClr val="682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12">
              <a:extLst>
                <a:ext uri="{FF2B5EF4-FFF2-40B4-BE49-F238E27FC236}">
                  <a16:creationId xmlns:a16="http://schemas.microsoft.com/office/drawing/2014/main" id="{F8C50114-7693-474E-BAFF-E3832627A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1257"/>
              <a:ext cx="2002" cy="1766"/>
            </a:xfrm>
            <a:custGeom>
              <a:avLst/>
              <a:gdLst>
                <a:gd name="T0" fmla="*/ 8778 w 801"/>
                <a:gd name="T1" fmla="*/ 1446 h 662"/>
                <a:gd name="T2" fmla="*/ 10725 w 801"/>
                <a:gd name="T3" fmla="*/ 1366 h 662"/>
                <a:gd name="T4" fmla="*/ 11932 w 801"/>
                <a:gd name="T5" fmla="*/ 1425 h 662"/>
                <a:gd name="T6" fmla="*/ 12224 w 801"/>
                <a:gd name="T7" fmla="*/ 3871 h 662"/>
                <a:gd name="T8" fmla="*/ 11245 w 801"/>
                <a:gd name="T9" fmla="*/ 5351 h 662"/>
                <a:gd name="T10" fmla="*/ 9715 w 801"/>
                <a:gd name="T11" fmla="*/ 7024 h 662"/>
                <a:gd name="T12" fmla="*/ 8383 w 801"/>
                <a:gd name="T13" fmla="*/ 7229 h 662"/>
                <a:gd name="T14" fmla="*/ 6758 w 801"/>
                <a:gd name="T15" fmla="*/ 8710 h 662"/>
                <a:gd name="T16" fmla="*/ 3562 w 801"/>
                <a:gd name="T17" fmla="*/ 10916 h 662"/>
                <a:gd name="T18" fmla="*/ 1012 w 801"/>
                <a:gd name="T19" fmla="*/ 12170 h 662"/>
                <a:gd name="T20" fmla="*/ 375 w 801"/>
                <a:gd name="T21" fmla="*/ 8811 h 662"/>
                <a:gd name="T22" fmla="*/ 250 w 801"/>
                <a:gd name="T23" fmla="*/ 4498 h 662"/>
                <a:gd name="T24" fmla="*/ 2042 w 801"/>
                <a:gd name="T25" fmla="*/ 910 h 662"/>
                <a:gd name="T26" fmla="*/ 8195 w 801"/>
                <a:gd name="T27" fmla="*/ 1537 h 662"/>
                <a:gd name="T28" fmla="*/ 8778 w 801"/>
                <a:gd name="T29" fmla="*/ 1446 h 6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1" h="662">
                  <a:moveTo>
                    <a:pt x="562" y="76"/>
                  </a:moveTo>
                  <a:cubicBezTo>
                    <a:pt x="591" y="67"/>
                    <a:pt x="647" y="69"/>
                    <a:pt x="687" y="72"/>
                  </a:cubicBezTo>
                  <a:cubicBezTo>
                    <a:pt x="726" y="75"/>
                    <a:pt x="734" y="72"/>
                    <a:pt x="764" y="75"/>
                  </a:cubicBezTo>
                  <a:cubicBezTo>
                    <a:pt x="800" y="78"/>
                    <a:pt x="801" y="175"/>
                    <a:pt x="783" y="204"/>
                  </a:cubicBezTo>
                  <a:cubicBezTo>
                    <a:pt x="766" y="233"/>
                    <a:pt x="745" y="242"/>
                    <a:pt x="720" y="282"/>
                  </a:cubicBezTo>
                  <a:cubicBezTo>
                    <a:pt x="695" y="321"/>
                    <a:pt x="660" y="359"/>
                    <a:pt x="622" y="370"/>
                  </a:cubicBezTo>
                  <a:cubicBezTo>
                    <a:pt x="584" y="380"/>
                    <a:pt x="553" y="355"/>
                    <a:pt x="537" y="381"/>
                  </a:cubicBezTo>
                  <a:cubicBezTo>
                    <a:pt x="521" y="408"/>
                    <a:pt x="489" y="440"/>
                    <a:pt x="433" y="459"/>
                  </a:cubicBezTo>
                  <a:cubicBezTo>
                    <a:pt x="377" y="478"/>
                    <a:pt x="274" y="532"/>
                    <a:pt x="228" y="575"/>
                  </a:cubicBezTo>
                  <a:cubicBezTo>
                    <a:pt x="181" y="618"/>
                    <a:pt x="129" y="662"/>
                    <a:pt x="65" y="641"/>
                  </a:cubicBezTo>
                  <a:cubicBezTo>
                    <a:pt x="0" y="620"/>
                    <a:pt x="27" y="505"/>
                    <a:pt x="24" y="464"/>
                  </a:cubicBezTo>
                  <a:cubicBezTo>
                    <a:pt x="21" y="422"/>
                    <a:pt x="0" y="352"/>
                    <a:pt x="16" y="237"/>
                  </a:cubicBezTo>
                  <a:cubicBezTo>
                    <a:pt x="29" y="149"/>
                    <a:pt x="55" y="77"/>
                    <a:pt x="131" y="48"/>
                  </a:cubicBezTo>
                  <a:cubicBezTo>
                    <a:pt x="258" y="0"/>
                    <a:pt x="472" y="73"/>
                    <a:pt x="525" y="81"/>
                  </a:cubicBezTo>
                  <a:cubicBezTo>
                    <a:pt x="538" y="83"/>
                    <a:pt x="550" y="78"/>
                    <a:pt x="562" y="76"/>
                  </a:cubicBezTo>
                  <a:close/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13">
              <a:extLst>
                <a:ext uri="{FF2B5EF4-FFF2-40B4-BE49-F238E27FC236}">
                  <a16:creationId xmlns:a16="http://schemas.microsoft.com/office/drawing/2014/main" id="{446045A1-DFB0-4D59-93AD-E57345370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476"/>
              <a:ext cx="133" cy="779"/>
            </a:xfrm>
            <a:custGeom>
              <a:avLst/>
              <a:gdLst>
                <a:gd name="T0" fmla="*/ 0 w 53"/>
                <a:gd name="T1" fmla="*/ 0 h 292"/>
                <a:gd name="T2" fmla="*/ 334 w 53"/>
                <a:gd name="T3" fmla="*/ 2028 h 292"/>
                <a:gd name="T4" fmla="*/ 271 w 53"/>
                <a:gd name="T5" fmla="*/ 5544 h 2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2">
                  <a:moveTo>
                    <a:pt x="0" y="0"/>
                  </a:moveTo>
                  <a:cubicBezTo>
                    <a:pt x="26" y="4"/>
                    <a:pt x="24" y="61"/>
                    <a:pt x="21" y="107"/>
                  </a:cubicBezTo>
                  <a:cubicBezTo>
                    <a:pt x="18" y="153"/>
                    <a:pt x="53" y="228"/>
                    <a:pt x="17" y="292"/>
                  </a:cubicBezTo>
                </a:path>
              </a:pathLst>
            </a:custGeom>
            <a:noFill/>
            <a:ln w="7938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Group 14">
            <a:extLst>
              <a:ext uri="{FF2B5EF4-FFF2-40B4-BE49-F238E27FC236}">
                <a16:creationId xmlns:a16="http://schemas.microsoft.com/office/drawing/2014/main" id="{D188E8AD-0656-4E7F-BB0E-2E04778D347A}"/>
              </a:ext>
            </a:extLst>
          </p:cNvPr>
          <p:cNvGrpSpPr>
            <a:grpSpLocks/>
          </p:cNvGrpSpPr>
          <p:nvPr/>
        </p:nvGrpSpPr>
        <p:grpSpPr bwMode="auto">
          <a:xfrm>
            <a:off x="6016625" y="1717675"/>
            <a:ext cx="3905250" cy="3267075"/>
            <a:chOff x="2830" y="1082"/>
            <a:chExt cx="2460" cy="2058"/>
          </a:xfrm>
        </p:grpSpPr>
        <p:sp>
          <p:nvSpPr>
            <p:cNvPr id="41990" name="Freeform 15">
              <a:extLst>
                <a:ext uri="{FF2B5EF4-FFF2-40B4-BE49-F238E27FC236}">
                  <a16:creationId xmlns:a16="http://schemas.microsoft.com/office/drawing/2014/main" id="{BC8CDF93-7567-4002-9DA6-DF16C525D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082"/>
              <a:ext cx="2456" cy="2056"/>
            </a:xfrm>
            <a:custGeom>
              <a:avLst/>
              <a:gdLst>
                <a:gd name="T0" fmla="*/ 8973 w 1080"/>
                <a:gd name="T1" fmla="*/ 1060 h 904"/>
                <a:gd name="T2" fmla="*/ 10772 w 1080"/>
                <a:gd name="T3" fmla="*/ 942 h 904"/>
                <a:gd name="T4" fmla="*/ 12137 w 1080"/>
                <a:gd name="T5" fmla="*/ 1271 h 904"/>
                <a:gd name="T6" fmla="*/ 12432 w 1080"/>
                <a:gd name="T7" fmla="*/ 3284 h 904"/>
                <a:gd name="T8" fmla="*/ 11584 w 1080"/>
                <a:gd name="T9" fmla="*/ 4458 h 904"/>
                <a:gd name="T10" fmla="*/ 9985 w 1080"/>
                <a:gd name="T11" fmla="*/ 5954 h 904"/>
                <a:gd name="T12" fmla="*/ 8610 w 1080"/>
                <a:gd name="T13" fmla="*/ 6047 h 904"/>
                <a:gd name="T14" fmla="*/ 6986 w 1080"/>
                <a:gd name="T15" fmla="*/ 7246 h 904"/>
                <a:gd name="T16" fmla="*/ 3800 w 1080"/>
                <a:gd name="T17" fmla="*/ 9056 h 904"/>
                <a:gd name="T18" fmla="*/ 1271 w 1080"/>
                <a:gd name="T19" fmla="*/ 10082 h 904"/>
                <a:gd name="T20" fmla="*/ 496 w 1080"/>
                <a:gd name="T21" fmla="*/ 7294 h 904"/>
                <a:gd name="T22" fmla="*/ 248 w 1080"/>
                <a:gd name="T23" fmla="*/ 3609 h 904"/>
                <a:gd name="T24" fmla="*/ 2233 w 1080"/>
                <a:gd name="T25" fmla="*/ 755 h 904"/>
                <a:gd name="T26" fmla="*/ 8410 w 1080"/>
                <a:gd name="T27" fmla="*/ 1376 h 904"/>
                <a:gd name="T28" fmla="*/ 8973 w 1080"/>
                <a:gd name="T29" fmla="*/ 1060 h 9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80" h="904">
                  <a:moveTo>
                    <a:pt x="763" y="90"/>
                  </a:moveTo>
                  <a:cubicBezTo>
                    <a:pt x="802" y="78"/>
                    <a:pt x="863" y="76"/>
                    <a:pt x="916" y="80"/>
                  </a:cubicBezTo>
                  <a:cubicBezTo>
                    <a:pt x="968" y="84"/>
                    <a:pt x="988" y="96"/>
                    <a:pt x="1032" y="108"/>
                  </a:cubicBezTo>
                  <a:cubicBezTo>
                    <a:pt x="1077" y="120"/>
                    <a:pt x="1080" y="240"/>
                    <a:pt x="1057" y="279"/>
                  </a:cubicBezTo>
                  <a:cubicBezTo>
                    <a:pt x="1034" y="317"/>
                    <a:pt x="1018" y="327"/>
                    <a:pt x="985" y="379"/>
                  </a:cubicBezTo>
                  <a:cubicBezTo>
                    <a:pt x="952" y="432"/>
                    <a:pt x="900" y="492"/>
                    <a:pt x="849" y="506"/>
                  </a:cubicBezTo>
                  <a:cubicBezTo>
                    <a:pt x="799" y="519"/>
                    <a:pt x="753" y="479"/>
                    <a:pt x="732" y="514"/>
                  </a:cubicBezTo>
                  <a:cubicBezTo>
                    <a:pt x="710" y="549"/>
                    <a:pt x="668" y="591"/>
                    <a:pt x="594" y="616"/>
                  </a:cubicBezTo>
                  <a:cubicBezTo>
                    <a:pt x="521" y="642"/>
                    <a:pt x="385" y="714"/>
                    <a:pt x="323" y="770"/>
                  </a:cubicBezTo>
                  <a:cubicBezTo>
                    <a:pt x="261" y="826"/>
                    <a:pt x="211" y="904"/>
                    <a:pt x="108" y="857"/>
                  </a:cubicBezTo>
                  <a:cubicBezTo>
                    <a:pt x="3" y="809"/>
                    <a:pt x="46" y="674"/>
                    <a:pt x="42" y="620"/>
                  </a:cubicBezTo>
                  <a:cubicBezTo>
                    <a:pt x="38" y="566"/>
                    <a:pt x="0" y="459"/>
                    <a:pt x="21" y="307"/>
                  </a:cubicBezTo>
                  <a:cubicBezTo>
                    <a:pt x="38" y="190"/>
                    <a:pt x="90" y="102"/>
                    <a:pt x="190" y="64"/>
                  </a:cubicBezTo>
                  <a:cubicBezTo>
                    <a:pt x="358" y="0"/>
                    <a:pt x="645" y="106"/>
                    <a:pt x="715" y="117"/>
                  </a:cubicBezTo>
                  <a:cubicBezTo>
                    <a:pt x="733" y="118"/>
                    <a:pt x="748" y="93"/>
                    <a:pt x="763" y="90"/>
                  </a:cubicBezTo>
                </a:path>
              </a:pathLst>
            </a:custGeom>
            <a:solidFill>
              <a:srgbClr val="895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1" name="Freeform 16">
              <a:extLst>
                <a:ext uri="{FF2B5EF4-FFF2-40B4-BE49-F238E27FC236}">
                  <a16:creationId xmlns:a16="http://schemas.microsoft.com/office/drawing/2014/main" id="{CF178E4E-1830-4C82-AB2B-8DF092D99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1084"/>
              <a:ext cx="2456" cy="2056"/>
            </a:xfrm>
            <a:custGeom>
              <a:avLst/>
              <a:gdLst>
                <a:gd name="T0" fmla="*/ 8983 w 1080"/>
                <a:gd name="T1" fmla="*/ 1044 h 904"/>
                <a:gd name="T2" fmla="*/ 10772 w 1080"/>
                <a:gd name="T3" fmla="*/ 942 h 904"/>
                <a:gd name="T4" fmla="*/ 12137 w 1080"/>
                <a:gd name="T5" fmla="*/ 1271 h 904"/>
                <a:gd name="T6" fmla="*/ 12432 w 1080"/>
                <a:gd name="T7" fmla="*/ 3268 h 904"/>
                <a:gd name="T8" fmla="*/ 11584 w 1080"/>
                <a:gd name="T9" fmla="*/ 4458 h 904"/>
                <a:gd name="T10" fmla="*/ 9985 w 1080"/>
                <a:gd name="T11" fmla="*/ 5954 h 904"/>
                <a:gd name="T12" fmla="*/ 8610 w 1080"/>
                <a:gd name="T13" fmla="*/ 6036 h 904"/>
                <a:gd name="T14" fmla="*/ 6986 w 1080"/>
                <a:gd name="T15" fmla="*/ 7246 h 904"/>
                <a:gd name="T16" fmla="*/ 3800 w 1080"/>
                <a:gd name="T17" fmla="*/ 9056 h 904"/>
                <a:gd name="T18" fmla="*/ 1271 w 1080"/>
                <a:gd name="T19" fmla="*/ 10082 h 904"/>
                <a:gd name="T20" fmla="*/ 496 w 1080"/>
                <a:gd name="T21" fmla="*/ 7294 h 904"/>
                <a:gd name="T22" fmla="*/ 248 w 1080"/>
                <a:gd name="T23" fmla="*/ 3609 h 904"/>
                <a:gd name="T24" fmla="*/ 2233 w 1080"/>
                <a:gd name="T25" fmla="*/ 755 h 904"/>
                <a:gd name="T26" fmla="*/ 8410 w 1080"/>
                <a:gd name="T27" fmla="*/ 1365 h 904"/>
                <a:gd name="T28" fmla="*/ 8983 w 1080"/>
                <a:gd name="T29" fmla="*/ 1044 h 9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80" h="904">
                  <a:moveTo>
                    <a:pt x="764" y="89"/>
                  </a:moveTo>
                  <a:cubicBezTo>
                    <a:pt x="802" y="78"/>
                    <a:pt x="863" y="76"/>
                    <a:pt x="916" y="80"/>
                  </a:cubicBezTo>
                  <a:cubicBezTo>
                    <a:pt x="968" y="84"/>
                    <a:pt x="988" y="96"/>
                    <a:pt x="1032" y="108"/>
                  </a:cubicBezTo>
                  <a:cubicBezTo>
                    <a:pt x="1077" y="120"/>
                    <a:pt x="1080" y="240"/>
                    <a:pt x="1057" y="278"/>
                  </a:cubicBezTo>
                  <a:cubicBezTo>
                    <a:pt x="1034" y="317"/>
                    <a:pt x="1018" y="327"/>
                    <a:pt x="985" y="379"/>
                  </a:cubicBezTo>
                  <a:cubicBezTo>
                    <a:pt x="952" y="431"/>
                    <a:pt x="900" y="492"/>
                    <a:pt x="849" y="506"/>
                  </a:cubicBezTo>
                  <a:cubicBezTo>
                    <a:pt x="799" y="519"/>
                    <a:pt x="753" y="478"/>
                    <a:pt x="732" y="513"/>
                  </a:cubicBezTo>
                  <a:cubicBezTo>
                    <a:pt x="710" y="548"/>
                    <a:pt x="668" y="591"/>
                    <a:pt x="594" y="616"/>
                  </a:cubicBezTo>
                  <a:cubicBezTo>
                    <a:pt x="521" y="641"/>
                    <a:pt x="385" y="713"/>
                    <a:pt x="323" y="770"/>
                  </a:cubicBezTo>
                  <a:cubicBezTo>
                    <a:pt x="261" y="826"/>
                    <a:pt x="211" y="904"/>
                    <a:pt x="108" y="857"/>
                  </a:cubicBezTo>
                  <a:cubicBezTo>
                    <a:pt x="3" y="809"/>
                    <a:pt x="46" y="674"/>
                    <a:pt x="42" y="620"/>
                  </a:cubicBezTo>
                  <a:cubicBezTo>
                    <a:pt x="38" y="565"/>
                    <a:pt x="0" y="459"/>
                    <a:pt x="21" y="307"/>
                  </a:cubicBezTo>
                  <a:cubicBezTo>
                    <a:pt x="38" y="190"/>
                    <a:pt x="90" y="102"/>
                    <a:pt x="190" y="64"/>
                  </a:cubicBezTo>
                  <a:cubicBezTo>
                    <a:pt x="358" y="0"/>
                    <a:pt x="646" y="106"/>
                    <a:pt x="715" y="116"/>
                  </a:cubicBezTo>
                  <a:cubicBezTo>
                    <a:pt x="733" y="118"/>
                    <a:pt x="748" y="92"/>
                    <a:pt x="764" y="89"/>
                  </a:cubicBezTo>
                </a:path>
              </a:pathLst>
            </a:custGeom>
            <a:noFill/>
            <a:ln w="9525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2" name="Freeform 17">
              <a:extLst>
                <a:ext uri="{FF2B5EF4-FFF2-40B4-BE49-F238E27FC236}">
                  <a16:creationId xmlns:a16="http://schemas.microsoft.com/office/drawing/2014/main" id="{36623AA0-B033-4573-A4B6-47C10C119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382"/>
              <a:ext cx="1583" cy="1469"/>
            </a:xfrm>
            <a:custGeom>
              <a:avLst/>
              <a:gdLst>
                <a:gd name="T0" fmla="*/ 8070 w 696"/>
                <a:gd name="T1" fmla="*/ 2472 h 646"/>
                <a:gd name="T2" fmla="*/ 8070 w 696"/>
                <a:gd name="T3" fmla="*/ 2622 h 646"/>
                <a:gd name="T4" fmla="*/ 6612 w 696"/>
                <a:gd name="T5" fmla="*/ 4173 h 646"/>
                <a:gd name="T6" fmla="*/ 5309 w 696"/>
                <a:gd name="T7" fmla="*/ 4198 h 646"/>
                <a:gd name="T8" fmla="*/ 4412 w 696"/>
                <a:gd name="T9" fmla="*/ 5114 h 646"/>
                <a:gd name="T10" fmla="*/ 2199 w 696"/>
                <a:gd name="T11" fmla="*/ 6149 h 646"/>
                <a:gd name="T12" fmla="*/ 0 w 696"/>
                <a:gd name="T13" fmla="*/ 7595 h 646"/>
                <a:gd name="T14" fmla="*/ 2179 w 696"/>
                <a:gd name="T15" fmla="*/ 5776 h 646"/>
                <a:gd name="T16" fmla="*/ 4708 w 696"/>
                <a:gd name="T17" fmla="*/ 4059 h 646"/>
                <a:gd name="T18" fmla="*/ 4931 w 696"/>
                <a:gd name="T19" fmla="*/ 2001 h 646"/>
                <a:gd name="T20" fmla="*/ 5163 w 696"/>
                <a:gd name="T21" fmla="*/ 0 h 646"/>
                <a:gd name="T22" fmla="*/ 5309 w 696"/>
                <a:gd name="T23" fmla="*/ 1128 h 646"/>
                <a:gd name="T24" fmla="*/ 5365 w 696"/>
                <a:gd name="T25" fmla="*/ 2410 h 646"/>
                <a:gd name="T26" fmla="*/ 5493 w 696"/>
                <a:gd name="T27" fmla="*/ 3600 h 646"/>
                <a:gd name="T28" fmla="*/ 6803 w 696"/>
                <a:gd name="T29" fmla="*/ 3516 h 646"/>
                <a:gd name="T30" fmla="*/ 8070 w 696"/>
                <a:gd name="T31" fmla="*/ 2472 h 6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96" h="646">
                  <a:moveTo>
                    <a:pt x="686" y="210"/>
                  </a:moveTo>
                  <a:cubicBezTo>
                    <a:pt x="696" y="204"/>
                    <a:pt x="695" y="213"/>
                    <a:pt x="686" y="223"/>
                  </a:cubicBezTo>
                  <a:cubicBezTo>
                    <a:pt x="647" y="266"/>
                    <a:pt x="628" y="326"/>
                    <a:pt x="562" y="355"/>
                  </a:cubicBezTo>
                  <a:cubicBezTo>
                    <a:pt x="511" y="378"/>
                    <a:pt x="469" y="346"/>
                    <a:pt x="451" y="357"/>
                  </a:cubicBezTo>
                  <a:cubicBezTo>
                    <a:pt x="433" y="368"/>
                    <a:pt x="411" y="403"/>
                    <a:pt x="375" y="435"/>
                  </a:cubicBezTo>
                  <a:cubicBezTo>
                    <a:pt x="340" y="466"/>
                    <a:pt x="278" y="482"/>
                    <a:pt x="187" y="523"/>
                  </a:cubicBezTo>
                  <a:cubicBezTo>
                    <a:pt x="95" y="563"/>
                    <a:pt x="51" y="602"/>
                    <a:pt x="0" y="646"/>
                  </a:cubicBezTo>
                  <a:cubicBezTo>
                    <a:pt x="42" y="597"/>
                    <a:pt x="132" y="518"/>
                    <a:pt x="185" y="491"/>
                  </a:cubicBezTo>
                  <a:cubicBezTo>
                    <a:pt x="238" y="465"/>
                    <a:pt x="363" y="403"/>
                    <a:pt x="400" y="345"/>
                  </a:cubicBezTo>
                  <a:cubicBezTo>
                    <a:pt x="437" y="286"/>
                    <a:pt x="416" y="233"/>
                    <a:pt x="419" y="170"/>
                  </a:cubicBezTo>
                  <a:cubicBezTo>
                    <a:pt x="423" y="106"/>
                    <a:pt x="448" y="43"/>
                    <a:pt x="439" y="0"/>
                  </a:cubicBezTo>
                  <a:cubicBezTo>
                    <a:pt x="449" y="25"/>
                    <a:pt x="453" y="57"/>
                    <a:pt x="451" y="96"/>
                  </a:cubicBezTo>
                  <a:cubicBezTo>
                    <a:pt x="449" y="135"/>
                    <a:pt x="448" y="166"/>
                    <a:pt x="456" y="205"/>
                  </a:cubicBezTo>
                  <a:cubicBezTo>
                    <a:pt x="465" y="244"/>
                    <a:pt x="467" y="288"/>
                    <a:pt x="467" y="306"/>
                  </a:cubicBezTo>
                  <a:cubicBezTo>
                    <a:pt x="467" y="323"/>
                    <a:pt x="529" y="329"/>
                    <a:pt x="578" y="299"/>
                  </a:cubicBezTo>
                  <a:cubicBezTo>
                    <a:pt x="616" y="275"/>
                    <a:pt x="651" y="233"/>
                    <a:pt x="686" y="210"/>
                  </a:cubicBezTo>
                </a:path>
              </a:pathLst>
            </a:custGeom>
            <a:solidFill>
              <a:srgbClr val="7E4B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3" name="Freeform 18">
              <a:extLst>
                <a:ext uri="{FF2B5EF4-FFF2-40B4-BE49-F238E27FC236}">
                  <a16:creationId xmlns:a16="http://schemas.microsoft.com/office/drawing/2014/main" id="{70C4D0D5-6C5A-4A47-BD6E-636F8F463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846"/>
              <a:ext cx="1583" cy="1005"/>
            </a:xfrm>
            <a:custGeom>
              <a:avLst/>
              <a:gdLst>
                <a:gd name="T0" fmla="*/ 8070 w 696"/>
                <a:gd name="T1" fmla="*/ 73 h 442"/>
                <a:gd name="T2" fmla="*/ 7904 w 696"/>
                <a:gd name="T3" fmla="*/ 202 h 442"/>
                <a:gd name="T4" fmla="*/ 6612 w 696"/>
                <a:gd name="T5" fmla="*/ 1542 h 442"/>
                <a:gd name="T6" fmla="*/ 5309 w 696"/>
                <a:gd name="T7" fmla="*/ 1562 h 442"/>
                <a:gd name="T8" fmla="*/ 4412 w 696"/>
                <a:gd name="T9" fmla="*/ 2481 h 442"/>
                <a:gd name="T10" fmla="*/ 2199 w 696"/>
                <a:gd name="T11" fmla="*/ 3515 h 442"/>
                <a:gd name="T12" fmla="*/ 1283 w 696"/>
                <a:gd name="T13" fmla="*/ 3986 h 442"/>
                <a:gd name="T14" fmla="*/ 0 w 696"/>
                <a:gd name="T15" fmla="*/ 5196 h 442"/>
                <a:gd name="T16" fmla="*/ 2199 w 696"/>
                <a:gd name="T17" fmla="*/ 3747 h 442"/>
                <a:gd name="T18" fmla="*/ 4412 w 696"/>
                <a:gd name="T19" fmla="*/ 2715 h 442"/>
                <a:gd name="T20" fmla="*/ 5309 w 696"/>
                <a:gd name="T21" fmla="*/ 1799 h 442"/>
                <a:gd name="T22" fmla="*/ 6612 w 696"/>
                <a:gd name="T23" fmla="*/ 1774 h 442"/>
                <a:gd name="T24" fmla="*/ 8070 w 696"/>
                <a:gd name="T25" fmla="*/ 223 h 442"/>
                <a:gd name="T26" fmla="*/ 8070 w 696"/>
                <a:gd name="T27" fmla="*/ 73 h 4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96" h="442">
                  <a:moveTo>
                    <a:pt x="686" y="6"/>
                  </a:moveTo>
                  <a:cubicBezTo>
                    <a:pt x="681" y="10"/>
                    <a:pt x="676" y="13"/>
                    <a:pt x="672" y="17"/>
                  </a:cubicBezTo>
                  <a:cubicBezTo>
                    <a:pt x="641" y="58"/>
                    <a:pt x="619" y="106"/>
                    <a:pt x="562" y="131"/>
                  </a:cubicBezTo>
                  <a:cubicBezTo>
                    <a:pt x="511" y="154"/>
                    <a:pt x="469" y="122"/>
                    <a:pt x="451" y="133"/>
                  </a:cubicBezTo>
                  <a:cubicBezTo>
                    <a:pt x="433" y="144"/>
                    <a:pt x="411" y="179"/>
                    <a:pt x="375" y="211"/>
                  </a:cubicBezTo>
                  <a:cubicBezTo>
                    <a:pt x="340" y="242"/>
                    <a:pt x="278" y="258"/>
                    <a:pt x="187" y="299"/>
                  </a:cubicBezTo>
                  <a:cubicBezTo>
                    <a:pt x="156" y="312"/>
                    <a:pt x="131" y="326"/>
                    <a:pt x="109" y="339"/>
                  </a:cubicBezTo>
                  <a:cubicBezTo>
                    <a:pt x="68" y="372"/>
                    <a:pt x="26" y="413"/>
                    <a:pt x="0" y="442"/>
                  </a:cubicBezTo>
                  <a:cubicBezTo>
                    <a:pt x="51" y="398"/>
                    <a:pt x="95" y="359"/>
                    <a:pt x="187" y="319"/>
                  </a:cubicBezTo>
                  <a:cubicBezTo>
                    <a:pt x="278" y="278"/>
                    <a:pt x="340" y="262"/>
                    <a:pt x="375" y="231"/>
                  </a:cubicBezTo>
                  <a:cubicBezTo>
                    <a:pt x="411" y="199"/>
                    <a:pt x="433" y="164"/>
                    <a:pt x="451" y="153"/>
                  </a:cubicBezTo>
                  <a:cubicBezTo>
                    <a:pt x="469" y="142"/>
                    <a:pt x="511" y="174"/>
                    <a:pt x="562" y="151"/>
                  </a:cubicBezTo>
                  <a:cubicBezTo>
                    <a:pt x="628" y="122"/>
                    <a:pt x="647" y="62"/>
                    <a:pt x="686" y="19"/>
                  </a:cubicBezTo>
                  <a:cubicBezTo>
                    <a:pt x="695" y="9"/>
                    <a:pt x="696" y="0"/>
                    <a:pt x="686" y="6"/>
                  </a:cubicBezTo>
                  <a:close/>
                </a:path>
              </a:pathLst>
            </a:custGeom>
            <a:solidFill>
              <a:srgbClr val="7B4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4" name="Freeform 19">
              <a:extLst>
                <a:ext uri="{FF2B5EF4-FFF2-40B4-BE49-F238E27FC236}">
                  <a16:creationId xmlns:a16="http://schemas.microsoft.com/office/drawing/2014/main" id="{2BC768F8-5FCF-416E-BEF6-5B414C7C6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1382"/>
              <a:ext cx="232" cy="534"/>
            </a:xfrm>
            <a:custGeom>
              <a:avLst/>
              <a:gdLst>
                <a:gd name="T0" fmla="*/ 967 w 102"/>
                <a:gd name="T1" fmla="*/ 0 h 235"/>
                <a:gd name="T2" fmla="*/ 967 w 102"/>
                <a:gd name="T3" fmla="*/ 1607 h 235"/>
                <a:gd name="T4" fmla="*/ 496 w 102"/>
                <a:gd name="T5" fmla="*/ 2268 h 235"/>
                <a:gd name="T6" fmla="*/ 93 w 102"/>
                <a:gd name="T7" fmla="*/ 2711 h 235"/>
                <a:gd name="T8" fmla="*/ 36 w 102"/>
                <a:gd name="T9" fmla="*/ 2665 h 235"/>
                <a:gd name="T10" fmla="*/ 987 w 102"/>
                <a:gd name="T11" fmla="*/ 1152 h 235"/>
                <a:gd name="T12" fmla="*/ 967 w 102"/>
                <a:gd name="T13" fmla="*/ 73 h 2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235">
                  <a:moveTo>
                    <a:pt x="82" y="0"/>
                  </a:moveTo>
                  <a:cubicBezTo>
                    <a:pt x="102" y="36"/>
                    <a:pt x="100" y="100"/>
                    <a:pt x="82" y="137"/>
                  </a:cubicBezTo>
                  <a:cubicBezTo>
                    <a:pt x="73" y="154"/>
                    <a:pt x="55" y="178"/>
                    <a:pt x="42" y="193"/>
                  </a:cubicBezTo>
                  <a:cubicBezTo>
                    <a:pt x="37" y="198"/>
                    <a:pt x="15" y="226"/>
                    <a:pt x="8" y="231"/>
                  </a:cubicBezTo>
                  <a:cubicBezTo>
                    <a:pt x="0" y="235"/>
                    <a:pt x="8" y="220"/>
                    <a:pt x="3" y="227"/>
                  </a:cubicBezTo>
                  <a:cubicBezTo>
                    <a:pt x="30" y="188"/>
                    <a:pt x="75" y="147"/>
                    <a:pt x="84" y="98"/>
                  </a:cubicBezTo>
                  <a:cubicBezTo>
                    <a:pt x="88" y="74"/>
                    <a:pt x="94" y="27"/>
                    <a:pt x="82" y="6"/>
                  </a:cubicBezTo>
                </a:path>
              </a:pathLst>
            </a:custGeom>
            <a:solidFill>
              <a:srgbClr val="7B4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5" name="Freeform 20">
              <a:extLst>
                <a:ext uri="{FF2B5EF4-FFF2-40B4-BE49-F238E27FC236}">
                  <a16:creationId xmlns:a16="http://schemas.microsoft.com/office/drawing/2014/main" id="{27E41A8B-0BEF-4556-AEC0-4F5DB67F0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907"/>
              <a:ext cx="276" cy="496"/>
            </a:xfrm>
            <a:custGeom>
              <a:avLst/>
              <a:gdLst>
                <a:gd name="T0" fmla="*/ 1234 w 121"/>
                <a:gd name="T1" fmla="*/ 0 h 218"/>
                <a:gd name="T2" fmla="*/ 0 w 121"/>
                <a:gd name="T3" fmla="*/ 2569 h 218"/>
                <a:gd name="T4" fmla="*/ 1234 w 121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1" h="218">
                  <a:moveTo>
                    <a:pt x="104" y="0"/>
                  </a:moveTo>
                  <a:cubicBezTo>
                    <a:pt x="111" y="32"/>
                    <a:pt x="121" y="149"/>
                    <a:pt x="0" y="218"/>
                  </a:cubicBezTo>
                  <a:cubicBezTo>
                    <a:pt x="33" y="198"/>
                    <a:pt x="103" y="134"/>
                    <a:pt x="104" y="0"/>
                  </a:cubicBezTo>
                </a:path>
              </a:pathLst>
            </a:custGeom>
            <a:solidFill>
              <a:srgbClr val="6D3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6" name="Freeform 21">
              <a:extLst>
                <a:ext uri="{FF2B5EF4-FFF2-40B4-BE49-F238E27FC236}">
                  <a16:creationId xmlns:a16="http://schemas.microsoft.com/office/drawing/2014/main" id="{17CCA465-F7A1-46BE-825C-5E86593EB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048"/>
              <a:ext cx="373" cy="173"/>
            </a:xfrm>
            <a:custGeom>
              <a:avLst/>
              <a:gdLst>
                <a:gd name="T0" fmla="*/ 1929 w 164"/>
                <a:gd name="T1" fmla="*/ 0 h 76"/>
                <a:gd name="T2" fmla="*/ 917 w 164"/>
                <a:gd name="T3" fmla="*/ 776 h 76"/>
                <a:gd name="T4" fmla="*/ 0 w 164"/>
                <a:gd name="T5" fmla="*/ 731 h 76"/>
                <a:gd name="T6" fmla="*/ 987 w 164"/>
                <a:gd name="T7" fmla="*/ 649 h 76"/>
                <a:gd name="T8" fmla="*/ 1929 w 164"/>
                <a:gd name="T9" fmla="*/ 0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76">
                  <a:moveTo>
                    <a:pt x="164" y="0"/>
                  </a:moveTo>
                  <a:cubicBezTo>
                    <a:pt x="133" y="39"/>
                    <a:pt x="109" y="55"/>
                    <a:pt x="78" y="66"/>
                  </a:cubicBezTo>
                  <a:cubicBezTo>
                    <a:pt x="48" y="76"/>
                    <a:pt x="15" y="64"/>
                    <a:pt x="0" y="62"/>
                  </a:cubicBezTo>
                  <a:cubicBezTo>
                    <a:pt x="17" y="61"/>
                    <a:pt x="43" y="71"/>
                    <a:pt x="84" y="55"/>
                  </a:cubicBezTo>
                  <a:cubicBezTo>
                    <a:pt x="124" y="38"/>
                    <a:pt x="158" y="7"/>
                    <a:pt x="164" y="0"/>
                  </a:cubicBezTo>
                </a:path>
              </a:pathLst>
            </a:custGeom>
            <a:solidFill>
              <a:srgbClr val="6D38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Freeform 22">
              <a:extLst>
                <a:ext uri="{FF2B5EF4-FFF2-40B4-BE49-F238E27FC236}">
                  <a16:creationId xmlns:a16="http://schemas.microsoft.com/office/drawing/2014/main" id="{5A97946F-C40A-45D9-BC16-74CACF845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348"/>
              <a:ext cx="159" cy="878"/>
            </a:xfrm>
            <a:custGeom>
              <a:avLst/>
              <a:gdLst>
                <a:gd name="T0" fmla="*/ 0 w 70"/>
                <a:gd name="T1" fmla="*/ 0 h 386"/>
                <a:gd name="T2" fmla="*/ 329 w 70"/>
                <a:gd name="T3" fmla="*/ 1672 h 386"/>
                <a:gd name="T4" fmla="*/ 268 w 70"/>
                <a:gd name="T5" fmla="*/ 4542 h 3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386">
                  <a:moveTo>
                    <a:pt x="0" y="0"/>
                  </a:moveTo>
                  <a:cubicBezTo>
                    <a:pt x="34" y="6"/>
                    <a:pt x="32" y="81"/>
                    <a:pt x="28" y="142"/>
                  </a:cubicBezTo>
                  <a:cubicBezTo>
                    <a:pt x="24" y="203"/>
                    <a:pt x="70" y="301"/>
                    <a:pt x="23" y="386"/>
                  </a:cubicBezTo>
                </a:path>
              </a:pathLst>
            </a:custGeom>
            <a:noFill/>
            <a:ln w="9525" cap="rnd">
              <a:solidFill>
                <a:srgbClr val="433B4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8" name="Freeform 23">
              <a:extLst>
                <a:ext uri="{FF2B5EF4-FFF2-40B4-BE49-F238E27FC236}">
                  <a16:creationId xmlns:a16="http://schemas.microsoft.com/office/drawing/2014/main" id="{80E846D0-02F1-43A8-A3F2-D27275038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223"/>
              <a:ext cx="1117" cy="1216"/>
            </a:xfrm>
            <a:custGeom>
              <a:avLst/>
              <a:gdLst>
                <a:gd name="T0" fmla="*/ 4404 w 491"/>
                <a:gd name="T1" fmla="*/ 175 h 535"/>
                <a:gd name="T2" fmla="*/ 1144 w 491"/>
                <a:gd name="T3" fmla="*/ 977 h 535"/>
                <a:gd name="T4" fmla="*/ 175 w 491"/>
                <a:gd name="T5" fmla="*/ 2398 h 535"/>
                <a:gd name="T6" fmla="*/ 118 w 491"/>
                <a:gd name="T7" fmla="*/ 4112 h 535"/>
                <a:gd name="T8" fmla="*/ 284 w 491"/>
                <a:gd name="T9" fmla="*/ 5496 h 535"/>
                <a:gd name="T10" fmla="*/ 1859 w 491"/>
                <a:gd name="T11" fmla="*/ 5978 h 535"/>
                <a:gd name="T12" fmla="*/ 3462 w 491"/>
                <a:gd name="T13" fmla="*/ 4473 h 535"/>
                <a:gd name="T14" fmla="*/ 4921 w 491"/>
                <a:gd name="T15" fmla="*/ 3207 h 535"/>
                <a:gd name="T16" fmla="*/ 4425 w 491"/>
                <a:gd name="T17" fmla="*/ 155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1" h="535">
                  <a:moveTo>
                    <a:pt x="374" y="15"/>
                  </a:moveTo>
                  <a:cubicBezTo>
                    <a:pt x="287" y="0"/>
                    <a:pt x="168" y="35"/>
                    <a:pt x="97" y="83"/>
                  </a:cubicBezTo>
                  <a:cubicBezTo>
                    <a:pt x="57" y="110"/>
                    <a:pt x="27" y="160"/>
                    <a:pt x="15" y="204"/>
                  </a:cubicBezTo>
                  <a:cubicBezTo>
                    <a:pt x="0" y="256"/>
                    <a:pt x="11" y="297"/>
                    <a:pt x="10" y="350"/>
                  </a:cubicBezTo>
                  <a:cubicBezTo>
                    <a:pt x="10" y="386"/>
                    <a:pt x="5" y="436"/>
                    <a:pt x="24" y="468"/>
                  </a:cubicBezTo>
                  <a:cubicBezTo>
                    <a:pt x="49" y="511"/>
                    <a:pt x="114" y="535"/>
                    <a:pt x="158" y="509"/>
                  </a:cubicBezTo>
                  <a:cubicBezTo>
                    <a:pt x="211" y="477"/>
                    <a:pt x="242" y="417"/>
                    <a:pt x="294" y="381"/>
                  </a:cubicBezTo>
                  <a:cubicBezTo>
                    <a:pt x="342" y="348"/>
                    <a:pt x="382" y="320"/>
                    <a:pt x="418" y="273"/>
                  </a:cubicBezTo>
                  <a:cubicBezTo>
                    <a:pt x="478" y="193"/>
                    <a:pt x="491" y="41"/>
                    <a:pt x="376" y="13"/>
                  </a:cubicBezTo>
                </a:path>
              </a:pathLst>
            </a:custGeom>
            <a:solidFill>
              <a:srgbClr val="8B5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9" name="Freeform 24">
              <a:extLst>
                <a:ext uri="{FF2B5EF4-FFF2-40B4-BE49-F238E27FC236}">
                  <a16:creationId xmlns:a16="http://schemas.microsoft.com/office/drawing/2014/main" id="{AF634B2A-32D5-4A86-8DEF-9031A68FE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2460"/>
              <a:ext cx="466" cy="557"/>
            </a:xfrm>
            <a:custGeom>
              <a:avLst/>
              <a:gdLst>
                <a:gd name="T0" fmla="*/ 1916 w 205"/>
                <a:gd name="T1" fmla="*/ 118 h 245"/>
                <a:gd name="T2" fmla="*/ 316 w 205"/>
                <a:gd name="T3" fmla="*/ 573 h 245"/>
                <a:gd name="T4" fmla="*/ 434 w 205"/>
                <a:gd name="T5" fmla="*/ 2501 h 245"/>
                <a:gd name="T6" fmla="*/ 1819 w 205"/>
                <a:gd name="T7" fmla="*/ 2480 h 245"/>
                <a:gd name="T8" fmla="*/ 2382 w 205"/>
                <a:gd name="T9" fmla="*/ 1071 h 245"/>
                <a:gd name="T10" fmla="*/ 1937 w 205"/>
                <a:gd name="T11" fmla="*/ 139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5" h="245">
                  <a:moveTo>
                    <a:pt x="163" y="10"/>
                  </a:moveTo>
                  <a:cubicBezTo>
                    <a:pt x="118" y="0"/>
                    <a:pt x="55" y="6"/>
                    <a:pt x="27" y="49"/>
                  </a:cubicBezTo>
                  <a:cubicBezTo>
                    <a:pt x="1" y="88"/>
                    <a:pt x="0" y="181"/>
                    <a:pt x="37" y="213"/>
                  </a:cubicBezTo>
                  <a:cubicBezTo>
                    <a:pt x="75" y="245"/>
                    <a:pt x="119" y="241"/>
                    <a:pt x="155" y="211"/>
                  </a:cubicBezTo>
                  <a:cubicBezTo>
                    <a:pt x="187" y="184"/>
                    <a:pt x="200" y="131"/>
                    <a:pt x="203" y="91"/>
                  </a:cubicBezTo>
                  <a:cubicBezTo>
                    <a:pt x="205" y="50"/>
                    <a:pt x="173" y="45"/>
                    <a:pt x="165" y="12"/>
                  </a:cubicBezTo>
                </a:path>
              </a:pathLst>
            </a:custGeom>
            <a:solidFill>
              <a:srgbClr val="8B5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0" name="Freeform 25">
              <a:extLst>
                <a:ext uri="{FF2B5EF4-FFF2-40B4-BE49-F238E27FC236}">
                  <a16:creationId xmlns:a16="http://schemas.microsoft.com/office/drawing/2014/main" id="{6CC7D312-9E82-41D7-A29B-98BAEA94F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311"/>
              <a:ext cx="692" cy="819"/>
            </a:xfrm>
            <a:custGeom>
              <a:avLst/>
              <a:gdLst>
                <a:gd name="T0" fmla="*/ 1357 w 304"/>
                <a:gd name="T1" fmla="*/ 332 h 360"/>
                <a:gd name="T2" fmla="*/ 451 w 304"/>
                <a:gd name="T3" fmla="*/ 942 h 360"/>
                <a:gd name="T4" fmla="*/ 118 w 304"/>
                <a:gd name="T5" fmla="*/ 2152 h 360"/>
                <a:gd name="T6" fmla="*/ 118 w 304"/>
                <a:gd name="T7" fmla="*/ 3649 h 360"/>
                <a:gd name="T8" fmla="*/ 1084 w 304"/>
                <a:gd name="T9" fmla="*/ 3897 h 360"/>
                <a:gd name="T10" fmla="*/ 3467 w 304"/>
                <a:gd name="T11" fmla="*/ 1340 h 360"/>
                <a:gd name="T12" fmla="*/ 2534 w 304"/>
                <a:gd name="T13" fmla="*/ 73 h 360"/>
                <a:gd name="T14" fmla="*/ 1332 w 304"/>
                <a:gd name="T15" fmla="*/ 305 h 3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4" h="360">
                  <a:moveTo>
                    <a:pt x="115" y="28"/>
                  </a:moveTo>
                  <a:cubicBezTo>
                    <a:pt x="86" y="37"/>
                    <a:pt x="57" y="57"/>
                    <a:pt x="38" y="80"/>
                  </a:cubicBezTo>
                  <a:cubicBezTo>
                    <a:pt x="13" y="111"/>
                    <a:pt x="13" y="145"/>
                    <a:pt x="10" y="183"/>
                  </a:cubicBezTo>
                  <a:cubicBezTo>
                    <a:pt x="6" y="223"/>
                    <a:pt x="0" y="270"/>
                    <a:pt x="10" y="310"/>
                  </a:cubicBezTo>
                  <a:cubicBezTo>
                    <a:pt x="22" y="360"/>
                    <a:pt x="54" y="354"/>
                    <a:pt x="92" y="331"/>
                  </a:cubicBezTo>
                  <a:cubicBezTo>
                    <a:pt x="173" y="282"/>
                    <a:pt x="276" y="214"/>
                    <a:pt x="294" y="114"/>
                  </a:cubicBezTo>
                  <a:cubicBezTo>
                    <a:pt x="304" y="60"/>
                    <a:pt x="269" y="13"/>
                    <a:pt x="215" y="6"/>
                  </a:cubicBezTo>
                  <a:cubicBezTo>
                    <a:pt x="176" y="0"/>
                    <a:pt x="145" y="10"/>
                    <a:pt x="113" y="26"/>
                  </a:cubicBezTo>
                </a:path>
              </a:pathLst>
            </a:custGeom>
            <a:solidFill>
              <a:srgbClr val="8E6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1" name="Freeform 26">
              <a:extLst>
                <a:ext uri="{FF2B5EF4-FFF2-40B4-BE49-F238E27FC236}">
                  <a16:creationId xmlns:a16="http://schemas.microsoft.com/office/drawing/2014/main" id="{B9A745AE-E401-4B29-AFD4-0FC33344A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2546"/>
              <a:ext cx="371" cy="419"/>
            </a:xfrm>
            <a:custGeom>
              <a:avLst/>
              <a:gdLst>
                <a:gd name="T0" fmla="*/ 999 w 163"/>
                <a:gd name="T1" fmla="*/ 82 h 184"/>
                <a:gd name="T2" fmla="*/ 1425 w 163"/>
                <a:gd name="T3" fmla="*/ 1430 h 184"/>
                <a:gd name="T4" fmla="*/ 1063 w 163"/>
                <a:gd name="T5" fmla="*/ 105 h 1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84">
                  <a:moveTo>
                    <a:pt x="85" y="7"/>
                  </a:moveTo>
                  <a:cubicBezTo>
                    <a:pt x="0" y="28"/>
                    <a:pt x="52" y="184"/>
                    <a:pt x="121" y="121"/>
                  </a:cubicBezTo>
                  <a:cubicBezTo>
                    <a:pt x="163" y="83"/>
                    <a:pt x="156" y="0"/>
                    <a:pt x="90" y="9"/>
                  </a:cubicBezTo>
                </a:path>
              </a:pathLst>
            </a:custGeom>
            <a:solidFill>
              <a:srgbClr val="8E6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2" name="Freeform 27">
              <a:extLst>
                <a:ext uri="{FF2B5EF4-FFF2-40B4-BE49-F238E27FC236}">
                  <a16:creationId xmlns:a16="http://schemas.microsoft.com/office/drawing/2014/main" id="{3BA892C9-9D9F-4605-8EA6-7FFB39296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316"/>
              <a:ext cx="471" cy="709"/>
            </a:xfrm>
            <a:custGeom>
              <a:avLst/>
              <a:gdLst>
                <a:gd name="T0" fmla="*/ 1791 w 207"/>
                <a:gd name="T1" fmla="*/ 139 h 312"/>
                <a:gd name="T2" fmla="*/ 316 w 207"/>
                <a:gd name="T3" fmla="*/ 268 h 312"/>
                <a:gd name="T4" fmla="*/ 203 w 207"/>
                <a:gd name="T5" fmla="*/ 1879 h 312"/>
                <a:gd name="T6" fmla="*/ 719 w 207"/>
                <a:gd name="T7" fmla="*/ 3404 h 312"/>
                <a:gd name="T8" fmla="*/ 2346 w 207"/>
                <a:gd name="T9" fmla="*/ 1761 h 312"/>
                <a:gd name="T10" fmla="*/ 1729 w 207"/>
                <a:gd name="T11" fmla="*/ 102 h 3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7" h="312">
                  <a:moveTo>
                    <a:pt x="152" y="12"/>
                  </a:moveTo>
                  <a:cubicBezTo>
                    <a:pt x="121" y="2"/>
                    <a:pt x="52" y="0"/>
                    <a:pt x="27" y="23"/>
                  </a:cubicBezTo>
                  <a:cubicBezTo>
                    <a:pt x="0" y="49"/>
                    <a:pt x="20" y="123"/>
                    <a:pt x="17" y="160"/>
                  </a:cubicBezTo>
                  <a:cubicBezTo>
                    <a:pt x="12" y="204"/>
                    <a:pt x="7" y="275"/>
                    <a:pt x="61" y="290"/>
                  </a:cubicBezTo>
                  <a:cubicBezTo>
                    <a:pt x="142" y="312"/>
                    <a:pt x="193" y="213"/>
                    <a:pt x="199" y="150"/>
                  </a:cubicBezTo>
                  <a:cubicBezTo>
                    <a:pt x="203" y="114"/>
                    <a:pt x="207" y="0"/>
                    <a:pt x="147" y="9"/>
                  </a:cubicBezTo>
                </a:path>
              </a:pathLst>
            </a:custGeom>
            <a:solidFill>
              <a:srgbClr val="8B5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3" name="Freeform 28">
              <a:extLst>
                <a:ext uri="{FF2B5EF4-FFF2-40B4-BE49-F238E27FC236}">
                  <a16:creationId xmlns:a16="http://schemas.microsoft.com/office/drawing/2014/main" id="{81DD5E7E-E86D-4DEA-B882-778175FE7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323"/>
              <a:ext cx="311" cy="568"/>
            </a:xfrm>
            <a:custGeom>
              <a:avLst/>
              <a:gdLst>
                <a:gd name="T0" fmla="*/ 865 w 137"/>
                <a:gd name="T1" fmla="*/ 295 h 250"/>
                <a:gd name="T2" fmla="*/ 166 w 137"/>
                <a:gd name="T3" fmla="*/ 1384 h 250"/>
                <a:gd name="T4" fmla="*/ 763 w 137"/>
                <a:gd name="T5" fmla="*/ 2876 h 250"/>
                <a:gd name="T6" fmla="*/ 1521 w 137"/>
                <a:gd name="T7" fmla="*/ 1172 h 250"/>
                <a:gd name="T8" fmla="*/ 865 w 137"/>
                <a:gd name="T9" fmla="*/ 268 h 2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250">
                  <a:moveTo>
                    <a:pt x="74" y="25"/>
                  </a:moveTo>
                  <a:cubicBezTo>
                    <a:pt x="17" y="0"/>
                    <a:pt x="16" y="86"/>
                    <a:pt x="14" y="118"/>
                  </a:cubicBezTo>
                  <a:cubicBezTo>
                    <a:pt x="13" y="156"/>
                    <a:pt x="0" y="250"/>
                    <a:pt x="65" y="245"/>
                  </a:cubicBezTo>
                  <a:cubicBezTo>
                    <a:pt x="124" y="240"/>
                    <a:pt x="137" y="146"/>
                    <a:pt x="130" y="100"/>
                  </a:cubicBezTo>
                  <a:cubicBezTo>
                    <a:pt x="127" y="74"/>
                    <a:pt x="103" y="24"/>
                    <a:pt x="74" y="23"/>
                  </a:cubicBezTo>
                </a:path>
              </a:pathLst>
            </a:custGeom>
            <a:solidFill>
              <a:srgbClr val="8E6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4" name="Freeform 29">
              <a:extLst>
                <a:ext uri="{FF2B5EF4-FFF2-40B4-BE49-F238E27FC236}">
                  <a16:creationId xmlns:a16="http://schemas.microsoft.com/office/drawing/2014/main" id="{BC009702-DECD-4DB6-BB17-12C6BB8D7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1391"/>
              <a:ext cx="610" cy="393"/>
            </a:xfrm>
            <a:custGeom>
              <a:avLst/>
              <a:gdLst>
                <a:gd name="T0" fmla="*/ 1957 w 268"/>
                <a:gd name="T1" fmla="*/ 82 h 173"/>
                <a:gd name="T2" fmla="*/ 1120 w 268"/>
                <a:gd name="T3" fmla="*/ 259 h 173"/>
                <a:gd name="T4" fmla="*/ 446 w 268"/>
                <a:gd name="T5" fmla="*/ 763 h 173"/>
                <a:gd name="T6" fmla="*/ 528 w 268"/>
                <a:gd name="T7" fmla="*/ 1981 h 173"/>
                <a:gd name="T8" fmla="*/ 1263 w 268"/>
                <a:gd name="T9" fmla="*/ 1363 h 173"/>
                <a:gd name="T10" fmla="*/ 2301 w 268"/>
                <a:gd name="T11" fmla="*/ 1115 h 173"/>
                <a:gd name="T12" fmla="*/ 2688 w 268"/>
                <a:gd name="T13" fmla="*/ 223 h 173"/>
                <a:gd name="T14" fmla="*/ 1994 w 268"/>
                <a:gd name="T15" fmla="*/ 36 h 1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8" h="173">
                  <a:moveTo>
                    <a:pt x="166" y="7"/>
                  </a:moveTo>
                  <a:cubicBezTo>
                    <a:pt x="151" y="0"/>
                    <a:pt x="110" y="15"/>
                    <a:pt x="95" y="22"/>
                  </a:cubicBezTo>
                  <a:cubicBezTo>
                    <a:pt x="75" y="31"/>
                    <a:pt x="51" y="49"/>
                    <a:pt x="38" y="65"/>
                  </a:cubicBezTo>
                  <a:cubicBezTo>
                    <a:pt x="23" y="84"/>
                    <a:pt x="0" y="173"/>
                    <a:pt x="45" y="169"/>
                  </a:cubicBezTo>
                  <a:cubicBezTo>
                    <a:pt x="64" y="168"/>
                    <a:pt x="91" y="130"/>
                    <a:pt x="107" y="116"/>
                  </a:cubicBezTo>
                  <a:cubicBezTo>
                    <a:pt x="130" y="96"/>
                    <a:pt x="163" y="95"/>
                    <a:pt x="195" y="95"/>
                  </a:cubicBezTo>
                  <a:cubicBezTo>
                    <a:pt x="239" y="96"/>
                    <a:pt x="268" y="51"/>
                    <a:pt x="228" y="19"/>
                  </a:cubicBezTo>
                  <a:cubicBezTo>
                    <a:pt x="213" y="7"/>
                    <a:pt x="188" y="3"/>
                    <a:pt x="169" y="3"/>
                  </a:cubicBezTo>
                </a:path>
              </a:pathLst>
            </a:custGeom>
            <a:solidFill>
              <a:srgbClr val="936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5" name="Freeform 30">
              <a:extLst>
                <a:ext uri="{FF2B5EF4-FFF2-40B4-BE49-F238E27FC236}">
                  <a16:creationId xmlns:a16="http://schemas.microsoft.com/office/drawing/2014/main" id="{FB574E2B-7F16-4CCE-8EB9-84E9E5579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384"/>
              <a:ext cx="202" cy="275"/>
            </a:xfrm>
            <a:custGeom>
              <a:avLst/>
              <a:gdLst>
                <a:gd name="T0" fmla="*/ 840 w 89"/>
                <a:gd name="T1" fmla="*/ 232 h 121"/>
                <a:gd name="T2" fmla="*/ 118 w 89"/>
                <a:gd name="T3" fmla="*/ 480 h 121"/>
                <a:gd name="T4" fmla="*/ 11 w 89"/>
                <a:gd name="T5" fmla="*/ 1007 h 121"/>
                <a:gd name="T6" fmla="*/ 268 w 89"/>
                <a:gd name="T7" fmla="*/ 1375 h 121"/>
                <a:gd name="T8" fmla="*/ 504 w 89"/>
                <a:gd name="T9" fmla="*/ 893 h 121"/>
                <a:gd name="T10" fmla="*/ 885 w 89"/>
                <a:gd name="T11" fmla="*/ 670 h 121"/>
                <a:gd name="T12" fmla="*/ 840 w 89"/>
                <a:gd name="T13" fmla="*/ 223 h 121"/>
                <a:gd name="T14" fmla="*/ 819 w 89"/>
                <a:gd name="T15" fmla="*/ 202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9" h="121">
                  <a:moveTo>
                    <a:pt x="72" y="20"/>
                  </a:moveTo>
                  <a:cubicBezTo>
                    <a:pt x="47" y="0"/>
                    <a:pt x="21" y="15"/>
                    <a:pt x="10" y="41"/>
                  </a:cubicBezTo>
                  <a:cubicBezTo>
                    <a:pt x="4" y="54"/>
                    <a:pt x="0" y="72"/>
                    <a:pt x="1" y="86"/>
                  </a:cubicBezTo>
                  <a:cubicBezTo>
                    <a:pt x="2" y="96"/>
                    <a:pt x="9" y="121"/>
                    <a:pt x="23" y="117"/>
                  </a:cubicBezTo>
                  <a:cubicBezTo>
                    <a:pt x="34" y="114"/>
                    <a:pt x="32" y="84"/>
                    <a:pt x="43" y="76"/>
                  </a:cubicBezTo>
                  <a:cubicBezTo>
                    <a:pt x="53" y="68"/>
                    <a:pt x="67" y="66"/>
                    <a:pt x="76" y="57"/>
                  </a:cubicBezTo>
                  <a:cubicBezTo>
                    <a:pt x="89" y="46"/>
                    <a:pt x="84" y="28"/>
                    <a:pt x="72" y="19"/>
                  </a:cubicBezTo>
                  <a:cubicBezTo>
                    <a:pt x="71" y="19"/>
                    <a:pt x="71" y="18"/>
                    <a:pt x="70" y="17"/>
                  </a:cubicBezTo>
                </a:path>
              </a:pathLst>
            </a:custGeom>
            <a:solidFill>
              <a:srgbClr val="936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6" name="Freeform 31">
              <a:extLst>
                <a:ext uri="{FF2B5EF4-FFF2-40B4-BE49-F238E27FC236}">
                  <a16:creationId xmlns:a16="http://schemas.microsoft.com/office/drawing/2014/main" id="{CB9DE625-AEF2-440E-A575-56E04D366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1309"/>
              <a:ext cx="173" cy="382"/>
            </a:xfrm>
            <a:custGeom>
              <a:avLst/>
              <a:gdLst>
                <a:gd name="T0" fmla="*/ 73 w 76"/>
                <a:gd name="T1" fmla="*/ 232 h 168"/>
                <a:gd name="T2" fmla="*/ 341 w 76"/>
                <a:gd name="T3" fmla="*/ 1530 h 168"/>
                <a:gd name="T4" fmla="*/ 658 w 76"/>
                <a:gd name="T5" fmla="*/ 1774 h 168"/>
                <a:gd name="T6" fmla="*/ 885 w 76"/>
                <a:gd name="T7" fmla="*/ 1035 h 168"/>
                <a:gd name="T8" fmla="*/ 592 w 76"/>
                <a:gd name="T9" fmla="*/ 223 h 168"/>
                <a:gd name="T10" fmla="*/ 57 w 76"/>
                <a:gd name="T11" fmla="*/ 130 h 168"/>
                <a:gd name="T12" fmla="*/ 73 w 76"/>
                <a:gd name="T13" fmla="*/ 232 h 1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68">
                  <a:moveTo>
                    <a:pt x="6" y="20"/>
                  </a:moveTo>
                  <a:cubicBezTo>
                    <a:pt x="32" y="51"/>
                    <a:pt x="29" y="93"/>
                    <a:pt x="29" y="130"/>
                  </a:cubicBezTo>
                  <a:cubicBezTo>
                    <a:pt x="29" y="146"/>
                    <a:pt x="40" y="168"/>
                    <a:pt x="56" y="151"/>
                  </a:cubicBezTo>
                  <a:cubicBezTo>
                    <a:pt x="70" y="136"/>
                    <a:pt x="74" y="108"/>
                    <a:pt x="75" y="88"/>
                  </a:cubicBezTo>
                  <a:cubicBezTo>
                    <a:pt x="76" y="62"/>
                    <a:pt x="76" y="32"/>
                    <a:pt x="50" y="19"/>
                  </a:cubicBezTo>
                  <a:cubicBezTo>
                    <a:pt x="39" y="14"/>
                    <a:pt x="18" y="0"/>
                    <a:pt x="5" y="11"/>
                  </a:cubicBezTo>
                  <a:cubicBezTo>
                    <a:pt x="0" y="15"/>
                    <a:pt x="4" y="18"/>
                    <a:pt x="6" y="20"/>
                  </a:cubicBezTo>
                </a:path>
              </a:pathLst>
            </a:custGeom>
            <a:solidFill>
              <a:srgbClr val="8B5A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32">
              <a:extLst>
                <a:ext uri="{FF2B5EF4-FFF2-40B4-BE49-F238E27FC236}">
                  <a16:creationId xmlns:a16="http://schemas.microsoft.com/office/drawing/2014/main" id="{8BFEA200-E256-42E9-A17F-C12AC05BB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" y="1348"/>
              <a:ext cx="100" cy="264"/>
            </a:xfrm>
            <a:custGeom>
              <a:avLst/>
              <a:gdLst>
                <a:gd name="T0" fmla="*/ 0 w 44"/>
                <a:gd name="T1" fmla="*/ 73 h 116"/>
                <a:gd name="T2" fmla="*/ 82 w 44"/>
                <a:gd name="T3" fmla="*/ 239 h 116"/>
                <a:gd name="T4" fmla="*/ 130 w 44"/>
                <a:gd name="T5" fmla="*/ 544 h 116"/>
                <a:gd name="T6" fmla="*/ 186 w 44"/>
                <a:gd name="T7" fmla="*/ 1063 h 116"/>
                <a:gd name="T8" fmla="*/ 377 w 44"/>
                <a:gd name="T9" fmla="*/ 1263 h 116"/>
                <a:gd name="T10" fmla="*/ 443 w 44"/>
                <a:gd name="T11" fmla="*/ 1015 h 116"/>
                <a:gd name="T12" fmla="*/ 507 w 44"/>
                <a:gd name="T13" fmla="*/ 719 h 116"/>
                <a:gd name="T14" fmla="*/ 284 w 44"/>
                <a:gd name="T15" fmla="*/ 73 h 116"/>
                <a:gd name="T16" fmla="*/ 11 w 44"/>
                <a:gd name="T17" fmla="*/ 82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16">
                  <a:moveTo>
                    <a:pt x="0" y="6"/>
                  </a:moveTo>
                  <a:cubicBezTo>
                    <a:pt x="1" y="11"/>
                    <a:pt x="5" y="15"/>
                    <a:pt x="7" y="20"/>
                  </a:cubicBezTo>
                  <a:cubicBezTo>
                    <a:pt x="10" y="29"/>
                    <a:pt x="9" y="38"/>
                    <a:pt x="11" y="46"/>
                  </a:cubicBezTo>
                  <a:cubicBezTo>
                    <a:pt x="13" y="61"/>
                    <a:pt x="14" y="75"/>
                    <a:pt x="16" y="90"/>
                  </a:cubicBezTo>
                  <a:cubicBezTo>
                    <a:pt x="17" y="98"/>
                    <a:pt x="21" y="116"/>
                    <a:pt x="32" y="107"/>
                  </a:cubicBezTo>
                  <a:cubicBezTo>
                    <a:pt x="37" y="102"/>
                    <a:pt x="37" y="93"/>
                    <a:pt x="38" y="86"/>
                  </a:cubicBezTo>
                  <a:cubicBezTo>
                    <a:pt x="40" y="78"/>
                    <a:pt x="42" y="70"/>
                    <a:pt x="43" y="61"/>
                  </a:cubicBezTo>
                  <a:cubicBezTo>
                    <a:pt x="44" y="45"/>
                    <a:pt x="42" y="14"/>
                    <a:pt x="24" y="6"/>
                  </a:cubicBezTo>
                  <a:cubicBezTo>
                    <a:pt x="19" y="3"/>
                    <a:pt x="3" y="0"/>
                    <a:pt x="1" y="7"/>
                  </a:cubicBezTo>
                </a:path>
              </a:pathLst>
            </a:custGeom>
            <a:solidFill>
              <a:srgbClr val="8E6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33">
              <a:extLst>
                <a:ext uri="{FF2B5EF4-FFF2-40B4-BE49-F238E27FC236}">
                  <a16:creationId xmlns:a16="http://schemas.microsoft.com/office/drawing/2014/main" id="{95BDEB34-B5D7-4CF0-B6B5-581A41C22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1373"/>
              <a:ext cx="59" cy="113"/>
            </a:xfrm>
            <a:custGeom>
              <a:avLst/>
              <a:gdLst>
                <a:gd name="T0" fmla="*/ 82 w 26"/>
                <a:gd name="T1" fmla="*/ 0 h 50"/>
                <a:gd name="T2" fmla="*/ 293 w 26"/>
                <a:gd name="T3" fmla="*/ 276 h 50"/>
                <a:gd name="T4" fmla="*/ 175 w 26"/>
                <a:gd name="T5" fmla="*/ 429 h 50"/>
                <a:gd name="T6" fmla="*/ 154 w 26"/>
                <a:gd name="T7" fmla="*/ 138 h 50"/>
                <a:gd name="T8" fmla="*/ 73 w 26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0">
                  <a:moveTo>
                    <a:pt x="7" y="0"/>
                  </a:moveTo>
                  <a:cubicBezTo>
                    <a:pt x="16" y="6"/>
                    <a:pt x="24" y="12"/>
                    <a:pt x="25" y="24"/>
                  </a:cubicBezTo>
                  <a:cubicBezTo>
                    <a:pt x="26" y="32"/>
                    <a:pt x="21" y="50"/>
                    <a:pt x="15" y="37"/>
                  </a:cubicBezTo>
                  <a:cubicBezTo>
                    <a:pt x="12" y="29"/>
                    <a:pt x="17" y="19"/>
                    <a:pt x="13" y="12"/>
                  </a:cubicBezTo>
                  <a:cubicBezTo>
                    <a:pt x="11" y="8"/>
                    <a:pt x="0" y="6"/>
                    <a:pt x="6" y="0"/>
                  </a:cubicBezTo>
                </a:path>
              </a:pathLst>
            </a:custGeom>
            <a:solidFill>
              <a:srgbClr val="936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34">
              <a:extLst>
                <a:ext uri="{FF2B5EF4-FFF2-40B4-BE49-F238E27FC236}">
                  <a16:creationId xmlns:a16="http://schemas.microsoft.com/office/drawing/2014/main" id="{DCF79640-B494-49F3-A7D6-109DFEC78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5" y="2608"/>
              <a:ext cx="129" cy="234"/>
            </a:xfrm>
            <a:custGeom>
              <a:avLst/>
              <a:gdLst>
                <a:gd name="T0" fmla="*/ 129 w 57"/>
                <a:gd name="T1" fmla="*/ 129 h 103"/>
                <a:gd name="T2" fmla="*/ 102 w 57"/>
                <a:gd name="T3" fmla="*/ 784 h 103"/>
                <a:gd name="T4" fmla="*/ 604 w 57"/>
                <a:gd name="T5" fmla="*/ 893 h 103"/>
                <a:gd name="T6" fmla="*/ 568 w 57"/>
                <a:gd name="T7" fmla="*/ 634 h 103"/>
                <a:gd name="T8" fmla="*/ 475 w 57"/>
                <a:gd name="T9" fmla="*/ 341 h 103"/>
                <a:gd name="T10" fmla="*/ 129 w 57"/>
                <a:gd name="T11" fmla="*/ 129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103">
                  <a:moveTo>
                    <a:pt x="11" y="11"/>
                  </a:moveTo>
                  <a:cubicBezTo>
                    <a:pt x="0" y="22"/>
                    <a:pt x="4" y="53"/>
                    <a:pt x="9" y="67"/>
                  </a:cubicBezTo>
                  <a:cubicBezTo>
                    <a:pt x="15" y="88"/>
                    <a:pt x="41" y="103"/>
                    <a:pt x="52" y="76"/>
                  </a:cubicBezTo>
                  <a:cubicBezTo>
                    <a:pt x="57" y="65"/>
                    <a:pt x="53" y="62"/>
                    <a:pt x="49" y="54"/>
                  </a:cubicBezTo>
                  <a:cubicBezTo>
                    <a:pt x="43" y="43"/>
                    <a:pt x="43" y="43"/>
                    <a:pt x="41" y="29"/>
                  </a:cubicBezTo>
                  <a:cubicBezTo>
                    <a:pt x="39" y="13"/>
                    <a:pt x="30" y="0"/>
                    <a:pt x="11" y="11"/>
                  </a:cubicBezTo>
                </a:path>
              </a:pathLst>
            </a:custGeom>
            <a:solidFill>
              <a:srgbClr val="936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35">
              <a:extLst>
                <a:ext uri="{FF2B5EF4-FFF2-40B4-BE49-F238E27FC236}">
                  <a16:creationId xmlns:a16="http://schemas.microsoft.com/office/drawing/2014/main" id="{66CAA309-BD19-44DF-80E9-358992F1B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1614"/>
              <a:ext cx="182" cy="214"/>
            </a:xfrm>
            <a:custGeom>
              <a:avLst/>
              <a:gdLst>
                <a:gd name="T0" fmla="*/ 528 w 80"/>
                <a:gd name="T1" fmla="*/ 36 h 94"/>
                <a:gd name="T2" fmla="*/ 471 w 80"/>
                <a:gd name="T3" fmla="*/ 93 h 94"/>
                <a:gd name="T4" fmla="*/ 268 w 80"/>
                <a:gd name="T5" fmla="*/ 269 h 94"/>
                <a:gd name="T6" fmla="*/ 46 w 80"/>
                <a:gd name="T7" fmla="*/ 601 h 94"/>
                <a:gd name="T8" fmla="*/ 93 w 80"/>
                <a:gd name="T9" fmla="*/ 979 h 94"/>
                <a:gd name="T10" fmla="*/ 425 w 80"/>
                <a:gd name="T11" fmla="*/ 776 h 94"/>
                <a:gd name="T12" fmla="*/ 860 w 80"/>
                <a:gd name="T13" fmla="*/ 353 h 94"/>
                <a:gd name="T14" fmla="*/ 589 w 80"/>
                <a:gd name="T15" fmla="*/ 0 h 9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0" h="94">
                  <a:moveTo>
                    <a:pt x="45" y="3"/>
                  </a:moveTo>
                  <a:cubicBezTo>
                    <a:pt x="47" y="4"/>
                    <a:pt x="45" y="3"/>
                    <a:pt x="40" y="8"/>
                  </a:cubicBezTo>
                  <a:cubicBezTo>
                    <a:pt x="34" y="13"/>
                    <a:pt x="29" y="17"/>
                    <a:pt x="23" y="23"/>
                  </a:cubicBezTo>
                  <a:cubicBezTo>
                    <a:pt x="16" y="31"/>
                    <a:pt x="7" y="41"/>
                    <a:pt x="4" y="51"/>
                  </a:cubicBezTo>
                  <a:cubicBezTo>
                    <a:pt x="2" y="59"/>
                    <a:pt x="0" y="77"/>
                    <a:pt x="8" y="83"/>
                  </a:cubicBezTo>
                  <a:cubicBezTo>
                    <a:pt x="22" y="94"/>
                    <a:pt x="30" y="74"/>
                    <a:pt x="36" y="66"/>
                  </a:cubicBezTo>
                  <a:cubicBezTo>
                    <a:pt x="48" y="53"/>
                    <a:pt x="67" y="48"/>
                    <a:pt x="73" y="30"/>
                  </a:cubicBezTo>
                  <a:cubicBezTo>
                    <a:pt x="80" y="10"/>
                    <a:pt x="68" y="1"/>
                    <a:pt x="50" y="0"/>
                  </a:cubicBezTo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36">
              <a:extLst>
                <a:ext uri="{FF2B5EF4-FFF2-40B4-BE49-F238E27FC236}">
                  <a16:creationId xmlns:a16="http://schemas.microsoft.com/office/drawing/2014/main" id="{A3A7C4F6-CB0B-4E4A-A36E-290E0963B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1480"/>
              <a:ext cx="166" cy="138"/>
            </a:xfrm>
            <a:custGeom>
              <a:avLst/>
              <a:gdLst>
                <a:gd name="T0" fmla="*/ 82 w 73"/>
                <a:gd name="T1" fmla="*/ 292 h 61"/>
                <a:gd name="T2" fmla="*/ 202 w 73"/>
                <a:gd name="T3" fmla="*/ 697 h 61"/>
                <a:gd name="T4" fmla="*/ 682 w 73"/>
                <a:gd name="T5" fmla="*/ 348 h 61"/>
                <a:gd name="T6" fmla="*/ 93 w 73"/>
                <a:gd name="T7" fmla="*/ 256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61">
                  <a:moveTo>
                    <a:pt x="7" y="25"/>
                  </a:moveTo>
                  <a:cubicBezTo>
                    <a:pt x="3" y="35"/>
                    <a:pt x="0" y="59"/>
                    <a:pt x="17" y="60"/>
                  </a:cubicBezTo>
                  <a:cubicBezTo>
                    <a:pt x="20" y="61"/>
                    <a:pt x="56" y="35"/>
                    <a:pt x="58" y="30"/>
                  </a:cubicBezTo>
                  <a:cubicBezTo>
                    <a:pt x="73" y="0"/>
                    <a:pt x="18" y="18"/>
                    <a:pt x="8" y="22"/>
                  </a:cubicBezTo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37">
              <a:extLst>
                <a:ext uri="{FF2B5EF4-FFF2-40B4-BE49-F238E27FC236}">
                  <a16:creationId xmlns:a16="http://schemas.microsoft.com/office/drawing/2014/main" id="{C4E870EC-EB67-4BB7-A59C-2AE545ED5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724"/>
              <a:ext cx="164" cy="127"/>
            </a:xfrm>
            <a:custGeom>
              <a:avLst/>
              <a:gdLst>
                <a:gd name="T0" fmla="*/ 0 w 72"/>
                <a:gd name="T1" fmla="*/ 231 h 56"/>
                <a:gd name="T2" fmla="*/ 592 w 72"/>
                <a:gd name="T3" fmla="*/ 653 h 56"/>
                <a:gd name="T4" fmla="*/ 722 w 72"/>
                <a:gd name="T5" fmla="*/ 361 h 56"/>
                <a:gd name="T6" fmla="*/ 93 w 72"/>
                <a:gd name="T7" fmla="*/ 268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56">
                  <a:moveTo>
                    <a:pt x="0" y="20"/>
                  </a:moveTo>
                  <a:cubicBezTo>
                    <a:pt x="9" y="33"/>
                    <a:pt x="31" y="56"/>
                    <a:pt x="50" y="56"/>
                  </a:cubicBezTo>
                  <a:cubicBezTo>
                    <a:pt x="66" y="56"/>
                    <a:pt x="72" y="41"/>
                    <a:pt x="61" y="31"/>
                  </a:cubicBezTo>
                  <a:cubicBezTo>
                    <a:pt x="53" y="24"/>
                    <a:pt x="6" y="0"/>
                    <a:pt x="8" y="23"/>
                  </a:cubicBezTo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38">
              <a:extLst>
                <a:ext uri="{FF2B5EF4-FFF2-40B4-BE49-F238E27FC236}">
                  <a16:creationId xmlns:a16="http://schemas.microsoft.com/office/drawing/2014/main" id="{DCC7B32D-C7DF-4079-B025-31CCBE7BF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6" y="2649"/>
              <a:ext cx="78" cy="138"/>
            </a:xfrm>
            <a:custGeom>
              <a:avLst/>
              <a:gdLst>
                <a:gd name="T0" fmla="*/ 0 w 34"/>
                <a:gd name="T1" fmla="*/ 36 h 61"/>
                <a:gd name="T2" fmla="*/ 73 w 34"/>
                <a:gd name="T3" fmla="*/ 0 h 61"/>
                <a:gd name="T4" fmla="*/ 25 w 34"/>
                <a:gd name="T5" fmla="*/ 7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61">
                  <a:moveTo>
                    <a:pt x="0" y="3"/>
                  </a:moveTo>
                  <a:cubicBezTo>
                    <a:pt x="0" y="61"/>
                    <a:pt x="34" y="1"/>
                    <a:pt x="6" y="0"/>
                  </a:cubicBezTo>
                  <a:cubicBezTo>
                    <a:pt x="4" y="2"/>
                    <a:pt x="3" y="4"/>
                    <a:pt x="2" y="6"/>
                  </a:cubicBezTo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39">
              <a:extLst>
                <a:ext uri="{FF2B5EF4-FFF2-40B4-BE49-F238E27FC236}">
                  <a16:creationId xmlns:a16="http://schemas.microsoft.com/office/drawing/2014/main" id="{49322CF0-678C-4840-AB02-D9AFD23B9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402"/>
              <a:ext cx="188" cy="98"/>
            </a:xfrm>
            <a:custGeom>
              <a:avLst/>
              <a:gdLst>
                <a:gd name="T0" fmla="*/ 72 w 83"/>
                <a:gd name="T1" fmla="*/ 166 h 43"/>
                <a:gd name="T2" fmla="*/ 815 w 83"/>
                <a:gd name="T3" fmla="*/ 223 h 43"/>
                <a:gd name="T4" fmla="*/ 883 w 83"/>
                <a:gd name="T5" fmla="*/ 463 h 43"/>
                <a:gd name="T6" fmla="*/ 652 w 83"/>
                <a:gd name="T7" fmla="*/ 415 h 43"/>
                <a:gd name="T8" fmla="*/ 256 w 83"/>
                <a:gd name="T9" fmla="*/ 451 h 43"/>
                <a:gd name="T10" fmla="*/ 118 w 83"/>
                <a:gd name="T11" fmla="*/ 187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3" h="43">
                  <a:moveTo>
                    <a:pt x="6" y="14"/>
                  </a:moveTo>
                  <a:cubicBezTo>
                    <a:pt x="19" y="0"/>
                    <a:pt x="58" y="7"/>
                    <a:pt x="70" y="19"/>
                  </a:cubicBezTo>
                  <a:cubicBezTo>
                    <a:pt x="74" y="23"/>
                    <a:pt x="83" y="34"/>
                    <a:pt x="76" y="39"/>
                  </a:cubicBezTo>
                  <a:cubicBezTo>
                    <a:pt x="71" y="43"/>
                    <a:pt x="61" y="36"/>
                    <a:pt x="56" y="35"/>
                  </a:cubicBezTo>
                  <a:cubicBezTo>
                    <a:pt x="43" y="32"/>
                    <a:pt x="34" y="38"/>
                    <a:pt x="22" y="38"/>
                  </a:cubicBezTo>
                  <a:cubicBezTo>
                    <a:pt x="12" y="38"/>
                    <a:pt x="0" y="26"/>
                    <a:pt x="10" y="16"/>
                  </a:cubicBezTo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40">
              <a:extLst>
                <a:ext uri="{FF2B5EF4-FFF2-40B4-BE49-F238E27FC236}">
                  <a16:creationId xmlns:a16="http://schemas.microsoft.com/office/drawing/2014/main" id="{E7085ED1-918A-4B0F-A65B-D98CE0565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480"/>
              <a:ext cx="56" cy="91"/>
            </a:xfrm>
            <a:custGeom>
              <a:avLst/>
              <a:gdLst>
                <a:gd name="T0" fmla="*/ 110 w 25"/>
                <a:gd name="T1" fmla="*/ 73 h 40"/>
                <a:gd name="T2" fmla="*/ 9 w 25"/>
                <a:gd name="T3" fmla="*/ 353 h 40"/>
                <a:gd name="T4" fmla="*/ 90 w 25"/>
                <a:gd name="T5" fmla="*/ 460 h 40"/>
                <a:gd name="T6" fmla="*/ 155 w 25"/>
                <a:gd name="T7" fmla="*/ 369 h 40"/>
                <a:gd name="T8" fmla="*/ 271 w 25"/>
                <a:gd name="T9" fmla="*/ 155 h 40"/>
                <a:gd name="T10" fmla="*/ 110 w 25"/>
                <a:gd name="T11" fmla="*/ 93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40">
                  <a:moveTo>
                    <a:pt x="10" y="6"/>
                  </a:moveTo>
                  <a:cubicBezTo>
                    <a:pt x="3" y="8"/>
                    <a:pt x="0" y="24"/>
                    <a:pt x="1" y="30"/>
                  </a:cubicBezTo>
                  <a:cubicBezTo>
                    <a:pt x="2" y="33"/>
                    <a:pt x="4" y="39"/>
                    <a:pt x="8" y="39"/>
                  </a:cubicBezTo>
                  <a:cubicBezTo>
                    <a:pt x="15" y="40"/>
                    <a:pt x="11" y="35"/>
                    <a:pt x="14" y="31"/>
                  </a:cubicBezTo>
                  <a:cubicBezTo>
                    <a:pt x="18" y="25"/>
                    <a:pt x="25" y="21"/>
                    <a:pt x="24" y="13"/>
                  </a:cubicBezTo>
                  <a:cubicBezTo>
                    <a:pt x="23" y="6"/>
                    <a:pt x="15" y="0"/>
                    <a:pt x="10" y="8"/>
                  </a:cubicBezTo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41">
              <a:extLst>
                <a:ext uri="{FF2B5EF4-FFF2-40B4-BE49-F238E27FC236}">
                  <a16:creationId xmlns:a16="http://schemas.microsoft.com/office/drawing/2014/main" id="{60C78B09-E862-4EAF-85A2-000F9014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" y="1393"/>
              <a:ext cx="93" cy="59"/>
            </a:xfrm>
            <a:custGeom>
              <a:avLst/>
              <a:gdLst>
                <a:gd name="T0" fmla="*/ 25 w 41"/>
                <a:gd name="T1" fmla="*/ 0 h 26"/>
                <a:gd name="T2" fmla="*/ 268 w 41"/>
                <a:gd name="T3" fmla="*/ 279 h 26"/>
                <a:gd name="T4" fmla="*/ 138 w 41"/>
                <a:gd name="T5" fmla="*/ 154 h 26"/>
                <a:gd name="T6" fmla="*/ 25 w 41"/>
                <a:gd name="T7" fmla="*/ 3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26">
                  <a:moveTo>
                    <a:pt x="2" y="0"/>
                  </a:moveTo>
                  <a:cubicBezTo>
                    <a:pt x="5" y="2"/>
                    <a:pt x="41" y="21"/>
                    <a:pt x="23" y="24"/>
                  </a:cubicBezTo>
                  <a:cubicBezTo>
                    <a:pt x="16" y="26"/>
                    <a:pt x="17" y="17"/>
                    <a:pt x="12" y="13"/>
                  </a:cubicBezTo>
                  <a:cubicBezTo>
                    <a:pt x="8" y="10"/>
                    <a:pt x="0" y="12"/>
                    <a:pt x="2" y="3"/>
                  </a:cubicBezTo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Oval 42">
              <a:extLst>
                <a:ext uri="{FF2B5EF4-FFF2-40B4-BE49-F238E27FC236}">
                  <a16:creationId xmlns:a16="http://schemas.microsoft.com/office/drawing/2014/main" id="{E0A136F6-7F36-4354-9AEB-60B1FF94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4" y="1593"/>
              <a:ext cx="52" cy="5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8" name="Oval 43">
              <a:extLst>
                <a:ext uri="{FF2B5EF4-FFF2-40B4-BE49-F238E27FC236}">
                  <a16:creationId xmlns:a16="http://schemas.microsoft.com/office/drawing/2014/main" id="{9E4C76C8-DF16-4968-AC77-FE2D88F87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1557"/>
              <a:ext cx="27" cy="2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19" name="Oval 44">
              <a:extLst>
                <a:ext uri="{FF2B5EF4-FFF2-40B4-BE49-F238E27FC236}">
                  <a16:creationId xmlns:a16="http://schemas.microsoft.com/office/drawing/2014/main" id="{EB4CA2FC-D919-4D32-A39C-5F8B3671B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2690"/>
              <a:ext cx="30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0" name="Oval 45">
              <a:extLst>
                <a:ext uri="{FF2B5EF4-FFF2-40B4-BE49-F238E27FC236}">
                  <a16:creationId xmlns:a16="http://schemas.microsoft.com/office/drawing/2014/main" id="{048BFB79-70B0-4012-81A7-EA85621F1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" y="2744"/>
              <a:ext cx="50" cy="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1" name="Oval 46">
              <a:extLst>
                <a:ext uri="{FF2B5EF4-FFF2-40B4-BE49-F238E27FC236}">
                  <a16:creationId xmlns:a16="http://schemas.microsoft.com/office/drawing/2014/main" id="{9C4B0517-F8B8-4C93-B982-84FBB81A2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5" y="1477"/>
              <a:ext cx="27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2" name="Oval 47">
              <a:extLst>
                <a:ext uri="{FF2B5EF4-FFF2-40B4-BE49-F238E27FC236}">
                  <a16:creationId xmlns:a16="http://schemas.microsoft.com/office/drawing/2014/main" id="{905DEA10-FCAA-448B-97FA-2652F21B5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0" y="1441"/>
              <a:ext cx="34" cy="3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3" name="Oval 48">
              <a:extLst>
                <a:ext uri="{FF2B5EF4-FFF2-40B4-BE49-F238E27FC236}">
                  <a16:creationId xmlns:a16="http://schemas.microsoft.com/office/drawing/2014/main" id="{B8357AB8-DC6C-40ED-9A7B-77A66F7C1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3" y="1400"/>
              <a:ext cx="14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2024" name="Freeform 49">
              <a:extLst>
                <a:ext uri="{FF2B5EF4-FFF2-40B4-BE49-F238E27FC236}">
                  <a16:creationId xmlns:a16="http://schemas.microsoft.com/office/drawing/2014/main" id="{B29C0A18-AABA-4BB6-8679-580B37FE1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186"/>
              <a:ext cx="555" cy="378"/>
            </a:xfrm>
            <a:custGeom>
              <a:avLst/>
              <a:gdLst>
                <a:gd name="T0" fmla="*/ 2871 w 244"/>
                <a:gd name="T1" fmla="*/ 46 h 166"/>
                <a:gd name="T2" fmla="*/ 0 w 244"/>
                <a:gd name="T3" fmla="*/ 1961 h 166"/>
                <a:gd name="T4" fmla="*/ 2871 w 244"/>
                <a:gd name="T5" fmla="*/ 46 h 1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4" h="166">
                  <a:moveTo>
                    <a:pt x="244" y="4"/>
                  </a:moveTo>
                  <a:cubicBezTo>
                    <a:pt x="244" y="4"/>
                    <a:pt x="64" y="0"/>
                    <a:pt x="0" y="166"/>
                  </a:cubicBezTo>
                  <a:cubicBezTo>
                    <a:pt x="0" y="166"/>
                    <a:pt x="50" y="30"/>
                    <a:pt x="244" y="4"/>
                  </a:cubicBezTo>
                  <a:close/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50">
              <a:extLst>
                <a:ext uri="{FF2B5EF4-FFF2-40B4-BE49-F238E27FC236}">
                  <a16:creationId xmlns:a16="http://schemas.microsoft.com/office/drawing/2014/main" id="{01D52479-2493-49BF-B34D-E143CF2E8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2317"/>
              <a:ext cx="87" cy="621"/>
            </a:xfrm>
            <a:custGeom>
              <a:avLst/>
              <a:gdLst>
                <a:gd name="T0" fmla="*/ 121 w 38"/>
                <a:gd name="T1" fmla="*/ 0 h 273"/>
                <a:gd name="T2" fmla="*/ 224 w 38"/>
                <a:gd name="T3" fmla="*/ 1226 h 273"/>
                <a:gd name="T4" fmla="*/ 456 w 38"/>
                <a:gd name="T5" fmla="*/ 3214 h 273"/>
                <a:gd name="T6" fmla="*/ 252 w 38"/>
                <a:gd name="T7" fmla="*/ 1388 h 273"/>
                <a:gd name="T8" fmla="*/ 121 w 38"/>
                <a:gd name="T9" fmla="*/ 0 h 2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273">
                  <a:moveTo>
                    <a:pt x="10" y="0"/>
                  </a:moveTo>
                  <a:cubicBezTo>
                    <a:pt x="10" y="0"/>
                    <a:pt x="26" y="79"/>
                    <a:pt x="19" y="104"/>
                  </a:cubicBezTo>
                  <a:cubicBezTo>
                    <a:pt x="12" y="129"/>
                    <a:pt x="0" y="236"/>
                    <a:pt x="38" y="273"/>
                  </a:cubicBezTo>
                  <a:cubicBezTo>
                    <a:pt x="38" y="273"/>
                    <a:pt x="3" y="214"/>
                    <a:pt x="21" y="118"/>
                  </a:cubicBezTo>
                  <a:cubicBezTo>
                    <a:pt x="31" y="57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9C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51">
              <a:extLst>
                <a:ext uri="{FF2B5EF4-FFF2-40B4-BE49-F238E27FC236}">
                  <a16:creationId xmlns:a16="http://schemas.microsoft.com/office/drawing/2014/main" id="{6E26D199-0C3E-4A9B-8606-376A9CAEF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1293"/>
              <a:ext cx="236" cy="369"/>
            </a:xfrm>
            <a:custGeom>
              <a:avLst/>
              <a:gdLst>
                <a:gd name="T0" fmla="*/ 1216 w 104"/>
                <a:gd name="T1" fmla="*/ 36 h 162"/>
                <a:gd name="T2" fmla="*/ 701 w 104"/>
                <a:gd name="T3" fmla="*/ 155 h 162"/>
                <a:gd name="T4" fmla="*/ 247 w 104"/>
                <a:gd name="T5" fmla="*/ 535 h 162"/>
                <a:gd name="T6" fmla="*/ 211 w 104"/>
                <a:gd name="T7" fmla="*/ 1182 h 162"/>
                <a:gd name="T8" fmla="*/ 222 w 104"/>
                <a:gd name="T9" fmla="*/ 1916 h 162"/>
                <a:gd name="T10" fmla="*/ 211 w 104"/>
                <a:gd name="T11" fmla="*/ 1462 h 162"/>
                <a:gd name="T12" fmla="*/ 129 w 104"/>
                <a:gd name="T13" fmla="*/ 1157 h 162"/>
                <a:gd name="T14" fmla="*/ 102 w 104"/>
                <a:gd name="T15" fmla="*/ 499 h 162"/>
                <a:gd name="T16" fmla="*/ 633 w 104"/>
                <a:gd name="T17" fmla="*/ 109 h 162"/>
                <a:gd name="T18" fmla="*/ 1189 w 104"/>
                <a:gd name="T19" fmla="*/ 36 h 162"/>
                <a:gd name="T20" fmla="*/ 1216 w 104"/>
                <a:gd name="T21" fmla="*/ 48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162">
                  <a:moveTo>
                    <a:pt x="104" y="3"/>
                  </a:moveTo>
                  <a:cubicBezTo>
                    <a:pt x="91" y="9"/>
                    <a:pt x="73" y="7"/>
                    <a:pt x="60" y="13"/>
                  </a:cubicBezTo>
                  <a:cubicBezTo>
                    <a:pt x="45" y="20"/>
                    <a:pt x="30" y="30"/>
                    <a:pt x="21" y="45"/>
                  </a:cubicBezTo>
                  <a:cubicBezTo>
                    <a:pt x="13" y="61"/>
                    <a:pt x="15" y="82"/>
                    <a:pt x="18" y="100"/>
                  </a:cubicBezTo>
                  <a:cubicBezTo>
                    <a:pt x="21" y="120"/>
                    <a:pt x="24" y="143"/>
                    <a:pt x="19" y="162"/>
                  </a:cubicBezTo>
                  <a:cubicBezTo>
                    <a:pt x="15" y="150"/>
                    <a:pt x="19" y="136"/>
                    <a:pt x="18" y="124"/>
                  </a:cubicBezTo>
                  <a:cubicBezTo>
                    <a:pt x="17" y="115"/>
                    <a:pt x="14" y="106"/>
                    <a:pt x="11" y="98"/>
                  </a:cubicBezTo>
                  <a:cubicBezTo>
                    <a:pt x="5" y="79"/>
                    <a:pt x="0" y="60"/>
                    <a:pt x="9" y="42"/>
                  </a:cubicBezTo>
                  <a:cubicBezTo>
                    <a:pt x="20" y="22"/>
                    <a:pt x="35" y="16"/>
                    <a:pt x="54" y="9"/>
                  </a:cubicBezTo>
                  <a:cubicBezTo>
                    <a:pt x="66" y="5"/>
                    <a:pt x="89" y="0"/>
                    <a:pt x="102" y="3"/>
                  </a:cubicBezTo>
                  <a:cubicBezTo>
                    <a:pt x="103" y="3"/>
                    <a:pt x="103" y="3"/>
                    <a:pt x="104" y="4"/>
                  </a:cubicBezTo>
                </a:path>
              </a:pathLst>
            </a:custGeom>
            <a:solidFill>
              <a:srgbClr val="8E6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6085" name="Text Box 52">
            <a:extLst>
              <a:ext uri="{FF2B5EF4-FFF2-40B4-BE49-F238E27FC236}">
                <a16:creationId xmlns:a16="http://schemas.microsoft.com/office/drawing/2014/main" id="{9A7D94BA-CF82-45A9-A95C-AF25CE9228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6575" y="5141913"/>
            <a:ext cx="1441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Healthy liver</a:t>
            </a:r>
          </a:p>
        </p:txBody>
      </p:sp>
      <p:sp>
        <p:nvSpPr>
          <p:cNvPr id="46086" name="Text Box 53">
            <a:extLst>
              <a:ext uri="{FF2B5EF4-FFF2-40B4-BE49-F238E27FC236}">
                <a16:creationId xmlns:a16="http://schemas.microsoft.com/office/drawing/2014/main" id="{850F0E1C-272C-4995-A6D5-2979477D13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6450" y="5122863"/>
            <a:ext cx="16573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Hepatomegaly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>
            <a:extLst>
              <a:ext uri="{FF2B5EF4-FFF2-40B4-BE49-F238E27FC236}">
                <a16:creationId xmlns:a16="http://schemas.microsoft.com/office/drawing/2014/main" id="{CAFF608A-477C-4663-8534-2B17617F09C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Cirrhosis of the liver</a:t>
            </a:r>
          </a:p>
        </p:txBody>
      </p:sp>
      <p:grpSp>
        <p:nvGrpSpPr>
          <p:cNvPr id="43010" name="Group 3">
            <a:extLst>
              <a:ext uri="{FF2B5EF4-FFF2-40B4-BE49-F238E27FC236}">
                <a16:creationId xmlns:a16="http://schemas.microsoft.com/office/drawing/2014/main" id="{24A328FD-5486-45DA-9B3D-ADDA36677EBC}"/>
              </a:ext>
            </a:extLst>
          </p:cNvPr>
          <p:cNvGrpSpPr>
            <a:grpSpLocks/>
          </p:cNvGrpSpPr>
          <p:nvPr/>
        </p:nvGrpSpPr>
        <p:grpSpPr bwMode="auto">
          <a:xfrm>
            <a:off x="2995613" y="1573213"/>
            <a:ext cx="6434137" cy="4135437"/>
            <a:chOff x="951" y="1039"/>
            <a:chExt cx="4053" cy="2605"/>
          </a:xfrm>
        </p:grpSpPr>
        <p:sp>
          <p:nvSpPr>
            <p:cNvPr id="43011" name="Freeform 4">
              <a:extLst>
                <a:ext uri="{FF2B5EF4-FFF2-40B4-BE49-F238E27FC236}">
                  <a16:creationId xmlns:a16="http://schemas.microsoft.com/office/drawing/2014/main" id="{63781771-276E-41EE-A8EF-AE8595284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177"/>
              <a:ext cx="1828" cy="1589"/>
            </a:xfrm>
            <a:custGeom>
              <a:avLst/>
              <a:gdLst>
                <a:gd name="T0" fmla="*/ 300 w 1266"/>
                <a:gd name="T1" fmla="*/ 256 h 1098"/>
                <a:gd name="T2" fmla="*/ 422 w 1266"/>
                <a:gd name="T3" fmla="*/ 203 h 1098"/>
                <a:gd name="T4" fmla="*/ 875 w 1266"/>
                <a:gd name="T5" fmla="*/ 263 h 1098"/>
                <a:gd name="T6" fmla="*/ 1220 w 1266"/>
                <a:gd name="T7" fmla="*/ 300 h 1098"/>
                <a:gd name="T8" fmla="*/ 1816 w 1266"/>
                <a:gd name="T9" fmla="*/ 346 h 1098"/>
                <a:gd name="T10" fmla="*/ 2081 w 1266"/>
                <a:gd name="T11" fmla="*/ 230 h 1098"/>
                <a:gd name="T12" fmla="*/ 2319 w 1266"/>
                <a:gd name="T13" fmla="*/ 327 h 1098"/>
                <a:gd name="T14" fmla="*/ 2537 w 1266"/>
                <a:gd name="T15" fmla="*/ 263 h 1098"/>
                <a:gd name="T16" fmla="*/ 2638 w 1266"/>
                <a:gd name="T17" fmla="*/ 388 h 1098"/>
                <a:gd name="T18" fmla="*/ 2827 w 1266"/>
                <a:gd name="T19" fmla="*/ 352 h 1098"/>
                <a:gd name="T20" fmla="*/ 2908 w 1266"/>
                <a:gd name="T21" fmla="*/ 300 h 1098"/>
                <a:gd name="T22" fmla="*/ 3058 w 1266"/>
                <a:gd name="T23" fmla="*/ 219 h 1098"/>
                <a:gd name="T24" fmla="*/ 3227 w 1266"/>
                <a:gd name="T25" fmla="*/ 263 h 1098"/>
                <a:gd name="T26" fmla="*/ 3311 w 1266"/>
                <a:gd name="T27" fmla="*/ 259 h 1098"/>
                <a:gd name="T28" fmla="*/ 3467 w 1266"/>
                <a:gd name="T29" fmla="*/ 178 h 1098"/>
                <a:gd name="T30" fmla="*/ 3646 w 1266"/>
                <a:gd name="T31" fmla="*/ 360 h 1098"/>
                <a:gd name="T32" fmla="*/ 3770 w 1266"/>
                <a:gd name="T33" fmla="*/ 398 h 1098"/>
                <a:gd name="T34" fmla="*/ 3630 w 1266"/>
                <a:gd name="T35" fmla="*/ 771 h 1098"/>
                <a:gd name="T36" fmla="*/ 3538 w 1266"/>
                <a:gd name="T37" fmla="*/ 886 h 1098"/>
                <a:gd name="T38" fmla="*/ 3512 w 1266"/>
                <a:gd name="T39" fmla="*/ 1093 h 1098"/>
                <a:gd name="T40" fmla="*/ 3294 w 1266"/>
                <a:gd name="T41" fmla="*/ 1226 h 1098"/>
                <a:gd name="T42" fmla="*/ 3167 w 1266"/>
                <a:gd name="T43" fmla="*/ 1397 h 1098"/>
                <a:gd name="T44" fmla="*/ 2915 w 1266"/>
                <a:gd name="T45" fmla="*/ 1776 h 1098"/>
                <a:gd name="T46" fmla="*/ 2767 w 1266"/>
                <a:gd name="T47" fmla="*/ 2120 h 1098"/>
                <a:gd name="T48" fmla="*/ 2523 w 1266"/>
                <a:gd name="T49" fmla="*/ 2385 h 1098"/>
                <a:gd name="T50" fmla="*/ 2368 w 1266"/>
                <a:gd name="T51" fmla="*/ 2622 h 1098"/>
                <a:gd name="T52" fmla="*/ 2244 w 1266"/>
                <a:gd name="T53" fmla="*/ 2754 h 1098"/>
                <a:gd name="T54" fmla="*/ 2095 w 1266"/>
                <a:gd name="T55" fmla="*/ 3010 h 1098"/>
                <a:gd name="T56" fmla="*/ 1831 w 1266"/>
                <a:gd name="T57" fmla="*/ 2988 h 1098"/>
                <a:gd name="T58" fmla="*/ 1588 w 1266"/>
                <a:gd name="T59" fmla="*/ 3271 h 1098"/>
                <a:gd name="T60" fmla="*/ 1405 w 1266"/>
                <a:gd name="T61" fmla="*/ 3240 h 1098"/>
                <a:gd name="T62" fmla="*/ 1301 w 1266"/>
                <a:gd name="T63" fmla="*/ 3227 h 1098"/>
                <a:gd name="T64" fmla="*/ 1119 w 1266"/>
                <a:gd name="T65" fmla="*/ 3294 h 1098"/>
                <a:gd name="T66" fmla="*/ 888 w 1266"/>
                <a:gd name="T67" fmla="*/ 3219 h 1098"/>
                <a:gd name="T68" fmla="*/ 653 w 1266"/>
                <a:gd name="T69" fmla="*/ 3320 h 1098"/>
                <a:gd name="T70" fmla="*/ 474 w 1266"/>
                <a:gd name="T71" fmla="*/ 3171 h 1098"/>
                <a:gd name="T72" fmla="*/ 325 w 1266"/>
                <a:gd name="T73" fmla="*/ 3226 h 1098"/>
                <a:gd name="T74" fmla="*/ 111 w 1266"/>
                <a:gd name="T75" fmla="*/ 3123 h 1098"/>
                <a:gd name="T76" fmla="*/ 108 w 1266"/>
                <a:gd name="T77" fmla="*/ 2567 h 1098"/>
                <a:gd name="T78" fmla="*/ 39 w 1266"/>
                <a:gd name="T79" fmla="*/ 2004 h 1098"/>
                <a:gd name="T80" fmla="*/ 81 w 1266"/>
                <a:gd name="T81" fmla="*/ 1282 h 1098"/>
                <a:gd name="T82" fmla="*/ 117 w 1266"/>
                <a:gd name="T83" fmla="*/ 676 h 1098"/>
                <a:gd name="T84" fmla="*/ 84 w 1266"/>
                <a:gd name="T85" fmla="*/ 297 h 1098"/>
                <a:gd name="T86" fmla="*/ 300 w 1266"/>
                <a:gd name="T87" fmla="*/ 256 h 109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266" h="1098">
                  <a:moveTo>
                    <a:pt x="100" y="84"/>
                  </a:moveTo>
                  <a:cubicBezTo>
                    <a:pt x="100" y="84"/>
                    <a:pt x="121" y="78"/>
                    <a:pt x="140" y="67"/>
                  </a:cubicBezTo>
                  <a:cubicBezTo>
                    <a:pt x="158" y="56"/>
                    <a:pt x="240" y="31"/>
                    <a:pt x="291" y="87"/>
                  </a:cubicBezTo>
                  <a:cubicBezTo>
                    <a:pt x="291" y="87"/>
                    <a:pt x="352" y="48"/>
                    <a:pt x="405" y="99"/>
                  </a:cubicBezTo>
                  <a:cubicBezTo>
                    <a:pt x="405" y="99"/>
                    <a:pt x="482" y="0"/>
                    <a:pt x="603" y="114"/>
                  </a:cubicBezTo>
                  <a:cubicBezTo>
                    <a:pt x="603" y="114"/>
                    <a:pt x="618" y="74"/>
                    <a:pt x="691" y="76"/>
                  </a:cubicBezTo>
                  <a:cubicBezTo>
                    <a:pt x="764" y="78"/>
                    <a:pt x="770" y="108"/>
                    <a:pt x="770" y="108"/>
                  </a:cubicBezTo>
                  <a:cubicBezTo>
                    <a:pt x="770" y="108"/>
                    <a:pt x="804" y="72"/>
                    <a:pt x="843" y="87"/>
                  </a:cubicBezTo>
                  <a:cubicBezTo>
                    <a:pt x="883" y="103"/>
                    <a:pt x="876" y="128"/>
                    <a:pt x="876" y="128"/>
                  </a:cubicBezTo>
                  <a:cubicBezTo>
                    <a:pt x="876" y="128"/>
                    <a:pt x="915" y="112"/>
                    <a:pt x="939" y="116"/>
                  </a:cubicBezTo>
                  <a:cubicBezTo>
                    <a:pt x="962" y="120"/>
                    <a:pt x="953" y="111"/>
                    <a:pt x="966" y="99"/>
                  </a:cubicBezTo>
                  <a:cubicBezTo>
                    <a:pt x="979" y="86"/>
                    <a:pt x="989" y="74"/>
                    <a:pt x="1016" y="72"/>
                  </a:cubicBezTo>
                  <a:cubicBezTo>
                    <a:pt x="1044" y="70"/>
                    <a:pt x="1063" y="77"/>
                    <a:pt x="1072" y="87"/>
                  </a:cubicBezTo>
                  <a:cubicBezTo>
                    <a:pt x="1080" y="98"/>
                    <a:pt x="1089" y="99"/>
                    <a:pt x="1100" y="86"/>
                  </a:cubicBezTo>
                  <a:cubicBezTo>
                    <a:pt x="1111" y="74"/>
                    <a:pt x="1124" y="59"/>
                    <a:pt x="1152" y="59"/>
                  </a:cubicBezTo>
                  <a:cubicBezTo>
                    <a:pt x="1181" y="59"/>
                    <a:pt x="1211" y="72"/>
                    <a:pt x="1211" y="119"/>
                  </a:cubicBezTo>
                  <a:cubicBezTo>
                    <a:pt x="1211" y="119"/>
                    <a:pt x="1237" y="111"/>
                    <a:pt x="1252" y="131"/>
                  </a:cubicBezTo>
                  <a:cubicBezTo>
                    <a:pt x="1266" y="152"/>
                    <a:pt x="1237" y="236"/>
                    <a:pt x="1206" y="254"/>
                  </a:cubicBezTo>
                  <a:cubicBezTo>
                    <a:pt x="1174" y="272"/>
                    <a:pt x="1170" y="273"/>
                    <a:pt x="1175" y="292"/>
                  </a:cubicBezTo>
                  <a:cubicBezTo>
                    <a:pt x="1180" y="310"/>
                    <a:pt x="1184" y="343"/>
                    <a:pt x="1166" y="361"/>
                  </a:cubicBezTo>
                  <a:cubicBezTo>
                    <a:pt x="1147" y="380"/>
                    <a:pt x="1101" y="388"/>
                    <a:pt x="1094" y="404"/>
                  </a:cubicBezTo>
                  <a:cubicBezTo>
                    <a:pt x="1087" y="421"/>
                    <a:pt x="1089" y="442"/>
                    <a:pt x="1052" y="461"/>
                  </a:cubicBezTo>
                  <a:cubicBezTo>
                    <a:pt x="1052" y="461"/>
                    <a:pt x="1024" y="581"/>
                    <a:pt x="968" y="586"/>
                  </a:cubicBezTo>
                  <a:cubicBezTo>
                    <a:pt x="968" y="586"/>
                    <a:pt x="968" y="685"/>
                    <a:pt x="919" y="699"/>
                  </a:cubicBezTo>
                  <a:cubicBezTo>
                    <a:pt x="870" y="713"/>
                    <a:pt x="901" y="754"/>
                    <a:pt x="838" y="787"/>
                  </a:cubicBezTo>
                  <a:cubicBezTo>
                    <a:pt x="838" y="787"/>
                    <a:pt x="825" y="855"/>
                    <a:pt x="787" y="865"/>
                  </a:cubicBezTo>
                  <a:cubicBezTo>
                    <a:pt x="748" y="874"/>
                    <a:pt x="747" y="891"/>
                    <a:pt x="745" y="909"/>
                  </a:cubicBezTo>
                  <a:cubicBezTo>
                    <a:pt x="744" y="926"/>
                    <a:pt x="736" y="971"/>
                    <a:pt x="696" y="993"/>
                  </a:cubicBezTo>
                  <a:cubicBezTo>
                    <a:pt x="656" y="1014"/>
                    <a:pt x="608" y="986"/>
                    <a:pt x="608" y="986"/>
                  </a:cubicBezTo>
                  <a:cubicBezTo>
                    <a:pt x="608" y="986"/>
                    <a:pt x="577" y="1073"/>
                    <a:pt x="528" y="1079"/>
                  </a:cubicBezTo>
                  <a:cubicBezTo>
                    <a:pt x="479" y="1086"/>
                    <a:pt x="467" y="1069"/>
                    <a:pt x="467" y="1069"/>
                  </a:cubicBezTo>
                  <a:cubicBezTo>
                    <a:pt x="467" y="1069"/>
                    <a:pt x="452" y="1049"/>
                    <a:pt x="432" y="1065"/>
                  </a:cubicBezTo>
                  <a:cubicBezTo>
                    <a:pt x="412" y="1081"/>
                    <a:pt x="395" y="1083"/>
                    <a:pt x="372" y="1087"/>
                  </a:cubicBezTo>
                  <a:cubicBezTo>
                    <a:pt x="349" y="1091"/>
                    <a:pt x="315" y="1049"/>
                    <a:pt x="295" y="1062"/>
                  </a:cubicBezTo>
                  <a:cubicBezTo>
                    <a:pt x="275" y="1075"/>
                    <a:pt x="243" y="1093"/>
                    <a:pt x="217" y="1095"/>
                  </a:cubicBezTo>
                  <a:cubicBezTo>
                    <a:pt x="192" y="1098"/>
                    <a:pt x="157" y="1046"/>
                    <a:pt x="157" y="1046"/>
                  </a:cubicBezTo>
                  <a:cubicBezTo>
                    <a:pt x="157" y="1046"/>
                    <a:pt x="136" y="1073"/>
                    <a:pt x="108" y="1064"/>
                  </a:cubicBezTo>
                  <a:cubicBezTo>
                    <a:pt x="80" y="1055"/>
                    <a:pt x="37" y="1030"/>
                    <a:pt x="37" y="1030"/>
                  </a:cubicBezTo>
                  <a:cubicBezTo>
                    <a:pt x="37" y="1030"/>
                    <a:pt x="20" y="921"/>
                    <a:pt x="36" y="847"/>
                  </a:cubicBezTo>
                  <a:cubicBezTo>
                    <a:pt x="52" y="774"/>
                    <a:pt x="20" y="713"/>
                    <a:pt x="13" y="661"/>
                  </a:cubicBezTo>
                  <a:cubicBezTo>
                    <a:pt x="7" y="609"/>
                    <a:pt x="0" y="473"/>
                    <a:pt x="27" y="423"/>
                  </a:cubicBezTo>
                  <a:cubicBezTo>
                    <a:pt x="53" y="374"/>
                    <a:pt x="48" y="267"/>
                    <a:pt x="39" y="223"/>
                  </a:cubicBezTo>
                  <a:cubicBezTo>
                    <a:pt x="29" y="179"/>
                    <a:pt x="3" y="110"/>
                    <a:pt x="28" y="98"/>
                  </a:cubicBezTo>
                  <a:cubicBezTo>
                    <a:pt x="53" y="86"/>
                    <a:pt x="100" y="84"/>
                    <a:pt x="100" y="84"/>
                  </a:cubicBezTo>
                  <a:close/>
                </a:path>
              </a:pathLst>
            </a:custGeom>
            <a:solidFill>
              <a:srgbClr val="F19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2" name="Freeform 5">
              <a:extLst>
                <a:ext uri="{FF2B5EF4-FFF2-40B4-BE49-F238E27FC236}">
                  <a16:creationId xmlns:a16="http://schemas.microsoft.com/office/drawing/2014/main" id="{4CAC3B16-5DAF-4497-A068-C22C8C127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284"/>
              <a:ext cx="259" cy="156"/>
            </a:xfrm>
            <a:custGeom>
              <a:avLst/>
              <a:gdLst>
                <a:gd name="T0" fmla="*/ 486 w 180"/>
                <a:gd name="T1" fmla="*/ 100 h 108"/>
                <a:gd name="T2" fmla="*/ 203 w 180"/>
                <a:gd name="T3" fmla="*/ 19 h 108"/>
                <a:gd name="T4" fmla="*/ 14 w 180"/>
                <a:gd name="T5" fmla="*/ 188 h 108"/>
                <a:gd name="T6" fmla="*/ 168 w 180"/>
                <a:gd name="T7" fmla="*/ 290 h 108"/>
                <a:gd name="T8" fmla="*/ 400 w 180"/>
                <a:gd name="T9" fmla="*/ 264 h 108"/>
                <a:gd name="T10" fmla="*/ 486 w 180"/>
                <a:gd name="T11" fmla="*/ 100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108">
                  <a:moveTo>
                    <a:pt x="163" y="33"/>
                  </a:moveTo>
                  <a:cubicBezTo>
                    <a:pt x="147" y="6"/>
                    <a:pt x="100" y="0"/>
                    <a:pt x="68" y="6"/>
                  </a:cubicBezTo>
                  <a:cubicBezTo>
                    <a:pt x="37" y="12"/>
                    <a:pt x="0" y="28"/>
                    <a:pt x="5" y="62"/>
                  </a:cubicBezTo>
                  <a:cubicBezTo>
                    <a:pt x="11" y="96"/>
                    <a:pt x="24" y="108"/>
                    <a:pt x="56" y="96"/>
                  </a:cubicBezTo>
                  <a:cubicBezTo>
                    <a:pt x="87" y="85"/>
                    <a:pt x="112" y="95"/>
                    <a:pt x="134" y="88"/>
                  </a:cubicBezTo>
                  <a:cubicBezTo>
                    <a:pt x="155" y="81"/>
                    <a:pt x="180" y="64"/>
                    <a:pt x="163" y="33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3" name="Freeform 6">
              <a:extLst>
                <a:ext uri="{FF2B5EF4-FFF2-40B4-BE49-F238E27FC236}">
                  <a16:creationId xmlns:a16="http://schemas.microsoft.com/office/drawing/2014/main" id="{C0BF8170-2A08-4F50-A42A-2BDE58105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" y="1308"/>
              <a:ext cx="215" cy="212"/>
            </a:xfrm>
            <a:custGeom>
              <a:avLst/>
              <a:gdLst>
                <a:gd name="T0" fmla="*/ 385 w 149"/>
                <a:gd name="T1" fmla="*/ 89 h 146"/>
                <a:gd name="T2" fmla="*/ 102 w 149"/>
                <a:gd name="T3" fmla="*/ 61 h 146"/>
                <a:gd name="T4" fmla="*/ 36 w 149"/>
                <a:gd name="T5" fmla="*/ 279 h 146"/>
                <a:gd name="T6" fmla="*/ 283 w 149"/>
                <a:gd name="T7" fmla="*/ 367 h 146"/>
                <a:gd name="T8" fmla="*/ 436 w 149"/>
                <a:gd name="T9" fmla="*/ 183 h 146"/>
                <a:gd name="T10" fmla="*/ 385 w 149"/>
                <a:gd name="T11" fmla="*/ 89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146">
                  <a:moveTo>
                    <a:pt x="128" y="29"/>
                  </a:moveTo>
                  <a:cubicBezTo>
                    <a:pt x="116" y="18"/>
                    <a:pt x="52" y="0"/>
                    <a:pt x="34" y="20"/>
                  </a:cubicBezTo>
                  <a:cubicBezTo>
                    <a:pt x="16" y="39"/>
                    <a:pt x="0" y="68"/>
                    <a:pt x="12" y="91"/>
                  </a:cubicBezTo>
                  <a:cubicBezTo>
                    <a:pt x="25" y="113"/>
                    <a:pt x="66" y="146"/>
                    <a:pt x="94" y="120"/>
                  </a:cubicBezTo>
                  <a:cubicBezTo>
                    <a:pt x="122" y="93"/>
                    <a:pt x="149" y="73"/>
                    <a:pt x="145" y="60"/>
                  </a:cubicBezTo>
                  <a:cubicBezTo>
                    <a:pt x="140" y="47"/>
                    <a:pt x="128" y="29"/>
                    <a:pt x="128" y="2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4" name="Freeform 7">
              <a:extLst>
                <a:ext uri="{FF2B5EF4-FFF2-40B4-BE49-F238E27FC236}">
                  <a16:creationId xmlns:a16="http://schemas.microsoft.com/office/drawing/2014/main" id="{BAC2606C-01B3-41E3-822E-09FD718AE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1332"/>
              <a:ext cx="134" cy="236"/>
            </a:xfrm>
            <a:custGeom>
              <a:avLst/>
              <a:gdLst>
                <a:gd name="T0" fmla="*/ 143 w 93"/>
                <a:gd name="T1" fmla="*/ 25 h 163"/>
                <a:gd name="T2" fmla="*/ 9 w 93"/>
                <a:gd name="T3" fmla="*/ 127 h 163"/>
                <a:gd name="T4" fmla="*/ 56 w 93"/>
                <a:gd name="T5" fmla="*/ 304 h 163"/>
                <a:gd name="T6" fmla="*/ 158 w 93"/>
                <a:gd name="T7" fmla="*/ 476 h 163"/>
                <a:gd name="T8" fmla="*/ 245 w 93"/>
                <a:gd name="T9" fmla="*/ 258 h 163"/>
                <a:gd name="T10" fmla="*/ 183 w 93"/>
                <a:gd name="T11" fmla="*/ 75 h 163"/>
                <a:gd name="T12" fmla="*/ 143 w 93"/>
                <a:gd name="T13" fmla="*/ 25 h 1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63">
                  <a:moveTo>
                    <a:pt x="48" y="8"/>
                  </a:moveTo>
                  <a:cubicBezTo>
                    <a:pt x="31" y="15"/>
                    <a:pt x="0" y="22"/>
                    <a:pt x="3" y="42"/>
                  </a:cubicBezTo>
                  <a:cubicBezTo>
                    <a:pt x="5" y="62"/>
                    <a:pt x="10" y="85"/>
                    <a:pt x="19" y="100"/>
                  </a:cubicBezTo>
                  <a:cubicBezTo>
                    <a:pt x="28" y="114"/>
                    <a:pt x="39" y="163"/>
                    <a:pt x="53" y="157"/>
                  </a:cubicBezTo>
                  <a:cubicBezTo>
                    <a:pt x="67" y="152"/>
                    <a:pt x="93" y="114"/>
                    <a:pt x="82" y="85"/>
                  </a:cubicBezTo>
                  <a:cubicBezTo>
                    <a:pt x="70" y="56"/>
                    <a:pt x="61" y="35"/>
                    <a:pt x="61" y="25"/>
                  </a:cubicBezTo>
                  <a:cubicBezTo>
                    <a:pt x="61" y="15"/>
                    <a:pt x="65" y="0"/>
                    <a:pt x="48" y="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5" name="Freeform 8">
              <a:extLst>
                <a:ext uri="{FF2B5EF4-FFF2-40B4-BE49-F238E27FC236}">
                  <a16:creationId xmlns:a16="http://schemas.microsoft.com/office/drawing/2014/main" id="{FD9D5FBE-C673-46EC-BA0E-B2CE22ECA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411"/>
              <a:ext cx="227" cy="125"/>
            </a:xfrm>
            <a:custGeom>
              <a:avLst/>
              <a:gdLst>
                <a:gd name="T0" fmla="*/ 94 w 157"/>
                <a:gd name="T1" fmla="*/ 76 h 86"/>
                <a:gd name="T2" fmla="*/ 0 w 157"/>
                <a:gd name="T3" fmla="*/ 135 h 86"/>
                <a:gd name="T4" fmla="*/ 100 w 157"/>
                <a:gd name="T5" fmla="*/ 243 h 86"/>
                <a:gd name="T6" fmla="*/ 334 w 157"/>
                <a:gd name="T7" fmla="*/ 196 h 86"/>
                <a:gd name="T8" fmla="*/ 450 w 157"/>
                <a:gd name="T9" fmla="*/ 137 h 86"/>
                <a:gd name="T10" fmla="*/ 380 w 157"/>
                <a:gd name="T11" fmla="*/ 19 h 86"/>
                <a:gd name="T12" fmla="*/ 94 w 157"/>
                <a:gd name="T13" fmla="*/ 76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86">
                  <a:moveTo>
                    <a:pt x="31" y="25"/>
                  </a:moveTo>
                  <a:cubicBezTo>
                    <a:pt x="17" y="26"/>
                    <a:pt x="0" y="20"/>
                    <a:pt x="0" y="44"/>
                  </a:cubicBezTo>
                  <a:cubicBezTo>
                    <a:pt x="0" y="68"/>
                    <a:pt x="5" y="86"/>
                    <a:pt x="33" y="79"/>
                  </a:cubicBezTo>
                  <a:cubicBezTo>
                    <a:pt x="61" y="73"/>
                    <a:pt x="93" y="69"/>
                    <a:pt x="111" y="64"/>
                  </a:cubicBezTo>
                  <a:cubicBezTo>
                    <a:pt x="128" y="60"/>
                    <a:pt x="157" y="63"/>
                    <a:pt x="149" y="45"/>
                  </a:cubicBezTo>
                  <a:cubicBezTo>
                    <a:pt x="140" y="26"/>
                    <a:pt x="145" y="0"/>
                    <a:pt x="126" y="6"/>
                  </a:cubicBezTo>
                  <a:cubicBezTo>
                    <a:pt x="108" y="11"/>
                    <a:pt x="49" y="23"/>
                    <a:pt x="31" y="25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6" name="Freeform 9">
              <a:extLst>
                <a:ext uri="{FF2B5EF4-FFF2-40B4-BE49-F238E27FC236}">
                  <a16:creationId xmlns:a16="http://schemas.microsoft.com/office/drawing/2014/main" id="{3B014831-A93F-4258-9F55-A1330F9B4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1543"/>
              <a:ext cx="199" cy="250"/>
            </a:xfrm>
            <a:custGeom>
              <a:avLst/>
              <a:gdLst>
                <a:gd name="T0" fmla="*/ 362 w 138"/>
                <a:gd name="T1" fmla="*/ 1 h 173"/>
                <a:gd name="T2" fmla="*/ 46 w 138"/>
                <a:gd name="T3" fmla="*/ 111 h 173"/>
                <a:gd name="T4" fmla="*/ 14 w 138"/>
                <a:gd name="T5" fmla="*/ 374 h 173"/>
                <a:gd name="T6" fmla="*/ 88 w 138"/>
                <a:gd name="T7" fmla="*/ 516 h 173"/>
                <a:gd name="T8" fmla="*/ 283 w 138"/>
                <a:gd name="T9" fmla="*/ 334 h 173"/>
                <a:gd name="T10" fmla="*/ 333 w 138"/>
                <a:gd name="T11" fmla="*/ 121 h 173"/>
                <a:gd name="T12" fmla="*/ 362 w 138"/>
                <a:gd name="T13" fmla="*/ 1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73">
                  <a:moveTo>
                    <a:pt x="121" y="1"/>
                  </a:moveTo>
                  <a:cubicBezTo>
                    <a:pt x="105" y="1"/>
                    <a:pt x="22" y="1"/>
                    <a:pt x="15" y="37"/>
                  </a:cubicBezTo>
                  <a:cubicBezTo>
                    <a:pt x="9" y="73"/>
                    <a:pt x="9" y="109"/>
                    <a:pt x="5" y="124"/>
                  </a:cubicBezTo>
                  <a:cubicBezTo>
                    <a:pt x="0" y="139"/>
                    <a:pt x="5" y="173"/>
                    <a:pt x="29" y="171"/>
                  </a:cubicBezTo>
                  <a:cubicBezTo>
                    <a:pt x="53" y="169"/>
                    <a:pt x="83" y="140"/>
                    <a:pt x="94" y="111"/>
                  </a:cubicBezTo>
                  <a:cubicBezTo>
                    <a:pt x="105" y="83"/>
                    <a:pt x="105" y="50"/>
                    <a:pt x="111" y="40"/>
                  </a:cubicBezTo>
                  <a:cubicBezTo>
                    <a:pt x="118" y="30"/>
                    <a:pt x="138" y="0"/>
                    <a:pt x="121" y="1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7" name="Freeform 10">
              <a:extLst>
                <a:ext uri="{FF2B5EF4-FFF2-40B4-BE49-F238E27FC236}">
                  <a16:creationId xmlns:a16="http://schemas.microsoft.com/office/drawing/2014/main" id="{44FBAA61-480B-48A0-99DC-64389062F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1513"/>
              <a:ext cx="308" cy="178"/>
            </a:xfrm>
            <a:custGeom>
              <a:avLst/>
              <a:gdLst>
                <a:gd name="T0" fmla="*/ 367 w 213"/>
                <a:gd name="T1" fmla="*/ 13 h 123"/>
                <a:gd name="T2" fmla="*/ 175 w 213"/>
                <a:gd name="T3" fmla="*/ 42 h 123"/>
                <a:gd name="T4" fmla="*/ 108 w 213"/>
                <a:gd name="T5" fmla="*/ 188 h 123"/>
                <a:gd name="T6" fmla="*/ 97 w 213"/>
                <a:gd name="T7" fmla="*/ 373 h 123"/>
                <a:gd name="T8" fmla="*/ 327 w 213"/>
                <a:gd name="T9" fmla="*/ 333 h 123"/>
                <a:gd name="T10" fmla="*/ 577 w 213"/>
                <a:gd name="T11" fmla="*/ 271 h 123"/>
                <a:gd name="T12" fmla="*/ 625 w 213"/>
                <a:gd name="T13" fmla="*/ 135 h 123"/>
                <a:gd name="T14" fmla="*/ 483 w 213"/>
                <a:gd name="T15" fmla="*/ 27 h 123"/>
                <a:gd name="T16" fmla="*/ 367 w 213"/>
                <a:gd name="T17" fmla="*/ 13 h 1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3" h="123">
                  <a:moveTo>
                    <a:pt x="122" y="4"/>
                  </a:moveTo>
                  <a:cubicBezTo>
                    <a:pt x="108" y="0"/>
                    <a:pt x="68" y="8"/>
                    <a:pt x="58" y="14"/>
                  </a:cubicBezTo>
                  <a:cubicBezTo>
                    <a:pt x="48" y="21"/>
                    <a:pt x="42" y="41"/>
                    <a:pt x="36" y="62"/>
                  </a:cubicBezTo>
                  <a:cubicBezTo>
                    <a:pt x="31" y="83"/>
                    <a:pt x="0" y="122"/>
                    <a:pt x="32" y="123"/>
                  </a:cubicBezTo>
                  <a:cubicBezTo>
                    <a:pt x="65" y="123"/>
                    <a:pt x="86" y="119"/>
                    <a:pt x="108" y="110"/>
                  </a:cubicBezTo>
                  <a:cubicBezTo>
                    <a:pt x="131" y="101"/>
                    <a:pt x="180" y="99"/>
                    <a:pt x="191" y="89"/>
                  </a:cubicBezTo>
                  <a:cubicBezTo>
                    <a:pt x="202" y="80"/>
                    <a:pt x="213" y="62"/>
                    <a:pt x="207" y="44"/>
                  </a:cubicBezTo>
                  <a:cubicBezTo>
                    <a:pt x="201" y="26"/>
                    <a:pt x="178" y="8"/>
                    <a:pt x="160" y="9"/>
                  </a:cubicBezTo>
                  <a:cubicBezTo>
                    <a:pt x="143" y="11"/>
                    <a:pt x="127" y="6"/>
                    <a:pt x="122" y="4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8" name="Freeform 11">
              <a:extLst>
                <a:ext uri="{FF2B5EF4-FFF2-40B4-BE49-F238E27FC236}">
                  <a16:creationId xmlns:a16="http://schemas.microsoft.com/office/drawing/2014/main" id="{6DDA912E-19DB-43AD-ACFC-E396A356E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297"/>
              <a:ext cx="246" cy="198"/>
            </a:xfrm>
            <a:custGeom>
              <a:avLst/>
              <a:gdLst>
                <a:gd name="T0" fmla="*/ 455 w 171"/>
                <a:gd name="T1" fmla="*/ 111 h 137"/>
                <a:gd name="T2" fmla="*/ 184 w 171"/>
                <a:gd name="T3" fmla="*/ 20 h 137"/>
                <a:gd name="T4" fmla="*/ 19 w 171"/>
                <a:gd name="T5" fmla="*/ 178 h 137"/>
                <a:gd name="T6" fmla="*/ 135 w 171"/>
                <a:gd name="T7" fmla="*/ 334 h 137"/>
                <a:gd name="T8" fmla="*/ 374 w 171"/>
                <a:gd name="T9" fmla="*/ 188 h 137"/>
                <a:gd name="T10" fmla="*/ 455 w 171"/>
                <a:gd name="T11" fmla="*/ 111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37">
                  <a:moveTo>
                    <a:pt x="153" y="37"/>
                  </a:moveTo>
                  <a:cubicBezTo>
                    <a:pt x="153" y="37"/>
                    <a:pt x="124" y="0"/>
                    <a:pt x="62" y="7"/>
                  </a:cubicBezTo>
                  <a:cubicBezTo>
                    <a:pt x="0" y="14"/>
                    <a:pt x="5" y="38"/>
                    <a:pt x="6" y="59"/>
                  </a:cubicBezTo>
                  <a:cubicBezTo>
                    <a:pt x="8" y="81"/>
                    <a:pt x="20" y="137"/>
                    <a:pt x="45" y="111"/>
                  </a:cubicBezTo>
                  <a:cubicBezTo>
                    <a:pt x="70" y="86"/>
                    <a:pt x="105" y="59"/>
                    <a:pt x="126" y="62"/>
                  </a:cubicBezTo>
                  <a:cubicBezTo>
                    <a:pt x="148" y="64"/>
                    <a:pt x="171" y="55"/>
                    <a:pt x="153" y="37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19" name="Freeform 12">
              <a:extLst>
                <a:ext uri="{FF2B5EF4-FFF2-40B4-BE49-F238E27FC236}">
                  <a16:creationId xmlns:a16="http://schemas.microsoft.com/office/drawing/2014/main" id="{77709E31-8D5D-496F-B8BA-7C9BD6B7D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437"/>
              <a:ext cx="104" cy="102"/>
            </a:xfrm>
            <a:custGeom>
              <a:avLst/>
              <a:gdLst>
                <a:gd name="T0" fmla="*/ 182 w 72"/>
                <a:gd name="T1" fmla="*/ 22 h 70"/>
                <a:gd name="T2" fmla="*/ 94 w 72"/>
                <a:gd name="T3" fmla="*/ 50 h 70"/>
                <a:gd name="T4" fmla="*/ 25 w 72"/>
                <a:gd name="T5" fmla="*/ 176 h 70"/>
                <a:gd name="T6" fmla="*/ 108 w 72"/>
                <a:gd name="T7" fmla="*/ 170 h 70"/>
                <a:gd name="T8" fmla="*/ 182 w 72"/>
                <a:gd name="T9" fmla="*/ 22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0">
                  <a:moveTo>
                    <a:pt x="60" y="7"/>
                  </a:moveTo>
                  <a:cubicBezTo>
                    <a:pt x="55" y="0"/>
                    <a:pt x="42" y="3"/>
                    <a:pt x="31" y="16"/>
                  </a:cubicBezTo>
                  <a:cubicBezTo>
                    <a:pt x="21" y="28"/>
                    <a:pt x="0" y="49"/>
                    <a:pt x="8" y="57"/>
                  </a:cubicBezTo>
                  <a:cubicBezTo>
                    <a:pt x="17" y="65"/>
                    <a:pt x="22" y="70"/>
                    <a:pt x="36" y="55"/>
                  </a:cubicBezTo>
                  <a:cubicBezTo>
                    <a:pt x="51" y="39"/>
                    <a:pt x="72" y="25"/>
                    <a:pt x="60" y="7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0" name="Freeform 13">
              <a:extLst>
                <a:ext uri="{FF2B5EF4-FFF2-40B4-BE49-F238E27FC236}">
                  <a16:creationId xmlns:a16="http://schemas.microsoft.com/office/drawing/2014/main" id="{42B0F316-A24B-4D8B-BABD-23C6DFB55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482"/>
              <a:ext cx="202" cy="214"/>
            </a:xfrm>
            <a:custGeom>
              <a:avLst/>
              <a:gdLst>
                <a:gd name="T0" fmla="*/ 267 w 140"/>
                <a:gd name="T1" fmla="*/ 33 h 148"/>
                <a:gd name="T2" fmla="*/ 175 w 140"/>
                <a:gd name="T3" fmla="*/ 14 h 148"/>
                <a:gd name="T4" fmla="*/ 1 w 140"/>
                <a:gd name="T5" fmla="*/ 168 h 148"/>
                <a:gd name="T6" fmla="*/ 61 w 140"/>
                <a:gd name="T7" fmla="*/ 380 h 148"/>
                <a:gd name="T8" fmla="*/ 208 w 140"/>
                <a:gd name="T9" fmla="*/ 406 h 148"/>
                <a:gd name="T10" fmla="*/ 385 w 140"/>
                <a:gd name="T11" fmla="*/ 249 h 148"/>
                <a:gd name="T12" fmla="*/ 267 w 140"/>
                <a:gd name="T13" fmla="*/ 33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148">
                  <a:moveTo>
                    <a:pt x="89" y="11"/>
                  </a:moveTo>
                  <a:cubicBezTo>
                    <a:pt x="82" y="1"/>
                    <a:pt x="70" y="0"/>
                    <a:pt x="58" y="5"/>
                  </a:cubicBezTo>
                  <a:cubicBezTo>
                    <a:pt x="46" y="11"/>
                    <a:pt x="2" y="34"/>
                    <a:pt x="1" y="55"/>
                  </a:cubicBezTo>
                  <a:cubicBezTo>
                    <a:pt x="0" y="76"/>
                    <a:pt x="3" y="118"/>
                    <a:pt x="20" y="126"/>
                  </a:cubicBezTo>
                  <a:cubicBezTo>
                    <a:pt x="37" y="134"/>
                    <a:pt x="48" y="148"/>
                    <a:pt x="69" y="134"/>
                  </a:cubicBezTo>
                  <a:cubicBezTo>
                    <a:pt x="89" y="120"/>
                    <a:pt x="140" y="106"/>
                    <a:pt x="128" y="82"/>
                  </a:cubicBezTo>
                  <a:cubicBezTo>
                    <a:pt x="117" y="58"/>
                    <a:pt x="91" y="15"/>
                    <a:pt x="89" y="11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Freeform 14">
              <a:extLst>
                <a:ext uri="{FF2B5EF4-FFF2-40B4-BE49-F238E27FC236}">
                  <a16:creationId xmlns:a16="http://schemas.microsoft.com/office/drawing/2014/main" id="{F7B6C6E2-18B6-45AF-A11F-5B755EDD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410"/>
              <a:ext cx="286" cy="257"/>
            </a:xfrm>
            <a:custGeom>
              <a:avLst/>
              <a:gdLst>
                <a:gd name="T0" fmla="*/ 150 w 198"/>
                <a:gd name="T1" fmla="*/ 36 h 178"/>
                <a:gd name="T2" fmla="*/ 36 w 198"/>
                <a:gd name="T3" fmla="*/ 56 h 178"/>
                <a:gd name="T4" fmla="*/ 48 w 198"/>
                <a:gd name="T5" fmla="*/ 211 h 178"/>
                <a:gd name="T6" fmla="*/ 283 w 198"/>
                <a:gd name="T7" fmla="*/ 502 h 178"/>
                <a:gd name="T8" fmla="*/ 508 w 198"/>
                <a:gd name="T9" fmla="*/ 475 h 178"/>
                <a:gd name="T10" fmla="*/ 578 w 198"/>
                <a:gd name="T11" fmla="*/ 204 h 178"/>
                <a:gd name="T12" fmla="*/ 371 w 198"/>
                <a:gd name="T13" fmla="*/ 55 h 178"/>
                <a:gd name="T14" fmla="*/ 150 w 198"/>
                <a:gd name="T15" fmla="*/ 36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178">
                  <a:moveTo>
                    <a:pt x="50" y="12"/>
                  </a:moveTo>
                  <a:cubicBezTo>
                    <a:pt x="33" y="12"/>
                    <a:pt x="16" y="5"/>
                    <a:pt x="12" y="19"/>
                  </a:cubicBezTo>
                  <a:cubicBezTo>
                    <a:pt x="7" y="33"/>
                    <a:pt x="0" y="46"/>
                    <a:pt x="16" y="70"/>
                  </a:cubicBezTo>
                  <a:cubicBezTo>
                    <a:pt x="31" y="93"/>
                    <a:pt x="79" y="156"/>
                    <a:pt x="94" y="167"/>
                  </a:cubicBezTo>
                  <a:cubicBezTo>
                    <a:pt x="109" y="178"/>
                    <a:pt x="156" y="174"/>
                    <a:pt x="169" y="158"/>
                  </a:cubicBezTo>
                  <a:cubicBezTo>
                    <a:pt x="181" y="141"/>
                    <a:pt x="198" y="83"/>
                    <a:pt x="192" y="68"/>
                  </a:cubicBezTo>
                  <a:cubicBezTo>
                    <a:pt x="186" y="53"/>
                    <a:pt x="148" y="36"/>
                    <a:pt x="123" y="18"/>
                  </a:cubicBezTo>
                  <a:cubicBezTo>
                    <a:pt x="98" y="0"/>
                    <a:pt x="77" y="12"/>
                    <a:pt x="50" y="12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2" name="Freeform 15">
              <a:extLst>
                <a:ext uri="{FF2B5EF4-FFF2-40B4-BE49-F238E27FC236}">
                  <a16:creationId xmlns:a16="http://schemas.microsoft.com/office/drawing/2014/main" id="{ABB6F421-07B1-4D76-BCBB-8F9D7F77E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1269"/>
              <a:ext cx="229" cy="210"/>
            </a:xfrm>
            <a:custGeom>
              <a:avLst/>
              <a:gdLst>
                <a:gd name="T0" fmla="*/ 442 w 159"/>
                <a:gd name="T1" fmla="*/ 196 h 145"/>
                <a:gd name="T2" fmla="*/ 42 w 159"/>
                <a:gd name="T3" fmla="*/ 210 h 145"/>
                <a:gd name="T4" fmla="*/ 99 w 159"/>
                <a:gd name="T5" fmla="*/ 310 h 145"/>
                <a:gd name="T6" fmla="*/ 287 w 159"/>
                <a:gd name="T7" fmla="*/ 440 h 145"/>
                <a:gd name="T8" fmla="*/ 442 w 159"/>
                <a:gd name="T9" fmla="*/ 196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45">
                  <a:moveTo>
                    <a:pt x="148" y="64"/>
                  </a:moveTo>
                  <a:cubicBezTo>
                    <a:pt x="148" y="64"/>
                    <a:pt x="78" y="0"/>
                    <a:pt x="14" y="69"/>
                  </a:cubicBezTo>
                  <a:cubicBezTo>
                    <a:pt x="14" y="69"/>
                    <a:pt x="0" y="83"/>
                    <a:pt x="33" y="102"/>
                  </a:cubicBezTo>
                  <a:cubicBezTo>
                    <a:pt x="66" y="121"/>
                    <a:pt x="76" y="145"/>
                    <a:pt x="96" y="145"/>
                  </a:cubicBezTo>
                  <a:cubicBezTo>
                    <a:pt x="116" y="145"/>
                    <a:pt x="159" y="78"/>
                    <a:pt x="148" y="64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3" name="Freeform 16">
              <a:extLst>
                <a:ext uri="{FF2B5EF4-FFF2-40B4-BE49-F238E27FC236}">
                  <a16:creationId xmlns:a16="http://schemas.microsoft.com/office/drawing/2014/main" id="{271BF329-A72F-4C8D-B273-E880A4BDF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779"/>
              <a:ext cx="122" cy="145"/>
            </a:xfrm>
            <a:custGeom>
              <a:avLst/>
              <a:gdLst>
                <a:gd name="T0" fmla="*/ 217 w 85"/>
                <a:gd name="T1" fmla="*/ 86 h 100"/>
                <a:gd name="T2" fmla="*/ 108 w 85"/>
                <a:gd name="T3" fmla="*/ 70 h 100"/>
                <a:gd name="T4" fmla="*/ 53 w 85"/>
                <a:gd name="T5" fmla="*/ 305 h 100"/>
                <a:gd name="T6" fmla="*/ 189 w 85"/>
                <a:gd name="T7" fmla="*/ 251 h 100"/>
                <a:gd name="T8" fmla="*/ 217 w 85"/>
                <a:gd name="T9" fmla="*/ 8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00">
                  <a:moveTo>
                    <a:pt x="73" y="28"/>
                  </a:moveTo>
                  <a:cubicBezTo>
                    <a:pt x="65" y="21"/>
                    <a:pt x="49" y="0"/>
                    <a:pt x="36" y="23"/>
                  </a:cubicBezTo>
                  <a:cubicBezTo>
                    <a:pt x="24" y="46"/>
                    <a:pt x="0" y="100"/>
                    <a:pt x="18" y="100"/>
                  </a:cubicBezTo>
                  <a:cubicBezTo>
                    <a:pt x="36" y="100"/>
                    <a:pt x="55" y="99"/>
                    <a:pt x="64" y="82"/>
                  </a:cubicBezTo>
                  <a:cubicBezTo>
                    <a:pt x="72" y="66"/>
                    <a:pt x="85" y="39"/>
                    <a:pt x="73" y="2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4" name="Freeform 17">
              <a:extLst>
                <a:ext uri="{FF2B5EF4-FFF2-40B4-BE49-F238E27FC236}">
                  <a16:creationId xmlns:a16="http://schemas.microsoft.com/office/drawing/2014/main" id="{BB035296-F6CC-4C57-8564-4A1FC69C7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712"/>
              <a:ext cx="213" cy="256"/>
            </a:xfrm>
            <a:custGeom>
              <a:avLst/>
              <a:gdLst>
                <a:gd name="T0" fmla="*/ 371 w 147"/>
                <a:gd name="T1" fmla="*/ 13 h 177"/>
                <a:gd name="T2" fmla="*/ 223 w 147"/>
                <a:gd name="T3" fmla="*/ 42 h 177"/>
                <a:gd name="T4" fmla="*/ 88 w 147"/>
                <a:gd name="T5" fmla="*/ 191 h 177"/>
                <a:gd name="T6" fmla="*/ 6 w 147"/>
                <a:gd name="T7" fmla="*/ 353 h 177"/>
                <a:gd name="T8" fmla="*/ 120 w 147"/>
                <a:gd name="T9" fmla="*/ 473 h 177"/>
                <a:gd name="T10" fmla="*/ 327 w 147"/>
                <a:gd name="T11" fmla="*/ 526 h 177"/>
                <a:gd name="T12" fmla="*/ 439 w 147"/>
                <a:gd name="T13" fmla="*/ 496 h 177"/>
                <a:gd name="T14" fmla="*/ 356 w 147"/>
                <a:gd name="T15" fmla="*/ 320 h 177"/>
                <a:gd name="T16" fmla="*/ 371 w 147"/>
                <a:gd name="T17" fmla="*/ 13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177">
                  <a:moveTo>
                    <a:pt x="122" y="4"/>
                  </a:moveTo>
                  <a:cubicBezTo>
                    <a:pt x="111" y="0"/>
                    <a:pt x="82" y="3"/>
                    <a:pt x="73" y="14"/>
                  </a:cubicBezTo>
                  <a:cubicBezTo>
                    <a:pt x="64" y="26"/>
                    <a:pt x="47" y="51"/>
                    <a:pt x="29" y="63"/>
                  </a:cubicBezTo>
                  <a:cubicBezTo>
                    <a:pt x="12" y="75"/>
                    <a:pt x="0" y="103"/>
                    <a:pt x="2" y="117"/>
                  </a:cubicBezTo>
                  <a:cubicBezTo>
                    <a:pt x="4" y="131"/>
                    <a:pt x="18" y="151"/>
                    <a:pt x="39" y="156"/>
                  </a:cubicBezTo>
                  <a:cubicBezTo>
                    <a:pt x="60" y="161"/>
                    <a:pt x="98" y="171"/>
                    <a:pt x="108" y="174"/>
                  </a:cubicBezTo>
                  <a:cubicBezTo>
                    <a:pt x="118" y="177"/>
                    <a:pt x="142" y="176"/>
                    <a:pt x="144" y="164"/>
                  </a:cubicBezTo>
                  <a:cubicBezTo>
                    <a:pt x="147" y="151"/>
                    <a:pt x="118" y="132"/>
                    <a:pt x="117" y="106"/>
                  </a:cubicBezTo>
                  <a:cubicBezTo>
                    <a:pt x="116" y="80"/>
                    <a:pt x="134" y="9"/>
                    <a:pt x="122" y="4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5" name="Freeform 18">
              <a:extLst>
                <a:ext uri="{FF2B5EF4-FFF2-40B4-BE49-F238E27FC236}">
                  <a16:creationId xmlns:a16="http://schemas.microsoft.com/office/drawing/2014/main" id="{651F6E4F-78B8-4808-989F-381533899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83"/>
              <a:ext cx="169" cy="262"/>
            </a:xfrm>
            <a:custGeom>
              <a:avLst/>
              <a:gdLst>
                <a:gd name="T0" fmla="*/ 272 w 117"/>
                <a:gd name="T1" fmla="*/ 25 h 181"/>
                <a:gd name="T2" fmla="*/ 144 w 117"/>
                <a:gd name="T3" fmla="*/ 14 h 181"/>
                <a:gd name="T4" fmla="*/ 14 w 117"/>
                <a:gd name="T5" fmla="*/ 149 h 181"/>
                <a:gd name="T6" fmla="*/ 14 w 117"/>
                <a:gd name="T7" fmla="*/ 388 h 181"/>
                <a:gd name="T8" fmla="*/ 136 w 117"/>
                <a:gd name="T9" fmla="*/ 528 h 181"/>
                <a:gd name="T10" fmla="*/ 332 w 117"/>
                <a:gd name="T11" fmla="*/ 392 h 181"/>
                <a:gd name="T12" fmla="*/ 290 w 117"/>
                <a:gd name="T13" fmla="*/ 149 h 181"/>
                <a:gd name="T14" fmla="*/ 272 w 117"/>
                <a:gd name="T15" fmla="*/ 25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81">
                  <a:moveTo>
                    <a:pt x="90" y="8"/>
                  </a:moveTo>
                  <a:cubicBezTo>
                    <a:pt x="83" y="0"/>
                    <a:pt x="67" y="0"/>
                    <a:pt x="48" y="5"/>
                  </a:cubicBezTo>
                  <a:cubicBezTo>
                    <a:pt x="30" y="11"/>
                    <a:pt x="10" y="28"/>
                    <a:pt x="5" y="49"/>
                  </a:cubicBezTo>
                  <a:cubicBezTo>
                    <a:pt x="0" y="70"/>
                    <a:pt x="0" y="116"/>
                    <a:pt x="5" y="128"/>
                  </a:cubicBezTo>
                  <a:cubicBezTo>
                    <a:pt x="11" y="139"/>
                    <a:pt x="14" y="181"/>
                    <a:pt x="45" y="174"/>
                  </a:cubicBezTo>
                  <a:cubicBezTo>
                    <a:pt x="77" y="167"/>
                    <a:pt x="104" y="155"/>
                    <a:pt x="110" y="129"/>
                  </a:cubicBezTo>
                  <a:cubicBezTo>
                    <a:pt x="117" y="104"/>
                    <a:pt x="96" y="68"/>
                    <a:pt x="96" y="49"/>
                  </a:cubicBezTo>
                  <a:cubicBezTo>
                    <a:pt x="95" y="30"/>
                    <a:pt x="97" y="17"/>
                    <a:pt x="90" y="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6" name="Freeform 19">
              <a:extLst>
                <a:ext uri="{FF2B5EF4-FFF2-40B4-BE49-F238E27FC236}">
                  <a16:creationId xmlns:a16="http://schemas.microsoft.com/office/drawing/2014/main" id="{1E2DBDAF-979A-4C54-9C55-4CA8D0F8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1919"/>
              <a:ext cx="139" cy="130"/>
            </a:xfrm>
            <a:custGeom>
              <a:avLst/>
              <a:gdLst>
                <a:gd name="T0" fmla="*/ 262 w 96"/>
                <a:gd name="T1" fmla="*/ 25 h 90"/>
                <a:gd name="T2" fmla="*/ 161 w 96"/>
                <a:gd name="T3" fmla="*/ 48 h 90"/>
                <a:gd name="T4" fmla="*/ 14 w 96"/>
                <a:gd name="T5" fmla="*/ 117 h 90"/>
                <a:gd name="T6" fmla="*/ 55 w 96"/>
                <a:gd name="T7" fmla="*/ 238 h 90"/>
                <a:gd name="T8" fmla="*/ 219 w 96"/>
                <a:gd name="T9" fmla="*/ 196 h 90"/>
                <a:gd name="T10" fmla="*/ 262 w 96"/>
                <a:gd name="T11" fmla="*/ 2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90">
                  <a:moveTo>
                    <a:pt x="86" y="8"/>
                  </a:moveTo>
                  <a:cubicBezTo>
                    <a:pt x="80" y="0"/>
                    <a:pt x="75" y="13"/>
                    <a:pt x="53" y="16"/>
                  </a:cubicBezTo>
                  <a:cubicBezTo>
                    <a:pt x="32" y="19"/>
                    <a:pt x="8" y="23"/>
                    <a:pt x="5" y="39"/>
                  </a:cubicBezTo>
                  <a:cubicBezTo>
                    <a:pt x="3" y="56"/>
                    <a:pt x="0" y="73"/>
                    <a:pt x="18" y="79"/>
                  </a:cubicBezTo>
                  <a:cubicBezTo>
                    <a:pt x="35" y="85"/>
                    <a:pt x="58" y="90"/>
                    <a:pt x="72" y="65"/>
                  </a:cubicBezTo>
                  <a:cubicBezTo>
                    <a:pt x="86" y="40"/>
                    <a:pt x="96" y="20"/>
                    <a:pt x="86" y="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7" name="Freeform 20">
              <a:extLst>
                <a:ext uri="{FF2B5EF4-FFF2-40B4-BE49-F238E27FC236}">
                  <a16:creationId xmlns:a16="http://schemas.microsoft.com/office/drawing/2014/main" id="{0F9AF4BD-5570-4B44-A879-906BC49BD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058"/>
              <a:ext cx="99" cy="152"/>
            </a:xfrm>
            <a:custGeom>
              <a:avLst/>
              <a:gdLst>
                <a:gd name="T0" fmla="*/ 115 w 68"/>
                <a:gd name="T1" fmla="*/ 25 h 105"/>
                <a:gd name="T2" fmla="*/ 1 w 68"/>
                <a:gd name="T3" fmla="*/ 55 h 105"/>
                <a:gd name="T4" fmla="*/ 33 w 68"/>
                <a:gd name="T5" fmla="*/ 191 h 105"/>
                <a:gd name="T6" fmla="*/ 115 w 68"/>
                <a:gd name="T7" fmla="*/ 300 h 105"/>
                <a:gd name="T8" fmla="*/ 204 w 68"/>
                <a:gd name="T9" fmla="*/ 210 h 105"/>
                <a:gd name="T10" fmla="*/ 115 w 68"/>
                <a:gd name="T11" fmla="*/ 25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5">
                  <a:moveTo>
                    <a:pt x="37" y="8"/>
                  </a:moveTo>
                  <a:cubicBezTo>
                    <a:pt x="20" y="2"/>
                    <a:pt x="2" y="0"/>
                    <a:pt x="1" y="18"/>
                  </a:cubicBezTo>
                  <a:cubicBezTo>
                    <a:pt x="0" y="36"/>
                    <a:pt x="7" y="46"/>
                    <a:pt x="11" y="63"/>
                  </a:cubicBezTo>
                  <a:cubicBezTo>
                    <a:pt x="15" y="80"/>
                    <a:pt x="19" y="105"/>
                    <a:pt x="37" y="99"/>
                  </a:cubicBezTo>
                  <a:cubicBezTo>
                    <a:pt x="55" y="94"/>
                    <a:pt x="65" y="91"/>
                    <a:pt x="66" y="69"/>
                  </a:cubicBezTo>
                  <a:cubicBezTo>
                    <a:pt x="68" y="46"/>
                    <a:pt x="55" y="14"/>
                    <a:pt x="37" y="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8" name="Freeform 21">
              <a:extLst>
                <a:ext uri="{FF2B5EF4-FFF2-40B4-BE49-F238E27FC236}">
                  <a16:creationId xmlns:a16="http://schemas.microsoft.com/office/drawing/2014/main" id="{FA3AA7D8-F5AA-4CF7-AFC0-580A0295A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5" y="1979"/>
              <a:ext cx="173" cy="104"/>
            </a:xfrm>
            <a:custGeom>
              <a:avLst/>
              <a:gdLst>
                <a:gd name="T0" fmla="*/ 229 w 120"/>
                <a:gd name="T1" fmla="*/ 19 h 72"/>
                <a:gd name="T2" fmla="*/ 102 w 120"/>
                <a:gd name="T3" fmla="*/ 75 h 72"/>
                <a:gd name="T4" fmla="*/ 108 w 120"/>
                <a:gd name="T5" fmla="*/ 205 h 72"/>
                <a:gd name="T6" fmla="*/ 297 w 120"/>
                <a:gd name="T7" fmla="*/ 160 h 72"/>
                <a:gd name="T8" fmla="*/ 347 w 120"/>
                <a:gd name="T9" fmla="*/ 52 h 72"/>
                <a:gd name="T10" fmla="*/ 229 w 120"/>
                <a:gd name="T11" fmla="*/ 19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72">
                  <a:moveTo>
                    <a:pt x="76" y="6"/>
                  </a:moveTo>
                  <a:cubicBezTo>
                    <a:pt x="59" y="5"/>
                    <a:pt x="43" y="8"/>
                    <a:pt x="34" y="25"/>
                  </a:cubicBezTo>
                  <a:cubicBezTo>
                    <a:pt x="26" y="43"/>
                    <a:pt x="0" y="72"/>
                    <a:pt x="36" y="68"/>
                  </a:cubicBezTo>
                  <a:cubicBezTo>
                    <a:pt x="73" y="63"/>
                    <a:pt x="86" y="68"/>
                    <a:pt x="99" y="53"/>
                  </a:cubicBezTo>
                  <a:cubicBezTo>
                    <a:pt x="112" y="38"/>
                    <a:pt x="120" y="34"/>
                    <a:pt x="116" y="17"/>
                  </a:cubicBezTo>
                  <a:cubicBezTo>
                    <a:pt x="113" y="0"/>
                    <a:pt x="99" y="8"/>
                    <a:pt x="76" y="6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9" name="Freeform 22">
              <a:extLst>
                <a:ext uri="{FF2B5EF4-FFF2-40B4-BE49-F238E27FC236}">
                  <a16:creationId xmlns:a16="http://schemas.microsoft.com/office/drawing/2014/main" id="{A5BE1DE3-D1E0-485D-B64C-3F761CF47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0" y="2090"/>
              <a:ext cx="118" cy="139"/>
            </a:xfrm>
            <a:custGeom>
              <a:avLst/>
              <a:gdLst>
                <a:gd name="T0" fmla="*/ 245 w 82"/>
                <a:gd name="T1" fmla="*/ 85 h 96"/>
                <a:gd name="T2" fmla="*/ 164 w 82"/>
                <a:gd name="T3" fmla="*/ 28 h 96"/>
                <a:gd name="T4" fmla="*/ 19 w 82"/>
                <a:gd name="T5" fmla="*/ 85 h 96"/>
                <a:gd name="T6" fmla="*/ 60 w 82"/>
                <a:gd name="T7" fmla="*/ 258 h 96"/>
                <a:gd name="T8" fmla="*/ 212 w 82"/>
                <a:gd name="T9" fmla="*/ 161 h 96"/>
                <a:gd name="T10" fmla="*/ 245 w 82"/>
                <a:gd name="T11" fmla="*/ 85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96">
                  <a:moveTo>
                    <a:pt x="82" y="28"/>
                  </a:moveTo>
                  <a:cubicBezTo>
                    <a:pt x="82" y="15"/>
                    <a:pt x="76" y="0"/>
                    <a:pt x="55" y="9"/>
                  </a:cubicBezTo>
                  <a:cubicBezTo>
                    <a:pt x="34" y="17"/>
                    <a:pt x="8" y="5"/>
                    <a:pt x="6" y="28"/>
                  </a:cubicBezTo>
                  <a:cubicBezTo>
                    <a:pt x="5" y="50"/>
                    <a:pt x="0" y="96"/>
                    <a:pt x="20" y="85"/>
                  </a:cubicBezTo>
                  <a:cubicBezTo>
                    <a:pt x="39" y="74"/>
                    <a:pt x="66" y="61"/>
                    <a:pt x="71" y="53"/>
                  </a:cubicBezTo>
                  <a:cubicBezTo>
                    <a:pt x="76" y="44"/>
                    <a:pt x="82" y="34"/>
                    <a:pt x="82" y="2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0" name="Freeform 23">
              <a:extLst>
                <a:ext uri="{FF2B5EF4-FFF2-40B4-BE49-F238E27FC236}">
                  <a16:creationId xmlns:a16="http://schemas.microsoft.com/office/drawing/2014/main" id="{77BE8FC1-A5C4-450F-9B67-C4EC3BD89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2" y="2216"/>
              <a:ext cx="148" cy="275"/>
            </a:xfrm>
            <a:custGeom>
              <a:avLst/>
              <a:gdLst>
                <a:gd name="T0" fmla="*/ 218 w 103"/>
                <a:gd name="T1" fmla="*/ 55 h 190"/>
                <a:gd name="T2" fmla="*/ 70 w 103"/>
                <a:gd name="T3" fmla="*/ 28 h 190"/>
                <a:gd name="T4" fmla="*/ 6 w 103"/>
                <a:gd name="T5" fmla="*/ 197 h 190"/>
                <a:gd name="T6" fmla="*/ 20 w 103"/>
                <a:gd name="T7" fmla="*/ 469 h 190"/>
                <a:gd name="T8" fmla="*/ 124 w 103"/>
                <a:gd name="T9" fmla="*/ 537 h 190"/>
                <a:gd name="T10" fmla="*/ 299 w 103"/>
                <a:gd name="T11" fmla="*/ 375 h 190"/>
                <a:gd name="T12" fmla="*/ 218 w 103"/>
                <a:gd name="T13" fmla="*/ 55 h 1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90">
                  <a:moveTo>
                    <a:pt x="74" y="18"/>
                  </a:moveTo>
                  <a:cubicBezTo>
                    <a:pt x="64" y="9"/>
                    <a:pt x="33" y="0"/>
                    <a:pt x="24" y="9"/>
                  </a:cubicBezTo>
                  <a:cubicBezTo>
                    <a:pt x="15" y="17"/>
                    <a:pt x="0" y="50"/>
                    <a:pt x="2" y="65"/>
                  </a:cubicBezTo>
                  <a:cubicBezTo>
                    <a:pt x="3" y="80"/>
                    <a:pt x="12" y="141"/>
                    <a:pt x="7" y="155"/>
                  </a:cubicBezTo>
                  <a:cubicBezTo>
                    <a:pt x="2" y="169"/>
                    <a:pt x="24" y="190"/>
                    <a:pt x="42" y="177"/>
                  </a:cubicBezTo>
                  <a:cubicBezTo>
                    <a:pt x="60" y="164"/>
                    <a:pt x="99" y="150"/>
                    <a:pt x="101" y="124"/>
                  </a:cubicBezTo>
                  <a:cubicBezTo>
                    <a:pt x="103" y="99"/>
                    <a:pt x="83" y="27"/>
                    <a:pt x="74" y="1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1" name="Freeform 24">
              <a:extLst>
                <a:ext uri="{FF2B5EF4-FFF2-40B4-BE49-F238E27FC236}">
                  <a16:creationId xmlns:a16="http://schemas.microsoft.com/office/drawing/2014/main" id="{C977A44D-3A9F-4897-BCB0-753D3E7F9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2174"/>
              <a:ext cx="257" cy="162"/>
            </a:xfrm>
            <a:custGeom>
              <a:avLst/>
              <a:gdLst>
                <a:gd name="T0" fmla="*/ 271 w 178"/>
                <a:gd name="T1" fmla="*/ 19 h 112"/>
                <a:gd name="T2" fmla="*/ 103 w 178"/>
                <a:gd name="T3" fmla="*/ 39 h 112"/>
                <a:gd name="T4" fmla="*/ 0 w 178"/>
                <a:gd name="T5" fmla="*/ 130 h 112"/>
                <a:gd name="T6" fmla="*/ 46 w 178"/>
                <a:gd name="T7" fmla="*/ 285 h 112"/>
                <a:gd name="T8" fmla="*/ 225 w 178"/>
                <a:gd name="T9" fmla="*/ 282 h 112"/>
                <a:gd name="T10" fmla="*/ 484 w 178"/>
                <a:gd name="T11" fmla="*/ 299 h 112"/>
                <a:gd name="T12" fmla="*/ 517 w 178"/>
                <a:gd name="T13" fmla="*/ 113 h 112"/>
                <a:gd name="T14" fmla="*/ 474 w 178"/>
                <a:gd name="T15" fmla="*/ 19 h 112"/>
                <a:gd name="T16" fmla="*/ 271 w 178"/>
                <a:gd name="T17" fmla="*/ 19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8" h="112">
                  <a:moveTo>
                    <a:pt x="90" y="6"/>
                  </a:moveTo>
                  <a:cubicBezTo>
                    <a:pt x="75" y="7"/>
                    <a:pt x="44" y="10"/>
                    <a:pt x="34" y="13"/>
                  </a:cubicBezTo>
                  <a:cubicBezTo>
                    <a:pt x="23" y="15"/>
                    <a:pt x="0" y="26"/>
                    <a:pt x="0" y="43"/>
                  </a:cubicBezTo>
                  <a:cubicBezTo>
                    <a:pt x="0" y="61"/>
                    <a:pt x="10" y="88"/>
                    <a:pt x="15" y="94"/>
                  </a:cubicBezTo>
                  <a:cubicBezTo>
                    <a:pt x="20" y="100"/>
                    <a:pt x="53" y="87"/>
                    <a:pt x="75" y="93"/>
                  </a:cubicBezTo>
                  <a:cubicBezTo>
                    <a:pt x="97" y="99"/>
                    <a:pt x="150" y="112"/>
                    <a:pt x="161" y="99"/>
                  </a:cubicBezTo>
                  <a:cubicBezTo>
                    <a:pt x="172" y="85"/>
                    <a:pt x="169" y="56"/>
                    <a:pt x="172" y="37"/>
                  </a:cubicBezTo>
                  <a:cubicBezTo>
                    <a:pt x="174" y="18"/>
                    <a:pt x="178" y="12"/>
                    <a:pt x="157" y="6"/>
                  </a:cubicBezTo>
                  <a:cubicBezTo>
                    <a:pt x="136" y="0"/>
                    <a:pt x="90" y="6"/>
                    <a:pt x="90" y="6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2" name="Freeform 25">
              <a:extLst>
                <a:ext uri="{FF2B5EF4-FFF2-40B4-BE49-F238E27FC236}">
                  <a16:creationId xmlns:a16="http://schemas.microsoft.com/office/drawing/2014/main" id="{DC319489-BEFD-4C9E-981B-10E17AA3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2330"/>
              <a:ext cx="134" cy="78"/>
            </a:xfrm>
            <a:custGeom>
              <a:avLst/>
              <a:gdLst>
                <a:gd name="T0" fmla="*/ 147 w 93"/>
                <a:gd name="T1" fmla="*/ 19 h 54"/>
                <a:gd name="T2" fmla="*/ 48 w 93"/>
                <a:gd name="T3" fmla="*/ 42 h 54"/>
                <a:gd name="T4" fmla="*/ 56 w 93"/>
                <a:gd name="T5" fmla="*/ 149 h 54"/>
                <a:gd name="T6" fmla="*/ 184 w 93"/>
                <a:gd name="T7" fmla="*/ 136 h 54"/>
                <a:gd name="T8" fmla="*/ 259 w 93"/>
                <a:gd name="T9" fmla="*/ 74 h 54"/>
                <a:gd name="T10" fmla="*/ 147 w 93"/>
                <a:gd name="T11" fmla="*/ 1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54">
                  <a:moveTo>
                    <a:pt x="49" y="6"/>
                  </a:moveTo>
                  <a:cubicBezTo>
                    <a:pt x="31" y="6"/>
                    <a:pt x="20" y="0"/>
                    <a:pt x="16" y="14"/>
                  </a:cubicBezTo>
                  <a:cubicBezTo>
                    <a:pt x="11" y="28"/>
                    <a:pt x="0" y="54"/>
                    <a:pt x="19" y="49"/>
                  </a:cubicBezTo>
                  <a:cubicBezTo>
                    <a:pt x="38" y="45"/>
                    <a:pt x="43" y="48"/>
                    <a:pt x="62" y="45"/>
                  </a:cubicBezTo>
                  <a:cubicBezTo>
                    <a:pt x="81" y="43"/>
                    <a:pt x="93" y="36"/>
                    <a:pt x="87" y="24"/>
                  </a:cubicBezTo>
                  <a:cubicBezTo>
                    <a:pt x="82" y="11"/>
                    <a:pt x="49" y="6"/>
                    <a:pt x="49" y="6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3" name="Freeform 26">
              <a:extLst>
                <a:ext uri="{FF2B5EF4-FFF2-40B4-BE49-F238E27FC236}">
                  <a16:creationId xmlns:a16="http://schemas.microsoft.com/office/drawing/2014/main" id="{6E5832F2-B4F1-451F-8758-CD795D861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2479"/>
              <a:ext cx="128" cy="287"/>
            </a:xfrm>
            <a:custGeom>
              <a:avLst/>
              <a:gdLst>
                <a:gd name="T0" fmla="*/ 232 w 89"/>
                <a:gd name="T1" fmla="*/ 25 h 198"/>
                <a:gd name="T2" fmla="*/ 108 w 89"/>
                <a:gd name="T3" fmla="*/ 48 h 198"/>
                <a:gd name="T4" fmla="*/ 0 w 89"/>
                <a:gd name="T5" fmla="*/ 125 h 198"/>
                <a:gd name="T6" fmla="*/ 204 w 89"/>
                <a:gd name="T7" fmla="*/ 435 h 198"/>
                <a:gd name="T8" fmla="*/ 232 w 89"/>
                <a:gd name="T9" fmla="*/ 25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98">
                  <a:moveTo>
                    <a:pt x="78" y="8"/>
                  </a:moveTo>
                  <a:cubicBezTo>
                    <a:pt x="71" y="0"/>
                    <a:pt x="53" y="10"/>
                    <a:pt x="36" y="16"/>
                  </a:cubicBezTo>
                  <a:cubicBezTo>
                    <a:pt x="18" y="22"/>
                    <a:pt x="0" y="16"/>
                    <a:pt x="0" y="41"/>
                  </a:cubicBezTo>
                  <a:cubicBezTo>
                    <a:pt x="0" y="65"/>
                    <a:pt x="21" y="198"/>
                    <a:pt x="69" y="143"/>
                  </a:cubicBezTo>
                  <a:cubicBezTo>
                    <a:pt x="89" y="119"/>
                    <a:pt x="87" y="17"/>
                    <a:pt x="78" y="8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4" name="Freeform 27">
              <a:extLst>
                <a:ext uri="{FF2B5EF4-FFF2-40B4-BE49-F238E27FC236}">
                  <a16:creationId xmlns:a16="http://schemas.microsoft.com/office/drawing/2014/main" id="{8EB7DB8F-5249-4653-BE15-3DD4EE800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9" y="2588"/>
              <a:ext cx="267" cy="195"/>
            </a:xfrm>
            <a:custGeom>
              <a:avLst/>
              <a:gdLst>
                <a:gd name="T0" fmla="*/ 74 w 185"/>
                <a:gd name="T1" fmla="*/ 231 h 135"/>
                <a:gd name="T2" fmla="*/ 361 w 185"/>
                <a:gd name="T3" fmla="*/ 272 h 135"/>
                <a:gd name="T4" fmla="*/ 316 w 185"/>
                <a:gd name="T5" fmla="*/ 19 h 135"/>
                <a:gd name="T6" fmla="*/ 74 w 185"/>
                <a:gd name="T7" fmla="*/ 231 h 1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135">
                  <a:moveTo>
                    <a:pt x="24" y="77"/>
                  </a:moveTo>
                  <a:cubicBezTo>
                    <a:pt x="24" y="77"/>
                    <a:pt x="56" y="135"/>
                    <a:pt x="120" y="90"/>
                  </a:cubicBezTo>
                  <a:cubicBezTo>
                    <a:pt x="185" y="44"/>
                    <a:pt x="130" y="0"/>
                    <a:pt x="105" y="6"/>
                  </a:cubicBezTo>
                  <a:cubicBezTo>
                    <a:pt x="81" y="12"/>
                    <a:pt x="0" y="33"/>
                    <a:pt x="24" y="77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5" name="Freeform 28">
              <a:extLst>
                <a:ext uri="{FF2B5EF4-FFF2-40B4-BE49-F238E27FC236}">
                  <a16:creationId xmlns:a16="http://schemas.microsoft.com/office/drawing/2014/main" id="{DDA0EB96-E2B8-4BD8-90DB-C604A9EB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2419"/>
              <a:ext cx="249" cy="163"/>
            </a:xfrm>
            <a:custGeom>
              <a:avLst/>
              <a:gdLst>
                <a:gd name="T0" fmla="*/ 256 w 172"/>
                <a:gd name="T1" fmla="*/ 19 h 113"/>
                <a:gd name="T2" fmla="*/ 48 w 172"/>
                <a:gd name="T3" fmla="*/ 79 h 113"/>
                <a:gd name="T4" fmla="*/ 107 w 172"/>
                <a:gd name="T5" fmla="*/ 338 h 113"/>
                <a:gd name="T6" fmla="*/ 497 w 172"/>
                <a:gd name="T7" fmla="*/ 286 h 113"/>
                <a:gd name="T8" fmla="*/ 449 w 172"/>
                <a:gd name="T9" fmla="*/ 94 h 113"/>
                <a:gd name="T10" fmla="*/ 256 w 172"/>
                <a:gd name="T11" fmla="*/ 19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2" h="113">
                  <a:moveTo>
                    <a:pt x="84" y="6"/>
                  </a:moveTo>
                  <a:cubicBezTo>
                    <a:pt x="53" y="0"/>
                    <a:pt x="28" y="1"/>
                    <a:pt x="16" y="26"/>
                  </a:cubicBezTo>
                  <a:cubicBezTo>
                    <a:pt x="5" y="50"/>
                    <a:pt x="0" y="113"/>
                    <a:pt x="35" y="112"/>
                  </a:cubicBezTo>
                  <a:cubicBezTo>
                    <a:pt x="71" y="112"/>
                    <a:pt x="157" y="112"/>
                    <a:pt x="164" y="95"/>
                  </a:cubicBezTo>
                  <a:cubicBezTo>
                    <a:pt x="172" y="78"/>
                    <a:pt x="172" y="43"/>
                    <a:pt x="148" y="31"/>
                  </a:cubicBezTo>
                  <a:cubicBezTo>
                    <a:pt x="124" y="18"/>
                    <a:pt x="84" y="6"/>
                    <a:pt x="84" y="6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29">
              <a:extLst>
                <a:ext uri="{FF2B5EF4-FFF2-40B4-BE49-F238E27FC236}">
                  <a16:creationId xmlns:a16="http://schemas.microsoft.com/office/drawing/2014/main" id="{7FDD65F6-1C0F-4496-B750-90773FCBE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2526"/>
              <a:ext cx="199" cy="214"/>
            </a:xfrm>
            <a:custGeom>
              <a:avLst/>
              <a:gdLst>
                <a:gd name="T0" fmla="*/ 258 w 138"/>
                <a:gd name="T1" fmla="*/ 19 h 148"/>
                <a:gd name="T2" fmla="*/ 114 w 138"/>
                <a:gd name="T3" fmla="*/ 46 h 148"/>
                <a:gd name="T4" fmla="*/ 14 w 138"/>
                <a:gd name="T5" fmla="*/ 215 h 148"/>
                <a:gd name="T6" fmla="*/ 72 w 138"/>
                <a:gd name="T7" fmla="*/ 399 h 148"/>
                <a:gd name="T8" fmla="*/ 300 w 138"/>
                <a:gd name="T9" fmla="*/ 360 h 148"/>
                <a:gd name="T10" fmla="*/ 389 w 138"/>
                <a:gd name="T11" fmla="*/ 121 h 148"/>
                <a:gd name="T12" fmla="*/ 258 w 138"/>
                <a:gd name="T13" fmla="*/ 19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48">
                  <a:moveTo>
                    <a:pt x="86" y="6"/>
                  </a:moveTo>
                  <a:cubicBezTo>
                    <a:pt x="63" y="8"/>
                    <a:pt x="58" y="0"/>
                    <a:pt x="38" y="15"/>
                  </a:cubicBezTo>
                  <a:cubicBezTo>
                    <a:pt x="19" y="31"/>
                    <a:pt x="10" y="57"/>
                    <a:pt x="5" y="71"/>
                  </a:cubicBezTo>
                  <a:cubicBezTo>
                    <a:pt x="0" y="85"/>
                    <a:pt x="5" y="125"/>
                    <a:pt x="24" y="132"/>
                  </a:cubicBezTo>
                  <a:cubicBezTo>
                    <a:pt x="42" y="138"/>
                    <a:pt x="74" y="148"/>
                    <a:pt x="100" y="119"/>
                  </a:cubicBezTo>
                  <a:cubicBezTo>
                    <a:pt x="127" y="90"/>
                    <a:pt x="138" y="53"/>
                    <a:pt x="130" y="40"/>
                  </a:cubicBezTo>
                  <a:cubicBezTo>
                    <a:pt x="123" y="27"/>
                    <a:pt x="110" y="4"/>
                    <a:pt x="86" y="6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Freeform 30">
              <a:extLst>
                <a:ext uri="{FF2B5EF4-FFF2-40B4-BE49-F238E27FC236}">
                  <a16:creationId xmlns:a16="http://schemas.microsoft.com/office/drawing/2014/main" id="{46411082-32CA-4C4B-8C77-E331622AA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2568"/>
              <a:ext cx="222" cy="162"/>
            </a:xfrm>
            <a:custGeom>
              <a:avLst/>
              <a:gdLst>
                <a:gd name="T0" fmla="*/ 270 w 154"/>
                <a:gd name="T1" fmla="*/ 13 h 112"/>
                <a:gd name="T2" fmla="*/ 89 w 154"/>
                <a:gd name="T3" fmla="*/ 107 h 112"/>
                <a:gd name="T4" fmla="*/ 89 w 154"/>
                <a:gd name="T5" fmla="*/ 286 h 112"/>
                <a:gd name="T6" fmla="*/ 422 w 154"/>
                <a:gd name="T7" fmla="*/ 100 h 112"/>
                <a:gd name="T8" fmla="*/ 270 w 154"/>
                <a:gd name="T9" fmla="*/ 13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12">
                  <a:moveTo>
                    <a:pt x="90" y="4"/>
                  </a:moveTo>
                  <a:cubicBezTo>
                    <a:pt x="66" y="4"/>
                    <a:pt x="37" y="18"/>
                    <a:pt x="30" y="35"/>
                  </a:cubicBezTo>
                  <a:cubicBezTo>
                    <a:pt x="23" y="52"/>
                    <a:pt x="0" y="79"/>
                    <a:pt x="30" y="95"/>
                  </a:cubicBezTo>
                  <a:cubicBezTo>
                    <a:pt x="60" y="112"/>
                    <a:pt x="117" y="90"/>
                    <a:pt x="141" y="33"/>
                  </a:cubicBezTo>
                  <a:cubicBezTo>
                    <a:pt x="154" y="0"/>
                    <a:pt x="90" y="4"/>
                    <a:pt x="90" y="4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8" name="Freeform 31">
              <a:extLst>
                <a:ext uri="{FF2B5EF4-FFF2-40B4-BE49-F238E27FC236}">
                  <a16:creationId xmlns:a16="http://schemas.microsoft.com/office/drawing/2014/main" id="{068A5C0C-F00A-4125-A789-EDCCCC530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938"/>
              <a:ext cx="243" cy="221"/>
            </a:xfrm>
            <a:custGeom>
              <a:avLst/>
              <a:gdLst>
                <a:gd name="T0" fmla="*/ 496 w 168"/>
                <a:gd name="T1" fmla="*/ 29 h 153"/>
                <a:gd name="T2" fmla="*/ 366 w 168"/>
                <a:gd name="T3" fmla="*/ 27 h 153"/>
                <a:gd name="T4" fmla="*/ 81 w 168"/>
                <a:gd name="T5" fmla="*/ 155 h 153"/>
                <a:gd name="T6" fmla="*/ 69 w 168"/>
                <a:gd name="T7" fmla="*/ 433 h 153"/>
                <a:gd name="T8" fmla="*/ 369 w 168"/>
                <a:gd name="T9" fmla="*/ 377 h 153"/>
                <a:gd name="T10" fmla="*/ 502 w 168"/>
                <a:gd name="T11" fmla="*/ 205 h 153"/>
                <a:gd name="T12" fmla="*/ 496 w 168"/>
                <a:gd name="T13" fmla="*/ 2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53">
                  <a:moveTo>
                    <a:pt x="164" y="10"/>
                  </a:moveTo>
                  <a:cubicBezTo>
                    <a:pt x="150" y="0"/>
                    <a:pt x="155" y="0"/>
                    <a:pt x="121" y="9"/>
                  </a:cubicBezTo>
                  <a:cubicBezTo>
                    <a:pt x="87" y="19"/>
                    <a:pt x="43" y="18"/>
                    <a:pt x="27" y="51"/>
                  </a:cubicBezTo>
                  <a:cubicBezTo>
                    <a:pt x="10" y="84"/>
                    <a:pt x="0" y="136"/>
                    <a:pt x="23" y="144"/>
                  </a:cubicBezTo>
                  <a:cubicBezTo>
                    <a:pt x="46" y="153"/>
                    <a:pt x="93" y="147"/>
                    <a:pt x="122" y="125"/>
                  </a:cubicBezTo>
                  <a:cubicBezTo>
                    <a:pt x="151" y="103"/>
                    <a:pt x="164" y="104"/>
                    <a:pt x="166" y="68"/>
                  </a:cubicBezTo>
                  <a:cubicBezTo>
                    <a:pt x="168" y="32"/>
                    <a:pt x="164" y="10"/>
                    <a:pt x="164" y="10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9" name="Freeform 32">
              <a:extLst>
                <a:ext uri="{FF2B5EF4-FFF2-40B4-BE49-F238E27FC236}">
                  <a16:creationId xmlns:a16="http://schemas.microsoft.com/office/drawing/2014/main" id="{39A2EC3F-714D-4F3C-8C4C-5C489134F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1922"/>
              <a:ext cx="147" cy="154"/>
            </a:xfrm>
            <a:custGeom>
              <a:avLst/>
              <a:gdLst>
                <a:gd name="T0" fmla="*/ 202 w 102"/>
                <a:gd name="T1" fmla="*/ 28 h 106"/>
                <a:gd name="T2" fmla="*/ 95 w 102"/>
                <a:gd name="T3" fmla="*/ 55 h 106"/>
                <a:gd name="T4" fmla="*/ 29 w 102"/>
                <a:gd name="T5" fmla="*/ 246 h 106"/>
                <a:gd name="T6" fmla="*/ 210 w 102"/>
                <a:gd name="T7" fmla="*/ 307 h 106"/>
                <a:gd name="T8" fmla="*/ 300 w 102"/>
                <a:gd name="T9" fmla="*/ 228 h 106"/>
                <a:gd name="T10" fmla="*/ 202 w 102"/>
                <a:gd name="T11" fmla="*/ 28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06">
                  <a:moveTo>
                    <a:pt x="67" y="9"/>
                  </a:moveTo>
                  <a:cubicBezTo>
                    <a:pt x="52" y="4"/>
                    <a:pt x="52" y="0"/>
                    <a:pt x="32" y="18"/>
                  </a:cubicBezTo>
                  <a:cubicBezTo>
                    <a:pt x="11" y="37"/>
                    <a:pt x="0" y="64"/>
                    <a:pt x="10" y="80"/>
                  </a:cubicBezTo>
                  <a:cubicBezTo>
                    <a:pt x="20" y="96"/>
                    <a:pt x="53" y="106"/>
                    <a:pt x="70" y="100"/>
                  </a:cubicBezTo>
                  <a:cubicBezTo>
                    <a:pt x="86" y="94"/>
                    <a:pt x="102" y="100"/>
                    <a:pt x="100" y="74"/>
                  </a:cubicBezTo>
                  <a:cubicBezTo>
                    <a:pt x="97" y="48"/>
                    <a:pt x="67" y="9"/>
                    <a:pt x="67" y="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0" name="Freeform 33">
              <a:extLst>
                <a:ext uri="{FF2B5EF4-FFF2-40B4-BE49-F238E27FC236}">
                  <a16:creationId xmlns:a16="http://schemas.microsoft.com/office/drawing/2014/main" id="{D7CCDB37-0BCE-49CC-92E3-01457D020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2091"/>
              <a:ext cx="190" cy="121"/>
            </a:xfrm>
            <a:custGeom>
              <a:avLst/>
              <a:gdLst>
                <a:gd name="T0" fmla="*/ 273 w 132"/>
                <a:gd name="T1" fmla="*/ 1 h 83"/>
                <a:gd name="T2" fmla="*/ 122 w 132"/>
                <a:gd name="T3" fmla="*/ 52 h 83"/>
                <a:gd name="T4" fmla="*/ 60 w 132"/>
                <a:gd name="T5" fmla="*/ 171 h 83"/>
                <a:gd name="T6" fmla="*/ 317 w 132"/>
                <a:gd name="T7" fmla="*/ 255 h 83"/>
                <a:gd name="T8" fmla="*/ 376 w 132"/>
                <a:gd name="T9" fmla="*/ 149 h 83"/>
                <a:gd name="T10" fmla="*/ 273 w 132"/>
                <a:gd name="T11" fmla="*/ 1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83">
                  <a:moveTo>
                    <a:pt x="92" y="1"/>
                  </a:moveTo>
                  <a:cubicBezTo>
                    <a:pt x="63" y="0"/>
                    <a:pt x="62" y="6"/>
                    <a:pt x="41" y="17"/>
                  </a:cubicBezTo>
                  <a:cubicBezTo>
                    <a:pt x="21" y="28"/>
                    <a:pt x="0" y="41"/>
                    <a:pt x="20" y="55"/>
                  </a:cubicBezTo>
                  <a:cubicBezTo>
                    <a:pt x="41" y="69"/>
                    <a:pt x="92" y="83"/>
                    <a:pt x="106" y="82"/>
                  </a:cubicBezTo>
                  <a:cubicBezTo>
                    <a:pt x="120" y="81"/>
                    <a:pt x="132" y="70"/>
                    <a:pt x="126" y="48"/>
                  </a:cubicBezTo>
                  <a:cubicBezTo>
                    <a:pt x="121" y="26"/>
                    <a:pt x="114" y="2"/>
                    <a:pt x="92" y="1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1" name="Freeform 34">
              <a:extLst>
                <a:ext uri="{FF2B5EF4-FFF2-40B4-BE49-F238E27FC236}">
                  <a16:creationId xmlns:a16="http://schemas.microsoft.com/office/drawing/2014/main" id="{777B35CB-49A7-4966-B587-55B5A3482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214"/>
              <a:ext cx="244" cy="158"/>
            </a:xfrm>
            <a:custGeom>
              <a:avLst/>
              <a:gdLst>
                <a:gd name="T0" fmla="*/ 426 w 169"/>
                <a:gd name="T1" fmla="*/ 28 h 109"/>
                <a:gd name="T2" fmla="*/ 225 w 169"/>
                <a:gd name="T3" fmla="*/ 28 h 109"/>
                <a:gd name="T4" fmla="*/ 61 w 169"/>
                <a:gd name="T5" fmla="*/ 25 h 109"/>
                <a:gd name="T6" fmla="*/ 46 w 169"/>
                <a:gd name="T7" fmla="*/ 158 h 109"/>
                <a:gd name="T8" fmla="*/ 136 w 169"/>
                <a:gd name="T9" fmla="*/ 332 h 109"/>
                <a:gd name="T10" fmla="*/ 230 w 169"/>
                <a:gd name="T11" fmla="*/ 284 h 109"/>
                <a:gd name="T12" fmla="*/ 385 w 169"/>
                <a:gd name="T13" fmla="*/ 181 h 109"/>
                <a:gd name="T14" fmla="*/ 426 w 169"/>
                <a:gd name="T15" fmla="*/ 28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109">
                  <a:moveTo>
                    <a:pt x="141" y="9"/>
                  </a:moveTo>
                  <a:cubicBezTo>
                    <a:pt x="135" y="3"/>
                    <a:pt x="94" y="16"/>
                    <a:pt x="75" y="9"/>
                  </a:cubicBezTo>
                  <a:cubicBezTo>
                    <a:pt x="56" y="1"/>
                    <a:pt x="31" y="0"/>
                    <a:pt x="20" y="8"/>
                  </a:cubicBezTo>
                  <a:cubicBezTo>
                    <a:pt x="9" y="15"/>
                    <a:pt x="0" y="28"/>
                    <a:pt x="15" y="52"/>
                  </a:cubicBezTo>
                  <a:cubicBezTo>
                    <a:pt x="30" y="76"/>
                    <a:pt x="27" y="109"/>
                    <a:pt x="45" y="109"/>
                  </a:cubicBezTo>
                  <a:cubicBezTo>
                    <a:pt x="62" y="109"/>
                    <a:pt x="58" y="105"/>
                    <a:pt x="76" y="93"/>
                  </a:cubicBezTo>
                  <a:cubicBezTo>
                    <a:pt x="93" y="80"/>
                    <a:pt x="106" y="62"/>
                    <a:pt x="128" y="59"/>
                  </a:cubicBezTo>
                  <a:cubicBezTo>
                    <a:pt x="149" y="56"/>
                    <a:pt x="169" y="40"/>
                    <a:pt x="141" y="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2" name="Freeform 35">
              <a:extLst>
                <a:ext uri="{FF2B5EF4-FFF2-40B4-BE49-F238E27FC236}">
                  <a16:creationId xmlns:a16="http://schemas.microsoft.com/office/drawing/2014/main" id="{088ED53C-95AB-405A-8D66-FBCCA9D51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2352"/>
              <a:ext cx="161" cy="116"/>
            </a:xfrm>
            <a:custGeom>
              <a:avLst/>
              <a:gdLst>
                <a:gd name="T0" fmla="*/ 102 w 111"/>
                <a:gd name="T1" fmla="*/ 6 h 80"/>
                <a:gd name="T2" fmla="*/ 55 w 111"/>
                <a:gd name="T3" fmla="*/ 120 h 80"/>
                <a:gd name="T4" fmla="*/ 244 w 111"/>
                <a:gd name="T5" fmla="*/ 197 h 80"/>
                <a:gd name="T6" fmla="*/ 286 w 111"/>
                <a:gd name="T7" fmla="*/ 83 h 80"/>
                <a:gd name="T8" fmla="*/ 102 w 111"/>
                <a:gd name="T9" fmla="*/ 6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80">
                  <a:moveTo>
                    <a:pt x="33" y="2"/>
                  </a:moveTo>
                  <a:cubicBezTo>
                    <a:pt x="16" y="5"/>
                    <a:pt x="0" y="24"/>
                    <a:pt x="18" y="39"/>
                  </a:cubicBezTo>
                  <a:cubicBezTo>
                    <a:pt x="36" y="54"/>
                    <a:pt x="61" y="80"/>
                    <a:pt x="80" y="65"/>
                  </a:cubicBezTo>
                  <a:cubicBezTo>
                    <a:pt x="100" y="50"/>
                    <a:pt x="111" y="32"/>
                    <a:pt x="94" y="27"/>
                  </a:cubicBezTo>
                  <a:cubicBezTo>
                    <a:pt x="77" y="22"/>
                    <a:pt x="43" y="0"/>
                    <a:pt x="33" y="2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Freeform 36">
              <a:extLst>
                <a:ext uri="{FF2B5EF4-FFF2-40B4-BE49-F238E27FC236}">
                  <a16:creationId xmlns:a16="http://schemas.microsoft.com/office/drawing/2014/main" id="{4B2F438C-5B35-4432-ACAA-792EBF4F1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2320"/>
              <a:ext cx="159" cy="125"/>
            </a:xfrm>
            <a:custGeom>
              <a:avLst/>
              <a:gdLst>
                <a:gd name="T0" fmla="*/ 296 w 110"/>
                <a:gd name="T1" fmla="*/ 32 h 86"/>
                <a:gd name="T2" fmla="*/ 188 w 110"/>
                <a:gd name="T3" fmla="*/ 33 h 86"/>
                <a:gd name="T4" fmla="*/ 48 w 110"/>
                <a:gd name="T5" fmla="*/ 172 h 86"/>
                <a:gd name="T6" fmla="*/ 182 w 110"/>
                <a:gd name="T7" fmla="*/ 237 h 86"/>
                <a:gd name="T8" fmla="*/ 299 w 110"/>
                <a:gd name="T9" fmla="*/ 126 h 86"/>
                <a:gd name="T10" fmla="*/ 296 w 110"/>
                <a:gd name="T11" fmla="*/ 32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86">
                  <a:moveTo>
                    <a:pt x="98" y="10"/>
                  </a:moveTo>
                  <a:cubicBezTo>
                    <a:pt x="85" y="2"/>
                    <a:pt x="84" y="0"/>
                    <a:pt x="62" y="11"/>
                  </a:cubicBezTo>
                  <a:cubicBezTo>
                    <a:pt x="39" y="22"/>
                    <a:pt x="0" y="46"/>
                    <a:pt x="16" y="56"/>
                  </a:cubicBezTo>
                  <a:cubicBezTo>
                    <a:pt x="31" y="67"/>
                    <a:pt x="43" y="86"/>
                    <a:pt x="60" y="77"/>
                  </a:cubicBezTo>
                  <a:cubicBezTo>
                    <a:pt x="77" y="69"/>
                    <a:pt x="94" y="56"/>
                    <a:pt x="99" y="41"/>
                  </a:cubicBezTo>
                  <a:cubicBezTo>
                    <a:pt x="103" y="25"/>
                    <a:pt x="110" y="18"/>
                    <a:pt x="98" y="10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4" name="Freeform 37">
              <a:extLst>
                <a:ext uri="{FF2B5EF4-FFF2-40B4-BE49-F238E27FC236}">
                  <a16:creationId xmlns:a16="http://schemas.microsoft.com/office/drawing/2014/main" id="{E4F9A62A-2896-400C-9055-18021B439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421"/>
              <a:ext cx="148" cy="112"/>
            </a:xfrm>
            <a:custGeom>
              <a:avLst/>
              <a:gdLst>
                <a:gd name="T0" fmla="*/ 264 w 103"/>
                <a:gd name="T1" fmla="*/ 42 h 77"/>
                <a:gd name="T2" fmla="*/ 142 w 103"/>
                <a:gd name="T3" fmla="*/ 47 h 77"/>
                <a:gd name="T4" fmla="*/ 95 w 103"/>
                <a:gd name="T5" fmla="*/ 201 h 77"/>
                <a:gd name="T6" fmla="*/ 287 w 103"/>
                <a:gd name="T7" fmla="*/ 163 h 77"/>
                <a:gd name="T8" fmla="*/ 264 w 103"/>
                <a:gd name="T9" fmla="*/ 42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77">
                  <a:moveTo>
                    <a:pt x="89" y="14"/>
                  </a:moveTo>
                  <a:cubicBezTo>
                    <a:pt x="71" y="10"/>
                    <a:pt x="61" y="0"/>
                    <a:pt x="48" y="15"/>
                  </a:cubicBezTo>
                  <a:cubicBezTo>
                    <a:pt x="35" y="30"/>
                    <a:pt x="0" y="65"/>
                    <a:pt x="32" y="65"/>
                  </a:cubicBezTo>
                  <a:cubicBezTo>
                    <a:pt x="65" y="64"/>
                    <a:pt x="92" y="77"/>
                    <a:pt x="97" y="53"/>
                  </a:cubicBezTo>
                  <a:cubicBezTo>
                    <a:pt x="103" y="29"/>
                    <a:pt x="89" y="14"/>
                    <a:pt x="89" y="14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5" name="Freeform 38">
              <a:extLst>
                <a:ext uri="{FF2B5EF4-FFF2-40B4-BE49-F238E27FC236}">
                  <a16:creationId xmlns:a16="http://schemas.microsoft.com/office/drawing/2014/main" id="{10FACC8D-6692-4416-9B8D-36AA1CFFD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410"/>
              <a:ext cx="260" cy="174"/>
            </a:xfrm>
            <a:custGeom>
              <a:avLst/>
              <a:gdLst>
                <a:gd name="T0" fmla="*/ 325 w 180"/>
                <a:gd name="T1" fmla="*/ 48 h 120"/>
                <a:gd name="T2" fmla="*/ 198 w 180"/>
                <a:gd name="T3" fmla="*/ 42 h 120"/>
                <a:gd name="T4" fmla="*/ 9 w 180"/>
                <a:gd name="T5" fmla="*/ 215 h 120"/>
                <a:gd name="T6" fmla="*/ 231 w 180"/>
                <a:gd name="T7" fmla="*/ 307 h 120"/>
                <a:gd name="T8" fmla="*/ 459 w 180"/>
                <a:gd name="T9" fmla="*/ 209 h 120"/>
                <a:gd name="T10" fmla="*/ 521 w 180"/>
                <a:gd name="T11" fmla="*/ 42 h 120"/>
                <a:gd name="T12" fmla="*/ 441 w 180"/>
                <a:gd name="T13" fmla="*/ 28 h 120"/>
                <a:gd name="T14" fmla="*/ 325 w 180"/>
                <a:gd name="T15" fmla="*/ 4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120">
                  <a:moveTo>
                    <a:pt x="108" y="16"/>
                  </a:moveTo>
                  <a:cubicBezTo>
                    <a:pt x="91" y="9"/>
                    <a:pt x="87" y="7"/>
                    <a:pt x="66" y="14"/>
                  </a:cubicBezTo>
                  <a:cubicBezTo>
                    <a:pt x="44" y="21"/>
                    <a:pt x="0" y="48"/>
                    <a:pt x="3" y="70"/>
                  </a:cubicBezTo>
                  <a:cubicBezTo>
                    <a:pt x="6" y="91"/>
                    <a:pt x="43" y="120"/>
                    <a:pt x="77" y="101"/>
                  </a:cubicBezTo>
                  <a:cubicBezTo>
                    <a:pt x="111" y="82"/>
                    <a:pt x="137" y="79"/>
                    <a:pt x="152" y="68"/>
                  </a:cubicBezTo>
                  <a:cubicBezTo>
                    <a:pt x="166" y="58"/>
                    <a:pt x="180" y="29"/>
                    <a:pt x="173" y="14"/>
                  </a:cubicBezTo>
                  <a:cubicBezTo>
                    <a:pt x="166" y="0"/>
                    <a:pt x="158" y="4"/>
                    <a:pt x="146" y="9"/>
                  </a:cubicBezTo>
                  <a:cubicBezTo>
                    <a:pt x="134" y="14"/>
                    <a:pt x="108" y="16"/>
                    <a:pt x="108" y="16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6" name="Freeform 39">
              <a:extLst>
                <a:ext uri="{FF2B5EF4-FFF2-40B4-BE49-F238E27FC236}">
                  <a16:creationId xmlns:a16="http://schemas.microsoft.com/office/drawing/2014/main" id="{338DC648-260F-4595-BCA6-7A0B84E96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" y="2297"/>
              <a:ext cx="127" cy="117"/>
            </a:xfrm>
            <a:custGeom>
              <a:avLst/>
              <a:gdLst>
                <a:gd name="T0" fmla="*/ 95 w 88"/>
                <a:gd name="T1" fmla="*/ 27 h 81"/>
                <a:gd name="T2" fmla="*/ 6 w 88"/>
                <a:gd name="T3" fmla="*/ 100 h 81"/>
                <a:gd name="T4" fmla="*/ 100 w 88"/>
                <a:gd name="T5" fmla="*/ 215 h 81"/>
                <a:gd name="T6" fmla="*/ 235 w 88"/>
                <a:gd name="T7" fmla="*/ 156 h 81"/>
                <a:gd name="T8" fmla="*/ 95 w 88"/>
                <a:gd name="T9" fmla="*/ 27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1">
                  <a:moveTo>
                    <a:pt x="32" y="9"/>
                  </a:moveTo>
                  <a:cubicBezTo>
                    <a:pt x="19" y="14"/>
                    <a:pt x="4" y="17"/>
                    <a:pt x="2" y="33"/>
                  </a:cubicBezTo>
                  <a:cubicBezTo>
                    <a:pt x="0" y="49"/>
                    <a:pt x="13" y="60"/>
                    <a:pt x="33" y="71"/>
                  </a:cubicBezTo>
                  <a:cubicBezTo>
                    <a:pt x="54" y="81"/>
                    <a:pt x="88" y="71"/>
                    <a:pt x="78" y="52"/>
                  </a:cubicBezTo>
                  <a:cubicBezTo>
                    <a:pt x="67" y="32"/>
                    <a:pt x="59" y="0"/>
                    <a:pt x="32" y="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7" name="Freeform 40">
              <a:extLst>
                <a:ext uri="{FF2B5EF4-FFF2-40B4-BE49-F238E27FC236}">
                  <a16:creationId xmlns:a16="http://schemas.microsoft.com/office/drawing/2014/main" id="{C588A46D-C5E1-4B84-9756-0F811CE02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2364"/>
              <a:ext cx="121" cy="86"/>
            </a:xfrm>
            <a:custGeom>
              <a:avLst/>
              <a:gdLst>
                <a:gd name="T0" fmla="*/ 236 w 84"/>
                <a:gd name="T1" fmla="*/ 70 h 60"/>
                <a:gd name="T2" fmla="*/ 89 w 84"/>
                <a:gd name="T3" fmla="*/ 14 h 60"/>
                <a:gd name="T4" fmla="*/ 19 w 84"/>
                <a:gd name="T5" fmla="*/ 123 h 60"/>
                <a:gd name="T6" fmla="*/ 127 w 84"/>
                <a:gd name="T7" fmla="*/ 148 h 60"/>
                <a:gd name="T8" fmla="*/ 236 w 84"/>
                <a:gd name="T9" fmla="*/ 7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60">
                  <a:moveTo>
                    <a:pt x="79" y="24"/>
                  </a:moveTo>
                  <a:cubicBezTo>
                    <a:pt x="73" y="9"/>
                    <a:pt x="46" y="0"/>
                    <a:pt x="30" y="5"/>
                  </a:cubicBezTo>
                  <a:cubicBezTo>
                    <a:pt x="14" y="10"/>
                    <a:pt x="0" y="25"/>
                    <a:pt x="6" y="42"/>
                  </a:cubicBezTo>
                  <a:cubicBezTo>
                    <a:pt x="11" y="60"/>
                    <a:pt x="22" y="59"/>
                    <a:pt x="42" y="50"/>
                  </a:cubicBezTo>
                  <a:cubicBezTo>
                    <a:pt x="63" y="40"/>
                    <a:pt x="84" y="42"/>
                    <a:pt x="79" y="24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Freeform 41">
              <a:extLst>
                <a:ext uri="{FF2B5EF4-FFF2-40B4-BE49-F238E27FC236}">
                  <a16:creationId xmlns:a16="http://schemas.microsoft.com/office/drawing/2014/main" id="{515C722E-6A98-4AAC-98E7-6F828D19B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445"/>
              <a:ext cx="202" cy="175"/>
            </a:xfrm>
            <a:custGeom>
              <a:avLst/>
              <a:gdLst>
                <a:gd name="T0" fmla="*/ 381 w 140"/>
                <a:gd name="T1" fmla="*/ 117 h 121"/>
                <a:gd name="T2" fmla="*/ 264 w 140"/>
                <a:gd name="T3" fmla="*/ 320 h 121"/>
                <a:gd name="T4" fmla="*/ 27 w 140"/>
                <a:gd name="T5" fmla="*/ 243 h 121"/>
                <a:gd name="T6" fmla="*/ 144 w 140"/>
                <a:gd name="T7" fmla="*/ 61 h 121"/>
                <a:gd name="T8" fmla="*/ 381 w 140"/>
                <a:gd name="T9" fmla="*/ 11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21">
                  <a:moveTo>
                    <a:pt x="127" y="39"/>
                  </a:moveTo>
                  <a:cubicBezTo>
                    <a:pt x="127" y="39"/>
                    <a:pt x="140" y="91"/>
                    <a:pt x="88" y="106"/>
                  </a:cubicBezTo>
                  <a:cubicBezTo>
                    <a:pt x="36" y="121"/>
                    <a:pt x="9" y="88"/>
                    <a:pt x="9" y="80"/>
                  </a:cubicBezTo>
                  <a:cubicBezTo>
                    <a:pt x="9" y="72"/>
                    <a:pt x="0" y="40"/>
                    <a:pt x="48" y="20"/>
                  </a:cubicBezTo>
                  <a:cubicBezTo>
                    <a:pt x="96" y="0"/>
                    <a:pt x="120" y="7"/>
                    <a:pt x="127" y="3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9" name="Freeform 42">
              <a:extLst>
                <a:ext uri="{FF2B5EF4-FFF2-40B4-BE49-F238E27FC236}">
                  <a16:creationId xmlns:a16="http://schemas.microsoft.com/office/drawing/2014/main" id="{8807875B-03D8-4372-9701-45B95B543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230"/>
              <a:ext cx="183" cy="219"/>
            </a:xfrm>
            <a:custGeom>
              <a:avLst/>
              <a:gdLst>
                <a:gd name="T0" fmla="*/ 344 w 127"/>
                <a:gd name="T1" fmla="*/ 149 h 151"/>
                <a:gd name="T2" fmla="*/ 192 w 127"/>
                <a:gd name="T3" fmla="*/ 408 h 151"/>
                <a:gd name="T4" fmla="*/ 141 w 127"/>
                <a:gd name="T5" fmla="*/ 223 h 151"/>
                <a:gd name="T6" fmla="*/ 344 w 127"/>
                <a:gd name="T7" fmla="*/ 149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51">
                  <a:moveTo>
                    <a:pt x="115" y="49"/>
                  </a:moveTo>
                  <a:cubicBezTo>
                    <a:pt x="115" y="49"/>
                    <a:pt x="127" y="116"/>
                    <a:pt x="64" y="134"/>
                  </a:cubicBezTo>
                  <a:cubicBezTo>
                    <a:pt x="0" y="151"/>
                    <a:pt x="38" y="93"/>
                    <a:pt x="47" y="73"/>
                  </a:cubicBezTo>
                  <a:cubicBezTo>
                    <a:pt x="57" y="52"/>
                    <a:pt x="98" y="0"/>
                    <a:pt x="115" y="4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0" name="Freeform 43">
              <a:extLst>
                <a:ext uri="{FF2B5EF4-FFF2-40B4-BE49-F238E27FC236}">
                  <a16:creationId xmlns:a16="http://schemas.microsoft.com/office/drawing/2014/main" id="{1188E2F9-DA5F-4900-B290-EEB8C5E47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31"/>
              <a:ext cx="101" cy="251"/>
            </a:xfrm>
            <a:custGeom>
              <a:avLst/>
              <a:gdLst>
                <a:gd name="T0" fmla="*/ 211 w 70"/>
                <a:gd name="T1" fmla="*/ 0 h 174"/>
                <a:gd name="T2" fmla="*/ 13 w 70"/>
                <a:gd name="T3" fmla="*/ 325 h 174"/>
                <a:gd name="T4" fmla="*/ 183 w 70"/>
                <a:gd name="T5" fmla="*/ 470 h 174"/>
                <a:gd name="T6" fmla="*/ 211 w 70"/>
                <a:gd name="T7" fmla="*/ 0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74">
                  <a:moveTo>
                    <a:pt x="70" y="0"/>
                  </a:moveTo>
                  <a:cubicBezTo>
                    <a:pt x="70" y="0"/>
                    <a:pt x="0" y="42"/>
                    <a:pt x="4" y="108"/>
                  </a:cubicBezTo>
                  <a:cubicBezTo>
                    <a:pt x="8" y="174"/>
                    <a:pt x="61" y="157"/>
                    <a:pt x="61" y="157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1" name="Freeform 44">
              <a:extLst>
                <a:ext uri="{FF2B5EF4-FFF2-40B4-BE49-F238E27FC236}">
                  <a16:creationId xmlns:a16="http://schemas.microsoft.com/office/drawing/2014/main" id="{C395D526-4B4D-499F-8F7E-BEA1CA839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767"/>
              <a:ext cx="75" cy="209"/>
            </a:xfrm>
            <a:custGeom>
              <a:avLst/>
              <a:gdLst>
                <a:gd name="T0" fmla="*/ 156 w 52"/>
                <a:gd name="T1" fmla="*/ 0 h 144"/>
                <a:gd name="T2" fmla="*/ 128 w 52"/>
                <a:gd name="T3" fmla="*/ 433 h 144"/>
                <a:gd name="T4" fmla="*/ 6 w 52"/>
                <a:gd name="T5" fmla="*/ 377 h 144"/>
                <a:gd name="T6" fmla="*/ 156 w 52"/>
                <a:gd name="T7" fmla="*/ 0 h 1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44">
                  <a:moveTo>
                    <a:pt x="52" y="0"/>
                  </a:moveTo>
                  <a:cubicBezTo>
                    <a:pt x="43" y="141"/>
                    <a:pt x="43" y="141"/>
                    <a:pt x="43" y="141"/>
                  </a:cubicBezTo>
                  <a:cubicBezTo>
                    <a:pt x="43" y="141"/>
                    <a:pt x="0" y="144"/>
                    <a:pt x="2" y="123"/>
                  </a:cubicBezTo>
                  <a:cubicBezTo>
                    <a:pt x="5" y="102"/>
                    <a:pt x="3" y="86"/>
                    <a:pt x="52" y="0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2" name="Freeform 45">
              <a:extLst>
                <a:ext uri="{FF2B5EF4-FFF2-40B4-BE49-F238E27FC236}">
                  <a16:creationId xmlns:a16="http://schemas.microsoft.com/office/drawing/2014/main" id="{5AE62670-77C2-454E-BD58-BD0EEE83B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664"/>
              <a:ext cx="155" cy="132"/>
            </a:xfrm>
            <a:custGeom>
              <a:avLst/>
              <a:gdLst>
                <a:gd name="T0" fmla="*/ 74 w 107"/>
                <a:gd name="T1" fmla="*/ 1 h 91"/>
                <a:gd name="T2" fmla="*/ 1 w 107"/>
                <a:gd name="T3" fmla="*/ 93 h 91"/>
                <a:gd name="T4" fmla="*/ 70 w 107"/>
                <a:gd name="T5" fmla="*/ 258 h 91"/>
                <a:gd name="T6" fmla="*/ 326 w 107"/>
                <a:gd name="T7" fmla="*/ 149 h 91"/>
                <a:gd name="T8" fmla="*/ 74 w 107"/>
                <a:gd name="T9" fmla="*/ 1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91">
                  <a:moveTo>
                    <a:pt x="24" y="1"/>
                  </a:moveTo>
                  <a:cubicBezTo>
                    <a:pt x="8" y="0"/>
                    <a:pt x="2" y="18"/>
                    <a:pt x="1" y="30"/>
                  </a:cubicBezTo>
                  <a:cubicBezTo>
                    <a:pt x="0" y="43"/>
                    <a:pt x="1" y="91"/>
                    <a:pt x="23" y="85"/>
                  </a:cubicBezTo>
                  <a:cubicBezTo>
                    <a:pt x="45" y="78"/>
                    <a:pt x="106" y="62"/>
                    <a:pt x="107" y="49"/>
                  </a:cubicBezTo>
                  <a:cubicBezTo>
                    <a:pt x="107" y="35"/>
                    <a:pt x="42" y="2"/>
                    <a:pt x="24" y="1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Freeform 46">
              <a:extLst>
                <a:ext uri="{FF2B5EF4-FFF2-40B4-BE49-F238E27FC236}">
                  <a16:creationId xmlns:a16="http://schemas.microsoft.com/office/drawing/2014/main" id="{A1FA5C7B-8B07-43DB-9CBD-1AEFCBBEA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8" y="1654"/>
              <a:ext cx="159" cy="136"/>
            </a:xfrm>
            <a:custGeom>
              <a:avLst/>
              <a:gdLst>
                <a:gd name="T0" fmla="*/ 263 w 110"/>
                <a:gd name="T1" fmla="*/ 36 h 94"/>
                <a:gd name="T2" fmla="*/ 94 w 110"/>
                <a:gd name="T3" fmla="*/ 36 h 94"/>
                <a:gd name="T4" fmla="*/ 20 w 110"/>
                <a:gd name="T5" fmla="*/ 197 h 94"/>
                <a:gd name="T6" fmla="*/ 169 w 110"/>
                <a:gd name="T7" fmla="*/ 252 h 94"/>
                <a:gd name="T8" fmla="*/ 263 w 110"/>
                <a:gd name="T9" fmla="*/ 3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94">
                  <a:moveTo>
                    <a:pt x="87" y="12"/>
                  </a:moveTo>
                  <a:cubicBezTo>
                    <a:pt x="73" y="0"/>
                    <a:pt x="46" y="0"/>
                    <a:pt x="31" y="12"/>
                  </a:cubicBezTo>
                  <a:cubicBezTo>
                    <a:pt x="15" y="24"/>
                    <a:pt x="0" y="47"/>
                    <a:pt x="7" y="65"/>
                  </a:cubicBezTo>
                  <a:cubicBezTo>
                    <a:pt x="14" y="83"/>
                    <a:pt x="35" y="94"/>
                    <a:pt x="56" y="83"/>
                  </a:cubicBezTo>
                  <a:cubicBezTo>
                    <a:pt x="77" y="71"/>
                    <a:pt x="110" y="30"/>
                    <a:pt x="87" y="12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Freeform 47">
              <a:extLst>
                <a:ext uri="{FF2B5EF4-FFF2-40B4-BE49-F238E27FC236}">
                  <a16:creationId xmlns:a16="http://schemas.microsoft.com/office/drawing/2014/main" id="{3BCA8770-E268-4F6A-9139-D1DC6A019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4" y="1779"/>
              <a:ext cx="212" cy="147"/>
            </a:xfrm>
            <a:custGeom>
              <a:avLst/>
              <a:gdLst>
                <a:gd name="T0" fmla="*/ 353 w 147"/>
                <a:gd name="T1" fmla="*/ 27 h 102"/>
                <a:gd name="T2" fmla="*/ 128 w 147"/>
                <a:gd name="T3" fmla="*/ 42 h 102"/>
                <a:gd name="T4" fmla="*/ 13 w 147"/>
                <a:gd name="T5" fmla="*/ 177 h 102"/>
                <a:gd name="T6" fmla="*/ 170 w 147"/>
                <a:gd name="T7" fmla="*/ 236 h 102"/>
                <a:gd name="T8" fmla="*/ 372 w 147"/>
                <a:gd name="T9" fmla="*/ 143 h 102"/>
                <a:gd name="T10" fmla="*/ 353 w 147"/>
                <a:gd name="T11" fmla="*/ 27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102">
                  <a:moveTo>
                    <a:pt x="118" y="9"/>
                  </a:moveTo>
                  <a:cubicBezTo>
                    <a:pt x="103" y="0"/>
                    <a:pt x="59" y="3"/>
                    <a:pt x="43" y="14"/>
                  </a:cubicBezTo>
                  <a:cubicBezTo>
                    <a:pt x="27" y="24"/>
                    <a:pt x="0" y="17"/>
                    <a:pt x="4" y="59"/>
                  </a:cubicBezTo>
                  <a:cubicBezTo>
                    <a:pt x="8" y="101"/>
                    <a:pt x="35" y="102"/>
                    <a:pt x="57" y="79"/>
                  </a:cubicBezTo>
                  <a:cubicBezTo>
                    <a:pt x="79" y="56"/>
                    <a:pt x="109" y="45"/>
                    <a:pt x="124" y="48"/>
                  </a:cubicBezTo>
                  <a:cubicBezTo>
                    <a:pt x="138" y="52"/>
                    <a:pt x="147" y="27"/>
                    <a:pt x="118" y="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Freeform 48">
              <a:extLst>
                <a:ext uri="{FF2B5EF4-FFF2-40B4-BE49-F238E27FC236}">
                  <a16:creationId xmlns:a16="http://schemas.microsoft.com/office/drawing/2014/main" id="{00D74D22-C1D1-4323-B4AC-B7253FBEE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847"/>
              <a:ext cx="113" cy="176"/>
            </a:xfrm>
            <a:custGeom>
              <a:avLst/>
              <a:gdLst>
                <a:gd name="T0" fmla="*/ 41 w 78"/>
                <a:gd name="T1" fmla="*/ 62 h 122"/>
                <a:gd name="T2" fmla="*/ 46 w 78"/>
                <a:gd name="T3" fmla="*/ 231 h 122"/>
                <a:gd name="T4" fmla="*/ 178 w 78"/>
                <a:gd name="T5" fmla="*/ 342 h 122"/>
                <a:gd name="T6" fmla="*/ 207 w 78"/>
                <a:gd name="T7" fmla="*/ 169 h 122"/>
                <a:gd name="T8" fmla="*/ 41 w 78"/>
                <a:gd name="T9" fmla="*/ 62 h 1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22">
                  <a:moveTo>
                    <a:pt x="13" y="21"/>
                  </a:moveTo>
                  <a:cubicBezTo>
                    <a:pt x="0" y="33"/>
                    <a:pt x="6" y="58"/>
                    <a:pt x="15" y="77"/>
                  </a:cubicBezTo>
                  <a:cubicBezTo>
                    <a:pt x="24" y="95"/>
                    <a:pt x="39" y="122"/>
                    <a:pt x="59" y="114"/>
                  </a:cubicBezTo>
                  <a:cubicBezTo>
                    <a:pt x="78" y="106"/>
                    <a:pt x="75" y="76"/>
                    <a:pt x="68" y="56"/>
                  </a:cubicBezTo>
                  <a:cubicBezTo>
                    <a:pt x="60" y="37"/>
                    <a:pt x="36" y="0"/>
                    <a:pt x="13" y="21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Freeform 49">
              <a:extLst>
                <a:ext uri="{FF2B5EF4-FFF2-40B4-BE49-F238E27FC236}">
                  <a16:creationId xmlns:a16="http://schemas.microsoft.com/office/drawing/2014/main" id="{FCFC65B9-6B52-4AF0-A082-1F70C6644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1805"/>
              <a:ext cx="109" cy="181"/>
            </a:xfrm>
            <a:custGeom>
              <a:avLst/>
              <a:gdLst>
                <a:gd name="T0" fmla="*/ 60 w 76"/>
                <a:gd name="T1" fmla="*/ 52 h 125"/>
                <a:gd name="T2" fmla="*/ 47 w 76"/>
                <a:gd name="T3" fmla="*/ 164 h 125"/>
                <a:gd name="T4" fmla="*/ 136 w 76"/>
                <a:gd name="T5" fmla="*/ 355 h 125"/>
                <a:gd name="T6" fmla="*/ 195 w 76"/>
                <a:gd name="T7" fmla="*/ 271 h 125"/>
                <a:gd name="T8" fmla="*/ 60 w 76"/>
                <a:gd name="T9" fmla="*/ 52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25">
                  <a:moveTo>
                    <a:pt x="20" y="17"/>
                  </a:moveTo>
                  <a:cubicBezTo>
                    <a:pt x="13" y="26"/>
                    <a:pt x="0" y="39"/>
                    <a:pt x="16" y="54"/>
                  </a:cubicBezTo>
                  <a:cubicBezTo>
                    <a:pt x="31" y="69"/>
                    <a:pt x="28" y="109"/>
                    <a:pt x="46" y="117"/>
                  </a:cubicBezTo>
                  <a:cubicBezTo>
                    <a:pt x="63" y="125"/>
                    <a:pt x="76" y="118"/>
                    <a:pt x="66" y="89"/>
                  </a:cubicBezTo>
                  <a:cubicBezTo>
                    <a:pt x="57" y="60"/>
                    <a:pt x="33" y="0"/>
                    <a:pt x="20" y="17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Freeform 50">
              <a:extLst>
                <a:ext uri="{FF2B5EF4-FFF2-40B4-BE49-F238E27FC236}">
                  <a16:creationId xmlns:a16="http://schemas.microsoft.com/office/drawing/2014/main" id="{FD9CE1DE-B1F4-4574-8B30-8024777C4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664"/>
              <a:ext cx="259" cy="235"/>
            </a:xfrm>
            <a:custGeom>
              <a:avLst/>
              <a:gdLst>
                <a:gd name="T0" fmla="*/ 515 w 179"/>
                <a:gd name="T1" fmla="*/ 74 h 162"/>
                <a:gd name="T2" fmla="*/ 252 w 179"/>
                <a:gd name="T3" fmla="*/ 64 h 162"/>
                <a:gd name="T4" fmla="*/ 46 w 179"/>
                <a:gd name="T5" fmla="*/ 312 h 162"/>
                <a:gd name="T6" fmla="*/ 272 w 179"/>
                <a:gd name="T7" fmla="*/ 461 h 162"/>
                <a:gd name="T8" fmla="*/ 488 w 179"/>
                <a:gd name="T9" fmla="*/ 309 h 162"/>
                <a:gd name="T10" fmla="*/ 515 w 179"/>
                <a:gd name="T11" fmla="*/ 74 h 1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62">
                  <a:moveTo>
                    <a:pt x="170" y="24"/>
                  </a:moveTo>
                  <a:cubicBezTo>
                    <a:pt x="161" y="11"/>
                    <a:pt x="114" y="0"/>
                    <a:pt x="83" y="21"/>
                  </a:cubicBezTo>
                  <a:cubicBezTo>
                    <a:pt x="53" y="42"/>
                    <a:pt x="0" y="73"/>
                    <a:pt x="15" y="102"/>
                  </a:cubicBezTo>
                  <a:cubicBezTo>
                    <a:pt x="30" y="131"/>
                    <a:pt x="67" y="162"/>
                    <a:pt x="90" y="151"/>
                  </a:cubicBezTo>
                  <a:cubicBezTo>
                    <a:pt x="113" y="139"/>
                    <a:pt x="162" y="133"/>
                    <a:pt x="161" y="101"/>
                  </a:cubicBezTo>
                  <a:cubicBezTo>
                    <a:pt x="160" y="68"/>
                    <a:pt x="179" y="39"/>
                    <a:pt x="170" y="24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51">
              <a:extLst>
                <a:ext uri="{FF2B5EF4-FFF2-40B4-BE49-F238E27FC236}">
                  <a16:creationId xmlns:a16="http://schemas.microsoft.com/office/drawing/2014/main" id="{7AA57580-2645-4935-94A7-1885BEED8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471"/>
              <a:ext cx="131" cy="198"/>
            </a:xfrm>
            <a:custGeom>
              <a:avLst/>
              <a:gdLst>
                <a:gd name="T0" fmla="*/ 194 w 91"/>
                <a:gd name="T1" fmla="*/ 29 h 137"/>
                <a:gd name="T2" fmla="*/ 76 w 91"/>
                <a:gd name="T3" fmla="*/ 33 h 137"/>
                <a:gd name="T4" fmla="*/ 1 w 91"/>
                <a:gd name="T5" fmla="*/ 172 h 137"/>
                <a:gd name="T6" fmla="*/ 83 w 91"/>
                <a:gd name="T7" fmla="*/ 395 h 137"/>
                <a:gd name="T8" fmla="*/ 194 w 91"/>
                <a:gd name="T9" fmla="*/ 29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37">
                  <a:moveTo>
                    <a:pt x="65" y="10"/>
                  </a:moveTo>
                  <a:cubicBezTo>
                    <a:pt x="54" y="0"/>
                    <a:pt x="38" y="2"/>
                    <a:pt x="26" y="11"/>
                  </a:cubicBezTo>
                  <a:cubicBezTo>
                    <a:pt x="15" y="21"/>
                    <a:pt x="2" y="36"/>
                    <a:pt x="1" y="57"/>
                  </a:cubicBezTo>
                  <a:cubicBezTo>
                    <a:pt x="0" y="79"/>
                    <a:pt x="4" y="137"/>
                    <a:pt x="28" y="131"/>
                  </a:cubicBezTo>
                  <a:cubicBezTo>
                    <a:pt x="52" y="125"/>
                    <a:pt x="91" y="33"/>
                    <a:pt x="65" y="10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52">
              <a:extLst>
                <a:ext uri="{FF2B5EF4-FFF2-40B4-BE49-F238E27FC236}">
                  <a16:creationId xmlns:a16="http://schemas.microsoft.com/office/drawing/2014/main" id="{9079CBE2-0FA3-4BFA-9595-296B4318E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316"/>
              <a:ext cx="167" cy="173"/>
            </a:xfrm>
            <a:custGeom>
              <a:avLst/>
              <a:gdLst>
                <a:gd name="T0" fmla="*/ 338 w 116"/>
                <a:gd name="T1" fmla="*/ 128 h 120"/>
                <a:gd name="T2" fmla="*/ 117 w 116"/>
                <a:gd name="T3" fmla="*/ 102 h 120"/>
                <a:gd name="T4" fmla="*/ 60 w 116"/>
                <a:gd name="T5" fmla="*/ 277 h 120"/>
                <a:gd name="T6" fmla="*/ 174 w 116"/>
                <a:gd name="T7" fmla="*/ 340 h 120"/>
                <a:gd name="T8" fmla="*/ 338 w 116"/>
                <a:gd name="T9" fmla="*/ 128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20">
                  <a:moveTo>
                    <a:pt x="113" y="43"/>
                  </a:moveTo>
                  <a:cubicBezTo>
                    <a:pt x="113" y="43"/>
                    <a:pt x="78" y="0"/>
                    <a:pt x="39" y="34"/>
                  </a:cubicBezTo>
                  <a:cubicBezTo>
                    <a:pt x="0" y="68"/>
                    <a:pt x="16" y="79"/>
                    <a:pt x="20" y="92"/>
                  </a:cubicBezTo>
                  <a:cubicBezTo>
                    <a:pt x="23" y="105"/>
                    <a:pt x="40" y="120"/>
                    <a:pt x="58" y="114"/>
                  </a:cubicBezTo>
                  <a:cubicBezTo>
                    <a:pt x="76" y="109"/>
                    <a:pt x="116" y="79"/>
                    <a:pt x="113" y="43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53">
              <a:extLst>
                <a:ext uri="{FF2B5EF4-FFF2-40B4-BE49-F238E27FC236}">
                  <a16:creationId xmlns:a16="http://schemas.microsoft.com/office/drawing/2014/main" id="{0D736BDD-5718-49E8-B381-839FCB40E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524"/>
              <a:ext cx="133" cy="219"/>
            </a:xfrm>
            <a:custGeom>
              <a:avLst/>
              <a:gdLst>
                <a:gd name="T0" fmla="*/ 250 w 92"/>
                <a:gd name="T1" fmla="*/ 402 h 151"/>
                <a:gd name="T2" fmla="*/ 36 w 92"/>
                <a:gd name="T3" fmla="*/ 223 h 151"/>
                <a:gd name="T4" fmla="*/ 84 w 92"/>
                <a:gd name="T5" fmla="*/ 42 h 151"/>
                <a:gd name="T6" fmla="*/ 278 w 92"/>
                <a:gd name="T7" fmla="*/ 0 h 151"/>
                <a:gd name="T8" fmla="*/ 250 w 92"/>
                <a:gd name="T9" fmla="*/ 402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51">
                  <a:moveTo>
                    <a:pt x="83" y="132"/>
                  </a:moveTo>
                  <a:cubicBezTo>
                    <a:pt x="67" y="151"/>
                    <a:pt x="24" y="94"/>
                    <a:pt x="12" y="73"/>
                  </a:cubicBezTo>
                  <a:cubicBezTo>
                    <a:pt x="0" y="52"/>
                    <a:pt x="15" y="29"/>
                    <a:pt x="28" y="14"/>
                  </a:cubicBezTo>
                  <a:cubicBezTo>
                    <a:pt x="40" y="1"/>
                    <a:pt x="84" y="0"/>
                    <a:pt x="92" y="0"/>
                  </a:cubicBezTo>
                  <a:lnTo>
                    <a:pt x="83" y="132"/>
                  </a:ln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54">
              <a:extLst>
                <a:ext uri="{FF2B5EF4-FFF2-40B4-BE49-F238E27FC236}">
                  <a16:creationId xmlns:a16="http://schemas.microsoft.com/office/drawing/2014/main" id="{03E630F4-FB23-4A9D-9AB1-AB8998595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405"/>
              <a:ext cx="33" cy="81"/>
            </a:xfrm>
            <a:custGeom>
              <a:avLst/>
              <a:gdLst>
                <a:gd name="T0" fmla="*/ 67 w 23"/>
                <a:gd name="T1" fmla="*/ 0 h 56"/>
                <a:gd name="T2" fmla="*/ 56 w 23"/>
                <a:gd name="T3" fmla="*/ 169 h 56"/>
                <a:gd name="T4" fmla="*/ 67 w 23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6">
                  <a:moveTo>
                    <a:pt x="23" y="0"/>
                  </a:moveTo>
                  <a:cubicBezTo>
                    <a:pt x="23" y="0"/>
                    <a:pt x="0" y="14"/>
                    <a:pt x="19" y="56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55">
              <a:extLst>
                <a:ext uri="{FF2B5EF4-FFF2-40B4-BE49-F238E27FC236}">
                  <a16:creationId xmlns:a16="http://schemas.microsoft.com/office/drawing/2014/main" id="{BF735E09-71F5-460B-B7BB-D3BBA8612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212"/>
              <a:ext cx="208" cy="154"/>
            </a:xfrm>
            <a:custGeom>
              <a:avLst/>
              <a:gdLst>
                <a:gd name="T0" fmla="*/ 231 w 144"/>
                <a:gd name="T1" fmla="*/ 20 h 107"/>
                <a:gd name="T2" fmla="*/ 46 w 144"/>
                <a:gd name="T3" fmla="*/ 86 h 107"/>
                <a:gd name="T4" fmla="*/ 42 w 144"/>
                <a:gd name="T5" fmla="*/ 265 h 107"/>
                <a:gd name="T6" fmla="*/ 231 w 144"/>
                <a:gd name="T7" fmla="*/ 265 h 107"/>
                <a:gd name="T8" fmla="*/ 419 w 144"/>
                <a:gd name="T9" fmla="*/ 147 h 107"/>
                <a:gd name="T10" fmla="*/ 231 w 144"/>
                <a:gd name="T11" fmla="*/ 2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7">
                  <a:moveTo>
                    <a:pt x="77" y="7"/>
                  </a:moveTo>
                  <a:cubicBezTo>
                    <a:pt x="53" y="11"/>
                    <a:pt x="25" y="15"/>
                    <a:pt x="15" y="29"/>
                  </a:cubicBezTo>
                  <a:cubicBezTo>
                    <a:pt x="5" y="43"/>
                    <a:pt x="0" y="71"/>
                    <a:pt x="14" y="89"/>
                  </a:cubicBezTo>
                  <a:cubicBezTo>
                    <a:pt x="28" y="107"/>
                    <a:pt x="56" y="91"/>
                    <a:pt x="77" y="89"/>
                  </a:cubicBezTo>
                  <a:cubicBezTo>
                    <a:pt x="98" y="88"/>
                    <a:pt x="134" y="71"/>
                    <a:pt x="139" y="49"/>
                  </a:cubicBezTo>
                  <a:cubicBezTo>
                    <a:pt x="144" y="26"/>
                    <a:pt x="126" y="0"/>
                    <a:pt x="77" y="7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56">
              <a:extLst>
                <a:ext uri="{FF2B5EF4-FFF2-40B4-BE49-F238E27FC236}">
                  <a16:creationId xmlns:a16="http://schemas.microsoft.com/office/drawing/2014/main" id="{3AB429BF-38CE-49B3-ACA5-270AE6198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2148"/>
              <a:ext cx="222" cy="166"/>
            </a:xfrm>
            <a:custGeom>
              <a:avLst/>
              <a:gdLst>
                <a:gd name="T0" fmla="*/ 352 w 154"/>
                <a:gd name="T1" fmla="*/ 27 h 115"/>
                <a:gd name="T2" fmla="*/ 210 w 154"/>
                <a:gd name="T3" fmla="*/ 52 h 115"/>
                <a:gd name="T4" fmla="*/ 6 w 154"/>
                <a:gd name="T5" fmla="*/ 225 h 115"/>
                <a:gd name="T6" fmla="*/ 72 w 154"/>
                <a:gd name="T7" fmla="*/ 306 h 115"/>
                <a:gd name="T8" fmla="*/ 236 w 154"/>
                <a:gd name="T9" fmla="*/ 189 h 115"/>
                <a:gd name="T10" fmla="*/ 352 w 154"/>
                <a:gd name="T11" fmla="*/ 27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15">
                  <a:moveTo>
                    <a:pt x="117" y="9"/>
                  </a:moveTo>
                  <a:cubicBezTo>
                    <a:pt x="93" y="0"/>
                    <a:pt x="92" y="3"/>
                    <a:pt x="70" y="17"/>
                  </a:cubicBezTo>
                  <a:cubicBezTo>
                    <a:pt x="49" y="30"/>
                    <a:pt x="5" y="51"/>
                    <a:pt x="2" y="75"/>
                  </a:cubicBezTo>
                  <a:cubicBezTo>
                    <a:pt x="0" y="99"/>
                    <a:pt x="4" y="115"/>
                    <a:pt x="24" y="102"/>
                  </a:cubicBezTo>
                  <a:cubicBezTo>
                    <a:pt x="45" y="89"/>
                    <a:pt x="65" y="81"/>
                    <a:pt x="79" y="63"/>
                  </a:cubicBezTo>
                  <a:cubicBezTo>
                    <a:pt x="93" y="45"/>
                    <a:pt x="154" y="22"/>
                    <a:pt x="117" y="9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57">
              <a:extLst>
                <a:ext uri="{FF2B5EF4-FFF2-40B4-BE49-F238E27FC236}">
                  <a16:creationId xmlns:a16="http://schemas.microsoft.com/office/drawing/2014/main" id="{649A34F1-9323-4CE5-83BA-C784D87B8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996"/>
              <a:ext cx="293" cy="231"/>
            </a:xfrm>
            <a:custGeom>
              <a:avLst/>
              <a:gdLst>
                <a:gd name="T0" fmla="*/ 564 w 203"/>
                <a:gd name="T1" fmla="*/ 36 h 160"/>
                <a:gd name="T2" fmla="*/ 408 w 203"/>
                <a:gd name="T3" fmla="*/ 84 h 160"/>
                <a:gd name="T4" fmla="*/ 212 w 203"/>
                <a:gd name="T5" fmla="*/ 165 h 160"/>
                <a:gd name="T6" fmla="*/ 27 w 203"/>
                <a:gd name="T7" fmla="*/ 165 h 160"/>
                <a:gd name="T8" fmla="*/ 108 w 203"/>
                <a:gd name="T9" fmla="*/ 365 h 160"/>
                <a:gd name="T10" fmla="*/ 372 w 203"/>
                <a:gd name="T11" fmla="*/ 422 h 160"/>
                <a:gd name="T12" fmla="*/ 481 w 203"/>
                <a:gd name="T13" fmla="*/ 192 h 160"/>
                <a:gd name="T14" fmla="*/ 564 w 203"/>
                <a:gd name="T15" fmla="*/ 36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3" h="160">
                  <a:moveTo>
                    <a:pt x="188" y="12"/>
                  </a:moveTo>
                  <a:cubicBezTo>
                    <a:pt x="176" y="0"/>
                    <a:pt x="156" y="16"/>
                    <a:pt x="136" y="28"/>
                  </a:cubicBezTo>
                  <a:cubicBezTo>
                    <a:pt x="116" y="41"/>
                    <a:pt x="84" y="58"/>
                    <a:pt x="71" y="55"/>
                  </a:cubicBezTo>
                  <a:cubicBezTo>
                    <a:pt x="58" y="52"/>
                    <a:pt x="18" y="38"/>
                    <a:pt x="9" y="55"/>
                  </a:cubicBezTo>
                  <a:cubicBezTo>
                    <a:pt x="0" y="72"/>
                    <a:pt x="8" y="111"/>
                    <a:pt x="36" y="121"/>
                  </a:cubicBezTo>
                  <a:cubicBezTo>
                    <a:pt x="65" y="131"/>
                    <a:pt x="102" y="160"/>
                    <a:pt x="124" y="140"/>
                  </a:cubicBezTo>
                  <a:cubicBezTo>
                    <a:pt x="147" y="121"/>
                    <a:pt x="134" y="77"/>
                    <a:pt x="160" y="64"/>
                  </a:cubicBezTo>
                  <a:cubicBezTo>
                    <a:pt x="187" y="52"/>
                    <a:pt x="203" y="27"/>
                    <a:pt x="188" y="12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Freeform 58">
              <a:extLst>
                <a:ext uri="{FF2B5EF4-FFF2-40B4-BE49-F238E27FC236}">
                  <a16:creationId xmlns:a16="http://schemas.microsoft.com/office/drawing/2014/main" id="{79643D2A-A407-4A67-ADA8-9326244FD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1851"/>
              <a:ext cx="304" cy="200"/>
            </a:xfrm>
            <a:custGeom>
              <a:avLst/>
              <a:gdLst>
                <a:gd name="T0" fmla="*/ 602 w 211"/>
                <a:gd name="T1" fmla="*/ 158 h 138"/>
                <a:gd name="T2" fmla="*/ 556 w 211"/>
                <a:gd name="T3" fmla="*/ 304 h 138"/>
                <a:gd name="T4" fmla="*/ 264 w 211"/>
                <a:gd name="T5" fmla="*/ 399 h 138"/>
                <a:gd name="T6" fmla="*/ 48 w 211"/>
                <a:gd name="T7" fmla="*/ 271 h 138"/>
                <a:gd name="T8" fmla="*/ 176 w 211"/>
                <a:gd name="T9" fmla="*/ 120 h 138"/>
                <a:gd name="T10" fmla="*/ 406 w 211"/>
                <a:gd name="T11" fmla="*/ 55 h 138"/>
                <a:gd name="T12" fmla="*/ 602 w 211"/>
                <a:gd name="T13" fmla="*/ 158 h 1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38">
                  <a:moveTo>
                    <a:pt x="201" y="52"/>
                  </a:moveTo>
                  <a:cubicBezTo>
                    <a:pt x="201" y="52"/>
                    <a:pt x="211" y="91"/>
                    <a:pt x="186" y="100"/>
                  </a:cubicBezTo>
                  <a:cubicBezTo>
                    <a:pt x="161" y="108"/>
                    <a:pt x="114" y="138"/>
                    <a:pt x="88" y="131"/>
                  </a:cubicBezTo>
                  <a:cubicBezTo>
                    <a:pt x="62" y="124"/>
                    <a:pt x="0" y="113"/>
                    <a:pt x="16" y="89"/>
                  </a:cubicBezTo>
                  <a:cubicBezTo>
                    <a:pt x="32" y="65"/>
                    <a:pt x="31" y="50"/>
                    <a:pt x="59" y="39"/>
                  </a:cubicBezTo>
                  <a:cubicBezTo>
                    <a:pt x="88" y="28"/>
                    <a:pt x="115" y="0"/>
                    <a:pt x="136" y="18"/>
                  </a:cubicBezTo>
                  <a:cubicBezTo>
                    <a:pt x="157" y="35"/>
                    <a:pt x="193" y="28"/>
                    <a:pt x="201" y="52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59">
              <a:extLst>
                <a:ext uri="{FF2B5EF4-FFF2-40B4-BE49-F238E27FC236}">
                  <a16:creationId xmlns:a16="http://schemas.microsoft.com/office/drawing/2014/main" id="{8C9B4B61-A04B-4AC9-828D-1CD703A18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667"/>
              <a:ext cx="130" cy="222"/>
            </a:xfrm>
            <a:custGeom>
              <a:avLst/>
              <a:gdLst>
                <a:gd name="T0" fmla="*/ 133 w 90"/>
                <a:gd name="T1" fmla="*/ 9 h 153"/>
                <a:gd name="T2" fmla="*/ 6 w 90"/>
                <a:gd name="T3" fmla="*/ 149 h 153"/>
                <a:gd name="T4" fmla="*/ 100 w 90"/>
                <a:gd name="T5" fmla="*/ 454 h 153"/>
                <a:gd name="T6" fmla="*/ 246 w 90"/>
                <a:gd name="T7" fmla="*/ 305 h 153"/>
                <a:gd name="T8" fmla="*/ 133 w 90"/>
                <a:gd name="T9" fmla="*/ 9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53">
                  <a:moveTo>
                    <a:pt x="44" y="3"/>
                  </a:moveTo>
                  <a:cubicBezTo>
                    <a:pt x="23" y="0"/>
                    <a:pt x="0" y="18"/>
                    <a:pt x="2" y="49"/>
                  </a:cubicBezTo>
                  <a:cubicBezTo>
                    <a:pt x="4" y="81"/>
                    <a:pt x="5" y="145"/>
                    <a:pt x="33" y="149"/>
                  </a:cubicBezTo>
                  <a:cubicBezTo>
                    <a:pt x="61" y="153"/>
                    <a:pt x="78" y="131"/>
                    <a:pt x="82" y="100"/>
                  </a:cubicBezTo>
                  <a:cubicBezTo>
                    <a:pt x="85" y="69"/>
                    <a:pt x="90" y="9"/>
                    <a:pt x="44" y="3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Freeform 60">
              <a:extLst>
                <a:ext uri="{FF2B5EF4-FFF2-40B4-BE49-F238E27FC236}">
                  <a16:creationId xmlns:a16="http://schemas.microsoft.com/office/drawing/2014/main" id="{C8291E9C-E3CB-42F3-B5E2-4B7C9AD42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005"/>
              <a:ext cx="226" cy="225"/>
            </a:xfrm>
            <a:custGeom>
              <a:avLst/>
              <a:gdLst>
                <a:gd name="T0" fmla="*/ 423 w 157"/>
                <a:gd name="T1" fmla="*/ 66 h 156"/>
                <a:gd name="T2" fmla="*/ 298 w 157"/>
                <a:gd name="T3" fmla="*/ 25 h 156"/>
                <a:gd name="T4" fmla="*/ 42 w 157"/>
                <a:gd name="T5" fmla="*/ 175 h 156"/>
                <a:gd name="T6" fmla="*/ 24 w 157"/>
                <a:gd name="T7" fmla="*/ 312 h 156"/>
                <a:gd name="T8" fmla="*/ 155 w 157"/>
                <a:gd name="T9" fmla="*/ 423 h 156"/>
                <a:gd name="T10" fmla="*/ 453 w 157"/>
                <a:gd name="T11" fmla="*/ 211 h 156"/>
                <a:gd name="T12" fmla="*/ 423 w 157"/>
                <a:gd name="T13" fmla="*/ 66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56">
                  <a:moveTo>
                    <a:pt x="142" y="22"/>
                  </a:moveTo>
                  <a:cubicBezTo>
                    <a:pt x="132" y="12"/>
                    <a:pt x="123" y="0"/>
                    <a:pt x="100" y="8"/>
                  </a:cubicBezTo>
                  <a:cubicBezTo>
                    <a:pt x="76" y="15"/>
                    <a:pt x="25" y="44"/>
                    <a:pt x="14" y="58"/>
                  </a:cubicBezTo>
                  <a:cubicBezTo>
                    <a:pt x="2" y="72"/>
                    <a:pt x="0" y="89"/>
                    <a:pt x="8" y="104"/>
                  </a:cubicBezTo>
                  <a:cubicBezTo>
                    <a:pt x="16" y="120"/>
                    <a:pt x="27" y="156"/>
                    <a:pt x="52" y="141"/>
                  </a:cubicBezTo>
                  <a:cubicBezTo>
                    <a:pt x="76" y="126"/>
                    <a:pt x="148" y="94"/>
                    <a:pt x="152" y="70"/>
                  </a:cubicBezTo>
                  <a:cubicBezTo>
                    <a:pt x="157" y="46"/>
                    <a:pt x="142" y="22"/>
                    <a:pt x="142" y="22"/>
                  </a:cubicBezTo>
                  <a:close/>
                </a:path>
              </a:pathLst>
            </a:custGeom>
            <a:solidFill>
              <a:srgbClr val="F4C0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8" name="Freeform 61">
              <a:extLst>
                <a:ext uri="{FF2B5EF4-FFF2-40B4-BE49-F238E27FC236}">
                  <a16:creationId xmlns:a16="http://schemas.microsoft.com/office/drawing/2014/main" id="{D771E99C-75D7-4D55-AA05-E35FC9F1D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" y="1177"/>
              <a:ext cx="1828" cy="1589"/>
            </a:xfrm>
            <a:custGeom>
              <a:avLst/>
              <a:gdLst>
                <a:gd name="T0" fmla="*/ 300 w 1266"/>
                <a:gd name="T1" fmla="*/ 256 h 1098"/>
                <a:gd name="T2" fmla="*/ 422 w 1266"/>
                <a:gd name="T3" fmla="*/ 203 h 1098"/>
                <a:gd name="T4" fmla="*/ 875 w 1266"/>
                <a:gd name="T5" fmla="*/ 263 h 1098"/>
                <a:gd name="T6" fmla="*/ 1220 w 1266"/>
                <a:gd name="T7" fmla="*/ 300 h 1098"/>
                <a:gd name="T8" fmla="*/ 1816 w 1266"/>
                <a:gd name="T9" fmla="*/ 346 h 1098"/>
                <a:gd name="T10" fmla="*/ 2081 w 1266"/>
                <a:gd name="T11" fmla="*/ 230 h 1098"/>
                <a:gd name="T12" fmla="*/ 2319 w 1266"/>
                <a:gd name="T13" fmla="*/ 327 h 1098"/>
                <a:gd name="T14" fmla="*/ 2537 w 1266"/>
                <a:gd name="T15" fmla="*/ 263 h 1098"/>
                <a:gd name="T16" fmla="*/ 2638 w 1266"/>
                <a:gd name="T17" fmla="*/ 388 h 1098"/>
                <a:gd name="T18" fmla="*/ 2827 w 1266"/>
                <a:gd name="T19" fmla="*/ 352 h 1098"/>
                <a:gd name="T20" fmla="*/ 2908 w 1266"/>
                <a:gd name="T21" fmla="*/ 300 h 1098"/>
                <a:gd name="T22" fmla="*/ 3058 w 1266"/>
                <a:gd name="T23" fmla="*/ 219 h 1098"/>
                <a:gd name="T24" fmla="*/ 3227 w 1266"/>
                <a:gd name="T25" fmla="*/ 263 h 1098"/>
                <a:gd name="T26" fmla="*/ 3311 w 1266"/>
                <a:gd name="T27" fmla="*/ 259 h 1098"/>
                <a:gd name="T28" fmla="*/ 3467 w 1266"/>
                <a:gd name="T29" fmla="*/ 178 h 1098"/>
                <a:gd name="T30" fmla="*/ 3646 w 1266"/>
                <a:gd name="T31" fmla="*/ 360 h 1098"/>
                <a:gd name="T32" fmla="*/ 3770 w 1266"/>
                <a:gd name="T33" fmla="*/ 398 h 1098"/>
                <a:gd name="T34" fmla="*/ 3630 w 1266"/>
                <a:gd name="T35" fmla="*/ 771 h 1098"/>
                <a:gd name="T36" fmla="*/ 3538 w 1266"/>
                <a:gd name="T37" fmla="*/ 886 h 1098"/>
                <a:gd name="T38" fmla="*/ 3512 w 1266"/>
                <a:gd name="T39" fmla="*/ 1093 h 1098"/>
                <a:gd name="T40" fmla="*/ 3294 w 1266"/>
                <a:gd name="T41" fmla="*/ 1226 h 1098"/>
                <a:gd name="T42" fmla="*/ 3167 w 1266"/>
                <a:gd name="T43" fmla="*/ 1397 h 1098"/>
                <a:gd name="T44" fmla="*/ 2915 w 1266"/>
                <a:gd name="T45" fmla="*/ 1776 h 1098"/>
                <a:gd name="T46" fmla="*/ 2767 w 1266"/>
                <a:gd name="T47" fmla="*/ 2120 h 1098"/>
                <a:gd name="T48" fmla="*/ 2523 w 1266"/>
                <a:gd name="T49" fmla="*/ 2385 h 1098"/>
                <a:gd name="T50" fmla="*/ 2368 w 1266"/>
                <a:gd name="T51" fmla="*/ 2622 h 1098"/>
                <a:gd name="T52" fmla="*/ 2244 w 1266"/>
                <a:gd name="T53" fmla="*/ 2754 h 1098"/>
                <a:gd name="T54" fmla="*/ 2095 w 1266"/>
                <a:gd name="T55" fmla="*/ 3010 h 1098"/>
                <a:gd name="T56" fmla="*/ 1831 w 1266"/>
                <a:gd name="T57" fmla="*/ 2988 h 1098"/>
                <a:gd name="T58" fmla="*/ 1588 w 1266"/>
                <a:gd name="T59" fmla="*/ 3271 h 1098"/>
                <a:gd name="T60" fmla="*/ 1405 w 1266"/>
                <a:gd name="T61" fmla="*/ 3240 h 1098"/>
                <a:gd name="T62" fmla="*/ 1301 w 1266"/>
                <a:gd name="T63" fmla="*/ 3227 h 1098"/>
                <a:gd name="T64" fmla="*/ 1119 w 1266"/>
                <a:gd name="T65" fmla="*/ 3294 h 1098"/>
                <a:gd name="T66" fmla="*/ 888 w 1266"/>
                <a:gd name="T67" fmla="*/ 3219 h 1098"/>
                <a:gd name="T68" fmla="*/ 653 w 1266"/>
                <a:gd name="T69" fmla="*/ 3320 h 1098"/>
                <a:gd name="T70" fmla="*/ 474 w 1266"/>
                <a:gd name="T71" fmla="*/ 3171 h 1098"/>
                <a:gd name="T72" fmla="*/ 325 w 1266"/>
                <a:gd name="T73" fmla="*/ 3226 h 1098"/>
                <a:gd name="T74" fmla="*/ 111 w 1266"/>
                <a:gd name="T75" fmla="*/ 3123 h 1098"/>
                <a:gd name="T76" fmla="*/ 108 w 1266"/>
                <a:gd name="T77" fmla="*/ 2567 h 1098"/>
                <a:gd name="T78" fmla="*/ 39 w 1266"/>
                <a:gd name="T79" fmla="*/ 2004 h 1098"/>
                <a:gd name="T80" fmla="*/ 81 w 1266"/>
                <a:gd name="T81" fmla="*/ 1282 h 1098"/>
                <a:gd name="T82" fmla="*/ 117 w 1266"/>
                <a:gd name="T83" fmla="*/ 676 h 1098"/>
                <a:gd name="T84" fmla="*/ 84 w 1266"/>
                <a:gd name="T85" fmla="*/ 297 h 1098"/>
                <a:gd name="T86" fmla="*/ 300 w 1266"/>
                <a:gd name="T87" fmla="*/ 256 h 109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266" h="1098">
                  <a:moveTo>
                    <a:pt x="100" y="84"/>
                  </a:moveTo>
                  <a:cubicBezTo>
                    <a:pt x="100" y="84"/>
                    <a:pt x="121" y="78"/>
                    <a:pt x="140" y="67"/>
                  </a:cubicBezTo>
                  <a:cubicBezTo>
                    <a:pt x="158" y="56"/>
                    <a:pt x="240" y="31"/>
                    <a:pt x="291" y="87"/>
                  </a:cubicBezTo>
                  <a:cubicBezTo>
                    <a:pt x="291" y="87"/>
                    <a:pt x="352" y="48"/>
                    <a:pt x="405" y="99"/>
                  </a:cubicBezTo>
                  <a:cubicBezTo>
                    <a:pt x="405" y="99"/>
                    <a:pt x="482" y="0"/>
                    <a:pt x="603" y="114"/>
                  </a:cubicBezTo>
                  <a:cubicBezTo>
                    <a:pt x="603" y="114"/>
                    <a:pt x="618" y="74"/>
                    <a:pt x="691" y="76"/>
                  </a:cubicBezTo>
                  <a:cubicBezTo>
                    <a:pt x="764" y="78"/>
                    <a:pt x="770" y="108"/>
                    <a:pt x="770" y="108"/>
                  </a:cubicBezTo>
                  <a:cubicBezTo>
                    <a:pt x="770" y="108"/>
                    <a:pt x="804" y="72"/>
                    <a:pt x="843" y="87"/>
                  </a:cubicBezTo>
                  <a:cubicBezTo>
                    <a:pt x="883" y="103"/>
                    <a:pt x="876" y="128"/>
                    <a:pt x="876" y="128"/>
                  </a:cubicBezTo>
                  <a:cubicBezTo>
                    <a:pt x="876" y="128"/>
                    <a:pt x="915" y="112"/>
                    <a:pt x="939" y="116"/>
                  </a:cubicBezTo>
                  <a:cubicBezTo>
                    <a:pt x="962" y="120"/>
                    <a:pt x="953" y="111"/>
                    <a:pt x="966" y="99"/>
                  </a:cubicBezTo>
                  <a:cubicBezTo>
                    <a:pt x="979" y="86"/>
                    <a:pt x="989" y="74"/>
                    <a:pt x="1016" y="72"/>
                  </a:cubicBezTo>
                  <a:cubicBezTo>
                    <a:pt x="1044" y="70"/>
                    <a:pt x="1063" y="77"/>
                    <a:pt x="1072" y="87"/>
                  </a:cubicBezTo>
                  <a:cubicBezTo>
                    <a:pt x="1080" y="98"/>
                    <a:pt x="1089" y="99"/>
                    <a:pt x="1100" y="86"/>
                  </a:cubicBezTo>
                  <a:cubicBezTo>
                    <a:pt x="1111" y="74"/>
                    <a:pt x="1124" y="59"/>
                    <a:pt x="1152" y="59"/>
                  </a:cubicBezTo>
                  <a:cubicBezTo>
                    <a:pt x="1181" y="59"/>
                    <a:pt x="1211" y="72"/>
                    <a:pt x="1211" y="119"/>
                  </a:cubicBezTo>
                  <a:cubicBezTo>
                    <a:pt x="1211" y="119"/>
                    <a:pt x="1237" y="111"/>
                    <a:pt x="1252" y="131"/>
                  </a:cubicBezTo>
                  <a:cubicBezTo>
                    <a:pt x="1266" y="152"/>
                    <a:pt x="1237" y="236"/>
                    <a:pt x="1206" y="254"/>
                  </a:cubicBezTo>
                  <a:cubicBezTo>
                    <a:pt x="1174" y="272"/>
                    <a:pt x="1170" y="273"/>
                    <a:pt x="1175" y="292"/>
                  </a:cubicBezTo>
                  <a:cubicBezTo>
                    <a:pt x="1180" y="310"/>
                    <a:pt x="1184" y="343"/>
                    <a:pt x="1166" y="361"/>
                  </a:cubicBezTo>
                  <a:cubicBezTo>
                    <a:pt x="1147" y="380"/>
                    <a:pt x="1101" y="388"/>
                    <a:pt x="1094" y="404"/>
                  </a:cubicBezTo>
                  <a:cubicBezTo>
                    <a:pt x="1087" y="421"/>
                    <a:pt x="1089" y="442"/>
                    <a:pt x="1052" y="461"/>
                  </a:cubicBezTo>
                  <a:cubicBezTo>
                    <a:pt x="1052" y="461"/>
                    <a:pt x="1024" y="581"/>
                    <a:pt x="968" y="586"/>
                  </a:cubicBezTo>
                  <a:cubicBezTo>
                    <a:pt x="968" y="586"/>
                    <a:pt x="968" y="685"/>
                    <a:pt x="919" y="699"/>
                  </a:cubicBezTo>
                  <a:cubicBezTo>
                    <a:pt x="870" y="713"/>
                    <a:pt x="901" y="754"/>
                    <a:pt x="838" y="787"/>
                  </a:cubicBezTo>
                  <a:cubicBezTo>
                    <a:pt x="838" y="787"/>
                    <a:pt x="825" y="855"/>
                    <a:pt x="787" y="865"/>
                  </a:cubicBezTo>
                  <a:cubicBezTo>
                    <a:pt x="748" y="874"/>
                    <a:pt x="747" y="891"/>
                    <a:pt x="745" y="909"/>
                  </a:cubicBezTo>
                  <a:cubicBezTo>
                    <a:pt x="744" y="926"/>
                    <a:pt x="736" y="971"/>
                    <a:pt x="696" y="993"/>
                  </a:cubicBezTo>
                  <a:cubicBezTo>
                    <a:pt x="656" y="1014"/>
                    <a:pt x="608" y="986"/>
                    <a:pt x="608" y="986"/>
                  </a:cubicBezTo>
                  <a:cubicBezTo>
                    <a:pt x="608" y="986"/>
                    <a:pt x="577" y="1073"/>
                    <a:pt x="528" y="1079"/>
                  </a:cubicBezTo>
                  <a:cubicBezTo>
                    <a:pt x="479" y="1086"/>
                    <a:pt x="467" y="1069"/>
                    <a:pt x="467" y="1069"/>
                  </a:cubicBezTo>
                  <a:cubicBezTo>
                    <a:pt x="467" y="1069"/>
                    <a:pt x="452" y="1049"/>
                    <a:pt x="432" y="1065"/>
                  </a:cubicBezTo>
                  <a:cubicBezTo>
                    <a:pt x="412" y="1081"/>
                    <a:pt x="395" y="1083"/>
                    <a:pt x="372" y="1087"/>
                  </a:cubicBezTo>
                  <a:cubicBezTo>
                    <a:pt x="349" y="1091"/>
                    <a:pt x="315" y="1049"/>
                    <a:pt x="295" y="1062"/>
                  </a:cubicBezTo>
                  <a:cubicBezTo>
                    <a:pt x="275" y="1075"/>
                    <a:pt x="243" y="1093"/>
                    <a:pt x="217" y="1095"/>
                  </a:cubicBezTo>
                  <a:cubicBezTo>
                    <a:pt x="192" y="1098"/>
                    <a:pt x="157" y="1046"/>
                    <a:pt x="157" y="1046"/>
                  </a:cubicBezTo>
                  <a:cubicBezTo>
                    <a:pt x="157" y="1046"/>
                    <a:pt x="136" y="1073"/>
                    <a:pt x="108" y="1064"/>
                  </a:cubicBezTo>
                  <a:cubicBezTo>
                    <a:pt x="80" y="1055"/>
                    <a:pt x="37" y="1030"/>
                    <a:pt x="37" y="1030"/>
                  </a:cubicBezTo>
                  <a:cubicBezTo>
                    <a:pt x="37" y="1030"/>
                    <a:pt x="20" y="921"/>
                    <a:pt x="36" y="847"/>
                  </a:cubicBezTo>
                  <a:cubicBezTo>
                    <a:pt x="52" y="774"/>
                    <a:pt x="20" y="713"/>
                    <a:pt x="13" y="661"/>
                  </a:cubicBezTo>
                  <a:cubicBezTo>
                    <a:pt x="7" y="609"/>
                    <a:pt x="0" y="473"/>
                    <a:pt x="27" y="423"/>
                  </a:cubicBezTo>
                  <a:cubicBezTo>
                    <a:pt x="53" y="374"/>
                    <a:pt x="48" y="267"/>
                    <a:pt x="39" y="223"/>
                  </a:cubicBezTo>
                  <a:cubicBezTo>
                    <a:pt x="29" y="179"/>
                    <a:pt x="3" y="110"/>
                    <a:pt x="28" y="98"/>
                  </a:cubicBezTo>
                  <a:cubicBezTo>
                    <a:pt x="53" y="86"/>
                    <a:pt x="100" y="84"/>
                    <a:pt x="100" y="84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9" name="Freeform 62">
              <a:extLst>
                <a:ext uri="{FF2B5EF4-FFF2-40B4-BE49-F238E27FC236}">
                  <a16:creationId xmlns:a16="http://schemas.microsoft.com/office/drawing/2014/main" id="{F1379A74-54F7-416C-AC25-7F58CCD72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337"/>
              <a:ext cx="379" cy="979"/>
            </a:xfrm>
            <a:custGeom>
              <a:avLst/>
              <a:gdLst>
                <a:gd name="T0" fmla="*/ 305 w 262"/>
                <a:gd name="T1" fmla="*/ 14 h 676"/>
                <a:gd name="T2" fmla="*/ 116 w 262"/>
                <a:gd name="T3" fmla="*/ 52 h 676"/>
                <a:gd name="T4" fmla="*/ 0 w 262"/>
                <a:gd name="T5" fmla="*/ 2054 h 676"/>
                <a:gd name="T6" fmla="*/ 244 w 262"/>
                <a:gd name="T7" fmla="*/ 1787 h 676"/>
                <a:gd name="T8" fmla="*/ 393 w 262"/>
                <a:gd name="T9" fmla="*/ 1442 h 676"/>
                <a:gd name="T10" fmla="*/ 544 w 262"/>
                <a:gd name="T11" fmla="*/ 1085 h 676"/>
                <a:gd name="T12" fmla="*/ 664 w 262"/>
                <a:gd name="T13" fmla="*/ 686 h 676"/>
                <a:gd name="T14" fmla="*/ 726 w 262"/>
                <a:gd name="T15" fmla="*/ 439 h 676"/>
                <a:gd name="T16" fmla="*/ 544 w 262"/>
                <a:gd name="T17" fmla="*/ 291 h 676"/>
                <a:gd name="T18" fmla="*/ 305 w 262"/>
                <a:gd name="T19" fmla="*/ 14 h 6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2" h="676">
                  <a:moveTo>
                    <a:pt x="101" y="5"/>
                  </a:moveTo>
                  <a:cubicBezTo>
                    <a:pt x="77" y="0"/>
                    <a:pt x="38" y="17"/>
                    <a:pt x="38" y="17"/>
                  </a:cubicBezTo>
                  <a:cubicBezTo>
                    <a:pt x="0" y="676"/>
                    <a:pt x="0" y="676"/>
                    <a:pt x="0" y="676"/>
                  </a:cubicBezTo>
                  <a:cubicBezTo>
                    <a:pt x="63" y="643"/>
                    <a:pt x="32" y="602"/>
                    <a:pt x="81" y="588"/>
                  </a:cubicBezTo>
                  <a:cubicBezTo>
                    <a:pt x="130" y="574"/>
                    <a:pt x="130" y="475"/>
                    <a:pt x="130" y="475"/>
                  </a:cubicBezTo>
                  <a:cubicBezTo>
                    <a:pt x="130" y="475"/>
                    <a:pt x="213" y="441"/>
                    <a:pt x="180" y="357"/>
                  </a:cubicBezTo>
                  <a:cubicBezTo>
                    <a:pt x="180" y="357"/>
                    <a:pt x="262" y="288"/>
                    <a:pt x="219" y="226"/>
                  </a:cubicBezTo>
                  <a:cubicBezTo>
                    <a:pt x="219" y="226"/>
                    <a:pt x="252" y="193"/>
                    <a:pt x="240" y="144"/>
                  </a:cubicBezTo>
                  <a:cubicBezTo>
                    <a:pt x="227" y="96"/>
                    <a:pt x="180" y="96"/>
                    <a:pt x="180" y="96"/>
                  </a:cubicBezTo>
                  <a:cubicBezTo>
                    <a:pt x="180" y="96"/>
                    <a:pt x="208" y="25"/>
                    <a:pt x="101" y="5"/>
                  </a:cubicBezTo>
                  <a:close/>
                </a:path>
              </a:pathLst>
            </a:custGeom>
            <a:solidFill>
              <a:srgbClr val="E27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0" name="Freeform 63">
              <a:extLst>
                <a:ext uri="{FF2B5EF4-FFF2-40B4-BE49-F238E27FC236}">
                  <a16:creationId xmlns:a16="http://schemas.microsoft.com/office/drawing/2014/main" id="{4141F439-C0EB-45CE-89C3-0FA74909B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262"/>
              <a:ext cx="618" cy="1054"/>
            </a:xfrm>
            <a:custGeom>
              <a:avLst/>
              <a:gdLst>
                <a:gd name="T0" fmla="*/ 0 w 428"/>
                <a:gd name="T1" fmla="*/ 2209 h 728"/>
                <a:gd name="T2" fmla="*/ 244 w 428"/>
                <a:gd name="T3" fmla="*/ 1943 h 728"/>
                <a:gd name="T4" fmla="*/ 391 w 428"/>
                <a:gd name="T5" fmla="*/ 1600 h 728"/>
                <a:gd name="T6" fmla="*/ 541 w 428"/>
                <a:gd name="T7" fmla="*/ 1241 h 728"/>
                <a:gd name="T8" fmla="*/ 658 w 428"/>
                <a:gd name="T9" fmla="*/ 843 h 728"/>
                <a:gd name="T10" fmla="*/ 723 w 428"/>
                <a:gd name="T11" fmla="*/ 595 h 728"/>
                <a:gd name="T12" fmla="*/ 541 w 428"/>
                <a:gd name="T13" fmla="*/ 449 h 728"/>
                <a:gd name="T14" fmla="*/ 305 w 428"/>
                <a:gd name="T15" fmla="*/ 174 h 728"/>
                <a:gd name="T16" fmla="*/ 114 w 428"/>
                <a:gd name="T17" fmla="*/ 210 h 728"/>
                <a:gd name="T18" fmla="*/ 305 w 428"/>
                <a:gd name="T19" fmla="*/ 174 h 728"/>
                <a:gd name="T20" fmla="*/ 386 w 428"/>
                <a:gd name="T21" fmla="*/ 122 h 728"/>
                <a:gd name="T22" fmla="*/ 536 w 428"/>
                <a:gd name="T23" fmla="*/ 41 h 728"/>
                <a:gd name="T24" fmla="*/ 705 w 428"/>
                <a:gd name="T25" fmla="*/ 85 h 728"/>
                <a:gd name="T26" fmla="*/ 788 w 428"/>
                <a:gd name="T27" fmla="*/ 81 h 728"/>
                <a:gd name="T28" fmla="*/ 944 w 428"/>
                <a:gd name="T29" fmla="*/ 0 h 728"/>
                <a:gd name="T30" fmla="*/ 1123 w 428"/>
                <a:gd name="T31" fmla="*/ 182 h 728"/>
                <a:gd name="T32" fmla="*/ 1246 w 428"/>
                <a:gd name="T33" fmla="*/ 219 h 728"/>
                <a:gd name="T34" fmla="*/ 1107 w 428"/>
                <a:gd name="T35" fmla="*/ 591 h 728"/>
                <a:gd name="T36" fmla="*/ 1015 w 428"/>
                <a:gd name="T37" fmla="*/ 707 h 728"/>
                <a:gd name="T38" fmla="*/ 988 w 428"/>
                <a:gd name="T39" fmla="*/ 916 h 728"/>
                <a:gd name="T40" fmla="*/ 771 w 428"/>
                <a:gd name="T41" fmla="*/ 1045 h 728"/>
                <a:gd name="T42" fmla="*/ 644 w 428"/>
                <a:gd name="T43" fmla="*/ 1220 h 728"/>
                <a:gd name="T44" fmla="*/ 391 w 428"/>
                <a:gd name="T45" fmla="*/ 1600 h 728"/>
                <a:gd name="T46" fmla="*/ 244 w 428"/>
                <a:gd name="T47" fmla="*/ 1943 h 728"/>
                <a:gd name="T48" fmla="*/ 0 w 428"/>
                <a:gd name="T49" fmla="*/ 2209 h 72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28" h="728">
                  <a:moveTo>
                    <a:pt x="0" y="728"/>
                  </a:moveTo>
                  <a:cubicBezTo>
                    <a:pt x="63" y="695"/>
                    <a:pt x="32" y="654"/>
                    <a:pt x="81" y="640"/>
                  </a:cubicBezTo>
                  <a:cubicBezTo>
                    <a:pt x="130" y="626"/>
                    <a:pt x="130" y="527"/>
                    <a:pt x="130" y="527"/>
                  </a:cubicBezTo>
                  <a:cubicBezTo>
                    <a:pt x="130" y="527"/>
                    <a:pt x="213" y="493"/>
                    <a:pt x="180" y="409"/>
                  </a:cubicBezTo>
                  <a:cubicBezTo>
                    <a:pt x="180" y="409"/>
                    <a:pt x="262" y="340"/>
                    <a:pt x="219" y="278"/>
                  </a:cubicBezTo>
                  <a:cubicBezTo>
                    <a:pt x="219" y="278"/>
                    <a:pt x="252" y="245"/>
                    <a:pt x="240" y="196"/>
                  </a:cubicBezTo>
                  <a:cubicBezTo>
                    <a:pt x="227" y="148"/>
                    <a:pt x="180" y="148"/>
                    <a:pt x="180" y="148"/>
                  </a:cubicBezTo>
                  <a:cubicBezTo>
                    <a:pt x="180" y="148"/>
                    <a:pt x="208" y="77"/>
                    <a:pt x="101" y="57"/>
                  </a:cubicBezTo>
                  <a:cubicBezTo>
                    <a:pt x="77" y="52"/>
                    <a:pt x="38" y="69"/>
                    <a:pt x="38" y="69"/>
                  </a:cubicBezTo>
                  <a:cubicBezTo>
                    <a:pt x="38" y="69"/>
                    <a:pt x="77" y="53"/>
                    <a:pt x="101" y="57"/>
                  </a:cubicBezTo>
                  <a:cubicBezTo>
                    <a:pt x="124" y="61"/>
                    <a:pt x="115" y="52"/>
                    <a:pt x="128" y="40"/>
                  </a:cubicBezTo>
                  <a:cubicBezTo>
                    <a:pt x="141" y="27"/>
                    <a:pt x="151" y="15"/>
                    <a:pt x="178" y="13"/>
                  </a:cubicBezTo>
                  <a:cubicBezTo>
                    <a:pt x="206" y="11"/>
                    <a:pt x="225" y="18"/>
                    <a:pt x="234" y="28"/>
                  </a:cubicBezTo>
                  <a:cubicBezTo>
                    <a:pt x="242" y="39"/>
                    <a:pt x="251" y="40"/>
                    <a:pt x="262" y="27"/>
                  </a:cubicBezTo>
                  <a:cubicBezTo>
                    <a:pt x="273" y="15"/>
                    <a:pt x="286" y="0"/>
                    <a:pt x="314" y="0"/>
                  </a:cubicBezTo>
                  <a:cubicBezTo>
                    <a:pt x="343" y="0"/>
                    <a:pt x="373" y="13"/>
                    <a:pt x="373" y="60"/>
                  </a:cubicBezTo>
                  <a:cubicBezTo>
                    <a:pt x="373" y="60"/>
                    <a:pt x="399" y="52"/>
                    <a:pt x="414" y="72"/>
                  </a:cubicBezTo>
                  <a:cubicBezTo>
                    <a:pt x="428" y="93"/>
                    <a:pt x="399" y="177"/>
                    <a:pt x="368" y="195"/>
                  </a:cubicBezTo>
                  <a:cubicBezTo>
                    <a:pt x="336" y="213"/>
                    <a:pt x="332" y="214"/>
                    <a:pt x="337" y="233"/>
                  </a:cubicBezTo>
                  <a:cubicBezTo>
                    <a:pt x="342" y="251"/>
                    <a:pt x="346" y="284"/>
                    <a:pt x="328" y="302"/>
                  </a:cubicBezTo>
                  <a:cubicBezTo>
                    <a:pt x="309" y="321"/>
                    <a:pt x="263" y="329"/>
                    <a:pt x="256" y="345"/>
                  </a:cubicBezTo>
                  <a:cubicBezTo>
                    <a:pt x="249" y="362"/>
                    <a:pt x="251" y="383"/>
                    <a:pt x="214" y="402"/>
                  </a:cubicBezTo>
                  <a:cubicBezTo>
                    <a:pt x="214" y="402"/>
                    <a:pt x="186" y="522"/>
                    <a:pt x="130" y="527"/>
                  </a:cubicBezTo>
                  <a:cubicBezTo>
                    <a:pt x="130" y="527"/>
                    <a:pt x="130" y="626"/>
                    <a:pt x="81" y="640"/>
                  </a:cubicBezTo>
                  <a:cubicBezTo>
                    <a:pt x="32" y="654"/>
                    <a:pt x="63" y="695"/>
                    <a:pt x="0" y="728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1" name="Freeform 64">
              <a:extLst>
                <a:ext uri="{FF2B5EF4-FFF2-40B4-BE49-F238E27FC236}">
                  <a16:creationId xmlns:a16="http://schemas.microsoft.com/office/drawing/2014/main" id="{C083DB57-09FF-4FD8-AA39-D014CDE49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269"/>
              <a:ext cx="260" cy="157"/>
            </a:xfrm>
            <a:custGeom>
              <a:avLst/>
              <a:gdLst>
                <a:gd name="T0" fmla="*/ 490 w 180"/>
                <a:gd name="T1" fmla="*/ 103 h 108"/>
                <a:gd name="T2" fmla="*/ 205 w 180"/>
                <a:gd name="T3" fmla="*/ 19 h 108"/>
                <a:gd name="T4" fmla="*/ 14 w 180"/>
                <a:gd name="T5" fmla="*/ 190 h 108"/>
                <a:gd name="T6" fmla="*/ 169 w 180"/>
                <a:gd name="T7" fmla="*/ 297 h 108"/>
                <a:gd name="T8" fmla="*/ 404 w 180"/>
                <a:gd name="T9" fmla="*/ 270 h 108"/>
                <a:gd name="T10" fmla="*/ 490 w 180"/>
                <a:gd name="T11" fmla="*/ 103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108">
                  <a:moveTo>
                    <a:pt x="163" y="34"/>
                  </a:moveTo>
                  <a:cubicBezTo>
                    <a:pt x="147" y="6"/>
                    <a:pt x="100" y="0"/>
                    <a:pt x="68" y="6"/>
                  </a:cubicBezTo>
                  <a:cubicBezTo>
                    <a:pt x="37" y="12"/>
                    <a:pt x="0" y="29"/>
                    <a:pt x="5" y="62"/>
                  </a:cubicBezTo>
                  <a:cubicBezTo>
                    <a:pt x="11" y="96"/>
                    <a:pt x="24" y="108"/>
                    <a:pt x="56" y="96"/>
                  </a:cubicBezTo>
                  <a:cubicBezTo>
                    <a:pt x="87" y="85"/>
                    <a:pt x="112" y="95"/>
                    <a:pt x="134" y="88"/>
                  </a:cubicBezTo>
                  <a:cubicBezTo>
                    <a:pt x="155" y="81"/>
                    <a:pt x="180" y="64"/>
                    <a:pt x="163" y="34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2" name="Freeform 65">
              <a:extLst>
                <a:ext uri="{FF2B5EF4-FFF2-40B4-BE49-F238E27FC236}">
                  <a16:creationId xmlns:a16="http://schemas.microsoft.com/office/drawing/2014/main" id="{30469488-1863-4261-BDEB-4A1DC33CB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294"/>
              <a:ext cx="215" cy="211"/>
            </a:xfrm>
            <a:custGeom>
              <a:avLst/>
              <a:gdLst>
                <a:gd name="T0" fmla="*/ 385 w 149"/>
                <a:gd name="T1" fmla="*/ 88 h 146"/>
                <a:gd name="T2" fmla="*/ 102 w 149"/>
                <a:gd name="T3" fmla="*/ 61 h 146"/>
                <a:gd name="T4" fmla="*/ 36 w 149"/>
                <a:gd name="T5" fmla="*/ 276 h 146"/>
                <a:gd name="T6" fmla="*/ 283 w 149"/>
                <a:gd name="T7" fmla="*/ 361 h 146"/>
                <a:gd name="T8" fmla="*/ 436 w 149"/>
                <a:gd name="T9" fmla="*/ 182 h 146"/>
                <a:gd name="T10" fmla="*/ 385 w 149"/>
                <a:gd name="T11" fmla="*/ 88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146">
                  <a:moveTo>
                    <a:pt x="128" y="29"/>
                  </a:moveTo>
                  <a:cubicBezTo>
                    <a:pt x="116" y="18"/>
                    <a:pt x="52" y="0"/>
                    <a:pt x="34" y="20"/>
                  </a:cubicBezTo>
                  <a:cubicBezTo>
                    <a:pt x="16" y="40"/>
                    <a:pt x="0" y="69"/>
                    <a:pt x="12" y="91"/>
                  </a:cubicBezTo>
                  <a:cubicBezTo>
                    <a:pt x="25" y="113"/>
                    <a:pt x="66" y="146"/>
                    <a:pt x="94" y="120"/>
                  </a:cubicBezTo>
                  <a:cubicBezTo>
                    <a:pt x="122" y="93"/>
                    <a:pt x="149" y="74"/>
                    <a:pt x="145" y="60"/>
                  </a:cubicBezTo>
                  <a:cubicBezTo>
                    <a:pt x="140" y="47"/>
                    <a:pt x="128" y="29"/>
                    <a:pt x="128" y="29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3" name="Freeform 66">
              <a:extLst>
                <a:ext uri="{FF2B5EF4-FFF2-40B4-BE49-F238E27FC236}">
                  <a16:creationId xmlns:a16="http://schemas.microsoft.com/office/drawing/2014/main" id="{C1B59CCC-6764-414E-AE53-171266C3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319"/>
              <a:ext cx="135" cy="234"/>
            </a:xfrm>
            <a:custGeom>
              <a:avLst/>
              <a:gdLst>
                <a:gd name="T0" fmla="*/ 148 w 93"/>
                <a:gd name="T1" fmla="*/ 20 h 162"/>
                <a:gd name="T2" fmla="*/ 9 w 93"/>
                <a:gd name="T3" fmla="*/ 123 h 162"/>
                <a:gd name="T4" fmla="*/ 60 w 93"/>
                <a:gd name="T5" fmla="*/ 299 h 162"/>
                <a:gd name="T6" fmla="*/ 163 w 93"/>
                <a:gd name="T7" fmla="*/ 474 h 162"/>
                <a:gd name="T8" fmla="*/ 251 w 93"/>
                <a:gd name="T9" fmla="*/ 253 h 162"/>
                <a:gd name="T10" fmla="*/ 187 w 93"/>
                <a:gd name="T11" fmla="*/ 74 h 162"/>
                <a:gd name="T12" fmla="*/ 148 w 93"/>
                <a:gd name="T13" fmla="*/ 2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62">
                  <a:moveTo>
                    <a:pt x="48" y="7"/>
                  </a:moveTo>
                  <a:cubicBezTo>
                    <a:pt x="31" y="14"/>
                    <a:pt x="0" y="21"/>
                    <a:pt x="3" y="41"/>
                  </a:cubicBezTo>
                  <a:cubicBezTo>
                    <a:pt x="5" y="61"/>
                    <a:pt x="10" y="84"/>
                    <a:pt x="19" y="99"/>
                  </a:cubicBezTo>
                  <a:cubicBezTo>
                    <a:pt x="28" y="114"/>
                    <a:pt x="39" y="162"/>
                    <a:pt x="53" y="157"/>
                  </a:cubicBezTo>
                  <a:cubicBezTo>
                    <a:pt x="67" y="151"/>
                    <a:pt x="93" y="113"/>
                    <a:pt x="82" y="84"/>
                  </a:cubicBezTo>
                  <a:cubicBezTo>
                    <a:pt x="70" y="55"/>
                    <a:pt x="61" y="34"/>
                    <a:pt x="61" y="24"/>
                  </a:cubicBezTo>
                  <a:cubicBezTo>
                    <a:pt x="61" y="14"/>
                    <a:pt x="65" y="0"/>
                    <a:pt x="48" y="7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4" name="Freeform 67">
              <a:extLst>
                <a:ext uri="{FF2B5EF4-FFF2-40B4-BE49-F238E27FC236}">
                  <a16:creationId xmlns:a16="http://schemas.microsoft.com/office/drawing/2014/main" id="{B7E52266-8EB7-4795-845F-857AA114B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397"/>
              <a:ext cx="227" cy="124"/>
            </a:xfrm>
            <a:custGeom>
              <a:avLst/>
              <a:gdLst>
                <a:gd name="T0" fmla="*/ 94 w 157"/>
                <a:gd name="T1" fmla="*/ 75 h 86"/>
                <a:gd name="T2" fmla="*/ 0 w 157"/>
                <a:gd name="T3" fmla="*/ 131 h 86"/>
                <a:gd name="T4" fmla="*/ 100 w 157"/>
                <a:gd name="T5" fmla="*/ 236 h 86"/>
                <a:gd name="T6" fmla="*/ 334 w 157"/>
                <a:gd name="T7" fmla="*/ 196 h 86"/>
                <a:gd name="T8" fmla="*/ 450 w 157"/>
                <a:gd name="T9" fmla="*/ 136 h 86"/>
                <a:gd name="T10" fmla="*/ 380 w 157"/>
                <a:gd name="T11" fmla="*/ 19 h 86"/>
                <a:gd name="T12" fmla="*/ 94 w 157"/>
                <a:gd name="T13" fmla="*/ 75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86">
                  <a:moveTo>
                    <a:pt x="31" y="25"/>
                  </a:moveTo>
                  <a:cubicBezTo>
                    <a:pt x="17" y="26"/>
                    <a:pt x="0" y="20"/>
                    <a:pt x="0" y="44"/>
                  </a:cubicBezTo>
                  <a:cubicBezTo>
                    <a:pt x="0" y="68"/>
                    <a:pt x="5" y="86"/>
                    <a:pt x="33" y="79"/>
                  </a:cubicBezTo>
                  <a:cubicBezTo>
                    <a:pt x="61" y="73"/>
                    <a:pt x="93" y="69"/>
                    <a:pt x="111" y="65"/>
                  </a:cubicBezTo>
                  <a:cubicBezTo>
                    <a:pt x="128" y="60"/>
                    <a:pt x="157" y="63"/>
                    <a:pt x="149" y="45"/>
                  </a:cubicBezTo>
                  <a:cubicBezTo>
                    <a:pt x="140" y="27"/>
                    <a:pt x="145" y="0"/>
                    <a:pt x="126" y="6"/>
                  </a:cubicBezTo>
                  <a:cubicBezTo>
                    <a:pt x="108" y="12"/>
                    <a:pt x="49" y="23"/>
                    <a:pt x="31" y="25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5" name="Freeform 68">
              <a:extLst>
                <a:ext uri="{FF2B5EF4-FFF2-40B4-BE49-F238E27FC236}">
                  <a16:creationId xmlns:a16="http://schemas.microsoft.com/office/drawing/2014/main" id="{BA1BAA5D-B419-4A04-AE20-B0FAE1237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528"/>
              <a:ext cx="199" cy="251"/>
            </a:xfrm>
            <a:custGeom>
              <a:avLst/>
              <a:gdLst>
                <a:gd name="T0" fmla="*/ 362 w 138"/>
                <a:gd name="T1" fmla="*/ 1 h 173"/>
                <a:gd name="T2" fmla="*/ 46 w 138"/>
                <a:gd name="T3" fmla="*/ 113 h 173"/>
                <a:gd name="T4" fmla="*/ 14 w 138"/>
                <a:gd name="T5" fmla="*/ 379 h 173"/>
                <a:gd name="T6" fmla="*/ 88 w 138"/>
                <a:gd name="T7" fmla="*/ 522 h 173"/>
                <a:gd name="T8" fmla="*/ 283 w 138"/>
                <a:gd name="T9" fmla="*/ 341 h 173"/>
                <a:gd name="T10" fmla="*/ 333 w 138"/>
                <a:gd name="T11" fmla="*/ 125 h 173"/>
                <a:gd name="T12" fmla="*/ 362 w 138"/>
                <a:gd name="T13" fmla="*/ 1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73">
                  <a:moveTo>
                    <a:pt x="121" y="1"/>
                  </a:moveTo>
                  <a:cubicBezTo>
                    <a:pt x="105" y="2"/>
                    <a:pt x="22" y="2"/>
                    <a:pt x="15" y="37"/>
                  </a:cubicBezTo>
                  <a:cubicBezTo>
                    <a:pt x="9" y="73"/>
                    <a:pt x="9" y="109"/>
                    <a:pt x="5" y="124"/>
                  </a:cubicBezTo>
                  <a:cubicBezTo>
                    <a:pt x="0" y="139"/>
                    <a:pt x="5" y="173"/>
                    <a:pt x="29" y="171"/>
                  </a:cubicBezTo>
                  <a:cubicBezTo>
                    <a:pt x="53" y="169"/>
                    <a:pt x="83" y="140"/>
                    <a:pt x="94" y="112"/>
                  </a:cubicBezTo>
                  <a:cubicBezTo>
                    <a:pt x="105" y="83"/>
                    <a:pt x="105" y="50"/>
                    <a:pt x="111" y="41"/>
                  </a:cubicBezTo>
                  <a:cubicBezTo>
                    <a:pt x="118" y="31"/>
                    <a:pt x="138" y="0"/>
                    <a:pt x="121" y="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6" name="Freeform 69">
              <a:extLst>
                <a:ext uri="{FF2B5EF4-FFF2-40B4-BE49-F238E27FC236}">
                  <a16:creationId xmlns:a16="http://schemas.microsoft.com/office/drawing/2014/main" id="{EFFD0E0E-ABC2-417C-AC36-7A8065FAA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498"/>
              <a:ext cx="307" cy="180"/>
            </a:xfrm>
            <a:custGeom>
              <a:avLst/>
              <a:gdLst>
                <a:gd name="T0" fmla="*/ 366 w 213"/>
                <a:gd name="T1" fmla="*/ 13 h 124"/>
                <a:gd name="T2" fmla="*/ 174 w 213"/>
                <a:gd name="T3" fmla="*/ 42 h 124"/>
                <a:gd name="T4" fmla="*/ 108 w 213"/>
                <a:gd name="T5" fmla="*/ 190 h 124"/>
                <a:gd name="T6" fmla="*/ 95 w 213"/>
                <a:gd name="T7" fmla="*/ 377 h 124"/>
                <a:gd name="T8" fmla="*/ 324 w 213"/>
                <a:gd name="T9" fmla="*/ 337 h 124"/>
                <a:gd name="T10" fmla="*/ 571 w 213"/>
                <a:gd name="T11" fmla="*/ 276 h 124"/>
                <a:gd name="T12" fmla="*/ 620 w 213"/>
                <a:gd name="T13" fmla="*/ 135 h 124"/>
                <a:gd name="T14" fmla="*/ 480 w 213"/>
                <a:gd name="T15" fmla="*/ 28 h 124"/>
                <a:gd name="T16" fmla="*/ 366 w 213"/>
                <a:gd name="T17" fmla="*/ 13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3" h="124">
                  <a:moveTo>
                    <a:pt x="122" y="4"/>
                  </a:moveTo>
                  <a:cubicBezTo>
                    <a:pt x="108" y="0"/>
                    <a:pt x="68" y="8"/>
                    <a:pt x="58" y="14"/>
                  </a:cubicBezTo>
                  <a:cubicBezTo>
                    <a:pt x="48" y="21"/>
                    <a:pt x="42" y="42"/>
                    <a:pt x="36" y="62"/>
                  </a:cubicBezTo>
                  <a:cubicBezTo>
                    <a:pt x="31" y="83"/>
                    <a:pt x="0" y="122"/>
                    <a:pt x="32" y="123"/>
                  </a:cubicBezTo>
                  <a:cubicBezTo>
                    <a:pt x="65" y="124"/>
                    <a:pt x="86" y="119"/>
                    <a:pt x="108" y="110"/>
                  </a:cubicBezTo>
                  <a:cubicBezTo>
                    <a:pt x="131" y="101"/>
                    <a:pt x="180" y="99"/>
                    <a:pt x="191" y="90"/>
                  </a:cubicBezTo>
                  <a:cubicBezTo>
                    <a:pt x="202" y="81"/>
                    <a:pt x="213" y="62"/>
                    <a:pt x="207" y="44"/>
                  </a:cubicBezTo>
                  <a:cubicBezTo>
                    <a:pt x="201" y="26"/>
                    <a:pt x="178" y="8"/>
                    <a:pt x="160" y="9"/>
                  </a:cubicBezTo>
                  <a:cubicBezTo>
                    <a:pt x="143" y="11"/>
                    <a:pt x="127" y="6"/>
                    <a:pt x="122" y="4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7" name="Freeform 70">
              <a:extLst>
                <a:ext uri="{FF2B5EF4-FFF2-40B4-BE49-F238E27FC236}">
                  <a16:creationId xmlns:a16="http://schemas.microsoft.com/office/drawing/2014/main" id="{8C89A69B-90B3-4353-970B-54C95E04F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284"/>
              <a:ext cx="247" cy="197"/>
            </a:xfrm>
            <a:custGeom>
              <a:avLst/>
              <a:gdLst>
                <a:gd name="T0" fmla="*/ 461 w 171"/>
                <a:gd name="T1" fmla="*/ 109 h 136"/>
                <a:gd name="T2" fmla="*/ 188 w 171"/>
                <a:gd name="T3" fmla="*/ 19 h 136"/>
                <a:gd name="T4" fmla="*/ 19 w 171"/>
                <a:gd name="T5" fmla="*/ 177 h 136"/>
                <a:gd name="T6" fmla="*/ 136 w 171"/>
                <a:gd name="T7" fmla="*/ 333 h 136"/>
                <a:gd name="T8" fmla="*/ 380 w 171"/>
                <a:gd name="T9" fmla="*/ 184 h 136"/>
                <a:gd name="T10" fmla="*/ 461 w 171"/>
                <a:gd name="T11" fmla="*/ 109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36">
                  <a:moveTo>
                    <a:pt x="153" y="36"/>
                  </a:moveTo>
                  <a:cubicBezTo>
                    <a:pt x="153" y="36"/>
                    <a:pt x="124" y="0"/>
                    <a:pt x="62" y="6"/>
                  </a:cubicBezTo>
                  <a:cubicBezTo>
                    <a:pt x="0" y="13"/>
                    <a:pt x="5" y="37"/>
                    <a:pt x="6" y="58"/>
                  </a:cubicBezTo>
                  <a:cubicBezTo>
                    <a:pt x="8" y="80"/>
                    <a:pt x="20" y="136"/>
                    <a:pt x="45" y="110"/>
                  </a:cubicBezTo>
                  <a:cubicBezTo>
                    <a:pt x="70" y="85"/>
                    <a:pt x="105" y="58"/>
                    <a:pt x="126" y="61"/>
                  </a:cubicBezTo>
                  <a:cubicBezTo>
                    <a:pt x="148" y="63"/>
                    <a:pt x="171" y="54"/>
                    <a:pt x="153" y="3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8" name="Freeform 71">
              <a:extLst>
                <a:ext uri="{FF2B5EF4-FFF2-40B4-BE49-F238E27FC236}">
                  <a16:creationId xmlns:a16="http://schemas.microsoft.com/office/drawing/2014/main" id="{EC5119F1-6796-4BE8-BF2E-461DBAAA9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423"/>
              <a:ext cx="104" cy="103"/>
            </a:xfrm>
            <a:custGeom>
              <a:avLst/>
              <a:gdLst>
                <a:gd name="T0" fmla="*/ 182 w 72"/>
                <a:gd name="T1" fmla="*/ 22 h 71"/>
                <a:gd name="T2" fmla="*/ 94 w 72"/>
                <a:gd name="T3" fmla="*/ 48 h 71"/>
                <a:gd name="T4" fmla="*/ 25 w 72"/>
                <a:gd name="T5" fmla="*/ 174 h 71"/>
                <a:gd name="T6" fmla="*/ 108 w 72"/>
                <a:gd name="T7" fmla="*/ 168 h 71"/>
                <a:gd name="T8" fmla="*/ 182 w 72"/>
                <a:gd name="T9" fmla="*/ 22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1">
                  <a:moveTo>
                    <a:pt x="60" y="7"/>
                  </a:moveTo>
                  <a:cubicBezTo>
                    <a:pt x="55" y="0"/>
                    <a:pt x="42" y="4"/>
                    <a:pt x="31" y="16"/>
                  </a:cubicBezTo>
                  <a:cubicBezTo>
                    <a:pt x="21" y="28"/>
                    <a:pt x="0" y="49"/>
                    <a:pt x="8" y="57"/>
                  </a:cubicBezTo>
                  <a:cubicBezTo>
                    <a:pt x="17" y="66"/>
                    <a:pt x="22" y="71"/>
                    <a:pt x="36" y="55"/>
                  </a:cubicBezTo>
                  <a:cubicBezTo>
                    <a:pt x="51" y="39"/>
                    <a:pt x="72" y="25"/>
                    <a:pt x="60" y="7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79" name="Freeform 72">
              <a:extLst>
                <a:ext uri="{FF2B5EF4-FFF2-40B4-BE49-F238E27FC236}">
                  <a16:creationId xmlns:a16="http://schemas.microsoft.com/office/drawing/2014/main" id="{78DA6F47-6614-4D38-9AE3-5E28D9CA1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468"/>
              <a:ext cx="203" cy="214"/>
            </a:xfrm>
            <a:custGeom>
              <a:avLst/>
              <a:gdLst>
                <a:gd name="T0" fmla="*/ 271 w 140"/>
                <a:gd name="T1" fmla="*/ 33 h 148"/>
                <a:gd name="T2" fmla="*/ 177 w 140"/>
                <a:gd name="T3" fmla="*/ 19 h 148"/>
                <a:gd name="T4" fmla="*/ 1 w 140"/>
                <a:gd name="T5" fmla="*/ 168 h 148"/>
                <a:gd name="T6" fmla="*/ 61 w 140"/>
                <a:gd name="T7" fmla="*/ 380 h 148"/>
                <a:gd name="T8" fmla="*/ 210 w 140"/>
                <a:gd name="T9" fmla="*/ 406 h 148"/>
                <a:gd name="T10" fmla="*/ 392 w 140"/>
                <a:gd name="T11" fmla="*/ 252 h 148"/>
                <a:gd name="T12" fmla="*/ 271 w 140"/>
                <a:gd name="T13" fmla="*/ 33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148">
                  <a:moveTo>
                    <a:pt x="89" y="11"/>
                  </a:moveTo>
                  <a:cubicBezTo>
                    <a:pt x="82" y="1"/>
                    <a:pt x="70" y="0"/>
                    <a:pt x="58" y="6"/>
                  </a:cubicBezTo>
                  <a:cubicBezTo>
                    <a:pt x="46" y="11"/>
                    <a:pt x="2" y="35"/>
                    <a:pt x="1" y="55"/>
                  </a:cubicBezTo>
                  <a:cubicBezTo>
                    <a:pt x="0" y="76"/>
                    <a:pt x="3" y="118"/>
                    <a:pt x="20" y="126"/>
                  </a:cubicBezTo>
                  <a:cubicBezTo>
                    <a:pt x="37" y="135"/>
                    <a:pt x="48" y="148"/>
                    <a:pt x="69" y="134"/>
                  </a:cubicBezTo>
                  <a:cubicBezTo>
                    <a:pt x="89" y="120"/>
                    <a:pt x="140" y="106"/>
                    <a:pt x="128" y="83"/>
                  </a:cubicBezTo>
                  <a:cubicBezTo>
                    <a:pt x="117" y="59"/>
                    <a:pt x="91" y="16"/>
                    <a:pt x="89" y="1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0" name="Freeform 73">
              <a:extLst>
                <a:ext uri="{FF2B5EF4-FFF2-40B4-BE49-F238E27FC236}">
                  <a16:creationId xmlns:a16="http://schemas.microsoft.com/office/drawing/2014/main" id="{85E537B7-F0BC-482C-A989-A6ADE2F76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395"/>
              <a:ext cx="286" cy="258"/>
            </a:xfrm>
            <a:custGeom>
              <a:avLst/>
              <a:gdLst>
                <a:gd name="T0" fmla="*/ 150 w 198"/>
                <a:gd name="T1" fmla="*/ 41 h 178"/>
                <a:gd name="T2" fmla="*/ 36 w 198"/>
                <a:gd name="T3" fmla="*/ 59 h 178"/>
                <a:gd name="T4" fmla="*/ 48 w 198"/>
                <a:gd name="T5" fmla="*/ 212 h 178"/>
                <a:gd name="T6" fmla="*/ 283 w 198"/>
                <a:gd name="T7" fmla="*/ 509 h 178"/>
                <a:gd name="T8" fmla="*/ 508 w 198"/>
                <a:gd name="T9" fmla="*/ 481 h 178"/>
                <a:gd name="T10" fmla="*/ 578 w 198"/>
                <a:gd name="T11" fmla="*/ 207 h 178"/>
                <a:gd name="T12" fmla="*/ 371 w 198"/>
                <a:gd name="T13" fmla="*/ 55 h 178"/>
                <a:gd name="T14" fmla="*/ 150 w 198"/>
                <a:gd name="T15" fmla="*/ 41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178">
                  <a:moveTo>
                    <a:pt x="50" y="13"/>
                  </a:moveTo>
                  <a:cubicBezTo>
                    <a:pt x="33" y="13"/>
                    <a:pt x="16" y="5"/>
                    <a:pt x="12" y="19"/>
                  </a:cubicBezTo>
                  <a:cubicBezTo>
                    <a:pt x="7" y="33"/>
                    <a:pt x="0" y="47"/>
                    <a:pt x="16" y="70"/>
                  </a:cubicBezTo>
                  <a:cubicBezTo>
                    <a:pt x="31" y="93"/>
                    <a:pt x="79" y="156"/>
                    <a:pt x="94" y="167"/>
                  </a:cubicBezTo>
                  <a:cubicBezTo>
                    <a:pt x="109" y="178"/>
                    <a:pt x="156" y="175"/>
                    <a:pt x="169" y="158"/>
                  </a:cubicBezTo>
                  <a:cubicBezTo>
                    <a:pt x="181" y="142"/>
                    <a:pt x="198" y="83"/>
                    <a:pt x="192" y="68"/>
                  </a:cubicBezTo>
                  <a:cubicBezTo>
                    <a:pt x="186" y="53"/>
                    <a:pt x="148" y="37"/>
                    <a:pt x="123" y="18"/>
                  </a:cubicBezTo>
                  <a:cubicBezTo>
                    <a:pt x="98" y="0"/>
                    <a:pt x="77" y="13"/>
                    <a:pt x="50" y="13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1" name="Freeform 74">
              <a:extLst>
                <a:ext uri="{FF2B5EF4-FFF2-40B4-BE49-F238E27FC236}">
                  <a16:creationId xmlns:a16="http://schemas.microsoft.com/office/drawing/2014/main" id="{26CAB984-EEF3-4A11-B962-354D0C822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255"/>
              <a:ext cx="230" cy="210"/>
            </a:xfrm>
            <a:custGeom>
              <a:avLst/>
              <a:gdLst>
                <a:gd name="T0" fmla="*/ 448 w 159"/>
                <a:gd name="T1" fmla="*/ 196 h 145"/>
                <a:gd name="T2" fmla="*/ 42 w 159"/>
                <a:gd name="T3" fmla="*/ 210 h 145"/>
                <a:gd name="T4" fmla="*/ 100 w 159"/>
                <a:gd name="T5" fmla="*/ 310 h 145"/>
                <a:gd name="T6" fmla="*/ 291 w 159"/>
                <a:gd name="T7" fmla="*/ 440 h 145"/>
                <a:gd name="T8" fmla="*/ 448 w 159"/>
                <a:gd name="T9" fmla="*/ 196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45">
                  <a:moveTo>
                    <a:pt x="148" y="64"/>
                  </a:moveTo>
                  <a:cubicBezTo>
                    <a:pt x="148" y="64"/>
                    <a:pt x="78" y="0"/>
                    <a:pt x="14" y="69"/>
                  </a:cubicBezTo>
                  <a:cubicBezTo>
                    <a:pt x="14" y="69"/>
                    <a:pt x="0" y="83"/>
                    <a:pt x="33" y="102"/>
                  </a:cubicBezTo>
                  <a:cubicBezTo>
                    <a:pt x="66" y="121"/>
                    <a:pt x="76" y="145"/>
                    <a:pt x="96" y="145"/>
                  </a:cubicBezTo>
                  <a:cubicBezTo>
                    <a:pt x="116" y="145"/>
                    <a:pt x="159" y="78"/>
                    <a:pt x="148" y="64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2" name="Freeform 75">
              <a:extLst>
                <a:ext uri="{FF2B5EF4-FFF2-40B4-BE49-F238E27FC236}">
                  <a16:creationId xmlns:a16="http://schemas.microsoft.com/office/drawing/2014/main" id="{F6840D88-5B0C-4E8D-85ED-DF3B4BE0A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764"/>
              <a:ext cx="123" cy="145"/>
            </a:xfrm>
            <a:custGeom>
              <a:avLst/>
              <a:gdLst>
                <a:gd name="T0" fmla="*/ 221 w 85"/>
                <a:gd name="T1" fmla="*/ 86 h 100"/>
                <a:gd name="T2" fmla="*/ 109 w 85"/>
                <a:gd name="T3" fmla="*/ 70 h 100"/>
                <a:gd name="T4" fmla="*/ 55 w 85"/>
                <a:gd name="T5" fmla="*/ 305 h 100"/>
                <a:gd name="T6" fmla="*/ 195 w 85"/>
                <a:gd name="T7" fmla="*/ 252 h 100"/>
                <a:gd name="T8" fmla="*/ 221 w 85"/>
                <a:gd name="T9" fmla="*/ 8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00">
                  <a:moveTo>
                    <a:pt x="73" y="28"/>
                  </a:moveTo>
                  <a:cubicBezTo>
                    <a:pt x="65" y="21"/>
                    <a:pt x="49" y="0"/>
                    <a:pt x="36" y="23"/>
                  </a:cubicBezTo>
                  <a:cubicBezTo>
                    <a:pt x="24" y="46"/>
                    <a:pt x="0" y="100"/>
                    <a:pt x="18" y="100"/>
                  </a:cubicBezTo>
                  <a:cubicBezTo>
                    <a:pt x="36" y="100"/>
                    <a:pt x="55" y="99"/>
                    <a:pt x="64" y="83"/>
                  </a:cubicBezTo>
                  <a:cubicBezTo>
                    <a:pt x="72" y="66"/>
                    <a:pt x="85" y="39"/>
                    <a:pt x="73" y="28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3" name="Freeform 76">
              <a:extLst>
                <a:ext uri="{FF2B5EF4-FFF2-40B4-BE49-F238E27FC236}">
                  <a16:creationId xmlns:a16="http://schemas.microsoft.com/office/drawing/2014/main" id="{1F25F0CC-9FDB-467D-A53B-8256E29E8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698"/>
              <a:ext cx="212" cy="256"/>
            </a:xfrm>
            <a:custGeom>
              <a:avLst/>
              <a:gdLst>
                <a:gd name="T0" fmla="*/ 366 w 147"/>
                <a:gd name="T1" fmla="*/ 14 h 177"/>
                <a:gd name="T2" fmla="*/ 218 w 147"/>
                <a:gd name="T3" fmla="*/ 42 h 177"/>
                <a:gd name="T4" fmla="*/ 88 w 147"/>
                <a:gd name="T5" fmla="*/ 191 h 177"/>
                <a:gd name="T6" fmla="*/ 6 w 147"/>
                <a:gd name="T7" fmla="*/ 353 h 177"/>
                <a:gd name="T8" fmla="*/ 117 w 147"/>
                <a:gd name="T9" fmla="*/ 473 h 177"/>
                <a:gd name="T10" fmla="*/ 324 w 147"/>
                <a:gd name="T11" fmla="*/ 526 h 177"/>
                <a:gd name="T12" fmla="*/ 433 w 147"/>
                <a:gd name="T13" fmla="*/ 496 h 177"/>
                <a:gd name="T14" fmla="*/ 352 w 147"/>
                <a:gd name="T15" fmla="*/ 320 h 177"/>
                <a:gd name="T16" fmla="*/ 366 w 147"/>
                <a:gd name="T17" fmla="*/ 14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177">
                  <a:moveTo>
                    <a:pt x="122" y="5"/>
                  </a:moveTo>
                  <a:cubicBezTo>
                    <a:pt x="111" y="0"/>
                    <a:pt x="82" y="3"/>
                    <a:pt x="73" y="14"/>
                  </a:cubicBezTo>
                  <a:cubicBezTo>
                    <a:pt x="64" y="26"/>
                    <a:pt x="47" y="51"/>
                    <a:pt x="29" y="63"/>
                  </a:cubicBezTo>
                  <a:cubicBezTo>
                    <a:pt x="12" y="76"/>
                    <a:pt x="0" y="103"/>
                    <a:pt x="2" y="117"/>
                  </a:cubicBezTo>
                  <a:cubicBezTo>
                    <a:pt x="4" y="131"/>
                    <a:pt x="18" y="151"/>
                    <a:pt x="39" y="156"/>
                  </a:cubicBezTo>
                  <a:cubicBezTo>
                    <a:pt x="60" y="161"/>
                    <a:pt x="98" y="171"/>
                    <a:pt x="108" y="174"/>
                  </a:cubicBezTo>
                  <a:cubicBezTo>
                    <a:pt x="118" y="177"/>
                    <a:pt x="142" y="176"/>
                    <a:pt x="144" y="164"/>
                  </a:cubicBezTo>
                  <a:cubicBezTo>
                    <a:pt x="147" y="152"/>
                    <a:pt x="118" y="132"/>
                    <a:pt x="117" y="106"/>
                  </a:cubicBezTo>
                  <a:cubicBezTo>
                    <a:pt x="116" y="81"/>
                    <a:pt x="134" y="9"/>
                    <a:pt x="122" y="5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4" name="Freeform 77">
              <a:extLst>
                <a:ext uri="{FF2B5EF4-FFF2-40B4-BE49-F238E27FC236}">
                  <a16:creationId xmlns:a16="http://schemas.microsoft.com/office/drawing/2014/main" id="{1C8F85EC-DD71-401E-8163-57778EF56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669"/>
              <a:ext cx="169" cy="262"/>
            </a:xfrm>
            <a:custGeom>
              <a:avLst/>
              <a:gdLst>
                <a:gd name="T0" fmla="*/ 272 w 117"/>
                <a:gd name="T1" fmla="*/ 25 h 181"/>
                <a:gd name="T2" fmla="*/ 144 w 117"/>
                <a:gd name="T3" fmla="*/ 19 h 181"/>
                <a:gd name="T4" fmla="*/ 14 w 117"/>
                <a:gd name="T5" fmla="*/ 149 h 181"/>
                <a:gd name="T6" fmla="*/ 14 w 117"/>
                <a:gd name="T7" fmla="*/ 388 h 181"/>
                <a:gd name="T8" fmla="*/ 136 w 117"/>
                <a:gd name="T9" fmla="*/ 528 h 181"/>
                <a:gd name="T10" fmla="*/ 332 w 117"/>
                <a:gd name="T11" fmla="*/ 394 h 181"/>
                <a:gd name="T12" fmla="*/ 290 w 117"/>
                <a:gd name="T13" fmla="*/ 149 h 181"/>
                <a:gd name="T14" fmla="*/ 272 w 117"/>
                <a:gd name="T15" fmla="*/ 25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81">
                  <a:moveTo>
                    <a:pt x="90" y="8"/>
                  </a:moveTo>
                  <a:cubicBezTo>
                    <a:pt x="83" y="0"/>
                    <a:pt x="67" y="0"/>
                    <a:pt x="48" y="6"/>
                  </a:cubicBezTo>
                  <a:cubicBezTo>
                    <a:pt x="30" y="11"/>
                    <a:pt x="10" y="29"/>
                    <a:pt x="5" y="49"/>
                  </a:cubicBezTo>
                  <a:cubicBezTo>
                    <a:pt x="0" y="70"/>
                    <a:pt x="0" y="116"/>
                    <a:pt x="5" y="128"/>
                  </a:cubicBezTo>
                  <a:cubicBezTo>
                    <a:pt x="11" y="139"/>
                    <a:pt x="14" y="181"/>
                    <a:pt x="45" y="174"/>
                  </a:cubicBezTo>
                  <a:cubicBezTo>
                    <a:pt x="77" y="168"/>
                    <a:pt x="104" y="155"/>
                    <a:pt x="110" y="130"/>
                  </a:cubicBezTo>
                  <a:cubicBezTo>
                    <a:pt x="117" y="104"/>
                    <a:pt x="96" y="68"/>
                    <a:pt x="96" y="49"/>
                  </a:cubicBezTo>
                  <a:cubicBezTo>
                    <a:pt x="95" y="30"/>
                    <a:pt x="97" y="17"/>
                    <a:pt x="90" y="8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5" name="Freeform 78">
              <a:extLst>
                <a:ext uri="{FF2B5EF4-FFF2-40B4-BE49-F238E27FC236}">
                  <a16:creationId xmlns:a16="http://schemas.microsoft.com/office/drawing/2014/main" id="{A1465487-D58A-4B57-98B1-4DDBC850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905"/>
              <a:ext cx="138" cy="130"/>
            </a:xfrm>
            <a:custGeom>
              <a:avLst/>
              <a:gdLst>
                <a:gd name="T0" fmla="*/ 256 w 96"/>
                <a:gd name="T1" fmla="*/ 25 h 90"/>
                <a:gd name="T2" fmla="*/ 157 w 96"/>
                <a:gd name="T3" fmla="*/ 48 h 90"/>
                <a:gd name="T4" fmla="*/ 14 w 96"/>
                <a:gd name="T5" fmla="*/ 117 h 90"/>
                <a:gd name="T6" fmla="*/ 53 w 96"/>
                <a:gd name="T7" fmla="*/ 238 h 90"/>
                <a:gd name="T8" fmla="*/ 216 w 96"/>
                <a:gd name="T9" fmla="*/ 196 h 90"/>
                <a:gd name="T10" fmla="*/ 256 w 96"/>
                <a:gd name="T11" fmla="*/ 2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90">
                  <a:moveTo>
                    <a:pt x="86" y="8"/>
                  </a:moveTo>
                  <a:cubicBezTo>
                    <a:pt x="80" y="0"/>
                    <a:pt x="75" y="13"/>
                    <a:pt x="53" y="16"/>
                  </a:cubicBezTo>
                  <a:cubicBezTo>
                    <a:pt x="32" y="19"/>
                    <a:pt x="8" y="23"/>
                    <a:pt x="5" y="39"/>
                  </a:cubicBezTo>
                  <a:cubicBezTo>
                    <a:pt x="3" y="56"/>
                    <a:pt x="0" y="73"/>
                    <a:pt x="18" y="79"/>
                  </a:cubicBezTo>
                  <a:cubicBezTo>
                    <a:pt x="35" y="85"/>
                    <a:pt x="58" y="90"/>
                    <a:pt x="72" y="65"/>
                  </a:cubicBezTo>
                  <a:cubicBezTo>
                    <a:pt x="86" y="40"/>
                    <a:pt x="96" y="20"/>
                    <a:pt x="86" y="8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6" name="Freeform 79">
              <a:extLst>
                <a:ext uri="{FF2B5EF4-FFF2-40B4-BE49-F238E27FC236}">
                  <a16:creationId xmlns:a16="http://schemas.microsoft.com/office/drawing/2014/main" id="{697E86D2-3001-4BDB-ABDE-AB1E2DCF2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044"/>
              <a:ext cx="98" cy="152"/>
            </a:xfrm>
            <a:custGeom>
              <a:avLst/>
              <a:gdLst>
                <a:gd name="T0" fmla="*/ 110 w 68"/>
                <a:gd name="T1" fmla="*/ 25 h 105"/>
                <a:gd name="T2" fmla="*/ 1 w 68"/>
                <a:gd name="T3" fmla="*/ 55 h 105"/>
                <a:gd name="T4" fmla="*/ 33 w 68"/>
                <a:gd name="T5" fmla="*/ 191 h 105"/>
                <a:gd name="T6" fmla="*/ 110 w 68"/>
                <a:gd name="T7" fmla="*/ 300 h 105"/>
                <a:gd name="T8" fmla="*/ 197 w 68"/>
                <a:gd name="T9" fmla="*/ 210 h 105"/>
                <a:gd name="T10" fmla="*/ 110 w 68"/>
                <a:gd name="T11" fmla="*/ 25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5">
                  <a:moveTo>
                    <a:pt x="37" y="8"/>
                  </a:moveTo>
                  <a:cubicBezTo>
                    <a:pt x="20" y="2"/>
                    <a:pt x="2" y="0"/>
                    <a:pt x="1" y="18"/>
                  </a:cubicBezTo>
                  <a:cubicBezTo>
                    <a:pt x="0" y="37"/>
                    <a:pt x="7" y="46"/>
                    <a:pt x="11" y="63"/>
                  </a:cubicBezTo>
                  <a:cubicBezTo>
                    <a:pt x="15" y="80"/>
                    <a:pt x="19" y="105"/>
                    <a:pt x="37" y="99"/>
                  </a:cubicBezTo>
                  <a:cubicBezTo>
                    <a:pt x="55" y="94"/>
                    <a:pt x="65" y="91"/>
                    <a:pt x="66" y="69"/>
                  </a:cubicBezTo>
                  <a:cubicBezTo>
                    <a:pt x="68" y="47"/>
                    <a:pt x="55" y="14"/>
                    <a:pt x="37" y="8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7" name="Freeform 80">
              <a:extLst>
                <a:ext uri="{FF2B5EF4-FFF2-40B4-BE49-F238E27FC236}">
                  <a16:creationId xmlns:a16="http://schemas.microsoft.com/office/drawing/2014/main" id="{40AE65AA-F1BA-4E8F-A073-2FFA6907E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964"/>
              <a:ext cx="173" cy="104"/>
            </a:xfrm>
            <a:custGeom>
              <a:avLst/>
              <a:gdLst>
                <a:gd name="T0" fmla="*/ 229 w 120"/>
                <a:gd name="T1" fmla="*/ 20 h 72"/>
                <a:gd name="T2" fmla="*/ 102 w 120"/>
                <a:gd name="T3" fmla="*/ 79 h 72"/>
                <a:gd name="T4" fmla="*/ 108 w 120"/>
                <a:gd name="T5" fmla="*/ 205 h 72"/>
                <a:gd name="T6" fmla="*/ 297 w 120"/>
                <a:gd name="T7" fmla="*/ 160 h 72"/>
                <a:gd name="T8" fmla="*/ 347 w 120"/>
                <a:gd name="T9" fmla="*/ 52 h 72"/>
                <a:gd name="T10" fmla="*/ 229 w 120"/>
                <a:gd name="T11" fmla="*/ 2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72">
                  <a:moveTo>
                    <a:pt x="76" y="7"/>
                  </a:moveTo>
                  <a:cubicBezTo>
                    <a:pt x="59" y="5"/>
                    <a:pt x="43" y="8"/>
                    <a:pt x="34" y="26"/>
                  </a:cubicBezTo>
                  <a:cubicBezTo>
                    <a:pt x="26" y="43"/>
                    <a:pt x="0" y="72"/>
                    <a:pt x="36" y="68"/>
                  </a:cubicBezTo>
                  <a:cubicBezTo>
                    <a:pt x="73" y="64"/>
                    <a:pt x="86" y="68"/>
                    <a:pt x="99" y="53"/>
                  </a:cubicBezTo>
                  <a:cubicBezTo>
                    <a:pt x="112" y="38"/>
                    <a:pt x="120" y="35"/>
                    <a:pt x="116" y="17"/>
                  </a:cubicBezTo>
                  <a:cubicBezTo>
                    <a:pt x="113" y="0"/>
                    <a:pt x="99" y="8"/>
                    <a:pt x="76" y="7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8" name="Freeform 81">
              <a:extLst>
                <a:ext uri="{FF2B5EF4-FFF2-40B4-BE49-F238E27FC236}">
                  <a16:creationId xmlns:a16="http://schemas.microsoft.com/office/drawing/2014/main" id="{E7ECD96D-BCFD-4A80-A7A2-B09D06D4D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077"/>
              <a:ext cx="119" cy="137"/>
            </a:xfrm>
            <a:custGeom>
              <a:avLst/>
              <a:gdLst>
                <a:gd name="T0" fmla="*/ 251 w 82"/>
                <a:gd name="T1" fmla="*/ 81 h 95"/>
                <a:gd name="T2" fmla="*/ 168 w 82"/>
                <a:gd name="T3" fmla="*/ 25 h 95"/>
                <a:gd name="T4" fmla="*/ 19 w 82"/>
                <a:gd name="T5" fmla="*/ 81 h 95"/>
                <a:gd name="T6" fmla="*/ 61 w 82"/>
                <a:gd name="T7" fmla="*/ 251 h 95"/>
                <a:gd name="T8" fmla="*/ 216 w 82"/>
                <a:gd name="T9" fmla="*/ 156 h 95"/>
                <a:gd name="T10" fmla="*/ 251 w 82"/>
                <a:gd name="T11" fmla="*/ 81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95">
                  <a:moveTo>
                    <a:pt x="82" y="27"/>
                  </a:moveTo>
                  <a:cubicBezTo>
                    <a:pt x="82" y="15"/>
                    <a:pt x="76" y="0"/>
                    <a:pt x="55" y="8"/>
                  </a:cubicBezTo>
                  <a:cubicBezTo>
                    <a:pt x="34" y="16"/>
                    <a:pt x="8" y="5"/>
                    <a:pt x="6" y="27"/>
                  </a:cubicBezTo>
                  <a:cubicBezTo>
                    <a:pt x="5" y="49"/>
                    <a:pt x="0" y="95"/>
                    <a:pt x="20" y="84"/>
                  </a:cubicBezTo>
                  <a:cubicBezTo>
                    <a:pt x="39" y="73"/>
                    <a:pt x="66" y="60"/>
                    <a:pt x="71" y="52"/>
                  </a:cubicBezTo>
                  <a:cubicBezTo>
                    <a:pt x="76" y="43"/>
                    <a:pt x="82" y="34"/>
                    <a:pt x="82" y="27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89" name="Freeform 82">
              <a:extLst>
                <a:ext uri="{FF2B5EF4-FFF2-40B4-BE49-F238E27FC236}">
                  <a16:creationId xmlns:a16="http://schemas.microsoft.com/office/drawing/2014/main" id="{79728FA4-10B2-4DA6-8CFA-5D5E95B02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201"/>
              <a:ext cx="149" cy="277"/>
            </a:xfrm>
            <a:custGeom>
              <a:avLst/>
              <a:gdLst>
                <a:gd name="T0" fmla="*/ 224 w 103"/>
                <a:gd name="T1" fmla="*/ 55 h 191"/>
                <a:gd name="T2" fmla="*/ 74 w 103"/>
                <a:gd name="T3" fmla="*/ 28 h 191"/>
                <a:gd name="T4" fmla="*/ 6 w 103"/>
                <a:gd name="T5" fmla="*/ 197 h 191"/>
                <a:gd name="T6" fmla="*/ 20 w 103"/>
                <a:gd name="T7" fmla="*/ 473 h 191"/>
                <a:gd name="T8" fmla="*/ 127 w 103"/>
                <a:gd name="T9" fmla="*/ 541 h 191"/>
                <a:gd name="T10" fmla="*/ 305 w 103"/>
                <a:gd name="T11" fmla="*/ 379 h 191"/>
                <a:gd name="T12" fmla="*/ 224 w 103"/>
                <a:gd name="T13" fmla="*/ 55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91">
                  <a:moveTo>
                    <a:pt x="74" y="18"/>
                  </a:moveTo>
                  <a:cubicBezTo>
                    <a:pt x="64" y="9"/>
                    <a:pt x="33" y="0"/>
                    <a:pt x="24" y="9"/>
                  </a:cubicBezTo>
                  <a:cubicBezTo>
                    <a:pt x="15" y="17"/>
                    <a:pt x="0" y="50"/>
                    <a:pt x="2" y="65"/>
                  </a:cubicBezTo>
                  <a:cubicBezTo>
                    <a:pt x="3" y="80"/>
                    <a:pt x="12" y="141"/>
                    <a:pt x="7" y="155"/>
                  </a:cubicBezTo>
                  <a:cubicBezTo>
                    <a:pt x="2" y="169"/>
                    <a:pt x="24" y="191"/>
                    <a:pt x="42" y="177"/>
                  </a:cubicBezTo>
                  <a:cubicBezTo>
                    <a:pt x="60" y="164"/>
                    <a:pt x="99" y="150"/>
                    <a:pt x="101" y="124"/>
                  </a:cubicBezTo>
                  <a:cubicBezTo>
                    <a:pt x="103" y="99"/>
                    <a:pt x="84" y="27"/>
                    <a:pt x="74" y="18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0" name="Freeform 83">
              <a:extLst>
                <a:ext uri="{FF2B5EF4-FFF2-40B4-BE49-F238E27FC236}">
                  <a16:creationId xmlns:a16="http://schemas.microsoft.com/office/drawing/2014/main" id="{2435CBE0-B03D-4A2E-8512-BAF0186D0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2159"/>
              <a:ext cx="257" cy="163"/>
            </a:xfrm>
            <a:custGeom>
              <a:avLst/>
              <a:gdLst>
                <a:gd name="T0" fmla="*/ 271 w 178"/>
                <a:gd name="T1" fmla="*/ 19 h 112"/>
                <a:gd name="T2" fmla="*/ 103 w 178"/>
                <a:gd name="T3" fmla="*/ 41 h 112"/>
                <a:gd name="T4" fmla="*/ 0 w 178"/>
                <a:gd name="T5" fmla="*/ 134 h 112"/>
                <a:gd name="T6" fmla="*/ 46 w 178"/>
                <a:gd name="T7" fmla="*/ 290 h 112"/>
                <a:gd name="T8" fmla="*/ 225 w 178"/>
                <a:gd name="T9" fmla="*/ 285 h 112"/>
                <a:gd name="T10" fmla="*/ 484 w 178"/>
                <a:gd name="T11" fmla="*/ 306 h 112"/>
                <a:gd name="T12" fmla="*/ 517 w 178"/>
                <a:gd name="T13" fmla="*/ 115 h 112"/>
                <a:gd name="T14" fmla="*/ 474 w 178"/>
                <a:gd name="T15" fmla="*/ 19 h 112"/>
                <a:gd name="T16" fmla="*/ 271 w 178"/>
                <a:gd name="T17" fmla="*/ 19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8" h="112">
                  <a:moveTo>
                    <a:pt x="90" y="6"/>
                  </a:moveTo>
                  <a:cubicBezTo>
                    <a:pt x="75" y="7"/>
                    <a:pt x="44" y="10"/>
                    <a:pt x="34" y="13"/>
                  </a:cubicBezTo>
                  <a:cubicBezTo>
                    <a:pt x="23" y="15"/>
                    <a:pt x="0" y="26"/>
                    <a:pt x="0" y="43"/>
                  </a:cubicBezTo>
                  <a:cubicBezTo>
                    <a:pt x="0" y="61"/>
                    <a:pt x="10" y="88"/>
                    <a:pt x="15" y="94"/>
                  </a:cubicBezTo>
                  <a:cubicBezTo>
                    <a:pt x="20" y="100"/>
                    <a:pt x="53" y="87"/>
                    <a:pt x="75" y="93"/>
                  </a:cubicBezTo>
                  <a:cubicBezTo>
                    <a:pt x="97" y="99"/>
                    <a:pt x="150" y="112"/>
                    <a:pt x="161" y="99"/>
                  </a:cubicBezTo>
                  <a:cubicBezTo>
                    <a:pt x="172" y="86"/>
                    <a:pt x="169" y="56"/>
                    <a:pt x="172" y="37"/>
                  </a:cubicBezTo>
                  <a:cubicBezTo>
                    <a:pt x="174" y="18"/>
                    <a:pt x="178" y="12"/>
                    <a:pt x="157" y="6"/>
                  </a:cubicBezTo>
                  <a:cubicBezTo>
                    <a:pt x="136" y="0"/>
                    <a:pt x="90" y="6"/>
                    <a:pt x="90" y="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1" name="Freeform 84">
              <a:extLst>
                <a:ext uri="{FF2B5EF4-FFF2-40B4-BE49-F238E27FC236}">
                  <a16:creationId xmlns:a16="http://schemas.microsoft.com/office/drawing/2014/main" id="{E40CAAF6-0B77-4B6D-8A2F-0B9263A19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316"/>
              <a:ext cx="135" cy="78"/>
            </a:xfrm>
            <a:custGeom>
              <a:avLst/>
              <a:gdLst>
                <a:gd name="T0" fmla="*/ 150 w 93"/>
                <a:gd name="T1" fmla="*/ 19 h 54"/>
                <a:gd name="T2" fmla="*/ 48 w 93"/>
                <a:gd name="T3" fmla="*/ 42 h 54"/>
                <a:gd name="T4" fmla="*/ 60 w 93"/>
                <a:gd name="T5" fmla="*/ 150 h 54"/>
                <a:gd name="T6" fmla="*/ 190 w 93"/>
                <a:gd name="T7" fmla="*/ 136 h 54"/>
                <a:gd name="T8" fmla="*/ 266 w 93"/>
                <a:gd name="T9" fmla="*/ 74 h 54"/>
                <a:gd name="T10" fmla="*/ 150 w 93"/>
                <a:gd name="T11" fmla="*/ 1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54">
                  <a:moveTo>
                    <a:pt x="49" y="6"/>
                  </a:moveTo>
                  <a:cubicBezTo>
                    <a:pt x="31" y="6"/>
                    <a:pt x="20" y="0"/>
                    <a:pt x="16" y="14"/>
                  </a:cubicBezTo>
                  <a:cubicBezTo>
                    <a:pt x="11" y="28"/>
                    <a:pt x="0" y="54"/>
                    <a:pt x="19" y="50"/>
                  </a:cubicBezTo>
                  <a:cubicBezTo>
                    <a:pt x="38" y="45"/>
                    <a:pt x="43" y="48"/>
                    <a:pt x="62" y="45"/>
                  </a:cubicBezTo>
                  <a:cubicBezTo>
                    <a:pt x="81" y="43"/>
                    <a:pt x="93" y="36"/>
                    <a:pt x="87" y="24"/>
                  </a:cubicBezTo>
                  <a:cubicBezTo>
                    <a:pt x="82" y="12"/>
                    <a:pt x="49" y="6"/>
                    <a:pt x="49" y="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2" name="Freeform 85">
              <a:extLst>
                <a:ext uri="{FF2B5EF4-FFF2-40B4-BE49-F238E27FC236}">
                  <a16:creationId xmlns:a16="http://schemas.microsoft.com/office/drawing/2014/main" id="{D23334A1-0E91-41B2-8D88-8BF565264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466"/>
              <a:ext cx="129" cy="285"/>
            </a:xfrm>
            <a:custGeom>
              <a:avLst/>
              <a:gdLst>
                <a:gd name="T0" fmla="*/ 238 w 89"/>
                <a:gd name="T1" fmla="*/ 20 h 197"/>
                <a:gd name="T2" fmla="*/ 109 w 89"/>
                <a:gd name="T3" fmla="*/ 46 h 197"/>
                <a:gd name="T4" fmla="*/ 0 w 89"/>
                <a:gd name="T5" fmla="*/ 122 h 197"/>
                <a:gd name="T6" fmla="*/ 210 w 89"/>
                <a:gd name="T7" fmla="*/ 430 h 197"/>
                <a:gd name="T8" fmla="*/ 238 w 89"/>
                <a:gd name="T9" fmla="*/ 20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97">
                  <a:moveTo>
                    <a:pt x="78" y="7"/>
                  </a:moveTo>
                  <a:cubicBezTo>
                    <a:pt x="71" y="0"/>
                    <a:pt x="53" y="9"/>
                    <a:pt x="36" y="15"/>
                  </a:cubicBezTo>
                  <a:cubicBezTo>
                    <a:pt x="18" y="21"/>
                    <a:pt x="0" y="15"/>
                    <a:pt x="0" y="40"/>
                  </a:cubicBezTo>
                  <a:cubicBezTo>
                    <a:pt x="0" y="65"/>
                    <a:pt x="21" y="197"/>
                    <a:pt x="69" y="142"/>
                  </a:cubicBezTo>
                  <a:cubicBezTo>
                    <a:pt x="89" y="118"/>
                    <a:pt x="87" y="16"/>
                    <a:pt x="78" y="7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3" name="Freeform 86">
              <a:extLst>
                <a:ext uri="{FF2B5EF4-FFF2-40B4-BE49-F238E27FC236}">
                  <a16:creationId xmlns:a16="http://schemas.microsoft.com/office/drawing/2014/main" id="{B40F07A9-9E90-47DF-8DEE-EF8BD9B9C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575"/>
              <a:ext cx="268" cy="194"/>
            </a:xfrm>
            <a:custGeom>
              <a:avLst/>
              <a:gdLst>
                <a:gd name="T0" fmla="*/ 74 w 185"/>
                <a:gd name="T1" fmla="*/ 230 h 134"/>
                <a:gd name="T2" fmla="*/ 365 w 185"/>
                <a:gd name="T3" fmla="*/ 271 h 134"/>
                <a:gd name="T4" fmla="*/ 319 w 185"/>
                <a:gd name="T5" fmla="*/ 14 h 134"/>
                <a:gd name="T6" fmla="*/ 74 w 185"/>
                <a:gd name="T7" fmla="*/ 230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134">
                  <a:moveTo>
                    <a:pt x="24" y="76"/>
                  </a:moveTo>
                  <a:cubicBezTo>
                    <a:pt x="24" y="76"/>
                    <a:pt x="56" y="134"/>
                    <a:pt x="120" y="89"/>
                  </a:cubicBezTo>
                  <a:cubicBezTo>
                    <a:pt x="185" y="43"/>
                    <a:pt x="130" y="0"/>
                    <a:pt x="105" y="5"/>
                  </a:cubicBezTo>
                  <a:cubicBezTo>
                    <a:pt x="81" y="11"/>
                    <a:pt x="0" y="32"/>
                    <a:pt x="24" y="7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4" name="Freeform 87">
              <a:extLst>
                <a:ext uri="{FF2B5EF4-FFF2-40B4-BE49-F238E27FC236}">
                  <a16:creationId xmlns:a16="http://schemas.microsoft.com/office/drawing/2014/main" id="{D30462FA-D512-4FA0-8636-F6BE36ACD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404"/>
              <a:ext cx="248" cy="164"/>
            </a:xfrm>
            <a:custGeom>
              <a:avLst/>
              <a:gdLst>
                <a:gd name="T0" fmla="*/ 251 w 172"/>
                <a:gd name="T1" fmla="*/ 19 h 113"/>
                <a:gd name="T2" fmla="*/ 48 w 172"/>
                <a:gd name="T3" fmla="*/ 80 h 113"/>
                <a:gd name="T4" fmla="*/ 104 w 172"/>
                <a:gd name="T5" fmla="*/ 345 h 113"/>
                <a:gd name="T6" fmla="*/ 490 w 172"/>
                <a:gd name="T7" fmla="*/ 290 h 113"/>
                <a:gd name="T8" fmla="*/ 443 w 172"/>
                <a:gd name="T9" fmla="*/ 94 h 113"/>
                <a:gd name="T10" fmla="*/ 251 w 172"/>
                <a:gd name="T11" fmla="*/ 19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2" h="113">
                  <a:moveTo>
                    <a:pt x="84" y="6"/>
                  </a:moveTo>
                  <a:cubicBezTo>
                    <a:pt x="53" y="0"/>
                    <a:pt x="28" y="1"/>
                    <a:pt x="16" y="26"/>
                  </a:cubicBezTo>
                  <a:cubicBezTo>
                    <a:pt x="5" y="51"/>
                    <a:pt x="0" y="113"/>
                    <a:pt x="35" y="113"/>
                  </a:cubicBezTo>
                  <a:cubicBezTo>
                    <a:pt x="71" y="112"/>
                    <a:pt x="157" y="112"/>
                    <a:pt x="164" y="95"/>
                  </a:cubicBezTo>
                  <a:cubicBezTo>
                    <a:pt x="172" y="79"/>
                    <a:pt x="172" y="43"/>
                    <a:pt x="148" y="31"/>
                  </a:cubicBezTo>
                  <a:cubicBezTo>
                    <a:pt x="124" y="18"/>
                    <a:pt x="84" y="6"/>
                    <a:pt x="84" y="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5" name="Freeform 88">
              <a:extLst>
                <a:ext uri="{FF2B5EF4-FFF2-40B4-BE49-F238E27FC236}">
                  <a16:creationId xmlns:a16="http://schemas.microsoft.com/office/drawing/2014/main" id="{5C2FC8B1-597C-4488-BA1B-3F28DBD21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2511"/>
              <a:ext cx="199" cy="214"/>
            </a:xfrm>
            <a:custGeom>
              <a:avLst/>
              <a:gdLst>
                <a:gd name="T0" fmla="*/ 258 w 138"/>
                <a:gd name="T1" fmla="*/ 19 h 148"/>
                <a:gd name="T2" fmla="*/ 114 w 138"/>
                <a:gd name="T3" fmla="*/ 46 h 148"/>
                <a:gd name="T4" fmla="*/ 14 w 138"/>
                <a:gd name="T5" fmla="*/ 215 h 148"/>
                <a:gd name="T6" fmla="*/ 72 w 138"/>
                <a:gd name="T7" fmla="*/ 399 h 148"/>
                <a:gd name="T8" fmla="*/ 300 w 138"/>
                <a:gd name="T9" fmla="*/ 364 h 148"/>
                <a:gd name="T10" fmla="*/ 389 w 138"/>
                <a:gd name="T11" fmla="*/ 121 h 148"/>
                <a:gd name="T12" fmla="*/ 258 w 138"/>
                <a:gd name="T13" fmla="*/ 19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48">
                  <a:moveTo>
                    <a:pt x="86" y="6"/>
                  </a:moveTo>
                  <a:cubicBezTo>
                    <a:pt x="63" y="9"/>
                    <a:pt x="58" y="0"/>
                    <a:pt x="38" y="15"/>
                  </a:cubicBezTo>
                  <a:cubicBezTo>
                    <a:pt x="19" y="31"/>
                    <a:pt x="10" y="57"/>
                    <a:pt x="5" y="71"/>
                  </a:cubicBezTo>
                  <a:cubicBezTo>
                    <a:pt x="0" y="85"/>
                    <a:pt x="5" y="125"/>
                    <a:pt x="24" y="132"/>
                  </a:cubicBezTo>
                  <a:cubicBezTo>
                    <a:pt x="42" y="139"/>
                    <a:pt x="74" y="148"/>
                    <a:pt x="100" y="120"/>
                  </a:cubicBezTo>
                  <a:cubicBezTo>
                    <a:pt x="127" y="91"/>
                    <a:pt x="138" y="53"/>
                    <a:pt x="130" y="40"/>
                  </a:cubicBezTo>
                  <a:cubicBezTo>
                    <a:pt x="123" y="27"/>
                    <a:pt x="110" y="4"/>
                    <a:pt x="86" y="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6" name="Freeform 89">
              <a:extLst>
                <a:ext uri="{FF2B5EF4-FFF2-40B4-BE49-F238E27FC236}">
                  <a16:creationId xmlns:a16="http://schemas.microsoft.com/office/drawing/2014/main" id="{A355404D-7650-4B50-9368-116AE00E9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553"/>
              <a:ext cx="223" cy="162"/>
            </a:xfrm>
            <a:custGeom>
              <a:avLst/>
              <a:gdLst>
                <a:gd name="T0" fmla="*/ 272 w 154"/>
                <a:gd name="T1" fmla="*/ 14 h 112"/>
                <a:gd name="T2" fmla="*/ 90 w 154"/>
                <a:gd name="T3" fmla="*/ 107 h 112"/>
                <a:gd name="T4" fmla="*/ 90 w 154"/>
                <a:gd name="T5" fmla="*/ 291 h 112"/>
                <a:gd name="T6" fmla="*/ 427 w 154"/>
                <a:gd name="T7" fmla="*/ 100 h 112"/>
                <a:gd name="T8" fmla="*/ 272 w 154"/>
                <a:gd name="T9" fmla="*/ 14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12">
                  <a:moveTo>
                    <a:pt x="90" y="5"/>
                  </a:moveTo>
                  <a:cubicBezTo>
                    <a:pt x="66" y="5"/>
                    <a:pt x="37" y="18"/>
                    <a:pt x="30" y="35"/>
                  </a:cubicBezTo>
                  <a:cubicBezTo>
                    <a:pt x="23" y="53"/>
                    <a:pt x="0" y="79"/>
                    <a:pt x="30" y="96"/>
                  </a:cubicBezTo>
                  <a:cubicBezTo>
                    <a:pt x="60" y="112"/>
                    <a:pt x="117" y="90"/>
                    <a:pt x="141" y="33"/>
                  </a:cubicBezTo>
                  <a:cubicBezTo>
                    <a:pt x="154" y="0"/>
                    <a:pt x="90" y="5"/>
                    <a:pt x="90" y="5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7" name="Freeform 90">
              <a:extLst>
                <a:ext uri="{FF2B5EF4-FFF2-40B4-BE49-F238E27FC236}">
                  <a16:creationId xmlns:a16="http://schemas.microsoft.com/office/drawing/2014/main" id="{4AB35B3F-F534-46C4-B8E8-6EA692989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924"/>
              <a:ext cx="242" cy="221"/>
            </a:xfrm>
            <a:custGeom>
              <a:avLst/>
              <a:gdLst>
                <a:gd name="T0" fmla="*/ 490 w 168"/>
                <a:gd name="T1" fmla="*/ 29 h 153"/>
                <a:gd name="T2" fmla="*/ 362 w 168"/>
                <a:gd name="T3" fmla="*/ 27 h 153"/>
                <a:gd name="T4" fmla="*/ 81 w 168"/>
                <a:gd name="T5" fmla="*/ 155 h 153"/>
                <a:gd name="T6" fmla="*/ 69 w 168"/>
                <a:gd name="T7" fmla="*/ 433 h 153"/>
                <a:gd name="T8" fmla="*/ 366 w 168"/>
                <a:gd name="T9" fmla="*/ 377 h 153"/>
                <a:gd name="T10" fmla="*/ 496 w 168"/>
                <a:gd name="T11" fmla="*/ 205 h 153"/>
                <a:gd name="T12" fmla="*/ 490 w 168"/>
                <a:gd name="T13" fmla="*/ 2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53">
                  <a:moveTo>
                    <a:pt x="164" y="10"/>
                  </a:moveTo>
                  <a:cubicBezTo>
                    <a:pt x="150" y="0"/>
                    <a:pt x="155" y="0"/>
                    <a:pt x="121" y="9"/>
                  </a:cubicBezTo>
                  <a:cubicBezTo>
                    <a:pt x="87" y="19"/>
                    <a:pt x="43" y="18"/>
                    <a:pt x="27" y="51"/>
                  </a:cubicBezTo>
                  <a:cubicBezTo>
                    <a:pt x="10" y="84"/>
                    <a:pt x="0" y="136"/>
                    <a:pt x="23" y="144"/>
                  </a:cubicBezTo>
                  <a:cubicBezTo>
                    <a:pt x="46" y="153"/>
                    <a:pt x="93" y="148"/>
                    <a:pt x="122" y="125"/>
                  </a:cubicBezTo>
                  <a:cubicBezTo>
                    <a:pt x="151" y="103"/>
                    <a:pt x="164" y="104"/>
                    <a:pt x="166" y="68"/>
                  </a:cubicBezTo>
                  <a:cubicBezTo>
                    <a:pt x="168" y="33"/>
                    <a:pt x="164" y="10"/>
                    <a:pt x="164" y="10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8" name="Freeform 91">
              <a:extLst>
                <a:ext uri="{FF2B5EF4-FFF2-40B4-BE49-F238E27FC236}">
                  <a16:creationId xmlns:a16="http://schemas.microsoft.com/office/drawing/2014/main" id="{EFFB7B77-7D6D-42DB-9CC1-0009A8C31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908"/>
              <a:ext cx="148" cy="153"/>
            </a:xfrm>
            <a:custGeom>
              <a:avLst/>
              <a:gdLst>
                <a:gd name="T0" fmla="*/ 205 w 102"/>
                <a:gd name="T1" fmla="*/ 27 h 106"/>
                <a:gd name="T2" fmla="*/ 97 w 102"/>
                <a:gd name="T3" fmla="*/ 55 h 106"/>
                <a:gd name="T4" fmla="*/ 32 w 102"/>
                <a:gd name="T5" fmla="*/ 240 h 106"/>
                <a:gd name="T6" fmla="*/ 215 w 102"/>
                <a:gd name="T7" fmla="*/ 300 h 106"/>
                <a:gd name="T8" fmla="*/ 305 w 102"/>
                <a:gd name="T9" fmla="*/ 222 h 106"/>
                <a:gd name="T10" fmla="*/ 205 w 102"/>
                <a:gd name="T11" fmla="*/ 27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06">
                  <a:moveTo>
                    <a:pt x="67" y="9"/>
                  </a:moveTo>
                  <a:cubicBezTo>
                    <a:pt x="52" y="4"/>
                    <a:pt x="52" y="0"/>
                    <a:pt x="32" y="18"/>
                  </a:cubicBezTo>
                  <a:cubicBezTo>
                    <a:pt x="11" y="37"/>
                    <a:pt x="0" y="64"/>
                    <a:pt x="10" y="80"/>
                  </a:cubicBezTo>
                  <a:cubicBezTo>
                    <a:pt x="20" y="96"/>
                    <a:pt x="53" y="106"/>
                    <a:pt x="70" y="100"/>
                  </a:cubicBezTo>
                  <a:cubicBezTo>
                    <a:pt x="86" y="94"/>
                    <a:pt x="102" y="100"/>
                    <a:pt x="100" y="74"/>
                  </a:cubicBezTo>
                  <a:cubicBezTo>
                    <a:pt x="97" y="48"/>
                    <a:pt x="67" y="9"/>
                    <a:pt x="67" y="9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99" name="Freeform 92">
              <a:extLst>
                <a:ext uri="{FF2B5EF4-FFF2-40B4-BE49-F238E27FC236}">
                  <a16:creationId xmlns:a16="http://schemas.microsoft.com/office/drawing/2014/main" id="{A300B16B-75C4-4A66-87E4-9623F8D06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077"/>
              <a:ext cx="191" cy="120"/>
            </a:xfrm>
            <a:custGeom>
              <a:avLst/>
              <a:gdLst>
                <a:gd name="T0" fmla="*/ 278 w 132"/>
                <a:gd name="T1" fmla="*/ 1 h 83"/>
                <a:gd name="T2" fmla="*/ 123 w 132"/>
                <a:gd name="T3" fmla="*/ 52 h 83"/>
                <a:gd name="T4" fmla="*/ 61 w 132"/>
                <a:gd name="T5" fmla="*/ 168 h 83"/>
                <a:gd name="T6" fmla="*/ 320 w 132"/>
                <a:gd name="T7" fmla="*/ 249 h 83"/>
                <a:gd name="T8" fmla="*/ 381 w 132"/>
                <a:gd name="T9" fmla="*/ 145 h 83"/>
                <a:gd name="T10" fmla="*/ 278 w 132"/>
                <a:gd name="T11" fmla="*/ 1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83">
                  <a:moveTo>
                    <a:pt x="92" y="1"/>
                  </a:moveTo>
                  <a:cubicBezTo>
                    <a:pt x="63" y="0"/>
                    <a:pt x="62" y="6"/>
                    <a:pt x="41" y="17"/>
                  </a:cubicBezTo>
                  <a:cubicBezTo>
                    <a:pt x="21" y="28"/>
                    <a:pt x="0" y="41"/>
                    <a:pt x="20" y="55"/>
                  </a:cubicBezTo>
                  <a:cubicBezTo>
                    <a:pt x="41" y="69"/>
                    <a:pt x="92" y="83"/>
                    <a:pt x="106" y="82"/>
                  </a:cubicBezTo>
                  <a:cubicBezTo>
                    <a:pt x="120" y="81"/>
                    <a:pt x="132" y="70"/>
                    <a:pt x="126" y="48"/>
                  </a:cubicBezTo>
                  <a:cubicBezTo>
                    <a:pt x="121" y="26"/>
                    <a:pt x="114" y="2"/>
                    <a:pt x="92" y="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0" name="Freeform 93">
              <a:extLst>
                <a:ext uri="{FF2B5EF4-FFF2-40B4-BE49-F238E27FC236}">
                  <a16:creationId xmlns:a16="http://schemas.microsoft.com/office/drawing/2014/main" id="{E57936EC-BFB5-4792-8361-2D3F09FE1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200"/>
              <a:ext cx="244" cy="158"/>
            </a:xfrm>
            <a:custGeom>
              <a:avLst/>
              <a:gdLst>
                <a:gd name="T0" fmla="*/ 426 w 169"/>
                <a:gd name="T1" fmla="*/ 29 h 109"/>
                <a:gd name="T2" fmla="*/ 225 w 169"/>
                <a:gd name="T3" fmla="*/ 28 h 109"/>
                <a:gd name="T4" fmla="*/ 61 w 169"/>
                <a:gd name="T5" fmla="*/ 25 h 109"/>
                <a:gd name="T6" fmla="*/ 46 w 169"/>
                <a:gd name="T7" fmla="*/ 158 h 109"/>
                <a:gd name="T8" fmla="*/ 136 w 169"/>
                <a:gd name="T9" fmla="*/ 332 h 109"/>
                <a:gd name="T10" fmla="*/ 230 w 169"/>
                <a:gd name="T11" fmla="*/ 284 h 109"/>
                <a:gd name="T12" fmla="*/ 385 w 169"/>
                <a:gd name="T13" fmla="*/ 181 h 109"/>
                <a:gd name="T14" fmla="*/ 426 w 169"/>
                <a:gd name="T15" fmla="*/ 29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109">
                  <a:moveTo>
                    <a:pt x="141" y="10"/>
                  </a:moveTo>
                  <a:cubicBezTo>
                    <a:pt x="135" y="3"/>
                    <a:pt x="94" y="16"/>
                    <a:pt x="75" y="9"/>
                  </a:cubicBezTo>
                  <a:cubicBezTo>
                    <a:pt x="56" y="1"/>
                    <a:pt x="31" y="0"/>
                    <a:pt x="20" y="8"/>
                  </a:cubicBezTo>
                  <a:cubicBezTo>
                    <a:pt x="9" y="15"/>
                    <a:pt x="0" y="28"/>
                    <a:pt x="15" y="52"/>
                  </a:cubicBezTo>
                  <a:cubicBezTo>
                    <a:pt x="30" y="76"/>
                    <a:pt x="27" y="109"/>
                    <a:pt x="45" y="109"/>
                  </a:cubicBezTo>
                  <a:cubicBezTo>
                    <a:pt x="62" y="109"/>
                    <a:pt x="58" y="106"/>
                    <a:pt x="76" y="93"/>
                  </a:cubicBezTo>
                  <a:cubicBezTo>
                    <a:pt x="93" y="80"/>
                    <a:pt x="106" y="62"/>
                    <a:pt x="128" y="59"/>
                  </a:cubicBezTo>
                  <a:cubicBezTo>
                    <a:pt x="149" y="56"/>
                    <a:pt x="169" y="40"/>
                    <a:pt x="141" y="10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1" name="Freeform 94">
              <a:extLst>
                <a:ext uri="{FF2B5EF4-FFF2-40B4-BE49-F238E27FC236}">
                  <a16:creationId xmlns:a16="http://schemas.microsoft.com/office/drawing/2014/main" id="{9688194F-14C5-4E89-9885-57E4C521B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339"/>
              <a:ext cx="160" cy="114"/>
            </a:xfrm>
            <a:custGeom>
              <a:avLst/>
              <a:gdLst>
                <a:gd name="T0" fmla="*/ 99 w 111"/>
                <a:gd name="T1" fmla="*/ 1 h 79"/>
                <a:gd name="T2" fmla="*/ 53 w 111"/>
                <a:gd name="T3" fmla="*/ 114 h 79"/>
                <a:gd name="T4" fmla="*/ 239 w 111"/>
                <a:gd name="T5" fmla="*/ 192 h 79"/>
                <a:gd name="T6" fmla="*/ 281 w 111"/>
                <a:gd name="T7" fmla="*/ 79 h 79"/>
                <a:gd name="T8" fmla="*/ 99 w 111"/>
                <a:gd name="T9" fmla="*/ 1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79">
                  <a:moveTo>
                    <a:pt x="33" y="1"/>
                  </a:moveTo>
                  <a:cubicBezTo>
                    <a:pt x="16" y="4"/>
                    <a:pt x="0" y="23"/>
                    <a:pt x="18" y="38"/>
                  </a:cubicBezTo>
                  <a:cubicBezTo>
                    <a:pt x="36" y="53"/>
                    <a:pt x="61" y="79"/>
                    <a:pt x="80" y="64"/>
                  </a:cubicBezTo>
                  <a:cubicBezTo>
                    <a:pt x="100" y="49"/>
                    <a:pt x="111" y="32"/>
                    <a:pt x="94" y="26"/>
                  </a:cubicBezTo>
                  <a:cubicBezTo>
                    <a:pt x="77" y="21"/>
                    <a:pt x="43" y="0"/>
                    <a:pt x="33" y="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2" name="Freeform 95">
              <a:extLst>
                <a:ext uri="{FF2B5EF4-FFF2-40B4-BE49-F238E27FC236}">
                  <a16:creationId xmlns:a16="http://schemas.microsoft.com/office/drawing/2014/main" id="{744D33C1-4D8D-4298-802E-1C35367F3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306"/>
              <a:ext cx="158" cy="124"/>
            </a:xfrm>
            <a:custGeom>
              <a:avLst/>
              <a:gdLst>
                <a:gd name="T0" fmla="*/ 292 w 110"/>
                <a:gd name="T1" fmla="*/ 33 h 86"/>
                <a:gd name="T2" fmla="*/ 184 w 110"/>
                <a:gd name="T3" fmla="*/ 33 h 86"/>
                <a:gd name="T4" fmla="*/ 47 w 110"/>
                <a:gd name="T5" fmla="*/ 169 h 86"/>
                <a:gd name="T6" fmla="*/ 178 w 110"/>
                <a:gd name="T7" fmla="*/ 231 h 86"/>
                <a:gd name="T8" fmla="*/ 293 w 110"/>
                <a:gd name="T9" fmla="*/ 123 h 86"/>
                <a:gd name="T10" fmla="*/ 292 w 110"/>
                <a:gd name="T11" fmla="*/ 33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86">
                  <a:moveTo>
                    <a:pt x="98" y="11"/>
                  </a:moveTo>
                  <a:cubicBezTo>
                    <a:pt x="85" y="2"/>
                    <a:pt x="84" y="0"/>
                    <a:pt x="62" y="11"/>
                  </a:cubicBezTo>
                  <a:cubicBezTo>
                    <a:pt x="39" y="22"/>
                    <a:pt x="0" y="46"/>
                    <a:pt x="16" y="56"/>
                  </a:cubicBezTo>
                  <a:cubicBezTo>
                    <a:pt x="31" y="67"/>
                    <a:pt x="43" y="86"/>
                    <a:pt x="60" y="77"/>
                  </a:cubicBezTo>
                  <a:cubicBezTo>
                    <a:pt x="77" y="69"/>
                    <a:pt x="94" y="56"/>
                    <a:pt x="99" y="41"/>
                  </a:cubicBezTo>
                  <a:cubicBezTo>
                    <a:pt x="103" y="25"/>
                    <a:pt x="110" y="18"/>
                    <a:pt x="98" y="1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3" name="Freeform 96">
              <a:extLst>
                <a:ext uri="{FF2B5EF4-FFF2-40B4-BE49-F238E27FC236}">
                  <a16:creationId xmlns:a16="http://schemas.microsoft.com/office/drawing/2014/main" id="{057EC43F-6FC7-4AAE-8CE0-39E9E1F41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407"/>
              <a:ext cx="149" cy="113"/>
            </a:xfrm>
            <a:custGeom>
              <a:avLst/>
              <a:gdLst>
                <a:gd name="T0" fmla="*/ 271 w 103"/>
                <a:gd name="T1" fmla="*/ 42 h 78"/>
                <a:gd name="T2" fmla="*/ 145 w 103"/>
                <a:gd name="T3" fmla="*/ 46 h 78"/>
                <a:gd name="T4" fmla="*/ 97 w 103"/>
                <a:gd name="T5" fmla="*/ 197 h 78"/>
                <a:gd name="T6" fmla="*/ 294 w 103"/>
                <a:gd name="T7" fmla="*/ 162 h 78"/>
                <a:gd name="T8" fmla="*/ 271 w 103"/>
                <a:gd name="T9" fmla="*/ 42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78">
                  <a:moveTo>
                    <a:pt x="89" y="14"/>
                  </a:moveTo>
                  <a:cubicBezTo>
                    <a:pt x="71" y="10"/>
                    <a:pt x="61" y="0"/>
                    <a:pt x="48" y="15"/>
                  </a:cubicBezTo>
                  <a:cubicBezTo>
                    <a:pt x="35" y="30"/>
                    <a:pt x="0" y="66"/>
                    <a:pt x="32" y="65"/>
                  </a:cubicBezTo>
                  <a:cubicBezTo>
                    <a:pt x="65" y="64"/>
                    <a:pt x="92" y="78"/>
                    <a:pt x="97" y="53"/>
                  </a:cubicBezTo>
                  <a:cubicBezTo>
                    <a:pt x="103" y="29"/>
                    <a:pt x="89" y="14"/>
                    <a:pt x="89" y="14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4" name="Freeform 97">
              <a:extLst>
                <a:ext uri="{FF2B5EF4-FFF2-40B4-BE49-F238E27FC236}">
                  <a16:creationId xmlns:a16="http://schemas.microsoft.com/office/drawing/2014/main" id="{1D0F13FC-A8E9-4A7F-9B84-77190C248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395"/>
              <a:ext cx="260" cy="174"/>
            </a:xfrm>
            <a:custGeom>
              <a:avLst/>
              <a:gdLst>
                <a:gd name="T0" fmla="*/ 325 w 180"/>
                <a:gd name="T1" fmla="*/ 48 h 120"/>
                <a:gd name="T2" fmla="*/ 198 w 180"/>
                <a:gd name="T3" fmla="*/ 42 h 120"/>
                <a:gd name="T4" fmla="*/ 9 w 180"/>
                <a:gd name="T5" fmla="*/ 215 h 120"/>
                <a:gd name="T6" fmla="*/ 231 w 180"/>
                <a:gd name="T7" fmla="*/ 307 h 120"/>
                <a:gd name="T8" fmla="*/ 459 w 180"/>
                <a:gd name="T9" fmla="*/ 209 h 120"/>
                <a:gd name="T10" fmla="*/ 521 w 180"/>
                <a:gd name="T11" fmla="*/ 42 h 120"/>
                <a:gd name="T12" fmla="*/ 441 w 180"/>
                <a:gd name="T13" fmla="*/ 28 h 120"/>
                <a:gd name="T14" fmla="*/ 325 w 180"/>
                <a:gd name="T15" fmla="*/ 4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120">
                  <a:moveTo>
                    <a:pt x="108" y="16"/>
                  </a:moveTo>
                  <a:cubicBezTo>
                    <a:pt x="91" y="9"/>
                    <a:pt x="87" y="7"/>
                    <a:pt x="66" y="14"/>
                  </a:cubicBezTo>
                  <a:cubicBezTo>
                    <a:pt x="44" y="21"/>
                    <a:pt x="0" y="48"/>
                    <a:pt x="3" y="70"/>
                  </a:cubicBezTo>
                  <a:cubicBezTo>
                    <a:pt x="6" y="91"/>
                    <a:pt x="43" y="120"/>
                    <a:pt x="77" y="101"/>
                  </a:cubicBezTo>
                  <a:cubicBezTo>
                    <a:pt x="111" y="82"/>
                    <a:pt x="137" y="79"/>
                    <a:pt x="152" y="68"/>
                  </a:cubicBezTo>
                  <a:cubicBezTo>
                    <a:pt x="166" y="58"/>
                    <a:pt x="180" y="29"/>
                    <a:pt x="173" y="14"/>
                  </a:cubicBezTo>
                  <a:cubicBezTo>
                    <a:pt x="166" y="0"/>
                    <a:pt x="158" y="4"/>
                    <a:pt x="146" y="9"/>
                  </a:cubicBezTo>
                  <a:cubicBezTo>
                    <a:pt x="134" y="14"/>
                    <a:pt x="108" y="16"/>
                    <a:pt x="108" y="1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5" name="Freeform 98">
              <a:extLst>
                <a:ext uri="{FF2B5EF4-FFF2-40B4-BE49-F238E27FC236}">
                  <a16:creationId xmlns:a16="http://schemas.microsoft.com/office/drawing/2014/main" id="{18043AAD-3403-4839-8A6E-FB43B4827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282"/>
              <a:ext cx="127" cy="118"/>
            </a:xfrm>
            <a:custGeom>
              <a:avLst/>
              <a:gdLst>
                <a:gd name="T0" fmla="*/ 95 w 88"/>
                <a:gd name="T1" fmla="*/ 28 h 81"/>
                <a:gd name="T2" fmla="*/ 6 w 88"/>
                <a:gd name="T3" fmla="*/ 102 h 81"/>
                <a:gd name="T4" fmla="*/ 100 w 88"/>
                <a:gd name="T5" fmla="*/ 219 h 81"/>
                <a:gd name="T6" fmla="*/ 235 w 88"/>
                <a:gd name="T7" fmla="*/ 162 h 81"/>
                <a:gd name="T8" fmla="*/ 95 w 88"/>
                <a:gd name="T9" fmla="*/ 28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1">
                  <a:moveTo>
                    <a:pt x="32" y="9"/>
                  </a:moveTo>
                  <a:cubicBezTo>
                    <a:pt x="19" y="14"/>
                    <a:pt x="4" y="17"/>
                    <a:pt x="2" y="33"/>
                  </a:cubicBezTo>
                  <a:cubicBezTo>
                    <a:pt x="0" y="50"/>
                    <a:pt x="13" y="60"/>
                    <a:pt x="33" y="71"/>
                  </a:cubicBezTo>
                  <a:cubicBezTo>
                    <a:pt x="54" y="81"/>
                    <a:pt x="88" y="71"/>
                    <a:pt x="78" y="52"/>
                  </a:cubicBezTo>
                  <a:cubicBezTo>
                    <a:pt x="67" y="32"/>
                    <a:pt x="59" y="0"/>
                    <a:pt x="32" y="9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6" name="Freeform 99">
              <a:extLst>
                <a:ext uri="{FF2B5EF4-FFF2-40B4-BE49-F238E27FC236}">
                  <a16:creationId xmlns:a16="http://schemas.microsoft.com/office/drawing/2014/main" id="{24FD5F1E-EA9E-42CB-98FD-69044B655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51"/>
              <a:ext cx="121" cy="85"/>
            </a:xfrm>
            <a:custGeom>
              <a:avLst/>
              <a:gdLst>
                <a:gd name="T0" fmla="*/ 236 w 84"/>
                <a:gd name="T1" fmla="*/ 72 h 59"/>
                <a:gd name="T2" fmla="*/ 89 w 84"/>
                <a:gd name="T3" fmla="*/ 13 h 59"/>
                <a:gd name="T4" fmla="*/ 19 w 84"/>
                <a:gd name="T5" fmla="*/ 127 h 59"/>
                <a:gd name="T6" fmla="*/ 127 w 84"/>
                <a:gd name="T7" fmla="*/ 147 h 59"/>
                <a:gd name="T8" fmla="*/ 236 w 84"/>
                <a:gd name="T9" fmla="*/ 7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59">
                  <a:moveTo>
                    <a:pt x="79" y="24"/>
                  </a:moveTo>
                  <a:cubicBezTo>
                    <a:pt x="73" y="8"/>
                    <a:pt x="46" y="0"/>
                    <a:pt x="30" y="4"/>
                  </a:cubicBezTo>
                  <a:cubicBezTo>
                    <a:pt x="14" y="9"/>
                    <a:pt x="0" y="24"/>
                    <a:pt x="6" y="42"/>
                  </a:cubicBezTo>
                  <a:cubicBezTo>
                    <a:pt x="11" y="59"/>
                    <a:pt x="22" y="58"/>
                    <a:pt x="42" y="49"/>
                  </a:cubicBezTo>
                  <a:cubicBezTo>
                    <a:pt x="63" y="39"/>
                    <a:pt x="84" y="41"/>
                    <a:pt x="79" y="24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7" name="Freeform 100">
              <a:extLst>
                <a:ext uri="{FF2B5EF4-FFF2-40B4-BE49-F238E27FC236}">
                  <a16:creationId xmlns:a16="http://schemas.microsoft.com/office/drawing/2014/main" id="{E6C01541-3376-4FBD-B4FD-CD984914D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30"/>
              <a:ext cx="203" cy="175"/>
            </a:xfrm>
            <a:custGeom>
              <a:avLst/>
              <a:gdLst>
                <a:gd name="T0" fmla="*/ 387 w 140"/>
                <a:gd name="T1" fmla="*/ 117 h 121"/>
                <a:gd name="T2" fmla="*/ 270 w 140"/>
                <a:gd name="T3" fmla="*/ 320 h 121"/>
                <a:gd name="T4" fmla="*/ 28 w 140"/>
                <a:gd name="T5" fmla="*/ 243 h 121"/>
                <a:gd name="T6" fmla="*/ 148 w 140"/>
                <a:gd name="T7" fmla="*/ 61 h 121"/>
                <a:gd name="T8" fmla="*/ 387 w 140"/>
                <a:gd name="T9" fmla="*/ 11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21">
                  <a:moveTo>
                    <a:pt x="127" y="39"/>
                  </a:moveTo>
                  <a:cubicBezTo>
                    <a:pt x="127" y="39"/>
                    <a:pt x="140" y="91"/>
                    <a:pt x="88" y="106"/>
                  </a:cubicBezTo>
                  <a:cubicBezTo>
                    <a:pt x="36" y="121"/>
                    <a:pt x="9" y="88"/>
                    <a:pt x="9" y="80"/>
                  </a:cubicBezTo>
                  <a:cubicBezTo>
                    <a:pt x="9" y="73"/>
                    <a:pt x="0" y="40"/>
                    <a:pt x="48" y="20"/>
                  </a:cubicBezTo>
                  <a:cubicBezTo>
                    <a:pt x="96" y="0"/>
                    <a:pt x="120" y="8"/>
                    <a:pt x="127" y="39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8" name="Freeform 101">
              <a:extLst>
                <a:ext uri="{FF2B5EF4-FFF2-40B4-BE49-F238E27FC236}">
                  <a16:creationId xmlns:a16="http://schemas.microsoft.com/office/drawing/2014/main" id="{FEB4F9E5-84AC-446B-8B88-7EA6D457A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216"/>
              <a:ext cx="184" cy="218"/>
            </a:xfrm>
            <a:custGeom>
              <a:avLst/>
              <a:gdLst>
                <a:gd name="T0" fmla="*/ 351 w 127"/>
                <a:gd name="T1" fmla="*/ 149 h 151"/>
                <a:gd name="T2" fmla="*/ 196 w 127"/>
                <a:gd name="T3" fmla="*/ 403 h 151"/>
                <a:gd name="T4" fmla="*/ 143 w 127"/>
                <a:gd name="T5" fmla="*/ 219 h 151"/>
                <a:gd name="T6" fmla="*/ 351 w 127"/>
                <a:gd name="T7" fmla="*/ 149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51">
                  <a:moveTo>
                    <a:pt x="115" y="49"/>
                  </a:moveTo>
                  <a:cubicBezTo>
                    <a:pt x="115" y="49"/>
                    <a:pt x="127" y="116"/>
                    <a:pt x="64" y="134"/>
                  </a:cubicBezTo>
                  <a:cubicBezTo>
                    <a:pt x="0" y="151"/>
                    <a:pt x="38" y="94"/>
                    <a:pt x="47" y="73"/>
                  </a:cubicBezTo>
                  <a:cubicBezTo>
                    <a:pt x="57" y="53"/>
                    <a:pt x="98" y="0"/>
                    <a:pt x="115" y="49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09" name="Freeform 102">
              <a:extLst>
                <a:ext uri="{FF2B5EF4-FFF2-40B4-BE49-F238E27FC236}">
                  <a16:creationId xmlns:a16="http://schemas.microsoft.com/office/drawing/2014/main" id="{366C7FF9-0DC9-4F14-AF55-94F070B7E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016"/>
              <a:ext cx="101" cy="252"/>
            </a:xfrm>
            <a:custGeom>
              <a:avLst/>
              <a:gdLst>
                <a:gd name="T0" fmla="*/ 211 w 70"/>
                <a:gd name="T1" fmla="*/ 0 h 174"/>
                <a:gd name="T2" fmla="*/ 13 w 70"/>
                <a:gd name="T3" fmla="*/ 327 h 174"/>
                <a:gd name="T4" fmla="*/ 183 w 70"/>
                <a:gd name="T5" fmla="*/ 476 h 174"/>
                <a:gd name="T6" fmla="*/ 211 w 70"/>
                <a:gd name="T7" fmla="*/ 0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74">
                  <a:moveTo>
                    <a:pt x="70" y="0"/>
                  </a:moveTo>
                  <a:cubicBezTo>
                    <a:pt x="70" y="0"/>
                    <a:pt x="0" y="43"/>
                    <a:pt x="4" y="108"/>
                  </a:cubicBezTo>
                  <a:cubicBezTo>
                    <a:pt x="8" y="174"/>
                    <a:pt x="61" y="157"/>
                    <a:pt x="61" y="157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0" name="Freeform 103">
              <a:extLst>
                <a:ext uri="{FF2B5EF4-FFF2-40B4-BE49-F238E27FC236}">
                  <a16:creationId xmlns:a16="http://schemas.microsoft.com/office/drawing/2014/main" id="{89341C54-FDCE-49FB-AE2A-796452136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961"/>
              <a:ext cx="131" cy="285"/>
            </a:xfrm>
            <a:custGeom>
              <a:avLst/>
              <a:gdLst>
                <a:gd name="T0" fmla="*/ 0 w 91"/>
                <a:gd name="T1" fmla="*/ 596 h 197"/>
                <a:gd name="T2" fmla="*/ 29 w 91"/>
                <a:gd name="T3" fmla="*/ 116 h 197"/>
                <a:gd name="T4" fmla="*/ 203 w 91"/>
                <a:gd name="T5" fmla="*/ 90 h 197"/>
                <a:gd name="T6" fmla="*/ 135 w 91"/>
                <a:gd name="T7" fmla="*/ 314 h 197"/>
                <a:gd name="T8" fmla="*/ 0 w 91"/>
                <a:gd name="T9" fmla="*/ 596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97">
                  <a:moveTo>
                    <a:pt x="0" y="197"/>
                  </a:move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45" y="0"/>
                    <a:pt x="68" y="30"/>
                  </a:cubicBezTo>
                  <a:cubicBezTo>
                    <a:pt x="91" y="61"/>
                    <a:pt x="53" y="85"/>
                    <a:pt x="45" y="104"/>
                  </a:cubicBezTo>
                  <a:cubicBezTo>
                    <a:pt x="37" y="122"/>
                    <a:pt x="41" y="189"/>
                    <a:pt x="0" y="197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1" name="Freeform 104">
              <a:extLst>
                <a:ext uri="{FF2B5EF4-FFF2-40B4-BE49-F238E27FC236}">
                  <a16:creationId xmlns:a16="http://schemas.microsoft.com/office/drawing/2014/main" id="{6A25CFE4-04E9-4D1B-905E-B3D9D276F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753"/>
              <a:ext cx="75" cy="210"/>
            </a:xfrm>
            <a:custGeom>
              <a:avLst/>
              <a:gdLst>
                <a:gd name="T0" fmla="*/ 156 w 52"/>
                <a:gd name="T1" fmla="*/ 0 h 145"/>
                <a:gd name="T2" fmla="*/ 128 w 52"/>
                <a:gd name="T3" fmla="*/ 427 h 145"/>
                <a:gd name="T4" fmla="*/ 6 w 52"/>
                <a:gd name="T5" fmla="*/ 374 h 145"/>
                <a:gd name="T6" fmla="*/ 156 w 52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45">
                  <a:moveTo>
                    <a:pt x="52" y="0"/>
                  </a:moveTo>
                  <a:cubicBezTo>
                    <a:pt x="43" y="141"/>
                    <a:pt x="43" y="141"/>
                    <a:pt x="43" y="141"/>
                  </a:cubicBezTo>
                  <a:cubicBezTo>
                    <a:pt x="43" y="141"/>
                    <a:pt x="0" y="145"/>
                    <a:pt x="2" y="123"/>
                  </a:cubicBezTo>
                  <a:cubicBezTo>
                    <a:pt x="5" y="102"/>
                    <a:pt x="3" y="86"/>
                    <a:pt x="52" y="0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2" name="Freeform 105">
              <a:extLst>
                <a:ext uri="{FF2B5EF4-FFF2-40B4-BE49-F238E27FC236}">
                  <a16:creationId xmlns:a16="http://schemas.microsoft.com/office/drawing/2014/main" id="{9D508F47-9059-403B-8140-D0DF6DDFE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756"/>
              <a:ext cx="53" cy="224"/>
            </a:xfrm>
            <a:custGeom>
              <a:avLst/>
              <a:gdLst>
                <a:gd name="T0" fmla="*/ 29 w 37"/>
                <a:gd name="T1" fmla="*/ 0 h 155"/>
                <a:gd name="T2" fmla="*/ 103 w 37"/>
                <a:gd name="T3" fmla="*/ 225 h 155"/>
                <a:gd name="T4" fmla="*/ 0 w 37"/>
                <a:gd name="T5" fmla="*/ 419 h 155"/>
                <a:gd name="T6" fmla="*/ 29 w 37"/>
                <a:gd name="T7" fmla="*/ 0 h 1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5">
                  <a:moveTo>
                    <a:pt x="10" y="0"/>
                  </a:moveTo>
                  <a:cubicBezTo>
                    <a:pt x="10" y="0"/>
                    <a:pt x="33" y="22"/>
                    <a:pt x="35" y="75"/>
                  </a:cubicBezTo>
                  <a:cubicBezTo>
                    <a:pt x="37" y="128"/>
                    <a:pt x="23" y="155"/>
                    <a:pt x="0" y="139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3" name="Freeform 106">
              <a:extLst>
                <a:ext uri="{FF2B5EF4-FFF2-40B4-BE49-F238E27FC236}">
                  <a16:creationId xmlns:a16="http://schemas.microsoft.com/office/drawing/2014/main" id="{39FB16F9-3FB7-4F90-B201-0A04A4FC6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651"/>
              <a:ext cx="154" cy="131"/>
            </a:xfrm>
            <a:custGeom>
              <a:avLst/>
              <a:gdLst>
                <a:gd name="T0" fmla="*/ 72 w 107"/>
                <a:gd name="T1" fmla="*/ 0 h 90"/>
                <a:gd name="T2" fmla="*/ 1 w 107"/>
                <a:gd name="T3" fmla="*/ 93 h 90"/>
                <a:gd name="T4" fmla="*/ 68 w 107"/>
                <a:gd name="T5" fmla="*/ 259 h 90"/>
                <a:gd name="T6" fmla="*/ 320 w 107"/>
                <a:gd name="T7" fmla="*/ 148 h 90"/>
                <a:gd name="T8" fmla="*/ 72 w 107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90">
                  <a:moveTo>
                    <a:pt x="24" y="0"/>
                  </a:moveTo>
                  <a:cubicBezTo>
                    <a:pt x="8" y="0"/>
                    <a:pt x="2" y="18"/>
                    <a:pt x="1" y="30"/>
                  </a:cubicBezTo>
                  <a:cubicBezTo>
                    <a:pt x="0" y="42"/>
                    <a:pt x="1" y="90"/>
                    <a:pt x="23" y="84"/>
                  </a:cubicBezTo>
                  <a:cubicBezTo>
                    <a:pt x="45" y="77"/>
                    <a:pt x="106" y="62"/>
                    <a:pt x="107" y="48"/>
                  </a:cubicBezTo>
                  <a:cubicBezTo>
                    <a:pt x="107" y="34"/>
                    <a:pt x="42" y="1"/>
                    <a:pt x="24" y="0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4" name="Freeform 107">
              <a:extLst>
                <a:ext uri="{FF2B5EF4-FFF2-40B4-BE49-F238E27FC236}">
                  <a16:creationId xmlns:a16="http://schemas.microsoft.com/office/drawing/2014/main" id="{C311136F-CEFD-4E90-823F-F93A767F9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640"/>
              <a:ext cx="159" cy="136"/>
            </a:xfrm>
            <a:custGeom>
              <a:avLst/>
              <a:gdLst>
                <a:gd name="T0" fmla="*/ 263 w 110"/>
                <a:gd name="T1" fmla="*/ 36 h 94"/>
                <a:gd name="T2" fmla="*/ 94 w 110"/>
                <a:gd name="T3" fmla="*/ 36 h 94"/>
                <a:gd name="T4" fmla="*/ 20 w 110"/>
                <a:gd name="T5" fmla="*/ 197 h 94"/>
                <a:gd name="T6" fmla="*/ 169 w 110"/>
                <a:gd name="T7" fmla="*/ 252 h 94"/>
                <a:gd name="T8" fmla="*/ 263 w 110"/>
                <a:gd name="T9" fmla="*/ 3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94">
                  <a:moveTo>
                    <a:pt x="87" y="12"/>
                  </a:moveTo>
                  <a:cubicBezTo>
                    <a:pt x="73" y="0"/>
                    <a:pt x="46" y="0"/>
                    <a:pt x="31" y="12"/>
                  </a:cubicBezTo>
                  <a:cubicBezTo>
                    <a:pt x="15" y="24"/>
                    <a:pt x="0" y="47"/>
                    <a:pt x="7" y="65"/>
                  </a:cubicBezTo>
                  <a:cubicBezTo>
                    <a:pt x="14" y="83"/>
                    <a:pt x="35" y="94"/>
                    <a:pt x="56" y="83"/>
                  </a:cubicBezTo>
                  <a:cubicBezTo>
                    <a:pt x="77" y="71"/>
                    <a:pt x="110" y="30"/>
                    <a:pt x="87" y="12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5" name="Freeform 108">
              <a:extLst>
                <a:ext uri="{FF2B5EF4-FFF2-40B4-BE49-F238E27FC236}">
                  <a16:creationId xmlns:a16="http://schemas.microsoft.com/office/drawing/2014/main" id="{FEBC816A-4D4B-4FDF-8110-795CA3E25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764"/>
              <a:ext cx="213" cy="148"/>
            </a:xfrm>
            <a:custGeom>
              <a:avLst/>
              <a:gdLst>
                <a:gd name="T0" fmla="*/ 359 w 147"/>
                <a:gd name="T1" fmla="*/ 28 h 102"/>
                <a:gd name="T2" fmla="*/ 130 w 147"/>
                <a:gd name="T3" fmla="*/ 42 h 102"/>
                <a:gd name="T4" fmla="*/ 13 w 147"/>
                <a:gd name="T5" fmla="*/ 181 h 102"/>
                <a:gd name="T6" fmla="*/ 174 w 147"/>
                <a:gd name="T7" fmla="*/ 242 h 102"/>
                <a:gd name="T8" fmla="*/ 378 w 147"/>
                <a:gd name="T9" fmla="*/ 149 h 102"/>
                <a:gd name="T10" fmla="*/ 359 w 147"/>
                <a:gd name="T11" fmla="*/ 28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102">
                  <a:moveTo>
                    <a:pt x="118" y="9"/>
                  </a:moveTo>
                  <a:cubicBezTo>
                    <a:pt x="103" y="0"/>
                    <a:pt x="59" y="3"/>
                    <a:pt x="43" y="14"/>
                  </a:cubicBezTo>
                  <a:cubicBezTo>
                    <a:pt x="27" y="24"/>
                    <a:pt x="0" y="17"/>
                    <a:pt x="4" y="59"/>
                  </a:cubicBezTo>
                  <a:cubicBezTo>
                    <a:pt x="8" y="101"/>
                    <a:pt x="35" y="102"/>
                    <a:pt x="57" y="79"/>
                  </a:cubicBezTo>
                  <a:cubicBezTo>
                    <a:pt x="79" y="56"/>
                    <a:pt x="109" y="45"/>
                    <a:pt x="124" y="49"/>
                  </a:cubicBezTo>
                  <a:cubicBezTo>
                    <a:pt x="138" y="52"/>
                    <a:pt x="147" y="28"/>
                    <a:pt x="118" y="9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6" name="Freeform 109">
              <a:extLst>
                <a:ext uri="{FF2B5EF4-FFF2-40B4-BE49-F238E27FC236}">
                  <a16:creationId xmlns:a16="http://schemas.microsoft.com/office/drawing/2014/main" id="{1CD49417-ECF8-49BC-A40F-1E7720B67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1832"/>
              <a:ext cx="112" cy="178"/>
            </a:xfrm>
            <a:custGeom>
              <a:avLst/>
              <a:gdLst>
                <a:gd name="T0" fmla="*/ 39 w 78"/>
                <a:gd name="T1" fmla="*/ 62 h 123"/>
                <a:gd name="T2" fmla="*/ 46 w 78"/>
                <a:gd name="T3" fmla="*/ 233 h 123"/>
                <a:gd name="T4" fmla="*/ 175 w 78"/>
                <a:gd name="T5" fmla="*/ 346 h 123"/>
                <a:gd name="T6" fmla="*/ 202 w 78"/>
                <a:gd name="T7" fmla="*/ 169 h 123"/>
                <a:gd name="T8" fmla="*/ 39 w 78"/>
                <a:gd name="T9" fmla="*/ 62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23">
                  <a:moveTo>
                    <a:pt x="13" y="21"/>
                  </a:moveTo>
                  <a:cubicBezTo>
                    <a:pt x="0" y="33"/>
                    <a:pt x="6" y="58"/>
                    <a:pt x="15" y="77"/>
                  </a:cubicBezTo>
                  <a:cubicBezTo>
                    <a:pt x="24" y="96"/>
                    <a:pt x="39" y="123"/>
                    <a:pt x="59" y="114"/>
                  </a:cubicBezTo>
                  <a:cubicBezTo>
                    <a:pt x="78" y="106"/>
                    <a:pt x="75" y="76"/>
                    <a:pt x="68" y="56"/>
                  </a:cubicBezTo>
                  <a:cubicBezTo>
                    <a:pt x="60" y="37"/>
                    <a:pt x="36" y="0"/>
                    <a:pt x="13" y="2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7" name="Freeform 110">
              <a:extLst>
                <a:ext uri="{FF2B5EF4-FFF2-40B4-BE49-F238E27FC236}">
                  <a16:creationId xmlns:a16="http://schemas.microsoft.com/office/drawing/2014/main" id="{BEFBBCBD-E45E-4E18-A186-7137FC614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792"/>
              <a:ext cx="110" cy="179"/>
            </a:xfrm>
            <a:custGeom>
              <a:avLst/>
              <a:gdLst>
                <a:gd name="T0" fmla="*/ 61 w 76"/>
                <a:gd name="T1" fmla="*/ 48 h 124"/>
                <a:gd name="T2" fmla="*/ 48 w 76"/>
                <a:gd name="T3" fmla="*/ 160 h 124"/>
                <a:gd name="T4" fmla="*/ 140 w 76"/>
                <a:gd name="T5" fmla="*/ 348 h 124"/>
                <a:gd name="T6" fmla="*/ 201 w 76"/>
                <a:gd name="T7" fmla="*/ 264 h 124"/>
                <a:gd name="T8" fmla="*/ 61 w 76"/>
                <a:gd name="T9" fmla="*/ 48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24">
                  <a:moveTo>
                    <a:pt x="20" y="16"/>
                  </a:moveTo>
                  <a:cubicBezTo>
                    <a:pt x="13" y="25"/>
                    <a:pt x="0" y="38"/>
                    <a:pt x="16" y="53"/>
                  </a:cubicBezTo>
                  <a:cubicBezTo>
                    <a:pt x="31" y="68"/>
                    <a:pt x="28" y="109"/>
                    <a:pt x="46" y="116"/>
                  </a:cubicBezTo>
                  <a:cubicBezTo>
                    <a:pt x="63" y="124"/>
                    <a:pt x="76" y="117"/>
                    <a:pt x="66" y="88"/>
                  </a:cubicBezTo>
                  <a:cubicBezTo>
                    <a:pt x="57" y="59"/>
                    <a:pt x="33" y="0"/>
                    <a:pt x="20" y="16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8" name="Freeform 111">
              <a:extLst>
                <a:ext uri="{FF2B5EF4-FFF2-40B4-BE49-F238E27FC236}">
                  <a16:creationId xmlns:a16="http://schemas.microsoft.com/office/drawing/2014/main" id="{63653469-7348-4AFA-B562-B4FCCC6F5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650"/>
              <a:ext cx="258" cy="236"/>
            </a:xfrm>
            <a:custGeom>
              <a:avLst/>
              <a:gdLst>
                <a:gd name="T0" fmla="*/ 509 w 179"/>
                <a:gd name="T1" fmla="*/ 75 h 163"/>
                <a:gd name="T2" fmla="*/ 249 w 179"/>
                <a:gd name="T3" fmla="*/ 62 h 163"/>
                <a:gd name="T4" fmla="*/ 46 w 179"/>
                <a:gd name="T5" fmla="*/ 310 h 163"/>
                <a:gd name="T6" fmla="*/ 270 w 179"/>
                <a:gd name="T7" fmla="*/ 459 h 163"/>
                <a:gd name="T8" fmla="*/ 481 w 179"/>
                <a:gd name="T9" fmla="*/ 305 h 163"/>
                <a:gd name="T10" fmla="*/ 509 w 179"/>
                <a:gd name="T11" fmla="*/ 75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63">
                  <a:moveTo>
                    <a:pt x="170" y="25"/>
                  </a:moveTo>
                  <a:cubicBezTo>
                    <a:pt x="161" y="11"/>
                    <a:pt x="114" y="0"/>
                    <a:pt x="83" y="21"/>
                  </a:cubicBezTo>
                  <a:cubicBezTo>
                    <a:pt x="53" y="42"/>
                    <a:pt x="0" y="73"/>
                    <a:pt x="15" y="102"/>
                  </a:cubicBezTo>
                  <a:cubicBezTo>
                    <a:pt x="30" y="131"/>
                    <a:pt x="67" y="163"/>
                    <a:pt x="90" y="151"/>
                  </a:cubicBezTo>
                  <a:cubicBezTo>
                    <a:pt x="113" y="140"/>
                    <a:pt x="162" y="134"/>
                    <a:pt x="161" y="101"/>
                  </a:cubicBezTo>
                  <a:cubicBezTo>
                    <a:pt x="160" y="69"/>
                    <a:pt x="179" y="39"/>
                    <a:pt x="170" y="25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19" name="Freeform 112">
              <a:extLst>
                <a:ext uri="{FF2B5EF4-FFF2-40B4-BE49-F238E27FC236}">
                  <a16:creationId xmlns:a16="http://schemas.microsoft.com/office/drawing/2014/main" id="{7ACDF79F-530D-45B8-A8BC-6207704AD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456"/>
              <a:ext cx="132" cy="200"/>
            </a:xfrm>
            <a:custGeom>
              <a:avLst/>
              <a:gdLst>
                <a:gd name="T0" fmla="*/ 197 w 91"/>
                <a:gd name="T1" fmla="*/ 29 h 138"/>
                <a:gd name="T2" fmla="*/ 80 w 91"/>
                <a:gd name="T3" fmla="*/ 36 h 138"/>
                <a:gd name="T4" fmla="*/ 1 w 91"/>
                <a:gd name="T5" fmla="*/ 174 h 138"/>
                <a:gd name="T6" fmla="*/ 86 w 91"/>
                <a:gd name="T7" fmla="*/ 401 h 138"/>
                <a:gd name="T8" fmla="*/ 197 w 91"/>
                <a:gd name="T9" fmla="*/ 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38">
                  <a:moveTo>
                    <a:pt x="65" y="10"/>
                  </a:moveTo>
                  <a:cubicBezTo>
                    <a:pt x="54" y="0"/>
                    <a:pt x="38" y="2"/>
                    <a:pt x="26" y="12"/>
                  </a:cubicBezTo>
                  <a:cubicBezTo>
                    <a:pt x="15" y="21"/>
                    <a:pt x="2" y="36"/>
                    <a:pt x="1" y="57"/>
                  </a:cubicBezTo>
                  <a:cubicBezTo>
                    <a:pt x="0" y="79"/>
                    <a:pt x="4" y="138"/>
                    <a:pt x="28" y="132"/>
                  </a:cubicBezTo>
                  <a:cubicBezTo>
                    <a:pt x="52" y="126"/>
                    <a:pt x="91" y="33"/>
                    <a:pt x="65" y="10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113">
              <a:extLst>
                <a:ext uri="{FF2B5EF4-FFF2-40B4-BE49-F238E27FC236}">
                  <a16:creationId xmlns:a16="http://schemas.microsoft.com/office/drawing/2014/main" id="{4D1EE40A-F2AE-4719-980D-F19DA0F9D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303"/>
              <a:ext cx="167" cy="172"/>
            </a:xfrm>
            <a:custGeom>
              <a:avLst/>
              <a:gdLst>
                <a:gd name="T0" fmla="*/ 338 w 116"/>
                <a:gd name="T1" fmla="*/ 127 h 119"/>
                <a:gd name="T2" fmla="*/ 117 w 116"/>
                <a:gd name="T3" fmla="*/ 100 h 119"/>
                <a:gd name="T4" fmla="*/ 60 w 116"/>
                <a:gd name="T5" fmla="*/ 276 h 119"/>
                <a:gd name="T6" fmla="*/ 174 w 116"/>
                <a:gd name="T7" fmla="*/ 341 h 119"/>
                <a:gd name="T8" fmla="*/ 338 w 116"/>
                <a:gd name="T9" fmla="*/ 127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19">
                  <a:moveTo>
                    <a:pt x="113" y="42"/>
                  </a:moveTo>
                  <a:cubicBezTo>
                    <a:pt x="113" y="42"/>
                    <a:pt x="78" y="0"/>
                    <a:pt x="39" y="33"/>
                  </a:cubicBezTo>
                  <a:cubicBezTo>
                    <a:pt x="0" y="67"/>
                    <a:pt x="16" y="78"/>
                    <a:pt x="20" y="91"/>
                  </a:cubicBezTo>
                  <a:cubicBezTo>
                    <a:pt x="23" y="104"/>
                    <a:pt x="40" y="119"/>
                    <a:pt x="58" y="113"/>
                  </a:cubicBezTo>
                  <a:cubicBezTo>
                    <a:pt x="76" y="108"/>
                    <a:pt x="116" y="79"/>
                    <a:pt x="113" y="42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114">
              <a:extLst>
                <a:ext uri="{FF2B5EF4-FFF2-40B4-BE49-F238E27FC236}">
                  <a16:creationId xmlns:a16="http://schemas.microsoft.com/office/drawing/2014/main" id="{F8C5AC2C-994C-4134-9E36-4AD58675C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510"/>
              <a:ext cx="133" cy="218"/>
            </a:xfrm>
            <a:custGeom>
              <a:avLst/>
              <a:gdLst>
                <a:gd name="T0" fmla="*/ 250 w 92"/>
                <a:gd name="T1" fmla="*/ 398 h 151"/>
                <a:gd name="T2" fmla="*/ 36 w 92"/>
                <a:gd name="T3" fmla="*/ 219 h 151"/>
                <a:gd name="T4" fmla="*/ 84 w 92"/>
                <a:gd name="T5" fmla="*/ 42 h 151"/>
                <a:gd name="T6" fmla="*/ 278 w 92"/>
                <a:gd name="T7" fmla="*/ 0 h 151"/>
                <a:gd name="T8" fmla="*/ 250 w 92"/>
                <a:gd name="T9" fmla="*/ 398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51">
                  <a:moveTo>
                    <a:pt x="83" y="132"/>
                  </a:moveTo>
                  <a:cubicBezTo>
                    <a:pt x="67" y="151"/>
                    <a:pt x="24" y="95"/>
                    <a:pt x="12" y="73"/>
                  </a:cubicBezTo>
                  <a:cubicBezTo>
                    <a:pt x="0" y="52"/>
                    <a:pt x="15" y="29"/>
                    <a:pt x="28" y="14"/>
                  </a:cubicBezTo>
                  <a:cubicBezTo>
                    <a:pt x="40" y="1"/>
                    <a:pt x="84" y="0"/>
                    <a:pt x="92" y="0"/>
                  </a:cubicBezTo>
                  <a:lnTo>
                    <a:pt x="83" y="132"/>
                  </a:ln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115">
              <a:extLst>
                <a:ext uri="{FF2B5EF4-FFF2-40B4-BE49-F238E27FC236}">
                  <a16:creationId xmlns:a16="http://schemas.microsoft.com/office/drawing/2014/main" id="{79CA1EE7-6E8E-4F99-84AE-F465C243F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510"/>
              <a:ext cx="87" cy="192"/>
            </a:xfrm>
            <a:custGeom>
              <a:avLst/>
              <a:gdLst>
                <a:gd name="T0" fmla="*/ 0 w 60"/>
                <a:gd name="T1" fmla="*/ 400 h 133"/>
                <a:gd name="T2" fmla="*/ 181 w 60"/>
                <a:gd name="T3" fmla="*/ 225 h 133"/>
                <a:gd name="T4" fmla="*/ 28 w 60"/>
                <a:gd name="T5" fmla="*/ 0 h 133"/>
                <a:gd name="T6" fmla="*/ 28 w 60"/>
                <a:gd name="T7" fmla="*/ 0 h 133"/>
                <a:gd name="T8" fmla="*/ 0 w 60"/>
                <a:gd name="T9" fmla="*/ 398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33">
                  <a:moveTo>
                    <a:pt x="0" y="133"/>
                  </a:moveTo>
                  <a:cubicBezTo>
                    <a:pt x="0" y="133"/>
                    <a:pt x="59" y="130"/>
                    <a:pt x="59" y="75"/>
                  </a:cubicBezTo>
                  <a:cubicBezTo>
                    <a:pt x="60" y="20"/>
                    <a:pt x="42" y="3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32"/>
                    <a:pt x="0" y="132"/>
                    <a:pt x="0" y="132"/>
                  </a:cubicBezTo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116">
              <a:extLst>
                <a:ext uri="{FF2B5EF4-FFF2-40B4-BE49-F238E27FC236}">
                  <a16:creationId xmlns:a16="http://schemas.microsoft.com/office/drawing/2014/main" id="{461BC26A-0984-43B4-9639-EB338C894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392"/>
              <a:ext cx="33" cy="80"/>
            </a:xfrm>
            <a:custGeom>
              <a:avLst/>
              <a:gdLst>
                <a:gd name="T0" fmla="*/ 67 w 23"/>
                <a:gd name="T1" fmla="*/ 0 h 55"/>
                <a:gd name="T2" fmla="*/ 56 w 23"/>
                <a:gd name="T3" fmla="*/ 169 h 55"/>
                <a:gd name="T4" fmla="*/ 67 w 23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5">
                  <a:moveTo>
                    <a:pt x="23" y="0"/>
                  </a:moveTo>
                  <a:cubicBezTo>
                    <a:pt x="23" y="0"/>
                    <a:pt x="0" y="13"/>
                    <a:pt x="19" y="5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117">
              <a:extLst>
                <a:ext uri="{FF2B5EF4-FFF2-40B4-BE49-F238E27FC236}">
                  <a16:creationId xmlns:a16="http://schemas.microsoft.com/office/drawing/2014/main" id="{973ECABD-096C-498B-B8B2-43D35DAAB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350"/>
              <a:ext cx="208" cy="220"/>
            </a:xfrm>
            <a:custGeom>
              <a:avLst/>
              <a:gdLst>
                <a:gd name="T0" fmla="*/ 13 w 144"/>
                <a:gd name="T1" fmla="*/ 88 h 152"/>
                <a:gd name="T2" fmla="*/ 0 w 144"/>
                <a:gd name="T3" fmla="*/ 256 h 152"/>
                <a:gd name="T4" fmla="*/ 66 w 144"/>
                <a:gd name="T5" fmla="*/ 305 h 152"/>
                <a:gd name="T6" fmla="*/ 150 w 144"/>
                <a:gd name="T7" fmla="*/ 373 h 152"/>
                <a:gd name="T8" fmla="*/ 243 w 144"/>
                <a:gd name="T9" fmla="*/ 421 h 152"/>
                <a:gd name="T10" fmla="*/ 393 w 144"/>
                <a:gd name="T11" fmla="*/ 168 h 152"/>
                <a:gd name="T12" fmla="*/ 225 w 144"/>
                <a:gd name="T13" fmla="*/ 55 h 152"/>
                <a:gd name="T14" fmla="*/ 13 w 144"/>
                <a:gd name="T15" fmla="*/ 88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52">
                  <a:moveTo>
                    <a:pt x="4" y="29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0" y="84"/>
                    <a:pt x="9" y="99"/>
                    <a:pt x="22" y="101"/>
                  </a:cubicBezTo>
                  <a:cubicBezTo>
                    <a:pt x="36" y="103"/>
                    <a:pt x="44" y="112"/>
                    <a:pt x="50" y="123"/>
                  </a:cubicBezTo>
                  <a:cubicBezTo>
                    <a:pt x="55" y="133"/>
                    <a:pt x="67" y="152"/>
                    <a:pt x="80" y="139"/>
                  </a:cubicBezTo>
                  <a:cubicBezTo>
                    <a:pt x="92" y="127"/>
                    <a:pt x="144" y="80"/>
                    <a:pt x="130" y="55"/>
                  </a:cubicBezTo>
                  <a:cubicBezTo>
                    <a:pt x="117" y="31"/>
                    <a:pt x="86" y="23"/>
                    <a:pt x="75" y="18"/>
                  </a:cubicBezTo>
                  <a:cubicBezTo>
                    <a:pt x="64" y="13"/>
                    <a:pt x="22" y="0"/>
                    <a:pt x="4" y="29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118">
              <a:extLst>
                <a:ext uri="{FF2B5EF4-FFF2-40B4-BE49-F238E27FC236}">
                  <a16:creationId xmlns:a16="http://schemas.microsoft.com/office/drawing/2014/main" id="{78C66EDA-4E51-49C7-A1BE-61A8620F6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495"/>
              <a:ext cx="160" cy="174"/>
            </a:xfrm>
            <a:custGeom>
              <a:avLst/>
              <a:gdLst>
                <a:gd name="T0" fmla="*/ 206 w 111"/>
                <a:gd name="T1" fmla="*/ 32 h 120"/>
                <a:gd name="T2" fmla="*/ 303 w 111"/>
                <a:gd name="T3" fmla="*/ 229 h 120"/>
                <a:gd name="T4" fmla="*/ 203 w 111"/>
                <a:gd name="T5" fmla="*/ 319 h 120"/>
                <a:gd name="T6" fmla="*/ 36 w 111"/>
                <a:gd name="T7" fmla="*/ 307 h 120"/>
                <a:gd name="T8" fmla="*/ 42 w 111"/>
                <a:gd name="T9" fmla="*/ 141 h 120"/>
                <a:gd name="T10" fmla="*/ 206 w 111"/>
                <a:gd name="T11" fmla="*/ 32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20">
                  <a:moveTo>
                    <a:pt x="69" y="10"/>
                  </a:moveTo>
                  <a:cubicBezTo>
                    <a:pt x="69" y="10"/>
                    <a:pt x="111" y="42"/>
                    <a:pt x="101" y="75"/>
                  </a:cubicBezTo>
                  <a:cubicBezTo>
                    <a:pt x="91" y="107"/>
                    <a:pt x="83" y="101"/>
                    <a:pt x="68" y="105"/>
                  </a:cubicBezTo>
                  <a:cubicBezTo>
                    <a:pt x="52" y="109"/>
                    <a:pt x="14" y="120"/>
                    <a:pt x="12" y="101"/>
                  </a:cubicBezTo>
                  <a:cubicBezTo>
                    <a:pt x="10" y="83"/>
                    <a:pt x="0" y="56"/>
                    <a:pt x="14" y="46"/>
                  </a:cubicBezTo>
                  <a:cubicBezTo>
                    <a:pt x="27" y="36"/>
                    <a:pt x="59" y="0"/>
                    <a:pt x="69" y="10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119">
              <a:extLst>
                <a:ext uri="{FF2B5EF4-FFF2-40B4-BE49-F238E27FC236}">
                  <a16:creationId xmlns:a16="http://schemas.microsoft.com/office/drawing/2014/main" id="{83A64070-7BF3-43ED-BDB7-88687C0E8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581"/>
              <a:ext cx="109" cy="186"/>
            </a:xfrm>
            <a:custGeom>
              <a:avLst/>
              <a:gdLst>
                <a:gd name="T0" fmla="*/ 176 w 75"/>
                <a:gd name="T1" fmla="*/ 25 h 129"/>
                <a:gd name="T2" fmla="*/ 126 w 75"/>
                <a:gd name="T3" fmla="*/ 123 h 129"/>
                <a:gd name="T4" fmla="*/ 28 w 75"/>
                <a:gd name="T5" fmla="*/ 339 h 129"/>
                <a:gd name="T6" fmla="*/ 182 w 75"/>
                <a:gd name="T7" fmla="*/ 306 h 129"/>
                <a:gd name="T8" fmla="*/ 176 w 75"/>
                <a:gd name="T9" fmla="*/ 2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29">
                  <a:moveTo>
                    <a:pt x="57" y="8"/>
                  </a:moveTo>
                  <a:cubicBezTo>
                    <a:pt x="47" y="12"/>
                    <a:pt x="43" y="28"/>
                    <a:pt x="41" y="41"/>
                  </a:cubicBezTo>
                  <a:cubicBezTo>
                    <a:pt x="38" y="54"/>
                    <a:pt x="0" y="97"/>
                    <a:pt x="9" y="113"/>
                  </a:cubicBezTo>
                  <a:cubicBezTo>
                    <a:pt x="19" y="129"/>
                    <a:pt x="47" y="120"/>
                    <a:pt x="59" y="102"/>
                  </a:cubicBezTo>
                  <a:cubicBezTo>
                    <a:pt x="70" y="84"/>
                    <a:pt x="75" y="0"/>
                    <a:pt x="57" y="8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Freeform 120">
              <a:extLst>
                <a:ext uri="{FF2B5EF4-FFF2-40B4-BE49-F238E27FC236}">
                  <a16:creationId xmlns:a16="http://schemas.microsoft.com/office/drawing/2014/main" id="{CDA500DF-FD73-4CE7-B3EF-C3545D690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638"/>
              <a:ext cx="165" cy="231"/>
            </a:xfrm>
            <a:custGeom>
              <a:avLst/>
              <a:gdLst>
                <a:gd name="T0" fmla="*/ 259 w 114"/>
                <a:gd name="T1" fmla="*/ 103 h 159"/>
                <a:gd name="T2" fmla="*/ 182 w 114"/>
                <a:gd name="T3" fmla="*/ 384 h 159"/>
                <a:gd name="T4" fmla="*/ 42 w 114"/>
                <a:gd name="T5" fmla="*/ 237 h 159"/>
                <a:gd name="T6" fmla="*/ 259 w 114"/>
                <a:gd name="T7" fmla="*/ 103 h 1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159">
                  <a:moveTo>
                    <a:pt x="86" y="34"/>
                  </a:moveTo>
                  <a:cubicBezTo>
                    <a:pt x="86" y="34"/>
                    <a:pt x="114" y="91"/>
                    <a:pt x="60" y="125"/>
                  </a:cubicBezTo>
                  <a:cubicBezTo>
                    <a:pt x="6" y="159"/>
                    <a:pt x="0" y="96"/>
                    <a:pt x="14" y="77"/>
                  </a:cubicBezTo>
                  <a:cubicBezTo>
                    <a:pt x="29" y="58"/>
                    <a:pt x="59" y="0"/>
                    <a:pt x="86" y="34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8" name="Freeform 121">
              <a:extLst>
                <a:ext uri="{FF2B5EF4-FFF2-40B4-BE49-F238E27FC236}">
                  <a16:creationId xmlns:a16="http://schemas.microsoft.com/office/drawing/2014/main" id="{FC763A4A-792B-43C4-8677-C9E3F4C39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774"/>
              <a:ext cx="92" cy="151"/>
            </a:xfrm>
            <a:custGeom>
              <a:avLst/>
              <a:gdLst>
                <a:gd name="T0" fmla="*/ 119 w 64"/>
                <a:gd name="T1" fmla="*/ 9 h 104"/>
                <a:gd name="T2" fmla="*/ 19 w 64"/>
                <a:gd name="T3" fmla="*/ 61 h 104"/>
                <a:gd name="T4" fmla="*/ 47 w 64"/>
                <a:gd name="T5" fmla="*/ 283 h 104"/>
                <a:gd name="T6" fmla="*/ 167 w 64"/>
                <a:gd name="T7" fmla="*/ 154 h 104"/>
                <a:gd name="T8" fmla="*/ 119 w 64"/>
                <a:gd name="T9" fmla="*/ 9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04">
                  <a:moveTo>
                    <a:pt x="40" y="3"/>
                  </a:moveTo>
                  <a:cubicBezTo>
                    <a:pt x="28" y="0"/>
                    <a:pt x="5" y="7"/>
                    <a:pt x="6" y="20"/>
                  </a:cubicBezTo>
                  <a:cubicBezTo>
                    <a:pt x="6" y="34"/>
                    <a:pt x="0" y="104"/>
                    <a:pt x="16" y="92"/>
                  </a:cubicBezTo>
                  <a:cubicBezTo>
                    <a:pt x="33" y="79"/>
                    <a:pt x="58" y="72"/>
                    <a:pt x="56" y="50"/>
                  </a:cubicBezTo>
                  <a:cubicBezTo>
                    <a:pt x="53" y="29"/>
                    <a:pt x="64" y="9"/>
                    <a:pt x="40" y="3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9" name="Freeform 122">
              <a:extLst>
                <a:ext uri="{FF2B5EF4-FFF2-40B4-BE49-F238E27FC236}">
                  <a16:creationId xmlns:a16="http://schemas.microsoft.com/office/drawing/2014/main" id="{653F96FC-EA11-4D9B-9D00-529533374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845"/>
              <a:ext cx="140" cy="147"/>
            </a:xfrm>
            <a:custGeom>
              <a:avLst/>
              <a:gdLst>
                <a:gd name="T0" fmla="*/ 292 w 97"/>
                <a:gd name="T1" fmla="*/ 76 h 101"/>
                <a:gd name="T2" fmla="*/ 204 w 97"/>
                <a:gd name="T3" fmla="*/ 309 h 101"/>
                <a:gd name="T4" fmla="*/ 36 w 97"/>
                <a:gd name="T5" fmla="*/ 201 h 101"/>
                <a:gd name="T6" fmla="*/ 178 w 97"/>
                <a:gd name="T7" fmla="*/ 42 h 101"/>
                <a:gd name="T8" fmla="*/ 292 w 97"/>
                <a:gd name="T9" fmla="*/ 76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01">
                  <a:moveTo>
                    <a:pt x="97" y="25"/>
                  </a:moveTo>
                  <a:cubicBezTo>
                    <a:pt x="97" y="25"/>
                    <a:pt x="92" y="99"/>
                    <a:pt x="68" y="100"/>
                  </a:cubicBezTo>
                  <a:cubicBezTo>
                    <a:pt x="44" y="101"/>
                    <a:pt x="0" y="81"/>
                    <a:pt x="12" y="65"/>
                  </a:cubicBezTo>
                  <a:cubicBezTo>
                    <a:pt x="25" y="49"/>
                    <a:pt x="54" y="28"/>
                    <a:pt x="59" y="14"/>
                  </a:cubicBezTo>
                  <a:cubicBezTo>
                    <a:pt x="64" y="0"/>
                    <a:pt x="89" y="3"/>
                    <a:pt x="97" y="25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0" name="Freeform 123">
              <a:extLst>
                <a:ext uri="{FF2B5EF4-FFF2-40B4-BE49-F238E27FC236}">
                  <a16:creationId xmlns:a16="http://schemas.microsoft.com/office/drawing/2014/main" id="{4665CD2D-5C2D-454B-B847-4AFBFA65F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012"/>
              <a:ext cx="110" cy="188"/>
            </a:xfrm>
            <a:custGeom>
              <a:avLst/>
              <a:gdLst>
                <a:gd name="T0" fmla="*/ 206 w 76"/>
                <a:gd name="T1" fmla="*/ 81 h 130"/>
                <a:gd name="T2" fmla="*/ 116 w 76"/>
                <a:gd name="T3" fmla="*/ 324 h 130"/>
                <a:gd name="T4" fmla="*/ 52 w 76"/>
                <a:gd name="T5" fmla="*/ 230 h 130"/>
                <a:gd name="T6" fmla="*/ 206 w 76"/>
                <a:gd name="T7" fmla="*/ 81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30">
                  <a:moveTo>
                    <a:pt x="68" y="27"/>
                  </a:moveTo>
                  <a:cubicBezTo>
                    <a:pt x="68" y="27"/>
                    <a:pt x="76" y="84"/>
                    <a:pt x="38" y="107"/>
                  </a:cubicBezTo>
                  <a:cubicBezTo>
                    <a:pt x="0" y="130"/>
                    <a:pt x="8" y="92"/>
                    <a:pt x="17" y="76"/>
                  </a:cubicBezTo>
                  <a:cubicBezTo>
                    <a:pt x="26" y="60"/>
                    <a:pt x="66" y="0"/>
                    <a:pt x="68" y="27"/>
                  </a:cubicBezTo>
                  <a:close/>
                </a:path>
              </a:pathLst>
            </a:custGeom>
            <a:solidFill>
              <a:srgbClr val="7C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1" name="Freeform 124">
              <a:extLst>
                <a:ext uri="{FF2B5EF4-FFF2-40B4-BE49-F238E27FC236}">
                  <a16:creationId xmlns:a16="http://schemas.microsoft.com/office/drawing/2014/main" id="{3FFE6B27-B051-494C-829D-53BC6067C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961"/>
              <a:ext cx="131" cy="285"/>
            </a:xfrm>
            <a:custGeom>
              <a:avLst/>
              <a:gdLst>
                <a:gd name="T0" fmla="*/ 0 w 91"/>
                <a:gd name="T1" fmla="*/ 596 h 197"/>
                <a:gd name="T2" fmla="*/ 29 w 91"/>
                <a:gd name="T3" fmla="*/ 116 h 197"/>
                <a:gd name="T4" fmla="*/ 203 w 91"/>
                <a:gd name="T5" fmla="*/ 90 h 197"/>
                <a:gd name="T6" fmla="*/ 135 w 91"/>
                <a:gd name="T7" fmla="*/ 314 h 197"/>
                <a:gd name="T8" fmla="*/ 0 w 91"/>
                <a:gd name="T9" fmla="*/ 596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97">
                  <a:moveTo>
                    <a:pt x="0" y="197"/>
                  </a:move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45" y="0"/>
                    <a:pt x="68" y="30"/>
                  </a:cubicBezTo>
                  <a:cubicBezTo>
                    <a:pt x="91" y="61"/>
                    <a:pt x="53" y="85"/>
                    <a:pt x="45" y="104"/>
                  </a:cubicBezTo>
                  <a:cubicBezTo>
                    <a:pt x="37" y="122"/>
                    <a:pt x="41" y="189"/>
                    <a:pt x="0" y="197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Freeform 125">
              <a:extLst>
                <a:ext uri="{FF2B5EF4-FFF2-40B4-BE49-F238E27FC236}">
                  <a16:creationId xmlns:a16="http://schemas.microsoft.com/office/drawing/2014/main" id="{C0EC0CA1-E264-401A-B2F1-9595EE1BD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756"/>
              <a:ext cx="53" cy="224"/>
            </a:xfrm>
            <a:custGeom>
              <a:avLst/>
              <a:gdLst>
                <a:gd name="T0" fmla="*/ 29 w 37"/>
                <a:gd name="T1" fmla="*/ 0 h 155"/>
                <a:gd name="T2" fmla="*/ 103 w 37"/>
                <a:gd name="T3" fmla="*/ 225 h 155"/>
                <a:gd name="T4" fmla="*/ 0 w 37"/>
                <a:gd name="T5" fmla="*/ 419 h 155"/>
                <a:gd name="T6" fmla="*/ 29 w 37"/>
                <a:gd name="T7" fmla="*/ 0 h 1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155">
                  <a:moveTo>
                    <a:pt x="10" y="0"/>
                  </a:moveTo>
                  <a:cubicBezTo>
                    <a:pt x="10" y="0"/>
                    <a:pt x="33" y="22"/>
                    <a:pt x="35" y="75"/>
                  </a:cubicBezTo>
                  <a:cubicBezTo>
                    <a:pt x="37" y="128"/>
                    <a:pt x="23" y="155"/>
                    <a:pt x="0" y="139"/>
                  </a:cubicBezTo>
                  <a:lnTo>
                    <a:pt x="10" y="0"/>
                  </a:ln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3" name="Freeform 126">
              <a:extLst>
                <a:ext uri="{FF2B5EF4-FFF2-40B4-BE49-F238E27FC236}">
                  <a16:creationId xmlns:a16="http://schemas.microsoft.com/office/drawing/2014/main" id="{67A6DA0D-25E0-43BD-B3E7-C43A45541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510"/>
              <a:ext cx="87" cy="192"/>
            </a:xfrm>
            <a:custGeom>
              <a:avLst/>
              <a:gdLst>
                <a:gd name="T0" fmla="*/ 0 w 60"/>
                <a:gd name="T1" fmla="*/ 400 h 133"/>
                <a:gd name="T2" fmla="*/ 181 w 60"/>
                <a:gd name="T3" fmla="*/ 225 h 133"/>
                <a:gd name="T4" fmla="*/ 28 w 60"/>
                <a:gd name="T5" fmla="*/ 0 h 133"/>
                <a:gd name="T6" fmla="*/ 28 w 60"/>
                <a:gd name="T7" fmla="*/ 0 h 133"/>
                <a:gd name="T8" fmla="*/ 0 w 60"/>
                <a:gd name="T9" fmla="*/ 398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133">
                  <a:moveTo>
                    <a:pt x="0" y="133"/>
                  </a:moveTo>
                  <a:cubicBezTo>
                    <a:pt x="0" y="133"/>
                    <a:pt x="59" y="130"/>
                    <a:pt x="59" y="75"/>
                  </a:cubicBezTo>
                  <a:cubicBezTo>
                    <a:pt x="60" y="20"/>
                    <a:pt x="42" y="3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32"/>
                    <a:pt x="0" y="132"/>
                    <a:pt x="0" y="132"/>
                  </a:cubicBezTo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4" name="Freeform 127">
              <a:extLst>
                <a:ext uri="{FF2B5EF4-FFF2-40B4-BE49-F238E27FC236}">
                  <a16:creationId xmlns:a16="http://schemas.microsoft.com/office/drawing/2014/main" id="{F87E79FD-304B-4115-A7E0-A49EAAF2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350"/>
              <a:ext cx="208" cy="220"/>
            </a:xfrm>
            <a:custGeom>
              <a:avLst/>
              <a:gdLst>
                <a:gd name="T0" fmla="*/ 13 w 144"/>
                <a:gd name="T1" fmla="*/ 88 h 152"/>
                <a:gd name="T2" fmla="*/ 0 w 144"/>
                <a:gd name="T3" fmla="*/ 256 h 152"/>
                <a:gd name="T4" fmla="*/ 66 w 144"/>
                <a:gd name="T5" fmla="*/ 305 h 152"/>
                <a:gd name="T6" fmla="*/ 150 w 144"/>
                <a:gd name="T7" fmla="*/ 373 h 152"/>
                <a:gd name="T8" fmla="*/ 243 w 144"/>
                <a:gd name="T9" fmla="*/ 421 h 152"/>
                <a:gd name="T10" fmla="*/ 393 w 144"/>
                <a:gd name="T11" fmla="*/ 168 h 152"/>
                <a:gd name="T12" fmla="*/ 225 w 144"/>
                <a:gd name="T13" fmla="*/ 55 h 152"/>
                <a:gd name="T14" fmla="*/ 13 w 144"/>
                <a:gd name="T15" fmla="*/ 88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4" h="152">
                  <a:moveTo>
                    <a:pt x="4" y="29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0" y="84"/>
                    <a:pt x="9" y="99"/>
                    <a:pt x="22" y="101"/>
                  </a:cubicBezTo>
                  <a:cubicBezTo>
                    <a:pt x="36" y="103"/>
                    <a:pt x="44" y="112"/>
                    <a:pt x="50" y="123"/>
                  </a:cubicBezTo>
                  <a:cubicBezTo>
                    <a:pt x="55" y="133"/>
                    <a:pt x="67" y="152"/>
                    <a:pt x="80" y="139"/>
                  </a:cubicBezTo>
                  <a:cubicBezTo>
                    <a:pt x="92" y="127"/>
                    <a:pt x="144" y="80"/>
                    <a:pt x="130" y="55"/>
                  </a:cubicBezTo>
                  <a:cubicBezTo>
                    <a:pt x="117" y="31"/>
                    <a:pt x="86" y="23"/>
                    <a:pt x="75" y="18"/>
                  </a:cubicBezTo>
                  <a:cubicBezTo>
                    <a:pt x="64" y="13"/>
                    <a:pt x="22" y="0"/>
                    <a:pt x="4" y="29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5" name="Freeform 128">
              <a:extLst>
                <a:ext uri="{FF2B5EF4-FFF2-40B4-BE49-F238E27FC236}">
                  <a16:creationId xmlns:a16="http://schemas.microsoft.com/office/drawing/2014/main" id="{FEDF0319-85F4-490E-A54E-8E37F5A40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495"/>
              <a:ext cx="160" cy="174"/>
            </a:xfrm>
            <a:custGeom>
              <a:avLst/>
              <a:gdLst>
                <a:gd name="T0" fmla="*/ 206 w 111"/>
                <a:gd name="T1" fmla="*/ 32 h 120"/>
                <a:gd name="T2" fmla="*/ 303 w 111"/>
                <a:gd name="T3" fmla="*/ 229 h 120"/>
                <a:gd name="T4" fmla="*/ 203 w 111"/>
                <a:gd name="T5" fmla="*/ 319 h 120"/>
                <a:gd name="T6" fmla="*/ 36 w 111"/>
                <a:gd name="T7" fmla="*/ 307 h 120"/>
                <a:gd name="T8" fmla="*/ 42 w 111"/>
                <a:gd name="T9" fmla="*/ 141 h 120"/>
                <a:gd name="T10" fmla="*/ 206 w 111"/>
                <a:gd name="T11" fmla="*/ 32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1" h="120">
                  <a:moveTo>
                    <a:pt x="69" y="10"/>
                  </a:moveTo>
                  <a:cubicBezTo>
                    <a:pt x="69" y="10"/>
                    <a:pt x="111" y="42"/>
                    <a:pt x="101" y="75"/>
                  </a:cubicBezTo>
                  <a:cubicBezTo>
                    <a:pt x="91" y="107"/>
                    <a:pt x="83" y="101"/>
                    <a:pt x="68" y="105"/>
                  </a:cubicBezTo>
                  <a:cubicBezTo>
                    <a:pt x="52" y="109"/>
                    <a:pt x="14" y="120"/>
                    <a:pt x="12" y="101"/>
                  </a:cubicBezTo>
                  <a:cubicBezTo>
                    <a:pt x="10" y="83"/>
                    <a:pt x="0" y="56"/>
                    <a:pt x="14" y="46"/>
                  </a:cubicBezTo>
                  <a:cubicBezTo>
                    <a:pt x="27" y="36"/>
                    <a:pt x="59" y="0"/>
                    <a:pt x="69" y="10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6" name="Freeform 129">
              <a:extLst>
                <a:ext uri="{FF2B5EF4-FFF2-40B4-BE49-F238E27FC236}">
                  <a16:creationId xmlns:a16="http://schemas.microsoft.com/office/drawing/2014/main" id="{46BD331D-29C0-47DB-898A-498F50D10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581"/>
              <a:ext cx="109" cy="186"/>
            </a:xfrm>
            <a:custGeom>
              <a:avLst/>
              <a:gdLst>
                <a:gd name="T0" fmla="*/ 176 w 75"/>
                <a:gd name="T1" fmla="*/ 25 h 129"/>
                <a:gd name="T2" fmla="*/ 126 w 75"/>
                <a:gd name="T3" fmla="*/ 123 h 129"/>
                <a:gd name="T4" fmla="*/ 28 w 75"/>
                <a:gd name="T5" fmla="*/ 339 h 129"/>
                <a:gd name="T6" fmla="*/ 182 w 75"/>
                <a:gd name="T7" fmla="*/ 306 h 129"/>
                <a:gd name="T8" fmla="*/ 176 w 75"/>
                <a:gd name="T9" fmla="*/ 25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29">
                  <a:moveTo>
                    <a:pt x="57" y="8"/>
                  </a:moveTo>
                  <a:cubicBezTo>
                    <a:pt x="47" y="12"/>
                    <a:pt x="43" y="28"/>
                    <a:pt x="41" y="41"/>
                  </a:cubicBezTo>
                  <a:cubicBezTo>
                    <a:pt x="38" y="54"/>
                    <a:pt x="0" y="97"/>
                    <a:pt x="9" y="113"/>
                  </a:cubicBezTo>
                  <a:cubicBezTo>
                    <a:pt x="19" y="129"/>
                    <a:pt x="47" y="120"/>
                    <a:pt x="59" y="102"/>
                  </a:cubicBezTo>
                  <a:cubicBezTo>
                    <a:pt x="70" y="84"/>
                    <a:pt x="75" y="0"/>
                    <a:pt x="57" y="8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7" name="Freeform 130">
              <a:extLst>
                <a:ext uri="{FF2B5EF4-FFF2-40B4-BE49-F238E27FC236}">
                  <a16:creationId xmlns:a16="http://schemas.microsoft.com/office/drawing/2014/main" id="{9FF12FD1-0129-42F1-A96C-B293EDCA7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5" y="1638"/>
              <a:ext cx="165" cy="231"/>
            </a:xfrm>
            <a:custGeom>
              <a:avLst/>
              <a:gdLst>
                <a:gd name="T0" fmla="*/ 259 w 114"/>
                <a:gd name="T1" fmla="*/ 103 h 159"/>
                <a:gd name="T2" fmla="*/ 182 w 114"/>
                <a:gd name="T3" fmla="*/ 384 h 159"/>
                <a:gd name="T4" fmla="*/ 42 w 114"/>
                <a:gd name="T5" fmla="*/ 237 h 159"/>
                <a:gd name="T6" fmla="*/ 259 w 114"/>
                <a:gd name="T7" fmla="*/ 103 h 1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4" h="159">
                  <a:moveTo>
                    <a:pt x="86" y="34"/>
                  </a:moveTo>
                  <a:cubicBezTo>
                    <a:pt x="86" y="34"/>
                    <a:pt x="114" y="91"/>
                    <a:pt x="60" y="125"/>
                  </a:cubicBezTo>
                  <a:cubicBezTo>
                    <a:pt x="6" y="159"/>
                    <a:pt x="0" y="96"/>
                    <a:pt x="14" y="77"/>
                  </a:cubicBezTo>
                  <a:cubicBezTo>
                    <a:pt x="29" y="58"/>
                    <a:pt x="59" y="0"/>
                    <a:pt x="86" y="34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8" name="Freeform 131">
              <a:extLst>
                <a:ext uri="{FF2B5EF4-FFF2-40B4-BE49-F238E27FC236}">
                  <a16:creationId xmlns:a16="http://schemas.microsoft.com/office/drawing/2014/main" id="{B4A8EF14-C312-4CFD-A746-B14FB4EE1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774"/>
              <a:ext cx="92" cy="151"/>
            </a:xfrm>
            <a:custGeom>
              <a:avLst/>
              <a:gdLst>
                <a:gd name="T0" fmla="*/ 119 w 64"/>
                <a:gd name="T1" fmla="*/ 9 h 104"/>
                <a:gd name="T2" fmla="*/ 19 w 64"/>
                <a:gd name="T3" fmla="*/ 61 h 104"/>
                <a:gd name="T4" fmla="*/ 47 w 64"/>
                <a:gd name="T5" fmla="*/ 283 h 104"/>
                <a:gd name="T6" fmla="*/ 167 w 64"/>
                <a:gd name="T7" fmla="*/ 154 h 104"/>
                <a:gd name="T8" fmla="*/ 119 w 64"/>
                <a:gd name="T9" fmla="*/ 9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" h="104">
                  <a:moveTo>
                    <a:pt x="40" y="3"/>
                  </a:moveTo>
                  <a:cubicBezTo>
                    <a:pt x="28" y="0"/>
                    <a:pt x="5" y="7"/>
                    <a:pt x="6" y="20"/>
                  </a:cubicBezTo>
                  <a:cubicBezTo>
                    <a:pt x="6" y="34"/>
                    <a:pt x="0" y="104"/>
                    <a:pt x="16" y="92"/>
                  </a:cubicBezTo>
                  <a:cubicBezTo>
                    <a:pt x="33" y="79"/>
                    <a:pt x="58" y="72"/>
                    <a:pt x="56" y="50"/>
                  </a:cubicBezTo>
                  <a:cubicBezTo>
                    <a:pt x="53" y="29"/>
                    <a:pt x="64" y="9"/>
                    <a:pt x="40" y="3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9" name="Freeform 132">
              <a:extLst>
                <a:ext uri="{FF2B5EF4-FFF2-40B4-BE49-F238E27FC236}">
                  <a16:creationId xmlns:a16="http://schemas.microsoft.com/office/drawing/2014/main" id="{1762AE03-C571-4A1B-8632-65727000D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845"/>
              <a:ext cx="140" cy="147"/>
            </a:xfrm>
            <a:custGeom>
              <a:avLst/>
              <a:gdLst>
                <a:gd name="T0" fmla="*/ 292 w 97"/>
                <a:gd name="T1" fmla="*/ 76 h 101"/>
                <a:gd name="T2" fmla="*/ 204 w 97"/>
                <a:gd name="T3" fmla="*/ 309 h 101"/>
                <a:gd name="T4" fmla="*/ 36 w 97"/>
                <a:gd name="T5" fmla="*/ 201 h 101"/>
                <a:gd name="T6" fmla="*/ 178 w 97"/>
                <a:gd name="T7" fmla="*/ 42 h 101"/>
                <a:gd name="T8" fmla="*/ 292 w 97"/>
                <a:gd name="T9" fmla="*/ 76 h 1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101">
                  <a:moveTo>
                    <a:pt x="97" y="25"/>
                  </a:moveTo>
                  <a:cubicBezTo>
                    <a:pt x="97" y="25"/>
                    <a:pt x="92" y="99"/>
                    <a:pt x="68" y="100"/>
                  </a:cubicBezTo>
                  <a:cubicBezTo>
                    <a:pt x="44" y="101"/>
                    <a:pt x="0" y="81"/>
                    <a:pt x="12" y="65"/>
                  </a:cubicBezTo>
                  <a:cubicBezTo>
                    <a:pt x="25" y="49"/>
                    <a:pt x="54" y="28"/>
                    <a:pt x="59" y="14"/>
                  </a:cubicBezTo>
                  <a:cubicBezTo>
                    <a:pt x="64" y="0"/>
                    <a:pt x="89" y="3"/>
                    <a:pt x="97" y="25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0" name="Freeform 133">
              <a:extLst>
                <a:ext uri="{FF2B5EF4-FFF2-40B4-BE49-F238E27FC236}">
                  <a16:creationId xmlns:a16="http://schemas.microsoft.com/office/drawing/2014/main" id="{45C8941C-2A96-4BED-9948-A02511FBD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2012"/>
              <a:ext cx="110" cy="188"/>
            </a:xfrm>
            <a:custGeom>
              <a:avLst/>
              <a:gdLst>
                <a:gd name="T0" fmla="*/ 206 w 76"/>
                <a:gd name="T1" fmla="*/ 81 h 130"/>
                <a:gd name="T2" fmla="*/ 116 w 76"/>
                <a:gd name="T3" fmla="*/ 324 h 130"/>
                <a:gd name="T4" fmla="*/ 52 w 76"/>
                <a:gd name="T5" fmla="*/ 230 h 130"/>
                <a:gd name="T6" fmla="*/ 206 w 76"/>
                <a:gd name="T7" fmla="*/ 81 h 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30">
                  <a:moveTo>
                    <a:pt x="68" y="27"/>
                  </a:moveTo>
                  <a:cubicBezTo>
                    <a:pt x="68" y="27"/>
                    <a:pt x="76" y="84"/>
                    <a:pt x="38" y="107"/>
                  </a:cubicBezTo>
                  <a:cubicBezTo>
                    <a:pt x="0" y="130"/>
                    <a:pt x="8" y="92"/>
                    <a:pt x="17" y="76"/>
                  </a:cubicBezTo>
                  <a:cubicBezTo>
                    <a:pt x="26" y="60"/>
                    <a:pt x="66" y="0"/>
                    <a:pt x="68" y="27"/>
                  </a:cubicBezTo>
                  <a:close/>
                </a:path>
              </a:pathLst>
            </a:custGeom>
            <a:noFill/>
            <a:ln w="9525" cap="flat">
              <a:solidFill>
                <a:srgbClr val="600F2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1" name="Freeform 134">
              <a:extLst>
                <a:ext uri="{FF2B5EF4-FFF2-40B4-BE49-F238E27FC236}">
                  <a16:creationId xmlns:a16="http://schemas.microsoft.com/office/drawing/2014/main" id="{1C8E9EAC-0F2C-448D-8786-B6461EBA6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197"/>
              <a:ext cx="208" cy="156"/>
            </a:xfrm>
            <a:custGeom>
              <a:avLst/>
              <a:gdLst>
                <a:gd name="T0" fmla="*/ 231 w 144"/>
                <a:gd name="T1" fmla="*/ 25 h 108"/>
                <a:gd name="T2" fmla="*/ 46 w 144"/>
                <a:gd name="T3" fmla="*/ 88 h 108"/>
                <a:gd name="T4" fmla="*/ 42 w 144"/>
                <a:gd name="T5" fmla="*/ 272 h 108"/>
                <a:gd name="T6" fmla="*/ 231 w 144"/>
                <a:gd name="T7" fmla="*/ 272 h 108"/>
                <a:gd name="T8" fmla="*/ 419 w 144"/>
                <a:gd name="T9" fmla="*/ 149 h 108"/>
                <a:gd name="T10" fmla="*/ 231 w 144"/>
                <a:gd name="T11" fmla="*/ 25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77" y="8"/>
                  </a:moveTo>
                  <a:cubicBezTo>
                    <a:pt x="53" y="11"/>
                    <a:pt x="25" y="15"/>
                    <a:pt x="15" y="29"/>
                  </a:cubicBezTo>
                  <a:cubicBezTo>
                    <a:pt x="5" y="43"/>
                    <a:pt x="0" y="72"/>
                    <a:pt x="14" y="90"/>
                  </a:cubicBezTo>
                  <a:cubicBezTo>
                    <a:pt x="28" y="108"/>
                    <a:pt x="56" y="91"/>
                    <a:pt x="77" y="90"/>
                  </a:cubicBezTo>
                  <a:cubicBezTo>
                    <a:pt x="98" y="88"/>
                    <a:pt x="134" y="72"/>
                    <a:pt x="139" y="49"/>
                  </a:cubicBezTo>
                  <a:cubicBezTo>
                    <a:pt x="144" y="26"/>
                    <a:pt x="126" y="0"/>
                    <a:pt x="77" y="8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2" name="Freeform 135">
              <a:extLst>
                <a:ext uri="{FF2B5EF4-FFF2-40B4-BE49-F238E27FC236}">
                  <a16:creationId xmlns:a16="http://schemas.microsoft.com/office/drawing/2014/main" id="{6044B989-07E3-4E4D-BA1B-DFDFDE638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133"/>
              <a:ext cx="222" cy="167"/>
            </a:xfrm>
            <a:custGeom>
              <a:avLst/>
              <a:gdLst>
                <a:gd name="T0" fmla="*/ 352 w 154"/>
                <a:gd name="T1" fmla="*/ 28 h 115"/>
                <a:gd name="T2" fmla="*/ 210 w 154"/>
                <a:gd name="T3" fmla="*/ 52 h 115"/>
                <a:gd name="T4" fmla="*/ 6 w 154"/>
                <a:gd name="T5" fmla="*/ 232 h 115"/>
                <a:gd name="T6" fmla="*/ 72 w 154"/>
                <a:gd name="T7" fmla="*/ 312 h 115"/>
                <a:gd name="T8" fmla="*/ 236 w 154"/>
                <a:gd name="T9" fmla="*/ 192 h 115"/>
                <a:gd name="T10" fmla="*/ 352 w 154"/>
                <a:gd name="T11" fmla="*/ 28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15">
                  <a:moveTo>
                    <a:pt x="117" y="9"/>
                  </a:moveTo>
                  <a:cubicBezTo>
                    <a:pt x="93" y="0"/>
                    <a:pt x="92" y="4"/>
                    <a:pt x="70" y="17"/>
                  </a:cubicBezTo>
                  <a:cubicBezTo>
                    <a:pt x="49" y="30"/>
                    <a:pt x="5" y="52"/>
                    <a:pt x="2" y="76"/>
                  </a:cubicBezTo>
                  <a:cubicBezTo>
                    <a:pt x="0" y="100"/>
                    <a:pt x="4" y="115"/>
                    <a:pt x="24" y="102"/>
                  </a:cubicBezTo>
                  <a:cubicBezTo>
                    <a:pt x="45" y="90"/>
                    <a:pt x="65" y="81"/>
                    <a:pt x="79" y="63"/>
                  </a:cubicBezTo>
                  <a:cubicBezTo>
                    <a:pt x="93" y="45"/>
                    <a:pt x="154" y="22"/>
                    <a:pt x="117" y="9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3" name="Freeform 136">
              <a:extLst>
                <a:ext uri="{FF2B5EF4-FFF2-40B4-BE49-F238E27FC236}">
                  <a16:creationId xmlns:a16="http://schemas.microsoft.com/office/drawing/2014/main" id="{50966057-FF0C-4C42-8888-7A3B0C563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981"/>
              <a:ext cx="293" cy="232"/>
            </a:xfrm>
            <a:custGeom>
              <a:avLst/>
              <a:gdLst>
                <a:gd name="T0" fmla="*/ 564 w 203"/>
                <a:gd name="T1" fmla="*/ 41 h 160"/>
                <a:gd name="T2" fmla="*/ 408 w 203"/>
                <a:gd name="T3" fmla="*/ 88 h 160"/>
                <a:gd name="T4" fmla="*/ 212 w 203"/>
                <a:gd name="T5" fmla="*/ 168 h 160"/>
                <a:gd name="T6" fmla="*/ 27 w 203"/>
                <a:gd name="T7" fmla="*/ 168 h 160"/>
                <a:gd name="T8" fmla="*/ 108 w 203"/>
                <a:gd name="T9" fmla="*/ 368 h 160"/>
                <a:gd name="T10" fmla="*/ 372 w 203"/>
                <a:gd name="T11" fmla="*/ 429 h 160"/>
                <a:gd name="T12" fmla="*/ 481 w 203"/>
                <a:gd name="T13" fmla="*/ 197 h 160"/>
                <a:gd name="T14" fmla="*/ 564 w 203"/>
                <a:gd name="T15" fmla="*/ 41 h 1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3" h="160">
                  <a:moveTo>
                    <a:pt x="188" y="13"/>
                  </a:moveTo>
                  <a:cubicBezTo>
                    <a:pt x="176" y="0"/>
                    <a:pt x="156" y="16"/>
                    <a:pt x="136" y="29"/>
                  </a:cubicBezTo>
                  <a:cubicBezTo>
                    <a:pt x="116" y="41"/>
                    <a:pt x="84" y="58"/>
                    <a:pt x="71" y="55"/>
                  </a:cubicBezTo>
                  <a:cubicBezTo>
                    <a:pt x="58" y="53"/>
                    <a:pt x="18" y="38"/>
                    <a:pt x="9" y="55"/>
                  </a:cubicBezTo>
                  <a:cubicBezTo>
                    <a:pt x="0" y="73"/>
                    <a:pt x="8" y="111"/>
                    <a:pt x="36" y="121"/>
                  </a:cubicBezTo>
                  <a:cubicBezTo>
                    <a:pt x="65" y="131"/>
                    <a:pt x="102" y="160"/>
                    <a:pt x="124" y="141"/>
                  </a:cubicBezTo>
                  <a:cubicBezTo>
                    <a:pt x="147" y="121"/>
                    <a:pt x="134" y="77"/>
                    <a:pt x="160" y="65"/>
                  </a:cubicBezTo>
                  <a:cubicBezTo>
                    <a:pt x="187" y="52"/>
                    <a:pt x="203" y="27"/>
                    <a:pt x="188" y="13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4" name="Freeform 137">
              <a:extLst>
                <a:ext uri="{FF2B5EF4-FFF2-40B4-BE49-F238E27FC236}">
                  <a16:creationId xmlns:a16="http://schemas.microsoft.com/office/drawing/2014/main" id="{030BE859-52B4-4E43-82EB-DE2E58619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838"/>
              <a:ext cx="305" cy="198"/>
            </a:xfrm>
            <a:custGeom>
              <a:avLst/>
              <a:gdLst>
                <a:gd name="T0" fmla="*/ 609 w 211"/>
                <a:gd name="T1" fmla="*/ 155 h 137"/>
                <a:gd name="T2" fmla="*/ 562 w 211"/>
                <a:gd name="T3" fmla="*/ 299 h 137"/>
                <a:gd name="T4" fmla="*/ 266 w 211"/>
                <a:gd name="T5" fmla="*/ 393 h 137"/>
                <a:gd name="T6" fmla="*/ 48 w 211"/>
                <a:gd name="T7" fmla="*/ 266 h 137"/>
                <a:gd name="T8" fmla="*/ 178 w 211"/>
                <a:gd name="T9" fmla="*/ 114 h 137"/>
                <a:gd name="T10" fmla="*/ 412 w 211"/>
                <a:gd name="T11" fmla="*/ 52 h 137"/>
                <a:gd name="T12" fmla="*/ 609 w 211"/>
                <a:gd name="T13" fmla="*/ 155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37">
                  <a:moveTo>
                    <a:pt x="201" y="51"/>
                  </a:moveTo>
                  <a:cubicBezTo>
                    <a:pt x="201" y="51"/>
                    <a:pt x="211" y="90"/>
                    <a:pt x="186" y="99"/>
                  </a:cubicBezTo>
                  <a:cubicBezTo>
                    <a:pt x="161" y="108"/>
                    <a:pt x="114" y="137"/>
                    <a:pt x="88" y="130"/>
                  </a:cubicBezTo>
                  <a:cubicBezTo>
                    <a:pt x="62" y="124"/>
                    <a:pt x="0" y="112"/>
                    <a:pt x="16" y="88"/>
                  </a:cubicBezTo>
                  <a:cubicBezTo>
                    <a:pt x="32" y="64"/>
                    <a:pt x="31" y="50"/>
                    <a:pt x="59" y="38"/>
                  </a:cubicBezTo>
                  <a:cubicBezTo>
                    <a:pt x="88" y="27"/>
                    <a:pt x="115" y="0"/>
                    <a:pt x="136" y="17"/>
                  </a:cubicBezTo>
                  <a:cubicBezTo>
                    <a:pt x="157" y="34"/>
                    <a:pt x="193" y="28"/>
                    <a:pt x="201" y="5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5" name="Freeform 138">
              <a:extLst>
                <a:ext uri="{FF2B5EF4-FFF2-40B4-BE49-F238E27FC236}">
                  <a16:creationId xmlns:a16="http://schemas.microsoft.com/office/drawing/2014/main" id="{2F68B591-580D-456D-831E-FCCA8F61D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1653"/>
              <a:ext cx="129" cy="223"/>
            </a:xfrm>
            <a:custGeom>
              <a:avLst/>
              <a:gdLst>
                <a:gd name="T0" fmla="*/ 129 w 90"/>
                <a:gd name="T1" fmla="*/ 9 h 154"/>
                <a:gd name="T2" fmla="*/ 6 w 90"/>
                <a:gd name="T3" fmla="*/ 151 h 154"/>
                <a:gd name="T4" fmla="*/ 96 w 90"/>
                <a:gd name="T5" fmla="*/ 455 h 154"/>
                <a:gd name="T6" fmla="*/ 242 w 90"/>
                <a:gd name="T7" fmla="*/ 304 h 154"/>
                <a:gd name="T8" fmla="*/ 129 w 90"/>
                <a:gd name="T9" fmla="*/ 9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54">
                  <a:moveTo>
                    <a:pt x="44" y="3"/>
                  </a:moveTo>
                  <a:cubicBezTo>
                    <a:pt x="23" y="0"/>
                    <a:pt x="0" y="18"/>
                    <a:pt x="2" y="50"/>
                  </a:cubicBezTo>
                  <a:cubicBezTo>
                    <a:pt x="4" y="81"/>
                    <a:pt x="5" y="146"/>
                    <a:pt x="33" y="150"/>
                  </a:cubicBezTo>
                  <a:cubicBezTo>
                    <a:pt x="61" y="154"/>
                    <a:pt x="78" y="131"/>
                    <a:pt x="82" y="100"/>
                  </a:cubicBezTo>
                  <a:cubicBezTo>
                    <a:pt x="85" y="70"/>
                    <a:pt x="90" y="9"/>
                    <a:pt x="44" y="3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6" name="Freeform 139">
              <a:extLst>
                <a:ext uri="{FF2B5EF4-FFF2-40B4-BE49-F238E27FC236}">
                  <a16:creationId xmlns:a16="http://schemas.microsoft.com/office/drawing/2014/main" id="{A4299409-2710-4C9A-81A0-DEA5611C9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992"/>
              <a:ext cx="227" cy="225"/>
            </a:xfrm>
            <a:custGeom>
              <a:avLst/>
              <a:gdLst>
                <a:gd name="T0" fmla="*/ 428 w 157"/>
                <a:gd name="T1" fmla="*/ 62 h 156"/>
                <a:gd name="T2" fmla="*/ 304 w 157"/>
                <a:gd name="T3" fmla="*/ 20 h 156"/>
                <a:gd name="T4" fmla="*/ 42 w 157"/>
                <a:gd name="T5" fmla="*/ 175 h 156"/>
                <a:gd name="T6" fmla="*/ 25 w 157"/>
                <a:gd name="T7" fmla="*/ 312 h 156"/>
                <a:gd name="T8" fmla="*/ 156 w 157"/>
                <a:gd name="T9" fmla="*/ 420 h 156"/>
                <a:gd name="T10" fmla="*/ 460 w 157"/>
                <a:gd name="T11" fmla="*/ 208 h 156"/>
                <a:gd name="T12" fmla="*/ 428 w 157"/>
                <a:gd name="T13" fmla="*/ 62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56">
                  <a:moveTo>
                    <a:pt x="142" y="21"/>
                  </a:moveTo>
                  <a:cubicBezTo>
                    <a:pt x="132" y="11"/>
                    <a:pt x="123" y="0"/>
                    <a:pt x="100" y="7"/>
                  </a:cubicBezTo>
                  <a:cubicBezTo>
                    <a:pt x="76" y="14"/>
                    <a:pt x="25" y="44"/>
                    <a:pt x="14" y="58"/>
                  </a:cubicBezTo>
                  <a:cubicBezTo>
                    <a:pt x="2" y="72"/>
                    <a:pt x="0" y="88"/>
                    <a:pt x="8" y="104"/>
                  </a:cubicBezTo>
                  <a:cubicBezTo>
                    <a:pt x="16" y="119"/>
                    <a:pt x="27" y="156"/>
                    <a:pt x="52" y="140"/>
                  </a:cubicBezTo>
                  <a:cubicBezTo>
                    <a:pt x="76" y="125"/>
                    <a:pt x="148" y="93"/>
                    <a:pt x="152" y="69"/>
                  </a:cubicBezTo>
                  <a:cubicBezTo>
                    <a:pt x="157" y="45"/>
                    <a:pt x="142" y="21"/>
                    <a:pt x="142" y="21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7" name="Freeform 140">
              <a:extLst>
                <a:ext uri="{FF2B5EF4-FFF2-40B4-BE49-F238E27FC236}">
                  <a16:creationId xmlns:a16="http://schemas.microsoft.com/office/drawing/2014/main" id="{BE13A5A7-9577-4E5B-8ED9-FE54148D0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248"/>
              <a:ext cx="328" cy="1573"/>
            </a:xfrm>
            <a:custGeom>
              <a:avLst/>
              <a:gdLst>
                <a:gd name="T0" fmla="*/ 0 w 227"/>
                <a:gd name="T1" fmla="*/ 0 h 1087"/>
                <a:gd name="T2" fmla="*/ 175 w 227"/>
                <a:gd name="T3" fmla="*/ 6 h 1087"/>
                <a:gd name="T4" fmla="*/ 301 w 227"/>
                <a:gd name="T5" fmla="*/ 109 h 1087"/>
                <a:gd name="T6" fmla="*/ 386 w 227"/>
                <a:gd name="T7" fmla="*/ 62 h 1087"/>
                <a:gd name="T8" fmla="*/ 516 w 227"/>
                <a:gd name="T9" fmla="*/ 52 h 1087"/>
                <a:gd name="T10" fmla="*/ 685 w 227"/>
                <a:gd name="T11" fmla="*/ 90 h 1087"/>
                <a:gd name="T12" fmla="*/ 428 w 227"/>
                <a:gd name="T13" fmla="*/ 291 h 1087"/>
                <a:gd name="T14" fmla="*/ 503 w 227"/>
                <a:gd name="T15" fmla="*/ 1119 h 1087"/>
                <a:gd name="T16" fmla="*/ 438 w 227"/>
                <a:gd name="T17" fmla="*/ 1864 h 1087"/>
                <a:gd name="T18" fmla="*/ 493 w 227"/>
                <a:gd name="T19" fmla="*/ 2615 h 1087"/>
                <a:gd name="T20" fmla="*/ 660 w 227"/>
                <a:gd name="T21" fmla="*/ 3077 h 1087"/>
                <a:gd name="T22" fmla="*/ 630 w 227"/>
                <a:gd name="T23" fmla="*/ 3207 h 1087"/>
                <a:gd name="T24" fmla="*/ 543 w 227"/>
                <a:gd name="T25" fmla="*/ 3294 h 1087"/>
                <a:gd name="T26" fmla="*/ 280 w 227"/>
                <a:gd name="T27" fmla="*/ 3171 h 1087"/>
                <a:gd name="T28" fmla="*/ 33 w 227"/>
                <a:gd name="T29" fmla="*/ 3227 h 1087"/>
                <a:gd name="T30" fmla="*/ 188 w 227"/>
                <a:gd name="T31" fmla="*/ 2294 h 1087"/>
                <a:gd name="T32" fmla="*/ 121 w 227"/>
                <a:gd name="T33" fmla="*/ 1405 h 1087"/>
                <a:gd name="T34" fmla="*/ 259 w 227"/>
                <a:gd name="T35" fmla="*/ 645 h 1087"/>
                <a:gd name="T36" fmla="*/ 114 w 227"/>
                <a:gd name="T37" fmla="*/ 195 h 1087"/>
                <a:gd name="T38" fmla="*/ 0 w 227"/>
                <a:gd name="T39" fmla="*/ 0 h 108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7" h="1087">
                  <a:moveTo>
                    <a:pt x="0" y="0"/>
                  </a:moveTo>
                  <a:cubicBezTo>
                    <a:pt x="0" y="0"/>
                    <a:pt x="44" y="0"/>
                    <a:pt x="58" y="2"/>
                  </a:cubicBezTo>
                  <a:cubicBezTo>
                    <a:pt x="72" y="5"/>
                    <a:pt x="89" y="15"/>
                    <a:pt x="100" y="36"/>
                  </a:cubicBezTo>
                  <a:cubicBezTo>
                    <a:pt x="100" y="36"/>
                    <a:pt x="114" y="26"/>
                    <a:pt x="128" y="21"/>
                  </a:cubicBezTo>
                  <a:cubicBezTo>
                    <a:pt x="142" y="16"/>
                    <a:pt x="147" y="14"/>
                    <a:pt x="171" y="17"/>
                  </a:cubicBezTo>
                  <a:cubicBezTo>
                    <a:pt x="195" y="21"/>
                    <a:pt x="203" y="37"/>
                    <a:pt x="227" y="30"/>
                  </a:cubicBezTo>
                  <a:cubicBezTo>
                    <a:pt x="227" y="30"/>
                    <a:pt x="135" y="43"/>
                    <a:pt x="142" y="96"/>
                  </a:cubicBezTo>
                  <a:cubicBezTo>
                    <a:pt x="150" y="150"/>
                    <a:pt x="213" y="241"/>
                    <a:pt x="167" y="369"/>
                  </a:cubicBezTo>
                  <a:cubicBezTo>
                    <a:pt x="121" y="497"/>
                    <a:pt x="125" y="521"/>
                    <a:pt x="145" y="615"/>
                  </a:cubicBezTo>
                  <a:cubicBezTo>
                    <a:pt x="165" y="709"/>
                    <a:pt x="175" y="805"/>
                    <a:pt x="163" y="863"/>
                  </a:cubicBezTo>
                  <a:cubicBezTo>
                    <a:pt x="151" y="921"/>
                    <a:pt x="157" y="989"/>
                    <a:pt x="219" y="1015"/>
                  </a:cubicBezTo>
                  <a:cubicBezTo>
                    <a:pt x="219" y="1015"/>
                    <a:pt x="227" y="1032"/>
                    <a:pt x="209" y="1058"/>
                  </a:cubicBezTo>
                  <a:cubicBezTo>
                    <a:pt x="192" y="1084"/>
                    <a:pt x="180" y="1087"/>
                    <a:pt x="180" y="1087"/>
                  </a:cubicBezTo>
                  <a:cubicBezTo>
                    <a:pt x="180" y="1087"/>
                    <a:pt x="140" y="1038"/>
                    <a:pt x="93" y="1046"/>
                  </a:cubicBezTo>
                  <a:cubicBezTo>
                    <a:pt x="47" y="1054"/>
                    <a:pt x="35" y="1069"/>
                    <a:pt x="11" y="1065"/>
                  </a:cubicBezTo>
                  <a:cubicBezTo>
                    <a:pt x="11" y="1065"/>
                    <a:pt x="83" y="909"/>
                    <a:pt x="62" y="757"/>
                  </a:cubicBezTo>
                  <a:cubicBezTo>
                    <a:pt x="40" y="605"/>
                    <a:pt x="30" y="522"/>
                    <a:pt x="40" y="464"/>
                  </a:cubicBezTo>
                  <a:cubicBezTo>
                    <a:pt x="51" y="405"/>
                    <a:pt x="86" y="285"/>
                    <a:pt x="86" y="213"/>
                  </a:cubicBezTo>
                  <a:cubicBezTo>
                    <a:pt x="86" y="141"/>
                    <a:pt x="72" y="96"/>
                    <a:pt x="38" y="64"/>
                  </a:cubicBezTo>
                  <a:cubicBezTo>
                    <a:pt x="3" y="3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AD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8" name="Freeform 141">
              <a:extLst>
                <a:ext uri="{FF2B5EF4-FFF2-40B4-BE49-F238E27FC236}">
                  <a16:creationId xmlns:a16="http://schemas.microsoft.com/office/drawing/2014/main" id="{31E32895-C9A3-45EE-94D5-0ACF47D53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1248"/>
              <a:ext cx="328" cy="1573"/>
            </a:xfrm>
            <a:custGeom>
              <a:avLst/>
              <a:gdLst>
                <a:gd name="T0" fmla="*/ 0 w 227"/>
                <a:gd name="T1" fmla="*/ 0 h 1087"/>
                <a:gd name="T2" fmla="*/ 175 w 227"/>
                <a:gd name="T3" fmla="*/ 6 h 1087"/>
                <a:gd name="T4" fmla="*/ 301 w 227"/>
                <a:gd name="T5" fmla="*/ 109 h 1087"/>
                <a:gd name="T6" fmla="*/ 386 w 227"/>
                <a:gd name="T7" fmla="*/ 62 h 1087"/>
                <a:gd name="T8" fmla="*/ 516 w 227"/>
                <a:gd name="T9" fmla="*/ 52 h 1087"/>
                <a:gd name="T10" fmla="*/ 685 w 227"/>
                <a:gd name="T11" fmla="*/ 90 h 1087"/>
                <a:gd name="T12" fmla="*/ 428 w 227"/>
                <a:gd name="T13" fmla="*/ 291 h 1087"/>
                <a:gd name="T14" fmla="*/ 503 w 227"/>
                <a:gd name="T15" fmla="*/ 1119 h 1087"/>
                <a:gd name="T16" fmla="*/ 438 w 227"/>
                <a:gd name="T17" fmla="*/ 1864 h 1087"/>
                <a:gd name="T18" fmla="*/ 493 w 227"/>
                <a:gd name="T19" fmla="*/ 2615 h 1087"/>
                <a:gd name="T20" fmla="*/ 660 w 227"/>
                <a:gd name="T21" fmla="*/ 3077 h 1087"/>
                <a:gd name="T22" fmla="*/ 630 w 227"/>
                <a:gd name="T23" fmla="*/ 3207 h 1087"/>
                <a:gd name="T24" fmla="*/ 543 w 227"/>
                <a:gd name="T25" fmla="*/ 3294 h 1087"/>
                <a:gd name="T26" fmla="*/ 280 w 227"/>
                <a:gd name="T27" fmla="*/ 3171 h 1087"/>
                <a:gd name="T28" fmla="*/ 33 w 227"/>
                <a:gd name="T29" fmla="*/ 3227 h 1087"/>
                <a:gd name="T30" fmla="*/ 188 w 227"/>
                <a:gd name="T31" fmla="*/ 2294 h 1087"/>
                <a:gd name="T32" fmla="*/ 121 w 227"/>
                <a:gd name="T33" fmla="*/ 1405 h 1087"/>
                <a:gd name="T34" fmla="*/ 259 w 227"/>
                <a:gd name="T35" fmla="*/ 645 h 1087"/>
                <a:gd name="T36" fmla="*/ 114 w 227"/>
                <a:gd name="T37" fmla="*/ 195 h 1087"/>
                <a:gd name="T38" fmla="*/ 0 w 227"/>
                <a:gd name="T39" fmla="*/ 0 h 108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27" h="1087">
                  <a:moveTo>
                    <a:pt x="0" y="0"/>
                  </a:moveTo>
                  <a:cubicBezTo>
                    <a:pt x="0" y="0"/>
                    <a:pt x="44" y="0"/>
                    <a:pt x="58" y="2"/>
                  </a:cubicBezTo>
                  <a:cubicBezTo>
                    <a:pt x="72" y="5"/>
                    <a:pt x="89" y="15"/>
                    <a:pt x="100" y="36"/>
                  </a:cubicBezTo>
                  <a:cubicBezTo>
                    <a:pt x="100" y="36"/>
                    <a:pt x="114" y="26"/>
                    <a:pt x="128" y="21"/>
                  </a:cubicBezTo>
                  <a:cubicBezTo>
                    <a:pt x="142" y="16"/>
                    <a:pt x="147" y="14"/>
                    <a:pt x="171" y="17"/>
                  </a:cubicBezTo>
                  <a:cubicBezTo>
                    <a:pt x="195" y="21"/>
                    <a:pt x="203" y="37"/>
                    <a:pt x="227" y="30"/>
                  </a:cubicBezTo>
                  <a:cubicBezTo>
                    <a:pt x="227" y="30"/>
                    <a:pt x="135" y="43"/>
                    <a:pt x="142" y="96"/>
                  </a:cubicBezTo>
                  <a:cubicBezTo>
                    <a:pt x="150" y="150"/>
                    <a:pt x="213" y="241"/>
                    <a:pt x="167" y="369"/>
                  </a:cubicBezTo>
                  <a:cubicBezTo>
                    <a:pt x="121" y="497"/>
                    <a:pt x="125" y="521"/>
                    <a:pt x="145" y="615"/>
                  </a:cubicBezTo>
                  <a:cubicBezTo>
                    <a:pt x="165" y="709"/>
                    <a:pt x="175" y="805"/>
                    <a:pt x="163" y="863"/>
                  </a:cubicBezTo>
                  <a:cubicBezTo>
                    <a:pt x="151" y="921"/>
                    <a:pt x="157" y="989"/>
                    <a:pt x="219" y="1015"/>
                  </a:cubicBezTo>
                  <a:cubicBezTo>
                    <a:pt x="219" y="1015"/>
                    <a:pt x="227" y="1032"/>
                    <a:pt x="209" y="1058"/>
                  </a:cubicBezTo>
                  <a:cubicBezTo>
                    <a:pt x="192" y="1084"/>
                    <a:pt x="180" y="1087"/>
                    <a:pt x="180" y="1087"/>
                  </a:cubicBezTo>
                  <a:cubicBezTo>
                    <a:pt x="180" y="1087"/>
                    <a:pt x="140" y="1038"/>
                    <a:pt x="93" y="1046"/>
                  </a:cubicBezTo>
                  <a:cubicBezTo>
                    <a:pt x="47" y="1054"/>
                    <a:pt x="35" y="1069"/>
                    <a:pt x="11" y="1065"/>
                  </a:cubicBezTo>
                  <a:cubicBezTo>
                    <a:pt x="11" y="1065"/>
                    <a:pt x="83" y="909"/>
                    <a:pt x="62" y="757"/>
                  </a:cubicBezTo>
                  <a:cubicBezTo>
                    <a:pt x="40" y="605"/>
                    <a:pt x="30" y="522"/>
                    <a:pt x="40" y="464"/>
                  </a:cubicBezTo>
                  <a:cubicBezTo>
                    <a:pt x="51" y="405"/>
                    <a:pt x="86" y="285"/>
                    <a:pt x="86" y="213"/>
                  </a:cubicBezTo>
                  <a:cubicBezTo>
                    <a:pt x="86" y="141"/>
                    <a:pt x="72" y="96"/>
                    <a:pt x="38" y="64"/>
                  </a:cubicBezTo>
                  <a:cubicBezTo>
                    <a:pt x="3" y="32"/>
                    <a:pt x="0" y="0"/>
                    <a:pt x="0" y="0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49" name="Freeform 142">
              <a:extLst>
                <a:ext uri="{FF2B5EF4-FFF2-40B4-BE49-F238E27FC236}">
                  <a16:creationId xmlns:a16="http://schemas.microsoft.com/office/drawing/2014/main" id="{4406F563-5AB8-43DF-A5D2-58097BFA9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262"/>
              <a:ext cx="618" cy="1054"/>
            </a:xfrm>
            <a:custGeom>
              <a:avLst/>
              <a:gdLst>
                <a:gd name="T0" fmla="*/ 0 w 428"/>
                <a:gd name="T1" fmla="*/ 2209 h 728"/>
                <a:gd name="T2" fmla="*/ 244 w 428"/>
                <a:gd name="T3" fmla="*/ 1943 h 728"/>
                <a:gd name="T4" fmla="*/ 391 w 428"/>
                <a:gd name="T5" fmla="*/ 1600 h 728"/>
                <a:gd name="T6" fmla="*/ 541 w 428"/>
                <a:gd name="T7" fmla="*/ 1241 h 728"/>
                <a:gd name="T8" fmla="*/ 658 w 428"/>
                <a:gd name="T9" fmla="*/ 843 h 728"/>
                <a:gd name="T10" fmla="*/ 723 w 428"/>
                <a:gd name="T11" fmla="*/ 595 h 728"/>
                <a:gd name="T12" fmla="*/ 541 w 428"/>
                <a:gd name="T13" fmla="*/ 449 h 728"/>
                <a:gd name="T14" fmla="*/ 305 w 428"/>
                <a:gd name="T15" fmla="*/ 174 h 728"/>
                <a:gd name="T16" fmla="*/ 114 w 428"/>
                <a:gd name="T17" fmla="*/ 210 h 728"/>
                <a:gd name="T18" fmla="*/ 305 w 428"/>
                <a:gd name="T19" fmla="*/ 174 h 728"/>
                <a:gd name="T20" fmla="*/ 386 w 428"/>
                <a:gd name="T21" fmla="*/ 122 h 728"/>
                <a:gd name="T22" fmla="*/ 536 w 428"/>
                <a:gd name="T23" fmla="*/ 41 h 728"/>
                <a:gd name="T24" fmla="*/ 705 w 428"/>
                <a:gd name="T25" fmla="*/ 85 h 728"/>
                <a:gd name="T26" fmla="*/ 788 w 428"/>
                <a:gd name="T27" fmla="*/ 81 h 728"/>
                <a:gd name="T28" fmla="*/ 944 w 428"/>
                <a:gd name="T29" fmla="*/ 0 h 728"/>
                <a:gd name="T30" fmla="*/ 1123 w 428"/>
                <a:gd name="T31" fmla="*/ 182 h 728"/>
                <a:gd name="T32" fmla="*/ 1246 w 428"/>
                <a:gd name="T33" fmla="*/ 219 h 728"/>
                <a:gd name="T34" fmla="*/ 1107 w 428"/>
                <a:gd name="T35" fmla="*/ 591 h 728"/>
                <a:gd name="T36" fmla="*/ 1015 w 428"/>
                <a:gd name="T37" fmla="*/ 707 h 728"/>
                <a:gd name="T38" fmla="*/ 988 w 428"/>
                <a:gd name="T39" fmla="*/ 916 h 728"/>
                <a:gd name="T40" fmla="*/ 771 w 428"/>
                <a:gd name="T41" fmla="*/ 1045 h 728"/>
                <a:gd name="T42" fmla="*/ 644 w 428"/>
                <a:gd name="T43" fmla="*/ 1220 h 728"/>
                <a:gd name="T44" fmla="*/ 391 w 428"/>
                <a:gd name="T45" fmla="*/ 1600 h 728"/>
                <a:gd name="T46" fmla="*/ 244 w 428"/>
                <a:gd name="T47" fmla="*/ 1943 h 728"/>
                <a:gd name="T48" fmla="*/ 0 w 428"/>
                <a:gd name="T49" fmla="*/ 2209 h 72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28" h="728">
                  <a:moveTo>
                    <a:pt x="0" y="728"/>
                  </a:moveTo>
                  <a:cubicBezTo>
                    <a:pt x="63" y="695"/>
                    <a:pt x="32" y="654"/>
                    <a:pt x="81" y="640"/>
                  </a:cubicBezTo>
                  <a:cubicBezTo>
                    <a:pt x="130" y="626"/>
                    <a:pt x="130" y="527"/>
                    <a:pt x="130" y="527"/>
                  </a:cubicBezTo>
                  <a:cubicBezTo>
                    <a:pt x="130" y="527"/>
                    <a:pt x="213" y="493"/>
                    <a:pt x="180" y="409"/>
                  </a:cubicBezTo>
                  <a:cubicBezTo>
                    <a:pt x="180" y="409"/>
                    <a:pt x="262" y="340"/>
                    <a:pt x="219" y="278"/>
                  </a:cubicBezTo>
                  <a:cubicBezTo>
                    <a:pt x="219" y="278"/>
                    <a:pt x="252" y="245"/>
                    <a:pt x="240" y="196"/>
                  </a:cubicBezTo>
                  <a:cubicBezTo>
                    <a:pt x="227" y="148"/>
                    <a:pt x="180" y="148"/>
                    <a:pt x="180" y="148"/>
                  </a:cubicBezTo>
                  <a:cubicBezTo>
                    <a:pt x="180" y="148"/>
                    <a:pt x="208" y="77"/>
                    <a:pt x="101" y="57"/>
                  </a:cubicBezTo>
                  <a:cubicBezTo>
                    <a:pt x="77" y="52"/>
                    <a:pt x="38" y="69"/>
                    <a:pt x="38" y="69"/>
                  </a:cubicBezTo>
                  <a:cubicBezTo>
                    <a:pt x="38" y="69"/>
                    <a:pt x="77" y="53"/>
                    <a:pt x="101" y="57"/>
                  </a:cubicBezTo>
                  <a:cubicBezTo>
                    <a:pt x="124" y="61"/>
                    <a:pt x="115" y="52"/>
                    <a:pt x="128" y="40"/>
                  </a:cubicBezTo>
                  <a:cubicBezTo>
                    <a:pt x="141" y="27"/>
                    <a:pt x="151" y="15"/>
                    <a:pt x="178" y="13"/>
                  </a:cubicBezTo>
                  <a:cubicBezTo>
                    <a:pt x="206" y="11"/>
                    <a:pt x="225" y="18"/>
                    <a:pt x="234" y="28"/>
                  </a:cubicBezTo>
                  <a:cubicBezTo>
                    <a:pt x="242" y="39"/>
                    <a:pt x="251" y="40"/>
                    <a:pt x="262" y="27"/>
                  </a:cubicBezTo>
                  <a:cubicBezTo>
                    <a:pt x="273" y="15"/>
                    <a:pt x="286" y="0"/>
                    <a:pt x="314" y="0"/>
                  </a:cubicBezTo>
                  <a:cubicBezTo>
                    <a:pt x="343" y="0"/>
                    <a:pt x="373" y="13"/>
                    <a:pt x="373" y="60"/>
                  </a:cubicBezTo>
                  <a:cubicBezTo>
                    <a:pt x="373" y="60"/>
                    <a:pt x="399" y="52"/>
                    <a:pt x="414" y="72"/>
                  </a:cubicBezTo>
                  <a:cubicBezTo>
                    <a:pt x="428" y="93"/>
                    <a:pt x="399" y="177"/>
                    <a:pt x="368" y="195"/>
                  </a:cubicBezTo>
                  <a:cubicBezTo>
                    <a:pt x="336" y="213"/>
                    <a:pt x="332" y="214"/>
                    <a:pt x="337" y="233"/>
                  </a:cubicBezTo>
                  <a:cubicBezTo>
                    <a:pt x="342" y="251"/>
                    <a:pt x="346" y="284"/>
                    <a:pt x="328" y="302"/>
                  </a:cubicBezTo>
                  <a:cubicBezTo>
                    <a:pt x="309" y="321"/>
                    <a:pt x="263" y="329"/>
                    <a:pt x="256" y="345"/>
                  </a:cubicBezTo>
                  <a:cubicBezTo>
                    <a:pt x="249" y="362"/>
                    <a:pt x="251" y="383"/>
                    <a:pt x="214" y="402"/>
                  </a:cubicBezTo>
                  <a:cubicBezTo>
                    <a:pt x="214" y="402"/>
                    <a:pt x="186" y="522"/>
                    <a:pt x="130" y="527"/>
                  </a:cubicBezTo>
                  <a:cubicBezTo>
                    <a:pt x="130" y="527"/>
                    <a:pt x="130" y="626"/>
                    <a:pt x="81" y="640"/>
                  </a:cubicBezTo>
                  <a:cubicBezTo>
                    <a:pt x="32" y="654"/>
                    <a:pt x="63" y="695"/>
                    <a:pt x="0" y="728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0" name="Freeform 143">
              <a:extLst>
                <a:ext uri="{FF2B5EF4-FFF2-40B4-BE49-F238E27FC236}">
                  <a16:creationId xmlns:a16="http://schemas.microsoft.com/office/drawing/2014/main" id="{6C3AB99F-4CDF-4A76-9EE4-8A214A92E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269"/>
              <a:ext cx="260" cy="157"/>
            </a:xfrm>
            <a:custGeom>
              <a:avLst/>
              <a:gdLst>
                <a:gd name="T0" fmla="*/ 490 w 180"/>
                <a:gd name="T1" fmla="*/ 103 h 108"/>
                <a:gd name="T2" fmla="*/ 205 w 180"/>
                <a:gd name="T3" fmla="*/ 19 h 108"/>
                <a:gd name="T4" fmla="*/ 14 w 180"/>
                <a:gd name="T5" fmla="*/ 190 h 108"/>
                <a:gd name="T6" fmla="*/ 169 w 180"/>
                <a:gd name="T7" fmla="*/ 297 h 108"/>
                <a:gd name="T8" fmla="*/ 404 w 180"/>
                <a:gd name="T9" fmla="*/ 270 h 108"/>
                <a:gd name="T10" fmla="*/ 490 w 180"/>
                <a:gd name="T11" fmla="*/ 103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0" h="108">
                  <a:moveTo>
                    <a:pt x="163" y="34"/>
                  </a:moveTo>
                  <a:cubicBezTo>
                    <a:pt x="147" y="6"/>
                    <a:pt x="100" y="0"/>
                    <a:pt x="68" y="6"/>
                  </a:cubicBezTo>
                  <a:cubicBezTo>
                    <a:pt x="37" y="12"/>
                    <a:pt x="0" y="29"/>
                    <a:pt x="5" y="62"/>
                  </a:cubicBezTo>
                  <a:cubicBezTo>
                    <a:pt x="11" y="96"/>
                    <a:pt x="24" y="108"/>
                    <a:pt x="56" y="96"/>
                  </a:cubicBezTo>
                  <a:cubicBezTo>
                    <a:pt x="87" y="85"/>
                    <a:pt x="112" y="95"/>
                    <a:pt x="134" y="88"/>
                  </a:cubicBezTo>
                  <a:cubicBezTo>
                    <a:pt x="155" y="81"/>
                    <a:pt x="180" y="64"/>
                    <a:pt x="163" y="34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1" name="Freeform 144">
              <a:extLst>
                <a:ext uri="{FF2B5EF4-FFF2-40B4-BE49-F238E27FC236}">
                  <a16:creationId xmlns:a16="http://schemas.microsoft.com/office/drawing/2014/main" id="{DC81DC48-C902-4015-B6A7-C7E867F98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294"/>
              <a:ext cx="215" cy="211"/>
            </a:xfrm>
            <a:custGeom>
              <a:avLst/>
              <a:gdLst>
                <a:gd name="T0" fmla="*/ 385 w 149"/>
                <a:gd name="T1" fmla="*/ 88 h 146"/>
                <a:gd name="T2" fmla="*/ 102 w 149"/>
                <a:gd name="T3" fmla="*/ 61 h 146"/>
                <a:gd name="T4" fmla="*/ 36 w 149"/>
                <a:gd name="T5" fmla="*/ 276 h 146"/>
                <a:gd name="T6" fmla="*/ 283 w 149"/>
                <a:gd name="T7" fmla="*/ 361 h 146"/>
                <a:gd name="T8" fmla="*/ 436 w 149"/>
                <a:gd name="T9" fmla="*/ 182 h 146"/>
                <a:gd name="T10" fmla="*/ 385 w 149"/>
                <a:gd name="T11" fmla="*/ 88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9" h="146">
                  <a:moveTo>
                    <a:pt x="128" y="29"/>
                  </a:moveTo>
                  <a:cubicBezTo>
                    <a:pt x="116" y="18"/>
                    <a:pt x="52" y="0"/>
                    <a:pt x="34" y="20"/>
                  </a:cubicBezTo>
                  <a:cubicBezTo>
                    <a:pt x="16" y="40"/>
                    <a:pt x="0" y="69"/>
                    <a:pt x="12" y="91"/>
                  </a:cubicBezTo>
                  <a:cubicBezTo>
                    <a:pt x="25" y="113"/>
                    <a:pt x="66" y="146"/>
                    <a:pt x="94" y="120"/>
                  </a:cubicBezTo>
                  <a:cubicBezTo>
                    <a:pt x="122" y="93"/>
                    <a:pt x="149" y="74"/>
                    <a:pt x="145" y="60"/>
                  </a:cubicBezTo>
                  <a:cubicBezTo>
                    <a:pt x="140" y="47"/>
                    <a:pt x="128" y="29"/>
                    <a:pt x="128" y="29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2" name="Freeform 145">
              <a:extLst>
                <a:ext uri="{FF2B5EF4-FFF2-40B4-BE49-F238E27FC236}">
                  <a16:creationId xmlns:a16="http://schemas.microsoft.com/office/drawing/2014/main" id="{D5347FB5-A734-4D3C-B9E1-9D5A3CDF1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319"/>
              <a:ext cx="135" cy="234"/>
            </a:xfrm>
            <a:custGeom>
              <a:avLst/>
              <a:gdLst>
                <a:gd name="T0" fmla="*/ 148 w 93"/>
                <a:gd name="T1" fmla="*/ 20 h 162"/>
                <a:gd name="T2" fmla="*/ 9 w 93"/>
                <a:gd name="T3" fmla="*/ 123 h 162"/>
                <a:gd name="T4" fmla="*/ 60 w 93"/>
                <a:gd name="T5" fmla="*/ 299 h 162"/>
                <a:gd name="T6" fmla="*/ 163 w 93"/>
                <a:gd name="T7" fmla="*/ 474 h 162"/>
                <a:gd name="T8" fmla="*/ 251 w 93"/>
                <a:gd name="T9" fmla="*/ 253 h 162"/>
                <a:gd name="T10" fmla="*/ 187 w 93"/>
                <a:gd name="T11" fmla="*/ 74 h 162"/>
                <a:gd name="T12" fmla="*/ 148 w 93"/>
                <a:gd name="T13" fmla="*/ 2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162">
                  <a:moveTo>
                    <a:pt x="48" y="7"/>
                  </a:moveTo>
                  <a:cubicBezTo>
                    <a:pt x="31" y="14"/>
                    <a:pt x="0" y="21"/>
                    <a:pt x="3" y="41"/>
                  </a:cubicBezTo>
                  <a:cubicBezTo>
                    <a:pt x="5" y="61"/>
                    <a:pt x="10" y="84"/>
                    <a:pt x="19" y="99"/>
                  </a:cubicBezTo>
                  <a:cubicBezTo>
                    <a:pt x="28" y="114"/>
                    <a:pt x="39" y="162"/>
                    <a:pt x="53" y="157"/>
                  </a:cubicBezTo>
                  <a:cubicBezTo>
                    <a:pt x="67" y="151"/>
                    <a:pt x="93" y="113"/>
                    <a:pt x="82" y="84"/>
                  </a:cubicBezTo>
                  <a:cubicBezTo>
                    <a:pt x="70" y="55"/>
                    <a:pt x="61" y="34"/>
                    <a:pt x="61" y="24"/>
                  </a:cubicBezTo>
                  <a:cubicBezTo>
                    <a:pt x="61" y="14"/>
                    <a:pt x="65" y="0"/>
                    <a:pt x="48" y="7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3" name="Freeform 146">
              <a:extLst>
                <a:ext uri="{FF2B5EF4-FFF2-40B4-BE49-F238E27FC236}">
                  <a16:creationId xmlns:a16="http://schemas.microsoft.com/office/drawing/2014/main" id="{29B9B959-76B2-4C86-B01C-BD82A47A2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1397"/>
              <a:ext cx="227" cy="124"/>
            </a:xfrm>
            <a:custGeom>
              <a:avLst/>
              <a:gdLst>
                <a:gd name="T0" fmla="*/ 94 w 157"/>
                <a:gd name="T1" fmla="*/ 75 h 86"/>
                <a:gd name="T2" fmla="*/ 0 w 157"/>
                <a:gd name="T3" fmla="*/ 131 h 86"/>
                <a:gd name="T4" fmla="*/ 100 w 157"/>
                <a:gd name="T5" fmla="*/ 236 h 86"/>
                <a:gd name="T6" fmla="*/ 334 w 157"/>
                <a:gd name="T7" fmla="*/ 196 h 86"/>
                <a:gd name="T8" fmla="*/ 450 w 157"/>
                <a:gd name="T9" fmla="*/ 136 h 86"/>
                <a:gd name="T10" fmla="*/ 380 w 157"/>
                <a:gd name="T11" fmla="*/ 19 h 86"/>
                <a:gd name="T12" fmla="*/ 94 w 157"/>
                <a:gd name="T13" fmla="*/ 75 h 8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86">
                  <a:moveTo>
                    <a:pt x="31" y="25"/>
                  </a:moveTo>
                  <a:cubicBezTo>
                    <a:pt x="17" y="26"/>
                    <a:pt x="0" y="20"/>
                    <a:pt x="0" y="44"/>
                  </a:cubicBezTo>
                  <a:cubicBezTo>
                    <a:pt x="0" y="68"/>
                    <a:pt x="5" y="86"/>
                    <a:pt x="33" y="79"/>
                  </a:cubicBezTo>
                  <a:cubicBezTo>
                    <a:pt x="61" y="73"/>
                    <a:pt x="93" y="69"/>
                    <a:pt x="111" y="65"/>
                  </a:cubicBezTo>
                  <a:cubicBezTo>
                    <a:pt x="128" y="60"/>
                    <a:pt x="157" y="63"/>
                    <a:pt x="149" y="45"/>
                  </a:cubicBezTo>
                  <a:cubicBezTo>
                    <a:pt x="140" y="27"/>
                    <a:pt x="145" y="0"/>
                    <a:pt x="126" y="6"/>
                  </a:cubicBezTo>
                  <a:cubicBezTo>
                    <a:pt x="108" y="12"/>
                    <a:pt x="49" y="23"/>
                    <a:pt x="31" y="25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4" name="Freeform 147">
              <a:extLst>
                <a:ext uri="{FF2B5EF4-FFF2-40B4-BE49-F238E27FC236}">
                  <a16:creationId xmlns:a16="http://schemas.microsoft.com/office/drawing/2014/main" id="{20BB4C54-6486-48A5-A8E2-2AA912012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8" y="1528"/>
              <a:ext cx="199" cy="251"/>
            </a:xfrm>
            <a:custGeom>
              <a:avLst/>
              <a:gdLst>
                <a:gd name="T0" fmla="*/ 362 w 138"/>
                <a:gd name="T1" fmla="*/ 1 h 173"/>
                <a:gd name="T2" fmla="*/ 46 w 138"/>
                <a:gd name="T3" fmla="*/ 113 h 173"/>
                <a:gd name="T4" fmla="*/ 14 w 138"/>
                <a:gd name="T5" fmla="*/ 379 h 173"/>
                <a:gd name="T6" fmla="*/ 88 w 138"/>
                <a:gd name="T7" fmla="*/ 522 h 173"/>
                <a:gd name="T8" fmla="*/ 283 w 138"/>
                <a:gd name="T9" fmla="*/ 341 h 173"/>
                <a:gd name="T10" fmla="*/ 333 w 138"/>
                <a:gd name="T11" fmla="*/ 125 h 173"/>
                <a:gd name="T12" fmla="*/ 362 w 138"/>
                <a:gd name="T13" fmla="*/ 1 h 17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73">
                  <a:moveTo>
                    <a:pt x="121" y="1"/>
                  </a:moveTo>
                  <a:cubicBezTo>
                    <a:pt x="105" y="2"/>
                    <a:pt x="22" y="2"/>
                    <a:pt x="15" y="37"/>
                  </a:cubicBezTo>
                  <a:cubicBezTo>
                    <a:pt x="9" y="73"/>
                    <a:pt x="9" y="109"/>
                    <a:pt x="5" y="124"/>
                  </a:cubicBezTo>
                  <a:cubicBezTo>
                    <a:pt x="0" y="139"/>
                    <a:pt x="5" y="173"/>
                    <a:pt x="29" y="171"/>
                  </a:cubicBezTo>
                  <a:cubicBezTo>
                    <a:pt x="53" y="169"/>
                    <a:pt x="83" y="140"/>
                    <a:pt x="94" y="112"/>
                  </a:cubicBezTo>
                  <a:cubicBezTo>
                    <a:pt x="105" y="83"/>
                    <a:pt x="105" y="50"/>
                    <a:pt x="111" y="41"/>
                  </a:cubicBezTo>
                  <a:cubicBezTo>
                    <a:pt x="118" y="31"/>
                    <a:pt x="138" y="0"/>
                    <a:pt x="121" y="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5" name="Freeform 148">
              <a:extLst>
                <a:ext uri="{FF2B5EF4-FFF2-40B4-BE49-F238E27FC236}">
                  <a16:creationId xmlns:a16="http://schemas.microsoft.com/office/drawing/2014/main" id="{A4B9FBD4-FF4D-4DFA-812C-F5EAE3E2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498"/>
              <a:ext cx="307" cy="180"/>
            </a:xfrm>
            <a:custGeom>
              <a:avLst/>
              <a:gdLst>
                <a:gd name="T0" fmla="*/ 366 w 213"/>
                <a:gd name="T1" fmla="*/ 13 h 124"/>
                <a:gd name="T2" fmla="*/ 174 w 213"/>
                <a:gd name="T3" fmla="*/ 42 h 124"/>
                <a:gd name="T4" fmla="*/ 108 w 213"/>
                <a:gd name="T5" fmla="*/ 190 h 124"/>
                <a:gd name="T6" fmla="*/ 95 w 213"/>
                <a:gd name="T7" fmla="*/ 377 h 124"/>
                <a:gd name="T8" fmla="*/ 324 w 213"/>
                <a:gd name="T9" fmla="*/ 337 h 124"/>
                <a:gd name="T10" fmla="*/ 571 w 213"/>
                <a:gd name="T11" fmla="*/ 276 h 124"/>
                <a:gd name="T12" fmla="*/ 620 w 213"/>
                <a:gd name="T13" fmla="*/ 135 h 124"/>
                <a:gd name="T14" fmla="*/ 480 w 213"/>
                <a:gd name="T15" fmla="*/ 28 h 124"/>
                <a:gd name="T16" fmla="*/ 366 w 213"/>
                <a:gd name="T17" fmla="*/ 13 h 1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3" h="124">
                  <a:moveTo>
                    <a:pt x="122" y="4"/>
                  </a:moveTo>
                  <a:cubicBezTo>
                    <a:pt x="108" y="0"/>
                    <a:pt x="68" y="8"/>
                    <a:pt x="58" y="14"/>
                  </a:cubicBezTo>
                  <a:cubicBezTo>
                    <a:pt x="48" y="21"/>
                    <a:pt x="42" y="42"/>
                    <a:pt x="36" y="62"/>
                  </a:cubicBezTo>
                  <a:cubicBezTo>
                    <a:pt x="31" y="83"/>
                    <a:pt x="0" y="122"/>
                    <a:pt x="32" y="123"/>
                  </a:cubicBezTo>
                  <a:cubicBezTo>
                    <a:pt x="65" y="124"/>
                    <a:pt x="86" y="119"/>
                    <a:pt x="108" y="110"/>
                  </a:cubicBezTo>
                  <a:cubicBezTo>
                    <a:pt x="131" y="101"/>
                    <a:pt x="180" y="99"/>
                    <a:pt x="191" y="90"/>
                  </a:cubicBezTo>
                  <a:cubicBezTo>
                    <a:pt x="202" y="81"/>
                    <a:pt x="213" y="62"/>
                    <a:pt x="207" y="44"/>
                  </a:cubicBezTo>
                  <a:cubicBezTo>
                    <a:pt x="201" y="26"/>
                    <a:pt x="178" y="8"/>
                    <a:pt x="160" y="9"/>
                  </a:cubicBezTo>
                  <a:cubicBezTo>
                    <a:pt x="143" y="11"/>
                    <a:pt x="127" y="6"/>
                    <a:pt x="122" y="4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6" name="Freeform 149">
              <a:extLst>
                <a:ext uri="{FF2B5EF4-FFF2-40B4-BE49-F238E27FC236}">
                  <a16:creationId xmlns:a16="http://schemas.microsoft.com/office/drawing/2014/main" id="{99C1E055-1374-454D-8DA4-99DE6DE29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1284"/>
              <a:ext cx="247" cy="197"/>
            </a:xfrm>
            <a:custGeom>
              <a:avLst/>
              <a:gdLst>
                <a:gd name="T0" fmla="*/ 461 w 171"/>
                <a:gd name="T1" fmla="*/ 109 h 136"/>
                <a:gd name="T2" fmla="*/ 188 w 171"/>
                <a:gd name="T3" fmla="*/ 19 h 136"/>
                <a:gd name="T4" fmla="*/ 19 w 171"/>
                <a:gd name="T5" fmla="*/ 177 h 136"/>
                <a:gd name="T6" fmla="*/ 136 w 171"/>
                <a:gd name="T7" fmla="*/ 333 h 136"/>
                <a:gd name="T8" fmla="*/ 380 w 171"/>
                <a:gd name="T9" fmla="*/ 184 h 136"/>
                <a:gd name="T10" fmla="*/ 461 w 171"/>
                <a:gd name="T11" fmla="*/ 109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1" h="136">
                  <a:moveTo>
                    <a:pt x="153" y="36"/>
                  </a:moveTo>
                  <a:cubicBezTo>
                    <a:pt x="153" y="36"/>
                    <a:pt x="124" y="0"/>
                    <a:pt x="62" y="6"/>
                  </a:cubicBezTo>
                  <a:cubicBezTo>
                    <a:pt x="0" y="13"/>
                    <a:pt x="5" y="37"/>
                    <a:pt x="6" y="58"/>
                  </a:cubicBezTo>
                  <a:cubicBezTo>
                    <a:pt x="8" y="80"/>
                    <a:pt x="20" y="136"/>
                    <a:pt x="45" y="110"/>
                  </a:cubicBezTo>
                  <a:cubicBezTo>
                    <a:pt x="70" y="85"/>
                    <a:pt x="105" y="58"/>
                    <a:pt x="126" y="61"/>
                  </a:cubicBezTo>
                  <a:cubicBezTo>
                    <a:pt x="148" y="63"/>
                    <a:pt x="171" y="54"/>
                    <a:pt x="153" y="3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7" name="Freeform 150">
              <a:extLst>
                <a:ext uri="{FF2B5EF4-FFF2-40B4-BE49-F238E27FC236}">
                  <a16:creationId xmlns:a16="http://schemas.microsoft.com/office/drawing/2014/main" id="{6F7187D9-9273-4F75-90E8-E59B57E9C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423"/>
              <a:ext cx="104" cy="103"/>
            </a:xfrm>
            <a:custGeom>
              <a:avLst/>
              <a:gdLst>
                <a:gd name="T0" fmla="*/ 182 w 72"/>
                <a:gd name="T1" fmla="*/ 22 h 71"/>
                <a:gd name="T2" fmla="*/ 94 w 72"/>
                <a:gd name="T3" fmla="*/ 48 h 71"/>
                <a:gd name="T4" fmla="*/ 25 w 72"/>
                <a:gd name="T5" fmla="*/ 174 h 71"/>
                <a:gd name="T6" fmla="*/ 108 w 72"/>
                <a:gd name="T7" fmla="*/ 168 h 71"/>
                <a:gd name="T8" fmla="*/ 182 w 72"/>
                <a:gd name="T9" fmla="*/ 22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2" h="71">
                  <a:moveTo>
                    <a:pt x="60" y="7"/>
                  </a:moveTo>
                  <a:cubicBezTo>
                    <a:pt x="55" y="0"/>
                    <a:pt x="42" y="4"/>
                    <a:pt x="31" y="16"/>
                  </a:cubicBezTo>
                  <a:cubicBezTo>
                    <a:pt x="21" y="28"/>
                    <a:pt x="0" y="49"/>
                    <a:pt x="8" y="57"/>
                  </a:cubicBezTo>
                  <a:cubicBezTo>
                    <a:pt x="17" y="66"/>
                    <a:pt x="22" y="71"/>
                    <a:pt x="36" y="55"/>
                  </a:cubicBezTo>
                  <a:cubicBezTo>
                    <a:pt x="51" y="39"/>
                    <a:pt x="72" y="25"/>
                    <a:pt x="60" y="7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8" name="Freeform 151">
              <a:extLst>
                <a:ext uri="{FF2B5EF4-FFF2-40B4-BE49-F238E27FC236}">
                  <a16:creationId xmlns:a16="http://schemas.microsoft.com/office/drawing/2014/main" id="{605EF6EA-2F1E-434F-96B3-A7E2A5DD5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1468"/>
              <a:ext cx="203" cy="214"/>
            </a:xfrm>
            <a:custGeom>
              <a:avLst/>
              <a:gdLst>
                <a:gd name="T0" fmla="*/ 271 w 140"/>
                <a:gd name="T1" fmla="*/ 33 h 148"/>
                <a:gd name="T2" fmla="*/ 177 w 140"/>
                <a:gd name="T3" fmla="*/ 19 h 148"/>
                <a:gd name="T4" fmla="*/ 1 w 140"/>
                <a:gd name="T5" fmla="*/ 168 h 148"/>
                <a:gd name="T6" fmla="*/ 61 w 140"/>
                <a:gd name="T7" fmla="*/ 380 h 148"/>
                <a:gd name="T8" fmla="*/ 210 w 140"/>
                <a:gd name="T9" fmla="*/ 406 h 148"/>
                <a:gd name="T10" fmla="*/ 392 w 140"/>
                <a:gd name="T11" fmla="*/ 252 h 148"/>
                <a:gd name="T12" fmla="*/ 271 w 140"/>
                <a:gd name="T13" fmla="*/ 33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0" h="148">
                  <a:moveTo>
                    <a:pt x="89" y="11"/>
                  </a:moveTo>
                  <a:cubicBezTo>
                    <a:pt x="82" y="1"/>
                    <a:pt x="70" y="0"/>
                    <a:pt x="58" y="6"/>
                  </a:cubicBezTo>
                  <a:cubicBezTo>
                    <a:pt x="46" y="11"/>
                    <a:pt x="2" y="35"/>
                    <a:pt x="1" y="55"/>
                  </a:cubicBezTo>
                  <a:cubicBezTo>
                    <a:pt x="0" y="76"/>
                    <a:pt x="3" y="118"/>
                    <a:pt x="20" y="126"/>
                  </a:cubicBezTo>
                  <a:cubicBezTo>
                    <a:pt x="37" y="135"/>
                    <a:pt x="48" y="148"/>
                    <a:pt x="69" y="134"/>
                  </a:cubicBezTo>
                  <a:cubicBezTo>
                    <a:pt x="89" y="120"/>
                    <a:pt x="140" y="106"/>
                    <a:pt x="128" y="83"/>
                  </a:cubicBezTo>
                  <a:cubicBezTo>
                    <a:pt x="117" y="59"/>
                    <a:pt x="91" y="16"/>
                    <a:pt x="89" y="1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59" name="Freeform 152">
              <a:extLst>
                <a:ext uri="{FF2B5EF4-FFF2-40B4-BE49-F238E27FC236}">
                  <a16:creationId xmlns:a16="http://schemas.microsoft.com/office/drawing/2014/main" id="{48743AFD-8FF2-432C-B5BE-0B7922D1D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395"/>
              <a:ext cx="286" cy="258"/>
            </a:xfrm>
            <a:custGeom>
              <a:avLst/>
              <a:gdLst>
                <a:gd name="T0" fmla="*/ 150 w 198"/>
                <a:gd name="T1" fmla="*/ 41 h 178"/>
                <a:gd name="T2" fmla="*/ 36 w 198"/>
                <a:gd name="T3" fmla="*/ 59 h 178"/>
                <a:gd name="T4" fmla="*/ 48 w 198"/>
                <a:gd name="T5" fmla="*/ 212 h 178"/>
                <a:gd name="T6" fmla="*/ 283 w 198"/>
                <a:gd name="T7" fmla="*/ 509 h 178"/>
                <a:gd name="T8" fmla="*/ 508 w 198"/>
                <a:gd name="T9" fmla="*/ 481 h 178"/>
                <a:gd name="T10" fmla="*/ 578 w 198"/>
                <a:gd name="T11" fmla="*/ 207 h 178"/>
                <a:gd name="T12" fmla="*/ 371 w 198"/>
                <a:gd name="T13" fmla="*/ 55 h 178"/>
                <a:gd name="T14" fmla="*/ 150 w 198"/>
                <a:gd name="T15" fmla="*/ 41 h 1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8" h="178">
                  <a:moveTo>
                    <a:pt x="50" y="13"/>
                  </a:moveTo>
                  <a:cubicBezTo>
                    <a:pt x="33" y="13"/>
                    <a:pt x="16" y="5"/>
                    <a:pt x="12" y="19"/>
                  </a:cubicBezTo>
                  <a:cubicBezTo>
                    <a:pt x="7" y="33"/>
                    <a:pt x="0" y="47"/>
                    <a:pt x="16" y="70"/>
                  </a:cubicBezTo>
                  <a:cubicBezTo>
                    <a:pt x="31" y="93"/>
                    <a:pt x="79" y="156"/>
                    <a:pt x="94" y="167"/>
                  </a:cubicBezTo>
                  <a:cubicBezTo>
                    <a:pt x="109" y="178"/>
                    <a:pt x="156" y="175"/>
                    <a:pt x="169" y="158"/>
                  </a:cubicBezTo>
                  <a:cubicBezTo>
                    <a:pt x="181" y="142"/>
                    <a:pt x="198" y="83"/>
                    <a:pt x="192" y="68"/>
                  </a:cubicBezTo>
                  <a:cubicBezTo>
                    <a:pt x="186" y="53"/>
                    <a:pt x="148" y="37"/>
                    <a:pt x="123" y="18"/>
                  </a:cubicBezTo>
                  <a:cubicBezTo>
                    <a:pt x="98" y="0"/>
                    <a:pt x="77" y="13"/>
                    <a:pt x="50" y="13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0" name="Freeform 153">
              <a:extLst>
                <a:ext uri="{FF2B5EF4-FFF2-40B4-BE49-F238E27FC236}">
                  <a16:creationId xmlns:a16="http://schemas.microsoft.com/office/drawing/2014/main" id="{938AA70C-7955-4FCC-A60B-481A39487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255"/>
              <a:ext cx="230" cy="210"/>
            </a:xfrm>
            <a:custGeom>
              <a:avLst/>
              <a:gdLst>
                <a:gd name="T0" fmla="*/ 448 w 159"/>
                <a:gd name="T1" fmla="*/ 196 h 145"/>
                <a:gd name="T2" fmla="*/ 42 w 159"/>
                <a:gd name="T3" fmla="*/ 210 h 145"/>
                <a:gd name="T4" fmla="*/ 100 w 159"/>
                <a:gd name="T5" fmla="*/ 310 h 145"/>
                <a:gd name="T6" fmla="*/ 291 w 159"/>
                <a:gd name="T7" fmla="*/ 440 h 145"/>
                <a:gd name="T8" fmla="*/ 448 w 159"/>
                <a:gd name="T9" fmla="*/ 196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9" h="145">
                  <a:moveTo>
                    <a:pt x="148" y="64"/>
                  </a:moveTo>
                  <a:cubicBezTo>
                    <a:pt x="148" y="64"/>
                    <a:pt x="78" y="0"/>
                    <a:pt x="14" y="69"/>
                  </a:cubicBezTo>
                  <a:cubicBezTo>
                    <a:pt x="14" y="69"/>
                    <a:pt x="0" y="83"/>
                    <a:pt x="33" y="102"/>
                  </a:cubicBezTo>
                  <a:cubicBezTo>
                    <a:pt x="66" y="121"/>
                    <a:pt x="76" y="145"/>
                    <a:pt x="96" y="145"/>
                  </a:cubicBezTo>
                  <a:cubicBezTo>
                    <a:pt x="116" y="145"/>
                    <a:pt x="159" y="78"/>
                    <a:pt x="148" y="64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1" name="Freeform 154">
              <a:extLst>
                <a:ext uri="{FF2B5EF4-FFF2-40B4-BE49-F238E27FC236}">
                  <a16:creationId xmlns:a16="http://schemas.microsoft.com/office/drawing/2014/main" id="{857492AB-891C-4414-81B9-BCA8BBD75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1764"/>
              <a:ext cx="123" cy="145"/>
            </a:xfrm>
            <a:custGeom>
              <a:avLst/>
              <a:gdLst>
                <a:gd name="T0" fmla="*/ 221 w 85"/>
                <a:gd name="T1" fmla="*/ 86 h 100"/>
                <a:gd name="T2" fmla="*/ 109 w 85"/>
                <a:gd name="T3" fmla="*/ 70 h 100"/>
                <a:gd name="T4" fmla="*/ 55 w 85"/>
                <a:gd name="T5" fmla="*/ 305 h 100"/>
                <a:gd name="T6" fmla="*/ 195 w 85"/>
                <a:gd name="T7" fmla="*/ 252 h 100"/>
                <a:gd name="T8" fmla="*/ 221 w 85"/>
                <a:gd name="T9" fmla="*/ 86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00">
                  <a:moveTo>
                    <a:pt x="73" y="28"/>
                  </a:moveTo>
                  <a:cubicBezTo>
                    <a:pt x="65" y="21"/>
                    <a:pt x="49" y="0"/>
                    <a:pt x="36" y="23"/>
                  </a:cubicBezTo>
                  <a:cubicBezTo>
                    <a:pt x="24" y="46"/>
                    <a:pt x="0" y="100"/>
                    <a:pt x="18" y="100"/>
                  </a:cubicBezTo>
                  <a:cubicBezTo>
                    <a:pt x="36" y="100"/>
                    <a:pt x="55" y="99"/>
                    <a:pt x="64" y="83"/>
                  </a:cubicBezTo>
                  <a:cubicBezTo>
                    <a:pt x="72" y="66"/>
                    <a:pt x="85" y="39"/>
                    <a:pt x="73" y="28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2" name="Freeform 155">
              <a:extLst>
                <a:ext uri="{FF2B5EF4-FFF2-40B4-BE49-F238E27FC236}">
                  <a16:creationId xmlns:a16="http://schemas.microsoft.com/office/drawing/2014/main" id="{2FF2F251-F162-4EF7-8BA6-8068DA259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" y="1698"/>
              <a:ext cx="212" cy="256"/>
            </a:xfrm>
            <a:custGeom>
              <a:avLst/>
              <a:gdLst>
                <a:gd name="T0" fmla="*/ 366 w 147"/>
                <a:gd name="T1" fmla="*/ 14 h 177"/>
                <a:gd name="T2" fmla="*/ 218 w 147"/>
                <a:gd name="T3" fmla="*/ 42 h 177"/>
                <a:gd name="T4" fmla="*/ 88 w 147"/>
                <a:gd name="T5" fmla="*/ 191 h 177"/>
                <a:gd name="T6" fmla="*/ 6 w 147"/>
                <a:gd name="T7" fmla="*/ 353 h 177"/>
                <a:gd name="T8" fmla="*/ 117 w 147"/>
                <a:gd name="T9" fmla="*/ 473 h 177"/>
                <a:gd name="T10" fmla="*/ 324 w 147"/>
                <a:gd name="T11" fmla="*/ 526 h 177"/>
                <a:gd name="T12" fmla="*/ 433 w 147"/>
                <a:gd name="T13" fmla="*/ 496 h 177"/>
                <a:gd name="T14" fmla="*/ 352 w 147"/>
                <a:gd name="T15" fmla="*/ 320 h 177"/>
                <a:gd name="T16" fmla="*/ 366 w 147"/>
                <a:gd name="T17" fmla="*/ 14 h 1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7" h="177">
                  <a:moveTo>
                    <a:pt x="122" y="5"/>
                  </a:moveTo>
                  <a:cubicBezTo>
                    <a:pt x="111" y="0"/>
                    <a:pt x="82" y="3"/>
                    <a:pt x="73" y="14"/>
                  </a:cubicBezTo>
                  <a:cubicBezTo>
                    <a:pt x="64" y="26"/>
                    <a:pt x="47" y="51"/>
                    <a:pt x="29" y="63"/>
                  </a:cubicBezTo>
                  <a:cubicBezTo>
                    <a:pt x="12" y="76"/>
                    <a:pt x="0" y="103"/>
                    <a:pt x="2" y="117"/>
                  </a:cubicBezTo>
                  <a:cubicBezTo>
                    <a:pt x="4" y="131"/>
                    <a:pt x="18" y="151"/>
                    <a:pt x="39" y="156"/>
                  </a:cubicBezTo>
                  <a:cubicBezTo>
                    <a:pt x="60" y="161"/>
                    <a:pt x="98" y="171"/>
                    <a:pt x="108" y="174"/>
                  </a:cubicBezTo>
                  <a:cubicBezTo>
                    <a:pt x="118" y="177"/>
                    <a:pt x="142" y="176"/>
                    <a:pt x="144" y="164"/>
                  </a:cubicBezTo>
                  <a:cubicBezTo>
                    <a:pt x="147" y="152"/>
                    <a:pt x="118" y="132"/>
                    <a:pt x="117" y="106"/>
                  </a:cubicBezTo>
                  <a:cubicBezTo>
                    <a:pt x="116" y="81"/>
                    <a:pt x="134" y="9"/>
                    <a:pt x="122" y="5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3" name="Freeform 156">
              <a:extLst>
                <a:ext uri="{FF2B5EF4-FFF2-40B4-BE49-F238E27FC236}">
                  <a16:creationId xmlns:a16="http://schemas.microsoft.com/office/drawing/2014/main" id="{78F92DEE-7A68-4818-B16A-F8EC12408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669"/>
              <a:ext cx="169" cy="262"/>
            </a:xfrm>
            <a:custGeom>
              <a:avLst/>
              <a:gdLst>
                <a:gd name="T0" fmla="*/ 272 w 117"/>
                <a:gd name="T1" fmla="*/ 25 h 181"/>
                <a:gd name="T2" fmla="*/ 144 w 117"/>
                <a:gd name="T3" fmla="*/ 19 h 181"/>
                <a:gd name="T4" fmla="*/ 14 w 117"/>
                <a:gd name="T5" fmla="*/ 149 h 181"/>
                <a:gd name="T6" fmla="*/ 14 w 117"/>
                <a:gd name="T7" fmla="*/ 388 h 181"/>
                <a:gd name="T8" fmla="*/ 136 w 117"/>
                <a:gd name="T9" fmla="*/ 528 h 181"/>
                <a:gd name="T10" fmla="*/ 332 w 117"/>
                <a:gd name="T11" fmla="*/ 394 h 181"/>
                <a:gd name="T12" fmla="*/ 290 w 117"/>
                <a:gd name="T13" fmla="*/ 149 h 181"/>
                <a:gd name="T14" fmla="*/ 272 w 117"/>
                <a:gd name="T15" fmla="*/ 25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81">
                  <a:moveTo>
                    <a:pt x="90" y="8"/>
                  </a:moveTo>
                  <a:cubicBezTo>
                    <a:pt x="83" y="0"/>
                    <a:pt x="67" y="0"/>
                    <a:pt x="48" y="6"/>
                  </a:cubicBezTo>
                  <a:cubicBezTo>
                    <a:pt x="30" y="11"/>
                    <a:pt x="10" y="29"/>
                    <a:pt x="5" y="49"/>
                  </a:cubicBezTo>
                  <a:cubicBezTo>
                    <a:pt x="0" y="70"/>
                    <a:pt x="0" y="116"/>
                    <a:pt x="5" y="128"/>
                  </a:cubicBezTo>
                  <a:cubicBezTo>
                    <a:pt x="11" y="139"/>
                    <a:pt x="14" y="181"/>
                    <a:pt x="45" y="174"/>
                  </a:cubicBezTo>
                  <a:cubicBezTo>
                    <a:pt x="77" y="168"/>
                    <a:pt x="104" y="155"/>
                    <a:pt x="110" y="130"/>
                  </a:cubicBezTo>
                  <a:cubicBezTo>
                    <a:pt x="117" y="104"/>
                    <a:pt x="96" y="68"/>
                    <a:pt x="96" y="49"/>
                  </a:cubicBezTo>
                  <a:cubicBezTo>
                    <a:pt x="95" y="30"/>
                    <a:pt x="97" y="17"/>
                    <a:pt x="90" y="8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4" name="Freeform 157">
              <a:extLst>
                <a:ext uri="{FF2B5EF4-FFF2-40B4-BE49-F238E27FC236}">
                  <a16:creationId xmlns:a16="http://schemas.microsoft.com/office/drawing/2014/main" id="{F44E1995-FF5A-4DE8-87B1-69BA89B6C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6" y="1905"/>
              <a:ext cx="138" cy="130"/>
            </a:xfrm>
            <a:custGeom>
              <a:avLst/>
              <a:gdLst>
                <a:gd name="T0" fmla="*/ 256 w 96"/>
                <a:gd name="T1" fmla="*/ 25 h 90"/>
                <a:gd name="T2" fmla="*/ 157 w 96"/>
                <a:gd name="T3" fmla="*/ 48 h 90"/>
                <a:gd name="T4" fmla="*/ 14 w 96"/>
                <a:gd name="T5" fmla="*/ 117 h 90"/>
                <a:gd name="T6" fmla="*/ 53 w 96"/>
                <a:gd name="T7" fmla="*/ 238 h 90"/>
                <a:gd name="T8" fmla="*/ 216 w 96"/>
                <a:gd name="T9" fmla="*/ 196 h 90"/>
                <a:gd name="T10" fmla="*/ 256 w 96"/>
                <a:gd name="T11" fmla="*/ 2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90">
                  <a:moveTo>
                    <a:pt x="86" y="8"/>
                  </a:moveTo>
                  <a:cubicBezTo>
                    <a:pt x="80" y="0"/>
                    <a:pt x="75" y="13"/>
                    <a:pt x="53" y="16"/>
                  </a:cubicBezTo>
                  <a:cubicBezTo>
                    <a:pt x="32" y="19"/>
                    <a:pt x="8" y="23"/>
                    <a:pt x="5" y="39"/>
                  </a:cubicBezTo>
                  <a:cubicBezTo>
                    <a:pt x="3" y="56"/>
                    <a:pt x="0" y="73"/>
                    <a:pt x="18" y="79"/>
                  </a:cubicBezTo>
                  <a:cubicBezTo>
                    <a:pt x="35" y="85"/>
                    <a:pt x="58" y="90"/>
                    <a:pt x="72" y="65"/>
                  </a:cubicBezTo>
                  <a:cubicBezTo>
                    <a:pt x="86" y="40"/>
                    <a:pt x="96" y="20"/>
                    <a:pt x="86" y="8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5" name="Freeform 158">
              <a:extLst>
                <a:ext uri="{FF2B5EF4-FFF2-40B4-BE49-F238E27FC236}">
                  <a16:creationId xmlns:a16="http://schemas.microsoft.com/office/drawing/2014/main" id="{9E2881EC-E708-42BD-986C-8EDBDCFDB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044"/>
              <a:ext cx="98" cy="152"/>
            </a:xfrm>
            <a:custGeom>
              <a:avLst/>
              <a:gdLst>
                <a:gd name="T0" fmla="*/ 110 w 68"/>
                <a:gd name="T1" fmla="*/ 25 h 105"/>
                <a:gd name="T2" fmla="*/ 1 w 68"/>
                <a:gd name="T3" fmla="*/ 55 h 105"/>
                <a:gd name="T4" fmla="*/ 33 w 68"/>
                <a:gd name="T5" fmla="*/ 191 h 105"/>
                <a:gd name="T6" fmla="*/ 110 w 68"/>
                <a:gd name="T7" fmla="*/ 300 h 105"/>
                <a:gd name="T8" fmla="*/ 197 w 68"/>
                <a:gd name="T9" fmla="*/ 210 h 105"/>
                <a:gd name="T10" fmla="*/ 110 w 68"/>
                <a:gd name="T11" fmla="*/ 25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05">
                  <a:moveTo>
                    <a:pt x="37" y="8"/>
                  </a:moveTo>
                  <a:cubicBezTo>
                    <a:pt x="20" y="2"/>
                    <a:pt x="2" y="0"/>
                    <a:pt x="1" y="18"/>
                  </a:cubicBezTo>
                  <a:cubicBezTo>
                    <a:pt x="0" y="37"/>
                    <a:pt x="7" y="46"/>
                    <a:pt x="11" y="63"/>
                  </a:cubicBezTo>
                  <a:cubicBezTo>
                    <a:pt x="15" y="80"/>
                    <a:pt x="19" y="105"/>
                    <a:pt x="37" y="99"/>
                  </a:cubicBezTo>
                  <a:cubicBezTo>
                    <a:pt x="55" y="94"/>
                    <a:pt x="65" y="91"/>
                    <a:pt x="66" y="69"/>
                  </a:cubicBezTo>
                  <a:cubicBezTo>
                    <a:pt x="68" y="47"/>
                    <a:pt x="55" y="14"/>
                    <a:pt x="37" y="8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6" name="Freeform 159">
              <a:extLst>
                <a:ext uri="{FF2B5EF4-FFF2-40B4-BE49-F238E27FC236}">
                  <a16:creationId xmlns:a16="http://schemas.microsoft.com/office/drawing/2014/main" id="{0E5A60A8-64D3-4F2D-A2D2-3D5644CCD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1964"/>
              <a:ext cx="173" cy="104"/>
            </a:xfrm>
            <a:custGeom>
              <a:avLst/>
              <a:gdLst>
                <a:gd name="T0" fmla="*/ 229 w 120"/>
                <a:gd name="T1" fmla="*/ 20 h 72"/>
                <a:gd name="T2" fmla="*/ 102 w 120"/>
                <a:gd name="T3" fmla="*/ 79 h 72"/>
                <a:gd name="T4" fmla="*/ 108 w 120"/>
                <a:gd name="T5" fmla="*/ 205 h 72"/>
                <a:gd name="T6" fmla="*/ 297 w 120"/>
                <a:gd name="T7" fmla="*/ 160 h 72"/>
                <a:gd name="T8" fmla="*/ 347 w 120"/>
                <a:gd name="T9" fmla="*/ 52 h 72"/>
                <a:gd name="T10" fmla="*/ 229 w 120"/>
                <a:gd name="T11" fmla="*/ 20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0" h="72">
                  <a:moveTo>
                    <a:pt x="76" y="7"/>
                  </a:moveTo>
                  <a:cubicBezTo>
                    <a:pt x="59" y="5"/>
                    <a:pt x="43" y="8"/>
                    <a:pt x="34" y="26"/>
                  </a:cubicBezTo>
                  <a:cubicBezTo>
                    <a:pt x="26" y="43"/>
                    <a:pt x="0" y="72"/>
                    <a:pt x="36" y="68"/>
                  </a:cubicBezTo>
                  <a:cubicBezTo>
                    <a:pt x="73" y="64"/>
                    <a:pt x="86" y="68"/>
                    <a:pt x="99" y="53"/>
                  </a:cubicBezTo>
                  <a:cubicBezTo>
                    <a:pt x="112" y="38"/>
                    <a:pt x="120" y="35"/>
                    <a:pt x="116" y="17"/>
                  </a:cubicBezTo>
                  <a:cubicBezTo>
                    <a:pt x="113" y="0"/>
                    <a:pt x="99" y="8"/>
                    <a:pt x="76" y="7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7" name="Freeform 160">
              <a:extLst>
                <a:ext uri="{FF2B5EF4-FFF2-40B4-BE49-F238E27FC236}">
                  <a16:creationId xmlns:a16="http://schemas.microsoft.com/office/drawing/2014/main" id="{FBB7A0D5-CFBA-4101-9C19-FFBEF402B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2077"/>
              <a:ext cx="119" cy="137"/>
            </a:xfrm>
            <a:custGeom>
              <a:avLst/>
              <a:gdLst>
                <a:gd name="T0" fmla="*/ 251 w 82"/>
                <a:gd name="T1" fmla="*/ 81 h 95"/>
                <a:gd name="T2" fmla="*/ 168 w 82"/>
                <a:gd name="T3" fmla="*/ 25 h 95"/>
                <a:gd name="T4" fmla="*/ 19 w 82"/>
                <a:gd name="T5" fmla="*/ 81 h 95"/>
                <a:gd name="T6" fmla="*/ 61 w 82"/>
                <a:gd name="T7" fmla="*/ 251 h 95"/>
                <a:gd name="T8" fmla="*/ 216 w 82"/>
                <a:gd name="T9" fmla="*/ 156 h 95"/>
                <a:gd name="T10" fmla="*/ 251 w 82"/>
                <a:gd name="T11" fmla="*/ 81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2" h="95">
                  <a:moveTo>
                    <a:pt x="82" y="27"/>
                  </a:moveTo>
                  <a:cubicBezTo>
                    <a:pt x="82" y="15"/>
                    <a:pt x="76" y="0"/>
                    <a:pt x="55" y="8"/>
                  </a:cubicBezTo>
                  <a:cubicBezTo>
                    <a:pt x="34" y="16"/>
                    <a:pt x="8" y="5"/>
                    <a:pt x="6" y="27"/>
                  </a:cubicBezTo>
                  <a:cubicBezTo>
                    <a:pt x="5" y="49"/>
                    <a:pt x="0" y="95"/>
                    <a:pt x="20" y="84"/>
                  </a:cubicBezTo>
                  <a:cubicBezTo>
                    <a:pt x="39" y="73"/>
                    <a:pt x="66" y="60"/>
                    <a:pt x="71" y="52"/>
                  </a:cubicBezTo>
                  <a:cubicBezTo>
                    <a:pt x="76" y="43"/>
                    <a:pt x="82" y="34"/>
                    <a:pt x="82" y="27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8" name="Freeform 161">
              <a:extLst>
                <a:ext uri="{FF2B5EF4-FFF2-40B4-BE49-F238E27FC236}">
                  <a16:creationId xmlns:a16="http://schemas.microsoft.com/office/drawing/2014/main" id="{B499B612-95D2-4B8C-A897-AF09757E0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2201"/>
              <a:ext cx="149" cy="277"/>
            </a:xfrm>
            <a:custGeom>
              <a:avLst/>
              <a:gdLst>
                <a:gd name="T0" fmla="*/ 224 w 103"/>
                <a:gd name="T1" fmla="*/ 55 h 191"/>
                <a:gd name="T2" fmla="*/ 74 w 103"/>
                <a:gd name="T3" fmla="*/ 28 h 191"/>
                <a:gd name="T4" fmla="*/ 6 w 103"/>
                <a:gd name="T5" fmla="*/ 197 h 191"/>
                <a:gd name="T6" fmla="*/ 20 w 103"/>
                <a:gd name="T7" fmla="*/ 473 h 191"/>
                <a:gd name="T8" fmla="*/ 127 w 103"/>
                <a:gd name="T9" fmla="*/ 541 h 191"/>
                <a:gd name="T10" fmla="*/ 305 w 103"/>
                <a:gd name="T11" fmla="*/ 379 h 191"/>
                <a:gd name="T12" fmla="*/ 224 w 103"/>
                <a:gd name="T13" fmla="*/ 55 h 1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191">
                  <a:moveTo>
                    <a:pt x="74" y="18"/>
                  </a:moveTo>
                  <a:cubicBezTo>
                    <a:pt x="64" y="9"/>
                    <a:pt x="33" y="0"/>
                    <a:pt x="24" y="9"/>
                  </a:cubicBezTo>
                  <a:cubicBezTo>
                    <a:pt x="15" y="17"/>
                    <a:pt x="0" y="50"/>
                    <a:pt x="2" y="65"/>
                  </a:cubicBezTo>
                  <a:cubicBezTo>
                    <a:pt x="3" y="80"/>
                    <a:pt x="12" y="141"/>
                    <a:pt x="7" y="155"/>
                  </a:cubicBezTo>
                  <a:cubicBezTo>
                    <a:pt x="2" y="169"/>
                    <a:pt x="24" y="191"/>
                    <a:pt x="42" y="177"/>
                  </a:cubicBezTo>
                  <a:cubicBezTo>
                    <a:pt x="60" y="164"/>
                    <a:pt x="99" y="150"/>
                    <a:pt x="101" y="124"/>
                  </a:cubicBezTo>
                  <a:cubicBezTo>
                    <a:pt x="103" y="99"/>
                    <a:pt x="84" y="27"/>
                    <a:pt x="74" y="18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69" name="Freeform 162">
              <a:extLst>
                <a:ext uri="{FF2B5EF4-FFF2-40B4-BE49-F238E27FC236}">
                  <a16:creationId xmlns:a16="http://schemas.microsoft.com/office/drawing/2014/main" id="{349FBAF0-7862-4EA0-A541-CDF7FDD89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2159"/>
              <a:ext cx="257" cy="163"/>
            </a:xfrm>
            <a:custGeom>
              <a:avLst/>
              <a:gdLst>
                <a:gd name="T0" fmla="*/ 271 w 178"/>
                <a:gd name="T1" fmla="*/ 19 h 112"/>
                <a:gd name="T2" fmla="*/ 103 w 178"/>
                <a:gd name="T3" fmla="*/ 41 h 112"/>
                <a:gd name="T4" fmla="*/ 0 w 178"/>
                <a:gd name="T5" fmla="*/ 134 h 112"/>
                <a:gd name="T6" fmla="*/ 46 w 178"/>
                <a:gd name="T7" fmla="*/ 290 h 112"/>
                <a:gd name="T8" fmla="*/ 225 w 178"/>
                <a:gd name="T9" fmla="*/ 285 h 112"/>
                <a:gd name="T10" fmla="*/ 484 w 178"/>
                <a:gd name="T11" fmla="*/ 306 h 112"/>
                <a:gd name="T12" fmla="*/ 517 w 178"/>
                <a:gd name="T13" fmla="*/ 115 h 112"/>
                <a:gd name="T14" fmla="*/ 474 w 178"/>
                <a:gd name="T15" fmla="*/ 19 h 112"/>
                <a:gd name="T16" fmla="*/ 271 w 178"/>
                <a:gd name="T17" fmla="*/ 19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8" h="112">
                  <a:moveTo>
                    <a:pt x="90" y="6"/>
                  </a:moveTo>
                  <a:cubicBezTo>
                    <a:pt x="75" y="7"/>
                    <a:pt x="44" y="10"/>
                    <a:pt x="34" y="13"/>
                  </a:cubicBezTo>
                  <a:cubicBezTo>
                    <a:pt x="23" y="15"/>
                    <a:pt x="0" y="26"/>
                    <a:pt x="0" y="43"/>
                  </a:cubicBezTo>
                  <a:cubicBezTo>
                    <a:pt x="0" y="61"/>
                    <a:pt x="10" y="88"/>
                    <a:pt x="15" y="94"/>
                  </a:cubicBezTo>
                  <a:cubicBezTo>
                    <a:pt x="20" y="100"/>
                    <a:pt x="53" y="87"/>
                    <a:pt x="75" y="93"/>
                  </a:cubicBezTo>
                  <a:cubicBezTo>
                    <a:pt x="97" y="99"/>
                    <a:pt x="150" y="112"/>
                    <a:pt x="161" y="99"/>
                  </a:cubicBezTo>
                  <a:cubicBezTo>
                    <a:pt x="172" y="86"/>
                    <a:pt x="169" y="56"/>
                    <a:pt x="172" y="37"/>
                  </a:cubicBezTo>
                  <a:cubicBezTo>
                    <a:pt x="174" y="18"/>
                    <a:pt x="178" y="12"/>
                    <a:pt x="157" y="6"/>
                  </a:cubicBezTo>
                  <a:cubicBezTo>
                    <a:pt x="136" y="0"/>
                    <a:pt x="90" y="6"/>
                    <a:pt x="90" y="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0" name="Freeform 163">
              <a:extLst>
                <a:ext uri="{FF2B5EF4-FFF2-40B4-BE49-F238E27FC236}">
                  <a16:creationId xmlns:a16="http://schemas.microsoft.com/office/drawing/2014/main" id="{0289A69E-15E4-414D-BC12-2820BC6FC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316"/>
              <a:ext cx="135" cy="78"/>
            </a:xfrm>
            <a:custGeom>
              <a:avLst/>
              <a:gdLst>
                <a:gd name="T0" fmla="*/ 150 w 93"/>
                <a:gd name="T1" fmla="*/ 19 h 54"/>
                <a:gd name="T2" fmla="*/ 48 w 93"/>
                <a:gd name="T3" fmla="*/ 42 h 54"/>
                <a:gd name="T4" fmla="*/ 60 w 93"/>
                <a:gd name="T5" fmla="*/ 150 h 54"/>
                <a:gd name="T6" fmla="*/ 190 w 93"/>
                <a:gd name="T7" fmla="*/ 136 h 54"/>
                <a:gd name="T8" fmla="*/ 266 w 93"/>
                <a:gd name="T9" fmla="*/ 74 h 54"/>
                <a:gd name="T10" fmla="*/ 150 w 93"/>
                <a:gd name="T11" fmla="*/ 19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54">
                  <a:moveTo>
                    <a:pt x="49" y="6"/>
                  </a:moveTo>
                  <a:cubicBezTo>
                    <a:pt x="31" y="6"/>
                    <a:pt x="20" y="0"/>
                    <a:pt x="16" y="14"/>
                  </a:cubicBezTo>
                  <a:cubicBezTo>
                    <a:pt x="11" y="28"/>
                    <a:pt x="0" y="54"/>
                    <a:pt x="19" y="50"/>
                  </a:cubicBezTo>
                  <a:cubicBezTo>
                    <a:pt x="38" y="45"/>
                    <a:pt x="43" y="48"/>
                    <a:pt x="62" y="45"/>
                  </a:cubicBezTo>
                  <a:cubicBezTo>
                    <a:pt x="81" y="43"/>
                    <a:pt x="93" y="36"/>
                    <a:pt x="87" y="24"/>
                  </a:cubicBezTo>
                  <a:cubicBezTo>
                    <a:pt x="82" y="12"/>
                    <a:pt x="49" y="6"/>
                    <a:pt x="49" y="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1" name="Freeform 164">
              <a:extLst>
                <a:ext uri="{FF2B5EF4-FFF2-40B4-BE49-F238E27FC236}">
                  <a16:creationId xmlns:a16="http://schemas.microsoft.com/office/drawing/2014/main" id="{2A9E4885-2639-4065-BA0B-1E4B61A00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2466"/>
              <a:ext cx="129" cy="285"/>
            </a:xfrm>
            <a:custGeom>
              <a:avLst/>
              <a:gdLst>
                <a:gd name="T0" fmla="*/ 238 w 89"/>
                <a:gd name="T1" fmla="*/ 20 h 197"/>
                <a:gd name="T2" fmla="*/ 109 w 89"/>
                <a:gd name="T3" fmla="*/ 46 h 197"/>
                <a:gd name="T4" fmla="*/ 0 w 89"/>
                <a:gd name="T5" fmla="*/ 122 h 197"/>
                <a:gd name="T6" fmla="*/ 210 w 89"/>
                <a:gd name="T7" fmla="*/ 430 h 197"/>
                <a:gd name="T8" fmla="*/ 238 w 89"/>
                <a:gd name="T9" fmla="*/ 20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97">
                  <a:moveTo>
                    <a:pt x="78" y="7"/>
                  </a:moveTo>
                  <a:cubicBezTo>
                    <a:pt x="71" y="0"/>
                    <a:pt x="53" y="9"/>
                    <a:pt x="36" y="15"/>
                  </a:cubicBezTo>
                  <a:cubicBezTo>
                    <a:pt x="18" y="21"/>
                    <a:pt x="0" y="15"/>
                    <a:pt x="0" y="40"/>
                  </a:cubicBezTo>
                  <a:cubicBezTo>
                    <a:pt x="0" y="65"/>
                    <a:pt x="21" y="197"/>
                    <a:pt x="69" y="142"/>
                  </a:cubicBezTo>
                  <a:cubicBezTo>
                    <a:pt x="89" y="118"/>
                    <a:pt x="87" y="16"/>
                    <a:pt x="78" y="7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2" name="Freeform 165">
              <a:extLst>
                <a:ext uri="{FF2B5EF4-FFF2-40B4-BE49-F238E27FC236}">
                  <a16:creationId xmlns:a16="http://schemas.microsoft.com/office/drawing/2014/main" id="{D0BFAE27-3ACA-4C11-9D98-6A10A926F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2575"/>
              <a:ext cx="268" cy="194"/>
            </a:xfrm>
            <a:custGeom>
              <a:avLst/>
              <a:gdLst>
                <a:gd name="T0" fmla="*/ 74 w 185"/>
                <a:gd name="T1" fmla="*/ 230 h 134"/>
                <a:gd name="T2" fmla="*/ 365 w 185"/>
                <a:gd name="T3" fmla="*/ 271 h 134"/>
                <a:gd name="T4" fmla="*/ 319 w 185"/>
                <a:gd name="T5" fmla="*/ 14 h 134"/>
                <a:gd name="T6" fmla="*/ 74 w 185"/>
                <a:gd name="T7" fmla="*/ 230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5" h="134">
                  <a:moveTo>
                    <a:pt x="24" y="76"/>
                  </a:moveTo>
                  <a:cubicBezTo>
                    <a:pt x="24" y="76"/>
                    <a:pt x="56" y="134"/>
                    <a:pt x="120" y="89"/>
                  </a:cubicBezTo>
                  <a:cubicBezTo>
                    <a:pt x="185" y="43"/>
                    <a:pt x="130" y="0"/>
                    <a:pt x="105" y="5"/>
                  </a:cubicBezTo>
                  <a:cubicBezTo>
                    <a:pt x="81" y="11"/>
                    <a:pt x="0" y="32"/>
                    <a:pt x="24" y="7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3" name="Freeform 166">
              <a:extLst>
                <a:ext uri="{FF2B5EF4-FFF2-40B4-BE49-F238E27FC236}">
                  <a16:creationId xmlns:a16="http://schemas.microsoft.com/office/drawing/2014/main" id="{1CE0522D-EDF1-4482-823C-4B61239D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" y="2404"/>
              <a:ext cx="248" cy="164"/>
            </a:xfrm>
            <a:custGeom>
              <a:avLst/>
              <a:gdLst>
                <a:gd name="T0" fmla="*/ 251 w 172"/>
                <a:gd name="T1" fmla="*/ 19 h 113"/>
                <a:gd name="T2" fmla="*/ 48 w 172"/>
                <a:gd name="T3" fmla="*/ 80 h 113"/>
                <a:gd name="T4" fmla="*/ 104 w 172"/>
                <a:gd name="T5" fmla="*/ 345 h 113"/>
                <a:gd name="T6" fmla="*/ 490 w 172"/>
                <a:gd name="T7" fmla="*/ 290 h 113"/>
                <a:gd name="T8" fmla="*/ 443 w 172"/>
                <a:gd name="T9" fmla="*/ 94 h 113"/>
                <a:gd name="T10" fmla="*/ 251 w 172"/>
                <a:gd name="T11" fmla="*/ 19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2" h="113">
                  <a:moveTo>
                    <a:pt x="84" y="6"/>
                  </a:moveTo>
                  <a:cubicBezTo>
                    <a:pt x="53" y="0"/>
                    <a:pt x="28" y="1"/>
                    <a:pt x="16" y="26"/>
                  </a:cubicBezTo>
                  <a:cubicBezTo>
                    <a:pt x="5" y="51"/>
                    <a:pt x="0" y="113"/>
                    <a:pt x="35" y="113"/>
                  </a:cubicBezTo>
                  <a:cubicBezTo>
                    <a:pt x="71" y="112"/>
                    <a:pt x="157" y="112"/>
                    <a:pt x="164" y="95"/>
                  </a:cubicBezTo>
                  <a:cubicBezTo>
                    <a:pt x="172" y="79"/>
                    <a:pt x="172" y="43"/>
                    <a:pt x="148" y="31"/>
                  </a:cubicBezTo>
                  <a:cubicBezTo>
                    <a:pt x="124" y="18"/>
                    <a:pt x="84" y="6"/>
                    <a:pt x="84" y="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4" name="Freeform 167">
              <a:extLst>
                <a:ext uri="{FF2B5EF4-FFF2-40B4-BE49-F238E27FC236}">
                  <a16:creationId xmlns:a16="http://schemas.microsoft.com/office/drawing/2014/main" id="{6C770586-7081-4414-A7C2-0CFD78974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9" y="2511"/>
              <a:ext cx="199" cy="214"/>
            </a:xfrm>
            <a:custGeom>
              <a:avLst/>
              <a:gdLst>
                <a:gd name="T0" fmla="*/ 258 w 138"/>
                <a:gd name="T1" fmla="*/ 19 h 148"/>
                <a:gd name="T2" fmla="*/ 114 w 138"/>
                <a:gd name="T3" fmla="*/ 46 h 148"/>
                <a:gd name="T4" fmla="*/ 14 w 138"/>
                <a:gd name="T5" fmla="*/ 215 h 148"/>
                <a:gd name="T6" fmla="*/ 72 w 138"/>
                <a:gd name="T7" fmla="*/ 399 h 148"/>
                <a:gd name="T8" fmla="*/ 300 w 138"/>
                <a:gd name="T9" fmla="*/ 364 h 148"/>
                <a:gd name="T10" fmla="*/ 389 w 138"/>
                <a:gd name="T11" fmla="*/ 121 h 148"/>
                <a:gd name="T12" fmla="*/ 258 w 138"/>
                <a:gd name="T13" fmla="*/ 19 h 1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148">
                  <a:moveTo>
                    <a:pt x="86" y="6"/>
                  </a:moveTo>
                  <a:cubicBezTo>
                    <a:pt x="63" y="9"/>
                    <a:pt x="58" y="0"/>
                    <a:pt x="38" y="15"/>
                  </a:cubicBezTo>
                  <a:cubicBezTo>
                    <a:pt x="19" y="31"/>
                    <a:pt x="10" y="57"/>
                    <a:pt x="5" y="71"/>
                  </a:cubicBezTo>
                  <a:cubicBezTo>
                    <a:pt x="0" y="85"/>
                    <a:pt x="5" y="125"/>
                    <a:pt x="24" y="132"/>
                  </a:cubicBezTo>
                  <a:cubicBezTo>
                    <a:pt x="42" y="139"/>
                    <a:pt x="74" y="148"/>
                    <a:pt x="100" y="120"/>
                  </a:cubicBezTo>
                  <a:cubicBezTo>
                    <a:pt x="127" y="91"/>
                    <a:pt x="138" y="53"/>
                    <a:pt x="130" y="40"/>
                  </a:cubicBezTo>
                  <a:cubicBezTo>
                    <a:pt x="123" y="27"/>
                    <a:pt x="110" y="4"/>
                    <a:pt x="86" y="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5" name="Freeform 168">
              <a:extLst>
                <a:ext uri="{FF2B5EF4-FFF2-40B4-BE49-F238E27FC236}">
                  <a16:creationId xmlns:a16="http://schemas.microsoft.com/office/drawing/2014/main" id="{013E5A40-5849-4570-9930-310DEB6A5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2553"/>
              <a:ext cx="223" cy="162"/>
            </a:xfrm>
            <a:custGeom>
              <a:avLst/>
              <a:gdLst>
                <a:gd name="T0" fmla="*/ 272 w 154"/>
                <a:gd name="T1" fmla="*/ 14 h 112"/>
                <a:gd name="T2" fmla="*/ 90 w 154"/>
                <a:gd name="T3" fmla="*/ 107 h 112"/>
                <a:gd name="T4" fmla="*/ 90 w 154"/>
                <a:gd name="T5" fmla="*/ 291 h 112"/>
                <a:gd name="T6" fmla="*/ 427 w 154"/>
                <a:gd name="T7" fmla="*/ 100 h 112"/>
                <a:gd name="T8" fmla="*/ 272 w 154"/>
                <a:gd name="T9" fmla="*/ 14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4" h="112">
                  <a:moveTo>
                    <a:pt x="90" y="5"/>
                  </a:moveTo>
                  <a:cubicBezTo>
                    <a:pt x="66" y="5"/>
                    <a:pt x="37" y="18"/>
                    <a:pt x="30" y="35"/>
                  </a:cubicBezTo>
                  <a:cubicBezTo>
                    <a:pt x="23" y="53"/>
                    <a:pt x="0" y="79"/>
                    <a:pt x="30" y="96"/>
                  </a:cubicBezTo>
                  <a:cubicBezTo>
                    <a:pt x="60" y="112"/>
                    <a:pt x="117" y="90"/>
                    <a:pt x="141" y="33"/>
                  </a:cubicBezTo>
                  <a:cubicBezTo>
                    <a:pt x="154" y="0"/>
                    <a:pt x="90" y="5"/>
                    <a:pt x="90" y="5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6" name="Freeform 169">
              <a:extLst>
                <a:ext uri="{FF2B5EF4-FFF2-40B4-BE49-F238E27FC236}">
                  <a16:creationId xmlns:a16="http://schemas.microsoft.com/office/drawing/2014/main" id="{9CFF5D96-FE62-4BC9-A6A1-5DF82D5F1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924"/>
              <a:ext cx="242" cy="221"/>
            </a:xfrm>
            <a:custGeom>
              <a:avLst/>
              <a:gdLst>
                <a:gd name="T0" fmla="*/ 490 w 168"/>
                <a:gd name="T1" fmla="*/ 29 h 153"/>
                <a:gd name="T2" fmla="*/ 362 w 168"/>
                <a:gd name="T3" fmla="*/ 27 h 153"/>
                <a:gd name="T4" fmla="*/ 81 w 168"/>
                <a:gd name="T5" fmla="*/ 155 h 153"/>
                <a:gd name="T6" fmla="*/ 69 w 168"/>
                <a:gd name="T7" fmla="*/ 433 h 153"/>
                <a:gd name="T8" fmla="*/ 366 w 168"/>
                <a:gd name="T9" fmla="*/ 377 h 153"/>
                <a:gd name="T10" fmla="*/ 496 w 168"/>
                <a:gd name="T11" fmla="*/ 205 h 153"/>
                <a:gd name="T12" fmla="*/ 490 w 168"/>
                <a:gd name="T13" fmla="*/ 29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8" h="153">
                  <a:moveTo>
                    <a:pt x="164" y="10"/>
                  </a:moveTo>
                  <a:cubicBezTo>
                    <a:pt x="150" y="0"/>
                    <a:pt x="155" y="0"/>
                    <a:pt x="121" y="9"/>
                  </a:cubicBezTo>
                  <a:cubicBezTo>
                    <a:pt x="87" y="19"/>
                    <a:pt x="43" y="18"/>
                    <a:pt x="27" y="51"/>
                  </a:cubicBezTo>
                  <a:cubicBezTo>
                    <a:pt x="10" y="84"/>
                    <a:pt x="0" y="136"/>
                    <a:pt x="23" y="144"/>
                  </a:cubicBezTo>
                  <a:cubicBezTo>
                    <a:pt x="46" y="153"/>
                    <a:pt x="93" y="148"/>
                    <a:pt x="122" y="125"/>
                  </a:cubicBezTo>
                  <a:cubicBezTo>
                    <a:pt x="151" y="103"/>
                    <a:pt x="164" y="104"/>
                    <a:pt x="166" y="68"/>
                  </a:cubicBezTo>
                  <a:cubicBezTo>
                    <a:pt x="168" y="33"/>
                    <a:pt x="164" y="10"/>
                    <a:pt x="164" y="10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7" name="Freeform 170">
              <a:extLst>
                <a:ext uri="{FF2B5EF4-FFF2-40B4-BE49-F238E27FC236}">
                  <a16:creationId xmlns:a16="http://schemas.microsoft.com/office/drawing/2014/main" id="{BBDD1718-2EB8-4F78-90BA-3AFC03EFB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1908"/>
              <a:ext cx="148" cy="153"/>
            </a:xfrm>
            <a:custGeom>
              <a:avLst/>
              <a:gdLst>
                <a:gd name="T0" fmla="*/ 205 w 102"/>
                <a:gd name="T1" fmla="*/ 27 h 106"/>
                <a:gd name="T2" fmla="*/ 97 w 102"/>
                <a:gd name="T3" fmla="*/ 55 h 106"/>
                <a:gd name="T4" fmla="*/ 32 w 102"/>
                <a:gd name="T5" fmla="*/ 240 h 106"/>
                <a:gd name="T6" fmla="*/ 215 w 102"/>
                <a:gd name="T7" fmla="*/ 300 h 106"/>
                <a:gd name="T8" fmla="*/ 305 w 102"/>
                <a:gd name="T9" fmla="*/ 222 h 106"/>
                <a:gd name="T10" fmla="*/ 205 w 102"/>
                <a:gd name="T11" fmla="*/ 27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106">
                  <a:moveTo>
                    <a:pt x="67" y="9"/>
                  </a:moveTo>
                  <a:cubicBezTo>
                    <a:pt x="52" y="4"/>
                    <a:pt x="52" y="0"/>
                    <a:pt x="32" y="18"/>
                  </a:cubicBezTo>
                  <a:cubicBezTo>
                    <a:pt x="11" y="37"/>
                    <a:pt x="0" y="64"/>
                    <a:pt x="10" y="80"/>
                  </a:cubicBezTo>
                  <a:cubicBezTo>
                    <a:pt x="20" y="96"/>
                    <a:pt x="53" y="106"/>
                    <a:pt x="70" y="100"/>
                  </a:cubicBezTo>
                  <a:cubicBezTo>
                    <a:pt x="86" y="94"/>
                    <a:pt x="102" y="100"/>
                    <a:pt x="100" y="74"/>
                  </a:cubicBezTo>
                  <a:cubicBezTo>
                    <a:pt x="97" y="48"/>
                    <a:pt x="67" y="9"/>
                    <a:pt x="67" y="9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8" name="Freeform 171">
              <a:extLst>
                <a:ext uri="{FF2B5EF4-FFF2-40B4-BE49-F238E27FC236}">
                  <a16:creationId xmlns:a16="http://schemas.microsoft.com/office/drawing/2014/main" id="{AE39EF6F-F7DB-4078-AE2E-622AA9210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7" y="2077"/>
              <a:ext cx="191" cy="120"/>
            </a:xfrm>
            <a:custGeom>
              <a:avLst/>
              <a:gdLst>
                <a:gd name="T0" fmla="*/ 278 w 132"/>
                <a:gd name="T1" fmla="*/ 1 h 83"/>
                <a:gd name="T2" fmla="*/ 123 w 132"/>
                <a:gd name="T3" fmla="*/ 52 h 83"/>
                <a:gd name="T4" fmla="*/ 61 w 132"/>
                <a:gd name="T5" fmla="*/ 168 h 83"/>
                <a:gd name="T6" fmla="*/ 320 w 132"/>
                <a:gd name="T7" fmla="*/ 249 h 83"/>
                <a:gd name="T8" fmla="*/ 381 w 132"/>
                <a:gd name="T9" fmla="*/ 145 h 83"/>
                <a:gd name="T10" fmla="*/ 278 w 132"/>
                <a:gd name="T11" fmla="*/ 1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83">
                  <a:moveTo>
                    <a:pt x="92" y="1"/>
                  </a:moveTo>
                  <a:cubicBezTo>
                    <a:pt x="63" y="0"/>
                    <a:pt x="62" y="6"/>
                    <a:pt x="41" y="17"/>
                  </a:cubicBezTo>
                  <a:cubicBezTo>
                    <a:pt x="21" y="28"/>
                    <a:pt x="0" y="41"/>
                    <a:pt x="20" y="55"/>
                  </a:cubicBezTo>
                  <a:cubicBezTo>
                    <a:pt x="41" y="69"/>
                    <a:pt x="92" y="83"/>
                    <a:pt x="106" y="82"/>
                  </a:cubicBezTo>
                  <a:cubicBezTo>
                    <a:pt x="120" y="81"/>
                    <a:pt x="132" y="70"/>
                    <a:pt x="126" y="48"/>
                  </a:cubicBezTo>
                  <a:cubicBezTo>
                    <a:pt x="121" y="26"/>
                    <a:pt x="114" y="2"/>
                    <a:pt x="92" y="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79" name="Freeform 172">
              <a:extLst>
                <a:ext uri="{FF2B5EF4-FFF2-40B4-BE49-F238E27FC236}">
                  <a16:creationId xmlns:a16="http://schemas.microsoft.com/office/drawing/2014/main" id="{4069B89B-3E38-4CD7-8744-1A2AE47DC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2200"/>
              <a:ext cx="244" cy="158"/>
            </a:xfrm>
            <a:custGeom>
              <a:avLst/>
              <a:gdLst>
                <a:gd name="T0" fmla="*/ 426 w 169"/>
                <a:gd name="T1" fmla="*/ 29 h 109"/>
                <a:gd name="T2" fmla="*/ 225 w 169"/>
                <a:gd name="T3" fmla="*/ 28 h 109"/>
                <a:gd name="T4" fmla="*/ 61 w 169"/>
                <a:gd name="T5" fmla="*/ 25 h 109"/>
                <a:gd name="T6" fmla="*/ 46 w 169"/>
                <a:gd name="T7" fmla="*/ 158 h 109"/>
                <a:gd name="T8" fmla="*/ 136 w 169"/>
                <a:gd name="T9" fmla="*/ 332 h 109"/>
                <a:gd name="T10" fmla="*/ 230 w 169"/>
                <a:gd name="T11" fmla="*/ 284 h 109"/>
                <a:gd name="T12" fmla="*/ 385 w 169"/>
                <a:gd name="T13" fmla="*/ 181 h 109"/>
                <a:gd name="T14" fmla="*/ 426 w 169"/>
                <a:gd name="T15" fmla="*/ 29 h 10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109">
                  <a:moveTo>
                    <a:pt x="141" y="10"/>
                  </a:moveTo>
                  <a:cubicBezTo>
                    <a:pt x="135" y="3"/>
                    <a:pt x="94" y="16"/>
                    <a:pt x="75" y="9"/>
                  </a:cubicBezTo>
                  <a:cubicBezTo>
                    <a:pt x="56" y="1"/>
                    <a:pt x="31" y="0"/>
                    <a:pt x="20" y="8"/>
                  </a:cubicBezTo>
                  <a:cubicBezTo>
                    <a:pt x="9" y="15"/>
                    <a:pt x="0" y="28"/>
                    <a:pt x="15" y="52"/>
                  </a:cubicBezTo>
                  <a:cubicBezTo>
                    <a:pt x="30" y="76"/>
                    <a:pt x="27" y="109"/>
                    <a:pt x="45" y="109"/>
                  </a:cubicBezTo>
                  <a:cubicBezTo>
                    <a:pt x="62" y="109"/>
                    <a:pt x="58" y="106"/>
                    <a:pt x="76" y="93"/>
                  </a:cubicBezTo>
                  <a:cubicBezTo>
                    <a:pt x="93" y="80"/>
                    <a:pt x="106" y="62"/>
                    <a:pt x="128" y="59"/>
                  </a:cubicBezTo>
                  <a:cubicBezTo>
                    <a:pt x="149" y="56"/>
                    <a:pt x="169" y="40"/>
                    <a:pt x="141" y="10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0" name="Freeform 173">
              <a:extLst>
                <a:ext uri="{FF2B5EF4-FFF2-40B4-BE49-F238E27FC236}">
                  <a16:creationId xmlns:a16="http://schemas.microsoft.com/office/drawing/2014/main" id="{E5012976-EB0D-4F41-88F4-A6179EEEB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2339"/>
              <a:ext cx="160" cy="114"/>
            </a:xfrm>
            <a:custGeom>
              <a:avLst/>
              <a:gdLst>
                <a:gd name="T0" fmla="*/ 99 w 111"/>
                <a:gd name="T1" fmla="*/ 1 h 79"/>
                <a:gd name="T2" fmla="*/ 53 w 111"/>
                <a:gd name="T3" fmla="*/ 114 h 79"/>
                <a:gd name="T4" fmla="*/ 239 w 111"/>
                <a:gd name="T5" fmla="*/ 192 h 79"/>
                <a:gd name="T6" fmla="*/ 281 w 111"/>
                <a:gd name="T7" fmla="*/ 79 h 79"/>
                <a:gd name="T8" fmla="*/ 99 w 111"/>
                <a:gd name="T9" fmla="*/ 1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79">
                  <a:moveTo>
                    <a:pt x="33" y="1"/>
                  </a:moveTo>
                  <a:cubicBezTo>
                    <a:pt x="16" y="4"/>
                    <a:pt x="0" y="23"/>
                    <a:pt x="18" y="38"/>
                  </a:cubicBezTo>
                  <a:cubicBezTo>
                    <a:pt x="36" y="53"/>
                    <a:pt x="61" y="79"/>
                    <a:pt x="80" y="64"/>
                  </a:cubicBezTo>
                  <a:cubicBezTo>
                    <a:pt x="100" y="49"/>
                    <a:pt x="111" y="32"/>
                    <a:pt x="94" y="26"/>
                  </a:cubicBezTo>
                  <a:cubicBezTo>
                    <a:pt x="77" y="21"/>
                    <a:pt x="43" y="0"/>
                    <a:pt x="33" y="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1" name="Freeform 174">
              <a:extLst>
                <a:ext uri="{FF2B5EF4-FFF2-40B4-BE49-F238E27FC236}">
                  <a16:creationId xmlns:a16="http://schemas.microsoft.com/office/drawing/2014/main" id="{9F4E8CF7-EB09-4062-AD4D-41FF2474C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306"/>
              <a:ext cx="158" cy="124"/>
            </a:xfrm>
            <a:custGeom>
              <a:avLst/>
              <a:gdLst>
                <a:gd name="T0" fmla="*/ 292 w 110"/>
                <a:gd name="T1" fmla="*/ 33 h 86"/>
                <a:gd name="T2" fmla="*/ 184 w 110"/>
                <a:gd name="T3" fmla="*/ 33 h 86"/>
                <a:gd name="T4" fmla="*/ 47 w 110"/>
                <a:gd name="T5" fmla="*/ 169 h 86"/>
                <a:gd name="T6" fmla="*/ 178 w 110"/>
                <a:gd name="T7" fmla="*/ 231 h 86"/>
                <a:gd name="T8" fmla="*/ 293 w 110"/>
                <a:gd name="T9" fmla="*/ 123 h 86"/>
                <a:gd name="T10" fmla="*/ 292 w 110"/>
                <a:gd name="T11" fmla="*/ 33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86">
                  <a:moveTo>
                    <a:pt x="98" y="11"/>
                  </a:moveTo>
                  <a:cubicBezTo>
                    <a:pt x="85" y="2"/>
                    <a:pt x="84" y="0"/>
                    <a:pt x="62" y="11"/>
                  </a:cubicBezTo>
                  <a:cubicBezTo>
                    <a:pt x="39" y="22"/>
                    <a:pt x="0" y="46"/>
                    <a:pt x="16" y="56"/>
                  </a:cubicBezTo>
                  <a:cubicBezTo>
                    <a:pt x="31" y="67"/>
                    <a:pt x="43" y="86"/>
                    <a:pt x="60" y="77"/>
                  </a:cubicBezTo>
                  <a:cubicBezTo>
                    <a:pt x="77" y="69"/>
                    <a:pt x="94" y="56"/>
                    <a:pt x="99" y="41"/>
                  </a:cubicBezTo>
                  <a:cubicBezTo>
                    <a:pt x="103" y="25"/>
                    <a:pt x="110" y="18"/>
                    <a:pt x="98" y="1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2" name="Freeform 175">
              <a:extLst>
                <a:ext uri="{FF2B5EF4-FFF2-40B4-BE49-F238E27FC236}">
                  <a16:creationId xmlns:a16="http://schemas.microsoft.com/office/drawing/2014/main" id="{CFB57F2B-BE9A-418E-B607-075D6653C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407"/>
              <a:ext cx="149" cy="113"/>
            </a:xfrm>
            <a:custGeom>
              <a:avLst/>
              <a:gdLst>
                <a:gd name="T0" fmla="*/ 271 w 103"/>
                <a:gd name="T1" fmla="*/ 42 h 78"/>
                <a:gd name="T2" fmla="*/ 145 w 103"/>
                <a:gd name="T3" fmla="*/ 46 h 78"/>
                <a:gd name="T4" fmla="*/ 97 w 103"/>
                <a:gd name="T5" fmla="*/ 197 h 78"/>
                <a:gd name="T6" fmla="*/ 294 w 103"/>
                <a:gd name="T7" fmla="*/ 162 h 78"/>
                <a:gd name="T8" fmla="*/ 271 w 103"/>
                <a:gd name="T9" fmla="*/ 42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3" h="78">
                  <a:moveTo>
                    <a:pt x="89" y="14"/>
                  </a:moveTo>
                  <a:cubicBezTo>
                    <a:pt x="71" y="10"/>
                    <a:pt x="61" y="0"/>
                    <a:pt x="48" y="15"/>
                  </a:cubicBezTo>
                  <a:cubicBezTo>
                    <a:pt x="35" y="30"/>
                    <a:pt x="0" y="66"/>
                    <a:pt x="32" y="65"/>
                  </a:cubicBezTo>
                  <a:cubicBezTo>
                    <a:pt x="65" y="64"/>
                    <a:pt x="92" y="78"/>
                    <a:pt x="97" y="53"/>
                  </a:cubicBezTo>
                  <a:cubicBezTo>
                    <a:pt x="103" y="29"/>
                    <a:pt x="89" y="14"/>
                    <a:pt x="89" y="14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3" name="Freeform 176">
              <a:extLst>
                <a:ext uri="{FF2B5EF4-FFF2-40B4-BE49-F238E27FC236}">
                  <a16:creationId xmlns:a16="http://schemas.microsoft.com/office/drawing/2014/main" id="{389AC1CC-09FA-45EE-B0B4-09467A79D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2395"/>
              <a:ext cx="260" cy="174"/>
            </a:xfrm>
            <a:custGeom>
              <a:avLst/>
              <a:gdLst>
                <a:gd name="T0" fmla="*/ 325 w 180"/>
                <a:gd name="T1" fmla="*/ 48 h 120"/>
                <a:gd name="T2" fmla="*/ 198 w 180"/>
                <a:gd name="T3" fmla="*/ 42 h 120"/>
                <a:gd name="T4" fmla="*/ 9 w 180"/>
                <a:gd name="T5" fmla="*/ 215 h 120"/>
                <a:gd name="T6" fmla="*/ 231 w 180"/>
                <a:gd name="T7" fmla="*/ 307 h 120"/>
                <a:gd name="T8" fmla="*/ 459 w 180"/>
                <a:gd name="T9" fmla="*/ 209 h 120"/>
                <a:gd name="T10" fmla="*/ 521 w 180"/>
                <a:gd name="T11" fmla="*/ 42 h 120"/>
                <a:gd name="T12" fmla="*/ 441 w 180"/>
                <a:gd name="T13" fmla="*/ 28 h 120"/>
                <a:gd name="T14" fmla="*/ 325 w 180"/>
                <a:gd name="T15" fmla="*/ 4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0" h="120">
                  <a:moveTo>
                    <a:pt x="108" y="16"/>
                  </a:moveTo>
                  <a:cubicBezTo>
                    <a:pt x="91" y="9"/>
                    <a:pt x="87" y="7"/>
                    <a:pt x="66" y="14"/>
                  </a:cubicBezTo>
                  <a:cubicBezTo>
                    <a:pt x="44" y="21"/>
                    <a:pt x="0" y="48"/>
                    <a:pt x="3" y="70"/>
                  </a:cubicBezTo>
                  <a:cubicBezTo>
                    <a:pt x="6" y="91"/>
                    <a:pt x="43" y="120"/>
                    <a:pt x="77" y="101"/>
                  </a:cubicBezTo>
                  <a:cubicBezTo>
                    <a:pt x="111" y="82"/>
                    <a:pt x="137" y="79"/>
                    <a:pt x="152" y="68"/>
                  </a:cubicBezTo>
                  <a:cubicBezTo>
                    <a:pt x="166" y="58"/>
                    <a:pt x="180" y="29"/>
                    <a:pt x="173" y="14"/>
                  </a:cubicBezTo>
                  <a:cubicBezTo>
                    <a:pt x="166" y="0"/>
                    <a:pt x="158" y="4"/>
                    <a:pt x="146" y="9"/>
                  </a:cubicBezTo>
                  <a:cubicBezTo>
                    <a:pt x="134" y="14"/>
                    <a:pt x="108" y="16"/>
                    <a:pt x="108" y="1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4" name="Freeform 177">
              <a:extLst>
                <a:ext uri="{FF2B5EF4-FFF2-40B4-BE49-F238E27FC236}">
                  <a16:creationId xmlns:a16="http://schemas.microsoft.com/office/drawing/2014/main" id="{B48B7699-74F3-45C0-AFF6-363CD4A78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2282"/>
              <a:ext cx="127" cy="118"/>
            </a:xfrm>
            <a:custGeom>
              <a:avLst/>
              <a:gdLst>
                <a:gd name="T0" fmla="*/ 95 w 88"/>
                <a:gd name="T1" fmla="*/ 28 h 81"/>
                <a:gd name="T2" fmla="*/ 6 w 88"/>
                <a:gd name="T3" fmla="*/ 102 h 81"/>
                <a:gd name="T4" fmla="*/ 100 w 88"/>
                <a:gd name="T5" fmla="*/ 219 h 81"/>
                <a:gd name="T6" fmla="*/ 235 w 88"/>
                <a:gd name="T7" fmla="*/ 162 h 81"/>
                <a:gd name="T8" fmla="*/ 95 w 88"/>
                <a:gd name="T9" fmla="*/ 28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1">
                  <a:moveTo>
                    <a:pt x="32" y="9"/>
                  </a:moveTo>
                  <a:cubicBezTo>
                    <a:pt x="19" y="14"/>
                    <a:pt x="4" y="17"/>
                    <a:pt x="2" y="33"/>
                  </a:cubicBezTo>
                  <a:cubicBezTo>
                    <a:pt x="0" y="50"/>
                    <a:pt x="13" y="60"/>
                    <a:pt x="33" y="71"/>
                  </a:cubicBezTo>
                  <a:cubicBezTo>
                    <a:pt x="54" y="81"/>
                    <a:pt x="88" y="71"/>
                    <a:pt x="78" y="52"/>
                  </a:cubicBezTo>
                  <a:cubicBezTo>
                    <a:pt x="67" y="32"/>
                    <a:pt x="59" y="0"/>
                    <a:pt x="32" y="9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5" name="Freeform 178">
              <a:extLst>
                <a:ext uri="{FF2B5EF4-FFF2-40B4-BE49-F238E27FC236}">
                  <a16:creationId xmlns:a16="http://schemas.microsoft.com/office/drawing/2014/main" id="{97B099E2-CC55-4CF8-A5CF-57D52AD64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8" y="2351"/>
              <a:ext cx="121" cy="85"/>
            </a:xfrm>
            <a:custGeom>
              <a:avLst/>
              <a:gdLst>
                <a:gd name="T0" fmla="*/ 236 w 84"/>
                <a:gd name="T1" fmla="*/ 72 h 59"/>
                <a:gd name="T2" fmla="*/ 89 w 84"/>
                <a:gd name="T3" fmla="*/ 13 h 59"/>
                <a:gd name="T4" fmla="*/ 19 w 84"/>
                <a:gd name="T5" fmla="*/ 127 h 59"/>
                <a:gd name="T6" fmla="*/ 127 w 84"/>
                <a:gd name="T7" fmla="*/ 147 h 59"/>
                <a:gd name="T8" fmla="*/ 236 w 84"/>
                <a:gd name="T9" fmla="*/ 7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59">
                  <a:moveTo>
                    <a:pt x="79" y="24"/>
                  </a:moveTo>
                  <a:cubicBezTo>
                    <a:pt x="73" y="8"/>
                    <a:pt x="46" y="0"/>
                    <a:pt x="30" y="4"/>
                  </a:cubicBezTo>
                  <a:cubicBezTo>
                    <a:pt x="14" y="9"/>
                    <a:pt x="0" y="24"/>
                    <a:pt x="6" y="42"/>
                  </a:cubicBezTo>
                  <a:cubicBezTo>
                    <a:pt x="11" y="59"/>
                    <a:pt x="22" y="58"/>
                    <a:pt x="42" y="49"/>
                  </a:cubicBezTo>
                  <a:cubicBezTo>
                    <a:pt x="63" y="39"/>
                    <a:pt x="84" y="41"/>
                    <a:pt x="79" y="24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6" name="Freeform 179">
              <a:extLst>
                <a:ext uri="{FF2B5EF4-FFF2-40B4-BE49-F238E27FC236}">
                  <a16:creationId xmlns:a16="http://schemas.microsoft.com/office/drawing/2014/main" id="{043A6100-5E46-4718-A949-ECD082FF0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30"/>
              <a:ext cx="203" cy="175"/>
            </a:xfrm>
            <a:custGeom>
              <a:avLst/>
              <a:gdLst>
                <a:gd name="T0" fmla="*/ 387 w 140"/>
                <a:gd name="T1" fmla="*/ 117 h 121"/>
                <a:gd name="T2" fmla="*/ 270 w 140"/>
                <a:gd name="T3" fmla="*/ 320 h 121"/>
                <a:gd name="T4" fmla="*/ 28 w 140"/>
                <a:gd name="T5" fmla="*/ 243 h 121"/>
                <a:gd name="T6" fmla="*/ 148 w 140"/>
                <a:gd name="T7" fmla="*/ 61 h 121"/>
                <a:gd name="T8" fmla="*/ 387 w 140"/>
                <a:gd name="T9" fmla="*/ 11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21">
                  <a:moveTo>
                    <a:pt x="127" y="39"/>
                  </a:moveTo>
                  <a:cubicBezTo>
                    <a:pt x="127" y="39"/>
                    <a:pt x="140" y="91"/>
                    <a:pt x="88" y="106"/>
                  </a:cubicBezTo>
                  <a:cubicBezTo>
                    <a:pt x="36" y="121"/>
                    <a:pt x="9" y="88"/>
                    <a:pt x="9" y="80"/>
                  </a:cubicBezTo>
                  <a:cubicBezTo>
                    <a:pt x="9" y="73"/>
                    <a:pt x="0" y="40"/>
                    <a:pt x="48" y="20"/>
                  </a:cubicBezTo>
                  <a:cubicBezTo>
                    <a:pt x="96" y="0"/>
                    <a:pt x="120" y="8"/>
                    <a:pt x="127" y="39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7" name="Freeform 180">
              <a:extLst>
                <a:ext uri="{FF2B5EF4-FFF2-40B4-BE49-F238E27FC236}">
                  <a16:creationId xmlns:a16="http://schemas.microsoft.com/office/drawing/2014/main" id="{6620B189-069F-430B-B574-7E8A72D4F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2216"/>
              <a:ext cx="184" cy="218"/>
            </a:xfrm>
            <a:custGeom>
              <a:avLst/>
              <a:gdLst>
                <a:gd name="T0" fmla="*/ 351 w 127"/>
                <a:gd name="T1" fmla="*/ 149 h 151"/>
                <a:gd name="T2" fmla="*/ 196 w 127"/>
                <a:gd name="T3" fmla="*/ 403 h 151"/>
                <a:gd name="T4" fmla="*/ 143 w 127"/>
                <a:gd name="T5" fmla="*/ 219 h 151"/>
                <a:gd name="T6" fmla="*/ 351 w 127"/>
                <a:gd name="T7" fmla="*/ 149 h 1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51">
                  <a:moveTo>
                    <a:pt x="115" y="49"/>
                  </a:moveTo>
                  <a:cubicBezTo>
                    <a:pt x="115" y="49"/>
                    <a:pt x="127" y="116"/>
                    <a:pt x="64" y="134"/>
                  </a:cubicBezTo>
                  <a:cubicBezTo>
                    <a:pt x="0" y="151"/>
                    <a:pt x="38" y="94"/>
                    <a:pt x="47" y="73"/>
                  </a:cubicBezTo>
                  <a:cubicBezTo>
                    <a:pt x="57" y="53"/>
                    <a:pt x="98" y="0"/>
                    <a:pt x="115" y="49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8" name="Freeform 181">
              <a:extLst>
                <a:ext uri="{FF2B5EF4-FFF2-40B4-BE49-F238E27FC236}">
                  <a16:creationId xmlns:a16="http://schemas.microsoft.com/office/drawing/2014/main" id="{DF7438E7-8E41-402B-A142-DDD7CE5C4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2016"/>
              <a:ext cx="101" cy="252"/>
            </a:xfrm>
            <a:custGeom>
              <a:avLst/>
              <a:gdLst>
                <a:gd name="T0" fmla="*/ 211 w 70"/>
                <a:gd name="T1" fmla="*/ 0 h 174"/>
                <a:gd name="T2" fmla="*/ 13 w 70"/>
                <a:gd name="T3" fmla="*/ 327 h 174"/>
                <a:gd name="T4" fmla="*/ 183 w 70"/>
                <a:gd name="T5" fmla="*/ 476 h 174"/>
                <a:gd name="T6" fmla="*/ 211 w 70"/>
                <a:gd name="T7" fmla="*/ 0 h 1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0" h="174">
                  <a:moveTo>
                    <a:pt x="70" y="0"/>
                  </a:moveTo>
                  <a:cubicBezTo>
                    <a:pt x="70" y="0"/>
                    <a:pt x="0" y="43"/>
                    <a:pt x="4" y="108"/>
                  </a:cubicBezTo>
                  <a:cubicBezTo>
                    <a:pt x="8" y="174"/>
                    <a:pt x="61" y="157"/>
                    <a:pt x="61" y="157"/>
                  </a:cubicBezTo>
                  <a:lnTo>
                    <a:pt x="70" y="0"/>
                  </a:ln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89" name="Freeform 182">
              <a:extLst>
                <a:ext uri="{FF2B5EF4-FFF2-40B4-BE49-F238E27FC236}">
                  <a16:creationId xmlns:a16="http://schemas.microsoft.com/office/drawing/2014/main" id="{848FFEE9-5E85-4384-8CD6-D80A2EAAF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753"/>
              <a:ext cx="75" cy="210"/>
            </a:xfrm>
            <a:custGeom>
              <a:avLst/>
              <a:gdLst>
                <a:gd name="T0" fmla="*/ 156 w 52"/>
                <a:gd name="T1" fmla="*/ 0 h 145"/>
                <a:gd name="T2" fmla="*/ 128 w 52"/>
                <a:gd name="T3" fmla="*/ 427 h 145"/>
                <a:gd name="T4" fmla="*/ 6 w 52"/>
                <a:gd name="T5" fmla="*/ 374 h 145"/>
                <a:gd name="T6" fmla="*/ 156 w 52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145">
                  <a:moveTo>
                    <a:pt x="52" y="0"/>
                  </a:moveTo>
                  <a:cubicBezTo>
                    <a:pt x="43" y="141"/>
                    <a:pt x="43" y="141"/>
                    <a:pt x="43" y="141"/>
                  </a:cubicBezTo>
                  <a:cubicBezTo>
                    <a:pt x="43" y="141"/>
                    <a:pt x="0" y="145"/>
                    <a:pt x="2" y="123"/>
                  </a:cubicBezTo>
                  <a:cubicBezTo>
                    <a:pt x="5" y="102"/>
                    <a:pt x="3" y="86"/>
                    <a:pt x="52" y="0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0" name="Freeform 183">
              <a:extLst>
                <a:ext uri="{FF2B5EF4-FFF2-40B4-BE49-F238E27FC236}">
                  <a16:creationId xmlns:a16="http://schemas.microsoft.com/office/drawing/2014/main" id="{0387170A-2CCD-4004-AB39-6BF524C73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1651"/>
              <a:ext cx="154" cy="131"/>
            </a:xfrm>
            <a:custGeom>
              <a:avLst/>
              <a:gdLst>
                <a:gd name="T0" fmla="*/ 72 w 107"/>
                <a:gd name="T1" fmla="*/ 0 h 90"/>
                <a:gd name="T2" fmla="*/ 1 w 107"/>
                <a:gd name="T3" fmla="*/ 93 h 90"/>
                <a:gd name="T4" fmla="*/ 68 w 107"/>
                <a:gd name="T5" fmla="*/ 259 h 90"/>
                <a:gd name="T6" fmla="*/ 320 w 107"/>
                <a:gd name="T7" fmla="*/ 148 h 90"/>
                <a:gd name="T8" fmla="*/ 72 w 107"/>
                <a:gd name="T9" fmla="*/ 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90">
                  <a:moveTo>
                    <a:pt x="24" y="0"/>
                  </a:moveTo>
                  <a:cubicBezTo>
                    <a:pt x="8" y="0"/>
                    <a:pt x="2" y="18"/>
                    <a:pt x="1" y="30"/>
                  </a:cubicBezTo>
                  <a:cubicBezTo>
                    <a:pt x="0" y="42"/>
                    <a:pt x="1" y="90"/>
                    <a:pt x="23" y="84"/>
                  </a:cubicBezTo>
                  <a:cubicBezTo>
                    <a:pt x="45" y="77"/>
                    <a:pt x="106" y="62"/>
                    <a:pt x="107" y="48"/>
                  </a:cubicBezTo>
                  <a:cubicBezTo>
                    <a:pt x="107" y="34"/>
                    <a:pt x="42" y="1"/>
                    <a:pt x="24" y="0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1" name="Freeform 184">
              <a:extLst>
                <a:ext uri="{FF2B5EF4-FFF2-40B4-BE49-F238E27FC236}">
                  <a16:creationId xmlns:a16="http://schemas.microsoft.com/office/drawing/2014/main" id="{D8983EF9-B02B-42CB-9DC9-EEFB7B747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7" y="1640"/>
              <a:ext cx="159" cy="136"/>
            </a:xfrm>
            <a:custGeom>
              <a:avLst/>
              <a:gdLst>
                <a:gd name="T0" fmla="*/ 263 w 110"/>
                <a:gd name="T1" fmla="*/ 36 h 94"/>
                <a:gd name="T2" fmla="*/ 94 w 110"/>
                <a:gd name="T3" fmla="*/ 36 h 94"/>
                <a:gd name="T4" fmla="*/ 20 w 110"/>
                <a:gd name="T5" fmla="*/ 197 h 94"/>
                <a:gd name="T6" fmla="*/ 169 w 110"/>
                <a:gd name="T7" fmla="*/ 252 h 94"/>
                <a:gd name="T8" fmla="*/ 263 w 110"/>
                <a:gd name="T9" fmla="*/ 36 h 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94">
                  <a:moveTo>
                    <a:pt x="87" y="12"/>
                  </a:moveTo>
                  <a:cubicBezTo>
                    <a:pt x="73" y="0"/>
                    <a:pt x="46" y="0"/>
                    <a:pt x="31" y="12"/>
                  </a:cubicBezTo>
                  <a:cubicBezTo>
                    <a:pt x="15" y="24"/>
                    <a:pt x="0" y="47"/>
                    <a:pt x="7" y="65"/>
                  </a:cubicBezTo>
                  <a:cubicBezTo>
                    <a:pt x="14" y="83"/>
                    <a:pt x="35" y="94"/>
                    <a:pt x="56" y="83"/>
                  </a:cubicBezTo>
                  <a:cubicBezTo>
                    <a:pt x="77" y="71"/>
                    <a:pt x="110" y="30"/>
                    <a:pt x="87" y="12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2" name="Freeform 185">
              <a:extLst>
                <a:ext uri="{FF2B5EF4-FFF2-40B4-BE49-F238E27FC236}">
                  <a16:creationId xmlns:a16="http://schemas.microsoft.com/office/drawing/2014/main" id="{86F766D9-A9AF-4CF4-B898-B60338668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764"/>
              <a:ext cx="213" cy="148"/>
            </a:xfrm>
            <a:custGeom>
              <a:avLst/>
              <a:gdLst>
                <a:gd name="T0" fmla="*/ 359 w 147"/>
                <a:gd name="T1" fmla="*/ 28 h 102"/>
                <a:gd name="T2" fmla="*/ 130 w 147"/>
                <a:gd name="T3" fmla="*/ 42 h 102"/>
                <a:gd name="T4" fmla="*/ 13 w 147"/>
                <a:gd name="T5" fmla="*/ 181 h 102"/>
                <a:gd name="T6" fmla="*/ 174 w 147"/>
                <a:gd name="T7" fmla="*/ 242 h 102"/>
                <a:gd name="T8" fmla="*/ 378 w 147"/>
                <a:gd name="T9" fmla="*/ 149 h 102"/>
                <a:gd name="T10" fmla="*/ 359 w 147"/>
                <a:gd name="T11" fmla="*/ 28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7" h="102">
                  <a:moveTo>
                    <a:pt x="118" y="9"/>
                  </a:moveTo>
                  <a:cubicBezTo>
                    <a:pt x="103" y="0"/>
                    <a:pt x="59" y="3"/>
                    <a:pt x="43" y="14"/>
                  </a:cubicBezTo>
                  <a:cubicBezTo>
                    <a:pt x="27" y="24"/>
                    <a:pt x="0" y="17"/>
                    <a:pt x="4" y="59"/>
                  </a:cubicBezTo>
                  <a:cubicBezTo>
                    <a:pt x="8" y="101"/>
                    <a:pt x="35" y="102"/>
                    <a:pt x="57" y="79"/>
                  </a:cubicBezTo>
                  <a:cubicBezTo>
                    <a:pt x="79" y="56"/>
                    <a:pt x="109" y="45"/>
                    <a:pt x="124" y="49"/>
                  </a:cubicBezTo>
                  <a:cubicBezTo>
                    <a:pt x="138" y="52"/>
                    <a:pt x="147" y="28"/>
                    <a:pt x="118" y="9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3" name="Freeform 186">
              <a:extLst>
                <a:ext uri="{FF2B5EF4-FFF2-40B4-BE49-F238E27FC236}">
                  <a16:creationId xmlns:a16="http://schemas.microsoft.com/office/drawing/2014/main" id="{7D961BB8-4990-48B8-83F8-57EBCC112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" y="1832"/>
              <a:ext cx="112" cy="178"/>
            </a:xfrm>
            <a:custGeom>
              <a:avLst/>
              <a:gdLst>
                <a:gd name="T0" fmla="*/ 39 w 78"/>
                <a:gd name="T1" fmla="*/ 62 h 123"/>
                <a:gd name="T2" fmla="*/ 46 w 78"/>
                <a:gd name="T3" fmla="*/ 233 h 123"/>
                <a:gd name="T4" fmla="*/ 175 w 78"/>
                <a:gd name="T5" fmla="*/ 346 h 123"/>
                <a:gd name="T6" fmla="*/ 202 w 78"/>
                <a:gd name="T7" fmla="*/ 169 h 123"/>
                <a:gd name="T8" fmla="*/ 39 w 78"/>
                <a:gd name="T9" fmla="*/ 62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123">
                  <a:moveTo>
                    <a:pt x="13" y="21"/>
                  </a:moveTo>
                  <a:cubicBezTo>
                    <a:pt x="0" y="33"/>
                    <a:pt x="6" y="58"/>
                    <a:pt x="15" y="77"/>
                  </a:cubicBezTo>
                  <a:cubicBezTo>
                    <a:pt x="24" y="96"/>
                    <a:pt x="39" y="123"/>
                    <a:pt x="59" y="114"/>
                  </a:cubicBezTo>
                  <a:cubicBezTo>
                    <a:pt x="78" y="106"/>
                    <a:pt x="75" y="76"/>
                    <a:pt x="68" y="56"/>
                  </a:cubicBezTo>
                  <a:cubicBezTo>
                    <a:pt x="60" y="37"/>
                    <a:pt x="36" y="0"/>
                    <a:pt x="13" y="2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4" name="Freeform 187">
              <a:extLst>
                <a:ext uri="{FF2B5EF4-FFF2-40B4-BE49-F238E27FC236}">
                  <a16:creationId xmlns:a16="http://schemas.microsoft.com/office/drawing/2014/main" id="{D3513DC7-142E-44D6-83AB-E84662B08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" y="1792"/>
              <a:ext cx="110" cy="179"/>
            </a:xfrm>
            <a:custGeom>
              <a:avLst/>
              <a:gdLst>
                <a:gd name="T0" fmla="*/ 61 w 76"/>
                <a:gd name="T1" fmla="*/ 48 h 124"/>
                <a:gd name="T2" fmla="*/ 48 w 76"/>
                <a:gd name="T3" fmla="*/ 160 h 124"/>
                <a:gd name="T4" fmla="*/ 140 w 76"/>
                <a:gd name="T5" fmla="*/ 348 h 124"/>
                <a:gd name="T6" fmla="*/ 201 w 76"/>
                <a:gd name="T7" fmla="*/ 264 h 124"/>
                <a:gd name="T8" fmla="*/ 61 w 76"/>
                <a:gd name="T9" fmla="*/ 48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124">
                  <a:moveTo>
                    <a:pt x="20" y="16"/>
                  </a:moveTo>
                  <a:cubicBezTo>
                    <a:pt x="13" y="25"/>
                    <a:pt x="0" y="38"/>
                    <a:pt x="16" y="53"/>
                  </a:cubicBezTo>
                  <a:cubicBezTo>
                    <a:pt x="31" y="68"/>
                    <a:pt x="28" y="109"/>
                    <a:pt x="46" y="116"/>
                  </a:cubicBezTo>
                  <a:cubicBezTo>
                    <a:pt x="63" y="124"/>
                    <a:pt x="76" y="117"/>
                    <a:pt x="66" y="88"/>
                  </a:cubicBezTo>
                  <a:cubicBezTo>
                    <a:pt x="57" y="59"/>
                    <a:pt x="33" y="0"/>
                    <a:pt x="20" y="16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5" name="Freeform 188">
              <a:extLst>
                <a:ext uri="{FF2B5EF4-FFF2-40B4-BE49-F238E27FC236}">
                  <a16:creationId xmlns:a16="http://schemas.microsoft.com/office/drawing/2014/main" id="{B034F90B-F673-4CA8-BD94-CC3F2CF3B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650"/>
              <a:ext cx="258" cy="236"/>
            </a:xfrm>
            <a:custGeom>
              <a:avLst/>
              <a:gdLst>
                <a:gd name="T0" fmla="*/ 509 w 179"/>
                <a:gd name="T1" fmla="*/ 75 h 163"/>
                <a:gd name="T2" fmla="*/ 249 w 179"/>
                <a:gd name="T3" fmla="*/ 62 h 163"/>
                <a:gd name="T4" fmla="*/ 46 w 179"/>
                <a:gd name="T5" fmla="*/ 310 h 163"/>
                <a:gd name="T6" fmla="*/ 270 w 179"/>
                <a:gd name="T7" fmla="*/ 459 h 163"/>
                <a:gd name="T8" fmla="*/ 481 w 179"/>
                <a:gd name="T9" fmla="*/ 305 h 163"/>
                <a:gd name="T10" fmla="*/ 509 w 179"/>
                <a:gd name="T11" fmla="*/ 75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9" h="163">
                  <a:moveTo>
                    <a:pt x="170" y="25"/>
                  </a:moveTo>
                  <a:cubicBezTo>
                    <a:pt x="161" y="11"/>
                    <a:pt x="114" y="0"/>
                    <a:pt x="83" y="21"/>
                  </a:cubicBezTo>
                  <a:cubicBezTo>
                    <a:pt x="53" y="42"/>
                    <a:pt x="0" y="73"/>
                    <a:pt x="15" y="102"/>
                  </a:cubicBezTo>
                  <a:cubicBezTo>
                    <a:pt x="30" y="131"/>
                    <a:pt x="67" y="163"/>
                    <a:pt x="90" y="151"/>
                  </a:cubicBezTo>
                  <a:cubicBezTo>
                    <a:pt x="113" y="140"/>
                    <a:pt x="162" y="134"/>
                    <a:pt x="161" y="101"/>
                  </a:cubicBezTo>
                  <a:cubicBezTo>
                    <a:pt x="160" y="69"/>
                    <a:pt x="179" y="39"/>
                    <a:pt x="170" y="25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6" name="Freeform 189">
              <a:extLst>
                <a:ext uri="{FF2B5EF4-FFF2-40B4-BE49-F238E27FC236}">
                  <a16:creationId xmlns:a16="http://schemas.microsoft.com/office/drawing/2014/main" id="{31903134-00E1-4FFC-B54B-453E1B70C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1456"/>
              <a:ext cx="132" cy="200"/>
            </a:xfrm>
            <a:custGeom>
              <a:avLst/>
              <a:gdLst>
                <a:gd name="T0" fmla="*/ 197 w 91"/>
                <a:gd name="T1" fmla="*/ 29 h 138"/>
                <a:gd name="T2" fmla="*/ 80 w 91"/>
                <a:gd name="T3" fmla="*/ 36 h 138"/>
                <a:gd name="T4" fmla="*/ 1 w 91"/>
                <a:gd name="T5" fmla="*/ 174 h 138"/>
                <a:gd name="T6" fmla="*/ 86 w 91"/>
                <a:gd name="T7" fmla="*/ 401 h 138"/>
                <a:gd name="T8" fmla="*/ 197 w 91"/>
                <a:gd name="T9" fmla="*/ 29 h 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138">
                  <a:moveTo>
                    <a:pt x="65" y="10"/>
                  </a:moveTo>
                  <a:cubicBezTo>
                    <a:pt x="54" y="0"/>
                    <a:pt x="38" y="2"/>
                    <a:pt x="26" y="12"/>
                  </a:cubicBezTo>
                  <a:cubicBezTo>
                    <a:pt x="15" y="21"/>
                    <a:pt x="2" y="36"/>
                    <a:pt x="1" y="57"/>
                  </a:cubicBezTo>
                  <a:cubicBezTo>
                    <a:pt x="0" y="79"/>
                    <a:pt x="4" y="138"/>
                    <a:pt x="28" y="132"/>
                  </a:cubicBezTo>
                  <a:cubicBezTo>
                    <a:pt x="52" y="126"/>
                    <a:pt x="91" y="33"/>
                    <a:pt x="65" y="10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7" name="Freeform 190">
              <a:extLst>
                <a:ext uri="{FF2B5EF4-FFF2-40B4-BE49-F238E27FC236}">
                  <a16:creationId xmlns:a16="http://schemas.microsoft.com/office/drawing/2014/main" id="{5B742E7B-F0E1-4FC3-B45D-88485EAC0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303"/>
              <a:ext cx="167" cy="172"/>
            </a:xfrm>
            <a:custGeom>
              <a:avLst/>
              <a:gdLst>
                <a:gd name="T0" fmla="*/ 338 w 116"/>
                <a:gd name="T1" fmla="*/ 127 h 119"/>
                <a:gd name="T2" fmla="*/ 117 w 116"/>
                <a:gd name="T3" fmla="*/ 100 h 119"/>
                <a:gd name="T4" fmla="*/ 60 w 116"/>
                <a:gd name="T5" fmla="*/ 276 h 119"/>
                <a:gd name="T6" fmla="*/ 174 w 116"/>
                <a:gd name="T7" fmla="*/ 341 h 119"/>
                <a:gd name="T8" fmla="*/ 338 w 116"/>
                <a:gd name="T9" fmla="*/ 127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119">
                  <a:moveTo>
                    <a:pt x="113" y="42"/>
                  </a:moveTo>
                  <a:cubicBezTo>
                    <a:pt x="113" y="42"/>
                    <a:pt x="78" y="0"/>
                    <a:pt x="39" y="33"/>
                  </a:cubicBezTo>
                  <a:cubicBezTo>
                    <a:pt x="0" y="67"/>
                    <a:pt x="16" y="78"/>
                    <a:pt x="20" y="91"/>
                  </a:cubicBezTo>
                  <a:cubicBezTo>
                    <a:pt x="23" y="104"/>
                    <a:pt x="40" y="119"/>
                    <a:pt x="58" y="113"/>
                  </a:cubicBezTo>
                  <a:cubicBezTo>
                    <a:pt x="76" y="108"/>
                    <a:pt x="116" y="79"/>
                    <a:pt x="113" y="42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8" name="Freeform 191">
              <a:extLst>
                <a:ext uri="{FF2B5EF4-FFF2-40B4-BE49-F238E27FC236}">
                  <a16:creationId xmlns:a16="http://schemas.microsoft.com/office/drawing/2014/main" id="{B96682D4-670D-4D93-8789-B58478139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1" y="1510"/>
              <a:ext cx="133" cy="218"/>
            </a:xfrm>
            <a:custGeom>
              <a:avLst/>
              <a:gdLst>
                <a:gd name="T0" fmla="*/ 250 w 92"/>
                <a:gd name="T1" fmla="*/ 398 h 151"/>
                <a:gd name="T2" fmla="*/ 36 w 92"/>
                <a:gd name="T3" fmla="*/ 219 h 151"/>
                <a:gd name="T4" fmla="*/ 84 w 92"/>
                <a:gd name="T5" fmla="*/ 42 h 151"/>
                <a:gd name="T6" fmla="*/ 278 w 92"/>
                <a:gd name="T7" fmla="*/ 0 h 151"/>
                <a:gd name="T8" fmla="*/ 250 w 92"/>
                <a:gd name="T9" fmla="*/ 398 h 1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151">
                  <a:moveTo>
                    <a:pt x="83" y="132"/>
                  </a:moveTo>
                  <a:cubicBezTo>
                    <a:pt x="67" y="151"/>
                    <a:pt x="24" y="95"/>
                    <a:pt x="12" y="73"/>
                  </a:cubicBezTo>
                  <a:cubicBezTo>
                    <a:pt x="0" y="52"/>
                    <a:pt x="15" y="29"/>
                    <a:pt x="28" y="14"/>
                  </a:cubicBezTo>
                  <a:cubicBezTo>
                    <a:pt x="40" y="1"/>
                    <a:pt x="84" y="0"/>
                    <a:pt x="92" y="0"/>
                  </a:cubicBezTo>
                  <a:lnTo>
                    <a:pt x="83" y="132"/>
                  </a:ln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9" name="Freeform 192">
              <a:extLst>
                <a:ext uri="{FF2B5EF4-FFF2-40B4-BE49-F238E27FC236}">
                  <a16:creationId xmlns:a16="http://schemas.microsoft.com/office/drawing/2014/main" id="{374ACC42-A27A-4722-AB35-421731578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7" y="1392"/>
              <a:ext cx="33" cy="80"/>
            </a:xfrm>
            <a:custGeom>
              <a:avLst/>
              <a:gdLst>
                <a:gd name="T0" fmla="*/ 67 w 23"/>
                <a:gd name="T1" fmla="*/ 0 h 55"/>
                <a:gd name="T2" fmla="*/ 56 w 23"/>
                <a:gd name="T3" fmla="*/ 169 h 55"/>
                <a:gd name="T4" fmla="*/ 67 w 23"/>
                <a:gd name="T5" fmla="*/ 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55">
                  <a:moveTo>
                    <a:pt x="23" y="0"/>
                  </a:moveTo>
                  <a:cubicBezTo>
                    <a:pt x="23" y="0"/>
                    <a:pt x="0" y="13"/>
                    <a:pt x="19" y="55"/>
                  </a:cubicBezTo>
                  <a:lnTo>
                    <a:pt x="23" y="0"/>
                  </a:ln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0" name="Freeform 193">
              <a:extLst>
                <a:ext uri="{FF2B5EF4-FFF2-40B4-BE49-F238E27FC236}">
                  <a16:creationId xmlns:a16="http://schemas.microsoft.com/office/drawing/2014/main" id="{435E943E-6479-448C-B944-634BF071F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197"/>
              <a:ext cx="208" cy="156"/>
            </a:xfrm>
            <a:custGeom>
              <a:avLst/>
              <a:gdLst>
                <a:gd name="T0" fmla="*/ 231 w 144"/>
                <a:gd name="T1" fmla="*/ 25 h 108"/>
                <a:gd name="T2" fmla="*/ 46 w 144"/>
                <a:gd name="T3" fmla="*/ 88 h 108"/>
                <a:gd name="T4" fmla="*/ 42 w 144"/>
                <a:gd name="T5" fmla="*/ 272 h 108"/>
                <a:gd name="T6" fmla="*/ 231 w 144"/>
                <a:gd name="T7" fmla="*/ 272 h 108"/>
                <a:gd name="T8" fmla="*/ 419 w 144"/>
                <a:gd name="T9" fmla="*/ 149 h 108"/>
                <a:gd name="T10" fmla="*/ 231 w 144"/>
                <a:gd name="T11" fmla="*/ 25 h 1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08">
                  <a:moveTo>
                    <a:pt x="77" y="8"/>
                  </a:moveTo>
                  <a:cubicBezTo>
                    <a:pt x="53" y="11"/>
                    <a:pt x="25" y="15"/>
                    <a:pt x="15" y="29"/>
                  </a:cubicBezTo>
                  <a:cubicBezTo>
                    <a:pt x="5" y="43"/>
                    <a:pt x="0" y="72"/>
                    <a:pt x="14" y="90"/>
                  </a:cubicBezTo>
                  <a:cubicBezTo>
                    <a:pt x="28" y="108"/>
                    <a:pt x="56" y="91"/>
                    <a:pt x="77" y="90"/>
                  </a:cubicBezTo>
                  <a:cubicBezTo>
                    <a:pt x="98" y="88"/>
                    <a:pt x="134" y="72"/>
                    <a:pt x="139" y="49"/>
                  </a:cubicBezTo>
                  <a:cubicBezTo>
                    <a:pt x="144" y="26"/>
                    <a:pt x="126" y="0"/>
                    <a:pt x="77" y="8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1" name="Freeform 194">
              <a:extLst>
                <a:ext uri="{FF2B5EF4-FFF2-40B4-BE49-F238E27FC236}">
                  <a16:creationId xmlns:a16="http://schemas.microsoft.com/office/drawing/2014/main" id="{5ABF8308-0D2A-453F-8CAE-86EA90043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133"/>
              <a:ext cx="222" cy="167"/>
            </a:xfrm>
            <a:custGeom>
              <a:avLst/>
              <a:gdLst>
                <a:gd name="T0" fmla="*/ 352 w 154"/>
                <a:gd name="T1" fmla="*/ 28 h 115"/>
                <a:gd name="T2" fmla="*/ 210 w 154"/>
                <a:gd name="T3" fmla="*/ 52 h 115"/>
                <a:gd name="T4" fmla="*/ 6 w 154"/>
                <a:gd name="T5" fmla="*/ 232 h 115"/>
                <a:gd name="T6" fmla="*/ 72 w 154"/>
                <a:gd name="T7" fmla="*/ 312 h 115"/>
                <a:gd name="T8" fmla="*/ 236 w 154"/>
                <a:gd name="T9" fmla="*/ 192 h 115"/>
                <a:gd name="T10" fmla="*/ 352 w 154"/>
                <a:gd name="T11" fmla="*/ 28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4" h="115">
                  <a:moveTo>
                    <a:pt x="117" y="9"/>
                  </a:moveTo>
                  <a:cubicBezTo>
                    <a:pt x="93" y="0"/>
                    <a:pt x="92" y="4"/>
                    <a:pt x="70" y="17"/>
                  </a:cubicBezTo>
                  <a:cubicBezTo>
                    <a:pt x="49" y="30"/>
                    <a:pt x="5" y="52"/>
                    <a:pt x="2" y="76"/>
                  </a:cubicBezTo>
                  <a:cubicBezTo>
                    <a:pt x="0" y="100"/>
                    <a:pt x="4" y="115"/>
                    <a:pt x="24" y="102"/>
                  </a:cubicBezTo>
                  <a:cubicBezTo>
                    <a:pt x="45" y="90"/>
                    <a:pt x="65" y="81"/>
                    <a:pt x="79" y="63"/>
                  </a:cubicBezTo>
                  <a:cubicBezTo>
                    <a:pt x="93" y="45"/>
                    <a:pt x="154" y="22"/>
                    <a:pt x="117" y="9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2" name="Freeform 195">
              <a:extLst>
                <a:ext uri="{FF2B5EF4-FFF2-40B4-BE49-F238E27FC236}">
                  <a16:creationId xmlns:a16="http://schemas.microsoft.com/office/drawing/2014/main" id="{3198DCDD-C2ED-4762-A0F1-283063D76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1983"/>
              <a:ext cx="293" cy="230"/>
            </a:xfrm>
            <a:custGeom>
              <a:avLst/>
              <a:gdLst>
                <a:gd name="T0" fmla="*/ 564 w 203"/>
                <a:gd name="T1" fmla="*/ 36 h 159"/>
                <a:gd name="T2" fmla="*/ 408 w 203"/>
                <a:gd name="T3" fmla="*/ 85 h 159"/>
                <a:gd name="T4" fmla="*/ 212 w 203"/>
                <a:gd name="T5" fmla="*/ 163 h 159"/>
                <a:gd name="T6" fmla="*/ 27 w 203"/>
                <a:gd name="T7" fmla="*/ 163 h 159"/>
                <a:gd name="T8" fmla="*/ 108 w 203"/>
                <a:gd name="T9" fmla="*/ 365 h 159"/>
                <a:gd name="T10" fmla="*/ 372 w 203"/>
                <a:gd name="T11" fmla="*/ 425 h 159"/>
                <a:gd name="T12" fmla="*/ 481 w 203"/>
                <a:gd name="T13" fmla="*/ 195 h 159"/>
                <a:gd name="T14" fmla="*/ 564 w 203"/>
                <a:gd name="T15" fmla="*/ 36 h 1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3" h="159">
                  <a:moveTo>
                    <a:pt x="188" y="12"/>
                  </a:moveTo>
                  <a:cubicBezTo>
                    <a:pt x="176" y="0"/>
                    <a:pt x="156" y="15"/>
                    <a:pt x="136" y="28"/>
                  </a:cubicBezTo>
                  <a:cubicBezTo>
                    <a:pt x="116" y="40"/>
                    <a:pt x="84" y="57"/>
                    <a:pt x="71" y="54"/>
                  </a:cubicBezTo>
                  <a:cubicBezTo>
                    <a:pt x="58" y="52"/>
                    <a:pt x="18" y="37"/>
                    <a:pt x="9" y="54"/>
                  </a:cubicBezTo>
                  <a:cubicBezTo>
                    <a:pt x="0" y="72"/>
                    <a:pt x="8" y="110"/>
                    <a:pt x="36" y="120"/>
                  </a:cubicBezTo>
                  <a:cubicBezTo>
                    <a:pt x="65" y="130"/>
                    <a:pt x="102" y="159"/>
                    <a:pt x="124" y="140"/>
                  </a:cubicBezTo>
                  <a:cubicBezTo>
                    <a:pt x="147" y="120"/>
                    <a:pt x="134" y="76"/>
                    <a:pt x="160" y="64"/>
                  </a:cubicBezTo>
                  <a:cubicBezTo>
                    <a:pt x="187" y="51"/>
                    <a:pt x="203" y="26"/>
                    <a:pt x="188" y="12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3" name="Freeform 196">
              <a:extLst>
                <a:ext uri="{FF2B5EF4-FFF2-40B4-BE49-F238E27FC236}">
                  <a16:creationId xmlns:a16="http://schemas.microsoft.com/office/drawing/2014/main" id="{5AF7CC5E-BFB4-4A6C-B859-A9EA62EE1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1838"/>
              <a:ext cx="305" cy="198"/>
            </a:xfrm>
            <a:custGeom>
              <a:avLst/>
              <a:gdLst>
                <a:gd name="T0" fmla="*/ 609 w 211"/>
                <a:gd name="T1" fmla="*/ 155 h 137"/>
                <a:gd name="T2" fmla="*/ 562 w 211"/>
                <a:gd name="T3" fmla="*/ 299 h 137"/>
                <a:gd name="T4" fmla="*/ 266 w 211"/>
                <a:gd name="T5" fmla="*/ 393 h 137"/>
                <a:gd name="T6" fmla="*/ 48 w 211"/>
                <a:gd name="T7" fmla="*/ 266 h 137"/>
                <a:gd name="T8" fmla="*/ 178 w 211"/>
                <a:gd name="T9" fmla="*/ 114 h 137"/>
                <a:gd name="T10" fmla="*/ 412 w 211"/>
                <a:gd name="T11" fmla="*/ 52 h 137"/>
                <a:gd name="T12" fmla="*/ 609 w 211"/>
                <a:gd name="T13" fmla="*/ 155 h 1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1" h="137">
                  <a:moveTo>
                    <a:pt x="201" y="51"/>
                  </a:moveTo>
                  <a:cubicBezTo>
                    <a:pt x="201" y="51"/>
                    <a:pt x="211" y="90"/>
                    <a:pt x="186" y="99"/>
                  </a:cubicBezTo>
                  <a:cubicBezTo>
                    <a:pt x="161" y="108"/>
                    <a:pt x="114" y="137"/>
                    <a:pt x="88" y="130"/>
                  </a:cubicBezTo>
                  <a:cubicBezTo>
                    <a:pt x="62" y="124"/>
                    <a:pt x="0" y="112"/>
                    <a:pt x="16" y="88"/>
                  </a:cubicBezTo>
                  <a:cubicBezTo>
                    <a:pt x="32" y="64"/>
                    <a:pt x="31" y="50"/>
                    <a:pt x="59" y="38"/>
                  </a:cubicBezTo>
                  <a:cubicBezTo>
                    <a:pt x="88" y="27"/>
                    <a:pt x="115" y="0"/>
                    <a:pt x="136" y="17"/>
                  </a:cubicBezTo>
                  <a:cubicBezTo>
                    <a:pt x="157" y="34"/>
                    <a:pt x="193" y="28"/>
                    <a:pt x="201" y="5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4" name="Freeform 197">
              <a:extLst>
                <a:ext uri="{FF2B5EF4-FFF2-40B4-BE49-F238E27FC236}">
                  <a16:creationId xmlns:a16="http://schemas.microsoft.com/office/drawing/2014/main" id="{A36CA289-B8CE-4CF9-8A92-6A85A7AF2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4" y="1653"/>
              <a:ext cx="129" cy="223"/>
            </a:xfrm>
            <a:custGeom>
              <a:avLst/>
              <a:gdLst>
                <a:gd name="T0" fmla="*/ 129 w 90"/>
                <a:gd name="T1" fmla="*/ 9 h 154"/>
                <a:gd name="T2" fmla="*/ 6 w 90"/>
                <a:gd name="T3" fmla="*/ 151 h 154"/>
                <a:gd name="T4" fmla="*/ 96 w 90"/>
                <a:gd name="T5" fmla="*/ 455 h 154"/>
                <a:gd name="T6" fmla="*/ 242 w 90"/>
                <a:gd name="T7" fmla="*/ 304 h 154"/>
                <a:gd name="T8" fmla="*/ 129 w 90"/>
                <a:gd name="T9" fmla="*/ 9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154">
                  <a:moveTo>
                    <a:pt x="44" y="3"/>
                  </a:moveTo>
                  <a:cubicBezTo>
                    <a:pt x="23" y="0"/>
                    <a:pt x="0" y="18"/>
                    <a:pt x="2" y="50"/>
                  </a:cubicBezTo>
                  <a:cubicBezTo>
                    <a:pt x="4" y="81"/>
                    <a:pt x="5" y="146"/>
                    <a:pt x="33" y="150"/>
                  </a:cubicBezTo>
                  <a:cubicBezTo>
                    <a:pt x="61" y="154"/>
                    <a:pt x="78" y="131"/>
                    <a:pt x="82" y="100"/>
                  </a:cubicBezTo>
                  <a:cubicBezTo>
                    <a:pt x="85" y="70"/>
                    <a:pt x="90" y="9"/>
                    <a:pt x="44" y="3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5" name="Freeform 198">
              <a:extLst>
                <a:ext uri="{FF2B5EF4-FFF2-40B4-BE49-F238E27FC236}">
                  <a16:creationId xmlns:a16="http://schemas.microsoft.com/office/drawing/2014/main" id="{11EFA99E-D521-455E-B10A-ABBBBFF76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992"/>
              <a:ext cx="227" cy="225"/>
            </a:xfrm>
            <a:custGeom>
              <a:avLst/>
              <a:gdLst>
                <a:gd name="T0" fmla="*/ 428 w 157"/>
                <a:gd name="T1" fmla="*/ 62 h 156"/>
                <a:gd name="T2" fmla="*/ 304 w 157"/>
                <a:gd name="T3" fmla="*/ 20 h 156"/>
                <a:gd name="T4" fmla="*/ 42 w 157"/>
                <a:gd name="T5" fmla="*/ 175 h 156"/>
                <a:gd name="T6" fmla="*/ 25 w 157"/>
                <a:gd name="T7" fmla="*/ 312 h 156"/>
                <a:gd name="T8" fmla="*/ 156 w 157"/>
                <a:gd name="T9" fmla="*/ 420 h 156"/>
                <a:gd name="T10" fmla="*/ 460 w 157"/>
                <a:gd name="T11" fmla="*/ 208 h 156"/>
                <a:gd name="T12" fmla="*/ 428 w 157"/>
                <a:gd name="T13" fmla="*/ 62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7" h="156">
                  <a:moveTo>
                    <a:pt x="142" y="21"/>
                  </a:moveTo>
                  <a:cubicBezTo>
                    <a:pt x="132" y="11"/>
                    <a:pt x="123" y="0"/>
                    <a:pt x="100" y="7"/>
                  </a:cubicBezTo>
                  <a:cubicBezTo>
                    <a:pt x="76" y="14"/>
                    <a:pt x="25" y="44"/>
                    <a:pt x="14" y="58"/>
                  </a:cubicBezTo>
                  <a:cubicBezTo>
                    <a:pt x="2" y="72"/>
                    <a:pt x="0" y="88"/>
                    <a:pt x="8" y="104"/>
                  </a:cubicBezTo>
                  <a:cubicBezTo>
                    <a:pt x="16" y="119"/>
                    <a:pt x="27" y="156"/>
                    <a:pt x="52" y="140"/>
                  </a:cubicBezTo>
                  <a:cubicBezTo>
                    <a:pt x="76" y="125"/>
                    <a:pt x="148" y="93"/>
                    <a:pt x="152" y="69"/>
                  </a:cubicBezTo>
                  <a:cubicBezTo>
                    <a:pt x="157" y="45"/>
                    <a:pt x="142" y="21"/>
                    <a:pt x="142" y="21"/>
                  </a:cubicBezTo>
                  <a:close/>
                </a:path>
              </a:pathLst>
            </a:custGeom>
            <a:noFill/>
            <a:ln w="9525" cap="flat">
              <a:solidFill>
                <a:srgbClr val="5F131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6" name="Freeform 199">
              <a:extLst>
                <a:ext uri="{FF2B5EF4-FFF2-40B4-BE49-F238E27FC236}">
                  <a16:creationId xmlns:a16="http://schemas.microsoft.com/office/drawing/2014/main" id="{0128FFB1-350E-417A-95D8-C21B2B83C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346"/>
              <a:ext cx="98" cy="100"/>
            </a:xfrm>
            <a:custGeom>
              <a:avLst/>
              <a:gdLst>
                <a:gd name="T0" fmla="*/ 192 w 68"/>
                <a:gd name="T1" fmla="*/ 41 h 69"/>
                <a:gd name="T2" fmla="*/ 128 w 68"/>
                <a:gd name="T3" fmla="*/ 13 h 69"/>
                <a:gd name="T4" fmla="*/ 99 w 68"/>
                <a:gd name="T5" fmla="*/ 52 h 69"/>
                <a:gd name="T6" fmla="*/ 48 w 68"/>
                <a:gd name="T7" fmla="*/ 70 h 69"/>
                <a:gd name="T8" fmla="*/ 27 w 68"/>
                <a:gd name="T9" fmla="*/ 107 h 69"/>
                <a:gd name="T10" fmla="*/ 13 w 68"/>
                <a:gd name="T11" fmla="*/ 149 h 69"/>
                <a:gd name="T12" fmla="*/ 69 w 68"/>
                <a:gd name="T13" fmla="*/ 197 h 69"/>
                <a:gd name="T14" fmla="*/ 156 w 68"/>
                <a:gd name="T15" fmla="*/ 136 h 69"/>
                <a:gd name="T16" fmla="*/ 197 w 68"/>
                <a:gd name="T17" fmla="*/ 125 h 69"/>
                <a:gd name="T18" fmla="*/ 183 w 68"/>
                <a:gd name="T19" fmla="*/ 88 h 69"/>
                <a:gd name="T20" fmla="*/ 159 w 68"/>
                <a:gd name="T21" fmla="*/ 101 h 69"/>
                <a:gd name="T22" fmla="*/ 128 w 68"/>
                <a:gd name="T23" fmla="*/ 97 h 69"/>
                <a:gd name="T24" fmla="*/ 89 w 68"/>
                <a:gd name="T25" fmla="*/ 146 h 69"/>
                <a:gd name="T26" fmla="*/ 99 w 68"/>
                <a:gd name="T27" fmla="*/ 88 h 69"/>
                <a:gd name="T28" fmla="*/ 117 w 68"/>
                <a:gd name="T29" fmla="*/ 86 h 69"/>
                <a:gd name="T30" fmla="*/ 128 w 68"/>
                <a:gd name="T31" fmla="*/ 70 h 69"/>
                <a:gd name="T32" fmla="*/ 159 w 68"/>
                <a:gd name="T33" fmla="*/ 67 h 69"/>
                <a:gd name="T34" fmla="*/ 189 w 68"/>
                <a:gd name="T35" fmla="*/ 67 h 69"/>
                <a:gd name="T36" fmla="*/ 192 w 68"/>
                <a:gd name="T37" fmla="*/ 41 h 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8" h="69">
                  <a:moveTo>
                    <a:pt x="64" y="13"/>
                  </a:moveTo>
                  <a:cubicBezTo>
                    <a:pt x="59" y="8"/>
                    <a:pt x="51" y="0"/>
                    <a:pt x="43" y="4"/>
                  </a:cubicBezTo>
                  <a:cubicBezTo>
                    <a:pt x="35" y="8"/>
                    <a:pt x="41" y="15"/>
                    <a:pt x="33" y="17"/>
                  </a:cubicBezTo>
                  <a:cubicBezTo>
                    <a:pt x="27" y="19"/>
                    <a:pt x="20" y="16"/>
                    <a:pt x="16" y="23"/>
                  </a:cubicBezTo>
                  <a:cubicBezTo>
                    <a:pt x="11" y="31"/>
                    <a:pt x="17" y="30"/>
                    <a:pt x="9" y="35"/>
                  </a:cubicBezTo>
                  <a:cubicBezTo>
                    <a:pt x="3" y="40"/>
                    <a:pt x="0" y="41"/>
                    <a:pt x="4" y="49"/>
                  </a:cubicBezTo>
                  <a:cubicBezTo>
                    <a:pt x="8" y="55"/>
                    <a:pt x="16" y="63"/>
                    <a:pt x="23" y="65"/>
                  </a:cubicBezTo>
                  <a:cubicBezTo>
                    <a:pt x="41" y="69"/>
                    <a:pt x="39" y="47"/>
                    <a:pt x="52" y="45"/>
                  </a:cubicBezTo>
                  <a:cubicBezTo>
                    <a:pt x="58" y="44"/>
                    <a:pt x="62" y="48"/>
                    <a:pt x="66" y="41"/>
                  </a:cubicBezTo>
                  <a:cubicBezTo>
                    <a:pt x="68" y="37"/>
                    <a:pt x="67" y="30"/>
                    <a:pt x="61" y="29"/>
                  </a:cubicBezTo>
                  <a:cubicBezTo>
                    <a:pt x="58" y="29"/>
                    <a:pt x="57" y="33"/>
                    <a:pt x="53" y="33"/>
                  </a:cubicBezTo>
                  <a:cubicBezTo>
                    <a:pt x="50" y="34"/>
                    <a:pt x="47" y="30"/>
                    <a:pt x="43" y="32"/>
                  </a:cubicBezTo>
                  <a:cubicBezTo>
                    <a:pt x="36" y="35"/>
                    <a:pt x="40" y="48"/>
                    <a:pt x="30" y="48"/>
                  </a:cubicBezTo>
                  <a:cubicBezTo>
                    <a:pt x="17" y="47"/>
                    <a:pt x="27" y="33"/>
                    <a:pt x="33" y="29"/>
                  </a:cubicBezTo>
                  <a:cubicBezTo>
                    <a:pt x="34" y="28"/>
                    <a:pt x="37" y="29"/>
                    <a:pt x="39" y="28"/>
                  </a:cubicBezTo>
                  <a:cubicBezTo>
                    <a:pt x="41" y="27"/>
                    <a:pt x="41" y="24"/>
                    <a:pt x="43" y="23"/>
                  </a:cubicBezTo>
                  <a:cubicBezTo>
                    <a:pt x="48" y="21"/>
                    <a:pt x="48" y="21"/>
                    <a:pt x="53" y="22"/>
                  </a:cubicBezTo>
                  <a:cubicBezTo>
                    <a:pt x="58" y="22"/>
                    <a:pt x="59" y="26"/>
                    <a:pt x="63" y="22"/>
                  </a:cubicBezTo>
                  <a:cubicBezTo>
                    <a:pt x="66" y="19"/>
                    <a:pt x="66" y="16"/>
                    <a:pt x="64" y="13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7" name="Freeform 200">
              <a:extLst>
                <a:ext uri="{FF2B5EF4-FFF2-40B4-BE49-F238E27FC236}">
                  <a16:creationId xmlns:a16="http://schemas.microsoft.com/office/drawing/2014/main" id="{19FA40D1-588E-4D08-BD25-27A312617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323"/>
              <a:ext cx="122" cy="113"/>
            </a:xfrm>
            <a:custGeom>
              <a:avLst/>
              <a:gdLst>
                <a:gd name="T0" fmla="*/ 256 w 84"/>
                <a:gd name="T1" fmla="*/ 85 h 78"/>
                <a:gd name="T2" fmla="*/ 209 w 84"/>
                <a:gd name="T3" fmla="*/ 19 h 78"/>
                <a:gd name="T4" fmla="*/ 135 w 84"/>
                <a:gd name="T5" fmla="*/ 36 h 78"/>
                <a:gd name="T6" fmla="*/ 9 w 84"/>
                <a:gd name="T7" fmla="*/ 62 h 78"/>
                <a:gd name="T8" fmla="*/ 32 w 84"/>
                <a:gd name="T9" fmla="*/ 116 h 78"/>
                <a:gd name="T10" fmla="*/ 76 w 84"/>
                <a:gd name="T11" fmla="*/ 123 h 78"/>
                <a:gd name="T12" fmla="*/ 102 w 84"/>
                <a:gd name="T13" fmla="*/ 196 h 78"/>
                <a:gd name="T14" fmla="*/ 168 w 84"/>
                <a:gd name="T15" fmla="*/ 238 h 78"/>
                <a:gd name="T16" fmla="*/ 196 w 84"/>
                <a:gd name="T17" fmla="*/ 155 h 78"/>
                <a:gd name="T18" fmla="*/ 164 w 84"/>
                <a:gd name="T19" fmla="*/ 162 h 78"/>
                <a:gd name="T20" fmla="*/ 155 w 84"/>
                <a:gd name="T21" fmla="*/ 123 h 78"/>
                <a:gd name="T22" fmla="*/ 135 w 84"/>
                <a:gd name="T23" fmla="*/ 90 h 78"/>
                <a:gd name="T24" fmla="*/ 113 w 84"/>
                <a:gd name="T25" fmla="*/ 74 h 78"/>
                <a:gd name="T26" fmla="*/ 182 w 84"/>
                <a:gd name="T27" fmla="*/ 97 h 78"/>
                <a:gd name="T28" fmla="*/ 202 w 84"/>
                <a:gd name="T29" fmla="*/ 74 h 78"/>
                <a:gd name="T30" fmla="*/ 232 w 84"/>
                <a:gd name="T31" fmla="*/ 122 h 78"/>
                <a:gd name="T32" fmla="*/ 256 w 84"/>
                <a:gd name="T33" fmla="*/ 85 h 7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4" h="78">
                  <a:moveTo>
                    <a:pt x="83" y="28"/>
                  </a:moveTo>
                  <a:cubicBezTo>
                    <a:pt x="79" y="19"/>
                    <a:pt x="78" y="8"/>
                    <a:pt x="68" y="6"/>
                  </a:cubicBezTo>
                  <a:cubicBezTo>
                    <a:pt x="60" y="4"/>
                    <a:pt x="52" y="11"/>
                    <a:pt x="44" y="12"/>
                  </a:cubicBezTo>
                  <a:cubicBezTo>
                    <a:pt x="29" y="13"/>
                    <a:pt x="11" y="0"/>
                    <a:pt x="3" y="21"/>
                  </a:cubicBezTo>
                  <a:cubicBezTo>
                    <a:pt x="0" y="28"/>
                    <a:pt x="1" y="38"/>
                    <a:pt x="10" y="38"/>
                  </a:cubicBezTo>
                  <a:cubicBezTo>
                    <a:pt x="18" y="37"/>
                    <a:pt x="20" y="29"/>
                    <a:pt x="25" y="41"/>
                  </a:cubicBezTo>
                  <a:cubicBezTo>
                    <a:pt x="28" y="49"/>
                    <a:pt x="25" y="56"/>
                    <a:pt x="33" y="64"/>
                  </a:cubicBezTo>
                  <a:cubicBezTo>
                    <a:pt x="37" y="68"/>
                    <a:pt x="49" y="78"/>
                    <a:pt x="55" y="78"/>
                  </a:cubicBezTo>
                  <a:cubicBezTo>
                    <a:pt x="64" y="77"/>
                    <a:pt x="77" y="53"/>
                    <a:pt x="64" y="51"/>
                  </a:cubicBezTo>
                  <a:cubicBezTo>
                    <a:pt x="60" y="50"/>
                    <a:pt x="59" y="57"/>
                    <a:pt x="54" y="53"/>
                  </a:cubicBezTo>
                  <a:cubicBezTo>
                    <a:pt x="50" y="51"/>
                    <a:pt x="52" y="44"/>
                    <a:pt x="51" y="41"/>
                  </a:cubicBezTo>
                  <a:cubicBezTo>
                    <a:pt x="50" y="35"/>
                    <a:pt x="49" y="34"/>
                    <a:pt x="44" y="30"/>
                  </a:cubicBezTo>
                  <a:cubicBezTo>
                    <a:pt x="42" y="29"/>
                    <a:pt x="37" y="29"/>
                    <a:pt x="37" y="24"/>
                  </a:cubicBezTo>
                  <a:cubicBezTo>
                    <a:pt x="39" y="9"/>
                    <a:pt x="57" y="32"/>
                    <a:pt x="59" y="32"/>
                  </a:cubicBezTo>
                  <a:cubicBezTo>
                    <a:pt x="62" y="32"/>
                    <a:pt x="65" y="26"/>
                    <a:pt x="66" y="24"/>
                  </a:cubicBezTo>
                  <a:cubicBezTo>
                    <a:pt x="70" y="28"/>
                    <a:pt x="69" y="40"/>
                    <a:pt x="76" y="40"/>
                  </a:cubicBezTo>
                  <a:cubicBezTo>
                    <a:pt x="84" y="41"/>
                    <a:pt x="84" y="29"/>
                    <a:pt x="83" y="28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8" name="Freeform 201">
              <a:extLst>
                <a:ext uri="{FF2B5EF4-FFF2-40B4-BE49-F238E27FC236}">
                  <a16:creationId xmlns:a16="http://schemas.microsoft.com/office/drawing/2014/main" id="{A22C7CBD-D319-47C7-A335-B0A1D97AC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1437"/>
              <a:ext cx="179" cy="190"/>
            </a:xfrm>
            <a:custGeom>
              <a:avLst/>
              <a:gdLst>
                <a:gd name="T0" fmla="*/ 325 w 124"/>
                <a:gd name="T1" fmla="*/ 107 h 131"/>
                <a:gd name="T2" fmla="*/ 263 w 124"/>
                <a:gd name="T3" fmla="*/ 32 h 131"/>
                <a:gd name="T4" fmla="*/ 182 w 124"/>
                <a:gd name="T5" fmla="*/ 28 h 131"/>
                <a:gd name="T6" fmla="*/ 117 w 124"/>
                <a:gd name="T7" fmla="*/ 1 h 131"/>
                <a:gd name="T8" fmla="*/ 88 w 124"/>
                <a:gd name="T9" fmla="*/ 22 h 131"/>
                <a:gd name="T10" fmla="*/ 46 w 124"/>
                <a:gd name="T11" fmla="*/ 25 h 131"/>
                <a:gd name="T12" fmla="*/ 1 w 124"/>
                <a:gd name="T13" fmla="*/ 36 h 131"/>
                <a:gd name="T14" fmla="*/ 48 w 124"/>
                <a:gd name="T15" fmla="*/ 144 h 131"/>
                <a:gd name="T16" fmla="*/ 133 w 124"/>
                <a:gd name="T17" fmla="*/ 191 h 131"/>
                <a:gd name="T18" fmla="*/ 141 w 124"/>
                <a:gd name="T19" fmla="*/ 293 h 131"/>
                <a:gd name="T20" fmla="*/ 204 w 124"/>
                <a:gd name="T21" fmla="*/ 323 h 131"/>
                <a:gd name="T22" fmla="*/ 217 w 124"/>
                <a:gd name="T23" fmla="*/ 358 h 131"/>
                <a:gd name="T24" fmla="*/ 244 w 124"/>
                <a:gd name="T25" fmla="*/ 373 h 131"/>
                <a:gd name="T26" fmla="*/ 332 w 124"/>
                <a:gd name="T27" fmla="*/ 299 h 131"/>
                <a:gd name="T28" fmla="*/ 346 w 124"/>
                <a:gd name="T29" fmla="*/ 232 h 131"/>
                <a:gd name="T30" fmla="*/ 320 w 124"/>
                <a:gd name="T31" fmla="*/ 247 h 131"/>
                <a:gd name="T32" fmla="*/ 297 w 124"/>
                <a:gd name="T33" fmla="*/ 265 h 131"/>
                <a:gd name="T34" fmla="*/ 253 w 124"/>
                <a:gd name="T35" fmla="*/ 293 h 131"/>
                <a:gd name="T36" fmla="*/ 208 w 124"/>
                <a:gd name="T37" fmla="*/ 251 h 131"/>
                <a:gd name="T38" fmla="*/ 212 w 124"/>
                <a:gd name="T39" fmla="*/ 196 h 131"/>
                <a:gd name="T40" fmla="*/ 183 w 124"/>
                <a:gd name="T41" fmla="*/ 149 h 131"/>
                <a:gd name="T42" fmla="*/ 114 w 124"/>
                <a:gd name="T43" fmla="*/ 113 h 131"/>
                <a:gd name="T44" fmla="*/ 204 w 124"/>
                <a:gd name="T45" fmla="*/ 97 h 131"/>
                <a:gd name="T46" fmla="*/ 267 w 124"/>
                <a:gd name="T47" fmla="*/ 149 h 131"/>
                <a:gd name="T48" fmla="*/ 320 w 124"/>
                <a:gd name="T49" fmla="*/ 107 h 1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4" h="131">
                  <a:moveTo>
                    <a:pt x="108" y="35"/>
                  </a:moveTo>
                  <a:cubicBezTo>
                    <a:pt x="102" y="26"/>
                    <a:pt x="98" y="14"/>
                    <a:pt x="87" y="10"/>
                  </a:cubicBezTo>
                  <a:cubicBezTo>
                    <a:pt x="78" y="6"/>
                    <a:pt x="69" y="11"/>
                    <a:pt x="60" y="9"/>
                  </a:cubicBezTo>
                  <a:cubicBezTo>
                    <a:pt x="53" y="8"/>
                    <a:pt x="46" y="0"/>
                    <a:pt x="39" y="1"/>
                  </a:cubicBezTo>
                  <a:cubicBezTo>
                    <a:pt x="35" y="2"/>
                    <a:pt x="32" y="6"/>
                    <a:pt x="29" y="7"/>
                  </a:cubicBezTo>
                  <a:cubicBezTo>
                    <a:pt x="25" y="9"/>
                    <a:pt x="20" y="8"/>
                    <a:pt x="15" y="8"/>
                  </a:cubicBezTo>
                  <a:cubicBezTo>
                    <a:pt x="7" y="6"/>
                    <a:pt x="3" y="2"/>
                    <a:pt x="1" y="12"/>
                  </a:cubicBezTo>
                  <a:cubicBezTo>
                    <a:pt x="0" y="23"/>
                    <a:pt x="8" y="41"/>
                    <a:pt x="16" y="47"/>
                  </a:cubicBezTo>
                  <a:cubicBezTo>
                    <a:pt x="25" y="55"/>
                    <a:pt x="39" y="50"/>
                    <a:pt x="44" y="63"/>
                  </a:cubicBezTo>
                  <a:cubicBezTo>
                    <a:pt x="48" y="73"/>
                    <a:pt x="40" y="86"/>
                    <a:pt x="47" y="96"/>
                  </a:cubicBezTo>
                  <a:cubicBezTo>
                    <a:pt x="52" y="103"/>
                    <a:pt x="62" y="101"/>
                    <a:pt x="68" y="106"/>
                  </a:cubicBezTo>
                  <a:cubicBezTo>
                    <a:pt x="71" y="108"/>
                    <a:pt x="70" y="114"/>
                    <a:pt x="72" y="117"/>
                  </a:cubicBezTo>
                  <a:cubicBezTo>
                    <a:pt x="74" y="120"/>
                    <a:pt x="78" y="121"/>
                    <a:pt x="81" y="122"/>
                  </a:cubicBezTo>
                  <a:cubicBezTo>
                    <a:pt x="99" y="131"/>
                    <a:pt x="104" y="111"/>
                    <a:pt x="110" y="98"/>
                  </a:cubicBezTo>
                  <a:cubicBezTo>
                    <a:pt x="112" y="94"/>
                    <a:pt x="124" y="80"/>
                    <a:pt x="115" y="76"/>
                  </a:cubicBezTo>
                  <a:cubicBezTo>
                    <a:pt x="110" y="74"/>
                    <a:pt x="110" y="79"/>
                    <a:pt x="107" y="81"/>
                  </a:cubicBezTo>
                  <a:cubicBezTo>
                    <a:pt x="105" y="82"/>
                    <a:pt x="101" y="85"/>
                    <a:pt x="99" y="87"/>
                  </a:cubicBezTo>
                  <a:cubicBezTo>
                    <a:pt x="94" y="92"/>
                    <a:pt x="94" y="101"/>
                    <a:pt x="84" y="96"/>
                  </a:cubicBezTo>
                  <a:cubicBezTo>
                    <a:pt x="81" y="95"/>
                    <a:pt x="70" y="86"/>
                    <a:pt x="69" y="82"/>
                  </a:cubicBezTo>
                  <a:cubicBezTo>
                    <a:pt x="67" y="78"/>
                    <a:pt x="72" y="70"/>
                    <a:pt x="71" y="64"/>
                  </a:cubicBezTo>
                  <a:cubicBezTo>
                    <a:pt x="70" y="57"/>
                    <a:pt x="68" y="52"/>
                    <a:pt x="61" y="49"/>
                  </a:cubicBezTo>
                  <a:cubicBezTo>
                    <a:pt x="54" y="46"/>
                    <a:pt x="41" y="46"/>
                    <a:pt x="38" y="37"/>
                  </a:cubicBezTo>
                  <a:cubicBezTo>
                    <a:pt x="31" y="21"/>
                    <a:pt x="62" y="29"/>
                    <a:pt x="68" y="32"/>
                  </a:cubicBezTo>
                  <a:cubicBezTo>
                    <a:pt x="77" y="36"/>
                    <a:pt x="81" y="47"/>
                    <a:pt x="89" y="49"/>
                  </a:cubicBezTo>
                  <a:cubicBezTo>
                    <a:pt x="96" y="51"/>
                    <a:pt x="119" y="45"/>
                    <a:pt x="107" y="35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9" name="Freeform 202">
              <a:extLst>
                <a:ext uri="{FF2B5EF4-FFF2-40B4-BE49-F238E27FC236}">
                  <a16:creationId xmlns:a16="http://schemas.microsoft.com/office/drawing/2014/main" id="{F5815349-846A-4907-9D2F-5F0D5589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486"/>
              <a:ext cx="68" cy="135"/>
            </a:xfrm>
            <a:custGeom>
              <a:avLst/>
              <a:gdLst>
                <a:gd name="T0" fmla="*/ 116 w 47"/>
                <a:gd name="T1" fmla="*/ 25 h 93"/>
                <a:gd name="T2" fmla="*/ 25 w 47"/>
                <a:gd name="T3" fmla="*/ 103 h 93"/>
                <a:gd name="T4" fmla="*/ 20 w 47"/>
                <a:gd name="T5" fmla="*/ 150 h 93"/>
                <a:gd name="T6" fmla="*/ 0 w 47"/>
                <a:gd name="T7" fmla="*/ 190 h 93"/>
                <a:gd name="T8" fmla="*/ 42 w 47"/>
                <a:gd name="T9" fmla="*/ 279 h 93"/>
                <a:gd name="T10" fmla="*/ 67 w 47"/>
                <a:gd name="T11" fmla="*/ 232 h 93"/>
                <a:gd name="T12" fmla="*/ 42 w 47"/>
                <a:gd name="T13" fmla="*/ 202 h 93"/>
                <a:gd name="T14" fmla="*/ 75 w 47"/>
                <a:gd name="T15" fmla="*/ 144 h 93"/>
                <a:gd name="T16" fmla="*/ 61 w 47"/>
                <a:gd name="T17" fmla="*/ 75 h 93"/>
                <a:gd name="T18" fmla="*/ 109 w 47"/>
                <a:gd name="T19" fmla="*/ 67 h 93"/>
                <a:gd name="T20" fmla="*/ 130 w 47"/>
                <a:gd name="T21" fmla="*/ 41 h 93"/>
                <a:gd name="T22" fmla="*/ 117 w 47"/>
                <a:gd name="T23" fmla="*/ 28 h 9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7" h="93">
                  <a:moveTo>
                    <a:pt x="38" y="8"/>
                  </a:moveTo>
                  <a:cubicBezTo>
                    <a:pt x="17" y="0"/>
                    <a:pt x="7" y="14"/>
                    <a:pt x="8" y="34"/>
                  </a:cubicBezTo>
                  <a:cubicBezTo>
                    <a:pt x="9" y="42"/>
                    <a:pt x="10" y="43"/>
                    <a:pt x="7" y="49"/>
                  </a:cubicBezTo>
                  <a:cubicBezTo>
                    <a:pt x="3" y="54"/>
                    <a:pt x="0" y="55"/>
                    <a:pt x="0" y="62"/>
                  </a:cubicBezTo>
                  <a:cubicBezTo>
                    <a:pt x="0" y="70"/>
                    <a:pt x="1" y="93"/>
                    <a:pt x="14" y="91"/>
                  </a:cubicBezTo>
                  <a:cubicBezTo>
                    <a:pt x="20" y="90"/>
                    <a:pt x="24" y="82"/>
                    <a:pt x="22" y="76"/>
                  </a:cubicBezTo>
                  <a:cubicBezTo>
                    <a:pt x="21" y="72"/>
                    <a:pt x="14" y="69"/>
                    <a:pt x="14" y="66"/>
                  </a:cubicBezTo>
                  <a:cubicBezTo>
                    <a:pt x="13" y="59"/>
                    <a:pt x="25" y="56"/>
                    <a:pt x="25" y="47"/>
                  </a:cubicBezTo>
                  <a:cubicBezTo>
                    <a:pt x="25" y="40"/>
                    <a:pt x="17" y="33"/>
                    <a:pt x="20" y="25"/>
                  </a:cubicBezTo>
                  <a:cubicBezTo>
                    <a:pt x="23" y="14"/>
                    <a:pt x="30" y="20"/>
                    <a:pt x="36" y="22"/>
                  </a:cubicBezTo>
                  <a:cubicBezTo>
                    <a:pt x="42" y="24"/>
                    <a:pt x="47" y="22"/>
                    <a:pt x="43" y="13"/>
                  </a:cubicBezTo>
                  <a:cubicBezTo>
                    <a:pt x="42" y="11"/>
                    <a:pt x="41" y="10"/>
                    <a:pt x="39" y="9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0" name="Freeform 203">
              <a:extLst>
                <a:ext uri="{FF2B5EF4-FFF2-40B4-BE49-F238E27FC236}">
                  <a16:creationId xmlns:a16="http://schemas.microsoft.com/office/drawing/2014/main" id="{44E93D7E-B849-4D15-8C89-FA8941FC7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527"/>
              <a:ext cx="94" cy="151"/>
            </a:xfrm>
            <a:custGeom>
              <a:avLst/>
              <a:gdLst>
                <a:gd name="T0" fmla="*/ 197 w 65"/>
                <a:gd name="T1" fmla="*/ 6 h 104"/>
                <a:gd name="T2" fmla="*/ 149 w 65"/>
                <a:gd name="T3" fmla="*/ 0 h 104"/>
                <a:gd name="T4" fmla="*/ 69 w 65"/>
                <a:gd name="T5" fmla="*/ 36 h 104"/>
                <a:gd name="T6" fmla="*/ 52 w 65"/>
                <a:gd name="T7" fmla="*/ 83 h 104"/>
                <a:gd name="T8" fmla="*/ 25 w 65"/>
                <a:gd name="T9" fmla="*/ 121 h 104"/>
                <a:gd name="T10" fmla="*/ 80 w 65"/>
                <a:gd name="T11" fmla="*/ 242 h 104"/>
                <a:gd name="T12" fmla="*/ 121 w 65"/>
                <a:gd name="T13" fmla="*/ 306 h 104"/>
                <a:gd name="T14" fmla="*/ 161 w 65"/>
                <a:gd name="T15" fmla="*/ 279 h 104"/>
                <a:gd name="T16" fmla="*/ 149 w 65"/>
                <a:gd name="T17" fmla="*/ 224 h 104"/>
                <a:gd name="T18" fmla="*/ 103 w 65"/>
                <a:gd name="T19" fmla="*/ 205 h 104"/>
                <a:gd name="T20" fmla="*/ 81 w 65"/>
                <a:gd name="T21" fmla="*/ 160 h 104"/>
                <a:gd name="T22" fmla="*/ 56 w 65"/>
                <a:gd name="T23" fmla="*/ 131 h 104"/>
                <a:gd name="T24" fmla="*/ 103 w 65"/>
                <a:gd name="T25" fmla="*/ 87 h 104"/>
                <a:gd name="T26" fmla="*/ 142 w 65"/>
                <a:gd name="T27" fmla="*/ 42 h 104"/>
                <a:gd name="T28" fmla="*/ 197 w 65"/>
                <a:gd name="T29" fmla="*/ 9 h 1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5" h="104">
                  <a:moveTo>
                    <a:pt x="65" y="2"/>
                  </a:moveTo>
                  <a:cubicBezTo>
                    <a:pt x="59" y="2"/>
                    <a:pt x="54" y="0"/>
                    <a:pt x="49" y="0"/>
                  </a:cubicBezTo>
                  <a:cubicBezTo>
                    <a:pt x="41" y="1"/>
                    <a:pt x="29" y="7"/>
                    <a:pt x="23" y="12"/>
                  </a:cubicBezTo>
                  <a:cubicBezTo>
                    <a:pt x="16" y="18"/>
                    <a:pt x="19" y="20"/>
                    <a:pt x="17" y="27"/>
                  </a:cubicBezTo>
                  <a:cubicBezTo>
                    <a:pt x="15" y="33"/>
                    <a:pt x="12" y="34"/>
                    <a:pt x="8" y="39"/>
                  </a:cubicBezTo>
                  <a:cubicBezTo>
                    <a:pt x="0" y="53"/>
                    <a:pt x="19" y="69"/>
                    <a:pt x="26" y="79"/>
                  </a:cubicBezTo>
                  <a:cubicBezTo>
                    <a:pt x="30" y="85"/>
                    <a:pt x="33" y="96"/>
                    <a:pt x="40" y="100"/>
                  </a:cubicBezTo>
                  <a:cubicBezTo>
                    <a:pt x="48" y="104"/>
                    <a:pt x="53" y="99"/>
                    <a:pt x="53" y="91"/>
                  </a:cubicBezTo>
                  <a:cubicBezTo>
                    <a:pt x="53" y="86"/>
                    <a:pt x="51" y="76"/>
                    <a:pt x="49" y="73"/>
                  </a:cubicBezTo>
                  <a:cubicBezTo>
                    <a:pt x="44" y="66"/>
                    <a:pt x="39" y="70"/>
                    <a:pt x="34" y="67"/>
                  </a:cubicBezTo>
                  <a:cubicBezTo>
                    <a:pt x="30" y="64"/>
                    <a:pt x="29" y="56"/>
                    <a:pt x="27" y="52"/>
                  </a:cubicBezTo>
                  <a:cubicBezTo>
                    <a:pt x="26" y="49"/>
                    <a:pt x="20" y="44"/>
                    <a:pt x="19" y="43"/>
                  </a:cubicBezTo>
                  <a:cubicBezTo>
                    <a:pt x="17" y="36"/>
                    <a:pt x="31" y="34"/>
                    <a:pt x="34" y="28"/>
                  </a:cubicBezTo>
                  <a:cubicBezTo>
                    <a:pt x="39" y="19"/>
                    <a:pt x="34" y="15"/>
                    <a:pt x="47" y="14"/>
                  </a:cubicBezTo>
                  <a:cubicBezTo>
                    <a:pt x="56" y="13"/>
                    <a:pt x="64" y="12"/>
                    <a:pt x="65" y="3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1" name="Freeform 204">
              <a:extLst>
                <a:ext uri="{FF2B5EF4-FFF2-40B4-BE49-F238E27FC236}">
                  <a16:creationId xmlns:a16="http://schemas.microsoft.com/office/drawing/2014/main" id="{F1E3FABB-5E3E-4C8F-8C56-9198498D0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6" y="1303"/>
              <a:ext cx="137" cy="111"/>
            </a:xfrm>
            <a:custGeom>
              <a:avLst/>
              <a:gdLst>
                <a:gd name="T0" fmla="*/ 267 w 95"/>
                <a:gd name="T1" fmla="*/ 52 h 77"/>
                <a:gd name="T2" fmla="*/ 150 w 95"/>
                <a:gd name="T3" fmla="*/ 1 h 77"/>
                <a:gd name="T4" fmla="*/ 104 w 95"/>
                <a:gd name="T5" fmla="*/ 29 h 77"/>
                <a:gd name="T6" fmla="*/ 48 w 95"/>
                <a:gd name="T7" fmla="*/ 39 h 77"/>
                <a:gd name="T8" fmla="*/ 1 w 95"/>
                <a:gd name="T9" fmla="*/ 62 h 77"/>
                <a:gd name="T10" fmla="*/ 25 w 95"/>
                <a:gd name="T11" fmla="*/ 108 h 77"/>
                <a:gd name="T12" fmla="*/ 1 w 95"/>
                <a:gd name="T13" fmla="*/ 169 h 77"/>
                <a:gd name="T14" fmla="*/ 36 w 95"/>
                <a:gd name="T15" fmla="*/ 231 h 77"/>
                <a:gd name="T16" fmla="*/ 89 w 95"/>
                <a:gd name="T17" fmla="*/ 179 h 77"/>
                <a:gd name="T18" fmla="*/ 131 w 95"/>
                <a:gd name="T19" fmla="*/ 159 h 77"/>
                <a:gd name="T20" fmla="*/ 170 w 95"/>
                <a:gd name="T21" fmla="*/ 121 h 77"/>
                <a:gd name="T22" fmla="*/ 123 w 95"/>
                <a:gd name="T23" fmla="*/ 108 h 77"/>
                <a:gd name="T24" fmla="*/ 100 w 95"/>
                <a:gd name="T25" fmla="*/ 123 h 77"/>
                <a:gd name="T26" fmla="*/ 69 w 95"/>
                <a:gd name="T27" fmla="*/ 123 h 77"/>
                <a:gd name="T28" fmla="*/ 52 w 95"/>
                <a:gd name="T29" fmla="*/ 128 h 77"/>
                <a:gd name="T30" fmla="*/ 72 w 95"/>
                <a:gd name="T31" fmla="*/ 88 h 77"/>
                <a:gd name="T32" fmla="*/ 114 w 95"/>
                <a:gd name="T33" fmla="*/ 69 h 77"/>
                <a:gd name="T34" fmla="*/ 170 w 95"/>
                <a:gd name="T35" fmla="*/ 53 h 77"/>
                <a:gd name="T36" fmla="*/ 211 w 95"/>
                <a:gd name="T37" fmla="*/ 84 h 77"/>
                <a:gd name="T38" fmla="*/ 237 w 95"/>
                <a:gd name="T39" fmla="*/ 76 h 77"/>
                <a:gd name="T40" fmla="*/ 283 w 95"/>
                <a:gd name="T41" fmla="*/ 88 h 77"/>
                <a:gd name="T42" fmla="*/ 277 w 95"/>
                <a:gd name="T43" fmla="*/ 53 h 77"/>
                <a:gd name="T44" fmla="*/ 273 w 95"/>
                <a:gd name="T45" fmla="*/ 52 h 7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95" h="77">
                  <a:moveTo>
                    <a:pt x="89" y="17"/>
                  </a:moveTo>
                  <a:cubicBezTo>
                    <a:pt x="90" y="9"/>
                    <a:pt x="57" y="0"/>
                    <a:pt x="50" y="1"/>
                  </a:cubicBezTo>
                  <a:cubicBezTo>
                    <a:pt x="43" y="2"/>
                    <a:pt x="40" y="6"/>
                    <a:pt x="35" y="10"/>
                  </a:cubicBezTo>
                  <a:cubicBezTo>
                    <a:pt x="27" y="16"/>
                    <a:pt x="24" y="13"/>
                    <a:pt x="16" y="13"/>
                  </a:cubicBezTo>
                  <a:cubicBezTo>
                    <a:pt x="11" y="13"/>
                    <a:pt x="3" y="16"/>
                    <a:pt x="1" y="21"/>
                  </a:cubicBezTo>
                  <a:cubicBezTo>
                    <a:pt x="0" y="28"/>
                    <a:pt x="8" y="31"/>
                    <a:pt x="8" y="36"/>
                  </a:cubicBezTo>
                  <a:cubicBezTo>
                    <a:pt x="8" y="44"/>
                    <a:pt x="0" y="47"/>
                    <a:pt x="1" y="56"/>
                  </a:cubicBezTo>
                  <a:cubicBezTo>
                    <a:pt x="1" y="61"/>
                    <a:pt x="6" y="76"/>
                    <a:pt x="12" y="77"/>
                  </a:cubicBezTo>
                  <a:cubicBezTo>
                    <a:pt x="19" y="77"/>
                    <a:pt x="27" y="65"/>
                    <a:pt x="30" y="60"/>
                  </a:cubicBezTo>
                  <a:cubicBezTo>
                    <a:pt x="34" y="51"/>
                    <a:pt x="36" y="53"/>
                    <a:pt x="44" y="53"/>
                  </a:cubicBezTo>
                  <a:cubicBezTo>
                    <a:pt x="50" y="52"/>
                    <a:pt x="59" y="47"/>
                    <a:pt x="57" y="40"/>
                  </a:cubicBezTo>
                  <a:cubicBezTo>
                    <a:pt x="56" y="34"/>
                    <a:pt x="46" y="34"/>
                    <a:pt x="41" y="36"/>
                  </a:cubicBezTo>
                  <a:cubicBezTo>
                    <a:pt x="37" y="39"/>
                    <a:pt x="39" y="42"/>
                    <a:pt x="33" y="41"/>
                  </a:cubicBezTo>
                  <a:cubicBezTo>
                    <a:pt x="28" y="41"/>
                    <a:pt x="27" y="39"/>
                    <a:pt x="23" y="41"/>
                  </a:cubicBezTo>
                  <a:cubicBezTo>
                    <a:pt x="20" y="42"/>
                    <a:pt x="20" y="49"/>
                    <a:pt x="17" y="43"/>
                  </a:cubicBezTo>
                  <a:cubicBezTo>
                    <a:pt x="15" y="39"/>
                    <a:pt x="21" y="32"/>
                    <a:pt x="24" y="29"/>
                  </a:cubicBezTo>
                  <a:cubicBezTo>
                    <a:pt x="28" y="26"/>
                    <a:pt x="33" y="25"/>
                    <a:pt x="38" y="23"/>
                  </a:cubicBezTo>
                  <a:cubicBezTo>
                    <a:pt x="44" y="22"/>
                    <a:pt x="51" y="16"/>
                    <a:pt x="57" y="18"/>
                  </a:cubicBezTo>
                  <a:cubicBezTo>
                    <a:pt x="62" y="20"/>
                    <a:pt x="63" y="28"/>
                    <a:pt x="70" y="28"/>
                  </a:cubicBezTo>
                  <a:cubicBezTo>
                    <a:pt x="74" y="28"/>
                    <a:pt x="75" y="24"/>
                    <a:pt x="79" y="26"/>
                  </a:cubicBezTo>
                  <a:cubicBezTo>
                    <a:pt x="83" y="28"/>
                    <a:pt x="90" y="45"/>
                    <a:pt x="94" y="29"/>
                  </a:cubicBezTo>
                  <a:cubicBezTo>
                    <a:pt x="95" y="26"/>
                    <a:pt x="93" y="20"/>
                    <a:pt x="92" y="18"/>
                  </a:cubicBezTo>
                  <a:cubicBezTo>
                    <a:pt x="92" y="17"/>
                    <a:pt x="91" y="18"/>
                    <a:pt x="91" y="17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2" name="Freeform 205">
              <a:extLst>
                <a:ext uri="{FF2B5EF4-FFF2-40B4-BE49-F238E27FC236}">
                  <a16:creationId xmlns:a16="http://schemas.microsoft.com/office/drawing/2014/main" id="{1B5085EC-E234-4B0E-A4A4-49944CC63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498"/>
              <a:ext cx="143" cy="143"/>
            </a:xfrm>
            <a:custGeom>
              <a:avLst/>
              <a:gdLst>
                <a:gd name="T0" fmla="*/ 183 w 99"/>
                <a:gd name="T1" fmla="*/ 0 h 99"/>
                <a:gd name="T2" fmla="*/ 144 w 99"/>
                <a:gd name="T3" fmla="*/ 6 h 99"/>
                <a:gd name="T4" fmla="*/ 111 w 99"/>
                <a:gd name="T5" fmla="*/ 36 h 99"/>
                <a:gd name="T6" fmla="*/ 66 w 99"/>
                <a:gd name="T7" fmla="*/ 103 h 99"/>
                <a:gd name="T8" fmla="*/ 14 w 99"/>
                <a:gd name="T9" fmla="*/ 130 h 99"/>
                <a:gd name="T10" fmla="*/ 33 w 99"/>
                <a:gd name="T11" fmla="*/ 202 h 99"/>
                <a:gd name="T12" fmla="*/ 52 w 99"/>
                <a:gd name="T13" fmla="*/ 230 h 99"/>
                <a:gd name="T14" fmla="*/ 61 w 99"/>
                <a:gd name="T15" fmla="*/ 269 h 99"/>
                <a:gd name="T16" fmla="*/ 160 w 99"/>
                <a:gd name="T17" fmla="*/ 292 h 99"/>
                <a:gd name="T18" fmla="*/ 235 w 99"/>
                <a:gd name="T19" fmla="*/ 257 h 99"/>
                <a:gd name="T20" fmla="*/ 296 w 99"/>
                <a:gd name="T21" fmla="*/ 220 h 99"/>
                <a:gd name="T22" fmla="*/ 273 w 99"/>
                <a:gd name="T23" fmla="*/ 137 h 99"/>
                <a:gd name="T24" fmla="*/ 253 w 99"/>
                <a:gd name="T25" fmla="*/ 95 h 99"/>
                <a:gd name="T26" fmla="*/ 217 w 99"/>
                <a:gd name="T27" fmla="*/ 117 h 99"/>
                <a:gd name="T28" fmla="*/ 238 w 99"/>
                <a:gd name="T29" fmla="*/ 136 h 99"/>
                <a:gd name="T30" fmla="*/ 225 w 99"/>
                <a:gd name="T31" fmla="*/ 163 h 99"/>
                <a:gd name="T32" fmla="*/ 253 w 99"/>
                <a:gd name="T33" fmla="*/ 188 h 99"/>
                <a:gd name="T34" fmla="*/ 238 w 99"/>
                <a:gd name="T35" fmla="*/ 220 h 99"/>
                <a:gd name="T36" fmla="*/ 170 w 99"/>
                <a:gd name="T37" fmla="*/ 243 h 99"/>
                <a:gd name="T38" fmla="*/ 103 w 99"/>
                <a:gd name="T39" fmla="*/ 253 h 99"/>
                <a:gd name="T40" fmla="*/ 90 w 99"/>
                <a:gd name="T41" fmla="*/ 189 h 99"/>
                <a:gd name="T42" fmla="*/ 66 w 99"/>
                <a:gd name="T43" fmla="*/ 150 h 99"/>
                <a:gd name="T44" fmla="*/ 133 w 99"/>
                <a:gd name="T45" fmla="*/ 107 h 99"/>
                <a:gd name="T46" fmla="*/ 165 w 99"/>
                <a:gd name="T47" fmla="*/ 42 h 99"/>
                <a:gd name="T48" fmla="*/ 198 w 99"/>
                <a:gd name="T49" fmla="*/ 20 h 99"/>
                <a:gd name="T50" fmla="*/ 188 w 99"/>
                <a:gd name="T51" fmla="*/ 1 h 9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99" h="99">
                  <a:moveTo>
                    <a:pt x="61" y="0"/>
                  </a:moveTo>
                  <a:cubicBezTo>
                    <a:pt x="57" y="2"/>
                    <a:pt x="52" y="1"/>
                    <a:pt x="48" y="2"/>
                  </a:cubicBezTo>
                  <a:cubicBezTo>
                    <a:pt x="43" y="4"/>
                    <a:pt x="40" y="7"/>
                    <a:pt x="37" y="12"/>
                  </a:cubicBezTo>
                  <a:cubicBezTo>
                    <a:pt x="32" y="21"/>
                    <a:pt x="35" y="31"/>
                    <a:pt x="22" y="34"/>
                  </a:cubicBezTo>
                  <a:cubicBezTo>
                    <a:pt x="15" y="35"/>
                    <a:pt x="9" y="35"/>
                    <a:pt x="5" y="43"/>
                  </a:cubicBezTo>
                  <a:cubicBezTo>
                    <a:pt x="0" y="52"/>
                    <a:pt x="5" y="60"/>
                    <a:pt x="11" y="67"/>
                  </a:cubicBezTo>
                  <a:cubicBezTo>
                    <a:pt x="15" y="71"/>
                    <a:pt x="16" y="71"/>
                    <a:pt x="17" y="76"/>
                  </a:cubicBezTo>
                  <a:cubicBezTo>
                    <a:pt x="18" y="81"/>
                    <a:pt x="17" y="85"/>
                    <a:pt x="20" y="89"/>
                  </a:cubicBezTo>
                  <a:cubicBezTo>
                    <a:pt x="26" y="99"/>
                    <a:pt x="43" y="99"/>
                    <a:pt x="53" y="97"/>
                  </a:cubicBezTo>
                  <a:cubicBezTo>
                    <a:pt x="63" y="96"/>
                    <a:pt x="69" y="89"/>
                    <a:pt x="78" y="85"/>
                  </a:cubicBezTo>
                  <a:cubicBezTo>
                    <a:pt x="87" y="82"/>
                    <a:pt x="96" y="86"/>
                    <a:pt x="98" y="73"/>
                  </a:cubicBezTo>
                  <a:cubicBezTo>
                    <a:pt x="99" y="64"/>
                    <a:pt x="95" y="54"/>
                    <a:pt x="91" y="46"/>
                  </a:cubicBezTo>
                  <a:cubicBezTo>
                    <a:pt x="89" y="42"/>
                    <a:pt x="87" y="36"/>
                    <a:pt x="84" y="32"/>
                  </a:cubicBezTo>
                  <a:cubicBezTo>
                    <a:pt x="78" y="26"/>
                    <a:pt x="68" y="33"/>
                    <a:pt x="72" y="39"/>
                  </a:cubicBezTo>
                  <a:cubicBezTo>
                    <a:pt x="74" y="42"/>
                    <a:pt x="79" y="40"/>
                    <a:pt x="79" y="45"/>
                  </a:cubicBezTo>
                  <a:cubicBezTo>
                    <a:pt x="78" y="49"/>
                    <a:pt x="73" y="49"/>
                    <a:pt x="75" y="54"/>
                  </a:cubicBezTo>
                  <a:cubicBezTo>
                    <a:pt x="77" y="57"/>
                    <a:pt x="83" y="57"/>
                    <a:pt x="84" y="62"/>
                  </a:cubicBezTo>
                  <a:cubicBezTo>
                    <a:pt x="84" y="65"/>
                    <a:pt x="81" y="72"/>
                    <a:pt x="79" y="73"/>
                  </a:cubicBezTo>
                  <a:cubicBezTo>
                    <a:pt x="74" y="78"/>
                    <a:pt x="64" y="75"/>
                    <a:pt x="57" y="80"/>
                  </a:cubicBezTo>
                  <a:cubicBezTo>
                    <a:pt x="49" y="85"/>
                    <a:pt x="43" y="93"/>
                    <a:pt x="34" y="84"/>
                  </a:cubicBezTo>
                  <a:cubicBezTo>
                    <a:pt x="26" y="77"/>
                    <a:pt x="34" y="71"/>
                    <a:pt x="30" y="63"/>
                  </a:cubicBezTo>
                  <a:cubicBezTo>
                    <a:pt x="27" y="58"/>
                    <a:pt x="18" y="59"/>
                    <a:pt x="22" y="50"/>
                  </a:cubicBezTo>
                  <a:cubicBezTo>
                    <a:pt x="27" y="41"/>
                    <a:pt x="40" y="44"/>
                    <a:pt x="44" y="35"/>
                  </a:cubicBezTo>
                  <a:cubicBezTo>
                    <a:pt x="48" y="27"/>
                    <a:pt x="46" y="20"/>
                    <a:pt x="55" y="14"/>
                  </a:cubicBezTo>
                  <a:cubicBezTo>
                    <a:pt x="58" y="12"/>
                    <a:pt x="64" y="11"/>
                    <a:pt x="66" y="7"/>
                  </a:cubicBezTo>
                  <a:cubicBezTo>
                    <a:pt x="67" y="4"/>
                    <a:pt x="66" y="1"/>
                    <a:pt x="62" y="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3" name="Freeform 206">
              <a:extLst>
                <a:ext uri="{FF2B5EF4-FFF2-40B4-BE49-F238E27FC236}">
                  <a16:creationId xmlns:a16="http://schemas.microsoft.com/office/drawing/2014/main" id="{73FEE22E-C407-4C62-8F21-E48FADD9B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439"/>
              <a:ext cx="65" cy="63"/>
            </a:xfrm>
            <a:custGeom>
              <a:avLst/>
              <a:gdLst>
                <a:gd name="T0" fmla="*/ 136 w 45"/>
                <a:gd name="T1" fmla="*/ 20 h 44"/>
                <a:gd name="T2" fmla="*/ 103 w 45"/>
                <a:gd name="T3" fmla="*/ 27 h 44"/>
                <a:gd name="T4" fmla="*/ 90 w 45"/>
                <a:gd name="T5" fmla="*/ 47 h 44"/>
                <a:gd name="T6" fmla="*/ 61 w 45"/>
                <a:gd name="T7" fmla="*/ 60 h 44"/>
                <a:gd name="T8" fmla="*/ 48 w 45"/>
                <a:gd name="T9" fmla="*/ 86 h 44"/>
                <a:gd name="T10" fmla="*/ 25 w 45"/>
                <a:gd name="T11" fmla="*/ 103 h 44"/>
                <a:gd name="T12" fmla="*/ 52 w 45"/>
                <a:gd name="T13" fmla="*/ 117 h 44"/>
                <a:gd name="T14" fmla="*/ 94 w 45"/>
                <a:gd name="T15" fmla="*/ 53 h 44"/>
                <a:gd name="T16" fmla="*/ 117 w 45"/>
                <a:gd name="T17" fmla="*/ 34 h 44"/>
                <a:gd name="T18" fmla="*/ 136 w 45"/>
                <a:gd name="T19" fmla="*/ 2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44">
                  <a:moveTo>
                    <a:pt x="45" y="7"/>
                  </a:moveTo>
                  <a:cubicBezTo>
                    <a:pt x="41" y="0"/>
                    <a:pt x="38" y="2"/>
                    <a:pt x="34" y="9"/>
                  </a:cubicBezTo>
                  <a:cubicBezTo>
                    <a:pt x="33" y="12"/>
                    <a:pt x="33" y="14"/>
                    <a:pt x="30" y="16"/>
                  </a:cubicBezTo>
                  <a:cubicBezTo>
                    <a:pt x="27" y="19"/>
                    <a:pt x="23" y="18"/>
                    <a:pt x="20" y="20"/>
                  </a:cubicBezTo>
                  <a:cubicBezTo>
                    <a:pt x="18" y="22"/>
                    <a:pt x="18" y="26"/>
                    <a:pt x="16" y="29"/>
                  </a:cubicBezTo>
                  <a:cubicBezTo>
                    <a:pt x="14" y="34"/>
                    <a:pt x="12" y="32"/>
                    <a:pt x="8" y="35"/>
                  </a:cubicBezTo>
                  <a:cubicBezTo>
                    <a:pt x="0" y="42"/>
                    <a:pt x="10" y="44"/>
                    <a:pt x="17" y="40"/>
                  </a:cubicBezTo>
                  <a:cubicBezTo>
                    <a:pt x="25" y="34"/>
                    <a:pt x="22" y="23"/>
                    <a:pt x="31" y="18"/>
                  </a:cubicBezTo>
                  <a:cubicBezTo>
                    <a:pt x="36" y="16"/>
                    <a:pt x="36" y="16"/>
                    <a:pt x="39" y="12"/>
                  </a:cubicBezTo>
                  <a:cubicBezTo>
                    <a:pt x="41" y="10"/>
                    <a:pt x="43" y="8"/>
                    <a:pt x="45" y="7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4" name="Freeform 207">
              <a:extLst>
                <a:ext uri="{FF2B5EF4-FFF2-40B4-BE49-F238E27FC236}">
                  <a16:creationId xmlns:a16="http://schemas.microsoft.com/office/drawing/2014/main" id="{D18A9331-DCE7-4A3D-A9C2-8B2218318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654"/>
              <a:ext cx="110" cy="92"/>
            </a:xfrm>
            <a:custGeom>
              <a:avLst/>
              <a:gdLst>
                <a:gd name="T0" fmla="*/ 230 w 76"/>
                <a:gd name="T1" fmla="*/ 42 h 63"/>
                <a:gd name="T2" fmla="*/ 169 w 76"/>
                <a:gd name="T3" fmla="*/ 6 h 63"/>
                <a:gd name="T4" fmla="*/ 81 w 76"/>
                <a:gd name="T5" fmla="*/ 47 h 63"/>
                <a:gd name="T6" fmla="*/ 52 w 76"/>
                <a:gd name="T7" fmla="*/ 89 h 63"/>
                <a:gd name="T8" fmla="*/ 6 w 76"/>
                <a:gd name="T9" fmla="*/ 117 h 63"/>
                <a:gd name="T10" fmla="*/ 28 w 76"/>
                <a:gd name="T11" fmla="*/ 164 h 63"/>
                <a:gd name="T12" fmla="*/ 80 w 76"/>
                <a:gd name="T13" fmla="*/ 190 h 63"/>
                <a:gd name="T14" fmla="*/ 135 w 76"/>
                <a:gd name="T15" fmla="*/ 164 h 63"/>
                <a:gd name="T16" fmla="*/ 161 w 76"/>
                <a:gd name="T17" fmla="*/ 115 h 63"/>
                <a:gd name="T18" fmla="*/ 123 w 76"/>
                <a:gd name="T19" fmla="*/ 115 h 63"/>
                <a:gd name="T20" fmla="*/ 100 w 76"/>
                <a:gd name="T21" fmla="*/ 136 h 63"/>
                <a:gd name="T22" fmla="*/ 74 w 76"/>
                <a:gd name="T23" fmla="*/ 130 h 63"/>
                <a:gd name="T24" fmla="*/ 52 w 76"/>
                <a:gd name="T25" fmla="*/ 130 h 63"/>
                <a:gd name="T26" fmla="*/ 90 w 76"/>
                <a:gd name="T27" fmla="*/ 102 h 63"/>
                <a:gd name="T28" fmla="*/ 123 w 76"/>
                <a:gd name="T29" fmla="*/ 66 h 63"/>
                <a:gd name="T30" fmla="*/ 142 w 76"/>
                <a:gd name="T31" fmla="*/ 32 h 63"/>
                <a:gd name="T32" fmla="*/ 177 w 76"/>
                <a:gd name="T33" fmla="*/ 34 h 63"/>
                <a:gd name="T34" fmla="*/ 206 w 76"/>
                <a:gd name="T35" fmla="*/ 55 h 63"/>
                <a:gd name="T36" fmla="*/ 229 w 76"/>
                <a:gd name="T37" fmla="*/ 42 h 6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6" h="63">
                  <a:moveTo>
                    <a:pt x="76" y="14"/>
                  </a:moveTo>
                  <a:cubicBezTo>
                    <a:pt x="69" y="12"/>
                    <a:pt x="65" y="4"/>
                    <a:pt x="56" y="2"/>
                  </a:cubicBezTo>
                  <a:cubicBezTo>
                    <a:pt x="46" y="0"/>
                    <a:pt x="33" y="6"/>
                    <a:pt x="27" y="15"/>
                  </a:cubicBezTo>
                  <a:cubicBezTo>
                    <a:pt x="23" y="21"/>
                    <a:pt x="24" y="27"/>
                    <a:pt x="17" y="29"/>
                  </a:cubicBezTo>
                  <a:cubicBezTo>
                    <a:pt x="12" y="31"/>
                    <a:pt x="5" y="31"/>
                    <a:pt x="2" y="38"/>
                  </a:cubicBezTo>
                  <a:cubicBezTo>
                    <a:pt x="0" y="44"/>
                    <a:pt x="6" y="48"/>
                    <a:pt x="9" y="53"/>
                  </a:cubicBezTo>
                  <a:cubicBezTo>
                    <a:pt x="15" y="59"/>
                    <a:pt x="17" y="63"/>
                    <a:pt x="26" y="61"/>
                  </a:cubicBezTo>
                  <a:cubicBezTo>
                    <a:pt x="33" y="60"/>
                    <a:pt x="39" y="57"/>
                    <a:pt x="44" y="53"/>
                  </a:cubicBezTo>
                  <a:cubicBezTo>
                    <a:pt x="47" y="50"/>
                    <a:pt x="56" y="42"/>
                    <a:pt x="53" y="37"/>
                  </a:cubicBezTo>
                  <a:cubicBezTo>
                    <a:pt x="51" y="32"/>
                    <a:pt x="44" y="34"/>
                    <a:pt x="41" y="37"/>
                  </a:cubicBezTo>
                  <a:cubicBezTo>
                    <a:pt x="37" y="41"/>
                    <a:pt x="39" y="44"/>
                    <a:pt x="33" y="44"/>
                  </a:cubicBezTo>
                  <a:cubicBezTo>
                    <a:pt x="29" y="43"/>
                    <a:pt x="28" y="40"/>
                    <a:pt x="24" y="42"/>
                  </a:cubicBezTo>
                  <a:cubicBezTo>
                    <a:pt x="22" y="43"/>
                    <a:pt x="17" y="48"/>
                    <a:pt x="17" y="42"/>
                  </a:cubicBezTo>
                  <a:cubicBezTo>
                    <a:pt x="17" y="38"/>
                    <a:pt x="27" y="34"/>
                    <a:pt x="30" y="33"/>
                  </a:cubicBezTo>
                  <a:cubicBezTo>
                    <a:pt x="36" y="30"/>
                    <a:pt x="39" y="28"/>
                    <a:pt x="41" y="21"/>
                  </a:cubicBezTo>
                  <a:cubicBezTo>
                    <a:pt x="43" y="16"/>
                    <a:pt x="41" y="13"/>
                    <a:pt x="47" y="10"/>
                  </a:cubicBezTo>
                  <a:cubicBezTo>
                    <a:pt x="50" y="9"/>
                    <a:pt x="55" y="10"/>
                    <a:pt x="58" y="11"/>
                  </a:cubicBezTo>
                  <a:cubicBezTo>
                    <a:pt x="62" y="13"/>
                    <a:pt x="64" y="16"/>
                    <a:pt x="68" y="18"/>
                  </a:cubicBezTo>
                  <a:cubicBezTo>
                    <a:pt x="72" y="20"/>
                    <a:pt x="76" y="19"/>
                    <a:pt x="75" y="14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5" name="Freeform 208">
              <a:extLst>
                <a:ext uri="{FF2B5EF4-FFF2-40B4-BE49-F238E27FC236}">
                  <a16:creationId xmlns:a16="http://schemas.microsoft.com/office/drawing/2014/main" id="{EC9AC855-38F2-4743-A4C9-5FB6D81BD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689"/>
              <a:ext cx="162" cy="169"/>
            </a:xfrm>
            <a:custGeom>
              <a:avLst/>
              <a:gdLst>
                <a:gd name="T0" fmla="*/ 338 w 112"/>
                <a:gd name="T1" fmla="*/ 48 h 117"/>
                <a:gd name="T2" fmla="*/ 310 w 112"/>
                <a:gd name="T3" fmla="*/ 9 h 117"/>
                <a:gd name="T4" fmla="*/ 233 w 112"/>
                <a:gd name="T5" fmla="*/ 33 h 117"/>
                <a:gd name="T6" fmla="*/ 191 w 112"/>
                <a:gd name="T7" fmla="*/ 62 h 117"/>
                <a:gd name="T8" fmla="*/ 123 w 112"/>
                <a:gd name="T9" fmla="*/ 55 h 117"/>
                <a:gd name="T10" fmla="*/ 48 w 112"/>
                <a:gd name="T11" fmla="*/ 121 h 117"/>
                <a:gd name="T12" fmla="*/ 14 w 112"/>
                <a:gd name="T13" fmla="*/ 224 h 117"/>
                <a:gd name="T14" fmla="*/ 61 w 112"/>
                <a:gd name="T15" fmla="*/ 272 h 117"/>
                <a:gd name="T16" fmla="*/ 117 w 112"/>
                <a:gd name="T17" fmla="*/ 290 h 117"/>
                <a:gd name="T18" fmla="*/ 123 w 112"/>
                <a:gd name="T19" fmla="*/ 338 h 117"/>
                <a:gd name="T20" fmla="*/ 163 w 112"/>
                <a:gd name="T21" fmla="*/ 319 h 117"/>
                <a:gd name="T22" fmla="*/ 176 w 112"/>
                <a:gd name="T23" fmla="*/ 277 h 117"/>
                <a:gd name="T24" fmla="*/ 216 w 112"/>
                <a:gd name="T25" fmla="*/ 272 h 117"/>
                <a:gd name="T26" fmla="*/ 272 w 112"/>
                <a:gd name="T27" fmla="*/ 205 h 117"/>
                <a:gd name="T28" fmla="*/ 324 w 112"/>
                <a:gd name="T29" fmla="*/ 175 h 117"/>
                <a:gd name="T30" fmla="*/ 312 w 112"/>
                <a:gd name="T31" fmla="*/ 130 h 117"/>
                <a:gd name="T32" fmla="*/ 272 w 112"/>
                <a:gd name="T33" fmla="*/ 156 h 117"/>
                <a:gd name="T34" fmla="*/ 244 w 112"/>
                <a:gd name="T35" fmla="*/ 175 h 117"/>
                <a:gd name="T36" fmla="*/ 210 w 112"/>
                <a:gd name="T37" fmla="*/ 196 h 117"/>
                <a:gd name="T38" fmla="*/ 155 w 112"/>
                <a:gd name="T39" fmla="*/ 202 h 117"/>
                <a:gd name="T40" fmla="*/ 74 w 112"/>
                <a:gd name="T41" fmla="*/ 217 h 117"/>
                <a:gd name="T42" fmla="*/ 69 w 112"/>
                <a:gd name="T43" fmla="*/ 170 h 117"/>
                <a:gd name="T44" fmla="*/ 88 w 112"/>
                <a:gd name="T45" fmla="*/ 123 h 117"/>
                <a:gd name="T46" fmla="*/ 140 w 112"/>
                <a:gd name="T47" fmla="*/ 100 h 117"/>
                <a:gd name="T48" fmla="*/ 184 w 112"/>
                <a:gd name="T49" fmla="*/ 81 h 117"/>
                <a:gd name="T50" fmla="*/ 230 w 112"/>
                <a:gd name="T51" fmla="*/ 90 h 117"/>
                <a:gd name="T52" fmla="*/ 257 w 112"/>
                <a:gd name="T53" fmla="*/ 56 h 117"/>
                <a:gd name="T54" fmla="*/ 276 w 112"/>
                <a:gd name="T55" fmla="*/ 56 h 117"/>
                <a:gd name="T56" fmla="*/ 286 w 112"/>
                <a:gd name="T57" fmla="*/ 48 h 117"/>
                <a:gd name="T58" fmla="*/ 312 w 112"/>
                <a:gd name="T59" fmla="*/ 52 h 117"/>
                <a:gd name="T60" fmla="*/ 331 w 112"/>
                <a:gd name="T61" fmla="*/ 61 h 117"/>
                <a:gd name="T62" fmla="*/ 338 w 112"/>
                <a:gd name="T63" fmla="*/ 56 h 117"/>
                <a:gd name="T64" fmla="*/ 337 w 112"/>
                <a:gd name="T65" fmla="*/ 48 h 1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12" h="117">
                  <a:moveTo>
                    <a:pt x="112" y="16"/>
                  </a:moveTo>
                  <a:cubicBezTo>
                    <a:pt x="112" y="11"/>
                    <a:pt x="107" y="5"/>
                    <a:pt x="102" y="3"/>
                  </a:cubicBezTo>
                  <a:cubicBezTo>
                    <a:pt x="92" y="0"/>
                    <a:pt x="84" y="4"/>
                    <a:pt x="77" y="11"/>
                  </a:cubicBezTo>
                  <a:cubicBezTo>
                    <a:pt x="72" y="15"/>
                    <a:pt x="69" y="20"/>
                    <a:pt x="63" y="21"/>
                  </a:cubicBezTo>
                  <a:cubicBezTo>
                    <a:pt x="56" y="22"/>
                    <a:pt x="48" y="18"/>
                    <a:pt x="41" y="18"/>
                  </a:cubicBezTo>
                  <a:cubicBezTo>
                    <a:pt x="29" y="18"/>
                    <a:pt x="23" y="32"/>
                    <a:pt x="16" y="40"/>
                  </a:cubicBezTo>
                  <a:cubicBezTo>
                    <a:pt x="8" y="49"/>
                    <a:pt x="0" y="62"/>
                    <a:pt x="5" y="74"/>
                  </a:cubicBezTo>
                  <a:cubicBezTo>
                    <a:pt x="8" y="80"/>
                    <a:pt x="13" y="88"/>
                    <a:pt x="20" y="90"/>
                  </a:cubicBezTo>
                  <a:cubicBezTo>
                    <a:pt x="28" y="91"/>
                    <a:pt x="36" y="87"/>
                    <a:pt x="39" y="96"/>
                  </a:cubicBezTo>
                  <a:cubicBezTo>
                    <a:pt x="40" y="101"/>
                    <a:pt x="36" y="108"/>
                    <a:pt x="41" y="112"/>
                  </a:cubicBezTo>
                  <a:cubicBezTo>
                    <a:pt x="46" y="117"/>
                    <a:pt x="52" y="111"/>
                    <a:pt x="54" y="106"/>
                  </a:cubicBezTo>
                  <a:cubicBezTo>
                    <a:pt x="56" y="102"/>
                    <a:pt x="55" y="96"/>
                    <a:pt x="58" y="92"/>
                  </a:cubicBezTo>
                  <a:cubicBezTo>
                    <a:pt x="63" y="86"/>
                    <a:pt x="66" y="89"/>
                    <a:pt x="71" y="90"/>
                  </a:cubicBezTo>
                  <a:cubicBezTo>
                    <a:pt x="83" y="92"/>
                    <a:pt x="89" y="79"/>
                    <a:pt x="90" y="68"/>
                  </a:cubicBezTo>
                  <a:cubicBezTo>
                    <a:pt x="96" y="65"/>
                    <a:pt x="104" y="65"/>
                    <a:pt x="107" y="58"/>
                  </a:cubicBezTo>
                  <a:cubicBezTo>
                    <a:pt x="111" y="52"/>
                    <a:pt x="109" y="45"/>
                    <a:pt x="103" y="43"/>
                  </a:cubicBezTo>
                  <a:cubicBezTo>
                    <a:pt x="96" y="42"/>
                    <a:pt x="92" y="47"/>
                    <a:pt x="90" y="52"/>
                  </a:cubicBezTo>
                  <a:cubicBezTo>
                    <a:pt x="87" y="58"/>
                    <a:pt x="89" y="56"/>
                    <a:pt x="81" y="58"/>
                  </a:cubicBezTo>
                  <a:cubicBezTo>
                    <a:pt x="76" y="58"/>
                    <a:pt x="73" y="61"/>
                    <a:pt x="69" y="65"/>
                  </a:cubicBezTo>
                  <a:cubicBezTo>
                    <a:pt x="62" y="73"/>
                    <a:pt x="61" y="67"/>
                    <a:pt x="51" y="67"/>
                  </a:cubicBezTo>
                  <a:cubicBezTo>
                    <a:pt x="39" y="66"/>
                    <a:pt x="37" y="82"/>
                    <a:pt x="24" y="72"/>
                  </a:cubicBezTo>
                  <a:cubicBezTo>
                    <a:pt x="18" y="67"/>
                    <a:pt x="19" y="63"/>
                    <a:pt x="23" y="57"/>
                  </a:cubicBezTo>
                  <a:cubicBezTo>
                    <a:pt x="27" y="52"/>
                    <a:pt x="26" y="46"/>
                    <a:pt x="29" y="41"/>
                  </a:cubicBezTo>
                  <a:cubicBezTo>
                    <a:pt x="33" y="34"/>
                    <a:pt x="40" y="34"/>
                    <a:pt x="46" y="33"/>
                  </a:cubicBezTo>
                  <a:cubicBezTo>
                    <a:pt x="52" y="32"/>
                    <a:pt x="55" y="28"/>
                    <a:pt x="61" y="27"/>
                  </a:cubicBezTo>
                  <a:cubicBezTo>
                    <a:pt x="67" y="26"/>
                    <a:pt x="71" y="32"/>
                    <a:pt x="76" y="30"/>
                  </a:cubicBezTo>
                  <a:cubicBezTo>
                    <a:pt x="81" y="28"/>
                    <a:pt x="81" y="20"/>
                    <a:pt x="85" y="19"/>
                  </a:cubicBezTo>
                  <a:cubicBezTo>
                    <a:pt x="86" y="18"/>
                    <a:pt x="89" y="19"/>
                    <a:pt x="91" y="19"/>
                  </a:cubicBezTo>
                  <a:cubicBezTo>
                    <a:pt x="93" y="19"/>
                    <a:pt x="94" y="17"/>
                    <a:pt x="95" y="16"/>
                  </a:cubicBezTo>
                  <a:cubicBezTo>
                    <a:pt x="97" y="16"/>
                    <a:pt x="101" y="16"/>
                    <a:pt x="103" y="17"/>
                  </a:cubicBezTo>
                  <a:cubicBezTo>
                    <a:pt x="105" y="18"/>
                    <a:pt x="107" y="19"/>
                    <a:pt x="109" y="20"/>
                  </a:cubicBezTo>
                  <a:cubicBezTo>
                    <a:pt x="110" y="20"/>
                    <a:pt x="111" y="19"/>
                    <a:pt x="112" y="19"/>
                  </a:cubicBezTo>
                  <a:cubicBezTo>
                    <a:pt x="112" y="17"/>
                    <a:pt x="112" y="17"/>
                    <a:pt x="111" y="16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6" name="Freeform 209">
              <a:extLst>
                <a:ext uri="{FF2B5EF4-FFF2-40B4-BE49-F238E27FC236}">
                  <a16:creationId xmlns:a16="http://schemas.microsoft.com/office/drawing/2014/main" id="{52F1C2EF-1ECF-4BC1-BA19-500028F6F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672"/>
              <a:ext cx="84" cy="189"/>
            </a:xfrm>
            <a:custGeom>
              <a:avLst/>
              <a:gdLst>
                <a:gd name="T0" fmla="*/ 155 w 58"/>
                <a:gd name="T1" fmla="*/ 36 h 131"/>
                <a:gd name="T2" fmla="*/ 94 w 58"/>
                <a:gd name="T3" fmla="*/ 1 h 131"/>
                <a:gd name="T4" fmla="*/ 41 w 58"/>
                <a:gd name="T5" fmla="*/ 46 h 131"/>
                <a:gd name="T6" fmla="*/ 36 w 58"/>
                <a:gd name="T7" fmla="*/ 61 h 131"/>
                <a:gd name="T8" fmla="*/ 14 w 58"/>
                <a:gd name="T9" fmla="*/ 75 h 131"/>
                <a:gd name="T10" fmla="*/ 9 w 58"/>
                <a:gd name="T11" fmla="*/ 144 h 131"/>
                <a:gd name="T12" fmla="*/ 14 w 58"/>
                <a:gd name="T13" fmla="*/ 212 h 131"/>
                <a:gd name="T14" fmla="*/ 41 w 58"/>
                <a:gd name="T15" fmla="*/ 271 h 131"/>
                <a:gd name="T16" fmla="*/ 46 w 58"/>
                <a:gd name="T17" fmla="*/ 330 h 131"/>
                <a:gd name="T18" fmla="*/ 62 w 58"/>
                <a:gd name="T19" fmla="*/ 342 h 131"/>
                <a:gd name="T20" fmla="*/ 74 w 58"/>
                <a:gd name="T21" fmla="*/ 361 h 131"/>
                <a:gd name="T22" fmla="*/ 158 w 58"/>
                <a:gd name="T23" fmla="*/ 271 h 131"/>
                <a:gd name="T24" fmla="*/ 164 w 58"/>
                <a:gd name="T25" fmla="*/ 218 h 131"/>
                <a:gd name="T26" fmla="*/ 117 w 58"/>
                <a:gd name="T27" fmla="*/ 218 h 131"/>
                <a:gd name="T28" fmla="*/ 113 w 58"/>
                <a:gd name="T29" fmla="*/ 255 h 131"/>
                <a:gd name="T30" fmla="*/ 90 w 58"/>
                <a:gd name="T31" fmla="*/ 263 h 131"/>
                <a:gd name="T32" fmla="*/ 90 w 58"/>
                <a:gd name="T33" fmla="*/ 283 h 131"/>
                <a:gd name="T34" fmla="*/ 52 w 58"/>
                <a:gd name="T35" fmla="*/ 239 h 131"/>
                <a:gd name="T36" fmla="*/ 55 w 58"/>
                <a:gd name="T37" fmla="*/ 183 h 131"/>
                <a:gd name="T38" fmla="*/ 36 w 58"/>
                <a:gd name="T39" fmla="*/ 147 h 131"/>
                <a:gd name="T40" fmla="*/ 52 w 58"/>
                <a:gd name="T41" fmla="*/ 127 h 131"/>
                <a:gd name="T42" fmla="*/ 52 w 58"/>
                <a:gd name="T43" fmla="*/ 104 h 131"/>
                <a:gd name="T44" fmla="*/ 67 w 58"/>
                <a:gd name="T45" fmla="*/ 79 h 131"/>
                <a:gd name="T46" fmla="*/ 135 w 58"/>
                <a:gd name="T47" fmla="*/ 56 h 131"/>
                <a:gd name="T48" fmla="*/ 155 w 58"/>
                <a:gd name="T49" fmla="*/ 55 h 131"/>
                <a:gd name="T50" fmla="*/ 155 w 58"/>
                <a:gd name="T51" fmla="*/ 33 h 13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8" h="131">
                  <a:moveTo>
                    <a:pt x="51" y="12"/>
                  </a:moveTo>
                  <a:cubicBezTo>
                    <a:pt x="49" y="7"/>
                    <a:pt x="36" y="2"/>
                    <a:pt x="31" y="1"/>
                  </a:cubicBezTo>
                  <a:cubicBezTo>
                    <a:pt x="22" y="0"/>
                    <a:pt x="17" y="7"/>
                    <a:pt x="13" y="15"/>
                  </a:cubicBezTo>
                  <a:cubicBezTo>
                    <a:pt x="12" y="17"/>
                    <a:pt x="13" y="18"/>
                    <a:pt x="12" y="20"/>
                  </a:cubicBezTo>
                  <a:cubicBezTo>
                    <a:pt x="10" y="22"/>
                    <a:pt x="7" y="23"/>
                    <a:pt x="5" y="25"/>
                  </a:cubicBezTo>
                  <a:cubicBezTo>
                    <a:pt x="0" y="32"/>
                    <a:pt x="0" y="40"/>
                    <a:pt x="3" y="48"/>
                  </a:cubicBezTo>
                  <a:cubicBezTo>
                    <a:pt x="6" y="55"/>
                    <a:pt x="6" y="62"/>
                    <a:pt x="5" y="71"/>
                  </a:cubicBezTo>
                  <a:cubicBezTo>
                    <a:pt x="5" y="80"/>
                    <a:pt x="11" y="82"/>
                    <a:pt x="13" y="90"/>
                  </a:cubicBezTo>
                  <a:cubicBezTo>
                    <a:pt x="15" y="96"/>
                    <a:pt x="12" y="104"/>
                    <a:pt x="15" y="110"/>
                  </a:cubicBezTo>
                  <a:cubicBezTo>
                    <a:pt x="16" y="112"/>
                    <a:pt x="19" y="112"/>
                    <a:pt x="21" y="114"/>
                  </a:cubicBezTo>
                  <a:cubicBezTo>
                    <a:pt x="22" y="116"/>
                    <a:pt x="23" y="119"/>
                    <a:pt x="24" y="120"/>
                  </a:cubicBezTo>
                  <a:cubicBezTo>
                    <a:pt x="35" y="131"/>
                    <a:pt x="48" y="97"/>
                    <a:pt x="52" y="90"/>
                  </a:cubicBezTo>
                  <a:cubicBezTo>
                    <a:pt x="54" y="85"/>
                    <a:pt x="58" y="79"/>
                    <a:pt x="54" y="73"/>
                  </a:cubicBezTo>
                  <a:cubicBezTo>
                    <a:pt x="50" y="67"/>
                    <a:pt x="42" y="66"/>
                    <a:pt x="39" y="73"/>
                  </a:cubicBezTo>
                  <a:cubicBezTo>
                    <a:pt x="38" y="77"/>
                    <a:pt x="41" y="82"/>
                    <a:pt x="37" y="85"/>
                  </a:cubicBezTo>
                  <a:cubicBezTo>
                    <a:pt x="35" y="87"/>
                    <a:pt x="31" y="85"/>
                    <a:pt x="30" y="87"/>
                  </a:cubicBezTo>
                  <a:cubicBezTo>
                    <a:pt x="27" y="89"/>
                    <a:pt x="30" y="91"/>
                    <a:pt x="30" y="94"/>
                  </a:cubicBezTo>
                  <a:cubicBezTo>
                    <a:pt x="30" y="110"/>
                    <a:pt x="17" y="88"/>
                    <a:pt x="17" y="80"/>
                  </a:cubicBezTo>
                  <a:cubicBezTo>
                    <a:pt x="18" y="72"/>
                    <a:pt x="24" y="68"/>
                    <a:pt x="18" y="61"/>
                  </a:cubicBezTo>
                  <a:cubicBezTo>
                    <a:pt x="14" y="56"/>
                    <a:pt x="9" y="56"/>
                    <a:pt x="12" y="49"/>
                  </a:cubicBezTo>
                  <a:cubicBezTo>
                    <a:pt x="13" y="46"/>
                    <a:pt x="16" y="45"/>
                    <a:pt x="17" y="42"/>
                  </a:cubicBezTo>
                  <a:cubicBezTo>
                    <a:pt x="18" y="40"/>
                    <a:pt x="17" y="37"/>
                    <a:pt x="17" y="35"/>
                  </a:cubicBezTo>
                  <a:cubicBezTo>
                    <a:pt x="17" y="30"/>
                    <a:pt x="18" y="30"/>
                    <a:pt x="22" y="26"/>
                  </a:cubicBezTo>
                  <a:cubicBezTo>
                    <a:pt x="28" y="19"/>
                    <a:pt x="35" y="18"/>
                    <a:pt x="44" y="19"/>
                  </a:cubicBezTo>
                  <a:cubicBezTo>
                    <a:pt x="48" y="19"/>
                    <a:pt x="48" y="23"/>
                    <a:pt x="51" y="18"/>
                  </a:cubicBezTo>
                  <a:cubicBezTo>
                    <a:pt x="53" y="16"/>
                    <a:pt x="53" y="12"/>
                    <a:pt x="51" y="1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7" name="Freeform 210">
              <a:extLst>
                <a:ext uri="{FF2B5EF4-FFF2-40B4-BE49-F238E27FC236}">
                  <a16:creationId xmlns:a16="http://schemas.microsoft.com/office/drawing/2014/main" id="{746465C9-C181-4812-8EA9-F03F4267F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" y="1879"/>
              <a:ext cx="185" cy="113"/>
            </a:xfrm>
            <a:custGeom>
              <a:avLst/>
              <a:gdLst>
                <a:gd name="T0" fmla="*/ 384 w 128"/>
                <a:gd name="T1" fmla="*/ 62 h 78"/>
                <a:gd name="T2" fmla="*/ 344 w 128"/>
                <a:gd name="T3" fmla="*/ 33 h 78"/>
                <a:gd name="T4" fmla="*/ 266 w 128"/>
                <a:gd name="T5" fmla="*/ 13 h 78"/>
                <a:gd name="T6" fmla="*/ 225 w 128"/>
                <a:gd name="T7" fmla="*/ 36 h 78"/>
                <a:gd name="T8" fmla="*/ 182 w 128"/>
                <a:gd name="T9" fmla="*/ 28 h 78"/>
                <a:gd name="T10" fmla="*/ 145 w 128"/>
                <a:gd name="T11" fmla="*/ 62 h 78"/>
                <a:gd name="T12" fmla="*/ 95 w 128"/>
                <a:gd name="T13" fmla="*/ 83 h 78"/>
                <a:gd name="T14" fmla="*/ 20 w 128"/>
                <a:gd name="T15" fmla="*/ 162 h 78"/>
                <a:gd name="T16" fmla="*/ 61 w 128"/>
                <a:gd name="T17" fmla="*/ 219 h 78"/>
                <a:gd name="T18" fmla="*/ 121 w 128"/>
                <a:gd name="T19" fmla="*/ 204 h 78"/>
                <a:gd name="T20" fmla="*/ 155 w 128"/>
                <a:gd name="T21" fmla="*/ 235 h 78"/>
                <a:gd name="T22" fmla="*/ 182 w 128"/>
                <a:gd name="T23" fmla="*/ 191 h 78"/>
                <a:gd name="T24" fmla="*/ 121 w 128"/>
                <a:gd name="T25" fmla="*/ 155 h 78"/>
                <a:gd name="T26" fmla="*/ 108 w 128"/>
                <a:gd name="T27" fmla="*/ 146 h 78"/>
                <a:gd name="T28" fmla="*/ 84 w 128"/>
                <a:gd name="T29" fmla="*/ 146 h 78"/>
                <a:gd name="T30" fmla="*/ 130 w 128"/>
                <a:gd name="T31" fmla="*/ 113 h 78"/>
                <a:gd name="T32" fmla="*/ 191 w 128"/>
                <a:gd name="T33" fmla="*/ 90 h 78"/>
                <a:gd name="T34" fmla="*/ 230 w 128"/>
                <a:gd name="T35" fmla="*/ 70 h 78"/>
                <a:gd name="T36" fmla="*/ 249 w 128"/>
                <a:gd name="T37" fmla="*/ 75 h 78"/>
                <a:gd name="T38" fmla="*/ 269 w 128"/>
                <a:gd name="T39" fmla="*/ 62 h 78"/>
                <a:gd name="T40" fmla="*/ 304 w 128"/>
                <a:gd name="T41" fmla="*/ 80 h 78"/>
                <a:gd name="T42" fmla="*/ 341 w 128"/>
                <a:gd name="T43" fmla="*/ 74 h 78"/>
                <a:gd name="T44" fmla="*/ 361 w 128"/>
                <a:gd name="T45" fmla="*/ 88 h 78"/>
                <a:gd name="T46" fmla="*/ 386 w 128"/>
                <a:gd name="T47" fmla="*/ 67 h 78"/>
                <a:gd name="T48" fmla="*/ 380 w 128"/>
                <a:gd name="T49" fmla="*/ 59 h 7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28" h="78">
                  <a:moveTo>
                    <a:pt x="127" y="21"/>
                  </a:moveTo>
                  <a:cubicBezTo>
                    <a:pt x="124" y="17"/>
                    <a:pt x="118" y="14"/>
                    <a:pt x="114" y="11"/>
                  </a:cubicBezTo>
                  <a:cubicBezTo>
                    <a:pt x="106" y="5"/>
                    <a:pt x="98" y="0"/>
                    <a:pt x="88" y="4"/>
                  </a:cubicBezTo>
                  <a:cubicBezTo>
                    <a:pt x="84" y="5"/>
                    <a:pt x="80" y="12"/>
                    <a:pt x="75" y="12"/>
                  </a:cubicBezTo>
                  <a:cubicBezTo>
                    <a:pt x="70" y="13"/>
                    <a:pt x="66" y="8"/>
                    <a:pt x="60" y="9"/>
                  </a:cubicBezTo>
                  <a:cubicBezTo>
                    <a:pt x="55" y="11"/>
                    <a:pt x="51" y="17"/>
                    <a:pt x="48" y="21"/>
                  </a:cubicBezTo>
                  <a:cubicBezTo>
                    <a:pt x="42" y="26"/>
                    <a:pt x="39" y="27"/>
                    <a:pt x="32" y="27"/>
                  </a:cubicBezTo>
                  <a:cubicBezTo>
                    <a:pt x="15" y="29"/>
                    <a:pt x="0" y="33"/>
                    <a:pt x="7" y="53"/>
                  </a:cubicBezTo>
                  <a:cubicBezTo>
                    <a:pt x="9" y="59"/>
                    <a:pt x="13" y="70"/>
                    <a:pt x="20" y="72"/>
                  </a:cubicBezTo>
                  <a:cubicBezTo>
                    <a:pt x="28" y="74"/>
                    <a:pt x="32" y="63"/>
                    <a:pt x="40" y="67"/>
                  </a:cubicBezTo>
                  <a:cubicBezTo>
                    <a:pt x="45" y="69"/>
                    <a:pt x="45" y="77"/>
                    <a:pt x="51" y="77"/>
                  </a:cubicBezTo>
                  <a:cubicBezTo>
                    <a:pt x="56" y="78"/>
                    <a:pt x="61" y="68"/>
                    <a:pt x="60" y="63"/>
                  </a:cubicBezTo>
                  <a:cubicBezTo>
                    <a:pt x="58" y="53"/>
                    <a:pt x="47" y="55"/>
                    <a:pt x="40" y="51"/>
                  </a:cubicBezTo>
                  <a:cubicBezTo>
                    <a:pt x="38" y="50"/>
                    <a:pt x="39" y="49"/>
                    <a:pt x="36" y="48"/>
                  </a:cubicBezTo>
                  <a:cubicBezTo>
                    <a:pt x="33" y="47"/>
                    <a:pt x="30" y="49"/>
                    <a:pt x="28" y="48"/>
                  </a:cubicBezTo>
                  <a:cubicBezTo>
                    <a:pt x="26" y="40"/>
                    <a:pt x="37" y="37"/>
                    <a:pt x="43" y="37"/>
                  </a:cubicBezTo>
                  <a:cubicBezTo>
                    <a:pt x="53" y="38"/>
                    <a:pt x="57" y="40"/>
                    <a:pt x="63" y="30"/>
                  </a:cubicBezTo>
                  <a:cubicBezTo>
                    <a:pt x="67" y="25"/>
                    <a:pt x="69" y="22"/>
                    <a:pt x="76" y="23"/>
                  </a:cubicBezTo>
                  <a:cubicBezTo>
                    <a:pt x="78" y="24"/>
                    <a:pt x="79" y="26"/>
                    <a:pt x="82" y="25"/>
                  </a:cubicBezTo>
                  <a:cubicBezTo>
                    <a:pt x="85" y="25"/>
                    <a:pt x="86" y="22"/>
                    <a:pt x="89" y="21"/>
                  </a:cubicBezTo>
                  <a:cubicBezTo>
                    <a:pt x="95" y="19"/>
                    <a:pt x="95" y="24"/>
                    <a:pt x="100" y="26"/>
                  </a:cubicBezTo>
                  <a:cubicBezTo>
                    <a:pt x="105" y="27"/>
                    <a:pt x="108" y="22"/>
                    <a:pt x="113" y="24"/>
                  </a:cubicBezTo>
                  <a:cubicBezTo>
                    <a:pt x="116" y="25"/>
                    <a:pt x="114" y="29"/>
                    <a:pt x="120" y="29"/>
                  </a:cubicBezTo>
                  <a:cubicBezTo>
                    <a:pt x="123" y="29"/>
                    <a:pt x="127" y="25"/>
                    <a:pt x="128" y="22"/>
                  </a:cubicBezTo>
                  <a:cubicBezTo>
                    <a:pt x="127" y="21"/>
                    <a:pt x="127" y="20"/>
                    <a:pt x="126" y="19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8" name="Freeform 211">
              <a:extLst>
                <a:ext uri="{FF2B5EF4-FFF2-40B4-BE49-F238E27FC236}">
                  <a16:creationId xmlns:a16="http://schemas.microsoft.com/office/drawing/2014/main" id="{A29C2A0D-1CF3-4CEC-91DC-E4CF55909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2018"/>
              <a:ext cx="231" cy="153"/>
            </a:xfrm>
            <a:custGeom>
              <a:avLst/>
              <a:gdLst>
                <a:gd name="T0" fmla="*/ 448 w 160"/>
                <a:gd name="T1" fmla="*/ 27 h 106"/>
                <a:gd name="T2" fmla="*/ 398 w 160"/>
                <a:gd name="T3" fmla="*/ 29 h 106"/>
                <a:gd name="T4" fmla="*/ 334 w 160"/>
                <a:gd name="T5" fmla="*/ 84 h 106"/>
                <a:gd name="T6" fmla="*/ 258 w 160"/>
                <a:gd name="T7" fmla="*/ 107 h 106"/>
                <a:gd name="T8" fmla="*/ 198 w 160"/>
                <a:gd name="T9" fmla="*/ 141 h 106"/>
                <a:gd name="T10" fmla="*/ 81 w 160"/>
                <a:gd name="T11" fmla="*/ 114 h 106"/>
                <a:gd name="T12" fmla="*/ 20 w 160"/>
                <a:gd name="T13" fmla="*/ 128 h 106"/>
                <a:gd name="T14" fmla="*/ 79 w 160"/>
                <a:gd name="T15" fmla="*/ 204 h 106"/>
                <a:gd name="T16" fmla="*/ 111 w 160"/>
                <a:gd name="T17" fmla="*/ 230 h 106"/>
                <a:gd name="T18" fmla="*/ 123 w 160"/>
                <a:gd name="T19" fmla="*/ 273 h 106"/>
                <a:gd name="T20" fmla="*/ 204 w 160"/>
                <a:gd name="T21" fmla="*/ 283 h 106"/>
                <a:gd name="T22" fmla="*/ 257 w 160"/>
                <a:gd name="T23" fmla="*/ 313 h 106"/>
                <a:gd name="T24" fmla="*/ 305 w 160"/>
                <a:gd name="T25" fmla="*/ 310 h 106"/>
                <a:gd name="T26" fmla="*/ 344 w 160"/>
                <a:gd name="T27" fmla="*/ 196 h 106"/>
                <a:gd name="T28" fmla="*/ 361 w 160"/>
                <a:gd name="T29" fmla="*/ 154 h 106"/>
                <a:gd name="T30" fmla="*/ 306 w 160"/>
                <a:gd name="T31" fmla="*/ 165 h 106"/>
                <a:gd name="T32" fmla="*/ 267 w 160"/>
                <a:gd name="T33" fmla="*/ 235 h 106"/>
                <a:gd name="T34" fmla="*/ 222 w 160"/>
                <a:gd name="T35" fmla="*/ 231 h 106"/>
                <a:gd name="T36" fmla="*/ 198 w 160"/>
                <a:gd name="T37" fmla="*/ 258 h 106"/>
                <a:gd name="T38" fmla="*/ 154 w 160"/>
                <a:gd name="T39" fmla="*/ 196 h 106"/>
                <a:gd name="T40" fmla="*/ 90 w 160"/>
                <a:gd name="T41" fmla="*/ 165 h 106"/>
                <a:gd name="T42" fmla="*/ 144 w 160"/>
                <a:gd name="T43" fmla="*/ 169 h 106"/>
                <a:gd name="T44" fmla="*/ 183 w 160"/>
                <a:gd name="T45" fmla="*/ 192 h 106"/>
                <a:gd name="T46" fmla="*/ 231 w 160"/>
                <a:gd name="T47" fmla="*/ 165 h 106"/>
                <a:gd name="T48" fmla="*/ 273 w 160"/>
                <a:gd name="T49" fmla="*/ 165 h 106"/>
                <a:gd name="T50" fmla="*/ 290 w 160"/>
                <a:gd name="T51" fmla="*/ 127 h 106"/>
                <a:gd name="T52" fmla="*/ 338 w 160"/>
                <a:gd name="T53" fmla="*/ 117 h 106"/>
                <a:gd name="T54" fmla="*/ 367 w 160"/>
                <a:gd name="T55" fmla="*/ 100 h 106"/>
                <a:gd name="T56" fmla="*/ 442 w 160"/>
                <a:gd name="T57" fmla="*/ 25 h 10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60" h="106">
                  <a:moveTo>
                    <a:pt x="149" y="9"/>
                  </a:moveTo>
                  <a:cubicBezTo>
                    <a:pt x="146" y="0"/>
                    <a:pt x="136" y="6"/>
                    <a:pt x="132" y="10"/>
                  </a:cubicBezTo>
                  <a:cubicBezTo>
                    <a:pt x="125" y="16"/>
                    <a:pt x="119" y="23"/>
                    <a:pt x="111" y="28"/>
                  </a:cubicBezTo>
                  <a:cubicBezTo>
                    <a:pt x="102" y="33"/>
                    <a:pt x="96" y="33"/>
                    <a:pt x="86" y="35"/>
                  </a:cubicBezTo>
                  <a:cubicBezTo>
                    <a:pt x="77" y="38"/>
                    <a:pt x="73" y="41"/>
                    <a:pt x="66" y="47"/>
                  </a:cubicBezTo>
                  <a:cubicBezTo>
                    <a:pt x="55" y="56"/>
                    <a:pt x="39" y="41"/>
                    <a:pt x="27" y="38"/>
                  </a:cubicBezTo>
                  <a:cubicBezTo>
                    <a:pt x="20" y="36"/>
                    <a:pt x="11" y="37"/>
                    <a:pt x="7" y="43"/>
                  </a:cubicBezTo>
                  <a:cubicBezTo>
                    <a:pt x="0" y="57"/>
                    <a:pt x="17" y="64"/>
                    <a:pt x="26" y="68"/>
                  </a:cubicBezTo>
                  <a:cubicBezTo>
                    <a:pt x="30" y="70"/>
                    <a:pt x="35" y="72"/>
                    <a:pt x="37" y="76"/>
                  </a:cubicBezTo>
                  <a:cubicBezTo>
                    <a:pt x="40" y="81"/>
                    <a:pt x="39" y="86"/>
                    <a:pt x="41" y="91"/>
                  </a:cubicBezTo>
                  <a:cubicBezTo>
                    <a:pt x="47" y="104"/>
                    <a:pt x="58" y="93"/>
                    <a:pt x="68" y="94"/>
                  </a:cubicBezTo>
                  <a:cubicBezTo>
                    <a:pt x="75" y="95"/>
                    <a:pt x="79" y="102"/>
                    <a:pt x="85" y="104"/>
                  </a:cubicBezTo>
                  <a:cubicBezTo>
                    <a:pt x="89" y="106"/>
                    <a:pt x="97" y="104"/>
                    <a:pt x="101" y="103"/>
                  </a:cubicBezTo>
                  <a:cubicBezTo>
                    <a:pt x="118" y="99"/>
                    <a:pt x="108" y="77"/>
                    <a:pt x="114" y="65"/>
                  </a:cubicBezTo>
                  <a:cubicBezTo>
                    <a:pt x="116" y="61"/>
                    <a:pt x="123" y="56"/>
                    <a:pt x="120" y="51"/>
                  </a:cubicBezTo>
                  <a:cubicBezTo>
                    <a:pt x="115" y="44"/>
                    <a:pt x="105" y="50"/>
                    <a:pt x="102" y="55"/>
                  </a:cubicBezTo>
                  <a:cubicBezTo>
                    <a:pt x="96" y="64"/>
                    <a:pt x="106" y="82"/>
                    <a:pt x="89" y="78"/>
                  </a:cubicBezTo>
                  <a:cubicBezTo>
                    <a:pt x="83" y="77"/>
                    <a:pt x="79" y="73"/>
                    <a:pt x="74" y="77"/>
                  </a:cubicBezTo>
                  <a:cubicBezTo>
                    <a:pt x="70" y="80"/>
                    <a:pt x="73" y="86"/>
                    <a:pt x="66" y="86"/>
                  </a:cubicBezTo>
                  <a:cubicBezTo>
                    <a:pt x="53" y="87"/>
                    <a:pt x="56" y="72"/>
                    <a:pt x="51" y="65"/>
                  </a:cubicBezTo>
                  <a:cubicBezTo>
                    <a:pt x="46" y="59"/>
                    <a:pt x="34" y="63"/>
                    <a:pt x="30" y="55"/>
                  </a:cubicBezTo>
                  <a:cubicBezTo>
                    <a:pt x="25" y="41"/>
                    <a:pt x="44" y="54"/>
                    <a:pt x="48" y="56"/>
                  </a:cubicBezTo>
                  <a:cubicBezTo>
                    <a:pt x="53" y="59"/>
                    <a:pt x="56" y="64"/>
                    <a:pt x="61" y="64"/>
                  </a:cubicBezTo>
                  <a:cubicBezTo>
                    <a:pt x="67" y="63"/>
                    <a:pt x="71" y="56"/>
                    <a:pt x="77" y="55"/>
                  </a:cubicBezTo>
                  <a:cubicBezTo>
                    <a:pt x="82" y="54"/>
                    <a:pt x="87" y="57"/>
                    <a:pt x="91" y="55"/>
                  </a:cubicBezTo>
                  <a:cubicBezTo>
                    <a:pt x="96" y="52"/>
                    <a:pt x="93" y="46"/>
                    <a:pt x="96" y="42"/>
                  </a:cubicBezTo>
                  <a:cubicBezTo>
                    <a:pt x="100" y="39"/>
                    <a:pt x="108" y="41"/>
                    <a:pt x="112" y="39"/>
                  </a:cubicBezTo>
                  <a:cubicBezTo>
                    <a:pt x="116" y="38"/>
                    <a:pt x="119" y="34"/>
                    <a:pt x="122" y="33"/>
                  </a:cubicBezTo>
                  <a:cubicBezTo>
                    <a:pt x="130" y="29"/>
                    <a:pt x="160" y="20"/>
                    <a:pt x="147" y="8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19" name="Freeform 212">
              <a:extLst>
                <a:ext uri="{FF2B5EF4-FFF2-40B4-BE49-F238E27FC236}">
                  <a16:creationId xmlns:a16="http://schemas.microsoft.com/office/drawing/2014/main" id="{600A8F5E-9CF7-404C-93BE-7B135231F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219"/>
              <a:ext cx="139" cy="100"/>
            </a:xfrm>
            <a:custGeom>
              <a:avLst/>
              <a:gdLst>
                <a:gd name="T0" fmla="*/ 290 w 96"/>
                <a:gd name="T1" fmla="*/ 41 h 69"/>
                <a:gd name="T2" fmla="*/ 237 w 96"/>
                <a:gd name="T3" fmla="*/ 0 h 69"/>
                <a:gd name="T4" fmla="*/ 201 w 96"/>
                <a:gd name="T5" fmla="*/ 14 h 69"/>
                <a:gd name="T6" fmla="*/ 188 w 96"/>
                <a:gd name="T7" fmla="*/ 33 h 69"/>
                <a:gd name="T8" fmla="*/ 136 w 96"/>
                <a:gd name="T9" fmla="*/ 33 h 69"/>
                <a:gd name="T10" fmla="*/ 81 w 96"/>
                <a:gd name="T11" fmla="*/ 55 h 69"/>
                <a:gd name="T12" fmla="*/ 25 w 96"/>
                <a:gd name="T13" fmla="*/ 75 h 69"/>
                <a:gd name="T14" fmla="*/ 6 w 96"/>
                <a:gd name="T15" fmla="*/ 151 h 69"/>
                <a:gd name="T16" fmla="*/ 52 w 96"/>
                <a:gd name="T17" fmla="*/ 181 h 69"/>
                <a:gd name="T18" fmla="*/ 80 w 96"/>
                <a:gd name="T19" fmla="*/ 204 h 69"/>
                <a:gd name="T20" fmla="*/ 142 w 96"/>
                <a:gd name="T21" fmla="*/ 168 h 69"/>
                <a:gd name="T22" fmla="*/ 184 w 96"/>
                <a:gd name="T23" fmla="*/ 149 h 69"/>
                <a:gd name="T24" fmla="*/ 237 w 96"/>
                <a:gd name="T25" fmla="*/ 146 h 69"/>
                <a:gd name="T26" fmla="*/ 237 w 96"/>
                <a:gd name="T27" fmla="*/ 88 h 69"/>
                <a:gd name="T28" fmla="*/ 178 w 96"/>
                <a:gd name="T29" fmla="*/ 94 h 69"/>
                <a:gd name="T30" fmla="*/ 158 w 96"/>
                <a:gd name="T31" fmla="*/ 113 h 69"/>
                <a:gd name="T32" fmla="*/ 117 w 96"/>
                <a:gd name="T33" fmla="*/ 107 h 69"/>
                <a:gd name="T34" fmla="*/ 103 w 96"/>
                <a:gd name="T35" fmla="*/ 135 h 69"/>
                <a:gd name="T36" fmla="*/ 97 w 96"/>
                <a:gd name="T37" fmla="*/ 164 h 69"/>
                <a:gd name="T38" fmla="*/ 61 w 96"/>
                <a:gd name="T39" fmla="*/ 135 h 69"/>
                <a:gd name="T40" fmla="*/ 33 w 96"/>
                <a:gd name="T41" fmla="*/ 113 h 69"/>
                <a:gd name="T42" fmla="*/ 62 w 96"/>
                <a:gd name="T43" fmla="*/ 97 h 69"/>
                <a:gd name="T44" fmla="*/ 90 w 96"/>
                <a:gd name="T45" fmla="*/ 74 h 69"/>
                <a:gd name="T46" fmla="*/ 149 w 96"/>
                <a:gd name="T47" fmla="*/ 59 h 69"/>
                <a:gd name="T48" fmla="*/ 201 w 96"/>
                <a:gd name="T49" fmla="*/ 46 h 69"/>
                <a:gd name="T50" fmla="*/ 219 w 96"/>
                <a:gd name="T51" fmla="*/ 42 h 69"/>
                <a:gd name="T52" fmla="*/ 233 w 96"/>
                <a:gd name="T53" fmla="*/ 29 h 69"/>
                <a:gd name="T54" fmla="*/ 264 w 96"/>
                <a:gd name="T55" fmla="*/ 46 h 69"/>
                <a:gd name="T56" fmla="*/ 282 w 96"/>
                <a:gd name="T57" fmla="*/ 55 h 69"/>
                <a:gd name="T58" fmla="*/ 285 w 96"/>
                <a:gd name="T59" fmla="*/ 41 h 6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96" h="69">
                  <a:moveTo>
                    <a:pt x="95" y="13"/>
                  </a:moveTo>
                  <a:cubicBezTo>
                    <a:pt x="91" y="6"/>
                    <a:pt x="86" y="0"/>
                    <a:pt x="78" y="0"/>
                  </a:cubicBezTo>
                  <a:cubicBezTo>
                    <a:pt x="74" y="1"/>
                    <a:pt x="69" y="2"/>
                    <a:pt x="66" y="5"/>
                  </a:cubicBezTo>
                  <a:cubicBezTo>
                    <a:pt x="64" y="7"/>
                    <a:pt x="64" y="10"/>
                    <a:pt x="62" y="11"/>
                  </a:cubicBezTo>
                  <a:cubicBezTo>
                    <a:pt x="57" y="15"/>
                    <a:pt x="51" y="12"/>
                    <a:pt x="45" y="11"/>
                  </a:cubicBezTo>
                  <a:cubicBezTo>
                    <a:pt x="36" y="11"/>
                    <a:pt x="34" y="13"/>
                    <a:pt x="27" y="18"/>
                  </a:cubicBezTo>
                  <a:cubicBezTo>
                    <a:pt x="21" y="21"/>
                    <a:pt x="14" y="21"/>
                    <a:pt x="8" y="25"/>
                  </a:cubicBezTo>
                  <a:cubicBezTo>
                    <a:pt x="1" y="30"/>
                    <a:pt x="0" y="41"/>
                    <a:pt x="2" y="50"/>
                  </a:cubicBezTo>
                  <a:cubicBezTo>
                    <a:pt x="5" y="59"/>
                    <a:pt x="10" y="56"/>
                    <a:pt x="17" y="59"/>
                  </a:cubicBezTo>
                  <a:cubicBezTo>
                    <a:pt x="21" y="60"/>
                    <a:pt x="23" y="66"/>
                    <a:pt x="26" y="67"/>
                  </a:cubicBezTo>
                  <a:cubicBezTo>
                    <a:pt x="31" y="69"/>
                    <a:pt x="43" y="58"/>
                    <a:pt x="47" y="55"/>
                  </a:cubicBezTo>
                  <a:cubicBezTo>
                    <a:pt x="52" y="50"/>
                    <a:pt x="53" y="47"/>
                    <a:pt x="61" y="49"/>
                  </a:cubicBezTo>
                  <a:cubicBezTo>
                    <a:pt x="68" y="51"/>
                    <a:pt x="72" y="54"/>
                    <a:pt x="78" y="48"/>
                  </a:cubicBezTo>
                  <a:cubicBezTo>
                    <a:pt x="82" y="43"/>
                    <a:pt x="84" y="34"/>
                    <a:pt x="78" y="29"/>
                  </a:cubicBezTo>
                  <a:cubicBezTo>
                    <a:pt x="73" y="25"/>
                    <a:pt x="63" y="27"/>
                    <a:pt x="59" y="31"/>
                  </a:cubicBezTo>
                  <a:cubicBezTo>
                    <a:pt x="56" y="34"/>
                    <a:pt x="57" y="36"/>
                    <a:pt x="52" y="37"/>
                  </a:cubicBezTo>
                  <a:cubicBezTo>
                    <a:pt x="47" y="37"/>
                    <a:pt x="44" y="32"/>
                    <a:pt x="39" y="35"/>
                  </a:cubicBezTo>
                  <a:cubicBezTo>
                    <a:pt x="36" y="37"/>
                    <a:pt x="35" y="41"/>
                    <a:pt x="34" y="44"/>
                  </a:cubicBezTo>
                  <a:cubicBezTo>
                    <a:pt x="32" y="49"/>
                    <a:pt x="31" y="49"/>
                    <a:pt x="32" y="54"/>
                  </a:cubicBezTo>
                  <a:cubicBezTo>
                    <a:pt x="25" y="57"/>
                    <a:pt x="24" y="46"/>
                    <a:pt x="20" y="44"/>
                  </a:cubicBezTo>
                  <a:cubicBezTo>
                    <a:pt x="17" y="42"/>
                    <a:pt x="5" y="46"/>
                    <a:pt x="11" y="37"/>
                  </a:cubicBezTo>
                  <a:cubicBezTo>
                    <a:pt x="13" y="34"/>
                    <a:pt x="18" y="34"/>
                    <a:pt x="21" y="32"/>
                  </a:cubicBezTo>
                  <a:cubicBezTo>
                    <a:pt x="24" y="30"/>
                    <a:pt x="26" y="26"/>
                    <a:pt x="30" y="24"/>
                  </a:cubicBezTo>
                  <a:cubicBezTo>
                    <a:pt x="35" y="21"/>
                    <a:pt x="43" y="19"/>
                    <a:pt x="49" y="19"/>
                  </a:cubicBezTo>
                  <a:cubicBezTo>
                    <a:pt x="56" y="19"/>
                    <a:pt x="59" y="17"/>
                    <a:pt x="66" y="15"/>
                  </a:cubicBezTo>
                  <a:cubicBezTo>
                    <a:pt x="68" y="15"/>
                    <a:pt x="70" y="15"/>
                    <a:pt x="72" y="14"/>
                  </a:cubicBezTo>
                  <a:cubicBezTo>
                    <a:pt x="74" y="13"/>
                    <a:pt x="75" y="11"/>
                    <a:pt x="77" y="10"/>
                  </a:cubicBezTo>
                  <a:cubicBezTo>
                    <a:pt x="84" y="6"/>
                    <a:pt x="84" y="11"/>
                    <a:pt x="87" y="15"/>
                  </a:cubicBezTo>
                  <a:cubicBezTo>
                    <a:pt x="89" y="17"/>
                    <a:pt x="89" y="20"/>
                    <a:pt x="93" y="18"/>
                  </a:cubicBezTo>
                  <a:cubicBezTo>
                    <a:pt x="95" y="16"/>
                    <a:pt x="96" y="15"/>
                    <a:pt x="94" y="13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0" name="Freeform 213">
              <a:extLst>
                <a:ext uri="{FF2B5EF4-FFF2-40B4-BE49-F238E27FC236}">
                  <a16:creationId xmlns:a16="http://schemas.microsoft.com/office/drawing/2014/main" id="{5C742EB5-4814-47F3-A4F3-F047CA5A6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2272"/>
              <a:ext cx="107" cy="126"/>
            </a:xfrm>
            <a:custGeom>
              <a:avLst/>
              <a:gdLst>
                <a:gd name="T0" fmla="*/ 224 w 74"/>
                <a:gd name="T1" fmla="*/ 48 h 87"/>
                <a:gd name="T2" fmla="*/ 145 w 74"/>
                <a:gd name="T3" fmla="*/ 29 h 87"/>
                <a:gd name="T4" fmla="*/ 123 w 74"/>
                <a:gd name="T5" fmla="*/ 75 h 87"/>
                <a:gd name="T6" fmla="*/ 97 w 74"/>
                <a:gd name="T7" fmla="*/ 103 h 87"/>
                <a:gd name="T8" fmla="*/ 62 w 74"/>
                <a:gd name="T9" fmla="*/ 140 h 87"/>
                <a:gd name="T10" fmla="*/ 62 w 74"/>
                <a:gd name="T11" fmla="*/ 178 h 87"/>
                <a:gd name="T12" fmla="*/ 29 w 74"/>
                <a:gd name="T13" fmla="*/ 243 h 87"/>
                <a:gd name="T14" fmla="*/ 90 w 74"/>
                <a:gd name="T15" fmla="*/ 229 h 87"/>
                <a:gd name="T16" fmla="*/ 116 w 74"/>
                <a:gd name="T17" fmla="*/ 203 h 87"/>
                <a:gd name="T18" fmla="*/ 134 w 74"/>
                <a:gd name="T19" fmla="*/ 210 h 87"/>
                <a:gd name="T20" fmla="*/ 150 w 74"/>
                <a:gd name="T21" fmla="*/ 146 h 87"/>
                <a:gd name="T22" fmla="*/ 127 w 74"/>
                <a:gd name="T23" fmla="*/ 169 h 87"/>
                <a:gd name="T24" fmla="*/ 100 w 74"/>
                <a:gd name="T25" fmla="*/ 188 h 87"/>
                <a:gd name="T26" fmla="*/ 84 w 74"/>
                <a:gd name="T27" fmla="*/ 169 h 87"/>
                <a:gd name="T28" fmla="*/ 97 w 74"/>
                <a:gd name="T29" fmla="*/ 122 h 87"/>
                <a:gd name="T30" fmla="*/ 127 w 74"/>
                <a:gd name="T31" fmla="*/ 109 h 87"/>
                <a:gd name="T32" fmla="*/ 150 w 74"/>
                <a:gd name="T33" fmla="*/ 81 h 87"/>
                <a:gd name="T34" fmla="*/ 182 w 74"/>
                <a:gd name="T35" fmla="*/ 33 h 87"/>
                <a:gd name="T36" fmla="*/ 221 w 74"/>
                <a:gd name="T37" fmla="*/ 48 h 8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87">
                  <a:moveTo>
                    <a:pt x="74" y="16"/>
                  </a:moveTo>
                  <a:cubicBezTo>
                    <a:pt x="73" y="0"/>
                    <a:pt x="57" y="0"/>
                    <a:pt x="48" y="10"/>
                  </a:cubicBezTo>
                  <a:cubicBezTo>
                    <a:pt x="43" y="15"/>
                    <a:pt x="43" y="20"/>
                    <a:pt x="41" y="25"/>
                  </a:cubicBezTo>
                  <a:cubicBezTo>
                    <a:pt x="39" y="31"/>
                    <a:pt x="38" y="31"/>
                    <a:pt x="32" y="34"/>
                  </a:cubicBezTo>
                  <a:cubicBezTo>
                    <a:pt x="27" y="37"/>
                    <a:pt x="23" y="40"/>
                    <a:pt x="21" y="46"/>
                  </a:cubicBezTo>
                  <a:cubicBezTo>
                    <a:pt x="20" y="51"/>
                    <a:pt x="23" y="55"/>
                    <a:pt x="21" y="59"/>
                  </a:cubicBezTo>
                  <a:cubicBezTo>
                    <a:pt x="19" y="66"/>
                    <a:pt x="0" y="70"/>
                    <a:pt x="10" y="80"/>
                  </a:cubicBezTo>
                  <a:cubicBezTo>
                    <a:pt x="15" y="87"/>
                    <a:pt x="25" y="79"/>
                    <a:pt x="30" y="75"/>
                  </a:cubicBezTo>
                  <a:cubicBezTo>
                    <a:pt x="32" y="73"/>
                    <a:pt x="35" y="68"/>
                    <a:pt x="38" y="67"/>
                  </a:cubicBezTo>
                  <a:cubicBezTo>
                    <a:pt x="41" y="67"/>
                    <a:pt x="41" y="69"/>
                    <a:pt x="44" y="69"/>
                  </a:cubicBezTo>
                  <a:cubicBezTo>
                    <a:pt x="58" y="70"/>
                    <a:pt x="63" y="45"/>
                    <a:pt x="50" y="48"/>
                  </a:cubicBezTo>
                  <a:cubicBezTo>
                    <a:pt x="45" y="49"/>
                    <a:pt x="45" y="53"/>
                    <a:pt x="42" y="56"/>
                  </a:cubicBezTo>
                  <a:cubicBezTo>
                    <a:pt x="39" y="59"/>
                    <a:pt x="36" y="60"/>
                    <a:pt x="33" y="62"/>
                  </a:cubicBezTo>
                  <a:cubicBezTo>
                    <a:pt x="26" y="69"/>
                    <a:pt x="22" y="66"/>
                    <a:pt x="28" y="56"/>
                  </a:cubicBezTo>
                  <a:cubicBezTo>
                    <a:pt x="31" y="52"/>
                    <a:pt x="41" y="43"/>
                    <a:pt x="32" y="40"/>
                  </a:cubicBezTo>
                  <a:cubicBezTo>
                    <a:pt x="34" y="36"/>
                    <a:pt x="38" y="37"/>
                    <a:pt x="42" y="36"/>
                  </a:cubicBezTo>
                  <a:cubicBezTo>
                    <a:pt x="48" y="34"/>
                    <a:pt x="48" y="32"/>
                    <a:pt x="50" y="27"/>
                  </a:cubicBezTo>
                  <a:cubicBezTo>
                    <a:pt x="53" y="21"/>
                    <a:pt x="59" y="18"/>
                    <a:pt x="60" y="11"/>
                  </a:cubicBezTo>
                  <a:cubicBezTo>
                    <a:pt x="66" y="8"/>
                    <a:pt x="71" y="19"/>
                    <a:pt x="73" y="16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1" name="Freeform 214">
              <a:extLst>
                <a:ext uri="{FF2B5EF4-FFF2-40B4-BE49-F238E27FC236}">
                  <a16:creationId xmlns:a16="http://schemas.microsoft.com/office/drawing/2014/main" id="{A5C6FF71-686B-4B83-9433-E9C38D190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355"/>
              <a:ext cx="75" cy="59"/>
            </a:xfrm>
            <a:custGeom>
              <a:avLst/>
              <a:gdLst>
                <a:gd name="T0" fmla="*/ 150 w 52"/>
                <a:gd name="T1" fmla="*/ 46 h 41"/>
                <a:gd name="T2" fmla="*/ 48 w 52"/>
                <a:gd name="T3" fmla="*/ 76 h 41"/>
                <a:gd name="T4" fmla="*/ 9 w 52"/>
                <a:gd name="T5" fmla="*/ 86 h 41"/>
                <a:gd name="T6" fmla="*/ 39 w 52"/>
                <a:gd name="T7" fmla="*/ 122 h 41"/>
                <a:gd name="T8" fmla="*/ 88 w 52"/>
                <a:gd name="T9" fmla="*/ 94 h 41"/>
                <a:gd name="T10" fmla="*/ 108 w 52"/>
                <a:gd name="T11" fmla="*/ 75 h 41"/>
                <a:gd name="T12" fmla="*/ 121 w 52"/>
                <a:gd name="T13" fmla="*/ 66 h 41"/>
                <a:gd name="T14" fmla="*/ 104 w 52"/>
                <a:gd name="T15" fmla="*/ 53 h 41"/>
                <a:gd name="T16" fmla="*/ 84 w 52"/>
                <a:gd name="T17" fmla="*/ 68 h 41"/>
                <a:gd name="T18" fmla="*/ 56 w 52"/>
                <a:gd name="T19" fmla="*/ 102 h 41"/>
                <a:gd name="T20" fmla="*/ 61 w 52"/>
                <a:gd name="T21" fmla="*/ 86 h 41"/>
                <a:gd name="T22" fmla="*/ 69 w 52"/>
                <a:gd name="T23" fmla="*/ 68 h 41"/>
                <a:gd name="T24" fmla="*/ 94 w 52"/>
                <a:gd name="T25" fmla="*/ 35 h 41"/>
                <a:gd name="T26" fmla="*/ 136 w 52"/>
                <a:gd name="T27" fmla="*/ 39 h 41"/>
                <a:gd name="T28" fmla="*/ 154 w 52"/>
                <a:gd name="T29" fmla="*/ 47 h 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2" h="41">
                  <a:moveTo>
                    <a:pt x="50" y="15"/>
                  </a:moveTo>
                  <a:cubicBezTo>
                    <a:pt x="47" y="0"/>
                    <a:pt x="16" y="9"/>
                    <a:pt x="16" y="26"/>
                  </a:cubicBezTo>
                  <a:cubicBezTo>
                    <a:pt x="12" y="27"/>
                    <a:pt x="5" y="25"/>
                    <a:pt x="3" y="29"/>
                  </a:cubicBezTo>
                  <a:cubicBezTo>
                    <a:pt x="0" y="35"/>
                    <a:pt x="8" y="41"/>
                    <a:pt x="13" y="41"/>
                  </a:cubicBezTo>
                  <a:cubicBezTo>
                    <a:pt x="19" y="41"/>
                    <a:pt x="26" y="37"/>
                    <a:pt x="29" y="31"/>
                  </a:cubicBezTo>
                  <a:cubicBezTo>
                    <a:pt x="33" y="26"/>
                    <a:pt x="30" y="28"/>
                    <a:pt x="36" y="25"/>
                  </a:cubicBezTo>
                  <a:cubicBezTo>
                    <a:pt x="39" y="23"/>
                    <a:pt x="40" y="26"/>
                    <a:pt x="40" y="22"/>
                  </a:cubicBezTo>
                  <a:cubicBezTo>
                    <a:pt x="40" y="19"/>
                    <a:pt x="37" y="18"/>
                    <a:pt x="35" y="18"/>
                  </a:cubicBezTo>
                  <a:cubicBezTo>
                    <a:pt x="31" y="17"/>
                    <a:pt x="30" y="20"/>
                    <a:pt x="28" y="23"/>
                  </a:cubicBezTo>
                  <a:cubicBezTo>
                    <a:pt x="25" y="27"/>
                    <a:pt x="24" y="31"/>
                    <a:pt x="19" y="34"/>
                  </a:cubicBezTo>
                  <a:cubicBezTo>
                    <a:pt x="17" y="30"/>
                    <a:pt x="19" y="31"/>
                    <a:pt x="20" y="29"/>
                  </a:cubicBezTo>
                  <a:cubicBezTo>
                    <a:pt x="21" y="27"/>
                    <a:pt x="22" y="26"/>
                    <a:pt x="23" y="23"/>
                  </a:cubicBezTo>
                  <a:cubicBezTo>
                    <a:pt x="25" y="19"/>
                    <a:pt x="25" y="15"/>
                    <a:pt x="31" y="12"/>
                  </a:cubicBezTo>
                  <a:cubicBezTo>
                    <a:pt x="35" y="10"/>
                    <a:pt x="41" y="10"/>
                    <a:pt x="45" y="13"/>
                  </a:cubicBezTo>
                  <a:cubicBezTo>
                    <a:pt x="47" y="14"/>
                    <a:pt x="52" y="22"/>
                    <a:pt x="51" y="16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2" name="Freeform 215">
              <a:extLst>
                <a:ext uri="{FF2B5EF4-FFF2-40B4-BE49-F238E27FC236}">
                  <a16:creationId xmlns:a16="http://schemas.microsoft.com/office/drawing/2014/main" id="{C97242DA-671C-4656-B282-7C006B573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458"/>
              <a:ext cx="146" cy="120"/>
            </a:xfrm>
            <a:custGeom>
              <a:avLst/>
              <a:gdLst>
                <a:gd name="T0" fmla="*/ 210 w 101"/>
                <a:gd name="T1" fmla="*/ 19 h 83"/>
                <a:gd name="T2" fmla="*/ 95 w 101"/>
                <a:gd name="T3" fmla="*/ 42 h 83"/>
                <a:gd name="T4" fmla="*/ 75 w 101"/>
                <a:gd name="T5" fmla="*/ 74 h 83"/>
                <a:gd name="T6" fmla="*/ 33 w 101"/>
                <a:gd name="T7" fmla="*/ 74 h 83"/>
                <a:gd name="T8" fmla="*/ 39 w 101"/>
                <a:gd name="T9" fmla="*/ 130 h 83"/>
                <a:gd name="T10" fmla="*/ 14 w 101"/>
                <a:gd name="T11" fmla="*/ 156 h 83"/>
                <a:gd name="T12" fmla="*/ 55 w 101"/>
                <a:gd name="T13" fmla="*/ 202 h 83"/>
                <a:gd name="T14" fmla="*/ 116 w 101"/>
                <a:gd name="T15" fmla="*/ 198 h 83"/>
                <a:gd name="T16" fmla="*/ 155 w 101"/>
                <a:gd name="T17" fmla="*/ 249 h 83"/>
                <a:gd name="T18" fmla="*/ 217 w 101"/>
                <a:gd name="T19" fmla="*/ 210 h 83"/>
                <a:gd name="T20" fmla="*/ 276 w 101"/>
                <a:gd name="T21" fmla="*/ 178 h 83"/>
                <a:gd name="T22" fmla="*/ 263 w 101"/>
                <a:gd name="T23" fmla="*/ 75 h 83"/>
                <a:gd name="T24" fmla="*/ 249 w 101"/>
                <a:gd name="T25" fmla="*/ 116 h 83"/>
                <a:gd name="T26" fmla="*/ 263 w 101"/>
                <a:gd name="T27" fmla="*/ 136 h 83"/>
                <a:gd name="T28" fmla="*/ 230 w 101"/>
                <a:gd name="T29" fmla="*/ 149 h 83"/>
                <a:gd name="T30" fmla="*/ 205 w 101"/>
                <a:gd name="T31" fmla="*/ 155 h 83"/>
                <a:gd name="T32" fmla="*/ 205 w 101"/>
                <a:gd name="T33" fmla="*/ 175 h 83"/>
                <a:gd name="T34" fmla="*/ 184 w 101"/>
                <a:gd name="T35" fmla="*/ 191 h 83"/>
                <a:gd name="T36" fmla="*/ 168 w 101"/>
                <a:gd name="T37" fmla="*/ 211 h 83"/>
                <a:gd name="T38" fmla="*/ 130 w 101"/>
                <a:gd name="T39" fmla="*/ 163 h 83"/>
                <a:gd name="T40" fmla="*/ 107 w 101"/>
                <a:gd name="T41" fmla="*/ 149 h 83"/>
                <a:gd name="T42" fmla="*/ 81 w 101"/>
                <a:gd name="T43" fmla="*/ 163 h 83"/>
                <a:gd name="T44" fmla="*/ 62 w 101"/>
                <a:gd name="T45" fmla="*/ 155 h 83"/>
                <a:gd name="T46" fmla="*/ 84 w 101"/>
                <a:gd name="T47" fmla="*/ 136 h 83"/>
                <a:gd name="T48" fmla="*/ 80 w 101"/>
                <a:gd name="T49" fmla="*/ 107 h 83"/>
                <a:gd name="T50" fmla="*/ 134 w 101"/>
                <a:gd name="T51" fmla="*/ 81 h 83"/>
                <a:gd name="T52" fmla="*/ 160 w 101"/>
                <a:gd name="T53" fmla="*/ 39 h 83"/>
                <a:gd name="T54" fmla="*/ 184 w 101"/>
                <a:gd name="T55" fmla="*/ 33 h 83"/>
                <a:gd name="T56" fmla="*/ 210 w 101"/>
                <a:gd name="T57" fmla="*/ 42 h 83"/>
                <a:gd name="T58" fmla="*/ 211 w 101"/>
                <a:gd name="T59" fmla="*/ 19 h 8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01" h="83">
                  <a:moveTo>
                    <a:pt x="69" y="6"/>
                  </a:moveTo>
                  <a:cubicBezTo>
                    <a:pt x="56" y="0"/>
                    <a:pt x="41" y="1"/>
                    <a:pt x="32" y="14"/>
                  </a:cubicBezTo>
                  <a:cubicBezTo>
                    <a:pt x="30" y="17"/>
                    <a:pt x="29" y="23"/>
                    <a:pt x="25" y="24"/>
                  </a:cubicBezTo>
                  <a:cubicBezTo>
                    <a:pt x="21" y="26"/>
                    <a:pt x="15" y="22"/>
                    <a:pt x="11" y="24"/>
                  </a:cubicBezTo>
                  <a:cubicBezTo>
                    <a:pt x="0" y="31"/>
                    <a:pt x="19" y="35"/>
                    <a:pt x="13" y="43"/>
                  </a:cubicBezTo>
                  <a:cubicBezTo>
                    <a:pt x="10" y="47"/>
                    <a:pt x="6" y="45"/>
                    <a:pt x="5" y="52"/>
                  </a:cubicBezTo>
                  <a:cubicBezTo>
                    <a:pt x="5" y="59"/>
                    <a:pt x="11" y="65"/>
                    <a:pt x="18" y="67"/>
                  </a:cubicBezTo>
                  <a:cubicBezTo>
                    <a:pt x="26" y="68"/>
                    <a:pt x="31" y="61"/>
                    <a:pt x="38" y="66"/>
                  </a:cubicBezTo>
                  <a:cubicBezTo>
                    <a:pt x="44" y="70"/>
                    <a:pt x="44" y="80"/>
                    <a:pt x="51" y="82"/>
                  </a:cubicBezTo>
                  <a:cubicBezTo>
                    <a:pt x="58" y="83"/>
                    <a:pt x="67" y="72"/>
                    <a:pt x="72" y="69"/>
                  </a:cubicBezTo>
                  <a:cubicBezTo>
                    <a:pt x="78" y="64"/>
                    <a:pt x="85" y="64"/>
                    <a:pt x="91" y="59"/>
                  </a:cubicBezTo>
                  <a:cubicBezTo>
                    <a:pt x="99" y="52"/>
                    <a:pt x="101" y="28"/>
                    <a:pt x="87" y="25"/>
                  </a:cubicBezTo>
                  <a:cubicBezTo>
                    <a:pt x="74" y="23"/>
                    <a:pt x="82" y="34"/>
                    <a:pt x="82" y="38"/>
                  </a:cubicBezTo>
                  <a:cubicBezTo>
                    <a:pt x="75" y="40"/>
                    <a:pt x="86" y="42"/>
                    <a:pt x="87" y="45"/>
                  </a:cubicBezTo>
                  <a:cubicBezTo>
                    <a:pt x="89" y="52"/>
                    <a:pt x="78" y="49"/>
                    <a:pt x="76" y="49"/>
                  </a:cubicBezTo>
                  <a:cubicBezTo>
                    <a:pt x="72" y="49"/>
                    <a:pt x="70" y="47"/>
                    <a:pt x="68" y="51"/>
                  </a:cubicBezTo>
                  <a:cubicBezTo>
                    <a:pt x="66" y="54"/>
                    <a:pt x="69" y="55"/>
                    <a:pt x="68" y="58"/>
                  </a:cubicBezTo>
                  <a:cubicBezTo>
                    <a:pt x="67" y="60"/>
                    <a:pt x="63" y="61"/>
                    <a:pt x="61" y="63"/>
                  </a:cubicBezTo>
                  <a:cubicBezTo>
                    <a:pt x="59" y="64"/>
                    <a:pt x="57" y="69"/>
                    <a:pt x="55" y="70"/>
                  </a:cubicBezTo>
                  <a:cubicBezTo>
                    <a:pt x="48" y="71"/>
                    <a:pt x="46" y="58"/>
                    <a:pt x="43" y="54"/>
                  </a:cubicBezTo>
                  <a:cubicBezTo>
                    <a:pt x="41" y="52"/>
                    <a:pt x="38" y="49"/>
                    <a:pt x="35" y="49"/>
                  </a:cubicBezTo>
                  <a:cubicBezTo>
                    <a:pt x="30" y="49"/>
                    <a:pt x="31" y="53"/>
                    <a:pt x="27" y="54"/>
                  </a:cubicBezTo>
                  <a:cubicBezTo>
                    <a:pt x="23" y="55"/>
                    <a:pt x="21" y="55"/>
                    <a:pt x="21" y="51"/>
                  </a:cubicBezTo>
                  <a:cubicBezTo>
                    <a:pt x="21" y="47"/>
                    <a:pt x="25" y="47"/>
                    <a:pt x="28" y="45"/>
                  </a:cubicBezTo>
                  <a:cubicBezTo>
                    <a:pt x="35" y="41"/>
                    <a:pt x="34" y="37"/>
                    <a:pt x="26" y="35"/>
                  </a:cubicBezTo>
                  <a:cubicBezTo>
                    <a:pt x="30" y="28"/>
                    <a:pt x="41" y="36"/>
                    <a:pt x="44" y="27"/>
                  </a:cubicBezTo>
                  <a:cubicBezTo>
                    <a:pt x="48" y="20"/>
                    <a:pt x="40" y="15"/>
                    <a:pt x="53" y="13"/>
                  </a:cubicBezTo>
                  <a:cubicBezTo>
                    <a:pt x="55" y="12"/>
                    <a:pt x="59" y="11"/>
                    <a:pt x="61" y="11"/>
                  </a:cubicBezTo>
                  <a:cubicBezTo>
                    <a:pt x="64" y="11"/>
                    <a:pt x="66" y="14"/>
                    <a:pt x="69" y="14"/>
                  </a:cubicBezTo>
                  <a:cubicBezTo>
                    <a:pt x="76" y="14"/>
                    <a:pt x="73" y="9"/>
                    <a:pt x="70" y="6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3" name="Freeform 216">
              <a:extLst>
                <a:ext uri="{FF2B5EF4-FFF2-40B4-BE49-F238E27FC236}">
                  <a16:creationId xmlns:a16="http://schemas.microsoft.com/office/drawing/2014/main" id="{9723E725-91A0-4C12-B791-278D39C35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569"/>
              <a:ext cx="140" cy="114"/>
            </a:xfrm>
            <a:custGeom>
              <a:avLst/>
              <a:gdLst>
                <a:gd name="T0" fmla="*/ 267 w 97"/>
                <a:gd name="T1" fmla="*/ 25 h 79"/>
                <a:gd name="T2" fmla="*/ 216 w 97"/>
                <a:gd name="T3" fmla="*/ 1 h 79"/>
                <a:gd name="T4" fmla="*/ 185 w 97"/>
                <a:gd name="T5" fmla="*/ 9 h 79"/>
                <a:gd name="T6" fmla="*/ 175 w 97"/>
                <a:gd name="T7" fmla="*/ 29 h 79"/>
                <a:gd name="T8" fmla="*/ 137 w 97"/>
                <a:gd name="T9" fmla="*/ 39 h 79"/>
                <a:gd name="T10" fmla="*/ 81 w 97"/>
                <a:gd name="T11" fmla="*/ 52 h 79"/>
                <a:gd name="T12" fmla="*/ 36 w 97"/>
                <a:gd name="T13" fmla="*/ 147 h 79"/>
                <a:gd name="T14" fmla="*/ 46 w 97"/>
                <a:gd name="T15" fmla="*/ 231 h 79"/>
                <a:gd name="T16" fmla="*/ 127 w 97"/>
                <a:gd name="T17" fmla="*/ 219 h 79"/>
                <a:gd name="T18" fmla="*/ 178 w 97"/>
                <a:gd name="T19" fmla="*/ 170 h 79"/>
                <a:gd name="T20" fmla="*/ 231 w 97"/>
                <a:gd name="T21" fmla="*/ 163 h 79"/>
                <a:gd name="T22" fmla="*/ 279 w 97"/>
                <a:gd name="T23" fmla="*/ 121 h 79"/>
                <a:gd name="T24" fmla="*/ 286 w 97"/>
                <a:gd name="T25" fmla="*/ 75 h 79"/>
                <a:gd name="T26" fmla="*/ 257 w 97"/>
                <a:gd name="T27" fmla="*/ 74 h 79"/>
                <a:gd name="T28" fmla="*/ 235 w 97"/>
                <a:gd name="T29" fmla="*/ 114 h 79"/>
                <a:gd name="T30" fmla="*/ 183 w 97"/>
                <a:gd name="T31" fmla="*/ 128 h 79"/>
                <a:gd name="T32" fmla="*/ 165 w 97"/>
                <a:gd name="T33" fmla="*/ 150 h 79"/>
                <a:gd name="T34" fmla="*/ 121 w 97"/>
                <a:gd name="T35" fmla="*/ 150 h 79"/>
                <a:gd name="T36" fmla="*/ 107 w 97"/>
                <a:gd name="T37" fmla="*/ 189 h 79"/>
                <a:gd name="T38" fmla="*/ 61 w 97"/>
                <a:gd name="T39" fmla="*/ 185 h 79"/>
                <a:gd name="T40" fmla="*/ 75 w 97"/>
                <a:gd name="T41" fmla="*/ 136 h 79"/>
                <a:gd name="T42" fmla="*/ 127 w 97"/>
                <a:gd name="T43" fmla="*/ 108 h 79"/>
                <a:gd name="T44" fmla="*/ 102 w 97"/>
                <a:gd name="T45" fmla="*/ 79 h 79"/>
                <a:gd name="T46" fmla="*/ 144 w 97"/>
                <a:gd name="T47" fmla="*/ 75 h 79"/>
                <a:gd name="T48" fmla="*/ 196 w 97"/>
                <a:gd name="T49" fmla="*/ 48 h 79"/>
                <a:gd name="T50" fmla="*/ 222 w 97"/>
                <a:gd name="T51" fmla="*/ 48 h 79"/>
                <a:gd name="T52" fmla="*/ 240 w 97"/>
                <a:gd name="T53" fmla="*/ 39 h 79"/>
                <a:gd name="T54" fmla="*/ 263 w 97"/>
                <a:gd name="T55" fmla="*/ 39 h 79"/>
                <a:gd name="T56" fmla="*/ 264 w 97"/>
                <a:gd name="T57" fmla="*/ 25 h 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97" h="79">
                  <a:moveTo>
                    <a:pt x="89" y="8"/>
                  </a:moveTo>
                  <a:cubicBezTo>
                    <a:pt x="85" y="4"/>
                    <a:pt x="78" y="1"/>
                    <a:pt x="72" y="1"/>
                  </a:cubicBezTo>
                  <a:cubicBezTo>
                    <a:pt x="69" y="0"/>
                    <a:pt x="65" y="0"/>
                    <a:pt x="62" y="3"/>
                  </a:cubicBezTo>
                  <a:cubicBezTo>
                    <a:pt x="59" y="5"/>
                    <a:pt x="60" y="8"/>
                    <a:pt x="58" y="10"/>
                  </a:cubicBezTo>
                  <a:cubicBezTo>
                    <a:pt x="55" y="15"/>
                    <a:pt x="52" y="13"/>
                    <a:pt x="46" y="13"/>
                  </a:cubicBezTo>
                  <a:cubicBezTo>
                    <a:pt x="38" y="11"/>
                    <a:pt x="33" y="11"/>
                    <a:pt x="27" y="17"/>
                  </a:cubicBezTo>
                  <a:cubicBezTo>
                    <a:pt x="18" y="25"/>
                    <a:pt x="19" y="39"/>
                    <a:pt x="12" y="49"/>
                  </a:cubicBezTo>
                  <a:cubicBezTo>
                    <a:pt x="5" y="58"/>
                    <a:pt x="0" y="73"/>
                    <a:pt x="15" y="77"/>
                  </a:cubicBezTo>
                  <a:cubicBezTo>
                    <a:pt x="23" y="79"/>
                    <a:pt x="35" y="77"/>
                    <a:pt x="42" y="73"/>
                  </a:cubicBezTo>
                  <a:cubicBezTo>
                    <a:pt x="50" y="69"/>
                    <a:pt x="53" y="62"/>
                    <a:pt x="59" y="57"/>
                  </a:cubicBezTo>
                  <a:cubicBezTo>
                    <a:pt x="65" y="53"/>
                    <a:pt x="71" y="55"/>
                    <a:pt x="77" y="54"/>
                  </a:cubicBezTo>
                  <a:cubicBezTo>
                    <a:pt x="84" y="52"/>
                    <a:pt x="89" y="45"/>
                    <a:pt x="93" y="40"/>
                  </a:cubicBezTo>
                  <a:cubicBezTo>
                    <a:pt x="95" y="36"/>
                    <a:pt x="97" y="29"/>
                    <a:pt x="95" y="25"/>
                  </a:cubicBezTo>
                  <a:cubicBezTo>
                    <a:pt x="92" y="22"/>
                    <a:pt x="88" y="21"/>
                    <a:pt x="85" y="24"/>
                  </a:cubicBezTo>
                  <a:cubicBezTo>
                    <a:pt x="80" y="28"/>
                    <a:pt x="87" y="35"/>
                    <a:pt x="78" y="38"/>
                  </a:cubicBezTo>
                  <a:cubicBezTo>
                    <a:pt x="69" y="40"/>
                    <a:pt x="66" y="33"/>
                    <a:pt x="61" y="43"/>
                  </a:cubicBezTo>
                  <a:cubicBezTo>
                    <a:pt x="59" y="46"/>
                    <a:pt x="60" y="49"/>
                    <a:pt x="55" y="50"/>
                  </a:cubicBezTo>
                  <a:cubicBezTo>
                    <a:pt x="50" y="51"/>
                    <a:pt x="46" y="46"/>
                    <a:pt x="40" y="50"/>
                  </a:cubicBezTo>
                  <a:cubicBezTo>
                    <a:pt x="36" y="53"/>
                    <a:pt x="38" y="59"/>
                    <a:pt x="35" y="63"/>
                  </a:cubicBezTo>
                  <a:cubicBezTo>
                    <a:pt x="31" y="67"/>
                    <a:pt x="23" y="66"/>
                    <a:pt x="20" y="62"/>
                  </a:cubicBezTo>
                  <a:cubicBezTo>
                    <a:pt x="16" y="57"/>
                    <a:pt x="21" y="49"/>
                    <a:pt x="25" y="45"/>
                  </a:cubicBezTo>
                  <a:cubicBezTo>
                    <a:pt x="28" y="42"/>
                    <a:pt x="40" y="40"/>
                    <a:pt x="42" y="36"/>
                  </a:cubicBezTo>
                  <a:cubicBezTo>
                    <a:pt x="43" y="30"/>
                    <a:pt x="33" y="30"/>
                    <a:pt x="34" y="26"/>
                  </a:cubicBezTo>
                  <a:cubicBezTo>
                    <a:pt x="36" y="19"/>
                    <a:pt x="45" y="24"/>
                    <a:pt x="48" y="25"/>
                  </a:cubicBezTo>
                  <a:cubicBezTo>
                    <a:pt x="60" y="30"/>
                    <a:pt x="57" y="18"/>
                    <a:pt x="65" y="16"/>
                  </a:cubicBezTo>
                  <a:cubicBezTo>
                    <a:pt x="68" y="15"/>
                    <a:pt x="71" y="17"/>
                    <a:pt x="74" y="16"/>
                  </a:cubicBezTo>
                  <a:cubicBezTo>
                    <a:pt x="77" y="15"/>
                    <a:pt x="76" y="13"/>
                    <a:pt x="80" y="13"/>
                  </a:cubicBezTo>
                  <a:cubicBezTo>
                    <a:pt x="83" y="13"/>
                    <a:pt x="84" y="16"/>
                    <a:pt x="87" y="13"/>
                  </a:cubicBezTo>
                  <a:cubicBezTo>
                    <a:pt x="89" y="12"/>
                    <a:pt x="90" y="9"/>
                    <a:pt x="88" y="8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4" name="Freeform 217">
              <a:extLst>
                <a:ext uri="{FF2B5EF4-FFF2-40B4-BE49-F238E27FC236}">
                  <a16:creationId xmlns:a16="http://schemas.microsoft.com/office/drawing/2014/main" id="{C007FA0C-63F7-4664-8BC8-3EBD24AF0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2421"/>
              <a:ext cx="159" cy="105"/>
            </a:xfrm>
            <a:custGeom>
              <a:avLst/>
              <a:gdLst>
                <a:gd name="T0" fmla="*/ 230 w 110"/>
                <a:gd name="T1" fmla="*/ 22 h 72"/>
                <a:gd name="T2" fmla="*/ 149 w 110"/>
                <a:gd name="T3" fmla="*/ 13 h 72"/>
                <a:gd name="T4" fmla="*/ 94 w 110"/>
                <a:gd name="T5" fmla="*/ 74 h 72"/>
                <a:gd name="T6" fmla="*/ 14 w 110"/>
                <a:gd name="T7" fmla="*/ 140 h 72"/>
                <a:gd name="T8" fmla="*/ 81 w 110"/>
                <a:gd name="T9" fmla="*/ 171 h 72"/>
                <a:gd name="T10" fmla="*/ 145 w 110"/>
                <a:gd name="T11" fmla="*/ 204 h 72"/>
                <a:gd name="T12" fmla="*/ 205 w 110"/>
                <a:gd name="T13" fmla="*/ 191 h 72"/>
                <a:gd name="T14" fmla="*/ 225 w 110"/>
                <a:gd name="T15" fmla="*/ 130 h 72"/>
                <a:gd name="T16" fmla="*/ 278 w 110"/>
                <a:gd name="T17" fmla="*/ 140 h 72"/>
                <a:gd name="T18" fmla="*/ 324 w 110"/>
                <a:gd name="T19" fmla="*/ 96 h 72"/>
                <a:gd name="T20" fmla="*/ 318 w 110"/>
                <a:gd name="T21" fmla="*/ 53 h 72"/>
                <a:gd name="T22" fmla="*/ 292 w 110"/>
                <a:gd name="T23" fmla="*/ 74 h 72"/>
                <a:gd name="T24" fmla="*/ 250 w 110"/>
                <a:gd name="T25" fmla="*/ 88 h 72"/>
                <a:gd name="T26" fmla="*/ 230 w 110"/>
                <a:gd name="T27" fmla="*/ 115 h 72"/>
                <a:gd name="T28" fmla="*/ 197 w 110"/>
                <a:gd name="T29" fmla="*/ 134 h 72"/>
                <a:gd name="T30" fmla="*/ 194 w 110"/>
                <a:gd name="T31" fmla="*/ 163 h 72"/>
                <a:gd name="T32" fmla="*/ 156 w 110"/>
                <a:gd name="T33" fmla="*/ 162 h 72"/>
                <a:gd name="T34" fmla="*/ 142 w 110"/>
                <a:gd name="T35" fmla="*/ 124 h 72"/>
                <a:gd name="T36" fmla="*/ 90 w 110"/>
                <a:gd name="T37" fmla="*/ 128 h 72"/>
                <a:gd name="T38" fmla="*/ 69 w 110"/>
                <a:gd name="T39" fmla="*/ 143 h 72"/>
                <a:gd name="T40" fmla="*/ 95 w 110"/>
                <a:gd name="T41" fmla="*/ 108 h 72"/>
                <a:gd name="T42" fmla="*/ 169 w 110"/>
                <a:gd name="T43" fmla="*/ 50 h 72"/>
                <a:gd name="T44" fmla="*/ 210 w 110"/>
                <a:gd name="T45" fmla="*/ 73 h 72"/>
                <a:gd name="T46" fmla="*/ 236 w 110"/>
                <a:gd name="T47" fmla="*/ 53 h 72"/>
                <a:gd name="T48" fmla="*/ 230 w 110"/>
                <a:gd name="T49" fmla="*/ 22 h 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72">
                  <a:moveTo>
                    <a:pt x="76" y="7"/>
                  </a:moveTo>
                  <a:cubicBezTo>
                    <a:pt x="66" y="6"/>
                    <a:pt x="60" y="0"/>
                    <a:pt x="49" y="4"/>
                  </a:cubicBezTo>
                  <a:cubicBezTo>
                    <a:pt x="40" y="8"/>
                    <a:pt x="38" y="17"/>
                    <a:pt x="31" y="24"/>
                  </a:cubicBezTo>
                  <a:cubicBezTo>
                    <a:pt x="24" y="33"/>
                    <a:pt x="0" y="28"/>
                    <a:pt x="5" y="45"/>
                  </a:cubicBezTo>
                  <a:cubicBezTo>
                    <a:pt x="8" y="55"/>
                    <a:pt x="18" y="57"/>
                    <a:pt x="27" y="55"/>
                  </a:cubicBezTo>
                  <a:cubicBezTo>
                    <a:pt x="41" y="53"/>
                    <a:pt x="39" y="59"/>
                    <a:pt x="48" y="66"/>
                  </a:cubicBezTo>
                  <a:cubicBezTo>
                    <a:pt x="54" y="72"/>
                    <a:pt x="63" y="69"/>
                    <a:pt x="68" y="62"/>
                  </a:cubicBezTo>
                  <a:cubicBezTo>
                    <a:pt x="72" y="57"/>
                    <a:pt x="69" y="47"/>
                    <a:pt x="75" y="42"/>
                  </a:cubicBezTo>
                  <a:cubicBezTo>
                    <a:pt x="81" y="38"/>
                    <a:pt x="87" y="44"/>
                    <a:pt x="92" y="45"/>
                  </a:cubicBezTo>
                  <a:cubicBezTo>
                    <a:pt x="100" y="46"/>
                    <a:pt x="105" y="37"/>
                    <a:pt x="107" y="31"/>
                  </a:cubicBezTo>
                  <a:cubicBezTo>
                    <a:pt x="109" y="26"/>
                    <a:pt x="110" y="19"/>
                    <a:pt x="105" y="17"/>
                  </a:cubicBezTo>
                  <a:cubicBezTo>
                    <a:pt x="99" y="14"/>
                    <a:pt x="98" y="20"/>
                    <a:pt x="97" y="24"/>
                  </a:cubicBezTo>
                  <a:cubicBezTo>
                    <a:pt x="94" y="40"/>
                    <a:pt x="92" y="21"/>
                    <a:pt x="83" y="28"/>
                  </a:cubicBezTo>
                  <a:cubicBezTo>
                    <a:pt x="79" y="31"/>
                    <a:pt x="82" y="35"/>
                    <a:pt x="76" y="37"/>
                  </a:cubicBezTo>
                  <a:cubicBezTo>
                    <a:pt x="70" y="39"/>
                    <a:pt x="67" y="35"/>
                    <a:pt x="65" y="43"/>
                  </a:cubicBezTo>
                  <a:cubicBezTo>
                    <a:pt x="64" y="46"/>
                    <a:pt x="66" y="51"/>
                    <a:pt x="64" y="53"/>
                  </a:cubicBezTo>
                  <a:cubicBezTo>
                    <a:pt x="61" y="56"/>
                    <a:pt x="55" y="54"/>
                    <a:pt x="52" y="52"/>
                  </a:cubicBezTo>
                  <a:cubicBezTo>
                    <a:pt x="49" y="49"/>
                    <a:pt x="51" y="43"/>
                    <a:pt x="47" y="40"/>
                  </a:cubicBezTo>
                  <a:cubicBezTo>
                    <a:pt x="43" y="37"/>
                    <a:pt x="34" y="38"/>
                    <a:pt x="30" y="41"/>
                  </a:cubicBezTo>
                  <a:cubicBezTo>
                    <a:pt x="27" y="42"/>
                    <a:pt x="27" y="47"/>
                    <a:pt x="23" y="46"/>
                  </a:cubicBezTo>
                  <a:cubicBezTo>
                    <a:pt x="14" y="43"/>
                    <a:pt x="30" y="36"/>
                    <a:pt x="32" y="35"/>
                  </a:cubicBezTo>
                  <a:cubicBezTo>
                    <a:pt x="41" y="32"/>
                    <a:pt x="64" y="32"/>
                    <a:pt x="56" y="16"/>
                  </a:cubicBezTo>
                  <a:cubicBezTo>
                    <a:pt x="65" y="10"/>
                    <a:pt x="64" y="25"/>
                    <a:pt x="69" y="23"/>
                  </a:cubicBezTo>
                  <a:cubicBezTo>
                    <a:pt x="74" y="22"/>
                    <a:pt x="70" y="14"/>
                    <a:pt x="78" y="17"/>
                  </a:cubicBezTo>
                  <a:cubicBezTo>
                    <a:pt x="81" y="13"/>
                    <a:pt x="79" y="10"/>
                    <a:pt x="76" y="7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5" name="Freeform 218">
              <a:extLst>
                <a:ext uri="{FF2B5EF4-FFF2-40B4-BE49-F238E27FC236}">
                  <a16:creationId xmlns:a16="http://schemas.microsoft.com/office/drawing/2014/main" id="{18DDF9B6-3BF3-49B9-B7D9-897577546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2529"/>
              <a:ext cx="149" cy="160"/>
            </a:xfrm>
            <a:custGeom>
              <a:avLst/>
              <a:gdLst>
                <a:gd name="T0" fmla="*/ 216 w 103"/>
                <a:gd name="T1" fmla="*/ 36 h 111"/>
                <a:gd name="T2" fmla="*/ 55 w 103"/>
                <a:gd name="T3" fmla="*/ 102 h 111"/>
                <a:gd name="T4" fmla="*/ 69 w 103"/>
                <a:gd name="T5" fmla="*/ 150 h 111"/>
                <a:gd name="T6" fmla="*/ 13 w 103"/>
                <a:gd name="T7" fmla="*/ 203 h 111"/>
                <a:gd name="T8" fmla="*/ 33 w 103"/>
                <a:gd name="T9" fmla="*/ 255 h 111"/>
                <a:gd name="T10" fmla="*/ 80 w 103"/>
                <a:gd name="T11" fmla="*/ 303 h 111"/>
                <a:gd name="T12" fmla="*/ 230 w 103"/>
                <a:gd name="T13" fmla="*/ 258 h 111"/>
                <a:gd name="T14" fmla="*/ 263 w 103"/>
                <a:gd name="T15" fmla="*/ 192 h 111"/>
                <a:gd name="T16" fmla="*/ 305 w 103"/>
                <a:gd name="T17" fmla="*/ 114 h 111"/>
                <a:gd name="T18" fmla="*/ 291 w 103"/>
                <a:gd name="T19" fmla="*/ 76 h 111"/>
                <a:gd name="T20" fmla="*/ 266 w 103"/>
                <a:gd name="T21" fmla="*/ 117 h 111"/>
                <a:gd name="T22" fmla="*/ 233 w 103"/>
                <a:gd name="T23" fmla="*/ 123 h 111"/>
                <a:gd name="T24" fmla="*/ 217 w 103"/>
                <a:gd name="T25" fmla="*/ 161 h 111"/>
                <a:gd name="T26" fmla="*/ 216 w 103"/>
                <a:gd name="T27" fmla="*/ 212 h 111"/>
                <a:gd name="T28" fmla="*/ 163 w 103"/>
                <a:gd name="T29" fmla="*/ 212 h 111"/>
                <a:gd name="T30" fmla="*/ 136 w 103"/>
                <a:gd name="T31" fmla="*/ 225 h 111"/>
                <a:gd name="T32" fmla="*/ 130 w 103"/>
                <a:gd name="T33" fmla="*/ 255 h 111"/>
                <a:gd name="T34" fmla="*/ 74 w 103"/>
                <a:gd name="T35" fmla="*/ 231 h 111"/>
                <a:gd name="T36" fmla="*/ 135 w 103"/>
                <a:gd name="T37" fmla="*/ 169 h 111"/>
                <a:gd name="T38" fmla="*/ 116 w 103"/>
                <a:gd name="T39" fmla="*/ 102 h 111"/>
                <a:gd name="T40" fmla="*/ 178 w 103"/>
                <a:gd name="T41" fmla="*/ 81 h 111"/>
                <a:gd name="T42" fmla="*/ 182 w 103"/>
                <a:gd name="T43" fmla="*/ 53 h 111"/>
                <a:gd name="T44" fmla="*/ 210 w 103"/>
                <a:gd name="T45" fmla="*/ 56 h 111"/>
                <a:gd name="T46" fmla="*/ 233 w 103"/>
                <a:gd name="T47" fmla="*/ 46 h 111"/>
                <a:gd name="T48" fmla="*/ 210 w 103"/>
                <a:gd name="T49" fmla="*/ 33 h 1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3" h="111">
                  <a:moveTo>
                    <a:pt x="71" y="12"/>
                  </a:moveTo>
                  <a:cubicBezTo>
                    <a:pt x="54" y="0"/>
                    <a:pt x="19" y="13"/>
                    <a:pt x="18" y="34"/>
                  </a:cubicBezTo>
                  <a:cubicBezTo>
                    <a:pt x="17" y="40"/>
                    <a:pt x="24" y="45"/>
                    <a:pt x="23" y="50"/>
                  </a:cubicBezTo>
                  <a:cubicBezTo>
                    <a:pt x="21" y="57"/>
                    <a:pt x="7" y="60"/>
                    <a:pt x="4" y="68"/>
                  </a:cubicBezTo>
                  <a:cubicBezTo>
                    <a:pt x="0" y="77"/>
                    <a:pt x="5" y="80"/>
                    <a:pt x="11" y="85"/>
                  </a:cubicBezTo>
                  <a:cubicBezTo>
                    <a:pt x="17" y="90"/>
                    <a:pt x="19" y="98"/>
                    <a:pt x="26" y="101"/>
                  </a:cubicBezTo>
                  <a:cubicBezTo>
                    <a:pt x="42" y="111"/>
                    <a:pt x="66" y="100"/>
                    <a:pt x="76" y="86"/>
                  </a:cubicBezTo>
                  <a:cubicBezTo>
                    <a:pt x="81" y="80"/>
                    <a:pt x="83" y="71"/>
                    <a:pt x="87" y="64"/>
                  </a:cubicBezTo>
                  <a:cubicBezTo>
                    <a:pt x="92" y="56"/>
                    <a:pt x="99" y="48"/>
                    <a:pt x="101" y="38"/>
                  </a:cubicBezTo>
                  <a:cubicBezTo>
                    <a:pt x="102" y="33"/>
                    <a:pt x="103" y="26"/>
                    <a:pt x="96" y="26"/>
                  </a:cubicBezTo>
                  <a:cubicBezTo>
                    <a:pt x="88" y="26"/>
                    <a:pt x="92" y="36"/>
                    <a:pt x="88" y="39"/>
                  </a:cubicBezTo>
                  <a:cubicBezTo>
                    <a:pt x="85" y="41"/>
                    <a:pt x="80" y="39"/>
                    <a:pt x="77" y="41"/>
                  </a:cubicBezTo>
                  <a:cubicBezTo>
                    <a:pt x="72" y="44"/>
                    <a:pt x="71" y="49"/>
                    <a:pt x="72" y="54"/>
                  </a:cubicBezTo>
                  <a:cubicBezTo>
                    <a:pt x="73" y="61"/>
                    <a:pt x="77" y="65"/>
                    <a:pt x="71" y="71"/>
                  </a:cubicBezTo>
                  <a:cubicBezTo>
                    <a:pt x="64" y="79"/>
                    <a:pt x="61" y="72"/>
                    <a:pt x="54" y="71"/>
                  </a:cubicBezTo>
                  <a:cubicBezTo>
                    <a:pt x="50" y="70"/>
                    <a:pt x="47" y="72"/>
                    <a:pt x="45" y="75"/>
                  </a:cubicBezTo>
                  <a:cubicBezTo>
                    <a:pt x="44" y="78"/>
                    <a:pt x="45" y="83"/>
                    <a:pt x="43" y="85"/>
                  </a:cubicBezTo>
                  <a:cubicBezTo>
                    <a:pt x="38" y="90"/>
                    <a:pt x="25" y="84"/>
                    <a:pt x="24" y="77"/>
                  </a:cubicBezTo>
                  <a:cubicBezTo>
                    <a:pt x="23" y="65"/>
                    <a:pt x="41" y="66"/>
                    <a:pt x="44" y="56"/>
                  </a:cubicBezTo>
                  <a:cubicBezTo>
                    <a:pt x="47" y="45"/>
                    <a:pt x="32" y="44"/>
                    <a:pt x="38" y="34"/>
                  </a:cubicBezTo>
                  <a:cubicBezTo>
                    <a:pt x="44" y="25"/>
                    <a:pt x="54" y="33"/>
                    <a:pt x="59" y="27"/>
                  </a:cubicBezTo>
                  <a:cubicBezTo>
                    <a:pt x="61" y="25"/>
                    <a:pt x="58" y="20"/>
                    <a:pt x="60" y="18"/>
                  </a:cubicBezTo>
                  <a:cubicBezTo>
                    <a:pt x="63" y="16"/>
                    <a:pt x="67" y="18"/>
                    <a:pt x="69" y="19"/>
                  </a:cubicBezTo>
                  <a:cubicBezTo>
                    <a:pt x="72" y="19"/>
                    <a:pt x="79" y="22"/>
                    <a:pt x="77" y="15"/>
                  </a:cubicBezTo>
                  <a:cubicBezTo>
                    <a:pt x="76" y="11"/>
                    <a:pt x="71" y="12"/>
                    <a:pt x="69" y="1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6" name="Freeform 219">
              <a:extLst>
                <a:ext uri="{FF2B5EF4-FFF2-40B4-BE49-F238E27FC236}">
                  <a16:creationId xmlns:a16="http://schemas.microsoft.com/office/drawing/2014/main" id="{616EC851-FCE3-483A-B6A1-897175EF1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427"/>
              <a:ext cx="88" cy="64"/>
            </a:xfrm>
            <a:custGeom>
              <a:avLst/>
              <a:gdLst>
                <a:gd name="T0" fmla="*/ 131 w 61"/>
                <a:gd name="T1" fmla="*/ 6 h 44"/>
                <a:gd name="T2" fmla="*/ 108 w 61"/>
                <a:gd name="T3" fmla="*/ 0 h 44"/>
                <a:gd name="T4" fmla="*/ 72 w 61"/>
                <a:gd name="T5" fmla="*/ 15 h 44"/>
                <a:gd name="T6" fmla="*/ 25 w 61"/>
                <a:gd name="T7" fmla="*/ 89 h 44"/>
                <a:gd name="T8" fmla="*/ 1 w 61"/>
                <a:gd name="T9" fmla="*/ 108 h 44"/>
                <a:gd name="T10" fmla="*/ 42 w 61"/>
                <a:gd name="T11" fmla="*/ 135 h 44"/>
                <a:gd name="T12" fmla="*/ 95 w 61"/>
                <a:gd name="T13" fmla="*/ 121 h 44"/>
                <a:gd name="T14" fmla="*/ 137 w 61"/>
                <a:gd name="T15" fmla="*/ 134 h 44"/>
                <a:gd name="T16" fmla="*/ 164 w 61"/>
                <a:gd name="T17" fmla="*/ 65 h 44"/>
                <a:gd name="T18" fmla="*/ 141 w 61"/>
                <a:gd name="T19" fmla="*/ 87 h 44"/>
                <a:gd name="T20" fmla="*/ 117 w 61"/>
                <a:gd name="T21" fmla="*/ 76 h 44"/>
                <a:gd name="T22" fmla="*/ 89 w 61"/>
                <a:gd name="T23" fmla="*/ 83 h 44"/>
                <a:gd name="T24" fmla="*/ 72 w 61"/>
                <a:gd name="T25" fmla="*/ 99 h 44"/>
                <a:gd name="T26" fmla="*/ 52 w 61"/>
                <a:gd name="T27" fmla="*/ 103 h 44"/>
                <a:gd name="T28" fmla="*/ 104 w 61"/>
                <a:gd name="T29" fmla="*/ 36 h 44"/>
                <a:gd name="T30" fmla="*/ 131 w 61"/>
                <a:gd name="T31" fmla="*/ 36 h 44"/>
                <a:gd name="T32" fmla="*/ 131 w 61"/>
                <a:gd name="T33" fmla="*/ 13 h 4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1" h="44">
                  <a:moveTo>
                    <a:pt x="44" y="2"/>
                  </a:moveTo>
                  <a:cubicBezTo>
                    <a:pt x="41" y="3"/>
                    <a:pt x="39" y="1"/>
                    <a:pt x="36" y="0"/>
                  </a:cubicBezTo>
                  <a:cubicBezTo>
                    <a:pt x="31" y="0"/>
                    <a:pt x="27" y="2"/>
                    <a:pt x="24" y="5"/>
                  </a:cubicBezTo>
                  <a:cubicBezTo>
                    <a:pt x="17" y="13"/>
                    <a:pt x="19" y="23"/>
                    <a:pt x="8" y="29"/>
                  </a:cubicBezTo>
                  <a:cubicBezTo>
                    <a:pt x="5" y="30"/>
                    <a:pt x="1" y="31"/>
                    <a:pt x="1" y="35"/>
                  </a:cubicBezTo>
                  <a:cubicBezTo>
                    <a:pt x="0" y="42"/>
                    <a:pt x="8" y="44"/>
                    <a:pt x="14" y="44"/>
                  </a:cubicBezTo>
                  <a:cubicBezTo>
                    <a:pt x="20" y="43"/>
                    <a:pt x="25" y="39"/>
                    <a:pt x="32" y="39"/>
                  </a:cubicBezTo>
                  <a:cubicBezTo>
                    <a:pt x="37" y="38"/>
                    <a:pt x="42" y="43"/>
                    <a:pt x="46" y="43"/>
                  </a:cubicBezTo>
                  <a:cubicBezTo>
                    <a:pt x="56" y="42"/>
                    <a:pt x="61" y="27"/>
                    <a:pt x="55" y="21"/>
                  </a:cubicBezTo>
                  <a:cubicBezTo>
                    <a:pt x="47" y="12"/>
                    <a:pt x="51" y="27"/>
                    <a:pt x="47" y="28"/>
                  </a:cubicBezTo>
                  <a:cubicBezTo>
                    <a:pt x="45" y="29"/>
                    <a:pt x="41" y="26"/>
                    <a:pt x="39" y="25"/>
                  </a:cubicBezTo>
                  <a:cubicBezTo>
                    <a:pt x="34" y="23"/>
                    <a:pt x="33" y="25"/>
                    <a:pt x="30" y="27"/>
                  </a:cubicBezTo>
                  <a:cubicBezTo>
                    <a:pt x="27" y="30"/>
                    <a:pt x="27" y="30"/>
                    <a:pt x="24" y="32"/>
                  </a:cubicBezTo>
                  <a:cubicBezTo>
                    <a:pt x="21" y="33"/>
                    <a:pt x="19" y="31"/>
                    <a:pt x="17" y="34"/>
                  </a:cubicBezTo>
                  <a:cubicBezTo>
                    <a:pt x="16" y="22"/>
                    <a:pt x="44" y="24"/>
                    <a:pt x="35" y="12"/>
                  </a:cubicBezTo>
                  <a:cubicBezTo>
                    <a:pt x="38" y="10"/>
                    <a:pt x="42" y="14"/>
                    <a:pt x="44" y="12"/>
                  </a:cubicBezTo>
                  <a:cubicBezTo>
                    <a:pt x="46" y="10"/>
                    <a:pt x="45" y="6"/>
                    <a:pt x="44" y="4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7" name="Freeform 220">
              <a:extLst>
                <a:ext uri="{FF2B5EF4-FFF2-40B4-BE49-F238E27FC236}">
                  <a16:creationId xmlns:a16="http://schemas.microsoft.com/office/drawing/2014/main" id="{54C7DF28-FD37-4A50-9351-62AE55EAB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323"/>
              <a:ext cx="93" cy="74"/>
            </a:xfrm>
            <a:custGeom>
              <a:avLst/>
              <a:gdLst>
                <a:gd name="T0" fmla="*/ 196 w 64"/>
                <a:gd name="T1" fmla="*/ 32 h 51"/>
                <a:gd name="T2" fmla="*/ 157 w 64"/>
                <a:gd name="T3" fmla="*/ 0 h 51"/>
                <a:gd name="T4" fmla="*/ 102 w 64"/>
                <a:gd name="T5" fmla="*/ 46 h 51"/>
                <a:gd name="T6" fmla="*/ 60 w 64"/>
                <a:gd name="T7" fmla="*/ 70 h 51"/>
                <a:gd name="T8" fmla="*/ 19 w 64"/>
                <a:gd name="T9" fmla="*/ 86 h 51"/>
                <a:gd name="T10" fmla="*/ 76 w 64"/>
                <a:gd name="T11" fmla="*/ 149 h 51"/>
                <a:gd name="T12" fmla="*/ 108 w 64"/>
                <a:gd name="T13" fmla="*/ 120 h 51"/>
                <a:gd name="T14" fmla="*/ 80 w 64"/>
                <a:gd name="T15" fmla="*/ 103 h 51"/>
                <a:gd name="T16" fmla="*/ 102 w 64"/>
                <a:gd name="T17" fmla="*/ 97 h 51"/>
                <a:gd name="T18" fmla="*/ 116 w 64"/>
                <a:gd name="T19" fmla="*/ 86 h 51"/>
                <a:gd name="T20" fmla="*/ 126 w 64"/>
                <a:gd name="T21" fmla="*/ 64 h 51"/>
                <a:gd name="T22" fmla="*/ 144 w 64"/>
                <a:gd name="T23" fmla="*/ 36 h 51"/>
                <a:gd name="T24" fmla="*/ 157 w 64"/>
                <a:gd name="T25" fmla="*/ 25 h 51"/>
                <a:gd name="T26" fmla="*/ 171 w 64"/>
                <a:gd name="T27" fmla="*/ 41 h 51"/>
                <a:gd name="T28" fmla="*/ 195 w 64"/>
                <a:gd name="T29" fmla="*/ 22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4" h="51">
                  <a:moveTo>
                    <a:pt x="64" y="10"/>
                  </a:moveTo>
                  <a:cubicBezTo>
                    <a:pt x="64" y="6"/>
                    <a:pt x="55" y="0"/>
                    <a:pt x="51" y="0"/>
                  </a:cubicBezTo>
                  <a:cubicBezTo>
                    <a:pt x="43" y="0"/>
                    <a:pt x="37" y="9"/>
                    <a:pt x="33" y="15"/>
                  </a:cubicBezTo>
                  <a:cubicBezTo>
                    <a:pt x="29" y="19"/>
                    <a:pt x="25" y="21"/>
                    <a:pt x="19" y="23"/>
                  </a:cubicBezTo>
                  <a:cubicBezTo>
                    <a:pt x="15" y="24"/>
                    <a:pt x="8" y="24"/>
                    <a:pt x="6" y="28"/>
                  </a:cubicBezTo>
                  <a:cubicBezTo>
                    <a:pt x="0" y="37"/>
                    <a:pt x="18" y="51"/>
                    <a:pt x="25" y="49"/>
                  </a:cubicBezTo>
                  <a:cubicBezTo>
                    <a:pt x="29" y="48"/>
                    <a:pt x="38" y="44"/>
                    <a:pt x="35" y="39"/>
                  </a:cubicBezTo>
                  <a:cubicBezTo>
                    <a:pt x="34" y="36"/>
                    <a:pt x="28" y="38"/>
                    <a:pt x="26" y="34"/>
                  </a:cubicBezTo>
                  <a:cubicBezTo>
                    <a:pt x="28" y="32"/>
                    <a:pt x="30" y="33"/>
                    <a:pt x="33" y="32"/>
                  </a:cubicBezTo>
                  <a:cubicBezTo>
                    <a:pt x="37" y="30"/>
                    <a:pt x="36" y="31"/>
                    <a:pt x="38" y="28"/>
                  </a:cubicBezTo>
                  <a:cubicBezTo>
                    <a:pt x="39" y="25"/>
                    <a:pt x="39" y="23"/>
                    <a:pt x="41" y="21"/>
                  </a:cubicBezTo>
                  <a:cubicBezTo>
                    <a:pt x="43" y="17"/>
                    <a:pt x="44" y="15"/>
                    <a:pt x="47" y="12"/>
                  </a:cubicBezTo>
                  <a:cubicBezTo>
                    <a:pt x="48" y="9"/>
                    <a:pt x="47" y="7"/>
                    <a:pt x="51" y="8"/>
                  </a:cubicBezTo>
                  <a:cubicBezTo>
                    <a:pt x="55" y="9"/>
                    <a:pt x="53" y="12"/>
                    <a:pt x="56" y="13"/>
                  </a:cubicBezTo>
                  <a:cubicBezTo>
                    <a:pt x="60" y="16"/>
                    <a:pt x="64" y="13"/>
                    <a:pt x="63" y="7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8" name="Freeform 221">
              <a:extLst>
                <a:ext uri="{FF2B5EF4-FFF2-40B4-BE49-F238E27FC236}">
                  <a16:creationId xmlns:a16="http://schemas.microsoft.com/office/drawing/2014/main" id="{C472077D-B7FB-4C31-B7D7-159F65F0F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3" y="2310"/>
              <a:ext cx="78" cy="72"/>
            </a:xfrm>
            <a:custGeom>
              <a:avLst/>
              <a:gdLst>
                <a:gd name="T0" fmla="*/ 84 w 54"/>
                <a:gd name="T1" fmla="*/ 9 h 50"/>
                <a:gd name="T2" fmla="*/ 0 w 54"/>
                <a:gd name="T3" fmla="*/ 53 h 50"/>
                <a:gd name="T4" fmla="*/ 13 w 54"/>
                <a:gd name="T5" fmla="*/ 95 h 50"/>
                <a:gd name="T6" fmla="*/ 55 w 54"/>
                <a:gd name="T7" fmla="*/ 117 h 50"/>
                <a:gd name="T8" fmla="*/ 90 w 54"/>
                <a:gd name="T9" fmla="*/ 150 h 50"/>
                <a:gd name="T10" fmla="*/ 133 w 54"/>
                <a:gd name="T11" fmla="*/ 137 h 50"/>
                <a:gd name="T12" fmla="*/ 133 w 54"/>
                <a:gd name="T13" fmla="*/ 86 h 50"/>
                <a:gd name="T14" fmla="*/ 84 w 54"/>
                <a:gd name="T15" fmla="*/ 81 h 50"/>
                <a:gd name="T16" fmla="*/ 69 w 54"/>
                <a:gd name="T17" fmla="*/ 62 h 50"/>
                <a:gd name="T18" fmla="*/ 46 w 54"/>
                <a:gd name="T19" fmla="*/ 69 h 50"/>
                <a:gd name="T20" fmla="*/ 66 w 54"/>
                <a:gd name="T21" fmla="*/ 33 h 50"/>
                <a:gd name="T22" fmla="*/ 88 w 54"/>
                <a:gd name="T23" fmla="*/ 27 h 50"/>
                <a:gd name="T24" fmla="*/ 81 w 54"/>
                <a:gd name="T25" fmla="*/ 13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50">
                  <a:moveTo>
                    <a:pt x="28" y="3"/>
                  </a:moveTo>
                  <a:cubicBezTo>
                    <a:pt x="17" y="0"/>
                    <a:pt x="2" y="5"/>
                    <a:pt x="0" y="18"/>
                  </a:cubicBezTo>
                  <a:cubicBezTo>
                    <a:pt x="0" y="22"/>
                    <a:pt x="1" y="29"/>
                    <a:pt x="4" y="32"/>
                  </a:cubicBezTo>
                  <a:cubicBezTo>
                    <a:pt x="8" y="36"/>
                    <a:pt x="14" y="35"/>
                    <a:pt x="18" y="39"/>
                  </a:cubicBezTo>
                  <a:cubicBezTo>
                    <a:pt x="22" y="44"/>
                    <a:pt x="22" y="49"/>
                    <a:pt x="30" y="50"/>
                  </a:cubicBezTo>
                  <a:cubicBezTo>
                    <a:pt x="33" y="50"/>
                    <a:pt x="40" y="48"/>
                    <a:pt x="44" y="46"/>
                  </a:cubicBezTo>
                  <a:cubicBezTo>
                    <a:pt x="50" y="43"/>
                    <a:pt x="54" y="31"/>
                    <a:pt x="44" y="29"/>
                  </a:cubicBezTo>
                  <a:cubicBezTo>
                    <a:pt x="34" y="27"/>
                    <a:pt x="36" y="38"/>
                    <a:pt x="28" y="27"/>
                  </a:cubicBezTo>
                  <a:cubicBezTo>
                    <a:pt x="27" y="24"/>
                    <a:pt x="27" y="22"/>
                    <a:pt x="23" y="21"/>
                  </a:cubicBezTo>
                  <a:cubicBezTo>
                    <a:pt x="20" y="21"/>
                    <a:pt x="18" y="24"/>
                    <a:pt x="15" y="23"/>
                  </a:cubicBezTo>
                  <a:cubicBezTo>
                    <a:pt x="5" y="18"/>
                    <a:pt x="18" y="12"/>
                    <a:pt x="22" y="11"/>
                  </a:cubicBezTo>
                  <a:cubicBezTo>
                    <a:pt x="25" y="11"/>
                    <a:pt x="28" y="13"/>
                    <a:pt x="29" y="9"/>
                  </a:cubicBezTo>
                  <a:cubicBezTo>
                    <a:pt x="30" y="7"/>
                    <a:pt x="29" y="5"/>
                    <a:pt x="27" y="4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29" name="Freeform 222">
              <a:extLst>
                <a:ext uri="{FF2B5EF4-FFF2-40B4-BE49-F238E27FC236}">
                  <a16:creationId xmlns:a16="http://schemas.microsoft.com/office/drawing/2014/main" id="{3750D6B5-4020-446B-A7CC-C3EB83B08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348"/>
              <a:ext cx="102" cy="78"/>
            </a:xfrm>
            <a:custGeom>
              <a:avLst/>
              <a:gdLst>
                <a:gd name="T0" fmla="*/ 76 w 71"/>
                <a:gd name="T1" fmla="*/ 20 h 54"/>
                <a:gd name="T2" fmla="*/ 33 w 71"/>
                <a:gd name="T3" fmla="*/ 75 h 54"/>
                <a:gd name="T4" fmla="*/ 82 w 71"/>
                <a:gd name="T5" fmla="*/ 81 h 54"/>
                <a:gd name="T6" fmla="*/ 101 w 71"/>
                <a:gd name="T7" fmla="*/ 130 h 54"/>
                <a:gd name="T8" fmla="*/ 145 w 71"/>
                <a:gd name="T9" fmla="*/ 130 h 54"/>
                <a:gd name="T10" fmla="*/ 170 w 71"/>
                <a:gd name="T11" fmla="*/ 156 h 54"/>
                <a:gd name="T12" fmla="*/ 181 w 71"/>
                <a:gd name="T13" fmla="*/ 66 h 54"/>
                <a:gd name="T14" fmla="*/ 134 w 71"/>
                <a:gd name="T15" fmla="*/ 84 h 54"/>
                <a:gd name="T16" fmla="*/ 124 w 71"/>
                <a:gd name="T17" fmla="*/ 61 h 54"/>
                <a:gd name="T18" fmla="*/ 98 w 71"/>
                <a:gd name="T19" fmla="*/ 55 h 54"/>
                <a:gd name="T20" fmla="*/ 56 w 71"/>
                <a:gd name="T21" fmla="*/ 52 h 54"/>
                <a:gd name="T22" fmla="*/ 80 w 71"/>
                <a:gd name="T23" fmla="*/ 27 h 54"/>
                <a:gd name="T24" fmla="*/ 76 w 71"/>
                <a:gd name="T25" fmla="*/ 20 h 5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1" h="54">
                  <a:moveTo>
                    <a:pt x="26" y="7"/>
                  </a:moveTo>
                  <a:cubicBezTo>
                    <a:pt x="14" y="0"/>
                    <a:pt x="0" y="20"/>
                    <a:pt x="11" y="25"/>
                  </a:cubicBezTo>
                  <a:cubicBezTo>
                    <a:pt x="18" y="27"/>
                    <a:pt x="22" y="19"/>
                    <a:pt x="28" y="27"/>
                  </a:cubicBezTo>
                  <a:cubicBezTo>
                    <a:pt x="31" y="31"/>
                    <a:pt x="29" y="41"/>
                    <a:pt x="34" y="43"/>
                  </a:cubicBezTo>
                  <a:cubicBezTo>
                    <a:pt x="39" y="45"/>
                    <a:pt x="44" y="38"/>
                    <a:pt x="49" y="43"/>
                  </a:cubicBezTo>
                  <a:cubicBezTo>
                    <a:pt x="53" y="46"/>
                    <a:pt x="50" y="54"/>
                    <a:pt x="57" y="52"/>
                  </a:cubicBezTo>
                  <a:cubicBezTo>
                    <a:pt x="65" y="50"/>
                    <a:pt x="71" y="26"/>
                    <a:pt x="61" y="22"/>
                  </a:cubicBezTo>
                  <a:cubicBezTo>
                    <a:pt x="53" y="20"/>
                    <a:pt x="55" y="36"/>
                    <a:pt x="45" y="28"/>
                  </a:cubicBezTo>
                  <a:cubicBezTo>
                    <a:pt x="42" y="25"/>
                    <a:pt x="44" y="23"/>
                    <a:pt x="42" y="20"/>
                  </a:cubicBezTo>
                  <a:cubicBezTo>
                    <a:pt x="39" y="15"/>
                    <a:pt x="37" y="17"/>
                    <a:pt x="33" y="18"/>
                  </a:cubicBezTo>
                  <a:cubicBezTo>
                    <a:pt x="31" y="18"/>
                    <a:pt x="21" y="18"/>
                    <a:pt x="19" y="17"/>
                  </a:cubicBezTo>
                  <a:cubicBezTo>
                    <a:pt x="12" y="12"/>
                    <a:pt x="27" y="11"/>
                    <a:pt x="27" y="9"/>
                  </a:cubicBezTo>
                  <a:cubicBezTo>
                    <a:pt x="27" y="8"/>
                    <a:pt x="27" y="8"/>
                    <a:pt x="26" y="7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0" name="Freeform 223">
              <a:extLst>
                <a:ext uri="{FF2B5EF4-FFF2-40B4-BE49-F238E27FC236}">
                  <a16:creationId xmlns:a16="http://schemas.microsoft.com/office/drawing/2014/main" id="{5012575E-7BD1-4F24-A52A-50C876143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222"/>
              <a:ext cx="150" cy="104"/>
            </a:xfrm>
            <a:custGeom>
              <a:avLst/>
              <a:gdLst>
                <a:gd name="T0" fmla="*/ 293 w 104"/>
                <a:gd name="T1" fmla="*/ 9 h 72"/>
                <a:gd name="T2" fmla="*/ 260 w 104"/>
                <a:gd name="T3" fmla="*/ 14 h 72"/>
                <a:gd name="T4" fmla="*/ 177 w 104"/>
                <a:gd name="T5" fmla="*/ 42 h 72"/>
                <a:gd name="T6" fmla="*/ 117 w 104"/>
                <a:gd name="T7" fmla="*/ 13 h 72"/>
                <a:gd name="T8" fmla="*/ 69 w 104"/>
                <a:gd name="T9" fmla="*/ 14 h 72"/>
                <a:gd name="T10" fmla="*/ 14 w 104"/>
                <a:gd name="T11" fmla="*/ 33 h 72"/>
                <a:gd name="T12" fmla="*/ 42 w 104"/>
                <a:gd name="T13" fmla="*/ 111 h 72"/>
                <a:gd name="T14" fmla="*/ 69 w 104"/>
                <a:gd name="T15" fmla="*/ 169 h 72"/>
                <a:gd name="T16" fmla="*/ 81 w 104"/>
                <a:gd name="T17" fmla="*/ 217 h 72"/>
                <a:gd name="T18" fmla="*/ 141 w 104"/>
                <a:gd name="T19" fmla="*/ 169 h 72"/>
                <a:gd name="T20" fmla="*/ 175 w 104"/>
                <a:gd name="T21" fmla="*/ 123 h 72"/>
                <a:gd name="T22" fmla="*/ 225 w 104"/>
                <a:gd name="T23" fmla="*/ 117 h 72"/>
                <a:gd name="T24" fmla="*/ 244 w 104"/>
                <a:gd name="T25" fmla="*/ 95 h 72"/>
                <a:gd name="T26" fmla="*/ 255 w 104"/>
                <a:gd name="T27" fmla="*/ 95 h 72"/>
                <a:gd name="T28" fmla="*/ 231 w 104"/>
                <a:gd name="T29" fmla="*/ 84 h 72"/>
                <a:gd name="T30" fmla="*/ 216 w 104"/>
                <a:gd name="T31" fmla="*/ 95 h 72"/>
                <a:gd name="T32" fmla="*/ 183 w 104"/>
                <a:gd name="T33" fmla="*/ 88 h 72"/>
                <a:gd name="T34" fmla="*/ 163 w 104"/>
                <a:gd name="T35" fmla="*/ 94 h 72"/>
                <a:gd name="T36" fmla="*/ 156 w 104"/>
                <a:gd name="T37" fmla="*/ 107 h 72"/>
                <a:gd name="T38" fmla="*/ 144 w 104"/>
                <a:gd name="T39" fmla="*/ 107 h 72"/>
                <a:gd name="T40" fmla="*/ 121 w 104"/>
                <a:gd name="T41" fmla="*/ 144 h 72"/>
                <a:gd name="T42" fmla="*/ 89 w 104"/>
                <a:gd name="T43" fmla="*/ 165 h 72"/>
                <a:gd name="T44" fmla="*/ 104 w 104"/>
                <a:gd name="T45" fmla="*/ 107 h 72"/>
                <a:gd name="T46" fmla="*/ 75 w 104"/>
                <a:gd name="T47" fmla="*/ 95 h 72"/>
                <a:gd name="T48" fmla="*/ 84 w 104"/>
                <a:gd name="T49" fmla="*/ 62 h 72"/>
                <a:gd name="T50" fmla="*/ 94 w 104"/>
                <a:gd name="T51" fmla="*/ 61 h 72"/>
                <a:gd name="T52" fmla="*/ 88 w 104"/>
                <a:gd name="T53" fmla="*/ 48 h 72"/>
                <a:gd name="T54" fmla="*/ 100 w 104"/>
                <a:gd name="T55" fmla="*/ 27 h 72"/>
                <a:gd name="T56" fmla="*/ 150 w 104"/>
                <a:gd name="T57" fmla="*/ 69 h 72"/>
                <a:gd name="T58" fmla="*/ 169 w 104"/>
                <a:gd name="T59" fmla="*/ 61 h 72"/>
                <a:gd name="T60" fmla="*/ 196 w 104"/>
                <a:gd name="T61" fmla="*/ 74 h 72"/>
                <a:gd name="T62" fmla="*/ 203 w 104"/>
                <a:gd name="T63" fmla="*/ 56 h 72"/>
                <a:gd name="T64" fmla="*/ 218 w 104"/>
                <a:gd name="T65" fmla="*/ 66 h 72"/>
                <a:gd name="T66" fmla="*/ 237 w 104"/>
                <a:gd name="T67" fmla="*/ 52 h 72"/>
                <a:gd name="T68" fmla="*/ 264 w 104"/>
                <a:gd name="T69" fmla="*/ 55 h 72"/>
                <a:gd name="T70" fmla="*/ 273 w 104"/>
                <a:gd name="T71" fmla="*/ 46 h 72"/>
                <a:gd name="T72" fmla="*/ 286 w 104"/>
                <a:gd name="T73" fmla="*/ 42 h 72"/>
                <a:gd name="T74" fmla="*/ 293 w 104"/>
                <a:gd name="T75" fmla="*/ 6 h 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04" h="72">
                  <a:moveTo>
                    <a:pt x="98" y="3"/>
                  </a:moveTo>
                  <a:cubicBezTo>
                    <a:pt x="94" y="2"/>
                    <a:pt x="91" y="2"/>
                    <a:pt x="87" y="5"/>
                  </a:cubicBezTo>
                  <a:cubicBezTo>
                    <a:pt x="78" y="10"/>
                    <a:pt x="70" y="16"/>
                    <a:pt x="59" y="14"/>
                  </a:cubicBezTo>
                  <a:cubicBezTo>
                    <a:pt x="50" y="13"/>
                    <a:pt x="46" y="9"/>
                    <a:pt x="39" y="4"/>
                  </a:cubicBezTo>
                  <a:cubicBezTo>
                    <a:pt x="33" y="0"/>
                    <a:pt x="30" y="3"/>
                    <a:pt x="23" y="5"/>
                  </a:cubicBezTo>
                  <a:cubicBezTo>
                    <a:pt x="16" y="6"/>
                    <a:pt x="9" y="3"/>
                    <a:pt x="5" y="11"/>
                  </a:cubicBezTo>
                  <a:cubicBezTo>
                    <a:pt x="0" y="22"/>
                    <a:pt x="5" y="31"/>
                    <a:pt x="14" y="37"/>
                  </a:cubicBezTo>
                  <a:cubicBezTo>
                    <a:pt x="22" y="42"/>
                    <a:pt x="25" y="46"/>
                    <a:pt x="23" y="56"/>
                  </a:cubicBezTo>
                  <a:cubicBezTo>
                    <a:pt x="21" y="62"/>
                    <a:pt x="16" y="71"/>
                    <a:pt x="27" y="72"/>
                  </a:cubicBezTo>
                  <a:cubicBezTo>
                    <a:pt x="35" y="72"/>
                    <a:pt x="45" y="64"/>
                    <a:pt x="47" y="56"/>
                  </a:cubicBezTo>
                  <a:cubicBezTo>
                    <a:pt x="48" y="49"/>
                    <a:pt x="48" y="42"/>
                    <a:pt x="58" y="41"/>
                  </a:cubicBezTo>
                  <a:cubicBezTo>
                    <a:pt x="65" y="40"/>
                    <a:pt x="68" y="43"/>
                    <a:pt x="75" y="39"/>
                  </a:cubicBezTo>
                  <a:cubicBezTo>
                    <a:pt x="77" y="38"/>
                    <a:pt x="79" y="33"/>
                    <a:pt x="81" y="32"/>
                  </a:cubicBezTo>
                  <a:cubicBezTo>
                    <a:pt x="82" y="32"/>
                    <a:pt x="86" y="32"/>
                    <a:pt x="85" y="32"/>
                  </a:cubicBezTo>
                  <a:cubicBezTo>
                    <a:pt x="92" y="26"/>
                    <a:pt x="82" y="25"/>
                    <a:pt x="77" y="28"/>
                  </a:cubicBezTo>
                  <a:cubicBezTo>
                    <a:pt x="75" y="29"/>
                    <a:pt x="75" y="31"/>
                    <a:pt x="72" y="32"/>
                  </a:cubicBezTo>
                  <a:cubicBezTo>
                    <a:pt x="68" y="33"/>
                    <a:pt x="65" y="29"/>
                    <a:pt x="61" y="29"/>
                  </a:cubicBezTo>
                  <a:cubicBezTo>
                    <a:pt x="57" y="28"/>
                    <a:pt x="57" y="29"/>
                    <a:pt x="54" y="31"/>
                  </a:cubicBezTo>
                  <a:cubicBezTo>
                    <a:pt x="53" y="32"/>
                    <a:pt x="53" y="34"/>
                    <a:pt x="52" y="35"/>
                  </a:cubicBezTo>
                  <a:cubicBezTo>
                    <a:pt x="51" y="36"/>
                    <a:pt x="49" y="35"/>
                    <a:pt x="48" y="35"/>
                  </a:cubicBezTo>
                  <a:cubicBezTo>
                    <a:pt x="39" y="39"/>
                    <a:pt x="39" y="40"/>
                    <a:pt x="40" y="48"/>
                  </a:cubicBezTo>
                  <a:cubicBezTo>
                    <a:pt x="40" y="54"/>
                    <a:pt x="33" y="65"/>
                    <a:pt x="30" y="55"/>
                  </a:cubicBezTo>
                  <a:cubicBezTo>
                    <a:pt x="28" y="48"/>
                    <a:pt x="41" y="41"/>
                    <a:pt x="35" y="35"/>
                  </a:cubicBezTo>
                  <a:cubicBezTo>
                    <a:pt x="32" y="32"/>
                    <a:pt x="28" y="35"/>
                    <a:pt x="25" y="32"/>
                  </a:cubicBezTo>
                  <a:cubicBezTo>
                    <a:pt x="22" y="28"/>
                    <a:pt x="25" y="25"/>
                    <a:pt x="28" y="21"/>
                  </a:cubicBezTo>
                  <a:cubicBezTo>
                    <a:pt x="28" y="21"/>
                    <a:pt x="31" y="21"/>
                    <a:pt x="31" y="20"/>
                  </a:cubicBezTo>
                  <a:cubicBezTo>
                    <a:pt x="32" y="18"/>
                    <a:pt x="30" y="18"/>
                    <a:pt x="29" y="16"/>
                  </a:cubicBezTo>
                  <a:cubicBezTo>
                    <a:pt x="29" y="13"/>
                    <a:pt x="25" y="9"/>
                    <a:pt x="33" y="9"/>
                  </a:cubicBezTo>
                  <a:cubicBezTo>
                    <a:pt x="42" y="8"/>
                    <a:pt x="40" y="23"/>
                    <a:pt x="50" y="23"/>
                  </a:cubicBezTo>
                  <a:cubicBezTo>
                    <a:pt x="53" y="23"/>
                    <a:pt x="54" y="20"/>
                    <a:pt x="56" y="20"/>
                  </a:cubicBezTo>
                  <a:cubicBezTo>
                    <a:pt x="60" y="20"/>
                    <a:pt x="61" y="24"/>
                    <a:pt x="65" y="24"/>
                  </a:cubicBezTo>
                  <a:cubicBezTo>
                    <a:pt x="66" y="23"/>
                    <a:pt x="67" y="20"/>
                    <a:pt x="68" y="19"/>
                  </a:cubicBezTo>
                  <a:cubicBezTo>
                    <a:pt x="70" y="19"/>
                    <a:pt x="71" y="22"/>
                    <a:pt x="73" y="22"/>
                  </a:cubicBezTo>
                  <a:cubicBezTo>
                    <a:pt x="77" y="23"/>
                    <a:pt x="79" y="23"/>
                    <a:pt x="79" y="17"/>
                  </a:cubicBezTo>
                  <a:cubicBezTo>
                    <a:pt x="83" y="17"/>
                    <a:pt x="84" y="19"/>
                    <a:pt x="88" y="18"/>
                  </a:cubicBezTo>
                  <a:cubicBezTo>
                    <a:pt x="89" y="18"/>
                    <a:pt x="90" y="16"/>
                    <a:pt x="91" y="15"/>
                  </a:cubicBezTo>
                  <a:cubicBezTo>
                    <a:pt x="92" y="14"/>
                    <a:pt x="94" y="15"/>
                    <a:pt x="95" y="14"/>
                  </a:cubicBezTo>
                  <a:cubicBezTo>
                    <a:pt x="99" y="12"/>
                    <a:pt x="104" y="4"/>
                    <a:pt x="98" y="2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1" name="Freeform 224">
              <a:extLst>
                <a:ext uri="{FF2B5EF4-FFF2-40B4-BE49-F238E27FC236}">
                  <a16:creationId xmlns:a16="http://schemas.microsoft.com/office/drawing/2014/main" id="{DA510532-8CAC-423F-A2A7-C7349733C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5" y="2149"/>
              <a:ext cx="174" cy="115"/>
            </a:xfrm>
            <a:custGeom>
              <a:avLst/>
              <a:gdLst>
                <a:gd name="T0" fmla="*/ 193 w 121"/>
                <a:gd name="T1" fmla="*/ 42 h 79"/>
                <a:gd name="T2" fmla="*/ 109 w 121"/>
                <a:gd name="T3" fmla="*/ 108 h 79"/>
                <a:gd name="T4" fmla="*/ 60 w 121"/>
                <a:gd name="T5" fmla="*/ 134 h 79"/>
                <a:gd name="T6" fmla="*/ 50 w 121"/>
                <a:gd name="T7" fmla="*/ 144 h 79"/>
                <a:gd name="T8" fmla="*/ 39 w 121"/>
                <a:gd name="T9" fmla="*/ 154 h 79"/>
                <a:gd name="T10" fmla="*/ 13 w 121"/>
                <a:gd name="T11" fmla="*/ 197 h 79"/>
                <a:gd name="T12" fmla="*/ 29 w 121"/>
                <a:gd name="T13" fmla="*/ 243 h 79"/>
                <a:gd name="T14" fmla="*/ 75 w 121"/>
                <a:gd name="T15" fmla="*/ 224 h 79"/>
                <a:gd name="T16" fmla="*/ 109 w 121"/>
                <a:gd name="T17" fmla="*/ 178 h 79"/>
                <a:gd name="T18" fmla="*/ 164 w 121"/>
                <a:gd name="T19" fmla="*/ 162 h 79"/>
                <a:gd name="T20" fmla="*/ 197 w 121"/>
                <a:gd name="T21" fmla="*/ 103 h 79"/>
                <a:gd name="T22" fmla="*/ 326 w 121"/>
                <a:gd name="T23" fmla="*/ 6 h 79"/>
                <a:gd name="T24" fmla="*/ 292 w 121"/>
                <a:gd name="T25" fmla="*/ 6 h 79"/>
                <a:gd name="T26" fmla="*/ 279 w 121"/>
                <a:gd name="T27" fmla="*/ 36 h 79"/>
                <a:gd name="T28" fmla="*/ 252 w 121"/>
                <a:gd name="T29" fmla="*/ 42 h 79"/>
                <a:gd name="T30" fmla="*/ 232 w 121"/>
                <a:gd name="T31" fmla="*/ 68 h 79"/>
                <a:gd name="T32" fmla="*/ 155 w 121"/>
                <a:gd name="T33" fmla="*/ 134 h 79"/>
                <a:gd name="T34" fmla="*/ 145 w 121"/>
                <a:gd name="T35" fmla="*/ 154 h 79"/>
                <a:gd name="T36" fmla="*/ 119 w 121"/>
                <a:gd name="T37" fmla="*/ 157 h 79"/>
                <a:gd name="T38" fmla="*/ 83 w 121"/>
                <a:gd name="T39" fmla="*/ 182 h 79"/>
                <a:gd name="T40" fmla="*/ 39 w 121"/>
                <a:gd name="T41" fmla="*/ 213 h 79"/>
                <a:gd name="T42" fmla="*/ 39 w 121"/>
                <a:gd name="T43" fmla="*/ 185 h 79"/>
                <a:gd name="T44" fmla="*/ 66 w 121"/>
                <a:gd name="T45" fmla="*/ 167 h 79"/>
                <a:gd name="T46" fmla="*/ 75 w 121"/>
                <a:gd name="T47" fmla="*/ 144 h 79"/>
                <a:gd name="T48" fmla="*/ 98 w 121"/>
                <a:gd name="T49" fmla="*/ 135 h 79"/>
                <a:gd name="T50" fmla="*/ 137 w 121"/>
                <a:gd name="T51" fmla="*/ 103 h 79"/>
                <a:gd name="T52" fmla="*/ 167 w 121"/>
                <a:gd name="T53" fmla="*/ 87 h 79"/>
                <a:gd name="T54" fmla="*/ 198 w 121"/>
                <a:gd name="T55" fmla="*/ 60 h 79"/>
                <a:gd name="T56" fmla="*/ 188 w 121"/>
                <a:gd name="T57" fmla="*/ 47 h 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21" h="79">
                  <a:moveTo>
                    <a:pt x="65" y="14"/>
                  </a:moveTo>
                  <a:cubicBezTo>
                    <a:pt x="53" y="19"/>
                    <a:pt x="49" y="31"/>
                    <a:pt x="37" y="35"/>
                  </a:cubicBezTo>
                  <a:cubicBezTo>
                    <a:pt x="31" y="37"/>
                    <a:pt x="25" y="40"/>
                    <a:pt x="20" y="43"/>
                  </a:cubicBezTo>
                  <a:cubicBezTo>
                    <a:pt x="18" y="44"/>
                    <a:pt x="19" y="46"/>
                    <a:pt x="17" y="47"/>
                  </a:cubicBezTo>
                  <a:cubicBezTo>
                    <a:pt x="16" y="49"/>
                    <a:pt x="14" y="48"/>
                    <a:pt x="13" y="50"/>
                  </a:cubicBezTo>
                  <a:cubicBezTo>
                    <a:pt x="6" y="51"/>
                    <a:pt x="4" y="59"/>
                    <a:pt x="4" y="64"/>
                  </a:cubicBezTo>
                  <a:cubicBezTo>
                    <a:pt x="3" y="71"/>
                    <a:pt x="0" y="79"/>
                    <a:pt x="10" y="79"/>
                  </a:cubicBezTo>
                  <a:cubicBezTo>
                    <a:pt x="14" y="79"/>
                    <a:pt x="22" y="76"/>
                    <a:pt x="25" y="73"/>
                  </a:cubicBezTo>
                  <a:cubicBezTo>
                    <a:pt x="30" y="69"/>
                    <a:pt x="31" y="62"/>
                    <a:pt x="37" y="58"/>
                  </a:cubicBezTo>
                  <a:cubicBezTo>
                    <a:pt x="43" y="55"/>
                    <a:pt x="50" y="58"/>
                    <a:pt x="55" y="52"/>
                  </a:cubicBezTo>
                  <a:cubicBezTo>
                    <a:pt x="60" y="46"/>
                    <a:pt x="60" y="38"/>
                    <a:pt x="66" y="34"/>
                  </a:cubicBezTo>
                  <a:cubicBezTo>
                    <a:pt x="72" y="31"/>
                    <a:pt x="121" y="11"/>
                    <a:pt x="110" y="2"/>
                  </a:cubicBezTo>
                  <a:cubicBezTo>
                    <a:pt x="107" y="0"/>
                    <a:pt x="100" y="0"/>
                    <a:pt x="98" y="2"/>
                  </a:cubicBezTo>
                  <a:cubicBezTo>
                    <a:pt x="95" y="4"/>
                    <a:pt x="96" y="9"/>
                    <a:pt x="94" y="12"/>
                  </a:cubicBezTo>
                  <a:cubicBezTo>
                    <a:pt x="92" y="13"/>
                    <a:pt x="88" y="13"/>
                    <a:pt x="85" y="14"/>
                  </a:cubicBezTo>
                  <a:cubicBezTo>
                    <a:pt x="81" y="16"/>
                    <a:pt x="81" y="19"/>
                    <a:pt x="78" y="22"/>
                  </a:cubicBezTo>
                  <a:cubicBezTo>
                    <a:pt x="70" y="31"/>
                    <a:pt x="57" y="30"/>
                    <a:pt x="52" y="43"/>
                  </a:cubicBezTo>
                  <a:cubicBezTo>
                    <a:pt x="51" y="46"/>
                    <a:pt x="53" y="47"/>
                    <a:pt x="49" y="50"/>
                  </a:cubicBezTo>
                  <a:cubicBezTo>
                    <a:pt x="47" y="51"/>
                    <a:pt x="43" y="51"/>
                    <a:pt x="40" y="51"/>
                  </a:cubicBezTo>
                  <a:cubicBezTo>
                    <a:pt x="32" y="50"/>
                    <a:pt x="32" y="52"/>
                    <a:pt x="28" y="59"/>
                  </a:cubicBezTo>
                  <a:cubicBezTo>
                    <a:pt x="26" y="63"/>
                    <a:pt x="19" y="72"/>
                    <a:pt x="13" y="69"/>
                  </a:cubicBezTo>
                  <a:cubicBezTo>
                    <a:pt x="9" y="68"/>
                    <a:pt x="10" y="63"/>
                    <a:pt x="13" y="60"/>
                  </a:cubicBezTo>
                  <a:cubicBezTo>
                    <a:pt x="15" y="56"/>
                    <a:pt x="19" y="56"/>
                    <a:pt x="22" y="54"/>
                  </a:cubicBezTo>
                  <a:cubicBezTo>
                    <a:pt x="24" y="52"/>
                    <a:pt x="23" y="49"/>
                    <a:pt x="25" y="47"/>
                  </a:cubicBezTo>
                  <a:cubicBezTo>
                    <a:pt x="28" y="43"/>
                    <a:pt x="29" y="45"/>
                    <a:pt x="33" y="44"/>
                  </a:cubicBezTo>
                  <a:cubicBezTo>
                    <a:pt x="38" y="42"/>
                    <a:pt x="42" y="37"/>
                    <a:pt x="46" y="34"/>
                  </a:cubicBezTo>
                  <a:cubicBezTo>
                    <a:pt x="50" y="32"/>
                    <a:pt x="53" y="31"/>
                    <a:pt x="56" y="28"/>
                  </a:cubicBezTo>
                  <a:cubicBezTo>
                    <a:pt x="59" y="24"/>
                    <a:pt x="63" y="22"/>
                    <a:pt x="67" y="19"/>
                  </a:cubicBezTo>
                  <a:cubicBezTo>
                    <a:pt x="69" y="17"/>
                    <a:pt x="67" y="13"/>
                    <a:pt x="63" y="15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2" name="Freeform 225">
              <a:extLst>
                <a:ext uri="{FF2B5EF4-FFF2-40B4-BE49-F238E27FC236}">
                  <a16:creationId xmlns:a16="http://schemas.microsoft.com/office/drawing/2014/main" id="{39A04A74-05D2-401B-84D9-5FC4E3CD7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2010"/>
              <a:ext cx="191" cy="176"/>
            </a:xfrm>
            <a:custGeom>
              <a:avLst/>
              <a:gdLst>
                <a:gd name="T0" fmla="*/ 318 w 132"/>
                <a:gd name="T1" fmla="*/ 32 h 121"/>
                <a:gd name="T2" fmla="*/ 252 w 132"/>
                <a:gd name="T3" fmla="*/ 19 h 121"/>
                <a:gd name="T4" fmla="*/ 164 w 132"/>
                <a:gd name="T5" fmla="*/ 108 h 121"/>
                <a:gd name="T6" fmla="*/ 25 w 132"/>
                <a:gd name="T7" fmla="*/ 163 h 121"/>
                <a:gd name="T8" fmla="*/ 19 w 132"/>
                <a:gd name="T9" fmla="*/ 224 h 121"/>
                <a:gd name="T10" fmla="*/ 69 w 132"/>
                <a:gd name="T11" fmla="*/ 273 h 121"/>
                <a:gd name="T12" fmla="*/ 56 w 132"/>
                <a:gd name="T13" fmla="*/ 345 h 121"/>
                <a:gd name="T14" fmla="*/ 130 w 132"/>
                <a:gd name="T15" fmla="*/ 351 h 121"/>
                <a:gd name="T16" fmla="*/ 182 w 132"/>
                <a:gd name="T17" fmla="*/ 285 h 121"/>
                <a:gd name="T18" fmla="*/ 252 w 132"/>
                <a:gd name="T19" fmla="*/ 269 h 121"/>
                <a:gd name="T20" fmla="*/ 285 w 132"/>
                <a:gd name="T21" fmla="*/ 209 h 121"/>
                <a:gd name="T22" fmla="*/ 346 w 132"/>
                <a:gd name="T23" fmla="*/ 185 h 121"/>
                <a:gd name="T24" fmla="*/ 343 w 132"/>
                <a:gd name="T25" fmla="*/ 99 h 121"/>
                <a:gd name="T26" fmla="*/ 314 w 132"/>
                <a:gd name="T27" fmla="*/ 134 h 121"/>
                <a:gd name="T28" fmla="*/ 278 w 132"/>
                <a:gd name="T29" fmla="*/ 144 h 121"/>
                <a:gd name="T30" fmla="*/ 259 w 132"/>
                <a:gd name="T31" fmla="*/ 138 h 121"/>
                <a:gd name="T32" fmla="*/ 276 w 132"/>
                <a:gd name="T33" fmla="*/ 177 h 121"/>
                <a:gd name="T34" fmla="*/ 217 w 132"/>
                <a:gd name="T35" fmla="*/ 182 h 121"/>
                <a:gd name="T36" fmla="*/ 191 w 132"/>
                <a:gd name="T37" fmla="*/ 211 h 121"/>
                <a:gd name="T38" fmla="*/ 188 w 132"/>
                <a:gd name="T39" fmla="*/ 243 h 121"/>
                <a:gd name="T40" fmla="*/ 149 w 132"/>
                <a:gd name="T41" fmla="*/ 246 h 121"/>
                <a:gd name="T42" fmla="*/ 127 w 132"/>
                <a:gd name="T43" fmla="*/ 285 h 121"/>
                <a:gd name="T44" fmla="*/ 90 w 132"/>
                <a:gd name="T45" fmla="*/ 298 h 121"/>
                <a:gd name="T46" fmla="*/ 103 w 132"/>
                <a:gd name="T47" fmla="*/ 243 h 121"/>
                <a:gd name="T48" fmla="*/ 90 w 132"/>
                <a:gd name="T49" fmla="*/ 211 h 121"/>
                <a:gd name="T50" fmla="*/ 56 w 132"/>
                <a:gd name="T51" fmla="*/ 205 h 121"/>
                <a:gd name="T52" fmla="*/ 80 w 132"/>
                <a:gd name="T53" fmla="*/ 182 h 121"/>
                <a:gd name="T54" fmla="*/ 88 w 132"/>
                <a:gd name="T55" fmla="*/ 177 h 121"/>
                <a:gd name="T56" fmla="*/ 100 w 132"/>
                <a:gd name="T57" fmla="*/ 163 h 121"/>
                <a:gd name="T58" fmla="*/ 136 w 132"/>
                <a:gd name="T59" fmla="*/ 157 h 121"/>
                <a:gd name="T60" fmla="*/ 178 w 132"/>
                <a:gd name="T61" fmla="*/ 121 h 121"/>
                <a:gd name="T62" fmla="*/ 216 w 132"/>
                <a:gd name="T63" fmla="*/ 103 h 121"/>
                <a:gd name="T64" fmla="*/ 233 w 132"/>
                <a:gd name="T65" fmla="*/ 70 h 121"/>
                <a:gd name="T66" fmla="*/ 271 w 132"/>
                <a:gd name="T67" fmla="*/ 68 h 121"/>
                <a:gd name="T68" fmla="*/ 282 w 132"/>
                <a:gd name="T69" fmla="*/ 36 h 121"/>
                <a:gd name="T70" fmla="*/ 324 w 132"/>
                <a:gd name="T71" fmla="*/ 41 h 121"/>
                <a:gd name="T72" fmla="*/ 327 w 132"/>
                <a:gd name="T73" fmla="*/ 33 h 121"/>
                <a:gd name="T74" fmla="*/ 318 w 132"/>
                <a:gd name="T75" fmla="*/ 28 h 12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32" h="121">
                  <a:moveTo>
                    <a:pt x="105" y="10"/>
                  </a:moveTo>
                  <a:cubicBezTo>
                    <a:pt x="104" y="0"/>
                    <a:pt x="89" y="2"/>
                    <a:pt x="83" y="6"/>
                  </a:cubicBezTo>
                  <a:cubicBezTo>
                    <a:pt x="70" y="13"/>
                    <a:pt x="65" y="26"/>
                    <a:pt x="54" y="35"/>
                  </a:cubicBezTo>
                  <a:cubicBezTo>
                    <a:pt x="41" y="45"/>
                    <a:pt x="21" y="43"/>
                    <a:pt x="8" y="53"/>
                  </a:cubicBezTo>
                  <a:cubicBezTo>
                    <a:pt x="0" y="58"/>
                    <a:pt x="1" y="66"/>
                    <a:pt x="6" y="73"/>
                  </a:cubicBezTo>
                  <a:cubicBezTo>
                    <a:pt x="10" y="80"/>
                    <a:pt x="21" y="81"/>
                    <a:pt x="23" y="89"/>
                  </a:cubicBezTo>
                  <a:cubicBezTo>
                    <a:pt x="25" y="97"/>
                    <a:pt x="15" y="105"/>
                    <a:pt x="19" y="112"/>
                  </a:cubicBezTo>
                  <a:cubicBezTo>
                    <a:pt x="23" y="121"/>
                    <a:pt x="37" y="118"/>
                    <a:pt x="43" y="114"/>
                  </a:cubicBezTo>
                  <a:cubicBezTo>
                    <a:pt x="52" y="109"/>
                    <a:pt x="53" y="99"/>
                    <a:pt x="60" y="93"/>
                  </a:cubicBezTo>
                  <a:cubicBezTo>
                    <a:pt x="67" y="88"/>
                    <a:pt x="76" y="91"/>
                    <a:pt x="83" y="87"/>
                  </a:cubicBezTo>
                  <a:cubicBezTo>
                    <a:pt x="90" y="82"/>
                    <a:pt x="88" y="72"/>
                    <a:pt x="94" y="68"/>
                  </a:cubicBezTo>
                  <a:cubicBezTo>
                    <a:pt x="101" y="63"/>
                    <a:pt x="108" y="66"/>
                    <a:pt x="114" y="60"/>
                  </a:cubicBezTo>
                  <a:cubicBezTo>
                    <a:pt x="122" y="53"/>
                    <a:pt x="132" y="30"/>
                    <a:pt x="113" y="32"/>
                  </a:cubicBezTo>
                  <a:cubicBezTo>
                    <a:pt x="103" y="33"/>
                    <a:pt x="106" y="37"/>
                    <a:pt x="104" y="43"/>
                  </a:cubicBezTo>
                  <a:cubicBezTo>
                    <a:pt x="103" y="49"/>
                    <a:pt x="97" y="48"/>
                    <a:pt x="92" y="47"/>
                  </a:cubicBezTo>
                  <a:cubicBezTo>
                    <a:pt x="90" y="46"/>
                    <a:pt x="88" y="45"/>
                    <a:pt x="86" y="45"/>
                  </a:cubicBezTo>
                  <a:cubicBezTo>
                    <a:pt x="85" y="50"/>
                    <a:pt x="93" y="55"/>
                    <a:pt x="91" y="58"/>
                  </a:cubicBezTo>
                  <a:cubicBezTo>
                    <a:pt x="89" y="64"/>
                    <a:pt x="76" y="59"/>
                    <a:pt x="72" y="59"/>
                  </a:cubicBezTo>
                  <a:cubicBezTo>
                    <a:pt x="65" y="58"/>
                    <a:pt x="62" y="61"/>
                    <a:pt x="63" y="69"/>
                  </a:cubicBezTo>
                  <a:cubicBezTo>
                    <a:pt x="64" y="74"/>
                    <a:pt x="69" y="76"/>
                    <a:pt x="62" y="79"/>
                  </a:cubicBezTo>
                  <a:cubicBezTo>
                    <a:pt x="58" y="82"/>
                    <a:pt x="54" y="78"/>
                    <a:pt x="49" y="80"/>
                  </a:cubicBezTo>
                  <a:cubicBezTo>
                    <a:pt x="43" y="82"/>
                    <a:pt x="44" y="88"/>
                    <a:pt x="42" y="93"/>
                  </a:cubicBezTo>
                  <a:cubicBezTo>
                    <a:pt x="40" y="98"/>
                    <a:pt x="35" y="102"/>
                    <a:pt x="30" y="97"/>
                  </a:cubicBezTo>
                  <a:cubicBezTo>
                    <a:pt x="24" y="90"/>
                    <a:pt x="31" y="84"/>
                    <a:pt x="34" y="79"/>
                  </a:cubicBezTo>
                  <a:cubicBezTo>
                    <a:pt x="38" y="75"/>
                    <a:pt x="38" y="71"/>
                    <a:pt x="30" y="69"/>
                  </a:cubicBezTo>
                  <a:cubicBezTo>
                    <a:pt x="25" y="68"/>
                    <a:pt x="20" y="74"/>
                    <a:pt x="19" y="67"/>
                  </a:cubicBezTo>
                  <a:cubicBezTo>
                    <a:pt x="17" y="61"/>
                    <a:pt x="23" y="62"/>
                    <a:pt x="26" y="59"/>
                  </a:cubicBezTo>
                  <a:cubicBezTo>
                    <a:pt x="27" y="59"/>
                    <a:pt x="28" y="58"/>
                    <a:pt x="29" y="58"/>
                  </a:cubicBezTo>
                  <a:cubicBezTo>
                    <a:pt x="30" y="57"/>
                    <a:pt x="31" y="54"/>
                    <a:pt x="33" y="53"/>
                  </a:cubicBezTo>
                  <a:cubicBezTo>
                    <a:pt x="37" y="50"/>
                    <a:pt x="41" y="53"/>
                    <a:pt x="45" y="51"/>
                  </a:cubicBezTo>
                  <a:cubicBezTo>
                    <a:pt x="51" y="49"/>
                    <a:pt x="53" y="41"/>
                    <a:pt x="59" y="39"/>
                  </a:cubicBezTo>
                  <a:cubicBezTo>
                    <a:pt x="64" y="36"/>
                    <a:pt x="67" y="39"/>
                    <a:pt x="71" y="34"/>
                  </a:cubicBezTo>
                  <a:cubicBezTo>
                    <a:pt x="75" y="31"/>
                    <a:pt x="73" y="26"/>
                    <a:pt x="77" y="23"/>
                  </a:cubicBezTo>
                  <a:cubicBezTo>
                    <a:pt x="81" y="18"/>
                    <a:pt x="85" y="24"/>
                    <a:pt x="89" y="22"/>
                  </a:cubicBezTo>
                  <a:cubicBezTo>
                    <a:pt x="93" y="21"/>
                    <a:pt x="91" y="15"/>
                    <a:pt x="93" y="12"/>
                  </a:cubicBezTo>
                  <a:cubicBezTo>
                    <a:pt x="98" y="4"/>
                    <a:pt x="102" y="11"/>
                    <a:pt x="107" y="13"/>
                  </a:cubicBezTo>
                  <a:cubicBezTo>
                    <a:pt x="107" y="13"/>
                    <a:pt x="108" y="12"/>
                    <a:pt x="108" y="11"/>
                  </a:cubicBezTo>
                  <a:cubicBezTo>
                    <a:pt x="107" y="11"/>
                    <a:pt x="106" y="9"/>
                    <a:pt x="105" y="9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3" name="Freeform 226">
              <a:extLst>
                <a:ext uri="{FF2B5EF4-FFF2-40B4-BE49-F238E27FC236}">
                  <a16:creationId xmlns:a16="http://schemas.microsoft.com/office/drawing/2014/main" id="{49ED4BE5-9C3A-43F6-A3A1-2CD014BFA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" y="1822"/>
              <a:ext cx="65" cy="123"/>
            </a:xfrm>
            <a:custGeom>
              <a:avLst/>
              <a:gdLst>
                <a:gd name="T0" fmla="*/ 46 w 45"/>
                <a:gd name="T1" fmla="*/ 13 h 85"/>
                <a:gd name="T2" fmla="*/ 13 w 45"/>
                <a:gd name="T3" fmla="*/ 14 h 85"/>
                <a:gd name="T4" fmla="*/ 14 w 45"/>
                <a:gd name="T5" fmla="*/ 42 h 85"/>
                <a:gd name="T6" fmla="*/ 19 w 45"/>
                <a:gd name="T7" fmla="*/ 62 h 85"/>
                <a:gd name="T8" fmla="*/ 25 w 45"/>
                <a:gd name="T9" fmla="*/ 88 h 85"/>
                <a:gd name="T10" fmla="*/ 52 w 45"/>
                <a:gd name="T11" fmla="*/ 103 h 85"/>
                <a:gd name="T12" fmla="*/ 48 w 45"/>
                <a:gd name="T13" fmla="*/ 149 h 85"/>
                <a:gd name="T14" fmla="*/ 81 w 45"/>
                <a:gd name="T15" fmla="*/ 178 h 85"/>
                <a:gd name="T16" fmla="*/ 90 w 45"/>
                <a:gd name="T17" fmla="*/ 239 h 85"/>
                <a:gd name="T18" fmla="*/ 133 w 45"/>
                <a:gd name="T19" fmla="*/ 237 h 85"/>
                <a:gd name="T20" fmla="*/ 117 w 45"/>
                <a:gd name="T21" fmla="*/ 211 h 85"/>
                <a:gd name="T22" fmla="*/ 114 w 45"/>
                <a:gd name="T23" fmla="*/ 184 h 85"/>
                <a:gd name="T24" fmla="*/ 100 w 45"/>
                <a:gd name="T25" fmla="*/ 136 h 85"/>
                <a:gd name="T26" fmla="*/ 90 w 45"/>
                <a:gd name="T27" fmla="*/ 140 h 85"/>
                <a:gd name="T28" fmla="*/ 95 w 45"/>
                <a:gd name="T29" fmla="*/ 150 h 85"/>
                <a:gd name="T30" fmla="*/ 94 w 45"/>
                <a:gd name="T31" fmla="*/ 161 h 85"/>
                <a:gd name="T32" fmla="*/ 100 w 45"/>
                <a:gd name="T33" fmla="*/ 168 h 85"/>
                <a:gd name="T34" fmla="*/ 103 w 45"/>
                <a:gd name="T35" fmla="*/ 184 h 85"/>
                <a:gd name="T36" fmla="*/ 88 w 45"/>
                <a:gd name="T37" fmla="*/ 164 h 85"/>
                <a:gd name="T38" fmla="*/ 66 w 45"/>
                <a:gd name="T39" fmla="*/ 149 h 85"/>
                <a:gd name="T40" fmla="*/ 66 w 45"/>
                <a:gd name="T41" fmla="*/ 135 h 85"/>
                <a:gd name="T42" fmla="*/ 56 w 45"/>
                <a:gd name="T43" fmla="*/ 122 h 85"/>
                <a:gd name="T44" fmla="*/ 56 w 45"/>
                <a:gd name="T45" fmla="*/ 88 h 85"/>
                <a:gd name="T46" fmla="*/ 36 w 45"/>
                <a:gd name="T47" fmla="*/ 74 h 85"/>
                <a:gd name="T48" fmla="*/ 46 w 45"/>
                <a:gd name="T49" fmla="*/ 56 h 85"/>
                <a:gd name="T50" fmla="*/ 36 w 45"/>
                <a:gd name="T51" fmla="*/ 46 h 85"/>
                <a:gd name="T52" fmla="*/ 29 w 45"/>
                <a:gd name="T53" fmla="*/ 29 h 85"/>
                <a:gd name="T54" fmla="*/ 42 w 45"/>
                <a:gd name="T55" fmla="*/ 27 h 85"/>
                <a:gd name="T56" fmla="*/ 48 w 45"/>
                <a:gd name="T57" fmla="*/ 19 h 85"/>
                <a:gd name="T58" fmla="*/ 42 w 45"/>
                <a:gd name="T59" fmla="*/ 13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5" h="85">
                  <a:moveTo>
                    <a:pt x="15" y="4"/>
                  </a:moveTo>
                  <a:cubicBezTo>
                    <a:pt x="12" y="0"/>
                    <a:pt x="8" y="1"/>
                    <a:pt x="4" y="5"/>
                  </a:cubicBezTo>
                  <a:cubicBezTo>
                    <a:pt x="0" y="9"/>
                    <a:pt x="2" y="11"/>
                    <a:pt x="5" y="14"/>
                  </a:cubicBezTo>
                  <a:cubicBezTo>
                    <a:pt x="9" y="17"/>
                    <a:pt x="9" y="17"/>
                    <a:pt x="6" y="21"/>
                  </a:cubicBezTo>
                  <a:cubicBezTo>
                    <a:pt x="3" y="25"/>
                    <a:pt x="3" y="27"/>
                    <a:pt x="8" y="29"/>
                  </a:cubicBezTo>
                  <a:cubicBezTo>
                    <a:pt x="12" y="30"/>
                    <a:pt x="16" y="30"/>
                    <a:pt x="17" y="34"/>
                  </a:cubicBezTo>
                  <a:cubicBezTo>
                    <a:pt x="18" y="39"/>
                    <a:pt x="14" y="44"/>
                    <a:pt x="16" y="49"/>
                  </a:cubicBezTo>
                  <a:cubicBezTo>
                    <a:pt x="18" y="54"/>
                    <a:pt x="24" y="55"/>
                    <a:pt x="27" y="59"/>
                  </a:cubicBezTo>
                  <a:cubicBezTo>
                    <a:pt x="32" y="64"/>
                    <a:pt x="28" y="72"/>
                    <a:pt x="30" y="79"/>
                  </a:cubicBezTo>
                  <a:cubicBezTo>
                    <a:pt x="31" y="85"/>
                    <a:pt x="42" y="85"/>
                    <a:pt x="44" y="78"/>
                  </a:cubicBezTo>
                  <a:cubicBezTo>
                    <a:pt x="45" y="73"/>
                    <a:pt x="42" y="73"/>
                    <a:pt x="39" y="70"/>
                  </a:cubicBezTo>
                  <a:cubicBezTo>
                    <a:pt x="37" y="67"/>
                    <a:pt x="38" y="65"/>
                    <a:pt x="38" y="61"/>
                  </a:cubicBezTo>
                  <a:cubicBezTo>
                    <a:pt x="38" y="57"/>
                    <a:pt x="37" y="48"/>
                    <a:pt x="33" y="45"/>
                  </a:cubicBezTo>
                  <a:cubicBezTo>
                    <a:pt x="31" y="44"/>
                    <a:pt x="30" y="44"/>
                    <a:pt x="30" y="46"/>
                  </a:cubicBezTo>
                  <a:cubicBezTo>
                    <a:pt x="30" y="49"/>
                    <a:pt x="32" y="48"/>
                    <a:pt x="32" y="50"/>
                  </a:cubicBezTo>
                  <a:cubicBezTo>
                    <a:pt x="33" y="52"/>
                    <a:pt x="31" y="52"/>
                    <a:pt x="31" y="53"/>
                  </a:cubicBezTo>
                  <a:cubicBezTo>
                    <a:pt x="31" y="55"/>
                    <a:pt x="33" y="54"/>
                    <a:pt x="33" y="55"/>
                  </a:cubicBezTo>
                  <a:cubicBezTo>
                    <a:pt x="34" y="57"/>
                    <a:pt x="34" y="59"/>
                    <a:pt x="34" y="61"/>
                  </a:cubicBezTo>
                  <a:cubicBezTo>
                    <a:pt x="31" y="61"/>
                    <a:pt x="31" y="56"/>
                    <a:pt x="29" y="54"/>
                  </a:cubicBezTo>
                  <a:cubicBezTo>
                    <a:pt x="26" y="52"/>
                    <a:pt x="23" y="53"/>
                    <a:pt x="22" y="49"/>
                  </a:cubicBezTo>
                  <a:cubicBezTo>
                    <a:pt x="21" y="48"/>
                    <a:pt x="22" y="46"/>
                    <a:pt x="22" y="44"/>
                  </a:cubicBezTo>
                  <a:cubicBezTo>
                    <a:pt x="22" y="42"/>
                    <a:pt x="20" y="42"/>
                    <a:pt x="19" y="40"/>
                  </a:cubicBezTo>
                  <a:cubicBezTo>
                    <a:pt x="18" y="36"/>
                    <a:pt x="23" y="32"/>
                    <a:pt x="19" y="29"/>
                  </a:cubicBezTo>
                  <a:cubicBezTo>
                    <a:pt x="17" y="26"/>
                    <a:pt x="11" y="29"/>
                    <a:pt x="12" y="24"/>
                  </a:cubicBezTo>
                  <a:cubicBezTo>
                    <a:pt x="13" y="21"/>
                    <a:pt x="15" y="22"/>
                    <a:pt x="15" y="19"/>
                  </a:cubicBezTo>
                  <a:cubicBezTo>
                    <a:pt x="15" y="15"/>
                    <a:pt x="14" y="17"/>
                    <a:pt x="12" y="15"/>
                  </a:cubicBezTo>
                  <a:cubicBezTo>
                    <a:pt x="10" y="14"/>
                    <a:pt x="9" y="11"/>
                    <a:pt x="10" y="10"/>
                  </a:cubicBezTo>
                  <a:cubicBezTo>
                    <a:pt x="11" y="7"/>
                    <a:pt x="12" y="9"/>
                    <a:pt x="14" y="9"/>
                  </a:cubicBezTo>
                  <a:cubicBezTo>
                    <a:pt x="16" y="9"/>
                    <a:pt x="17" y="10"/>
                    <a:pt x="16" y="6"/>
                  </a:cubicBezTo>
                  <a:cubicBezTo>
                    <a:pt x="16" y="6"/>
                    <a:pt x="15" y="4"/>
                    <a:pt x="14" y="4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4" name="Freeform 227">
              <a:extLst>
                <a:ext uri="{FF2B5EF4-FFF2-40B4-BE49-F238E27FC236}">
                  <a16:creationId xmlns:a16="http://schemas.microsoft.com/office/drawing/2014/main" id="{F42778EC-4E3E-4805-AFE1-55F92508E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1866"/>
              <a:ext cx="84" cy="115"/>
            </a:xfrm>
            <a:custGeom>
              <a:avLst/>
              <a:gdLst>
                <a:gd name="T0" fmla="*/ 59 w 58"/>
                <a:gd name="T1" fmla="*/ 13 h 80"/>
                <a:gd name="T2" fmla="*/ 25 w 58"/>
                <a:gd name="T3" fmla="*/ 20 h 80"/>
                <a:gd name="T4" fmla="*/ 20 w 58"/>
                <a:gd name="T5" fmla="*/ 86 h 80"/>
                <a:gd name="T6" fmla="*/ 52 w 58"/>
                <a:gd name="T7" fmla="*/ 124 h 80"/>
                <a:gd name="T8" fmla="*/ 42 w 58"/>
                <a:gd name="T9" fmla="*/ 170 h 80"/>
                <a:gd name="T10" fmla="*/ 90 w 58"/>
                <a:gd name="T11" fmla="*/ 183 h 80"/>
                <a:gd name="T12" fmla="*/ 101 w 58"/>
                <a:gd name="T13" fmla="*/ 230 h 80"/>
                <a:gd name="T14" fmla="*/ 155 w 58"/>
                <a:gd name="T15" fmla="*/ 226 h 80"/>
                <a:gd name="T16" fmla="*/ 151 w 58"/>
                <a:gd name="T17" fmla="*/ 155 h 80"/>
                <a:gd name="T18" fmla="*/ 135 w 58"/>
                <a:gd name="T19" fmla="*/ 119 h 80"/>
                <a:gd name="T20" fmla="*/ 127 w 58"/>
                <a:gd name="T21" fmla="*/ 75 h 80"/>
                <a:gd name="T22" fmla="*/ 90 w 58"/>
                <a:gd name="T23" fmla="*/ 86 h 80"/>
                <a:gd name="T24" fmla="*/ 103 w 58"/>
                <a:gd name="T25" fmla="*/ 108 h 80"/>
                <a:gd name="T26" fmla="*/ 94 w 58"/>
                <a:gd name="T27" fmla="*/ 137 h 80"/>
                <a:gd name="T28" fmla="*/ 116 w 58"/>
                <a:gd name="T29" fmla="*/ 145 h 80"/>
                <a:gd name="T30" fmla="*/ 123 w 58"/>
                <a:gd name="T31" fmla="*/ 161 h 80"/>
                <a:gd name="T32" fmla="*/ 136 w 58"/>
                <a:gd name="T33" fmla="*/ 170 h 80"/>
                <a:gd name="T34" fmla="*/ 151 w 58"/>
                <a:gd name="T35" fmla="*/ 184 h 80"/>
                <a:gd name="T36" fmla="*/ 140 w 58"/>
                <a:gd name="T37" fmla="*/ 203 h 80"/>
                <a:gd name="T38" fmla="*/ 117 w 58"/>
                <a:gd name="T39" fmla="*/ 197 h 80"/>
                <a:gd name="T40" fmla="*/ 97 w 58"/>
                <a:gd name="T41" fmla="*/ 164 h 80"/>
                <a:gd name="T42" fmla="*/ 62 w 58"/>
                <a:gd name="T43" fmla="*/ 157 h 80"/>
                <a:gd name="T44" fmla="*/ 62 w 58"/>
                <a:gd name="T45" fmla="*/ 104 h 80"/>
                <a:gd name="T46" fmla="*/ 48 w 58"/>
                <a:gd name="T47" fmla="*/ 86 h 80"/>
                <a:gd name="T48" fmla="*/ 48 w 58"/>
                <a:gd name="T49" fmla="*/ 62 h 80"/>
                <a:gd name="T50" fmla="*/ 36 w 58"/>
                <a:gd name="T51" fmla="*/ 33 h 80"/>
                <a:gd name="T52" fmla="*/ 61 w 58"/>
                <a:gd name="T53" fmla="*/ 19 h 80"/>
                <a:gd name="T54" fmla="*/ 61 w 58"/>
                <a:gd name="T55" fmla="*/ 14 h 80"/>
                <a:gd name="T56" fmla="*/ 59 w 58"/>
                <a:gd name="T57" fmla="*/ 13 h 8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58" h="80">
                  <a:moveTo>
                    <a:pt x="19" y="4"/>
                  </a:moveTo>
                  <a:cubicBezTo>
                    <a:pt x="16" y="0"/>
                    <a:pt x="10" y="4"/>
                    <a:pt x="8" y="7"/>
                  </a:cubicBezTo>
                  <a:cubicBezTo>
                    <a:pt x="2" y="14"/>
                    <a:pt x="0" y="23"/>
                    <a:pt x="7" y="29"/>
                  </a:cubicBezTo>
                  <a:cubicBezTo>
                    <a:pt x="11" y="33"/>
                    <a:pt x="19" y="35"/>
                    <a:pt x="17" y="42"/>
                  </a:cubicBezTo>
                  <a:cubicBezTo>
                    <a:pt x="15" y="47"/>
                    <a:pt x="8" y="51"/>
                    <a:pt x="14" y="57"/>
                  </a:cubicBezTo>
                  <a:cubicBezTo>
                    <a:pt x="19" y="61"/>
                    <a:pt x="26" y="56"/>
                    <a:pt x="30" y="61"/>
                  </a:cubicBezTo>
                  <a:cubicBezTo>
                    <a:pt x="34" y="65"/>
                    <a:pt x="28" y="72"/>
                    <a:pt x="33" y="77"/>
                  </a:cubicBezTo>
                  <a:cubicBezTo>
                    <a:pt x="37" y="80"/>
                    <a:pt x="47" y="78"/>
                    <a:pt x="51" y="76"/>
                  </a:cubicBezTo>
                  <a:cubicBezTo>
                    <a:pt x="58" y="71"/>
                    <a:pt x="55" y="58"/>
                    <a:pt x="50" y="52"/>
                  </a:cubicBezTo>
                  <a:cubicBezTo>
                    <a:pt x="46" y="47"/>
                    <a:pt x="44" y="47"/>
                    <a:pt x="44" y="40"/>
                  </a:cubicBezTo>
                  <a:cubicBezTo>
                    <a:pt x="44" y="35"/>
                    <a:pt x="45" y="31"/>
                    <a:pt x="42" y="25"/>
                  </a:cubicBezTo>
                  <a:cubicBezTo>
                    <a:pt x="37" y="17"/>
                    <a:pt x="23" y="19"/>
                    <a:pt x="30" y="29"/>
                  </a:cubicBezTo>
                  <a:cubicBezTo>
                    <a:pt x="31" y="32"/>
                    <a:pt x="34" y="33"/>
                    <a:pt x="34" y="36"/>
                  </a:cubicBezTo>
                  <a:cubicBezTo>
                    <a:pt x="34" y="39"/>
                    <a:pt x="30" y="43"/>
                    <a:pt x="31" y="46"/>
                  </a:cubicBezTo>
                  <a:cubicBezTo>
                    <a:pt x="32" y="49"/>
                    <a:pt x="36" y="48"/>
                    <a:pt x="38" y="49"/>
                  </a:cubicBezTo>
                  <a:cubicBezTo>
                    <a:pt x="41" y="51"/>
                    <a:pt x="40" y="50"/>
                    <a:pt x="41" y="54"/>
                  </a:cubicBezTo>
                  <a:cubicBezTo>
                    <a:pt x="42" y="57"/>
                    <a:pt x="41" y="56"/>
                    <a:pt x="45" y="57"/>
                  </a:cubicBezTo>
                  <a:cubicBezTo>
                    <a:pt x="48" y="58"/>
                    <a:pt x="50" y="58"/>
                    <a:pt x="50" y="62"/>
                  </a:cubicBezTo>
                  <a:cubicBezTo>
                    <a:pt x="50" y="64"/>
                    <a:pt x="48" y="67"/>
                    <a:pt x="46" y="68"/>
                  </a:cubicBezTo>
                  <a:cubicBezTo>
                    <a:pt x="42" y="70"/>
                    <a:pt x="41" y="68"/>
                    <a:pt x="39" y="66"/>
                  </a:cubicBezTo>
                  <a:cubicBezTo>
                    <a:pt x="36" y="63"/>
                    <a:pt x="36" y="57"/>
                    <a:pt x="32" y="55"/>
                  </a:cubicBezTo>
                  <a:cubicBezTo>
                    <a:pt x="29" y="53"/>
                    <a:pt x="23" y="56"/>
                    <a:pt x="21" y="53"/>
                  </a:cubicBezTo>
                  <a:cubicBezTo>
                    <a:pt x="18" y="47"/>
                    <a:pt x="27" y="41"/>
                    <a:pt x="21" y="35"/>
                  </a:cubicBezTo>
                  <a:cubicBezTo>
                    <a:pt x="19" y="33"/>
                    <a:pt x="17" y="32"/>
                    <a:pt x="16" y="29"/>
                  </a:cubicBezTo>
                  <a:cubicBezTo>
                    <a:pt x="15" y="26"/>
                    <a:pt x="17" y="24"/>
                    <a:pt x="16" y="21"/>
                  </a:cubicBezTo>
                  <a:cubicBezTo>
                    <a:pt x="14" y="17"/>
                    <a:pt x="6" y="18"/>
                    <a:pt x="12" y="11"/>
                  </a:cubicBezTo>
                  <a:cubicBezTo>
                    <a:pt x="13" y="9"/>
                    <a:pt x="17" y="6"/>
                    <a:pt x="20" y="6"/>
                  </a:cubicBezTo>
                  <a:cubicBezTo>
                    <a:pt x="20" y="6"/>
                    <a:pt x="20" y="5"/>
                    <a:pt x="20" y="5"/>
                  </a:cubicBezTo>
                  <a:cubicBezTo>
                    <a:pt x="20" y="4"/>
                    <a:pt x="20" y="5"/>
                    <a:pt x="19" y="4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5" name="Freeform 228">
              <a:extLst>
                <a:ext uri="{FF2B5EF4-FFF2-40B4-BE49-F238E27FC236}">
                  <a16:creationId xmlns:a16="http://schemas.microsoft.com/office/drawing/2014/main" id="{2D26DBFC-F590-4C4D-829B-9E4152813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926"/>
              <a:ext cx="98" cy="116"/>
            </a:xfrm>
            <a:custGeom>
              <a:avLst/>
              <a:gdLst>
                <a:gd name="T0" fmla="*/ 128 w 68"/>
                <a:gd name="T1" fmla="*/ 46 h 80"/>
                <a:gd name="T2" fmla="*/ 69 w 68"/>
                <a:gd name="T3" fmla="*/ 46 h 80"/>
                <a:gd name="T4" fmla="*/ 61 w 68"/>
                <a:gd name="T5" fmla="*/ 86 h 80"/>
                <a:gd name="T6" fmla="*/ 14 w 68"/>
                <a:gd name="T7" fmla="*/ 125 h 80"/>
                <a:gd name="T8" fmla="*/ 72 w 68"/>
                <a:gd name="T9" fmla="*/ 215 h 80"/>
                <a:gd name="T10" fmla="*/ 131 w 68"/>
                <a:gd name="T11" fmla="*/ 216 h 80"/>
                <a:gd name="T12" fmla="*/ 156 w 68"/>
                <a:gd name="T13" fmla="*/ 177 h 80"/>
                <a:gd name="T14" fmla="*/ 189 w 68"/>
                <a:gd name="T15" fmla="*/ 191 h 80"/>
                <a:gd name="T16" fmla="*/ 174 w 68"/>
                <a:gd name="T17" fmla="*/ 135 h 80"/>
                <a:gd name="T18" fmla="*/ 143 w 68"/>
                <a:gd name="T19" fmla="*/ 122 h 80"/>
                <a:gd name="T20" fmla="*/ 135 w 68"/>
                <a:gd name="T21" fmla="*/ 141 h 80"/>
                <a:gd name="T22" fmla="*/ 114 w 68"/>
                <a:gd name="T23" fmla="*/ 148 h 80"/>
                <a:gd name="T24" fmla="*/ 128 w 68"/>
                <a:gd name="T25" fmla="*/ 162 h 80"/>
                <a:gd name="T26" fmla="*/ 110 w 68"/>
                <a:gd name="T27" fmla="*/ 183 h 80"/>
                <a:gd name="T28" fmla="*/ 94 w 68"/>
                <a:gd name="T29" fmla="*/ 155 h 80"/>
                <a:gd name="T30" fmla="*/ 69 w 68"/>
                <a:gd name="T31" fmla="*/ 158 h 80"/>
                <a:gd name="T32" fmla="*/ 52 w 68"/>
                <a:gd name="T33" fmla="*/ 154 h 80"/>
                <a:gd name="T34" fmla="*/ 76 w 68"/>
                <a:gd name="T35" fmla="*/ 128 h 80"/>
                <a:gd name="T36" fmla="*/ 66 w 68"/>
                <a:gd name="T37" fmla="*/ 113 h 80"/>
                <a:gd name="T38" fmla="*/ 108 w 68"/>
                <a:gd name="T39" fmla="*/ 88 h 80"/>
                <a:gd name="T40" fmla="*/ 99 w 68"/>
                <a:gd name="T41" fmla="*/ 48 h 80"/>
                <a:gd name="T42" fmla="*/ 123 w 68"/>
                <a:gd name="T43" fmla="*/ 67 h 80"/>
                <a:gd name="T44" fmla="*/ 128 w 68"/>
                <a:gd name="T45" fmla="*/ 46 h 8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8" h="80">
                  <a:moveTo>
                    <a:pt x="43" y="15"/>
                  </a:moveTo>
                  <a:cubicBezTo>
                    <a:pt x="44" y="0"/>
                    <a:pt x="16" y="1"/>
                    <a:pt x="23" y="15"/>
                  </a:cubicBezTo>
                  <a:cubicBezTo>
                    <a:pt x="26" y="21"/>
                    <a:pt x="27" y="25"/>
                    <a:pt x="20" y="28"/>
                  </a:cubicBezTo>
                  <a:cubicBezTo>
                    <a:pt x="13" y="31"/>
                    <a:pt x="8" y="32"/>
                    <a:pt x="5" y="41"/>
                  </a:cubicBezTo>
                  <a:cubicBezTo>
                    <a:pt x="0" y="56"/>
                    <a:pt x="15" y="62"/>
                    <a:pt x="24" y="70"/>
                  </a:cubicBezTo>
                  <a:cubicBezTo>
                    <a:pt x="30" y="75"/>
                    <a:pt x="39" y="80"/>
                    <a:pt x="44" y="71"/>
                  </a:cubicBezTo>
                  <a:cubicBezTo>
                    <a:pt x="46" y="68"/>
                    <a:pt x="46" y="55"/>
                    <a:pt x="52" y="58"/>
                  </a:cubicBezTo>
                  <a:cubicBezTo>
                    <a:pt x="55" y="59"/>
                    <a:pt x="57" y="69"/>
                    <a:pt x="63" y="63"/>
                  </a:cubicBezTo>
                  <a:cubicBezTo>
                    <a:pt x="68" y="58"/>
                    <a:pt x="62" y="48"/>
                    <a:pt x="58" y="44"/>
                  </a:cubicBezTo>
                  <a:cubicBezTo>
                    <a:pt x="56" y="42"/>
                    <a:pt x="52" y="38"/>
                    <a:pt x="48" y="40"/>
                  </a:cubicBezTo>
                  <a:cubicBezTo>
                    <a:pt x="45" y="42"/>
                    <a:pt x="47" y="45"/>
                    <a:pt x="45" y="46"/>
                  </a:cubicBezTo>
                  <a:cubicBezTo>
                    <a:pt x="44" y="49"/>
                    <a:pt x="40" y="46"/>
                    <a:pt x="38" y="48"/>
                  </a:cubicBezTo>
                  <a:cubicBezTo>
                    <a:pt x="35" y="52"/>
                    <a:pt x="41" y="51"/>
                    <a:pt x="43" y="53"/>
                  </a:cubicBezTo>
                  <a:cubicBezTo>
                    <a:pt x="45" y="56"/>
                    <a:pt x="40" y="60"/>
                    <a:pt x="37" y="60"/>
                  </a:cubicBezTo>
                  <a:cubicBezTo>
                    <a:pt x="32" y="60"/>
                    <a:pt x="33" y="54"/>
                    <a:pt x="31" y="51"/>
                  </a:cubicBezTo>
                  <a:cubicBezTo>
                    <a:pt x="28" y="45"/>
                    <a:pt x="26" y="50"/>
                    <a:pt x="23" y="52"/>
                  </a:cubicBezTo>
                  <a:cubicBezTo>
                    <a:pt x="20" y="54"/>
                    <a:pt x="18" y="55"/>
                    <a:pt x="17" y="50"/>
                  </a:cubicBezTo>
                  <a:cubicBezTo>
                    <a:pt x="16" y="42"/>
                    <a:pt x="23" y="46"/>
                    <a:pt x="26" y="42"/>
                  </a:cubicBezTo>
                  <a:cubicBezTo>
                    <a:pt x="31" y="38"/>
                    <a:pt x="26" y="34"/>
                    <a:pt x="22" y="37"/>
                  </a:cubicBezTo>
                  <a:cubicBezTo>
                    <a:pt x="20" y="27"/>
                    <a:pt x="34" y="33"/>
                    <a:pt x="36" y="29"/>
                  </a:cubicBezTo>
                  <a:cubicBezTo>
                    <a:pt x="38" y="25"/>
                    <a:pt x="26" y="18"/>
                    <a:pt x="33" y="16"/>
                  </a:cubicBezTo>
                  <a:cubicBezTo>
                    <a:pt x="38" y="14"/>
                    <a:pt x="36" y="24"/>
                    <a:pt x="41" y="22"/>
                  </a:cubicBezTo>
                  <a:cubicBezTo>
                    <a:pt x="44" y="22"/>
                    <a:pt x="43" y="17"/>
                    <a:pt x="43" y="15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6" name="Freeform 229">
              <a:extLst>
                <a:ext uri="{FF2B5EF4-FFF2-40B4-BE49-F238E27FC236}">
                  <a16:creationId xmlns:a16="http://schemas.microsoft.com/office/drawing/2014/main" id="{B91DBE5B-9E90-4E16-8FC4-BAFB8762B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1772"/>
              <a:ext cx="175" cy="112"/>
            </a:xfrm>
            <a:custGeom>
              <a:avLst/>
              <a:gdLst>
                <a:gd name="T0" fmla="*/ 149 w 121"/>
                <a:gd name="T1" fmla="*/ 34 h 78"/>
                <a:gd name="T2" fmla="*/ 84 w 121"/>
                <a:gd name="T3" fmla="*/ 49 h 78"/>
                <a:gd name="T4" fmla="*/ 55 w 121"/>
                <a:gd name="T5" fmla="*/ 82 h 78"/>
                <a:gd name="T6" fmla="*/ 61 w 121"/>
                <a:gd name="T7" fmla="*/ 113 h 78"/>
                <a:gd name="T8" fmla="*/ 20 w 121"/>
                <a:gd name="T9" fmla="*/ 113 h 78"/>
                <a:gd name="T10" fmla="*/ 27 w 121"/>
                <a:gd name="T11" fmla="*/ 165 h 78"/>
                <a:gd name="T12" fmla="*/ 61 w 121"/>
                <a:gd name="T13" fmla="*/ 198 h 78"/>
                <a:gd name="T14" fmla="*/ 61 w 121"/>
                <a:gd name="T15" fmla="*/ 223 h 78"/>
                <a:gd name="T16" fmla="*/ 94 w 121"/>
                <a:gd name="T17" fmla="*/ 223 h 78"/>
                <a:gd name="T18" fmla="*/ 127 w 121"/>
                <a:gd name="T19" fmla="*/ 190 h 78"/>
                <a:gd name="T20" fmla="*/ 142 w 121"/>
                <a:gd name="T21" fmla="*/ 157 h 78"/>
                <a:gd name="T22" fmla="*/ 169 w 121"/>
                <a:gd name="T23" fmla="*/ 148 h 78"/>
                <a:gd name="T24" fmla="*/ 211 w 121"/>
                <a:gd name="T25" fmla="*/ 123 h 78"/>
                <a:gd name="T26" fmla="*/ 270 w 121"/>
                <a:gd name="T27" fmla="*/ 86 h 78"/>
                <a:gd name="T28" fmla="*/ 305 w 121"/>
                <a:gd name="T29" fmla="*/ 93 h 78"/>
                <a:gd name="T30" fmla="*/ 327 w 121"/>
                <a:gd name="T31" fmla="*/ 86 h 78"/>
                <a:gd name="T32" fmla="*/ 347 w 121"/>
                <a:gd name="T33" fmla="*/ 93 h 78"/>
                <a:gd name="T34" fmla="*/ 364 w 121"/>
                <a:gd name="T35" fmla="*/ 49 h 78"/>
                <a:gd name="T36" fmla="*/ 304 w 121"/>
                <a:gd name="T37" fmla="*/ 27 h 78"/>
                <a:gd name="T38" fmla="*/ 311 w 121"/>
                <a:gd name="T39" fmla="*/ 46 h 78"/>
                <a:gd name="T40" fmla="*/ 272 w 121"/>
                <a:gd name="T41" fmla="*/ 42 h 78"/>
                <a:gd name="T42" fmla="*/ 270 w 121"/>
                <a:gd name="T43" fmla="*/ 66 h 78"/>
                <a:gd name="T44" fmla="*/ 217 w 121"/>
                <a:gd name="T45" fmla="*/ 67 h 78"/>
                <a:gd name="T46" fmla="*/ 123 w 121"/>
                <a:gd name="T47" fmla="*/ 142 h 78"/>
                <a:gd name="T48" fmla="*/ 97 w 121"/>
                <a:gd name="T49" fmla="*/ 175 h 78"/>
                <a:gd name="T50" fmla="*/ 69 w 121"/>
                <a:gd name="T51" fmla="*/ 155 h 78"/>
                <a:gd name="T52" fmla="*/ 67 w 121"/>
                <a:gd name="T53" fmla="*/ 142 h 78"/>
                <a:gd name="T54" fmla="*/ 90 w 121"/>
                <a:gd name="T55" fmla="*/ 123 h 78"/>
                <a:gd name="T56" fmla="*/ 103 w 121"/>
                <a:gd name="T57" fmla="*/ 93 h 78"/>
                <a:gd name="T58" fmla="*/ 100 w 121"/>
                <a:gd name="T59" fmla="*/ 80 h 78"/>
                <a:gd name="T60" fmla="*/ 121 w 121"/>
                <a:gd name="T61" fmla="*/ 70 h 78"/>
                <a:gd name="T62" fmla="*/ 142 w 121"/>
                <a:gd name="T63" fmla="*/ 47 h 78"/>
                <a:gd name="T64" fmla="*/ 145 w 121"/>
                <a:gd name="T65" fmla="*/ 34 h 78"/>
                <a:gd name="T66" fmla="*/ 145 w 121"/>
                <a:gd name="T67" fmla="*/ 39 h 7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21" h="78">
                  <a:moveTo>
                    <a:pt x="49" y="12"/>
                  </a:moveTo>
                  <a:cubicBezTo>
                    <a:pt x="42" y="15"/>
                    <a:pt x="35" y="14"/>
                    <a:pt x="28" y="17"/>
                  </a:cubicBezTo>
                  <a:cubicBezTo>
                    <a:pt x="22" y="19"/>
                    <a:pt x="18" y="22"/>
                    <a:pt x="18" y="28"/>
                  </a:cubicBezTo>
                  <a:cubicBezTo>
                    <a:pt x="17" y="32"/>
                    <a:pt x="20" y="35"/>
                    <a:pt x="20" y="38"/>
                  </a:cubicBezTo>
                  <a:cubicBezTo>
                    <a:pt x="16" y="41"/>
                    <a:pt x="11" y="37"/>
                    <a:pt x="7" y="38"/>
                  </a:cubicBezTo>
                  <a:cubicBezTo>
                    <a:pt x="0" y="41"/>
                    <a:pt x="4" y="52"/>
                    <a:pt x="9" y="56"/>
                  </a:cubicBezTo>
                  <a:cubicBezTo>
                    <a:pt x="14" y="60"/>
                    <a:pt x="20" y="59"/>
                    <a:pt x="20" y="67"/>
                  </a:cubicBezTo>
                  <a:cubicBezTo>
                    <a:pt x="20" y="69"/>
                    <a:pt x="19" y="73"/>
                    <a:pt x="20" y="75"/>
                  </a:cubicBezTo>
                  <a:cubicBezTo>
                    <a:pt x="23" y="78"/>
                    <a:pt x="29" y="76"/>
                    <a:pt x="31" y="75"/>
                  </a:cubicBezTo>
                  <a:cubicBezTo>
                    <a:pt x="36" y="73"/>
                    <a:pt x="39" y="68"/>
                    <a:pt x="42" y="64"/>
                  </a:cubicBezTo>
                  <a:cubicBezTo>
                    <a:pt x="44" y="61"/>
                    <a:pt x="45" y="56"/>
                    <a:pt x="47" y="53"/>
                  </a:cubicBezTo>
                  <a:cubicBezTo>
                    <a:pt x="50" y="51"/>
                    <a:pt x="53" y="51"/>
                    <a:pt x="56" y="50"/>
                  </a:cubicBezTo>
                  <a:cubicBezTo>
                    <a:pt x="62" y="49"/>
                    <a:pt x="66" y="47"/>
                    <a:pt x="70" y="42"/>
                  </a:cubicBezTo>
                  <a:cubicBezTo>
                    <a:pt x="75" y="38"/>
                    <a:pt x="82" y="30"/>
                    <a:pt x="89" y="29"/>
                  </a:cubicBezTo>
                  <a:cubicBezTo>
                    <a:pt x="93" y="29"/>
                    <a:pt x="96" y="32"/>
                    <a:pt x="101" y="31"/>
                  </a:cubicBezTo>
                  <a:cubicBezTo>
                    <a:pt x="104" y="30"/>
                    <a:pt x="105" y="29"/>
                    <a:pt x="108" y="29"/>
                  </a:cubicBezTo>
                  <a:cubicBezTo>
                    <a:pt x="111" y="29"/>
                    <a:pt x="113" y="31"/>
                    <a:pt x="115" y="31"/>
                  </a:cubicBezTo>
                  <a:cubicBezTo>
                    <a:pt x="120" y="30"/>
                    <a:pt x="121" y="22"/>
                    <a:pt x="120" y="17"/>
                  </a:cubicBezTo>
                  <a:cubicBezTo>
                    <a:pt x="118" y="12"/>
                    <a:pt x="99" y="0"/>
                    <a:pt x="100" y="9"/>
                  </a:cubicBezTo>
                  <a:cubicBezTo>
                    <a:pt x="100" y="11"/>
                    <a:pt x="105" y="12"/>
                    <a:pt x="103" y="15"/>
                  </a:cubicBezTo>
                  <a:cubicBezTo>
                    <a:pt x="101" y="17"/>
                    <a:pt x="93" y="12"/>
                    <a:pt x="90" y="14"/>
                  </a:cubicBezTo>
                  <a:cubicBezTo>
                    <a:pt x="84" y="17"/>
                    <a:pt x="89" y="19"/>
                    <a:pt x="89" y="22"/>
                  </a:cubicBezTo>
                  <a:cubicBezTo>
                    <a:pt x="88" y="28"/>
                    <a:pt x="76" y="24"/>
                    <a:pt x="72" y="23"/>
                  </a:cubicBezTo>
                  <a:cubicBezTo>
                    <a:pt x="55" y="21"/>
                    <a:pt x="51" y="38"/>
                    <a:pt x="41" y="48"/>
                  </a:cubicBezTo>
                  <a:cubicBezTo>
                    <a:pt x="38" y="50"/>
                    <a:pt x="36" y="58"/>
                    <a:pt x="32" y="59"/>
                  </a:cubicBezTo>
                  <a:cubicBezTo>
                    <a:pt x="28" y="60"/>
                    <a:pt x="25" y="55"/>
                    <a:pt x="23" y="52"/>
                  </a:cubicBezTo>
                  <a:cubicBezTo>
                    <a:pt x="22" y="50"/>
                    <a:pt x="21" y="51"/>
                    <a:pt x="22" y="48"/>
                  </a:cubicBezTo>
                  <a:cubicBezTo>
                    <a:pt x="23" y="45"/>
                    <a:pt x="28" y="43"/>
                    <a:pt x="30" y="42"/>
                  </a:cubicBezTo>
                  <a:cubicBezTo>
                    <a:pt x="35" y="39"/>
                    <a:pt x="36" y="36"/>
                    <a:pt x="34" y="31"/>
                  </a:cubicBezTo>
                  <a:cubicBezTo>
                    <a:pt x="33" y="28"/>
                    <a:pt x="32" y="30"/>
                    <a:pt x="33" y="27"/>
                  </a:cubicBezTo>
                  <a:cubicBezTo>
                    <a:pt x="35" y="23"/>
                    <a:pt x="37" y="24"/>
                    <a:pt x="40" y="24"/>
                  </a:cubicBezTo>
                  <a:cubicBezTo>
                    <a:pt x="44" y="23"/>
                    <a:pt x="48" y="21"/>
                    <a:pt x="47" y="16"/>
                  </a:cubicBezTo>
                  <a:cubicBezTo>
                    <a:pt x="51" y="18"/>
                    <a:pt x="54" y="12"/>
                    <a:pt x="48" y="12"/>
                  </a:cubicBezTo>
                  <a:cubicBezTo>
                    <a:pt x="48" y="12"/>
                    <a:pt x="48" y="13"/>
                    <a:pt x="48" y="13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7" name="Freeform 230">
              <a:extLst>
                <a:ext uri="{FF2B5EF4-FFF2-40B4-BE49-F238E27FC236}">
                  <a16:creationId xmlns:a16="http://schemas.microsoft.com/office/drawing/2014/main" id="{B5E6C863-FBEA-421B-81C6-CA138E8FB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1" y="1651"/>
              <a:ext cx="121" cy="110"/>
            </a:xfrm>
            <a:custGeom>
              <a:avLst/>
              <a:gdLst>
                <a:gd name="T0" fmla="*/ 137 w 84"/>
                <a:gd name="T1" fmla="*/ 61 h 76"/>
                <a:gd name="T2" fmla="*/ 20 w 84"/>
                <a:gd name="T3" fmla="*/ 46 h 76"/>
                <a:gd name="T4" fmla="*/ 24 w 84"/>
                <a:gd name="T5" fmla="*/ 97 h 76"/>
                <a:gd name="T6" fmla="*/ 27 w 84"/>
                <a:gd name="T7" fmla="*/ 149 h 76"/>
                <a:gd name="T8" fmla="*/ 9 w 84"/>
                <a:gd name="T9" fmla="*/ 203 h 76"/>
                <a:gd name="T10" fmla="*/ 69 w 84"/>
                <a:gd name="T11" fmla="*/ 229 h 76"/>
                <a:gd name="T12" fmla="*/ 141 w 84"/>
                <a:gd name="T13" fmla="*/ 177 h 76"/>
                <a:gd name="T14" fmla="*/ 206 w 84"/>
                <a:gd name="T15" fmla="*/ 177 h 76"/>
                <a:gd name="T16" fmla="*/ 243 w 84"/>
                <a:gd name="T17" fmla="*/ 136 h 76"/>
                <a:gd name="T18" fmla="*/ 245 w 84"/>
                <a:gd name="T19" fmla="*/ 117 h 76"/>
                <a:gd name="T20" fmla="*/ 203 w 84"/>
                <a:gd name="T21" fmla="*/ 116 h 76"/>
                <a:gd name="T22" fmla="*/ 174 w 84"/>
                <a:gd name="T23" fmla="*/ 136 h 76"/>
                <a:gd name="T24" fmla="*/ 137 w 84"/>
                <a:gd name="T25" fmla="*/ 123 h 76"/>
                <a:gd name="T26" fmla="*/ 114 w 84"/>
                <a:gd name="T27" fmla="*/ 149 h 76"/>
                <a:gd name="T28" fmla="*/ 61 w 84"/>
                <a:gd name="T29" fmla="*/ 158 h 76"/>
                <a:gd name="T30" fmla="*/ 69 w 84"/>
                <a:gd name="T31" fmla="*/ 100 h 76"/>
                <a:gd name="T32" fmla="*/ 89 w 84"/>
                <a:gd name="T33" fmla="*/ 75 h 76"/>
                <a:gd name="T34" fmla="*/ 109 w 84"/>
                <a:gd name="T35" fmla="*/ 85 h 76"/>
                <a:gd name="T36" fmla="*/ 127 w 84"/>
                <a:gd name="T37" fmla="*/ 80 h 76"/>
                <a:gd name="T38" fmla="*/ 135 w 84"/>
                <a:gd name="T39" fmla="*/ 61 h 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" h="76">
                  <a:moveTo>
                    <a:pt x="46" y="20"/>
                  </a:moveTo>
                  <a:cubicBezTo>
                    <a:pt x="36" y="12"/>
                    <a:pt x="17" y="0"/>
                    <a:pt x="7" y="15"/>
                  </a:cubicBezTo>
                  <a:cubicBezTo>
                    <a:pt x="3" y="21"/>
                    <a:pt x="6" y="26"/>
                    <a:pt x="8" y="32"/>
                  </a:cubicBezTo>
                  <a:cubicBezTo>
                    <a:pt x="11" y="38"/>
                    <a:pt x="12" y="43"/>
                    <a:pt x="9" y="49"/>
                  </a:cubicBezTo>
                  <a:cubicBezTo>
                    <a:pt x="6" y="55"/>
                    <a:pt x="0" y="60"/>
                    <a:pt x="3" y="67"/>
                  </a:cubicBezTo>
                  <a:cubicBezTo>
                    <a:pt x="7" y="74"/>
                    <a:pt x="16" y="76"/>
                    <a:pt x="23" y="75"/>
                  </a:cubicBezTo>
                  <a:cubicBezTo>
                    <a:pt x="34" y="73"/>
                    <a:pt x="38" y="61"/>
                    <a:pt x="47" y="58"/>
                  </a:cubicBezTo>
                  <a:cubicBezTo>
                    <a:pt x="54" y="56"/>
                    <a:pt x="62" y="60"/>
                    <a:pt x="69" y="58"/>
                  </a:cubicBezTo>
                  <a:cubicBezTo>
                    <a:pt x="77" y="57"/>
                    <a:pt x="79" y="52"/>
                    <a:pt x="81" y="45"/>
                  </a:cubicBezTo>
                  <a:cubicBezTo>
                    <a:pt x="82" y="43"/>
                    <a:pt x="84" y="41"/>
                    <a:pt x="82" y="39"/>
                  </a:cubicBezTo>
                  <a:cubicBezTo>
                    <a:pt x="80" y="34"/>
                    <a:pt x="71" y="36"/>
                    <a:pt x="68" y="38"/>
                  </a:cubicBezTo>
                  <a:cubicBezTo>
                    <a:pt x="64" y="40"/>
                    <a:pt x="63" y="45"/>
                    <a:pt x="58" y="45"/>
                  </a:cubicBezTo>
                  <a:cubicBezTo>
                    <a:pt x="53" y="46"/>
                    <a:pt x="50" y="41"/>
                    <a:pt x="46" y="41"/>
                  </a:cubicBezTo>
                  <a:cubicBezTo>
                    <a:pt x="40" y="41"/>
                    <a:pt x="40" y="45"/>
                    <a:pt x="38" y="49"/>
                  </a:cubicBezTo>
                  <a:cubicBezTo>
                    <a:pt x="35" y="54"/>
                    <a:pt x="24" y="57"/>
                    <a:pt x="20" y="52"/>
                  </a:cubicBezTo>
                  <a:cubicBezTo>
                    <a:pt x="27" y="47"/>
                    <a:pt x="31" y="39"/>
                    <a:pt x="23" y="33"/>
                  </a:cubicBezTo>
                  <a:cubicBezTo>
                    <a:pt x="15" y="27"/>
                    <a:pt x="22" y="16"/>
                    <a:pt x="30" y="25"/>
                  </a:cubicBezTo>
                  <a:cubicBezTo>
                    <a:pt x="32" y="28"/>
                    <a:pt x="33" y="29"/>
                    <a:pt x="37" y="28"/>
                  </a:cubicBezTo>
                  <a:cubicBezTo>
                    <a:pt x="38" y="27"/>
                    <a:pt x="42" y="26"/>
                    <a:pt x="42" y="26"/>
                  </a:cubicBezTo>
                  <a:cubicBezTo>
                    <a:pt x="44" y="25"/>
                    <a:pt x="46" y="22"/>
                    <a:pt x="45" y="20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8" name="Freeform 231">
              <a:extLst>
                <a:ext uri="{FF2B5EF4-FFF2-40B4-BE49-F238E27FC236}">
                  <a16:creationId xmlns:a16="http://schemas.microsoft.com/office/drawing/2014/main" id="{D9AA8ED6-26D2-49EA-B284-6D0F2A599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1515"/>
              <a:ext cx="220" cy="144"/>
            </a:xfrm>
            <a:custGeom>
              <a:avLst/>
              <a:gdLst>
                <a:gd name="T0" fmla="*/ 237 w 152"/>
                <a:gd name="T1" fmla="*/ 22 h 99"/>
                <a:gd name="T2" fmla="*/ 168 w 152"/>
                <a:gd name="T3" fmla="*/ 1 h 99"/>
                <a:gd name="T4" fmla="*/ 103 w 152"/>
                <a:gd name="T5" fmla="*/ 83 h 99"/>
                <a:gd name="T6" fmla="*/ 109 w 152"/>
                <a:gd name="T7" fmla="*/ 111 h 99"/>
                <a:gd name="T8" fmla="*/ 81 w 152"/>
                <a:gd name="T9" fmla="*/ 129 h 99"/>
                <a:gd name="T10" fmla="*/ 46 w 152"/>
                <a:gd name="T11" fmla="*/ 191 h 99"/>
                <a:gd name="T12" fmla="*/ 61 w 152"/>
                <a:gd name="T13" fmla="*/ 246 h 99"/>
                <a:gd name="T14" fmla="*/ 36 w 152"/>
                <a:gd name="T15" fmla="*/ 297 h 99"/>
                <a:gd name="T16" fmla="*/ 94 w 152"/>
                <a:gd name="T17" fmla="*/ 297 h 99"/>
                <a:gd name="T18" fmla="*/ 136 w 152"/>
                <a:gd name="T19" fmla="*/ 257 h 99"/>
                <a:gd name="T20" fmla="*/ 174 w 152"/>
                <a:gd name="T21" fmla="*/ 246 h 99"/>
                <a:gd name="T22" fmla="*/ 206 w 152"/>
                <a:gd name="T23" fmla="*/ 257 h 99"/>
                <a:gd name="T24" fmla="*/ 258 w 152"/>
                <a:gd name="T25" fmla="*/ 188 h 99"/>
                <a:gd name="T26" fmla="*/ 343 w 152"/>
                <a:gd name="T27" fmla="*/ 201 h 99"/>
                <a:gd name="T28" fmla="*/ 371 w 152"/>
                <a:gd name="T29" fmla="*/ 154 h 99"/>
                <a:gd name="T30" fmla="*/ 399 w 152"/>
                <a:gd name="T31" fmla="*/ 161 h 99"/>
                <a:gd name="T32" fmla="*/ 436 w 152"/>
                <a:gd name="T33" fmla="*/ 129 h 99"/>
                <a:gd name="T34" fmla="*/ 446 w 152"/>
                <a:gd name="T35" fmla="*/ 68 h 99"/>
                <a:gd name="T36" fmla="*/ 399 w 152"/>
                <a:gd name="T37" fmla="*/ 48 h 99"/>
                <a:gd name="T38" fmla="*/ 404 w 152"/>
                <a:gd name="T39" fmla="*/ 95 h 99"/>
                <a:gd name="T40" fmla="*/ 360 w 152"/>
                <a:gd name="T41" fmla="*/ 83 h 99"/>
                <a:gd name="T42" fmla="*/ 347 w 152"/>
                <a:gd name="T43" fmla="*/ 99 h 99"/>
                <a:gd name="T44" fmla="*/ 355 w 152"/>
                <a:gd name="T45" fmla="*/ 121 h 99"/>
                <a:gd name="T46" fmla="*/ 313 w 152"/>
                <a:gd name="T47" fmla="*/ 129 h 99"/>
                <a:gd name="T48" fmla="*/ 263 w 152"/>
                <a:gd name="T49" fmla="*/ 108 h 99"/>
                <a:gd name="T50" fmla="*/ 245 w 152"/>
                <a:gd name="T51" fmla="*/ 144 h 99"/>
                <a:gd name="T52" fmla="*/ 256 w 152"/>
                <a:gd name="T53" fmla="*/ 161 h 99"/>
                <a:gd name="T54" fmla="*/ 224 w 152"/>
                <a:gd name="T55" fmla="*/ 169 h 99"/>
                <a:gd name="T56" fmla="*/ 178 w 152"/>
                <a:gd name="T57" fmla="*/ 161 h 99"/>
                <a:gd name="T58" fmla="*/ 182 w 152"/>
                <a:gd name="T59" fmla="*/ 195 h 99"/>
                <a:gd name="T60" fmla="*/ 140 w 152"/>
                <a:gd name="T61" fmla="*/ 205 h 99"/>
                <a:gd name="T62" fmla="*/ 113 w 152"/>
                <a:gd name="T63" fmla="*/ 204 h 99"/>
                <a:gd name="T64" fmla="*/ 90 w 152"/>
                <a:gd name="T65" fmla="*/ 191 h 99"/>
                <a:gd name="T66" fmla="*/ 113 w 152"/>
                <a:gd name="T67" fmla="*/ 163 h 99"/>
                <a:gd name="T68" fmla="*/ 140 w 152"/>
                <a:gd name="T69" fmla="*/ 154 h 99"/>
                <a:gd name="T70" fmla="*/ 145 w 152"/>
                <a:gd name="T71" fmla="*/ 116 h 99"/>
                <a:gd name="T72" fmla="*/ 142 w 152"/>
                <a:gd name="T73" fmla="*/ 103 h 99"/>
                <a:gd name="T74" fmla="*/ 169 w 152"/>
                <a:gd name="T75" fmla="*/ 95 h 99"/>
                <a:gd name="T76" fmla="*/ 197 w 152"/>
                <a:gd name="T77" fmla="*/ 95 h 99"/>
                <a:gd name="T78" fmla="*/ 203 w 152"/>
                <a:gd name="T79" fmla="*/ 55 h 99"/>
                <a:gd name="T80" fmla="*/ 221 w 152"/>
                <a:gd name="T81" fmla="*/ 68 h 99"/>
                <a:gd name="T82" fmla="*/ 233 w 152"/>
                <a:gd name="T83" fmla="*/ 47 h 99"/>
                <a:gd name="T84" fmla="*/ 245 w 152"/>
                <a:gd name="T85" fmla="*/ 41 h 99"/>
                <a:gd name="T86" fmla="*/ 233 w 152"/>
                <a:gd name="T87" fmla="*/ 25 h 9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2" h="99">
                  <a:moveTo>
                    <a:pt x="78" y="7"/>
                  </a:moveTo>
                  <a:cubicBezTo>
                    <a:pt x="74" y="0"/>
                    <a:pt x="62" y="0"/>
                    <a:pt x="55" y="1"/>
                  </a:cubicBezTo>
                  <a:cubicBezTo>
                    <a:pt x="45" y="4"/>
                    <a:pt x="29" y="14"/>
                    <a:pt x="34" y="27"/>
                  </a:cubicBezTo>
                  <a:cubicBezTo>
                    <a:pt x="35" y="30"/>
                    <a:pt x="38" y="33"/>
                    <a:pt x="36" y="36"/>
                  </a:cubicBezTo>
                  <a:cubicBezTo>
                    <a:pt x="35" y="39"/>
                    <a:pt x="30" y="41"/>
                    <a:pt x="27" y="42"/>
                  </a:cubicBezTo>
                  <a:cubicBezTo>
                    <a:pt x="20" y="46"/>
                    <a:pt x="10" y="53"/>
                    <a:pt x="15" y="62"/>
                  </a:cubicBezTo>
                  <a:cubicBezTo>
                    <a:pt x="18" y="67"/>
                    <a:pt x="28" y="74"/>
                    <a:pt x="20" y="80"/>
                  </a:cubicBezTo>
                  <a:cubicBezTo>
                    <a:pt x="15" y="84"/>
                    <a:pt x="0" y="89"/>
                    <a:pt x="12" y="96"/>
                  </a:cubicBezTo>
                  <a:cubicBezTo>
                    <a:pt x="18" y="99"/>
                    <a:pt x="26" y="98"/>
                    <a:pt x="31" y="96"/>
                  </a:cubicBezTo>
                  <a:cubicBezTo>
                    <a:pt x="37" y="93"/>
                    <a:pt x="41" y="88"/>
                    <a:pt x="45" y="84"/>
                  </a:cubicBezTo>
                  <a:cubicBezTo>
                    <a:pt x="49" y="81"/>
                    <a:pt x="53" y="79"/>
                    <a:pt x="57" y="80"/>
                  </a:cubicBezTo>
                  <a:cubicBezTo>
                    <a:pt x="61" y="81"/>
                    <a:pt x="64" y="84"/>
                    <a:pt x="68" y="84"/>
                  </a:cubicBezTo>
                  <a:cubicBezTo>
                    <a:pt x="81" y="84"/>
                    <a:pt x="76" y="65"/>
                    <a:pt x="85" y="61"/>
                  </a:cubicBezTo>
                  <a:cubicBezTo>
                    <a:pt x="94" y="57"/>
                    <a:pt x="103" y="74"/>
                    <a:pt x="113" y="65"/>
                  </a:cubicBezTo>
                  <a:cubicBezTo>
                    <a:pt x="118" y="61"/>
                    <a:pt x="117" y="51"/>
                    <a:pt x="122" y="50"/>
                  </a:cubicBezTo>
                  <a:cubicBezTo>
                    <a:pt x="126" y="50"/>
                    <a:pt x="128" y="53"/>
                    <a:pt x="132" y="52"/>
                  </a:cubicBezTo>
                  <a:cubicBezTo>
                    <a:pt x="138" y="51"/>
                    <a:pt x="141" y="47"/>
                    <a:pt x="144" y="42"/>
                  </a:cubicBezTo>
                  <a:cubicBezTo>
                    <a:pt x="149" y="36"/>
                    <a:pt x="152" y="29"/>
                    <a:pt x="147" y="22"/>
                  </a:cubicBezTo>
                  <a:cubicBezTo>
                    <a:pt x="145" y="18"/>
                    <a:pt x="136" y="12"/>
                    <a:pt x="132" y="16"/>
                  </a:cubicBezTo>
                  <a:cubicBezTo>
                    <a:pt x="128" y="20"/>
                    <a:pt x="138" y="27"/>
                    <a:pt x="133" y="31"/>
                  </a:cubicBezTo>
                  <a:cubicBezTo>
                    <a:pt x="130" y="34"/>
                    <a:pt x="124" y="26"/>
                    <a:pt x="119" y="27"/>
                  </a:cubicBezTo>
                  <a:cubicBezTo>
                    <a:pt x="117" y="27"/>
                    <a:pt x="115" y="30"/>
                    <a:pt x="115" y="32"/>
                  </a:cubicBezTo>
                  <a:cubicBezTo>
                    <a:pt x="115" y="35"/>
                    <a:pt x="117" y="36"/>
                    <a:pt x="117" y="39"/>
                  </a:cubicBezTo>
                  <a:cubicBezTo>
                    <a:pt x="118" y="46"/>
                    <a:pt x="107" y="44"/>
                    <a:pt x="103" y="42"/>
                  </a:cubicBezTo>
                  <a:cubicBezTo>
                    <a:pt x="96" y="38"/>
                    <a:pt x="96" y="31"/>
                    <a:pt x="87" y="35"/>
                  </a:cubicBezTo>
                  <a:cubicBezTo>
                    <a:pt x="81" y="38"/>
                    <a:pt x="77" y="40"/>
                    <a:pt x="81" y="47"/>
                  </a:cubicBezTo>
                  <a:cubicBezTo>
                    <a:pt x="82" y="48"/>
                    <a:pt x="84" y="50"/>
                    <a:pt x="84" y="52"/>
                  </a:cubicBezTo>
                  <a:cubicBezTo>
                    <a:pt x="83" y="55"/>
                    <a:pt x="76" y="55"/>
                    <a:pt x="74" y="55"/>
                  </a:cubicBezTo>
                  <a:cubicBezTo>
                    <a:pt x="70" y="54"/>
                    <a:pt x="63" y="51"/>
                    <a:pt x="59" y="52"/>
                  </a:cubicBezTo>
                  <a:cubicBezTo>
                    <a:pt x="50" y="55"/>
                    <a:pt x="59" y="60"/>
                    <a:pt x="60" y="63"/>
                  </a:cubicBezTo>
                  <a:cubicBezTo>
                    <a:pt x="61" y="69"/>
                    <a:pt x="49" y="69"/>
                    <a:pt x="46" y="67"/>
                  </a:cubicBezTo>
                  <a:cubicBezTo>
                    <a:pt x="40" y="65"/>
                    <a:pt x="42" y="62"/>
                    <a:pt x="37" y="66"/>
                  </a:cubicBezTo>
                  <a:cubicBezTo>
                    <a:pt x="33" y="70"/>
                    <a:pt x="28" y="69"/>
                    <a:pt x="30" y="62"/>
                  </a:cubicBezTo>
                  <a:cubicBezTo>
                    <a:pt x="31" y="58"/>
                    <a:pt x="34" y="55"/>
                    <a:pt x="37" y="53"/>
                  </a:cubicBezTo>
                  <a:cubicBezTo>
                    <a:pt x="41" y="50"/>
                    <a:pt x="42" y="51"/>
                    <a:pt x="46" y="50"/>
                  </a:cubicBezTo>
                  <a:cubicBezTo>
                    <a:pt x="54" y="49"/>
                    <a:pt x="51" y="43"/>
                    <a:pt x="48" y="38"/>
                  </a:cubicBezTo>
                  <a:cubicBezTo>
                    <a:pt x="47" y="37"/>
                    <a:pt x="46" y="36"/>
                    <a:pt x="47" y="34"/>
                  </a:cubicBezTo>
                  <a:cubicBezTo>
                    <a:pt x="48" y="32"/>
                    <a:pt x="53" y="30"/>
                    <a:pt x="56" y="31"/>
                  </a:cubicBezTo>
                  <a:cubicBezTo>
                    <a:pt x="59" y="33"/>
                    <a:pt x="64" y="39"/>
                    <a:pt x="65" y="31"/>
                  </a:cubicBezTo>
                  <a:cubicBezTo>
                    <a:pt x="66" y="27"/>
                    <a:pt x="60" y="19"/>
                    <a:pt x="67" y="18"/>
                  </a:cubicBezTo>
                  <a:cubicBezTo>
                    <a:pt x="70" y="18"/>
                    <a:pt x="71" y="21"/>
                    <a:pt x="73" y="22"/>
                  </a:cubicBezTo>
                  <a:cubicBezTo>
                    <a:pt x="74" y="19"/>
                    <a:pt x="74" y="17"/>
                    <a:pt x="77" y="15"/>
                  </a:cubicBezTo>
                  <a:cubicBezTo>
                    <a:pt x="80" y="14"/>
                    <a:pt x="79" y="16"/>
                    <a:pt x="81" y="13"/>
                  </a:cubicBezTo>
                  <a:cubicBezTo>
                    <a:pt x="82" y="10"/>
                    <a:pt x="79" y="9"/>
                    <a:pt x="77" y="8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39" name="Freeform 232">
              <a:extLst>
                <a:ext uri="{FF2B5EF4-FFF2-40B4-BE49-F238E27FC236}">
                  <a16:creationId xmlns:a16="http://schemas.microsoft.com/office/drawing/2014/main" id="{A5E3122E-7638-4C13-A01B-DCE139F6E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1683"/>
              <a:ext cx="123" cy="212"/>
            </a:xfrm>
            <a:custGeom>
              <a:avLst/>
              <a:gdLst>
                <a:gd name="T0" fmla="*/ 191 w 85"/>
                <a:gd name="T1" fmla="*/ 33 h 146"/>
                <a:gd name="T2" fmla="*/ 116 w 85"/>
                <a:gd name="T3" fmla="*/ 22 h 146"/>
                <a:gd name="T4" fmla="*/ 33 w 85"/>
                <a:gd name="T5" fmla="*/ 136 h 146"/>
                <a:gd name="T6" fmla="*/ 100 w 85"/>
                <a:gd name="T7" fmla="*/ 190 h 146"/>
                <a:gd name="T8" fmla="*/ 62 w 85"/>
                <a:gd name="T9" fmla="*/ 229 h 146"/>
                <a:gd name="T10" fmla="*/ 14 w 85"/>
                <a:gd name="T11" fmla="*/ 283 h 146"/>
                <a:gd name="T12" fmla="*/ 81 w 85"/>
                <a:gd name="T13" fmla="*/ 337 h 146"/>
                <a:gd name="T14" fmla="*/ 81 w 85"/>
                <a:gd name="T15" fmla="*/ 420 h 146"/>
                <a:gd name="T16" fmla="*/ 164 w 85"/>
                <a:gd name="T17" fmla="*/ 428 h 146"/>
                <a:gd name="T18" fmla="*/ 243 w 85"/>
                <a:gd name="T19" fmla="*/ 318 h 146"/>
                <a:gd name="T20" fmla="*/ 239 w 85"/>
                <a:gd name="T21" fmla="*/ 218 h 146"/>
                <a:gd name="T22" fmla="*/ 195 w 85"/>
                <a:gd name="T23" fmla="*/ 211 h 146"/>
                <a:gd name="T24" fmla="*/ 203 w 85"/>
                <a:gd name="T25" fmla="*/ 318 h 146"/>
                <a:gd name="T26" fmla="*/ 161 w 85"/>
                <a:gd name="T27" fmla="*/ 325 h 146"/>
                <a:gd name="T28" fmla="*/ 140 w 85"/>
                <a:gd name="T29" fmla="*/ 340 h 146"/>
                <a:gd name="T30" fmla="*/ 135 w 85"/>
                <a:gd name="T31" fmla="*/ 383 h 146"/>
                <a:gd name="T32" fmla="*/ 103 w 85"/>
                <a:gd name="T33" fmla="*/ 350 h 146"/>
                <a:gd name="T34" fmla="*/ 113 w 85"/>
                <a:gd name="T35" fmla="*/ 293 h 146"/>
                <a:gd name="T36" fmla="*/ 67 w 85"/>
                <a:gd name="T37" fmla="*/ 283 h 146"/>
                <a:gd name="T38" fmla="*/ 85 w 85"/>
                <a:gd name="T39" fmla="*/ 248 h 146"/>
                <a:gd name="T40" fmla="*/ 127 w 85"/>
                <a:gd name="T41" fmla="*/ 248 h 146"/>
                <a:gd name="T42" fmla="*/ 130 w 85"/>
                <a:gd name="T43" fmla="*/ 225 h 146"/>
                <a:gd name="T44" fmla="*/ 122 w 85"/>
                <a:gd name="T45" fmla="*/ 218 h 146"/>
                <a:gd name="T46" fmla="*/ 130 w 85"/>
                <a:gd name="T47" fmla="*/ 202 h 146"/>
                <a:gd name="T48" fmla="*/ 145 w 85"/>
                <a:gd name="T49" fmla="*/ 202 h 146"/>
                <a:gd name="T50" fmla="*/ 158 w 85"/>
                <a:gd name="T51" fmla="*/ 196 h 146"/>
                <a:gd name="T52" fmla="*/ 161 w 85"/>
                <a:gd name="T53" fmla="*/ 168 h 146"/>
                <a:gd name="T54" fmla="*/ 117 w 85"/>
                <a:gd name="T55" fmla="*/ 144 h 146"/>
                <a:gd name="T56" fmla="*/ 116 w 85"/>
                <a:gd name="T57" fmla="*/ 97 h 146"/>
                <a:gd name="T58" fmla="*/ 94 w 85"/>
                <a:gd name="T59" fmla="*/ 102 h 146"/>
                <a:gd name="T60" fmla="*/ 80 w 85"/>
                <a:gd name="T61" fmla="*/ 116 h 146"/>
                <a:gd name="T62" fmla="*/ 74 w 85"/>
                <a:gd name="T63" fmla="*/ 87 h 146"/>
                <a:gd name="T64" fmla="*/ 97 w 85"/>
                <a:gd name="T65" fmla="*/ 70 h 146"/>
                <a:gd name="T66" fmla="*/ 127 w 85"/>
                <a:gd name="T67" fmla="*/ 74 h 146"/>
                <a:gd name="T68" fmla="*/ 158 w 85"/>
                <a:gd name="T69" fmla="*/ 36 h 146"/>
                <a:gd name="T70" fmla="*/ 188 w 85"/>
                <a:gd name="T71" fmla="*/ 52 h 146"/>
                <a:gd name="T72" fmla="*/ 205 w 85"/>
                <a:gd name="T73" fmla="*/ 42 h 146"/>
                <a:gd name="T74" fmla="*/ 188 w 85"/>
                <a:gd name="T75" fmla="*/ 28 h 14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5" h="146">
                  <a:moveTo>
                    <a:pt x="63" y="11"/>
                  </a:moveTo>
                  <a:cubicBezTo>
                    <a:pt x="61" y="0"/>
                    <a:pt x="44" y="4"/>
                    <a:pt x="38" y="7"/>
                  </a:cubicBezTo>
                  <a:cubicBezTo>
                    <a:pt x="26" y="13"/>
                    <a:pt x="0" y="29"/>
                    <a:pt x="11" y="45"/>
                  </a:cubicBezTo>
                  <a:cubicBezTo>
                    <a:pt x="15" y="52"/>
                    <a:pt x="34" y="53"/>
                    <a:pt x="33" y="62"/>
                  </a:cubicBezTo>
                  <a:cubicBezTo>
                    <a:pt x="33" y="68"/>
                    <a:pt x="25" y="72"/>
                    <a:pt x="21" y="75"/>
                  </a:cubicBezTo>
                  <a:cubicBezTo>
                    <a:pt x="15" y="80"/>
                    <a:pt x="8" y="85"/>
                    <a:pt x="5" y="92"/>
                  </a:cubicBezTo>
                  <a:cubicBezTo>
                    <a:pt x="1" y="106"/>
                    <a:pt x="20" y="104"/>
                    <a:pt x="27" y="110"/>
                  </a:cubicBezTo>
                  <a:cubicBezTo>
                    <a:pt x="34" y="116"/>
                    <a:pt x="23" y="128"/>
                    <a:pt x="27" y="137"/>
                  </a:cubicBezTo>
                  <a:cubicBezTo>
                    <a:pt x="31" y="146"/>
                    <a:pt x="46" y="143"/>
                    <a:pt x="54" y="140"/>
                  </a:cubicBezTo>
                  <a:cubicBezTo>
                    <a:pt x="68" y="133"/>
                    <a:pt x="77" y="119"/>
                    <a:pt x="80" y="104"/>
                  </a:cubicBezTo>
                  <a:cubicBezTo>
                    <a:pt x="83" y="94"/>
                    <a:pt x="85" y="80"/>
                    <a:pt x="79" y="71"/>
                  </a:cubicBezTo>
                  <a:cubicBezTo>
                    <a:pt x="76" y="66"/>
                    <a:pt x="67" y="62"/>
                    <a:pt x="64" y="69"/>
                  </a:cubicBezTo>
                  <a:cubicBezTo>
                    <a:pt x="59" y="81"/>
                    <a:pt x="74" y="92"/>
                    <a:pt x="67" y="104"/>
                  </a:cubicBezTo>
                  <a:cubicBezTo>
                    <a:pt x="63" y="111"/>
                    <a:pt x="60" y="109"/>
                    <a:pt x="53" y="106"/>
                  </a:cubicBezTo>
                  <a:cubicBezTo>
                    <a:pt x="48" y="104"/>
                    <a:pt x="45" y="105"/>
                    <a:pt x="46" y="111"/>
                  </a:cubicBezTo>
                  <a:cubicBezTo>
                    <a:pt x="46" y="115"/>
                    <a:pt x="49" y="121"/>
                    <a:pt x="44" y="125"/>
                  </a:cubicBezTo>
                  <a:cubicBezTo>
                    <a:pt x="37" y="130"/>
                    <a:pt x="33" y="120"/>
                    <a:pt x="34" y="114"/>
                  </a:cubicBezTo>
                  <a:cubicBezTo>
                    <a:pt x="34" y="109"/>
                    <a:pt x="40" y="102"/>
                    <a:pt x="37" y="96"/>
                  </a:cubicBezTo>
                  <a:cubicBezTo>
                    <a:pt x="34" y="88"/>
                    <a:pt x="28" y="94"/>
                    <a:pt x="22" y="92"/>
                  </a:cubicBezTo>
                  <a:cubicBezTo>
                    <a:pt x="14" y="90"/>
                    <a:pt x="24" y="83"/>
                    <a:pt x="28" y="81"/>
                  </a:cubicBezTo>
                  <a:cubicBezTo>
                    <a:pt x="33" y="80"/>
                    <a:pt x="38" y="85"/>
                    <a:pt x="42" y="81"/>
                  </a:cubicBezTo>
                  <a:cubicBezTo>
                    <a:pt x="44" y="79"/>
                    <a:pt x="44" y="76"/>
                    <a:pt x="43" y="74"/>
                  </a:cubicBezTo>
                  <a:cubicBezTo>
                    <a:pt x="42" y="72"/>
                    <a:pt x="40" y="72"/>
                    <a:pt x="40" y="71"/>
                  </a:cubicBezTo>
                  <a:cubicBezTo>
                    <a:pt x="39" y="69"/>
                    <a:pt x="42" y="66"/>
                    <a:pt x="43" y="66"/>
                  </a:cubicBezTo>
                  <a:cubicBezTo>
                    <a:pt x="47" y="64"/>
                    <a:pt x="46" y="66"/>
                    <a:pt x="48" y="66"/>
                  </a:cubicBezTo>
                  <a:cubicBezTo>
                    <a:pt x="50" y="66"/>
                    <a:pt x="50" y="67"/>
                    <a:pt x="52" y="64"/>
                  </a:cubicBezTo>
                  <a:cubicBezTo>
                    <a:pt x="54" y="62"/>
                    <a:pt x="54" y="58"/>
                    <a:pt x="53" y="55"/>
                  </a:cubicBezTo>
                  <a:cubicBezTo>
                    <a:pt x="50" y="49"/>
                    <a:pt x="39" y="55"/>
                    <a:pt x="39" y="47"/>
                  </a:cubicBezTo>
                  <a:cubicBezTo>
                    <a:pt x="38" y="42"/>
                    <a:pt x="45" y="36"/>
                    <a:pt x="38" y="32"/>
                  </a:cubicBezTo>
                  <a:cubicBezTo>
                    <a:pt x="36" y="31"/>
                    <a:pt x="33" y="31"/>
                    <a:pt x="31" y="33"/>
                  </a:cubicBezTo>
                  <a:cubicBezTo>
                    <a:pt x="29" y="34"/>
                    <a:pt x="28" y="37"/>
                    <a:pt x="26" y="38"/>
                  </a:cubicBezTo>
                  <a:cubicBezTo>
                    <a:pt x="22" y="39"/>
                    <a:pt x="23" y="31"/>
                    <a:pt x="24" y="28"/>
                  </a:cubicBezTo>
                  <a:cubicBezTo>
                    <a:pt x="25" y="26"/>
                    <a:pt x="29" y="23"/>
                    <a:pt x="32" y="23"/>
                  </a:cubicBezTo>
                  <a:cubicBezTo>
                    <a:pt x="35" y="23"/>
                    <a:pt x="38" y="25"/>
                    <a:pt x="42" y="24"/>
                  </a:cubicBezTo>
                  <a:cubicBezTo>
                    <a:pt x="48" y="23"/>
                    <a:pt x="47" y="14"/>
                    <a:pt x="52" y="12"/>
                  </a:cubicBezTo>
                  <a:cubicBezTo>
                    <a:pt x="58" y="9"/>
                    <a:pt x="59" y="14"/>
                    <a:pt x="62" y="17"/>
                  </a:cubicBezTo>
                  <a:cubicBezTo>
                    <a:pt x="65" y="20"/>
                    <a:pt x="70" y="19"/>
                    <a:pt x="68" y="14"/>
                  </a:cubicBezTo>
                  <a:cubicBezTo>
                    <a:pt x="67" y="10"/>
                    <a:pt x="65" y="11"/>
                    <a:pt x="62" y="9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0" name="Freeform 233">
              <a:extLst>
                <a:ext uri="{FF2B5EF4-FFF2-40B4-BE49-F238E27FC236}">
                  <a16:creationId xmlns:a16="http://schemas.microsoft.com/office/drawing/2014/main" id="{E76C6C68-83B7-4271-AA6D-FBF3F8E51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" y="1714"/>
              <a:ext cx="146" cy="228"/>
            </a:xfrm>
            <a:custGeom>
              <a:avLst/>
              <a:gdLst>
                <a:gd name="T0" fmla="*/ 286 w 101"/>
                <a:gd name="T1" fmla="*/ 39 h 158"/>
                <a:gd name="T2" fmla="*/ 226 w 101"/>
                <a:gd name="T3" fmla="*/ 9 h 158"/>
                <a:gd name="T4" fmla="*/ 156 w 101"/>
                <a:gd name="T5" fmla="*/ 131 h 158"/>
                <a:gd name="T6" fmla="*/ 61 w 101"/>
                <a:gd name="T7" fmla="*/ 196 h 158"/>
                <a:gd name="T8" fmla="*/ 6 w 101"/>
                <a:gd name="T9" fmla="*/ 267 h 158"/>
                <a:gd name="T10" fmla="*/ 25 w 101"/>
                <a:gd name="T11" fmla="*/ 352 h 158"/>
                <a:gd name="T12" fmla="*/ 84 w 101"/>
                <a:gd name="T13" fmla="*/ 381 h 158"/>
                <a:gd name="T14" fmla="*/ 163 w 101"/>
                <a:gd name="T15" fmla="*/ 358 h 158"/>
                <a:gd name="T16" fmla="*/ 198 w 101"/>
                <a:gd name="T17" fmla="*/ 414 h 158"/>
                <a:gd name="T18" fmla="*/ 266 w 101"/>
                <a:gd name="T19" fmla="*/ 456 h 158"/>
                <a:gd name="T20" fmla="*/ 266 w 101"/>
                <a:gd name="T21" fmla="*/ 348 h 158"/>
                <a:gd name="T22" fmla="*/ 202 w 101"/>
                <a:gd name="T23" fmla="*/ 316 h 158"/>
                <a:gd name="T24" fmla="*/ 160 w 101"/>
                <a:gd name="T25" fmla="*/ 279 h 158"/>
                <a:gd name="T26" fmla="*/ 136 w 101"/>
                <a:gd name="T27" fmla="*/ 255 h 158"/>
                <a:gd name="T28" fmla="*/ 69 w 101"/>
                <a:gd name="T29" fmla="*/ 291 h 158"/>
                <a:gd name="T30" fmla="*/ 100 w 101"/>
                <a:gd name="T31" fmla="*/ 244 h 158"/>
                <a:gd name="T32" fmla="*/ 137 w 101"/>
                <a:gd name="T33" fmla="*/ 222 h 158"/>
                <a:gd name="T34" fmla="*/ 163 w 101"/>
                <a:gd name="T35" fmla="*/ 185 h 158"/>
                <a:gd name="T36" fmla="*/ 217 w 101"/>
                <a:gd name="T37" fmla="*/ 196 h 158"/>
                <a:gd name="T38" fmla="*/ 236 w 101"/>
                <a:gd name="T39" fmla="*/ 165 h 158"/>
                <a:gd name="T40" fmla="*/ 230 w 101"/>
                <a:gd name="T41" fmla="*/ 144 h 158"/>
                <a:gd name="T42" fmla="*/ 221 w 101"/>
                <a:gd name="T43" fmla="*/ 128 h 158"/>
                <a:gd name="T44" fmla="*/ 259 w 101"/>
                <a:gd name="T45" fmla="*/ 107 h 158"/>
                <a:gd name="T46" fmla="*/ 276 w 101"/>
                <a:gd name="T47" fmla="*/ 69 h 158"/>
                <a:gd name="T48" fmla="*/ 291 w 101"/>
                <a:gd name="T49" fmla="*/ 56 h 158"/>
                <a:gd name="T50" fmla="*/ 299 w 101"/>
                <a:gd name="T51" fmla="*/ 42 h 158"/>
                <a:gd name="T52" fmla="*/ 286 w 101"/>
                <a:gd name="T53" fmla="*/ 36 h 15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1" h="158">
                  <a:moveTo>
                    <a:pt x="95" y="13"/>
                  </a:moveTo>
                  <a:cubicBezTo>
                    <a:pt x="89" y="8"/>
                    <a:pt x="85" y="0"/>
                    <a:pt x="75" y="3"/>
                  </a:cubicBezTo>
                  <a:cubicBezTo>
                    <a:pt x="56" y="8"/>
                    <a:pt x="56" y="29"/>
                    <a:pt x="52" y="44"/>
                  </a:cubicBezTo>
                  <a:cubicBezTo>
                    <a:pt x="47" y="60"/>
                    <a:pt x="34" y="61"/>
                    <a:pt x="20" y="65"/>
                  </a:cubicBezTo>
                  <a:cubicBezTo>
                    <a:pt x="7" y="69"/>
                    <a:pt x="0" y="74"/>
                    <a:pt x="2" y="89"/>
                  </a:cubicBezTo>
                  <a:cubicBezTo>
                    <a:pt x="3" y="99"/>
                    <a:pt x="0" y="109"/>
                    <a:pt x="8" y="117"/>
                  </a:cubicBezTo>
                  <a:cubicBezTo>
                    <a:pt x="13" y="122"/>
                    <a:pt x="20" y="126"/>
                    <a:pt x="28" y="127"/>
                  </a:cubicBezTo>
                  <a:cubicBezTo>
                    <a:pt x="37" y="128"/>
                    <a:pt x="45" y="121"/>
                    <a:pt x="54" y="119"/>
                  </a:cubicBezTo>
                  <a:cubicBezTo>
                    <a:pt x="69" y="116"/>
                    <a:pt x="64" y="129"/>
                    <a:pt x="66" y="138"/>
                  </a:cubicBezTo>
                  <a:cubicBezTo>
                    <a:pt x="67" y="149"/>
                    <a:pt x="77" y="158"/>
                    <a:pt x="88" y="152"/>
                  </a:cubicBezTo>
                  <a:cubicBezTo>
                    <a:pt x="101" y="145"/>
                    <a:pt x="96" y="125"/>
                    <a:pt x="88" y="116"/>
                  </a:cubicBezTo>
                  <a:cubicBezTo>
                    <a:pt x="81" y="110"/>
                    <a:pt x="75" y="108"/>
                    <a:pt x="67" y="105"/>
                  </a:cubicBezTo>
                  <a:cubicBezTo>
                    <a:pt x="61" y="103"/>
                    <a:pt x="55" y="99"/>
                    <a:pt x="53" y="93"/>
                  </a:cubicBezTo>
                  <a:cubicBezTo>
                    <a:pt x="51" y="87"/>
                    <a:pt x="54" y="76"/>
                    <a:pt x="45" y="85"/>
                  </a:cubicBezTo>
                  <a:cubicBezTo>
                    <a:pt x="40" y="91"/>
                    <a:pt x="32" y="104"/>
                    <a:pt x="23" y="97"/>
                  </a:cubicBezTo>
                  <a:cubicBezTo>
                    <a:pt x="13" y="88"/>
                    <a:pt x="25" y="82"/>
                    <a:pt x="33" y="81"/>
                  </a:cubicBezTo>
                  <a:cubicBezTo>
                    <a:pt x="38" y="80"/>
                    <a:pt x="43" y="79"/>
                    <a:pt x="46" y="74"/>
                  </a:cubicBezTo>
                  <a:cubicBezTo>
                    <a:pt x="49" y="71"/>
                    <a:pt x="50" y="64"/>
                    <a:pt x="54" y="62"/>
                  </a:cubicBezTo>
                  <a:cubicBezTo>
                    <a:pt x="61" y="57"/>
                    <a:pt x="66" y="67"/>
                    <a:pt x="72" y="65"/>
                  </a:cubicBezTo>
                  <a:cubicBezTo>
                    <a:pt x="76" y="64"/>
                    <a:pt x="78" y="59"/>
                    <a:pt x="78" y="55"/>
                  </a:cubicBezTo>
                  <a:cubicBezTo>
                    <a:pt x="78" y="53"/>
                    <a:pt x="77" y="50"/>
                    <a:pt x="76" y="48"/>
                  </a:cubicBezTo>
                  <a:cubicBezTo>
                    <a:pt x="76" y="46"/>
                    <a:pt x="73" y="44"/>
                    <a:pt x="73" y="43"/>
                  </a:cubicBezTo>
                  <a:cubicBezTo>
                    <a:pt x="72" y="36"/>
                    <a:pt x="81" y="34"/>
                    <a:pt x="86" y="35"/>
                  </a:cubicBezTo>
                  <a:cubicBezTo>
                    <a:pt x="96" y="37"/>
                    <a:pt x="93" y="30"/>
                    <a:pt x="91" y="23"/>
                  </a:cubicBezTo>
                  <a:cubicBezTo>
                    <a:pt x="89" y="18"/>
                    <a:pt x="91" y="21"/>
                    <a:pt x="96" y="19"/>
                  </a:cubicBezTo>
                  <a:cubicBezTo>
                    <a:pt x="98" y="17"/>
                    <a:pt x="99" y="17"/>
                    <a:pt x="99" y="14"/>
                  </a:cubicBezTo>
                  <a:cubicBezTo>
                    <a:pt x="97" y="14"/>
                    <a:pt x="96" y="13"/>
                    <a:pt x="95" y="12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1" name="Freeform 234">
              <a:extLst>
                <a:ext uri="{FF2B5EF4-FFF2-40B4-BE49-F238E27FC236}">
                  <a16:creationId xmlns:a16="http://schemas.microsoft.com/office/drawing/2014/main" id="{1CB6E50B-FF15-4907-BF89-F6E9D00C3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1796"/>
              <a:ext cx="62" cy="109"/>
            </a:xfrm>
            <a:custGeom>
              <a:avLst/>
              <a:gdLst>
                <a:gd name="T0" fmla="*/ 127 w 43"/>
                <a:gd name="T1" fmla="*/ 42 h 75"/>
                <a:gd name="T2" fmla="*/ 102 w 43"/>
                <a:gd name="T3" fmla="*/ 15 h 75"/>
                <a:gd name="T4" fmla="*/ 52 w 43"/>
                <a:gd name="T5" fmla="*/ 48 h 75"/>
                <a:gd name="T6" fmla="*/ 52 w 43"/>
                <a:gd name="T7" fmla="*/ 87 h 75"/>
                <a:gd name="T8" fmla="*/ 61 w 43"/>
                <a:gd name="T9" fmla="*/ 113 h 75"/>
                <a:gd name="T10" fmla="*/ 14 w 43"/>
                <a:gd name="T11" fmla="*/ 148 h 75"/>
                <a:gd name="T12" fmla="*/ 1 w 43"/>
                <a:gd name="T13" fmla="*/ 187 h 75"/>
                <a:gd name="T14" fmla="*/ 42 w 43"/>
                <a:gd name="T15" fmla="*/ 205 h 75"/>
                <a:gd name="T16" fmla="*/ 72 w 43"/>
                <a:gd name="T17" fmla="*/ 169 h 75"/>
                <a:gd name="T18" fmla="*/ 81 w 43"/>
                <a:gd name="T19" fmla="*/ 150 h 75"/>
                <a:gd name="T20" fmla="*/ 104 w 43"/>
                <a:gd name="T21" fmla="*/ 148 h 75"/>
                <a:gd name="T22" fmla="*/ 88 w 43"/>
                <a:gd name="T23" fmla="*/ 121 h 75"/>
                <a:gd name="T24" fmla="*/ 94 w 43"/>
                <a:gd name="T25" fmla="*/ 89 h 75"/>
                <a:gd name="T26" fmla="*/ 104 w 43"/>
                <a:gd name="T27" fmla="*/ 80 h 75"/>
                <a:gd name="T28" fmla="*/ 89 w 43"/>
                <a:gd name="T29" fmla="*/ 48 h 75"/>
                <a:gd name="T30" fmla="*/ 108 w 43"/>
                <a:gd name="T31" fmla="*/ 36 h 75"/>
                <a:gd name="T32" fmla="*/ 117 w 43"/>
                <a:gd name="T33" fmla="*/ 47 h 75"/>
                <a:gd name="T34" fmla="*/ 128 w 43"/>
                <a:gd name="T35" fmla="*/ 48 h 75"/>
                <a:gd name="T36" fmla="*/ 128 w 43"/>
                <a:gd name="T37" fmla="*/ 42 h 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3" h="75">
                  <a:moveTo>
                    <a:pt x="42" y="14"/>
                  </a:moveTo>
                  <a:cubicBezTo>
                    <a:pt x="42" y="11"/>
                    <a:pt x="36" y="7"/>
                    <a:pt x="34" y="5"/>
                  </a:cubicBezTo>
                  <a:cubicBezTo>
                    <a:pt x="25" y="0"/>
                    <a:pt x="17" y="7"/>
                    <a:pt x="17" y="16"/>
                  </a:cubicBezTo>
                  <a:cubicBezTo>
                    <a:pt x="16" y="20"/>
                    <a:pt x="16" y="24"/>
                    <a:pt x="17" y="28"/>
                  </a:cubicBezTo>
                  <a:cubicBezTo>
                    <a:pt x="18" y="31"/>
                    <a:pt x="20" y="34"/>
                    <a:pt x="20" y="37"/>
                  </a:cubicBezTo>
                  <a:cubicBezTo>
                    <a:pt x="19" y="45"/>
                    <a:pt x="10" y="45"/>
                    <a:pt x="5" y="48"/>
                  </a:cubicBezTo>
                  <a:cubicBezTo>
                    <a:pt x="0" y="51"/>
                    <a:pt x="0" y="56"/>
                    <a:pt x="1" y="61"/>
                  </a:cubicBezTo>
                  <a:cubicBezTo>
                    <a:pt x="2" y="71"/>
                    <a:pt x="7" y="75"/>
                    <a:pt x="14" y="67"/>
                  </a:cubicBezTo>
                  <a:cubicBezTo>
                    <a:pt x="18" y="64"/>
                    <a:pt x="21" y="59"/>
                    <a:pt x="24" y="55"/>
                  </a:cubicBezTo>
                  <a:cubicBezTo>
                    <a:pt x="24" y="53"/>
                    <a:pt x="25" y="50"/>
                    <a:pt x="27" y="49"/>
                  </a:cubicBezTo>
                  <a:cubicBezTo>
                    <a:pt x="30" y="47"/>
                    <a:pt x="33" y="51"/>
                    <a:pt x="35" y="48"/>
                  </a:cubicBezTo>
                  <a:cubicBezTo>
                    <a:pt x="38" y="43"/>
                    <a:pt x="31" y="41"/>
                    <a:pt x="29" y="39"/>
                  </a:cubicBezTo>
                  <a:cubicBezTo>
                    <a:pt x="27" y="36"/>
                    <a:pt x="28" y="32"/>
                    <a:pt x="31" y="29"/>
                  </a:cubicBezTo>
                  <a:cubicBezTo>
                    <a:pt x="34" y="28"/>
                    <a:pt x="36" y="30"/>
                    <a:pt x="35" y="26"/>
                  </a:cubicBezTo>
                  <a:cubicBezTo>
                    <a:pt x="35" y="22"/>
                    <a:pt x="31" y="20"/>
                    <a:pt x="30" y="16"/>
                  </a:cubicBezTo>
                  <a:cubicBezTo>
                    <a:pt x="29" y="12"/>
                    <a:pt x="33" y="9"/>
                    <a:pt x="36" y="12"/>
                  </a:cubicBezTo>
                  <a:cubicBezTo>
                    <a:pt x="38" y="13"/>
                    <a:pt x="37" y="14"/>
                    <a:pt x="39" y="15"/>
                  </a:cubicBezTo>
                  <a:cubicBezTo>
                    <a:pt x="40" y="16"/>
                    <a:pt x="42" y="16"/>
                    <a:pt x="43" y="16"/>
                  </a:cubicBezTo>
                  <a:cubicBezTo>
                    <a:pt x="43" y="15"/>
                    <a:pt x="43" y="15"/>
                    <a:pt x="43" y="14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2" name="Freeform 235">
              <a:extLst>
                <a:ext uri="{FF2B5EF4-FFF2-40B4-BE49-F238E27FC236}">
                  <a16:creationId xmlns:a16="http://schemas.microsoft.com/office/drawing/2014/main" id="{6337C056-D63D-4C14-AF27-C7F550B74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935"/>
              <a:ext cx="89" cy="81"/>
            </a:xfrm>
            <a:custGeom>
              <a:avLst/>
              <a:gdLst>
                <a:gd name="T0" fmla="*/ 165 w 62"/>
                <a:gd name="T1" fmla="*/ 0 h 56"/>
                <a:gd name="T2" fmla="*/ 128 w 62"/>
                <a:gd name="T3" fmla="*/ 25 h 56"/>
                <a:gd name="T4" fmla="*/ 39 w 62"/>
                <a:gd name="T5" fmla="*/ 36 h 56"/>
                <a:gd name="T6" fmla="*/ 1 w 62"/>
                <a:gd name="T7" fmla="*/ 85 h 56"/>
                <a:gd name="T8" fmla="*/ 14 w 62"/>
                <a:gd name="T9" fmla="*/ 107 h 56"/>
                <a:gd name="T10" fmla="*/ 42 w 62"/>
                <a:gd name="T11" fmla="*/ 116 h 56"/>
                <a:gd name="T12" fmla="*/ 53 w 62"/>
                <a:gd name="T13" fmla="*/ 169 h 56"/>
                <a:gd name="T14" fmla="*/ 89 w 62"/>
                <a:gd name="T15" fmla="*/ 155 h 56"/>
                <a:gd name="T16" fmla="*/ 118 w 62"/>
                <a:gd name="T17" fmla="*/ 150 h 56"/>
                <a:gd name="T18" fmla="*/ 151 w 62"/>
                <a:gd name="T19" fmla="*/ 108 h 56"/>
                <a:gd name="T20" fmla="*/ 169 w 62"/>
                <a:gd name="T21" fmla="*/ 56 h 56"/>
                <a:gd name="T22" fmla="*/ 138 w 62"/>
                <a:gd name="T23" fmla="*/ 56 h 56"/>
                <a:gd name="T24" fmla="*/ 129 w 62"/>
                <a:gd name="T25" fmla="*/ 97 h 56"/>
                <a:gd name="T26" fmla="*/ 89 w 62"/>
                <a:gd name="T27" fmla="*/ 94 h 56"/>
                <a:gd name="T28" fmla="*/ 80 w 62"/>
                <a:gd name="T29" fmla="*/ 123 h 56"/>
                <a:gd name="T30" fmla="*/ 67 w 62"/>
                <a:gd name="T31" fmla="*/ 108 h 56"/>
                <a:gd name="T32" fmla="*/ 66 w 62"/>
                <a:gd name="T33" fmla="*/ 81 h 56"/>
                <a:gd name="T34" fmla="*/ 39 w 62"/>
                <a:gd name="T35" fmla="*/ 80 h 56"/>
                <a:gd name="T36" fmla="*/ 49 w 62"/>
                <a:gd name="T37" fmla="*/ 62 h 56"/>
                <a:gd name="T38" fmla="*/ 86 w 62"/>
                <a:gd name="T39" fmla="*/ 61 h 56"/>
                <a:gd name="T40" fmla="*/ 134 w 62"/>
                <a:gd name="T41" fmla="*/ 42 h 56"/>
                <a:gd name="T42" fmla="*/ 175 w 62"/>
                <a:gd name="T43" fmla="*/ 6 h 56"/>
                <a:gd name="T44" fmla="*/ 171 w 62"/>
                <a:gd name="T45" fmla="*/ 6 h 5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2" h="56">
                  <a:moveTo>
                    <a:pt x="56" y="0"/>
                  </a:moveTo>
                  <a:cubicBezTo>
                    <a:pt x="55" y="5"/>
                    <a:pt x="47" y="7"/>
                    <a:pt x="43" y="8"/>
                  </a:cubicBezTo>
                  <a:cubicBezTo>
                    <a:pt x="33" y="11"/>
                    <a:pt x="23" y="9"/>
                    <a:pt x="13" y="12"/>
                  </a:cubicBezTo>
                  <a:cubicBezTo>
                    <a:pt x="5" y="14"/>
                    <a:pt x="0" y="19"/>
                    <a:pt x="1" y="28"/>
                  </a:cubicBezTo>
                  <a:cubicBezTo>
                    <a:pt x="1" y="31"/>
                    <a:pt x="2" y="34"/>
                    <a:pt x="5" y="35"/>
                  </a:cubicBezTo>
                  <a:cubicBezTo>
                    <a:pt x="9" y="37"/>
                    <a:pt x="12" y="34"/>
                    <a:pt x="14" y="38"/>
                  </a:cubicBezTo>
                  <a:cubicBezTo>
                    <a:pt x="16" y="43"/>
                    <a:pt x="9" y="55"/>
                    <a:pt x="18" y="56"/>
                  </a:cubicBezTo>
                  <a:cubicBezTo>
                    <a:pt x="23" y="56"/>
                    <a:pt x="27" y="52"/>
                    <a:pt x="30" y="51"/>
                  </a:cubicBezTo>
                  <a:cubicBezTo>
                    <a:pt x="34" y="49"/>
                    <a:pt x="36" y="50"/>
                    <a:pt x="40" y="50"/>
                  </a:cubicBezTo>
                  <a:cubicBezTo>
                    <a:pt x="46" y="48"/>
                    <a:pt x="49" y="41"/>
                    <a:pt x="51" y="36"/>
                  </a:cubicBezTo>
                  <a:cubicBezTo>
                    <a:pt x="53" y="32"/>
                    <a:pt x="58" y="24"/>
                    <a:pt x="57" y="19"/>
                  </a:cubicBezTo>
                  <a:cubicBezTo>
                    <a:pt x="56" y="14"/>
                    <a:pt x="50" y="15"/>
                    <a:pt x="47" y="19"/>
                  </a:cubicBezTo>
                  <a:cubicBezTo>
                    <a:pt x="44" y="22"/>
                    <a:pt x="47" y="29"/>
                    <a:pt x="44" y="32"/>
                  </a:cubicBezTo>
                  <a:cubicBezTo>
                    <a:pt x="37" y="41"/>
                    <a:pt x="33" y="22"/>
                    <a:pt x="30" y="31"/>
                  </a:cubicBezTo>
                  <a:cubicBezTo>
                    <a:pt x="30" y="35"/>
                    <a:pt x="31" y="39"/>
                    <a:pt x="27" y="41"/>
                  </a:cubicBezTo>
                  <a:cubicBezTo>
                    <a:pt x="22" y="44"/>
                    <a:pt x="21" y="40"/>
                    <a:pt x="23" y="36"/>
                  </a:cubicBezTo>
                  <a:cubicBezTo>
                    <a:pt x="24" y="33"/>
                    <a:pt x="26" y="28"/>
                    <a:pt x="22" y="27"/>
                  </a:cubicBezTo>
                  <a:cubicBezTo>
                    <a:pt x="18" y="26"/>
                    <a:pt x="16" y="30"/>
                    <a:pt x="13" y="26"/>
                  </a:cubicBezTo>
                  <a:cubicBezTo>
                    <a:pt x="11" y="23"/>
                    <a:pt x="14" y="21"/>
                    <a:pt x="17" y="21"/>
                  </a:cubicBezTo>
                  <a:cubicBezTo>
                    <a:pt x="22" y="20"/>
                    <a:pt x="24" y="23"/>
                    <a:pt x="29" y="20"/>
                  </a:cubicBezTo>
                  <a:cubicBezTo>
                    <a:pt x="34" y="16"/>
                    <a:pt x="39" y="17"/>
                    <a:pt x="45" y="14"/>
                  </a:cubicBezTo>
                  <a:cubicBezTo>
                    <a:pt x="49" y="12"/>
                    <a:pt x="62" y="9"/>
                    <a:pt x="59" y="2"/>
                  </a:cubicBezTo>
                  <a:cubicBezTo>
                    <a:pt x="59" y="2"/>
                    <a:pt x="58" y="2"/>
                    <a:pt x="58" y="2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3" name="Freeform 236">
              <a:extLst>
                <a:ext uri="{FF2B5EF4-FFF2-40B4-BE49-F238E27FC236}">
                  <a16:creationId xmlns:a16="http://schemas.microsoft.com/office/drawing/2014/main" id="{EF2FE55E-338C-45F3-8FDD-8E8B1404A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1981"/>
              <a:ext cx="104" cy="73"/>
            </a:xfrm>
            <a:custGeom>
              <a:avLst/>
              <a:gdLst>
                <a:gd name="T0" fmla="*/ 211 w 72"/>
                <a:gd name="T1" fmla="*/ 28 h 50"/>
                <a:gd name="T2" fmla="*/ 196 w 72"/>
                <a:gd name="T3" fmla="*/ 1 h 50"/>
                <a:gd name="T4" fmla="*/ 137 w 72"/>
                <a:gd name="T5" fmla="*/ 28 h 50"/>
                <a:gd name="T6" fmla="*/ 52 w 72"/>
                <a:gd name="T7" fmla="*/ 42 h 50"/>
                <a:gd name="T8" fmla="*/ 52 w 72"/>
                <a:gd name="T9" fmla="*/ 83 h 50"/>
                <a:gd name="T10" fmla="*/ 9 w 72"/>
                <a:gd name="T11" fmla="*/ 112 h 50"/>
                <a:gd name="T12" fmla="*/ 19 w 72"/>
                <a:gd name="T13" fmla="*/ 143 h 50"/>
                <a:gd name="T14" fmla="*/ 88 w 72"/>
                <a:gd name="T15" fmla="*/ 124 h 50"/>
                <a:gd name="T16" fmla="*/ 121 w 72"/>
                <a:gd name="T17" fmla="*/ 121 h 50"/>
                <a:gd name="T18" fmla="*/ 137 w 72"/>
                <a:gd name="T19" fmla="*/ 134 h 50"/>
                <a:gd name="T20" fmla="*/ 192 w 72"/>
                <a:gd name="T21" fmla="*/ 83 h 50"/>
                <a:gd name="T22" fmla="*/ 165 w 72"/>
                <a:gd name="T23" fmla="*/ 66 h 50"/>
                <a:gd name="T24" fmla="*/ 155 w 72"/>
                <a:gd name="T25" fmla="*/ 83 h 50"/>
                <a:gd name="T26" fmla="*/ 155 w 72"/>
                <a:gd name="T27" fmla="*/ 96 h 50"/>
                <a:gd name="T28" fmla="*/ 121 w 72"/>
                <a:gd name="T29" fmla="*/ 88 h 50"/>
                <a:gd name="T30" fmla="*/ 94 w 72"/>
                <a:gd name="T31" fmla="*/ 101 h 50"/>
                <a:gd name="T32" fmla="*/ 62 w 72"/>
                <a:gd name="T33" fmla="*/ 101 h 50"/>
                <a:gd name="T34" fmla="*/ 48 w 72"/>
                <a:gd name="T35" fmla="*/ 112 h 50"/>
                <a:gd name="T36" fmla="*/ 88 w 72"/>
                <a:gd name="T37" fmla="*/ 74 h 50"/>
                <a:gd name="T38" fmla="*/ 81 w 72"/>
                <a:gd name="T39" fmla="*/ 47 h 50"/>
                <a:gd name="T40" fmla="*/ 108 w 72"/>
                <a:gd name="T41" fmla="*/ 38 h 50"/>
                <a:gd name="T42" fmla="*/ 142 w 72"/>
                <a:gd name="T43" fmla="*/ 54 h 50"/>
                <a:gd name="T44" fmla="*/ 155 w 72"/>
                <a:gd name="T45" fmla="*/ 38 h 50"/>
                <a:gd name="T46" fmla="*/ 169 w 72"/>
                <a:gd name="T47" fmla="*/ 47 h 50"/>
                <a:gd name="T48" fmla="*/ 183 w 72"/>
                <a:gd name="T49" fmla="*/ 32 h 50"/>
                <a:gd name="T50" fmla="*/ 192 w 72"/>
                <a:gd name="T51" fmla="*/ 42 h 50"/>
                <a:gd name="T52" fmla="*/ 211 w 72"/>
                <a:gd name="T53" fmla="*/ 32 h 5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72" h="50">
                  <a:moveTo>
                    <a:pt x="70" y="9"/>
                  </a:moveTo>
                  <a:cubicBezTo>
                    <a:pt x="72" y="5"/>
                    <a:pt x="69" y="1"/>
                    <a:pt x="65" y="1"/>
                  </a:cubicBezTo>
                  <a:cubicBezTo>
                    <a:pt x="58" y="0"/>
                    <a:pt x="52" y="6"/>
                    <a:pt x="46" y="9"/>
                  </a:cubicBezTo>
                  <a:cubicBezTo>
                    <a:pt x="38" y="12"/>
                    <a:pt x="20" y="0"/>
                    <a:pt x="17" y="14"/>
                  </a:cubicBezTo>
                  <a:cubicBezTo>
                    <a:pt x="16" y="19"/>
                    <a:pt x="20" y="23"/>
                    <a:pt x="17" y="27"/>
                  </a:cubicBezTo>
                  <a:cubicBezTo>
                    <a:pt x="13" y="31"/>
                    <a:pt x="6" y="31"/>
                    <a:pt x="3" y="36"/>
                  </a:cubicBezTo>
                  <a:cubicBezTo>
                    <a:pt x="0" y="40"/>
                    <a:pt x="2" y="44"/>
                    <a:pt x="6" y="46"/>
                  </a:cubicBezTo>
                  <a:cubicBezTo>
                    <a:pt x="14" y="50"/>
                    <a:pt x="22" y="44"/>
                    <a:pt x="29" y="40"/>
                  </a:cubicBezTo>
                  <a:cubicBezTo>
                    <a:pt x="32" y="39"/>
                    <a:pt x="36" y="38"/>
                    <a:pt x="40" y="39"/>
                  </a:cubicBezTo>
                  <a:cubicBezTo>
                    <a:pt x="42" y="40"/>
                    <a:pt x="44" y="42"/>
                    <a:pt x="46" y="43"/>
                  </a:cubicBezTo>
                  <a:cubicBezTo>
                    <a:pt x="54" y="44"/>
                    <a:pt x="62" y="33"/>
                    <a:pt x="64" y="27"/>
                  </a:cubicBezTo>
                  <a:cubicBezTo>
                    <a:pt x="66" y="20"/>
                    <a:pt x="61" y="17"/>
                    <a:pt x="55" y="21"/>
                  </a:cubicBezTo>
                  <a:cubicBezTo>
                    <a:pt x="53" y="23"/>
                    <a:pt x="51" y="24"/>
                    <a:pt x="51" y="27"/>
                  </a:cubicBezTo>
                  <a:cubicBezTo>
                    <a:pt x="51" y="28"/>
                    <a:pt x="51" y="30"/>
                    <a:pt x="51" y="31"/>
                  </a:cubicBezTo>
                  <a:cubicBezTo>
                    <a:pt x="48" y="34"/>
                    <a:pt x="43" y="28"/>
                    <a:pt x="40" y="28"/>
                  </a:cubicBezTo>
                  <a:cubicBezTo>
                    <a:pt x="35" y="26"/>
                    <a:pt x="34" y="30"/>
                    <a:pt x="31" y="32"/>
                  </a:cubicBezTo>
                  <a:cubicBezTo>
                    <a:pt x="27" y="35"/>
                    <a:pt x="25" y="31"/>
                    <a:pt x="21" y="32"/>
                  </a:cubicBezTo>
                  <a:cubicBezTo>
                    <a:pt x="18" y="33"/>
                    <a:pt x="18" y="36"/>
                    <a:pt x="16" y="36"/>
                  </a:cubicBezTo>
                  <a:cubicBezTo>
                    <a:pt x="12" y="28"/>
                    <a:pt x="24" y="25"/>
                    <a:pt x="29" y="24"/>
                  </a:cubicBezTo>
                  <a:cubicBezTo>
                    <a:pt x="37" y="23"/>
                    <a:pt x="34" y="15"/>
                    <a:pt x="27" y="15"/>
                  </a:cubicBezTo>
                  <a:cubicBezTo>
                    <a:pt x="28" y="11"/>
                    <a:pt x="34" y="11"/>
                    <a:pt x="36" y="12"/>
                  </a:cubicBezTo>
                  <a:cubicBezTo>
                    <a:pt x="40" y="14"/>
                    <a:pt x="42" y="19"/>
                    <a:pt x="47" y="17"/>
                  </a:cubicBezTo>
                  <a:cubicBezTo>
                    <a:pt x="49" y="16"/>
                    <a:pt x="50" y="13"/>
                    <a:pt x="51" y="12"/>
                  </a:cubicBezTo>
                  <a:cubicBezTo>
                    <a:pt x="54" y="12"/>
                    <a:pt x="54" y="15"/>
                    <a:pt x="56" y="15"/>
                  </a:cubicBezTo>
                  <a:cubicBezTo>
                    <a:pt x="59" y="16"/>
                    <a:pt x="59" y="11"/>
                    <a:pt x="61" y="10"/>
                  </a:cubicBezTo>
                  <a:cubicBezTo>
                    <a:pt x="63" y="10"/>
                    <a:pt x="63" y="13"/>
                    <a:pt x="64" y="14"/>
                  </a:cubicBezTo>
                  <a:cubicBezTo>
                    <a:pt x="67" y="16"/>
                    <a:pt x="71" y="14"/>
                    <a:pt x="70" y="10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4" name="Freeform 237">
              <a:extLst>
                <a:ext uri="{FF2B5EF4-FFF2-40B4-BE49-F238E27FC236}">
                  <a16:creationId xmlns:a16="http://schemas.microsoft.com/office/drawing/2014/main" id="{1E5C325B-218E-44CE-AF30-4B210655B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" y="2093"/>
              <a:ext cx="82" cy="85"/>
            </a:xfrm>
            <a:custGeom>
              <a:avLst/>
              <a:gdLst>
                <a:gd name="T0" fmla="*/ 168 w 57"/>
                <a:gd name="T1" fmla="*/ 35 h 59"/>
                <a:gd name="T2" fmla="*/ 145 w 57"/>
                <a:gd name="T3" fmla="*/ 1 h 59"/>
                <a:gd name="T4" fmla="*/ 101 w 57"/>
                <a:gd name="T5" fmla="*/ 24 h 59"/>
                <a:gd name="T6" fmla="*/ 14 w 57"/>
                <a:gd name="T7" fmla="*/ 39 h 59"/>
                <a:gd name="T8" fmla="*/ 14 w 57"/>
                <a:gd name="T9" fmla="*/ 99 h 59"/>
                <a:gd name="T10" fmla="*/ 20 w 57"/>
                <a:gd name="T11" fmla="*/ 128 h 59"/>
                <a:gd name="T12" fmla="*/ 9 w 57"/>
                <a:gd name="T13" fmla="*/ 156 h 59"/>
                <a:gd name="T14" fmla="*/ 53 w 57"/>
                <a:gd name="T15" fmla="*/ 169 h 59"/>
                <a:gd name="T16" fmla="*/ 109 w 57"/>
                <a:gd name="T17" fmla="*/ 122 h 59"/>
                <a:gd name="T18" fmla="*/ 151 w 57"/>
                <a:gd name="T19" fmla="*/ 114 h 59"/>
                <a:gd name="T20" fmla="*/ 142 w 57"/>
                <a:gd name="T21" fmla="*/ 69 h 59"/>
                <a:gd name="T22" fmla="*/ 108 w 57"/>
                <a:gd name="T23" fmla="*/ 102 h 59"/>
                <a:gd name="T24" fmla="*/ 72 w 57"/>
                <a:gd name="T25" fmla="*/ 104 h 59"/>
                <a:gd name="T26" fmla="*/ 56 w 57"/>
                <a:gd name="T27" fmla="*/ 122 h 59"/>
                <a:gd name="T28" fmla="*/ 33 w 57"/>
                <a:gd name="T29" fmla="*/ 128 h 59"/>
                <a:gd name="T30" fmla="*/ 47 w 57"/>
                <a:gd name="T31" fmla="*/ 94 h 59"/>
                <a:gd name="T32" fmla="*/ 53 w 57"/>
                <a:gd name="T33" fmla="*/ 76 h 59"/>
                <a:gd name="T34" fmla="*/ 42 w 57"/>
                <a:gd name="T35" fmla="*/ 66 h 59"/>
                <a:gd name="T36" fmla="*/ 35 w 57"/>
                <a:gd name="T37" fmla="*/ 66 h 59"/>
                <a:gd name="T38" fmla="*/ 56 w 57"/>
                <a:gd name="T39" fmla="*/ 53 h 59"/>
                <a:gd name="T40" fmla="*/ 83 w 57"/>
                <a:gd name="T41" fmla="*/ 76 h 59"/>
                <a:gd name="T42" fmla="*/ 119 w 57"/>
                <a:gd name="T43" fmla="*/ 53 h 59"/>
                <a:gd name="T44" fmla="*/ 141 w 57"/>
                <a:gd name="T45" fmla="*/ 56 h 59"/>
                <a:gd name="T46" fmla="*/ 151 w 57"/>
                <a:gd name="T47" fmla="*/ 48 h 59"/>
                <a:gd name="T48" fmla="*/ 170 w 57"/>
                <a:gd name="T49" fmla="*/ 35 h 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7" h="59">
                  <a:moveTo>
                    <a:pt x="56" y="12"/>
                  </a:moveTo>
                  <a:cubicBezTo>
                    <a:pt x="57" y="8"/>
                    <a:pt x="53" y="2"/>
                    <a:pt x="49" y="1"/>
                  </a:cubicBezTo>
                  <a:cubicBezTo>
                    <a:pt x="44" y="0"/>
                    <a:pt x="38" y="6"/>
                    <a:pt x="34" y="8"/>
                  </a:cubicBezTo>
                  <a:cubicBezTo>
                    <a:pt x="24" y="13"/>
                    <a:pt x="13" y="4"/>
                    <a:pt x="5" y="13"/>
                  </a:cubicBezTo>
                  <a:cubicBezTo>
                    <a:pt x="0" y="20"/>
                    <a:pt x="2" y="26"/>
                    <a:pt x="5" y="33"/>
                  </a:cubicBezTo>
                  <a:cubicBezTo>
                    <a:pt x="6" y="36"/>
                    <a:pt x="8" y="39"/>
                    <a:pt x="7" y="43"/>
                  </a:cubicBezTo>
                  <a:cubicBezTo>
                    <a:pt x="6" y="46"/>
                    <a:pt x="3" y="49"/>
                    <a:pt x="3" y="52"/>
                  </a:cubicBezTo>
                  <a:cubicBezTo>
                    <a:pt x="4" y="58"/>
                    <a:pt x="13" y="59"/>
                    <a:pt x="18" y="56"/>
                  </a:cubicBezTo>
                  <a:cubicBezTo>
                    <a:pt x="25" y="53"/>
                    <a:pt x="29" y="43"/>
                    <a:pt x="37" y="41"/>
                  </a:cubicBezTo>
                  <a:cubicBezTo>
                    <a:pt x="43" y="40"/>
                    <a:pt x="47" y="44"/>
                    <a:pt x="51" y="38"/>
                  </a:cubicBezTo>
                  <a:cubicBezTo>
                    <a:pt x="54" y="34"/>
                    <a:pt x="56" y="23"/>
                    <a:pt x="48" y="23"/>
                  </a:cubicBezTo>
                  <a:cubicBezTo>
                    <a:pt x="41" y="24"/>
                    <a:pt x="39" y="30"/>
                    <a:pt x="36" y="34"/>
                  </a:cubicBezTo>
                  <a:cubicBezTo>
                    <a:pt x="33" y="41"/>
                    <a:pt x="30" y="37"/>
                    <a:pt x="24" y="35"/>
                  </a:cubicBezTo>
                  <a:cubicBezTo>
                    <a:pt x="20" y="33"/>
                    <a:pt x="20" y="37"/>
                    <a:pt x="19" y="41"/>
                  </a:cubicBezTo>
                  <a:cubicBezTo>
                    <a:pt x="18" y="46"/>
                    <a:pt x="14" y="48"/>
                    <a:pt x="11" y="43"/>
                  </a:cubicBezTo>
                  <a:cubicBezTo>
                    <a:pt x="8" y="38"/>
                    <a:pt x="13" y="34"/>
                    <a:pt x="16" y="31"/>
                  </a:cubicBezTo>
                  <a:cubicBezTo>
                    <a:pt x="17" y="29"/>
                    <a:pt x="18" y="29"/>
                    <a:pt x="18" y="26"/>
                  </a:cubicBezTo>
                  <a:cubicBezTo>
                    <a:pt x="18" y="22"/>
                    <a:pt x="16" y="23"/>
                    <a:pt x="14" y="22"/>
                  </a:cubicBezTo>
                  <a:cubicBezTo>
                    <a:pt x="14" y="22"/>
                    <a:pt x="12" y="22"/>
                    <a:pt x="12" y="22"/>
                  </a:cubicBezTo>
                  <a:cubicBezTo>
                    <a:pt x="11" y="19"/>
                    <a:pt x="17" y="18"/>
                    <a:pt x="19" y="18"/>
                  </a:cubicBezTo>
                  <a:cubicBezTo>
                    <a:pt x="23" y="20"/>
                    <a:pt x="23" y="27"/>
                    <a:pt x="28" y="26"/>
                  </a:cubicBezTo>
                  <a:cubicBezTo>
                    <a:pt x="36" y="26"/>
                    <a:pt x="29" y="13"/>
                    <a:pt x="40" y="18"/>
                  </a:cubicBezTo>
                  <a:cubicBezTo>
                    <a:pt x="43" y="20"/>
                    <a:pt x="43" y="23"/>
                    <a:pt x="47" y="19"/>
                  </a:cubicBezTo>
                  <a:cubicBezTo>
                    <a:pt x="50" y="17"/>
                    <a:pt x="49" y="17"/>
                    <a:pt x="51" y="16"/>
                  </a:cubicBezTo>
                  <a:cubicBezTo>
                    <a:pt x="54" y="15"/>
                    <a:pt x="57" y="16"/>
                    <a:pt x="57" y="12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5" name="Freeform 238">
              <a:extLst>
                <a:ext uri="{FF2B5EF4-FFF2-40B4-BE49-F238E27FC236}">
                  <a16:creationId xmlns:a16="http://schemas.microsoft.com/office/drawing/2014/main" id="{C2D29CF5-7C32-44B5-85A5-F5A567B5E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2061"/>
              <a:ext cx="78" cy="104"/>
            </a:xfrm>
            <a:custGeom>
              <a:avLst/>
              <a:gdLst>
                <a:gd name="T0" fmla="*/ 114 w 54"/>
                <a:gd name="T1" fmla="*/ 19 h 72"/>
                <a:gd name="T2" fmla="*/ 39 w 54"/>
                <a:gd name="T3" fmla="*/ 9 h 72"/>
                <a:gd name="T4" fmla="*/ 52 w 54"/>
                <a:gd name="T5" fmla="*/ 84 h 72"/>
                <a:gd name="T6" fmla="*/ 69 w 54"/>
                <a:gd name="T7" fmla="*/ 130 h 72"/>
                <a:gd name="T8" fmla="*/ 69 w 54"/>
                <a:gd name="T9" fmla="*/ 170 h 72"/>
                <a:gd name="T10" fmla="*/ 100 w 54"/>
                <a:gd name="T11" fmla="*/ 192 h 72"/>
                <a:gd name="T12" fmla="*/ 133 w 54"/>
                <a:gd name="T13" fmla="*/ 208 h 72"/>
                <a:gd name="T14" fmla="*/ 160 w 54"/>
                <a:gd name="T15" fmla="*/ 155 h 72"/>
                <a:gd name="T16" fmla="*/ 137 w 54"/>
                <a:gd name="T17" fmla="*/ 103 h 72"/>
                <a:gd name="T18" fmla="*/ 133 w 54"/>
                <a:gd name="T19" fmla="*/ 133 h 72"/>
                <a:gd name="T20" fmla="*/ 117 w 54"/>
                <a:gd name="T21" fmla="*/ 149 h 72"/>
                <a:gd name="T22" fmla="*/ 103 w 54"/>
                <a:gd name="T23" fmla="*/ 127 h 72"/>
                <a:gd name="T24" fmla="*/ 84 w 54"/>
                <a:gd name="T25" fmla="*/ 150 h 72"/>
                <a:gd name="T26" fmla="*/ 88 w 54"/>
                <a:gd name="T27" fmla="*/ 114 h 72"/>
                <a:gd name="T28" fmla="*/ 111 w 54"/>
                <a:gd name="T29" fmla="*/ 81 h 72"/>
                <a:gd name="T30" fmla="*/ 75 w 54"/>
                <a:gd name="T31" fmla="*/ 74 h 72"/>
                <a:gd name="T32" fmla="*/ 69 w 54"/>
                <a:gd name="T33" fmla="*/ 46 h 72"/>
                <a:gd name="T34" fmla="*/ 46 w 54"/>
                <a:gd name="T35" fmla="*/ 25 h 72"/>
                <a:gd name="T36" fmla="*/ 74 w 54"/>
                <a:gd name="T37" fmla="*/ 20 h 72"/>
                <a:gd name="T38" fmla="*/ 94 w 54"/>
                <a:gd name="T39" fmla="*/ 39 h 72"/>
                <a:gd name="T40" fmla="*/ 114 w 54"/>
                <a:gd name="T41" fmla="*/ 20 h 7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54" h="72">
                  <a:moveTo>
                    <a:pt x="38" y="6"/>
                  </a:moveTo>
                  <a:cubicBezTo>
                    <a:pt x="30" y="2"/>
                    <a:pt x="22" y="0"/>
                    <a:pt x="13" y="3"/>
                  </a:cubicBezTo>
                  <a:cubicBezTo>
                    <a:pt x="0" y="8"/>
                    <a:pt x="9" y="22"/>
                    <a:pt x="17" y="28"/>
                  </a:cubicBezTo>
                  <a:cubicBezTo>
                    <a:pt x="23" y="32"/>
                    <a:pt x="26" y="36"/>
                    <a:pt x="23" y="43"/>
                  </a:cubicBezTo>
                  <a:cubicBezTo>
                    <a:pt x="21" y="48"/>
                    <a:pt x="18" y="53"/>
                    <a:pt x="23" y="57"/>
                  </a:cubicBezTo>
                  <a:cubicBezTo>
                    <a:pt x="29" y="60"/>
                    <a:pt x="31" y="57"/>
                    <a:pt x="33" y="64"/>
                  </a:cubicBezTo>
                  <a:cubicBezTo>
                    <a:pt x="35" y="70"/>
                    <a:pt x="38" y="72"/>
                    <a:pt x="44" y="69"/>
                  </a:cubicBezTo>
                  <a:cubicBezTo>
                    <a:pt x="50" y="65"/>
                    <a:pt x="53" y="57"/>
                    <a:pt x="53" y="51"/>
                  </a:cubicBezTo>
                  <a:cubicBezTo>
                    <a:pt x="54" y="47"/>
                    <a:pt x="53" y="33"/>
                    <a:pt x="46" y="34"/>
                  </a:cubicBezTo>
                  <a:cubicBezTo>
                    <a:pt x="41" y="35"/>
                    <a:pt x="43" y="41"/>
                    <a:pt x="44" y="44"/>
                  </a:cubicBezTo>
                  <a:cubicBezTo>
                    <a:pt x="45" y="47"/>
                    <a:pt x="43" y="52"/>
                    <a:pt x="39" y="49"/>
                  </a:cubicBezTo>
                  <a:cubicBezTo>
                    <a:pt x="37" y="47"/>
                    <a:pt x="38" y="41"/>
                    <a:pt x="34" y="42"/>
                  </a:cubicBezTo>
                  <a:cubicBezTo>
                    <a:pt x="31" y="42"/>
                    <a:pt x="32" y="50"/>
                    <a:pt x="28" y="50"/>
                  </a:cubicBezTo>
                  <a:cubicBezTo>
                    <a:pt x="23" y="49"/>
                    <a:pt x="28" y="40"/>
                    <a:pt x="29" y="38"/>
                  </a:cubicBezTo>
                  <a:cubicBezTo>
                    <a:pt x="32" y="34"/>
                    <a:pt x="40" y="33"/>
                    <a:pt x="37" y="27"/>
                  </a:cubicBezTo>
                  <a:cubicBezTo>
                    <a:pt x="34" y="21"/>
                    <a:pt x="29" y="26"/>
                    <a:pt x="25" y="24"/>
                  </a:cubicBezTo>
                  <a:cubicBezTo>
                    <a:pt x="23" y="22"/>
                    <a:pt x="20" y="16"/>
                    <a:pt x="23" y="15"/>
                  </a:cubicBezTo>
                  <a:cubicBezTo>
                    <a:pt x="22" y="12"/>
                    <a:pt x="10" y="14"/>
                    <a:pt x="15" y="8"/>
                  </a:cubicBezTo>
                  <a:cubicBezTo>
                    <a:pt x="16" y="6"/>
                    <a:pt x="22" y="6"/>
                    <a:pt x="24" y="7"/>
                  </a:cubicBezTo>
                  <a:cubicBezTo>
                    <a:pt x="27" y="8"/>
                    <a:pt x="28" y="11"/>
                    <a:pt x="31" y="13"/>
                  </a:cubicBezTo>
                  <a:cubicBezTo>
                    <a:pt x="38" y="18"/>
                    <a:pt x="41" y="12"/>
                    <a:pt x="38" y="7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6" name="Freeform 239">
              <a:extLst>
                <a:ext uri="{FF2B5EF4-FFF2-40B4-BE49-F238E27FC236}">
                  <a16:creationId xmlns:a16="http://schemas.microsoft.com/office/drawing/2014/main" id="{8370E296-A2FA-4D3D-9FF7-F38760459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3" y="2177"/>
              <a:ext cx="211" cy="116"/>
            </a:xfrm>
            <a:custGeom>
              <a:avLst/>
              <a:gdLst>
                <a:gd name="T0" fmla="*/ 419 w 146"/>
                <a:gd name="T1" fmla="*/ 15 h 80"/>
                <a:gd name="T2" fmla="*/ 361 w 146"/>
                <a:gd name="T3" fmla="*/ 0 h 80"/>
                <a:gd name="T4" fmla="*/ 250 w 146"/>
                <a:gd name="T5" fmla="*/ 25 h 80"/>
                <a:gd name="T6" fmla="*/ 192 w 146"/>
                <a:gd name="T7" fmla="*/ 52 h 80"/>
                <a:gd name="T8" fmla="*/ 100 w 146"/>
                <a:gd name="T9" fmla="*/ 42 h 80"/>
                <a:gd name="T10" fmla="*/ 61 w 146"/>
                <a:gd name="T11" fmla="*/ 55 h 80"/>
                <a:gd name="T12" fmla="*/ 27 w 146"/>
                <a:gd name="T13" fmla="*/ 67 h 80"/>
                <a:gd name="T14" fmla="*/ 42 w 146"/>
                <a:gd name="T15" fmla="*/ 136 h 80"/>
                <a:gd name="T16" fmla="*/ 79 w 146"/>
                <a:gd name="T17" fmla="*/ 168 h 80"/>
                <a:gd name="T18" fmla="*/ 103 w 146"/>
                <a:gd name="T19" fmla="*/ 191 h 80"/>
                <a:gd name="T20" fmla="*/ 198 w 146"/>
                <a:gd name="T21" fmla="*/ 155 h 80"/>
                <a:gd name="T22" fmla="*/ 272 w 146"/>
                <a:gd name="T23" fmla="*/ 183 h 80"/>
                <a:gd name="T24" fmla="*/ 341 w 146"/>
                <a:gd name="T25" fmla="*/ 232 h 80"/>
                <a:gd name="T26" fmla="*/ 416 w 146"/>
                <a:gd name="T27" fmla="*/ 209 h 80"/>
                <a:gd name="T28" fmla="*/ 419 w 146"/>
                <a:gd name="T29" fmla="*/ 103 h 80"/>
                <a:gd name="T30" fmla="*/ 379 w 146"/>
                <a:gd name="T31" fmla="*/ 128 h 80"/>
                <a:gd name="T32" fmla="*/ 351 w 146"/>
                <a:gd name="T33" fmla="*/ 136 h 80"/>
                <a:gd name="T34" fmla="*/ 306 w 146"/>
                <a:gd name="T35" fmla="*/ 102 h 80"/>
                <a:gd name="T36" fmla="*/ 290 w 146"/>
                <a:gd name="T37" fmla="*/ 107 h 80"/>
                <a:gd name="T38" fmla="*/ 292 w 146"/>
                <a:gd name="T39" fmla="*/ 135 h 80"/>
                <a:gd name="T40" fmla="*/ 257 w 146"/>
                <a:gd name="T41" fmla="*/ 125 h 80"/>
                <a:gd name="T42" fmla="*/ 197 w 146"/>
                <a:gd name="T43" fmla="*/ 102 h 80"/>
                <a:gd name="T44" fmla="*/ 165 w 146"/>
                <a:gd name="T45" fmla="*/ 131 h 80"/>
                <a:gd name="T46" fmla="*/ 111 w 146"/>
                <a:gd name="T47" fmla="*/ 149 h 80"/>
                <a:gd name="T48" fmla="*/ 107 w 146"/>
                <a:gd name="T49" fmla="*/ 102 h 80"/>
                <a:gd name="T50" fmla="*/ 188 w 146"/>
                <a:gd name="T51" fmla="*/ 94 h 80"/>
                <a:gd name="T52" fmla="*/ 211 w 146"/>
                <a:gd name="T53" fmla="*/ 94 h 80"/>
                <a:gd name="T54" fmla="*/ 224 w 146"/>
                <a:gd name="T55" fmla="*/ 80 h 80"/>
                <a:gd name="T56" fmla="*/ 253 w 146"/>
                <a:gd name="T57" fmla="*/ 83 h 80"/>
                <a:gd name="T58" fmla="*/ 280 w 146"/>
                <a:gd name="T59" fmla="*/ 70 h 80"/>
                <a:gd name="T60" fmla="*/ 318 w 146"/>
                <a:gd name="T61" fmla="*/ 75 h 80"/>
                <a:gd name="T62" fmla="*/ 360 w 146"/>
                <a:gd name="T63" fmla="*/ 70 h 80"/>
                <a:gd name="T64" fmla="*/ 357 w 146"/>
                <a:gd name="T65" fmla="*/ 33 h 80"/>
                <a:gd name="T66" fmla="*/ 413 w 146"/>
                <a:gd name="T67" fmla="*/ 42 h 80"/>
                <a:gd name="T68" fmla="*/ 416 w 146"/>
                <a:gd name="T69" fmla="*/ 15 h 8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46" h="80">
                  <a:moveTo>
                    <a:pt x="139" y="5"/>
                  </a:moveTo>
                  <a:cubicBezTo>
                    <a:pt x="137" y="0"/>
                    <a:pt x="124" y="0"/>
                    <a:pt x="120" y="0"/>
                  </a:cubicBezTo>
                  <a:cubicBezTo>
                    <a:pt x="108" y="0"/>
                    <a:pt x="93" y="2"/>
                    <a:pt x="83" y="8"/>
                  </a:cubicBezTo>
                  <a:cubicBezTo>
                    <a:pt x="77" y="12"/>
                    <a:pt x="73" y="17"/>
                    <a:pt x="64" y="17"/>
                  </a:cubicBezTo>
                  <a:cubicBezTo>
                    <a:pt x="54" y="17"/>
                    <a:pt x="44" y="12"/>
                    <a:pt x="33" y="14"/>
                  </a:cubicBezTo>
                  <a:cubicBezTo>
                    <a:pt x="29" y="15"/>
                    <a:pt x="24" y="17"/>
                    <a:pt x="20" y="18"/>
                  </a:cubicBezTo>
                  <a:cubicBezTo>
                    <a:pt x="16" y="18"/>
                    <a:pt x="12" y="19"/>
                    <a:pt x="9" y="22"/>
                  </a:cubicBezTo>
                  <a:cubicBezTo>
                    <a:pt x="0" y="29"/>
                    <a:pt x="8" y="39"/>
                    <a:pt x="14" y="45"/>
                  </a:cubicBezTo>
                  <a:cubicBezTo>
                    <a:pt x="18" y="48"/>
                    <a:pt x="22" y="51"/>
                    <a:pt x="26" y="55"/>
                  </a:cubicBezTo>
                  <a:cubicBezTo>
                    <a:pt x="29" y="57"/>
                    <a:pt x="31" y="62"/>
                    <a:pt x="34" y="63"/>
                  </a:cubicBezTo>
                  <a:cubicBezTo>
                    <a:pt x="44" y="70"/>
                    <a:pt x="58" y="55"/>
                    <a:pt x="66" y="51"/>
                  </a:cubicBezTo>
                  <a:cubicBezTo>
                    <a:pt x="78" y="45"/>
                    <a:pt x="86" y="49"/>
                    <a:pt x="90" y="60"/>
                  </a:cubicBezTo>
                  <a:cubicBezTo>
                    <a:pt x="95" y="71"/>
                    <a:pt x="102" y="74"/>
                    <a:pt x="113" y="76"/>
                  </a:cubicBezTo>
                  <a:cubicBezTo>
                    <a:pt x="124" y="77"/>
                    <a:pt x="133" y="80"/>
                    <a:pt x="138" y="68"/>
                  </a:cubicBezTo>
                  <a:cubicBezTo>
                    <a:pt x="142" y="60"/>
                    <a:pt x="146" y="41"/>
                    <a:pt x="139" y="34"/>
                  </a:cubicBezTo>
                  <a:cubicBezTo>
                    <a:pt x="133" y="27"/>
                    <a:pt x="126" y="36"/>
                    <a:pt x="125" y="42"/>
                  </a:cubicBezTo>
                  <a:cubicBezTo>
                    <a:pt x="123" y="50"/>
                    <a:pt x="123" y="51"/>
                    <a:pt x="116" y="45"/>
                  </a:cubicBezTo>
                  <a:cubicBezTo>
                    <a:pt x="112" y="42"/>
                    <a:pt x="108" y="33"/>
                    <a:pt x="102" y="33"/>
                  </a:cubicBezTo>
                  <a:cubicBezTo>
                    <a:pt x="100" y="32"/>
                    <a:pt x="97" y="33"/>
                    <a:pt x="96" y="35"/>
                  </a:cubicBezTo>
                  <a:cubicBezTo>
                    <a:pt x="94" y="38"/>
                    <a:pt x="98" y="41"/>
                    <a:pt x="97" y="44"/>
                  </a:cubicBezTo>
                  <a:cubicBezTo>
                    <a:pt x="95" y="49"/>
                    <a:pt x="88" y="43"/>
                    <a:pt x="85" y="41"/>
                  </a:cubicBezTo>
                  <a:cubicBezTo>
                    <a:pt x="79" y="38"/>
                    <a:pt x="72" y="33"/>
                    <a:pt x="65" y="33"/>
                  </a:cubicBezTo>
                  <a:cubicBezTo>
                    <a:pt x="58" y="34"/>
                    <a:pt x="58" y="39"/>
                    <a:pt x="55" y="43"/>
                  </a:cubicBezTo>
                  <a:cubicBezTo>
                    <a:pt x="52" y="48"/>
                    <a:pt x="42" y="50"/>
                    <a:pt x="37" y="49"/>
                  </a:cubicBezTo>
                  <a:cubicBezTo>
                    <a:pt x="29" y="47"/>
                    <a:pt x="30" y="37"/>
                    <a:pt x="35" y="33"/>
                  </a:cubicBezTo>
                  <a:cubicBezTo>
                    <a:pt x="43" y="26"/>
                    <a:pt x="54" y="28"/>
                    <a:pt x="62" y="31"/>
                  </a:cubicBezTo>
                  <a:cubicBezTo>
                    <a:pt x="65" y="32"/>
                    <a:pt x="67" y="33"/>
                    <a:pt x="70" y="31"/>
                  </a:cubicBezTo>
                  <a:cubicBezTo>
                    <a:pt x="72" y="30"/>
                    <a:pt x="72" y="27"/>
                    <a:pt x="74" y="26"/>
                  </a:cubicBezTo>
                  <a:cubicBezTo>
                    <a:pt x="77" y="23"/>
                    <a:pt x="80" y="26"/>
                    <a:pt x="84" y="27"/>
                  </a:cubicBezTo>
                  <a:cubicBezTo>
                    <a:pt x="89" y="28"/>
                    <a:pt x="88" y="25"/>
                    <a:pt x="93" y="23"/>
                  </a:cubicBezTo>
                  <a:cubicBezTo>
                    <a:pt x="97" y="20"/>
                    <a:pt x="101" y="23"/>
                    <a:pt x="105" y="25"/>
                  </a:cubicBezTo>
                  <a:cubicBezTo>
                    <a:pt x="109" y="28"/>
                    <a:pt x="115" y="29"/>
                    <a:pt x="119" y="23"/>
                  </a:cubicBezTo>
                  <a:cubicBezTo>
                    <a:pt x="123" y="18"/>
                    <a:pt x="116" y="14"/>
                    <a:pt x="118" y="11"/>
                  </a:cubicBezTo>
                  <a:cubicBezTo>
                    <a:pt x="122" y="4"/>
                    <a:pt x="131" y="18"/>
                    <a:pt x="137" y="14"/>
                  </a:cubicBezTo>
                  <a:cubicBezTo>
                    <a:pt x="139" y="12"/>
                    <a:pt x="140" y="7"/>
                    <a:pt x="138" y="5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7" name="Freeform 240">
              <a:extLst>
                <a:ext uri="{FF2B5EF4-FFF2-40B4-BE49-F238E27FC236}">
                  <a16:creationId xmlns:a16="http://schemas.microsoft.com/office/drawing/2014/main" id="{B36AECB3-3F8D-48E8-80BB-79D0CC1C8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330"/>
              <a:ext cx="79" cy="55"/>
            </a:xfrm>
            <a:custGeom>
              <a:avLst/>
              <a:gdLst>
                <a:gd name="T0" fmla="*/ 93 w 55"/>
                <a:gd name="T1" fmla="*/ 9 h 38"/>
                <a:gd name="T2" fmla="*/ 62 w 55"/>
                <a:gd name="T3" fmla="*/ 1 h 38"/>
                <a:gd name="T4" fmla="*/ 29 w 55"/>
                <a:gd name="T5" fmla="*/ 20 h 38"/>
                <a:gd name="T6" fmla="*/ 27 w 55"/>
                <a:gd name="T7" fmla="*/ 59 h 38"/>
                <a:gd name="T8" fmla="*/ 1 w 55"/>
                <a:gd name="T9" fmla="*/ 90 h 38"/>
                <a:gd name="T10" fmla="*/ 53 w 55"/>
                <a:gd name="T11" fmla="*/ 85 h 38"/>
                <a:gd name="T12" fmla="*/ 124 w 55"/>
                <a:gd name="T13" fmla="*/ 75 h 38"/>
                <a:gd name="T14" fmla="*/ 161 w 55"/>
                <a:gd name="T15" fmla="*/ 55 h 38"/>
                <a:gd name="T16" fmla="*/ 122 w 55"/>
                <a:gd name="T17" fmla="*/ 28 h 38"/>
                <a:gd name="T18" fmla="*/ 113 w 55"/>
                <a:gd name="T19" fmla="*/ 52 h 38"/>
                <a:gd name="T20" fmla="*/ 80 w 55"/>
                <a:gd name="T21" fmla="*/ 33 h 38"/>
                <a:gd name="T22" fmla="*/ 66 w 55"/>
                <a:gd name="T23" fmla="*/ 59 h 38"/>
                <a:gd name="T24" fmla="*/ 39 w 55"/>
                <a:gd name="T25" fmla="*/ 59 h 38"/>
                <a:gd name="T26" fmla="*/ 49 w 55"/>
                <a:gd name="T27" fmla="*/ 28 h 38"/>
                <a:gd name="T28" fmla="*/ 75 w 55"/>
                <a:gd name="T29" fmla="*/ 25 h 38"/>
                <a:gd name="T30" fmla="*/ 101 w 55"/>
                <a:gd name="T31" fmla="*/ 13 h 38"/>
                <a:gd name="T32" fmla="*/ 93 w 55"/>
                <a:gd name="T33" fmla="*/ 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" h="38">
                  <a:moveTo>
                    <a:pt x="31" y="3"/>
                  </a:moveTo>
                  <a:cubicBezTo>
                    <a:pt x="28" y="4"/>
                    <a:pt x="24" y="1"/>
                    <a:pt x="21" y="1"/>
                  </a:cubicBezTo>
                  <a:cubicBezTo>
                    <a:pt x="17" y="0"/>
                    <a:pt x="11" y="3"/>
                    <a:pt x="10" y="7"/>
                  </a:cubicBezTo>
                  <a:cubicBezTo>
                    <a:pt x="9" y="11"/>
                    <a:pt x="11" y="16"/>
                    <a:pt x="9" y="19"/>
                  </a:cubicBezTo>
                  <a:cubicBezTo>
                    <a:pt x="7" y="23"/>
                    <a:pt x="0" y="25"/>
                    <a:pt x="1" y="30"/>
                  </a:cubicBezTo>
                  <a:cubicBezTo>
                    <a:pt x="3" y="38"/>
                    <a:pt x="15" y="30"/>
                    <a:pt x="18" y="28"/>
                  </a:cubicBezTo>
                  <a:cubicBezTo>
                    <a:pt x="25" y="23"/>
                    <a:pt x="34" y="22"/>
                    <a:pt x="42" y="25"/>
                  </a:cubicBezTo>
                  <a:cubicBezTo>
                    <a:pt x="47" y="26"/>
                    <a:pt x="53" y="24"/>
                    <a:pt x="54" y="18"/>
                  </a:cubicBezTo>
                  <a:cubicBezTo>
                    <a:pt x="55" y="12"/>
                    <a:pt x="46" y="4"/>
                    <a:pt x="41" y="9"/>
                  </a:cubicBezTo>
                  <a:cubicBezTo>
                    <a:pt x="39" y="11"/>
                    <a:pt x="41" y="17"/>
                    <a:pt x="38" y="17"/>
                  </a:cubicBezTo>
                  <a:cubicBezTo>
                    <a:pt x="35" y="18"/>
                    <a:pt x="32" y="10"/>
                    <a:pt x="27" y="11"/>
                  </a:cubicBezTo>
                  <a:cubicBezTo>
                    <a:pt x="22" y="12"/>
                    <a:pt x="24" y="16"/>
                    <a:pt x="22" y="19"/>
                  </a:cubicBezTo>
                  <a:cubicBezTo>
                    <a:pt x="21" y="22"/>
                    <a:pt x="15" y="21"/>
                    <a:pt x="13" y="19"/>
                  </a:cubicBezTo>
                  <a:cubicBezTo>
                    <a:pt x="11" y="15"/>
                    <a:pt x="15" y="11"/>
                    <a:pt x="17" y="9"/>
                  </a:cubicBezTo>
                  <a:cubicBezTo>
                    <a:pt x="21" y="7"/>
                    <a:pt x="21" y="8"/>
                    <a:pt x="25" y="8"/>
                  </a:cubicBezTo>
                  <a:cubicBezTo>
                    <a:pt x="28" y="8"/>
                    <a:pt x="37" y="8"/>
                    <a:pt x="34" y="4"/>
                  </a:cubicBezTo>
                  <a:cubicBezTo>
                    <a:pt x="33" y="3"/>
                    <a:pt x="32" y="3"/>
                    <a:pt x="31" y="3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8" name="Freeform 241">
              <a:extLst>
                <a:ext uri="{FF2B5EF4-FFF2-40B4-BE49-F238E27FC236}">
                  <a16:creationId xmlns:a16="http://schemas.microsoft.com/office/drawing/2014/main" id="{659D7727-DA26-487F-B08D-9FEEF0D9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2222"/>
              <a:ext cx="101" cy="220"/>
            </a:xfrm>
            <a:custGeom>
              <a:avLst/>
              <a:gdLst>
                <a:gd name="T0" fmla="*/ 156 w 70"/>
                <a:gd name="T1" fmla="*/ 42 h 152"/>
                <a:gd name="T2" fmla="*/ 84 w 70"/>
                <a:gd name="T3" fmla="*/ 1 h 152"/>
                <a:gd name="T4" fmla="*/ 25 w 70"/>
                <a:gd name="T5" fmla="*/ 69 h 152"/>
                <a:gd name="T6" fmla="*/ 52 w 70"/>
                <a:gd name="T7" fmla="*/ 142 h 152"/>
                <a:gd name="T8" fmla="*/ 25 w 70"/>
                <a:gd name="T9" fmla="*/ 174 h 152"/>
                <a:gd name="T10" fmla="*/ 1 w 70"/>
                <a:gd name="T11" fmla="*/ 211 h 152"/>
                <a:gd name="T12" fmla="*/ 25 w 70"/>
                <a:gd name="T13" fmla="*/ 282 h 152"/>
                <a:gd name="T14" fmla="*/ 25 w 70"/>
                <a:gd name="T15" fmla="*/ 355 h 152"/>
                <a:gd name="T16" fmla="*/ 13 w 70"/>
                <a:gd name="T17" fmla="*/ 413 h 152"/>
                <a:gd name="T18" fmla="*/ 61 w 70"/>
                <a:gd name="T19" fmla="*/ 454 h 152"/>
                <a:gd name="T20" fmla="*/ 107 w 70"/>
                <a:gd name="T21" fmla="*/ 427 h 152"/>
                <a:gd name="T22" fmla="*/ 147 w 70"/>
                <a:gd name="T23" fmla="*/ 398 h 152"/>
                <a:gd name="T24" fmla="*/ 202 w 70"/>
                <a:gd name="T25" fmla="*/ 333 h 152"/>
                <a:gd name="T26" fmla="*/ 208 w 70"/>
                <a:gd name="T27" fmla="*/ 282 h 152"/>
                <a:gd name="T28" fmla="*/ 170 w 70"/>
                <a:gd name="T29" fmla="*/ 282 h 152"/>
                <a:gd name="T30" fmla="*/ 136 w 70"/>
                <a:gd name="T31" fmla="*/ 365 h 152"/>
                <a:gd name="T32" fmla="*/ 102 w 70"/>
                <a:gd name="T33" fmla="*/ 346 h 152"/>
                <a:gd name="T34" fmla="*/ 75 w 70"/>
                <a:gd name="T35" fmla="*/ 394 h 152"/>
                <a:gd name="T36" fmla="*/ 39 w 70"/>
                <a:gd name="T37" fmla="*/ 392 h 152"/>
                <a:gd name="T38" fmla="*/ 55 w 70"/>
                <a:gd name="T39" fmla="*/ 343 h 152"/>
                <a:gd name="T40" fmla="*/ 74 w 70"/>
                <a:gd name="T41" fmla="*/ 317 h 152"/>
                <a:gd name="T42" fmla="*/ 42 w 70"/>
                <a:gd name="T43" fmla="*/ 304 h 152"/>
                <a:gd name="T44" fmla="*/ 69 w 70"/>
                <a:gd name="T45" fmla="*/ 282 h 152"/>
                <a:gd name="T46" fmla="*/ 52 w 70"/>
                <a:gd name="T47" fmla="*/ 256 h 152"/>
                <a:gd name="T48" fmla="*/ 39 w 70"/>
                <a:gd name="T49" fmla="*/ 230 h 152"/>
                <a:gd name="T50" fmla="*/ 55 w 70"/>
                <a:gd name="T51" fmla="*/ 211 h 152"/>
                <a:gd name="T52" fmla="*/ 75 w 70"/>
                <a:gd name="T53" fmla="*/ 211 h 152"/>
                <a:gd name="T54" fmla="*/ 61 w 70"/>
                <a:gd name="T55" fmla="*/ 188 h 152"/>
                <a:gd name="T56" fmla="*/ 55 w 70"/>
                <a:gd name="T57" fmla="*/ 177 h 152"/>
                <a:gd name="T58" fmla="*/ 75 w 70"/>
                <a:gd name="T59" fmla="*/ 161 h 152"/>
                <a:gd name="T60" fmla="*/ 114 w 70"/>
                <a:gd name="T61" fmla="*/ 149 h 152"/>
                <a:gd name="T62" fmla="*/ 89 w 70"/>
                <a:gd name="T63" fmla="*/ 103 h 152"/>
                <a:gd name="T64" fmla="*/ 62 w 70"/>
                <a:gd name="T65" fmla="*/ 59 h 152"/>
                <a:gd name="T66" fmla="*/ 81 w 70"/>
                <a:gd name="T67" fmla="*/ 20 h 152"/>
                <a:gd name="T68" fmla="*/ 123 w 70"/>
                <a:gd name="T69" fmla="*/ 42 h 152"/>
                <a:gd name="T70" fmla="*/ 137 w 70"/>
                <a:gd name="T71" fmla="*/ 75 h 152"/>
                <a:gd name="T72" fmla="*/ 164 w 70"/>
                <a:gd name="T73" fmla="*/ 67 h 152"/>
                <a:gd name="T74" fmla="*/ 154 w 70"/>
                <a:gd name="T75" fmla="*/ 29 h 15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0" h="152">
                  <a:moveTo>
                    <a:pt x="52" y="14"/>
                  </a:moveTo>
                  <a:cubicBezTo>
                    <a:pt x="46" y="6"/>
                    <a:pt x="39" y="2"/>
                    <a:pt x="28" y="1"/>
                  </a:cubicBezTo>
                  <a:cubicBezTo>
                    <a:pt x="14" y="0"/>
                    <a:pt x="6" y="9"/>
                    <a:pt x="8" y="23"/>
                  </a:cubicBezTo>
                  <a:cubicBezTo>
                    <a:pt x="10" y="31"/>
                    <a:pt x="18" y="39"/>
                    <a:pt x="17" y="47"/>
                  </a:cubicBezTo>
                  <a:cubicBezTo>
                    <a:pt x="16" y="52"/>
                    <a:pt x="12" y="54"/>
                    <a:pt x="8" y="57"/>
                  </a:cubicBezTo>
                  <a:cubicBezTo>
                    <a:pt x="4" y="60"/>
                    <a:pt x="2" y="64"/>
                    <a:pt x="1" y="70"/>
                  </a:cubicBezTo>
                  <a:cubicBezTo>
                    <a:pt x="0" y="79"/>
                    <a:pt x="6" y="85"/>
                    <a:pt x="8" y="93"/>
                  </a:cubicBezTo>
                  <a:cubicBezTo>
                    <a:pt x="10" y="102"/>
                    <a:pt x="9" y="109"/>
                    <a:pt x="8" y="117"/>
                  </a:cubicBezTo>
                  <a:cubicBezTo>
                    <a:pt x="7" y="124"/>
                    <a:pt x="4" y="130"/>
                    <a:pt x="4" y="136"/>
                  </a:cubicBezTo>
                  <a:cubicBezTo>
                    <a:pt x="4" y="144"/>
                    <a:pt x="12" y="152"/>
                    <a:pt x="20" y="150"/>
                  </a:cubicBezTo>
                  <a:cubicBezTo>
                    <a:pt x="26" y="148"/>
                    <a:pt x="30" y="143"/>
                    <a:pt x="35" y="141"/>
                  </a:cubicBezTo>
                  <a:cubicBezTo>
                    <a:pt x="40" y="138"/>
                    <a:pt x="45" y="135"/>
                    <a:pt x="49" y="131"/>
                  </a:cubicBezTo>
                  <a:cubicBezTo>
                    <a:pt x="55" y="125"/>
                    <a:pt x="64" y="118"/>
                    <a:pt x="67" y="110"/>
                  </a:cubicBezTo>
                  <a:cubicBezTo>
                    <a:pt x="69" y="106"/>
                    <a:pt x="70" y="98"/>
                    <a:pt x="69" y="93"/>
                  </a:cubicBezTo>
                  <a:cubicBezTo>
                    <a:pt x="67" y="86"/>
                    <a:pt x="61" y="88"/>
                    <a:pt x="57" y="93"/>
                  </a:cubicBezTo>
                  <a:cubicBezTo>
                    <a:pt x="52" y="100"/>
                    <a:pt x="60" y="122"/>
                    <a:pt x="45" y="120"/>
                  </a:cubicBezTo>
                  <a:cubicBezTo>
                    <a:pt x="41" y="120"/>
                    <a:pt x="38" y="113"/>
                    <a:pt x="34" y="114"/>
                  </a:cubicBezTo>
                  <a:cubicBezTo>
                    <a:pt x="29" y="115"/>
                    <a:pt x="28" y="127"/>
                    <a:pt x="25" y="130"/>
                  </a:cubicBezTo>
                  <a:cubicBezTo>
                    <a:pt x="21" y="135"/>
                    <a:pt x="16" y="134"/>
                    <a:pt x="13" y="129"/>
                  </a:cubicBezTo>
                  <a:cubicBezTo>
                    <a:pt x="9" y="123"/>
                    <a:pt x="13" y="117"/>
                    <a:pt x="18" y="113"/>
                  </a:cubicBezTo>
                  <a:cubicBezTo>
                    <a:pt x="21" y="111"/>
                    <a:pt x="27" y="108"/>
                    <a:pt x="24" y="104"/>
                  </a:cubicBezTo>
                  <a:cubicBezTo>
                    <a:pt x="21" y="100"/>
                    <a:pt x="15" y="105"/>
                    <a:pt x="14" y="100"/>
                  </a:cubicBezTo>
                  <a:cubicBezTo>
                    <a:pt x="14" y="95"/>
                    <a:pt x="21" y="96"/>
                    <a:pt x="23" y="93"/>
                  </a:cubicBezTo>
                  <a:cubicBezTo>
                    <a:pt x="28" y="89"/>
                    <a:pt x="21" y="85"/>
                    <a:pt x="17" y="84"/>
                  </a:cubicBezTo>
                  <a:cubicBezTo>
                    <a:pt x="12" y="83"/>
                    <a:pt x="10" y="81"/>
                    <a:pt x="13" y="76"/>
                  </a:cubicBezTo>
                  <a:cubicBezTo>
                    <a:pt x="14" y="73"/>
                    <a:pt x="16" y="71"/>
                    <a:pt x="18" y="70"/>
                  </a:cubicBezTo>
                  <a:cubicBezTo>
                    <a:pt x="20" y="69"/>
                    <a:pt x="23" y="71"/>
                    <a:pt x="25" y="70"/>
                  </a:cubicBezTo>
                  <a:cubicBezTo>
                    <a:pt x="32" y="67"/>
                    <a:pt x="22" y="63"/>
                    <a:pt x="20" y="62"/>
                  </a:cubicBezTo>
                  <a:cubicBezTo>
                    <a:pt x="18" y="60"/>
                    <a:pt x="17" y="61"/>
                    <a:pt x="18" y="58"/>
                  </a:cubicBezTo>
                  <a:cubicBezTo>
                    <a:pt x="19" y="55"/>
                    <a:pt x="23" y="54"/>
                    <a:pt x="25" y="53"/>
                  </a:cubicBezTo>
                  <a:cubicBezTo>
                    <a:pt x="30" y="53"/>
                    <a:pt x="35" y="55"/>
                    <a:pt x="38" y="49"/>
                  </a:cubicBezTo>
                  <a:cubicBezTo>
                    <a:pt x="41" y="43"/>
                    <a:pt x="33" y="39"/>
                    <a:pt x="30" y="34"/>
                  </a:cubicBezTo>
                  <a:cubicBezTo>
                    <a:pt x="26" y="29"/>
                    <a:pt x="21" y="25"/>
                    <a:pt x="21" y="19"/>
                  </a:cubicBezTo>
                  <a:cubicBezTo>
                    <a:pt x="21" y="13"/>
                    <a:pt x="20" y="8"/>
                    <a:pt x="27" y="7"/>
                  </a:cubicBezTo>
                  <a:cubicBezTo>
                    <a:pt x="32" y="6"/>
                    <a:pt x="38" y="10"/>
                    <a:pt x="41" y="14"/>
                  </a:cubicBezTo>
                  <a:cubicBezTo>
                    <a:pt x="43" y="17"/>
                    <a:pt x="44" y="22"/>
                    <a:pt x="46" y="25"/>
                  </a:cubicBezTo>
                  <a:cubicBezTo>
                    <a:pt x="50" y="29"/>
                    <a:pt x="54" y="27"/>
                    <a:pt x="55" y="22"/>
                  </a:cubicBezTo>
                  <a:cubicBezTo>
                    <a:pt x="56" y="19"/>
                    <a:pt x="53" y="13"/>
                    <a:pt x="51" y="10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49" name="Freeform 242">
              <a:extLst>
                <a:ext uri="{FF2B5EF4-FFF2-40B4-BE49-F238E27FC236}">
                  <a16:creationId xmlns:a16="http://schemas.microsoft.com/office/drawing/2014/main" id="{2E747927-DFB4-4410-98F4-027E0BA89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2489"/>
              <a:ext cx="91" cy="161"/>
            </a:xfrm>
            <a:custGeom>
              <a:avLst/>
              <a:gdLst>
                <a:gd name="T0" fmla="*/ 169 w 63"/>
                <a:gd name="T1" fmla="*/ 32 h 111"/>
                <a:gd name="T2" fmla="*/ 133 w 63"/>
                <a:gd name="T3" fmla="*/ 1 h 111"/>
                <a:gd name="T4" fmla="*/ 81 w 63"/>
                <a:gd name="T5" fmla="*/ 32 h 111"/>
                <a:gd name="T6" fmla="*/ 46 w 63"/>
                <a:gd name="T7" fmla="*/ 59 h 111"/>
                <a:gd name="T8" fmla="*/ 1 w 63"/>
                <a:gd name="T9" fmla="*/ 75 h 111"/>
                <a:gd name="T10" fmla="*/ 42 w 63"/>
                <a:gd name="T11" fmla="*/ 136 h 111"/>
                <a:gd name="T12" fmla="*/ 62 w 63"/>
                <a:gd name="T13" fmla="*/ 177 h 111"/>
                <a:gd name="T14" fmla="*/ 62 w 63"/>
                <a:gd name="T15" fmla="*/ 232 h 111"/>
                <a:gd name="T16" fmla="*/ 84 w 63"/>
                <a:gd name="T17" fmla="*/ 313 h 111"/>
                <a:gd name="T18" fmla="*/ 136 w 63"/>
                <a:gd name="T19" fmla="*/ 305 h 111"/>
                <a:gd name="T20" fmla="*/ 137 w 63"/>
                <a:gd name="T21" fmla="*/ 215 h 111"/>
                <a:gd name="T22" fmla="*/ 108 w 63"/>
                <a:gd name="T23" fmla="*/ 238 h 111"/>
                <a:gd name="T24" fmla="*/ 95 w 63"/>
                <a:gd name="T25" fmla="*/ 219 h 111"/>
                <a:gd name="T26" fmla="*/ 95 w 63"/>
                <a:gd name="T27" fmla="*/ 196 h 111"/>
                <a:gd name="T28" fmla="*/ 111 w 63"/>
                <a:gd name="T29" fmla="*/ 183 h 111"/>
                <a:gd name="T30" fmla="*/ 100 w 63"/>
                <a:gd name="T31" fmla="*/ 144 h 111"/>
                <a:gd name="T32" fmla="*/ 74 w 63"/>
                <a:gd name="T33" fmla="*/ 154 h 111"/>
                <a:gd name="T34" fmla="*/ 61 w 63"/>
                <a:gd name="T35" fmla="*/ 102 h 111"/>
                <a:gd name="T36" fmla="*/ 39 w 63"/>
                <a:gd name="T37" fmla="*/ 88 h 111"/>
                <a:gd name="T38" fmla="*/ 94 w 63"/>
                <a:gd name="T39" fmla="*/ 64 h 111"/>
                <a:gd name="T40" fmla="*/ 133 w 63"/>
                <a:gd name="T41" fmla="*/ 88 h 111"/>
                <a:gd name="T42" fmla="*/ 149 w 63"/>
                <a:gd name="T43" fmla="*/ 55 h 111"/>
                <a:gd name="T44" fmla="*/ 169 w 63"/>
                <a:gd name="T45" fmla="*/ 74 h 111"/>
                <a:gd name="T46" fmla="*/ 170 w 63"/>
                <a:gd name="T47" fmla="*/ 32 h 1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3" h="111">
                  <a:moveTo>
                    <a:pt x="56" y="10"/>
                  </a:moveTo>
                  <a:cubicBezTo>
                    <a:pt x="55" y="6"/>
                    <a:pt x="48" y="2"/>
                    <a:pt x="44" y="1"/>
                  </a:cubicBezTo>
                  <a:cubicBezTo>
                    <a:pt x="38" y="0"/>
                    <a:pt x="31" y="5"/>
                    <a:pt x="27" y="10"/>
                  </a:cubicBezTo>
                  <a:cubicBezTo>
                    <a:pt x="24" y="15"/>
                    <a:pt x="22" y="20"/>
                    <a:pt x="15" y="19"/>
                  </a:cubicBezTo>
                  <a:cubicBezTo>
                    <a:pt x="9" y="19"/>
                    <a:pt x="0" y="15"/>
                    <a:pt x="1" y="25"/>
                  </a:cubicBezTo>
                  <a:cubicBezTo>
                    <a:pt x="1" y="32"/>
                    <a:pt x="10" y="40"/>
                    <a:pt x="14" y="45"/>
                  </a:cubicBezTo>
                  <a:cubicBezTo>
                    <a:pt x="17" y="49"/>
                    <a:pt x="20" y="53"/>
                    <a:pt x="21" y="58"/>
                  </a:cubicBezTo>
                  <a:cubicBezTo>
                    <a:pt x="22" y="64"/>
                    <a:pt x="21" y="70"/>
                    <a:pt x="21" y="76"/>
                  </a:cubicBezTo>
                  <a:cubicBezTo>
                    <a:pt x="21" y="85"/>
                    <a:pt x="23" y="95"/>
                    <a:pt x="28" y="103"/>
                  </a:cubicBezTo>
                  <a:cubicBezTo>
                    <a:pt x="33" y="111"/>
                    <a:pt x="41" y="106"/>
                    <a:pt x="45" y="100"/>
                  </a:cubicBezTo>
                  <a:cubicBezTo>
                    <a:pt x="49" y="95"/>
                    <a:pt x="52" y="75"/>
                    <a:pt x="46" y="70"/>
                  </a:cubicBezTo>
                  <a:cubicBezTo>
                    <a:pt x="40" y="66"/>
                    <a:pt x="39" y="76"/>
                    <a:pt x="36" y="78"/>
                  </a:cubicBezTo>
                  <a:cubicBezTo>
                    <a:pt x="32" y="80"/>
                    <a:pt x="32" y="75"/>
                    <a:pt x="32" y="72"/>
                  </a:cubicBezTo>
                  <a:cubicBezTo>
                    <a:pt x="32" y="69"/>
                    <a:pt x="31" y="66"/>
                    <a:pt x="32" y="64"/>
                  </a:cubicBezTo>
                  <a:cubicBezTo>
                    <a:pt x="33" y="61"/>
                    <a:pt x="35" y="62"/>
                    <a:pt x="37" y="60"/>
                  </a:cubicBezTo>
                  <a:cubicBezTo>
                    <a:pt x="40" y="56"/>
                    <a:pt x="38" y="48"/>
                    <a:pt x="33" y="47"/>
                  </a:cubicBezTo>
                  <a:cubicBezTo>
                    <a:pt x="28" y="47"/>
                    <a:pt x="27" y="54"/>
                    <a:pt x="24" y="50"/>
                  </a:cubicBezTo>
                  <a:cubicBezTo>
                    <a:pt x="21" y="46"/>
                    <a:pt x="24" y="37"/>
                    <a:pt x="20" y="33"/>
                  </a:cubicBezTo>
                  <a:cubicBezTo>
                    <a:pt x="18" y="31"/>
                    <a:pt x="15" y="31"/>
                    <a:pt x="13" y="29"/>
                  </a:cubicBezTo>
                  <a:cubicBezTo>
                    <a:pt x="15" y="25"/>
                    <a:pt x="26" y="21"/>
                    <a:pt x="31" y="21"/>
                  </a:cubicBezTo>
                  <a:cubicBezTo>
                    <a:pt x="37" y="21"/>
                    <a:pt x="38" y="31"/>
                    <a:pt x="44" y="29"/>
                  </a:cubicBezTo>
                  <a:cubicBezTo>
                    <a:pt x="49" y="28"/>
                    <a:pt x="45" y="20"/>
                    <a:pt x="49" y="18"/>
                  </a:cubicBezTo>
                  <a:cubicBezTo>
                    <a:pt x="53" y="17"/>
                    <a:pt x="54" y="23"/>
                    <a:pt x="56" y="24"/>
                  </a:cubicBezTo>
                  <a:cubicBezTo>
                    <a:pt x="59" y="22"/>
                    <a:pt x="63" y="11"/>
                    <a:pt x="57" y="10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0" name="Freeform 243">
              <a:extLst>
                <a:ext uri="{FF2B5EF4-FFF2-40B4-BE49-F238E27FC236}">
                  <a16:creationId xmlns:a16="http://schemas.microsoft.com/office/drawing/2014/main" id="{7B14B5DE-17CB-40A3-A4D4-C79747A83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294"/>
              <a:ext cx="220" cy="109"/>
            </a:xfrm>
            <a:custGeom>
              <a:avLst/>
              <a:gdLst>
                <a:gd name="T0" fmla="*/ 81 w 152"/>
                <a:gd name="T1" fmla="*/ 25 h 75"/>
                <a:gd name="T2" fmla="*/ 55 w 152"/>
                <a:gd name="T3" fmla="*/ 203 h 75"/>
                <a:gd name="T4" fmla="*/ 195 w 152"/>
                <a:gd name="T5" fmla="*/ 163 h 75"/>
                <a:gd name="T6" fmla="*/ 388 w 152"/>
                <a:gd name="T7" fmla="*/ 150 h 75"/>
                <a:gd name="T8" fmla="*/ 421 w 152"/>
                <a:gd name="T9" fmla="*/ 25 h 75"/>
                <a:gd name="T10" fmla="*/ 360 w 152"/>
                <a:gd name="T11" fmla="*/ 6 h 75"/>
                <a:gd name="T12" fmla="*/ 333 w 152"/>
                <a:gd name="T13" fmla="*/ 41 h 75"/>
                <a:gd name="T14" fmla="*/ 263 w 152"/>
                <a:gd name="T15" fmla="*/ 9 h 75"/>
                <a:gd name="T16" fmla="*/ 203 w 152"/>
                <a:gd name="T17" fmla="*/ 48 h 75"/>
                <a:gd name="T18" fmla="*/ 230 w 152"/>
                <a:gd name="T19" fmla="*/ 65 h 75"/>
                <a:gd name="T20" fmla="*/ 252 w 152"/>
                <a:gd name="T21" fmla="*/ 60 h 75"/>
                <a:gd name="T22" fmla="*/ 263 w 152"/>
                <a:gd name="T23" fmla="*/ 68 h 75"/>
                <a:gd name="T24" fmla="*/ 294 w 152"/>
                <a:gd name="T25" fmla="*/ 52 h 75"/>
                <a:gd name="T26" fmla="*/ 318 w 152"/>
                <a:gd name="T27" fmla="*/ 89 h 75"/>
                <a:gd name="T28" fmla="*/ 398 w 152"/>
                <a:gd name="T29" fmla="*/ 52 h 75"/>
                <a:gd name="T30" fmla="*/ 318 w 152"/>
                <a:gd name="T31" fmla="*/ 129 h 75"/>
                <a:gd name="T32" fmla="*/ 201 w 152"/>
                <a:gd name="T33" fmla="*/ 116 h 75"/>
                <a:gd name="T34" fmla="*/ 164 w 152"/>
                <a:gd name="T35" fmla="*/ 135 h 75"/>
                <a:gd name="T36" fmla="*/ 107 w 152"/>
                <a:gd name="T37" fmla="*/ 144 h 75"/>
                <a:gd name="T38" fmla="*/ 80 w 152"/>
                <a:gd name="T39" fmla="*/ 164 h 75"/>
                <a:gd name="T40" fmla="*/ 81 w 152"/>
                <a:gd name="T41" fmla="*/ 110 h 75"/>
                <a:gd name="T42" fmla="*/ 127 w 152"/>
                <a:gd name="T43" fmla="*/ 52 h 75"/>
                <a:gd name="T44" fmla="*/ 90 w 152"/>
                <a:gd name="T45" fmla="*/ 25 h 7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2" h="75">
                  <a:moveTo>
                    <a:pt x="27" y="8"/>
                  </a:moveTo>
                  <a:cubicBezTo>
                    <a:pt x="12" y="17"/>
                    <a:pt x="0" y="54"/>
                    <a:pt x="18" y="66"/>
                  </a:cubicBezTo>
                  <a:cubicBezTo>
                    <a:pt x="33" y="75"/>
                    <a:pt x="51" y="59"/>
                    <a:pt x="64" y="53"/>
                  </a:cubicBezTo>
                  <a:cubicBezTo>
                    <a:pt x="84" y="43"/>
                    <a:pt x="107" y="60"/>
                    <a:pt x="128" y="49"/>
                  </a:cubicBezTo>
                  <a:cubicBezTo>
                    <a:pt x="142" y="42"/>
                    <a:pt x="152" y="21"/>
                    <a:pt x="139" y="8"/>
                  </a:cubicBezTo>
                  <a:cubicBezTo>
                    <a:pt x="135" y="3"/>
                    <a:pt x="125" y="0"/>
                    <a:pt x="119" y="2"/>
                  </a:cubicBezTo>
                  <a:cubicBezTo>
                    <a:pt x="111" y="4"/>
                    <a:pt x="114" y="8"/>
                    <a:pt x="110" y="13"/>
                  </a:cubicBezTo>
                  <a:cubicBezTo>
                    <a:pt x="105" y="19"/>
                    <a:pt x="95" y="5"/>
                    <a:pt x="87" y="3"/>
                  </a:cubicBezTo>
                  <a:cubicBezTo>
                    <a:pt x="80" y="1"/>
                    <a:pt x="65" y="6"/>
                    <a:pt x="67" y="16"/>
                  </a:cubicBezTo>
                  <a:cubicBezTo>
                    <a:pt x="68" y="20"/>
                    <a:pt x="72" y="21"/>
                    <a:pt x="76" y="21"/>
                  </a:cubicBezTo>
                  <a:cubicBezTo>
                    <a:pt x="78" y="21"/>
                    <a:pt x="80" y="19"/>
                    <a:pt x="83" y="19"/>
                  </a:cubicBezTo>
                  <a:cubicBezTo>
                    <a:pt x="84" y="19"/>
                    <a:pt x="87" y="22"/>
                    <a:pt x="87" y="22"/>
                  </a:cubicBezTo>
                  <a:cubicBezTo>
                    <a:pt x="91" y="22"/>
                    <a:pt x="94" y="16"/>
                    <a:pt x="97" y="17"/>
                  </a:cubicBezTo>
                  <a:cubicBezTo>
                    <a:pt x="101" y="17"/>
                    <a:pt x="101" y="28"/>
                    <a:pt x="105" y="29"/>
                  </a:cubicBezTo>
                  <a:cubicBezTo>
                    <a:pt x="117" y="35"/>
                    <a:pt x="120" y="0"/>
                    <a:pt x="131" y="17"/>
                  </a:cubicBezTo>
                  <a:cubicBezTo>
                    <a:pt x="142" y="34"/>
                    <a:pt x="118" y="44"/>
                    <a:pt x="105" y="42"/>
                  </a:cubicBezTo>
                  <a:cubicBezTo>
                    <a:pt x="92" y="41"/>
                    <a:pt x="78" y="30"/>
                    <a:pt x="66" y="38"/>
                  </a:cubicBezTo>
                  <a:cubicBezTo>
                    <a:pt x="60" y="43"/>
                    <a:pt x="62" y="45"/>
                    <a:pt x="54" y="44"/>
                  </a:cubicBezTo>
                  <a:cubicBezTo>
                    <a:pt x="46" y="43"/>
                    <a:pt x="41" y="41"/>
                    <a:pt x="35" y="47"/>
                  </a:cubicBezTo>
                  <a:cubicBezTo>
                    <a:pt x="31" y="51"/>
                    <a:pt x="33" y="58"/>
                    <a:pt x="26" y="54"/>
                  </a:cubicBezTo>
                  <a:cubicBezTo>
                    <a:pt x="20" y="50"/>
                    <a:pt x="23" y="40"/>
                    <a:pt x="27" y="36"/>
                  </a:cubicBezTo>
                  <a:cubicBezTo>
                    <a:pt x="33" y="29"/>
                    <a:pt x="43" y="29"/>
                    <a:pt x="42" y="17"/>
                  </a:cubicBezTo>
                  <a:cubicBezTo>
                    <a:pt x="41" y="11"/>
                    <a:pt x="36" y="2"/>
                    <a:pt x="30" y="8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1" name="Freeform 244">
              <a:extLst>
                <a:ext uri="{FF2B5EF4-FFF2-40B4-BE49-F238E27FC236}">
                  <a16:creationId xmlns:a16="http://schemas.microsoft.com/office/drawing/2014/main" id="{FA8136D4-4DCD-47E1-B603-46DA0EAAF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346"/>
              <a:ext cx="101" cy="172"/>
            </a:xfrm>
            <a:custGeom>
              <a:avLst/>
              <a:gdLst>
                <a:gd name="T0" fmla="*/ 128 w 70"/>
                <a:gd name="T1" fmla="*/ 0 h 119"/>
                <a:gd name="T2" fmla="*/ 81 w 70"/>
                <a:gd name="T3" fmla="*/ 9 h 119"/>
                <a:gd name="T4" fmla="*/ 9 w 70"/>
                <a:gd name="T5" fmla="*/ 62 h 119"/>
                <a:gd name="T6" fmla="*/ 39 w 70"/>
                <a:gd name="T7" fmla="*/ 123 h 119"/>
                <a:gd name="T8" fmla="*/ 74 w 70"/>
                <a:gd name="T9" fmla="*/ 205 h 119"/>
                <a:gd name="T10" fmla="*/ 108 w 70"/>
                <a:gd name="T11" fmla="*/ 269 h 119"/>
                <a:gd name="T12" fmla="*/ 136 w 70"/>
                <a:gd name="T13" fmla="*/ 332 h 119"/>
                <a:gd name="T14" fmla="*/ 163 w 70"/>
                <a:gd name="T15" fmla="*/ 225 h 119"/>
                <a:gd name="T16" fmla="*/ 128 w 70"/>
                <a:gd name="T17" fmla="*/ 236 h 119"/>
                <a:gd name="T18" fmla="*/ 141 w 70"/>
                <a:gd name="T19" fmla="*/ 188 h 119"/>
                <a:gd name="T20" fmla="*/ 114 w 70"/>
                <a:gd name="T21" fmla="*/ 155 h 119"/>
                <a:gd name="T22" fmla="*/ 94 w 70"/>
                <a:gd name="T23" fmla="*/ 123 h 119"/>
                <a:gd name="T24" fmla="*/ 79 w 70"/>
                <a:gd name="T25" fmla="*/ 100 h 119"/>
                <a:gd name="T26" fmla="*/ 46 w 70"/>
                <a:gd name="T27" fmla="*/ 84 h 119"/>
                <a:gd name="T28" fmla="*/ 88 w 70"/>
                <a:gd name="T29" fmla="*/ 52 h 119"/>
                <a:gd name="T30" fmla="*/ 127 w 70"/>
                <a:gd name="T31" fmla="*/ 66 h 119"/>
                <a:gd name="T32" fmla="*/ 121 w 70"/>
                <a:gd name="T33" fmla="*/ 46 h 119"/>
                <a:gd name="T34" fmla="*/ 144 w 70"/>
                <a:gd name="T35" fmla="*/ 48 h 119"/>
                <a:gd name="T36" fmla="*/ 141 w 70"/>
                <a:gd name="T37" fmla="*/ 0 h 1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0" h="119">
                  <a:moveTo>
                    <a:pt x="43" y="0"/>
                  </a:moveTo>
                  <a:cubicBezTo>
                    <a:pt x="43" y="2"/>
                    <a:pt x="30" y="3"/>
                    <a:pt x="27" y="3"/>
                  </a:cubicBezTo>
                  <a:cubicBezTo>
                    <a:pt x="18" y="5"/>
                    <a:pt x="6" y="11"/>
                    <a:pt x="3" y="21"/>
                  </a:cubicBezTo>
                  <a:cubicBezTo>
                    <a:pt x="0" y="30"/>
                    <a:pt x="6" y="37"/>
                    <a:pt x="13" y="41"/>
                  </a:cubicBezTo>
                  <a:cubicBezTo>
                    <a:pt x="24" y="50"/>
                    <a:pt x="24" y="54"/>
                    <a:pt x="24" y="68"/>
                  </a:cubicBezTo>
                  <a:cubicBezTo>
                    <a:pt x="24" y="81"/>
                    <a:pt x="28" y="80"/>
                    <a:pt x="36" y="89"/>
                  </a:cubicBezTo>
                  <a:cubicBezTo>
                    <a:pt x="41" y="94"/>
                    <a:pt x="38" y="106"/>
                    <a:pt x="45" y="110"/>
                  </a:cubicBezTo>
                  <a:cubicBezTo>
                    <a:pt x="62" y="119"/>
                    <a:pt x="70" y="71"/>
                    <a:pt x="54" y="75"/>
                  </a:cubicBezTo>
                  <a:cubicBezTo>
                    <a:pt x="49" y="76"/>
                    <a:pt x="49" y="85"/>
                    <a:pt x="43" y="78"/>
                  </a:cubicBezTo>
                  <a:cubicBezTo>
                    <a:pt x="37" y="71"/>
                    <a:pt x="45" y="66"/>
                    <a:pt x="47" y="62"/>
                  </a:cubicBezTo>
                  <a:cubicBezTo>
                    <a:pt x="49" y="54"/>
                    <a:pt x="44" y="53"/>
                    <a:pt x="38" y="51"/>
                  </a:cubicBezTo>
                  <a:cubicBezTo>
                    <a:pt x="30" y="48"/>
                    <a:pt x="31" y="50"/>
                    <a:pt x="31" y="41"/>
                  </a:cubicBezTo>
                  <a:cubicBezTo>
                    <a:pt x="31" y="34"/>
                    <a:pt x="32" y="34"/>
                    <a:pt x="26" y="33"/>
                  </a:cubicBezTo>
                  <a:cubicBezTo>
                    <a:pt x="22" y="32"/>
                    <a:pt x="15" y="34"/>
                    <a:pt x="15" y="28"/>
                  </a:cubicBezTo>
                  <a:cubicBezTo>
                    <a:pt x="14" y="24"/>
                    <a:pt x="26" y="16"/>
                    <a:pt x="29" y="17"/>
                  </a:cubicBezTo>
                  <a:cubicBezTo>
                    <a:pt x="32" y="17"/>
                    <a:pt x="38" y="28"/>
                    <a:pt x="42" y="22"/>
                  </a:cubicBezTo>
                  <a:cubicBezTo>
                    <a:pt x="43" y="21"/>
                    <a:pt x="40" y="16"/>
                    <a:pt x="40" y="15"/>
                  </a:cubicBezTo>
                  <a:cubicBezTo>
                    <a:pt x="42" y="12"/>
                    <a:pt x="46" y="13"/>
                    <a:pt x="48" y="16"/>
                  </a:cubicBezTo>
                  <a:cubicBezTo>
                    <a:pt x="50" y="11"/>
                    <a:pt x="51" y="3"/>
                    <a:pt x="47" y="0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2" name="Freeform 245">
              <a:extLst>
                <a:ext uri="{FF2B5EF4-FFF2-40B4-BE49-F238E27FC236}">
                  <a16:creationId xmlns:a16="http://schemas.microsoft.com/office/drawing/2014/main" id="{DCD3C652-BCF1-47B8-8CF7-138F82A44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414"/>
              <a:ext cx="181" cy="94"/>
            </a:xfrm>
            <a:custGeom>
              <a:avLst/>
              <a:gdLst>
                <a:gd name="T0" fmla="*/ 107 w 125"/>
                <a:gd name="T1" fmla="*/ 61 h 65"/>
                <a:gd name="T2" fmla="*/ 36 w 125"/>
                <a:gd name="T3" fmla="*/ 62 h 65"/>
                <a:gd name="T4" fmla="*/ 13 w 125"/>
                <a:gd name="T5" fmla="*/ 140 h 65"/>
                <a:gd name="T6" fmla="*/ 136 w 125"/>
                <a:gd name="T7" fmla="*/ 123 h 65"/>
                <a:gd name="T8" fmla="*/ 229 w 125"/>
                <a:gd name="T9" fmla="*/ 123 h 65"/>
                <a:gd name="T10" fmla="*/ 317 w 125"/>
                <a:gd name="T11" fmla="*/ 88 h 65"/>
                <a:gd name="T12" fmla="*/ 340 w 125"/>
                <a:gd name="T13" fmla="*/ 90 h 65"/>
                <a:gd name="T14" fmla="*/ 366 w 125"/>
                <a:gd name="T15" fmla="*/ 61 h 65"/>
                <a:gd name="T16" fmla="*/ 332 w 125"/>
                <a:gd name="T17" fmla="*/ 9 h 65"/>
                <a:gd name="T18" fmla="*/ 319 w 125"/>
                <a:gd name="T19" fmla="*/ 61 h 65"/>
                <a:gd name="T20" fmla="*/ 262 w 125"/>
                <a:gd name="T21" fmla="*/ 39 h 65"/>
                <a:gd name="T22" fmla="*/ 230 w 125"/>
                <a:gd name="T23" fmla="*/ 80 h 65"/>
                <a:gd name="T24" fmla="*/ 178 w 125"/>
                <a:gd name="T25" fmla="*/ 75 h 65"/>
                <a:gd name="T26" fmla="*/ 116 w 125"/>
                <a:gd name="T27" fmla="*/ 107 h 65"/>
                <a:gd name="T28" fmla="*/ 62 w 125"/>
                <a:gd name="T29" fmla="*/ 127 h 65"/>
                <a:gd name="T30" fmla="*/ 46 w 125"/>
                <a:gd name="T31" fmla="*/ 90 h 65"/>
                <a:gd name="T32" fmla="*/ 90 w 125"/>
                <a:gd name="T33" fmla="*/ 90 h 65"/>
                <a:gd name="T34" fmla="*/ 107 w 125"/>
                <a:gd name="T35" fmla="*/ 62 h 6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5" h="65">
                  <a:moveTo>
                    <a:pt x="35" y="20"/>
                  </a:moveTo>
                  <a:cubicBezTo>
                    <a:pt x="28" y="21"/>
                    <a:pt x="20" y="18"/>
                    <a:pt x="12" y="21"/>
                  </a:cubicBezTo>
                  <a:cubicBezTo>
                    <a:pt x="2" y="25"/>
                    <a:pt x="0" y="37"/>
                    <a:pt x="4" y="46"/>
                  </a:cubicBezTo>
                  <a:cubicBezTo>
                    <a:pt x="14" y="65"/>
                    <a:pt x="33" y="48"/>
                    <a:pt x="45" y="41"/>
                  </a:cubicBezTo>
                  <a:cubicBezTo>
                    <a:pt x="58" y="32"/>
                    <a:pt x="62" y="42"/>
                    <a:pt x="75" y="41"/>
                  </a:cubicBezTo>
                  <a:cubicBezTo>
                    <a:pt x="88" y="39"/>
                    <a:pt x="91" y="26"/>
                    <a:pt x="104" y="29"/>
                  </a:cubicBezTo>
                  <a:cubicBezTo>
                    <a:pt x="108" y="30"/>
                    <a:pt x="108" y="32"/>
                    <a:pt x="112" y="30"/>
                  </a:cubicBezTo>
                  <a:cubicBezTo>
                    <a:pt x="115" y="29"/>
                    <a:pt x="120" y="23"/>
                    <a:pt x="121" y="20"/>
                  </a:cubicBezTo>
                  <a:cubicBezTo>
                    <a:pt x="125" y="13"/>
                    <a:pt x="120" y="0"/>
                    <a:pt x="109" y="3"/>
                  </a:cubicBezTo>
                  <a:cubicBezTo>
                    <a:pt x="100" y="6"/>
                    <a:pt x="107" y="14"/>
                    <a:pt x="105" y="20"/>
                  </a:cubicBezTo>
                  <a:cubicBezTo>
                    <a:pt x="98" y="22"/>
                    <a:pt x="94" y="11"/>
                    <a:pt x="86" y="13"/>
                  </a:cubicBezTo>
                  <a:cubicBezTo>
                    <a:pt x="77" y="14"/>
                    <a:pt x="81" y="22"/>
                    <a:pt x="76" y="26"/>
                  </a:cubicBezTo>
                  <a:cubicBezTo>
                    <a:pt x="73" y="28"/>
                    <a:pt x="64" y="25"/>
                    <a:pt x="59" y="25"/>
                  </a:cubicBezTo>
                  <a:cubicBezTo>
                    <a:pt x="50" y="26"/>
                    <a:pt x="43" y="27"/>
                    <a:pt x="38" y="35"/>
                  </a:cubicBezTo>
                  <a:cubicBezTo>
                    <a:pt x="33" y="41"/>
                    <a:pt x="30" y="43"/>
                    <a:pt x="21" y="42"/>
                  </a:cubicBezTo>
                  <a:cubicBezTo>
                    <a:pt x="16" y="41"/>
                    <a:pt x="7" y="36"/>
                    <a:pt x="15" y="30"/>
                  </a:cubicBezTo>
                  <a:cubicBezTo>
                    <a:pt x="20" y="27"/>
                    <a:pt x="24" y="33"/>
                    <a:pt x="30" y="30"/>
                  </a:cubicBezTo>
                  <a:cubicBezTo>
                    <a:pt x="33" y="29"/>
                    <a:pt x="36" y="25"/>
                    <a:pt x="35" y="2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3" name="Freeform 246">
              <a:extLst>
                <a:ext uri="{FF2B5EF4-FFF2-40B4-BE49-F238E27FC236}">
                  <a16:creationId xmlns:a16="http://schemas.microsoft.com/office/drawing/2014/main" id="{C886601C-5EF9-4C89-8481-FE633A85F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330"/>
              <a:ext cx="174" cy="136"/>
            </a:xfrm>
            <a:custGeom>
              <a:avLst/>
              <a:gdLst>
                <a:gd name="T0" fmla="*/ 171 w 121"/>
                <a:gd name="T1" fmla="*/ 25 h 94"/>
                <a:gd name="T2" fmla="*/ 104 w 121"/>
                <a:gd name="T3" fmla="*/ 6 h 94"/>
                <a:gd name="T4" fmla="*/ 53 w 121"/>
                <a:gd name="T5" fmla="*/ 81 h 94"/>
                <a:gd name="T6" fmla="*/ 39 w 121"/>
                <a:gd name="T7" fmla="*/ 145 h 94"/>
                <a:gd name="T8" fmla="*/ 27 w 121"/>
                <a:gd name="T9" fmla="*/ 210 h 94"/>
                <a:gd name="T10" fmla="*/ 72 w 121"/>
                <a:gd name="T11" fmla="*/ 211 h 94"/>
                <a:gd name="T12" fmla="*/ 101 w 121"/>
                <a:gd name="T13" fmla="*/ 245 h 94"/>
                <a:gd name="T14" fmla="*/ 188 w 121"/>
                <a:gd name="T15" fmla="*/ 271 h 94"/>
                <a:gd name="T16" fmla="*/ 267 w 121"/>
                <a:gd name="T17" fmla="*/ 195 h 94"/>
                <a:gd name="T18" fmla="*/ 339 w 121"/>
                <a:gd name="T19" fmla="*/ 136 h 94"/>
                <a:gd name="T20" fmla="*/ 256 w 121"/>
                <a:gd name="T21" fmla="*/ 56 h 94"/>
                <a:gd name="T22" fmla="*/ 240 w 121"/>
                <a:gd name="T23" fmla="*/ 122 h 94"/>
                <a:gd name="T24" fmla="*/ 217 w 121"/>
                <a:gd name="T25" fmla="*/ 122 h 94"/>
                <a:gd name="T26" fmla="*/ 267 w 121"/>
                <a:gd name="T27" fmla="*/ 123 h 94"/>
                <a:gd name="T28" fmla="*/ 211 w 121"/>
                <a:gd name="T29" fmla="*/ 155 h 94"/>
                <a:gd name="T30" fmla="*/ 204 w 121"/>
                <a:gd name="T31" fmla="*/ 217 h 94"/>
                <a:gd name="T32" fmla="*/ 171 w 121"/>
                <a:gd name="T33" fmla="*/ 210 h 94"/>
                <a:gd name="T34" fmla="*/ 157 w 121"/>
                <a:gd name="T35" fmla="*/ 245 h 94"/>
                <a:gd name="T36" fmla="*/ 119 w 121"/>
                <a:gd name="T37" fmla="*/ 216 h 94"/>
                <a:gd name="T38" fmla="*/ 137 w 121"/>
                <a:gd name="T39" fmla="*/ 163 h 94"/>
                <a:gd name="T40" fmla="*/ 114 w 121"/>
                <a:gd name="T41" fmla="*/ 136 h 94"/>
                <a:gd name="T42" fmla="*/ 76 w 121"/>
                <a:gd name="T43" fmla="*/ 161 h 94"/>
                <a:gd name="T44" fmla="*/ 137 w 121"/>
                <a:gd name="T45" fmla="*/ 113 h 94"/>
                <a:gd name="T46" fmla="*/ 119 w 121"/>
                <a:gd name="T47" fmla="*/ 55 h 94"/>
                <a:gd name="T48" fmla="*/ 167 w 121"/>
                <a:gd name="T49" fmla="*/ 55 h 94"/>
                <a:gd name="T50" fmla="*/ 170 w 121"/>
                <a:gd name="T51" fmla="*/ 25 h 9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1" h="94">
                  <a:moveTo>
                    <a:pt x="58" y="8"/>
                  </a:moveTo>
                  <a:cubicBezTo>
                    <a:pt x="54" y="0"/>
                    <a:pt x="41" y="0"/>
                    <a:pt x="35" y="2"/>
                  </a:cubicBezTo>
                  <a:cubicBezTo>
                    <a:pt x="24" y="6"/>
                    <a:pt x="18" y="16"/>
                    <a:pt x="18" y="27"/>
                  </a:cubicBezTo>
                  <a:cubicBezTo>
                    <a:pt x="18" y="38"/>
                    <a:pt x="22" y="40"/>
                    <a:pt x="13" y="48"/>
                  </a:cubicBezTo>
                  <a:cubicBezTo>
                    <a:pt x="7" y="53"/>
                    <a:pt x="0" y="63"/>
                    <a:pt x="9" y="69"/>
                  </a:cubicBezTo>
                  <a:cubicBezTo>
                    <a:pt x="14" y="71"/>
                    <a:pt x="20" y="68"/>
                    <a:pt x="24" y="70"/>
                  </a:cubicBezTo>
                  <a:cubicBezTo>
                    <a:pt x="29" y="72"/>
                    <a:pt x="31" y="77"/>
                    <a:pt x="34" y="81"/>
                  </a:cubicBezTo>
                  <a:cubicBezTo>
                    <a:pt x="42" y="92"/>
                    <a:pt x="50" y="94"/>
                    <a:pt x="63" y="89"/>
                  </a:cubicBezTo>
                  <a:cubicBezTo>
                    <a:pt x="76" y="84"/>
                    <a:pt x="81" y="74"/>
                    <a:pt x="90" y="64"/>
                  </a:cubicBezTo>
                  <a:cubicBezTo>
                    <a:pt x="97" y="57"/>
                    <a:pt x="110" y="54"/>
                    <a:pt x="114" y="45"/>
                  </a:cubicBezTo>
                  <a:cubicBezTo>
                    <a:pt x="121" y="31"/>
                    <a:pt x="99" y="2"/>
                    <a:pt x="86" y="19"/>
                  </a:cubicBezTo>
                  <a:cubicBezTo>
                    <a:pt x="81" y="25"/>
                    <a:pt x="97" y="43"/>
                    <a:pt x="81" y="40"/>
                  </a:cubicBezTo>
                  <a:cubicBezTo>
                    <a:pt x="81" y="40"/>
                    <a:pt x="70" y="32"/>
                    <a:pt x="73" y="40"/>
                  </a:cubicBezTo>
                  <a:cubicBezTo>
                    <a:pt x="76" y="48"/>
                    <a:pt x="86" y="39"/>
                    <a:pt x="90" y="41"/>
                  </a:cubicBezTo>
                  <a:cubicBezTo>
                    <a:pt x="104" y="48"/>
                    <a:pt x="71" y="51"/>
                    <a:pt x="71" y="51"/>
                  </a:cubicBezTo>
                  <a:cubicBezTo>
                    <a:pt x="66" y="57"/>
                    <a:pt x="83" y="67"/>
                    <a:pt x="69" y="72"/>
                  </a:cubicBezTo>
                  <a:cubicBezTo>
                    <a:pt x="65" y="73"/>
                    <a:pt x="61" y="67"/>
                    <a:pt x="58" y="69"/>
                  </a:cubicBezTo>
                  <a:cubicBezTo>
                    <a:pt x="54" y="71"/>
                    <a:pt x="58" y="78"/>
                    <a:pt x="53" y="81"/>
                  </a:cubicBezTo>
                  <a:cubicBezTo>
                    <a:pt x="47" y="83"/>
                    <a:pt x="41" y="75"/>
                    <a:pt x="40" y="71"/>
                  </a:cubicBezTo>
                  <a:cubicBezTo>
                    <a:pt x="37" y="63"/>
                    <a:pt x="44" y="61"/>
                    <a:pt x="46" y="54"/>
                  </a:cubicBezTo>
                  <a:cubicBezTo>
                    <a:pt x="47" y="50"/>
                    <a:pt x="45" y="44"/>
                    <a:pt x="38" y="45"/>
                  </a:cubicBezTo>
                  <a:cubicBezTo>
                    <a:pt x="33" y="45"/>
                    <a:pt x="32" y="53"/>
                    <a:pt x="26" y="53"/>
                  </a:cubicBezTo>
                  <a:cubicBezTo>
                    <a:pt x="25" y="39"/>
                    <a:pt x="40" y="42"/>
                    <a:pt x="46" y="37"/>
                  </a:cubicBezTo>
                  <a:cubicBezTo>
                    <a:pt x="57" y="28"/>
                    <a:pt x="39" y="24"/>
                    <a:pt x="40" y="18"/>
                  </a:cubicBezTo>
                  <a:cubicBezTo>
                    <a:pt x="41" y="7"/>
                    <a:pt x="53" y="18"/>
                    <a:pt x="56" y="18"/>
                  </a:cubicBezTo>
                  <a:cubicBezTo>
                    <a:pt x="63" y="17"/>
                    <a:pt x="61" y="10"/>
                    <a:pt x="57" y="8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4" name="Freeform 247">
              <a:extLst>
                <a:ext uri="{FF2B5EF4-FFF2-40B4-BE49-F238E27FC236}">
                  <a16:creationId xmlns:a16="http://schemas.microsoft.com/office/drawing/2014/main" id="{D4751A2D-33E7-4A30-8261-AD023A3D4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1" y="1540"/>
              <a:ext cx="146" cy="210"/>
            </a:xfrm>
            <a:custGeom>
              <a:avLst/>
              <a:gdLst>
                <a:gd name="T0" fmla="*/ 286 w 101"/>
                <a:gd name="T1" fmla="*/ 25 h 145"/>
                <a:gd name="T2" fmla="*/ 84 w 101"/>
                <a:gd name="T3" fmla="*/ 41 h 145"/>
                <a:gd name="T4" fmla="*/ 27 w 101"/>
                <a:gd name="T5" fmla="*/ 188 h 145"/>
                <a:gd name="T6" fmla="*/ 20 w 101"/>
                <a:gd name="T7" fmla="*/ 262 h 145"/>
                <a:gd name="T8" fmla="*/ 19 w 101"/>
                <a:gd name="T9" fmla="*/ 323 h 145"/>
                <a:gd name="T10" fmla="*/ 9 w 101"/>
                <a:gd name="T11" fmla="*/ 382 h 145"/>
                <a:gd name="T12" fmla="*/ 42 w 101"/>
                <a:gd name="T13" fmla="*/ 440 h 145"/>
                <a:gd name="T14" fmla="*/ 142 w 101"/>
                <a:gd name="T15" fmla="*/ 378 h 145"/>
                <a:gd name="T16" fmla="*/ 215 w 101"/>
                <a:gd name="T17" fmla="*/ 280 h 145"/>
                <a:gd name="T18" fmla="*/ 188 w 101"/>
                <a:gd name="T19" fmla="*/ 235 h 145"/>
                <a:gd name="T20" fmla="*/ 160 w 101"/>
                <a:gd name="T21" fmla="*/ 285 h 145"/>
                <a:gd name="T22" fmla="*/ 107 w 101"/>
                <a:gd name="T23" fmla="*/ 284 h 145"/>
                <a:gd name="T24" fmla="*/ 95 w 101"/>
                <a:gd name="T25" fmla="*/ 332 h 145"/>
                <a:gd name="T26" fmla="*/ 61 w 101"/>
                <a:gd name="T27" fmla="*/ 304 h 145"/>
                <a:gd name="T28" fmla="*/ 108 w 101"/>
                <a:gd name="T29" fmla="*/ 243 h 145"/>
                <a:gd name="T30" fmla="*/ 111 w 101"/>
                <a:gd name="T31" fmla="*/ 191 h 145"/>
                <a:gd name="T32" fmla="*/ 69 w 101"/>
                <a:gd name="T33" fmla="*/ 178 h 145"/>
                <a:gd name="T34" fmla="*/ 95 w 101"/>
                <a:gd name="T35" fmla="*/ 130 h 145"/>
                <a:gd name="T36" fmla="*/ 69 w 101"/>
                <a:gd name="T37" fmla="*/ 101 h 145"/>
                <a:gd name="T38" fmla="*/ 136 w 101"/>
                <a:gd name="T39" fmla="*/ 85 h 145"/>
                <a:gd name="T40" fmla="*/ 191 w 101"/>
                <a:gd name="T41" fmla="*/ 85 h 145"/>
                <a:gd name="T42" fmla="*/ 224 w 101"/>
                <a:gd name="T43" fmla="*/ 67 h 145"/>
                <a:gd name="T44" fmla="*/ 259 w 101"/>
                <a:gd name="T45" fmla="*/ 61 h 145"/>
                <a:gd name="T46" fmla="*/ 286 w 101"/>
                <a:gd name="T47" fmla="*/ 20 h 14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1" h="145">
                  <a:moveTo>
                    <a:pt x="95" y="8"/>
                  </a:moveTo>
                  <a:cubicBezTo>
                    <a:pt x="74" y="0"/>
                    <a:pt x="49" y="7"/>
                    <a:pt x="28" y="13"/>
                  </a:cubicBezTo>
                  <a:cubicBezTo>
                    <a:pt x="8" y="20"/>
                    <a:pt x="0" y="43"/>
                    <a:pt x="9" y="62"/>
                  </a:cubicBezTo>
                  <a:cubicBezTo>
                    <a:pt x="14" y="72"/>
                    <a:pt x="14" y="77"/>
                    <a:pt x="7" y="86"/>
                  </a:cubicBezTo>
                  <a:cubicBezTo>
                    <a:pt x="0" y="95"/>
                    <a:pt x="1" y="96"/>
                    <a:pt x="6" y="106"/>
                  </a:cubicBezTo>
                  <a:cubicBezTo>
                    <a:pt x="11" y="116"/>
                    <a:pt x="6" y="117"/>
                    <a:pt x="3" y="126"/>
                  </a:cubicBezTo>
                  <a:cubicBezTo>
                    <a:pt x="0" y="135"/>
                    <a:pt x="3" y="145"/>
                    <a:pt x="14" y="145"/>
                  </a:cubicBezTo>
                  <a:cubicBezTo>
                    <a:pt x="25" y="145"/>
                    <a:pt x="39" y="131"/>
                    <a:pt x="47" y="124"/>
                  </a:cubicBezTo>
                  <a:cubicBezTo>
                    <a:pt x="56" y="115"/>
                    <a:pt x="68" y="105"/>
                    <a:pt x="71" y="92"/>
                  </a:cubicBezTo>
                  <a:cubicBezTo>
                    <a:pt x="73" y="85"/>
                    <a:pt x="71" y="75"/>
                    <a:pt x="62" y="77"/>
                  </a:cubicBezTo>
                  <a:cubicBezTo>
                    <a:pt x="54" y="79"/>
                    <a:pt x="55" y="88"/>
                    <a:pt x="53" y="94"/>
                  </a:cubicBezTo>
                  <a:cubicBezTo>
                    <a:pt x="46" y="115"/>
                    <a:pt x="41" y="90"/>
                    <a:pt x="35" y="93"/>
                  </a:cubicBezTo>
                  <a:cubicBezTo>
                    <a:pt x="31" y="96"/>
                    <a:pt x="35" y="106"/>
                    <a:pt x="32" y="109"/>
                  </a:cubicBezTo>
                  <a:cubicBezTo>
                    <a:pt x="26" y="115"/>
                    <a:pt x="19" y="106"/>
                    <a:pt x="20" y="100"/>
                  </a:cubicBezTo>
                  <a:cubicBezTo>
                    <a:pt x="20" y="90"/>
                    <a:pt x="31" y="88"/>
                    <a:pt x="36" y="80"/>
                  </a:cubicBezTo>
                  <a:cubicBezTo>
                    <a:pt x="39" y="76"/>
                    <a:pt x="41" y="67"/>
                    <a:pt x="37" y="63"/>
                  </a:cubicBezTo>
                  <a:cubicBezTo>
                    <a:pt x="34" y="60"/>
                    <a:pt x="28" y="61"/>
                    <a:pt x="23" y="59"/>
                  </a:cubicBezTo>
                  <a:cubicBezTo>
                    <a:pt x="22" y="50"/>
                    <a:pt x="30" y="50"/>
                    <a:pt x="32" y="43"/>
                  </a:cubicBezTo>
                  <a:cubicBezTo>
                    <a:pt x="36" y="33"/>
                    <a:pt x="25" y="38"/>
                    <a:pt x="23" y="33"/>
                  </a:cubicBezTo>
                  <a:cubicBezTo>
                    <a:pt x="21" y="25"/>
                    <a:pt x="41" y="25"/>
                    <a:pt x="45" y="28"/>
                  </a:cubicBezTo>
                  <a:cubicBezTo>
                    <a:pt x="53" y="33"/>
                    <a:pt x="55" y="40"/>
                    <a:pt x="63" y="28"/>
                  </a:cubicBezTo>
                  <a:cubicBezTo>
                    <a:pt x="68" y="20"/>
                    <a:pt x="65" y="20"/>
                    <a:pt x="74" y="22"/>
                  </a:cubicBezTo>
                  <a:cubicBezTo>
                    <a:pt x="81" y="24"/>
                    <a:pt x="80" y="24"/>
                    <a:pt x="86" y="20"/>
                  </a:cubicBezTo>
                  <a:cubicBezTo>
                    <a:pt x="90" y="17"/>
                    <a:pt x="101" y="15"/>
                    <a:pt x="95" y="7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5" name="Freeform 248">
              <a:extLst>
                <a:ext uri="{FF2B5EF4-FFF2-40B4-BE49-F238E27FC236}">
                  <a16:creationId xmlns:a16="http://schemas.microsoft.com/office/drawing/2014/main" id="{A37D3861-8D52-4C4B-ACB5-CB19DBF57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942"/>
              <a:ext cx="215" cy="174"/>
            </a:xfrm>
            <a:custGeom>
              <a:avLst/>
              <a:gdLst>
                <a:gd name="T0" fmla="*/ 385 w 149"/>
                <a:gd name="T1" fmla="*/ 32 h 120"/>
                <a:gd name="T2" fmla="*/ 310 w 149"/>
                <a:gd name="T3" fmla="*/ 9 h 120"/>
                <a:gd name="T4" fmla="*/ 216 w 149"/>
                <a:gd name="T5" fmla="*/ 83 h 120"/>
                <a:gd name="T6" fmla="*/ 123 w 149"/>
                <a:gd name="T7" fmla="*/ 86 h 120"/>
                <a:gd name="T8" fmla="*/ 52 w 149"/>
                <a:gd name="T9" fmla="*/ 141 h 120"/>
                <a:gd name="T10" fmla="*/ 1 w 149"/>
                <a:gd name="T11" fmla="*/ 258 h 120"/>
                <a:gd name="T12" fmla="*/ 89 w 149"/>
                <a:gd name="T13" fmla="*/ 364 h 120"/>
                <a:gd name="T14" fmla="*/ 237 w 149"/>
                <a:gd name="T15" fmla="*/ 303 h 120"/>
                <a:gd name="T16" fmla="*/ 320 w 149"/>
                <a:gd name="T17" fmla="*/ 258 h 120"/>
                <a:gd name="T18" fmla="*/ 348 w 149"/>
                <a:gd name="T19" fmla="*/ 94 h 120"/>
                <a:gd name="T20" fmla="*/ 297 w 149"/>
                <a:gd name="T21" fmla="*/ 191 h 120"/>
                <a:gd name="T22" fmla="*/ 222 w 149"/>
                <a:gd name="T23" fmla="*/ 183 h 120"/>
                <a:gd name="T24" fmla="*/ 183 w 149"/>
                <a:gd name="T25" fmla="*/ 229 h 120"/>
                <a:gd name="T26" fmla="*/ 150 w 149"/>
                <a:gd name="T27" fmla="*/ 271 h 120"/>
                <a:gd name="T28" fmla="*/ 102 w 149"/>
                <a:gd name="T29" fmla="*/ 238 h 120"/>
                <a:gd name="T30" fmla="*/ 56 w 149"/>
                <a:gd name="T31" fmla="*/ 286 h 120"/>
                <a:gd name="T32" fmla="*/ 36 w 149"/>
                <a:gd name="T33" fmla="*/ 242 h 120"/>
                <a:gd name="T34" fmla="*/ 79 w 149"/>
                <a:gd name="T35" fmla="*/ 183 h 120"/>
                <a:gd name="T36" fmla="*/ 128 w 149"/>
                <a:gd name="T37" fmla="*/ 158 h 120"/>
                <a:gd name="T38" fmla="*/ 147 w 149"/>
                <a:gd name="T39" fmla="*/ 116 h 120"/>
                <a:gd name="T40" fmla="*/ 222 w 149"/>
                <a:gd name="T41" fmla="*/ 116 h 120"/>
                <a:gd name="T42" fmla="*/ 240 w 149"/>
                <a:gd name="T43" fmla="*/ 94 h 120"/>
                <a:gd name="T44" fmla="*/ 267 w 149"/>
                <a:gd name="T45" fmla="*/ 102 h 120"/>
                <a:gd name="T46" fmla="*/ 304 w 149"/>
                <a:gd name="T47" fmla="*/ 86 h 120"/>
                <a:gd name="T48" fmla="*/ 306 w 149"/>
                <a:gd name="T49" fmla="*/ 61 h 120"/>
                <a:gd name="T50" fmla="*/ 385 w 149"/>
                <a:gd name="T51" fmla="*/ 33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49" h="120">
                  <a:moveTo>
                    <a:pt x="128" y="10"/>
                  </a:moveTo>
                  <a:cubicBezTo>
                    <a:pt x="119" y="7"/>
                    <a:pt x="115" y="0"/>
                    <a:pt x="103" y="3"/>
                  </a:cubicBezTo>
                  <a:cubicBezTo>
                    <a:pt x="88" y="6"/>
                    <a:pt x="84" y="20"/>
                    <a:pt x="72" y="27"/>
                  </a:cubicBezTo>
                  <a:cubicBezTo>
                    <a:pt x="61" y="33"/>
                    <a:pt x="52" y="26"/>
                    <a:pt x="41" y="28"/>
                  </a:cubicBezTo>
                  <a:cubicBezTo>
                    <a:pt x="30" y="30"/>
                    <a:pt x="24" y="38"/>
                    <a:pt x="17" y="46"/>
                  </a:cubicBezTo>
                  <a:cubicBezTo>
                    <a:pt x="9" y="57"/>
                    <a:pt x="0" y="71"/>
                    <a:pt x="1" y="85"/>
                  </a:cubicBezTo>
                  <a:cubicBezTo>
                    <a:pt x="3" y="100"/>
                    <a:pt x="14" y="118"/>
                    <a:pt x="30" y="119"/>
                  </a:cubicBezTo>
                  <a:cubicBezTo>
                    <a:pt x="50" y="120"/>
                    <a:pt x="66" y="112"/>
                    <a:pt x="79" y="99"/>
                  </a:cubicBezTo>
                  <a:cubicBezTo>
                    <a:pt x="89" y="89"/>
                    <a:pt x="95" y="90"/>
                    <a:pt x="107" y="85"/>
                  </a:cubicBezTo>
                  <a:cubicBezTo>
                    <a:pt x="123" y="79"/>
                    <a:pt x="149" y="26"/>
                    <a:pt x="116" y="31"/>
                  </a:cubicBezTo>
                  <a:cubicBezTo>
                    <a:pt x="94" y="34"/>
                    <a:pt x="119" y="61"/>
                    <a:pt x="99" y="63"/>
                  </a:cubicBezTo>
                  <a:cubicBezTo>
                    <a:pt x="90" y="64"/>
                    <a:pt x="84" y="57"/>
                    <a:pt x="74" y="60"/>
                  </a:cubicBezTo>
                  <a:cubicBezTo>
                    <a:pt x="63" y="63"/>
                    <a:pt x="63" y="65"/>
                    <a:pt x="61" y="75"/>
                  </a:cubicBezTo>
                  <a:cubicBezTo>
                    <a:pt x="60" y="84"/>
                    <a:pt x="61" y="87"/>
                    <a:pt x="50" y="89"/>
                  </a:cubicBezTo>
                  <a:cubicBezTo>
                    <a:pt x="39" y="92"/>
                    <a:pt x="38" y="88"/>
                    <a:pt x="34" y="78"/>
                  </a:cubicBezTo>
                  <a:cubicBezTo>
                    <a:pt x="26" y="79"/>
                    <a:pt x="27" y="95"/>
                    <a:pt x="19" y="94"/>
                  </a:cubicBezTo>
                  <a:cubicBezTo>
                    <a:pt x="14" y="94"/>
                    <a:pt x="11" y="83"/>
                    <a:pt x="12" y="79"/>
                  </a:cubicBezTo>
                  <a:cubicBezTo>
                    <a:pt x="13" y="72"/>
                    <a:pt x="20" y="64"/>
                    <a:pt x="26" y="60"/>
                  </a:cubicBezTo>
                  <a:cubicBezTo>
                    <a:pt x="31" y="57"/>
                    <a:pt x="39" y="57"/>
                    <a:pt x="43" y="52"/>
                  </a:cubicBezTo>
                  <a:cubicBezTo>
                    <a:pt x="47" y="48"/>
                    <a:pt x="45" y="41"/>
                    <a:pt x="49" y="38"/>
                  </a:cubicBezTo>
                  <a:cubicBezTo>
                    <a:pt x="56" y="31"/>
                    <a:pt x="65" y="42"/>
                    <a:pt x="74" y="38"/>
                  </a:cubicBezTo>
                  <a:cubicBezTo>
                    <a:pt x="76" y="37"/>
                    <a:pt x="78" y="32"/>
                    <a:pt x="80" y="31"/>
                  </a:cubicBezTo>
                  <a:cubicBezTo>
                    <a:pt x="84" y="30"/>
                    <a:pt x="85" y="33"/>
                    <a:pt x="89" y="33"/>
                  </a:cubicBezTo>
                  <a:cubicBezTo>
                    <a:pt x="93" y="32"/>
                    <a:pt x="98" y="32"/>
                    <a:pt x="101" y="28"/>
                  </a:cubicBezTo>
                  <a:cubicBezTo>
                    <a:pt x="102" y="26"/>
                    <a:pt x="99" y="22"/>
                    <a:pt x="102" y="20"/>
                  </a:cubicBezTo>
                  <a:cubicBezTo>
                    <a:pt x="107" y="16"/>
                    <a:pt x="134" y="27"/>
                    <a:pt x="128" y="1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6" name="Freeform 249">
              <a:extLst>
                <a:ext uri="{FF2B5EF4-FFF2-40B4-BE49-F238E27FC236}">
                  <a16:creationId xmlns:a16="http://schemas.microsoft.com/office/drawing/2014/main" id="{A1A4E39D-C48A-468F-BB2C-4ACEAE3E9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071"/>
              <a:ext cx="150" cy="123"/>
            </a:xfrm>
            <a:custGeom>
              <a:avLst/>
              <a:gdLst>
                <a:gd name="T0" fmla="*/ 245 w 104"/>
                <a:gd name="T1" fmla="*/ 69 h 85"/>
                <a:gd name="T2" fmla="*/ 121 w 104"/>
                <a:gd name="T3" fmla="*/ 88 h 85"/>
                <a:gd name="T4" fmla="*/ 27 w 104"/>
                <a:gd name="T5" fmla="*/ 116 h 85"/>
                <a:gd name="T6" fmla="*/ 69 w 104"/>
                <a:gd name="T7" fmla="*/ 177 h 85"/>
                <a:gd name="T8" fmla="*/ 189 w 104"/>
                <a:gd name="T9" fmla="*/ 188 h 85"/>
                <a:gd name="T10" fmla="*/ 283 w 104"/>
                <a:gd name="T11" fmla="*/ 203 h 85"/>
                <a:gd name="T12" fmla="*/ 244 w 104"/>
                <a:gd name="T13" fmla="*/ 169 h 85"/>
                <a:gd name="T14" fmla="*/ 189 w 104"/>
                <a:gd name="T15" fmla="*/ 116 h 85"/>
                <a:gd name="T16" fmla="*/ 147 w 104"/>
                <a:gd name="T17" fmla="*/ 135 h 85"/>
                <a:gd name="T18" fmla="*/ 88 w 104"/>
                <a:gd name="T19" fmla="*/ 135 h 85"/>
                <a:gd name="T20" fmla="*/ 56 w 104"/>
                <a:gd name="T21" fmla="*/ 135 h 85"/>
                <a:gd name="T22" fmla="*/ 141 w 104"/>
                <a:gd name="T23" fmla="*/ 116 h 85"/>
                <a:gd name="T24" fmla="*/ 208 w 104"/>
                <a:gd name="T25" fmla="*/ 80 h 85"/>
                <a:gd name="T26" fmla="*/ 244 w 104"/>
                <a:gd name="T27" fmla="*/ 107 h 85"/>
                <a:gd name="T28" fmla="*/ 255 w 104"/>
                <a:gd name="T29" fmla="*/ 62 h 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4" h="85">
                  <a:moveTo>
                    <a:pt x="82" y="23"/>
                  </a:moveTo>
                  <a:cubicBezTo>
                    <a:pt x="70" y="0"/>
                    <a:pt x="56" y="26"/>
                    <a:pt x="40" y="29"/>
                  </a:cubicBezTo>
                  <a:cubicBezTo>
                    <a:pt x="32" y="31"/>
                    <a:pt x="15" y="32"/>
                    <a:pt x="9" y="38"/>
                  </a:cubicBezTo>
                  <a:cubicBezTo>
                    <a:pt x="0" y="47"/>
                    <a:pt x="14" y="57"/>
                    <a:pt x="23" y="58"/>
                  </a:cubicBezTo>
                  <a:cubicBezTo>
                    <a:pt x="39" y="61"/>
                    <a:pt x="50" y="48"/>
                    <a:pt x="63" y="62"/>
                  </a:cubicBezTo>
                  <a:cubicBezTo>
                    <a:pt x="71" y="70"/>
                    <a:pt x="84" y="85"/>
                    <a:pt x="94" y="67"/>
                  </a:cubicBezTo>
                  <a:cubicBezTo>
                    <a:pt x="104" y="48"/>
                    <a:pt x="75" y="31"/>
                    <a:pt x="81" y="56"/>
                  </a:cubicBezTo>
                  <a:cubicBezTo>
                    <a:pt x="71" y="53"/>
                    <a:pt x="70" y="43"/>
                    <a:pt x="63" y="38"/>
                  </a:cubicBezTo>
                  <a:cubicBezTo>
                    <a:pt x="57" y="34"/>
                    <a:pt x="48" y="35"/>
                    <a:pt x="49" y="44"/>
                  </a:cubicBezTo>
                  <a:cubicBezTo>
                    <a:pt x="42" y="45"/>
                    <a:pt x="36" y="43"/>
                    <a:pt x="29" y="44"/>
                  </a:cubicBezTo>
                  <a:cubicBezTo>
                    <a:pt x="24" y="44"/>
                    <a:pt x="23" y="50"/>
                    <a:pt x="19" y="44"/>
                  </a:cubicBezTo>
                  <a:cubicBezTo>
                    <a:pt x="26" y="34"/>
                    <a:pt x="38" y="40"/>
                    <a:pt x="47" y="38"/>
                  </a:cubicBezTo>
                  <a:cubicBezTo>
                    <a:pt x="54" y="37"/>
                    <a:pt x="62" y="25"/>
                    <a:pt x="69" y="26"/>
                  </a:cubicBezTo>
                  <a:cubicBezTo>
                    <a:pt x="76" y="27"/>
                    <a:pt x="74" y="36"/>
                    <a:pt x="81" y="35"/>
                  </a:cubicBezTo>
                  <a:cubicBezTo>
                    <a:pt x="88" y="34"/>
                    <a:pt x="88" y="26"/>
                    <a:pt x="85" y="2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7" name="Freeform 250">
              <a:extLst>
                <a:ext uri="{FF2B5EF4-FFF2-40B4-BE49-F238E27FC236}">
                  <a16:creationId xmlns:a16="http://schemas.microsoft.com/office/drawing/2014/main" id="{C74A1A77-AF9D-4450-B129-EC5CD21CF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1814"/>
              <a:ext cx="62" cy="128"/>
            </a:xfrm>
            <a:custGeom>
              <a:avLst/>
              <a:gdLst>
                <a:gd name="T0" fmla="*/ 89 w 43"/>
                <a:gd name="T1" fmla="*/ 0 h 89"/>
                <a:gd name="T2" fmla="*/ 0 w 43"/>
                <a:gd name="T3" fmla="*/ 209 h 89"/>
                <a:gd name="T4" fmla="*/ 56 w 43"/>
                <a:gd name="T5" fmla="*/ 246 h 89"/>
                <a:gd name="T6" fmla="*/ 69 w 43"/>
                <a:gd name="T7" fmla="*/ 216 h 89"/>
                <a:gd name="T8" fmla="*/ 36 w 43"/>
                <a:gd name="T9" fmla="*/ 219 h 89"/>
                <a:gd name="T10" fmla="*/ 42 w 43"/>
                <a:gd name="T11" fmla="*/ 193 h 89"/>
                <a:gd name="T12" fmla="*/ 48 w 43"/>
                <a:gd name="T13" fmla="*/ 183 h 89"/>
                <a:gd name="T14" fmla="*/ 39 w 43"/>
                <a:gd name="T15" fmla="*/ 171 h 89"/>
                <a:gd name="T16" fmla="*/ 52 w 43"/>
                <a:gd name="T17" fmla="*/ 145 h 89"/>
                <a:gd name="T18" fmla="*/ 62 w 43"/>
                <a:gd name="T19" fmla="*/ 116 h 89"/>
                <a:gd name="T20" fmla="*/ 89 w 43"/>
                <a:gd name="T21" fmla="*/ 19 h 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3" h="89">
                  <a:moveTo>
                    <a:pt x="30" y="0"/>
                  </a:moveTo>
                  <a:cubicBezTo>
                    <a:pt x="22" y="23"/>
                    <a:pt x="0" y="45"/>
                    <a:pt x="0" y="70"/>
                  </a:cubicBezTo>
                  <a:cubicBezTo>
                    <a:pt x="0" y="79"/>
                    <a:pt x="9" y="89"/>
                    <a:pt x="19" y="83"/>
                  </a:cubicBezTo>
                  <a:cubicBezTo>
                    <a:pt x="22" y="81"/>
                    <a:pt x="26" y="75"/>
                    <a:pt x="23" y="72"/>
                  </a:cubicBezTo>
                  <a:cubicBezTo>
                    <a:pt x="20" y="70"/>
                    <a:pt x="14" y="73"/>
                    <a:pt x="12" y="74"/>
                  </a:cubicBezTo>
                  <a:cubicBezTo>
                    <a:pt x="8" y="69"/>
                    <a:pt x="13" y="69"/>
                    <a:pt x="14" y="65"/>
                  </a:cubicBezTo>
                  <a:cubicBezTo>
                    <a:pt x="14" y="63"/>
                    <a:pt x="16" y="63"/>
                    <a:pt x="16" y="61"/>
                  </a:cubicBezTo>
                  <a:cubicBezTo>
                    <a:pt x="17" y="60"/>
                    <a:pt x="13" y="59"/>
                    <a:pt x="13" y="58"/>
                  </a:cubicBezTo>
                  <a:cubicBezTo>
                    <a:pt x="14" y="53"/>
                    <a:pt x="15" y="54"/>
                    <a:pt x="17" y="49"/>
                  </a:cubicBezTo>
                  <a:cubicBezTo>
                    <a:pt x="19" y="46"/>
                    <a:pt x="19" y="42"/>
                    <a:pt x="21" y="39"/>
                  </a:cubicBezTo>
                  <a:cubicBezTo>
                    <a:pt x="23" y="35"/>
                    <a:pt x="43" y="6"/>
                    <a:pt x="30" y="6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8" name="Freeform 251">
              <a:extLst>
                <a:ext uri="{FF2B5EF4-FFF2-40B4-BE49-F238E27FC236}">
                  <a16:creationId xmlns:a16="http://schemas.microsoft.com/office/drawing/2014/main" id="{408C6143-F26D-4626-AB0A-AEBEBD399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052"/>
              <a:ext cx="94" cy="189"/>
            </a:xfrm>
            <a:custGeom>
              <a:avLst/>
              <a:gdLst>
                <a:gd name="T0" fmla="*/ 156 w 65"/>
                <a:gd name="T1" fmla="*/ 0 h 130"/>
                <a:gd name="T2" fmla="*/ 25 w 65"/>
                <a:gd name="T3" fmla="*/ 190 h 130"/>
                <a:gd name="T4" fmla="*/ 55 w 65"/>
                <a:gd name="T5" fmla="*/ 368 h 130"/>
                <a:gd name="T6" fmla="*/ 149 w 65"/>
                <a:gd name="T7" fmla="*/ 345 h 130"/>
                <a:gd name="T8" fmla="*/ 140 w 65"/>
                <a:gd name="T9" fmla="*/ 317 h 130"/>
                <a:gd name="T10" fmla="*/ 108 w 65"/>
                <a:gd name="T11" fmla="*/ 323 h 130"/>
                <a:gd name="T12" fmla="*/ 97 w 65"/>
                <a:gd name="T13" fmla="*/ 265 h 130"/>
                <a:gd name="T14" fmla="*/ 48 w 65"/>
                <a:gd name="T15" fmla="*/ 238 h 130"/>
                <a:gd name="T16" fmla="*/ 97 w 65"/>
                <a:gd name="T17" fmla="*/ 211 h 130"/>
                <a:gd name="T18" fmla="*/ 107 w 65"/>
                <a:gd name="T19" fmla="*/ 148 h 130"/>
                <a:gd name="T20" fmla="*/ 149 w 65"/>
                <a:gd name="T21" fmla="*/ 177 h 130"/>
                <a:gd name="T22" fmla="*/ 140 w 65"/>
                <a:gd name="T23" fmla="*/ 138 h 130"/>
                <a:gd name="T24" fmla="*/ 161 w 65"/>
                <a:gd name="T25" fmla="*/ 116 h 130"/>
                <a:gd name="T26" fmla="*/ 163 w 65"/>
                <a:gd name="T27" fmla="*/ 89 h 130"/>
                <a:gd name="T28" fmla="*/ 136 w 65"/>
                <a:gd name="T29" fmla="*/ 87 h 130"/>
                <a:gd name="T30" fmla="*/ 155 w 65"/>
                <a:gd name="T31" fmla="*/ 1 h 13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5" h="130">
                  <a:moveTo>
                    <a:pt x="52" y="0"/>
                  </a:moveTo>
                  <a:cubicBezTo>
                    <a:pt x="31" y="11"/>
                    <a:pt x="16" y="41"/>
                    <a:pt x="8" y="62"/>
                  </a:cubicBezTo>
                  <a:cubicBezTo>
                    <a:pt x="1" y="81"/>
                    <a:pt x="0" y="107"/>
                    <a:pt x="18" y="120"/>
                  </a:cubicBezTo>
                  <a:cubicBezTo>
                    <a:pt x="28" y="129"/>
                    <a:pt x="51" y="130"/>
                    <a:pt x="49" y="112"/>
                  </a:cubicBezTo>
                  <a:cubicBezTo>
                    <a:pt x="49" y="109"/>
                    <a:pt x="48" y="104"/>
                    <a:pt x="46" y="103"/>
                  </a:cubicBezTo>
                  <a:cubicBezTo>
                    <a:pt x="41" y="100"/>
                    <a:pt x="40" y="106"/>
                    <a:pt x="36" y="105"/>
                  </a:cubicBezTo>
                  <a:cubicBezTo>
                    <a:pt x="27" y="104"/>
                    <a:pt x="29" y="92"/>
                    <a:pt x="32" y="86"/>
                  </a:cubicBezTo>
                  <a:cubicBezTo>
                    <a:pt x="25" y="88"/>
                    <a:pt x="12" y="91"/>
                    <a:pt x="16" y="78"/>
                  </a:cubicBezTo>
                  <a:cubicBezTo>
                    <a:pt x="20" y="68"/>
                    <a:pt x="30" y="78"/>
                    <a:pt x="32" y="69"/>
                  </a:cubicBezTo>
                  <a:cubicBezTo>
                    <a:pt x="33" y="66"/>
                    <a:pt x="20" y="43"/>
                    <a:pt x="35" y="48"/>
                  </a:cubicBezTo>
                  <a:cubicBezTo>
                    <a:pt x="38" y="49"/>
                    <a:pt x="45" y="79"/>
                    <a:pt x="49" y="58"/>
                  </a:cubicBezTo>
                  <a:cubicBezTo>
                    <a:pt x="50" y="53"/>
                    <a:pt x="45" y="49"/>
                    <a:pt x="46" y="45"/>
                  </a:cubicBezTo>
                  <a:cubicBezTo>
                    <a:pt x="46" y="39"/>
                    <a:pt x="50" y="42"/>
                    <a:pt x="53" y="38"/>
                  </a:cubicBezTo>
                  <a:cubicBezTo>
                    <a:pt x="56" y="35"/>
                    <a:pt x="59" y="34"/>
                    <a:pt x="54" y="29"/>
                  </a:cubicBezTo>
                  <a:cubicBezTo>
                    <a:pt x="51" y="26"/>
                    <a:pt x="46" y="29"/>
                    <a:pt x="45" y="28"/>
                  </a:cubicBezTo>
                  <a:cubicBezTo>
                    <a:pt x="37" y="21"/>
                    <a:pt x="65" y="5"/>
                    <a:pt x="51" y="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59" name="Freeform 252">
              <a:extLst>
                <a:ext uri="{FF2B5EF4-FFF2-40B4-BE49-F238E27FC236}">
                  <a16:creationId xmlns:a16="http://schemas.microsoft.com/office/drawing/2014/main" id="{97DD890A-2764-4AC7-8424-FBA661037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420"/>
              <a:ext cx="227" cy="126"/>
            </a:xfrm>
            <a:custGeom>
              <a:avLst/>
              <a:gdLst>
                <a:gd name="T0" fmla="*/ 198 w 157"/>
                <a:gd name="T1" fmla="*/ 28 h 87"/>
                <a:gd name="T2" fmla="*/ 81 w 157"/>
                <a:gd name="T3" fmla="*/ 13 h 87"/>
                <a:gd name="T4" fmla="*/ 9 w 157"/>
                <a:gd name="T5" fmla="*/ 113 h 87"/>
                <a:gd name="T6" fmla="*/ 56 w 157"/>
                <a:gd name="T7" fmla="*/ 223 h 87"/>
                <a:gd name="T8" fmla="*/ 169 w 157"/>
                <a:gd name="T9" fmla="*/ 249 h 87"/>
                <a:gd name="T10" fmla="*/ 304 w 157"/>
                <a:gd name="T11" fmla="*/ 210 h 87"/>
                <a:gd name="T12" fmla="*/ 412 w 157"/>
                <a:gd name="T13" fmla="*/ 203 h 87"/>
                <a:gd name="T14" fmla="*/ 324 w 157"/>
                <a:gd name="T15" fmla="*/ 59 h 87"/>
                <a:gd name="T16" fmla="*/ 292 w 157"/>
                <a:gd name="T17" fmla="*/ 81 h 87"/>
                <a:gd name="T18" fmla="*/ 327 w 157"/>
                <a:gd name="T19" fmla="*/ 123 h 87"/>
                <a:gd name="T20" fmla="*/ 372 w 157"/>
                <a:gd name="T21" fmla="*/ 146 h 87"/>
                <a:gd name="T22" fmla="*/ 286 w 157"/>
                <a:gd name="T23" fmla="*/ 151 h 87"/>
                <a:gd name="T24" fmla="*/ 230 w 157"/>
                <a:gd name="T25" fmla="*/ 188 h 87"/>
                <a:gd name="T26" fmla="*/ 156 w 157"/>
                <a:gd name="T27" fmla="*/ 146 h 87"/>
                <a:gd name="T28" fmla="*/ 123 w 157"/>
                <a:gd name="T29" fmla="*/ 177 h 87"/>
                <a:gd name="T30" fmla="*/ 81 w 157"/>
                <a:gd name="T31" fmla="*/ 146 h 87"/>
                <a:gd name="T32" fmla="*/ 97 w 157"/>
                <a:gd name="T33" fmla="*/ 97 h 87"/>
                <a:gd name="T34" fmla="*/ 121 w 157"/>
                <a:gd name="T35" fmla="*/ 80 h 87"/>
                <a:gd name="T36" fmla="*/ 130 w 157"/>
                <a:gd name="T37" fmla="*/ 59 h 87"/>
                <a:gd name="T38" fmla="*/ 149 w 157"/>
                <a:gd name="T39" fmla="*/ 41 h 87"/>
                <a:gd name="T40" fmla="*/ 175 w 157"/>
                <a:gd name="T41" fmla="*/ 70 h 87"/>
                <a:gd name="T42" fmla="*/ 191 w 157"/>
                <a:gd name="T43" fmla="*/ 33 h 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57" h="87">
                  <a:moveTo>
                    <a:pt x="66" y="9"/>
                  </a:moveTo>
                  <a:cubicBezTo>
                    <a:pt x="54" y="8"/>
                    <a:pt x="40" y="0"/>
                    <a:pt x="27" y="4"/>
                  </a:cubicBezTo>
                  <a:cubicBezTo>
                    <a:pt x="15" y="8"/>
                    <a:pt x="4" y="25"/>
                    <a:pt x="3" y="37"/>
                  </a:cubicBezTo>
                  <a:cubicBezTo>
                    <a:pt x="0" y="52"/>
                    <a:pt x="8" y="64"/>
                    <a:pt x="19" y="73"/>
                  </a:cubicBezTo>
                  <a:cubicBezTo>
                    <a:pt x="30" y="82"/>
                    <a:pt x="43" y="78"/>
                    <a:pt x="56" y="82"/>
                  </a:cubicBezTo>
                  <a:cubicBezTo>
                    <a:pt x="75" y="87"/>
                    <a:pt x="83" y="71"/>
                    <a:pt x="100" y="69"/>
                  </a:cubicBezTo>
                  <a:cubicBezTo>
                    <a:pt x="113" y="68"/>
                    <a:pt x="123" y="79"/>
                    <a:pt x="136" y="67"/>
                  </a:cubicBezTo>
                  <a:cubicBezTo>
                    <a:pt x="157" y="46"/>
                    <a:pt x="123" y="26"/>
                    <a:pt x="107" y="19"/>
                  </a:cubicBezTo>
                  <a:cubicBezTo>
                    <a:pt x="100" y="16"/>
                    <a:pt x="89" y="20"/>
                    <a:pt x="97" y="27"/>
                  </a:cubicBezTo>
                  <a:cubicBezTo>
                    <a:pt x="101" y="32"/>
                    <a:pt x="118" y="29"/>
                    <a:pt x="108" y="41"/>
                  </a:cubicBezTo>
                  <a:cubicBezTo>
                    <a:pt x="114" y="44"/>
                    <a:pt x="124" y="38"/>
                    <a:pt x="123" y="48"/>
                  </a:cubicBezTo>
                  <a:cubicBezTo>
                    <a:pt x="122" y="61"/>
                    <a:pt x="103" y="51"/>
                    <a:pt x="95" y="50"/>
                  </a:cubicBezTo>
                  <a:cubicBezTo>
                    <a:pt x="83" y="50"/>
                    <a:pt x="86" y="60"/>
                    <a:pt x="76" y="62"/>
                  </a:cubicBezTo>
                  <a:cubicBezTo>
                    <a:pt x="63" y="64"/>
                    <a:pt x="64" y="44"/>
                    <a:pt x="52" y="48"/>
                  </a:cubicBezTo>
                  <a:cubicBezTo>
                    <a:pt x="48" y="49"/>
                    <a:pt x="47" y="57"/>
                    <a:pt x="41" y="58"/>
                  </a:cubicBezTo>
                  <a:cubicBezTo>
                    <a:pt x="37" y="59"/>
                    <a:pt x="28" y="52"/>
                    <a:pt x="27" y="48"/>
                  </a:cubicBezTo>
                  <a:cubicBezTo>
                    <a:pt x="24" y="41"/>
                    <a:pt x="27" y="36"/>
                    <a:pt x="32" y="32"/>
                  </a:cubicBezTo>
                  <a:cubicBezTo>
                    <a:pt x="34" y="30"/>
                    <a:pt x="38" y="28"/>
                    <a:pt x="40" y="26"/>
                  </a:cubicBezTo>
                  <a:cubicBezTo>
                    <a:pt x="41" y="24"/>
                    <a:pt x="42" y="21"/>
                    <a:pt x="43" y="19"/>
                  </a:cubicBezTo>
                  <a:cubicBezTo>
                    <a:pt x="45" y="16"/>
                    <a:pt x="42" y="12"/>
                    <a:pt x="49" y="13"/>
                  </a:cubicBezTo>
                  <a:cubicBezTo>
                    <a:pt x="54" y="14"/>
                    <a:pt x="54" y="22"/>
                    <a:pt x="58" y="23"/>
                  </a:cubicBezTo>
                  <a:cubicBezTo>
                    <a:pt x="67" y="25"/>
                    <a:pt x="67" y="15"/>
                    <a:pt x="63" y="11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0" name="Freeform 253">
              <a:extLst>
                <a:ext uri="{FF2B5EF4-FFF2-40B4-BE49-F238E27FC236}">
                  <a16:creationId xmlns:a16="http://schemas.microsoft.com/office/drawing/2014/main" id="{3D8CEE15-8F32-4BC4-A0AA-265EB4332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5" y="2594"/>
              <a:ext cx="152" cy="114"/>
            </a:xfrm>
            <a:custGeom>
              <a:avLst/>
              <a:gdLst>
                <a:gd name="T0" fmla="*/ 161 w 105"/>
                <a:gd name="T1" fmla="*/ 42 h 79"/>
                <a:gd name="T2" fmla="*/ 161 w 105"/>
                <a:gd name="T3" fmla="*/ 36 h 79"/>
                <a:gd name="T4" fmla="*/ 55 w 105"/>
                <a:gd name="T5" fmla="*/ 55 h 79"/>
                <a:gd name="T6" fmla="*/ 28 w 105"/>
                <a:gd name="T7" fmla="*/ 182 h 79"/>
                <a:gd name="T8" fmla="*/ 136 w 105"/>
                <a:gd name="T9" fmla="*/ 182 h 79"/>
                <a:gd name="T10" fmla="*/ 206 w 105"/>
                <a:gd name="T11" fmla="*/ 198 h 79"/>
                <a:gd name="T12" fmla="*/ 271 w 105"/>
                <a:gd name="T13" fmla="*/ 128 h 79"/>
                <a:gd name="T14" fmla="*/ 310 w 105"/>
                <a:gd name="T15" fmla="*/ 74 h 79"/>
                <a:gd name="T16" fmla="*/ 252 w 105"/>
                <a:gd name="T17" fmla="*/ 27 h 79"/>
                <a:gd name="T18" fmla="*/ 245 w 105"/>
                <a:gd name="T19" fmla="*/ 100 h 79"/>
                <a:gd name="T20" fmla="*/ 191 w 105"/>
                <a:gd name="T21" fmla="*/ 95 h 79"/>
                <a:gd name="T22" fmla="*/ 177 w 105"/>
                <a:gd name="T23" fmla="*/ 159 h 79"/>
                <a:gd name="T24" fmla="*/ 122 w 105"/>
                <a:gd name="T25" fmla="*/ 108 h 79"/>
                <a:gd name="T26" fmla="*/ 67 w 105"/>
                <a:gd name="T27" fmla="*/ 150 h 79"/>
                <a:gd name="T28" fmla="*/ 52 w 105"/>
                <a:gd name="T29" fmla="*/ 102 h 79"/>
                <a:gd name="T30" fmla="*/ 103 w 105"/>
                <a:gd name="T31" fmla="*/ 88 h 79"/>
                <a:gd name="T32" fmla="*/ 123 w 105"/>
                <a:gd name="T33" fmla="*/ 69 h 79"/>
                <a:gd name="T34" fmla="*/ 142 w 105"/>
                <a:gd name="T35" fmla="*/ 75 h 79"/>
                <a:gd name="T36" fmla="*/ 178 w 105"/>
                <a:gd name="T37" fmla="*/ 62 h 79"/>
                <a:gd name="T38" fmla="*/ 169 w 105"/>
                <a:gd name="T39" fmla="*/ 39 h 7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05" h="79">
                  <a:moveTo>
                    <a:pt x="53" y="14"/>
                  </a:moveTo>
                  <a:cubicBezTo>
                    <a:pt x="53" y="12"/>
                    <a:pt x="55" y="12"/>
                    <a:pt x="53" y="12"/>
                  </a:cubicBezTo>
                  <a:cubicBezTo>
                    <a:pt x="42" y="12"/>
                    <a:pt x="28" y="11"/>
                    <a:pt x="18" y="18"/>
                  </a:cubicBezTo>
                  <a:cubicBezTo>
                    <a:pt x="7" y="27"/>
                    <a:pt x="0" y="47"/>
                    <a:pt x="9" y="60"/>
                  </a:cubicBezTo>
                  <a:cubicBezTo>
                    <a:pt x="22" y="79"/>
                    <a:pt x="31" y="59"/>
                    <a:pt x="45" y="60"/>
                  </a:cubicBezTo>
                  <a:cubicBezTo>
                    <a:pt x="56" y="61"/>
                    <a:pt x="56" y="72"/>
                    <a:pt x="68" y="66"/>
                  </a:cubicBezTo>
                  <a:cubicBezTo>
                    <a:pt x="80" y="60"/>
                    <a:pt x="78" y="48"/>
                    <a:pt x="89" y="43"/>
                  </a:cubicBezTo>
                  <a:cubicBezTo>
                    <a:pt x="99" y="39"/>
                    <a:pt x="105" y="39"/>
                    <a:pt x="102" y="24"/>
                  </a:cubicBezTo>
                  <a:cubicBezTo>
                    <a:pt x="101" y="16"/>
                    <a:pt x="94" y="0"/>
                    <a:pt x="83" y="9"/>
                  </a:cubicBezTo>
                  <a:cubicBezTo>
                    <a:pt x="76" y="15"/>
                    <a:pt x="81" y="26"/>
                    <a:pt x="81" y="33"/>
                  </a:cubicBezTo>
                  <a:cubicBezTo>
                    <a:pt x="75" y="34"/>
                    <a:pt x="68" y="28"/>
                    <a:pt x="63" y="32"/>
                  </a:cubicBezTo>
                  <a:cubicBezTo>
                    <a:pt x="56" y="36"/>
                    <a:pt x="64" y="50"/>
                    <a:pt x="58" y="53"/>
                  </a:cubicBezTo>
                  <a:cubicBezTo>
                    <a:pt x="48" y="57"/>
                    <a:pt x="45" y="38"/>
                    <a:pt x="40" y="36"/>
                  </a:cubicBezTo>
                  <a:cubicBezTo>
                    <a:pt x="29" y="31"/>
                    <a:pt x="29" y="48"/>
                    <a:pt x="22" y="50"/>
                  </a:cubicBezTo>
                  <a:cubicBezTo>
                    <a:pt x="10" y="54"/>
                    <a:pt x="12" y="39"/>
                    <a:pt x="17" y="34"/>
                  </a:cubicBezTo>
                  <a:cubicBezTo>
                    <a:pt x="23" y="29"/>
                    <a:pt x="28" y="31"/>
                    <a:pt x="34" y="29"/>
                  </a:cubicBezTo>
                  <a:cubicBezTo>
                    <a:pt x="37" y="28"/>
                    <a:pt x="38" y="24"/>
                    <a:pt x="41" y="23"/>
                  </a:cubicBezTo>
                  <a:cubicBezTo>
                    <a:pt x="44" y="23"/>
                    <a:pt x="46" y="26"/>
                    <a:pt x="47" y="25"/>
                  </a:cubicBezTo>
                  <a:cubicBezTo>
                    <a:pt x="52" y="25"/>
                    <a:pt x="54" y="22"/>
                    <a:pt x="59" y="21"/>
                  </a:cubicBezTo>
                  <a:cubicBezTo>
                    <a:pt x="59" y="18"/>
                    <a:pt x="58" y="15"/>
                    <a:pt x="56" y="13"/>
                  </a:cubicBezTo>
                </a:path>
              </a:pathLst>
            </a:custGeom>
            <a:solidFill>
              <a:srgbClr val="CE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1" name="Freeform 254">
              <a:extLst>
                <a:ext uri="{FF2B5EF4-FFF2-40B4-BE49-F238E27FC236}">
                  <a16:creationId xmlns:a16="http://schemas.microsoft.com/office/drawing/2014/main" id="{61BC7DB2-F2D1-4AC1-AB10-6F836EB3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388"/>
              <a:ext cx="146" cy="152"/>
            </a:xfrm>
            <a:custGeom>
              <a:avLst/>
              <a:gdLst>
                <a:gd name="T0" fmla="*/ 9 w 101"/>
                <a:gd name="T1" fmla="*/ 46 h 105"/>
                <a:gd name="T2" fmla="*/ 90 w 101"/>
                <a:gd name="T3" fmla="*/ 1 h 105"/>
                <a:gd name="T4" fmla="*/ 197 w 101"/>
                <a:gd name="T5" fmla="*/ 67 h 105"/>
                <a:gd name="T6" fmla="*/ 276 w 101"/>
                <a:gd name="T7" fmla="*/ 80 h 105"/>
                <a:gd name="T8" fmla="*/ 299 w 101"/>
                <a:gd name="T9" fmla="*/ 142 h 105"/>
                <a:gd name="T10" fmla="*/ 285 w 101"/>
                <a:gd name="T11" fmla="*/ 177 h 105"/>
                <a:gd name="T12" fmla="*/ 244 w 101"/>
                <a:gd name="T13" fmla="*/ 188 h 105"/>
                <a:gd name="T14" fmla="*/ 231 w 101"/>
                <a:gd name="T15" fmla="*/ 230 h 105"/>
                <a:gd name="T16" fmla="*/ 136 w 101"/>
                <a:gd name="T17" fmla="*/ 266 h 105"/>
                <a:gd name="T18" fmla="*/ 121 w 101"/>
                <a:gd name="T19" fmla="*/ 203 h 105"/>
                <a:gd name="T20" fmla="*/ 55 w 101"/>
                <a:gd name="T21" fmla="*/ 178 h 105"/>
                <a:gd name="T22" fmla="*/ 13 w 101"/>
                <a:gd name="T23" fmla="*/ 164 h 105"/>
                <a:gd name="T24" fmla="*/ 42 w 101"/>
                <a:gd name="T25" fmla="*/ 122 h 105"/>
                <a:gd name="T26" fmla="*/ 56 w 101"/>
                <a:gd name="T27" fmla="*/ 127 h 105"/>
                <a:gd name="T28" fmla="*/ 74 w 101"/>
                <a:gd name="T29" fmla="*/ 122 h 105"/>
                <a:gd name="T30" fmla="*/ 94 w 101"/>
                <a:gd name="T31" fmla="*/ 151 h 105"/>
                <a:gd name="T32" fmla="*/ 127 w 101"/>
                <a:gd name="T33" fmla="*/ 135 h 105"/>
                <a:gd name="T34" fmla="*/ 150 w 101"/>
                <a:gd name="T35" fmla="*/ 169 h 105"/>
                <a:gd name="T36" fmla="*/ 198 w 101"/>
                <a:gd name="T37" fmla="*/ 206 h 105"/>
                <a:gd name="T38" fmla="*/ 202 w 101"/>
                <a:gd name="T39" fmla="*/ 184 h 105"/>
                <a:gd name="T40" fmla="*/ 191 w 101"/>
                <a:gd name="T41" fmla="*/ 164 h 105"/>
                <a:gd name="T42" fmla="*/ 217 w 101"/>
                <a:gd name="T43" fmla="*/ 155 h 105"/>
                <a:gd name="T44" fmla="*/ 249 w 101"/>
                <a:gd name="T45" fmla="*/ 140 h 105"/>
                <a:gd name="T46" fmla="*/ 250 w 101"/>
                <a:gd name="T47" fmla="*/ 123 h 105"/>
                <a:gd name="T48" fmla="*/ 253 w 101"/>
                <a:gd name="T49" fmla="*/ 116 h 105"/>
                <a:gd name="T50" fmla="*/ 230 w 101"/>
                <a:gd name="T51" fmla="*/ 97 h 105"/>
                <a:gd name="T52" fmla="*/ 198 w 101"/>
                <a:gd name="T53" fmla="*/ 123 h 105"/>
                <a:gd name="T54" fmla="*/ 163 w 101"/>
                <a:gd name="T55" fmla="*/ 90 h 105"/>
                <a:gd name="T56" fmla="*/ 142 w 101"/>
                <a:gd name="T57" fmla="*/ 69 h 105"/>
                <a:gd name="T58" fmla="*/ 116 w 101"/>
                <a:gd name="T59" fmla="*/ 52 h 105"/>
                <a:gd name="T60" fmla="*/ 103 w 101"/>
                <a:gd name="T61" fmla="*/ 28 h 105"/>
                <a:gd name="T62" fmla="*/ 69 w 101"/>
                <a:gd name="T63" fmla="*/ 48 h 105"/>
                <a:gd name="T64" fmla="*/ 48 w 101"/>
                <a:gd name="T65" fmla="*/ 59 h 105"/>
                <a:gd name="T66" fmla="*/ 6 w 101"/>
                <a:gd name="T67" fmla="*/ 67 h 105"/>
                <a:gd name="T68" fmla="*/ 6 w 101"/>
                <a:gd name="T69" fmla="*/ 48 h 10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01" h="105">
                  <a:moveTo>
                    <a:pt x="3" y="15"/>
                  </a:moveTo>
                  <a:cubicBezTo>
                    <a:pt x="4" y="8"/>
                    <a:pt x="23" y="1"/>
                    <a:pt x="30" y="1"/>
                  </a:cubicBezTo>
                  <a:cubicBezTo>
                    <a:pt x="46" y="0"/>
                    <a:pt x="52" y="16"/>
                    <a:pt x="65" y="22"/>
                  </a:cubicBezTo>
                  <a:cubicBezTo>
                    <a:pt x="74" y="27"/>
                    <a:pt x="83" y="18"/>
                    <a:pt x="91" y="26"/>
                  </a:cubicBezTo>
                  <a:cubicBezTo>
                    <a:pt x="97" y="31"/>
                    <a:pt x="101" y="39"/>
                    <a:pt x="99" y="47"/>
                  </a:cubicBezTo>
                  <a:cubicBezTo>
                    <a:pt x="99" y="51"/>
                    <a:pt x="97" y="55"/>
                    <a:pt x="94" y="58"/>
                  </a:cubicBezTo>
                  <a:cubicBezTo>
                    <a:pt x="90" y="61"/>
                    <a:pt x="85" y="60"/>
                    <a:pt x="81" y="62"/>
                  </a:cubicBezTo>
                  <a:cubicBezTo>
                    <a:pt x="76" y="66"/>
                    <a:pt x="78" y="71"/>
                    <a:pt x="77" y="76"/>
                  </a:cubicBezTo>
                  <a:cubicBezTo>
                    <a:pt x="73" y="88"/>
                    <a:pt x="54" y="105"/>
                    <a:pt x="45" y="88"/>
                  </a:cubicBezTo>
                  <a:cubicBezTo>
                    <a:pt x="42" y="82"/>
                    <a:pt x="44" y="73"/>
                    <a:pt x="40" y="67"/>
                  </a:cubicBezTo>
                  <a:cubicBezTo>
                    <a:pt x="36" y="61"/>
                    <a:pt x="25" y="59"/>
                    <a:pt x="18" y="59"/>
                  </a:cubicBezTo>
                  <a:cubicBezTo>
                    <a:pt x="11" y="59"/>
                    <a:pt x="7" y="62"/>
                    <a:pt x="4" y="54"/>
                  </a:cubicBezTo>
                  <a:cubicBezTo>
                    <a:pt x="1" y="46"/>
                    <a:pt x="6" y="38"/>
                    <a:pt x="14" y="40"/>
                  </a:cubicBezTo>
                  <a:cubicBezTo>
                    <a:pt x="16" y="40"/>
                    <a:pt x="17" y="42"/>
                    <a:pt x="19" y="42"/>
                  </a:cubicBezTo>
                  <a:cubicBezTo>
                    <a:pt x="21" y="42"/>
                    <a:pt x="22" y="39"/>
                    <a:pt x="24" y="40"/>
                  </a:cubicBezTo>
                  <a:cubicBezTo>
                    <a:pt x="29" y="41"/>
                    <a:pt x="26" y="48"/>
                    <a:pt x="31" y="50"/>
                  </a:cubicBezTo>
                  <a:cubicBezTo>
                    <a:pt x="36" y="51"/>
                    <a:pt x="38" y="45"/>
                    <a:pt x="42" y="44"/>
                  </a:cubicBezTo>
                  <a:cubicBezTo>
                    <a:pt x="49" y="43"/>
                    <a:pt x="50" y="51"/>
                    <a:pt x="50" y="56"/>
                  </a:cubicBezTo>
                  <a:cubicBezTo>
                    <a:pt x="50" y="64"/>
                    <a:pt x="56" y="83"/>
                    <a:pt x="66" y="68"/>
                  </a:cubicBezTo>
                  <a:cubicBezTo>
                    <a:pt x="67" y="66"/>
                    <a:pt x="68" y="63"/>
                    <a:pt x="67" y="61"/>
                  </a:cubicBezTo>
                  <a:cubicBezTo>
                    <a:pt x="67" y="59"/>
                    <a:pt x="63" y="56"/>
                    <a:pt x="63" y="54"/>
                  </a:cubicBezTo>
                  <a:cubicBezTo>
                    <a:pt x="63" y="49"/>
                    <a:pt x="69" y="50"/>
                    <a:pt x="72" y="51"/>
                  </a:cubicBezTo>
                  <a:cubicBezTo>
                    <a:pt x="77" y="52"/>
                    <a:pt x="80" y="54"/>
                    <a:pt x="82" y="46"/>
                  </a:cubicBezTo>
                  <a:cubicBezTo>
                    <a:pt x="83" y="45"/>
                    <a:pt x="82" y="43"/>
                    <a:pt x="83" y="41"/>
                  </a:cubicBezTo>
                  <a:cubicBezTo>
                    <a:pt x="83" y="41"/>
                    <a:pt x="84" y="38"/>
                    <a:pt x="84" y="38"/>
                  </a:cubicBezTo>
                  <a:cubicBezTo>
                    <a:pt x="84" y="33"/>
                    <a:pt x="82" y="29"/>
                    <a:pt x="76" y="32"/>
                  </a:cubicBezTo>
                  <a:cubicBezTo>
                    <a:pt x="72" y="34"/>
                    <a:pt x="70" y="40"/>
                    <a:pt x="66" y="41"/>
                  </a:cubicBezTo>
                  <a:cubicBezTo>
                    <a:pt x="59" y="43"/>
                    <a:pt x="55" y="35"/>
                    <a:pt x="54" y="30"/>
                  </a:cubicBezTo>
                  <a:cubicBezTo>
                    <a:pt x="52" y="24"/>
                    <a:pt x="53" y="23"/>
                    <a:pt x="47" y="23"/>
                  </a:cubicBezTo>
                  <a:cubicBezTo>
                    <a:pt x="41" y="23"/>
                    <a:pt x="39" y="24"/>
                    <a:pt x="38" y="17"/>
                  </a:cubicBezTo>
                  <a:cubicBezTo>
                    <a:pt x="37" y="14"/>
                    <a:pt x="38" y="10"/>
                    <a:pt x="34" y="9"/>
                  </a:cubicBezTo>
                  <a:cubicBezTo>
                    <a:pt x="28" y="8"/>
                    <a:pt x="26" y="13"/>
                    <a:pt x="23" y="16"/>
                  </a:cubicBezTo>
                  <a:cubicBezTo>
                    <a:pt x="21" y="19"/>
                    <a:pt x="20" y="19"/>
                    <a:pt x="16" y="19"/>
                  </a:cubicBezTo>
                  <a:cubicBezTo>
                    <a:pt x="11" y="20"/>
                    <a:pt x="7" y="22"/>
                    <a:pt x="2" y="22"/>
                  </a:cubicBezTo>
                  <a:cubicBezTo>
                    <a:pt x="2" y="19"/>
                    <a:pt x="0" y="17"/>
                    <a:pt x="2" y="16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2" name="Freeform 255">
              <a:extLst>
                <a:ext uri="{FF2B5EF4-FFF2-40B4-BE49-F238E27FC236}">
                  <a16:creationId xmlns:a16="http://schemas.microsoft.com/office/drawing/2014/main" id="{1A1EAD46-D2E2-4307-AF02-FA0CDBB44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1617"/>
              <a:ext cx="77" cy="127"/>
            </a:xfrm>
            <a:custGeom>
              <a:avLst/>
              <a:gdLst>
                <a:gd name="T0" fmla="*/ 113 w 53"/>
                <a:gd name="T1" fmla="*/ 19 h 88"/>
                <a:gd name="T2" fmla="*/ 144 w 53"/>
                <a:gd name="T3" fmla="*/ 6 h 88"/>
                <a:gd name="T4" fmla="*/ 141 w 53"/>
                <a:gd name="T5" fmla="*/ 79 h 88"/>
                <a:gd name="T6" fmla="*/ 135 w 53"/>
                <a:gd name="T7" fmla="*/ 141 h 88"/>
                <a:gd name="T8" fmla="*/ 121 w 53"/>
                <a:gd name="T9" fmla="*/ 185 h 88"/>
                <a:gd name="T10" fmla="*/ 102 w 53"/>
                <a:gd name="T11" fmla="*/ 229 h 88"/>
                <a:gd name="T12" fmla="*/ 67 w 53"/>
                <a:gd name="T13" fmla="*/ 250 h 88"/>
                <a:gd name="T14" fmla="*/ 15 w 53"/>
                <a:gd name="T15" fmla="*/ 238 h 88"/>
                <a:gd name="T16" fmla="*/ 52 w 53"/>
                <a:gd name="T17" fmla="*/ 203 h 88"/>
                <a:gd name="T18" fmla="*/ 67 w 53"/>
                <a:gd name="T19" fmla="*/ 182 h 88"/>
                <a:gd name="T20" fmla="*/ 93 w 53"/>
                <a:gd name="T21" fmla="*/ 170 h 88"/>
                <a:gd name="T22" fmla="*/ 94 w 53"/>
                <a:gd name="T23" fmla="*/ 141 h 88"/>
                <a:gd name="T24" fmla="*/ 113 w 53"/>
                <a:gd name="T25" fmla="*/ 117 h 88"/>
                <a:gd name="T26" fmla="*/ 110 w 53"/>
                <a:gd name="T27" fmla="*/ 88 h 88"/>
                <a:gd name="T28" fmla="*/ 135 w 53"/>
                <a:gd name="T29" fmla="*/ 56 h 88"/>
                <a:gd name="T30" fmla="*/ 141 w 53"/>
                <a:gd name="T31" fmla="*/ 29 h 88"/>
                <a:gd name="T32" fmla="*/ 121 w 53"/>
                <a:gd name="T33" fmla="*/ 14 h 8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88">
                  <a:moveTo>
                    <a:pt x="37" y="6"/>
                  </a:moveTo>
                  <a:cubicBezTo>
                    <a:pt x="37" y="1"/>
                    <a:pt x="43" y="0"/>
                    <a:pt x="47" y="2"/>
                  </a:cubicBezTo>
                  <a:cubicBezTo>
                    <a:pt x="53" y="8"/>
                    <a:pt x="49" y="20"/>
                    <a:pt x="46" y="26"/>
                  </a:cubicBezTo>
                  <a:cubicBezTo>
                    <a:pt x="41" y="34"/>
                    <a:pt x="41" y="39"/>
                    <a:pt x="44" y="47"/>
                  </a:cubicBezTo>
                  <a:cubicBezTo>
                    <a:pt x="47" y="56"/>
                    <a:pt x="44" y="56"/>
                    <a:pt x="39" y="62"/>
                  </a:cubicBezTo>
                  <a:cubicBezTo>
                    <a:pt x="35" y="66"/>
                    <a:pt x="35" y="71"/>
                    <a:pt x="33" y="76"/>
                  </a:cubicBezTo>
                  <a:cubicBezTo>
                    <a:pt x="31" y="81"/>
                    <a:pt x="27" y="81"/>
                    <a:pt x="22" y="83"/>
                  </a:cubicBezTo>
                  <a:cubicBezTo>
                    <a:pt x="15" y="86"/>
                    <a:pt x="9" y="88"/>
                    <a:pt x="5" y="79"/>
                  </a:cubicBezTo>
                  <a:cubicBezTo>
                    <a:pt x="0" y="70"/>
                    <a:pt x="10" y="66"/>
                    <a:pt x="17" y="68"/>
                  </a:cubicBezTo>
                  <a:cubicBezTo>
                    <a:pt x="27" y="70"/>
                    <a:pt x="22" y="67"/>
                    <a:pt x="22" y="60"/>
                  </a:cubicBezTo>
                  <a:cubicBezTo>
                    <a:pt x="22" y="54"/>
                    <a:pt x="26" y="58"/>
                    <a:pt x="30" y="57"/>
                  </a:cubicBezTo>
                  <a:cubicBezTo>
                    <a:pt x="35" y="56"/>
                    <a:pt x="31" y="51"/>
                    <a:pt x="31" y="47"/>
                  </a:cubicBezTo>
                  <a:cubicBezTo>
                    <a:pt x="31" y="40"/>
                    <a:pt x="35" y="43"/>
                    <a:pt x="37" y="39"/>
                  </a:cubicBezTo>
                  <a:cubicBezTo>
                    <a:pt x="39" y="36"/>
                    <a:pt x="36" y="32"/>
                    <a:pt x="36" y="29"/>
                  </a:cubicBezTo>
                  <a:cubicBezTo>
                    <a:pt x="37" y="24"/>
                    <a:pt x="41" y="22"/>
                    <a:pt x="44" y="19"/>
                  </a:cubicBezTo>
                  <a:cubicBezTo>
                    <a:pt x="45" y="17"/>
                    <a:pt x="47" y="13"/>
                    <a:pt x="46" y="10"/>
                  </a:cubicBezTo>
                  <a:cubicBezTo>
                    <a:pt x="44" y="7"/>
                    <a:pt x="41" y="8"/>
                    <a:pt x="39" y="5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3" name="Freeform 256">
              <a:extLst>
                <a:ext uri="{FF2B5EF4-FFF2-40B4-BE49-F238E27FC236}">
                  <a16:creationId xmlns:a16="http://schemas.microsoft.com/office/drawing/2014/main" id="{9837C39D-EEA7-4601-8D7F-B16CA00EB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557"/>
              <a:ext cx="65" cy="134"/>
            </a:xfrm>
            <a:custGeom>
              <a:avLst/>
              <a:gdLst>
                <a:gd name="T0" fmla="*/ 1 w 45"/>
                <a:gd name="T1" fmla="*/ 218 h 92"/>
                <a:gd name="T2" fmla="*/ 1 w 45"/>
                <a:gd name="T3" fmla="*/ 256 h 92"/>
                <a:gd name="T4" fmla="*/ 48 w 45"/>
                <a:gd name="T5" fmla="*/ 245 h 92"/>
                <a:gd name="T6" fmla="*/ 74 w 45"/>
                <a:gd name="T7" fmla="*/ 218 h 92"/>
                <a:gd name="T8" fmla="*/ 90 w 45"/>
                <a:gd name="T9" fmla="*/ 217 h 92"/>
                <a:gd name="T10" fmla="*/ 117 w 45"/>
                <a:gd name="T11" fmla="*/ 168 h 92"/>
                <a:gd name="T12" fmla="*/ 121 w 45"/>
                <a:gd name="T13" fmla="*/ 99 h 92"/>
                <a:gd name="T14" fmla="*/ 127 w 45"/>
                <a:gd name="T15" fmla="*/ 41 h 92"/>
                <a:gd name="T16" fmla="*/ 90 w 45"/>
                <a:gd name="T17" fmla="*/ 13 h 92"/>
                <a:gd name="T18" fmla="*/ 88 w 45"/>
                <a:gd name="T19" fmla="*/ 68 h 92"/>
                <a:gd name="T20" fmla="*/ 100 w 45"/>
                <a:gd name="T21" fmla="*/ 115 h 92"/>
                <a:gd name="T22" fmla="*/ 75 w 45"/>
                <a:gd name="T23" fmla="*/ 143 h 92"/>
                <a:gd name="T24" fmla="*/ 74 w 45"/>
                <a:gd name="T25" fmla="*/ 173 h 92"/>
                <a:gd name="T26" fmla="*/ 48 w 45"/>
                <a:gd name="T27" fmla="*/ 189 h 92"/>
                <a:gd name="T28" fmla="*/ 27 w 45"/>
                <a:gd name="T29" fmla="*/ 223 h 92"/>
                <a:gd name="T30" fmla="*/ 6 w 45"/>
                <a:gd name="T31" fmla="*/ 217 h 9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5" h="92">
                  <a:moveTo>
                    <a:pt x="1" y="71"/>
                  </a:moveTo>
                  <a:cubicBezTo>
                    <a:pt x="1" y="75"/>
                    <a:pt x="0" y="79"/>
                    <a:pt x="1" y="83"/>
                  </a:cubicBezTo>
                  <a:cubicBezTo>
                    <a:pt x="5" y="92"/>
                    <a:pt x="12" y="83"/>
                    <a:pt x="16" y="79"/>
                  </a:cubicBezTo>
                  <a:cubicBezTo>
                    <a:pt x="18" y="77"/>
                    <a:pt x="21" y="73"/>
                    <a:pt x="24" y="71"/>
                  </a:cubicBezTo>
                  <a:cubicBezTo>
                    <a:pt x="26" y="70"/>
                    <a:pt x="28" y="70"/>
                    <a:pt x="30" y="70"/>
                  </a:cubicBezTo>
                  <a:cubicBezTo>
                    <a:pt x="36" y="67"/>
                    <a:pt x="38" y="60"/>
                    <a:pt x="39" y="54"/>
                  </a:cubicBezTo>
                  <a:cubicBezTo>
                    <a:pt x="41" y="46"/>
                    <a:pt x="39" y="39"/>
                    <a:pt x="40" y="32"/>
                  </a:cubicBezTo>
                  <a:cubicBezTo>
                    <a:pt x="41" y="25"/>
                    <a:pt x="45" y="21"/>
                    <a:pt x="42" y="13"/>
                  </a:cubicBezTo>
                  <a:cubicBezTo>
                    <a:pt x="41" y="9"/>
                    <a:pt x="36" y="0"/>
                    <a:pt x="30" y="4"/>
                  </a:cubicBezTo>
                  <a:cubicBezTo>
                    <a:pt x="26" y="7"/>
                    <a:pt x="28" y="18"/>
                    <a:pt x="29" y="22"/>
                  </a:cubicBezTo>
                  <a:cubicBezTo>
                    <a:pt x="31" y="27"/>
                    <a:pt x="35" y="31"/>
                    <a:pt x="33" y="37"/>
                  </a:cubicBezTo>
                  <a:cubicBezTo>
                    <a:pt x="31" y="42"/>
                    <a:pt x="26" y="41"/>
                    <a:pt x="25" y="46"/>
                  </a:cubicBezTo>
                  <a:cubicBezTo>
                    <a:pt x="23" y="49"/>
                    <a:pt x="26" y="53"/>
                    <a:pt x="24" y="56"/>
                  </a:cubicBezTo>
                  <a:cubicBezTo>
                    <a:pt x="22" y="59"/>
                    <a:pt x="18" y="58"/>
                    <a:pt x="16" y="61"/>
                  </a:cubicBezTo>
                  <a:cubicBezTo>
                    <a:pt x="14" y="64"/>
                    <a:pt x="17" y="75"/>
                    <a:pt x="9" y="72"/>
                  </a:cubicBezTo>
                  <a:cubicBezTo>
                    <a:pt x="7" y="72"/>
                    <a:pt x="3" y="64"/>
                    <a:pt x="2" y="70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4" name="Freeform 257">
              <a:extLst>
                <a:ext uri="{FF2B5EF4-FFF2-40B4-BE49-F238E27FC236}">
                  <a16:creationId xmlns:a16="http://schemas.microsoft.com/office/drawing/2014/main" id="{9950C0A2-71E8-450C-AE53-3FA0E27D6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1524"/>
              <a:ext cx="94" cy="110"/>
            </a:xfrm>
            <a:custGeom>
              <a:avLst/>
              <a:gdLst>
                <a:gd name="T0" fmla="*/ 123 w 65"/>
                <a:gd name="T1" fmla="*/ 19 h 76"/>
                <a:gd name="T2" fmla="*/ 52 w 65"/>
                <a:gd name="T3" fmla="*/ 59 h 76"/>
                <a:gd name="T4" fmla="*/ 1 w 65"/>
                <a:gd name="T5" fmla="*/ 164 h 76"/>
                <a:gd name="T6" fmla="*/ 48 w 65"/>
                <a:gd name="T7" fmla="*/ 229 h 76"/>
                <a:gd name="T8" fmla="*/ 116 w 65"/>
                <a:gd name="T9" fmla="*/ 206 h 76"/>
                <a:gd name="T10" fmla="*/ 155 w 65"/>
                <a:gd name="T11" fmla="*/ 184 h 76"/>
                <a:gd name="T12" fmla="*/ 184 w 65"/>
                <a:gd name="T13" fmla="*/ 184 h 76"/>
                <a:gd name="T14" fmla="*/ 191 w 65"/>
                <a:gd name="T15" fmla="*/ 145 h 76"/>
                <a:gd name="T16" fmla="*/ 108 w 65"/>
                <a:gd name="T17" fmla="*/ 161 h 76"/>
                <a:gd name="T18" fmla="*/ 81 w 65"/>
                <a:gd name="T19" fmla="*/ 117 h 76"/>
                <a:gd name="T20" fmla="*/ 55 w 65"/>
                <a:gd name="T21" fmla="*/ 88 h 76"/>
                <a:gd name="T22" fmla="*/ 84 w 65"/>
                <a:gd name="T23" fmla="*/ 74 h 76"/>
                <a:gd name="T24" fmla="*/ 116 w 65"/>
                <a:gd name="T25" fmla="*/ 80 h 76"/>
                <a:gd name="T26" fmla="*/ 127 w 65"/>
                <a:gd name="T27" fmla="*/ 55 h 76"/>
                <a:gd name="T28" fmla="*/ 155 w 65"/>
                <a:gd name="T29" fmla="*/ 55 h 76"/>
                <a:gd name="T30" fmla="*/ 156 w 65"/>
                <a:gd name="T31" fmla="*/ 28 h 76"/>
                <a:gd name="T32" fmla="*/ 127 w 65"/>
                <a:gd name="T33" fmla="*/ 14 h 7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5" h="76">
                  <a:moveTo>
                    <a:pt x="41" y="6"/>
                  </a:moveTo>
                  <a:cubicBezTo>
                    <a:pt x="42" y="10"/>
                    <a:pt x="21" y="17"/>
                    <a:pt x="17" y="19"/>
                  </a:cubicBezTo>
                  <a:cubicBezTo>
                    <a:pt x="5" y="27"/>
                    <a:pt x="0" y="40"/>
                    <a:pt x="1" y="54"/>
                  </a:cubicBezTo>
                  <a:cubicBezTo>
                    <a:pt x="2" y="63"/>
                    <a:pt x="5" y="75"/>
                    <a:pt x="16" y="75"/>
                  </a:cubicBezTo>
                  <a:cubicBezTo>
                    <a:pt x="24" y="76"/>
                    <a:pt x="32" y="71"/>
                    <a:pt x="38" y="68"/>
                  </a:cubicBezTo>
                  <a:cubicBezTo>
                    <a:pt x="42" y="65"/>
                    <a:pt x="46" y="61"/>
                    <a:pt x="51" y="61"/>
                  </a:cubicBezTo>
                  <a:cubicBezTo>
                    <a:pt x="55" y="61"/>
                    <a:pt x="57" y="64"/>
                    <a:pt x="61" y="61"/>
                  </a:cubicBezTo>
                  <a:cubicBezTo>
                    <a:pt x="65" y="58"/>
                    <a:pt x="65" y="52"/>
                    <a:pt x="63" y="48"/>
                  </a:cubicBezTo>
                  <a:cubicBezTo>
                    <a:pt x="56" y="36"/>
                    <a:pt x="41" y="44"/>
                    <a:pt x="36" y="53"/>
                  </a:cubicBezTo>
                  <a:cubicBezTo>
                    <a:pt x="23" y="75"/>
                    <a:pt x="7" y="38"/>
                    <a:pt x="27" y="39"/>
                  </a:cubicBezTo>
                  <a:cubicBezTo>
                    <a:pt x="28" y="32"/>
                    <a:pt x="18" y="33"/>
                    <a:pt x="18" y="29"/>
                  </a:cubicBezTo>
                  <a:cubicBezTo>
                    <a:pt x="17" y="24"/>
                    <a:pt x="25" y="23"/>
                    <a:pt x="28" y="24"/>
                  </a:cubicBezTo>
                  <a:cubicBezTo>
                    <a:pt x="32" y="25"/>
                    <a:pt x="36" y="34"/>
                    <a:pt x="38" y="26"/>
                  </a:cubicBezTo>
                  <a:cubicBezTo>
                    <a:pt x="39" y="22"/>
                    <a:pt x="35" y="18"/>
                    <a:pt x="42" y="18"/>
                  </a:cubicBezTo>
                  <a:cubicBezTo>
                    <a:pt x="46" y="18"/>
                    <a:pt x="47" y="23"/>
                    <a:pt x="51" y="18"/>
                  </a:cubicBezTo>
                  <a:cubicBezTo>
                    <a:pt x="53" y="16"/>
                    <a:pt x="53" y="13"/>
                    <a:pt x="52" y="9"/>
                  </a:cubicBezTo>
                  <a:cubicBezTo>
                    <a:pt x="50" y="6"/>
                    <a:pt x="46" y="0"/>
                    <a:pt x="42" y="5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5" name="Freeform 258">
              <a:extLst>
                <a:ext uri="{FF2B5EF4-FFF2-40B4-BE49-F238E27FC236}">
                  <a16:creationId xmlns:a16="http://schemas.microsoft.com/office/drawing/2014/main" id="{3C234D27-3FCC-40D2-A2CC-C1ABE285E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" y="1691"/>
              <a:ext cx="92" cy="136"/>
            </a:xfrm>
            <a:custGeom>
              <a:avLst/>
              <a:gdLst>
                <a:gd name="T0" fmla="*/ 183 w 64"/>
                <a:gd name="T1" fmla="*/ 29 h 94"/>
                <a:gd name="T2" fmla="*/ 141 w 64"/>
                <a:gd name="T3" fmla="*/ 1 h 94"/>
                <a:gd name="T4" fmla="*/ 86 w 64"/>
                <a:gd name="T5" fmla="*/ 52 h 94"/>
                <a:gd name="T6" fmla="*/ 72 w 64"/>
                <a:gd name="T7" fmla="*/ 85 h 94"/>
                <a:gd name="T8" fmla="*/ 46 w 64"/>
                <a:gd name="T9" fmla="*/ 103 h 94"/>
                <a:gd name="T10" fmla="*/ 24 w 64"/>
                <a:gd name="T11" fmla="*/ 158 h 94"/>
                <a:gd name="T12" fmla="*/ 0 w 64"/>
                <a:gd name="T13" fmla="*/ 205 h 94"/>
                <a:gd name="T14" fmla="*/ 29 w 64"/>
                <a:gd name="T15" fmla="*/ 271 h 94"/>
                <a:gd name="T16" fmla="*/ 108 w 64"/>
                <a:gd name="T17" fmla="*/ 243 h 94"/>
                <a:gd name="T18" fmla="*/ 164 w 64"/>
                <a:gd name="T19" fmla="*/ 172 h 94"/>
                <a:gd name="T20" fmla="*/ 151 w 64"/>
                <a:gd name="T21" fmla="*/ 135 h 94"/>
                <a:gd name="T22" fmla="*/ 124 w 64"/>
                <a:gd name="T23" fmla="*/ 172 h 94"/>
                <a:gd name="T24" fmla="*/ 76 w 64"/>
                <a:gd name="T25" fmla="*/ 195 h 94"/>
                <a:gd name="T26" fmla="*/ 60 w 64"/>
                <a:gd name="T27" fmla="*/ 229 h 94"/>
                <a:gd name="T28" fmla="*/ 42 w 64"/>
                <a:gd name="T29" fmla="*/ 191 h 94"/>
                <a:gd name="T30" fmla="*/ 66 w 64"/>
                <a:gd name="T31" fmla="*/ 140 h 94"/>
                <a:gd name="T32" fmla="*/ 83 w 64"/>
                <a:gd name="T33" fmla="*/ 116 h 94"/>
                <a:gd name="T34" fmla="*/ 109 w 64"/>
                <a:gd name="T35" fmla="*/ 130 h 94"/>
                <a:gd name="T36" fmla="*/ 122 w 64"/>
                <a:gd name="T37" fmla="*/ 94 h 94"/>
                <a:gd name="T38" fmla="*/ 134 w 64"/>
                <a:gd name="T39" fmla="*/ 69 h 94"/>
                <a:gd name="T40" fmla="*/ 155 w 64"/>
                <a:gd name="T41" fmla="*/ 80 h 94"/>
                <a:gd name="T42" fmla="*/ 170 w 64"/>
                <a:gd name="T43" fmla="*/ 36 h 94"/>
                <a:gd name="T44" fmla="*/ 184 w 64"/>
                <a:gd name="T45" fmla="*/ 46 h 94"/>
                <a:gd name="T46" fmla="*/ 183 w 64"/>
                <a:gd name="T47" fmla="*/ 27 h 9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4" h="94">
                  <a:moveTo>
                    <a:pt x="61" y="10"/>
                  </a:moveTo>
                  <a:cubicBezTo>
                    <a:pt x="63" y="3"/>
                    <a:pt x="51" y="0"/>
                    <a:pt x="47" y="1"/>
                  </a:cubicBezTo>
                  <a:cubicBezTo>
                    <a:pt x="36" y="1"/>
                    <a:pt x="32" y="8"/>
                    <a:pt x="29" y="17"/>
                  </a:cubicBezTo>
                  <a:cubicBezTo>
                    <a:pt x="27" y="21"/>
                    <a:pt x="27" y="25"/>
                    <a:pt x="24" y="28"/>
                  </a:cubicBezTo>
                  <a:cubicBezTo>
                    <a:pt x="21" y="31"/>
                    <a:pt x="17" y="32"/>
                    <a:pt x="15" y="34"/>
                  </a:cubicBezTo>
                  <a:cubicBezTo>
                    <a:pt x="9" y="39"/>
                    <a:pt x="12" y="46"/>
                    <a:pt x="8" y="52"/>
                  </a:cubicBezTo>
                  <a:cubicBezTo>
                    <a:pt x="5" y="58"/>
                    <a:pt x="0" y="60"/>
                    <a:pt x="0" y="68"/>
                  </a:cubicBezTo>
                  <a:cubicBezTo>
                    <a:pt x="0" y="74"/>
                    <a:pt x="4" y="86"/>
                    <a:pt x="10" y="89"/>
                  </a:cubicBezTo>
                  <a:cubicBezTo>
                    <a:pt x="20" y="94"/>
                    <a:pt x="29" y="86"/>
                    <a:pt x="36" y="80"/>
                  </a:cubicBezTo>
                  <a:cubicBezTo>
                    <a:pt x="44" y="74"/>
                    <a:pt x="52" y="67"/>
                    <a:pt x="55" y="57"/>
                  </a:cubicBezTo>
                  <a:cubicBezTo>
                    <a:pt x="56" y="52"/>
                    <a:pt x="56" y="45"/>
                    <a:pt x="51" y="44"/>
                  </a:cubicBezTo>
                  <a:cubicBezTo>
                    <a:pt x="42" y="44"/>
                    <a:pt x="43" y="53"/>
                    <a:pt x="42" y="57"/>
                  </a:cubicBezTo>
                  <a:cubicBezTo>
                    <a:pt x="38" y="70"/>
                    <a:pt x="27" y="50"/>
                    <a:pt x="26" y="64"/>
                  </a:cubicBezTo>
                  <a:cubicBezTo>
                    <a:pt x="25" y="69"/>
                    <a:pt x="28" y="75"/>
                    <a:pt x="20" y="75"/>
                  </a:cubicBezTo>
                  <a:cubicBezTo>
                    <a:pt x="13" y="75"/>
                    <a:pt x="12" y="67"/>
                    <a:pt x="14" y="63"/>
                  </a:cubicBezTo>
                  <a:cubicBezTo>
                    <a:pt x="16" y="57"/>
                    <a:pt x="21" y="53"/>
                    <a:pt x="22" y="46"/>
                  </a:cubicBezTo>
                  <a:cubicBezTo>
                    <a:pt x="22" y="42"/>
                    <a:pt x="21" y="37"/>
                    <a:pt x="28" y="38"/>
                  </a:cubicBezTo>
                  <a:cubicBezTo>
                    <a:pt x="32" y="38"/>
                    <a:pt x="33" y="43"/>
                    <a:pt x="37" y="43"/>
                  </a:cubicBezTo>
                  <a:cubicBezTo>
                    <a:pt x="44" y="42"/>
                    <a:pt x="41" y="35"/>
                    <a:pt x="41" y="31"/>
                  </a:cubicBezTo>
                  <a:cubicBezTo>
                    <a:pt x="40" y="28"/>
                    <a:pt x="41" y="24"/>
                    <a:pt x="45" y="23"/>
                  </a:cubicBezTo>
                  <a:cubicBezTo>
                    <a:pt x="47" y="23"/>
                    <a:pt x="49" y="26"/>
                    <a:pt x="52" y="26"/>
                  </a:cubicBezTo>
                  <a:cubicBezTo>
                    <a:pt x="52" y="22"/>
                    <a:pt x="48" y="6"/>
                    <a:pt x="57" y="12"/>
                  </a:cubicBezTo>
                  <a:cubicBezTo>
                    <a:pt x="59" y="13"/>
                    <a:pt x="59" y="18"/>
                    <a:pt x="62" y="15"/>
                  </a:cubicBezTo>
                  <a:cubicBezTo>
                    <a:pt x="64" y="13"/>
                    <a:pt x="62" y="10"/>
                    <a:pt x="61" y="9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6" name="Freeform 259">
              <a:extLst>
                <a:ext uri="{FF2B5EF4-FFF2-40B4-BE49-F238E27FC236}">
                  <a16:creationId xmlns:a16="http://schemas.microsoft.com/office/drawing/2014/main" id="{C243B843-3E16-40AF-BCE0-75748011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782"/>
              <a:ext cx="62" cy="94"/>
            </a:xfrm>
            <a:custGeom>
              <a:avLst/>
              <a:gdLst>
                <a:gd name="T0" fmla="*/ 102 w 43"/>
                <a:gd name="T1" fmla="*/ 20 h 65"/>
                <a:gd name="T2" fmla="*/ 56 w 43"/>
                <a:gd name="T3" fmla="*/ 1 h 65"/>
                <a:gd name="T4" fmla="*/ 14 w 43"/>
                <a:gd name="T5" fmla="*/ 27 h 65"/>
                <a:gd name="T6" fmla="*/ 33 w 43"/>
                <a:gd name="T7" fmla="*/ 103 h 65"/>
                <a:gd name="T8" fmla="*/ 19 w 43"/>
                <a:gd name="T9" fmla="*/ 149 h 65"/>
                <a:gd name="T10" fmla="*/ 33 w 43"/>
                <a:gd name="T11" fmla="*/ 175 h 65"/>
                <a:gd name="T12" fmla="*/ 42 w 43"/>
                <a:gd name="T13" fmla="*/ 194 h 65"/>
                <a:gd name="T14" fmla="*/ 88 w 43"/>
                <a:gd name="T15" fmla="*/ 163 h 65"/>
                <a:gd name="T16" fmla="*/ 104 w 43"/>
                <a:gd name="T17" fmla="*/ 123 h 65"/>
                <a:gd name="T18" fmla="*/ 84 w 43"/>
                <a:gd name="T19" fmla="*/ 117 h 65"/>
                <a:gd name="T20" fmla="*/ 76 w 43"/>
                <a:gd name="T21" fmla="*/ 150 h 65"/>
                <a:gd name="T22" fmla="*/ 52 w 43"/>
                <a:gd name="T23" fmla="*/ 140 h 65"/>
                <a:gd name="T24" fmla="*/ 69 w 43"/>
                <a:gd name="T25" fmla="*/ 103 h 65"/>
                <a:gd name="T26" fmla="*/ 56 w 43"/>
                <a:gd name="T27" fmla="*/ 75 h 65"/>
                <a:gd name="T28" fmla="*/ 46 w 43"/>
                <a:gd name="T29" fmla="*/ 55 h 65"/>
                <a:gd name="T30" fmla="*/ 53 w 43"/>
                <a:gd name="T31" fmla="*/ 27 h 65"/>
                <a:gd name="T32" fmla="*/ 75 w 43"/>
                <a:gd name="T33" fmla="*/ 61 h 65"/>
                <a:gd name="T34" fmla="*/ 89 w 43"/>
                <a:gd name="T35" fmla="*/ 67 h 65"/>
                <a:gd name="T36" fmla="*/ 94 w 43"/>
                <a:gd name="T37" fmla="*/ 46 h 65"/>
                <a:gd name="T38" fmla="*/ 110 w 43"/>
                <a:gd name="T39" fmla="*/ 56 h 65"/>
                <a:gd name="T40" fmla="*/ 114 w 43"/>
                <a:gd name="T41" fmla="*/ 39 h 65"/>
                <a:gd name="T42" fmla="*/ 102 w 43"/>
                <a:gd name="T43" fmla="*/ 19 h 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43" h="65">
                  <a:moveTo>
                    <a:pt x="34" y="7"/>
                  </a:moveTo>
                  <a:cubicBezTo>
                    <a:pt x="29" y="4"/>
                    <a:pt x="25" y="0"/>
                    <a:pt x="19" y="1"/>
                  </a:cubicBezTo>
                  <a:cubicBezTo>
                    <a:pt x="14" y="2"/>
                    <a:pt x="8" y="5"/>
                    <a:pt x="5" y="9"/>
                  </a:cubicBezTo>
                  <a:cubicBezTo>
                    <a:pt x="0" y="20"/>
                    <a:pt x="14" y="24"/>
                    <a:pt x="11" y="34"/>
                  </a:cubicBezTo>
                  <a:cubicBezTo>
                    <a:pt x="10" y="39"/>
                    <a:pt x="6" y="44"/>
                    <a:pt x="6" y="49"/>
                  </a:cubicBezTo>
                  <a:cubicBezTo>
                    <a:pt x="6" y="53"/>
                    <a:pt x="10" y="54"/>
                    <a:pt x="11" y="58"/>
                  </a:cubicBezTo>
                  <a:cubicBezTo>
                    <a:pt x="13" y="61"/>
                    <a:pt x="10" y="63"/>
                    <a:pt x="14" y="64"/>
                  </a:cubicBezTo>
                  <a:cubicBezTo>
                    <a:pt x="19" y="65"/>
                    <a:pt x="27" y="58"/>
                    <a:pt x="29" y="54"/>
                  </a:cubicBezTo>
                  <a:cubicBezTo>
                    <a:pt x="31" y="51"/>
                    <a:pt x="36" y="45"/>
                    <a:pt x="35" y="41"/>
                  </a:cubicBezTo>
                  <a:cubicBezTo>
                    <a:pt x="35" y="35"/>
                    <a:pt x="31" y="34"/>
                    <a:pt x="28" y="39"/>
                  </a:cubicBezTo>
                  <a:cubicBezTo>
                    <a:pt x="27" y="43"/>
                    <a:pt x="29" y="48"/>
                    <a:pt x="26" y="50"/>
                  </a:cubicBezTo>
                  <a:cubicBezTo>
                    <a:pt x="21" y="53"/>
                    <a:pt x="18" y="49"/>
                    <a:pt x="17" y="46"/>
                  </a:cubicBezTo>
                  <a:cubicBezTo>
                    <a:pt x="17" y="40"/>
                    <a:pt x="21" y="39"/>
                    <a:pt x="23" y="34"/>
                  </a:cubicBezTo>
                  <a:cubicBezTo>
                    <a:pt x="25" y="29"/>
                    <a:pt x="23" y="28"/>
                    <a:pt x="19" y="25"/>
                  </a:cubicBezTo>
                  <a:cubicBezTo>
                    <a:pt x="16" y="23"/>
                    <a:pt x="14" y="23"/>
                    <a:pt x="15" y="18"/>
                  </a:cubicBezTo>
                  <a:cubicBezTo>
                    <a:pt x="15" y="15"/>
                    <a:pt x="17" y="11"/>
                    <a:pt x="18" y="9"/>
                  </a:cubicBezTo>
                  <a:cubicBezTo>
                    <a:pt x="27" y="9"/>
                    <a:pt x="22" y="15"/>
                    <a:pt x="25" y="20"/>
                  </a:cubicBezTo>
                  <a:cubicBezTo>
                    <a:pt x="26" y="22"/>
                    <a:pt x="28" y="24"/>
                    <a:pt x="30" y="22"/>
                  </a:cubicBezTo>
                  <a:cubicBezTo>
                    <a:pt x="33" y="20"/>
                    <a:pt x="30" y="17"/>
                    <a:pt x="31" y="15"/>
                  </a:cubicBezTo>
                  <a:cubicBezTo>
                    <a:pt x="34" y="12"/>
                    <a:pt x="35" y="18"/>
                    <a:pt x="37" y="19"/>
                  </a:cubicBezTo>
                  <a:cubicBezTo>
                    <a:pt x="41" y="19"/>
                    <a:pt x="43" y="14"/>
                    <a:pt x="38" y="13"/>
                  </a:cubicBezTo>
                  <a:cubicBezTo>
                    <a:pt x="41" y="6"/>
                    <a:pt x="36" y="10"/>
                    <a:pt x="34" y="6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7" name="Freeform 260">
              <a:extLst>
                <a:ext uri="{FF2B5EF4-FFF2-40B4-BE49-F238E27FC236}">
                  <a16:creationId xmlns:a16="http://schemas.microsoft.com/office/drawing/2014/main" id="{C0702C62-4C30-441B-AC64-EFCD65269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1869"/>
              <a:ext cx="104" cy="111"/>
            </a:xfrm>
            <a:custGeom>
              <a:avLst/>
              <a:gdLst>
                <a:gd name="T0" fmla="*/ 189 w 72"/>
                <a:gd name="T1" fmla="*/ 25 h 77"/>
                <a:gd name="T2" fmla="*/ 156 w 72"/>
                <a:gd name="T3" fmla="*/ 1 h 77"/>
                <a:gd name="T4" fmla="*/ 121 w 72"/>
                <a:gd name="T5" fmla="*/ 48 h 77"/>
                <a:gd name="T6" fmla="*/ 79 w 72"/>
                <a:gd name="T7" fmla="*/ 104 h 77"/>
                <a:gd name="T8" fmla="*/ 36 w 72"/>
                <a:gd name="T9" fmla="*/ 131 h 77"/>
                <a:gd name="T10" fmla="*/ 55 w 72"/>
                <a:gd name="T11" fmla="*/ 196 h 77"/>
                <a:gd name="T12" fmla="*/ 114 w 72"/>
                <a:gd name="T13" fmla="*/ 218 h 77"/>
                <a:gd name="T14" fmla="*/ 130 w 72"/>
                <a:gd name="T15" fmla="*/ 231 h 77"/>
                <a:gd name="T16" fmla="*/ 163 w 72"/>
                <a:gd name="T17" fmla="*/ 206 h 77"/>
                <a:gd name="T18" fmla="*/ 170 w 72"/>
                <a:gd name="T19" fmla="*/ 117 h 77"/>
                <a:gd name="T20" fmla="*/ 163 w 72"/>
                <a:gd name="T21" fmla="*/ 156 h 77"/>
                <a:gd name="T22" fmla="*/ 142 w 72"/>
                <a:gd name="T23" fmla="*/ 174 h 77"/>
                <a:gd name="T24" fmla="*/ 123 w 72"/>
                <a:gd name="T25" fmla="*/ 143 h 77"/>
                <a:gd name="T26" fmla="*/ 108 w 72"/>
                <a:gd name="T27" fmla="*/ 169 h 77"/>
                <a:gd name="T28" fmla="*/ 94 w 72"/>
                <a:gd name="T29" fmla="*/ 177 h 77"/>
                <a:gd name="T30" fmla="*/ 62 w 72"/>
                <a:gd name="T31" fmla="*/ 154 h 77"/>
                <a:gd name="T32" fmla="*/ 48 w 72"/>
                <a:gd name="T33" fmla="*/ 164 h 77"/>
                <a:gd name="T34" fmla="*/ 111 w 72"/>
                <a:gd name="T35" fmla="*/ 128 h 77"/>
                <a:gd name="T36" fmla="*/ 137 w 72"/>
                <a:gd name="T37" fmla="*/ 84 h 77"/>
                <a:gd name="T38" fmla="*/ 175 w 72"/>
                <a:gd name="T39" fmla="*/ 72 h 77"/>
                <a:gd name="T40" fmla="*/ 175 w 72"/>
                <a:gd name="T41" fmla="*/ 48 h 77"/>
                <a:gd name="T42" fmla="*/ 189 w 72"/>
                <a:gd name="T43" fmla="*/ 48 h 77"/>
                <a:gd name="T44" fmla="*/ 189 w 72"/>
                <a:gd name="T45" fmla="*/ 25 h 7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72" h="77">
                  <a:moveTo>
                    <a:pt x="63" y="8"/>
                  </a:moveTo>
                  <a:cubicBezTo>
                    <a:pt x="63" y="3"/>
                    <a:pt x="56" y="0"/>
                    <a:pt x="52" y="1"/>
                  </a:cubicBezTo>
                  <a:cubicBezTo>
                    <a:pt x="45" y="3"/>
                    <a:pt x="42" y="10"/>
                    <a:pt x="40" y="16"/>
                  </a:cubicBezTo>
                  <a:cubicBezTo>
                    <a:pt x="36" y="23"/>
                    <a:pt x="32" y="30"/>
                    <a:pt x="26" y="35"/>
                  </a:cubicBezTo>
                  <a:cubicBezTo>
                    <a:pt x="22" y="40"/>
                    <a:pt x="17" y="41"/>
                    <a:pt x="12" y="44"/>
                  </a:cubicBezTo>
                  <a:cubicBezTo>
                    <a:pt x="0" y="53"/>
                    <a:pt x="4" y="63"/>
                    <a:pt x="18" y="65"/>
                  </a:cubicBezTo>
                  <a:cubicBezTo>
                    <a:pt x="25" y="67"/>
                    <a:pt x="32" y="67"/>
                    <a:pt x="38" y="73"/>
                  </a:cubicBezTo>
                  <a:cubicBezTo>
                    <a:pt x="40" y="74"/>
                    <a:pt x="40" y="76"/>
                    <a:pt x="43" y="77"/>
                  </a:cubicBezTo>
                  <a:cubicBezTo>
                    <a:pt x="46" y="77"/>
                    <a:pt x="52" y="71"/>
                    <a:pt x="54" y="69"/>
                  </a:cubicBezTo>
                  <a:cubicBezTo>
                    <a:pt x="58" y="65"/>
                    <a:pt x="72" y="34"/>
                    <a:pt x="57" y="39"/>
                  </a:cubicBezTo>
                  <a:cubicBezTo>
                    <a:pt x="50" y="42"/>
                    <a:pt x="54" y="47"/>
                    <a:pt x="54" y="52"/>
                  </a:cubicBezTo>
                  <a:cubicBezTo>
                    <a:pt x="54" y="56"/>
                    <a:pt x="53" y="61"/>
                    <a:pt x="47" y="58"/>
                  </a:cubicBezTo>
                  <a:cubicBezTo>
                    <a:pt x="43" y="56"/>
                    <a:pt x="44" y="49"/>
                    <a:pt x="41" y="48"/>
                  </a:cubicBezTo>
                  <a:cubicBezTo>
                    <a:pt x="34" y="45"/>
                    <a:pt x="36" y="53"/>
                    <a:pt x="36" y="56"/>
                  </a:cubicBezTo>
                  <a:cubicBezTo>
                    <a:pt x="36" y="60"/>
                    <a:pt x="37" y="63"/>
                    <a:pt x="31" y="59"/>
                  </a:cubicBezTo>
                  <a:cubicBezTo>
                    <a:pt x="26" y="56"/>
                    <a:pt x="27" y="49"/>
                    <a:pt x="21" y="51"/>
                  </a:cubicBezTo>
                  <a:cubicBezTo>
                    <a:pt x="19" y="51"/>
                    <a:pt x="17" y="54"/>
                    <a:pt x="16" y="55"/>
                  </a:cubicBezTo>
                  <a:cubicBezTo>
                    <a:pt x="7" y="48"/>
                    <a:pt x="33" y="43"/>
                    <a:pt x="37" y="43"/>
                  </a:cubicBezTo>
                  <a:cubicBezTo>
                    <a:pt x="49" y="44"/>
                    <a:pt x="40" y="34"/>
                    <a:pt x="46" y="28"/>
                  </a:cubicBezTo>
                  <a:cubicBezTo>
                    <a:pt x="51" y="23"/>
                    <a:pt x="58" y="34"/>
                    <a:pt x="58" y="24"/>
                  </a:cubicBezTo>
                  <a:cubicBezTo>
                    <a:pt x="58" y="21"/>
                    <a:pt x="56" y="18"/>
                    <a:pt x="58" y="16"/>
                  </a:cubicBezTo>
                  <a:cubicBezTo>
                    <a:pt x="60" y="14"/>
                    <a:pt x="62" y="14"/>
                    <a:pt x="63" y="16"/>
                  </a:cubicBezTo>
                  <a:cubicBezTo>
                    <a:pt x="66" y="15"/>
                    <a:pt x="64" y="10"/>
                    <a:pt x="63" y="8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8" name="Freeform 261">
              <a:extLst>
                <a:ext uri="{FF2B5EF4-FFF2-40B4-BE49-F238E27FC236}">
                  <a16:creationId xmlns:a16="http://schemas.microsoft.com/office/drawing/2014/main" id="{E4A2048F-A7E0-4212-B267-BC1815E3D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997"/>
              <a:ext cx="69" cy="155"/>
            </a:xfrm>
            <a:custGeom>
              <a:avLst/>
              <a:gdLst>
                <a:gd name="T0" fmla="*/ 6 w 48"/>
                <a:gd name="T1" fmla="*/ 61 h 107"/>
                <a:gd name="T2" fmla="*/ 53 w 48"/>
                <a:gd name="T3" fmla="*/ 20 h 107"/>
                <a:gd name="T4" fmla="*/ 119 w 48"/>
                <a:gd name="T5" fmla="*/ 19 h 107"/>
                <a:gd name="T6" fmla="*/ 137 w 48"/>
                <a:gd name="T7" fmla="*/ 67 h 107"/>
                <a:gd name="T8" fmla="*/ 131 w 48"/>
                <a:gd name="T9" fmla="*/ 103 h 107"/>
                <a:gd name="T10" fmla="*/ 119 w 48"/>
                <a:gd name="T11" fmla="*/ 135 h 107"/>
                <a:gd name="T12" fmla="*/ 81 w 48"/>
                <a:gd name="T13" fmla="*/ 183 h 107"/>
                <a:gd name="T14" fmla="*/ 62 w 48"/>
                <a:gd name="T15" fmla="*/ 243 h 107"/>
                <a:gd name="T16" fmla="*/ 56 w 48"/>
                <a:gd name="T17" fmla="*/ 298 h 107"/>
                <a:gd name="T18" fmla="*/ 27 w 48"/>
                <a:gd name="T19" fmla="*/ 277 h 107"/>
                <a:gd name="T20" fmla="*/ 42 w 48"/>
                <a:gd name="T21" fmla="*/ 197 h 107"/>
                <a:gd name="T22" fmla="*/ 66 w 48"/>
                <a:gd name="T23" fmla="*/ 136 h 107"/>
                <a:gd name="T24" fmla="*/ 62 w 48"/>
                <a:gd name="T25" fmla="*/ 101 h 107"/>
                <a:gd name="T26" fmla="*/ 95 w 48"/>
                <a:gd name="T27" fmla="*/ 90 h 107"/>
                <a:gd name="T28" fmla="*/ 95 w 48"/>
                <a:gd name="T29" fmla="*/ 48 h 107"/>
                <a:gd name="T30" fmla="*/ 56 w 48"/>
                <a:gd name="T31" fmla="*/ 62 h 107"/>
                <a:gd name="T32" fmla="*/ 56 w 48"/>
                <a:gd name="T33" fmla="*/ 46 h 107"/>
                <a:gd name="T34" fmla="*/ 39 w 48"/>
                <a:gd name="T35" fmla="*/ 81 h 107"/>
                <a:gd name="T36" fmla="*/ 1 w 48"/>
                <a:gd name="T37" fmla="*/ 107 h 107"/>
                <a:gd name="T38" fmla="*/ 9 w 48"/>
                <a:gd name="T39" fmla="*/ 61 h 10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8" h="107">
                  <a:moveTo>
                    <a:pt x="2" y="20"/>
                  </a:moveTo>
                  <a:cubicBezTo>
                    <a:pt x="6" y="15"/>
                    <a:pt x="13" y="11"/>
                    <a:pt x="18" y="7"/>
                  </a:cubicBezTo>
                  <a:cubicBezTo>
                    <a:pt x="26" y="1"/>
                    <a:pt x="31" y="0"/>
                    <a:pt x="40" y="6"/>
                  </a:cubicBezTo>
                  <a:cubicBezTo>
                    <a:pt x="45" y="9"/>
                    <a:pt x="48" y="16"/>
                    <a:pt x="46" y="22"/>
                  </a:cubicBezTo>
                  <a:cubicBezTo>
                    <a:pt x="45" y="28"/>
                    <a:pt x="43" y="28"/>
                    <a:pt x="44" y="34"/>
                  </a:cubicBezTo>
                  <a:cubicBezTo>
                    <a:pt x="45" y="39"/>
                    <a:pt x="45" y="41"/>
                    <a:pt x="40" y="44"/>
                  </a:cubicBezTo>
                  <a:cubicBezTo>
                    <a:pt x="32" y="49"/>
                    <a:pt x="30" y="52"/>
                    <a:pt x="27" y="60"/>
                  </a:cubicBezTo>
                  <a:cubicBezTo>
                    <a:pt x="25" y="66"/>
                    <a:pt x="22" y="73"/>
                    <a:pt x="21" y="80"/>
                  </a:cubicBezTo>
                  <a:cubicBezTo>
                    <a:pt x="20" y="86"/>
                    <a:pt x="21" y="93"/>
                    <a:pt x="19" y="98"/>
                  </a:cubicBezTo>
                  <a:cubicBezTo>
                    <a:pt x="14" y="107"/>
                    <a:pt x="9" y="97"/>
                    <a:pt x="9" y="91"/>
                  </a:cubicBezTo>
                  <a:cubicBezTo>
                    <a:pt x="9" y="83"/>
                    <a:pt x="11" y="73"/>
                    <a:pt x="14" y="65"/>
                  </a:cubicBezTo>
                  <a:cubicBezTo>
                    <a:pt x="16" y="59"/>
                    <a:pt x="24" y="51"/>
                    <a:pt x="22" y="45"/>
                  </a:cubicBezTo>
                  <a:cubicBezTo>
                    <a:pt x="21" y="40"/>
                    <a:pt x="15" y="38"/>
                    <a:pt x="21" y="33"/>
                  </a:cubicBezTo>
                  <a:cubicBezTo>
                    <a:pt x="25" y="30"/>
                    <a:pt x="29" y="34"/>
                    <a:pt x="32" y="30"/>
                  </a:cubicBezTo>
                  <a:cubicBezTo>
                    <a:pt x="33" y="28"/>
                    <a:pt x="35" y="18"/>
                    <a:pt x="32" y="16"/>
                  </a:cubicBezTo>
                  <a:cubicBezTo>
                    <a:pt x="27" y="10"/>
                    <a:pt x="24" y="20"/>
                    <a:pt x="19" y="21"/>
                  </a:cubicBezTo>
                  <a:cubicBezTo>
                    <a:pt x="19" y="19"/>
                    <a:pt x="19" y="17"/>
                    <a:pt x="19" y="15"/>
                  </a:cubicBezTo>
                  <a:cubicBezTo>
                    <a:pt x="11" y="15"/>
                    <a:pt x="14" y="23"/>
                    <a:pt x="13" y="27"/>
                  </a:cubicBezTo>
                  <a:cubicBezTo>
                    <a:pt x="11" y="30"/>
                    <a:pt x="4" y="36"/>
                    <a:pt x="1" y="35"/>
                  </a:cubicBezTo>
                  <a:cubicBezTo>
                    <a:pt x="0" y="30"/>
                    <a:pt x="1" y="25"/>
                    <a:pt x="3" y="20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9" name="Freeform 262">
              <a:extLst>
                <a:ext uri="{FF2B5EF4-FFF2-40B4-BE49-F238E27FC236}">
                  <a16:creationId xmlns:a16="http://schemas.microsoft.com/office/drawing/2014/main" id="{95FA39F1-C4C2-47E5-8EDF-41B36AB92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847"/>
              <a:ext cx="39" cy="92"/>
            </a:xfrm>
            <a:custGeom>
              <a:avLst/>
              <a:gdLst>
                <a:gd name="T0" fmla="*/ 1 w 27"/>
                <a:gd name="T1" fmla="*/ 157 h 64"/>
                <a:gd name="T2" fmla="*/ 9 w 27"/>
                <a:gd name="T3" fmla="*/ 190 h 64"/>
                <a:gd name="T4" fmla="*/ 36 w 27"/>
                <a:gd name="T5" fmla="*/ 190 h 64"/>
                <a:gd name="T6" fmla="*/ 55 w 27"/>
                <a:gd name="T7" fmla="*/ 155 h 64"/>
                <a:gd name="T8" fmla="*/ 48 w 27"/>
                <a:gd name="T9" fmla="*/ 124 h 64"/>
                <a:gd name="T10" fmla="*/ 66 w 27"/>
                <a:gd name="T11" fmla="*/ 101 h 64"/>
                <a:gd name="T12" fmla="*/ 66 w 27"/>
                <a:gd name="T13" fmla="*/ 33 h 64"/>
                <a:gd name="T14" fmla="*/ 61 w 27"/>
                <a:gd name="T15" fmla="*/ 1 h 64"/>
                <a:gd name="T16" fmla="*/ 46 w 27"/>
                <a:gd name="T17" fmla="*/ 29 h 64"/>
                <a:gd name="T18" fmla="*/ 56 w 27"/>
                <a:gd name="T19" fmla="*/ 75 h 64"/>
                <a:gd name="T20" fmla="*/ 39 w 27"/>
                <a:gd name="T21" fmla="*/ 95 h 64"/>
                <a:gd name="T22" fmla="*/ 25 w 27"/>
                <a:gd name="T23" fmla="*/ 114 h 64"/>
                <a:gd name="T24" fmla="*/ 33 w 27"/>
                <a:gd name="T25" fmla="*/ 131 h 64"/>
                <a:gd name="T26" fmla="*/ 25 w 27"/>
                <a:gd name="T27" fmla="*/ 150 h 64"/>
                <a:gd name="T28" fmla="*/ 33 w 27"/>
                <a:gd name="T29" fmla="*/ 164 h 64"/>
                <a:gd name="T30" fmla="*/ 1 w 27"/>
                <a:gd name="T31" fmla="*/ 151 h 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7" h="64">
                  <a:moveTo>
                    <a:pt x="1" y="53"/>
                  </a:moveTo>
                  <a:cubicBezTo>
                    <a:pt x="1" y="56"/>
                    <a:pt x="0" y="62"/>
                    <a:pt x="3" y="64"/>
                  </a:cubicBezTo>
                  <a:cubicBezTo>
                    <a:pt x="4" y="64"/>
                    <a:pt x="12" y="64"/>
                    <a:pt x="12" y="64"/>
                  </a:cubicBezTo>
                  <a:cubicBezTo>
                    <a:pt x="15" y="62"/>
                    <a:pt x="18" y="56"/>
                    <a:pt x="18" y="52"/>
                  </a:cubicBezTo>
                  <a:cubicBezTo>
                    <a:pt x="19" y="48"/>
                    <a:pt x="16" y="46"/>
                    <a:pt x="16" y="42"/>
                  </a:cubicBezTo>
                  <a:cubicBezTo>
                    <a:pt x="16" y="39"/>
                    <a:pt x="20" y="37"/>
                    <a:pt x="22" y="34"/>
                  </a:cubicBezTo>
                  <a:cubicBezTo>
                    <a:pt x="27" y="26"/>
                    <a:pt x="23" y="20"/>
                    <a:pt x="22" y="11"/>
                  </a:cubicBezTo>
                  <a:cubicBezTo>
                    <a:pt x="22" y="9"/>
                    <a:pt x="25" y="2"/>
                    <a:pt x="20" y="1"/>
                  </a:cubicBezTo>
                  <a:cubicBezTo>
                    <a:pt x="17" y="0"/>
                    <a:pt x="15" y="8"/>
                    <a:pt x="15" y="10"/>
                  </a:cubicBezTo>
                  <a:cubicBezTo>
                    <a:pt x="15" y="15"/>
                    <a:pt x="19" y="20"/>
                    <a:pt x="19" y="25"/>
                  </a:cubicBezTo>
                  <a:cubicBezTo>
                    <a:pt x="19" y="31"/>
                    <a:pt x="17" y="30"/>
                    <a:pt x="13" y="32"/>
                  </a:cubicBezTo>
                  <a:cubicBezTo>
                    <a:pt x="11" y="33"/>
                    <a:pt x="8" y="34"/>
                    <a:pt x="8" y="38"/>
                  </a:cubicBezTo>
                  <a:cubicBezTo>
                    <a:pt x="8" y="40"/>
                    <a:pt x="11" y="42"/>
                    <a:pt x="11" y="44"/>
                  </a:cubicBezTo>
                  <a:cubicBezTo>
                    <a:pt x="11" y="46"/>
                    <a:pt x="8" y="47"/>
                    <a:pt x="8" y="50"/>
                  </a:cubicBezTo>
                  <a:cubicBezTo>
                    <a:pt x="8" y="52"/>
                    <a:pt x="11" y="53"/>
                    <a:pt x="11" y="55"/>
                  </a:cubicBezTo>
                  <a:cubicBezTo>
                    <a:pt x="6" y="55"/>
                    <a:pt x="4" y="54"/>
                    <a:pt x="1" y="51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0" name="Freeform 263">
              <a:extLst>
                <a:ext uri="{FF2B5EF4-FFF2-40B4-BE49-F238E27FC236}">
                  <a16:creationId xmlns:a16="http://schemas.microsoft.com/office/drawing/2014/main" id="{441BBF28-C914-4338-BC6D-45BA72A0F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054"/>
              <a:ext cx="67" cy="107"/>
            </a:xfrm>
            <a:custGeom>
              <a:avLst/>
              <a:gdLst>
                <a:gd name="T0" fmla="*/ 140 w 46"/>
                <a:gd name="T1" fmla="*/ 25 h 74"/>
                <a:gd name="T2" fmla="*/ 106 w 46"/>
                <a:gd name="T3" fmla="*/ 33 h 74"/>
                <a:gd name="T4" fmla="*/ 52 w 46"/>
                <a:gd name="T5" fmla="*/ 100 h 74"/>
                <a:gd name="T6" fmla="*/ 36 w 46"/>
                <a:gd name="T7" fmla="*/ 140 h 74"/>
                <a:gd name="T8" fmla="*/ 13 w 46"/>
                <a:gd name="T9" fmla="*/ 175 h 74"/>
                <a:gd name="T10" fmla="*/ 32 w 46"/>
                <a:gd name="T11" fmla="*/ 211 h 74"/>
                <a:gd name="T12" fmla="*/ 66 w 46"/>
                <a:gd name="T13" fmla="*/ 182 h 74"/>
                <a:gd name="T14" fmla="*/ 89 w 46"/>
                <a:gd name="T15" fmla="*/ 172 h 74"/>
                <a:gd name="T16" fmla="*/ 108 w 46"/>
                <a:gd name="T17" fmla="*/ 123 h 74"/>
                <a:gd name="T18" fmla="*/ 89 w 46"/>
                <a:gd name="T19" fmla="*/ 142 h 74"/>
                <a:gd name="T20" fmla="*/ 68 w 46"/>
                <a:gd name="T21" fmla="*/ 163 h 74"/>
                <a:gd name="T22" fmla="*/ 42 w 46"/>
                <a:gd name="T23" fmla="*/ 175 h 74"/>
                <a:gd name="T24" fmla="*/ 32 w 46"/>
                <a:gd name="T25" fmla="*/ 194 h 74"/>
                <a:gd name="T26" fmla="*/ 68 w 46"/>
                <a:gd name="T27" fmla="*/ 134 h 74"/>
                <a:gd name="T28" fmla="*/ 73 w 46"/>
                <a:gd name="T29" fmla="*/ 113 h 74"/>
                <a:gd name="T30" fmla="*/ 87 w 46"/>
                <a:gd name="T31" fmla="*/ 103 h 74"/>
                <a:gd name="T32" fmla="*/ 102 w 46"/>
                <a:gd name="T33" fmla="*/ 84 h 74"/>
                <a:gd name="T34" fmla="*/ 111 w 46"/>
                <a:gd name="T35" fmla="*/ 81 h 74"/>
                <a:gd name="T36" fmla="*/ 117 w 46"/>
                <a:gd name="T37" fmla="*/ 61 h 74"/>
                <a:gd name="T38" fmla="*/ 143 w 46"/>
                <a:gd name="T39" fmla="*/ 25 h 7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" h="74">
                  <a:moveTo>
                    <a:pt x="45" y="8"/>
                  </a:moveTo>
                  <a:cubicBezTo>
                    <a:pt x="42" y="0"/>
                    <a:pt x="36" y="7"/>
                    <a:pt x="34" y="11"/>
                  </a:cubicBezTo>
                  <a:cubicBezTo>
                    <a:pt x="29" y="19"/>
                    <a:pt x="25" y="27"/>
                    <a:pt x="17" y="33"/>
                  </a:cubicBezTo>
                  <a:cubicBezTo>
                    <a:pt x="12" y="37"/>
                    <a:pt x="11" y="39"/>
                    <a:pt x="12" y="46"/>
                  </a:cubicBezTo>
                  <a:cubicBezTo>
                    <a:pt x="15" y="55"/>
                    <a:pt x="7" y="52"/>
                    <a:pt x="4" y="58"/>
                  </a:cubicBezTo>
                  <a:cubicBezTo>
                    <a:pt x="0" y="65"/>
                    <a:pt x="1" y="74"/>
                    <a:pt x="10" y="70"/>
                  </a:cubicBezTo>
                  <a:cubicBezTo>
                    <a:pt x="15" y="67"/>
                    <a:pt x="18" y="64"/>
                    <a:pt x="21" y="60"/>
                  </a:cubicBezTo>
                  <a:cubicBezTo>
                    <a:pt x="25" y="56"/>
                    <a:pt x="25" y="58"/>
                    <a:pt x="29" y="57"/>
                  </a:cubicBezTo>
                  <a:cubicBezTo>
                    <a:pt x="34" y="55"/>
                    <a:pt x="40" y="45"/>
                    <a:pt x="35" y="41"/>
                  </a:cubicBezTo>
                  <a:cubicBezTo>
                    <a:pt x="31" y="36"/>
                    <a:pt x="28" y="43"/>
                    <a:pt x="29" y="47"/>
                  </a:cubicBezTo>
                  <a:cubicBezTo>
                    <a:pt x="24" y="46"/>
                    <a:pt x="20" y="48"/>
                    <a:pt x="22" y="54"/>
                  </a:cubicBezTo>
                  <a:cubicBezTo>
                    <a:pt x="19" y="55"/>
                    <a:pt x="16" y="53"/>
                    <a:pt x="14" y="58"/>
                  </a:cubicBezTo>
                  <a:cubicBezTo>
                    <a:pt x="13" y="60"/>
                    <a:pt x="15" y="64"/>
                    <a:pt x="10" y="64"/>
                  </a:cubicBezTo>
                  <a:cubicBezTo>
                    <a:pt x="7" y="57"/>
                    <a:pt x="21" y="52"/>
                    <a:pt x="22" y="44"/>
                  </a:cubicBezTo>
                  <a:cubicBezTo>
                    <a:pt x="22" y="41"/>
                    <a:pt x="19" y="39"/>
                    <a:pt x="23" y="37"/>
                  </a:cubicBezTo>
                  <a:cubicBezTo>
                    <a:pt x="26" y="35"/>
                    <a:pt x="26" y="38"/>
                    <a:pt x="28" y="34"/>
                  </a:cubicBezTo>
                  <a:cubicBezTo>
                    <a:pt x="29" y="30"/>
                    <a:pt x="29" y="30"/>
                    <a:pt x="33" y="28"/>
                  </a:cubicBezTo>
                  <a:cubicBezTo>
                    <a:pt x="34" y="28"/>
                    <a:pt x="34" y="29"/>
                    <a:pt x="36" y="27"/>
                  </a:cubicBezTo>
                  <a:cubicBezTo>
                    <a:pt x="37" y="26"/>
                    <a:pt x="37" y="22"/>
                    <a:pt x="38" y="20"/>
                  </a:cubicBezTo>
                  <a:cubicBezTo>
                    <a:pt x="39" y="15"/>
                    <a:pt x="45" y="13"/>
                    <a:pt x="46" y="8"/>
                  </a:cubicBezTo>
                </a:path>
              </a:pathLst>
            </a:custGeom>
            <a:solidFill>
              <a:srgbClr val="9B2E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1" name="Line 264">
              <a:extLst>
                <a:ext uri="{FF2B5EF4-FFF2-40B4-BE49-F238E27FC236}">
                  <a16:creationId xmlns:a16="http://schemas.microsoft.com/office/drawing/2014/main" id="{AC70394B-FE66-490E-AD44-96B6EF7D75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86" y="1362"/>
              <a:ext cx="55" cy="954"/>
            </a:xfrm>
            <a:prstGeom prst="line">
              <a:avLst/>
            </a:prstGeom>
            <a:noFill/>
            <a:ln w="7938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2" name="Freeform 265">
              <a:extLst>
                <a:ext uri="{FF2B5EF4-FFF2-40B4-BE49-F238E27FC236}">
                  <a16:creationId xmlns:a16="http://schemas.microsoft.com/office/drawing/2014/main" id="{ED1C8BC8-7067-4EAA-81F2-DBF2360F9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345"/>
              <a:ext cx="148" cy="118"/>
            </a:xfrm>
            <a:custGeom>
              <a:avLst/>
              <a:gdLst>
                <a:gd name="T0" fmla="*/ 0 w 102"/>
                <a:gd name="T1" fmla="*/ 20 h 82"/>
                <a:gd name="T2" fmla="*/ 290 w 102"/>
                <a:gd name="T3" fmla="*/ 245 h 82"/>
                <a:gd name="T4" fmla="*/ 0 w 102"/>
                <a:gd name="T5" fmla="*/ 2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82">
                  <a:moveTo>
                    <a:pt x="0" y="7"/>
                  </a:moveTo>
                  <a:cubicBezTo>
                    <a:pt x="0" y="7"/>
                    <a:pt x="102" y="0"/>
                    <a:pt x="95" y="82"/>
                  </a:cubicBezTo>
                  <a:cubicBezTo>
                    <a:pt x="95" y="82"/>
                    <a:pt x="98" y="14"/>
                    <a:pt x="0" y="7"/>
                  </a:cubicBezTo>
                  <a:close/>
                </a:path>
              </a:pathLst>
            </a:custGeom>
            <a:solidFill>
              <a:srgbClr val="E56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3" name="Freeform 266">
              <a:extLst>
                <a:ext uri="{FF2B5EF4-FFF2-40B4-BE49-F238E27FC236}">
                  <a16:creationId xmlns:a16="http://schemas.microsoft.com/office/drawing/2014/main" id="{C74E3CBD-E15A-48C8-B01A-6ACD99B66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488"/>
              <a:ext cx="111" cy="152"/>
            </a:xfrm>
            <a:custGeom>
              <a:avLst/>
              <a:gdLst>
                <a:gd name="T0" fmla="*/ 0 w 77"/>
                <a:gd name="T1" fmla="*/ 0 h 105"/>
                <a:gd name="T2" fmla="*/ 117 w 77"/>
                <a:gd name="T3" fmla="*/ 318 h 105"/>
                <a:gd name="T4" fmla="*/ 0 w 77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05">
                  <a:moveTo>
                    <a:pt x="0" y="0"/>
                  </a:moveTo>
                  <a:cubicBezTo>
                    <a:pt x="0" y="0"/>
                    <a:pt x="77" y="8"/>
                    <a:pt x="39" y="105"/>
                  </a:cubicBezTo>
                  <a:cubicBezTo>
                    <a:pt x="39" y="105"/>
                    <a:pt x="73" y="23"/>
                    <a:pt x="0" y="0"/>
                  </a:cubicBezTo>
                  <a:close/>
                </a:path>
              </a:pathLst>
            </a:custGeom>
            <a:solidFill>
              <a:srgbClr val="E56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4" name="Freeform 267">
              <a:extLst>
                <a:ext uri="{FF2B5EF4-FFF2-40B4-BE49-F238E27FC236}">
                  <a16:creationId xmlns:a16="http://schemas.microsoft.com/office/drawing/2014/main" id="{074435C6-2DDD-4FBB-852F-03F57674F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685"/>
              <a:ext cx="100" cy="153"/>
            </a:xfrm>
            <a:custGeom>
              <a:avLst/>
              <a:gdLst>
                <a:gd name="T0" fmla="*/ 109 w 69"/>
                <a:gd name="T1" fmla="*/ 0 h 106"/>
                <a:gd name="T2" fmla="*/ 0 w 69"/>
                <a:gd name="T3" fmla="*/ 319 h 106"/>
                <a:gd name="T4" fmla="*/ 109 w 69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06">
                  <a:moveTo>
                    <a:pt x="36" y="0"/>
                  </a:moveTo>
                  <a:cubicBezTo>
                    <a:pt x="36" y="0"/>
                    <a:pt x="69" y="43"/>
                    <a:pt x="0" y="106"/>
                  </a:cubicBezTo>
                  <a:cubicBezTo>
                    <a:pt x="0" y="106"/>
                    <a:pt x="59" y="49"/>
                    <a:pt x="36" y="0"/>
                  </a:cubicBezTo>
                  <a:close/>
                </a:path>
              </a:pathLst>
            </a:custGeom>
            <a:solidFill>
              <a:srgbClr val="E56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5" name="Freeform 268">
              <a:extLst>
                <a:ext uri="{FF2B5EF4-FFF2-40B4-BE49-F238E27FC236}">
                  <a16:creationId xmlns:a16="http://schemas.microsoft.com/office/drawing/2014/main" id="{2BFD6FF5-EAD5-4BFC-868F-E04C3543B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879"/>
              <a:ext cx="95" cy="136"/>
            </a:xfrm>
            <a:custGeom>
              <a:avLst/>
              <a:gdLst>
                <a:gd name="T0" fmla="*/ 0 w 66"/>
                <a:gd name="T1" fmla="*/ 285 h 94"/>
                <a:gd name="T2" fmla="*/ 155 w 66"/>
                <a:gd name="T3" fmla="*/ 0 h 94"/>
                <a:gd name="T4" fmla="*/ 0 w 66"/>
                <a:gd name="T5" fmla="*/ 285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94">
                  <a:moveTo>
                    <a:pt x="0" y="94"/>
                  </a:moveTo>
                  <a:cubicBezTo>
                    <a:pt x="0" y="94"/>
                    <a:pt x="66" y="75"/>
                    <a:pt x="52" y="0"/>
                  </a:cubicBezTo>
                  <a:cubicBezTo>
                    <a:pt x="52" y="0"/>
                    <a:pt x="62" y="59"/>
                    <a:pt x="0" y="94"/>
                  </a:cubicBezTo>
                  <a:close/>
                </a:path>
              </a:pathLst>
            </a:custGeom>
            <a:solidFill>
              <a:srgbClr val="E56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6" name="Freeform 269">
              <a:extLst>
                <a:ext uri="{FF2B5EF4-FFF2-40B4-BE49-F238E27FC236}">
                  <a16:creationId xmlns:a16="http://schemas.microsoft.com/office/drawing/2014/main" id="{EDF0B9E6-02B4-4D2D-A36B-8E424A991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2106"/>
              <a:ext cx="61" cy="77"/>
            </a:xfrm>
            <a:custGeom>
              <a:avLst/>
              <a:gdLst>
                <a:gd name="T0" fmla="*/ 0 w 42"/>
                <a:gd name="T1" fmla="*/ 163 h 53"/>
                <a:gd name="T2" fmla="*/ 129 w 42"/>
                <a:gd name="T3" fmla="*/ 0 h 53"/>
                <a:gd name="T4" fmla="*/ 0 w 42"/>
                <a:gd name="T5" fmla="*/ 163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53">
                  <a:moveTo>
                    <a:pt x="0" y="53"/>
                  </a:moveTo>
                  <a:cubicBezTo>
                    <a:pt x="0" y="53"/>
                    <a:pt x="29" y="53"/>
                    <a:pt x="42" y="0"/>
                  </a:cubicBezTo>
                  <a:cubicBezTo>
                    <a:pt x="42" y="0"/>
                    <a:pt x="29" y="43"/>
                    <a:pt x="0" y="53"/>
                  </a:cubicBezTo>
                  <a:close/>
                </a:path>
              </a:pathLst>
            </a:custGeom>
            <a:solidFill>
              <a:srgbClr val="E56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7" name="Freeform 270">
              <a:extLst>
                <a:ext uri="{FF2B5EF4-FFF2-40B4-BE49-F238E27FC236}">
                  <a16:creationId xmlns:a16="http://schemas.microsoft.com/office/drawing/2014/main" id="{D32A65FA-FA4F-477C-BC61-972D92A77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233"/>
              <a:ext cx="54" cy="68"/>
            </a:xfrm>
            <a:custGeom>
              <a:avLst/>
              <a:gdLst>
                <a:gd name="T0" fmla="*/ 0 w 37"/>
                <a:gd name="T1" fmla="*/ 142 h 47"/>
                <a:gd name="T2" fmla="*/ 115 w 37"/>
                <a:gd name="T3" fmla="*/ 0 h 47"/>
                <a:gd name="T4" fmla="*/ 0 w 37"/>
                <a:gd name="T5" fmla="*/ 142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7">
                  <a:moveTo>
                    <a:pt x="0" y="47"/>
                  </a:moveTo>
                  <a:cubicBezTo>
                    <a:pt x="0" y="47"/>
                    <a:pt x="24" y="40"/>
                    <a:pt x="37" y="0"/>
                  </a:cubicBezTo>
                  <a:cubicBezTo>
                    <a:pt x="37" y="0"/>
                    <a:pt x="19" y="33"/>
                    <a:pt x="0" y="47"/>
                  </a:cubicBezTo>
                  <a:close/>
                </a:path>
              </a:pathLst>
            </a:custGeom>
            <a:solidFill>
              <a:srgbClr val="E56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8" name="Freeform 271">
              <a:extLst>
                <a:ext uri="{FF2B5EF4-FFF2-40B4-BE49-F238E27FC236}">
                  <a16:creationId xmlns:a16="http://schemas.microsoft.com/office/drawing/2014/main" id="{8E72A577-4089-4EC3-B510-A514369CB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2" y="1350"/>
              <a:ext cx="146" cy="197"/>
            </a:xfrm>
            <a:custGeom>
              <a:avLst/>
              <a:gdLst>
                <a:gd name="T0" fmla="*/ 305 w 101"/>
                <a:gd name="T1" fmla="*/ 0 h 136"/>
                <a:gd name="T2" fmla="*/ 69 w 101"/>
                <a:gd name="T3" fmla="*/ 413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36">
                  <a:moveTo>
                    <a:pt x="101" y="0"/>
                  </a:moveTo>
                  <a:cubicBezTo>
                    <a:pt x="101" y="0"/>
                    <a:pt x="0" y="25"/>
                    <a:pt x="23" y="13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9" name="Freeform 272">
              <a:extLst>
                <a:ext uri="{FF2B5EF4-FFF2-40B4-BE49-F238E27FC236}">
                  <a16:creationId xmlns:a16="http://schemas.microsoft.com/office/drawing/2014/main" id="{DCD147EE-000D-491A-9C1A-64972F62B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1378"/>
              <a:ext cx="87" cy="38"/>
            </a:xfrm>
            <a:custGeom>
              <a:avLst/>
              <a:gdLst>
                <a:gd name="T0" fmla="*/ 183 w 60"/>
                <a:gd name="T1" fmla="*/ 34 h 26"/>
                <a:gd name="T2" fmla="*/ 0 w 60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26">
                  <a:moveTo>
                    <a:pt x="60" y="11"/>
                  </a:moveTo>
                  <a:cubicBezTo>
                    <a:pt x="60" y="11"/>
                    <a:pt x="26" y="26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0" name="Freeform 273">
              <a:extLst>
                <a:ext uri="{FF2B5EF4-FFF2-40B4-BE49-F238E27FC236}">
                  <a16:creationId xmlns:a16="http://schemas.microsoft.com/office/drawing/2014/main" id="{F40097B8-54B0-4B4A-89F6-4003BC677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397"/>
              <a:ext cx="124" cy="75"/>
            </a:xfrm>
            <a:custGeom>
              <a:avLst/>
              <a:gdLst>
                <a:gd name="T0" fmla="*/ 0 w 86"/>
                <a:gd name="T1" fmla="*/ 156 h 52"/>
                <a:gd name="T2" fmla="*/ 258 w 86"/>
                <a:gd name="T3" fmla="*/ 13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2">
                  <a:moveTo>
                    <a:pt x="0" y="52"/>
                  </a:moveTo>
                  <a:cubicBezTo>
                    <a:pt x="0" y="52"/>
                    <a:pt x="53" y="0"/>
                    <a:pt x="86" y="4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1" name="Freeform 274">
              <a:extLst>
                <a:ext uri="{FF2B5EF4-FFF2-40B4-BE49-F238E27FC236}">
                  <a16:creationId xmlns:a16="http://schemas.microsoft.com/office/drawing/2014/main" id="{FDC5D836-6F3D-4BE3-8407-6A1F20756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" y="1359"/>
              <a:ext cx="58" cy="59"/>
            </a:xfrm>
            <a:custGeom>
              <a:avLst/>
              <a:gdLst>
                <a:gd name="T0" fmla="*/ 102 w 40"/>
                <a:gd name="T1" fmla="*/ 0 h 41"/>
                <a:gd name="T2" fmla="*/ 0 w 40"/>
                <a:gd name="T3" fmla="*/ 122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41">
                  <a:moveTo>
                    <a:pt x="33" y="0"/>
                  </a:moveTo>
                  <a:cubicBezTo>
                    <a:pt x="33" y="0"/>
                    <a:pt x="40" y="29"/>
                    <a:pt x="0" y="4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2" name="Freeform 275">
              <a:extLst>
                <a:ext uri="{FF2B5EF4-FFF2-40B4-BE49-F238E27FC236}">
                  <a16:creationId xmlns:a16="http://schemas.microsoft.com/office/drawing/2014/main" id="{83330C38-718B-4D88-8589-C305C9181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1612"/>
              <a:ext cx="96" cy="71"/>
            </a:xfrm>
            <a:custGeom>
              <a:avLst/>
              <a:gdLst>
                <a:gd name="T0" fmla="*/ 0 w 67"/>
                <a:gd name="T1" fmla="*/ 109 h 49"/>
                <a:gd name="T2" fmla="*/ 198 w 67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49">
                  <a:moveTo>
                    <a:pt x="0" y="36"/>
                  </a:moveTo>
                  <a:cubicBezTo>
                    <a:pt x="0" y="36"/>
                    <a:pt x="44" y="49"/>
                    <a:pt x="67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3" name="Freeform 276">
              <a:extLst>
                <a:ext uri="{FF2B5EF4-FFF2-40B4-BE49-F238E27FC236}">
                  <a16:creationId xmlns:a16="http://schemas.microsoft.com/office/drawing/2014/main" id="{E61FFC00-71AE-4D4B-A9F6-CF766AB78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255"/>
              <a:ext cx="223" cy="163"/>
            </a:xfrm>
            <a:custGeom>
              <a:avLst/>
              <a:gdLst>
                <a:gd name="T0" fmla="*/ 0 w 154"/>
                <a:gd name="T1" fmla="*/ 0 h 113"/>
                <a:gd name="T2" fmla="*/ 55 w 154"/>
                <a:gd name="T3" fmla="*/ 13 h 113"/>
                <a:gd name="T4" fmla="*/ 103 w 154"/>
                <a:gd name="T5" fmla="*/ 27 h 113"/>
                <a:gd name="T6" fmla="*/ 177 w 154"/>
                <a:gd name="T7" fmla="*/ 94 h 113"/>
                <a:gd name="T8" fmla="*/ 203 w 154"/>
                <a:gd name="T9" fmla="*/ 127 h 113"/>
                <a:gd name="T10" fmla="*/ 264 w 154"/>
                <a:gd name="T11" fmla="*/ 100 h 113"/>
                <a:gd name="T12" fmla="*/ 426 w 154"/>
                <a:gd name="T13" fmla="*/ 56 h 113"/>
                <a:gd name="T14" fmla="*/ 468 w 154"/>
                <a:gd name="T15" fmla="*/ 75 h 113"/>
                <a:gd name="T16" fmla="*/ 366 w 154"/>
                <a:gd name="T17" fmla="*/ 100 h 113"/>
                <a:gd name="T18" fmla="*/ 298 w 154"/>
                <a:gd name="T19" fmla="*/ 189 h 113"/>
                <a:gd name="T20" fmla="*/ 300 w 154"/>
                <a:gd name="T21" fmla="*/ 267 h 113"/>
                <a:gd name="T22" fmla="*/ 310 w 154"/>
                <a:gd name="T23" fmla="*/ 339 h 113"/>
                <a:gd name="T24" fmla="*/ 245 w 154"/>
                <a:gd name="T25" fmla="*/ 203 h 113"/>
                <a:gd name="T26" fmla="*/ 162 w 154"/>
                <a:gd name="T27" fmla="*/ 117 h 113"/>
                <a:gd name="T28" fmla="*/ 74 w 154"/>
                <a:gd name="T29" fmla="*/ 56 h 113"/>
                <a:gd name="T30" fmla="*/ 1 w 154"/>
                <a:gd name="T31" fmla="*/ 1 h 11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54" h="113">
                  <a:moveTo>
                    <a:pt x="0" y="0"/>
                  </a:moveTo>
                  <a:cubicBezTo>
                    <a:pt x="5" y="3"/>
                    <a:pt x="13" y="3"/>
                    <a:pt x="18" y="4"/>
                  </a:cubicBezTo>
                  <a:cubicBezTo>
                    <a:pt x="24" y="5"/>
                    <a:pt x="28" y="6"/>
                    <a:pt x="34" y="9"/>
                  </a:cubicBezTo>
                  <a:cubicBezTo>
                    <a:pt x="44" y="14"/>
                    <a:pt x="53" y="22"/>
                    <a:pt x="58" y="31"/>
                  </a:cubicBezTo>
                  <a:cubicBezTo>
                    <a:pt x="61" y="36"/>
                    <a:pt x="61" y="40"/>
                    <a:pt x="67" y="42"/>
                  </a:cubicBezTo>
                  <a:cubicBezTo>
                    <a:pt x="75" y="43"/>
                    <a:pt x="81" y="37"/>
                    <a:pt x="87" y="33"/>
                  </a:cubicBezTo>
                  <a:cubicBezTo>
                    <a:pt x="102" y="24"/>
                    <a:pt x="121" y="16"/>
                    <a:pt x="140" y="19"/>
                  </a:cubicBezTo>
                  <a:cubicBezTo>
                    <a:pt x="144" y="19"/>
                    <a:pt x="150" y="22"/>
                    <a:pt x="154" y="25"/>
                  </a:cubicBezTo>
                  <a:cubicBezTo>
                    <a:pt x="144" y="25"/>
                    <a:pt x="130" y="29"/>
                    <a:pt x="121" y="33"/>
                  </a:cubicBezTo>
                  <a:cubicBezTo>
                    <a:pt x="108" y="38"/>
                    <a:pt x="100" y="49"/>
                    <a:pt x="98" y="63"/>
                  </a:cubicBezTo>
                  <a:cubicBezTo>
                    <a:pt x="97" y="72"/>
                    <a:pt x="97" y="81"/>
                    <a:pt x="99" y="89"/>
                  </a:cubicBezTo>
                  <a:cubicBezTo>
                    <a:pt x="101" y="96"/>
                    <a:pt x="105" y="106"/>
                    <a:pt x="102" y="113"/>
                  </a:cubicBezTo>
                  <a:cubicBezTo>
                    <a:pt x="98" y="97"/>
                    <a:pt x="93" y="80"/>
                    <a:pt x="81" y="68"/>
                  </a:cubicBezTo>
                  <a:cubicBezTo>
                    <a:pt x="71" y="59"/>
                    <a:pt x="64" y="47"/>
                    <a:pt x="53" y="39"/>
                  </a:cubicBezTo>
                  <a:cubicBezTo>
                    <a:pt x="44" y="32"/>
                    <a:pt x="33" y="27"/>
                    <a:pt x="24" y="19"/>
                  </a:cubicBezTo>
                  <a:cubicBezTo>
                    <a:pt x="17" y="12"/>
                    <a:pt x="10" y="5"/>
                    <a:pt x="1" y="1"/>
                  </a:cubicBezTo>
                </a:path>
              </a:pathLst>
            </a:custGeom>
            <a:solidFill>
              <a:srgbClr val="F8C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4" name="Freeform 277">
              <a:extLst>
                <a:ext uri="{FF2B5EF4-FFF2-40B4-BE49-F238E27FC236}">
                  <a16:creationId xmlns:a16="http://schemas.microsoft.com/office/drawing/2014/main" id="{4477E8B0-86B3-4E0A-9B26-BAD01030A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479"/>
              <a:ext cx="160" cy="1026"/>
            </a:xfrm>
            <a:custGeom>
              <a:avLst/>
              <a:gdLst>
                <a:gd name="T0" fmla="*/ 179 w 111"/>
                <a:gd name="T1" fmla="*/ 0 h 709"/>
                <a:gd name="T2" fmla="*/ 183 w 111"/>
                <a:gd name="T3" fmla="*/ 673 h 709"/>
                <a:gd name="T4" fmla="*/ 117 w 111"/>
                <a:gd name="T5" fmla="*/ 1275 h 709"/>
                <a:gd name="T6" fmla="*/ 192 w 111"/>
                <a:gd name="T7" fmla="*/ 2149 h 709"/>
                <a:gd name="T8" fmla="*/ 108 w 111"/>
                <a:gd name="T9" fmla="*/ 1376 h 709"/>
                <a:gd name="T10" fmla="*/ 169 w 111"/>
                <a:gd name="T11" fmla="*/ 632 h 709"/>
                <a:gd name="T12" fmla="*/ 179 w 111"/>
                <a:gd name="T13" fmla="*/ 0 h 70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709">
                  <a:moveTo>
                    <a:pt x="60" y="0"/>
                  </a:moveTo>
                  <a:cubicBezTo>
                    <a:pt x="60" y="0"/>
                    <a:pt x="111" y="98"/>
                    <a:pt x="61" y="222"/>
                  </a:cubicBezTo>
                  <a:cubicBezTo>
                    <a:pt x="12" y="346"/>
                    <a:pt x="35" y="396"/>
                    <a:pt x="39" y="421"/>
                  </a:cubicBezTo>
                  <a:cubicBezTo>
                    <a:pt x="43" y="446"/>
                    <a:pt x="85" y="580"/>
                    <a:pt x="64" y="709"/>
                  </a:cubicBezTo>
                  <a:cubicBezTo>
                    <a:pt x="64" y="709"/>
                    <a:pt x="72" y="537"/>
                    <a:pt x="36" y="454"/>
                  </a:cubicBezTo>
                  <a:cubicBezTo>
                    <a:pt x="0" y="372"/>
                    <a:pt x="31" y="258"/>
                    <a:pt x="56" y="209"/>
                  </a:cubicBezTo>
                  <a:cubicBezTo>
                    <a:pt x="81" y="160"/>
                    <a:pt x="80" y="33"/>
                    <a:pt x="60" y="0"/>
                  </a:cubicBezTo>
                  <a:close/>
                </a:path>
              </a:pathLst>
            </a:custGeom>
            <a:solidFill>
              <a:srgbClr val="F8C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5" name="Freeform 278">
              <a:extLst>
                <a:ext uri="{FF2B5EF4-FFF2-40B4-BE49-F238E27FC236}">
                  <a16:creationId xmlns:a16="http://schemas.microsoft.com/office/drawing/2014/main" id="{0DEA91FC-4704-429A-A0A0-21E2274F3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2720"/>
              <a:ext cx="59" cy="91"/>
            </a:xfrm>
            <a:custGeom>
              <a:avLst/>
              <a:gdLst>
                <a:gd name="T0" fmla="*/ 89 w 41"/>
                <a:gd name="T1" fmla="*/ 6 h 63"/>
                <a:gd name="T2" fmla="*/ 117 w 41"/>
                <a:gd name="T3" fmla="*/ 19 h 63"/>
                <a:gd name="T4" fmla="*/ 114 w 41"/>
                <a:gd name="T5" fmla="*/ 52 h 63"/>
                <a:gd name="T6" fmla="*/ 76 w 41"/>
                <a:gd name="T7" fmla="*/ 127 h 63"/>
                <a:gd name="T8" fmla="*/ 47 w 41"/>
                <a:gd name="T9" fmla="*/ 160 h 63"/>
                <a:gd name="T10" fmla="*/ 19 w 41"/>
                <a:gd name="T11" fmla="*/ 182 h 63"/>
                <a:gd name="T12" fmla="*/ 0 w 41"/>
                <a:gd name="T13" fmla="*/ 163 h 63"/>
                <a:gd name="T14" fmla="*/ 42 w 41"/>
                <a:gd name="T15" fmla="*/ 88 h 63"/>
                <a:gd name="T16" fmla="*/ 94 w 41"/>
                <a:gd name="T17" fmla="*/ 6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63">
                  <a:moveTo>
                    <a:pt x="30" y="2"/>
                  </a:moveTo>
                  <a:cubicBezTo>
                    <a:pt x="35" y="2"/>
                    <a:pt x="38" y="0"/>
                    <a:pt x="39" y="6"/>
                  </a:cubicBezTo>
                  <a:cubicBezTo>
                    <a:pt x="41" y="9"/>
                    <a:pt x="39" y="13"/>
                    <a:pt x="38" y="17"/>
                  </a:cubicBezTo>
                  <a:cubicBezTo>
                    <a:pt x="36" y="26"/>
                    <a:pt x="30" y="34"/>
                    <a:pt x="26" y="42"/>
                  </a:cubicBezTo>
                  <a:cubicBezTo>
                    <a:pt x="23" y="46"/>
                    <a:pt x="20" y="49"/>
                    <a:pt x="16" y="53"/>
                  </a:cubicBezTo>
                  <a:cubicBezTo>
                    <a:pt x="13" y="55"/>
                    <a:pt x="10" y="59"/>
                    <a:pt x="6" y="60"/>
                  </a:cubicBezTo>
                  <a:cubicBezTo>
                    <a:pt x="2" y="63"/>
                    <a:pt x="0" y="59"/>
                    <a:pt x="0" y="54"/>
                  </a:cubicBezTo>
                  <a:cubicBezTo>
                    <a:pt x="1" y="45"/>
                    <a:pt x="9" y="36"/>
                    <a:pt x="14" y="29"/>
                  </a:cubicBezTo>
                  <a:cubicBezTo>
                    <a:pt x="21" y="20"/>
                    <a:pt x="25" y="10"/>
                    <a:pt x="31" y="2"/>
                  </a:cubicBezTo>
                </a:path>
              </a:pathLst>
            </a:custGeom>
            <a:solidFill>
              <a:srgbClr val="CE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6" name="Freeform 279">
              <a:extLst>
                <a:ext uri="{FF2B5EF4-FFF2-40B4-BE49-F238E27FC236}">
                  <a16:creationId xmlns:a16="http://schemas.microsoft.com/office/drawing/2014/main" id="{0BECB6FB-52D7-4797-9D83-F6D69D822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2707"/>
              <a:ext cx="59" cy="97"/>
            </a:xfrm>
            <a:custGeom>
              <a:avLst/>
              <a:gdLst>
                <a:gd name="T0" fmla="*/ 122 w 41"/>
                <a:gd name="T1" fmla="*/ 25 h 67"/>
                <a:gd name="T2" fmla="*/ 81 w 41"/>
                <a:gd name="T3" fmla="*/ 55 h 67"/>
                <a:gd name="T4" fmla="*/ 50 w 41"/>
                <a:gd name="T5" fmla="*/ 107 h 67"/>
                <a:gd name="T6" fmla="*/ 27 w 41"/>
                <a:gd name="T7" fmla="*/ 158 h 67"/>
                <a:gd name="T8" fmla="*/ 19 w 41"/>
                <a:gd name="T9" fmla="*/ 203 h 67"/>
                <a:gd name="T10" fmla="*/ 1 w 41"/>
                <a:gd name="T11" fmla="*/ 155 h 67"/>
                <a:gd name="T12" fmla="*/ 19 w 41"/>
                <a:gd name="T13" fmla="*/ 135 h 67"/>
                <a:gd name="T14" fmla="*/ 35 w 41"/>
                <a:gd name="T15" fmla="*/ 97 h 67"/>
                <a:gd name="T16" fmla="*/ 119 w 41"/>
                <a:gd name="T17" fmla="*/ 20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67">
                  <a:moveTo>
                    <a:pt x="41" y="8"/>
                  </a:moveTo>
                  <a:cubicBezTo>
                    <a:pt x="34" y="8"/>
                    <a:pt x="31" y="13"/>
                    <a:pt x="27" y="18"/>
                  </a:cubicBezTo>
                  <a:cubicBezTo>
                    <a:pt x="24" y="24"/>
                    <a:pt x="20" y="29"/>
                    <a:pt x="17" y="35"/>
                  </a:cubicBezTo>
                  <a:cubicBezTo>
                    <a:pt x="14" y="41"/>
                    <a:pt x="12" y="47"/>
                    <a:pt x="9" y="52"/>
                  </a:cubicBezTo>
                  <a:cubicBezTo>
                    <a:pt x="5" y="57"/>
                    <a:pt x="3" y="61"/>
                    <a:pt x="6" y="67"/>
                  </a:cubicBezTo>
                  <a:cubicBezTo>
                    <a:pt x="2" y="64"/>
                    <a:pt x="0" y="56"/>
                    <a:pt x="1" y="51"/>
                  </a:cubicBezTo>
                  <a:cubicBezTo>
                    <a:pt x="2" y="48"/>
                    <a:pt x="5" y="46"/>
                    <a:pt x="6" y="44"/>
                  </a:cubicBezTo>
                  <a:cubicBezTo>
                    <a:pt x="9" y="40"/>
                    <a:pt x="10" y="36"/>
                    <a:pt x="12" y="32"/>
                  </a:cubicBezTo>
                  <a:cubicBezTo>
                    <a:pt x="16" y="22"/>
                    <a:pt x="28" y="0"/>
                    <a:pt x="40" y="7"/>
                  </a:cubicBezTo>
                </a:path>
              </a:pathLst>
            </a:custGeom>
            <a:solidFill>
              <a:srgbClr val="F8C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7" name="Freeform 280">
              <a:extLst>
                <a:ext uri="{FF2B5EF4-FFF2-40B4-BE49-F238E27FC236}">
                  <a16:creationId xmlns:a16="http://schemas.microsoft.com/office/drawing/2014/main" id="{2ED05095-4A65-4E37-BBA6-E1A9434AA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1269"/>
              <a:ext cx="237" cy="1524"/>
            </a:xfrm>
            <a:custGeom>
              <a:avLst/>
              <a:gdLst>
                <a:gd name="T0" fmla="*/ 123 w 164"/>
                <a:gd name="T1" fmla="*/ 9 h 1053"/>
                <a:gd name="T2" fmla="*/ 389 w 164"/>
                <a:gd name="T3" fmla="*/ 206 h 1053"/>
                <a:gd name="T4" fmla="*/ 475 w 164"/>
                <a:gd name="T5" fmla="*/ 360 h 1053"/>
                <a:gd name="T6" fmla="*/ 468 w 164"/>
                <a:gd name="T7" fmla="*/ 582 h 1053"/>
                <a:gd name="T8" fmla="*/ 493 w 164"/>
                <a:gd name="T9" fmla="*/ 767 h 1053"/>
                <a:gd name="T10" fmla="*/ 438 w 164"/>
                <a:gd name="T11" fmla="*/ 949 h 1053"/>
                <a:gd name="T12" fmla="*/ 371 w 164"/>
                <a:gd name="T13" fmla="*/ 1352 h 1053"/>
                <a:gd name="T14" fmla="*/ 332 w 164"/>
                <a:gd name="T15" fmla="*/ 1537 h 1053"/>
                <a:gd name="T16" fmla="*/ 366 w 164"/>
                <a:gd name="T17" fmla="*/ 1757 h 1053"/>
                <a:gd name="T18" fmla="*/ 374 w 164"/>
                <a:gd name="T19" fmla="*/ 2169 h 1053"/>
                <a:gd name="T20" fmla="*/ 455 w 164"/>
                <a:gd name="T21" fmla="*/ 2547 h 1053"/>
                <a:gd name="T22" fmla="*/ 395 w 164"/>
                <a:gd name="T23" fmla="*/ 2928 h 1053"/>
                <a:gd name="T24" fmla="*/ 319 w 164"/>
                <a:gd name="T25" fmla="*/ 3052 h 1053"/>
                <a:gd name="T26" fmla="*/ 84 w 164"/>
                <a:gd name="T27" fmla="*/ 3159 h 1053"/>
                <a:gd name="T28" fmla="*/ 14 w 164"/>
                <a:gd name="T29" fmla="*/ 2856 h 1053"/>
                <a:gd name="T30" fmla="*/ 6 w 164"/>
                <a:gd name="T31" fmla="*/ 2136 h 1053"/>
                <a:gd name="T32" fmla="*/ 103 w 164"/>
                <a:gd name="T33" fmla="*/ 664 h 1053"/>
                <a:gd name="T34" fmla="*/ 123 w 164"/>
                <a:gd name="T35" fmla="*/ 135 h 105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4" h="1053">
                  <a:moveTo>
                    <a:pt x="41" y="3"/>
                  </a:moveTo>
                  <a:cubicBezTo>
                    <a:pt x="90" y="0"/>
                    <a:pt x="105" y="34"/>
                    <a:pt x="129" y="68"/>
                  </a:cubicBezTo>
                  <a:cubicBezTo>
                    <a:pt x="140" y="83"/>
                    <a:pt x="154" y="98"/>
                    <a:pt x="158" y="119"/>
                  </a:cubicBezTo>
                  <a:cubicBezTo>
                    <a:pt x="162" y="143"/>
                    <a:pt x="155" y="169"/>
                    <a:pt x="155" y="192"/>
                  </a:cubicBezTo>
                  <a:cubicBezTo>
                    <a:pt x="155" y="212"/>
                    <a:pt x="164" y="233"/>
                    <a:pt x="163" y="253"/>
                  </a:cubicBezTo>
                  <a:cubicBezTo>
                    <a:pt x="161" y="273"/>
                    <a:pt x="149" y="293"/>
                    <a:pt x="145" y="313"/>
                  </a:cubicBezTo>
                  <a:cubicBezTo>
                    <a:pt x="136" y="360"/>
                    <a:pt x="144" y="402"/>
                    <a:pt x="123" y="446"/>
                  </a:cubicBezTo>
                  <a:cubicBezTo>
                    <a:pt x="112" y="470"/>
                    <a:pt x="105" y="481"/>
                    <a:pt x="110" y="507"/>
                  </a:cubicBezTo>
                  <a:cubicBezTo>
                    <a:pt x="114" y="533"/>
                    <a:pt x="121" y="554"/>
                    <a:pt x="121" y="580"/>
                  </a:cubicBezTo>
                  <a:cubicBezTo>
                    <a:pt x="121" y="629"/>
                    <a:pt x="97" y="671"/>
                    <a:pt x="124" y="716"/>
                  </a:cubicBezTo>
                  <a:cubicBezTo>
                    <a:pt x="148" y="753"/>
                    <a:pt x="146" y="797"/>
                    <a:pt x="151" y="840"/>
                  </a:cubicBezTo>
                  <a:cubicBezTo>
                    <a:pt x="154" y="881"/>
                    <a:pt x="146" y="930"/>
                    <a:pt x="131" y="966"/>
                  </a:cubicBezTo>
                  <a:cubicBezTo>
                    <a:pt x="124" y="981"/>
                    <a:pt x="112" y="993"/>
                    <a:pt x="106" y="1007"/>
                  </a:cubicBezTo>
                  <a:cubicBezTo>
                    <a:pt x="84" y="1011"/>
                    <a:pt x="51" y="1053"/>
                    <a:pt x="28" y="1042"/>
                  </a:cubicBezTo>
                  <a:cubicBezTo>
                    <a:pt x="0" y="1027"/>
                    <a:pt x="5" y="967"/>
                    <a:pt x="5" y="942"/>
                  </a:cubicBezTo>
                  <a:cubicBezTo>
                    <a:pt x="5" y="863"/>
                    <a:pt x="3" y="784"/>
                    <a:pt x="2" y="705"/>
                  </a:cubicBezTo>
                  <a:cubicBezTo>
                    <a:pt x="1" y="542"/>
                    <a:pt x="34" y="381"/>
                    <a:pt x="34" y="219"/>
                  </a:cubicBezTo>
                  <a:cubicBezTo>
                    <a:pt x="34" y="172"/>
                    <a:pt x="69" y="87"/>
                    <a:pt x="41" y="44"/>
                  </a:cubicBezTo>
                </a:path>
              </a:pathLst>
            </a:custGeom>
            <a:solidFill>
              <a:srgbClr val="CE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8" name="Freeform 281">
              <a:extLst>
                <a:ext uri="{FF2B5EF4-FFF2-40B4-BE49-F238E27FC236}">
                  <a16:creationId xmlns:a16="http://schemas.microsoft.com/office/drawing/2014/main" id="{1F994ED4-30D9-4481-AE1D-FF1FA8802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039"/>
              <a:ext cx="2273" cy="2605"/>
            </a:xfrm>
            <a:custGeom>
              <a:avLst/>
              <a:gdLst>
                <a:gd name="T0" fmla="*/ 4653 w 1574"/>
                <a:gd name="T1" fmla="*/ 706 h 1800"/>
                <a:gd name="T2" fmla="*/ 4368 w 1574"/>
                <a:gd name="T3" fmla="*/ 460 h 1800"/>
                <a:gd name="T4" fmla="*/ 4028 w 1574"/>
                <a:gd name="T5" fmla="*/ 436 h 1800"/>
                <a:gd name="T6" fmla="*/ 3785 w 1574"/>
                <a:gd name="T7" fmla="*/ 357 h 1800"/>
                <a:gd name="T8" fmla="*/ 3334 w 1574"/>
                <a:gd name="T9" fmla="*/ 366 h 1800"/>
                <a:gd name="T10" fmla="*/ 3085 w 1574"/>
                <a:gd name="T11" fmla="*/ 161 h 1800"/>
                <a:gd name="T12" fmla="*/ 2816 w 1574"/>
                <a:gd name="T13" fmla="*/ 347 h 1800"/>
                <a:gd name="T14" fmla="*/ 2728 w 1574"/>
                <a:gd name="T15" fmla="*/ 327 h 1800"/>
                <a:gd name="T16" fmla="*/ 2331 w 1574"/>
                <a:gd name="T17" fmla="*/ 300 h 1800"/>
                <a:gd name="T18" fmla="*/ 2231 w 1574"/>
                <a:gd name="T19" fmla="*/ 304 h 1800"/>
                <a:gd name="T20" fmla="*/ 1586 w 1574"/>
                <a:gd name="T21" fmla="*/ 357 h 1800"/>
                <a:gd name="T22" fmla="*/ 1086 w 1574"/>
                <a:gd name="T23" fmla="*/ 632 h 1800"/>
                <a:gd name="T24" fmla="*/ 686 w 1574"/>
                <a:gd name="T25" fmla="*/ 863 h 1800"/>
                <a:gd name="T26" fmla="*/ 432 w 1574"/>
                <a:gd name="T27" fmla="*/ 1207 h 1800"/>
                <a:gd name="T28" fmla="*/ 235 w 1574"/>
                <a:gd name="T29" fmla="*/ 1517 h 1800"/>
                <a:gd name="T30" fmla="*/ 235 w 1574"/>
                <a:gd name="T31" fmla="*/ 1724 h 1800"/>
                <a:gd name="T32" fmla="*/ 117 w 1574"/>
                <a:gd name="T33" fmla="*/ 2070 h 1800"/>
                <a:gd name="T34" fmla="*/ 156 w 1574"/>
                <a:gd name="T35" fmla="*/ 2304 h 1800"/>
                <a:gd name="T36" fmla="*/ 114 w 1574"/>
                <a:gd name="T37" fmla="*/ 2698 h 1800"/>
                <a:gd name="T38" fmla="*/ 133 w 1574"/>
                <a:gd name="T39" fmla="*/ 3174 h 1800"/>
                <a:gd name="T40" fmla="*/ 29 w 1574"/>
                <a:gd name="T41" fmla="*/ 3518 h 1800"/>
                <a:gd name="T42" fmla="*/ 165 w 1574"/>
                <a:gd name="T43" fmla="*/ 3776 h 1800"/>
                <a:gd name="T44" fmla="*/ 84 w 1574"/>
                <a:gd name="T45" fmla="*/ 3947 h 1800"/>
                <a:gd name="T46" fmla="*/ 235 w 1574"/>
                <a:gd name="T47" fmla="*/ 4113 h 1800"/>
                <a:gd name="T48" fmla="*/ 103 w 1574"/>
                <a:gd name="T49" fmla="*/ 4340 h 1800"/>
                <a:gd name="T50" fmla="*/ 196 w 1574"/>
                <a:gd name="T51" fmla="*/ 4534 h 1800"/>
                <a:gd name="T52" fmla="*/ 137 w 1574"/>
                <a:gd name="T53" fmla="*/ 4731 h 1800"/>
                <a:gd name="T54" fmla="*/ 225 w 1574"/>
                <a:gd name="T55" fmla="*/ 4908 h 1800"/>
                <a:gd name="T56" fmla="*/ 188 w 1574"/>
                <a:gd name="T57" fmla="*/ 5129 h 1800"/>
                <a:gd name="T58" fmla="*/ 344 w 1574"/>
                <a:gd name="T59" fmla="*/ 5207 h 1800"/>
                <a:gd name="T60" fmla="*/ 482 w 1574"/>
                <a:gd name="T61" fmla="*/ 5404 h 1800"/>
                <a:gd name="T62" fmla="*/ 686 w 1574"/>
                <a:gd name="T63" fmla="*/ 5279 h 1800"/>
                <a:gd name="T64" fmla="*/ 976 w 1574"/>
                <a:gd name="T65" fmla="*/ 5311 h 1800"/>
                <a:gd name="T66" fmla="*/ 1126 w 1574"/>
                <a:gd name="T67" fmla="*/ 5025 h 1800"/>
                <a:gd name="T68" fmla="*/ 1443 w 1574"/>
                <a:gd name="T69" fmla="*/ 5041 h 1800"/>
                <a:gd name="T70" fmla="*/ 1567 w 1574"/>
                <a:gd name="T71" fmla="*/ 4745 h 1800"/>
                <a:gd name="T72" fmla="*/ 1846 w 1574"/>
                <a:gd name="T73" fmla="*/ 4702 h 1800"/>
                <a:gd name="T74" fmla="*/ 1994 w 1574"/>
                <a:gd name="T75" fmla="*/ 4453 h 1800"/>
                <a:gd name="T76" fmla="*/ 2344 w 1574"/>
                <a:gd name="T77" fmla="*/ 4482 h 1800"/>
                <a:gd name="T78" fmla="*/ 2504 w 1574"/>
                <a:gd name="T79" fmla="*/ 4113 h 1800"/>
                <a:gd name="T80" fmla="*/ 2760 w 1574"/>
                <a:gd name="T81" fmla="*/ 4216 h 1800"/>
                <a:gd name="T82" fmla="*/ 2969 w 1574"/>
                <a:gd name="T83" fmla="*/ 4087 h 1800"/>
                <a:gd name="T84" fmla="*/ 3160 w 1574"/>
                <a:gd name="T85" fmla="*/ 4135 h 1800"/>
                <a:gd name="T86" fmla="*/ 3391 w 1574"/>
                <a:gd name="T87" fmla="*/ 3919 h 1800"/>
                <a:gd name="T88" fmla="*/ 3771 w 1574"/>
                <a:gd name="T89" fmla="*/ 3994 h 1800"/>
                <a:gd name="T90" fmla="*/ 4012 w 1574"/>
                <a:gd name="T91" fmla="*/ 3714 h 1800"/>
                <a:gd name="T92" fmla="*/ 4415 w 1574"/>
                <a:gd name="T93" fmla="*/ 3605 h 1800"/>
                <a:gd name="T94" fmla="*/ 4586 w 1574"/>
                <a:gd name="T95" fmla="*/ 3334 h 1800"/>
                <a:gd name="T96" fmla="*/ 4625 w 1574"/>
                <a:gd name="T97" fmla="*/ 3083 h 1800"/>
                <a:gd name="T98" fmla="*/ 4586 w 1574"/>
                <a:gd name="T99" fmla="*/ 2922 h 1800"/>
                <a:gd name="T100" fmla="*/ 4523 w 1574"/>
                <a:gd name="T101" fmla="*/ 2460 h 1800"/>
                <a:gd name="T102" fmla="*/ 4508 w 1574"/>
                <a:gd name="T103" fmla="*/ 1844 h 1800"/>
                <a:gd name="T104" fmla="*/ 4605 w 1574"/>
                <a:gd name="T105" fmla="*/ 1294 h 1800"/>
                <a:gd name="T106" fmla="*/ 4664 w 1574"/>
                <a:gd name="T107" fmla="*/ 942 h 1800"/>
                <a:gd name="T108" fmla="*/ 4653 w 1574"/>
                <a:gd name="T109" fmla="*/ 706 h 18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574" h="1800">
                  <a:moveTo>
                    <a:pt x="1545" y="233"/>
                  </a:moveTo>
                  <a:cubicBezTo>
                    <a:pt x="1545" y="233"/>
                    <a:pt x="1513" y="197"/>
                    <a:pt x="1451" y="152"/>
                  </a:cubicBezTo>
                  <a:cubicBezTo>
                    <a:pt x="1441" y="144"/>
                    <a:pt x="1364" y="131"/>
                    <a:pt x="1337" y="144"/>
                  </a:cubicBezTo>
                  <a:cubicBezTo>
                    <a:pt x="1309" y="157"/>
                    <a:pt x="1312" y="100"/>
                    <a:pt x="1257" y="118"/>
                  </a:cubicBezTo>
                  <a:cubicBezTo>
                    <a:pt x="1257" y="118"/>
                    <a:pt x="1146" y="47"/>
                    <a:pt x="1107" y="121"/>
                  </a:cubicBezTo>
                  <a:cubicBezTo>
                    <a:pt x="1107" y="121"/>
                    <a:pt x="1110" y="63"/>
                    <a:pt x="1024" y="53"/>
                  </a:cubicBezTo>
                  <a:cubicBezTo>
                    <a:pt x="939" y="44"/>
                    <a:pt x="935" y="115"/>
                    <a:pt x="935" y="115"/>
                  </a:cubicBezTo>
                  <a:cubicBezTo>
                    <a:pt x="935" y="115"/>
                    <a:pt x="914" y="120"/>
                    <a:pt x="906" y="108"/>
                  </a:cubicBezTo>
                  <a:cubicBezTo>
                    <a:pt x="898" y="97"/>
                    <a:pt x="822" y="40"/>
                    <a:pt x="774" y="99"/>
                  </a:cubicBezTo>
                  <a:cubicBezTo>
                    <a:pt x="774" y="99"/>
                    <a:pt x="748" y="113"/>
                    <a:pt x="741" y="100"/>
                  </a:cubicBezTo>
                  <a:cubicBezTo>
                    <a:pt x="735" y="87"/>
                    <a:pt x="609" y="0"/>
                    <a:pt x="526" y="118"/>
                  </a:cubicBezTo>
                  <a:cubicBezTo>
                    <a:pt x="526" y="118"/>
                    <a:pt x="432" y="66"/>
                    <a:pt x="361" y="209"/>
                  </a:cubicBezTo>
                  <a:cubicBezTo>
                    <a:pt x="361" y="209"/>
                    <a:pt x="256" y="204"/>
                    <a:pt x="228" y="285"/>
                  </a:cubicBezTo>
                  <a:cubicBezTo>
                    <a:pt x="201" y="366"/>
                    <a:pt x="153" y="282"/>
                    <a:pt x="143" y="398"/>
                  </a:cubicBezTo>
                  <a:cubicBezTo>
                    <a:pt x="138" y="451"/>
                    <a:pt x="59" y="419"/>
                    <a:pt x="78" y="500"/>
                  </a:cubicBezTo>
                  <a:cubicBezTo>
                    <a:pt x="78" y="500"/>
                    <a:pt x="107" y="547"/>
                    <a:pt x="78" y="569"/>
                  </a:cubicBezTo>
                  <a:cubicBezTo>
                    <a:pt x="49" y="592"/>
                    <a:pt x="15" y="639"/>
                    <a:pt x="39" y="683"/>
                  </a:cubicBezTo>
                  <a:cubicBezTo>
                    <a:pt x="63" y="726"/>
                    <a:pt x="73" y="752"/>
                    <a:pt x="52" y="760"/>
                  </a:cubicBezTo>
                  <a:cubicBezTo>
                    <a:pt x="31" y="768"/>
                    <a:pt x="0" y="836"/>
                    <a:pt x="38" y="890"/>
                  </a:cubicBezTo>
                  <a:cubicBezTo>
                    <a:pt x="75" y="943"/>
                    <a:pt x="13" y="961"/>
                    <a:pt x="44" y="1047"/>
                  </a:cubicBezTo>
                  <a:cubicBezTo>
                    <a:pt x="75" y="1132"/>
                    <a:pt x="18" y="1102"/>
                    <a:pt x="10" y="1161"/>
                  </a:cubicBezTo>
                  <a:cubicBezTo>
                    <a:pt x="2" y="1221"/>
                    <a:pt x="59" y="1213"/>
                    <a:pt x="55" y="1246"/>
                  </a:cubicBezTo>
                  <a:cubicBezTo>
                    <a:pt x="52" y="1278"/>
                    <a:pt x="23" y="1257"/>
                    <a:pt x="28" y="1302"/>
                  </a:cubicBezTo>
                  <a:cubicBezTo>
                    <a:pt x="33" y="1348"/>
                    <a:pt x="78" y="1335"/>
                    <a:pt x="78" y="1357"/>
                  </a:cubicBezTo>
                  <a:cubicBezTo>
                    <a:pt x="78" y="1380"/>
                    <a:pt x="36" y="1401"/>
                    <a:pt x="34" y="1432"/>
                  </a:cubicBezTo>
                  <a:cubicBezTo>
                    <a:pt x="33" y="1462"/>
                    <a:pt x="67" y="1475"/>
                    <a:pt x="65" y="1496"/>
                  </a:cubicBezTo>
                  <a:cubicBezTo>
                    <a:pt x="63" y="1517"/>
                    <a:pt x="46" y="1529"/>
                    <a:pt x="46" y="1561"/>
                  </a:cubicBezTo>
                  <a:cubicBezTo>
                    <a:pt x="46" y="1593"/>
                    <a:pt x="78" y="1595"/>
                    <a:pt x="75" y="1619"/>
                  </a:cubicBezTo>
                  <a:cubicBezTo>
                    <a:pt x="72" y="1644"/>
                    <a:pt x="50" y="1668"/>
                    <a:pt x="62" y="1692"/>
                  </a:cubicBezTo>
                  <a:cubicBezTo>
                    <a:pt x="73" y="1716"/>
                    <a:pt x="114" y="1718"/>
                    <a:pt x="114" y="1718"/>
                  </a:cubicBezTo>
                  <a:cubicBezTo>
                    <a:pt x="114" y="1718"/>
                    <a:pt x="107" y="1765"/>
                    <a:pt x="160" y="1783"/>
                  </a:cubicBezTo>
                  <a:cubicBezTo>
                    <a:pt x="214" y="1800"/>
                    <a:pt x="228" y="1742"/>
                    <a:pt x="228" y="1742"/>
                  </a:cubicBezTo>
                  <a:cubicBezTo>
                    <a:pt x="228" y="1742"/>
                    <a:pt x="287" y="1779"/>
                    <a:pt x="324" y="1752"/>
                  </a:cubicBezTo>
                  <a:cubicBezTo>
                    <a:pt x="361" y="1724"/>
                    <a:pt x="355" y="1671"/>
                    <a:pt x="374" y="1658"/>
                  </a:cubicBezTo>
                  <a:cubicBezTo>
                    <a:pt x="393" y="1645"/>
                    <a:pt x="448" y="1690"/>
                    <a:pt x="479" y="1663"/>
                  </a:cubicBezTo>
                  <a:cubicBezTo>
                    <a:pt x="510" y="1635"/>
                    <a:pt x="503" y="1580"/>
                    <a:pt x="520" y="1566"/>
                  </a:cubicBezTo>
                  <a:cubicBezTo>
                    <a:pt x="536" y="1551"/>
                    <a:pt x="565" y="1582"/>
                    <a:pt x="613" y="1551"/>
                  </a:cubicBezTo>
                  <a:cubicBezTo>
                    <a:pt x="662" y="1521"/>
                    <a:pt x="631" y="1485"/>
                    <a:pt x="662" y="1469"/>
                  </a:cubicBezTo>
                  <a:cubicBezTo>
                    <a:pt x="693" y="1453"/>
                    <a:pt x="738" y="1506"/>
                    <a:pt x="778" y="1479"/>
                  </a:cubicBezTo>
                  <a:cubicBezTo>
                    <a:pt x="819" y="1451"/>
                    <a:pt x="814" y="1365"/>
                    <a:pt x="832" y="1357"/>
                  </a:cubicBezTo>
                  <a:cubicBezTo>
                    <a:pt x="850" y="1349"/>
                    <a:pt x="850" y="1396"/>
                    <a:pt x="916" y="1391"/>
                  </a:cubicBezTo>
                  <a:cubicBezTo>
                    <a:pt x="982" y="1386"/>
                    <a:pt x="986" y="1348"/>
                    <a:pt x="986" y="1348"/>
                  </a:cubicBezTo>
                  <a:cubicBezTo>
                    <a:pt x="986" y="1348"/>
                    <a:pt x="1013" y="1369"/>
                    <a:pt x="1049" y="1364"/>
                  </a:cubicBezTo>
                  <a:cubicBezTo>
                    <a:pt x="1084" y="1359"/>
                    <a:pt x="1102" y="1293"/>
                    <a:pt x="1126" y="1293"/>
                  </a:cubicBezTo>
                  <a:cubicBezTo>
                    <a:pt x="1151" y="1293"/>
                    <a:pt x="1163" y="1338"/>
                    <a:pt x="1252" y="1318"/>
                  </a:cubicBezTo>
                  <a:cubicBezTo>
                    <a:pt x="1341" y="1299"/>
                    <a:pt x="1332" y="1225"/>
                    <a:pt x="1332" y="1225"/>
                  </a:cubicBezTo>
                  <a:cubicBezTo>
                    <a:pt x="1332" y="1225"/>
                    <a:pt x="1439" y="1233"/>
                    <a:pt x="1466" y="1189"/>
                  </a:cubicBezTo>
                  <a:cubicBezTo>
                    <a:pt x="1494" y="1145"/>
                    <a:pt x="1511" y="1121"/>
                    <a:pt x="1523" y="1100"/>
                  </a:cubicBezTo>
                  <a:cubicBezTo>
                    <a:pt x="1534" y="1079"/>
                    <a:pt x="1549" y="1043"/>
                    <a:pt x="1536" y="1017"/>
                  </a:cubicBezTo>
                  <a:cubicBezTo>
                    <a:pt x="1523" y="992"/>
                    <a:pt x="1515" y="979"/>
                    <a:pt x="1523" y="964"/>
                  </a:cubicBezTo>
                  <a:cubicBezTo>
                    <a:pt x="1557" y="891"/>
                    <a:pt x="1479" y="854"/>
                    <a:pt x="1502" y="812"/>
                  </a:cubicBezTo>
                  <a:cubicBezTo>
                    <a:pt x="1558" y="707"/>
                    <a:pt x="1465" y="638"/>
                    <a:pt x="1497" y="608"/>
                  </a:cubicBezTo>
                  <a:cubicBezTo>
                    <a:pt x="1574" y="535"/>
                    <a:pt x="1498" y="456"/>
                    <a:pt x="1529" y="427"/>
                  </a:cubicBezTo>
                  <a:cubicBezTo>
                    <a:pt x="1560" y="398"/>
                    <a:pt x="1557" y="340"/>
                    <a:pt x="1549" y="311"/>
                  </a:cubicBezTo>
                  <a:cubicBezTo>
                    <a:pt x="1540" y="281"/>
                    <a:pt x="1557" y="268"/>
                    <a:pt x="1545" y="233"/>
                  </a:cubicBezTo>
                  <a:close/>
                </a:path>
              </a:pathLst>
            </a:custGeom>
            <a:solidFill>
              <a:srgbClr val="8C28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9" name="Freeform 282">
              <a:extLst>
                <a:ext uri="{FF2B5EF4-FFF2-40B4-BE49-F238E27FC236}">
                  <a16:creationId xmlns:a16="http://schemas.microsoft.com/office/drawing/2014/main" id="{117C08FF-BDC1-4C3D-B00F-8F06B7DBE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267"/>
              <a:ext cx="2189" cy="1377"/>
            </a:xfrm>
            <a:custGeom>
              <a:avLst/>
              <a:gdLst>
                <a:gd name="T0" fmla="*/ 4485 w 1516"/>
                <a:gd name="T1" fmla="*/ 351 h 952"/>
                <a:gd name="T2" fmla="*/ 4426 w 1516"/>
                <a:gd name="T3" fmla="*/ 0 h 952"/>
                <a:gd name="T4" fmla="*/ 4122 w 1516"/>
                <a:gd name="T5" fmla="*/ 294 h 952"/>
                <a:gd name="T6" fmla="*/ 3799 w 1516"/>
                <a:gd name="T7" fmla="*/ 456 h 952"/>
                <a:gd name="T8" fmla="*/ 3696 w 1516"/>
                <a:gd name="T9" fmla="*/ 764 h 952"/>
                <a:gd name="T10" fmla="*/ 3038 w 1516"/>
                <a:gd name="T11" fmla="*/ 942 h 952"/>
                <a:gd name="T12" fmla="*/ 2788 w 1516"/>
                <a:gd name="T13" fmla="*/ 840 h 952"/>
                <a:gd name="T14" fmla="*/ 2658 w 1516"/>
                <a:gd name="T15" fmla="*/ 923 h 952"/>
                <a:gd name="T16" fmla="*/ 2406 w 1516"/>
                <a:gd name="T17" fmla="*/ 820 h 952"/>
                <a:gd name="T18" fmla="*/ 2216 w 1516"/>
                <a:gd name="T19" fmla="*/ 1151 h 952"/>
                <a:gd name="T20" fmla="*/ 1789 w 1516"/>
                <a:gd name="T21" fmla="*/ 1167 h 952"/>
                <a:gd name="T22" fmla="*/ 1746 w 1516"/>
                <a:gd name="T23" fmla="*/ 1407 h 952"/>
                <a:gd name="T24" fmla="*/ 1438 w 1516"/>
                <a:gd name="T25" fmla="*/ 1749 h 952"/>
                <a:gd name="T26" fmla="*/ 868 w 1516"/>
                <a:gd name="T27" fmla="*/ 1846 h 952"/>
                <a:gd name="T28" fmla="*/ 816 w 1516"/>
                <a:gd name="T29" fmla="*/ 2217 h 952"/>
                <a:gd name="T30" fmla="*/ 381 w 1516"/>
                <a:gd name="T31" fmla="*/ 2107 h 952"/>
                <a:gd name="T32" fmla="*/ 244 w 1516"/>
                <a:gd name="T33" fmla="*/ 1911 h 952"/>
                <a:gd name="T34" fmla="*/ 88 w 1516"/>
                <a:gd name="T35" fmla="*/ 1831 h 952"/>
                <a:gd name="T36" fmla="*/ 127 w 1516"/>
                <a:gd name="T37" fmla="*/ 1613 h 952"/>
                <a:gd name="T38" fmla="*/ 123 w 1516"/>
                <a:gd name="T39" fmla="*/ 1580 h 952"/>
                <a:gd name="T40" fmla="*/ 1 w 1516"/>
                <a:gd name="T41" fmla="*/ 1768 h 952"/>
                <a:gd name="T42" fmla="*/ 95 w 1516"/>
                <a:gd name="T43" fmla="*/ 1960 h 952"/>
                <a:gd name="T44" fmla="*/ 39 w 1516"/>
                <a:gd name="T45" fmla="*/ 2157 h 952"/>
                <a:gd name="T46" fmla="*/ 127 w 1516"/>
                <a:gd name="T47" fmla="*/ 2333 h 952"/>
                <a:gd name="T48" fmla="*/ 88 w 1516"/>
                <a:gd name="T49" fmla="*/ 2554 h 952"/>
                <a:gd name="T50" fmla="*/ 244 w 1516"/>
                <a:gd name="T51" fmla="*/ 2633 h 952"/>
                <a:gd name="T52" fmla="*/ 381 w 1516"/>
                <a:gd name="T53" fmla="*/ 2829 h 952"/>
                <a:gd name="T54" fmla="*/ 588 w 1516"/>
                <a:gd name="T55" fmla="*/ 2705 h 952"/>
                <a:gd name="T56" fmla="*/ 875 w 1516"/>
                <a:gd name="T57" fmla="*/ 2737 h 952"/>
                <a:gd name="T58" fmla="*/ 1025 w 1516"/>
                <a:gd name="T59" fmla="*/ 2452 h 952"/>
                <a:gd name="T60" fmla="*/ 1343 w 1516"/>
                <a:gd name="T61" fmla="*/ 2466 h 952"/>
                <a:gd name="T62" fmla="*/ 1466 w 1516"/>
                <a:gd name="T63" fmla="*/ 2174 h 952"/>
                <a:gd name="T64" fmla="*/ 1746 w 1516"/>
                <a:gd name="T65" fmla="*/ 2128 h 952"/>
                <a:gd name="T66" fmla="*/ 1893 w 1516"/>
                <a:gd name="T67" fmla="*/ 1879 h 952"/>
                <a:gd name="T68" fmla="*/ 2244 w 1516"/>
                <a:gd name="T69" fmla="*/ 1911 h 952"/>
                <a:gd name="T70" fmla="*/ 2406 w 1516"/>
                <a:gd name="T71" fmla="*/ 1540 h 952"/>
                <a:gd name="T72" fmla="*/ 2658 w 1516"/>
                <a:gd name="T73" fmla="*/ 1642 h 952"/>
                <a:gd name="T74" fmla="*/ 2869 w 1516"/>
                <a:gd name="T75" fmla="*/ 1513 h 952"/>
                <a:gd name="T76" fmla="*/ 3058 w 1516"/>
                <a:gd name="T77" fmla="*/ 1561 h 952"/>
                <a:gd name="T78" fmla="*/ 3291 w 1516"/>
                <a:gd name="T79" fmla="*/ 1348 h 952"/>
                <a:gd name="T80" fmla="*/ 3669 w 1516"/>
                <a:gd name="T81" fmla="*/ 1423 h 952"/>
                <a:gd name="T82" fmla="*/ 3912 w 1516"/>
                <a:gd name="T83" fmla="*/ 1140 h 952"/>
                <a:gd name="T84" fmla="*/ 4313 w 1516"/>
                <a:gd name="T85" fmla="*/ 1031 h 952"/>
                <a:gd name="T86" fmla="*/ 4485 w 1516"/>
                <a:gd name="T87" fmla="*/ 764 h 952"/>
                <a:gd name="T88" fmla="*/ 4524 w 1516"/>
                <a:gd name="T89" fmla="*/ 511 h 952"/>
                <a:gd name="T90" fmla="*/ 4485 w 1516"/>
                <a:gd name="T91" fmla="*/ 351 h 95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516" h="952">
                  <a:moveTo>
                    <a:pt x="1490" y="116"/>
                  </a:moveTo>
                  <a:cubicBezTo>
                    <a:pt x="1507" y="79"/>
                    <a:pt x="1492" y="45"/>
                    <a:pt x="1470" y="0"/>
                  </a:cubicBezTo>
                  <a:cubicBezTo>
                    <a:pt x="1500" y="100"/>
                    <a:pt x="1391" y="62"/>
                    <a:pt x="1369" y="97"/>
                  </a:cubicBezTo>
                  <a:cubicBezTo>
                    <a:pt x="1342" y="141"/>
                    <a:pt x="1262" y="151"/>
                    <a:pt x="1262" y="151"/>
                  </a:cubicBezTo>
                  <a:cubicBezTo>
                    <a:pt x="1262" y="151"/>
                    <a:pt x="1317" y="232"/>
                    <a:pt x="1228" y="252"/>
                  </a:cubicBezTo>
                  <a:cubicBezTo>
                    <a:pt x="1165" y="266"/>
                    <a:pt x="1133" y="214"/>
                    <a:pt x="1009" y="311"/>
                  </a:cubicBezTo>
                  <a:cubicBezTo>
                    <a:pt x="981" y="333"/>
                    <a:pt x="926" y="278"/>
                    <a:pt x="926" y="278"/>
                  </a:cubicBezTo>
                  <a:cubicBezTo>
                    <a:pt x="926" y="278"/>
                    <a:pt x="949" y="300"/>
                    <a:pt x="883" y="305"/>
                  </a:cubicBezTo>
                  <a:cubicBezTo>
                    <a:pt x="817" y="309"/>
                    <a:pt x="817" y="262"/>
                    <a:pt x="799" y="271"/>
                  </a:cubicBezTo>
                  <a:cubicBezTo>
                    <a:pt x="781" y="279"/>
                    <a:pt x="777" y="353"/>
                    <a:pt x="736" y="380"/>
                  </a:cubicBezTo>
                  <a:cubicBezTo>
                    <a:pt x="696" y="408"/>
                    <a:pt x="639" y="438"/>
                    <a:pt x="594" y="386"/>
                  </a:cubicBezTo>
                  <a:cubicBezTo>
                    <a:pt x="571" y="359"/>
                    <a:pt x="629" y="434"/>
                    <a:pt x="580" y="465"/>
                  </a:cubicBezTo>
                  <a:cubicBezTo>
                    <a:pt x="532" y="495"/>
                    <a:pt x="617" y="528"/>
                    <a:pt x="478" y="578"/>
                  </a:cubicBezTo>
                  <a:cubicBezTo>
                    <a:pt x="439" y="592"/>
                    <a:pt x="308" y="597"/>
                    <a:pt x="288" y="610"/>
                  </a:cubicBezTo>
                  <a:cubicBezTo>
                    <a:pt x="269" y="623"/>
                    <a:pt x="308" y="705"/>
                    <a:pt x="271" y="733"/>
                  </a:cubicBezTo>
                  <a:cubicBezTo>
                    <a:pt x="234" y="760"/>
                    <a:pt x="167" y="773"/>
                    <a:pt x="127" y="696"/>
                  </a:cubicBezTo>
                  <a:cubicBezTo>
                    <a:pt x="102" y="646"/>
                    <a:pt x="81" y="631"/>
                    <a:pt x="81" y="631"/>
                  </a:cubicBezTo>
                  <a:cubicBezTo>
                    <a:pt x="81" y="631"/>
                    <a:pt x="40" y="630"/>
                    <a:pt x="29" y="605"/>
                  </a:cubicBezTo>
                  <a:cubicBezTo>
                    <a:pt x="17" y="581"/>
                    <a:pt x="39" y="557"/>
                    <a:pt x="42" y="533"/>
                  </a:cubicBezTo>
                  <a:cubicBezTo>
                    <a:pt x="42" y="529"/>
                    <a:pt x="42" y="525"/>
                    <a:pt x="41" y="522"/>
                  </a:cubicBezTo>
                  <a:cubicBezTo>
                    <a:pt x="30" y="540"/>
                    <a:pt x="3" y="559"/>
                    <a:pt x="1" y="584"/>
                  </a:cubicBezTo>
                  <a:cubicBezTo>
                    <a:pt x="0" y="614"/>
                    <a:pt x="34" y="627"/>
                    <a:pt x="32" y="648"/>
                  </a:cubicBezTo>
                  <a:cubicBezTo>
                    <a:pt x="30" y="669"/>
                    <a:pt x="13" y="681"/>
                    <a:pt x="13" y="713"/>
                  </a:cubicBezTo>
                  <a:cubicBezTo>
                    <a:pt x="13" y="745"/>
                    <a:pt x="45" y="747"/>
                    <a:pt x="42" y="771"/>
                  </a:cubicBezTo>
                  <a:cubicBezTo>
                    <a:pt x="39" y="796"/>
                    <a:pt x="17" y="820"/>
                    <a:pt x="29" y="844"/>
                  </a:cubicBezTo>
                  <a:cubicBezTo>
                    <a:pt x="40" y="868"/>
                    <a:pt x="81" y="870"/>
                    <a:pt x="81" y="870"/>
                  </a:cubicBezTo>
                  <a:cubicBezTo>
                    <a:pt x="81" y="870"/>
                    <a:pt x="74" y="917"/>
                    <a:pt x="127" y="935"/>
                  </a:cubicBezTo>
                  <a:cubicBezTo>
                    <a:pt x="181" y="952"/>
                    <a:pt x="195" y="894"/>
                    <a:pt x="195" y="894"/>
                  </a:cubicBezTo>
                  <a:cubicBezTo>
                    <a:pt x="195" y="894"/>
                    <a:pt x="254" y="931"/>
                    <a:pt x="291" y="904"/>
                  </a:cubicBezTo>
                  <a:cubicBezTo>
                    <a:pt x="328" y="876"/>
                    <a:pt x="322" y="823"/>
                    <a:pt x="341" y="810"/>
                  </a:cubicBezTo>
                  <a:cubicBezTo>
                    <a:pt x="360" y="797"/>
                    <a:pt x="415" y="842"/>
                    <a:pt x="446" y="815"/>
                  </a:cubicBezTo>
                  <a:cubicBezTo>
                    <a:pt x="477" y="787"/>
                    <a:pt x="470" y="732"/>
                    <a:pt x="487" y="718"/>
                  </a:cubicBezTo>
                  <a:cubicBezTo>
                    <a:pt x="503" y="703"/>
                    <a:pt x="532" y="734"/>
                    <a:pt x="580" y="703"/>
                  </a:cubicBezTo>
                  <a:cubicBezTo>
                    <a:pt x="629" y="673"/>
                    <a:pt x="598" y="637"/>
                    <a:pt x="629" y="621"/>
                  </a:cubicBezTo>
                  <a:cubicBezTo>
                    <a:pt x="660" y="605"/>
                    <a:pt x="705" y="658"/>
                    <a:pt x="745" y="631"/>
                  </a:cubicBezTo>
                  <a:cubicBezTo>
                    <a:pt x="786" y="603"/>
                    <a:pt x="781" y="517"/>
                    <a:pt x="799" y="509"/>
                  </a:cubicBezTo>
                  <a:cubicBezTo>
                    <a:pt x="817" y="501"/>
                    <a:pt x="817" y="548"/>
                    <a:pt x="883" y="543"/>
                  </a:cubicBezTo>
                  <a:cubicBezTo>
                    <a:pt x="949" y="538"/>
                    <a:pt x="953" y="500"/>
                    <a:pt x="953" y="500"/>
                  </a:cubicBezTo>
                  <a:cubicBezTo>
                    <a:pt x="953" y="500"/>
                    <a:pt x="980" y="521"/>
                    <a:pt x="1016" y="516"/>
                  </a:cubicBezTo>
                  <a:cubicBezTo>
                    <a:pt x="1051" y="511"/>
                    <a:pt x="1069" y="445"/>
                    <a:pt x="1093" y="445"/>
                  </a:cubicBezTo>
                  <a:cubicBezTo>
                    <a:pt x="1118" y="445"/>
                    <a:pt x="1130" y="490"/>
                    <a:pt x="1219" y="470"/>
                  </a:cubicBezTo>
                  <a:cubicBezTo>
                    <a:pt x="1308" y="451"/>
                    <a:pt x="1299" y="377"/>
                    <a:pt x="1299" y="377"/>
                  </a:cubicBezTo>
                  <a:cubicBezTo>
                    <a:pt x="1299" y="377"/>
                    <a:pt x="1406" y="385"/>
                    <a:pt x="1433" y="341"/>
                  </a:cubicBezTo>
                  <a:cubicBezTo>
                    <a:pt x="1461" y="297"/>
                    <a:pt x="1478" y="273"/>
                    <a:pt x="1490" y="252"/>
                  </a:cubicBezTo>
                  <a:cubicBezTo>
                    <a:pt x="1501" y="231"/>
                    <a:pt x="1516" y="195"/>
                    <a:pt x="1503" y="169"/>
                  </a:cubicBezTo>
                  <a:cubicBezTo>
                    <a:pt x="1490" y="144"/>
                    <a:pt x="1482" y="131"/>
                    <a:pt x="1490" y="116"/>
                  </a:cubicBezTo>
                  <a:close/>
                </a:path>
              </a:pathLst>
            </a:custGeom>
            <a:solidFill>
              <a:srgbClr val="7F21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0" name="Freeform 283">
              <a:extLst>
                <a:ext uri="{FF2B5EF4-FFF2-40B4-BE49-F238E27FC236}">
                  <a16:creationId xmlns:a16="http://schemas.microsoft.com/office/drawing/2014/main" id="{9918EAC9-85E2-4DCC-B687-B89BED355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1039"/>
              <a:ext cx="2273" cy="2605"/>
            </a:xfrm>
            <a:custGeom>
              <a:avLst/>
              <a:gdLst>
                <a:gd name="T0" fmla="*/ 4653 w 1574"/>
                <a:gd name="T1" fmla="*/ 706 h 1800"/>
                <a:gd name="T2" fmla="*/ 4368 w 1574"/>
                <a:gd name="T3" fmla="*/ 460 h 1800"/>
                <a:gd name="T4" fmla="*/ 4028 w 1574"/>
                <a:gd name="T5" fmla="*/ 436 h 1800"/>
                <a:gd name="T6" fmla="*/ 3785 w 1574"/>
                <a:gd name="T7" fmla="*/ 357 h 1800"/>
                <a:gd name="T8" fmla="*/ 3334 w 1574"/>
                <a:gd name="T9" fmla="*/ 366 h 1800"/>
                <a:gd name="T10" fmla="*/ 3085 w 1574"/>
                <a:gd name="T11" fmla="*/ 161 h 1800"/>
                <a:gd name="T12" fmla="*/ 2816 w 1574"/>
                <a:gd name="T13" fmla="*/ 347 h 1800"/>
                <a:gd name="T14" fmla="*/ 2728 w 1574"/>
                <a:gd name="T15" fmla="*/ 327 h 1800"/>
                <a:gd name="T16" fmla="*/ 2331 w 1574"/>
                <a:gd name="T17" fmla="*/ 300 h 1800"/>
                <a:gd name="T18" fmla="*/ 2231 w 1574"/>
                <a:gd name="T19" fmla="*/ 304 h 1800"/>
                <a:gd name="T20" fmla="*/ 1586 w 1574"/>
                <a:gd name="T21" fmla="*/ 357 h 1800"/>
                <a:gd name="T22" fmla="*/ 1086 w 1574"/>
                <a:gd name="T23" fmla="*/ 632 h 1800"/>
                <a:gd name="T24" fmla="*/ 686 w 1574"/>
                <a:gd name="T25" fmla="*/ 863 h 1800"/>
                <a:gd name="T26" fmla="*/ 432 w 1574"/>
                <a:gd name="T27" fmla="*/ 1207 h 1800"/>
                <a:gd name="T28" fmla="*/ 235 w 1574"/>
                <a:gd name="T29" fmla="*/ 1517 h 1800"/>
                <a:gd name="T30" fmla="*/ 235 w 1574"/>
                <a:gd name="T31" fmla="*/ 1724 h 1800"/>
                <a:gd name="T32" fmla="*/ 117 w 1574"/>
                <a:gd name="T33" fmla="*/ 2070 h 1800"/>
                <a:gd name="T34" fmla="*/ 156 w 1574"/>
                <a:gd name="T35" fmla="*/ 2304 h 1800"/>
                <a:gd name="T36" fmla="*/ 114 w 1574"/>
                <a:gd name="T37" fmla="*/ 2698 h 1800"/>
                <a:gd name="T38" fmla="*/ 133 w 1574"/>
                <a:gd name="T39" fmla="*/ 3174 h 1800"/>
                <a:gd name="T40" fmla="*/ 29 w 1574"/>
                <a:gd name="T41" fmla="*/ 3518 h 1800"/>
                <a:gd name="T42" fmla="*/ 165 w 1574"/>
                <a:gd name="T43" fmla="*/ 3776 h 1800"/>
                <a:gd name="T44" fmla="*/ 84 w 1574"/>
                <a:gd name="T45" fmla="*/ 3947 h 1800"/>
                <a:gd name="T46" fmla="*/ 235 w 1574"/>
                <a:gd name="T47" fmla="*/ 4113 h 1800"/>
                <a:gd name="T48" fmla="*/ 103 w 1574"/>
                <a:gd name="T49" fmla="*/ 4340 h 1800"/>
                <a:gd name="T50" fmla="*/ 196 w 1574"/>
                <a:gd name="T51" fmla="*/ 4534 h 1800"/>
                <a:gd name="T52" fmla="*/ 137 w 1574"/>
                <a:gd name="T53" fmla="*/ 4731 h 1800"/>
                <a:gd name="T54" fmla="*/ 225 w 1574"/>
                <a:gd name="T55" fmla="*/ 4908 h 1800"/>
                <a:gd name="T56" fmla="*/ 188 w 1574"/>
                <a:gd name="T57" fmla="*/ 5129 h 1800"/>
                <a:gd name="T58" fmla="*/ 344 w 1574"/>
                <a:gd name="T59" fmla="*/ 5207 h 1800"/>
                <a:gd name="T60" fmla="*/ 482 w 1574"/>
                <a:gd name="T61" fmla="*/ 5404 h 1800"/>
                <a:gd name="T62" fmla="*/ 686 w 1574"/>
                <a:gd name="T63" fmla="*/ 5279 h 1800"/>
                <a:gd name="T64" fmla="*/ 976 w 1574"/>
                <a:gd name="T65" fmla="*/ 5311 h 1800"/>
                <a:gd name="T66" fmla="*/ 1126 w 1574"/>
                <a:gd name="T67" fmla="*/ 5025 h 1800"/>
                <a:gd name="T68" fmla="*/ 1443 w 1574"/>
                <a:gd name="T69" fmla="*/ 5041 h 1800"/>
                <a:gd name="T70" fmla="*/ 1567 w 1574"/>
                <a:gd name="T71" fmla="*/ 4745 h 1800"/>
                <a:gd name="T72" fmla="*/ 1846 w 1574"/>
                <a:gd name="T73" fmla="*/ 4702 h 1800"/>
                <a:gd name="T74" fmla="*/ 1994 w 1574"/>
                <a:gd name="T75" fmla="*/ 4453 h 1800"/>
                <a:gd name="T76" fmla="*/ 2344 w 1574"/>
                <a:gd name="T77" fmla="*/ 4482 h 1800"/>
                <a:gd name="T78" fmla="*/ 2504 w 1574"/>
                <a:gd name="T79" fmla="*/ 4113 h 1800"/>
                <a:gd name="T80" fmla="*/ 2760 w 1574"/>
                <a:gd name="T81" fmla="*/ 4216 h 1800"/>
                <a:gd name="T82" fmla="*/ 2969 w 1574"/>
                <a:gd name="T83" fmla="*/ 4087 h 1800"/>
                <a:gd name="T84" fmla="*/ 3160 w 1574"/>
                <a:gd name="T85" fmla="*/ 4135 h 1800"/>
                <a:gd name="T86" fmla="*/ 3391 w 1574"/>
                <a:gd name="T87" fmla="*/ 3919 h 1800"/>
                <a:gd name="T88" fmla="*/ 3771 w 1574"/>
                <a:gd name="T89" fmla="*/ 3994 h 1800"/>
                <a:gd name="T90" fmla="*/ 4012 w 1574"/>
                <a:gd name="T91" fmla="*/ 3714 h 1800"/>
                <a:gd name="T92" fmla="*/ 4415 w 1574"/>
                <a:gd name="T93" fmla="*/ 3605 h 1800"/>
                <a:gd name="T94" fmla="*/ 4586 w 1574"/>
                <a:gd name="T95" fmla="*/ 3334 h 1800"/>
                <a:gd name="T96" fmla="*/ 4625 w 1574"/>
                <a:gd name="T97" fmla="*/ 3083 h 1800"/>
                <a:gd name="T98" fmla="*/ 4586 w 1574"/>
                <a:gd name="T99" fmla="*/ 2922 h 1800"/>
                <a:gd name="T100" fmla="*/ 4523 w 1574"/>
                <a:gd name="T101" fmla="*/ 2460 h 1800"/>
                <a:gd name="T102" fmla="*/ 4508 w 1574"/>
                <a:gd name="T103" fmla="*/ 1844 h 1800"/>
                <a:gd name="T104" fmla="*/ 4605 w 1574"/>
                <a:gd name="T105" fmla="*/ 1294 h 1800"/>
                <a:gd name="T106" fmla="*/ 4664 w 1574"/>
                <a:gd name="T107" fmla="*/ 942 h 1800"/>
                <a:gd name="T108" fmla="*/ 4653 w 1574"/>
                <a:gd name="T109" fmla="*/ 706 h 18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574" h="1800">
                  <a:moveTo>
                    <a:pt x="1545" y="233"/>
                  </a:moveTo>
                  <a:cubicBezTo>
                    <a:pt x="1545" y="233"/>
                    <a:pt x="1513" y="197"/>
                    <a:pt x="1451" y="152"/>
                  </a:cubicBezTo>
                  <a:cubicBezTo>
                    <a:pt x="1441" y="144"/>
                    <a:pt x="1364" y="131"/>
                    <a:pt x="1337" y="144"/>
                  </a:cubicBezTo>
                  <a:cubicBezTo>
                    <a:pt x="1309" y="157"/>
                    <a:pt x="1312" y="100"/>
                    <a:pt x="1257" y="118"/>
                  </a:cubicBezTo>
                  <a:cubicBezTo>
                    <a:pt x="1257" y="118"/>
                    <a:pt x="1146" y="47"/>
                    <a:pt x="1107" y="121"/>
                  </a:cubicBezTo>
                  <a:cubicBezTo>
                    <a:pt x="1107" y="121"/>
                    <a:pt x="1110" y="63"/>
                    <a:pt x="1024" y="53"/>
                  </a:cubicBezTo>
                  <a:cubicBezTo>
                    <a:pt x="939" y="44"/>
                    <a:pt x="935" y="115"/>
                    <a:pt x="935" y="115"/>
                  </a:cubicBezTo>
                  <a:cubicBezTo>
                    <a:pt x="935" y="115"/>
                    <a:pt x="914" y="120"/>
                    <a:pt x="906" y="108"/>
                  </a:cubicBezTo>
                  <a:cubicBezTo>
                    <a:pt x="898" y="97"/>
                    <a:pt x="822" y="40"/>
                    <a:pt x="774" y="99"/>
                  </a:cubicBezTo>
                  <a:cubicBezTo>
                    <a:pt x="774" y="99"/>
                    <a:pt x="748" y="113"/>
                    <a:pt x="741" y="100"/>
                  </a:cubicBezTo>
                  <a:cubicBezTo>
                    <a:pt x="735" y="87"/>
                    <a:pt x="609" y="0"/>
                    <a:pt x="526" y="118"/>
                  </a:cubicBezTo>
                  <a:cubicBezTo>
                    <a:pt x="526" y="118"/>
                    <a:pt x="432" y="66"/>
                    <a:pt x="361" y="209"/>
                  </a:cubicBezTo>
                  <a:cubicBezTo>
                    <a:pt x="361" y="209"/>
                    <a:pt x="256" y="204"/>
                    <a:pt x="228" y="285"/>
                  </a:cubicBezTo>
                  <a:cubicBezTo>
                    <a:pt x="201" y="366"/>
                    <a:pt x="153" y="282"/>
                    <a:pt x="143" y="398"/>
                  </a:cubicBezTo>
                  <a:cubicBezTo>
                    <a:pt x="138" y="451"/>
                    <a:pt x="59" y="419"/>
                    <a:pt x="78" y="500"/>
                  </a:cubicBezTo>
                  <a:cubicBezTo>
                    <a:pt x="78" y="500"/>
                    <a:pt x="107" y="547"/>
                    <a:pt x="78" y="569"/>
                  </a:cubicBezTo>
                  <a:cubicBezTo>
                    <a:pt x="49" y="592"/>
                    <a:pt x="15" y="639"/>
                    <a:pt x="39" y="683"/>
                  </a:cubicBezTo>
                  <a:cubicBezTo>
                    <a:pt x="63" y="726"/>
                    <a:pt x="73" y="752"/>
                    <a:pt x="52" y="760"/>
                  </a:cubicBezTo>
                  <a:cubicBezTo>
                    <a:pt x="31" y="768"/>
                    <a:pt x="0" y="836"/>
                    <a:pt x="38" y="890"/>
                  </a:cubicBezTo>
                  <a:cubicBezTo>
                    <a:pt x="75" y="943"/>
                    <a:pt x="13" y="961"/>
                    <a:pt x="44" y="1047"/>
                  </a:cubicBezTo>
                  <a:cubicBezTo>
                    <a:pt x="75" y="1132"/>
                    <a:pt x="18" y="1102"/>
                    <a:pt x="10" y="1161"/>
                  </a:cubicBezTo>
                  <a:cubicBezTo>
                    <a:pt x="2" y="1221"/>
                    <a:pt x="59" y="1213"/>
                    <a:pt x="55" y="1246"/>
                  </a:cubicBezTo>
                  <a:cubicBezTo>
                    <a:pt x="52" y="1278"/>
                    <a:pt x="23" y="1257"/>
                    <a:pt x="28" y="1302"/>
                  </a:cubicBezTo>
                  <a:cubicBezTo>
                    <a:pt x="33" y="1348"/>
                    <a:pt x="78" y="1335"/>
                    <a:pt x="78" y="1357"/>
                  </a:cubicBezTo>
                  <a:cubicBezTo>
                    <a:pt x="78" y="1380"/>
                    <a:pt x="36" y="1401"/>
                    <a:pt x="34" y="1432"/>
                  </a:cubicBezTo>
                  <a:cubicBezTo>
                    <a:pt x="33" y="1462"/>
                    <a:pt x="67" y="1475"/>
                    <a:pt x="65" y="1496"/>
                  </a:cubicBezTo>
                  <a:cubicBezTo>
                    <a:pt x="63" y="1517"/>
                    <a:pt x="46" y="1529"/>
                    <a:pt x="46" y="1561"/>
                  </a:cubicBezTo>
                  <a:cubicBezTo>
                    <a:pt x="46" y="1593"/>
                    <a:pt x="78" y="1595"/>
                    <a:pt x="75" y="1619"/>
                  </a:cubicBezTo>
                  <a:cubicBezTo>
                    <a:pt x="72" y="1644"/>
                    <a:pt x="50" y="1668"/>
                    <a:pt x="62" y="1692"/>
                  </a:cubicBezTo>
                  <a:cubicBezTo>
                    <a:pt x="73" y="1716"/>
                    <a:pt x="114" y="1718"/>
                    <a:pt x="114" y="1718"/>
                  </a:cubicBezTo>
                  <a:cubicBezTo>
                    <a:pt x="114" y="1718"/>
                    <a:pt x="107" y="1765"/>
                    <a:pt x="160" y="1783"/>
                  </a:cubicBezTo>
                  <a:cubicBezTo>
                    <a:pt x="214" y="1800"/>
                    <a:pt x="228" y="1742"/>
                    <a:pt x="228" y="1742"/>
                  </a:cubicBezTo>
                  <a:cubicBezTo>
                    <a:pt x="228" y="1742"/>
                    <a:pt x="287" y="1779"/>
                    <a:pt x="324" y="1752"/>
                  </a:cubicBezTo>
                  <a:cubicBezTo>
                    <a:pt x="361" y="1724"/>
                    <a:pt x="355" y="1671"/>
                    <a:pt x="374" y="1658"/>
                  </a:cubicBezTo>
                  <a:cubicBezTo>
                    <a:pt x="393" y="1645"/>
                    <a:pt x="448" y="1690"/>
                    <a:pt x="479" y="1663"/>
                  </a:cubicBezTo>
                  <a:cubicBezTo>
                    <a:pt x="510" y="1635"/>
                    <a:pt x="503" y="1580"/>
                    <a:pt x="520" y="1566"/>
                  </a:cubicBezTo>
                  <a:cubicBezTo>
                    <a:pt x="536" y="1551"/>
                    <a:pt x="565" y="1582"/>
                    <a:pt x="613" y="1551"/>
                  </a:cubicBezTo>
                  <a:cubicBezTo>
                    <a:pt x="662" y="1521"/>
                    <a:pt x="631" y="1485"/>
                    <a:pt x="662" y="1469"/>
                  </a:cubicBezTo>
                  <a:cubicBezTo>
                    <a:pt x="693" y="1453"/>
                    <a:pt x="738" y="1506"/>
                    <a:pt x="778" y="1479"/>
                  </a:cubicBezTo>
                  <a:cubicBezTo>
                    <a:pt x="819" y="1451"/>
                    <a:pt x="814" y="1365"/>
                    <a:pt x="832" y="1357"/>
                  </a:cubicBezTo>
                  <a:cubicBezTo>
                    <a:pt x="850" y="1349"/>
                    <a:pt x="850" y="1396"/>
                    <a:pt x="916" y="1391"/>
                  </a:cubicBezTo>
                  <a:cubicBezTo>
                    <a:pt x="982" y="1386"/>
                    <a:pt x="986" y="1348"/>
                    <a:pt x="986" y="1348"/>
                  </a:cubicBezTo>
                  <a:cubicBezTo>
                    <a:pt x="986" y="1348"/>
                    <a:pt x="1013" y="1369"/>
                    <a:pt x="1049" y="1364"/>
                  </a:cubicBezTo>
                  <a:cubicBezTo>
                    <a:pt x="1084" y="1359"/>
                    <a:pt x="1102" y="1293"/>
                    <a:pt x="1126" y="1293"/>
                  </a:cubicBezTo>
                  <a:cubicBezTo>
                    <a:pt x="1151" y="1293"/>
                    <a:pt x="1163" y="1338"/>
                    <a:pt x="1252" y="1318"/>
                  </a:cubicBezTo>
                  <a:cubicBezTo>
                    <a:pt x="1341" y="1299"/>
                    <a:pt x="1332" y="1225"/>
                    <a:pt x="1332" y="1225"/>
                  </a:cubicBezTo>
                  <a:cubicBezTo>
                    <a:pt x="1332" y="1225"/>
                    <a:pt x="1439" y="1233"/>
                    <a:pt x="1466" y="1189"/>
                  </a:cubicBezTo>
                  <a:cubicBezTo>
                    <a:pt x="1494" y="1145"/>
                    <a:pt x="1511" y="1121"/>
                    <a:pt x="1523" y="1100"/>
                  </a:cubicBezTo>
                  <a:cubicBezTo>
                    <a:pt x="1534" y="1079"/>
                    <a:pt x="1549" y="1043"/>
                    <a:pt x="1536" y="1017"/>
                  </a:cubicBezTo>
                  <a:cubicBezTo>
                    <a:pt x="1523" y="992"/>
                    <a:pt x="1515" y="979"/>
                    <a:pt x="1523" y="964"/>
                  </a:cubicBezTo>
                  <a:cubicBezTo>
                    <a:pt x="1557" y="891"/>
                    <a:pt x="1479" y="854"/>
                    <a:pt x="1502" y="812"/>
                  </a:cubicBezTo>
                  <a:cubicBezTo>
                    <a:pt x="1558" y="707"/>
                    <a:pt x="1465" y="638"/>
                    <a:pt x="1497" y="608"/>
                  </a:cubicBezTo>
                  <a:cubicBezTo>
                    <a:pt x="1574" y="535"/>
                    <a:pt x="1498" y="456"/>
                    <a:pt x="1529" y="427"/>
                  </a:cubicBezTo>
                  <a:cubicBezTo>
                    <a:pt x="1560" y="398"/>
                    <a:pt x="1557" y="340"/>
                    <a:pt x="1549" y="311"/>
                  </a:cubicBezTo>
                  <a:cubicBezTo>
                    <a:pt x="1540" y="281"/>
                    <a:pt x="1557" y="268"/>
                    <a:pt x="1545" y="233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1" name="Freeform 284">
              <a:extLst>
                <a:ext uri="{FF2B5EF4-FFF2-40B4-BE49-F238E27FC236}">
                  <a16:creationId xmlns:a16="http://schemas.microsoft.com/office/drawing/2014/main" id="{76A150D4-321E-4647-9BEB-344EFBD60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1198"/>
              <a:ext cx="171" cy="139"/>
            </a:xfrm>
            <a:custGeom>
              <a:avLst/>
              <a:gdLst>
                <a:gd name="T0" fmla="*/ 1 w 118"/>
                <a:gd name="T1" fmla="*/ 0 h 96"/>
                <a:gd name="T2" fmla="*/ 6 w 118"/>
                <a:gd name="T3" fmla="*/ 81 h 96"/>
                <a:gd name="T4" fmla="*/ 74 w 118"/>
                <a:gd name="T5" fmla="*/ 191 h 96"/>
                <a:gd name="T6" fmla="*/ 201 w 118"/>
                <a:gd name="T7" fmla="*/ 258 h 96"/>
                <a:gd name="T8" fmla="*/ 359 w 118"/>
                <a:gd name="T9" fmla="*/ 277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96">
                  <a:moveTo>
                    <a:pt x="1" y="0"/>
                  </a:moveTo>
                  <a:cubicBezTo>
                    <a:pt x="2" y="9"/>
                    <a:pt x="0" y="18"/>
                    <a:pt x="2" y="27"/>
                  </a:cubicBezTo>
                  <a:cubicBezTo>
                    <a:pt x="4" y="41"/>
                    <a:pt x="12" y="54"/>
                    <a:pt x="24" y="63"/>
                  </a:cubicBezTo>
                  <a:cubicBezTo>
                    <a:pt x="37" y="72"/>
                    <a:pt x="51" y="80"/>
                    <a:pt x="66" y="85"/>
                  </a:cubicBezTo>
                  <a:cubicBezTo>
                    <a:pt x="80" y="91"/>
                    <a:pt x="104" y="96"/>
                    <a:pt x="118" y="9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2" name="Freeform 285">
              <a:extLst>
                <a:ext uri="{FF2B5EF4-FFF2-40B4-BE49-F238E27FC236}">
                  <a16:creationId xmlns:a16="http://schemas.microsoft.com/office/drawing/2014/main" id="{909F2FF7-1A14-4B01-A60C-BA00E1A0E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207"/>
              <a:ext cx="128" cy="120"/>
            </a:xfrm>
            <a:custGeom>
              <a:avLst/>
              <a:gdLst>
                <a:gd name="T0" fmla="*/ 13 w 88"/>
                <a:gd name="T1" fmla="*/ 0 h 83"/>
                <a:gd name="T2" fmla="*/ 48 w 88"/>
                <a:gd name="T3" fmla="*/ 184 h 83"/>
                <a:gd name="T4" fmla="*/ 271 w 88"/>
                <a:gd name="T5" fmla="*/ 224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83">
                  <a:moveTo>
                    <a:pt x="4" y="0"/>
                  </a:moveTo>
                  <a:cubicBezTo>
                    <a:pt x="4" y="22"/>
                    <a:pt x="0" y="43"/>
                    <a:pt x="16" y="61"/>
                  </a:cubicBezTo>
                  <a:cubicBezTo>
                    <a:pt x="35" y="83"/>
                    <a:pt x="64" y="80"/>
                    <a:pt x="88" y="7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3" name="Freeform 286">
              <a:extLst>
                <a:ext uri="{FF2B5EF4-FFF2-40B4-BE49-F238E27FC236}">
                  <a16:creationId xmlns:a16="http://schemas.microsoft.com/office/drawing/2014/main" id="{D65A56E7-FAB3-487E-A23A-FDD316A65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1407"/>
              <a:ext cx="208" cy="204"/>
            </a:xfrm>
            <a:custGeom>
              <a:avLst/>
              <a:gdLst>
                <a:gd name="T0" fmla="*/ 433 w 144"/>
                <a:gd name="T1" fmla="*/ 61 h 141"/>
                <a:gd name="T2" fmla="*/ 257 w 144"/>
                <a:gd name="T3" fmla="*/ 1 h 141"/>
                <a:gd name="T4" fmla="*/ 55 w 144"/>
                <a:gd name="T5" fmla="*/ 90 h 141"/>
                <a:gd name="T6" fmla="*/ 25 w 144"/>
                <a:gd name="T7" fmla="*/ 286 h 141"/>
                <a:gd name="T8" fmla="*/ 61 w 144"/>
                <a:gd name="T9" fmla="*/ 373 h 141"/>
                <a:gd name="T10" fmla="*/ 155 w 144"/>
                <a:gd name="T11" fmla="*/ 427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141">
                  <a:moveTo>
                    <a:pt x="144" y="20"/>
                  </a:moveTo>
                  <a:cubicBezTo>
                    <a:pt x="132" y="5"/>
                    <a:pt x="104" y="2"/>
                    <a:pt x="85" y="1"/>
                  </a:cubicBezTo>
                  <a:cubicBezTo>
                    <a:pt x="59" y="0"/>
                    <a:pt x="33" y="7"/>
                    <a:pt x="18" y="30"/>
                  </a:cubicBezTo>
                  <a:cubicBezTo>
                    <a:pt x="3" y="51"/>
                    <a:pt x="0" y="70"/>
                    <a:pt x="8" y="95"/>
                  </a:cubicBezTo>
                  <a:cubicBezTo>
                    <a:pt x="11" y="105"/>
                    <a:pt x="13" y="116"/>
                    <a:pt x="20" y="123"/>
                  </a:cubicBezTo>
                  <a:cubicBezTo>
                    <a:pt x="28" y="132"/>
                    <a:pt x="41" y="137"/>
                    <a:pt x="51" y="14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4" name="Freeform 287">
              <a:extLst>
                <a:ext uri="{FF2B5EF4-FFF2-40B4-BE49-F238E27FC236}">
                  <a16:creationId xmlns:a16="http://schemas.microsoft.com/office/drawing/2014/main" id="{B700582A-9C3E-4E57-9A37-46B97A1E6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1306"/>
              <a:ext cx="158" cy="178"/>
            </a:xfrm>
            <a:custGeom>
              <a:avLst/>
              <a:gdLst>
                <a:gd name="T0" fmla="*/ 332 w 109"/>
                <a:gd name="T1" fmla="*/ 36 h 123"/>
                <a:gd name="T2" fmla="*/ 36 w 109"/>
                <a:gd name="T3" fmla="*/ 116 h 123"/>
                <a:gd name="T4" fmla="*/ 41 w 109"/>
                <a:gd name="T5" fmla="*/ 318 h 123"/>
                <a:gd name="T6" fmla="*/ 223 w 109"/>
                <a:gd name="T7" fmla="*/ 347 h 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9" h="123">
                  <a:moveTo>
                    <a:pt x="109" y="12"/>
                  </a:moveTo>
                  <a:cubicBezTo>
                    <a:pt x="73" y="0"/>
                    <a:pt x="33" y="1"/>
                    <a:pt x="12" y="38"/>
                  </a:cubicBezTo>
                  <a:cubicBezTo>
                    <a:pt x="1" y="56"/>
                    <a:pt x="0" y="88"/>
                    <a:pt x="13" y="105"/>
                  </a:cubicBezTo>
                  <a:cubicBezTo>
                    <a:pt x="24" y="117"/>
                    <a:pt x="61" y="123"/>
                    <a:pt x="73" y="11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5" name="Freeform 288">
              <a:extLst>
                <a:ext uri="{FF2B5EF4-FFF2-40B4-BE49-F238E27FC236}">
                  <a16:creationId xmlns:a16="http://schemas.microsoft.com/office/drawing/2014/main" id="{C20AEAA7-7035-4F19-A8D8-78062E589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1178"/>
              <a:ext cx="105" cy="129"/>
            </a:xfrm>
            <a:custGeom>
              <a:avLst/>
              <a:gdLst>
                <a:gd name="T0" fmla="*/ 53 w 73"/>
                <a:gd name="T1" fmla="*/ 0 h 89"/>
                <a:gd name="T2" fmla="*/ 13 w 73"/>
                <a:gd name="T3" fmla="*/ 70 h 89"/>
                <a:gd name="T4" fmla="*/ 19 w 73"/>
                <a:gd name="T5" fmla="*/ 170 h 89"/>
                <a:gd name="T6" fmla="*/ 217 w 73"/>
                <a:gd name="T7" fmla="*/ 262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89">
                  <a:moveTo>
                    <a:pt x="18" y="0"/>
                  </a:moveTo>
                  <a:cubicBezTo>
                    <a:pt x="10" y="1"/>
                    <a:pt x="5" y="17"/>
                    <a:pt x="4" y="23"/>
                  </a:cubicBezTo>
                  <a:cubicBezTo>
                    <a:pt x="1" y="35"/>
                    <a:pt x="0" y="45"/>
                    <a:pt x="6" y="56"/>
                  </a:cubicBezTo>
                  <a:cubicBezTo>
                    <a:pt x="21" y="82"/>
                    <a:pt x="45" y="89"/>
                    <a:pt x="73" y="8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6" name="Freeform 289">
              <a:extLst>
                <a:ext uri="{FF2B5EF4-FFF2-40B4-BE49-F238E27FC236}">
                  <a16:creationId xmlns:a16="http://schemas.microsoft.com/office/drawing/2014/main" id="{9AC64963-2A90-408A-A444-4EC996C66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197"/>
              <a:ext cx="125" cy="161"/>
            </a:xfrm>
            <a:custGeom>
              <a:avLst/>
              <a:gdLst>
                <a:gd name="T0" fmla="*/ 47 w 87"/>
                <a:gd name="T1" fmla="*/ 0 h 111"/>
                <a:gd name="T2" fmla="*/ 23 w 87"/>
                <a:gd name="T3" fmla="*/ 191 h 111"/>
                <a:gd name="T4" fmla="*/ 134 w 87"/>
                <a:gd name="T5" fmla="*/ 299 h 111"/>
                <a:gd name="T6" fmla="*/ 203 w 87"/>
                <a:gd name="T7" fmla="*/ 323 h 111"/>
                <a:gd name="T8" fmla="*/ 259 w 87"/>
                <a:gd name="T9" fmla="*/ 339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1">
                  <a:moveTo>
                    <a:pt x="16" y="0"/>
                  </a:moveTo>
                  <a:cubicBezTo>
                    <a:pt x="3" y="16"/>
                    <a:pt x="0" y="43"/>
                    <a:pt x="8" y="63"/>
                  </a:cubicBezTo>
                  <a:cubicBezTo>
                    <a:pt x="15" y="79"/>
                    <a:pt x="30" y="90"/>
                    <a:pt x="45" y="98"/>
                  </a:cubicBezTo>
                  <a:cubicBezTo>
                    <a:pt x="53" y="101"/>
                    <a:pt x="60" y="104"/>
                    <a:pt x="68" y="106"/>
                  </a:cubicBezTo>
                  <a:cubicBezTo>
                    <a:pt x="74" y="108"/>
                    <a:pt x="83" y="108"/>
                    <a:pt x="87" y="11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7" name="Freeform 290">
              <a:extLst>
                <a:ext uri="{FF2B5EF4-FFF2-40B4-BE49-F238E27FC236}">
                  <a16:creationId xmlns:a16="http://schemas.microsoft.com/office/drawing/2014/main" id="{149DEF3A-668C-4D76-A922-3733FC0C9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390"/>
              <a:ext cx="221" cy="214"/>
            </a:xfrm>
            <a:custGeom>
              <a:avLst/>
              <a:gdLst>
                <a:gd name="T0" fmla="*/ 0 w 153"/>
                <a:gd name="T1" fmla="*/ 150 h 148"/>
                <a:gd name="T2" fmla="*/ 224 w 153"/>
                <a:gd name="T3" fmla="*/ 13 h 148"/>
                <a:gd name="T4" fmla="*/ 426 w 153"/>
                <a:gd name="T5" fmla="*/ 168 h 148"/>
                <a:gd name="T6" fmla="*/ 178 w 153"/>
                <a:gd name="T7" fmla="*/ 445 h 1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3" h="148">
                  <a:moveTo>
                    <a:pt x="0" y="50"/>
                  </a:moveTo>
                  <a:cubicBezTo>
                    <a:pt x="3" y="19"/>
                    <a:pt x="47" y="0"/>
                    <a:pt x="74" y="4"/>
                  </a:cubicBezTo>
                  <a:cubicBezTo>
                    <a:pt x="100" y="7"/>
                    <a:pt x="134" y="27"/>
                    <a:pt x="141" y="55"/>
                  </a:cubicBezTo>
                  <a:cubicBezTo>
                    <a:pt x="153" y="106"/>
                    <a:pt x="107" y="148"/>
                    <a:pt x="59" y="147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8" name="Freeform 291">
              <a:extLst>
                <a:ext uri="{FF2B5EF4-FFF2-40B4-BE49-F238E27FC236}">
                  <a16:creationId xmlns:a16="http://schemas.microsoft.com/office/drawing/2014/main" id="{14570595-C1F8-4562-915C-09415BBAE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" y="1291"/>
              <a:ext cx="173" cy="94"/>
            </a:xfrm>
            <a:custGeom>
              <a:avLst/>
              <a:gdLst>
                <a:gd name="T0" fmla="*/ 359 w 120"/>
                <a:gd name="T1" fmla="*/ 197 h 65"/>
                <a:gd name="T2" fmla="*/ 183 w 120"/>
                <a:gd name="T3" fmla="*/ 20 h 65"/>
                <a:gd name="T4" fmla="*/ 0 w 120"/>
                <a:gd name="T5" fmla="*/ 149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0" h="65">
                  <a:moveTo>
                    <a:pt x="120" y="65"/>
                  </a:moveTo>
                  <a:cubicBezTo>
                    <a:pt x="111" y="34"/>
                    <a:pt x="93" y="15"/>
                    <a:pt x="61" y="7"/>
                  </a:cubicBezTo>
                  <a:cubicBezTo>
                    <a:pt x="33" y="0"/>
                    <a:pt x="3" y="20"/>
                    <a:pt x="0" y="49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9" name="Freeform 292">
              <a:extLst>
                <a:ext uri="{FF2B5EF4-FFF2-40B4-BE49-F238E27FC236}">
                  <a16:creationId xmlns:a16="http://schemas.microsoft.com/office/drawing/2014/main" id="{6CB868FB-547D-408E-AB0B-AE0C54741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1381"/>
              <a:ext cx="200" cy="273"/>
            </a:xfrm>
            <a:custGeom>
              <a:avLst/>
              <a:gdLst>
                <a:gd name="T0" fmla="*/ 414 w 139"/>
                <a:gd name="T1" fmla="*/ 169 h 189"/>
                <a:gd name="T2" fmla="*/ 24 w 139"/>
                <a:gd name="T3" fmla="*/ 244 h 189"/>
                <a:gd name="T4" fmla="*/ 109 w 139"/>
                <a:gd name="T5" fmla="*/ 507 h 189"/>
                <a:gd name="T6" fmla="*/ 311 w 139"/>
                <a:gd name="T7" fmla="*/ 521 h 1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189">
                  <a:moveTo>
                    <a:pt x="139" y="56"/>
                  </a:moveTo>
                  <a:cubicBezTo>
                    <a:pt x="118" y="0"/>
                    <a:pt x="21" y="31"/>
                    <a:pt x="8" y="81"/>
                  </a:cubicBezTo>
                  <a:cubicBezTo>
                    <a:pt x="0" y="110"/>
                    <a:pt x="14" y="150"/>
                    <a:pt x="37" y="168"/>
                  </a:cubicBezTo>
                  <a:cubicBezTo>
                    <a:pt x="52" y="181"/>
                    <a:pt x="92" y="189"/>
                    <a:pt x="104" y="17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0" name="Freeform 293">
              <a:extLst>
                <a:ext uri="{FF2B5EF4-FFF2-40B4-BE49-F238E27FC236}">
                  <a16:creationId xmlns:a16="http://schemas.microsoft.com/office/drawing/2014/main" id="{7C1FB02A-5999-46B4-BB69-EDEF3EBF1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8" y="1282"/>
              <a:ext cx="180" cy="152"/>
            </a:xfrm>
            <a:custGeom>
              <a:avLst/>
              <a:gdLst>
                <a:gd name="T0" fmla="*/ 311 w 125"/>
                <a:gd name="T1" fmla="*/ 0 h 105"/>
                <a:gd name="T2" fmla="*/ 0 w 125"/>
                <a:gd name="T3" fmla="*/ 203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5" h="105">
                  <a:moveTo>
                    <a:pt x="104" y="0"/>
                  </a:moveTo>
                  <a:cubicBezTo>
                    <a:pt x="125" y="63"/>
                    <a:pt x="46" y="105"/>
                    <a:pt x="0" y="67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1" name="Freeform 294">
              <a:extLst>
                <a:ext uri="{FF2B5EF4-FFF2-40B4-BE49-F238E27FC236}">
                  <a16:creationId xmlns:a16="http://schemas.microsoft.com/office/drawing/2014/main" id="{1AE76154-E179-4FA2-80B4-B4E9C92F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1572"/>
              <a:ext cx="203" cy="310"/>
            </a:xfrm>
            <a:custGeom>
              <a:avLst/>
              <a:gdLst>
                <a:gd name="T0" fmla="*/ 420 w 141"/>
                <a:gd name="T1" fmla="*/ 88 h 214"/>
                <a:gd name="T2" fmla="*/ 203 w 141"/>
                <a:gd name="T3" fmla="*/ 36 h 214"/>
                <a:gd name="T4" fmla="*/ 13 w 141"/>
                <a:gd name="T5" fmla="*/ 298 h 214"/>
                <a:gd name="T6" fmla="*/ 376 w 141"/>
                <a:gd name="T7" fmla="*/ 535 h 2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1" h="214">
                  <a:moveTo>
                    <a:pt x="141" y="29"/>
                  </a:moveTo>
                  <a:cubicBezTo>
                    <a:pt x="131" y="0"/>
                    <a:pt x="90" y="3"/>
                    <a:pt x="68" y="12"/>
                  </a:cubicBezTo>
                  <a:cubicBezTo>
                    <a:pt x="30" y="27"/>
                    <a:pt x="6" y="58"/>
                    <a:pt x="4" y="98"/>
                  </a:cubicBezTo>
                  <a:cubicBezTo>
                    <a:pt x="0" y="154"/>
                    <a:pt x="76" y="214"/>
                    <a:pt x="126" y="17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2" name="Freeform 295">
              <a:extLst>
                <a:ext uri="{FF2B5EF4-FFF2-40B4-BE49-F238E27FC236}">
                  <a16:creationId xmlns:a16="http://schemas.microsoft.com/office/drawing/2014/main" id="{D1844EBF-DC22-4DEB-980B-B1B7BC1F4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1365"/>
              <a:ext cx="209" cy="268"/>
            </a:xfrm>
            <a:custGeom>
              <a:avLst/>
              <a:gdLst>
                <a:gd name="T0" fmla="*/ 434 w 145"/>
                <a:gd name="T1" fmla="*/ 298 h 185"/>
                <a:gd name="T2" fmla="*/ 117 w 145"/>
                <a:gd name="T3" fmla="*/ 88 h 185"/>
                <a:gd name="T4" fmla="*/ 27 w 145"/>
                <a:gd name="T5" fmla="*/ 394 h 185"/>
                <a:gd name="T6" fmla="*/ 239 w 145"/>
                <a:gd name="T7" fmla="*/ 529 h 1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5" h="185">
                  <a:moveTo>
                    <a:pt x="145" y="98"/>
                  </a:moveTo>
                  <a:cubicBezTo>
                    <a:pt x="145" y="45"/>
                    <a:pt x="93" y="0"/>
                    <a:pt x="39" y="29"/>
                  </a:cubicBezTo>
                  <a:cubicBezTo>
                    <a:pt x="5" y="47"/>
                    <a:pt x="0" y="96"/>
                    <a:pt x="9" y="130"/>
                  </a:cubicBezTo>
                  <a:cubicBezTo>
                    <a:pt x="18" y="168"/>
                    <a:pt x="41" y="185"/>
                    <a:pt x="80" y="17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3" name="Freeform 296">
              <a:extLst>
                <a:ext uri="{FF2B5EF4-FFF2-40B4-BE49-F238E27FC236}">
                  <a16:creationId xmlns:a16="http://schemas.microsoft.com/office/drawing/2014/main" id="{255065EE-93DA-4BF1-B4B1-AF3F1181B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462"/>
              <a:ext cx="215" cy="244"/>
            </a:xfrm>
            <a:custGeom>
              <a:avLst/>
              <a:gdLst>
                <a:gd name="T0" fmla="*/ 447 w 149"/>
                <a:gd name="T1" fmla="*/ 407 h 169"/>
                <a:gd name="T2" fmla="*/ 27 w 149"/>
                <a:gd name="T3" fmla="*/ 347 h 169"/>
                <a:gd name="T4" fmla="*/ 81 w 149"/>
                <a:gd name="T5" fmla="*/ 69 h 169"/>
                <a:gd name="T6" fmla="*/ 290 w 149"/>
                <a:gd name="T7" fmla="*/ 14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9" h="169">
                  <a:moveTo>
                    <a:pt x="149" y="135"/>
                  </a:moveTo>
                  <a:cubicBezTo>
                    <a:pt x="116" y="169"/>
                    <a:pt x="24" y="169"/>
                    <a:pt x="9" y="115"/>
                  </a:cubicBezTo>
                  <a:cubicBezTo>
                    <a:pt x="0" y="85"/>
                    <a:pt x="5" y="46"/>
                    <a:pt x="27" y="23"/>
                  </a:cubicBezTo>
                  <a:cubicBezTo>
                    <a:pt x="48" y="0"/>
                    <a:pt x="68" y="2"/>
                    <a:pt x="96" y="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4" name="Freeform 297">
              <a:extLst>
                <a:ext uri="{FF2B5EF4-FFF2-40B4-BE49-F238E27FC236}">
                  <a16:creationId xmlns:a16="http://schemas.microsoft.com/office/drawing/2014/main" id="{6332F48C-0A58-4F68-A089-2C5B0DA58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246"/>
              <a:ext cx="48" cy="117"/>
            </a:xfrm>
            <a:custGeom>
              <a:avLst/>
              <a:gdLst>
                <a:gd name="T0" fmla="*/ 102 w 33"/>
                <a:gd name="T1" fmla="*/ 0 h 81"/>
                <a:gd name="T2" fmla="*/ 19 w 33"/>
                <a:gd name="T3" fmla="*/ 79 h 81"/>
                <a:gd name="T4" fmla="*/ 83 w 33"/>
                <a:gd name="T5" fmla="*/ 244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81">
                  <a:moveTo>
                    <a:pt x="33" y="0"/>
                  </a:moveTo>
                  <a:cubicBezTo>
                    <a:pt x="21" y="6"/>
                    <a:pt x="11" y="11"/>
                    <a:pt x="6" y="26"/>
                  </a:cubicBezTo>
                  <a:cubicBezTo>
                    <a:pt x="0" y="43"/>
                    <a:pt x="2" y="81"/>
                    <a:pt x="27" y="8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5" name="Freeform 298">
              <a:extLst>
                <a:ext uri="{FF2B5EF4-FFF2-40B4-BE49-F238E27FC236}">
                  <a16:creationId xmlns:a16="http://schemas.microsoft.com/office/drawing/2014/main" id="{67D56EFF-D890-402C-9042-0FA2B2BA6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206"/>
              <a:ext cx="95" cy="110"/>
            </a:xfrm>
            <a:custGeom>
              <a:avLst/>
              <a:gdLst>
                <a:gd name="T0" fmla="*/ 76 w 66"/>
                <a:gd name="T1" fmla="*/ 0 h 76"/>
                <a:gd name="T2" fmla="*/ 20 w 66"/>
                <a:gd name="T3" fmla="*/ 42 h 76"/>
                <a:gd name="T4" fmla="*/ 20 w 66"/>
                <a:gd name="T5" fmla="*/ 168 h 76"/>
                <a:gd name="T6" fmla="*/ 135 w 66"/>
                <a:gd name="T7" fmla="*/ 219 h 76"/>
                <a:gd name="T8" fmla="*/ 194 w 66"/>
                <a:gd name="T9" fmla="*/ 14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76">
                  <a:moveTo>
                    <a:pt x="26" y="0"/>
                  </a:moveTo>
                  <a:cubicBezTo>
                    <a:pt x="20" y="5"/>
                    <a:pt x="12" y="6"/>
                    <a:pt x="7" y="14"/>
                  </a:cubicBezTo>
                  <a:cubicBezTo>
                    <a:pt x="0" y="26"/>
                    <a:pt x="0" y="44"/>
                    <a:pt x="7" y="55"/>
                  </a:cubicBezTo>
                  <a:cubicBezTo>
                    <a:pt x="14" y="69"/>
                    <a:pt x="30" y="76"/>
                    <a:pt x="45" y="72"/>
                  </a:cubicBezTo>
                  <a:cubicBezTo>
                    <a:pt x="54" y="70"/>
                    <a:pt x="66" y="58"/>
                    <a:pt x="65" y="4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6" name="Freeform 299">
              <a:extLst>
                <a:ext uri="{FF2B5EF4-FFF2-40B4-BE49-F238E27FC236}">
                  <a16:creationId xmlns:a16="http://schemas.microsoft.com/office/drawing/2014/main" id="{EBB7D57A-5A9A-4B48-AC25-B882040C9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297"/>
              <a:ext cx="36" cy="65"/>
            </a:xfrm>
            <a:custGeom>
              <a:avLst/>
              <a:gdLst>
                <a:gd name="T0" fmla="*/ 75 w 25"/>
                <a:gd name="T1" fmla="*/ 1 h 45"/>
                <a:gd name="T2" fmla="*/ 20 w 25"/>
                <a:gd name="T3" fmla="*/ 42 h 45"/>
                <a:gd name="T4" fmla="*/ 14 w 25"/>
                <a:gd name="T5" fmla="*/ 136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45">
                  <a:moveTo>
                    <a:pt x="25" y="1"/>
                  </a:moveTo>
                  <a:cubicBezTo>
                    <a:pt x="18" y="0"/>
                    <a:pt x="10" y="8"/>
                    <a:pt x="7" y="14"/>
                  </a:cubicBezTo>
                  <a:cubicBezTo>
                    <a:pt x="4" y="21"/>
                    <a:pt x="0" y="39"/>
                    <a:pt x="5" y="4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7" name="Freeform 300">
              <a:extLst>
                <a:ext uri="{FF2B5EF4-FFF2-40B4-BE49-F238E27FC236}">
                  <a16:creationId xmlns:a16="http://schemas.microsoft.com/office/drawing/2014/main" id="{9753DF2A-E211-4C07-9EA6-CD989C0A5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4" y="1339"/>
              <a:ext cx="93" cy="68"/>
            </a:xfrm>
            <a:custGeom>
              <a:avLst/>
              <a:gdLst>
                <a:gd name="T0" fmla="*/ 0 w 64"/>
                <a:gd name="T1" fmla="*/ 142 h 47"/>
                <a:gd name="T2" fmla="*/ 76 w 64"/>
                <a:gd name="T3" fmla="*/ 36 h 47"/>
                <a:gd name="T4" fmla="*/ 196 w 64"/>
                <a:gd name="T5" fmla="*/ 25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47">
                  <a:moveTo>
                    <a:pt x="0" y="47"/>
                  </a:moveTo>
                  <a:cubicBezTo>
                    <a:pt x="4" y="32"/>
                    <a:pt x="10" y="19"/>
                    <a:pt x="25" y="12"/>
                  </a:cubicBezTo>
                  <a:cubicBezTo>
                    <a:pt x="33" y="7"/>
                    <a:pt x="57" y="0"/>
                    <a:pt x="64" y="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8" name="Freeform 301">
              <a:extLst>
                <a:ext uri="{FF2B5EF4-FFF2-40B4-BE49-F238E27FC236}">
                  <a16:creationId xmlns:a16="http://schemas.microsoft.com/office/drawing/2014/main" id="{247533F5-7665-41A1-B49D-E9B225854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633"/>
              <a:ext cx="192" cy="228"/>
            </a:xfrm>
            <a:custGeom>
              <a:avLst/>
              <a:gdLst>
                <a:gd name="T0" fmla="*/ 333 w 133"/>
                <a:gd name="T1" fmla="*/ 56 h 158"/>
                <a:gd name="T2" fmla="*/ 121 w 133"/>
                <a:gd name="T3" fmla="*/ 69 h 158"/>
                <a:gd name="T4" fmla="*/ 25 w 133"/>
                <a:gd name="T5" fmla="*/ 304 h 158"/>
                <a:gd name="T6" fmla="*/ 211 w 133"/>
                <a:gd name="T7" fmla="*/ 466 h 158"/>
                <a:gd name="T8" fmla="*/ 400 w 133"/>
                <a:gd name="T9" fmla="*/ 381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158">
                  <a:moveTo>
                    <a:pt x="111" y="19"/>
                  </a:moveTo>
                  <a:cubicBezTo>
                    <a:pt x="97" y="0"/>
                    <a:pt x="56" y="14"/>
                    <a:pt x="40" y="23"/>
                  </a:cubicBezTo>
                  <a:cubicBezTo>
                    <a:pt x="13" y="40"/>
                    <a:pt x="0" y="70"/>
                    <a:pt x="8" y="101"/>
                  </a:cubicBezTo>
                  <a:cubicBezTo>
                    <a:pt x="16" y="128"/>
                    <a:pt x="41" y="153"/>
                    <a:pt x="70" y="155"/>
                  </a:cubicBezTo>
                  <a:cubicBezTo>
                    <a:pt x="100" y="158"/>
                    <a:pt x="111" y="141"/>
                    <a:pt x="133" y="127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9" name="Freeform 302">
              <a:extLst>
                <a:ext uri="{FF2B5EF4-FFF2-40B4-BE49-F238E27FC236}">
                  <a16:creationId xmlns:a16="http://schemas.microsoft.com/office/drawing/2014/main" id="{25E2A78F-3396-4993-9AEE-C35389CCD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1911"/>
              <a:ext cx="215" cy="293"/>
            </a:xfrm>
            <a:custGeom>
              <a:avLst/>
              <a:gdLst>
                <a:gd name="T0" fmla="*/ 447 w 149"/>
                <a:gd name="T1" fmla="*/ 74 h 203"/>
                <a:gd name="T2" fmla="*/ 185 w 149"/>
                <a:gd name="T3" fmla="*/ 19 h 203"/>
                <a:gd name="T4" fmla="*/ 13 w 149"/>
                <a:gd name="T5" fmla="*/ 319 h 203"/>
                <a:gd name="T6" fmla="*/ 219 w 149"/>
                <a:gd name="T7" fmla="*/ 598 h 203"/>
                <a:gd name="T8" fmla="*/ 446 w 149"/>
                <a:gd name="T9" fmla="*/ 488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203">
                  <a:moveTo>
                    <a:pt x="149" y="24"/>
                  </a:moveTo>
                  <a:cubicBezTo>
                    <a:pt x="137" y="3"/>
                    <a:pt x="83" y="0"/>
                    <a:pt x="62" y="6"/>
                  </a:cubicBezTo>
                  <a:cubicBezTo>
                    <a:pt x="23" y="17"/>
                    <a:pt x="0" y="67"/>
                    <a:pt x="4" y="106"/>
                  </a:cubicBezTo>
                  <a:cubicBezTo>
                    <a:pt x="8" y="144"/>
                    <a:pt x="31" y="193"/>
                    <a:pt x="73" y="199"/>
                  </a:cubicBezTo>
                  <a:cubicBezTo>
                    <a:pt x="101" y="203"/>
                    <a:pt x="128" y="179"/>
                    <a:pt x="148" y="16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0" name="Freeform 303">
              <a:extLst>
                <a:ext uri="{FF2B5EF4-FFF2-40B4-BE49-F238E27FC236}">
                  <a16:creationId xmlns:a16="http://schemas.microsoft.com/office/drawing/2014/main" id="{3DBCFDA4-AD5B-48EC-90DE-3C16EF9AE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824"/>
              <a:ext cx="231" cy="351"/>
            </a:xfrm>
            <a:custGeom>
              <a:avLst/>
              <a:gdLst>
                <a:gd name="T0" fmla="*/ 482 w 160"/>
                <a:gd name="T1" fmla="*/ 165 h 243"/>
                <a:gd name="T2" fmla="*/ 20 w 160"/>
                <a:gd name="T3" fmla="*/ 286 h 243"/>
                <a:gd name="T4" fmla="*/ 409 w 160"/>
                <a:gd name="T5" fmla="*/ 550 h 2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243">
                  <a:moveTo>
                    <a:pt x="160" y="55"/>
                  </a:moveTo>
                  <a:cubicBezTo>
                    <a:pt x="125" y="0"/>
                    <a:pt x="14" y="33"/>
                    <a:pt x="7" y="95"/>
                  </a:cubicBezTo>
                  <a:cubicBezTo>
                    <a:pt x="0" y="156"/>
                    <a:pt x="82" y="243"/>
                    <a:pt x="136" y="18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1" name="Freeform 304">
              <a:extLst>
                <a:ext uri="{FF2B5EF4-FFF2-40B4-BE49-F238E27FC236}">
                  <a16:creationId xmlns:a16="http://schemas.microsoft.com/office/drawing/2014/main" id="{6AF8547E-B200-455D-AB2C-5F07A9D73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776"/>
              <a:ext cx="113" cy="230"/>
            </a:xfrm>
            <a:custGeom>
              <a:avLst/>
              <a:gdLst>
                <a:gd name="T0" fmla="*/ 238 w 78"/>
                <a:gd name="T1" fmla="*/ 9 h 159"/>
                <a:gd name="T2" fmla="*/ 36 w 78"/>
                <a:gd name="T3" fmla="*/ 191 h 159"/>
                <a:gd name="T4" fmla="*/ 136 w 78"/>
                <a:gd name="T5" fmla="*/ 482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159">
                  <a:moveTo>
                    <a:pt x="78" y="3"/>
                  </a:moveTo>
                  <a:cubicBezTo>
                    <a:pt x="48" y="0"/>
                    <a:pt x="20" y="38"/>
                    <a:pt x="12" y="63"/>
                  </a:cubicBezTo>
                  <a:cubicBezTo>
                    <a:pt x="0" y="102"/>
                    <a:pt x="19" y="141"/>
                    <a:pt x="45" y="159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2" name="Freeform 305">
              <a:extLst>
                <a:ext uri="{FF2B5EF4-FFF2-40B4-BE49-F238E27FC236}">
                  <a16:creationId xmlns:a16="http://schemas.microsoft.com/office/drawing/2014/main" id="{B7A92C77-65B5-4FE5-9031-F5FB77318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579"/>
              <a:ext cx="208" cy="135"/>
            </a:xfrm>
            <a:custGeom>
              <a:avLst/>
              <a:gdLst>
                <a:gd name="T0" fmla="*/ 0 w 144"/>
                <a:gd name="T1" fmla="*/ 83 h 93"/>
                <a:gd name="T2" fmla="*/ 205 w 144"/>
                <a:gd name="T3" fmla="*/ 266 h 93"/>
                <a:gd name="T4" fmla="*/ 371 w 144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3">
                  <a:moveTo>
                    <a:pt x="0" y="27"/>
                  </a:moveTo>
                  <a:cubicBezTo>
                    <a:pt x="4" y="62"/>
                    <a:pt x="29" y="93"/>
                    <a:pt x="68" y="87"/>
                  </a:cubicBezTo>
                  <a:cubicBezTo>
                    <a:pt x="103" y="82"/>
                    <a:pt x="144" y="38"/>
                    <a:pt x="123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3" name="Freeform 306">
              <a:extLst>
                <a:ext uri="{FF2B5EF4-FFF2-40B4-BE49-F238E27FC236}">
                  <a16:creationId xmlns:a16="http://schemas.microsoft.com/office/drawing/2014/main" id="{5033F6B1-F3F3-4015-A001-B57056F65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400"/>
              <a:ext cx="136" cy="221"/>
            </a:xfrm>
            <a:custGeom>
              <a:avLst/>
              <a:gdLst>
                <a:gd name="T0" fmla="*/ 271 w 94"/>
                <a:gd name="T1" fmla="*/ 6 h 153"/>
                <a:gd name="T2" fmla="*/ 6 w 94"/>
                <a:gd name="T3" fmla="*/ 211 h 153"/>
                <a:gd name="T4" fmla="*/ 285 w 94"/>
                <a:gd name="T5" fmla="*/ 380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53">
                  <a:moveTo>
                    <a:pt x="89" y="2"/>
                  </a:moveTo>
                  <a:cubicBezTo>
                    <a:pt x="46" y="0"/>
                    <a:pt x="5" y="22"/>
                    <a:pt x="2" y="70"/>
                  </a:cubicBezTo>
                  <a:cubicBezTo>
                    <a:pt x="0" y="125"/>
                    <a:pt x="47" y="153"/>
                    <a:pt x="94" y="12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4" name="Freeform 307">
              <a:extLst>
                <a:ext uri="{FF2B5EF4-FFF2-40B4-BE49-F238E27FC236}">
                  <a16:creationId xmlns:a16="http://schemas.microsoft.com/office/drawing/2014/main" id="{7F316AFF-D1CD-44F9-B26E-D53F642B2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704"/>
              <a:ext cx="164" cy="221"/>
            </a:xfrm>
            <a:custGeom>
              <a:avLst/>
              <a:gdLst>
                <a:gd name="T0" fmla="*/ 141 w 114"/>
                <a:gd name="T1" fmla="*/ 33 h 153"/>
                <a:gd name="T2" fmla="*/ 20 w 114"/>
                <a:gd name="T3" fmla="*/ 290 h 153"/>
                <a:gd name="T4" fmla="*/ 340 w 114"/>
                <a:gd name="T5" fmla="*/ 407 h 1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53">
                  <a:moveTo>
                    <a:pt x="47" y="11"/>
                  </a:moveTo>
                  <a:cubicBezTo>
                    <a:pt x="13" y="0"/>
                    <a:pt x="0" y="75"/>
                    <a:pt x="7" y="96"/>
                  </a:cubicBezTo>
                  <a:cubicBezTo>
                    <a:pt x="21" y="135"/>
                    <a:pt x="77" y="153"/>
                    <a:pt x="114" y="13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5" name="Freeform 308">
              <a:extLst>
                <a:ext uri="{FF2B5EF4-FFF2-40B4-BE49-F238E27FC236}">
                  <a16:creationId xmlns:a16="http://schemas.microsoft.com/office/drawing/2014/main" id="{32A3DA7B-B5BD-4857-BC6B-12933A0D4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091"/>
              <a:ext cx="163" cy="218"/>
            </a:xfrm>
            <a:custGeom>
              <a:avLst/>
              <a:gdLst>
                <a:gd name="T0" fmla="*/ 306 w 113"/>
                <a:gd name="T1" fmla="*/ 61 h 150"/>
                <a:gd name="T2" fmla="*/ 141 w 113"/>
                <a:gd name="T3" fmla="*/ 22 h 150"/>
                <a:gd name="T4" fmla="*/ 9 w 113"/>
                <a:gd name="T5" fmla="*/ 262 h 150"/>
                <a:gd name="T6" fmla="*/ 339 w 113"/>
                <a:gd name="T7" fmla="*/ 283 h 1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150">
                  <a:moveTo>
                    <a:pt x="102" y="20"/>
                  </a:moveTo>
                  <a:cubicBezTo>
                    <a:pt x="93" y="0"/>
                    <a:pt x="66" y="2"/>
                    <a:pt x="47" y="7"/>
                  </a:cubicBezTo>
                  <a:cubicBezTo>
                    <a:pt x="14" y="18"/>
                    <a:pt x="0" y="52"/>
                    <a:pt x="3" y="85"/>
                  </a:cubicBezTo>
                  <a:cubicBezTo>
                    <a:pt x="8" y="148"/>
                    <a:pt x="98" y="150"/>
                    <a:pt x="113" y="9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6" name="Freeform 309">
              <a:extLst>
                <a:ext uri="{FF2B5EF4-FFF2-40B4-BE49-F238E27FC236}">
                  <a16:creationId xmlns:a16="http://schemas.microsoft.com/office/drawing/2014/main" id="{39A30028-827F-449D-BD7C-638EA236E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2379"/>
              <a:ext cx="183" cy="247"/>
            </a:xfrm>
            <a:custGeom>
              <a:avLst/>
              <a:gdLst>
                <a:gd name="T0" fmla="*/ 291 w 127"/>
                <a:gd name="T1" fmla="*/ 46 h 170"/>
                <a:gd name="T2" fmla="*/ 110 w 127"/>
                <a:gd name="T3" fmla="*/ 41 h 170"/>
                <a:gd name="T4" fmla="*/ 19 w 127"/>
                <a:gd name="T5" fmla="*/ 279 h 170"/>
                <a:gd name="T6" fmla="*/ 380 w 127"/>
                <a:gd name="T7" fmla="*/ 359 h 1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7" h="170">
                  <a:moveTo>
                    <a:pt x="97" y="15"/>
                  </a:moveTo>
                  <a:cubicBezTo>
                    <a:pt x="83" y="0"/>
                    <a:pt x="53" y="4"/>
                    <a:pt x="37" y="13"/>
                  </a:cubicBezTo>
                  <a:cubicBezTo>
                    <a:pt x="10" y="28"/>
                    <a:pt x="0" y="61"/>
                    <a:pt x="6" y="91"/>
                  </a:cubicBezTo>
                  <a:cubicBezTo>
                    <a:pt x="18" y="153"/>
                    <a:pt x="91" y="170"/>
                    <a:pt x="127" y="117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7" name="Freeform 310">
              <a:extLst>
                <a:ext uri="{FF2B5EF4-FFF2-40B4-BE49-F238E27FC236}">
                  <a16:creationId xmlns:a16="http://schemas.microsoft.com/office/drawing/2014/main" id="{E5D4D725-0A89-40BD-8878-AFE3CCB79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573"/>
              <a:ext cx="258" cy="323"/>
            </a:xfrm>
            <a:custGeom>
              <a:avLst/>
              <a:gdLst>
                <a:gd name="T0" fmla="*/ 352 w 179"/>
                <a:gd name="T1" fmla="*/ 70 h 223"/>
                <a:gd name="T2" fmla="*/ 89 w 179"/>
                <a:gd name="T3" fmla="*/ 135 h 223"/>
                <a:gd name="T4" fmla="*/ 53 w 179"/>
                <a:gd name="T5" fmla="*/ 472 h 223"/>
                <a:gd name="T6" fmla="*/ 536 w 179"/>
                <a:gd name="T7" fmla="*/ 487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9" h="223">
                  <a:moveTo>
                    <a:pt x="117" y="23"/>
                  </a:moveTo>
                  <a:cubicBezTo>
                    <a:pt x="95" y="0"/>
                    <a:pt x="47" y="28"/>
                    <a:pt x="30" y="44"/>
                  </a:cubicBezTo>
                  <a:cubicBezTo>
                    <a:pt x="0" y="73"/>
                    <a:pt x="2" y="120"/>
                    <a:pt x="18" y="155"/>
                  </a:cubicBezTo>
                  <a:cubicBezTo>
                    <a:pt x="50" y="223"/>
                    <a:pt x="141" y="221"/>
                    <a:pt x="179" y="16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8" name="Freeform 311">
              <a:extLst>
                <a:ext uri="{FF2B5EF4-FFF2-40B4-BE49-F238E27FC236}">
                  <a16:creationId xmlns:a16="http://schemas.microsoft.com/office/drawing/2014/main" id="{8541E651-8538-485D-986C-8B25159E9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031"/>
              <a:ext cx="202" cy="79"/>
            </a:xfrm>
            <a:custGeom>
              <a:avLst/>
              <a:gdLst>
                <a:gd name="T0" fmla="*/ 0 w 140"/>
                <a:gd name="T1" fmla="*/ 62 h 55"/>
                <a:gd name="T2" fmla="*/ 79 w 140"/>
                <a:gd name="T3" fmla="*/ 134 h 55"/>
                <a:gd name="T4" fmla="*/ 235 w 140"/>
                <a:gd name="T5" fmla="*/ 161 h 55"/>
                <a:gd name="T6" fmla="*/ 372 w 140"/>
                <a:gd name="T7" fmla="*/ 95 h 55"/>
                <a:gd name="T8" fmla="*/ 420 w 140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55">
                  <a:moveTo>
                    <a:pt x="0" y="21"/>
                  </a:moveTo>
                  <a:cubicBezTo>
                    <a:pt x="3" y="32"/>
                    <a:pt x="17" y="40"/>
                    <a:pt x="26" y="45"/>
                  </a:cubicBezTo>
                  <a:cubicBezTo>
                    <a:pt x="42" y="54"/>
                    <a:pt x="60" y="55"/>
                    <a:pt x="78" y="54"/>
                  </a:cubicBezTo>
                  <a:cubicBezTo>
                    <a:pt x="96" y="52"/>
                    <a:pt x="112" y="46"/>
                    <a:pt x="124" y="32"/>
                  </a:cubicBezTo>
                  <a:cubicBezTo>
                    <a:pt x="132" y="22"/>
                    <a:pt x="136" y="12"/>
                    <a:pt x="14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9" name="Freeform 312">
              <a:extLst>
                <a:ext uri="{FF2B5EF4-FFF2-40B4-BE49-F238E27FC236}">
                  <a16:creationId xmlns:a16="http://schemas.microsoft.com/office/drawing/2014/main" id="{563E5A72-C0F0-4B1D-8279-D9E4CD02B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248"/>
              <a:ext cx="189" cy="124"/>
            </a:xfrm>
            <a:custGeom>
              <a:avLst/>
              <a:gdLst>
                <a:gd name="T0" fmla="*/ 0 w 131"/>
                <a:gd name="T1" fmla="*/ 170 h 86"/>
                <a:gd name="T2" fmla="*/ 66 w 131"/>
                <a:gd name="T3" fmla="*/ 239 h 86"/>
                <a:gd name="T4" fmla="*/ 231 w 131"/>
                <a:gd name="T5" fmla="*/ 244 h 86"/>
                <a:gd name="T6" fmla="*/ 381 w 131"/>
                <a:gd name="T7" fmla="*/ 136 h 86"/>
                <a:gd name="T8" fmla="*/ 394 w 131"/>
                <a:gd name="T9" fmla="*/ 52 h 86"/>
                <a:gd name="T10" fmla="*/ 391 w 131"/>
                <a:gd name="T11" fmla="*/ 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1" h="86">
                  <a:moveTo>
                    <a:pt x="0" y="57"/>
                  </a:moveTo>
                  <a:cubicBezTo>
                    <a:pt x="9" y="64"/>
                    <a:pt x="10" y="76"/>
                    <a:pt x="22" y="80"/>
                  </a:cubicBezTo>
                  <a:cubicBezTo>
                    <a:pt x="39" y="86"/>
                    <a:pt x="59" y="85"/>
                    <a:pt x="77" y="81"/>
                  </a:cubicBezTo>
                  <a:cubicBezTo>
                    <a:pt x="95" y="77"/>
                    <a:pt x="119" y="62"/>
                    <a:pt x="127" y="45"/>
                  </a:cubicBezTo>
                  <a:cubicBezTo>
                    <a:pt x="131" y="37"/>
                    <a:pt x="131" y="25"/>
                    <a:pt x="131" y="17"/>
                  </a:cubicBezTo>
                  <a:cubicBezTo>
                    <a:pt x="131" y="12"/>
                    <a:pt x="131" y="4"/>
                    <a:pt x="13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0" name="Freeform 313">
              <a:extLst>
                <a:ext uri="{FF2B5EF4-FFF2-40B4-BE49-F238E27FC236}">
                  <a16:creationId xmlns:a16="http://schemas.microsoft.com/office/drawing/2014/main" id="{8B9DB69B-B1D0-4A8F-808D-551F09AE7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281"/>
              <a:ext cx="134" cy="190"/>
            </a:xfrm>
            <a:custGeom>
              <a:avLst/>
              <a:gdLst>
                <a:gd name="T0" fmla="*/ 164 w 93"/>
                <a:gd name="T1" fmla="*/ 0 h 131"/>
                <a:gd name="T2" fmla="*/ 84 w 93"/>
                <a:gd name="T3" fmla="*/ 42 h 131"/>
                <a:gd name="T4" fmla="*/ 19 w 93"/>
                <a:gd name="T5" fmla="*/ 270 h 131"/>
                <a:gd name="T6" fmla="*/ 151 w 93"/>
                <a:gd name="T7" fmla="*/ 400 h 131"/>
                <a:gd name="T8" fmla="*/ 236 w 93"/>
                <a:gd name="T9" fmla="*/ 387 h 131"/>
                <a:gd name="T10" fmla="*/ 278 w 93"/>
                <a:gd name="T11" fmla="*/ 368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3" h="131">
                  <a:moveTo>
                    <a:pt x="55" y="0"/>
                  </a:moveTo>
                  <a:cubicBezTo>
                    <a:pt x="44" y="1"/>
                    <a:pt x="36" y="6"/>
                    <a:pt x="28" y="14"/>
                  </a:cubicBezTo>
                  <a:cubicBezTo>
                    <a:pt x="8" y="35"/>
                    <a:pt x="0" y="60"/>
                    <a:pt x="6" y="88"/>
                  </a:cubicBezTo>
                  <a:cubicBezTo>
                    <a:pt x="11" y="110"/>
                    <a:pt x="29" y="129"/>
                    <a:pt x="51" y="131"/>
                  </a:cubicBezTo>
                  <a:cubicBezTo>
                    <a:pt x="60" y="131"/>
                    <a:pt x="71" y="130"/>
                    <a:pt x="79" y="127"/>
                  </a:cubicBezTo>
                  <a:cubicBezTo>
                    <a:pt x="83" y="126"/>
                    <a:pt x="91" y="125"/>
                    <a:pt x="93" y="12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1" name="Freeform 314">
              <a:extLst>
                <a:ext uri="{FF2B5EF4-FFF2-40B4-BE49-F238E27FC236}">
                  <a16:creationId xmlns:a16="http://schemas.microsoft.com/office/drawing/2014/main" id="{CC908DAE-614C-4E7F-983A-40CD93457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812"/>
              <a:ext cx="150" cy="109"/>
            </a:xfrm>
            <a:custGeom>
              <a:avLst/>
              <a:gdLst>
                <a:gd name="T0" fmla="*/ 0 w 104"/>
                <a:gd name="T1" fmla="*/ 108 h 75"/>
                <a:gd name="T2" fmla="*/ 306 w 104"/>
                <a:gd name="T3" fmla="*/ 23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75">
                  <a:moveTo>
                    <a:pt x="0" y="35"/>
                  </a:moveTo>
                  <a:cubicBezTo>
                    <a:pt x="35" y="0"/>
                    <a:pt x="104" y="21"/>
                    <a:pt x="102" y="7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2" name="Freeform 315">
              <a:extLst>
                <a:ext uri="{FF2B5EF4-FFF2-40B4-BE49-F238E27FC236}">
                  <a16:creationId xmlns:a16="http://schemas.microsoft.com/office/drawing/2014/main" id="{39310413-0E3B-4F96-BBB4-E9A01A107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3125"/>
              <a:ext cx="58" cy="126"/>
            </a:xfrm>
            <a:custGeom>
              <a:avLst/>
              <a:gdLst>
                <a:gd name="T0" fmla="*/ 122 w 40"/>
                <a:gd name="T1" fmla="*/ 0 h 87"/>
                <a:gd name="T2" fmla="*/ 42 w 40"/>
                <a:gd name="T3" fmla="*/ 264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87">
                  <a:moveTo>
                    <a:pt x="40" y="0"/>
                  </a:moveTo>
                  <a:cubicBezTo>
                    <a:pt x="7" y="12"/>
                    <a:pt x="0" y="60"/>
                    <a:pt x="14" y="87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3" name="Freeform 316">
              <a:extLst>
                <a:ext uri="{FF2B5EF4-FFF2-40B4-BE49-F238E27FC236}">
                  <a16:creationId xmlns:a16="http://schemas.microsoft.com/office/drawing/2014/main" id="{45B1A01E-2FE0-4043-BD49-AB65C5BFD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2944"/>
              <a:ext cx="95" cy="162"/>
            </a:xfrm>
            <a:custGeom>
              <a:avLst/>
              <a:gdLst>
                <a:gd name="T0" fmla="*/ 35 w 66"/>
                <a:gd name="T1" fmla="*/ 338 h 112"/>
                <a:gd name="T2" fmla="*/ 24 w 66"/>
                <a:gd name="T3" fmla="*/ 135 h 112"/>
                <a:gd name="T4" fmla="*/ 197 w 66"/>
                <a:gd name="T5" fmla="*/ 9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12">
                  <a:moveTo>
                    <a:pt x="12" y="112"/>
                  </a:moveTo>
                  <a:cubicBezTo>
                    <a:pt x="1" y="91"/>
                    <a:pt x="0" y="66"/>
                    <a:pt x="8" y="44"/>
                  </a:cubicBezTo>
                  <a:cubicBezTo>
                    <a:pt x="16" y="23"/>
                    <a:pt x="42" y="0"/>
                    <a:pt x="66" y="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4" name="Freeform 317">
              <a:extLst>
                <a:ext uri="{FF2B5EF4-FFF2-40B4-BE49-F238E27FC236}">
                  <a16:creationId xmlns:a16="http://schemas.microsoft.com/office/drawing/2014/main" id="{5B335B58-57BE-4FD1-B41C-C3121C44B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889"/>
              <a:ext cx="208" cy="191"/>
            </a:xfrm>
            <a:custGeom>
              <a:avLst/>
              <a:gdLst>
                <a:gd name="T0" fmla="*/ 328 w 144"/>
                <a:gd name="T1" fmla="*/ 27 h 132"/>
                <a:gd name="T2" fmla="*/ 426 w 144"/>
                <a:gd name="T3" fmla="*/ 164 h 132"/>
                <a:gd name="T4" fmla="*/ 318 w 144"/>
                <a:gd name="T5" fmla="*/ 365 h 132"/>
                <a:gd name="T6" fmla="*/ 111 w 144"/>
                <a:gd name="T7" fmla="*/ 347 h 132"/>
                <a:gd name="T8" fmla="*/ 46 w 144"/>
                <a:gd name="T9" fmla="*/ 103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132">
                  <a:moveTo>
                    <a:pt x="109" y="9"/>
                  </a:moveTo>
                  <a:cubicBezTo>
                    <a:pt x="129" y="0"/>
                    <a:pt x="140" y="42"/>
                    <a:pt x="141" y="54"/>
                  </a:cubicBezTo>
                  <a:cubicBezTo>
                    <a:pt x="144" y="81"/>
                    <a:pt x="129" y="107"/>
                    <a:pt x="105" y="120"/>
                  </a:cubicBezTo>
                  <a:cubicBezTo>
                    <a:pt x="83" y="132"/>
                    <a:pt x="57" y="131"/>
                    <a:pt x="37" y="115"/>
                  </a:cubicBezTo>
                  <a:cubicBezTo>
                    <a:pt x="14" y="96"/>
                    <a:pt x="0" y="61"/>
                    <a:pt x="15" y="3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5" name="Freeform 318">
              <a:extLst>
                <a:ext uri="{FF2B5EF4-FFF2-40B4-BE49-F238E27FC236}">
                  <a16:creationId xmlns:a16="http://schemas.microsoft.com/office/drawing/2014/main" id="{7A5084B5-4BE8-4F8F-9676-14E552640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3200"/>
              <a:ext cx="199" cy="165"/>
            </a:xfrm>
            <a:custGeom>
              <a:avLst/>
              <a:gdLst>
                <a:gd name="T0" fmla="*/ 48 w 138"/>
                <a:gd name="T1" fmla="*/ 346 h 114"/>
                <a:gd name="T2" fmla="*/ 108 w 138"/>
                <a:gd name="T3" fmla="*/ 80 h 114"/>
                <a:gd name="T4" fmla="*/ 414 w 138"/>
                <a:gd name="T5" fmla="*/ 10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114">
                  <a:moveTo>
                    <a:pt x="16" y="114"/>
                  </a:moveTo>
                  <a:cubicBezTo>
                    <a:pt x="0" y="86"/>
                    <a:pt x="13" y="45"/>
                    <a:pt x="36" y="26"/>
                  </a:cubicBezTo>
                  <a:cubicBezTo>
                    <a:pt x="64" y="3"/>
                    <a:pt x="115" y="0"/>
                    <a:pt x="138" y="3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6" name="Freeform 319">
              <a:extLst>
                <a:ext uri="{FF2B5EF4-FFF2-40B4-BE49-F238E27FC236}">
                  <a16:creationId xmlns:a16="http://schemas.microsoft.com/office/drawing/2014/main" id="{81646CD7-4A29-4DB3-A3F5-59622FAC4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349"/>
              <a:ext cx="127" cy="213"/>
            </a:xfrm>
            <a:custGeom>
              <a:avLst/>
              <a:gdLst>
                <a:gd name="T0" fmla="*/ 102 w 88"/>
                <a:gd name="T1" fmla="*/ 445 h 147"/>
                <a:gd name="T2" fmla="*/ 48 w 88"/>
                <a:gd name="T3" fmla="*/ 371 h 147"/>
                <a:gd name="T4" fmla="*/ 19 w 88"/>
                <a:gd name="T5" fmla="*/ 177 h 147"/>
                <a:gd name="T6" fmla="*/ 264 w 88"/>
                <a:gd name="T7" fmla="*/ 19 h 1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147">
                  <a:moveTo>
                    <a:pt x="34" y="146"/>
                  </a:moveTo>
                  <a:cubicBezTo>
                    <a:pt x="29" y="147"/>
                    <a:pt x="19" y="128"/>
                    <a:pt x="16" y="122"/>
                  </a:cubicBezTo>
                  <a:cubicBezTo>
                    <a:pt x="6" y="104"/>
                    <a:pt x="0" y="79"/>
                    <a:pt x="6" y="58"/>
                  </a:cubicBezTo>
                  <a:cubicBezTo>
                    <a:pt x="15" y="27"/>
                    <a:pt x="57" y="0"/>
                    <a:pt x="88" y="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7" name="Freeform 320">
              <a:extLst>
                <a:ext uri="{FF2B5EF4-FFF2-40B4-BE49-F238E27FC236}">
                  <a16:creationId xmlns:a16="http://schemas.microsoft.com/office/drawing/2014/main" id="{E7611FFA-E68C-42E7-916A-DB6C6815B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" y="3458"/>
              <a:ext cx="94" cy="55"/>
            </a:xfrm>
            <a:custGeom>
              <a:avLst/>
              <a:gdLst>
                <a:gd name="T0" fmla="*/ 197 w 65"/>
                <a:gd name="T1" fmla="*/ 59 h 38"/>
                <a:gd name="T2" fmla="*/ 0 w 65"/>
                <a:gd name="T3" fmla="*/ 11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38">
                  <a:moveTo>
                    <a:pt x="65" y="19"/>
                  </a:moveTo>
                  <a:cubicBezTo>
                    <a:pt x="45" y="0"/>
                    <a:pt x="2" y="6"/>
                    <a:pt x="0" y="3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8" name="Freeform 321">
              <a:extLst>
                <a:ext uri="{FF2B5EF4-FFF2-40B4-BE49-F238E27FC236}">
                  <a16:creationId xmlns:a16="http://schemas.microsoft.com/office/drawing/2014/main" id="{E84D4C34-BDE8-4284-89A5-A5FDCFDC0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681"/>
              <a:ext cx="271" cy="133"/>
            </a:xfrm>
            <a:custGeom>
              <a:avLst/>
              <a:gdLst>
                <a:gd name="T0" fmla="*/ 561 w 188"/>
                <a:gd name="T1" fmla="*/ 278 h 92"/>
                <a:gd name="T2" fmla="*/ 359 w 188"/>
                <a:gd name="T3" fmla="*/ 36 h 92"/>
                <a:gd name="T4" fmla="*/ 0 w 188"/>
                <a:gd name="T5" fmla="*/ 188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92">
                  <a:moveTo>
                    <a:pt x="187" y="92"/>
                  </a:moveTo>
                  <a:cubicBezTo>
                    <a:pt x="188" y="58"/>
                    <a:pt x="150" y="21"/>
                    <a:pt x="120" y="12"/>
                  </a:cubicBezTo>
                  <a:cubicBezTo>
                    <a:pt x="82" y="0"/>
                    <a:pt x="9" y="15"/>
                    <a:pt x="0" y="6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9" name="Freeform 322">
              <a:extLst>
                <a:ext uri="{FF2B5EF4-FFF2-40B4-BE49-F238E27FC236}">
                  <a16:creationId xmlns:a16="http://schemas.microsoft.com/office/drawing/2014/main" id="{4158C365-E15D-49F6-94A2-419F3817B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232"/>
              <a:ext cx="199" cy="343"/>
            </a:xfrm>
            <a:custGeom>
              <a:avLst/>
              <a:gdLst>
                <a:gd name="T0" fmla="*/ 414 w 138"/>
                <a:gd name="T1" fmla="*/ 117 h 237"/>
                <a:gd name="T2" fmla="*/ 6 w 138"/>
                <a:gd name="T3" fmla="*/ 337 h 237"/>
                <a:gd name="T4" fmla="*/ 372 w 138"/>
                <a:gd name="T5" fmla="*/ 534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37">
                  <a:moveTo>
                    <a:pt x="138" y="39"/>
                  </a:moveTo>
                  <a:cubicBezTo>
                    <a:pt x="81" y="0"/>
                    <a:pt x="0" y="40"/>
                    <a:pt x="2" y="111"/>
                  </a:cubicBezTo>
                  <a:cubicBezTo>
                    <a:pt x="4" y="174"/>
                    <a:pt x="73" y="237"/>
                    <a:pt x="124" y="17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0" name="Freeform 323">
              <a:extLst>
                <a:ext uri="{FF2B5EF4-FFF2-40B4-BE49-F238E27FC236}">
                  <a16:creationId xmlns:a16="http://schemas.microsoft.com/office/drawing/2014/main" id="{B62FB63E-1CB9-4DC4-A3A4-91F0BF8CB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983"/>
              <a:ext cx="138" cy="153"/>
            </a:xfrm>
            <a:custGeom>
              <a:avLst/>
              <a:gdLst>
                <a:gd name="T0" fmla="*/ 195 w 95"/>
                <a:gd name="T1" fmla="*/ 33 h 106"/>
                <a:gd name="T2" fmla="*/ 36 w 95"/>
                <a:gd name="T3" fmla="*/ 204 h 106"/>
                <a:gd name="T4" fmla="*/ 291 w 95"/>
                <a:gd name="T5" fmla="*/ 192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106">
                  <a:moveTo>
                    <a:pt x="63" y="11"/>
                  </a:moveTo>
                  <a:cubicBezTo>
                    <a:pt x="31" y="0"/>
                    <a:pt x="0" y="36"/>
                    <a:pt x="12" y="68"/>
                  </a:cubicBezTo>
                  <a:cubicBezTo>
                    <a:pt x="27" y="105"/>
                    <a:pt x="87" y="106"/>
                    <a:pt x="95" y="6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1" name="Freeform 324">
              <a:extLst>
                <a:ext uri="{FF2B5EF4-FFF2-40B4-BE49-F238E27FC236}">
                  <a16:creationId xmlns:a16="http://schemas.microsoft.com/office/drawing/2014/main" id="{00E07BB5-7AD3-4124-AFE8-072FF9070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766"/>
              <a:ext cx="246" cy="239"/>
            </a:xfrm>
            <a:custGeom>
              <a:avLst/>
              <a:gdLst>
                <a:gd name="T0" fmla="*/ 172 w 170"/>
                <a:gd name="T1" fmla="*/ 501 h 165"/>
                <a:gd name="T2" fmla="*/ 515 w 170"/>
                <a:gd name="T3" fmla="*/ 85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0" h="165">
                  <a:moveTo>
                    <a:pt x="57" y="165"/>
                  </a:moveTo>
                  <a:cubicBezTo>
                    <a:pt x="0" y="96"/>
                    <a:pt x="97" y="0"/>
                    <a:pt x="170" y="2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2" name="Freeform 325">
              <a:extLst>
                <a:ext uri="{FF2B5EF4-FFF2-40B4-BE49-F238E27FC236}">
                  <a16:creationId xmlns:a16="http://schemas.microsoft.com/office/drawing/2014/main" id="{68CB8826-2BC9-4C7A-9A57-E46AAC91F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2468"/>
              <a:ext cx="254" cy="252"/>
            </a:xfrm>
            <a:custGeom>
              <a:avLst/>
              <a:gdLst>
                <a:gd name="T0" fmla="*/ 319 w 176"/>
                <a:gd name="T1" fmla="*/ 41 h 174"/>
                <a:gd name="T2" fmla="*/ 25 w 176"/>
                <a:gd name="T3" fmla="*/ 294 h 174"/>
                <a:gd name="T4" fmla="*/ 297 w 176"/>
                <a:gd name="T5" fmla="*/ 523 h 174"/>
                <a:gd name="T6" fmla="*/ 473 w 176"/>
                <a:gd name="T7" fmla="*/ 446 h 174"/>
                <a:gd name="T8" fmla="*/ 522 w 176"/>
                <a:gd name="T9" fmla="*/ 359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174">
                  <a:moveTo>
                    <a:pt x="106" y="13"/>
                  </a:moveTo>
                  <a:cubicBezTo>
                    <a:pt x="52" y="0"/>
                    <a:pt x="0" y="38"/>
                    <a:pt x="8" y="97"/>
                  </a:cubicBezTo>
                  <a:cubicBezTo>
                    <a:pt x="13" y="139"/>
                    <a:pt x="59" y="168"/>
                    <a:pt x="99" y="172"/>
                  </a:cubicBezTo>
                  <a:cubicBezTo>
                    <a:pt x="122" y="174"/>
                    <a:pt x="142" y="164"/>
                    <a:pt x="157" y="147"/>
                  </a:cubicBezTo>
                  <a:cubicBezTo>
                    <a:pt x="163" y="141"/>
                    <a:pt x="176" y="125"/>
                    <a:pt x="174" y="11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3" name="Freeform 326">
              <a:extLst>
                <a:ext uri="{FF2B5EF4-FFF2-40B4-BE49-F238E27FC236}">
                  <a16:creationId xmlns:a16="http://schemas.microsoft.com/office/drawing/2014/main" id="{04D537D6-A8AF-463E-8FF2-23EB64D41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284"/>
              <a:ext cx="238" cy="137"/>
            </a:xfrm>
            <a:custGeom>
              <a:avLst/>
              <a:gdLst>
                <a:gd name="T0" fmla="*/ 495 w 165"/>
                <a:gd name="T1" fmla="*/ 218 h 95"/>
                <a:gd name="T2" fmla="*/ 66 w 165"/>
                <a:gd name="T3" fmla="*/ 286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5" h="95">
                  <a:moveTo>
                    <a:pt x="165" y="73"/>
                  </a:moveTo>
                  <a:cubicBezTo>
                    <a:pt x="158" y="0"/>
                    <a:pt x="0" y="8"/>
                    <a:pt x="22" y="9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4" name="Freeform 327">
              <a:extLst>
                <a:ext uri="{FF2B5EF4-FFF2-40B4-BE49-F238E27FC236}">
                  <a16:creationId xmlns:a16="http://schemas.microsoft.com/office/drawing/2014/main" id="{FD30FFF8-5EFF-4F9A-9C74-8585FB4DB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584"/>
              <a:ext cx="206" cy="246"/>
            </a:xfrm>
            <a:custGeom>
              <a:avLst/>
              <a:gdLst>
                <a:gd name="T0" fmla="*/ 428 w 143"/>
                <a:gd name="T1" fmla="*/ 113 h 170"/>
                <a:gd name="T2" fmla="*/ 197 w 143"/>
                <a:gd name="T3" fmla="*/ 515 h 1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3" h="170">
                  <a:moveTo>
                    <a:pt x="143" y="37"/>
                  </a:moveTo>
                  <a:cubicBezTo>
                    <a:pt x="61" y="0"/>
                    <a:pt x="0" y="121"/>
                    <a:pt x="66" y="17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5" name="Freeform 328">
              <a:extLst>
                <a:ext uri="{FF2B5EF4-FFF2-40B4-BE49-F238E27FC236}">
                  <a16:creationId xmlns:a16="http://schemas.microsoft.com/office/drawing/2014/main" id="{AB5E650F-F772-4EA0-BAF2-F5FAB0133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3099"/>
              <a:ext cx="171" cy="270"/>
            </a:xfrm>
            <a:custGeom>
              <a:avLst/>
              <a:gdLst>
                <a:gd name="T0" fmla="*/ 299 w 118"/>
                <a:gd name="T1" fmla="*/ 554 h 187"/>
                <a:gd name="T2" fmla="*/ 33 w 118"/>
                <a:gd name="T3" fmla="*/ 292 h 187"/>
                <a:gd name="T4" fmla="*/ 359 w 118"/>
                <a:gd name="T5" fmla="*/ 69 h 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87">
                  <a:moveTo>
                    <a:pt x="98" y="184"/>
                  </a:moveTo>
                  <a:cubicBezTo>
                    <a:pt x="52" y="187"/>
                    <a:pt x="0" y="144"/>
                    <a:pt x="11" y="97"/>
                  </a:cubicBezTo>
                  <a:cubicBezTo>
                    <a:pt x="20" y="56"/>
                    <a:pt x="72" y="0"/>
                    <a:pt x="118" y="2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6" name="Freeform 329">
              <a:extLst>
                <a:ext uri="{FF2B5EF4-FFF2-40B4-BE49-F238E27FC236}">
                  <a16:creationId xmlns:a16="http://schemas.microsoft.com/office/drawing/2014/main" id="{616F16EB-61F2-45C9-8D77-7CB16A491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" y="3391"/>
              <a:ext cx="63" cy="94"/>
            </a:xfrm>
            <a:custGeom>
              <a:avLst/>
              <a:gdLst>
                <a:gd name="T0" fmla="*/ 49 w 44"/>
                <a:gd name="T1" fmla="*/ 197 h 65"/>
                <a:gd name="T2" fmla="*/ 0 w 44"/>
                <a:gd name="T3" fmla="*/ 0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65">
                  <a:moveTo>
                    <a:pt x="17" y="65"/>
                  </a:moveTo>
                  <a:cubicBezTo>
                    <a:pt x="17" y="65"/>
                    <a:pt x="44" y="2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7" name="Freeform 330">
              <a:extLst>
                <a:ext uri="{FF2B5EF4-FFF2-40B4-BE49-F238E27FC236}">
                  <a16:creationId xmlns:a16="http://schemas.microsoft.com/office/drawing/2014/main" id="{226D8180-9CF9-4EF8-8DB1-F7A8E48A2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860"/>
              <a:ext cx="198" cy="175"/>
            </a:xfrm>
            <a:custGeom>
              <a:avLst/>
              <a:gdLst>
                <a:gd name="T0" fmla="*/ 413 w 137"/>
                <a:gd name="T1" fmla="*/ 257 h 121"/>
                <a:gd name="T2" fmla="*/ 155 w 137"/>
                <a:gd name="T3" fmla="*/ 346 h 121"/>
                <a:gd name="T4" fmla="*/ 19 w 137"/>
                <a:gd name="T5" fmla="*/ 198 h 121"/>
                <a:gd name="T6" fmla="*/ 61 w 137"/>
                <a:gd name="T7" fmla="*/ 1 h 121"/>
                <a:gd name="T8" fmla="*/ 75 w 137"/>
                <a:gd name="T9" fmla="*/ 9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21">
                  <a:moveTo>
                    <a:pt x="137" y="85"/>
                  </a:moveTo>
                  <a:cubicBezTo>
                    <a:pt x="132" y="120"/>
                    <a:pt x="76" y="121"/>
                    <a:pt x="51" y="114"/>
                  </a:cubicBezTo>
                  <a:cubicBezTo>
                    <a:pt x="30" y="107"/>
                    <a:pt x="12" y="88"/>
                    <a:pt x="6" y="66"/>
                  </a:cubicBezTo>
                  <a:cubicBezTo>
                    <a:pt x="0" y="42"/>
                    <a:pt x="12" y="23"/>
                    <a:pt x="20" y="1"/>
                  </a:cubicBezTo>
                  <a:cubicBezTo>
                    <a:pt x="23" y="0"/>
                    <a:pt x="22" y="2"/>
                    <a:pt x="25" y="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8" name="Freeform 331">
              <a:extLst>
                <a:ext uri="{FF2B5EF4-FFF2-40B4-BE49-F238E27FC236}">
                  <a16:creationId xmlns:a16="http://schemas.microsoft.com/office/drawing/2014/main" id="{9F3B8F11-04F4-4C06-8E39-A569DD55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379"/>
              <a:ext cx="201" cy="209"/>
            </a:xfrm>
            <a:custGeom>
              <a:avLst/>
              <a:gdLst>
                <a:gd name="T0" fmla="*/ 421 w 139"/>
                <a:gd name="T1" fmla="*/ 83 h 144"/>
                <a:gd name="T2" fmla="*/ 149 w 139"/>
                <a:gd name="T3" fmla="*/ 60 h 144"/>
                <a:gd name="T4" fmla="*/ 81 w 139"/>
                <a:gd name="T5" fmla="*/ 44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144">
                  <a:moveTo>
                    <a:pt x="139" y="27"/>
                  </a:moveTo>
                  <a:cubicBezTo>
                    <a:pt x="115" y="0"/>
                    <a:pt x="79" y="3"/>
                    <a:pt x="49" y="19"/>
                  </a:cubicBezTo>
                  <a:cubicBezTo>
                    <a:pt x="2" y="44"/>
                    <a:pt x="0" y="103"/>
                    <a:pt x="27" y="14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39" name="Freeform 332">
              <a:extLst>
                <a:ext uri="{FF2B5EF4-FFF2-40B4-BE49-F238E27FC236}">
                  <a16:creationId xmlns:a16="http://schemas.microsoft.com/office/drawing/2014/main" id="{E1BFE56C-4213-42E6-87A6-645ED444E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485"/>
              <a:ext cx="206" cy="242"/>
            </a:xfrm>
            <a:custGeom>
              <a:avLst/>
              <a:gdLst>
                <a:gd name="T0" fmla="*/ 428 w 143"/>
                <a:gd name="T1" fmla="*/ 146 h 167"/>
                <a:gd name="T2" fmla="*/ 298 w 143"/>
                <a:gd name="T3" fmla="*/ 33 h 167"/>
                <a:gd name="T4" fmla="*/ 75 w 143"/>
                <a:gd name="T5" fmla="*/ 107 h 167"/>
                <a:gd name="T6" fmla="*/ 62 w 143"/>
                <a:gd name="T7" fmla="*/ 420 h 167"/>
                <a:gd name="T8" fmla="*/ 206 w 143"/>
                <a:gd name="T9" fmla="*/ 509 h 167"/>
                <a:gd name="T10" fmla="*/ 287 w 143"/>
                <a:gd name="T11" fmla="*/ 494 h 16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167">
                  <a:moveTo>
                    <a:pt x="143" y="48"/>
                  </a:moveTo>
                  <a:cubicBezTo>
                    <a:pt x="142" y="29"/>
                    <a:pt x="115" y="16"/>
                    <a:pt x="100" y="11"/>
                  </a:cubicBezTo>
                  <a:cubicBezTo>
                    <a:pt x="71" y="0"/>
                    <a:pt x="41" y="9"/>
                    <a:pt x="25" y="35"/>
                  </a:cubicBezTo>
                  <a:cubicBezTo>
                    <a:pt x="6" y="64"/>
                    <a:pt x="0" y="109"/>
                    <a:pt x="21" y="138"/>
                  </a:cubicBezTo>
                  <a:cubicBezTo>
                    <a:pt x="32" y="153"/>
                    <a:pt x="51" y="166"/>
                    <a:pt x="69" y="167"/>
                  </a:cubicBezTo>
                  <a:cubicBezTo>
                    <a:pt x="79" y="167"/>
                    <a:pt x="88" y="161"/>
                    <a:pt x="96" y="16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0" name="Freeform 333">
              <a:extLst>
                <a:ext uri="{FF2B5EF4-FFF2-40B4-BE49-F238E27FC236}">
                  <a16:creationId xmlns:a16="http://schemas.microsoft.com/office/drawing/2014/main" id="{B8381E9C-7EFE-44C1-9601-535441183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845"/>
              <a:ext cx="302" cy="264"/>
            </a:xfrm>
            <a:custGeom>
              <a:avLst/>
              <a:gdLst>
                <a:gd name="T0" fmla="*/ 205 w 209"/>
                <a:gd name="T1" fmla="*/ 556 h 182"/>
                <a:gd name="T2" fmla="*/ 160 w 209"/>
                <a:gd name="T3" fmla="*/ 537 h 182"/>
                <a:gd name="T4" fmla="*/ 61 w 209"/>
                <a:gd name="T5" fmla="*/ 434 h 182"/>
                <a:gd name="T6" fmla="*/ 79 w 209"/>
                <a:gd name="T7" fmla="*/ 154 h 182"/>
                <a:gd name="T8" fmla="*/ 460 w 209"/>
                <a:gd name="T9" fmla="*/ 402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9" h="182">
                  <a:moveTo>
                    <a:pt x="68" y="182"/>
                  </a:moveTo>
                  <a:cubicBezTo>
                    <a:pt x="66" y="178"/>
                    <a:pt x="61" y="179"/>
                    <a:pt x="53" y="176"/>
                  </a:cubicBezTo>
                  <a:cubicBezTo>
                    <a:pt x="40" y="169"/>
                    <a:pt x="28" y="154"/>
                    <a:pt x="20" y="142"/>
                  </a:cubicBezTo>
                  <a:cubicBezTo>
                    <a:pt x="0" y="113"/>
                    <a:pt x="0" y="77"/>
                    <a:pt x="26" y="50"/>
                  </a:cubicBezTo>
                  <a:cubicBezTo>
                    <a:pt x="76" y="0"/>
                    <a:pt x="209" y="66"/>
                    <a:pt x="152" y="13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1" name="Freeform 334">
              <a:extLst>
                <a:ext uri="{FF2B5EF4-FFF2-40B4-BE49-F238E27FC236}">
                  <a16:creationId xmlns:a16="http://schemas.microsoft.com/office/drawing/2014/main" id="{7B754224-4D99-4454-9F3E-608110F67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1" y="1644"/>
              <a:ext cx="245" cy="294"/>
            </a:xfrm>
            <a:custGeom>
              <a:avLst/>
              <a:gdLst>
                <a:gd name="T0" fmla="*/ 357 w 170"/>
                <a:gd name="T1" fmla="*/ 33 h 203"/>
                <a:gd name="T2" fmla="*/ 210 w 170"/>
                <a:gd name="T3" fmla="*/ 13 h 203"/>
                <a:gd name="T4" fmla="*/ 1 w 170"/>
                <a:gd name="T5" fmla="*/ 300 h 203"/>
                <a:gd name="T6" fmla="*/ 319 w 170"/>
                <a:gd name="T7" fmla="*/ 595 h 203"/>
                <a:gd name="T8" fmla="*/ 509 w 170"/>
                <a:gd name="T9" fmla="*/ 459 h 2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203">
                  <a:moveTo>
                    <a:pt x="119" y="11"/>
                  </a:moveTo>
                  <a:cubicBezTo>
                    <a:pt x="108" y="2"/>
                    <a:pt x="84" y="0"/>
                    <a:pt x="70" y="4"/>
                  </a:cubicBezTo>
                  <a:cubicBezTo>
                    <a:pt x="27" y="15"/>
                    <a:pt x="0" y="57"/>
                    <a:pt x="1" y="99"/>
                  </a:cubicBezTo>
                  <a:cubicBezTo>
                    <a:pt x="2" y="156"/>
                    <a:pt x="48" y="203"/>
                    <a:pt x="106" y="196"/>
                  </a:cubicBezTo>
                  <a:cubicBezTo>
                    <a:pt x="132" y="192"/>
                    <a:pt x="160" y="174"/>
                    <a:pt x="170" y="15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2" name="Freeform 335">
              <a:extLst>
                <a:ext uri="{FF2B5EF4-FFF2-40B4-BE49-F238E27FC236}">
                  <a16:creationId xmlns:a16="http://schemas.microsoft.com/office/drawing/2014/main" id="{DE5AFF15-F286-488D-8078-81F4945BB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517"/>
              <a:ext cx="234" cy="214"/>
            </a:xfrm>
            <a:custGeom>
              <a:avLst/>
              <a:gdLst>
                <a:gd name="T0" fmla="*/ 107 w 162"/>
                <a:gd name="T1" fmla="*/ 447 h 148"/>
                <a:gd name="T2" fmla="*/ 192 w 162"/>
                <a:gd name="T3" fmla="*/ 84 h 148"/>
                <a:gd name="T4" fmla="*/ 488 w 162"/>
                <a:gd name="T5" fmla="*/ 94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2" h="148">
                  <a:moveTo>
                    <a:pt x="35" y="148"/>
                  </a:moveTo>
                  <a:cubicBezTo>
                    <a:pt x="0" y="113"/>
                    <a:pt x="34" y="53"/>
                    <a:pt x="64" y="28"/>
                  </a:cubicBezTo>
                  <a:cubicBezTo>
                    <a:pt x="96" y="0"/>
                    <a:pt x="136" y="3"/>
                    <a:pt x="162" y="3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3" name="Freeform 336">
              <a:extLst>
                <a:ext uri="{FF2B5EF4-FFF2-40B4-BE49-F238E27FC236}">
                  <a16:creationId xmlns:a16="http://schemas.microsoft.com/office/drawing/2014/main" id="{708B7DB7-027C-47B0-B9C5-FBC63328E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5" y="2463"/>
              <a:ext cx="117" cy="186"/>
            </a:xfrm>
            <a:custGeom>
              <a:avLst/>
              <a:gdLst>
                <a:gd name="T0" fmla="*/ 198 w 81"/>
                <a:gd name="T1" fmla="*/ 392 h 128"/>
                <a:gd name="T2" fmla="*/ 69 w 81"/>
                <a:gd name="T3" fmla="*/ 339 h 128"/>
                <a:gd name="T4" fmla="*/ 9 w 81"/>
                <a:gd name="T5" fmla="*/ 154 h 128"/>
                <a:gd name="T6" fmla="*/ 108 w 81"/>
                <a:gd name="T7" fmla="*/ 22 h 128"/>
                <a:gd name="T8" fmla="*/ 244 w 81"/>
                <a:gd name="T9" fmla="*/ 19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128">
                  <a:moveTo>
                    <a:pt x="66" y="128"/>
                  </a:moveTo>
                  <a:cubicBezTo>
                    <a:pt x="49" y="122"/>
                    <a:pt x="36" y="127"/>
                    <a:pt x="23" y="110"/>
                  </a:cubicBezTo>
                  <a:cubicBezTo>
                    <a:pt x="11" y="95"/>
                    <a:pt x="0" y="69"/>
                    <a:pt x="3" y="50"/>
                  </a:cubicBezTo>
                  <a:cubicBezTo>
                    <a:pt x="6" y="33"/>
                    <a:pt x="20" y="14"/>
                    <a:pt x="36" y="7"/>
                  </a:cubicBezTo>
                  <a:cubicBezTo>
                    <a:pt x="52" y="0"/>
                    <a:pt x="66" y="7"/>
                    <a:pt x="81" y="6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4" name="Freeform 337">
              <a:extLst>
                <a:ext uri="{FF2B5EF4-FFF2-40B4-BE49-F238E27FC236}">
                  <a16:creationId xmlns:a16="http://schemas.microsoft.com/office/drawing/2014/main" id="{4BE700FD-53F7-43F4-BD65-29FC34059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2145"/>
              <a:ext cx="198" cy="224"/>
            </a:xfrm>
            <a:custGeom>
              <a:avLst/>
              <a:gdLst>
                <a:gd name="T0" fmla="*/ 225 w 137"/>
                <a:gd name="T1" fmla="*/ 27 h 155"/>
                <a:gd name="T2" fmla="*/ 29 w 137"/>
                <a:gd name="T3" fmla="*/ 133 h 155"/>
                <a:gd name="T4" fmla="*/ 127 w 137"/>
                <a:gd name="T5" fmla="*/ 386 h 155"/>
                <a:gd name="T6" fmla="*/ 413 w 137"/>
                <a:gd name="T7" fmla="*/ 215 h 1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7" h="155">
                  <a:moveTo>
                    <a:pt x="75" y="9"/>
                  </a:moveTo>
                  <a:cubicBezTo>
                    <a:pt x="52" y="0"/>
                    <a:pt x="18" y="21"/>
                    <a:pt x="10" y="44"/>
                  </a:cubicBezTo>
                  <a:cubicBezTo>
                    <a:pt x="0" y="74"/>
                    <a:pt x="16" y="111"/>
                    <a:pt x="42" y="128"/>
                  </a:cubicBezTo>
                  <a:cubicBezTo>
                    <a:pt x="85" y="155"/>
                    <a:pt x="137" y="117"/>
                    <a:pt x="137" y="71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5" name="Freeform 338">
              <a:extLst>
                <a:ext uri="{FF2B5EF4-FFF2-40B4-BE49-F238E27FC236}">
                  <a16:creationId xmlns:a16="http://schemas.microsoft.com/office/drawing/2014/main" id="{AD23A15F-B02A-4C89-B7B8-4338C3669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2278"/>
              <a:ext cx="96" cy="156"/>
            </a:xfrm>
            <a:custGeom>
              <a:avLst/>
              <a:gdLst>
                <a:gd name="T0" fmla="*/ 138 w 66"/>
                <a:gd name="T1" fmla="*/ 61 h 108"/>
                <a:gd name="T2" fmla="*/ 1 w 66"/>
                <a:gd name="T3" fmla="*/ 163 h 108"/>
                <a:gd name="T4" fmla="*/ 204 w 66"/>
                <a:gd name="T5" fmla="*/ 224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08">
                  <a:moveTo>
                    <a:pt x="45" y="20"/>
                  </a:moveTo>
                  <a:cubicBezTo>
                    <a:pt x="25" y="0"/>
                    <a:pt x="0" y="33"/>
                    <a:pt x="1" y="54"/>
                  </a:cubicBezTo>
                  <a:cubicBezTo>
                    <a:pt x="3" y="86"/>
                    <a:pt x="52" y="108"/>
                    <a:pt x="66" y="7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6" name="Freeform 339">
              <a:extLst>
                <a:ext uri="{FF2B5EF4-FFF2-40B4-BE49-F238E27FC236}">
                  <a16:creationId xmlns:a16="http://schemas.microsoft.com/office/drawing/2014/main" id="{E68C2C84-653B-4197-A4F9-43439E5F6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2500"/>
              <a:ext cx="131" cy="205"/>
            </a:xfrm>
            <a:custGeom>
              <a:avLst/>
              <a:gdLst>
                <a:gd name="T0" fmla="*/ 272 w 91"/>
                <a:gd name="T1" fmla="*/ 79 h 142"/>
                <a:gd name="T2" fmla="*/ 20 w 91"/>
                <a:gd name="T3" fmla="*/ 204 h 142"/>
                <a:gd name="T4" fmla="*/ 232 w 91"/>
                <a:gd name="T5" fmla="*/ 371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42">
                  <a:moveTo>
                    <a:pt x="91" y="26"/>
                  </a:moveTo>
                  <a:cubicBezTo>
                    <a:pt x="62" y="0"/>
                    <a:pt x="14" y="37"/>
                    <a:pt x="7" y="68"/>
                  </a:cubicBezTo>
                  <a:cubicBezTo>
                    <a:pt x="0" y="102"/>
                    <a:pt x="46" y="142"/>
                    <a:pt x="78" y="12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7" name="Freeform 340">
              <a:extLst>
                <a:ext uri="{FF2B5EF4-FFF2-40B4-BE49-F238E27FC236}">
                  <a16:creationId xmlns:a16="http://schemas.microsoft.com/office/drawing/2014/main" id="{B1C8E62E-B63E-4D3C-AC15-0557D1AF4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822"/>
              <a:ext cx="42" cy="103"/>
            </a:xfrm>
            <a:custGeom>
              <a:avLst/>
              <a:gdLst>
                <a:gd name="T0" fmla="*/ 88 w 29"/>
                <a:gd name="T1" fmla="*/ 216 h 71"/>
                <a:gd name="T2" fmla="*/ 28 w 29"/>
                <a:gd name="T3" fmla="*/ 0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71">
                  <a:moveTo>
                    <a:pt x="29" y="71"/>
                  </a:moveTo>
                  <a:cubicBezTo>
                    <a:pt x="17" y="52"/>
                    <a:pt x="0" y="2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8" name="Freeform 341">
              <a:extLst>
                <a:ext uri="{FF2B5EF4-FFF2-40B4-BE49-F238E27FC236}">
                  <a16:creationId xmlns:a16="http://schemas.microsoft.com/office/drawing/2014/main" id="{4991D6AD-1C4C-4020-94D0-3C59BDD6D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502"/>
              <a:ext cx="82" cy="34"/>
            </a:xfrm>
            <a:custGeom>
              <a:avLst/>
              <a:gdLst>
                <a:gd name="T0" fmla="*/ 170 w 57"/>
                <a:gd name="T1" fmla="*/ 41 h 23"/>
                <a:gd name="T2" fmla="*/ 81 w 57"/>
                <a:gd name="T3" fmla="*/ 6 h 23"/>
                <a:gd name="T4" fmla="*/ 0 w 57"/>
                <a:gd name="T5" fmla="*/ 7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">
                  <a:moveTo>
                    <a:pt x="57" y="13"/>
                  </a:moveTo>
                  <a:cubicBezTo>
                    <a:pt x="56" y="2"/>
                    <a:pt x="37" y="0"/>
                    <a:pt x="27" y="2"/>
                  </a:cubicBezTo>
                  <a:cubicBezTo>
                    <a:pt x="13" y="4"/>
                    <a:pt x="6" y="11"/>
                    <a:pt x="0" y="2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49" name="Freeform 342">
              <a:extLst>
                <a:ext uri="{FF2B5EF4-FFF2-40B4-BE49-F238E27FC236}">
                  <a16:creationId xmlns:a16="http://schemas.microsoft.com/office/drawing/2014/main" id="{04D81E14-4F63-4B60-8D8D-EE5A7B8AD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594"/>
              <a:ext cx="160" cy="186"/>
            </a:xfrm>
            <a:custGeom>
              <a:avLst/>
              <a:gdLst>
                <a:gd name="T0" fmla="*/ 333 w 111"/>
                <a:gd name="T1" fmla="*/ 62 h 129"/>
                <a:gd name="T2" fmla="*/ 206 w 111"/>
                <a:gd name="T3" fmla="*/ 386 h 1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1" h="129">
                  <a:moveTo>
                    <a:pt x="111" y="21"/>
                  </a:moveTo>
                  <a:cubicBezTo>
                    <a:pt x="40" y="0"/>
                    <a:pt x="0" y="99"/>
                    <a:pt x="69" y="129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0" name="Freeform 343">
              <a:extLst>
                <a:ext uri="{FF2B5EF4-FFF2-40B4-BE49-F238E27FC236}">
                  <a16:creationId xmlns:a16="http://schemas.microsoft.com/office/drawing/2014/main" id="{093896EC-B198-468C-9A64-4FFDE6513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673"/>
              <a:ext cx="161" cy="209"/>
            </a:xfrm>
            <a:custGeom>
              <a:avLst/>
              <a:gdLst>
                <a:gd name="T0" fmla="*/ 0 w 112"/>
                <a:gd name="T1" fmla="*/ 120 h 144"/>
                <a:gd name="T2" fmla="*/ 265 w 112"/>
                <a:gd name="T3" fmla="*/ 102 h 144"/>
                <a:gd name="T4" fmla="*/ 318 w 112"/>
                <a:gd name="T5" fmla="*/ 309 h 144"/>
                <a:gd name="T6" fmla="*/ 250 w 112"/>
                <a:gd name="T7" fmla="*/ 440 h 1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44">
                  <a:moveTo>
                    <a:pt x="0" y="39"/>
                  </a:moveTo>
                  <a:cubicBezTo>
                    <a:pt x="28" y="21"/>
                    <a:pt x="61" y="0"/>
                    <a:pt x="89" y="33"/>
                  </a:cubicBezTo>
                  <a:cubicBezTo>
                    <a:pt x="102" y="48"/>
                    <a:pt x="112" y="82"/>
                    <a:pt x="107" y="101"/>
                  </a:cubicBezTo>
                  <a:cubicBezTo>
                    <a:pt x="104" y="116"/>
                    <a:pt x="90" y="132"/>
                    <a:pt x="84" y="144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1" name="Freeform 344">
              <a:extLst>
                <a:ext uri="{FF2B5EF4-FFF2-40B4-BE49-F238E27FC236}">
                  <a16:creationId xmlns:a16="http://schemas.microsoft.com/office/drawing/2014/main" id="{FBE2872D-F575-46BF-A418-D2324110C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81"/>
              <a:ext cx="165" cy="148"/>
            </a:xfrm>
            <a:custGeom>
              <a:avLst/>
              <a:gdLst>
                <a:gd name="T0" fmla="*/ 67 w 114"/>
                <a:gd name="T1" fmla="*/ 312 h 102"/>
                <a:gd name="T2" fmla="*/ 90 w 114"/>
                <a:gd name="T3" fmla="*/ 55 h 102"/>
                <a:gd name="T4" fmla="*/ 346 w 114"/>
                <a:gd name="T5" fmla="*/ 7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102">
                  <a:moveTo>
                    <a:pt x="22" y="102"/>
                  </a:moveTo>
                  <a:cubicBezTo>
                    <a:pt x="0" y="85"/>
                    <a:pt x="11" y="33"/>
                    <a:pt x="30" y="18"/>
                  </a:cubicBezTo>
                  <a:cubicBezTo>
                    <a:pt x="53" y="0"/>
                    <a:pt x="97" y="0"/>
                    <a:pt x="114" y="2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2" name="Freeform 345">
              <a:extLst>
                <a:ext uri="{FF2B5EF4-FFF2-40B4-BE49-F238E27FC236}">
                  <a16:creationId xmlns:a16="http://schemas.microsoft.com/office/drawing/2014/main" id="{31E79F86-D42B-4F98-B6AE-6EFDCA3EC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" y="1953"/>
              <a:ext cx="140" cy="241"/>
            </a:xfrm>
            <a:custGeom>
              <a:avLst/>
              <a:gdLst>
                <a:gd name="T0" fmla="*/ 292 w 97"/>
                <a:gd name="T1" fmla="*/ 55 h 167"/>
                <a:gd name="T2" fmla="*/ 14 w 97"/>
                <a:gd name="T3" fmla="*/ 219 h 167"/>
                <a:gd name="T4" fmla="*/ 46 w 97"/>
                <a:gd name="T5" fmla="*/ 436 h 167"/>
                <a:gd name="T6" fmla="*/ 185 w 97"/>
                <a:gd name="T7" fmla="*/ 502 h 1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167">
                  <a:moveTo>
                    <a:pt x="97" y="18"/>
                  </a:moveTo>
                  <a:cubicBezTo>
                    <a:pt x="55" y="0"/>
                    <a:pt x="12" y="32"/>
                    <a:pt x="5" y="73"/>
                  </a:cubicBezTo>
                  <a:cubicBezTo>
                    <a:pt x="1" y="97"/>
                    <a:pt x="0" y="125"/>
                    <a:pt x="15" y="145"/>
                  </a:cubicBezTo>
                  <a:cubicBezTo>
                    <a:pt x="28" y="162"/>
                    <a:pt x="44" y="160"/>
                    <a:pt x="62" y="167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3" name="Freeform 346">
              <a:extLst>
                <a:ext uri="{FF2B5EF4-FFF2-40B4-BE49-F238E27FC236}">
                  <a16:creationId xmlns:a16="http://schemas.microsoft.com/office/drawing/2014/main" id="{E7BAC361-F566-42F8-8794-2AEFBB2D2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1948"/>
              <a:ext cx="238" cy="269"/>
            </a:xfrm>
            <a:custGeom>
              <a:avLst/>
              <a:gdLst>
                <a:gd name="T0" fmla="*/ 381 w 165"/>
                <a:gd name="T1" fmla="*/ 61 h 186"/>
                <a:gd name="T2" fmla="*/ 196 w 165"/>
                <a:gd name="T3" fmla="*/ 13 h 186"/>
                <a:gd name="T4" fmla="*/ 14 w 165"/>
                <a:gd name="T5" fmla="*/ 320 h 186"/>
                <a:gd name="T6" fmla="*/ 267 w 165"/>
                <a:gd name="T7" fmla="*/ 554 h 186"/>
                <a:gd name="T8" fmla="*/ 495 w 165"/>
                <a:gd name="T9" fmla="*/ 408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" h="186">
                  <a:moveTo>
                    <a:pt x="127" y="20"/>
                  </a:moveTo>
                  <a:cubicBezTo>
                    <a:pt x="118" y="0"/>
                    <a:pt x="83" y="0"/>
                    <a:pt x="65" y="4"/>
                  </a:cubicBezTo>
                  <a:cubicBezTo>
                    <a:pt x="21" y="13"/>
                    <a:pt x="0" y="65"/>
                    <a:pt x="5" y="106"/>
                  </a:cubicBezTo>
                  <a:cubicBezTo>
                    <a:pt x="10" y="149"/>
                    <a:pt x="45" y="186"/>
                    <a:pt x="89" y="183"/>
                  </a:cubicBezTo>
                  <a:cubicBezTo>
                    <a:pt x="111" y="182"/>
                    <a:pt x="156" y="158"/>
                    <a:pt x="165" y="135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4" name="Freeform 347">
              <a:extLst>
                <a:ext uri="{FF2B5EF4-FFF2-40B4-BE49-F238E27FC236}">
                  <a16:creationId xmlns:a16="http://schemas.microsoft.com/office/drawing/2014/main" id="{F49E521E-A9C5-41E4-8FCF-9D5F09721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2804"/>
              <a:ext cx="143" cy="162"/>
            </a:xfrm>
            <a:custGeom>
              <a:avLst/>
              <a:gdLst>
                <a:gd name="T0" fmla="*/ 299 w 99"/>
                <a:gd name="T1" fmla="*/ 67 h 112"/>
                <a:gd name="T2" fmla="*/ 56 w 99"/>
                <a:gd name="T3" fmla="*/ 122 h 112"/>
                <a:gd name="T4" fmla="*/ 29 w 99"/>
                <a:gd name="T5" fmla="*/ 338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112">
                  <a:moveTo>
                    <a:pt x="99" y="22"/>
                  </a:moveTo>
                  <a:cubicBezTo>
                    <a:pt x="79" y="0"/>
                    <a:pt x="34" y="23"/>
                    <a:pt x="19" y="40"/>
                  </a:cubicBezTo>
                  <a:cubicBezTo>
                    <a:pt x="0" y="61"/>
                    <a:pt x="2" y="90"/>
                    <a:pt x="10" y="112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5" name="Freeform 348">
              <a:extLst>
                <a:ext uri="{FF2B5EF4-FFF2-40B4-BE49-F238E27FC236}">
                  <a16:creationId xmlns:a16="http://schemas.microsoft.com/office/drawing/2014/main" id="{EA2A149A-C053-43B3-8E73-CB6A89774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938"/>
              <a:ext cx="121" cy="200"/>
            </a:xfrm>
            <a:custGeom>
              <a:avLst/>
              <a:gdLst>
                <a:gd name="T0" fmla="*/ 156 w 84"/>
                <a:gd name="T1" fmla="*/ 417 h 138"/>
                <a:gd name="T2" fmla="*/ 33 w 84"/>
                <a:gd name="T3" fmla="*/ 122 h 138"/>
                <a:gd name="T4" fmla="*/ 251 w 84"/>
                <a:gd name="T5" fmla="*/ 0 h 1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138">
                  <a:moveTo>
                    <a:pt x="52" y="137"/>
                  </a:moveTo>
                  <a:cubicBezTo>
                    <a:pt x="7" y="138"/>
                    <a:pt x="0" y="72"/>
                    <a:pt x="11" y="40"/>
                  </a:cubicBezTo>
                  <a:cubicBezTo>
                    <a:pt x="23" y="3"/>
                    <a:pt x="49" y="0"/>
                    <a:pt x="84" y="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6" name="Freeform 349">
              <a:extLst>
                <a:ext uri="{FF2B5EF4-FFF2-40B4-BE49-F238E27FC236}">
                  <a16:creationId xmlns:a16="http://schemas.microsoft.com/office/drawing/2014/main" id="{57B5F3BB-5E3F-4E31-ACC5-389CD6628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516"/>
              <a:ext cx="214" cy="206"/>
            </a:xfrm>
            <a:custGeom>
              <a:avLst/>
              <a:gdLst>
                <a:gd name="T0" fmla="*/ 447 w 148"/>
                <a:gd name="T1" fmla="*/ 147 h 143"/>
                <a:gd name="T2" fmla="*/ 169 w 148"/>
                <a:gd name="T3" fmla="*/ 53 h 143"/>
                <a:gd name="T4" fmla="*/ 155 w 148"/>
                <a:gd name="T5" fmla="*/ 428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143">
                  <a:moveTo>
                    <a:pt x="148" y="49"/>
                  </a:moveTo>
                  <a:cubicBezTo>
                    <a:pt x="125" y="24"/>
                    <a:pt x="93" y="0"/>
                    <a:pt x="56" y="18"/>
                  </a:cubicBezTo>
                  <a:cubicBezTo>
                    <a:pt x="2" y="44"/>
                    <a:pt x="0" y="117"/>
                    <a:pt x="51" y="143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7" name="Freeform 350">
              <a:extLst>
                <a:ext uri="{FF2B5EF4-FFF2-40B4-BE49-F238E27FC236}">
                  <a16:creationId xmlns:a16="http://schemas.microsoft.com/office/drawing/2014/main" id="{B7CAF0B2-3B10-41CD-9A7A-794AA2F83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669"/>
              <a:ext cx="75" cy="142"/>
            </a:xfrm>
            <a:custGeom>
              <a:avLst/>
              <a:gdLst>
                <a:gd name="T0" fmla="*/ 156 w 52"/>
                <a:gd name="T1" fmla="*/ 1 h 98"/>
                <a:gd name="T2" fmla="*/ 147 w 52"/>
                <a:gd name="T3" fmla="*/ 298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98">
                  <a:moveTo>
                    <a:pt x="52" y="1"/>
                  </a:moveTo>
                  <a:cubicBezTo>
                    <a:pt x="0" y="0"/>
                    <a:pt x="10" y="86"/>
                    <a:pt x="49" y="98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8" name="Freeform 351">
              <a:extLst>
                <a:ext uri="{FF2B5EF4-FFF2-40B4-BE49-F238E27FC236}">
                  <a16:creationId xmlns:a16="http://schemas.microsoft.com/office/drawing/2014/main" id="{D7A64938-682E-43FF-8FAC-27AF14C72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103"/>
              <a:ext cx="220" cy="216"/>
            </a:xfrm>
            <a:custGeom>
              <a:avLst/>
              <a:gdLst>
                <a:gd name="T0" fmla="*/ 460 w 152"/>
                <a:gd name="T1" fmla="*/ 164 h 149"/>
                <a:gd name="T2" fmla="*/ 174 w 152"/>
                <a:gd name="T3" fmla="*/ 454 h 1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2" h="149">
                  <a:moveTo>
                    <a:pt x="152" y="54"/>
                  </a:moveTo>
                  <a:cubicBezTo>
                    <a:pt x="99" y="0"/>
                    <a:pt x="0" y="101"/>
                    <a:pt x="57" y="149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59" name="Freeform 352">
              <a:extLst>
                <a:ext uri="{FF2B5EF4-FFF2-40B4-BE49-F238E27FC236}">
                  <a16:creationId xmlns:a16="http://schemas.microsoft.com/office/drawing/2014/main" id="{64265354-DFE0-49A9-A22A-AA921370D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1702"/>
              <a:ext cx="235" cy="188"/>
            </a:xfrm>
            <a:custGeom>
              <a:avLst/>
              <a:gdLst>
                <a:gd name="T0" fmla="*/ 461 w 163"/>
                <a:gd name="T1" fmla="*/ 198 h 130"/>
                <a:gd name="T2" fmla="*/ 161 w 163"/>
                <a:gd name="T3" fmla="*/ 33 h 130"/>
                <a:gd name="T4" fmla="*/ 121 w 163"/>
                <a:gd name="T5" fmla="*/ 393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3" h="130">
                  <a:moveTo>
                    <a:pt x="154" y="66"/>
                  </a:moveTo>
                  <a:cubicBezTo>
                    <a:pt x="163" y="24"/>
                    <a:pt x="84" y="0"/>
                    <a:pt x="54" y="11"/>
                  </a:cubicBezTo>
                  <a:cubicBezTo>
                    <a:pt x="0" y="31"/>
                    <a:pt x="7" y="95"/>
                    <a:pt x="40" y="130"/>
                  </a:cubicBezTo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0" name="Freeform 353">
              <a:extLst>
                <a:ext uri="{FF2B5EF4-FFF2-40B4-BE49-F238E27FC236}">
                  <a16:creationId xmlns:a16="http://schemas.microsoft.com/office/drawing/2014/main" id="{B09B03DA-B118-454B-BE26-06FE72C32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130"/>
              <a:ext cx="215" cy="193"/>
            </a:xfrm>
            <a:custGeom>
              <a:avLst/>
              <a:gdLst>
                <a:gd name="T0" fmla="*/ 114 w 149"/>
                <a:gd name="T1" fmla="*/ 387 h 133"/>
                <a:gd name="T2" fmla="*/ 20 w 149"/>
                <a:gd name="T3" fmla="*/ 309 h 133"/>
                <a:gd name="T4" fmla="*/ 48 w 149"/>
                <a:gd name="T5" fmla="*/ 168 h 133"/>
                <a:gd name="T6" fmla="*/ 328 w 149"/>
                <a:gd name="T7" fmla="*/ 22 h 133"/>
                <a:gd name="T8" fmla="*/ 433 w 149"/>
                <a:gd name="T9" fmla="*/ 97 h 133"/>
                <a:gd name="T10" fmla="*/ 286 w 149"/>
                <a:gd name="T11" fmla="*/ 192 h 133"/>
                <a:gd name="T12" fmla="*/ 203 w 149"/>
                <a:gd name="T13" fmla="*/ 387 h 133"/>
                <a:gd name="T14" fmla="*/ 107 w 149"/>
                <a:gd name="T15" fmla="*/ 393 h 1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9" h="133">
                  <a:moveTo>
                    <a:pt x="38" y="127"/>
                  </a:moveTo>
                  <a:cubicBezTo>
                    <a:pt x="24" y="130"/>
                    <a:pt x="11" y="113"/>
                    <a:pt x="7" y="101"/>
                  </a:cubicBezTo>
                  <a:cubicBezTo>
                    <a:pt x="0" y="83"/>
                    <a:pt x="5" y="70"/>
                    <a:pt x="16" y="55"/>
                  </a:cubicBezTo>
                  <a:cubicBezTo>
                    <a:pt x="37" y="28"/>
                    <a:pt x="73" y="0"/>
                    <a:pt x="109" y="7"/>
                  </a:cubicBezTo>
                  <a:cubicBezTo>
                    <a:pt x="121" y="9"/>
                    <a:pt x="149" y="13"/>
                    <a:pt x="144" y="32"/>
                  </a:cubicBezTo>
                  <a:cubicBezTo>
                    <a:pt x="138" y="50"/>
                    <a:pt x="107" y="50"/>
                    <a:pt x="95" y="63"/>
                  </a:cubicBezTo>
                  <a:cubicBezTo>
                    <a:pt x="78" y="81"/>
                    <a:pt x="95" y="119"/>
                    <a:pt x="68" y="127"/>
                  </a:cubicBezTo>
                  <a:cubicBezTo>
                    <a:pt x="57" y="131"/>
                    <a:pt x="46" y="133"/>
                    <a:pt x="35" y="129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1" name="Freeform 354">
              <a:extLst>
                <a:ext uri="{FF2B5EF4-FFF2-40B4-BE49-F238E27FC236}">
                  <a16:creationId xmlns:a16="http://schemas.microsoft.com/office/drawing/2014/main" id="{56ECCBB8-A34F-4B52-BD29-90394B93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143"/>
              <a:ext cx="133" cy="142"/>
            </a:xfrm>
            <a:custGeom>
              <a:avLst/>
              <a:gdLst>
                <a:gd name="T0" fmla="*/ 90 w 92"/>
                <a:gd name="T1" fmla="*/ 280 h 98"/>
                <a:gd name="T2" fmla="*/ 25 w 92"/>
                <a:gd name="T3" fmla="*/ 135 h 98"/>
                <a:gd name="T4" fmla="*/ 231 w 92"/>
                <a:gd name="T5" fmla="*/ 46 h 98"/>
                <a:gd name="T6" fmla="*/ 231 w 92"/>
                <a:gd name="T7" fmla="*/ 103 h 98"/>
                <a:gd name="T8" fmla="*/ 169 w 92"/>
                <a:gd name="T9" fmla="*/ 178 h 98"/>
                <a:gd name="T10" fmla="*/ 84 w 92"/>
                <a:gd name="T11" fmla="*/ 284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98">
                  <a:moveTo>
                    <a:pt x="30" y="92"/>
                  </a:moveTo>
                  <a:cubicBezTo>
                    <a:pt x="3" y="98"/>
                    <a:pt x="0" y="59"/>
                    <a:pt x="8" y="44"/>
                  </a:cubicBezTo>
                  <a:cubicBezTo>
                    <a:pt x="23" y="17"/>
                    <a:pt x="47" y="0"/>
                    <a:pt x="77" y="15"/>
                  </a:cubicBezTo>
                  <a:cubicBezTo>
                    <a:pt x="92" y="23"/>
                    <a:pt x="92" y="28"/>
                    <a:pt x="77" y="34"/>
                  </a:cubicBezTo>
                  <a:cubicBezTo>
                    <a:pt x="61" y="40"/>
                    <a:pt x="58" y="43"/>
                    <a:pt x="56" y="59"/>
                  </a:cubicBezTo>
                  <a:cubicBezTo>
                    <a:pt x="54" y="75"/>
                    <a:pt x="48" y="97"/>
                    <a:pt x="28" y="93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2" name="Freeform 355">
              <a:extLst>
                <a:ext uri="{FF2B5EF4-FFF2-40B4-BE49-F238E27FC236}">
                  <a16:creationId xmlns:a16="http://schemas.microsoft.com/office/drawing/2014/main" id="{2DDF2007-CDF1-4BF5-89AE-AD03E6C09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1133"/>
              <a:ext cx="203" cy="119"/>
            </a:xfrm>
            <a:custGeom>
              <a:avLst/>
              <a:gdLst>
                <a:gd name="T0" fmla="*/ 412 w 140"/>
                <a:gd name="T1" fmla="*/ 163 h 82"/>
                <a:gd name="T2" fmla="*/ 225 w 140"/>
                <a:gd name="T3" fmla="*/ 15 h 82"/>
                <a:gd name="T4" fmla="*/ 6 w 140"/>
                <a:gd name="T5" fmla="*/ 113 h 82"/>
                <a:gd name="T6" fmla="*/ 59 w 140"/>
                <a:gd name="T7" fmla="*/ 237 h 82"/>
                <a:gd name="T8" fmla="*/ 141 w 140"/>
                <a:gd name="T9" fmla="*/ 219 h 82"/>
                <a:gd name="T10" fmla="*/ 251 w 140"/>
                <a:gd name="T11" fmla="*/ 219 h 82"/>
                <a:gd name="T12" fmla="*/ 380 w 140"/>
                <a:gd name="T13" fmla="*/ 223 h 82"/>
                <a:gd name="T14" fmla="*/ 412 w 140"/>
                <a:gd name="T15" fmla="*/ 154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0" h="82">
                  <a:moveTo>
                    <a:pt x="135" y="53"/>
                  </a:moveTo>
                  <a:cubicBezTo>
                    <a:pt x="136" y="26"/>
                    <a:pt x="97" y="8"/>
                    <a:pt x="74" y="5"/>
                  </a:cubicBezTo>
                  <a:cubicBezTo>
                    <a:pt x="48" y="0"/>
                    <a:pt x="7" y="3"/>
                    <a:pt x="2" y="37"/>
                  </a:cubicBezTo>
                  <a:cubicBezTo>
                    <a:pt x="0" y="51"/>
                    <a:pt x="3" y="72"/>
                    <a:pt x="19" y="77"/>
                  </a:cubicBezTo>
                  <a:cubicBezTo>
                    <a:pt x="28" y="80"/>
                    <a:pt x="38" y="74"/>
                    <a:pt x="46" y="72"/>
                  </a:cubicBezTo>
                  <a:cubicBezTo>
                    <a:pt x="58" y="69"/>
                    <a:pt x="70" y="69"/>
                    <a:pt x="82" y="72"/>
                  </a:cubicBezTo>
                  <a:cubicBezTo>
                    <a:pt x="97" y="77"/>
                    <a:pt x="109" y="82"/>
                    <a:pt x="125" y="73"/>
                  </a:cubicBezTo>
                  <a:cubicBezTo>
                    <a:pt x="133" y="68"/>
                    <a:pt x="140" y="61"/>
                    <a:pt x="135" y="5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3" name="Freeform 356">
              <a:extLst>
                <a:ext uri="{FF2B5EF4-FFF2-40B4-BE49-F238E27FC236}">
                  <a16:creationId xmlns:a16="http://schemas.microsoft.com/office/drawing/2014/main" id="{74F23B17-6557-409B-AF0F-BD71BF496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5" y="1317"/>
              <a:ext cx="148" cy="101"/>
            </a:xfrm>
            <a:custGeom>
              <a:avLst/>
              <a:gdLst>
                <a:gd name="T0" fmla="*/ 279 w 103"/>
                <a:gd name="T1" fmla="*/ 55 h 70"/>
                <a:gd name="T2" fmla="*/ 115 w 103"/>
                <a:gd name="T3" fmla="*/ 13 h 70"/>
                <a:gd name="T4" fmla="*/ 47 w 103"/>
                <a:gd name="T5" fmla="*/ 170 h 70"/>
                <a:gd name="T6" fmla="*/ 134 w 103"/>
                <a:gd name="T7" fmla="*/ 175 h 70"/>
                <a:gd name="T8" fmla="*/ 250 w 103"/>
                <a:gd name="T9" fmla="*/ 147 h 70"/>
                <a:gd name="T10" fmla="*/ 303 w 103"/>
                <a:gd name="T11" fmla="*/ 102 h 70"/>
                <a:gd name="T12" fmla="*/ 270 w 103"/>
                <a:gd name="T13" fmla="*/ 55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70">
                  <a:moveTo>
                    <a:pt x="94" y="18"/>
                  </a:moveTo>
                  <a:cubicBezTo>
                    <a:pt x="81" y="5"/>
                    <a:pt x="57" y="0"/>
                    <a:pt x="39" y="4"/>
                  </a:cubicBezTo>
                  <a:cubicBezTo>
                    <a:pt x="17" y="9"/>
                    <a:pt x="0" y="36"/>
                    <a:pt x="16" y="57"/>
                  </a:cubicBezTo>
                  <a:cubicBezTo>
                    <a:pt x="26" y="70"/>
                    <a:pt x="33" y="68"/>
                    <a:pt x="45" y="58"/>
                  </a:cubicBezTo>
                  <a:cubicBezTo>
                    <a:pt x="58" y="47"/>
                    <a:pt x="69" y="50"/>
                    <a:pt x="84" y="49"/>
                  </a:cubicBezTo>
                  <a:cubicBezTo>
                    <a:pt x="94" y="48"/>
                    <a:pt x="103" y="46"/>
                    <a:pt x="102" y="34"/>
                  </a:cubicBezTo>
                  <a:cubicBezTo>
                    <a:pt x="102" y="29"/>
                    <a:pt x="95" y="21"/>
                    <a:pt x="91" y="18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4" name="Freeform 357">
              <a:extLst>
                <a:ext uri="{FF2B5EF4-FFF2-40B4-BE49-F238E27FC236}">
                  <a16:creationId xmlns:a16="http://schemas.microsoft.com/office/drawing/2014/main" id="{A45E5832-54B5-4744-A48F-4DBE218F2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1407"/>
              <a:ext cx="180" cy="126"/>
            </a:xfrm>
            <a:custGeom>
              <a:avLst/>
              <a:gdLst>
                <a:gd name="T0" fmla="*/ 328 w 125"/>
                <a:gd name="T1" fmla="*/ 48 h 87"/>
                <a:gd name="T2" fmla="*/ 122 w 125"/>
                <a:gd name="T3" fmla="*/ 55 h 87"/>
                <a:gd name="T4" fmla="*/ 131 w 125"/>
                <a:gd name="T5" fmla="*/ 264 h 87"/>
                <a:gd name="T6" fmla="*/ 249 w 125"/>
                <a:gd name="T7" fmla="*/ 219 h 87"/>
                <a:gd name="T8" fmla="*/ 346 w 125"/>
                <a:gd name="T9" fmla="*/ 174 h 87"/>
                <a:gd name="T10" fmla="*/ 325 w 125"/>
                <a:gd name="T11" fmla="*/ 42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5" h="87">
                  <a:moveTo>
                    <a:pt x="110" y="16"/>
                  </a:moveTo>
                  <a:cubicBezTo>
                    <a:pt x="95" y="0"/>
                    <a:pt x="56" y="5"/>
                    <a:pt x="41" y="18"/>
                  </a:cubicBezTo>
                  <a:cubicBezTo>
                    <a:pt x="20" y="35"/>
                    <a:pt x="0" y="86"/>
                    <a:pt x="44" y="87"/>
                  </a:cubicBezTo>
                  <a:cubicBezTo>
                    <a:pt x="59" y="87"/>
                    <a:pt x="68" y="74"/>
                    <a:pt x="83" y="72"/>
                  </a:cubicBezTo>
                  <a:cubicBezTo>
                    <a:pt x="98" y="69"/>
                    <a:pt x="106" y="71"/>
                    <a:pt x="116" y="57"/>
                  </a:cubicBezTo>
                  <a:cubicBezTo>
                    <a:pt x="125" y="45"/>
                    <a:pt x="124" y="21"/>
                    <a:pt x="109" y="14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5" name="Freeform 358">
              <a:extLst>
                <a:ext uri="{FF2B5EF4-FFF2-40B4-BE49-F238E27FC236}">
                  <a16:creationId xmlns:a16="http://schemas.microsoft.com/office/drawing/2014/main" id="{2335156A-F4BE-4C71-A628-E9C8C6042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434"/>
              <a:ext cx="163" cy="148"/>
            </a:xfrm>
            <a:custGeom>
              <a:avLst/>
              <a:gdLst>
                <a:gd name="T0" fmla="*/ 267 w 113"/>
                <a:gd name="T1" fmla="*/ 25 h 102"/>
                <a:gd name="T2" fmla="*/ 55 w 113"/>
                <a:gd name="T3" fmla="*/ 97 h 102"/>
                <a:gd name="T4" fmla="*/ 136 w 113"/>
                <a:gd name="T5" fmla="*/ 312 h 102"/>
                <a:gd name="T6" fmla="*/ 239 w 113"/>
                <a:gd name="T7" fmla="*/ 223 h 102"/>
                <a:gd name="T8" fmla="*/ 330 w 113"/>
                <a:gd name="T9" fmla="*/ 149 h 102"/>
                <a:gd name="T10" fmla="*/ 258 w 113"/>
                <a:gd name="T11" fmla="*/ 32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02">
                  <a:moveTo>
                    <a:pt x="89" y="8"/>
                  </a:moveTo>
                  <a:cubicBezTo>
                    <a:pt x="64" y="0"/>
                    <a:pt x="35" y="12"/>
                    <a:pt x="18" y="32"/>
                  </a:cubicBezTo>
                  <a:cubicBezTo>
                    <a:pt x="0" y="53"/>
                    <a:pt x="12" y="102"/>
                    <a:pt x="45" y="102"/>
                  </a:cubicBezTo>
                  <a:cubicBezTo>
                    <a:pt x="62" y="101"/>
                    <a:pt x="66" y="80"/>
                    <a:pt x="80" y="73"/>
                  </a:cubicBezTo>
                  <a:cubicBezTo>
                    <a:pt x="93" y="67"/>
                    <a:pt x="106" y="66"/>
                    <a:pt x="110" y="49"/>
                  </a:cubicBezTo>
                  <a:cubicBezTo>
                    <a:pt x="113" y="34"/>
                    <a:pt x="101" y="13"/>
                    <a:pt x="86" y="1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6" name="Freeform 359">
              <a:extLst>
                <a:ext uri="{FF2B5EF4-FFF2-40B4-BE49-F238E27FC236}">
                  <a16:creationId xmlns:a16="http://schemas.microsoft.com/office/drawing/2014/main" id="{7D4F90E5-28A2-49C2-B02A-542E7C8B1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207"/>
              <a:ext cx="176" cy="119"/>
            </a:xfrm>
            <a:custGeom>
              <a:avLst/>
              <a:gdLst>
                <a:gd name="T0" fmla="*/ 312 w 122"/>
                <a:gd name="T1" fmla="*/ 42 h 82"/>
                <a:gd name="T2" fmla="*/ 144 w 122"/>
                <a:gd name="T3" fmla="*/ 36 h 82"/>
                <a:gd name="T4" fmla="*/ 94 w 122"/>
                <a:gd name="T5" fmla="*/ 238 h 82"/>
                <a:gd name="T6" fmla="*/ 144 w 122"/>
                <a:gd name="T7" fmla="*/ 242 h 82"/>
                <a:gd name="T8" fmla="*/ 216 w 122"/>
                <a:gd name="T9" fmla="*/ 242 h 82"/>
                <a:gd name="T10" fmla="*/ 325 w 122"/>
                <a:gd name="T11" fmla="*/ 177 h 82"/>
                <a:gd name="T12" fmla="*/ 319 w 122"/>
                <a:gd name="T13" fmla="*/ 52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2" h="82">
                  <a:moveTo>
                    <a:pt x="104" y="14"/>
                  </a:moveTo>
                  <a:cubicBezTo>
                    <a:pt x="96" y="0"/>
                    <a:pt x="60" y="5"/>
                    <a:pt x="48" y="12"/>
                  </a:cubicBezTo>
                  <a:cubicBezTo>
                    <a:pt x="29" y="24"/>
                    <a:pt x="0" y="59"/>
                    <a:pt x="31" y="78"/>
                  </a:cubicBezTo>
                  <a:cubicBezTo>
                    <a:pt x="39" y="82"/>
                    <a:pt x="40" y="80"/>
                    <a:pt x="48" y="79"/>
                  </a:cubicBezTo>
                  <a:cubicBezTo>
                    <a:pt x="57" y="77"/>
                    <a:pt x="62" y="77"/>
                    <a:pt x="72" y="79"/>
                  </a:cubicBezTo>
                  <a:cubicBezTo>
                    <a:pt x="89" y="81"/>
                    <a:pt x="100" y="73"/>
                    <a:pt x="108" y="58"/>
                  </a:cubicBezTo>
                  <a:cubicBezTo>
                    <a:pt x="113" y="48"/>
                    <a:pt x="122" y="22"/>
                    <a:pt x="106" y="1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7" name="Freeform 360">
              <a:extLst>
                <a:ext uri="{FF2B5EF4-FFF2-40B4-BE49-F238E27FC236}">
                  <a16:creationId xmlns:a16="http://schemas.microsoft.com/office/drawing/2014/main" id="{F8AA1D37-6461-4DF0-A77A-58EDA10B6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1362"/>
              <a:ext cx="229" cy="171"/>
            </a:xfrm>
            <a:custGeom>
              <a:avLst/>
              <a:gdLst>
                <a:gd name="T0" fmla="*/ 400 w 159"/>
                <a:gd name="T1" fmla="*/ 0 h 118"/>
                <a:gd name="T2" fmla="*/ 277 w 159"/>
                <a:gd name="T3" fmla="*/ 13 h 118"/>
                <a:gd name="T4" fmla="*/ 151 w 159"/>
                <a:gd name="T5" fmla="*/ 59 h 118"/>
                <a:gd name="T6" fmla="*/ 60 w 159"/>
                <a:gd name="T7" fmla="*/ 291 h 118"/>
                <a:gd name="T8" fmla="*/ 212 w 159"/>
                <a:gd name="T9" fmla="*/ 204 h 118"/>
                <a:gd name="T10" fmla="*/ 382 w 159"/>
                <a:gd name="T11" fmla="*/ 135 h 118"/>
                <a:gd name="T12" fmla="*/ 400 w 159"/>
                <a:gd name="T13" fmla="*/ 1 h 1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118">
                  <a:moveTo>
                    <a:pt x="134" y="0"/>
                  </a:moveTo>
                  <a:cubicBezTo>
                    <a:pt x="119" y="1"/>
                    <a:pt x="107" y="0"/>
                    <a:pt x="92" y="4"/>
                  </a:cubicBezTo>
                  <a:cubicBezTo>
                    <a:pt x="77" y="9"/>
                    <a:pt x="64" y="11"/>
                    <a:pt x="51" y="19"/>
                  </a:cubicBezTo>
                  <a:cubicBezTo>
                    <a:pt x="33" y="32"/>
                    <a:pt x="0" y="73"/>
                    <a:pt x="20" y="96"/>
                  </a:cubicBezTo>
                  <a:cubicBezTo>
                    <a:pt x="40" y="118"/>
                    <a:pt x="58" y="76"/>
                    <a:pt x="71" y="67"/>
                  </a:cubicBezTo>
                  <a:cubicBezTo>
                    <a:pt x="89" y="56"/>
                    <a:pt x="111" y="57"/>
                    <a:pt x="128" y="44"/>
                  </a:cubicBezTo>
                  <a:cubicBezTo>
                    <a:pt x="142" y="34"/>
                    <a:pt x="159" y="11"/>
                    <a:pt x="134" y="1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8" name="Freeform 361">
              <a:extLst>
                <a:ext uri="{FF2B5EF4-FFF2-40B4-BE49-F238E27FC236}">
                  <a16:creationId xmlns:a16="http://schemas.microsoft.com/office/drawing/2014/main" id="{1511F75C-809B-49D6-A54B-29199DCD4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517"/>
              <a:ext cx="109" cy="139"/>
            </a:xfrm>
            <a:custGeom>
              <a:avLst/>
              <a:gdLst>
                <a:gd name="T0" fmla="*/ 158 w 76"/>
                <a:gd name="T1" fmla="*/ 20 h 96"/>
                <a:gd name="T2" fmla="*/ 20 w 76"/>
                <a:gd name="T3" fmla="*/ 103 h 96"/>
                <a:gd name="T4" fmla="*/ 103 w 76"/>
                <a:gd name="T5" fmla="*/ 291 h 96"/>
                <a:gd name="T6" fmla="*/ 143 w 76"/>
                <a:gd name="T7" fmla="*/ 206 h 96"/>
                <a:gd name="T8" fmla="*/ 198 w 76"/>
                <a:gd name="T9" fmla="*/ 130 h 96"/>
                <a:gd name="T10" fmla="*/ 162 w 76"/>
                <a:gd name="T11" fmla="*/ 19 h 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96">
                  <a:moveTo>
                    <a:pt x="54" y="7"/>
                  </a:moveTo>
                  <a:cubicBezTo>
                    <a:pt x="36" y="0"/>
                    <a:pt x="13" y="18"/>
                    <a:pt x="7" y="34"/>
                  </a:cubicBezTo>
                  <a:cubicBezTo>
                    <a:pt x="0" y="54"/>
                    <a:pt x="5" y="96"/>
                    <a:pt x="35" y="96"/>
                  </a:cubicBezTo>
                  <a:cubicBezTo>
                    <a:pt x="53" y="96"/>
                    <a:pt x="47" y="79"/>
                    <a:pt x="49" y="68"/>
                  </a:cubicBezTo>
                  <a:cubicBezTo>
                    <a:pt x="51" y="53"/>
                    <a:pt x="60" y="53"/>
                    <a:pt x="67" y="43"/>
                  </a:cubicBezTo>
                  <a:cubicBezTo>
                    <a:pt x="76" y="29"/>
                    <a:pt x="65" y="12"/>
                    <a:pt x="55" y="6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69" name="Freeform 362">
              <a:extLst>
                <a:ext uri="{FF2B5EF4-FFF2-40B4-BE49-F238E27FC236}">
                  <a16:creationId xmlns:a16="http://schemas.microsoft.com/office/drawing/2014/main" id="{9BBC9CB4-66B0-46D5-B89A-81B272CF9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660"/>
              <a:ext cx="173" cy="413"/>
            </a:xfrm>
            <a:custGeom>
              <a:avLst/>
              <a:gdLst>
                <a:gd name="T0" fmla="*/ 229 w 120"/>
                <a:gd name="T1" fmla="*/ 74 h 285"/>
                <a:gd name="T2" fmla="*/ 136 w 120"/>
                <a:gd name="T3" fmla="*/ 162 h 285"/>
                <a:gd name="T4" fmla="*/ 202 w 120"/>
                <a:gd name="T5" fmla="*/ 345 h 285"/>
                <a:gd name="T6" fmla="*/ 81 w 120"/>
                <a:gd name="T7" fmla="*/ 523 h 285"/>
                <a:gd name="T8" fmla="*/ 39 w 120"/>
                <a:gd name="T9" fmla="*/ 752 h 285"/>
                <a:gd name="T10" fmla="*/ 239 w 120"/>
                <a:gd name="T11" fmla="*/ 819 h 285"/>
                <a:gd name="T12" fmla="*/ 330 w 120"/>
                <a:gd name="T13" fmla="*/ 659 h 285"/>
                <a:gd name="T14" fmla="*/ 222 w 120"/>
                <a:gd name="T15" fmla="*/ 604 h 285"/>
                <a:gd name="T16" fmla="*/ 203 w 120"/>
                <a:gd name="T17" fmla="*/ 483 h 285"/>
                <a:gd name="T18" fmla="*/ 229 w 120"/>
                <a:gd name="T19" fmla="*/ 388 h 285"/>
                <a:gd name="T20" fmla="*/ 324 w 120"/>
                <a:gd name="T21" fmla="*/ 296 h 285"/>
                <a:gd name="T22" fmla="*/ 287 w 120"/>
                <a:gd name="T23" fmla="*/ 149 h 285"/>
                <a:gd name="T24" fmla="*/ 249 w 120"/>
                <a:gd name="T25" fmla="*/ 113 h 285"/>
                <a:gd name="T26" fmla="*/ 236 w 120"/>
                <a:gd name="T27" fmla="*/ 67 h 28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20" h="285">
                  <a:moveTo>
                    <a:pt x="76" y="24"/>
                  </a:moveTo>
                  <a:cubicBezTo>
                    <a:pt x="64" y="0"/>
                    <a:pt x="44" y="40"/>
                    <a:pt x="45" y="53"/>
                  </a:cubicBezTo>
                  <a:cubicBezTo>
                    <a:pt x="46" y="74"/>
                    <a:pt x="63" y="92"/>
                    <a:pt x="67" y="113"/>
                  </a:cubicBezTo>
                  <a:cubicBezTo>
                    <a:pt x="71" y="142"/>
                    <a:pt x="47" y="157"/>
                    <a:pt x="27" y="172"/>
                  </a:cubicBezTo>
                  <a:cubicBezTo>
                    <a:pt x="1" y="192"/>
                    <a:pt x="0" y="217"/>
                    <a:pt x="13" y="247"/>
                  </a:cubicBezTo>
                  <a:cubicBezTo>
                    <a:pt x="26" y="276"/>
                    <a:pt x="52" y="285"/>
                    <a:pt x="80" y="269"/>
                  </a:cubicBezTo>
                  <a:cubicBezTo>
                    <a:pt x="95" y="260"/>
                    <a:pt x="120" y="237"/>
                    <a:pt x="110" y="217"/>
                  </a:cubicBezTo>
                  <a:cubicBezTo>
                    <a:pt x="103" y="202"/>
                    <a:pt x="85" y="208"/>
                    <a:pt x="74" y="199"/>
                  </a:cubicBezTo>
                  <a:cubicBezTo>
                    <a:pt x="65" y="191"/>
                    <a:pt x="67" y="171"/>
                    <a:pt x="68" y="159"/>
                  </a:cubicBezTo>
                  <a:cubicBezTo>
                    <a:pt x="68" y="149"/>
                    <a:pt x="71" y="136"/>
                    <a:pt x="76" y="128"/>
                  </a:cubicBezTo>
                  <a:cubicBezTo>
                    <a:pt x="84" y="116"/>
                    <a:pt x="102" y="112"/>
                    <a:pt x="108" y="97"/>
                  </a:cubicBezTo>
                  <a:cubicBezTo>
                    <a:pt x="116" y="79"/>
                    <a:pt x="111" y="61"/>
                    <a:pt x="96" y="49"/>
                  </a:cubicBezTo>
                  <a:cubicBezTo>
                    <a:pt x="91" y="45"/>
                    <a:pt x="85" y="42"/>
                    <a:pt x="83" y="37"/>
                  </a:cubicBezTo>
                  <a:cubicBezTo>
                    <a:pt x="80" y="32"/>
                    <a:pt x="82" y="27"/>
                    <a:pt x="79" y="22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0" name="Freeform 363">
              <a:extLst>
                <a:ext uri="{FF2B5EF4-FFF2-40B4-BE49-F238E27FC236}">
                  <a16:creationId xmlns:a16="http://schemas.microsoft.com/office/drawing/2014/main" id="{DDEBD019-B288-4EC1-B106-04DC6B8D1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660"/>
              <a:ext cx="143" cy="156"/>
            </a:xfrm>
            <a:custGeom>
              <a:avLst/>
              <a:gdLst>
                <a:gd name="T0" fmla="*/ 235 w 99"/>
                <a:gd name="T1" fmla="*/ 14 h 108"/>
                <a:gd name="T2" fmla="*/ 27 w 99"/>
                <a:gd name="T3" fmla="*/ 100 h 108"/>
                <a:gd name="T4" fmla="*/ 156 w 99"/>
                <a:gd name="T5" fmla="*/ 313 h 108"/>
                <a:gd name="T6" fmla="*/ 224 w 99"/>
                <a:gd name="T7" fmla="*/ 269 h 108"/>
                <a:gd name="T8" fmla="*/ 208 w 99"/>
                <a:gd name="T9" fmla="*/ 225 h 108"/>
                <a:gd name="T10" fmla="*/ 220 w 99"/>
                <a:gd name="T11" fmla="*/ 133 h 108"/>
                <a:gd name="T12" fmla="*/ 235 w 99"/>
                <a:gd name="T13" fmla="*/ 13 h 1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08">
                  <a:moveTo>
                    <a:pt x="78" y="5"/>
                  </a:moveTo>
                  <a:cubicBezTo>
                    <a:pt x="56" y="0"/>
                    <a:pt x="17" y="10"/>
                    <a:pt x="9" y="33"/>
                  </a:cubicBezTo>
                  <a:cubicBezTo>
                    <a:pt x="0" y="61"/>
                    <a:pt x="17" y="108"/>
                    <a:pt x="52" y="104"/>
                  </a:cubicBezTo>
                  <a:cubicBezTo>
                    <a:pt x="60" y="103"/>
                    <a:pt x="71" y="97"/>
                    <a:pt x="74" y="89"/>
                  </a:cubicBezTo>
                  <a:cubicBezTo>
                    <a:pt x="78" y="80"/>
                    <a:pt x="74" y="82"/>
                    <a:pt x="69" y="75"/>
                  </a:cubicBezTo>
                  <a:cubicBezTo>
                    <a:pt x="60" y="61"/>
                    <a:pt x="57" y="54"/>
                    <a:pt x="73" y="44"/>
                  </a:cubicBezTo>
                  <a:cubicBezTo>
                    <a:pt x="93" y="32"/>
                    <a:pt x="99" y="19"/>
                    <a:pt x="78" y="4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1" name="Freeform 364">
              <a:extLst>
                <a:ext uri="{FF2B5EF4-FFF2-40B4-BE49-F238E27FC236}">
                  <a16:creationId xmlns:a16="http://schemas.microsoft.com/office/drawing/2014/main" id="{3D9385A0-3E26-4E42-A6D2-4AFB04C0F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" y="1803"/>
              <a:ext cx="112" cy="176"/>
            </a:xfrm>
            <a:custGeom>
              <a:avLst/>
              <a:gdLst>
                <a:gd name="T0" fmla="*/ 202 w 78"/>
                <a:gd name="T1" fmla="*/ 80 h 121"/>
                <a:gd name="T2" fmla="*/ 60 w 78"/>
                <a:gd name="T3" fmla="*/ 80 h 121"/>
                <a:gd name="T4" fmla="*/ 56 w 78"/>
                <a:gd name="T5" fmla="*/ 285 h 121"/>
                <a:gd name="T6" fmla="*/ 162 w 78"/>
                <a:gd name="T7" fmla="*/ 167 h 121"/>
                <a:gd name="T8" fmla="*/ 223 w 78"/>
                <a:gd name="T9" fmla="*/ 144 h 121"/>
                <a:gd name="T10" fmla="*/ 208 w 78"/>
                <a:gd name="T11" fmla="*/ 95 h 1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121">
                  <a:moveTo>
                    <a:pt x="68" y="26"/>
                  </a:moveTo>
                  <a:cubicBezTo>
                    <a:pt x="68" y="0"/>
                    <a:pt x="30" y="15"/>
                    <a:pt x="20" y="26"/>
                  </a:cubicBezTo>
                  <a:cubicBezTo>
                    <a:pt x="4" y="43"/>
                    <a:pt x="0" y="76"/>
                    <a:pt x="19" y="93"/>
                  </a:cubicBezTo>
                  <a:cubicBezTo>
                    <a:pt x="49" y="121"/>
                    <a:pt x="37" y="62"/>
                    <a:pt x="55" y="54"/>
                  </a:cubicBezTo>
                  <a:cubicBezTo>
                    <a:pt x="63" y="51"/>
                    <a:pt x="70" y="59"/>
                    <a:pt x="75" y="47"/>
                  </a:cubicBezTo>
                  <a:cubicBezTo>
                    <a:pt x="78" y="41"/>
                    <a:pt x="74" y="36"/>
                    <a:pt x="70" y="31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2" name="Freeform 365">
              <a:extLst>
                <a:ext uri="{FF2B5EF4-FFF2-40B4-BE49-F238E27FC236}">
                  <a16:creationId xmlns:a16="http://schemas.microsoft.com/office/drawing/2014/main" id="{61D7E10D-D19E-4194-84E7-2334C741A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136"/>
              <a:ext cx="184" cy="193"/>
            </a:xfrm>
            <a:custGeom>
              <a:avLst/>
              <a:gdLst>
                <a:gd name="T0" fmla="*/ 332 w 127"/>
                <a:gd name="T1" fmla="*/ 70 h 133"/>
                <a:gd name="T2" fmla="*/ 88 w 127"/>
                <a:gd name="T3" fmla="*/ 89 h 133"/>
                <a:gd name="T4" fmla="*/ 74 w 127"/>
                <a:gd name="T5" fmla="*/ 347 h 133"/>
                <a:gd name="T6" fmla="*/ 178 w 127"/>
                <a:gd name="T7" fmla="*/ 290 h 133"/>
                <a:gd name="T8" fmla="*/ 277 w 127"/>
                <a:gd name="T9" fmla="*/ 223 h 133"/>
                <a:gd name="T10" fmla="*/ 345 w 127"/>
                <a:gd name="T11" fmla="*/ 64 h 1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7" h="133">
                  <a:moveTo>
                    <a:pt x="109" y="23"/>
                  </a:moveTo>
                  <a:cubicBezTo>
                    <a:pt x="85" y="0"/>
                    <a:pt x="53" y="7"/>
                    <a:pt x="29" y="29"/>
                  </a:cubicBezTo>
                  <a:cubicBezTo>
                    <a:pt x="7" y="50"/>
                    <a:pt x="0" y="90"/>
                    <a:pt x="24" y="114"/>
                  </a:cubicBezTo>
                  <a:cubicBezTo>
                    <a:pt x="42" y="133"/>
                    <a:pt x="52" y="110"/>
                    <a:pt x="59" y="95"/>
                  </a:cubicBezTo>
                  <a:cubicBezTo>
                    <a:pt x="67" y="78"/>
                    <a:pt x="73" y="75"/>
                    <a:pt x="91" y="73"/>
                  </a:cubicBezTo>
                  <a:cubicBezTo>
                    <a:pt x="127" y="69"/>
                    <a:pt x="121" y="48"/>
                    <a:pt x="113" y="21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3" name="Freeform 366">
              <a:extLst>
                <a:ext uri="{FF2B5EF4-FFF2-40B4-BE49-F238E27FC236}">
                  <a16:creationId xmlns:a16="http://schemas.microsoft.com/office/drawing/2014/main" id="{EA1AF5E1-A774-4565-85B4-C50947D89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411"/>
              <a:ext cx="181" cy="138"/>
            </a:xfrm>
            <a:custGeom>
              <a:avLst/>
              <a:gdLst>
                <a:gd name="T0" fmla="*/ 359 w 125"/>
                <a:gd name="T1" fmla="*/ 122 h 95"/>
                <a:gd name="T2" fmla="*/ 155 w 125"/>
                <a:gd name="T3" fmla="*/ 13 h 95"/>
                <a:gd name="T4" fmla="*/ 13 w 125"/>
                <a:gd name="T5" fmla="*/ 163 h 95"/>
                <a:gd name="T6" fmla="*/ 70 w 125"/>
                <a:gd name="T7" fmla="*/ 283 h 95"/>
                <a:gd name="T8" fmla="*/ 177 w 125"/>
                <a:gd name="T9" fmla="*/ 182 h 95"/>
                <a:gd name="T10" fmla="*/ 304 w 125"/>
                <a:gd name="T11" fmla="*/ 199 h 95"/>
                <a:gd name="T12" fmla="*/ 359 w 125"/>
                <a:gd name="T13" fmla="*/ 122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95">
                  <a:moveTo>
                    <a:pt x="118" y="40"/>
                  </a:moveTo>
                  <a:cubicBezTo>
                    <a:pt x="125" y="14"/>
                    <a:pt x="69" y="0"/>
                    <a:pt x="51" y="4"/>
                  </a:cubicBezTo>
                  <a:cubicBezTo>
                    <a:pt x="27" y="10"/>
                    <a:pt x="9" y="30"/>
                    <a:pt x="4" y="53"/>
                  </a:cubicBezTo>
                  <a:cubicBezTo>
                    <a:pt x="0" y="67"/>
                    <a:pt x="5" y="89"/>
                    <a:pt x="23" y="92"/>
                  </a:cubicBezTo>
                  <a:cubicBezTo>
                    <a:pt x="43" y="95"/>
                    <a:pt x="43" y="67"/>
                    <a:pt x="58" y="59"/>
                  </a:cubicBezTo>
                  <a:cubicBezTo>
                    <a:pt x="73" y="51"/>
                    <a:pt x="86" y="66"/>
                    <a:pt x="100" y="65"/>
                  </a:cubicBezTo>
                  <a:cubicBezTo>
                    <a:pt x="111" y="64"/>
                    <a:pt x="123" y="50"/>
                    <a:pt x="118" y="4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4" name="Freeform 367">
              <a:extLst>
                <a:ext uri="{FF2B5EF4-FFF2-40B4-BE49-F238E27FC236}">
                  <a16:creationId xmlns:a16="http://schemas.microsoft.com/office/drawing/2014/main" id="{A22952CA-83BC-4DA3-8C67-25E783C20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064"/>
              <a:ext cx="173" cy="185"/>
            </a:xfrm>
            <a:custGeom>
              <a:avLst/>
              <a:gdLst>
                <a:gd name="T0" fmla="*/ 307 w 120"/>
                <a:gd name="T1" fmla="*/ 136 h 128"/>
                <a:gd name="T2" fmla="*/ 104 w 120"/>
                <a:gd name="T3" fmla="*/ 341 h 128"/>
                <a:gd name="T4" fmla="*/ 203 w 120"/>
                <a:gd name="T5" fmla="*/ 285 h 128"/>
                <a:gd name="T6" fmla="*/ 287 w 120"/>
                <a:gd name="T7" fmla="*/ 250 h 128"/>
                <a:gd name="T8" fmla="*/ 326 w 120"/>
                <a:gd name="T9" fmla="*/ 127 h 1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28">
                  <a:moveTo>
                    <a:pt x="103" y="45"/>
                  </a:moveTo>
                  <a:cubicBezTo>
                    <a:pt x="72" y="0"/>
                    <a:pt x="0" y="82"/>
                    <a:pt x="35" y="113"/>
                  </a:cubicBezTo>
                  <a:cubicBezTo>
                    <a:pt x="53" y="128"/>
                    <a:pt x="60" y="106"/>
                    <a:pt x="68" y="94"/>
                  </a:cubicBezTo>
                  <a:cubicBezTo>
                    <a:pt x="75" y="83"/>
                    <a:pt x="84" y="87"/>
                    <a:pt x="96" y="83"/>
                  </a:cubicBezTo>
                  <a:cubicBezTo>
                    <a:pt x="120" y="75"/>
                    <a:pt x="115" y="60"/>
                    <a:pt x="109" y="42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5" name="Freeform 368">
              <a:extLst>
                <a:ext uri="{FF2B5EF4-FFF2-40B4-BE49-F238E27FC236}">
                  <a16:creationId xmlns:a16="http://schemas.microsoft.com/office/drawing/2014/main" id="{3FDA86F7-21AB-4A6B-943D-F5F243983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899"/>
              <a:ext cx="209" cy="159"/>
            </a:xfrm>
            <a:custGeom>
              <a:avLst/>
              <a:gdLst>
                <a:gd name="T0" fmla="*/ 366 w 145"/>
                <a:gd name="T1" fmla="*/ 103 h 110"/>
                <a:gd name="T2" fmla="*/ 75 w 145"/>
                <a:gd name="T3" fmla="*/ 46 h 110"/>
                <a:gd name="T4" fmla="*/ 81 w 145"/>
                <a:gd name="T5" fmla="*/ 291 h 110"/>
                <a:gd name="T6" fmla="*/ 231 w 145"/>
                <a:gd name="T7" fmla="*/ 239 h 110"/>
                <a:gd name="T8" fmla="*/ 340 w 145"/>
                <a:gd name="T9" fmla="*/ 221 h 110"/>
                <a:gd name="T10" fmla="*/ 381 w 145"/>
                <a:gd name="T11" fmla="*/ 9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110">
                  <a:moveTo>
                    <a:pt x="122" y="34"/>
                  </a:moveTo>
                  <a:cubicBezTo>
                    <a:pt x="110" y="9"/>
                    <a:pt x="45" y="0"/>
                    <a:pt x="25" y="15"/>
                  </a:cubicBezTo>
                  <a:cubicBezTo>
                    <a:pt x="0" y="34"/>
                    <a:pt x="1" y="78"/>
                    <a:pt x="27" y="96"/>
                  </a:cubicBezTo>
                  <a:cubicBezTo>
                    <a:pt x="47" y="110"/>
                    <a:pt x="60" y="85"/>
                    <a:pt x="77" y="79"/>
                  </a:cubicBezTo>
                  <a:cubicBezTo>
                    <a:pt x="89" y="76"/>
                    <a:pt x="102" y="78"/>
                    <a:pt x="114" y="73"/>
                  </a:cubicBezTo>
                  <a:cubicBezTo>
                    <a:pt x="133" y="65"/>
                    <a:pt x="145" y="44"/>
                    <a:pt x="127" y="3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6" name="Freeform 369">
              <a:extLst>
                <a:ext uri="{FF2B5EF4-FFF2-40B4-BE49-F238E27FC236}">
                  <a16:creationId xmlns:a16="http://schemas.microsoft.com/office/drawing/2014/main" id="{A82C6F13-68FD-4790-A976-2397728D2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7" y="1248"/>
              <a:ext cx="354" cy="398"/>
            </a:xfrm>
            <a:custGeom>
              <a:avLst/>
              <a:gdLst>
                <a:gd name="T0" fmla="*/ 69 w 245"/>
                <a:gd name="T1" fmla="*/ 161 h 275"/>
                <a:gd name="T2" fmla="*/ 224 w 245"/>
                <a:gd name="T3" fmla="*/ 9 h 275"/>
                <a:gd name="T4" fmla="*/ 488 w 245"/>
                <a:gd name="T5" fmla="*/ 81 h 275"/>
                <a:gd name="T6" fmla="*/ 657 w 245"/>
                <a:gd name="T7" fmla="*/ 271 h 275"/>
                <a:gd name="T8" fmla="*/ 691 w 245"/>
                <a:gd name="T9" fmla="*/ 501 h 275"/>
                <a:gd name="T10" fmla="*/ 709 w 245"/>
                <a:gd name="T11" fmla="*/ 748 h 275"/>
                <a:gd name="T12" fmla="*/ 656 w 245"/>
                <a:gd name="T13" fmla="*/ 813 h 275"/>
                <a:gd name="T14" fmla="*/ 536 w 245"/>
                <a:gd name="T15" fmla="*/ 771 h 275"/>
                <a:gd name="T16" fmla="*/ 374 w 245"/>
                <a:gd name="T17" fmla="*/ 753 h 275"/>
                <a:gd name="T18" fmla="*/ 257 w 245"/>
                <a:gd name="T19" fmla="*/ 718 h 275"/>
                <a:gd name="T20" fmla="*/ 438 w 245"/>
                <a:gd name="T21" fmla="*/ 502 h 275"/>
                <a:gd name="T22" fmla="*/ 577 w 245"/>
                <a:gd name="T23" fmla="*/ 515 h 275"/>
                <a:gd name="T24" fmla="*/ 649 w 245"/>
                <a:gd name="T25" fmla="*/ 473 h 275"/>
                <a:gd name="T26" fmla="*/ 610 w 245"/>
                <a:gd name="T27" fmla="*/ 375 h 275"/>
                <a:gd name="T28" fmla="*/ 595 w 245"/>
                <a:gd name="T29" fmla="*/ 285 h 275"/>
                <a:gd name="T30" fmla="*/ 465 w 245"/>
                <a:gd name="T31" fmla="*/ 201 h 275"/>
                <a:gd name="T32" fmla="*/ 374 w 245"/>
                <a:gd name="T33" fmla="*/ 237 h 275"/>
                <a:gd name="T34" fmla="*/ 301 w 245"/>
                <a:gd name="T35" fmla="*/ 168 h 275"/>
                <a:gd name="T36" fmla="*/ 150 w 245"/>
                <a:gd name="T37" fmla="*/ 56 h 275"/>
                <a:gd name="T38" fmla="*/ 149 w 245"/>
                <a:gd name="T39" fmla="*/ 151 h 275"/>
                <a:gd name="T40" fmla="*/ 79 w 245"/>
                <a:gd name="T41" fmla="*/ 155 h 27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45" h="275">
                  <a:moveTo>
                    <a:pt x="23" y="53"/>
                  </a:moveTo>
                  <a:cubicBezTo>
                    <a:pt x="0" y="24"/>
                    <a:pt x="54" y="5"/>
                    <a:pt x="74" y="3"/>
                  </a:cubicBezTo>
                  <a:cubicBezTo>
                    <a:pt x="104" y="0"/>
                    <a:pt x="136" y="12"/>
                    <a:pt x="162" y="27"/>
                  </a:cubicBezTo>
                  <a:cubicBezTo>
                    <a:pt x="182" y="39"/>
                    <a:pt x="210" y="67"/>
                    <a:pt x="218" y="89"/>
                  </a:cubicBezTo>
                  <a:cubicBezTo>
                    <a:pt x="226" y="113"/>
                    <a:pt x="217" y="142"/>
                    <a:pt x="229" y="165"/>
                  </a:cubicBezTo>
                  <a:cubicBezTo>
                    <a:pt x="241" y="189"/>
                    <a:pt x="245" y="220"/>
                    <a:pt x="235" y="247"/>
                  </a:cubicBezTo>
                  <a:cubicBezTo>
                    <a:pt x="232" y="256"/>
                    <a:pt x="225" y="264"/>
                    <a:pt x="217" y="268"/>
                  </a:cubicBezTo>
                  <a:cubicBezTo>
                    <a:pt x="200" y="275"/>
                    <a:pt x="190" y="266"/>
                    <a:pt x="178" y="254"/>
                  </a:cubicBezTo>
                  <a:cubicBezTo>
                    <a:pt x="162" y="239"/>
                    <a:pt x="144" y="241"/>
                    <a:pt x="124" y="248"/>
                  </a:cubicBezTo>
                  <a:cubicBezTo>
                    <a:pt x="108" y="254"/>
                    <a:pt x="90" y="259"/>
                    <a:pt x="85" y="237"/>
                  </a:cubicBezTo>
                  <a:cubicBezTo>
                    <a:pt x="77" y="204"/>
                    <a:pt x="117" y="170"/>
                    <a:pt x="145" y="166"/>
                  </a:cubicBezTo>
                  <a:cubicBezTo>
                    <a:pt x="161" y="164"/>
                    <a:pt x="175" y="167"/>
                    <a:pt x="191" y="170"/>
                  </a:cubicBezTo>
                  <a:cubicBezTo>
                    <a:pt x="202" y="172"/>
                    <a:pt x="216" y="172"/>
                    <a:pt x="215" y="156"/>
                  </a:cubicBezTo>
                  <a:cubicBezTo>
                    <a:pt x="214" y="146"/>
                    <a:pt x="205" y="135"/>
                    <a:pt x="202" y="124"/>
                  </a:cubicBezTo>
                  <a:cubicBezTo>
                    <a:pt x="200" y="114"/>
                    <a:pt x="200" y="104"/>
                    <a:pt x="197" y="94"/>
                  </a:cubicBezTo>
                  <a:cubicBezTo>
                    <a:pt x="191" y="75"/>
                    <a:pt x="176" y="57"/>
                    <a:pt x="154" y="66"/>
                  </a:cubicBezTo>
                  <a:cubicBezTo>
                    <a:pt x="144" y="71"/>
                    <a:pt x="136" y="80"/>
                    <a:pt x="124" y="78"/>
                  </a:cubicBezTo>
                  <a:cubicBezTo>
                    <a:pt x="111" y="75"/>
                    <a:pt x="106" y="65"/>
                    <a:pt x="100" y="55"/>
                  </a:cubicBezTo>
                  <a:cubicBezTo>
                    <a:pt x="93" y="41"/>
                    <a:pt x="72" y="8"/>
                    <a:pt x="50" y="19"/>
                  </a:cubicBezTo>
                  <a:cubicBezTo>
                    <a:pt x="30" y="29"/>
                    <a:pt x="52" y="39"/>
                    <a:pt x="49" y="50"/>
                  </a:cubicBezTo>
                  <a:cubicBezTo>
                    <a:pt x="46" y="62"/>
                    <a:pt x="29" y="53"/>
                    <a:pt x="26" y="51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7" name="Freeform 370">
              <a:extLst>
                <a:ext uri="{FF2B5EF4-FFF2-40B4-BE49-F238E27FC236}">
                  <a16:creationId xmlns:a16="http://schemas.microsoft.com/office/drawing/2014/main" id="{5C5DA8FF-0E5A-47FC-966E-025B499FC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29"/>
              <a:ext cx="198" cy="175"/>
            </a:xfrm>
            <a:custGeom>
              <a:avLst/>
              <a:gdLst>
                <a:gd name="T0" fmla="*/ 357 w 137"/>
                <a:gd name="T1" fmla="*/ 39 h 121"/>
                <a:gd name="T2" fmla="*/ 236 w 137"/>
                <a:gd name="T3" fmla="*/ 13 h 121"/>
                <a:gd name="T4" fmla="*/ 114 w 137"/>
                <a:gd name="T5" fmla="*/ 52 h 121"/>
                <a:gd name="T6" fmla="*/ 103 w 137"/>
                <a:gd name="T7" fmla="*/ 285 h 121"/>
                <a:gd name="T8" fmla="*/ 292 w 137"/>
                <a:gd name="T9" fmla="*/ 135 h 121"/>
                <a:gd name="T10" fmla="*/ 405 w 137"/>
                <a:gd name="T11" fmla="*/ 107 h 121"/>
                <a:gd name="T12" fmla="*/ 367 w 137"/>
                <a:gd name="T13" fmla="*/ 46 h 121"/>
                <a:gd name="T14" fmla="*/ 353 w 137"/>
                <a:gd name="T15" fmla="*/ 42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7" h="121">
                  <a:moveTo>
                    <a:pt x="118" y="13"/>
                  </a:moveTo>
                  <a:cubicBezTo>
                    <a:pt x="104" y="5"/>
                    <a:pt x="94" y="6"/>
                    <a:pt x="78" y="4"/>
                  </a:cubicBezTo>
                  <a:cubicBezTo>
                    <a:pt x="58" y="3"/>
                    <a:pt x="51" y="0"/>
                    <a:pt x="38" y="17"/>
                  </a:cubicBezTo>
                  <a:cubicBezTo>
                    <a:pt x="21" y="39"/>
                    <a:pt x="0" y="72"/>
                    <a:pt x="34" y="94"/>
                  </a:cubicBezTo>
                  <a:cubicBezTo>
                    <a:pt x="76" y="121"/>
                    <a:pt x="55" y="39"/>
                    <a:pt x="97" y="44"/>
                  </a:cubicBezTo>
                  <a:cubicBezTo>
                    <a:pt x="108" y="45"/>
                    <a:pt x="129" y="51"/>
                    <a:pt x="134" y="35"/>
                  </a:cubicBezTo>
                  <a:cubicBezTo>
                    <a:pt x="137" y="23"/>
                    <a:pt x="125" y="22"/>
                    <a:pt x="122" y="15"/>
                  </a:cubicBezTo>
                  <a:cubicBezTo>
                    <a:pt x="120" y="15"/>
                    <a:pt x="119" y="15"/>
                    <a:pt x="117" y="14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8" name="Freeform 371">
              <a:extLst>
                <a:ext uri="{FF2B5EF4-FFF2-40B4-BE49-F238E27FC236}">
                  <a16:creationId xmlns:a16="http://schemas.microsoft.com/office/drawing/2014/main" id="{ADC43FB4-49E2-4A26-B86F-14E63C359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" y="1695"/>
              <a:ext cx="332" cy="161"/>
            </a:xfrm>
            <a:custGeom>
              <a:avLst/>
              <a:gdLst>
                <a:gd name="T0" fmla="*/ 66 w 230"/>
                <a:gd name="T1" fmla="*/ 247 h 111"/>
                <a:gd name="T2" fmla="*/ 95 w 230"/>
                <a:gd name="T3" fmla="*/ 61 h 111"/>
                <a:gd name="T4" fmla="*/ 297 w 230"/>
                <a:gd name="T5" fmla="*/ 32 h 111"/>
                <a:gd name="T6" fmla="*/ 521 w 230"/>
                <a:gd name="T7" fmla="*/ 55 h 111"/>
                <a:gd name="T8" fmla="*/ 663 w 230"/>
                <a:gd name="T9" fmla="*/ 109 h 111"/>
                <a:gd name="T10" fmla="*/ 658 w 230"/>
                <a:gd name="T11" fmla="*/ 277 h 111"/>
                <a:gd name="T12" fmla="*/ 577 w 230"/>
                <a:gd name="T13" fmla="*/ 258 h 111"/>
                <a:gd name="T14" fmla="*/ 575 w 230"/>
                <a:gd name="T15" fmla="*/ 125 h 111"/>
                <a:gd name="T16" fmla="*/ 460 w 230"/>
                <a:gd name="T17" fmla="*/ 131 h 111"/>
                <a:gd name="T18" fmla="*/ 348 w 230"/>
                <a:gd name="T19" fmla="*/ 107 h 111"/>
                <a:gd name="T20" fmla="*/ 297 w 230"/>
                <a:gd name="T21" fmla="*/ 170 h 111"/>
                <a:gd name="T22" fmla="*/ 175 w 230"/>
                <a:gd name="T23" fmla="*/ 225 h 111"/>
                <a:gd name="T24" fmla="*/ 69 w 230"/>
                <a:gd name="T25" fmla="*/ 257 h 1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30" h="111">
                  <a:moveTo>
                    <a:pt x="22" y="81"/>
                  </a:moveTo>
                  <a:cubicBezTo>
                    <a:pt x="0" y="67"/>
                    <a:pt x="19" y="34"/>
                    <a:pt x="32" y="20"/>
                  </a:cubicBezTo>
                  <a:cubicBezTo>
                    <a:pt x="50" y="0"/>
                    <a:pt x="76" y="2"/>
                    <a:pt x="99" y="10"/>
                  </a:cubicBezTo>
                  <a:cubicBezTo>
                    <a:pt x="125" y="19"/>
                    <a:pt x="145" y="29"/>
                    <a:pt x="173" y="18"/>
                  </a:cubicBezTo>
                  <a:cubicBezTo>
                    <a:pt x="192" y="10"/>
                    <a:pt x="212" y="16"/>
                    <a:pt x="220" y="36"/>
                  </a:cubicBezTo>
                  <a:cubicBezTo>
                    <a:pt x="228" y="57"/>
                    <a:pt x="230" y="71"/>
                    <a:pt x="219" y="91"/>
                  </a:cubicBezTo>
                  <a:cubicBezTo>
                    <a:pt x="208" y="111"/>
                    <a:pt x="189" y="111"/>
                    <a:pt x="192" y="85"/>
                  </a:cubicBezTo>
                  <a:cubicBezTo>
                    <a:pt x="193" y="72"/>
                    <a:pt x="206" y="50"/>
                    <a:pt x="191" y="41"/>
                  </a:cubicBezTo>
                  <a:cubicBezTo>
                    <a:pt x="181" y="35"/>
                    <a:pt x="164" y="43"/>
                    <a:pt x="153" y="43"/>
                  </a:cubicBezTo>
                  <a:cubicBezTo>
                    <a:pt x="138" y="44"/>
                    <a:pt x="129" y="38"/>
                    <a:pt x="116" y="35"/>
                  </a:cubicBezTo>
                  <a:cubicBezTo>
                    <a:pt x="95" y="29"/>
                    <a:pt x="107" y="45"/>
                    <a:pt x="99" y="56"/>
                  </a:cubicBezTo>
                  <a:cubicBezTo>
                    <a:pt x="92" y="65"/>
                    <a:pt x="69" y="68"/>
                    <a:pt x="58" y="74"/>
                  </a:cubicBezTo>
                  <a:cubicBezTo>
                    <a:pt x="50" y="78"/>
                    <a:pt x="29" y="92"/>
                    <a:pt x="23" y="84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79" name="Freeform 372">
              <a:extLst>
                <a:ext uri="{FF2B5EF4-FFF2-40B4-BE49-F238E27FC236}">
                  <a16:creationId xmlns:a16="http://schemas.microsoft.com/office/drawing/2014/main" id="{DCC91E79-1A67-404A-9F10-FC2253155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" y="1980"/>
              <a:ext cx="165" cy="133"/>
            </a:xfrm>
            <a:custGeom>
              <a:avLst/>
              <a:gdLst>
                <a:gd name="T0" fmla="*/ 20 w 114"/>
                <a:gd name="T1" fmla="*/ 250 h 92"/>
                <a:gd name="T2" fmla="*/ 59 w 114"/>
                <a:gd name="T3" fmla="*/ 121 h 92"/>
                <a:gd name="T4" fmla="*/ 135 w 114"/>
                <a:gd name="T5" fmla="*/ 36 h 92"/>
                <a:gd name="T6" fmla="*/ 320 w 114"/>
                <a:gd name="T7" fmla="*/ 136 h 92"/>
                <a:gd name="T8" fmla="*/ 289 w 114"/>
                <a:gd name="T9" fmla="*/ 257 h 92"/>
                <a:gd name="T10" fmla="*/ 164 w 114"/>
                <a:gd name="T11" fmla="*/ 191 h 92"/>
                <a:gd name="T12" fmla="*/ 97 w 114"/>
                <a:gd name="T13" fmla="*/ 269 h 92"/>
                <a:gd name="T14" fmla="*/ 29 w 114"/>
                <a:gd name="T15" fmla="*/ 253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92">
                  <a:moveTo>
                    <a:pt x="7" y="83"/>
                  </a:moveTo>
                  <a:cubicBezTo>
                    <a:pt x="0" y="76"/>
                    <a:pt x="15" y="49"/>
                    <a:pt x="19" y="40"/>
                  </a:cubicBezTo>
                  <a:cubicBezTo>
                    <a:pt x="24" y="28"/>
                    <a:pt x="31" y="18"/>
                    <a:pt x="44" y="12"/>
                  </a:cubicBezTo>
                  <a:cubicBezTo>
                    <a:pt x="72" y="0"/>
                    <a:pt x="98" y="17"/>
                    <a:pt x="106" y="45"/>
                  </a:cubicBezTo>
                  <a:cubicBezTo>
                    <a:pt x="109" y="55"/>
                    <a:pt x="114" y="89"/>
                    <a:pt x="95" y="85"/>
                  </a:cubicBezTo>
                  <a:cubicBezTo>
                    <a:pt x="80" y="82"/>
                    <a:pt x="74" y="55"/>
                    <a:pt x="54" y="63"/>
                  </a:cubicBezTo>
                  <a:cubicBezTo>
                    <a:pt x="42" y="68"/>
                    <a:pt x="42" y="84"/>
                    <a:pt x="32" y="89"/>
                  </a:cubicBezTo>
                  <a:cubicBezTo>
                    <a:pt x="25" y="92"/>
                    <a:pt x="15" y="87"/>
                    <a:pt x="10" y="84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0" name="Freeform 373">
              <a:extLst>
                <a:ext uri="{FF2B5EF4-FFF2-40B4-BE49-F238E27FC236}">
                  <a16:creationId xmlns:a16="http://schemas.microsoft.com/office/drawing/2014/main" id="{29EDEDCB-A061-443A-BFDD-41E5ED698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419"/>
              <a:ext cx="293" cy="369"/>
            </a:xfrm>
            <a:custGeom>
              <a:avLst/>
              <a:gdLst>
                <a:gd name="T0" fmla="*/ 29 w 203"/>
                <a:gd name="T1" fmla="*/ 596 h 255"/>
                <a:gd name="T2" fmla="*/ 29 w 203"/>
                <a:gd name="T3" fmla="*/ 609 h 255"/>
                <a:gd name="T4" fmla="*/ 211 w 203"/>
                <a:gd name="T5" fmla="*/ 305 h 255"/>
                <a:gd name="T6" fmla="*/ 331 w 203"/>
                <a:gd name="T7" fmla="*/ 310 h 255"/>
                <a:gd name="T8" fmla="*/ 398 w 203"/>
                <a:gd name="T9" fmla="*/ 278 h 255"/>
                <a:gd name="T10" fmla="*/ 305 w 203"/>
                <a:gd name="T11" fmla="*/ 210 h 255"/>
                <a:gd name="T12" fmla="*/ 290 w 203"/>
                <a:gd name="T13" fmla="*/ 100 h 255"/>
                <a:gd name="T14" fmla="*/ 535 w 203"/>
                <a:gd name="T15" fmla="*/ 46 h 255"/>
                <a:gd name="T16" fmla="*/ 559 w 203"/>
                <a:gd name="T17" fmla="*/ 155 h 255"/>
                <a:gd name="T18" fmla="*/ 433 w 203"/>
                <a:gd name="T19" fmla="*/ 197 h 255"/>
                <a:gd name="T20" fmla="*/ 429 w 203"/>
                <a:gd name="T21" fmla="*/ 313 h 255"/>
                <a:gd name="T22" fmla="*/ 339 w 203"/>
                <a:gd name="T23" fmla="*/ 357 h 255"/>
                <a:gd name="T24" fmla="*/ 319 w 203"/>
                <a:gd name="T25" fmla="*/ 427 h 255"/>
                <a:gd name="T26" fmla="*/ 325 w 203"/>
                <a:gd name="T27" fmla="*/ 543 h 255"/>
                <a:gd name="T28" fmla="*/ 238 w 203"/>
                <a:gd name="T29" fmla="*/ 718 h 255"/>
                <a:gd name="T30" fmla="*/ 27 w 203"/>
                <a:gd name="T31" fmla="*/ 605 h 2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3" h="255">
                  <a:moveTo>
                    <a:pt x="10" y="197"/>
                  </a:moveTo>
                  <a:cubicBezTo>
                    <a:pt x="10" y="198"/>
                    <a:pt x="10" y="200"/>
                    <a:pt x="10" y="201"/>
                  </a:cubicBezTo>
                  <a:cubicBezTo>
                    <a:pt x="1" y="158"/>
                    <a:pt x="21" y="103"/>
                    <a:pt x="70" y="101"/>
                  </a:cubicBezTo>
                  <a:cubicBezTo>
                    <a:pt x="83" y="101"/>
                    <a:pt x="97" y="101"/>
                    <a:pt x="110" y="102"/>
                  </a:cubicBezTo>
                  <a:cubicBezTo>
                    <a:pt x="119" y="102"/>
                    <a:pt x="134" y="106"/>
                    <a:pt x="132" y="92"/>
                  </a:cubicBezTo>
                  <a:cubicBezTo>
                    <a:pt x="130" y="79"/>
                    <a:pt x="109" y="77"/>
                    <a:pt x="101" y="69"/>
                  </a:cubicBezTo>
                  <a:cubicBezTo>
                    <a:pt x="90" y="60"/>
                    <a:pt x="91" y="46"/>
                    <a:pt x="96" y="33"/>
                  </a:cubicBezTo>
                  <a:cubicBezTo>
                    <a:pt x="109" y="0"/>
                    <a:pt x="152" y="1"/>
                    <a:pt x="178" y="15"/>
                  </a:cubicBezTo>
                  <a:cubicBezTo>
                    <a:pt x="191" y="22"/>
                    <a:pt x="203" y="39"/>
                    <a:pt x="186" y="51"/>
                  </a:cubicBezTo>
                  <a:cubicBezTo>
                    <a:pt x="174" y="58"/>
                    <a:pt x="150" y="52"/>
                    <a:pt x="144" y="65"/>
                  </a:cubicBezTo>
                  <a:cubicBezTo>
                    <a:pt x="138" y="77"/>
                    <a:pt x="150" y="90"/>
                    <a:pt x="143" y="103"/>
                  </a:cubicBezTo>
                  <a:cubicBezTo>
                    <a:pt x="137" y="114"/>
                    <a:pt x="126" y="116"/>
                    <a:pt x="113" y="118"/>
                  </a:cubicBezTo>
                  <a:cubicBezTo>
                    <a:pt x="112" y="126"/>
                    <a:pt x="106" y="133"/>
                    <a:pt x="106" y="141"/>
                  </a:cubicBezTo>
                  <a:cubicBezTo>
                    <a:pt x="105" y="154"/>
                    <a:pt x="109" y="166"/>
                    <a:pt x="108" y="179"/>
                  </a:cubicBezTo>
                  <a:cubicBezTo>
                    <a:pt x="107" y="203"/>
                    <a:pt x="99" y="223"/>
                    <a:pt x="79" y="237"/>
                  </a:cubicBezTo>
                  <a:cubicBezTo>
                    <a:pt x="53" y="255"/>
                    <a:pt x="0" y="237"/>
                    <a:pt x="9" y="20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1" name="Freeform 374">
              <a:extLst>
                <a:ext uri="{FF2B5EF4-FFF2-40B4-BE49-F238E27FC236}">
                  <a16:creationId xmlns:a16="http://schemas.microsoft.com/office/drawing/2014/main" id="{52CC105D-5FEC-4764-9FA7-0AEAE9C1B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374"/>
              <a:ext cx="212" cy="440"/>
            </a:xfrm>
            <a:custGeom>
              <a:avLst/>
              <a:gdLst>
                <a:gd name="T0" fmla="*/ 415 w 147"/>
                <a:gd name="T1" fmla="*/ 0 h 304"/>
                <a:gd name="T2" fmla="*/ 277 w 147"/>
                <a:gd name="T3" fmla="*/ 36 h 304"/>
                <a:gd name="T4" fmla="*/ 164 w 147"/>
                <a:gd name="T5" fmla="*/ 85 h 304"/>
                <a:gd name="T6" fmla="*/ 150 w 147"/>
                <a:gd name="T7" fmla="*/ 343 h 304"/>
                <a:gd name="T8" fmla="*/ 104 w 147"/>
                <a:gd name="T9" fmla="*/ 617 h 304"/>
                <a:gd name="T10" fmla="*/ 100 w 147"/>
                <a:gd name="T11" fmla="*/ 874 h 304"/>
                <a:gd name="T12" fmla="*/ 203 w 147"/>
                <a:gd name="T13" fmla="*/ 867 h 304"/>
                <a:gd name="T14" fmla="*/ 189 w 147"/>
                <a:gd name="T15" fmla="*/ 725 h 304"/>
                <a:gd name="T16" fmla="*/ 319 w 147"/>
                <a:gd name="T17" fmla="*/ 670 h 304"/>
                <a:gd name="T18" fmla="*/ 255 w 147"/>
                <a:gd name="T19" fmla="*/ 567 h 304"/>
                <a:gd name="T20" fmla="*/ 177 w 147"/>
                <a:gd name="T21" fmla="*/ 289 h 304"/>
                <a:gd name="T22" fmla="*/ 234 w 147"/>
                <a:gd name="T23" fmla="*/ 158 h 304"/>
                <a:gd name="T24" fmla="*/ 306 w 147"/>
                <a:gd name="T25" fmla="*/ 201 h 304"/>
                <a:gd name="T26" fmla="*/ 389 w 147"/>
                <a:gd name="T27" fmla="*/ 169 h 304"/>
                <a:gd name="T28" fmla="*/ 405 w 147"/>
                <a:gd name="T29" fmla="*/ 0 h 30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7" h="304">
                  <a:moveTo>
                    <a:pt x="139" y="0"/>
                  </a:moveTo>
                  <a:cubicBezTo>
                    <a:pt x="123" y="3"/>
                    <a:pt x="109" y="9"/>
                    <a:pt x="92" y="12"/>
                  </a:cubicBezTo>
                  <a:cubicBezTo>
                    <a:pt x="76" y="14"/>
                    <a:pt x="67" y="15"/>
                    <a:pt x="55" y="28"/>
                  </a:cubicBezTo>
                  <a:cubicBezTo>
                    <a:pt x="34" y="52"/>
                    <a:pt x="40" y="86"/>
                    <a:pt x="50" y="113"/>
                  </a:cubicBezTo>
                  <a:cubicBezTo>
                    <a:pt x="64" y="152"/>
                    <a:pt x="60" y="173"/>
                    <a:pt x="35" y="203"/>
                  </a:cubicBezTo>
                  <a:cubicBezTo>
                    <a:pt x="14" y="228"/>
                    <a:pt x="0" y="266"/>
                    <a:pt x="33" y="288"/>
                  </a:cubicBezTo>
                  <a:cubicBezTo>
                    <a:pt x="44" y="295"/>
                    <a:pt x="64" y="304"/>
                    <a:pt x="68" y="286"/>
                  </a:cubicBezTo>
                  <a:cubicBezTo>
                    <a:pt x="73" y="266"/>
                    <a:pt x="39" y="255"/>
                    <a:pt x="63" y="239"/>
                  </a:cubicBezTo>
                  <a:cubicBezTo>
                    <a:pt x="76" y="230"/>
                    <a:pt x="101" y="244"/>
                    <a:pt x="106" y="221"/>
                  </a:cubicBezTo>
                  <a:cubicBezTo>
                    <a:pt x="109" y="205"/>
                    <a:pt x="93" y="196"/>
                    <a:pt x="85" y="187"/>
                  </a:cubicBezTo>
                  <a:cubicBezTo>
                    <a:pt x="67" y="167"/>
                    <a:pt x="60" y="123"/>
                    <a:pt x="59" y="95"/>
                  </a:cubicBezTo>
                  <a:cubicBezTo>
                    <a:pt x="59" y="84"/>
                    <a:pt x="64" y="55"/>
                    <a:pt x="78" y="52"/>
                  </a:cubicBezTo>
                  <a:cubicBezTo>
                    <a:pt x="82" y="52"/>
                    <a:pt x="96" y="64"/>
                    <a:pt x="102" y="66"/>
                  </a:cubicBezTo>
                  <a:cubicBezTo>
                    <a:pt x="115" y="68"/>
                    <a:pt x="121" y="66"/>
                    <a:pt x="130" y="56"/>
                  </a:cubicBezTo>
                  <a:cubicBezTo>
                    <a:pt x="145" y="40"/>
                    <a:pt x="147" y="17"/>
                    <a:pt x="135" y="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2" name="Freeform 375">
              <a:extLst>
                <a:ext uri="{FF2B5EF4-FFF2-40B4-BE49-F238E27FC236}">
                  <a16:creationId xmlns:a16="http://schemas.microsoft.com/office/drawing/2014/main" id="{D280BA0A-531C-439B-AF9F-2205B1B60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" y="2854"/>
              <a:ext cx="192" cy="495"/>
            </a:xfrm>
            <a:custGeom>
              <a:avLst/>
              <a:gdLst>
                <a:gd name="T0" fmla="*/ 365 w 133"/>
                <a:gd name="T1" fmla="*/ 117 h 342"/>
                <a:gd name="T2" fmla="*/ 130 w 133"/>
                <a:gd name="T3" fmla="*/ 33 h 342"/>
                <a:gd name="T4" fmla="*/ 198 w 133"/>
                <a:gd name="T5" fmla="*/ 230 h 342"/>
                <a:gd name="T6" fmla="*/ 253 w 133"/>
                <a:gd name="T7" fmla="*/ 343 h 342"/>
                <a:gd name="T8" fmla="*/ 175 w 133"/>
                <a:gd name="T9" fmla="*/ 449 h 342"/>
                <a:gd name="T10" fmla="*/ 121 w 133"/>
                <a:gd name="T11" fmla="*/ 567 h 342"/>
                <a:gd name="T12" fmla="*/ 208 w 133"/>
                <a:gd name="T13" fmla="*/ 677 h 342"/>
                <a:gd name="T14" fmla="*/ 160 w 133"/>
                <a:gd name="T15" fmla="*/ 886 h 342"/>
                <a:gd name="T16" fmla="*/ 253 w 133"/>
                <a:gd name="T17" fmla="*/ 1036 h 342"/>
                <a:gd name="T18" fmla="*/ 338 w 133"/>
                <a:gd name="T19" fmla="*/ 942 h 342"/>
                <a:gd name="T20" fmla="*/ 338 w 133"/>
                <a:gd name="T21" fmla="*/ 813 h 342"/>
                <a:gd name="T22" fmla="*/ 253 w 133"/>
                <a:gd name="T23" fmla="*/ 731 h 342"/>
                <a:gd name="T24" fmla="*/ 198 w 133"/>
                <a:gd name="T25" fmla="*/ 605 h 342"/>
                <a:gd name="T26" fmla="*/ 192 w 133"/>
                <a:gd name="T27" fmla="*/ 501 h 342"/>
                <a:gd name="T28" fmla="*/ 292 w 133"/>
                <a:gd name="T29" fmla="*/ 578 h 342"/>
                <a:gd name="T30" fmla="*/ 354 w 133"/>
                <a:gd name="T31" fmla="*/ 501 h 342"/>
                <a:gd name="T32" fmla="*/ 286 w 133"/>
                <a:gd name="T33" fmla="*/ 404 h 342"/>
                <a:gd name="T34" fmla="*/ 245 w 133"/>
                <a:gd name="T35" fmla="*/ 230 h 342"/>
                <a:gd name="T36" fmla="*/ 169 w 133"/>
                <a:gd name="T37" fmla="*/ 113 h 342"/>
                <a:gd name="T38" fmla="*/ 316 w 133"/>
                <a:gd name="T39" fmla="*/ 245 h 342"/>
                <a:gd name="T40" fmla="*/ 352 w 133"/>
                <a:gd name="T41" fmla="*/ 100 h 34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3" h="342">
                  <a:moveTo>
                    <a:pt x="121" y="39"/>
                  </a:moveTo>
                  <a:cubicBezTo>
                    <a:pt x="133" y="1"/>
                    <a:pt x="63" y="0"/>
                    <a:pt x="43" y="11"/>
                  </a:cubicBezTo>
                  <a:cubicBezTo>
                    <a:pt x="0" y="36"/>
                    <a:pt x="40" y="59"/>
                    <a:pt x="66" y="76"/>
                  </a:cubicBezTo>
                  <a:cubicBezTo>
                    <a:pt x="80" y="85"/>
                    <a:pt x="85" y="96"/>
                    <a:pt x="84" y="113"/>
                  </a:cubicBezTo>
                  <a:cubicBezTo>
                    <a:pt x="82" y="133"/>
                    <a:pt x="72" y="136"/>
                    <a:pt x="58" y="148"/>
                  </a:cubicBezTo>
                  <a:cubicBezTo>
                    <a:pt x="46" y="157"/>
                    <a:pt x="36" y="170"/>
                    <a:pt x="40" y="187"/>
                  </a:cubicBezTo>
                  <a:cubicBezTo>
                    <a:pt x="43" y="204"/>
                    <a:pt x="61" y="209"/>
                    <a:pt x="69" y="223"/>
                  </a:cubicBezTo>
                  <a:cubicBezTo>
                    <a:pt x="85" y="251"/>
                    <a:pt x="63" y="271"/>
                    <a:pt x="53" y="292"/>
                  </a:cubicBezTo>
                  <a:cubicBezTo>
                    <a:pt x="39" y="321"/>
                    <a:pt x="58" y="337"/>
                    <a:pt x="84" y="342"/>
                  </a:cubicBezTo>
                  <a:cubicBezTo>
                    <a:pt x="91" y="322"/>
                    <a:pt x="98" y="324"/>
                    <a:pt x="112" y="311"/>
                  </a:cubicBezTo>
                  <a:cubicBezTo>
                    <a:pt x="125" y="299"/>
                    <a:pt x="128" y="278"/>
                    <a:pt x="112" y="268"/>
                  </a:cubicBezTo>
                  <a:cubicBezTo>
                    <a:pt x="95" y="257"/>
                    <a:pt x="90" y="264"/>
                    <a:pt x="84" y="241"/>
                  </a:cubicBezTo>
                  <a:cubicBezTo>
                    <a:pt x="79" y="222"/>
                    <a:pt x="79" y="214"/>
                    <a:pt x="66" y="200"/>
                  </a:cubicBezTo>
                  <a:cubicBezTo>
                    <a:pt x="57" y="190"/>
                    <a:pt x="47" y="176"/>
                    <a:pt x="64" y="165"/>
                  </a:cubicBezTo>
                  <a:cubicBezTo>
                    <a:pt x="88" y="150"/>
                    <a:pt x="85" y="182"/>
                    <a:pt x="97" y="191"/>
                  </a:cubicBezTo>
                  <a:cubicBezTo>
                    <a:pt x="117" y="204"/>
                    <a:pt x="122" y="179"/>
                    <a:pt x="118" y="165"/>
                  </a:cubicBezTo>
                  <a:cubicBezTo>
                    <a:pt x="114" y="151"/>
                    <a:pt x="101" y="145"/>
                    <a:pt x="95" y="133"/>
                  </a:cubicBezTo>
                  <a:cubicBezTo>
                    <a:pt x="87" y="114"/>
                    <a:pt x="100" y="93"/>
                    <a:pt x="82" y="76"/>
                  </a:cubicBezTo>
                  <a:cubicBezTo>
                    <a:pt x="74" y="68"/>
                    <a:pt x="32" y="55"/>
                    <a:pt x="56" y="37"/>
                  </a:cubicBezTo>
                  <a:cubicBezTo>
                    <a:pt x="84" y="16"/>
                    <a:pt x="88" y="79"/>
                    <a:pt x="105" y="81"/>
                  </a:cubicBezTo>
                  <a:cubicBezTo>
                    <a:pt x="125" y="84"/>
                    <a:pt x="126" y="44"/>
                    <a:pt x="117" y="33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3" name="Freeform 376">
              <a:extLst>
                <a:ext uri="{FF2B5EF4-FFF2-40B4-BE49-F238E27FC236}">
                  <a16:creationId xmlns:a16="http://schemas.microsoft.com/office/drawing/2014/main" id="{C814EBC6-4006-4236-8FF1-B5DC636E0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3398"/>
              <a:ext cx="106" cy="94"/>
            </a:xfrm>
            <a:custGeom>
              <a:avLst/>
              <a:gdLst>
                <a:gd name="T0" fmla="*/ 0 w 73"/>
                <a:gd name="T1" fmla="*/ 127 h 65"/>
                <a:gd name="T2" fmla="*/ 6 w 73"/>
                <a:gd name="T3" fmla="*/ 108 h 65"/>
                <a:gd name="T4" fmla="*/ 41 w 73"/>
                <a:gd name="T5" fmla="*/ 48 h 65"/>
                <a:gd name="T6" fmla="*/ 131 w 73"/>
                <a:gd name="T7" fmla="*/ 6 h 65"/>
                <a:gd name="T8" fmla="*/ 196 w 73"/>
                <a:gd name="T9" fmla="*/ 116 h 65"/>
                <a:gd name="T10" fmla="*/ 155 w 73"/>
                <a:gd name="T11" fmla="*/ 121 h 65"/>
                <a:gd name="T12" fmla="*/ 103 w 73"/>
                <a:gd name="T13" fmla="*/ 149 h 65"/>
                <a:gd name="T14" fmla="*/ 19 w 73"/>
                <a:gd name="T15" fmla="*/ 145 h 6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3" h="65">
                  <a:moveTo>
                    <a:pt x="0" y="42"/>
                  </a:moveTo>
                  <a:cubicBezTo>
                    <a:pt x="3" y="41"/>
                    <a:pt x="2" y="39"/>
                    <a:pt x="2" y="36"/>
                  </a:cubicBezTo>
                  <a:cubicBezTo>
                    <a:pt x="4" y="29"/>
                    <a:pt x="8" y="22"/>
                    <a:pt x="13" y="16"/>
                  </a:cubicBezTo>
                  <a:cubicBezTo>
                    <a:pt x="20" y="8"/>
                    <a:pt x="32" y="0"/>
                    <a:pt x="43" y="2"/>
                  </a:cubicBezTo>
                  <a:cubicBezTo>
                    <a:pt x="59" y="4"/>
                    <a:pt x="73" y="23"/>
                    <a:pt x="64" y="38"/>
                  </a:cubicBezTo>
                  <a:cubicBezTo>
                    <a:pt x="60" y="44"/>
                    <a:pt x="57" y="43"/>
                    <a:pt x="51" y="40"/>
                  </a:cubicBezTo>
                  <a:cubicBezTo>
                    <a:pt x="42" y="37"/>
                    <a:pt x="38" y="41"/>
                    <a:pt x="34" y="49"/>
                  </a:cubicBezTo>
                  <a:cubicBezTo>
                    <a:pt x="26" y="65"/>
                    <a:pt x="13" y="62"/>
                    <a:pt x="6" y="48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4" name="Freeform 377">
              <a:extLst>
                <a:ext uri="{FF2B5EF4-FFF2-40B4-BE49-F238E27FC236}">
                  <a16:creationId xmlns:a16="http://schemas.microsoft.com/office/drawing/2014/main" id="{D8AC5FDB-9246-4A7E-A12D-7B0EB1DA4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3495"/>
              <a:ext cx="112" cy="103"/>
            </a:xfrm>
            <a:custGeom>
              <a:avLst/>
              <a:gdLst>
                <a:gd name="T0" fmla="*/ 27 w 78"/>
                <a:gd name="T1" fmla="*/ 171 h 71"/>
                <a:gd name="T2" fmla="*/ 1 w 78"/>
                <a:gd name="T3" fmla="*/ 97 h 71"/>
                <a:gd name="T4" fmla="*/ 60 w 78"/>
                <a:gd name="T5" fmla="*/ 6 h 71"/>
                <a:gd name="T6" fmla="*/ 109 w 78"/>
                <a:gd name="T7" fmla="*/ 1 h 71"/>
                <a:gd name="T8" fmla="*/ 161 w 78"/>
                <a:gd name="T9" fmla="*/ 15 h 71"/>
                <a:gd name="T10" fmla="*/ 223 w 78"/>
                <a:gd name="T11" fmla="*/ 102 h 71"/>
                <a:gd name="T12" fmla="*/ 217 w 78"/>
                <a:gd name="T13" fmla="*/ 164 h 71"/>
                <a:gd name="T14" fmla="*/ 134 w 78"/>
                <a:gd name="T15" fmla="*/ 155 h 71"/>
                <a:gd name="T16" fmla="*/ 101 w 78"/>
                <a:gd name="T17" fmla="*/ 197 h 71"/>
                <a:gd name="T18" fmla="*/ 33 w 78"/>
                <a:gd name="T19" fmla="*/ 191 h 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8" h="71">
                  <a:moveTo>
                    <a:pt x="9" y="56"/>
                  </a:moveTo>
                  <a:cubicBezTo>
                    <a:pt x="1" y="56"/>
                    <a:pt x="0" y="37"/>
                    <a:pt x="1" y="32"/>
                  </a:cubicBezTo>
                  <a:cubicBezTo>
                    <a:pt x="2" y="22"/>
                    <a:pt x="10" y="6"/>
                    <a:pt x="20" y="2"/>
                  </a:cubicBezTo>
                  <a:cubicBezTo>
                    <a:pt x="25" y="0"/>
                    <a:pt x="31" y="2"/>
                    <a:pt x="37" y="1"/>
                  </a:cubicBezTo>
                  <a:cubicBezTo>
                    <a:pt x="44" y="1"/>
                    <a:pt x="48" y="0"/>
                    <a:pt x="54" y="5"/>
                  </a:cubicBezTo>
                  <a:cubicBezTo>
                    <a:pt x="63" y="13"/>
                    <a:pt x="70" y="23"/>
                    <a:pt x="75" y="33"/>
                  </a:cubicBezTo>
                  <a:cubicBezTo>
                    <a:pt x="77" y="39"/>
                    <a:pt x="78" y="49"/>
                    <a:pt x="73" y="54"/>
                  </a:cubicBezTo>
                  <a:cubicBezTo>
                    <a:pt x="63" y="62"/>
                    <a:pt x="54" y="48"/>
                    <a:pt x="45" y="51"/>
                  </a:cubicBezTo>
                  <a:cubicBezTo>
                    <a:pt x="38" y="53"/>
                    <a:pt x="39" y="61"/>
                    <a:pt x="34" y="65"/>
                  </a:cubicBezTo>
                  <a:cubicBezTo>
                    <a:pt x="28" y="70"/>
                    <a:pt x="14" y="71"/>
                    <a:pt x="11" y="63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5" name="Freeform 378">
              <a:extLst>
                <a:ext uri="{FF2B5EF4-FFF2-40B4-BE49-F238E27FC236}">
                  <a16:creationId xmlns:a16="http://schemas.microsoft.com/office/drawing/2014/main" id="{F8291241-52EF-4783-8050-8D9BE5DD7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3384"/>
              <a:ext cx="166" cy="159"/>
            </a:xfrm>
            <a:custGeom>
              <a:avLst/>
              <a:gdLst>
                <a:gd name="T0" fmla="*/ 69 w 115"/>
                <a:gd name="T1" fmla="*/ 305 h 110"/>
                <a:gd name="T2" fmla="*/ 29 w 115"/>
                <a:gd name="T3" fmla="*/ 266 h 110"/>
                <a:gd name="T4" fmla="*/ 6 w 115"/>
                <a:gd name="T5" fmla="*/ 160 h 110"/>
                <a:gd name="T6" fmla="*/ 117 w 115"/>
                <a:gd name="T7" fmla="*/ 9 h 110"/>
                <a:gd name="T8" fmla="*/ 202 w 115"/>
                <a:gd name="T9" fmla="*/ 6 h 110"/>
                <a:gd name="T10" fmla="*/ 292 w 115"/>
                <a:gd name="T11" fmla="*/ 6 h 110"/>
                <a:gd name="T12" fmla="*/ 333 w 115"/>
                <a:gd name="T13" fmla="*/ 36 h 110"/>
                <a:gd name="T14" fmla="*/ 328 w 115"/>
                <a:gd name="T15" fmla="*/ 90 h 110"/>
                <a:gd name="T16" fmla="*/ 264 w 115"/>
                <a:gd name="T17" fmla="*/ 123 h 110"/>
                <a:gd name="T18" fmla="*/ 231 w 115"/>
                <a:gd name="T19" fmla="*/ 224 h 110"/>
                <a:gd name="T20" fmla="*/ 169 w 115"/>
                <a:gd name="T21" fmla="*/ 330 h 110"/>
                <a:gd name="T22" fmla="*/ 75 w 115"/>
                <a:gd name="T23" fmla="*/ 319 h 110"/>
                <a:gd name="T24" fmla="*/ 66 w 115"/>
                <a:gd name="T25" fmla="*/ 318 h 1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5" h="110">
                  <a:moveTo>
                    <a:pt x="23" y="101"/>
                  </a:moveTo>
                  <a:cubicBezTo>
                    <a:pt x="17" y="102"/>
                    <a:pt x="12" y="92"/>
                    <a:pt x="10" y="88"/>
                  </a:cubicBezTo>
                  <a:cubicBezTo>
                    <a:pt x="4" y="78"/>
                    <a:pt x="0" y="65"/>
                    <a:pt x="2" y="53"/>
                  </a:cubicBezTo>
                  <a:cubicBezTo>
                    <a:pt x="4" y="36"/>
                    <a:pt x="21" y="8"/>
                    <a:pt x="39" y="3"/>
                  </a:cubicBezTo>
                  <a:cubicBezTo>
                    <a:pt x="47" y="0"/>
                    <a:pt x="58" y="2"/>
                    <a:pt x="67" y="2"/>
                  </a:cubicBezTo>
                  <a:cubicBezTo>
                    <a:pt x="76" y="2"/>
                    <a:pt x="87" y="0"/>
                    <a:pt x="97" y="2"/>
                  </a:cubicBezTo>
                  <a:cubicBezTo>
                    <a:pt x="104" y="2"/>
                    <a:pt x="108" y="6"/>
                    <a:pt x="111" y="12"/>
                  </a:cubicBezTo>
                  <a:cubicBezTo>
                    <a:pt x="115" y="19"/>
                    <a:pt x="115" y="25"/>
                    <a:pt x="109" y="30"/>
                  </a:cubicBezTo>
                  <a:cubicBezTo>
                    <a:pt x="103" y="36"/>
                    <a:pt x="94" y="35"/>
                    <a:pt x="88" y="41"/>
                  </a:cubicBezTo>
                  <a:cubicBezTo>
                    <a:pt x="78" y="50"/>
                    <a:pt x="77" y="62"/>
                    <a:pt x="77" y="74"/>
                  </a:cubicBezTo>
                  <a:cubicBezTo>
                    <a:pt x="77" y="89"/>
                    <a:pt x="74" y="109"/>
                    <a:pt x="56" y="109"/>
                  </a:cubicBezTo>
                  <a:cubicBezTo>
                    <a:pt x="48" y="110"/>
                    <a:pt x="33" y="110"/>
                    <a:pt x="25" y="106"/>
                  </a:cubicBezTo>
                  <a:cubicBezTo>
                    <a:pt x="23" y="106"/>
                    <a:pt x="23" y="107"/>
                    <a:pt x="22" y="105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6" name="Freeform 379">
              <a:extLst>
                <a:ext uri="{FF2B5EF4-FFF2-40B4-BE49-F238E27FC236}">
                  <a16:creationId xmlns:a16="http://schemas.microsoft.com/office/drawing/2014/main" id="{BC34CF4F-25BB-460F-83FD-EA0164249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3226"/>
              <a:ext cx="181" cy="190"/>
            </a:xfrm>
            <a:custGeom>
              <a:avLst/>
              <a:gdLst>
                <a:gd name="T0" fmla="*/ 0 w 125"/>
                <a:gd name="T1" fmla="*/ 332 h 131"/>
                <a:gd name="T2" fmla="*/ 155 w 125"/>
                <a:gd name="T3" fmla="*/ 271 h 131"/>
                <a:gd name="T4" fmla="*/ 136 w 125"/>
                <a:gd name="T5" fmla="*/ 190 h 131"/>
                <a:gd name="T6" fmla="*/ 174 w 125"/>
                <a:gd name="T7" fmla="*/ 83 h 131"/>
                <a:gd name="T8" fmla="*/ 374 w 125"/>
                <a:gd name="T9" fmla="*/ 94 h 131"/>
                <a:gd name="T10" fmla="*/ 371 w 125"/>
                <a:gd name="T11" fmla="*/ 183 h 131"/>
                <a:gd name="T12" fmla="*/ 310 w 125"/>
                <a:gd name="T13" fmla="*/ 247 h 131"/>
                <a:gd name="T14" fmla="*/ 230 w 125"/>
                <a:gd name="T15" fmla="*/ 360 h 131"/>
                <a:gd name="T16" fmla="*/ 116 w 125"/>
                <a:gd name="T17" fmla="*/ 374 h 131"/>
                <a:gd name="T18" fmla="*/ 28 w 125"/>
                <a:gd name="T19" fmla="*/ 379 h 131"/>
                <a:gd name="T20" fmla="*/ 1 w 125"/>
                <a:gd name="T21" fmla="*/ 336 h 1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5" h="131">
                  <a:moveTo>
                    <a:pt x="0" y="109"/>
                  </a:moveTo>
                  <a:cubicBezTo>
                    <a:pt x="15" y="116"/>
                    <a:pt x="47" y="109"/>
                    <a:pt x="51" y="89"/>
                  </a:cubicBezTo>
                  <a:cubicBezTo>
                    <a:pt x="53" y="80"/>
                    <a:pt x="46" y="72"/>
                    <a:pt x="45" y="62"/>
                  </a:cubicBezTo>
                  <a:cubicBezTo>
                    <a:pt x="44" y="49"/>
                    <a:pt x="49" y="37"/>
                    <a:pt x="57" y="27"/>
                  </a:cubicBezTo>
                  <a:cubicBezTo>
                    <a:pt x="74" y="6"/>
                    <a:pt x="112" y="0"/>
                    <a:pt x="123" y="31"/>
                  </a:cubicBezTo>
                  <a:cubicBezTo>
                    <a:pt x="125" y="39"/>
                    <a:pt x="125" y="52"/>
                    <a:pt x="122" y="60"/>
                  </a:cubicBezTo>
                  <a:cubicBezTo>
                    <a:pt x="118" y="71"/>
                    <a:pt x="110" y="75"/>
                    <a:pt x="102" y="81"/>
                  </a:cubicBezTo>
                  <a:cubicBezTo>
                    <a:pt x="90" y="92"/>
                    <a:pt x="93" y="111"/>
                    <a:pt x="76" y="118"/>
                  </a:cubicBezTo>
                  <a:cubicBezTo>
                    <a:pt x="64" y="123"/>
                    <a:pt x="51" y="120"/>
                    <a:pt x="38" y="123"/>
                  </a:cubicBezTo>
                  <a:cubicBezTo>
                    <a:pt x="29" y="126"/>
                    <a:pt x="18" y="131"/>
                    <a:pt x="9" y="124"/>
                  </a:cubicBezTo>
                  <a:cubicBezTo>
                    <a:pt x="4" y="119"/>
                    <a:pt x="6" y="113"/>
                    <a:pt x="1" y="11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7" name="Freeform 380">
              <a:extLst>
                <a:ext uri="{FF2B5EF4-FFF2-40B4-BE49-F238E27FC236}">
                  <a16:creationId xmlns:a16="http://schemas.microsoft.com/office/drawing/2014/main" id="{9A422EFA-76BC-4930-AE7B-FCB2A0A5D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3142"/>
              <a:ext cx="205" cy="174"/>
            </a:xfrm>
            <a:custGeom>
              <a:avLst/>
              <a:gdLst>
                <a:gd name="T0" fmla="*/ 95 w 142"/>
                <a:gd name="T1" fmla="*/ 354 h 120"/>
                <a:gd name="T2" fmla="*/ 19 w 142"/>
                <a:gd name="T3" fmla="*/ 168 h 120"/>
                <a:gd name="T4" fmla="*/ 160 w 142"/>
                <a:gd name="T5" fmla="*/ 13 h 120"/>
                <a:gd name="T6" fmla="*/ 354 w 142"/>
                <a:gd name="T7" fmla="*/ 41 h 120"/>
                <a:gd name="T8" fmla="*/ 403 w 142"/>
                <a:gd name="T9" fmla="*/ 202 h 120"/>
                <a:gd name="T10" fmla="*/ 297 w 142"/>
                <a:gd name="T11" fmla="*/ 232 h 120"/>
                <a:gd name="T12" fmla="*/ 230 w 142"/>
                <a:gd name="T13" fmla="*/ 332 h 120"/>
                <a:gd name="T14" fmla="*/ 95 w 142"/>
                <a:gd name="T15" fmla="*/ 358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2" h="120">
                  <a:moveTo>
                    <a:pt x="32" y="116"/>
                  </a:moveTo>
                  <a:cubicBezTo>
                    <a:pt x="9" y="107"/>
                    <a:pt x="0" y="78"/>
                    <a:pt x="6" y="55"/>
                  </a:cubicBezTo>
                  <a:cubicBezTo>
                    <a:pt x="12" y="30"/>
                    <a:pt x="26" y="10"/>
                    <a:pt x="53" y="4"/>
                  </a:cubicBezTo>
                  <a:cubicBezTo>
                    <a:pt x="71" y="0"/>
                    <a:pt x="103" y="2"/>
                    <a:pt x="118" y="13"/>
                  </a:cubicBezTo>
                  <a:cubicBezTo>
                    <a:pt x="131" y="23"/>
                    <a:pt x="142" y="50"/>
                    <a:pt x="134" y="66"/>
                  </a:cubicBezTo>
                  <a:cubicBezTo>
                    <a:pt x="127" y="80"/>
                    <a:pt x="111" y="73"/>
                    <a:pt x="99" y="76"/>
                  </a:cubicBezTo>
                  <a:cubicBezTo>
                    <a:pt x="82" y="81"/>
                    <a:pt x="86" y="98"/>
                    <a:pt x="76" y="109"/>
                  </a:cubicBezTo>
                  <a:cubicBezTo>
                    <a:pt x="67" y="120"/>
                    <a:pt x="44" y="120"/>
                    <a:pt x="32" y="11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8" name="Freeform 381">
              <a:extLst>
                <a:ext uri="{FF2B5EF4-FFF2-40B4-BE49-F238E27FC236}">
                  <a16:creationId xmlns:a16="http://schemas.microsoft.com/office/drawing/2014/main" id="{57C8363C-34CD-4482-BBB5-ACFC04E98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938"/>
              <a:ext cx="182" cy="162"/>
            </a:xfrm>
            <a:custGeom>
              <a:avLst/>
              <a:gdLst>
                <a:gd name="T0" fmla="*/ 0 w 126"/>
                <a:gd name="T1" fmla="*/ 278 h 112"/>
                <a:gd name="T2" fmla="*/ 84 w 126"/>
                <a:gd name="T3" fmla="*/ 46 h 112"/>
                <a:gd name="T4" fmla="*/ 352 w 126"/>
                <a:gd name="T5" fmla="*/ 117 h 112"/>
                <a:gd name="T6" fmla="*/ 156 w 126"/>
                <a:gd name="T7" fmla="*/ 211 h 112"/>
                <a:gd name="T8" fmla="*/ 6 w 126"/>
                <a:gd name="T9" fmla="*/ 266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12">
                  <a:moveTo>
                    <a:pt x="0" y="92"/>
                  </a:moveTo>
                  <a:cubicBezTo>
                    <a:pt x="0" y="64"/>
                    <a:pt x="2" y="30"/>
                    <a:pt x="28" y="15"/>
                  </a:cubicBezTo>
                  <a:cubicBezTo>
                    <a:pt x="53" y="0"/>
                    <a:pt x="108" y="1"/>
                    <a:pt x="117" y="39"/>
                  </a:cubicBezTo>
                  <a:cubicBezTo>
                    <a:pt x="126" y="79"/>
                    <a:pt x="70" y="61"/>
                    <a:pt x="52" y="70"/>
                  </a:cubicBezTo>
                  <a:cubicBezTo>
                    <a:pt x="39" y="77"/>
                    <a:pt x="16" y="112"/>
                    <a:pt x="2" y="88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89" name="Freeform 382">
              <a:extLst>
                <a:ext uri="{FF2B5EF4-FFF2-40B4-BE49-F238E27FC236}">
                  <a16:creationId xmlns:a16="http://schemas.microsoft.com/office/drawing/2014/main" id="{761CAA37-1AF4-40B0-AE78-71DA780BF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809"/>
              <a:ext cx="320" cy="164"/>
            </a:xfrm>
            <a:custGeom>
              <a:avLst/>
              <a:gdLst>
                <a:gd name="T0" fmla="*/ 25 w 222"/>
                <a:gd name="T1" fmla="*/ 276 h 113"/>
                <a:gd name="T2" fmla="*/ 306 w 222"/>
                <a:gd name="T3" fmla="*/ 64 h 113"/>
                <a:gd name="T4" fmla="*/ 401 w 222"/>
                <a:gd name="T5" fmla="*/ 94 h 113"/>
                <a:gd name="T6" fmla="*/ 564 w 222"/>
                <a:gd name="T7" fmla="*/ 70 h 113"/>
                <a:gd name="T8" fmla="*/ 636 w 222"/>
                <a:gd name="T9" fmla="*/ 286 h 113"/>
                <a:gd name="T10" fmla="*/ 476 w 222"/>
                <a:gd name="T11" fmla="*/ 210 h 113"/>
                <a:gd name="T12" fmla="*/ 448 w 222"/>
                <a:gd name="T13" fmla="*/ 129 h 113"/>
                <a:gd name="T14" fmla="*/ 372 w 222"/>
                <a:gd name="T15" fmla="*/ 144 h 113"/>
                <a:gd name="T16" fmla="*/ 293 w 222"/>
                <a:gd name="T17" fmla="*/ 113 h 113"/>
                <a:gd name="T18" fmla="*/ 303 w 222"/>
                <a:gd name="T19" fmla="*/ 216 h 113"/>
                <a:gd name="T20" fmla="*/ 255 w 222"/>
                <a:gd name="T21" fmla="*/ 279 h 113"/>
                <a:gd name="T22" fmla="*/ 202 w 222"/>
                <a:gd name="T23" fmla="*/ 205 h 113"/>
                <a:gd name="T24" fmla="*/ 128 w 222"/>
                <a:gd name="T25" fmla="*/ 242 h 113"/>
                <a:gd name="T26" fmla="*/ 29 w 222"/>
                <a:gd name="T27" fmla="*/ 284 h 1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22" h="113">
                  <a:moveTo>
                    <a:pt x="8" y="90"/>
                  </a:moveTo>
                  <a:cubicBezTo>
                    <a:pt x="0" y="35"/>
                    <a:pt x="54" y="0"/>
                    <a:pt x="102" y="21"/>
                  </a:cubicBezTo>
                  <a:cubicBezTo>
                    <a:pt x="115" y="27"/>
                    <a:pt x="121" y="37"/>
                    <a:pt x="134" y="31"/>
                  </a:cubicBezTo>
                  <a:cubicBezTo>
                    <a:pt x="151" y="23"/>
                    <a:pt x="168" y="12"/>
                    <a:pt x="188" y="23"/>
                  </a:cubicBezTo>
                  <a:cubicBezTo>
                    <a:pt x="200" y="30"/>
                    <a:pt x="222" y="80"/>
                    <a:pt x="212" y="94"/>
                  </a:cubicBezTo>
                  <a:cubicBezTo>
                    <a:pt x="198" y="113"/>
                    <a:pt x="163" y="83"/>
                    <a:pt x="159" y="69"/>
                  </a:cubicBezTo>
                  <a:cubicBezTo>
                    <a:pt x="157" y="62"/>
                    <a:pt x="158" y="46"/>
                    <a:pt x="150" y="42"/>
                  </a:cubicBezTo>
                  <a:cubicBezTo>
                    <a:pt x="144" y="39"/>
                    <a:pt x="132" y="48"/>
                    <a:pt x="124" y="47"/>
                  </a:cubicBezTo>
                  <a:cubicBezTo>
                    <a:pt x="116" y="46"/>
                    <a:pt x="105" y="32"/>
                    <a:pt x="98" y="37"/>
                  </a:cubicBezTo>
                  <a:cubicBezTo>
                    <a:pt x="89" y="43"/>
                    <a:pt x="100" y="63"/>
                    <a:pt x="101" y="71"/>
                  </a:cubicBezTo>
                  <a:cubicBezTo>
                    <a:pt x="102" y="82"/>
                    <a:pt x="99" y="100"/>
                    <a:pt x="85" y="91"/>
                  </a:cubicBezTo>
                  <a:cubicBezTo>
                    <a:pt x="77" y="86"/>
                    <a:pt x="78" y="71"/>
                    <a:pt x="67" y="67"/>
                  </a:cubicBezTo>
                  <a:cubicBezTo>
                    <a:pt x="55" y="63"/>
                    <a:pt x="50" y="71"/>
                    <a:pt x="43" y="79"/>
                  </a:cubicBezTo>
                  <a:cubicBezTo>
                    <a:pt x="32" y="93"/>
                    <a:pt x="29" y="95"/>
                    <a:pt x="10" y="93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0" name="Freeform 383">
              <a:extLst>
                <a:ext uri="{FF2B5EF4-FFF2-40B4-BE49-F238E27FC236}">
                  <a16:creationId xmlns:a16="http://schemas.microsoft.com/office/drawing/2014/main" id="{ECFFC8FD-DFD7-42C6-8EAC-7088DAA34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" y="1708"/>
              <a:ext cx="194" cy="120"/>
            </a:xfrm>
            <a:custGeom>
              <a:avLst/>
              <a:gdLst>
                <a:gd name="T0" fmla="*/ 19 w 134"/>
                <a:gd name="T1" fmla="*/ 160 h 83"/>
                <a:gd name="T2" fmla="*/ 233 w 134"/>
                <a:gd name="T3" fmla="*/ 19 h 83"/>
                <a:gd name="T4" fmla="*/ 305 w 134"/>
                <a:gd name="T5" fmla="*/ 243 h 83"/>
                <a:gd name="T6" fmla="*/ 229 w 134"/>
                <a:gd name="T7" fmla="*/ 211 h 83"/>
                <a:gd name="T8" fmla="*/ 142 w 134"/>
                <a:gd name="T9" fmla="*/ 221 h 83"/>
                <a:gd name="T10" fmla="*/ 59 w 134"/>
                <a:gd name="T11" fmla="*/ 239 h 83"/>
                <a:gd name="T12" fmla="*/ 9 w 134"/>
                <a:gd name="T13" fmla="*/ 172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4" h="83">
                  <a:moveTo>
                    <a:pt x="6" y="53"/>
                  </a:moveTo>
                  <a:cubicBezTo>
                    <a:pt x="15" y="29"/>
                    <a:pt x="51" y="0"/>
                    <a:pt x="77" y="6"/>
                  </a:cubicBezTo>
                  <a:cubicBezTo>
                    <a:pt x="98" y="10"/>
                    <a:pt x="134" y="68"/>
                    <a:pt x="101" y="80"/>
                  </a:cubicBezTo>
                  <a:cubicBezTo>
                    <a:pt x="92" y="83"/>
                    <a:pt x="83" y="73"/>
                    <a:pt x="75" y="70"/>
                  </a:cubicBezTo>
                  <a:cubicBezTo>
                    <a:pt x="63" y="66"/>
                    <a:pt x="57" y="67"/>
                    <a:pt x="47" y="73"/>
                  </a:cubicBezTo>
                  <a:cubicBezTo>
                    <a:pt x="36" y="78"/>
                    <a:pt x="31" y="83"/>
                    <a:pt x="19" y="79"/>
                  </a:cubicBezTo>
                  <a:cubicBezTo>
                    <a:pt x="10" y="76"/>
                    <a:pt x="0" y="67"/>
                    <a:pt x="3" y="5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1" name="Freeform 384">
              <a:extLst>
                <a:ext uri="{FF2B5EF4-FFF2-40B4-BE49-F238E27FC236}">
                  <a16:creationId xmlns:a16="http://schemas.microsoft.com/office/drawing/2014/main" id="{73001C4E-0D29-4FD5-8186-F0D31137B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" y="1602"/>
              <a:ext cx="191" cy="183"/>
            </a:xfrm>
            <a:custGeom>
              <a:avLst/>
              <a:gdLst>
                <a:gd name="T0" fmla="*/ 0 w 132"/>
                <a:gd name="T1" fmla="*/ 298 h 126"/>
                <a:gd name="T2" fmla="*/ 182 w 132"/>
                <a:gd name="T3" fmla="*/ 36 h 126"/>
                <a:gd name="T4" fmla="*/ 398 w 132"/>
                <a:gd name="T5" fmla="*/ 155 h 126"/>
                <a:gd name="T6" fmla="*/ 320 w 132"/>
                <a:gd name="T7" fmla="*/ 243 h 126"/>
                <a:gd name="T8" fmla="*/ 245 w 132"/>
                <a:gd name="T9" fmla="*/ 272 h 126"/>
                <a:gd name="T10" fmla="*/ 205 w 132"/>
                <a:gd name="T11" fmla="*/ 331 h 126"/>
                <a:gd name="T12" fmla="*/ 1 w 132"/>
                <a:gd name="T13" fmla="*/ 285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126">
                  <a:moveTo>
                    <a:pt x="0" y="97"/>
                  </a:moveTo>
                  <a:cubicBezTo>
                    <a:pt x="0" y="50"/>
                    <a:pt x="18" y="29"/>
                    <a:pt x="60" y="12"/>
                  </a:cubicBezTo>
                  <a:cubicBezTo>
                    <a:pt x="86" y="0"/>
                    <a:pt x="132" y="15"/>
                    <a:pt x="131" y="51"/>
                  </a:cubicBezTo>
                  <a:cubicBezTo>
                    <a:pt x="131" y="66"/>
                    <a:pt x="119" y="74"/>
                    <a:pt x="106" y="79"/>
                  </a:cubicBezTo>
                  <a:cubicBezTo>
                    <a:pt x="97" y="82"/>
                    <a:pt x="87" y="83"/>
                    <a:pt x="81" y="89"/>
                  </a:cubicBezTo>
                  <a:cubicBezTo>
                    <a:pt x="76" y="94"/>
                    <a:pt x="74" y="103"/>
                    <a:pt x="68" y="108"/>
                  </a:cubicBezTo>
                  <a:cubicBezTo>
                    <a:pt x="49" y="126"/>
                    <a:pt x="12" y="113"/>
                    <a:pt x="1" y="93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2" name="Freeform 385">
              <a:extLst>
                <a:ext uri="{FF2B5EF4-FFF2-40B4-BE49-F238E27FC236}">
                  <a16:creationId xmlns:a16="http://schemas.microsoft.com/office/drawing/2014/main" id="{2203AEC9-3183-43DE-B1BC-D92671C08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1413"/>
              <a:ext cx="155" cy="144"/>
            </a:xfrm>
            <a:custGeom>
              <a:avLst/>
              <a:gdLst>
                <a:gd name="T0" fmla="*/ 41 w 107"/>
                <a:gd name="T1" fmla="*/ 226 h 100"/>
                <a:gd name="T2" fmla="*/ 136 w 107"/>
                <a:gd name="T3" fmla="*/ 33 h 100"/>
                <a:gd name="T4" fmla="*/ 323 w 107"/>
                <a:gd name="T5" fmla="*/ 151 h 100"/>
                <a:gd name="T6" fmla="*/ 267 w 107"/>
                <a:gd name="T7" fmla="*/ 217 h 100"/>
                <a:gd name="T8" fmla="*/ 197 w 107"/>
                <a:gd name="T9" fmla="*/ 236 h 100"/>
                <a:gd name="T10" fmla="*/ 117 w 107"/>
                <a:gd name="T11" fmla="*/ 287 h 100"/>
                <a:gd name="T12" fmla="*/ 52 w 107"/>
                <a:gd name="T13" fmla="*/ 226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100">
                  <a:moveTo>
                    <a:pt x="13" y="76"/>
                  </a:moveTo>
                  <a:cubicBezTo>
                    <a:pt x="0" y="62"/>
                    <a:pt x="29" y="18"/>
                    <a:pt x="45" y="11"/>
                  </a:cubicBezTo>
                  <a:cubicBezTo>
                    <a:pt x="73" y="0"/>
                    <a:pt x="107" y="19"/>
                    <a:pt x="106" y="51"/>
                  </a:cubicBezTo>
                  <a:cubicBezTo>
                    <a:pt x="106" y="62"/>
                    <a:pt x="100" y="71"/>
                    <a:pt x="88" y="73"/>
                  </a:cubicBezTo>
                  <a:cubicBezTo>
                    <a:pt x="73" y="75"/>
                    <a:pt x="75" y="66"/>
                    <a:pt x="65" y="79"/>
                  </a:cubicBezTo>
                  <a:cubicBezTo>
                    <a:pt x="58" y="89"/>
                    <a:pt x="56" y="100"/>
                    <a:pt x="39" y="96"/>
                  </a:cubicBezTo>
                  <a:cubicBezTo>
                    <a:pt x="27" y="93"/>
                    <a:pt x="26" y="79"/>
                    <a:pt x="17" y="76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3" name="Freeform 386">
              <a:extLst>
                <a:ext uri="{FF2B5EF4-FFF2-40B4-BE49-F238E27FC236}">
                  <a16:creationId xmlns:a16="http://schemas.microsoft.com/office/drawing/2014/main" id="{B023F0EF-8D22-4F3C-AD21-0FF98DED7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" y="1867"/>
              <a:ext cx="172" cy="178"/>
            </a:xfrm>
            <a:custGeom>
              <a:avLst/>
              <a:gdLst>
                <a:gd name="T0" fmla="*/ 324 w 119"/>
                <a:gd name="T1" fmla="*/ 81 h 123"/>
                <a:gd name="T2" fmla="*/ 90 w 119"/>
                <a:gd name="T3" fmla="*/ 61 h 123"/>
                <a:gd name="T4" fmla="*/ 1 w 119"/>
                <a:gd name="T5" fmla="*/ 182 h 123"/>
                <a:gd name="T6" fmla="*/ 56 w 119"/>
                <a:gd name="T7" fmla="*/ 343 h 123"/>
                <a:gd name="T8" fmla="*/ 191 w 119"/>
                <a:gd name="T9" fmla="*/ 297 h 123"/>
                <a:gd name="T10" fmla="*/ 330 w 119"/>
                <a:gd name="T11" fmla="*/ 249 h 123"/>
                <a:gd name="T12" fmla="*/ 332 w 119"/>
                <a:gd name="T13" fmla="*/ 8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9" h="123">
                  <a:moveTo>
                    <a:pt x="107" y="27"/>
                  </a:moveTo>
                  <a:cubicBezTo>
                    <a:pt x="100" y="0"/>
                    <a:pt x="47" y="8"/>
                    <a:pt x="30" y="20"/>
                  </a:cubicBezTo>
                  <a:cubicBezTo>
                    <a:pt x="15" y="30"/>
                    <a:pt x="3" y="41"/>
                    <a:pt x="1" y="60"/>
                  </a:cubicBezTo>
                  <a:cubicBezTo>
                    <a:pt x="0" y="76"/>
                    <a:pt x="3" y="104"/>
                    <a:pt x="19" y="113"/>
                  </a:cubicBezTo>
                  <a:cubicBezTo>
                    <a:pt x="36" y="123"/>
                    <a:pt x="46" y="102"/>
                    <a:pt x="63" y="98"/>
                  </a:cubicBezTo>
                  <a:cubicBezTo>
                    <a:pt x="79" y="95"/>
                    <a:pt x="97" y="100"/>
                    <a:pt x="109" y="82"/>
                  </a:cubicBezTo>
                  <a:cubicBezTo>
                    <a:pt x="118" y="69"/>
                    <a:pt x="119" y="41"/>
                    <a:pt x="110" y="2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4" name="Freeform 387">
              <a:extLst>
                <a:ext uri="{FF2B5EF4-FFF2-40B4-BE49-F238E27FC236}">
                  <a16:creationId xmlns:a16="http://schemas.microsoft.com/office/drawing/2014/main" id="{9983A425-879E-4F4C-8B18-0ABB7D6BD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1947"/>
              <a:ext cx="212" cy="184"/>
            </a:xfrm>
            <a:custGeom>
              <a:avLst/>
              <a:gdLst>
                <a:gd name="T0" fmla="*/ 394 w 147"/>
                <a:gd name="T1" fmla="*/ 42 h 127"/>
                <a:gd name="T2" fmla="*/ 255 w 147"/>
                <a:gd name="T3" fmla="*/ 1 h 127"/>
                <a:gd name="T4" fmla="*/ 108 w 147"/>
                <a:gd name="T5" fmla="*/ 61 h 127"/>
                <a:gd name="T6" fmla="*/ 100 w 147"/>
                <a:gd name="T7" fmla="*/ 346 h 127"/>
                <a:gd name="T8" fmla="*/ 212 w 147"/>
                <a:gd name="T9" fmla="*/ 277 h 127"/>
                <a:gd name="T10" fmla="*/ 310 w 147"/>
                <a:gd name="T11" fmla="*/ 188 h 127"/>
                <a:gd name="T12" fmla="*/ 433 w 147"/>
                <a:gd name="T13" fmla="*/ 127 h 127"/>
                <a:gd name="T14" fmla="*/ 399 w 147"/>
                <a:gd name="T15" fmla="*/ 3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7" h="127">
                  <a:moveTo>
                    <a:pt x="131" y="14"/>
                  </a:moveTo>
                  <a:cubicBezTo>
                    <a:pt x="114" y="6"/>
                    <a:pt x="106" y="0"/>
                    <a:pt x="85" y="1"/>
                  </a:cubicBezTo>
                  <a:cubicBezTo>
                    <a:pt x="68" y="2"/>
                    <a:pt x="48" y="6"/>
                    <a:pt x="36" y="20"/>
                  </a:cubicBezTo>
                  <a:cubicBezTo>
                    <a:pt x="16" y="44"/>
                    <a:pt x="0" y="93"/>
                    <a:pt x="33" y="114"/>
                  </a:cubicBezTo>
                  <a:cubicBezTo>
                    <a:pt x="53" y="127"/>
                    <a:pt x="66" y="108"/>
                    <a:pt x="71" y="91"/>
                  </a:cubicBezTo>
                  <a:cubicBezTo>
                    <a:pt x="77" y="68"/>
                    <a:pt x="80" y="66"/>
                    <a:pt x="103" y="62"/>
                  </a:cubicBezTo>
                  <a:cubicBezTo>
                    <a:pt x="118" y="60"/>
                    <a:pt x="138" y="59"/>
                    <a:pt x="144" y="42"/>
                  </a:cubicBezTo>
                  <a:cubicBezTo>
                    <a:pt x="147" y="32"/>
                    <a:pt x="144" y="14"/>
                    <a:pt x="133" y="12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5" name="Freeform 388">
              <a:extLst>
                <a:ext uri="{FF2B5EF4-FFF2-40B4-BE49-F238E27FC236}">
                  <a16:creationId xmlns:a16="http://schemas.microsoft.com/office/drawing/2014/main" id="{18458BEF-5C9B-4604-A807-48461A5B0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167"/>
              <a:ext cx="169" cy="179"/>
            </a:xfrm>
            <a:custGeom>
              <a:avLst/>
              <a:gdLst>
                <a:gd name="T0" fmla="*/ 263 w 117"/>
                <a:gd name="T1" fmla="*/ 84 h 124"/>
                <a:gd name="T2" fmla="*/ 14 w 117"/>
                <a:gd name="T3" fmla="*/ 156 h 124"/>
                <a:gd name="T4" fmla="*/ 39 w 117"/>
                <a:gd name="T5" fmla="*/ 286 h 124"/>
                <a:gd name="T6" fmla="*/ 25 w 117"/>
                <a:gd name="T7" fmla="*/ 339 h 124"/>
                <a:gd name="T8" fmla="*/ 121 w 117"/>
                <a:gd name="T9" fmla="*/ 354 h 124"/>
                <a:gd name="T10" fmla="*/ 188 w 117"/>
                <a:gd name="T11" fmla="*/ 264 h 124"/>
                <a:gd name="T12" fmla="*/ 299 w 117"/>
                <a:gd name="T13" fmla="*/ 231 h 124"/>
                <a:gd name="T14" fmla="*/ 286 w 117"/>
                <a:gd name="T15" fmla="*/ 95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7" h="124">
                  <a:moveTo>
                    <a:pt x="87" y="28"/>
                  </a:moveTo>
                  <a:cubicBezTo>
                    <a:pt x="65" y="0"/>
                    <a:pt x="15" y="17"/>
                    <a:pt x="5" y="52"/>
                  </a:cubicBezTo>
                  <a:cubicBezTo>
                    <a:pt x="0" y="69"/>
                    <a:pt x="7" y="80"/>
                    <a:pt x="13" y="95"/>
                  </a:cubicBezTo>
                  <a:cubicBezTo>
                    <a:pt x="16" y="103"/>
                    <a:pt x="23" y="117"/>
                    <a:pt x="8" y="113"/>
                  </a:cubicBezTo>
                  <a:cubicBezTo>
                    <a:pt x="11" y="124"/>
                    <a:pt x="31" y="122"/>
                    <a:pt x="40" y="118"/>
                  </a:cubicBezTo>
                  <a:cubicBezTo>
                    <a:pt x="56" y="112"/>
                    <a:pt x="53" y="98"/>
                    <a:pt x="62" y="88"/>
                  </a:cubicBezTo>
                  <a:cubicBezTo>
                    <a:pt x="71" y="77"/>
                    <a:pt x="89" y="84"/>
                    <a:pt x="99" y="77"/>
                  </a:cubicBezTo>
                  <a:cubicBezTo>
                    <a:pt x="117" y="64"/>
                    <a:pt x="102" y="46"/>
                    <a:pt x="95" y="32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6" name="Freeform 389">
              <a:extLst>
                <a:ext uri="{FF2B5EF4-FFF2-40B4-BE49-F238E27FC236}">
                  <a16:creationId xmlns:a16="http://schemas.microsoft.com/office/drawing/2014/main" id="{0648FA56-1B21-450C-A1DB-7A0A9E264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149"/>
              <a:ext cx="202" cy="141"/>
            </a:xfrm>
            <a:custGeom>
              <a:avLst/>
              <a:gdLst>
                <a:gd name="T0" fmla="*/ 84 w 140"/>
                <a:gd name="T1" fmla="*/ 298 h 97"/>
                <a:gd name="T2" fmla="*/ 177 w 140"/>
                <a:gd name="T3" fmla="*/ 60 h 97"/>
                <a:gd name="T4" fmla="*/ 401 w 140"/>
                <a:gd name="T5" fmla="*/ 141 h 97"/>
                <a:gd name="T6" fmla="*/ 244 w 140"/>
                <a:gd name="T7" fmla="*/ 209 h 97"/>
                <a:gd name="T8" fmla="*/ 185 w 140"/>
                <a:gd name="T9" fmla="*/ 285 h 97"/>
                <a:gd name="T10" fmla="*/ 117 w 140"/>
                <a:gd name="T11" fmla="*/ 266 h 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97">
                  <a:moveTo>
                    <a:pt x="28" y="97"/>
                  </a:moveTo>
                  <a:cubicBezTo>
                    <a:pt x="0" y="74"/>
                    <a:pt x="39" y="32"/>
                    <a:pt x="59" y="19"/>
                  </a:cubicBezTo>
                  <a:cubicBezTo>
                    <a:pt x="87" y="2"/>
                    <a:pt x="140" y="0"/>
                    <a:pt x="134" y="46"/>
                  </a:cubicBezTo>
                  <a:cubicBezTo>
                    <a:pt x="130" y="81"/>
                    <a:pt x="100" y="56"/>
                    <a:pt x="81" y="68"/>
                  </a:cubicBezTo>
                  <a:cubicBezTo>
                    <a:pt x="72" y="74"/>
                    <a:pt x="72" y="88"/>
                    <a:pt x="62" y="93"/>
                  </a:cubicBezTo>
                  <a:cubicBezTo>
                    <a:pt x="55" y="96"/>
                    <a:pt x="42" y="95"/>
                    <a:pt x="39" y="8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7" name="Freeform 390">
              <a:extLst>
                <a:ext uri="{FF2B5EF4-FFF2-40B4-BE49-F238E27FC236}">
                  <a16:creationId xmlns:a16="http://schemas.microsoft.com/office/drawing/2014/main" id="{FDA8B3DE-60E3-4296-B266-9ED119C37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" y="1963"/>
              <a:ext cx="202" cy="194"/>
            </a:xfrm>
            <a:custGeom>
              <a:avLst/>
              <a:gdLst>
                <a:gd name="T0" fmla="*/ 33 w 140"/>
                <a:gd name="T1" fmla="*/ 332 h 134"/>
                <a:gd name="T2" fmla="*/ 159 w 140"/>
                <a:gd name="T3" fmla="*/ 19 h 134"/>
                <a:gd name="T4" fmla="*/ 413 w 140"/>
                <a:gd name="T5" fmla="*/ 151 h 134"/>
                <a:gd name="T6" fmla="*/ 328 w 140"/>
                <a:gd name="T7" fmla="*/ 224 h 134"/>
                <a:gd name="T8" fmla="*/ 212 w 140"/>
                <a:gd name="T9" fmla="*/ 321 h 134"/>
                <a:gd name="T10" fmla="*/ 33 w 140"/>
                <a:gd name="T11" fmla="*/ 333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34">
                  <a:moveTo>
                    <a:pt x="11" y="109"/>
                  </a:moveTo>
                  <a:cubicBezTo>
                    <a:pt x="0" y="71"/>
                    <a:pt x="5" y="14"/>
                    <a:pt x="53" y="6"/>
                  </a:cubicBezTo>
                  <a:cubicBezTo>
                    <a:pt x="82" y="0"/>
                    <a:pt x="132" y="16"/>
                    <a:pt x="137" y="50"/>
                  </a:cubicBezTo>
                  <a:cubicBezTo>
                    <a:pt x="140" y="72"/>
                    <a:pt x="127" y="74"/>
                    <a:pt x="109" y="74"/>
                  </a:cubicBezTo>
                  <a:cubicBezTo>
                    <a:pt x="82" y="74"/>
                    <a:pt x="84" y="87"/>
                    <a:pt x="71" y="106"/>
                  </a:cubicBezTo>
                  <a:cubicBezTo>
                    <a:pt x="61" y="123"/>
                    <a:pt x="20" y="134"/>
                    <a:pt x="11" y="11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8" name="Freeform 391">
              <a:extLst>
                <a:ext uri="{FF2B5EF4-FFF2-40B4-BE49-F238E27FC236}">
                  <a16:creationId xmlns:a16="http://schemas.microsoft.com/office/drawing/2014/main" id="{ED39ECE7-C19C-4A80-80E5-532545E84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293"/>
              <a:ext cx="211" cy="159"/>
            </a:xfrm>
            <a:custGeom>
              <a:avLst/>
              <a:gdLst>
                <a:gd name="T0" fmla="*/ 408 w 146"/>
                <a:gd name="T1" fmla="*/ 69 h 110"/>
                <a:gd name="T2" fmla="*/ 399 w 146"/>
                <a:gd name="T3" fmla="*/ 80 h 110"/>
                <a:gd name="T4" fmla="*/ 69 w 146"/>
                <a:gd name="T5" fmla="*/ 56 h 110"/>
                <a:gd name="T6" fmla="*/ 84 w 146"/>
                <a:gd name="T7" fmla="*/ 292 h 110"/>
                <a:gd name="T8" fmla="*/ 210 w 146"/>
                <a:gd name="T9" fmla="*/ 221 h 110"/>
                <a:gd name="T10" fmla="*/ 303 w 146"/>
                <a:gd name="T11" fmla="*/ 194 h 110"/>
                <a:gd name="T12" fmla="*/ 408 w 146"/>
                <a:gd name="T13" fmla="*/ 95 h 1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10">
                  <a:moveTo>
                    <a:pt x="135" y="23"/>
                  </a:moveTo>
                  <a:cubicBezTo>
                    <a:pt x="135" y="25"/>
                    <a:pt x="134" y="26"/>
                    <a:pt x="132" y="26"/>
                  </a:cubicBezTo>
                  <a:cubicBezTo>
                    <a:pt x="116" y="1"/>
                    <a:pt x="44" y="0"/>
                    <a:pt x="23" y="19"/>
                  </a:cubicBezTo>
                  <a:cubicBezTo>
                    <a:pt x="3" y="38"/>
                    <a:pt x="0" y="84"/>
                    <a:pt x="28" y="97"/>
                  </a:cubicBezTo>
                  <a:cubicBezTo>
                    <a:pt x="57" y="110"/>
                    <a:pt x="59" y="93"/>
                    <a:pt x="69" y="73"/>
                  </a:cubicBezTo>
                  <a:cubicBezTo>
                    <a:pt x="77" y="56"/>
                    <a:pt x="85" y="60"/>
                    <a:pt x="100" y="64"/>
                  </a:cubicBezTo>
                  <a:cubicBezTo>
                    <a:pt x="119" y="68"/>
                    <a:pt x="146" y="53"/>
                    <a:pt x="135" y="32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99" name="Freeform 392">
              <a:extLst>
                <a:ext uri="{FF2B5EF4-FFF2-40B4-BE49-F238E27FC236}">
                  <a16:creationId xmlns:a16="http://schemas.microsoft.com/office/drawing/2014/main" id="{BD1F1AD5-B2E8-4C98-BB04-FE9B0684B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335"/>
              <a:ext cx="287" cy="133"/>
            </a:xfrm>
            <a:custGeom>
              <a:avLst/>
              <a:gdLst>
                <a:gd name="T0" fmla="*/ 551 w 199"/>
                <a:gd name="T1" fmla="*/ 100 h 92"/>
                <a:gd name="T2" fmla="*/ 366 w 199"/>
                <a:gd name="T3" fmla="*/ 19 h 92"/>
                <a:gd name="T4" fmla="*/ 245 w 199"/>
                <a:gd name="T5" fmla="*/ 149 h 92"/>
                <a:gd name="T6" fmla="*/ 180 w 199"/>
                <a:gd name="T7" fmla="*/ 224 h 92"/>
                <a:gd name="T8" fmla="*/ 84 w 199"/>
                <a:gd name="T9" fmla="*/ 184 h 92"/>
                <a:gd name="T10" fmla="*/ 29 w 199"/>
                <a:gd name="T11" fmla="*/ 263 h 92"/>
                <a:gd name="T12" fmla="*/ 72 w 199"/>
                <a:gd name="T13" fmla="*/ 239 h 92"/>
                <a:gd name="T14" fmla="*/ 108 w 199"/>
                <a:gd name="T15" fmla="*/ 224 h 92"/>
                <a:gd name="T16" fmla="*/ 164 w 199"/>
                <a:gd name="T17" fmla="*/ 249 h 92"/>
                <a:gd name="T18" fmla="*/ 222 w 199"/>
                <a:gd name="T19" fmla="*/ 253 h 92"/>
                <a:gd name="T20" fmla="*/ 312 w 199"/>
                <a:gd name="T21" fmla="*/ 172 h 92"/>
                <a:gd name="T22" fmla="*/ 385 w 199"/>
                <a:gd name="T23" fmla="*/ 211 h 92"/>
                <a:gd name="T24" fmla="*/ 522 w 199"/>
                <a:gd name="T25" fmla="*/ 244 h 92"/>
                <a:gd name="T26" fmla="*/ 558 w 199"/>
                <a:gd name="T27" fmla="*/ 100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99" h="92">
                  <a:moveTo>
                    <a:pt x="184" y="33"/>
                  </a:moveTo>
                  <a:cubicBezTo>
                    <a:pt x="187" y="9"/>
                    <a:pt x="139" y="0"/>
                    <a:pt x="122" y="6"/>
                  </a:cubicBezTo>
                  <a:cubicBezTo>
                    <a:pt x="102" y="12"/>
                    <a:pt x="86" y="30"/>
                    <a:pt x="82" y="49"/>
                  </a:cubicBezTo>
                  <a:cubicBezTo>
                    <a:pt x="80" y="63"/>
                    <a:pt x="78" y="75"/>
                    <a:pt x="60" y="74"/>
                  </a:cubicBezTo>
                  <a:cubicBezTo>
                    <a:pt x="49" y="73"/>
                    <a:pt x="41" y="60"/>
                    <a:pt x="28" y="61"/>
                  </a:cubicBezTo>
                  <a:cubicBezTo>
                    <a:pt x="21" y="62"/>
                    <a:pt x="0" y="79"/>
                    <a:pt x="10" y="87"/>
                  </a:cubicBezTo>
                  <a:cubicBezTo>
                    <a:pt x="16" y="92"/>
                    <a:pt x="21" y="82"/>
                    <a:pt x="24" y="79"/>
                  </a:cubicBezTo>
                  <a:cubicBezTo>
                    <a:pt x="28" y="77"/>
                    <a:pt x="27" y="72"/>
                    <a:pt x="36" y="74"/>
                  </a:cubicBezTo>
                  <a:cubicBezTo>
                    <a:pt x="42" y="75"/>
                    <a:pt x="48" y="81"/>
                    <a:pt x="55" y="82"/>
                  </a:cubicBezTo>
                  <a:cubicBezTo>
                    <a:pt x="61" y="84"/>
                    <a:pt x="67" y="84"/>
                    <a:pt x="74" y="84"/>
                  </a:cubicBezTo>
                  <a:cubicBezTo>
                    <a:pt x="91" y="83"/>
                    <a:pt x="104" y="76"/>
                    <a:pt x="104" y="57"/>
                  </a:cubicBezTo>
                  <a:cubicBezTo>
                    <a:pt x="114" y="55"/>
                    <a:pt x="121" y="65"/>
                    <a:pt x="128" y="70"/>
                  </a:cubicBezTo>
                  <a:cubicBezTo>
                    <a:pt x="141" y="78"/>
                    <a:pt x="159" y="86"/>
                    <a:pt x="174" y="81"/>
                  </a:cubicBezTo>
                  <a:cubicBezTo>
                    <a:pt x="195" y="74"/>
                    <a:pt x="199" y="49"/>
                    <a:pt x="186" y="33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0" name="Freeform 393">
              <a:extLst>
                <a:ext uri="{FF2B5EF4-FFF2-40B4-BE49-F238E27FC236}">
                  <a16:creationId xmlns:a16="http://schemas.microsoft.com/office/drawing/2014/main" id="{83981ED9-D5DD-46D8-866C-48CD1E21A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2461"/>
              <a:ext cx="231" cy="195"/>
            </a:xfrm>
            <a:custGeom>
              <a:avLst/>
              <a:gdLst>
                <a:gd name="T0" fmla="*/ 440 w 160"/>
                <a:gd name="T1" fmla="*/ 155 h 135"/>
                <a:gd name="T2" fmla="*/ 100 w 160"/>
                <a:gd name="T3" fmla="*/ 325 h 135"/>
                <a:gd name="T4" fmla="*/ 241 w 160"/>
                <a:gd name="T5" fmla="*/ 380 h 135"/>
                <a:gd name="T6" fmla="*/ 344 w 160"/>
                <a:gd name="T7" fmla="*/ 259 h 135"/>
                <a:gd name="T8" fmla="*/ 474 w 160"/>
                <a:gd name="T9" fmla="*/ 235 h 135"/>
                <a:gd name="T10" fmla="*/ 461 w 160"/>
                <a:gd name="T11" fmla="*/ 155 h 1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0" h="135">
                  <a:moveTo>
                    <a:pt x="146" y="51"/>
                  </a:moveTo>
                  <a:cubicBezTo>
                    <a:pt x="111" y="0"/>
                    <a:pt x="0" y="44"/>
                    <a:pt x="33" y="108"/>
                  </a:cubicBezTo>
                  <a:cubicBezTo>
                    <a:pt x="41" y="124"/>
                    <a:pt x="64" y="135"/>
                    <a:pt x="80" y="126"/>
                  </a:cubicBezTo>
                  <a:cubicBezTo>
                    <a:pt x="97" y="117"/>
                    <a:pt x="94" y="88"/>
                    <a:pt x="114" y="86"/>
                  </a:cubicBezTo>
                  <a:cubicBezTo>
                    <a:pt x="131" y="84"/>
                    <a:pt x="149" y="101"/>
                    <a:pt x="157" y="78"/>
                  </a:cubicBezTo>
                  <a:cubicBezTo>
                    <a:pt x="160" y="70"/>
                    <a:pt x="160" y="56"/>
                    <a:pt x="153" y="51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1" name="Freeform 394">
              <a:extLst>
                <a:ext uri="{FF2B5EF4-FFF2-40B4-BE49-F238E27FC236}">
                  <a16:creationId xmlns:a16="http://schemas.microsoft.com/office/drawing/2014/main" id="{BC996B8A-71BA-4630-BCA1-8587C5CEE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814"/>
              <a:ext cx="191" cy="185"/>
            </a:xfrm>
            <a:custGeom>
              <a:avLst/>
              <a:gdLst>
                <a:gd name="T0" fmla="*/ 88 w 132"/>
                <a:gd name="T1" fmla="*/ 371 h 128"/>
                <a:gd name="T2" fmla="*/ 97 w 132"/>
                <a:gd name="T3" fmla="*/ 130 h 128"/>
                <a:gd name="T4" fmla="*/ 357 w 132"/>
                <a:gd name="T5" fmla="*/ 95 h 128"/>
                <a:gd name="T6" fmla="*/ 210 w 132"/>
                <a:gd name="T7" fmla="*/ 249 h 128"/>
                <a:gd name="T8" fmla="*/ 178 w 132"/>
                <a:gd name="T9" fmla="*/ 366 h 128"/>
                <a:gd name="T10" fmla="*/ 97 w 132"/>
                <a:gd name="T11" fmla="*/ 386 h 128"/>
                <a:gd name="T12" fmla="*/ 90 w 132"/>
                <a:gd name="T13" fmla="*/ 379 h 1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2" h="128">
                  <a:moveTo>
                    <a:pt x="29" y="123"/>
                  </a:moveTo>
                  <a:cubicBezTo>
                    <a:pt x="0" y="107"/>
                    <a:pt x="12" y="60"/>
                    <a:pt x="32" y="43"/>
                  </a:cubicBezTo>
                  <a:cubicBezTo>
                    <a:pt x="48" y="29"/>
                    <a:pt x="107" y="0"/>
                    <a:pt x="118" y="32"/>
                  </a:cubicBezTo>
                  <a:cubicBezTo>
                    <a:pt x="132" y="71"/>
                    <a:pt x="79" y="59"/>
                    <a:pt x="69" y="82"/>
                  </a:cubicBezTo>
                  <a:cubicBezTo>
                    <a:pt x="63" y="96"/>
                    <a:pt x="75" y="110"/>
                    <a:pt x="59" y="121"/>
                  </a:cubicBezTo>
                  <a:cubicBezTo>
                    <a:pt x="52" y="126"/>
                    <a:pt x="40" y="128"/>
                    <a:pt x="32" y="128"/>
                  </a:cubicBezTo>
                  <a:cubicBezTo>
                    <a:pt x="32" y="126"/>
                    <a:pt x="31" y="126"/>
                    <a:pt x="30" y="125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2" name="Freeform 395">
              <a:extLst>
                <a:ext uri="{FF2B5EF4-FFF2-40B4-BE49-F238E27FC236}">
                  <a16:creationId xmlns:a16="http://schemas.microsoft.com/office/drawing/2014/main" id="{3CA40F6F-F3A2-4AF5-800D-DD0652B51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840"/>
              <a:ext cx="147" cy="146"/>
            </a:xfrm>
            <a:custGeom>
              <a:avLst/>
              <a:gdLst>
                <a:gd name="T0" fmla="*/ 75 w 102"/>
                <a:gd name="T1" fmla="*/ 253 h 101"/>
                <a:gd name="T2" fmla="*/ 121 w 102"/>
                <a:gd name="T3" fmla="*/ 66 h 101"/>
                <a:gd name="T4" fmla="*/ 300 w 102"/>
                <a:gd name="T5" fmla="*/ 100 h 101"/>
                <a:gd name="T6" fmla="*/ 229 w 102"/>
                <a:gd name="T7" fmla="*/ 156 h 101"/>
                <a:gd name="T8" fmla="*/ 184 w 102"/>
                <a:gd name="T9" fmla="*/ 205 h 101"/>
                <a:gd name="T10" fmla="*/ 131 w 102"/>
                <a:gd name="T11" fmla="*/ 280 h 101"/>
                <a:gd name="T12" fmla="*/ 66 w 102"/>
                <a:gd name="T13" fmla="*/ 276 h 10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101">
                  <a:moveTo>
                    <a:pt x="25" y="84"/>
                  </a:moveTo>
                  <a:cubicBezTo>
                    <a:pt x="0" y="74"/>
                    <a:pt x="28" y="31"/>
                    <a:pt x="40" y="22"/>
                  </a:cubicBezTo>
                  <a:cubicBezTo>
                    <a:pt x="56" y="9"/>
                    <a:pt x="102" y="0"/>
                    <a:pt x="100" y="33"/>
                  </a:cubicBezTo>
                  <a:cubicBezTo>
                    <a:pt x="99" y="50"/>
                    <a:pt x="89" y="47"/>
                    <a:pt x="76" y="52"/>
                  </a:cubicBezTo>
                  <a:cubicBezTo>
                    <a:pt x="64" y="56"/>
                    <a:pt x="67" y="58"/>
                    <a:pt x="62" y="68"/>
                  </a:cubicBezTo>
                  <a:cubicBezTo>
                    <a:pt x="58" y="78"/>
                    <a:pt x="55" y="88"/>
                    <a:pt x="44" y="93"/>
                  </a:cubicBezTo>
                  <a:cubicBezTo>
                    <a:pt x="38" y="97"/>
                    <a:pt x="22" y="101"/>
                    <a:pt x="22" y="91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3" name="Freeform 396">
              <a:extLst>
                <a:ext uri="{FF2B5EF4-FFF2-40B4-BE49-F238E27FC236}">
                  <a16:creationId xmlns:a16="http://schemas.microsoft.com/office/drawing/2014/main" id="{AFE1C234-07C8-41A2-83EE-C9E62EE14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731"/>
              <a:ext cx="238" cy="168"/>
            </a:xfrm>
            <a:custGeom>
              <a:avLst/>
              <a:gdLst>
                <a:gd name="T0" fmla="*/ 495 w 165"/>
                <a:gd name="T1" fmla="*/ 123 h 116"/>
                <a:gd name="T2" fmla="*/ 244 w 165"/>
                <a:gd name="T3" fmla="*/ 1 h 116"/>
                <a:gd name="T4" fmla="*/ 19 w 165"/>
                <a:gd name="T5" fmla="*/ 252 h 116"/>
                <a:gd name="T6" fmla="*/ 121 w 165"/>
                <a:gd name="T7" fmla="*/ 300 h 116"/>
                <a:gd name="T8" fmla="*/ 260 w 165"/>
                <a:gd name="T9" fmla="*/ 197 h 116"/>
                <a:gd name="T10" fmla="*/ 413 w 165"/>
                <a:gd name="T11" fmla="*/ 239 h 116"/>
                <a:gd name="T12" fmla="*/ 493 w 165"/>
                <a:gd name="T13" fmla="*/ 11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5" h="116">
                  <a:moveTo>
                    <a:pt x="165" y="41"/>
                  </a:moveTo>
                  <a:cubicBezTo>
                    <a:pt x="150" y="10"/>
                    <a:pt x="115" y="0"/>
                    <a:pt x="81" y="1"/>
                  </a:cubicBezTo>
                  <a:cubicBezTo>
                    <a:pt x="44" y="2"/>
                    <a:pt x="0" y="43"/>
                    <a:pt x="6" y="83"/>
                  </a:cubicBezTo>
                  <a:cubicBezTo>
                    <a:pt x="9" y="104"/>
                    <a:pt x="24" y="116"/>
                    <a:pt x="40" y="99"/>
                  </a:cubicBezTo>
                  <a:cubicBezTo>
                    <a:pt x="54" y="84"/>
                    <a:pt x="63" y="65"/>
                    <a:pt x="87" y="65"/>
                  </a:cubicBezTo>
                  <a:cubicBezTo>
                    <a:pt x="105" y="65"/>
                    <a:pt x="119" y="83"/>
                    <a:pt x="137" y="79"/>
                  </a:cubicBezTo>
                  <a:cubicBezTo>
                    <a:pt x="155" y="75"/>
                    <a:pt x="165" y="56"/>
                    <a:pt x="164" y="39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4" name="Freeform 397">
              <a:extLst>
                <a:ext uri="{FF2B5EF4-FFF2-40B4-BE49-F238E27FC236}">
                  <a16:creationId xmlns:a16="http://schemas.microsoft.com/office/drawing/2014/main" id="{DB10E766-31BD-4FD6-9671-933E72C40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2621"/>
              <a:ext cx="162" cy="130"/>
            </a:xfrm>
            <a:custGeom>
              <a:avLst/>
              <a:gdLst>
                <a:gd name="T0" fmla="*/ 285 w 112"/>
                <a:gd name="T1" fmla="*/ 94 h 90"/>
                <a:gd name="T2" fmla="*/ 56 w 112"/>
                <a:gd name="T3" fmla="*/ 224 h 90"/>
                <a:gd name="T4" fmla="*/ 149 w 112"/>
                <a:gd name="T5" fmla="*/ 215 h 90"/>
                <a:gd name="T6" fmla="*/ 239 w 112"/>
                <a:gd name="T7" fmla="*/ 192 h 90"/>
                <a:gd name="T8" fmla="*/ 327 w 112"/>
                <a:gd name="T9" fmla="*/ 170 h 90"/>
                <a:gd name="T10" fmla="*/ 299 w 112"/>
                <a:gd name="T11" fmla="*/ 103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90">
                  <a:moveTo>
                    <a:pt x="94" y="31"/>
                  </a:moveTo>
                  <a:cubicBezTo>
                    <a:pt x="76" y="0"/>
                    <a:pt x="0" y="44"/>
                    <a:pt x="19" y="74"/>
                  </a:cubicBezTo>
                  <a:cubicBezTo>
                    <a:pt x="29" y="90"/>
                    <a:pt x="39" y="79"/>
                    <a:pt x="49" y="71"/>
                  </a:cubicBezTo>
                  <a:cubicBezTo>
                    <a:pt x="59" y="64"/>
                    <a:pt x="66" y="64"/>
                    <a:pt x="79" y="64"/>
                  </a:cubicBezTo>
                  <a:cubicBezTo>
                    <a:pt x="89" y="65"/>
                    <a:pt x="102" y="69"/>
                    <a:pt x="108" y="57"/>
                  </a:cubicBezTo>
                  <a:cubicBezTo>
                    <a:pt x="112" y="49"/>
                    <a:pt x="106" y="39"/>
                    <a:pt x="99" y="34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5" name="Freeform 398">
              <a:extLst>
                <a:ext uri="{FF2B5EF4-FFF2-40B4-BE49-F238E27FC236}">
                  <a16:creationId xmlns:a16="http://schemas.microsoft.com/office/drawing/2014/main" id="{AA97C688-497E-42B2-9334-9E984314D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615"/>
              <a:ext cx="250" cy="197"/>
            </a:xfrm>
            <a:custGeom>
              <a:avLst/>
              <a:gdLst>
                <a:gd name="T0" fmla="*/ 432 w 173"/>
                <a:gd name="T1" fmla="*/ 94 h 136"/>
                <a:gd name="T2" fmla="*/ 156 w 173"/>
                <a:gd name="T3" fmla="*/ 14 h 136"/>
                <a:gd name="T4" fmla="*/ 74 w 173"/>
                <a:gd name="T5" fmla="*/ 332 h 136"/>
                <a:gd name="T6" fmla="*/ 215 w 173"/>
                <a:gd name="T7" fmla="*/ 352 h 136"/>
                <a:gd name="T8" fmla="*/ 344 w 173"/>
                <a:gd name="T9" fmla="*/ 229 h 136"/>
                <a:gd name="T10" fmla="*/ 488 w 173"/>
                <a:gd name="T11" fmla="*/ 210 h 136"/>
                <a:gd name="T12" fmla="*/ 483 w 173"/>
                <a:gd name="T13" fmla="*/ 85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" h="136">
                  <a:moveTo>
                    <a:pt x="143" y="31"/>
                  </a:moveTo>
                  <a:cubicBezTo>
                    <a:pt x="138" y="4"/>
                    <a:pt x="72" y="0"/>
                    <a:pt x="52" y="5"/>
                  </a:cubicBezTo>
                  <a:cubicBezTo>
                    <a:pt x="11" y="17"/>
                    <a:pt x="0" y="78"/>
                    <a:pt x="24" y="109"/>
                  </a:cubicBezTo>
                  <a:cubicBezTo>
                    <a:pt x="37" y="126"/>
                    <a:pt x="57" y="136"/>
                    <a:pt x="71" y="116"/>
                  </a:cubicBezTo>
                  <a:cubicBezTo>
                    <a:pt x="86" y="97"/>
                    <a:pt x="83" y="72"/>
                    <a:pt x="114" y="75"/>
                  </a:cubicBezTo>
                  <a:cubicBezTo>
                    <a:pt x="132" y="77"/>
                    <a:pt x="147" y="83"/>
                    <a:pt x="162" y="69"/>
                  </a:cubicBezTo>
                  <a:cubicBezTo>
                    <a:pt x="173" y="58"/>
                    <a:pt x="172" y="38"/>
                    <a:pt x="160" y="28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6" name="Freeform 399">
              <a:extLst>
                <a:ext uri="{FF2B5EF4-FFF2-40B4-BE49-F238E27FC236}">
                  <a16:creationId xmlns:a16="http://schemas.microsoft.com/office/drawing/2014/main" id="{9D00D0B0-1AFA-4CE8-B6E5-9D56F7BA4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474"/>
              <a:ext cx="236" cy="196"/>
            </a:xfrm>
            <a:custGeom>
              <a:avLst/>
              <a:gdLst>
                <a:gd name="T0" fmla="*/ 433 w 164"/>
                <a:gd name="T1" fmla="*/ 135 h 136"/>
                <a:gd name="T2" fmla="*/ 176 w 164"/>
                <a:gd name="T3" fmla="*/ 352 h 136"/>
                <a:gd name="T4" fmla="*/ 289 w 164"/>
                <a:gd name="T5" fmla="*/ 293 h 136"/>
                <a:gd name="T6" fmla="*/ 396 w 164"/>
                <a:gd name="T7" fmla="*/ 277 h 136"/>
                <a:gd name="T8" fmla="*/ 453 w 164"/>
                <a:gd name="T9" fmla="*/ 135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" h="136">
                  <a:moveTo>
                    <a:pt x="145" y="45"/>
                  </a:moveTo>
                  <a:cubicBezTo>
                    <a:pt x="106" y="0"/>
                    <a:pt x="0" y="72"/>
                    <a:pt x="59" y="117"/>
                  </a:cubicBezTo>
                  <a:cubicBezTo>
                    <a:pt x="84" y="136"/>
                    <a:pt x="85" y="113"/>
                    <a:pt x="97" y="98"/>
                  </a:cubicBezTo>
                  <a:cubicBezTo>
                    <a:pt x="109" y="82"/>
                    <a:pt x="117" y="90"/>
                    <a:pt x="133" y="92"/>
                  </a:cubicBezTo>
                  <a:cubicBezTo>
                    <a:pt x="164" y="96"/>
                    <a:pt x="157" y="63"/>
                    <a:pt x="152" y="45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7" name="Freeform 400">
              <a:extLst>
                <a:ext uri="{FF2B5EF4-FFF2-40B4-BE49-F238E27FC236}">
                  <a16:creationId xmlns:a16="http://schemas.microsoft.com/office/drawing/2014/main" id="{3FC76941-2DAD-498B-818B-A0DCE554D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406"/>
              <a:ext cx="140" cy="125"/>
            </a:xfrm>
            <a:custGeom>
              <a:avLst/>
              <a:gdLst>
                <a:gd name="T0" fmla="*/ 212 w 97"/>
                <a:gd name="T1" fmla="*/ 75 h 87"/>
                <a:gd name="T2" fmla="*/ 55 w 97"/>
                <a:gd name="T3" fmla="*/ 68 h 87"/>
                <a:gd name="T4" fmla="*/ 9 w 97"/>
                <a:gd name="T5" fmla="*/ 171 h 87"/>
                <a:gd name="T6" fmla="*/ 84 w 97"/>
                <a:gd name="T7" fmla="*/ 256 h 87"/>
                <a:gd name="T8" fmla="*/ 147 w 97"/>
                <a:gd name="T9" fmla="*/ 178 h 87"/>
                <a:gd name="T10" fmla="*/ 222 w 97"/>
                <a:gd name="T11" fmla="*/ 181 h 87"/>
                <a:gd name="T12" fmla="*/ 238 w 97"/>
                <a:gd name="T13" fmla="*/ 66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87">
                  <a:moveTo>
                    <a:pt x="71" y="25"/>
                  </a:moveTo>
                  <a:cubicBezTo>
                    <a:pt x="66" y="0"/>
                    <a:pt x="30" y="11"/>
                    <a:pt x="18" y="23"/>
                  </a:cubicBezTo>
                  <a:cubicBezTo>
                    <a:pt x="10" y="32"/>
                    <a:pt x="0" y="45"/>
                    <a:pt x="3" y="58"/>
                  </a:cubicBezTo>
                  <a:cubicBezTo>
                    <a:pt x="4" y="67"/>
                    <a:pt x="17" y="87"/>
                    <a:pt x="28" y="86"/>
                  </a:cubicBezTo>
                  <a:cubicBezTo>
                    <a:pt x="41" y="85"/>
                    <a:pt x="39" y="65"/>
                    <a:pt x="49" y="60"/>
                  </a:cubicBezTo>
                  <a:cubicBezTo>
                    <a:pt x="57" y="56"/>
                    <a:pt x="66" y="62"/>
                    <a:pt x="74" y="61"/>
                  </a:cubicBezTo>
                  <a:cubicBezTo>
                    <a:pt x="97" y="61"/>
                    <a:pt x="96" y="34"/>
                    <a:pt x="79" y="22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8" name="Freeform 401">
              <a:extLst>
                <a:ext uri="{FF2B5EF4-FFF2-40B4-BE49-F238E27FC236}">
                  <a16:creationId xmlns:a16="http://schemas.microsoft.com/office/drawing/2014/main" id="{CFA1231D-86D0-4453-826B-FE12B3175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2544"/>
              <a:ext cx="140" cy="178"/>
            </a:xfrm>
            <a:custGeom>
              <a:avLst/>
              <a:gdLst>
                <a:gd name="T0" fmla="*/ 267 w 97"/>
                <a:gd name="T1" fmla="*/ 42 h 123"/>
                <a:gd name="T2" fmla="*/ 89 w 97"/>
                <a:gd name="T3" fmla="*/ 67 h 123"/>
                <a:gd name="T4" fmla="*/ 13 w 97"/>
                <a:gd name="T5" fmla="*/ 149 h 123"/>
                <a:gd name="T6" fmla="*/ 52 w 97"/>
                <a:gd name="T7" fmla="*/ 285 h 123"/>
                <a:gd name="T8" fmla="*/ 202 w 97"/>
                <a:gd name="T9" fmla="*/ 164 h 123"/>
                <a:gd name="T10" fmla="*/ 279 w 97"/>
                <a:gd name="T11" fmla="*/ 117 h 123"/>
                <a:gd name="T12" fmla="*/ 273 w 97"/>
                <a:gd name="T13" fmla="*/ 61 h 1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123">
                  <a:moveTo>
                    <a:pt x="89" y="14"/>
                  </a:moveTo>
                  <a:cubicBezTo>
                    <a:pt x="70" y="0"/>
                    <a:pt x="47" y="10"/>
                    <a:pt x="30" y="22"/>
                  </a:cubicBezTo>
                  <a:cubicBezTo>
                    <a:pt x="20" y="29"/>
                    <a:pt x="8" y="38"/>
                    <a:pt x="4" y="49"/>
                  </a:cubicBezTo>
                  <a:cubicBezTo>
                    <a:pt x="0" y="61"/>
                    <a:pt x="8" y="85"/>
                    <a:pt x="17" y="94"/>
                  </a:cubicBezTo>
                  <a:cubicBezTo>
                    <a:pt x="50" y="123"/>
                    <a:pt x="49" y="64"/>
                    <a:pt x="67" y="54"/>
                  </a:cubicBezTo>
                  <a:cubicBezTo>
                    <a:pt x="77" y="49"/>
                    <a:pt x="88" y="52"/>
                    <a:pt x="93" y="39"/>
                  </a:cubicBezTo>
                  <a:cubicBezTo>
                    <a:pt x="97" y="32"/>
                    <a:pt x="97" y="26"/>
                    <a:pt x="91" y="20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09" name="Freeform 402">
              <a:extLst>
                <a:ext uri="{FF2B5EF4-FFF2-40B4-BE49-F238E27FC236}">
                  <a16:creationId xmlns:a16="http://schemas.microsoft.com/office/drawing/2014/main" id="{3A255860-6639-49F1-B9EF-50DE503E1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950"/>
              <a:ext cx="179" cy="184"/>
            </a:xfrm>
            <a:custGeom>
              <a:avLst/>
              <a:gdLst>
                <a:gd name="T0" fmla="*/ 332 w 124"/>
                <a:gd name="T1" fmla="*/ 29 h 127"/>
                <a:gd name="T2" fmla="*/ 74 w 124"/>
                <a:gd name="T3" fmla="*/ 59 h 127"/>
                <a:gd name="T4" fmla="*/ 88 w 124"/>
                <a:gd name="T5" fmla="*/ 332 h 127"/>
                <a:gd name="T6" fmla="*/ 230 w 124"/>
                <a:gd name="T7" fmla="*/ 317 h 127"/>
                <a:gd name="T8" fmla="*/ 238 w 124"/>
                <a:gd name="T9" fmla="*/ 219 h 127"/>
                <a:gd name="T10" fmla="*/ 290 w 124"/>
                <a:gd name="T11" fmla="*/ 188 h 127"/>
                <a:gd name="T12" fmla="*/ 372 w 124"/>
                <a:gd name="T13" fmla="*/ 97 h 127"/>
                <a:gd name="T14" fmla="*/ 344 w 124"/>
                <a:gd name="T15" fmla="*/ 48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4" h="127">
                  <a:moveTo>
                    <a:pt x="110" y="10"/>
                  </a:moveTo>
                  <a:cubicBezTo>
                    <a:pt x="88" y="0"/>
                    <a:pt x="43" y="0"/>
                    <a:pt x="24" y="19"/>
                  </a:cubicBezTo>
                  <a:cubicBezTo>
                    <a:pt x="0" y="42"/>
                    <a:pt x="7" y="89"/>
                    <a:pt x="29" y="109"/>
                  </a:cubicBezTo>
                  <a:cubicBezTo>
                    <a:pt x="44" y="123"/>
                    <a:pt x="69" y="127"/>
                    <a:pt x="76" y="104"/>
                  </a:cubicBezTo>
                  <a:cubicBezTo>
                    <a:pt x="79" y="94"/>
                    <a:pt x="75" y="81"/>
                    <a:pt x="79" y="72"/>
                  </a:cubicBezTo>
                  <a:cubicBezTo>
                    <a:pt x="84" y="63"/>
                    <a:pt x="88" y="65"/>
                    <a:pt x="96" y="62"/>
                  </a:cubicBezTo>
                  <a:cubicBezTo>
                    <a:pt x="110" y="57"/>
                    <a:pt x="124" y="48"/>
                    <a:pt x="124" y="32"/>
                  </a:cubicBezTo>
                  <a:cubicBezTo>
                    <a:pt x="124" y="24"/>
                    <a:pt x="122" y="13"/>
                    <a:pt x="114" y="16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0" name="Freeform 403">
              <a:extLst>
                <a:ext uri="{FF2B5EF4-FFF2-40B4-BE49-F238E27FC236}">
                  <a16:creationId xmlns:a16="http://schemas.microsoft.com/office/drawing/2014/main" id="{709D6184-347C-4D2E-BD92-7790CECF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105"/>
              <a:ext cx="164" cy="118"/>
            </a:xfrm>
            <a:custGeom>
              <a:avLst/>
              <a:gdLst>
                <a:gd name="T0" fmla="*/ 229 w 113"/>
                <a:gd name="T1" fmla="*/ 24 h 82"/>
                <a:gd name="T2" fmla="*/ 83 w 113"/>
                <a:gd name="T3" fmla="*/ 95 h 82"/>
                <a:gd name="T4" fmla="*/ 83 w 113"/>
                <a:gd name="T5" fmla="*/ 242 h 82"/>
                <a:gd name="T6" fmla="*/ 164 w 113"/>
                <a:gd name="T7" fmla="*/ 176 h 82"/>
                <a:gd name="T8" fmla="*/ 286 w 113"/>
                <a:gd name="T9" fmla="*/ 137 h 82"/>
                <a:gd name="T10" fmla="*/ 219 w 113"/>
                <a:gd name="T11" fmla="*/ 20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82">
                  <a:moveTo>
                    <a:pt x="75" y="8"/>
                  </a:moveTo>
                  <a:cubicBezTo>
                    <a:pt x="54" y="7"/>
                    <a:pt x="40" y="15"/>
                    <a:pt x="27" y="32"/>
                  </a:cubicBezTo>
                  <a:cubicBezTo>
                    <a:pt x="20" y="42"/>
                    <a:pt x="0" y="82"/>
                    <a:pt x="27" y="81"/>
                  </a:cubicBezTo>
                  <a:cubicBezTo>
                    <a:pt x="39" y="80"/>
                    <a:pt x="44" y="63"/>
                    <a:pt x="54" y="59"/>
                  </a:cubicBezTo>
                  <a:cubicBezTo>
                    <a:pt x="66" y="52"/>
                    <a:pt x="83" y="57"/>
                    <a:pt x="94" y="46"/>
                  </a:cubicBezTo>
                  <a:cubicBezTo>
                    <a:pt x="113" y="28"/>
                    <a:pt x="98" y="0"/>
                    <a:pt x="72" y="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1" name="Freeform 404">
              <a:extLst>
                <a:ext uri="{FF2B5EF4-FFF2-40B4-BE49-F238E27FC236}">
                  <a16:creationId xmlns:a16="http://schemas.microsoft.com/office/drawing/2014/main" id="{5E8FEF91-5F16-4836-B613-A1A404592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1693"/>
              <a:ext cx="177" cy="155"/>
            </a:xfrm>
            <a:custGeom>
              <a:avLst/>
              <a:gdLst>
                <a:gd name="T0" fmla="*/ 83 w 123"/>
                <a:gd name="T1" fmla="*/ 262 h 107"/>
                <a:gd name="T2" fmla="*/ 360 w 123"/>
                <a:gd name="T3" fmla="*/ 197 h 107"/>
                <a:gd name="T4" fmla="*/ 334 w 123"/>
                <a:gd name="T5" fmla="*/ 271 h 107"/>
                <a:gd name="T6" fmla="*/ 237 w 123"/>
                <a:gd name="T7" fmla="*/ 249 h 107"/>
                <a:gd name="T8" fmla="*/ 178 w 123"/>
                <a:gd name="T9" fmla="*/ 290 h 107"/>
                <a:gd name="T10" fmla="*/ 109 w 123"/>
                <a:gd name="T11" fmla="*/ 290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07">
                  <a:moveTo>
                    <a:pt x="28" y="86"/>
                  </a:moveTo>
                  <a:cubicBezTo>
                    <a:pt x="0" y="37"/>
                    <a:pt x="111" y="0"/>
                    <a:pt x="121" y="65"/>
                  </a:cubicBezTo>
                  <a:cubicBezTo>
                    <a:pt x="123" y="74"/>
                    <a:pt x="122" y="85"/>
                    <a:pt x="112" y="89"/>
                  </a:cubicBezTo>
                  <a:cubicBezTo>
                    <a:pt x="102" y="93"/>
                    <a:pt x="92" y="83"/>
                    <a:pt x="80" y="82"/>
                  </a:cubicBezTo>
                  <a:cubicBezTo>
                    <a:pt x="64" y="82"/>
                    <a:pt x="71" y="84"/>
                    <a:pt x="60" y="95"/>
                  </a:cubicBezTo>
                  <a:cubicBezTo>
                    <a:pt x="51" y="104"/>
                    <a:pt x="48" y="107"/>
                    <a:pt x="37" y="95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2" name="Freeform 405">
              <a:extLst>
                <a:ext uri="{FF2B5EF4-FFF2-40B4-BE49-F238E27FC236}">
                  <a16:creationId xmlns:a16="http://schemas.microsoft.com/office/drawing/2014/main" id="{21A072CC-F3B1-4A51-93C6-E65958D99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609"/>
              <a:ext cx="190" cy="165"/>
            </a:xfrm>
            <a:custGeom>
              <a:avLst/>
              <a:gdLst>
                <a:gd name="T0" fmla="*/ 24 w 132"/>
                <a:gd name="T1" fmla="*/ 224 h 114"/>
                <a:gd name="T2" fmla="*/ 381 w 132"/>
                <a:gd name="T3" fmla="*/ 201 h 114"/>
                <a:gd name="T4" fmla="*/ 325 w 132"/>
                <a:gd name="T5" fmla="*/ 276 h 114"/>
                <a:gd name="T6" fmla="*/ 212 w 132"/>
                <a:gd name="T7" fmla="*/ 237 h 114"/>
                <a:gd name="T8" fmla="*/ 53 w 132"/>
                <a:gd name="T9" fmla="*/ 23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114">
                  <a:moveTo>
                    <a:pt x="8" y="74"/>
                  </a:moveTo>
                  <a:cubicBezTo>
                    <a:pt x="0" y="15"/>
                    <a:pt x="132" y="0"/>
                    <a:pt x="128" y="66"/>
                  </a:cubicBezTo>
                  <a:cubicBezTo>
                    <a:pt x="127" y="78"/>
                    <a:pt x="123" y="88"/>
                    <a:pt x="109" y="91"/>
                  </a:cubicBezTo>
                  <a:cubicBezTo>
                    <a:pt x="94" y="93"/>
                    <a:pt x="86" y="78"/>
                    <a:pt x="71" y="78"/>
                  </a:cubicBezTo>
                  <a:cubicBezTo>
                    <a:pt x="56" y="78"/>
                    <a:pt x="25" y="114"/>
                    <a:pt x="18" y="76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3" name="Freeform 406">
              <a:extLst>
                <a:ext uri="{FF2B5EF4-FFF2-40B4-BE49-F238E27FC236}">
                  <a16:creationId xmlns:a16="http://schemas.microsoft.com/office/drawing/2014/main" id="{2131C408-A2DF-472D-AF8D-CC7FDA06F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2314"/>
              <a:ext cx="147" cy="73"/>
            </a:xfrm>
            <a:custGeom>
              <a:avLst/>
              <a:gdLst>
                <a:gd name="T0" fmla="*/ 81 w 102"/>
                <a:gd name="T1" fmla="*/ 130 h 50"/>
                <a:gd name="T2" fmla="*/ 33 w 102"/>
                <a:gd name="T3" fmla="*/ 34 h 50"/>
                <a:gd name="T4" fmla="*/ 170 w 102"/>
                <a:gd name="T5" fmla="*/ 0 h 50"/>
                <a:gd name="T6" fmla="*/ 66 w 102"/>
                <a:gd name="T7" fmla="*/ 134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50">
                  <a:moveTo>
                    <a:pt x="27" y="42"/>
                  </a:moveTo>
                  <a:cubicBezTo>
                    <a:pt x="10" y="50"/>
                    <a:pt x="0" y="23"/>
                    <a:pt x="11" y="11"/>
                  </a:cubicBezTo>
                  <a:cubicBezTo>
                    <a:pt x="20" y="1"/>
                    <a:pt x="44" y="0"/>
                    <a:pt x="57" y="0"/>
                  </a:cubicBezTo>
                  <a:cubicBezTo>
                    <a:pt x="102" y="0"/>
                    <a:pt x="42" y="46"/>
                    <a:pt x="22" y="43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4" name="Freeform 407">
              <a:extLst>
                <a:ext uri="{FF2B5EF4-FFF2-40B4-BE49-F238E27FC236}">
                  <a16:creationId xmlns:a16="http://schemas.microsoft.com/office/drawing/2014/main" id="{241CB1C6-CC87-403A-9123-4CEFB6139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" y="1226"/>
              <a:ext cx="156" cy="158"/>
            </a:xfrm>
            <a:custGeom>
              <a:avLst/>
              <a:gdLst>
                <a:gd name="T0" fmla="*/ 62 w 108"/>
                <a:gd name="T1" fmla="*/ 262 h 109"/>
                <a:gd name="T2" fmla="*/ 324 w 108"/>
                <a:gd name="T3" fmla="*/ 155 h 109"/>
                <a:gd name="T4" fmla="*/ 299 w 108"/>
                <a:gd name="T5" fmla="*/ 244 h 109"/>
                <a:gd name="T6" fmla="*/ 217 w 108"/>
                <a:gd name="T7" fmla="*/ 235 h 109"/>
                <a:gd name="T8" fmla="*/ 81 w 108"/>
                <a:gd name="T9" fmla="*/ 265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09">
                  <a:moveTo>
                    <a:pt x="21" y="86"/>
                  </a:moveTo>
                  <a:cubicBezTo>
                    <a:pt x="0" y="47"/>
                    <a:pt x="95" y="0"/>
                    <a:pt x="107" y="51"/>
                  </a:cubicBezTo>
                  <a:cubicBezTo>
                    <a:pt x="108" y="60"/>
                    <a:pt x="108" y="75"/>
                    <a:pt x="99" y="80"/>
                  </a:cubicBezTo>
                  <a:cubicBezTo>
                    <a:pt x="89" y="84"/>
                    <a:pt x="81" y="74"/>
                    <a:pt x="72" y="77"/>
                  </a:cubicBezTo>
                  <a:cubicBezTo>
                    <a:pt x="55" y="82"/>
                    <a:pt x="45" y="109"/>
                    <a:pt x="27" y="8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5" name="Freeform 408">
              <a:extLst>
                <a:ext uri="{FF2B5EF4-FFF2-40B4-BE49-F238E27FC236}">
                  <a16:creationId xmlns:a16="http://schemas.microsoft.com/office/drawing/2014/main" id="{F4B4795A-85D9-4C19-975D-EE4D23D49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275"/>
              <a:ext cx="153" cy="93"/>
            </a:xfrm>
            <a:custGeom>
              <a:avLst/>
              <a:gdLst>
                <a:gd name="T0" fmla="*/ 0 w 106"/>
                <a:gd name="T1" fmla="*/ 131 h 64"/>
                <a:gd name="T2" fmla="*/ 267 w 106"/>
                <a:gd name="T3" fmla="*/ 157 h 64"/>
                <a:gd name="T4" fmla="*/ 204 w 106"/>
                <a:gd name="T5" fmla="*/ 177 h 64"/>
                <a:gd name="T6" fmla="*/ 128 w 106"/>
                <a:gd name="T7" fmla="*/ 182 h 64"/>
                <a:gd name="T8" fmla="*/ 14 w 106"/>
                <a:gd name="T9" fmla="*/ 137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64">
                  <a:moveTo>
                    <a:pt x="0" y="43"/>
                  </a:moveTo>
                  <a:cubicBezTo>
                    <a:pt x="13" y="0"/>
                    <a:pt x="106" y="4"/>
                    <a:pt x="89" y="51"/>
                  </a:cubicBezTo>
                  <a:cubicBezTo>
                    <a:pt x="85" y="63"/>
                    <a:pt x="79" y="61"/>
                    <a:pt x="68" y="58"/>
                  </a:cubicBezTo>
                  <a:cubicBezTo>
                    <a:pt x="54" y="54"/>
                    <a:pt x="56" y="55"/>
                    <a:pt x="43" y="59"/>
                  </a:cubicBezTo>
                  <a:cubicBezTo>
                    <a:pt x="28" y="64"/>
                    <a:pt x="13" y="58"/>
                    <a:pt x="5" y="45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6" name="Freeform 409">
              <a:extLst>
                <a:ext uri="{FF2B5EF4-FFF2-40B4-BE49-F238E27FC236}">
                  <a16:creationId xmlns:a16="http://schemas.microsoft.com/office/drawing/2014/main" id="{F7322511-EB55-4F6F-965B-9E48B919B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7" y="1361"/>
              <a:ext cx="154" cy="176"/>
            </a:xfrm>
            <a:custGeom>
              <a:avLst/>
              <a:gdLst>
                <a:gd name="T0" fmla="*/ 9 w 107"/>
                <a:gd name="T1" fmla="*/ 306 h 122"/>
                <a:gd name="T2" fmla="*/ 171 w 107"/>
                <a:gd name="T3" fmla="*/ 36 h 122"/>
                <a:gd name="T4" fmla="*/ 259 w 107"/>
                <a:gd name="T5" fmla="*/ 123 h 122"/>
                <a:gd name="T6" fmla="*/ 170 w 107"/>
                <a:gd name="T7" fmla="*/ 198 h 122"/>
                <a:gd name="T8" fmla="*/ 131 w 107"/>
                <a:gd name="T9" fmla="*/ 310 h 122"/>
                <a:gd name="T10" fmla="*/ 19 w 107"/>
                <a:gd name="T11" fmla="*/ 314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22">
                  <a:moveTo>
                    <a:pt x="3" y="102"/>
                  </a:moveTo>
                  <a:cubicBezTo>
                    <a:pt x="0" y="71"/>
                    <a:pt x="31" y="26"/>
                    <a:pt x="58" y="12"/>
                  </a:cubicBezTo>
                  <a:cubicBezTo>
                    <a:pt x="81" y="0"/>
                    <a:pt x="107" y="17"/>
                    <a:pt x="87" y="41"/>
                  </a:cubicBezTo>
                  <a:cubicBezTo>
                    <a:pt x="78" y="51"/>
                    <a:pt x="64" y="55"/>
                    <a:pt x="57" y="66"/>
                  </a:cubicBezTo>
                  <a:cubicBezTo>
                    <a:pt x="50" y="78"/>
                    <a:pt x="51" y="92"/>
                    <a:pt x="44" y="103"/>
                  </a:cubicBezTo>
                  <a:cubicBezTo>
                    <a:pt x="34" y="121"/>
                    <a:pt x="15" y="122"/>
                    <a:pt x="6" y="105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7" name="Freeform 410">
              <a:extLst>
                <a:ext uri="{FF2B5EF4-FFF2-40B4-BE49-F238E27FC236}">
                  <a16:creationId xmlns:a16="http://schemas.microsoft.com/office/drawing/2014/main" id="{D8C9662C-D6F3-440D-887C-CFF18514E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442"/>
              <a:ext cx="117" cy="89"/>
            </a:xfrm>
            <a:custGeom>
              <a:avLst/>
              <a:gdLst>
                <a:gd name="T0" fmla="*/ 20 w 81"/>
                <a:gd name="T1" fmla="*/ 49 h 62"/>
                <a:gd name="T2" fmla="*/ 175 w 81"/>
                <a:gd name="T3" fmla="*/ 42 h 62"/>
                <a:gd name="T4" fmla="*/ 205 w 81"/>
                <a:gd name="T5" fmla="*/ 165 h 62"/>
                <a:gd name="T6" fmla="*/ 108 w 81"/>
                <a:gd name="T7" fmla="*/ 86 h 62"/>
                <a:gd name="T8" fmla="*/ 27 w 81"/>
                <a:gd name="T9" fmla="*/ 4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2">
                  <a:moveTo>
                    <a:pt x="7" y="17"/>
                  </a:moveTo>
                  <a:cubicBezTo>
                    <a:pt x="27" y="13"/>
                    <a:pt x="39" y="0"/>
                    <a:pt x="58" y="14"/>
                  </a:cubicBezTo>
                  <a:cubicBezTo>
                    <a:pt x="65" y="19"/>
                    <a:pt x="81" y="50"/>
                    <a:pt x="68" y="56"/>
                  </a:cubicBezTo>
                  <a:cubicBezTo>
                    <a:pt x="57" y="62"/>
                    <a:pt x="46" y="33"/>
                    <a:pt x="36" y="29"/>
                  </a:cubicBezTo>
                  <a:cubicBezTo>
                    <a:pt x="31" y="27"/>
                    <a:pt x="0" y="28"/>
                    <a:pt x="9" y="17"/>
                  </a:cubicBezTo>
                </a:path>
              </a:pathLst>
            </a:custGeom>
            <a:solidFill>
              <a:srgbClr val="9E30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8" name="Freeform 411">
              <a:extLst>
                <a:ext uri="{FF2B5EF4-FFF2-40B4-BE49-F238E27FC236}">
                  <a16:creationId xmlns:a16="http://schemas.microsoft.com/office/drawing/2014/main" id="{0DDE913F-7D54-440F-8A03-B7B46C4FE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158"/>
              <a:ext cx="215" cy="88"/>
            </a:xfrm>
            <a:custGeom>
              <a:avLst/>
              <a:gdLst>
                <a:gd name="T0" fmla="*/ 6 w 149"/>
                <a:gd name="T1" fmla="*/ 75 h 61"/>
                <a:gd name="T2" fmla="*/ 447 w 149"/>
                <a:gd name="T3" fmla="*/ 0 h 61"/>
                <a:gd name="T4" fmla="*/ 208 w 149"/>
                <a:gd name="T5" fmla="*/ 169 h 61"/>
                <a:gd name="T6" fmla="*/ 79 w 149"/>
                <a:gd name="T7" fmla="*/ 141 h 61"/>
                <a:gd name="T8" fmla="*/ 0 w 149"/>
                <a:gd name="T9" fmla="*/ 84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9" h="61">
                  <a:moveTo>
                    <a:pt x="2" y="25"/>
                  </a:moveTo>
                  <a:cubicBezTo>
                    <a:pt x="46" y="61"/>
                    <a:pt x="115" y="39"/>
                    <a:pt x="149" y="0"/>
                  </a:cubicBezTo>
                  <a:cubicBezTo>
                    <a:pt x="141" y="34"/>
                    <a:pt x="100" y="52"/>
                    <a:pt x="69" y="56"/>
                  </a:cubicBezTo>
                  <a:cubicBezTo>
                    <a:pt x="56" y="58"/>
                    <a:pt x="38" y="52"/>
                    <a:pt x="26" y="47"/>
                  </a:cubicBezTo>
                  <a:cubicBezTo>
                    <a:pt x="17" y="42"/>
                    <a:pt x="9" y="31"/>
                    <a:pt x="0" y="28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19" name="Freeform 412">
              <a:extLst>
                <a:ext uri="{FF2B5EF4-FFF2-40B4-BE49-F238E27FC236}">
                  <a16:creationId xmlns:a16="http://schemas.microsoft.com/office/drawing/2014/main" id="{8463C157-8511-48CB-82C5-D00A2F75C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9" y="2021"/>
              <a:ext cx="209" cy="127"/>
            </a:xfrm>
            <a:custGeom>
              <a:avLst/>
              <a:gdLst>
                <a:gd name="T0" fmla="*/ 1 w 145"/>
                <a:gd name="T1" fmla="*/ 0 h 88"/>
                <a:gd name="T2" fmla="*/ 203 w 145"/>
                <a:gd name="T3" fmla="*/ 196 h 88"/>
                <a:gd name="T4" fmla="*/ 434 w 145"/>
                <a:gd name="T5" fmla="*/ 169 h 88"/>
                <a:gd name="T6" fmla="*/ 159 w 145"/>
                <a:gd name="T7" fmla="*/ 216 h 88"/>
                <a:gd name="T8" fmla="*/ 6 w 145"/>
                <a:gd name="T9" fmla="*/ 6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88">
                  <a:moveTo>
                    <a:pt x="1" y="0"/>
                  </a:moveTo>
                  <a:cubicBezTo>
                    <a:pt x="0" y="28"/>
                    <a:pt x="46" y="56"/>
                    <a:pt x="68" y="65"/>
                  </a:cubicBezTo>
                  <a:cubicBezTo>
                    <a:pt x="87" y="73"/>
                    <a:pt x="131" y="75"/>
                    <a:pt x="145" y="56"/>
                  </a:cubicBezTo>
                  <a:cubicBezTo>
                    <a:pt x="139" y="88"/>
                    <a:pt x="74" y="85"/>
                    <a:pt x="53" y="72"/>
                  </a:cubicBezTo>
                  <a:cubicBezTo>
                    <a:pt x="29" y="57"/>
                    <a:pt x="14" y="26"/>
                    <a:pt x="2" y="2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0" name="Freeform 413">
              <a:extLst>
                <a:ext uri="{FF2B5EF4-FFF2-40B4-BE49-F238E27FC236}">
                  <a16:creationId xmlns:a16="http://schemas.microsoft.com/office/drawing/2014/main" id="{D2380016-3CD1-4FAC-9FBE-D20FCC10E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8" y="2064"/>
              <a:ext cx="158" cy="172"/>
            </a:xfrm>
            <a:custGeom>
              <a:avLst/>
              <a:gdLst>
                <a:gd name="T0" fmla="*/ 6 w 109"/>
                <a:gd name="T1" fmla="*/ 117 h 119"/>
                <a:gd name="T2" fmla="*/ 313 w 109"/>
                <a:gd name="T3" fmla="*/ 160 h 119"/>
                <a:gd name="T4" fmla="*/ 219 w 109"/>
                <a:gd name="T5" fmla="*/ 360 h 119"/>
                <a:gd name="T6" fmla="*/ 290 w 109"/>
                <a:gd name="T7" fmla="*/ 224 h 119"/>
                <a:gd name="T8" fmla="*/ 204 w 109"/>
                <a:gd name="T9" fmla="*/ 108 h 119"/>
                <a:gd name="T10" fmla="*/ 0 w 109"/>
                <a:gd name="T11" fmla="*/ 108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9" h="119">
                  <a:moveTo>
                    <a:pt x="2" y="39"/>
                  </a:moveTo>
                  <a:cubicBezTo>
                    <a:pt x="27" y="0"/>
                    <a:pt x="89" y="10"/>
                    <a:pt x="103" y="53"/>
                  </a:cubicBezTo>
                  <a:cubicBezTo>
                    <a:pt x="109" y="75"/>
                    <a:pt x="97" y="113"/>
                    <a:pt x="72" y="119"/>
                  </a:cubicBezTo>
                  <a:cubicBezTo>
                    <a:pt x="81" y="106"/>
                    <a:pt x="95" y="91"/>
                    <a:pt x="95" y="74"/>
                  </a:cubicBezTo>
                  <a:cubicBezTo>
                    <a:pt x="94" y="55"/>
                    <a:pt x="82" y="44"/>
                    <a:pt x="67" y="36"/>
                  </a:cubicBezTo>
                  <a:cubicBezTo>
                    <a:pt x="46" y="25"/>
                    <a:pt x="20" y="20"/>
                    <a:pt x="0" y="36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1" name="Freeform 414">
              <a:extLst>
                <a:ext uri="{FF2B5EF4-FFF2-40B4-BE49-F238E27FC236}">
                  <a16:creationId xmlns:a16="http://schemas.microsoft.com/office/drawing/2014/main" id="{2E6F2ED0-4097-4D63-95F4-0EAC19C50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" y="1838"/>
              <a:ext cx="131" cy="62"/>
            </a:xfrm>
            <a:custGeom>
              <a:avLst/>
              <a:gdLst>
                <a:gd name="T0" fmla="*/ 1 w 91"/>
                <a:gd name="T1" fmla="*/ 66 h 43"/>
                <a:gd name="T2" fmla="*/ 161 w 91"/>
                <a:gd name="T3" fmla="*/ 99 h 43"/>
                <a:gd name="T4" fmla="*/ 250 w 91"/>
                <a:gd name="T5" fmla="*/ 0 h 43"/>
                <a:gd name="T6" fmla="*/ 236 w 91"/>
                <a:gd name="T7" fmla="*/ 99 h 43"/>
                <a:gd name="T8" fmla="*/ 122 w 91"/>
                <a:gd name="T9" fmla="*/ 128 h 43"/>
                <a:gd name="T10" fmla="*/ 1 w 91"/>
                <a:gd name="T11" fmla="*/ 7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1" h="43">
                  <a:moveTo>
                    <a:pt x="1" y="22"/>
                  </a:moveTo>
                  <a:cubicBezTo>
                    <a:pt x="0" y="39"/>
                    <a:pt x="44" y="37"/>
                    <a:pt x="54" y="33"/>
                  </a:cubicBezTo>
                  <a:cubicBezTo>
                    <a:pt x="68" y="28"/>
                    <a:pt x="80" y="14"/>
                    <a:pt x="84" y="0"/>
                  </a:cubicBezTo>
                  <a:cubicBezTo>
                    <a:pt x="87" y="12"/>
                    <a:pt x="91" y="24"/>
                    <a:pt x="79" y="33"/>
                  </a:cubicBezTo>
                  <a:cubicBezTo>
                    <a:pt x="69" y="41"/>
                    <a:pt x="54" y="43"/>
                    <a:pt x="41" y="43"/>
                  </a:cubicBezTo>
                  <a:cubicBezTo>
                    <a:pt x="27" y="43"/>
                    <a:pt x="7" y="38"/>
                    <a:pt x="1" y="24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2" name="Freeform 415">
              <a:extLst>
                <a:ext uri="{FF2B5EF4-FFF2-40B4-BE49-F238E27FC236}">
                  <a16:creationId xmlns:a16="http://schemas.microsoft.com/office/drawing/2014/main" id="{3B9A1526-0938-4590-B80C-44F7CD542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743"/>
              <a:ext cx="229" cy="121"/>
            </a:xfrm>
            <a:custGeom>
              <a:avLst/>
              <a:gdLst>
                <a:gd name="T0" fmla="*/ 9 w 159"/>
                <a:gd name="T1" fmla="*/ 35 h 84"/>
                <a:gd name="T2" fmla="*/ 0 w 159"/>
                <a:gd name="T3" fmla="*/ 33 h 84"/>
                <a:gd name="T4" fmla="*/ 102 w 159"/>
                <a:gd name="T5" fmla="*/ 164 h 84"/>
                <a:gd name="T6" fmla="*/ 297 w 159"/>
                <a:gd name="T7" fmla="*/ 184 h 84"/>
                <a:gd name="T8" fmla="*/ 425 w 159"/>
                <a:gd name="T9" fmla="*/ 0 h 84"/>
                <a:gd name="T10" fmla="*/ 230 w 159"/>
                <a:gd name="T11" fmla="*/ 236 h 84"/>
                <a:gd name="T12" fmla="*/ 27 w 159"/>
                <a:gd name="T13" fmla="*/ 46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84">
                  <a:moveTo>
                    <a:pt x="3" y="12"/>
                  </a:moveTo>
                  <a:cubicBezTo>
                    <a:pt x="2" y="10"/>
                    <a:pt x="1" y="10"/>
                    <a:pt x="0" y="11"/>
                  </a:cubicBezTo>
                  <a:cubicBezTo>
                    <a:pt x="5" y="30"/>
                    <a:pt x="18" y="44"/>
                    <a:pt x="34" y="55"/>
                  </a:cubicBezTo>
                  <a:cubicBezTo>
                    <a:pt x="57" y="71"/>
                    <a:pt x="73" y="71"/>
                    <a:pt x="99" y="62"/>
                  </a:cubicBezTo>
                  <a:cubicBezTo>
                    <a:pt x="127" y="53"/>
                    <a:pt x="143" y="29"/>
                    <a:pt x="142" y="0"/>
                  </a:cubicBezTo>
                  <a:cubicBezTo>
                    <a:pt x="159" y="39"/>
                    <a:pt x="116" y="84"/>
                    <a:pt x="77" y="79"/>
                  </a:cubicBezTo>
                  <a:cubicBezTo>
                    <a:pt x="47" y="76"/>
                    <a:pt x="11" y="47"/>
                    <a:pt x="9" y="15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3" name="Freeform 416">
              <a:extLst>
                <a:ext uri="{FF2B5EF4-FFF2-40B4-BE49-F238E27FC236}">
                  <a16:creationId xmlns:a16="http://schemas.microsoft.com/office/drawing/2014/main" id="{82F13F33-27D9-4B7B-A113-96A83F287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2692"/>
              <a:ext cx="115" cy="81"/>
            </a:xfrm>
            <a:custGeom>
              <a:avLst/>
              <a:gdLst>
                <a:gd name="T0" fmla="*/ 0 w 79"/>
                <a:gd name="T1" fmla="*/ 67 h 56"/>
                <a:gd name="T2" fmla="*/ 195 w 79"/>
                <a:gd name="T3" fmla="*/ 0 h 56"/>
                <a:gd name="T4" fmla="*/ 0 w 79"/>
                <a:gd name="T5" fmla="*/ 81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56">
                  <a:moveTo>
                    <a:pt x="0" y="22"/>
                  </a:moveTo>
                  <a:cubicBezTo>
                    <a:pt x="16" y="44"/>
                    <a:pt x="61" y="25"/>
                    <a:pt x="63" y="0"/>
                  </a:cubicBezTo>
                  <a:cubicBezTo>
                    <a:pt x="79" y="34"/>
                    <a:pt x="16" y="56"/>
                    <a:pt x="0" y="27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4" name="Freeform 417">
              <a:extLst>
                <a:ext uri="{FF2B5EF4-FFF2-40B4-BE49-F238E27FC236}">
                  <a16:creationId xmlns:a16="http://schemas.microsoft.com/office/drawing/2014/main" id="{D0519CD1-89D9-4553-B73E-32F74B479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" y="2232"/>
              <a:ext cx="141" cy="77"/>
            </a:xfrm>
            <a:custGeom>
              <a:avLst/>
              <a:gdLst>
                <a:gd name="T0" fmla="*/ 6 w 98"/>
                <a:gd name="T1" fmla="*/ 22 h 53"/>
                <a:gd name="T2" fmla="*/ 278 w 98"/>
                <a:gd name="T3" fmla="*/ 0 h 53"/>
                <a:gd name="T4" fmla="*/ 256 w 98"/>
                <a:gd name="T5" fmla="*/ 103 h 53"/>
                <a:gd name="T6" fmla="*/ 128 w 98"/>
                <a:gd name="T7" fmla="*/ 150 h 53"/>
                <a:gd name="T8" fmla="*/ 1 w 98"/>
                <a:gd name="T9" fmla="*/ 41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8" h="53">
                  <a:moveTo>
                    <a:pt x="2" y="7"/>
                  </a:moveTo>
                  <a:cubicBezTo>
                    <a:pt x="2" y="49"/>
                    <a:pt x="98" y="43"/>
                    <a:pt x="93" y="0"/>
                  </a:cubicBezTo>
                  <a:cubicBezTo>
                    <a:pt x="93" y="14"/>
                    <a:pt x="97" y="23"/>
                    <a:pt x="86" y="34"/>
                  </a:cubicBezTo>
                  <a:cubicBezTo>
                    <a:pt x="75" y="45"/>
                    <a:pt x="58" y="53"/>
                    <a:pt x="43" y="49"/>
                  </a:cubicBezTo>
                  <a:cubicBezTo>
                    <a:pt x="26" y="44"/>
                    <a:pt x="0" y="33"/>
                    <a:pt x="1" y="13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5" name="Freeform 418">
              <a:extLst>
                <a:ext uri="{FF2B5EF4-FFF2-40B4-BE49-F238E27FC236}">
                  <a16:creationId xmlns:a16="http://schemas.microsoft.com/office/drawing/2014/main" id="{9B2732C6-0930-4024-9A25-04925FB72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2006"/>
              <a:ext cx="144" cy="190"/>
            </a:xfrm>
            <a:custGeom>
              <a:avLst/>
              <a:gdLst>
                <a:gd name="T0" fmla="*/ 164 w 100"/>
                <a:gd name="T1" fmla="*/ 0 h 131"/>
                <a:gd name="T2" fmla="*/ 225 w 100"/>
                <a:gd name="T3" fmla="*/ 276 h 131"/>
                <a:gd name="T4" fmla="*/ 0 w 100"/>
                <a:gd name="T5" fmla="*/ 341 h 131"/>
                <a:gd name="T6" fmla="*/ 274 w 100"/>
                <a:gd name="T7" fmla="*/ 229 h 131"/>
                <a:gd name="T8" fmla="*/ 284 w 100"/>
                <a:gd name="T9" fmla="*/ 70 h 131"/>
                <a:gd name="T10" fmla="*/ 179 w 100"/>
                <a:gd name="T11" fmla="*/ 0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131">
                  <a:moveTo>
                    <a:pt x="55" y="0"/>
                  </a:moveTo>
                  <a:cubicBezTo>
                    <a:pt x="91" y="8"/>
                    <a:pt x="89" y="63"/>
                    <a:pt x="75" y="90"/>
                  </a:cubicBezTo>
                  <a:cubicBezTo>
                    <a:pt x="63" y="110"/>
                    <a:pt x="21" y="131"/>
                    <a:pt x="0" y="112"/>
                  </a:cubicBezTo>
                  <a:cubicBezTo>
                    <a:pt x="38" y="125"/>
                    <a:pt x="82" y="117"/>
                    <a:pt x="92" y="75"/>
                  </a:cubicBezTo>
                  <a:cubicBezTo>
                    <a:pt x="96" y="60"/>
                    <a:pt x="100" y="38"/>
                    <a:pt x="95" y="23"/>
                  </a:cubicBezTo>
                  <a:cubicBezTo>
                    <a:pt x="87" y="3"/>
                    <a:pt x="73" y="9"/>
                    <a:pt x="60" y="0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6" name="Freeform 419">
              <a:extLst>
                <a:ext uri="{FF2B5EF4-FFF2-40B4-BE49-F238E27FC236}">
                  <a16:creationId xmlns:a16="http://schemas.microsoft.com/office/drawing/2014/main" id="{30FBA588-1509-43E2-A909-E26E0A87B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392"/>
              <a:ext cx="170" cy="164"/>
            </a:xfrm>
            <a:custGeom>
              <a:avLst/>
              <a:gdLst>
                <a:gd name="T0" fmla="*/ 48 w 118"/>
                <a:gd name="T1" fmla="*/ 0 h 113"/>
                <a:gd name="T2" fmla="*/ 20 w 118"/>
                <a:gd name="T3" fmla="*/ 116 h 113"/>
                <a:gd name="T4" fmla="*/ 131 w 118"/>
                <a:gd name="T5" fmla="*/ 279 h 113"/>
                <a:gd name="T6" fmla="*/ 353 w 118"/>
                <a:gd name="T7" fmla="*/ 232 h 113"/>
                <a:gd name="T8" fmla="*/ 243 w 118"/>
                <a:gd name="T9" fmla="*/ 340 h 113"/>
                <a:gd name="T10" fmla="*/ 72 w 118"/>
                <a:gd name="T11" fmla="*/ 242 h 113"/>
                <a:gd name="T12" fmla="*/ 35 w 118"/>
                <a:gd name="T13" fmla="*/ 6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8" h="113">
                  <a:moveTo>
                    <a:pt x="16" y="0"/>
                  </a:moveTo>
                  <a:cubicBezTo>
                    <a:pt x="7" y="2"/>
                    <a:pt x="6" y="29"/>
                    <a:pt x="7" y="38"/>
                  </a:cubicBezTo>
                  <a:cubicBezTo>
                    <a:pt x="10" y="61"/>
                    <a:pt x="24" y="80"/>
                    <a:pt x="44" y="91"/>
                  </a:cubicBezTo>
                  <a:cubicBezTo>
                    <a:pt x="71" y="107"/>
                    <a:pt x="99" y="98"/>
                    <a:pt x="118" y="76"/>
                  </a:cubicBezTo>
                  <a:cubicBezTo>
                    <a:pt x="116" y="99"/>
                    <a:pt x="106" y="113"/>
                    <a:pt x="81" y="111"/>
                  </a:cubicBezTo>
                  <a:cubicBezTo>
                    <a:pt x="55" y="109"/>
                    <a:pt x="41" y="98"/>
                    <a:pt x="24" y="79"/>
                  </a:cubicBezTo>
                  <a:cubicBezTo>
                    <a:pt x="4" y="57"/>
                    <a:pt x="0" y="29"/>
                    <a:pt x="12" y="2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7" name="Freeform 420">
              <a:extLst>
                <a:ext uri="{FF2B5EF4-FFF2-40B4-BE49-F238E27FC236}">
                  <a16:creationId xmlns:a16="http://schemas.microsoft.com/office/drawing/2014/main" id="{AF11DB88-FD7C-4D5C-AA65-E26F357F1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243"/>
              <a:ext cx="172" cy="136"/>
            </a:xfrm>
            <a:custGeom>
              <a:avLst/>
              <a:gdLst>
                <a:gd name="T0" fmla="*/ 25 w 119"/>
                <a:gd name="T1" fmla="*/ 0 h 94"/>
                <a:gd name="T2" fmla="*/ 20 w 119"/>
                <a:gd name="T3" fmla="*/ 100 h 94"/>
                <a:gd name="T4" fmla="*/ 175 w 119"/>
                <a:gd name="T5" fmla="*/ 229 h 94"/>
                <a:gd name="T6" fmla="*/ 353 w 119"/>
                <a:gd name="T7" fmla="*/ 100 h 94"/>
                <a:gd name="T8" fmla="*/ 121 w 119"/>
                <a:gd name="T9" fmla="*/ 245 h 94"/>
                <a:gd name="T10" fmla="*/ 14 w 119"/>
                <a:gd name="T11" fmla="*/ 0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9" h="94">
                  <a:moveTo>
                    <a:pt x="8" y="0"/>
                  </a:moveTo>
                  <a:cubicBezTo>
                    <a:pt x="0" y="2"/>
                    <a:pt x="4" y="24"/>
                    <a:pt x="7" y="33"/>
                  </a:cubicBezTo>
                  <a:cubicBezTo>
                    <a:pt x="15" y="58"/>
                    <a:pt x="32" y="71"/>
                    <a:pt x="58" y="75"/>
                  </a:cubicBezTo>
                  <a:cubicBezTo>
                    <a:pt x="80" y="78"/>
                    <a:pt x="118" y="61"/>
                    <a:pt x="117" y="33"/>
                  </a:cubicBezTo>
                  <a:cubicBezTo>
                    <a:pt x="119" y="81"/>
                    <a:pt x="78" y="94"/>
                    <a:pt x="40" y="81"/>
                  </a:cubicBezTo>
                  <a:cubicBezTo>
                    <a:pt x="1" y="67"/>
                    <a:pt x="3" y="35"/>
                    <a:pt x="5" y="0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8" name="Freeform 421">
              <a:extLst>
                <a:ext uri="{FF2B5EF4-FFF2-40B4-BE49-F238E27FC236}">
                  <a16:creationId xmlns:a16="http://schemas.microsoft.com/office/drawing/2014/main" id="{9D6694AF-91E4-4A5B-A091-37CF5480E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158"/>
              <a:ext cx="202" cy="164"/>
            </a:xfrm>
            <a:custGeom>
              <a:avLst/>
              <a:gdLst>
                <a:gd name="T0" fmla="*/ 0 w 140"/>
                <a:gd name="T1" fmla="*/ 141 h 113"/>
                <a:gd name="T2" fmla="*/ 342 w 140"/>
                <a:gd name="T3" fmla="*/ 0 h 113"/>
                <a:gd name="T4" fmla="*/ 348 w 140"/>
                <a:gd name="T5" fmla="*/ 177 h 113"/>
                <a:gd name="T6" fmla="*/ 225 w 140"/>
                <a:gd name="T7" fmla="*/ 284 h 113"/>
                <a:gd name="T8" fmla="*/ 14 w 140"/>
                <a:gd name="T9" fmla="*/ 163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13">
                  <a:moveTo>
                    <a:pt x="0" y="46"/>
                  </a:moveTo>
                  <a:cubicBezTo>
                    <a:pt x="19" y="113"/>
                    <a:pt x="140" y="72"/>
                    <a:pt x="114" y="0"/>
                  </a:cubicBezTo>
                  <a:cubicBezTo>
                    <a:pt x="116" y="22"/>
                    <a:pt x="130" y="36"/>
                    <a:pt x="116" y="58"/>
                  </a:cubicBezTo>
                  <a:cubicBezTo>
                    <a:pt x="107" y="73"/>
                    <a:pt x="92" y="89"/>
                    <a:pt x="75" y="93"/>
                  </a:cubicBezTo>
                  <a:cubicBezTo>
                    <a:pt x="48" y="100"/>
                    <a:pt x="16" y="77"/>
                    <a:pt x="5" y="53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29" name="Freeform 422">
              <a:extLst>
                <a:ext uri="{FF2B5EF4-FFF2-40B4-BE49-F238E27FC236}">
                  <a16:creationId xmlns:a16="http://schemas.microsoft.com/office/drawing/2014/main" id="{3D41208F-11D7-4414-921A-E9CB55622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573"/>
              <a:ext cx="207" cy="131"/>
            </a:xfrm>
            <a:custGeom>
              <a:avLst/>
              <a:gdLst>
                <a:gd name="T0" fmla="*/ 80 w 143"/>
                <a:gd name="T1" fmla="*/ 0 h 90"/>
                <a:gd name="T2" fmla="*/ 252 w 143"/>
                <a:gd name="T3" fmla="*/ 269 h 90"/>
                <a:gd name="T4" fmla="*/ 434 w 143"/>
                <a:gd name="T5" fmla="*/ 140 h 90"/>
                <a:gd name="T6" fmla="*/ 81 w 143"/>
                <a:gd name="T7" fmla="*/ 28 h 9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90">
                  <a:moveTo>
                    <a:pt x="26" y="0"/>
                  </a:moveTo>
                  <a:cubicBezTo>
                    <a:pt x="0" y="33"/>
                    <a:pt x="51" y="84"/>
                    <a:pt x="83" y="87"/>
                  </a:cubicBezTo>
                  <a:cubicBezTo>
                    <a:pt x="108" y="90"/>
                    <a:pt x="139" y="70"/>
                    <a:pt x="143" y="45"/>
                  </a:cubicBezTo>
                  <a:cubicBezTo>
                    <a:pt x="112" y="90"/>
                    <a:pt x="21" y="66"/>
                    <a:pt x="27" y="9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0" name="Freeform 423">
              <a:extLst>
                <a:ext uri="{FF2B5EF4-FFF2-40B4-BE49-F238E27FC236}">
                  <a16:creationId xmlns:a16="http://schemas.microsoft.com/office/drawing/2014/main" id="{DF11949C-DA18-4180-8412-44524244D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1491"/>
              <a:ext cx="178" cy="163"/>
            </a:xfrm>
            <a:custGeom>
              <a:avLst/>
              <a:gdLst>
                <a:gd name="T0" fmla="*/ 0 w 123"/>
                <a:gd name="T1" fmla="*/ 95 h 113"/>
                <a:gd name="T2" fmla="*/ 331 w 123"/>
                <a:gd name="T3" fmla="*/ 180 h 113"/>
                <a:gd name="T4" fmla="*/ 313 w 123"/>
                <a:gd name="T5" fmla="*/ 0 h 113"/>
                <a:gd name="T6" fmla="*/ 305 w 123"/>
                <a:gd name="T7" fmla="*/ 127 h 113"/>
                <a:gd name="T8" fmla="*/ 219 w 123"/>
                <a:gd name="T9" fmla="*/ 196 h 113"/>
                <a:gd name="T10" fmla="*/ 9 w 123"/>
                <a:gd name="T11" fmla="*/ 88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3">
                  <a:moveTo>
                    <a:pt x="0" y="32"/>
                  </a:moveTo>
                  <a:cubicBezTo>
                    <a:pt x="14" y="80"/>
                    <a:pt x="78" y="113"/>
                    <a:pt x="109" y="60"/>
                  </a:cubicBezTo>
                  <a:cubicBezTo>
                    <a:pt x="123" y="36"/>
                    <a:pt x="116" y="20"/>
                    <a:pt x="103" y="0"/>
                  </a:cubicBezTo>
                  <a:cubicBezTo>
                    <a:pt x="105" y="15"/>
                    <a:pt x="110" y="29"/>
                    <a:pt x="101" y="42"/>
                  </a:cubicBezTo>
                  <a:cubicBezTo>
                    <a:pt x="95" y="52"/>
                    <a:pt x="83" y="62"/>
                    <a:pt x="72" y="65"/>
                  </a:cubicBezTo>
                  <a:cubicBezTo>
                    <a:pt x="46" y="71"/>
                    <a:pt x="16" y="49"/>
                    <a:pt x="3" y="29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1" name="Freeform 424">
              <a:extLst>
                <a:ext uri="{FF2B5EF4-FFF2-40B4-BE49-F238E27FC236}">
                  <a16:creationId xmlns:a16="http://schemas.microsoft.com/office/drawing/2014/main" id="{F6FCCCD7-3933-4FB9-9777-37C47B005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1308"/>
              <a:ext cx="188" cy="148"/>
            </a:xfrm>
            <a:custGeom>
              <a:avLst/>
              <a:gdLst>
                <a:gd name="T0" fmla="*/ 1 w 130"/>
                <a:gd name="T1" fmla="*/ 107 h 102"/>
                <a:gd name="T2" fmla="*/ 278 w 130"/>
                <a:gd name="T3" fmla="*/ 0 h 102"/>
                <a:gd name="T4" fmla="*/ 285 w 130"/>
                <a:gd name="T5" fmla="*/ 158 h 102"/>
                <a:gd name="T6" fmla="*/ 191 w 130"/>
                <a:gd name="T7" fmla="*/ 244 h 102"/>
                <a:gd name="T8" fmla="*/ 62 w 130"/>
                <a:gd name="T9" fmla="*/ 229 h 102"/>
                <a:gd name="T10" fmla="*/ 9 w 130"/>
                <a:gd name="T11" fmla="*/ 131 h 10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102">
                  <a:moveTo>
                    <a:pt x="1" y="35"/>
                  </a:moveTo>
                  <a:cubicBezTo>
                    <a:pt x="8" y="102"/>
                    <a:pt x="130" y="50"/>
                    <a:pt x="92" y="0"/>
                  </a:cubicBezTo>
                  <a:cubicBezTo>
                    <a:pt x="99" y="19"/>
                    <a:pt x="106" y="33"/>
                    <a:pt x="94" y="52"/>
                  </a:cubicBezTo>
                  <a:cubicBezTo>
                    <a:pt x="87" y="63"/>
                    <a:pt x="75" y="74"/>
                    <a:pt x="63" y="80"/>
                  </a:cubicBezTo>
                  <a:cubicBezTo>
                    <a:pt x="47" y="87"/>
                    <a:pt x="33" y="87"/>
                    <a:pt x="21" y="75"/>
                  </a:cubicBezTo>
                  <a:cubicBezTo>
                    <a:pt x="13" y="69"/>
                    <a:pt x="0" y="51"/>
                    <a:pt x="3" y="43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2" name="Freeform 425">
              <a:extLst>
                <a:ext uri="{FF2B5EF4-FFF2-40B4-BE49-F238E27FC236}">
                  <a16:creationId xmlns:a16="http://schemas.microsoft.com/office/drawing/2014/main" id="{BF511E56-3ABB-4FF8-B1D3-23B214C55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1675"/>
              <a:ext cx="82" cy="147"/>
            </a:xfrm>
            <a:custGeom>
              <a:avLst/>
              <a:gdLst>
                <a:gd name="T0" fmla="*/ 0 w 57"/>
                <a:gd name="T1" fmla="*/ 297 h 102"/>
                <a:gd name="T2" fmla="*/ 104 w 57"/>
                <a:gd name="T3" fmla="*/ 0 h 102"/>
                <a:gd name="T4" fmla="*/ 150 w 57"/>
                <a:gd name="T5" fmla="*/ 239 h 102"/>
                <a:gd name="T6" fmla="*/ 39 w 57"/>
                <a:gd name="T7" fmla="*/ 306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102">
                  <a:moveTo>
                    <a:pt x="0" y="99"/>
                  </a:moveTo>
                  <a:cubicBezTo>
                    <a:pt x="39" y="100"/>
                    <a:pt x="38" y="25"/>
                    <a:pt x="35" y="0"/>
                  </a:cubicBezTo>
                  <a:cubicBezTo>
                    <a:pt x="54" y="18"/>
                    <a:pt x="57" y="55"/>
                    <a:pt x="50" y="80"/>
                  </a:cubicBezTo>
                  <a:cubicBezTo>
                    <a:pt x="43" y="102"/>
                    <a:pt x="29" y="96"/>
                    <a:pt x="13" y="102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3" name="Freeform 426">
              <a:extLst>
                <a:ext uri="{FF2B5EF4-FFF2-40B4-BE49-F238E27FC236}">
                  <a16:creationId xmlns:a16="http://schemas.microsoft.com/office/drawing/2014/main" id="{8016A993-CCBB-476C-B53C-AFAF558F4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1271"/>
              <a:ext cx="165" cy="149"/>
            </a:xfrm>
            <a:custGeom>
              <a:avLst/>
              <a:gdLst>
                <a:gd name="T0" fmla="*/ 1 w 114"/>
                <a:gd name="T1" fmla="*/ 0 h 103"/>
                <a:gd name="T2" fmla="*/ 169 w 114"/>
                <a:gd name="T3" fmla="*/ 116 h 103"/>
                <a:gd name="T4" fmla="*/ 216 w 114"/>
                <a:gd name="T5" fmla="*/ 122 h 103"/>
                <a:gd name="T6" fmla="*/ 252 w 114"/>
                <a:gd name="T7" fmla="*/ 108 h 103"/>
                <a:gd name="T8" fmla="*/ 266 w 114"/>
                <a:gd name="T9" fmla="*/ 239 h 103"/>
                <a:gd name="T10" fmla="*/ 304 w 114"/>
                <a:gd name="T11" fmla="*/ 272 h 103"/>
                <a:gd name="T12" fmla="*/ 346 w 114"/>
                <a:gd name="T13" fmla="*/ 299 h 103"/>
                <a:gd name="T14" fmla="*/ 233 w 114"/>
                <a:gd name="T15" fmla="*/ 255 h 103"/>
                <a:gd name="T16" fmla="*/ 211 w 114"/>
                <a:gd name="T17" fmla="*/ 163 h 103"/>
                <a:gd name="T18" fmla="*/ 62 w 114"/>
                <a:gd name="T19" fmla="*/ 123 h 103"/>
                <a:gd name="T20" fmla="*/ 6 w 114"/>
                <a:gd name="T21" fmla="*/ 1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4" h="103">
                  <a:moveTo>
                    <a:pt x="1" y="0"/>
                  </a:moveTo>
                  <a:cubicBezTo>
                    <a:pt x="9" y="21"/>
                    <a:pt x="35" y="33"/>
                    <a:pt x="56" y="38"/>
                  </a:cubicBezTo>
                  <a:cubicBezTo>
                    <a:pt x="60" y="39"/>
                    <a:pt x="66" y="41"/>
                    <a:pt x="71" y="40"/>
                  </a:cubicBezTo>
                  <a:cubicBezTo>
                    <a:pt x="75" y="40"/>
                    <a:pt x="79" y="35"/>
                    <a:pt x="83" y="36"/>
                  </a:cubicBezTo>
                  <a:cubicBezTo>
                    <a:pt x="85" y="50"/>
                    <a:pt x="80" y="64"/>
                    <a:pt x="88" y="79"/>
                  </a:cubicBezTo>
                  <a:cubicBezTo>
                    <a:pt x="91" y="83"/>
                    <a:pt x="95" y="87"/>
                    <a:pt x="100" y="90"/>
                  </a:cubicBezTo>
                  <a:cubicBezTo>
                    <a:pt x="104" y="93"/>
                    <a:pt x="112" y="95"/>
                    <a:pt x="114" y="99"/>
                  </a:cubicBezTo>
                  <a:cubicBezTo>
                    <a:pt x="102" y="103"/>
                    <a:pt x="85" y="93"/>
                    <a:pt x="77" y="84"/>
                  </a:cubicBezTo>
                  <a:cubicBezTo>
                    <a:pt x="69" y="76"/>
                    <a:pt x="70" y="65"/>
                    <a:pt x="70" y="54"/>
                  </a:cubicBezTo>
                  <a:cubicBezTo>
                    <a:pt x="52" y="56"/>
                    <a:pt x="34" y="52"/>
                    <a:pt x="21" y="41"/>
                  </a:cubicBezTo>
                  <a:cubicBezTo>
                    <a:pt x="12" y="33"/>
                    <a:pt x="0" y="15"/>
                    <a:pt x="2" y="4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4" name="Freeform 427">
              <a:extLst>
                <a:ext uri="{FF2B5EF4-FFF2-40B4-BE49-F238E27FC236}">
                  <a16:creationId xmlns:a16="http://schemas.microsoft.com/office/drawing/2014/main" id="{E9F757A3-AD62-408A-9DD6-9FC48D3F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625"/>
              <a:ext cx="145" cy="102"/>
            </a:xfrm>
            <a:custGeom>
              <a:avLst/>
              <a:gdLst>
                <a:gd name="T0" fmla="*/ 0 w 100"/>
                <a:gd name="T1" fmla="*/ 111 h 70"/>
                <a:gd name="T2" fmla="*/ 305 w 100"/>
                <a:gd name="T3" fmla="*/ 0 h 70"/>
                <a:gd name="T4" fmla="*/ 149 w 100"/>
                <a:gd name="T5" fmla="*/ 189 h 70"/>
                <a:gd name="T6" fmla="*/ 19 w 100"/>
                <a:gd name="T7" fmla="*/ 13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70">
                  <a:moveTo>
                    <a:pt x="0" y="36"/>
                  </a:moveTo>
                  <a:cubicBezTo>
                    <a:pt x="36" y="70"/>
                    <a:pt x="88" y="46"/>
                    <a:pt x="100" y="0"/>
                  </a:cubicBezTo>
                  <a:cubicBezTo>
                    <a:pt x="99" y="34"/>
                    <a:pt x="85" y="60"/>
                    <a:pt x="49" y="61"/>
                  </a:cubicBezTo>
                  <a:cubicBezTo>
                    <a:pt x="35" y="61"/>
                    <a:pt x="12" y="58"/>
                    <a:pt x="6" y="44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5" name="Freeform 428">
              <a:extLst>
                <a:ext uri="{FF2B5EF4-FFF2-40B4-BE49-F238E27FC236}">
                  <a16:creationId xmlns:a16="http://schemas.microsoft.com/office/drawing/2014/main" id="{1AFD9EA0-0942-4702-A6C2-773C79E9B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903"/>
              <a:ext cx="144" cy="126"/>
            </a:xfrm>
            <a:custGeom>
              <a:avLst/>
              <a:gdLst>
                <a:gd name="T0" fmla="*/ 29 w 100"/>
                <a:gd name="T1" fmla="*/ 0 h 87"/>
                <a:gd name="T2" fmla="*/ 174 w 100"/>
                <a:gd name="T3" fmla="*/ 97 h 87"/>
                <a:gd name="T4" fmla="*/ 298 w 100"/>
                <a:gd name="T5" fmla="*/ 20 h 87"/>
                <a:gd name="T6" fmla="*/ 35 w 100"/>
                <a:gd name="T7" fmla="*/ 13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" h="87">
                  <a:moveTo>
                    <a:pt x="10" y="0"/>
                  </a:moveTo>
                  <a:cubicBezTo>
                    <a:pt x="20" y="18"/>
                    <a:pt x="36" y="34"/>
                    <a:pt x="58" y="32"/>
                  </a:cubicBezTo>
                  <a:cubicBezTo>
                    <a:pt x="71" y="30"/>
                    <a:pt x="97" y="22"/>
                    <a:pt x="100" y="7"/>
                  </a:cubicBezTo>
                  <a:cubicBezTo>
                    <a:pt x="90" y="87"/>
                    <a:pt x="0" y="25"/>
                    <a:pt x="12" y="4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6" name="Freeform 429">
              <a:extLst>
                <a:ext uri="{FF2B5EF4-FFF2-40B4-BE49-F238E27FC236}">
                  <a16:creationId xmlns:a16="http://schemas.microsoft.com/office/drawing/2014/main" id="{82BF17A4-E81C-4EF1-B9A6-E299FA644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2368"/>
              <a:ext cx="197" cy="145"/>
            </a:xfrm>
            <a:custGeom>
              <a:avLst/>
              <a:gdLst>
                <a:gd name="T0" fmla="*/ 0 w 136"/>
                <a:gd name="T1" fmla="*/ 88 h 100"/>
                <a:gd name="T2" fmla="*/ 219 w 136"/>
                <a:gd name="T3" fmla="*/ 181 h 100"/>
                <a:gd name="T4" fmla="*/ 401 w 136"/>
                <a:gd name="T5" fmla="*/ 0 h 100"/>
                <a:gd name="T6" fmla="*/ 13 w 136"/>
                <a:gd name="T7" fmla="*/ 107 h 10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6" h="100">
                  <a:moveTo>
                    <a:pt x="0" y="29"/>
                  </a:moveTo>
                  <a:cubicBezTo>
                    <a:pt x="28" y="48"/>
                    <a:pt x="33" y="66"/>
                    <a:pt x="72" y="59"/>
                  </a:cubicBezTo>
                  <a:cubicBezTo>
                    <a:pt x="103" y="54"/>
                    <a:pt x="127" y="31"/>
                    <a:pt x="132" y="0"/>
                  </a:cubicBezTo>
                  <a:cubicBezTo>
                    <a:pt x="136" y="72"/>
                    <a:pt x="31" y="100"/>
                    <a:pt x="4" y="35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7" name="Freeform 430">
              <a:extLst>
                <a:ext uri="{FF2B5EF4-FFF2-40B4-BE49-F238E27FC236}">
                  <a16:creationId xmlns:a16="http://schemas.microsoft.com/office/drawing/2014/main" id="{A76935C8-EC34-4A36-8252-5E2029A14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378"/>
              <a:ext cx="121" cy="74"/>
            </a:xfrm>
            <a:custGeom>
              <a:avLst/>
              <a:gdLst>
                <a:gd name="T0" fmla="*/ 0 w 84"/>
                <a:gd name="T1" fmla="*/ 102 h 51"/>
                <a:gd name="T2" fmla="*/ 102 w 84"/>
                <a:gd name="T3" fmla="*/ 0 h 51"/>
                <a:gd name="T4" fmla="*/ 251 w 84"/>
                <a:gd name="T5" fmla="*/ 64 h 51"/>
                <a:gd name="T6" fmla="*/ 203 w 84"/>
                <a:gd name="T7" fmla="*/ 155 h 51"/>
                <a:gd name="T8" fmla="*/ 117 w 84"/>
                <a:gd name="T9" fmla="*/ 75 h 51"/>
                <a:gd name="T10" fmla="*/ 20 w 84"/>
                <a:gd name="T11" fmla="*/ 9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51">
                  <a:moveTo>
                    <a:pt x="0" y="33"/>
                  </a:moveTo>
                  <a:cubicBezTo>
                    <a:pt x="14" y="25"/>
                    <a:pt x="31" y="19"/>
                    <a:pt x="34" y="0"/>
                  </a:cubicBezTo>
                  <a:cubicBezTo>
                    <a:pt x="40" y="13"/>
                    <a:pt x="69" y="29"/>
                    <a:pt x="84" y="21"/>
                  </a:cubicBezTo>
                  <a:cubicBezTo>
                    <a:pt x="76" y="28"/>
                    <a:pt x="72" y="40"/>
                    <a:pt x="68" y="51"/>
                  </a:cubicBezTo>
                  <a:cubicBezTo>
                    <a:pt x="62" y="39"/>
                    <a:pt x="52" y="29"/>
                    <a:pt x="39" y="25"/>
                  </a:cubicBezTo>
                  <a:cubicBezTo>
                    <a:pt x="27" y="21"/>
                    <a:pt x="18" y="27"/>
                    <a:pt x="7" y="30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8" name="Freeform 431">
              <a:extLst>
                <a:ext uri="{FF2B5EF4-FFF2-40B4-BE49-F238E27FC236}">
                  <a16:creationId xmlns:a16="http://schemas.microsoft.com/office/drawing/2014/main" id="{39AB2F72-E7D5-48DC-A357-440D62EFD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663"/>
              <a:ext cx="65" cy="62"/>
            </a:xfrm>
            <a:custGeom>
              <a:avLst/>
              <a:gdLst>
                <a:gd name="T0" fmla="*/ 0 w 45"/>
                <a:gd name="T1" fmla="*/ 29 h 43"/>
                <a:gd name="T2" fmla="*/ 136 w 45"/>
                <a:gd name="T3" fmla="*/ 0 h 43"/>
                <a:gd name="T4" fmla="*/ 74 w 45"/>
                <a:gd name="T5" fmla="*/ 128 h 43"/>
                <a:gd name="T6" fmla="*/ 48 w 45"/>
                <a:gd name="T7" fmla="*/ 69 h 43"/>
                <a:gd name="T8" fmla="*/ 14 w 45"/>
                <a:gd name="T9" fmla="*/ 36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43">
                  <a:moveTo>
                    <a:pt x="0" y="10"/>
                  </a:moveTo>
                  <a:cubicBezTo>
                    <a:pt x="14" y="17"/>
                    <a:pt x="36" y="13"/>
                    <a:pt x="45" y="0"/>
                  </a:cubicBezTo>
                  <a:cubicBezTo>
                    <a:pt x="37" y="13"/>
                    <a:pt x="22" y="26"/>
                    <a:pt x="24" y="43"/>
                  </a:cubicBezTo>
                  <a:cubicBezTo>
                    <a:pt x="21" y="36"/>
                    <a:pt x="20" y="29"/>
                    <a:pt x="16" y="23"/>
                  </a:cubicBezTo>
                  <a:cubicBezTo>
                    <a:pt x="13" y="19"/>
                    <a:pt x="8" y="15"/>
                    <a:pt x="5" y="12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39" name="Freeform 432">
              <a:extLst>
                <a:ext uri="{FF2B5EF4-FFF2-40B4-BE49-F238E27FC236}">
                  <a16:creationId xmlns:a16="http://schemas.microsoft.com/office/drawing/2014/main" id="{C488DF96-A1EF-4516-B287-6A5F6AF32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445"/>
              <a:ext cx="94" cy="94"/>
            </a:xfrm>
            <a:custGeom>
              <a:avLst/>
              <a:gdLst>
                <a:gd name="T0" fmla="*/ 0 w 65"/>
                <a:gd name="T1" fmla="*/ 74 h 65"/>
                <a:gd name="T2" fmla="*/ 197 w 65"/>
                <a:gd name="T3" fmla="*/ 0 h 65"/>
                <a:gd name="T4" fmla="*/ 178 w 65"/>
                <a:gd name="T5" fmla="*/ 197 h 65"/>
                <a:gd name="T6" fmla="*/ 25 w 65"/>
                <a:gd name="T7" fmla="*/ 74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5" h="65">
                  <a:moveTo>
                    <a:pt x="0" y="24"/>
                  </a:moveTo>
                  <a:cubicBezTo>
                    <a:pt x="21" y="24"/>
                    <a:pt x="57" y="24"/>
                    <a:pt x="65" y="0"/>
                  </a:cubicBezTo>
                  <a:cubicBezTo>
                    <a:pt x="64" y="21"/>
                    <a:pt x="57" y="47"/>
                    <a:pt x="59" y="65"/>
                  </a:cubicBezTo>
                  <a:cubicBezTo>
                    <a:pt x="64" y="41"/>
                    <a:pt x="22" y="19"/>
                    <a:pt x="8" y="24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0" name="Freeform 433">
              <a:extLst>
                <a:ext uri="{FF2B5EF4-FFF2-40B4-BE49-F238E27FC236}">
                  <a16:creationId xmlns:a16="http://schemas.microsoft.com/office/drawing/2014/main" id="{95C4C234-DD32-4215-9CDB-52F05559D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598"/>
              <a:ext cx="129" cy="129"/>
            </a:xfrm>
            <a:custGeom>
              <a:avLst/>
              <a:gdLst>
                <a:gd name="T0" fmla="*/ 6 w 89"/>
                <a:gd name="T1" fmla="*/ 1 h 89"/>
                <a:gd name="T2" fmla="*/ 271 w 89"/>
                <a:gd name="T3" fmla="*/ 52 h 89"/>
                <a:gd name="T4" fmla="*/ 174 w 89"/>
                <a:gd name="T5" fmla="*/ 271 h 89"/>
                <a:gd name="T6" fmla="*/ 20 w 89"/>
                <a:gd name="T7" fmla="*/ 0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" h="89">
                  <a:moveTo>
                    <a:pt x="2" y="1"/>
                  </a:moveTo>
                  <a:cubicBezTo>
                    <a:pt x="34" y="14"/>
                    <a:pt x="54" y="44"/>
                    <a:pt x="89" y="17"/>
                  </a:cubicBezTo>
                  <a:cubicBezTo>
                    <a:pt x="66" y="35"/>
                    <a:pt x="71" y="66"/>
                    <a:pt x="57" y="89"/>
                  </a:cubicBezTo>
                  <a:cubicBezTo>
                    <a:pt x="63" y="49"/>
                    <a:pt x="0" y="36"/>
                    <a:pt x="7" y="0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1" name="Freeform 434">
              <a:extLst>
                <a:ext uri="{FF2B5EF4-FFF2-40B4-BE49-F238E27FC236}">
                  <a16:creationId xmlns:a16="http://schemas.microsoft.com/office/drawing/2014/main" id="{EE02523A-79FB-40B8-9311-BF6E8A363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106"/>
              <a:ext cx="97" cy="40"/>
            </a:xfrm>
            <a:custGeom>
              <a:avLst/>
              <a:gdLst>
                <a:gd name="T0" fmla="*/ 6 w 67"/>
                <a:gd name="T1" fmla="*/ 70 h 28"/>
                <a:gd name="T2" fmla="*/ 59 w 67"/>
                <a:gd name="T3" fmla="*/ 0 h 28"/>
                <a:gd name="T4" fmla="*/ 203 w 67"/>
                <a:gd name="T5" fmla="*/ 34 h 28"/>
                <a:gd name="T6" fmla="*/ 0 w 67"/>
                <a:gd name="T7" fmla="*/ 70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28">
                  <a:moveTo>
                    <a:pt x="2" y="24"/>
                  </a:moveTo>
                  <a:cubicBezTo>
                    <a:pt x="10" y="18"/>
                    <a:pt x="18" y="10"/>
                    <a:pt x="19" y="0"/>
                  </a:cubicBezTo>
                  <a:cubicBezTo>
                    <a:pt x="31" y="13"/>
                    <a:pt x="49" y="11"/>
                    <a:pt x="67" y="12"/>
                  </a:cubicBezTo>
                  <a:cubicBezTo>
                    <a:pt x="48" y="28"/>
                    <a:pt x="22" y="17"/>
                    <a:pt x="0" y="24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2" name="Freeform 435">
              <a:extLst>
                <a:ext uri="{FF2B5EF4-FFF2-40B4-BE49-F238E27FC236}">
                  <a16:creationId xmlns:a16="http://schemas.microsoft.com/office/drawing/2014/main" id="{208975A3-A76E-4D62-AFC7-201EE278B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633"/>
              <a:ext cx="103" cy="58"/>
            </a:xfrm>
            <a:custGeom>
              <a:avLst/>
              <a:gdLst>
                <a:gd name="T0" fmla="*/ 0 w 71"/>
                <a:gd name="T1" fmla="*/ 1 h 40"/>
                <a:gd name="T2" fmla="*/ 216 w 71"/>
                <a:gd name="T3" fmla="*/ 0 h 40"/>
                <a:gd name="T4" fmla="*/ 9 w 71"/>
                <a:gd name="T5" fmla="*/ 22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0">
                  <a:moveTo>
                    <a:pt x="0" y="1"/>
                  </a:moveTo>
                  <a:cubicBezTo>
                    <a:pt x="21" y="15"/>
                    <a:pt x="51" y="21"/>
                    <a:pt x="71" y="0"/>
                  </a:cubicBezTo>
                  <a:cubicBezTo>
                    <a:pt x="61" y="40"/>
                    <a:pt x="24" y="19"/>
                    <a:pt x="3" y="7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3" name="Freeform 436">
              <a:extLst>
                <a:ext uri="{FF2B5EF4-FFF2-40B4-BE49-F238E27FC236}">
                  <a16:creationId xmlns:a16="http://schemas.microsoft.com/office/drawing/2014/main" id="{BCC21795-F40E-4254-B1A4-663CF64E4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018"/>
              <a:ext cx="105" cy="79"/>
            </a:xfrm>
            <a:custGeom>
              <a:avLst/>
              <a:gdLst>
                <a:gd name="T0" fmla="*/ 0 w 73"/>
                <a:gd name="T1" fmla="*/ 145 h 55"/>
                <a:gd name="T2" fmla="*/ 101 w 73"/>
                <a:gd name="T3" fmla="*/ 0 h 55"/>
                <a:gd name="T4" fmla="*/ 217 w 73"/>
                <a:gd name="T5" fmla="*/ 27 h 55"/>
                <a:gd name="T6" fmla="*/ 137 w 73"/>
                <a:gd name="T7" fmla="*/ 75 h 55"/>
                <a:gd name="T8" fmla="*/ 19 w 73"/>
                <a:gd name="T9" fmla="*/ 145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5">
                  <a:moveTo>
                    <a:pt x="0" y="49"/>
                  </a:moveTo>
                  <a:cubicBezTo>
                    <a:pt x="20" y="50"/>
                    <a:pt x="40" y="18"/>
                    <a:pt x="34" y="0"/>
                  </a:cubicBezTo>
                  <a:cubicBezTo>
                    <a:pt x="44" y="9"/>
                    <a:pt x="61" y="21"/>
                    <a:pt x="73" y="9"/>
                  </a:cubicBezTo>
                  <a:cubicBezTo>
                    <a:pt x="67" y="20"/>
                    <a:pt x="59" y="25"/>
                    <a:pt x="46" y="25"/>
                  </a:cubicBezTo>
                  <a:cubicBezTo>
                    <a:pt x="45" y="43"/>
                    <a:pt x="21" y="55"/>
                    <a:pt x="6" y="49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4" name="Freeform 437">
              <a:extLst>
                <a:ext uri="{FF2B5EF4-FFF2-40B4-BE49-F238E27FC236}">
                  <a16:creationId xmlns:a16="http://schemas.microsoft.com/office/drawing/2014/main" id="{9C9D21DC-7CDD-499C-82B3-F06AB3B1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430"/>
              <a:ext cx="97" cy="75"/>
            </a:xfrm>
            <a:custGeom>
              <a:avLst/>
              <a:gdLst>
                <a:gd name="T0" fmla="*/ 0 w 67"/>
                <a:gd name="T1" fmla="*/ 156 h 52"/>
                <a:gd name="T2" fmla="*/ 75 w 67"/>
                <a:gd name="T3" fmla="*/ 123 h 52"/>
                <a:gd name="T4" fmla="*/ 127 w 67"/>
                <a:gd name="T5" fmla="*/ 144 h 52"/>
                <a:gd name="T6" fmla="*/ 203 w 67"/>
                <a:gd name="T7" fmla="*/ 0 h 52"/>
                <a:gd name="T8" fmla="*/ 116 w 67"/>
                <a:gd name="T9" fmla="*/ 79 h 52"/>
                <a:gd name="T10" fmla="*/ 6 w 67"/>
                <a:gd name="T11" fmla="*/ 154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7" h="52">
                  <a:moveTo>
                    <a:pt x="0" y="52"/>
                  </a:moveTo>
                  <a:cubicBezTo>
                    <a:pt x="8" y="46"/>
                    <a:pt x="15" y="41"/>
                    <a:pt x="25" y="41"/>
                  </a:cubicBezTo>
                  <a:cubicBezTo>
                    <a:pt x="32" y="42"/>
                    <a:pt x="37" y="46"/>
                    <a:pt x="42" y="48"/>
                  </a:cubicBezTo>
                  <a:cubicBezTo>
                    <a:pt x="43" y="27"/>
                    <a:pt x="49" y="13"/>
                    <a:pt x="67" y="0"/>
                  </a:cubicBezTo>
                  <a:cubicBezTo>
                    <a:pt x="50" y="1"/>
                    <a:pt x="46" y="15"/>
                    <a:pt x="38" y="26"/>
                  </a:cubicBezTo>
                  <a:cubicBezTo>
                    <a:pt x="28" y="39"/>
                    <a:pt x="8" y="35"/>
                    <a:pt x="2" y="51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5" name="Freeform 438">
              <a:extLst>
                <a:ext uri="{FF2B5EF4-FFF2-40B4-BE49-F238E27FC236}">
                  <a16:creationId xmlns:a16="http://schemas.microsoft.com/office/drawing/2014/main" id="{BEA57157-C87D-4FAA-BBED-B8070568E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1242"/>
              <a:ext cx="82" cy="117"/>
            </a:xfrm>
            <a:custGeom>
              <a:avLst/>
              <a:gdLst>
                <a:gd name="T0" fmla="*/ 0 w 57"/>
                <a:gd name="T1" fmla="*/ 123 h 81"/>
                <a:gd name="T2" fmla="*/ 128 w 57"/>
                <a:gd name="T3" fmla="*/ 84 h 81"/>
                <a:gd name="T4" fmla="*/ 164 w 57"/>
                <a:gd name="T5" fmla="*/ 0 h 81"/>
                <a:gd name="T6" fmla="*/ 117 w 57"/>
                <a:gd name="T7" fmla="*/ 121 h 81"/>
                <a:gd name="T8" fmla="*/ 86 w 57"/>
                <a:gd name="T9" fmla="*/ 182 h 81"/>
                <a:gd name="T10" fmla="*/ 89 w 57"/>
                <a:gd name="T11" fmla="*/ 244 h 81"/>
                <a:gd name="T12" fmla="*/ 56 w 57"/>
                <a:gd name="T13" fmla="*/ 169 h 81"/>
                <a:gd name="T14" fmla="*/ 0 w 57"/>
                <a:gd name="T15" fmla="*/ 127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81">
                  <a:moveTo>
                    <a:pt x="0" y="41"/>
                  </a:moveTo>
                  <a:cubicBezTo>
                    <a:pt x="10" y="51"/>
                    <a:pt x="36" y="35"/>
                    <a:pt x="43" y="28"/>
                  </a:cubicBezTo>
                  <a:cubicBezTo>
                    <a:pt x="48" y="23"/>
                    <a:pt x="57" y="7"/>
                    <a:pt x="55" y="0"/>
                  </a:cubicBezTo>
                  <a:cubicBezTo>
                    <a:pt x="51" y="14"/>
                    <a:pt x="50" y="29"/>
                    <a:pt x="39" y="40"/>
                  </a:cubicBezTo>
                  <a:cubicBezTo>
                    <a:pt x="33" y="47"/>
                    <a:pt x="29" y="51"/>
                    <a:pt x="29" y="60"/>
                  </a:cubicBezTo>
                  <a:cubicBezTo>
                    <a:pt x="30" y="67"/>
                    <a:pt x="30" y="74"/>
                    <a:pt x="30" y="81"/>
                  </a:cubicBezTo>
                  <a:cubicBezTo>
                    <a:pt x="26" y="73"/>
                    <a:pt x="25" y="64"/>
                    <a:pt x="19" y="56"/>
                  </a:cubicBezTo>
                  <a:cubicBezTo>
                    <a:pt x="13" y="50"/>
                    <a:pt x="7" y="45"/>
                    <a:pt x="0" y="42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6" name="Freeform 439">
              <a:extLst>
                <a:ext uri="{FF2B5EF4-FFF2-40B4-BE49-F238E27FC236}">
                  <a16:creationId xmlns:a16="http://schemas.microsoft.com/office/drawing/2014/main" id="{879D7417-C3E7-4287-8DAD-F4CC2C295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776"/>
              <a:ext cx="163" cy="162"/>
            </a:xfrm>
            <a:custGeom>
              <a:avLst/>
              <a:gdLst>
                <a:gd name="T0" fmla="*/ 0 w 113"/>
                <a:gd name="T1" fmla="*/ 272 h 112"/>
                <a:gd name="T2" fmla="*/ 255 w 113"/>
                <a:gd name="T3" fmla="*/ 263 h 112"/>
                <a:gd name="T4" fmla="*/ 320 w 113"/>
                <a:gd name="T5" fmla="*/ 0 h 112"/>
                <a:gd name="T6" fmla="*/ 330 w 113"/>
                <a:gd name="T7" fmla="*/ 156 h 112"/>
                <a:gd name="T8" fmla="*/ 267 w 113"/>
                <a:gd name="T9" fmla="*/ 297 h 112"/>
                <a:gd name="T10" fmla="*/ 137 w 113"/>
                <a:gd name="T11" fmla="*/ 333 h 112"/>
                <a:gd name="T12" fmla="*/ 1 w 113"/>
                <a:gd name="T13" fmla="*/ 272 h 1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3" h="112">
                  <a:moveTo>
                    <a:pt x="0" y="90"/>
                  </a:moveTo>
                  <a:cubicBezTo>
                    <a:pt x="23" y="99"/>
                    <a:pt x="63" y="105"/>
                    <a:pt x="85" y="87"/>
                  </a:cubicBezTo>
                  <a:cubicBezTo>
                    <a:pt x="109" y="66"/>
                    <a:pt x="109" y="28"/>
                    <a:pt x="107" y="0"/>
                  </a:cubicBezTo>
                  <a:cubicBezTo>
                    <a:pt x="108" y="18"/>
                    <a:pt x="113" y="33"/>
                    <a:pt x="110" y="52"/>
                  </a:cubicBezTo>
                  <a:cubicBezTo>
                    <a:pt x="108" y="68"/>
                    <a:pt x="101" y="87"/>
                    <a:pt x="89" y="98"/>
                  </a:cubicBezTo>
                  <a:cubicBezTo>
                    <a:pt x="77" y="109"/>
                    <a:pt x="61" y="112"/>
                    <a:pt x="46" y="110"/>
                  </a:cubicBezTo>
                  <a:cubicBezTo>
                    <a:pt x="34" y="109"/>
                    <a:pt x="4" y="103"/>
                    <a:pt x="1" y="90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7" name="Freeform 440">
              <a:extLst>
                <a:ext uri="{FF2B5EF4-FFF2-40B4-BE49-F238E27FC236}">
                  <a16:creationId xmlns:a16="http://schemas.microsoft.com/office/drawing/2014/main" id="{ECFA93EC-10C2-4036-B644-8DECAB32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832"/>
              <a:ext cx="86" cy="48"/>
            </a:xfrm>
            <a:custGeom>
              <a:avLst/>
              <a:gdLst>
                <a:gd name="T0" fmla="*/ 6 w 60"/>
                <a:gd name="T1" fmla="*/ 76 h 33"/>
                <a:gd name="T2" fmla="*/ 128 w 60"/>
                <a:gd name="T3" fmla="*/ 0 h 33"/>
                <a:gd name="T4" fmla="*/ 176 w 60"/>
                <a:gd name="T5" fmla="*/ 89 h 33"/>
                <a:gd name="T6" fmla="*/ 95 w 60"/>
                <a:gd name="T7" fmla="*/ 60 h 33"/>
                <a:gd name="T8" fmla="*/ 0 w 60"/>
                <a:gd name="T9" fmla="*/ 83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3">
                  <a:moveTo>
                    <a:pt x="2" y="25"/>
                  </a:moveTo>
                  <a:cubicBezTo>
                    <a:pt x="19" y="27"/>
                    <a:pt x="33" y="9"/>
                    <a:pt x="43" y="0"/>
                  </a:cubicBezTo>
                  <a:cubicBezTo>
                    <a:pt x="42" y="12"/>
                    <a:pt x="53" y="20"/>
                    <a:pt x="60" y="29"/>
                  </a:cubicBezTo>
                  <a:cubicBezTo>
                    <a:pt x="52" y="26"/>
                    <a:pt x="41" y="17"/>
                    <a:pt x="32" y="19"/>
                  </a:cubicBezTo>
                  <a:cubicBezTo>
                    <a:pt x="21" y="20"/>
                    <a:pt x="11" y="33"/>
                    <a:pt x="0" y="27"/>
                  </a:cubicBezTo>
                </a:path>
              </a:pathLst>
            </a:custGeom>
            <a:solidFill>
              <a:srgbClr val="781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8" name="Freeform 441">
              <a:extLst>
                <a:ext uri="{FF2B5EF4-FFF2-40B4-BE49-F238E27FC236}">
                  <a16:creationId xmlns:a16="http://schemas.microsoft.com/office/drawing/2014/main" id="{2BDB814E-A30B-41D0-90A6-8E52B7AED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362"/>
              <a:ext cx="86" cy="81"/>
            </a:xfrm>
            <a:custGeom>
              <a:avLst/>
              <a:gdLst>
                <a:gd name="T0" fmla="*/ 0 w 59"/>
                <a:gd name="T1" fmla="*/ 0 h 56"/>
                <a:gd name="T2" fmla="*/ 182 w 59"/>
                <a:gd name="T3" fmla="*/ 169 h 56"/>
                <a:gd name="T4" fmla="*/ 0 w 59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56">
                  <a:moveTo>
                    <a:pt x="0" y="0"/>
                  </a:moveTo>
                  <a:cubicBezTo>
                    <a:pt x="0" y="0"/>
                    <a:pt x="49" y="4"/>
                    <a:pt x="59" y="56"/>
                  </a:cubicBezTo>
                  <a:cubicBezTo>
                    <a:pt x="59" y="56"/>
                    <a:pt x="41" y="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449" name="Freeform 442">
              <a:extLst>
                <a:ext uri="{FF2B5EF4-FFF2-40B4-BE49-F238E27FC236}">
                  <a16:creationId xmlns:a16="http://schemas.microsoft.com/office/drawing/2014/main" id="{5B5972F4-7731-4001-9BE4-00F6F076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1515"/>
              <a:ext cx="27" cy="76"/>
            </a:xfrm>
            <a:custGeom>
              <a:avLst/>
              <a:gdLst>
                <a:gd name="T0" fmla="*/ 0 w 19"/>
                <a:gd name="T1" fmla="*/ 0 h 52"/>
                <a:gd name="T2" fmla="*/ 40 w 19"/>
                <a:gd name="T3" fmla="*/ 162 h 52"/>
                <a:gd name="T4" fmla="*/ 0 w 19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2">
                  <a:moveTo>
                    <a:pt x="0" y="0"/>
                  </a:moveTo>
                  <a:cubicBezTo>
                    <a:pt x="0" y="0"/>
                    <a:pt x="19" y="19"/>
                    <a:pt x="14" y="52"/>
                  </a:cubicBezTo>
                  <a:cubicBezTo>
                    <a:pt x="14" y="52"/>
                    <a:pt x="17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>
            <a:extLst>
              <a:ext uri="{FF2B5EF4-FFF2-40B4-BE49-F238E27FC236}">
                <a16:creationId xmlns:a16="http://schemas.microsoft.com/office/drawing/2014/main" id="{D38417EB-D6B3-47EB-ADF5-B4A0D7F335D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Crohn’s disease</a:t>
            </a:r>
          </a:p>
        </p:txBody>
      </p:sp>
      <p:sp>
        <p:nvSpPr>
          <p:cNvPr id="44034" name="Oval 3">
            <a:extLst>
              <a:ext uri="{FF2B5EF4-FFF2-40B4-BE49-F238E27FC236}">
                <a16:creationId xmlns:a16="http://schemas.microsoft.com/office/drawing/2014/main" id="{E6DB81D4-EC2B-45A2-99E9-FE71DCE2DA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913313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35" name="Oval 4">
            <a:extLst>
              <a:ext uri="{FF2B5EF4-FFF2-40B4-BE49-F238E27FC236}">
                <a16:creationId xmlns:a16="http://schemas.microsoft.com/office/drawing/2014/main" id="{9747E4A1-5FFE-4314-88B3-51E6489E22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49387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36" name="Oval 5">
            <a:extLst>
              <a:ext uri="{FF2B5EF4-FFF2-40B4-BE49-F238E27FC236}">
                <a16:creationId xmlns:a16="http://schemas.microsoft.com/office/drawing/2014/main" id="{411A3CD7-89CD-4F3C-8DD1-A7A983476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8434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37" name="Oval 6">
            <a:extLst>
              <a:ext uri="{FF2B5EF4-FFF2-40B4-BE49-F238E27FC236}">
                <a16:creationId xmlns:a16="http://schemas.microsoft.com/office/drawing/2014/main" id="{8AE4E6E0-9B1B-4E86-AFD7-4E42F853F8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8561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38" name="Oval 7">
            <a:extLst>
              <a:ext uri="{FF2B5EF4-FFF2-40B4-BE49-F238E27FC236}">
                <a16:creationId xmlns:a16="http://schemas.microsoft.com/office/drawing/2014/main" id="{896EADD4-83C1-4E47-8107-3C292C5E6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89743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39" name="Oval 8">
            <a:extLst>
              <a:ext uri="{FF2B5EF4-FFF2-40B4-BE49-F238E27FC236}">
                <a16:creationId xmlns:a16="http://schemas.microsoft.com/office/drawing/2014/main" id="{E8CA90A5-5348-42CC-93DD-BA9F785C5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95458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0" name="Oval 9">
            <a:extLst>
              <a:ext uri="{FF2B5EF4-FFF2-40B4-BE49-F238E27FC236}">
                <a16:creationId xmlns:a16="http://schemas.microsoft.com/office/drawing/2014/main" id="{9A853A26-0D4E-41D6-A9C2-D62795ED63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95141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1" name="Oval 10">
            <a:extLst>
              <a:ext uri="{FF2B5EF4-FFF2-40B4-BE49-F238E27FC236}">
                <a16:creationId xmlns:a16="http://schemas.microsoft.com/office/drawing/2014/main" id="{526A1176-F155-45EF-8565-93F7C6557A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894263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2" name="Oval 11">
            <a:extLst>
              <a:ext uri="{FF2B5EF4-FFF2-40B4-BE49-F238E27FC236}">
                <a16:creationId xmlns:a16="http://schemas.microsoft.com/office/drawing/2014/main" id="{60604F73-22B9-430F-B417-026185E93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8688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3" name="Oval 12">
            <a:extLst>
              <a:ext uri="{FF2B5EF4-FFF2-40B4-BE49-F238E27FC236}">
                <a16:creationId xmlns:a16="http://schemas.microsoft.com/office/drawing/2014/main" id="{98B2D8BA-51F3-4935-AE8E-DC69B535F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83711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4" name="Oval 13">
            <a:extLst>
              <a:ext uri="{FF2B5EF4-FFF2-40B4-BE49-F238E27FC236}">
                <a16:creationId xmlns:a16="http://schemas.microsoft.com/office/drawing/2014/main" id="{B68FFA34-DCD3-4183-A753-22D270463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87203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5" name="Oval 14">
            <a:extLst>
              <a:ext uri="{FF2B5EF4-FFF2-40B4-BE49-F238E27FC236}">
                <a16:creationId xmlns:a16="http://schemas.microsoft.com/office/drawing/2014/main" id="{B3DABB2D-1B30-4A6D-AF26-BAC088837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9228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6" name="Oval 15">
            <a:extLst>
              <a:ext uri="{FF2B5EF4-FFF2-40B4-BE49-F238E27FC236}">
                <a16:creationId xmlns:a16="http://schemas.microsoft.com/office/drawing/2014/main" id="{A1A5C525-B010-4FA6-B374-8B75009DC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9228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7" name="Oval 16">
            <a:extLst>
              <a:ext uri="{FF2B5EF4-FFF2-40B4-BE49-F238E27FC236}">
                <a16:creationId xmlns:a16="http://schemas.microsoft.com/office/drawing/2014/main" id="{C72977F9-2D39-45B2-8FD5-9A31E8459F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88156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8" name="Oval 17">
            <a:extLst>
              <a:ext uri="{FF2B5EF4-FFF2-40B4-BE49-F238E27FC236}">
                <a16:creationId xmlns:a16="http://schemas.microsoft.com/office/drawing/2014/main" id="{D6546A87-1AF4-430A-A484-9D8DD10C98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878388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49" name="Oval 18">
            <a:extLst>
              <a:ext uri="{FF2B5EF4-FFF2-40B4-BE49-F238E27FC236}">
                <a16:creationId xmlns:a16="http://schemas.microsoft.com/office/drawing/2014/main" id="{ECF9B24D-9642-4D96-AEB0-711774A54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8529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0" name="Oval 19">
            <a:extLst>
              <a:ext uri="{FF2B5EF4-FFF2-40B4-BE49-F238E27FC236}">
                <a16:creationId xmlns:a16="http://schemas.microsoft.com/office/drawing/2014/main" id="{47906184-9730-4854-87AE-F82448899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887913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1" name="Oval 20">
            <a:extLst>
              <a:ext uri="{FF2B5EF4-FFF2-40B4-BE49-F238E27FC236}">
                <a16:creationId xmlns:a16="http://schemas.microsoft.com/office/drawing/2014/main" id="{F8A9BB67-5E13-482C-B5DE-D5F3AE218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87838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2" name="Oval 21">
            <a:extLst>
              <a:ext uri="{FF2B5EF4-FFF2-40B4-BE49-F238E27FC236}">
                <a16:creationId xmlns:a16="http://schemas.microsoft.com/office/drawing/2014/main" id="{DC810191-649D-4016-A046-5656126E0E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9196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3" name="Oval 22">
            <a:extLst>
              <a:ext uri="{FF2B5EF4-FFF2-40B4-BE49-F238E27FC236}">
                <a16:creationId xmlns:a16="http://schemas.microsoft.com/office/drawing/2014/main" id="{DEA30753-53B0-4167-9A6B-A17429BC6C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49450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4" name="Oval 23">
            <a:extLst>
              <a:ext uri="{FF2B5EF4-FFF2-40B4-BE49-F238E27FC236}">
                <a16:creationId xmlns:a16="http://schemas.microsoft.com/office/drawing/2014/main" id="{39C03CF9-1B8A-4173-85FA-631999412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495458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5" name="Oval 24">
            <a:extLst>
              <a:ext uri="{FF2B5EF4-FFF2-40B4-BE49-F238E27FC236}">
                <a16:creationId xmlns:a16="http://schemas.microsoft.com/office/drawing/2014/main" id="{845C8F55-B30D-4F1B-8B60-8DE74BC53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49482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6" name="Oval 25">
            <a:extLst>
              <a:ext uri="{FF2B5EF4-FFF2-40B4-BE49-F238E27FC236}">
                <a16:creationId xmlns:a16="http://schemas.microsoft.com/office/drawing/2014/main" id="{F71E1F4E-993F-4ADA-AD29-B03997D9CF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90378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7" name="Oval 26">
            <a:extLst>
              <a:ext uri="{FF2B5EF4-FFF2-40B4-BE49-F238E27FC236}">
                <a16:creationId xmlns:a16="http://schemas.microsoft.com/office/drawing/2014/main" id="{04B31859-20A2-4283-B544-233BD5550B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824413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8" name="Oval 27">
            <a:extLst>
              <a:ext uri="{FF2B5EF4-FFF2-40B4-BE49-F238E27FC236}">
                <a16:creationId xmlns:a16="http://schemas.microsoft.com/office/drawing/2014/main" id="{B0352B97-4658-4047-8CF8-764C39E7A1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85933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59" name="Oval 28">
            <a:extLst>
              <a:ext uri="{FF2B5EF4-FFF2-40B4-BE49-F238E27FC236}">
                <a16:creationId xmlns:a16="http://schemas.microsoft.com/office/drawing/2014/main" id="{283DF50A-35CA-4093-A0EB-B3F7836C61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852988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0" name="Oval 29">
            <a:extLst>
              <a:ext uri="{FF2B5EF4-FFF2-40B4-BE49-F238E27FC236}">
                <a16:creationId xmlns:a16="http://schemas.microsoft.com/office/drawing/2014/main" id="{412FB8B2-A766-4CBE-A0A7-DA9814E8A4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837113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1" name="Oval 30">
            <a:extLst>
              <a:ext uri="{FF2B5EF4-FFF2-40B4-BE49-F238E27FC236}">
                <a16:creationId xmlns:a16="http://schemas.microsoft.com/office/drawing/2014/main" id="{BDD9B61A-A576-4EC7-A6C0-13AC7069B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8148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2" name="Oval 31">
            <a:extLst>
              <a:ext uri="{FF2B5EF4-FFF2-40B4-BE49-F238E27FC236}">
                <a16:creationId xmlns:a16="http://schemas.microsoft.com/office/drawing/2014/main" id="{C079FA17-9149-40BC-9CEE-A1C7C407A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8434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3" name="Oval 32">
            <a:extLst>
              <a:ext uri="{FF2B5EF4-FFF2-40B4-BE49-F238E27FC236}">
                <a16:creationId xmlns:a16="http://schemas.microsoft.com/office/drawing/2014/main" id="{FDA3851D-C6E2-4F53-A9C9-66CAFF7C7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80853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4" name="Oval 33">
            <a:extLst>
              <a:ext uri="{FF2B5EF4-FFF2-40B4-BE49-F238E27FC236}">
                <a16:creationId xmlns:a16="http://schemas.microsoft.com/office/drawing/2014/main" id="{46EDB5D8-4DF8-4A81-9FF4-E8F4BD4A0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77996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5" name="Oval 34">
            <a:extLst>
              <a:ext uri="{FF2B5EF4-FFF2-40B4-BE49-F238E27FC236}">
                <a16:creationId xmlns:a16="http://schemas.microsoft.com/office/drawing/2014/main" id="{AE2C2749-9E68-440C-B69D-2692AEE533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76091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6" name="Oval 35">
            <a:extLst>
              <a:ext uri="{FF2B5EF4-FFF2-40B4-BE49-F238E27FC236}">
                <a16:creationId xmlns:a16="http://schemas.microsoft.com/office/drawing/2014/main" id="{D16C99C1-6E05-4B6B-B46B-D0EBD3508E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80536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7" name="Oval 36">
            <a:extLst>
              <a:ext uri="{FF2B5EF4-FFF2-40B4-BE49-F238E27FC236}">
                <a16:creationId xmlns:a16="http://schemas.microsoft.com/office/drawing/2014/main" id="{07923AA6-0084-40DA-B1C2-602059219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73868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8" name="Oval 37">
            <a:extLst>
              <a:ext uri="{FF2B5EF4-FFF2-40B4-BE49-F238E27FC236}">
                <a16:creationId xmlns:a16="http://schemas.microsoft.com/office/drawing/2014/main" id="{0BCBE817-8E77-4350-89C5-B1F20B2D54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75456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69" name="Oval 38">
            <a:extLst>
              <a:ext uri="{FF2B5EF4-FFF2-40B4-BE49-F238E27FC236}">
                <a16:creationId xmlns:a16="http://schemas.microsoft.com/office/drawing/2014/main" id="{4C3B049B-CE13-462E-AAE9-E4684D2B3A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77043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70" name="Oval 39">
            <a:extLst>
              <a:ext uri="{FF2B5EF4-FFF2-40B4-BE49-F238E27FC236}">
                <a16:creationId xmlns:a16="http://schemas.microsoft.com/office/drawing/2014/main" id="{B4AAD77D-61FC-41C7-8E19-4E2A1100B4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78948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71" name="Oval 40">
            <a:extLst>
              <a:ext uri="{FF2B5EF4-FFF2-40B4-BE49-F238E27FC236}">
                <a16:creationId xmlns:a16="http://schemas.microsoft.com/office/drawing/2014/main" id="{236C0521-E698-418F-8CEE-1542315B6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79901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72" name="Oval 41">
            <a:extLst>
              <a:ext uri="{FF2B5EF4-FFF2-40B4-BE49-F238E27FC236}">
                <a16:creationId xmlns:a16="http://schemas.microsoft.com/office/drawing/2014/main" id="{F6B6B8EC-D65F-4D9B-ABA2-9A40B8B64C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786313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73" name="Oval 42">
            <a:extLst>
              <a:ext uri="{FF2B5EF4-FFF2-40B4-BE49-F238E27FC236}">
                <a16:creationId xmlns:a16="http://schemas.microsoft.com/office/drawing/2014/main" id="{E42F88CE-64A3-4F70-B8B9-221467239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73551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74" name="Oval 43">
            <a:extLst>
              <a:ext uri="{FF2B5EF4-FFF2-40B4-BE49-F238E27FC236}">
                <a16:creationId xmlns:a16="http://schemas.microsoft.com/office/drawing/2014/main" id="{7BE7041D-D6F9-43FB-8BF2-D5749387AC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73551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75" name="Oval 44">
            <a:extLst>
              <a:ext uri="{FF2B5EF4-FFF2-40B4-BE49-F238E27FC236}">
                <a16:creationId xmlns:a16="http://schemas.microsoft.com/office/drawing/2014/main" id="{2D71173B-BA5A-402B-8E28-DAA1DA2946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74503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4076" name="Oval 45">
            <a:extLst>
              <a:ext uri="{FF2B5EF4-FFF2-40B4-BE49-F238E27FC236}">
                <a16:creationId xmlns:a16="http://schemas.microsoft.com/office/drawing/2014/main" id="{01EC3E5F-F589-43A2-A876-6476B146A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86251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44077" name="Group 46">
            <a:extLst>
              <a:ext uri="{FF2B5EF4-FFF2-40B4-BE49-F238E27FC236}">
                <a16:creationId xmlns:a16="http://schemas.microsoft.com/office/drawing/2014/main" id="{C08E1B0F-6760-4967-97DD-4D72FA73693E}"/>
              </a:ext>
            </a:extLst>
          </p:cNvPr>
          <p:cNvGrpSpPr>
            <a:grpSpLocks/>
          </p:cNvGrpSpPr>
          <p:nvPr/>
        </p:nvGrpSpPr>
        <p:grpSpPr bwMode="auto">
          <a:xfrm>
            <a:off x="2597150" y="1492250"/>
            <a:ext cx="3213100" cy="4651375"/>
            <a:chOff x="676" y="822"/>
            <a:chExt cx="2024" cy="2930"/>
          </a:xfrm>
        </p:grpSpPr>
        <p:sp>
          <p:nvSpPr>
            <p:cNvPr id="44537" name="Freeform 47">
              <a:extLst>
                <a:ext uri="{FF2B5EF4-FFF2-40B4-BE49-F238E27FC236}">
                  <a16:creationId xmlns:a16="http://schemas.microsoft.com/office/drawing/2014/main" id="{091319A2-A98B-471F-BEE3-7CB711319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822"/>
              <a:ext cx="1978" cy="2639"/>
            </a:xfrm>
            <a:custGeom>
              <a:avLst/>
              <a:gdLst>
                <a:gd name="T0" fmla="*/ 100 w 1246"/>
                <a:gd name="T1" fmla="*/ 2110 h 1661"/>
                <a:gd name="T2" fmla="*/ 40 w 1246"/>
                <a:gd name="T3" fmla="*/ 1544 h 1661"/>
                <a:gd name="T4" fmla="*/ 100 w 1246"/>
                <a:gd name="T5" fmla="*/ 806 h 1661"/>
                <a:gd name="T6" fmla="*/ 510 w 1246"/>
                <a:gd name="T7" fmla="*/ 210 h 1661"/>
                <a:gd name="T8" fmla="*/ 1076 w 1246"/>
                <a:gd name="T9" fmla="*/ 151 h 1661"/>
                <a:gd name="T10" fmla="*/ 1287 w 1246"/>
                <a:gd name="T11" fmla="*/ 116 h 1661"/>
                <a:gd name="T12" fmla="*/ 1613 w 1246"/>
                <a:gd name="T13" fmla="*/ 43 h 1661"/>
                <a:gd name="T14" fmla="*/ 1799 w 1246"/>
                <a:gd name="T15" fmla="*/ 180 h 1661"/>
                <a:gd name="T16" fmla="*/ 2124 w 1246"/>
                <a:gd name="T17" fmla="*/ 230 h 1661"/>
                <a:gd name="T18" fmla="*/ 2508 w 1246"/>
                <a:gd name="T19" fmla="*/ 421 h 1661"/>
                <a:gd name="T20" fmla="*/ 2621 w 1246"/>
                <a:gd name="T21" fmla="*/ 421 h 1661"/>
                <a:gd name="T22" fmla="*/ 3397 w 1246"/>
                <a:gd name="T23" fmla="*/ 702 h 1661"/>
                <a:gd name="T24" fmla="*/ 2797 w 1246"/>
                <a:gd name="T25" fmla="*/ 1868 h 1661"/>
                <a:gd name="T26" fmla="*/ 2208 w 1246"/>
                <a:gd name="T27" fmla="*/ 1981 h 1661"/>
                <a:gd name="T28" fmla="*/ 1681 w 1246"/>
                <a:gd name="T29" fmla="*/ 1633 h 1661"/>
                <a:gd name="T30" fmla="*/ 1613 w 1246"/>
                <a:gd name="T31" fmla="*/ 1643 h 1661"/>
                <a:gd name="T32" fmla="*/ 1764 w 1246"/>
                <a:gd name="T33" fmla="*/ 2029 h 1661"/>
                <a:gd name="T34" fmla="*/ 1702 w 1246"/>
                <a:gd name="T35" fmla="*/ 2984 h 1661"/>
                <a:gd name="T36" fmla="*/ 1832 w 1246"/>
                <a:gd name="T37" fmla="*/ 4147 h 1661"/>
                <a:gd name="T38" fmla="*/ 2137 w 1246"/>
                <a:gd name="T39" fmla="*/ 4490 h 1661"/>
                <a:gd name="T40" fmla="*/ 3072 w 1246"/>
                <a:gd name="T41" fmla="*/ 4412 h 1661"/>
                <a:gd name="T42" fmla="*/ 3569 w 1246"/>
                <a:gd name="T43" fmla="*/ 4776 h 1661"/>
                <a:gd name="T44" fmla="*/ 4118 w 1246"/>
                <a:gd name="T45" fmla="*/ 4347 h 1661"/>
                <a:gd name="T46" fmla="*/ 4612 w 1246"/>
                <a:gd name="T47" fmla="*/ 3781 h 1661"/>
                <a:gd name="T48" fmla="*/ 4959 w 1246"/>
                <a:gd name="T49" fmla="*/ 4190 h 1661"/>
                <a:gd name="T50" fmla="*/ 4693 w 1246"/>
                <a:gd name="T51" fmla="*/ 4579 h 1661"/>
                <a:gd name="T52" fmla="*/ 4213 w 1246"/>
                <a:gd name="T53" fmla="*/ 5068 h 1661"/>
                <a:gd name="T54" fmla="*/ 3496 w 1246"/>
                <a:gd name="T55" fmla="*/ 5475 h 1661"/>
                <a:gd name="T56" fmla="*/ 2832 w 1246"/>
                <a:gd name="T57" fmla="*/ 5129 h 1661"/>
                <a:gd name="T58" fmla="*/ 2197 w 1246"/>
                <a:gd name="T59" fmla="*/ 5175 h 1661"/>
                <a:gd name="T60" fmla="*/ 2032 w 1246"/>
                <a:gd name="T61" fmla="*/ 5852 h 1661"/>
                <a:gd name="T62" fmla="*/ 1759 w 1246"/>
                <a:gd name="T63" fmla="*/ 6091 h 1661"/>
                <a:gd name="T64" fmla="*/ 592 w 1246"/>
                <a:gd name="T65" fmla="*/ 6096 h 1661"/>
                <a:gd name="T66" fmla="*/ 524 w 1246"/>
                <a:gd name="T67" fmla="*/ 5311 h 1661"/>
                <a:gd name="T68" fmla="*/ 313 w 1246"/>
                <a:gd name="T69" fmla="*/ 4665 h 1661"/>
                <a:gd name="T70" fmla="*/ 211 w 1246"/>
                <a:gd name="T71" fmla="*/ 4026 h 1661"/>
                <a:gd name="T72" fmla="*/ 211 w 1246"/>
                <a:gd name="T73" fmla="*/ 3460 h 1661"/>
                <a:gd name="T74" fmla="*/ 151 w 1246"/>
                <a:gd name="T75" fmla="*/ 3087 h 1661"/>
                <a:gd name="T76" fmla="*/ 192 w 1246"/>
                <a:gd name="T77" fmla="*/ 2526 h 1661"/>
                <a:gd name="T78" fmla="*/ 100 w 1246"/>
                <a:gd name="T79" fmla="*/ 2110 h 166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46" h="1661">
                  <a:moveTo>
                    <a:pt x="25" y="526"/>
                  </a:moveTo>
                  <a:cubicBezTo>
                    <a:pt x="25" y="526"/>
                    <a:pt x="19" y="422"/>
                    <a:pt x="10" y="385"/>
                  </a:cubicBezTo>
                  <a:cubicBezTo>
                    <a:pt x="0" y="348"/>
                    <a:pt x="0" y="255"/>
                    <a:pt x="25" y="201"/>
                  </a:cubicBezTo>
                  <a:cubicBezTo>
                    <a:pt x="50" y="147"/>
                    <a:pt x="51" y="97"/>
                    <a:pt x="127" y="52"/>
                  </a:cubicBezTo>
                  <a:cubicBezTo>
                    <a:pt x="203" y="8"/>
                    <a:pt x="269" y="38"/>
                    <a:pt x="269" y="38"/>
                  </a:cubicBezTo>
                  <a:cubicBezTo>
                    <a:pt x="269" y="38"/>
                    <a:pt x="307" y="38"/>
                    <a:pt x="322" y="29"/>
                  </a:cubicBezTo>
                  <a:cubicBezTo>
                    <a:pt x="338" y="20"/>
                    <a:pt x="372" y="0"/>
                    <a:pt x="403" y="11"/>
                  </a:cubicBezTo>
                  <a:cubicBezTo>
                    <a:pt x="433" y="21"/>
                    <a:pt x="450" y="45"/>
                    <a:pt x="450" y="45"/>
                  </a:cubicBezTo>
                  <a:cubicBezTo>
                    <a:pt x="450" y="45"/>
                    <a:pt x="491" y="45"/>
                    <a:pt x="531" y="57"/>
                  </a:cubicBezTo>
                  <a:cubicBezTo>
                    <a:pt x="571" y="69"/>
                    <a:pt x="627" y="105"/>
                    <a:pt x="627" y="105"/>
                  </a:cubicBezTo>
                  <a:cubicBezTo>
                    <a:pt x="627" y="105"/>
                    <a:pt x="641" y="111"/>
                    <a:pt x="655" y="105"/>
                  </a:cubicBezTo>
                  <a:cubicBezTo>
                    <a:pt x="669" y="99"/>
                    <a:pt x="829" y="104"/>
                    <a:pt x="849" y="175"/>
                  </a:cubicBezTo>
                  <a:cubicBezTo>
                    <a:pt x="869" y="246"/>
                    <a:pt x="699" y="466"/>
                    <a:pt x="699" y="466"/>
                  </a:cubicBezTo>
                  <a:cubicBezTo>
                    <a:pt x="699" y="466"/>
                    <a:pt x="629" y="525"/>
                    <a:pt x="552" y="494"/>
                  </a:cubicBezTo>
                  <a:cubicBezTo>
                    <a:pt x="474" y="463"/>
                    <a:pt x="420" y="407"/>
                    <a:pt x="420" y="407"/>
                  </a:cubicBezTo>
                  <a:cubicBezTo>
                    <a:pt x="420" y="407"/>
                    <a:pt x="410" y="410"/>
                    <a:pt x="403" y="410"/>
                  </a:cubicBezTo>
                  <a:cubicBezTo>
                    <a:pt x="403" y="410"/>
                    <a:pt x="446" y="454"/>
                    <a:pt x="441" y="506"/>
                  </a:cubicBezTo>
                  <a:cubicBezTo>
                    <a:pt x="436" y="558"/>
                    <a:pt x="425" y="666"/>
                    <a:pt x="425" y="744"/>
                  </a:cubicBezTo>
                  <a:cubicBezTo>
                    <a:pt x="425" y="823"/>
                    <a:pt x="460" y="1000"/>
                    <a:pt x="458" y="1034"/>
                  </a:cubicBezTo>
                  <a:cubicBezTo>
                    <a:pt x="456" y="1069"/>
                    <a:pt x="491" y="1149"/>
                    <a:pt x="534" y="1120"/>
                  </a:cubicBezTo>
                  <a:cubicBezTo>
                    <a:pt x="578" y="1091"/>
                    <a:pt x="649" y="1005"/>
                    <a:pt x="768" y="1100"/>
                  </a:cubicBezTo>
                  <a:cubicBezTo>
                    <a:pt x="814" y="1137"/>
                    <a:pt x="839" y="1197"/>
                    <a:pt x="892" y="1191"/>
                  </a:cubicBezTo>
                  <a:cubicBezTo>
                    <a:pt x="945" y="1186"/>
                    <a:pt x="996" y="1131"/>
                    <a:pt x="1029" y="1084"/>
                  </a:cubicBezTo>
                  <a:cubicBezTo>
                    <a:pt x="1062" y="1036"/>
                    <a:pt x="1120" y="945"/>
                    <a:pt x="1153" y="943"/>
                  </a:cubicBezTo>
                  <a:cubicBezTo>
                    <a:pt x="1153" y="943"/>
                    <a:pt x="1246" y="963"/>
                    <a:pt x="1240" y="1045"/>
                  </a:cubicBezTo>
                  <a:cubicBezTo>
                    <a:pt x="1235" y="1127"/>
                    <a:pt x="1173" y="1142"/>
                    <a:pt x="1173" y="1142"/>
                  </a:cubicBezTo>
                  <a:cubicBezTo>
                    <a:pt x="1173" y="1142"/>
                    <a:pt x="1080" y="1228"/>
                    <a:pt x="1053" y="1264"/>
                  </a:cubicBezTo>
                  <a:cubicBezTo>
                    <a:pt x="1025" y="1301"/>
                    <a:pt x="960" y="1381"/>
                    <a:pt x="874" y="1365"/>
                  </a:cubicBezTo>
                  <a:cubicBezTo>
                    <a:pt x="788" y="1348"/>
                    <a:pt x="755" y="1319"/>
                    <a:pt x="708" y="1279"/>
                  </a:cubicBezTo>
                  <a:cubicBezTo>
                    <a:pt x="660" y="1239"/>
                    <a:pt x="571" y="1231"/>
                    <a:pt x="549" y="1290"/>
                  </a:cubicBezTo>
                  <a:cubicBezTo>
                    <a:pt x="527" y="1348"/>
                    <a:pt x="560" y="1415"/>
                    <a:pt x="508" y="1459"/>
                  </a:cubicBezTo>
                  <a:cubicBezTo>
                    <a:pt x="457" y="1503"/>
                    <a:pt x="457" y="1502"/>
                    <a:pt x="440" y="1519"/>
                  </a:cubicBezTo>
                  <a:cubicBezTo>
                    <a:pt x="424" y="1536"/>
                    <a:pt x="321" y="1661"/>
                    <a:pt x="148" y="1520"/>
                  </a:cubicBezTo>
                  <a:cubicBezTo>
                    <a:pt x="122" y="1499"/>
                    <a:pt x="149" y="1372"/>
                    <a:pt x="131" y="1324"/>
                  </a:cubicBezTo>
                  <a:cubicBezTo>
                    <a:pt x="113" y="1276"/>
                    <a:pt x="72" y="1256"/>
                    <a:pt x="78" y="1163"/>
                  </a:cubicBezTo>
                  <a:cubicBezTo>
                    <a:pt x="83" y="1069"/>
                    <a:pt x="67" y="1041"/>
                    <a:pt x="53" y="1004"/>
                  </a:cubicBezTo>
                  <a:cubicBezTo>
                    <a:pt x="40" y="967"/>
                    <a:pt x="46" y="890"/>
                    <a:pt x="53" y="863"/>
                  </a:cubicBezTo>
                  <a:cubicBezTo>
                    <a:pt x="60" y="835"/>
                    <a:pt x="49" y="812"/>
                    <a:pt x="38" y="770"/>
                  </a:cubicBezTo>
                  <a:cubicBezTo>
                    <a:pt x="27" y="727"/>
                    <a:pt x="38" y="655"/>
                    <a:pt x="48" y="630"/>
                  </a:cubicBezTo>
                  <a:cubicBezTo>
                    <a:pt x="57" y="606"/>
                    <a:pt x="25" y="526"/>
                    <a:pt x="25" y="526"/>
                  </a:cubicBezTo>
                  <a:close/>
                </a:path>
              </a:pathLst>
            </a:custGeom>
            <a:solidFill>
              <a:srgbClr val="F1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8" name="Freeform 48">
              <a:extLst>
                <a:ext uri="{FF2B5EF4-FFF2-40B4-BE49-F238E27FC236}">
                  <a16:creationId xmlns:a16="http://schemas.microsoft.com/office/drawing/2014/main" id="{89EF4A91-24B3-4C79-9DE6-91A2FC6C9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474"/>
              <a:ext cx="1177" cy="618"/>
            </a:xfrm>
            <a:custGeom>
              <a:avLst/>
              <a:gdLst>
                <a:gd name="T0" fmla="*/ 2902 w 741"/>
                <a:gd name="T1" fmla="*/ 0 h 389"/>
                <a:gd name="T2" fmla="*/ 2548 w 741"/>
                <a:gd name="T3" fmla="*/ 689 h 389"/>
                <a:gd name="T4" fmla="*/ 1458 w 741"/>
                <a:gd name="T5" fmla="*/ 1512 h 389"/>
                <a:gd name="T6" fmla="*/ 497 w 741"/>
                <a:gd name="T7" fmla="*/ 979 h 389"/>
                <a:gd name="T8" fmla="*/ 151 w 741"/>
                <a:gd name="T9" fmla="*/ 1315 h 389"/>
                <a:gd name="T10" fmla="*/ 145 w 741"/>
                <a:gd name="T11" fmla="*/ 1479 h 389"/>
                <a:gd name="T12" fmla="*/ 40 w 741"/>
                <a:gd name="T13" fmla="*/ 1350 h 389"/>
                <a:gd name="T14" fmla="*/ 60 w 741"/>
                <a:gd name="T15" fmla="*/ 1002 h 389"/>
                <a:gd name="T16" fmla="*/ 267 w 741"/>
                <a:gd name="T17" fmla="*/ 837 h 389"/>
                <a:gd name="T18" fmla="*/ 558 w 741"/>
                <a:gd name="T19" fmla="*/ 874 h 389"/>
                <a:gd name="T20" fmla="*/ 1063 w 741"/>
                <a:gd name="T21" fmla="*/ 1242 h 389"/>
                <a:gd name="T22" fmla="*/ 1642 w 741"/>
                <a:gd name="T23" fmla="*/ 1242 h 389"/>
                <a:gd name="T24" fmla="*/ 2063 w 741"/>
                <a:gd name="T25" fmla="*/ 913 h 389"/>
                <a:gd name="T26" fmla="*/ 2316 w 741"/>
                <a:gd name="T27" fmla="*/ 618 h 389"/>
                <a:gd name="T28" fmla="*/ 2595 w 741"/>
                <a:gd name="T29" fmla="*/ 389 h 389"/>
                <a:gd name="T30" fmla="*/ 2786 w 741"/>
                <a:gd name="T31" fmla="*/ 248 h 389"/>
                <a:gd name="T32" fmla="*/ 2902 w 741"/>
                <a:gd name="T33" fmla="*/ 0 h 3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41" h="389">
                  <a:moveTo>
                    <a:pt x="724" y="0"/>
                  </a:moveTo>
                  <a:cubicBezTo>
                    <a:pt x="724" y="0"/>
                    <a:pt x="741" y="66"/>
                    <a:pt x="636" y="172"/>
                  </a:cubicBezTo>
                  <a:cubicBezTo>
                    <a:pt x="530" y="277"/>
                    <a:pt x="499" y="365"/>
                    <a:pt x="364" y="377"/>
                  </a:cubicBezTo>
                  <a:cubicBezTo>
                    <a:pt x="228" y="389"/>
                    <a:pt x="169" y="254"/>
                    <a:pt x="124" y="244"/>
                  </a:cubicBezTo>
                  <a:cubicBezTo>
                    <a:pt x="79" y="235"/>
                    <a:pt x="39" y="254"/>
                    <a:pt x="38" y="328"/>
                  </a:cubicBezTo>
                  <a:cubicBezTo>
                    <a:pt x="36" y="369"/>
                    <a:pt x="36" y="369"/>
                    <a:pt x="36" y="369"/>
                  </a:cubicBezTo>
                  <a:cubicBezTo>
                    <a:pt x="10" y="337"/>
                    <a:pt x="10" y="337"/>
                    <a:pt x="10" y="337"/>
                  </a:cubicBezTo>
                  <a:cubicBezTo>
                    <a:pt x="10" y="337"/>
                    <a:pt x="0" y="277"/>
                    <a:pt x="15" y="250"/>
                  </a:cubicBezTo>
                  <a:cubicBezTo>
                    <a:pt x="30" y="222"/>
                    <a:pt x="67" y="209"/>
                    <a:pt x="67" y="209"/>
                  </a:cubicBezTo>
                  <a:cubicBezTo>
                    <a:pt x="67" y="209"/>
                    <a:pt x="99" y="195"/>
                    <a:pt x="139" y="218"/>
                  </a:cubicBezTo>
                  <a:cubicBezTo>
                    <a:pt x="179" y="242"/>
                    <a:pt x="232" y="294"/>
                    <a:pt x="265" y="310"/>
                  </a:cubicBezTo>
                  <a:cubicBezTo>
                    <a:pt x="298" y="326"/>
                    <a:pt x="364" y="335"/>
                    <a:pt x="410" y="310"/>
                  </a:cubicBezTo>
                  <a:cubicBezTo>
                    <a:pt x="457" y="285"/>
                    <a:pt x="491" y="263"/>
                    <a:pt x="515" y="228"/>
                  </a:cubicBezTo>
                  <a:cubicBezTo>
                    <a:pt x="540" y="192"/>
                    <a:pt x="561" y="170"/>
                    <a:pt x="578" y="154"/>
                  </a:cubicBezTo>
                  <a:cubicBezTo>
                    <a:pt x="596" y="138"/>
                    <a:pt x="626" y="106"/>
                    <a:pt x="648" y="97"/>
                  </a:cubicBezTo>
                  <a:cubicBezTo>
                    <a:pt x="670" y="87"/>
                    <a:pt x="684" y="83"/>
                    <a:pt x="695" y="62"/>
                  </a:cubicBezTo>
                  <a:cubicBezTo>
                    <a:pt x="706" y="42"/>
                    <a:pt x="724" y="0"/>
                    <a:pt x="724" y="0"/>
                  </a:cubicBezTo>
                  <a:close/>
                </a:path>
              </a:pathLst>
            </a:custGeom>
            <a:solidFill>
              <a:srgbClr val="F1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39" name="Freeform 49">
              <a:extLst>
                <a:ext uri="{FF2B5EF4-FFF2-40B4-BE49-F238E27FC236}">
                  <a16:creationId xmlns:a16="http://schemas.microsoft.com/office/drawing/2014/main" id="{055DB973-3392-4A0A-98B8-DA48FC82D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2474"/>
              <a:ext cx="1161" cy="618"/>
            </a:xfrm>
            <a:custGeom>
              <a:avLst/>
              <a:gdLst>
                <a:gd name="T0" fmla="*/ 2860 w 731"/>
                <a:gd name="T1" fmla="*/ 0 h 389"/>
                <a:gd name="T2" fmla="*/ 2833 w 731"/>
                <a:gd name="T3" fmla="*/ 64 h 389"/>
                <a:gd name="T4" fmla="*/ 2479 w 731"/>
                <a:gd name="T5" fmla="*/ 647 h 389"/>
                <a:gd name="T6" fmla="*/ 1390 w 731"/>
                <a:gd name="T7" fmla="*/ 1466 h 389"/>
                <a:gd name="T8" fmla="*/ 429 w 731"/>
                <a:gd name="T9" fmla="*/ 934 h 389"/>
                <a:gd name="T10" fmla="*/ 83 w 731"/>
                <a:gd name="T11" fmla="*/ 1273 h 389"/>
                <a:gd name="T12" fmla="*/ 81 w 731"/>
                <a:gd name="T13" fmla="*/ 1436 h 389"/>
                <a:gd name="T14" fmla="*/ 0 w 731"/>
                <a:gd name="T15" fmla="*/ 1341 h 389"/>
                <a:gd name="T16" fmla="*/ 0 w 731"/>
                <a:gd name="T17" fmla="*/ 1350 h 389"/>
                <a:gd name="T18" fmla="*/ 103 w 731"/>
                <a:gd name="T19" fmla="*/ 1479 h 389"/>
                <a:gd name="T20" fmla="*/ 111 w 731"/>
                <a:gd name="T21" fmla="*/ 1315 h 389"/>
                <a:gd name="T22" fmla="*/ 456 w 731"/>
                <a:gd name="T23" fmla="*/ 979 h 389"/>
                <a:gd name="T24" fmla="*/ 1418 w 731"/>
                <a:gd name="T25" fmla="*/ 1512 h 389"/>
                <a:gd name="T26" fmla="*/ 2508 w 731"/>
                <a:gd name="T27" fmla="*/ 689 h 389"/>
                <a:gd name="T28" fmla="*/ 2860 w 731"/>
                <a:gd name="T29" fmla="*/ 0 h 38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31" h="389">
                  <a:moveTo>
                    <a:pt x="714" y="0"/>
                  </a:moveTo>
                  <a:cubicBezTo>
                    <a:pt x="714" y="0"/>
                    <a:pt x="711" y="6"/>
                    <a:pt x="707" y="16"/>
                  </a:cubicBezTo>
                  <a:cubicBezTo>
                    <a:pt x="703" y="45"/>
                    <a:pt x="684" y="95"/>
                    <a:pt x="619" y="161"/>
                  </a:cubicBezTo>
                  <a:cubicBezTo>
                    <a:pt x="514" y="266"/>
                    <a:pt x="482" y="354"/>
                    <a:pt x="347" y="366"/>
                  </a:cubicBezTo>
                  <a:cubicBezTo>
                    <a:pt x="211" y="378"/>
                    <a:pt x="152" y="243"/>
                    <a:pt x="107" y="233"/>
                  </a:cubicBezTo>
                  <a:cubicBezTo>
                    <a:pt x="62" y="224"/>
                    <a:pt x="22" y="243"/>
                    <a:pt x="21" y="317"/>
                  </a:cubicBezTo>
                  <a:cubicBezTo>
                    <a:pt x="20" y="358"/>
                    <a:pt x="20" y="358"/>
                    <a:pt x="20" y="358"/>
                  </a:cubicBezTo>
                  <a:cubicBezTo>
                    <a:pt x="0" y="334"/>
                    <a:pt x="0" y="334"/>
                    <a:pt x="0" y="334"/>
                  </a:cubicBezTo>
                  <a:cubicBezTo>
                    <a:pt x="0" y="336"/>
                    <a:pt x="0" y="337"/>
                    <a:pt x="0" y="337"/>
                  </a:cubicBezTo>
                  <a:cubicBezTo>
                    <a:pt x="26" y="369"/>
                    <a:pt x="26" y="369"/>
                    <a:pt x="26" y="369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29" y="254"/>
                    <a:pt x="69" y="235"/>
                    <a:pt x="114" y="244"/>
                  </a:cubicBezTo>
                  <a:cubicBezTo>
                    <a:pt x="159" y="254"/>
                    <a:pt x="218" y="389"/>
                    <a:pt x="354" y="377"/>
                  </a:cubicBezTo>
                  <a:cubicBezTo>
                    <a:pt x="489" y="365"/>
                    <a:pt x="520" y="277"/>
                    <a:pt x="626" y="172"/>
                  </a:cubicBezTo>
                  <a:cubicBezTo>
                    <a:pt x="731" y="66"/>
                    <a:pt x="714" y="0"/>
                    <a:pt x="714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0" name="Freeform 50">
              <a:extLst>
                <a:ext uri="{FF2B5EF4-FFF2-40B4-BE49-F238E27FC236}">
                  <a16:creationId xmlns:a16="http://schemas.microsoft.com/office/drawing/2014/main" id="{8E28F247-95DD-4C3C-AE37-C441A4C79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2474"/>
              <a:ext cx="1177" cy="618"/>
            </a:xfrm>
            <a:custGeom>
              <a:avLst/>
              <a:gdLst>
                <a:gd name="T0" fmla="*/ 2902 w 741"/>
                <a:gd name="T1" fmla="*/ 0 h 389"/>
                <a:gd name="T2" fmla="*/ 2548 w 741"/>
                <a:gd name="T3" fmla="*/ 689 h 389"/>
                <a:gd name="T4" fmla="*/ 1458 w 741"/>
                <a:gd name="T5" fmla="*/ 1512 h 389"/>
                <a:gd name="T6" fmla="*/ 497 w 741"/>
                <a:gd name="T7" fmla="*/ 979 h 389"/>
                <a:gd name="T8" fmla="*/ 151 w 741"/>
                <a:gd name="T9" fmla="*/ 1315 h 389"/>
                <a:gd name="T10" fmla="*/ 145 w 741"/>
                <a:gd name="T11" fmla="*/ 1479 h 389"/>
                <a:gd name="T12" fmla="*/ 40 w 741"/>
                <a:gd name="T13" fmla="*/ 1350 h 389"/>
                <a:gd name="T14" fmla="*/ 60 w 741"/>
                <a:gd name="T15" fmla="*/ 1002 h 389"/>
                <a:gd name="T16" fmla="*/ 267 w 741"/>
                <a:gd name="T17" fmla="*/ 837 h 389"/>
                <a:gd name="T18" fmla="*/ 558 w 741"/>
                <a:gd name="T19" fmla="*/ 874 h 389"/>
                <a:gd name="T20" fmla="*/ 1063 w 741"/>
                <a:gd name="T21" fmla="*/ 1242 h 389"/>
                <a:gd name="T22" fmla="*/ 1642 w 741"/>
                <a:gd name="T23" fmla="*/ 1242 h 389"/>
                <a:gd name="T24" fmla="*/ 2063 w 741"/>
                <a:gd name="T25" fmla="*/ 913 h 389"/>
                <a:gd name="T26" fmla="*/ 2316 w 741"/>
                <a:gd name="T27" fmla="*/ 618 h 389"/>
                <a:gd name="T28" fmla="*/ 2595 w 741"/>
                <a:gd name="T29" fmla="*/ 389 h 389"/>
                <a:gd name="T30" fmla="*/ 2786 w 741"/>
                <a:gd name="T31" fmla="*/ 248 h 389"/>
                <a:gd name="T32" fmla="*/ 2902 w 741"/>
                <a:gd name="T33" fmla="*/ 0 h 3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41" h="389">
                  <a:moveTo>
                    <a:pt x="724" y="0"/>
                  </a:moveTo>
                  <a:cubicBezTo>
                    <a:pt x="724" y="0"/>
                    <a:pt x="741" y="66"/>
                    <a:pt x="636" y="172"/>
                  </a:cubicBezTo>
                  <a:cubicBezTo>
                    <a:pt x="530" y="277"/>
                    <a:pt x="499" y="365"/>
                    <a:pt x="364" y="377"/>
                  </a:cubicBezTo>
                  <a:cubicBezTo>
                    <a:pt x="228" y="389"/>
                    <a:pt x="169" y="254"/>
                    <a:pt x="124" y="244"/>
                  </a:cubicBezTo>
                  <a:cubicBezTo>
                    <a:pt x="79" y="235"/>
                    <a:pt x="39" y="254"/>
                    <a:pt x="38" y="328"/>
                  </a:cubicBezTo>
                  <a:cubicBezTo>
                    <a:pt x="36" y="369"/>
                    <a:pt x="36" y="369"/>
                    <a:pt x="36" y="369"/>
                  </a:cubicBezTo>
                  <a:cubicBezTo>
                    <a:pt x="10" y="337"/>
                    <a:pt x="10" y="337"/>
                    <a:pt x="10" y="337"/>
                  </a:cubicBezTo>
                  <a:cubicBezTo>
                    <a:pt x="10" y="337"/>
                    <a:pt x="0" y="277"/>
                    <a:pt x="15" y="250"/>
                  </a:cubicBezTo>
                  <a:cubicBezTo>
                    <a:pt x="30" y="222"/>
                    <a:pt x="67" y="209"/>
                    <a:pt x="67" y="209"/>
                  </a:cubicBezTo>
                  <a:cubicBezTo>
                    <a:pt x="67" y="209"/>
                    <a:pt x="99" y="195"/>
                    <a:pt x="139" y="218"/>
                  </a:cubicBezTo>
                  <a:cubicBezTo>
                    <a:pt x="179" y="242"/>
                    <a:pt x="232" y="294"/>
                    <a:pt x="265" y="310"/>
                  </a:cubicBezTo>
                  <a:cubicBezTo>
                    <a:pt x="298" y="326"/>
                    <a:pt x="364" y="335"/>
                    <a:pt x="410" y="310"/>
                  </a:cubicBezTo>
                  <a:cubicBezTo>
                    <a:pt x="457" y="285"/>
                    <a:pt x="491" y="263"/>
                    <a:pt x="515" y="228"/>
                  </a:cubicBezTo>
                  <a:cubicBezTo>
                    <a:pt x="540" y="192"/>
                    <a:pt x="561" y="170"/>
                    <a:pt x="578" y="154"/>
                  </a:cubicBezTo>
                  <a:cubicBezTo>
                    <a:pt x="596" y="138"/>
                    <a:pt x="626" y="106"/>
                    <a:pt x="648" y="97"/>
                  </a:cubicBezTo>
                  <a:cubicBezTo>
                    <a:pt x="670" y="87"/>
                    <a:pt x="684" y="83"/>
                    <a:pt x="695" y="62"/>
                  </a:cubicBezTo>
                  <a:cubicBezTo>
                    <a:pt x="706" y="42"/>
                    <a:pt x="724" y="0"/>
                    <a:pt x="724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1" name="Freeform 51">
              <a:extLst>
                <a:ext uri="{FF2B5EF4-FFF2-40B4-BE49-F238E27FC236}">
                  <a16:creationId xmlns:a16="http://schemas.microsoft.com/office/drawing/2014/main" id="{FF35DEA5-56A6-4C74-9BDD-0D6FC9224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913"/>
              <a:ext cx="857" cy="688"/>
            </a:xfrm>
            <a:custGeom>
              <a:avLst/>
              <a:gdLst>
                <a:gd name="T0" fmla="*/ 1698 w 540"/>
                <a:gd name="T1" fmla="*/ 0 h 433"/>
                <a:gd name="T2" fmla="*/ 1785 w 540"/>
                <a:gd name="T3" fmla="*/ 261 h 433"/>
                <a:gd name="T4" fmla="*/ 1833 w 540"/>
                <a:gd name="T5" fmla="*/ 1119 h 433"/>
                <a:gd name="T6" fmla="*/ 1492 w 540"/>
                <a:gd name="T7" fmla="*/ 1308 h 433"/>
                <a:gd name="T8" fmla="*/ 755 w 540"/>
                <a:gd name="T9" fmla="*/ 1664 h 433"/>
                <a:gd name="T10" fmla="*/ 0 w 540"/>
                <a:gd name="T11" fmla="*/ 833 h 433"/>
                <a:gd name="T12" fmla="*/ 60 w 540"/>
                <a:gd name="T13" fmla="*/ 818 h 433"/>
                <a:gd name="T14" fmla="*/ 635 w 540"/>
                <a:gd name="T15" fmla="*/ 1111 h 433"/>
                <a:gd name="T16" fmla="*/ 1287 w 540"/>
                <a:gd name="T17" fmla="*/ 783 h 433"/>
                <a:gd name="T18" fmla="*/ 1539 w 540"/>
                <a:gd name="T19" fmla="*/ 543 h 433"/>
                <a:gd name="T20" fmla="*/ 1698 w 540"/>
                <a:gd name="T21" fmla="*/ 0 h 4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0" h="433">
                  <a:moveTo>
                    <a:pt x="425" y="0"/>
                  </a:moveTo>
                  <a:cubicBezTo>
                    <a:pt x="425" y="0"/>
                    <a:pt x="429" y="45"/>
                    <a:pt x="447" y="65"/>
                  </a:cubicBezTo>
                  <a:cubicBezTo>
                    <a:pt x="464" y="84"/>
                    <a:pt x="540" y="193"/>
                    <a:pt x="459" y="279"/>
                  </a:cubicBezTo>
                  <a:cubicBezTo>
                    <a:pt x="422" y="320"/>
                    <a:pt x="400" y="295"/>
                    <a:pt x="373" y="326"/>
                  </a:cubicBezTo>
                  <a:cubicBezTo>
                    <a:pt x="347" y="358"/>
                    <a:pt x="286" y="433"/>
                    <a:pt x="189" y="415"/>
                  </a:cubicBezTo>
                  <a:cubicBezTo>
                    <a:pt x="92" y="396"/>
                    <a:pt x="15" y="276"/>
                    <a:pt x="0" y="208"/>
                  </a:cubicBezTo>
                  <a:cubicBezTo>
                    <a:pt x="15" y="204"/>
                    <a:pt x="15" y="204"/>
                    <a:pt x="15" y="204"/>
                  </a:cubicBezTo>
                  <a:cubicBezTo>
                    <a:pt x="15" y="204"/>
                    <a:pt x="96" y="274"/>
                    <a:pt x="159" y="277"/>
                  </a:cubicBezTo>
                  <a:cubicBezTo>
                    <a:pt x="221" y="281"/>
                    <a:pt x="290" y="234"/>
                    <a:pt x="322" y="195"/>
                  </a:cubicBezTo>
                  <a:cubicBezTo>
                    <a:pt x="355" y="156"/>
                    <a:pt x="373" y="148"/>
                    <a:pt x="385" y="135"/>
                  </a:cubicBezTo>
                  <a:cubicBezTo>
                    <a:pt x="397" y="123"/>
                    <a:pt x="430" y="35"/>
                    <a:pt x="425" y="0"/>
                  </a:cubicBezTo>
                  <a:close/>
                </a:path>
              </a:pathLst>
            </a:custGeom>
            <a:solidFill>
              <a:srgbClr val="F1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2" name="Freeform 52">
              <a:extLst>
                <a:ext uri="{FF2B5EF4-FFF2-40B4-BE49-F238E27FC236}">
                  <a16:creationId xmlns:a16="http://schemas.microsoft.com/office/drawing/2014/main" id="{7580A601-CB9E-4733-8F79-5DF37ADA5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3191"/>
              <a:ext cx="790" cy="410"/>
            </a:xfrm>
            <a:custGeom>
              <a:avLst/>
              <a:gdLst>
                <a:gd name="T0" fmla="*/ 1832 w 498"/>
                <a:gd name="T1" fmla="*/ 305 h 258"/>
                <a:gd name="T2" fmla="*/ 1490 w 498"/>
                <a:gd name="T3" fmla="*/ 493 h 258"/>
                <a:gd name="T4" fmla="*/ 755 w 498"/>
                <a:gd name="T5" fmla="*/ 852 h 258"/>
                <a:gd name="T6" fmla="*/ 33 w 498"/>
                <a:gd name="T7" fmla="*/ 124 h 258"/>
                <a:gd name="T8" fmla="*/ 0 w 498"/>
                <a:gd name="T9" fmla="*/ 132 h 258"/>
                <a:gd name="T10" fmla="*/ 755 w 498"/>
                <a:gd name="T11" fmla="*/ 961 h 258"/>
                <a:gd name="T12" fmla="*/ 1490 w 498"/>
                <a:gd name="T13" fmla="*/ 605 h 258"/>
                <a:gd name="T14" fmla="*/ 1832 w 498"/>
                <a:gd name="T15" fmla="*/ 416 h 258"/>
                <a:gd name="T16" fmla="*/ 1975 w 498"/>
                <a:gd name="T17" fmla="*/ 0 h 258"/>
                <a:gd name="T18" fmla="*/ 1832 w 498"/>
                <a:gd name="T19" fmla="*/ 305 h 2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8" h="258">
                  <a:moveTo>
                    <a:pt x="459" y="76"/>
                  </a:moveTo>
                  <a:cubicBezTo>
                    <a:pt x="422" y="117"/>
                    <a:pt x="400" y="92"/>
                    <a:pt x="373" y="123"/>
                  </a:cubicBezTo>
                  <a:cubicBezTo>
                    <a:pt x="347" y="155"/>
                    <a:pt x="286" y="230"/>
                    <a:pt x="189" y="212"/>
                  </a:cubicBezTo>
                  <a:cubicBezTo>
                    <a:pt x="103" y="195"/>
                    <a:pt x="33" y="99"/>
                    <a:pt x="8" y="3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5" y="101"/>
                    <a:pt x="92" y="221"/>
                    <a:pt x="189" y="240"/>
                  </a:cubicBezTo>
                  <a:cubicBezTo>
                    <a:pt x="286" y="258"/>
                    <a:pt x="347" y="183"/>
                    <a:pt x="373" y="151"/>
                  </a:cubicBezTo>
                  <a:cubicBezTo>
                    <a:pt x="400" y="120"/>
                    <a:pt x="422" y="145"/>
                    <a:pt x="459" y="104"/>
                  </a:cubicBezTo>
                  <a:cubicBezTo>
                    <a:pt x="491" y="71"/>
                    <a:pt x="498" y="34"/>
                    <a:pt x="495" y="0"/>
                  </a:cubicBezTo>
                  <a:cubicBezTo>
                    <a:pt x="492" y="26"/>
                    <a:pt x="482" y="52"/>
                    <a:pt x="459" y="76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3" name="Freeform 53">
              <a:extLst>
                <a:ext uri="{FF2B5EF4-FFF2-40B4-BE49-F238E27FC236}">
                  <a16:creationId xmlns:a16="http://schemas.microsoft.com/office/drawing/2014/main" id="{D1F4B2CB-31A2-4C73-83B4-C7536B88A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913"/>
              <a:ext cx="857" cy="688"/>
            </a:xfrm>
            <a:custGeom>
              <a:avLst/>
              <a:gdLst>
                <a:gd name="T0" fmla="*/ 1698 w 540"/>
                <a:gd name="T1" fmla="*/ 0 h 433"/>
                <a:gd name="T2" fmla="*/ 1785 w 540"/>
                <a:gd name="T3" fmla="*/ 261 h 433"/>
                <a:gd name="T4" fmla="*/ 1833 w 540"/>
                <a:gd name="T5" fmla="*/ 1119 h 433"/>
                <a:gd name="T6" fmla="*/ 1492 w 540"/>
                <a:gd name="T7" fmla="*/ 1308 h 433"/>
                <a:gd name="T8" fmla="*/ 755 w 540"/>
                <a:gd name="T9" fmla="*/ 1664 h 433"/>
                <a:gd name="T10" fmla="*/ 0 w 540"/>
                <a:gd name="T11" fmla="*/ 833 h 433"/>
                <a:gd name="T12" fmla="*/ 60 w 540"/>
                <a:gd name="T13" fmla="*/ 818 h 433"/>
                <a:gd name="T14" fmla="*/ 635 w 540"/>
                <a:gd name="T15" fmla="*/ 1111 h 433"/>
                <a:gd name="T16" fmla="*/ 1287 w 540"/>
                <a:gd name="T17" fmla="*/ 783 h 433"/>
                <a:gd name="T18" fmla="*/ 1539 w 540"/>
                <a:gd name="T19" fmla="*/ 543 h 433"/>
                <a:gd name="T20" fmla="*/ 1698 w 540"/>
                <a:gd name="T21" fmla="*/ 0 h 4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0" h="433">
                  <a:moveTo>
                    <a:pt x="425" y="0"/>
                  </a:moveTo>
                  <a:cubicBezTo>
                    <a:pt x="425" y="0"/>
                    <a:pt x="429" y="45"/>
                    <a:pt x="447" y="65"/>
                  </a:cubicBezTo>
                  <a:cubicBezTo>
                    <a:pt x="464" y="84"/>
                    <a:pt x="540" y="193"/>
                    <a:pt x="459" y="279"/>
                  </a:cubicBezTo>
                  <a:cubicBezTo>
                    <a:pt x="422" y="320"/>
                    <a:pt x="400" y="295"/>
                    <a:pt x="373" y="326"/>
                  </a:cubicBezTo>
                  <a:cubicBezTo>
                    <a:pt x="347" y="358"/>
                    <a:pt x="286" y="433"/>
                    <a:pt x="189" y="415"/>
                  </a:cubicBezTo>
                  <a:cubicBezTo>
                    <a:pt x="92" y="396"/>
                    <a:pt x="15" y="276"/>
                    <a:pt x="0" y="208"/>
                  </a:cubicBezTo>
                  <a:cubicBezTo>
                    <a:pt x="15" y="204"/>
                    <a:pt x="15" y="204"/>
                    <a:pt x="15" y="204"/>
                  </a:cubicBezTo>
                  <a:cubicBezTo>
                    <a:pt x="15" y="204"/>
                    <a:pt x="96" y="274"/>
                    <a:pt x="159" y="277"/>
                  </a:cubicBezTo>
                  <a:cubicBezTo>
                    <a:pt x="221" y="281"/>
                    <a:pt x="290" y="234"/>
                    <a:pt x="322" y="195"/>
                  </a:cubicBezTo>
                  <a:cubicBezTo>
                    <a:pt x="355" y="156"/>
                    <a:pt x="373" y="148"/>
                    <a:pt x="385" y="135"/>
                  </a:cubicBezTo>
                  <a:cubicBezTo>
                    <a:pt x="397" y="123"/>
                    <a:pt x="430" y="35"/>
                    <a:pt x="425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4" name="Freeform 54">
              <a:extLst>
                <a:ext uri="{FF2B5EF4-FFF2-40B4-BE49-F238E27FC236}">
                  <a16:creationId xmlns:a16="http://schemas.microsoft.com/office/drawing/2014/main" id="{10478612-DADB-48B1-BC69-8B23BE76E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518"/>
              <a:ext cx="1937" cy="1943"/>
            </a:xfrm>
            <a:custGeom>
              <a:avLst/>
              <a:gdLst>
                <a:gd name="T0" fmla="*/ 4509 w 1220"/>
                <a:gd name="T1" fmla="*/ 2024 h 1223"/>
                <a:gd name="T2" fmla="*/ 4014 w 1220"/>
                <a:gd name="T3" fmla="*/ 2590 h 1223"/>
                <a:gd name="T4" fmla="*/ 3466 w 1220"/>
                <a:gd name="T5" fmla="*/ 3019 h 1223"/>
                <a:gd name="T6" fmla="*/ 2969 w 1220"/>
                <a:gd name="T7" fmla="*/ 2655 h 1223"/>
                <a:gd name="T8" fmla="*/ 2034 w 1220"/>
                <a:gd name="T9" fmla="*/ 2736 h 1223"/>
                <a:gd name="T10" fmla="*/ 1729 w 1220"/>
                <a:gd name="T11" fmla="*/ 2391 h 1223"/>
                <a:gd name="T12" fmla="*/ 1596 w 1220"/>
                <a:gd name="T13" fmla="*/ 1226 h 1223"/>
                <a:gd name="T14" fmla="*/ 1661 w 1220"/>
                <a:gd name="T15" fmla="*/ 273 h 1223"/>
                <a:gd name="T16" fmla="*/ 1540 w 1220"/>
                <a:gd name="T17" fmla="*/ 280 h 1223"/>
                <a:gd name="T18" fmla="*/ 1424 w 1220"/>
                <a:gd name="T19" fmla="*/ 103 h 1223"/>
                <a:gd name="T20" fmla="*/ 897 w 1220"/>
                <a:gd name="T21" fmla="*/ 257 h 1223"/>
                <a:gd name="T22" fmla="*/ 352 w 1220"/>
                <a:gd name="T23" fmla="*/ 81 h 1223"/>
                <a:gd name="T24" fmla="*/ 141 w 1220"/>
                <a:gd name="T25" fmla="*/ 369 h 1223"/>
                <a:gd name="T26" fmla="*/ 0 w 1220"/>
                <a:gd name="T27" fmla="*/ 365 h 1223"/>
                <a:gd name="T28" fmla="*/ 89 w 1220"/>
                <a:gd name="T29" fmla="*/ 771 h 1223"/>
                <a:gd name="T30" fmla="*/ 48 w 1220"/>
                <a:gd name="T31" fmla="*/ 1330 h 1223"/>
                <a:gd name="T32" fmla="*/ 108 w 1220"/>
                <a:gd name="T33" fmla="*/ 1703 h 1223"/>
                <a:gd name="T34" fmla="*/ 108 w 1220"/>
                <a:gd name="T35" fmla="*/ 2269 h 1223"/>
                <a:gd name="T36" fmla="*/ 210 w 1220"/>
                <a:gd name="T37" fmla="*/ 2907 h 1223"/>
                <a:gd name="T38" fmla="*/ 421 w 1220"/>
                <a:gd name="T39" fmla="*/ 3554 h 1223"/>
                <a:gd name="T40" fmla="*/ 489 w 1220"/>
                <a:gd name="T41" fmla="*/ 4339 h 1223"/>
                <a:gd name="T42" fmla="*/ 1656 w 1220"/>
                <a:gd name="T43" fmla="*/ 4334 h 1223"/>
                <a:gd name="T44" fmla="*/ 1929 w 1220"/>
                <a:gd name="T45" fmla="*/ 4094 h 1223"/>
                <a:gd name="T46" fmla="*/ 2093 w 1220"/>
                <a:gd name="T47" fmla="*/ 3417 h 1223"/>
                <a:gd name="T48" fmla="*/ 2729 w 1220"/>
                <a:gd name="T49" fmla="*/ 3373 h 1223"/>
                <a:gd name="T50" fmla="*/ 3393 w 1220"/>
                <a:gd name="T51" fmla="*/ 3718 h 1223"/>
                <a:gd name="T52" fmla="*/ 4112 w 1220"/>
                <a:gd name="T53" fmla="*/ 3311 h 1223"/>
                <a:gd name="T54" fmla="*/ 4590 w 1220"/>
                <a:gd name="T55" fmla="*/ 2822 h 1223"/>
                <a:gd name="T56" fmla="*/ 4858 w 1220"/>
                <a:gd name="T57" fmla="*/ 2434 h 1223"/>
                <a:gd name="T58" fmla="*/ 4509 w 1220"/>
                <a:gd name="T59" fmla="*/ 2024 h 122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20" h="1223">
                  <a:moveTo>
                    <a:pt x="1127" y="505"/>
                  </a:moveTo>
                  <a:cubicBezTo>
                    <a:pt x="1094" y="507"/>
                    <a:pt x="1036" y="598"/>
                    <a:pt x="1003" y="646"/>
                  </a:cubicBezTo>
                  <a:cubicBezTo>
                    <a:pt x="970" y="693"/>
                    <a:pt x="919" y="748"/>
                    <a:pt x="866" y="753"/>
                  </a:cubicBezTo>
                  <a:cubicBezTo>
                    <a:pt x="813" y="759"/>
                    <a:pt x="788" y="699"/>
                    <a:pt x="742" y="662"/>
                  </a:cubicBezTo>
                  <a:cubicBezTo>
                    <a:pt x="623" y="567"/>
                    <a:pt x="552" y="653"/>
                    <a:pt x="508" y="682"/>
                  </a:cubicBezTo>
                  <a:cubicBezTo>
                    <a:pt x="465" y="711"/>
                    <a:pt x="430" y="631"/>
                    <a:pt x="432" y="596"/>
                  </a:cubicBezTo>
                  <a:cubicBezTo>
                    <a:pt x="434" y="562"/>
                    <a:pt x="399" y="385"/>
                    <a:pt x="399" y="306"/>
                  </a:cubicBezTo>
                  <a:cubicBezTo>
                    <a:pt x="399" y="228"/>
                    <a:pt x="410" y="120"/>
                    <a:pt x="415" y="68"/>
                  </a:cubicBezTo>
                  <a:cubicBezTo>
                    <a:pt x="385" y="70"/>
                    <a:pt x="385" y="70"/>
                    <a:pt x="385" y="70"/>
                  </a:cubicBezTo>
                  <a:cubicBezTo>
                    <a:pt x="385" y="70"/>
                    <a:pt x="385" y="39"/>
                    <a:pt x="356" y="26"/>
                  </a:cubicBezTo>
                  <a:cubicBezTo>
                    <a:pt x="327" y="13"/>
                    <a:pt x="260" y="79"/>
                    <a:pt x="224" y="64"/>
                  </a:cubicBezTo>
                  <a:cubicBezTo>
                    <a:pt x="189" y="49"/>
                    <a:pt x="128" y="0"/>
                    <a:pt x="88" y="20"/>
                  </a:cubicBezTo>
                  <a:cubicBezTo>
                    <a:pt x="65" y="31"/>
                    <a:pt x="43" y="63"/>
                    <a:pt x="35" y="92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6" y="105"/>
                    <a:pt x="30" y="170"/>
                    <a:pt x="22" y="192"/>
                  </a:cubicBezTo>
                  <a:cubicBezTo>
                    <a:pt x="12" y="217"/>
                    <a:pt x="1" y="289"/>
                    <a:pt x="12" y="332"/>
                  </a:cubicBezTo>
                  <a:cubicBezTo>
                    <a:pt x="23" y="374"/>
                    <a:pt x="34" y="397"/>
                    <a:pt x="27" y="425"/>
                  </a:cubicBezTo>
                  <a:cubicBezTo>
                    <a:pt x="20" y="452"/>
                    <a:pt x="14" y="529"/>
                    <a:pt x="27" y="566"/>
                  </a:cubicBezTo>
                  <a:cubicBezTo>
                    <a:pt x="41" y="603"/>
                    <a:pt x="57" y="631"/>
                    <a:pt x="52" y="725"/>
                  </a:cubicBezTo>
                  <a:cubicBezTo>
                    <a:pt x="46" y="818"/>
                    <a:pt x="87" y="838"/>
                    <a:pt x="105" y="886"/>
                  </a:cubicBezTo>
                  <a:cubicBezTo>
                    <a:pt x="123" y="934"/>
                    <a:pt x="96" y="1061"/>
                    <a:pt x="122" y="1082"/>
                  </a:cubicBezTo>
                  <a:cubicBezTo>
                    <a:pt x="295" y="1223"/>
                    <a:pt x="398" y="1098"/>
                    <a:pt x="414" y="1081"/>
                  </a:cubicBezTo>
                  <a:cubicBezTo>
                    <a:pt x="431" y="1064"/>
                    <a:pt x="431" y="1065"/>
                    <a:pt x="482" y="1021"/>
                  </a:cubicBezTo>
                  <a:cubicBezTo>
                    <a:pt x="534" y="977"/>
                    <a:pt x="501" y="910"/>
                    <a:pt x="523" y="852"/>
                  </a:cubicBezTo>
                  <a:cubicBezTo>
                    <a:pt x="545" y="793"/>
                    <a:pt x="634" y="801"/>
                    <a:pt x="682" y="841"/>
                  </a:cubicBezTo>
                  <a:cubicBezTo>
                    <a:pt x="729" y="881"/>
                    <a:pt x="762" y="910"/>
                    <a:pt x="848" y="927"/>
                  </a:cubicBezTo>
                  <a:cubicBezTo>
                    <a:pt x="934" y="943"/>
                    <a:pt x="999" y="863"/>
                    <a:pt x="1027" y="826"/>
                  </a:cubicBezTo>
                  <a:cubicBezTo>
                    <a:pt x="1054" y="790"/>
                    <a:pt x="1147" y="704"/>
                    <a:pt x="1147" y="704"/>
                  </a:cubicBezTo>
                  <a:cubicBezTo>
                    <a:pt x="1147" y="704"/>
                    <a:pt x="1209" y="689"/>
                    <a:pt x="1214" y="607"/>
                  </a:cubicBezTo>
                  <a:cubicBezTo>
                    <a:pt x="1220" y="525"/>
                    <a:pt x="1127" y="505"/>
                    <a:pt x="1127" y="505"/>
                  </a:cubicBezTo>
                  <a:close/>
                </a:path>
              </a:pathLst>
            </a:custGeom>
            <a:solidFill>
              <a:srgbClr val="E7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5" name="Freeform 55">
              <a:extLst>
                <a:ext uri="{FF2B5EF4-FFF2-40B4-BE49-F238E27FC236}">
                  <a16:creationId xmlns:a16="http://schemas.microsoft.com/office/drawing/2014/main" id="{8827126C-61E6-482B-9EC0-5E402F94E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4" y="2437"/>
              <a:ext cx="1172" cy="566"/>
            </a:xfrm>
            <a:custGeom>
              <a:avLst/>
              <a:gdLst>
                <a:gd name="T0" fmla="*/ 2650 w 738"/>
                <a:gd name="T1" fmla="*/ 273 h 356"/>
                <a:gd name="T2" fmla="*/ 2403 w 738"/>
                <a:gd name="T3" fmla="*/ 471 h 356"/>
                <a:gd name="T4" fmla="*/ 2007 w 738"/>
                <a:gd name="T5" fmla="*/ 878 h 356"/>
                <a:gd name="T6" fmla="*/ 1415 w 738"/>
                <a:gd name="T7" fmla="*/ 1097 h 356"/>
                <a:gd name="T8" fmla="*/ 829 w 738"/>
                <a:gd name="T9" fmla="*/ 680 h 356"/>
                <a:gd name="T10" fmla="*/ 327 w 738"/>
                <a:gd name="T11" fmla="*/ 703 h 356"/>
                <a:gd name="T12" fmla="*/ 124 w 738"/>
                <a:gd name="T13" fmla="*/ 1259 h 356"/>
                <a:gd name="T14" fmla="*/ 326 w 738"/>
                <a:gd name="T15" fmla="*/ 900 h 356"/>
                <a:gd name="T16" fmla="*/ 383 w 738"/>
                <a:gd name="T17" fmla="*/ 811 h 356"/>
                <a:gd name="T18" fmla="*/ 492 w 738"/>
                <a:gd name="T19" fmla="*/ 878 h 356"/>
                <a:gd name="T20" fmla="*/ 634 w 738"/>
                <a:gd name="T21" fmla="*/ 897 h 356"/>
                <a:gd name="T22" fmla="*/ 713 w 738"/>
                <a:gd name="T23" fmla="*/ 878 h 356"/>
                <a:gd name="T24" fmla="*/ 762 w 738"/>
                <a:gd name="T25" fmla="*/ 968 h 356"/>
                <a:gd name="T26" fmla="*/ 1026 w 738"/>
                <a:gd name="T27" fmla="*/ 1170 h 356"/>
                <a:gd name="T28" fmla="*/ 1137 w 738"/>
                <a:gd name="T29" fmla="*/ 1200 h 356"/>
                <a:gd name="T30" fmla="*/ 1193 w 738"/>
                <a:gd name="T31" fmla="*/ 1294 h 356"/>
                <a:gd name="T32" fmla="*/ 1771 w 738"/>
                <a:gd name="T33" fmla="*/ 1281 h 356"/>
                <a:gd name="T34" fmla="*/ 1844 w 738"/>
                <a:gd name="T35" fmla="*/ 1173 h 356"/>
                <a:gd name="T36" fmla="*/ 1969 w 738"/>
                <a:gd name="T37" fmla="*/ 1165 h 356"/>
                <a:gd name="T38" fmla="*/ 2274 w 738"/>
                <a:gd name="T39" fmla="*/ 819 h 356"/>
                <a:gd name="T40" fmla="*/ 2317 w 738"/>
                <a:gd name="T41" fmla="*/ 695 h 356"/>
                <a:gd name="T42" fmla="*/ 2411 w 738"/>
                <a:gd name="T43" fmla="*/ 690 h 356"/>
                <a:gd name="T44" fmla="*/ 2679 w 738"/>
                <a:gd name="T45" fmla="*/ 437 h 356"/>
                <a:gd name="T46" fmla="*/ 2679 w 738"/>
                <a:gd name="T47" fmla="*/ 506 h 356"/>
                <a:gd name="T48" fmla="*/ 2684 w 738"/>
                <a:gd name="T49" fmla="*/ 502 h 356"/>
                <a:gd name="T50" fmla="*/ 2951 w 738"/>
                <a:gd name="T51" fmla="*/ 114 h 356"/>
                <a:gd name="T52" fmla="*/ 2943 w 738"/>
                <a:gd name="T53" fmla="*/ 0 h 356"/>
                <a:gd name="T54" fmla="*/ 2650 w 738"/>
                <a:gd name="T55" fmla="*/ 273 h 35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738" h="356">
                  <a:moveTo>
                    <a:pt x="662" y="68"/>
                  </a:moveTo>
                  <a:cubicBezTo>
                    <a:pt x="633" y="97"/>
                    <a:pt x="624" y="99"/>
                    <a:pt x="600" y="117"/>
                  </a:cubicBezTo>
                  <a:cubicBezTo>
                    <a:pt x="565" y="145"/>
                    <a:pt x="525" y="181"/>
                    <a:pt x="501" y="218"/>
                  </a:cubicBezTo>
                  <a:cubicBezTo>
                    <a:pt x="469" y="266"/>
                    <a:pt x="414" y="295"/>
                    <a:pt x="353" y="273"/>
                  </a:cubicBezTo>
                  <a:cubicBezTo>
                    <a:pt x="269" y="243"/>
                    <a:pt x="265" y="192"/>
                    <a:pt x="207" y="169"/>
                  </a:cubicBezTo>
                  <a:cubicBezTo>
                    <a:pt x="175" y="157"/>
                    <a:pt x="130" y="181"/>
                    <a:pt x="82" y="175"/>
                  </a:cubicBezTo>
                  <a:cubicBezTo>
                    <a:pt x="47" y="170"/>
                    <a:pt x="0" y="290"/>
                    <a:pt x="31" y="313"/>
                  </a:cubicBezTo>
                  <a:cubicBezTo>
                    <a:pt x="38" y="269"/>
                    <a:pt x="71" y="228"/>
                    <a:pt x="81" y="224"/>
                  </a:cubicBezTo>
                  <a:cubicBezTo>
                    <a:pt x="93" y="218"/>
                    <a:pt x="88" y="203"/>
                    <a:pt x="96" y="202"/>
                  </a:cubicBezTo>
                  <a:cubicBezTo>
                    <a:pt x="104" y="201"/>
                    <a:pt x="111" y="217"/>
                    <a:pt x="123" y="218"/>
                  </a:cubicBezTo>
                  <a:cubicBezTo>
                    <a:pt x="135" y="219"/>
                    <a:pt x="158" y="223"/>
                    <a:pt x="158" y="223"/>
                  </a:cubicBezTo>
                  <a:cubicBezTo>
                    <a:pt x="158" y="223"/>
                    <a:pt x="170" y="214"/>
                    <a:pt x="178" y="218"/>
                  </a:cubicBezTo>
                  <a:cubicBezTo>
                    <a:pt x="186" y="223"/>
                    <a:pt x="180" y="232"/>
                    <a:pt x="190" y="241"/>
                  </a:cubicBezTo>
                  <a:cubicBezTo>
                    <a:pt x="200" y="250"/>
                    <a:pt x="244" y="277"/>
                    <a:pt x="256" y="291"/>
                  </a:cubicBezTo>
                  <a:cubicBezTo>
                    <a:pt x="268" y="306"/>
                    <a:pt x="275" y="294"/>
                    <a:pt x="284" y="299"/>
                  </a:cubicBezTo>
                  <a:cubicBezTo>
                    <a:pt x="293" y="305"/>
                    <a:pt x="287" y="318"/>
                    <a:pt x="298" y="322"/>
                  </a:cubicBezTo>
                  <a:cubicBezTo>
                    <a:pt x="309" y="326"/>
                    <a:pt x="354" y="356"/>
                    <a:pt x="442" y="319"/>
                  </a:cubicBezTo>
                  <a:cubicBezTo>
                    <a:pt x="470" y="308"/>
                    <a:pt x="452" y="296"/>
                    <a:pt x="460" y="292"/>
                  </a:cubicBezTo>
                  <a:cubicBezTo>
                    <a:pt x="468" y="289"/>
                    <a:pt x="474" y="307"/>
                    <a:pt x="492" y="290"/>
                  </a:cubicBezTo>
                  <a:cubicBezTo>
                    <a:pt x="509" y="274"/>
                    <a:pt x="560" y="220"/>
                    <a:pt x="568" y="204"/>
                  </a:cubicBezTo>
                  <a:cubicBezTo>
                    <a:pt x="577" y="188"/>
                    <a:pt x="568" y="183"/>
                    <a:pt x="579" y="173"/>
                  </a:cubicBezTo>
                  <a:cubicBezTo>
                    <a:pt x="590" y="164"/>
                    <a:pt x="592" y="185"/>
                    <a:pt x="602" y="172"/>
                  </a:cubicBezTo>
                  <a:cubicBezTo>
                    <a:pt x="612" y="159"/>
                    <a:pt x="650" y="112"/>
                    <a:pt x="669" y="109"/>
                  </a:cubicBezTo>
                  <a:cubicBezTo>
                    <a:pt x="669" y="126"/>
                    <a:pt x="669" y="126"/>
                    <a:pt x="669" y="126"/>
                  </a:cubicBezTo>
                  <a:cubicBezTo>
                    <a:pt x="670" y="125"/>
                    <a:pt x="670" y="125"/>
                    <a:pt x="670" y="125"/>
                  </a:cubicBezTo>
                  <a:cubicBezTo>
                    <a:pt x="670" y="125"/>
                    <a:pt x="732" y="110"/>
                    <a:pt x="737" y="28"/>
                  </a:cubicBezTo>
                  <a:cubicBezTo>
                    <a:pt x="738" y="18"/>
                    <a:pt x="737" y="9"/>
                    <a:pt x="735" y="0"/>
                  </a:cubicBezTo>
                  <a:cubicBezTo>
                    <a:pt x="706" y="89"/>
                    <a:pt x="675" y="55"/>
                    <a:pt x="662" y="68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6" name="Freeform 56">
              <a:extLst>
                <a:ext uri="{FF2B5EF4-FFF2-40B4-BE49-F238E27FC236}">
                  <a16:creationId xmlns:a16="http://schemas.microsoft.com/office/drawing/2014/main" id="{ACFC9497-6FC0-4C00-81FE-D625A9B8F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822"/>
              <a:ext cx="1978" cy="2639"/>
            </a:xfrm>
            <a:custGeom>
              <a:avLst/>
              <a:gdLst>
                <a:gd name="T0" fmla="*/ 100 w 1246"/>
                <a:gd name="T1" fmla="*/ 2110 h 1661"/>
                <a:gd name="T2" fmla="*/ 40 w 1246"/>
                <a:gd name="T3" fmla="*/ 1544 h 1661"/>
                <a:gd name="T4" fmla="*/ 100 w 1246"/>
                <a:gd name="T5" fmla="*/ 806 h 1661"/>
                <a:gd name="T6" fmla="*/ 510 w 1246"/>
                <a:gd name="T7" fmla="*/ 210 h 1661"/>
                <a:gd name="T8" fmla="*/ 1076 w 1246"/>
                <a:gd name="T9" fmla="*/ 151 h 1661"/>
                <a:gd name="T10" fmla="*/ 1287 w 1246"/>
                <a:gd name="T11" fmla="*/ 116 h 1661"/>
                <a:gd name="T12" fmla="*/ 1613 w 1246"/>
                <a:gd name="T13" fmla="*/ 43 h 1661"/>
                <a:gd name="T14" fmla="*/ 1799 w 1246"/>
                <a:gd name="T15" fmla="*/ 180 h 1661"/>
                <a:gd name="T16" fmla="*/ 2124 w 1246"/>
                <a:gd name="T17" fmla="*/ 230 h 1661"/>
                <a:gd name="T18" fmla="*/ 2508 w 1246"/>
                <a:gd name="T19" fmla="*/ 421 h 1661"/>
                <a:gd name="T20" fmla="*/ 2621 w 1246"/>
                <a:gd name="T21" fmla="*/ 421 h 1661"/>
                <a:gd name="T22" fmla="*/ 3397 w 1246"/>
                <a:gd name="T23" fmla="*/ 702 h 1661"/>
                <a:gd name="T24" fmla="*/ 2797 w 1246"/>
                <a:gd name="T25" fmla="*/ 1868 h 1661"/>
                <a:gd name="T26" fmla="*/ 2208 w 1246"/>
                <a:gd name="T27" fmla="*/ 1981 h 1661"/>
                <a:gd name="T28" fmla="*/ 1681 w 1246"/>
                <a:gd name="T29" fmla="*/ 1633 h 1661"/>
                <a:gd name="T30" fmla="*/ 1613 w 1246"/>
                <a:gd name="T31" fmla="*/ 1643 h 1661"/>
                <a:gd name="T32" fmla="*/ 1764 w 1246"/>
                <a:gd name="T33" fmla="*/ 2029 h 1661"/>
                <a:gd name="T34" fmla="*/ 1702 w 1246"/>
                <a:gd name="T35" fmla="*/ 2984 h 1661"/>
                <a:gd name="T36" fmla="*/ 1832 w 1246"/>
                <a:gd name="T37" fmla="*/ 4147 h 1661"/>
                <a:gd name="T38" fmla="*/ 2137 w 1246"/>
                <a:gd name="T39" fmla="*/ 4490 h 1661"/>
                <a:gd name="T40" fmla="*/ 3072 w 1246"/>
                <a:gd name="T41" fmla="*/ 4412 h 1661"/>
                <a:gd name="T42" fmla="*/ 3569 w 1246"/>
                <a:gd name="T43" fmla="*/ 4776 h 1661"/>
                <a:gd name="T44" fmla="*/ 4118 w 1246"/>
                <a:gd name="T45" fmla="*/ 4347 h 1661"/>
                <a:gd name="T46" fmla="*/ 4612 w 1246"/>
                <a:gd name="T47" fmla="*/ 3781 h 1661"/>
                <a:gd name="T48" fmla="*/ 4959 w 1246"/>
                <a:gd name="T49" fmla="*/ 4190 h 1661"/>
                <a:gd name="T50" fmla="*/ 4693 w 1246"/>
                <a:gd name="T51" fmla="*/ 4579 h 1661"/>
                <a:gd name="T52" fmla="*/ 4213 w 1246"/>
                <a:gd name="T53" fmla="*/ 5068 h 1661"/>
                <a:gd name="T54" fmla="*/ 3496 w 1246"/>
                <a:gd name="T55" fmla="*/ 5475 h 1661"/>
                <a:gd name="T56" fmla="*/ 2832 w 1246"/>
                <a:gd name="T57" fmla="*/ 5129 h 1661"/>
                <a:gd name="T58" fmla="*/ 2197 w 1246"/>
                <a:gd name="T59" fmla="*/ 5175 h 1661"/>
                <a:gd name="T60" fmla="*/ 2032 w 1246"/>
                <a:gd name="T61" fmla="*/ 5852 h 1661"/>
                <a:gd name="T62" fmla="*/ 1759 w 1246"/>
                <a:gd name="T63" fmla="*/ 6091 h 1661"/>
                <a:gd name="T64" fmla="*/ 592 w 1246"/>
                <a:gd name="T65" fmla="*/ 6096 h 1661"/>
                <a:gd name="T66" fmla="*/ 524 w 1246"/>
                <a:gd name="T67" fmla="*/ 5311 h 1661"/>
                <a:gd name="T68" fmla="*/ 313 w 1246"/>
                <a:gd name="T69" fmla="*/ 4665 h 1661"/>
                <a:gd name="T70" fmla="*/ 211 w 1246"/>
                <a:gd name="T71" fmla="*/ 4026 h 1661"/>
                <a:gd name="T72" fmla="*/ 211 w 1246"/>
                <a:gd name="T73" fmla="*/ 3460 h 1661"/>
                <a:gd name="T74" fmla="*/ 151 w 1246"/>
                <a:gd name="T75" fmla="*/ 3087 h 1661"/>
                <a:gd name="T76" fmla="*/ 192 w 1246"/>
                <a:gd name="T77" fmla="*/ 2526 h 1661"/>
                <a:gd name="T78" fmla="*/ 100 w 1246"/>
                <a:gd name="T79" fmla="*/ 2110 h 166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246" h="1661">
                  <a:moveTo>
                    <a:pt x="25" y="526"/>
                  </a:moveTo>
                  <a:cubicBezTo>
                    <a:pt x="25" y="526"/>
                    <a:pt x="19" y="422"/>
                    <a:pt x="10" y="385"/>
                  </a:cubicBezTo>
                  <a:cubicBezTo>
                    <a:pt x="0" y="348"/>
                    <a:pt x="0" y="255"/>
                    <a:pt x="25" y="201"/>
                  </a:cubicBezTo>
                  <a:cubicBezTo>
                    <a:pt x="50" y="147"/>
                    <a:pt x="51" y="97"/>
                    <a:pt x="127" y="52"/>
                  </a:cubicBezTo>
                  <a:cubicBezTo>
                    <a:pt x="203" y="8"/>
                    <a:pt x="269" y="38"/>
                    <a:pt x="269" y="38"/>
                  </a:cubicBezTo>
                  <a:cubicBezTo>
                    <a:pt x="269" y="38"/>
                    <a:pt x="307" y="38"/>
                    <a:pt x="322" y="29"/>
                  </a:cubicBezTo>
                  <a:cubicBezTo>
                    <a:pt x="338" y="20"/>
                    <a:pt x="372" y="0"/>
                    <a:pt x="403" y="11"/>
                  </a:cubicBezTo>
                  <a:cubicBezTo>
                    <a:pt x="433" y="21"/>
                    <a:pt x="450" y="45"/>
                    <a:pt x="450" y="45"/>
                  </a:cubicBezTo>
                  <a:cubicBezTo>
                    <a:pt x="450" y="45"/>
                    <a:pt x="491" y="45"/>
                    <a:pt x="531" y="57"/>
                  </a:cubicBezTo>
                  <a:cubicBezTo>
                    <a:pt x="571" y="69"/>
                    <a:pt x="627" y="105"/>
                    <a:pt x="627" y="105"/>
                  </a:cubicBezTo>
                  <a:cubicBezTo>
                    <a:pt x="627" y="105"/>
                    <a:pt x="641" y="111"/>
                    <a:pt x="655" y="105"/>
                  </a:cubicBezTo>
                  <a:cubicBezTo>
                    <a:pt x="669" y="99"/>
                    <a:pt x="829" y="104"/>
                    <a:pt x="849" y="175"/>
                  </a:cubicBezTo>
                  <a:cubicBezTo>
                    <a:pt x="869" y="246"/>
                    <a:pt x="699" y="466"/>
                    <a:pt x="699" y="466"/>
                  </a:cubicBezTo>
                  <a:cubicBezTo>
                    <a:pt x="699" y="466"/>
                    <a:pt x="629" y="525"/>
                    <a:pt x="552" y="494"/>
                  </a:cubicBezTo>
                  <a:cubicBezTo>
                    <a:pt x="474" y="463"/>
                    <a:pt x="420" y="407"/>
                    <a:pt x="420" y="407"/>
                  </a:cubicBezTo>
                  <a:cubicBezTo>
                    <a:pt x="420" y="407"/>
                    <a:pt x="410" y="410"/>
                    <a:pt x="403" y="410"/>
                  </a:cubicBezTo>
                  <a:cubicBezTo>
                    <a:pt x="403" y="410"/>
                    <a:pt x="446" y="454"/>
                    <a:pt x="441" y="506"/>
                  </a:cubicBezTo>
                  <a:cubicBezTo>
                    <a:pt x="436" y="558"/>
                    <a:pt x="425" y="666"/>
                    <a:pt x="425" y="744"/>
                  </a:cubicBezTo>
                  <a:cubicBezTo>
                    <a:pt x="425" y="823"/>
                    <a:pt x="460" y="1000"/>
                    <a:pt x="458" y="1034"/>
                  </a:cubicBezTo>
                  <a:cubicBezTo>
                    <a:pt x="456" y="1069"/>
                    <a:pt x="491" y="1149"/>
                    <a:pt x="534" y="1120"/>
                  </a:cubicBezTo>
                  <a:cubicBezTo>
                    <a:pt x="578" y="1091"/>
                    <a:pt x="649" y="1005"/>
                    <a:pt x="768" y="1100"/>
                  </a:cubicBezTo>
                  <a:cubicBezTo>
                    <a:pt x="814" y="1137"/>
                    <a:pt x="839" y="1197"/>
                    <a:pt x="892" y="1191"/>
                  </a:cubicBezTo>
                  <a:cubicBezTo>
                    <a:pt x="945" y="1186"/>
                    <a:pt x="996" y="1131"/>
                    <a:pt x="1029" y="1084"/>
                  </a:cubicBezTo>
                  <a:cubicBezTo>
                    <a:pt x="1062" y="1036"/>
                    <a:pt x="1120" y="945"/>
                    <a:pt x="1153" y="943"/>
                  </a:cubicBezTo>
                  <a:cubicBezTo>
                    <a:pt x="1153" y="943"/>
                    <a:pt x="1246" y="963"/>
                    <a:pt x="1240" y="1045"/>
                  </a:cubicBezTo>
                  <a:cubicBezTo>
                    <a:pt x="1235" y="1127"/>
                    <a:pt x="1173" y="1142"/>
                    <a:pt x="1173" y="1142"/>
                  </a:cubicBezTo>
                  <a:cubicBezTo>
                    <a:pt x="1173" y="1142"/>
                    <a:pt x="1080" y="1228"/>
                    <a:pt x="1053" y="1264"/>
                  </a:cubicBezTo>
                  <a:cubicBezTo>
                    <a:pt x="1025" y="1301"/>
                    <a:pt x="960" y="1381"/>
                    <a:pt x="874" y="1365"/>
                  </a:cubicBezTo>
                  <a:cubicBezTo>
                    <a:pt x="788" y="1348"/>
                    <a:pt x="755" y="1319"/>
                    <a:pt x="708" y="1279"/>
                  </a:cubicBezTo>
                  <a:cubicBezTo>
                    <a:pt x="660" y="1239"/>
                    <a:pt x="571" y="1231"/>
                    <a:pt x="549" y="1290"/>
                  </a:cubicBezTo>
                  <a:cubicBezTo>
                    <a:pt x="527" y="1348"/>
                    <a:pt x="560" y="1415"/>
                    <a:pt x="508" y="1459"/>
                  </a:cubicBezTo>
                  <a:cubicBezTo>
                    <a:pt x="457" y="1503"/>
                    <a:pt x="457" y="1502"/>
                    <a:pt x="440" y="1519"/>
                  </a:cubicBezTo>
                  <a:cubicBezTo>
                    <a:pt x="424" y="1536"/>
                    <a:pt x="321" y="1661"/>
                    <a:pt x="148" y="1520"/>
                  </a:cubicBezTo>
                  <a:cubicBezTo>
                    <a:pt x="122" y="1499"/>
                    <a:pt x="149" y="1372"/>
                    <a:pt x="131" y="1324"/>
                  </a:cubicBezTo>
                  <a:cubicBezTo>
                    <a:pt x="113" y="1276"/>
                    <a:pt x="72" y="1256"/>
                    <a:pt x="78" y="1163"/>
                  </a:cubicBezTo>
                  <a:cubicBezTo>
                    <a:pt x="83" y="1069"/>
                    <a:pt x="67" y="1041"/>
                    <a:pt x="53" y="1004"/>
                  </a:cubicBezTo>
                  <a:cubicBezTo>
                    <a:pt x="40" y="967"/>
                    <a:pt x="46" y="890"/>
                    <a:pt x="53" y="863"/>
                  </a:cubicBezTo>
                  <a:cubicBezTo>
                    <a:pt x="60" y="835"/>
                    <a:pt x="49" y="812"/>
                    <a:pt x="38" y="770"/>
                  </a:cubicBezTo>
                  <a:cubicBezTo>
                    <a:pt x="27" y="727"/>
                    <a:pt x="38" y="655"/>
                    <a:pt x="48" y="630"/>
                  </a:cubicBezTo>
                  <a:cubicBezTo>
                    <a:pt x="57" y="606"/>
                    <a:pt x="25" y="526"/>
                    <a:pt x="25" y="526"/>
                  </a:cubicBezTo>
                  <a:close/>
                </a:path>
              </a:pathLst>
            </a:custGeom>
            <a:noFill/>
            <a:ln w="1111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7" name="Freeform 57">
              <a:extLst>
                <a:ext uri="{FF2B5EF4-FFF2-40B4-BE49-F238E27FC236}">
                  <a16:creationId xmlns:a16="http://schemas.microsoft.com/office/drawing/2014/main" id="{9803647B-A2EB-4D30-AFE4-6EBD3E98D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116"/>
              <a:ext cx="522" cy="359"/>
            </a:xfrm>
            <a:custGeom>
              <a:avLst/>
              <a:gdLst>
                <a:gd name="T0" fmla="*/ 1314 w 329"/>
                <a:gd name="T1" fmla="*/ 905 h 226"/>
                <a:gd name="T2" fmla="*/ 647 w 329"/>
                <a:gd name="T3" fmla="*/ 265 h 226"/>
                <a:gd name="T4" fmla="*/ 527 w 329"/>
                <a:gd name="T5" fmla="*/ 197 h 226"/>
                <a:gd name="T6" fmla="*/ 257 w 329"/>
                <a:gd name="T7" fmla="*/ 180 h 226"/>
                <a:gd name="T8" fmla="*/ 0 w 329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9" h="226">
                  <a:moveTo>
                    <a:pt x="329" y="226"/>
                  </a:moveTo>
                  <a:cubicBezTo>
                    <a:pt x="329" y="226"/>
                    <a:pt x="271" y="226"/>
                    <a:pt x="162" y="66"/>
                  </a:cubicBezTo>
                  <a:cubicBezTo>
                    <a:pt x="144" y="41"/>
                    <a:pt x="144" y="47"/>
                    <a:pt x="132" y="49"/>
                  </a:cubicBezTo>
                  <a:cubicBezTo>
                    <a:pt x="120" y="52"/>
                    <a:pt x="91" y="65"/>
                    <a:pt x="64" y="45"/>
                  </a:cubicBezTo>
                  <a:cubicBezTo>
                    <a:pt x="36" y="26"/>
                    <a:pt x="1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8" name="Freeform 58">
              <a:extLst>
                <a:ext uri="{FF2B5EF4-FFF2-40B4-BE49-F238E27FC236}">
                  <a16:creationId xmlns:a16="http://schemas.microsoft.com/office/drawing/2014/main" id="{A9CFA654-E7E5-4C78-BF6B-34F054FE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845"/>
              <a:ext cx="706" cy="375"/>
            </a:xfrm>
            <a:custGeom>
              <a:avLst/>
              <a:gdLst>
                <a:gd name="T0" fmla="*/ 0 w 445"/>
                <a:gd name="T1" fmla="*/ 81 h 236"/>
                <a:gd name="T2" fmla="*/ 416 w 445"/>
                <a:gd name="T3" fmla="*/ 365 h 236"/>
                <a:gd name="T4" fmla="*/ 387 w 445"/>
                <a:gd name="T5" fmla="*/ 381 h 236"/>
                <a:gd name="T6" fmla="*/ 674 w 445"/>
                <a:gd name="T7" fmla="*/ 513 h 236"/>
                <a:gd name="T8" fmla="*/ 798 w 445"/>
                <a:gd name="T9" fmla="*/ 682 h 236"/>
                <a:gd name="T10" fmla="*/ 982 w 445"/>
                <a:gd name="T11" fmla="*/ 717 h 236"/>
                <a:gd name="T12" fmla="*/ 1682 w 445"/>
                <a:gd name="T13" fmla="*/ 947 h 236"/>
                <a:gd name="T14" fmla="*/ 1777 w 445"/>
                <a:gd name="T15" fmla="*/ 883 h 236"/>
                <a:gd name="T16" fmla="*/ 1001 w 445"/>
                <a:gd name="T17" fmla="*/ 678 h 236"/>
                <a:gd name="T18" fmla="*/ 958 w 445"/>
                <a:gd name="T19" fmla="*/ 621 h 236"/>
                <a:gd name="T20" fmla="*/ 884 w 445"/>
                <a:gd name="T21" fmla="*/ 618 h 236"/>
                <a:gd name="T22" fmla="*/ 498 w 445"/>
                <a:gd name="T23" fmla="*/ 369 h 236"/>
                <a:gd name="T24" fmla="*/ 503 w 445"/>
                <a:gd name="T25" fmla="*/ 305 h 236"/>
                <a:gd name="T26" fmla="*/ 435 w 445"/>
                <a:gd name="T27" fmla="*/ 299 h 236"/>
                <a:gd name="T28" fmla="*/ 0 w 445"/>
                <a:gd name="T29" fmla="*/ 81 h 2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5" h="236">
                  <a:moveTo>
                    <a:pt x="0" y="20"/>
                  </a:moveTo>
                  <a:cubicBezTo>
                    <a:pt x="0" y="20"/>
                    <a:pt x="89" y="52"/>
                    <a:pt x="104" y="91"/>
                  </a:cubicBezTo>
                  <a:cubicBezTo>
                    <a:pt x="106" y="97"/>
                    <a:pt x="97" y="95"/>
                    <a:pt x="97" y="95"/>
                  </a:cubicBezTo>
                  <a:cubicBezTo>
                    <a:pt x="97" y="95"/>
                    <a:pt x="144" y="105"/>
                    <a:pt x="169" y="128"/>
                  </a:cubicBezTo>
                  <a:cubicBezTo>
                    <a:pt x="195" y="150"/>
                    <a:pt x="218" y="166"/>
                    <a:pt x="200" y="170"/>
                  </a:cubicBezTo>
                  <a:cubicBezTo>
                    <a:pt x="200" y="170"/>
                    <a:pt x="213" y="168"/>
                    <a:pt x="246" y="179"/>
                  </a:cubicBezTo>
                  <a:cubicBezTo>
                    <a:pt x="279" y="190"/>
                    <a:pt x="418" y="216"/>
                    <a:pt x="421" y="236"/>
                  </a:cubicBezTo>
                  <a:cubicBezTo>
                    <a:pt x="445" y="220"/>
                    <a:pt x="445" y="220"/>
                    <a:pt x="445" y="220"/>
                  </a:cubicBezTo>
                  <a:cubicBezTo>
                    <a:pt x="445" y="220"/>
                    <a:pt x="291" y="176"/>
                    <a:pt x="251" y="169"/>
                  </a:cubicBezTo>
                  <a:cubicBezTo>
                    <a:pt x="235" y="166"/>
                    <a:pt x="236" y="163"/>
                    <a:pt x="240" y="155"/>
                  </a:cubicBezTo>
                  <a:cubicBezTo>
                    <a:pt x="240" y="155"/>
                    <a:pt x="231" y="168"/>
                    <a:pt x="221" y="154"/>
                  </a:cubicBezTo>
                  <a:cubicBezTo>
                    <a:pt x="212" y="139"/>
                    <a:pt x="149" y="101"/>
                    <a:pt x="125" y="92"/>
                  </a:cubicBezTo>
                  <a:cubicBezTo>
                    <a:pt x="116" y="89"/>
                    <a:pt x="124" y="80"/>
                    <a:pt x="126" y="76"/>
                  </a:cubicBezTo>
                  <a:cubicBezTo>
                    <a:pt x="126" y="76"/>
                    <a:pt x="115" y="84"/>
                    <a:pt x="109" y="74"/>
                  </a:cubicBezTo>
                  <a:cubicBezTo>
                    <a:pt x="103" y="65"/>
                    <a:pt x="26" y="0"/>
                    <a:pt x="0" y="20"/>
                  </a:cubicBezTo>
                  <a:close/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49" name="Freeform 59">
              <a:extLst>
                <a:ext uri="{FF2B5EF4-FFF2-40B4-BE49-F238E27FC236}">
                  <a16:creationId xmlns:a16="http://schemas.microsoft.com/office/drawing/2014/main" id="{2581AA65-B711-428F-8AB1-22446870D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0" y="845"/>
              <a:ext cx="706" cy="375"/>
            </a:xfrm>
            <a:custGeom>
              <a:avLst/>
              <a:gdLst>
                <a:gd name="T0" fmla="*/ 0 w 445"/>
                <a:gd name="T1" fmla="*/ 81 h 236"/>
                <a:gd name="T2" fmla="*/ 416 w 445"/>
                <a:gd name="T3" fmla="*/ 365 h 236"/>
                <a:gd name="T4" fmla="*/ 387 w 445"/>
                <a:gd name="T5" fmla="*/ 381 h 236"/>
                <a:gd name="T6" fmla="*/ 674 w 445"/>
                <a:gd name="T7" fmla="*/ 513 h 236"/>
                <a:gd name="T8" fmla="*/ 798 w 445"/>
                <a:gd name="T9" fmla="*/ 682 h 236"/>
                <a:gd name="T10" fmla="*/ 982 w 445"/>
                <a:gd name="T11" fmla="*/ 717 h 236"/>
                <a:gd name="T12" fmla="*/ 1682 w 445"/>
                <a:gd name="T13" fmla="*/ 947 h 236"/>
                <a:gd name="T14" fmla="*/ 1777 w 445"/>
                <a:gd name="T15" fmla="*/ 883 h 236"/>
                <a:gd name="T16" fmla="*/ 1001 w 445"/>
                <a:gd name="T17" fmla="*/ 678 h 236"/>
                <a:gd name="T18" fmla="*/ 958 w 445"/>
                <a:gd name="T19" fmla="*/ 621 h 236"/>
                <a:gd name="T20" fmla="*/ 884 w 445"/>
                <a:gd name="T21" fmla="*/ 618 h 236"/>
                <a:gd name="T22" fmla="*/ 498 w 445"/>
                <a:gd name="T23" fmla="*/ 369 h 236"/>
                <a:gd name="T24" fmla="*/ 503 w 445"/>
                <a:gd name="T25" fmla="*/ 305 h 236"/>
                <a:gd name="T26" fmla="*/ 435 w 445"/>
                <a:gd name="T27" fmla="*/ 299 h 236"/>
                <a:gd name="T28" fmla="*/ 0 w 445"/>
                <a:gd name="T29" fmla="*/ 81 h 2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45" h="236">
                  <a:moveTo>
                    <a:pt x="0" y="20"/>
                  </a:moveTo>
                  <a:cubicBezTo>
                    <a:pt x="0" y="20"/>
                    <a:pt x="89" y="52"/>
                    <a:pt x="104" y="91"/>
                  </a:cubicBezTo>
                  <a:cubicBezTo>
                    <a:pt x="106" y="97"/>
                    <a:pt x="97" y="95"/>
                    <a:pt x="97" y="95"/>
                  </a:cubicBezTo>
                  <a:cubicBezTo>
                    <a:pt x="97" y="95"/>
                    <a:pt x="144" y="105"/>
                    <a:pt x="169" y="128"/>
                  </a:cubicBezTo>
                  <a:cubicBezTo>
                    <a:pt x="195" y="150"/>
                    <a:pt x="218" y="166"/>
                    <a:pt x="200" y="170"/>
                  </a:cubicBezTo>
                  <a:cubicBezTo>
                    <a:pt x="200" y="170"/>
                    <a:pt x="213" y="168"/>
                    <a:pt x="246" y="179"/>
                  </a:cubicBezTo>
                  <a:cubicBezTo>
                    <a:pt x="279" y="190"/>
                    <a:pt x="418" y="216"/>
                    <a:pt x="421" y="236"/>
                  </a:cubicBezTo>
                  <a:cubicBezTo>
                    <a:pt x="445" y="220"/>
                    <a:pt x="445" y="220"/>
                    <a:pt x="445" y="220"/>
                  </a:cubicBezTo>
                  <a:cubicBezTo>
                    <a:pt x="445" y="220"/>
                    <a:pt x="291" y="176"/>
                    <a:pt x="251" y="169"/>
                  </a:cubicBezTo>
                  <a:cubicBezTo>
                    <a:pt x="235" y="166"/>
                    <a:pt x="236" y="163"/>
                    <a:pt x="240" y="155"/>
                  </a:cubicBezTo>
                  <a:cubicBezTo>
                    <a:pt x="240" y="155"/>
                    <a:pt x="231" y="168"/>
                    <a:pt x="221" y="154"/>
                  </a:cubicBezTo>
                  <a:cubicBezTo>
                    <a:pt x="212" y="139"/>
                    <a:pt x="149" y="101"/>
                    <a:pt x="125" y="92"/>
                  </a:cubicBezTo>
                  <a:cubicBezTo>
                    <a:pt x="116" y="89"/>
                    <a:pt x="124" y="80"/>
                    <a:pt x="126" y="76"/>
                  </a:cubicBezTo>
                  <a:cubicBezTo>
                    <a:pt x="126" y="76"/>
                    <a:pt x="115" y="84"/>
                    <a:pt x="109" y="74"/>
                  </a:cubicBezTo>
                  <a:cubicBezTo>
                    <a:pt x="103" y="65"/>
                    <a:pt x="26" y="0"/>
                    <a:pt x="0" y="20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0" name="Freeform 60">
              <a:extLst>
                <a:ext uri="{FF2B5EF4-FFF2-40B4-BE49-F238E27FC236}">
                  <a16:creationId xmlns:a16="http://schemas.microsoft.com/office/drawing/2014/main" id="{CC102B5B-E46D-494C-B963-A16D39187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906"/>
              <a:ext cx="73" cy="74"/>
            </a:xfrm>
            <a:custGeom>
              <a:avLst/>
              <a:gdLst>
                <a:gd name="T0" fmla="*/ 0 w 46"/>
                <a:gd name="T1" fmla="*/ 156 h 47"/>
                <a:gd name="T2" fmla="*/ 33 w 46"/>
                <a:gd name="T3" fmla="*/ 121 h 47"/>
                <a:gd name="T4" fmla="*/ 184 w 46"/>
                <a:gd name="T5" fmla="*/ 0 h 47"/>
                <a:gd name="T6" fmla="*/ 63 w 46"/>
                <a:gd name="T7" fmla="*/ 113 h 47"/>
                <a:gd name="T8" fmla="*/ 16 w 46"/>
                <a:gd name="T9" fmla="*/ 184 h 47"/>
                <a:gd name="T10" fmla="*/ 0 w 46"/>
                <a:gd name="T11" fmla="*/ 156 h 4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47">
                  <a:moveTo>
                    <a:pt x="0" y="40"/>
                  </a:moveTo>
                  <a:cubicBezTo>
                    <a:pt x="0" y="40"/>
                    <a:pt x="2" y="39"/>
                    <a:pt x="8" y="31"/>
                  </a:cubicBezTo>
                  <a:cubicBezTo>
                    <a:pt x="14" y="22"/>
                    <a:pt x="37" y="4"/>
                    <a:pt x="46" y="0"/>
                  </a:cubicBezTo>
                  <a:cubicBezTo>
                    <a:pt x="46" y="0"/>
                    <a:pt x="21" y="18"/>
                    <a:pt x="16" y="29"/>
                  </a:cubicBezTo>
                  <a:cubicBezTo>
                    <a:pt x="11" y="41"/>
                    <a:pt x="9" y="40"/>
                    <a:pt x="4" y="47"/>
                  </a:cubicBezTo>
                  <a:cubicBezTo>
                    <a:pt x="4" y="47"/>
                    <a:pt x="7" y="38"/>
                    <a:pt x="0" y="4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1" name="Freeform 61">
              <a:extLst>
                <a:ext uri="{FF2B5EF4-FFF2-40B4-BE49-F238E27FC236}">
                  <a16:creationId xmlns:a16="http://schemas.microsoft.com/office/drawing/2014/main" id="{DA4B595E-86D2-4FA1-96F7-FD4FE3D82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976"/>
              <a:ext cx="138" cy="55"/>
            </a:xfrm>
            <a:custGeom>
              <a:avLst/>
              <a:gdLst>
                <a:gd name="T0" fmla="*/ 347 w 87"/>
                <a:gd name="T1" fmla="*/ 39 h 35"/>
                <a:gd name="T2" fmla="*/ 0 w 87"/>
                <a:gd name="T3" fmla="*/ 135 h 35"/>
                <a:gd name="T4" fmla="*/ 319 w 87"/>
                <a:gd name="T5" fmla="*/ 55 h 35"/>
                <a:gd name="T6" fmla="*/ 347 w 87"/>
                <a:gd name="T7" fmla="*/ 3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7" h="35">
                  <a:moveTo>
                    <a:pt x="87" y="10"/>
                  </a:moveTo>
                  <a:cubicBezTo>
                    <a:pt x="87" y="10"/>
                    <a:pt x="42" y="0"/>
                    <a:pt x="0" y="35"/>
                  </a:cubicBezTo>
                  <a:cubicBezTo>
                    <a:pt x="0" y="35"/>
                    <a:pt x="43" y="7"/>
                    <a:pt x="80" y="14"/>
                  </a:cubicBezTo>
                  <a:lnTo>
                    <a:pt x="87" y="10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2" name="Freeform 62">
              <a:extLst>
                <a:ext uri="{FF2B5EF4-FFF2-40B4-BE49-F238E27FC236}">
                  <a16:creationId xmlns:a16="http://schemas.microsoft.com/office/drawing/2014/main" id="{C5B8B62E-78A2-4C80-B321-42848AEE7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950"/>
              <a:ext cx="183" cy="118"/>
            </a:xfrm>
            <a:custGeom>
              <a:avLst/>
              <a:gdLst>
                <a:gd name="T0" fmla="*/ 431 w 115"/>
                <a:gd name="T1" fmla="*/ 89 h 74"/>
                <a:gd name="T2" fmla="*/ 0 w 115"/>
                <a:gd name="T3" fmla="*/ 300 h 74"/>
                <a:gd name="T4" fmla="*/ 463 w 115"/>
                <a:gd name="T5" fmla="*/ 110 h 74"/>
                <a:gd name="T6" fmla="*/ 431 w 115"/>
                <a:gd name="T7" fmla="*/ 89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74">
                  <a:moveTo>
                    <a:pt x="107" y="22"/>
                  </a:moveTo>
                  <a:cubicBezTo>
                    <a:pt x="107" y="22"/>
                    <a:pt x="38" y="0"/>
                    <a:pt x="0" y="74"/>
                  </a:cubicBezTo>
                  <a:cubicBezTo>
                    <a:pt x="0" y="74"/>
                    <a:pt x="31" y="7"/>
                    <a:pt x="115" y="27"/>
                  </a:cubicBezTo>
                  <a:lnTo>
                    <a:pt x="107" y="22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3" name="Freeform 63">
              <a:extLst>
                <a:ext uri="{FF2B5EF4-FFF2-40B4-BE49-F238E27FC236}">
                  <a16:creationId xmlns:a16="http://schemas.microsoft.com/office/drawing/2014/main" id="{257E661D-F86C-4E62-AFA1-76CF8737B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108"/>
              <a:ext cx="136" cy="131"/>
            </a:xfrm>
            <a:custGeom>
              <a:avLst/>
              <a:gdLst>
                <a:gd name="T0" fmla="*/ 288 w 86"/>
                <a:gd name="T1" fmla="*/ 21 h 83"/>
                <a:gd name="T2" fmla="*/ 300 w 86"/>
                <a:gd name="T3" fmla="*/ 5 h 83"/>
                <a:gd name="T4" fmla="*/ 0 w 86"/>
                <a:gd name="T5" fmla="*/ 327 h 83"/>
                <a:gd name="T6" fmla="*/ 340 w 86"/>
                <a:gd name="T7" fmla="*/ 27 h 83"/>
                <a:gd name="T8" fmla="*/ 288 w 86"/>
                <a:gd name="T9" fmla="*/ 21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83">
                  <a:moveTo>
                    <a:pt x="73" y="5"/>
                  </a:moveTo>
                  <a:cubicBezTo>
                    <a:pt x="76" y="1"/>
                    <a:pt x="76" y="1"/>
                    <a:pt x="76" y="1"/>
                  </a:cubicBezTo>
                  <a:cubicBezTo>
                    <a:pt x="76" y="1"/>
                    <a:pt x="6" y="7"/>
                    <a:pt x="0" y="83"/>
                  </a:cubicBezTo>
                  <a:cubicBezTo>
                    <a:pt x="0" y="83"/>
                    <a:pt x="14" y="0"/>
                    <a:pt x="86" y="7"/>
                  </a:cubicBezTo>
                  <a:lnTo>
                    <a:pt x="73" y="5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4" name="Freeform 64">
              <a:extLst>
                <a:ext uri="{FF2B5EF4-FFF2-40B4-BE49-F238E27FC236}">
                  <a16:creationId xmlns:a16="http://schemas.microsoft.com/office/drawing/2014/main" id="{FBEA1AA8-4A0B-42DC-9EF0-65C2B1820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088"/>
              <a:ext cx="44" cy="102"/>
            </a:xfrm>
            <a:custGeom>
              <a:avLst/>
              <a:gdLst>
                <a:gd name="T0" fmla="*/ 74 w 28"/>
                <a:gd name="T1" fmla="*/ 253 h 64"/>
                <a:gd name="T2" fmla="*/ 108 w 28"/>
                <a:gd name="T3" fmla="*/ 0 h 64"/>
                <a:gd name="T4" fmla="*/ 49 w 28"/>
                <a:gd name="T5" fmla="*/ 260 h 64"/>
                <a:gd name="T6" fmla="*/ 74 w 28"/>
                <a:gd name="T7" fmla="*/ 253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4">
                  <a:moveTo>
                    <a:pt x="19" y="63"/>
                  </a:moveTo>
                  <a:cubicBezTo>
                    <a:pt x="19" y="63"/>
                    <a:pt x="3" y="15"/>
                    <a:pt x="28" y="0"/>
                  </a:cubicBezTo>
                  <a:cubicBezTo>
                    <a:pt x="28" y="0"/>
                    <a:pt x="0" y="8"/>
                    <a:pt x="13" y="64"/>
                  </a:cubicBezTo>
                  <a:lnTo>
                    <a:pt x="19" y="6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5" name="Freeform 65">
              <a:extLst>
                <a:ext uri="{FF2B5EF4-FFF2-40B4-BE49-F238E27FC236}">
                  <a16:creationId xmlns:a16="http://schemas.microsoft.com/office/drawing/2014/main" id="{C880F04C-135B-4241-A5ED-7506502C4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187"/>
              <a:ext cx="189" cy="385"/>
            </a:xfrm>
            <a:custGeom>
              <a:avLst/>
              <a:gdLst>
                <a:gd name="T0" fmla="*/ 164 w 119"/>
                <a:gd name="T1" fmla="*/ 16 h 242"/>
                <a:gd name="T2" fmla="*/ 230 w 119"/>
                <a:gd name="T3" fmla="*/ 25 h 242"/>
                <a:gd name="T4" fmla="*/ 278 w 119"/>
                <a:gd name="T5" fmla="*/ 94 h 242"/>
                <a:gd name="T6" fmla="*/ 156 w 119"/>
                <a:gd name="T7" fmla="*/ 326 h 242"/>
                <a:gd name="T8" fmla="*/ 292 w 119"/>
                <a:gd name="T9" fmla="*/ 504 h 242"/>
                <a:gd name="T10" fmla="*/ 300 w 119"/>
                <a:gd name="T11" fmla="*/ 620 h 242"/>
                <a:gd name="T12" fmla="*/ 451 w 119"/>
                <a:gd name="T13" fmla="*/ 969 h 242"/>
                <a:gd name="T14" fmla="*/ 287 w 119"/>
                <a:gd name="T15" fmla="*/ 975 h 242"/>
                <a:gd name="T16" fmla="*/ 192 w 119"/>
                <a:gd name="T17" fmla="*/ 648 h 242"/>
                <a:gd name="T18" fmla="*/ 0 w 119"/>
                <a:gd name="T19" fmla="*/ 436 h 242"/>
                <a:gd name="T20" fmla="*/ 68 w 119"/>
                <a:gd name="T21" fmla="*/ 360 h 242"/>
                <a:gd name="T22" fmla="*/ 111 w 119"/>
                <a:gd name="T23" fmla="*/ 134 h 242"/>
                <a:gd name="T24" fmla="*/ 164 w 119"/>
                <a:gd name="T25" fmla="*/ 16 h 2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242">
                  <a:moveTo>
                    <a:pt x="41" y="4"/>
                  </a:moveTo>
                  <a:cubicBezTo>
                    <a:pt x="41" y="4"/>
                    <a:pt x="53" y="0"/>
                    <a:pt x="57" y="6"/>
                  </a:cubicBezTo>
                  <a:cubicBezTo>
                    <a:pt x="61" y="12"/>
                    <a:pt x="69" y="23"/>
                    <a:pt x="69" y="23"/>
                  </a:cubicBezTo>
                  <a:cubicBezTo>
                    <a:pt x="69" y="23"/>
                    <a:pt x="32" y="53"/>
                    <a:pt x="39" y="81"/>
                  </a:cubicBezTo>
                  <a:cubicBezTo>
                    <a:pt x="47" y="109"/>
                    <a:pt x="58" y="130"/>
                    <a:pt x="73" y="125"/>
                  </a:cubicBezTo>
                  <a:cubicBezTo>
                    <a:pt x="73" y="125"/>
                    <a:pt x="58" y="139"/>
                    <a:pt x="75" y="154"/>
                  </a:cubicBezTo>
                  <a:cubicBezTo>
                    <a:pt x="91" y="169"/>
                    <a:pt x="119" y="221"/>
                    <a:pt x="113" y="241"/>
                  </a:cubicBezTo>
                  <a:cubicBezTo>
                    <a:pt x="72" y="242"/>
                    <a:pt x="72" y="242"/>
                    <a:pt x="72" y="242"/>
                  </a:cubicBezTo>
                  <a:cubicBezTo>
                    <a:pt x="72" y="242"/>
                    <a:pt x="81" y="193"/>
                    <a:pt x="48" y="161"/>
                  </a:cubicBezTo>
                  <a:cubicBezTo>
                    <a:pt x="15" y="128"/>
                    <a:pt x="26" y="121"/>
                    <a:pt x="0" y="108"/>
                  </a:cubicBezTo>
                  <a:cubicBezTo>
                    <a:pt x="0" y="108"/>
                    <a:pt x="21" y="108"/>
                    <a:pt x="17" y="89"/>
                  </a:cubicBezTo>
                  <a:cubicBezTo>
                    <a:pt x="13" y="69"/>
                    <a:pt x="13" y="46"/>
                    <a:pt x="28" y="33"/>
                  </a:cubicBezTo>
                  <a:cubicBezTo>
                    <a:pt x="43" y="19"/>
                    <a:pt x="49" y="8"/>
                    <a:pt x="41" y="4"/>
                  </a:cubicBezTo>
                  <a:close/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6" name="Freeform 66">
              <a:extLst>
                <a:ext uri="{FF2B5EF4-FFF2-40B4-BE49-F238E27FC236}">
                  <a16:creationId xmlns:a16="http://schemas.microsoft.com/office/drawing/2014/main" id="{52446361-10A2-497F-8F1F-D27E5FE5F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187"/>
              <a:ext cx="189" cy="385"/>
            </a:xfrm>
            <a:custGeom>
              <a:avLst/>
              <a:gdLst>
                <a:gd name="T0" fmla="*/ 164 w 119"/>
                <a:gd name="T1" fmla="*/ 16 h 242"/>
                <a:gd name="T2" fmla="*/ 230 w 119"/>
                <a:gd name="T3" fmla="*/ 25 h 242"/>
                <a:gd name="T4" fmla="*/ 278 w 119"/>
                <a:gd name="T5" fmla="*/ 94 h 242"/>
                <a:gd name="T6" fmla="*/ 156 w 119"/>
                <a:gd name="T7" fmla="*/ 326 h 242"/>
                <a:gd name="T8" fmla="*/ 292 w 119"/>
                <a:gd name="T9" fmla="*/ 504 h 242"/>
                <a:gd name="T10" fmla="*/ 300 w 119"/>
                <a:gd name="T11" fmla="*/ 620 h 242"/>
                <a:gd name="T12" fmla="*/ 451 w 119"/>
                <a:gd name="T13" fmla="*/ 969 h 242"/>
                <a:gd name="T14" fmla="*/ 287 w 119"/>
                <a:gd name="T15" fmla="*/ 975 h 242"/>
                <a:gd name="T16" fmla="*/ 192 w 119"/>
                <a:gd name="T17" fmla="*/ 648 h 242"/>
                <a:gd name="T18" fmla="*/ 0 w 119"/>
                <a:gd name="T19" fmla="*/ 436 h 242"/>
                <a:gd name="T20" fmla="*/ 68 w 119"/>
                <a:gd name="T21" fmla="*/ 360 h 242"/>
                <a:gd name="T22" fmla="*/ 111 w 119"/>
                <a:gd name="T23" fmla="*/ 134 h 242"/>
                <a:gd name="T24" fmla="*/ 164 w 119"/>
                <a:gd name="T25" fmla="*/ 16 h 2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9" h="242">
                  <a:moveTo>
                    <a:pt x="41" y="4"/>
                  </a:moveTo>
                  <a:cubicBezTo>
                    <a:pt x="41" y="4"/>
                    <a:pt x="53" y="0"/>
                    <a:pt x="57" y="6"/>
                  </a:cubicBezTo>
                  <a:cubicBezTo>
                    <a:pt x="61" y="12"/>
                    <a:pt x="69" y="23"/>
                    <a:pt x="69" y="23"/>
                  </a:cubicBezTo>
                  <a:cubicBezTo>
                    <a:pt x="69" y="23"/>
                    <a:pt x="32" y="53"/>
                    <a:pt x="39" y="81"/>
                  </a:cubicBezTo>
                  <a:cubicBezTo>
                    <a:pt x="47" y="109"/>
                    <a:pt x="58" y="130"/>
                    <a:pt x="73" y="125"/>
                  </a:cubicBezTo>
                  <a:cubicBezTo>
                    <a:pt x="73" y="125"/>
                    <a:pt x="58" y="139"/>
                    <a:pt x="75" y="154"/>
                  </a:cubicBezTo>
                  <a:cubicBezTo>
                    <a:pt x="91" y="169"/>
                    <a:pt x="119" y="221"/>
                    <a:pt x="113" y="241"/>
                  </a:cubicBezTo>
                  <a:cubicBezTo>
                    <a:pt x="72" y="242"/>
                    <a:pt x="72" y="242"/>
                    <a:pt x="72" y="242"/>
                  </a:cubicBezTo>
                  <a:cubicBezTo>
                    <a:pt x="72" y="242"/>
                    <a:pt x="81" y="193"/>
                    <a:pt x="48" y="161"/>
                  </a:cubicBezTo>
                  <a:cubicBezTo>
                    <a:pt x="15" y="128"/>
                    <a:pt x="26" y="121"/>
                    <a:pt x="0" y="108"/>
                  </a:cubicBezTo>
                  <a:cubicBezTo>
                    <a:pt x="0" y="108"/>
                    <a:pt x="21" y="108"/>
                    <a:pt x="17" y="89"/>
                  </a:cubicBezTo>
                  <a:cubicBezTo>
                    <a:pt x="13" y="69"/>
                    <a:pt x="13" y="46"/>
                    <a:pt x="28" y="33"/>
                  </a:cubicBezTo>
                  <a:cubicBezTo>
                    <a:pt x="43" y="19"/>
                    <a:pt x="49" y="8"/>
                    <a:pt x="41" y="4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7" name="Freeform 67">
              <a:extLst>
                <a:ext uri="{FF2B5EF4-FFF2-40B4-BE49-F238E27FC236}">
                  <a16:creationId xmlns:a16="http://schemas.microsoft.com/office/drawing/2014/main" id="{8230C52C-557D-4108-BA42-02E56AF90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" y="1349"/>
              <a:ext cx="81" cy="56"/>
            </a:xfrm>
            <a:custGeom>
              <a:avLst/>
              <a:gdLst>
                <a:gd name="T0" fmla="*/ 0 w 51"/>
                <a:gd name="T1" fmla="*/ 86 h 35"/>
                <a:gd name="T2" fmla="*/ 205 w 51"/>
                <a:gd name="T3" fmla="*/ 0 h 35"/>
                <a:gd name="T4" fmla="*/ 0 w 51"/>
                <a:gd name="T5" fmla="*/ 144 h 35"/>
                <a:gd name="T6" fmla="*/ 0 w 51"/>
                <a:gd name="T7" fmla="*/ 86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5">
                  <a:moveTo>
                    <a:pt x="0" y="21"/>
                  </a:moveTo>
                  <a:cubicBezTo>
                    <a:pt x="0" y="21"/>
                    <a:pt x="26" y="1"/>
                    <a:pt x="51" y="0"/>
                  </a:cubicBezTo>
                  <a:cubicBezTo>
                    <a:pt x="51" y="0"/>
                    <a:pt x="7" y="13"/>
                    <a:pt x="0" y="35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8" name="Freeform 68">
              <a:extLst>
                <a:ext uri="{FF2B5EF4-FFF2-40B4-BE49-F238E27FC236}">
                  <a16:creationId xmlns:a16="http://schemas.microsoft.com/office/drawing/2014/main" id="{8D2B8C92-A9C3-46F4-A23A-34D36678D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319"/>
              <a:ext cx="211" cy="70"/>
            </a:xfrm>
            <a:custGeom>
              <a:avLst/>
              <a:gdLst>
                <a:gd name="T0" fmla="*/ 476 w 133"/>
                <a:gd name="T1" fmla="*/ 108 h 44"/>
                <a:gd name="T2" fmla="*/ 497 w 133"/>
                <a:gd name="T3" fmla="*/ 84 h 44"/>
                <a:gd name="T4" fmla="*/ 381 w 133"/>
                <a:gd name="T5" fmla="*/ 60 h 44"/>
                <a:gd name="T6" fmla="*/ 0 w 133"/>
                <a:gd name="T7" fmla="*/ 129 h 44"/>
                <a:gd name="T8" fmla="*/ 347 w 133"/>
                <a:gd name="T9" fmla="*/ 68 h 44"/>
                <a:gd name="T10" fmla="*/ 531 w 133"/>
                <a:gd name="T11" fmla="*/ 177 h 44"/>
                <a:gd name="T12" fmla="*/ 476 w 133"/>
                <a:gd name="T13" fmla="*/ 10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3" h="44">
                  <a:moveTo>
                    <a:pt x="119" y="27"/>
                  </a:move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12" y="24"/>
                    <a:pt x="95" y="15"/>
                  </a:cubicBezTo>
                  <a:cubicBezTo>
                    <a:pt x="78" y="6"/>
                    <a:pt x="38" y="2"/>
                    <a:pt x="0" y="32"/>
                  </a:cubicBezTo>
                  <a:cubicBezTo>
                    <a:pt x="0" y="32"/>
                    <a:pt x="46" y="0"/>
                    <a:pt x="87" y="17"/>
                  </a:cubicBezTo>
                  <a:cubicBezTo>
                    <a:pt x="128" y="34"/>
                    <a:pt x="133" y="44"/>
                    <a:pt x="133" y="44"/>
                  </a:cubicBezTo>
                  <a:lnTo>
                    <a:pt x="119" y="2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59" name="Freeform 69">
              <a:extLst>
                <a:ext uri="{FF2B5EF4-FFF2-40B4-BE49-F238E27FC236}">
                  <a16:creationId xmlns:a16="http://schemas.microsoft.com/office/drawing/2014/main" id="{31152669-2420-4CCE-8D3C-B610CB3DD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627"/>
              <a:ext cx="1251" cy="1117"/>
            </a:xfrm>
            <a:custGeom>
              <a:avLst/>
              <a:gdLst>
                <a:gd name="T0" fmla="*/ 179 w 788"/>
                <a:gd name="T1" fmla="*/ 5 h 703"/>
                <a:gd name="T2" fmla="*/ 308 w 788"/>
                <a:gd name="T3" fmla="*/ 0 h 703"/>
                <a:gd name="T4" fmla="*/ 278 w 788"/>
                <a:gd name="T5" fmla="*/ 634 h 703"/>
                <a:gd name="T6" fmla="*/ 327 w 788"/>
                <a:gd name="T7" fmla="*/ 1068 h 703"/>
                <a:gd name="T8" fmla="*/ 327 w 788"/>
                <a:gd name="T9" fmla="*/ 1424 h 703"/>
                <a:gd name="T10" fmla="*/ 416 w 788"/>
                <a:gd name="T11" fmla="*/ 1813 h 703"/>
                <a:gd name="T12" fmla="*/ 579 w 788"/>
                <a:gd name="T13" fmla="*/ 2396 h 703"/>
                <a:gd name="T14" fmla="*/ 1219 w 788"/>
                <a:gd name="T15" fmla="*/ 2170 h 703"/>
                <a:gd name="T16" fmla="*/ 1867 w 788"/>
                <a:gd name="T17" fmla="*/ 2588 h 703"/>
                <a:gd name="T18" fmla="*/ 2342 w 788"/>
                <a:gd name="T19" fmla="*/ 2611 h 703"/>
                <a:gd name="T20" fmla="*/ 3153 w 788"/>
                <a:gd name="T21" fmla="*/ 1705 h 703"/>
                <a:gd name="T22" fmla="*/ 3153 w 788"/>
                <a:gd name="T23" fmla="*/ 1818 h 703"/>
                <a:gd name="T24" fmla="*/ 2913 w 788"/>
                <a:gd name="T25" fmla="*/ 2010 h 703"/>
                <a:gd name="T26" fmla="*/ 2716 w 788"/>
                <a:gd name="T27" fmla="*/ 2337 h 703"/>
                <a:gd name="T28" fmla="*/ 2661 w 788"/>
                <a:gd name="T29" fmla="*/ 2431 h 703"/>
                <a:gd name="T30" fmla="*/ 2389 w 788"/>
                <a:gd name="T31" fmla="*/ 2668 h 703"/>
                <a:gd name="T32" fmla="*/ 2313 w 788"/>
                <a:gd name="T33" fmla="*/ 2800 h 703"/>
                <a:gd name="T34" fmla="*/ 2218 w 788"/>
                <a:gd name="T35" fmla="*/ 2760 h 703"/>
                <a:gd name="T36" fmla="*/ 1989 w 788"/>
                <a:gd name="T37" fmla="*/ 2765 h 703"/>
                <a:gd name="T38" fmla="*/ 1840 w 788"/>
                <a:gd name="T39" fmla="*/ 2800 h 703"/>
                <a:gd name="T40" fmla="*/ 1818 w 788"/>
                <a:gd name="T41" fmla="*/ 2668 h 703"/>
                <a:gd name="T42" fmla="*/ 1586 w 788"/>
                <a:gd name="T43" fmla="*/ 2431 h 703"/>
                <a:gd name="T44" fmla="*/ 1442 w 788"/>
                <a:gd name="T45" fmla="*/ 2426 h 703"/>
                <a:gd name="T46" fmla="*/ 1424 w 788"/>
                <a:gd name="T47" fmla="*/ 2318 h 703"/>
                <a:gd name="T48" fmla="*/ 1054 w 788"/>
                <a:gd name="T49" fmla="*/ 2275 h 703"/>
                <a:gd name="T50" fmla="*/ 926 w 788"/>
                <a:gd name="T51" fmla="*/ 2410 h 703"/>
                <a:gd name="T52" fmla="*/ 810 w 788"/>
                <a:gd name="T53" fmla="*/ 2406 h 703"/>
                <a:gd name="T54" fmla="*/ 352 w 788"/>
                <a:gd name="T55" fmla="*/ 2323 h 703"/>
                <a:gd name="T56" fmla="*/ 192 w 788"/>
                <a:gd name="T57" fmla="*/ 2209 h 703"/>
                <a:gd name="T58" fmla="*/ 279 w 788"/>
                <a:gd name="T59" fmla="*/ 2035 h 703"/>
                <a:gd name="T60" fmla="*/ 217 w 788"/>
                <a:gd name="T61" fmla="*/ 1548 h 703"/>
                <a:gd name="T62" fmla="*/ 68 w 788"/>
                <a:gd name="T63" fmla="*/ 1363 h 703"/>
                <a:gd name="T64" fmla="*/ 184 w 788"/>
                <a:gd name="T65" fmla="*/ 1071 h 703"/>
                <a:gd name="T66" fmla="*/ 95 w 788"/>
                <a:gd name="T67" fmla="*/ 593 h 703"/>
                <a:gd name="T68" fmla="*/ 8 w 788"/>
                <a:gd name="T69" fmla="*/ 416 h 703"/>
                <a:gd name="T70" fmla="*/ 151 w 788"/>
                <a:gd name="T71" fmla="*/ 257 h 703"/>
                <a:gd name="T72" fmla="*/ 184 w 788"/>
                <a:gd name="T73" fmla="*/ 16 h 70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88" h="703">
                  <a:moveTo>
                    <a:pt x="45" y="1"/>
                  </a:moveTo>
                  <a:cubicBezTo>
                    <a:pt x="77" y="0"/>
                    <a:pt x="77" y="0"/>
                    <a:pt x="77" y="0"/>
                  </a:cubicBezTo>
                  <a:cubicBezTo>
                    <a:pt x="77" y="0"/>
                    <a:pt x="69" y="109"/>
                    <a:pt x="69" y="158"/>
                  </a:cubicBezTo>
                  <a:cubicBezTo>
                    <a:pt x="69" y="206"/>
                    <a:pt x="88" y="230"/>
                    <a:pt x="82" y="266"/>
                  </a:cubicBezTo>
                  <a:cubicBezTo>
                    <a:pt x="75" y="301"/>
                    <a:pt x="69" y="319"/>
                    <a:pt x="82" y="355"/>
                  </a:cubicBezTo>
                  <a:cubicBezTo>
                    <a:pt x="94" y="391"/>
                    <a:pt x="109" y="416"/>
                    <a:pt x="104" y="452"/>
                  </a:cubicBezTo>
                  <a:cubicBezTo>
                    <a:pt x="100" y="488"/>
                    <a:pt x="104" y="590"/>
                    <a:pt x="145" y="597"/>
                  </a:cubicBezTo>
                  <a:cubicBezTo>
                    <a:pt x="185" y="604"/>
                    <a:pt x="214" y="535"/>
                    <a:pt x="305" y="541"/>
                  </a:cubicBezTo>
                  <a:cubicBezTo>
                    <a:pt x="396" y="546"/>
                    <a:pt x="441" y="620"/>
                    <a:pt x="467" y="645"/>
                  </a:cubicBezTo>
                  <a:cubicBezTo>
                    <a:pt x="493" y="670"/>
                    <a:pt x="528" y="694"/>
                    <a:pt x="585" y="651"/>
                  </a:cubicBezTo>
                  <a:cubicBezTo>
                    <a:pt x="642" y="608"/>
                    <a:pt x="702" y="445"/>
                    <a:pt x="788" y="425"/>
                  </a:cubicBezTo>
                  <a:cubicBezTo>
                    <a:pt x="788" y="453"/>
                    <a:pt x="788" y="453"/>
                    <a:pt x="788" y="453"/>
                  </a:cubicBezTo>
                  <a:cubicBezTo>
                    <a:pt x="788" y="453"/>
                    <a:pt x="759" y="453"/>
                    <a:pt x="728" y="501"/>
                  </a:cubicBezTo>
                  <a:cubicBezTo>
                    <a:pt x="696" y="550"/>
                    <a:pt x="678" y="570"/>
                    <a:pt x="679" y="583"/>
                  </a:cubicBezTo>
                  <a:cubicBezTo>
                    <a:pt x="680" y="597"/>
                    <a:pt x="679" y="606"/>
                    <a:pt x="665" y="606"/>
                  </a:cubicBezTo>
                  <a:cubicBezTo>
                    <a:pt x="650" y="606"/>
                    <a:pt x="618" y="655"/>
                    <a:pt x="597" y="665"/>
                  </a:cubicBezTo>
                  <a:cubicBezTo>
                    <a:pt x="577" y="676"/>
                    <a:pt x="591" y="695"/>
                    <a:pt x="578" y="698"/>
                  </a:cubicBezTo>
                  <a:cubicBezTo>
                    <a:pt x="566" y="701"/>
                    <a:pt x="564" y="683"/>
                    <a:pt x="554" y="688"/>
                  </a:cubicBezTo>
                  <a:cubicBezTo>
                    <a:pt x="543" y="692"/>
                    <a:pt x="520" y="698"/>
                    <a:pt x="497" y="689"/>
                  </a:cubicBezTo>
                  <a:cubicBezTo>
                    <a:pt x="475" y="680"/>
                    <a:pt x="468" y="703"/>
                    <a:pt x="460" y="698"/>
                  </a:cubicBezTo>
                  <a:cubicBezTo>
                    <a:pt x="452" y="694"/>
                    <a:pt x="463" y="676"/>
                    <a:pt x="454" y="665"/>
                  </a:cubicBezTo>
                  <a:cubicBezTo>
                    <a:pt x="445" y="655"/>
                    <a:pt x="411" y="618"/>
                    <a:pt x="396" y="606"/>
                  </a:cubicBezTo>
                  <a:cubicBezTo>
                    <a:pt x="382" y="594"/>
                    <a:pt x="368" y="612"/>
                    <a:pt x="360" y="605"/>
                  </a:cubicBezTo>
                  <a:cubicBezTo>
                    <a:pt x="352" y="598"/>
                    <a:pt x="368" y="587"/>
                    <a:pt x="356" y="578"/>
                  </a:cubicBezTo>
                  <a:cubicBezTo>
                    <a:pt x="343" y="569"/>
                    <a:pt x="304" y="551"/>
                    <a:pt x="263" y="567"/>
                  </a:cubicBezTo>
                  <a:cubicBezTo>
                    <a:pt x="221" y="582"/>
                    <a:pt x="245" y="598"/>
                    <a:pt x="231" y="601"/>
                  </a:cubicBezTo>
                  <a:cubicBezTo>
                    <a:pt x="218" y="605"/>
                    <a:pt x="214" y="586"/>
                    <a:pt x="202" y="600"/>
                  </a:cubicBezTo>
                  <a:cubicBezTo>
                    <a:pt x="190" y="615"/>
                    <a:pt x="136" y="674"/>
                    <a:pt x="88" y="579"/>
                  </a:cubicBezTo>
                  <a:cubicBezTo>
                    <a:pt x="77" y="556"/>
                    <a:pt x="56" y="573"/>
                    <a:pt x="48" y="551"/>
                  </a:cubicBezTo>
                  <a:cubicBezTo>
                    <a:pt x="40" y="528"/>
                    <a:pt x="70" y="541"/>
                    <a:pt x="70" y="507"/>
                  </a:cubicBezTo>
                  <a:cubicBezTo>
                    <a:pt x="70" y="473"/>
                    <a:pt x="85" y="417"/>
                    <a:pt x="54" y="386"/>
                  </a:cubicBezTo>
                  <a:cubicBezTo>
                    <a:pt x="22" y="354"/>
                    <a:pt x="18" y="360"/>
                    <a:pt x="17" y="340"/>
                  </a:cubicBezTo>
                  <a:cubicBezTo>
                    <a:pt x="15" y="319"/>
                    <a:pt x="48" y="285"/>
                    <a:pt x="46" y="267"/>
                  </a:cubicBezTo>
                  <a:cubicBezTo>
                    <a:pt x="43" y="249"/>
                    <a:pt x="22" y="167"/>
                    <a:pt x="24" y="148"/>
                  </a:cubicBezTo>
                  <a:cubicBezTo>
                    <a:pt x="27" y="128"/>
                    <a:pt x="0" y="116"/>
                    <a:pt x="2" y="104"/>
                  </a:cubicBezTo>
                  <a:cubicBezTo>
                    <a:pt x="4" y="91"/>
                    <a:pt x="37" y="86"/>
                    <a:pt x="38" y="64"/>
                  </a:cubicBezTo>
                  <a:cubicBezTo>
                    <a:pt x="39" y="43"/>
                    <a:pt x="46" y="4"/>
                    <a:pt x="46" y="4"/>
                  </a:cubicBezTo>
                </a:path>
              </a:pathLst>
            </a:custGeom>
            <a:solidFill>
              <a:srgbClr val="F6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0" name="Freeform 70">
              <a:extLst>
                <a:ext uri="{FF2B5EF4-FFF2-40B4-BE49-F238E27FC236}">
                  <a16:creationId xmlns:a16="http://schemas.microsoft.com/office/drawing/2014/main" id="{5902ADCF-3B8D-48D6-86D0-B301A650A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302"/>
              <a:ext cx="168" cy="355"/>
            </a:xfrm>
            <a:custGeom>
              <a:avLst/>
              <a:gdLst>
                <a:gd name="T0" fmla="*/ 0 w 106"/>
                <a:gd name="T1" fmla="*/ 0 h 223"/>
                <a:gd name="T2" fmla="*/ 0 w 106"/>
                <a:gd name="T3" fmla="*/ 115 h 223"/>
                <a:gd name="T4" fmla="*/ 306 w 106"/>
                <a:gd name="T5" fmla="*/ 431 h 223"/>
                <a:gd name="T6" fmla="*/ 73 w 106"/>
                <a:gd name="T7" fmla="*/ 783 h 223"/>
                <a:gd name="T8" fmla="*/ 73 w 106"/>
                <a:gd name="T9" fmla="*/ 899 h 223"/>
                <a:gd name="T10" fmla="*/ 415 w 106"/>
                <a:gd name="T11" fmla="*/ 436 h 223"/>
                <a:gd name="T12" fmla="*/ 8 w 106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223">
                  <a:moveTo>
                    <a:pt x="0" y="0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75" y="33"/>
                    <a:pt x="77" y="107"/>
                  </a:cubicBezTo>
                  <a:cubicBezTo>
                    <a:pt x="79" y="182"/>
                    <a:pt x="18" y="194"/>
                    <a:pt x="18" y="194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06" y="221"/>
                    <a:pt x="104" y="108"/>
                  </a:cubicBezTo>
                  <a:cubicBezTo>
                    <a:pt x="103" y="4"/>
                    <a:pt x="2" y="0"/>
                    <a:pt x="2" y="0"/>
                  </a:cubicBezTo>
                </a:path>
              </a:pathLst>
            </a:custGeom>
            <a:solidFill>
              <a:srgbClr val="F7F6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1" name="Freeform 71">
              <a:extLst>
                <a:ext uri="{FF2B5EF4-FFF2-40B4-BE49-F238E27FC236}">
                  <a16:creationId xmlns:a16="http://schemas.microsoft.com/office/drawing/2014/main" id="{685F9B09-D9DE-493A-8F3A-ACE32C22B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302"/>
              <a:ext cx="168" cy="355"/>
            </a:xfrm>
            <a:custGeom>
              <a:avLst/>
              <a:gdLst>
                <a:gd name="T0" fmla="*/ 0 w 106"/>
                <a:gd name="T1" fmla="*/ 0 h 223"/>
                <a:gd name="T2" fmla="*/ 0 w 106"/>
                <a:gd name="T3" fmla="*/ 115 h 223"/>
                <a:gd name="T4" fmla="*/ 306 w 106"/>
                <a:gd name="T5" fmla="*/ 431 h 223"/>
                <a:gd name="T6" fmla="*/ 73 w 106"/>
                <a:gd name="T7" fmla="*/ 783 h 223"/>
                <a:gd name="T8" fmla="*/ 73 w 106"/>
                <a:gd name="T9" fmla="*/ 899 h 223"/>
                <a:gd name="T10" fmla="*/ 415 w 106"/>
                <a:gd name="T11" fmla="*/ 436 h 223"/>
                <a:gd name="T12" fmla="*/ 8 w 106"/>
                <a:gd name="T13" fmla="*/ 0 h 2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6" h="223">
                  <a:moveTo>
                    <a:pt x="0" y="0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75" y="33"/>
                    <a:pt x="77" y="107"/>
                  </a:cubicBezTo>
                  <a:cubicBezTo>
                    <a:pt x="79" y="182"/>
                    <a:pt x="18" y="194"/>
                    <a:pt x="18" y="194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06" y="221"/>
                    <a:pt x="104" y="108"/>
                  </a:cubicBezTo>
                  <a:cubicBezTo>
                    <a:pt x="103" y="4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2" name="Freeform 72">
              <a:extLst>
                <a:ext uri="{FF2B5EF4-FFF2-40B4-BE49-F238E27FC236}">
                  <a16:creationId xmlns:a16="http://schemas.microsoft.com/office/drawing/2014/main" id="{295CE27F-E31A-4493-BEAF-1EB2D7D2D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175"/>
              <a:ext cx="246" cy="577"/>
            </a:xfrm>
            <a:custGeom>
              <a:avLst/>
              <a:gdLst>
                <a:gd name="T0" fmla="*/ 168 w 155"/>
                <a:gd name="T1" fmla="*/ 0 h 363"/>
                <a:gd name="T2" fmla="*/ 27 w 155"/>
                <a:gd name="T3" fmla="*/ 132 h 363"/>
                <a:gd name="T4" fmla="*/ 141 w 155"/>
                <a:gd name="T5" fmla="*/ 695 h 363"/>
                <a:gd name="T6" fmla="*/ 76 w 155"/>
                <a:gd name="T7" fmla="*/ 779 h 363"/>
                <a:gd name="T8" fmla="*/ 163 w 155"/>
                <a:gd name="T9" fmla="*/ 1089 h 363"/>
                <a:gd name="T10" fmla="*/ 509 w 155"/>
                <a:gd name="T11" fmla="*/ 1192 h 363"/>
                <a:gd name="T12" fmla="*/ 567 w 155"/>
                <a:gd name="T13" fmla="*/ 1450 h 363"/>
                <a:gd name="T14" fmla="*/ 571 w 155"/>
                <a:gd name="T15" fmla="*/ 1191 h 363"/>
                <a:gd name="T16" fmla="*/ 343 w 155"/>
                <a:gd name="T17" fmla="*/ 1051 h 363"/>
                <a:gd name="T18" fmla="*/ 240 w 155"/>
                <a:gd name="T19" fmla="*/ 711 h 363"/>
                <a:gd name="T20" fmla="*/ 168 w 155"/>
                <a:gd name="T21" fmla="*/ 0 h 3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363">
                  <a:moveTo>
                    <a:pt x="42" y="0"/>
                  </a:moveTo>
                  <a:cubicBezTo>
                    <a:pt x="42" y="0"/>
                    <a:pt x="41" y="25"/>
                    <a:pt x="7" y="33"/>
                  </a:cubicBezTo>
                  <a:cubicBezTo>
                    <a:pt x="7" y="33"/>
                    <a:pt x="60" y="117"/>
                    <a:pt x="35" y="173"/>
                  </a:cubicBezTo>
                  <a:cubicBezTo>
                    <a:pt x="35" y="173"/>
                    <a:pt x="25" y="188"/>
                    <a:pt x="19" y="194"/>
                  </a:cubicBezTo>
                  <a:cubicBezTo>
                    <a:pt x="19" y="194"/>
                    <a:pt x="0" y="246"/>
                    <a:pt x="41" y="271"/>
                  </a:cubicBezTo>
                  <a:cubicBezTo>
                    <a:pt x="83" y="296"/>
                    <a:pt x="106" y="268"/>
                    <a:pt x="127" y="297"/>
                  </a:cubicBezTo>
                  <a:cubicBezTo>
                    <a:pt x="148" y="326"/>
                    <a:pt x="128" y="359"/>
                    <a:pt x="142" y="361"/>
                  </a:cubicBezTo>
                  <a:cubicBezTo>
                    <a:pt x="155" y="363"/>
                    <a:pt x="153" y="318"/>
                    <a:pt x="143" y="296"/>
                  </a:cubicBezTo>
                  <a:cubicBezTo>
                    <a:pt x="134" y="277"/>
                    <a:pt x="121" y="266"/>
                    <a:pt x="86" y="262"/>
                  </a:cubicBezTo>
                  <a:cubicBezTo>
                    <a:pt x="44" y="258"/>
                    <a:pt x="38" y="214"/>
                    <a:pt x="60" y="177"/>
                  </a:cubicBezTo>
                  <a:cubicBezTo>
                    <a:pt x="82" y="139"/>
                    <a:pt x="85" y="78"/>
                    <a:pt x="42" y="0"/>
                  </a:cubicBezTo>
                  <a:close/>
                </a:path>
              </a:pathLst>
            </a:custGeom>
            <a:solidFill>
              <a:srgbClr val="F5F0F0"/>
            </a:solidFill>
            <a:ln w="12700" cap="flat">
              <a:solidFill>
                <a:srgbClr val="F5F0F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563" name="Freeform 73">
              <a:extLst>
                <a:ext uri="{FF2B5EF4-FFF2-40B4-BE49-F238E27FC236}">
                  <a16:creationId xmlns:a16="http://schemas.microsoft.com/office/drawing/2014/main" id="{D5E23BBC-9243-47DE-BA2F-DF4207029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175"/>
              <a:ext cx="246" cy="577"/>
            </a:xfrm>
            <a:custGeom>
              <a:avLst/>
              <a:gdLst>
                <a:gd name="T0" fmla="*/ 168 w 155"/>
                <a:gd name="T1" fmla="*/ 0 h 363"/>
                <a:gd name="T2" fmla="*/ 27 w 155"/>
                <a:gd name="T3" fmla="*/ 132 h 363"/>
                <a:gd name="T4" fmla="*/ 141 w 155"/>
                <a:gd name="T5" fmla="*/ 695 h 363"/>
                <a:gd name="T6" fmla="*/ 76 w 155"/>
                <a:gd name="T7" fmla="*/ 779 h 363"/>
                <a:gd name="T8" fmla="*/ 163 w 155"/>
                <a:gd name="T9" fmla="*/ 1089 h 363"/>
                <a:gd name="T10" fmla="*/ 509 w 155"/>
                <a:gd name="T11" fmla="*/ 1192 h 363"/>
                <a:gd name="T12" fmla="*/ 567 w 155"/>
                <a:gd name="T13" fmla="*/ 1450 h 363"/>
                <a:gd name="T14" fmla="*/ 571 w 155"/>
                <a:gd name="T15" fmla="*/ 1191 h 363"/>
                <a:gd name="T16" fmla="*/ 343 w 155"/>
                <a:gd name="T17" fmla="*/ 1051 h 363"/>
                <a:gd name="T18" fmla="*/ 240 w 155"/>
                <a:gd name="T19" fmla="*/ 711 h 363"/>
                <a:gd name="T20" fmla="*/ 168 w 155"/>
                <a:gd name="T21" fmla="*/ 0 h 3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5" h="363">
                  <a:moveTo>
                    <a:pt x="42" y="0"/>
                  </a:moveTo>
                  <a:cubicBezTo>
                    <a:pt x="42" y="0"/>
                    <a:pt x="41" y="25"/>
                    <a:pt x="7" y="33"/>
                  </a:cubicBezTo>
                  <a:cubicBezTo>
                    <a:pt x="7" y="33"/>
                    <a:pt x="60" y="117"/>
                    <a:pt x="35" y="173"/>
                  </a:cubicBezTo>
                  <a:cubicBezTo>
                    <a:pt x="35" y="173"/>
                    <a:pt x="25" y="188"/>
                    <a:pt x="19" y="194"/>
                  </a:cubicBezTo>
                  <a:cubicBezTo>
                    <a:pt x="19" y="194"/>
                    <a:pt x="0" y="246"/>
                    <a:pt x="41" y="271"/>
                  </a:cubicBezTo>
                  <a:cubicBezTo>
                    <a:pt x="83" y="296"/>
                    <a:pt x="106" y="268"/>
                    <a:pt x="127" y="297"/>
                  </a:cubicBezTo>
                  <a:cubicBezTo>
                    <a:pt x="148" y="326"/>
                    <a:pt x="128" y="359"/>
                    <a:pt x="142" y="361"/>
                  </a:cubicBezTo>
                  <a:cubicBezTo>
                    <a:pt x="155" y="363"/>
                    <a:pt x="153" y="318"/>
                    <a:pt x="143" y="296"/>
                  </a:cubicBezTo>
                  <a:cubicBezTo>
                    <a:pt x="134" y="277"/>
                    <a:pt x="121" y="266"/>
                    <a:pt x="86" y="262"/>
                  </a:cubicBezTo>
                  <a:cubicBezTo>
                    <a:pt x="44" y="258"/>
                    <a:pt x="38" y="214"/>
                    <a:pt x="60" y="177"/>
                  </a:cubicBezTo>
                  <a:cubicBezTo>
                    <a:pt x="82" y="139"/>
                    <a:pt x="85" y="78"/>
                    <a:pt x="42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4" name="Freeform 74">
              <a:extLst>
                <a:ext uri="{FF2B5EF4-FFF2-40B4-BE49-F238E27FC236}">
                  <a16:creationId xmlns:a16="http://schemas.microsoft.com/office/drawing/2014/main" id="{3D2018A0-A1A6-4EFB-9E75-2417BAEC5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2140"/>
              <a:ext cx="246" cy="142"/>
            </a:xfrm>
            <a:custGeom>
              <a:avLst/>
              <a:gdLst>
                <a:gd name="T0" fmla="*/ 0 w 155"/>
                <a:gd name="T1" fmla="*/ 0 h 89"/>
                <a:gd name="T2" fmla="*/ 124 w 155"/>
                <a:gd name="T3" fmla="*/ 86 h 89"/>
                <a:gd name="T4" fmla="*/ 267 w 155"/>
                <a:gd name="T5" fmla="*/ 236 h 89"/>
                <a:gd name="T6" fmla="*/ 619 w 155"/>
                <a:gd name="T7" fmla="*/ 356 h 89"/>
                <a:gd name="T8" fmla="*/ 252 w 155"/>
                <a:gd name="T9" fmla="*/ 247 h 89"/>
                <a:gd name="T10" fmla="*/ 132 w 155"/>
                <a:gd name="T11" fmla="*/ 136 h 89"/>
                <a:gd name="T12" fmla="*/ 95 w 155"/>
                <a:gd name="T13" fmla="*/ 86 h 89"/>
                <a:gd name="T14" fmla="*/ 56 w 155"/>
                <a:gd name="T15" fmla="*/ 46 h 89"/>
                <a:gd name="T16" fmla="*/ 27 w 155"/>
                <a:gd name="T17" fmla="*/ 54 h 89"/>
                <a:gd name="T18" fmla="*/ 8 w 155"/>
                <a:gd name="T19" fmla="*/ 8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" h="89">
                  <a:moveTo>
                    <a:pt x="0" y="0"/>
                  </a:moveTo>
                  <a:cubicBezTo>
                    <a:pt x="14" y="4"/>
                    <a:pt x="22" y="11"/>
                    <a:pt x="31" y="21"/>
                  </a:cubicBezTo>
                  <a:cubicBezTo>
                    <a:pt x="43" y="34"/>
                    <a:pt x="53" y="47"/>
                    <a:pt x="67" y="58"/>
                  </a:cubicBezTo>
                  <a:cubicBezTo>
                    <a:pt x="93" y="76"/>
                    <a:pt x="123" y="88"/>
                    <a:pt x="155" y="88"/>
                  </a:cubicBezTo>
                  <a:cubicBezTo>
                    <a:pt x="125" y="89"/>
                    <a:pt x="87" y="82"/>
                    <a:pt x="63" y="61"/>
                  </a:cubicBezTo>
                  <a:cubicBezTo>
                    <a:pt x="53" y="53"/>
                    <a:pt x="42" y="43"/>
                    <a:pt x="33" y="33"/>
                  </a:cubicBezTo>
                  <a:cubicBezTo>
                    <a:pt x="30" y="30"/>
                    <a:pt x="26" y="26"/>
                    <a:pt x="24" y="21"/>
                  </a:cubicBezTo>
                  <a:cubicBezTo>
                    <a:pt x="21" y="18"/>
                    <a:pt x="19" y="12"/>
                    <a:pt x="14" y="11"/>
                  </a:cubicBezTo>
                  <a:cubicBezTo>
                    <a:pt x="12" y="11"/>
                    <a:pt x="8" y="12"/>
                    <a:pt x="7" y="13"/>
                  </a:cubicBezTo>
                  <a:cubicBezTo>
                    <a:pt x="8" y="10"/>
                    <a:pt x="5" y="5"/>
                    <a:pt x="2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5" name="Freeform 75">
              <a:extLst>
                <a:ext uri="{FF2B5EF4-FFF2-40B4-BE49-F238E27FC236}">
                  <a16:creationId xmlns:a16="http://schemas.microsoft.com/office/drawing/2014/main" id="{B2A17B8A-0D6E-4948-813E-20DF438F1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2148"/>
              <a:ext cx="81" cy="102"/>
            </a:xfrm>
            <a:custGeom>
              <a:avLst/>
              <a:gdLst>
                <a:gd name="T0" fmla="*/ 199 w 51"/>
                <a:gd name="T1" fmla="*/ 0 h 64"/>
                <a:gd name="T2" fmla="*/ 179 w 51"/>
                <a:gd name="T3" fmla="*/ 56 h 64"/>
                <a:gd name="T4" fmla="*/ 141 w 51"/>
                <a:gd name="T5" fmla="*/ 145 h 64"/>
                <a:gd name="T6" fmla="*/ 0 w 51"/>
                <a:gd name="T7" fmla="*/ 244 h 64"/>
                <a:gd name="T8" fmla="*/ 137 w 51"/>
                <a:gd name="T9" fmla="*/ 163 h 64"/>
                <a:gd name="T10" fmla="*/ 189 w 51"/>
                <a:gd name="T11" fmla="*/ 65 h 64"/>
                <a:gd name="T12" fmla="*/ 199 w 51"/>
                <a:gd name="T13" fmla="*/ 73 h 64"/>
                <a:gd name="T14" fmla="*/ 199 w 51"/>
                <a:gd name="T15" fmla="*/ 5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64">
                  <a:moveTo>
                    <a:pt x="50" y="0"/>
                  </a:moveTo>
                  <a:cubicBezTo>
                    <a:pt x="47" y="5"/>
                    <a:pt x="46" y="8"/>
                    <a:pt x="45" y="14"/>
                  </a:cubicBezTo>
                  <a:cubicBezTo>
                    <a:pt x="44" y="23"/>
                    <a:pt x="40" y="29"/>
                    <a:pt x="35" y="36"/>
                  </a:cubicBezTo>
                  <a:cubicBezTo>
                    <a:pt x="25" y="48"/>
                    <a:pt x="14" y="55"/>
                    <a:pt x="0" y="60"/>
                  </a:cubicBezTo>
                  <a:cubicBezTo>
                    <a:pt x="13" y="64"/>
                    <a:pt x="26" y="47"/>
                    <a:pt x="34" y="40"/>
                  </a:cubicBezTo>
                  <a:cubicBezTo>
                    <a:pt x="40" y="33"/>
                    <a:pt x="44" y="25"/>
                    <a:pt x="47" y="16"/>
                  </a:cubicBezTo>
                  <a:cubicBezTo>
                    <a:pt x="48" y="17"/>
                    <a:pt x="49" y="17"/>
                    <a:pt x="50" y="18"/>
                  </a:cubicBezTo>
                  <a:cubicBezTo>
                    <a:pt x="49" y="12"/>
                    <a:pt x="51" y="7"/>
                    <a:pt x="50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" name="Freeform 76">
              <a:extLst>
                <a:ext uri="{FF2B5EF4-FFF2-40B4-BE49-F238E27FC236}">
                  <a16:creationId xmlns:a16="http://schemas.microsoft.com/office/drawing/2014/main" id="{8E2E77D5-DAB7-4C91-939C-0B6106D7D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536"/>
              <a:ext cx="269" cy="110"/>
            </a:xfrm>
            <a:custGeom>
              <a:avLst/>
              <a:gdLst>
                <a:gd name="T0" fmla="*/ 5 w 169"/>
                <a:gd name="T1" fmla="*/ 0 h 69"/>
                <a:gd name="T2" fmla="*/ 121 w 169"/>
                <a:gd name="T3" fmla="*/ 56 h 69"/>
                <a:gd name="T4" fmla="*/ 287 w 169"/>
                <a:gd name="T5" fmla="*/ 171 h 69"/>
                <a:gd name="T6" fmla="*/ 497 w 169"/>
                <a:gd name="T7" fmla="*/ 260 h 69"/>
                <a:gd name="T8" fmla="*/ 681 w 169"/>
                <a:gd name="T9" fmla="*/ 265 h 69"/>
                <a:gd name="T10" fmla="*/ 513 w 169"/>
                <a:gd name="T11" fmla="*/ 265 h 69"/>
                <a:gd name="T12" fmla="*/ 360 w 169"/>
                <a:gd name="T13" fmla="*/ 231 h 69"/>
                <a:gd name="T14" fmla="*/ 218 w 169"/>
                <a:gd name="T15" fmla="*/ 145 h 69"/>
                <a:gd name="T16" fmla="*/ 108 w 169"/>
                <a:gd name="T17" fmla="*/ 77 h 69"/>
                <a:gd name="T18" fmla="*/ 68 w 169"/>
                <a:gd name="T19" fmla="*/ 65 h 69"/>
                <a:gd name="T20" fmla="*/ 64 w 169"/>
                <a:gd name="T21" fmla="*/ 115 h 69"/>
                <a:gd name="T22" fmla="*/ 46 w 169"/>
                <a:gd name="T23" fmla="*/ 61 h 69"/>
                <a:gd name="T24" fmla="*/ 0 w 169"/>
                <a:gd name="T25" fmla="*/ 8 h 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9" h="69">
                  <a:moveTo>
                    <a:pt x="1" y="0"/>
                  </a:moveTo>
                  <a:cubicBezTo>
                    <a:pt x="10" y="6"/>
                    <a:pt x="20" y="10"/>
                    <a:pt x="30" y="14"/>
                  </a:cubicBezTo>
                  <a:cubicBezTo>
                    <a:pt x="45" y="22"/>
                    <a:pt x="58" y="32"/>
                    <a:pt x="71" y="42"/>
                  </a:cubicBezTo>
                  <a:cubicBezTo>
                    <a:pt x="87" y="54"/>
                    <a:pt x="104" y="60"/>
                    <a:pt x="123" y="64"/>
                  </a:cubicBezTo>
                  <a:cubicBezTo>
                    <a:pt x="135" y="67"/>
                    <a:pt x="156" y="69"/>
                    <a:pt x="169" y="65"/>
                  </a:cubicBezTo>
                  <a:cubicBezTo>
                    <a:pt x="156" y="69"/>
                    <a:pt x="139" y="67"/>
                    <a:pt x="127" y="65"/>
                  </a:cubicBezTo>
                  <a:cubicBezTo>
                    <a:pt x="113" y="63"/>
                    <a:pt x="101" y="63"/>
                    <a:pt x="89" y="57"/>
                  </a:cubicBezTo>
                  <a:cubicBezTo>
                    <a:pt x="76" y="51"/>
                    <a:pt x="65" y="45"/>
                    <a:pt x="54" y="36"/>
                  </a:cubicBezTo>
                  <a:cubicBezTo>
                    <a:pt x="46" y="29"/>
                    <a:pt x="37" y="23"/>
                    <a:pt x="27" y="19"/>
                  </a:cubicBezTo>
                  <a:cubicBezTo>
                    <a:pt x="24" y="17"/>
                    <a:pt x="21" y="15"/>
                    <a:pt x="17" y="16"/>
                  </a:cubicBezTo>
                  <a:cubicBezTo>
                    <a:pt x="15" y="19"/>
                    <a:pt x="16" y="24"/>
                    <a:pt x="16" y="28"/>
                  </a:cubicBezTo>
                  <a:cubicBezTo>
                    <a:pt x="14" y="23"/>
                    <a:pt x="13" y="19"/>
                    <a:pt x="11" y="15"/>
                  </a:cubicBezTo>
                  <a:cubicBezTo>
                    <a:pt x="8" y="10"/>
                    <a:pt x="3" y="7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" name="Freeform 77">
              <a:extLst>
                <a:ext uri="{FF2B5EF4-FFF2-40B4-BE49-F238E27FC236}">
                  <a16:creationId xmlns:a16="http://schemas.microsoft.com/office/drawing/2014/main" id="{CB815EFB-90B5-4AC0-9FAA-BD6D1E12F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479"/>
              <a:ext cx="138" cy="140"/>
            </a:xfrm>
            <a:custGeom>
              <a:avLst/>
              <a:gdLst>
                <a:gd name="T0" fmla="*/ 343 w 87"/>
                <a:gd name="T1" fmla="*/ 0 h 88"/>
                <a:gd name="T2" fmla="*/ 295 w 87"/>
                <a:gd name="T3" fmla="*/ 64 h 88"/>
                <a:gd name="T4" fmla="*/ 227 w 87"/>
                <a:gd name="T5" fmla="*/ 189 h 88"/>
                <a:gd name="T6" fmla="*/ 0 w 87"/>
                <a:gd name="T7" fmla="*/ 347 h 88"/>
                <a:gd name="T8" fmla="*/ 252 w 87"/>
                <a:gd name="T9" fmla="*/ 189 h 88"/>
                <a:gd name="T10" fmla="*/ 300 w 87"/>
                <a:gd name="T11" fmla="*/ 103 h 88"/>
                <a:gd name="T12" fmla="*/ 319 w 87"/>
                <a:gd name="T13" fmla="*/ 60 h 88"/>
                <a:gd name="T14" fmla="*/ 343 w 87"/>
                <a:gd name="T15" fmla="*/ 68 h 88"/>
                <a:gd name="T16" fmla="*/ 343 w 87"/>
                <a:gd name="T17" fmla="*/ 5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7" h="88">
                  <a:moveTo>
                    <a:pt x="86" y="0"/>
                  </a:moveTo>
                  <a:cubicBezTo>
                    <a:pt x="80" y="3"/>
                    <a:pt x="77" y="9"/>
                    <a:pt x="74" y="16"/>
                  </a:cubicBezTo>
                  <a:cubicBezTo>
                    <a:pt x="69" y="28"/>
                    <a:pt x="65" y="37"/>
                    <a:pt x="57" y="47"/>
                  </a:cubicBezTo>
                  <a:cubicBezTo>
                    <a:pt x="45" y="63"/>
                    <a:pt x="21" y="85"/>
                    <a:pt x="0" y="86"/>
                  </a:cubicBezTo>
                  <a:cubicBezTo>
                    <a:pt x="26" y="88"/>
                    <a:pt x="48" y="64"/>
                    <a:pt x="63" y="47"/>
                  </a:cubicBezTo>
                  <a:cubicBezTo>
                    <a:pt x="68" y="40"/>
                    <a:pt x="71" y="33"/>
                    <a:pt x="75" y="26"/>
                  </a:cubicBezTo>
                  <a:cubicBezTo>
                    <a:pt x="76" y="23"/>
                    <a:pt x="78" y="18"/>
                    <a:pt x="80" y="15"/>
                  </a:cubicBezTo>
                  <a:cubicBezTo>
                    <a:pt x="83" y="13"/>
                    <a:pt x="87" y="12"/>
                    <a:pt x="86" y="17"/>
                  </a:cubicBezTo>
                  <a:cubicBezTo>
                    <a:pt x="85" y="12"/>
                    <a:pt x="85" y="6"/>
                    <a:pt x="86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8" name="Freeform 78">
              <a:extLst>
                <a:ext uri="{FF2B5EF4-FFF2-40B4-BE49-F238E27FC236}">
                  <a16:creationId xmlns:a16="http://schemas.microsoft.com/office/drawing/2014/main" id="{5AEF787B-22A4-45A8-82D8-8EEA1F279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905"/>
              <a:ext cx="226" cy="116"/>
            </a:xfrm>
            <a:custGeom>
              <a:avLst/>
              <a:gdLst>
                <a:gd name="T0" fmla="*/ 0 w 142"/>
                <a:gd name="T1" fmla="*/ 5 h 73"/>
                <a:gd name="T2" fmla="*/ 121 w 142"/>
                <a:gd name="T3" fmla="*/ 76 h 73"/>
                <a:gd name="T4" fmla="*/ 253 w 142"/>
                <a:gd name="T5" fmla="*/ 189 h 73"/>
                <a:gd name="T6" fmla="*/ 573 w 142"/>
                <a:gd name="T7" fmla="*/ 257 h 73"/>
                <a:gd name="T8" fmla="*/ 403 w 142"/>
                <a:gd name="T9" fmla="*/ 265 h 73"/>
                <a:gd name="T10" fmla="*/ 266 w 142"/>
                <a:gd name="T11" fmla="*/ 211 h 73"/>
                <a:gd name="T12" fmla="*/ 137 w 142"/>
                <a:gd name="T13" fmla="*/ 129 h 73"/>
                <a:gd name="T14" fmla="*/ 40 w 142"/>
                <a:gd name="T15" fmla="*/ 76 h 73"/>
                <a:gd name="T16" fmla="*/ 8 w 142"/>
                <a:gd name="T17" fmla="*/ 13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73">
                  <a:moveTo>
                    <a:pt x="0" y="1"/>
                  </a:moveTo>
                  <a:cubicBezTo>
                    <a:pt x="11" y="0"/>
                    <a:pt x="23" y="12"/>
                    <a:pt x="30" y="19"/>
                  </a:cubicBezTo>
                  <a:cubicBezTo>
                    <a:pt x="40" y="30"/>
                    <a:pt x="50" y="39"/>
                    <a:pt x="63" y="47"/>
                  </a:cubicBezTo>
                  <a:cubicBezTo>
                    <a:pt x="89" y="62"/>
                    <a:pt x="112" y="72"/>
                    <a:pt x="142" y="64"/>
                  </a:cubicBezTo>
                  <a:cubicBezTo>
                    <a:pt x="136" y="73"/>
                    <a:pt x="110" y="68"/>
                    <a:pt x="100" y="66"/>
                  </a:cubicBezTo>
                  <a:cubicBezTo>
                    <a:pt x="87" y="64"/>
                    <a:pt x="77" y="62"/>
                    <a:pt x="66" y="53"/>
                  </a:cubicBezTo>
                  <a:cubicBezTo>
                    <a:pt x="56" y="45"/>
                    <a:pt x="44" y="39"/>
                    <a:pt x="34" y="32"/>
                  </a:cubicBezTo>
                  <a:cubicBezTo>
                    <a:pt x="32" y="30"/>
                    <a:pt x="10" y="6"/>
                    <a:pt x="10" y="19"/>
                  </a:cubicBezTo>
                  <a:cubicBezTo>
                    <a:pt x="8" y="13"/>
                    <a:pt x="7" y="7"/>
                    <a:pt x="2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9" name="Freeform 79">
              <a:extLst>
                <a:ext uri="{FF2B5EF4-FFF2-40B4-BE49-F238E27FC236}">
                  <a16:creationId xmlns:a16="http://schemas.microsoft.com/office/drawing/2014/main" id="{6F82C026-7B4E-4478-92D2-C553D1D2F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577"/>
              <a:ext cx="89" cy="161"/>
            </a:xfrm>
            <a:custGeom>
              <a:avLst/>
              <a:gdLst>
                <a:gd name="T0" fmla="*/ 0 w 56"/>
                <a:gd name="T1" fmla="*/ 5 h 101"/>
                <a:gd name="T2" fmla="*/ 103 w 56"/>
                <a:gd name="T3" fmla="*/ 77 h 101"/>
                <a:gd name="T4" fmla="*/ 172 w 56"/>
                <a:gd name="T5" fmla="*/ 206 h 101"/>
                <a:gd name="T6" fmla="*/ 184 w 56"/>
                <a:gd name="T7" fmla="*/ 333 h 101"/>
                <a:gd name="T8" fmla="*/ 151 w 56"/>
                <a:gd name="T9" fmla="*/ 410 h 101"/>
                <a:gd name="T10" fmla="*/ 181 w 56"/>
                <a:gd name="T11" fmla="*/ 191 h 101"/>
                <a:gd name="T12" fmla="*/ 132 w 56"/>
                <a:gd name="T13" fmla="*/ 89 h 101"/>
                <a:gd name="T14" fmla="*/ 64 w 56"/>
                <a:gd name="T15" fmla="*/ 13 h 101"/>
                <a:gd name="T16" fmla="*/ 5 w 56"/>
                <a:gd name="T17" fmla="*/ 0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6" h="101">
                  <a:moveTo>
                    <a:pt x="0" y="1"/>
                  </a:moveTo>
                  <a:cubicBezTo>
                    <a:pt x="7" y="9"/>
                    <a:pt x="18" y="12"/>
                    <a:pt x="26" y="19"/>
                  </a:cubicBezTo>
                  <a:cubicBezTo>
                    <a:pt x="35" y="27"/>
                    <a:pt x="40" y="40"/>
                    <a:pt x="43" y="51"/>
                  </a:cubicBezTo>
                  <a:cubicBezTo>
                    <a:pt x="45" y="62"/>
                    <a:pt x="48" y="71"/>
                    <a:pt x="46" y="82"/>
                  </a:cubicBezTo>
                  <a:cubicBezTo>
                    <a:pt x="44" y="89"/>
                    <a:pt x="40" y="94"/>
                    <a:pt x="38" y="101"/>
                  </a:cubicBezTo>
                  <a:cubicBezTo>
                    <a:pt x="56" y="98"/>
                    <a:pt x="48" y="57"/>
                    <a:pt x="45" y="47"/>
                  </a:cubicBezTo>
                  <a:cubicBezTo>
                    <a:pt x="42" y="39"/>
                    <a:pt x="38" y="29"/>
                    <a:pt x="33" y="22"/>
                  </a:cubicBezTo>
                  <a:cubicBezTo>
                    <a:pt x="28" y="16"/>
                    <a:pt x="17" y="11"/>
                    <a:pt x="16" y="3"/>
                  </a:cubicBezTo>
                  <a:cubicBezTo>
                    <a:pt x="12" y="3"/>
                    <a:pt x="5" y="3"/>
                    <a:pt x="1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0" name="Freeform 80">
              <a:extLst>
                <a:ext uri="{FF2B5EF4-FFF2-40B4-BE49-F238E27FC236}">
                  <a16:creationId xmlns:a16="http://schemas.microsoft.com/office/drawing/2014/main" id="{4AC5654F-88D7-4A10-BC70-B9AA78DAC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2581"/>
              <a:ext cx="53" cy="181"/>
            </a:xfrm>
            <a:custGeom>
              <a:avLst/>
              <a:gdLst>
                <a:gd name="T0" fmla="*/ 5 w 33"/>
                <a:gd name="T1" fmla="*/ 0 h 114"/>
                <a:gd name="T2" fmla="*/ 55 w 33"/>
                <a:gd name="T3" fmla="*/ 89 h 114"/>
                <a:gd name="T4" fmla="*/ 116 w 33"/>
                <a:gd name="T5" fmla="*/ 229 h 114"/>
                <a:gd name="T6" fmla="*/ 29 w 33"/>
                <a:gd name="T7" fmla="*/ 456 h 114"/>
                <a:gd name="T8" fmla="*/ 108 w 33"/>
                <a:gd name="T9" fmla="*/ 400 h 114"/>
                <a:gd name="T10" fmla="*/ 124 w 33"/>
                <a:gd name="T11" fmla="*/ 333 h 114"/>
                <a:gd name="T12" fmla="*/ 128 w 33"/>
                <a:gd name="T13" fmla="*/ 197 h 114"/>
                <a:gd name="T14" fmla="*/ 5 w 33"/>
                <a:gd name="T15" fmla="*/ 8 h 1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114">
                  <a:moveTo>
                    <a:pt x="1" y="0"/>
                  </a:moveTo>
                  <a:cubicBezTo>
                    <a:pt x="0" y="9"/>
                    <a:pt x="8" y="15"/>
                    <a:pt x="13" y="22"/>
                  </a:cubicBezTo>
                  <a:cubicBezTo>
                    <a:pt x="21" y="32"/>
                    <a:pt x="27" y="45"/>
                    <a:pt x="28" y="57"/>
                  </a:cubicBezTo>
                  <a:cubicBezTo>
                    <a:pt x="30" y="78"/>
                    <a:pt x="29" y="106"/>
                    <a:pt x="7" y="114"/>
                  </a:cubicBezTo>
                  <a:cubicBezTo>
                    <a:pt x="14" y="109"/>
                    <a:pt x="21" y="110"/>
                    <a:pt x="26" y="100"/>
                  </a:cubicBezTo>
                  <a:cubicBezTo>
                    <a:pt x="28" y="95"/>
                    <a:pt x="29" y="89"/>
                    <a:pt x="30" y="83"/>
                  </a:cubicBezTo>
                  <a:cubicBezTo>
                    <a:pt x="31" y="72"/>
                    <a:pt x="33" y="60"/>
                    <a:pt x="31" y="49"/>
                  </a:cubicBezTo>
                  <a:cubicBezTo>
                    <a:pt x="28" y="29"/>
                    <a:pt x="10" y="17"/>
                    <a:pt x="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1" name="Freeform 81">
              <a:extLst>
                <a:ext uri="{FF2B5EF4-FFF2-40B4-BE49-F238E27FC236}">
                  <a16:creationId xmlns:a16="http://schemas.microsoft.com/office/drawing/2014/main" id="{62C631CB-15AF-484D-A23B-01AB7768C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" y="2731"/>
              <a:ext cx="57" cy="167"/>
            </a:xfrm>
            <a:custGeom>
              <a:avLst/>
              <a:gdLst>
                <a:gd name="T0" fmla="*/ 8 w 36"/>
                <a:gd name="T1" fmla="*/ 0 h 105"/>
                <a:gd name="T2" fmla="*/ 68 w 36"/>
                <a:gd name="T3" fmla="*/ 56 h 105"/>
                <a:gd name="T4" fmla="*/ 128 w 36"/>
                <a:gd name="T5" fmla="*/ 184 h 105"/>
                <a:gd name="T6" fmla="*/ 21 w 36"/>
                <a:gd name="T7" fmla="*/ 417 h 105"/>
                <a:gd name="T8" fmla="*/ 128 w 36"/>
                <a:gd name="T9" fmla="*/ 321 h 105"/>
                <a:gd name="T10" fmla="*/ 138 w 36"/>
                <a:gd name="T11" fmla="*/ 197 h 105"/>
                <a:gd name="T12" fmla="*/ 100 w 36"/>
                <a:gd name="T13" fmla="*/ 76 h 105"/>
                <a:gd name="T14" fmla="*/ 35 w 36"/>
                <a:gd name="T15" fmla="*/ 13 h 105"/>
                <a:gd name="T16" fmla="*/ 8 w 36"/>
                <a:gd name="T17" fmla="*/ 0 h 1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105">
                  <a:moveTo>
                    <a:pt x="2" y="0"/>
                  </a:moveTo>
                  <a:cubicBezTo>
                    <a:pt x="0" y="8"/>
                    <a:pt x="12" y="10"/>
                    <a:pt x="17" y="14"/>
                  </a:cubicBezTo>
                  <a:cubicBezTo>
                    <a:pt x="26" y="21"/>
                    <a:pt x="30" y="35"/>
                    <a:pt x="32" y="46"/>
                  </a:cubicBezTo>
                  <a:cubicBezTo>
                    <a:pt x="36" y="72"/>
                    <a:pt x="28" y="91"/>
                    <a:pt x="5" y="104"/>
                  </a:cubicBezTo>
                  <a:cubicBezTo>
                    <a:pt x="18" y="105"/>
                    <a:pt x="29" y="90"/>
                    <a:pt x="32" y="80"/>
                  </a:cubicBezTo>
                  <a:cubicBezTo>
                    <a:pt x="36" y="70"/>
                    <a:pt x="36" y="59"/>
                    <a:pt x="35" y="49"/>
                  </a:cubicBezTo>
                  <a:cubicBezTo>
                    <a:pt x="34" y="39"/>
                    <a:pt x="32" y="27"/>
                    <a:pt x="25" y="19"/>
                  </a:cubicBezTo>
                  <a:cubicBezTo>
                    <a:pt x="21" y="14"/>
                    <a:pt x="10" y="10"/>
                    <a:pt x="9" y="3"/>
                  </a:cubicBezTo>
                  <a:cubicBezTo>
                    <a:pt x="6" y="3"/>
                    <a:pt x="3" y="2"/>
                    <a:pt x="2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2" name="Freeform 82">
              <a:extLst>
                <a:ext uri="{FF2B5EF4-FFF2-40B4-BE49-F238E27FC236}">
                  <a16:creationId xmlns:a16="http://schemas.microsoft.com/office/drawing/2014/main" id="{63F91234-C84A-4935-8F84-6E276096E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2749"/>
              <a:ext cx="40" cy="14"/>
            </a:xfrm>
            <a:custGeom>
              <a:avLst/>
              <a:gdLst>
                <a:gd name="T0" fmla="*/ 5 w 25"/>
                <a:gd name="T1" fmla="*/ 8 h 9"/>
                <a:gd name="T2" fmla="*/ 0 w 25"/>
                <a:gd name="T3" fmla="*/ 12 h 9"/>
                <a:gd name="T4" fmla="*/ 102 w 25"/>
                <a:gd name="T5" fmla="*/ 0 h 9"/>
                <a:gd name="T6" fmla="*/ 0 w 25"/>
                <a:gd name="T7" fmla="*/ 1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9">
                  <a:moveTo>
                    <a:pt x="1" y="2"/>
                  </a:moveTo>
                  <a:cubicBezTo>
                    <a:pt x="1" y="3"/>
                    <a:pt x="0" y="2"/>
                    <a:pt x="0" y="3"/>
                  </a:cubicBezTo>
                  <a:cubicBezTo>
                    <a:pt x="6" y="3"/>
                    <a:pt x="22" y="6"/>
                    <a:pt x="25" y="0"/>
                  </a:cubicBezTo>
                  <a:cubicBezTo>
                    <a:pt x="21" y="9"/>
                    <a:pt x="8" y="7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3" name="Freeform 83">
              <a:extLst>
                <a:ext uri="{FF2B5EF4-FFF2-40B4-BE49-F238E27FC236}">
                  <a16:creationId xmlns:a16="http://schemas.microsoft.com/office/drawing/2014/main" id="{3F8662BD-72F6-4FD3-9210-DB9956540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2781"/>
              <a:ext cx="37" cy="11"/>
            </a:xfrm>
            <a:custGeom>
              <a:avLst/>
              <a:gdLst>
                <a:gd name="T0" fmla="*/ 0 w 23"/>
                <a:gd name="T1" fmla="*/ 0 h 7"/>
                <a:gd name="T2" fmla="*/ 97 w 23"/>
                <a:gd name="T3" fmla="*/ 5 h 7"/>
                <a:gd name="T4" fmla="*/ 13 w 23"/>
                <a:gd name="T5" fmla="*/ 2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7">
                  <a:moveTo>
                    <a:pt x="0" y="0"/>
                  </a:moveTo>
                  <a:cubicBezTo>
                    <a:pt x="9" y="2"/>
                    <a:pt x="14" y="4"/>
                    <a:pt x="23" y="1"/>
                  </a:cubicBezTo>
                  <a:cubicBezTo>
                    <a:pt x="16" y="6"/>
                    <a:pt x="11" y="7"/>
                    <a:pt x="3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4" name="Freeform 84">
              <a:extLst>
                <a:ext uri="{FF2B5EF4-FFF2-40B4-BE49-F238E27FC236}">
                  <a16:creationId xmlns:a16="http://schemas.microsoft.com/office/drawing/2014/main" id="{811C161D-1CFB-4050-838F-59D4D8DE6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2901"/>
              <a:ext cx="54" cy="13"/>
            </a:xfrm>
            <a:custGeom>
              <a:avLst/>
              <a:gdLst>
                <a:gd name="T0" fmla="*/ 52 w 34"/>
                <a:gd name="T1" fmla="*/ 13 h 8"/>
                <a:gd name="T2" fmla="*/ 137 w 34"/>
                <a:gd name="T3" fmla="*/ 18 h 8"/>
                <a:gd name="T4" fmla="*/ 68 w 34"/>
                <a:gd name="T5" fmla="*/ 0 h 8"/>
                <a:gd name="T6" fmla="*/ 0 w 34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8">
                  <a:moveTo>
                    <a:pt x="13" y="3"/>
                  </a:moveTo>
                  <a:cubicBezTo>
                    <a:pt x="19" y="0"/>
                    <a:pt x="27" y="8"/>
                    <a:pt x="34" y="4"/>
                  </a:cubicBezTo>
                  <a:cubicBezTo>
                    <a:pt x="29" y="3"/>
                    <a:pt x="22" y="0"/>
                    <a:pt x="17" y="0"/>
                  </a:cubicBezTo>
                  <a:cubicBezTo>
                    <a:pt x="10" y="1"/>
                    <a:pt x="6" y="5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5" name="Freeform 85">
              <a:extLst>
                <a:ext uri="{FF2B5EF4-FFF2-40B4-BE49-F238E27FC236}">
                  <a16:creationId xmlns:a16="http://schemas.microsoft.com/office/drawing/2014/main" id="{C30E8876-D6F9-4412-99C4-ED5E118F1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735"/>
              <a:ext cx="70" cy="104"/>
            </a:xfrm>
            <a:custGeom>
              <a:avLst/>
              <a:gdLst>
                <a:gd name="T0" fmla="*/ 0 w 44"/>
                <a:gd name="T1" fmla="*/ 0 h 66"/>
                <a:gd name="T2" fmla="*/ 137 w 44"/>
                <a:gd name="T3" fmla="*/ 90 h 66"/>
                <a:gd name="T4" fmla="*/ 177 w 44"/>
                <a:gd name="T5" fmla="*/ 258 h 66"/>
                <a:gd name="T6" fmla="*/ 33 w 44"/>
                <a:gd name="T7" fmla="*/ 5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66">
                  <a:moveTo>
                    <a:pt x="0" y="0"/>
                  </a:moveTo>
                  <a:cubicBezTo>
                    <a:pt x="10" y="10"/>
                    <a:pt x="25" y="11"/>
                    <a:pt x="34" y="23"/>
                  </a:cubicBezTo>
                  <a:cubicBezTo>
                    <a:pt x="44" y="36"/>
                    <a:pt x="42" y="51"/>
                    <a:pt x="44" y="66"/>
                  </a:cubicBezTo>
                  <a:cubicBezTo>
                    <a:pt x="44" y="41"/>
                    <a:pt x="36" y="7"/>
                    <a:pt x="8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6" name="Freeform 86">
              <a:extLst>
                <a:ext uri="{FF2B5EF4-FFF2-40B4-BE49-F238E27FC236}">
                  <a16:creationId xmlns:a16="http://schemas.microsoft.com/office/drawing/2014/main" id="{8A05E30C-EAAA-4220-B309-9646A7076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571"/>
              <a:ext cx="105" cy="94"/>
            </a:xfrm>
            <a:custGeom>
              <a:avLst/>
              <a:gdLst>
                <a:gd name="T0" fmla="*/ 0 w 66"/>
                <a:gd name="T1" fmla="*/ 35 h 59"/>
                <a:gd name="T2" fmla="*/ 68 w 66"/>
                <a:gd name="T3" fmla="*/ 25 h 59"/>
                <a:gd name="T4" fmla="*/ 170 w 66"/>
                <a:gd name="T5" fmla="*/ 46 h 59"/>
                <a:gd name="T6" fmla="*/ 232 w 66"/>
                <a:gd name="T7" fmla="*/ 129 h 59"/>
                <a:gd name="T8" fmla="*/ 218 w 66"/>
                <a:gd name="T9" fmla="*/ 239 h 59"/>
                <a:gd name="T10" fmla="*/ 185 w 66"/>
                <a:gd name="T11" fmla="*/ 25 h 59"/>
                <a:gd name="T12" fmla="*/ 102 w 66"/>
                <a:gd name="T13" fmla="*/ 0 h 59"/>
                <a:gd name="T14" fmla="*/ 33 w 66"/>
                <a:gd name="T15" fmla="*/ 8 h 59"/>
                <a:gd name="T16" fmla="*/ 21 w 66"/>
                <a:gd name="T17" fmla="*/ 33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59">
                  <a:moveTo>
                    <a:pt x="0" y="9"/>
                  </a:moveTo>
                  <a:cubicBezTo>
                    <a:pt x="2" y="16"/>
                    <a:pt x="14" y="7"/>
                    <a:pt x="17" y="6"/>
                  </a:cubicBezTo>
                  <a:cubicBezTo>
                    <a:pt x="26" y="3"/>
                    <a:pt x="35" y="7"/>
                    <a:pt x="42" y="11"/>
                  </a:cubicBezTo>
                  <a:cubicBezTo>
                    <a:pt x="52" y="16"/>
                    <a:pt x="57" y="20"/>
                    <a:pt x="58" y="32"/>
                  </a:cubicBezTo>
                  <a:cubicBezTo>
                    <a:pt x="59" y="41"/>
                    <a:pt x="58" y="51"/>
                    <a:pt x="54" y="59"/>
                  </a:cubicBezTo>
                  <a:cubicBezTo>
                    <a:pt x="63" y="41"/>
                    <a:pt x="66" y="18"/>
                    <a:pt x="46" y="6"/>
                  </a:cubicBezTo>
                  <a:cubicBezTo>
                    <a:pt x="40" y="3"/>
                    <a:pt x="32" y="0"/>
                    <a:pt x="25" y="0"/>
                  </a:cubicBezTo>
                  <a:cubicBezTo>
                    <a:pt x="20" y="0"/>
                    <a:pt x="11" y="8"/>
                    <a:pt x="8" y="2"/>
                  </a:cubicBezTo>
                  <a:cubicBezTo>
                    <a:pt x="8" y="4"/>
                    <a:pt x="7" y="6"/>
                    <a:pt x="5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7" name="Freeform 87">
              <a:extLst>
                <a:ext uri="{FF2B5EF4-FFF2-40B4-BE49-F238E27FC236}">
                  <a16:creationId xmlns:a16="http://schemas.microsoft.com/office/drawing/2014/main" id="{2D665147-2AD2-42B7-8748-5F847EE37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2553"/>
              <a:ext cx="61" cy="232"/>
            </a:xfrm>
            <a:custGeom>
              <a:avLst/>
              <a:gdLst>
                <a:gd name="T0" fmla="*/ 0 w 38"/>
                <a:gd name="T1" fmla="*/ 8 h 146"/>
                <a:gd name="T2" fmla="*/ 80 w 38"/>
                <a:gd name="T3" fmla="*/ 292 h 146"/>
                <a:gd name="T4" fmla="*/ 101 w 38"/>
                <a:gd name="T5" fmla="*/ 442 h 146"/>
                <a:gd name="T6" fmla="*/ 157 w 38"/>
                <a:gd name="T7" fmla="*/ 586 h 146"/>
                <a:gd name="T8" fmla="*/ 90 w 38"/>
                <a:gd name="T9" fmla="*/ 286 h 146"/>
                <a:gd name="T10" fmla="*/ 8 w 38"/>
                <a:gd name="T11" fmla="*/ 21 h 1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46">
                  <a:moveTo>
                    <a:pt x="0" y="2"/>
                  </a:moveTo>
                  <a:cubicBezTo>
                    <a:pt x="11" y="0"/>
                    <a:pt x="18" y="63"/>
                    <a:pt x="19" y="73"/>
                  </a:cubicBezTo>
                  <a:cubicBezTo>
                    <a:pt x="21" y="85"/>
                    <a:pt x="21" y="98"/>
                    <a:pt x="24" y="110"/>
                  </a:cubicBezTo>
                  <a:cubicBezTo>
                    <a:pt x="27" y="122"/>
                    <a:pt x="36" y="134"/>
                    <a:pt x="38" y="146"/>
                  </a:cubicBezTo>
                  <a:cubicBezTo>
                    <a:pt x="27" y="121"/>
                    <a:pt x="21" y="98"/>
                    <a:pt x="22" y="71"/>
                  </a:cubicBezTo>
                  <a:cubicBezTo>
                    <a:pt x="23" y="48"/>
                    <a:pt x="21" y="20"/>
                    <a:pt x="2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8" name="Freeform 88">
              <a:extLst>
                <a:ext uri="{FF2B5EF4-FFF2-40B4-BE49-F238E27FC236}">
                  <a16:creationId xmlns:a16="http://schemas.microsoft.com/office/drawing/2014/main" id="{5FAB35DB-8CF6-417C-A049-E8919B86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622"/>
              <a:ext cx="78" cy="111"/>
            </a:xfrm>
            <a:custGeom>
              <a:avLst/>
              <a:gdLst>
                <a:gd name="T0" fmla="*/ 162 w 49"/>
                <a:gd name="T1" fmla="*/ 21 h 70"/>
                <a:gd name="T2" fmla="*/ 46 w 49"/>
                <a:gd name="T3" fmla="*/ 279 h 70"/>
                <a:gd name="T4" fmla="*/ 89 w 49"/>
                <a:gd name="T5" fmla="*/ 95 h 70"/>
                <a:gd name="T6" fmla="*/ 197 w 49"/>
                <a:gd name="T7" fmla="*/ 5 h 70"/>
                <a:gd name="T8" fmla="*/ 164 w 49"/>
                <a:gd name="T9" fmla="*/ 5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70">
                  <a:moveTo>
                    <a:pt x="40" y="5"/>
                  </a:moveTo>
                  <a:cubicBezTo>
                    <a:pt x="18" y="8"/>
                    <a:pt x="0" y="49"/>
                    <a:pt x="11" y="70"/>
                  </a:cubicBezTo>
                  <a:cubicBezTo>
                    <a:pt x="11" y="54"/>
                    <a:pt x="12" y="35"/>
                    <a:pt x="22" y="24"/>
                  </a:cubicBezTo>
                  <a:cubicBezTo>
                    <a:pt x="29" y="16"/>
                    <a:pt x="37" y="3"/>
                    <a:pt x="49" y="1"/>
                  </a:cubicBezTo>
                  <a:cubicBezTo>
                    <a:pt x="46" y="0"/>
                    <a:pt x="44" y="1"/>
                    <a:pt x="4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79" name="Freeform 89">
              <a:extLst>
                <a:ext uri="{FF2B5EF4-FFF2-40B4-BE49-F238E27FC236}">
                  <a16:creationId xmlns:a16="http://schemas.microsoft.com/office/drawing/2014/main" id="{31ECD331-A744-44B7-8CBC-1F31D921C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451"/>
              <a:ext cx="665" cy="213"/>
            </a:xfrm>
            <a:custGeom>
              <a:avLst/>
              <a:gdLst>
                <a:gd name="T0" fmla="*/ 0 w 419"/>
                <a:gd name="T1" fmla="*/ 533 h 134"/>
                <a:gd name="T2" fmla="*/ 416 w 419"/>
                <a:gd name="T3" fmla="*/ 108 h 134"/>
                <a:gd name="T4" fmla="*/ 871 w 419"/>
                <a:gd name="T5" fmla="*/ 270 h 134"/>
                <a:gd name="T6" fmla="*/ 1000 w 419"/>
                <a:gd name="T7" fmla="*/ 253 h 134"/>
                <a:gd name="T8" fmla="*/ 1108 w 419"/>
                <a:gd name="T9" fmla="*/ 237 h 134"/>
                <a:gd name="T10" fmla="*/ 1635 w 419"/>
                <a:gd name="T11" fmla="*/ 270 h 134"/>
                <a:gd name="T12" fmla="*/ 1660 w 419"/>
                <a:gd name="T13" fmla="*/ 442 h 134"/>
                <a:gd name="T14" fmla="*/ 1539 w 419"/>
                <a:gd name="T15" fmla="*/ 450 h 134"/>
                <a:gd name="T16" fmla="*/ 1424 w 419"/>
                <a:gd name="T17" fmla="*/ 273 h 134"/>
                <a:gd name="T18" fmla="*/ 897 w 419"/>
                <a:gd name="T19" fmla="*/ 424 h 134"/>
                <a:gd name="T20" fmla="*/ 352 w 419"/>
                <a:gd name="T21" fmla="*/ 250 h 134"/>
                <a:gd name="T22" fmla="*/ 141 w 419"/>
                <a:gd name="T23" fmla="*/ 539 h 134"/>
                <a:gd name="T24" fmla="*/ 0 w 419"/>
                <a:gd name="T25" fmla="*/ 533 h 1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9" h="134">
                  <a:moveTo>
                    <a:pt x="0" y="133"/>
                  </a:moveTo>
                  <a:cubicBezTo>
                    <a:pt x="0" y="133"/>
                    <a:pt x="41" y="21"/>
                    <a:pt x="104" y="27"/>
                  </a:cubicBezTo>
                  <a:cubicBezTo>
                    <a:pt x="166" y="33"/>
                    <a:pt x="201" y="73"/>
                    <a:pt x="218" y="67"/>
                  </a:cubicBezTo>
                  <a:cubicBezTo>
                    <a:pt x="235" y="61"/>
                    <a:pt x="236" y="53"/>
                    <a:pt x="250" y="63"/>
                  </a:cubicBezTo>
                  <a:cubicBezTo>
                    <a:pt x="265" y="73"/>
                    <a:pt x="264" y="64"/>
                    <a:pt x="277" y="59"/>
                  </a:cubicBezTo>
                  <a:cubicBezTo>
                    <a:pt x="290" y="54"/>
                    <a:pt x="382" y="0"/>
                    <a:pt x="409" y="67"/>
                  </a:cubicBezTo>
                  <a:cubicBezTo>
                    <a:pt x="419" y="92"/>
                    <a:pt x="415" y="110"/>
                    <a:pt x="415" y="110"/>
                  </a:cubicBezTo>
                  <a:cubicBezTo>
                    <a:pt x="385" y="112"/>
                    <a:pt x="385" y="112"/>
                    <a:pt x="385" y="112"/>
                  </a:cubicBezTo>
                  <a:cubicBezTo>
                    <a:pt x="385" y="112"/>
                    <a:pt x="385" y="81"/>
                    <a:pt x="356" y="68"/>
                  </a:cubicBezTo>
                  <a:cubicBezTo>
                    <a:pt x="327" y="55"/>
                    <a:pt x="260" y="121"/>
                    <a:pt x="224" y="106"/>
                  </a:cubicBezTo>
                  <a:cubicBezTo>
                    <a:pt x="189" y="91"/>
                    <a:pt x="128" y="42"/>
                    <a:pt x="88" y="62"/>
                  </a:cubicBezTo>
                  <a:cubicBezTo>
                    <a:pt x="65" y="73"/>
                    <a:pt x="43" y="105"/>
                    <a:pt x="35" y="134"/>
                  </a:cubicBezTo>
                  <a:lnTo>
                    <a:pt x="0" y="133"/>
                  </a:lnTo>
                  <a:close/>
                </a:path>
              </a:pathLst>
            </a:custGeom>
            <a:solidFill>
              <a:srgbClr val="F2E8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0" name="Freeform 90">
              <a:extLst>
                <a:ext uri="{FF2B5EF4-FFF2-40B4-BE49-F238E27FC236}">
                  <a16:creationId xmlns:a16="http://schemas.microsoft.com/office/drawing/2014/main" id="{7DCE555A-3D56-4A2C-93AB-5017232F9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023"/>
              <a:ext cx="516" cy="633"/>
            </a:xfrm>
            <a:custGeom>
              <a:avLst/>
              <a:gdLst>
                <a:gd name="T0" fmla="*/ 749 w 325"/>
                <a:gd name="T1" fmla="*/ 1153 h 398"/>
                <a:gd name="T2" fmla="*/ 252 w 325"/>
                <a:gd name="T3" fmla="*/ 1436 h 398"/>
                <a:gd name="T4" fmla="*/ 76 w 325"/>
                <a:gd name="T5" fmla="*/ 994 h 398"/>
                <a:gd name="T6" fmla="*/ 413 w 325"/>
                <a:gd name="T7" fmla="*/ 511 h 398"/>
                <a:gd name="T8" fmla="*/ 510 w 325"/>
                <a:gd name="T9" fmla="*/ 463 h 398"/>
                <a:gd name="T10" fmla="*/ 529 w 325"/>
                <a:gd name="T11" fmla="*/ 415 h 398"/>
                <a:gd name="T12" fmla="*/ 597 w 325"/>
                <a:gd name="T13" fmla="*/ 415 h 398"/>
                <a:gd name="T14" fmla="*/ 1076 w 325"/>
                <a:gd name="T15" fmla="*/ 102 h 398"/>
                <a:gd name="T16" fmla="*/ 1084 w 325"/>
                <a:gd name="T17" fmla="*/ 969 h 398"/>
                <a:gd name="T18" fmla="*/ 749 w 325"/>
                <a:gd name="T19" fmla="*/ 1153 h 3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5" h="398">
                  <a:moveTo>
                    <a:pt x="187" y="287"/>
                  </a:moveTo>
                  <a:cubicBezTo>
                    <a:pt x="165" y="303"/>
                    <a:pt x="110" y="398"/>
                    <a:pt x="63" y="357"/>
                  </a:cubicBezTo>
                  <a:cubicBezTo>
                    <a:pt x="38" y="335"/>
                    <a:pt x="38" y="285"/>
                    <a:pt x="19" y="247"/>
                  </a:cubicBezTo>
                  <a:cubicBezTo>
                    <a:pt x="0" y="208"/>
                    <a:pt x="24" y="127"/>
                    <a:pt x="103" y="127"/>
                  </a:cubicBezTo>
                  <a:cubicBezTo>
                    <a:pt x="121" y="126"/>
                    <a:pt x="126" y="123"/>
                    <a:pt x="127" y="115"/>
                  </a:cubicBezTo>
                  <a:cubicBezTo>
                    <a:pt x="128" y="108"/>
                    <a:pt x="127" y="105"/>
                    <a:pt x="132" y="103"/>
                  </a:cubicBezTo>
                  <a:cubicBezTo>
                    <a:pt x="138" y="101"/>
                    <a:pt x="142" y="112"/>
                    <a:pt x="149" y="103"/>
                  </a:cubicBezTo>
                  <a:cubicBezTo>
                    <a:pt x="157" y="94"/>
                    <a:pt x="232" y="0"/>
                    <a:pt x="269" y="25"/>
                  </a:cubicBezTo>
                  <a:cubicBezTo>
                    <a:pt x="307" y="50"/>
                    <a:pt x="325" y="195"/>
                    <a:pt x="271" y="241"/>
                  </a:cubicBezTo>
                  <a:cubicBezTo>
                    <a:pt x="231" y="274"/>
                    <a:pt x="220" y="262"/>
                    <a:pt x="187" y="287"/>
                  </a:cubicBezTo>
                  <a:close/>
                </a:path>
              </a:pathLst>
            </a:custGeom>
            <a:solidFill>
              <a:srgbClr val="F2E8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1" name="Freeform 91">
              <a:extLst>
                <a:ext uri="{FF2B5EF4-FFF2-40B4-BE49-F238E27FC236}">
                  <a16:creationId xmlns:a16="http://schemas.microsoft.com/office/drawing/2014/main" id="{2F0CD85C-7B10-4BCE-A6D7-C49BC44EA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023"/>
              <a:ext cx="516" cy="633"/>
            </a:xfrm>
            <a:custGeom>
              <a:avLst/>
              <a:gdLst>
                <a:gd name="T0" fmla="*/ 749 w 325"/>
                <a:gd name="T1" fmla="*/ 1153 h 398"/>
                <a:gd name="T2" fmla="*/ 252 w 325"/>
                <a:gd name="T3" fmla="*/ 1436 h 398"/>
                <a:gd name="T4" fmla="*/ 76 w 325"/>
                <a:gd name="T5" fmla="*/ 994 h 398"/>
                <a:gd name="T6" fmla="*/ 413 w 325"/>
                <a:gd name="T7" fmla="*/ 511 h 398"/>
                <a:gd name="T8" fmla="*/ 510 w 325"/>
                <a:gd name="T9" fmla="*/ 463 h 398"/>
                <a:gd name="T10" fmla="*/ 529 w 325"/>
                <a:gd name="T11" fmla="*/ 415 h 398"/>
                <a:gd name="T12" fmla="*/ 597 w 325"/>
                <a:gd name="T13" fmla="*/ 415 h 398"/>
                <a:gd name="T14" fmla="*/ 1076 w 325"/>
                <a:gd name="T15" fmla="*/ 102 h 398"/>
                <a:gd name="T16" fmla="*/ 1084 w 325"/>
                <a:gd name="T17" fmla="*/ 969 h 398"/>
                <a:gd name="T18" fmla="*/ 749 w 325"/>
                <a:gd name="T19" fmla="*/ 1153 h 3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25" h="398">
                  <a:moveTo>
                    <a:pt x="187" y="287"/>
                  </a:moveTo>
                  <a:cubicBezTo>
                    <a:pt x="165" y="303"/>
                    <a:pt x="110" y="398"/>
                    <a:pt x="63" y="357"/>
                  </a:cubicBezTo>
                  <a:cubicBezTo>
                    <a:pt x="38" y="335"/>
                    <a:pt x="38" y="285"/>
                    <a:pt x="19" y="247"/>
                  </a:cubicBezTo>
                  <a:cubicBezTo>
                    <a:pt x="0" y="208"/>
                    <a:pt x="24" y="127"/>
                    <a:pt x="103" y="127"/>
                  </a:cubicBezTo>
                  <a:cubicBezTo>
                    <a:pt x="121" y="126"/>
                    <a:pt x="126" y="123"/>
                    <a:pt x="127" y="115"/>
                  </a:cubicBezTo>
                  <a:cubicBezTo>
                    <a:pt x="128" y="108"/>
                    <a:pt x="127" y="105"/>
                    <a:pt x="132" y="103"/>
                  </a:cubicBezTo>
                  <a:cubicBezTo>
                    <a:pt x="138" y="101"/>
                    <a:pt x="142" y="112"/>
                    <a:pt x="149" y="103"/>
                  </a:cubicBezTo>
                  <a:cubicBezTo>
                    <a:pt x="157" y="94"/>
                    <a:pt x="232" y="0"/>
                    <a:pt x="269" y="25"/>
                  </a:cubicBezTo>
                  <a:cubicBezTo>
                    <a:pt x="307" y="50"/>
                    <a:pt x="325" y="195"/>
                    <a:pt x="271" y="241"/>
                  </a:cubicBezTo>
                  <a:cubicBezTo>
                    <a:pt x="231" y="274"/>
                    <a:pt x="220" y="262"/>
                    <a:pt x="187" y="287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2" name="Freeform 92">
              <a:extLst>
                <a:ext uri="{FF2B5EF4-FFF2-40B4-BE49-F238E27FC236}">
                  <a16:creationId xmlns:a16="http://schemas.microsoft.com/office/drawing/2014/main" id="{981177BE-9A1D-4B58-8A2C-2143235BB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066"/>
              <a:ext cx="452" cy="547"/>
            </a:xfrm>
            <a:custGeom>
              <a:avLst/>
              <a:gdLst>
                <a:gd name="T0" fmla="*/ 619 w 285"/>
                <a:gd name="T1" fmla="*/ 1008 h 344"/>
                <a:gd name="T2" fmla="*/ 219 w 285"/>
                <a:gd name="T3" fmla="*/ 1259 h 344"/>
                <a:gd name="T4" fmla="*/ 68 w 285"/>
                <a:gd name="T5" fmla="*/ 849 h 344"/>
                <a:gd name="T6" fmla="*/ 368 w 285"/>
                <a:gd name="T7" fmla="*/ 455 h 344"/>
                <a:gd name="T8" fmla="*/ 563 w 285"/>
                <a:gd name="T9" fmla="*/ 359 h 344"/>
                <a:gd name="T10" fmla="*/ 969 w 285"/>
                <a:gd name="T11" fmla="*/ 83 h 344"/>
                <a:gd name="T12" fmla="*/ 945 w 285"/>
                <a:gd name="T13" fmla="*/ 817 h 344"/>
                <a:gd name="T14" fmla="*/ 619 w 285"/>
                <a:gd name="T15" fmla="*/ 1008 h 3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4">
                  <a:moveTo>
                    <a:pt x="155" y="251"/>
                  </a:moveTo>
                  <a:cubicBezTo>
                    <a:pt x="136" y="265"/>
                    <a:pt x="90" y="344"/>
                    <a:pt x="55" y="313"/>
                  </a:cubicBezTo>
                  <a:cubicBezTo>
                    <a:pt x="33" y="294"/>
                    <a:pt x="34" y="244"/>
                    <a:pt x="17" y="211"/>
                  </a:cubicBezTo>
                  <a:cubicBezTo>
                    <a:pt x="0" y="177"/>
                    <a:pt x="22" y="113"/>
                    <a:pt x="92" y="113"/>
                  </a:cubicBezTo>
                  <a:cubicBezTo>
                    <a:pt x="136" y="120"/>
                    <a:pt x="134" y="97"/>
                    <a:pt x="141" y="89"/>
                  </a:cubicBezTo>
                  <a:cubicBezTo>
                    <a:pt x="148" y="81"/>
                    <a:pt x="210" y="0"/>
                    <a:pt x="243" y="21"/>
                  </a:cubicBezTo>
                  <a:cubicBezTo>
                    <a:pt x="276" y="42"/>
                    <a:pt x="285" y="164"/>
                    <a:pt x="237" y="203"/>
                  </a:cubicBezTo>
                  <a:cubicBezTo>
                    <a:pt x="202" y="232"/>
                    <a:pt x="184" y="230"/>
                    <a:pt x="155" y="251"/>
                  </a:cubicBezTo>
                  <a:close/>
                </a:path>
              </a:pathLst>
            </a:custGeom>
            <a:solidFill>
              <a:srgbClr val="E7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3" name="Freeform 93">
              <a:extLst>
                <a:ext uri="{FF2B5EF4-FFF2-40B4-BE49-F238E27FC236}">
                  <a16:creationId xmlns:a16="http://schemas.microsoft.com/office/drawing/2014/main" id="{25EEA64B-0115-4424-9E0E-6FD0F0BEA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066"/>
              <a:ext cx="409" cy="518"/>
            </a:xfrm>
            <a:custGeom>
              <a:avLst/>
              <a:gdLst>
                <a:gd name="T0" fmla="*/ 244 w 258"/>
                <a:gd name="T1" fmla="*/ 999 h 326"/>
                <a:gd name="T2" fmla="*/ 518 w 258"/>
                <a:gd name="T3" fmla="*/ 591 h 326"/>
                <a:gd name="T4" fmla="*/ 797 w 258"/>
                <a:gd name="T5" fmla="*/ 396 h 326"/>
                <a:gd name="T6" fmla="*/ 1027 w 258"/>
                <a:gd name="T7" fmla="*/ 164 h 326"/>
                <a:gd name="T8" fmla="*/ 967 w 258"/>
                <a:gd name="T9" fmla="*/ 83 h 326"/>
                <a:gd name="T10" fmla="*/ 563 w 258"/>
                <a:gd name="T11" fmla="*/ 356 h 326"/>
                <a:gd name="T12" fmla="*/ 366 w 258"/>
                <a:gd name="T13" fmla="*/ 454 h 326"/>
                <a:gd name="T14" fmla="*/ 68 w 258"/>
                <a:gd name="T15" fmla="*/ 845 h 326"/>
                <a:gd name="T16" fmla="*/ 219 w 258"/>
                <a:gd name="T17" fmla="*/ 1255 h 326"/>
                <a:gd name="T18" fmla="*/ 407 w 258"/>
                <a:gd name="T19" fmla="*/ 1231 h 326"/>
                <a:gd name="T20" fmla="*/ 244 w 258"/>
                <a:gd name="T21" fmla="*/ 999 h 32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8" h="326">
                  <a:moveTo>
                    <a:pt x="61" y="249"/>
                  </a:moveTo>
                  <a:cubicBezTo>
                    <a:pt x="44" y="215"/>
                    <a:pt x="62" y="167"/>
                    <a:pt x="130" y="147"/>
                  </a:cubicBezTo>
                  <a:cubicBezTo>
                    <a:pt x="170" y="136"/>
                    <a:pt x="194" y="108"/>
                    <a:pt x="200" y="99"/>
                  </a:cubicBezTo>
                  <a:cubicBezTo>
                    <a:pt x="221" y="68"/>
                    <a:pt x="226" y="4"/>
                    <a:pt x="258" y="41"/>
                  </a:cubicBezTo>
                  <a:cubicBezTo>
                    <a:pt x="254" y="32"/>
                    <a:pt x="249" y="25"/>
                    <a:pt x="243" y="21"/>
                  </a:cubicBezTo>
                  <a:cubicBezTo>
                    <a:pt x="210" y="0"/>
                    <a:pt x="148" y="81"/>
                    <a:pt x="141" y="89"/>
                  </a:cubicBezTo>
                  <a:cubicBezTo>
                    <a:pt x="134" y="97"/>
                    <a:pt x="136" y="120"/>
                    <a:pt x="92" y="113"/>
                  </a:cubicBezTo>
                  <a:cubicBezTo>
                    <a:pt x="22" y="113"/>
                    <a:pt x="0" y="177"/>
                    <a:pt x="17" y="211"/>
                  </a:cubicBezTo>
                  <a:cubicBezTo>
                    <a:pt x="34" y="244"/>
                    <a:pt x="33" y="294"/>
                    <a:pt x="55" y="313"/>
                  </a:cubicBezTo>
                  <a:cubicBezTo>
                    <a:pt x="69" y="326"/>
                    <a:pt x="86" y="320"/>
                    <a:pt x="102" y="307"/>
                  </a:cubicBezTo>
                  <a:cubicBezTo>
                    <a:pt x="36" y="318"/>
                    <a:pt x="75" y="275"/>
                    <a:pt x="61" y="249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4" name="Freeform 94">
              <a:extLst>
                <a:ext uri="{FF2B5EF4-FFF2-40B4-BE49-F238E27FC236}">
                  <a16:creationId xmlns:a16="http://schemas.microsoft.com/office/drawing/2014/main" id="{9AAC58C2-5027-4CC6-9FCD-8B4D8FE04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066"/>
              <a:ext cx="452" cy="547"/>
            </a:xfrm>
            <a:custGeom>
              <a:avLst/>
              <a:gdLst>
                <a:gd name="T0" fmla="*/ 619 w 285"/>
                <a:gd name="T1" fmla="*/ 1008 h 344"/>
                <a:gd name="T2" fmla="*/ 219 w 285"/>
                <a:gd name="T3" fmla="*/ 1259 h 344"/>
                <a:gd name="T4" fmla="*/ 68 w 285"/>
                <a:gd name="T5" fmla="*/ 849 h 344"/>
                <a:gd name="T6" fmla="*/ 368 w 285"/>
                <a:gd name="T7" fmla="*/ 455 h 344"/>
                <a:gd name="T8" fmla="*/ 563 w 285"/>
                <a:gd name="T9" fmla="*/ 359 h 344"/>
                <a:gd name="T10" fmla="*/ 969 w 285"/>
                <a:gd name="T11" fmla="*/ 83 h 344"/>
                <a:gd name="T12" fmla="*/ 945 w 285"/>
                <a:gd name="T13" fmla="*/ 817 h 344"/>
                <a:gd name="T14" fmla="*/ 619 w 285"/>
                <a:gd name="T15" fmla="*/ 1008 h 3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5" h="344">
                  <a:moveTo>
                    <a:pt x="155" y="251"/>
                  </a:moveTo>
                  <a:cubicBezTo>
                    <a:pt x="136" y="265"/>
                    <a:pt x="90" y="344"/>
                    <a:pt x="55" y="313"/>
                  </a:cubicBezTo>
                  <a:cubicBezTo>
                    <a:pt x="33" y="294"/>
                    <a:pt x="34" y="244"/>
                    <a:pt x="17" y="211"/>
                  </a:cubicBezTo>
                  <a:cubicBezTo>
                    <a:pt x="0" y="177"/>
                    <a:pt x="22" y="113"/>
                    <a:pt x="92" y="113"/>
                  </a:cubicBezTo>
                  <a:cubicBezTo>
                    <a:pt x="136" y="120"/>
                    <a:pt x="134" y="97"/>
                    <a:pt x="141" y="89"/>
                  </a:cubicBezTo>
                  <a:cubicBezTo>
                    <a:pt x="148" y="81"/>
                    <a:pt x="210" y="0"/>
                    <a:pt x="243" y="21"/>
                  </a:cubicBezTo>
                  <a:cubicBezTo>
                    <a:pt x="276" y="42"/>
                    <a:pt x="285" y="164"/>
                    <a:pt x="237" y="203"/>
                  </a:cubicBezTo>
                  <a:cubicBezTo>
                    <a:pt x="202" y="232"/>
                    <a:pt x="184" y="230"/>
                    <a:pt x="155" y="251"/>
                  </a:cubicBezTo>
                  <a:close/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5" name="Freeform 95">
              <a:extLst>
                <a:ext uri="{FF2B5EF4-FFF2-40B4-BE49-F238E27FC236}">
                  <a16:creationId xmlns:a16="http://schemas.microsoft.com/office/drawing/2014/main" id="{EFCBC049-2418-4B13-A5AC-27B4E93B0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969"/>
              <a:ext cx="21" cy="27"/>
            </a:xfrm>
            <a:custGeom>
              <a:avLst/>
              <a:gdLst>
                <a:gd name="T0" fmla="*/ 0 w 13"/>
                <a:gd name="T1" fmla="*/ 52 h 17"/>
                <a:gd name="T2" fmla="*/ 29 w 13"/>
                <a:gd name="T3" fmla="*/ 33 h 17"/>
                <a:gd name="T4" fmla="*/ 21 w 13"/>
                <a:gd name="T5" fmla="*/ 0 h 17"/>
                <a:gd name="T6" fmla="*/ 39 w 13"/>
                <a:gd name="T7" fmla="*/ 16 h 17"/>
                <a:gd name="T8" fmla="*/ 47 w 13"/>
                <a:gd name="T9" fmla="*/ 33 h 17"/>
                <a:gd name="T10" fmla="*/ 55 w 13"/>
                <a:gd name="T11" fmla="*/ 56 h 17"/>
                <a:gd name="T12" fmla="*/ 55 w 13"/>
                <a:gd name="T13" fmla="*/ 68 h 17"/>
                <a:gd name="T14" fmla="*/ 39 w 13"/>
                <a:gd name="T15" fmla="*/ 68 h 17"/>
                <a:gd name="T16" fmla="*/ 16 w 13"/>
                <a:gd name="T17" fmla="*/ 60 h 17"/>
                <a:gd name="T18" fmla="*/ 5 w 13"/>
                <a:gd name="T19" fmla="*/ 56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17">
                  <a:moveTo>
                    <a:pt x="0" y="13"/>
                  </a:moveTo>
                  <a:cubicBezTo>
                    <a:pt x="3" y="13"/>
                    <a:pt x="6" y="12"/>
                    <a:pt x="7" y="8"/>
                  </a:cubicBezTo>
                  <a:cubicBezTo>
                    <a:pt x="8" y="5"/>
                    <a:pt x="6" y="2"/>
                    <a:pt x="5" y="0"/>
                  </a:cubicBezTo>
                  <a:cubicBezTo>
                    <a:pt x="6" y="1"/>
                    <a:pt x="7" y="3"/>
                    <a:pt x="9" y="4"/>
                  </a:cubicBezTo>
                  <a:cubicBezTo>
                    <a:pt x="9" y="5"/>
                    <a:pt x="10" y="7"/>
                    <a:pt x="11" y="8"/>
                  </a:cubicBezTo>
                  <a:cubicBezTo>
                    <a:pt x="12" y="10"/>
                    <a:pt x="13" y="12"/>
                    <a:pt x="13" y="14"/>
                  </a:cubicBezTo>
                  <a:cubicBezTo>
                    <a:pt x="13" y="15"/>
                    <a:pt x="13" y="16"/>
                    <a:pt x="13" y="17"/>
                  </a:cubicBezTo>
                  <a:cubicBezTo>
                    <a:pt x="12" y="17"/>
                    <a:pt x="10" y="17"/>
                    <a:pt x="9" y="17"/>
                  </a:cubicBezTo>
                  <a:cubicBezTo>
                    <a:pt x="7" y="16"/>
                    <a:pt x="6" y="15"/>
                    <a:pt x="4" y="15"/>
                  </a:cubicBezTo>
                  <a:cubicBezTo>
                    <a:pt x="4" y="15"/>
                    <a:pt x="1" y="14"/>
                    <a:pt x="1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6" name="Freeform 96">
              <a:extLst>
                <a:ext uri="{FF2B5EF4-FFF2-40B4-BE49-F238E27FC236}">
                  <a16:creationId xmlns:a16="http://schemas.microsoft.com/office/drawing/2014/main" id="{46C9DB1F-1613-44D3-8AF4-7CDDE124D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947"/>
              <a:ext cx="40" cy="27"/>
            </a:xfrm>
            <a:custGeom>
              <a:avLst/>
              <a:gdLst>
                <a:gd name="T0" fmla="*/ 0 w 25"/>
                <a:gd name="T1" fmla="*/ 25 h 17"/>
                <a:gd name="T2" fmla="*/ 48 w 25"/>
                <a:gd name="T3" fmla="*/ 40 h 17"/>
                <a:gd name="T4" fmla="*/ 77 w 25"/>
                <a:gd name="T5" fmla="*/ 25 h 17"/>
                <a:gd name="T6" fmla="*/ 102 w 25"/>
                <a:gd name="T7" fmla="*/ 0 h 17"/>
                <a:gd name="T8" fmla="*/ 46 w 25"/>
                <a:gd name="T9" fmla="*/ 60 h 17"/>
                <a:gd name="T10" fmla="*/ 0 w 25"/>
                <a:gd name="T11" fmla="*/ 2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7">
                  <a:moveTo>
                    <a:pt x="0" y="6"/>
                  </a:moveTo>
                  <a:cubicBezTo>
                    <a:pt x="3" y="9"/>
                    <a:pt x="8" y="12"/>
                    <a:pt x="12" y="10"/>
                  </a:cubicBezTo>
                  <a:cubicBezTo>
                    <a:pt x="15" y="9"/>
                    <a:pt x="17" y="7"/>
                    <a:pt x="19" y="6"/>
                  </a:cubicBezTo>
                  <a:cubicBezTo>
                    <a:pt x="20" y="4"/>
                    <a:pt x="22" y="0"/>
                    <a:pt x="25" y="0"/>
                  </a:cubicBezTo>
                  <a:cubicBezTo>
                    <a:pt x="20" y="5"/>
                    <a:pt x="18" y="13"/>
                    <a:pt x="11" y="15"/>
                  </a:cubicBezTo>
                  <a:cubicBezTo>
                    <a:pt x="6" y="17"/>
                    <a:pt x="2" y="11"/>
                    <a:pt x="0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7" name="Freeform 97">
              <a:extLst>
                <a:ext uri="{FF2B5EF4-FFF2-40B4-BE49-F238E27FC236}">
                  <a16:creationId xmlns:a16="http://schemas.microsoft.com/office/drawing/2014/main" id="{3B46FDB9-ADA4-4F77-A122-D6B643D06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098"/>
              <a:ext cx="9" cy="13"/>
            </a:xfrm>
            <a:custGeom>
              <a:avLst/>
              <a:gdLst>
                <a:gd name="T0" fmla="*/ 0 w 6"/>
                <a:gd name="T1" fmla="*/ 34 h 8"/>
                <a:gd name="T2" fmla="*/ 5 w 6"/>
                <a:gd name="T3" fmla="*/ 34 h 8"/>
                <a:gd name="T4" fmla="*/ 8 w 6"/>
                <a:gd name="T5" fmla="*/ 29 h 8"/>
                <a:gd name="T6" fmla="*/ 12 w 6"/>
                <a:gd name="T7" fmla="*/ 21 h 8"/>
                <a:gd name="T8" fmla="*/ 12 w 6"/>
                <a:gd name="T9" fmla="*/ 13 h 8"/>
                <a:gd name="T10" fmla="*/ 8 w 6"/>
                <a:gd name="T11" fmla="*/ 0 h 8"/>
                <a:gd name="T12" fmla="*/ 18 w 6"/>
                <a:gd name="T13" fmla="*/ 18 h 8"/>
                <a:gd name="T14" fmla="*/ 18 w 6"/>
                <a:gd name="T15" fmla="*/ 29 h 8"/>
                <a:gd name="T16" fmla="*/ 0 w 6"/>
                <a:gd name="T17" fmla="*/ 3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cubicBezTo>
                    <a:pt x="0" y="8"/>
                    <a:pt x="0" y="8"/>
                    <a:pt x="1" y="8"/>
                  </a:cubicBezTo>
                  <a:cubicBezTo>
                    <a:pt x="1" y="8"/>
                    <a:pt x="2" y="7"/>
                    <a:pt x="2" y="7"/>
                  </a:cubicBezTo>
                  <a:cubicBezTo>
                    <a:pt x="2" y="7"/>
                    <a:pt x="3" y="6"/>
                    <a:pt x="3" y="5"/>
                  </a:cubicBezTo>
                  <a:cubicBezTo>
                    <a:pt x="3" y="4"/>
                    <a:pt x="3" y="4"/>
                    <a:pt x="3" y="3"/>
                  </a:cubicBezTo>
                  <a:cubicBezTo>
                    <a:pt x="3" y="2"/>
                    <a:pt x="2" y="1"/>
                    <a:pt x="2" y="0"/>
                  </a:cubicBezTo>
                  <a:cubicBezTo>
                    <a:pt x="3" y="1"/>
                    <a:pt x="4" y="3"/>
                    <a:pt x="5" y="4"/>
                  </a:cubicBezTo>
                  <a:cubicBezTo>
                    <a:pt x="5" y="5"/>
                    <a:pt x="6" y="6"/>
                    <a:pt x="5" y="7"/>
                  </a:cubicBezTo>
                  <a:cubicBezTo>
                    <a:pt x="5" y="8"/>
                    <a:pt x="2" y="8"/>
                    <a:pt x="0" y="8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8" name="Freeform 98">
              <a:extLst>
                <a:ext uri="{FF2B5EF4-FFF2-40B4-BE49-F238E27FC236}">
                  <a16:creationId xmlns:a16="http://schemas.microsoft.com/office/drawing/2014/main" id="{36D9DF08-37C2-49CF-A125-1055D2A80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969"/>
              <a:ext cx="16" cy="29"/>
            </a:xfrm>
            <a:custGeom>
              <a:avLst/>
              <a:gdLst>
                <a:gd name="T0" fmla="*/ 5 w 10"/>
                <a:gd name="T1" fmla="*/ 0 h 18"/>
                <a:gd name="T2" fmla="*/ 13 w 10"/>
                <a:gd name="T3" fmla="*/ 39 h 18"/>
                <a:gd name="T4" fmla="*/ 0 w 10"/>
                <a:gd name="T5" fmla="*/ 63 h 18"/>
                <a:gd name="T6" fmla="*/ 13 w 10"/>
                <a:gd name="T7" fmla="*/ 68 h 18"/>
                <a:gd name="T8" fmla="*/ 29 w 10"/>
                <a:gd name="T9" fmla="*/ 71 h 18"/>
                <a:gd name="T10" fmla="*/ 34 w 10"/>
                <a:gd name="T11" fmla="*/ 76 h 18"/>
                <a:gd name="T12" fmla="*/ 42 w 10"/>
                <a:gd name="T13" fmla="*/ 50 h 18"/>
                <a:gd name="T14" fmla="*/ 29 w 10"/>
                <a:gd name="T15" fmla="*/ 21 h 18"/>
                <a:gd name="T16" fmla="*/ 21 w 10"/>
                <a:gd name="T17" fmla="*/ 8 h 18"/>
                <a:gd name="T18" fmla="*/ 5 w 10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8">
                  <a:moveTo>
                    <a:pt x="1" y="0"/>
                  </a:moveTo>
                  <a:cubicBezTo>
                    <a:pt x="2" y="3"/>
                    <a:pt x="3" y="6"/>
                    <a:pt x="3" y="9"/>
                  </a:cubicBezTo>
                  <a:cubicBezTo>
                    <a:pt x="3" y="11"/>
                    <a:pt x="2" y="15"/>
                    <a:pt x="0" y="15"/>
                  </a:cubicBezTo>
                  <a:cubicBezTo>
                    <a:pt x="1" y="16"/>
                    <a:pt x="2" y="16"/>
                    <a:pt x="3" y="16"/>
                  </a:cubicBezTo>
                  <a:cubicBezTo>
                    <a:pt x="5" y="17"/>
                    <a:pt x="6" y="17"/>
                    <a:pt x="7" y="17"/>
                  </a:cubicBezTo>
                  <a:cubicBezTo>
                    <a:pt x="7" y="18"/>
                    <a:pt x="8" y="18"/>
                    <a:pt x="8" y="18"/>
                  </a:cubicBezTo>
                  <a:cubicBezTo>
                    <a:pt x="10" y="17"/>
                    <a:pt x="10" y="13"/>
                    <a:pt x="10" y="12"/>
                  </a:cubicBezTo>
                  <a:cubicBezTo>
                    <a:pt x="10" y="9"/>
                    <a:pt x="9" y="7"/>
                    <a:pt x="7" y="5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2" y="1"/>
                    <a:pt x="1" y="0"/>
                  </a:cubicBezTo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89" name="Freeform 99">
              <a:extLst>
                <a:ext uri="{FF2B5EF4-FFF2-40B4-BE49-F238E27FC236}">
                  <a16:creationId xmlns:a16="http://schemas.microsoft.com/office/drawing/2014/main" id="{728986C7-56F0-4B86-9660-334A8854F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961"/>
              <a:ext cx="27" cy="16"/>
            </a:xfrm>
            <a:custGeom>
              <a:avLst/>
              <a:gdLst>
                <a:gd name="T0" fmla="*/ 0 w 17"/>
                <a:gd name="T1" fmla="*/ 0 h 10"/>
                <a:gd name="T2" fmla="*/ 16 w 17"/>
                <a:gd name="T3" fmla="*/ 13 h 10"/>
                <a:gd name="T4" fmla="*/ 35 w 17"/>
                <a:gd name="T5" fmla="*/ 21 h 10"/>
                <a:gd name="T6" fmla="*/ 52 w 17"/>
                <a:gd name="T7" fmla="*/ 26 h 10"/>
                <a:gd name="T8" fmla="*/ 68 w 17"/>
                <a:gd name="T9" fmla="*/ 26 h 10"/>
                <a:gd name="T10" fmla="*/ 43 w 17"/>
                <a:gd name="T11" fmla="*/ 35 h 10"/>
                <a:gd name="T12" fmla="*/ 16 w 17"/>
                <a:gd name="T13" fmla="*/ 29 h 10"/>
                <a:gd name="T14" fmla="*/ 5 w 17"/>
                <a:gd name="T15" fmla="*/ 8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  <a:cubicBezTo>
                    <a:pt x="6" y="3"/>
                    <a:pt x="7" y="4"/>
                    <a:pt x="9" y="5"/>
                  </a:cubicBezTo>
                  <a:cubicBezTo>
                    <a:pt x="10" y="5"/>
                    <a:pt x="12" y="6"/>
                    <a:pt x="13" y="6"/>
                  </a:cubicBezTo>
                  <a:cubicBezTo>
                    <a:pt x="14" y="6"/>
                    <a:pt x="16" y="7"/>
                    <a:pt x="17" y="6"/>
                  </a:cubicBezTo>
                  <a:cubicBezTo>
                    <a:pt x="15" y="7"/>
                    <a:pt x="13" y="9"/>
                    <a:pt x="11" y="9"/>
                  </a:cubicBezTo>
                  <a:cubicBezTo>
                    <a:pt x="8" y="10"/>
                    <a:pt x="6" y="9"/>
                    <a:pt x="4" y="7"/>
                  </a:cubicBezTo>
                  <a:cubicBezTo>
                    <a:pt x="3" y="6"/>
                    <a:pt x="1" y="4"/>
                    <a:pt x="1" y="2"/>
                  </a:cubicBezTo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0" name="Freeform 100">
              <a:extLst>
                <a:ext uri="{FF2B5EF4-FFF2-40B4-BE49-F238E27FC236}">
                  <a16:creationId xmlns:a16="http://schemas.microsoft.com/office/drawing/2014/main" id="{D63F611D-727D-4B5B-9217-42A86B78C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" y="1195"/>
              <a:ext cx="61" cy="25"/>
            </a:xfrm>
            <a:custGeom>
              <a:avLst/>
              <a:gdLst>
                <a:gd name="T0" fmla="*/ 0 w 38"/>
                <a:gd name="T1" fmla="*/ 0 h 16"/>
                <a:gd name="T2" fmla="*/ 63 w 38"/>
                <a:gd name="T3" fmla="*/ 61 h 16"/>
                <a:gd name="T4" fmla="*/ 116 w 38"/>
                <a:gd name="T5" fmla="*/ 56 h 16"/>
                <a:gd name="T6" fmla="*/ 0 w 38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16">
                  <a:moveTo>
                    <a:pt x="0" y="0"/>
                  </a:moveTo>
                  <a:cubicBezTo>
                    <a:pt x="0" y="0"/>
                    <a:pt x="38" y="15"/>
                    <a:pt x="15" y="16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17" y="1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1" name="Freeform 101">
              <a:extLst>
                <a:ext uri="{FF2B5EF4-FFF2-40B4-BE49-F238E27FC236}">
                  <a16:creationId xmlns:a16="http://schemas.microsoft.com/office/drawing/2014/main" id="{9731E6FB-D36A-49D7-AEA3-D99419E4C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1174"/>
              <a:ext cx="53" cy="15"/>
            </a:xfrm>
            <a:custGeom>
              <a:avLst/>
              <a:gdLst>
                <a:gd name="T0" fmla="*/ 0 w 33"/>
                <a:gd name="T1" fmla="*/ 0 h 9"/>
                <a:gd name="T2" fmla="*/ 128 w 33"/>
                <a:gd name="T3" fmla="*/ 42 h 9"/>
                <a:gd name="T4" fmla="*/ 137 w 33"/>
                <a:gd name="T5" fmla="*/ 22 h 9"/>
                <a:gd name="T6" fmla="*/ 0 w 33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9">
                  <a:moveTo>
                    <a:pt x="0" y="0"/>
                  </a:moveTo>
                  <a:cubicBezTo>
                    <a:pt x="31" y="9"/>
                    <a:pt x="31" y="9"/>
                    <a:pt x="31" y="9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26" y="8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2" name="Freeform 102">
              <a:extLst>
                <a:ext uri="{FF2B5EF4-FFF2-40B4-BE49-F238E27FC236}">
                  <a16:creationId xmlns:a16="http://schemas.microsoft.com/office/drawing/2014/main" id="{527ACDE1-05C9-4FB0-B1B7-CC2DB91CF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079"/>
              <a:ext cx="31" cy="32"/>
            </a:xfrm>
            <a:custGeom>
              <a:avLst/>
              <a:gdLst>
                <a:gd name="T0" fmla="*/ 0 w 20"/>
                <a:gd name="T1" fmla="*/ 35 h 20"/>
                <a:gd name="T2" fmla="*/ 70 w 20"/>
                <a:gd name="T3" fmla="*/ 0 h 20"/>
                <a:gd name="T4" fmla="*/ 74 w 20"/>
                <a:gd name="T5" fmla="*/ 82 h 20"/>
                <a:gd name="T6" fmla="*/ 48 w 20"/>
                <a:gd name="T7" fmla="*/ 69 h 20"/>
                <a:gd name="T8" fmla="*/ 48 w 20"/>
                <a:gd name="T9" fmla="*/ 46 h 20"/>
                <a:gd name="T10" fmla="*/ 26 w 20"/>
                <a:gd name="T11" fmla="*/ 56 h 20"/>
                <a:gd name="T12" fmla="*/ 0 w 20"/>
                <a:gd name="T13" fmla="*/ 3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0">
                  <a:moveTo>
                    <a:pt x="0" y="9"/>
                  </a:moveTo>
                  <a:cubicBezTo>
                    <a:pt x="0" y="9"/>
                    <a:pt x="6" y="20"/>
                    <a:pt x="19" y="0"/>
                  </a:cubicBezTo>
                  <a:cubicBezTo>
                    <a:pt x="19" y="0"/>
                    <a:pt x="9" y="20"/>
                    <a:pt x="20" y="20"/>
                  </a:cubicBezTo>
                  <a:cubicBezTo>
                    <a:pt x="20" y="20"/>
                    <a:pt x="13" y="18"/>
                    <a:pt x="13" y="17"/>
                  </a:cubicBezTo>
                  <a:cubicBezTo>
                    <a:pt x="13" y="16"/>
                    <a:pt x="13" y="11"/>
                    <a:pt x="13" y="11"/>
                  </a:cubicBezTo>
                  <a:cubicBezTo>
                    <a:pt x="13" y="11"/>
                    <a:pt x="9" y="14"/>
                    <a:pt x="7" y="14"/>
                  </a:cubicBezTo>
                  <a:cubicBezTo>
                    <a:pt x="5" y="14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3" name="Freeform 103">
              <a:extLst>
                <a:ext uri="{FF2B5EF4-FFF2-40B4-BE49-F238E27FC236}">
                  <a16:creationId xmlns:a16="http://schemas.microsoft.com/office/drawing/2014/main" id="{5B83C241-93DE-43A0-BC10-8C468C88C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224"/>
              <a:ext cx="230" cy="287"/>
            </a:xfrm>
            <a:custGeom>
              <a:avLst/>
              <a:gdLst>
                <a:gd name="T0" fmla="*/ 563 w 145"/>
                <a:gd name="T1" fmla="*/ 0 h 181"/>
                <a:gd name="T2" fmla="*/ 458 w 145"/>
                <a:gd name="T3" fmla="*/ 387 h 181"/>
                <a:gd name="T4" fmla="*/ 0 w 145"/>
                <a:gd name="T5" fmla="*/ 721 h 181"/>
                <a:gd name="T6" fmla="*/ 192 w 145"/>
                <a:gd name="T7" fmla="*/ 476 h 181"/>
                <a:gd name="T8" fmla="*/ 563 w 145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5" h="181">
                  <a:moveTo>
                    <a:pt x="141" y="0"/>
                  </a:moveTo>
                  <a:cubicBezTo>
                    <a:pt x="141" y="0"/>
                    <a:pt x="145" y="68"/>
                    <a:pt x="115" y="97"/>
                  </a:cubicBezTo>
                  <a:cubicBezTo>
                    <a:pt x="69" y="140"/>
                    <a:pt x="30" y="128"/>
                    <a:pt x="0" y="181"/>
                  </a:cubicBezTo>
                  <a:cubicBezTo>
                    <a:pt x="0" y="181"/>
                    <a:pt x="1" y="138"/>
                    <a:pt x="48" y="119"/>
                  </a:cubicBezTo>
                  <a:cubicBezTo>
                    <a:pt x="94" y="101"/>
                    <a:pt x="139" y="84"/>
                    <a:pt x="141" y="0"/>
                  </a:cubicBezTo>
                  <a:close/>
                </a:path>
              </a:pathLst>
            </a:custGeom>
            <a:solidFill>
              <a:srgbClr val="EDB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4" name="Freeform 104">
              <a:extLst>
                <a:ext uri="{FF2B5EF4-FFF2-40B4-BE49-F238E27FC236}">
                  <a16:creationId xmlns:a16="http://schemas.microsoft.com/office/drawing/2014/main" id="{92F5398C-9F9F-47F2-AC1B-4913BBDDE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305"/>
              <a:ext cx="200" cy="182"/>
            </a:xfrm>
            <a:custGeom>
              <a:avLst/>
              <a:gdLst>
                <a:gd name="T0" fmla="*/ 503 w 126"/>
                <a:gd name="T1" fmla="*/ 0 h 115"/>
                <a:gd name="T2" fmla="*/ 295 w 126"/>
                <a:gd name="T3" fmla="*/ 271 h 115"/>
                <a:gd name="T4" fmla="*/ 0 w 126"/>
                <a:gd name="T5" fmla="*/ 456 h 115"/>
                <a:gd name="T6" fmla="*/ 219 w 126"/>
                <a:gd name="T7" fmla="*/ 285 h 115"/>
                <a:gd name="T8" fmla="*/ 503 w 126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6" h="115">
                  <a:moveTo>
                    <a:pt x="126" y="0"/>
                  </a:moveTo>
                  <a:cubicBezTo>
                    <a:pt x="126" y="0"/>
                    <a:pt x="123" y="44"/>
                    <a:pt x="74" y="68"/>
                  </a:cubicBezTo>
                  <a:cubicBezTo>
                    <a:pt x="25" y="91"/>
                    <a:pt x="21" y="93"/>
                    <a:pt x="0" y="115"/>
                  </a:cubicBezTo>
                  <a:cubicBezTo>
                    <a:pt x="0" y="115"/>
                    <a:pt x="16" y="87"/>
                    <a:pt x="55" y="72"/>
                  </a:cubicBezTo>
                  <a:cubicBezTo>
                    <a:pt x="119" y="48"/>
                    <a:pt x="126" y="0"/>
                    <a:pt x="126" y="0"/>
                  </a:cubicBezTo>
                  <a:close/>
                </a:path>
              </a:pathLst>
            </a:custGeom>
            <a:solidFill>
              <a:srgbClr val="F3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5" name="Freeform 105">
              <a:extLst>
                <a:ext uri="{FF2B5EF4-FFF2-40B4-BE49-F238E27FC236}">
                  <a16:creationId xmlns:a16="http://schemas.microsoft.com/office/drawing/2014/main" id="{08A7A591-36FF-499F-808E-60C6051C3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611"/>
              <a:ext cx="1649" cy="767"/>
            </a:xfrm>
            <a:custGeom>
              <a:avLst/>
              <a:gdLst>
                <a:gd name="T0" fmla="*/ 0 w 1039"/>
                <a:gd name="T1" fmla="*/ 1594 h 483"/>
                <a:gd name="T2" fmla="*/ 124 w 1039"/>
                <a:gd name="T3" fmla="*/ 1558 h 483"/>
                <a:gd name="T4" fmla="*/ 730 w 1039"/>
                <a:gd name="T5" fmla="*/ 1798 h 483"/>
                <a:gd name="T6" fmla="*/ 1184 w 1039"/>
                <a:gd name="T7" fmla="*/ 1497 h 483"/>
                <a:gd name="T8" fmla="*/ 1360 w 1039"/>
                <a:gd name="T9" fmla="*/ 1362 h 483"/>
                <a:gd name="T10" fmla="*/ 1601 w 1039"/>
                <a:gd name="T11" fmla="*/ 818 h 483"/>
                <a:gd name="T12" fmla="*/ 1803 w 1039"/>
                <a:gd name="T13" fmla="*/ 462 h 483"/>
                <a:gd name="T14" fmla="*/ 1863 w 1039"/>
                <a:gd name="T15" fmla="*/ 373 h 483"/>
                <a:gd name="T16" fmla="*/ 1970 w 1039"/>
                <a:gd name="T17" fmla="*/ 437 h 483"/>
                <a:gd name="T18" fmla="*/ 2111 w 1039"/>
                <a:gd name="T19" fmla="*/ 456 h 483"/>
                <a:gd name="T20" fmla="*/ 2192 w 1039"/>
                <a:gd name="T21" fmla="*/ 437 h 483"/>
                <a:gd name="T22" fmla="*/ 2239 w 1039"/>
                <a:gd name="T23" fmla="*/ 529 h 483"/>
                <a:gd name="T24" fmla="*/ 2504 w 1039"/>
                <a:gd name="T25" fmla="*/ 729 h 483"/>
                <a:gd name="T26" fmla="*/ 2614 w 1039"/>
                <a:gd name="T27" fmla="*/ 762 h 483"/>
                <a:gd name="T28" fmla="*/ 2670 w 1039"/>
                <a:gd name="T29" fmla="*/ 853 h 483"/>
                <a:gd name="T30" fmla="*/ 3247 w 1039"/>
                <a:gd name="T31" fmla="*/ 840 h 483"/>
                <a:gd name="T32" fmla="*/ 3317 w 1039"/>
                <a:gd name="T33" fmla="*/ 734 h 483"/>
                <a:gd name="T34" fmla="*/ 3446 w 1039"/>
                <a:gd name="T35" fmla="*/ 724 h 483"/>
                <a:gd name="T36" fmla="*/ 3750 w 1039"/>
                <a:gd name="T37" fmla="*/ 381 h 483"/>
                <a:gd name="T38" fmla="*/ 3793 w 1039"/>
                <a:gd name="T39" fmla="*/ 257 h 483"/>
                <a:gd name="T40" fmla="*/ 3887 w 1039"/>
                <a:gd name="T41" fmla="*/ 252 h 483"/>
                <a:gd name="T42" fmla="*/ 4153 w 1039"/>
                <a:gd name="T43" fmla="*/ 0 h 483"/>
                <a:gd name="T44" fmla="*/ 4153 w 1039"/>
                <a:gd name="T45" fmla="*/ 116 h 483"/>
                <a:gd name="T46" fmla="*/ 3719 w 1039"/>
                <a:gd name="T47" fmla="*/ 597 h 483"/>
                <a:gd name="T48" fmla="*/ 2630 w 1039"/>
                <a:gd name="T49" fmla="*/ 940 h 483"/>
                <a:gd name="T50" fmla="*/ 1987 w 1039"/>
                <a:gd name="T51" fmla="*/ 519 h 483"/>
                <a:gd name="T52" fmla="*/ 1703 w 1039"/>
                <a:gd name="T53" fmla="*/ 973 h 483"/>
                <a:gd name="T54" fmla="*/ 1506 w 1039"/>
                <a:gd name="T55" fmla="*/ 1382 h 483"/>
                <a:gd name="T56" fmla="*/ 1430 w 1039"/>
                <a:gd name="T57" fmla="*/ 1505 h 483"/>
                <a:gd name="T58" fmla="*/ 1320 w 1039"/>
                <a:gd name="T59" fmla="*/ 1586 h 483"/>
                <a:gd name="T60" fmla="*/ 687 w 1039"/>
                <a:gd name="T61" fmla="*/ 1918 h 483"/>
                <a:gd name="T62" fmla="*/ 0 w 1039"/>
                <a:gd name="T63" fmla="*/ 1594 h 48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39" h="483">
                  <a:moveTo>
                    <a:pt x="0" y="398"/>
                  </a:moveTo>
                  <a:cubicBezTo>
                    <a:pt x="31" y="389"/>
                    <a:pt x="31" y="389"/>
                    <a:pt x="31" y="389"/>
                  </a:cubicBezTo>
                  <a:cubicBezTo>
                    <a:pt x="31" y="389"/>
                    <a:pt x="103" y="457"/>
                    <a:pt x="183" y="449"/>
                  </a:cubicBezTo>
                  <a:cubicBezTo>
                    <a:pt x="263" y="442"/>
                    <a:pt x="296" y="400"/>
                    <a:pt x="296" y="374"/>
                  </a:cubicBezTo>
                  <a:cubicBezTo>
                    <a:pt x="296" y="348"/>
                    <a:pt x="315" y="344"/>
                    <a:pt x="340" y="340"/>
                  </a:cubicBezTo>
                  <a:cubicBezTo>
                    <a:pt x="365" y="336"/>
                    <a:pt x="408" y="274"/>
                    <a:pt x="401" y="204"/>
                  </a:cubicBezTo>
                  <a:cubicBezTo>
                    <a:pt x="395" y="134"/>
                    <a:pt x="439" y="120"/>
                    <a:pt x="451" y="115"/>
                  </a:cubicBezTo>
                  <a:cubicBezTo>
                    <a:pt x="463" y="109"/>
                    <a:pt x="458" y="94"/>
                    <a:pt x="466" y="93"/>
                  </a:cubicBezTo>
                  <a:cubicBezTo>
                    <a:pt x="474" y="92"/>
                    <a:pt x="481" y="108"/>
                    <a:pt x="493" y="109"/>
                  </a:cubicBezTo>
                  <a:cubicBezTo>
                    <a:pt x="505" y="110"/>
                    <a:pt x="528" y="114"/>
                    <a:pt x="528" y="114"/>
                  </a:cubicBezTo>
                  <a:cubicBezTo>
                    <a:pt x="528" y="114"/>
                    <a:pt x="540" y="105"/>
                    <a:pt x="548" y="109"/>
                  </a:cubicBezTo>
                  <a:cubicBezTo>
                    <a:pt x="556" y="114"/>
                    <a:pt x="550" y="123"/>
                    <a:pt x="560" y="132"/>
                  </a:cubicBezTo>
                  <a:cubicBezTo>
                    <a:pt x="570" y="141"/>
                    <a:pt x="614" y="168"/>
                    <a:pt x="626" y="182"/>
                  </a:cubicBezTo>
                  <a:cubicBezTo>
                    <a:pt x="638" y="197"/>
                    <a:pt x="645" y="185"/>
                    <a:pt x="654" y="190"/>
                  </a:cubicBezTo>
                  <a:cubicBezTo>
                    <a:pt x="663" y="196"/>
                    <a:pt x="657" y="209"/>
                    <a:pt x="668" y="213"/>
                  </a:cubicBezTo>
                  <a:cubicBezTo>
                    <a:pt x="679" y="217"/>
                    <a:pt x="724" y="247"/>
                    <a:pt x="812" y="210"/>
                  </a:cubicBezTo>
                  <a:cubicBezTo>
                    <a:pt x="840" y="199"/>
                    <a:pt x="822" y="187"/>
                    <a:pt x="830" y="183"/>
                  </a:cubicBezTo>
                  <a:cubicBezTo>
                    <a:pt x="838" y="180"/>
                    <a:pt x="844" y="198"/>
                    <a:pt x="862" y="181"/>
                  </a:cubicBezTo>
                  <a:cubicBezTo>
                    <a:pt x="879" y="165"/>
                    <a:pt x="930" y="111"/>
                    <a:pt x="938" y="95"/>
                  </a:cubicBezTo>
                  <a:cubicBezTo>
                    <a:pt x="947" y="79"/>
                    <a:pt x="938" y="74"/>
                    <a:pt x="949" y="64"/>
                  </a:cubicBezTo>
                  <a:cubicBezTo>
                    <a:pt x="960" y="55"/>
                    <a:pt x="962" y="76"/>
                    <a:pt x="972" y="63"/>
                  </a:cubicBezTo>
                  <a:cubicBezTo>
                    <a:pt x="982" y="50"/>
                    <a:pt x="1020" y="3"/>
                    <a:pt x="1039" y="0"/>
                  </a:cubicBezTo>
                  <a:cubicBezTo>
                    <a:pt x="1039" y="29"/>
                    <a:pt x="1039" y="29"/>
                    <a:pt x="1039" y="29"/>
                  </a:cubicBezTo>
                  <a:cubicBezTo>
                    <a:pt x="1039" y="29"/>
                    <a:pt x="983" y="69"/>
                    <a:pt x="930" y="149"/>
                  </a:cubicBezTo>
                  <a:cubicBezTo>
                    <a:pt x="876" y="228"/>
                    <a:pt x="748" y="287"/>
                    <a:pt x="658" y="235"/>
                  </a:cubicBezTo>
                  <a:cubicBezTo>
                    <a:pt x="601" y="201"/>
                    <a:pt x="553" y="140"/>
                    <a:pt x="497" y="130"/>
                  </a:cubicBezTo>
                  <a:cubicBezTo>
                    <a:pt x="440" y="120"/>
                    <a:pt x="415" y="174"/>
                    <a:pt x="426" y="243"/>
                  </a:cubicBezTo>
                  <a:cubicBezTo>
                    <a:pt x="434" y="298"/>
                    <a:pt x="387" y="341"/>
                    <a:pt x="377" y="345"/>
                  </a:cubicBezTo>
                  <a:cubicBezTo>
                    <a:pt x="368" y="350"/>
                    <a:pt x="370" y="362"/>
                    <a:pt x="358" y="376"/>
                  </a:cubicBezTo>
                  <a:cubicBezTo>
                    <a:pt x="346" y="390"/>
                    <a:pt x="337" y="376"/>
                    <a:pt x="330" y="396"/>
                  </a:cubicBezTo>
                  <a:cubicBezTo>
                    <a:pt x="324" y="415"/>
                    <a:pt x="256" y="483"/>
                    <a:pt x="172" y="479"/>
                  </a:cubicBezTo>
                  <a:cubicBezTo>
                    <a:pt x="88" y="474"/>
                    <a:pt x="20" y="421"/>
                    <a:pt x="0" y="398"/>
                  </a:cubicBezTo>
                  <a:close/>
                </a:path>
              </a:pathLst>
            </a:custGeom>
            <a:solidFill>
              <a:srgbClr val="F9F6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6" name="Freeform 106">
              <a:extLst>
                <a:ext uri="{FF2B5EF4-FFF2-40B4-BE49-F238E27FC236}">
                  <a16:creationId xmlns:a16="http://schemas.microsoft.com/office/drawing/2014/main" id="{2B23EEBC-9B53-4C40-97FF-68FACC66C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518"/>
              <a:ext cx="588" cy="297"/>
            </a:xfrm>
            <a:custGeom>
              <a:avLst/>
              <a:gdLst>
                <a:gd name="T0" fmla="*/ 1364 w 370"/>
                <a:gd name="T1" fmla="*/ 103 h 187"/>
                <a:gd name="T2" fmla="*/ 836 w 370"/>
                <a:gd name="T3" fmla="*/ 257 h 187"/>
                <a:gd name="T4" fmla="*/ 288 w 370"/>
                <a:gd name="T5" fmla="*/ 81 h 187"/>
                <a:gd name="T6" fmla="*/ 76 w 370"/>
                <a:gd name="T7" fmla="*/ 368 h 187"/>
                <a:gd name="T8" fmla="*/ 68 w 370"/>
                <a:gd name="T9" fmla="*/ 648 h 187"/>
                <a:gd name="T10" fmla="*/ 124 w 370"/>
                <a:gd name="T11" fmla="*/ 702 h 187"/>
                <a:gd name="T12" fmla="*/ 477 w 370"/>
                <a:gd name="T13" fmla="*/ 696 h 187"/>
                <a:gd name="T14" fmla="*/ 737 w 370"/>
                <a:gd name="T15" fmla="*/ 640 h 187"/>
                <a:gd name="T16" fmla="*/ 960 w 370"/>
                <a:gd name="T17" fmla="*/ 694 h 187"/>
                <a:gd name="T18" fmla="*/ 1441 w 370"/>
                <a:gd name="T19" fmla="*/ 573 h 187"/>
                <a:gd name="T20" fmla="*/ 1453 w 370"/>
                <a:gd name="T21" fmla="*/ 532 h 187"/>
                <a:gd name="T22" fmla="*/ 1484 w 370"/>
                <a:gd name="T23" fmla="*/ 292 h 187"/>
                <a:gd name="T24" fmla="*/ 1480 w 370"/>
                <a:gd name="T25" fmla="*/ 280 h 187"/>
                <a:gd name="T26" fmla="*/ 1364 w 370"/>
                <a:gd name="T27" fmla="*/ 103 h 1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70" h="187">
                  <a:moveTo>
                    <a:pt x="340" y="26"/>
                  </a:moveTo>
                  <a:cubicBezTo>
                    <a:pt x="311" y="13"/>
                    <a:pt x="244" y="79"/>
                    <a:pt x="208" y="64"/>
                  </a:cubicBezTo>
                  <a:cubicBezTo>
                    <a:pt x="173" y="49"/>
                    <a:pt x="112" y="0"/>
                    <a:pt x="72" y="20"/>
                  </a:cubicBezTo>
                  <a:cubicBezTo>
                    <a:pt x="49" y="31"/>
                    <a:pt x="27" y="63"/>
                    <a:pt x="19" y="92"/>
                  </a:cubicBezTo>
                  <a:cubicBezTo>
                    <a:pt x="19" y="92"/>
                    <a:pt x="0" y="149"/>
                    <a:pt x="17" y="162"/>
                  </a:cubicBezTo>
                  <a:cubicBezTo>
                    <a:pt x="22" y="166"/>
                    <a:pt x="27" y="170"/>
                    <a:pt x="31" y="175"/>
                  </a:cubicBezTo>
                  <a:cubicBezTo>
                    <a:pt x="58" y="187"/>
                    <a:pt x="94" y="181"/>
                    <a:pt x="119" y="174"/>
                  </a:cubicBezTo>
                  <a:cubicBezTo>
                    <a:pt x="141" y="168"/>
                    <a:pt x="161" y="158"/>
                    <a:pt x="184" y="160"/>
                  </a:cubicBezTo>
                  <a:cubicBezTo>
                    <a:pt x="203" y="161"/>
                    <a:pt x="220" y="168"/>
                    <a:pt x="239" y="173"/>
                  </a:cubicBezTo>
                  <a:cubicBezTo>
                    <a:pt x="277" y="183"/>
                    <a:pt x="327" y="169"/>
                    <a:pt x="359" y="143"/>
                  </a:cubicBezTo>
                  <a:cubicBezTo>
                    <a:pt x="361" y="140"/>
                    <a:pt x="362" y="137"/>
                    <a:pt x="362" y="133"/>
                  </a:cubicBezTo>
                  <a:cubicBezTo>
                    <a:pt x="363" y="112"/>
                    <a:pt x="370" y="73"/>
                    <a:pt x="370" y="73"/>
                  </a:cubicBezTo>
                  <a:cubicBezTo>
                    <a:pt x="369" y="70"/>
                    <a:pt x="369" y="70"/>
                    <a:pt x="369" y="70"/>
                  </a:cubicBezTo>
                  <a:cubicBezTo>
                    <a:pt x="369" y="70"/>
                    <a:pt x="369" y="39"/>
                    <a:pt x="340" y="26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7" name="Freeform 107">
              <a:extLst>
                <a:ext uri="{FF2B5EF4-FFF2-40B4-BE49-F238E27FC236}">
                  <a16:creationId xmlns:a16="http://schemas.microsoft.com/office/drawing/2014/main" id="{6D230D35-34EC-4611-9DB1-ACF8C2044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451"/>
              <a:ext cx="665" cy="213"/>
            </a:xfrm>
            <a:custGeom>
              <a:avLst/>
              <a:gdLst>
                <a:gd name="T0" fmla="*/ 0 w 419"/>
                <a:gd name="T1" fmla="*/ 533 h 134"/>
                <a:gd name="T2" fmla="*/ 416 w 419"/>
                <a:gd name="T3" fmla="*/ 108 h 134"/>
                <a:gd name="T4" fmla="*/ 871 w 419"/>
                <a:gd name="T5" fmla="*/ 270 h 134"/>
                <a:gd name="T6" fmla="*/ 1000 w 419"/>
                <a:gd name="T7" fmla="*/ 253 h 134"/>
                <a:gd name="T8" fmla="*/ 1108 w 419"/>
                <a:gd name="T9" fmla="*/ 237 h 134"/>
                <a:gd name="T10" fmla="*/ 1635 w 419"/>
                <a:gd name="T11" fmla="*/ 270 h 134"/>
                <a:gd name="T12" fmla="*/ 1660 w 419"/>
                <a:gd name="T13" fmla="*/ 442 h 134"/>
                <a:gd name="T14" fmla="*/ 1539 w 419"/>
                <a:gd name="T15" fmla="*/ 450 h 134"/>
                <a:gd name="T16" fmla="*/ 1424 w 419"/>
                <a:gd name="T17" fmla="*/ 273 h 134"/>
                <a:gd name="T18" fmla="*/ 897 w 419"/>
                <a:gd name="T19" fmla="*/ 424 h 134"/>
                <a:gd name="T20" fmla="*/ 352 w 419"/>
                <a:gd name="T21" fmla="*/ 250 h 134"/>
                <a:gd name="T22" fmla="*/ 141 w 419"/>
                <a:gd name="T23" fmla="*/ 539 h 134"/>
                <a:gd name="T24" fmla="*/ 0 w 419"/>
                <a:gd name="T25" fmla="*/ 533 h 13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9" h="134">
                  <a:moveTo>
                    <a:pt x="0" y="133"/>
                  </a:moveTo>
                  <a:cubicBezTo>
                    <a:pt x="0" y="133"/>
                    <a:pt x="41" y="21"/>
                    <a:pt x="104" y="27"/>
                  </a:cubicBezTo>
                  <a:cubicBezTo>
                    <a:pt x="166" y="33"/>
                    <a:pt x="201" y="73"/>
                    <a:pt x="218" y="67"/>
                  </a:cubicBezTo>
                  <a:cubicBezTo>
                    <a:pt x="235" y="61"/>
                    <a:pt x="236" y="53"/>
                    <a:pt x="250" y="63"/>
                  </a:cubicBezTo>
                  <a:cubicBezTo>
                    <a:pt x="265" y="73"/>
                    <a:pt x="264" y="64"/>
                    <a:pt x="277" y="59"/>
                  </a:cubicBezTo>
                  <a:cubicBezTo>
                    <a:pt x="290" y="54"/>
                    <a:pt x="382" y="0"/>
                    <a:pt x="409" y="67"/>
                  </a:cubicBezTo>
                  <a:cubicBezTo>
                    <a:pt x="419" y="92"/>
                    <a:pt x="415" y="110"/>
                    <a:pt x="415" y="110"/>
                  </a:cubicBezTo>
                  <a:cubicBezTo>
                    <a:pt x="385" y="112"/>
                    <a:pt x="385" y="112"/>
                    <a:pt x="385" y="112"/>
                  </a:cubicBezTo>
                  <a:cubicBezTo>
                    <a:pt x="385" y="112"/>
                    <a:pt x="385" y="81"/>
                    <a:pt x="356" y="68"/>
                  </a:cubicBezTo>
                  <a:cubicBezTo>
                    <a:pt x="327" y="55"/>
                    <a:pt x="260" y="121"/>
                    <a:pt x="224" y="106"/>
                  </a:cubicBezTo>
                  <a:cubicBezTo>
                    <a:pt x="189" y="91"/>
                    <a:pt x="128" y="42"/>
                    <a:pt x="88" y="62"/>
                  </a:cubicBezTo>
                  <a:cubicBezTo>
                    <a:pt x="65" y="73"/>
                    <a:pt x="43" y="105"/>
                    <a:pt x="35" y="134"/>
                  </a:cubicBezTo>
                  <a:lnTo>
                    <a:pt x="0" y="133"/>
                  </a:ln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8" name="Freeform 108">
              <a:extLst>
                <a:ext uri="{FF2B5EF4-FFF2-40B4-BE49-F238E27FC236}">
                  <a16:creationId xmlns:a16="http://schemas.microsoft.com/office/drawing/2014/main" id="{988573DE-D7C0-4287-BA62-C43AE8AD3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788"/>
              <a:ext cx="198" cy="182"/>
            </a:xfrm>
            <a:custGeom>
              <a:avLst/>
              <a:gdLst>
                <a:gd name="T0" fmla="*/ 21 w 125"/>
                <a:gd name="T1" fmla="*/ 27 h 115"/>
                <a:gd name="T2" fmla="*/ 35 w 125"/>
                <a:gd name="T3" fmla="*/ 47 h 115"/>
                <a:gd name="T4" fmla="*/ 63 w 125"/>
                <a:gd name="T5" fmla="*/ 81 h 115"/>
                <a:gd name="T6" fmla="*/ 103 w 125"/>
                <a:gd name="T7" fmla="*/ 138 h 115"/>
                <a:gd name="T8" fmla="*/ 147 w 125"/>
                <a:gd name="T9" fmla="*/ 223 h 115"/>
                <a:gd name="T10" fmla="*/ 211 w 125"/>
                <a:gd name="T11" fmla="*/ 279 h 115"/>
                <a:gd name="T12" fmla="*/ 280 w 125"/>
                <a:gd name="T13" fmla="*/ 332 h 115"/>
                <a:gd name="T14" fmla="*/ 348 w 125"/>
                <a:gd name="T15" fmla="*/ 396 h 115"/>
                <a:gd name="T16" fmla="*/ 434 w 125"/>
                <a:gd name="T17" fmla="*/ 442 h 115"/>
                <a:gd name="T18" fmla="*/ 497 w 125"/>
                <a:gd name="T19" fmla="*/ 456 h 115"/>
                <a:gd name="T20" fmla="*/ 401 w 125"/>
                <a:gd name="T21" fmla="*/ 408 h 115"/>
                <a:gd name="T22" fmla="*/ 301 w 125"/>
                <a:gd name="T23" fmla="*/ 345 h 115"/>
                <a:gd name="T24" fmla="*/ 231 w 125"/>
                <a:gd name="T25" fmla="*/ 274 h 115"/>
                <a:gd name="T26" fmla="*/ 177 w 125"/>
                <a:gd name="T27" fmla="*/ 231 h 115"/>
                <a:gd name="T28" fmla="*/ 143 w 125"/>
                <a:gd name="T29" fmla="*/ 176 h 115"/>
                <a:gd name="T30" fmla="*/ 103 w 125"/>
                <a:gd name="T31" fmla="*/ 103 h 115"/>
                <a:gd name="T32" fmla="*/ 68 w 125"/>
                <a:gd name="T33" fmla="*/ 55 h 115"/>
                <a:gd name="T34" fmla="*/ 0 w 125"/>
                <a:gd name="T35" fmla="*/ 0 h 1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25" h="115">
                  <a:moveTo>
                    <a:pt x="5" y="7"/>
                  </a:moveTo>
                  <a:cubicBezTo>
                    <a:pt x="5" y="9"/>
                    <a:pt x="7" y="10"/>
                    <a:pt x="9" y="12"/>
                  </a:cubicBezTo>
                  <a:cubicBezTo>
                    <a:pt x="11" y="14"/>
                    <a:pt x="13" y="17"/>
                    <a:pt x="16" y="20"/>
                  </a:cubicBezTo>
                  <a:cubicBezTo>
                    <a:pt x="19" y="25"/>
                    <a:pt x="23" y="30"/>
                    <a:pt x="26" y="35"/>
                  </a:cubicBezTo>
                  <a:cubicBezTo>
                    <a:pt x="29" y="42"/>
                    <a:pt x="33" y="49"/>
                    <a:pt x="37" y="56"/>
                  </a:cubicBezTo>
                  <a:cubicBezTo>
                    <a:pt x="41" y="62"/>
                    <a:pt x="47" y="66"/>
                    <a:pt x="53" y="70"/>
                  </a:cubicBezTo>
                  <a:cubicBezTo>
                    <a:pt x="59" y="75"/>
                    <a:pt x="66" y="78"/>
                    <a:pt x="71" y="84"/>
                  </a:cubicBezTo>
                  <a:cubicBezTo>
                    <a:pt x="76" y="90"/>
                    <a:pt x="82" y="95"/>
                    <a:pt x="88" y="100"/>
                  </a:cubicBezTo>
                  <a:cubicBezTo>
                    <a:pt x="95" y="104"/>
                    <a:pt x="102" y="108"/>
                    <a:pt x="109" y="111"/>
                  </a:cubicBezTo>
                  <a:cubicBezTo>
                    <a:pt x="114" y="113"/>
                    <a:pt x="120" y="113"/>
                    <a:pt x="125" y="115"/>
                  </a:cubicBezTo>
                  <a:cubicBezTo>
                    <a:pt x="116" y="114"/>
                    <a:pt x="108" y="107"/>
                    <a:pt x="101" y="103"/>
                  </a:cubicBezTo>
                  <a:cubicBezTo>
                    <a:pt x="92" y="100"/>
                    <a:pt x="83" y="94"/>
                    <a:pt x="76" y="87"/>
                  </a:cubicBezTo>
                  <a:cubicBezTo>
                    <a:pt x="70" y="81"/>
                    <a:pt x="65" y="75"/>
                    <a:pt x="58" y="69"/>
                  </a:cubicBezTo>
                  <a:cubicBezTo>
                    <a:pt x="53" y="65"/>
                    <a:pt x="49" y="62"/>
                    <a:pt x="45" y="58"/>
                  </a:cubicBezTo>
                  <a:cubicBezTo>
                    <a:pt x="41" y="54"/>
                    <a:pt x="39" y="49"/>
                    <a:pt x="36" y="44"/>
                  </a:cubicBezTo>
                  <a:cubicBezTo>
                    <a:pt x="33" y="38"/>
                    <a:pt x="30" y="32"/>
                    <a:pt x="26" y="26"/>
                  </a:cubicBezTo>
                  <a:cubicBezTo>
                    <a:pt x="23" y="22"/>
                    <a:pt x="20" y="17"/>
                    <a:pt x="17" y="14"/>
                  </a:cubicBezTo>
                  <a:cubicBezTo>
                    <a:pt x="11" y="9"/>
                    <a:pt x="4" y="6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99" name="Freeform 109">
              <a:extLst>
                <a:ext uri="{FF2B5EF4-FFF2-40B4-BE49-F238E27FC236}">
                  <a16:creationId xmlns:a16="http://schemas.microsoft.com/office/drawing/2014/main" id="{F920E708-8281-4B13-819A-3FE9C1B8C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781"/>
              <a:ext cx="179" cy="173"/>
            </a:xfrm>
            <a:custGeom>
              <a:avLst/>
              <a:gdLst>
                <a:gd name="T0" fmla="*/ 450 w 113"/>
                <a:gd name="T1" fmla="*/ 0 h 109"/>
                <a:gd name="T2" fmla="*/ 387 w 113"/>
                <a:gd name="T3" fmla="*/ 94 h 109"/>
                <a:gd name="T4" fmla="*/ 250 w 113"/>
                <a:gd name="T5" fmla="*/ 248 h 109"/>
                <a:gd name="T6" fmla="*/ 185 w 113"/>
                <a:gd name="T7" fmla="*/ 314 h 109"/>
                <a:gd name="T8" fmla="*/ 111 w 113"/>
                <a:gd name="T9" fmla="*/ 375 h 109"/>
                <a:gd name="T10" fmla="*/ 0 w 113"/>
                <a:gd name="T11" fmla="*/ 430 h 109"/>
                <a:gd name="T12" fmla="*/ 163 w 113"/>
                <a:gd name="T13" fmla="*/ 356 h 109"/>
                <a:gd name="T14" fmla="*/ 301 w 113"/>
                <a:gd name="T15" fmla="*/ 236 h 109"/>
                <a:gd name="T16" fmla="*/ 390 w 113"/>
                <a:gd name="T17" fmla="*/ 111 h 109"/>
                <a:gd name="T18" fmla="*/ 444 w 113"/>
                <a:gd name="T19" fmla="*/ 48 h 109"/>
                <a:gd name="T20" fmla="*/ 450 w 113"/>
                <a:gd name="T21" fmla="*/ 8 h 1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109">
                  <a:moveTo>
                    <a:pt x="113" y="0"/>
                  </a:moveTo>
                  <a:cubicBezTo>
                    <a:pt x="105" y="3"/>
                    <a:pt x="100" y="16"/>
                    <a:pt x="97" y="23"/>
                  </a:cubicBezTo>
                  <a:cubicBezTo>
                    <a:pt x="88" y="38"/>
                    <a:pt x="75" y="50"/>
                    <a:pt x="63" y="62"/>
                  </a:cubicBezTo>
                  <a:cubicBezTo>
                    <a:pt x="57" y="67"/>
                    <a:pt x="53" y="74"/>
                    <a:pt x="47" y="79"/>
                  </a:cubicBezTo>
                  <a:cubicBezTo>
                    <a:pt x="41" y="84"/>
                    <a:pt x="34" y="89"/>
                    <a:pt x="28" y="94"/>
                  </a:cubicBezTo>
                  <a:cubicBezTo>
                    <a:pt x="19" y="102"/>
                    <a:pt x="10" y="104"/>
                    <a:pt x="0" y="108"/>
                  </a:cubicBezTo>
                  <a:cubicBezTo>
                    <a:pt x="15" y="109"/>
                    <a:pt x="30" y="98"/>
                    <a:pt x="41" y="89"/>
                  </a:cubicBezTo>
                  <a:cubicBezTo>
                    <a:pt x="53" y="79"/>
                    <a:pt x="65" y="70"/>
                    <a:pt x="76" y="59"/>
                  </a:cubicBezTo>
                  <a:cubicBezTo>
                    <a:pt x="85" y="49"/>
                    <a:pt x="91" y="39"/>
                    <a:pt x="98" y="28"/>
                  </a:cubicBezTo>
                  <a:cubicBezTo>
                    <a:pt x="101" y="25"/>
                    <a:pt x="107" y="11"/>
                    <a:pt x="112" y="12"/>
                  </a:cubicBezTo>
                  <a:cubicBezTo>
                    <a:pt x="112" y="9"/>
                    <a:pt x="113" y="5"/>
                    <a:pt x="113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0" name="Freeform 110">
              <a:extLst>
                <a:ext uri="{FF2B5EF4-FFF2-40B4-BE49-F238E27FC236}">
                  <a16:creationId xmlns:a16="http://schemas.microsoft.com/office/drawing/2014/main" id="{B0700EC8-33CC-4780-B79C-A4BAD9E42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1627"/>
              <a:ext cx="1251" cy="1117"/>
            </a:xfrm>
            <a:custGeom>
              <a:avLst/>
              <a:gdLst>
                <a:gd name="T0" fmla="*/ 179 w 788"/>
                <a:gd name="T1" fmla="*/ 5 h 703"/>
                <a:gd name="T2" fmla="*/ 308 w 788"/>
                <a:gd name="T3" fmla="*/ 0 h 703"/>
                <a:gd name="T4" fmla="*/ 278 w 788"/>
                <a:gd name="T5" fmla="*/ 634 h 703"/>
                <a:gd name="T6" fmla="*/ 327 w 788"/>
                <a:gd name="T7" fmla="*/ 1068 h 703"/>
                <a:gd name="T8" fmla="*/ 327 w 788"/>
                <a:gd name="T9" fmla="*/ 1424 h 703"/>
                <a:gd name="T10" fmla="*/ 416 w 788"/>
                <a:gd name="T11" fmla="*/ 1813 h 703"/>
                <a:gd name="T12" fmla="*/ 579 w 788"/>
                <a:gd name="T13" fmla="*/ 2396 h 703"/>
                <a:gd name="T14" fmla="*/ 1219 w 788"/>
                <a:gd name="T15" fmla="*/ 2170 h 703"/>
                <a:gd name="T16" fmla="*/ 1867 w 788"/>
                <a:gd name="T17" fmla="*/ 2588 h 703"/>
                <a:gd name="T18" fmla="*/ 2342 w 788"/>
                <a:gd name="T19" fmla="*/ 2611 h 703"/>
                <a:gd name="T20" fmla="*/ 3153 w 788"/>
                <a:gd name="T21" fmla="*/ 1705 h 703"/>
                <a:gd name="T22" fmla="*/ 3153 w 788"/>
                <a:gd name="T23" fmla="*/ 1818 h 703"/>
                <a:gd name="T24" fmla="*/ 2913 w 788"/>
                <a:gd name="T25" fmla="*/ 2010 h 703"/>
                <a:gd name="T26" fmla="*/ 2716 w 788"/>
                <a:gd name="T27" fmla="*/ 2337 h 703"/>
                <a:gd name="T28" fmla="*/ 2661 w 788"/>
                <a:gd name="T29" fmla="*/ 2431 h 703"/>
                <a:gd name="T30" fmla="*/ 2389 w 788"/>
                <a:gd name="T31" fmla="*/ 2668 h 703"/>
                <a:gd name="T32" fmla="*/ 2313 w 788"/>
                <a:gd name="T33" fmla="*/ 2800 h 703"/>
                <a:gd name="T34" fmla="*/ 2218 w 788"/>
                <a:gd name="T35" fmla="*/ 2760 h 703"/>
                <a:gd name="T36" fmla="*/ 1989 w 788"/>
                <a:gd name="T37" fmla="*/ 2765 h 703"/>
                <a:gd name="T38" fmla="*/ 1840 w 788"/>
                <a:gd name="T39" fmla="*/ 2800 h 703"/>
                <a:gd name="T40" fmla="*/ 1818 w 788"/>
                <a:gd name="T41" fmla="*/ 2668 h 703"/>
                <a:gd name="T42" fmla="*/ 1586 w 788"/>
                <a:gd name="T43" fmla="*/ 2431 h 703"/>
                <a:gd name="T44" fmla="*/ 1442 w 788"/>
                <a:gd name="T45" fmla="*/ 2426 h 703"/>
                <a:gd name="T46" fmla="*/ 1424 w 788"/>
                <a:gd name="T47" fmla="*/ 2318 h 703"/>
                <a:gd name="T48" fmla="*/ 1054 w 788"/>
                <a:gd name="T49" fmla="*/ 2275 h 703"/>
                <a:gd name="T50" fmla="*/ 926 w 788"/>
                <a:gd name="T51" fmla="*/ 2410 h 703"/>
                <a:gd name="T52" fmla="*/ 810 w 788"/>
                <a:gd name="T53" fmla="*/ 2406 h 703"/>
                <a:gd name="T54" fmla="*/ 352 w 788"/>
                <a:gd name="T55" fmla="*/ 2323 h 703"/>
                <a:gd name="T56" fmla="*/ 192 w 788"/>
                <a:gd name="T57" fmla="*/ 2209 h 703"/>
                <a:gd name="T58" fmla="*/ 279 w 788"/>
                <a:gd name="T59" fmla="*/ 2035 h 703"/>
                <a:gd name="T60" fmla="*/ 217 w 788"/>
                <a:gd name="T61" fmla="*/ 1548 h 703"/>
                <a:gd name="T62" fmla="*/ 68 w 788"/>
                <a:gd name="T63" fmla="*/ 1363 h 703"/>
                <a:gd name="T64" fmla="*/ 184 w 788"/>
                <a:gd name="T65" fmla="*/ 1071 h 703"/>
                <a:gd name="T66" fmla="*/ 95 w 788"/>
                <a:gd name="T67" fmla="*/ 593 h 703"/>
                <a:gd name="T68" fmla="*/ 8 w 788"/>
                <a:gd name="T69" fmla="*/ 416 h 703"/>
                <a:gd name="T70" fmla="*/ 151 w 788"/>
                <a:gd name="T71" fmla="*/ 257 h 703"/>
                <a:gd name="T72" fmla="*/ 184 w 788"/>
                <a:gd name="T73" fmla="*/ 16 h 70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788" h="703">
                  <a:moveTo>
                    <a:pt x="45" y="1"/>
                  </a:moveTo>
                  <a:cubicBezTo>
                    <a:pt x="77" y="0"/>
                    <a:pt x="77" y="0"/>
                    <a:pt x="77" y="0"/>
                  </a:cubicBezTo>
                  <a:cubicBezTo>
                    <a:pt x="77" y="0"/>
                    <a:pt x="69" y="109"/>
                    <a:pt x="69" y="158"/>
                  </a:cubicBezTo>
                  <a:cubicBezTo>
                    <a:pt x="69" y="206"/>
                    <a:pt x="88" y="230"/>
                    <a:pt x="82" y="266"/>
                  </a:cubicBezTo>
                  <a:cubicBezTo>
                    <a:pt x="75" y="301"/>
                    <a:pt x="69" y="319"/>
                    <a:pt x="82" y="355"/>
                  </a:cubicBezTo>
                  <a:cubicBezTo>
                    <a:pt x="94" y="391"/>
                    <a:pt x="109" y="416"/>
                    <a:pt x="104" y="452"/>
                  </a:cubicBezTo>
                  <a:cubicBezTo>
                    <a:pt x="100" y="488"/>
                    <a:pt x="104" y="590"/>
                    <a:pt x="145" y="597"/>
                  </a:cubicBezTo>
                  <a:cubicBezTo>
                    <a:pt x="185" y="604"/>
                    <a:pt x="214" y="535"/>
                    <a:pt x="305" y="541"/>
                  </a:cubicBezTo>
                  <a:cubicBezTo>
                    <a:pt x="396" y="546"/>
                    <a:pt x="441" y="620"/>
                    <a:pt x="467" y="645"/>
                  </a:cubicBezTo>
                  <a:cubicBezTo>
                    <a:pt x="493" y="670"/>
                    <a:pt x="528" y="694"/>
                    <a:pt x="585" y="651"/>
                  </a:cubicBezTo>
                  <a:cubicBezTo>
                    <a:pt x="642" y="608"/>
                    <a:pt x="702" y="445"/>
                    <a:pt x="788" y="425"/>
                  </a:cubicBezTo>
                  <a:cubicBezTo>
                    <a:pt x="788" y="453"/>
                    <a:pt x="788" y="453"/>
                    <a:pt x="788" y="453"/>
                  </a:cubicBezTo>
                  <a:cubicBezTo>
                    <a:pt x="788" y="453"/>
                    <a:pt x="759" y="453"/>
                    <a:pt x="728" y="501"/>
                  </a:cubicBezTo>
                  <a:cubicBezTo>
                    <a:pt x="696" y="550"/>
                    <a:pt x="678" y="570"/>
                    <a:pt x="679" y="583"/>
                  </a:cubicBezTo>
                  <a:cubicBezTo>
                    <a:pt x="680" y="597"/>
                    <a:pt x="679" y="606"/>
                    <a:pt x="665" y="606"/>
                  </a:cubicBezTo>
                  <a:cubicBezTo>
                    <a:pt x="650" y="606"/>
                    <a:pt x="618" y="655"/>
                    <a:pt x="597" y="665"/>
                  </a:cubicBezTo>
                  <a:cubicBezTo>
                    <a:pt x="577" y="676"/>
                    <a:pt x="591" y="695"/>
                    <a:pt x="578" y="698"/>
                  </a:cubicBezTo>
                  <a:cubicBezTo>
                    <a:pt x="566" y="701"/>
                    <a:pt x="564" y="683"/>
                    <a:pt x="554" y="688"/>
                  </a:cubicBezTo>
                  <a:cubicBezTo>
                    <a:pt x="543" y="692"/>
                    <a:pt x="520" y="698"/>
                    <a:pt x="497" y="689"/>
                  </a:cubicBezTo>
                  <a:cubicBezTo>
                    <a:pt x="475" y="680"/>
                    <a:pt x="468" y="703"/>
                    <a:pt x="460" y="698"/>
                  </a:cubicBezTo>
                  <a:cubicBezTo>
                    <a:pt x="452" y="694"/>
                    <a:pt x="463" y="676"/>
                    <a:pt x="454" y="665"/>
                  </a:cubicBezTo>
                  <a:cubicBezTo>
                    <a:pt x="445" y="655"/>
                    <a:pt x="411" y="618"/>
                    <a:pt x="396" y="606"/>
                  </a:cubicBezTo>
                  <a:cubicBezTo>
                    <a:pt x="382" y="594"/>
                    <a:pt x="368" y="612"/>
                    <a:pt x="360" y="605"/>
                  </a:cubicBezTo>
                  <a:cubicBezTo>
                    <a:pt x="352" y="598"/>
                    <a:pt x="368" y="587"/>
                    <a:pt x="356" y="578"/>
                  </a:cubicBezTo>
                  <a:cubicBezTo>
                    <a:pt x="343" y="569"/>
                    <a:pt x="304" y="551"/>
                    <a:pt x="263" y="567"/>
                  </a:cubicBezTo>
                  <a:cubicBezTo>
                    <a:pt x="221" y="582"/>
                    <a:pt x="245" y="598"/>
                    <a:pt x="231" y="601"/>
                  </a:cubicBezTo>
                  <a:cubicBezTo>
                    <a:pt x="218" y="605"/>
                    <a:pt x="214" y="586"/>
                    <a:pt x="202" y="600"/>
                  </a:cubicBezTo>
                  <a:cubicBezTo>
                    <a:pt x="190" y="615"/>
                    <a:pt x="136" y="674"/>
                    <a:pt x="88" y="579"/>
                  </a:cubicBezTo>
                  <a:cubicBezTo>
                    <a:pt x="77" y="556"/>
                    <a:pt x="56" y="573"/>
                    <a:pt x="48" y="551"/>
                  </a:cubicBezTo>
                  <a:cubicBezTo>
                    <a:pt x="40" y="528"/>
                    <a:pt x="70" y="541"/>
                    <a:pt x="70" y="507"/>
                  </a:cubicBezTo>
                  <a:cubicBezTo>
                    <a:pt x="70" y="473"/>
                    <a:pt x="85" y="417"/>
                    <a:pt x="54" y="386"/>
                  </a:cubicBezTo>
                  <a:cubicBezTo>
                    <a:pt x="22" y="354"/>
                    <a:pt x="18" y="360"/>
                    <a:pt x="17" y="340"/>
                  </a:cubicBezTo>
                  <a:cubicBezTo>
                    <a:pt x="15" y="319"/>
                    <a:pt x="48" y="285"/>
                    <a:pt x="46" y="267"/>
                  </a:cubicBezTo>
                  <a:cubicBezTo>
                    <a:pt x="43" y="249"/>
                    <a:pt x="22" y="167"/>
                    <a:pt x="24" y="148"/>
                  </a:cubicBezTo>
                  <a:cubicBezTo>
                    <a:pt x="27" y="128"/>
                    <a:pt x="0" y="116"/>
                    <a:pt x="2" y="104"/>
                  </a:cubicBezTo>
                  <a:cubicBezTo>
                    <a:pt x="4" y="91"/>
                    <a:pt x="37" y="86"/>
                    <a:pt x="38" y="64"/>
                  </a:cubicBezTo>
                  <a:cubicBezTo>
                    <a:pt x="39" y="43"/>
                    <a:pt x="46" y="4"/>
                    <a:pt x="46" y="4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1" name="Freeform 111">
              <a:extLst>
                <a:ext uri="{FF2B5EF4-FFF2-40B4-BE49-F238E27FC236}">
                  <a16:creationId xmlns:a16="http://schemas.microsoft.com/office/drawing/2014/main" id="{0AAFA199-2EA9-4AEA-BDB9-776848FED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780"/>
              <a:ext cx="173" cy="168"/>
            </a:xfrm>
            <a:custGeom>
              <a:avLst/>
              <a:gdLst>
                <a:gd name="T0" fmla="*/ 8 w 109"/>
                <a:gd name="T1" fmla="*/ 48 h 106"/>
                <a:gd name="T2" fmla="*/ 103 w 109"/>
                <a:gd name="T3" fmla="*/ 151 h 106"/>
                <a:gd name="T4" fmla="*/ 163 w 109"/>
                <a:gd name="T5" fmla="*/ 254 h 106"/>
                <a:gd name="T6" fmla="*/ 271 w 109"/>
                <a:gd name="T7" fmla="*/ 353 h 106"/>
                <a:gd name="T8" fmla="*/ 436 w 109"/>
                <a:gd name="T9" fmla="*/ 422 h 106"/>
                <a:gd name="T10" fmla="*/ 400 w 109"/>
                <a:gd name="T11" fmla="*/ 417 h 106"/>
                <a:gd name="T12" fmla="*/ 356 w 109"/>
                <a:gd name="T13" fmla="*/ 395 h 106"/>
                <a:gd name="T14" fmla="*/ 287 w 109"/>
                <a:gd name="T15" fmla="*/ 347 h 106"/>
                <a:gd name="T16" fmla="*/ 236 w 109"/>
                <a:gd name="T17" fmla="*/ 279 h 106"/>
                <a:gd name="T18" fmla="*/ 189 w 109"/>
                <a:gd name="T19" fmla="*/ 244 h 106"/>
                <a:gd name="T20" fmla="*/ 121 w 109"/>
                <a:gd name="T21" fmla="*/ 128 h 106"/>
                <a:gd name="T22" fmla="*/ 198 w 109"/>
                <a:gd name="T23" fmla="*/ 43 h 106"/>
                <a:gd name="T24" fmla="*/ 0 w 109"/>
                <a:gd name="T25" fmla="*/ 13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9" h="106">
                  <a:moveTo>
                    <a:pt x="2" y="12"/>
                  </a:moveTo>
                  <a:cubicBezTo>
                    <a:pt x="10" y="21"/>
                    <a:pt x="20" y="27"/>
                    <a:pt x="26" y="38"/>
                  </a:cubicBezTo>
                  <a:cubicBezTo>
                    <a:pt x="30" y="48"/>
                    <a:pt x="32" y="58"/>
                    <a:pt x="41" y="64"/>
                  </a:cubicBezTo>
                  <a:cubicBezTo>
                    <a:pt x="51" y="72"/>
                    <a:pt x="58" y="81"/>
                    <a:pt x="68" y="89"/>
                  </a:cubicBezTo>
                  <a:cubicBezTo>
                    <a:pt x="81" y="100"/>
                    <a:pt x="92" y="104"/>
                    <a:pt x="109" y="106"/>
                  </a:cubicBezTo>
                  <a:cubicBezTo>
                    <a:pt x="107" y="105"/>
                    <a:pt x="103" y="106"/>
                    <a:pt x="100" y="105"/>
                  </a:cubicBezTo>
                  <a:cubicBezTo>
                    <a:pt x="96" y="104"/>
                    <a:pt x="92" y="101"/>
                    <a:pt x="89" y="99"/>
                  </a:cubicBezTo>
                  <a:cubicBezTo>
                    <a:pt x="83" y="96"/>
                    <a:pt x="77" y="92"/>
                    <a:pt x="72" y="87"/>
                  </a:cubicBezTo>
                  <a:cubicBezTo>
                    <a:pt x="68" y="81"/>
                    <a:pt x="64" y="75"/>
                    <a:pt x="59" y="70"/>
                  </a:cubicBezTo>
                  <a:cubicBezTo>
                    <a:pt x="56" y="66"/>
                    <a:pt x="51" y="64"/>
                    <a:pt x="47" y="61"/>
                  </a:cubicBezTo>
                  <a:cubicBezTo>
                    <a:pt x="39" y="55"/>
                    <a:pt x="33" y="41"/>
                    <a:pt x="30" y="32"/>
                  </a:cubicBezTo>
                  <a:cubicBezTo>
                    <a:pt x="27" y="17"/>
                    <a:pt x="40" y="16"/>
                    <a:pt x="50" y="11"/>
                  </a:cubicBezTo>
                  <a:cubicBezTo>
                    <a:pt x="36" y="0"/>
                    <a:pt x="17" y="4"/>
                    <a:pt x="0" y="3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2" name="Freeform 112">
              <a:extLst>
                <a:ext uri="{FF2B5EF4-FFF2-40B4-BE49-F238E27FC236}">
                  <a16:creationId xmlns:a16="http://schemas.microsoft.com/office/drawing/2014/main" id="{F1B01B23-B8CE-4F32-9416-CC4EE4528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749"/>
              <a:ext cx="165" cy="180"/>
            </a:xfrm>
            <a:custGeom>
              <a:avLst/>
              <a:gdLst>
                <a:gd name="T0" fmla="*/ 171 w 104"/>
                <a:gd name="T1" fmla="*/ 104 h 113"/>
                <a:gd name="T2" fmla="*/ 224 w 104"/>
                <a:gd name="T3" fmla="*/ 121 h 113"/>
                <a:gd name="T4" fmla="*/ 232 w 104"/>
                <a:gd name="T5" fmla="*/ 183 h 113"/>
                <a:gd name="T6" fmla="*/ 171 w 104"/>
                <a:gd name="T7" fmla="*/ 274 h 113"/>
                <a:gd name="T8" fmla="*/ 90 w 104"/>
                <a:gd name="T9" fmla="*/ 381 h 113"/>
                <a:gd name="T10" fmla="*/ 0 w 104"/>
                <a:gd name="T11" fmla="*/ 457 h 113"/>
                <a:gd name="T12" fmla="*/ 149 w 104"/>
                <a:gd name="T13" fmla="*/ 335 h 113"/>
                <a:gd name="T14" fmla="*/ 257 w 104"/>
                <a:gd name="T15" fmla="*/ 234 h 113"/>
                <a:gd name="T16" fmla="*/ 325 w 104"/>
                <a:gd name="T17" fmla="*/ 115 h 113"/>
                <a:gd name="T18" fmla="*/ 381 w 104"/>
                <a:gd name="T19" fmla="*/ 56 h 113"/>
                <a:gd name="T20" fmla="*/ 390 w 104"/>
                <a:gd name="T21" fmla="*/ 13 h 113"/>
                <a:gd name="T22" fmla="*/ 279 w 104"/>
                <a:gd name="T23" fmla="*/ 46 h 113"/>
                <a:gd name="T24" fmla="*/ 219 w 104"/>
                <a:gd name="T25" fmla="*/ 56 h 1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4" h="113">
                  <a:moveTo>
                    <a:pt x="43" y="26"/>
                  </a:moveTo>
                  <a:cubicBezTo>
                    <a:pt x="48" y="27"/>
                    <a:pt x="52" y="26"/>
                    <a:pt x="56" y="30"/>
                  </a:cubicBezTo>
                  <a:cubicBezTo>
                    <a:pt x="59" y="34"/>
                    <a:pt x="59" y="40"/>
                    <a:pt x="58" y="45"/>
                  </a:cubicBezTo>
                  <a:cubicBezTo>
                    <a:pt x="57" y="56"/>
                    <a:pt x="51" y="61"/>
                    <a:pt x="43" y="68"/>
                  </a:cubicBezTo>
                  <a:cubicBezTo>
                    <a:pt x="34" y="75"/>
                    <a:pt x="29" y="85"/>
                    <a:pt x="23" y="94"/>
                  </a:cubicBezTo>
                  <a:cubicBezTo>
                    <a:pt x="16" y="103"/>
                    <a:pt x="9" y="108"/>
                    <a:pt x="0" y="113"/>
                  </a:cubicBezTo>
                  <a:cubicBezTo>
                    <a:pt x="16" y="112"/>
                    <a:pt x="27" y="94"/>
                    <a:pt x="37" y="83"/>
                  </a:cubicBezTo>
                  <a:cubicBezTo>
                    <a:pt x="45" y="74"/>
                    <a:pt x="55" y="67"/>
                    <a:pt x="64" y="58"/>
                  </a:cubicBezTo>
                  <a:cubicBezTo>
                    <a:pt x="72" y="49"/>
                    <a:pt x="75" y="39"/>
                    <a:pt x="81" y="28"/>
                  </a:cubicBezTo>
                  <a:cubicBezTo>
                    <a:pt x="85" y="23"/>
                    <a:pt x="90" y="18"/>
                    <a:pt x="95" y="14"/>
                  </a:cubicBezTo>
                  <a:cubicBezTo>
                    <a:pt x="98" y="11"/>
                    <a:pt x="104" y="6"/>
                    <a:pt x="98" y="3"/>
                  </a:cubicBezTo>
                  <a:cubicBezTo>
                    <a:pt x="93" y="0"/>
                    <a:pt x="75" y="9"/>
                    <a:pt x="70" y="11"/>
                  </a:cubicBezTo>
                  <a:cubicBezTo>
                    <a:pt x="66" y="12"/>
                    <a:pt x="58" y="14"/>
                    <a:pt x="55" y="14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3" name="Freeform 113">
              <a:extLst>
                <a:ext uri="{FF2B5EF4-FFF2-40B4-BE49-F238E27FC236}">
                  <a16:creationId xmlns:a16="http://schemas.microsoft.com/office/drawing/2014/main" id="{8136B9A7-EDE2-49ED-8C2F-1711E9618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988"/>
              <a:ext cx="235" cy="265"/>
            </a:xfrm>
            <a:custGeom>
              <a:avLst/>
              <a:gdLst>
                <a:gd name="T0" fmla="*/ 0 w 148"/>
                <a:gd name="T1" fmla="*/ 5 h 167"/>
                <a:gd name="T2" fmla="*/ 60 w 148"/>
                <a:gd name="T3" fmla="*/ 305 h 167"/>
                <a:gd name="T4" fmla="*/ 176 w 148"/>
                <a:gd name="T5" fmla="*/ 381 h 167"/>
                <a:gd name="T6" fmla="*/ 300 w 148"/>
                <a:gd name="T7" fmla="*/ 476 h 167"/>
                <a:gd name="T8" fmla="*/ 416 w 148"/>
                <a:gd name="T9" fmla="*/ 593 h 167"/>
                <a:gd name="T10" fmla="*/ 592 w 148"/>
                <a:gd name="T11" fmla="*/ 668 h 167"/>
                <a:gd name="T12" fmla="*/ 484 w 148"/>
                <a:gd name="T13" fmla="*/ 606 h 167"/>
                <a:gd name="T14" fmla="*/ 394 w 148"/>
                <a:gd name="T15" fmla="*/ 536 h 167"/>
                <a:gd name="T16" fmla="*/ 279 w 148"/>
                <a:gd name="T17" fmla="*/ 403 h 167"/>
                <a:gd name="T18" fmla="*/ 149 w 148"/>
                <a:gd name="T19" fmla="*/ 314 h 167"/>
                <a:gd name="T20" fmla="*/ 76 w 148"/>
                <a:gd name="T21" fmla="*/ 236 h 167"/>
                <a:gd name="T22" fmla="*/ 27 w 148"/>
                <a:gd name="T23" fmla="*/ 100 h 167"/>
                <a:gd name="T24" fmla="*/ 0 w 148"/>
                <a:gd name="T25" fmla="*/ 0 h 1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8" h="167">
                  <a:moveTo>
                    <a:pt x="0" y="1"/>
                  </a:moveTo>
                  <a:cubicBezTo>
                    <a:pt x="0" y="25"/>
                    <a:pt x="3" y="56"/>
                    <a:pt x="15" y="76"/>
                  </a:cubicBezTo>
                  <a:cubicBezTo>
                    <a:pt x="21" y="87"/>
                    <a:pt x="33" y="89"/>
                    <a:pt x="44" y="95"/>
                  </a:cubicBezTo>
                  <a:cubicBezTo>
                    <a:pt x="55" y="100"/>
                    <a:pt x="67" y="109"/>
                    <a:pt x="75" y="119"/>
                  </a:cubicBezTo>
                  <a:cubicBezTo>
                    <a:pt x="84" y="130"/>
                    <a:pt x="91" y="140"/>
                    <a:pt x="104" y="149"/>
                  </a:cubicBezTo>
                  <a:cubicBezTo>
                    <a:pt x="117" y="158"/>
                    <a:pt x="132" y="166"/>
                    <a:pt x="148" y="167"/>
                  </a:cubicBezTo>
                  <a:cubicBezTo>
                    <a:pt x="140" y="166"/>
                    <a:pt x="128" y="157"/>
                    <a:pt x="121" y="152"/>
                  </a:cubicBezTo>
                  <a:cubicBezTo>
                    <a:pt x="113" y="146"/>
                    <a:pt x="106" y="140"/>
                    <a:pt x="98" y="134"/>
                  </a:cubicBezTo>
                  <a:cubicBezTo>
                    <a:pt x="87" y="124"/>
                    <a:pt x="79" y="113"/>
                    <a:pt x="70" y="101"/>
                  </a:cubicBezTo>
                  <a:cubicBezTo>
                    <a:pt x="62" y="89"/>
                    <a:pt x="51" y="84"/>
                    <a:pt x="37" y="79"/>
                  </a:cubicBezTo>
                  <a:cubicBezTo>
                    <a:pt x="26" y="76"/>
                    <a:pt x="23" y="69"/>
                    <a:pt x="19" y="59"/>
                  </a:cubicBezTo>
                  <a:cubicBezTo>
                    <a:pt x="15" y="47"/>
                    <a:pt x="11" y="36"/>
                    <a:pt x="7" y="25"/>
                  </a:cubicBezTo>
                  <a:cubicBezTo>
                    <a:pt x="4" y="17"/>
                    <a:pt x="0" y="8"/>
                    <a:pt x="0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4" name="Freeform 114">
              <a:extLst>
                <a:ext uri="{FF2B5EF4-FFF2-40B4-BE49-F238E27FC236}">
                  <a16:creationId xmlns:a16="http://schemas.microsoft.com/office/drawing/2014/main" id="{55909A2E-EDD1-48BC-AF1A-5B419DCB7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821"/>
              <a:ext cx="78" cy="157"/>
            </a:xfrm>
            <a:custGeom>
              <a:avLst/>
              <a:gdLst>
                <a:gd name="T0" fmla="*/ 145 w 49"/>
                <a:gd name="T1" fmla="*/ 0 h 99"/>
                <a:gd name="T2" fmla="*/ 150 w 49"/>
                <a:gd name="T3" fmla="*/ 48 h 99"/>
                <a:gd name="T4" fmla="*/ 124 w 49"/>
                <a:gd name="T5" fmla="*/ 95 h 99"/>
                <a:gd name="T6" fmla="*/ 73 w 49"/>
                <a:gd name="T7" fmla="*/ 179 h 99"/>
                <a:gd name="T8" fmla="*/ 21 w 49"/>
                <a:gd name="T9" fmla="*/ 395 h 99"/>
                <a:gd name="T10" fmla="*/ 142 w 49"/>
                <a:gd name="T11" fmla="*/ 163 h 99"/>
                <a:gd name="T12" fmla="*/ 150 w 49"/>
                <a:gd name="T13" fmla="*/ 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99">
                  <a:moveTo>
                    <a:pt x="36" y="0"/>
                  </a:moveTo>
                  <a:cubicBezTo>
                    <a:pt x="35" y="4"/>
                    <a:pt x="37" y="8"/>
                    <a:pt x="37" y="12"/>
                  </a:cubicBezTo>
                  <a:cubicBezTo>
                    <a:pt x="36" y="16"/>
                    <a:pt x="33" y="20"/>
                    <a:pt x="31" y="24"/>
                  </a:cubicBezTo>
                  <a:cubicBezTo>
                    <a:pt x="26" y="31"/>
                    <a:pt x="22" y="38"/>
                    <a:pt x="18" y="45"/>
                  </a:cubicBezTo>
                  <a:cubicBezTo>
                    <a:pt x="11" y="60"/>
                    <a:pt x="0" y="82"/>
                    <a:pt x="5" y="99"/>
                  </a:cubicBezTo>
                  <a:cubicBezTo>
                    <a:pt x="6" y="77"/>
                    <a:pt x="19" y="54"/>
                    <a:pt x="35" y="41"/>
                  </a:cubicBezTo>
                  <a:cubicBezTo>
                    <a:pt x="49" y="28"/>
                    <a:pt x="44" y="14"/>
                    <a:pt x="37" y="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5" name="Freeform 115">
              <a:extLst>
                <a:ext uri="{FF2B5EF4-FFF2-40B4-BE49-F238E27FC236}">
                  <a16:creationId xmlns:a16="http://schemas.microsoft.com/office/drawing/2014/main" id="{548E7A12-1A83-40FA-9183-949405406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1815"/>
              <a:ext cx="108" cy="278"/>
            </a:xfrm>
            <a:custGeom>
              <a:avLst/>
              <a:gdLst>
                <a:gd name="T0" fmla="*/ 102 w 68"/>
                <a:gd name="T1" fmla="*/ 0 h 175"/>
                <a:gd name="T2" fmla="*/ 149 w 68"/>
                <a:gd name="T3" fmla="*/ 60 h 175"/>
                <a:gd name="T4" fmla="*/ 168 w 68"/>
                <a:gd name="T5" fmla="*/ 129 h 175"/>
                <a:gd name="T6" fmla="*/ 184 w 68"/>
                <a:gd name="T7" fmla="*/ 292 h 175"/>
                <a:gd name="T8" fmla="*/ 240 w 68"/>
                <a:gd name="T9" fmla="*/ 523 h 175"/>
                <a:gd name="T10" fmla="*/ 232 w 68"/>
                <a:gd name="T11" fmla="*/ 666 h 175"/>
                <a:gd name="T12" fmla="*/ 210 w 68"/>
                <a:gd name="T13" fmla="*/ 702 h 175"/>
                <a:gd name="T14" fmla="*/ 240 w 68"/>
                <a:gd name="T15" fmla="*/ 605 h 175"/>
                <a:gd name="T16" fmla="*/ 224 w 68"/>
                <a:gd name="T17" fmla="*/ 505 h 175"/>
                <a:gd name="T18" fmla="*/ 172 w 68"/>
                <a:gd name="T19" fmla="*/ 267 h 175"/>
                <a:gd name="T20" fmla="*/ 145 w 68"/>
                <a:gd name="T21" fmla="*/ 199 h 175"/>
                <a:gd name="T22" fmla="*/ 137 w 68"/>
                <a:gd name="T23" fmla="*/ 116 h 175"/>
                <a:gd name="T24" fmla="*/ 103 w 68"/>
                <a:gd name="T25" fmla="*/ 60 h 175"/>
                <a:gd name="T26" fmla="*/ 43 w 68"/>
                <a:gd name="T27" fmla="*/ 94 h 175"/>
                <a:gd name="T28" fmla="*/ 0 w 68"/>
                <a:gd name="T29" fmla="*/ 129 h 175"/>
                <a:gd name="T30" fmla="*/ 94 w 68"/>
                <a:gd name="T31" fmla="*/ 8 h 1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8" h="175">
                  <a:moveTo>
                    <a:pt x="25" y="0"/>
                  </a:moveTo>
                  <a:cubicBezTo>
                    <a:pt x="26" y="6"/>
                    <a:pt x="33" y="10"/>
                    <a:pt x="37" y="15"/>
                  </a:cubicBezTo>
                  <a:cubicBezTo>
                    <a:pt x="42" y="20"/>
                    <a:pt x="42" y="24"/>
                    <a:pt x="42" y="32"/>
                  </a:cubicBezTo>
                  <a:cubicBezTo>
                    <a:pt x="41" y="46"/>
                    <a:pt x="42" y="59"/>
                    <a:pt x="46" y="73"/>
                  </a:cubicBezTo>
                  <a:cubicBezTo>
                    <a:pt x="50" y="92"/>
                    <a:pt x="55" y="111"/>
                    <a:pt x="60" y="130"/>
                  </a:cubicBezTo>
                  <a:cubicBezTo>
                    <a:pt x="64" y="144"/>
                    <a:pt x="68" y="153"/>
                    <a:pt x="58" y="166"/>
                  </a:cubicBezTo>
                  <a:cubicBezTo>
                    <a:pt x="56" y="169"/>
                    <a:pt x="53" y="172"/>
                    <a:pt x="52" y="175"/>
                  </a:cubicBezTo>
                  <a:cubicBezTo>
                    <a:pt x="52" y="167"/>
                    <a:pt x="58" y="159"/>
                    <a:pt x="60" y="151"/>
                  </a:cubicBezTo>
                  <a:cubicBezTo>
                    <a:pt x="61" y="141"/>
                    <a:pt x="58" y="135"/>
                    <a:pt x="56" y="126"/>
                  </a:cubicBezTo>
                  <a:cubicBezTo>
                    <a:pt x="51" y="106"/>
                    <a:pt x="49" y="86"/>
                    <a:pt x="43" y="67"/>
                  </a:cubicBezTo>
                  <a:cubicBezTo>
                    <a:pt x="41" y="61"/>
                    <a:pt x="38" y="56"/>
                    <a:pt x="36" y="50"/>
                  </a:cubicBezTo>
                  <a:cubicBezTo>
                    <a:pt x="35" y="43"/>
                    <a:pt x="35" y="36"/>
                    <a:pt x="34" y="29"/>
                  </a:cubicBezTo>
                  <a:cubicBezTo>
                    <a:pt x="34" y="25"/>
                    <a:pt x="30" y="17"/>
                    <a:pt x="26" y="15"/>
                  </a:cubicBezTo>
                  <a:cubicBezTo>
                    <a:pt x="22" y="13"/>
                    <a:pt x="16" y="20"/>
                    <a:pt x="11" y="23"/>
                  </a:cubicBezTo>
                  <a:cubicBezTo>
                    <a:pt x="8" y="25"/>
                    <a:pt x="3" y="31"/>
                    <a:pt x="0" y="32"/>
                  </a:cubicBezTo>
                  <a:cubicBezTo>
                    <a:pt x="8" y="24"/>
                    <a:pt x="18" y="11"/>
                    <a:pt x="23" y="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6" name="Freeform 116">
              <a:extLst>
                <a:ext uri="{FF2B5EF4-FFF2-40B4-BE49-F238E27FC236}">
                  <a16:creationId xmlns:a16="http://schemas.microsoft.com/office/drawing/2014/main" id="{7A9B95E2-3AE1-4F9D-A1B8-95221F1AD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827"/>
              <a:ext cx="127" cy="131"/>
            </a:xfrm>
            <a:custGeom>
              <a:avLst/>
              <a:gdLst>
                <a:gd name="T0" fmla="*/ 43 w 80"/>
                <a:gd name="T1" fmla="*/ 5 h 82"/>
                <a:gd name="T2" fmla="*/ 40 w 80"/>
                <a:gd name="T3" fmla="*/ 0 h 82"/>
                <a:gd name="T4" fmla="*/ 94 w 80"/>
                <a:gd name="T5" fmla="*/ 102 h 82"/>
                <a:gd name="T6" fmla="*/ 168 w 80"/>
                <a:gd name="T7" fmla="*/ 192 h 82"/>
                <a:gd name="T8" fmla="*/ 248 w 80"/>
                <a:gd name="T9" fmla="*/ 257 h 82"/>
                <a:gd name="T10" fmla="*/ 321 w 80"/>
                <a:gd name="T11" fmla="*/ 334 h 82"/>
                <a:gd name="T12" fmla="*/ 143 w 80"/>
                <a:gd name="T13" fmla="*/ 200 h 82"/>
                <a:gd name="T14" fmla="*/ 0 w 80"/>
                <a:gd name="T15" fmla="*/ 155 h 82"/>
                <a:gd name="T16" fmla="*/ 25 w 80"/>
                <a:gd name="T17" fmla="*/ 115 h 82"/>
                <a:gd name="T18" fmla="*/ 40 w 80"/>
                <a:gd name="T19" fmla="*/ 61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82">
                  <a:moveTo>
                    <a:pt x="11" y="1"/>
                  </a:moveTo>
                  <a:cubicBezTo>
                    <a:pt x="10" y="1"/>
                    <a:pt x="9" y="0"/>
                    <a:pt x="10" y="0"/>
                  </a:cubicBezTo>
                  <a:cubicBezTo>
                    <a:pt x="17" y="7"/>
                    <a:pt x="19" y="17"/>
                    <a:pt x="23" y="25"/>
                  </a:cubicBezTo>
                  <a:cubicBezTo>
                    <a:pt x="28" y="33"/>
                    <a:pt x="35" y="41"/>
                    <a:pt x="42" y="47"/>
                  </a:cubicBezTo>
                  <a:cubicBezTo>
                    <a:pt x="48" y="53"/>
                    <a:pt x="56" y="57"/>
                    <a:pt x="62" y="63"/>
                  </a:cubicBezTo>
                  <a:cubicBezTo>
                    <a:pt x="68" y="69"/>
                    <a:pt x="74" y="76"/>
                    <a:pt x="80" y="82"/>
                  </a:cubicBezTo>
                  <a:cubicBezTo>
                    <a:pt x="63" y="73"/>
                    <a:pt x="49" y="63"/>
                    <a:pt x="36" y="49"/>
                  </a:cubicBezTo>
                  <a:cubicBezTo>
                    <a:pt x="27" y="40"/>
                    <a:pt x="13" y="27"/>
                    <a:pt x="0" y="38"/>
                  </a:cubicBezTo>
                  <a:cubicBezTo>
                    <a:pt x="2" y="35"/>
                    <a:pt x="4" y="31"/>
                    <a:pt x="6" y="28"/>
                  </a:cubicBezTo>
                  <a:cubicBezTo>
                    <a:pt x="8" y="24"/>
                    <a:pt x="8" y="18"/>
                    <a:pt x="10" y="15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7" name="Freeform 117">
              <a:extLst>
                <a:ext uri="{FF2B5EF4-FFF2-40B4-BE49-F238E27FC236}">
                  <a16:creationId xmlns:a16="http://schemas.microsoft.com/office/drawing/2014/main" id="{AC943555-3A93-4189-BCAE-0417C247B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1824"/>
              <a:ext cx="109" cy="105"/>
            </a:xfrm>
            <a:custGeom>
              <a:avLst/>
              <a:gdLst>
                <a:gd name="T0" fmla="*/ 245 w 69"/>
                <a:gd name="T1" fmla="*/ 8 h 66"/>
                <a:gd name="T2" fmla="*/ 202 w 69"/>
                <a:gd name="T3" fmla="*/ 64 h 66"/>
                <a:gd name="T4" fmla="*/ 158 w 69"/>
                <a:gd name="T5" fmla="*/ 115 h 66"/>
                <a:gd name="T6" fmla="*/ 87 w 69"/>
                <a:gd name="T7" fmla="*/ 193 h 66"/>
                <a:gd name="T8" fmla="*/ 0 w 69"/>
                <a:gd name="T9" fmla="*/ 266 h 66"/>
                <a:gd name="T10" fmla="*/ 117 w 69"/>
                <a:gd name="T11" fmla="*/ 183 h 66"/>
                <a:gd name="T12" fmla="*/ 182 w 69"/>
                <a:gd name="T13" fmla="*/ 115 h 66"/>
                <a:gd name="T14" fmla="*/ 224 w 69"/>
                <a:gd name="T15" fmla="*/ 60 h 66"/>
                <a:gd name="T16" fmla="*/ 245 w 69"/>
                <a:gd name="T17" fmla="*/ 35 h 66"/>
                <a:gd name="T18" fmla="*/ 272 w 69"/>
                <a:gd name="T19" fmla="*/ 25 h 66"/>
                <a:gd name="T20" fmla="*/ 253 w 69"/>
                <a:gd name="T21" fmla="*/ 0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9" h="66">
                  <a:moveTo>
                    <a:pt x="62" y="2"/>
                  </a:moveTo>
                  <a:cubicBezTo>
                    <a:pt x="58" y="7"/>
                    <a:pt x="55" y="12"/>
                    <a:pt x="51" y="16"/>
                  </a:cubicBezTo>
                  <a:cubicBezTo>
                    <a:pt x="46" y="20"/>
                    <a:pt x="43" y="23"/>
                    <a:pt x="40" y="28"/>
                  </a:cubicBezTo>
                  <a:cubicBezTo>
                    <a:pt x="35" y="36"/>
                    <a:pt x="29" y="42"/>
                    <a:pt x="22" y="48"/>
                  </a:cubicBezTo>
                  <a:cubicBezTo>
                    <a:pt x="15" y="54"/>
                    <a:pt x="8" y="61"/>
                    <a:pt x="0" y="66"/>
                  </a:cubicBezTo>
                  <a:cubicBezTo>
                    <a:pt x="9" y="58"/>
                    <a:pt x="21" y="53"/>
                    <a:pt x="30" y="45"/>
                  </a:cubicBezTo>
                  <a:cubicBezTo>
                    <a:pt x="36" y="40"/>
                    <a:pt x="41" y="34"/>
                    <a:pt x="46" y="28"/>
                  </a:cubicBezTo>
                  <a:cubicBezTo>
                    <a:pt x="50" y="24"/>
                    <a:pt x="53" y="19"/>
                    <a:pt x="57" y="15"/>
                  </a:cubicBezTo>
                  <a:cubicBezTo>
                    <a:pt x="59" y="13"/>
                    <a:pt x="60" y="11"/>
                    <a:pt x="62" y="9"/>
                  </a:cubicBezTo>
                  <a:cubicBezTo>
                    <a:pt x="65" y="8"/>
                    <a:pt x="67" y="8"/>
                    <a:pt x="69" y="6"/>
                  </a:cubicBezTo>
                  <a:cubicBezTo>
                    <a:pt x="68" y="4"/>
                    <a:pt x="67" y="1"/>
                    <a:pt x="64" y="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8" name="Freeform 118">
              <a:extLst>
                <a:ext uri="{FF2B5EF4-FFF2-40B4-BE49-F238E27FC236}">
                  <a16:creationId xmlns:a16="http://schemas.microsoft.com/office/drawing/2014/main" id="{06175545-3A65-4FF7-9BED-BAE557083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412"/>
              <a:ext cx="325" cy="227"/>
            </a:xfrm>
            <a:custGeom>
              <a:avLst/>
              <a:gdLst>
                <a:gd name="T0" fmla="*/ 5 w 205"/>
                <a:gd name="T1" fmla="*/ 13 h 143"/>
                <a:gd name="T2" fmla="*/ 52 w 205"/>
                <a:gd name="T3" fmla="*/ 168 h 143"/>
                <a:gd name="T4" fmla="*/ 138 w 205"/>
                <a:gd name="T5" fmla="*/ 279 h 143"/>
                <a:gd name="T6" fmla="*/ 287 w 205"/>
                <a:gd name="T7" fmla="*/ 364 h 143"/>
                <a:gd name="T8" fmla="*/ 434 w 205"/>
                <a:gd name="T9" fmla="*/ 468 h 143"/>
                <a:gd name="T10" fmla="*/ 816 w 205"/>
                <a:gd name="T11" fmla="*/ 571 h 143"/>
                <a:gd name="T12" fmla="*/ 688 w 205"/>
                <a:gd name="T13" fmla="*/ 537 h 143"/>
                <a:gd name="T14" fmla="*/ 545 w 205"/>
                <a:gd name="T15" fmla="*/ 489 h 143"/>
                <a:gd name="T16" fmla="*/ 339 w 205"/>
                <a:gd name="T17" fmla="*/ 356 h 143"/>
                <a:gd name="T18" fmla="*/ 128 w 205"/>
                <a:gd name="T19" fmla="*/ 210 h 143"/>
                <a:gd name="T20" fmla="*/ 8 w 205"/>
                <a:gd name="T21" fmla="*/ 13 h 143"/>
                <a:gd name="T22" fmla="*/ 5 w 205"/>
                <a:gd name="T23" fmla="*/ 0 h 1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5" h="143">
                  <a:moveTo>
                    <a:pt x="1" y="3"/>
                  </a:moveTo>
                  <a:cubicBezTo>
                    <a:pt x="0" y="16"/>
                    <a:pt x="7" y="31"/>
                    <a:pt x="13" y="42"/>
                  </a:cubicBezTo>
                  <a:cubicBezTo>
                    <a:pt x="18" y="53"/>
                    <a:pt x="25" y="61"/>
                    <a:pt x="35" y="70"/>
                  </a:cubicBezTo>
                  <a:cubicBezTo>
                    <a:pt x="45" y="79"/>
                    <a:pt x="60" y="83"/>
                    <a:pt x="72" y="91"/>
                  </a:cubicBezTo>
                  <a:cubicBezTo>
                    <a:pt x="85" y="99"/>
                    <a:pt x="95" y="111"/>
                    <a:pt x="109" y="117"/>
                  </a:cubicBezTo>
                  <a:cubicBezTo>
                    <a:pt x="140" y="132"/>
                    <a:pt x="171" y="143"/>
                    <a:pt x="205" y="143"/>
                  </a:cubicBezTo>
                  <a:cubicBezTo>
                    <a:pt x="196" y="143"/>
                    <a:pt x="182" y="138"/>
                    <a:pt x="173" y="134"/>
                  </a:cubicBezTo>
                  <a:cubicBezTo>
                    <a:pt x="161" y="129"/>
                    <a:pt x="149" y="126"/>
                    <a:pt x="137" y="122"/>
                  </a:cubicBezTo>
                  <a:cubicBezTo>
                    <a:pt x="114" y="116"/>
                    <a:pt x="101" y="105"/>
                    <a:pt x="85" y="89"/>
                  </a:cubicBezTo>
                  <a:cubicBezTo>
                    <a:pt x="69" y="74"/>
                    <a:pt x="46" y="67"/>
                    <a:pt x="32" y="52"/>
                  </a:cubicBezTo>
                  <a:cubicBezTo>
                    <a:pt x="20" y="38"/>
                    <a:pt x="9" y="21"/>
                    <a:pt x="2" y="3"/>
                  </a:cubicBezTo>
                  <a:cubicBezTo>
                    <a:pt x="2" y="2"/>
                    <a:pt x="2" y="1"/>
                    <a:pt x="1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09" name="Freeform 119">
              <a:extLst>
                <a:ext uri="{FF2B5EF4-FFF2-40B4-BE49-F238E27FC236}">
                  <a16:creationId xmlns:a16="http://schemas.microsoft.com/office/drawing/2014/main" id="{696B2B09-58C6-4A7D-8EE5-C9A0F486F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" y="2388"/>
              <a:ext cx="173" cy="220"/>
            </a:xfrm>
            <a:custGeom>
              <a:avLst/>
              <a:gdLst>
                <a:gd name="T0" fmla="*/ 429 w 109"/>
                <a:gd name="T1" fmla="*/ 13 h 138"/>
                <a:gd name="T2" fmla="*/ 411 w 109"/>
                <a:gd name="T3" fmla="*/ 142 h 138"/>
                <a:gd name="T4" fmla="*/ 325 w 109"/>
                <a:gd name="T5" fmla="*/ 239 h 138"/>
                <a:gd name="T6" fmla="*/ 151 w 109"/>
                <a:gd name="T7" fmla="*/ 493 h 138"/>
                <a:gd name="T8" fmla="*/ 89 w 109"/>
                <a:gd name="T9" fmla="*/ 539 h 138"/>
                <a:gd name="T10" fmla="*/ 0 w 109"/>
                <a:gd name="T11" fmla="*/ 560 h 138"/>
                <a:gd name="T12" fmla="*/ 278 w 109"/>
                <a:gd name="T13" fmla="*/ 252 h 138"/>
                <a:gd name="T14" fmla="*/ 381 w 109"/>
                <a:gd name="T15" fmla="*/ 137 h 138"/>
                <a:gd name="T16" fmla="*/ 408 w 109"/>
                <a:gd name="T17" fmla="*/ 65 h 138"/>
                <a:gd name="T18" fmla="*/ 436 w 109"/>
                <a:gd name="T19" fmla="*/ 0 h 1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9" h="138">
                  <a:moveTo>
                    <a:pt x="107" y="3"/>
                  </a:moveTo>
                  <a:cubicBezTo>
                    <a:pt x="104" y="14"/>
                    <a:pt x="105" y="24"/>
                    <a:pt x="103" y="35"/>
                  </a:cubicBezTo>
                  <a:cubicBezTo>
                    <a:pt x="100" y="48"/>
                    <a:pt x="91" y="51"/>
                    <a:pt x="81" y="59"/>
                  </a:cubicBezTo>
                  <a:cubicBezTo>
                    <a:pt x="62" y="75"/>
                    <a:pt x="60" y="106"/>
                    <a:pt x="38" y="122"/>
                  </a:cubicBezTo>
                  <a:cubicBezTo>
                    <a:pt x="33" y="126"/>
                    <a:pt x="28" y="130"/>
                    <a:pt x="22" y="133"/>
                  </a:cubicBezTo>
                  <a:cubicBezTo>
                    <a:pt x="15" y="135"/>
                    <a:pt x="7" y="136"/>
                    <a:pt x="0" y="138"/>
                  </a:cubicBezTo>
                  <a:cubicBezTo>
                    <a:pt x="37" y="127"/>
                    <a:pt x="49" y="89"/>
                    <a:pt x="69" y="62"/>
                  </a:cubicBezTo>
                  <a:cubicBezTo>
                    <a:pt x="78" y="51"/>
                    <a:pt x="90" y="47"/>
                    <a:pt x="95" y="34"/>
                  </a:cubicBezTo>
                  <a:cubicBezTo>
                    <a:pt x="97" y="28"/>
                    <a:pt x="99" y="22"/>
                    <a:pt x="102" y="16"/>
                  </a:cubicBezTo>
                  <a:cubicBezTo>
                    <a:pt x="104" y="11"/>
                    <a:pt x="109" y="5"/>
                    <a:pt x="109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0" name="Freeform 120">
              <a:extLst>
                <a:ext uri="{FF2B5EF4-FFF2-40B4-BE49-F238E27FC236}">
                  <a16:creationId xmlns:a16="http://schemas.microsoft.com/office/drawing/2014/main" id="{4FA599A9-E78B-41A3-B5E5-D72A70DD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101"/>
              <a:ext cx="220" cy="155"/>
            </a:xfrm>
            <a:custGeom>
              <a:avLst/>
              <a:gdLst>
                <a:gd name="T0" fmla="*/ 551 w 139"/>
                <a:gd name="T1" fmla="*/ 0 h 98"/>
                <a:gd name="T2" fmla="*/ 491 w 139"/>
                <a:gd name="T3" fmla="*/ 138 h 98"/>
                <a:gd name="T4" fmla="*/ 476 w 139"/>
                <a:gd name="T5" fmla="*/ 206 h 98"/>
                <a:gd name="T6" fmla="*/ 434 w 139"/>
                <a:gd name="T7" fmla="*/ 259 h 98"/>
                <a:gd name="T8" fmla="*/ 142 w 139"/>
                <a:gd name="T9" fmla="*/ 383 h 98"/>
                <a:gd name="T10" fmla="*/ 68 w 139"/>
                <a:gd name="T11" fmla="*/ 380 h 98"/>
                <a:gd name="T12" fmla="*/ 0 w 139"/>
                <a:gd name="T13" fmla="*/ 369 h 98"/>
                <a:gd name="T14" fmla="*/ 138 w 139"/>
                <a:gd name="T15" fmla="*/ 369 h 98"/>
                <a:gd name="T16" fmla="*/ 274 w 139"/>
                <a:gd name="T17" fmla="*/ 308 h 98"/>
                <a:gd name="T18" fmla="*/ 345 w 139"/>
                <a:gd name="T19" fmla="*/ 301 h 98"/>
                <a:gd name="T20" fmla="*/ 408 w 139"/>
                <a:gd name="T21" fmla="*/ 258 h 98"/>
                <a:gd name="T22" fmla="*/ 456 w 139"/>
                <a:gd name="T23" fmla="*/ 190 h 98"/>
                <a:gd name="T24" fmla="*/ 468 w 139"/>
                <a:gd name="T25" fmla="*/ 117 h 98"/>
                <a:gd name="T26" fmla="*/ 546 w 139"/>
                <a:gd name="T27" fmla="*/ 0 h 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39" h="98">
                  <a:moveTo>
                    <a:pt x="139" y="0"/>
                  </a:moveTo>
                  <a:cubicBezTo>
                    <a:pt x="134" y="12"/>
                    <a:pt x="126" y="22"/>
                    <a:pt x="124" y="35"/>
                  </a:cubicBezTo>
                  <a:cubicBezTo>
                    <a:pt x="122" y="41"/>
                    <a:pt x="122" y="46"/>
                    <a:pt x="120" y="52"/>
                  </a:cubicBezTo>
                  <a:cubicBezTo>
                    <a:pt x="117" y="57"/>
                    <a:pt x="112" y="61"/>
                    <a:pt x="109" y="66"/>
                  </a:cubicBezTo>
                  <a:cubicBezTo>
                    <a:pt x="91" y="88"/>
                    <a:pt x="62" y="90"/>
                    <a:pt x="36" y="97"/>
                  </a:cubicBezTo>
                  <a:cubicBezTo>
                    <a:pt x="30" y="98"/>
                    <a:pt x="23" y="97"/>
                    <a:pt x="17" y="96"/>
                  </a:cubicBezTo>
                  <a:cubicBezTo>
                    <a:pt x="11" y="94"/>
                    <a:pt x="7" y="93"/>
                    <a:pt x="0" y="93"/>
                  </a:cubicBezTo>
                  <a:cubicBezTo>
                    <a:pt x="11" y="84"/>
                    <a:pt x="24" y="94"/>
                    <a:pt x="35" y="93"/>
                  </a:cubicBezTo>
                  <a:cubicBezTo>
                    <a:pt x="48" y="93"/>
                    <a:pt x="57" y="82"/>
                    <a:pt x="69" y="78"/>
                  </a:cubicBezTo>
                  <a:cubicBezTo>
                    <a:pt x="75" y="77"/>
                    <a:pt x="81" y="78"/>
                    <a:pt x="87" y="76"/>
                  </a:cubicBezTo>
                  <a:cubicBezTo>
                    <a:pt x="94" y="74"/>
                    <a:pt x="98" y="69"/>
                    <a:pt x="103" y="65"/>
                  </a:cubicBezTo>
                  <a:cubicBezTo>
                    <a:pt x="108" y="59"/>
                    <a:pt x="112" y="54"/>
                    <a:pt x="115" y="48"/>
                  </a:cubicBezTo>
                  <a:cubicBezTo>
                    <a:pt x="117" y="42"/>
                    <a:pt x="116" y="36"/>
                    <a:pt x="118" y="30"/>
                  </a:cubicBezTo>
                  <a:cubicBezTo>
                    <a:pt x="121" y="21"/>
                    <a:pt x="130" y="7"/>
                    <a:pt x="138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1" name="Freeform 121">
              <a:extLst>
                <a:ext uri="{FF2B5EF4-FFF2-40B4-BE49-F238E27FC236}">
                  <a16:creationId xmlns:a16="http://schemas.microsoft.com/office/drawing/2014/main" id="{5202BD95-4B30-4F8B-8D40-BBD27B7CF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118"/>
              <a:ext cx="158" cy="94"/>
            </a:xfrm>
            <a:custGeom>
              <a:avLst/>
              <a:gdLst>
                <a:gd name="T0" fmla="*/ 327 w 100"/>
                <a:gd name="T1" fmla="*/ 155 h 59"/>
                <a:gd name="T2" fmla="*/ 327 w 100"/>
                <a:gd name="T3" fmla="*/ 115 h 59"/>
                <a:gd name="T4" fmla="*/ 305 w 100"/>
                <a:gd name="T5" fmla="*/ 116 h 59"/>
                <a:gd name="T6" fmla="*/ 210 w 100"/>
                <a:gd name="T7" fmla="*/ 185 h 59"/>
                <a:gd name="T8" fmla="*/ 0 w 100"/>
                <a:gd name="T9" fmla="*/ 213 h 59"/>
                <a:gd name="T10" fmla="*/ 232 w 100"/>
                <a:gd name="T11" fmla="*/ 145 h 59"/>
                <a:gd name="T12" fmla="*/ 395 w 100"/>
                <a:gd name="T13" fmla="*/ 0 h 59"/>
                <a:gd name="T14" fmla="*/ 362 w 100"/>
                <a:gd name="T15" fmla="*/ 94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" h="59">
                  <a:moveTo>
                    <a:pt x="83" y="38"/>
                  </a:moveTo>
                  <a:cubicBezTo>
                    <a:pt x="85" y="35"/>
                    <a:pt x="85" y="31"/>
                    <a:pt x="83" y="28"/>
                  </a:cubicBezTo>
                  <a:cubicBezTo>
                    <a:pt x="80" y="23"/>
                    <a:pt x="80" y="26"/>
                    <a:pt x="77" y="29"/>
                  </a:cubicBezTo>
                  <a:cubicBezTo>
                    <a:pt x="68" y="36"/>
                    <a:pt x="64" y="42"/>
                    <a:pt x="53" y="46"/>
                  </a:cubicBezTo>
                  <a:cubicBezTo>
                    <a:pt x="38" y="52"/>
                    <a:pt x="16" y="59"/>
                    <a:pt x="0" y="53"/>
                  </a:cubicBezTo>
                  <a:cubicBezTo>
                    <a:pt x="19" y="47"/>
                    <a:pt x="41" y="45"/>
                    <a:pt x="59" y="36"/>
                  </a:cubicBezTo>
                  <a:cubicBezTo>
                    <a:pt x="75" y="28"/>
                    <a:pt x="82" y="6"/>
                    <a:pt x="100" y="0"/>
                  </a:cubicBezTo>
                  <a:cubicBezTo>
                    <a:pt x="99" y="8"/>
                    <a:pt x="94" y="15"/>
                    <a:pt x="92" y="23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2" name="Freeform 122">
              <a:extLst>
                <a:ext uri="{FF2B5EF4-FFF2-40B4-BE49-F238E27FC236}">
                  <a16:creationId xmlns:a16="http://schemas.microsoft.com/office/drawing/2014/main" id="{84E0995A-F874-40B0-AD78-AC7CEC34D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" y="2461"/>
              <a:ext cx="171" cy="140"/>
            </a:xfrm>
            <a:custGeom>
              <a:avLst/>
              <a:gdLst>
                <a:gd name="T0" fmla="*/ 0 w 108"/>
                <a:gd name="T1" fmla="*/ 116 h 88"/>
                <a:gd name="T2" fmla="*/ 271 w 108"/>
                <a:gd name="T3" fmla="*/ 282 h 88"/>
                <a:gd name="T4" fmla="*/ 429 w 108"/>
                <a:gd name="T5" fmla="*/ 355 h 88"/>
                <a:gd name="T6" fmla="*/ 310 w 108"/>
                <a:gd name="T7" fmla="*/ 294 h 88"/>
                <a:gd name="T8" fmla="*/ 206 w 108"/>
                <a:gd name="T9" fmla="*/ 218 h 88"/>
                <a:gd name="T10" fmla="*/ 293 w 108"/>
                <a:gd name="T11" fmla="*/ 94 h 88"/>
                <a:gd name="T12" fmla="*/ 429 w 108"/>
                <a:gd name="T13" fmla="*/ 5 h 88"/>
                <a:gd name="T14" fmla="*/ 298 w 108"/>
                <a:gd name="T15" fmla="*/ 60 h 88"/>
                <a:gd name="T16" fmla="*/ 198 w 108"/>
                <a:gd name="T17" fmla="*/ 162 h 88"/>
                <a:gd name="T18" fmla="*/ 13 w 108"/>
                <a:gd name="T19" fmla="*/ 115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8" h="88">
                  <a:moveTo>
                    <a:pt x="0" y="29"/>
                  </a:moveTo>
                  <a:cubicBezTo>
                    <a:pt x="25" y="39"/>
                    <a:pt x="42" y="63"/>
                    <a:pt x="68" y="70"/>
                  </a:cubicBezTo>
                  <a:cubicBezTo>
                    <a:pt x="82" y="75"/>
                    <a:pt x="94" y="84"/>
                    <a:pt x="108" y="88"/>
                  </a:cubicBezTo>
                  <a:cubicBezTo>
                    <a:pt x="98" y="83"/>
                    <a:pt x="88" y="78"/>
                    <a:pt x="78" y="73"/>
                  </a:cubicBezTo>
                  <a:cubicBezTo>
                    <a:pt x="71" y="68"/>
                    <a:pt x="54" y="63"/>
                    <a:pt x="52" y="54"/>
                  </a:cubicBezTo>
                  <a:cubicBezTo>
                    <a:pt x="50" y="43"/>
                    <a:pt x="66" y="29"/>
                    <a:pt x="74" y="23"/>
                  </a:cubicBezTo>
                  <a:cubicBezTo>
                    <a:pt x="85" y="14"/>
                    <a:pt x="96" y="8"/>
                    <a:pt x="108" y="1"/>
                  </a:cubicBezTo>
                  <a:cubicBezTo>
                    <a:pt x="97" y="0"/>
                    <a:pt x="84" y="9"/>
                    <a:pt x="75" y="15"/>
                  </a:cubicBezTo>
                  <a:cubicBezTo>
                    <a:pt x="64" y="21"/>
                    <a:pt x="59" y="31"/>
                    <a:pt x="50" y="40"/>
                  </a:cubicBezTo>
                  <a:cubicBezTo>
                    <a:pt x="41" y="48"/>
                    <a:pt x="12" y="38"/>
                    <a:pt x="3" y="28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3" name="Freeform 123">
              <a:extLst>
                <a:ext uri="{FF2B5EF4-FFF2-40B4-BE49-F238E27FC236}">
                  <a16:creationId xmlns:a16="http://schemas.microsoft.com/office/drawing/2014/main" id="{D03B651A-44E5-4766-9840-E3A518239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828"/>
              <a:ext cx="398" cy="175"/>
            </a:xfrm>
            <a:custGeom>
              <a:avLst/>
              <a:gdLst>
                <a:gd name="T0" fmla="*/ 0 w 251"/>
                <a:gd name="T1" fmla="*/ 0 h 110"/>
                <a:gd name="T2" fmla="*/ 108 w 251"/>
                <a:gd name="T3" fmla="*/ 145 h 110"/>
                <a:gd name="T4" fmla="*/ 197 w 251"/>
                <a:gd name="T5" fmla="*/ 189 h 110"/>
                <a:gd name="T6" fmla="*/ 263 w 251"/>
                <a:gd name="T7" fmla="*/ 251 h 110"/>
                <a:gd name="T8" fmla="*/ 639 w 251"/>
                <a:gd name="T9" fmla="*/ 438 h 110"/>
                <a:gd name="T10" fmla="*/ 853 w 251"/>
                <a:gd name="T11" fmla="*/ 390 h 110"/>
                <a:gd name="T12" fmla="*/ 1001 w 251"/>
                <a:gd name="T13" fmla="*/ 313 h 110"/>
                <a:gd name="T14" fmla="*/ 897 w 251"/>
                <a:gd name="T15" fmla="*/ 347 h 110"/>
                <a:gd name="T16" fmla="*/ 769 w 251"/>
                <a:gd name="T17" fmla="*/ 387 h 110"/>
                <a:gd name="T18" fmla="*/ 553 w 251"/>
                <a:gd name="T19" fmla="*/ 399 h 110"/>
                <a:gd name="T20" fmla="*/ 352 w 251"/>
                <a:gd name="T21" fmla="*/ 278 h 110"/>
                <a:gd name="T22" fmla="*/ 266 w 251"/>
                <a:gd name="T23" fmla="*/ 218 h 110"/>
                <a:gd name="T24" fmla="*/ 197 w 251"/>
                <a:gd name="T25" fmla="*/ 137 h 110"/>
                <a:gd name="T26" fmla="*/ 76 w 251"/>
                <a:gd name="T27" fmla="*/ 95 h 110"/>
                <a:gd name="T28" fmla="*/ 5 w 251"/>
                <a:gd name="T29" fmla="*/ 13 h 1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51" h="110">
                  <a:moveTo>
                    <a:pt x="0" y="0"/>
                  </a:moveTo>
                  <a:cubicBezTo>
                    <a:pt x="4" y="14"/>
                    <a:pt x="13" y="29"/>
                    <a:pt x="27" y="36"/>
                  </a:cubicBezTo>
                  <a:cubicBezTo>
                    <a:pt x="34" y="40"/>
                    <a:pt x="42" y="42"/>
                    <a:pt x="49" y="47"/>
                  </a:cubicBezTo>
                  <a:cubicBezTo>
                    <a:pt x="56" y="51"/>
                    <a:pt x="59" y="57"/>
                    <a:pt x="66" y="62"/>
                  </a:cubicBezTo>
                  <a:cubicBezTo>
                    <a:pt x="91" y="83"/>
                    <a:pt x="126" y="107"/>
                    <a:pt x="160" y="109"/>
                  </a:cubicBezTo>
                  <a:cubicBezTo>
                    <a:pt x="179" y="110"/>
                    <a:pt x="195" y="102"/>
                    <a:pt x="214" y="97"/>
                  </a:cubicBezTo>
                  <a:cubicBezTo>
                    <a:pt x="228" y="93"/>
                    <a:pt x="238" y="85"/>
                    <a:pt x="251" y="78"/>
                  </a:cubicBezTo>
                  <a:cubicBezTo>
                    <a:pt x="246" y="83"/>
                    <a:pt x="232" y="84"/>
                    <a:pt x="225" y="86"/>
                  </a:cubicBezTo>
                  <a:cubicBezTo>
                    <a:pt x="215" y="90"/>
                    <a:pt x="204" y="95"/>
                    <a:pt x="193" y="96"/>
                  </a:cubicBezTo>
                  <a:cubicBezTo>
                    <a:pt x="175" y="98"/>
                    <a:pt x="158" y="104"/>
                    <a:pt x="139" y="99"/>
                  </a:cubicBezTo>
                  <a:cubicBezTo>
                    <a:pt x="122" y="94"/>
                    <a:pt x="104" y="79"/>
                    <a:pt x="88" y="69"/>
                  </a:cubicBezTo>
                  <a:cubicBezTo>
                    <a:pt x="80" y="64"/>
                    <a:pt x="73" y="60"/>
                    <a:pt x="67" y="54"/>
                  </a:cubicBezTo>
                  <a:cubicBezTo>
                    <a:pt x="60" y="48"/>
                    <a:pt x="56" y="39"/>
                    <a:pt x="49" y="34"/>
                  </a:cubicBezTo>
                  <a:cubicBezTo>
                    <a:pt x="40" y="27"/>
                    <a:pt x="28" y="30"/>
                    <a:pt x="19" y="24"/>
                  </a:cubicBezTo>
                  <a:cubicBezTo>
                    <a:pt x="11" y="19"/>
                    <a:pt x="4" y="12"/>
                    <a:pt x="1" y="3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4" name="Freeform 124">
              <a:extLst>
                <a:ext uri="{FF2B5EF4-FFF2-40B4-BE49-F238E27FC236}">
                  <a16:creationId xmlns:a16="http://schemas.microsoft.com/office/drawing/2014/main" id="{480CF0A5-ACC5-4E7B-ACB8-2FE1161E0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552"/>
              <a:ext cx="61" cy="286"/>
            </a:xfrm>
            <a:custGeom>
              <a:avLst/>
              <a:gdLst>
                <a:gd name="T0" fmla="*/ 13 w 38"/>
                <a:gd name="T1" fmla="*/ 0 h 180"/>
                <a:gd name="T2" fmla="*/ 34 w 38"/>
                <a:gd name="T3" fmla="*/ 40 h 180"/>
                <a:gd name="T4" fmla="*/ 50 w 38"/>
                <a:gd name="T5" fmla="*/ 89 h 180"/>
                <a:gd name="T6" fmla="*/ 67 w 38"/>
                <a:gd name="T7" fmla="*/ 181 h 180"/>
                <a:gd name="T8" fmla="*/ 80 w 38"/>
                <a:gd name="T9" fmla="*/ 273 h 180"/>
                <a:gd name="T10" fmla="*/ 82 w 38"/>
                <a:gd name="T11" fmla="*/ 365 h 180"/>
                <a:gd name="T12" fmla="*/ 136 w 38"/>
                <a:gd name="T13" fmla="*/ 558 h 180"/>
                <a:gd name="T14" fmla="*/ 128 w 38"/>
                <a:gd name="T15" fmla="*/ 721 h 180"/>
                <a:gd name="T16" fmla="*/ 132 w 38"/>
                <a:gd name="T17" fmla="*/ 626 h 180"/>
                <a:gd name="T18" fmla="*/ 101 w 38"/>
                <a:gd name="T19" fmla="*/ 543 h 180"/>
                <a:gd name="T20" fmla="*/ 63 w 38"/>
                <a:gd name="T21" fmla="*/ 346 h 180"/>
                <a:gd name="T22" fmla="*/ 47 w 38"/>
                <a:gd name="T23" fmla="*/ 172 h 180"/>
                <a:gd name="T24" fmla="*/ 34 w 38"/>
                <a:gd name="T25" fmla="*/ 95 h 180"/>
                <a:gd name="T26" fmla="*/ 0 w 38"/>
                <a:gd name="T27" fmla="*/ 5 h 18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8" h="180">
                  <a:moveTo>
                    <a:pt x="3" y="0"/>
                  </a:moveTo>
                  <a:cubicBezTo>
                    <a:pt x="3" y="4"/>
                    <a:pt x="6" y="7"/>
                    <a:pt x="8" y="10"/>
                  </a:cubicBezTo>
                  <a:cubicBezTo>
                    <a:pt x="10" y="14"/>
                    <a:pt x="11" y="18"/>
                    <a:pt x="12" y="22"/>
                  </a:cubicBezTo>
                  <a:cubicBezTo>
                    <a:pt x="14" y="30"/>
                    <a:pt x="15" y="37"/>
                    <a:pt x="16" y="45"/>
                  </a:cubicBezTo>
                  <a:cubicBezTo>
                    <a:pt x="17" y="52"/>
                    <a:pt x="18" y="60"/>
                    <a:pt x="19" y="68"/>
                  </a:cubicBezTo>
                  <a:cubicBezTo>
                    <a:pt x="20" y="76"/>
                    <a:pt x="19" y="83"/>
                    <a:pt x="20" y="91"/>
                  </a:cubicBezTo>
                  <a:cubicBezTo>
                    <a:pt x="23" y="107"/>
                    <a:pt x="27" y="123"/>
                    <a:pt x="33" y="139"/>
                  </a:cubicBezTo>
                  <a:cubicBezTo>
                    <a:pt x="38" y="151"/>
                    <a:pt x="37" y="168"/>
                    <a:pt x="31" y="180"/>
                  </a:cubicBezTo>
                  <a:cubicBezTo>
                    <a:pt x="30" y="172"/>
                    <a:pt x="33" y="164"/>
                    <a:pt x="32" y="156"/>
                  </a:cubicBezTo>
                  <a:cubicBezTo>
                    <a:pt x="31" y="148"/>
                    <a:pt x="27" y="142"/>
                    <a:pt x="24" y="135"/>
                  </a:cubicBezTo>
                  <a:cubicBezTo>
                    <a:pt x="16" y="120"/>
                    <a:pt x="17" y="103"/>
                    <a:pt x="15" y="86"/>
                  </a:cubicBezTo>
                  <a:cubicBezTo>
                    <a:pt x="13" y="72"/>
                    <a:pt x="11" y="58"/>
                    <a:pt x="11" y="43"/>
                  </a:cubicBezTo>
                  <a:cubicBezTo>
                    <a:pt x="11" y="36"/>
                    <a:pt x="10" y="30"/>
                    <a:pt x="8" y="24"/>
                  </a:cubicBezTo>
                  <a:cubicBezTo>
                    <a:pt x="5" y="16"/>
                    <a:pt x="0" y="9"/>
                    <a:pt x="0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5" name="Freeform 125">
              <a:extLst>
                <a:ext uri="{FF2B5EF4-FFF2-40B4-BE49-F238E27FC236}">
                  <a16:creationId xmlns:a16="http://schemas.microsoft.com/office/drawing/2014/main" id="{4922FC41-EF69-432F-8766-A8CFC75D4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628"/>
              <a:ext cx="71" cy="110"/>
            </a:xfrm>
            <a:custGeom>
              <a:avLst/>
              <a:gdLst>
                <a:gd name="T0" fmla="*/ 172 w 45"/>
                <a:gd name="T1" fmla="*/ 0 h 69"/>
                <a:gd name="T2" fmla="*/ 115 w 45"/>
                <a:gd name="T3" fmla="*/ 29 h 69"/>
                <a:gd name="T4" fmla="*/ 52 w 45"/>
                <a:gd name="T5" fmla="*/ 77 h 69"/>
                <a:gd name="T6" fmla="*/ 8 w 45"/>
                <a:gd name="T7" fmla="*/ 175 h 69"/>
                <a:gd name="T8" fmla="*/ 22 w 45"/>
                <a:gd name="T9" fmla="*/ 279 h 69"/>
                <a:gd name="T10" fmla="*/ 60 w 45"/>
                <a:gd name="T11" fmla="*/ 102 h 69"/>
                <a:gd name="T12" fmla="*/ 129 w 45"/>
                <a:gd name="T13" fmla="*/ 61 h 69"/>
                <a:gd name="T14" fmla="*/ 177 w 45"/>
                <a:gd name="T15" fmla="*/ 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" h="69">
                  <a:moveTo>
                    <a:pt x="44" y="0"/>
                  </a:moveTo>
                  <a:cubicBezTo>
                    <a:pt x="40" y="3"/>
                    <a:pt x="34" y="5"/>
                    <a:pt x="29" y="7"/>
                  </a:cubicBezTo>
                  <a:cubicBezTo>
                    <a:pt x="23" y="10"/>
                    <a:pt x="18" y="14"/>
                    <a:pt x="13" y="19"/>
                  </a:cubicBezTo>
                  <a:cubicBezTo>
                    <a:pt x="8" y="26"/>
                    <a:pt x="4" y="34"/>
                    <a:pt x="2" y="43"/>
                  </a:cubicBezTo>
                  <a:cubicBezTo>
                    <a:pt x="0" y="53"/>
                    <a:pt x="2" y="59"/>
                    <a:pt x="6" y="69"/>
                  </a:cubicBezTo>
                  <a:cubicBezTo>
                    <a:pt x="1" y="56"/>
                    <a:pt x="5" y="34"/>
                    <a:pt x="15" y="25"/>
                  </a:cubicBezTo>
                  <a:cubicBezTo>
                    <a:pt x="21" y="21"/>
                    <a:pt x="28" y="19"/>
                    <a:pt x="33" y="15"/>
                  </a:cubicBezTo>
                  <a:cubicBezTo>
                    <a:pt x="37" y="11"/>
                    <a:pt x="41" y="6"/>
                    <a:pt x="45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6" name="Freeform 126">
              <a:extLst>
                <a:ext uri="{FF2B5EF4-FFF2-40B4-BE49-F238E27FC236}">
                  <a16:creationId xmlns:a16="http://schemas.microsoft.com/office/drawing/2014/main" id="{E0046549-CB76-40FF-B7BB-7F4C0F1B7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77"/>
              <a:ext cx="119" cy="166"/>
            </a:xfrm>
            <a:custGeom>
              <a:avLst/>
              <a:gdLst>
                <a:gd name="T0" fmla="*/ 90 w 75"/>
                <a:gd name="T1" fmla="*/ 0 h 104"/>
                <a:gd name="T2" fmla="*/ 198 w 75"/>
                <a:gd name="T3" fmla="*/ 81 h 104"/>
                <a:gd name="T4" fmla="*/ 267 w 75"/>
                <a:gd name="T5" fmla="*/ 158 h 104"/>
                <a:gd name="T6" fmla="*/ 240 w 75"/>
                <a:gd name="T7" fmla="*/ 402 h 104"/>
                <a:gd name="T8" fmla="*/ 205 w 75"/>
                <a:gd name="T9" fmla="*/ 423 h 104"/>
                <a:gd name="T10" fmla="*/ 216 w 75"/>
                <a:gd name="T11" fmla="*/ 125 h 104"/>
                <a:gd name="T12" fmla="*/ 159 w 75"/>
                <a:gd name="T13" fmla="*/ 86 h 104"/>
                <a:gd name="T14" fmla="*/ 103 w 75"/>
                <a:gd name="T15" fmla="*/ 56 h 104"/>
                <a:gd name="T16" fmla="*/ 0 w 75"/>
                <a:gd name="T17" fmla="*/ 97 h 104"/>
                <a:gd name="T18" fmla="*/ 89 w 75"/>
                <a:gd name="T19" fmla="*/ 5 h 1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5" h="104">
                  <a:moveTo>
                    <a:pt x="23" y="0"/>
                  </a:moveTo>
                  <a:cubicBezTo>
                    <a:pt x="22" y="7"/>
                    <a:pt x="44" y="17"/>
                    <a:pt x="50" y="20"/>
                  </a:cubicBezTo>
                  <a:cubicBezTo>
                    <a:pt x="59" y="24"/>
                    <a:pt x="64" y="30"/>
                    <a:pt x="67" y="39"/>
                  </a:cubicBezTo>
                  <a:cubicBezTo>
                    <a:pt x="75" y="59"/>
                    <a:pt x="73" y="84"/>
                    <a:pt x="60" y="99"/>
                  </a:cubicBezTo>
                  <a:cubicBezTo>
                    <a:pt x="57" y="102"/>
                    <a:pt x="55" y="103"/>
                    <a:pt x="51" y="104"/>
                  </a:cubicBezTo>
                  <a:cubicBezTo>
                    <a:pt x="75" y="89"/>
                    <a:pt x="72" y="48"/>
                    <a:pt x="54" y="31"/>
                  </a:cubicBezTo>
                  <a:cubicBezTo>
                    <a:pt x="50" y="27"/>
                    <a:pt x="45" y="23"/>
                    <a:pt x="40" y="21"/>
                  </a:cubicBezTo>
                  <a:cubicBezTo>
                    <a:pt x="35" y="19"/>
                    <a:pt x="31" y="16"/>
                    <a:pt x="26" y="14"/>
                  </a:cubicBezTo>
                  <a:cubicBezTo>
                    <a:pt x="17" y="9"/>
                    <a:pt x="8" y="19"/>
                    <a:pt x="0" y="24"/>
                  </a:cubicBezTo>
                  <a:cubicBezTo>
                    <a:pt x="8" y="16"/>
                    <a:pt x="16" y="9"/>
                    <a:pt x="22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7" name="Freeform 127">
              <a:extLst>
                <a:ext uri="{FF2B5EF4-FFF2-40B4-BE49-F238E27FC236}">
                  <a16:creationId xmlns:a16="http://schemas.microsoft.com/office/drawing/2014/main" id="{846F4B27-602C-4E35-9116-1BB8514B0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534"/>
              <a:ext cx="85" cy="205"/>
            </a:xfrm>
            <a:custGeom>
              <a:avLst/>
              <a:gdLst>
                <a:gd name="T0" fmla="*/ 13 w 54"/>
                <a:gd name="T1" fmla="*/ 0 h 129"/>
                <a:gd name="T2" fmla="*/ 102 w 54"/>
                <a:gd name="T3" fmla="*/ 43 h 129"/>
                <a:gd name="T4" fmla="*/ 102 w 54"/>
                <a:gd name="T5" fmla="*/ 145 h 129"/>
                <a:gd name="T6" fmla="*/ 172 w 54"/>
                <a:gd name="T7" fmla="*/ 249 h 129"/>
                <a:gd name="T8" fmla="*/ 198 w 54"/>
                <a:gd name="T9" fmla="*/ 346 h 129"/>
                <a:gd name="T10" fmla="*/ 206 w 54"/>
                <a:gd name="T11" fmla="*/ 424 h 129"/>
                <a:gd name="T12" fmla="*/ 151 w 54"/>
                <a:gd name="T13" fmla="*/ 518 h 129"/>
                <a:gd name="T14" fmla="*/ 178 w 54"/>
                <a:gd name="T15" fmla="*/ 313 h 129"/>
                <a:gd name="T16" fmla="*/ 116 w 54"/>
                <a:gd name="T17" fmla="*/ 184 h 129"/>
                <a:gd name="T18" fmla="*/ 87 w 54"/>
                <a:gd name="T19" fmla="*/ 151 h 129"/>
                <a:gd name="T20" fmla="*/ 82 w 54"/>
                <a:gd name="T21" fmla="*/ 95 h 129"/>
                <a:gd name="T22" fmla="*/ 31 w 54"/>
                <a:gd name="T23" fmla="*/ 43 h 129"/>
                <a:gd name="T24" fmla="*/ 0 w 54"/>
                <a:gd name="T25" fmla="*/ 0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4" h="129">
                  <a:moveTo>
                    <a:pt x="3" y="0"/>
                  </a:moveTo>
                  <a:cubicBezTo>
                    <a:pt x="10" y="3"/>
                    <a:pt x="22" y="5"/>
                    <a:pt x="26" y="11"/>
                  </a:cubicBezTo>
                  <a:cubicBezTo>
                    <a:pt x="31" y="18"/>
                    <a:pt x="24" y="28"/>
                    <a:pt x="26" y="36"/>
                  </a:cubicBezTo>
                  <a:cubicBezTo>
                    <a:pt x="29" y="46"/>
                    <a:pt x="40" y="52"/>
                    <a:pt x="44" y="62"/>
                  </a:cubicBezTo>
                  <a:cubicBezTo>
                    <a:pt x="49" y="70"/>
                    <a:pt x="49" y="77"/>
                    <a:pt x="51" y="86"/>
                  </a:cubicBezTo>
                  <a:cubicBezTo>
                    <a:pt x="51" y="93"/>
                    <a:pt x="54" y="99"/>
                    <a:pt x="53" y="106"/>
                  </a:cubicBezTo>
                  <a:cubicBezTo>
                    <a:pt x="52" y="115"/>
                    <a:pt x="48" y="125"/>
                    <a:pt x="39" y="129"/>
                  </a:cubicBezTo>
                  <a:cubicBezTo>
                    <a:pt x="51" y="114"/>
                    <a:pt x="50" y="95"/>
                    <a:pt x="46" y="78"/>
                  </a:cubicBezTo>
                  <a:cubicBezTo>
                    <a:pt x="44" y="67"/>
                    <a:pt x="39" y="53"/>
                    <a:pt x="30" y="46"/>
                  </a:cubicBezTo>
                  <a:cubicBezTo>
                    <a:pt x="27" y="43"/>
                    <a:pt x="23" y="42"/>
                    <a:pt x="22" y="38"/>
                  </a:cubicBezTo>
                  <a:cubicBezTo>
                    <a:pt x="20" y="33"/>
                    <a:pt x="23" y="28"/>
                    <a:pt x="21" y="24"/>
                  </a:cubicBezTo>
                  <a:cubicBezTo>
                    <a:pt x="19" y="19"/>
                    <a:pt x="11" y="16"/>
                    <a:pt x="8" y="11"/>
                  </a:cubicBezTo>
                  <a:cubicBezTo>
                    <a:pt x="5" y="6"/>
                    <a:pt x="4" y="4"/>
                    <a:pt x="0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8" name="Freeform 128">
              <a:extLst>
                <a:ext uri="{FF2B5EF4-FFF2-40B4-BE49-F238E27FC236}">
                  <a16:creationId xmlns:a16="http://schemas.microsoft.com/office/drawing/2014/main" id="{3376BFBC-B225-4C14-A391-6C92677D5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" y="2655"/>
              <a:ext cx="93" cy="204"/>
            </a:xfrm>
            <a:custGeom>
              <a:avLst/>
              <a:gdLst>
                <a:gd name="T0" fmla="*/ 5 w 59"/>
                <a:gd name="T1" fmla="*/ 0 h 128"/>
                <a:gd name="T2" fmla="*/ 87 w 59"/>
                <a:gd name="T3" fmla="*/ 102 h 128"/>
                <a:gd name="T4" fmla="*/ 102 w 59"/>
                <a:gd name="T5" fmla="*/ 210 h 128"/>
                <a:gd name="T6" fmla="*/ 143 w 59"/>
                <a:gd name="T7" fmla="*/ 239 h 128"/>
                <a:gd name="T8" fmla="*/ 184 w 59"/>
                <a:gd name="T9" fmla="*/ 285 h 128"/>
                <a:gd name="T10" fmla="*/ 224 w 59"/>
                <a:gd name="T11" fmla="*/ 449 h 128"/>
                <a:gd name="T12" fmla="*/ 199 w 59"/>
                <a:gd name="T13" fmla="*/ 518 h 128"/>
                <a:gd name="T14" fmla="*/ 199 w 59"/>
                <a:gd name="T15" fmla="*/ 410 h 128"/>
                <a:gd name="T16" fmla="*/ 181 w 59"/>
                <a:gd name="T17" fmla="*/ 328 h 128"/>
                <a:gd name="T18" fmla="*/ 156 w 59"/>
                <a:gd name="T19" fmla="*/ 266 h 128"/>
                <a:gd name="T20" fmla="*/ 109 w 59"/>
                <a:gd name="T21" fmla="*/ 234 h 128"/>
                <a:gd name="T22" fmla="*/ 79 w 59"/>
                <a:gd name="T23" fmla="*/ 150 h 128"/>
                <a:gd name="T24" fmla="*/ 50 w 59"/>
                <a:gd name="T25" fmla="*/ 97 h 128"/>
                <a:gd name="T26" fmla="*/ 8 w 59"/>
                <a:gd name="T27" fmla="*/ 41 h 128"/>
                <a:gd name="T28" fmla="*/ 0 w 59"/>
                <a:gd name="T29" fmla="*/ 16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28">
                  <a:moveTo>
                    <a:pt x="1" y="0"/>
                  </a:moveTo>
                  <a:cubicBezTo>
                    <a:pt x="6" y="9"/>
                    <a:pt x="20" y="15"/>
                    <a:pt x="22" y="25"/>
                  </a:cubicBezTo>
                  <a:cubicBezTo>
                    <a:pt x="24" y="34"/>
                    <a:pt x="20" y="44"/>
                    <a:pt x="26" y="52"/>
                  </a:cubicBezTo>
                  <a:cubicBezTo>
                    <a:pt x="29" y="56"/>
                    <a:pt x="33" y="57"/>
                    <a:pt x="37" y="59"/>
                  </a:cubicBezTo>
                  <a:cubicBezTo>
                    <a:pt x="42" y="62"/>
                    <a:pt x="44" y="65"/>
                    <a:pt x="47" y="70"/>
                  </a:cubicBezTo>
                  <a:cubicBezTo>
                    <a:pt x="54" y="83"/>
                    <a:pt x="59" y="97"/>
                    <a:pt x="57" y="111"/>
                  </a:cubicBezTo>
                  <a:cubicBezTo>
                    <a:pt x="56" y="118"/>
                    <a:pt x="53" y="122"/>
                    <a:pt x="51" y="128"/>
                  </a:cubicBezTo>
                  <a:cubicBezTo>
                    <a:pt x="51" y="119"/>
                    <a:pt x="52" y="110"/>
                    <a:pt x="51" y="101"/>
                  </a:cubicBezTo>
                  <a:cubicBezTo>
                    <a:pt x="49" y="94"/>
                    <a:pt x="48" y="87"/>
                    <a:pt x="46" y="81"/>
                  </a:cubicBezTo>
                  <a:cubicBezTo>
                    <a:pt x="44" y="76"/>
                    <a:pt x="43" y="70"/>
                    <a:pt x="40" y="66"/>
                  </a:cubicBezTo>
                  <a:cubicBezTo>
                    <a:pt x="36" y="62"/>
                    <a:pt x="32" y="61"/>
                    <a:pt x="28" y="58"/>
                  </a:cubicBezTo>
                  <a:cubicBezTo>
                    <a:pt x="21" y="53"/>
                    <a:pt x="20" y="46"/>
                    <a:pt x="20" y="37"/>
                  </a:cubicBezTo>
                  <a:cubicBezTo>
                    <a:pt x="19" y="32"/>
                    <a:pt x="17" y="28"/>
                    <a:pt x="13" y="24"/>
                  </a:cubicBezTo>
                  <a:cubicBezTo>
                    <a:pt x="7" y="20"/>
                    <a:pt x="4" y="17"/>
                    <a:pt x="2" y="10"/>
                  </a:cubicBezTo>
                  <a:cubicBezTo>
                    <a:pt x="1" y="8"/>
                    <a:pt x="1" y="6"/>
                    <a:pt x="0" y="4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19" name="Freeform 129">
              <a:extLst>
                <a:ext uri="{FF2B5EF4-FFF2-40B4-BE49-F238E27FC236}">
                  <a16:creationId xmlns:a16="http://schemas.microsoft.com/office/drawing/2014/main" id="{94EAE60D-0A5B-4AE9-A914-99DFEE2ED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870"/>
              <a:ext cx="85" cy="30"/>
            </a:xfrm>
            <a:custGeom>
              <a:avLst/>
              <a:gdLst>
                <a:gd name="T0" fmla="*/ 0 w 53"/>
                <a:gd name="T1" fmla="*/ 0 h 19"/>
                <a:gd name="T2" fmla="*/ 103 w 53"/>
                <a:gd name="T3" fmla="*/ 69 h 19"/>
                <a:gd name="T4" fmla="*/ 218 w 53"/>
                <a:gd name="T5" fmla="*/ 74 h 19"/>
                <a:gd name="T6" fmla="*/ 162 w 53"/>
                <a:gd name="T7" fmla="*/ 55 h 19"/>
                <a:gd name="T8" fmla="*/ 107 w 53"/>
                <a:gd name="T9" fmla="*/ 55 h 19"/>
                <a:gd name="T10" fmla="*/ 8 w 53"/>
                <a:gd name="T11" fmla="*/ 13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19">
                  <a:moveTo>
                    <a:pt x="0" y="0"/>
                  </a:moveTo>
                  <a:cubicBezTo>
                    <a:pt x="9" y="6"/>
                    <a:pt x="14" y="17"/>
                    <a:pt x="25" y="18"/>
                  </a:cubicBezTo>
                  <a:cubicBezTo>
                    <a:pt x="34" y="19"/>
                    <a:pt x="45" y="16"/>
                    <a:pt x="53" y="19"/>
                  </a:cubicBezTo>
                  <a:cubicBezTo>
                    <a:pt x="48" y="17"/>
                    <a:pt x="44" y="14"/>
                    <a:pt x="39" y="14"/>
                  </a:cubicBezTo>
                  <a:cubicBezTo>
                    <a:pt x="34" y="13"/>
                    <a:pt x="30" y="14"/>
                    <a:pt x="26" y="14"/>
                  </a:cubicBezTo>
                  <a:cubicBezTo>
                    <a:pt x="16" y="13"/>
                    <a:pt x="10" y="5"/>
                    <a:pt x="2" y="3"/>
                  </a:cubicBezTo>
                </a:path>
              </a:pathLst>
            </a:custGeom>
            <a:solidFill>
              <a:srgbClr val="C68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0" name="Freeform 130">
              <a:extLst>
                <a:ext uri="{FF2B5EF4-FFF2-40B4-BE49-F238E27FC236}">
                  <a16:creationId xmlns:a16="http://schemas.microsoft.com/office/drawing/2014/main" id="{66187F89-67E7-48BB-BFC8-A667992D9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725"/>
              <a:ext cx="141" cy="143"/>
            </a:xfrm>
            <a:custGeom>
              <a:avLst/>
              <a:gdLst>
                <a:gd name="T0" fmla="*/ 5 w 89"/>
                <a:gd name="T1" fmla="*/ 33 h 90"/>
                <a:gd name="T2" fmla="*/ 128 w 89"/>
                <a:gd name="T3" fmla="*/ 16 h 90"/>
                <a:gd name="T4" fmla="*/ 177 w 89"/>
                <a:gd name="T5" fmla="*/ 60 h 90"/>
                <a:gd name="T6" fmla="*/ 231 w 89"/>
                <a:gd name="T7" fmla="*/ 81 h 90"/>
                <a:gd name="T8" fmla="*/ 318 w 89"/>
                <a:gd name="T9" fmla="*/ 321 h 90"/>
                <a:gd name="T10" fmla="*/ 299 w 89"/>
                <a:gd name="T11" fmla="*/ 361 h 90"/>
                <a:gd name="T12" fmla="*/ 287 w 89"/>
                <a:gd name="T13" fmla="*/ 205 h 90"/>
                <a:gd name="T14" fmla="*/ 177 w 89"/>
                <a:gd name="T15" fmla="*/ 103 h 90"/>
                <a:gd name="T16" fmla="*/ 95 w 89"/>
                <a:gd name="T17" fmla="*/ 52 h 90"/>
                <a:gd name="T18" fmla="*/ 0 w 89"/>
                <a:gd name="T19" fmla="*/ 4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90">
                  <a:moveTo>
                    <a:pt x="1" y="8"/>
                  </a:moveTo>
                  <a:cubicBezTo>
                    <a:pt x="11" y="8"/>
                    <a:pt x="25" y="0"/>
                    <a:pt x="32" y="4"/>
                  </a:cubicBezTo>
                  <a:cubicBezTo>
                    <a:pt x="37" y="7"/>
                    <a:pt x="40" y="12"/>
                    <a:pt x="45" y="15"/>
                  </a:cubicBezTo>
                  <a:cubicBezTo>
                    <a:pt x="49" y="17"/>
                    <a:pt x="54" y="17"/>
                    <a:pt x="58" y="20"/>
                  </a:cubicBezTo>
                  <a:cubicBezTo>
                    <a:pt x="77" y="32"/>
                    <a:pt x="89" y="58"/>
                    <a:pt x="80" y="80"/>
                  </a:cubicBezTo>
                  <a:cubicBezTo>
                    <a:pt x="78" y="84"/>
                    <a:pt x="76" y="87"/>
                    <a:pt x="75" y="90"/>
                  </a:cubicBezTo>
                  <a:cubicBezTo>
                    <a:pt x="75" y="76"/>
                    <a:pt x="80" y="63"/>
                    <a:pt x="72" y="51"/>
                  </a:cubicBezTo>
                  <a:cubicBezTo>
                    <a:pt x="66" y="40"/>
                    <a:pt x="56" y="32"/>
                    <a:pt x="45" y="26"/>
                  </a:cubicBezTo>
                  <a:cubicBezTo>
                    <a:pt x="38" y="22"/>
                    <a:pt x="31" y="15"/>
                    <a:pt x="24" y="13"/>
                  </a:cubicBezTo>
                  <a:cubicBezTo>
                    <a:pt x="20" y="12"/>
                    <a:pt x="3" y="8"/>
                    <a:pt x="0" y="1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1" name="Freeform 131">
              <a:extLst>
                <a:ext uri="{FF2B5EF4-FFF2-40B4-BE49-F238E27FC236}">
                  <a16:creationId xmlns:a16="http://schemas.microsoft.com/office/drawing/2014/main" id="{F7921B4E-EAE2-48B9-81C4-904F0A6A7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860"/>
              <a:ext cx="32" cy="41"/>
            </a:xfrm>
            <a:custGeom>
              <a:avLst/>
              <a:gdLst>
                <a:gd name="T0" fmla="*/ 16 w 20"/>
                <a:gd name="T1" fmla="*/ 95 h 26"/>
                <a:gd name="T2" fmla="*/ 77 w 20"/>
                <a:gd name="T3" fmla="*/ 0 h 26"/>
                <a:gd name="T4" fmla="*/ 0 w 20"/>
                <a:gd name="T5" fmla="*/ 103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">
                  <a:moveTo>
                    <a:pt x="4" y="24"/>
                  </a:moveTo>
                  <a:cubicBezTo>
                    <a:pt x="11" y="24"/>
                    <a:pt x="20" y="6"/>
                    <a:pt x="19" y="0"/>
                  </a:cubicBezTo>
                  <a:cubicBezTo>
                    <a:pt x="15" y="10"/>
                    <a:pt x="7" y="18"/>
                    <a:pt x="0" y="26"/>
                  </a:cubicBezTo>
                </a:path>
              </a:pathLst>
            </a:custGeom>
            <a:solidFill>
              <a:srgbClr val="C68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2" name="Freeform 132">
              <a:extLst>
                <a:ext uri="{FF2B5EF4-FFF2-40B4-BE49-F238E27FC236}">
                  <a16:creationId xmlns:a16="http://schemas.microsoft.com/office/drawing/2014/main" id="{7F99B5B9-8A3E-46BE-B8EE-DB45639B1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584"/>
              <a:ext cx="146" cy="127"/>
            </a:xfrm>
            <a:custGeom>
              <a:avLst/>
              <a:gdLst>
                <a:gd name="T0" fmla="*/ 94 w 92"/>
                <a:gd name="T1" fmla="*/ 40 h 80"/>
                <a:gd name="T2" fmla="*/ 216 w 92"/>
                <a:gd name="T3" fmla="*/ 0 h 80"/>
                <a:gd name="T4" fmla="*/ 340 w 92"/>
                <a:gd name="T5" fmla="*/ 52 h 80"/>
                <a:gd name="T6" fmla="*/ 343 w 92"/>
                <a:gd name="T7" fmla="*/ 198 h 80"/>
                <a:gd name="T8" fmla="*/ 279 w 92"/>
                <a:gd name="T9" fmla="*/ 321 h 80"/>
                <a:gd name="T10" fmla="*/ 265 w 92"/>
                <a:gd name="T11" fmla="*/ 35 h 80"/>
                <a:gd name="T12" fmla="*/ 124 w 92"/>
                <a:gd name="T13" fmla="*/ 64 h 80"/>
                <a:gd name="T14" fmla="*/ 0 w 92"/>
                <a:gd name="T15" fmla="*/ 141 h 80"/>
                <a:gd name="T16" fmla="*/ 94 w 92"/>
                <a:gd name="T17" fmla="*/ 27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80">
                  <a:moveTo>
                    <a:pt x="23" y="10"/>
                  </a:moveTo>
                  <a:cubicBezTo>
                    <a:pt x="35" y="11"/>
                    <a:pt x="42" y="0"/>
                    <a:pt x="54" y="0"/>
                  </a:cubicBezTo>
                  <a:cubicBezTo>
                    <a:pt x="63" y="0"/>
                    <a:pt x="80" y="5"/>
                    <a:pt x="85" y="13"/>
                  </a:cubicBezTo>
                  <a:cubicBezTo>
                    <a:pt x="90" y="23"/>
                    <a:pt x="87" y="40"/>
                    <a:pt x="86" y="50"/>
                  </a:cubicBezTo>
                  <a:cubicBezTo>
                    <a:pt x="85" y="61"/>
                    <a:pt x="79" y="73"/>
                    <a:pt x="70" y="80"/>
                  </a:cubicBezTo>
                  <a:cubicBezTo>
                    <a:pt x="78" y="62"/>
                    <a:pt x="92" y="20"/>
                    <a:pt x="66" y="9"/>
                  </a:cubicBezTo>
                  <a:cubicBezTo>
                    <a:pt x="55" y="5"/>
                    <a:pt x="40" y="9"/>
                    <a:pt x="31" y="16"/>
                  </a:cubicBezTo>
                  <a:cubicBezTo>
                    <a:pt x="22" y="24"/>
                    <a:pt x="10" y="27"/>
                    <a:pt x="0" y="35"/>
                  </a:cubicBezTo>
                  <a:cubicBezTo>
                    <a:pt x="4" y="23"/>
                    <a:pt x="19" y="19"/>
                    <a:pt x="23" y="7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3" name="Freeform 133">
              <a:extLst>
                <a:ext uri="{FF2B5EF4-FFF2-40B4-BE49-F238E27FC236}">
                  <a16:creationId xmlns:a16="http://schemas.microsoft.com/office/drawing/2014/main" id="{54F0F283-867A-4DB1-8B67-8ABA0CB62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2167"/>
              <a:ext cx="229" cy="205"/>
            </a:xfrm>
            <a:custGeom>
              <a:avLst/>
              <a:gdLst>
                <a:gd name="T0" fmla="*/ 0 w 144"/>
                <a:gd name="T1" fmla="*/ 518 h 129"/>
                <a:gd name="T2" fmla="*/ 8 w 144"/>
                <a:gd name="T3" fmla="*/ 219 h 129"/>
                <a:gd name="T4" fmla="*/ 76 w 144"/>
                <a:gd name="T5" fmla="*/ 108 h 129"/>
                <a:gd name="T6" fmla="*/ 121 w 144"/>
                <a:gd name="T7" fmla="*/ 52 h 129"/>
                <a:gd name="T8" fmla="*/ 145 w 144"/>
                <a:gd name="T9" fmla="*/ 0 h 129"/>
                <a:gd name="T10" fmla="*/ 321 w 144"/>
                <a:gd name="T11" fmla="*/ 219 h 129"/>
                <a:gd name="T12" fmla="*/ 447 w 144"/>
                <a:gd name="T13" fmla="*/ 286 h 129"/>
                <a:gd name="T14" fmla="*/ 579 w 144"/>
                <a:gd name="T15" fmla="*/ 321 h 129"/>
                <a:gd name="T16" fmla="*/ 359 w 144"/>
                <a:gd name="T17" fmla="*/ 278 h 129"/>
                <a:gd name="T18" fmla="*/ 183 w 144"/>
                <a:gd name="T19" fmla="*/ 197 h 129"/>
                <a:gd name="T20" fmla="*/ 0 w 144"/>
                <a:gd name="T21" fmla="*/ 475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129">
                  <a:moveTo>
                    <a:pt x="0" y="129"/>
                  </a:moveTo>
                  <a:cubicBezTo>
                    <a:pt x="0" y="104"/>
                    <a:pt x="0" y="80"/>
                    <a:pt x="2" y="55"/>
                  </a:cubicBezTo>
                  <a:cubicBezTo>
                    <a:pt x="4" y="42"/>
                    <a:pt x="9" y="37"/>
                    <a:pt x="19" y="27"/>
                  </a:cubicBezTo>
                  <a:cubicBezTo>
                    <a:pt x="23" y="22"/>
                    <a:pt x="27" y="18"/>
                    <a:pt x="30" y="13"/>
                  </a:cubicBezTo>
                  <a:cubicBezTo>
                    <a:pt x="32" y="9"/>
                    <a:pt x="33" y="4"/>
                    <a:pt x="36" y="0"/>
                  </a:cubicBezTo>
                  <a:cubicBezTo>
                    <a:pt x="51" y="17"/>
                    <a:pt x="60" y="40"/>
                    <a:pt x="80" y="55"/>
                  </a:cubicBezTo>
                  <a:cubicBezTo>
                    <a:pt x="89" y="61"/>
                    <a:pt x="101" y="66"/>
                    <a:pt x="111" y="71"/>
                  </a:cubicBezTo>
                  <a:cubicBezTo>
                    <a:pt x="121" y="75"/>
                    <a:pt x="135" y="74"/>
                    <a:pt x="144" y="80"/>
                  </a:cubicBezTo>
                  <a:cubicBezTo>
                    <a:pt x="123" y="82"/>
                    <a:pt x="107" y="76"/>
                    <a:pt x="89" y="69"/>
                  </a:cubicBezTo>
                  <a:cubicBezTo>
                    <a:pt x="74" y="63"/>
                    <a:pt x="60" y="54"/>
                    <a:pt x="45" y="49"/>
                  </a:cubicBezTo>
                  <a:cubicBezTo>
                    <a:pt x="9" y="38"/>
                    <a:pt x="5" y="95"/>
                    <a:pt x="0" y="11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4" name="Freeform 134">
              <a:extLst>
                <a:ext uri="{FF2B5EF4-FFF2-40B4-BE49-F238E27FC236}">
                  <a16:creationId xmlns:a16="http://schemas.microsoft.com/office/drawing/2014/main" id="{10DB9A52-57A9-49AB-937E-97132CF45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199"/>
              <a:ext cx="248" cy="175"/>
            </a:xfrm>
            <a:custGeom>
              <a:avLst/>
              <a:gdLst>
                <a:gd name="T0" fmla="*/ 8 w 156"/>
                <a:gd name="T1" fmla="*/ 183 h 110"/>
                <a:gd name="T2" fmla="*/ 145 w 156"/>
                <a:gd name="T3" fmla="*/ 151 h 110"/>
                <a:gd name="T4" fmla="*/ 261 w 156"/>
                <a:gd name="T5" fmla="*/ 129 h 110"/>
                <a:gd name="T6" fmla="*/ 407 w 156"/>
                <a:gd name="T7" fmla="*/ 0 h 110"/>
                <a:gd name="T8" fmla="*/ 587 w 156"/>
                <a:gd name="T9" fmla="*/ 172 h 110"/>
                <a:gd name="T10" fmla="*/ 599 w 156"/>
                <a:gd name="T11" fmla="*/ 442 h 110"/>
                <a:gd name="T12" fmla="*/ 539 w 156"/>
                <a:gd name="T13" fmla="*/ 202 h 110"/>
                <a:gd name="T14" fmla="*/ 374 w 156"/>
                <a:gd name="T15" fmla="*/ 134 h 110"/>
                <a:gd name="T16" fmla="*/ 278 w 156"/>
                <a:gd name="T17" fmla="*/ 164 h 110"/>
                <a:gd name="T18" fmla="*/ 164 w 156"/>
                <a:gd name="T19" fmla="*/ 172 h 110"/>
                <a:gd name="T20" fmla="*/ 0 w 156"/>
                <a:gd name="T21" fmla="*/ 202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6" h="110">
                  <a:moveTo>
                    <a:pt x="2" y="45"/>
                  </a:moveTo>
                  <a:cubicBezTo>
                    <a:pt x="11" y="50"/>
                    <a:pt x="27" y="41"/>
                    <a:pt x="36" y="38"/>
                  </a:cubicBezTo>
                  <a:cubicBezTo>
                    <a:pt x="45" y="35"/>
                    <a:pt x="55" y="35"/>
                    <a:pt x="65" y="32"/>
                  </a:cubicBezTo>
                  <a:cubicBezTo>
                    <a:pt x="82" y="27"/>
                    <a:pt x="89" y="13"/>
                    <a:pt x="101" y="0"/>
                  </a:cubicBezTo>
                  <a:cubicBezTo>
                    <a:pt x="120" y="12"/>
                    <a:pt x="135" y="22"/>
                    <a:pt x="146" y="43"/>
                  </a:cubicBezTo>
                  <a:cubicBezTo>
                    <a:pt x="156" y="62"/>
                    <a:pt x="150" y="88"/>
                    <a:pt x="149" y="110"/>
                  </a:cubicBezTo>
                  <a:cubicBezTo>
                    <a:pt x="146" y="92"/>
                    <a:pt x="149" y="63"/>
                    <a:pt x="134" y="50"/>
                  </a:cubicBezTo>
                  <a:cubicBezTo>
                    <a:pt x="123" y="41"/>
                    <a:pt x="107" y="31"/>
                    <a:pt x="93" y="33"/>
                  </a:cubicBezTo>
                  <a:cubicBezTo>
                    <a:pt x="85" y="35"/>
                    <a:pt x="77" y="39"/>
                    <a:pt x="69" y="41"/>
                  </a:cubicBezTo>
                  <a:cubicBezTo>
                    <a:pt x="60" y="42"/>
                    <a:pt x="51" y="42"/>
                    <a:pt x="41" y="43"/>
                  </a:cubicBezTo>
                  <a:cubicBezTo>
                    <a:pt x="29" y="45"/>
                    <a:pt x="11" y="45"/>
                    <a:pt x="0" y="5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5" name="Freeform 135">
              <a:extLst>
                <a:ext uri="{FF2B5EF4-FFF2-40B4-BE49-F238E27FC236}">
                  <a16:creationId xmlns:a16="http://schemas.microsoft.com/office/drawing/2014/main" id="{3A9AA93E-D1D3-42E8-A716-B9407BCD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2569"/>
              <a:ext cx="286" cy="174"/>
            </a:xfrm>
            <a:custGeom>
              <a:avLst/>
              <a:gdLst>
                <a:gd name="T0" fmla="*/ 21 w 180"/>
                <a:gd name="T1" fmla="*/ 375 h 109"/>
                <a:gd name="T2" fmla="*/ 21 w 180"/>
                <a:gd name="T3" fmla="*/ 179 h 109"/>
                <a:gd name="T4" fmla="*/ 89 w 180"/>
                <a:gd name="T5" fmla="*/ 94 h 109"/>
                <a:gd name="T6" fmla="*/ 103 w 180"/>
                <a:gd name="T7" fmla="*/ 0 h 109"/>
                <a:gd name="T8" fmla="*/ 230 w 180"/>
                <a:gd name="T9" fmla="*/ 89 h 109"/>
                <a:gd name="T10" fmla="*/ 377 w 180"/>
                <a:gd name="T11" fmla="*/ 150 h 109"/>
                <a:gd name="T12" fmla="*/ 532 w 180"/>
                <a:gd name="T13" fmla="*/ 192 h 109"/>
                <a:gd name="T14" fmla="*/ 721 w 180"/>
                <a:gd name="T15" fmla="*/ 196 h 109"/>
                <a:gd name="T16" fmla="*/ 396 w 180"/>
                <a:gd name="T17" fmla="*/ 200 h 109"/>
                <a:gd name="T18" fmla="*/ 164 w 180"/>
                <a:gd name="T19" fmla="*/ 145 h 109"/>
                <a:gd name="T20" fmla="*/ 64 w 180"/>
                <a:gd name="T21" fmla="*/ 257 h 109"/>
                <a:gd name="T22" fmla="*/ 27 w 180"/>
                <a:gd name="T23" fmla="*/ 444 h 10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80" h="109">
                  <a:moveTo>
                    <a:pt x="5" y="92"/>
                  </a:moveTo>
                  <a:cubicBezTo>
                    <a:pt x="9" y="78"/>
                    <a:pt x="0" y="59"/>
                    <a:pt x="5" y="44"/>
                  </a:cubicBezTo>
                  <a:cubicBezTo>
                    <a:pt x="9" y="35"/>
                    <a:pt x="17" y="31"/>
                    <a:pt x="22" y="23"/>
                  </a:cubicBezTo>
                  <a:cubicBezTo>
                    <a:pt x="26" y="16"/>
                    <a:pt x="26" y="9"/>
                    <a:pt x="26" y="0"/>
                  </a:cubicBezTo>
                  <a:cubicBezTo>
                    <a:pt x="35" y="1"/>
                    <a:pt x="47" y="17"/>
                    <a:pt x="57" y="22"/>
                  </a:cubicBezTo>
                  <a:cubicBezTo>
                    <a:pt x="68" y="28"/>
                    <a:pt x="82" y="33"/>
                    <a:pt x="94" y="37"/>
                  </a:cubicBezTo>
                  <a:cubicBezTo>
                    <a:pt x="107" y="42"/>
                    <a:pt x="120" y="45"/>
                    <a:pt x="133" y="47"/>
                  </a:cubicBezTo>
                  <a:cubicBezTo>
                    <a:pt x="149" y="50"/>
                    <a:pt x="164" y="46"/>
                    <a:pt x="180" y="48"/>
                  </a:cubicBezTo>
                  <a:cubicBezTo>
                    <a:pt x="158" y="57"/>
                    <a:pt x="122" y="53"/>
                    <a:pt x="99" y="49"/>
                  </a:cubicBezTo>
                  <a:cubicBezTo>
                    <a:pt x="79" y="47"/>
                    <a:pt x="61" y="39"/>
                    <a:pt x="41" y="36"/>
                  </a:cubicBezTo>
                  <a:cubicBezTo>
                    <a:pt x="22" y="34"/>
                    <a:pt x="19" y="47"/>
                    <a:pt x="16" y="63"/>
                  </a:cubicBezTo>
                  <a:cubicBezTo>
                    <a:pt x="13" y="79"/>
                    <a:pt x="8" y="92"/>
                    <a:pt x="7" y="109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6" name="Freeform 136">
              <a:extLst>
                <a:ext uri="{FF2B5EF4-FFF2-40B4-BE49-F238E27FC236}">
                  <a16:creationId xmlns:a16="http://schemas.microsoft.com/office/drawing/2014/main" id="{2CF5308A-E6FF-4EB9-9C8A-13D76D2AC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2509"/>
              <a:ext cx="241" cy="132"/>
            </a:xfrm>
            <a:custGeom>
              <a:avLst/>
              <a:gdLst>
                <a:gd name="T0" fmla="*/ 0 w 152"/>
                <a:gd name="T1" fmla="*/ 334 h 83"/>
                <a:gd name="T2" fmla="*/ 300 w 152"/>
                <a:gd name="T3" fmla="*/ 202 h 83"/>
                <a:gd name="T4" fmla="*/ 417 w 152"/>
                <a:gd name="T5" fmla="*/ 0 h 83"/>
                <a:gd name="T6" fmla="*/ 563 w 152"/>
                <a:gd name="T7" fmla="*/ 115 h 83"/>
                <a:gd name="T8" fmla="*/ 606 w 152"/>
                <a:gd name="T9" fmla="*/ 326 h 83"/>
                <a:gd name="T10" fmla="*/ 409 w 152"/>
                <a:gd name="T11" fmla="*/ 121 h 83"/>
                <a:gd name="T12" fmla="*/ 254 w 152"/>
                <a:gd name="T13" fmla="*/ 291 h 83"/>
                <a:gd name="T14" fmla="*/ 33 w 152"/>
                <a:gd name="T15" fmla="*/ 321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2" h="83">
                  <a:moveTo>
                    <a:pt x="0" y="83"/>
                  </a:moveTo>
                  <a:cubicBezTo>
                    <a:pt x="29" y="74"/>
                    <a:pt x="55" y="76"/>
                    <a:pt x="75" y="50"/>
                  </a:cubicBezTo>
                  <a:cubicBezTo>
                    <a:pt x="86" y="37"/>
                    <a:pt x="101" y="16"/>
                    <a:pt x="105" y="0"/>
                  </a:cubicBezTo>
                  <a:cubicBezTo>
                    <a:pt x="110" y="17"/>
                    <a:pt x="134" y="11"/>
                    <a:pt x="141" y="28"/>
                  </a:cubicBezTo>
                  <a:cubicBezTo>
                    <a:pt x="147" y="45"/>
                    <a:pt x="151" y="62"/>
                    <a:pt x="152" y="81"/>
                  </a:cubicBezTo>
                  <a:cubicBezTo>
                    <a:pt x="148" y="65"/>
                    <a:pt x="125" y="2"/>
                    <a:pt x="103" y="30"/>
                  </a:cubicBezTo>
                  <a:cubicBezTo>
                    <a:pt x="90" y="45"/>
                    <a:pt x="85" y="68"/>
                    <a:pt x="64" y="72"/>
                  </a:cubicBezTo>
                  <a:cubicBezTo>
                    <a:pt x="46" y="76"/>
                    <a:pt x="26" y="80"/>
                    <a:pt x="8" y="8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7" name="Freeform 137">
              <a:extLst>
                <a:ext uri="{FF2B5EF4-FFF2-40B4-BE49-F238E27FC236}">
                  <a16:creationId xmlns:a16="http://schemas.microsoft.com/office/drawing/2014/main" id="{C9CF1F65-6F98-4E7D-9271-C3D9D89A0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2609"/>
              <a:ext cx="42" cy="127"/>
            </a:xfrm>
            <a:custGeom>
              <a:avLst/>
              <a:gdLst>
                <a:gd name="T0" fmla="*/ 0 w 26"/>
                <a:gd name="T1" fmla="*/ 0 h 80"/>
                <a:gd name="T2" fmla="*/ 110 w 26"/>
                <a:gd name="T3" fmla="*/ 64 h 80"/>
                <a:gd name="T4" fmla="*/ 76 w 26"/>
                <a:gd name="T5" fmla="*/ 108 h 80"/>
                <a:gd name="T6" fmla="*/ 47 w 26"/>
                <a:gd name="T7" fmla="*/ 168 h 80"/>
                <a:gd name="T8" fmla="*/ 39 w 26"/>
                <a:gd name="T9" fmla="*/ 252 h 80"/>
                <a:gd name="T10" fmla="*/ 42 w 26"/>
                <a:gd name="T11" fmla="*/ 321 h 80"/>
                <a:gd name="T12" fmla="*/ 21 w 26"/>
                <a:gd name="T13" fmla="*/ 205 h 80"/>
                <a:gd name="T14" fmla="*/ 21 w 26"/>
                <a:gd name="T15" fmla="*/ 121 h 80"/>
                <a:gd name="T16" fmla="*/ 16 w 26"/>
                <a:gd name="T17" fmla="*/ 52 h 80"/>
                <a:gd name="T18" fmla="*/ 0 w 26"/>
                <a:gd name="T19" fmla="*/ 0 h 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80">
                  <a:moveTo>
                    <a:pt x="0" y="0"/>
                  </a:moveTo>
                  <a:cubicBezTo>
                    <a:pt x="8" y="9"/>
                    <a:pt x="15" y="15"/>
                    <a:pt x="26" y="16"/>
                  </a:cubicBezTo>
                  <a:cubicBezTo>
                    <a:pt x="25" y="20"/>
                    <a:pt x="20" y="23"/>
                    <a:pt x="18" y="27"/>
                  </a:cubicBezTo>
                  <a:cubicBezTo>
                    <a:pt x="14" y="31"/>
                    <a:pt x="12" y="36"/>
                    <a:pt x="11" y="42"/>
                  </a:cubicBezTo>
                  <a:cubicBezTo>
                    <a:pt x="9" y="49"/>
                    <a:pt x="9" y="56"/>
                    <a:pt x="9" y="63"/>
                  </a:cubicBezTo>
                  <a:cubicBezTo>
                    <a:pt x="9" y="68"/>
                    <a:pt x="10" y="75"/>
                    <a:pt x="10" y="80"/>
                  </a:cubicBezTo>
                  <a:cubicBezTo>
                    <a:pt x="6" y="71"/>
                    <a:pt x="7" y="61"/>
                    <a:pt x="5" y="51"/>
                  </a:cubicBezTo>
                  <a:cubicBezTo>
                    <a:pt x="4" y="44"/>
                    <a:pt x="5" y="37"/>
                    <a:pt x="5" y="30"/>
                  </a:cubicBezTo>
                  <a:cubicBezTo>
                    <a:pt x="5" y="24"/>
                    <a:pt x="6" y="19"/>
                    <a:pt x="4" y="13"/>
                  </a:cubicBezTo>
                  <a:cubicBezTo>
                    <a:pt x="4" y="10"/>
                    <a:pt x="3" y="2"/>
                    <a:pt x="0" y="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8" name="Freeform 138">
              <a:extLst>
                <a:ext uri="{FF2B5EF4-FFF2-40B4-BE49-F238E27FC236}">
                  <a16:creationId xmlns:a16="http://schemas.microsoft.com/office/drawing/2014/main" id="{70238B79-6AE1-4402-BFD5-603397A3E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520"/>
              <a:ext cx="119" cy="148"/>
            </a:xfrm>
            <a:custGeom>
              <a:avLst/>
              <a:gdLst>
                <a:gd name="T0" fmla="*/ 100 w 75"/>
                <a:gd name="T1" fmla="*/ 320 h 93"/>
                <a:gd name="T2" fmla="*/ 56 w 75"/>
                <a:gd name="T3" fmla="*/ 226 h 93"/>
                <a:gd name="T4" fmla="*/ 0 w 75"/>
                <a:gd name="T5" fmla="*/ 170 h 93"/>
                <a:gd name="T6" fmla="*/ 25 w 75"/>
                <a:gd name="T7" fmla="*/ 102 h 93"/>
                <a:gd name="T8" fmla="*/ 103 w 75"/>
                <a:gd name="T9" fmla="*/ 56 h 93"/>
                <a:gd name="T10" fmla="*/ 300 w 75"/>
                <a:gd name="T11" fmla="*/ 46 h 93"/>
                <a:gd name="T12" fmla="*/ 209 w 75"/>
                <a:gd name="T13" fmla="*/ 46 h 93"/>
                <a:gd name="T14" fmla="*/ 129 w 75"/>
                <a:gd name="T15" fmla="*/ 73 h 93"/>
                <a:gd name="T16" fmla="*/ 48 w 75"/>
                <a:gd name="T17" fmla="*/ 151 h 93"/>
                <a:gd name="T18" fmla="*/ 90 w 75"/>
                <a:gd name="T19" fmla="*/ 261 h 93"/>
                <a:gd name="T20" fmla="*/ 111 w 75"/>
                <a:gd name="T21" fmla="*/ 376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93">
                  <a:moveTo>
                    <a:pt x="25" y="79"/>
                  </a:moveTo>
                  <a:cubicBezTo>
                    <a:pt x="22" y="72"/>
                    <a:pt x="19" y="63"/>
                    <a:pt x="14" y="56"/>
                  </a:cubicBezTo>
                  <a:cubicBezTo>
                    <a:pt x="10" y="51"/>
                    <a:pt x="3" y="48"/>
                    <a:pt x="0" y="42"/>
                  </a:cubicBezTo>
                  <a:cubicBezTo>
                    <a:pt x="4" y="37"/>
                    <a:pt x="2" y="30"/>
                    <a:pt x="6" y="25"/>
                  </a:cubicBezTo>
                  <a:cubicBezTo>
                    <a:pt x="9" y="19"/>
                    <a:pt x="20" y="16"/>
                    <a:pt x="26" y="14"/>
                  </a:cubicBezTo>
                  <a:cubicBezTo>
                    <a:pt x="39" y="9"/>
                    <a:pt x="63" y="0"/>
                    <a:pt x="75" y="11"/>
                  </a:cubicBezTo>
                  <a:cubicBezTo>
                    <a:pt x="67" y="12"/>
                    <a:pt x="60" y="11"/>
                    <a:pt x="52" y="11"/>
                  </a:cubicBezTo>
                  <a:cubicBezTo>
                    <a:pt x="44" y="12"/>
                    <a:pt x="39" y="14"/>
                    <a:pt x="32" y="18"/>
                  </a:cubicBezTo>
                  <a:cubicBezTo>
                    <a:pt x="24" y="22"/>
                    <a:pt x="14" y="29"/>
                    <a:pt x="12" y="38"/>
                  </a:cubicBezTo>
                  <a:cubicBezTo>
                    <a:pt x="9" y="48"/>
                    <a:pt x="20" y="56"/>
                    <a:pt x="23" y="65"/>
                  </a:cubicBezTo>
                  <a:cubicBezTo>
                    <a:pt x="26" y="74"/>
                    <a:pt x="25" y="85"/>
                    <a:pt x="28" y="93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29" name="Freeform 139">
              <a:extLst>
                <a:ext uri="{FF2B5EF4-FFF2-40B4-BE49-F238E27FC236}">
                  <a16:creationId xmlns:a16="http://schemas.microsoft.com/office/drawing/2014/main" id="{684FCEDE-22AA-4D8F-A9C1-86A40F595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595"/>
              <a:ext cx="88" cy="140"/>
            </a:xfrm>
            <a:custGeom>
              <a:avLst/>
              <a:gdLst>
                <a:gd name="T0" fmla="*/ 77 w 55"/>
                <a:gd name="T1" fmla="*/ 321 h 88"/>
                <a:gd name="T2" fmla="*/ 77 w 55"/>
                <a:gd name="T3" fmla="*/ 124 h 88"/>
                <a:gd name="T4" fmla="*/ 0 w 55"/>
                <a:gd name="T5" fmla="*/ 8 h 88"/>
                <a:gd name="T6" fmla="*/ 29 w 55"/>
                <a:gd name="T7" fmla="*/ 8 h 88"/>
                <a:gd name="T8" fmla="*/ 56 w 55"/>
                <a:gd name="T9" fmla="*/ 0 h 88"/>
                <a:gd name="T10" fmla="*/ 102 w 55"/>
                <a:gd name="T11" fmla="*/ 25 h 88"/>
                <a:gd name="T12" fmla="*/ 226 w 55"/>
                <a:gd name="T13" fmla="*/ 134 h 88"/>
                <a:gd name="T14" fmla="*/ 136 w 55"/>
                <a:gd name="T15" fmla="*/ 81 h 88"/>
                <a:gd name="T16" fmla="*/ 107 w 55"/>
                <a:gd name="T17" fmla="*/ 164 h 88"/>
                <a:gd name="T18" fmla="*/ 98 w 55"/>
                <a:gd name="T19" fmla="*/ 278 h 88"/>
                <a:gd name="T20" fmla="*/ 69 w 55"/>
                <a:gd name="T21" fmla="*/ 355 h 8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5" h="88">
                  <a:moveTo>
                    <a:pt x="19" y="80"/>
                  </a:moveTo>
                  <a:cubicBezTo>
                    <a:pt x="19" y="63"/>
                    <a:pt x="24" y="48"/>
                    <a:pt x="19" y="31"/>
                  </a:cubicBezTo>
                  <a:cubicBezTo>
                    <a:pt x="15" y="19"/>
                    <a:pt x="8" y="11"/>
                    <a:pt x="0" y="2"/>
                  </a:cubicBezTo>
                  <a:cubicBezTo>
                    <a:pt x="3" y="0"/>
                    <a:pt x="4" y="2"/>
                    <a:pt x="7" y="2"/>
                  </a:cubicBezTo>
                  <a:cubicBezTo>
                    <a:pt x="10" y="2"/>
                    <a:pt x="12" y="1"/>
                    <a:pt x="14" y="0"/>
                  </a:cubicBezTo>
                  <a:cubicBezTo>
                    <a:pt x="21" y="0"/>
                    <a:pt x="21" y="2"/>
                    <a:pt x="25" y="6"/>
                  </a:cubicBezTo>
                  <a:cubicBezTo>
                    <a:pt x="35" y="15"/>
                    <a:pt x="45" y="25"/>
                    <a:pt x="55" y="33"/>
                  </a:cubicBezTo>
                  <a:cubicBezTo>
                    <a:pt x="47" y="31"/>
                    <a:pt x="40" y="20"/>
                    <a:pt x="33" y="20"/>
                  </a:cubicBezTo>
                  <a:cubicBezTo>
                    <a:pt x="25" y="20"/>
                    <a:pt x="26" y="36"/>
                    <a:pt x="26" y="41"/>
                  </a:cubicBezTo>
                  <a:cubicBezTo>
                    <a:pt x="27" y="50"/>
                    <a:pt x="27" y="60"/>
                    <a:pt x="24" y="69"/>
                  </a:cubicBezTo>
                  <a:cubicBezTo>
                    <a:pt x="22" y="75"/>
                    <a:pt x="19" y="82"/>
                    <a:pt x="17" y="8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0" name="Freeform 140">
              <a:extLst>
                <a:ext uri="{FF2B5EF4-FFF2-40B4-BE49-F238E27FC236}">
                  <a16:creationId xmlns:a16="http://schemas.microsoft.com/office/drawing/2014/main" id="{EF767190-791D-4342-B777-B02C6BE76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727"/>
              <a:ext cx="79" cy="130"/>
            </a:xfrm>
            <a:custGeom>
              <a:avLst/>
              <a:gdLst>
                <a:gd name="T0" fmla="*/ 87 w 50"/>
                <a:gd name="T1" fmla="*/ 319 h 82"/>
                <a:gd name="T2" fmla="*/ 81 w 50"/>
                <a:gd name="T3" fmla="*/ 327 h 82"/>
                <a:gd name="T4" fmla="*/ 95 w 50"/>
                <a:gd name="T5" fmla="*/ 159 h 82"/>
                <a:gd name="T6" fmla="*/ 27 w 50"/>
                <a:gd name="T7" fmla="*/ 52 h 82"/>
                <a:gd name="T8" fmla="*/ 8 w 50"/>
                <a:gd name="T9" fmla="*/ 25 h 82"/>
                <a:gd name="T10" fmla="*/ 63 w 50"/>
                <a:gd name="T11" fmla="*/ 5 h 82"/>
                <a:gd name="T12" fmla="*/ 177 w 50"/>
                <a:gd name="T13" fmla="*/ 35 h 82"/>
                <a:gd name="T14" fmla="*/ 198 w 50"/>
                <a:gd name="T15" fmla="*/ 40 h 82"/>
                <a:gd name="T16" fmla="*/ 117 w 50"/>
                <a:gd name="T17" fmla="*/ 52 h 82"/>
                <a:gd name="T18" fmla="*/ 122 w 50"/>
                <a:gd name="T19" fmla="*/ 159 h 82"/>
                <a:gd name="T20" fmla="*/ 74 w 50"/>
                <a:gd name="T21" fmla="*/ 327 h 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82">
                  <a:moveTo>
                    <a:pt x="22" y="80"/>
                  </a:moveTo>
                  <a:cubicBezTo>
                    <a:pt x="21" y="81"/>
                    <a:pt x="22" y="82"/>
                    <a:pt x="20" y="82"/>
                  </a:cubicBezTo>
                  <a:cubicBezTo>
                    <a:pt x="27" y="72"/>
                    <a:pt x="26" y="51"/>
                    <a:pt x="24" y="40"/>
                  </a:cubicBezTo>
                  <a:cubicBezTo>
                    <a:pt x="23" y="30"/>
                    <a:pt x="15" y="20"/>
                    <a:pt x="7" y="13"/>
                  </a:cubicBezTo>
                  <a:cubicBezTo>
                    <a:pt x="3" y="10"/>
                    <a:pt x="0" y="10"/>
                    <a:pt x="2" y="6"/>
                  </a:cubicBezTo>
                  <a:cubicBezTo>
                    <a:pt x="5" y="0"/>
                    <a:pt x="11" y="0"/>
                    <a:pt x="16" y="1"/>
                  </a:cubicBezTo>
                  <a:cubicBezTo>
                    <a:pt x="26" y="2"/>
                    <a:pt x="35" y="7"/>
                    <a:pt x="45" y="9"/>
                  </a:cubicBezTo>
                  <a:cubicBezTo>
                    <a:pt x="47" y="9"/>
                    <a:pt x="48" y="9"/>
                    <a:pt x="50" y="10"/>
                  </a:cubicBezTo>
                  <a:cubicBezTo>
                    <a:pt x="46" y="13"/>
                    <a:pt x="33" y="9"/>
                    <a:pt x="30" y="13"/>
                  </a:cubicBezTo>
                  <a:cubicBezTo>
                    <a:pt x="25" y="18"/>
                    <a:pt x="31" y="35"/>
                    <a:pt x="31" y="40"/>
                  </a:cubicBezTo>
                  <a:cubicBezTo>
                    <a:pt x="32" y="58"/>
                    <a:pt x="27" y="68"/>
                    <a:pt x="19" y="8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1" name="Freeform 141">
              <a:extLst>
                <a:ext uri="{FF2B5EF4-FFF2-40B4-BE49-F238E27FC236}">
                  <a16:creationId xmlns:a16="http://schemas.microsoft.com/office/drawing/2014/main" id="{96E14958-7D27-4E62-80A3-D0F1A6D4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650"/>
              <a:ext cx="66" cy="167"/>
            </a:xfrm>
            <a:custGeom>
              <a:avLst/>
              <a:gdLst>
                <a:gd name="T0" fmla="*/ 108 w 42"/>
                <a:gd name="T1" fmla="*/ 423 h 105"/>
                <a:gd name="T2" fmla="*/ 86 w 42"/>
                <a:gd name="T3" fmla="*/ 286 h 105"/>
                <a:gd name="T4" fmla="*/ 47 w 42"/>
                <a:gd name="T5" fmla="*/ 239 h 105"/>
                <a:gd name="T6" fmla="*/ 5 w 42"/>
                <a:gd name="T7" fmla="*/ 202 h 105"/>
                <a:gd name="T8" fmla="*/ 13 w 42"/>
                <a:gd name="T9" fmla="*/ 137 h 105"/>
                <a:gd name="T10" fmla="*/ 55 w 42"/>
                <a:gd name="T11" fmla="*/ 103 h 105"/>
                <a:gd name="T12" fmla="*/ 163 w 42"/>
                <a:gd name="T13" fmla="*/ 0 h 105"/>
                <a:gd name="T14" fmla="*/ 101 w 42"/>
                <a:gd name="T15" fmla="*/ 115 h 105"/>
                <a:gd name="T16" fmla="*/ 82 w 42"/>
                <a:gd name="T17" fmla="*/ 218 h 105"/>
                <a:gd name="T18" fmla="*/ 113 w 42"/>
                <a:gd name="T19" fmla="*/ 402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105">
                  <a:moveTo>
                    <a:pt x="28" y="105"/>
                  </a:moveTo>
                  <a:cubicBezTo>
                    <a:pt x="28" y="92"/>
                    <a:pt x="27" y="82"/>
                    <a:pt x="22" y="71"/>
                  </a:cubicBezTo>
                  <a:cubicBezTo>
                    <a:pt x="19" y="67"/>
                    <a:pt x="16" y="63"/>
                    <a:pt x="12" y="59"/>
                  </a:cubicBezTo>
                  <a:cubicBezTo>
                    <a:pt x="8" y="55"/>
                    <a:pt x="3" y="55"/>
                    <a:pt x="1" y="50"/>
                  </a:cubicBezTo>
                  <a:cubicBezTo>
                    <a:pt x="0" y="47"/>
                    <a:pt x="2" y="37"/>
                    <a:pt x="3" y="34"/>
                  </a:cubicBezTo>
                  <a:cubicBezTo>
                    <a:pt x="5" y="30"/>
                    <a:pt x="11" y="29"/>
                    <a:pt x="14" y="26"/>
                  </a:cubicBezTo>
                  <a:cubicBezTo>
                    <a:pt x="25" y="18"/>
                    <a:pt x="32" y="8"/>
                    <a:pt x="42" y="0"/>
                  </a:cubicBezTo>
                  <a:cubicBezTo>
                    <a:pt x="39" y="10"/>
                    <a:pt x="33" y="20"/>
                    <a:pt x="26" y="28"/>
                  </a:cubicBezTo>
                  <a:cubicBezTo>
                    <a:pt x="20" y="37"/>
                    <a:pt x="17" y="43"/>
                    <a:pt x="21" y="54"/>
                  </a:cubicBezTo>
                  <a:cubicBezTo>
                    <a:pt x="26" y="70"/>
                    <a:pt x="29" y="84"/>
                    <a:pt x="29" y="10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2" name="Freeform 142">
              <a:extLst>
                <a:ext uri="{FF2B5EF4-FFF2-40B4-BE49-F238E27FC236}">
                  <a16:creationId xmlns:a16="http://schemas.microsoft.com/office/drawing/2014/main" id="{C43B636F-B14F-4781-95B2-78171135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2" y="2415"/>
              <a:ext cx="96" cy="185"/>
            </a:xfrm>
            <a:custGeom>
              <a:avLst/>
              <a:gdLst>
                <a:gd name="T0" fmla="*/ 197 w 60"/>
                <a:gd name="T1" fmla="*/ 466 h 116"/>
                <a:gd name="T2" fmla="*/ 13 w 60"/>
                <a:gd name="T3" fmla="*/ 402 h 116"/>
                <a:gd name="T4" fmla="*/ 35 w 60"/>
                <a:gd name="T5" fmla="*/ 308 h 116"/>
                <a:gd name="T6" fmla="*/ 110 w 60"/>
                <a:gd name="T7" fmla="*/ 185 h 116"/>
                <a:gd name="T8" fmla="*/ 184 w 60"/>
                <a:gd name="T9" fmla="*/ 69 h 116"/>
                <a:gd name="T10" fmla="*/ 246 w 60"/>
                <a:gd name="T11" fmla="*/ 0 h 116"/>
                <a:gd name="T12" fmla="*/ 200 w 60"/>
                <a:gd name="T13" fmla="*/ 77 h 116"/>
                <a:gd name="T14" fmla="*/ 157 w 60"/>
                <a:gd name="T15" fmla="*/ 175 h 116"/>
                <a:gd name="T16" fmla="*/ 98 w 60"/>
                <a:gd name="T17" fmla="*/ 300 h 116"/>
                <a:gd name="T18" fmla="*/ 144 w 60"/>
                <a:gd name="T19" fmla="*/ 368 h 116"/>
                <a:gd name="T20" fmla="*/ 200 w 60"/>
                <a:gd name="T21" fmla="*/ 470 h 1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116">
                  <a:moveTo>
                    <a:pt x="48" y="115"/>
                  </a:moveTo>
                  <a:cubicBezTo>
                    <a:pt x="36" y="98"/>
                    <a:pt x="22" y="87"/>
                    <a:pt x="3" y="99"/>
                  </a:cubicBezTo>
                  <a:cubicBezTo>
                    <a:pt x="0" y="90"/>
                    <a:pt x="4" y="83"/>
                    <a:pt x="9" y="76"/>
                  </a:cubicBezTo>
                  <a:cubicBezTo>
                    <a:pt x="15" y="67"/>
                    <a:pt x="21" y="56"/>
                    <a:pt x="27" y="46"/>
                  </a:cubicBezTo>
                  <a:cubicBezTo>
                    <a:pt x="32" y="37"/>
                    <a:pt x="38" y="25"/>
                    <a:pt x="45" y="17"/>
                  </a:cubicBezTo>
                  <a:cubicBezTo>
                    <a:pt x="51" y="11"/>
                    <a:pt x="56" y="6"/>
                    <a:pt x="60" y="0"/>
                  </a:cubicBezTo>
                  <a:cubicBezTo>
                    <a:pt x="58" y="6"/>
                    <a:pt x="52" y="13"/>
                    <a:pt x="49" y="19"/>
                  </a:cubicBezTo>
                  <a:cubicBezTo>
                    <a:pt x="45" y="27"/>
                    <a:pt x="42" y="35"/>
                    <a:pt x="38" y="43"/>
                  </a:cubicBezTo>
                  <a:cubicBezTo>
                    <a:pt x="34" y="53"/>
                    <a:pt x="26" y="64"/>
                    <a:pt x="24" y="74"/>
                  </a:cubicBezTo>
                  <a:cubicBezTo>
                    <a:pt x="23" y="82"/>
                    <a:pt x="30" y="86"/>
                    <a:pt x="35" y="91"/>
                  </a:cubicBezTo>
                  <a:cubicBezTo>
                    <a:pt x="42" y="98"/>
                    <a:pt x="46" y="106"/>
                    <a:pt x="49" y="11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3" name="Freeform 143">
              <a:extLst>
                <a:ext uri="{FF2B5EF4-FFF2-40B4-BE49-F238E27FC236}">
                  <a16:creationId xmlns:a16="http://schemas.microsoft.com/office/drawing/2014/main" id="{3CC9AAF4-E54B-4F34-A3BD-3E0DE1E4A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2358"/>
              <a:ext cx="111" cy="130"/>
            </a:xfrm>
            <a:custGeom>
              <a:avLst/>
              <a:gdLst>
                <a:gd name="T0" fmla="*/ 8 w 70"/>
                <a:gd name="T1" fmla="*/ 0 h 82"/>
                <a:gd name="T2" fmla="*/ 108 w 70"/>
                <a:gd name="T3" fmla="*/ 27 h 82"/>
                <a:gd name="T4" fmla="*/ 198 w 70"/>
                <a:gd name="T5" fmla="*/ 100 h 82"/>
                <a:gd name="T6" fmla="*/ 271 w 70"/>
                <a:gd name="T7" fmla="*/ 327 h 82"/>
                <a:gd name="T8" fmla="*/ 254 w 70"/>
                <a:gd name="T9" fmla="*/ 244 h 82"/>
                <a:gd name="T10" fmla="*/ 219 w 70"/>
                <a:gd name="T11" fmla="*/ 176 h 82"/>
                <a:gd name="T12" fmla="*/ 141 w 70"/>
                <a:gd name="T13" fmla="*/ 82 h 82"/>
                <a:gd name="T14" fmla="*/ 0 w 70"/>
                <a:gd name="T15" fmla="*/ 5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2">
                  <a:moveTo>
                    <a:pt x="2" y="0"/>
                  </a:moveTo>
                  <a:cubicBezTo>
                    <a:pt x="10" y="3"/>
                    <a:pt x="19" y="3"/>
                    <a:pt x="27" y="7"/>
                  </a:cubicBezTo>
                  <a:cubicBezTo>
                    <a:pt x="36" y="11"/>
                    <a:pt x="44" y="17"/>
                    <a:pt x="50" y="25"/>
                  </a:cubicBezTo>
                  <a:cubicBezTo>
                    <a:pt x="64" y="41"/>
                    <a:pt x="70" y="60"/>
                    <a:pt x="68" y="82"/>
                  </a:cubicBezTo>
                  <a:cubicBezTo>
                    <a:pt x="65" y="78"/>
                    <a:pt x="66" y="66"/>
                    <a:pt x="64" y="61"/>
                  </a:cubicBezTo>
                  <a:cubicBezTo>
                    <a:pt x="62" y="55"/>
                    <a:pt x="59" y="49"/>
                    <a:pt x="55" y="44"/>
                  </a:cubicBezTo>
                  <a:cubicBezTo>
                    <a:pt x="50" y="35"/>
                    <a:pt x="43" y="27"/>
                    <a:pt x="35" y="21"/>
                  </a:cubicBezTo>
                  <a:cubicBezTo>
                    <a:pt x="24" y="11"/>
                    <a:pt x="14" y="6"/>
                    <a:pt x="0" y="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4" name="Freeform 144">
              <a:extLst>
                <a:ext uri="{FF2B5EF4-FFF2-40B4-BE49-F238E27FC236}">
                  <a16:creationId xmlns:a16="http://schemas.microsoft.com/office/drawing/2014/main" id="{6D0B248C-DF3F-4189-B9A5-B8B5F8484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" y="2797"/>
              <a:ext cx="617" cy="540"/>
            </a:xfrm>
            <a:custGeom>
              <a:avLst/>
              <a:gdLst>
                <a:gd name="T0" fmla="*/ 653 w 389"/>
                <a:gd name="T1" fmla="*/ 1329 h 340"/>
                <a:gd name="T2" fmla="*/ 1104 w 389"/>
                <a:gd name="T3" fmla="*/ 1029 h 340"/>
                <a:gd name="T4" fmla="*/ 1280 w 389"/>
                <a:gd name="T5" fmla="*/ 893 h 340"/>
                <a:gd name="T6" fmla="*/ 1524 w 389"/>
                <a:gd name="T7" fmla="*/ 348 h 340"/>
                <a:gd name="T8" fmla="*/ 1524 w 389"/>
                <a:gd name="T9" fmla="*/ 300 h 340"/>
                <a:gd name="T10" fmla="*/ 666 w 389"/>
                <a:gd name="T11" fmla="*/ 885 h 340"/>
                <a:gd name="T12" fmla="*/ 0 w 389"/>
                <a:gd name="T13" fmla="*/ 1037 h 340"/>
                <a:gd name="T14" fmla="*/ 5 w 389"/>
                <a:gd name="T15" fmla="*/ 1102 h 340"/>
                <a:gd name="T16" fmla="*/ 48 w 389"/>
                <a:gd name="T17" fmla="*/ 1090 h 340"/>
                <a:gd name="T18" fmla="*/ 653 w 389"/>
                <a:gd name="T19" fmla="*/ 1329 h 3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9" h="340">
                  <a:moveTo>
                    <a:pt x="164" y="332"/>
                  </a:moveTo>
                  <a:cubicBezTo>
                    <a:pt x="244" y="325"/>
                    <a:pt x="277" y="283"/>
                    <a:pt x="277" y="257"/>
                  </a:cubicBezTo>
                  <a:cubicBezTo>
                    <a:pt x="277" y="231"/>
                    <a:pt x="296" y="227"/>
                    <a:pt x="321" y="223"/>
                  </a:cubicBezTo>
                  <a:cubicBezTo>
                    <a:pt x="346" y="219"/>
                    <a:pt x="389" y="157"/>
                    <a:pt x="382" y="87"/>
                  </a:cubicBezTo>
                  <a:cubicBezTo>
                    <a:pt x="382" y="83"/>
                    <a:pt x="382" y="79"/>
                    <a:pt x="382" y="75"/>
                  </a:cubicBezTo>
                  <a:cubicBezTo>
                    <a:pt x="348" y="0"/>
                    <a:pt x="369" y="202"/>
                    <a:pt x="167" y="221"/>
                  </a:cubicBezTo>
                  <a:cubicBezTo>
                    <a:pt x="80" y="228"/>
                    <a:pt x="6" y="135"/>
                    <a:pt x="0" y="259"/>
                  </a:cubicBezTo>
                  <a:cubicBezTo>
                    <a:pt x="0" y="264"/>
                    <a:pt x="0" y="270"/>
                    <a:pt x="1" y="275"/>
                  </a:cubicBezTo>
                  <a:cubicBezTo>
                    <a:pt x="12" y="272"/>
                    <a:pt x="12" y="272"/>
                    <a:pt x="12" y="272"/>
                  </a:cubicBezTo>
                  <a:cubicBezTo>
                    <a:pt x="12" y="272"/>
                    <a:pt x="84" y="340"/>
                    <a:pt x="164" y="332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5" name="Freeform 145">
              <a:extLst>
                <a:ext uri="{FF2B5EF4-FFF2-40B4-BE49-F238E27FC236}">
                  <a16:creationId xmlns:a16="http://schemas.microsoft.com/office/drawing/2014/main" id="{DF7A88B6-A06C-40C4-9EED-79451CDD1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662"/>
              <a:ext cx="254" cy="1581"/>
            </a:xfrm>
            <a:custGeom>
              <a:avLst/>
              <a:gdLst>
                <a:gd name="T0" fmla="*/ 48 w 160"/>
                <a:gd name="T1" fmla="*/ 0 h 995"/>
                <a:gd name="T2" fmla="*/ 189 w 160"/>
                <a:gd name="T3" fmla="*/ 5 h 995"/>
                <a:gd name="T4" fmla="*/ 179 w 160"/>
                <a:gd name="T5" fmla="*/ 286 h 995"/>
                <a:gd name="T6" fmla="*/ 237 w 160"/>
                <a:gd name="T7" fmla="*/ 489 h 995"/>
                <a:gd name="T8" fmla="*/ 168 w 160"/>
                <a:gd name="T9" fmla="*/ 1076 h 995"/>
                <a:gd name="T10" fmla="*/ 335 w 160"/>
                <a:gd name="T11" fmla="*/ 1273 h 995"/>
                <a:gd name="T12" fmla="*/ 217 w 160"/>
                <a:gd name="T13" fmla="*/ 1479 h 995"/>
                <a:gd name="T14" fmla="*/ 271 w 160"/>
                <a:gd name="T15" fmla="*/ 2105 h 995"/>
                <a:gd name="T16" fmla="*/ 424 w 160"/>
                <a:gd name="T17" fmla="*/ 2315 h 995"/>
                <a:gd name="T18" fmla="*/ 325 w 160"/>
                <a:gd name="T19" fmla="*/ 2515 h 995"/>
                <a:gd name="T20" fmla="*/ 484 w 160"/>
                <a:gd name="T21" fmla="*/ 3073 h 995"/>
                <a:gd name="T22" fmla="*/ 635 w 160"/>
                <a:gd name="T23" fmla="*/ 3214 h 995"/>
                <a:gd name="T24" fmla="*/ 546 w 160"/>
                <a:gd name="T25" fmla="*/ 3489 h 995"/>
                <a:gd name="T26" fmla="*/ 600 w 160"/>
                <a:gd name="T27" fmla="*/ 3956 h 995"/>
                <a:gd name="T28" fmla="*/ 476 w 160"/>
                <a:gd name="T29" fmla="*/ 3991 h 995"/>
                <a:gd name="T30" fmla="*/ 416 w 160"/>
                <a:gd name="T31" fmla="*/ 3515 h 995"/>
                <a:gd name="T32" fmla="*/ 305 w 160"/>
                <a:gd name="T33" fmla="*/ 2971 h 995"/>
                <a:gd name="T34" fmla="*/ 179 w 160"/>
                <a:gd name="T35" fmla="*/ 2464 h 995"/>
                <a:gd name="T36" fmla="*/ 108 w 160"/>
                <a:gd name="T37" fmla="*/ 1997 h 995"/>
                <a:gd name="T38" fmla="*/ 89 w 160"/>
                <a:gd name="T39" fmla="*/ 1428 h 995"/>
                <a:gd name="T40" fmla="*/ 81 w 160"/>
                <a:gd name="T41" fmla="*/ 1058 h 995"/>
                <a:gd name="T42" fmla="*/ 52 w 160"/>
                <a:gd name="T43" fmla="*/ 591 h 995"/>
                <a:gd name="T44" fmla="*/ 56 w 160"/>
                <a:gd name="T45" fmla="*/ 318 h 995"/>
                <a:gd name="T46" fmla="*/ 48 w 160"/>
                <a:gd name="T47" fmla="*/ 8 h 99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995">
                  <a:moveTo>
                    <a:pt x="12" y="0"/>
                  </a:move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28" y="58"/>
                    <a:pt x="45" y="71"/>
                  </a:cubicBezTo>
                  <a:cubicBezTo>
                    <a:pt x="62" y="84"/>
                    <a:pt x="77" y="104"/>
                    <a:pt x="59" y="122"/>
                  </a:cubicBezTo>
                  <a:cubicBezTo>
                    <a:pt x="41" y="140"/>
                    <a:pt x="19" y="191"/>
                    <a:pt x="42" y="268"/>
                  </a:cubicBezTo>
                  <a:cubicBezTo>
                    <a:pt x="58" y="320"/>
                    <a:pt x="84" y="288"/>
                    <a:pt x="84" y="317"/>
                  </a:cubicBezTo>
                  <a:cubicBezTo>
                    <a:pt x="84" y="346"/>
                    <a:pt x="56" y="334"/>
                    <a:pt x="54" y="369"/>
                  </a:cubicBezTo>
                  <a:cubicBezTo>
                    <a:pt x="52" y="403"/>
                    <a:pt x="38" y="464"/>
                    <a:pt x="68" y="525"/>
                  </a:cubicBezTo>
                  <a:cubicBezTo>
                    <a:pt x="80" y="549"/>
                    <a:pt x="105" y="561"/>
                    <a:pt x="106" y="577"/>
                  </a:cubicBezTo>
                  <a:cubicBezTo>
                    <a:pt x="107" y="593"/>
                    <a:pt x="79" y="607"/>
                    <a:pt x="81" y="627"/>
                  </a:cubicBezTo>
                  <a:cubicBezTo>
                    <a:pt x="83" y="647"/>
                    <a:pt x="79" y="697"/>
                    <a:pt x="121" y="766"/>
                  </a:cubicBezTo>
                  <a:cubicBezTo>
                    <a:pt x="130" y="780"/>
                    <a:pt x="158" y="779"/>
                    <a:pt x="159" y="801"/>
                  </a:cubicBezTo>
                  <a:cubicBezTo>
                    <a:pt x="160" y="823"/>
                    <a:pt x="136" y="832"/>
                    <a:pt x="137" y="870"/>
                  </a:cubicBezTo>
                  <a:cubicBezTo>
                    <a:pt x="138" y="908"/>
                    <a:pt x="127" y="957"/>
                    <a:pt x="150" y="986"/>
                  </a:cubicBezTo>
                  <a:cubicBezTo>
                    <a:pt x="119" y="995"/>
                    <a:pt x="119" y="995"/>
                    <a:pt x="119" y="995"/>
                  </a:cubicBezTo>
                  <a:cubicBezTo>
                    <a:pt x="119" y="995"/>
                    <a:pt x="100" y="933"/>
                    <a:pt x="104" y="876"/>
                  </a:cubicBezTo>
                  <a:cubicBezTo>
                    <a:pt x="108" y="820"/>
                    <a:pt x="93" y="771"/>
                    <a:pt x="76" y="741"/>
                  </a:cubicBezTo>
                  <a:cubicBezTo>
                    <a:pt x="60" y="710"/>
                    <a:pt x="37" y="664"/>
                    <a:pt x="45" y="614"/>
                  </a:cubicBezTo>
                  <a:cubicBezTo>
                    <a:pt x="53" y="564"/>
                    <a:pt x="37" y="521"/>
                    <a:pt x="27" y="498"/>
                  </a:cubicBezTo>
                  <a:cubicBezTo>
                    <a:pt x="17" y="475"/>
                    <a:pt x="7" y="394"/>
                    <a:pt x="22" y="356"/>
                  </a:cubicBezTo>
                  <a:cubicBezTo>
                    <a:pt x="37" y="319"/>
                    <a:pt x="27" y="286"/>
                    <a:pt x="20" y="264"/>
                  </a:cubicBezTo>
                  <a:cubicBezTo>
                    <a:pt x="13" y="242"/>
                    <a:pt x="0" y="182"/>
                    <a:pt x="13" y="147"/>
                  </a:cubicBezTo>
                  <a:cubicBezTo>
                    <a:pt x="26" y="113"/>
                    <a:pt x="20" y="96"/>
                    <a:pt x="14" y="79"/>
                  </a:cubicBezTo>
                  <a:cubicBezTo>
                    <a:pt x="8" y="62"/>
                    <a:pt x="4" y="21"/>
                    <a:pt x="12" y="2"/>
                  </a:cubicBezTo>
                </a:path>
              </a:pathLst>
            </a:custGeom>
            <a:solidFill>
              <a:srgbClr val="F6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6" name="Freeform 146">
              <a:extLst>
                <a:ext uri="{FF2B5EF4-FFF2-40B4-BE49-F238E27FC236}">
                  <a16:creationId xmlns:a16="http://schemas.microsoft.com/office/drawing/2014/main" id="{E0903B63-CC5D-4BCA-A6E0-7FCF1D4CB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1662"/>
              <a:ext cx="254" cy="1581"/>
            </a:xfrm>
            <a:custGeom>
              <a:avLst/>
              <a:gdLst>
                <a:gd name="T0" fmla="*/ 48 w 160"/>
                <a:gd name="T1" fmla="*/ 0 h 995"/>
                <a:gd name="T2" fmla="*/ 189 w 160"/>
                <a:gd name="T3" fmla="*/ 5 h 995"/>
                <a:gd name="T4" fmla="*/ 179 w 160"/>
                <a:gd name="T5" fmla="*/ 286 h 995"/>
                <a:gd name="T6" fmla="*/ 237 w 160"/>
                <a:gd name="T7" fmla="*/ 489 h 995"/>
                <a:gd name="T8" fmla="*/ 168 w 160"/>
                <a:gd name="T9" fmla="*/ 1076 h 995"/>
                <a:gd name="T10" fmla="*/ 335 w 160"/>
                <a:gd name="T11" fmla="*/ 1273 h 995"/>
                <a:gd name="T12" fmla="*/ 217 w 160"/>
                <a:gd name="T13" fmla="*/ 1479 h 995"/>
                <a:gd name="T14" fmla="*/ 271 w 160"/>
                <a:gd name="T15" fmla="*/ 2105 h 995"/>
                <a:gd name="T16" fmla="*/ 424 w 160"/>
                <a:gd name="T17" fmla="*/ 2315 h 995"/>
                <a:gd name="T18" fmla="*/ 325 w 160"/>
                <a:gd name="T19" fmla="*/ 2515 h 995"/>
                <a:gd name="T20" fmla="*/ 484 w 160"/>
                <a:gd name="T21" fmla="*/ 3073 h 995"/>
                <a:gd name="T22" fmla="*/ 635 w 160"/>
                <a:gd name="T23" fmla="*/ 3214 h 995"/>
                <a:gd name="T24" fmla="*/ 546 w 160"/>
                <a:gd name="T25" fmla="*/ 3489 h 995"/>
                <a:gd name="T26" fmla="*/ 600 w 160"/>
                <a:gd name="T27" fmla="*/ 3956 h 995"/>
                <a:gd name="T28" fmla="*/ 476 w 160"/>
                <a:gd name="T29" fmla="*/ 3991 h 995"/>
                <a:gd name="T30" fmla="*/ 416 w 160"/>
                <a:gd name="T31" fmla="*/ 3515 h 995"/>
                <a:gd name="T32" fmla="*/ 305 w 160"/>
                <a:gd name="T33" fmla="*/ 2971 h 995"/>
                <a:gd name="T34" fmla="*/ 179 w 160"/>
                <a:gd name="T35" fmla="*/ 2464 h 995"/>
                <a:gd name="T36" fmla="*/ 108 w 160"/>
                <a:gd name="T37" fmla="*/ 1997 h 995"/>
                <a:gd name="T38" fmla="*/ 89 w 160"/>
                <a:gd name="T39" fmla="*/ 1428 h 995"/>
                <a:gd name="T40" fmla="*/ 81 w 160"/>
                <a:gd name="T41" fmla="*/ 1058 h 995"/>
                <a:gd name="T42" fmla="*/ 52 w 160"/>
                <a:gd name="T43" fmla="*/ 591 h 995"/>
                <a:gd name="T44" fmla="*/ 56 w 160"/>
                <a:gd name="T45" fmla="*/ 318 h 995"/>
                <a:gd name="T46" fmla="*/ 48 w 160"/>
                <a:gd name="T47" fmla="*/ 8 h 99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995">
                  <a:moveTo>
                    <a:pt x="12" y="0"/>
                  </a:move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28" y="58"/>
                    <a:pt x="45" y="71"/>
                  </a:cubicBezTo>
                  <a:cubicBezTo>
                    <a:pt x="62" y="84"/>
                    <a:pt x="77" y="104"/>
                    <a:pt x="59" y="122"/>
                  </a:cubicBezTo>
                  <a:cubicBezTo>
                    <a:pt x="41" y="140"/>
                    <a:pt x="19" y="191"/>
                    <a:pt x="42" y="268"/>
                  </a:cubicBezTo>
                  <a:cubicBezTo>
                    <a:pt x="58" y="320"/>
                    <a:pt x="84" y="288"/>
                    <a:pt x="84" y="317"/>
                  </a:cubicBezTo>
                  <a:cubicBezTo>
                    <a:pt x="84" y="346"/>
                    <a:pt x="56" y="334"/>
                    <a:pt x="54" y="369"/>
                  </a:cubicBezTo>
                  <a:cubicBezTo>
                    <a:pt x="52" y="403"/>
                    <a:pt x="38" y="464"/>
                    <a:pt x="68" y="525"/>
                  </a:cubicBezTo>
                  <a:cubicBezTo>
                    <a:pt x="80" y="549"/>
                    <a:pt x="105" y="561"/>
                    <a:pt x="106" y="577"/>
                  </a:cubicBezTo>
                  <a:cubicBezTo>
                    <a:pt x="107" y="593"/>
                    <a:pt x="79" y="607"/>
                    <a:pt x="81" y="627"/>
                  </a:cubicBezTo>
                  <a:cubicBezTo>
                    <a:pt x="83" y="647"/>
                    <a:pt x="79" y="697"/>
                    <a:pt x="121" y="766"/>
                  </a:cubicBezTo>
                  <a:cubicBezTo>
                    <a:pt x="130" y="780"/>
                    <a:pt x="158" y="779"/>
                    <a:pt x="159" y="801"/>
                  </a:cubicBezTo>
                  <a:cubicBezTo>
                    <a:pt x="160" y="823"/>
                    <a:pt x="136" y="832"/>
                    <a:pt x="137" y="870"/>
                  </a:cubicBezTo>
                  <a:cubicBezTo>
                    <a:pt x="138" y="908"/>
                    <a:pt x="127" y="957"/>
                    <a:pt x="150" y="986"/>
                  </a:cubicBezTo>
                  <a:cubicBezTo>
                    <a:pt x="119" y="995"/>
                    <a:pt x="119" y="995"/>
                    <a:pt x="119" y="995"/>
                  </a:cubicBezTo>
                  <a:cubicBezTo>
                    <a:pt x="119" y="995"/>
                    <a:pt x="100" y="933"/>
                    <a:pt x="104" y="876"/>
                  </a:cubicBezTo>
                  <a:cubicBezTo>
                    <a:pt x="108" y="820"/>
                    <a:pt x="93" y="771"/>
                    <a:pt x="76" y="741"/>
                  </a:cubicBezTo>
                  <a:cubicBezTo>
                    <a:pt x="60" y="710"/>
                    <a:pt x="37" y="664"/>
                    <a:pt x="45" y="614"/>
                  </a:cubicBezTo>
                  <a:cubicBezTo>
                    <a:pt x="53" y="564"/>
                    <a:pt x="37" y="521"/>
                    <a:pt x="27" y="498"/>
                  </a:cubicBezTo>
                  <a:cubicBezTo>
                    <a:pt x="17" y="475"/>
                    <a:pt x="7" y="394"/>
                    <a:pt x="22" y="356"/>
                  </a:cubicBezTo>
                  <a:cubicBezTo>
                    <a:pt x="37" y="319"/>
                    <a:pt x="27" y="286"/>
                    <a:pt x="20" y="264"/>
                  </a:cubicBezTo>
                  <a:cubicBezTo>
                    <a:pt x="13" y="242"/>
                    <a:pt x="0" y="182"/>
                    <a:pt x="13" y="147"/>
                  </a:cubicBezTo>
                  <a:cubicBezTo>
                    <a:pt x="26" y="113"/>
                    <a:pt x="20" y="96"/>
                    <a:pt x="14" y="79"/>
                  </a:cubicBezTo>
                  <a:cubicBezTo>
                    <a:pt x="8" y="62"/>
                    <a:pt x="4" y="21"/>
                    <a:pt x="12" y="2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7" name="Freeform 147">
              <a:extLst>
                <a:ext uri="{FF2B5EF4-FFF2-40B4-BE49-F238E27FC236}">
                  <a16:creationId xmlns:a16="http://schemas.microsoft.com/office/drawing/2014/main" id="{049B721D-A736-4B71-B4E8-B59C8A611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" y="2611"/>
              <a:ext cx="1649" cy="767"/>
            </a:xfrm>
            <a:custGeom>
              <a:avLst/>
              <a:gdLst>
                <a:gd name="T0" fmla="*/ 0 w 1039"/>
                <a:gd name="T1" fmla="*/ 1594 h 483"/>
                <a:gd name="T2" fmla="*/ 124 w 1039"/>
                <a:gd name="T3" fmla="*/ 1558 h 483"/>
                <a:gd name="T4" fmla="*/ 730 w 1039"/>
                <a:gd name="T5" fmla="*/ 1798 h 483"/>
                <a:gd name="T6" fmla="*/ 1184 w 1039"/>
                <a:gd name="T7" fmla="*/ 1497 h 483"/>
                <a:gd name="T8" fmla="*/ 1360 w 1039"/>
                <a:gd name="T9" fmla="*/ 1362 h 483"/>
                <a:gd name="T10" fmla="*/ 1601 w 1039"/>
                <a:gd name="T11" fmla="*/ 818 h 483"/>
                <a:gd name="T12" fmla="*/ 1803 w 1039"/>
                <a:gd name="T13" fmla="*/ 462 h 483"/>
                <a:gd name="T14" fmla="*/ 1863 w 1039"/>
                <a:gd name="T15" fmla="*/ 373 h 483"/>
                <a:gd name="T16" fmla="*/ 1970 w 1039"/>
                <a:gd name="T17" fmla="*/ 437 h 483"/>
                <a:gd name="T18" fmla="*/ 2111 w 1039"/>
                <a:gd name="T19" fmla="*/ 456 h 483"/>
                <a:gd name="T20" fmla="*/ 2192 w 1039"/>
                <a:gd name="T21" fmla="*/ 437 h 483"/>
                <a:gd name="T22" fmla="*/ 2239 w 1039"/>
                <a:gd name="T23" fmla="*/ 529 h 483"/>
                <a:gd name="T24" fmla="*/ 2504 w 1039"/>
                <a:gd name="T25" fmla="*/ 729 h 483"/>
                <a:gd name="T26" fmla="*/ 2614 w 1039"/>
                <a:gd name="T27" fmla="*/ 762 h 483"/>
                <a:gd name="T28" fmla="*/ 2670 w 1039"/>
                <a:gd name="T29" fmla="*/ 853 h 483"/>
                <a:gd name="T30" fmla="*/ 3247 w 1039"/>
                <a:gd name="T31" fmla="*/ 840 h 483"/>
                <a:gd name="T32" fmla="*/ 3317 w 1039"/>
                <a:gd name="T33" fmla="*/ 734 h 483"/>
                <a:gd name="T34" fmla="*/ 3446 w 1039"/>
                <a:gd name="T35" fmla="*/ 724 h 483"/>
                <a:gd name="T36" fmla="*/ 3750 w 1039"/>
                <a:gd name="T37" fmla="*/ 381 h 483"/>
                <a:gd name="T38" fmla="*/ 3793 w 1039"/>
                <a:gd name="T39" fmla="*/ 257 h 483"/>
                <a:gd name="T40" fmla="*/ 3887 w 1039"/>
                <a:gd name="T41" fmla="*/ 252 h 483"/>
                <a:gd name="T42" fmla="*/ 4153 w 1039"/>
                <a:gd name="T43" fmla="*/ 0 h 483"/>
                <a:gd name="T44" fmla="*/ 4153 w 1039"/>
                <a:gd name="T45" fmla="*/ 116 h 483"/>
                <a:gd name="T46" fmla="*/ 3719 w 1039"/>
                <a:gd name="T47" fmla="*/ 597 h 483"/>
                <a:gd name="T48" fmla="*/ 2630 w 1039"/>
                <a:gd name="T49" fmla="*/ 940 h 483"/>
                <a:gd name="T50" fmla="*/ 1987 w 1039"/>
                <a:gd name="T51" fmla="*/ 519 h 483"/>
                <a:gd name="T52" fmla="*/ 1703 w 1039"/>
                <a:gd name="T53" fmla="*/ 973 h 483"/>
                <a:gd name="T54" fmla="*/ 1506 w 1039"/>
                <a:gd name="T55" fmla="*/ 1382 h 483"/>
                <a:gd name="T56" fmla="*/ 1430 w 1039"/>
                <a:gd name="T57" fmla="*/ 1505 h 483"/>
                <a:gd name="T58" fmla="*/ 1320 w 1039"/>
                <a:gd name="T59" fmla="*/ 1586 h 483"/>
                <a:gd name="T60" fmla="*/ 687 w 1039"/>
                <a:gd name="T61" fmla="*/ 1918 h 483"/>
                <a:gd name="T62" fmla="*/ 0 w 1039"/>
                <a:gd name="T63" fmla="*/ 1594 h 48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039" h="483">
                  <a:moveTo>
                    <a:pt x="0" y="398"/>
                  </a:moveTo>
                  <a:cubicBezTo>
                    <a:pt x="31" y="389"/>
                    <a:pt x="31" y="389"/>
                    <a:pt x="31" y="389"/>
                  </a:cubicBezTo>
                  <a:cubicBezTo>
                    <a:pt x="31" y="389"/>
                    <a:pt x="103" y="457"/>
                    <a:pt x="183" y="449"/>
                  </a:cubicBezTo>
                  <a:cubicBezTo>
                    <a:pt x="263" y="442"/>
                    <a:pt x="296" y="400"/>
                    <a:pt x="296" y="374"/>
                  </a:cubicBezTo>
                  <a:cubicBezTo>
                    <a:pt x="296" y="348"/>
                    <a:pt x="315" y="344"/>
                    <a:pt x="340" y="340"/>
                  </a:cubicBezTo>
                  <a:cubicBezTo>
                    <a:pt x="365" y="336"/>
                    <a:pt x="408" y="274"/>
                    <a:pt x="401" y="204"/>
                  </a:cubicBezTo>
                  <a:cubicBezTo>
                    <a:pt x="395" y="134"/>
                    <a:pt x="439" y="120"/>
                    <a:pt x="451" y="115"/>
                  </a:cubicBezTo>
                  <a:cubicBezTo>
                    <a:pt x="463" y="109"/>
                    <a:pt x="458" y="94"/>
                    <a:pt x="466" y="93"/>
                  </a:cubicBezTo>
                  <a:cubicBezTo>
                    <a:pt x="474" y="92"/>
                    <a:pt x="481" y="108"/>
                    <a:pt x="493" y="109"/>
                  </a:cubicBezTo>
                  <a:cubicBezTo>
                    <a:pt x="505" y="110"/>
                    <a:pt x="528" y="114"/>
                    <a:pt x="528" y="114"/>
                  </a:cubicBezTo>
                  <a:cubicBezTo>
                    <a:pt x="528" y="114"/>
                    <a:pt x="540" y="105"/>
                    <a:pt x="548" y="109"/>
                  </a:cubicBezTo>
                  <a:cubicBezTo>
                    <a:pt x="556" y="114"/>
                    <a:pt x="550" y="123"/>
                    <a:pt x="560" y="132"/>
                  </a:cubicBezTo>
                  <a:cubicBezTo>
                    <a:pt x="570" y="141"/>
                    <a:pt x="614" y="168"/>
                    <a:pt x="626" y="182"/>
                  </a:cubicBezTo>
                  <a:cubicBezTo>
                    <a:pt x="638" y="197"/>
                    <a:pt x="645" y="185"/>
                    <a:pt x="654" y="190"/>
                  </a:cubicBezTo>
                  <a:cubicBezTo>
                    <a:pt x="663" y="196"/>
                    <a:pt x="657" y="209"/>
                    <a:pt x="668" y="213"/>
                  </a:cubicBezTo>
                  <a:cubicBezTo>
                    <a:pt x="679" y="217"/>
                    <a:pt x="724" y="247"/>
                    <a:pt x="812" y="210"/>
                  </a:cubicBezTo>
                  <a:cubicBezTo>
                    <a:pt x="840" y="199"/>
                    <a:pt x="822" y="187"/>
                    <a:pt x="830" y="183"/>
                  </a:cubicBezTo>
                  <a:cubicBezTo>
                    <a:pt x="838" y="180"/>
                    <a:pt x="844" y="198"/>
                    <a:pt x="862" y="181"/>
                  </a:cubicBezTo>
                  <a:cubicBezTo>
                    <a:pt x="879" y="165"/>
                    <a:pt x="930" y="111"/>
                    <a:pt x="938" y="95"/>
                  </a:cubicBezTo>
                  <a:cubicBezTo>
                    <a:pt x="947" y="79"/>
                    <a:pt x="938" y="74"/>
                    <a:pt x="949" y="64"/>
                  </a:cubicBezTo>
                  <a:cubicBezTo>
                    <a:pt x="960" y="55"/>
                    <a:pt x="962" y="76"/>
                    <a:pt x="972" y="63"/>
                  </a:cubicBezTo>
                  <a:cubicBezTo>
                    <a:pt x="982" y="50"/>
                    <a:pt x="1020" y="3"/>
                    <a:pt x="1039" y="0"/>
                  </a:cubicBezTo>
                  <a:cubicBezTo>
                    <a:pt x="1039" y="29"/>
                    <a:pt x="1039" y="29"/>
                    <a:pt x="1039" y="29"/>
                  </a:cubicBezTo>
                  <a:cubicBezTo>
                    <a:pt x="1039" y="29"/>
                    <a:pt x="983" y="69"/>
                    <a:pt x="930" y="149"/>
                  </a:cubicBezTo>
                  <a:cubicBezTo>
                    <a:pt x="876" y="228"/>
                    <a:pt x="748" y="287"/>
                    <a:pt x="658" y="235"/>
                  </a:cubicBezTo>
                  <a:cubicBezTo>
                    <a:pt x="601" y="201"/>
                    <a:pt x="553" y="140"/>
                    <a:pt x="497" y="130"/>
                  </a:cubicBezTo>
                  <a:cubicBezTo>
                    <a:pt x="440" y="120"/>
                    <a:pt x="415" y="174"/>
                    <a:pt x="426" y="243"/>
                  </a:cubicBezTo>
                  <a:cubicBezTo>
                    <a:pt x="434" y="298"/>
                    <a:pt x="387" y="341"/>
                    <a:pt x="377" y="345"/>
                  </a:cubicBezTo>
                  <a:cubicBezTo>
                    <a:pt x="368" y="350"/>
                    <a:pt x="370" y="362"/>
                    <a:pt x="358" y="376"/>
                  </a:cubicBezTo>
                  <a:cubicBezTo>
                    <a:pt x="346" y="390"/>
                    <a:pt x="337" y="376"/>
                    <a:pt x="330" y="396"/>
                  </a:cubicBezTo>
                  <a:cubicBezTo>
                    <a:pt x="324" y="415"/>
                    <a:pt x="256" y="483"/>
                    <a:pt x="172" y="479"/>
                  </a:cubicBezTo>
                  <a:cubicBezTo>
                    <a:pt x="88" y="474"/>
                    <a:pt x="20" y="421"/>
                    <a:pt x="0" y="398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8" name="Freeform 148">
              <a:extLst>
                <a:ext uri="{FF2B5EF4-FFF2-40B4-BE49-F238E27FC236}">
                  <a16:creationId xmlns:a16="http://schemas.microsoft.com/office/drawing/2014/main" id="{E7363728-6442-4355-86C7-8015572F4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2979"/>
              <a:ext cx="80" cy="199"/>
            </a:xfrm>
            <a:custGeom>
              <a:avLst/>
              <a:gdLst>
                <a:gd name="T0" fmla="*/ 0 w 50"/>
                <a:gd name="T1" fmla="*/ 505 h 125"/>
                <a:gd name="T2" fmla="*/ 13 w 50"/>
                <a:gd name="T3" fmla="*/ 252 h 125"/>
                <a:gd name="T4" fmla="*/ 13 w 50"/>
                <a:gd name="T5" fmla="*/ 134 h 125"/>
                <a:gd name="T6" fmla="*/ 69 w 50"/>
                <a:gd name="T7" fmla="*/ 5 h 125"/>
                <a:gd name="T8" fmla="*/ 69 w 50"/>
                <a:gd name="T9" fmla="*/ 0 h 125"/>
                <a:gd name="T10" fmla="*/ 48 w 50"/>
                <a:gd name="T11" fmla="*/ 73 h 125"/>
                <a:gd name="T12" fmla="*/ 35 w 50"/>
                <a:gd name="T13" fmla="*/ 142 h 125"/>
                <a:gd name="T14" fmla="*/ 35 w 50"/>
                <a:gd name="T15" fmla="*/ 252 h 125"/>
                <a:gd name="T16" fmla="*/ 205 w 50"/>
                <a:gd name="T17" fmla="*/ 339 h 125"/>
                <a:gd name="T18" fmla="*/ 86 w 50"/>
                <a:gd name="T19" fmla="*/ 355 h 125"/>
                <a:gd name="T20" fmla="*/ 26 w 50"/>
                <a:gd name="T21" fmla="*/ 476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125">
                  <a:moveTo>
                    <a:pt x="0" y="125"/>
                  </a:moveTo>
                  <a:cubicBezTo>
                    <a:pt x="0" y="104"/>
                    <a:pt x="3" y="83"/>
                    <a:pt x="3" y="62"/>
                  </a:cubicBezTo>
                  <a:cubicBezTo>
                    <a:pt x="3" y="52"/>
                    <a:pt x="2" y="43"/>
                    <a:pt x="3" y="33"/>
                  </a:cubicBezTo>
                  <a:cubicBezTo>
                    <a:pt x="4" y="24"/>
                    <a:pt x="8" y="7"/>
                    <a:pt x="17" y="1"/>
                  </a:cubicBezTo>
                  <a:cubicBezTo>
                    <a:pt x="17" y="1"/>
                    <a:pt x="17" y="0"/>
                    <a:pt x="17" y="0"/>
                  </a:cubicBezTo>
                  <a:cubicBezTo>
                    <a:pt x="13" y="4"/>
                    <a:pt x="13" y="13"/>
                    <a:pt x="12" y="18"/>
                  </a:cubicBezTo>
                  <a:cubicBezTo>
                    <a:pt x="11" y="23"/>
                    <a:pt x="10" y="29"/>
                    <a:pt x="9" y="35"/>
                  </a:cubicBezTo>
                  <a:cubicBezTo>
                    <a:pt x="8" y="44"/>
                    <a:pt x="9" y="53"/>
                    <a:pt x="9" y="62"/>
                  </a:cubicBezTo>
                  <a:cubicBezTo>
                    <a:pt x="9" y="82"/>
                    <a:pt x="38" y="76"/>
                    <a:pt x="50" y="84"/>
                  </a:cubicBezTo>
                  <a:cubicBezTo>
                    <a:pt x="43" y="84"/>
                    <a:pt x="26" y="84"/>
                    <a:pt x="21" y="88"/>
                  </a:cubicBezTo>
                  <a:cubicBezTo>
                    <a:pt x="13" y="96"/>
                    <a:pt x="10" y="108"/>
                    <a:pt x="6" y="118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39" name="Freeform 149">
              <a:extLst>
                <a:ext uri="{FF2B5EF4-FFF2-40B4-BE49-F238E27FC236}">
                  <a16:creationId xmlns:a16="http://schemas.microsoft.com/office/drawing/2014/main" id="{92B9F8E6-71DA-4691-8E8C-112A78A43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622"/>
              <a:ext cx="67" cy="100"/>
            </a:xfrm>
            <a:custGeom>
              <a:avLst/>
              <a:gdLst>
                <a:gd name="T0" fmla="*/ 150 w 42"/>
                <a:gd name="T1" fmla="*/ 63 h 63"/>
                <a:gd name="T2" fmla="*/ 163 w 42"/>
                <a:gd name="T3" fmla="*/ 141 h 63"/>
                <a:gd name="T4" fmla="*/ 163 w 42"/>
                <a:gd name="T5" fmla="*/ 219 h 63"/>
                <a:gd name="T6" fmla="*/ 97 w 42"/>
                <a:gd name="T7" fmla="*/ 252 h 63"/>
                <a:gd name="T8" fmla="*/ 41 w 42"/>
                <a:gd name="T9" fmla="*/ 248 h 63"/>
                <a:gd name="T10" fmla="*/ 0 w 42"/>
                <a:gd name="T11" fmla="*/ 240 h 63"/>
                <a:gd name="T12" fmla="*/ 77 w 42"/>
                <a:gd name="T13" fmla="*/ 217 h 63"/>
                <a:gd name="T14" fmla="*/ 124 w 42"/>
                <a:gd name="T15" fmla="*/ 143 h 63"/>
                <a:gd name="T16" fmla="*/ 123 w 42"/>
                <a:gd name="T17" fmla="*/ 60 h 63"/>
                <a:gd name="T18" fmla="*/ 97 w 42"/>
                <a:gd name="T19" fmla="*/ 0 h 6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2" h="63">
                  <a:moveTo>
                    <a:pt x="37" y="16"/>
                  </a:moveTo>
                  <a:cubicBezTo>
                    <a:pt x="39" y="22"/>
                    <a:pt x="39" y="29"/>
                    <a:pt x="40" y="35"/>
                  </a:cubicBezTo>
                  <a:cubicBezTo>
                    <a:pt x="40" y="41"/>
                    <a:pt x="42" y="48"/>
                    <a:pt x="40" y="55"/>
                  </a:cubicBezTo>
                  <a:cubicBezTo>
                    <a:pt x="38" y="63"/>
                    <a:pt x="32" y="63"/>
                    <a:pt x="24" y="63"/>
                  </a:cubicBezTo>
                  <a:cubicBezTo>
                    <a:pt x="19" y="62"/>
                    <a:pt x="15" y="62"/>
                    <a:pt x="10" y="62"/>
                  </a:cubicBezTo>
                  <a:cubicBezTo>
                    <a:pt x="7" y="61"/>
                    <a:pt x="2" y="62"/>
                    <a:pt x="0" y="60"/>
                  </a:cubicBezTo>
                  <a:cubicBezTo>
                    <a:pt x="6" y="60"/>
                    <a:pt x="14" y="56"/>
                    <a:pt x="19" y="54"/>
                  </a:cubicBezTo>
                  <a:cubicBezTo>
                    <a:pt x="27" y="50"/>
                    <a:pt x="29" y="44"/>
                    <a:pt x="31" y="36"/>
                  </a:cubicBezTo>
                  <a:cubicBezTo>
                    <a:pt x="32" y="28"/>
                    <a:pt x="31" y="22"/>
                    <a:pt x="30" y="15"/>
                  </a:cubicBezTo>
                  <a:cubicBezTo>
                    <a:pt x="29" y="9"/>
                    <a:pt x="26" y="5"/>
                    <a:pt x="24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0" name="Freeform 150">
              <a:extLst>
                <a:ext uri="{FF2B5EF4-FFF2-40B4-BE49-F238E27FC236}">
                  <a16:creationId xmlns:a16="http://schemas.microsoft.com/office/drawing/2014/main" id="{69905776-7C36-49D2-BE19-64743808D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2657"/>
              <a:ext cx="54" cy="82"/>
            </a:xfrm>
            <a:custGeom>
              <a:avLst/>
              <a:gdLst>
                <a:gd name="T0" fmla="*/ 0 w 34"/>
                <a:gd name="T1" fmla="*/ 125 h 52"/>
                <a:gd name="T2" fmla="*/ 103 w 34"/>
                <a:gd name="T3" fmla="*/ 115 h 52"/>
                <a:gd name="T4" fmla="*/ 121 w 34"/>
                <a:gd name="T5" fmla="*/ 47 h 52"/>
                <a:gd name="T6" fmla="*/ 121 w 34"/>
                <a:gd name="T7" fmla="*/ 0 h 52"/>
                <a:gd name="T8" fmla="*/ 132 w 34"/>
                <a:gd name="T9" fmla="*/ 62 h 52"/>
                <a:gd name="T10" fmla="*/ 132 w 34"/>
                <a:gd name="T11" fmla="*/ 121 h 52"/>
                <a:gd name="T12" fmla="*/ 108 w 34"/>
                <a:gd name="T13" fmla="*/ 181 h 52"/>
                <a:gd name="T14" fmla="*/ 81 w 34"/>
                <a:gd name="T15" fmla="*/ 197 h 52"/>
                <a:gd name="T16" fmla="*/ 5 w 34"/>
                <a:gd name="T17" fmla="*/ 156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52">
                  <a:moveTo>
                    <a:pt x="0" y="32"/>
                  </a:moveTo>
                  <a:cubicBezTo>
                    <a:pt x="7" y="36"/>
                    <a:pt x="20" y="39"/>
                    <a:pt x="26" y="29"/>
                  </a:cubicBezTo>
                  <a:cubicBezTo>
                    <a:pt x="28" y="24"/>
                    <a:pt x="29" y="17"/>
                    <a:pt x="30" y="12"/>
                  </a:cubicBezTo>
                  <a:cubicBezTo>
                    <a:pt x="30" y="8"/>
                    <a:pt x="29" y="4"/>
                    <a:pt x="30" y="0"/>
                  </a:cubicBezTo>
                  <a:cubicBezTo>
                    <a:pt x="33" y="3"/>
                    <a:pt x="33" y="12"/>
                    <a:pt x="33" y="16"/>
                  </a:cubicBezTo>
                  <a:cubicBezTo>
                    <a:pt x="34" y="20"/>
                    <a:pt x="33" y="26"/>
                    <a:pt x="33" y="31"/>
                  </a:cubicBezTo>
                  <a:cubicBezTo>
                    <a:pt x="32" y="36"/>
                    <a:pt x="30" y="41"/>
                    <a:pt x="27" y="46"/>
                  </a:cubicBezTo>
                  <a:cubicBezTo>
                    <a:pt x="25" y="50"/>
                    <a:pt x="25" y="52"/>
                    <a:pt x="20" y="50"/>
                  </a:cubicBezTo>
                  <a:cubicBezTo>
                    <a:pt x="14" y="46"/>
                    <a:pt x="8" y="42"/>
                    <a:pt x="1" y="4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1" name="Freeform 151">
              <a:extLst>
                <a:ext uri="{FF2B5EF4-FFF2-40B4-BE49-F238E27FC236}">
                  <a16:creationId xmlns:a16="http://schemas.microsoft.com/office/drawing/2014/main" id="{BFC22E4B-4F6D-4D44-B42C-FB5082841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795"/>
              <a:ext cx="92" cy="73"/>
            </a:xfrm>
            <a:custGeom>
              <a:avLst/>
              <a:gdLst>
                <a:gd name="T0" fmla="*/ 232 w 58"/>
                <a:gd name="T1" fmla="*/ 76 h 46"/>
                <a:gd name="T2" fmla="*/ 197 w 58"/>
                <a:gd name="T3" fmla="*/ 184 h 46"/>
                <a:gd name="T4" fmla="*/ 143 w 58"/>
                <a:gd name="T5" fmla="*/ 159 h 46"/>
                <a:gd name="T6" fmla="*/ 68 w 58"/>
                <a:gd name="T7" fmla="*/ 116 h 46"/>
                <a:gd name="T8" fmla="*/ 16 w 58"/>
                <a:gd name="T9" fmla="*/ 81 h 46"/>
                <a:gd name="T10" fmla="*/ 0 w 58"/>
                <a:gd name="T11" fmla="*/ 56 h 46"/>
                <a:gd name="T12" fmla="*/ 73 w 58"/>
                <a:gd name="T13" fmla="*/ 100 h 46"/>
                <a:gd name="T14" fmla="*/ 141 w 58"/>
                <a:gd name="T15" fmla="*/ 132 h 46"/>
                <a:gd name="T16" fmla="*/ 197 w 58"/>
                <a:gd name="T17" fmla="*/ 95 h 46"/>
                <a:gd name="T18" fmla="*/ 206 w 58"/>
                <a:gd name="T19" fmla="*/ 48 h 46"/>
                <a:gd name="T20" fmla="*/ 206 w 58"/>
                <a:gd name="T21" fmla="*/ 0 h 46"/>
                <a:gd name="T22" fmla="*/ 224 w 58"/>
                <a:gd name="T23" fmla="*/ 63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6">
                  <a:moveTo>
                    <a:pt x="58" y="19"/>
                  </a:moveTo>
                  <a:cubicBezTo>
                    <a:pt x="58" y="29"/>
                    <a:pt x="54" y="37"/>
                    <a:pt x="49" y="46"/>
                  </a:cubicBezTo>
                  <a:cubicBezTo>
                    <a:pt x="44" y="46"/>
                    <a:pt x="40" y="42"/>
                    <a:pt x="36" y="40"/>
                  </a:cubicBezTo>
                  <a:cubicBezTo>
                    <a:pt x="29" y="37"/>
                    <a:pt x="23" y="33"/>
                    <a:pt x="17" y="29"/>
                  </a:cubicBezTo>
                  <a:cubicBezTo>
                    <a:pt x="12" y="26"/>
                    <a:pt x="7" y="24"/>
                    <a:pt x="4" y="20"/>
                  </a:cubicBezTo>
                  <a:cubicBezTo>
                    <a:pt x="2" y="18"/>
                    <a:pt x="2" y="15"/>
                    <a:pt x="0" y="14"/>
                  </a:cubicBezTo>
                  <a:cubicBezTo>
                    <a:pt x="6" y="17"/>
                    <a:pt x="12" y="21"/>
                    <a:pt x="18" y="25"/>
                  </a:cubicBezTo>
                  <a:cubicBezTo>
                    <a:pt x="22" y="28"/>
                    <a:pt x="29" y="33"/>
                    <a:pt x="35" y="33"/>
                  </a:cubicBezTo>
                  <a:cubicBezTo>
                    <a:pt x="42" y="34"/>
                    <a:pt x="46" y="29"/>
                    <a:pt x="49" y="24"/>
                  </a:cubicBezTo>
                  <a:cubicBezTo>
                    <a:pt x="50" y="20"/>
                    <a:pt x="52" y="16"/>
                    <a:pt x="52" y="12"/>
                  </a:cubicBezTo>
                  <a:cubicBezTo>
                    <a:pt x="52" y="8"/>
                    <a:pt x="51" y="4"/>
                    <a:pt x="52" y="0"/>
                  </a:cubicBezTo>
                  <a:cubicBezTo>
                    <a:pt x="55" y="5"/>
                    <a:pt x="54" y="11"/>
                    <a:pt x="56" y="16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2" name="Freeform 152">
              <a:extLst>
                <a:ext uri="{FF2B5EF4-FFF2-40B4-BE49-F238E27FC236}">
                  <a16:creationId xmlns:a16="http://schemas.microsoft.com/office/drawing/2014/main" id="{DA78D723-8AC2-438A-81CA-22982FDCE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776"/>
              <a:ext cx="85" cy="116"/>
            </a:xfrm>
            <a:custGeom>
              <a:avLst/>
              <a:gdLst>
                <a:gd name="T0" fmla="*/ 123 w 53"/>
                <a:gd name="T1" fmla="*/ 0 h 73"/>
                <a:gd name="T2" fmla="*/ 152 w 53"/>
                <a:gd name="T3" fmla="*/ 164 h 73"/>
                <a:gd name="T4" fmla="*/ 88 w 53"/>
                <a:gd name="T5" fmla="*/ 224 h 73"/>
                <a:gd name="T6" fmla="*/ 0 w 53"/>
                <a:gd name="T7" fmla="*/ 278 h 73"/>
                <a:gd name="T8" fmla="*/ 90 w 53"/>
                <a:gd name="T9" fmla="*/ 257 h 73"/>
                <a:gd name="T10" fmla="*/ 152 w 53"/>
                <a:gd name="T11" fmla="*/ 224 h 73"/>
                <a:gd name="T12" fmla="*/ 205 w 53"/>
                <a:gd name="T13" fmla="*/ 176 h 73"/>
                <a:gd name="T14" fmla="*/ 212 w 53"/>
                <a:gd name="T15" fmla="*/ 76 h 73"/>
                <a:gd name="T16" fmla="*/ 184 w 53"/>
                <a:gd name="T17" fmla="*/ 33 h 73"/>
                <a:gd name="T18" fmla="*/ 162 w 53"/>
                <a:gd name="T19" fmla="*/ 16 h 73"/>
                <a:gd name="T20" fmla="*/ 128 w 53"/>
                <a:gd name="T21" fmla="*/ 5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73">
                  <a:moveTo>
                    <a:pt x="30" y="0"/>
                  </a:moveTo>
                  <a:cubicBezTo>
                    <a:pt x="43" y="9"/>
                    <a:pt x="45" y="28"/>
                    <a:pt x="37" y="41"/>
                  </a:cubicBezTo>
                  <a:cubicBezTo>
                    <a:pt x="33" y="47"/>
                    <a:pt x="27" y="52"/>
                    <a:pt x="21" y="56"/>
                  </a:cubicBezTo>
                  <a:cubicBezTo>
                    <a:pt x="14" y="61"/>
                    <a:pt x="6" y="64"/>
                    <a:pt x="0" y="69"/>
                  </a:cubicBezTo>
                  <a:cubicBezTo>
                    <a:pt x="6" y="73"/>
                    <a:pt x="17" y="67"/>
                    <a:pt x="22" y="64"/>
                  </a:cubicBezTo>
                  <a:cubicBezTo>
                    <a:pt x="28" y="62"/>
                    <a:pt x="33" y="59"/>
                    <a:pt x="37" y="56"/>
                  </a:cubicBezTo>
                  <a:cubicBezTo>
                    <a:pt x="44" y="53"/>
                    <a:pt x="48" y="51"/>
                    <a:pt x="50" y="44"/>
                  </a:cubicBezTo>
                  <a:cubicBezTo>
                    <a:pt x="53" y="36"/>
                    <a:pt x="53" y="27"/>
                    <a:pt x="51" y="19"/>
                  </a:cubicBezTo>
                  <a:cubicBezTo>
                    <a:pt x="50" y="15"/>
                    <a:pt x="48" y="11"/>
                    <a:pt x="45" y="8"/>
                  </a:cubicBezTo>
                  <a:cubicBezTo>
                    <a:pt x="43" y="6"/>
                    <a:pt x="41" y="6"/>
                    <a:pt x="39" y="4"/>
                  </a:cubicBezTo>
                  <a:cubicBezTo>
                    <a:pt x="36" y="2"/>
                    <a:pt x="35" y="2"/>
                    <a:pt x="31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3" name="Freeform 153">
              <a:extLst>
                <a:ext uri="{FF2B5EF4-FFF2-40B4-BE49-F238E27FC236}">
                  <a16:creationId xmlns:a16="http://schemas.microsoft.com/office/drawing/2014/main" id="{4A180A83-FAB8-406B-AF56-6E61F51D4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9" y="2588"/>
              <a:ext cx="73" cy="129"/>
            </a:xfrm>
            <a:custGeom>
              <a:avLst/>
              <a:gdLst>
                <a:gd name="T0" fmla="*/ 76 w 46"/>
                <a:gd name="T1" fmla="*/ 16 h 81"/>
                <a:gd name="T2" fmla="*/ 124 w 46"/>
                <a:gd name="T3" fmla="*/ 73 h 81"/>
                <a:gd name="T4" fmla="*/ 108 w 46"/>
                <a:gd name="T5" fmla="*/ 158 h 81"/>
                <a:gd name="T6" fmla="*/ 63 w 46"/>
                <a:gd name="T7" fmla="*/ 223 h 81"/>
                <a:gd name="T8" fmla="*/ 0 w 46"/>
                <a:gd name="T9" fmla="*/ 326 h 81"/>
                <a:gd name="T10" fmla="*/ 63 w 46"/>
                <a:gd name="T11" fmla="*/ 253 h 81"/>
                <a:gd name="T12" fmla="*/ 124 w 46"/>
                <a:gd name="T13" fmla="*/ 205 h 81"/>
                <a:gd name="T14" fmla="*/ 176 w 46"/>
                <a:gd name="T15" fmla="*/ 134 h 81"/>
                <a:gd name="T16" fmla="*/ 159 w 46"/>
                <a:gd name="T17" fmla="*/ 46 h 81"/>
                <a:gd name="T18" fmla="*/ 76 w 46"/>
                <a:gd name="T19" fmla="*/ 8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81">
                  <a:moveTo>
                    <a:pt x="19" y="4"/>
                  </a:moveTo>
                  <a:cubicBezTo>
                    <a:pt x="26" y="7"/>
                    <a:pt x="29" y="11"/>
                    <a:pt x="31" y="18"/>
                  </a:cubicBezTo>
                  <a:cubicBezTo>
                    <a:pt x="33" y="27"/>
                    <a:pt x="31" y="32"/>
                    <a:pt x="27" y="39"/>
                  </a:cubicBezTo>
                  <a:cubicBezTo>
                    <a:pt x="23" y="44"/>
                    <a:pt x="19" y="49"/>
                    <a:pt x="16" y="55"/>
                  </a:cubicBezTo>
                  <a:cubicBezTo>
                    <a:pt x="10" y="63"/>
                    <a:pt x="2" y="71"/>
                    <a:pt x="0" y="81"/>
                  </a:cubicBezTo>
                  <a:cubicBezTo>
                    <a:pt x="6" y="76"/>
                    <a:pt x="10" y="69"/>
                    <a:pt x="16" y="63"/>
                  </a:cubicBezTo>
                  <a:cubicBezTo>
                    <a:pt x="21" y="59"/>
                    <a:pt x="26" y="55"/>
                    <a:pt x="31" y="51"/>
                  </a:cubicBezTo>
                  <a:cubicBezTo>
                    <a:pt x="37" y="46"/>
                    <a:pt x="43" y="40"/>
                    <a:pt x="44" y="33"/>
                  </a:cubicBezTo>
                  <a:cubicBezTo>
                    <a:pt x="46" y="26"/>
                    <a:pt x="45" y="17"/>
                    <a:pt x="40" y="11"/>
                  </a:cubicBezTo>
                  <a:cubicBezTo>
                    <a:pt x="35" y="5"/>
                    <a:pt x="26" y="0"/>
                    <a:pt x="19" y="2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4" name="Freeform 154">
              <a:extLst>
                <a:ext uri="{FF2B5EF4-FFF2-40B4-BE49-F238E27FC236}">
                  <a16:creationId xmlns:a16="http://schemas.microsoft.com/office/drawing/2014/main" id="{08538524-D744-4F0B-8972-3578A6A26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798"/>
              <a:ext cx="62" cy="156"/>
            </a:xfrm>
            <a:custGeom>
              <a:avLst/>
              <a:gdLst>
                <a:gd name="T0" fmla="*/ 157 w 39"/>
                <a:gd name="T1" fmla="*/ 0 h 98"/>
                <a:gd name="T2" fmla="*/ 116 w 39"/>
                <a:gd name="T3" fmla="*/ 115 h 98"/>
                <a:gd name="T4" fmla="*/ 76 w 39"/>
                <a:gd name="T5" fmla="*/ 153 h 98"/>
                <a:gd name="T6" fmla="*/ 27 w 39"/>
                <a:gd name="T7" fmla="*/ 108 h 98"/>
                <a:gd name="T8" fmla="*/ 40 w 39"/>
                <a:gd name="T9" fmla="*/ 170 h 98"/>
                <a:gd name="T10" fmla="*/ 40 w 39"/>
                <a:gd name="T11" fmla="*/ 244 h 98"/>
                <a:gd name="T12" fmla="*/ 27 w 39"/>
                <a:gd name="T13" fmla="*/ 301 h 98"/>
                <a:gd name="T14" fmla="*/ 5 w 39"/>
                <a:gd name="T15" fmla="*/ 395 h 98"/>
                <a:gd name="T16" fmla="*/ 108 w 39"/>
                <a:gd name="T17" fmla="*/ 282 h 98"/>
                <a:gd name="T18" fmla="*/ 141 w 39"/>
                <a:gd name="T19" fmla="*/ 129 h 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98">
                  <a:moveTo>
                    <a:pt x="39" y="0"/>
                  </a:moveTo>
                  <a:cubicBezTo>
                    <a:pt x="33" y="7"/>
                    <a:pt x="32" y="20"/>
                    <a:pt x="29" y="28"/>
                  </a:cubicBezTo>
                  <a:cubicBezTo>
                    <a:pt x="27" y="32"/>
                    <a:pt x="23" y="37"/>
                    <a:pt x="19" y="38"/>
                  </a:cubicBezTo>
                  <a:cubicBezTo>
                    <a:pt x="12" y="38"/>
                    <a:pt x="11" y="30"/>
                    <a:pt x="7" y="27"/>
                  </a:cubicBezTo>
                  <a:cubicBezTo>
                    <a:pt x="7" y="32"/>
                    <a:pt x="9" y="37"/>
                    <a:pt x="10" y="42"/>
                  </a:cubicBezTo>
                  <a:cubicBezTo>
                    <a:pt x="11" y="48"/>
                    <a:pt x="11" y="54"/>
                    <a:pt x="10" y="60"/>
                  </a:cubicBezTo>
                  <a:cubicBezTo>
                    <a:pt x="10" y="65"/>
                    <a:pt x="8" y="70"/>
                    <a:pt x="7" y="75"/>
                  </a:cubicBezTo>
                  <a:cubicBezTo>
                    <a:pt x="6" y="82"/>
                    <a:pt x="0" y="92"/>
                    <a:pt x="1" y="98"/>
                  </a:cubicBezTo>
                  <a:cubicBezTo>
                    <a:pt x="9" y="88"/>
                    <a:pt x="21" y="82"/>
                    <a:pt x="27" y="70"/>
                  </a:cubicBezTo>
                  <a:cubicBezTo>
                    <a:pt x="33" y="58"/>
                    <a:pt x="35" y="46"/>
                    <a:pt x="35" y="32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5" name="Freeform 155">
              <a:extLst>
                <a:ext uri="{FF2B5EF4-FFF2-40B4-BE49-F238E27FC236}">
                  <a16:creationId xmlns:a16="http://schemas.microsoft.com/office/drawing/2014/main" id="{5E6B625C-B761-4CC1-A733-4D278B18F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936"/>
              <a:ext cx="247" cy="102"/>
            </a:xfrm>
            <a:custGeom>
              <a:avLst/>
              <a:gdLst>
                <a:gd name="T0" fmla="*/ 25 w 156"/>
                <a:gd name="T1" fmla="*/ 97 h 64"/>
                <a:gd name="T2" fmla="*/ 52 w 156"/>
                <a:gd name="T3" fmla="*/ 0 h 64"/>
                <a:gd name="T4" fmla="*/ 147 w 156"/>
                <a:gd name="T5" fmla="*/ 97 h 64"/>
                <a:gd name="T6" fmla="*/ 219 w 156"/>
                <a:gd name="T7" fmla="*/ 129 h 64"/>
                <a:gd name="T8" fmla="*/ 266 w 156"/>
                <a:gd name="T9" fmla="*/ 171 h 64"/>
                <a:gd name="T10" fmla="*/ 454 w 156"/>
                <a:gd name="T11" fmla="*/ 244 h 64"/>
                <a:gd name="T12" fmla="*/ 532 w 156"/>
                <a:gd name="T13" fmla="*/ 239 h 64"/>
                <a:gd name="T14" fmla="*/ 619 w 156"/>
                <a:gd name="T15" fmla="*/ 214 h 64"/>
                <a:gd name="T16" fmla="*/ 508 w 156"/>
                <a:gd name="T17" fmla="*/ 253 h 64"/>
                <a:gd name="T18" fmla="*/ 413 w 156"/>
                <a:gd name="T19" fmla="*/ 234 h 64"/>
                <a:gd name="T20" fmla="*/ 198 w 156"/>
                <a:gd name="T21" fmla="*/ 198 h 64"/>
                <a:gd name="T22" fmla="*/ 124 w 156"/>
                <a:gd name="T23" fmla="*/ 155 h 64"/>
                <a:gd name="T24" fmla="*/ 81 w 156"/>
                <a:gd name="T25" fmla="*/ 129 h 64"/>
                <a:gd name="T26" fmla="*/ 0 w 156"/>
                <a:gd name="T27" fmla="*/ 239 h 64"/>
                <a:gd name="T28" fmla="*/ 25 w 156"/>
                <a:gd name="T29" fmla="*/ 97 h 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56" h="64">
                  <a:moveTo>
                    <a:pt x="6" y="24"/>
                  </a:moveTo>
                  <a:cubicBezTo>
                    <a:pt x="14" y="20"/>
                    <a:pt x="13" y="7"/>
                    <a:pt x="13" y="0"/>
                  </a:cubicBezTo>
                  <a:cubicBezTo>
                    <a:pt x="21" y="8"/>
                    <a:pt x="27" y="19"/>
                    <a:pt x="37" y="24"/>
                  </a:cubicBezTo>
                  <a:cubicBezTo>
                    <a:pt x="43" y="27"/>
                    <a:pt x="49" y="28"/>
                    <a:pt x="55" y="32"/>
                  </a:cubicBezTo>
                  <a:cubicBezTo>
                    <a:pt x="59" y="35"/>
                    <a:pt x="62" y="39"/>
                    <a:pt x="67" y="42"/>
                  </a:cubicBezTo>
                  <a:cubicBezTo>
                    <a:pt x="81" y="51"/>
                    <a:pt x="98" y="58"/>
                    <a:pt x="114" y="60"/>
                  </a:cubicBezTo>
                  <a:cubicBezTo>
                    <a:pt x="121" y="61"/>
                    <a:pt x="127" y="61"/>
                    <a:pt x="134" y="59"/>
                  </a:cubicBezTo>
                  <a:cubicBezTo>
                    <a:pt x="140" y="57"/>
                    <a:pt x="149" y="52"/>
                    <a:pt x="156" y="53"/>
                  </a:cubicBezTo>
                  <a:cubicBezTo>
                    <a:pt x="147" y="54"/>
                    <a:pt x="138" y="62"/>
                    <a:pt x="128" y="63"/>
                  </a:cubicBezTo>
                  <a:cubicBezTo>
                    <a:pt x="120" y="64"/>
                    <a:pt x="112" y="58"/>
                    <a:pt x="104" y="58"/>
                  </a:cubicBezTo>
                  <a:cubicBezTo>
                    <a:pt x="85" y="58"/>
                    <a:pt x="67" y="58"/>
                    <a:pt x="50" y="49"/>
                  </a:cubicBezTo>
                  <a:cubicBezTo>
                    <a:pt x="43" y="46"/>
                    <a:pt x="37" y="42"/>
                    <a:pt x="31" y="38"/>
                  </a:cubicBezTo>
                  <a:cubicBezTo>
                    <a:pt x="28" y="36"/>
                    <a:pt x="24" y="31"/>
                    <a:pt x="20" y="32"/>
                  </a:cubicBezTo>
                  <a:cubicBezTo>
                    <a:pt x="10" y="32"/>
                    <a:pt x="1" y="51"/>
                    <a:pt x="0" y="59"/>
                  </a:cubicBezTo>
                  <a:cubicBezTo>
                    <a:pt x="1" y="47"/>
                    <a:pt x="4" y="35"/>
                    <a:pt x="6" y="24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6" name="Freeform 156">
              <a:extLst>
                <a:ext uri="{FF2B5EF4-FFF2-40B4-BE49-F238E27FC236}">
                  <a16:creationId xmlns:a16="http://schemas.microsoft.com/office/drawing/2014/main" id="{E815A255-0254-48C5-B026-0000B096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458"/>
              <a:ext cx="170" cy="61"/>
            </a:xfrm>
            <a:custGeom>
              <a:avLst/>
              <a:gdLst>
                <a:gd name="T0" fmla="*/ 16 w 107"/>
                <a:gd name="T1" fmla="*/ 35 h 38"/>
                <a:gd name="T2" fmla="*/ 151 w 107"/>
                <a:gd name="T3" fmla="*/ 120 h 38"/>
                <a:gd name="T4" fmla="*/ 230 w 107"/>
                <a:gd name="T5" fmla="*/ 153 h 38"/>
                <a:gd name="T6" fmla="*/ 308 w 107"/>
                <a:gd name="T7" fmla="*/ 101 h 38"/>
                <a:gd name="T8" fmla="*/ 429 w 107"/>
                <a:gd name="T9" fmla="*/ 16 h 38"/>
                <a:gd name="T10" fmla="*/ 297 w 107"/>
                <a:gd name="T11" fmla="*/ 69 h 38"/>
                <a:gd name="T12" fmla="*/ 218 w 107"/>
                <a:gd name="T13" fmla="*/ 124 h 38"/>
                <a:gd name="T14" fmla="*/ 111 w 107"/>
                <a:gd name="T15" fmla="*/ 67 h 38"/>
                <a:gd name="T16" fmla="*/ 0 w 107"/>
                <a:gd name="T17" fmla="*/ 34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38">
                  <a:moveTo>
                    <a:pt x="4" y="9"/>
                  </a:moveTo>
                  <a:cubicBezTo>
                    <a:pt x="15" y="16"/>
                    <a:pt x="27" y="22"/>
                    <a:pt x="38" y="29"/>
                  </a:cubicBezTo>
                  <a:cubicBezTo>
                    <a:pt x="44" y="32"/>
                    <a:pt x="51" y="36"/>
                    <a:pt x="57" y="37"/>
                  </a:cubicBezTo>
                  <a:cubicBezTo>
                    <a:pt x="67" y="38"/>
                    <a:pt x="71" y="30"/>
                    <a:pt x="77" y="24"/>
                  </a:cubicBezTo>
                  <a:cubicBezTo>
                    <a:pt x="85" y="16"/>
                    <a:pt x="95" y="4"/>
                    <a:pt x="107" y="4"/>
                  </a:cubicBezTo>
                  <a:cubicBezTo>
                    <a:pt x="99" y="0"/>
                    <a:pt x="80" y="12"/>
                    <a:pt x="74" y="17"/>
                  </a:cubicBezTo>
                  <a:cubicBezTo>
                    <a:pt x="68" y="23"/>
                    <a:pt x="64" y="30"/>
                    <a:pt x="54" y="30"/>
                  </a:cubicBezTo>
                  <a:cubicBezTo>
                    <a:pt x="44" y="29"/>
                    <a:pt x="36" y="21"/>
                    <a:pt x="28" y="16"/>
                  </a:cubicBezTo>
                  <a:cubicBezTo>
                    <a:pt x="19" y="12"/>
                    <a:pt x="9" y="8"/>
                    <a:pt x="0" y="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" name="Freeform 157">
              <a:extLst>
                <a:ext uri="{FF2B5EF4-FFF2-40B4-BE49-F238E27FC236}">
                  <a16:creationId xmlns:a16="http://schemas.microsoft.com/office/drawing/2014/main" id="{AB7E0DFC-DB7B-4643-8423-45243A084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526"/>
              <a:ext cx="178" cy="78"/>
            </a:xfrm>
            <a:custGeom>
              <a:avLst/>
              <a:gdLst>
                <a:gd name="T0" fmla="*/ 21 w 112"/>
                <a:gd name="T1" fmla="*/ 0 h 49"/>
                <a:gd name="T2" fmla="*/ 0 w 112"/>
                <a:gd name="T3" fmla="*/ 40 h 49"/>
                <a:gd name="T4" fmla="*/ 27 w 112"/>
                <a:gd name="T5" fmla="*/ 76 h 49"/>
                <a:gd name="T6" fmla="*/ 141 w 112"/>
                <a:gd name="T7" fmla="*/ 129 h 49"/>
                <a:gd name="T8" fmla="*/ 261 w 112"/>
                <a:gd name="T9" fmla="*/ 193 h 49"/>
                <a:gd name="T10" fmla="*/ 339 w 112"/>
                <a:gd name="T11" fmla="*/ 189 h 49"/>
                <a:gd name="T12" fmla="*/ 450 w 112"/>
                <a:gd name="T13" fmla="*/ 170 h 49"/>
                <a:gd name="T14" fmla="*/ 280 w 112"/>
                <a:gd name="T15" fmla="*/ 185 h 49"/>
                <a:gd name="T16" fmla="*/ 181 w 112"/>
                <a:gd name="T17" fmla="*/ 129 h 49"/>
                <a:gd name="T18" fmla="*/ 89 w 112"/>
                <a:gd name="T19" fmla="*/ 76 h 49"/>
                <a:gd name="T20" fmla="*/ 16 w 112"/>
                <a:gd name="T21" fmla="*/ 5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2" h="49">
                  <a:moveTo>
                    <a:pt x="5" y="0"/>
                  </a:moveTo>
                  <a:cubicBezTo>
                    <a:pt x="1" y="1"/>
                    <a:pt x="0" y="6"/>
                    <a:pt x="0" y="10"/>
                  </a:cubicBezTo>
                  <a:cubicBezTo>
                    <a:pt x="0" y="15"/>
                    <a:pt x="2" y="16"/>
                    <a:pt x="7" y="19"/>
                  </a:cubicBezTo>
                  <a:cubicBezTo>
                    <a:pt x="17" y="23"/>
                    <a:pt x="27" y="27"/>
                    <a:pt x="35" y="32"/>
                  </a:cubicBezTo>
                  <a:cubicBezTo>
                    <a:pt x="45" y="39"/>
                    <a:pt x="53" y="47"/>
                    <a:pt x="65" y="48"/>
                  </a:cubicBezTo>
                  <a:cubicBezTo>
                    <a:pt x="72" y="49"/>
                    <a:pt x="78" y="48"/>
                    <a:pt x="84" y="47"/>
                  </a:cubicBezTo>
                  <a:cubicBezTo>
                    <a:pt x="94" y="45"/>
                    <a:pt x="103" y="45"/>
                    <a:pt x="112" y="42"/>
                  </a:cubicBezTo>
                  <a:cubicBezTo>
                    <a:pt x="99" y="46"/>
                    <a:pt x="84" y="48"/>
                    <a:pt x="70" y="46"/>
                  </a:cubicBezTo>
                  <a:cubicBezTo>
                    <a:pt x="59" y="44"/>
                    <a:pt x="53" y="39"/>
                    <a:pt x="45" y="32"/>
                  </a:cubicBezTo>
                  <a:cubicBezTo>
                    <a:pt x="38" y="25"/>
                    <a:pt x="31" y="21"/>
                    <a:pt x="22" y="19"/>
                  </a:cubicBezTo>
                  <a:cubicBezTo>
                    <a:pt x="13" y="16"/>
                    <a:pt x="4" y="12"/>
                    <a:pt x="4" y="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" name="Freeform 158">
              <a:extLst>
                <a:ext uri="{FF2B5EF4-FFF2-40B4-BE49-F238E27FC236}">
                  <a16:creationId xmlns:a16="http://schemas.microsoft.com/office/drawing/2014/main" id="{F0AF716B-E43B-4C86-9DDA-092933CE1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2097"/>
              <a:ext cx="164" cy="97"/>
            </a:xfrm>
            <a:custGeom>
              <a:avLst/>
              <a:gdLst>
                <a:gd name="T0" fmla="*/ 0 w 103"/>
                <a:gd name="T1" fmla="*/ 240 h 61"/>
                <a:gd name="T2" fmla="*/ 121 w 103"/>
                <a:gd name="T3" fmla="*/ 205 h 61"/>
                <a:gd name="T4" fmla="*/ 252 w 103"/>
                <a:gd name="T5" fmla="*/ 177 h 61"/>
                <a:gd name="T6" fmla="*/ 416 w 103"/>
                <a:gd name="T7" fmla="*/ 0 h 61"/>
                <a:gd name="T8" fmla="*/ 205 w 103"/>
                <a:gd name="T9" fmla="*/ 151 h 61"/>
                <a:gd name="T10" fmla="*/ 89 w 103"/>
                <a:gd name="T11" fmla="*/ 189 h 61"/>
                <a:gd name="T12" fmla="*/ 0 w 103"/>
                <a:gd name="T13" fmla="*/ 245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3" h="61">
                  <a:moveTo>
                    <a:pt x="0" y="60"/>
                  </a:moveTo>
                  <a:cubicBezTo>
                    <a:pt x="10" y="57"/>
                    <a:pt x="20" y="53"/>
                    <a:pt x="30" y="51"/>
                  </a:cubicBezTo>
                  <a:cubicBezTo>
                    <a:pt x="40" y="49"/>
                    <a:pt x="53" y="48"/>
                    <a:pt x="62" y="44"/>
                  </a:cubicBezTo>
                  <a:cubicBezTo>
                    <a:pt x="80" y="36"/>
                    <a:pt x="96" y="18"/>
                    <a:pt x="103" y="0"/>
                  </a:cubicBezTo>
                  <a:cubicBezTo>
                    <a:pt x="91" y="20"/>
                    <a:pt x="70" y="28"/>
                    <a:pt x="51" y="38"/>
                  </a:cubicBezTo>
                  <a:cubicBezTo>
                    <a:pt x="41" y="42"/>
                    <a:pt x="31" y="42"/>
                    <a:pt x="22" y="47"/>
                  </a:cubicBezTo>
                  <a:cubicBezTo>
                    <a:pt x="14" y="50"/>
                    <a:pt x="7" y="59"/>
                    <a:pt x="0" y="6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" name="Freeform 159">
              <a:extLst>
                <a:ext uri="{FF2B5EF4-FFF2-40B4-BE49-F238E27FC236}">
                  <a16:creationId xmlns:a16="http://schemas.microsoft.com/office/drawing/2014/main" id="{4C08C775-2D49-4C7B-8A55-BCD42AF26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2215"/>
              <a:ext cx="110" cy="29"/>
            </a:xfrm>
            <a:custGeom>
              <a:avLst/>
              <a:gdLst>
                <a:gd name="T0" fmla="*/ 0 w 69"/>
                <a:gd name="T1" fmla="*/ 60 h 18"/>
                <a:gd name="T2" fmla="*/ 142 w 69"/>
                <a:gd name="T3" fmla="*/ 50 h 18"/>
                <a:gd name="T4" fmla="*/ 279 w 69"/>
                <a:gd name="T5" fmla="*/ 16 h 18"/>
                <a:gd name="T6" fmla="*/ 145 w 69"/>
                <a:gd name="T7" fmla="*/ 34 h 18"/>
                <a:gd name="T8" fmla="*/ 81 w 69"/>
                <a:gd name="T9" fmla="*/ 29 h 18"/>
                <a:gd name="T10" fmla="*/ 13 w 69"/>
                <a:gd name="T11" fmla="*/ 5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8">
                  <a:moveTo>
                    <a:pt x="0" y="14"/>
                  </a:moveTo>
                  <a:cubicBezTo>
                    <a:pt x="9" y="18"/>
                    <a:pt x="24" y="11"/>
                    <a:pt x="35" y="12"/>
                  </a:cubicBezTo>
                  <a:cubicBezTo>
                    <a:pt x="50" y="15"/>
                    <a:pt x="55" y="6"/>
                    <a:pt x="69" y="4"/>
                  </a:cubicBezTo>
                  <a:cubicBezTo>
                    <a:pt x="59" y="0"/>
                    <a:pt x="46" y="8"/>
                    <a:pt x="36" y="8"/>
                  </a:cubicBezTo>
                  <a:cubicBezTo>
                    <a:pt x="31" y="8"/>
                    <a:pt x="26" y="6"/>
                    <a:pt x="20" y="7"/>
                  </a:cubicBezTo>
                  <a:cubicBezTo>
                    <a:pt x="14" y="8"/>
                    <a:pt x="10" y="13"/>
                    <a:pt x="3" y="1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" name="Freeform 160">
              <a:extLst>
                <a:ext uri="{FF2B5EF4-FFF2-40B4-BE49-F238E27FC236}">
                  <a16:creationId xmlns:a16="http://schemas.microsoft.com/office/drawing/2014/main" id="{18904724-9D13-445B-B4D2-9E506269E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2766"/>
              <a:ext cx="89" cy="126"/>
            </a:xfrm>
            <a:custGeom>
              <a:avLst/>
              <a:gdLst>
                <a:gd name="T0" fmla="*/ 176 w 56"/>
                <a:gd name="T1" fmla="*/ 0 h 79"/>
                <a:gd name="T2" fmla="*/ 181 w 56"/>
                <a:gd name="T3" fmla="*/ 191 h 79"/>
                <a:gd name="T4" fmla="*/ 0 w 56"/>
                <a:gd name="T5" fmla="*/ 321 h 79"/>
                <a:gd name="T6" fmla="*/ 157 w 56"/>
                <a:gd name="T7" fmla="*/ 166 h 79"/>
                <a:gd name="T8" fmla="*/ 189 w 56"/>
                <a:gd name="T9" fmla="*/ 13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79">
                  <a:moveTo>
                    <a:pt x="44" y="0"/>
                  </a:moveTo>
                  <a:cubicBezTo>
                    <a:pt x="56" y="11"/>
                    <a:pt x="54" y="34"/>
                    <a:pt x="45" y="47"/>
                  </a:cubicBezTo>
                  <a:cubicBezTo>
                    <a:pt x="35" y="61"/>
                    <a:pt x="15" y="70"/>
                    <a:pt x="0" y="79"/>
                  </a:cubicBezTo>
                  <a:cubicBezTo>
                    <a:pt x="9" y="63"/>
                    <a:pt x="29" y="56"/>
                    <a:pt x="39" y="41"/>
                  </a:cubicBezTo>
                  <a:cubicBezTo>
                    <a:pt x="46" y="31"/>
                    <a:pt x="47" y="15"/>
                    <a:pt x="47" y="3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" name="Freeform 161">
              <a:extLst>
                <a:ext uri="{FF2B5EF4-FFF2-40B4-BE49-F238E27FC236}">
                  <a16:creationId xmlns:a16="http://schemas.microsoft.com/office/drawing/2014/main" id="{55B227B5-7DF4-4588-9379-CC988AF56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827"/>
              <a:ext cx="62" cy="126"/>
            </a:xfrm>
            <a:custGeom>
              <a:avLst/>
              <a:gdLst>
                <a:gd name="T0" fmla="*/ 132 w 39"/>
                <a:gd name="T1" fmla="*/ 0 h 79"/>
                <a:gd name="T2" fmla="*/ 121 w 39"/>
                <a:gd name="T3" fmla="*/ 73 h 79"/>
                <a:gd name="T4" fmla="*/ 81 w 39"/>
                <a:gd name="T5" fmla="*/ 137 h 79"/>
                <a:gd name="T6" fmla="*/ 5 w 39"/>
                <a:gd name="T7" fmla="*/ 321 h 79"/>
                <a:gd name="T8" fmla="*/ 103 w 39"/>
                <a:gd name="T9" fmla="*/ 123 h 79"/>
                <a:gd name="T10" fmla="*/ 149 w 39"/>
                <a:gd name="T11" fmla="*/ 69 h 79"/>
                <a:gd name="T12" fmla="*/ 132 w 39"/>
                <a:gd name="T13" fmla="*/ 0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79">
                  <a:moveTo>
                    <a:pt x="33" y="0"/>
                  </a:moveTo>
                  <a:cubicBezTo>
                    <a:pt x="32" y="6"/>
                    <a:pt x="34" y="12"/>
                    <a:pt x="30" y="18"/>
                  </a:cubicBezTo>
                  <a:cubicBezTo>
                    <a:pt x="28" y="24"/>
                    <a:pt x="23" y="29"/>
                    <a:pt x="20" y="34"/>
                  </a:cubicBezTo>
                  <a:cubicBezTo>
                    <a:pt x="10" y="46"/>
                    <a:pt x="0" y="63"/>
                    <a:pt x="1" y="79"/>
                  </a:cubicBezTo>
                  <a:cubicBezTo>
                    <a:pt x="4" y="62"/>
                    <a:pt x="13" y="42"/>
                    <a:pt x="26" y="30"/>
                  </a:cubicBezTo>
                  <a:cubicBezTo>
                    <a:pt x="31" y="27"/>
                    <a:pt x="35" y="22"/>
                    <a:pt x="37" y="17"/>
                  </a:cubicBezTo>
                  <a:cubicBezTo>
                    <a:pt x="39" y="9"/>
                    <a:pt x="35" y="6"/>
                    <a:pt x="33" y="0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" name="Freeform 162">
              <a:extLst>
                <a:ext uri="{FF2B5EF4-FFF2-40B4-BE49-F238E27FC236}">
                  <a16:creationId xmlns:a16="http://schemas.microsoft.com/office/drawing/2014/main" id="{C5173072-AF5D-4729-A4F6-C87979EFA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" y="1816"/>
              <a:ext cx="49" cy="110"/>
            </a:xfrm>
            <a:custGeom>
              <a:avLst/>
              <a:gdLst>
                <a:gd name="T0" fmla="*/ 33 w 31"/>
                <a:gd name="T1" fmla="*/ 0 h 69"/>
                <a:gd name="T2" fmla="*/ 100 w 31"/>
                <a:gd name="T3" fmla="*/ 104 h 69"/>
                <a:gd name="T4" fmla="*/ 122 w 31"/>
                <a:gd name="T5" fmla="*/ 279 h 69"/>
                <a:gd name="T6" fmla="*/ 87 w 31"/>
                <a:gd name="T7" fmla="*/ 179 h 69"/>
                <a:gd name="T8" fmla="*/ 81 w 31"/>
                <a:gd name="T9" fmla="*/ 110 h 69"/>
                <a:gd name="T10" fmla="*/ 52 w 31"/>
                <a:gd name="T11" fmla="*/ 61 h 69"/>
                <a:gd name="T12" fmla="*/ 0 w 31"/>
                <a:gd name="T13" fmla="*/ 61 h 69"/>
                <a:gd name="T14" fmla="*/ 33 w 31"/>
                <a:gd name="T15" fmla="*/ 16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9">
                  <a:moveTo>
                    <a:pt x="8" y="0"/>
                  </a:moveTo>
                  <a:cubicBezTo>
                    <a:pt x="15" y="6"/>
                    <a:pt x="25" y="16"/>
                    <a:pt x="25" y="26"/>
                  </a:cubicBezTo>
                  <a:cubicBezTo>
                    <a:pt x="27" y="41"/>
                    <a:pt x="25" y="55"/>
                    <a:pt x="31" y="69"/>
                  </a:cubicBezTo>
                  <a:cubicBezTo>
                    <a:pt x="26" y="62"/>
                    <a:pt x="23" y="53"/>
                    <a:pt x="22" y="44"/>
                  </a:cubicBezTo>
                  <a:cubicBezTo>
                    <a:pt x="21" y="38"/>
                    <a:pt x="22" y="32"/>
                    <a:pt x="20" y="27"/>
                  </a:cubicBezTo>
                  <a:cubicBezTo>
                    <a:pt x="18" y="23"/>
                    <a:pt x="16" y="17"/>
                    <a:pt x="13" y="15"/>
                  </a:cubicBezTo>
                  <a:cubicBezTo>
                    <a:pt x="8" y="11"/>
                    <a:pt x="6" y="16"/>
                    <a:pt x="0" y="15"/>
                  </a:cubicBezTo>
                  <a:cubicBezTo>
                    <a:pt x="1" y="11"/>
                    <a:pt x="6" y="7"/>
                    <a:pt x="8" y="4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" name="Freeform 163">
              <a:extLst>
                <a:ext uri="{FF2B5EF4-FFF2-40B4-BE49-F238E27FC236}">
                  <a16:creationId xmlns:a16="http://schemas.microsoft.com/office/drawing/2014/main" id="{148D9D55-87EC-465F-98C1-AF25D0AAA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1848"/>
              <a:ext cx="79" cy="94"/>
            </a:xfrm>
            <a:custGeom>
              <a:avLst/>
              <a:gdLst>
                <a:gd name="T0" fmla="*/ 0 w 50"/>
                <a:gd name="T1" fmla="*/ 0 h 59"/>
                <a:gd name="T2" fmla="*/ 90 w 50"/>
                <a:gd name="T3" fmla="*/ 134 h 59"/>
                <a:gd name="T4" fmla="*/ 198 w 50"/>
                <a:gd name="T5" fmla="*/ 239 h 59"/>
                <a:gd name="T6" fmla="*/ 70 w 50"/>
                <a:gd name="T7" fmla="*/ 134 h 59"/>
                <a:gd name="T8" fmla="*/ 8 w 50"/>
                <a:gd name="T9" fmla="*/ 13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59">
                  <a:moveTo>
                    <a:pt x="0" y="0"/>
                  </a:moveTo>
                  <a:cubicBezTo>
                    <a:pt x="6" y="11"/>
                    <a:pt x="12" y="24"/>
                    <a:pt x="23" y="33"/>
                  </a:cubicBezTo>
                  <a:cubicBezTo>
                    <a:pt x="33" y="40"/>
                    <a:pt x="43" y="47"/>
                    <a:pt x="50" y="59"/>
                  </a:cubicBezTo>
                  <a:cubicBezTo>
                    <a:pt x="42" y="48"/>
                    <a:pt x="27" y="43"/>
                    <a:pt x="18" y="33"/>
                  </a:cubicBezTo>
                  <a:cubicBezTo>
                    <a:pt x="9" y="24"/>
                    <a:pt x="5" y="15"/>
                    <a:pt x="2" y="3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" name="Freeform 164">
              <a:extLst>
                <a:ext uri="{FF2B5EF4-FFF2-40B4-BE49-F238E27FC236}">
                  <a16:creationId xmlns:a16="http://schemas.microsoft.com/office/drawing/2014/main" id="{68D9C00C-2FE1-4FD3-A127-C63256526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850"/>
              <a:ext cx="47" cy="50"/>
            </a:xfrm>
            <a:custGeom>
              <a:avLst/>
              <a:gdLst>
                <a:gd name="T0" fmla="*/ 116 w 30"/>
                <a:gd name="T1" fmla="*/ 0 h 32"/>
                <a:gd name="T2" fmla="*/ 66 w 30"/>
                <a:gd name="T3" fmla="*/ 61 h 32"/>
                <a:gd name="T4" fmla="*/ 0 w 30"/>
                <a:gd name="T5" fmla="*/ 122 h 32"/>
                <a:gd name="T6" fmla="*/ 111 w 30"/>
                <a:gd name="T7" fmla="*/ 8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2">
                  <a:moveTo>
                    <a:pt x="30" y="0"/>
                  </a:moveTo>
                  <a:cubicBezTo>
                    <a:pt x="26" y="5"/>
                    <a:pt x="21" y="10"/>
                    <a:pt x="17" y="16"/>
                  </a:cubicBezTo>
                  <a:cubicBezTo>
                    <a:pt x="12" y="22"/>
                    <a:pt x="7" y="29"/>
                    <a:pt x="0" y="32"/>
                  </a:cubicBezTo>
                  <a:cubicBezTo>
                    <a:pt x="12" y="25"/>
                    <a:pt x="22" y="13"/>
                    <a:pt x="29" y="2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" name="Freeform 165">
              <a:extLst>
                <a:ext uri="{FF2B5EF4-FFF2-40B4-BE49-F238E27FC236}">
                  <a16:creationId xmlns:a16="http://schemas.microsoft.com/office/drawing/2014/main" id="{00BB6749-523E-4128-ADFC-D8FBF69FD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" y="2164"/>
              <a:ext cx="77" cy="183"/>
            </a:xfrm>
            <a:custGeom>
              <a:avLst/>
              <a:gdLst>
                <a:gd name="T0" fmla="*/ 148 w 49"/>
                <a:gd name="T1" fmla="*/ 5 h 115"/>
                <a:gd name="T2" fmla="*/ 96 w 49"/>
                <a:gd name="T3" fmla="*/ 102 h 115"/>
                <a:gd name="T4" fmla="*/ 35 w 49"/>
                <a:gd name="T5" fmla="*/ 177 h 115"/>
                <a:gd name="T6" fmla="*/ 14 w 49"/>
                <a:gd name="T7" fmla="*/ 312 h 115"/>
                <a:gd name="T8" fmla="*/ 0 w 49"/>
                <a:gd name="T9" fmla="*/ 463 h 115"/>
                <a:gd name="T10" fmla="*/ 47 w 49"/>
                <a:gd name="T11" fmla="*/ 253 h 115"/>
                <a:gd name="T12" fmla="*/ 94 w 49"/>
                <a:gd name="T13" fmla="*/ 142 h 115"/>
                <a:gd name="T14" fmla="*/ 176 w 49"/>
                <a:gd name="T15" fmla="*/ 81 h 115"/>
                <a:gd name="T16" fmla="*/ 148 w 49"/>
                <a:gd name="T17" fmla="*/ 0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115">
                  <a:moveTo>
                    <a:pt x="38" y="1"/>
                  </a:moveTo>
                  <a:cubicBezTo>
                    <a:pt x="37" y="11"/>
                    <a:pt x="33" y="18"/>
                    <a:pt x="25" y="25"/>
                  </a:cubicBezTo>
                  <a:cubicBezTo>
                    <a:pt x="19" y="31"/>
                    <a:pt x="12" y="35"/>
                    <a:pt x="9" y="44"/>
                  </a:cubicBezTo>
                  <a:cubicBezTo>
                    <a:pt x="5" y="54"/>
                    <a:pt x="6" y="66"/>
                    <a:pt x="4" y="77"/>
                  </a:cubicBezTo>
                  <a:cubicBezTo>
                    <a:pt x="2" y="90"/>
                    <a:pt x="2" y="103"/>
                    <a:pt x="0" y="115"/>
                  </a:cubicBezTo>
                  <a:cubicBezTo>
                    <a:pt x="8" y="100"/>
                    <a:pt x="10" y="80"/>
                    <a:pt x="12" y="63"/>
                  </a:cubicBezTo>
                  <a:cubicBezTo>
                    <a:pt x="14" y="52"/>
                    <a:pt x="15" y="43"/>
                    <a:pt x="24" y="35"/>
                  </a:cubicBezTo>
                  <a:cubicBezTo>
                    <a:pt x="29" y="31"/>
                    <a:pt x="41" y="27"/>
                    <a:pt x="45" y="20"/>
                  </a:cubicBezTo>
                  <a:cubicBezTo>
                    <a:pt x="49" y="13"/>
                    <a:pt x="44" y="4"/>
                    <a:pt x="38" y="0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" name="Freeform 166">
              <a:extLst>
                <a:ext uri="{FF2B5EF4-FFF2-40B4-BE49-F238E27FC236}">
                  <a16:creationId xmlns:a16="http://schemas.microsoft.com/office/drawing/2014/main" id="{592C5F28-1DC4-4F00-AB45-F5E8067EE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2199"/>
              <a:ext cx="93" cy="118"/>
            </a:xfrm>
            <a:custGeom>
              <a:avLst/>
              <a:gdLst>
                <a:gd name="T0" fmla="*/ 35 w 59"/>
                <a:gd name="T1" fmla="*/ 0 h 74"/>
                <a:gd name="T2" fmla="*/ 164 w 59"/>
                <a:gd name="T3" fmla="*/ 116 h 74"/>
                <a:gd name="T4" fmla="*/ 225 w 59"/>
                <a:gd name="T5" fmla="*/ 300 h 74"/>
                <a:gd name="T6" fmla="*/ 177 w 59"/>
                <a:gd name="T7" fmla="*/ 175 h 74"/>
                <a:gd name="T8" fmla="*/ 102 w 59"/>
                <a:gd name="T9" fmla="*/ 85 h 74"/>
                <a:gd name="T10" fmla="*/ 60 w 59"/>
                <a:gd name="T11" fmla="*/ 65 h 74"/>
                <a:gd name="T12" fmla="*/ 22 w 59"/>
                <a:gd name="T13" fmla="*/ 61 h 74"/>
                <a:gd name="T14" fmla="*/ 27 w 59"/>
                <a:gd name="T15" fmla="*/ 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9" h="74">
                  <a:moveTo>
                    <a:pt x="9" y="0"/>
                  </a:moveTo>
                  <a:cubicBezTo>
                    <a:pt x="14" y="13"/>
                    <a:pt x="32" y="20"/>
                    <a:pt x="42" y="29"/>
                  </a:cubicBezTo>
                  <a:cubicBezTo>
                    <a:pt x="54" y="41"/>
                    <a:pt x="59" y="57"/>
                    <a:pt x="58" y="74"/>
                  </a:cubicBezTo>
                  <a:cubicBezTo>
                    <a:pt x="54" y="62"/>
                    <a:pt x="52" y="53"/>
                    <a:pt x="45" y="43"/>
                  </a:cubicBezTo>
                  <a:cubicBezTo>
                    <a:pt x="39" y="34"/>
                    <a:pt x="35" y="26"/>
                    <a:pt x="26" y="21"/>
                  </a:cubicBezTo>
                  <a:cubicBezTo>
                    <a:pt x="22" y="19"/>
                    <a:pt x="19" y="17"/>
                    <a:pt x="15" y="16"/>
                  </a:cubicBezTo>
                  <a:cubicBezTo>
                    <a:pt x="13" y="15"/>
                    <a:pt x="8" y="16"/>
                    <a:pt x="6" y="15"/>
                  </a:cubicBezTo>
                  <a:cubicBezTo>
                    <a:pt x="0" y="11"/>
                    <a:pt x="3" y="4"/>
                    <a:pt x="7" y="0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" name="Freeform 167">
              <a:extLst>
                <a:ext uri="{FF2B5EF4-FFF2-40B4-BE49-F238E27FC236}">
                  <a16:creationId xmlns:a16="http://schemas.microsoft.com/office/drawing/2014/main" id="{D7A4DC3B-F6C9-45CF-9778-8F9C382A6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2568"/>
              <a:ext cx="86" cy="95"/>
            </a:xfrm>
            <a:custGeom>
              <a:avLst/>
              <a:gdLst>
                <a:gd name="T0" fmla="*/ 8 w 54"/>
                <a:gd name="T1" fmla="*/ 238 h 60"/>
                <a:gd name="T2" fmla="*/ 13 w 54"/>
                <a:gd name="T3" fmla="*/ 176 h 60"/>
                <a:gd name="T4" fmla="*/ 56 w 54"/>
                <a:gd name="T5" fmla="*/ 124 h 60"/>
                <a:gd name="T6" fmla="*/ 102 w 54"/>
                <a:gd name="T7" fmla="*/ 0 h 60"/>
                <a:gd name="T8" fmla="*/ 150 w 54"/>
                <a:gd name="T9" fmla="*/ 43 h 60"/>
                <a:gd name="T10" fmla="*/ 218 w 54"/>
                <a:gd name="T11" fmla="*/ 87 h 60"/>
                <a:gd name="T12" fmla="*/ 158 w 54"/>
                <a:gd name="T13" fmla="*/ 55 h 60"/>
                <a:gd name="T14" fmla="*/ 97 w 54"/>
                <a:gd name="T15" fmla="*/ 100 h 60"/>
                <a:gd name="T16" fmla="*/ 40 w 54"/>
                <a:gd name="T17" fmla="*/ 158 h 60"/>
                <a:gd name="T18" fmla="*/ 8 w 54"/>
                <a:gd name="T19" fmla="*/ 238 h 6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60">
                  <a:moveTo>
                    <a:pt x="2" y="60"/>
                  </a:moveTo>
                  <a:cubicBezTo>
                    <a:pt x="2" y="54"/>
                    <a:pt x="0" y="50"/>
                    <a:pt x="3" y="44"/>
                  </a:cubicBezTo>
                  <a:cubicBezTo>
                    <a:pt x="6" y="39"/>
                    <a:pt x="11" y="35"/>
                    <a:pt x="14" y="31"/>
                  </a:cubicBezTo>
                  <a:cubicBezTo>
                    <a:pt x="21" y="21"/>
                    <a:pt x="23" y="11"/>
                    <a:pt x="25" y="0"/>
                  </a:cubicBezTo>
                  <a:cubicBezTo>
                    <a:pt x="26" y="6"/>
                    <a:pt x="33" y="9"/>
                    <a:pt x="37" y="11"/>
                  </a:cubicBezTo>
                  <a:cubicBezTo>
                    <a:pt x="44" y="14"/>
                    <a:pt x="48" y="18"/>
                    <a:pt x="54" y="22"/>
                  </a:cubicBezTo>
                  <a:cubicBezTo>
                    <a:pt x="49" y="19"/>
                    <a:pt x="43" y="16"/>
                    <a:pt x="39" y="14"/>
                  </a:cubicBezTo>
                  <a:cubicBezTo>
                    <a:pt x="30" y="11"/>
                    <a:pt x="28" y="18"/>
                    <a:pt x="24" y="25"/>
                  </a:cubicBezTo>
                  <a:cubicBezTo>
                    <a:pt x="20" y="31"/>
                    <a:pt x="14" y="35"/>
                    <a:pt x="10" y="40"/>
                  </a:cubicBezTo>
                  <a:cubicBezTo>
                    <a:pt x="5" y="46"/>
                    <a:pt x="4" y="53"/>
                    <a:pt x="2" y="60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" name="Freeform 168">
              <a:extLst>
                <a:ext uri="{FF2B5EF4-FFF2-40B4-BE49-F238E27FC236}">
                  <a16:creationId xmlns:a16="http://schemas.microsoft.com/office/drawing/2014/main" id="{76C9AB15-5F2C-4112-848C-8FAFF9DDE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2514"/>
              <a:ext cx="100" cy="74"/>
            </a:xfrm>
            <a:custGeom>
              <a:avLst/>
              <a:gdLst>
                <a:gd name="T0" fmla="*/ 0 w 63"/>
                <a:gd name="T1" fmla="*/ 184 h 47"/>
                <a:gd name="T2" fmla="*/ 76 w 63"/>
                <a:gd name="T3" fmla="*/ 69 h 47"/>
                <a:gd name="T4" fmla="*/ 108 w 63"/>
                <a:gd name="T5" fmla="*/ 0 h 47"/>
                <a:gd name="T6" fmla="*/ 197 w 63"/>
                <a:gd name="T7" fmla="*/ 39 h 47"/>
                <a:gd name="T8" fmla="*/ 252 w 63"/>
                <a:gd name="T9" fmla="*/ 109 h 47"/>
                <a:gd name="T10" fmla="*/ 205 w 63"/>
                <a:gd name="T11" fmla="*/ 61 h 47"/>
                <a:gd name="T12" fmla="*/ 137 w 63"/>
                <a:gd name="T13" fmla="*/ 61 h 47"/>
                <a:gd name="T14" fmla="*/ 108 w 63"/>
                <a:gd name="T15" fmla="*/ 55 h 47"/>
                <a:gd name="T16" fmla="*/ 81 w 63"/>
                <a:gd name="T17" fmla="*/ 87 h 47"/>
                <a:gd name="T18" fmla="*/ 5 w 63"/>
                <a:gd name="T19" fmla="*/ 164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3" h="47">
                  <a:moveTo>
                    <a:pt x="0" y="47"/>
                  </a:moveTo>
                  <a:cubicBezTo>
                    <a:pt x="8" y="38"/>
                    <a:pt x="14" y="29"/>
                    <a:pt x="19" y="18"/>
                  </a:cubicBezTo>
                  <a:cubicBezTo>
                    <a:pt x="22" y="12"/>
                    <a:pt x="27" y="7"/>
                    <a:pt x="27" y="0"/>
                  </a:cubicBezTo>
                  <a:cubicBezTo>
                    <a:pt x="33" y="9"/>
                    <a:pt x="40" y="8"/>
                    <a:pt x="49" y="10"/>
                  </a:cubicBezTo>
                  <a:cubicBezTo>
                    <a:pt x="56" y="13"/>
                    <a:pt x="62" y="21"/>
                    <a:pt x="63" y="28"/>
                  </a:cubicBezTo>
                  <a:cubicBezTo>
                    <a:pt x="61" y="22"/>
                    <a:pt x="57" y="18"/>
                    <a:pt x="51" y="16"/>
                  </a:cubicBezTo>
                  <a:cubicBezTo>
                    <a:pt x="44" y="14"/>
                    <a:pt x="40" y="16"/>
                    <a:pt x="34" y="16"/>
                  </a:cubicBezTo>
                  <a:cubicBezTo>
                    <a:pt x="32" y="16"/>
                    <a:pt x="28" y="13"/>
                    <a:pt x="27" y="14"/>
                  </a:cubicBezTo>
                  <a:cubicBezTo>
                    <a:pt x="24" y="14"/>
                    <a:pt x="22" y="20"/>
                    <a:pt x="20" y="22"/>
                  </a:cubicBezTo>
                  <a:cubicBezTo>
                    <a:pt x="14" y="29"/>
                    <a:pt x="7" y="36"/>
                    <a:pt x="1" y="42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9" name="Freeform 169">
              <a:extLst>
                <a:ext uri="{FF2B5EF4-FFF2-40B4-BE49-F238E27FC236}">
                  <a16:creationId xmlns:a16="http://schemas.microsoft.com/office/drawing/2014/main" id="{2AE8A0D9-FCA6-4DCC-8793-93FD41FD9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620"/>
              <a:ext cx="28" cy="72"/>
            </a:xfrm>
            <a:custGeom>
              <a:avLst/>
              <a:gdLst>
                <a:gd name="T0" fmla="*/ 8 w 18"/>
                <a:gd name="T1" fmla="*/ 5 h 45"/>
                <a:gd name="T2" fmla="*/ 8 w 18"/>
                <a:gd name="T3" fmla="*/ 0 h 45"/>
                <a:gd name="T4" fmla="*/ 68 w 18"/>
                <a:gd name="T5" fmla="*/ 34 h 45"/>
                <a:gd name="T6" fmla="*/ 30 w 18"/>
                <a:gd name="T7" fmla="*/ 98 h 45"/>
                <a:gd name="T8" fmla="*/ 14 w 18"/>
                <a:gd name="T9" fmla="*/ 184 h 45"/>
                <a:gd name="T10" fmla="*/ 12 w 18"/>
                <a:gd name="T11" fmla="*/ 8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45">
                  <a:moveTo>
                    <a:pt x="2" y="1"/>
                  </a:moveTo>
                  <a:cubicBezTo>
                    <a:pt x="2" y="0"/>
                    <a:pt x="0" y="0"/>
                    <a:pt x="2" y="0"/>
                  </a:cubicBezTo>
                  <a:cubicBezTo>
                    <a:pt x="7" y="4"/>
                    <a:pt x="12" y="12"/>
                    <a:pt x="18" y="8"/>
                  </a:cubicBezTo>
                  <a:cubicBezTo>
                    <a:pt x="14" y="12"/>
                    <a:pt x="10" y="18"/>
                    <a:pt x="8" y="24"/>
                  </a:cubicBezTo>
                  <a:cubicBezTo>
                    <a:pt x="7" y="30"/>
                    <a:pt x="8" y="39"/>
                    <a:pt x="4" y="45"/>
                  </a:cubicBezTo>
                  <a:cubicBezTo>
                    <a:pt x="3" y="30"/>
                    <a:pt x="8" y="16"/>
                    <a:pt x="3" y="2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0" name="Freeform 170">
              <a:extLst>
                <a:ext uri="{FF2B5EF4-FFF2-40B4-BE49-F238E27FC236}">
                  <a16:creationId xmlns:a16="http://schemas.microsoft.com/office/drawing/2014/main" id="{16E47A9B-6BA7-46F3-90B7-ABA85AB99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539"/>
              <a:ext cx="60" cy="108"/>
            </a:xfrm>
            <a:custGeom>
              <a:avLst/>
              <a:gdLst>
                <a:gd name="T0" fmla="*/ 95 w 38"/>
                <a:gd name="T1" fmla="*/ 257 h 68"/>
                <a:gd name="T2" fmla="*/ 52 w 38"/>
                <a:gd name="T3" fmla="*/ 164 h 68"/>
                <a:gd name="T4" fmla="*/ 0 w 38"/>
                <a:gd name="T5" fmla="*/ 108 h 68"/>
                <a:gd name="T6" fmla="*/ 55 w 38"/>
                <a:gd name="T7" fmla="*/ 25 h 68"/>
                <a:gd name="T8" fmla="*/ 150 w 38"/>
                <a:gd name="T9" fmla="*/ 0 h 68"/>
                <a:gd name="T10" fmla="*/ 22 w 38"/>
                <a:gd name="T11" fmla="*/ 108 h 68"/>
                <a:gd name="T12" fmla="*/ 69 w 38"/>
                <a:gd name="T13" fmla="*/ 172 h 68"/>
                <a:gd name="T14" fmla="*/ 98 w 38"/>
                <a:gd name="T15" fmla="*/ 273 h 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68">
                  <a:moveTo>
                    <a:pt x="24" y="64"/>
                  </a:moveTo>
                  <a:cubicBezTo>
                    <a:pt x="22" y="56"/>
                    <a:pt x="18" y="47"/>
                    <a:pt x="13" y="41"/>
                  </a:cubicBezTo>
                  <a:cubicBezTo>
                    <a:pt x="8" y="36"/>
                    <a:pt x="0" y="33"/>
                    <a:pt x="0" y="27"/>
                  </a:cubicBezTo>
                  <a:cubicBezTo>
                    <a:pt x="0" y="18"/>
                    <a:pt x="7" y="9"/>
                    <a:pt x="14" y="6"/>
                  </a:cubicBezTo>
                  <a:cubicBezTo>
                    <a:pt x="22" y="3"/>
                    <a:pt x="31" y="2"/>
                    <a:pt x="38" y="0"/>
                  </a:cubicBezTo>
                  <a:cubicBezTo>
                    <a:pt x="29" y="3"/>
                    <a:pt x="4" y="15"/>
                    <a:pt x="6" y="27"/>
                  </a:cubicBezTo>
                  <a:cubicBezTo>
                    <a:pt x="7" y="33"/>
                    <a:pt x="15" y="38"/>
                    <a:pt x="18" y="43"/>
                  </a:cubicBezTo>
                  <a:cubicBezTo>
                    <a:pt x="23" y="51"/>
                    <a:pt x="23" y="59"/>
                    <a:pt x="25" y="68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1" name="Freeform 171">
              <a:extLst>
                <a:ext uri="{FF2B5EF4-FFF2-40B4-BE49-F238E27FC236}">
                  <a16:creationId xmlns:a16="http://schemas.microsoft.com/office/drawing/2014/main" id="{EEFC319F-688B-4732-9762-8DC4A5444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598"/>
              <a:ext cx="59" cy="76"/>
            </a:xfrm>
            <a:custGeom>
              <a:avLst/>
              <a:gdLst>
                <a:gd name="T0" fmla="*/ 81 w 37"/>
                <a:gd name="T1" fmla="*/ 190 h 48"/>
                <a:gd name="T2" fmla="*/ 0 w 37"/>
                <a:gd name="T3" fmla="*/ 8 h 48"/>
                <a:gd name="T4" fmla="*/ 77 w 37"/>
                <a:gd name="T5" fmla="*/ 8 h 48"/>
                <a:gd name="T6" fmla="*/ 150 w 37"/>
                <a:gd name="T7" fmla="*/ 60 h 48"/>
                <a:gd name="T8" fmla="*/ 46 w 37"/>
                <a:gd name="T9" fmla="*/ 21 h 48"/>
                <a:gd name="T10" fmla="*/ 73 w 37"/>
                <a:gd name="T11" fmla="*/ 95 h 48"/>
                <a:gd name="T12" fmla="*/ 85 w 37"/>
                <a:gd name="T13" fmla="*/ 185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48">
                  <a:moveTo>
                    <a:pt x="20" y="48"/>
                  </a:moveTo>
                  <a:cubicBezTo>
                    <a:pt x="20" y="34"/>
                    <a:pt x="12" y="11"/>
                    <a:pt x="0" y="2"/>
                  </a:cubicBezTo>
                  <a:cubicBezTo>
                    <a:pt x="6" y="0"/>
                    <a:pt x="13" y="0"/>
                    <a:pt x="19" y="2"/>
                  </a:cubicBezTo>
                  <a:cubicBezTo>
                    <a:pt x="25" y="4"/>
                    <a:pt x="34" y="10"/>
                    <a:pt x="37" y="15"/>
                  </a:cubicBezTo>
                  <a:cubicBezTo>
                    <a:pt x="28" y="12"/>
                    <a:pt x="19" y="8"/>
                    <a:pt x="11" y="5"/>
                  </a:cubicBezTo>
                  <a:cubicBezTo>
                    <a:pt x="11" y="11"/>
                    <a:pt x="17" y="19"/>
                    <a:pt x="18" y="24"/>
                  </a:cubicBezTo>
                  <a:cubicBezTo>
                    <a:pt x="19" y="32"/>
                    <a:pt x="21" y="40"/>
                    <a:pt x="21" y="47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2" name="Freeform 172">
              <a:extLst>
                <a:ext uri="{FF2B5EF4-FFF2-40B4-BE49-F238E27FC236}">
                  <a16:creationId xmlns:a16="http://schemas.microsoft.com/office/drawing/2014/main" id="{5D48B883-8AA4-4A52-8883-93A990A64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720"/>
              <a:ext cx="66" cy="81"/>
            </a:xfrm>
            <a:custGeom>
              <a:avLst/>
              <a:gdLst>
                <a:gd name="T0" fmla="*/ 90 w 42"/>
                <a:gd name="T1" fmla="*/ 199 h 51"/>
                <a:gd name="T2" fmla="*/ 55 w 42"/>
                <a:gd name="T3" fmla="*/ 94 h 51"/>
                <a:gd name="T4" fmla="*/ 8 w 42"/>
                <a:gd name="T5" fmla="*/ 40 h 51"/>
                <a:gd name="T6" fmla="*/ 163 w 42"/>
                <a:gd name="T7" fmla="*/ 52 h 51"/>
                <a:gd name="T8" fmla="*/ 39 w 42"/>
                <a:gd name="T9" fmla="*/ 40 h 51"/>
                <a:gd name="T10" fmla="*/ 86 w 42"/>
                <a:gd name="T11" fmla="*/ 116 h 51"/>
                <a:gd name="T12" fmla="*/ 104 w 42"/>
                <a:gd name="T13" fmla="*/ 20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2" h="51">
                  <a:moveTo>
                    <a:pt x="23" y="50"/>
                  </a:moveTo>
                  <a:cubicBezTo>
                    <a:pt x="23" y="40"/>
                    <a:pt x="21" y="30"/>
                    <a:pt x="14" y="23"/>
                  </a:cubicBezTo>
                  <a:cubicBezTo>
                    <a:pt x="11" y="20"/>
                    <a:pt x="0" y="15"/>
                    <a:pt x="2" y="10"/>
                  </a:cubicBezTo>
                  <a:cubicBezTo>
                    <a:pt x="7" y="0"/>
                    <a:pt x="35" y="10"/>
                    <a:pt x="42" y="13"/>
                  </a:cubicBezTo>
                  <a:cubicBezTo>
                    <a:pt x="32" y="14"/>
                    <a:pt x="21" y="14"/>
                    <a:pt x="10" y="10"/>
                  </a:cubicBezTo>
                  <a:cubicBezTo>
                    <a:pt x="9" y="15"/>
                    <a:pt x="20" y="25"/>
                    <a:pt x="22" y="29"/>
                  </a:cubicBezTo>
                  <a:cubicBezTo>
                    <a:pt x="25" y="36"/>
                    <a:pt x="25" y="44"/>
                    <a:pt x="27" y="51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3" name="Freeform 173">
              <a:extLst>
                <a:ext uri="{FF2B5EF4-FFF2-40B4-BE49-F238E27FC236}">
                  <a16:creationId xmlns:a16="http://schemas.microsoft.com/office/drawing/2014/main" id="{B6B117AE-7534-45ED-A277-DD7D18E1F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673"/>
              <a:ext cx="39" cy="122"/>
            </a:xfrm>
            <a:custGeom>
              <a:avLst/>
              <a:gdLst>
                <a:gd name="T0" fmla="*/ 80 w 25"/>
                <a:gd name="T1" fmla="*/ 271 h 77"/>
                <a:gd name="T2" fmla="*/ 42 w 25"/>
                <a:gd name="T3" fmla="*/ 177 h 77"/>
                <a:gd name="T4" fmla="*/ 5 w 25"/>
                <a:gd name="T5" fmla="*/ 128 h 77"/>
                <a:gd name="T6" fmla="*/ 22 w 25"/>
                <a:gd name="T7" fmla="*/ 73 h 77"/>
                <a:gd name="T8" fmla="*/ 95 w 25"/>
                <a:gd name="T9" fmla="*/ 0 h 77"/>
                <a:gd name="T10" fmla="*/ 48 w 25"/>
                <a:gd name="T11" fmla="*/ 73 h 77"/>
                <a:gd name="T12" fmla="*/ 22 w 25"/>
                <a:gd name="T13" fmla="*/ 128 h 77"/>
                <a:gd name="T14" fmla="*/ 53 w 25"/>
                <a:gd name="T15" fmla="*/ 185 h 77"/>
                <a:gd name="T16" fmla="*/ 75 w 25"/>
                <a:gd name="T17" fmla="*/ 244 h 77"/>
                <a:gd name="T18" fmla="*/ 90 w 25"/>
                <a:gd name="T19" fmla="*/ 306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77">
                  <a:moveTo>
                    <a:pt x="21" y="68"/>
                  </a:moveTo>
                  <a:cubicBezTo>
                    <a:pt x="21" y="61"/>
                    <a:pt x="15" y="50"/>
                    <a:pt x="11" y="45"/>
                  </a:cubicBezTo>
                  <a:cubicBezTo>
                    <a:pt x="7" y="39"/>
                    <a:pt x="2" y="39"/>
                    <a:pt x="1" y="32"/>
                  </a:cubicBezTo>
                  <a:cubicBezTo>
                    <a:pt x="0" y="24"/>
                    <a:pt x="1" y="22"/>
                    <a:pt x="6" y="18"/>
                  </a:cubicBezTo>
                  <a:cubicBezTo>
                    <a:pt x="13" y="13"/>
                    <a:pt x="21" y="6"/>
                    <a:pt x="25" y="0"/>
                  </a:cubicBezTo>
                  <a:cubicBezTo>
                    <a:pt x="21" y="6"/>
                    <a:pt x="18" y="13"/>
                    <a:pt x="13" y="18"/>
                  </a:cubicBezTo>
                  <a:cubicBezTo>
                    <a:pt x="9" y="23"/>
                    <a:pt x="5" y="25"/>
                    <a:pt x="6" y="32"/>
                  </a:cubicBezTo>
                  <a:cubicBezTo>
                    <a:pt x="6" y="38"/>
                    <a:pt x="12" y="42"/>
                    <a:pt x="14" y="47"/>
                  </a:cubicBezTo>
                  <a:cubicBezTo>
                    <a:pt x="16" y="52"/>
                    <a:pt x="19" y="56"/>
                    <a:pt x="20" y="61"/>
                  </a:cubicBezTo>
                  <a:cubicBezTo>
                    <a:pt x="22" y="66"/>
                    <a:pt x="22" y="72"/>
                    <a:pt x="24" y="77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4" name="Freeform 174">
              <a:extLst>
                <a:ext uri="{FF2B5EF4-FFF2-40B4-BE49-F238E27FC236}">
                  <a16:creationId xmlns:a16="http://schemas.microsoft.com/office/drawing/2014/main" id="{999F74BC-76B0-47D1-86E9-940DBFBAD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487"/>
              <a:ext cx="57" cy="89"/>
            </a:xfrm>
            <a:custGeom>
              <a:avLst/>
              <a:gdLst>
                <a:gd name="T0" fmla="*/ 136 w 36"/>
                <a:gd name="T1" fmla="*/ 219 h 56"/>
                <a:gd name="T2" fmla="*/ 5 w 36"/>
                <a:gd name="T3" fmla="*/ 197 h 56"/>
                <a:gd name="T4" fmla="*/ 27 w 36"/>
                <a:gd name="T5" fmla="*/ 103 h 56"/>
                <a:gd name="T6" fmla="*/ 60 w 36"/>
                <a:gd name="T7" fmla="*/ 56 h 56"/>
                <a:gd name="T8" fmla="*/ 95 w 36"/>
                <a:gd name="T9" fmla="*/ 0 h 56"/>
                <a:gd name="T10" fmla="*/ 55 w 36"/>
                <a:gd name="T11" fmla="*/ 95 h 56"/>
                <a:gd name="T12" fmla="*/ 25 w 36"/>
                <a:gd name="T13" fmla="*/ 172 h 56"/>
                <a:gd name="T14" fmla="*/ 82 w 36"/>
                <a:gd name="T15" fmla="*/ 184 h 56"/>
                <a:gd name="T16" fmla="*/ 143 w 36"/>
                <a:gd name="T17" fmla="*/ 224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56">
                  <a:moveTo>
                    <a:pt x="34" y="55"/>
                  </a:moveTo>
                  <a:cubicBezTo>
                    <a:pt x="23" y="47"/>
                    <a:pt x="14" y="47"/>
                    <a:pt x="1" y="49"/>
                  </a:cubicBezTo>
                  <a:cubicBezTo>
                    <a:pt x="0" y="42"/>
                    <a:pt x="3" y="33"/>
                    <a:pt x="7" y="26"/>
                  </a:cubicBezTo>
                  <a:cubicBezTo>
                    <a:pt x="9" y="22"/>
                    <a:pt x="13" y="18"/>
                    <a:pt x="15" y="14"/>
                  </a:cubicBezTo>
                  <a:cubicBezTo>
                    <a:pt x="19" y="10"/>
                    <a:pt x="20" y="5"/>
                    <a:pt x="24" y="0"/>
                  </a:cubicBezTo>
                  <a:cubicBezTo>
                    <a:pt x="23" y="8"/>
                    <a:pt x="18" y="17"/>
                    <a:pt x="14" y="24"/>
                  </a:cubicBezTo>
                  <a:cubicBezTo>
                    <a:pt x="11" y="30"/>
                    <a:pt x="10" y="37"/>
                    <a:pt x="6" y="43"/>
                  </a:cubicBezTo>
                  <a:cubicBezTo>
                    <a:pt x="9" y="47"/>
                    <a:pt x="17" y="45"/>
                    <a:pt x="21" y="46"/>
                  </a:cubicBezTo>
                  <a:cubicBezTo>
                    <a:pt x="27" y="48"/>
                    <a:pt x="34" y="52"/>
                    <a:pt x="36" y="56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5" name="Freeform 175">
              <a:extLst>
                <a:ext uri="{FF2B5EF4-FFF2-40B4-BE49-F238E27FC236}">
                  <a16:creationId xmlns:a16="http://schemas.microsoft.com/office/drawing/2014/main" id="{AA0DB46C-5CE3-4CB9-9545-7909F3198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" y="2943"/>
              <a:ext cx="99" cy="74"/>
            </a:xfrm>
            <a:custGeom>
              <a:avLst/>
              <a:gdLst>
                <a:gd name="T0" fmla="*/ 0 w 62"/>
                <a:gd name="T1" fmla="*/ 184 h 47"/>
                <a:gd name="T2" fmla="*/ 35 w 62"/>
                <a:gd name="T3" fmla="*/ 87 h 47"/>
                <a:gd name="T4" fmla="*/ 56 w 62"/>
                <a:gd name="T5" fmla="*/ 0 h 47"/>
                <a:gd name="T6" fmla="*/ 97 w 62"/>
                <a:gd name="T7" fmla="*/ 43 h 47"/>
                <a:gd name="T8" fmla="*/ 158 w 62"/>
                <a:gd name="T9" fmla="*/ 74 h 47"/>
                <a:gd name="T10" fmla="*/ 252 w 62"/>
                <a:gd name="T11" fmla="*/ 156 h 47"/>
                <a:gd name="T12" fmla="*/ 176 w 62"/>
                <a:gd name="T13" fmla="*/ 109 h 47"/>
                <a:gd name="T14" fmla="*/ 97 w 62"/>
                <a:gd name="T15" fmla="*/ 69 h 47"/>
                <a:gd name="T16" fmla="*/ 73 w 62"/>
                <a:gd name="T17" fmla="*/ 49 h 47"/>
                <a:gd name="T18" fmla="*/ 46 w 62"/>
                <a:gd name="T19" fmla="*/ 90 h 47"/>
                <a:gd name="T20" fmla="*/ 8 w 62"/>
                <a:gd name="T21" fmla="*/ 184 h 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2" h="47">
                  <a:moveTo>
                    <a:pt x="0" y="47"/>
                  </a:moveTo>
                  <a:cubicBezTo>
                    <a:pt x="0" y="40"/>
                    <a:pt x="5" y="29"/>
                    <a:pt x="9" y="22"/>
                  </a:cubicBezTo>
                  <a:cubicBezTo>
                    <a:pt x="13" y="15"/>
                    <a:pt x="14" y="8"/>
                    <a:pt x="14" y="0"/>
                  </a:cubicBezTo>
                  <a:cubicBezTo>
                    <a:pt x="17" y="3"/>
                    <a:pt x="20" y="8"/>
                    <a:pt x="24" y="11"/>
                  </a:cubicBezTo>
                  <a:cubicBezTo>
                    <a:pt x="28" y="15"/>
                    <a:pt x="34" y="17"/>
                    <a:pt x="39" y="19"/>
                  </a:cubicBezTo>
                  <a:cubicBezTo>
                    <a:pt x="46" y="24"/>
                    <a:pt x="58" y="31"/>
                    <a:pt x="62" y="40"/>
                  </a:cubicBezTo>
                  <a:cubicBezTo>
                    <a:pt x="55" y="37"/>
                    <a:pt x="50" y="31"/>
                    <a:pt x="43" y="28"/>
                  </a:cubicBezTo>
                  <a:cubicBezTo>
                    <a:pt x="36" y="25"/>
                    <a:pt x="30" y="24"/>
                    <a:pt x="24" y="18"/>
                  </a:cubicBezTo>
                  <a:cubicBezTo>
                    <a:pt x="22" y="16"/>
                    <a:pt x="21" y="12"/>
                    <a:pt x="18" y="13"/>
                  </a:cubicBezTo>
                  <a:cubicBezTo>
                    <a:pt x="16" y="14"/>
                    <a:pt x="13" y="21"/>
                    <a:pt x="11" y="23"/>
                  </a:cubicBezTo>
                  <a:cubicBezTo>
                    <a:pt x="6" y="31"/>
                    <a:pt x="4" y="38"/>
                    <a:pt x="2" y="47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6" name="Freeform 176">
              <a:extLst>
                <a:ext uri="{FF2B5EF4-FFF2-40B4-BE49-F238E27FC236}">
                  <a16:creationId xmlns:a16="http://schemas.microsoft.com/office/drawing/2014/main" id="{DB05FA96-4FC5-4971-A4C1-4078AE1AB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596"/>
              <a:ext cx="35" cy="62"/>
            </a:xfrm>
            <a:custGeom>
              <a:avLst/>
              <a:gdLst>
                <a:gd name="T0" fmla="*/ 89 w 22"/>
                <a:gd name="T1" fmla="*/ 21 h 39"/>
                <a:gd name="T2" fmla="*/ 35 w 22"/>
                <a:gd name="T3" fmla="*/ 5 h 39"/>
                <a:gd name="T4" fmla="*/ 13 w 22"/>
                <a:gd name="T5" fmla="*/ 21 h 39"/>
                <a:gd name="T6" fmla="*/ 56 w 22"/>
                <a:gd name="T7" fmla="*/ 73 h 39"/>
                <a:gd name="T8" fmla="*/ 84 w 22"/>
                <a:gd name="T9" fmla="*/ 157 h 39"/>
                <a:gd name="T10" fmla="*/ 46 w 22"/>
                <a:gd name="T11" fmla="*/ 40 h 39"/>
                <a:gd name="T12" fmla="*/ 40 w 22"/>
                <a:gd name="T13" fmla="*/ 16 h 39"/>
                <a:gd name="T14" fmla="*/ 84 w 22"/>
                <a:gd name="T15" fmla="*/ 25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39">
                  <a:moveTo>
                    <a:pt x="22" y="5"/>
                  </a:moveTo>
                  <a:cubicBezTo>
                    <a:pt x="18" y="2"/>
                    <a:pt x="14" y="1"/>
                    <a:pt x="9" y="1"/>
                  </a:cubicBezTo>
                  <a:cubicBezTo>
                    <a:pt x="5" y="1"/>
                    <a:pt x="0" y="0"/>
                    <a:pt x="3" y="5"/>
                  </a:cubicBezTo>
                  <a:cubicBezTo>
                    <a:pt x="6" y="10"/>
                    <a:pt x="11" y="13"/>
                    <a:pt x="14" y="18"/>
                  </a:cubicBezTo>
                  <a:cubicBezTo>
                    <a:pt x="17" y="25"/>
                    <a:pt x="19" y="32"/>
                    <a:pt x="21" y="39"/>
                  </a:cubicBezTo>
                  <a:cubicBezTo>
                    <a:pt x="19" y="30"/>
                    <a:pt x="16" y="19"/>
                    <a:pt x="11" y="10"/>
                  </a:cubicBezTo>
                  <a:cubicBezTo>
                    <a:pt x="10" y="7"/>
                    <a:pt x="7" y="6"/>
                    <a:pt x="10" y="4"/>
                  </a:cubicBezTo>
                  <a:cubicBezTo>
                    <a:pt x="13" y="2"/>
                    <a:pt x="18" y="4"/>
                    <a:pt x="21" y="6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7" name="Freeform 177">
              <a:extLst>
                <a:ext uri="{FF2B5EF4-FFF2-40B4-BE49-F238E27FC236}">
                  <a16:creationId xmlns:a16="http://schemas.microsoft.com/office/drawing/2014/main" id="{49378841-CD19-483E-985F-F8A130377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550"/>
              <a:ext cx="30" cy="78"/>
            </a:xfrm>
            <a:custGeom>
              <a:avLst/>
              <a:gdLst>
                <a:gd name="T0" fmla="*/ 43 w 19"/>
                <a:gd name="T1" fmla="*/ 0 h 49"/>
                <a:gd name="T2" fmla="*/ 0 w 19"/>
                <a:gd name="T3" fmla="*/ 81 h 49"/>
                <a:gd name="T4" fmla="*/ 27 w 19"/>
                <a:gd name="T5" fmla="*/ 116 h 49"/>
                <a:gd name="T6" fmla="*/ 74 w 19"/>
                <a:gd name="T7" fmla="*/ 197 h 49"/>
                <a:gd name="T8" fmla="*/ 47 w 19"/>
                <a:gd name="T9" fmla="*/ 124 h 49"/>
                <a:gd name="T10" fmla="*/ 21 w 19"/>
                <a:gd name="T11" fmla="*/ 94 h 49"/>
                <a:gd name="T12" fmla="*/ 35 w 19"/>
                <a:gd name="T13" fmla="*/ 8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9">
                  <a:moveTo>
                    <a:pt x="11" y="0"/>
                  </a:moveTo>
                  <a:cubicBezTo>
                    <a:pt x="4" y="4"/>
                    <a:pt x="0" y="12"/>
                    <a:pt x="0" y="20"/>
                  </a:cubicBezTo>
                  <a:cubicBezTo>
                    <a:pt x="0" y="25"/>
                    <a:pt x="3" y="26"/>
                    <a:pt x="7" y="29"/>
                  </a:cubicBezTo>
                  <a:cubicBezTo>
                    <a:pt x="11" y="34"/>
                    <a:pt x="17" y="43"/>
                    <a:pt x="19" y="49"/>
                  </a:cubicBezTo>
                  <a:cubicBezTo>
                    <a:pt x="19" y="44"/>
                    <a:pt x="15" y="36"/>
                    <a:pt x="12" y="31"/>
                  </a:cubicBezTo>
                  <a:cubicBezTo>
                    <a:pt x="10" y="28"/>
                    <a:pt x="6" y="26"/>
                    <a:pt x="5" y="23"/>
                  </a:cubicBezTo>
                  <a:cubicBezTo>
                    <a:pt x="2" y="18"/>
                    <a:pt x="6" y="6"/>
                    <a:pt x="9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8" name="Freeform 178">
              <a:extLst>
                <a:ext uri="{FF2B5EF4-FFF2-40B4-BE49-F238E27FC236}">
                  <a16:creationId xmlns:a16="http://schemas.microsoft.com/office/drawing/2014/main" id="{C92C5A29-6504-4392-BA4E-AF1A24D1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642"/>
              <a:ext cx="7" cy="8"/>
            </a:xfrm>
            <a:custGeom>
              <a:avLst/>
              <a:gdLst>
                <a:gd name="T0" fmla="*/ 7 w 4"/>
                <a:gd name="T1" fmla="*/ 0 h 5"/>
                <a:gd name="T2" fmla="*/ 7 w 4"/>
                <a:gd name="T3" fmla="*/ 21 h 5"/>
                <a:gd name="T4" fmla="*/ 7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4" y="5"/>
                    <a:pt x="2" y="2"/>
                    <a:pt x="1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69" name="Freeform 179">
              <a:extLst>
                <a:ext uri="{FF2B5EF4-FFF2-40B4-BE49-F238E27FC236}">
                  <a16:creationId xmlns:a16="http://schemas.microsoft.com/office/drawing/2014/main" id="{BF3257FB-BE8A-4654-ADC3-599B94184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663"/>
              <a:ext cx="4" cy="10"/>
            </a:xfrm>
            <a:custGeom>
              <a:avLst/>
              <a:gdLst>
                <a:gd name="T0" fmla="*/ 0 w 3"/>
                <a:gd name="T1" fmla="*/ 5 h 6"/>
                <a:gd name="T2" fmla="*/ 5 w 3"/>
                <a:gd name="T3" fmla="*/ 28 h 6"/>
                <a:gd name="T4" fmla="*/ 0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0" y="1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3" y="4"/>
                    <a:pt x="2" y="1"/>
                    <a:pt x="0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0" name="Freeform 180">
              <a:extLst>
                <a:ext uri="{FF2B5EF4-FFF2-40B4-BE49-F238E27FC236}">
                  <a16:creationId xmlns:a16="http://schemas.microsoft.com/office/drawing/2014/main" id="{7C1D59D8-5602-49C1-9DC3-65A91A10E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727"/>
              <a:ext cx="30" cy="43"/>
            </a:xfrm>
            <a:custGeom>
              <a:avLst/>
              <a:gdLst>
                <a:gd name="T0" fmla="*/ 60 w 19"/>
                <a:gd name="T1" fmla="*/ 8 h 27"/>
                <a:gd name="T2" fmla="*/ 8 w 19"/>
                <a:gd name="T3" fmla="*/ 35 h 27"/>
                <a:gd name="T4" fmla="*/ 39 w 19"/>
                <a:gd name="T5" fmla="*/ 61 h 27"/>
                <a:gd name="T6" fmla="*/ 74 w 19"/>
                <a:gd name="T7" fmla="*/ 108 h 27"/>
                <a:gd name="T8" fmla="*/ 35 w 19"/>
                <a:gd name="T9" fmla="*/ 53 h 27"/>
                <a:gd name="T10" fmla="*/ 55 w 19"/>
                <a:gd name="T11" fmla="*/ 8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27">
                  <a:moveTo>
                    <a:pt x="15" y="2"/>
                  </a:moveTo>
                  <a:cubicBezTo>
                    <a:pt x="11" y="0"/>
                    <a:pt x="0" y="3"/>
                    <a:pt x="2" y="9"/>
                  </a:cubicBezTo>
                  <a:cubicBezTo>
                    <a:pt x="3" y="11"/>
                    <a:pt x="8" y="13"/>
                    <a:pt x="10" y="15"/>
                  </a:cubicBezTo>
                  <a:cubicBezTo>
                    <a:pt x="13" y="19"/>
                    <a:pt x="15" y="24"/>
                    <a:pt x="19" y="27"/>
                  </a:cubicBezTo>
                  <a:cubicBezTo>
                    <a:pt x="15" y="24"/>
                    <a:pt x="12" y="17"/>
                    <a:pt x="9" y="13"/>
                  </a:cubicBezTo>
                  <a:cubicBezTo>
                    <a:pt x="6" y="7"/>
                    <a:pt x="7" y="4"/>
                    <a:pt x="14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1" name="Freeform 181">
              <a:extLst>
                <a:ext uri="{FF2B5EF4-FFF2-40B4-BE49-F238E27FC236}">
                  <a16:creationId xmlns:a16="http://schemas.microsoft.com/office/drawing/2014/main" id="{9DF78751-D6DF-48A3-89BA-C74985DCC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782"/>
              <a:ext cx="11" cy="30"/>
            </a:xfrm>
            <a:custGeom>
              <a:avLst/>
              <a:gdLst>
                <a:gd name="T0" fmla="*/ 0 w 7"/>
                <a:gd name="T1" fmla="*/ 0 h 19"/>
                <a:gd name="T2" fmla="*/ 13 w 7"/>
                <a:gd name="T3" fmla="*/ 74 h 19"/>
                <a:gd name="T4" fmla="*/ 5 w 7"/>
                <a:gd name="T5" fmla="*/ 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2" y="6"/>
                    <a:pt x="0" y="15"/>
                    <a:pt x="3" y="19"/>
                  </a:cubicBezTo>
                  <a:cubicBezTo>
                    <a:pt x="7" y="13"/>
                    <a:pt x="4" y="7"/>
                    <a:pt x="1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2" name="Freeform 182">
              <a:extLst>
                <a:ext uri="{FF2B5EF4-FFF2-40B4-BE49-F238E27FC236}">
                  <a16:creationId xmlns:a16="http://schemas.microsoft.com/office/drawing/2014/main" id="{3E7DB550-879C-4754-9115-9355E7629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" y="2696"/>
              <a:ext cx="20" cy="55"/>
            </a:xfrm>
            <a:custGeom>
              <a:avLst/>
              <a:gdLst>
                <a:gd name="T0" fmla="*/ 43 w 13"/>
                <a:gd name="T1" fmla="*/ 0 h 34"/>
                <a:gd name="T2" fmla="*/ 8 w 13"/>
                <a:gd name="T3" fmla="*/ 76 h 34"/>
                <a:gd name="T4" fmla="*/ 5 w 13"/>
                <a:gd name="T5" fmla="*/ 97 h 34"/>
                <a:gd name="T6" fmla="*/ 12 w 13"/>
                <a:gd name="T7" fmla="*/ 115 h 34"/>
                <a:gd name="T8" fmla="*/ 28 w 13"/>
                <a:gd name="T9" fmla="*/ 123 h 34"/>
                <a:gd name="T10" fmla="*/ 48 w 13"/>
                <a:gd name="T11" fmla="*/ 144 h 34"/>
                <a:gd name="T12" fmla="*/ 26 w 13"/>
                <a:gd name="T13" fmla="*/ 110 h 34"/>
                <a:gd name="T14" fmla="*/ 18 w 13"/>
                <a:gd name="T15" fmla="*/ 73 h 34"/>
                <a:gd name="T16" fmla="*/ 40 w 13"/>
                <a:gd name="T17" fmla="*/ 8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34">
                  <a:moveTo>
                    <a:pt x="12" y="0"/>
                  </a:moveTo>
                  <a:cubicBezTo>
                    <a:pt x="2" y="1"/>
                    <a:pt x="3" y="11"/>
                    <a:pt x="2" y="18"/>
                  </a:cubicBezTo>
                  <a:cubicBezTo>
                    <a:pt x="2" y="19"/>
                    <a:pt x="1" y="22"/>
                    <a:pt x="1" y="23"/>
                  </a:cubicBezTo>
                  <a:cubicBezTo>
                    <a:pt x="1" y="27"/>
                    <a:pt x="0" y="25"/>
                    <a:pt x="3" y="27"/>
                  </a:cubicBezTo>
                  <a:cubicBezTo>
                    <a:pt x="4" y="28"/>
                    <a:pt x="7" y="28"/>
                    <a:pt x="8" y="29"/>
                  </a:cubicBezTo>
                  <a:cubicBezTo>
                    <a:pt x="10" y="31"/>
                    <a:pt x="12" y="33"/>
                    <a:pt x="13" y="34"/>
                  </a:cubicBezTo>
                  <a:cubicBezTo>
                    <a:pt x="12" y="31"/>
                    <a:pt x="9" y="29"/>
                    <a:pt x="7" y="26"/>
                  </a:cubicBezTo>
                  <a:cubicBezTo>
                    <a:pt x="5" y="22"/>
                    <a:pt x="5" y="22"/>
                    <a:pt x="5" y="17"/>
                  </a:cubicBezTo>
                  <a:cubicBezTo>
                    <a:pt x="5" y="12"/>
                    <a:pt x="4" y="3"/>
                    <a:pt x="11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3" name="Freeform 183">
              <a:extLst>
                <a:ext uri="{FF2B5EF4-FFF2-40B4-BE49-F238E27FC236}">
                  <a16:creationId xmlns:a16="http://schemas.microsoft.com/office/drawing/2014/main" id="{A844C1F6-DA54-439B-AF33-04144A223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" y="2526"/>
              <a:ext cx="30" cy="39"/>
            </a:xfrm>
            <a:custGeom>
              <a:avLst/>
              <a:gdLst>
                <a:gd name="T0" fmla="*/ 27 w 19"/>
                <a:gd name="T1" fmla="*/ 0 h 24"/>
                <a:gd name="T2" fmla="*/ 5 w 19"/>
                <a:gd name="T3" fmla="*/ 88 h 24"/>
                <a:gd name="T4" fmla="*/ 22 w 19"/>
                <a:gd name="T5" fmla="*/ 102 h 24"/>
                <a:gd name="T6" fmla="*/ 55 w 19"/>
                <a:gd name="T7" fmla="*/ 96 h 24"/>
                <a:gd name="T8" fmla="*/ 74 w 19"/>
                <a:gd name="T9" fmla="*/ 98 h 24"/>
                <a:gd name="T10" fmla="*/ 52 w 19"/>
                <a:gd name="T11" fmla="*/ 89 h 24"/>
                <a:gd name="T12" fmla="*/ 22 w 19"/>
                <a:gd name="T13" fmla="*/ 89 h 24"/>
                <a:gd name="T14" fmla="*/ 33 w 19"/>
                <a:gd name="T15" fmla="*/ 8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4">
                  <a:moveTo>
                    <a:pt x="7" y="0"/>
                  </a:moveTo>
                  <a:cubicBezTo>
                    <a:pt x="4" y="5"/>
                    <a:pt x="0" y="13"/>
                    <a:pt x="1" y="20"/>
                  </a:cubicBezTo>
                  <a:cubicBezTo>
                    <a:pt x="1" y="23"/>
                    <a:pt x="2" y="24"/>
                    <a:pt x="6" y="24"/>
                  </a:cubicBezTo>
                  <a:cubicBezTo>
                    <a:pt x="8" y="23"/>
                    <a:pt x="11" y="22"/>
                    <a:pt x="14" y="22"/>
                  </a:cubicBezTo>
                  <a:cubicBezTo>
                    <a:pt x="16" y="23"/>
                    <a:pt x="17" y="23"/>
                    <a:pt x="19" y="23"/>
                  </a:cubicBezTo>
                  <a:cubicBezTo>
                    <a:pt x="17" y="23"/>
                    <a:pt x="15" y="22"/>
                    <a:pt x="13" y="21"/>
                  </a:cubicBezTo>
                  <a:cubicBezTo>
                    <a:pt x="11" y="21"/>
                    <a:pt x="7" y="21"/>
                    <a:pt x="6" y="21"/>
                  </a:cubicBezTo>
                  <a:cubicBezTo>
                    <a:pt x="2" y="18"/>
                    <a:pt x="5" y="6"/>
                    <a:pt x="8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4" name="Freeform 184">
              <a:extLst>
                <a:ext uri="{FF2B5EF4-FFF2-40B4-BE49-F238E27FC236}">
                  <a16:creationId xmlns:a16="http://schemas.microsoft.com/office/drawing/2014/main" id="{805185EC-B4C0-473D-9050-0F8CF0D3E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2622"/>
              <a:ext cx="17" cy="74"/>
            </a:xfrm>
            <a:custGeom>
              <a:avLst/>
              <a:gdLst>
                <a:gd name="T0" fmla="*/ 5 w 11"/>
                <a:gd name="T1" fmla="*/ 8 h 47"/>
                <a:gd name="T2" fmla="*/ 0 w 11"/>
                <a:gd name="T3" fmla="*/ 5 h 47"/>
                <a:gd name="T4" fmla="*/ 40 w 11"/>
                <a:gd name="T5" fmla="*/ 31 h 47"/>
                <a:gd name="T6" fmla="*/ 5 w 11"/>
                <a:gd name="T7" fmla="*/ 184 h 47"/>
                <a:gd name="T8" fmla="*/ 5 w 11"/>
                <a:gd name="T9" fmla="*/ 13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7">
                  <a:moveTo>
                    <a:pt x="1" y="2"/>
                  </a:moveTo>
                  <a:cubicBezTo>
                    <a:pt x="0" y="2"/>
                    <a:pt x="0" y="0"/>
                    <a:pt x="0" y="1"/>
                  </a:cubicBezTo>
                  <a:cubicBezTo>
                    <a:pt x="3" y="5"/>
                    <a:pt x="7" y="8"/>
                    <a:pt x="11" y="8"/>
                  </a:cubicBezTo>
                  <a:cubicBezTo>
                    <a:pt x="5" y="20"/>
                    <a:pt x="5" y="34"/>
                    <a:pt x="1" y="47"/>
                  </a:cubicBezTo>
                  <a:cubicBezTo>
                    <a:pt x="3" y="33"/>
                    <a:pt x="4" y="16"/>
                    <a:pt x="1" y="3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5" name="Oval 185">
              <a:extLst>
                <a:ext uri="{FF2B5EF4-FFF2-40B4-BE49-F238E27FC236}">
                  <a16:creationId xmlns:a16="http://schemas.microsoft.com/office/drawing/2014/main" id="{D00F6673-BFCC-44AD-A333-807F8FFFB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9" y="2704"/>
              <a:ext cx="10" cy="12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76" name="Oval 186">
              <a:extLst>
                <a:ext uri="{FF2B5EF4-FFF2-40B4-BE49-F238E27FC236}">
                  <a16:creationId xmlns:a16="http://schemas.microsoft.com/office/drawing/2014/main" id="{0DB3B348-F1E2-49AF-BE32-DF7C5BB6A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4" y="2725"/>
              <a:ext cx="8" cy="8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77" name="Oval 187">
              <a:extLst>
                <a:ext uri="{FF2B5EF4-FFF2-40B4-BE49-F238E27FC236}">
                  <a16:creationId xmlns:a16="http://schemas.microsoft.com/office/drawing/2014/main" id="{9C1C163A-1F9F-4F70-A1AE-98C7090C9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871"/>
              <a:ext cx="12" cy="13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78" name="Oval 188">
              <a:extLst>
                <a:ext uri="{FF2B5EF4-FFF2-40B4-BE49-F238E27FC236}">
                  <a16:creationId xmlns:a16="http://schemas.microsoft.com/office/drawing/2014/main" id="{743E6A1E-85A0-4340-A01E-CA8C2A1A5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889"/>
              <a:ext cx="6" cy="5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79" name="Oval 189">
              <a:extLst>
                <a:ext uri="{FF2B5EF4-FFF2-40B4-BE49-F238E27FC236}">
                  <a16:creationId xmlns:a16="http://schemas.microsoft.com/office/drawing/2014/main" id="{0D56CF93-2B3E-4B82-BC22-100AF3FF6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2739"/>
              <a:ext cx="12" cy="13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0" name="Oval 190">
              <a:extLst>
                <a:ext uri="{FF2B5EF4-FFF2-40B4-BE49-F238E27FC236}">
                  <a16:creationId xmlns:a16="http://schemas.microsoft.com/office/drawing/2014/main" id="{7AD508BD-D17F-41A9-9844-96B9E1CA5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0" y="2755"/>
              <a:ext cx="8" cy="8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1" name="Oval 191">
              <a:extLst>
                <a:ext uri="{FF2B5EF4-FFF2-40B4-BE49-F238E27FC236}">
                  <a16:creationId xmlns:a16="http://schemas.microsoft.com/office/drawing/2014/main" id="{78B12005-F324-477F-B858-007CAAAFD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4" y="2706"/>
              <a:ext cx="9" cy="10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2" name="Oval 192">
              <a:extLst>
                <a:ext uri="{FF2B5EF4-FFF2-40B4-BE49-F238E27FC236}">
                  <a16:creationId xmlns:a16="http://schemas.microsoft.com/office/drawing/2014/main" id="{091CF95B-E98B-4C89-9A89-B02E02952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8" y="2808"/>
              <a:ext cx="9" cy="9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3" name="Oval 193">
              <a:extLst>
                <a:ext uri="{FF2B5EF4-FFF2-40B4-BE49-F238E27FC236}">
                  <a16:creationId xmlns:a16="http://schemas.microsoft.com/office/drawing/2014/main" id="{07E12246-812D-464E-BA88-8C88A6A17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830"/>
              <a:ext cx="6" cy="5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4" name="Oval 194">
              <a:extLst>
                <a:ext uri="{FF2B5EF4-FFF2-40B4-BE49-F238E27FC236}">
                  <a16:creationId xmlns:a16="http://schemas.microsoft.com/office/drawing/2014/main" id="{0B12AF54-4638-41CF-A47F-614403C882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2619"/>
              <a:ext cx="13" cy="12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5" name="Oval 195">
              <a:extLst>
                <a:ext uri="{FF2B5EF4-FFF2-40B4-BE49-F238E27FC236}">
                  <a16:creationId xmlns:a16="http://schemas.microsoft.com/office/drawing/2014/main" id="{F0198295-D8C6-49C5-B558-FEF0A8D3B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5" y="2652"/>
              <a:ext cx="5" cy="6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6" name="Freeform 196">
              <a:extLst>
                <a:ext uri="{FF2B5EF4-FFF2-40B4-BE49-F238E27FC236}">
                  <a16:creationId xmlns:a16="http://schemas.microsoft.com/office/drawing/2014/main" id="{1D27B378-C5D4-4C15-9F63-0C64087EF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3256"/>
              <a:ext cx="374" cy="189"/>
            </a:xfrm>
            <a:custGeom>
              <a:avLst/>
              <a:gdLst>
                <a:gd name="T0" fmla="*/ 0 w 236"/>
                <a:gd name="T1" fmla="*/ 300 h 119"/>
                <a:gd name="T2" fmla="*/ 843 w 236"/>
                <a:gd name="T3" fmla="*/ 0 h 119"/>
                <a:gd name="T4" fmla="*/ 940 w 236"/>
                <a:gd name="T5" fmla="*/ 260 h 119"/>
                <a:gd name="T6" fmla="*/ 802 w 236"/>
                <a:gd name="T7" fmla="*/ 145 h 119"/>
                <a:gd name="T8" fmla="*/ 0 w 236"/>
                <a:gd name="T9" fmla="*/ 30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6" h="119">
                  <a:moveTo>
                    <a:pt x="0" y="75"/>
                  </a:moveTo>
                  <a:cubicBezTo>
                    <a:pt x="0" y="75"/>
                    <a:pt x="125" y="115"/>
                    <a:pt x="212" y="0"/>
                  </a:cubicBezTo>
                  <a:cubicBezTo>
                    <a:pt x="212" y="0"/>
                    <a:pt x="232" y="27"/>
                    <a:pt x="236" y="65"/>
                  </a:cubicBezTo>
                  <a:cubicBezTo>
                    <a:pt x="236" y="65"/>
                    <a:pt x="225" y="8"/>
                    <a:pt x="201" y="36"/>
                  </a:cubicBezTo>
                  <a:cubicBezTo>
                    <a:pt x="178" y="64"/>
                    <a:pt x="104" y="119"/>
                    <a:pt x="0" y="75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7" name="Freeform 197">
              <a:extLst>
                <a:ext uri="{FF2B5EF4-FFF2-40B4-BE49-F238E27FC236}">
                  <a16:creationId xmlns:a16="http://schemas.microsoft.com/office/drawing/2014/main" id="{4E589644-346D-4974-B711-FB15373D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3084"/>
              <a:ext cx="76" cy="275"/>
            </a:xfrm>
            <a:custGeom>
              <a:avLst/>
              <a:gdLst>
                <a:gd name="T0" fmla="*/ 128 w 48"/>
                <a:gd name="T1" fmla="*/ 695 h 173"/>
                <a:gd name="T2" fmla="*/ 8 w 48"/>
                <a:gd name="T3" fmla="*/ 237 h 173"/>
                <a:gd name="T4" fmla="*/ 27 w 48"/>
                <a:gd name="T5" fmla="*/ 205 h 173"/>
                <a:gd name="T6" fmla="*/ 190 w 48"/>
                <a:gd name="T7" fmla="*/ 0 h 173"/>
                <a:gd name="T8" fmla="*/ 81 w 48"/>
                <a:gd name="T9" fmla="*/ 210 h 173"/>
                <a:gd name="T10" fmla="*/ 128 w 48"/>
                <a:gd name="T11" fmla="*/ 695 h 1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173">
                  <a:moveTo>
                    <a:pt x="32" y="173"/>
                  </a:moveTo>
                  <a:cubicBezTo>
                    <a:pt x="32" y="173"/>
                    <a:pt x="39" y="128"/>
                    <a:pt x="2" y="59"/>
                  </a:cubicBezTo>
                  <a:cubicBezTo>
                    <a:pt x="2" y="59"/>
                    <a:pt x="0" y="52"/>
                    <a:pt x="7" y="51"/>
                  </a:cubicBezTo>
                  <a:cubicBezTo>
                    <a:pt x="14" y="51"/>
                    <a:pt x="39" y="23"/>
                    <a:pt x="48" y="0"/>
                  </a:cubicBezTo>
                  <a:cubicBezTo>
                    <a:pt x="48" y="0"/>
                    <a:pt x="37" y="31"/>
                    <a:pt x="20" y="52"/>
                  </a:cubicBezTo>
                  <a:cubicBezTo>
                    <a:pt x="4" y="73"/>
                    <a:pt x="46" y="112"/>
                    <a:pt x="32" y="173"/>
                  </a:cubicBezTo>
                  <a:close/>
                </a:path>
              </a:pathLst>
            </a:custGeom>
            <a:solidFill>
              <a:srgbClr val="EDC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88" name="Oval 198">
              <a:extLst>
                <a:ext uri="{FF2B5EF4-FFF2-40B4-BE49-F238E27FC236}">
                  <a16:creationId xmlns:a16="http://schemas.microsoft.com/office/drawing/2014/main" id="{29A52209-3348-4466-B629-95C780AA4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7" y="3350"/>
              <a:ext cx="24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89" name="Oval 199">
              <a:extLst>
                <a:ext uri="{FF2B5EF4-FFF2-40B4-BE49-F238E27FC236}">
                  <a16:creationId xmlns:a16="http://schemas.microsoft.com/office/drawing/2014/main" id="{7940C677-3C9C-4D5B-B265-17D81E969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" y="3323"/>
              <a:ext cx="16" cy="1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4690" name="Freeform 200">
              <a:extLst>
                <a:ext uri="{FF2B5EF4-FFF2-40B4-BE49-F238E27FC236}">
                  <a16:creationId xmlns:a16="http://schemas.microsoft.com/office/drawing/2014/main" id="{E3C62025-970C-4877-9139-BECBB70B4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235"/>
              <a:ext cx="284" cy="273"/>
            </a:xfrm>
            <a:custGeom>
              <a:avLst/>
              <a:gdLst>
                <a:gd name="T0" fmla="*/ 0 w 179"/>
                <a:gd name="T1" fmla="*/ 0 h 172"/>
                <a:gd name="T2" fmla="*/ 655 w 179"/>
                <a:gd name="T3" fmla="*/ 619 h 172"/>
                <a:gd name="T4" fmla="*/ 716 w 179"/>
                <a:gd name="T5" fmla="*/ 687 h 172"/>
                <a:gd name="T6" fmla="*/ 420 w 179"/>
                <a:gd name="T7" fmla="*/ 687 h 172"/>
                <a:gd name="T8" fmla="*/ 68 w 179"/>
                <a:gd name="T9" fmla="*/ 368 h 172"/>
                <a:gd name="T10" fmla="*/ 198 w 179"/>
                <a:gd name="T11" fmla="*/ 287 h 172"/>
                <a:gd name="T12" fmla="*/ 43 w 179"/>
                <a:gd name="T13" fmla="*/ 327 h 172"/>
                <a:gd name="T14" fmla="*/ 0 w 17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9" h="172">
                  <a:moveTo>
                    <a:pt x="0" y="0"/>
                  </a:moveTo>
                  <a:cubicBezTo>
                    <a:pt x="0" y="0"/>
                    <a:pt x="97" y="144"/>
                    <a:pt x="164" y="155"/>
                  </a:cubicBezTo>
                  <a:cubicBezTo>
                    <a:pt x="164" y="155"/>
                    <a:pt x="173" y="164"/>
                    <a:pt x="179" y="172"/>
                  </a:cubicBezTo>
                  <a:cubicBezTo>
                    <a:pt x="179" y="172"/>
                    <a:pt x="151" y="154"/>
                    <a:pt x="105" y="172"/>
                  </a:cubicBezTo>
                  <a:cubicBezTo>
                    <a:pt x="105" y="172"/>
                    <a:pt x="94" y="83"/>
                    <a:pt x="17" y="92"/>
                  </a:cubicBezTo>
                  <a:cubicBezTo>
                    <a:pt x="17" y="92"/>
                    <a:pt x="29" y="80"/>
                    <a:pt x="50" y="72"/>
                  </a:cubicBezTo>
                  <a:cubicBezTo>
                    <a:pt x="50" y="72"/>
                    <a:pt x="35" y="72"/>
                    <a:pt x="11" y="82"/>
                  </a:cubicBezTo>
                  <a:cubicBezTo>
                    <a:pt x="11" y="82"/>
                    <a:pt x="45" y="58"/>
                    <a:pt x="0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1" name="Freeform 201">
              <a:extLst>
                <a:ext uri="{FF2B5EF4-FFF2-40B4-BE49-F238E27FC236}">
                  <a16:creationId xmlns:a16="http://schemas.microsoft.com/office/drawing/2014/main" id="{508EA9F6-F586-4ADC-870F-CEDC6FE00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170"/>
              <a:ext cx="657" cy="489"/>
            </a:xfrm>
            <a:custGeom>
              <a:avLst/>
              <a:gdLst>
                <a:gd name="T0" fmla="*/ 0 w 414"/>
                <a:gd name="T1" fmla="*/ 27 h 308"/>
                <a:gd name="T2" fmla="*/ 103 w 414"/>
                <a:gd name="T3" fmla="*/ 143 h 308"/>
                <a:gd name="T4" fmla="*/ 795 w 414"/>
                <a:gd name="T5" fmla="*/ 729 h 308"/>
                <a:gd name="T6" fmla="*/ 1655 w 414"/>
                <a:gd name="T7" fmla="*/ 1103 h 308"/>
                <a:gd name="T8" fmla="*/ 1523 w 414"/>
                <a:gd name="T9" fmla="*/ 880 h 308"/>
                <a:gd name="T10" fmla="*/ 1020 w 414"/>
                <a:gd name="T11" fmla="*/ 764 h 308"/>
                <a:gd name="T12" fmla="*/ 700 w 414"/>
                <a:gd name="T13" fmla="*/ 368 h 308"/>
                <a:gd name="T14" fmla="*/ 544 w 414"/>
                <a:gd name="T15" fmla="*/ 441 h 308"/>
                <a:gd name="T16" fmla="*/ 0 w 414"/>
                <a:gd name="T17" fmla="*/ 27 h 3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4" h="308">
                  <a:moveTo>
                    <a:pt x="0" y="7"/>
                  </a:moveTo>
                  <a:cubicBezTo>
                    <a:pt x="0" y="7"/>
                    <a:pt x="17" y="19"/>
                    <a:pt x="26" y="36"/>
                  </a:cubicBezTo>
                  <a:cubicBezTo>
                    <a:pt x="35" y="52"/>
                    <a:pt x="150" y="213"/>
                    <a:pt x="199" y="182"/>
                  </a:cubicBezTo>
                  <a:cubicBezTo>
                    <a:pt x="199" y="182"/>
                    <a:pt x="317" y="308"/>
                    <a:pt x="414" y="276"/>
                  </a:cubicBezTo>
                  <a:cubicBezTo>
                    <a:pt x="414" y="276"/>
                    <a:pt x="387" y="265"/>
                    <a:pt x="381" y="220"/>
                  </a:cubicBezTo>
                  <a:cubicBezTo>
                    <a:pt x="381" y="220"/>
                    <a:pt x="296" y="237"/>
                    <a:pt x="255" y="191"/>
                  </a:cubicBezTo>
                  <a:cubicBezTo>
                    <a:pt x="213" y="145"/>
                    <a:pt x="182" y="139"/>
                    <a:pt x="175" y="92"/>
                  </a:cubicBezTo>
                  <a:cubicBezTo>
                    <a:pt x="175" y="92"/>
                    <a:pt x="190" y="155"/>
                    <a:pt x="136" y="110"/>
                  </a:cubicBezTo>
                  <a:cubicBezTo>
                    <a:pt x="83" y="65"/>
                    <a:pt x="27" y="0"/>
                    <a:pt x="0" y="7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2" name="Freeform 202">
              <a:extLst>
                <a:ext uri="{FF2B5EF4-FFF2-40B4-BE49-F238E27FC236}">
                  <a16:creationId xmlns:a16="http://schemas.microsoft.com/office/drawing/2014/main" id="{2E295503-1AF4-4BEF-AEF2-2E82F2832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084"/>
              <a:ext cx="73" cy="105"/>
            </a:xfrm>
            <a:custGeom>
              <a:avLst/>
              <a:gdLst>
                <a:gd name="T0" fmla="*/ 95 w 46"/>
                <a:gd name="T1" fmla="*/ 245 h 66"/>
                <a:gd name="T2" fmla="*/ 156 w 46"/>
                <a:gd name="T3" fmla="*/ 0 h 66"/>
                <a:gd name="T4" fmla="*/ 184 w 46"/>
                <a:gd name="T5" fmla="*/ 266 h 66"/>
                <a:gd name="T6" fmla="*/ 95 w 46"/>
                <a:gd name="T7" fmla="*/ 245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66">
                  <a:moveTo>
                    <a:pt x="24" y="61"/>
                  </a:moveTo>
                  <a:cubicBezTo>
                    <a:pt x="24" y="61"/>
                    <a:pt x="5" y="18"/>
                    <a:pt x="39" y="0"/>
                  </a:cubicBezTo>
                  <a:cubicBezTo>
                    <a:pt x="39" y="0"/>
                    <a:pt x="0" y="40"/>
                    <a:pt x="46" y="66"/>
                  </a:cubicBezTo>
                  <a:lnTo>
                    <a:pt x="24" y="61"/>
                  </a:ln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3" name="Freeform 203">
              <a:extLst>
                <a:ext uri="{FF2B5EF4-FFF2-40B4-BE49-F238E27FC236}">
                  <a16:creationId xmlns:a16="http://schemas.microsoft.com/office/drawing/2014/main" id="{9FE948FB-0BD6-4656-8562-A0735663C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096"/>
              <a:ext cx="226" cy="121"/>
            </a:xfrm>
            <a:custGeom>
              <a:avLst/>
              <a:gdLst>
                <a:gd name="T0" fmla="*/ 573 w 142"/>
                <a:gd name="T1" fmla="*/ 0 h 76"/>
                <a:gd name="T2" fmla="*/ 552 w 142"/>
                <a:gd name="T3" fmla="*/ 223 h 76"/>
                <a:gd name="T4" fmla="*/ 258 w 142"/>
                <a:gd name="T5" fmla="*/ 205 h 76"/>
                <a:gd name="T6" fmla="*/ 0 w 142"/>
                <a:gd name="T7" fmla="*/ 33 h 76"/>
                <a:gd name="T8" fmla="*/ 245 w 142"/>
                <a:gd name="T9" fmla="*/ 103 h 76"/>
                <a:gd name="T10" fmla="*/ 573 w 142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2" h="76">
                  <a:moveTo>
                    <a:pt x="142" y="0"/>
                  </a:moveTo>
                  <a:cubicBezTo>
                    <a:pt x="142" y="0"/>
                    <a:pt x="129" y="22"/>
                    <a:pt x="137" y="55"/>
                  </a:cubicBezTo>
                  <a:cubicBezTo>
                    <a:pt x="137" y="55"/>
                    <a:pt x="90" y="76"/>
                    <a:pt x="64" y="51"/>
                  </a:cubicBezTo>
                  <a:cubicBezTo>
                    <a:pt x="39" y="26"/>
                    <a:pt x="8" y="5"/>
                    <a:pt x="0" y="8"/>
                  </a:cubicBezTo>
                  <a:cubicBezTo>
                    <a:pt x="0" y="8"/>
                    <a:pt x="31" y="7"/>
                    <a:pt x="61" y="26"/>
                  </a:cubicBezTo>
                  <a:cubicBezTo>
                    <a:pt x="92" y="44"/>
                    <a:pt x="116" y="54"/>
                    <a:pt x="142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4" name="Freeform 204">
              <a:extLst>
                <a:ext uri="{FF2B5EF4-FFF2-40B4-BE49-F238E27FC236}">
                  <a16:creationId xmlns:a16="http://schemas.microsoft.com/office/drawing/2014/main" id="{A586668F-18AD-4719-8771-6D73BFC57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" y="1247"/>
              <a:ext cx="63" cy="140"/>
            </a:xfrm>
            <a:custGeom>
              <a:avLst/>
              <a:gdLst>
                <a:gd name="T0" fmla="*/ 96 w 40"/>
                <a:gd name="T1" fmla="*/ 0 h 88"/>
                <a:gd name="T2" fmla="*/ 50 w 40"/>
                <a:gd name="T3" fmla="*/ 197 h 88"/>
                <a:gd name="T4" fmla="*/ 156 w 40"/>
                <a:gd name="T5" fmla="*/ 321 h 88"/>
                <a:gd name="T6" fmla="*/ 117 w 40"/>
                <a:gd name="T7" fmla="*/ 294 h 88"/>
                <a:gd name="T8" fmla="*/ 96 w 40"/>
                <a:gd name="T9" fmla="*/ 0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88">
                  <a:moveTo>
                    <a:pt x="25" y="0"/>
                  </a:moveTo>
                  <a:cubicBezTo>
                    <a:pt x="25" y="0"/>
                    <a:pt x="2" y="24"/>
                    <a:pt x="13" y="49"/>
                  </a:cubicBezTo>
                  <a:cubicBezTo>
                    <a:pt x="23" y="73"/>
                    <a:pt x="28" y="88"/>
                    <a:pt x="40" y="80"/>
                  </a:cubicBezTo>
                  <a:cubicBezTo>
                    <a:pt x="40" y="80"/>
                    <a:pt x="37" y="83"/>
                    <a:pt x="30" y="73"/>
                  </a:cubicBezTo>
                  <a:cubicBezTo>
                    <a:pt x="24" y="62"/>
                    <a:pt x="0" y="37"/>
                    <a:pt x="25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5" name="Freeform 205">
              <a:extLst>
                <a:ext uri="{FF2B5EF4-FFF2-40B4-BE49-F238E27FC236}">
                  <a16:creationId xmlns:a16="http://schemas.microsoft.com/office/drawing/2014/main" id="{EFD4F15B-BE47-424F-9915-793203A29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1181"/>
              <a:ext cx="135" cy="184"/>
            </a:xfrm>
            <a:custGeom>
              <a:avLst/>
              <a:gdLst>
                <a:gd name="T0" fmla="*/ 48 w 85"/>
                <a:gd name="T1" fmla="*/ 381 h 116"/>
                <a:gd name="T2" fmla="*/ 121 w 85"/>
                <a:gd name="T3" fmla="*/ 403 h 116"/>
                <a:gd name="T4" fmla="*/ 218 w 85"/>
                <a:gd name="T5" fmla="*/ 362 h 116"/>
                <a:gd name="T6" fmla="*/ 273 w 85"/>
                <a:gd name="T7" fmla="*/ 130 h 116"/>
                <a:gd name="T8" fmla="*/ 334 w 85"/>
                <a:gd name="T9" fmla="*/ 52 h 116"/>
                <a:gd name="T10" fmla="*/ 0 w 85"/>
                <a:gd name="T11" fmla="*/ 0 h 116"/>
                <a:gd name="T12" fmla="*/ 176 w 85"/>
                <a:gd name="T13" fmla="*/ 103 h 116"/>
                <a:gd name="T14" fmla="*/ 162 w 85"/>
                <a:gd name="T15" fmla="*/ 246 h 116"/>
                <a:gd name="T16" fmla="*/ 48 w 85"/>
                <a:gd name="T17" fmla="*/ 381 h 1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5" h="116">
                  <a:moveTo>
                    <a:pt x="12" y="95"/>
                  </a:moveTo>
                  <a:cubicBezTo>
                    <a:pt x="12" y="95"/>
                    <a:pt x="25" y="98"/>
                    <a:pt x="30" y="101"/>
                  </a:cubicBezTo>
                  <a:cubicBezTo>
                    <a:pt x="35" y="104"/>
                    <a:pt x="60" y="116"/>
                    <a:pt x="54" y="91"/>
                  </a:cubicBezTo>
                  <a:cubicBezTo>
                    <a:pt x="49" y="67"/>
                    <a:pt x="54" y="43"/>
                    <a:pt x="68" y="33"/>
                  </a:cubicBezTo>
                  <a:cubicBezTo>
                    <a:pt x="81" y="24"/>
                    <a:pt x="85" y="15"/>
                    <a:pt x="83" y="13"/>
                  </a:cubicBezTo>
                  <a:cubicBezTo>
                    <a:pt x="80" y="11"/>
                    <a:pt x="44" y="36"/>
                    <a:pt x="0" y="0"/>
                  </a:cubicBezTo>
                  <a:cubicBezTo>
                    <a:pt x="0" y="0"/>
                    <a:pt x="21" y="25"/>
                    <a:pt x="44" y="26"/>
                  </a:cubicBezTo>
                  <a:cubicBezTo>
                    <a:pt x="68" y="28"/>
                    <a:pt x="37" y="39"/>
                    <a:pt x="40" y="62"/>
                  </a:cubicBezTo>
                  <a:cubicBezTo>
                    <a:pt x="42" y="86"/>
                    <a:pt x="64" y="101"/>
                    <a:pt x="12" y="95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6" name="Freeform 206">
              <a:extLst>
                <a:ext uri="{FF2B5EF4-FFF2-40B4-BE49-F238E27FC236}">
                  <a16:creationId xmlns:a16="http://schemas.microsoft.com/office/drawing/2014/main" id="{FADCE04D-474D-4247-BDFA-FF15E7D93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1355"/>
              <a:ext cx="155" cy="204"/>
            </a:xfrm>
            <a:custGeom>
              <a:avLst/>
              <a:gdLst>
                <a:gd name="T0" fmla="*/ 0 w 98"/>
                <a:gd name="T1" fmla="*/ 0 h 128"/>
                <a:gd name="T2" fmla="*/ 155 w 98"/>
                <a:gd name="T3" fmla="*/ 102 h 128"/>
                <a:gd name="T4" fmla="*/ 345 w 98"/>
                <a:gd name="T5" fmla="*/ 381 h 128"/>
                <a:gd name="T6" fmla="*/ 319 w 98"/>
                <a:gd name="T7" fmla="*/ 478 h 128"/>
                <a:gd name="T8" fmla="*/ 35 w 98"/>
                <a:gd name="T9" fmla="*/ 343 h 128"/>
                <a:gd name="T10" fmla="*/ 297 w 98"/>
                <a:gd name="T11" fmla="*/ 402 h 128"/>
                <a:gd name="T12" fmla="*/ 158 w 98"/>
                <a:gd name="T13" fmla="*/ 179 h 128"/>
                <a:gd name="T14" fmla="*/ 0 w 98"/>
                <a:gd name="T15" fmla="*/ 0 h 1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8" h="128">
                  <a:moveTo>
                    <a:pt x="0" y="0"/>
                  </a:moveTo>
                  <a:cubicBezTo>
                    <a:pt x="0" y="0"/>
                    <a:pt x="32" y="11"/>
                    <a:pt x="39" y="25"/>
                  </a:cubicBezTo>
                  <a:cubicBezTo>
                    <a:pt x="46" y="39"/>
                    <a:pt x="82" y="67"/>
                    <a:pt x="87" y="94"/>
                  </a:cubicBezTo>
                  <a:cubicBezTo>
                    <a:pt x="92" y="120"/>
                    <a:pt x="98" y="128"/>
                    <a:pt x="81" y="118"/>
                  </a:cubicBezTo>
                  <a:cubicBezTo>
                    <a:pt x="65" y="109"/>
                    <a:pt x="21" y="87"/>
                    <a:pt x="9" y="85"/>
                  </a:cubicBezTo>
                  <a:cubicBezTo>
                    <a:pt x="9" y="85"/>
                    <a:pt x="79" y="115"/>
                    <a:pt x="75" y="99"/>
                  </a:cubicBezTo>
                  <a:cubicBezTo>
                    <a:pt x="71" y="83"/>
                    <a:pt x="48" y="56"/>
                    <a:pt x="40" y="44"/>
                  </a:cubicBezTo>
                  <a:cubicBezTo>
                    <a:pt x="33" y="32"/>
                    <a:pt x="37" y="17"/>
                    <a:pt x="0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7" name="Freeform 207">
              <a:extLst>
                <a:ext uri="{FF2B5EF4-FFF2-40B4-BE49-F238E27FC236}">
                  <a16:creationId xmlns:a16="http://schemas.microsoft.com/office/drawing/2014/main" id="{D6915EE4-469D-4114-B5FD-EC0369807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386"/>
              <a:ext cx="120" cy="163"/>
            </a:xfrm>
            <a:custGeom>
              <a:avLst/>
              <a:gdLst>
                <a:gd name="T0" fmla="*/ 35 w 76"/>
                <a:gd name="T1" fmla="*/ 0 h 103"/>
                <a:gd name="T2" fmla="*/ 5 w 76"/>
                <a:gd name="T3" fmla="*/ 63 h 103"/>
                <a:gd name="T4" fmla="*/ 197 w 76"/>
                <a:gd name="T5" fmla="*/ 408 h 103"/>
                <a:gd name="T6" fmla="*/ 298 w 76"/>
                <a:gd name="T7" fmla="*/ 353 h 103"/>
                <a:gd name="T8" fmla="*/ 193 w 76"/>
                <a:gd name="T9" fmla="*/ 298 h 103"/>
                <a:gd name="T10" fmla="*/ 35 w 76"/>
                <a:gd name="T11" fmla="*/ 0 h 1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103">
                  <a:moveTo>
                    <a:pt x="9" y="0"/>
                  </a:moveTo>
                  <a:cubicBezTo>
                    <a:pt x="9" y="0"/>
                    <a:pt x="0" y="10"/>
                    <a:pt x="1" y="16"/>
                  </a:cubicBezTo>
                  <a:cubicBezTo>
                    <a:pt x="3" y="22"/>
                    <a:pt x="47" y="67"/>
                    <a:pt x="50" y="103"/>
                  </a:cubicBezTo>
                  <a:cubicBezTo>
                    <a:pt x="50" y="103"/>
                    <a:pt x="62" y="93"/>
                    <a:pt x="76" y="89"/>
                  </a:cubicBezTo>
                  <a:cubicBezTo>
                    <a:pt x="76" y="89"/>
                    <a:pt x="55" y="92"/>
                    <a:pt x="49" y="75"/>
                  </a:cubicBezTo>
                  <a:cubicBezTo>
                    <a:pt x="43" y="58"/>
                    <a:pt x="0" y="19"/>
                    <a:pt x="9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8" name="Freeform 208">
              <a:extLst>
                <a:ext uri="{FF2B5EF4-FFF2-40B4-BE49-F238E27FC236}">
                  <a16:creationId xmlns:a16="http://schemas.microsoft.com/office/drawing/2014/main" id="{980D0FE6-9FAE-4D12-B89B-1AA80A570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116"/>
              <a:ext cx="412" cy="101"/>
            </a:xfrm>
            <a:custGeom>
              <a:avLst/>
              <a:gdLst>
                <a:gd name="T0" fmla="*/ 0 w 260"/>
                <a:gd name="T1" fmla="*/ 62 h 64"/>
                <a:gd name="T2" fmla="*/ 196 w 260"/>
                <a:gd name="T3" fmla="*/ 21 h 64"/>
                <a:gd name="T4" fmla="*/ 864 w 260"/>
                <a:gd name="T5" fmla="*/ 189 h 64"/>
                <a:gd name="T6" fmla="*/ 946 w 260"/>
                <a:gd name="T7" fmla="*/ 251 h 64"/>
                <a:gd name="T8" fmla="*/ 856 w 260"/>
                <a:gd name="T9" fmla="*/ 204 h 64"/>
                <a:gd name="T10" fmla="*/ 279 w 260"/>
                <a:gd name="T11" fmla="*/ 52 h 64"/>
                <a:gd name="T12" fmla="*/ 0 w 260"/>
                <a:gd name="T13" fmla="*/ 62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0" h="64">
                  <a:moveTo>
                    <a:pt x="0" y="16"/>
                  </a:moveTo>
                  <a:cubicBezTo>
                    <a:pt x="0" y="16"/>
                    <a:pt x="17" y="0"/>
                    <a:pt x="49" y="5"/>
                  </a:cubicBezTo>
                  <a:cubicBezTo>
                    <a:pt x="81" y="10"/>
                    <a:pt x="206" y="45"/>
                    <a:pt x="217" y="48"/>
                  </a:cubicBezTo>
                  <a:cubicBezTo>
                    <a:pt x="227" y="52"/>
                    <a:pt x="260" y="62"/>
                    <a:pt x="238" y="64"/>
                  </a:cubicBezTo>
                  <a:cubicBezTo>
                    <a:pt x="238" y="64"/>
                    <a:pt x="246" y="57"/>
                    <a:pt x="215" y="52"/>
                  </a:cubicBezTo>
                  <a:cubicBezTo>
                    <a:pt x="185" y="46"/>
                    <a:pt x="101" y="15"/>
                    <a:pt x="70" y="13"/>
                  </a:cubicBezTo>
                  <a:cubicBezTo>
                    <a:pt x="39" y="11"/>
                    <a:pt x="27" y="0"/>
                    <a:pt x="0" y="16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9" name="Freeform 209">
              <a:extLst>
                <a:ext uri="{FF2B5EF4-FFF2-40B4-BE49-F238E27FC236}">
                  <a16:creationId xmlns:a16="http://schemas.microsoft.com/office/drawing/2014/main" id="{14124D7B-65E4-49FD-9C59-13C52BCA6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" y="990"/>
              <a:ext cx="276" cy="124"/>
            </a:xfrm>
            <a:custGeom>
              <a:avLst/>
              <a:gdLst>
                <a:gd name="T0" fmla="*/ 8 w 174"/>
                <a:gd name="T1" fmla="*/ 52 h 78"/>
                <a:gd name="T2" fmla="*/ 252 w 174"/>
                <a:gd name="T3" fmla="*/ 35 h 78"/>
                <a:gd name="T4" fmla="*/ 519 w 174"/>
                <a:gd name="T5" fmla="*/ 176 h 78"/>
                <a:gd name="T6" fmla="*/ 584 w 174"/>
                <a:gd name="T7" fmla="*/ 313 h 78"/>
                <a:gd name="T8" fmla="*/ 579 w 174"/>
                <a:gd name="T9" fmla="*/ 253 h 78"/>
                <a:gd name="T10" fmla="*/ 192 w 174"/>
                <a:gd name="T11" fmla="*/ 40 h 78"/>
                <a:gd name="T12" fmla="*/ 8 w 174"/>
                <a:gd name="T13" fmla="*/ 5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4" h="78">
                  <a:moveTo>
                    <a:pt x="2" y="13"/>
                  </a:moveTo>
                  <a:cubicBezTo>
                    <a:pt x="2" y="13"/>
                    <a:pt x="34" y="0"/>
                    <a:pt x="63" y="9"/>
                  </a:cubicBezTo>
                  <a:cubicBezTo>
                    <a:pt x="92" y="18"/>
                    <a:pt x="108" y="22"/>
                    <a:pt x="130" y="44"/>
                  </a:cubicBezTo>
                  <a:cubicBezTo>
                    <a:pt x="152" y="65"/>
                    <a:pt x="174" y="74"/>
                    <a:pt x="146" y="78"/>
                  </a:cubicBezTo>
                  <a:cubicBezTo>
                    <a:pt x="146" y="78"/>
                    <a:pt x="166" y="73"/>
                    <a:pt x="145" y="63"/>
                  </a:cubicBezTo>
                  <a:cubicBezTo>
                    <a:pt x="123" y="52"/>
                    <a:pt x="97" y="13"/>
                    <a:pt x="48" y="10"/>
                  </a:cubicBezTo>
                  <a:cubicBezTo>
                    <a:pt x="0" y="7"/>
                    <a:pt x="2" y="13"/>
                    <a:pt x="2" y="13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0" name="Freeform 210">
              <a:extLst>
                <a:ext uri="{FF2B5EF4-FFF2-40B4-BE49-F238E27FC236}">
                  <a16:creationId xmlns:a16="http://schemas.microsoft.com/office/drawing/2014/main" id="{ECA0DF68-CBB2-4BFD-9109-F634DA160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1131"/>
              <a:ext cx="93" cy="148"/>
            </a:xfrm>
            <a:custGeom>
              <a:avLst/>
              <a:gdLst>
                <a:gd name="T0" fmla="*/ 232 w 59"/>
                <a:gd name="T1" fmla="*/ 0 h 93"/>
                <a:gd name="T2" fmla="*/ 79 w 59"/>
                <a:gd name="T3" fmla="*/ 376 h 93"/>
                <a:gd name="T4" fmla="*/ 232 w 59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93">
                  <a:moveTo>
                    <a:pt x="59" y="0"/>
                  </a:moveTo>
                  <a:cubicBezTo>
                    <a:pt x="59" y="0"/>
                    <a:pt x="15" y="21"/>
                    <a:pt x="20" y="93"/>
                  </a:cubicBezTo>
                  <a:cubicBezTo>
                    <a:pt x="20" y="93"/>
                    <a:pt x="0" y="23"/>
                    <a:pt x="59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1" name="Freeform 211">
              <a:extLst>
                <a:ext uri="{FF2B5EF4-FFF2-40B4-BE49-F238E27FC236}">
                  <a16:creationId xmlns:a16="http://schemas.microsoft.com/office/drawing/2014/main" id="{106670D0-1FD7-4629-B825-ABECA62AD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922"/>
              <a:ext cx="154" cy="117"/>
            </a:xfrm>
            <a:custGeom>
              <a:avLst/>
              <a:gdLst>
                <a:gd name="T0" fmla="*/ 197 w 97"/>
                <a:gd name="T1" fmla="*/ 0 h 74"/>
                <a:gd name="T2" fmla="*/ 360 w 97"/>
                <a:gd name="T3" fmla="*/ 150 h 74"/>
                <a:gd name="T4" fmla="*/ 0 w 97"/>
                <a:gd name="T5" fmla="*/ 293 h 74"/>
                <a:gd name="T6" fmla="*/ 232 w 97"/>
                <a:gd name="T7" fmla="*/ 158 h 74"/>
                <a:gd name="T8" fmla="*/ 197 w 97"/>
                <a:gd name="T9" fmla="*/ 0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74">
                  <a:moveTo>
                    <a:pt x="49" y="0"/>
                  </a:moveTo>
                  <a:cubicBezTo>
                    <a:pt x="49" y="0"/>
                    <a:pt x="97" y="27"/>
                    <a:pt x="90" y="38"/>
                  </a:cubicBezTo>
                  <a:cubicBezTo>
                    <a:pt x="83" y="49"/>
                    <a:pt x="62" y="29"/>
                    <a:pt x="0" y="74"/>
                  </a:cubicBezTo>
                  <a:cubicBezTo>
                    <a:pt x="0" y="74"/>
                    <a:pt x="26" y="45"/>
                    <a:pt x="58" y="40"/>
                  </a:cubicBezTo>
                  <a:cubicBezTo>
                    <a:pt x="90" y="35"/>
                    <a:pt x="81" y="22"/>
                    <a:pt x="49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2" name="Freeform 212">
              <a:extLst>
                <a:ext uri="{FF2B5EF4-FFF2-40B4-BE49-F238E27FC236}">
                  <a16:creationId xmlns:a16="http://schemas.microsoft.com/office/drawing/2014/main" id="{9DA7D544-5467-4E01-8AB3-5D6F96573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880"/>
              <a:ext cx="219" cy="97"/>
            </a:xfrm>
            <a:custGeom>
              <a:avLst/>
              <a:gdLst>
                <a:gd name="T0" fmla="*/ 0 w 138"/>
                <a:gd name="T1" fmla="*/ 0 h 61"/>
                <a:gd name="T2" fmla="*/ 259 w 138"/>
                <a:gd name="T3" fmla="*/ 181 h 61"/>
                <a:gd name="T4" fmla="*/ 363 w 138"/>
                <a:gd name="T5" fmla="*/ 151 h 61"/>
                <a:gd name="T6" fmla="*/ 552 w 138"/>
                <a:gd name="T7" fmla="*/ 35 h 61"/>
                <a:gd name="T8" fmla="*/ 382 w 138"/>
                <a:gd name="T9" fmla="*/ 116 h 61"/>
                <a:gd name="T10" fmla="*/ 219 w 138"/>
                <a:gd name="T11" fmla="*/ 114 h 61"/>
                <a:gd name="T12" fmla="*/ 0 w 138"/>
                <a:gd name="T13" fmla="*/ 0 h 6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8" h="61">
                  <a:moveTo>
                    <a:pt x="0" y="0"/>
                  </a:moveTo>
                  <a:cubicBezTo>
                    <a:pt x="0" y="0"/>
                    <a:pt x="54" y="29"/>
                    <a:pt x="65" y="45"/>
                  </a:cubicBezTo>
                  <a:cubicBezTo>
                    <a:pt x="76" y="61"/>
                    <a:pt x="83" y="44"/>
                    <a:pt x="91" y="38"/>
                  </a:cubicBezTo>
                  <a:cubicBezTo>
                    <a:pt x="100" y="32"/>
                    <a:pt x="117" y="13"/>
                    <a:pt x="138" y="9"/>
                  </a:cubicBezTo>
                  <a:cubicBezTo>
                    <a:pt x="138" y="9"/>
                    <a:pt x="122" y="9"/>
                    <a:pt x="96" y="29"/>
                  </a:cubicBezTo>
                  <a:cubicBezTo>
                    <a:pt x="71" y="48"/>
                    <a:pt x="78" y="44"/>
                    <a:pt x="55" y="28"/>
                  </a:cubicBezTo>
                  <a:cubicBezTo>
                    <a:pt x="33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3" name="Freeform 213">
              <a:extLst>
                <a:ext uri="{FF2B5EF4-FFF2-40B4-BE49-F238E27FC236}">
                  <a16:creationId xmlns:a16="http://schemas.microsoft.com/office/drawing/2014/main" id="{9E6D6CAA-AD11-41FB-83DA-316D3C168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980"/>
              <a:ext cx="219" cy="124"/>
            </a:xfrm>
            <a:custGeom>
              <a:avLst/>
              <a:gdLst>
                <a:gd name="T0" fmla="*/ 0 w 138"/>
                <a:gd name="T1" fmla="*/ 121 h 78"/>
                <a:gd name="T2" fmla="*/ 189 w 138"/>
                <a:gd name="T3" fmla="*/ 258 h 78"/>
                <a:gd name="T4" fmla="*/ 267 w 138"/>
                <a:gd name="T5" fmla="*/ 245 h 78"/>
                <a:gd name="T6" fmla="*/ 552 w 138"/>
                <a:gd name="T7" fmla="*/ 0 h 78"/>
                <a:gd name="T8" fmla="*/ 259 w 138"/>
                <a:gd name="T9" fmla="*/ 189 h 78"/>
                <a:gd name="T10" fmla="*/ 0 w 138"/>
                <a:gd name="T11" fmla="*/ 121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" h="78">
                  <a:moveTo>
                    <a:pt x="0" y="30"/>
                  </a:moveTo>
                  <a:cubicBezTo>
                    <a:pt x="0" y="30"/>
                    <a:pt x="40" y="53"/>
                    <a:pt x="47" y="64"/>
                  </a:cubicBezTo>
                  <a:cubicBezTo>
                    <a:pt x="54" y="75"/>
                    <a:pt x="61" y="78"/>
                    <a:pt x="67" y="61"/>
                  </a:cubicBezTo>
                  <a:cubicBezTo>
                    <a:pt x="73" y="45"/>
                    <a:pt x="98" y="5"/>
                    <a:pt x="138" y="0"/>
                  </a:cubicBezTo>
                  <a:cubicBezTo>
                    <a:pt x="138" y="0"/>
                    <a:pt x="89" y="3"/>
                    <a:pt x="65" y="47"/>
                  </a:cubicBezTo>
                  <a:cubicBezTo>
                    <a:pt x="49" y="77"/>
                    <a:pt x="33" y="35"/>
                    <a:pt x="0" y="3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4" name="Freeform 214">
              <a:extLst>
                <a:ext uri="{FF2B5EF4-FFF2-40B4-BE49-F238E27FC236}">
                  <a16:creationId xmlns:a16="http://schemas.microsoft.com/office/drawing/2014/main" id="{F4E6BF33-F2ED-4432-AC31-47BD310B3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063"/>
              <a:ext cx="51" cy="53"/>
            </a:xfrm>
            <a:custGeom>
              <a:avLst/>
              <a:gdLst>
                <a:gd name="T0" fmla="*/ 65 w 32"/>
                <a:gd name="T1" fmla="*/ 0 h 33"/>
                <a:gd name="T2" fmla="*/ 16 w 32"/>
                <a:gd name="T3" fmla="*/ 111 h 33"/>
                <a:gd name="T4" fmla="*/ 129 w 32"/>
                <a:gd name="T5" fmla="*/ 137 h 33"/>
                <a:gd name="T6" fmla="*/ 33 w 32"/>
                <a:gd name="T7" fmla="*/ 95 h 33"/>
                <a:gd name="T8" fmla="*/ 65 w 32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16" y="0"/>
                  </a:moveTo>
                  <a:cubicBezTo>
                    <a:pt x="16" y="0"/>
                    <a:pt x="0" y="22"/>
                    <a:pt x="4" y="27"/>
                  </a:cubicBezTo>
                  <a:cubicBezTo>
                    <a:pt x="7" y="30"/>
                    <a:pt x="23" y="30"/>
                    <a:pt x="32" y="33"/>
                  </a:cubicBezTo>
                  <a:cubicBezTo>
                    <a:pt x="32" y="33"/>
                    <a:pt x="7" y="28"/>
                    <a:pt x="8" y="23"/>
                  </a:cubicBezTo>
                  <a:cubicBezTo>
                    <a:pt x="9" y="19"/>
                    <a:pt x="9" y="8"/>
                    <a:pt x="16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5" name="Freeform 215">
              <a:extLst>
                <a:ext uri="{FF2B5EF4-FFF2-40B4-BE49-F238E27FC236}">
                  <a16:creationId xmlns:a16="http://schemas.microsoft.com/office/drawing/2014/main" id="{68B3971E-56DD-4540-8E73-46F624649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123"/>
              <a:ext cx="294" cy="67"/>
            </a:xfrm>
            <a:custGeom>
              <a:avLst/>
              <a:gdLst>
                <a:gd name="T0" fmla="*/ 742 w 185"/>
                <a:gd name="T1" fmla="*/ 5 h 42"/>
                <a:gd name="T2" fmla="*/ 642 w 185"/>
                <a:gd name="T3" fmla="*/ 136 h 42"/>
                <a:gd name="T4" fmla="*/ 550 w 185"/>
                <a:gd name="T5" fmla="*/ 145 h 42"/>
                <a:gd name="T6" fmla="*/ 0 w 185"/>
                <a:gd name="T7" fmla="*/ 0 h 42"/>
                <a:gd name="T8" fmla="*/ 523 w 185"/>
                <a:gd name="T9" fmla="*/ 115 h 42"/>
                <a:gd name="T10" fmla="*/ 642 w 185"/>
                <a:gd name="T11" fmla="*/ 94 h 42"/>
                <a:gd name="T12" fmla="*/ 742 w 185"/>
                <a:gd name="T13" fmla="*/ 5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5" h="42">
                  <a:moveTo>
                    <a:pt x="185" y="1"/>
                  </a:moveTo>
                  <a:cubicBezTo>
                    <a:pt x="185" y="1"/>
                    <a:pt x="167" y="23"/>
                    <a:pt x="160" y="33"/>
                  </a:cubicBezTo>
                  <a:cubicBezTo>
                    <a:pt x="154" y="42"/>
                    <a:pt x="153" y="39"/>
                    <a:pt x="137" y="36"/>
                  </a:cubicBezTo>
                  <a:cubicBezTo>
                    <a:pt x="122" y="33"/>
                    <a:pt x="0" y="0"/>
                    <a:pt x="0" y="0"/>
                  </a:cubicBezTo>
                  <a:cubicBezTo>
                    <a:pt x="0" y="0"/>
                    <a:pt x="121" y="25"/>
                    <a:pt x="130" y="28"/>
                  </a:cubicBezTo>
                  <a:cubicBezTo>
                    <a:pt x="140" y="31"/>
                    <a:pt x="149" y="37"/>
                    <a:pt x="160" y="23"/>
                  </a:cubicBezTo>
                  <a:cubicBezTo>
                    <a:pt x="171" y="10"/>
                    <a:pt x="185" y="1"/>
                    <a:pt x="185" y="1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6" name="Freeform 216">
              <a:extLst>
                <a:ext uri="{FF2B5EF4-FFF2-40B4-BE49-F238E27FC236}">
                  <a16:creationId xmlns:a16="http://schemas.microsoft.com/office/drawing/2014/main" id="{DE5A19B0-E3CF-4143-905D-186CD7658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220"/>
              <a:ext cx="142" cy="286"/>
            </a:xfrm>
            <a:custGeom>
              <a:avLst/>
              <a:gdLst>
                <a:gd name="T0" fmla="*/ 353 w 90"/>
                <a:gd name="T1" fmla="*/ 0 h 180"/>
                <a:gd name="T2" fmla="*/ 109 w 90"/>
                <a:gd name="T3" fmla="*/ 218 h 180"/>
                <a:gd name="T4" fmla="*/ 125 w 90"/>
                <a:gd name="T5" fmla="*/ 543 h 180"/>
                <a:gd name="T6" fmla="*/ 181 w 90"/>
                <a:gd name="T7" fmla="*/ 721 h 180"/>
                <a:gd name="T8" fmla="*/ 87 w 90"/>
                <a:gd name="T9" fmla="*/ 531 h 180"/>
                <a:gd name="T10" fmla="*/ 353 w 90"/>
                <a:gd name="T11" fmla="*/ 0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0" h="180">
                  <a:moveTo>
                    <a:pt x="90" y="0"/>
                  </a:moveTo>
                  <a:cubicBezTo>
                    <a:pt x="90" y="0"/>
                    <a:pt x="45" y="12"/>
                    <a:pt x="28" y="54"/>
                  </a:cubicBezTo>
                  <a:cubicBezTo>
                    <a:pt x="12" y="96"/>
                    <a:pt x="25" y="125"/>
                    <a:pt x="32" y="135"/>
                  </a:cubicBezTo>
                  <a:cubicBezTo>
                    <a:pt x="38" y="145"/>
                    <a:pt x="46" y="180"/>
                    <a:pt x="46" y="180"/>
                  </a:cubicBezTo>
                  <a:cubicBezTo>
                    <a:pt x="46" y="180"/>
                    <a:pt x="39" y="152"/>
                    <a:pt x="22" y="132"/>
                  </a:cubicBezTo>
                  <a:cubicBezTo>
                    <a:pt x="5" y="111"/>
                    <a:pt x="0" y="16"/>
                    <a:pt x="90" y="0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7" name="Freeform 217">
              <a:extLst>
                <a:ext uri="{FF2B5EF4-FFF2-40B4-BE49-F238E27FC236}">
                  <a16:creationId xmlns:a16="http://schemas.microsoft.com/office/drawing/2014/main" id="{7EEBE380-80C3-4CAF-A3CD-4D3D86441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154"/>
              <a:ext cx="60" cy="155"/>
            </a:xfrm>
            <a:custGeom>
              <a:avLst/>
              <a:gdLst>
                <a:gd name="T0" fmla="*/ 150 w 38"/>
                <a:gd name="T1" fmla="*/ 0 h 98"/>
                <a:gd name="T2" fmla="*/ 62 w 38"/>
                <a:gd name="T3" fmla="*/ 388 h 98"/>
                <a:gd name="T4" fmla="*/ 150 w 38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98">
                  <a:moveTo>
                    <a:pt x="38" y="0"/>
                  </a:moveTo>
                  <a:cubicBezTo>
                    <a:pt x="38" y="0"/>
                    <a:pt x="0" y="34"/>
                    <a:pt x="16" y="98"/>
                  </a:cubicBezTo>
                  <a:cubicBezTo>
                    <a:pt x="16" y="98"/>
                    <a:pt x="10" y="45"/>
                    <a:pt x="38" y="0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8" name="Freeform 218">
              <a:extLst>
                <a:ext uri="{FF2B5EF4-FFF2-40B4-BE49-F238E27FC236}">
                  <a16:creationId xmlns:a16="http://schemas.microsoft.com/office/drawing/2014/main" id="{BD4083AA-9660-4753-A7CA-81786A027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1011"/>
              <a:ext cx="210" cy="236"/>
            </a:xfrm>
            <a:custGeom>
              <a:avLst/>
              <a:gdLst>
                <a:gd name="T0" fmla="*/ 531 w 132"/>
                <a:gd name="T1" fmla="*/ 5 h 149"/>
                <a:gd name="T2" fmla="*/ 436 w 132"/>
                <a:gd name="T3" fmla="*/ 8 h 149"/>
                <a:gd name="T4" fmla="*/ 350 w 132"/>
                <a:gd name="T5" fmla="*/ 40 h 149"/>
                <a:gd name="T6" fmla="*/ 172 w 132"/>
                <a:gd name="T7" fmla="*/ 147 h 149"/>
                <a:gd name="T8" fmla="*/ 134 w 132"/>
                <a:gd name="T9" fmla="*/ 424 h 149"/>
                <a:gd name="T10" fmla="*/ 347 w 132"/>
                <a:gd name="T11" fmla="*/ 592 h 149"/>
                <a:gd name="T12" fmla="*/ 291 w 132"/>
                <a:gd name="T13" fmla="*/ 512 h 149"/>
                <a:gd name="T14" fmla="*/ 213 w 132"/>
                <a:gd name="T15" fmla="*/ 455 h 149"/>
                <a:gd name="T16" fmla="*/ 158 w 132"/>
                <a:gd name="T17" fmla="*/ 291 h 149"/>
                <a:gd name="T18" fmla="*/ 282 w 132"/>
                <a:gd name="T19" fmla="*/ 124 h 149"/>
                <a:gd name="T20" fmla="*/ 455 w 132"/>
                <a:gd name="T21" fmla="*/ 16 h 149"/>
                <a:gd name="T22" fmla="*/ 531 w 132"/>
                <a:gd name="T23" fmla="*/ 13 h 1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2" h="149">
                  <a:moveTo>
                    <a:pt x="132" y="1"/>
                  </a:moveTo>
                  <a:cubicBezTo>
                    <a:pt x="124" y="2"/>
                    <a:pt x="116" y="0"/>
                    <a:pt x="108" y="2"/>
                  </a:cubicBezTo>
                  <a:cubicBezTo>
                    <a:pt x="100" y="4"/>
                    <a:pt x="94" y="6"/>
                    <a:pt x="87" y="10"/>
                  </a:cubicBezTo>
                  <a:cubicBezTo>
                    <a:pt x="72" y="18"/>
                    <a:pt x="55" y="26"/>
                    <a:pt x="43" y="37"/>
                  </a:cubicBezTo>
                  <a:cubicBezTo>
                    <a:pt x="20" y="57"/>
                    <a:pt x="0" y="87"/>
                    <a:pt x="33" y="107"/>
                  </a:cubicBezTo>
                  <a:cubicBezTo>
                    <a:pt x="51" y="119"/>
                    <a:pt x="73" y="129"/>
                    <a:pt x="86" y="149"/>
                  </a:cubicBezTo>
                  <a:cubicBezTo>
                    <a:pt x="81" y="142"/>
                    <a:pt x="79" y="135"/>
                    <a:pt x="72" y="129"/>
                  </a:cubicBezTo>
                  <a:cubicBezTo>
                    <a:pt x="67" y="124"/>
                    <a:pt x="59" y="120"/>
                    <a:pt x="53" y="114"/>
                  </a:cubicBezTo>
                  <a:cubicBezTo>
                    <a:pt x="42" y="104"/>
                    <a:pt x="34" y="89"/>
                    <a:pt x="39" y="73"/>
                  </a:cubicBezTo>
                  <a:cubicBezTo>
                    <a:pt x="44" y="56"/>
                    <a:pt x="57" y="43"/>
                    <a:pt x="70" y="31"/>
                  </a:cubicBezTo>
                  <a:cubicBezTo>
                    <a:pt x="82" y="18"/>
                    <a:pt x="95" y="7"/>
                    <a:pt x="113" y="4"/>
                  </a:cubicBezTo>
                  <a:cubicBezTo>
                    <a:pt x="118" y="3"/>
                    <a:pt x="127" y="1"/>
                    <a:pt x="132" y="3"/>
                  </a:cubicBezTo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09" name="Freeform 219">
              <a:extLst>
                <a:ext uri="{FF2B5EF4-FFF2-40B4-BE49-F238E27FC236}">
                  <a16:creationId xmlns:a16="http://schemas.microsoft.com/office/drawing/2014/main" id="{B50EB1A7-3778-4BC7-B997-691E535CF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1163"/>
              <a:ext cx="173" cy="123"/>
            </a:xfrm>
            <a:custGeom>
              <a:avLst/>
              <a:gdLst>
                <a:gd name="T0" fmla="*/ 5 w 109"/>
                <a:gd name="T1" fmla="*/ 0 h 77"/>
                <a:gd name="T2" fmla="*/ 108 w 109"/>
                <a:gd name="T3" fmla="*/ 42 h 77"/>
                <a:gd name="T4" fmla="*/ 240 w 109"/>
                <a:gd name="T5" fmla="*/ 73 h 77"/>
                <a:gd name="T6" fmla="*/ 368 w 109"/>
                <a:gd name="T7" fmla="*/ 107 h 77"/>
                <a:gd name="T8" fmla="*/ 436 w 109"/>
                <a:gd name="T9" fmla="*/ 129 h 77"/>
                <a:gd name="T10" fmla="*/ 279 w 109"/>
                <a:gd name="T11" fmla="*/ 171 h 77"/>
                <a:gd name="T12" fmla="*/ 83 w 109"/>
                <a:gd name="T13" fmla="*/ 313 h 77"/>
                <a:gd name="T14" fmla="*/ 124 w 109"/>
                <a:gd name="T15" fmla="*/ 184 h 77"/>
                <a:gd name="T16" fmla="*/ 95 w 109"/>
                <a:gd name="T17" fmla="*/ 86 h 77"/>
                <a:gd name="T18" fmla="*/ 0 w 109"/>
                <a:gd name="T19" fmla="*/ 0 h 7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9" h="77">
                  <a:moveTo>
                    <a:pt x="1" y="0"/>
                  </a:moveTo>
                  <a:cubicBezTo>
                    <a:pt x="10" y="2"/>
                    <a:pt x="18" y="8"/>
                    <a:pt x="27" y="10"/>
                  </a:cubicBezTo>
                  <a:cubicBezTo>
                    <a:pt x="38" y="14"/>
                    <a:pt x="49" y="15"/>
                    <a:pt x="60" y="18"/>
                  </a:cubicBezTo>
                  <a:cubicBezTo>
                    <a:pt x="71" y="20"/>
                    <a:pt x="82" y="23"/>
                    <a:pt x="92" y="26"/>
                  </a:cubicBezTo>
                  <a:cubicBezTo>
                    <a:pt x="97" y="27"/>
                    <a:pt x="106" y="29"/>
                    <a:pt x="109" y="32"/>
                  </a:cubicBezTo>
                  <a:cubicBezTo>
                    <a:pt x="95" y="34"/>
                    <a:pt x="83" y="36"/>
                    <a:pt x="70" y="42"/>
                  </a:cubicBezTo>
                  <a:cubicBezTo>
                    <a:pt x="53" y="50"/>
                    <a:pt x="28" y="58"/>
                    <a:pt x="21" y="77"/>
                  </a:cubicBezTo>
                  <a:cubicBezTo>
                    <a:pt x="24" y="66"/>
                    <a:pt x="31" y="57"/>
                    <a:pt x="31" y="45"/>
                  </a:cubicBezTo>
                  <a:cubicBezTo>
                    <a:pt x="31" y="37"/>
                    <a:pt x="28" y="28"/>
                    <a:pt x="24" y="21"/>
                  </a:cubicBezTo>
                  <a:cubicBezTo>
                    <a:pt x="20" y="14"/>
                    <a:pt x="8" y="1"/>
                    <a:pt x="0" y="0"/>
                  </a:cubicBezTo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0" name="Freeform 220">
              <a:extLst>
                <a:ext uri="{FF2B5EF4-FFF2-40B4-BE49-F238E27FC236}">
                  <a16:creationId xmlns:a16="http://schemas.microsoft.com/office/drawing/2014/main" id="{A238B01F-A074-450F-A129-3D8C6BBDF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" y="853"/>
              <a:ext cx="346" cy="234"/>
            </a:xfrm>
            <a:custGeom>
              <a:avLst/>
              <a:gdLst>
                <a:gd name="T0" fmla="*/ 871 w 218"/>
                <a:gd name="T1" fmla="*/ 96 h 147"/>
                <a:gd name="T2" fmla="*/ 408 w 218"/>
                <a:gd name="T3" fmla="*/ 116 h 147"/>
                <a:gd name="T4" fmla="*/ 0 w 218"/>
                <a:gd name="T5" fmla="*/ 592 h 147"/>
                <a:gd name="T6" fmla="*/ 416 w 218"/>
                <a:gd name="T7" fmla="*/ 170 h 147"/>
                <a:gd name="T8" fmla="*/ 871 w 218"/>
                <a:gd name="T9" fmla="*/ 96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8" h="147">
                  <a:moveTo>
                    <a:pt x="218" y="24"/>
                  </a:moveTo>
                  <a:cubicBezTo>
                    <a:pt x="218" y="24"/>
                    <a:pt x="168" y="0"/>
                    <a:pt x="102" y="29"/>
                  </a:cubicBezTo>
                  <a:cubicBezTo>
                    <a:pt x="36" y="57"/>
                    <a:pt x="16" y="95"/>
                    <a:pt x="0" y="147"/>
                  </a:cubicBezTo>
                  <a:cubicBezTo>
                    <a:pt x="0" y="147"/>
                    <a:pt x="39" y="61"/>
                    <a:pt x="104" y="42"/>
                  </a:cubicBezTo>
                  <a:cubicBezTo>
                    <a:pt x="169" y="23"/>
                    <a:pt x="176" y="22"/>
                    <a:pt x="218" y="24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1" name="Freeform 221">
              <a:extLst>
                <a:ext uri="{FF2B5EF4-FFF2-40B4-BE49-F238E27FC236}">
                  <a16:creationId xmlns:a16="http://schemas.microsoft.com/office/drawing/2014/main" id="{1102585A-C6E3-4152-A343-0FEE509FA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828"/>
              <a:ext cx="162" cy="62"/>
            </a:xfrm>
            <a:custGeom>
              <a:avLst/>
              <a:gdLst>
                <a:gd name="T0" fmla="*/ 0 w 102"/>
                <a:gd name="T1" fmla="*/ 94 h 39"/>
                <a:gd name="T2" fmla="*/ 210 w 102"/>
                <a:gd name="T3" fmla="*/ 35 h 39"/>
                <a:gd name="T4" fmla="*/ 408 w 102"/>
                <a:gd name="T5" fmla="*/ 157 h 39"/>
                <a:gd name="T6" fmla="*/ 0 w 102"/>
                <a:gd name="T7" fmla="*/ 9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39">
                  <a:moveTo>
                    <a:pt x="0" y="23"/>
                  </a:moveTo>
                  <a:cubicBezTo>
                    <a:pt x="0" y="23"/>
                    <a:pt x="25" y="4"/>
                    <a:pt x="52" y="9"/>
                  </a:cubicBezTo>
                  <a:cubicBezTo>
                    <a:pt x="78" y="15"/>
                    <a:pt x="102" y="39"/>
                    <a:pt x="102" y="39"/>
                  </a:cubicBezTo>
                  <a:cubicBezTo>
                    <a:pt x="102" y="39"/>
                    <a:pt x="48" y="0"/>
                    <a:pt x="0" y="23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2" name="Freeform 222">
              <a:extLst>
                <a:ext uri="{FF2B5EF4-FFF2-40B4-BE49-F238E27FC236}">
                  <a16:creationId xmlns:a16="http://schemas.microsoft.com/office/drawing/2014/main" id="{8146EB5B-E607-453C-9E27-753371CB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893"/>
              <a:ext cx="327" cy="70"/>
            </a:xfrm>
            <a:custGeom>
              <a:avLst/>
              <a:gdLst>
                <a:gd name="T0" fmla="*/ 56 w 206"/>
                <a:gd name="T1" fmla="*/ 162 h 44"/>
                <a:gd name="T2" fmla="*/ 252 w 206"/>
                <a:gd name="T3" fmla="*/ 21 h 44"/>
                <a:gd name="T4" fmla="*/ 824 w 206"/>
                <a:gd name="T5" fmla="*/ 177 h 44"/>
                <a:gd name="T6" fmla="*/ 244 w 206"/>
                <a:gd name="T7" fmla="*/ 68 h 44"/>
                <a:gd name="T8" fmla="*/ 56 w 206"/>
                <a:gd name="T9" fmla="*/ 162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6" h="44">
                  <a:moveTo>
                    <a:pt x="14" y="40"/>
                  </a:moveTo>
                  <a:cubicBezTo>
                    <a:pt x="14" y="40"/>
                    <a:pt x="32" y="5"/>
                    <a:pt x="63" y="5"/>
                  </a:cubicBezTo>
                  <a:cubicBezTo>
                    <a:pt x="95" y="5"/>
                    <a:pt x="149" y="9"/>
                    <a:pt x="206" y="44"/>
                  </a:cubicBezTo>
                  <a:cubicBezTo>
                    <a:pt x="206" y="44"/>
                    <a:pt x="122" y="0"/>
                    <a:pt x="61" y="17"/>
                  </a:cubicBezTo>
                  <a:cubicBezTo>
                    <a:pt x="0" y="35"/>
                    <a:pt x="14" y="40"/>
                    <a:pt x="14" y="40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3" name="Freeform 223">
              <a:extLst>
                <a:ext uri="{FF2B5EF4-FFF2-40B4-BE49-F238E27FC236}">
                  <a16:creationId xmlns:a16="http://schemas.microsoft.com/office/drawing/2014/main" id="{1A5F6BB3-EC28-4902-B14C-981B9A030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977"/>
              <a:ext cx="405" cy="72"/>
            </a:xfrm>
            <a:custGeom>
              <a:avLst/>
              <a:gdLst>
                <a:gd name="T0" fmla="*/ 0 w 255"/>
                <a:gd name="T1" fmla="*/ 184 h 45"/>
                <a:gd name="T2" fmla="*/ 353 w 255"/>
                <a:gd name="T3" fmla="*/ 35 h 45"/>
                <a:gd name="T4" fmla="*/ 519 w 255"/>
                <a:gd name="T5" fmla="*/ 48 h 45"/>
                <a:gd name="T6" fmla="*/ 1021 w 255"/>
                <a:gd name="T7" fmla="*/ 115 h 45"/>
                <a:gd name="T8" fmla="*/ 537 w 255"/>
                <a:gd name="T9" fmla="*/ 90 h 45"/>
                <a:gd name="T10" fmla="*/ 168 w 255"/>
                <a:gd name="T11" fmla="*/ 90 h 45"/>
                <a:gd name="T12" fmla="*/ 0 w 255"/>
                <a:gd name="T13" fmla="*/ 184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5" h="45">
                  <a:moveTo>
                    <a:pt x="0" y="45"/>
                  </a:moveTo>
                  <a:cubicBezTo>
                    <a:pt x="0" y="45"/>
                    <a:pt x="24" y="0"/>
                    <a:pt x="88" y="9"/>
                  </a:cubicBezTo>
                  <a:cubicBezTo>
                    <a:pt x="116" y="13"/>
                    <a:pt x="119" y="16"/>
                    <a:pt x="130" y="12"/>
                  </a:cubicBezTo>
                  <a:cubicBezTo>
                    <a:pt x="141" y="7"/>
                    <a:pt x="229" y="16"/>
                    <a:pt x="255" y="28"/>
                  </a:cubicBezTo>
                  <a:cubicBezTo>
                    <a:pt x="255" y="28"/>
                    <a:pt x="163" y="15"/>
                    <a:pt x="134" y="22"/>
                  </a:cubicBezTo>
                  <a:cubicBezTo>
                    <a:pt x="105" y="29"/>
                    <a:pt x="72" y="4"/>
                    <a:pt x="42" y="22"/>
                  </a:cubicBezTo>
                  <a:cubicBezTo>
                    <a:pt x="11" y="40"/>
                    <a:pt x="0" y="45"/>
                    <a:pt x="0" y="45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4" name="Freeform 224">
              <a:extLst>
                <a:ext uri="{FF2B5EF4-FFF2-40B4-BE49-F238E27FC236}">
                  <a16:creationId xmlns:a16="http://schemas.microsoft.com/office/drawing/2014/main" id="{435B8799-B48E-4E3E-B2B2-A4C4EBACE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305"/>
              <a:ext cx="163" cy="89"/>
            </a:xfrm>
            <a:custGeom>
              <a:avLst/>
              <a:gdLst>
                <a:gd name="T0" fmla="*/ 408 w 103"/>
                <a:gd name="T1" fmla="*/ 56 h 56"/>
                <a:gd name="T2" fmla="*/ 0 w 103"/>
                <a:gd name="T3" fmla="*/ 224 h 56"/>
                <a:gd name="T4" fmla="*/ 408 w 103"/>
                <a:gd name="T5" fmla="*/ 56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56">
                  <a:moveTo>
                    <a:pt x="103" y="14"/>
                  </a:moveTo>
                  <a:cubicBezTo>
                    <a:pt x="103" y="14"/>
                    <a:pt x="40" y="3"/>
                    <a:pt x="0" y="56"/>
                  </a:cubicBezTo>
                  <a:cubicBezTo>
                    <a:pt x="0" y="56"/>
                    <a:pt x="16" y="0"/>
                    <a:pt x="103" y="14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5" name="Freeform 225">
              <a:extLst>
                <a:ext uri="{FF2B5EF4-FFF2-40B4-BE49-F238E27FC236}">
                  <a16:creationId xmlns:a16="http://schemas.microsoft.com/office/drawing/2014/main" id="{2180FFAC-3DBE-43C3-AC88-AB1772697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476"/>
              <a:ext cx="153" cy="134"/>
            </a:xfrm>
            <a:custGeom>
              <a:avLst/>
              <a:gdLst>
                <a:gd name="T0" fmla="*/ 389 w 96"/>
                <a:gd name="T1" fmla="*/ 13 h 84"/>
                <a:gd name="T2" fmla="*/ 0 w 96"/>
                <a:gd name="T3" fmla="*/ 341 h 84"/>
                <a:gd name="T4" fmla="*/ 389 w 96"/>
                <a:gd name="T5" fmla="*/ 13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84">
                  <a:moveTo>
                    <a:pt x="96" y="3"/>
                  </a:moveTo>
                  <a:cubicBezTo>
                    <a:pt x="96" y="3"/>
                    <a:pt x="24" y="5"/>
                    <a:pt x="0" y="84"/>
                  </a:cubicBezTo>
                  <a:cubicBezTo>
                    <a:pt x="0" y="84"/>
                    <a:pt x="6" y="0"/>
                    <a:pt x="96" y="3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6" name="Freeform 226">
              <a:extLst>
                <a:ext uri="{FF2B5EF4-FFF2-40B4-BE49-F238E27FC236}">
                  <a16:creationId xmlns:a16="http://schemas.microsoft.com/office/drawing/2014/main" id="{6BE84954-8D40-4907-9F40-1BC2AB487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1077"/>
              <a:ext cx="91" cy="69"/>
            </a:xfrm>
            <a:custGeom>
              <a:avLst/>
              <a:gdLst>
                <a:gd name="T0" fmla="*/ 166 w 57"/>
                <a:gd name="T1" fmla="*/ 141 h 43"/>
                <a:gd name="T2" fmla="*/ 110 w 57"/>
                <a:gd name="T3" fmla="*/ 75 h 43"/>
                <a:gd name="T4" fmla="*/ 166 w 57"/>
                <a:gd name="T5" fmla="*/ 69 h 43"/>
                <a:gd name="T6" fmla="*/ 231 w 57"/>
                <a:gd name="T7" fmla="*/ 75 h 43"/>
                <a:gd name="T8" fmla="*/ 13 w 57"/>
                <a:gd name="T9" fmla="*/ 90 h 43"/>
                <a:gd name="T10" fmla="*/ 166 w 57"/>
                <a:gd name="T11" fmla="*/ 149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43">
                  <a:moveTo>
                    <a:pt x="41" y="34"/>
                  </a:moveTo>
                  <a:cubicBezTo>
                    <a:pt x="38" y="30"/>
                    <a:pt x="17" y="26"/>
                    <a:pt x="27" y="18"/>
                  </a:cubicBezTo>
                  <a:cubicBezTo>
                    <a:pt x="30" y="15"/>
                    <a:pt x="37" y="17"/>
                    <a:pt x="41" y="17"/>
                  </a:cubicBezTo>
                  <a:cubicBezTo>
                    <a:pt x="46" y="18"/>
                    <a:pt x="51" y="18"/>
                    <a:pt x="57" y="18"/>
                  </a:cubicBezTo>
                  <a:cubicBezTo>
                    <a:pt x="45" y="15"/>
                    <a:pt x="6" y="0"/>
                    <a:pt x="3" y="22"/>
                  </a:cubicBezTo>
                  <a:cubicBezTo>
                    <a:pt x="0" y="43"/>
                    <a:pt x="33" y="30"/>
                    <a:pt x="41" y="36"/>
                  </a:cubicBezTo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7" name="Freeform 227">
              <a:extLst>
                <a:ext uri="{FF2B5EF4-FFF2-40B4-BE49-F238E27FC236}">
                  <a16:creationId xmlns:a16="http://schemas.microsoft.com/office/drawing/2014/main" id="{18D0B987-00C1-4C4B-8612-AF7495A77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100"/>
              <a:ext cx="49" cy="28"/>
            </a:xfrm>
            <a:custGeom>
              <a:avLst/>
              <a:gdLst>
                <a:gd name="T0" fmla="*/ 122 w 31"/>
                <a:gd name="T1" fmla="*/ 68 h 18"/>
                <a:gd name="T2" fmla="*/ 63 w 31"/>
                <a:gd name="T3" fmla="*/ 26 h 18"/>
                <a:gd name="T4" fmla="*/ 117 w 31"/>
                <a:gd name="T5" fmla="*/ 8 h 18"/>
                <a:gd name="T6" fmla="*/ 60 w 31"/>
                <a:gd name="T7" fmla="*/ 0 h 18"/>
                <a:gd name="T8" fmla="*/ 8 w 31"/>
                <a:gd name="T9" fmla="*/ 19 h 18"/>
                <a:gd name="T10" fmla="*/ 107 w 31"/>
                <a:gd name="T11" fmla="*/ 68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8">
                  <a:moveTo>
                    <a:pt x="31" y="18"/>
                  </a:moveTo>
                  <a:cubicBezTo>
                    <a:pt x="26" y="17"/>
                    <a:pt x="16" y="12"/>
                    <a:pt x="16" y="7"/>
                  </a:cubicBezTo>
                  <a:cubicBezTo>
                    <a:pt x="15" y="0"/>
                    <a:pt x="26" y="2"/>
                    <a:pt x="30" y="2"/>
                  </a:cubicBezTo>
                  <a:cubicBezTo>
                    <a:pt x="26" y="2"/>
                    <a:pt x="20" y="0"/>
                    <a:pt x="15" y="0"/>
                  </a:cubicBezTo>
                  <a:cubicBezTo>
                    <a:pt x="12" y="0"/>
                    <a:pt x="3" y="2"/>
                    <a:pt x="2" y="5"/>
                  </a:cubicBezTo>
                  <a:cubicBezTo>
                    <a:pt x="0" y="11"/>
                    <a:pt x="24" y="14"/>
                    <a:pt x="27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8" name="Freeform 228">
              <a:extLst>
                <a:ext uri="{FF2B5EF4-FFF2-40B4-BE49-F238E27FC236}">
                  <a16:creationId xmlns:a16="http://schemas.microsoft.com/office/drawing/2014/main" id="{DE95BD43-0688-45F2-9157-588D4B3A6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206"/>
              <a:ext cx="108" cy="335"/>
            </a:xfrm>
            <a:custGeom>
              <a:avLst/>
              <a:gdLst>
                <a:gd name="T0" fmla="*/ 124 w 68"/>
                <a:gd name="T1" fmla="*/ 0 h 211"/>
                <a:gd name="T2" fmla="*/ 21 w 68"/>
                <a:gd name="T3" fmla="*/ 171 h 211"/>
                <a:gd name="T4" fmla="*/ 13 w 68"/>
                <a:gd name="T5" fmla="*/ 278 h 211"/>
                <a:gd name="T6" fmla="*/ 25 w 68"/>
                <a:gd name="T7" fmla="*/ 356 h 211"/>
                <a:gd name="T8" fmla="*/ 21 w 68"/>
                <a:gd name="T9" fmla="*/ 430 h 211"/>
                <a:gd name="T10" fmla="*/ 89 w 68"/>
                <a:gd name="T11" fmla="*/ 511 h 211"/>
                <a:gd name="T12" fmla="*/ 205 w 68"/>
                <a:gd name="T13" fmla="*/ 668 h 211"/>
                <a:gd name="T14" fmla="*/ 237 w 68"/>
                <a:gd name="T15" fmla="*/ 756 h 211"/>
                <a:gd name="T16" fmla="*/ 248 w 68"/>
                <a:gd name="T17" fmla="*/ 845 h 211"/>
                <a:gd name="T18" fmla="*/ 267 w 68"/>
                <a:gd name="T19" fmla="*/ 743 h 211"/>
                <a:gd name="T20" fmla="*/ 224 w 68"/>
                <a:gd name="T21" fmla="*/ 626 h 211"/>
                <a:gd name="T22" fmla="*/ 156 w 68"/>
                <a:gd name="T23" fmla="*/ 529 h 211"/>
                <a:gd name="T24" fmla="*/ 64 w 68"/>
                <a:gd name="T25" fmla="*/ 449 h 211"/>
                <a:gd name="T26" fmla="*/ 43 w 68"/>
                <a:gd name="T27" fmla="*/ 284 h 211"/>
                <a:gd name="T28" fmla="*/ 48 w 68"/>
                <a:gd name="T29" fmla="*/ 168 h 211"/>
                <a:gd name="T30" fmla="*/ 108 w 68"/>
                <a:gd name="T31" fmla="*/ 56 h 211"/>
                <a:gd name="T32" fmla="*/ 121 w 68"/>
                <a:gd name="T33" fmla="*/ 0 h 21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8" h="211">
                  <a:moveTo>
                    <a:pt x="31" y="0"/>
                  </a:moveTo>
                  <a:cubicBezTo>
                    <a:pt x="33" y="19"/>
                    <a:pt x="11" y="27"/>
                    <a:pt x="5" y="43"/>
                  </a:cubicBezTo>
                  <a:cubicBezTo>
                    <a:pt x="3" y="50"/>
                    <a:pt x="3" y="61"/>
                    <a:pt x="3" y="69"/>
                  </a:cubicBezTo>
                  <a:cubicBezTo>
                    <a:pt x="3" y="76"/>
                    <a:pt x="7" y="82"/>
                    <a:pt x="6" y="89"/>
                  </a:cubicBezTo>
                  <a:cubicBezTo>
                    <a:pt x="4" y="98"/>
                    <a:pt x="0" y="99"/>
                    <a:pt x="5" y="108"/>
                  </a:cubicBezTo>
                  <a:cubicBezTo>
                    <a:pt x="9" y="116"/>
                    <a:pt x="16" y="122"/>
                    <a:pt x="22" y="128"/>
                  </a:cubicBezTo>
                  <a:cubicBezTo>
                    <a:pt x="35" y="139"/>
                    <a:pt x="45" y="152"/>
                    <a:pt x="51" y="167"/>
                  </a:cubicBezTo>
                  <a:cubicBezTo>
                    <a:pt x="54" y="174"/>
                    <a:pt x="57" y="181"/>
                    <a:pt x="59" y="189"/>
                  </a:cubicBezTo>
                  <a:cubicBezTo>
                    <a:pt x="61" y="196"/>
                    <a:pt x="60" y="204"/>
                    <a:pt x="62" y="211"/>
                  </a:cubicBezTo>
                  <a:cubicBezTo>
                    <a:pt x="68" y="206"/>
                    <a:pt x="67" y="193"/>
                    <a:pt x="67" y="186"/>
                  </a:cubicBezTo>
                  <a:cubicBezTo>
                    <a:pt x="66" y="176"/>
                    <a:pt x="61" y="166"/>
                    <a:pt x="56" y="156"/>
                  </a:cubicBezTo>
                  <a:cubicBezTo>
                    <a:pt x="51" y="147"/>
                    <a:pt x="47" y="138"/>
                    <a:pt x="39" y="132"/>
                  </a:cubicBezTo>
                  <a:cubicBezTo>
                    <a:pt x="31" y="125"/>
                    <a:pt x="22" y="120"/>
                    <a:pt x="16" y="112"/>
                  </a:cubicBezTo>
                  <a:cubicBezTo>
                    <a:pt x="7" y="100"/>
                    <a:pt x="13" y="84"/>
                    <a:pt x="11" y="71"/>
                  </a:cubicBezTo>
                  <a:cubicBezTo>
                    <a:pt x="10" y="61"/>
                    <a:pt x="9" y="51"/>
                    <a:pt x="12" y="42"/>
                  </a:cubicBezTo>
                  <a:cubicBezTo>
                    <a:pt x="15" y="32"/>
                    <a:pt x="22" y="23"/>
                    <a:pt x="27" y="14"/>
                  </a:cubicBezTo>
                  <a:cubicBezTo>
                    <a:pt x="29" y="9"/>
                    <a:pt x="31" y="6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19" name="Freeform 229">
              <a:extLst>
                <a:ext uri="{FF2B5EF4-FFF2-40B4-BE49-F238E27FC236}">
                  <a16:creationId xmlns:a16="http://schemas.microsoft.com/office/drawing/2014/main" id="{60088108-C58A-4331-B38F-9BC4C8BCD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2" y="880"/>
              <a:ext cx="209" cy="135"/>
            </a:xfrm>
            <a:custGeom>
              <a:avLst/>
              <a:gdLst>
                <a:gd name="T0" fmla="*/ 0 w 132"/>
                <a:gd name="T1" fmla="*/ 0 h 85"/>
                <a:gd name="T2" fmla="*/ 198 w 132"/>
                <a:gd name="T3" fmla="*/ 94 h 85"/>
                <a:gd name="T4" fmla="*/ 382 w 132"/>
                <a:gd name="T5" fmla="*/ 267 h 85"/>
                <a:gd name="T6" fmla="*/ 502 w 132"/>
                <a:gd name="T7" fmla="*/ 334 h 85"/>
                <a:gd name="T8" fmla="*/ 401 w 132"/>
                <a:gd name="T9" fmla="*/ 257 h 85"/>
                <a:gd name="T10" fmla="*/ 0 w 132"/>
                <a:gd name="T11" fmla="*/ 0 h 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2" h="85">
                  <a:moveTo>
                    <a:pt x="0" y="0"/>
                  </a:moveTo>
                  <a:cubicBezTo>
                    <a:pt x="0" y="0"/>
                    <a:pt x="33" y="13"/>
                    <a:pt x="50" y="23"/>
                  </a:cubicBezTo>
                  <a:cubicBezTo>
                    <a:pt x="67" y="33"/>
                    <a:pt x="90" y="58"/>
                    <a:pt x="96" y="67"/>
                  </a:cubicBezTo>
                  <a:cubicBezTo>
                    <a:pt x="101" y="75"/>
                    <a:pt x="120" y="80"/>
                    <a:pt x="126" y="83"/>
                  </a:cubicBezTo>
                  <a:cubicBezTo>
                    <a:pt x="132" y="85"/>
                    <a:pt x="105" y="78"/>
                    <a:pt x="101" y="64"/>
                  </a:cubicBezTo>
                  <a:cubicBezTo>
                    <a:pt x="97" y="51"/>
                    <a:pt x="36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0" name="Freeform 230">
              <a:extLst>
                <a:ext uri="{FF2B5EF4-FFF2-40B4-BE49-F238E27FC236}">
                  <a16:creationId xmlns:a16="http://schemas.microsoft.com/office/drawing/2014/main" id="{3B6D7E41-15BF-4E16-89C0-630F4BC0D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" y="1116"/>
              <a:ext cx="304" cy="85"/>
            </a:xfrm>
            <a:custGeom>
              <a:avLst/>
              <a:gdLst>
                <a:gd name="T0" fmla="*/ 0 w 192"/>
                <a:gd name="T1" fmla="*/ 0 h 54"/>
                <a:gd name="T2" fmla="*/ 749 w 192"/>
                <a:gd name="T3" fmla="*/ 211 h 54"/>
                <a:gd name="T4" fmla="*/ 762 w 192"/>
                <a:gd name="T5" fmla="*/ 189 h 54"/>
                <a:gd name="T6" fmla="*/ 0 w 192"/>
                <a:gd name="T7" fmla="*/ 0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54">
                  <a:moveTo>
                    <a:pt x="0" y="0"/>
                  </a:moveTo>
                  <a:cubicBezTo>
                    <a:pt x="0" y="0"/>
                    <a:pt x="172" y="40"/>
                    <a:pt x="189" y="54"/>
                  </a:cubicBezTo>
                  <a:cubicBezTo>
                    <a:pt x="192" y="48"/>
                    <a:pt x="192" y="48"/>
                    <a:pt x="192" y="48"/>
                  </a:cubicBezTo>
                  <a:cubicBezTo>
                    <a:pt x="192" y="48"/>
                    <a:pt x="40" y="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1" name="Freeform 231">
              <a:extLst>
                <a:ext uri="{FF2B5EF4-FFF2-40B4-BE49-F238E27FC236}">
                  <a16:creationId xmlns:a16="http://schemas.microsoft.com/office/drawing/2014/main" id="{A8293B5E-E637-4300-B89F-3FA61CF02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3218"/>
              <a:ext cx="104" cy="255"/>
            </a:xfrm>
            <a:custGeom>
              <a:avLst/>
              <a:gdLst>
                <a:gd name="T0" fmla="*/ 0 w 66"/>
                <a:gd name="T1" fmla="*/ 55 h 161"/>
                <a:gd name="T2" fmla="*/ 32 w 66"/>
                <a:gd name="T3" fmla="*/ 640 h 161"/>
                <a:gd name="T4" fmla="*/ 50 w 66"/>
                <a:gd name="T5" fmla="*/ 0 h 161"/>
                <a:gd name="T6" fmla="*/ 0 w 66"/>
                <a:gd name="T7" fmla="*/ 55 h 1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61">
                  <a:moveTo>
                    <a:pt x="0" y="14"/>
                  </a:moveTo>
                  <a:cubicBezTo>
                    <a:pt x="0" y="14"/>
                    <a:pt x="49" y="89"/>
                    <a:pt x="8" y="161"/>
                  </a:cubicBezTo>
                  <a:cubicBezTo>
                    <a:pt x="8" y="161"/>
                    <a:pt x="66" y="137"/>
                    <a:pt x="13" y="0"/>
                  </a:cubicBezTo>
                  <a:cubicBezTo>
                    <a:pt x="13" y="0"/>
                    <a:pt x="16" y="15"/>
                    <a:pt x="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2" name="Freeform 232">
              <a:extLst>
                <a:ext uri="{FF2B5EF4-FFF2-40B4-BE49-F238E27FC236}">
                  <a16:creationId xmlns:a16="http://schemas.microsoft.com/office/drawing/2014/main" id="{C69DCBF7-94C0-4542-A26D-4F37AD854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3521"/>
              <a:ext cx="98" cy="97"/>
            </a:xfrm>
            <a:custGeom>
              <a:avLst/>
              <a:gdLst>
                <a:gd name="T0" fmla="*/ 40 w 62"/>
                <a:gd name="T1" fmla="*/ 0 h 61"/>
                <a:gd name="T2" fmla="*/ 245 w 62"/>
                <a:gd name="T3" fmla="*/ 205 h 61"/>
                <a:gd name="T4" fmla="*/ 33 w 62"/>
                <a:gd name="T5" fmla="*/ 8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61">
                  <a:moveTo>
                    <a:pt x="10" y="0"/>
                  </a:moveTo>
                  <a:cubicBezTo>
                    <a:pt x="0" y="34"/>
                    <a:pt x="41" y="43"/>
                    <a:pt x="62" y="51"/>
                  </a:cubicBezTo>
                  <a:cubicBezTo>
                    <a:pt x="34" y="61"/>
                    <a:pt x="0" y="32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3" name="Freeform 233">
              <a:extLst>
                <a:ext uri="{FF2B5EF4-FFF2-40B4-BE49-F238E27FC236}">
                  <a16:creationId xmlns:a16="http://schemas.microsoft.com/office/drawing/2014/main" id="{1BB167C3-56BF-4B29-82A0-1F79D081B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3473"/>
              <a:ext cx="52" cy="134"/>
            </a:xfrm>
            <a:custGeom>
              <a:avLst/>
              <a:gdLst>
                <a:gd name="T0" fmla="*/ 39 w 33"/>
                <a:gd name="T1" fmla="*/ 0 h 84"/>
                <a:gd name="T2" fmla="*/ 5 w 33"/>
                <a:gd name="T3" fmla="*/ 145 h 84"/>
                <a:gd name="T4" fmla="*/ 82 w 33"/>
                <a:gd name="T5" fmla="*/ 313 h 84"/>
                <a:gd name="T6" fmla="*/ 129 w 33"/>
                <a:gd name="T7" fmla="*/ 341 h 84"/>
                <a:gd name="T8" fmla="*/ 90 w 33"/>
                <a:gd name="T9" fmla="*/ 313 h 84"/>
                <a:gd name="T10" fmla="*/ 60 w 33"/>
                <a:gd name="T11" fmla="*/ 260 h 84"/>
                <a:gd name="T12" fmla="*/ 22 w 33"/>
                <a:gd name="T13" fmla="*/ 163 h 84"/>
                <a:gd name="T14" fmla="*/ 22 w 33"/>
                <a:gd name="T15" fmla="*/ 54 h 84"/>
                <a:gd name="T16" fmla="*/ 39 w 33"/>
                <a:gd name="T17" fmla="*/ 5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84">
                  <a:moveTo>
                    <a:pt x="10" y="0"/>
                  </a:moveTo>
                  <a:cubicBezTo>
                    <a:pt x="0" y="8"/>
                    <a:pt x="1" y="24"/>
                    <a:pt x="1" y="36"/>
                  </a:cubicBezTo>
                  <a:cubicBezTo>
                    <a:pt x="1" y="52"/>
                    <a:pt x="9" y="68"/>
                    <a:pt x="21" y="77"/>
                  </a:cubicBezTo>
                  <a:cubicBezTo>
                    <a:pt x="24" y="80"/>
                    <a:pt x="29" y="82"/>
                    <a:pt x="33" y="84"/>
                  </a:cubicBezTo>
                  <a:cubicBezTo>
                    <a:pt x="29" y="84"/>
                    <a:pt x="26" y="80"/>
                    <a:pt x="23" y="77"/>
                  </a:cubicBezTo>
                  <a:cubicBezTo>
                    <a:pt x="20" y="73"/>
                    <a:pt x="17" y="69"/>
                    <a:pt x="15" y="64"/>
                  </a:cubicBezTo>
                  <a:cubicBezTo>
                    <a:pt x="12" y="56"/>
                    <a:pt x="8" y="48"/>
                    <a:pt x="6" y="40"/>
                  </a:cubicBezTo>
                  <a:cubicBezTo>
                    <a:pt x="4" y="31"/>
                    <a:pt x="5" y="22"/>
                    <a:pt x="6" y="13"/>
                  </a:cubicBezTo>
                  <a:cubicBezTo>
                    <a:pt x="7" y="10"/>
                    <a:pt x="8" y="4"/>
                    <a:pt x="10" y="1"/>
                  </a:cubicBezTo>
                </a:path>
              </a:pathLst>
            </a:custGeom>
            <a:solidFill>
              <a:srgbClr val="E3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4" name="Freeform 234">
              <a:extLst>
                <a:ext uri="{FF2B5EF4-FFF2-40B4-BE49-F238E27FC236}">
                  <a16:creationId xmlns:a16="http://schemas.microsoft.com/office/drawing/2014/main" id="{6EE1E891-652D-415F-BA38-37F7DB790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546"/>
              <a:ext cx="96" cy="108"/>
            </a:xfrm>
            <a:custGeom>
              <a:avLst/>
              <a:gdLst>
                <a:gd name="T0" fmla="*/ 0 w 61"/>
                <a:gd name="T1" fmla="*/ 267 h 68"/>
                <a:gd name="T2" fmla="*/ 74 w 61"/>
                <a:gd name="T3" fmla="*/ 267 h 68"/>
                <a:gd name="T4" fmla="*/ 137 w 61"/>
                <a:gd name="T5" fmla="*/ 132 h 68"/>
                <a:gd name="T6" fmla="*/ 238 w 61"/>
                <a:gd name="T7" fmla="*/ 0 h 68"/>
                <a:gd name="T8" fmla="*/ 161 w 61"/>
                <a:gd name="T9" fmla="*/ 60 h 68"/>
                <a:gd name="T10" fmla="*/ 74 w 61"/>
                <a:gd name="T11" fmla="*/ 156 h 68"/>
                <a:gd name="T12" fmla="*/ 5 w 61"/>
                <a:gd name="T13" fmla="*/ 260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68">
                  <a:moveTo>
                    <a:pt x="0" y="67"/>
                  </a:moveTo>
                  <a:cubicBezTo>
                    <a:pt x="3" y="62"/>
                    <a:pt x="13" y="68"/>
                    <a:pt x="19" y="67"/>
                  </a:cubicBezTo>
                  <a:cubicBezTo>
                    <a:pt x="18" y="56"/>
                    <a:pt x="29" y="42"/>
                    <a:pt x="35" y="33"/>
                  </a:cubicBezTo>
                  <a:cubicBezTo>
                    <a:pt x="42" y="23"/>
                    <a:pt x="50" y="6"/>
                    <a:pt x="61" y="0"/>
                  </a:cubicBezTo>
                  <a:cubicBezTo>
                    <a:pt x="54" y="1"/>
                    <a:pt x="46" y="10"/>
                    <a:pt x="41" y="15"/>
                  </a:cubicBezTo>
                  <a:cubicBezTo>
                    <a:pt x="34" y="23"/>
                    <a:pt x="27" y="31"/>
                    <a:pt x="19" y="39"/>
                  </a:cubicBezTo>
                  <a:cubicBezTo>
                    <a:pt x="13" y="45"/>
                    <a:pt x="2" y="56"/>
                    <a:pt x="1" y="65"/>
                  </a:cubicBezTo>
                </a:path>
              </a:pathLst>
            </a:custGeom>
            <a:solidFill>
              <a:srgbClr val="F4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5" name="Freeform 235">
              <a:extLst>
                <a:ext uri="{FF2B5EF4-FFF2-40B4-BE49-F238E27FC236}">
                  <a16:creationId xmlns:a16="http://schemas.microsoft.com/office/drawing/2014/main" id="{4FCF591A-25D0-42F2-A3A6-E2B446DC4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560"/>
              <a:ext cx="56" cy="51"/>
            </a:xfrm>
            <a:custGeom>
              <a:avLst/>
              <a:gdLst>
                <a:gd name="T0" fmla="*/ 94 w 35"/>
                <a:gd name="T1" fmla="*/ 0 h 32"/>
                <a:gd name="T2" fmla="*/ 13 w 35"/>
                <a:gd name="T3" fmla="*/ 48 h 32"/>
                <a:gd name="T4" fmla="*/ 61 w 35"/>
                <a:gd name="T5" fmla="*/ 124 h 32"/>
                <a:gd name="T6" fmla="*/ 144 w 35"/>
                <a:gd name="T7" fmla="*/ 69 h 32"/>
                <a:gd name="T8" fmla="*/ 82 w 35"/>
                <a:gd name="T9" fmla="*/ 5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2">
                  <a:moveTo>
                    <a:pt x="23" y="0"/>
                  </a:moveTo>
                  <a:cubicBezTo>
                    <a:pt x="16" y="2"/>
                    <a:pt x="8" y="3"/>
                    <a:pt x="3" y="12"/>
                  </a:cubicBezTo>
                  <a:cubicBezTo>
                    <a:pt x="0" y="19"/>
                    <a:pt x="8" y="29"/>
                    <a:pt x="15" y="31"/>
                  </a:cubicBezTo>
                  <a:cubicBezTo>
                    <a:pt x="21" y="32"/>
                    <a:pt x="34" y="23"/>
                    <a:pt x="35" y="17"/>
                  </a:cubicBezTo>
                  <a:cubicBezTo>
                    <a:pt x="35" y="12"/>
                    <a:pt x="23" y="4"/>
                    <a:pt x="20" y="1"/>
                  </a:cubicBezTo>
                </a:path>
              </a:pathLst>
            </a:custGeom>
            <a:solidFill>
              <a:srgbClr val="F4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726" name="Freeform 236">
              <a:extLst>
                <a:ext uri="{FF2B5EF4-FFF2-40B4-BE49-F238E27FC236}">
                  <a16:creationId xmlns:a16="http://schemas.microsoft.com/office/drawing/2014/main" id="{78B24228-1499-4F80-9282-A1E3C96D3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" y="1524"/>
              <a:ext cx="112" cy="94"/>
            </a:xfrm>
            <a:custGeom>
              <a:avLst/>
              <a:gdLst>
                <a:gd name="T0" fmla="*/ 0 w 71"/>
                <a:gd name="T1" fmla="*/ 61 h 59"/>
                <a:gd name="T2" fmla="*/ 98 w 71"/>
                <a:gd name="T3" fmla="*/ 56 h 59"/>
                <a:gd name="T4" fmla="*/ 155 w 71"/>
                <a:gd name="T5" fmla="*/ 124 h 59"/>
                <a:gd name="T6" fmla="*/ 181 w 71"/>
                <a:gd name="T7" fmla="*/ 175 h 59"/>
                <a:gd name="T8" fmla="*/ 199 w 71"/>
                <a:gd name="T9" fmla="*/ 226 h 59"/>
                <a:gd name="T10" fmla="*/ 279 w 71"/>
                <a:gd name="T11" fmla="*/ 213 h 59"/>
                <a:gd name="T12" fmla="*/ 232 w 71"/>
                <a:gd name="T13" fmla="*/ 163 h 59"/>
                <a:gd name="T14" fmla="*/ 155 w 71"/>
                <a:gd name="T15" fmla="*/ 73 h 59"/>
                <a:gd name="T16" fmla="*/ 0 w 71"/>
                <a:gd name="T17" fmla="*/ 56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59">
                  <a:moveTo>
                    <a:pt x="0" y="15"/>
                  </a:moveTo>
                  <a:cubicBezTo>
                    <a:pt x="10" y="15"/>
                    <a:pt x="15" y="9"/>
                    <a:pt x="25" y="14"/>
                  </a:cubicBezTo>
                  <a:cubicBezTo>
                    <a:pt x="31" y="18"/>
                    <a:pt x="36" y="25"/>
                    <a:pt x="39" y="31"/>
                  </a:cubicBezTo>
                  <a:cubicBezTo>
                    <a:pt x="42" y="35"/>
                    <a:pt x="44" y="39"/>
                    <a:pt x="46" y="43"/>
                  </a:cubicBezTo>
                  <a:cubicBezTo>
                    <a:pt x="48" y="46"/>
                    <a:pt x="49" y="54"/>
                    <a:pt x="51" y="56"/>
                  </a:cubicBezTo>
                  <a:cubicBezTo>
                    <a:pt x="55" y="59"/>
                    <a:pt x="68" y="58"/>
                    <a:pt x="71" y="53"/>
                  </a:cubicBezTo>
                  <a:cubicBezTo>
                    <a:pt x="67" y="48"/>
                    <a:pt x="62" y="45"/>
                    <a:pt x="59" y="40"/>
                  </a:cubicBezTo>
                  <a:cubicBezTo>
                    <a:pt x="52" y="31"/>
                    <a:pt x="48" y="25"/>
                    <a:pt x="39" y="18"/>
                  </a:cubicBezTo>
                  <a:cubicBezTo>
                    <a:pt x="29" y="11"/>
                    <a:pt x="9" y="0"/>
                    <a:pt x="0" y="14"/>
                  </a:cubicBezTo>
                </a:path>
              </a:pathLst>
            </a:custGeom>
            <a:solidFill>
              <a:srgbClr val="F4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78" name="Group 237">
            <a:extLst>
              <a:ext uri="{FF2B5EF4-FFF2-40B4-BE49-F238E27FC236}">
                <a16:creationId xmlns:a16="http://schemas.microsoft.com/office/drawing/2014/main" id="{E0BA0ACD-583B-49CF-B243-9F99C8557EA4}"/>
              </a:ext>
            </a:extLst>
          </p:cNvPr>
          <p:cNvGrpSpPr>
            <a:grpSpLocks/>
          </p:cNvGrpSpPr>
          <p:nvPr/>
        </p:nvGrpSpPr>
        <p:grpSpPr bwMode="auto">
          <a:xfrm>
            <a:off x="6330950" y="1512888"/>
            <a:ext cx="3213100" cy="4651375"/>
            <a:chOff x="3028" y="835"/>
            <a:chExt cx="2024" cy="2930"/>
          </a:xfrm>
        </p:grpSpPr>
        <p:grpSp>
          <p:nvGrpSpPr>
            <p:cNvPr id="44081" name="Group 238">
              <a:extLst>
                <a:ext uri="{FF2B5EF4-FFF2-40B4-BE49-F238E27FC236}">
                  <a16:creationId xmlns:a16="http://schemas.microsoft.com/office/drawing/2014/main" id="{B497AF63-8EB7-4767-B75C-8290EC8641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8" y="835"/>
              <a:ext cx="2024" cy="2930"/>
              <a:chOff x="3028" y="835"/>
              <a:chExt cx="2024" cy="2930"/>
            </a:xfrm>
          </p:grpSpPr>
          <p:sp>
            <p:nvSpPr>
              <p:cNvPr id="44337" name="Freeform 239">
                <a:extLst>
                  <a:ext uri="{FF2B5EF4-FFF2-40B4-BE49-F238E27FC236}">
                    <a16:creationId xmlns:a16="http://schemas.microsoft.com/office/drawing/2014/main" id="{9B3CF300-95B4-48C2-9430-7C2536644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843"/>
                <a:ext cx="1978" cy="2639"/>
              </a:xfrm>
              <a:custGeom>
                <a:avLst/>
                <a:gdLst>
                  <a:gd name="T0" fmla="*/ 100 w 1246"/>
                  <a:gd name="T1" fmla="*/ 2110 h 1661"/>
                  <a:gd name="T2" fmla="*/ 40 w 1246"/>
                  <a:gd name="T3" fmla="*/ 1547 h 1661"/>
                  <a:gd name="T4" fmla="*/ 100 w 1246"/>
                  <a:gd name="T5" fmla="*/ 806 h 1661"/>
                  <a:gd name="T6" fmla="*/ 510 w 1246"/>
                  <a:gd name="T7" fmla="*/ 211 h 1661"/>
                  <a:gd name="T8" fmla="*/ 1076 w 1246"/>
                  <a:gd name="T9" fmla="*/ 157 h 1661"/>
                  <a:gd name="T10" fmla="*/ 1287 w 1246"/>
                  <a:gd name="T11" fmla="*/ 121 h 1661"/>
                  <a:gd name="T12" fmla="*/ 1613 w 1246"/>
                  <a:gd name="T13" fmla="*/ 43 h 1661"/>
                  <a:gd name="T14" fmla="*/ 1799 w 1246"/>
                  <a:gd name="T15" fmla="*/ 180 h 1661"/>
                  <a:gd name="T16" fmla="*/ 2124 w 1246"/>
                  <a:gd name="T17" fmla="*/ 232 h 1661"/>
                  <a:gd name="T18" fmla="*/ 2508 w 1246"/>
                  <a:gd name="T19" fmla="*/ 421 h 1661"/>
                  <a:gd name="T20" fmla="*/ 2621 w 1246"/>
                  <a:gd name="T21" fmla="*/ 421 h 1661"/>
                  <a:gd name="T22" fmla="*/ 3397 w 1246"/>
                  <a:gd name="T23" fmla="*/ 702 h 1661"/>
                  <a:gd name="T24" fmla="*/ 2797 w 1246"/>
                  <a:gd name="T25" fmla="*/ 1873 h 1661"/>
                  <a:gd name="T26" fmla="*/ 2208 w 1246"/>
                  <a:gd name="T27" fmla="*/ 1984 h 1661"/>
                  <a:gd name="T28" fmla="*/ 1681 w 1246"/>
                  <a:gd name="T29" fmla="*/ 1633 h 1661"/>
                  <a:gd name="T30" fmla="*/ 1613 w 1246"/>
                  <a:gd name="T31" fmla="*/ 1648 h 1661"/>
                  <a:gd name="T32" fmla="*/ 1764 w 1246"/>
                  <a:gd name="T33" fmla="*/ 2035 h 1661"/>
                  <a:gd name="T34" fmla="*/ 1702 w 1246"/>
                  <a:gd name="T35" fmla="*/ 2989 h 1661"/>
                  <a:gd name="T36" fmla="*/ 1832 w 1246"/>
                  <a:gd name="T37" fmla="*/ 4150 h 1661"/>
                  <a:gd name="T38" fmla="*/ 2137 w 1246"/>
                  <a:gd name="T39" fmla="*/ 4496 h 1661"/>
                  <a:gd name="T40" fmla="*/ 3072 w 1246"/>
                  <a:gd name="T41" fmla="*/ 4412 h 1661"/>
                  <a:gd name="T42" fmla="*/ 3569 w 1246"/>
                  <a:gd name="T43" fmla="*/ 4781 h 1661"/>
                  <a:gd name="T44" fmla="*/ 4118 w 1246"/>
                  <a:gd name="T45" fmla="*/ 4347 h 1661"/>
                  <a:gd name="T46" fmla="*/ 4612 w 1246"/>
                  <a:gd name="T47" fmla="*/ 3786 h 1661"/>
                  <a:gd name="T48" fmla="*/ 4959 w 1246"/>
                  <a:gd name="T49" fmla="*/ 4196 h 1661"/>
                  <a:gd name="T50" fmla="*/ 4693 w 1246"/>
                  <a:gd name="T51" fmla="*/ 4579 h 1661"/>
                  <a:gd name="T52" fmla="*/ 4213 w 1246"/>
                  <a:gd name="T53" fmla="*/ 5073 h 1661"/>
                  <a:gd name="T54" fmla="*/ 3496 w 1246"/>
                  <a:gd name="T55" fmla="*/ 5475 h 1661"/>
                  <a:gd name="T56" fmla="*/ 2832 w 1246"/>
                  <a:gd name="T57" fmla="*/ 5129 h 1661"/>
                  <a:gd name="T58" fmla="*/ 2197 w 1246"/>
                  <a:gd name="T59" fmla="*/ 5175 h 1661"/>
                  <a:gd name="T60" fmla="*/ 2032 w 1246"/>
                  <a:gd name="T61" fmla="*/ 5852 h 1661"/>
                  <a:gd name="T62" fmla="*/ 1759 w 1246"/>
                  <a:gd name="T63" fmla="*/ 6091 h 1661"/>
                  <a:gd name="T64" fmla="*/ 592 w 1246"/>
                  <a:gd name="T65" fmla="*/ 6096 h 1661"/>
                  <a:gd name="T66" fmla="*/ 524 w 1246"/>
                  <a:gd name="T67" fmla="*/ 5311 h 1661"/>
                  <a:gd name="T68" fmla="*/ 313 w 1246"/>
                  <a:gd name="T69" fmla="*/ 4665 h 1661"/>
                  <a:gd name="T70" fmla="*/ 211 w 1246"/>
                  <a:gd name="T71" fmla="*/ 4026 h 1661"/>
                  <a:gd name="T72" fmla="*/ 211 w 1246"/>
                  <a:gd name="T73" fmla="*/ 3460 h 1661"/>
                  <a:gd name="T74" fmla="*/ 151 w 1246"/>
                  <a:gd name="T75" fmla="*/ 3087 h 1661"/>
                  <a:gd name="T76" fmla="*/ 192 w 1246"/>
                  <a:gd name="T77" fmla="*/ 2533 h 1661"/>
                  <a:gd name="T78" fmla="*/ 100 w 1246"/>
                  <a:gd name="T79" fmla="*/ 2110 h 166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46" h="1661">
                    <a:moveTo>
                      <a:pt x="25" y="526"/>
                    </a:moveTo>
                    <a:cubicBezTo>
                      <a:pt x="25" y="526"/>
                      <a:pt x="19" y="423"/>
                      <a:pt x="10" y="386"/>
                    </a:cubicBezTo>
                    <a:cubicBezTo>
                      <a:pt x="0" y="348"/>
                      <a:pt x="0" y="256"/>
                      <a:pt x="25" y="201"/>
                    </a:cubicBezTo>
                    <a:cubicBezTo>
                      <a:pt x="50" y="147"/>
                      <a:pt x="51" y="98"/>
                      <a:pt x="127" y="53"/>
                    </a:cubicBezTo>
                    <a:cubicBezTo>
                      <a:pt x="203" y="8"/>
                      <a:pt x="269" y="39"/>
                      <a:pt x="269" y="39"/>
                    </a:cubicBezTo>
                    <a:cubicBezTo>
                      <a:pt x="269" y="39"/>
                      <a:pt x="307" y="39"/>
                      <a:pt x="322" y="30"/>
                    </a:cubicBezTo>
                    <a:cubicBezTo>
                      <a:pt x="338" y="20"/>
                      <a:pt x="372" y="0"/>
                      <a:pt x="403" y="11"/>
                    </a:cubicBezTo>
                    <a:cubicBezTo>
                      <a:pt x="433" y="22"/>
                      <a:pt x="450" y="45"/>
                      <a:pt x="450" y="45"/>
                    </a:cubicBezTo>
                    <a:cubicBezTo>
                      <a:pt x="450" y="45"/>
                      <a:pt x="491" y="45"/>
                      <a:pt x="531" y="58"/>
                    </a:cubicBezTo>
                    <a:cubicBezTo>
                      <a:pt x="571" y="70"/>
                      <a:pt x="627" y="105"/>
                      <a:pt x="627" y="105"/>
                    </a:cubicBezTo>
                    <a:cubicBezTo>
                      <a:pt x="627" y="105"/>
                      <a:pt x="641" y="112"/>
                      <a:pt x="655" y="105"/>
                    </a:cubicBezTo>
                    <a:cubicBezTo>
                      <a:pt x="669" y="99"/>
                      <a:pt x="829" y="104"/>
                      <a:pt x="849" y="175"/>
                    </a:cubicBezTo>
                    <a:cubicBezTo>
                      <a:pt x="869" y="247"/>
                      <a:pt x="699" y="467"/>
                      <a:pt x="699" y="467"/>
                    </a:cubicBezTo>
                    <a:cubicBezTo>
                      <a:pt x="699" y="467"/>
                      <a:pt x="629" y="526"/>
                      <a:pt x="552" y="495"/>
                    </a:cubicBezTo>
                    <a:cubicBezTo>
                      <a:pt x="474" y="464"/>
                      <a:pt x="420" y="407"/>
                      <a:pt x="420" y="407"/>
                    </a:cubicBezTo>
                    <a:cubicBezTo>
                      <a:pt x="420" y="407"/>
                      <a:pt x="410" y="411"/>
                      <a:pt x="403" y="411"/>
                    </a:cubicBezTo>
                    <a:cubicBezTo>
                      <a:pt x="403" y="411"/>
                      <a:pt x="446" y="454"/>
                      <a:pt x="441" y="507"/>
                    </a:cubicBezTo>
                    <a:cubicBezTo>
                      <a:pt x="436" y="559"/>
                      <a:pt x="425" y="666"/>
                      <a:pt x="425" y="745"/>
                    </a:cubicBezTo>
                    <a:cubicBezTo>
                      <a:pt x="425" y="823"/>
                      <a:pt x="460" y="1000"/>
                      <a:pt x="458" y="1035"/>
                    </a:cubicBezTo>
                    <a:cubicBezTo>
                      <a:pt x="456" y="1069"/>
                      <a:pt x="491" y="1150"/>
                      <a:pt x="534" y="1121"/>
                    </a:cubicBezTo>
                    <a:cubicBezTo>
                      <a:pt x="578" y="1091"/>
                      <a:pt x="649" y="1005"/>
                      <a:pt x="768" y="1100"/>
                    </a:cubicBezTo>
                    <a:cubicBezTo>
                      <a:pt x="814" y="1137"/>
                      <a:pt x="839" y="1197"/>
                      <a:pt x="892" y="1192"/>
                    </a:cubicBezTo>
                    <a:cubicBezTo>
                      <a:pt x="945" y="1186"/>
                      <a:pt x="996" y="1132"/>
                      <a:pt x="1029" y="1084"/>
                    </a:cubicBezTo>
                    <a:cubicBezTo>
                      <a:pt x="1062" y="1037"/>
                      <a:pt x="1120" y="945"/>
                      <a:pt x="1153" y="944"/>
                    </a:cubicBezTo>
                    <a:cubicBezTo>
                      <a:pt x="1153" y="944"/>
                      <a:pt x="1246" y="964"/>
                      <a:pt x="1240" y="1046"/>
                    </a:cubicBezTo>
                    <a:cubicBezTo>
                      <a:pt x="1235" y="1128"/>
                      <a:pt x="1173" y="1142"/>
                      <a:pt x="1173" y="1142"/>
                    </a:cubicBezTo>
                    <a:cubicBezTo>
                      <a:pt x="1173" y="1142"/>
                      <a:pt x="1080" y="1228"/>
                      <a:pt x="1053" y="1265"/>
                    </a:cubicBezTo>
                    <a:cubicBezTo>
                      <a:pt x="1025" y="1301"/>
                      <a:pt x="960" y="1381"/>
                      <a:pt x="874" y="1365"/>
                    </a:cubicBezTo>
                    <a:cubicBezTo>
                      <a:pt x="788" y="1349"/>
                      <a:pt x="755" y="1319"/>
                      <a:pt x="708" y="1279"/>
                    </a:cubicBezTo>
                    <a:cubicBezTo>
                      <a:pt x="660" y="1239"/>
                      <a:pt x="571" y="1232"/>
                      <a:pt x="549" y="1290"/>
                    </a:cubicBezTo>
                    <a:cubicBezTo>
                      <a:pt x="527" y="1349"/>
                      <a:pt x="560" y="1415"/>
                      <a:pt x="508" y="1459"/>
                    </a:cubicBezTo>
                    <a:cubicBezTo>
                      <a:pt x="457" y="1504"/>
                      <a:pt x="457" y="1502"/>
                      <a:pt x="440" y="1519"/>
                    </a:cubicBezTo>
                    <a:cubicBezTo>
                      <a:pt x="424" y="1536"/>
                      <a:pt x="321" y="1661"/>
                      <a:pt x="148" y="1520"/>
                    </a:cubicBezTo>
                    <a:cubicBezTo>
                      <a:pt x="122" y="1500"/>
                      <a:pt x="149" y="1372"/>
                      <a:pt x="131" y="1324"/>
                    </a:cubicBezTo>
                    <a:cubicBezTo>
                      <a:pt x="113" y="1277"/>
                      <a:pt x="72" y="1256"/>
                      <a:pt x="78" y="1163"/>
                    </a:cubicBezTo>
                    <a:cubicBezTo>
                      <a:pt x="83" y="1070"/>
                      <a:pt x="67" y="1041"/>
                      <a:pt x="53" y="1004"/>
                    </a:cubicBezTo>
                    <a:cubicBezTo>
                      <a:pt x="40" y="967"/>
                      <a:pt x="46" y="891"/>
                      <a:pt x="53" y="863"/>
                    </a:cubicBezTo>
                    <a:cubicBezTo>
                      <a:pt x="60" y="836"/>
                      <a:pt x="49" y="813"/>
                      <a:pt x="38" y="770"/>
                    </a:cubicBezTo>
                    <a:cubicBezTo>
                      <a:pt x="27" y="728"/>
                      <a:pt x="38" y="655"/>
                      <a:pt x="48" y="631"/>
                    </a:cubicBezTo>
                    <a:cubicBezTo>
                      <a:pt x="57" y="606"/>
                      <a:pt x="25" y="526"/>
                      <a:pt x="25" y="526"/>
                    </a:cubicBezTo>
                    <a:close/>
                  </a:path>
                </a:pathLst>
              </a:custGeom>
              <a:solidFill>
                <a:srgbClr val="F1D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8" name="Freeform 240">
                <a:extLst>
                  <a:ext uri="{FF2B5EF4-FFF2-40B4-BE49-F238E27FC236}">
                    <a16:creationId xmlns:a16="http://schemas.microsoft.com/office/drawing/2014/main" id="{19CB33DD-C612-40D7-8B6C-C3C1FB571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487"/>
                <a:ext cx="1175" cy="618"/>
              </a:xfrm>
              <a:custGeom>
                <a:avLst/>
                <a:gdLst>
                  <a:gd name="T0" fmla="*/ 2895 w 740"/>
                  <a:gd name="T1" fmla="*/ 0 h 389"/>
                  <a:gd name="T2" fmla="*/ 2542 w 740"/>
                  <a:gd name="T3" fmla="*/ 689 h 389"/>
                  <a:gd name="T4" fmla="*/ 1453 w 740"/>
                  <a:gd name="T5" fmla="*/ 1512 h 389"/>
                  <a:gd name="T6" fmla="*/ 492 w 740"/>
                  <a:gd name="T7" fmla="*/ 979 h 389"/>
                  <a:gd name="T8" fmla="*/ 149 w 740"/>
                  <a:gd name="T9" fmla="*/ 1315 h 389"/>
                  <a:gd name="T10" fmla="*/ 144 w 740"/>
                  <a:gd name="T11" fmla="*/ 1479 h 389"/>
                  <a:gd name="T12" fmla="*/ 40 w 740"/>
                  <a:gd name="T13" fmla="*/ 1350 h 389"/>
                  <a:gd name="T14" fmla="*/ 56 w 740"/>
                  <a:gd name="T15" fmla="*/ 1002 h 389"/>
                  <a:gd name="T16" fmla="*/ 265 w 740"/>
                  <a:gd name="T17" fmla="*/ 837 h 389"/>
                  <a:gd name="T18" fmla="*/ 553 w 740"/>
                  <a:gd name="T19" fmla="*/ 874 h 389"/>
                  <a:gd name="T20" fmla="*/ 1056 w 740"/>
                  <a:gd name="T21" fmla="*/ 1242 h 389"/>
                  <a:gd name="T22" fmla="*/ 1637 w 740"/>
                  <a:gd name="T23" fmla="*/ 1242 h 389"/>
                  <a:gd name="T24" fmla="*/ 2063 w 740"/>
                  <a:gd name="T25" fmla="*/ 913 h 389"/>
                  <a:gd name="T26" fmla="*/ 2309 w 740"/>
                  <a:gd name="T27" fmla="*/ 618 h 389"/>
                  <a:gd name="T28" fmla="*/ 2590 w 740"/>
                  <a:gd name="T29" fmla="*/ 389 h 389"/>
                  <a:gd name="T30" fmla="*/ 2779 w 740"/>
                  <a:gd name="T31" fmla="*/ 248 h 389"/>
                  <a:gd name="T32" fmla="*/ 2895 w 740"/>
                  <a:gd name="T33" fmla="*/ 0 h 3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40" h="389">
                    <a:moveTo>
                      <a:pt x="723" y="0"/>
                    </a:moveTo>
                    <a:cubicBezTo>
                      <a:pt x="723" y="0"/>
                      <a:pt x="740" y="66"/>
                      <a:pt x="635" y="172"/>
                    </a:cubicBezTo>
                    <a:cubicBezTo>
                      <a:pt x="530" y="277"/>
                      <a:pt x="498" y="365"/>
                      <a:pt x="363" y="377"/>
                    </a:cubicBezTo>
                    <a:cubicBezTo>
                      <a:pt x="227" y="389"/>
                      <a:pt x="168" y="254"/>
                      <a:pt x="123" y="244"/>
                    </a:cubicBezTo>
                    <a:cubicBezTo>
                      <a:pt x="78" y="235"/>
                      <a:pt x="38" y="254"/>
                      <a:pt x="37" y="328"/>
                    </a:cubicBezTo>
                    <a:cubicBezTo>
                      <a:pt x="36" y="369"/>
                      <a:pt x="36" y="369"/>
                      <a:pt x="36" y="369"/>
                    </a:cubicBezTo>
                    <a:cubicBezTo>
                      <a:pt x="10" y="337"/>
                      <a:pt x="10" y="337"/>
                      <a:pt x="10" y="337"/>
                    </a:cubicBezTo>
                    <a:cubicBezTo>
                      <a:pt x="10" y="337"/>
                      <a:pt x="0" y="277"/>
                      <a:pt x="14" y="250"/>
                    </a:cubicBezTo>
                    <a:cubicBezTo>
                      <a:pt x="29" y="222"/>
                      <a:pt x="66" y="209"/>
                      <a:pt x="66" y="209"/>
                    </a:cubicBezTo>
                    <a:cubicBezTo>
                      <a:pt x="66" y="209"/>
                      <a:pt x="99" y="195"/>
                      <a:pt x="138" y="218"/>
                    </a:cubicBezTo>
                    <a:cubicBezTo>
                      <a:pt x="178" y="242"/>
                      <a:pt x="231" y="294"/>
                      <a:pt x="264" y="310"/>
                    </a:cubicBezTo>
                    <a:cubicBezTo>
                      <a:pt x="297" y="326"/>
                      <a:pt x="363" y="335"/>
                      <a:pt x="409" y="310"/>
                    </a:cubicBezTo>
                    <a:cubicBezTo>
                      <a:pt x="456" y="285"/>
                      <a:pt x="490" y="263"/>
                      <a:pt x="515" y="228"/>
                    </a:cubicBezTo>
                    <a:cubicBezTo>
                      <a:pt x="539" y="192"/>
                      <a:pt x="560" y="170"/>
                      <a:pt x="577" y="154"/>
                    </a:cubicBezTo>
                    <a:cubicBezTo>
                      <a:pt x="595" y="138"/>
                      <a:pt x="625" y="106"/>
                      <a:pt x="647" y="97"/>
                    </a:cubicBezTo>
                    <a:cubicBezTo>
                      <a:pt x="669" y="87"/>
                      <a:pt x="683" y="83"/>
                      <a:pt x="694" y="62"/>
                    </a:cubicBezTo>
                    <a:cubicBezTo>
                      <a:pt x="705" y="42"/>
                      <a:pt x="723" y="0"/>
                      <a:pt x="723" y="0"/>
                    </a:cubicBezTo>
                    <a:close/>
                  </a:path>
                </a:pathLst>
              </a:custGeom>
              <a:solidFill>
                <a:srgbClr val="F1D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9" name="Freeform 241">
                <a:extLst>
                  <a:ext uri="{FF2B5EF4-FFF2-40B4-BE49-F238E27FC236}">
                    <a16:creationId xmlns:a16="http://schemas.microsoft.com/office/drawing/2014/main" id="{E93A173D-C614-4A5C-91FE-888FDFFBE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1" y="2487"/>
                <a:ext cx="1161" cy="618"/>
              </a:xfrm>
              <a:custGeom>
                <a:avLst/>
                <a:gdLst>
                  <a:gd name="T0" fmla="*/ 2860 w 731"/>
                  <a:gd name="T1" fmla="*/ 0 h 389"/>
                  <a:gd name="T2" fmla="*/ 2833 w 731"/>
                  <a:gd name="T3" fmla="*/ 64 h 389"/>
                  <a:gd name="T4" fmla="*/ 2479 w 731"/>
                  <a:gd name="T5" fmla="*/ 647 h 389"/>
                  <a:gd name="T6" fmla="*/ 1390 w 731"/>
                  <a:gd name="T7" fmla="*/ 1466 h 389"/>
                  <a:gd name="T8" fmla="*/ 429 w 731"/>
                  <a:gd name="T9" fmla="*/ 934 h 389"/>
                  <a:gd name="T10" fmla="*/ 83 w 731"/>
                  <a:gd name="T11" fmla="*/ 1273 h 389"/>
                  <a:gd name="T12" fmla="*/ 81 w 731"/>
                  <a:gd name="T13" fmla="*/ 1436 h 389"/>
                  <a:gd name="T14" fmla="*/ 0 w 731"/>
                  <a:gd name="T15" fmla="*/ 1341 h 389"/>
                  <a:gd name="T16" fmla="*/ 5 w 731"/>
                  <a:gd name="T17" fmla="*/ 1350 h 389"/>
                  <a:gd name="T18" fmla="*/ 108 w 731"/>
                  <a:gd name="T19" fmla="*/ 1479 h 389"/>
                  <a:gd name="T20" fmla="*/ 111 w 731"/>
                  <a:gd name="T21" fmla="*/ 1315 h 389"/>
                  <a:gd name="T22" fmla="*/ 456 w 731"/>
                  <a:gd name="T23" fmla="*/ 979 h 389"/>
                  <a:gd name="T24" fmla="*/ 1418 w 731"/>
                  <a:gd name="T25" fmla="*/ 1512 h 389"/>
                  <a:gd name="T26" fmla="*/ 2508 w 731"/>
                  <a:gd name="T27" fmla="*/ 689 h 389"/>
                  <a:gd name="T28" fmla="*/ 2860 w 731"/>
                  <a:gd name="T29" fmla="*/ 0 h 38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31" h="389">
                    <a:moveTo>
                      <a:pt x="714" y="0"/>
                    </a:moveTo>
                    <a:cubicBezTo>
                      <a:pt x="714" y="0"/>
                      <a:pt x="711" y="6"/>
                      <a:pt x="707" y="16"/>
                    </a:cubicBezTo>
                    <a:cubicBezTo>
                      <a:pt x="703" y="45"/>
                      <a:pt x="685" y="95"/>
                      <a:pt x="619" y="161"/>
                    </a:cubicBezTo>
                    <a:cubicBezTo>
                      <a:pt x="514" y="266"/>
                      <a:pt x="482" y="354"/>
                      <a:pt x="347" y="366"/>
                    </a:cubicBezTo>
                    <a:cubicBezTo>
                      <a:pt x="211" y="378"/>
                      <a:pt x="152" y="243"/>
                      <a:pt x="107" y="233"/>
                    </a:cubicBezTo>
                    <a:cubicBezTo>
                      <a:pt x="62" y="224"/>
                      <a:pt x="22" y="243"/>
                      <a:pt x="21" y="317"/>
                    </a:cubicBezTo>
                    <a:cubicBezTo>
                      <a:pt x="20" y="358"/>
                      <a:pt x="20" y="358"/>
                      <a:pt x="20" y="358"/>
                    </a:cubicBezTo>
                    <a:cubicBezTo>
                      <a:pt x="0" y="334"/>
                      <a:pt x="0" y="334"/>
                      <a:pt x="0" y="334"/>
                    </a:cubicBezTo>
                    <a:cubicBezTo>
                      <a:pt x="0" y="336"/>
                      <a:pt x="1" y="337"/>
                      <a:pt x="1" y="337"/>
                    </a:cubicBezTo>
                    <a:cubicBezTo>
                      <a:pt x="27" y="369"/>
                      <a:pt x="27" y="369"/>
                      <a:pt x="27" y="369"/>
                    </a:cubicBezTo>
                    <a:cubicBezTo>
                      <a:pt x="28" y="328"/>
                      <a:pt x="28" y="328"/>
                      <a:pt x="28" y="328"/>
                    </a:cubicBezTo>
                    <a:cubicBezTo>
                      <a:pt x="29" y="254"/>
                      <a:pt x="69" y="235"/>
                      <a:pt x="114" y="244"/>
                    </a:cubicBezTo>
                    <a:cubicBezTo>
                      <a:pt x="159" y="254"/>
                      <a:pt x="218" y="389"/>
                      <a:pt x="354" y="377"/>
                    </a:cubicBezTo>
                    <a:cubicBezTo>
                      <a:pt x="489" y="365"/>
                      <a:pt x="521" y="277"/>
                      <a:pt x="626" y="172"/>
                    </a:cubicBezTo>
                    <a:cubicBezTo>
                      <a:pt x="731" y="66"/>
                      <a:pt x="714" y="0"/>
                      <a:pt x="714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0" name="Freeform 242">
                <a:extLst>
                  <a:ext uri="{FF2B5EF4-FFF2-40B4-BE49-F238E27FC236}">
                    <a16:creationId xmlns:a16="http://schemas.microsoft.com/office/drawing/2014/main" id="{C21274AD-CA3A-400A-8B42-0C8045A06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7" y="2487"/>
                <a:ext cx="1175" cy="618"/>
              </a:xfrm>
              <a:custGeom>
                <a:avLst/>
                <a:gdLst>
                  <a:gd name="T0" fmla="*/ 2895 w 740"/>
                  <a:gd name="T1" fmla="*/ 0 h 389"/>
                  <a:gd name="T2" fmla="*/ 2542 w 740"/>
                  <a:gd name="T3" fmla="*/ 689 h 389"/>
                  <a:gd name="T4" fmla="*/ 1453 w 740"/>
                  <a:gd name="T5" fmla="*/ 1512 h 389"/>
                  <a:gd name="T6" fmla="*/ 492 w 740"/>
                  <a:gd name="T7" fmla="*/ 979 h 389"/>
                  <a:gd name="T8" fmla="*/ 149 w 740"/>
                  <a:gd name="T9" fmla="*/ 1315 h 389"/>
                  <a:gd name="T10" fmla="*/ 144 w 740"/>
                  <a:gd name="T11" fmla="*/ 1479 h 389"/>
                  <a:gd name="T12" fmla="*/ 40 w 740"/>
                  <a:gd name="T13" fmla="*/ 1350 h 389"/>
                  <a:gd name="T14" fmla="*/ 56 w 740"/>
                  <a:gd name="T15" fmla="*/ 1002 h 389"/>
                  <a:gd name="T16" fmla="*/ 265 w 740"/>
                  <a:gd name="T17" fmla="*/ 837 h 389"/>
                  <a:gd name="T18" fmla="*/ 553 w 740"/>
                  <a:gd name="T19" fmla="*/ 874 h 389"/>
                  <a:gd name="T20" fmla="*/ 1056 w 740"/>
                  <a:gd name="T21" fmla="*/ 1242 h 389"/>
                  <a:gd name="T22" fmla="*/ 1637 w 740"/>
                  <a:gd name="T23" fmla="*/ 1242 h 389"/>
                  <a:gd name="T24" fmla="*/ 2063 w 740"/>
                  <a:gd name="T25" fmla="*/ 913 h 389"/>
                  <a:gd name="T26" fmla="*/ 2309 w 740"/>
                  <a:gd name="T27" fmla="*/ 618 h 389"/>
                  <a:gd name="T28" fmla="*/ 2590 w 740"/>
                  <a:gd name="T29" fmla="*/ 389 h 389"/>
                  <a:gd name="T30" fmla="*/ 2779 w 740"/>
                  <a:gd name="T31" fmla="*/ 248 h 389"/>
                  <a:gd name="T32" fmla="*/ 2895 w 740"/>
                  <a:gd name="T33" fmla="*/ 0 h 38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40" h="389">
                    <a:moveTo>
                      <a:pt x="723" y="0"/>
                    </a:moveTo>
                    <a:cubicBezTo>
                      <a:pt x="723" y="0"/>
                      <a:pt x="740" y="66"/>
                      <a:pt x="635" y="172"/>
                    </a:cubicBezTo>
                    <a:cubicBezTo>
                      <a:pt x="530" y="277"/>
                      <a:pt x="498" y="365"/>
                      <a:pt x="363" y="377"/>
                    </a:cubicBezTo>
                    <a:cubicBezTo>
                      <a:pt x="227" y="389"/>
                      <a:pt x="168" y="254"/>
                      <a:pt x="123" y="244"/>
                    </a:cubicBezTo>
                    <a:cubicBezTo>
                      <a:pt x="78" y="235"/>
                      <a:pt x="38" y="254"/>
                      <a:pt x="37" y="328"/>
                    </a:cubicBezTo>
                    <a:cubicBezTo>
                      <a:pt x="36" y="369"/>
                      <a:pt x="36" y="369"/>
                      <a:pt x="36" y="369"/>
                    </a:cubicBezTo>
                    <a:cubicBezTo>
                      <a:pt x="10" y="337"/>
                      <a:pt x="10" y="337"/>
                      <a:pt x="10" y="337"/>
                    </a:cubicBezTo>
                    <a:cubicBezTo>
                      <a:pt x="10" y="337"/>
                      <a:pt x="0" y="277"/>
                      <a:pt x="14" y="250"/>
                    </a:cubicBezTo>
                    <a:cubicBezTo>
                      <a:pt x="29" y="222"/>
                      <a:pt x="66" y="209"/>
                      <a:pt x="66" y="209"/>
                    </a:cubicBezTo>
                    <a:cubicBezTo>
                      <a:pt x="66" y="209"/>
                      <a:pt x="99" y="195"/>
                      <a:pt x="138" y="218"/>
                    </a:cubicBezTo>
                    <a:cubicBezTo>
                      <a:pt x="178" y="242"/>
                      <a:pt x="231" y="294"/>
                      <a:pt x="264" y="310"/>
                    </a:cubicBezTo>
                    <a:cubicBezTo>
                      <a:pt x="297" y="326"/>
                      <a:pt x="363" y="335"/>
                      <a:pt x="409" y="310"/>
                    </a:cubicBezTo>
                    <a:cubicBezTo>
                      <a:pt x="456" y="285"/>
                      <a:pt x="490" y="263"/>
                      <a:pt x="515" y="228"/>
                    </a:cubicBezTo>
                    <a:cubicBezTo>
                      <a:pt x="539" y="192"/>
                      <a:pt x="560" y="170"/>
                      <a:pt x="577" y="154"/>
                    </a:cubicBezTo>
                    <a:cubicBezTo>
                      <a:pt x="595" y="138"/>
                      <a:pt x="625" y="106"/>
                      <a:pt x="647" y="97"/>
                    </a:cubicBezTo>
                    <a:cubicBezTo>
                      <a:pt x="669" y="87"/>
                      <a:pt x="683" y="83"/>
                      <a:pt x="694" y="62"/>
                    </a:cubicBezTo>
                    <a:cubicBezTo>
                      <a:pt x="705" y="42"/>
                      <a:pt x="723" y="0"/>
                      <a:pt x="723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1" name="Freeform 243">
                <a:extLst>
                  <a:ext uri="{FF2B5EF4-FFF2-40B4-BE49-F238E27FC236}">
                    <a16:creationId xmlns:a16="http://schemas.microsoft.com/office/drawing/2014/main" id="{B16A295F-A525-4FF2-AD52-6C37C6D5A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926"/>
                <a:ext cx="857" cy="688"/>
              </a:xfrm>
              <a:custGeom>
                <a:avLst/>
                <a:gdLst>
                  <a:gd name="T0" fmla="*/ 1698 w 540"/>
                  <a:gd name="T1" fmla="*/ 0 h 433"/>
                  <a:gd name="T2" fmla="*/ 1785 w 540"/>
                  <a:gd name="T3" fmla="*/ 261 h 433"/>
                  <a:gd name="T4" fmla="*/ 1839 w 540"/>
                  <a:gd name="T5" fmla="*/ 1119 h 433"/>
                  <a:gd name="T6" fmla="*/ 1492 w 540"/>
                  <a:gd name="T7" fmla="*/ 1308 h 433"/>
                  <a:gd name="T8" fmla="*/ 755 w 540"/>
                  <a:gd name="T9" fmla="*/ 1664 h 433"/>
                  <a:gd name="T10" fmla="*/ 0 w 540"/>
                  <a:gd name="T11" fmla="*/ 833 h 433"/>
                  <a:gd name="T12" fmla="*/ 60 w 540"/>
                  <a:gd name="T13" fmla="*/ 818 h 433"/>
                  <a:gd name="T14" fmla="*/ 635 w 540"/>
                  <a:gd name="T15" fmla="*/ 1111 h 433"/>
                  <a:gd name="T16" fmla="*/ 1287 w 540"/>
                  <a:gd name="T17" fmla="*/ 783 h 433"/>
                  <a:gd name="T18" fmla="*/ 1539 w 540"/>
                  <a:gd name="T19" fmla="*/ 543 h 433"/>
                  <a:gd name="T20" fmla="*/ 1698 w 540"/>
                  <a:gd name="T21" fmla="*/ 0 h 4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0" h="433">
                    <a:moveTo>
                      <a:pt x="425" y="0"/>
                    </a:moveTo>
                    <a:cubicBezTo>
                      <a:pt x="425" y="0"/>
                      <a:pt x="429" y="45"/>
                      <a:pt x="447" y="65"/>
                    </a:cubicBezTo>
                    <a:cubicBezTo>
                      <a:pt x="464" y="84"/>
                      <a:pt x="540" y="193"/>
                      <a:pt x="460" y="279"/>
                    </a:cubicBezTo>
                    <a:cubicBezTo>
                      <a:pt x="422" y="320"/>
                      <a:pt x="400" y="295"/>
                      <a:pt x="373" y="326"/>
                    </a:cubicBezTo>
                    <a:cubicBezTo>
                      <a:pt x="347" y="358"/>
                      <a:pt x="286" y="433"/>
                      <a:pt x="189" y="415"/>
                    </a:cubicBezTo>
                    <a:cubicBezTo>
                      <a:pt x="92" y="396"/>
                      <a:pt x="15" y="276"/>
                      <a:pt x="0" y="208"/>
                    </a:cubicBezTo>
                    <a:cubicBezTo>
                      <a:pt x="15" y="204"/>
                      <a:pt x="15" y="204"/>
                      <a:pt x="15" y="204"/>
                    </a:cubicBezTo>
                    <a:cubicBezTo>
                      <a:pt x="15" y="204"/>
                      <a:pt x="96" y="274"/>
                      <a:pt x="159" y="277"/>
                    </a:cubicBezTo>
                    <a:cubicBezTo>
                      <a:pt x="222" y="281"/>
                      <a:pt x="290" y="234"/>
                      <a:pt x="322" y="195"/>
                    </a:cubicBezTo>
                    <a:cubicBezTo>
                      <a:pt x="355" y="156"/>
                      <a:pt x="373" y="148"/>
                      <a:pt x="385" y="135"/>
                    </a:cubicBezTo>
                    <a:cubicBezTo>
                      <a:pt x="397" y="123"/>
                      <a:pt x="430" y="35"/>
                      <a:pt x="425" y="0"/>
                    </a:cubicBezTo>
                    <a:close/>
                  </a:path>
                </a:pathLst>
              </a:custGeom>
              <a:solidFill>
                <a:srgbClr val="F1DB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2" name="Freeform 244">
                <a:extLst>
                  <a:ext uri="{FF2B5EF4-FFF2-40B4-BE49-F238E27FC236}">
                    <a16:creationId xmlns:a16="http://schemas.microsoft.com/office/drawing/2014/main" id="{E3A4194F-D16B-4A5A-9592-88F14D3B2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3204"/>
                <a:ext cx="790" cy="410"/>
              </a:xfrm>
              <a:custGeom>
                <a:avLst/>
                <a:gdLst>
                  <a:gd name="T0" fmla="*/ 1837 w 498"/>
                  <a:gd name="T1" fmla="*/ 305 h 258"/>
                  <a:gd name="T2" fmla="*/ 1490 w 498"/>
                  <a:gd name="T3" fmla="*/ 493 h 258"/>
                  <a:gd name="T4" fmla="*/ 755 w 498"/>
                  <a:gd name="T5" fmla="*/ 852 h 258"/>
                  <a:gd name="T6" fmla="*/ 33 w 498"/>
                  <a:gd name="T7" fmla="*/ 124 h 258"/>
                  <a:gd name="T8" fmla="*/ 0 w 498"/>
                  <a:gd name="T9" fmla="*/ 132 h 258"/>
                  <a:gd name="T10" fmla="*/ 755 w 498"/>
                  <a:gd name="T11" fmla="*/ 961 h 258"/>
                  <a:gd name="T12" fmla="*/ 1490 w 498"/>
                  <a:gd name="T13" fmla="*/ 605 h 258"/>
                  <a:gd name="T14" fmla="*/ 1837 w 498"/>
                  <a:gd name="T15" fmla="*/ 416 h 258"/>
                  <a:gd name="T16" fmla="*/ 1975 w 498"/>
                  <a:gd name="T17" fmla="*/ 0 h 258"/>
                  <a:gd name="T18" fmla="*/ 1837 w 498"/>
                  <a:gd name="T19" fmla="*/ 305 h 2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98" h="258">
                    <a:moveTo>
                      <a:pt x="460" y="76"/>
                    </a:moveTo>
                    <a:cubicBezTo>
                      <a:pt x="422" y="117"/>
                      <a:pt x="400" y="92"/>
                      <a:pt x="373" y="123"/>
                    </a:cubicBezTo>
                    <a:cubicBezTo>
                      <a:pt x="347" y="155"/>
                      <a:pt x="286" y="230"/>
                      <a:pt x="189" y="212"/>
                    </a:cubicBezTo>
                    <a:cubicBezTo>
                      <a:pt x="104" y="195"/>
                      <a:pt x="33" y="99"/>
                      <a:pt x="8" y="3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5" y="101"/>
                      <a:pt x="92" y="221"/>
                      <a:pt x="189" y="240"/>
                    </a:cubicBezTo>
                    <a:cubicBezTo>
                      <a:pt x="286" y="258"/>
                      <a:pt x="347" y="183"/>
                      <a:pt x="373" y="151"/>
                    </a:cubicBezTo>
                    <a:cubicBezTo>
                      <a:pt x="400" y="120"/>
                      <a:pt x="422" y="145"/>
                      <a:pt x="460" y="104"/>
                    </a:cubicBezTo>
                    <a:cubicBezTo>
                      <a:pt x="491" y="71"/>
                      <a:pt x="498" y="34"/>
                      <a:pt x="495" y="0"/>
                    </a:cubicBezTo>
                    <a:cubicBezTo>
                      <a:pt x="492" y="26"/>
                      <a:pt x="482" y="52"/>
                      <a:pt x="460" y="76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3" name="Freeform 245">
                <a:extLst>
                  <a:ext uri="{FF2B5EF4-FFF2-40B4-BE49-F238E27FC236}">
                    <a16:creationId xmlns:a16="http://schemas.microsoft.com/office/drawing/2014/main" id="{71EA8648-C76C-49E2-B01B-093A79FBC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926"/>
                <a:ext cx="857" cy="688"/>
              </a:xfrm>
              <a:custGeom>
                <a:avLst/>
                <a:gdLst>
                  <a:gd name="T0" fmla="*/ 1698 w 540"/>
                  <a:gd name="T1" fmla="*/ 0 h 433"/>
                  <a:gd name="T2" fmla="*/ 1785 w 540"/>
                  <a:gd name="T3" fmla="*/ 261 h 433"/>
                  <a:gd name="T4" fmla="*/ 1839 w 540"/>
                  <a:gd name="T5" fmla="*/ 1119 h 433"/>
                  <a:gd name="T6" fmla="*/ 1492 w 540"/>
                  <a:gd name="T7" fmla="*/ 1308 h 433"/>
                  <a:gd name="T8" fmla="*/ 755 w 540"/>
                  <a:gd name="T9" fmla="*/ 1664 h 433"/>
                  <a:gd name="T10" fmla="*/ 0 w 540"/>
                  <a:gd name="T11" fmla="*/ 833 h 433"/>
                  <a:gd name="T12" fmla="*/ 60 w 540"/>
                  <a:gd name="T13" fmla="*/ 818 h 433"/>
                  <a:gd name="T14" fmla="*/ 635 w 540"/>
                  <a:gd name="T15" fmla="*/ 1111 h 433"/>
                  <a:gd name="T16" fmla="*/ 1287 w 540"/>
                  <a:gd name="T17" fmla="*/ 783 h 433"/>
                  <a:gd name="T18" fmla="*/ 1539 w 540"/>
                  <a:gd name="T19" fmla="*/ 543 h 433"/>
                  <a:gd name="T20" fmla="*/ 1698 w 540"/>
                  <a:gd name="T21" fmla="*/ 0 h 4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40" h="433">
                    <a:moveTo>
                      <a:pt x="425" y="0"/>
                    </a:moveTo>
                    <a:cubicBezTo>
                      <a:pt x="425" y="0"/>
                      <a:pt x="429" y="45"/>
                      <a:pt x="447" y="65"/>
                    </a:cubicBezTo>
                    <a:cubicBezTo>
                      <a:pt x="464" y="84"/>
                      <a:pt x="540" y="193"/>
                      <a:pt x="460" y="279"/>
                    </a:cubicBezTo>
                    <a:cubicBezTo>
                      <a:pt x="422" y="320"/>
                      <a:pt x="400" y="295"/>
                      <a:pt x="373" y="326"/>
                    </a:cubicBezTo>
                    <a:cubicBezTo>
                      <a:pt x="347" y="358"/>
                      <a:pt x="286" y="433"/>
                      <a:pt x="189" y="415"/>
                    </a:cubicBezTo>
                    <a:cubicBezTo>
                      <a:pt x="92" y="396"/>
                      <a:pt x="15" y="276"/>
                      <a:pt x="0" y="208"/>
                    </a:cubicBezTo>
                    <a:cubicBezTo>
                      <a:pt x="15" y="204"/>
                      <a:pt x="15" y="204"/>
                      <a:pt x="15" y="204"/>
                    </a:cubicBezTo>
                    <a:cubicBezTo>
                      <a:pt x="15" y="204"/>
                      <a:pt x="96" y="274"/>
                      <a:pt x="159" y="277"/>
                    </a:cubicBezTo>
                    <a:cubicBezTo>
                      <a:pt x="222" y="281"/>
                      <a:pt x="290" y="234"/>
                      <a:pt x="322" y="195"/>
                    </a:cubicBezTo>
                    <a:cubicBezTo>
                      <a:pt x="355" y="156"/>
                      <a:pt x="373" y="148"/>
                      <a:pt x="385" y="135"/>
                    </a:cubicBezTo>
                    <a:cubicBezTo>
                      <a:pt x="397" y="123"/>
                      <a:pt x="430" y="35"/>
                      <a:pt x="425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4" name="Freeform 246">
                <a:extLst>
                  <a:ext uri="{FF2B5EF4-FFF2-40B4-BE49-F238E27FC236}">
                    <a16:creationId xmlns:a16="http://schemas.microsoft.com/office/drawing/2014/main" id="{81706F8C-7AF4-423C-9B99-EFACF435B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1539"/>
                <a:ext cx="1936" cy="1943"/>
              </a:xfrm>
              <a:custGeom>
                <a:avLst/>
                <a:gdLst>
                  <a:gd name="T0" fmla="*/ 4502 w 1220"/>
                  <a:gd name="T1" fmla="*/ 2029 h 1223"/>
                  <a:gd name="T2" fmla="*/ 4008 w 1220"/>
                  <a:gd name="T3" fmla="*/ 2590 h 1223"/>
                  <a:gd name="T4" fmla="*/ 3459 w 1220"/>
                  <a:gd name="T5" fmla="*/ 3023 h 1223"/>
                  <a:gd name="T6" fmla="*/ 2964 w 1220"/>
                  <a:gd name="T7" fmla="*/ 2658 h 1223"/>
                  <a:gd name="T8" fmla="*/ 2030 w 1220"/>
                  <a:gd name="T9" fmla="*/ 2739 h 1223"/>
                  <a:gd name="T10" fmla="*/ 1728 w 1220"/>
                  <a:gd name="T11" fmla="*/ 2393 h 1223"/>
                  <a:gd name="T12" fmla="*/ 1593 w 1220"/>
                  <a:gd name="T13" fmla="*/ 1231 h 1223"/>
                  <a:gd name="T14" fmla="*/ 1660 w 1220"/>
                  <a:gd name="T15" fmla="*/ 278 h 1223"/>
                  <a:gd name="T16" fmla="*/ 1539 w 1220"/>
                  <a:gd name="T17" fmla="*/ 286 h 1223"/>
                  <a:gd name="T18" fmla="*/ 1423 w 1220"/>
                  <a:gd name="T19" fmla="*/ 108 h 1223"/>
                  <a:gd name="T20" fmla="*/ 893 w 1220"/>
                  <a:gd name="T21" fmla="*/ 261 h 1223"/>
                  <a:gd name="T22" fmla="*/ 352 w 1220"/>
                  <a:gd name="T23" fmla="*/ 83 h 1223"/>
                  <a:gd name="T24" fmla="*/ 141 w 1220"/>
                  <a:gd name="T25" fmla="*/ 369 h 1223"/>
                  <a:gd name="T26" fmla="*/ 0 w 1220"/>
                  <a:gd name="T27" fmla="*/ 365 h 1223"/>
                  <a:gd name="T28" fmla="*/ 89 w 1220"/>
                  <a:gd name="T29" fmla="*/ 775 h 1223"/>
                  <a:gd name="T30" fmla="*/ 48 w 1220"/>
                  <a:gd name="T31" fmla="*/ 1330 h 1223"/>
                  <a:gd name="T32" fmla="*/ 108 w 1220"/>
                  <a:gd name="T33" fmla="*/ 1703 h 1223"/>
                  <a:gd name="T34" fmla="*/ 108 w 1220"/>
                  <a:gd name="T35" fmla="*/ 2269 h 1223"/>
                  <a:gd name="T36" fmla="*/ 209 w 1220"/>
                  <a:gd name="T37" fmla="*/ 2907 h 1223"/>
                  <a:gd name="T38" fmla="*/ 421 w 1220"/>
                  <a:gd name="T39" fmla="*/ 3554 h 1223"/>
                  <a:gd name="T40" fmla="*/ 489 w 1220"/>
                  <a:gd name="T41" fmla="*/ 4339 h 1223"/>
                  <a:gd name="T42" fmla="*/ 1655 w 1220"/>
                  <a:gd name="T43" fmla="*/ 4334 h 1223"/>
                  <a:gd name="T44" fmla="*/ 1926 w 1220"/>
                  <a:gd name="T45" fmla="*/ 4094 h 1223"/>
                  <a:gd name="T46" fmla="*/ 2090 w 1220"/>
                  <a:gd name="T47" fmla="*/ 3417 h 1223"/>
                  <a:gd name="T48" fmla="*/ 2725 w 1220"/>
                  <a:gd name="T49" fmla="*/ 3373 h 1223"/>
                  <a:gd name="T50" fmla="*/ 3390 w 1220"/>
                  <a:gd name="T51" fmla="*/ 3718 h 1223"/>
                  <a:gd name="T52" fmla="*/ 4105 w 1220"/>
                  <a:gd name="T53" fmla="*/ 3317 h 1223"/>
                  <a:gd name="T54" fmla="*/ 4583 w 1220"/>
                  <a:gd name="T55" fmla="*/ 2822 h 1223"/>
                  <a:gd name="T56" fmla="*/ 4850 w 1220"/>
                  <a:gd name="T57" fmla="*/ 2439 h 1223"/>
                  <a:gd name="T58" fmla="*/ 4502 w 1220"/>
                  <a:gd name="T59" fmla="*/ 2029 h 122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220" h="1223">
                    <a:moveTo>
                      <a:pt x="1127" y="506"/>
                    </a:moveTo>
                    <a:cubicBezTo>
                      <a:pt x="1094" y="507"/>
                      <a:pt x="1036" y="599"/>
                      <a:pt x="1003" y="646"/>
                    </a:cubicBezTo>
                    <a:cubicBezTo>
                      <a:pt x="970" y="694"/>
                      <a:pt x="919" y="748"/>
                      <a:pt x="866" y="754"/>
                    </a:cubicBezTo>
                    <a:cubicBezTo>
                      <a:pt x="813" y="759"/>
                      <a:pt x="788" y="699"/>
                      <a:pt x="742" y="663"/>
                    </a:cubicBezTo>
                    <a:cubicBezTo>
                      <a:pt x="623" y="567"/>
                      <a:pt x="552" y="653"/>
                      <a:pt x="508" y="683"/>
                    </a:cubicBezTo>
                    <a:cubicBezTo>
                      <a:pt x="465" y="712"/>
                      <a:pt x="430" y="631"/>
                      <a:pt x="432" y="597"/>
                    </a:cubicBezTo>
                    <a:cubicBezTo>
                      <a:pt x="434" y="562"/>
                      <a:pt x="399" y="385"/>
                      <a:pt x="399" y="307"/>
                    </a:cubicBezTo>
                    <a:cubicBezTo>
                      <a:pt x="399" y="228"/>
                      <a:pt x="410" y="121"/>
                      <a:pt x="415" y="69"/>
                    </a:cubicBezTo>
                    <a:cubicBezTo>
                      <a:pt x="385" y="71"/>
                      <a:pt x="385" y="71"/>
                      <a:pt x="385" y="71"/>
                    </a:cubicBezTo>
                    <a:cubicBezTo>
                      <a:pt x="385" y="71"/>
                      <a:pt x="385" y="40"/>
                      <a:pt x="356" y="27"/>
                    </a:cubicBezTo>
                    <a:cubicBezTo>
                      <a:pt x="327" y="14"/>
                      <a:pt x="259" y="80"/>
                      <a:pt x="224" y="65"/>
                    </a:cubicBezTo>
                    <a:cubicBezTo>
                      <a:pt x="189" y="50"/>
                      <a:pt x="128" y="0"/>
                      <a:pt x="88" y="21"/>
                    </a:cubicBezTo>
                    <a:cubicBezTo>
                      <a:pt x="65" y="32"/>
                      <a:pt x="43" y="64"/>
                      <a:pt x="35" y="92"/>
                    </a:cubicBezTo>
                    <a:cubicBezTo>
                      <a:pt x="0" y="91"/>
                      <a:pt x="0" y="91"/>
                      <a:pt x="0" y="91"/>
                    </a:cubicBezTo>
                    <a:cubicBezTo>
                      <a:pt x="6" y="105"/>
                      <a:pt x="30" y="171"/>
                      <a:pt x="22" y="193"/>
                    </a:cubicBezTo>
                    <a:cubicBezTo>
                      <a:pt x="12" y="217"/>
                      <a:pt x="1" y="290"/>
                      <a:pt x="12" y="332"/>
                    </a:cubicBezTo>
                    <a:cubicBezTo>
                      <a:pt x="23" y="375"/>
                      <a:pt x="34" y="398"/>
                      <a:pt x="27" y="425"/>
                    </a:cubicBezTo>
                    <a:cubicBezTo>
                      <a:pt x="20" y="453"/>
                      <a:pt x="14" y="529"/>
                      <a:pt x="27" y="566"/>
                    </a:cubicBezTo>
                    <a:cubicBezTo>
                      <a:pt x="41" y="603"/>
                      <a:pt x="57" y="632"/>
                      <a:pt x="52" y="725"/>
                    </a:cubicBezTo>
                    <a:cubicBezTo>
                      <a:pt x="46" y="818"/>
                      <a:pt x="87" y="839"/>
                      <a:pt x="105" y="886"/>
                    </a:cubicBezTo>
                    <a:cubicBezTo>
                      <a:pt x="123" y="934"/>
                      <a:pt x="96" y="1062"/>
                      <a:pt x="122" y="1082"/>
                    </a:cubicBezTo>
                    <a:cubicBezTo>
                      <a:pt x="295" y="1223"/>
                      <a:pt x="398" y="1098"/>
                      <a:pt x="414" y="1081"/>
                    </a:cubicBezTo>
                    <a:cubicBezTo>
                      <a:pt x="431" y="1064"/>
                      <a:pt x="431" y="1066"/>
                      <a:pt x="482" y="1021"/>
                    </a:cubicBezTo>
                    <a:cubicBezTo>
                      <a:pt x="534" y="977"/>
                      <a:pt x="501" y="911"/>
                      <a:pt x="523" y="852"/>
                    </a:cubicBezTo>
                    <a:cubicBezTo>
                      <a:pt x="545" y="794"/>
                      <a:pt x="634" y="801"/>
                      <a:pt x="682" y="841"/>
                    </a:cubicBezTo>
                    <a:cubicBezTo>
                      <a:pt x="729" y="881"/>
                      <a:pt x="762" y="911"/>
                      <a:pt x="848" y="927"/>
                    </a:cubicBezTo>
                    <a:cubicBezTo>
                      <a:pt x="934" y="943"/>
                      <a:pt x="999" y="863"/>
                      <a:pt x="1027" y="827"/>
                    </a:cubicBezTo>
                    <a:cubicBezTo>
                      <a:pt x="1054" y="790"/>
                      <a:pt x="1147" y="704"/>
                      <a:pt x="1147" y="704"/>
                    </a:cubicBezTo>
                    <a:cubicBezTo>
                      <a:pt x="1147" y="704"/>
                      <a:pt x="1209" y="690"/>
                      <a:pt x="1214" y="608"/>
                    </a:cubicBezTo>
                    <a:cubicBezTo>
                      <a:pt x="1220" y="526"/>
                      <a:pt x="1127" y="506"/>
                      <a:pt x="1127" y="506"/>
                    </a:cubicBezTo>
                    <a:close/>
                  </a:path>
                </a:pathLst>
              </a:custGeom>
              <a:solidFill>
                <a:srgbClr val="F2BB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5" name="Freeform 247">
                <a:extLst>
                  <a:ext uri="{FF2B5EF4-FFF2-40B4-BE49-F238E27FC236}">
                    <a16:creationId xmlns:a16="http://schemas.microsoft.com/office/drawing/2014/main" id="{FC3011B1-D8FA-4BD4-A67B-6E07C6FAF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835"/>
                <a:ext cx="1978" cy="2639"/>
              </a:xfrm>
              <a:custGeom>
                <a:avLst/>
                <a:gdLst>
                  <a:gd name="T0" fmla="*/ 100 w 1246"/>
                  <a:gd name="T1" fmla="*/ 2110 h 1661"/>
                  <a:gd name="T2" fmla="*/ 40 w 1246"/>
                  <a:gd name="T3" fmla="*/ 1544 h 1661"/>
                  <a:gd name="T4" fmla="*/ 100 w 1246"/>
                  <a:gd name="T5" fmla="*/ 806 h 1661"/>
                  <a:gd name="T6" fmla="*/ 510 w 1246"/>
                  <a:gd name="T7" fmla="*/ 210 h 1661"/>
                  <a:gd name="T8" fmla="*/ 1081 w 1246"/>
                  <a:gd name="T9" fmla="*/ 151 h 1661"/>
                  <a:gd name="T10" fmla="*/ 1287 w 1246"/>
                  <a:gd name="T11" fmla="*/ 116 h 1661"/>
                  <a:gd name="T12" fmla="*/ 1613 w 1246"/>
                  <a:gd name="T13" fmla="*/ 43 h 1661"/>
                  <a:gd name="T14" fmla="*/ 1805 w 1246"/>
                  <a:gd name="T15" fmla="*/ 180 h 1661"/>
                  <a:gd name="T16" fmla="*/ 2124 w 1246"/>
                  <a:gd name="T17" fmla="*/ 230 h 1661"/>
                  <a:gd name="T18" fmla="*/ 2508 w 1246"/>
                  <a:gd name="T19" fmla="*/ 421 h 1661"/>
                  <a:gd name="T20" fmla="*/ 2621 w 1246"/>
                  <a:gd name="T21" fmla="*/ 421 h 1661"/>
                  <a:gd name="T22" fmla="*/ 3397 w 1246"/>
                  <a:gd name="T23" fmla="*/ 702 h 1661"/>
                  <a:gd name="T24" fmla="*/ 2797 w 1246"/>
                  <a:gd name="T25" fmla="*/ 1868 h 1661"/>
                  <a:gd name="T26" fmla="*/ 2208 w 1246"/>
                  <a:gd name="T27" fmla="*/ 1981 h 1661"/>
                  <a:gd name="T28" fmla="*/ 1681 w 1246"/>
                  <a:gd name="T29" fmla="*/ 1633 h 1661"/>
                  <a:gd name="T30" fmla="*/ 1613 w 1246"/>
                  <a:gd name="T31" fmla="*/ 1643 h 1661"/>
                  <a:gd name="T32" fmla="*/ 1764 w 1246"/>
                  <a:gd name="T33" fmla="*/ 2029 h 1661"/>
                  <a:gd name="T34" fmla="*/ 1702 w 1246"/>
                  <a:gd name="T35" fmla="*/ 2984 h 1661"/>
                  <a:gd name="T36" fmla="*/ 1832 w 1246"/>
                  <a:gd name="T37" fmla="*/ 4147 h 1661"/>
                  <a:gd name="T38" fmla="*/ 2140 w 1246"/>
                  <a:gd name="T39" fmla="*/ 4490 h 1661"/>
                  <a:gd name="T40" fmla="*/ 3072 w 1246"/>
                  <a:gd name="T41" fmla="*/ 4412 h 1661"/>
                  <a:gd name="T42" fmla="*/ 3569 w 1246"/>
                  <a:gd name="T43" fmla="*/ 4776 h 1661"/>
                  <a:gd name="T44" fmla="*/ 4118 w 1246"/>
                  <a:gd name="T45" fmla="*/ 4347 h 1661"/>
                  <a:gd name="T46" fmla="*/ 4612 w 1246"/>
                  <a:gd name="T47" fmla="*/ 3781 h 1661"/>
                  <a:gd name="T48" fmla="*/ 4964 w 1246"/>
                  <a:gd name="T49" fmla="*/ 4190 h 1661"/>
                  <a:gd name="T50" fmla="*/ 4693 w 1246"/>
                  <a:gd name="T51" fmla="*/ 4579 h 1661"/>
                  <a:gd name="T52" fmla="*/ 4213 w 1246"/>
                  <a:gd name="T53" fmla="*/ 5068 h 1661"/>
                  <a:gd name="T54" fmla="*/ 3496 w 1246"/>
                  <a:gd name="T55" fmla="*/ 5475 h 1661"/>
                  <a:gd name="T56" fmla="*/ 2832 w 1246"/>
                  <a:gd name="T57" fmla="*/ 5129 h 1661"/>
                  <a:gd name="T58" fmla="*/ 2197 w 1246"/>
                  <a:gd name="T59" fmla="*/ 5175 h 1661"/>
                  <a:gd name="T60" fmla="*/ 2037 w 1246"/>
                  <a:gd name="T61" fmla="*/ 5852 h 1661"/>
                  <a:gd name="T62" fmla="*/ 1764 w 1246"/>
                  <a:gd name="T63" fmla="*/ 6091 h 1661"/>
                  <a:gd name="T64" fmla="*/ 592 w 1246"/>
                  <a:gd name="T65" fmla="*/ 6096 h 1661"/>
                  <a:gd name="T66" fmla="*/ 524 w 1246"/>
                  <a:gd name="T67" fmla="*/ 5311 h 1661"/>
                  <a:gd name="T68" fmla="*/ 313 w 1246"/>
                  <a:gd name="T69" fmla="*/ 4665 h 1661"/>
                  <a:gd name="T70" fmla="*/ 211 w 1246"/>
                  <a:gd name="T71" fmla="*/ 4026 h 1661"/>
                  <a:gd name="T72" fmla="*/ 211 w 1246"/>
                  <a:gd name="T73" fmla="*/ 3460 h 1661"/>
                  <a:gd name="T74" fmla="*/ 151 w 1246"/>
                  <a:gd name="T75" fmla="*/ 3087 h 1661"/>
                  <a:gd name="T76" fmla="*/ 192 w 1246"/>
                  <a:gd name="T77" fmla="*/ 2526 h 1661"/>
                  <a:gd name="T78" fmla="*/ 100 w 1246"/>
                  <a:gd name="T79" fmla="*/ 2110 h 166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246" h="1661">
                    <a:moveTo>
                      <a:pt x="25" y="526"/>
                    </a:moveTo>
                    <a:cubicBezTo>
                      <a:pt x="25" y="526"/>
                      <a:pt x="19" y="422"/>
                      <a:pt x="10" y="385"/>
                    </a:cubicBezTo>
                    <a:cubicBezTo>
                      <a:pt x="0" y="348"/>
                      <a:pt x="0" y="255"/>
                      <a:pt x="25" y="201"/>
                    </a:cubicBezTo>
                    <a:cubicBezTo>
                      <a:pt x="50" y="147"/>
                      <a:pt x="51" y="97"/>
                      <a:pt x="127" y="52"/>
                    </a:cubicBezTo>
                    <a:cubicBezTo>
                      <a:pt x="203" y="8"/>
                      <a:pt x="270" y="38"/>
                      <a:pt x="270" y="38"/>
                    </a:cubicBezTo>
                    <a:cubicBezTo>
                      <a:pt x="270" y="38"/>
                      <a:pt x="307" y="38"/>
                      <a:pt x="322" y="29"/>
                    </a:cubicBezTo>
                    <a:cubicBezTo>
                      <a:pt x="338" y="20"/>
                      <a:pt x="372" y="0"/>
                      <a:pt x="403" y="11"/>
                    </a:cubicBezTo>
                    <a:cubicBezTo>
                      <a:pt x="434" y="21"/>
                      <a:pt x="451" y="45"/>
                      <a:pt x="451" y="45"/>
                    </a:cubicBezTo>
                    <a:cubicBezTo>
                      <a:pt x="451" y="45"/>
                      <a:pt x="491" y="45"/>
                      <a:pt x="531" y="57"/>
                    </a:cubicBezTo>
                    <a:cubicBezTo>
                      <a:pt x="571" y="69"/>
                      <a:pt x="627" y="105"/>
                      <a:pt x="627" y="105"/>
                    </a:cubicBezTo>
                    <a:cubicBezTo>
                      <a:pt x="627" y="105"/>
                      <a:pt x="641" y="111"/>
                      <a:pt x="655" y="105"/>
                    </a:cubicBezTo>
                    <a:cubicBezTo>
                      <a:pt x="669" y="99"/>
                      <a:pt x="829" y="104"/>
                      <a:pt x="849" y="175"/>
                    </a:cubicBezTo>
                    <a:cubicBezTo>
                      <a:pt x="869" y="246"/>
                      <a:pt x="699" y="466"/>
                      <a:pt x="699" y="466"/>
                    </a:cubicBezTo>
                    <a:cubicBezTo>
                      <a:pt x="699" y="466"/>
                      <a:pt x="629" y="525"/>
                      <a:pt x="552" y="494"/>
                    </a:cubicBezTo>
                    <a:cubicBezTo>
                      <a:pt x="474" y="463"/>
                      <a:pt x="420" y="407"/>
                      <a:pt x="420" y="407"/>
                    </a:cubicBezTo>
                    <a:cubicBezTo>
                      <a:pt x="420" y="407"/>
                      <a:pt x="410" y="410"/>
                      <a:pt x="403" y="410"/>
                    </a:cubicBezTo>
                    <a:cubicBezTo>
                      <a:pt x="403" y="410"/>
                      <a:pt x="446" y="454"/>
                      <a:pt x="441" y="506"/>
                    </a:cubicBezTo>
                    <a:cubicBezTo>
                      <a:pt x="436" y="558"/>
                      <a:pt x="425" y="666"/>
                      <a:pt x="425" y="744"/>
                    </a:cubicBezTo>
                    <a:cubicBezTo>
                      <a:pt x="425" y="823"/>
                      <a:pt x="460" y="1000"/>
                      <a:pt x="458" y="1034"/>
                    </a:cubicBezTo>
                    <a:cubicBezTo>
                      <a:pt x="456" y="1069"/>
                      <a:pt x="491" y="1149"/>
                      <a:pt x="535" y="1120"/>
                    </a:cubicBezTo>
                    <a:cubicBezTo>
                      <a:pt x="578" y="1091"/>
                      <a:pt x="649" y="1005"/>
                      <a:pt x="768" y="1100"/>
                    </a:cubicBezTo>
                    <a:cubicBezTo>
                      <a:pt x="814" y="1137"/>
                      <a:pt x="839" y="1197"/>
                      <a:pt x="892" y="1191"/>
                    </a:cubicBezTo>
                    <a:cubicBezTo>
                      <a:pt x="945" y="1186"/>
                      <a:pt x="996" y="1131"/>
                      <a:pt x="1029" y="1084"/>
                    </a:cubicBezTo>
                    <a:cubicBezTo>
                      <a:pt x="1062" y="1036"/>
                      <a:pt x="1120" y="945"/>
                      <a:pt x="1153" y="943"/>
                    </a:cubicBezTo>
                    <a:cubicBezTo>
                      <a:pt x="1153" y="943"/>
                      <a:pt x="1246" y="963"/>
                      <a:pt x="1241" y="1045"/>
                    </a:cubicBezTo>
                    <a:cubicBezTo>
                      <a:pt x="1235" y="1127"/>
                      <a:pt x="1173" y="1142"/>
                      <a:pt x="1173" y="1142"/>
                    </a:cubicBezTo>
                    <a:cubicBezTo>
                      <a:pt x="1173" y="1142"/>
                      <a:pt x="1080" y="1228"/>
                      <a:pt x="1053" y="1264"/>
                    </a:cubicBezTo>
                    <a:cubicBezTo>
                      <a:pt x="1025" y="1301"/>
                      <a:pt x="960" y="1381"/>
                      <a:pt x="874" y="1365"/>
                    </a:cubicBezTo>
                    <a:cubicBezTo>
                      <a:pt x="788" y="1348"/>
                      <a:pt x="755" y="1319"/>
                      <a:pt x="708" y="1279"/>
                    </a:cubicBezTo>
                    <a:cubicBezTo>
                      <a:pt x="660" y="1239"/>
                      <a:pt x="571" y="1231"/>
                      <a:pt x="549" y="1290"/>
                    </a:cubicBezTo>
                    <a:cubicBezTo>
                      <a:pt x="527" y="1348"/>
                      <a:pt x="560" y="1415"/>
                      <a:pt x="509" y="1459"/>
                    </a:cubicBezTo>
                    <a:cubicBezTo>
                      <a:pt x="457" y="1503"/>
                      <a:pt x="457" y="1502"/>
                      <a:pt x="441" y="1519"/>
                    </a:cubicBezTo>
                    <a:cubicBezTo>
                      <a:pt x="424" y="1536"/>
                      <a:pt x="322" y="1661"/>
                      <a:pt x="148" y="1520"/>
                    </a:cubicBezTo>
                    <a:cubicBezTo>
                      <a:pt x="123" y="1499"/>
                      <a:pt x="149" y="1372"/>
                      <a:pt x="131" y="1324"/>
                    </a:cubicBezTo>
                    <a:cubicBezTo>
                      <a:pt x="114" y="1276"/>
                      <a:pt x="73" y="1256"/>
                      <a:pt x="78" y="1163"/>
                    </a:cubicBezTo>
                    <a:cubicBezTo>
                      <a:pt x="83" y="1069"/>
                      <a:pt x="67" y="1041"/>
                      <a:pt x="53" y="1004"/>
                    </a:cubicBezTo>
                    <a:cubicBezTo>
                      <a:pt x="40" y="967"/>
                      <a:pt x="47" y="890"/>
                      <a:pt x="53" y="863"/>
                    </a:cubicBezTo>
                    <a:cubicBezTo>
                      <a:pt x="60" y="835"/>
                      <a:pt x="49" y="812"/>
                      <a:pt x="38" y="770"/>
                    </a:cubicBezTo>
                    <a:cubicBezTo>
                      <a:pt x="27" y="727"/>
                      <a:pt x="38" y="655"/>
                      <a:pt x="48" y="630"/>
                    </a:cubicBezTo>
                    <a:cubicBezTo>
                      <a:pt x="57" y="606"/>
                      <a:pt x="25" y="526"/>
                      <a:pt x="25" y="52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6" name="Freeform 248">
                <a:extLst>
                  <a:ext uri="{FF2B5EF4-FFF2-40B4-BE49-F238E27FC236}">
                    <a16:creationId xmlns:a16="http://schemas.microsoft.com/office/drawing/2014/main" id="{B9FAD874-9778-4C65-8411-647F9EB9D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1129"/>
                <a:ext cx="522" cy="359"/>
              </a:xfrm>
              <a:custGeom>
                <a:avLst/>
                <a:gdLst>
                  <a:gd name="T0" fmla="*/ 1314 w 329"/>
                  <a:gd name="T1" fmla="*/ 905 h 226"/>
                  <a:gd name="T2" fmla="*/ 647 w 329"/>
                  <a:gd name="T3" fmla="*/ 265 h 226"/>
                  <a:gd name="T4" fmla="*/ 527 w 329"/>
                  <a:gd name="T5" fmla="*/ 197 h 226"/>
                  <a:gd name="T6" fmla="*/ 257 w 329"/>
                  <a:gd name="T7" fmla="*/ 180 h 226"/>
                  <a:gd name="T8" fmla="*/ 0 w 329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9" h="226">
                    <a:moveTo>
                      <a:pt x="329" y="226"/>
                    </a:moveTo>
                    <a:cubicBezTo>
                      <a:pt x="329" y="226"/>
                      <a:pt x="271" y="226"/>
                      <a:pt x="162" y="66"/>
                    </a:cubicBezTo>
                    <a:cubicBezTo>
                      <a:pt x="145" y="41"/>
                      <a:pt x="144" y="47"/>
                      <a:pt x="132" y="49"/>
                    </a:cubicBezTo>
                    <a:cubicBezTo>
                      <a:pt x="120" y="52"/>
                      <a:pt x="92" y="65"/>
                      <a:pt x="64" y="45"/>
                    </a:cubicBezTo>
                    <a:cubicBezTo>
                      <a:pt x="36" y="26"/>
                      <a:pt x="11" y="1"/>
                      <a:pt x="0" y="0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7" name="Freeform 249">
                <a:extLst>
                  <a:ext uri="{FF2B5EF4-FFF2-40B4-BE49-F238E27FC236}">
                    <a16:creationId xmlns:a16="http://schemas.microsoft.com/office/drawing/2014/main" id="{184E0839-08EF-4E3C-ADF6-E3BD0F840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859"/>
                <a:ext cx="706" cy="375"/>
              </a:xfrm>
              <a:custGeom>
                <a:avLst/>
                <a:gdLst>
                  <a:gd name="T0" fmla="*/ 0 w 445"/>
                  <a:gd name="T1" fmla="*/ 81 h 236"/>
                  <a:gd name="T2" fmla="*/ 416 w 445"/>
                  <a:gd name="T3" fmla="*/ 365 h 236"/>
                  <a:gd name="T4" fmla="*/ 387 w 445"/>
                  <a:gd name="T5" fmla="*/ 381 h 236"/>
                  <a:gd name="T6" fmla="*/ 674 w 445"/>
                  <a:gd name="T7" fmla="*/ 513 h 236"/>
                  <a:gd name="T8" fmla="*/ 798 w 445"/>
                  <a:gd name="T9" fmla="*/ 682 h 236"/>
                  <a:gd name="T10" fmla="*/ 982 w 445"/>
                  <a:gd name="T11" fmla="*/ 717 h 236"/>
                  <a:gd name="T12" fmla="*/ 1682 w 445"/>
                  <a:gd name="T13" fmla="*/ 947 h 236"/>
                  <a:gd name="T14" fmla="*/ 1777 w 445"/>
                  <a:gd name="T15" fmla="*/ 883 h 236"/>
                  <a:gd name="T16" fmla="*/ 1001 w 445"/>
                  <a:gd name="T17" fmla="*/ 678 h 236"/>
                  <a:gd name="T18" fmla="*/ 958 w 445"/>
                  <a:gd name="T19" fmla="*/ 621 h 236"/>
                  <a:gd name="T20" fmla="*/ 885 w 445"/>
                  <a:gd name="T21" fmla="*/ 618 h 236"/>
                  <a:gd name="T22" fmla="*/ 498 w 445"/>
                  <a:gd name="T23" fmla="*/ 369 h 236"/>
                  <a:gd name="T24" fmla="*/ 503 w 445"/>
                  <a:gd name="T25" fmla="*/ 305 h 236"/>
                  <a:gd name="T26" fmla="*/ 435 w 445"/>
                  <a:gd name="T27" fmla="*/ 299 h 236"/>
                  <a:gd name="T28" fmla="*/ 0 w 445"/>
                  <a:gd name="T29" fmla="*/ 81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45" h="236">
                    <a:moveTo>
                      <a:pt x="0" y="20"/>
                    </a:moveTo>
                    <a:cubicBezTo>
                      <a:pt x="0" y="20"/>
                      <a:pt x="90" y="52"/>
                      <a:pt x="104" y="91"/>
                    </a:cubicBezTo>
                    <a:cubicBezTo>
                      <a:pt x="106" y="97"/>
                      <a:pt x="97" y="95"/>
                      <a:pt x="97" y="95"/>
                    </a:cubicBezTo>
                    <a:cubicBezTo>
                      <a:pt x="97" y="95"/>
                      <a:pt x="144" y="105"/>
                      <a:pt x="169" y="128"/>
                    </a:cubicBezTo>
                    <a:cubicBezTo>
                      <a:pt x="195" y="150"/>
                      <a:pt x="218" y="166"/>
                      <a:pt x="200" y="170"/>
                    </a:cubicBezTo>
                    <a:cubicBezTo>
                      <a:pt x="200" y="170"/>
                      <a:pt x="214" y="168"/>
                      <a:pt x="246" y="179"/>
                    </a:cubicBezTo>
                    <a:cubicBezTo>
                      <a:pt x="279" y="190"/>
                      <a:pt x="418" y="216"/>
                      <a:pt x="421" y="236"/>
                    </a:cubicBezTo>
                    <a:cubicBezTo>
                      <a:pt x="445" y="220"/>
                      <a:pt x="445" y="220"/>
                      <a:pt x="445" y="220"/>
                    </a:cubicBezTo>
                    <a:cubicBezTo>
                      <a:pt x="445" y="220"/>
                      <a:pt x="291" y="176"/>
                      <a:pt x="251" y="169"/>
                    </a:cubicBezTo>
                    <a:cubicBezTo>
                      <a:pt x="235" y="166"/>
                      <a:pt x="236" y="163"/>
                      <a:pt x="240" y="155"/>
                    </a:cubicBezTo>
                    <a:cubicBezTo>
                      <a:pt x="240" y="155"/>
                      <a:pt x="231" y="168"/>
                      <a:pt x="222" y="154"/>
                    </a:cubicBezTo>
                    <a:cubicBezTo>
                      <a:pt x="212" y="139"/>
                      <a:pt x="149" y="101"/>
                      <a:pt x="125" y="92"/>
                    </a:cubicBezTo>
                    <a:cubicBezTo>
                      <a:pt x="116" y="89"/>
                      <a:pt x="124" y="80"/>
                      <a:pt x="126" y="76"/>
                    </a:cubicBezTo>
                    <a:cubicBezTo>
                      <a:pt x="126" y="76"/>
                      <a:pt x="115" y="84"/>
                      <a:pt x="109" y="74"/>
                    </a:cubicBezTo>
                    <a:cubicBezTo>
                      <a:pt x="104" y="65"/>
                      <a:pt x="26" y="0"/>
                      <a:pt x="0" y="20"/>
                    </a:cubicBezTo>
                    <a:close/>
                  </a:path>
                </a:pathLst>
              </a:custGeom>
              <a:solidFill>
                <a:srgbClr val="F5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8" name="Freeform 250">
                <a:extLst>
                  <a:ext uri="{FF2B5EF4-FFF2-40B4-BE49-F238E27FC236}">
                    <a16:creationId xmlns:a16="http://schemas.microsoft.com/office/drawing/2014/main" id="{613FA7D3-BFF6-4DB8-AC2F-83A952905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859"/>
                <a:ext cx="706" cy="375"/>
              </a:xfrm>
              <a:custGeom>
                <a:avLst/>
                <a:gdLst>
                  <a:gd name="T0" fmla="*/ 0 w 445"/>
                  <a:gd name="T1" fmla="*/ 81 h 236"/>
                  <a:gd name="T2" fmla="*/ 416 w 445"/>
                  <a:gd name="T3" fmla="*/ 365 h 236"/>
                  <a:gd name="T4" fmla="*/ 387 w 445"/>
                  <a:gd name="T5" fmla="*/ 381 h 236"/>
                  <a:gd name="T6" fmla="*/ 674 w 445"/>
                  <a:gd name="T7" fmla="*/ 513 h 236"/>
                  <a:gd name="T8" fmla="*/ 798 w 445"/>
                  <a:gd name="T9" fmla="*/ 682 h 236"/>
                  <a:gd name="T10" fmla="*/ 982 w 445"/>
                  <a:gd name="T11" fmla="*/ 717 h 236"/>
                  <a:gd name="T12" fmla="*/ 1682 w 445"/>
                  <a:gd name="T13" fmla="*/ 947 h 236"/>
                  <a:gd name="T14" fmla="*/ 1777 w 445"/>
                  <a:gd name="T15" fmla="*/ 883 h 236"/>
                  <a:gd name="T16" fmla="*/ 1001 w 445"/>
                  <a:gd name="T17" fmla="*/ 678 h 236"/>
                  <a:gd name="T18" fmla="*/ 958 w 445"/>
                  <a:gd name="T19" fmla="*/ 621 h 236"/>
                  <a:gd name="T20" fmla="*/ 885 w 445"/>
                  <a:gd name="T21" fmla="*/ 618 h 236"/>
                  <a:gd name="T22" fmla="*/ 498 w 445"/>
                  <a:gd name="T23" fmla="*/ 369 h 236"/>
                  <a:gd name="T24" fmla="*/ 503 w 445"/>
                  <a:gd name="T25" fmla="*/ 305 h 236"/>
                  <a:gd name="T26" fmla="*/ 435 w 445"/>
                  <a:gd name="T27" fmla="*/ 299 h 236"/>
                  <a:gd name="T28" fmla="*/ 0 w 445"/>
                  <a:gd name="T29" fmla="*/ 81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45" h="236">
                    <a:moveTo>
                      <a:pt x="0" y="20"/>
                    </a:moveTo>
                    <a:cubicBezTo>
                      <a:pt x="0" y="20"/>
                      <a:pt x="90" y="52"/>
                      <a:pt x="104" y="91"/>
                    </a:cubicBezTo>
                    <a:cubicBezTo>
                      <a:pt x="106" y="97"/>
                      <a:pt x="97" y="95"/>
                      <a:pt x="97" y="95"/>
                    </a:cubicBezTo>
                    <a:cubicBezTo>
                      <a:pt x="97" y="95"/>
                      <a:pt x="144" y="105"/>
                      <a:pt x="169" y="128"/>
                    </a:cubicBezTo>
                    <a:cubicBezTo>
                      <a:pt x="195" y="150"/>
                      <a:pt x="218" y="166"/>
                      <a:pt x="200" y="170"/>
                    </a:cubicBezTo>
                    <a:cubicBezTo>
                      <a:pt x="200" y="170"/>
                      <a:pt x="214" y="168"/>
                      <a:pt x="246" y="179"/>
                    </a:cubicBezTo>
                    <a:cubicBezTo>
                      <a:pt x="279" y="190"/>
                      <a:pt x="418" y="216"/>
                      <a:pt x="421" y="236"/>
                    </a:cubicBezTo>
                    <a:cubicBezTo>
                      <a:pt x="445" y="220"/>
                      <a:pt x="445" y="220"/>
                      <a:pt x="445" y="220"/>
                    </a:cubicBezTo>
                    <a:cubicBezTo>
                      <a:pt x="445" y="220"/>
                      <a:pt x="291" y="176"/>
                      <a:pt x="251" y="169"/>
                    </a:cubicBezTo>
                    <a:cubicBezTo>
                      <a:pt x="235" y="166"/>
                      <a:pt x="236" y="163"/>
                      <a:pt x="240" y="155"/>
                    </a:cubicBezTo>
                    <a:cubicBezTo>
                      <a:pt x="240" y="155"/>
                      <a:pt x="231" y="168"/>
                      <a:pt x="222" y="154"/>
                    </a:cubicBezTo>
                    <a:cubicBezTo>
                      <a:pt x="212" y="139"/>
                      <a:pt x="149" y="101"/>
                      <a:pt x="125" y="92"/>
                    </a:cubicBezTo>
                    <a:cubicBezTo>
                      <a:pt x="116" y="89"/>
                      <a:pt x="124" y="80"/>
                      <a:pt x="126" y="76"/>
                    </a:cubicBezTo>
                    <a:cubicBezTo>
                      <a:pt x="126" y="76"/>
                      <a:pt x="115" y="84"/>
                      <a:pt x="109" y="74"/>
                    </a:cubicBezTo>
                    <a:cubicBezTo>
                      <a:pt x="104" y="65"/>
                      <a:pt x="26" y="0"/>
                      <a:pt x="0" y="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49" name="Freeform 251">
                <a:extLst>
                  <a:ext uri="{FF2B5EF4-FFF2-40B4-BE49-F238E27FC236}">
                    <a16:creationId xmlns:a16="http://schemas.microsoft.com/office/drawing/2014/main" id="{6EC93403-9CCA-4233-AD05-225A65E0E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919"/>
                <a:ext cx="73" cy="75"/>
              </a:xfrm>
              <a:custGeom>
                <a:avLst/>
                <a:gdLst>
                  <a:gd name="T0" fmla="*/ 0 w 46"/>
                  <a:gd name="T1" fmla="*/ 163 h 47"/>
                  <a:gd name="T2" fmla="*/ 33 w 46"/>
                  <a:gd name="T3" fmla="*/ 124 h 47"/>
                  <a:gd name="T4" fmla="*/ 184 w 46"/>
                  <a:gd name="T5" fmla="*/ 0 h 47"/>
                  <a:gd name="T6" fmla="*/ 63 w 46"/>
                  <a:gd name="T7" fmla="*/ 116 h 47"/>
                  <a:gd name="T8" fmla="*/ 16 w 46"/>
                  <a:gd name="T9" fmla="*/ 191 h 47"/>
                  <a:gd name="T10" fmla="*/ 0 w 46"/>
                  <a:gd name="T11" fmla="*/ 163 h 4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7">
                    <a:moveTo>
                      <a:pt x="0" y="40"/>
                    </a:moveTo>
                    <a:cubicBezTo>
                      <a:pt x="0" y="40"/>
                      <a:pt x="2" y="39"/>
                      <a:pt x="8" y="31"/>
                    </a:cubicBezTo>
                    <a:cubicBezTo>
                      <a:pt x="14" y="22"/>
                      <a:pt x="37" y="4"/>
                      <a:pt x="46" y="0"/>
                    </a:cubicBezTo>
                    <a:cubicBezTo>
                      <a:pt x="46" y="0"/>
                      <a:pt x="21" y="18"/>
                      <a:pt x="16" y="29"/>
                    </a:cubicBezTo>
                    <a:cubicBezTo>
                      <a:pt x="11" y="41"/>
                      <a:pt x="9" y="40"/>
                      <a:pt x="4" y="47"/>
                    </a:cubicBezTo>
                    <a:cubicBezTo>
                      <a:pt x="4" y="47"/>
                      <a:pt x="7" y="38"/>
                      <a:pt x="0" y="4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0" name="Freeform 252">
                <a:extLst>
                  <a:ext uri="{FF2B5EF4-FFF2-40B4-BE49-F238E27FC236}">
                    <a16:creationId xmlns:a16="http://schemas.microsoft.com/office/drawing/2014/main" id="{EC1257A1-B4D0-4216-B350-B12C0357D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989"/>
                <a:ext cx="137" cy="55"/>
              </a:xfrm>
              <a:custGeom>
                <a:avLst/>
                <a:gdLst>
                  <a:gd name="T0" fmla="*/ 347 w 86"/>
                  <a:gd name="T1" fmla="*/ 39 h 35"/>
                  <a:gd name="T2" fmla="*/ 0 w 86"/>
                  <a:gd name="T3" fmla="*/ 135 h 35"/>
                  <a:gd name="T4" fmla="*/ 320 w 86"/>
                  <a:gd name="T5" fmla="*/ 55 h 35"/>
                  <a:gd name="T6" fmla="*/ 347 w 86"/>
                  <a:gd name="T7" fmla="*/ 3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35">
                    <a:moveTo>
                      <a:pt x="86" y="10"/>
                    </a:moveTo>
                    <a:cubicBezTo>
                      <a:pt x="86" y="10"/>
                      <a:pt x="42" y="0"/>
                      <a:pt x="0" y="35"/>
                    </a:cubicBezTo>
                    <a:cubicBezTo>
                      <a:pt x="0" y="35"/>
                      <a:pt x="42" y="7"/>
                      <a:pt x="79" y="14"/>
                    </a:cubicBezTo>
                    <a:lnTo>
                      <a:pt x="86" y="10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1" name="Freeform 253">
                <a:extLst>
                  <a:ext uri="{FF2B5EF4-FFF2-40B4-BE49-F238E27FC236}">
                    <a16:creationId xmlns:a16="http://schemas.microsoft.com/office/drawing/2014/main" id="{E4E13C81-334F-47DD-8A82-931216C17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963"/>
                <a:ext cx="183" cy="118"/>
              </a:xfrm>
              <a:custGeom>
                <a:avLst/>
                <a:gdLst>
                  <a:gd name="T0" fmla="*/ 436 w 115"/>
                  <a:gd name="T1" fmla="*/ 89 h 74"/>
                  <a:gd name="T2" fmla="*/ 0 w 115"/>
                  <a:gd name="T3" fmla="*/ 300 h 74"/>
                  <a:gd name="T4" fmla="*/ 463 w 115"/>
                  <a:gd name="T5" fmla="*/ 110 h 74"/>
                  <a:gd name="T6" fmla="*/ 436 w 115"/>
                  <a:gd name="T7" fmla="*/ 89 h 7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" h="74">
                    <a:moveTo>
                      <a:pt x="108" y="22"/>
                    </a:moveTo>
                    <a:cubicBezTo>
                      <a:pt x="108" y="22"/>
                      <a:pt x="38" y="0"/>
                      <a:pt x="0" y="74"/>
                    </a:cubicBezTo>
                    <a:cubicBezTo>
                      <a:pt x="0" y="74"/>
                      <a:pt x="31" y="7"/>
                      <a:pt x="115" y="27"/>
                    </a:cubicBezTo>
                    <a:lnTo>
                      <a:pt x="108" y="22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2" name="Freeform 254">
                <a:extLst>
                  <a:ext uri="{FF2B5EF4-FFF2-40B4-BE49-F238E27FC236}">
                    <a16:creationId xmlns:a16="http://schemas.microsoft.com/office/drawing/2014/main" id="{5A3AA314-9517-44B8-A979-2C219DBAE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121"/>
                <a:ext cx="136" cy="132"/>
              </a:xfrm>
              <a:custGeom>
                <a:avLst/>
                <a:gdLst>
                  <a:gd name="T0" fmla="*/ 288 w 86"/>
                  <a:gd name="T1" fmla="*/ 21 h 83"/>
                  <a:gd name="T2" fmla="*/ 300 w 86"/>
                  <a:gd name="T3" fmla="*/ 5 h 83"/>
                  <a:gd name="T4" fmla="*/ 0 w 86"/>
                  <a:gd name="T5" fmla="*/ 334 h 83"/>
                  <a:gd name="T6" fmla="*/ 340 w 86"/>
                  <a:gd name="T7" fmla="*/ 27 h 83"/>
                  <a:gd name="T8" fmla="*/ 288 w 86"/>
                  <a:gd name="T9" fmla="*/ 21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83">
                    <a:moveTo>
                      <a:pt x="73" y="5"/>
                    </a:moveTo>
                    <a:cubicBezTo>
                      <a:pt x="76" y="1"/>
                      <a:pt x="76" y="1"/>
                      <a:pt x="76" y="1"/>
                    </a:cubicBezTo>
                    <a:cubicBezTo>
                      <a:pt x="76" y="1"/>
                      <a:pt x="6" y="7"/>
                      <a:pt x="0" y="83"/>
                    </a:cubicBezTo>
                    <a:cubicBezTo>
                      <a:pt x="0" y="83"/>
                      <a:pt x="14" y="0"/>
                      <a:pt x="86" y="7"/>
                    </a:cubicBezTo>
                    <a:lnTo>
                      <a:pt x="73" y="5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3" name="Freeform 255">
                <a:extLst>
                  <a:ext uri="{FF2B5EF4-FFF2-40B4-BE49-F238E27FC236}">
                    <a16:creationId xmlns:a16="http://schemas.microsoft.com/office/drawing/2014/main" id="{08CA86D1-47F3-472E-915A-7A7226592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102"/>
                <a:ext cx="44" cy="101"/>
              </a:xfrm>
              <a:custGeom>
                <a:avLst/>
                <a:gdLst>
                  <a:gd name="T0" fmla="*/ 74 w 28"/>
                  <a:gd name="T1" fmla="*/ 246 h 64"/>
                  <a:gd name="T2" fmla="*/ 108 w 28"/>
                  <a:gd name="T3" fmla="*/ 0 h 64"/>
                  <a:gd name="T4" fmla="*/ 49 w 28"/>
                  <a:gd name="T5" fmla="*/ 251 h 64"/>
                  <a:gd name="T6" fmla="*/ 74 w 28"/>
                  <a:gd name="T7" fmla="*/ 246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64">
                    <a:moveTo>
                      <a:pt x="19" y="63"/>
                    </a:moveTo>
                    <a:cubicBezTo>
                      <a:pt x="19" y="63"/>
                      <a:pt x="3" y="15"/>
                      <a:pt x="28" y="0"/>
                    </a:cubicBezTo>
                    <a:cubicBezTo>
                      <a:pt x="28" y="0"/>
                      <a:pt x="0" y="8"/>
                      <a:pt x="13" y="64"/>
                    </a:cubicBezTo>
                    <a:lnTo>
                      <a:pt x="19" y="63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4" name="Freeform 256">
                <a:extLst>
                  <a:ext uri="{FF2B5EF4-FFF2-40B4-BE49-F238E27FC236}">
                    <a16:creationId xmlns:a16="http://schemas.microsoft.com/office/drawing/2014/main" id="{1B71F929-BC6B-4506-84CD-62E8E6CAE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200"/>
                <a:ext cx="189" cy="385"/>
              </a:xfrm>
              <a:custGeom>
                <a:avLst/>
                <a:gdLst>
                  <a:gd name="T0" fmla="*/ 168 w 119"/>
                  <a:gd name="T1" fmla="*/ 16 h 242"/>
                  <a:gd name="T2" fmla="*/ 230 w 119"/>
                  <a:gd name="T3" fmla="*/ 25 h 242"/>
                  <a:gd name="T4" fmla="*/ 280 w 119"/>
                  <a:gd name="T5" fmla="*/ 94 h 242"/>
                  <a:gd name="T6" fmla="*/ 162 w 119"/>
                  <a:gd name="T7" fmla="*/ 326 h 242"/>
                  <a:gd name="T8" fmla="*/ 292 w 119"/>
                  <a:gd name="T9" fmla="*/ 504 h 242"/>
                  <a:gd name="T10" fmla="*/ 300 w 119"/>
                  <a:gd name="T11" fmla="*/ 620 h 242"/>
                  <a:gd name="T12" fmla="*/ 456 w 119"/>
                  <a:gd name="T13" fmla="*/ 969 h 242"/>
                  <a:gd name="T14" fmla="*/ 287 w 119"/>
                  <a:gd name="T15" fmla="*/ 975 h 242"/>
                  <a:gd name="T16" fmla="*/ 192 w 119"/>
                  <a:gd name="T17" fmla="*/ 648 h 242"/>
                  <a:gd name="T18" fmla="*/ 0 w 119"/>
                  <a:gd name="T19" fmla="*/ 436 h 242"/>
                  <a:gd name="T20" fmla="*/ 68 w 119"/>
                  <a:gd name="T21" fmla="*/ 360 h 242"/>
                  <a:gd name="T22" fmla="*/ 111 w 119"/>
                  <a:gd name="T23" fmla="*/ 134 h 242"/>
                  <a:gd name="T24" fmla="*/ 168 w 119"/>
                  <a:gd name="T25" fmla="*/ 16 h 2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9" h="242">
                    <a:moveTo>
                      <a:pt x="42" y="4"/>
                    </a:moveTo>
                    <a:cubicBezTo>
                      <a:pt x="42" y="4"/>
                      <a:pt x="53" y="0"/>
                      <a:pt x="57" y="6"/>
                    </a:cubicBezTo>
                    <a:cubicBezTo>
                      <a:pt x="61" y="12"/>
                      <a:pt x="70" y="23"/>
                      <a:pt x="70" y="23"/>
                    </a:cubicBezTo>
                    <a:cubicBezTo>
                      <a:pt x="70" y="23"/>
                      <a:pt x="32" y="53"/>
                      <a:pt x="40" y="81"/>
                    </a:cubicBezTo>
                    <a:cubicBezTo>
                      <a:pt x="47" y="109"/>
                      <a:pt x="58" y="130"/>
                      <a:pt x="73" y="125"/>
                    </a:cubicBezTo>
                    <a:cubicBezTo>
                      <a:pt x="73" y="125"/>
                      <a:pt x="58" y="139"/>
                      <a:pt x="75" y="154"/>
                    </a:cubicBezTo>
                    <a:cubicBezTo>
                      <a:pt x="92" y="169"/>
                      <a:pt x="119" y="221"/>
                      <a:pt x="114" y="241"/>
                    </a:cubicBezTo>
                    <a:cubicBezTo>
                      <a:pt x="72" y="242"/>
                      <a:pt x="72" y="242"/>
                      <a:pt x="72" y="242"/>
                    </a:cubicBezTo>
                    <a:cubicBezTo>
                      <a:pt x="72" y="242"/>
                      <a:pt x="82" y="193"/>
                      <a:pt x="48" y="161"/>
                    </a:cubicBezTo>
                    <a:cubicBezTo>
                      <a:pt x="15" y="128"/>
                      <a:pt x="26" y="121"/>
                      <a:pt x="0" y="108"/>
                    </a:cubicBezTo>
                    <a:cubicBezTo>
                      <a:pt x="0" y="108"/>
                      <a:pt x="21" y="108"/>
                      <a:pt x="17" y="89"/>
                    </a:cubicBezTo>
                    <a:cubicBezTo>
                      <a:pt x="13" y="69"/>
                      <a:pt x="13" y="46"/>
                      <a:pt x="28" y="33"/>
                    </a:cubicBezTo>
                    <a:cubicBezTo>
                      <a:pt x="44" y="19"/>
                      <a:pt x="49" y="8"/>
                      <a:pt x="42" y="4"/>
                    </a:cubicBezTo>
                    <a:close/>
                  </a:path>
                </a:pathLst>
              </a:custGeom>
              <a:solidFill>
                <a:srgbClr val="F5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5" name="Freeform 257">
                <a:extLst>
                  <a:ext uri="{FF2B5EF4-FFF2-40B4-BE49-F238E27FC236}">
                    <a16:creationId xmlns:a16="http://schemas.microsoft.com/office/drawing/2014/main" id="{7BD3910D-AD8E-4970-9053-ADCC2FFD8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1200"/>
                <a:ext cx="189" cy="385"/>
              </a:xfrm>
              <a:custGeom>
                <a:avLst/>
                <a:gdLst>
                  <a:gd name="T0" fmla="*/ 168 w 119"/>
                  <a:gd name="T1" fmla="*/ 16 h 242"/>
                  <a:gd name="T2" fmla="*/ 230 w 119"/>
                  <a:gd name="T3" fmla="*/ 25 h 242"/>
                  <a:gd name="T4" fmla="*/ 280 w 119"/>
                  <a:gd name="T5" fmla="*/ 94 h 242"/>
                  <a:gd name="T6" fmla="*/ 162 w 119"/>
                  <a:gd name="T7" fmla="*/ 326 h 242"/>
                  <a:gd name="T8" fmla="*/ 292 w 119"/>
                  <a:gd name="T9" fmla="*/ 504 h 242"/>
                  <a:gd name="T10" fmla="*/ 300 w 119"/>
                  <a:gd name="T11" fmla="*/ 620 h 242"/>
                  <a:gd name="T12" fmla="*/ 456 w 119"/>
                  <a:gd name="T13" fmla="*/ 969 h 242"/>
                  <a:gd name="T14" fmla="*/ 287 w 119"/>
                  <a:gd name="T15" fmla="*/ 975 h 242"/>
                  <a:gd name="T16" fmla="*/ 192 w 119"/>
                  <a:gd name="T17" fmla="*/ 648 h 242"/>
                  <a:gd name="T18" fmla="*/ 0 w 119"/>
                  <a:gd name="T19" fmla="*/ 436 h 242"/>
                  <a:gd name="T20" fmla="*/ 68 w 119"/>
                  <a:gd name="T21" fmla="*/ 360 h 242"/>
                  <a:gd name="T22" fmla="*/ 111 w 119"/>
                  <a:gd name="T23" fmla="*/ 134 h 242"/>
                  <a:gd name="T24" fmla="*/ 168 w 119"/>
                  <a:gd name="T25" fmla="*/ 16 h 2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9" h="242">
                    <a:moveTo>
                      <a:pt x="42" y="4"/>
                    </a:moveTo>
                    <a:cubicBezTo>
                      <a:pt x="42" y="4"/>
                      <a:pt x="53" y="0"/>
                      <a:pt x="57" y="6"/>
                    </a:cubicBezTo>
                    <a:cubicBezTo>
                      <a:pt x="61" y="12"/>
                      <a:pt x="70" y="23"/>
                      <a:pt x="70" y="23"/>
                    </a:cubicBezTo>
                    <a:cubicBezTo>
                      <a:pt x="70" y="23"/>
                      <a:pt x="32" y="53"/>
                      <a:pt x="40" y="81"/>
                    </a:cubicBezTo>
                    <a:cubicBezTo>
                      <a:pt x="47" y="109"/>
                      <a:pt x="58" y="130"/>
                      <a:pt x="73" y="125"/>
                    </a:cubicBezTo>
                    <a:cubicBezTo>
                      <a:pt x="73" y="125"/>
                      <a:pt x="58" y="139"/>
                      <a:pt x="75" y="154"/>
                    </a:cubicBezTo>
                    <a:cubicBezTo>
                      <a:pt x="92" y="169"/>
                      <a:pt x="119" y="221"/>
                      <a:pt x="114" y="241"/>
                    </a:cubicBezTo>
                    <a:cubicBezTo>
                      <a:pt x="72" y="242"/>
                      <a:pt x="72" y="242"/>
                      <a:pt x="72" y="242"/>
                    </a:cubicBezTo>
                    <a:cubicBezTo>
                      <a:pt x="72" y="242"/>
                      <a:pt x="82" y="193"/>
                      <a:pt x="48" y="161"/>
                    </a:cubicBezTo>
                    <a:cubicBezTo>
                      <a:pt x="15" y="128"/>
                      <a:pt x="26" y="121"/>
                      <a:pt x="0" y="108"/>
                    </a:cubicBezTo>
                    <a:cubicBezTo>
                      <a:pt x="0" y="108"/>
                      <a:pt x="21" y="108"/>
                      <a:pt x="17" y="89"/>
                    </a:cubicBezTo>
                    <a:cubicBezTo>
                      <a:pt x="13" y="69"/>
                      <a:pt x="13" y="46"/>
                      <a:pt x="28" y="33"/>
                    </a:cubicBezTo>
                    <a:cubicBezTo>
                      <a:pt x="44" y="19"/>
                      <a:pt x="49" y="8"/>
                      <a:pt x="42" y="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6" name="Freeform 258">
                <a:extLst>
                  <a:ext uri="{FF2B5EF4-FFF2-40B4-BE49-F238E27FC236}">
                    <a16:creationId xmlns:a16="http://schemas.microsoft.com/office/drawing/2014/main" id="{575EA5C2-A3BE-46FB-86E2-849637C57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362"/>
                <a:ext cx="79" cy="56"/>
              </a:xfrm>
              <a:custGeom>
                <a:avLst/>
                <a:gdLst>
                  <a:gd name="T0" fmla="*/ 0 w 50"/>
                  <a:gd name="T1" fmla="*/ 86 h 35"/>
                  <a:gd name="T2" fmla="*/ 198 w 50"/>
                  <a:gd name="T3" fmla="*/ 0 h 35"/>
                  <a:gd name="T4" fmla="*/ 0 w 50"/>
                  <a:gd name="T5" fmla="*/ 144 h 35"/>
                  <a:gd name="T6" fmla="*/ 0 w 50"/>
                  <a:gd name="T7" fmla="*/ 8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35">
                    <a:moveTo>
                      <a:pt x="0" y="21"/>
                    </a:moveTo>
                    <a:cubicBezTo>
                      <a:pt x="0" y="21"/>
                      <a:pt x="26" y="1"/>
                      <a:pt x="50" y="0"/>
                    </a:cubicBezTo>
                    <a:cubicBezTo>
                      <a:pt x="50" y="0"/>
                      <a:pt x="6" y="13"/>
                      <a:pt x="0" y="35"/>
                    </a:cubicBez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7" name="Freeform 259">
                <a:extLst>
                  <a:ext uri="{FF2B5EF4-FFF2-40B4-BE49-F238E27FC236}">
                    <a16:creationId xmlns:a16="http://schemas.microsoft.com/office/drawing/2014/main" id="{7704243F-848A-41FA-B8A1-8ADB92258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332"/>
                <a:ext cx="211" cy="70"/>
              </a:xfrm>
              <a:custGeom>
                <a:avLst/>
                <a:gdLst>
                  <a:gd name="T0" fmla="*/ 476 w 133"/>
                  <a:gd name="T1" fmla="*/ 108 h 44"/>
                  <a:gd name="T2" fmla="*/ 497 w 133"/>
                  <a:gd name="T3" fmla="*/ 84 h 44"/>
                  <a:gd name="T4" fmla="*/ 381 w 133"/>
                  <a:gd name="T5" fmla="*/ 60 h 44"/>
                  <a:gd name="T6" fmla="*/ 0 w 133"/>
                  <a:gd name="T7" fmla="*/ 129 h 44"/>
                  <a:gd name="T8" fmla="*/ 347 w 133"/>
                  <a:gd name="T9" fmla="*/ 68 h 44"/>
                  <a:gd name="T10" fmla="*/ 531 w 133"/>
                  <a:gd name="T11" fmla="*/ 177 h 44"/>
                  <a:gd name="T12" fmla="*/ 476 w 133"/>
                  <a:gd name="T13" fmla="*/ 108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3" h="44">
                    <a:moveTo>
                      <a:pt x="119" y="27"/>
                    </a:moveTo>
                    <a:cubicBezTo>
                      <a:pt x="124" y="21"/>
                      <a:pt x="124" y="21"/>
                      <a:pt x="124" y="21"/>
                    </a:cubicBezTo>
                    <a:cubicBezTo>
                      <a:pt x="124" y="21"/>
                      <a:pt x="112" y="24"/>
                      <a:pt x="95" y="15"/>
                    </a:cubicBezTo>
                    <a:cubicBezTo>
                      <a:pt x="78" y="6"/>
                      <a:pt x="38" y="2"/>
                      <a:pt x="0" y="32"/>
                    </a:cubicBezTo>
                    <a:cubicBezTo>
                      <a:pt x="0" y="32"/>
                      <a:pt x="46" y="0"/>
                      <a:pt x="87" y="17"/>
                    </a:cubicBezTo>
                    <a:cubicBezTo>
                      <a:pt x="128" y="34"/>
                      <a:pt x="133" y="44"/>
                      <a:pt x="133" y="44"/>
                    </a:cubicBezTo>
                    <a:lnTo>
                      <a:pt x="119" y="27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8" name="Freeform 260">
                <a:extLst>
                  <a:ext uri="{FF2B5EF4-FFF2-40B4-BE49-F238E27FC236}">
                    <a16:creationId xmlns:a16="http://schemas.microsoft.com/office/drawing/2014/main" id="{923F98DC-00B7-424D-9BCB-2D9D507D4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640"/>
                <a:ext cx="1251" cy="1117"/>
              </a:xfrm>
              <a:custGeom>
                <a:avLst/>
                <a:gdLst>
                  <a:gd name="T0" fmla="*/ 179 w 788"/>
                  <a:gd name="T1" fmla="*/ 5 h 703"/>
                  <a:gd name="T2" fmla="*/ 308 w 788"/>
                  <a:gd name="T3" fmla="*/ 0 h 703"/>
                  <a:gd name="T4" fmla="*/ 278 w 788"/>
                  <a:gd name="T5" fmla="*/ 634 h 703"/>
                  <a:gd name="T6" fmla="*/ 327 w 788"/>
                  <a:gd name="T7" fmla="*/ 1068 h 703"/>
                  <a:gd name="T8" fmla="*/ 327 w 788"/>
                  <a:gd name="T9" fmla="*/ 1424 h 703"/>
                  <a:gd name="T10" fmla="*/ 416 w 788"/>
                  <a:gd name="T11" fmla="*/ 1813 h 703"/>
                  <a:gd name="T12" fmla="*/ 579 w 788"/>
                  <a:gd name="T13" fmla="*/ 2396 h 703"/>
                  <a:gd name="T14" fmla="*/ 1219 w 788"/>
                  <a:gd name="T15" fmla="*/ 2170 h 703"/>
                  <a:gd name="T16" fmla="*/ 1867 w 788"/>
                  <a:gd name="T17" fmla="*/ 2588 h 703"/>
                  <a:gd name="T18" fmla="*/ 2342 w 788"/>
                  <a:gd name="T19" fmla="*/ 2611 h 703"/>
                  <a:gd name="T20" fmla="*/ 3153 w 788"/>
                  <a:gd name="T21" fmla="*/ 1705 h 703"/>
                  <a:gd name="T22" fmla="*/ 3153 w 788"/>
                  <a:gd name="T23" fmla="*/ 1818 h 703"/>
                  <a:gd name="T24" fmla="*/ 2913 w 788"/>
                  <a:gd name="T25" fmla="*/ 2010 h 703"/>
                  <a:gd name="T26" fmla="*/ 2716 w 788"/>
                  <a:gd name="T27" fmla="*/ 2337 h 703"/>
                  <a:gd name="T28" fmla="*/ 2661 w 788"/>
                  <a:gd name="T29" fmla="*/ 2431 h 703"/>
                  <a:gd name="T30" fmla="*/ 2389 w 788"/>
                  <a:gd name="T31" fmla="*/ 2668 h 703"/>
                  <a:gd name="T32" fmla="*/ 2313 w 788"/>
                  <a:gd name="T33" fmla="*/ 2800 h 703"/>
                  <a:gd name="T34" fmla="*/ 2218 w 788"/>
                  <a:gd name="T35" fmla="*/ 2760 h 703"/>
                  <a:gd name="T36" fmla="*/ 1989 w 788"/>
                  <a:gd name="T37" fmla="*/ 2765 h 703"/>
                  <a:gd name="T38" fmla="*/ 1840 w 788"/>
                  <a:gd name="T39" fmla="*/ 2800 h 703"/>
                  <a:gd name="T40" fmla="*/ 1818 w 788"/>
                  <a:gd name="T41" fmla="*/ 2668 h 703"/>
                  <a:gd name="T42" fmla="*/ 1586 w 788"/>
                  <a:gd name="T43" fmla="*/ 2431 h 703"/>
                  <a:gd name="T44" fmla="*/ 1442 w 788"/>
                  <a:gd name="T45" fmla="*/ 2426 h 703"/>
                  <a:gd name="T46" fmla="*/ 1424 w 788"/>
                  <a:gd name="T47" fmla="*/ 2318 h 703"/>
                  <a:gd name="T48" fmla="*/ 1054 w 788"/>
                  <a:gd name="T49" fmla="*/ 2275 h 703"/>
                  <a:gd name="T50" fmla="*/ 926 w 788"/>
                  <a:gd name="T51" fmla="*/ 2410 h 703"/>
                  <a:gd name="T52" fmla="*/ 810 w 788"/>
                  <a:gd name="T53" fmla="*/ 2406 h 703"/>
                  <a:gd name="T54" fmla="*/ 356 w 788"/>
                  <a:gd name="T55" fmla="*/ 2323 h 703"/>
                  <a:gd name="T56" fmla="*/ 192 w 788"/>
                  <a:gd name="T57" fmla="*/ 2209 h 703"/>
                  <a:gd name="T58" fmla="*/ 284 w 788"/>
                  <a:gd name="T59" fmla="*/ 2035 h 703"/>
                  <a:gd name="T60" fmla="*/ 217 w 788"/>
                  <a:gd name="T61" fmla="*/ 1548 h 703"/>
                  <a:gd name="T62" fmla="*/ 68 w 788"/>
                  <a:gd name="T63" fmla="*/ 1363 h 703"/>
                  <a:gd name="T64" fmla="*/ 184 w 788"/>
                  <a:gd name="T65" fmla="*/ 1071 h 703"/>
                  <a:gd name="T66" fmla="*/ 102 w 788"/>
                  <a:gd name="T67" fmla="*/ 593 h 703"/>
                  <a:gd name="T68" fmla="*/ 8 w 788"/>
                  <a:gd name="T69" fmla="*/ 416 h 703"/>
                  <a:gd name="T70" fmla="*/ 151 w 788"/>
                  <a:gd name="T71" fmla="*/ 257 h 703"/>
                  <a:gd name="T72" fmla="*/ 184 w 788"/>
                  <a:gd name="T73" fmla="*/ 16 h 70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88" h="703">
                    <a:moveTo>
                      <a:pt x="45" y="1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69" y="109"/>
                      <a:pt x="69" y="158"/>
                    </a:cubicBezTo>
                    <a:cubicBezTo>
                      <a:pt x="69" y="206"/>
                      <a:pt x="89" y="230"/>
                      <a:pt x="82" y="266"/>
                    </a:cubicBezTo>
                    <a:cubicBezTo>
                      <a:pt x="75" y="301"/>
                      <a:pt x="69" y="319"/>
                      <a:pt x="82" y="355"/>
                    </a:cubicBezTo>
                    <a:cubicBezTo>
                      <a:pt x="94" y="391"/>
                      <a:pt x="109" y="416"/>
                      <a:pt x="104" y="452"/>
                    </a:cubicBezTo>
                    <a:cubicBezTo>
                      <a:pt x="100" y="488"/>
                      <a:pt x="104" y="590"/>
                      <a:pt x="145" y="597"/>
                    </a:cubicBezTo>
                    <a:cubicBezTo>
                      <a:pt x="185" y="604"/>
                      <a:pt x="214" y="535"/>
                      <a:pt x="305" y="541"/>
                    </a:cubicBezTo>
                    <a:cubicBezTo>
                      <a:pt x="396" y="546"/>
                      <a:pt x="441" y="620"/>
                      <a:pt x="467" y="645"/>
                    </a:cubicBezTo>
                    <a:cubicBezTo>
                      <a:pt x="493" y="670"/>
                      <a:pt x="528" y="694"/>
                      <a:pt x="585" y="651"/>
                    </a:cubicBezTo>
                    <a:cubicBezTo>
                      <a:pt x="642" y="608"/>
                      <a:pt x="702" y="445"/>
                      <a:pt x="788" y="425"/>
                    </a:cubicBezTo>
                    <a:cubicBezTo>
                      <a:pt x="788" y="453"/>
                      <a:pt x="788" y="453"/>
                      <a:pt x="788" y="453"/>
                    </a:cubicBezTo>
                    <a:cubicBezTo>
                      <a:pt x="788" y="453"/>
                      <a:pt x="759" y="453"/>
                      <a:pt x="728" y="501"/>
                    </a:cubicBezTo>
                    <a:cubicBezTo>
                      <a:pt x="696" y="550"/>
                      <a:pt x="678" y="570"/>
                      <a:pt x="679" y="583"/>
                    </a:cubicBezTo>
                    <a:cubicBezTo>
                      <a:pt x="681" y="597"/>
                      <a:pt x="679" y="606"/>
                      <a:pt x="665" y="606"/>
                    </a:cubicBezTo>
                    <a:cubicBezTo>
                      <a:pt x="650" y="606"/>
                      <a:pt x="618" y="655"/>
                      <a:pt x="597" y="665"/>
                    </a:cubicBezTo>
                    <a:cubicBezTo>
                      <a:pt x="577" y="676"/>
                      <a:pt x="591" y="695"/>
                      <a:pt x="578" y="698"/>
                    </a:cubicBezTo>
                    <a:cubicBezTo>
                      <a:pt x="566" y="701"/>
                      <a:pt x="564" y="683"/>
                      <a:pt x="554" y="688"/>
                    </a:cubicBezTo>
                    <a:cubicBezTo>
                      <a:pt x="544" y="692"/>
                      <a:pt x="520" y="698"/>
                      <a:pt x="497" y="689"/>
                    </a:cubicBezTo>
                    <a:cubicBezTo>
                      <a:pt x="475" y="680"/>
                      <a:pt x="468" y="703"/>
                      <a:pt x="460" y="698"/>
                    </a:cubicBezTo>
                    <a:cubicBezTo>
                      <a:pt x="453" y="694"/>
                      <a:pt x="463" y="676"/>
                      <a:pt x="454" y="665"/>
                    </a:cubicBezTo>
                    <a:cubicBezTo>
                      <a:pt x="445" y="655"/>
                      <a:pt x="411" y="618"/>
                      <a:pt x="396" y="606"/>
                    </a:cubicBezTo>
                    <a:cubicBezTo>
                      <a:pt x="382" y="594"/>
                      <a:pt x="368" y="612"/>
                      <a:pt x="360" y="605"/>
                    </a:cubicBezTo>
                    <a:cubicBezTo>
                      <a:pt x="353" y="598"/>
                      <a:pt x="368" y="587"/>
                      <a:pt x="356" y="578"/>
                    </a:cubicBezTo>
                    <a:cubicBezTo>
                      <a:pt x="344" y="569"/>
                      <a:pt x="304" y="551"/>
                      <a:pt x="263" y="567"/>
                    </a:cubicBezTo>
                    <a:cubicBezTo>
                      <a:pt x="221" y="582"/>
                      <a:pt x="245" y="598"/>
                      <a:pt x="231" y="601"/>
                    </a:cubicBezTo>
                    <a:cubicBezTo>
                      <a:pt x="218" y="605"/>
                      <a:pt x="214" y="586"/>
                      <a:pt x="202" y="600"/>
                    </a:cubicBezTo>
                    <a:cubicBezTo>
                      <a:pt x="190" y="615"/>
                      <a:pt x="136" y="674"/>
                      <a:pt x="89" y="579"/>
                    </a:cubicBezTo>
                    <a:cubicBezTo>
                      <a:pt x="77" y="556"/>
                      <a:pt x="56" y="573"/>
                      <a:pt x="48" y="551"/>
                    </a:cubicBezTo>
                    <a:cubicBezTo>
                      <a:pt x="40" y="528"/>
                      <a:pt x="71" y="541"/>
                      <a:pt x="71" y="507"/>
                    </a:cubicBezTo>
                    <a:cubicBezTo>
                      <a:pt x="71" y="473"/>
                      <a:pt x="85" y="417"/>
                      <a:pt x="54" y="386"/>
                    </a:cubicBezTo>
                    <a:cubicBezTo>
                      <a:pt x="22" y="354"/>
                      <a:pt x="18" y="360"/>
                      <a:pt x="17" y="340"/>
                    </a:cubicBezTo>
                    <a:cubicBezTo>
                      <a:pt x="16" y="319"/>
                      <a:pt x="48" y="285"/>
                      <a:pt x="46" y="267"/>
                    </a:cubicBezTo>
                    <a:cubicBezTo>
                      <a:pt x="44" y="249"/>
                      <a:pt x="22" y="167"/>
                      <a:pt x="25" y="148"/>
                    </a:cubicBezTo>
                    <a:cubicBezTo>
                      <a:pt x="27" y="128"/>
                      <a:pt x="0" y="116"/>
                      <a:pt x="2" y="104"/>
                    </a:cubicBezTo>
                    <a:cubicBezTo>
                      <a:pt x="4" y="91"/>
                      <a:pt x="37" y="86"/>
                      <a:pt x="38" y="64"/>
                    </a:cubicBezTo>
                    <a:cubicBezTo>
                      <a:pt x="39" y="43"/>
                      <a:pt x="46" y="4"/>
                      <a:pt x="46" y="4"/>
                    </a:cubicBezTo>
                  </a:path>
                </a:pathLst>
              </a:custGeom>
              <a:solidFill>
                <a:srgbClr val="F6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59" name="Freeform 261">
                <a:extLst>
                  <a:ext uri="{FF2B5EF4-FFF2-40B4-BE49-F238E27FC236}">
                    <a16:creationId xmlns:a16="http://schemas.microsoft.com/office/drawing/2014/main" id="{839AB3BC-C550-4BE2-9909-B69B987B9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316"/>
                <a:ext cx="168" cy="354"/>
              </a:xfrm>
              <a:custGeom>
                <a:avLst/>
                <a:gdLst>
                  <a:gd name="T0" fmla="*/ 0 w 106"/>
                  <a:gd name="T1" fmla="*/ 0 h 223"/>
                  <a:gd name="T2" fmla="*/ 0 w 106"/>
                  <a:gd name="T3" fmla="*/ 111 h 223"/>
                  <a:gd name="T4" fmla="*/ 306 w 106"/>
                  <a:gd name="T5" fmla="*/ 429 h 223"/>
                  <a:gd name="T6" fmla="*/ 73 w 106"/>
                  <a:gd name="T7" fmla="*/ 776 h 223"/>
                  <a:gd name="T8" fmla="*/ 73 w 106"/>
                  <a:gd name="T9" fmla="*/ 892 h 223"/>
                  <a:gd name="T10" fmla="*/ 415 w 106"/>
                  <a:gd name="T11" fmla="*/ 430 h 223"/>
                  <a:gd name="T12" fmla="*/ 8 w 106"/>
                  <a:gd name="T13" fmla="*/ 0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23">
                    <a:moveTo>
                      <a:pt x="0" y="0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75" y="33"/>
                      <a:pt x="77" y="107"/>
                    </a:cubicBezTo>
                    <a:cubicBezTo>
                      <a:pt x="79" y="182"/>
                      <a:pt x="18" y="194"/>
                      <a:pt x="18" y="194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06" y="221"/>
                      <a:pt x="104" y="108"/>
                    </a:cubicBezTo>
                    <a:cubicBezTo>
                      <a:pt x="103" y="4"/>
                      <a:pt x="2" y="0"/>
                      <a:pt x="2" y="0"/>
                    </a:cubicBezTo>
                  </a:path>
                </a:pathLst>
              </a:custGeom>
              <a:solidFill>
                <a:srgbClr val="F7F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0" name="Freeform 262">
                <a:extLst>
                  <a:ext uri="{FF2B5EF4-FFF2-40B4-BE49-F238E27FC236}">
                    <a16:creationId xmlns:a16="http://schemas.microsoft.com/office/drawing/2014/main" id="{878CFE2B-BA6E-44C4-AA33-25CF571B6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316"/>
                <a:ext cx="168" cy="354"/>
              </a:xfrm>
              <a:custGeom>
                <a:avLst/>
                <a:gdLst>
                  <a:gd name="T0" fmla="*/ 0 w 106"/>
                  <a:gd name="T1" fmla="*/ 0 h 223"/>
                  <a:gd name="T2" fmla="*/ 0 w 106"/>
                  <a:gd name="T3" fmla="*/ 111 h 223"/>
                  <a:gd name="T4" fmla="*/ 306 w 106"/>
                  <a:gd name="T5" fmla="*/ 429 h 223"/>
                  <a:gd name="T6" fmla="*/ 73 w 106"/>
                  <a:gd name="T7" fmla="*/ 776 h 223"/>
                  <a:gd name="T8" fmla="*/ 73 w 106"/>
                  <a:gd name="T9" fmla="*/ 892 h 223"/>
                  <a:gd name="T10" fmla="*/ 415 w 106"/>
                  <a:gd name="T11" fmla="*/ 430 h 223"/>
                  <a:gd name="T12" fmla="*/ 8 w 106"/>
                  <a:gd name="T13" fmla="*/ 0 h 2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23">
                    <a:moveTo>
                      <a:pt x="0" y="0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75" y="33"/>
                      <a:pt x="77" y="107"/>
                    </a:cubicBezTo>
                    <a:cubicBezTo>
                      <a:pt x="79" y="182"/>
                      <a:pt x="18" y="194"/>
                      <a:pt x="18" y="194"/>
                    </a:cubicBezTo>
                    <a:cubicBezTo>
                      <a:pt x="18" y="223"/>
                      <a:pt x="18" y="223"/>
                      <a:pt x="18" y="223"/>
                    </a:cubicBezTo>
                    <a:cubicBezTo>
                      <a:pt x="18" y="223"/>
                      <a:pt x="106" y="221"/>
                      <a:pt x="104" y="108"/>
                    </a:cubicBezTo>
                    <a:cubicBezTo>
                      <a:pt x="103" y="4"/>
                      <a:pt x="2" y="0"/>
                      <a:pt x="2" y="0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1" name="Freeform 263">
                <a:extLst>
                  <a:ext uri="{FF2B5EF4-FFF2-40B4-BE49-F238E27FC236}">
                    <a16:creationId xmlns:a16="http://schemas.microsoft.com/office/drawing/2014/main" id="{7B8D6263-8A57-4FD8-BA92-55E101A83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3188"/>
                <a:ext cx="246" cy="577"/>
              </a:xfrm>
              <a:custGeom>
                <a:avLst/>
                <a:gdLst>
                  <a:gd name="T0" fmla="*/ 168 w 155"/>
                  <a:gd name="T1" fmla="*/ 0 h 363"/>
                  <a:gd name="T2" fmla="*/ 27 w 155"/>
                  <a:gd name="T3" fmla="*/ 132 h 363"/>
                  <a:gd name="T4" fmla="*/ 141 w 155"/>
                  <a:gd name="T5" fmla="*/ 695 h 363"/>
                  <a:gd name="T6" fmla="*/ 76 w 155"/>
                  <a:gd name="T7" fmla="*/ 779 h 363"/>
                  <a:gd name="T8" fmla="*/ 163 w 155"/>
                  <a:gd name="T9" fmla="*/ 1089 h 363"/>
                  <a:gd name="T10" fmla="*/ 509 w 155"/>
                  <a:gd name="T11" fmla="*/ 1192 h 363"/>
                  <a:gd name="T12" fmla="*/ 567 w 155"/>
                  <a:gd name="T13" fmla="*/ 1450 h 363"/>
                  <a:gd name="T14" fmla="*/ 571 w 155"/>
                  <a:gd name="T15" fmla="*/ 1191 h 363"/>
                  <a:gd name="T16" fmla="*/ 343 w 155"/>
                  <a:gd name="T17" fmla="*/ 1051 h 363"/>
                  <a:gd name="T18" fmla="*/ 240 w 155"/>
                  <a:gd name="T19" fmla="*/ 711 h 363"/>
                  <a:gd name="T20" fmla="*/ 168 w 155"/>
                  <a:gd name="T21" fmla="*/ 0 h 3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5" h="363">
                    <a:moveTo>
                      <a:pt x="42" y="0"/>
                    </a:moveTo>
                    <a:cubicBezTo>
                      <a:pt x="42" y="0"/>
                      <a:pt x="41" y="25"/>
                      <a:pt x="7" y="33"/>
                    </a:cubicBezTo>
                    <a:cubicBezTo>
                      <a:pt x="7" y="33"/>
                      <a:pt x="60" y="117"/>
                      <a:pt x="35" y="173"/>
                    </a:cubicBezTo>
                    <a:cubicBezTo>
                      <a:pt x="35" y="173"/>
                      <a:pt x="25" y="188"/>
                      <a:pt x="19" y="194"/>
                    </a:cubicBezTo>
                    <a:cubicBezTo>
                      <a:pt x="19" y="194"/>
                      <a:pt x="0" y="246"/>
                      <a:pt x="41" y="271"/>
                    </a:cubicBezTo>
                    <a:cubicBezTo>
                      <a:pt x="83" y="296"/>
                      <a:pt x="106" y="268"/>
                      <a:pt x="127" y="297"/>
                    </a:cubicBezTo>
                    <a:cubicBezTo>
                      <a:pt x="148" y="326"/>
                      <a:pt x="129" y="359"/>
                      <a:pt x="142" y="361"/>
                    </a:cubicBezTo>
                    <a:cubicBezTo>
                      <a:pt x="155" y="363"/>
                      <a:pt x="153" y="318"/>
                      <a:pt x="143" y="296"/>
                    </a:cubicBezTo>
                    <a:cubicBezTo>
                      <a:pt x="135" y="277"/>
                      <a:pt x="121" y="266"/>
                      <a:pt x="86" y="262"/>
                    </a:cubicBezTo>
                    <a:cubicBezTo>
                      <a:pt x="45" y="258"/>
                      <a:pt x="38" y="214"/>
                      <a:pt x="60" y="177"/>
                    </a:cubicBezTo>
                    <a:cubicBezTo>
                      <a:pt x="82" y="139"/>
                      <a:pt x="85" y="78"/>
                      <a:pt x="42" y="0"/>
                    </a:cubicBezTo>
                    <a:close/>
                  </a:path>
                </a:pathLst>
              </a:custGeom>
              <a:solidFill>
                <a:srgbClr val="F5F0F0"/>
              </a:solidFill>
              <a:ln w="12700" cap="flat">
                <a:solidFill>
                  <a:srgbClr val="F5F0F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2" name="Freeform 264">
                <a:extLst>
                  <a:ext uri="{FF2B5EF4-FFF2-40B4-BE49-F238E27FC236}">
                    <a16:creationId xmlns:a16="http://schemas.microsoft.com/office/drawing/2014/main" id="{B4A8523F-C9F2-457A-A5EF-5ABAC16E1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3188"/>
                <a:ext cx="246" cy="577"/>
              </a:xfrm>
              <a:custGeom>
                <a:avLst/>
                <a:gdLst>
                  <a:gd name="T0" fmla="*/ 168 w 155"/>
                  <a:gd name="T1" fmla="*/ 0 h 363"/>
                  <a:gd name="T2" fmla="*/ 27 w 155"/>
                  <a:gd name="T3" fmla="*/ 132 h 363"/>
                  <a:gd name="T4" fmla="*/ 141 w 155"/>
                  <a:gd name="T5" fmla="*/ 695 h 363"/>
                  <a:gd name="T6" fmla="*/ 76 w 155"/>
                  <a:gd name="T7" fmla="*/ 779 h 363"/>
                  <a:gd name="T8" fmla="*/ 163 w 155"/>
                  <a:gd name="T9" fmla="*/ 1089 h 363"/>
                  <a:gd name="T10" fmla="*/ 509 w 155"/>
                  <a:gd name="T11" fmla="*/ 1192 h 363"/>
                  <a:gd name="T12" fmla="*/ 567 w 155"/>
                  <a:gd name="T13" fmla="*/ 1450 h 363"/>
                  <a:gd name="T14" fmla="*/ 571 w 155"/>
                  <a:gd name="T15" fmla="*/ 1191 h 363"/>
                  <a:gd name="T16" fmla="*/ 343 w 155"/>
                  <a:gd name="T17" fmla="*/ 1051 h 363"/>
                  <a:gd name="T18" fmla="*/ 240 w 155"/>
                  <a:gd name="T19" fmla="*/ 711 h 363"/>
                  <a:gd name="T20" fmla="*/ 168 w 155"/>
                  <a:gd name="T21" fmla="*/ 0 h 3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5" h="363">
                    <a:moveTo>
                      <a:pt x="42" y="0"/>
                    </a:moveTo>
                    <a:cubicBezTo>
                      <a:pt x="42" y="0"/>
                      <a:pt x="41" y="25"/>
                      <a:pt x="7" y="33"/>
                    </a:cubicBezTo>
                    <a:cubicBezTo>
                      <a:pt x="7" y="33"/>
                      <a:pt x="60" y="117"/>
                      <a:pt x="35" y="173"/>
                    </a:cubicBezTo>
                    <a:cubicBezTo>
                      <a:pt x="35" y="173"/>
                      <a:pt x="25" y="188"/>
                      <a:pt x="19" y="194"/>
                    </a:cubicBezTo>
                    <a:cubicBezTo>
                      <a:pt x="19" y="194"/>
                      <a:pt x="0" y="246"/>
                      <a:pt x="41" y="271"/>
                    </a:cubicBezTo>
                    <a:cubicBezTo>
                      <a:pt x="83" y="296"/>
                      <a:pt x="106" y="268"/>
                      <a:pt x="127" y="297"/>
                    </a:cubicBezTo>
                    <a:cubicBezTo>
                      <a:pt x="148" y="326"/>
                      <a:pt x="129" y="359"/>
                      <a:pt x="142" y="361"/>
                    </a:cubicBezTo>
                    <a:cubicBezTo>
                      <a:pt x="155" y="363"/>
                      <a:pt x="153" y="318"/>
                      <a:pt x="143" y="296"/>
                    </a:cubicBezTo>
                    <a:cubicBezTo>
                      <a:pt x="135" y="277"/>
                      <a:pt x="121" y="266"/>
                      <a:pt x="86" y="262"/>
                    </a:cubicBezTo>
                    <a:cubicBezTo>
                      <a:pt x="45" y="258"/>
                      <a:pt x="38" y="214"/>
                      <a:pt x="60" y="177"/>
                    </a:cubicBezTo>
                    <a:cubicBezTo>
                      <a:pt x="82" y="139"/>
                      <a:pt x="85" y="78"/>
                      <a:pt x="42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3" name="Freeform 265">
                <a:extLst>
                  <a:ext uri="{FF2B5EF4-FFF2-40B4-BE49-F238E27FC236}">
                    <a16:creationId xmlns:a16="http://schemas.microsoft.com/office/drawing/2014/main" id="{42B8227B-68FE-47D5-89BF-93818FD2D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037"/>
                <a:ext cx="516" cy="632"/>
              </a:xfrm>
              <a:custGeom>
                <a:avLst/>
                <a:gdLst>
                  <a:gd name="T0" fmla="*/ 749 w 325"/>
                  <a:gd name="T1" fmla="*/ 1150 h 398"/>
                  <a:gd name="T2" fmla="*/ 252 w 325"/>
                  <a:gd name="T3" fmla="*/ 1429 h 398"/>
                  <a:gd name="T4" fmla="*/ 76 w 325"/>
                  <a:gd name="T5" fmla="*/ 988 h 398"/>
                  <a:gd name="T6" fmla="*/ 413 w 325"/>
                  <a:gd name="T7" fmla="*/ 510 h 398"/>
                  <a:gd name="T8" fmla="*/ 510 w 325"/>
                  <a:gd name="T9" fmla="*/ 462 h 398"/>
                  <a:gd name="T10" fmla="*/ 532 w 325"/>
                  <a:gd name="T11" fmla="*/ 413 h 398"/>
                  <a:gd name="T12" fmla="*/ 600 w 325"/>
                  <a:gd name="T13" fmla="*/ 413 h 398"/>
                  <a:gd name="T14" fmla="*/ 1081 w 325"/>
                  <a:gd name="T15" fmla="*/ 102 h 398"/>
                  <a:gd name="T16" fmla="*/ 1084 w 325"/>
                  <a:gd name="T17" fmla="*/ 965 h 398"/>
                  <a:gd name="T18" fmla="*/ 749 w 325"/>
                  <a:gd name="T19" fmla="*/ 1150 h 3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5" h="398">
                    <a:moveTo>
                      <a:pt x="187" y="287"/>
                    </a:moveTo>
                    <a:cubicBezTo>
                      <a:pt x="165" y="303"/>
                      <a:pt x="110" y="398"/>
                      <a:pt x="63" y="357"/>
                    </a:cubicBezTo>
                    <a:cubicBezTo>
                      <a:pt x="39" y="335"/>
                      <a:pt x="39" y="285"/>
                      <a:pt x="19" y="247"/>
                    </a:cubicBezTo>
                    <a:cubicBezTo>
                      <a:pt x="0" y="208"/>
                      <a:pt x="24" y="127"/>
                      <a:pt x="103" y="127"/>
                    </a:cubicBezTo>
                    <a:cubicBezTo>
                      <a:pt x="121" y="127"/>
                      <a:pt x="126" y="123"/>
                      <a:pt x="127" y="115"/>
                    </a:cubicBezTo>
                    <a:cubicBezTo>
                      <a:pt x="128" y="108"/>
                      <a:pt x="127" y="105"/>
                      <a:pt x="133" y="103"/>
                    </a:cubicBezTo>
                    <a:cubicBezTo>
                      <a:pt x="138" y="101"/>
                      <a:pt x="142" y="112"/>
                      <a:pt x="150" y="103"/>
                    </a:cubicBezTo>
                    <a:cubicBezTo>
                      <a:pt x="157" y="94"/>
                      <a:pt x="232" y="0"/>
                      <a:pt x="270" y="25"/>
                    </a:cubicBezTo>
                    <a:cubicBezTo>
                      <a:pt x="307" y="50"/>
                      <a:pt x="325" y="195"/>
                      <a:pt x="271" y="241"/>
                    </a:cubicBezTo>
                    <a:cubicBezTo>
                      <a:pt x="231" y="274"/>
                      <a:pt x="220" y="262"/>
                      <a:pt x="187" y="287"/>
                    </a:cubicBezTo>
                    <a:close/>
                  </a:path>
                </a:pathLst>
              </a:custGeom>
              <a:solidFill>
                <a:srgbClr val="F2E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4" name="Freeform 266">
                <a:extLst>
                  <a:ext uri="{FF2B5EF4-FFF2-40B4-BE49-F238E27FC236}">
                    <a16:creationId xmlns:a16="http://schemas.microsoft.com/office/drawing/2014/main" id="{4F65A08D-0194-4577-BF05-5E8A7AAB7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8" y="1037"/>
                <a:ext cx="516" cy="632"/>
              </a:xfrm>
              <a:custGeom>
                <a:avLst/>
                <a:gdLst>
                  <a:gd name="T0" fmla="*/ 749 w 325"/>
                  <a:gd name="T1" fmla="*/ 1150 h 398"/>
                  <a:gd name="T2" fmla="*/ 252 w 325"/>
                  <a:gd name="T3" fmla="*/ 1429 h 398"/>
                  <a:gd name="T4" fmla="*/ 76 w 325"/>
                  <a:gd name="T5" fmla="*/ 988 h 398"/>
                  <a:gd name="T6" fmla="*/ 413 w 325"/>
                  <a:gd name="T7" fmla="*/ 510 h 398"/>
                  <a:gd name="T8" fmla="*/ 510 w 325"/>
                  <a:gd name="T9" fmla="*/ 462 h 398"/>
                  <a:gd name="T10" fmla="*/ 532 w 325"/>
                  <a:gd name="T11" fmla="*/ 413 h 398"/>
                  <a:gd name="T12" fmla="*/ 600 w 325"/>
                  <a:gd name="T13" fmla="*/ 413 h 398"/>
                  <a:gd name="T14" fmla="*/ 1081 w 325"/>
                  <a:gd name="T15" fmla="*/ 102 h 398"/>
                  <a:gd name="T16" fmla="*/ 1084 w 325"/>
                  <a:gd name="T17" fmla="*/ 965 h 398"/>
                  <a:gd name="T18" fmla="*/ 749 w 325"/>
                  <a:gd name="T19" fmla="*/ 1150 h 39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25" h="398">
                    <a:moveTo>
                      <a:pt x="187" y="287"/>
                    </a:moveTo>
                    <a:cubicBezTo>
                      <a:pt x="165" y="303"/>
                      <a:pt x="110" y="398"/>
                      <a:pt x="63" y="357"/>
                    </a:cubicBezTo>
                    <a:cubicBezTo>
                      <a:pt x="39" y="335"/>
                      <a:pt x="39" y="285"/>
                      <a:pt x="19" y="247"/>
                    </a:cubicBezTo>
                    <a:cubicBezTo>
                      <a:pt x="0" y="208"/>
                      <a:pt x="24" y="127"/>
                      <a:pt x="103" y="127"/>
                    </a:cubicBezTo>
                    <a:cubicBezTo>
                      <a:pt x="121" y="127"/>
                      <a:pt x="126" y="123"/>
                      <a:pt x="127" y="115"/>
                    </a:cubicBezTo>
                    <a:cubicBezTo>
                      <a:pt x="128" y="108"/>
                      <a:pt x="127" y="105"/>
                      <a:pt x="133" y="103"/>
                    </a:cubicBezTo>
                    <a:cubicBezTo>
                      <a:pt x="138" y="101"/>
                      <a:pt x="142" y="112"/>
                      <a:pt x="150" y="103"/>
                    </a:cubicBezTo>
                    <a:cubicBezTo>
                      <a:pt x="157" y="94"/>
                      <a:pt x="232" y="0"/>
                      <a:pt x="270" y="25"/>
                    </a:cubicBezTo>
                    <a:cubicBezTo>
                      <a:pt x="307" y="50"/>
                      <a:pt x="325" y="195"/>
                      <a:pt x="271" y="241"/>
                    </a:cubicBezTo>
                    <a:cubicBezTo>
                      <a:pt x="231" y="274"/>
                      <a:pt x="220" y="262"/>
                      <a:pt x="187" y="287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5" name="Freeform 267">
                <a:extLst>
                  <a:ext uri="{FF2B5EF4-FFF2-40B4-BE49-F238E27FC236}">
                    <a16:creationId xmlns:a16="http://schemas.microsoft.com/office/drawing/2014/main" id="{F048F371-DFCB-49A5-B020-BFA669B47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079"/>
                <a:ext cx="452" cy="547"/>
              </a:xfrm>
              <a:custGeom>
                <a:avLst/>
                <a:gdLst>
                  <a:gd name="T0" fmla="*/ 619 w 285"/>
                  <a:gd name="T1" fmla="*/ 1008 h 344"/>
                  <a:gd name="T2" fmla="*/ 219 w 285"/>
                  <a:gd name="T3" fmla="*/ 1259 h 344"/>
                  <a:gd name="T4" fmla="*/ 68 w 285"/>
                  <a:gd name="T5" fmla="*/ 849 h 344"/>
                  <a:gd name="T6" fmla="*/ 368 w 285"/>
                  <a:gd name="T7" fmla="*/ 455 h 344"/>
                  <a:gd name="T8" fmla="*/ 563 w 285"/>
                  <a:gd name="T9" fmla="*/ 359 h 344"/>
                  <a:gd name="T10" fmla="*/ 969 w 285"/>
                  <a:gd name="T11" fmla="*/ 83 h 344"/>
                  <a:gd name="T12" fmla="*/ 945 w 285"/>
                  <a:gd name="T13" fmla="*/ 817 h 344"/>
                  <a:gd name="T14" fmla="*/ 619 w 285"/>
                  <a:gd name="T15" fmla="*/ 1008 h 3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5" h="344">
                    <a:moveTo>
                      <a:pt x="155" y="251"/>
                    </a:moveTo>
                    <a:cubicBezTo>
                      <a:pt x="136" y="265"/>
                      <a:pt x="90" y="344"/>
                      <a:pt x="55" y="313"/>
                    </a:cubicBezTo>
                    <a:cubicBezTo>
                      <a:pt x="33" y="294"/>
                      <a:pt x="34" y="244"/>
                      <a:pt x="17" y="211"/>
                    </a:cubicBezTo>
                    <a:cubicBezTo>
                      <a:pt x="0" y="177"/>
                      <a:pt x="23" y="113"/>
                      <a:pt x="92" y="113"/>
                    </a:cubicBezTo>
                    <a:cubicBezTo>
                      <a:pt x="136" y="120"/>
                      <a:pt x="134" y="97"/>
                      <a:pt x="141" y="89"/>
                    </a:cubicBezTo>
                    <a:cubicBezTo>
                      <a:pt x="148" y="81"/>
                      <a:pt x="210" y="0"/>
                      <a:pt x="243" y="21"/>
                    </a:cubicBezTo>
                    <a:cubicBezTo>
                      <a:pt x="276" y="42"/>
                      <a:pt x="285" y="164"/>
                      <a:pt x="237" y="203"/>
                    </a:cubicBezTo>
                    <a:cubicBezTo>
                      <a:pt x="203" y="232"/>
                      <a:pt x="184" y="230"/>
                      <a:pt x="155" y="251"/>
                    </a:cubicBezTo>
                    <a:close/>
                  </a:path>
                </a:pathLst>
              </a:custGeom>
              <a:solidFill>
                <a:srgbClr val="CB7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6" name="Freeform 268">
                <a:extLst>
                  <a:ext uri="{FF2B5EF4-FFF2-40B4-BE49-F238E27FC236}">
                    <a16:creationId xmlns:a16="http://schemas.microsoft.com/office/drawing/2014/main" id="{033831E2-896C-493C-8077-F0AC24F09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079"/>
                <a:ext cx="409" cy="518"/>
              </a:xfrm>
              <a:custGeom>
                <a:avLst/>
                <a:gdLst>
                  <a:gd name="T0" fmla="*/ 244 w 258"/>
                  <a:gd name="T1" fmla="*/ 999 h 326"/>
                  <a:gd name="T2" fmla="*/ 518 w 258"/>
                  <a:gd name="T3" fmla="*/ 591 h 326"/>
                  <a:gd name="T4" fmla="*/ 797 w 258"/>
                  <a:gd name="T5" fmla="*/ 396 h 326"/>
                  <a:gd name="T6" fmla="*/ 1027 w 258"/>
                  <a:gd name="T7" fmla="*/ 164 h 326"/>
                  <a:gd name="T8" fmla="*/ 967 w 258"/>
                  <a:gd name="T9" fmla="*/ 83 h 326"/>
                  <a:gd name="T10" fmla="*/ 563 w 258"/>
                  <a:gd name="T11" fmla="*/ 356 h 326"/>
                  <a:gd name="T12" fmla="*/ 366 w 258"/>
                  <a:gd name="T13" fmla="*/ 454 h 326"/>
                  <a:gd name="T14" fmla="*/ 68 w 258"/>
                  <a:gd name="T15" fmla="*/ 845 h 326"/>
                  <a:gd name="T16" fmla="*/ 219 w 258"/>
                  <a:gd name="T17" fmla="*/ 1255 h 326"/>
                  <a:gd name="T18" fmla="*/ 407 w 258"/>
                  <a:gd name="T19" fmla="*/ 1231 h 326"/>
                  <a:gd name="T20" fmla="*/ 244 w 258"/>
                  <a:gd name="T21" fmla="*/ 999 h 3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8" h="326">
                    <a:moveTo>
                      <a:pt x="61" y="249"/>
                    </a:moveTo>
                    <a:cubicBezTo>
                      <a:pt x="44" y="215"/>
                      <a:pt x="62" y="167"/>
                      <a:pt x="130" y="147"/>
                    </a:cubicBezTo>
                    <a:cubicBezTo>
                      <a:pt x="170" y="136"/>
                      <a:pt x="194" y="108"/>
                      <a:pt x="200" y="99"/>
                    </a:cubicBezTo>
                    <a:cubicBezTo>
                      <a:pt x="221" y="68"/>
                      <a:pt x="226" y="4"/>
                      <a:pt x="258" y="41"/>
                    </a:cubicBezTo>
                    <a:cubicBezTo>
                      <a:pt x="254" y="32"/>
                      <a:pt x="249" y="25"/>
                      <a:pt x="243" y="21"/>
                    </a:cubicBezTo>
                    <a:cubicBezTo>
                      <a:pt x="210" y="0"/>
                      <a:pt x="148" y="81"/>
                      <a:pt x="141" y="89"/>
                    </a:cubicBezTo>
                    <a:cubicBezTo>
                      <a:pt x="134" y="97"/>
                      <a:pt x="136" y="120"/>
                      <a:pt x="92" y="113"/>
                    </a:cubicBezTo>
                    <a:cubicBezTo>
                      <a:pt x="23" y="113"/>
                      <a:pt x="0" y="177"/>
                      <a:pt x="17" y="211"/>
                    </a:cubicBezTo>
                    <a:cubicBezTo>
                      <a:pt x="34" y="244"/>
                      <a:pt x="33" y="294"/>
                      <a:pt x="55" y="313"/>
                    </a:cubicBezTo>
                    <a:cubicBezTo>
                      <a:pt x="70" y="326"/>
                      <a:pt x="86" y="320"/>
                      <a:pt x="102" y="307"/>
                    </a:cubicBezTo>
                    <a:cubicBezTo>
                      <a:pt x="36" y="318"/>
                      <a:pt x="75" y="275"/>
                      <a:pt x="61" y="249"/>
                    </a:cubicBezTo>
                    <a:close/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7" name="Freeform 269">
                <a:extLst>
                  <a:ext uri="{FF2B5EF4-FFF2-40B4-BE49-F238E27FC236}">
                    <a16:creationId xmlns:a16="http://schemas.microsoft.com/office/drawing/2014/main" id="{A50B7CCA-C01C-4758-BDCB-4EAF48249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079"/>
                <a:ext cx="452" cy="547"/>
              </a:xfrm>
              <a:custGeom>
                <a:avLst/>
                <a:gdLst>
                  <a:gd name="T0" fmla="*/ 619 w 285"/>
                  <a:gd name="T1" fmla="*/ 1008 h 344"/>
                  <a:gd name="T2" fmla="*/ 219 w 285"/>
                  <a:gd name="T3" fmla="*/ 1259 h 344"/>
                  <a:gd name="T4" fmla="*/ 68 w 285"/>
                  <a:gd name="T5" fmla="*/ 849 h 344"/>
                  <a:gd name="T6" fmla="*/ 368 w 285"/>
                  <a:gd name="T7" fmla="*/ 455 h 344"/>
                  <a:gd name="T8" fmla="*/ 563 w 285"/>
                  <a:gd name="T9" fmla="*/ 359 h 344"/>
                  <a:gd name="T10" fmla="*/ 969 w 285"/>
                  <a:gd name="T11" fmla="*/ 83 h 344"/>
                  <a:gd name="T12" fmla="*/ 945 w 285"/>
                  <a:gd name="T13" fmla="*/ 817 h 344"/>
                  <a:gd name="T14" fmla="*/ 619 w 285"/>
                  <a:gd name="T15" fmla="*/ 1008 h 3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5" h="344">
                    <a:moveTo>
                      <a:pt x="155" y="251"/>
                    </a:moveTo>
                    <a:cubicBezTo>
                      <a:pt x="136" y="265"/>
                      <a:pt x="90" y="344"/>
                      <a:pt x="55" y="313"/>
                    </a:cubicBezTo>
                    <a:cubicBezTo>
                      <a:pt x="33" y="294"/>
                      <a:pt x="34" y="244"/>
                      <a:pt x="17" y="211"/>
                    </a:cubicBezTo>
                    <a:cubicBezTo>
                      <a:pt x="0" y="177"/>
                      <a:pt x="23" y="113"/>
                      <a:pt x="92" y="113"/>
                    </a:cubicBezTo>
                    <a:cubicBezTo>
                      <a:pt x="136" y="120"/>
                      <a:pt x="134" y="97"/>
                      <a:pt x="141" y="89"/>
                    </a:cubicBezTo>
                    <a:cubicBezTo>
                      <a:pt x="148" y="81"/>
                      <a:pt x="210" y="0"/>
                      <a:pt x="243" y="21"/>
                    </a:cubicBezTo>
                    <a:cubicBezTo>
                      <a:pt x="276" y="42"/>
                      <a:pt x="285" y="164"/>
                      <a:pt x="237" y="203"/>
                    </a:cubicBezTo>
                    <a:cubicBezTo>
                      <a:pt x="203" y="232"/>
                      <a:pt x="184" y="230"/>
                      <a:pt x="155" y="25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8" name="Freeform 270">
                <a:extLst>
                  <a:ext uri="{FF2B5EF4-FFF2-40B4-BE49-F238E27FC236}">
                    <a16:creationId xmlns:a16="http://schemas.microsoft.com/office/drawing/2014/main" id="{03248136-28A6-4C79-84C1-28AFEA0DD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982"/>
                <a:ext cx="21" cy="27"/>
              </a:xfrm>
              <a:custGeom>
                <a:avLst/>
                <a:gdLst>
                  <a:gd name="T0" fmla="*/ 0 w 13"/>
                  <a:gd name="T1" fmla="*/ 52 h 17"/>
                  <a:gd name="T2" fmla="*/ 29 w 13"/>
                  <a:gd name="T3" fmla="*/ 33 h 17"/>
                  <a:gd name="T4" fmla="*/ 21 w 13"/>
                  <a:gd name="T5" fmla="*/ 0 h 17"/>
                  <a:gd name="T6" fmla="*/ 39 w 13"/>
                  <a:gd name="T7" fmla="*/ 16 h 17"/>
                  <a:gd name="T8" fmla="*/ 47 w 13"/>
                  <a:gd name="T9" fmla="*/ 33 h 17"/>
                  <a:gd name="T10" fmla="*/ 55 w 13"/>
                  <a:gd name="T11" fmla="*/ 56 h 17"/>
                  <a:gd name="T12" fmla="*/ 55 w 13"/>
                  <a:gd name="T13" fmla="*/ 68 h 17"/>
                  <a:gd name="T14" fmla="*/ 39 w 13"/>
                  <a:gd name="T15" fmla="*/ 68 h 17"/>
                  <a:gd name="T16" fmla="*/ 16 w 13"/>
                  <a:gd name="T17" fmla="*/ 60 h 17"/>
                  <a:gd name="T18" fmla="*/ 5 w 13"/>
                  <a:gd name="T19" fmla="*/ 56 h 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17">
                    <a:moveTo>
                      <a:pt x="0" y="13"/>
                    </a:moveTo>
                    <a:cubicBezTo>
                      <a:pt x="3" y="13"/>
                      <a:pt x="6" y="12"/>
                      <a:pt x="7" y="8"/>
                    </a:cubicBezTo>
                    <a:cubicBezTo>
                      <a:pt x="8" y="5"/>
                      <a:pt x="6" y="2"/>
                      <a:pt x="5" y="0"/>
                    </a:cubicBezTo>
                    <a:cubicBezTo>
                      <a:pt x="6" y="1"/>
                      <a:pt x="7" y="3"/>
                      <a:pt x="9" y="4"/>
                    </a:cubicBezTo>
                    <a:cubicBezTo>
                      <a:pt x="10" y="5"/>
                      <a:pt x="10" y="7"/>
                      <a:pt x="11" y="8"/>
                    </a:cubicBezTo>
                    <a:cubicBezTo>
                      <a:pt x="12" y="10"/>
                      <a:pt x="13" y="12"/>
                      <a:pt x="13" y="14"/>
                    </a:cubicBezTo>
                    <a:cubicBezTo>
                      <a:pt x="13" y="15"/>
                      <a:pt x="13" y="16"/>
                      <a:pt x="13" y="17"/>
                    </a:cubicBezTo>
                    <a:cubicBezTo>
                      <a:pt x="12" y="17"/>
                      <a:pt x="10" y="17"/>
                      <a:pt x="9" y="17"/>
                    </a:cubicBezTo>
                    <a:cubicBezTo>
                      <a:pt x="7" y="16"/>
                      <a:pt x="6" y="15"/>
                      <a:pt x="4" y="15"/>
                    </a:cubicBezTo>
                    <a:cubicBezTo>
                      <a:pt x="4" y="15"/>
                      <a:pt x="1" y="14"/>
                      <a:pt x="1" y="1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69" name="Freeform 271">
                <a:extLst>
                  <a:ext uri="{FF2B5EF4-FFF2-40B4-BE49-F238E27FC236}">
                    <a16:creationId xmlns:a16="http://schemas.microsoft.com/office/drawing/2014/main" id="{3C410F63-498D-483B-B05A-6A9201189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960"/>
                <a:ext cx="40" cy="27"/>
              </a:xfrm>
              <a:custGeom>
                <a:avLst/>
                <a:gdLst>
                  <a:gd name="T0" fmla="*/ 0 w 25"/>
                  <a:gd name="T1" fmla="*/ 25 h 17"/>
                  <a:gd name="T2" fmla="*/ 48 w 25"/>
                  <a:gd name="T3" fmla="*/ 40 h 17"/>
                  <a:gd name="T4" fmla="*/ 77 w 25"/>
                  <a:gd name="T5" fmla="*/ 25 h 17"/>
                  <a:gd name="T6" fmla="*/ 102 w 25"/>
                  <a:gd name="T7" fmla="*/ 0 h 17"/>
                  <a:gd name="T8" fmla="*/ 46 w 25"/>
                  <a:gd name="T9" fmla="*/ 60 h 17"/>
                  <a:gd name="T10" fmla="*/ 5 w 25"/>
                  <a:gd name="T11" fmla="*/ 27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7">
                    <a:moveTo>
                      <a:pt x="0" y="6"/>
                    </a:moveTo>
                    <a:cubicBezTo>
                      <a:pt x="3" y="9"/>
                      <a:pt x="8" y="12"/>
                      <a:pt x="12" y="10"/>
                    </a:cubicBezTo>
                    <a:cubicBezTo>
                      <a:pt x="15" y="9"/>
                      <a:pt x="17" y="7"/>
                      <a:pt x="19" y="6"/>
                    </a:cubicBezTo>
                    <a:cubicBezTo>
                      <a:pt x="21" y="4"/>
                      <a:pt x="22" y="0"/>
                      <a:pt x="25" y="0"/>
                    </a:cubicBezTo>
                    <a:cubicBezTo>
                      <a:pt x="21" y="5"/>
                      <a:pt x="18" y="13"/>
                      <a:pt x="11" y="15"/>
                    </a:cubicBezTo>
                    <a:cubicBezTo>
                      <a:pt x="6" y="17"/>
                      <a:pt x="2" y="11"/>
                      <a:pt x="1" y="7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0" name="Freeform 272">
                <a:extLst>
                  <a:ext uri="{FF2B5EF4-FFF2-40B4-BE49-F238E27FC236}">
                    <a16:creationId xmlns:a16="http://schemas.microsoft.com/office/drawing/2014/main" id="{535CB866-7DAB-43EB-BC65-0E14314D5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1" y="1111"/>
                <a:ext cx="9" cy="13"/>
              </a:xfrm>
              <a:custGeom>
                <a:avLst/>
                <a:gdLst>
                  <a:gd name="T0" fmla="*/ 0 w 6"/>
                  <a:gd name="T1" fmla="*/ 34 h 8"/>
                  <a:gd name="T2" fmla="*/ 5 w 6"/>
                  <a:gd name="T3" fmla="*/ 34 h 8"/>
                  <a:gd name="T4" fmla="*/ 8 w 6"/>
                  <a:gd name="T5" fmla="*/ 29 h 8"/>
                  <a:gd name="T6" fmla="*/ 12 w 6"/>
                  <a:gd name="T7" fmla="*/ 21 h 8"/>
                  <a:gd name="T8" fmla="*/ 12 w 6"/>
                  <a:gd name="T9" fmla="*/ 13 h 8"/>
                  <a:gd name="T10" fmla="*/ 8 w 6"/>
                  <a:gd name="T11" fmla="*/ 0 h 8"/>
                  <a:gd name="T12" fmla="*/ 18 w 6"/>
                  <a:gd name="T13" fmla="*/ 18 h 8"/>
                  <a:gd name="T14" fmla="*/ 21 w 6"/>
                  <a:gd name="T15" fmla="*/ 29 h 8"/>
                  <a:gd name="T16" fmla="*/ 0 w 6"/>
                  <a:gd name="T17" fmla="*/ 3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2" y="7"/>
                      <a:pt x="2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2" y="1"/>
                      <a:pt x="2" y="0"/>
                    </a:cubicBezTo>
                    <a:cubicBezTo>
                      <a:pt x="3" y="1"/>
                      <a:pt x="4" y="3"/>
                      <a:pt x="5" y="4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5" y="8"/>
                      <a:pt x="2" y="8"/>
                      <a:pt x="0" y="8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1" name="Freeform 273">
                <a:extLst>
                  <a:ext uri="{FF2B5EF4-FFF2-40B4-BE49-F238E27FC236}">
                    <a16:creationId xmlns:a16="http://schemas.microsoft.com/office/drawing/2014/main" id="{D260B20B-B672-449D-A790-BDD8BF0F2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982"/>
                <a:ext cx="16" cy="29"/>
              </a:xfrm>
              <a:custGeom>
                <a:avLst/>
                <a:gdLst>
                  <a:gd name="T0" fmla="*/ 5 w 10"/>
                  <a:gd name="T1" fmla="*/ 5 h 18"/>
                  <a:gd name="T2" fmla="*/ 13 w 10"/>
                  <a:gd name="T3" fmla="*/ 39 h 18"/>
                  <a:gd name="T4" fmla="*/ 0 w 10"/>
                  <a:gd name="T5" fmla="*/ 63 h 18"/>
                  <a:gd name="T6" fmla="*/ 16 w 10"/>
                  <a:gd name="T7" fmla="*/ 68 h 18"/>
                  <a:gd name="T8" fmla="*/ 29 w 10"/>
                  <a:gd name="T9" fmla="*/ 71 h 18"/>
                  <a:gd name="T10" fmla="*/ 35 w 10"/>
                  <a:gd name="T11" fmla="*/ 76 h 18"/>
                  <a:gd name="T12" fmla="*/ 42 w 10"/>
                  <a:gd name="T13" fmla="*/ 50 h 18"/>
                  <a:gd name="T14" fmla="*/ 29 w 10"/>
                  <a:gd name="T15" fmla="*/ 21 h 18"/>
                  <a:gd name="T16" fmla="*/ 21 w 10"/>
                  <a:gd name="T17" fmla="*/ 8 h 18"/>
                  <a:gd name="T18" fmla="*/ 8 w 10"/>
                  <a:gd name="T19" fmla="*/ 0 h 1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18">
                    <a:moveTo>
                      <a:pt x="1" y="1"/>
                    </a:moveTo>
                    <a:cubicBezTo>
                      <a:pt x="2" y="3"/>
                      <a:pt x="3" y="6"/>
                      <a:pt x="3" y="9"/>
                    </a:cubicBezTo>
                    <a:cubicBezTo>
                      <a:pt x="3" y="11"/>
                      <a:pt x="2" y="15"/>
                      <a:pt x="0" y="15"/>
                    </a:cubicBezTo>
                    <a:cubicBezTo>
                      <a:pt x="1" y="16"/>
                      <a:pt x="3" y="16"/>
                      <a:pt x="4" y="16"/>
                    </a:cubicBezTo>
                    <a:cubicBezTo>
                      <a:pt x="5" y="17"/>
                      <a:pt x="6" y="17"/>
                      <a:pt x="7" y="17"/>
                    </a:cubicBezTo>
                    <a:cubicBezTo>
                      <a:pt x="7" y="18"/>
                      <a:pt x="8" y="18"/>
                      <a:pt x="9" y="18"/>
                    </a:cubicBezTo>
                    <a:cubicBezTo>
                      <a:pt x="10" y="17"/>
                      <a:pt x="10" y="13"/>
                      <a:pt x="10" y="12"/>
                    </a:cubicBezTo>
                    <a:cubicBezTo>
                      <a:pt x="10" y="9"/>
                      <a:pt x="9" y="7"/>
                      <a:pt x="7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2" y="0"/>
                    </a:cubicBezTo>
                  </a:path>
                </a:pathLst>
              </a:custGeom>
              <a:solidFill>
                <a:srgbClr val="F5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2" name="Freeform 274">
                <a:extLst>
                  <a:ext uri="{FF2B5EF4-FFF2-40B4-BE49-F238E27FC236}">
                    <a16:creationId xmlns:a16="http://schemas.microsoft.com/office/drawing/2014/main" id="{CC5BE214-7062-43E1-8B14-C80545AF9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975"/>
                <a:ext cx="26" cy="15"/>
              </a:xfrm>
              <a:custGeom>
                <a:avLst/>
                <a:gdLst>
                  <a:gd name="T0" fmla="*/ 0 w 16"/>
                  <a:gd name="T1" fmla="*/ 0 h 10"/>
                  <a:gd name="T2" fmla="*/ 18 w 16"/>
                  <a:gd name="T3" fmla="*/ 12 h 10"/>
                  <a:gd name="T4" fmla="*/ 34 w 16"/>
                  <a:gd name="T5" fmla="*/ 18 h 10"/>
                  <a:gd name="T6" fmla="*/ 54 w 16"/>
                  <a:gd name="T7" fmla="*/ 21 h 10"/>
                  <a:gd name="T8" fmla="*/ 68 w 16"/>
                  <a:gd name="T9" fmla="*/ 21 h 10"/>
                  <a:gd name="T10" fmla="*/ 42 w 16"/>
                  <a:gd name="T11" fmla="*/ 32 h 10"/>
                  <a:gd name="T12" fmla="*/ 13 w 16"/>
                  <a:gd name="T13" fmla="*/ 26 h 10"/>
                  <a:gd name="T14" fmla="*/ 0 w 16"/>
                  <a:gd name="T15" fmla="*/ 8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1" y="1"/>
                      <a:pt x="2" y="2"/>
                      <a:pt x="4" y="3"/>
                    </a:cubicBezTo>
                    <a:cubicBezTo>
                      <a:pt x="5" y="3"/>
                      <a:pt x="6" y="4"/>
                      <a:pt x="8" y="5"/>
                    </a:cubicBezTo>
                    <a:cubicBezTo>
                      <a:pt x="9" y="5"/>
                      <a:pt x="11" y="6"/>
                      <a:pt x="12" y="6"/>
                    </a:cubicBezTo>
                    <a:cubicBezTo>
                      <a:pt x="13" y="6"/>
                      <a:pt x="15" y="7"/>
                      <a:pt x="16" y="6"/>
                    </a:cubicBezTo>
                    <a:cubicBezTo>
                      <a:pt x="14" y="7"/>
                      <a:pt x="12" y="9"/>
                      <a:pt x="10" y="9"/>
                    </a:cubicBezTo>
                    <a:cubicBezTo>
                      <a:pt x="7" y="10"/>
                      <a:pt x="5" y="9"/>
                      <a:pt x="3" y="7"/>
                    </a:cubicBezTo>
                    <a:cubicBezTo>
                      <a:pt x="2" y="6"/>
                      <a:pt x="0" y="4"/>
                      <a:pt x="0" y="2"/>
                    </a:cubicBezTo>
                  </a:path>
                </a:pathLst>
              </a:custGeom>
              <a:solidFill>
                <a:srgbClr val="F5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3" name="Freeform 275">
                <a:extLst>
                  <a:ext uri="{FF2B5EF4-FFF2-40B4-BE49-F238E27FC236}">
                    <a16:creationId xmlns:a16="http://schemas.microsoft.com/office/drawing/2014/main" id="{B8E1C982-DEA8-49FC-8558-E10ADC369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208"/>
                <a:ext cx="61" cy="26"/>
              </a:xfrm>
              <a:custGeom>
                <a:avLst/>
                <a:gdLst>
                  <a:gd name="T0" fmla="*/ 0 w 38"/>
                  <a:gd name="T1" fmla="*/ 0 h 16"/>
                  <a:gd name="T2" fmla="*/ 63 w 38"/>
                  <a:gd name="T3" fmla="*/ 68 h 16"/>
                  <a:gd name="T4" fmla="*/ 116 w 38"/>
                  <a:gd name="T5" fmla="*/ 63 h 16"/>
                  <a:gd name="T6" fmla="*/ 0 w 38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16">
                    <a:moveTo>
                      <a:pt x="0" y="0"/>
                    </a:moveTo>
                    <a:cubicBezTo>
                      <a:pt x="0" y="0"/>
                      <a:pt x="38" y="15"/>
                      <a:pt x="15" y="16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17" y="1"/>
                      <a:pt x="0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4" name="Freeform 276">
                <a:extLst>
                  <a:ext uri="{FF2B5EF4-FFF2-40B4-BE49-F238E27FC236}">
                    <a16:creationId xmlns:a16="http://schemas.microsoft.com/office/drawing/2014/main" id="{E7C6A722-1FE9-465D-BBAE-D8FF36950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7" y="1187"/>
                <a:ext cx="54" cy="15"/>
              </a:xfrm>
              <a:custGeom>
                <a:avLst/>
                <a:gdLst>
                  <a:gd name="T0" fmla="*/ 0 w 34"/>
                  <a:gd name="T1" fmla="*/ 0 h 9"/>
                  <a:gd name="T2" fmla="*/ 124 w 34"/>
                  <a:gd name="T3" fmla="*/ 42 h 9"/>
                  <a:gd name="T4" fmla="*/ 137 w 34"/>
                  <a:gd name="T5" fmla="*/ 22 h 9"/>
                  <a:gd name="T6" fmla="*/ 0 w 3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9">
                    <a:moveTo>
                      <a:pt x="0" y="0"/>
                    </a:moveTo>
                    <a:cubicBezTo>
                      <a:pt x="31" y="9"/>
                      <a:pt x="31" y="9"/>
                      <a:pt x="31" y="9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26" y="8"/>
                      <a:pt x="0" y="0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5" name="Freeform 277">
                <a:extLst>
                  <a:ext uri="{FF2B5EF4-FFF2-40B4-BE49-F238E27FC236}">
                    <a16:creationId xmlns:a16="http://schemas.microsoft.com/office/drawing/2014/main" id="{412D671B-E554-45C0-9F3F-6EB33E051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9" y="1092"/>
                <a:ext cx="32" cy="32"/>
              </a:xfrm>
              <a:custGeom>
                <a:avLst/>
                <a:gdLst>
                  <a:gd name="T0" fmla="*/ 0 w 20"/>
                  <a:gd name="T1" fmla="*/ 35 h 20"/>
                  <a:gd name="T2" fmla="*/ 77 w 20"/>
                  <a:gd name="T3" fmla="*/ 0 h 20"/>
                  <a:gd name="T4" fmla="*/ 82 w 20"/>
                  <a:gd name="T5" fmla="*/ 82 h 20"/>
                  <a:gd name="T6" fmla="*/ 56 w 20"/>
                  <a:gd name="T7" fmla="*/ 69 h 20"/>
                  <a:gd name="T8" fmla="*/ 54 w 20"/>
                  <a:gd name="T9" fmla="*/ 46 h 20"/>
                  <a:gd name="T10" fmla="*/ 29 w 20"/>
                  <a:gd name="T11" fmla="*/ 56 h 20"/>
                  <a:gd name="T12" fmla="*/ 0 w 20"/>
                  <a:gd name="T13" fmla="*/ 35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0" y="9"/>
                    </a:moveTo>
                    <a:cubicBezTo>
                      <a:pt x="0" y="9"/>
                      <a:pt x="6" y="20"/>
                      <a:pt x="19" y="0"/>
                    </a:cubicBezTo>
                    <a:cubicBezTo>
                      <a:pt x="19" y="0"/>
                      <a:pt x="9" y="20"/>
                      <a:pt x="20" y="20"/>
                    </a:cubicBezTo>
                    <a:cubicBezTo>
                      <a:pt x="20" y="20"/>
                      <a:pt x="14" y="18"/>
                      <a:pt x="14" y="17"/>
                    </a:cubicBezTo>
                    <a:cubicBezTo>
                      <a:pt x="14" y="16"/>
                      <a:pt x="13" y="11"/>
                      <a:pt x="13" y="11"/>
                    </a:cubicBezTo>
                    <a:cubicBezTo>
                      <a:pt x="13" y="11"/>
                      <a:pt x="9" y="14"/>
                      <a:pt x="7" y="14"/>
                    </a:cubicBezTo>
                    <a:cubicBezTo>
                      <a:pt x="5" y="14"/>
                      <a:pt x="0" y="9"/>
                      <a:pt x="0" y="9"/>
                    </a:cubicBez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6" name="Freeform 278">
                <a:extLst>
                  <a:ext uri="{FF2B5EF4-FFF2-40B4-BE49-F238E27FC236}">
                    <a16:creationId xmlns:a16="http://schemas.microsoft.com/office/drawing/2014/main" id="{FB9F5D2F-2659-437C-980D-F663455FD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1237"/>
                <a:ext cx="230" cy="287"/>
              </a:xfrm>
              <a:custGeom>
                <a:avLst/>
                <a:gdLst>
                  <a:gd name="T0" fmla="*/ 563 w 145"/>
                  <a:gd name="T1" fmla="*/ 0 h 181"/>
                  <a:gd name="T2" fmla="*/ 458 w 145"/>
                  <a:gd name="T3" fmla="*/ 387 h 181"/>
                  <a:gd name="T4" fmla="*/ 0 w 145"/>
                  <a:gd name="T5" fmla="*/ 721 h 181"/>
                  <a:gd name="T6" fmla="*/ 192 w 145"/>
                  <a:gd name="T7" fmla="*/ 476 h 181"/>
                  <a:gd name="T8" fmla="*/ 563 w 145"/>
                  <a:gd name="T9" fmla="*/ 0 h 1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5" h="181">
                    <a:moveTo>
                      <a:pt x="141" y="0"/>
                    </a:moveTo>
                    <a:cubicBezTo>
                      <a:pt x="141" y="0"/>
                      <a:pt x="145" y="68"/>
                      <a:pt x="115" y="97"/>
                    </a:cubicBezTo>
                    <a:cubicBezTo>
                      <a:pt x="70" y="140"/>
                      <a:pt x="30" y="128"/>
                      <a:pt x="0" y="181"/>
                    </a:cubicBezTo>
                    <a:cubicBezTo>
                      <a:pt x="0" y="181"/>
                      <a:pt x="2" y="138"/>
                      <a:pt x="48" y="119"/>
                    </a:cubicBezTo>
                    <a:cubicBezTo>
                      <a:pt x="94" y="101"/>
                      <a:pt x="139" y="84"/>
                      <a:pt x="141" y="0"/>
                    </a:cubicBezTo>
                    <a:close/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7" name="Freeform 279">
                <a:extLst>
                  <a:ext uri="{FF2B5EF4-FFF2-40B4-BE49-F238E27FC236}">
                    <a16:creationId xmlns:a16="http://schemas.microsoft.com/office/drawing/2014/main" id="{EF3981B9-56E2-4D3B-B89A-8D46225ED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7" y="1318"/>
                <a:ext cx="200" cy="182"/>
              </a:xfrm>
              <a:custGeom>
                <a:avLst/>
                <a:gdLst>
                  <a:gd name="T0" fmla="*/ 503 w 126"/>
                  <a:gd name="T1" fmla="*/ 0 h 115"/>
                  <a:gd name="T2" fmla="*/ 295 w 126"/>
                  <a:gd name="T3" fmla="*/ 271 h 115"/>
                  <a:gd name="T4" fmla="*/ 0 w 126"/>
                  <a:gd name="T5" fmla="*/ 456 h 115"/>
                  <a:gd name="T6" fmla="*/ 219 w 126"/>
                  <a:gd name="T7" fmla="*/ 285 h 115"/>
                  <a:gd name="T8" fmla="*/ 503 w 126"/>
                  <a:gd name="T9" fmla="*/ 0 h 1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15">
                    <a:moveTo>
                      <a:pt x="126" y="0"/>
                    </a:moveTo>
                    <a:cubicBezTo>
                      <a:pt x="126" y="0"/>
                      <a:pt x="123" y="44"/>
                      <a:pt x="74" y="68"/>
                    </a:cubicBezTo>
                    <a:cubicBezTo>
                      <a:pt x="25" y="91"/>
                      <a:pt x="21" y="93"/>
                      <a:pt x="0" y="115"/>
                    </a:cubicBezTo>
                    <a:cubicBezTo>
                      <a:pt x="0" y="115"/>
                      <a:pt x="16" y="87"/>
                      <a:pt x="55" y="72"/>
                    </a:cubicBezTo>
                    <a:cubicBezTo>
                      <a:pt x="119" y="48"/>
                      <a:pt x="126" y="0"/>
                      <a:pt x="126" y="0"/>
                    </a:cubicBezTo>
                    <a:close/>
                  </a:path>
                </a:pathLst>
              </a:custGeom>
              <a:solidFill>
                <a:srgbClr val="F3D9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8" name="Freeform 280">
                <a:extLst>
                  <a:ext uri="{FF2B5EF4-FFF2-40B4-BE49-F238E27FC236}">
                    <a16:creationId xmlns:a16="http://schemas.microsoft.com/office/drawing/2014/main" id="{4DDA3577-257B-493A-9349-F6A01C76C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624"/>
                <a:ext cx="1649" cy="767"/>
              </a:xfrm>
              <a:custGeom>
                <a:avLst/>
                <a:gdLst>
                  <a:gd name="T0" fmla="*/ 0 w 1039"/>
                  <a:gd name="T1" fmla="*/ 1594 h 483"/>
                  <a:gd name="T2" fmla="*/ 124 w 1039"/>
                  <a:gd name="T3" fmla="*/ 1558 h 483"/>
                  <a:gd name="T4" fmla="*/ 730 w 1039"/>
                  <a:gd name="T5" fmla="*/ 1798 h 483"/>
                  <a:gd name="T6" fmla="*/ 1187 w 1039"/>
                  <a:gd name="T7" fmla="*/ 1497 h 483"/>
                  <a:gd name="T8" fmla="*/ 1360 w 1039"/>
                  <a:gd name="T9" fmla="*/ 1362 h 483"/>
                  <a:gd name="T10" fmla="*/ 1608 w 1039"/>
                  <a:gd name="T11" fmla="*/ 818 h 483"/>
                  <a:gd name="T12" fmla="*/ 1803 w 1039"/>
                  <a:gd name="T13" fmla="*/ 462 h 483"/>
                  <a:gd name="T14" fmla="*/ 1863 w 1039"/>
                  <a:gd name="T15" fmla="*/ 373 h 483"/>
                  <a:gd name="T16" fmla="*/ 1970 w 1039"/>
                  <a:gd name="T17" fmla="*/ 437 h 483"/>
                  <a:gd name="T18" fmla="*/ 2111 w 1039"/>
                  <a:gd name="T19" fmla="*/ 456 h 483"/>
                  <a:gd name="T20" fmla="*/ 2192 w 1039"/>
                  <a:gd name="T21" fmla="*/ 437 h 483"/>
                  <a:gd name="T22" fmla="*/ 2239 w 1039"/>
                  <a:gd name="T23" fmla="*/ 529 h 483"/>
                  <a:gd name="T24" fmla="*/ 2504 w 1039"/>
                  <a:gd name="T25" fmla="*/ 734 h 483"/>
                  <a:gd name="T26" fmla="*/ 2614 w 1039"/>
                  <a:gd name="T27" fmla="*/ 762 h 483"/>
                  <a:gd name="T28" fmla="*/ 2670 w 1039"/>
                  <a:gd name="T29" fmla="*/ 853 h 483"/>
                  <a:gd name="T30" fmla="*/ 3247 w 1039"/>
                  <a:gd name="T31" fmla="*/ 840 h 483"/>
                  <a:gd name="T32" fmla="*/ 3317 w 1039"/>
                  <a:gd name="T33" fmla="*/ 734 h 483"/>
                  <a:gd name="T34" fmla="*/ 3446 w 1039"/>
                  <a:gd name="T35" fmla="*/ 724 h 483"/>
                  <a:gd name="T36" fmla="*/ 3753 w 1039"/>
                  <a:gd name="T37" fmla="*/ 381 h 483"/>
                  <a:gd name="T38" fmla="*/ 3798 w 1039"/>
                  <a:gd name="T39" fmla="*/ 257 h 483"/>
                  <a:gd name="T40" fmla="*/ 3887 w 1039"/>
                  <a:gd name="T41" fmla="*/ 252 h 483"/>
                  <a:gd name="T42" fmla="*/ 4153 w 1039"/>
                  <a:gd name="T43" fmla="*/ 0 h 483"/>
                  <a:gd name="T44" fmla="*/ 4153 w 1039"/>
                  <a:gd name="T45" fmla="*/ 116 h 483"/>
                  <a:gd name="T46" fmla="*/ 3719 w 1039"/>
                  <a:gd name="T47" fmla="*/ 597 h 483"/>
                  <a:gd name="T48" fmla="*/ 2635 w 1039"/>
                  <a:gd name="T49" fmla="*/ 940 h 483"/>
                  <a:gd name="T50" fmla="*/ 1987 w 1039"/>
                  <a:gd name="T51" fmla="*/ 519 h 483"/>
                  <a:gd name="T52" fmla="*/ 1703 w 1039"/>
                  <a:gd name="T53" fmla="*/ 973 h 483"/>
                  <a:gd name="T54" fmla="*/ 1511 w 1039"/>
                  <a:gd name="T55" fmla="*/ 1382 h 483"/>
                  <a:gd name="T56" fmla="*/ 1430 w 1039"/>
                  <a:gd name="T57" fmla="*/ 1505 h 483"/>
                  <a:gd name="T58" fmla="*/ 1322 w 1039"/>
                  <a:gd name="T59" fmla="*/ 1586 h 483"/>
                  <a:gd name="T60" fmla="*/ 687 w 1039"/>
                  <a:gd name="T61" fmla="*/ 1918 h 483"/>
                  <a:gd name="T62" fmla="*/ 0 w 1039"/>
                  <a:gd name="T63" fmla="*/ 1594 h 48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39" h="483">
                    <a:moveTo>
                      <a:pt x="0" y="398"/>
                    </a:moveTo>
                    <a:cubicBezTo>
                      <a:pt x="31" y="389"/>
                      <a:pt x="31" y="389"/>
                      <a:pt x="31" y="389"/>
                    </a:cubicBezTo>
                    <a:cubicBezTo>
                      <a:pt x="31" y="389"/>
                      <a:pt x="103" y="457"/>
                      <a:pt x="183" y="449"/>
                    </a:cubicBezTo>
                    <a:cubicBezTo>
                      <a:pt x="263" y="442"/>
                      <a:pt x="297" y="400"/>
                      <a:pt x="297" y="374"/>
                    </a:cubicBezTo>
                    <a:cubicBezTo>
                      <a:pt x="297" y="348"/>
                      <a:pt x="315" y="344"/>
                      <a:pt x="340" y="340"/>
                    </a:cubicBezTo>
                    <a:cubicBezTo>
                      <a:pt x="366" y="336"/>
                      <a:pt x="408" y="274"/>
                      <a:pt x="402" y="204"/>
                    </a:cubicBezTo>
                    <a:cubicBezTo>
                      <a:pt x="395" y="134"/>
                      <a:pt x="439" y="120"/>
                      <a:pt x="451" y="115"/>
                    </a:cubicBezTo>
                    <a:cubicBezTo>
                      <a:pt x="463" y="109"/>
                      <a:pt x="458" y="94"/>
                      <a:pt x="466" y="93"/>
                    </a:cubicBezTo>
                    <a:cubicBezTo>
                      <a:pt x="474" y="92"/>
                      <a:pt x="481" y="108"/>
                      <a:pt x="493" y="109"/>
                    </a:cubicBezTo>
                    <a:cubicBezTo>
                      <a:pt x="505" y="110"/>
                      <a:pt x="528" y="114"/>
                      <a:pt x="528" y="114"/>
                    </a:cubicBezTo>
                    <a:cubicBezTo>
                      <a:pt x="528" y="114"/>
                      <a:pt x="540" y="105"/>
                      <a:pt x="548" y="109"/>
                    </a:cubicBezTo>
                    <a:cubicBezTo>
                      <a:pt x="556" y="114"/>
                      <a:pt x="550" y="123"/>
                      <a:pt x="560" y="132"/>
                    </a:cubicBezTo>
                    <a:cubicBezTo>
                      <a:pt x="570" y="141"/>
                      <a:pt x="614" y="168"/>
                      <a:pt x="626" y="183"/>
                    </a:cubicBezTo>
                    <a:cubicBezTo>
                      <a:pt x="638" y="197"/>
                      <a:pt x="645" y="185"/>
                      <a:pt x="654" y="190"/>
                    </a:cubicBezTo>
                    <a:cubicBezTo>
                      <a:pt x="663" y="196"/>
                      <a:pt x="658" y="209"/>
                      <a:pt x="668" y="213"/>
                    </a:cubicBezTo>
                    <a:cubicBezTo>
                      <a:pt x="679" y="218"/>
                      <a:pt x="724" y="247"/>
                      <a:pt x="812" y="210"/>
                    </a:cubicBezTo>
                    <a:cubicBezTo>
                      <a:pt x="840" y="199"/>
                      <a:pt x="823" y="187"/>
                      <a:pt x="830" y="183"/>
                    </a:cubicBezTo>
                    <a:cubicBezTo>
                      <a:pt x="838" y="180"/>
                      <a:pt x="845" y="198"/>
                      <a:pt x="862" y="181"/>
                    </a:cubicBezTo>
                    <a:cubicBezTo>
                      <a:pt x="880" y="165"/>
                      <a:pt x="930" y="111"/>
                      <a:pt x="939" y="95"/>
                    </a:cubicBezTo>
                    <a:cubicBezTo>
                      <a:pt x="947" y="79"/>
                      <a:pt x="939" y="74"/>
                      <a:pt x="950" y="64"/>
                    </a:cubicBezTo>
                    <a:cubicBezTo>
                      <a:pt x="960" y="55"/>
                      <a:pt x="963" y="76"/>
                      <a:pt x="972" y="63"/>
                    </a:cubicBezTo>
                    <a:cubicBezTo>
                      <a:pt x="982" y="50"/>
                      <a:pt x="1021" y="3"/>
                      <a:pt x="1039" y="0"/>
                    </a:cubicBezTo>
                    <a:cubicBezTo>
                      <a:pt x="1039" y="29"/>
                      <a:pt x="1039" y="29"/>
                      <a:pt x="1039" y="29"/>
                    </a:cubicBezTo>
                    <a:cubicBezTo>
                      <a:pt x="1039" y="29"/>
                      <a:pt x="983" y="69"/>
                      <a:pt x="930" y="149"/>
                    </a:cubicBezTo>
                    <a:cubicBezTo>
                      <a:pt x="876" y="228"/>
                      <a:pt x="748" y="287"/>
                      <a:pt x="659" y="235"/>
                    </a:cubicBezTo>
                    <a:cubicBezTo>
                      <a:pt x="601" y="201"/>
                      <a:pt x="554" y="140"/>
                      <a:pt x="497" y="130"/>
                    </a:cubicBezTo>
                    <a:cubicBezTo>
                      <a:pt x="440" y="120"/>
                      <a:pt x="415" y="174"/>
                      <a:pt x="426" y="243"/>
                    </a:cubicBezTo>
                    <a:cubicBezTo>
                      <a:pt x="434" y="298"/>
                      <a:pt x="387" y="341"/>
                      <a:pt x="378" y="345"/>
                    </a:cubicBezTo>
                    <a:cubicBezTo>
                      <a:pt x="368" y="350"/>
                      <a:pt x="370" y="362"/>
                      <a:pt x="358" y="376"/>
                    </a:cubicBezTo>
                    <a:cubicBezTo>
                      <a:pt x="346" y="390"/>
                      <a:pt x="337" y="376"/>
                      <a:pt x="331" y="396"/>
                    </a:cubicBezTo>
                    <a:cubicBezTo>
                      <a:pt x="324" y="415"/>
                      <a:pt x="256" y="483"/>
                      <a:pt x="172" y="479"/>
                    </a:cubicBezTo>
                    <a:cubicBezTo>
                      <a:pt x="88" y="474"/>
                      <a:pt x="20" y="421"/>
                      <a:pt x="0" y="398"/>
                    </a:cubicBezTo>
                    <a:close/>
                  </a:path>
                </a:pathLst>
              </a:custGeom>
              <a:solidFill>
                <a:srgbClr val="F9F6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79" name="Freeform 281">
                <a:extLst>
                  <a:ext uri="{FF2B5EF4-FFF2-40B4-BE49-F238E27FC236}">
                    <a16:creationId xmlns:a16="http://schemas.microsoft.com/office/drawing/2014/main" id="{92F5DAC3-79CC-4513-9CAB-C516A460D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1647"/>
                <a:ext cx="1251" cy="1110"/>
              </a:xfrm>
              <a:custGeom>
                <a:avLst/>
                <a:gdLst>
                  <a:gd name="T0" fmla="*/ 3153 w 788"/>
                  <a:gd name="T1" fmla="*/ 1798 h 699"/>
                  <a:gd name="T2" fmla="*/ 2913 w 788"/>
                  <a:gd name="T3" fmla="*/ 1990 h 699"/>
                  <a:gd name="T4" fmla="*/ 2716 w 788"/>
                  <a:gd name="T5" fmla="*/ 2317 h 699"/>
                  <a:gd name="T6" fmla="*/ 2661 w 788"/>
                  <a:gd name="T7" fmla="*/ 2411 h 699"/>
                  <a:gd name="T8" fmla="*/ 2389 w 788"/>
                  <a:gd name="T9" fmla="*/ 2647 h 699"/>
                  <a:gd name="T10" fmla="*/ 2313 w 788"/>
                  <a:gd name="T11" fmla="*/ 2779 h 699"/>
                  <a:gd name="T12" fmla="*/ 2218 w 788"/>
                  <a:gd name="T13" fmla="*/ 2739 h 699"/>
                  <a:gd name="T14" fmla="*/ 1989 w 788"/>
                  <a:gd name="T15" fmla="*/ 2744 h 699"/>
                  <a:gd name="T16" fmla="*/ 1840 w 788"/>
                  <a:gd name="T17" fmla="*/ 2779 h 699"/>
                  <a:gd name="T18" fmla="*/ 1818 w 788"/>
                  <a:gd name="T19" fmla="*/ 2647 h 699"/>
                  <a:gd name="T20" fmla="*/ 1586 w 788"/>
                  <a:gd name="T21" fmla="*/ 2411 h 699"/>
                  <a:gd name="T22" fmla="*/ 1442 w 788"/>
                  <a:gd name="T23" fmla="*/ 2406 h 699"/>
                  <a:gd name="T24" fmla="*/ 1424 w 788"/>
                  <a:gd name="T25" fmla="*/ 2299 h 699"/>
                  <a:gd name="T26" fmla="*/ 1054 w 788"/>
                  <a:gd name="T27" fmla="*/ 2255 h 699"/>
                  <a:gd name="T28" fmla="*/ 926 w 788"/>
                  <a:gd name="T29" fmla="*/ 2390 h 699"/>
                  <a:gd name="T30" fmla="*/ 810 w 788"/>
                  <a:gd name="T31" fmla="*/ 2385 h 699"/>
                  <a:gd name="T32" fmla="*/ 356 w 788"/>
                  <a:gd name="T33" fmla="*/ 2303 h 699"/>
                  <a:gd name="T34" fmla="*/ 192 w 788"/>
                  <a:gd name="T35" fmla="*/ 2191 h 699"/>
                  <a:gd name="T36" fmla="*/ 284 w 788"/>
                  <a:gd name="T37" fmla="*/ 2015 h 699"/>
                  <a:gd name="T38" fmla="*/ 217 w 788"/>
                  <a:gd name="T39" fmla="*/ 1531 h 699"/>
                  <a:gd name="T40" fmla="*/ 68 w 788"/>
                  <a:gd name="T41" fmla="*/ 1347 h 699"/>
                  <a:gd name="T42" fmla="*/ 184 w 788"/>
                  <a:gd name="T43" fmla="*/ 1054 h 699"/>
                  <a:gd name="T44" fmla="*/ 102 w 788"/>
                  <a:gd name="T45" fmla="*/ 578 h 699"/>
                  <a:gd name="T46" fmla="*/ 8 w 788"/>
                  <a:gd name="T47" fmla="*/ 400 h 699"/>
                  <a:gd name="T48" fmla="*/ 151 w 788"/>
                  <a:gd name="T49" fmla="*/ 240 h 699"/>
                  <a:gd name="T50" fmla="*/ 184 w 788"/>
                  <a:gd name="T51" fmla="*/ 0 h 69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88" h="699">
                    <a:moveTo>
                      <a:pt x="788" y="449"/>
                    </a:moveTo>
                    <a:cubicBezTo>
                      <a:pt x="788" y="449"/>
                      <a:pt x="759" y="449"/>
                      <a:pt x="728" y="497"/>
                    </a:cubicBezTo>
                    <a:cubicBezTo>
                      <a:pt x="696" y="546"/>
                      <a:pt x="678" y="566"/>
                      <a:pt x="679" y="579"/>
                    </a:cubicBezTo>
                    <a:cubicBezTo>
                      <a:pt x="681" y="593"/>
                      <a:pt x="679" y="602"/>
                      <a:pt x="665" y="602"/>
                    </a:cubicBezTo>
                    <a:cubicBezTo>
                      <a:pt x="650" y="602"/>
                      <a:pt x="618" y="651"/>
                      <a:pt x="597" y="661"/>
                    </a:cubicBezTo>
                    <a:cubicBezTo>
                      <a:pt x="577" y="672"/>
                      <a:pt x="591" y="691"/>
                      <a:pt x="578" y="694"/>
                    </a:cubicBezTo>
                    <a:cubicBezTo>
                      <a:pt x="566" y="697"/>
                      <a:pt x="564" y="679"/>
                      <a:pt x="554" y="684"/>
                    </a:cubicBezTo>
                    <a:cubicBezTo>
                      <a:pt x="544" y="688"/>
                      <a:pt x="520" y="694"/>
                      <a:pt x="497" y="685"/>
                    </a:cubicBezTo>
                    <a:cubicBezTo>
                      <a:pt x="475" y="676"/>
                      <a:pt x="468" y="699"/>
                      <a:pt x="460" y="694"/>
                    </a:cubicBezTo>
                    <a:cubicBezTo>
                      <a:pt x="453" y="690"/>
                      <a:pt x="463" y="672"/>
                      <a:pt x="454" y="661"/>
                    </a:cubicBezTo>
                    <a:cubicBezTo>
                      <a:pt x="445" y="651"/>
                      <a:pt x="411" y="614"/>
                      <a:pt x="396" y="602"/>
                    </a:cubicBezTo>
                    <a:cubicBezTo>
                      <a:pt x="382" y="590"/>
                      <a:pt x="368" y="608"/>
                      <a:pt x="360" y="601"/>
                    </a:cubicBezTo>
                    <a:cubicBezTo>
                      <a:pt x="353" y="594"/>
                      <a:pt x="368" y="583"/>
                      <a:pt x="356" y="574"/>
                    </a:cubicBezTo>
                    <a:cubicBezTo>
                      <a:pt x="344" y="565"/>
                      <a:pt x="304" y="547"/>
                      <a:pt x="263" y="563"/>
                    </a:cubicBezTo>
                    <a:cubicBezTo>
                      <a:pt x="221" y="578"/>
                      <a:pt x="245" y="594"/>
                      <a:pt x="231" y="597"/>
                    </a:cubicBezTo>
                    <a:cubicBezTo>
                      <a:pt x="218" y="601"/>
                      <a:pt x="214" y="582"/>
                      <a:pt x="202" y="596"/>
                    </a:cubicBezTo>
                    <a:cubicBezTo>
                      <a:pt x="190" y="611"/>
                      <a:pt x="136" y="670"/>
                      <a:pt x="89" y="575"/>
                    </a:cubicBezTo>
                    <a:cubicBezTo>
                      <a:pt x="77" y="552"/>
                      <a:pt x="56" y="569"/>
                      <a:pt x="48" y="547"/>
                    </a:cubicBezTo>
                    <a:cubicBezTo>
                      <a:pt x="40" y="524"/>
                      <a:pt x="71" y="537"/>
                      <a:pt x="71" y="503"/>
                    </a:cubicBezTo>
                    <a:cubicBezTo>
                      <a:pt x="71" y="469"/>
                      <a:pt x="85" y="413"/>
                      <a:pt x="54" y="382"/>
                    </a:cubicBezTo>
                    <a:cubicBezTo>
                      <a:pt x="22" y="350"/>
                      <a:pt x="18" y="356"/>
                      <a:pt x="17" y="336"/>
                    </a:cubicBezTo>
                    <a:cubicBezTo>
                      <a:pt x="16" y="315"/>
                      <a:pt x="48" y="281"/>
                      <a:pt x="46" y="263"/>
                    </a:cubicBezTo>
                    <a:cubicBezTo>
                      <a:pt x="44" y="245"/>
                      <a:pt x="22" y="163"/>
                      <a:pt x="25" y="144"/>
                    </a:cubicBezTo>
                    <a:cubicBezTo>
                      <a:pt x="27" y="124"/>
                      <a:pt x="0" y="112"/>
                      <a:pt x="2" y="100"/>
                    </a:cubicBezTo>
                    <a:cubicBezTo>
                      <a:pt x="4" y="87"/>
                      <a:pt x="37" y="82"/>
                      <a:pt x="38" y="60"/>
                    </a:cubicBezTo>
                    <a:cubicBezTo>
                      <a:pt x="39" y="39"/>
                      <a:pt x="46" y="0"/>
                      <a:pt x="46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0" name="Freeform 282">
                <a:extLst>
                  <a:ext uri="{FF2B5EF4-FFF2-40B4-BE49-F238E27FC236}">
                    <a16:creationId xmlns:a16="http://schemas.microsoft.com/office/drawing/2014/main" id="{DA11519C-E33D-4631-B12F-86C152E30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1640"/>
                <a:ext cx="1180" cy="1103"/>
              </a:xfrm>
              <a:custGeom>
                <a:avLst/>
                <a:gdLst>
                  <a:gd name="T0" fmla="*/ 0 w 743"/>
                  <a:gd name="T1" fmla="*/ 5 h 694"/>
                  <a:gd name="T2" fmla="*/ 129 w 743"/>
                  <a:gd name="T3" fmla="*/ 0 h 694"/>
                  <a:gd name="T4" fmla="*/ 95 w 743"/>
                  <a:gd name="T5" fmla="*/ 634 h 694"/>
                  <a:gd name="T6" fmla="*/ 149 w 743"/>
                  <a:gd name="T7" fmla="*/ 1068 h 694"/>
                  <a:gd name="T8" fmla="*/ 149 w 743"/>
                  <a:gd name="T9" fmla="*/ 1424 h 694"/>
                  <a:gd name="T10" fmla="*/ 237 w 743"/>
                  <a:gd name="T11" fmla="*/ 1813 h 694"/>
                  <a:gd name="T12" fmla="*/ 402 w 743"/>
                  <a:gd name="T13" fmla="*/ 2397 h 694"/>
                  <a:gd name="T14" fmla="*/ 1042 w 743"/>
                  <a:gd name="T15" fmla="*/ 2173 h 694"/>
                  <a:gd name="T16" fmla="*/ 1690 w 743"/>
                  <a:gd name="T17" fmla="*/ 2589 h 694"/>
                  <a:gd name="T18" fmla="*/ 2165 w 743"/>
                  <a:gd name="T19" fmla="*/ 2614 h 694"/>
                  <a:gd name="T20" fmla="*/ 2976 w 743"/>
                  <a:gd name="T21" fmla="*/ 1705 h 694"/>
                  <a:gd name="T22" fmla="*/ 2976 w 743"/>
                  <a:gd name="T23" fmla="*/ 1818 h 69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3" h="694">
                    <a:moveTo>
                      <a:pt x="0" y="1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32" y="0"/>
                      <a:pt x="24" y="109"/>
                      <a:pt x="24" y="158"/>
                    </a:cubicBezTo>
                    <a:cubicBezTo>
                      <a:pt x="24" y="206"/>
                      <a:pt x="44" y="230"/>
                      <a:pt x="37" y="266"/>
                    </a:cubicBezTo>
                    <a:cubicBezTo>
                      <a:pt x="30" y="301"/>
                      <a:pt x="24" y="319"/>
                      <a:pt x="37" y="355"/>
                    </a:cubicBezTo>
                    <a:cubicBezTo>
                      <a:pt x="49" y="391"/>
                      <a:pt x="64" y="416"/>
                      <a:pt x="59" y="452"/>
                    </a:cubicBezTo>
                    <a:cubicBezTo>
                      <a:pt x="55" y="488"/>
                      <a:pt x="59" y="590"/>
                      <a:pt x="100" y="597"/>
                    </a:cubicBezTo>
                    <a:cubicBezTo>
                      <a:pt x="140" y="604"/>
                      <a:pt x="169" y="535"/>
                      <a:pt x="260" y="541"/>
                    </a:cubicBezTo>
                    <a:cubicBezTo>
                      <a:pt x="351" y="546"/>
                      <a:pt x="396" y="620"/>
                      <a:pt x="422" y="645"/>
                    </a:cubicBezTo>
                    <a:cubicBezTo>
                      <a:pt x="448" y="670"/>
                      <a:pt x="483" y="694"/>
                      <a:pt x="540" y="651"/>
                    </a:cubicBezTo>
                    <a:cubicBezTo>
                      <a:pt x="597" y="608"/>
                      <a:pt x="657" y="445"/>
                      <a:pt x="743" y="425"/>
                    </a:cubicBezTo>
                    <a:cubicBezTo>
                      <a:pt x="743" y="453"/>
                      <a:pt x="743" y="453"/>
                      <a:pt x="743" y="453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1" name="Freeform 283">
                <a:extLst>
                  <a:ext uri="{FF2B5EF4-FFF2-40B4-BE49-F238E27FC236}">
                    <a16:creationId xmlns:a16="http://schemas.microsoft.com/office/drawing/2014/main" id="{55894EA6-1901-4312-84CD-64096DFC1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675"/>
                <a:ext cx="254" cy="1581"/>
              </a:xfrm>
              <a:custGeom>
                <a:avLst/>
                <a:gdLst>
                  <a:gd name="T0" fmla="*/ 48 w 160"/>
                  <a:gd name="T1" fmla="*/ 0 h 995"/>
                  <a:gd name="T2" fmla="*/ 189 w 160"/>
                  <a:gd name="T3" fmla="*/ 5 h 995"/>
                  <a:gd name="T4" fmla="*/ 179 w 160"/>
                  <a:gd name="T5" fmla="*/ 286 h 995"/>
                  <a:gd name="T6" fmla="*/ 237 w 160"/>
                  <a:gd name="T7" fmla="*/ 489 h 995"/>
                  <a:gd name="T8" fmla="*/ 168 w 160"/>
                  <a:gd name="T9" fmla="*/ 1076 h 995"/>
                  <a:gd name="T10" fmla="*/ 340 w 160"/>
                  <a:gd name="T11" fmla="*/ 1273 h 995"/>
                  <a:gd name="T12" fmla="*/ 217 w 160"/>
                  <a:gd name="T13" fmla="*/ 1479 h 995"/>
                  <a:gd name="T14" fmla="*/ 278 w 160"/>
                  <a:gd name="T15" fmla="*/ 2105 h 995"/>
                  <a:gd name="T16" fmla="*/ 424 w 160"/>
                  <a:gd name="T17" fmla="*/ 2315 h 995"/>
                  <a:gd name="T18" fmla="*/ 327 w 160"/>
                  <a:gd name="T19" fmla="*/ 2515 h 995"/>
                  <a:gd name="T20" fmla="*/ 484 w 160"/>
                  <a:gd name="T21" fmla="*/ 3073 h 995"/>
                  <a:gd name="T22" fmla="*/ 635 w 160"/>
                  <a:gd name="T23" fmla="*/ 3214 h 995"/>
                  <a:gd name="T24" fmla="*/ 546 w 160"/>
                  <a:gd name="T25" fmla="*/ 3489 h 995"/>
                  <a:gd name="T26" fmla="*/ 600 w 160"/>
                  <a:gd name="T27" fmla="*/ 3956 h 995"/>
                  <a:gd name="T28" fmla="*/ 476 w 160"/>
                  <a:gd name="T29" fmla="*/ 3991 h 995"/>
                  <a:gd name="T30" fmla="*/ 416 w 160"/>
                  <a:gd name="T31" fmla="*/ 3515 h 995"/>
                  <a:gd name="T32" fmla="*/ 308 w 160"/>
                  <a:gd name="T33" fmla="*/ 2971 h 995"/>
                  <a:gd name="T34" fmla="*/ 179 w 160"/>
                  <a:gd name="T35" fmla="*/ 2464 h 995"/>
                  <a:gd name="T36" fmla="*/ 108 w 160"/>
                  <a:gd name="T37" fmla="*/ 1997 h 995"/>
                  <a:gd name="T38" fmla="*/ 89 w 160"/>
                  <a:gd name="T39" fmla="*/ 1428 h 995"/>
                  <a:gd name="T40" fmla="*/ 81 w 160"/>
                  <a:gd name="T41" fmla="*/ 1058 h 995"/>
                  <a:gd name="T42" fmla="*/ 52 w 160"/>
                  <a:gd name="T43" fmla="*/ 591 h 995"/>
                  <a:gd name="T44" fmla="*/ 56 w 160"/>
                  <a:gd name="T45" fmla="*/ 318 h 995"/>
                  <a:gd name="T46" fmla="*/ 48 w 160"/>
                  <a:gd name="T47" fmla="*/ 8 h 99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0" h="995">
                    <a:moveTo>
                      <a:pt x="12" y="0"/>
                    </a:moveTo>
                    <a:cubicBezTo>
                      <a:pt x="47" y="1"/>
                      <a:pt x="47" y="1"/>
                      <a:pt x="47" y="1"/>
                    </a:cubicBezTo>
                    <a:cubicBezTo>
                      <a:pt x="47" y="1"/>
                      <a:pt x="28" y="58"/>
                      <a:pt x="45" y="71"/>
                    </a:cubicBezTo>
                    <a:cubicBezTo>
                      <a:pt x="62" y="84"/>
                      <a:pt x="78" y="104"/>
                      <a:pt x="59" y="122"/>
                    </a:cubicBezTo>
                    <a:cubicBezTo>
                      <a:pt x="41" y="140"/>
                      <a:pt x="19" y="191"/>
                      <a:pt x="42" y="268"/>
                    </a:cubicBezTo>
                    <a:cubicBezTo>
                      <a:pt x="58" y="320"/>
                      <a:pt x="85" y="288"/>
                      <a:pt x="85" y="317"/>
                    </a:cubicBezTo>
                    <a:cubicBezTo>
                      <a:pt x="85" y="346"/>
                      <a:pt x="56" y="334"/>
                      <a:pt x="54" y="369"/>
                    </a:cubicBezTo>
                    <a:cubicBezTo>
                      <a:pt x="52" y="403"/>
                      <a:pt x="38" y="464"/>
                      <a:pt x="69" y="525"/>
                    </a:cubicBezTo>
                    <a:cubicBezTo>
                      <a:pt x="80" y="549"/>
                      <a:pt x="105" y="561"/>
                      <a:pt x="106" y="577"/>
                    </a:cubicBezTo>
                    <a:cubicBezTo>
                      <a:pt x="107" y="593"/>
                      <a:pt x="80" y="607"/>
                      <a:pt x="82" y="627"/>
                    </a:cubicBezTo>
                    <a:cubicBezTo>
                      <a:pt x="84" y="647"/>
                      <a:pt x="80" y="697"/>
                      <a:pt x="121" y="766"/>
                    </a:cubicBezTo>
                    <a:cubicBezTo>
                      <a:pt x="130" y="780"/>
                      <a:pt x="158" y="779"/>
                      <a:pt x="159" y="801"/>
                    </a:cubicBezTo>
                    <a:cubicBezTo>
                      <a:pt x="160" y="823"/>
                      <a:pt x="136" y="832"/>
                      <a:pt x="137" y="870"/>
                    </a:cubicBezTo>
                    <a:cubicBezTo>
                      <a:pt x="138" y="908"/>
                      <a:pt x="127" y="957"/>
                      <a:pt x="150" y="986"/>
                    </a:cubicBezTo>
                    <a:cubicBezTo>
                      <a:pt x="119" y="995"/>
                      <a:pt x="119" y="995"/>
                      <a:pt x="119" y="995"/>
                    </a:cubicBezTo>
                    <a:cubicBezTo>
                      <a:pt x="119" y="995"/>
                      <a:pt x="100" y="933"/>
                      <a:pt x="104" y="876"/>
                    </a:cubicBezTo>
                    <a:cubicBezTo>
                      <a:pt x="108" y="820"/>
                      <a:pt x="93" y="771"/>
                      <a:pt x="77" y="741"/>
                    </a:cubicBezTo>
                    <a:cubicBezTo>
                      <a:pt x="60" y="710"/>
                      <a:pt x="37" y="664"/>
                      <a:pt x="45" y="614"/>
                    </a:cubicBezTo>
                    <a:cubicBezTo>
                      <a:pt x="53" y="564"/>
                      <a:pt x="37" y="521"/>
                      <a:pt x="27" y="498"/>
                    </a:cubicBezTo>
                    <a:cubicBezTo>
                      <a:pt x="17" y="475"/>
                      <a:pt x="7" y="394"/>
                      <a:pt x="22" y="356"/>
                    </a:cubicBezTo>
                    <a:cubicBezTo>
                      <a:pt x="37" y="319"/>
                      <a:pt x="27" y="286"/>
                      <a:pt x="20" y="264"/>
                    </a:cubicBezTo>
                    <a:cubicBezTo>
                      <a:pt x="13" y="242"/>
                      <a:pt x="0" y="182"/>
                      <a:pt x="13" y="147"/>
                    </a:cubicBezTo>
                    <a:cubicBezTo>
                      <a:pt x="26" y="113"/>
                      <a:pt x="20" y="96"/>
                      <a:pt x="14" y="79"/>
                    </a:cubicBezTo>
                    <a:cubicBezTo>
                      <a:pt x="8" y="62"/>
                      <a:pt x="4" y="21"/>
                      <a:pt x="12" y="2"/>
                    </a:cubicBezTo>
                  </a:path>
                </a:pathLst>
              </a:custGeom>
              <a:solidFill>
                <a:srgbClr val="F6F3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2" name="Freeform 284">
                <a:extLst>
                  <a:ext uri="{FF2B5EF4-FFF2-40B4-BE49-F238E27FC236}">
                    <a16:creationId xmlns:a16="http://schemas.microsoft.com/office/drawing/2014/main" id="{56641BB1-2CCD-4292-B4BA-F0A75B24D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678"/>
                <a:ext cx="189" cy="1578"/>
              </a:xfrm>
              <a:custGeom>
                <a:avLst/>
                <a:gdLst>
                  <a:gd name="T0" fmla="*/ 476 w 119"/>
                  <a:gd name="T1" fmla="*/ 3986 h 993"/>
                  <a:gd name="T2" fmla="*/ 416 w 119"/>
                  <a:gd name="T3" fmla="*/ 3507 h 993"/>
                  <a:gd name="T4" fmla="*/ 308 w 119"/>
                  <a:gd name="T5" fmla="*/ 2965 h 993"/>
                  <a:gd name="T6" fmla="*/ 179 w 119"/>
                  <a:gd name="T7" fmla="*/ 2457 h 993"/>
                  <a:gd name="T8" fmla="*/ 108 w 119"/>
                  <a:gd name="T9" fmla="*/ 1990 h 993"/>
                  <a:gd name="T10" fmla="*/ 89 w 119"/>
                  <a:gd name="T11" fmla="*/ 1422 h 993"/>
                  <a:gd name="T12" fmla="*/ 81 w 119"/>
                  <a:gd name="T13" fmla="*/ 1050 h 993"/>
                  <a:gd name="T14" fmla="*/ 52 w 119"/>
                  <a:gd name="T15" fmla="*/ 580 h 993"/>
                  <a:gd name="T16" fmla="*/ 56 w 119"/>
                  <a:gd name="T17" fmla="*/ 308 h 993"/>
                  <a:gd name="T18" fmla="*/ 48 w 119"/>
                  <a:gd name="T19" fmla="*/ 0 h 99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9" h="993">
                    <a:moveTo>
                      <a:pt x="119" y="993"/>
                    </a:moveTo>
                    <a:cubicBezTo>
                      <a:pt x="119" y="993"/>
                      <a:pt x="100" y="931"/>
                      <a:pt x="104" y="874"/>
                    </a:cubicBezTo>
                    <a:cubicBezTo>
                      <a:pt x="108" y="818"/>
                      <a:pt x="93" y="769"/>
                      <a:pt x="77" y="739"/>
                    </a:cubicBezTo>
                    <a:cubicBezTo>
                      <a:pt x="60" y="708"/>
                      <a:pt x="37" y="662"/>
                      <a:pt x="45" y="612"/>
                    </a:cubicBezTo>
                    <a:cubicBezTo>
                      <a:pt x="53" y="562"/>
                      <a:pt x="37" y="519"/>
                      <a:pt x="27" y="496"/>
                    </a:cubicBezTo>
                    <a:cubicBezTo>
                      <a:pt x="17" y="473"/>
                      <a:pt x="7" y="392"/>
                      <a:pt x="22" y="354"/>
                    </a:cubicBezTo>
                    <a:cubicBezTo>
                      <a:pt x="37" y="317"/>
                      <a:pt x="27" y="284"/>
                      <a:pt x="20" y="262"/>
                    </a:cubicBezTo>
                    <a:cubicBezTo>
                      <a:pt x="13" y="240"/>
                      <a:pt x="0" y="180"/>
                      <a:pt x="13" y="145"/>
                    </a:cubicBezTo>
                    <a:cubicBezTo>
                      <a:pt x="26" y="111"/>
                      <a:pt x="20" y="94"/>
                      <a:pt x="14" y="77"/>
                    </a:cubicBezTo>
                    <a:cubicBezTo>
                      <a:pt x="8" y="60"/>
                      <a:pt x="4" y="19"/>
                      <a:pt x="12" y="0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3" name="Freeform 285">
                <a:extLst>
                  <a:ext uri="{FF2B5EF4-FFF2-40B4-BE49-F238E27FC236}">
                    <a16:creationId xmlns:a16="http://schemas.microsoft.com/office/drawing/2014/main" id="{382F433E-3599-42AD-B7E3-76045AAC6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677"/>
                <a:ext cx="224" cy="1579"/>
              </a:xfrm>
              <a:custGeom>
                <a:avLst/>
                <a:gdLst>
                  <a:gd name="T0" fmla="*/ 111 w 141"/>
                  <a:gd name="T1" fmla="*/ 0 h 994"/>
                  <a:gd name="T2" fmla="*/ 103 w 141"/>
                  <a:gd name="T3" fmla="*/ 280 h 994"/>
                  <a:gd name="T4" fmla="*/ 162 w 141"/>
                  <a:gd name="T5" fmla="*/ 485 h 994"/>
                  <a:gd name="T6" fmla="*/ 94 w 141"/>
                  <a:gd name="T7" fmla="*/ 1071 h 994"/>
                  <a:gd name="T8" fmla="*/ 265 w 141"/>
                  <a:gd name="T9" fmla="*/ 1266 h 994"/>
                  <a:gd name="T10" fmla="*/ 141 w 141"/>
                  <a:gd name="T11" fmla="*/ 1476 h 994"/>
                  <a:gd name="T12" fmla="*/ 200 w 141"/>
                  <a:gd name="T13" fmla="*/ 2100 h 994"/>
                  <a:gd name="T14" fmla="*/ 348 w 141"/>
                  <a:gd name="T15" fmla="*/ 2310 h 994"/>
                  <a:gd name="T16" fmla="*/ 253 w 141"/>
                  <a:gd name="T17" fmla="*/ 2508 h 994"/>
                  <a:gd name="T18" fmla="*/ 408 w 141"/>
                  <a:gd name="T19" fmla="*/ 3066 h 994"/>
                  <a:gd name="T20" fmla="*/ 561 w 141"/>
                  <a:gd name="T21" fmla="*/ 3207 h 994"/>
                  <a:gd name="T22" fmla="*/ 472 w 141"/>
                  <a:gd name="T23" fmla="*/ 3482 h 994"/>
                  <a:gd name="T24" fmla="*/ 524 w 141"/>
                  <a:gd name="T25" fmla="*/ 3949 h 994"/>
                  <a:gd name="T26" fmla="*/ 402 w 141"/>
                  <a:gd name="T27" fmla="*/ 3984 h 9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41" h="994">
                    <a:moveTo>
                      <a:pt x="28" y="0"/>
                    </a:moveTo>
                    <a:cubicBezTo>
                      <a:pt x="28" y="0"/>
                      <a:pt x="9" y="57"/>
                      <a:pt x="26" y="70"/>
                    </a:cubicBezTo>
                    <a:cubicBezTo>
                      <a:pt x="43" y="83"/>
                      <a:pt x="59" y="103"/>
                      <a:pt x="40" y="121"/>
                    </a:cubicBezTo>
                    <a:cubicBezTo>
                      <a:pt x="22" y="139"/>
                      <a:pt x="0" y="190"/>
                      <a:pt x="23" y="267"/>
                    </a:cubicBezTo>
                    <a:cubicBezTo>
                      <a:pt x="39" y="319"/>
                      <a:pt x="66" y="287"/>
                      <a:pt x="66" y="316"/>
                    </a:cubicBezTo>
                    <a:cubicBezTo>
                      <a:pt x="66" y="345"/>
                      <a:pt x="37" y="333"/>
                      <a:pt x="35" y="368"/>
                    </a:cubicBezTo>
                    <a:cubicBezTo>
                      <a:pt x="33" y="402"/>
                      <a:pt x="19" y="463"/>
                      <a:pt x="50" y="524"/>
                    </a:cubicBezTo>
                    <a:cubicBezTo>
                      <a:pt x="61" y="548"/>
                      <a:pt x="86" y="560"/>
                      <a:pt x="87" y="576"/>
                    </a:cubicBezTo>
                    <a:cubicBezTo>
                      <a:pt x="88" y="592"/>
                      <a:pt x="61" y="606"/>
                      <a:pt x="63" y="626"/>
                    </a:cubicBezTo>
                    <a:cubicBezTo>
                      <a:pt x="65" y="646"/>
                      <a:pt x="61" y="696"/>
                      <a:pt x="102" y="765"/>
                    </a:cubicBezTo>
                    <a:cubicBezTo>
                      <a:pt x="111" y="779"/>
                      <a:pt x="139" y="778"/>
                      <a:pt x="140" y="800"/>
                    </a:cubicBezTo>
                    <a:cubicBezTo>
                      <a:pt x="141" y="822"/>
                      <a:pt x="117" y="831"/>
                      <a:pt x="118" y="869"/>
                    </a:cubicBezTo>
                    <a:cubicBezTo>
                      <a:pt x="119" y="907"/>
                      <a:pt x="108" y="956"/>
                      <a:pt x="131" y="985"/>
                    </a:cubicBezTo>
                    <a:cubicBezTo>
                      <a:pt x="100" y="994"/>
                      <a:pt x="100" y="994"/>
                      <a:pt x="100" y="994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4" name="Line 286">
                <a:extLst>
                  <a:ext uri="{FF2B5EF4-FFF2-40B4-BE49-F238E27FC236}">
                    <a16:creationId xmlns:a16="http://schemas.microsoft.com/office/drawing/2014/main" id="{3E8C1FAB-ADFD-450E-B35E-40A8048352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69" y="1675"/>
                <a:ext cx="56" cy="2"/>
              </a:xfrm>
              <a:prstGeom prst="line">
                <a:avLst/>
              </a:prstGeom>
              <a:noFill/>
              <a:ln w="12700" cap="rnd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5" name="Freeform 287">
                <a:extLst>
                  <a:ext uri="{FF2B5EF4-FFF2-40B4-BE49-F238E27FC236}">
                    <a16:creationId xmlns:a16="http://schemas.microsoft.com/office/drawing/2014/main" id="{D90C0F69-3CA6-4A2E-AEB5-F10E4B6D7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9" y="2624"/>
                <a:ext cx="1649" cy="767"/>
              </a:xfrm>
              <a:custGeom>
                <a:avLst/>
                <a:gdLst>
                  <a:gd name="T0" fmla="*/ 4153 w 1039"/>
                  <a:gd name="T1" fmla="*/ 0 h 483"/>
                  <a:gd name="T2" fmla="*/ 4153 w 1039"/>
                  <a:gd name="T3" fmla="*/ 116 h 483"/>
                  <a:gd name="T4" fmla="*/ 3719 w 1039"/>
                  <a:gd name="T5" fmla="*/ 597 h 483"/>
                  <a:gd name="T6" fmla="*/ 2635 w 1039"/>
                  <a:gd name="T7" fmla="*/ 940 h 483"/>
                  <a:gd name="T8" fmla="*/ 1987 w 1039"/>
                  <a:gd name="T9" fmla="*/ 519 h 483"/>
                  <a:gd name="T10" fmla="*/ 1703 w 1039"/>
                  <a:gd name="T11" fmla="*/ 973 h 483"/>
                  <a:gd name="T12" fmla="*/ 1511 w 1039"/>
                  <a:gd name="T13" fmla="*/ 1382 h 483"/>
                  <a:gd name="T14" fmla="*/ 1430 w 1039"/>
                  <a:gd name="T15" fmla="*/ 1505 h 483"/>
                  <a:gd name="T16" fmla="*/ 1322 w 1039"/>
                  <a:gd name="T17" fmla="*/ 1586 h 483"/>
                  <a:gd name="T18" fmla="*/ 687 w 1039"/>
                  <a:gd name="T19" fmla="*/ 1918 h 483"/>
                  <a:gd name="T20" fmla="*/ 0 w 1039"/>
                  <a:gd name="T21" fmla="*/ 1594 h 483"/>
                  <a:gd name="T22" fmla="*/ 124 w 1039"/>
                  <a:gd name="T23" fmla="*/ 1558 h 48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39" h="483">
                    <a:moveTo>
                      <a:pt x="1039" y="0"/>
                    </a:moveTo>
                    <a:cubicBezTo>
                      <a:pt x="1039" y="29"/>
                      <a:pt x="1039" y="29"/>
                      <a:pt x="1039" y="29"/>
                    </a:cubicBezTo>
                    <a:cubicBezTo>
                      <a:pt x="1039" y="29"/>
                      <a:pt x="983" y="69"/>
                      <a:pt x="930" y="149"/>
                    </a:cubicBezTo>
                    <a:cubicBezTo>
                      <a:pt x="876" y="228"/>
                      <a:pt x="748" y="287"/>
                      <a:pt x="659" y="235"/>
                    </a:cubicBezTo>
                    <a:cubicBezTo>
                      <a:pt x="601" y="201"/>
                      <a:pt x="554" y="140"/>
                      <a:pt x="497" y="130"/>
                    </a:cubicBezTo>
                    <a:cubicBezTo>
                      <a:pt x="440" y="120"/>
                      <a:pt x="415" y="174"/>
                      <a:pt x="426" y="243"/>
                    </a:cubicBezTo>
                    <a:cubicBezTo>
                      <a:pt x="434" y="298"/>
                      <a:pt x="387" y="341"/>
                      <a:pt x="378" y="345"/>
                    </a:cubicBezTo>
                    <a:cubicBezTo>
                      <a:pt x="368" y="350"/>
                      <a:pt x="370" y="362"/>
                      <a:pt x="358" y="376"/>
                    </a:cubicBezTo>
                    <a:cubicBezTo>
                      <a:pt x="346" y="390"/>
                      <a:pt x="337" y="376"/>
                      <a:pt x="331" y="396"/>
                    </a:cubicBezTo>
                    <a:cubicBezTo>
                      <a:pt x="324" y="415"/>
                      <a:pt x="256" y="483"/>
                      <a:pt x="172" y="479"/>
                    </a:cubicBezTo>
                    <a:cubicBezTo>
                      <a:pt x="88" y="474"/>
                      <a:pt x="20" y="421"/>
                      <a:pt x="0" y="398"/>
                    </a:cubicBezTo>
                    <a:cubicBezTo>
                      <a:pt x="31" y="389"/>
                      <a:pt x="31" y="389"/>
                      <a:pt x="31" y="389"/>
                    </a:cubicBezTo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6" name="Freeform 288">
                <a:extLst>
                  <a:ext uri="{FF2B5EF4-FFF2-40B4-BE49-F238E27FC236}">
                    <a16:creationId xmlns:a16="http://schemas.microsoft.com/office/drawing/2014/main" id="{48D0288B-963A-4355-9AA7-369AF86BE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624"/>
                <a:ext cx="1600" cy="726"/>
              </a:xfrm>
              <a:custGeom>
                <a:avLst/>
                <a:gdLst>
                  <a:gd name="T0" fmla="*/ 0 w 1008"/>
                  <a:gd name="T1" fmla="*/ 1560 h 457"/>
                  <a:gd name="T2" fmla="*/ 608 w 1008"/>
                  <a:gd name="T3" fmla="*/ 1800 h 457"/>
                  <a:gd name="T4" fmla="*/ 1063 w 1008"/>
                  <a:gd name="T5" fmla="*/ 1500 h 457"/>
                  <a:gd name="T6" fmla="*/ 1235 w 1008"/>
                  <a:gd name="T7" fmla="*/ 1363 h 457"/>
                  <a:gd name="T8" fmla="*/ 1484 w 1008"/>
                  <a:gd name="T9" fmla="*/ 818 h 457"/>
                  <a:gd name="T10" fmla="*/ 1681 w 1008"/>
                  <a:gd name="T11" fmla="*/ 462 h 457"/>
                  <a:gd name="T12" fmla="*/ 1738 w 1008"/>
                  <a:gd name="T13" fmla="*/ 373 h 457"/>
                  <a:gd name="T14" fmla="*/ 1846 w 1008"/>
                  <a:gd name="T15" fmla="*/ 437 h 457"/>
                  <a:gd name="T16" fmla="*/ 1987 w 1008"/>
                  <a:gd name="T17" fmla="*/ 458 h 457"/>
                  <a:gd name="T18" fmla="*/ 2068 w 1008"/>
                  <a:gd name="T19" fmla="*/ 437 h 457"/>
                  <a:gd name="T20" fmla="*/ 2116 w 1008"/>
                  <a:gd name="T21" fmla="*/ 531 h 457"/>
                  <a:gd name="T22" fmla="*/ 2378 w 1008"/>
                  <a:gd name="T23" fmla="*/ 734 h 457"/>
                  <a:gd name="T24" fmla="*/ 2492 w 1008"/>
                  <a:gd name="T25" fmla="*/ 763 h 457"/>
                  <a:gd name="T26" fmla="*/ 2548 w 1008"/>
                  <a:gd name="T27" fmla="*/ 853 h 457"/>
                  <a:gd name="T28" fmla="*/ 3124 w 1008"/>
                  <a:gd name="T29" fmla="*/ 844 h 457"/>
                  <a:gd name="T30" fmla="*/ 3195 w 1008"/>
                  <a:gd name="T31" fmla="*/ 734 h 457"/>
                  <a:gd name="T32" fmla="*/ 3324 w 1008"/>
                  <a:gd name="T33" fmla="*/ 728 h 457"/>
                  <a:gd name="T34" fmla="*/ 3630 w 1008"/>
                  <a:gd name="T35" fmla="*/ 381 h 457"/>
                  <a:gd name="T36" fmla="*/ 3676 w 1008"/>
                  <a:gd name="T37" fmla="*/ 257 h 457"/>
                  <a:gd name="T38" fmla="*/ 3763 w 1008"/>
                  <a:gd name="T39" fmla="*/ 253 h 457"/>
                  <a:gd name="T40" fmla="*/ 4032 w 1008"/>
                  <a:gd name="T41" fmla="*/ 0 h 45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008" h="457">
                    <a:moveTo>
                      <a:pt x="0" y="389"/>
                    </a:moveTo>
                    <a:cubicBezTo>
                      <a:pt x="0" y="389"/>
                      <a:pt x="72" y="457"/>
                      <a:pt x="152" y="449"/>
                    </a:cubicBezTo>
                    <a:cubicBezTo>
                      <a:pt x="232" y="442"/>
                      <a:pt x="266" y="400"/>
                      <a:pt x="266" y="374"/>
                    </a:cubicBezTo>
                    <a:cubicBezTo>
                      <a:pt x="266" y="348"/>
                      <a:pt x="284" y="344"/>
                      <a:pt x="309" y="340"/>
                    </a:cubicBezTo>
                    <a:cubicBezTo>
                      <a:pt x="335" y="336"/>
                      <a:pt x="377" y="274"/>
                      <a:pt x="371" y="204"/>
                    </a:cubicBezTo>
                    <a:cubicBezTo>
                      <a:pt x="364" y="134"/>
                      <a:pt x="408" y="120"/>
                      <a:pt x="420" y="115"/>
                    </a:cubicBezTo>
                    <a:cubicBezTo>
                      <a:pt x="432" y="109"/>
                      <a:pt x="427" y="94"/>
                      <a:pt x="435" y="93"/>
                    </a:cubicBezTo>
                    <a:cubicBezTo>
                      <a:pt x="443" y="92"/>
                      <a:pt x="450" y="108"/>
                      <a:pt x="462" y="109"/>
                    </a:cubicBezTo>
                    <a:cubicBezTo>
                      <a:pt x="474" y="110"/>
                      <a:pt x="497" y="114"/>
                      <a:pt x="497" y="114"/>
                    </a:cubicBezTo>
                    <a:cubicBezTo>
                      <a:pt x="497" y="114"/>
                      <a:pt x="509" y="105"/>
                      <a:pt x="517" y="109"/>
                    </a:cubicBezTo>
                    <a:cubicBezTo>
                      <a:pt x="525" y="114"/>
                      <a:pt x="519" y="123"/>
                      <a:pt x="529" y="132"/>
                    </a:cubicBezTo>
                    <a:cubicBezTo>
                      <a:pt x="539" y="141"/>
                      <a:pt x="583" y="168"/>
                      <a:pt x="595" y="183"/>
                    </a:cubicBezTo>
                    <a:cubicBezTo>
                      <a:pt x="607" y="197"/>
                      <a:pt x="614" y="185"/>
                      <a:pt x="623" y="190"/>
                    </a:cubicBezTo>
                    <a:cubicBezTo>
                      <a:pt x="632" y="196"/>
                      <a:pt x="627" y="209"/>
                      <a:pt x="637" y="213"/>
                    </a:cubicBezTo>
                    <a:cubicBezTo>
                      <a:pt x="648" y="218"/>
                      <a:pt x="693" y="247"/>
                      <a:pt x="781" y="210"/>
                    </a:cubicBezTo>
                    <a:cubicBezTo>
                      <a:pt x="809" y="199"/>
                      <a:pt x="792" y="187"/>
                      <a:pt x="799" y="183"/>
                    </a:cubicBezTo>
                    <a:cubicBezTo>
                      <a:pt x="807" y="180"/>
                      <a:pt x="814" y="198"/>
                      <a:pt x="831" y="181"/>
                    </a:cubicBezTo>
                    <a:cubicBezTo>
                      <a:pt x="849" y="165"/>
                      <a:pt x="899" y="111"/>
                      <a:pt x="908" y="95"/>
                    </a:cubicBezTo>
                    <a:cubicBezTo>
                      <a:pt x="916" y="79"/>
                      <a:pt x="908" y="74"/>
                      <a:pt x="919" y="64"/>
                    </a:cubicBezTo>
                    <a:cubicBezTo>
                      <a:pt x="929" y="55"/>
                      <a:pt x="932" y="76"/>
                      <a:pt x="941" y="63"/>
                    </a:cubicBezTo>
                    <a:cubicBezTo>
                      <a:pt x="951" y="50"/>
                      <a:pt x="990" y="3"/>
                      <a:pt x="1008" y="0"/>
                    </a:cubicBezTo>
                  </a:path>
                </a:pathLst>
              </a:custGeom>
              <a:noFill/>
              <a:ln w="7938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7" name="Freeform 289">
                <a:extLst>
                  <a:ext uri="{FF2B5EF4-FFF2-40B4-BE49-F238E27FC236}">
                    <a16:creationId xmlns:a16="http://schemas.microsoft.com/office/drawing/2014/main" id="{2C0C4366-D1DF-4613-86AC-AF181B961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656"/>
                <a:ext cx="7" cy="8"/>
              </a:xfrm>
              <a:custGeom>
                <a:avLst/>
                <a:gdLst>
                  <a:gd name="T0" fmla="*/ 7 w 4"/>
                  <a:gd name="T1" fmla="*/ 0 h 5"/>
                  <a:gd name="T2" fmla="*/ 7 w 4"/>
                  <a:gd name="T3" fmla="*/ 21 h 5"/>
                  <a:gd name="T4" fmla="*/ 12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2"/>
                      <a:pt x="1" y="4"/>
                      <a:pt x="1" y="5"/>
                    </a:cubicBezTo>
                    <a:cubicBezTo>
                      <a:pt x="4" y="5"/>
                      <a:pt x="2" y="2"/>
                      <a:pt x="2" y="0"/>
                    </a:cubicBezTo>
                  </a:path>
                </a:pathLst>
              </a:custGeom>
              <a:solidFill>
                <a:srgbClr val="F4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8" name="Freeform 290">
                <a:extLst>
                  <a:ext uri="{FF2B5EF4-FFF2-40B4-BE49-F238E27FC236}">
                    <a16:creationId xmlns:a16="http://schemas.microsoft.com/office/drawing/2014/main" id="{A8E2943A-A42E-47ED-B590-174C06D5F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676"/>
                <a:ext cx="4" cy="10"/>
              </a:xfrm>
              <a:custGeom>
                <a:avLst/>
                <a:gdLst>
                  <a:gd name="T0" fmla="*/ 0 w 3"/>
                  <a:gd name="T1" fmla="*/ 5 h 6"/>
                  <a:gd name="T2" fmla="*/ 5 w 3"/>
                  <a:gd name="T3" fmla="*/ 28 h 6"/>
                  <a:gd name="T4" fmla="*/ 0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0" y="1"/>
                    </a:moveTo>
                    <a:cubicBezTo>
                      <a:pt x="0" y="3"/>
                      <a:pt x="0" y="5"/>
                      <a:pt x="2" y="6"/>
                    </a:cubicBezTo>
                    <a:cubicBezTo>
                      <a:pt x="3" y="4"/>
                      <a:pt x="2" y="1"/>
                      <a:pt x="0" y="0"/>
                    </a:cubicBezTo>
                  </a:path>
                </a:pathLst>
              </a:custGeom>
              <a:solidFill>
                <a:srgbClr val="F4ED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89" name="Freeform 291">
                <a:extLst>
                  <a:ext uri="{FF2B5EF4-FFF2-40B4-BE49-F238E27FC236}">
                    <a16:creationId xmlns:a16="http://schemas.microsoft.com/office/drawing/2014/main" id="{9029937E-2532-48D0-8351-76A2BEF71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3269"/>
                <a:ext cx="373" cy="189"/>
              </a:xfrm>
              <a:custGeom>
                <a:avLst/>
                <a:gdLst>
                  <a:gd name="T0" fmla="*/ 0 w 235"/>
                  <a:gd name="T1" fmla="*/ 300 h 119"/>
                  <a:gd name="T2" fmla="*/ 844 w 235"/>
                  <a:gd name="T3" fmla="*/ 0 h 119"/>
                  <a:gd name="T4" fmla="*/ 940 w 235"/>
                  <a:gd name="T5" fmla="*/ 260 h 119"/>
                  <a:gd name="T6" fmla="*/ 798 w 235"/>
                  <a:gd name="T7" fmla="*/ 145 h 119"/>
                  <a:gd name="T8" fmla="*/ 0 w 235"/>
                  <a:gd name="T9" fmla="*/ 300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5" h="119">
                    <a:moveTo>
                      <a:pt x="0" y="75"/>
                    </a:moveTo>
                    <a:cubicBezTo>
                      <a:pt x="0" y="75"/>
                      <a:pt x="124" y="115"/>
                      <a:pt x="211" y="0"/>
                    </a:cubicBezTo>
                    <a:cubicBezTo>
                      <a:pt x="211" y="0"/>
                      <a:pt x="232" y="27"/>
                      <a:pt x="235" y="65"/>
                    </a:cubicBezTo>
                    <a:cubicBezTo>
                      <a:pt x="235" y="65"/>
                      <a:pt x="224" y="8"/>
                      <a:pt x="200" y="36"/>
                    </a:cubicBezTo>
                    <a:cubicBezTo>
                      <a:pt x="177" y="64"/>
                      <a:pt x="103" y="119"/>
                      <a:pt x="0" y="75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0" name="Freeform 292">
                <a:extLst>
                  <a:ext uri="{FF2B5EF4-FFF2-40B4-BE49-F238E27FC236}">
                    <a16:creationId xmlns:a16="http://schemas.microsoft.com/office/drawing/2014/main" id="{179E087F-D3BA-412A-9E45-428C46543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4" y="3097"/>
                <a:ext cx="76" cy="275"/>
              </a:xfrm>
              <a:custGeom>
                <a:avLst/>
                <a:gdLst>
                  <a:gd name="T0" fmla="*/ 124 w 48"/>
                  <a:gd name="T1" fmla="*/ 695 h 173"/>
                  <a:gd name="T2" fmla="*/ 5 w 48"/>
                  <a:gd name="T3" fmla="*/ 237 h 173"/>
                  <a:gd name="T4" fmla="*/ 25 w 48"/>
                  <a:gd name="T5" fmla="*/ 205 h 173"/>
                  <a:gd name="T6" fmla="*/ 190 w 48"/>
                  <a:gd name="T7" fmla="*/ 0 h 173"/>
                  <a:gd name="T8" fmla="*/ 81 w 48"/>
                  <a:gd name="T9" fmla="*/ 210 h 173"/>
                  <a:gd name="T10" fmla="*/ 124 w 48"/>
                  <a:gd name="T11" fmla="*/ 695 h 1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173">
                    <a:moveTo>
                      <a:pt x="31" y="173"/>
                    </a:moveTo>
                    <a:cubicBezTo>
                      <a:pt x="31" y="173"/>
                      <a:pt x="39" y="128"/>
                      <a:pt x="1" y="59"/>
                    </a:cubicBezTo>
                    <a:cubicBezTo>
                      <a:pt x="1" y="59"/>
                      <a:pt x="0" y="52"/>
                      <a:pt x="6" y="51"/>
                    </a:cubicBezTo>
                    <a:cubicBezTo>
                      <a:pt x="13" y="51"/>
                      <a:pt x="39" y="23"/>
                      <a:pt x="48" y="0"/>
                    </a:cubicBezTo>
                    <a:cubicBezTo>
                      <a:pt x="48" y="0"/>
                      <a:pt x="36" y="31"/>
                      <a:pt x="20" y="52"/>
                    </a:cubicBezTo>
                    <a:cubicBezTo>
                      <a:pt x="3" y="73"/>
                      <a:pt x="45" y="112"/>
                      <a:pt x="31" y="173"/>
                    </a:cubicBezTo>
                    <a:close/>
                  </a:path>
                </a:pathLst>
              </a:custGeom>
              <a:solidFill>
                <a:srgbClr val="EDCA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1" name="Oval 293">
                <a:extLst>
                  <a:ext uri="{FF2B5EF4-FFF2-40B4-BE49-F238E27FC236}">
                    <a16:creationId xmlns:a16="http://schemas.microsoft.com/office/drawing/2014/main" id="{A82C1391-23F4-4C23-A3DC-5551BA346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9" y="3363"/>
                <a:ext cx="24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392" name="Oval 294">
                <a:extLst>
                  <a:ext uri="{FF2B5EF4-FFF2-40B4-BE49-F238E27FC236}">
                    <a16:creationId xmlns:a16="http://schemas.microsoft.com/office/drawing/2014/main" id="{B003522B-5975-401C-A060-4FEDF3B88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2" y="3336"/>
                <a:ext cx="16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44393" name="Freeform 295">
                <a:extLst>
                  <a:ext uri="{FF2B5EF4-FFF2-40B4-BE49-F238E27FC236}">
                    <a16:creationId xmlns:a16="http://schemas.microsoft.com/office/drawing/2014/main" id="{D4CCAF6E-5F73-474F-A5AB-0F91BD0EB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248"/>
                <a:ext cx="284" cy="273"/>
              </a:xfrm>
              <a:custGeom>
                <a:avLst/>
                <a:gdLst>
                  <a:gd name="T0" fmla="*/ 0 w 179"/>
                  <a:gd name="T1" fmla="*/ 0 h 172"/>
                  <a:gd name="T2" fmla="*/ 655 w 179"/>
                  <a:gd name="T3" fmla="*/ 619 h 172"/>
                  <a:gd name="T4" fmla="*/ 716 w 179"/>
                  <a:gd name="T5" fmla="*/ 687 h 172"/>
                  <a:gd name="T6" fmla="*/ 420 w 179"/>
                  <a:gd name="T7" fmla="*/ 687 h 172"/>
                  <a:gd name="T8" fmla="*/ 68 w 179"/>
                  <a:gd name="T9" fmla="*/ 368 h 172"/>
                  <a:gd name="T10" fmla="*/ 198 w 179"/>
                  <a:gd name="T11" fmla="*/ 287 h 172"/>
                  <a:gd name="T12" fmla="*/ 43 w 179"/>
                  <a:gd name="T13" fmla="*/ 327 h 172"/>
                  <a:gd name="T14" fmla="*/ 0 w 179"/>
                  <a:gd name="T15" fmla="*/ 0 h 1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9" h="172">
                    <a:moveTo>
                      <a:pt x="0" y="0"/>
                    </a:moveTo>
                    <a:cubicBezTo>
                      <a:pt x="0" y="0"/>
                      <a:pt x="97" y="144"/>
                      <a:pt x="164" y="155"/>
                    </a:cubicBezTo>
                    <a:cubicBezTo>
                      <a:pt x="164" y="155"/>
                      <a:pt x="174" y="164"/>
                      <a:pt x="179" y="172"/>
                    </a:cubicBezTo>
                    <a:cubicBezTo>
                      <a:pt x="179" y="172"/>
                      <a:pt x="151" y="154"/>
                      <a:pt x="105" y="172"/>
                    </a:cubicBezTo>
                    <a:cubicBezTo>
                      <a:pt x="105" y="172"/>
                      <a:pt x="95" y="83"/>
                      <a:pt x="17" y="92"/>
                    </a:cubicBezTo>
                    <a:cubicBezTo>
                      <a:pt x="17" y="92"/>
                      <a:pt x="29" y="80"/>
                      <a:pt x="50" y="72"/>
                    </a:cubicBezTo>
                    <a:cubicBezTo>
                      <a:pt x="50" y="72"/>
                      <a:pt x="35" y="72"/>
                      <a:pt x="11" y="82"/>
                    </a:cubicBezTo>
                    <a:cubicBezTo>
                      <a:pt x="11" y="82"/>
                      <a:pt x="45" y="58"/>
                      <a:pt x="0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4" name="Freeform 296">
                <a:extLst>
                  <a:ext uri="{FF2B5EF4-FFF2-40B4-BE49-F238E27FC236}">
                    <a16:creationId xmlns:a16="http://schemas.microsoft.com/office/drawing/2014/main" id="{4580C29B-4056-4661-A33A-77DCEF37A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1183"/>
                <a:ext cx="659" cy="489"/>
              </a:xfrm>
              <a:custGeom>
                <a:avLst/>
                <a:gdLst>
                  <a:gd name="T0" fmla="*/ 0 w 415"/>
                  <a:gd name="T1" fmla="*/ 27 h 308"/>
                  <a:gd name="T2" fmla="*/ 103 w 415"/>
                  <a:gd name="T3" fmla="*/ 143 h 308"/>
                  <a:gd name="T4" fmla="*/ 797 w 415"/>
                  <a:gd name="T5" fmla="*/ 729 h 308"/>
                  <a:gd name="T6" fmla="*/ 1661 w 415"/>
                  <a:gd name="T7" fmla="*/ 1103 h 308"/>
                  <a:gd name="T8" fmla="*/ 1526 w 415"/>
                  <a:gd name="T9" fmla="*/ 880 h 308"/>
                  <a:gd name="T10" fmla="*/ 1021 w 415"/>
                  <a:gd name="T11" fmla="*/ 764 h 308"/>
                  <a:gd name="T12" fmla="*/ 700 w 415"/>
                  <a:gd name="T13" fmla="*/ 368 h 308"/>
                  <a:gd name="T14" fmla="*/ 549 w 415"/>
                  <a:gd name="T15" fmla="*/ 441 h 308"/>
                  <a:gd name="T16" fmla="*/ 0 w 415"/>
                  <a:gd name="T17" fmla="*/ 27 h 30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5" h="308">
                    <a:moveTo>
                      <a:pt x="0" y="7"/>
                    </a:moveTo>
                    <a:cubicBezTo>
                      <a:pt x="0" y="7"/>
                      <a:pt x="17" y="19"/>
                      <a:pt x="26" y="36"/>
                    </a:cubicBezTo>
                    <a:cubicBezTo>
                      <a:pt x="35" y="52"/>
                      <a:pt x="150" y="213"/>
                      <a:pt x="199" y="182"/>
                    </a:cubicBezTo>
                    <a:cubicBezTo>
                      <a:pt x="199" y="182"/>
                      <a:pt x="317" y="308"/>
                      <a:pt x="415" y="276"/>
                    </a:cubicBezTo>
                    <a:cubicBezTo>
                      <a:pt x="415" y="276"/>
                      <a:pt x="387" y="265"/>
                      <a:pt x="381" y="220"/>
                    </a:cubicBezTo>
                    <a:cubicBezTo>
                      <a:pt x="381" y="220"/>
                      <a:pt x="297" y="237"/>
                      <a:pt x="255" y="191"/>
                    </a:cubicBezTo>
                    <a:cubicBezTo>
                      <a:pt x="213" y="145"/>
                      <a:pt x="182" y="139"/>
                      <a:pt x="175" y="92"/>
                    </a:cubicBezTo>
                    <a:cubicBezTo>
                      <a:pt x="175" y="92"/>
                      <a:pt x="190" y="155"/>
                      <a:pt x="137" y="110"/>
                    </a:cubicBezTo>
                    <a:cubicBezTo>
                      <a:pt x="83" y="65"/>
                      <a:pt x="27" y="0"/>
                      <a:pt x="0" y="7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5" name="Freeform 297">
                <a:extLst>
                  <a:ext uri="{FF2B5EF4-FFF2-40B4-BE49-F238E27FC236}">
                    <a16:creationId xmlns:a16="http://schemas.microsoft.com/office/drawing/2014/main" id="{55BEE7DE-EF45-43A4-9E7A-74C65C3AF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1097"/>
                <a:ext cx="75" cy="105"/>
              </a:xfrm>
              <a:custGeom>
                <a:avLst/>
                <a:gdLst>
                  <a:gd name="T0" fmla="*/ 97 w 47"/>
                  <a:gd name="T1" fmla="*/ 245 h 66"/>
                  <a:gd name="T2" fmla="*/ 163 w 47"/>
                  <a:gd name="T3" fmla="*/ 0 h 66"/>
                  <a:gd name="T4" fmla="*/ 191 w 47"/>
                  <a:gd name="T5" fmla="*/ 266 h 66"/>
                  <a:gd name="T6" fmla="*/ 97 w 47"/>
                  <a:gd name="T7" fmla="*/ 245 h 6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66">
                    <a:moveTo>
                      <a:pt x="24" y="61"/>
                    </a:moveTo>
                    <a:cubicBezTo>
                      <a:pt x="24" y="61"/>
                      <a:pt x="5" y="18"/>
                      <a:pt x="40" y="0"/>
                    </a:cubicBezTo>
                    <a:cubicBezTo>
                      <a:pt x="40" y="0"/>
                      <a:pt x="0" y="40"/>
                      <a:pt x="47" y="66"/>
                    </a:cubicBezTo>
                    <a:lnTo>
                      <a:pt x="24" y="61"/>
                    </a:ln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6" name="Freeform 298">
                <a:extLst>
                  <a:ext uri="{FF2B5EF4-FFF2-40B4-BE49-F238E27FC236}">
                    <a16:creationId xmlns:a16="http://schemas.microsoft.com/office/drawing/2014/main" id="{EF81E4E6-10A4-411F-8583-4DF8B74E9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1110"/>
                <a:ext cx="226" cy="120"/>
              </a:xfrm>
              <a:custGeom>
                <a:avLst/>
                <a:gdLst>
                  <a:gd name="T0" fmla="*/ 573 w 142"/>
                  <a:gd name="T1" fmla="*/ 0 h 76"/>
                  <a:gd name="T2" fmla="*/ 552 w 142"/>
                  <a:gd name="T3" fmla="*/ 216 h 76"/>
                  <a:gd name="T4" fmla="*/ 258 w 142"/>
                  <a:gd name="T5" fmla="*/ 202 h 76"/>
                  <a:gd name="T6" fmla="*/ 0 w 142"/>
                  <a:gd name="T7" fmla="*/ 33 h 76"/>
                  <a:gd name="T8" fmla="*/ 245 w 142"/>
                  <a:gd name="T9" fmla="*/ 103 h 76"/>
                  <a:gd name="T10" fmla="*/ 573 w 142"/>
                  <a:gd name="T11" fmla="*/ 0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76">
                    <a:moveTo>
                      <a:pt x="142" y="0"/>
                    </a:moveTo>
                    <a:cubicBezTo>
                      <a:pt x="142" y="0"/>
                      <a:pt x="129" y="22"/>
                      <a:pt x="137" y="55"/>
                    </a:cubicBezTo>
                    <a:cubicBezTo>
                      <a:pt x="137" y="55"/>
                      <a:pt x="90" y="76"/>
                      <a:pt x="64" y="51"/>
                    </a:cubicBezTo>
                    <a:cubicBezTo>
                      <a:pt x="39" y="26"/>
                      <a:pt x="8" y="5"/>
                      <a:pt x="0" y="8"/>
                    </a:cubicBezTo>
                    <a:cubicBezTo>
                      <a:pt x="0" y="8"/>
                      <a:pt x="31" y="7"/>
                      <a:pt x="61" y="26"/>
                    </a:cubicBezTo>
                    <a:cubicBezTo>
                      <a:pt x="92" y="44"/>
                      <a:pt x="116" y="54"/>
                      <a:pt x="142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7" name="Freeform 299">
                <a:extLst>
                  <a:ext uri="{FF2B5EF4-FFF2-40B4-BE49-F238E27FC236}">
                    <a16:creationId xmlns:a16="http://schemas.microsoft.com/office/drawing/2014/main" id="{08EDBC74-BB96-40F3-AF90-7838D151C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1261"/>
                <a:ext cx="65" cy="139"/>
              </a:xfrm>
              <a:custGeom>
                <a:avLst/>
                <a:gdLst>
                  <a:gd name="T0" fmla="*/ 100 w 41"/>
                  <a:gd name="T1" fmla="*/ 0 h 88"/>
                  <a:gd name="T2" fmla="*/ 52 w 41"/>
                  <a:gd name="T3" fmla="*/ 193 h 88"/>
                  <a:gd name="T4" fmla="*/ 163 w 41"/>
                  <a:gd name="T5" fmla="*/ 314 h 88"/>
                  <a:gd name="T6" fmla="*/ 120 w 41"/>
                  <a:gd name="T7" fmla="*/ 287 h 88"/>
                  <a:gd name="T8" fmla="*/ 100 w 41"/>
                  <a:gd name="T9" fmla="*/ 0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88">
                    <a:moveTo>
                      <a:pt x="25" y="0"/>
                    </a:moveTo>
                    <a:cubicBezTo>
                      <a:pt x="25" y="0"/>
                      <a:pt x="2" y="24"/>
                      <a:pt x="13" y="49"/>
                    </a:cubicBezTo>
                    <a:cubicBezTo>
                      <a:pt x="23" y="73"/>
                      <a:pt x="28" y="88"/>
                      <a:pt x="41" y="80"/>
                    </a:cubicBezTo>
                    <a:cubicBezTo>
                      <a:pt x="41" y="80"/>
                      <a:pt x="37" y="83"/>
                      <a:pt x="30" y="73"/>
                    </a:cubicBezTo>
                    <a:cubicBezTo>
                      <a:pt x="24" y="62"/>
                      <a:pt x="0" y="37"/>
                      <a:pt x="25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8" name="Freeform 300">
                <a:extLst>
                  <a:ext uri="{FF2B5EF4-FFF2-40B4-BE49-F238E27FC236}">
                    <a16:creationId xmlns:a16="http://schemas.microsoft.com/office/drawing/2014/main" id="{EB6F270D-C8A4-4494-9E57-3A13355A4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194"/>
                <a:ext cx="135" cy="184"/>
              </a:xfrm>
              <a:custGeom>
                <a:avLst/>
                <a:gdLst>
                  <a:gd name="T0" fmla="*/ 48 w 85"/>
                  <a:gd name="T1" fmla="*/ 381 h 116"/>
                  <a:gd name="T2" fmla="*/ 121 w 85"/>
                  <a:gd name="T3" fmla="*/ 403 h 116"/>
                  <a:gd name="T4" fmla="*/ 218 w 85"/>
                  <a:gd name="T5" fmla="*/ 362 h 116"/>
                  <a:gd name="T6" fmla="*/ 273 w 85"/>
                  <a:gd name="T7" fmla="*/ 130 h 116"/>
                  <a:gd name="T8" fmla="*/ 334 w 85"/>
                  <a:gd name="T9" fmla="*/ 52 h 116"/>
                  <a:gd name="T10" fmla="*/ 0 w 85"/>
                  <a:gd name="T11" fmla="*/ 0 h 116"/>
                  <a:gd name="T12" fmla="*/ 176 w 85"/>
                  <a:gd name="T13" fmla="*/ 103 h 116"/>
                  <a:gd name="T14" fmla="*/ 162 w 85"/>
                  <a:gd name="T15" fmla="*/ 246 h 116"/>
                  <a:gd name="T16" fmla="*/ 48 w 85"/>
                  <a:gd name="T17" fmla="*/ 381 h 1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116">
                    <a:moveTo>
                      <a:pt x="12" y="95"/>
                    </a:moveTo>
                    <a:cubicBezTo>
                      <a:pt x="12" y="95"/>
                      <a:pt x="25" y="98"/>
                      <a:pt x="30" y="101"/>
                    </a:cubicBezTo>
                    <a:cubicBezTo>
                      <a:pt x="35" y="104"/>
                      <a:pt x="60" y="116"/>
                      <a:pt x="54" y="91"/>
                    </a:cubicBezTo>
                    <a:cubicBezTo>
                      <a:pt x="49" y="67"/>
                      <a:pt x="54" y="43"/>
                      <a:pt x="68" y="33"/>
                    </a:cubicBezTo>
                    <a:cubicBezTo>
                      <a:pt x="81" y="24"/>
                      <a:pt x="85" y="15"/>
                      <a:pt x="83" y="13"/>
                    </a:cubicBezTo>
                    <a:cubicBezTo>
                      <a:pt x="80" y="11"/>
                      <a:pt x="44" y="36"/>
                      <a:pt x="0" y="0"/>
                    </a:cubicBezTo>
                    <a:cubicBezTo>
                      <a:pt x="0" y="0"/>
                      <a:pt x="21" y="25"/>
                      <a:pt x="44" y="26"/>
                    </a:cubicBezTo>
                    <a:cubicBezTo>
                      <a:pt x="68" y="28"/>
                      <a:pt x="37" y="39"/>
                      <a:pt x="40" y="62"/>
                    </a:cubicBezTo>
                    <a:cubicBezTo>
                      <a:pt x="42" y="86"/>
                      <a:pt x="64" y="101"/>
                      <a:pt x="12" y="95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99" name="Freeform 301">
                <a:extLst>
                  <a:ext uri="{FF2B5EF4-FFF2-40B4-BE49-F238E27FC236}">
                    <a16:creationId xmlns:a16="http://schemas.microsoft.com/office/drawing/2014/main" id="{E0B16BFB-4916-4617-86D2-7E88D4A93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369"/>
                <a:ext cx="156" cy="203"/>
              </a:xfrm>
              <a:custGeom>
                <a:avLst/>
                <a:gdLst>
                  <a:gd name="T0" fmla="*/ 0 w 98"/>
                  <a:gd name="T1" fmla="*/ 0 h 128"/>
                  <a:gd name="T2" fmla="*/ 158 w 98"/>
                  <a:gd name="T3" fmla="*/ 100 h 128"/>
                  <a:gd name="T4" fmla="*/ 350 w 98"/>
                  <a:gd name="T5" fmla="*/ 374 h 128"/>
                  <a:gd name="T6" fmla="*/ 326 w 98"/>
                  <a:gd name="T7" fmla="*/ 471 h 128"/>
                  <a:gd name="T8" fmla="*/ 35 w 98"/>
                  <a:gd name="T9" fmla="*/ 339 h 128"/>
                  <a:gd name="T10" fmla="*/ 301 w 98"/>
                  <a:gd name="T11" fmla="*/ 395 h 128"/>
                  <a:gd name="T12" fmla="*/ 162 w 98"/>
                  <a:gd name="T13" fmla="*/ 176 h 128"/>
                  <a:gd name="T14" fmla="*/ 0 w 98"/>
                  <a:gd name="T15" fmla="*/ 0 h 1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8" h="128">
                    <a:moveTo>
                      <a:pt x="0" y="0"/>
                    </a:moveTo>
                    <a:cubicBezTo>
                      <a:pt x="0" y="0"/>
                      <a:pt x="32" y="11"/>
                      <a:pt x="39" y="25"/>
                    </a:cubicBezTo>
                    <a:cubicBezTo>
                      <a:pt x="46" y="39"/>
                      <a:pt x="82" y="67"/>
                      <a:pt x="87" y="94"/>
                    </a:cubicBezTo>
                    <a:cubicBezTo>
                      <a:pt x="92" y="120"/>
                      <a:pt x="98" y="128"/>
                      <a:pt x="81" y="118"/>
                    </a:cubicBezTo>
                    <a:cubicBezTo>
                      <a:pt x="65" y="109"/>
                      <a:pt x="21" y="87"/>
                      <a:pt x="9" y="85"/>
                    </a:cubicBezTo>
                    <a:cubicBezTo>
                      <a:pt x="9" y="85"/>
                      <a:pt x="79" y="115"/>
                      <a:pt x="75" y="99"/>
                    </a:cubicBezTo>
                    <a:cubicBezTo>
                      <a:pt x="71" y="83"/>
                      <a:pt x="48" y="56"/>
                      <a:pt x="40" y="44"/>
                    </a:cubicBezTo>
                    <a:cubicBezTo>
                      <a:pt x="33" y="32"/>
                      <a:pt x="37" y="17"/>
                      <a:pt x="0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0" name="Freeform 302">
                <a:extLst>
                  <a:ext uri="{FF2B5EF4-FFF2-40B4-BE49-F238E27FC236}">
                    <a16:creationId xmlns:a16="http://schemas.microsoft.com/office/drawing/2014/main" id="{C8BBED4D-7955-492E-940E-8215DC388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1399"/>
                <a:ext cx="120" cy="163"/>
              </a:xfrm>
              <a:custGeom>
                <a:avLst/>
                <a:gdLst>
                  <a:gd name="T0" fmla="*/ 39 w 76"/>
                  <a:gd name="T1" fmla="*/ 0 h 103"/>
                  <a:gd name="T2" fmla="*/ 8 w 76"/>
                  <a:gd name="T3" fmla="*/ 63 h 103"/>
                  <a:gd name="T4" fmla="*/ 197 w 76"/>
                  <a:gd name="T5" fmla="*/ 408 h 103"/>
                  <a:gd name="T6" fmla="*/ 298 w 76"/>
                  <a:gd name="T7" fmla="*/ 353 h 103"/>
                  <a:gd name="T8" fmla="*/ 193 w 76"/>
                  <a:gd name="T9" fmla="*/ 298 h 103"/>
                  <a:gd name="T10" fmla="*/ 39 w 76"/>
                  <a:gd name="T11" fmla="*/ 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103">
                    <a:moveTo>
                      <a:pt x="10" y="0"/>
                    </a:moveTo>
                    <a:cubicBezTo>
                      <a:pt x="10" y="0"/>
                      <a:pt x="0" y="10"/>
                      <a:pt x="2" y="16"/>
                    </a:cubicBezTo>
                    <a:cubicBezTo>
                      <a:pt x="3" y="22"/>
                      <a:pt x="47" y="67"/>
                      <a:pt x="50" y="103"/>
                    </a:cubicBezTo>
                    <a:cubicBezTo>
                      <a:pt x="50" y="103"/>
                      <a:pt x="62" y="93"/>
                      <a:pt x="76" y="89"/>
                    </a:cubicBezTo>
                    <a:cubicBezTo>
                      <a:pt x="76" y="89"/>
                      <a:pt x="55" y="92"/>
                      <a:pt x="49" y="75"/>
                    </a:cubicBezTo>
                    <a:cubicBezTo>
                      <a:pt x="43" y="58"/>
                      <a:pt x="0" y="19"/>
                      <a:pt x="10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1" name="Freeform 303">
                <a:extLst>
                  <a:ext uri="{FF2B5EF4-FFF2-40B4-BE49-F238E27FC236}">
                    <a16:creationId xmlns:a16="http://schemas.microsoft.com/office/drawing/2014/main" id="{DDCB25CF-FE5D-491A-983E-0A9930594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7" y="1129"/>
                <a:ext cx="412" cy="101"/>
              </a:xfrm>
              <a:custGeom>
                <a:avLst/>
                <a:gdLst>
                  <a:gd name="T0" fmla="*/ 0 w 260"/>
                  <a:gd name="T1" fmla="*/ 62 h 64"/>
                  <a:gd name="T2" fmla="*/ 196 w 260"/>
                  <a:gd name="T3" fmla="*/ 21 h 64"/>
                  <a:gd name="T4" fmla="*/ 864 w 260"/>
                  <a:gd name="T5" fmla="*/ 189 h 64"/>
                  <a:gd name="T6" fmla="*/ 952 w 260"/>
                  <a:gd name="T7" fmla="*/ 251 h 64"/>
                  <a:gd name="T8" fmla="*/ 856 w 260"/>
                  <a:gd name="T9" fmla="*/ 204 h 64"/>
                  <a:gd name="T10" fmla="*/ 279 w 260"/>
                  <a:gd name="T11" fmla="*/ 52 h 64"/>
                  <a:gd name="T12" fmla="*/ 0 w 260"/>
                  <a:gd name="T13" fmla="*/ 62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0" h="64">
                    <a:moveTo>
                      <a:pt x="0" y="16"/>
                    </a:moveTo>
                    <a:cubicBezTo>
                      <a:pt x="0" y="16"/>
                      <a:pt x="17" y="0"/>
                      <a:pt x="49" y="5"/>
                    </a:cubicBezTo>
                    <a:cubicBezTo>
                      <a:pt x="81" y="10"/>
                      <a:pt x="206" y="45"/>
                      <a:pt x="217" y="48"/>
                    </a:cubicBezTo>
                    <a:cubicBezTo>
                      <a:pt x="227" y="52"/>
                      <a:pt x="260" y="62"/>
                      <a:pt x="239" y="64"/>
                    </a:cubicBezTo>
                    <a:cubicBezTo>
                      <a:pt x="239" y="64"/>
                      <a:pt x="246" y="57"/>
                      <a:pt x="215" y="52"/>
                    </a:cubicBezTo>
                    <a:cubicBezTo>
                      <a:pt x="185" y="46"/>
                      <a:pt x="101" y="15"/>
                      <a:pt x="70" y="13"/>
                    </a:cubicBezTo>
                    <a:cubicBezTo>
                      <a:pt x="39" y="11"/>
                      <a:pt x="27" y="0"/>
                      <a:pt x="0" y="16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2" name="Freeform 304">
                <a:extLst>
                  <a:ext uri="{FF2B5EF4-FFF2-40B4-BE49-F238E27FC236}">
                    <a16:creationId xmlns:a16="http://schemas.microsoft.com/office/drawing/2014/main" id="{B045ADA9-D383-42CB-89B6-9608A6510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1003"/>
                <a:ext cx="277" cy="124"/>
              </a:xfrm>
              <a:custGeom>
                <a:avLst/>
                <a:gdLst>
                  <a:gd name="T0" fmla="*/ 13 w 174"/>
                  <a:gd name="T1" fmla="*/ 52 h 78"/>
                  <a:gd name="T2" fmla="*/ 253 w 174"/>
                  <a:gd name="T3" fmla="*/ 35 h 78"/>
                  <a:gd name="T4" fmla="*/ 525 w 174"/>
                  <a:gd name="T5" fmla="*/ 176 h 78"/>
                  <a:gd name="T6" fmla="*/ 587 w 174"/>
                  <a:gd name="T7" fmla="*/ 313 h 78"/>
                  <a:gd name="T8" fmla="*/ 586 w 174"/>
                  <a:gd name="T9" fmla="*/ 253 h 78"/>
                  <a:gd name="T10" fmla="*/ 197 w 174"/>
                  <a:gd name="T11" fmla="*/ 40 h 78"/>
                  <a:gd name="T12" fmla="*/ 13 w 174"/>
                  <a:gd name="T13" fmla="*/ 52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4" h="78">
                    <a:moveTo>
                      <a:pt x="3" y="13"/>
                    </a:moveTo>
                    <a:cubicBezTo>
                      <a:pt x="3" y="13"/>
                      <a:pt x="34" y="0"/>
                      <a:pt x="63" y="9"/>
                    </a:cubicBezTo>
                    <a:cubicBezTo>
                      <a:pt x="92" y="18"/>
                      <a:pt x="108" y="22"/>
                      <a:pt x="130" y="44"/>
                    </a:cubicBezTo>
                    <a:cubicBezTo>
                      <a:pt x="152" y="65"/>
                      <a:pt x="174" y="74"/>
                      <a:pt x="146" y="78"/>
                    </a:cubicBezTo>
                    <a:cubicBezTo>
                      <a:pt x="146" y="78"/>
                      <a:pt x="166" y="73"/>
                      <a:pt x="145" y="63"/>
                    </a:cubicBezTo>
                    <a:cubicBezTo>
                      <a:pt x="124" y="52"/>
                      <a:pt x="97" y="13"/>
                      <a:pt x="49" y="10"/>
                    </a:cubicBezTo>
                    <a:cubicBezTo>
                      <a:pt x="0" y="7"/>
                      <a:pt x="3" y="13"/>
                      <a:pt x="3" y="13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3" name="Freeform 305">
                <a:extLst>
                  <a:ext uri="{FF2B5EF4-FFF2-40B4-BE49-F238E27FC236}">
                    <a16:creationId xmlns:a16="http://schemas.microsoft.com/office/drawing/2014/main" id="{397D2360-DD94-49EA-BB96-DF404F62A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145"/>
                <a:ext cx="93" cy="147"/>
              </a:xfrm>
              <a:custGeom>
                <a:avLst/>
                <a:gdLst>
                  <a:gd name="T0" fmla="*/ 232 w 59"/>
                  <a:gd name="T1" fmla="*/ 0 h 93"/>
                  <a:gd name="T2" fmla="*/ 82 w 59"/>
                  <a:gd name="T3" fmla="*/ 367 h 93"/>
                  <a:gd name="T4" fmla="*/ 232 w 59"/>
                  <a:gd name="T5" fmla="*/ 0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93">
                    <a:moveTo>
                      <a:pt x="59" y="0"/>
                    </a:moveTo>
                    <a:cubicBezTo>
                      <a:pt x="59" y="0"/>
                      <a:pt x="16" y="21"/>
                      <a:pt x="21" y="93"/>
                    </a:cubicBezTo>
                    <a:cubicBezTo>
                      <a:pt x="21" y="93"/>
                      <a:pt x="0" y="23"/>
                      <a:pt x="59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4" name="Freeform 306">
                <a:extLst>
                  <a:ext uri="{FF2B5EF4-FFF2-40B4-BE49-F238E27FC236}">
                    <a16:creationId xmlns:a16="http://schemas.microsoft.com/office/drawing/2014/main" id="{82054EF2-A624-4493-8DD4-BC83D7740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8" y="935"/>
                <a:ext cx="154" cy="117"/>
              </a:xfrm>
              <a:custGeom>
                <a:avLst/>
                <a:gdLst>
                  <a:gd name="T0" fmla="*/ 197 w 97"/>
                  <a:gd name="T1" fmla="*/ 0 h 74"/>
                  <a:gd name="T2" fmla="*/ 360 w 97"/>
                  <a:gd name="T3" fmla="*/ 150 h 74"/>
                  <a:gd name="T4" fmla="*/ 0 w 97"/>
                  <a:gd name="T5" fmla="*/ 293 h 74"/>
                  <a:gd name="T6" fmla="*/ 232 w 97"/>
                  <a:gd name="T7" fmla="*/ 158 h 74"/>
                  <a:gd name="T8" fmla="*/ 197 w 97"/>
                  <a:gd name="T9" fmla="*/ 0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7" h="74">
                    <a:moveTo>
                      <a:pt x="49" y="0"/>
                    </a:moveTo>
                    <a:cubicBezTo>
                      <a:pt x="49" y="0"/>
                      <a:pt x="97" y="27"/>
                      <a:pt x="90" y="38"/>
                    </a:cubicBezTo>
                    <a:cubicBezTo>
                      <a:pt x="83" y="49"/>
                      <a:pt x="62" y="29"/>
                      <a:pt x="0" y="74"/>
                    </a:cubicBezTo>
                    <a:cubicBezTo>
                      <a:pt x="0" y="74"/>
                      <a:pt x="27" y="45"/>
                      <a:pt x="58" y="40"/>
                    </a:cubicBezTo>
                    <a:cubicBezTo>
                      <a:pt x="90" y="35"/>
                      <a:pt x="81" y="22"/>
                      <a:pt x="49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5" name="Freeform 307">
                <a:extLst>
                  <a:ext uri="{FF2B5EF4-FFF2-40B4-BE49-F238E27FC236}">
                    <a16:creationId xmlns:a16="http://schemas.microsoft.com/office/drawing/2014/main" id="{DB1CCFA2-714A-49CA-846E-35807FE02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893"/>
                <a:ext cx="219" cy="97"/>
              </a:xfrm>
              <a:custGeom>
                <a:avLst/>
                <a:gdLst>
                  <a:gd name="T0" fmla="*/ 0 w 138"/>
                  <a:gd name="T1" fmla="*/ 0 h 61"/>
                  <a:gd name="T2" fmla="*/ 259 w 138"/>
                  <a:gd name="T3" fmla="*/ 181 h 61"/>
                  <a:gd name="T4" fmla="*/ 368 w 138"/>
                  <a:gd name="T5" fmla="*/ 151 h 61"/>
                  <a:gd name="T6" fmla="*/ 552 w 138"/>
                  <a:gd name="T7" fmla="*/ 35 h 61"/>
                  <a:gd name="T8" fmla="*/ 387 w 138"/>
                  <a:gd name="T9" fmla="*/ 116 h 61"/>
                  <a:gd name="T10" fmla="*/ 219 w 138"/>
                  <a:gd name="T11" fmla="*/ 114 h 61"/>
                  <a:gd name="T12" fmla="*/ 0 w 138"/>
                  <a:gd name="T13" fmla="*/ 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8" h="61">
                    <a:moveTo>
                      <a:pt x="0" y="0"/>
                    </a:moveTo>
                    <a:cubicBezTo>
                      <a:pt x="0" y="0"/>
                      <a:pt x="54" y="29"/>
                      <a:pt x="65" y="45"/>
                    </a:cubicBezTo>
                    <a:cubicBezTo>
                      <a:pt x="76" y="61"/>
                      <a:pt x="83" y="44"/>
                      <a:pt x="92" y="38"/>
                    </a:cubicBezTo>
                    <a:cubicBezTo>
                      <a:pt x="100" y="32"/>
                      <a:pt x="118" y="13"/>
                      <a:pt x="138" y="9"/>
                    </a:cubicBezTo>
                    <a:cubicBezTo>
                      <a:pt x="138" y="9"/>
                      <a:pt x="122" y="9"/>
                      <a:pt x="97" y="29"/>
                    </a:cubicBezTo>
                    <a:cubicBezTo>
                      <a:pt x="71" y="48"/>
                      <a:pt x="78" y="44"/>
                      <a:pt x="55" y="28"/>
                    </a:cubicBezTo>
                    <a:cubicBezTo>
                      <a:pt x="33" y="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6" name="Freeform 308">
                <a:extLst>
                  <a:ext uri="{FF2B5EF4-FFF2-40B4-BE49-F238E27FC236}">
                    <a16:creationId xmlns:a16="http://schemas.microsoft.com/office/drawing/2014/main" id="{A5348348-8A31-4F9C-812D-00E9EA246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9" y="994"/>
                <a:ext cx="219" cy="124"/>
              </a:xfrm>
              <a:custGeom>
                <a:avLst/>
                <a:gdLst>
                  <a:gd name="T0" fmla="*/ 0 w 138"/>
                  <a:gd name="T1" fmla="*/ 121 h 78"/>
                  <a:gd name="T2" fmla="*/ 189 w 138"/>
                  <a:gd name="T3" fmla="*/ 258 h 78"/>
                  <a:gd name="T4" fmla="*/ 267 w 138"/>
                  <a:gd name="T5" fmla="*/ 245 h 78"/>
                  <a:gd name="T6" fmla="*/ 552 w 138"/>
                  <a:gd name="T7" fmla="*/ 0 h 78"/>
                  <a:gd name="T8" fmla="*/ 259 w 138"/>
                  <a:gd name="T9" fmla="*/ 189 h 78"/>
                  <a:gd name="T10" fmla="*/ 0 w 138"/>
                  <a:gd name="T11" fmla="*/ 121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78">
                    <a:moveTo>
                      <a:pt x="0" y="30"/>
                    </a:moveTo>
                    <a:cubicBezTo>
                      <a:pt x="0" y="30"/>
                      <a:pt x="40" y="53"/>
                      <a:pt x="47" y="64"/>
                    </a:cubicBezTo>
                    <a:cubicBezTo>
                      <a:pt x="54" y="75"/>
                      <a:pt x="61" y="78"/>
                      <a:pt x="67" y="61"/>
                    </a:cubicBezTo>
                    <a:cubicBezTo>
                      <a:pt x="73" y="45"/>
                      <a:pt x="98" y="5"/>
                      <a:pt x="138" y="0"/>
                    </a:cubicBezTo>
                    <a:cubicBezTo>
                      <a:pt x="138" y="0"/>
                      <a:pt x="89" y="3"/>
                      <a:pt x="65" y="47"/>
                    </a:cubicBezTo>
                    <a:cubicBezTo>
                      <a:pt x="49" y="77"/>
                      <a:pt x="33" y="35"/>
                      <a:pt x="0" y="3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7" name="Freeform 309">
                <a:extLst>
                  <a:ext uri="{FF2B5EF4-FFF2-40B4-BE49-F238E27FC236}">
                    <a16:creationId xmlns:a16="http://schemas.microsoft.com/office/drawing/2014/main" id="{CF1B5BA7-56A6-44BE-8C43-A92EFEE67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1076"/>
                <a:ext cx="51" cy="53"/>
              </a:xfrm>
              <a:custGeom>
                <a:avLst/>
                <a:gdLst>
                  <a:gd name="T0" fmla="*/ 65 w 32"/>
                  <a:gd name="T1" fmla="*/ 0 h 33"/>
                  <a:gd name="T2" fmla="*/ 16 w 32"/>
                  <a:gd name="T3" fmla="*/ 111 h 33"/>
                  <a:gd name="T4" fmla="*/ 129 w 32"/>
                  <a:gd name="T5" fmla="*/ 137 h 33"/>
                  <a:gd name="T6" fmla="*/ 33 w 32"/>
                  <a:gd name="T7" fmla="*/ 95 h 33"/>
                  <a:gd name="T8" fmla="*/ 65 w 32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3">
                    <a:moveTo>
                      <a:pt x="16" y="0"/>
                    </a:moveTo>
                    <a:cubicBezTo>
                      <a:pt x="16" y="0"/>
                      <a:pt x="0" y="22"/>
                      <a:pt x="4" y="27"/>
                    </a:cubicBezTo>
                    <a:cubicBezTo>
                      <a:pt x="7" y="30"/>
                      <a:pt x="23" y="30"/>
                      <a:pt x="32" y="33"/>
                    </a:cubicBezTo>
                    <a:cubicBezTo>
                      <a:pt x="32" y="33"/>
                      <a:pt x="7" y="28"/>
                      <a:pt x="8" y="23"/>
                    </a:cubicBezTo>
                    <a:cubicBezTo>
                      <a:pt x="9" y="19"/>
                      <a:pt x="9" y="8"/>
                      <a:pt x="16" y="0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8" name="Freeform 310">
                <a:extLst>
                  <a:ext uri="{FF2B5EF4-FFF2-40B4-BE49-F238E27FC236}">
                    <a16:creationId xmlns:a16="http://schemas.microsoft.com/office/drawing/2014/main" id="{61CB68B1-1668-4398-89F9-3B0279E6B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2" y="1137"/>
                <a:ext cx="295" cy="66"/>
              </a:xfrm>
              <a:custGeom>
                <a:avLst/>
                <a:gdLst>
                  <a:gd name="T0" fmla="*/ 742 w 186"/>
                  <a:gd name="T1" fmla="*/ 5 h 42"/>
                  <a:gd name="T2" fmla="*/ 641 w 186"/>
                  <a:gd name="T3" fmla="*/ 129 h 42"/>
                  <a:gd name="T4" fmla="*/ 546 w 186"/>
                  <a:gd name="T5" fmla="*/ 141 h 42"/>
                  <a:gd name="T6" fmla="*/ 0 w 186"/>
                  <a:gd name="T7" fmla="*/ 0 h 42"/>
                  <a:gd name="T8" fmla="*/ 523 w 186"/>
                  <a:gd name="T9" fmla="*/ 108 h 42"/>
                  <a:gd name="T10" fmla="*/ 639 w 186"/>
                  <a:gd name="T11" fmla="*/ 90 h 42"/>
                  <a:gd name="T12" fmla="*/ 742 w 186"/>
                  <a:gd name="T13" fmla="*/ 5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6" h="42">
                    <a:moveTo>
                      <a:pt x="186" y="1"/>
                    </a:moveTo>
                    <a:cubicBezTo>
                      <a:pt x="186" y="1"/>
                      <a:pt x="167" y="23"/>
                      <a:pt x="161" y="33"/>
                    </a:cubicBezTo>
                    <a:cubicBezTo>
                      <a:pt x="154" y="42"/>
                      <a:pt x="153" y="39"/>
                      <a:pt x="137" y="36"/>
                    </a:cubicBezTo>
                    <a:cubicBezTo>
                      <a:pt x="122" y="33"/>
                      <a:pt x="0" y="0"/>
                      <a:pt x="0" y="0"/>
                    </a:cubicBezTo>
                    <a:cubicBezTo>
                      <a:pt x="0" y="0"/>
                      <a:pt x="121" y="25"/>
                      <a:pt x="131" y="28"/>
                    </a:cubicBezTo>
                    <a:cubicBezTo>
                      <a:pt x="140" y="31"/>
                      <a:pt x="149" y="37"/>
                      <a:pt x="160" y="23"/>
                    </a:cubicBezTo>
                    <a:cubicBezTo>
                      <a:pt x="171" y="10"/>
                      <a:pt x="186" y="1"/>
                      <a:pt x="186" y="1"/>
                    </a:cubicBezTo>
                    <a:close/>
                  </a:path>
                </a:pathLst>
              </a:custGeom>
              <a:solidFill>
                <a:srgbClr val="DFB1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09" name="Freeform 311">
                <a:extLst>
                  <a:ext uri="{FF2B5EF4-FFF2-40B4-BE49-F238E27FC236}">
                    <a16:creationId xmlns:a16="http://schemas.microsoft.com/office/drawing/2014/main" id="{1C3BBC65-CF36-48B6-826A-C3633AF00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6" y="1234"/>
                <a:ext cx="142" cy="286"/>
              </a:xfrm>
              <a:custGeom>
                <a:avLst/>
                <a:gdLst>
                  <a:gd name="T0" fmla="*/ 353 w 90"/>
                  <a:gd name="T1" fmla="*/ 0 h 180"/>
                  <a:gd name="T2" fmla="*/ 109 w 90"/>
                  <a:gd name="T3" fmla="*/ 218 h 180"/>
                  <a:gd name="T4" fmla="*/ 125 w 90"/>
                  <a:gd name="T5" fmla="*/ 543 h 180"/>
                  <a:gd name="T6" fmla="*/ 181 w 90"/>
                  <a:gd name="T7" fmla="*/ 721 h 180"/>
                  <a:gd name="T8" fmla="*/ 87 w 90"/>
                  <a:gd name="T9" fmla="*/ 531 h 180"/>
                  <a:gd name="T10" fmla="*/ 353 w 90"/>
                  <a:gd name="T11" fmla="*/ 0 h 18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0" h="180">
                    <a:moveTo>
                      <a:pt x="90" y="0"/>
                    </a:moveTo>
                    <a:cubicBezTo>
                      <a:pt x="90" y="0"/>
                      <a:pt x="45" y="12"/>
                      <a:pt x="28" y="54"/>
                    </a:cubicBezTo>
                    <a:cubicBezTo>
                      <a:pt x="12" y="96"/>
                      <a:pt x="25" y="125"/>
                      <a:pt x="32" y="135"/>
                    </a:cubicBezTo>
                    <a:cubicBezTo>
                      <a:pt x="39" y="145"/>
                      <a:pt x="46" y="180"/>
                      <a:pt x="46" y="180"/>
                    </a:cubicBezTo>
                    <a:cubicBezTo>
                      <a:pt x="46" y="180"/>
                      <a:pt x="39" y="152"/>
                      <a:pt x="22" y="132"/>
                    </a:cubicBezTo>
                    <a:cubicBezTo>
                      <a:pt x="5" y="111"/>
                      <a:pt x="0" y="16"/>
                      <a:pt x="90" y="0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0" name="Freeform 312">
                <a:extLst>
                  <a:ext uri="{FF2B5EF4-FFF2-40B4-BE49-F238E27FC236}">
                    <a16:creationId xmlns:a16="http://schemas.microsoft.com/office/drawing/2014/main" id="{F06AC8B2-EDAF-4E3C-A8A8-A11A93E1F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1167"/>
                <a:ext cx="60" cy="156"/>
              </a:xfrm>
              <a:custGeom>
                <a:avLst/>
                <a:gdLst>
                  <a:gd name="T0" fmla="*/ 150 w 38"/>
                  <a:gd name="T1" fmla="*/ 0 h 98"/>
                  <a:gd name="T2" fmla="*/ 62 w 38"/>
                  <a:gd name="T3" fmla="*/ 395 h 98"/>
                  <a:gd name="T4" fmla="*/ 150 w 38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98">
                    <a:moveTo>
                      <a:pt x="38" y="0"/>
                    </a:moveTo>
                    <a:cubicBezTo>
                      <a:pt x="38" y="0"/>
                      <a:pt x="0" y="34"/>
                      <a:pt x="16" y="98"/>
                    </a:cubicBezTo>
                    <a:cubicBezTo>
                      <a:pt x="16" y="98"/>
                      <a:pt x="10" y="45"/>
                      <a:pt x="38" y="0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1" name="Freeform 313">
                <a:extLst>
                  <a:ext uri="{FF2B5EF4-FFF2-40B4-BE49-F238E27FC236}">
                    <a16:creationId xmlns:a16="http://schemas.microsoft.com/office/drawing/2014/main" id="{7A2DA5CB-9D3F-49E6-858F-5B971A4CF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024"/>
                <a:ext cx="210" cy="237"/>
              </a:xfrm>
              <a:custGeom>
                <a:avLst/>
                <a:gdLst>
                  <a:gd name="T0" fmla="*/ 531 w 132"/>
                  <a:gd name="T1" fmla="*/ 5 h 149"/>
                  <a:gd name="T2" fmla="*/ 436 w 132"/>
                  <a:gd name="T3" fmla="*/ 8 h 149"/>
                  <a:gd name="T4" fmla="*/ 350 w 132"/>
                  <a:gd name="T5" fmla="*/ 40 h 149"/>
                  <a:gd name="T6" fmla="*/ 172 w 132"/>
                  <a:gd name="T7" fmla="*/ 150 h 149"/>
                  <a:gd name="T8" fmla="*/ 134 w 132"/>
                  <a:gd name="T9" fmla="*/ 429 h 149"/>
                  <a:gd name="T10" fmla="*/ 347 w 132"/>
                  <a:gd name="T11" fmla="*/ 600 h 149"/>
                  <a:gd name="T12" fmla="*/ 294 w 132"/>
                  <a:gd name="T13" fmla="*/ 519 h 149"/>
                  <a:gd name="T14" fmla="*/ 213 w 132"/>
                  <a:gd name="T15" fmla="*/ 458 h 149"/>
                  <a:gd name="T16" fmla="*/ 158 w 132"/>
                  <a:gd name="T17" fmla="*/ 294 h 149"/>
                  <a:gd name="T18" fmla="*/ 282 w 132"/>
                  <a:gd name="T19" fmla="*/ 124 h 149"/>
                  <a:gd name="T20" fmla="*/ 455 w 132"/>
                  <a:gd name="T21" fmla="*/ 16 h 149"/>
                  <a:gd name="T22" fmla="*/ 531 w 132"/>
                  <a:gd name="T23" fmla="*/ 13 h 14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32" h="149">
                    <a:moveTo>
                      <a:pt x="132" y="1"/>
                    </a:moveTo>
                    <a:cubicBezTo>
                      <a:pt x="124" y="2"/>
                      <a:pt x="117" y="0"/>
                      <a:pt x="108" y="2"/>
                    </a:cubicBezTo>
                    <a:cubicBezTo>
                      <a:pt x="100" y="4"/>
                      <a:pt x="94" y="6"/>
                      <a:pt x="87" y="10"/>
                    </a:cubicBezTo>
                    <a:cubicBezTo>
                      <a:pt x="72" y="18"/>
                      <a:pt x="55" y="26"/>
                      <a:pt x="43" y="37"/>
                    </a:cubicBezTo>
                    <a:cubicBezTo>
                      <a:pt x="20" y="57"/>
                      <a:pt x="0" y="87"/>
                      <a:pt x="33" y="107"/>
                    </a:cubicBezTo>
                    <a:cubicBezTo>
                      <a:pt x="51" y="119"/>
                      <a:pt x="73" y="129"/>
                      <a:pt x="86" y="149"/>
                    </a:cubicBezTo>
                    <a:cubicBezTo>
                      <a:pt x="81" y="142"/>
                      <a:pt x="79" y="135"/>
                      <a:pt x="73" y="129"/>
                    </a:cubicBezTo>
                    <a:cubicBezTo>
                      <a:pt x="67" y="124"/>
                      <a:pt x="60" y="120"/>
                      <a:pt x="53" y="114"/>
                    </a:cubicBezTo>
                    <a:cubicBezTo>
                      <a:pt x="42" y="104"/>
                      <a:pt x="34" y="89"/>
                      <a:pt x="39" y="73"/>
                    </a:cubicBezTo>
                    <a:cubicBezTo>
                      <a:pt x="44" y="56"/>
                      <a:pt x="58" y="43"/>
                      <a:pt x="70" y="31"/>
                    </a:cubicBezTo>
                    <a:cubicBezTo>
                      <a:pt x="82" y="18"/>
                      <a:pt x="96" y="7"/>
                      <a:pt x="113" y="4"/>
                    </a:cubicBezTo>
                    <a:cubicBezTo>
                      <a:pt x="119" y="3"/>
                      <a:pt x="127" y="1"/>
                      <a:pt x="132" y="3"/>
                    </a:cubicBezTo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2" name="Freeform 314">
                <a:extLst>
                  <a:ext uri="{FF2B5EF4-FFF2-40B4-BE49-F238E27FC236}">
                    <a16:creationId xmlns:a16="http://schemas.microsoft.com/office/drawing/2014/main" id="{989B707C-1D57-454D-8AC5-74E315DE7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1176"/>
                <a:ext cx="174" cy="123"/>
              </a:xfrm>
              <a:custGeom>
                <a:avLst/>
                <a:gdLst>
                  <a:gd name="T0" fmla="*/ 8 w 110"/>
                  <a:gd name="T1" fmla="*/ 0 h 77"/>
                  <a:gd name="T2" fmla="*/ 108 w 110"/>
                  <a:gd name="T3" fmla="*/ 42 h 77"/>
                  <a:gd name="T4" fmla="*/ 240 w 110"/>
                  <a:gd name="T5" fmla="*/ 73 h 77"/>
                  <a:gd name="T6" fmla="*/ 365 w 110"/>
                  <a:gd name="T7" fmla="*/ 107 h 77"/>
                  <a:gd name="T8" fmla="*/ 435 w 110"/>
                  <a:gd name="T9" fmla="*/ 129 h 77"/>
                  <a:gd name="T10" fmla="*/ 278 w 110"/>
                  <a:gd name="T11" fmla="*/ 171 h 77"/>
                  <a:gd name="T12" fmla="*/ 82 w 110"/>
                  <a:gd name="T13" fmla="*/ 313 h 77"/>
                  <a:gd name="T14" fmla="*/ 123 w 110"/>
                  <a:gd name="T15" fmla="*/ 184 h 77"/>
                  <a:gd name="T16" fmla="*/ 100 w 110"/>
                  <a:gd name="T17" fmla="*/ 86 h 77"/>
                  <a:gd name="T18" fmla="*/ 0 w 110"/>
                  <a:gd name="T19" fmla="*/ 0 h 7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10" h="77">
                    <a:moveTo>
                      <a:pt x="2" y="0"/>
                    </a:moveTo>
                    <a:cubicBezTo>
                      <a:pt x="11" y="2"/>
                      <a:pt x="18" y="8"/>
                      <a:pt x="27" y="10"/>
                    </a:cubicBezTo>
                    <a:cubicBezTo>
                      <a:pt x="38" y="14"/>
                      <a:pt x="49" y="15"/>
                      <a:pt x="61" y="18"/>
                    </a:cubicBezTo>
                    <a:cubicBezTo>
                      <a:pt x="71" y="20"/>
                      <a:pt x="82" y="23"/>
                      <a:pt x="92" y="26"/>
                    </a:cubicBezTo>
                    <a:cubicBezTo>
                      <a:pt x="98" y="27"/>
                      <a:pt x="106" y="29"/>
                      <a:pt x="110" y="32"/>
                    </a:cubicBezTo>
                    <a:cubicBezTo>
                      <a:pt x="95" y="34"/>
                      <a:pt x="84" y="36"/>
                      <a:pt x="70" y="42"/>
                    </a:cubicBezTo>
                    <a:cubicBezTo>
                      <a:pt x="53" y="50"/>
                      <a:pt x="29" y="58"/>
                      <a:pt x="21" y="77"/>
                    </a:cubicBezTo>
                    <a:cubicBezTo>
                      <a:pt x="24" y="66"/>
                      <a:pt x="32" y="57"/>
                      <a:pt x="31" y="45"/>
                    </a:cubicBezTo>
                    <a:cubicBezTo>
                      <a:pt x="31" y="37"/>
                      <a:pt x="28" y="28"/>
                      <a:pt x="25" y="21"/>
                    </a:cubicBezTo>
                    <a:cubicBezTo>
                      <a:pt x="20" y="14"/>
                      <a:pt x="9" y="1"/>
                      <a:pt x="0" y="0"/>
                    </a:cubicBezTo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3" name="Freeform 315">
                <a:extLst>
                  <a:ext uri="{FF2B5EF4-FFF2-40B4-BE49-F238E27FC236}">
                    <a16:creationId xmlns:a16="http://schemas.microsoft.com/office/drawing/2014/main" id="{F5302F7F-2E95-4E42-941D-EE9E93EF9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866"/>
                <a:ext cx="346" cy="234"/>
              </a:xfrm>
              <a:custGeom>
                <a:avLst/>
                <a:gdLst>
                  <a:gd name="T0" fmla="*/ 871 w 218"/>
                  <a:gd name="T1" fmla="*/ 96 h 147"/>
                  <a:gd name="T2" fmla="*/ 408 w 218"/>
                  <a:gd name="T3" fmla="*/ 116 h 147"/>
                  <a:gd name="T4" fmla="*/ 0 w 218"/>
                  <a:gd name="T5" fmla="*/ 592 h 147"/>
                  <a:gd name="T6" fmla="*/ 416 w 218"/>
                  <a:gd name="T7" fmla="*/ 170 h 147"/>
                  <a:gd name="T8" fmla="*/ 871 w 218"/>
                  <a:gd name="T9" fmla="*/ 96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8" h="147">
                    <a:moveTo>
                      <a:pt x="218" y="24"/>
                    </a:moveTo>
                    <a:cubicBezTo>
                      <a:pt x="218" y="24"/>
                      <a:pt x="168" y="0"/>
                      <a:pt x="102" y="29"/>
                    </a:cubicBezTo>
                    <a:cubicBezTo>
                      <a:pt x="37" y="57"/>
                      <a:pt x="16" y="95"/>
                      <a:pt x="0" y="147"/>
                    </a:cubicBezTo>
                    <a:cubicBezTo>
                      <a:pt x="0" y="147"/>
                      <a:pt x="39" y="61"/>
                      <a:pt x="104" y="42"/>
                    </a:cubicBezTo>
                    <a:cubicBezTo>
                      <a:pt x="169" y="23"/>
                      <a:pt x="176" y="22"/>
                      <a:pt x="218" y="24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4" name="Freeform 316">
                <a:extLst>
                  <a:ext uri="{FF2B5EF4-FFF2-40B4-BE49-F238E27FC236}">
                    <a16:creationId xmlns:a16="http://schemas.microsoft.com/office/drawing/2014/main" id="{D3985EE5-E423-49F8-8B6A-A185477FE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841"/>
                <a:ext cx="162" cy="62"/>
              </a:xfrm>
              <a:custGeom>
                <a:avLst/>
                <a:gdLst>
                  <a:gd name="T0" fmla="*/ 0 w 102"/>
                  <a:gd name="T1" fmla="*/ 94 h 39"/>
                  <a:gd name="T2" fmla="*/ 210 w 102"/>
                  <a:gd name="T3" fmla="*/ 35 h 39"/>
                  <a:gd name="T4" fmla="*/ 408 w 102"/>
                  <a:gd name="T5" fmla="*/ 157 h 39"/>
                  <a:gd name="T6" fmla="*/ 0 w 102"/>
                  <a:gd name="T7" fmla="*/ 9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2" h="39">
                    <a:moveTo>
                      <a:pt x="0" y="23"/>
                    </a:moveTo>
                    <a:cubicBezTo>
                      <a:pt x="0" y="23"/>
                      <a:pt x="25" y="4"/>
                      <a:pt x="52" y="9"/>
                    </a:cubicBezTo>
                    <a:cubicBezTo>
                      <a:pt x="78" y="15"/>
                      <a:pt x="102" y="39"/>
                      <a:pt x="102" y="39"/>
                    </a:cubicBezTo>
                    <a:cubicBezTo>
                      <a:pt x="102" y="39"/>
                      <a:pt x="48" y="0"/>
                      <a:pt x="0" y="23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5" name="Freeform 317">
                <a:extLst>
                  <a:ext uri="{FF2B5EF4-FFF2-40B4-BE49-F238E27FC236}">
                    <a16:creationId xmlns:a16="http://schemas.microsoft.com/office/drawing/2014/main" id="{900BB787-8097-4785-9162-FE0A42671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4" y="906"/>
                <a:ext cx="327" cy="70"/>
              </a:xfrm>
              <a:custGeom>
                <a:avLst/>
                <a:gdLst>
                  <a:gd name="T0" fmla="*/ 60 w 206"/>
                  <a:gd name="T1" fmla="*/ 162 h 44"/>
                  <a:gd name="T2" fmla="*/ 252 w 206"/>
                  <a:gd name="T3" fmla="*/ 21 h 44"/>
                  <a:gd name="T4" fmla="*/ 824 w 206"/>
                  <a:gd name="T5" fmla="*/ 177 h 44"/>
                  <a:gd name="T6" fmla="*/ 244 w 206"/>
                  <a:gd name="T7" fmla="*/ 68 h 44"/>
                  <a:gd name="T8" fmla="*/ 60 w 206"/>
                  <a:gd name="T9" fmla="*/ 162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6" h="44">
                    <a:moveTo>
                      <a:pt x="15" y="40"/>
                    </a:moveTo>
                    <a:cubicBezTo>
                      <a:pt x="15" y="40"/>
                      <a:pt x="32" y="5"/>
                      <a:pt x="63" y="5"/>
                    </a:cubicBezTo>
                    <a:cubicBezTo>
                      <a:pt x="95" y="5"/>
                      <a:pt x="149" y="9"/>
                      <a:pt x="206" y="44"/>
                    </a:cubicBezTo>
                    <a:cubicBezTo>
                      <a:pt x="206" y="44"/>
                      <a:pt x="122" y="0"/>
                      <a:pt x="61" y="17"/>
                    </a:cubicBezTo>
                    <a:cubicBezTo>
                      <a:pt x="0" y="35"/>
                      <a:pt x="15" y="40"/>
                      <a:pt x="15" y="40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6" name="Freeform 318">
                <a:extLst>
                  <a:ext uri="{FF2B5EF4-FFF2-40B4-BE49-F238E27FC236}">
                    <a16:creationId xmlns:a16="http://schemas.microsoft.com/office/drawing/2014/main" id="{12BB686B-7212-48CE-A46D-93A427DFA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9" y="990"/>
                <a:ext cx="406" cy="72"/>
              </a:xfrm>
              <a:custGeom>
                <a:avLst/>
                <a:gdLst>
                  <a:gd name="T0" fmla="*/ 0 w 256"/>
                  <a:gd name="T1" fmla="*/ 184 h 45"/>
                  <a:gd name="T2" fmla="*/ 352 w 256"/>
                  <a:gd name="T3" fmla="*/ 35 h 45"/>
                  <a:gd name="T4" fmla="*/ 519 w 256"/>
                  <a:gd name="T5" fmla="*/ 48 h 45"/>
                  <a:gd name="T6" fmla="*/ 1021 w 256"/>
                  <a:gd name="T7" fmla="*/ 115 h 45"/>
                  <a:gd name="T8" fmla="*/ 536 w 256"/>
                  <a:gd name="T9" fmla="*/ 90 h 45"/>
                  <a:gd name="T10" fmla="*/ 168 w 256"/>
                  <a:gd name="T11" fmla="*/ 90 h 45"/>
                  <a:gd name="T12" fmla="*/ 0 w 256"/>
                  <a:gd name="T13" fmla="*/ 184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6" h="45">
                    <a:moveTo>
                      <a:pt x="0" y="45"/>
                    </a:moveTo>
                    <a:cubicBezTo>
                      <a:pt x="0" y="45"/>
                      <a:pt x="24" y="0"/>
                      <a:pt x="88" y="9"/>
                    </a:cubicBezTo>
                    <a:cubicBezTo>
                      <a:pt x="116" y="13"/>
                      <a:pt x="119" y="16"/>
                      <a:pt x="130" y="12"/>
                    </a:cubicBezTo>
                    <a:cubicBezTo>
                      <a:pt x="142" y="7"/>
                      <a:pt x="229" y="16"/>
                      <a:pt x="256" y="28"/>
                    </a:cubicBezTo>
                    <a:cubicBezTo>
                      <a:pt x="256" y="28"/>
                      <a:pt x="163" y="15"/>
                      <a:pt x="134" y="22"/>
                    </a:cubicBezTo>
                    <a:cubicBezTo>
                      <a:pt x="105" y="29"/>
                      <a:pt x="72" y="4"/>
                      <a:pt x="42" y="22"/>
                    </a:cubicBezTo>
                    <a:cubicBezTo>
                      <a:pt x="11" y="40"/>
                      <a:pt x="0" y="45"/>
                      <a:pt x="0" y="45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7" name="Freeform 319">
                <a:extLst>
                  <a:ext uri="{FF2B5EF4-FFF2-40B4-BE49-F238E27FC236}">
                    <a16:creationId xmlns:a16="http://schemas.microsoft.com/office/drawing/2014/main" id="{06310CCB-C8B9-4A34-A976-ABE5F34B0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318"/>
                <a:ext cx="163" cy="89"/>
              </a:xfrm>
              <a:custGeom>
                <a:avLst/>
                <a:gdLst>
                  <a:gd name="T0" fmla="*/ 408 w 103"/>
                  <a:gd name="T1" fmla="*/ 56 h 56"/>
                  <a:gd name="T2" fmla="*/ 0 w 103"/>
                  <a:gd name="T3" fmla="*/ 224 h 56"/>
                  <a:gd name="T4" fmla="*/ 408 w 103"/>
                  <a:gd name="T5" fmla="*/ 56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56">
                    <a:moveTo>
                      <a:pt x="103" y="14"/>
                    </a:moveTo>
                    <a:cubicBezTo>
                      <a:pt x="103" y="14"/>
                      <a:pt x="40" y="3"/>
                      <a:pt x="0" y="56"/>
                    </a:cubicBezTo>
                    <a:cubicBezTo>
                      <a:pt x="0" y="56"/>
                      <a:pt x="16" y="0"/>
                      <a:pt x="103" y="14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8" name="Freeform 320">
                <a:extLst>
                  <a:ext uri="{FF2B5EF4-FFF2-40B4-BE49-F238E27FC236}">
                    <a16:creationId xmlns:a16="http://schemas.microsoft.com/office/drawing/2014/main" id="{952C725E-97CD-45D5-B2BA-716B44679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1489"/>
                <a:ext cx="153" cy="134"/>
              </a:xfrm>
              <a:custGeom>
                <a:avLst/>
                <a:gdLst>
                  <a:gd name="T0" fmla="*/ 389 w 96"/>
                  <a:gd name="T1" fmla="*/ 13 h 84"/>
                  <a:gd name="T2" fmla="*/ 0 w 96"/>
                  <a:gd name="T3" fmla="*/ 341 h 84"/>
                  <a:gd name="T4" fmla="*/ 389 w 96"/>
                  <a:gd name="T5" fmla="*/ 13 h 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84">
                    <a:moveTo>
                      <a:pt x="96" y="3"/>
                    </a:moveTo>
                    <a:cubicBezTo>
                      <a:pt x="96" y="3"/>
                      <a:pt x="24" y="5"/>
                      <a:pt x="0" y="84"/>
                    </a:cubicBezTo>
                    <a:cubicBezTo>
                      <a:pt x="0" y="84"/>
                      <a:pt x="6" y="0"/>
                      <a:pt x="96" y="3"/>
                    </a:cubicBezTo>
                    <a:close/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19" name="Freeform 321">
                <a:extLst>
                  <a:ext uri="{FF2B5EF4-FFF2-40B4-BE49-F238E27FC236}">
                    <a16:creationId xmlns:a16="http://schemas.microsoft.com/office/drawing/2014/main" id="{13910754-40E8-40B1-AC71-157B22EF1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091"/>
                <a:ext cx="90" cy="68"/>
              </a:xfrm>
              <a:custGeom>
                <a:avLst/>
                <a:gdLst>
                  <a:gd name="T0" fmla="*/ 163 w 57"/>
                  <a:gd name="T1" fmla="*/ 134 h 43"/>
                  <a:gd name="T2" fmla="*/ 107 w 57"/>
                  <a:gd name="T3" fmla="*/ 70 h 43"/>
                  <a:gd name="T4" fmla="*/ 163 w 57"/>
                  <a:gd name="T5" fmla="*/ 68 h 43"/>
                  <a:gd name="T6" fmla="*/ 224 w 57"/>
                  <a:gd name="T7" fmla="*/ 70 h 43"/>
                  <a:gd name="T8" fmla="*/ 13 w 57"/>
                  <a:gd name="T9" fmla="*/ 87 h 43"/>
                  <a:gd name="T10" fmla="*/ 163 w 57"/>
                  <a:gd name="T11" fmla="*/ 142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3">
                    <a:moveTo>
                      <a:pt x="41" y="34"/>
                    </a:moveTo>
                    <a:cubicBezTo>
                      <a:pt x="38" y="30"/>
                      <a:pt x="17" y="26"/>
                      <a:pt x="27" y="18"/>
                    </a:cubicBezTo>
                    <a:cubicBezTo>
                      <a:pt x="30" y="15"/>
                      <a:pt x="37" y="17"/>
                      <a:pt x="41" y="17"/>
                    </a:cubicBezTo>
                    <a:cubicBezTo>
                      <a:pt x="46" y="18"/>
                      <a:pt x="52" y="18"/>
                      <a:pt x="57" y="18"/>
                    </a:cubicBezTo>
                    <a:cubicBezTo>
                      <a:pt x="45" y="15"/>
                      <a:pt x="6" y="0"/>
                      <a:pt x="3" y="22"/>
                    </a:cubicBezTo>
                    <a:cubicBezTo>
                      <a:pt x="0" y="43"/>
                      <a:pt x="33" y="30"/>
                      <a:pt x="41" y="36"/>
                    </a:cubicBezTo>
                  </a:path>
                </a:pathLst>
              </a:custGeom>
              <a:solidFill>
                <a:srgbClr val="F3E8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0" name="Freeform 322">
                <a:extLst>
                  <a:ext uri="{FF2B5EF4-FFF2-40B4-BE49-F238E27FC236}">
                    <a16:creationId xmlns:a16="http://schemas.microsoft.com/office/drawing/2014/main" id="{5A0AC8F2-5E8A-4F46-BCA4-86B14C8C8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9" y="1113"/>
                <a:ext cx="47" cy="28"/>
              </a:xfrm>
              <a:custGeom>
                <a:avLst/>
                <a:gdLst>
                  <a:gd name="T0" fmla="*/ 116 w 30"/>
                  <a:gd name="T1" fmla="*/ 68 h 18"/>
                  <a:gd name="T2" fmla="*/ 60 w 30"/>
                  <a:gd name="T3" fmla="*/ 26 h 18"/>
                  <a:gd name="T4" fmla="*/ 116 w 30"/>
                  <a:gd name="T5" fmla="*/ 8 h 18"/>
                  <a:gd name="T6" fmla="*/ 60 w 30"/>
                  <a:gd name="T7" fmla="*/ 0 h 18"/>
                  <a:gd name="T8" fmla="*/ 8 w 30"/>
                  <a:gd name="T9" fmla="*/ 19 h 18"/>
                  <a:gd name="T10" fmla="*/ 100 w 30"/>
                  <a:gd name="T11" fmla="*/ 68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18">
                    <a:moveTo>
                      <a:pt x="30" y="18"/>
                    </a:moveTo>
                    <a:cubicBezTo>
                      <a:pt x="26" y="17"/>
                      <a:pt x="16" y="12"/>
                      <a:pt x="15" y="7"/>
                    </a:cubicBezTo>
                    <a:cubicBezTo>
                      <a:pt x="15" y="0"/>
                      <a:pt x="25" y="2"/>
                      <a:pt x="30" y="2"/>
                    </a:cubicBezTo>
                    <a:cubicBezTo>
                      <a:pt x="25" y="2"/>
                      <a:pt x="19" y="0"/>
                      <a:pt x="15" y="0"/>
                    </a:cubicBezTo>
                    <a:cubicBezTo>
                      <a:pt x="12" y="0"/>
                      <a:pt x="3" y="2"/>
                      <a:pt x="2" y="5"/>
                    </a:cubicBezTo>
                    <a:cubicBezTo>
                      <a:pt x="0" y="11"/>
                      <a:pt x="23" y="14"/>
                      <a:pt x="26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1" name="Freeform 323">
                <a:extLst>
                  <a:ext uri="{FF2B5EF4-FFF2-40B4-BE49-F238E27FC236}">
                    <a16:creationId xmlns:a16="http://schemas.microsoft.com/office/drawing/2014/main" id="{D74FA22E-7A8A-4A35-979A-DA61B0268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219"/>
                <a:ext cx="108" cy="336"/>
              </a:xfrm>
              <a:custGeom>
                <a:avLst/>
                <a:gdLst>
                  <a:gd name="T0" fmla="*/ 124 w 68"/>
                  <a:gd name="T1" fmla="*/ 0 h 211"/>
                  <a:gd name="T2" fmla="*/ 21 w 68"/>
                  <a:gd name="T3" fmla="*/ 172 h 211"/>
                  <a:gd name="T4" fmla="*/ 13 w 68"/>
                  <a:gd name="T5" fmla="*/ 279 h 211"/>
                  <a:gd name="T6" fmla="*/ 25 w 68"/>
                  <a:gd name="T7" fmla="*/ 360 h 211"/>
                  <a:gd name="T8" fmla="*/ 21 w 68"/>
                  <a:gd name="T9" fmla="*/ 436 h 211"/>
                  <a:gd name="T10" fmla="*/ 89 w 68"/>
                  <a:gd name="T11" fmla="*/ 518 h 211"/>
                  <a:gd name="T12" fmla="*/ 205 w 68"/>
                  <a:gd name="T13" fmla="*/ 675 h 211"/>
                  <a:gd name="T14" fmla="*/ 237 w 68"/>
                  <a:gd name="T15" fmla="*/ 763 h 211"/>
                  <a:gd name="T16" fmla="*/ 253 w 68"/>
                  <a:gd name="T17" fmla="*/ 852 h 211"/>
                  <a:gd name="T18" fmla="*/ 267 w 68"/>
                  <a:gd name="T19" fmla="*/ 750 h 211"/>
                  <a:gd name="T20" fmla="*/ 224 w 68"/>
                  <a:gd name="T21" fmla="*/ 629 h 211"/>
                  <a:gd name="T22" fmla="*/ 156 w 68"/>
                  <a:gd name="T23" fmla="*/ 532 h 211"/>
                  <a:gd name="T24" fmla="*/ 64 w 68"/>
                  <a:gd name="T25" fmla="*/ 451 h 211"/>
                  <a:gd name="T26" fmla="*/ 43 w 68"/>
                  <a:gd name="T27" fmla="*/ 287 h 211"/>
                  <a:gd name="T28" fmla="*/ 48 w 68"/>
                  <a:gd name="T29" fmla="*/ 170 h 211"/>
                  <a:gd name="T30" fmla="*/ 108 w 68"/>
                  <a:gd name="T31" fmla="*/ 56 h 211"/>
                  <a:gd name="T32" fmla="*/ 121 w 68"/>
                  <a:gd name="T33" fmla="*/ 0 h 2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8" h="211">
                    <a:moveTo>
                      <a:pt x="31" y="0"/>
                    </a:moveTo>
                    <a:cubicBezTo>
                      <a:pt x="33" y="19"/>
                      <a:pt x="11" y="27"/>
                      <a:pt x="5" y="43"/>
                    </a:cubicBezTo>
                    <a:cubicBezTo>
                      <a:pt x="3" y="50"/>
                      <a:pt x="3" y="61"/>
                      <a:pt x="3" y="69"/>
                    </a:cubicBezTo>
                    <a:cubicBezTo>
                      <a:pt x="3" y="76"/>
                      <a:pt x="7" y="82"/>
                      <a:pt x="6" y="89"/>
                    </a:cubicBezTo>
                    <a:cubicBezTo>
                      <a:pt x="5" y="98"/>
                      <a:pt x="0" y="99"/>
                      <a:pt x="5" y="108"/>
                    </a:cubicBezTo>
                    <a:cubicBezTo>
                      <a:pt x="9" y="116"/>
                      <a:pt x="16" y="122"/>
                      <a:pt x="22" y="128"/>
                    </a:cubicBezTo>
                    <a:cubicBezTo>
                      <a:pt x="35" y="139"/>
                      <a:pt x="45" y="152"/>
                      <a:pt x="51" y="167"/>
                    </a:cubicBezTo>
                    <a:cubicBezTo>
                      <a:pt x="55" y="174"/>
                      <a:pt x="57" y="181"/>
                      <a:pt x="59" y="189"/>
                    </a:cubicBezTo>
                    <a:cubicBezTo>
                      <a:pt x="61" y="196"/>
                      <a:pt x="60" y="204"/>
                      <a:pt x="63" y="211"/>
                    </a:cubicBezTo>
                    <a:cubicBezTo>
                      <a:pt x="68" y="206"/>
                      <a:pt x="67" y="193"/>
                      <a:pt x="67" y="186"/>
                    </a:cubicBezTo>
                    <a:cubicBezTo>
                      <a:pt x="66" y="176"/>
                      <a:pt x="61" y="166"/>
                      <a:pt x="56" y="156"/>
                    </a:cubicBezTo>
                    <a:cubicBezTo>
                      <a:pt x="51" y="147"/>
                      <a:pt x="47" y="138"/>
                      <a:pt x="39" y="132"/>
                    </a:cubicBezTo>
                    <a:cubicBezTo>
                      <a:pt x="31" y="125"/>
                      <a:pt x="22" y="120"/>
                      <a:pt x="16" y="112"/>
                    </a:cubicBezTo>
                    <a:cubicBezTo>
                      <a:pt x="7" y="100"/>
                      <a:pt x="13" y="84"/>
                      <a:pt x="11" y="71"/>
                    </a:cubicBezTo>
                    <a:cubicBezTo>
                      <a:pt x="10" y="61"/>
                      <a:pt x="9" y="51"/>
                      <a:pt x="12" y="42"/>
                    </a:cubicBezTo>
                    <a:cubicBezTo>
                      <a:pt x="15" y="32"/>
                      <a:pt x="22" y="23"/>
                      <a:pt x="27" y="14"/>
                    </a:cubicBezTo>
                    <a:cubicBezTo>
                      <a:pt x="30" y="9"/>
                      <a:pt x="31" y="6"/>
                      <a:pt x="3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2" name="Freeform 324">
                <a:extLst>
                  <a:ext uri="{FF2B5EF4-FFF2-40B4-BE49-F238E27FC236}">
                    <a16:creationId xmlns:a16="http://schemas.microsoft.com/office/drawing/2014/main" id="{4E722DEA-9587-484E-85AA-B2DF8E4B9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893"/>
                <a:ext cx="209" cy="136"/>
              </a:xfrm>
              <a:custGeom>
                <a:avLst/>
                <a:gdLst>
                  <a:gd name="T0" fmla="*/ 0 w 132"/>
                  <a:gd name="T1" fmla="*/ 0 h 85"/>
                  <a:gd name="T2" fmla="*/ 198 w 132"/>
                  <a:gd name="T3" fmla="*/ 94 h 85"/>
                  <a:gd name="T4" fmla="*/ 382 w 132"/>
                  <a:gd name="T5" fmla="*/ 274 h 85"/>
                  <a:gd name="T6" fmla="*/ 502 w 132"/>
                  <a:gd name="T7" fmla="*/ 341 h 85"/>
                  <a:gd name="T8" fmla="*/ 401 w 132"/>
                  <a:gd name="T9" fmla="*/ 261 h 85"/>
                  <a:gd name="T10" fmla="*/ 0 w 132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85">
                    <a:moveTo>
                      <a:pt x="0" y="0"/>
                    </a:moveTo>
                    <a:cubicBezTo>
                      <a:pt x="0" y="0"/>
                      <a:pt x="33" y="13"/>
                      <a:pt x="50" y="23"/>
                    </a:cubicBezTo>
                    <a:cubicBezTo>
                      <a:pt x="67" y="33"/>
                      <a:pt x="90" y="58"/>
                      <a:pt x="96" y="67"/>
                    </a:cubicBezTo>
                    <a:cubicBezTo>
                      <a:pt x="101" y="75"/>
                      <a:pt x="120" y="80"/>
                      <a:pt x="126" y="83"/>
                    </a:cubicBezTo>
                    <a:cubicBezTo>
                      <a:pt x="132" y="85"/>
                      <a:pt x="105" y="78"/>
                      <a:pt x="101" y="64"/>
                    </a:cubicBezTo>
                    <a:cubicBezTo>
                      <a:pt x="98" y="51"/>
                      <a:pt x="37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3" name="Freeform 325">
                <a:extLst>
                  <a:ext uri="{FF2B5EF4-FFF2-40B4-BE49-F238E27FC236}">
                    <a16:creationId xmlns:a16="http://schemas.microsoft.com/office/drawing/2014/main" id="{06677F81-CDB6-4E50-A0CA-B7941C4FF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7" y="1129"/>
                <a:ext cx="304" cy="85"/>
              </a:xfrm>
              <a:custGeom>
                <a:avLst/>
                <a:gdLst>
                  <a:gd name="T0" fmla="*/ 0 w 192"/>
                  <a:gd name="T1" fmla="*/ 0 h 54"/>
                  <a:gd name="T2" fmla="*/ 755 w 192"/>
                  <a:gd name="T3" fmla="*/ 211 h 54"/>
                  <a:gd name="T4" fmla="*/ 762 w 192"/>
                  <a:gd name="T5" fmla="*/ 189 h 54"/>
                  <a:gd name="T6" fmla="*/ 0 w 192"/>
                  <a:gd name="T7" fmla="*/ 0 h 5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2" h="54">
                    <a:moveTo>
                      <a:pt x="0" y="0"/>
                    </a:moveTo>
                    <a:cubicBezTo>
                      <a:pt x="0" y="0"/>
                      <a:pt x="173" y="40"/>
                      <a:pt x="190" y="54"/>
                    </a:cubicBezTo>
                    <a:cubicBezTo>
                      <a:pt x="192" y="48"/>
                      <a:pt x="192" y="48"/>
                      <a:pt x="192" y="48"/>
                    </a:cubicBezTo>
                    <a:cubicBezTo>
                      <a:pt x="192" y="48"/>
                      <a:pt x="40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4" name="Freeform 326">
                <a:extLst>
                  <a:ext uri="{FF2B5EF4-FFF2-40B4-BE49-F238E27FC236}">
                    <a16:creationId xmlns:a16="http://schemas.microsoft.com/office/drawing/2014/main" id="{6EE33905-D3AC-4A32-AD33-C7025A6F0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7" y="3231"/>
                <a:ext cx="103" cy="256"/>
              </a:xfrm>
              <a:custGeom>
                <a:avLst/>
                <a:gdLst>
                  <a:gd name="T0" fmla="*/ 0 w 65"/>
                  <a:gd name="T1" fmla="*/ 56 h 161"/>
                  <a:gd name="T2" fmla="*/ 27 w 65"/>
                  <a:gd name="T3" fmla="*/ 647 h 161"/>
                  <a:gd name="T4" fmla="*/ 48 w 65"/>
                  <a:gd name="T5" fmla="*/ 0 h 161"/>
                  <a:gd name="T6" fmla="*/ 0 w 65"/>
                  <a:gd name="T7" fmla="*/ 56 h 1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161">
                    <a:moveTo>
                      <a:pt x="0" y="14"/>
                    </a:moveTo>
                    <a:cubicBezTo>
                      <a:pt x="0" y="14"/>
                      <a:pt x="48" y="89"/>
                      <a:pt x="7" y="161"/>
                    </a:cubicBezTo>
                    <a:cubicBezTo>
                      <a:pt x="7" y="161"/>
                      <a:pt x="65" y="137"/>
                      <a:pt x="12" y="0"/>
                    </a:cubicBezTo>
                    <a:cubicBezTo>
                      <a:pt x="12" y="0"/>
                      <a:pt x="16" y="15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5" name="Freeform 327">
                <a:extLst>
                  <a:ext uri="{FF2B5EF4-FFF2-40B4-BE49-F238E27FC236}">
                    <a16:creationId xmlns:a16="http://schemas.microsoft.com/office/drawing/2014/main" id="{708AAABA-E0C5-40F0-A2D0-A0B177FF7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1" y="3534"/>
                <a:ext cx="100" cy="97"/>
              </a:xfrm>
              <a:custGeom>
                <a:avLst/>
                <a:gdLst>
                  <a:gd name="T0" fmla="*/ 40 w 63"/>
                  <a:gd name="T1" fmla="*/ 0 h 61"/>
                  <a:gd name="T2" fmla="*/ 252 w 63"/>
                  <a:gd name="T3" fmla="*/ 205 h 61"/>
                  <a:gd name="T4" fmla="*/ 35 w 63"/>
                  <a:gd name="T5" fmla="*/ 8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61">
                    <a:moveTo>
                      <a:pt x="10" y="0"/>
                    </a:moveTo>
                    <a:cubicBezTo>
                      <a:pt x="1" y="34"/>
                      <a:pt x="41" y="43"/>
                      <a:pt x="63" y="51"/>
                    </a:cubicBezTo>
                    <a:cubicBezTo>
                      <a:pt x="34" y="61"/>
                      <a:pt x="0" y="32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6" name="Freeform 328">
                <a:extLst>
                  <a:ext uri="{FF2B5EF4-FFF2-40B4-BE49-F238E27FC236}">
                    <a16:creationId xmlns:a16="http://schemas.microsoft.com/office/drawing/2014/main" id="{E8F89EFA-7291-4BF0-986D-5B5A7B8D9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8" y="3487"/>
                <a:ext cx="53" cy="133"/>
              </a:xfrm>
              <a:custGeom>
                <a:avLst/>
                <a:gdLst>
                  <a:gd name="T0" fmla="*/ 42 w 33"/>
                  <a:gd name="T1" fmla="*/ 0 h 84"/>
                  <a:gd name="T2" fmla="*/ 5 w 33"/>
                  <a:gd name="T3" fmla="*/ 143 h 84"/>
                  <a:gd name="T4" fmla="*/ 88 w 33"/>
                  <a:gd name="T5" fmla="*/ 306 h 84"/>
                  <a:gd name="T6" fmla="*/ 137 w 33"/>
                  <a:gd name="T7" fmla="*/ 334 h 84"/>
                  <a:gd name="T8" fmla="*/ 101 w 33"/>
                  <a:gd name="T9" fmla="*/ 306 h 84"/>
                  <a:gd name="T10" fmla="*/ 63 w 33"/>
                  <a:gd name="T11" fmla="*/ 253 h 84"/>
                  <a:gd name="T12" fmla="*/ 26 w 33"/>
                  <a:gd name="T13" fmla="*/ 158 h 84"/>
                  <a:gd name="T14" fmla="*/ 26 w 33"/>
                  <a:gd name="T15" fmla="*/ 52 h 84"/>
                  <a:gd name="T16" fmla="*/ 42 w 33"/>
                  <a:gd name="T17" fmla="*/ 5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84">
                    <a:moveTo>
                      <a:pt x="10" y="0"/>
                    </a:moveTo>
                    <a:cubicBezTo>
                      <a:pt x="0" y="8"/>
                      <a:pt x="1" y="24"/>
                      <a:pt x="1" y="36"/>
                    </a:cubicBezTo>
                    <a:cubicBezTo>
                      <a:pt x="1" y="52"/>
                      <a:pt x="9" y="68"/>
                      <a:pt x="21" y="77"/>
                    </a:cubicBezTo>
                    <a:cubicBezTo>
                      <a:pt x="25" y="80"/>
                      <a:pt x="29" y="82"/>
                      <a:pt x="33" y="84"/>
                    </a:cubicBezTo>
                    <a:cubicBezTo>
                      <a:pt x="29" y="84"/>
                      <a:pt x="26" y="80"/>
                      <a:pt x="24" y="77"/>
                    </a:cubicBezTo>
                    <a:cubicBezTo>
                      <a:pt x="20" y="73"/>
                      <a:pt x="17" y="69"/>
                      <a:pt x="15" y="64"/>
                    </a:cubicBezTo>
                    <a:cubicBezTo>
                      <a:pt x="12" y="56"/>
                      <a:pt x="8" y="48"/>
                      <a:pt x="6" y="40"/>
                    </a:cubicBezTo>
                    <a:cubicBezTo>
                      <a:pt x="5" y="31"/>
                      <a:pt x="5" y="22"/>
                      <a:pt x="6" y="13"/>
                    </a:cubicBezTo>
                    <a:cubicBezTo>
                      <a:pt x="7" y="10"/>
                      <a:pt x="8" y="4"/>
                      <a:pt x="10" y="1"/>
                    </a:cubicBezTo>
                  </a:path>
                </a:pathLst>
              </a:custGeom>
              <a:solidFill>
                <a:srgbClr val="E3C9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7" name="Freeform 329">
                <a:extLst>
                  <a:ext uri="{FF2B5EF4-FFF2-40B4-BE49-F238E27FC236}">
                    <a16:creationId xmlns:a16="http://schemas.microsoft.com/office/drawing/2014/main" id="{C548822E-F405-499A-A4A4-472FB4B03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520"/>
                <a:ext cx="1857" cy="1789"/>
              </a:xfrm>
              <a:custGeom>
                <a:avLst/>
                <a:gdLst>
                  <a:gd name="T0" fmla="*/ 111 w 1170"/>
                  <a:gd name="T1" fmla="*/ 518 h 1126"/>
                  <a:gd name="T2" fmla="*/ 373 w 1170"/>
                  <a:gd name="T3" fmla="*/ 999 h 1126"/>
                  <a:gd name="T4" fmla="*/ 443 w 1170"/>
                  <a:gd name="T5" fmla="*/ 1624 h 1126"/>
                  <a:gd name="T6" fmla="*/ 287 w 1170"/>
                  <a:gd name="T7" fmla="*/ 1973 h 1126"/>
                  <a:gd name="T8" fmla="*/ 681 w 1170"/>
                  <a:gd name="T9" fmla="*/ 2706 h 1126"/>
                  <a:gd name="T10" fmla="*/ 863 w 1170"/>
                  <a:gd name="T11" fmla="*/ 3564 h 1126"/>
                  <a:gd name="T12" fmla="*/ 567 w 1170"/>
                  <a:gd name="T13" fmla="*/ 4180 h 1126"/>
                  <a:gd name="T14" fmla="*/ 1321 w 1170"/>
                  <a:gd name="T15" fmla="*/ 4372 h 1126"/>
                  <a:gd name="T16" fmla="*/ 1559 w 1170"/>
                  <a:gd name="T17" fmla="*/ 4024 h 1126"/>
                  <a:gd name="T18" fmla="*/ 1867 w 1170"/>
                  <a:gd name="T19" fmla="*/ 3643 h 1126"/>
                  <a:gd name="T20" fmla="*/ 2020 w 1170"/>
                  <a:gd name="T21" fmla="*/ 3186 h 1126"/>
                  <a:gd name="T22" fmla="*/ 2682 w 1170"/>
                  <a:gd name="T23" fmla="*/ 2968 h 1126"/>
                  <a:gd name="T24" fmla="*/ 3084 w 1170"/>
                  <a:gd name="T25" fmla="*/ 3337 h 1126"/>
                  <a:gd name="T26" fmla="*/ 3519 w 1170"/>
                  <a:gd name="T27" fmla="*/ 3391 h 1126"/>
                  <a:gd name="T28" fmla="*/ 4174 w 1170"/>
                  <a:gd name="T29" fmla="*/ 2807 h 1126"/>
                  <a:gd name="T30" fmla="*/ 4547 w 1170"/>
                  <a:gd name="T31" fmla="*/ 2615 h 1126"/>
                  <a:gd name="T32" fmla="*/ 4398 w 1170"/>
                  <a:gd name="T33" fmla="*/ 2126 h 1126"/>
                  <a:gd name="T34" fmla="*/ 4195 w 1170"/>
                  <a:gd name="T35" fmla="*/ 2439 h 1126"/>
                  <a:gd name="T36" fmla="*/ 3998 w 1170"/>
                  <a:gd name="T37" fmla="*/ 2787 h 1126"/>
                  <a:gd name="T38" fmla="*/ 3774 w 1170"/>
                  <a:gd name="T39" fmla="*/ 3097 h 1126"/>
                  <a:gd name="T40" fmla="*/ 3154 w 1170"/>
                  <a:gd name="T41" fmla="*/ 3233 h 1126"/>
                  <a:gd name="T42" fmla="*/ 2595 w 1170"/>
                  <a:gd name="T43" fmla="*/ 2779 h 1126"/>
                  <a:gd name="T44" fmla="*/ 1914 w 1170"/>
                  <a:gd name="T45" fmla="*/ 3044 h 1126"/>
                  <a:gd name="T46" fmla="*/ 1663 w 1170"/>
                  <a:gd name="T47" fmla="*/ 3065 h 1126"/>
                  <a:gd name="T48" fmla="*/ 1363 w 1170"/>
                  <a:gd name="T49" fmla="*/ 2698 h 1126"/>
                  <a:gd name="T50" fmla="*/ 1316 w 1170"/>
                  <a:gd name="T51" fmla="*/ 2418 h 1126"/>
                  <a:gd name="T52" fmla="*/ 992 w 1170"/>
                  <a:gd name="T53" fmla="*/ 1745 h 1126"/>
                  <a:gd name="T54" fmla="*/ 1151 w 1170"/>
                  <a:gd name="T55" fmla="*/ 1273 h 1126"/>
                  <a:gd name="T56" fmla="*/ 1051 w 1170"/>
                  <a:gd name="T57" fmla="*/ 798 h 1126"/>
                  <a:gd name="T58" fmla="*/ 1273 w 1170"/>
                  <a:gd name="T59" fmla="*/ 464 h 1126"/>
                  <a:gd name="T60" fmla="*/ 1260 w 1170"/>
                  <a:gd name="T61" fmla="*/ 94 h 1126"/>
                  <a:gd name="T62" fmla="*/ 567 w 1170"/>
                  <a:gd name="T63" fmla="*/ 145 h 112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70" h="1126">
                    <a:moveTo>
                      <a:pt x="36" y="31"/>
                    </a:moveTo>
                    <a:cubicBezTo>
                      <a:pt x="36" y="31"/>
                      <a:pt x="0" y="76"/>
                      <a:pt x="28" y="129"/>
                    </a:cubicBezTo>
                    <a:cubicBezTo>
                      <a:pt x="56" y="183"/>
                      <a:pt x="77" y="205"/>
                      <a:pt x="91" y="216"/>
                    </a:cubicBezTo>
                    <a:cubicBezTo>
                      <a:pt x="106" y="227"/>
                      <a:pt x="104" y="236"/>
                      <a:pt x="93" y="249"/>
                    </a:cubicBezTo>
                    <a:cubicBezTo>
                      <a:pt x="82" y="261"/>
                      <a:pt x="54" y="267"/>
                      <a:pt x="60" y="301"/>
                    </a:cubicBezTo>
                    <a:cubicBezTo>
                      <a:pt x="67" y="335"/>
                      <a:pt x="83" y="389"/>
                      <a:pt x="111" y="405"/>
                    </a:cubicBezTo>
                    <a:cubicBezTo>
                      <a:pt x="139" y="422"/>
                      <a:pt x="154" y="435"/>
                      <a:pt x="127" y="445"/>
                    </a:cubicBezTo>
                    <a:cubicBezTo>
                      <a:pt x="101" y="454"/>
                      <a:pt x="59" y="456"/>
                      <a:pt x="72" y="492"/>
                    </a:cubicBezTo>
                    <a:cubicBezTo>
                      <a:pt x="85" y="528"/>
                      <a:pt x="101" y="601"/>
                      <a:pt x="132" y="619"/>
                    </a:cubicBezTo>
                    <a:cubicBezTo>
                      <a:pt x="163" y="637"/>
                      <a:pt x="180" y="660"/>
                      <a:pt x="170" y="675"/>
                    </a:cubicBezTo>
                    <a:cubicBezTo>
                      <a:pt x="160" y="690"/>
                      <a:pt x="113" y="685"/>
                      <a:pt x="113" y="757"/>
                    </a:cubicBezTo>
                    <a:cubicBezTo>
                      <a:pt x="113" y="828"/>
                      <a:pt x="212" y="848"/>
                      <a:pt x="216" y="889"/>
                    </a:cubicBezTo>
                    <a:cubicBezTo>
                      <a:pt x="219" y="930"/>
                      <a:pt x="149" y="930"/>
                      <a:pt x="150" y="966"/>
                    </a:cubicBezTo>
                    <a:cubicBezTo>
                      <a:pt x="152" y="1002"/>
                      <a:pt x="145" y="1024"/>
                      <a:pt x="142" y="1042"/>
                    </a:cubicBezTo>
                    <a:cubicBezTo>
                      <a:pt x="139" y="1060"/>
                      <a:pt x="136" y="1082"/>
                      <a:pt x="175" y="1096"/>
                    </a:cubicBezTo>
                    <a:cubicBezTo>
                      <a:pt x="214" y="1111"/>
                      <a:pt x="315" y="1126"/>
                      <a:pt x="330" y="1090"/>
                    </a:cubicBezTo>
                    <a:cubicBezTo>
                      <a:pt x="345" y="1054"/>
                      <a:pt x="346" y="1028"/>
                      <a:pt x="358" y="1020"/>
                    </a:cubicBezTo>
                    <a:cubicBezTo>
                      <a:pt x="369" y="1011"/>
                      <a:pt x="379" y="1000"/>
                      <a:pt x="390" y="1003"/>
                    </a:cubicBezTo>
                    <a:cubicBezTo>
                      <a:pt x="402" y="1006"/>
                      <a:pt x="418" y="1016"/>
                      <a:pt x="430" y="1010"/>
                    </a:cubicBezTo>
                    <a:cubicBezTo>
                      <a:pt x="441" y="1003"/>
                      <a:pt x="475" y="971"/>
                      <a:pt x="467" y="908"/>
                    </a:cubicBezTo>
                    <a:cubicBezTo>
                      <a:pt x="459" y="846"/>
                      <a:pt x="444" y="827"/>
                      <a:pt x="462" y="815"/>
                    </a:cubicBezTo>
                    <a:cubicBezTo>
                      <a:pt x="480" y="804"/>
                      <a:pt x="493" y="812"/>
                      <a:pt x="505" y="794"/>
                    </a:cubicBezTo>
                    <a:cubicBezTo>
                      <a:pt x="516" y="776"/>
                      <a:pt x="568" y="742"/>
                      <a:pt x="594" y="730"/>
                    </a:cubicBezTo>
                    <a:cubicBezTo>
                      <a:pt x="621" y="719"/>
                      <a:pt x="640" y="708"/>
                      <a:pt x="671" y="740"/>
                    </a:cubicBezTo>
                    <a:cubicBezTo>
                      <a:pt x="702" y="773"/>
                      <a:pt x="701" y="781"/>
                      <a:pt x="720" y="796"/>
                    </a:cubicBezTo>
                    <a:cubicBezTo>
                      <a:pt x="740" y="810"/>
                      <a:pt x="759" y="820"/>
                      <a:pt x="771" y="832"/>
                    </a:cubicBezTo>
                    <a:cubicBezTo>
                      <a:pt x="782" y="843"/>
                      <a:pt x="792" y="853"/>
                      <a:pt x="815" y="848"/>
                    </a:cubicBezTo>
                    <a:cubicBezTo>
                      <a:pt x="838" y="843"/>
                      <a:pt x="867" y="850"/>
                      <a:pt x="880" y="845"/>
                    </a:cubicBezTo>
                    <a:cubicBezTo>
                      <a:pt x="894" y="840"/>
                      <a:pt x="942" y="815"/>
                      <a:pt x="960" y="793"/>
                    </a:cubicBezTo>
                    <a:cubicBezTo>
                      <a:pt x="978" y="770"/>
                      <a:pt x="1010" y="711"/>
                      <a:pt x="1044" y="700"/>
                    </a:cubicBezTo>
                    <a:cubicBezTo>
                      <a:pt x="1078" y="688"/>
                      <a:pt x="1093" y="677"/>
                      <a:pt x="1106" y="673"/>
                    </a:cubicBezTo>
                    <a:cubicBezTo>
                      <a:pt x="1119" y="670"/>
                      <a:pt x="1129" y="664"/>
                      <a:pt x="1137" y="652"/>
                    </a:cubicBezTo>
                    <a:cubicBezTo>
                      <a:pt x="1145" y="641"/>
                      <a:pt x="1169" y="628"/>
                      <a:pt x="1170" y="612"/>
                    </a:cubicBezTo>
                    <a:cubicBezTo>
                      <a:pt x="1170" y="596"/>
                      <a:pt x="1169" y="546"/>
                      <a:pt x="1100" y="530"/>
                    </a:cubicBezTo>
                    <a:cubicBezTo>
                      <a:pt x="1100" y="530"/>
                      <a:pt x="1089" y="546"/>
                      <a:pt x="1081" y="554"/>
                    </a:cubicBezTo>
                    <a:cubicBezTo>
                      <a:pt x="1072" y="562"/>
                      <a:pt x="1066" y="590"/>
                      <a:pt x="1049" y="608"/>
                    </a:cubicBezTo>
                    <a:cubicBezTo>
                      <a:pt x="1032" y="626"/>
                      <a:pt x="1027" y="636"/>
                      <a:pt x="1024" y="650"/>
                    </a:cubicBezTo>
                    <a:cubicBezTo>
                      <a:pt x="1020" y="663"/>
                      <a:pt x="1016" y="682"/>
                      <a:pt x="1000" y="695"/>
                    </a:cubicBezTo>
                    <a:cubicBezTo>
                      <a:pt x="983" y="708"/>
                      <a:pt x="975" y="718"/>
                      <a:pt x="967" y="735"/>
                    </a:cubicBezTo>
                    <a:cubicBezTo>
                      <a:pt x="958" y="751"/>
                      <a:pt x="962" y="752"/>
                      <a:pt x="944" y="772"/>
                    </a:cubicBezTo>
                    <a:cubicBezTo>
                      <a:pt x="925" y="792"/>
                      <a:pt x="904" y="822"/>
                      <a:pt x="860" y="821"/>
                    </a:cubicBezTo>
                    <a:cubicBezTo>
                      <a:pt x="816" y="820"/>
                      <a:pt x="814" y="807"/>
                      <a:pt x="789" y="806"/>
                    </a:cubicBezTo>
                    <a:cubicBezTo>
                      <a:pt x="764" y="805"/>
                      <a:pt x="756" y="798"/>
                      <a:pt x="737" y="774"/>
                    </a:cubicBezTo>
                    <a:cubicBezTo>
                      <a:pt x="718" y="749"/>
                      <a:pt x="687" y="692"/>
                      <a:pt x="649" y="693"/>
                    </a:cubicBezTo>
                    <a:cubicBezTo>
                      <a:pt x="610" y="693"/>
                      <a:pt x="562" y="720"/>
                      <a:pt x="538" y="731"/>
                    </a:cubicBezTo>
                    <a:cubicBezTo>
                      <a:pt x="515" y="743"/>
                      <a:pt x="497" y="761"/>
                      <a:pt x="479" y="759"/>
                    </a:cubicBezTo>
                    <a:cubicBezTo>
                      <a:pt x="461" y="756"/>
                      <a:pt x="451" y="760"/>
                      <a:pt x="443" y="769"/>
                    </a:cubicBezTo>
                    <a:cubicBezTo>
                      <a:pt x="434" y="778"/>
                      <a:pt x="421" y="797"/>
                      <a:pt x="416" y="764"/>
                    </a:cubicBezTo>
                    <a:cubicBezTo>
                      <a:pt x="411" y="730"/>
                      <a:pt x="407" y="711"/>
                      <a:pt x="389" y="695"/>
                    </a:cubicBezTo>
                    <a:cubicBezTo>
                      <a:pt x="372" y="679"/>
                      <a:pt x="362" y="672"/>
                      <a:pt x="341" y="673"/>
                    </a:cubicBezTo>
                    <a:cubicBezTo>
                      <a:pt x="320" y="673"/>
                      <a:pt x="291" y="672"/>
                      <a:pt x="290" y="652"/>
                    </a:cubicBezTo>
                    <a:cubicBezTo>
                      <a:pt x="289" y="632"/>
                      <a:pt x="318" y="622"/>
                      <a:pt x="329" y="603"/>
                    </a:cubicBezTo>
                    <a:cubicBezTo>
                      <a:pt x="339" y="585"/>
                      <a:pt x="354" y="509"/>
                      <a:pt x="316" y="485"/>
                    </a:cubicBezTo>
                    <a:cubicBezTo>
                      <a:pt x="277" y="460"/>
                      <a:pt x="249" y="459"/>
                      <a:pt x="248" y="435"/>
                    </a:cubicBezTo>
                    <a:cubicBezTo>
                      <a:pt x="247" y="410"/>
                      <a:pt x="298" y="399"/>
                      <a:pt x="293" y="375"/>
                    </a:cubicBezTo>
                    <a:cubicBezTo>
                      <a:pt x="288" y="352"/>
                      <a:pt x="291" y="339"/>
                      <a:pt x="288" y="317"/>
                    </a:cubicBezTo>
                    <a:cubicBezTo>
                      <a:pt x="286" y="295"/>
                      <a:pt x="289" y="277"/>
                      <a:pt x="289" y="264"/>
                    </a:cubicBezTo>
                    <a:cubicBezTo>
                      <a:pt x="289" y="251"/>
                      <a:pt x="260" y="223"/>
                      <a:pt x="263" y="199"/>
                    </a:cubicBezTo>
                    <a:cubicBezTo>
                      <a:pt x="266" y="176"/>
                      <a:pt x="283" y="184"/>
                      <a:pt x="296" y="167"/>
                    </a:cubicBezTo>
                    <a:cubicBezTo>
                      <a:pt x="308" y="151"/>
                      <a:pt x="322" y="134"/>
                      <a:pt x="318" y="116"/>
                    </a:cubicBezTo>
                    <a:cubicBezTo>
                      <a:pt x="313" y="99"/>
                      <a:pt x="325" y="87"/>
                      <a:pt x="328" y="71"/>
                    </a:cubicBezTo>
                    <a:cubicBezTo>
                      <a:pt x="330" y="54"/>
                      <a:pt x="327" y="28"/>
                      <a:pt x="315" y="23"/>
                    </a:cubicBezTo>
                    <a:cubicBezTo>
                      <a:pt x="303" y="19"/>
                      <a:pt x="257" y="34"/>
                      <a:pt x="228" y="48"/>
                    </a:cubicBezTo>
                    <a:cubicBezTo>
                      <a:pt x="199" y="62"/>
                      <a:pt x="157" y="48"/>
                      <a:pt x="142" y="36"/>
                    </a:cubicBezTo>
                    <a:cubicBezTo>
                      <a:pt x="128" y="24"/>
                      <a:pt x="74" y="0"/>
                      <a:pt x="36" y="31"/>
                    </a:cubicBezTo>
                    <a:close/>
                  </a:path>
                </a:pathLst>
              </a:custGeom>
              <a:solidFill>
                <a:srgbClr val="CB7A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8" name="Freeform 330">
                <a:extLst>
                  <a:ext uri="{FF2B5EF4-FFF2-40B4-BE49-F238E27FC236}">
                    <a16:creationId xmlns:a16="http://schemas.microsoft.com/office/drawing/2014/main" id="{1D4D7CD8-4637-4684-AA02-975A0C20B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2471"/>
                <a:ext cx="1117" cy="402"/>
              </a:xfrm>
              <a:custGeom>
                <a:avLst/>
                <a:gdLst>
                  <a:gd name="T0" fmla="*/ 2807 w 704"/>
                  <a:gd name="T1" fmla="*/ 0 h 253"/>
                  <a:gd name="T2" fmla="*/ 2677 w 704"/>
                  <a:gd name="T3" fmla="*/ 151 h 253"/>
                  <a:gd name="T4" fmla="*/ 2553 w 704"/>
                  <a:gd name="T5" fmla="*/ 237 h 253"/>
                  <a:gd name="T6" fmla="*/ 2309 w 704"/>
                  <a:gd name="T7" fmla="*/ 342 h 253"/>
                  <a:gd name="T8" fmla="*/ 1974 w 704"/>
                  <a:gd name="T9" fmla="*/ 715 h 253"/>
                  <a:gd name="T10" fmla="*/ 1653 w 704"/>
                  <a:gd name="T11" fmla="*/ 922 h 253"/>
                  <a:gd name="T12" fmla="*/ 1395 w 704"/>
                  <a:gd name="T13" fmla="*/ 934 h 253"/>
                  <a:gd name="T14" fmla="*/ 1219 w 704"/>
                  <a:gd name="T15" fmla="*/ 871 h 253"/>
                  <a:gd name="T16" fmla="*/ 1014 w 704"/>
                  <a:gd name="T17" fmla="*/ 728 h 253"/>
                  <a:gd name="T18" fmla="*/ 819 w 704"/>
                  <a:gd name="T19" fmla="*/ 505 h 253"/>
                  <a:gd name="T20" fmla="*/ 511 w 704"/>
                  <a:gd name="T21" fmla="*/ 464 h 253"/>
                  <a:gd name="T22" fmla="*/ 151 w 704"/>
                  <a:gd name="T23" fmla="*/ 721 h 253"/>
                  <a:gd name="T24" fmla="*/ 21 w 704"/>
                  <a:gd name="T25" fmla="*/ 850 h 253"/>
                  <a:gd name="T26" fmla="*/ 151 w 704"/>
                  <a:gd name="T27" fmla="*/ 777 h 253"/>
                  <a:gd name="T28" fmla="*/ 511 w 704"/>
                  <a:gd name="T29" fmla="*/ 523 h 253"/>
                  <a:gd name="T30" fmla="*/ 819 w 704"/>
                  <a:gd name="T31" fmla="*/ 561 h 253"/>
                  <a:gd name="T32" fmla="*/ 1014 w 704"/>
                  <a:gd name="T33" fmla="*/ 785 h 253"/>
                  <a:gd name="T34" fmla="*/ 1219 w 704"/>
                  <a:gd name="T35" fmla="*/ 931 h 253"/>
                  <a:gd name="T36" fmla="*/ 1395 w 704"/>
                  <a:gd name="T37" fmla="*/ 995 h 253"/>
                  <a:gd name="T38" fmla="*/ 1653 w 704"/>
                  <a:gd name="T39" fmla="*/ 982 h 253"/>
                  <a:gd name="T40" fmla="*/ 1974 w 704"/>
                  <a:gd name="T41" fmla="*/ 775 h 253"/>
                  <a:gd name="T42" fmla="*/ 2309 w 704"/>
                  <a:gd name="T43" fmla="*/ 402 h 253"/>
                  <a:gd name="T44" fmla="*/ 2553 w 704"/>
                  <a:gd name="T45" fmla="*/ 292 h 253"/>
                  <a:gd name="T46" fmla="*/ 2677 w 704"/>
                  <a:gd name="T47" fmla="*/ 210 h 253"/>
                  <a:gd name="T48" fmla="*/ 2812 w 704"/>
                  <a:gd name="T49" fmla="*/ 48 h 253"/>
                  <a:gd name="T50" fmla="*/ 2807 w 704"/>
                  <a:gd name="T51" fmla="*/ 0 h 25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4" h="253">
                    <a:moveTo>
                      <a:pt x="703" y="0"/>
                    </a:moveTo>
                    <a:cubicBezTo>
                      <a:pt x="700" y="15"/>
                      <a:pt x="678" y="27"/>
                      <a:pt x="670" y="38"/>
                    </a:cubicBezTo>
                    <a:cubicBezTo>
                      <a:pt x="662" y="49"/>
                      <a:pt x="652" y="55"/>
                      <a:pt x="639" y="59"/>
                    </a:cubicBezTo>
                    <a:cubicBezTo>
                      <a:pt x="626" y="62"/>
                      <a:pt x="612" y="73"/>
                      <a:pt x="578" y="85"/>
                    </a:cubicBezTo>
                    <a:cubicBezTo>
                      <a:pt x="544" y="97"/>
                      <a:pt x="512" y="155"/>
                      <a:pt x="494" y="178"/>
                    </a:cubicBezTo>
                    <a:cubicBezTo>
                      <a:pt x="476" y="201"/>
                      <a:pt x="428" y="225"/>
                      <a:pt x="414" y="230"/>
                    </a:cubicBezTo>
                    <a:cubicBezTo>
                      <a:pt x="400" y="235"/>
                      <a:pt x="372" y="229"/>
                      <a:pt x="349" y="233"/>
                    </a:cubicBezTo>
                    <a:cubicBezTo>
                      <a:pt x="326" y="238"/>
                      <a:pt x="316" y="229"/>
                      <a:pt x="305" y="217"/>
                    </a:cubicBezTo>
                    <a:cubicBezTo>
                      <a:pt x="293" y="206"/>
                      <a:pt x="274" y="196"/>
                      <a:pt x="254" y="181"/>
                    </a:cubicBezTo>
                    <a:cubicBezTo>
                      <a:pt x="234" y="167"/>
                      <a:pt x="236" y="158"/>
                      <a:pt x="205" y="126"/>
                    </a:cubicBezTo>
                    <a:cubicBezTo>
                      <a:pt x="174" y="93"/>
                      <a:pt x="154" y="104"/>
                      <a:pt x="128" y="116"/>
                    </a:cubicBezTo>
                    <a:cubicBezTo>
                      <a:pt x="102" y="127"/>
                      <a:pt x="46" y="160"/>
                      <a:pt x="38" y="180"/>
                    </a:cubicBezTo>
                    <a:cubicBezTo>
                      <a:pt x="28" y="206"/>
                      <a:pt x="0" y="214"/>
                      <a:pt x="5" y="212"/>
                    </a:cubicBezTo>
                    <a:cubicBezTo>
                      <a:pt x="41" y="200"/>
                      <a:pt x="27" y="212"/>
                      <a:pt x="38" y="194"/>
                    </a:cubicBezTo>
                    <a:cubicBezTo>
                      <a:pt x="50" y="176"/>
                      <a:pt x="102" y="142"/>
                      <a:pt x="128" y="130"/>
                    </a:cubicBezTo>
                    <a:cubicBezTo>
                      <a:pt x="154" y="119"/>
                      <a:pt x="174" y="108"/>
                      <a:pt x="205" y="140"/>
                    </a:cubicBezTo>
                    <a:cubicBezTo>
                      <a:pt x="236" y="173"/>
                      <a:pt x="234" y="181"/>
                      <a:pt x="254" y="196"/>
                    </a:cubicBezTo>
                    <a:cubicBezTo>
                      <a:pt x="274" y="211"/>
                      <a:pt x="293" y="220"/>
                      <a:pt x="305" y="232"/>
                    </a:cubicBezTo>
                    <a:cubicBezTo>
                      <a:pt x="316" y="243"/>
                      <a:pt x="326" y="253"/>
                      <a:pt x="349" y="248"/>
                    </a:cubicBezTo>
                    <a:cubicBezTo>
                      <a:pt x="372" y="243"/>
                      <a:pt x="400" y="250"/>
                      <a:pt x="414" y="245"/>
                    </a:cubicBezTo>
                    <a:cubicBezTo>
                      <a:pt x="428" y="240"/>
                      <a:pt x="476" y="215"/>
                      <a:pt x="494" y="193"/>
                    </a:cubicBezTo>
                    <a:cubicBezTo>
                      <a:pt x="512" y="170"/>
                      <a:pt x="544" y="112"/>
                      <a:pt x="578" y="100"/>
                    </a:cubicBezTo>
                    <a:cubicBezTo>
                      <a:pt x="612" y="88"/>
                      <a:pt x="626" y="77"/>
                      <a:pt x="639" y="73"/>
                    </a:cubicBezTo>
                    <a:cubicBezTo>
                      <a:pt x="652" y="70"/>
                      <a:pt x="662" y="64"/>
                      <a:pt x="670" y="52"/>
                    </a:cubicBezTo>
                    <a:cubicBezTo>
                      <a:pt x="679" y="41"/>
                      <a:pt x="703" y="28"/>
                      <a:pt x="704" y="12"/>
                    </a:cubicBezTo>
                    <a:cubicBezTo>
                      <a:pt x="704" y="9"/>
                      <a:pt x="704" y="5"/>
                      <a:pt x="703" y="0"/>
                    </a:cubicBezTo>
                    <a:close/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29" name="Freeform 331">
                <a:extLst>
                  <a:ext uri="{FF2B5EF4-FFF2-40B4-BE49-F238E27FC236}">
                    <a16:creationId xmlns:a16="http://schemas.microsoft.com/office/drawing/2014/main" id="{961E26B6-4202-443F-AA79-371DF0EB1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531"/>
                <a:ext cx="504" cy="287"/>
              </a:xfrm>
              <a:custGeom>
                <a:avLst/>
                <a:gdLst>
                  <a:gd name="T0" fmla="*/ 353 w 318"/>
                  <a:gd name="T1" fmla="*/ 695 h 181"/>
                  <a:gd name="T2" fmla="*/ 609 w 318"/>
                  <a:gd name="T3" fmla="*/ 639 h 181"/>
                  <a:gd name="T4" fmla="*/ 829 w 318"/>
                  <a:gd name="T5" fmla="*/ 688 h 181"/>
                  <a:gd name="T6" fmla="*/ 1068 w 318"/>
                  <a:gd name="T7" fmla="*/ 687 h 181"/>
                  <a:gd name="T8" fmla="*/ 1135 w 318"/>
                  <a:gd name="T9" fmla="*/ 639 h 181"/>
                  <a:gd name="T10" fmla="*/ 1224 w 318"/>
                  <a:gd name="T11" fmla="*/ 434 h 181"/>
                  <a:gd name="T12" fmla="*/ 1262 w 318"/>
                  <a:gd name="T13" fmla="*/ 254 h 181"/>
                  <a:gd name="T14" fmla="*/ 1250 w 318"/>
                  <a:gd name="T15" fmla="*/ 111 h 181"/>
                  <a:gd name="T16" fmla="*/ 1231 w 318"/>
                  <a:gd name="T17" fmla="*/ 103 h 181"/>
                  <a:gd name="T18" fmla="*/ 705 w 318"/>
                  <a:gd name="T19" fmla="*/ 254 h 181"/>
                  <a:gd name="T20" fmla="*/ 163 w 318"/>
                  <a:gd name="T21" fmla="*/ 81 h 181"/>
                  <a:gd name="T22" fmla="*/ 55 w 318"/>
                  <a:gd name="T23" fmla="*/ 171 h 181"/>
                  <a:gd name="T24" fmla="*/ 68 w 318"/>
                  <a:gd name="T25" fmla="*/ 485 h 181"/>
                  <a:gd name="T26" fmla="*/ 211 w 318"/>
                  <a:gd name="T27" fmla="*/ 721 h 181"/>
                  <a:gd name="T28" fmla="*/ 353 w 318"/>
                  <a:gd name="T29" fmla="*/ 695 h 18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8" h="181">
                    <a:moveTo>
                      <a:pt x="89" y="174"/>
                    </a:moveTo>
                    <a:cubicBezTo>
                      <a:pt x="110" y="168"/>
                      <a:pt x="130" y="158"/>
                      <a:pt x="153" y="160"/>
                    </a:cubicBezTo>
                    <a:cubicBezTo>
                      <a:pt x="172" y="161"/>
                      <a:pt x="189" y="168"/>
                      <a:pt x="208" y="173"/>
                    </a:cubicBezTo>
                    <a:cubicBezTo>
                      <a:pt x="226" y="178"/>
                      <a:pt x="248" y="177"/>
                      <a:pt x="268" y="172"/>
                    </a:cubicBezTo>
                    <a:cubicBezTo>
                      <a:pt x="274" y="169"/>
                      <a:pt x="280" y="167"/>
                      <a:pt x="285" y="160"/>
                    </a:cubicBezTo>
                    <a:cubicBezTo>
                      <a:pt x="297" y="144"/>
                      <a:pt x="311" y="127"/>
                      <a:pt x="307" y="109"/>
                    </a:cubicBezTo>
                    <a:cubicBezTo>
                      <a:pt x="302" y="92"/>
                      <a:pt x="314" y="80"/>
                      <a:pt x="317" y="64"/>
                    </a:cubicBezTo>
                    <a:cubicBezTo>
                      <a:pt x="318" y="53"/>
                      <a:pt x="318" y="39"/>
                      <a:pt x="314" y="28"/>
                    </a:cubicBezTo>
                    <a:cubicBezTo>
                      <a:pt x="312" y="28"/>
                      <a:pt x="311" y="27"/>
                      <a:pt x="309" y="26"/>
                    </a:cubicBezTo>
                    <a:cubicBezTo>
                      <a:pt x="280" y="13"/>
                      <a:pt x="213" y="79"/>
                      <a:pt x="177" y="64"/>
                    </a:cubicBezTo>
                    <a:cubicBezTo>
                      <a:pt x="142" y="49"/>
                      <a:pt x="81" y="0"/>
                      <a:pt x="41" y="20"/>
                    </a:cubicBezTo>
                    <a:cubicBezTo>
                      <a:pt x="31" y="25"/>
                      <a:pt x="22" y="33"/>
                      <a:pt x="14" y="43"/>
                    </a:cubicBezTo>
                    <a:cubicBezTo>
                      <a:pt x="7" y="60"/>
                      <a:pt x="0" y="90"/>
                      <a:pt x="17" y="122"/>
                    </a:cubicBezTo>
                    <a:cubicBezTo>
                      <a:pt x="30" y="149"/>
                      <a:pt x="42" y="167"/>
                      <a:pt x="53" y="181"/>
                    </a:cubicBezTo>
                    <a:cubicBezTo>
                      <a:pt x="66" y="180"/>
                      <a:pt x="78" y="177"/>
                      <a:pt x="89" y="174"/>
                    </a:cubicBezTo>
                    <a:close/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0" name="Freeform 332">
                <a:extLst>
                  <a:ext uri="{FF2B5EF4-FFF2-40B4-BE49-F238E27FC236}">
                    <a16:creationId xmlns:a16="http://schemas.microsoft.com/office/drawing/2014/main" id="{DC5C795D-8FE1-4451-B103-93B0538E7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520"/>
                <a:ext cx="1857" cy="1789"/>
              </a:xfrm>
              <a:custGeom>
                <a:avLst/>
                <a:gdLst>
                  <a:gd name="T0" fmla="*/ 111 w 1170"/>
                  <a:gd name="T1" fmla="*/ 518 h 1126"/>
                  <a:gd name="T2" fmla="*/ 373 w 1170"/>
                  <a:gd name="T3" fmla="*/ 999 h 1126"/>
                  <a:gd name="T4" fmla="*/ 443 w 1170"/>
                  <a:gd name="T5" fmla="*/ 1624 h 1126"/>
                  <a:gd name="T6" fmla="*/ 287 w 1170"/>
                  <a:gd name="T7" fmla="*/ 1973 h 1126"/>
                  <a:gd name="T8" fmla="*/ 681 w 1170"/>
                  <a:gd name="T9" fmla="*/ 2706 h 1126"/>
                  <a:gd name="T10" fmla="*/ 863 w 1170"/>
                  <a:gd name="T11" fmla="*/ 3564 h 1126"/>
                  <a:gd name="T12" fmla="*/ 567 w 1170"/>
                  <a:gd name="T13" fmla="*/ 4180 h 1126"/>
                  <a:gd name="T14" fmla="*/ 1321 w 1170"/>
                  <a:gd name="T15" fmla="*/ 4372 h 1126"/>
                  <a:gd name="T16" fmla="*/ 1559 w 1170"/>
                  <a:gd name="T17" fmla="*/ 4024 h 1126"/>
                  <a:gd name="T18" fmla="*/ 1867 w 1170"/>
                  <a:gd name="T19" fmla="*/ 3643 h 1126"/>
                  <a:gd name="T20" fmla="*/ 2020 w 1170"/>
                  <a:gd name="T21" fmla="*/ 3186 h 1126"/>
                  <a:gd name="T22" fmla="*/ 2682 w 1170"/>
                  <a:gd name="T23" fmla="*/ 2968 h 1126"/>
                  <a:gd name="T24" fmla="*/ 3084 w 1170"/>
                  <a:gd name="T25" fmla="*/ 3337 h 1126"/>
                  <a:gd name="T26" fmla="*/ 3519 w 1170"/>
                  <a:gd name="T27" fmla="*/ 3391 h 1126"/>
                  <a:gd name="T28" fmla="*/ 4174 w 1170"/>
                  <a:gd name="T29" fmla="*/ 2807 h 1126"/>
                  <a:gd name="T30" fmla="*/ 4547 w 1170"/>
                  <a:gd name="T31" fmla="*/ 2615 h 1126"/>
                  <a:gd name="T32" fmla="*/ 4398 w 1170"/>
                  <a:gd name="T33" fmla="*/ 2126 h 1126"/>
                  <a:gd name="T34" fmla="*/ 4195 w 1170"/>
                  <a:gd name="T35" fmla="*/ 2439 h 1126"/>
                  <a:gd name="T36" fmla="*/ 3998 w 1170"/>
                  <a:gd name="T37" fmla="*/ 2787 h 1126"/>
                  <a:gd name="T38" fmla="*/ 3774 w 1170"/>
                  <a:gd name="T39" fmla="*/ 3097 h 1126"/>
                  <a:gd name="T40" fmla="*/ 3154 w 1170"/>
                  <a:gd name="T41" fmla="*/ 3233 h 1126"/>
                  <a:gd name="T42" fmla="*/ 2595 w 1170"/>
                  <a:gd name="T43" fmla="*/ 2779 h 1126"/>
                  <a:gd name="T44" fmla="*/ 1914 w 1170"/>
                  <a:gd name="T45" fmla="*/ 3044 h 1126"/>
                  <a:gd name="T46" fmla="*/ 1663 w 1170"/>
                  <a:gd name="T47" fmla="*/ 3065 h 1126"/>
                  <a:gd name="T48" fmla="*/ 1363 w 1170"/>
                  <a:gd name="T49" fmla="*/ 2698 h 1126"/>
                  <a:gd name="T50" fmla="*/ 1316 w 1170"/>
                  <a:gd name="T51" fmla="*/ 2418 h 1126"/>
                  <a:gd name="T52" fmla="*/ 992 w 1170"/>
                  <a:gd name="T53" fmla="*/ 1745 h 1126"/>
                  <a:gd name="T54" fmla="*/ 1151 w 1170"/>
                  <a:gd name="T55" fmla="*/ 1273 h 1126"/>
                  <a:gd name="T56" fmla="*/ 1051 w 1170"/>
                  <a:gd name="T57" fmla="*/ 798 h 1126"/>
                  <a:gd name="T58" fmla="*/ 1273 w 1170"/>
                  <a:gd name="T59" fmla="*/ 464 h 1126"/>
                  <a:gd name="T60" fmla="*/ 1260 w 1170"/>
                  <a:gd name="T61" fmla="*/ 94 h 1126"/>
                  <a:gd name="T62" fmla="*/ 567 w 1170"/>
                  <a:gd name="T63" fmla="*/ 145 h 112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70" h="1126">
                    <a:moveTo>
                      <a:pt x="36" y="31"/>
                    </a:moveTo>
                    <a:cubicBezTo>
                      <a:pt x="36" y="31"/>
                      <a:pt x="0" y="76"/>
                      <a:pt x="28" y="129"/>
                    </a:cubicBezTo>
                    <a:cubicBezTo>
                      <a:pt x="56" y="183"/>
                      <a:pt x="77" y="205"/>
                      <a:pt x="91" y="216"/>
                    </a:cubicBezTo>
                    <a:cubicBezTo>
                      <a:pt x="106" y="227"/>
                      <a:pt x="104" y="236"/>
                      <a:pt x="93" y="249"/>
                    </a:cubicBezTo>
                    <a:cubicBezTo>
                      <a:pt x="82" y="261"/>
                      <a:pt x="54" y="267"/>
                      <a:pt x="60" y="301"/>
                    </a:cubicBezTo>
                    <a:cubicBezTo>
                      <a:pt x="67" y="335"/>
                      <a:pt x="83" y="389"/>
                      <a:pt x="111" y="405"/>
                    </a:cubicBezTo>
                    <a:cubicBezTo>
                      <a:pt x="139" y="422"/>
                      <a:pt x="154" y="435"/>
                      <a:pt x="127" y="445"/>
                    </a:cubicBezTo>
                    <a:cubicBezTo>
                      <a:pt x="101" y="454"/>
                      <a:pt x="59" y="456"/>
                      <a:pt x="72" y="492"/>
                    </a:cubicBezTo>
                    <a:cubicBezTo>
                      <a:pt x="85" y="528"/>
                      <a:pt x="101" y="601"/>
                      <a:pt x="132" y="619"/>
                    </a:cubicBezTo>
                    <a:cubicBezTo>
                      <a:pt x="163" y="637"/>
                      <a:pt x="180" y="660"/>
                      <a:pt x="170" y="675"/>
                    </a:cubicBezTo>
                    <a:cubicBezTo>
                      <a:pt x="160" y="690"/>
                      <a:pt x="113" y="685"/>
                      <a:pt x="113" y="757"/>
                    </a:cubicBezTo>
                    <a:cubicBezTo>
                      <a:pt x="113" y="828"/>
                      <a:pt x="212" y="848"/>
                      <a:pt x="216" y="889"/>
                    </a:cubicBezTo>
                    <a:cubicBezTo>
                      <a:pt x="219" y="930"/>
                      <a:pt x="149" y="930"/>
                      <a:pt x="150" y="966"/>
                    </a:cubicBezTo>
                    <a:cubicBezTo>
                      <a:pt x="152" y="1002"/>
                      <a:pt x="145" y="1024"/>
                      <a:pt x="142" y="1042"/>
                    </a:cubicBezTo>
                    <a:cubicBezTo>
                      <a:pt x="139" y="1060"/>
                      <a:pt x="136" y="1082"/>
                      <a:pt x="175" y="1096"/>
                    </a:cubicBezTo>
                    <a:cubicBezTo>
                      <a:pt x="214" y="1111"/>
                      <a:pt x="315" y="1126"/>
                      <a:pt x="330" y="1090"/>
                    </a:cubicBezTo>
                    <a:cubicBezTo>
                      <a:pt x="345" y="1054"/>
                      <a:pt x="346" y="1028"/>
                      <a:pt x="358" y="1020"/>
                    </a:cubicBezTo>
                    <a:cubicBezTo>
                      <a:pt x="369" y="1011"/>
                      <a:pt x="379" y="1000"/>
                      <a:pt x="390" y="1003"/>
                    </a:cubicBezTo>
                    <a:cubicBezTo>
                      <a:pt x="402" y="1006"/>
                      <a:pt x="418" y="1016"/>
                      <a:pt x="430" y="1010"/>
                    </a:cubicBezTo>
                    <a:cubicBezTo>
                      <a:pt x="441" y="1003"/>
                      <a:pt x="475" y="971"/>
                      <a:pt x="467" y="908"/>
                    </a:cubicBezTo>
                    <a:cubicBezTo>
                      <a:pt x="459" y="846"/>
                      <a:pt x="444" y="827"/>
                      <a:pt x="462" y="815"/>
                    </a:cubicBezTo>
                    <a:cubicBezTo>
                      <a:pt x="480" y="804"/>
                      <a:pt x="493" y="812"/>
                      <a:pt x="505" y="794"/>
                    </a:cubicBezTo>
                    <a:cubicBezTo>
                      <a:pt x="516" y="776"/>
                      <a:pt x="568" y="742"/>
                      <a:pt x="594" y="730"/>
                    </a:cubicBezTo>
                    <a:cubicBezTo>
                      <a:pt x="621" y="719"/>
                      <a:pt x="640" y="708"/>
                      <a:pt x="671" y="740"/>
                    </a:cubicBezTo>
                    <a:cubicBezTo>
                      <a:pt x="702" y="773"/>
                      <a:pt x="701" y="781"/>
                      <a:pt x="720" y="796"/>
                    </a:cubicBezTo>
                    <a:cubicBezTo>
                      <a:pt x="740" y="810"/>
                      <a:pt x="759" y="820"/>
                      <a:pt x="771" y="832"/>
                    </a:cubicBezTo>
                    <a:cubicBezTo>
                      <a:pt x="782" y="843"/>
                      <a:pt x="792" y="853"/>
                      <a:pt x="815" y="848"/>
                    </a:cubicBezTo>
                    <a:cubicBezTo>
                      <a:pt x="838" y="843"/>
                      <a:pt x="867" y="850"/>
                      <a:pt x="880" y="845"/>
                    </a:cubicBezTo>
                    <a:cubicBezTo>
                      <a:pt x="894" y="840"/>
                      <a:pt x="942" y="815"/>
                      <a:pt x="960" y="793"/>
                    </a:cubicBezTo>
                    <a:cubicBezTo>
                      <a:pt x="978" y="770"/>
                      <a:pt x="1010" y="711"/>
                      <a:pt x="1044" y="700"/>
                    </a:cubicBezTo>
                    <a:cubicBezTo>
                      <a:pt x="1078" y="688"/>
                      <a:pt x="1093" y="677"/>
                      <a:pt x="1106" y="673"/>
                    </a:cubicBezTo>
                    <a:cubicBezTo>
                      <a:pt x="1119" y="670"/>
                      <a:pt x="1129" y="664"/>
                      <a:pt x="1137" y="652"/>
                    </a:cubicBezTo>
                    <a:cubicBezTo>
                      <a:pt x="1145" y="641"/>
                      <a:pt x="1169" y="628"/>
                      <a:pt x="1170" y="612"/>
                    </a:cubicBezTo>
                    <a:cubicBezTo>
                      <a:pt x="1170" y="596"/>
                      <a:pt x="1169" y="546"/>
                      <a:pt x="1100" y="530"/>
                    </a:cubicBezTo>
                    <a:cubicBezTo>
                      <a:pt x="1100" y="530"/>
                      <a:pt x="1089" y="546"/>
                      <a:pt x="1081" y="554"/>
                    </a:cubicBezTo>
                    <a:cubicBezTo>
                      <a:pt x="1072" y="562"/>
                      <a:pt x="1066" y="590"/>
                      <a:pt x="1049" y="608"/>
                    </a:cubicBezTo>
                    <a:cubicBezTo>
                      <a:pt x="1032" y="626"/>
                      <a:pt x="1027" y="636"/>
                      <a:pt x="1024" y="650"/>
                    </a:cubicBezTo>
                    <a:cubicBezTo>
                      <a:pt x="1020" y="663"/>
                      <a:pt x="1016" y="682"/>
                      <a:pt x="1000" y="695"/>
                    </a:cubicBezTo>
                    <a:cubicBezTo>
                      <a:pt x="983" y="708"/>
                      <a:pt x="975" y="718"/>
                      <a:pt x="967" y="735"/>
                    </a:cubicBezTo>
                    <a:cubicBezTo>
                      <a:pt x="958" y="751"/>
                      <a:pt x="962" y="752"/>
                      <a:pt x="944" y="772"/>
                    </a:cubicBezTo>
                    <a:cubicBezTo>
                      <a:pt x="925" y="792"/>
                      <a:pt x="904" y="822"/>
                      <a:pt x="860" y="821"/>
                    </a:cubicBezTo>
                    <a:cubicBezTo>
                      <a:pt x="816" y="820"/>
                      <a:pt x="814" y="807"/>
                      <a:pt x="789" y="806"/>
                    </a:cubicBezTo>
                    <a:cubicBezTo>
                      <a:pt x="764" y="805"/>
                      <a:pt x="756" y="798"/>
                      <a:pt x="737" y="774"/>
                    </a:cubicBezTo>
                    <a:cubicBezTo>
                      <a:pt x="718" y="749"/>
                      <a:pt x="687" y="692"/>
                      <a:pt x="649" y="693"/>
                    </a:cubicBezTo>
                    <a:cubicBezTo>
                      <a:pt x="610" y="693"/>
                      <a:pt x="562" y="720"/>
                      <a:pt x="538" y="731"/>
                    </a:cubicBezTo>
                    <a:cubicBezTo>
                      <a:pt x="515" y="743"/>
                      <a:pt x="497" y="761"/>
                      <a:pt x="479" y="759"/>
                    </a:cubicBezTo>
                    <a:cubicBezTo>
                      <a:pt x="461" y="756"/>
                      <a:pt x="451" y="760"/>
                      <a:pt x="443" y="769"/>
                    </a:cubicBezTo>
                    <a:cubicBezTo>
                      <a:pt x="434" y="778"/>
                      <a:pt x="421" y="797"/>
                      <a:pt x="416" y="764"/>
                    </a:cubicBezTo>
                    <a:cubicBezTo>
                      <a:pt x="411" y="730"/>
                      <a:pt x="407" y="711"/>
                      <a:pt x="389" y="695"/>
                    </a:cubicBezTo>
                    <a:cubicBezTo>
                      <a:pt x="372" y="679"/>
                      <a:pt x="362" y="672"/>
                      <a:pt x="341" y="673"/>
                    </a:cubicBezTo>
                    <a:cubicBezTo>
                      <a:pt x="320" y="673"/>
                      <a:pt x="291" y="672"/>
                      <a:pt x="290" y="652"/>
                    </a:cubicBezTo>
                    <a:cubicBezTo>
                      <a:pt x="289" y="632"/>
                      <a:pt x="318" y="622"/>
                      <a:pt x="329" y="603"/>
                    </a:cubicBezTo>
                    <a:cubicBezTo>
                      <a:pt x="339" y="585"/>
                      <a:pt x="354" y="509"/>
                      <a:pt x="316" y="485"/>
                    </a:cubicBezTo>
                    <a:cubicBezTo>
                      <a:pt x="277" y="460"/>
                      <a:pt x="249" y="459"/>
                      <a:pt x="248" y="435"/>
                    </a:cubicBezTo>
                    <a:cubicBezTo>
                      <a:pt x="247" y="410"/>
                      <a:pt x="298" y="399"/>
                      <a:pt x="293" y="375"/>
                    </a:cubicBezTo>
                    <a:cubicBezTo>
                      <a:pt x="288" y="352"/>
                      <a:pt x="291" y="339"/>
                      <a:pt x="288" y="317"/>
                    </a:cubicBezTo>
                    <a:cubicBezTo>
                      <a:pt x="286" y="295"/>
                      <a:pt x="289" y="277"/>
                      <a:pt x="289" y="264"/>
                    </a:cubicBezTo>
                    <a:cubicBezTo>
                      <a:pt x="289" y="251"/>
                      <a:pt x="260" y="223"/>
                      <a:pt x="263" y="199"/>
                    </a:cubicBezTo>
                    <a:cubicBezTo>
                      <a:pt x="266" y="176"/>
                      <a:pt x="283" y="184"/>
                      <a:pt x="296" y="167"/>
                    </a:cubicBezTo>
                    <a:cubicBezTo>
                      <a:pt x="308" y="151"/>
                      <a:pt x="322" y="134"/>
                      <a:pt x="318" y="116"/>
                    </a:cubicBezTo>
                    <a:cubicBezTo>
                      <a:pt x="313" y="99"/>
                      <a:pt x="325" y="87"/>
                      <a:pt x="328" y="71"/>
                    </a:cubicBezTo>
                    <a:cubicBezTo>
                      <a:pt x="330" y="54"/>
                      <a:pt x="327" y="28"/>
                      <a:pt x="315" y="23"/>
                    </a:cubicBezTo>
                    <a:cubicBezTo>
                      <a:pt x="303" y="19"/>
                      <a:pt x="257" y="34"/>
                      <a:pt x="228" y="48"/>
                    </a:cubicBezTo>
                    <a:cubicBezTo>
                      <a:pt x="199" y="62"/>
                      <a:pt x="157" y="48"/>
                      <a:pt x="142" y="36"/>
                    </a:cubicBezTo>
                    <a:cubicBezTo>
                      <a:pt x="128" y="24"/>
                      <a:pt x="74" y="0"/>
                      <a:pt x="36" y="31"/>
                    </a:cubicBezTo>
                    <a:close/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1" name="Freeform 333">
                <a:extLst>
                  <a:ext uri="{FF2B5EF4-FFF2-40B4-BE49-F238E27FC236}">
                    <a16:creationId xmlns:a16="http://schemas.microsoft.com/office/drawing/2014/main" id="{B55EEA1D-79E0-4CB5-A900-AC52EC057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208"/>
                <a:ext cx="92" cy="206"/>
              </a:xfrm>
              <a:custGeom>
                <a:avLst/>
                <a:gdLst>
                  <a:gd name="T0" fmla="*/ 63 w 58"/>
                  <a:gd name="T1" fmla="*/ 0 h 130"/>
                  <a:gd name="T2" fmla="*/ 56 w 58"/>
                  <a:gd name="T3" fmla="*/ 63 h 130"/>
                  <a:gd name="T4" fmla="*/ 35 w 58"/>
                  <a:gd name="T5" fmla="*/ 136 h 130"/>
                  <a:gd name="T6" fmla="*/ 33 w 58"/>
                  <a:gd name="T7" fmla="*/ 331 h 130"/>
                  <a:gd name="T8" fmla="*/ 100 w 58"/>
                  <a:gd name="T9" fmla="*/ 455 h 130"/>
                  <a:gd name="T10" fmla="*/ 232 w 58"/>
                  <a:gd name="T11" fmla="*/ 517 h 130"/>
                  <a:gd name="T12" fmla="*/ 33 w 58"/>
                  <a:gd name="T13" fmla="*/ 395 h 130"/>
                  <a:gd name="T14" fmla="*/ 0 w 58"/>
                  <a:gd name="T15" fmla="*/ 254 h 130"/>
                  <a:gd name="T16" fmla="*/ 16 w 58"/>
                  <a:gd name="T17" fmla="*/ 108 h 130"/>
                  <a:gd name="T18" fmla="*/ 33 w 58"/>
                  <a:gd name="T19" fmla="*/ 63 h 130"/>
                  <a:gd name="T20" fmla="*/ 8 w 58"/>
                  <a:gd name="T21" fmla="*/ 48 h 130"/>
                  <a:gd name="T22" fmla="*/ 63 w 58"/>
                  <a:gd name="T23" fmla="*/ 8 h 13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8" h="130">
                    <a:moveTo>
                      <a:pt x="16" y="0"/>
                    </a:moveTo>
                    <a:cubicBezTo>
                      <a:pt x="19" y="4"/>
                      <a:pt x="16" y="12"/>
                      <a:pt x="14" y="16"/>
                    </a:cubicBezTo>
                    <a:cubicBezTo>
                      <a:pt x="13" y="22"/>
                      <a:pt x="10" y="28"/>
                      <a:pt x="9" y="34"/>
                    </a:cubicBezTo>
                    <a:cubicBezTo>
                      <a:pt x="5" y="49"/>
                      <a:pt x="5" y="68"/>
                      <a:pt x="8" y="83"/>
                    </a:cubicBezTo>
                    <a:cubicBezTo>
                      <a:pt x="10" y="94"/>
                      <a:pt x="16" y="107"/>
                      <a:pt x="25" y="114"/>
                    </a:cubicBezTo>
                    <a:cubicBezTo>
                      <a:pt x="35" y="123"/>
                      <a:pt x="47" y="124"/>
                      <a:pt x="58" y="130"/>
                    </a:cubicBezTo>
                    <a:cubicBezTo>
                      <a:pt x="39" y="130"/>
                      <a:pt x="17" y="115"/>
                      <a:pt x="8" y="99"/>
                    </a:cubicBezTo>
                    <a:cubicBezTo>
                      <a:pt x="1" y="89"/>
                      <a:pt x="0" y="76"/>
                      <a:pt x="0" y="64"/>
                    </a:cubicBezTo>
                    <a:cubicBezTo>
                      <a:pt x="0" y="52"/>
                      <a:pt x="1" y="39"/>
                      <a:pt x="4" y="27"/>
                    </a:cubicBezTo>
                    <a:cubicBezTo>
                      <a:pt x="4" y="23"/>
                      <a:pt x="7" y="20"/>
                      <a:pt x="8" y="16"/>
                    </a:cubicBezTo>
                    <a:cubicBezTo>
                      <a:pt x="9" y="12"/>
                      <a:pt x="7" y="12"/>
                      <a:pt x="2" y="12"/>
                    </a:cubicBezTo>
                    <a:cubicBezTo>
                      <a:pt x="6" y="9"/>
                      <a:pt x="15" y="5"/>
                      <a:pt x="16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2" name="Freeform 334">
                <a:extLst>
                  <a:ext uri="{FF2B5EF4-FFF2-40B4-BE49-F238E27FC236}">
                    <a16:creationId xmlns:a16="http://schemas.microsoft.com/office/drawing/2014/main" id="{7EDDC06C-5530-4228-8C5A-EB4AA9229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208"/>
                <a:ext cx="57" cy="182"/>
              </a:xfrm>
              <a:custGeom>
                <a:avLst/>
                <a:gdLst>
                  <a:gd name="T0" fmla="*/ 68 w 36"/>
                  <a:gd name="T1" fmla="*/ 0 h 115"/>
                  <a:gd name="T2" fmla="*/ 82 w 36"/>
                  <a:gd name="T3" fmla="*/ 87 h 115"/>
                  <a:gd name="T4" fmla="*/ 128 w 36"/>
                  <a:gd name="T5" fmla="*/ 223 h 115"/>
                  <a:gd name="T6" fmla="*/ 90 w 36"/>
                  <a:gd name="T7" fmla="*/ 392 h 115"/>
                  <a:gd name="T8" fmla="*/ 0 w 36"/>
                  <a:gd name="T9" fmla="*/ 456 h 115"/>
                  <a:gd name="T10" fmla="*/ 81 w 36"/>
                  <a:gd name="T11" fmla="*/ 423 h 115"/>
                  <a:gd name="T12" fmla="*/ 116 w 36"/>
                  <a:gd name="T13" fmla="*/ 373 h 115"/>
                  <a:gd name="T14" fmla="*/ 143 w 36"/>
                  <a:gd name="T15" fmla="*/ 261 h 115"/>
                  <a:gd name="T16" fmla="*/ 130 w 36"/>
                  <a:gd name="T17" fmla="*/ 150 h 115"/>
                  <a:gd name="T18" fmla="*/ 128 w 36"/>
                  <a:gd name="T19" fmla="*/ 87 h 115"/>
                  <a:gd name="T20" fmla="*/ 63 w 36"/>
                  <a:gd name="T21" fmla="*/ 0 h 1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" h="115">
                    <a:moveTo>
                      <a:pt x="17" y="0"/>
                    </a:moveTo>
                    <a:cubicBezTo>
                      <a:pt x="17" y="8"/>
                      <a:pt x="18" y="14"/>
                      <a:pt x="21" y="22"/>
                    </a:cubicBezTo>
                    <a:cubicBezTo>
                      <a:pt x="26" y="33"/>
                      <a:pt x="32" y="43"/>
                      <a:pt x="32" y="56"/>
                    </a:cubicBezTo>
                    <a:cubicBezTo>
                      <a:pt x="33" y="72"/>
                      <a:pt x="33" y="85"/>
                      <a:pt x="23" y="99"/>
                    </a:cubicBezTo>
                    <a:cubicBezTo>
                      <a:pt x="18" y="107"/>
                      <a:pt x="9" y="112"/>
                      <a:pt x="0" y="115"/>
                    </a:cubicBezTo>
                    <a:cubicBezTo>
                      <a:pt x="6" y="115"/>
                      <a:pt x="16" y="111"/>
                      <a:pt x="20" y="107"/>
                    </a:cubicBezTo>
                    <a:cubicBezTo>
                      <a:pt x="24" y="103"/>
                      <a:pt x="27" y="99"/>
                      <a:pt x="29" y="94"/>
                    </a:cubicBezTo>
                    <a:cubicBezTo>
                      <a:pt x="33" y="85"/>
                      <a:pt x="36" y="76"/>
                      <a:pt x="36" y="66"/>
                    </a:cubicBezTo>
                    <a:cubicBezTo>
                      <a:pt x="36" y="57"/>
                      <a:pt x="35" y="47"/>
                      <a:pt x="33" y="38"/>
                    </a:cubicBezTo>
                    <a:cubicBezTo>
                      <a:pt x="32" y="34"/>
                      <a:pt x="26" y="25"/>
                      <a:pt x="32" y="22"/>
                    </a:cubicBezTo>
                    <a:cubicBezTo>
                      <a:pt x="24" y="22"/>
                      <a:pt x="19" y="6"/>
                      <a:pt x="16" y="0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3" name="Freeform 335">
                <a:extLst>
                  <a:ext uri="{FF2B5EF4-FFF2-40B4-BE49-F238E27FC236}">
                    <a16:creationId xmlns:a16="http://schemas.microsoft.com/office/drawing/2014/main" id="{16B1B852-4378-47AA-9F6F-DA88E2C45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570"/>
                <a:ext cx="109" cy="199"/>
              </a:xfrm>
              <a:custGeom>
                <a:avLst/>
                <a:gdLst>
                  <a:gd name="T0" fmla="*/ 21 w 69"/>
                  <a:gd name="T1" fmla="*/ 0 h 125"/>
                  <a:gd name="T2" fmla="*/ 43 w 69"/>
                  <a:gd name="T3" fmla="*/ 287 h 125"/>
                  <a:gd name="T4" fmla="*/ 272 w 69"/>
                  <a:gd name="T5" fmla="*/ 500 h 125"/>
                  <a:gd name="T6" fmla="*/ 163 w 69"/>
                  <a:gd name="T7" fmla="*/ 458 h 125"/>
                  <a:gd name="T8" fmla="*/ 107 w 69"/>
                  <a:gd name="T9" fmla="*/ 428 h 125"/>
                  <a:gd name="T10" fmla="*/ 62 w 69"/>
                  <a:gd name="T11" fmla="*/ 382 h 125"/>
                  <a:gd name="T12" fmla="*/ 22 w 69"/>
                  <a:gd name="T13" fmla="*/ 162 h 125"/>
                  <a:gd name="T14" fmla="*/ 0 w 69"/>
                  <a:gd name="T15" fmla="*/ 64 h 125"/>
                  <a:gd name="T16" fmla="*/ 21 w 69"/>
                  <a:gd name="T17" fmla="*/ 16 h 1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125">
                    <a:moveTo>
                      <a:pt x="5" y="0"/>
                    </a:moveTo>
                    <a:cubicBezTo>
                      <a:pt x="14" y="23"/>
                      <a:pt x="8" y="47"/>
                      <a:pt x="11" y="71"/>
                    </a:cubicBezTo>
                    <a:cubicBezTo>
                      <a:pt x="15" y="97"/>
                      <a:pt x="41" y="123"/>
                      <a:pt x="69" y="124"/>
                    </a:cubicBezTo>
                    <a:cubicBezTo>
                      <a:pt x="57" y="125"/>
                      <a:pt x="50" y="120"/>
                      <a:pt x="41" y="114"/>
                    </a:cubicBezTo>
                    <a:cubicBezTo>
                      <a:pt x="36" y="111"/>
                      <a:pt x="31" y="109"/>
                      <a:pt x="27" y="106"/>
                    </a:cubicBezTo>
                    <a:cubicBezTo>
                      <a:pt x="23" y="103"/>
                      <a:pt x="19" y="99"/>
                      <a:pt x="16" y="95"/>
                    </a:cubicBezTo>
                    <a:cubicBezTo>
                      <a:pt x="5" y="78"/>
                      <a:pt x="4" y="60"/>
                      <a:pt x="6" y="40"/>
                    </a:cubicBezTo>
                    <a:cubicBezTo>
                      <a:pt x="7" y="34"/>
                      <a:pt x="13" y="12"/>
                      <a:pt x="0" y="16"/>
                    </a:cubicBezTo>
                    <a:cubicBezTo>
                      <a:pt x="2" y="12"/>
                      <a:pt x="4" y="9"/>
                      <a:pt x="5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4" name="Freeform 336">
                <a:extLst>
                  <a:ext uri="{FF2B5EF4-FFF2-40B4-BE49-F238E27FC236}">
                    <a16:creationId xmlns:a16="http://schemas.microsoft.com/office/drawing/2014/main" id="{CE2041A3-3DF3-4D30-B7BA-C3B35BB7C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567"/>
                <a:ext cx="60" cy="192"/>
              </a:xfrm>
              <a:custGeom>
                <a:avLst/>
                <a:gdLst>
                  <a:gd name="T0" fmla="*/ 0 w 38"/>
                  <a:gd name="T1" fmla="*/ 0 h 121"/>
                  <a:gd name="T2" fmla="*/ 27 w 38"/>
                  <a:gd name="T3" fmla="*/ 60 h 121"/>
                  <a:gd name="T4" fmla="*/ 68 w 38"/>
                  <a:gd name="T5" fmla="*/ 129 h 121"/>
                  <a:gd name="T6" fmla="*/ 122 w 38"/>
                  <a:gd name="T7" fmla="*/ 259 h 121"/>
                  <a:gd name="T8" fmla="*/ 107 w 38"/>
                  <a:gd name="T9" fmla="*/ 395 h 121"/>
                  <a:gd name="T10" fmla="*/ 22 w 38"/>
                  <a:gd name="T11" fmla="*/ 484 h 121"/>
                  <a:gd name="T12" fmla="*/ 103 w 38"/>
                  <a:gd name="T13" fmla="*/ 428 h 121"/>
                  <a:gd name="T14" fmla="*/ 129 w 38"/>
                  <a:gd name="T15" fmla="*/ 348 h 121"/>
                  <a:gd name="T16" fmla="*/ 129 w 38"/>
                  <a:gd name="T17" fmla="*/ 211 h 121"/>
                  <a:gd name="T18" fmla="*/ 68 w 38"/>
                  <a:gd name="T19" fmla="*/ 103 h 121"/>
                  <a:gd name="T20" fmla="*/ 52 w 38"/>
                  <a:gd name="T21" fmla="*/ 35 h 121"/>
                  <a:gd name="T22" fmla="*/ 8 w 38"/>
                  <a:gd name="T23" fmla="*/ 5 h 12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8" h="121">
                    <a:moveTo>
                      <a:pt x="0" y="0"/>
                    </a:moveTo>
                    <a:cubicBezTo>
                      <a:pt x="3" y="5"/>
                      <a:pt x="5" y="11"/>
                      <a:pt x="7" y="15"/>
                    </a:cubicBezTo>
                    <a:cubicBezTo>
                      <a:pt x="10" y="21"/>
                      <a:pt x="14" y="26"/>
                      <a:pt x="17" y="32"/>
                    </a:cubicBezTo>
                    <a:cubicBezTo>
                      <a:pt x="23" y="43"/>
                      <a:pt x="28" y="52"/>
                      <a:pt x="31" y="65"/>
                    </a:cubicBezTo>
                    <a:cubicBezTo>
                      <a:pt x="33" y="77"/>
                      <a:pt x="33" y="88"/>
                      <a:pt x="27" y="99"/>
                    </a:cubicBezTo>
                    <a:cubicBezTo>
                      <a:pt x="23" y="108"/>
                      <a:pt x="16" y="120"/>
                      <a:pt x="6" y="121"/>
                    </a:cubicBezTo>
                    <a:cubicBezTo>
                      <a:pt x="13" y="118"/>
                      <a:pt x="22" y="114"/>
                      <a:pt x="26" y="107"/>
                    </a:cubicBezTo>
                    <a:cubicBezTo>
                      <a:pt x="29" y="101"/>
                      <a:pt x="31" y="94"/>
                      <a:pt x="33" y="87"/>
                    </a:cubicBezTo>
                    <a:cubicBezTo>
                      <a:pt x="36" y="76"/>
                      <a:pt x="38" y="64"/>
                      <a:pt x="33" y="53"/>
                    </a:cubicBezTo>
                    <a:cubicBezTo>
                      <a:pt x="29" y="43"/>
                      <a:pt x="23" y="34"/>
                      <a:pt x="17" y="26"/>
                    </a:cubicBezTo>
                    <a:cubicBezTo>
                      <a:pt x="16" y="24"/>
                      <a:pt x="5" y="6"/>
                      <a:pt x="13" y="9"/>
                    </a:cubicBezTo>
                    <a:cubicBezTo>
                      <a:pt x="9" y="7"/>
                      <a:pt x="4" y="5"/>
                      <a:pt x="2" y="1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5" name="Freeform 337">
                <a:extLst>
                  <a:ext uri="{FF2B5EF4-FFF2-40B4-BE49-F238E27FC236}">
                    <a16:creationId xmlns:a16="http://schemas.microsoft.com/office/drawing/2014/main" id="{7149748F-12F0-4B44-8F2A-707733196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915"/>
                <a:ext cx="176" cy="170"/>
              </a:xfrm>
              <a:custGeom>
                <a:avLst/>
                <a:gdLst>
                  <a:gd name="T0" fmla="*/ 13 w 111"/>
                  <a:gd name="T1" fmla="*/ 0 h 107"/>
                  <a:gd name="T2" fmla="*/ 76 w 111"/>
                  <a:gd name="T3" fmla="*/ 108 h 107"/>
                  <a:gd name="T4" fmla="*/ 149 w 111"/>
                  <a:gd name="T5" fmla="*/ 286 h 107"/>
                  <a:gd name="T6" fmla="*/ 279 w 111"/>
                  <a:gd name="T7" fmla="*/ 394 h 107"/>
                  <a:gd name="T8" fmla="*/ 442 w 111"/>
                  <a:gd name="T9" fmla="*/ 424 h 107"/>
                  <a:gd name="T10" fmla="*/ 360 w 111"/>
                  <a:gd name="T11" fmla="*/ 421 h 107"/>
                  <a:gd name="T12" fmla="*/ 300 w 111"/>
                  <a:gd name="T13" fmla="*/ 408 h 107"/>
                  <a:gd name="T14" fmla="*/ 159 w 111"/>
                  <a:gd name="T15" fmla="*/ 348 h 107"/>
                  <a:gd name="T16" fmla="*/ 55 w 111"/>
                  <a:gd name="T17" fmla="*/ 116 h 107"/>
                  <a:gd name="T18" fmla="*/ 0 w 111"/>
                  <a:gd name="T19" fmla="*/ 129 h 107"/>
                  <a:gd name="T20" fmla="*/ 16 w 111"/>
                  <a:gd name="T21" fmla="*/ 13 h 10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" h="107">
                    <a:moveTo>
                      <a:pt x="3" y="0"/>
                    </a:moveTo>
                    <a:cubicBezTo>
                      <a:pt x="9" y="9"/>
                      <a:pt x="15" y="18"/>
                      <a:pt x="19" y="27"/>
                    </a:cubicBezTo>
                    <a:cubicBezTo>
                      <a:pt x="25" y="42"/>
                      <a:pt x="29" y="57"/>
                      <a:pt x="37" y="71"/>
                    </a:cubicBezTo>
                    <a:cubicBezTo>
                      <a:pt x="46" y="84"/>
                      <a:pt x="55" y="94"/>
                      <a:pt x="70" y="98"/>
                    </a:cubicBezTo>
                    <a:cubicBezTo>
                      <a:pt x="83" y="102"/>
                      <a:pt x="98" y="103"/>
                      <a:pt x="111" y="106"/>
                    </a:cubicBezTo>
                    <a:cubicBezTo>
                      <a:pt x="104" y="106"/>
                      <a:pt x="97" y="107"/>
                      <a:pt x="90" y="105"/>
                    </a:cubicBezTo>
                    <a:cubicBezTo>
                      <a:pt x="85" y="104"/>
                      <a:pt x="80" y="103"/>
                      <a:pt x="75" y="102"/>
                    </a:cubicBezTo>
                    <a:cubicBezTo>
                      <a:pt x="63" y="99"/>
                      <a:pt x="49" y="96"/>
                      <a:pt x="40" y="87"/>
                    </a:cubicBezTo>
                    <a:cubicBezTo>
                      <a:pt x="24" y="72"/>
                      <a:pt x="20" y="48"/>
                      <a:pt x="14" y="29"/>
                    </a:cubicBezTo>
                    <a:cubicBezTo>
                      <a:pt x="10" y="18"/>
                      <a:pt x="5" y="27"/>
                      <a:pt x="0" y="32"/>
                    </a:cubicBezTo>
                    <a:cubicBezTo>
                      <a:pt x="2" y="23"/>
                      <a:pt x="10" y="12"/>
                      <a:pt x="4" y="3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6" name="Freeform 338">
                <a:extLst>
                  <a:ext uri="{FF2B5EF4-FFF2-40B4-BE49-F238E27FC236}">
                    <a16:creationId xmlns:a16="http://schemas.microsoft.com/office/drawing/2014/main" id="{19259C96-6CB0-4201-9B5D-D503FCA82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882"/>
                <a:ext cx="134" cy="173"/>
              </a:xfrm>
              <a:custGeom>
                <a:avLst/>
                <a:gdLst>
                  <a:gd name="T0" fmla="*/ 35 w 84"/>
                  <a:gd name="T1" fmla="*/ 0 h 109"/>
                  <a:gd name="T2" fmla="*/ 48 w 84"/>
                  <a:gd name="T3" fmla="*/ 52 h 109"/>
                  <a:gd name="T4" fmla="*/ 48 w 84"/>
                  <a:gd name="T5" fmla="*/ 111 h 109"/>
                  <a:gd name="T6" fmla="*/ 86 w 84"/>
                  <a:gd name="T7" fmla="*/ 252 h 109"/>
                  <a:gd name="T8" fmla="*/ 341 w 84"/>
                  <a:gd name="T9" fmla="*/ 403 h 109"/>
                  <a:gd name="T10" fmla="*/ 115 w 84"/>
                  <a:gd name="T11" fmla="*/ 321 h 109"/>
                  <a:gd name="T12" fmla="*/ 35 w 84"/>
                  <a:gd name="T13" fmla="*/ 197 h 109"/>
                  <a:gd name="T14" fmla="*/ 29 w 84"/>
                  <a:gd name="T15" fmla="*/ 129 h 109"/>
                  <a:gd name="T16" fmla="*/ 34 w 84"/>
                  <a:gd name="T17" fmla="*/ 94 h 109"/>
                  <a:gd name="T18" fmla="*/ 16 w 84"/>
                  <a:gd name="T19" fmla="*/ 76 h 109"/>
                  <a:gd name="T20" fmla="*/ 0 w 84"/>
                  <a:gd name="T21" fmla="*/ 73 h 109"/>
                  <a:gd name="T22" fmla="*/ 29 w 84"/>
                  <a:gd name="T23" fmla="*/ 16 h 10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4" h="109">
                    <a:moveTo>
                      <a:pt x="9" y="0"/>
                    </a:moveTo>
                    <a:cubicBezTo>
                      <a:pt x="9" y="4"/>
                      <a:pt x="12" y="8"/>
                      <a:pt x="12" y="13"/>
                    </a:cubicBezTo>
                    <a:cubicBezTo>
                      <a:pt x="12" y="18"/>
                      <a:pt x="12" y="23"/>
                      <a:pt x="12" y="28"/>
                    </a:cubicBezTo>
                    <a:cubicBezTo>
                      <a:pt x="12" y="41"/>
                      <a:pt x="16" y="52"/>
                      <a:pt x="21" y="63"/>
                    </a:cubicBezTo>
                    <a:cubicBezTo>
                      <a:pt x="30" y="86"/>
                      <a:pt x="60" y="103"/>
                      <a:pt x="84" y="101"/>
                    </a:cubicBezTo>
                    <a:cubicBezTo>
                      <a:pt x="67" y="109"/>
                      <a:pt x="40" y="91"/>
                      <a:pt x="28" y="80"/>
                    </a:cubicBezTo>
                    <a:cubicBezTo>
                      <a:pt x="19" y="71"/>
                      <a:pt x="12" y="62"/>
                      <a:pt x="9" y="49"/>
                    </a:cubicBezTo>
                    <a:cubicBezTo>
                      <a:pt x="8" y="44"/>
                      <a:pt x="7" y="38"/>
                      <a:pt x="7" y="32"/>
                    </a:cubicBezTo>
                    <a:cubicBezTo>
                      <a:pt x="8" y="29"/>
                      <a:pt x="9" y="25"/>
                      <a:pt x="8" y="23"/>
                    </a:cubicBezTo>
                    <a:cubicBezTo>
                      <a:pt x="7" y="20"/>
                      <a:pt x="6" y="21"/>
                      <a:pt x="4" y="19"/>
                    </a:cubicBezTo>
                    <a:cubicBezTo>
                      <a:pt x="3" y="18"/>
                      <a:pt x="1" y="18"/>
                      <a:pt x="0" y="18"/>
                    </a:cubicBezTo>
                    <a:cubicBezTo>
                      <a:pt x="4" y="15"/>
                      <a:pt x="8" y="9"/>
                      <a:pt x="7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7" name="Freeform 339">
                <a:extLst>
                  <a:ext uri="{FF2B5EF4-FFF2-40B4-BE49-F238E27FC236}">
                    <a16:creationId xmlns:a16="http://schemas.microsoft.com/office/drawing/2014/main" id="{7865710A-6222-4A22-9F8F-F8D5FAEE2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844"/>
                <a:ext cx="67" cy="184"/>
              </a:xfrm>
              <a:custGeom>
                <a:avLst/>
                <a:gdLst>
                  <a:gd name="T0" fmla="*/ 110 w 42"/>
                  <a:gd name="T1" fmla="*/ 0 h 116"/>
                  <a:gd name="T2" fmla="*/ 142 w 42"/>
                  <a:gd name="T3" fmla="*/ 246 h 116"/>
                  <a:gd name="T4" fmla="*/ 0 w 42"/>
                  <a:gd name="T5" fmla="*/ 463 h 116"/>
                  <a:gd name="T6" fmla="*/ 102 w 42"/>
                  <a:gd name="T7" fmla="*/ 400 h 116"/>
                  <a:gd name="T8" fmla="*/ 145 w 42"/>
                  <a:gd name="T9" fmla="*/ 314 h 116"/>
                  <a:gd name="T10" fmla="*/ 158 w 42"/>
                  <a:gd name="T11" fmla="*/ 224 h 116"/>
                  <a:gd name="T12" fmla="*/ 171 w 42"/>
                  <a:gd name="T13" fmla="*/ 149 h 116"/>
                  <a:gd name="T14" fmla="*/ 116 w 42"/>
                  <a:gd name="T15" fmla="*/ 8 h 1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2" h="116">
                    <a:moveTo>
                      <a:pt x="27" y="0"/>
                    </a:moveTo>
                    <a:cubicBezTo>
                      <a:pt x="27" y="21"/>
                      <a:pt x="36" y="40"/>
                      <a:pt x="35" y="62"/>
                    </a:cubicBezTo>
                    <a:cubicBezTo>
                      <a:pt x="34" y="84"/>
                      <a:pt x="22" y="110"/>
                      <a:pt x="0" y="116"/>
                    </a:cubicBezTo>
                    <a:cubicBezTo>
                      <a:pt x="8" y="116"/>
                      <a:pt x="20" y="107"/>
                      <a:pt x="25" y="100"/>
                    </a:cubicBezTo>
                    <a:cubicBezTo>
                      <a:pt x="30" y="93"/>
                      <a:pt x="34" y="86"/>
                      <a:pt x="36" y="79"/>
                    </a:cubicBezTo>
                    <a:cubicBezTo>
                      <a:pt x="38" y="71"/>
                      <a:pt x="39" y="64"/>
                      <a:pt x="39" y="56"/>
                    </a:cubicBezTo>
                    <a:cubicBezTo>
                      <a:pt x="39" y="51"/>
                      <a:pt x="35" y="38"/>
                      <a:pt x="42" y="37"/>
                    </a:cubicBezTo>
                    <a:cubicBezTo>
                      <a:pt x="34" y="30"/>
                      <a:pt x="29" y="12"/>
                      <a:pt x="29" y="2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8" name="Freeform 340">
                <a:extLst>
                  <a:ext uri="{FF2B5EF4-FFF2-40B4-BE49-F238E27FC236}">
                    <a16:creationId xmlns:a16="http://schemas.microsoft.com/office/drawing/2014/main" id="{A3EB1C11-1832-437F-98BB-2FB0929A6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9" y="2756"/>
                <a:ext cx="76" cy="54"/>
              </a:xfrm>
              <a:custGeom>
                <a:avLst/>
                <a:gdLst>
                  <a:gd name="T0" fmla="*/ 0 w 48"/>
                  <a:gd name="T1" fmla="*/ 16 h 34"/>
                  <a:gd name="T2" fmla="*/ 48 w 48"/>
                  <a:gd name="T3" fmla="*/ 33 h 34"/>
                  <a:gd name="T4" fmla="*/ 103 w 48"/>
                  <a:gd name="T5" fmla="*/ 48 h 34"/>
                  <a:gd name="T6" fmla="*/ 168 w 48"/>
                  <a:gd name="T7" fmla="*/ 132 h 34"/>
                  <a:gd name="T8" fmla="*/ 190 w 48"/>
                  <a:gd name="T9" fmla="*/ 137 h 34"/>
                  <a:gd name="T10" fmla="*/ 158 w 48"/>
                  <a:gd name="T11" fmla="*/ 94 h 34"/>
                  <a:gd name="T12" fmla="*/ 120 w 48"/>
                  <a:gd name="T13" fmla="*/ 43 h 34"/>
                  <a:gd name="T14" fmla="*/ 76 w 48"/>
                  <a:gd name="T15" fmla="*/ 25 h 34"/>
                  <a:gd name="T16" fmla="*/ 43 w 48"/>
                  <a:gd name="T17" fmla="*/ 0 h 34"/>
                  <a:gd name="T18" fmla="*/ 5 w 48"/>
                  <a:gd name="T19" fmla="*/ 16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8" h="34">
                    <a:moveTo>
                      <a:pt x="0" y="4"/>
                    </a:moveTo>
                    <a:cubicBezTo>
                      <a:pt x="1" y="8"/>
                      <a:pt x="9" y="8"/>
                      <a:pt x="12" y="8"/>
                    </a:cubicBezTo>
                    <a:cubicBezTo>
                      <a:pt x="17" y="8"/>
                      <a:pt x="21" y="9"/>
                      <a:pt x="26" y="12"/>
                    </a:cubicBezTo>
                    <a:cubicBezTo>
                      <a:pt x="33" y="17"/>
                      <a:pt x="37" y="26"/>
                      <a:pt x="42" y="33"/>
                    </a:cubicBezTo>
                    <a:cubicBezTo>
                      <a:pt x="44" y="33"/>
                      <a:pt x="46" y="34"/>
                      <a:pt x="48" y="34"/>
                    </a:cubicBezTo>
                    <a:cubicBezTo>
                      <a:pt x="45" y="30"/>
                      <a:pt x="42" y="27"/>
                      <a:pt x="40" y="23"/>
                    </a:cubicBezTo>
                    <a:cubicBezTo>
                      <a:pt x="37" y="18"/>
                      <a:pt x="34" y="14"/>
                      <a:pt x="30" y="11"/>
                    </a:cubicBezTo>
                    <a:cubicBezTo>
                      <a:pt x="27" y="8"/>
                      <a:pt x="23" y="7"/>
                      <a:pt x="19" y="6"/>
                    </a:cubicBezTo>
                    <a:cubicBezTo>
                      <a:pt x="16" y="6"/>
                      <a:pt x="7" y="5"/>
                      <a:pt x="11" y="0"/>
                    </a:cubicBezTo>
                    <a:cubicBezTo>
                      <a:pt x="7" y="1"/>
                      <a:pt x="5" y="4"/>
                      <a:pt x="1" y="4"/>
                    </a:cubicBezTo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39" name="Freeform 341">
                <a:extLst>
                  <a:ext uri="{FF2B5EF4-FFF2-40B4-BE49-F238E27FC236}">
                    <a16:creationId xmlns:a16="http://schemas.microsoft.com/office/drawing/2014/main" id="{4C243C1D-7A37-4A7D-9556-C2D67066C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464"/>
                <a:ext cx="667" cy="213"/>
              </a:xfrm>
              <a:custGeom>
                <a:avLst/>
                <a:gdLst>
                  <a:gd name="T0" fmla="*/ 0 w 420"/>
                  <a:gd name="T1" fmla="*/ 533 h 134"/>
                  <a:gd name="T2" fmla="*/ 416 w 420"/>
                  <a:gd name="T3" fmla="*/ 108 h 134"/>
                  <a:gd name="T4" fmla="*/ 872 w 420"/>
                  <a:gd name="T5" fmla="*/ 270 h 134"/>
                  <a:gd name="T6" fmla="*/ 1007 w 420"/>
                  <a:gd name="T7" fmla="*/ 253 h 134"/>
                  <a:gd name="T8" fmla="*/ 1110 w 420"/>
                  <a:gd name="T9" fmla="*/ 237 h 134"/>
                  <a:gd name="T10" fmla="*/ 1639 w 420"/>
                  <a:gd name="T11" fmla="*/ 270 h 134"/>
                  <a:gd name="T12" fmla="*/ 1663 w 420"/>
                  <a:gd name="T13" fmla="*/ 442 h 134"/>
                  <a:gd name="T14" fmla="*/ 1540 w 420"/>
                  <a:gd name="T15" fmla="*/ 450 h 134"/>
                  <a:gd name="T16" fmla="*/ 1425 w 420"/>
                  <a:gd name="T17" fmla="*/ 273 h 134"/>
                  <a:gd name="T18" fmla="*/ 897 w 420"/>
                  <a:gd name="T19" fmla="*/ 424 h 134"/>
                  <a:gd name="T20" fmla="*/ 353 w 420"/>
                  <a:gd name="T21" fmla="*/ 250 h 134"/>
                  <a:gd name="T22" fmla="*/ 141 w 420"/>
                  <a:gd name="T23" fmla="*/ 539 h 134"/>
                  <a:gd name="T24" fmla="*/ 0 w 420"/>
                  <a:gd name="T25" fmla="*/ 533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0" h="134">
                    <a:moveTo>
                      <a:pt x="0" y="133"/>
                    </a:moveTo>
                    <a:cubicBezTo>
                      <a:pt x="0" y="133"/>
                      <a:pt x="41" y="21"/>
                      <a:pt x="104" y="27"/>
                    </a:cubicBezTo>
                    <a:cubicBezTo>
                      <a:pt x="166" y="33"/>
                      <a:pt x="201" y="73"/>
                      <a:pt x="218" y="67"/>
                    </a:cubicBezTo>
                    <a:cubicBezTo>
                      <a:pt x="236" y="61"/>
                      <a:pt x="237" y="53"/>
                      <a:pt x="251" y="63"/>
                    </a:cubicBezTo>
                    <a:cubicBezTo>
                      <a:pt x="265" y="73"/>
                      <a:pt x="264" y="64"/>
                      <a:pt x="277" y="59"/>
                    </a:cubicBezTo>
                    <a:cubicBezTo>
                      <a:pt x="290" y="54"/>
                      <a:pt x="383" y="0"/>
                      <a:pt x="409" y="67"/>
                    </a:cubicBezTo>
                    <a:cubicBezTo>
                      <a:pt x="420" y="92"/>
                      <a:pt x="415" y="110"/>
                      <a:pt x="415" y="110"/>
                    </a:cubicBezTo>
                    <a:cubicBezTo>
                      <a:pt x="385" y="112"/>
                      <a:pt x="385" y="112"/>
                      <a:pt x="385" y="112"/>
                    </a:cubicBezTo>
                    <a:cubicBezTo>
                      <a:pt x="385" y="112"/>
                      <a:pt x="385" y="81"/>
                      <a:pt x="356" y="68"/>
                    </a:cubicBezTo>
                    <a:cubicBezTo>
                      <a:pt x="327" y="55"/>
                      <a:pt x="260" y="121"/>
                      <a:pt x="224" y="106"/>
                    </a:cubicBezTo>
                    <a:cubicBezTo>
                      <a:pt x="189" y="91"/>
                      <a:pt x="128" y="42"/>
                      <a:pt x="88" y="62"/>
                    </a:cubicBezTo>
                    <a:cubicBezTo>
                      <a:pt x="65" y="73"/>
                      <a:pt x="43" y="105"/>
                      <a:pt x="35" y="134"/>
                    </a:cubicBez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F2E8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0" name="Freeform 342">
                <a:extLst>
                  <a:ext uri="{FF2B5EF4-FFF2-40B4-BE49-F238E27FC236}">
                    <a16:creationId xmlns:a16="http://schemas.microsoft.com/office/drawing/2014/main" id="{47206A25-2A08-484E-8E5A-3F503BBCC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1464"/>
                <a:ext cx="667" cy="213"/>
              </a:xfrm>
              <a:custGeom>
                <a:avLst/>
                <a:gdLst>
                  <a:gd name="T0" fmla="*/ 0 w 420"/>
                  <a:gd name="T1" fmla="*/ 533 h 134"/>
                  <a:gd name="T2" fmla="*/ 416 w 420"/>
                  <a:gd name="T3" fmla="*/ 108 h 134"/>
                  <a:gd name="T4" fmla="*/ 872 w 420"/>
                  <a:gd name="T5" fmla="*/ 270 h 134"/>
                  <a:gd name="T6" fmla="*/ 1007 w 420"/>
                  <a:gd name="T7" fmla="*/ 253 h 134"/>
                  <a:gd name="T8" fmla="*/ 1110 w 420"/>
                  <a:gd name="T9" fmla="*/ 237 h 134"/>
                  <a:gd name="T10" fmla="*/ 1639 w 420"/>
                  <a:gd name="T11" fmla="*/ 270 h 134"/>
                  <a:gd name="T12" fmla="*/ 1663 w 420"/>
                  <a:gd name="T13" fmla="*/ 442 h 134"/>
                  <a:gd name="T14" fmla="*/ 1540 w 420"/>
                  <a:gd name="T15" fmla="*/ 450 h 134"/>
                  <a:gd name="T16" fmla="*/ 1425 w 420"/>
                  <a:gd name="T17" fmla="*/ 273 h 134"/>
                  <a:gd name="T18" fmla="*/ 897 w 420"/>
                  <a:gd name="T19" fmla="*/ 424 h 134"/>
                  <a:gd name="T20" fmla="*/ 353 w 420"/>
                  <a:gd name="T21" fmla="*/ 250 h 134"/>
                  <a:gd name="T22" fmla="*/ 141 w 420"/>
                  <a:gd name="T23" fmla="*/ 539 h 134"/>
                  <a:gd name="T24" fmla="*/ 0 w 420"/>
                  <a:gd name="T25" fmla="*/ 533 h 13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20" h="134">
                    <a:moveTo>
                      <a:pt x="0" y="133"/>
                    </a:moveTo>
                    <a:cubicBezTo>
                      <a:pt x="0" y="133"/>
                      <a:pt x="41" y="21"/>
                      <a:pt x="104" y="27"/>
                    </a:cubicBezTo>
                    <a:cubicBezTo>
                      <a:pt x="166" y="33"/>
                      <a:pt x="201" y="73"/>
                      <a:pt x="218" y="67"/>
                    </a:cubicBezTo>
                    <a:cubicBezTo>
                      <a:pt x="236" y="61"/>
                      <a:pt x="237" y="53"/>
                      <a:pt x="251" y="63"/>
                    </a:cubicBezTo>
                    <a:cubicBezTo>
                      <a:pt x="265" y="73"/>
                      <a:pt x="264" y="64"/>
                      <a:pt x="277" y="59"/>
                    </a:cubicBezTo>
                    <a:cubicBezTo>
                      <a:pt x="290" y="54"/>
                      <a:pt x="383" y="0"/>
                      <a:pt x="409" y="67"/>
                    </a:cubicBezTo>
                    <a:cubicBezTo>
                      <a:pt x="420" y="92"/>
                      <a:pt x="415" y="110"/>
                      <a:pt x="415" y="110"/>
                    </a:cubicBezTo>
                    <a:cubicBezTo>
                      <a:pt x="385" y="112"/>
                      <a:pt x="385" y="112"/>
                      <a:pt x="385" y="112"/>
                    </a:cubicBezTo>
                    <a:cubicBezTo>
                      <a:pt x="385" y="112"/>
                      <a:pt x="385" y="81"/>
                      <a:pt x="356" y="68"/>
                    </a:cubicBezTo>
                    <a:cubicBezTo>
                      <a:pt x="327" y="55"/>
                      <a:pt x="260" y="121"/>
                      <a:pt x="224" y="106"/>
                    </a:cubicBezTo>
                    <a:cubicBezTo>
                      <a:pt x="189" y="91"/>
                      <a:pt x="128" y="42"/>
                      <a:pt x="88" y="62"/>
                    </a:cubicBezTo>
                    <a:cubicBezTo>
                      <a:pt x="65" y="73"/>
                      <a:pt x="43" y="105"/>
                      <a:pt x="35" y="134"/>
                    </a:cubicBezTo>
                    <a:lnTo>
                      <a:pt x="0" y="133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1" name="Freeform 343">
                <a:extLst>
                  <a:ext uri="{FF2B5EF4-FFF2-40B4-BE49-F238E27FC236}">
                    <a16:creationId xmlns:a16="http://schemas.microsoft.com/office/drawing/2014/main" id="{E562BAC5-38C2-426F-A37E-E93659A0B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1559"/>
                <a:ext cx="97" cy="108"/>
              </a:xfrm>
              <a:custGeom>
                <a:avLst/>
                <a:gdLst>
                  <a:gd name="T0" fmla="*/ 0 w 61"/>
                  <a:gd name="T1" fmla="*/ 267 h 68"/>
                  <a:gd name="T2" fmla="*/ 76 w 61"/>
                  <a:gd name="T3" fmla="*/ 267 h 68"/>
                  <a:gd name="T4" fmla="*/ 145 w 61"/>
                  <a:gd name="T5" fmla="*/ 132 h 68"/>
                  <a:gd name="T6" fmla="*/ 245 w 61"/>
                  <a:gd name="T7" fmla="*/ 0 h 68"/>
                  <a:gd name="T8" fmla="*/ 164 w 61"/>
                  <a:gd name="T9" fmla="*/ 60 h 68"/>
                  <a:gd name="T10" fmla="*/ 76 w 61"/>
                  <a:gd name="T11" fmla="*/ 156 h 68"/>
                  <a:gd name="T12" fmla="*/ 5 w 61"/>
                  <a:gd name="T13" fmla="*/ 260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68">
                    <a:moveTo>
                      <a:pt x="0" y="67"/>
                    </a:moveTo>
                    <a:cubicBezTo>
                      <a:pt x="3" y="62"/>
                      <a:pt x="14" y="68"/>
                      <a:pt x="19" y="67"/>
                    </a:cubicBezTo>
                    <a:cubicBezTo>
                      <a:pt x="18" y="56"/>
                      <a:pt x="29" y="42"/>
                      <a:pt x="36" y="33"/>
                    </a:cubicBezTo>
                    <a:cubicBezTo>
                      <a:pt x="43" y="23"/>
                      <a:pt x="50" y="6"/>
                      <a:pt x="61" y="0"/>
                    </a:cubicBezTo>
                    <a:cubicBezTo>
                      <a:pt x="54" y="1"/>
                      <a:pt x="46" y="10"/>
                      <a:pt x="41" y="15"/>
                    </a:cubicBezTo>
                    <a:cubicBezTo>
                      <a:pt x="34" y="23"/>
                      <a:pt x="27" y="31"/>
                      <a:pt x="19" y="39"/>
                    </a:cubicBezTo>
                    <a:cubicBezTo>
                      <a:pt x="13" y="45"/>
                      <a:pt x="2" y="56"/>
                      <a:pt x="1" y="65"/>
                    </a:cubicBezTo>
                  </a:path>
                </a:pathLst>
              </a:custGeom>
              <a:solidFill>
                <a:srgbClr val="F4F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" name="Freeform 344">
                <a:extLst>
                  <a:ext uri="{FF2B5EF4-FFF2-40B4-BE49-F238E27FC236}">
                    <a16:creationId xmlns:a16="http://schemas.microsoft.com/office/drawing/2014/main" id="{346708C8-B7B1-45C0-87A4-9529C52E0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574"/>
                <a:ext cx="56" cy="50"/>
              </a:xfrm>
              <a:custGeom>
                <a:avLst/>
                <a:gdLst>
                  <a:gd name="T0" fmla="*/ 94 w 35"/>
                  <a:gd name="T1" fmla="*/ 0 h 32"/>
                  <a:gd name="T2" fmla="*/ 16 w 35"/>
                  <a:gd name="T3" fmla="*/ 47 h 32"/>
                  <a:gd name="T4" fmla="*/ 61 w 35"/>
                  <a:gd name="T5" fmla="*/ 117 h 32"/>
                  <a:gd name="T6" fmla="*/ 144 w 35"/>
                  <a:gd name="T7" fmla="*/ 66 h 32"/>
                  <a:gd name="T8" fmla="*/ 82 w 35"/>
                  <a:gd name="T9" fmla="*/ 5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32">
                    <a:moveTo>
                      <a:pt x="23" y="0"/>
                    </a:moveTo>
                    <a:cubicBezTo>
                      <a:pt x="16" y="2"/>
                      <a:pt x="8" y="3"/>
                      <a:pt x="4" y="12"/>
                    </a:cubicBezTo>
                    <a:cubicBezTo>
                      <a:pt x="0" y="19"/>
                      <a:pt x="8" y="29"/>
                      <a:pt x="15" y="31"/>
                    </a:cubicBezTo>
                    <a:cubicBezTo>
                      <a:pt x="21" y="32"/>
                      <a:pt x="34" y="23"/>
                      <a:pt x="35" y="17"/>
                    </a:cubicBezTo>
                    <a:cubicBezTo>
                      <a:pt x="35" y="12"/>
                      <a:pt x="24" y="4"/>
                      <a:pt x="20" y="1"/>
                    </a:cubicBezTo>
                  </a:path>
                </a:pathLst>
              </a:custGeom>
              <a:solidFill>
                <a:srgbClr val="F4F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" name="Freeform 345">
                <a:extLst>
                  <a:ext uri="{FF2B5EF4-FFF2-40B4-BE49-F238E27FC236}">
                    <a16:creationId xmlns:a16="http://schemas.microsoft.com/office/drawing/2014/main" id="{3BA3FB68-D715-4FD0-BB33-AC20BAAD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6" y="1537"/>
                <a:ext cx="112" cy="94"/>
              </a:xfrm>
              <a:custGeom>
                <a:avLst/>
                <a:gdLst>
                  <a:gd name="T0" fmla="*/ 0 w 71"/>
                  <a:gd name="T1" fmla="*/ 61 h 59"/>
                  <a:gd name="T2" fmla="*/ 98 w 71"/>
                  <a:gd name="T3" fmla="*/ 56 h 59"/>
                  <a:gd name="T4" fmla="*/ 155 w 71"/>
                  <a:gd name="T5" fmla="*/ 124 h 59"/>
                  <a:gd name="T6" fmla="*/ 181 w 71"/>
                  <a:gd name="T7" fmla="*/ 175 h 59"/>
                  <a:gd name="T8" fmla="*/ 199 w 71"/>
                  <a:gd name="T9" fmla="*/ 226 h 59"/>
                  <a:gd name="T10" fmla="*/ 279 w 71"/>
                  <a:gd name="T11" fmla="*/ 213 h 59"/>
                  <a:gd name="T12" fmla="*/ 232 w 71"/>
                  <a:gd name="T13" fmla="*/ 163 h 59"/>
                  <a:gd name="T14" fmla="*/ 155 w 71"/>
                  <a:gd name="T15" fmla="*/ 73 h 59"/>
                  <a:gd name="T16" fmla="*/ 0 w 71"/>
                  <a:gd name="T17" fmla="*/ 56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59">
                    <a:moveTo>
                      <a:pt x="0" y="15"/>
                    </a:moveTo>
                    <a:cubicBezTo>
                      <a:pt x="10" y="15"/>
                      <a:pt x="15" y="9"/>
                      <a:pt x="25" y="14"/>
                    </a:cubicBezTo>
                    <a:cubicBezTo>
                      <a:pt x="31" y="18"/>
                      <a:pt x="36" y="25"/>
                      <a:pt x="39" y="31"/>
                    </a:cubicBezTo>
                    <a:cubicBezTo>
                      <a:pt x="42" y="35"/>
                      <a:pt x="44" y="39"/>
                      <a:pt x="46" y="43"/>
                    </a:cubicBezTo>
                    <a:cubicBezTo>
                      <a:pt x="48" y="46"/>
                      <a:pt x="49" y="54"/>
                      <a:pt x="51" y="56"/>
                    </a:cubicBezTo>
                    <a:cubicBezTo>
                      <a:pt x="55" y="59"/>
                      <a:pt x="69" y="58"/>
                      <a:pt x="71" y="53"/>
                    </a:cubicBezTo>
                    <a:cubicBezTo>
                      <a:pt x="67" y="48"/>
                      <a:pt x="62" y="45"/>
                      <a:pt x="59" y="40"/>
                    </a:cubicBezTo>
                    <a:cubicBezTo>
                      <a:pt x="52" y="31"/>
                      <a:pt x="48" y="25"/>
                      <a:pt x="39" y="18"/>
                    </a:cubicBezTo>
                    <a:cubicBezTo>
                      <a:pt x="29" y="11"/>
                      <a:pt x="9" y="0"/>
                      <a:pt x="0" y="14"/>
                    </a:cubicBezTo>
                  </a:path>
                </a:pathLst>
              </a:custGeom>
              <a:solidFill>
                <a:srgbClr val="F4F0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4" name="Freeform 346">
                <a:extLst>
                  <a:ext uri="{FF2B5EF4-FFF2-40B4-BE49-F238E27FC236}">
                    <a16:creationId xmlns:a16="http://schemas.microsoft.com/office/drawing/2014/main" id="{959E255A-EAC9-44A7-B8A0-52456A843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640"/>
                <a:ext cx="68" cy="131"/>
              </a:xfrm>
              <a:custGeom>
                <a:avLst/>
                <a:gdLst>
                  <a:gd name="T0" fmla="*/ 87 w 43"/>
                  <a:gd name="T1" fmla="*/ 0 h 82"/>
                  <a:gd name="T2" fmla="*/ 100 w 43"/>
                  <a:gd name="T3" fmla="*/ 168 h 82"/>
                  <a:gd name="T4" fmla="*/ 171 w 43"/>
                  <a:gd name="T5" fmla="*/ 315 h 82"/>
                  <a:gd name="T6" fmla="*/ 81 w 43"/>
                  <a:gd name="T7" fmla="*/ 265 h 82"/>
                  <a:gd name="T8" fmla="*/ 21 w 43"/>
                  <a:gd name="T9" fmla="*/ 334 h 82"/>
                  <a:gd name="T10" fmla="*/ 35 w 43"/>
                  <a:gd name="T11" fmla="*/ 171 h 82"/>
                  <a:gd name="T12" fmla="*/ 81 w 43"/>
                  <a:gd name="T13" fmla="*/ 5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" h="82">
                    <a:moveTo>
                      <a:pt x="22" y="0"/>
                    </a:moveTo>
                    <a:cubicBezTo>
                      <a:pt x="21" y="16"/>
                      <a:pt x="20" y="27"/>
                      <a:pt x="25" y="41"/>
                    </a:cubicBezTo>
                    <a:cubicBezTo>
                      <a:pt x="29" y="55"/>
                      <a:pt x="36" y="65"/>
                      <a:pt x="43" y="77"/>
                    </a:cubicBezTo>
                    <a:cubicBezTo>
                      <a:pt x="36" y="73"/>
                      <a:pt x="28" y="64"/>
                      <a:pt x="20" y="65"/>
                    </a:cubicBezTo>
                    <a:cubicBezTo>
                      <a:pt x="12" y="66"/>
                      <a:pt x="5" y="76"/>
                      <a:pt x="5" y="82"/>
                    </a:cubicBezTo>
                    <a:cubicBezTo>
                      <a:pt x="0" y="71"/>
                      <a:pt x="7" y="52"/>
                      <a:pt x="9" y="42"/>
                    </a:cubicBezTo>
                    <a:cubicBezTo>
                      <a:pt x="12" y="30"/>
                      <a:pt x="21" y="14"/>
                      <a:pt x="20" y="1"/>
                    </a:cubicBezTo>
                  </a:path>
                </a:pathLst>
              </a:custGeom>
              <a:solidFill>
                <a:srgbClr val="E3A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5" name="Freeform 347">
                <a:extLst>
                  <a:ext uri="{FF2B5EF4-FFF2-40B4-BE49-F238E27FC236}">
                    <a16:creationId xmlns:a16="http://schemas.microsoft.com/office/drawing/2014/main" id="{11EEE7AB-0C62-43FB-B91C-C81C04870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1601"/>
                <a:ext cx="38" cy="120"/>
              </a:xfrm>
              <a:custGeom>
                <a:avLst/>
                <a:gdLst>
                  <a:gd name="T0" fmla="*/ 8 w 24"/>
                  <a:gd name="T1" fmla="*/ 298 h 76"/>
                  <a:gd name="T2" fmla="*/ 5 w 24"/>
                  <a:gd name="T3" fmla="*/ 219 h 76"/>
                  <a:gd name="T4" fmla="*/ 27 w 24"/>
                  <a:gd name="T5" fmla="*/ 150 h 76"/>
                  <a:gd name="T6" fmla="*/ 43 w 24"/>
                  <a:gd name="T7" fmla="*/ 0 h 76"/>
                  <a:gd name="T8" fmla="*/ 90 w 24"/>
                  <a:gd name="T9" fmla="*/ 134 h 76"/>
                  <a:gd name="T10" fmla="*/ 55 w 24"/>
                  <a:gd name="T11" fmla="*/ 267 h 76"/>
                  <a:gd name="T12" fmla="*/ 0 w 24"/>
                  <a:gd name="T13" fmla="*/ 298 h 7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76">
                    <a:moveTo>
                      <a:pt x="2" y="76"/>
                    </a:moveTo>
                    <a:cubicBezTo>
                      <a:pt x="2" y="69"/>
                      <a:pt x="1" y="63"/>
                      <a:pt x="1" y="56"/>
                    </a:cubicBezTo>
                    <a:cubicBezTo>
                      <a:pt x="1" y="50"/>
                      <a:pt x="4" y="44"/>
                      <a:pt x="7" y="38"/>
                    </a:cubicBezTo>
                    <a:cubicBezTo>
                      <a:pt x="12" y="26"/>
                      <a:pt x="17" y="12"/>
                      <a:pt x="11" y="0"/>
                    </a:cubicBezTo>
                    <a:cubicBezTo>
                      <a:pt x="18" y="8"/>
                      <a:pt x="24" y="23"/>
                      <a:pt x="23" y="34"/>
                    </a:cubicBezTo>
                    <a:cubicBezTo>
                      <a:pt x="21" y="44"/>
                      <a:pt x="19" y="59"/>
                      <a:pt x="14" y="68"/>
                    </a:cubicBezTo>
                    <a:cubicBezTo>
                      <a:pt x="6" y="67"/>
                      <a:pt x="4" y="70"/>
                      <a:pt x="0" y="76"/>
                    </a:cubicBezTo>
                  </a:path>
                </a:pathLst>
              </a:custGeom>
              <a:solidFill>
                <a:srgbClr val="E3A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6" name="Freeform 348">
                <a:extLst>
                  <a:ext uri="{FF2B5EF4-FFF2-40B4-BE49-F238E27FC236}">
                    <a16:creationId xmlns:a16="http://schemas.microsoft.com/office/drawing/2014/main" id="{3345154E-A373-4D24-8920-B9213DA72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785"/>
                <a:ext cx="71" cy="105"/>
              </a:xfrm>
              <a:custGeom>
                <a:avLst/>
                <a:gdLst>
                  <a:gd name="T0" fmla="*/ 0 w 45"/>
                  <a:gd name="T1" fmla="*/ 68 h 66"/>
                  <a:gd name="T2" fmla="*/ 82 w 45"/>
                  <a:gd name="T3" fmla="*/ 164 h 66"/>
                  <a:gd name="T4" fmla="*/ 169 w 45"/>
                  <a:gd name="T5" fmla="*/ 266 h 66"/>
                  <a:gd name="T6" fmla="*/ 74 w 45"/>
                  <a:gd name="T7" fmla="*/ 124 h 66"/>
                  <a:gd name="T8" fmla="*/ 177 w 45"/>
                  <a:gd name="T9" fmla="*/ 8 h 66"/>
                  <a:gd name="T10" fmla="*/ 98 w 45"/>
                  <a:gd name="T11" fmla="*/ 8 h 66"/>
                  <a:gd name="T12" fmla="*/ 21 w 45"/>
                  <a:gd name="T13" fmla="*/ 35 h 6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66">
                    <a:moveTo>
                      <a:pt x="0" y="17"/>
                    </a:moveTo>
                    <a:cubicBezTo>
                      <a:pt x="1" y="26"/>
                      <a:pt x="15" y="35"/>
                      <a:pt x="21" y="41"/>
                    </a:cubicBezTo>
                    <a:cubicBezTo>
                      <a:pt x="31" y="50"/>
                      <a:pt x="39" y="53"/>
                      <a:pt x="43" y="66"/>
                    </a:cubicBezTo>
                    <a:cubicBezTo>
                      <a:pt x="42" y="48"/>
                      <a:pt x="24" y="45"/>
                      <a:pt x="19" y="31"/>
                    </a:cubicBezTo>
                    <a:cubicBezTo>
                      <a:pt x="14" y="17"/>
                      <a:pt x="39" y="10"/>
                      <a:pt x="45" y="2"/>
                    </a:cubicBezTo>
                    <a:cubicBezTo>
                      <a:pt x="39" y="0"/>
                      <a:pt x="30" y="0"/>
                      <a:pt x="25" y="2"/>
                    </a:cubicBezTo>
                    <a:cubicBezTo>
                      <a:pt x="18" y="4"/>
                      <a:pt x="11" y="12"/>
                      <a:pt x="5" y="9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7" name="Freeform 349">
                <a:extLst>
                  <a:ext uri="{FF2B5EF4-FFF2-40B4-BE49-F238E27FC236}">
                    <a16:creationId xmlns:a16="http://schemas.microsoft.com/office/drawing/2014/main" id="{2762C5D7-79AB-44AE-9B89-2A7B01A3C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1790"/>
                <a:ext cx="95" cy="103"/>
              </a:xfrm>
              <a:custGeom>
                <a:avLst/>
                <a:gdLst>
                  <a:gd name="T0" fmla="*/ 0 w 60"/>
                  <a:gd name="T1" fmla="*/ 25 h 65"/>
                  <a:gd name="T2" fmla="*/ 68 w 60"/>
                  <a:gd name="T3" fmla="*/ 60 h 65"/>
                  <a:gd name="T4" fmla="*/ 130 w 60"/>
                  <a:gd name="T5" fmla="*/ 95 h 65"/>
                  <a:gd name="T6" fmla="*/ 177 w 60"/>
                  <a:gd name="T7" fmla="*/ 258 h 65"/>
                  <a:gd name="T8" fmla="*/ 158 w 60"/>
                  <a:gd name="T9" fmla="*/ 120 h 65"/>
                  <a:gd name="T10" fmla="*/ 171 w 60"/>
                  <a:gd name="T11" fmla="*/ 60 h 65"/>
                  <a:gd name="T12" fmla="*/ 238 w 60"/>
                  <a:gd name="T13" fmla="*/ 5 h 65"/>
                  <a:gd name="T14" fmla="*/ 177 w 60"/>
                  <a:gd name="T15" fmla="*/ 8 h 65"/>
                  <a:gd name="T16" fmla="*/ 76 w 60"/>
                  <a:gd name="T17" fmla="*/ 5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65">
                    <a:moveTo>
                      <a:pt x="0" y="6"/>
                    </a:moveTo>
                    <a:cubicBezTo>
                      <a:pt x="5" y="8"/>
                      <a:pt x="11" y="13"/>
                      <a:pt x="17" y="15"/>
                    </a:cubicBezTo>
                    <a:cubicBezTo>
                      <a:pt x="23" y="17"/>
                      <a:pt x="29" y="19"/>
                      <a:pt x="33" y="24"/>
                    </a:cubicBezTo>
                    <a:cubicBezTo>
                      <a:pt x="41" y="36"/>
                      <a:pt x="35" y="53"/>
                      <a:pt x="45" y="65"/>
                    </a:cubicBezTo>
                    <a:cubicBezTo>
                      <a:pt x="41" y="54"/>
                      <a:pt x="40" y="42"/>
                      <a:pt x="40" y="30"/>
                    </a:cubicBezTo>
                    <a:cubicBezTo>
                      <a:pt x="40" y="25"/>
                      <a:pt x="40" y="20"/>
                      <a:pt x="43" y="15"/>
                    </a:cubicBezTo>
                    <a:cubicBezTo>
                      <a:pt x="47" y="9"/>
                      <a:pt x="56" y="8"/>
                      <a:pt x="60" y="1"/>
                    </a:cubicBezTo>
                    <a:cubicBezTo>
                      <a:pt x="55" y="0"/>
                      <a:pt x="50" y="2"/>
                      <a:pt x="45" y="2"/>
                    </a:cubicBezTo>
                    <a:cubicBezTo>
                      <a:pt x="36" y="2"/>
                      <a:pt x="28" y="1"/>
                      <a:pt x="19" y="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8" name="Freeform 350">
                <a:extLst>
                  <a:ext uri="{FF2B5EF4-FFF2-40B4-BE49-F238E27FC236}">
                    <a16:creationId xmlns:a16="http://schemas.microsoft.com/office/drawing/2014/main" id="{1CC8121F-08BE-4A53-818A-EF240ACAF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914"/>
                <a:ext cx="142" cy="124"/>
              </a:xfrm>
              <a:custGeom>
                <a:avLst/>
                <a:gdLst>
                  <a:gd name="T0" fmla="*/ 0 w 89"/>
                  <a:gd name="T1" fmla="*/ 0 h 78"/>
                  <a:gd name="T2" fmla="*/ 81 w 89"/>
                  <a:gd name="T3" fmla="*/ 237 h 78"/>
                  <a:gd name="T4" fmla="*/ 191 w 89"/>
                  <a:gd name="T5" fmla="*/ 293 h 78"/>
                  <a:gd name="T6" fmla="*/ 362 w 89"/>
                  <a:gd name="T7" fmla="*/ 288 h 78"/>
                  <a:gd name="T8" fmla="*/ 97 w 89"/>
                  <a:gd name="T9" fmla="*/ 210 h 78"/>
                  <a:gd name="T10" fmla="*/ 0 w 89"/>
                  <a:gd name="T11" fmla="*/ 13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78">
                    <a:moveTo>
                      <a:pt x="0" y="0"/>
                    </a:moveTo>
                    <a:cubicBezTo>
                      <a:pt x="0" y="22"/>
                      <a:pt x="3" y="44"/>
                      <a:pt x="20" y="59"/>
                    </a:cubicBezTo>
                    <a:cubicBezTo>
                      <a:pt x="28" y="66"/>
                      <a:pt x="37" y="70"/>
                      <a:pt x="47" y="73"/>
                    </a:cubicBezTo>
                    <a:cubicBezTo>
                      <a:pt x="62" y="78"/>
                      <a:pt x="74" y="73"/>
                      <a:pt x="89" y="72"/>
                    </a:cubicBezTo>
                    <a:cubicBezTo>
                      <a:pt x="65" y="70"/>
                      <a:pt x="43" y="69"/>
                      <a:pt x="24" y="52"/>
                    </a:cubicBezTo>
                    <a:cubicBezTo>
                      <a:pt x="13" y="42"/>
                      <a:pt x="3" y="18"/>
                      <a:pt x="0" y="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9" name="Freeform 351">
                <a:extLst>
                  <a:ext uri="{FF2B5EF4-FFF2-40B4-BE49-F238E27FC236}">
                    <a16:creationId xmlns:a16="http://schemas.microsoft.com/office/drawing/2014/main" id="{A9C936B9-C7A1-4432-AE8C-71B973FEC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1904"/>
                <a:ext cx="73" cy="113"/>
              </a:xfrm>
              <a:custGeom>
                <a:avLst/>
                <a:gdLst>
                  <a:gd name="T0" fmla="*/ 0 w 46"/>
                  <a:gd name="T1" fmla="*/ 286 h 71"/>
                  <a:gd name="T2" fmla="*/ 95 w 46"/>
                  <a:gd name="T3" fmla="*/ 261 h 71"/>
                  <a:gd name="T4" fmla="*/ 156 w 46"/>
                  <a:gd name="T5" fmla="*/ 185 h 71"/>
                  <a:gd name="T6" fmla="*/ 171 w 46"/>
                  <a:gd name="T7" fmla="*/ 0 h 71"/>
                  <a:gd name="T8" fmla="*/ 124 w 46"/>
                  <a:gd name="T9" fmla="*/ 197 h 71"/>
                  <a:gd name="T10" fmla="*/ 21 w 46"/>
                  <a:gd name="T11" fmla="*/ 279 h 7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71">
                    <a:moveTo>
                      <a:pt x="0" y="71"/>
                    </a:moveTo>
                    <a:cubicBezTo>
                      <a:pt x="8" y="68"/>
                      <a:pt x="16" y="70"/>
                      <a:pt x="24" y="65"/>
                    </a:cubicBezTo>
                    <a:cubicBezTo>
                      <a:pt x="31" y="60"/>
                      <a:pt x="36" y="54"/>
                      <a:pt x="39" y="46"/>
                    </a:cubicBezTo>
                    <a:cubicBezTo>
                      <a:pt x="45" y="31"/>
                      <a:pt x="46" y="16"/>
                      <a:pt x="43" y="0"/>
                    </a:cubicBezTo>
                    <a:cubicBezTo>
                      <a:pt x="40" y="16"/>
                      <a:pt x="40" y="35"/>
                      <a:pt x="31" y="49"/>
                    </a:cubicBezTo>
                    <a:cubicBezTo>
                      <a:pt x="26" y="57"/>
                      <a:pt x="14" y="68"/>
                      <a:pt x="5" y="69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0" name="Freeform 352">
                <a:extLst>
                  <a:ext uri="{FF2B5EF4-FFF2-40B4-BE49-F238E27FC236}">
                    <a16:creationId xmlns:a16="http://schemas.microsoft.com/office/drawing/2014/main" id="{D9D32324-40D1-4971-B875-24633E2DD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209"/>
                <a:ext cx="97" cy="205"/>
              </a:xfrm>
              <a:custGeom>
                <a:avLst/>
                <a:gdLst>
                  <a:gd name="T0" fmla="*/ 56 w 61"/>
                  <a:gd name="T1" fmla="*/ 0 h 129"/>
                  <a:gd name="T2" fmla="*/ 8 w 61"/>
                  <a:gd name="T3" fmla="*/ 292 h 129"/>
                  <a:gd name="T4" fmla="*/ 245 w 61"/>
                  <a:gd name="T5" fmla="*/ 477 h 129"/>
                  <a:gd name="T6" fmla="*/ 43 w 61"/>
                  <a:gd name="T7" fmla="*/ 299 h 129"/>
                  <a:gd name="T8" fmla="*/ 56 w 61"/>
                  <a:gd name="T9" fmla="*/ 145 h 129"/>
                  <a:gd name="T10" fmla="*/ 52 w 61"/>
                  <a:gd name="T11" fmla="*/ 8 h 1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129">
                    <a:moveTo>
                      <a:pt x="14" y="0"/>
                    </a:moveTo>
                    <a:cubicBezTo>
                      <a:pt x="14" y="25"/>
                      <a:pt x="0" y="47"/>
                      <a:pt x="2" y="73"/>
                    </a:cubicBezTo>
                    <a:cubicBezTo>
                      <a:pt x="4" y="99"/>
                      <a:pt x="31" y="129"/>
                      <a:pt x="61" y="119"/>
                    </a:cubicBezTo>
                    <a:cubicBezTo>
                      <a:pt x="34" y="122"/>
                      <a:pt x="14" y="98"/>
                      <a:pt x="11" y="74"/>
                    </a:cubicBezTo>
                    <a:cubicBezTo>
                      <a:pt x="10" y="61"/>
                      <a:pt x="13" y="49"/>
                      <a:pt x="14" y="36"/>
                    </a:cubicBezTo>
                    <a:cubicBezTo>
                      <a:pt x="16" y="24"/>
                      <a:pt x="14" y="13"/>
                      <a:pt x="13" y="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1" name="Freeform 353">
                <a:extLst>
                  <a:ext uri="{FF2B5EF4-FFF2-40B4-BE49-F238E27FC236}">
                    <a16:creationId xmlns:a16="http://schemas.microsoft.com/office/drawing/2014/main" id="{AC5DBED8-2F9F-4BC4-A172-3995EEE24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247"/>
                <a:ext cx="57" cy="139"/>
              </a:xfrm>
              <a:custGeom>
                <a:avLst/>
                <a:gdLst>
                  <a:gd name="T0" fmla="*/ 100 w 36"/>
                  <a:gd name="T1" fmla="*/ 0 h 87"/>
                  <a:gd name="T2" fmla="*/ 124 w 36"/>
                  <a:gd name="T3" fmla="*/ 232 h 87"/>
                  <a:gd name="T4" fmla="*/ 0 w 36"/>
                  <a:gd name="T5" fmla="*/ 355 h 87"/>
                  <a:gd name="T6" fmla="*/ 90 w 36"/>
                  <a:gd name="T7" fmla="*/ 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87">
                    <a:moveTo>
                      <a:pt x="25" y="0"/>
                    </a:moveTo>
                    <a:cubicBezTo>
                      <a:pt x="32" y="17"/>
                      <a:pt x="36" y="39"/>
                      <a:pt x="31" y="57"/>
                    </a:cubicBezTo>
                    <a:cubicBezTo>
                      <a:pt x="27" y="72"/>
                      <a:pt x="14" y="82"/>
                      <a:pt x="0" y="87"/>
                    </a:cubicBezTo>
                    <a:cubicBezTo>
                      <a:pt x="33" y="77"/>
                      <a:pt x="33" y="27"/>
                      <a:pt x="23" y="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2" name="Freeform 354">
                <a:extLst>
                  <a:ext uri="{FF2B5EF4-FFF2-40B4-BE49-F238E27FC236}">
                    <a16:creationId xmlns:a16="http://schemas.microsoft.com/office/drawing/2014/main" id="{CDE1FED1-87A4-459D-8FD2-E0B899239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616"/>
                <a:ext cx="123" cy="143"/>
              </a:xfrm>
              <a:custGeom>
                <a:avLst/>
                <a:gdLst>
                  <a:gd name="T0" fmla="*/ 22 w 78"/>
                  <a:gd name="T1" fmla="*/ 0 h 90"/>
                  <a:gd name="T2" fmla="*/ 68 w 78"/>
                  <a:gd name="T3" fmla="*/ 261 h 90"/>
                  <a:gd name="T4" fmla="*/ 306 w 78"/>
                  <a:gd name="T5" fmla="*/ 361 h 90"/>
                  <a:gd name="T6" fmla="*/ 82 w 78"/>
                  <a:gd name="T7" fmla="*/ 245 h 90"/>
                  <a:gd name="T8" fmla="*/ 35 w 78"/>
                  <a:gd name="T9" fmla="*/ 132 h 90"/>
                  <a:gd name="T10" fmla="*/ 27 w 78"/>
                  <a:gd name="T11" fmla="*/ 13 h 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90">
                    <a:moveTo>
                      <a:pt x="6" y="0"/>
                    </a:moveTo>
                    <a:cubicBezTo>
                      <a:pt x="0" y="21"/>
                      <a:pt x="4" y="48"/>
                      <a:pt x="17" y="65"/>
                    </a:cubicBezTo>
                    <a:cubicBezTo>
                      <a:pt x="32" y="82"/>
                      <a:pt x="55" y="89"/>
                      <a:pt x="78" y="90"/>
                    </a:cubicBezTo>
                    <a:cubicBezTo>
                      <a:pt x="59" y="87"/>
                      <a:pt x="33" y="77"/>
                      <a:pt x="21" y="61"/>
                    </a:cubicBezTo>
                    <a:cubicBezTo>
                      <a:pt x="15" y="52"/>
                      <a:pt x="11" y="43"/>
                      <a:pt x="9" y="33"/>
                    </a:cubicBezTo>
                    <a:cubicBezTo>
                      <a:pt x="6" y="22"/>
                      <a:pt x="8" y="13"/>
                      <a:pt x="7" y="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3" name="Freeform 355">
                <a:extLst>
                  <a:ext uri="{FF2B5EF4-FFF2-40B4-BE49-F238E27FC236}">
                    <a16:creationId xmlns:a16="http://schemas.microsoft.com/office/drawing/2014/main" id="{9445F1D6-6A52-4E9D-94C8-F36E1BAD7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589"/>
                <a:ext cx="50" cy="172"/>
              </a:xfrm>
              <a:custGeom>
                <a:avLst/>
                <a:gdLst>
                  <a:gd name="T0" fmla="*/ 0 w 32"/>
                  <a:gd name="T1" fmla="*/ 424 h 108"/>
                  <a:gd name="T2" fmla="*/ 122 w 32"/>
                  <a:gd name="T3" fmla="*/ 253 h 108"/>
                  <a:gd name="T4" fmla="*/ 108 w 32"/>
                  <a:gd name="T5" fmla="*/ 129 h 108"/>
                  <a:gd name="T6" fmla="*/ 47 w 32"/>
                  <a:gd name="T7" fmla="*/ 0 h 108"/>
                  <a:gd name="T8" fmla="*/ 108 w 32"/>
                  <a:gd name="T9" fmla="*/ 295 h 108"/>
                  <a:gd name="T10" fmla="*/ 14 w 32"/>
                  <a:gd name="T11" fmla="*/ 420 h 10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08">
                    <a:moveTo>
                      <a:pt x="0" y="105"/>
                    </a:moveTo>
                    <a:cubicBezTo>
                      <a:pt x="24" y="105"/>
                      <a:pt x="32" y="84"/>
                      <a:pt x="32" y="63"/>
                    </a:cubicBezTo>
                    <a:cubicBezTo>
                      <a:pt x="32" y="52"/>
                      <a:pt x="32" y="42"/>
                      <a:pt x="28" y="32"/>
                    </a:cubicBezTo>
                    <a:cubicBezTo>
                      <a:pt x="23" y="21"/>
                      <a:pt x="16" y="11"/>
                      <a:pt x="12" y="0"/>
                    </a:cubicBezTo>
                    <a:cubicBezTo>
                      <a:pt x="22" y="20"/>
                      <a:pt x="31" y="50"/>
                      <a:pt x="28" y="73"/>
                    </a:cubicBezTo>
                    <a:cubicBezTo>
                      <a:pt x="26" y="82"/>
                      <a:pt x="13" y="108"/>
                      <a:pt x="4" y="104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4" name="Freeform 356">
                <a:extLst>
                  <a:ext uri="{FF2B5EF4-FFF2-40B4-BE49-F238E27FC236}">
                    <a16:creationId xmlns:a16="http://schemas.microsoft.com/office/drawing/2014/main" id="{DF455652-0974-4C24-90C7-155EBC80E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2719"/>
                <a:ext cx="119" cy="22"/>
              </a:xfrm>
              <a:custGeom>
                <a:avLst/>
                <a:gdLst>
                  <a:gd name="T0" fmla="*/ 0 w 75"/>
                  <a:gd name="T1" fmla="*/ 8 h 14"/>
                  <a:gd name="T2" fmla="*/ 163 w 75"/>
                  <a:gd name="T3" fmla="*/ 42 h 14"/>
                  <a:gd name="T4" fmla="*/ 300 w 75"/>
                  <a:gd name="T5" fmla="*/ 14 h 14"/>
                  <a:gd name="T6" fmla="*/ 143 w 75"/>
                  <a:gd name="T7" fmla="*/ 31 h 14"/>
                  <a:gd name="T8" fmla="*/ 5 w 75"/>
                  <a:gd name="T9" fmla="*/ 8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4">
                    <a:moveTo>
                      <a:pt x="0" y="2"/>
                    </a:moveTo>
                    <a:cubicBezTo>
                      <a:pt x="14" y="7"/>
                      <a:pt x="25" y="14"/>
                      <a:pt x="41" y="11"/>
                    </a:cubicBezTo>
                    <a:cubicBezTo>
                      <a:pt x="53" y="9"/>
                      <a:pt x="64" y="3"/>
                      <a:pt x="75" y="4"/>
                    </a:cubicBezTo>
                    <a:cubicBezTo>
                      <a:pt x="62" y="0"/>
                      <a:pt x="50" y="8"/>
                      <a:pt x="36" y="8"/>
                    </a:cubicBezTo>
                    <a:cubicBezTo>
                      <a:pt x="23" y="9"/>
                      <a:pt x="13" y="7"/>
                      <a:pt x="1" y="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5" name="Freeform 357">
                <a:extLst>
                  <a:ext uri="{FF2B5EF4-FFF2-40B4-BE49-F238E27FC236}">
                    <a16:creationId xmlns:a16="http://schemas.microsoft.com/office/drawing/2014/main" id="{5DB39A3B-1F6C-403D-B4F3-64247911B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958"/>
                <a:ext cx="497" cy="314"/>
              </a:xfrm>
              <a:custGeom>
                <a:avLst/>
                <a:gdLst>
                  <a:gd name="T0" fmla="*/ 60 w 313"/>
                  <a:gd name="T1" fmla="*/ 239 h 198"/>
                  <a:gd name="T2" fmla="*/ 33 w 313"/>
                  <a:gd name="T3" fmla="*/ 442 h 198"/>
                  <a:gd name="T4" fmla="*/ 5 w 313"/>
                  <a:gd name="T5" fmla="*/ 634 h 198"/>
                  <a:gd name="T6" fmla="*/ 162 w 313"/>
                  <a:gd name="T7" fmla="*/ 756 h 198"/>
                  <a:gd name="T8" fmla="*/ 376 w 313"/>
                  <a:gd name="T9" fmla="*/ 785 h 198"/>
                  <a:gd name="T10" fmla="*/ 588 w 313"/>
                  <a:gd name="T11" fmla="*/ 782 h 198"/>
                  <a:gd name="T12" fmla="*/ 721 w 313"/>
                  <a:gd name="T13" fmla="*/ 682 h 198"/>
                  <a:gd name="T14" fmla="*/ 784 w 313"/>
                  <a:gd name="T15" fmla="*/ 476 h 198"/>
                  <a:gd name="T16" fmla="*/ 845 w 313"/>
                  <a:gd name="T17" fmla="*/ 415 h 198"/>
                  <a:gd name="T18" fmla="*/ 940 w 313"/>
                  <a:gd name="T19" fmla="*/ 360 h 198"/>
                  <a:gd name="T20" fmla="*/ 1145 w 313"/>
                  <a:gd name="T21" fmla="*/ 355 h 198"/>
                  <a:gd name="T22" fmla="*/ 1232 w 313"/>
                  <a:gd name="T23" fmla="*/ 149 h 198"/>
                  <a:gd name="T24" fmla="*/ 1245 w 313"/>
                  <a:gd name="T25" fmla="*/ 43 h 198"/>
                  <a:gd name="T26" fmla="*/ 1158 w 313"/>
                  <a:gd name="T27" fmla="*/ 43 h 198"/>
                  <a:gd name="T28" fmla="*/ 926 w 313"/>
                  <a:gd name="T29" fmla="*/ 184 h 198"/>
                  <a:gd name="T30" fmla="*/ 749 w 313"/>
                  <a:gd name="T31" fmla="*/ 339 h 198"/>
                  <a:gd name="T32" fmla="*/ 681 w 313"/>
                  <a:gd name="T33" fmla="*/ 379 h 198"/>
                  <a:gd name="T34" fmla="*/ 621 w 313"/>
                  <a:gd name="T35" fmla="*/ 490 h 198"/>
                  <a:gd name="T36" fmla="*/ 305 w 313"/>
                  <a:gd name="T37" fmla="*/ 403 h 198"/>
                  <a:gd name="T38" fmla="*/ 129 w 313"/>
                  <a:gd name="T39" fmla="*/ 203 h 198"/>
                  <a:gd name="T40" fmla="*/ 48 w 313"/>
                  <a:gd name="T41" fmla="*/ 244 h 19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13" h="198">
                    <a:moveTo>
                      <a:pt x="15" y="60"/>
                    </a:moveTo>
                    <a:cubicBezTo>
                      <a:pt x="4" y="65"/>
                      <a:pt x="9" y="100"/>
                      <a:pt x="8" y="111"/>
                    </a:cubicBezTo>
                    <a:cubicBezTo>
                      <a:pt x="6" y="128"/>
                      <a:pt x="0" y="142"/>
                      <a:pt x="1" y="159"/>
                    </a:cubicBezTo>
                    <a:cubicBezTo>
                      <a:pt x="3" y="178"/>
                      <a:pt x="22" y="188"/>
                      <a:pt x="40" y="190"/>
                    </a:cubicBezTo>
                    <a:cubicBezTo>
                      <a:pt x="57" y="193"/>
                      <a:pt x="76" y="196"/>
                      <a:pt x="94" y="197"/>
                    </a:cubicBezTo>
                    <a:cubicBezTo>
                      <a:pt x="111" y="198"/>
                      <a:pt x="129" y="196"/>
                      <a:pt x="147" y="196"/>
                    </a:cubicBezTo>
                    <a:cubicBezTo>
                      <a:pt x="164" y="196"/>
                      <a:pt x="174" y="188"/>
                      <a:pt x="180" y="171"/>
                    </a:cubicBezTo>
                    <a:cubicBezTo>
                      <a:pt x="186" y="154"/>
                      <a:pt x="187" y="133"/>
                      <a:pt x="196" y="119"/>
                    </a:cubicBezTo>
                    <a:cubicBezTo>
                      <a:pt x="200" y="112"/>
                      <a:pt x="206" y="109"/>
                      <a:pt x="211" y="104"/>
                    </a:cubicBezTo>
                    <a:cubicBezTo>
                      <a:pt x="219" y="98"/>
                      <a:pt x="224" y="89"/>
                      <a:pt x="235" y="90"/>
                    </a:cubicBezTo>
                    <a:cubicBezTo>
                      <a:pt x="252" y="92"/>
                      <a:pt x="269" y="101"/>
                      <a:pt x="286" y="89"/>
                    </a:cubicBezTo>
                    <a:cubicBezTo>
                      <a:pt x="302" y="78"/>
                      <a:pt x="307" y="55"/>
                      <a:pt x="308" y="37"/>
                    </a:cubicBezTo>
                    <a:cubicBezTo>
                      <a:pt x="309" y="31"/>
                      <a:pt x="313" y="17"/>
                      <a:pt x="311" y="11"/>
                    </a:cubicBezTo>
                    <a:cubicBezTo>
                      <a:pt x="307" y="0"/>
                      <a:pt x="297" y="9"/>
                      <a:pt x="289" y="11"/>
                    </a:cubicBezTo>
                    <a:cubicBezTo>
                      <a:pt x="267" y="17"/>
                      <a:pt x="244" y="26"/>
                      <a:pt x="231" y="46"/>
                    </a:cubicBezTo>
                    <a:cubicBezTo>
                      <a:pt x="219" y="64"/>
                      <a:pt x="208" y="79"/>
                      <a:pt x="187" y="85"/>
                    </a:cubicBezTo>
                    <a:cubicBezTo>
                      <a:pt x="178" y="87"/>
                      <a:pt x="175" y="86"/>
                      <a:pt x="170" y="95"/>
                    </a:cubicBezTo>
                    <a:cubicBezTo>
                      <a:pt x="164" y="104"/>
                      <a:pt x="163" y="114"/>
                      <a:pt x="155" y="123"/>
                    </a:cubicBezTo>
                    <a:cubicBezTo>
                      <a:pt x="133" y="143"/>
                      <a:pt x="90" y="124"/>
                      <a:pt x="76" y="101"/>
                    </a:cubicBezTo>
                    <a:cubicBezTo>
                      <a:pt x="66" y="85"/>
                      <a:pt x="56" y="52"/>
                      <a:pt x="32" y="51"/>
                    </a:cubicBezTo>
                    <a:cubicBezTo>
                      <a:pt x="25" y="51"/>
                      <a:pt x="17" y="57"/>
                      <a:pt x="12" y="6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6" name="Freeform 358">
                <a:extLst>
                  <a:ext uri="{FF2B5EF4-FFF2-40B4-BE49-F238E27FC236}">
                    <a16:creationId xmlns:a16="http://schemas.microsoft.com/office/drawing/2014/main" id="{403BE1C6-636B-4A75-99C0-6A0C1F945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989"/>
                <a:ext cx="76" cy="129"/>
              </a:xfrm>
              <a:custGeom>
                <a:avLst/>
                <a:gdLst>
                  <a:gd name="T0" fmla="*/ 190 w 48"/>
                  <a:gd name="T1" fmla="*/ 177 h 81"/>
                  <a:gd name="T2" fmla="*/ 128 w 48"/>
                  <a:gd name="T3" fmla="*/ 89 h 81"/>
                  <a:gd name="T4" fmla="*/ 185 w 48"/>
                  <a:gd name="T5" fmla="*/ 0 h 81"/>
                  <a:gd name="T6" fmla="*/ 25 w 48"/>
                  <a:gd name="T7" fmla="*/ 108 h 81"/>
                  <a:gd name="T8" fmla="*/ 13 w 48"/>
                  <a:gd name="T9" fmla="*/ 205 h 81"/>
                  <a:gd name="T10" fmla="*/ 35 w 48"/>
                  <a:gd name="T11" fmla="*/ 299 h 81"/>
                  <a:gd name="T12" fmla="*/ 128 w 48"/>
                  <a:gd name="T13" fmla="*/ 223 h 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81">
                    <a:moveTo>
                      <a:pt x="48" y="44"/>
                    </a:moveTo>
                    <a:cubicBezTo>
                      <a:pt x="43" y="36"/>
                      <a:pt x="31" y="33"/>
                      <a:pt x="32" y="22"/>
                    </a:cubicBezTo>
                    <a:cubicBezTo>
                      <a:pt x="34" y="12"/>
                      <a:pt x="41" y="7"/>
                      <a:pt x="47" y="0"/>
                    </a:cubicBezTo>
                    <a:cubicBezTo>
                      <a:pt x="32" y="6"/>
                      <a:pt x="15" y="13"/>
                      <a:pt x="6" y="27"/>
                    </a:cubicBezTo>
                    <a:cubicBezTo>
                      <a:pt x="1" y="35"/>
                      <a:pt x="0" y="41"/>
                      <a:pt x="3" y="51"/>
                    </a:cubicBezTo>
                    <a:cubicBezTo>
                      <a:pt x="4" y="56"/>
                      <a:pt x="5" y="70"/>
                      <a:pt x="9" y="74"/>
                    </a:cubicBezTo>
                    <a:cubicBezTo>
                      <a:pt x="17" y="81"/>
                      <a:pt x="26" y="60"/>
                      <a:pt x="32" y="55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7" name="Freeform 359">
                <a:extLst>
                  <a:ext uri="{FF2B5EF4-FFF2-40B4-BE49-F238E27FC236}">
                    <a16:creationId xmlns:a16="http://schemas.microsoft.com/office/drawing/2014/main" id="{D1551931-1813-4B64-9515-B58B0BCEF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" y="2900"/>
                <a:ext cx="103" cy="155"/>
              </a:xfrm>
              <a:custGeom>
                <a:avLst/>
                <a:gdLst>
                  <a:gd name="T0" fmla="*/ 0 w 65"/>
                  <a:gd name="T1" fmla="*/ 0 h 97"/>
                  <a:gd name="T2" fmla="*/ 124 w 65"/>
                  <a:gd name="T3" fmla="*/ 206 h 97"/>
                  <a:gd name="T4" fmla="*/ 258 w 65"/>
                  <a:gd name="T5" fmla="*/ 396 h 97"/>
                  <a:gd name="T6" fmla="*/ 130 w 65"/>
                  <a:gd name="T7" fmla="*/ 168 h 97"/>
                  <a:gd name="T8" fmla="*/ 76 w 65"/>
                  <a:gd name="T9" fmla="*/ 74 h 97"/>
                  <a:gd name="T10" fmla="*/ 13 w 65"/>
                  <a:gd name="T11" fmla="*/ 8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97">
                    <a:moveTo>
                      <a:pt x="0" y="0"/>
                    </a:moveTo>
                    <a:cubicBezTo>
                      <a:pt x="13" y="15"/>
                      <a:pt x="24" y="33"/>
                      <a:pt x="31" y="51"/>
                    </a:cubicBezTo>
                    <a:cubicBezTo>
                      <a:pt x="38" y="66"/>
                      <a:pt x="44" y="95"/>
                      <a:pt x="65" y="97"/>
                    </a:cubicBezTo>
                    <a:cubicBezTo>
                      <a:pt x="44" y="89"/>
                      <a:pt x="41" y="58"/>
                      <a:pt x="33" y="41"/>
                    </a:cubicBezTo>
                    <a:cubicBezTo>
                      <a:pt x="29" y="33"/>
                      <a:pt x="25" y="24"/>
                      <a:pt x="19" y="18"/>
                    </a:cubicBezTo>
                    <a:cubicBezTo>
                      <a:pt x="14" y="12"/>
                      <a:pt x="7" y="8"/>
                      <a:pt x="3" y="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8" name="Freeform 360">
                <a:extLst>
                  <a:ext uri="{FF2B5EF4-FFF2-40B4-BE49-F238E27FC236}">
                    <a16:creationId xmlns:a16="http://schemas.microsoft.com/office/drawing/2014/main" id="{D6F962BA-0DE3-462D-927D-35A3A0843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729"/>
                <a:ext cx="84" cy="127"/>
              </a:xfrm>
              <a:custGeom>
                <a:avLst/>
                <a:gdLst>
                  <a:gd name="T0" fmla="*/ 0 w 53"/>
                  <a:gd name="T1" fmla="*/ 0 h 80"/>
                  <a:gd name="T2" fmla="*/ 25 w 53"/>
                  <a:gd name="T3" fmla="*/ 81 h 80"/>
                  <a:gd name="T4" fmla="*/ 90 w 53"/>
                  <a:gd name="T5" fmla="*/ 108 h 80"/>
                  <a:gd name="T6" fmla="*/ 211 w 53"/>
                  <a:gd name="T7" fmla="*/ 198 h 80"/>
                  <a:gd name="T8" fmla="*/ 158 w 53"/>
                  <a:gd name="T9" fmla="*/ 321 h 80"/>
                  <a:gd name="T10" fmla="*/ 149 w 53"/>
                  <a:gd name="T11" fmla="*/ 210 h 80"/>
                  <a:gd name="T12" fmla="*/ 128 w 53"/>
                  <a:gd name="T13" fmla="*/ 141 h 80"/>
                  <a:gd name="T14" fmla="*/ 43 w 53"/>
                  <a:gd name="T15" fmla="*/ 111 h 80"/>
                  <a:gd name="T16" fmla="*/ 8 w 53"/>
                  <a:gd name="T17" fmla="*/ 21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80">
                    <a:moveTo>
                      <a:pt x="0" y="0"/>
                    </a:moveTo>
                    <a:cubicBezTo>
                      <a:pt x="3" y="7"/>
                      <a:pt x="2" y="14"/>
                      <a:pt x="6" y="20"/>
                    </a:cubicBezTo>
                    <a:cubicBezTo>
                      <a:pt x="11" y="27"/>
                      <a:pt x="16" y="27"/>
                      <a:pt x="23" y="27"/>
                    </a:cubicBezTo>
                    <a:cubicBezTo>
                      <a:pt x="40" y="26"/>
                      <a:pt x="46" y="38"/>
                      <a:pt x="53" y="50"/>
                    </a:cubicBezTo>
                    <a:cubicBezTo>
                      <a:pt x="41" y="50"/>
                      <a:pt x="34" y="69"/>
                      <a:pt x="40" y="80"/>
                    </a:cubicBezTo>
                    <a:cubicBezTo>
                      <a:pt x="35" y="73"/>
                      <a:pt x="35" y="59"/>
                      <a:pt x="37" y="52"/>
                    </a:cubicBezTo>
                    <a:cubicBezTo>
                      <a:pt x="40" y="44"/>
                      <a:pt x="38" y="40"/>
                      <a:pt x="32" y="35"/>
                    </a:cubicBezTo>
                    <a:cubicBezTo>
                      <a:pt x="26" y="30"/>
                      <a:pt x="17" y="33"/>
                      <a:pt x="11" y="28"/>
                    </a:cubicBezTo>
                    <a:cubicBezTo>
                      <a:pt x="4" y="22"/>
                      <a:pt x="2" y="13"/>
                      <a:pt x="2" y="5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59" name="Freeform 361">
                <a:extLst>
                  <a:ext uri="{FF2B5EF4-FFF2-40B4-BE49-F238E27FC236}">
                    <a16:creationId xmlns:a16="http://schemas.microsoft.com/office/drawing/2014/main" id="{B716BCB4-836E-4035-8E48-8E77BDC11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729"/>
                <a:ext cx="57" cy="73"/>
              </a:xfrm>
              <a:custGeom>
                <a:avLst/>
                <a:gdLst>
                  <a:gd name="T0" fmla="*/ 143 w 36"/>
                  <a:gd name="T1" fmla="*/ 5 h 46"/>
                  <a:gd name="T2" fmla="*/ 55 w 36"/>
                  <a:gd name="T3" fmla="*/ 16 h 46"/>
                  <a:gd name="T4" fmla="*/ 33 w 36"/>
                  <a:gd name="T5" fmla="*/ 48 h 46"/>
                  <a:gd name="T6" fmla="*/ 0 w 36"/>
                  <a:gd name="T7" fmla="*/ 76 h 46"/>
                  <a:gd name="T8" fmla="*/ 40 w 36"/>
                  <a:gd name="T9" fmla="*/ 89 h 46"/>
                  <a:gd name="T10" fmla="*/ 76 w 36"/>
                  <a:gd name="T11" fmla="*/ 116 h 46"/>
                  <a:gd name="T12" fmla="*/ 128 w 36"/>
                  <a:gd name="T13" fmla="*/ 184 h 46"/>
                  <a:gd name="T14" fmla="*/ 87 w 36"/>
                  <a:gd name="T15" fmla="*/ 121 h 46"/>
                  <a:gd name="T16" fmla="*/ 52 w 36"/>
                  <a:gd name="T17" fmla="*/ 73 h 46"/>
                  <a:gd name="T18" fmla="*/ 143 w 36"/>
                  <a:gd name="T19" fmla="*/ 5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46">
                    <a:moveTo>
                      <a:pt x="36" y="1"/>
                    </a:moveTo>
                    <a:cubicBezTo>
                      <a:pt x="32" y="0"/>
                      <a:pt x="21" y="0"/>
                      <a:pt x="14" y="4"/>
                    </a:cubicBezTo>
                    <a:cubicBezTo>
                      <a:pt x="11" y="7"/>
                      <a:pt x="10" y="9"/>
                      <a:pt x="8" y="12"/>
                    </a:cubicBezTo>
                    <a:cubicBezTo>
                      <a:pt x="5" y="15"/>
                      <a:pt x="2" y="17"/>
                      <a:pt x="0" y="19"/>
                    </a:cubicBezTo>
                    <a:cubicBezTo>
                      <a:pt x="2" y="22"/>
                      <a:pt x="7" y="20"/>
                      <a:pt x="10" y="22"/>
                    </a:cubicBezTo>
                    <a:cubicBezTo>
                      <a:pt x="13" y="23"/>
                      <a:pt x="16" y="26"/>
                      <a:pt x="19" y="29"/>
                    </a:cubicBezTo>
                    <a:cubicBezTo>
                      <a:pt x="23" y="34"/>
                      <a:pt x="27" y="41"/>
                      <a:pt x="32" y="46"/>
                    </a:cubicBezTo>
                    <a:cubicBezTo>
                      <a:pt x="29" y="40"/>
                      <a:pt x="26" y="35"/>
                      <a:pt x="22" y="30"/>
                    </a:cubicBezTo>
                    <a:cubicBezTo>
                      <a:pt x="20" y="26"/>
                      <a:pt x="14" y="22"/>
                      <a:pt x="13" y="18"/>
                    </a:cubicBezTo>
                    <a:cubicBezTo>
                      <a:pt x="11" y="9"/>
                      <a:pt x="28" y="1"/>
                      <a:pt x="36" y="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0" name="Freeform 362">
                <a:extLst>
                  <a:ext uri="{FF2B5EF4-FFF2-40B4-BE49-F238E27FC236}">
                    <a16:creationId xmlns:a16="http://schemas.microsoft.com/office/drawing/2014/main" id="{6DA96951-7267-4AA5-8511-169B698E8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915"/>
                <a:ext cx="73" cy="175"/>
              </a:xfrm>
              <a:custGeom>
                <a:avLst/>
                <a:gdLst>
                  <a:gd name="T0" fmla="*/ 149 w 46"/>
                  <a:gd name="T1" fmla="*/ 35 h 110"/>
                  <a:gd name="T2" fmla="*/ 116 w 46"/>
                  <a:gd name="T3" fmla="*/ 25 h 110"/>
                  <a:gd name="T4" fmla="*/ 73 w 46"/>
                  <a:gd name="T5" fmla="*/ 64 h 110"/>
                  <a:gd name="T6" fmla="*/ 13 w 46"/>
                  <a:gd name="T7" fmla="*/ 151 h 110"/>
                  <a:gd name="T8" fmla="*/ 81 w 46"/>
                  <a:gd name="T9" fmla="*/ 442 h 110"/>
                  <a:gd name="T10" fmla="*/ 48 w 46"/>
                  <a:gd name="T11" fmla="*/ 312 h 110"/>
                  <a:gd name="T12" fmla="*/ 40 w 46"/>
                  <a:gd name="T13" fmla="*/ 223 h 110"/>
                  <a:gd name="T14" fmla="*/ 73 w 46"/>
                  <a:gd name="T15" fmla="*/ 95 h 110"/>
                  <a:gd name="T16" fmla="*/ 111 w 46"/>
                  <a:gd name="T17" fmla="*/ 56 h 110"/>
                  <a:gd name="T18" fmla="*/ 129 w 46"/>
                  <a:gd name="T19" fmla="*/ 95 h 110"/>
                  <a:gd name="T20" fmla="*/ 184 w 46"/>
                  <a:gd name="T21" fmla="*/ 210 h 110"/>
                  <a:gd name="T22" fmla="*/ 151 w 46"/>
                  <a:gd name="T23" fmla="*/ 115 h 110"/>
                  <a:gd name="T24" fmla="*/ 143 w 46"/>
                  <a:gd name="T25" fmla="*/ 29 h 1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" h="110">
                    <a:moveTo>
                      <a:pt x="37" y="9"/>
                    </a:moveTo>
                    <a:cubicBezTo>
                      <a:pt x="35" y="3"/>
                      <a:pt x="36" y="0"/>
                      <a:pt x="29" y="6"/>
                    </a:cubicBezTo>
                    <a:cubicBezTo>
                      <a:pt x="25" y="9"/>
                      <a:pt x="22" y="12"/>
                      <a:pt x="18" y="16"/>
                    </a:cubicBezTo>
                    <a:cubicBezTo>
                      <a:pt x="11" y="23"/>
                      <a:pt x="4" y="27"/>
                      <a:pt x="3" y="38"/>
                    </a:cubicBezTo>
                    <a:cubicBezTo>
                      <a:pt x="0" y="62"/>
                      <a:pt x="8" y="90"/>
                      <a:pt x="20" y="110"/>
                    </a:cubicBezTo>
                    <a:cubicBezTo>
                      <a:pt x="15" y="101"/>
                      <a:pt x="14" y="88"/>
                      <a:pt x="12" y="77"/>
                    </a:cubicBezTo>
                    <a:cubicBezTo>
                      <a:pt x="11" y="70"/>
                      <a:pt x="10" y="63"/>
                      <a:pt x="10" y="55"/>
                    </a:cubicBezTo>
                    <a:cubicBezTo>
                      <a:pt x="11" y="44"/>
                      <a:pt x="13" y="33"/>
                      <a:pt x="18" y="24"/>
                    </a:cubicBezTo>
                    <a:cubicBezTo>
                      <a:pt x="20" y="20"/>
                      <a:pt x="23" y="14"/>
                      <a:pt x="28" y="14"/>
                    </a:cubicBezTo>
                    <a:cubicBezTo>
                      <a:pt x="34" y="14"/>
                      <a:pt x="32" y="19"/>
                      <a:pt x="32" y="24"/>
                    </a:cubicBezTo>
                    <a:cubicBezTo>
                      <a:pt x="33" y="36"/>
                      <a:pt x="39" y="43"/>
                      <a:pt x="46" y="52"/>
                    </a:cubicBezTo>
                    <a:cubicBezTo>
                      <a:pt x="41" y="46"/>
                      <a:pt x="38" y="35"/>
                      <a:pt x="38" y="28"/>
                    </a:cubicBezTo>
                    <a:cubicBezTo>
                      <a:pt x="37" y="21"/>
                      <a:pt x="39" y="13"/>
                      <a:pt x="36" y="7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1" name="Freeform 363">
                <a:extLst>
                  <a:ext uri="{FF2B5EF4-FFF2-40B4-BE49-F238E27FC236}">
                    <a16:creationId xmlns:a16="http://schemas.microsoft.com/office/drawing/2014/main" id="{4A0F5480-A89E-42EC-89EE-8431A9D34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1909"/>
                <a:ext cx="41" cy="106"/>
              </a:xfrm>
              <a:custGeom>
                <a:avLst/>
                <a:gdLst>
                  <a:gd name="T0" fmla="*/ 103 w 26"/>
                  <a:gd name="T1" fmla="*/ 82 h 67"/>
                  <a:gd name="T2" fmla="*/ 68 w 26"/>
                  <a:gd name="T3" fmla="*/ 0 h 67"/>
                  <a:gd name="T4" fmla="*/ 68 w 26"/>
                  <a:gd name="T5" fmla="*/ 63 h 67"/>
                  <a:gd name="T6" fmla="*/ 62 w 26"/>
                  <a:gd name="T7" fmla="*/ 134 h 67"/>
                  <a:gd name="T8" fmla="*/ 0 w 26"/>
                  <a:gd name="T9" fmla="*/ 266 h 67"/>
                  <a:gd name="T10" fmla="*/ 68 w 26"/>
                  <a:gd name="T11" fmla="*/ 150 h 67"/>
                  <a:gd name="T12" fmla="*/ 103 w 26"/>
                  <a:gd name="T13" fmla="*/ 82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67">
                    <a:moveTo>
                      <a:pt x="26" y="21"/>
                    </a:moveTo>
                    <a:cubicBezTo>
                      <a:pt x="23" y="14"/>
                      <a:pt x="20" y="7"/>
                      <a:pt x="17" y="0"/>
                    </a:cubicBezTo>
                    <a:cubicBezTo>
                      <a:pt x="15" y="5"/>
                      <a:pt x="17" y="11"/>
                      <a:pt x="17" y="16"/>
                    </a:cubicBezTo>
                    <a:cubicBezTo>
                      <a:pt x="18" y="22"/>
                      <a:pt x="17" y="29"/>
                      <a:pt x="16" y="34"/>
                    </a:cubicBezTo>
                    <a:cubicBezTo>
                      <a:pt x="14" y="46"/>
                      <a:pt x="9" y="58"/>
                      <a:pt x="0" y="67"/>
                    </a:cubicBezTo>
                    <a:cubicBezTo>
                      <a:pt x="8" y="59"/>
                      <a:pt x="13" y="49"/>
                      <a:pt x="17" y="38"/>
                    </a:cubicBezTo>
                    <a:cubicBezTo>
                      <a:pt x="18" y="35"/>
                      <a:pt x="21" y="14"/>
                      <a:pt x="26" y="2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2" name="Freeform 364">
                <a:extLst>
                  <a:ext uri="{FF2B5EF4-FFF2-40B4-BE49-F238E27FC236}">
                    <a16:creationId xmlns:a16="http://schemas.microsoft.com/office/drawing/2014/main" id="{723F930D-6633-4667-A868-B1DF76EA7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231"/>
                <a:ext cx="87" cy="120"/>
              </a:xfrm>
              <a:custGeom>
                <a:avLst/>
                <a:gdLst>
                  <a:gd name="T0" fmla="*/ 210 w 55"/>
                  <a:gd name="T1" fmla="*/ 26 h 75"/>
                  <a:gd name="T2" fmla="*/ 212 w 55"/>
                  <a:gd name="T3" fmla="*/ 5 h 75"/>
                  <a:gd name="T4" fmla="*/ 142 w 55"/>
                  <a:gd name="T5" fmla="*/ 34 h 75"/>
                  <a:gd name="T6" fmla="*/ 52 w 55"/>
                  <a:gd name="T7" fmla="*/ 69 h 75"/>
                  <a:gd name="T8" fmla="*/ 33 w 55"/>
                  <a:gd name="T9" fmla="*/ 251 h 75"/>
                  <a:gd name="T10" fmla="*/ 47 w 55"/>
                  <a:gd name="T11" fmla="*/ 115 h 75"/>
                  <a:gd name="T12" fmla="*/ 138 w 55"/>
                  <a:gd name="T13" fmla="*/ 82 h 75"/>
                  <a:gd name="T14" fmla="*/ 171 w 55"/>
                  <a:gd name="T15" fmla="*/ 158 h 75"/>
                  <a:gd name="T16" fmla="*/ 206 w 55"/>
                  <a:gd name="T17" fmla="*/ 307 h 75"/>
                  <a:gd name="T18" fmla="*/ 198 w 55"/>
                  <a:gd name="T19" fmla="*/ 138 h 75"/>
                  <a:gd name="T20" fmla="*/ 210 w 55"/>
                  <a:gd name="T21" fmla="*/ 26 h 7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" h="75">
                    <a:moveTo>
                      <a:pt x="53" y="6"/>
                    </a:moveTo>
                    <a:cubicBezTo>
                      <a:pt x="54" y="5"/>
                      <a:pt x="55" y="3"/>
                      <a:pt x="54" y="1"/>
                    </a:cubicBezTo>
                    <a:cubicBezTo>
                      <a:pt x="48" y="0"/>
                      <a:pt x="41" y="6"/>
                      <a:pt x="36" y="8"/>
                    </a:cubicBezTo>
                    <a:cubicBezTo>
                      <a:pt x="28" y="11"/>
                      <a:pt x="20" y="14"/>
                      <a:pt x="13" y="17"/>
                    </a:cubicBezTo>
                    <a:cubicBezTo>
                      <a:pt x="0" y="24"/>
                      <a:pt x="0" y="49"/>
                      <a:pt x="8" y="61"/>
                    </a:cubicBezTo>
                    <a:cubicBezTo>
                      <a:pt x="5" y="52"/>
                      <a:pt x="5" y="35"/>
                      <a:pt x="12" y="28"/>
                    </a:cubicBezTo>
                    <a:cubicBezTo>
                      <a:pt x="17" y="23"/>
                      <a:pt x="28" y="20"/>
                      <a:pt x="35" y="20"/>
                    </a:cubicBezTo>
                    <a:cubicBezTo>
                      <a:pt x="47" y="19"/>
                      <a:pt x="43" y="30"/>
                      <a:pt x="43" y="39"/>
                    </a:cubicBezTo>
                    <a:cubicBezTo>
                      <a:pt x="44" y="51"/>
                      <a:pt x="48" y="64"/>
                      <a:pt x="52" y="75"/>
                    </a:cubicBezTo>
                    <a:cubicBezTo>
                      <a:pt x="49" y="62"/>
                      <a:pt x="50" y="48"/>
                      <a:pt x="50" y="34"/>
                    </a:cubicBezTo>
                    <a:cubicBezTo>
                      <a:pt x="50" y="26"/>
                      <a:pt x="49" y="13"/>
                      <a:pt x="53" y="6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3" name="Freeform 365">
                <a:extLst>
                  <a:ext uri="{FF2B5EF4-FFF2-40B4-BE49-F238E27FC236}">
                    <a16:creationId xmlns:a16="http://schemas.microsoft.com/office/drawing/2014/main" id="{99779F6D-AD25-467F-A43A-702D8BADB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252"/>
                <a:ext cx="63" cy="114"/>
              </a:xfrm>
              <a:custGeom>
                <a:avLst/>
                <a:gdLst>
                  <a:gd name="T0" fmla="*/ 156 w 40"/>
                  <a:gd name="T1" fmla="*/ 81 h 72"/>
                  <a:gd name="T2" fmla="*/ 14 w 40"/>
                  <a:gd name="T3" fmla="*/ 0 h 72"/>
                  <a:gd name="T4" fmla="*/ 35 w 40"/>
                  <a:gd name="T5" fmla="*/ 55 h 72"/>
                  <a:gd name="T6" fmla="*/ 43 w 40"/>
                  <a:gd name="T7" fmla="*/ 124 h 72"/>
                  <a:gd name="T8" fmla="*/ 0 w 40"/>
                  <a:gd name="T9" fmla="*/ 287 h 72"/>
                  <a:gd name="T10" fmla="*/ 60 w 40"/>
                  <a:gd name="T11" fmla="*/ 90 h 72"/>
                  <a:gd name="T12" fmla="*/ 90 w 40"/>
                  <a:gd name="T13" fmla="*/ 55 h 72"/>
                  <a:gd name="T14" fmla="*/ 151 w 40"/>
                  <a:gd name="T15" fmla="*/ 73 h 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72">
                    <a:moveTo>
                      <a:pt x="40" y="20"/>
                    </a:moveTo>
                    <a:cubicBezTo>
                      <a:pt x="30" y="11"/>
                      <a:pt x="15" y="10"/>
                      <a:pt x="4" y="0"/>
                    </a:cubicBezTo>
                    <a:cubicBezTo>
                      <a:pt x="4" y="6"/>
                      <a:pt x="7" y="9"/>
                      <a:pt x="9" y="14"/>
                    </a:cubicBezTo>
                    <a:cubicBezTo>
                      <a:pt x="11" y="19"/>
                      <a:pt x="11" y="26"/>
                      <a:pt x="11" y="31"/>
                    </a:cubicBezTo>
                    <a:cubicBezTo>
                      <a:pt x="13" y="45"/>
                      <a:pt x="8" y="61"/>
                      <a:pt x="0" y="72"/>
                    </a:cubicBezTo>
                    <a:cubicBezTo>
                      <a:pt x="12" y="58"/>
                      <a:pt x="17" y="41"/>
                      <a:pt x="15" y="23"/>
                    </a:cubicBezTo>
                    <a:cubicBezTo>
                      <a:pt x="13" y="15"/>
                      <a:pt x="14" y="12"/>
                      <a:pt x="23" y="14"/>
                    </a:cubicBezTo>
                    <a:cubicBezTo>
                      <a:pt x="27" y="15"/>
                      <a:pt x="35" y="15"/>
                      <a:pt x="39" y="18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4" name="Freeform 366">
                <a:extLst>
                  <a:ext uri="{FF2B5EF4-FFF2-40B4-BE49-F238E27FC236}">
                    <a16:creationId xmlns:a16="http://schemas.microsoft.com/office/drawing/2014/main" id="{DFDE417F-87D9-4951-B516-37343980D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2603"/>
                <a:ext cx="85" cy="104"/>
              </a:xfrm>
              <a:custGeom>
                <a:avLst/>
                <a:gdLst>
                  <a:gd name="T0" fmla="*/ 0 w 53"/>
                  <a:gd name="T1" fmla="*/ 170 h 65"/>
                  <a:gd name="T2" fmla="*/ 77 w 53"/>
                  <a:gd name="T3" fmla="*/ 67 h 65"/>
                  <a:gd name="T4" fmla="*/ 132 w 53"/>
                  <a:gd name="T5" fmla="*/ 29 h 65"/>
                  <a:gd name="T6" fmla="*/ 191 w 53"/>
                  <a:gd name="T7" fmla="*/ 0 h 65"/>
                  <a:gd name="T8" fmla="*/ 197 w 53"/>
                  <a:gd name="T9" fmla="*/ 123 h 65"/>
                  <a:gd name="T10" fmla="*/ 218 w 53"/>
                  <a:gd name="T11" fmla="*/ 266 h 65"/>
                  <a:gd name="T12" fmla="*/ 178 w 53"/>
                  <a:gd name="T13" fmla="*/ 115 h 65"/>
                  <a:gd name="T14" fmla="*/ 136 w 53"/>
                  <a:gd name="T15" fmla="*/ 54 h 65"/>
                  <a:gd name="T16" fmla="*/ 67 w 53"/>
                  <a:gd name="T17" fmla="*/ 110 h 65"/>
                  <a:gd name="T18" fmla="*/ 0 w 53"/>
                  <a:gd name="T19" fmla="*/ 170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65">
                    <a:moveTo>
                      <a:pt x="0" y="41"/>
                    </a:moveTo>
                    <a:cubicBezTo>
                      <a:pt x="1" y="31"/>
                      <a:pt x="13" y="22"/>
                      <a:pt x="19" y="16"/>
                    </a:cubicBezTo>
                    <a:cubicBezTo>
                      <a:pt x="24" y="12"/>
                      <a:pt x="27" y="9"/>
                      <a:pt x="32" y="7"/>
                    </a:cubicBezTo>
                    <a:cubicBezTo>
                      <a:pt x="35" y="6"/>
                      <a:pt x="44" y="0"/>
                      <a:pt x="46" y="0"/>
                    </a:cubicBezTo>
                    <a:cubicBezTo>
                      <a:pt x="53" y="0"/>
                      <a:pt x="48" y="24"/>
                      <a:pt x="48" y="30"/>
                    </a:cubicBezTo>
                    <a:cubicBezTo>
                      <a:pt x="48" y="41"/>
                      <a:pt x="48" y="55"/>
                      <a:pt x="53" y="65"/>
                    </a:cubicBezTo>
                    <a:cubicBezTo>
                      <a:pt x="46" y="57"/>
                      <a:pt x="44" y="38"/>
                      <a:pt x="43" y="28"/>
                    </a:cubicBezTo>
                    <a:cubicBezTo>
                      <a:pt x="43" y="21"/>
                      <a:pt x="42" y="14"/>
                      <a:pt x="33" y="13"/>
                    </a:cubicBezTo>
                    <a:cubicBezTo>
                      <a:pt x="24" y="12"/>
                      <a:pt x="21" y="21"/>
                      <a:pt x="16" y="27"/>
                    </a:cubicBezTo>
                    <a:cubicBezTo>
                      <a:pt x="11" y="32"/>
                      <a:pt x="5" y="36"/>
                      <a:pt x="0" y="4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5" name="Freeform 367">
                <a:extLst>
                  <a:ext uri="{FF2B5EF4-FFF2-40B4-BE49-F238E27FC236}">
                    <a16:creationId xmlns:a16="http://schemas.microsoft.com/office/drawing/2014/main" id="{4455E537-1B64-4D59-B83E-552BFF7DF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587"/>
                <a:ext cx="114" cy="97"/>
              </a:xfrm>
              <a:custGeom>
                <a:avLst/>
                <a:gdLst>
                  <a:gd name="T0" fmla="*/ 90 w 72"/>
                  <a:gd name="T1" fmla="*/ 231 h 61"/>
                  <a:gd name="T2" fmla="*/ 63 w 72"/>
                  <a:gd name="T3" fmla="*/ 102 h 61"/>
                  <a:gd name="T4" fmla="*/ 0 w 72"/>
                  <a:gd name="T5" fmla="*/ 13 h 61"/>
                  <a:gd name="T6" fmla="*/ 63 w 72"/>
                  <a:gd name="T7" fmla="*/ 25 h 61"/>
                  <a:gd name="T8" fmla="*/ 138 w 72"/>
                  <a:gd name="T9" fmla="*/ 21 h 61"/>
                  <a:gd name="T10" fmla="*/ 287 w 72"/>
                  <a:gd name="T11" fmla="*/ 94 h 61"/>
                  <a:gd name="T12" fmla="*/ 176 w 72"/>
                  <a:gd name="T13" fmla="*/ 52 h 61"/>
                  <a:gd name="T14" fmla="*/ 76 w 72"/>
                  <a:gd name="T15" fmla="*/ 52 h 61"/>
                  <a:gd name="T16" fmla="*/ 100 w 72"/>
                  <a:gd name="T17" fmla="*/ 137 h 61"/>
                  <a:gd name="T18" fmla="*/ 103 w 72"/>
                  <a:gd name="T19" fmla="*/ 245 h 6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2" h="61">
                    <a:moveTo>
                      <a:pt x="23" y="57"/>
                    </a:moveTo>
                    <a:cubicBezTo>
                      <a:pt x="27" y="46"/>
                      <a:pt x="21" y="33"/>
                      <a:pt x="16" y="25"/>
                    </a:cubicBezTo>
                    <a:cubicBezTo>
                      <a:pt x="12" y="18"/>
                      <a:pt x="1" y="11"/>
                      <a:pt x="0" y="3"/>
                    </a:cubicBezTo>
                    <a:cubicBezTo>
                      <a:pt x="4" y="0"/>
                      <a:pt x="11" y="6"/>
                      <a:pt x="16" y="6"/>
                    </a:cubicBezTo>
                    <a:cubicBezTo>
                      <a:pt x="23" y="6"/>
                      <a:pt x="29" y="5"/>
                      <a:pt x="35" y="5"/>
                    </a:cubicBezTo>
                    <a:cubicBezTo>
                      <a:pt x="48" y="4"/>
                      <a:pt x="67" y="10"/>
                      <a:pt x="72" y="23"/>
                    </a:cubicBezTo>
                    <a:cubicBezTo>
                      <a:pt x="64" y="15"/>
                      <a:pt x="54" y="14"/>
                      <a:pt x="44" y="13"/>
                    </a:cubicBezTo>
                    <a:cubicBezTo>
                      <a:pt x="40" y="12"/>
                      <a:pt x="22" y="10"/>
                      <a:pt x="19" y="13"/>
                    </a:cubicBezTo>
                    <a:cubicBezTo>
                      <a:pt x="15" y="17"/>
                      <a:pt x="24" y="29"/>
                      <a:pt x="25" y="34"/>
                    </a:cubicBezTo>
                    <a:cubicBezTo>
                      <a:pt x="27" y="42"/>
                      <a:pt x="27" y="53"/>
                      <a:pt x="26" y="6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6" name="Freeform 368">
                <a:extLst>
                  <a:ext uri="{FF2B5EF4-FFF2-40B4-BE49-F238E27FC236}">
                    <a16:creationId xmlns:a16="http://schemas.microsoft.com/office/drawing/2014/main" id="{ECA34A30-CE61-42E3-93CC-9A9DFBD46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954"/>
                <a:ext cx="67" cy="96"/>
              </a:xfrm>
              <a:custGeom>
                <a:avLst/>
                <a:gdLst>
                  <a:gd name="T0" fmla="*/ 0 w 42"/>
                  <a:gd name="T1" fmla="*/ 77 h 60"/>
                  <a:gd name="T2" fmla="*/ 65 w 42"/>
                  <a:gd name="T3" fmla="*/ 0 h 60"/>
                  <a:gd name="T4" fmla="*/ 97 w 42"/>
                  <a:gd name="T5" fmla="*/ 110 h 60"/>
                  <a:gd name="T6" fmla="*/ 171 w 42"/>
                  <a:gd name="T7" fmla="*/ 246 h 60"/>
                  <a:gd name="T8" fmla="*/ 81 w 42"/>
                  <a:gd name="T9" fmla="*/ 115 h 60"/>
                  <a:gd name="T10" fmla="*/ 21 w 42"/>
                  <a:gd name="T11" fmla="*/ 86 h 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60">
                    <a:moveTo>
                      <a:pt x="0" y="19"/>
                    </a:moveTo>
                    <a:cubicBezTo>
                      <a:pt x="7" y="14"/>
                      <a:pt x="9" y="4"/>
                      <a:pt x="16" y="0"/>
                    </a:cubicBezTo>
                    <a:cubicBezTo>
                      <a:pt x="22" y="3"/>
                      <a:pt x="23" y="21"/>
                      <a:pt x="24" y="27"/>
                    </a:cubicBezTo>
                    <a:cubicBezTo>
                      <a:pt x="29" y="39"/>
                      <a:pt x="36" y="49"/>
                      <a:pt x="42" y="60"/>
                    </a:cubicBezTo>
                    <a:cubicBezTo>
                      <a:pt x="34" y="51"/>
                      <a:pt x="26" y="40"/>
                      <a:pt x="20" y="28"/>
                    </a:cubicBezTo>
                    <a:cubicBezTo>
                      <a:pt x="16" y="21"/>
                      <a:pt x="14" y="12"/>
                      <a:pt x="5" y="2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7" name="Freeform 369">
                <a:extLst>
                  <a:ext uri="{FF2B5EF4-FFF2-40B4-BE49-F238E27FC236}">
                    <a16:creationId xmlns:a16="http://schemas.microsoft.com/office/drawing/2014/main" id="{2E1E1AE0-0283-4997-9CC7-61F35251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1" y="2633"/>
                <a:ext cx="46" cy="134"/>
              </a:xfrm>
              <a:custGeom>
                <a:avLst/>
                <a:gdLst>
                  <a:gd name="T0" fmla="*/ 0 w 29"/>
                  <a:gd name="T1" fmla="*/ 0 h 84"/>
                  <a:gd name="T2" fmla="*/ 89 w 29"/>
                  <a:gd name="T3" fmla="*/ 175 h 84"/>
                  <a:gd name="T4" fmla="*/ 116 w 29"/>
                  <a:gd name="T5" fmla="*/ 341 h 84"/>
                  <a:gd name="T6" fmla="*/ 60 w 29"/>
                  <a:gd name="T7" fmla="*/ 142 h 84"/>
                  <a:gd name="T8" fmla="*/ 35 w 29"/>
                  <a:gd name="T9" fmla="*/ 61 h 84"/>
                  <a:gd name="T10" fmla="*/ 0 w 29"/>
                  <a:gd name="T11" fmla="*/ 8 h 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84">
                    <a:moveTo>
                      <a:pt x="0" y="0"/>
                    </a:moveTo>
                    <a:cubicBezTo>
                      <a:pt x="13" y="12"/>
                      <a:pt x="19" y="26"/>
                      <a:pt x="22" y="43"/>
                    </a:cubicBezTo>
                    <a:cubicBezTo>
                      <a:pt x="24" y="57"/>
                      <a:pt x="23" y="71"/>
                      <a:pt x="29" y="84"/>
                    </a:cubicBezTo>
                    <a:cubicBezTo>
                      <a:pt x="18" y="70"/>
                      <a:pt x="19" y="52"/>
                      <a:pt x="15" y="35"/>
                    </a:cubicBezTo>
                    <a:cubicBezTo>
                      <a:pt x="14" y="28"/>
                      <a:pt x="11" y="22"/>
                      <a:pt x="9" y="15"/>
                    </a:cubicBezTo>
                    <a:cubicBezTo>
                      <a:pt x="7" y="10"/>
                      <a:pt x="3" y="6"/>
                      <a:pt x="0" y="2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8" name="Freeform 370">
                <a:extLst>
                  <a:ext uri="{FF2B5EF4-FFF2-40B4-BE49-F238E27FC236}">
                    <a16:creationId xmlns:a16="http://schemas.microsoft.com/office/drawing/2014/main" id="{06E1EFE9-431A-4691-8C75-AD7FE6710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719"/>
                <a:ext cx="135" cy="37"/>
              </a:xfrm>
              <a:custGeom>
                <a:avLst/>
                <a:gdLst>
                  <a:gd name="T0" fmla="*/ 260 w 85"/>
                  <a:gd name="T1" fmla="*/ 26 h 23"/>
                  <a:gd name="T2" fmla="*/ 129 w 85"/>
                  <a:gd name="T3" fmla="*/ 47 h 23"/>
                  <a:gd name="T4" fmla="*/ 0 w 85"/>
                  <a:gd name="T5" fmla="*/ 50 h 23"/>
                  <a:gd name="T6" fmla="*/ 102 w 85"/>
                  <a:gd name="T7" fmla="*/ 80 h 23"/>
                  <a:gd name="T8" fmla="*/ 176 w 85"/>
                  <a:gd name="T9" fmla="*/ 97 h 23"/>
                  <a:gd name="T10" fmla="*/ 260 w 85"/>
                  <a:gd name="T11" fmla="*/ 80 h 23"/>
                  <a:gd name="T12" fmla="*/ 340 w 85"/>
                  <a:gd name="T13" fmla="*/ 0 h 23"/>
                  <a:gd name="T14" fmla="*/ 124 w 85"/>
                  <a:gd name="T15" fmla="*/ 76 h 23"/>
                  <a:gd name="T16" fmla="*/ 205 w 85"/>
                  <a:gd name="T17" fmla="*/ 47 h 23"/>
                  <a:gd name="T18" fmla="*/ 265 w 85"/>
                  <a:gd name="T19" fmla="*/ 21 h 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23">
                    <a:moveTo>
                      <a:pt x="65" y="6"/>
                    </a:moveTo>
                    <a:cubicBezTo>
                      <a:pt x="55" y="2"/>
                      <a:pt x="42" y="9"/>
                      <a:pt x="32" y="11"/>
                    </a:cubicBezTo>
                    <a:cubicBezTo>
                      <a:pt x="22" y="14"/>
                      <a:pt x="11" y="17"/>
                      <a:pt x="0" y="12"/>
                    </a:cubicBezTo>
                    <a:cubicBezTo>
                      <a:pt x="7" y="11"/>
                      <a:pt x="18" y="17"/>
                      <a:pt x="25" y="19"/>
                    </a:cubicBezTo>
                    <a:cubicBezTo>
                      <a:pt x="31" y="21"/>
                      <a:pt x="37" y="23"/>
                      <a:pt x="44" y="23"/>
                    </a:cubicBezTo>
                    <a:cubicBezTo>
                      <a:pt x="52" y="23"/>
                      <a:pt x="58" y="21"/>
                      <a:pt x="65" y="19"/>
                    </a:cubicBezTo>
                    <a:cubicBezTo>
                      <a:pt x="72" y="17"/>
                      <a:pt x="83" y="8"/>
                      <a:pt x="85" y="0"/>
                    </a:cubicBezTo>
                    <a:cubicBezTo>
                      <a:pt x="69" y="13"/>
                      <a:pt x="53" y="20"/>
                      <a:pt x="31" y="18"/>
                    </a:cubicBezTo>
                    <a:cubicBezTo>
                      <a:pt x="37" y="15"/>
                      <a:pt x="45" y="13"/>
                      <a:pt x="51" y="11"/>
                    </a:cubicBezTo>
                    <a:cubicBezTo>
                      <a:pt x="56" y="9"/>
                      <a:pt x="61" y="6"/>
                      <a:pt x="66" y="5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69" name="Freeform 371">
                <a:extLst>
                  <a:ext uri="{FF2B5EF4-FFF2-40B4-BE49-F238E27FC236}">
                    <a16:creationId xmlns:a16="http://schemas.microsoft.com/office/drawing/2014/main" id="{9D0A8A6C-101B-4504-BBD7-D78BEF332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2689"/>
                <a:ext cx="71" cy="32"/>
              </a:xfrm>
              <a:custGeom>
                <a:avLst/>
                <a:gdLst>
                  <a:gd name="T0" fmla="*/ 0 w 45"/>
                  <a:gd name="T1" fmla="*/ 82 h 20"/>
                  <a:gd name="T2" fmla="*/ 98 w 45"/>
                  <a:gd name="T3" fmla="*/ 82 h 20"/>
                  <a:gd name="T4" fmla="*/ 177 w 45"/>
                  <a:gd name="T5" fmla="*/ 0 h 20"/>
                  <a:gd name="T6" fmla="*/ 109 w 45"/>
                  <a:gd name="T7" fmla="*/ 61 h 20"/>
                  <a:gd name="T8" fmla="*/ 13 w 45"/>
                  <a:gd name="T9" fmla="*/ 7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0">
                    <a:moveTo>
                      <a:pt x="0" y="20"/>
                    </a:moveTo>
                    <a:cubicBezTo>
                      <a:pt x="7" y="20"/>
                      <a:pt x="16" y="19"/>
                      <a:pt x="25" y="20"/>
                    </a:cubicBezTo>
                    <a:cubicBezTo>
                      <a:pt x="37" y="20"/>
                      <a:pt x="40" y="9"/>
                      <a:pt x="45" y="0"/>
                    </a:cubicBezTo>
                    <a:cubicBezTo>
                      <a:pt x="38" y="4"/>
                      <a:pt x="37" y="12"/>
                      <a:pt x="28" y="15"/>
                    </a:cubicBezTo>
                    <a:cubicBezTo>
                      <a:pt x="20" y="17"/>
                      <a:pt x="11" y="15"/>
                      <a:pt x="3" y="19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0" name="Freeform 372">
                <a:extLst>
                  <a:ext uri="{FF2B5EF4-FFF2-40B4-BE49-F238E27FC236}">
                    <a16:creationId xmlns:a16="http://schemas.microsoft.com/office/drawing/2014/main" id="{A2E56756-81FA-4C72-A981-E17A534B1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2351"/>
                <a:ext cx="129" cy="44"/>
              </a:xfrm>
              <a:custGeom>
                <a:avLst/>
                <a:gdLst>
                  <a:gd name="T0" fmla="*/ 0 w 81"/>
                  <a:gd name="T1" fmla="*/ 31 h 28"/>
                  <a:gd name="T2" fmla="*/ 142 w 81"/>
                  <a:gd name="T3" fmla="*/ 101 h 28"/>
                  <a:gd name="T4" fmla="*/ 252 w 81"/>
                  <a:gd name="T5" fmla="*/ 74 h 28"/>
                  <a:gd name="T6" fmla="*/ 326 w 81"/>
                  <a:gd name="T7" fmla="*/ 0 h 28"/>
                  <a:gd name="T8" fmla="*/ 94 w 81"/>
                  <a:gd name="T9" fmla="*/ 69 h 28"/>
                  <a:gd name="T10" fmla="*/ 172 w 81"/>
                  <a:gd name="T11" fmla="*/ 35 h 28"/>
                  <a:gd name="T12" fmla="*/ 89 w 81"/>
                  <a:gd name="T13" fmla="*/ 60 h 28"/>
                  <a:gd name="T14" fmla="*/ 56 w 81"/>
                  <a:gd name="T15" fmla="*/ 61 h 28"/>
                  <a:gd name="T16" fmla="*/ 21 w 81"/>
                  <a:gd name="T17" fmla="*/ 35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28">
                    <a:moveTo>
                      <a:pt x="0" y="8"/>
                    </a:moveTo>
                    <a:cubicBezTo>
                      <a:pt x="7" y="22"/>
                      <a:pt x="20" y="27"/>
                      <a:pt x="35" y="26"/>
                    </a:cubicBezTo>
                    <a:cubicBezTo>
                      <a:pt x="44" y="26"/>
                      <a:pt x="54" y="23"/>
                      <a:pt x="62" y="19"/>
                    </a:cubicBezTo>
                    <a:cubicBezTo>
                      <a:pt x="70" y="14"/>
                      <a:pt x="75" y="7"/>
                      <a:pt x="81" y="0"/>
                    </a:cubicBezTo>
                    <a:cubicBezTo>
                      <a:pt x="66" y="9"/>
                      <a:pt x="41" y="28"/>
                      <a:pt x="23" y="18"/>
                    </a:cubicBezTo>
                    <a:cubicBezTo>
                      <a:pt x="31" y="17"/>
                      <a:pt x="37" y="15"/>
                      <a:pt x="43" y="9"/>
                    </a:cubicBezTo>
                    <a:cubicBezTo>
                      <a:pt x="36" y="11"/>
                      <a:pt x="30" y="14"/>
                      <a:pt x="22" y="15"/>
                    </a:cubicBezTo>
                    <a:cubicBezTo>
                      <a:pt x="20" y="15"/>
                      <a:pt x="17" y="16"/>
                      <a:pt x="14" y="16"/>
                    </a:cubicBezTo>
                    <a:cubicBezTo>
                      <a:pt x="9" y="16"/>
                      <a:pt x="8" y="13"/>
                      <a:pt x="5" y="9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1" name="Freeform 373">
                <a:extLst>
                  <a:ext uri="{FF2B5EF4-FFF2-40B4-BE49-F238E27FC236}">
                    <a16:creationId xmlns:a16="http://schemas.microsoft.com/office/drawing/2014/main" id="{12682EA5-23CB-4B9D-9392-1E77CC658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023"/>
                <a:ext cx="105" cy="32"/>
              </a:xfrm>
              <a:custGeom>
                <a:avLst/>
                <a:gdLst>
                  <a:gd name="T0" fmla="*/ 266 w 66"/>
                  <a:gd name="T1" fmla="*/ 0 h 20"/>
                  <a:gd name="T2" fmla="*/ 205 w 66"/>
                  <a:gd name="T3" fmla="*/ 21 h 20"/>
                  <a:gd name="T4" fmla="*/ 129 w 66"/>
                  <a:gd name="T5" fmla="*/ 35 h 20"/>
                  <a:gd name="T6" fmla="*/ 0 w 66"/>
                  <a:gd name="T7" fmla="*/ 48 h 20"/>
                  <a:gd name="T8" fmla="*/ 197 w 66"/>
                  <a:gd name="T9" fmla="*/ 34 h 20"/>
                  <a:gd name="T10" fmla="*/ 137 w 66"/>
                  <a:gd name="T11" fmla="*/ 56 h 20"/>
                  <a:gd name="T12" fmla="*/ 76 w 66"/>
                  <a:gd name="T13" fmla="*/ 77 h 20"/>
                  <a:gd name="T14" fmla="*/ 185 w 66"/>
                  <a:gd name="T15" fmla="*/ 48 h 20"/>
                  <a:gd name="T16" fmla="*/ 266 w 66"/>
                  <a:gd name="T17" fmla="*/ 5 h 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" h="20">
                    <a:moveTo>
                      <a:pt x="66" y="0"/>
                    </a:moveTo>
                    <a:cubicBezTo>
                      <a:pt x="62" y="0"/>
                      <a:pt x="56" y="4"/>
                      <a:pt x="51" y="5"/>
                    </a:cubicBezTo>
                    <a:cubicBezTo>
                      <a:pt x="45" y="7"/>
                      <a:pt x="39" y="8"/>
                      <a:pt x="32" y="9"/>
                    </a:cubicBezTo>
                    <a:cubicBezTo>
                      <a:pt x="21" y="10"/>
                      <a:pt x="10" y="8"/>
                      <a:pt x="0" y="12"/>
                    </a:cubicBezTo>
                    <a:cubicBezTo>
                      <a:pt x="15" y="12"/>
                      <a:pt x="34" y="12"/>
                      <a:pt x="49" y="8"/>
                    </a:cubicBezTo>
                    <a:cubicBezTo>
                      <a:pt x="45" y="11"/>
                      <a:pt x="38" y="12"/>
                      <a:pt x="34" y="14"/>
                    </a:cubicBezTo>
                    <a:cubicBezTo>
                      <a:pt x="30" y="16"/>
                      <a:pt x="23" y="20"/>
                      <a:pt x="19" y="19"/>
                    </a:cubicBezTo>
                    <a:cubicBezTo>
                      <a:pt x="27" y="18"/>
                      <a:pt x="38" y="16"/>
                      <a:pt x="46" y="12"/>
                    </a:cubicBezTo>
                    <a:cubicBezTo>
                      <a:pt x="52" y="10"/>
                      <a:pt x="62" y="5"/>
                      <a:pt x="66" y="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2" name="Freeform 374">
                <a:extLst>
                  <a:ext uri="{FF2B5EF4-FFF2-40B4-BE49-F238E27FC236}">
                    <a16:creationId xmlns:a16="http://schemas.microsoft.com/office/drawing/2014/main" id="{0DD9B3FF-0CAC-4B49-8A79-101866CEA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293"/>
                <a:ext cx="44" cy="166"/>
              </a:xfrm>
              <a:custGeom>
                <a:avLst/>
                <a:gdLst>
                  <a:gd name="T0" fmla="*/ 5 w 28"/>
                  <a:gd name="T1" fmla="*/ 0 h 104"/>
                  <a:gd name="T2" fmla="*/ 101 w 28"/>
                  <a:gd name="T3" fmla="*/ 163 h 104"/>
                  <a:gd name="T4" fmla="*/ 104 w 28"/>
                  <a:gd name="T5" fmla="*/ 278 h 104"/>
                  <a:gd name="T6" fmla="*/ 82 w 28"/>
                  <a:gd name="T7" fmla="*/ 423 h 104"/>
                  <a:gd name="T8" fmla="*/ 90 w 28"/>
                  <a:gd name="T9" fmla="*/ 252 h 104"/>
                  <a:gd name="T10" fmla="*/ 74 w 28"/>
                  <a:gd name="T11" fmla="*/ 136 h 104"/>
                  <a:gd name="T12" fmla="*/ 0 w 28"/>
                  <a:gd name="T13" fmla="*/ 5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104">
                    <a:moveTo>
                      <a:pt x="1" y="0"/>
                    </a:moveTo>
                    <a:cubicBezTo>
                      <a:pt x="17" y="8"/>
                      <a:pt x="25" y="22"/>
                      <a:pt x="26" y="40"/>
                    </a:cubicBezTo>
                    <a:cubicBezTo>
                      <a:pt x="27" y="49"/>
                      <a:pt x="28" y="59"/>
                      <a:pt x="27" y="68"/>
                    </a:cubicBezTo>
                    <a:cubicBezTo>
                      <a:pt x="26" y="79"/>
                      <a:pt x="27" y="96"/>
                      <a:pt x="21" y="104"/>
                    </a:cubicBezTo>
                    <a:cubicBezTo>
                      <a:pt x="20" y="90"/>
                      <a:pt x="23" y="76"/>
                      <a:pt x="23" y="62"/>
                    </a:cubicBezTo>
                    <a:cubicBezTo>
                      <a:pt x="23" y="52"/>
                      <a:pt x="22" y="43"/>
                      <a:pt x="19" y="33"/>
                    </a:cubicBezTo>
                    <a:cubicBezTo>
                      <a:pt x="16" y="22"/>
                      <a:pt x="9" y="10"/>
                      <a:pt x="0" y="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3" name="Freeform 375">
                <a:extLst>
                  <a:ext uri="{FF2B5EF4-FFF2-40B4-BE49-F238E27FC236}">
                    <a16:creationId xmlns:a16="http://schemas.microsoft.com/office/drawing/2014/main" id="{ECA4EC0F-932B-4483-88FC-8A5CD6448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1974"/>
                <a:ext cx="16" cy="170"/>
              </a:xfrm>
              <a:custGeom>
                <a:avLst/>
                <a:gdLst>
                  <a:gd name="T0" fmla="*/ 26 w 10"/>
                  <a:gd name="T1" fmla="*/ 5 h 107"/>
                  <a:gd name="T2" fmla="*/ 16 w 10"/>
                  <a:gd name="T3" fmla="*/ 157 h 107"/>
                  <a:gd name="T4" fmla="*/ 34 w 10"/>
                  <a:gd name="T5" fmla="*/ 265 h 107"/>
                  <a:gd name="T6" fmla="*/ 34 w 10"/>
                  <a:gd name="T7" fmla="*/ 318 h 107"/>
                  <a:gd name="T8" fmla="*/ 42 w 10"/>
                  <a:gd name="T9" fmla="*/ 365 h 107"/>
                  <a:gd name="T10" fmla="*/ 0 w 10"/>
                  <a:gd name="T11" fmla="*/ 429 h 107"/>
                  <a:gd name="T12" fmla="*/ 29 w 10"/>
                  <a:gd name="T13" fmla="*/ 346 h 107"/>
                  <a:gd name="T14" fmla="*/ 16 w 10"/>
                  <a:gd name="T15" fmla="*/ 232 h 107"/>
                  <a:gd name="T16" fmla="*/ 0 w 10"/>
                  <a:gd name="T17" fmla="*/ 103 h 107"/>
                  <a:gd name="T18" fmla="*/ 16 w 10"/>
                  <a:gd name="T19" fmla="*/ 0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107">
                    <a:moveTo>
                      <a:pt x="6" y="1"/>
                    </a:moveTo>
                    <a:cubicBezTo>
                      <a:pt x="2" y="12"/>
                      <a:pt x="4" y="27"/>
                      <a:pt x="4" y="39"/>
                    </a:cubicBezTo>
                    <a:cubicBezTo>
                      <a:pt x="4" y="48"/>
                      <a:pt x="7" y="57"/>
                      <a:pt x="8" y="66"/>
                    </a:cubicBezTo>
                    <a:cubicBezTo>
                      <a:pt x="8" y="70"/>
                      <a:pt x="7" y="74"/>
                      <a:pt x="8" y="79"/>
                    </a:cubicBezTo>
                    <a:cubicBezTo>
                      <a:pt x="8" y="83"/>
                      <a:pt x="10" y="87"/>
                      <a:pt x="10" y="91"/>
                    </a:cubicBezTo>
                    <a:cubicBezTo>
                      <a:pt x="10" y="98"/>
                      <a:pt x="4" y="103"/>
                      <a:pt x="0" y="107"/>
                    </a:cubicBezTo>
                    <a:cubicBezTo>
                      <a:pt x="4" y="100"/>
                      <a:pt x="6" y="94"/>
                      <a:pt x="7" y="86"/>
                    </a:cubicBezTo>
                    <a:cubicBezTo>
                      <a:pt x="7" y="77"/>
                      <a:pt x="4" y="68"/>
                      <a:pt x="4" y="58"/>
                    </a:cubicBezTo>
                    <a:cubicBezTo>
                      <a:pt x="4" y="47"/>
                      <a:pt x="0" y="37"/>
                      <a:pt x="0" y="26"/>
                    </a:cubicBezTo>
                    <a:cubicBezTo>
                      <a:pt x="0" y="18"/>
                      <a:pt x="0" y="7"/>
                      <a:pt x="4" y="0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4" name="Freeform 376">
                <a:extLst>
                  <a:ext uri="{FF2B5EF4-FFF2-40B4-BE49-F238E27FC236}">
                    <a16:creationId xmlns:a16="http://schemas.microsoft.com/office/drawing/2014/main" id="{F956F121-752C-4F60-94D6-C022DC9C4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787"/>
                <a:ext cx="54" cy="247"/>
              </a:xfrm>
              <a:custGeom>
                <a:avLst/>
                <a:gdLst>
                  <a:gd name="T0" fmla="*/ 129 w 34"/>
                  <a:gd name="T1" fmla="*/ 0 h 156"/>
                  <a:gd name="T2" fmla="*/ 27 w 34"/>
                  <a:gd name="T3" fmla="*/ 76 h 156"/>
                  <a:gd name="T4" fmla="*/ 0 w 34"/>
                  <a:gd name="T5" fmla="*/ 130 h 156"/>
                  <a:gd name="T6" fmla="*/ 13 w 34"/>
                  <a:gd name="T7" fmla="*/ 198 h 156"/>
                  <a:gd name="T8" fmla="*/ 102 w 34"/>
                  <a:gd name="T9" fmla="*/ 358 h 156"/>
                  <a:gd name="T10" fmla="*/ 116 w 34"/>
                  <a:gd name="T11" fmla="*/ 619 h 156"/>
                  <a:gd name="T12" fmla="*/ 129 w 34"/>
                  <a:gd name="T13" fmla="*/ 394 h 156"/>
                  <a:gd name="T14" fmla="*/ 76 w 34"/>
                  <a:gd name="T15" fmla="*/ 233 h 156"/>
                  <a:gd name="T16" fmla="*/ 60 w 34"/>
                  <a:gd name="T17" fmla="*/ 90 h 156"/>
                  <a:gd name="T18" fmla="*/ 95 w 34"/>
                  <a:gd name="T19" fmla="*/ 52 h 156"/>
                  <a:gd name="T20" fmla="*/ 124 w 34"/>
                  <a:gd name="T21" fmla="*/ 13 h 1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4" h="156">
                    <a:moveTo>
                      <a:pt x="32" y="0"/>
                    </a:moveTo>
                    <a:cubicBezTo>
                      <a:pt x="26" y="10"/>
                      <a:pt x="16" y="14"/>
                      <a:pt x="7" y="19"/>
                    </a:cubicBezTo>
                    <a:cubicBezTo>
                      <a:pt x="2" y="23"/>
                      <a:pt x="0" y="26"/>
                      <a:pt x="0" y="33"/>
                    </a:cubicBezTo>
                    <a:cubicBezTo>
                      <a:pt x="0" y="39"/>
                      <a:pt x="0" y="45"/>
                      <a:pt x="3" y="50"/>
                    </a:cubicBezTo>
                    <a:cubicBezTo>
                      <a:pt x="11" y="63"/>
                      <a:pt x="21" y="75"/>
                      <a:pt x="25" y="90"/>
                    </a:cubicBezTo>
                    <a:cubicBezTo>
                      <a:pt x="29" y="112"/>
                      <a:pt x="22" y="134"/>
                      <a:pt x="29" y="156"/>
                    </a:cubicBezTo>
                    <a:cubicBezTo>
                      <a:pt x="26" y="137"/>
                      <a:pt x="29" y="117"/>
                      <a:pt x="32" y="99"/>
                    </a:cubicBezTo>
                    <a:cubicBezTo>
                      <a:pt x="34" y="83"/>
                      <a:pt x="27" y="71"/>
                      <a:pt x="19" y="59"/>
                    </a:cubicBezTo>
                    <a:cubicBezTo>
                      <a:pt x="11" y="48"/>
                      <a:pt x="8" y="34"/>
                      <a:pt x="15" y="23"/>
                    </a:cubicBezTo>
                    <a:cubicBezTo>
                      <a:pt x="17" y="19"/>
                      <a:pt x="21" y="17"/>
                      <a:pt x="24" y="13"/>
                    </a:cubicBezTo>
                    <a:cubicBezTo>
                      <a:pt x="27" y="10"/>
                      <a:pt x="28" y="6"/>
                      <a:pt x="31" y="3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5" name="Freeform 377">
                <a:extLst>
                  <a:ext uri="{FF2B5EF4-FFF2-40B4-BE49-F238E27FC236}">
                    <a16:creationId xmlns:a16="http://schemas.microsoft.com/office/drawing/2014/main" id="{D322937B-4D54-4AA9-8BE2-FEF53CCED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114"/>
                <a:ext cx="139" cy="197"/>
              </a:xfrm>
              <a:custGeom>
                <a:avLst/>
                <a:gdLst>
                  <a:gd name="T0" fmla="*/ 197 w 88"/>
                  <a:gd name="T1" fmla="*/ 0 h 124"/>
                  <a:gd name="T2" fmla="*/ 103 w 88"/>
                  <a:gd name="T3" fmla="*/ 132 h 124"/>
                  <a:gd name="T4" fmla="*/ 8 w 88"/>
                  <a:gd name="T5" fmla="*/ 224 h 124"/>
                  <a:gd name="T6" fmla="*/ 115 w 88"/>
                  <a:gd name="T7" fmla="*/ 334 h 124"/>
                  <a:gd name="T8" fmla="*/ 232 w 88"/>
                  <a:gd name="T9" fmla="*/ 377 h 124"/>
                  <a:gd name="T10" fmla="*/ 332 w 88"/>
                  <a:gd name="T11" fmla="*/ 472 h 124"/>
                  <a:gd name="T12" fmla="*/ 348 w 88"/>
                  <a:gd name="T13" fmla="*/ 497 h 124"/>
                  <a:gd name="T14" fmla="*/ 311 w 88"/>
                  <a:gd name="T15" fmla="*/ 416 h 124"/>
                  <a:gd name="T16" fmla="*/ 237 w 88"/>
                  <a:gd name="T17" fmla="*/ 334 h 124"/>
                  <a:gd name="T18" fmla="*/ 169 w 88"/>
                  <a:gd name="T19" fmla="*/ 292 h 124"/>
                  <a:gd name="T20" fmla="*/ 103 w 88"/>
                  <a:gd name="T21" fmla="*/ 261 h 124"/>
                  <a:gd name="T22" fmla="*/ 158 w 88"/>
                  <a:gd name="T23" fmla="*/ 124 h 124"/>
                  <a:gd name="T24" fmla="*/ 193 w 88"/>
                  <a:gd name="T25" fmla="*/ 52 h 124"/>
                  <a:gd name="T26" fmla="*/ 202 w 88"/>
                  <a:gd name="T27" fmla="*/ 5 h 1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8" h="124">
                    <a:moveTo>
                      <a:pt x="50" y="0"/>
                    </a:moveTo>
                    <a:cubicBezTo>
                      <a:pt x="51" y="15"/>
                      <a:pt x="38" y="27"/>
                      <a:pt x="26" y="33"/>
                    </a:cubicBezTo>
                    <a:cubicBezTo>
                      <a:pt x="16" y="38"/>
                      <a:pt x="4" y="44"/>
                      <a:pt x="2" y="56"/>
                    </a:cubicBezTo>
                    <a:cubicBezTo>
                      <a:pt x="0" y="71"/>
                      <a:pt x="19" y="77"/>
                      <a:pt x="29" y="83"/>
                    </a:cubicBezTo>
                    <a:cubicBezTo>
                      <a:pt x="39" y="88"/>
                      <a:pt x="50" y="89"/>
                      <a:pt x="59" y="94"/>
                    </a:cubicBezTo>
                    <a:cubicBezTo>
                      <a:pt x="70" y="100"/>
                      <a:pt x="77" y="109"/>
                      <a:pt x="84" y="118"/>
                    </a:cubicBezTo>
                    <a:cubicBezTo>
                      <a:pt x="86" y="120"/>
                      <a:pt x="87" y="122"/>
                      <a:pt x="88" y="124"/>
                    </a:cubicBezTo>
                    <a:cubicBezTo>
                      <a:pt x="84" y="118"/>
                      <a:pt x="82" y="110"/>
                      <a:pt x="79" y="104"/>
                    </a:cubicBezTo>
                    <a:cubicBezTo>
                      <a:pt x="75" y="95"/>
                      <a:pt x="69" y="88"/>
                      <a:pt x="60" y="83"/>
                    </a:cubicBezTo>
                    <a:cubicBezTo>
                      <a:pt x="55" y="79"/>
                      <a:pt x="49" y="75"/>
                      <a:pt x="43" y="73"/>
                    </a:cubicBezTo>
                    <a:cubicBezTo>
                      <a:pt x="37" y="71"/>
                      <a:pt x="30" y="71"/>
                      <a:pt x="26" y="65"/>
                    </a:cubicBezTo>
                    <a:cubicBezTo>
                      <a:pt x="18" y="54"/>
                      <a:pt x="34" y="39"/>
                      <a:pt x="40" y="31"/>
                    </a:cubicBezTo>
                    <a:cubicBezTo>
                      <a:pt x="44" y="26"/>
                      <a:pt x="47" y="19"/>
                      <a:pt x="49" y="13"/>
                    </a:cubicBezTo>
                    <a:cubicBezTo>
                      <a:pt x="50" y="9"/>
                      <a:pt x="49" y="5"/>
                      <a:pt x="51" y="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6" name="Freeform 378">
                <a:extLst>
                  <a:ext uri="{FF2B5EF4-FFF2-40B4-BE49-F238E27FC236}">
                    <a16:creationId xmlns:a16="http://schemas.microsoft.com/office/drawing/2014/main" id="{6BB64CAF-012D-402E-8D33-BD7D7ED6A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451"/>
                <a:ext cx="138" cy="151"/>
              </a:xfrm>
              <a:custGeom>
                <a:avLst/>
                <a:gdLst>
                  <a:gd name="T0" fmla="*/ 168 w 87"/>
                  <a:gd name="T1" fmla="*/ 0 h 95"/>
                  <a:gd name="T2" fmla="*/ 90 w 87"/>
                  <a:gd name="T3" fmla="*/ 149 h 95"/>
                  <a:gd name="T4" fmla="*/ 0 w 87"/>
                  <a:gd name="T5" fmla="*/ 253 h 95"/>
                  <a:gd name="T6" fmla="*/ 141 w 87"/>
                  <a:gd name="T7" fmla="*/ 305 h 95"/>
                  <a:gd name="T8" fmla="*/ 266 w 87"/>
                  <a:gd name="T9" fmla="*/ 321 h 95"/>
                  <a:gd name="T10" fmla="*/ 347 w 87"/>
                  <a:gd name="T11" fmla="*/ 381 h 95"/>
                  <a:gd name="T12" fmla="*/ 308 w 87"/>
                  <a:gd name="T13" fmla="*/ 329 h 95"/>
                  <a:gd name="T14" fmla="*/ 232 w 87"/>
                  <a:gd name="T15" fmla="*/ 280 h 95"/>
                  <a:gd name="T16" fmla="*/ 108 w 87"/>
                  <a:gd name="T17" fmla="*/ 267 h 95"/>
                  <a:gd name="T18" fmla="*/ 116 w 87"/>
                  <a:gd name="T19" fmla="*/ 172 h 95"/>
                  <a:gd name="T20" fmla="*/ 176 w 87"/>
                  <a:gd name="T21" fmla="*/ 21 h 9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7" h="95">
                    <a:moveTo>
                      <a:pt x="42" y="0"/>
                    </a:moveTo>
                    <a:cubicBezTo>
                      <a:pt x="40" y="15"/>
                      <a:pt x="32" y="27"/>
                      <a:pt x="23" y="37"/>
                    </a:cubicBezTo>
                    <a:cubicBezTo>
                      <a:pt x="15" y="46"/>
                      <a:pt x="0" y="51"/>
                      <a:pt x="0" y="63"/>
                    </a:cubicBezTo>
                    <a:cubicBezTo>
                      <a:pt x="0" y="80"/>
                      <a:pt x="24" y="77"/>
                      <a:pt x="35" y="76"/>
                    </a:cubicBezTo>
                    <a:cubicBezTo>
                      <a:pt x="46" y="75"/>
                      <a:pt x="56" y="77"/>
                      <a:pt x="67" y="80"/>
                    </a:cubicBezTo>
                    <a:cubicBezTo>
                      <a:pt x="76" y="84"/>
                      <a:pt x="80" y="89"/>
                      <a:pt x="87" y="95"/>
                    </a:cubicBezTo>
                    <a:cubicBezTo>
                      <a:pt x="83" y="92"/>
                      <a:pt x="80" y="86"/>
                      <a:pt x="77" y="82"/>
                    </a:cubicBezTo>
                    <a:cubicBezTo>
                      <a:pt x="72" y="76"/>
                      <a:pt x="65" y="72"/>
                      <a:pt x="58" y="70"/>
                    </a:cubicBezTo>
                    <a:cubicBezTo>
                      <a:pt x="47" y="66"/>
                      <a:pt x="38" y="69"/>
                      <a:pt x="27" y="67"/>
                    </a:cubicBezTo>
                    <a:cubicBezTo>
                      <a:pt x="13" y="65"/>
                      <a:pt x="23" y="50"/>
                      <a:pt x="29" y="43"/>
                    </a:cubicBezTo>
                    <a:cubicBezTo>
                      <a:pt x="38" y="33"/>
                      <a:pt x="45" y="19"/>
                      <a:pt x="44" y="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7" name="Freeform 379">
                <a:extLst>
                  <a:ext uri="{FF2B5EF4-FFF2-40B4-BE49-F238E27FC236}">
                    <a16:creationId xmlns:a16="http://schemas.microsoft.com/office/drawing/2014/main" id="{861ED61E-DDBF-4875-A674-924727456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806"/>
                <a:ext cx="94" cy="224"/>
              </a:xfrm>
              <a:custGeom>
                <a:avLst/>
                <a:gdLst>
                  <a:gd name="T0" fmla="*/ 48 w 59"/>
                  <a:gd name="T1" fmla="*/ 0 h 141"/>
                  <a:gd name="T2" fmla="*/ 166 w 59"/>
                  <a:gd name="T3" fmla="*/ 141 h 141"/>
                  <a:gd name="T4" fmla="*/ 218 w 59"/>
                  <a:gd name="T5" fmla="*/ 180 h 141"/>
                  <a:gd name="T6" fmla="*/ 218 w 59"/>
                  <a:gd name="T7" fmla="*/ 230 h 141"/>
                  <a:gd name="T8" fmla="*/ 94 w 59"/>
                  <a:gd name="T9" fmla="*/ 335 h 141"/>
                  <a:gd name="T10" fmla="*/ 61 w 59"/>
                  <a:gd name="T11" fmla="*/ 566 h 141"/>
                  <a:gd name="T12" fmla="*/ 116 w 59"/>
                  <a:gd name="T13" fmla="*/ 248 h 141"/>
                  <a:gd name="T14" fmla="*/ 134 w 59"/>
                  <a:gd name="T15" fmla="*/ 164 h 141"/>
                  <a:gd name="T16" fmla="*/ 56 w 59"/>
                  <a:gd name="T17" fmla="*/ 0 h 1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41">
                    <a:moveTo>
                      <a:pt x="12" y="0"/>
                    </a:moveTo>
                    <a:cubicBezTo>
                      <a:pt x="15" y="14"/>
                      <a:pt x="29" y="29"/>
                      <a:pt x="41" y="35"/>
                    </a:cubicBezTo>
                    <a:cubicBezTo>
                      <a:pt x="46" y="38"/>
                      <a:pt x="51" y="40"/>
                      <a:pt x="54" y="45"/>
                    </a:cubicBezTo>
                    <a:cubicBezTo>
                      <a:pt x="58" y="51"/>
                      <a:pt x="59" y="51"/>
                      <a:pt x="54" y="57"/>
                    </a:cubicBezTo>
                    <a:cubicBezTo>
                      <a:pt x="45" y="68"/>
                      <a:pt x="30" y="72"/>
                      <a:pt x="23" y="84"/>
                    </a:cubicBezTo>
                    <a:cubicBezTo>
                      <a:pt x="13" y="101"/>
                      <a:pt x="16" y="123"/>
                      <a:pt x="15" y="141"/>
                    </a:cubicBezTo>
                    <a:cubicBezTo>
                      <a:pt x="5" y="116"/>
                      <a:pt x="0" y="77"/>
                      <a:pt x="29" y="62"/>
                    </a:cubicBezTo>
                    <a:cubicBezTo>
                      <a:pt x="42" y="56"/>
                      <a:pt x="42" y="53"/>
                      <a:pt x="33" y="41"/>
                    </a:cubicBezTo>
                    <a:cubicBezTo>
                      <a:pt x="22" y="28"/>
                      <a:pt x="18" y="17"/>
                      <a:pt x="14" y="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8" name="Freeform 380">
                <a:extLst>
                  <a:ext uri="{FF2B5EF4-FFF2-40B4-BE49-F238E27FC236}">
                    <a16:creationId xmlns:a16="http://schemas.microsoft.com/office/drawing/2014/main" id="{37E71FD4-396A-4322-8FD6-C86F02C24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125"/>
                <a:ext cx="146" cy="197"/>
              </a:xfrm>
              <a:custGeom>
                <a:avLst/>
                <a:gdLst>
                  <a:gd name="T0" fmla="*/ 116 w 92"/>
                  <a:gd name="T1" fmla="*/ 0 h 124"/>
                  <a:gd name="T2" fmla="*/ 252 w 92"/>
                  <a:gd name="T3" fmla="*/ 141 h 124"/>
                  <a:gd name="T4" fmla="*/ 279 w 92"/>
                  <a:gd name="T5" fmla="*/ 230 h 124"/>
                  <a:gd name="T6" fmla="*/ 198 w 92"/>
                  <a:gd name="T7" fmla="*/ 240 h 124"/>
                  <a:gd name="T8" fmla="*/ 121 w 92"/>
                  <a:gd name="T9" fmla="*/ 288 h 124"/>
                  <a:gd name="T10" fmla="*/ 52 w 92"/>
                  <a:gd name="T11" fmla="*/ 346 h 124"/>
                  <a:gd name="T12" fmla="*/ 35 w 92"/>
                  <a:gd name="T13" fmla="*/ 497 h 124"/>
                  <a:gd name="T14" fmla="*/ 43 w 92"/>
                  <a:gd name="T15" fmla="*/ 292 h 124"/>
                  <a:gd name="T16" fmla="*/ 171 w 92"/>
                  <a:gd name="T17" fmla="*/ 230 h 124"/>
                  <a:gd name="T18" fmla="*/ 197 w 92"/>
                  <a:gd name="T19" fmla="*/ 157 h 124"/>
                  <a:gd name="T20" fmla="*/ 121 w 92"/>
                  <a:gd name="T21" fmla="*/ 21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2" h="124">
                    <a:moveTo>
                      <a:pt x="29" y="0"/>
                    </a:moveTo>
                    <a:cubicBezTo>
                      <a:pt x="35" y="19"/>
                      <a:pt x="48" y="27"/>
                      <a:pt x="63" y="35"/>
                    </a:cubicBezTo>
                    <a:cubicBezTo>
                      <a:pt x="72" y="41"/>
                      <a:pt x="92" y="53"/>
                      <a:pt x="70" y="57"/>
                    </a:cubicBezTo>
                    <a:cubicBezTo>
                      <a:pt x="63" y="58"/>
                      <a:pt x="56" y="58"/>
                      <a:pt x="50" y="60"/>
                    </a:cubicBezTo>
                    <a:cubicBezTo>
                      <a:pt x="43" y="63"/>
                      <a:pt x="36" y="68"/>
                      <a:pt x="30" y="72"/>
                    </a:cubicBezTo>
                    <a:cubicBezTo>
                      <a:pt x="23" y="76"/>
                      <a:pt x="17" y="78"/>
                      <a:pt x="13" y="86"/>
                    </a:cubicBezTo>
                    <a:cubicBezTo>
                      <a:pt x="8" y="98"/>
                      <a:pt x="9" y="111"/>
                      <a:pt x="9" y="124"/>
                    </a:cubicBezTo>
                    <a:cubicBezTo>
                      <a:pt x="0" y="111"/>
                      <a:pt x="0" y="85"/>
                      <a:pt x="11" y="73"/>
                    </a:cubicBezTo>
                    <a:cubicBezTo>
                      <a:pt x="21" y="63"/>
                      <a:pt x="32" y="62"/>
                      <a:pt x="43" y="57"/>
                    </a:cubicBezTo>
                    <a:cubicBezTo>
                      <a:pt x="53" y="53"/>
                      <a:pt x="57" y="46"/>
                      <a:pt x="49" y="39"/>
                    </a:cubicBezTo>
                    <a:cubicBezTo>
                      <a:pt x="38" y="29"/>
                      <a:pt x="29" y="21"/>
                      <a:pt x="30" y="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79" name="Freeform 381">
                <a:extLst>
                  <a:ext uri="{FF2B5EF4-FFF2-40B4-BE49-F238E27FC236}">
                    <a16:creationId xmlns:a16="http://schemas.microsoft.com/office/drawing/2014/main" id="{F10AEA3D-92E8-47AA-AC55-87D03B1FC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459"/>
                <a:ext cx="111" cy="238"/>
              </a:xfrm>
              <a:custGeom>
                <a:avLst/>
                <a:gdLst>
                  <a:gd name="T0" fmla="*/ 0 w 70"/>
                  <a:gd name="T1" fmla="*/ 0 h 150"/>
                  <a:gd name="T2" fmla="*/ 136 w 70"/>
                  <a:gd name="T3" fmla="*/ 155 h 150"/>
                  <a:gd name="T4" fmla="*/ 246 w 70"/>
                  <a:gd name="T5" fmla="*/ 259 h 150"/>
                  <a:gd name="T6" fmla="*/ 149 w 70"/>
                  <a:gd name="T7" fmla="*/ 360 h 150"/>
                  <a:gd name="T8" fmla="*/ 0 w 70"/>
                  <a:gd name="T9" fmla="*/ 600 h 150"/>
                  <a:gd name="T10" fmla="*/ 82 w 70"/>
                  <a:gd name="T11" fmla="*/ 360 h 150"/>
                  <a:gd name="T12" fmla="*/ 141 w 70"/>
                  <a:gd name="T13" fmla="*/ 321 h 150"/>
                  <a:gd name="T14" fmla="*/ 192 w 70"/>
                  <a:gd name="T15" fmla="*/ 295 h 150"/>
                  <a:gd name="T16" fmla="*/ 116 w 70"/>
                  <a:gd name="T17" fmla="*/ 179 h 150"/>
                  <a:gd name="T18" fmla="*/ 56 w 70"/>
                  <a:gd name="T19" fmla="*/ 111 h 150"/>
                  <a:gd name="T20" fmla="*/ 0 w 70"/>
                  <a:gd name="T21" fmla="*/ 0 h 1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150">
                    <a:moveTo>
                      <a:pt x="0" y="0"/>
                    </a:moveTo>
                    <a:cubicBezTo>
                      <a:pt x="10" y="17"/>
                      <a:pt x="18" y="29"/>
                      <a:pt x="34" y="39"/>
                    </a:cubicBezTo>
                    <a:cubicBezTo>
                      <a:pt x="44" y="44"/>
                      <a:pt x="57" y="55"/>
                      <a:pt x="62" y="65"/>
                    </a:cubicBezTo>
                    <a:cubicBezTo>
                      <a:pt x="70" y="84"/>
                      <a:pt x="48" y="86"/>
                      <a:pt x="37" y="90"/>
                    </a:cubicBezTo>
                    <a:cubicBezTo>
                      <a:pt x="18" y="99"/>
                      <a:pt x="3" y="130"/>
                      <a:pt x="0" y="150"/>
                    </a:cubicBezTo>
                    <a:cubicBezTo>
                      <a:pt x="1" y="128"/>
                      <a:pt x="7" y="106"/>
                      <a:pt x="21" y="90"/>
                    </a:cubicBezTo>
                    <a:cubicBezTo>
                      <a:pt x="25" y="85"/>
                      <a:pt x="29" y="83"/>
                      <a:pt x="35" y="80"/>
                    </a:cubicBezTo>
                    <a:cubicBezTo>
                      <a:pt x="37" y="79"/>
                      <a:pt x="46" y="77"/>
                      <a:pt x="48" y="74"/>
                    </a:cubicBezTo>
                    <a:cubicBezTo>
                      <a:pt x="53" y="66"/>
                      <a:pt x="34" y="50"/>
                      <a:pt x="29" y="45"/>
                    </a:cubicBezTo>
                    <a:cubicBezTo>
                      <a:pt x="24" y="39"/>
                      <a:pt x="19" y="34"/>
                      <a:pt x="14" y="28"/>
                    </a:cubicBezTo>
                    <a:cubicBezTo>
                      <a:pt x="7" y="18"/>
                      <a:pt x="4" y="11"/>
                      <a:pt x="0" y="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0" name="Freeform 382">
                <a:extLst>
                  <a:ext uri="{FF2B5EF4-FFF2-40B4-BE49-F238E27FC236}">
                    <a16:creationId xmlns:a16="http://schemas.microsoft.com/office/drawing/2014/main" id="{5D22E9A9-BC22-495B-A650-E318E76A7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845"/>
                <a:ext cx="146" cy="256"/>
              </a:xfrm>
              <a:custGeom>
                <a:avLst/>
                <a:gdLst>
                  <a:gd name="T0" fmla="*/ 83 w 92"/>
                  <a:gd name="T1" fmla="*/ 0 h 161"/>
                  <a:gd name="T2" fmla="*/ 284 w 92"/>
                  <a:gd name="T3" fmla="*/ 286 h 161"/>
                  <a:gd name="T4" fmla="*/ 132 w 92"/>
                  <a:gd name="T5" fmla="*/ 374 h 161"/>
                  <a:gd name="T6" fmla="*/ 13 w 92"/>
                  <a:gd name="T7" fmla="*/ 647 h 161"/>
                  <a:gd name="T8" fmla="*/ 52 w 92"/>
                  <a:gd name="T9" fmla="*/ 386 h 161"/>
                  <a:gd name="T10" fmla="*/ 141 w 92"/>
                  <a:gd name="T11" fmla="*/ 308 h 161"/>
                  <a:gd name="T12" fmla="*/ 236 w 92"/>
                  <a:gd name="T13" fmla="*/ 280 h 161"/>
                  <a:gd name="T14" fmla="*/ 209 w 92"/>
                  <a:gd name="T15" fmla="*/ 145 h 161"/>
                  <a:gd name="T16" fmla="*/ 73 w 92"/>
                  <a:gd name="T17" fmla="*/ 8 h 1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2" h="161">
                    <a:moveTo>
                      <a:pt x="21" y="0"/>
                    </a:moveTo>
                    <a:cubicBezTo>
                      <a:pt x="36" y="19"/>
                      <a:pt x="92" y="38"/>
                      <a:pt x="71" y="71"/>
                    </a:cubicBezTo>
                    <a:cubicBezTo>
                      <a:pt x="64" y="84"/>
                      <a:pt x="45" y="86"/>
                      <a:pt x="33" y="93"/>
                    </a:cubicBezTo>
                    <a:cubicBezTo>
                      <a:pt x="8" y="107"/>
                      <a:pt x="9" y="136"/>
                      <a:pt x="3" y="161"/>
                    </a:cubicBezTo>
                    <a:cubicBezTo>
                      <a:pt x="2" y="139"/>
                      <a:pt x="0" y="115"/>
                      <a:pt x="13" y="96"/>
                    </a:cubicBezTo>
                    <a:cubicBezTo>
                      <a:pt x="19" y="87"/>
                      <a:pt x="25" y="81"/>
                      <a:pt x="35" y="77"/>
                    </a:cubicBezTo>
                    <a:cubicBezTo>
                      <a:pt x="42" y="75"/>
                      <a:pt x="54" y="75"/>
                      <a:pt x="59" y="70"/>
                    </a:cubicBezTo>
                    <a:cubicBezTo>
                      <a:pt x="68" y="62"/>
                      <a:pt x="57" y="44"/>
                      <a:pt x="52" y="36"/>
                    </a:cubicBezTo>
                    <a:cubicBezTo>
                      <a:pt x="43" y="22"/>
                      <a:pt x="27" y="16"/>
                      <a:pt x="18" y="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1" name="Freeform 383">
                <a:extLst>
                  <a:ext uri="{FF2B5EF4-FFF2-40B4-BE49-F238E27FC236}">
                    <a16:creationId xmlns:a16="http://schemas.microsoft.com/office/drawing/2014/main" id="{1A8129E6-D2F6-49F6-8830-CE1296491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6" y="3123"/>
                <a:ext cx="113" cy="138"/>
              </a:xfrm>
              <a:custGeom>
                <a:avLst/>
                <a:gdLst>
                  <a:gd name="T0" fmla="*/ 286 w 71"/>
                  <a:gd name="T1" fmla="*/ 35 h 87"/>
                  <a:gd name="T2" fmla="*/ 193 w 71"/>
                  <a:gd name="T3" fmla="*/ 5 h 87"/>
                  <a:gd name="T4" fmla="*/ 94 w 71"/>
                  <a:gd name="T5" fmla="*/ 60 h 87"/>
                  <a:gd name="T6" fmla="*/ 46 w 71"/>
                  <a:gd name="T7" fmla="*/ 168 h 87"/>
                  <a:gd name="T8" fmla="*/ 0 w 71"/>
                  <a:gd name="T9" fmla="*/ 347 h 87"/>
                  <a:gd name="T10" fmla="*/ 73 w 71"/>
                  <a:gd name="T11" fmla="*/ 189 h 87"/>
                  <a:gd name="T12" fmla="*/ 108 w 71"/>
                  <a:gd name="T13" fmla="*/ 95 h 87"/>
                  <a:gd name="T14" fmla="*/ 197 w 71"/>
                  <a:gd name="T15" fmla="*/ 43 h 87"/>
                  <a:gd name="T16" fmla="*/ 274 w 71"/>
                  <a:gd name="T17" fmla="*/ 25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87">
                    <a:moveTo>
                      <a:pt x="71" y="9"/>
                    </a:moveTo>
                    <a:cubicBezTo>
                      <a:pt x="67" y="6"/>
                      <a:pt x="53" y="0"/>
                      <a:pt x="48" y="1"/>
                    </a:cubicBezTo>
                    <a:cubicBezTo>
                      <a:pt x="40" y="2"/>
                      <a:pt x="29" y="10"/>
                      <a:pt x="23" y="15"/>
                    </a:cubicBezTo>
                    <a:cubicBezTo>
                      <a:pt x="14" y="21"/>
                      <a:pt x="13" y="31"/>
                      <a:pt x="11" y="42"/>
                    </a:cubicBezTo>
                    <a:cubicBezTo>
                      <a:pt x="8" y="57"/>
                      <a:pt x="3" y="72"/>
                      <a:pt x="0" y="87"/>
                    </a:cubicBezTo>
                    <a:cubicBezTo>
                      <a:pt x="6" y="73"/>
                      <a:pt x="14" y="61"/>
                      <a:pt x="18" y="47"/>
                    </a:cubicBezTo>
                    <a:cubicBezTo>
                      <a:pt x="20" y="39"/>
                      <a:pt x="21" y="30"/>
                      <a:pt x="27" y="24"/>
                    </a:cubicBezTo>
                    <a:cubicBezTo>
                      <a:pt x="32" y="18"/>
                      <a:pt x="41" y="14"/>
                      <a:pt x="49" y="11"/>
                    </a:cubicBezTo>
                    <a:cubicBezTo>
                      <a:pt x="55" y="9"/>
                      <a:pt x="62" y="10"/>
                      <a:pt x="68" y="6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2" name="Freeform 384">
                <a:extLst>
                  <a:ext uri="{FF2B5EF4-FFF2-40B4-BE49-F238E27FC236}">
                    <a16:creationId xmlns:a16="http://schemas.microsoft.com/office/drawing/2014/main" id="{B99919A4-E004-414D-8728-39951B631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3228"/>
                <a:ext cx="101" cy="49"/>
              </a:xfrm>
              <a:custGeom>
                <a:avLst/>
                <a:gdLst>
                  <a:gd name="T0" fmla="*/ 0 w 64"/>
                  <a:gd name="T1" fmla="*/ 27 h 31"/>
                  <a:gd name="T2" fmla="*/ 126 w 64"/>
                  <a:gd name="T3" fmla="*/ 14 h 31"/>
                  <a:gd name="T4" fmla="*/ 251 w 64"/>
                  <a:gd name="T5" fmla="*/ 100 h 31"/>
                  <a:gd name="T6" fmla="*/ 185 w 64"/>
                  <a:gd name="T7" fmla="*/ 100 h 31"/>
                  <a:gd name="T8" fmla="*/ 155 w 64"/>
                  <a:gd name="T9" fmla="*/ 100 h 31"/>
                  <a:gd name="T10" fmla="*/ 126 w 64"/>
                  <a:gd name="T11" fmla="*/ 117 h 31"/>
                  <a:gd name="T12" fmla="*/ 68 w 64"/>
                  <a:gd name="T13" fmla="*/ 81 h 31"/>
                  <a:gd name="T14" fmla="*/ 13 w 64"/>
                  <a:gd name="T15" fmla="*/ 35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31">
                    <a:moveTo>
                      <a:pt x="0" y="7"/>
                    </a:moveTo>
                    <a:cubicBezTo>
                      <a:pt x="10" y="7"/>
                      <a:pt x="24" y="0"/>
                      <a:pt x="32" y="4"/>
                    </a:cubicBezTo>
                    <a:cubicBezTo>
                      <a:pt x="43" y="8"/>
                      <a:pt x="54" y="20"/>
                      <a:pt x="64" y="25"/>
                    </a:cubicBezTo>
                    <a:cubicBezTo>
                      <a:pt x="58" y="26"/>
                      <a:pt x="53" y="25"/>
                      <a:pt x="47" y="25"/>
                    </a:cubicBezTo>
                    <a:cubicBezTo>
                      <a:pt x="45" y="25"/>
                      <a:pt x="41" y="24"/>
                      <a:pt x="39" y="25"/>
                    </a:cubicBezTo>
                    <a:cubicBezTo>
                      <a:pt x="36" y="26"/>
                      <a:pt x="36" y="30"/>
                      <a:pt x="32" y="30"/>
                    </a:cubicBezTo>
                    <a:cubicBezTo>
                      <a:pt x="27" y="31"/>
                      <a:pt x="21" y="23"/>
                      <a:pt x="17" y="20"/>
                    </a:cubicBezTo>
                    <a:cubicBezTo>
                      <a:pt x="13" y="16"/>
                      <a:pt x="7" y="13"/>
                      <a:pt x="3" y="9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3" name="Freeform 385">
                <a:extLst>
                  <a:ext uri="{FF2B5EF4-FFF2-40B4-BE49-F238E27FC236}">
                    <a16:creationId xmlns:a16="http://schemas.microsoft.com/office/drawing/2014/main" id="{46D3B8A8-FF98-499E-B394-A632454CF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2900"/>
                <a:ext cx="57" cy="91"/>
              </a:xfrm>
              <a:custGeom>
                <a:avLst/>
                <a:gdLst>
                  <a:gd name="T0" fmla="*/ 0 w 36"/>
                  <a:gd name="T1" fmla="*/ 0 h 57"/>
                  <a:gd name="T2" fmla="*/ 95 w 36"/>
                  <a:gd name="T3" fmla="*/ 89 h 57"/>
                  <a:gd name="T4" fmla="*/ 73 w 36"/>
                  <a:gd name="T5" fmla="*/ 231 h 57"/>
                  <a:gd name="T6" fmla="*/ 128 w 36"/>
                  <a:gd name="T7" fmla="*/ 89 h 57"/>
                  <a:gd name="T8" fmla="*/ 82 w 36"/>
                  <a:gd name="T9" fmla="*/ 46 h 57"/>
                  <a:gd name="T10" fmla="*/ 13 w 36"/>
                  <a:gd name="T11" fmla="*/ 5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7">
                    <a:moveTo>
                      <a:pt x="0" y="0"/>
                    </a:moveTo>
                    <a:cubicBezTo>
                      <a:pt x="8" y="5"/>
                      <a:pt x="20" y="12"/>
                      <a:pt x="24" y="22"/>
                    </a:cubicBezTo>
                    <a:cubicBezTo>
                      <a:pt x="30" y="34"/>
                      <a:pt x="23" y="46"/>
                      <a:pt x="18" y="57"/>
                    </a:cubicBezTo>
                    <a:cubicBezTo>
                      <a:pt x="25" y="49"/>
                      <a:pt x="36" y="33"/>
                      <a:pt x="32" y="22"/>
                    </a:cubicBezTo>
                    <a:cubicBezTo>
                      <a:pt x="30" y="16"/>
                      <a:pt x="26" y="14"/>
                      <a:pt x="21" y="11"/>
                    </a:cubicBezTo>
                    <a:cubicBezTo>
                      <a:pt x="16" y="8"/>
                      <a:pt x="9" y="1"/>
                      <a:pt x="3" y="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4" name="Freeform 386">
                <a:extLst>
                  <a:ext uri="{FF2B5EF4-FFF2-40B4-BE49-F238E27FC236}">
                    <a16:creationId xmlns:a16="http://schemas.microsoft.com/office/drawing/2014/main" id="{93F10BC8-881F-4FFC-95D9-D0A4631C6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541"/>
                <a:ext cx="40" cy="107"/>
              </a:xfrm>
              <a:custGeom>
                <a:avLst/>
                <a:gdLst>
                  <a:gd name="T0" fmla="*/ 0 w 25"/>
                  <a:gd name="T1" fmla="*/ 8 h 67"/>
                  <a:gd name="T2" fmla="*/ 16 w 25"/>
                  <a:gd name="T3" fmla="*/ 26 h 67"/>
                  <a:gd name="T4" fmla="*/ 46 w 25"/>
                  <a:gd name="T5" fmla="*/ 67 h 67"/>
                  <a:gd name="T6" fmla="*/ 74 w 25"/>
                  <a:gd name="T7" fmla="*/ 136 h 67"/>
                  <a:gd name="T8" fmla="*/ 48 w 25"/>
                  <a:gd name="T9" fmla="*/ 200 h 67"/>
                  <a:gd name="T10" fmla="*/ 13 w 25"/>
                  <a:gd name="T11" fmla="*/ 273 h 67"/>
                  <a:gd name="T12" fmla="*/ 98 w 25"/>
                  <a:gd name="T13" fmla="*/ 129 h 67"/>
                  <a:gd name="T14" fmla="*/ 16 w 25"/>
                  <a:gd name="T15" fmla="*/ 13 h 6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67">
                    <a:moveTo>
                      <a:pt x="0" y="2"/>
                    </a:moveTo>
                    <a:cubicBezTo>
                      <a:pt x="0" y="0"/>
                      <a:pt x="2" y="4"/>
                      <a:pt x="4" y="6"/>
                    </a:cubicBezTo>
                    <a:cubicBezTo>
                      <a:pt x="6" y="9"/>
                      <a:pt x="9" y="13"/>
                      <a:pt x="11" y="16"/>
                    </a:cubicBezTo>
                    <a:cubicBezTo>
                      <a:pt x="13" y="21"/>
                      <a:pt x="17" y="27"/>
                      <a:pt x="18" y="33"/>
                    </a:cubicBezTo>
                    <a:cubicBezTo>
                      <a:pt x="18" y="39"/>
                      <a:pt x="16" y="44"/>
                      <a:pt x="12" y="49"/>
                    </a:cubicBezTo>
                    <a:cubicBezTo>
                      <a:pt x="9" y="55"/>
                      <a:pt x="7" y="62"/>
                      <a:pt x="3" y="67"/>
                    </a:cubicBezTo>
                    <a:cubicBezTo>
                      <a:pt x="12" y="58"/>
                      <a:pt x="24" y="46"/>
                      <a:pt x="24" y="32"/>
                    </a:cubicBezTo>
                    <a:cubicBezTo>
                      <a:pt x="25" y="18"/>
                      <a:pt x="10" y="14"/>
                      <a:pt x="4" y="3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5" name="Freeform 387">
                <a:extLst>
                  <a:ext uri="{FF2B5EF4-FFF2-40B4-BE49-F238E27FC236}">
                    <a16:creationId xmlns:a16="http://schemas.microsoft.com/office/drawing/2014/main" id="{91088AC2-BFC1-4558-84C9-FA4ABCB37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2131"/>
                <a:ext cx="62" cy="107"/>
              </a:xfrm>
              <a:custGeom>
                <a:avLst/>
                <a:gdLst>
                  <a:gd name="T0" fmla="*/ 5 w 39"/>
                  <a:gd name="T1" fmla="*/ 21 h 67"/>
                  <a:gd name="T2" fmla="*/ 76 w 39"/>
                  <a:gd name="T3" fmla="*/ 56 h 67"/>
                  <a:gd name="T4" fmla="*/ 95 w 39"/>
                  <a:gd name="T5" fmla="*/ 137 h 67"/>
                  <a:gd name="T6" fmla="*/ 81 w 39"/>
                  <a:gd name="T7" fmla="*/ 225 h 67"/>
                  <a:gd name="T8" fmla="*/ 13 w 39"/>
                  <a:gd name="T9" fmla="*/ 273 h 67"/>
                  <a:gd name="T10" fmla="*/ 141 w 39"/>
                  <a:gd name="T11" fmla="*/ 117 h 67"/>
                  <a:gd name="T12" fmla="*/ 0 w 39"/>
                  <a:gd name="T13" fmla="*/ 21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67">
                    <a:moveTo>
                      <a:pt x="1" y="5"/>
                    </a:moveTo>
                    <a:cubicBezTo>
                      <a:pt x="5" y="11"/>
                      <a:pt x="13" y="10"/>
                      <a:pt x="19" y="14"/>
                    </a:cubicBezTo>
                    <a:cubicBezTo>
                      <a:pt x="26" y="19"/>
                      <a:pt x="24" y="26"/>
                      <a:pt x="24" y="34"/>
                    </a:cubicBezTo>
                    <a:cubicBezTo>
                      <a:pt x="25" y="42"/>
                      <a:pt x="26" y="48"/>
                      <a:pt x="20" y="55"/>
                    </a:cubicBezTo>
                    <a:cubicBezTo>
                      <a:pt x="16" y="61"/>
                      <a:pt x="7" y="63"/>
                      <a:pt x="3" y="67"/>
                    </a:cubicBezTo>
                    <a:cubicBezTo>
                      <a:pt x="17" y="61"/>
                      <a:pt x="39" y="48"/>
                      <a:pt x="35" y="29"/>
                    </a:cubicBezTo>
                    <a:cubicBezTo>
                      <a:pt x="32" y="15"/>
                      <a:pt x="15" y="0"/>
                      <a:pt x="0" y="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6" name="Freeform 388">
                <a:extLst>
                  <a:ext uri="{FF2B5EF4-FFF2-40B4-BE49-F238E27FC236}">
                    <a16:creationId xmlns:a16="http://schemas.microsoft.com/office/drawing/2014/main" id="{BD0CF7A2-983B-45B8-ACC6-7EBC9C1C4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785"/>
                <a:ext cx="70" cy="216"/>
              </a:xfrm>
              <a:custGeom>
                <a:avLst/>
                <a:gdLst>
                  <a:gd name="T0" fmla="*/ 68 w 44"/>
                  <a:gd name="T1" fmla="*/ 0 h 136"/>
                  <a:gd name="T2" fmla="*/ 103 w 44"/>
                  <a:gd name="T3" fmla="*/ 48 h 136"/>
                  <a:gd name="T4" fmla="*/ 129 w 44"/>
                  <a:gd name="T5" fmla="*/ 103 h 136"/>
                  <a:gd name="T6" fmla="*/ 121 w 44"/>
                  <a:gd name="T7" fmla="*/ 210 h 136"/>
                  <a:gd name="T8" fmla="*/ 46 w 44"/>
                  <a:gd name="T9" fmla="*/ 326 h 136"/>
                  <a:gd name="T10" fmla="*/ 0 w 44"/>
                  <a:gd name="T11" fmla="*/ 545 h 136"/>
                  <a:gd name="T12" fmla="*/ 60 w 44"/>
                  <a:gd name="T13" fmla="*/ 348 h 136"/>
                  <a:gd name="T14" fmla="*/ 150 w 44"/>
                  <a:gd name="T15" fmla="*/ 224 h 136"/>
                  <a:gd name="T16" fmla="*/ 162 w 44"/>
                  <a:gd name="T17" fmla="*/ 129 h 136"/>
                  <a:gd name="T18" fmla="*/ 68 w 44"/>
                  <a:gd name="T19" fmla="*/ 8 h 1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4" h="136">
                    <a:moveTo>
                      <a:pt x="17" y="0"/>
                    </a:moveTo>
                    <a:cubicBezTo>
                      <a:pt x="18" y="5"/>
                      <a:pt x="23" y="8"/>
                      <a:pt x="26" y="12"/>
                    </a:cubicBezTo>
                    <a:cubicBezTo>
                      <a:pt x="29" y="16"/>
                      <a:pt x="31" y="21"/>
                      <a:pt x="32" y="26"/>
                    </a:cubicBezTo>
                    <a:cubicBezTo>
                      <a:pt x="35" y="36"/>
                      <a:pt x="34" y="44"/>
                      <a:pt x="30" y="52"/>
                    </a:cubicBezTo>
                    <a:cubicBezTo>
                      <a:pt x="25" y="63"/>
                      <a:pt x="17" y="70"/>
                      <a:pt x="11" y="81"/>
                    </a:cubicBezTo>
                    <a:cubicBezTo>
                      <a:pt x="3" y="98"/>
                      <a:pt x="0" y="117"/>
                      <a:pt x="0" y="136"/>
                    </a:cubicBezTo>
                    <a:cubicBezTo>
                      <a:pt x="0" y="121"/>
                      <a:pt x="8" y="101"/>
                      <a:pt x="15" y="87"/>
                    </a:cubicBezTo>
                    <a:cubicBezTo>
                      <a:pt x="20" y="75"/>
                      <a:pt x="30" y="67"/>
                      <a:pt x="37" y="56"/>
                    </a:cubicBezTo>
                    <a:cubicBezTo>
                      <a:pt x="43" y="48"/>
                      <a:pt x="44" y="40"/>
                      <a:pt x="40" y="32"/>
                    </a:cubicBezTo>
                    <a:cubicBezTo>
                      <a:pt x="35" y="22"/>
                      <a:pt x="27" y="7"/>
                      <a:pt x="17" y="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7" name="Freeform 389">
                <a:extLst>
                  <a:ext uri="{FF2B5EF4-FFF2-40B4-BE49-F238E27FC236}">
                    <a16:creationId xmlns:a16="http://schemas.microsoft.com/office/drawing/2014/main" id="{2C069DEC-4A97-4117-AF16-577D2FA9F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130"/>
                <a:ext cx="36" cy="93"/>
              </a:xfrm>
              <a:custGeom>
                <a:avLst/>
                <a:gdLst>
                  <a:gd name="T0" fmla="*/ 74 w 23"/>
                  <a:gd name="T1" fmla="*/ 0 h 59"/>
                  <a:gd name="T2" fmla="*/ 39 w 23"/>
                  <a:gd name="T3" fmla="*/ 115 h 59"/>
                  <a:gd name="T4" fmla="*/ 88 w 23"/>
                  <a:gd name="T5" fmla="*/ 232 h 59"/>
                  <a:gd name="T6" fmla="*/ 13 w 23"/>
                  <a:gd name="T7" fmla="*/ 143 h 59"/>
                  <a:gd name="T8" fmla="*/ 53 w 23"/>
                  <a:gd name="T9" fmla="*/ 13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59">
                    <a:moveTo>
                      <a:pt x="19" y="0"/>
                    </a:moveTo>
                    <a:cubicBezTo>
                      <a:pt x="17" y="10"/>
                      <a:pt x="10" y="18"/>
                      <a:pt x="10" y="29"/>
                    </a:cubicBezTo>
                    <a:cubicBezTo>
                      <a:pt x="10" y="40"/>
                      <a:pt x="16" y="52"/>
                      <a:pt x="23" y="59"/>
                    </a:cubicBezTo>
                    <a:cubicBezTo>
                      <a:pt x="16" y="53"/>
                      <a:pt x="6" y="46"/>
                      <a:pt x="3" y="37"/>
                    </a:cubicBezTo>
                    <a:cubicBezTo>
                      <a:pt x="0" y="26"/>
                      <a:pt x="4" y="9"/>
                      <a:pt x="14" y="3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8" name="Freeform 390">
                <a:extLst>
                  <a:ext uri="{FF2B5EF4-FFF2-40B4-BE49-F238E27FC236}">
                    <a16:creationId xmlns:a16="http://schemas.microsoft.com/office/drawing/2014/main" id="{0DF7542B-FF1E-4628-BEC2-4868EA13E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481"/>
                <a:ext cx="30" cy="60"/>
              </a:xfrm>
              <a:custGeom>
                <a:avLst/>
                <a:gdLst>
                  <a:gd name="T0" fmla="*/ 74 w 19"/>
                  <a:gd name="T1" fmla="*/ 0 h 38"/>
                  <a:gd name="T2" fmla="*/ 68 w 19"/>
                  <a:gd name="T3" fmla="*/ 150 h 38"/>
                  <a:gd name="T4" fmla="*/ 55 w 19"/>
                  <a:gd name="T5" fmla="*/ 14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8">
                    <a:moveTo>
                      <a:pt x="19" y="0"/>
                    </a:moveTo>
                    <a:cubicBezTo>
                      <a:pt x="8" y="11"/>
                      <a:pt x="6" y="26"/>
                      <a:pt x="17" y="38"/>
                    </a:cubicBezTo>
                    <a:cubicBezTo>
                      <a:pt x="4" y="31"/>
                      <a:pt x="0" y="14"/>
                      <a:pt x="14" y="4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89" name="Freeform 391">
                <a:extLst>
                  <a:ext uri="{FF2B5EF4-FFF2-40B4-BE49-F238E27FC236}">
                    <a16:creationId xmlns:a16="http://schemas.microsoft.com/office/drawing/2014/main" id="{AB7A61FC-7F75-4801-AC9C-4FF772191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" y="2643"/>
                <a:ext cx="230" cy="119"/>
              </a:xfrm>
              <a:custGeom>
                <a:avLst/>
                <a:gdLst>
                  <a:gd name="T0" fmla="*/ 0 w 145"/>
                  <a:gd name="T1" fmla="*/ 0 h 75"/>
                  <a:gd name="T2" fmla="*/ 35 w 145"/>
                  <a:gd name="T3" fmla="*/ 116 h 75"/>
                  <a:gd name="T4" fmla="*/ 48 w 145"/>
                  <a:gd name="T5" fmla="*/ 209 h 75"/>
                  <a:gd name="T6" fmla="*/ 143 w 145"/>
                  <a:gd name="T7" fmla="*/ 198 h 75"/>
                  <a:gd name="T8" fmla="*/ 312 w 145"/>
                  <a:gd name="T9" fmla="*/ 171 h 75"/>
                  <a:gd name="T10" fmla="*/ 430 w 145"/>
                  <a:gd name="T11" fmla="*/ 95 h 75"/>
                  <a:gd name="T12" fmla="*/ 579 w 145"/>
                  <a:gd name="T13" fmla="*/ 21 h 75"/>
                  <a:gd name="T14" fmla="*/ 368 w 145"/>
                  <a:gd name="T15" fmla="*/ 95 h 75"/>
                  <a:gd name="T16" fmla="*/ 219 w 145"/>
                  <a:gd name="T17" fmla="*/ 143 h 75"/>
                  <a:gd name="T18" fmla="*/ 149 w 145"/>
                  <a:gd name="T19" fmla="*/ 151 h 75"/>
                  <a:gd name="T20" fmla="*/ 82 w 145"/>
                  <a:gd name="T21" fmla="*/ 189 h 75"/>
                  <a:gd name="T22" fmla="*/ 60 w 145"/>
                  <a:gd name="T23" fmla="*/ 103 h 75"/>
                  <a:gd name="T24" fmla="*/ 5 w 145"/>
                  <a:gd name="T25" fmla="*/ 16 h 7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5" h="75">
                    <a:moveTo>
                      <a:pt x="0" y="0"/>
                    </a:moveTo>
                    <a:cubicBezTo>
                      <a:pt x="0" y="9"/>
                      <a:pt x="7" y="20"/>
                      <a:pt x="9" y="29"/>
                    </a:cubicBezTo>
                    <a:cubicBezTo>
                      <a:pt x="11" y="37"/>
                      <a:pt x="11" y="44"/>
                      <a:pt x="12" y="52"/>
                    </a:cubicBezTo>
                    <a:cubicBezTo>
                      <a:pt x="16" y="75"/>
                      <a:pt x="24" y="57"/>
                      <a:pt x="36" y="50"/>
                    </a:cubicBezTo>
                    <a:cubicBezTo>
                      <a:pt x="48" y="42"/>
                      <a:pt x="64" y="47"/>
                      <a:pt x="78" y="43"/>
                    </a:cubicBezTo>
                    <a:cubicBezTo>
                      <a:pt x="88" y="40"/>
                      <a:pt x="98" y="29"/>
                      <a:pt x="108" y="24"/>
                    </a:cubicBezTo>
                    <a:cubicBezTo>
                      <a:pt x="120" y="17"/>
                      <a:pt x="133" y="12"/>
                      <a:pt x="145" y="5"/>
                    </a:cubicBezTo>
                    <a:cubicBezTo>
                      <a:pt x="127" y="4"/>
                      <a:pt x="108" y="18"/>
                      <a:pt x="92" y="24"/>
                    </a:cubicBezTo>
                    <a:cubicBezTo>
                      <a:pt x="81" y="28"/>
                      <a:pt x="68" y="35"/>
                      <a:pt x="55" y="36"/>
                    </a:cubicBezTo>
                    <a:cubicBezTo>
                      <a:pt x="49" y="36"/>
                      <a:pt x="43" y="35"/>
                      <a:pt x="37" y="38"/>
                    </a:cubicBezTo>
                    <a:cubicBezTo>
                      <a:pt x="31" y="40"/>
                      <a:pt x="27" y="52"/>
                      <a:pt x="21" y="47"/>
                    </a:cubicBezTo>
                    <a:cubicBezTo>
                      <a:pt x="18" y="44"/>
                      <a:pt x="17" y="30"/>
                      <a:pt x="15" y="26"/>
                    </a:cubicBezTo>
                    <a:cubicBezTo>
                      <a:pt x="11" y="18"/>
                      <a:pt x="6" y="11"/>
                      <a:pt x="1" y="4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0" name="Freeform 392">
                <a:extLst>
                  <a:ext uri="{FF2B5EF4-FFF2-40B4-BE49-F238E27FC236}">
                    <a16:creationId xmlns:a16="http://schemas.microsoft.com/office/drawing/2014/main" id="{7341542F-E9C8-41DA-8F13-3B2017772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811"/>
                <a:ext cx="40" cy="91"/>
              </a:xfrm>
              <a:custGeom>
                <a:avLst/>
                <a:gdLst>
                  <a:gd name="T0" fmla="*/ 102 w 25"/>
                  <a:gd name="T1" fmla="*/ 0 h 57"/>
                  <a:gd name="T2" fmla="*/ 8 w 25"/>
                  <a:gd name="T3" fmla="*/ 69 h 57"/>
                  <a:gd name="T4" fmla="*/ 42 w 25"/>
                  <a:gd name="T5" fmla="*/ 231 h 57"/>
                  <a:gd name="T6" fmla="*/ 48 w 25"/>
                  <a:gd name="T7" fmla="*/ 94 h 57"/>
                  <a:gd name="T8" fmla="*/ 98 w 25"/>
                  <a:gd name="T9" fmla="*/ 16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57">
                    <a:moveTo>
                      <a:pt x="25" y="0"/>
                    </a:moveTo>
                    <a:cubicBezTo>
                      <a:pt x="19" y="7"/>
                      <a:pt x="5" y="4"/>
                      <a:pt x="2" y="17"/>
                    </a:cubicBezTo>
                    <a:cubicBezTo>
                      <a:pt x="0" y="30"/>
                      <a:pt x="8" y="44"/>
                      <a:pt x="10" y="57"/>
                    </a:cubicBezTo>
                    <a:cubicBezTo>
                      <a:pt x="10" y="46"/>
                      <a:pt x="10" y="34"/>
                      <a:pt x="12" y="23"/>
                    </a:cubicBezTo>
                    <a:cubicBezTo>
                      <a:pt x="13" y="12"/>
                      <a:pt x="18" y="12"/>
                      <a:pt x="24" y="4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1" name="Freeform 393">
                <a:extLst>
                  <a:ext uri="{FF2B5EF4-FFF2-40B4-BE49-F238E27FC236}">
                    <a16:creationId xmlns:a16="http://schemas.microsoft.com/office/drawing/2014/main" id="{FE9DC02C-74ED-493A-9E8E-DE4A51145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2667"/>
                <a:ext cx="240" cy="122"/>
              </a:xfrm>
              <a:custGeom>
                <a:avLst/>
                <a:gdLst>
                  <a:gd name="T0" fmla="*/ 0 w 151"/>
                  <a:gd name="T1" fmla="*/ 143 h 77"/>
                  <a:gd name="T2" fmla="*/ 95 w 151"/>
                  <a:gd name="T3" fmla="*/ 87 h 77"/>
                  <a:gd name="T4" fmla="*/ 181 w 151"/>
                  <a:gd name="T5" fmla="*/ 43 h 77"/>
                  <a:gd name="T6" fmla="*/ 326 w 151"/>
                  <a:gd name="T7" fmla="*/ 27 h 77"/>
                  <a:gd name="T8" fmla="*/ 445 w 151"/>
                  <a:gd name="T9" fmla="*/ 136 h 77"/>
                  <a:gd name="T10" fmla="*/ 606 w 151"/>
                  <a:gd name="T11" fmla="*/ 306 h 77"/>
                  <a:gd name="T12" fmla="*/ 513 w 151"/>
                  <a:gd name="T13" fmla="*/ 239 h 77"/>
                  <a:gd name="T14" fmla="*/ 402 w 151"/>
                  <a:gd name="T15" fmla="*/ 143 h 77"/>
                  <a:gd name="T16" fmla="*/ 257 w 151"/>
                  <a:gd name="T17" fmla="*/ 63 h 77"/>
                  <a:gd name="T18" fmla="*/ 137 w 151"/>
                  <a:gd name="T19" fmla="*/ 103 h 77"/>
                  <a:gd name="T20" fmla="*/ 0 w 151"/>
                  <a:gd name="T21" fmla="*/ 155 h 7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1" h="77">
                    <a:moveTo>
                      <a:pt x="0" y="36"/>
                    </a:moveTo>
                    <a:cubicBezTo>
                      <a:pt x="6" y="36"/>
                      <a:pt x="18" y="25"/>
                      <a:pt x="24" y="22"/>
                    </a:cubicBezTo>
                    <a:cubicBezTo>
                      <a:pt x="31" y="18"/>
                      <a:pt x="38" y="15"/>
                      <a:pt x="45" y="11"/>
                    </a:cubicBezTo>
                    <a:cubicBezTo>
                      <a:pt x="57" y="4"/>
                      <a:pt x="69" y="0"/>
                      <a:pt x="81" y="7"/>
                    </a:cubicBezTo>
                    <a:cubicBezTo>
                      <a:pt x="94" y="13"/>
                      <a:pt x="101" y="25"/>
                      <a:pt x="111" y="34"/>
                    </a:cubicBezTo>
                    <a:cubicBezTo>
                      <a:pt x="124" y="46"/>
                      <a:pt x="142" y="62"/>
                      <a:pt x="151" y="77"/>
                    </a:cubicBezTo>
                    <a:cubicBezTo>
                      <a:pt x="142" y="75"/>
                      <a:pt x="134" y="66"/>
                      <a:pt x="128" y="60"/>
                    </a:cubicBezTo>
                    <a:cubicBezTo>
                      <a:pt x="119" y="52"/>
                      <a:pt x="110" y="42"/>
                      <a:pt x="100" y="36"/>
                    </a:cubicBezTo>
                    <a:cubicBezTo>
                      <a:pt x="91" y="29"/>
                      <a:pt x="77" y="16"/>
                      <a:pt x="64" y="16"/>
                    </a:cubicBezTo>
                    <a:cubicBezTo>
                      <a:pt x="54" y="16"/>
                      <a:pt x="43" y="23"/>
                      <a:pt x="34" y="26"/>
                    </a:cubicBezTo>
                    <a:cubicBezTo>
                      <a:pt x="26" y="30"/>
                      <a:pt x="4" y="32"/>
                      <a:pt x="0" y="39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2" name="Freeform 394">
                <a:extLst>
                  <a:ext uri="{FF2B5EF4-FFF2-40B4-BE49-F238E27FC236}">
                    <a16:creationId xmlns:a16="http://schemas.microsoft.com/office/drawing/2014/main" id="{B94AF35D-21A5-4565-84AF-BE5A71E25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2" y="2757"/>
                <a:ext cx="54" cy="58"/>
              </a:xfrm>
              <a:custGeom>
                <a:avLst/>
                <a:gdLst>
                  <a:gd name="T0" fmla="*/ 0 w 34"/>
                  <a:gd name="T1" fmla="*/ 84 h 36"/>
                  <a:gd name="T2" fmla="*/ 132 w 34"/>
                  <a:gd name="T3" fmla="*/ 150 h 36"/>
                  <a:gd name="T4" fmla="*/ 103 w 34"/>
                  <a:gd name="T5" fmla="*/ 29 h 36"/>
                  <a:gd name="T6" fmla="*/ 0 w 34"/>
                  <a:gd name="T7" fmla="*/ 71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6">
                    <a:moveTo>
                      <a:pt x="0" y="20"/>
                    </a:moveTo>
                    <a:cubicBezTo>
                      <a:pt x="11" y="14"/>
                      <a:pt x="33" y="18"/>
                      <a:pt x="33" y="36"/>
                    </a:cubicBezTo>
                    <a:cubicBezTo>
                      <a:pt x="34" y="29"/>
                      <a:pt x="32" y="11"/>
                      <a:pt x="26" y="7"/>
                    </a:cubicBezTo>
                    <a:cubicBezTo>
                      <a:pt x="16" y="0"/>
                      <a:pt x="7" y="15"/>
                      <a:pt x="0" y="1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3" name="Freeform 395">
                <a:extLst>
                  <a:ext uri="{FF2B5EF4-FFF2-40B4-BE49-F238E27FC236}">
                    <a16:creationId xmlns:a16="http://schemas.microsoft.com/office/drawing/2014/main" id="{B903D3FB-49B8-4467-A5C7-7E3405282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745"/>
                <a:ext cx="83" cy="47"/>
              </a:xfrm>
              <a:custGeom>
                <a:avLst/>
                <a:gdLst>
                  <a:gd name="T0" fmla="*/ 0 w 52"/>
                  <a:gd name="T1" fmla="*/ 100 h 30"/>
                  <a:gd name="T2" fmla="*/ 97 w 52"/>
                  <a:gd name="T3" fmla="*/ 47 h 30"/>
                  <a:gd name="T4" fmla="*/ 211 w 52"/>
                  <a:gd name="T5" fmla="*/ 108 h 30"/>
                  <a:gd name="T6" fmla="*/ 142 w 52"/>
                  <a:gd name="T7" fmla="*/ 74 h 30"/>
                  <a:gd name="T8" fmla="*/ 102 w 52"/>
                  <a:gd name="T9" fmla="*/ 22 h 30"/>
                  <a:gd name="T10" fmla="*/ 8 w 52"/>
                  <a:gd name="T11" fmla="*/ 7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2" h="30">
                    <a:moveTo>
                      <a:pt x="0" y="26"/>
                    </a:moveTo>
                    <a:cubicBezTo>
                      <a:pt x="5" y="16"/>
                      <a:pt x="12" y="2"/>
                      <a:pt x="24" y="12"/>
                    </a:cubicBezTo>
                    <a:cubicBezTo>
                      <a:pt x="32" y="19"/>
                      <a:pt x="38" y="30"/>
                      <a:pt x="52" y="28"/>
                    </a:cubicBezTo>
                    <a:cubicBezTo>
                      <a:pt x="47" y="24"/>
                      <a:pt x="39" y="24"/>
                      <a:pt x="35" y="19"/>
                    </a:cubicBezTo>
                    <a:cubicBezTo>
                      <a:pt x="30" y="15"/>
                      <a:pt x="30" y="9"/>
                      <a:pt x="25" y="6"/>
                    </a:cubicBezTo>
                    <a:cubicBezTo>
                      <a:pt x="16" y="0"/>
                      <a:pt x="0" y="9"/>
                      <a:pt x="2" y="2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4" name="Freeform 396">
                <a:extLst>
                  <a:ext uri="{FF2B5EF4-FFF2-40B4-BE49-F238E27FC236}">
                    <a16:creationId xmlns:a16="http://schemas.microsoft.com/office/drawing/2014/main" id="{C05987C8-3903-4E2C-8356-31B8D9DBD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888"/>
                <a:ext cx="100" cy="76"/>
              </a:xfrm>
              <a:custGeom>
                <a:avLst/>
                <a:gdLst>
                  <a:gd name="T0" fmla="*/ 0 w 63"/>
                  <a:gd name="T1" fmla="*/ 73 h 48"/>
                  <a:gd name="T2" fmla="*/ 68 w 63"/>
                  <a:gd name="T3" fmla="*/ 68 h 48"/>
                  <a:gd name="T4" fmla="*/ 111 w 63"/>
                  <a:gd name="T5" fmla="*/ 124 h 48"/>
                  <a:gd name="T6" fmla="*/ 252 w 63"/>
                  <a:gd name="T7" fmla="*/ 190 h 48"/>
                  <a:gd name="T8" fmla="*/ 129 w 63"/>
                  <a:gd name="T9" fmla="*/ 48 h 48"/>
                  <a:gd name="T10" fmla="*/ 16 w 63"/>
                  <a:gd name="T11" fmla="*/ 48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48">
                    <a:moveTo>
                      <a:pt x="0" y="18"/>
                    </a:moveTo>
                    <a:cubicBezTo>
                      <a:pt x="9" y="14"/>
                      <a:pt x="9" y="13"/>
                      <a:pt x="17" y="17"/>
                    </a:cubicBezTo>
                    <a:cubicBezTo>
                      <a:pt x="24" y="22"/>
                      <a:pt x="25" y="24"/>
                      <a:pt x="28" y="31"/>
                    </a:cubicBezTo>
                    <a:cubicBezTo>
                      <a:pt x="37" y="48"/>
                      <a:pt x="48" y="41"/>
                      <a:pt x="63" y="48"/>
                    </a:cubicBezTo>
                    <a:cubicBezTo>
                      <a:pt x="43" y="40"/>
                      <a:pt x="40" y="29"/>
                      <a:pt x="32" y="12"/>
                    </a:cubicBezTo>
                    <a:cubicBezTo>
                      <a:pt x="26" y="0"/>
                      <a:pt x="12" y="1"/>
                      <a:pt x="4" y="1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5" name="Freeform 397">
                <a:extLst>
                  <a:ext uri="{FF2B5EF4-FFF2-40B4-BE49-F238E27FC236}">
                    <a16:creationId xmlns:a16="http://schemas.microsoft.com/office/drawing/2014/main" id="{1AA61826-796B-47D1-9003-30F392A06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" y="2885"/>
                <a:ext cx="64" cy="47"/>
              </a:xfrm>
              <a:custGeom>
                <a:avLst/>
                <a:gdLst>
                  <a:gd name="T0" fmla="*/ 46 w 40"/>
                  <a:gd name="T1" fmla="*/ 116 h 30"/>
                  <a:gd name="T2" fmla="*/ 74 w 40"/>
                  <a:gd name="T3" fmla="*/ 49 h 30"/>
                  <a:gd name="T4" fmla="*/ 163 w 40"/>
                  <a:gd name="T5" fmla="*/ 61 h 30"/>
                  <a:gd name="T6" fmla="*/ 42 w 40"/>
                  <a:gd name="T7" fmla="*/ 103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30">
                    <a:moveTo>
                      <a:pt x="11" y="30"/>
                    </a:moveTo>
                    <a:cubicBezTo>
                      <a:pt x="13" y="23"/>
                      <a:pt x="10" y="16"/>
                      <a:pt x="18" y="13"/>
                    </a:cubicBezTo>
                    <a:cubicBezTo>
                      <a:pt x="25" y="10"/>
                      <a:pt x="32" y="16"/>
                      <a:pt x="40" y="16"/>
                    </a:cubicBezTo>
                    <a:cubicBezTo>
                      <a:pt x="28" y="0"/>
                      <a:pt x="0" y="4"/>
                      <a:pt x="10" y="2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6" name="Freeform 398">
                <a:extLst>
                  <a:ext uri="{FF2B5EF4-FFF2-40B4-BE49-F238E27FC236}">
                    <a16:creationId xmlns:a16="http://schemas.microsoft.com/office/drawing/2014/main" id="{3D19C9F0-AE1C-4F02-90AB-27F29E674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3" y="2684"/>
                <a:ext cx="52" cy="70"/>
              </a:xfrm>
              <a:custGeom>
                <a:avLst/>
                <a:gdLst>
                  <a:gd name="T0" fmla="*/ 20 w 33"/>
                  <a:gd name="T1" fmla="*/ 177 h 44"/>
                  <a:gd name="T2" fmla="*/ 129 w 33"/>
                  <a:gd name="T3" fmla="*/ 73 h 44"/>
                  <a:gd name="T4" fmla="*/ 39 w 33"/>
                  <a:gd name="T5" fmla="*/ 40 h 44"/>
                  <a:gd name="T6" fmla="*/ 20 w 33"/>
                  <a:gd name="T7" fmla="*/ 164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4">
                    <a:moveTo>
                      <a:pt x="5" y="44"/>
                    </a:moveTo>
                    <a:cubicBezTo>
                      <a:pt x="0" y="25"/>
                      <a:pt x="16" y="14"/>
                      <a:pt x="33" y="18"/>
                    </a:cubicBezTo>
                    <a:cubicBezTo>
                      <a:pt x="24" y="14"/>
                      <a:pt x="22" y="0"/>
                      <a:pt x="10" y="10"/>
                    </a:cubicBezTo>
                    <a:cubicBezTo>
                      <a:pt x="1" y="18"/>
                      <a:pt x="0" y="31"/>
                      <a:pt x="5" y="4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7" name="Freeform 399">
                <a:extLst>
                  <a:ext uri="{FF2B5EF4-FFF2-40B4-BE49-F238E27FC236}">
                    <a16:creationId xmlns:a16="http://schemas.microsoft.com/office/drawing/2014/main" id="{829A59D5-8A98-4195-B385-9F8DDEB17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2552"/>
                <a:ext cx="186" cy="101"/>
              </a:xfrm>
              <a:custGeom>
                <a:avLst/>
                <a:gdLst>
                  <a:gd name="T0" fmla="*/ 0 w 117"/>
                  <a:gd name="T1" fmla="*/ 260 h 63"/>
                  <a:gd name="T2" fmla="*/ 471 w 117"/>
                  <a:gd name="T3" fmla="*/ 0 h 63"/>
                  <a:gd name="T4" fmla="*/ 273 w 117"/>
                  <a:gd name="T5" fmla="*/ 165 h 63"/>
                  <a:gd name="T6" fmla="*/ 141 w 117"/>
                  <a:gd name="T7" fmla="*/ 226 h 63"/>
                  <a:gd name="T8" fmla="*/ 25 w 117"/>
                  <a:gd name="T9" fmla="*/ 252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7" h="63">
                    <a:moveTo>
                      <a:pt x="0" y="63"/>
                    </a:moveTo>
                    <a:cubicBezTo>
                      <a:pt x="37" y="39"/>
                      <a:pt x="88" y="34"/>
                      <a:pt x="117" y="0"/>
                    </a:cubicBezTo>
                    <a:cubicBezTo>
                      <a:pt x="110" y="20"/>
                      <a:pt x="86" y="31"/>
                      <a:pt x="68" y="40"/>
                    </a:cubicBezTo>
                    <a:cubicBezTo>
                      <a:pt x="57" y="46"/>
                      <a:pt x="46" y="51"/>
                      <a:pt x="35" y="55"/>
                    </a:cubicBezTo>
                    <a:cubicBezTo>
                      <a:pt x="26" y="58"/>
                      <a:pt x="15" y="58"/>
                      <a:pt x="6" y="6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8" name="Freeform 400">
                <a:extLst>
                  <a:ext uri="{FF2B5EF4-FFF2-40B4-BE49-F238E27FC236}">
                    <a16:creationId xmlns:a16="http://schemas.microsoft.com/office/drawing/2014/main" id="{C9C53413-8D25-4979-B380-C121F8283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371"/>
                <a:ext cx="152" cy="243"/>
              </a:xfrm>
              <a:custGeom>
                <a:avLst/>
                <a:gdLst>
                  <a:gd name="T0" fmla="*/ 382 w 96"/>
                  <a:gd name="T1" fmla="*/ 5 h 153"/>
                  <a:gd name="T2" fmla="*/ 291 w 96"/>
                  <a:gd name="T3" fmla="*/ 164 h 153"/>
                  <a:gd name="T4" fmla="*/ 190 w 96"/>
                  <a:gd name="T5" fmla="*/ 297 h 153"/>
                  <a:gd name="T6" fmla="*/ 100 w 96"/>
                  <a:gd name="T7" fmla="*/ 437 h 153"/>
                  <a:gd name="T8" fmla="*/ 0 w 96"/>
                  <a:gd name="T9" fmla="*/ 613 h 153"/>
                  <a:gd name="T10" fmla="*/ 177 w 96"/>
                  <a:gd name="T11" fmla="*/ 205 h 153"/>
                  <a:gd name="T12" fmla="*/ 291 w 96"/>
                  <a:gd name="T13" fmla="*/ 76 h 153"/>
                  <a:gd name="T14" fmla="*/ 358 w 96"/>
                  <a:gd name="T15" fmla="*/ 0 h 1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53">
                    <a:moveTo>
                      <a:pt x="96" y="1"/>
                    </a:moveTo>
                    <a:cubicBezTo>
                      <a:pt x="85" y="10"/>
                      <a:pt x="79" y="28"/>
                      <a:pt x="73" y="41"/>
                    </a:cubicBezTo>
                    <a:cubicBezTo>
                      <a:pt x="66" y="55"/>
                      <a:pt x="60" y="63"/>
                      <a:pt x="48" y="74"/>
                    </a:cubicBezTo>
                    <a:cubicBezTo>
                      <a:pt x="37" y="84"/>
                      <a:pt x="30" y="95"/>
                      <a:pt x="25" y="109"/>
                    </a:cubicBezTo>
                    <a:cubicBezTo>
                      <a:pt x="18" y="126"/>
                      <a:pt x="8" y="138"/>
                      <a:pt x="0" y="153"/>
                    </a:cubicBezTo>
                    <a:cubicBezTo>
                      <a:pt x="15" y="121"/>
                      <a:pt x="22" y="79"/>
                      <a:pt x="45" y="51"/>
                    </a:cubicBezTo>
                    <a:cubicBezTo>
                      <a:pt x="54" y="40"/>
                      <a:pt x="64" y="30"/>
                      <a:pt x="73" y="19"/>
                    </a:cubicBezTo>
                    <a:cubicBezTo>
                      <a:pt x="78" y="14"/>
                      <a:pt x="87" y="6"/>
                      <a:pt x="90" y="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99" name="Freeform 401">
                <a:extLst>
                  <a:ext uri="{FF2B5EF4-FFF2-40B4-BE49-F238E27FC236}">
                    <a16:creationId xmlns:a16="http://schemas.microsoft.com/office/drawing/2014/main" id="{BB01D723-A59A-49C6-B016-009851EA6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2708"/>
                <a:ext cx="66" cy="75"/>
              </a:xfrm>
              <a:custGeom>
                <a:avLst/>
                <a:gdLst>
                  <a:gd name="T0" fmla="*/ 0 w 42"/>
                  <a:gd name="T1" fmla="*/ 89 h 47"/>
                  <a:gd name="T2" fmla="*/ 94 w 42"/>
                  <a:gd name="T3" fmla="*/ 110 h 47"/>
                  <a:gd name="T4" fmla="*/ 143 w 42"/>
                  <a:gd name="T5" fmla="*/ 0 h 47"/>
                  <a:gd name="T6" fmla="*/ 130 w 42"/>
                  <a:gd name="T7" fmla="*/ 137 h 47"/>
                  <a:gd name="T8" fmla="*/ 14 w 42"/>
                  <a:gd name="T9" fmla="*/ 124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7">
                    <a:moveTo>
                      <a:pt x="0" y="22"/>
                    </a:moveTo>
                    <a:cubicBezTo>
                      <a:pt x="8" y="24"/>
                      <a:pt x="15" y="32"/>
                      <a:pt x="24" y="27"/>
                    </a:cubicBezTo>
                    <a:cubicBezTo>
                      <a:pt x="34" y="22"/>
                      <a:pt x="30" y="6"/>
                      <a:pt x="37" y="0"/>
                    </a:cubicBezTo>
                    <a:cubicBezTo>
                      <a:pt x="42" y="6"/>
                      <a:pt x="38" y="27"/>
                      <a:pt x="34" y="34"/>
                    </a:cubicBezTo>
                    <a:cubicBezTo>
                      <a:pt x="27" y="47"/>
                      <a:pt x="11" y="43"/>
                      <a:pt x="4" y="3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0" name="Freeform 402">
                <a:extLst>
                  <a:ext uri="{FF2B5EF4-FFF2-40B4-BE49-F238E27FC236}">
                    <a16:creationId xmlns:a16="http://schemas.microsoft.com/office/drawing/2014/main" id="{BAFC0D70-A355-48F4-A7F8-981795952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5" y="2716"/>
                <a:ext cx="91" cy="68"/>
              </a:xfrm>
              <a:custGeom>
                <a:avLst/>
                <a:gdLst>
                  <a:gd name="T0" fmla="*/ 21 w 57"/>
                  <a:gd name="T1" fmla="*/ 0 h 43"/>
                  <a:gd name="T2" fmla="*/ 97 w 57"/>
                  <a:gd name="T3" fmla="*/ 103 h 43"/>
                  <a:gd name="T4" fmla="*/ 163 w 57"/>
                  <a:gd name="T5" fmla="*/ 68 h 43"/>
                  <a:gd name="T6" fmla="*/ 231 w 57"/>
                  <a:gd name="T7" fmla="*/ 87 h 43"/>
                  <a:gd name="T8" fmla="*/ 102 w 57"/>
                  <a:gd name="T9" fmla="*/ 155 h 43"/>
                  <a:gd name="T10" fmla="*/ 21 w 57"/>
                  <a:gd name="T11" fmla="*/ 14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3">
                    <a:moveTo>
                      <a:pt x="5" y="0"/>
                    </a:moveTo>
                    <a:cubicBezTo>
                      <a:pt x="8" y="10"/>
                      <a:pt x="10" y="34"/>
                      <a:pt x="24" y="26"/>
                    </a:cubicBezTo>
                    <a:cubicBezTo>
                      <a:pt x="30" y="23"/>
                      <a:pt x="32" y="19"/>
                      <a:pt x="40" y="17"/>
                    </a:cubicBezTo>
                    <a:cubicBezTo>
                      <a:pt x="48" y="16"/>
                      <a:pt x="52" y="15"/>
                      <a:pt x="57" y="22"/>
                    </a:cubicBezTo>
                    <a:cubicBezTo>
                      <a:pt x="39" y="17"/>
                      <a:pt x="39" y="36"/>
                      <a:pt x="25" y="39"/>
                    </a:cubicBezTo>
                    <a:cubicBezTo>
                      <a:pt x="10" y="43"/>
                      <a:pt x="0" y="16"/>
                      <a:pt x="5" y="4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1" name="Freeform 403">
                <a:extLst>
                  <a:ext uri="{FF2B5EF4-FFF2-40B4-BE49-F238E27FC236}">
                    <a16:creationId xmlns:a16="http://schemas.microsoft.com/office/drawing/2014/main" id="{DF5EE353-D103-4295-8C88-45E1661A6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2538"/>
                <a:ext cx="153" cy="86"/>
              </a:xfrm>
              <a:custGeom>
                <a:avLst/>
                <a:gdLst>
                  <a:gd name="T0" fmla="*/ 5 w 96"/>
                  <a:gd name="T1" fmla="*/ 150 h 54"/>
                  <a:gd name="T2" fmla="*/ 73 w 96"/>
                  <a:gd name="T3" fmla="*/ 162 h 54"/>
                  <a:gd name="T4" fmla="*/ 124 w 96"/>
                  <a:gd name="T5" fmla="*/ 162 h 54"/>
                  <a:gd name="T6" fmla="*/ 134 w 96"/>
                  <a:gd name="T7" fmla="*/ 104 h 54"/>
                  <a:gd name="T8" fmla="*/ 244 w 96"/>
                  <a:gd name="T9" fmla="*/ 25 h 54"/>
                  <a:gd name="T10" fmla="*/ 389 w 96"/>
                  <a:gd name="T11" fmla="*/ 5 h 54"/>
                  <a:gd name="T12" fmla="*/ 300 w 96"/>
                  <a:gd name="T13" fmla="*/ 29 h 54"/>
                  <a:gd name="T14" fmla="*/ 214 w 96"/>
                  <a:gd name="T15" fmla="*/ 81 h 54"/>
                  <a:gd name="T16" fmla="*/ 183 w 96"/>
                  <a:gd name="T17" fmla="*/ 202 h 54"/>
                  <a:gd name="T18" fmla="*/ 81 w 96"/>
                  <a:gd name="T19" fmla="*/ 185 h 54"/>
                  <a:gd name="T20" fmla="*/ 0 w 96"/>
                  <a:gd name="T21" fmla="*/ 150 h 5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6" h="54">
                    <a:moveTo>
                      <a:pt x="1" y="37"/>
                    </a:moveTo>
                    <a:cubicBezTo>
                      <a:pt x="6" y="30"/>
                      <a:pt x="11" y="39"/>
                      <a:pt x="18" y="40"/>
                    </a:cubicBezTo>
                    <a:cubicBezTo>
                      <a:pt x="21" y="41"/>
                      <a:pt x="28" y="42"/>
                      <a:pt x="31" y="40"/>
                    </a:cubicBezTo>
                    <a:cubicBezTo>
                      <a:pt x="35" y="37"/>
                      <a:pt x="32" y="30"/>
                      <a:pt x="33" y="26"/>
                    </a:cubicBezTo>
                    <a:cubicBezTo>
                      <a:pt x="35" y="14"/>
                      <a:pt x="50" y="8"/>
                      <a:pt x="60" y="6"/>
                    </a:cubicBezTo>
                    <a:cubicBezTo>
                      <a:pt x="72" y="3"/>
                      <a:pt x="84" y="0"/>
                      <a:pt x="96" y="1"/>
                    </a:cubicBezTo>
                    <a:cubicBezTo>
                      <a:pt x="90" y="4"/>
                      <a:pt x="81" y="4"/>
                      <a:pt x="74" y="7"/>
                    </a:cubicBezTo>
                    <a:cubicBezTo>
                      <a:pt x="65" y="11"/>
                      <a:pt x="60" y="14"/>
                      <a:pt x="53" y="20"/>
                    </a:cubicBezTo>
                    <a:cubicBezTo>
                      <a:pt x="46" y="27"/>
                      <a:pt x="40" y="40"/>
                      <a:pt x="45" y="50"/>
                    </a:cubicBezTo>
                    <a:cubicBezTo>
                      <a:pt x="40" y="54"/>
                      <a:pt x="25" y="48"/>
                      <a:pt x="20" y="46"/>
                    </a:cubicBezTo>
                    <a:cubicBezTo>
                      <a:pt x="13" y="43"/>
                      <a:pt x="8" y="36"/>
                      <a:pt x="0" y="3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2" name="Freeform 404">
                <a:extLst>
                  <a:ext uri="{FF2B5EF4-FFF2-40B4-BE49-F238E27FC236}">
                    <a16:creationId xmlns:a16="http://schemas.microsoft.com/office/drawing/2014/main" id="{29C6E02F-2F69-479B-BB3E-5531CFA83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554"/>
                <a:ext cx="84" cy="62"/>
              </a:xfrm>
              <a:custGeom>
                <a:avLst/>
                <a:gdLst>
                  <a:gd name="T0" fmla="*/ 211 w 53"/>
                  <a:gd name="T1" fmla="*/ 132 h 39"/>
                  <a:gd name="T2" fmla="*/ 136 w 53"/>
                  <a:gd name="T3" fmla="*/ 137 h 39"/>
                  <a:gd name="T4" fmla="*/ 116 w 53"/>
                  <a:gd name="T5" fmla="*/ 83 h 39"/>
                  <a:gd name="T6" fmla="*/ 120 w 53"/>
                  <a:gd name="T7" fmla="*/ 52 h 39"/>
                  <a:gd name="T8" fmla="*/ 82 w 53"/>
                  <a:gd name="T9" fmla="*/ 27 h 39"/>
                  <a:gd name="T10" fmla="*/ 0 w 53"/>
                  <a:gd name="T11" fmla="*/ 0 h 39"/>
                  <a:gd name="T12" fmla="*/ 48 w 53"/>
                  <a:gd name="T13" fmla="*/ 35 h 39"/>
                  <a:gd name="T14" fmla="*/ 68 w 53"/>
                  <a:gd name="T15" fmla="*/ 81 h 39"/>
                  <a:gd name="T16" fmla="*/ 68 w 53"/>
                  <a:gd name="T17" fmla="*/ 116 h 39"/>
                  <a:gd name="T18" fmla="*/ 95 w 53"/>
                  <a:gd name="T19" fmla="*/ 137 h 39"/>
                  <a:gd name="T20" fmla="*/ 206 w 53"/>
                  <a:gd name="T21" fmla="*/ 132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3" h="39">
                    <a:moveTo>
                      <a:pt x="53" y="33"/>
                    </a:moveTo>
                    <a:cubicBezTo>
                      <a:pt x="48" y="35"/>
                      <a:pt x="39" y="36"/>
                      <a:pt x="34" y="34"/>
                    </a:cubicBezTo>
                    <a:cubicBezTo>
                      <a:pt x="28" y="33"/>
                      <a:pt x="28" y="27"/>
                      <a:pt x="29" y="21"/>
                    </a:cubicBezTo>
                    <a:cubicBezTo>
                      <a:pt x="29" y="19"/>
                      <a:pt x="31" y="16"/>
                      <a:pt x="30" y="13"/>
                    </a:cubicBezTo>
                    <a:cubicBezTo>
                      <a:pt x="29" y="11"/>
                      <a:pt x="23" y="8"/>
                      <a:pt x="21" y="7"/>
                    </a:cubicBezTo>
                    <a:cubicBezTo>
                      <a:pt x="16" y="3"/>
                      <a:pt x="7" y="0"/>
                      <a:pt x="0" y="0"/>
                    </a:cubicBezTo>
                    <a:cubicBezTo>
                      <a:pt x="6" y="3"/>
                      <a:pt x="9" y="3"/>
                      <a:pt x="12" y="9"/>
                    </a:cubicBezTo>
                    <a:cubicBezTo>
                      <a:pt x="14" y="12"/>
                      <a:pt x="17" y="16"/>
                      <a:pt x="17" y="20"/>
                    </a:cubicBezTo>
                    <a:cubicBezTo>
                      <a:pt x="17" y="24"/>
                      <a:pt x="16" y="26"/>
                      <a:pt x="17" y="29"/>
                    </a:cubicBezTo>
                    <a:cubicBezTo>
                      <a:pt x="19" y="31"/>
                      <a:pt x="22" y="33"/>
                      <a:pt x="24" y="34"/>
                    </a:cubicBezTo>
                    <a:cubicBezTo>
                      <a:pt x="34" y="39"/>
                      <a:pt x="43" y="37"/>
                      <a:pt x="52" y="33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3" name="Freeform 405">
                <a:extLst>
                  <a:ext uri="{FF2B5EF4-FFF2-40B4-BE49-F238E27FC236}">
                    <a16:creationId xmlns:a16="http://schemas.microsoft.com/office/drawing/2014/main" id="{1A8733E4-4AE8-4FFC-9A40-551B9B3D0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395"/>
                <a:ext cx="100" cy="113"/>
              </a:xfrm>
              <a:custGeom>
                <a:avLst/>
                <a:gdLst>
                  <a:gd name="T0" fmla="*/ 252 w 63"/>
                  <a:gd name="T1" fmla="*/ 271 h 71"/>
                  <a:gd name="T2" fmla="*/ 219 w 63"/>
                  <a:gd name="T3" fmla="*/ 164 h 71"/>
                  <a:gd name="T4" fmla="*/ 159 w 63"/>
                  <a:gd name="T5" fmla="*/ 68 h 71"/>
                  <a:gd name="T6" fmla="*/ 0 w 63"/>
                  <a:gd name="T7" fmla="*/ 5 h 71"/>
                  <a:gd name="T8" fmla="*/ 95 w 63"/>
                  <a:gd name="T9" fmla="*/ 53 h 71"/>
                  <a:gd name="T10" fmla="*/ 159 w 63"/>
                  <a:gd name="T11" fmla="*/ 108 h 71"/>
                  <a:gd name="T12" fmla="*/ 248 w 63"/>
                  <a:gd name="T13" fmla="*/ 282 h 71"/>
                  <a:gd name="T14" fmla="*/ 248 w 63"/>
                  <a:gd name="T15" fmla="*/ 274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71">
                    <a:moveTo>
                      <a:pt x="63" y="67"/>
                    </a:moveTo>
                    <a:cubicBezTo>
                      <a:pt x="60" y="58"/>
                      <a:pt x="60" y="50"/>
                      <a:pt x="55" y="41"/>
                    </a:cubicBezTo>
                    <a:cubicBezTo>
                      <a:pt x="51" y="33"/>
                      <a:pt x="46" y="24"/>
                      <a:pt x="40" y="17"/>
                    </a:cubicBezTo>
                    <a:cubicBezTo>
                      <a:pt x="30" y="7"/>
                      <a:pt x="15" y="0"/>
                      <a:pt x="0" y="1"/>
                    </a:cubicBezTo>
                    <a:cubicBezTo>
                      <a:pt x="6" y="6"/>
                      <a:pt x="17" y="8"/>
                      <a:pt x="24" y="13"/>
                    </a:cubicBezTo>
                    <a:cubicBezTo>
                      <a:pt x="30" y="17"/>
                      <a:pt x="35" y="21"/>
                      <a:pt x="40" y="27"/>
                    </a:cubicBezTo>
                    <a:cubicBezTo>
                      <a:pt x="49" y="39"/>
                      <a:pt x="57" y="55"/>
                      <a:pt x="62" y="70"/>
                    </a:cubicBezTo>
                    <a:cubicBezTo>
                      <a:pt x="61" y="71"/>
                      <a:pt x="62" y="69"/>
                      <a:pt x="62" y="68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4" name="Freeform 406">
                <a:extLst>
                  <a:ext uri="{FF2B5EF4-FFF2-40B4-BE49-F238E27FC236}">
                    <a16:creationId xmlns:a16="http://schemas.microsoft.com/office/drawing/2014/main" id="{A285E186-2DE2-45A8-B53E-20495BBD0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446"/>
                <a:ext cx="86" cy="103"/>
              </a:xfrm>
              <a:custGeom>
                <a:avLst/>
                <a:gdLst>
                  <a:gd name="T0" fmla="*/ 0 w 54"/>
                  <a:gd name="T1" fmla="*/ 5 h 65"/>
                  <a:gd name="T2" fmla="*/ 89 w 54"/>
                  <a:gd name="T3" fmla="*/ 13 h 65"/>
                  <a:gd name="T4" fmla="*/ 158 w 54"/>
                  <a:gd name="T5" fmla="*/ 63 h 65"/>
                  <a:gd name="T6" fmla="*/ 210 w 54"/>
                  <a:gd name="T7" fmla="*/ 155 h 65"/>
                  <a:gd name="T8" fmla="*/ 205 w 54"/>
                  <a:gd name="T9" fmla="*/ 258 h 65"/>
                  <a:gd name="T10" fmla="*/ 197 w 54"/>
                  <a:gd name="T11" fmla="*/ 168 h 65"/>
                  <a:gd name="T12" fmla="*/ 158 w 54"/>
                  <a:gd name="T13" fmla="*/ 90 h 65"/>
                  <a:gd name="T14" fmla="*/ 16 w 54"/>
                  <a:gd name="T15" fmla="*/ 8 h 6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65">
                    <a:moveTo>
                      <a:pt x="0" y="1"/>
                    </a:moveTo>
                    <a:cubicBezTo>
                      <a:pt x="7" y="2"/>
                      <a:pt x="14" y="0"/>
                      <a:pt x="22" y="3"/>
                    </a:cubicBezTo>
                    <a:cubicBezTo>
                      <a:pt x="28" y="6"/>
                      <a:pt x="34" y="11"/>
                      <a:pt x="39" y="16"/>
                    </a:cubicBezTo>
                    <a:cubicBezTo>
                      <a:pt x="45" y="23"/>
                      <a:pt x="49" y="30"/>
                      <a:pt x="52" y="39"/>
                    </a:cubicBezTo>
                    <a:cubicBezTo>
                      <a:pt x="54" y="49"/>
                      <a:pt x="52" y="55"/>
                      <a:pt x="51" y="65"/>
                    </a:cubicBezTo>
                    <a:cubicBezTo>
                      <a:pt x="48" y="58"/>
                      <a:pt x="51" y="49"/>
                      <a:pt x="49" y="42"/>
                    </a:cubicBezTo>
                    <a:cubicBezTo>
                      <a:pt x="47" y="35"/>
                      <a:pt x="43" y="29"/>
                      <a:pt x="39" y="23"/>
                    </a:cubicBezTo>
                    <a:cubicBezTo>
                      <a:pt x="29" y="11"/>
                      <a:pt x="17" y="8"/>
                      <a:pt x="4" y="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5" name="Freeform 407">
                <a:extLst>
                  <a:ext uri="{FF2B5EF4-FFF2-40B4-BE49-F238E27FC236}">
                    <a16:creationId xmlns:a16="http://schemas.microsoft.com/office/drawing/2014/main" id="{5A9AA2FE-4BAA-473D-90A1-8F761D1AA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524"/>
                <a:ext cx="68" cy="68"/>
              </a:xfrm>
              <a:custGeom>
                <a:avLst/>
                <a:gdLst>
                  <a:gd name="T0" fmla="*/ 0 w 43"/>
                  <a:gd name="T1" fmla="*/ 8 h 43"/>
                  <a:gd name="T2" fmla="*/ 122 w 43"/>
                  <a:gd name="T3" fmla="*/ 43 h 43"/>
                  <a:gd name="T4" fmla="*/ 158 w 43"/>
                  <a:gd name="T5" fmla="*/ 171 h 43"/>
                  <a:gd name="T6" fmla="*/ 108 w 43"/>
                  <a:gd name="T7" fmla="*/ 52 h 43"/>
                  <a:gd name="T8" fmla="*/ 8 w 43"/>
                  <a:gd name="T9" fmla="*/ 1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43">
                    <a:moveTo>
                      <a:pt x="0" y="2"/>
                    </a:moveTo>
                    <a:cubicBezTo>
                      <a:pt x="14" y="0"/>
                      <a:pt x="21" y="0"/>
                      <a:pt x="31" y="11"/>
                    </a:cubicBezTo>
                    <a:cubicBezTo>
                      <a:pt x="38" y="19"/>
                      <a:pt x="43" y="33"/>
                      <a:pt x="40" y="43"/>
                    </a:cubicBezTo>
                    <a:cubicBezTo>
                      <a:pt x="35" y="34"/>
                      <a:pt x="35" y="22"/>
                      <a:pt x="27" y="13"/>
                    </a:cubicBezTo>
                    <a:cubicBezTo>
                      <a:pt x="21" y="5"/>
                      <a:pt x="12" y="4"/>
                      <a:pt x="2" y="4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6" name="Freeform 408">
                <a:extLst>
                  <a:ext uri="{FF2B5EF4-FFF2-40B4-BE49-F238E27FC236}">
                    <a16:creationId xmlns:a16="http://schemas.microsoft.com/office/drawing/2014/main" id="{0C534A68-8EF5-4DD0-8629-1E523FC88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2570"/>
                <a:ext cx="39" cy="41"/>
              </a:xfrm>
              <a:custGeom>
                <a:avLst/>
                <a:gdLst>
                  <a:gd name="T0" fmla="*/ 0 w 25"/>
                  <a:gd name="T1" fmla="*/ 5 h 26"/>
                  <a:gd name="T2" fmla="*/ 83 w 25"/>
                  <a:gd name="T3" fmla="*/ 103 h 26"/>
                  <a:gd name="T4" fmla="*/ 8 w 25"/>
                  <a:gd name="T5" fmla="*/ 14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6">
                    <a:moveTo>
                      <a:pt x="0" y="1"/>
                    </a:moveTo>
                    <a:cubicBezTo>
                      <a:pt x="14" y="0"/>
                      <a:pt x="25" y="12"/>
                      <a:pt x="22" y="26"/>
                    </a:cubicBezTo>
                    <a:cubicBezTo>
                      <a:pt x="20" y="14"/>
                      <a:pt x="15" y="5"/>
                      <a:pt x="2" y="4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7" name="Freeform 409">
                <a:extLst>
                  <a:ext uri="{FF2B5EF4-FFF2-40B4-BE49-F238E27FC236}">
                    <a16:creationId xmlns:a16="http://schemas.microsoft.com/office/drawing/2014/main" id="{3A02BE81-42F4-40EA-8317-555CD76A3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4" y="2449"/>
                <a:ext cx="26" cy="73"/>
              </a:xfrm>
              <a:custGeom>
                <a:avLst/>
                <a:gdLst>
                  <a:gd name="T0" fmla="*/ 0 w 16"/>
                  <a:gd name="T1" fmla="*/ 0 h 46"/>
                  <a:gd name="T2" fmla="*/ 34 w 16"/>
                  <a:gd name="T3" fmla="*/ 89 h 46"/>
                  <a:gd name="T4" fmla="*/ 18 w 16"/>
                  <a:gd name="T5" fmla="*/ 184 h 46"/>
                  <a:gd name="T6" fmla="*/ 60 w 16"/>
                  <a:gd name="T7" fmla="*/ 116 h 46"/>
                  <a:gd name="T8" fmla="*/ 47 w 16"/>
                  <a:gd name="T9" fmla="*/ 81 h 46"/>
                  <a:gd name="T10" fmla="*/ 21 w 16"/>
                  <a:gd name="T11" fmla="*/ 27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6">
                    <a:moveTo>
                      <a:pt x="0" y="0"/>
                    </a:moveTo>
                    <a:cubicBezTo>
                      <a:pt x="3" y="7"/>
                      <a:pt x="7" y="15"/>
                      <a:pt x="8" y="22"/>
                    </a:cubicBezTo>
                    <a:cubicBezTo>
                      <a:pt x="10" y="31"/>
                      <a:pt x="6" y="38"/>
                      <a:pt x="4" y="46"/>
                    </a:cubicBezTo>
                    <a:cubicBezTo>
                      <a:pt x="11" y="43"/>
                      <a:pt x="16" y="37"/>
                      <a:pt x="14" y="29"/>
                    </a:cubicBezTo>
                    <a:cubicBezTo>
                      <a:pt x="13" y="26"/>
                      <a:pt x="12" y="23"/>
                      <a:pt x="11" y="20"/>
                    </a:cubicBezTo>
                    <a:cubicBezTo>
                      <a:pt x="10" y="15"/>
                      <a:pt x="5" y="11"/>
                      <a:pt x="5" y="7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8" name="Freeform 410">
                <a:extLst>
                  <a:ext uri="{FF2B5EF4-FFF2-40B4-BE49-F238E27FC236}">
                    <a16:creationId xmlns:a16="http://schemas.microsoft.com/office/drawing/2014/main" id="{FED06DA6-4240-4A90-A9BA-9A643D5CB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4" y="2500"/>
                <a:ext cx="40" cy="70"/>
              </a:xfrm>
              <a:custGeom>
                <a:avLst/>
                <a:gdLst>
                  <a:gd name="T0" fmla="*/ 90 w 25"/>
                  <a:gd name="T1" fmla="*/ 0 h 44"/>
                  <a:gd name="T2" fmla="*/ 98 w 25"/>
                  <a:gd name="T3" fmla="*/ 116 h 44"/>
                  <a:gd name="T4" fmla="*/ 67 w 25"/>
                  <a:gd name="T5" fmla="*/ 158 h 44"/>
                  <a:gd name="T6" fmla="*/ 0 w 25"/>
                  <a:gd name="T7" fmla="*/ 177 h 44"/>
                  <a:gd name="T8" fmla="*/ 82 w 25"/>
                  <a:gd name="T9" fmla="*/ 116 h 44"/>
                  <a:gd name="T10" fmla="*/ 86 w 25"/>
                  <a:gd name="T11" fmla="*/ 56 h 44"/>
                  <a:gd name="T12" fmla="*/ 90 w 25"/>
                  <a:gd name="T13" fmla="*/ 8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44">
                    <a:moveTo>
                      <a:pt x="22" y="0"/>
                    </a:moveTo>
                    <a:cubicBezTo>
                      <a:pt x="25" y="9"/>
                      <a:pt x="24" y="20"/>
                      <a:pt x="24" y="29"/>
                    </a:cubicBezTo>
                    <a:cubicBezTo>
                      <a:pt x="24" y="36"/>
                      <a:pt x="21" y="37"/>
                      <a:pt x="16" y="39"/>
                    </a:cubicBezTo>
                    <a:cubicBezTo>
                      <a:pt x="10" y="41"/>
                      <a:pt x="5" y="44"/>
                      <a:pt x="0" y="44"/>
                    </a:cubicBezTo>
                    <a:cubicBezTo>
                      <a:pt x="4" y="37"/>
                      <a:pt x="16" y="37"/>
                      <a:pt x="20" y="29"/>
                    </a:cubicBezTo>
                    <a:cubicBezTo>
                      <a:pt x="21" y="24"/>
                      <a:pt x="21" y="19"/>
                      <a:pt x="21" y="14"/>
                    </a:cubicBezTo>
                    <a:cubicBezTo>
                      <a:pt x="21" y="10"/>
                      <a:pt x="22" y="6"/>
                      <a:pt x="22" y="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09" name="Freeform 411">
                <a:extLst>
                  <a:ext uri="{FF2B5EF4-FFF2-40B4-BE49-F238E27FC236}">
                    <a16:creationId xmlns:a16="http://schemas.microsoft.com/office/drawing/2014/main" id="{A74ACF8C-4C38-4E5C-BC93-1C68D8EB6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548"/>
                <a:ext cx="34" cy="46"/>
              </a:xfrm>
              <a:custGeom>
                <a:avLst/>
                <a:gdLst>
                  <a:gd name="T0" fmla="*/ 47 w 21"/>
                  <a:gd name="T1" fmla="*/ 0 h 29"/>
                  <a:gd name="T2" fmla="*/ 55 w 21"/>
                  <a:gd name="T3" fmla="*/ 76 h 29"/>
                  <a:gd name="T4" fmla="*/ 0 w 21"/>
                  <a:gd name="T5" fmla="*/ 116 h 29"/>
                  <a:gd name="T6" fmla="*/ 50 w 21"/>
                  <a:gd name="T7" fmla="*/ 103 h 29"/>
                  <a:gd name="T8" fmla="*/ 81 w 21"/>
                  <a:gd name="T9" fmla="*/ 82 h 29"/>
                  <a:gd name="T10" fmla="*/ 60 w 21"/>
                  <a:gd name="T11" fmla="*/ 13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9">
                    <a:moveTo>
                      <a:pt x="11" y="0"/>
                    </a:moveTo>
                    <a:cubicBezTo>
                      <a:pt x="13" y="6"/>
                      <a:pt x="15" y="13"/>
                      <a:pt x="13" y="19"/>
                    </a:cubicBezTo>
                    <a:cubicBezTo>
                      <a:pt x="12" y="24"/>
                      <a:pt x="6" y="27"/>
                      <a:pt x="0" y="29"/>
                    </a:cubicBezTo>
                    <a:cubicBezTo>
                      <a:pt x="4" y="29"/>
                      <a:pt x="9" y="27"/>
                      <a:pt x="12" y="26"/>
                    </a:cubicBezTo>
                    <a:cubicBezTo>
                      <a:pt x="15" y="25"/>
                      <a:pt x="18" y="24"/>
                      <a:pt x="19" y="21"/>
                    </a:cubicBezTo>
                    <a:cubicBezTo>
                      <a:pt x="21" y="17"/>
                      <a:pt x="17" y="6"/>
                      <a:pt x="14" y="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0" name="Freeform 412">
                <a:extLst>
                  <a:ext uri="{FF2B5EF4-FFF2-40B4-BE49-F238E27FC236}">
                    <a16:creationId xmlns:a16="http://schemas.microsoft.com/office/drawing/2014/main" id="{235FD23A-92AA-4111-890C-6A083F991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2" y="2583"/>
                <a:ext cx="27" cy="25"/>
              </a:xfrm>
              <a:custGeom>
                <a:avLst/>
                <a:gdLst>
                  <a:gd name="T0" fmla="*/ 25 w 17"/>
                  <a:gd name="T1" fmla="*/ 0 h 16"/>
                  <a:gd name="T2" fmla="*/ 0 w 17"/>
                  <a:gd name="T3" fmla="*/ 61 h 16"/>
                  <a:gd name="T4" fmla="*/ 33 w 17"/>
                  <a:gd name="T5" fmla="*/ 1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6" y="0"/>
                    </a:moveTo>
                    <a:cubicBezTo>
                      <a:pt x="12" y="6"/>
                      <a:pt x="5" y="13"/>
                      <a:pt x="0" y="16"/>
                    </a:cubicBezTo>
                    <a:cubicBezTo>
                      <a:pt x="7" y="15"/>
                      <a:pt x="17" y="10"/>
                      <a:pt x="8" y="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1" name="Freeform 413">
                <a:extLst>
                  <a:ext uri="{FF2B5EF4-FFF2-40B4-BE49-F238E27FC236}">
                    <a16:creationId xmlns:a16="http://schemas.microsoft.com/office/drawing/2014/main" id="{DFA90652-0A3E-4BC9-936D-7F4C48C69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1" y="2856"/>
                <a:ext cx="162" cy="197"/>
              </a:xfrm>
              <a:custGeom>
                <a:avLst/>
                <a:gdLst>
                  <a:gd name="T0" fmla="*/ 0 w 102"/>
                  <a:gd name="T1" fmla="*/ 470 h 124"/>
                  <a:gd name="T2" fmla="*/ 189 w 102"/>
                  <a:gd name="T3" fmla="*/ 394 h 124"/>
                  <a:gd name="T4" fmla="*/ 260 w 102"/>
                  <a:gd name="T5" fmla="*/ 321 h 124"/>
                  <a:gd name="T6" fmla="*/ 287 w 102"/>
                  <a:gd name="T7" fmla="*/ 237 h 124"/>
                  <a:gd name="T8" fmla="*/ 373 w 102"/>
                  <a:gd name="T9" fmla="*/ 108 h 124"/>
                  <a:gd name="T10" fmla="*/ 361 w 102"/>
                  <a:gd name="T11" fmla="*/ 0 h 124"/>
                  <a:gd name="T12" fmla="*/ 300 w 102"/>
                  <a:gd name="T13" fmla="*/ 300 h 124"/>
                  <a:gd name="T14" fmla="*/ 192 w 102"/>
                  <a:gd name="T15" fmla="*/ 434 h 124"/>
                  <a:gd name="T16" fmla="*/ 8 w 102"/>
                  <a:gd name="T17" fmla="*/ 472 h 1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" h="124">
                    <a:moveTo>
                      <a:pt x="0" y="117"/>
                    </a:moveTo>
                    <a:cubicBezTo>
                      <a:pt x="19" y="115"/>
                      <a:pt x="32" y="111"/>
                      <a:pt x="47" y="98"/>
                    </a:cubicBezTo>
                    <a:cubicBezTo>
                      <a:pt x="54" y="93"/>
                      <a:pt x="61" y="88"/>
                      <a:pt x="65" y="80"/>
                    </a:cubicBezTo>
                    <a:cubicBezTo>
                      <a:pt x="68" y="74"/>
                      <a:pt x="68" y="66"/>
                      <a:pt x="72" y="59"/>
                    </a:cubicBezTo>
                    <a:cubicBezTo>
                      <a:pt x="78" y="48"/>
                      <a:pt x="90" y="40"/>
                      <a:pt x="93" y="27"/>
                    </a:cubicBezTo>
                    <a:cubicBezTo>
                      <a:pt x="95" y="18"/>
                      <a:pt x="91" y="9"/>
                      <a:pt x="90" y="0"/>
                    </a:cubicBezTo>
                    <a:cubicBezTo>
                      <a:pt x="102" y="30"/>
                      <a:pt x="84" y="50"/>
                      <a:pt x="75" y="75"/>
                    </a:cubicBezTo>
                    <a:cubicBezTo>
                      <a:pt x="70" y="89"/>
                      <a:pt x="61" y="100"/>
                      <a:pt x="48" y="108"/>
                    </a:cubicBezTo>
                    <a:cubicBezTo>
                      <a:pt x="38" y="113"/>
                      <a:pt x="13" y="124"/>
                      <a:pt x="2" y="118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2" name="Freeform 414">
                <a:extLst>
                  <a:ext uri="{FF2B5EF4-FFF2-40B4-BE49-F238E27FC236}">
                    <a16:creationId xmlns:a16="http://schemas.microsoft.com/office/drawing/2014/main" id="{382682AF-5F55-48B2-AC28-1564087B1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" y="2857"/>
                <a:ext cx="54" cy="121"/>
              </a:xfrm>
              <a:custGeom>
                <a:avLst/>
                <a:gdLst>
                  <a:gd name="T0" fmla="*/ 5 w 34"/>
                  <a:gd name="T1" fmla="*/ 301 h 76"/>
                  <a:gd name="T2" fmla="*/ 48 w 34"/>
                  <a:gd name="T3" fmla="*/ 239 h 76"/>
                  <a:gd name="T4" fmla="*/ 95 w 34"/>
                  <a:gd name="T5" fmla="*/ 170 h 76"/>
                  <a:gd name="T6" fmla="*/ 121 w 34"/>
                  <a:gd name="T7" fmla="*/ 0 h 76"/>
                  <a:gd name="T8" fmla="*/ 103 w 34"/>
                  <a:gd name="T9" fmla="*/ 202 h 76"/>
                  <a:gd name="T10" fmla="*/ 5 w 34"/>
                  <a:gd name="T11" fmla="*/ 307 h 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76">
                    <a:moveTo>
                      <a:pt x="1" y="75"/>
                    </a:moveTo>
                    <a:cubicBezTo>
                      <a:pt x="0" y="68"/>
                      <a:pt x="8" y="63"/>
                      <a:pt x="12" y="59"/>
                    </a:cubicBezTo>
                    <a:cubicBezTo>
                      <a:pt x="18" y="54"/>
                      <a:pt x="21" y="49"/>
                      <a:pt x="24" y="42"/>
                    </a:cubicBezTo>
                    <a:cubicBezTo>
                      <a:pt x="30" y="28"/>
                      <a:pt x="29" y="14"/>
                      <a:pt x="30" y="0"/>
                    </a:cubicBezTo>
                    <a:cubicBezTo>
                      <a:pt x="28" y="16"/>
                      <a:pt x="34" y="35"/>
                      <a:pt x="26" y="50"/>
                    </a:cubicBezTo>
                    <a:cubicBezTo>
                      <a:pt x="20" y="62"/>
                      <a:pt x="7" y="65"/>
                      <a:pt x="1" y="76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3" name="Freeform 415">
                <a:extLst>
                  <a:ext uri="{FF2B5EF4-FFF2-40B4-BE49-F238E27FC236}">
                    <a16:creationId xmlns:a16="http://schemas.microsoft.com/office/drawing/2014/main" id="{73747980-8400-4F98-9CE8-7EDEA397E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794"/>
                <a:ext cx="144" cy="221"/>
              </a:xfrm>
              <a:custGeom>
                <a:avLst/>
                <a:gdLst>
                  <a:gd name="T0" fmla="*/ 190 w 91"/>
                  <a:gd name="T1" fmla="*/ 16 h 139"/>
                  <a:gd name="T2" fmla="*/ 74 w 91"/>
                  <a:gd name="T3" fmla="*/ 40 h 139"/>
                  <a:gd name="T4" fmla="*/ 21 w 91"/>
                  <a:gd name="T5" fmla="*/ 114 h 139"/>
                  <a:gd name="T6" fmla="*/ 95 w 91"/>
                  <a:gd name="T7" fmla="*/ 226 h 139"/>
                  <a:gd name="T8" fmla="*/ 123 w 91"/>
                  <a:gd name="T9" fmla="*/ 359 h 139"/>
                  <a:gd name="T10" fmla="*/ 321 w 91"/>
                  <a:gd name="T11" fmla="*/ 544 h 139"/>
                  <a:gd name="T12" fmla="*/ 339 w 91"/>
                  <a:gd name="T13" fmla="*/ 502 h 139"/>
                  <a:gd name="T14" fmla="*/ 242 w 91"/>
                  <a:gd name="T15" fmla="*/ 397 h 139"/>
                  <a:gd name="T16" fmla="*/ 177 w 91"/>
                  <a:gd name="T17" fmla="*/ 116 h 139"/>
                  <a:gd name="T18" fmla="*/ 185 w 91"/>
                  <a:gd name="T19" fmla="*/ 21 h 1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1" h="139">
                    <a:moveTo>
                      <a:pt x="48" y="4"/>
                    </a:moveTo>
                    <a:cubicBezTo>
                      <a:pt x="42" y="0"/>
                      <a:pt x="25" y="7"/>
                      <a:pt x="19" y="10"/>
                    </a:cubicBezTo>
                    <a:cubicBezTo>
                      <a:pt x="9" y="14"/>
                      <a:pt x="0" y="15"/>
                      <a:pt x="5" y="28"/>
                    </a:cubicBezTo>
                    <a:cubicBezTo>
                      <a:pt x="8" y="37"/>
                      <a:pt x="19" y="46"/>
                      <a:pt x="24" y="56"/>
                    </a:cubicBezTo>
                    <a:cubicBezTo>
                      <a:pt x="28" y="67"/>
                      <a:pt x="29" y="77"/>
                      <a:pt x="31" y="89"/>
                    </a:cubicBezTo>
                    <a:cubicBezTo>
                      <a:pt x="34" y="110"/>
                      <a:pt x="56" y="139"/>
                      <a:pt x="81" y="135"/>
                    </a:cubicBezTo>
                    <a:cubicBezTo>
                      <a:pt x="91" y="133"/>
                      <a:pt x="91" y="132"/>
                      <a:pt x="85" y="125"/>
                    </a:cubicBezTo>
                    <a:cubicBezTo>
                      <a:pt x="78" y="115"/>
                      <a:pt x="68" y="111"/>
                      <a:pt x="61" y="99"/>
                    </a:cubicBezTo>
                    <a:cubicBezTo>
                      <a:pt x="48" y="78"/>
                      <a:pt x="47" y="54"/>
                      <a:pt x="45" y="29"/>
                    </a:cubicBezTo>
                    <a:cubicBezTo>
                      <a:pt x="45" y="23"/>
                      <a:pt x="44" y="6"/>
                      <a:pt x="47" y="5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4" name="Freeform 416">
                <a:extLst>
                  <a:ext uri="{FF2B5EF4-FFF2-40B4-BE49-F238E27FC236}">
                    <a16:creationId xmlns:a16="http://schemas.microsoft.com/office/drawing/2014/main" id="{3C1051B3-4766-4FF3-9163-96A8035DC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969"/>
                <a:ext cx="169" cy="358"/>
              </a:xfrm>
              <a:custGeom>
                <a:avLst/>
                <a:gdLst>
                  <a:gd name="T0" fmla="*/ 81 w 107"/>
                  <a:gd name="T1" fmla="*/ 81 h 225"/>
                  <a:gd name="T2" fmla="*/ 33 w 107"/>
                  <a:gd name="T3" fmla="*/ 0 h 225"/>
                  <a:gd name="T4" fmla="*/ 33 w 107"/>
                  <a:gd name="T5" fmla="*/ 274 h 225"/>
                  <a:gd name="T6" fmla="*/ 150 w 107"/>
                  <a:gd name="T7" fmla="*/ 476 h 225"/>
                  <a:gd name="T8" fmla="*/ 294 w 107"/>
                  <a:gd name="T9" fmla="*/ 616 h 225"/>
                  <a:gd name="T10" fmla="*/ 359 w 107"/>
                  <a:gd name="T11" fmla="*/ 907 h 225"/>
                  <a:gd name="T12" fmla="*/ 347 w 107"/>
                  <a:gd name="T13" fmla="*/ 539 h 225"/>
                  <a:gd name="T14" fmla="*/ 311 w 107"/>
                  <a:gd name="T15" fmla="*/ 339 h 225"/>
                  <a:gd name="T16" fmla="*/ 311 w 107"/>
                  <a:gd name="T17" fmla="*/ 245 h 225"/>
                  <a:gd name="T18" fmla="*/ 90 w 107"/>
                  <a:gd name="T19" fmla="*/ 76 h 2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7" h="225">
                    <a:moveTo>
                      <a:pt x="20" y="20"/>
                    </a:moveTo>
                    <a:cubicBezTo>
                      <a:pt x="17" y="13"/>
                      <a:pt x="14" y="5"/>
                      <a:pt x="8" y="0"/>
                    </a:cubicBezTo>
                    <a:cubicBezTo>
                      <a:pt x="0" y="15"/>
                      <a:pt x="5" y="53"/>
                      <a:pt x="8" y="68"/>
                    </a:cubicBezTo>
                    <a:cubicBezTo>
                      <a:pt x="12" y="87"/>
                      <a:pt x="24" y="105"/>
                      <a:pt x="38" y="118"/>
                    </a:cubicBezTo>
                    <a:cubicBezTo>
                      <a:pt x="51" y="130"/>
                      <a:pt x="70" y="134"/>
                      <a:pt x="75" y="153"/>
                    </a:cubicBezTo>
                    <a:cubicBezTo>
                      <a:pt x="80" y="171"/>
                      <a:pt x="62" y="220"/>
                      <a:pt x="91" y="225"/>
                    </a:cubicBezTo>
                    <a:cubicBezTo>
                      <a:pt x="107" y="203"/>
                      <a:pt x="99" y="156"/>
                      <a:pt x="88" y="134"/>
                    </a:cubicBezTo>
                    <a:cubicBezTo>
                      <a:pt x="80" y="116"/>
                      <a:pt x="79" y="103"/>
                      <a:pt x="79" y="84"/>
                    </a:cubicBezTo>
                    <a:cubicBezTo>
                      <a:pt x="79" y="77"/>
                      <a:pt x="81" y="68"/>
                      <a:pt x="79" y="61"/>
                    </a:cubicBezTo>
                    <a:cubicBezTo>
                      <a:pt x="73" y="40"/>
                      <a:pt x="36" y="36"/>
                      <a:pt x="23" y="19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5" name="Freeform 417">
                <a:extLst>
                  <a:ext uri="{FF2B5EF4-FFF2-40B4-BE49-F238E27FC236}">
                    <a16:creationId xmlns:a16="http://schemas.microsoft.com/office/drawing/2014/main" id="{33E8603C-1656-498C-8540-14166392B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274"/>
                <a:ext cx="242" cy="399"/>
              </a:xfrm>
              <a:custGeom>
                <a:avLst/>
                <a:gdLst>
                  <a:gd name="T0" fmla="*/ 202 w 152"/>
                  <a:gd name="T1" fmla="*/ 16 h 251"/>
                  <a:gd name="T2" fmla="*/ 295 w 152"/>
                  <a:gd name="T3" fmla="*/ 571 h 251"/>
                  <a:gd name="T4" fmla="*/ 497 w 152"/>
                  <a:gd name="T5" fmla="*/ 755 h 251"/>
                  <a:gd name="T6" fmla="*/ 599 w 152"/>
                  <a:gd name="T7" fmla="*/ 1008 h 251"/>
                  <a:gd name="T8" fmla="*/ 586 w 152"/>
                  <a:gd name="T9" fmla="*/ 871 h 251"/>
                  <a:gd name="T10" fmla="*/ 545 w 152"/>
                  <a:gd name="T11" fmla="*/ 674 h 251"/>
                  <a:gd name="T12" fmla="*/ 540 w 152"/>
                  <a:gd name="T13" fmla="*/ 366 h 251"/>
                  <a:gd name="T14" fmla="*/ 312 w 152"/>
                  <a:gd name="T15" fmla="*/ 300 h 251"/>
                  <a:gd name="T16" fmla="*/ 213 w 152"/>
                  <a:gd name="T17" fmla="*/ 27 h 2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51">
                    <a:moveTo>
                      <a:pt x="50" y="4"/>
                    </a:moveTo>
                    <a:cubicBezTo>
                      <a:pt x="0" y="0"/>
                      <a:pt x="55" y="126"/>
                      <a:pt x="73" y="142"/>
                    </a:cubicBezTo>
                    <a:cubicBezTo>
                      <a:pt x="91" y="156"/>
                      <a:pt x="114" y="164"/>
                      <a:pt x="123" y="188"/>
                    </a:cubicBezTo>
                    <a:cubicBezTo>
                      <a:pt x="130" y="208"/>
                      <a:pt x="128" y="238"/>
                      <a:pt x="148" y="251"/>
                    </a:cubicBezTo>
                    <a:cubicBezTo>
                      <a:pt x="152" y="240"/>
                      <a:pt x="147" y="228"/>
                      <a:pt x="145" y="217"/>
                    </a:cubicBezTo>
                    <a:cubicBezTo>
                      <a:pt x="142" y="200"/>
                      <a:pt x="139" y="185"/>
                      <a:pt x="135" y="168"/>
                    </a:cubicBezTo>
                    <a:cubicBezTo>
                      <a:pt x="129" y="142"/>
                      <a:pt x="127" y="117"/>
                      <a:pt x="134" y="91"/>
                    </a:cubicBezTo>
                    <a:cubicBezTo>
                      <a:pt x="116" y="87"/>
                      <a:pt x="91" y="89"/>
                      <a:pt x="77" y="75"/>
                    </a:cubicBezTo>
                    <a:cubicBezTo>
                      <a:pt x="60" y="58"/>
                      <a:pt x="53" y="31"/>
                      <a:pt x="53" y="7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6" name="Freeform 418">
                <a:extLst>
                  <a:ext uri="{FF2B5EF4-FFF2-40B4-BE49-F238E27FC236}">
                    <a16:creationId xmlns:a16="http://schemas.microsoft.com/office/drawing/2014/main" id="{32CB6EF7-9A07-43C6-AC1D-3AA48464E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6" y="2629"/>
                <a:ext cx="257" cy="386"/>
              </a:xfrm>
              <a:custGeom>
                <a:avLst/>
                <a:gdLst>
                  <a:gd name="T0" fmla="*/ 129 w 162"/>
                  <a:gd name="T1" fmla="*/ 103 h 243"/>
                  <a:gd name="T2" fmla="*/ 116 w 162"/>
                  <a:gd name="T3" fmla="*/ 43 h 243"/>
                  <a:gd name="T4" fmla="*/ 8 w 162"/>
                  <a:gd name="T5" fmla="*/ 292 h 243"/>
                  <a:gd name="T6" fmla="*/ 287 w 162"/>
                  <a:gd name="T7" fmla="*/ 597 h 243"/>
                  <a:gd name="T8" fmla="*/ 490 w 162"/>
                  <a:gd name="T9" fmla="*/ 843 h 243"/>
                  <a:gd name="T10" fmla="*/ 566 w 162"/>
                  <a:gd name="T11" fmla="*/ 969 h 243"/>
                  <a:gd name="T12" fmla="*/ 519 w 162"/>
                  <a:gd name="T13" fmla="*/ 726 h 243"/>
                  <a:gd name="T14" fmla="*/ 476 w 162"/>
                  <a:gd name="T15" fmla="*/ 464 h 243"/>
                  <a:gd name="T16" fmla="*/ 382 w 162"/>
                  <a:gd name="T17" fmla="*/ 383 h 243"/>
                  <a:gd name="T18" fmla="*/ 141 w 162"/>
                  <a:gd name="T19" fmla="*/ 89 h 2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62" h="243">
                    <a:moveTo>
                      <a:pt x="32" y="26"/>
                    </a:moveTo>
                    <a:cubicBezTo>
                      <a:pt x="32" y="21"/>
                      <a:pt x="30" y="16"/>
                      <a:pt x="29" y="11"/>
                    </a:cubicBezTo>
                    <a:cubicBezTo>
                      <a:pt x="11" y="0"/>
                      <a:pt x="0" y="62"/>
                      <a:pt x="2" y="73"/>
                    </a:cubicBezTo>
                    <a:cubicBezTo>
                      <a:pt x="7" y="110"/>
                      <a:pt x="44" y="130"/>
                      <a:pt x="72" y="149"/>
                    </a:cubicBezTo>
                    <a:cubicBezTo>
                      <a:pt x="94" y="163"/>
                      <a:pt x="110" y="188"/>
                      <a:pt x="123" y="210"/>
                    </a:cubicBezTo>
                    <a:cubicBezTo>
                      <a:pt x="126" y="215"/>
                      <a:pt x="136" y="243"/>
                      <a:pt x="142" y="242"/>
                    </a:cubicBezTo>
                    <a:cubicBezTo>
                      <a:pt x="162" y="240"/>
                      <a:pt x="132" y="187"/>
                      <a:pt x="130" y="181"/>
                    </a:cubicBezTo>
                    <a:cubicBezTo>
                      <a:pt x="121" y="157"/>
                      <a:pt x="120" y="141"/>
                      <a:pt x="119" y="116"/>
                    </a:cubicBezTo>
                    <a:cubicBezTo>
                      <a:pt x="118" y="100"/>
                      <a:pt x="110" y="100"/>
                      <a:pt x="96" y="96"/>
                    </a:cubicBezTo>
                    <a:cubicBezTo>
                      <a:pt x="63" y="86"/>
                      <a:pt x="48" y="52"/>
                      <a:pt x="35" y="22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7" name="Freeform 419">
                <a:extLst>
                  <a:ext uri="{FF2B5EF4-FFF2-40B4-BE49-F238E27FC236}">
                    <a16:creationId xmlns:a16="http://schemas.microsoft.com/office/drawing/2014/main" id="{78A8850B-7423-406C-912E-97344F470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2999"/>
                <a:ext cx="124" cy="151"/>
              </a:xfrm>
              <a:custGeom>
                <a:avLst/>
                <a:gdLst>
                  <a:gd name="T0" fmla="*/ 102 w 78"/>
                  <a:gd name="T1" fmla="*/ 0 h 95"/>
                  <a:gd name="T2" fmla="*/ 102 w 78"/>
                  <a:gd name="T3" fmla="*/ 141 h 95"/>
                  <a:gd name="T4" fmla="*/ 261 w 78"/>
                  <a:gd name="T5" fmla="*/ 348 h 95"/>
                  <a:gd name="T6" fmla="*/ 313 w 78"/>
                  <a:gd name="T7" fmla="*/ 305 h 95"/>
                  <a:gd name="T8" fmla="*/ 270 w 78"/>
                  <a:gd name="T9" fmla="*/ 218 h 95"/>
                  <a:gd name="T10" fmla="*/ 121 w 78"/>
                  <a:gd name="T11" fmla="*/ 0 h 9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95">
                    <a:moveTo>
                      <a:pt x="25" y="0"/>
                    </a:moveTo>
                    <a:cubicBezTo>
                      <a:pt x="0" y="3"/>
                      <a:pt x="16" y="24"/>
                      <a:pt x="25" y="35"/>
                    </a:cubicBezTo>
                    <a:cubicBezTo>
                      <a:pt x="38" y="52"/>
                      <a:pt x="46" y="76"/>
                      <a:pt x="65" y="87"/>
                    </a:cubicBezTo>
                    <a:cubicBezTo>
                      <a:pt x="78" y="95"/>
                      <a:pt x="78" y="91"/>
                      <a:pt x="78" y="76"/>
                    </a:cubicBezTo>
                    <a:cubicBezTo>
                      <a:pt x="78" y="63"/>
                      <a:pt x="77" y="61"/>
                      <a:pt x="67" y="54"/>
                    </a:cubicBezTo>
                    <a:cubicBezTo>
                      <a:pt x="54" y="43"/>
                      <a:pt x="30" y="20"/>
                      <a:pt x="30" y="0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8" name="Freeform 420">
                <a:extLst>
                  <a:ext uri="{FF2B5EF4-FFF2-40B4-BE49-F238E27FC236}">
                    <a16:creationId xmlns:a16="http://schemas.microsoft.com/office/drawing/2014/main" id="{8CD6CE0F-A8E1-4ACF-B452-76EAD1A74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3232"/>
                <a:ext cx="45" cy="15"/>
              </a:xfrm>
              <a:custGeom>
                <a:avLst/>
                <a:gdLst>
                  <a:gd name="T0" fmla="*/ 0 w 28"/>
                  <a:gd name="T1" fmla="*/ 20 h 9"/>
                  <a:gd name="T2" fmla="*/ 116 w 28"/>
                  <a:gd name="T3" fmla="*/ 0 h 9"/>
                  <a:gd name="T4" fmla="*/ 8 w 28"/>
                  <a:gd name="T5" fmla="*/ 42 h 9"/>
                  <a:gd name="T6" fmla="*/ 0 w 28"/>
                  <a:gd name="T7" fmla="*/ 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9">
                    <a:moveTo>
                      <a:pt x="0" y="4"/>
                    </a:moveTo>
                    <a:cubicBezTo>
                      <a:pt x="0" y="4"/>
                      <a:pt x="21" y="0"/>
                      <a:pt x="28" y="0"/>
                    </a:cubicBezTo>
                    <a:cubicBezTo>
                      <a:pt x="28" y="0"/>
                      <a:pt x="16" y="5"/>
                      <a:pt x="2" y="9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3434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19" name="Freeform 421">
                <a:extLst>
                  <a:ext uri="{FF2B5EF4-FFF2-40B4-BE49-F238E27FC236}">
                    <a16:creationId xmlns:a16="http://schemas.microsoft.com/office/drawing/2014/main" id="{E07D6702-B5D7-4FFE-90D2-1C6203033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467"/>
                <a:ext cx="142" cy="122"/>
              </a:xfrm>
              <a:custGeom>
                <a:avLst/>
                <a:gdLst>
                  <a:gd name="T0" fmla="*/ 362 w 89"/>
                  <a:gd name="T1" fmla="*/ 27 h 77"/>
                  <a:gd name="T2" fmla="*/ 354 w 89"/>
                  <a:gd name="T3" fmla="*/ 0 h 77"/>
                  <a:gd name="T4" fmla="*/ 346 w 89"/>
                  <a:gd name="T5" fmla="*/ 21 h 77"/>
                  <a:gd name="T6" fmla="*/ 341 w 89"/>
                  <a:gd name="T7" fmla="*/ 27 h 77"/>
                  <a:gd name="T8" fmla="*/ 341 w 89"/>
                  <a:gd name="T9" fmla="*/ 33 h 77"/>
                  <a:gd name="T10" fmla="*/ 337 w 89"/>
                  <a:gd name="T11" fmla="*/ 35 h 77"/>
                  <a:gd name="T12" fmla="*/ 329 w 89"/>
                  <a:gd name="T13" fmla="*/ 40 h 77"/>
                  <a:gd name="T14" fmla="*/ 329 w 89"/>
                  <a:gd name="T15" fmla="*/ 52 h 77"/>
                  <a:gd name="T16" fmla="*/ 316 w 89"/>
                  <a:gd name="T17" fmla="*/ 68 h 77"/>
                  <a:gd name="T18" fmla="*/ 305 w 89"/>
                  <a:gd name="T19" fmla="*/ 48 h 77"/>
                  <a:gd name="T20" fmla="*/ 292 w 89"/>
                  <a:gd name="T21" fmla="*/ 73 h 77"/>
                  <a:gd name="T22" fmla="*/ 281 w 89"/>
                  <a:gd name="T23" fmla="*/ 82 h 77"/>
                  <a:gd name="T24" fmla="*/ 273 w 89"/>
                  <a:gd name="T25" fmla="*/ 95 h 77"/>
                  <a:gd name="T26" fmla="*/ 239 w 89"/>
                  <a:gd name="T27" fmla="*/ 124 h 77"/>
                  <a:gd name="T28" fmla="*/ 219 w 89"/>
                  <a:gd name="T29" fmla="*/ 151 h 77"/>
                  <a:gd name="T30" fmla="*/ 198 w 89"/>
                  <a:gd name="T31" fmla="*/ 171 h 77"/>
                  <a:gd name="T32" fmla="*/ 198 w 89"/>
                  <a:gd name="T33" fmla="*/ 185 h 77"/>
                  <a:gd name="T34" fmla="*/ 145 w 89"/>
                  <a:gd name="T35" fmla="*/ 203 h 77"/>
                  <a:gd name="T36" fmla="*/ 136 w 89"/>
                  <a:gd name="T37" fmla="*/ 215 h 77"/>
                  <a:gd name="T38" fmla="*/ 104 w 89"/>
                  <a:gd name="T39" fmla="*/ 227 h 77"/>
                  <a:gd name="T40" fmla="*/ 86 w 89"/>
                  <a:gd name="T41" fmla="*/ 233 h 77"/>
                  <a:gd name="T42" fmla="*/ 65 w 89"/>
                  <a:gd name="T43" fmla="*/ 233 h 77"/>
                  <a:gd name="T44" fmla="*/ 61 w 89"/>
                  <a:gd name="T45" fmla="*/ 246 h 77"/>
                  <a:gd name="T46" fmla="*/ 48 w 89"/>
                  <a:gd name="T47" fmla="*/ 246 h 77"/>
                  <a:gd name="T48" fmla="*/ 34 w 89"/>
                  <a:gd name="T49" fmla="*/ 258 h 77"/>
                  <a:gd name="T50" fmla="*/ 16 w 89"/>
                  <a:gd name="T51" fmla="*/ 274 h 77"/>
                  <a:gd name="T52" fmla="*/ 5 w 89"/>
                  <a:gd name="T53" fmla="*/ 306 h 77"/>
                  <a:gd name="T54" fmla="*/ 29 w 89"/>
                  <a:gd name="T55" fmla="*/ 299 h 77"/>
                  <a:gd name="T56" fmla="*/ 86 w 89"/>
                  <a:gd name="T57" fmla="*/ 287 h 77"/>
                  <a:gd name="T58" fmla="*/ 166 w 89"/>
                  <a:gd name="T59" fmla="*/ 227 h 77"/>
                  <a:gd name="T60" fmla="*/ 196 w 89"/>
                  <a:gd name="T61" fmla="*/ 206 h 77"/>
                  <a:gd name="T62" fmla="*/ 223 w 89"/>
                  <a:gd name="T63" fmla="*/ 177 h 77"/>
                  <a:gd name="T64" fmla="*/ 273 w 89"/>
                  <a:gd name="T65" fmla="*/ 138 h 77"/>
                  <a:gd name="T66" fmla="*/ 333 w 89"/>
                  <a:gd name="T67" fmla="*/ 82 h 77"/>
                  <a:gd name="T68" fmla="*/ 356 w 89"/>
                  <a:gd name="T69" fmla="*/ 52 h 7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9" h="77">
                    <a:moveTo>
                      <a:pt x="89" y="7"/>
                    </a:moveTo>
                    <a:cubicBezTo>
                      <a:pt x="89" y="5"/>
                      <a:pt x="89" y="2"/>
                      <a:pt x="87" y="0"/>
                    </a:cubicBezTo>
                    <a:cubicBezTo>
                      <a:pt x="87" y="2"/>
                      <a:pt x="86" y="3"/>
                      <a:pt x="85" y="5"/>
                    </a:cubicBezTo>
                    <a:cubicBezTo>
                      <a:pt x="84" y="5"/>
                      <a:pt x="84" y="6"/>
                      <a:pt x="84" y="7"/>
                    </a:cubicBezTo>
                    <a:cubicBezTo>
                      <a:pt x="84" y="7"/>
                      <a:pt x="84" y="7"/>
                      <a:pt x="84" y="8"/>
                    </a:cubicBezTo>
                    <a:cubicBezTo>
                      <a:pt x="84" y="8"/>
                      <a:pt x="83" y="8"/>
                      <a:pt x="83" y="9"/>
                    </a:cubicBezTo>
                    <a:cubicBezTo>
                      <a:pt x="82" y="9"/>
                      <a:pt x="82" y="9"/>
                      <a:pt x="81" y="10"/>
                    </a:cubicBezTo>
                    <a:cubicBezTo>
                      <a:pt x="81" y="11"/>
                      <a:pt x="81" y="12"/>
                      <a:pt x="81" y="13"/>
                    </a:cubicBezTo>
                    <a:cubicBezTo>
                      <a:pt x="80" y="14"/>
                      <a:pt x="78" y="14"/>
                      <a:pt x="78" y="17"/>
                    </a:cubicBezTo>
                    <a:cubicBezTo>
                      <a:pt x="76" y="16"/>
                      <a:pt x="77" y="12"/>
                      <a:pt x="75" y="12"/>
                    </a:cubicBezTo>
                    <a:cubicBezTo>
                      <a:pt x="72" y="11"/>
                      <a:pt x="73" y="17"/>
                      <a:pt x="72" y="18"/>
                    </a:cubicBezTo>
                    <a:cubicBezTo>
                      <a:pt x="71" y="19"/>
                      <a:pt x="70" y="19"/>
                      <a:pt x="69" y="21"/>
                    </a:cubicBezTo>
                    <a:cubicBezTo>
                      <a:pt x="68" y="22"/>
                      <a:pt x="68" y="23"/>
                      <a:pt x="67" y="24"/>
                    </a:cubicBezTo>
                    <a:cubicBezTo>
                      <a:pt x="65" y="27"/>
                      <a:pt x="59" y="26"/>
                      <a:pt x="59" y="31"/>
                    </a:cubicBezTo>
                    <a:cubicBezTo>
                      <a:pt x="56" y="29"/>
                      <a:pt x="53" y="35"/>
                      <a:pt x="54" y="38"/>
                    </a:cubicBezTo>
                    <a:cubicBezTo>
                      <a:pt x="52" y="38"/>
                      <a:pt x="53" y="43"/>
                      <a:pt x="49" y="43"/>
                    </a:cubicBezTo>
                    <a:cubicBezTo>
                      <a:pt x="49" y="45"/>
                      <a:pt x="49" y="46"/>
                      <a:pt x="49" y="47"/>
                    </a:cubicBezTo>
                    <a:cubicBezTo>
                      <a:pt x="45" y="49"/>
                      <a:pt x="41" y="52"/>
                      <a:pt x="36" y="51"/>
                    </a:cubicBezTo>
                    <a:cubicBezTo>
                      <a:pt x="36" y="54"/>
                      <a:pt x="35" y="53"/>
                      <a:pt x="33" y="54"/>
                    </a:cubicBezTo>
                    <a:cubicBezTo>
                      <a:pt x="30" y="54"/>
                      <a:pt x="29" y="56"/>
                      <a:pt x="26" y="57"/>
                    </a:cubicBezTo>
                    <a:cubicBezTo>
                      <a:pt x="25" y="58"/>
                      <a:pt x="23" y="59"/>
                      <a:pt x="21" y="59"/>
                    </a:cubicBezTo>
                    <a:cubicBezTo>
                      <a:pt x="19" y="59"/>
                      <a:pt x="18" y="58"/>
                      <a:pt x="16" y="59"/>
                    </a:cubicBezTo>
                    <a:cubicBezTo>
                      <a:pt x="16" y="60"/>
                      <a:pt x="15" y="62"/>
                      <a:pt x="15" y="62"/>
                    </a:cubicBezTo>
                    <a:cubicBezTo>
                      <a:pt x="14" y="63"/>
                      <a:pt x="14" y="62"/>
                      <a:pt x="12" y="62"/>
                    </a:cubicBezTo>
                    <a:cubicBezTo>
                      <a:pt x="10" y="63"/>
                      <a:pt x="10" y="64"/>
                      <a:pt x="8" y="65"/>
                    </a:cubicBezTo>
                    <a:cubicBezTo>
                      <a:pt x="6" y="67"/>
                      <a:pt x="5" y="67"/>
                      <a:pt x="4" y="69"/>
                    </a:cubicBezTo>
                    <a:cubicBezTo>
                      <a:pt x="3" y="71"/>
                      <a:pt x="0" y="75"/>
                      <a:pt x="1" y="77"/>
                    </a:cubicBezTo>
                    <a:cubicBezTo>
                      <a:pt x="3" y="77"/>
                      <a:pt x="5" y="76"/>
                      <a:pt x="7" y="75"/>
                    </a:cubicBezTo>
                    <a:cubicBezTo>
                      <a:pt x="12" y="73"/>
                      <a:pt x="17" y="73"/>
                      <a:pt x="21" y="72"/>
                    </a:cubicBezTo>
                    <a:cubicBezTo>
                      <a:pt x="29" y="69"/>
                      <a:pt x="35" y="63"/>
                      <a:pt x="41" y="57"/>
                    </a:cubicBezTo>
                    <a:cubicBezTo>
                      <a:pt x="43" y="55"/>
                      <a:pt x="46" y="53"/>
                      <a:pt x="48" y="52"/>
                    </a:cubicBezTo>
                    <a:cubicBezTo>
                      <a:pt x="51" y="50"/>
                      <a:pt x="53" y="47"/>
                      <a:pt x="55" y="45"/>
                    </a:cubicBezTo>
                    <a:cubicBezTo>
                      <a:pt x="59" y="41"/>
                      <a:pt x="63" y="38"/>
                      <a:pt x="67" y="35"/>
                    </a:cubicBezTo>
                    <a:cubicBezTo>
                      <a:pt x="72" y="30"/>
                      <a:pt x="78" y="26"/>
                      <a:pt x="82" y="21"/>
                    </a:cubicBezTo>
                    <a:cubicBezTo>
                      <a:pt x="85" y="18"/>
                      <a:pt x="86" y="15"/>
                      <a:pt x="88" y="1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0" name="Freeform 422">
                <a:extLst>
                  <a:ext uri="{FF2B5EF4-FFF2-40B4-BE49-F238E27FC236}">
                    <a16:creationId xmlns:a16="http://schemas.microsoft.com/office/drawing/2014/main" id="{4D7FEB56-C11F-4C9E-A32F-04E301EB5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3" y="2397"/>
                <a:ext cx="89" cy="116"/>
              </a:xfrm>
              <a:custGeom>
                <a:avLst/>
                <a:gdLst>
                  <a:gd name="T0" fmla="*/ 0 w 56"/>
                  <a:gd name="T1" fmla="*/ 0 h 73"/>
                  <a:gd name="T2" fmla="*/ 13 w 56"/>
                  <a:gd name="T3" fmla="*/ 8 h 73"/>
                  <a:gd name="T4" fmla="*/ 21 w 56"/>
                  <a:gd name="T5" fmla="*/ 27 h 73"/>
                  <a:gd name="T6" fmla="*/ 35 w 56"/>
                  <a:gd name="T7" fmla="*/ 25 h 73"/>
                  <a:gd name="T8" fmla="*/ 52 w 56"/>
                  <a:gd name="T9" fmla="*/ 33 h 73"/>
                  <a:gd name="T10" fmla="*/ 76 w 56"/>
                  <a:gd name="T11" fmla="*/ 43 h 73"/>
                  <a:gd name="T12" fmla="*/ 103 w 56"/>
                  <a:gd name="T13" fmla="*/ 52 h 73"/>
                  <a:gd name="T14" fmla="*/ 124 w 56"/>
                  <a:gd name="T15" fmla="*/ 76 h 73"/>
                  <a:gd name="T16" fmla="*/ 141 w 56"/>
                  <a:gd name="T17" fmla="*/ 94 h 73"/>
                  <a:gd name="T18" fmla="*/ 149 w 56"/>
                  <a:gd name="T19" fmla="*/ 111 h 73"/>
                  <a:gd name="T20" fmla="*/ 162 w 56"/>
                  <a:gd name="T21" fmla="*/ 124 h 73"/>
                  <a:gd name="T22" fmla="*/ 172 w 56"/>
                  <a:gd name="T23" fmla="*/ 145 h 73"/>
                  <a:gd name="T24" fmla="*/ 210 w 56"/>
                  <a:gd name="T25" fmla="*/ 168 h 73"/>
                  <a:gd name="T26" fmla="*/ 200 w 56"/>
                  <a:gd name="T27" fmla="*/ 210 h 73"/>
                  <a:gd name="T28" fmla="*/ 205 w 56"/>
                  <a:gd name="T29" fmla="*/ 245 h 73"/>
                  <a:gd name="T30" fmla="*/ 197 w 56"/>
                  <a:gd name="T31" fmla="*/ 292 h 73"/>
                  <a:gd name="T32" fmla="*/ 224 w 56"/>
                  <a:gd name="T33" fmla="*/ 245 h 73"/>
                  <a:gd name="T34" fmla="*/ 219 w 56"/>
                  <a:gd name="T35" fmla="*/ 211 h 73"/>
                  <a:gd name="T36" fmla="*/ 218 w 56"/>
                  <a:gd name="T37" fmla="*/ 184 h 73"/>
                  <a:gd name="T38" fmla="*/ 200 w 56"/>
                  <a:gd name="T39" fmla="*/ 145 h 73"/>
                  <a:gd name="T40" fmla="*/ 157 w 56"/>
                  <a:gd name="T41" fmla="*/ 103 h 73"/>
                  <a:gd name="T42" fmla="*/ 95 w 56"/>
                  <a:gd name="T43" fmla="*/ 35 h 73"/>
                  <a:gd name="T44" fmla="*/ 56 w 56"/>
                  <a:gd name="T45" fmla="*/ 21 h 73"/>
                  <a:gd name="T46" fmla="*/ 16 w 56"/>
                  <a:gd name="T47" fmla="*/ 5 h 7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6" h="73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4" y="3"/>
                      <a:pt x="2" y="6"/>
                      <a:pt x="5" y="7"/>
                    </a:cubicBezTo>
                    <a:cubicBezTo>
                      <a:pt x="6" y="7"/>
                      <a:pt x="7" y="6"/>
                      <a:pt x="9" y="6"/>
                    </a:cubicBezTo>
                    <a:cubicBezTo>
                      <a:pt x="11" y="6"/>
                      <a:pt x="12" y="7"/>
                      <a:pt x="13" y="8"/>
                    </a:cubicBezTo>
                    <a:cubicBezTo>
                      <a:pt x="15" y="9"/>
                      <a:pt x="17" y="10"/>
                      <a:pt x="19" y="11"/>
                    </a:cubicBezTo>
                    <a:cubicBezTo>
                      <a:pt x="21" y="12"/>
                      <a:pt x="24" y="12"/>
                      <a:pt x="26" y="13"/>
                    </a:cubicBezTo>
                    <a:cubicBezTo>
                      <a:pt x="28" y="14"/>
                      <a:pt x="29" y="17"/>
                      <a:pt x="31" y="19"/>
                    </a:cubicBezTo>
                    <a:cubicBezTo>
                      <a:pt x="33" y="20"/>
                      <a:pt x="34" y="20"/>
                      <a:pt x="35" y="23"/>
                    </a:cubicBezTo>
                    <a:cubicBezTo>
                      <a:pt x="36" y="24"/>
                      <a:pt x="36" y="26"/>
                      <a:pt x="37" y="28"/>
                    </a:cubicBezTo>
                    <a:cubicBezTo>
                      <a:pt x="37" y="30"/>
                      <a:pt x="39" y="30"/>
                      <a:pt x="40" y="31"/>
                    </a:cubicBezTo>
                    <a:cubicBezTo>
                      <a:pt x="42" y="33"/>
                      <a:pt x="42" y="34"/>
                      <a:pt x="43" y="36"/>
                    </a:cubicBezTo>
                    <a:cubicBezTo>
                      <a:pt x="45" y="40"/>
                      <a:pt x="49" y="38"/>
                      <a:pt x="52" y="42"/>
                    </a:cubicBezTo>
                    <a:cubicBezTo>
                      <a:pt x="54" y="44"/>
                      <a:pt x="50" y="49"/>
                      <a:pt x="50" y="52"/>
                    </a:cubicBezTo>
                    <a:cubicBezTo>
                      <a:pt x="49" y="56"/>
                      <a:pt x="51" y="58"/>
                      <a:pt x="51" y="61"/>
                    </a:cubicBezTo>
                    <a:cubicBezTo>
                      <a:pt x="51" y="65"/>
                      <a:pt x="48" y="69"/>
                      <a:pt x="49" y="73"/>
                    </a:cubicBezTo>
                    <a:cubicBezTo>
                      <a:pt x="54" y="73"/>
                      <a:pt x="56" y="64"/>
                      <a:pt x="56" y="61"/>
                    </a:cubicBezTo>
                    <a:cubicBezTo>
                      <a:pt x="56" y="58"/>
                      <a:pt x="55" y="56"/>
                      <a:pt x="55" y="53"/>
                    </a:cubicBezTo>
                    <a:cubicBezTo>
                      <a:pt x="54" y="51"/>
                      <a:pt x="55" y="48"/>
                      <a:pt x="54" y="46"/>
                    </a:cubicBezTo>
                    <a:cubicBezTo>
                      <a:pt x="53" y="43"/>
                      <a:pt x="53" y="39"/>
                      <a:pt x="50" y="36"/>
                    </a:cubicBezTo>
                    <a:cubicBezTo>
                      <a:pt x="47" y="32"/>
                      <a:pt x="43" y="29"/>
                      <a:pt x="39" y="26"/>
                    </a:cubicBezTo>
                    <a:cubicBezTo>
                      <a:pt x="34" y="21"/>
                      <a:pt x="30" y="13"/>
                      <a:pt x="24" y="9"/>
                    </a:cubicBezTo>
                    <a:cubicBezTo>
                      <a:pt x="21" y="7"/>
                      <a:pt x="17" y="7"/>
                      <a:pt x="14" y="5"/>
                    </a:cubicBezTo>
                    <a:cubicBezTo>
                      <a:pt x="11" y="4"/>
                      <a:pt x="7" y="2"/>
                      <a:pt x="4" y="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1" name="Freeform 423">
                <a:extLst>
                  <a:ext uri="{FF2B5EF4-FFF2-40B4-BE49-F238E27FC236}">
                    <a16:creationId xmlns:a16="http://schemas.microsoft.com/office/drawing/2014/main" id="{200DC01C-F402-4E60-9EAE-A2DD671F8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6" y="2449"/>
                <a:ext cx="87" cy="108"/>
              </a:xfrm>
              <a:custGeom>
                <a:avLst/>
                <a:gdLst>
                  <a:gd name="T0" fmla="*/ 0 w 55"/>
                  <a:gd name="T1" fmla="*/ 0 h 68"/>
                  <a:gd name="T2" fmla="*/ 22 w 55"/>
                  <a:gd name="T3" fmla="*/ 21 h 68"/>
                  <a:gd name="T4" fmla="*/ 22 w 55"/>
                  <a:gd name="T5" fmla="*/ 40 h 68"/>
                  <a:gd name="T6" fmla="*/ 22 w 55"/>
                  <a:gd name="T7" fmla="*/ 52 h 68"/>
                  <a:gd name="T8" fmla="*/ 74 w 55"/>
                  <a:gd name="T9" fmla="*/ 43 h 68"/>
                  <a:gd name="T10" fmla="*/ 87 w 55"/>
                  <a:gd name="T11" fmla="*/ 64 h 68"/>
                  <a:gd name="T12" fmla="*/ 103 w 55"/>
                  <a:gd name="T13" fmla="*/ 60 h 68"/>
                  <a:gd name="T14" fmla="*/ 115 w 55"/>
                  <a:gd name="T15" fmla="*/ 81 h 68"/>
                  <a:gd name="T16" fmla="*/ 130 w 55"/>
                  <a:gd name="T17" fmla="*/ 89 h 68"/>
                  <a:gd name="T18" fmla="*/ 134 w 55"/>
                  <a:gd name="T19" fmla="*/ 103 h 68"/>
                  <a:gd name="T20" fmla="*/ 158 w 55"/>
                  <a:gd name="T21" fmla="*/ 121 h 68"/>
                  <a:gd name="T22" fmla="*/ 163 w 55"/>
                  <a:gd name="T23" fmla="*/ 162 h 68"/>
                  <a:gd name="T24" fmla="*/ 171 w 55"/>
                  <a:gd name="T25" fmla="*/ 179 h 68"/>
                  <a:gd name="T26" fmla="*/ 165 w 55"/>
                  <a:gd name="T27" fmla="*/ 205 h 68"/>
                  <a:gd name="T28" fmla="*/ 165 w 55"/>
                  <a:gd name="T29" fmla="*/ 232 h 68"/>
                  <a:gd name="T30" fmla="*/ 147 w 55"/>
                  <a:gd name="T31" fmla="*/ 257 h 68"/>
                  <a:gd name="T32" fmla="*/ 142 w 55"/>
                  <a:gd name="T33" fmla="*/ 273 h 68"/>
                  <a:gd name="T34" fmla="*/ 165 w 55"/>
                  <a:gd name="T35" fmla="*/ 260 h 68"/>
                  <a:gd name="T36" fmla="*/ 182 w 55"/>
                  <a:gd name="T37" fmla="*/ 260 h 68"/>
                  <a:gd name="T38" fmla="*/ 185 w 55"/>
                  <a:gd name="T39" fmla="*/ 248 h 68"/>
                  <a:gd name="T40" fmla="*/ 198 w 55"/>
                  <a:gd name="T41" fmla="*/ 240 h 68"/>
                  <a:gd name="T42" fmla="*/ 218 w 55"/>
                  <a:gd name="T43" fmla="*/ 210 h 68"/>
                  <a:gd name="T44" fmla="*/ 198 w 55"/>
                  <a:gd name="T45" fmla="*/ 205 h 68"/>
                  <a:gd name="T46" fmla="*/ 185 w 55"/>
                  <a:gd name="T47" fmla="*/ 164 h 68"/>
                  <a:gd name="T48" fmla="*/ 171 w 55"/>
                  <a:gd name="T49" fmla="*/ 111 h 68"/>
                  <a:gd name="T50" fmla="*/ 142 w 55"/>
                  <a:gd name="T51" fmla="*/ 73 h 68"/>
                  <a:gd name="T52" fmla="*/ 117 w 55"/>
                  <a:gd name="T53" fmla="*/ 56 h 68"/>
                  <a:gd name="T54" fmla="*/ 82 w 55"/>
                  <a:gd name="T55" fmla="*/ 27 h 68"/>
                  <a:gd name="T56" fmla="*/ 22 w 55"/>
                  <a:gd name="T57" fmla="*/ 5 h 6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55" h="68">
                    <a:moveTo>
                      <a:pt x="0" y="0"/>
                    </a:moveTo>
                    <a:cubicBezTo>
                      <a:pt x="3" y="2"/>
                      <a:pt x="6" y="1"/>
                      <a:pt x="6" y="5"/>
                    </a:cubicBezTo>
                    <a:cubicBezTo>
                      <a:pt x="6" y="7"/>
                      <a:pt x="5" y="8"/>
                      <a:pt x="6" y="10"/>
                    </a:cubicBezTo>
                    <a:cubicBezTo>
                      <a:pt x="6" y="11"/>
                      <a:pt x="6" y="12"/>
                      <a:pt x="6" y="13"/>
                    </a:cubicBezTo>
                    <a:cubicBezTo>
                      <a:pt x="10" y="13"/>
                      <a:pt x="15" y="9"/>
                      <a:pt x="19" y="11"/>
                    </a:cubicBezTo>
                    <a:cubicBezTo>
                      <a:pt x="21" y="12"/>
                      <a:pt x="20" y="14"/>
                      <a:pt x="22" y="16"/>
                    </a:cubicBezTo>
                    <a:cubicBezTo>
                      <a:pt x="23" y="17"/>
                      <a:pt x="25" y="15"/>
                      <a:pt x="26" y="15"/>
                    </a:cubicBezTo>
                    <a:cubicBezTo>
                      <a:pt x="27" y="16"/>
                      <a:pt x="28" y="19"/>
                      <a:pt x="29" y="20"/>
                    </a:cubicBezTo>
                    <a:cubicBezTo>
                      <a:pt x="30" y="21"/>
                      <a:pt x="32" y="20"/>
                      <a:pt x="33" y="22"/>
                    </a:cubicBezTo>
                    <a:cubicBezTo>
                      <a:pt x="34" y="23"/>
                      <a:pt x="34" y="25"/>
                      <a:pt x="34" y="26"/>
                    </a:cubicBezTo>
                    <a:cubicBezTo>
                      <a:pt x="36" y="28"/>
                      <a:pt x="39" y="28"/>
                      <a:pt x="40" y="30"/>
                    </a:cubicBezTo>
                    <a:cubicBezTo>
                      <a:pt x="42" y="34"/>
                      <a:pt x="38" y="36"/>
                      <a:pt x="41" y="40"/>
                    </a:cubicBezTo>
                    <a:cubicBezTo>
                      <a:pt x="42" y="42"/>
                      <a:pt x="43" y="42"/>
                      <a:pt x="43" y="45"/>
                    </a:cubicBezTo>
                    <a:cubicBezTo>
                      <a:pt x="43" y="47"/>
                      <a:pt x="42" y="49"/>
                      <a:pt x="42" y="51"/>
                    </a:cubicBezTo>
                    <a:cubicBezTo>
                      <a:pt x="42" y="54"/>
                      <a:pt x="45" y="55"/>
                      <a:pt x="42" y="58"/>
                    </a:cubicBezTo>
                    <a:cubicBezTo>
                      <a:pt x="40" y="60"/>
                      <a:pt x="35" y="61"/>
                      <a:pt x="37" y="64"/>
                    </a:cubicBezTo>
                    <a:cubicBezTo>
                      <a:pt x="35" y="66"/>
                      <a:pt x="32" y="68"/>
                      <a:pt x="36" y="68"/>
                    </a:cubicBezTo>
                    <a:cubicBezTo>
                      <a:pt x="38" y="68"/>
                      <a:pt x="40" y="66"/>
                      <a:pt x="42" y="65"/>
                    </a:cubicBezTo>
                    <a:cubicBezTo>
                      <a:pt x="43" y="65"/>
                      <a:pt x="45" y="66"/>
                      <a:pt x="46" y="65"/>
                    </a:cubicBezTo>
                    <a:cubicBezTo>
                      <a:pt x="47" y="64"/>
                      <a:pt x="46" y="63"/>
                      <a:pt x="47" y="62"/>
                    </a:cubicBezTo>
                    <a:cubicBezTo>
                      <a:pt x="48" y="61"/>
                      <a:pt x="49" y="61"/>
                      <a:pt x="50" y="60"/>
                    </a:cubicBezTo>
                    <a:cubicBezTo>
                      <a:pt x="51" y="59"/>
                      <a:pt x="55" y="54"/>
                      <a:pt x="55" y="52"/>
                    </a:cubicBezTo>
                    <a:cubicBezTo>
                      <a:pt x="51" y="53"/>
                      <a:pt x="52" y="56"/>
                      <a:pt x="50" y="51"/>
                    </a:cubicBezTo>
                    <a:cubicBezTo>
                      <a:pt x="49" y="47"/>
                      <a:pt x="48" y="44"/>
                      <a:pt x="47" y="41"/>
                    </a:cubicBezTo>
                    <a:cubicBezTo>
                      <a:pt x="46" y="36"/>
                      <a:pt x="45" y="32"/>
                      <a:pt x="43" y="28"/>
                    </a:cubicBezTo>
                    <a:cubicBezTo>
                      <a:pt x="41" y="25"/>
                      <a:pt x="38" y="21"/>
                      <a:pt x="36" y="18"/>
                    </a:cubicBezTo>
                    <a:cubicBezTo>
                      <a:pt x="34" y="16"/>
                      <a:pt x="32" y="15"/>
                      <a:pt x="30" y="14"/>
                    </a:cubicBezTo>
                    <a:cubicBezTo>
                      <a:pt x="27" y="12"/>
                      <a:pt x="24" y="10"/>
                      <a:pt x="21" y="7"/>
                    </a:cubicBezTo>
                    <a:cubicBezTo>
                      <a:pt x="17" y="4"/>
                      <a:pt x="12" y="1"/>
                      <a:pt x="6" y="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2" name="Freeform 424">
                <a:extLst>
                  <a:ext uri="{FF2B5EF4-FFF2-40B4-BE49-F238E27FC236}">
                    <a16:creationId xmlns:a16="http://schemas.microsoft.com/office/drawing/2014/main" id="{169C73CC-4117-44B8-90B6-BD71AAB5C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9" y="2575"/>
                <a:ext cx="110" cy="79"/>
              </a:xfrm>
              <a:custGeom>
                <a:avLst/>
                <a:gdLst>
                  <a:gd name="T0" fmla="*/ 273 w 69"/>
                  <a:gd name="T1" fmla="*/ 0 h 50"/>
                  <a:gd name="T2" fmla="*/ 239 w 69"/>
                  <a:gd name="T3" fmla="*/ 27 h 50"/>
                  <a:gd name="T4" fmla="*/ 206 w 69"/>
                  <a:gd name="T5" fmla="*/ 27 h 50"/>
                  <a:gd name="T6" fmla="*/ 166 w 69"/>
                  <a:gd name="T7" fmla="*/ 47 h 50"/>
                  <a:gd name="T8" fmla="*/ 142 w 69"/>
                  <a:gd name="T9" fmla="*/ 60 h 50"/>
                  <a:gd name="T10" fmla="*/ 129 w 69"/>
                  <a:gd name="T11" fmla="*/ 70 h 50"/>
                  <a:gd name="T12" fmla="*/ 115 w 69"/>
                  <a:gd name="T13" fmla="*/ 74 h 50"/>
                  <a:gd name="T14" fmla="*/ 94 w 69"/>
                  <a:gd name="T15" fmla="*/ 82 h 50"/>
                  <a:gd name="T16" fmla="*/ 53 w 69"/>
                  <a:gd name="T17" fmla="*/ 107 h 50"/>
                  <a:gd name="T18" fmla="*/ 21 w 69"/>
                  <a:gd name="T19" fmla="*/ 155 h 50"/>
                  <a:gd name="T20" fmla="*/ 8 w 69"/>
                  <a:gd name="T21" fmla="*/ 177 h 50"/>
                  <a:gd name="T22" fmla="*/ 35 w 69"/>
                  <a:gd name="T23" fmla="*/ 175 h 50"/>
                  <a:gd name="T24" fmla="*/ 123 w 69"/>
                  <a:gd name="T25" fmla="*/ 111 h 50"/>
                  <a:gd name="T26" fmla="*/ 204 w 69"/>
                  <a:gd name="T27" fmla="*/ 70 h 50"/>
                  <a:gd name="T28" fmla="*/ 252 w 69"/>
                  <a:gd name="T29" fmla="*/ 27 h 50"/>
                  <a:gd name="T30" fmla="*/ 279 w 69"/>
                  <a:gd name="T31" fmla="*/ 13 h 5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9" h="50">
                    <a:moveTo>
                      <a:pt x="67" y="0"/>
                    </a:moveTo>
                    <a:cubicBezTo>
                      <a:pt x="63" y="0"/>
                      <a:pt x="62" y="4"/>
                      <a:pt x="59" y="7"/>
                    </a:cubicBezTo>
                    <a:cubicBezTo>
                      <a:pt x="56" y="9"/>
                      <a:pt x="55" y="9"/>
                      <a:pt x="51" y="7"/>
                    </a:cubicBezTo>
                    <a:cubicBezTo>
                      <a:pt x="49" y="11"/>
                      <a:pt x="45" y="12"/>
                      <a:pt x="41" y="12"/>
                    </a:cubicBezTo>
                    <a:cubicBezTo>
                      <a:pt x="38" y="13"/>
                      <a:pt x="37" y="13"/>
                      <a:pt x="35" y="15"/>
                    </a:cubicBezTo>
                    <a:cubicBezTo>
                      <a:pt x="34" y="16"/>
                      <a:pt x="33" y="18"/>
                      <a:pt x="32" y="18"/>
                    </a:cubicBezTo>
                    <a:cubicBezTo>
                      <a:pt x="31" y="19"/>
                      <a:pt x="29" y="19"/>
                      <a:pt x="28" y="19"/>
                    </a:cubicBezTo>
                    <a:cubicBezTo>
                      <a:pt x="25" y="22"/>
                      <a:pt x="27" y="22"/>
                      <a:pt x="23" y="21"/>
                    </a:cubicBezTo>
                    <a:cubicBezTo>
                      <a:pt x="19" y="21"/>
                      <a:pt x="15" y="24"/>
                      <a:pt x="13" y="27"/>
                    </a:cubicBezTo>
                    <a:cubicBezTo>
                      <a:pt x="10" y="30"/>
                      <a:pt x="8" y="35"/>
                      <a:pt x="5" y="39"/>
                    </a:cubicBezTo>
                    <a:cubicBezTo>
                      <a:pt x="4" y="41"/>
                      <a:pt x="2" y="43"/>
                      <a:pt x="2" y="45"/>
                    </a:cubicBezTo>
                    <a:cubicBezTo>
                      <a:pt x="0" y="50"/>
                      <a:pt x="7" y="46"/>
                      <a:pt x="9" y="44"/>
                    </a:cubicBezTo>
                    <a:cubicBezTo>
                      <a:pt x="17" y="39"/>
                      <a:pt x="23" y="33"/>
                      <a:pt x="30" y="28"/>
                    </a:cubicBezTo>
                    <a:cubicBezTo>
                      <a:pt x="36" y="24"/>
                      <a:pt x="43" y="21"/>
                      <a:pt x="50" y="18"/>
                    </a:cubicBezTo>
                    <a:cubicBezTo>
                      <a:pt x="54" y="15"/>
                      <a:pt x="58" y="10"/>
                      <a:pt x="62" y="7"/>
                    </a:cubicBezTo>
                    <a:cubicBezTo>
                      <a:pt x="64" y="6"/>
                      <a:pt x="66" y="4"/>
                      <a:pt x="69" y="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3" name="Freeform 425">
                <a:extLst>
                  <a:ext uri="{FF2B5EF4-FFF2-40B4-BE49-F238E27FC236}">
                    <a16:creationId xmlns:a16="http://schemas.microsoft.com/office/drawing/2014/main" id="{7C1FEB79-B0B0-42C4-875C-6B807BEF4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525"/>
                <a:ext cx="67" cy="69"/>
              </a:xfrm>
              <a:custGeom>
                <a:avLst/>
                <a:gdLst>
                  <a:gd name="T0" fmla="*/ 21 w 42"/>
                  <a:gd name="T1" fmla="*/ 5 h 43"/>
                  <a:gd name="T2" fmla="*/ 0 w 42"/>
                  <a:gd name="T3" fmla="*/ 21 h 43"/>
                  <a:gd name="T4" fmla="*/ 29 w 42"/>
                  <a:gd name="T5" fmla="*/ 26 h 43"/>
                  <a:gd name="T6" fmla="*/ 48 w 42"/>
                  <a:gd name="T7" fmla="*/ 26 h 43"/>
                  <a:gd name="T8" fmla="*/ 73 w 42"/>
                  <a:gd name="T9" fmla="*/ 26 h 43"/>
                  <a:gd name="T10" fmla="*/ 86 w 42"/>
                  <a:gd name="T11" fmla="*/ 42 h 43"/>
                  <a:gd name="T12" fmla="*/ 104 w 42"/>
                  <a:gd name="T13" fmla="*/ 42 h 43"/>
                  <a:gd name="T14" fmla="*/ 110 w 42"/>
                  <a:gd name="T15" fmla="*/ 56 h 43"/>
                  <a:gd name="T16" fmla="*/ 124 w 42"/>
                  <a:gd name="T17" fmla="*/ 63 h 43"/>
                  <a:gd name="T18" fmla="*/ 129 w 42"/>
                  <a:gd name="T19" fmla="*/ 77 h 43"/>
                  <a:gd name="T20" fmla="*/ 129 w 42"/>
                  <a:gd name="T21" fmla="*/ 88 h 43"/>
                  <a:gd name="T22" fmla="*/ 137 w 42"/>
                  <a:gd name="T23" fmla="*/ 90 h 43"/>
                  <a:gd name="T24" fmla="*/ 129 w 42"/>
                  <a:gd name="T25" fmla="*/ 116 h 43"/>
                  <a:gd name="T26" fmla="*/ 136 w 42"/>
                  <a:gd name="T27" fmla="*/ 132 h 43"/>
                  <a:gd name="T28" fmla="*/ 123 w 42"/>
                  <a:gd name="T29" fmla="*/ 152 h 43"/>
                  <a:gd name="T30" fmla="*/ 158 w 42"/>
                  <a:gd name="T31" fmla="*/ 152 h 43"/>
                  <a:gd name="T32" fmla="*/ 158 w 42"/>
                  <a:gd name="T33" fmla="*/ 103 h 43"/>
                  <a:gd name="T34" fmla="*/ 102 w 42"/>
                  <a:gd name="T35" fmla="*/ 16 h 43"/>
                  <a:gd name="T36" fmla="*/ 56 w 42"/>
                  <a:gd name="T37" fmla="*/ 5 h 43"/>
                  <a:gd name="T38" fmla="*/ 21 w 42"/>
                  <a:gd name="T39" fmla="*/ 5 h 4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2" h="43">
                    <a:moveTo>
                      <a:pt x="5" y="1"/>
                    </a:moveTo>
                    <a:cubicBezTo>
                      <a:pt x="3" y="2"/>
                      <a:pt x="1" y="3"/>
                      <a:pt x="0" y="5"/>
                    </a:cubicBezTo>
                    <a:cubicBezTo>
                      <a:pt x="2" y="6"/>
                      <a:pt x="5" y="6"/>
                      <a:pt x="7" y="6"/>
                    </a:cubicBezTo>
                    <a:cubicBezTo>
                      <a:pt x="9" y="5"/>
                      <a:pt x="10" y="6"/>
                      <a:pt x="12" y="6"/>
                    </a:cubicBezTo>
                    <a:cubicBezTo>
                      <a:pt x="14" y="6"/>
                      <a:pt x="17" y="5"/>
                      <a:pt x="18" y="6"/>
                    </a:cubicBezTo>
                    <a:cubicBezTo>
                      <a:pt x="20" y="7"/>
                      <a:pt x="19" y="10"/>
                      <a:pt x="21" y="10"/>
                    </a:cubicBezTo>
                    <a:cubicBezTo>
                      <a:pt x="22" y="11"/>
                      <a:pt x="24" y="9"/>
                      <a:pt x="26" y="10"/>
                    </a:cubicBezTo>
                    <a:cubicBezTo>
                      <a:pt x="28" y="11"/>
                      <a:pt x="26" y="12"/>
                      <a:pt x="27" y="14"/>
                    </a:cubicBezTo>
                    <a:cubicBezTo>
                      <a:pt x="28" y="16"/>
                      <a:pt x="30" y="14"/>
                      <a:pt x="31" y="15"/>
                    </a:cubicBezTo>
                    <a:cubicBezTo>
                      <a:pt x="32" y="16"/>
                      <a:pt x="31" y="18"/>
                      <a:pt x="32" y="19"/>
                    </a:cubicBezTo>
                    <a:cubicBezTo>
                      <a:pt x="32" y="20"/>
                      <a:pt x="31" y="21"/>
                      <a:pt x="32" y="21"/>
                    </a:cubicBezTo>
                    <a:cubicBezTo>
                      <a:pt x="32" y="22"/>
                      <a:pt x="34" y="22"/>
                      <a:pt x="34" y="22"/>
                    </a:cubicBezTo>
                    <a:cubicBezTo>
                      <a:pt x="34" y="24"/>
                      <a:pt x="32" y="26"/>
                      <a:pt x="32" y="28"/>
                    </a:cubicBezTo>
                    <a:cubicBezTo>
                      <a:pt x="32" y="30"/>
                      <a:pt x="33" y="30"/>
                      <a:pt x="33" y="32"/>
                    </a:cubicBezTo>
                    <a:cubicBezTo>
                      <a:pt x="33" y="33"/>
                      <a:pt x="31" y="36"/>
                      <a:pt x="30" y="37"/>
                    </a:cubicBezTo>
                    <a:cubicBezTo>
                      <a:pt x="29" y="43"/>
                      <a:pt x="37" y="40"/>
                      <a:pt x="39" y="37"/>
                    </a:cubicBezTo>
                    <a:cubicBezTo>
                      <a:pt x="42" y="34"/>
                      <a:pt x="40" y="29"/>
                      <a:pt x="39" y="25"/>
                    </a:cubicBezTo>
                    <a:cubicBezTo>
                      <a:pt x="36" y="16"/>
                      <a:pt x="34" y="8"/>
                      <a:pt x="25" y="4"/>
                    </a:cubicBezTo>
                    <a:cubicBezTo>
                      <a:pt x="22" y="2"/>
                      <a:pt x="18" y="1"/>
                      <a:pt x="14" y="1"/>
                    </a:cubicBezTo>
                    <a:cubicBezTo>
                      <a:pt x="12" y="1"/>
                      <a:pt x="8" y="0"/>
                      <a:pt x="5" y="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4" name="Freeform 426">
                <a:extLst>
                  <a:ext uri="{FF2B5EF4-FFF2-40B4-BE49-F238E27FC236}">
                    <a16:creationId xmlns:a16="http://schemas.microsoft.com/office/drawing/2014/main" id="{BF270B0F-3F70-4D0D-8BDD-FF1B76750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571"/>
                <a:ext cx="36" cy="32"/>
              </a:xfrm>
              <a:custGeom>
                <a:avLst/>
                <a:gdLst>
                  <a:gd name="T0" fmla="*/ 14 w 23"/>
                  <a:gd name="T1" fmla="*/ 0 h 20"/>
                  <a:gd name="T2" fmla="*/ 0 w 23"/>
                  <a:gd name="T3" fmla="*/ 8 h 20"/>
                  <a:gd name="T4" fmla="*/ 13 w 23"/>
                  <a:gd name="T5" fmla="*/ 21 h 20"/>
                  <a:gd name="T6" fmla="*/ 22 w 23"/>
                  <a:gd name="T7" fmla="*/ 16 h 20"/>
                  <a:gd name="T8" fmla="*/ 34 w 23"/>
                  <a:gd name="T9" fmla="*/ 21 h 20"/>
                  <a:gd name="T10" fmla="*/ 49 w 23"/>
                  <a:gd name="T11" fmla="*/ 34 h 20"/>
                  <a:gd name="T12" fmla="*/ 61 w 23"/>
                  <a:gd name="T13" fmla="*/ 48 h 20"/>
                  <a:gd name="T14" fmla="*/ 56 w 23"/>
                  <a:gd name="T15" fmla="*/ 61 h 20"/>
                  <a:gd name="T16" fmla="*/ 61 w 23"/>
                  <a:gd name="T17" fmla="*/ 67 h 20"/>
                  <a:gd name="T18" fmla="*/ 56 w 23"/>
                  <a:gd name="T19" fmla="*/ 82 h 20"/>
                  <a:gd name="T20" fmla="*/ 88 w 23"/>
                  <a:gd name="T21" fmla="*/ 56 h 20"/>
                  <a:gd name="T22" fmla="*/ 74 w 23"/>
                  <a:gd name="T23" fmla="*/ 34 h 20"/>
                  <a:gd name="T24" fmla="*/ 49 w 23"/>
                  <a:gd name="T25" fmla="*/ 13 h 20"/>
                  <a:gd name="T26" fmla="*/ 22 w 23"/>
                  <a:gd name="T27" fmla="*/ 5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3" h="20">
                    <a:moveTo>
                      <a:pt x="4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1" y="3"/>
                      <a:pt x="3" y="3"/>
                      <a:pt x="3" y="5"/>
                    </a:cubicBezTo>
                    <a:cubicBezTo>
                      <a:pt x="4" y="5"/>
                      <a:pt x="5" y="4"/>
                      <a:pt x="6" y="4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12" y="6"/>
                      <a:pt x="12" y="4"/>
                      <a:pt x="13" y="8"/>
                    </a:cubicBezTo>
                    <a:cubicBezTo>
                      <a:pt x="16" y="8"/>
                      <a:pt x="16" y="10"/>
                      <a:pt x="16" y="12"/>
                    </a:cubicBezTo>
                    <a:cubicBezTo>
                      <a:pt x="16" y="13"/>
                      <a:pt x="15" y="14"/>
                      <a:pt x="15" y="15"/>
                    </a:cubicBezTo>
                    <a:cubicBezTo>
                      <a:pt x="15" y="16"/>
                      <a:pt x="16" y="16"/>
                      <a:pt x="16" y="16"/>
                    </a:cubicBezTo>
                    <a:cubicBezTo>
                      <a:pt x="16" y="18"/>
                      <a:pt x="15" y="19"/>
                      <a:pt x="15" y="20"/>
                    </a:cubicBezTo>
                    <a:cubicBezTo>
                      <a:pt x="16" y="19"/>
                      <a:pt x="22" y="16"/>
                      <a:pt x="23" y="14"/>
                    </a:cubicBezTo>
                    <a:cubicBezTo>
                      <a:pt x="23" y="13"/>
                      <a:pt x="20" y="9"/>
                      <a:pt x="19" y="8"/>
                    </a:cubicBezTo>
                    <a:cubicBezTo>
                      <a:pt x="18" y="6"/>
                      <a:pt x="15" y="4"/>
                      <a:pt x="13" y="3"/>
                    </a:cubicBezTo>
                    <a:cubicBezTo>
                      <a:pt x="11" y="2"/>
                      <a:pt x="8" y="2"/>
                      <a:pt x="6" y="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5" name="Freeform 427">
                <a:extLst>
                  <a:ext uri="{FF2B5EF4-FFF2-40B4-BE49-F238E27FC236}">
                    <a16:creationId xmlns:a16="http://schemas.microsoft.com/office/drawing/2014/main" id="{484A14B4-E49E-4D7D-97B2-DC6872810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619"/>
                <a:ext cx="163" cy="184"/>
              </a:xfrm>
              <a:custGeom>
                <a:avLst/>
                <a:gdLst>
                  <a:gd name="T0" fmla="*/ 400 w 103"/>
                  <a:gd name="T1" fmla="*/ 0 h 116"/>
                  <a:gd name="T2" fmla="*/ 375 w 103"/>
                  <a:gd name="T3" fmla="*/ 21 h 116"/>
                  <a:gd name="T4" fmla="*/ 356 w 103"/>
                  <a:gd name="T5" fmla="*/ 40 h 116"/>
                  <a:gd name="T6" fmla="*/ 328 w 103"/>
                  <a:gd name="T7" fmla="*/ 68 h 116"/>
                  <a:gd name="T8" fmla="*/ 298 w 103"/>
                  <a:gd name="T9" fmla="*/ 108 h 116"/>
                  <a:gd name="T10" fmla="*/ 279 w 103"/>
                  <a:gd name="T11" fmla="*/ 124 h 116"/>
                  <a:gd name="T12" fmla="*/ 253 w 103"/>
                  <a:gd name="T13" fmla="*/ 130 h 116"/>
                  <a:gd name="T14" fmla="*/ 244 w 103"/>
                  <a:gd name="T15" fmla="*/ 171 h 116"/>
                  <a:gd name="T16" fmla="*/ 214 w 103"/>
                  <a:gd name="T17" fmla="*/ 206 h 116"/>
                  <a:gd name="T18" fmla="*/ 203 w 103"/>
                  <a:gd name="T19" fmla="*/ 232 h 116"/>
                  <a:gd name="T20" fmla="*/ 190 w 103"/>
                  <a:gd name="T21" fmla="*/ 252 h 116"/>
                  <a:gd name="T22" fmla="*/ 163 w 103"/>
                  <a:gd name="T23" fmla="*/ 292 h 116"/>
                  <a:gd name="T24" fmla="*/ 135 w 103"/>
                  <a:gd name="T25" fmla="*/ 327 h 116"/>
                  <a:gd name="T26" fmla="*/ 103 w 103"/>
                  <a:gd name="T27" fmla="*/ 347 h 116"/>
                  <a:gd name="T28" fmla="*/ 87 w 103"/>
                  <a:gd name="T29" fmla="*/ 390 h 116"/>
                  <a:gd name="T30" fmla="*/ 55 w 103"/>
                  <a:gd name="T31" fmla="*/ 416 h 116"/>
                  <a:gd name="T32" fmla="*/ 0 w 103"/>
                  <a:gd name="T33" fmla="*/ 458 h 116"/>
                  <a:gd name="T34" fmla="*/ 82 w 103"/>
                  <a:gd name="T35" fmla="*/ 416 h 116"/>
                  <a:gd name="T36" fmla="*/ 123 w 103"/>
                  <a:gd name="T37" fmla="*/ 374 h 116"/>
                  <a:gd name="T38" fmla="*/ 158 w 103"/>
                  <a:gd name="T39" fmla="*/ 327 h 116"/>
                  <a:gd name="T40" fmla="*/ 253 w 103"/>
                  <a:gd name="T41" fmla="*/ 197 h 116"/>
                  <a:gd name="T42" fmla="*/ 408 w 103"/>
                  <a:gd name="T43" fmla="*/ 16 h 11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03" h="116">
                    <a:moveTo>
                      <a:pt x="101" y="0"/>
                    </a:moveTo>
                    <a:cubicBezTo>
                      <a:pt x="99" y="2"/>
                      <a:pt x="97" y="4"/>
                      <a:pt x="95" y="5"/>
                    </a:cubicBezTo>
                    <a:cubicBezTo>
                      <a:pt x="93" y="7"/>
                      <a:pt x="90" y="5"/>
                      <a:pt x="90" y="10"/>
                    </a:cubicBezTo>
                    <a:cubicBezTo>
                      <a:pt x="85" y="9"/>
                      <a:pt x="85" y="14"/>
                      <a:pt x="83" y="17"/>
                    </a:cubicBezTo>
                    <a:cubicBezTo>
                      <a:pt x="81" y="20"/>
                      <a:pt x="78" y="24"/>
                      <a:pt x="75" y="27"/>
                    </a:cubicBezTo>
                    <a:cubicBezTo>
                      <a:pt x="73" y="28"/>
                      <a:pt x="72" y="29"/>
                      <a:pt x="70" y="31"/>
                    </a:cubicBezTo>
                    <a:cubicBezTo>
                      <a:pt x="68" y="32"/>
                      <a:pt x="66" y="32"/>
                      <a:pt x="64" y="33"/>
                    </a:cubicBezTo>
                    <a:cubicBezTo>
                      <a:pt x="59" y="36"/>
                      <a:pt x="62" y="39"/>
                      <a:pt x="61" y="43"/>
                    </a:cubicBezTo>
                    <a:cubicBezTo>
                      <a:pt x="60" y="47"/>
                      <a:pt x="56" y="49"/>
                      <a:pt x="54" y="52"/>
                    </a:cubicBezTo>
                    <a:cubicBezTo>
                      <a:pt x="52" y="54"/>
                      <a:pt x="52" y="56"/>
                      <a:pt x="51" y="58"/>
                    </a:cubicBezTo>
                    <a:cubicBezTo>
                      <a:pt x="51" y="59"/>
                      <a:pt x="49" y="61"/>
                      <a:pt x="48" y="63"/>
                    </a:cubicBezTo>
                    <a:cubicBezTo>
                      <a:pt x="46" y="66"/>
                      <a:pt x="45" y="70"/>
                      <a:pt x="41" y="73"/>
                    </a:cubicBezTo>
                    <a:cubicBezTo>
                      <a:pt x="38" y="76"/>
                      <a:pt x="34" y="77"/>
                      <a:pt x="34" y="82"/>
                    </a:cubicBezTo>
                    <a:cubicBezTo>
                      <a:pt x="31" y="84"/>
                      <a:pt x="30" y="89"/>
                      <a:pt x="26" y="87"/>
                    </a:cubicBezTo>
                    <a:cubicBezTo>
                      <a:pt x="25" y="89"/>
                      <a:pt x="24" y="96"/>
                      <a:pt x="22" y="98"/>
                    </a:cubicBezTo>
                    <a:cubicBezTo>
                      <a:pt x="20" y="101"/>
                      <a:pt x="13" y="98"/>
                      <a:pt x="14" y="104"/>
                    </a:cubicBezTo>
                    <a:cubicBezTo>
                      <a:pt x="9" y="103"/>
                      <a:pt x="0" y="110"/>
                      <a:pt x="0" y="115"/>
                    </a:cubicBezTo>
                    <a:cubicBezTo>
                      <a:pt x="10" y="116"/>
                      <a:pt x="15" y="110"/>
                      <a:pt x="21" y="104"/>
                    </a:cubicBezTo>
                    <a:cubicBezTo>
                      <a:pt x="25" y="100"/>
                      <a:pt x="28" y="98"/>
                      <a:pt x="31" y="94"/>
                    </a:cubicBezTo>
                    <a:cubicBezTo>
                      <a:pt x="34" y="90"/>
                      <a:pt x="37" y="86"/>
                      <a:pt x="40" y="82"/>
                    </a:cubicBezTo>
                    <a:cubicBezTo>
                      <a:pt x="49" y="71"/>
                      <a:pt x="55" y="60"/>
                      <a:pt x="64" y="49"/>
                    </a:cubicBezTo>
                    <a:cubicBezTo>
                      <a:pt x="77" y="34"/>
                      <a:pt x="91" y="19"/>
                      <a:pt x="103" y="4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6" name="Freeform 428">
                <a:extLst>
                  <a:ext uri="{FF2B5EF4-FFF2-40B4-BE49-F238E27FC236}">
                    <a16:creationId xmlns:a16="http://schemas.microsoft.com/office/drawing/2014/main" id="{CEC92449-DCC7-428F-9037-3C17F6E1C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4" y="2808"/>
                <a:ext cx="189" cy="49"/>
              </a:xfrm>
              <a:custGeom>
                <a:avLst/>
                <a:gdLst>
                  <a:gd name="T0" fmla="*/ 476 w 119"/>
                  <a:gd name="T1" fmla="*/ 70 h 31"/>
                  <a:gd name="T2" fmla="*/ 442 w 119"/>
                  <a:gd name="T3" fmla="*/ 68 h 31"/>
                  <a:gd name="T4" fmla="*/ 395 w 119"/>
                  <a:gd name="T5" fmla="*/ 70 h 31"/>
                  <a:gd name="T6" fmla="*/ 389 w 119"/>
                  <a:gd name="T7" fmla="*/ 63 h 31"/>
                  <a:gd name="T8" fmla="*/ 376 w 119"/>
                  <a:gd name="T9" fmla="*/ 70 h 31"/>
                  <a:gd name="T10" fmla="*/ 348 w 119"/>
                  <a:gd name="T11" fmla="*/ 70 h 31"/>
                  <a:gd name="T12" fmla="*/ 284 w 119"/>
                  <a:gd name="T13" fmla="*/ 68 h 31"/>
                  <a:gd name="T14" fmla="*/ 257 w 119"/>
                  <a:gd name="T15" fmla="*/ 68 h 31"/>
                  <a:gd name="T16" fmla="*/ 224 w 119"/>
                  <a:gd name="T17" fmla="*/ 74 h 31"/>
                  <a:gd name="T18" fmla="*/ 176 w 119"/>
                  <a:gd name="T19" fmla="*/ 74 h 31"/>
                  <a:gd name="T20" fmla="*/ 132 w 119"/>
                  <a:gd name="T21" fmla="*/ 81 h 31"/>
                  <a:gd name="T22" fmla="*/ 116 w 119"/>
                  <a:gd name="T23" fmla="*/ 35 h 31"/>
                  <a:gd name="T24" fmla="*/ 89 w 119"/>
                  <a:gd name="T25" fmla="*/ 43 h 31"/>
                  <a:gd name="T26" fmla="*/ 76 w 119"/>
                  <a:gd name="T27" fmla="*/ 33 h 31"/>
                  <a:gd name="T28" fmla="*/ 60 w 119"/>
                  <a:gd name="T29" fmla="*/ 33 h 31"/>
                  <a:gd name="T30" fmla="*/ 5 w 119"/>
                  <a:gd name="T31" fmla="*/ 5 h 31"/>
                  <a:gd name="T32" fmla="*/ 102 w 119"/>
                  <a:gd name="T33" fmla="*/ 100 h 31"/>
                  <a:gd name="T34" fmla="*/ 218 w 119"/>
                  <a:gd name="T35" fmla="*/ 122 h 31"/>
                  <a:gd name="T36" fmla="*/ 353 w 119"/>
                  <a:gd name="T37" fmla="*/ 107 h 31"/>
                  <a:gd name="T38" fmla="*/ 429 w 119"/>
                  <a:gd name="T39" fmla="*/ 82 h 31"/>
                  <a:gd name="T40" fmla="*/ 472 w 119"/>
                  <a:gd name="T41" fmla="*/ 70 h 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9" h="31">
                    <a:moveTo>
                      <a:pt x="119" y="18"/>
                    </a:moveTo>
                    <a:cubicBezTo>
                      <a:pt x="116" y="19"/>
                      <a:pt x="113" y="17"/>
                      <a:pt x="110" y="17"/>
                    </a:cubicBezTo>
                    <a:cubicBezTo>
                      <a:pt x="106" y="16"/>
                      <a:pt x="103" y="17"/>
                      <a:pt x="99" y="18"/>
                    </a:cubicBezTo>
                    <a:cubicBezTo>
                      <a:pt x="99" y="18"/>
                      <a:pt x="98" y="16"/>
                      <a:pt x="97" y="16"/>
                    </a:cubicBezTo>
                    <a:cubicBezTo>
                      <a:pt x="96" y="16"/>
                      <a:pt x="95" y="18"/>
                      <a:pt x="94" y="18"/>
                    </a:cubicBezTo>
                    <a:cubicBezTo>
                      <a:pt x="91" y="18"/>
                      <a:pt x="90" y="19"/>
                      <a:pt x="87" y="18"/>
                    </a:cubicBezTo>
                    <a:cubicBezTo>
                      <a:pt x="82" y="18"/>
                      <a:pt x="76" y="17"/>
                      <a:pt x="71" y="17"/>
                    </a:cubicBezTo>
                    <a:cubicBezTo>
                      <a:pt x="69" y="17"/>
                      <a:pt x="66" y="17"/>
                      <a:pt x="64" y="17"/>
                    </a:cubicBezTo>
                    <a:cubicBezTo>
                      <a:pt x="61" y="17"/>
                      <a:pt x="58" y="19"/>
                      <a:pt x="56" y="19"/>
                    </a:cubicBezTo>
                    <a:cubicBezTo>
                      <a:pt x="52" y="19"/>
                      <a:pt x="48" y="18"/>
                      <a:pt x="44" y="19"/>
                    </a:cubicBezTo>
                    <a:cubicBezTo>
                      <a:pt x="40" y="21"/>
                      <a:pt x="37" y="23"/>
                      <a:pt x="33" y="20"/>
                    </a:cubicBezTo>
                    <a:cubicBezTo>
                      <a:pt x="29" y="18"/>
                      <a:pt x="29" y="13"/>
                      <a:pt x="29" y="9"/>
                    </a:cubicBezTo>
                    <a:cubicBezTo>
                      <a:pt x="26" y="8"/>
                      <a:pt x="25" y="11"/>
                      <a:pt x="22" y="11"/>
                    </a:cubicBezTo>
                    <a:cubicBezTo>
                      <a:pt x="20" y="11"/>
                      <a:pt x="20" y="9"/>
                      <a:pt x="19" y="8"/>
                    </a:cubicBezTo>
                    <a:cubicBezTo>
                      <a:pt x="17" y="8"/>
                      <a:pt x="16" y="9"/>
                      <a:pt x="15" y="8"/>
                    </a:cubicBezTo>
                    <a:cubicBezTo>
                      <a:pt x="11" y="6"/>
                      <a:pt x="7" y="0"/>
                      <a:pt x="1" y="1"/>
                    </a:cubicBezTo>
                    <a:cubicBezTo>
                      <a:pt x="0" y="10"/>
                      <a:pt x="18" y="21"/>
                      <a:pt x="25" y="25"/>
                    </a:cubicBezTo>
                    <a:cubicBezTo>
                      <a:pt x="34" y="30"/>
                      <a:pt x="43" y="31"/>
                      <a:pt x="54" y="31"/>
                    </a:cubicBezTo>
                    <a:cubicBezTo>
                      <a:pt x="65" y="31"/>
                      <a:pt x="78" y="30"/>
                      <a:pt x="88" y="27"/>
                    </a:cubicBezTo>
                    <a:cubicBezTo>
                      <a:pt x="94" y="25"/>
                      <a:pt x="101" y="22"/>
                      <a:pt x="107" y="21"/>
                    </a:cubicBezTo>
                    <a:cubicBezTo>
                      <a:pt x="110" y="20"/>
                      <a:pt x="114" y="18"/>
                      <a:pt x="118" y="18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7" name="Freeform 429">
                <a:extLst>
                  <a:ext uri="{FF2B5EF4-FFF2-40B4-BE49-F238E27FC236}">
                    <a16:creationId xmlns:a16="http://schemas.microsoft.com/office/drawing/2014/main" id="{C1C74C80-01A0-4A75-8BA5-A6E615EA1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800"/>
                <a:ext cx="75" cy="42"/>
              </a:xfrm>
              <a:custGeom>
                <a:avLst/>
                <a:gdLst>
                  <a:gd name="T0" fmla="*/ 191 w 47"/>
                  <a:gd name="T1" fmla="*/ 0 h 26"/>
                  <a:gd name="T2" fmla="*/ 89 w 47"/>
                  <a:gd name="T3" fmla="*/ 55 h 26"/>
                  <a:gd name="T4" fmla="*/ 81 w 47"/>
                  <a:gd name="T5" fmla="*/ 55 h 26"/>
                  <a:gd name="T6" fmla="*/ 46 w 47"/>
                  <a:gd name="T7" fmla="*/ 68 h 26"/>
                  <a:gd name="T8" fmla="*/ 13 w 47"/>
                  <a:gd name="T9" fmla="*/ 84 h 26"/>
                  <a:gd name="T10" fmla="*/ 0 w 47"/>
                  <a:gd name="T11" fmla="*/ 94 h 26"/>
                  <a:gd name="T12" fmla="*/ 34 w 47"/>
                  <a:gd name="T13" fmla="*/ 110 h 26"/>
                  <a:gd name="T14" fmla="*/ 102 w 47"/>
                  <a:gd name="T15" fmla="*/ 84 h 26"/>
                  <a:gd name="T16" fmla="*/ 166 w 47"/>
                  <a:gd name="T17" fmla="*/ 47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26">
                    <a:moveTo>
                      <a:pt x="47" y="0"/>
                    </a:moveTo>
                    <a:cubicBezTo>
                      <a:pt x="37" y="0"/>
                      <a:pt x="27" y="6"/>
                      <a:pt x="22" y="13"/>
                    </a:cubicBezTo>
                    <a:cubicBezTo>
                      <a:pt x="22" y="13"/>
                      <a:pt x="21" y="13"/>
                      <a:pt x="20" y="13"/>
                    </a:cubicBezTo>
                    <a:cubicBezTo>
                      <a:pt x="18" y="16"/>
                      <a:pt x="15" y="16"/>
                      <a:pt x="11" y="16"/>
                    </a:cubicBezTo>
                    <a:cubicBezTo>
                      <a:pt x="7" y="17"/>
                      <a:pt x="7" y="18"/>
                      <a:pt x="3" y="20"/>
                    </a:cubicBezTo>
                    <a:cubicBezTo>
                      <a:pt x="2" y="21"/>
                      <a:pt x="0" y="20"/>
                      <a:pt x="0" y="22"/>
                    </a:cubicBezTo>
                    <a:cubicBezTo>
                      <a:pt x="0" y="26"/>
                      <a:pt x="5" y="26"/>
                      <a:pt x="8" y="26"/>
                    </a:cubicBezTo>
                    <a:cubicBezTo>
                      <a:pt x="13" y="26"/>
                      <a:pt x="20" y="22"/>
                      <a:pt x="25" y="20"/>
                    </a:cubicBezTo>
                    <a:cubicBezTo>
                      <a:pt x="31" y="18"/>
                      <a:pt x="36" y="15"/>
                      <a:pt x="41" y="1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8" name="Freeform 430">
                <a:extLst>
                  <a:ext uri="{FF2B5EF4-FFF2-40B4-BE49-F238E27FC236}">
                    <a16:creationId xmlns:a16="http://schemas.microsoft.com/office/drawing/2014/main" id="{739CA8FD-583A-4DFC-A35F-D59BF1AA3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2646"/>
                <a:ext cx="175" cy="154"/>
              </a:xfrm>
              <a:custGeom>
                <a:avLst/>
                <a:gdLst>
                  <a:gd name="T0" fmla="*/ 442 w 110"/>
                  <a:gd name="T1" fmla="*/ 387 h 97"/>
                  <a:gd name="T2" fmla="*/ 390 w 110"/>
                  <a:gd name="T3" fmla="*/ 356 h 97"/>
                  <a:gd name="T4" fmla="*/ 342 w 110"/>
                  <a:gd name="T5" fmla="*/ 314 h 97"/>
                  <a:gd name="T6" fmla="*/ 294 w 110"/>
                  <a:gd name="T7" fmla="*/ 278 h 97"/>
                  <a:gd name="T8" fmla="*/ 278 w 110"/>
                  <a:gd name="T9" fmla="*/ 265 h 97"/>
                  <a:gd name="T10" fmla="*/ 270 w 110"/>
                  <a:gd name="T11" fmla="*/ 237 h 97"/>
                  <a:gd name="T12" fmla="*/ 245 w 110"/>
                  <a:gd name="T13" fmla="*/ 224 h 97"/>
                  <a:gd name="T14" fmla="*/ 232 w 110"/>
                  <a:gd name="T15" fmla="*/ 198 h 97"/>
                  <a:gd name="T16" fmla="*/ 213 w 110"/>
                  <a:gd name="T17" fmla="*/ 184 h 97"/>
                  <a:gd name="T18" fmla="*/ 202 w 110"/>
                  <a:gd name="T19" fmla="*/ 162 h 97"/>
                  <a:gd name="T20" fmla="*/ 177 w 110"/>
                  <a:gd name="T21" fmla="*/ 141 h 97"/>
                  <a:gd name="T22" fmla="*/ 172 w 110"/>
                  <a:gd name="T23" fmla="*/ 108 h 97"/>
                  <a:gd name="T24" fmla="*/ 150 w 110"/>
                  <a:gd name="T25" fmla="*/ 95 h 97"/>
                  <a:gd name="T26" fmla="*/ 137 w 110"/>
                  <a:gd name="T27" fmla="*/ 73 h 97"/>
                  <a:gd name="T28" fmla="*/ 124 w 110"/>
                  <a:gd name="T29" fmla="*/ 43 h 97"/>
                  <a:gd name="T30" fmla="*/ 95 w 110"/>
                  <a:gd name="T31" fmla="*/ 52 h 97"/>
                  <a:gd name="T32" fmla="*/ 76 w 110"/>
                  <a:gd name="T33" fmla="*/ 25 h 97"/>
                  <a:gd name="T34" fmla="*/ 56 w 110"/>
                  <a:gd name="T35" fmla="*/ 13 h 97"/>
                  <a:gd name="T36" fmla="*/ 0 w 110"/>
                  <a:gd name="T37" fmla="*/ 0 h 97"/>
                  <a:gd name="T38" fmla="*/ 40 w 110"/>
                  <a:gd name="T39" fmla="*/ 27 h 97"/>
                  <a:gd name="T40" fmla="*/ 89 w 110"/>
                  <a:gd name="T41" fmla="*/ 73 h 97"/>
                  <a:gd name="T42" fmla="*/ 142 w 110"/>
                  <a:gd name="T43" fmla="*/ 129 h 97"/>
                  <a:gd name="T44" fmla="*/ 231 w 110"/>
                  <a:gd name="T45" fmla="*/ 232 h 97"/>
                  <a:gd name="T46" fmla="*/ 334 w 110"/>
                  <a:gd name="T47" fmla="*/ 325 h 97"/>
                  <a:gd name="T48" fmla="*/ 423 w 110"/>
                  <a:gd name="T49" fmla="*/ 381 h 9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0" h="97">
                    <a:moveTo>
                      <a:pt x="110" y="97"/>
                    </a:moveTo>
                    <a:cubicBezTo>
                      <a:pt x="107" y="90"/>
                      <a:pt x="102" y="92"/>
                      <a:pt x="97" y="89"/>
                    </a:cubicBezTo>
                    <a:cubicBezTo>
                      <a:pt x="93" y="87"/>
                      <a:pt x="89" y="82"/>
                      <a:pt x="85" y="79"/>
                    </a:cubicBezTo>
                    <a:cubicBezTo>
                      <a:pt x="82" y="75"/>
                      <a:pt x="78" y="72"/>
                      <a:pt x="73" y="69"/>
                    </a:cubicBezTo>
                    <a:cubicBezTo>
                      <a:pt x="71" y="68"/>
                      <a:pt x="70" y="68"/>
                      <a:pt x="69" y="66"/>
                    </a:cubicBezTo>
                    <a:cubicBezTo>
                      <a:pt x="68" y="62"/>
                      <a:pt x="71" y="62"/>
                      <a:pt x="67" y="59"/>
                    </a:cubicBezTo>
                    <a:cubicBezTo>
                      <a:pt x="66" y="57"/>
                      <a:pt x="63" y="58"/>
                      <a:pt x="61" y="56"/>
                    </a:cubicBezTo>
                    <a:cubicBezTo>
                      <a:pt x="60" y="55"/>
                      <a:pt x="60" y="52"/>
                      <a:pt x="58" y="50"/>
                    </a:cubicBezTo>
                    <a:cubicBezTo>
                      <a:pt x="57" y="47"/>
                      <a:pt x="55" y="48"/>
                      <a:pt x="53" y="46"/>
                    </a:cubicBezTo>
                    <a:cubicBezTo>
                      <a:pt x="51" y="44"/>
                      <a:pt x="51" y="41"/>
                      <a:pt x="50" y="40"/>
                    </a:cubicBezTo>
                    <a:cubicBezTo>
                      <a:pt x="48" y="38"/>
                      <a:pt x="46" y="37"/>
                      <a:pt x="44" y="35"/>
                    </a:cubicBezTo>
                    <a:cubicBezTo>
                      <a:pt x="43" y="32"/>
                      <a:pt x="44" y="29"/>
                      <a:pt x="43" y="27"/>
                    </a:cubicBezTo>
                    <a:cubicBezTo>
                      <a:pt x="41" y="24"/>
                      <a:pt x="39" y="25"/>
                      <a:pt x="37" y="24"/>
                    </a:cubicBezTo>
                    <a:cubicBezTo>
                      <a:pt x="34" y="22"/>
                      <a:pt x="35" y="21"/>
                      <a:pt x="34" y="18"/>
                    </a:cubicBezTo>
                    <a:cubicBezTo>
                      <a:pt x="33" y="15"/>
                      <a:pt x="34" y="13"/>
                      <a:pt x="31" y="11"/>
                    </a:cubicBezTo>
                    <a:cubicBezTo>
                      <a:pt x="28" y="10"/>
                      <a:pt x="25" y="9"/>
                      <a:pt x="24" y="13"/>
                    </a:cubicBezTo>
                    <a:cubicBezTo>
                      <a:pt x="22" y="11"/>
                      <a:pt x="21" y="8"/>
                      <a:pt x="19" y="6"/>
                    </a:cubicBezTo>
                    <a:cubicBezTo>
                      <a:pt x="17" y="4"/>
                      <a:pt x="16" y="4"/>
                      <a:pt x="14" y="3"/>
                    </a:cubicBezTo>
                    <a:cubicBezTo>
                      <a:pt x="9" y="1"/>
                      <a:pt x="6" y="0"/>
                      <a:pt x="0" y="0"/>
                    </a:cubicBezTo>
                    <a:cubicBezTo>
                      <a:pt x="1" y="3"/>
                      <a:pt x="7" y="5"/>
                      <a:pt x="10" y="7"/>
                    </a:cubicBezTo>
                    <a:cubicBezTo>
                      <a:pt x="14" y="10"/>
                      <a:pt x="18" y="15"/>
                      <a:pt x="22" y="18"/>
                    </a:cubicBezTo>
                    <a:cubicBezTo>
                      <a:pt x="27" y="22"/>
                      <a:pt x="31" y="27"/>
                      <a:pt x="35" y="32"/>
                    </a:cubicBezTo>
                    <a:cubicBezTo>
                      <a:pt x="43" y="40"/>
                      <a:pt x="50" y="49"/>
                      <a:pt x="57" y="58"/>
                    </a:cubicBezTo>
                    <a:cubicBezTo>
                      <a:pt x="65" y="67"/>
                      <a:pt x="73" y="74"/>
                      <a:pt x="83" y="81"/>
                    </a:cubicBezTo>
                    <a:cubicBezTo>
                      <a:pt x="87" y="84"/>
                      <a:pt x="102" y="96"/>
                      <a:pt x="105" y="95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29" name="Freeform 431">
                <a:extLst>
                  <a:ext uri="{FF2B5EF4-FFF2-40B4-BE49-F238E27FC236}">
                    <a16:creationId xmlns:a16="http://schemas.microsoft.com/office/drawing/2014/main" id="{FE05CE32-9F53-4E6A-9416-9E746C0E5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2656"/>
                <a:ext cx="208" cy="146"/>
              </a:xfrm>
              <a:custGeom>
                <a:avLst/>
                <a:gdLst>
                  <a:gd name="T0" fmla="*/ 524 w 131"/>
                  <a:gd name="T1" fmla="*/ 0 h 92"/>
                  <a:gd name="T2" fmla="*/ 464 w 131"/>
                  <a:gd name="T3" fmla="*/ 5 h 92"/>
                  <a:gd name="T4" fmla="*/ 441 w 131"/>
                  <a:gd name="T5" fmla="*/ 21 h 92"/>
                  <a:gd name="T6" fmla="*/ 416 w 131"/>
                  <a:gd name="T7" fmla="*/ 33 h 92"/>
                  <a:gd name="T8" fmla="*/ 400 w 131"/>
                  <a:gd name="T9" fmla="*/ 48 h 92"/>
                  <a:gd name="T10" fmla="*/ 373 w 131"/>
                  <a:gd name="T11" fmla="*/ 56 h 92"/>
                  <a:gd name="T12" fmla="*/ 327 w 131"/>
                  <a:gd name="T13" fmla="*/ 83 h 92"/>
                  <a:gd name="T14" fmla="*/ 267 w 131"/>
                  <a:gd name="T15" fmla="*/ 116 h 92"/>
                  <a:gd name="T16" fmla="*/ 245 w 131"/>
                  <a:gd name="T17" fmla="*/ 124 h 92"/>
                  <a:gd name="T18" fmla="*/ 229 w 131"/>
                  <a:gd name="T19" fmla="*/ 149 h 92"/>
                  <a:gd name="T20" fmla="*/ 197 w 131"/>
                  <a:gd name="T21" fmla="*/ 159 h 92"/>
                  <a:gd name="T22" fmla="*/ 176 w 131"/>
                  <a:gd name="T23" fmla="*/ 189 h 92"/>
                  <a:gd name="T24" fmla="*/ 151 w 131"/>
                  <a:gd name="T25" fmla="*/ 209 h 92"/>
                  <a:gd name="T26" fmla="*/ 141 w 131"/>
                  <a:gd name="T27" fmla="*/ 232 h 92"/>
                  <a:gd name="T28" fmla="*/ 108 w 131"/>
                  <a:gd name="T29" fmla="*/ 265 h 92"/>
                  <a:gd name="T30" fmla="*/ 103 w 131"/>
                  <a:gd name="T31" fmla="*/ 295 h 92"/>
                  <a:gd name="T32" fmla="*/ 94 w 131"/>
                  <a:gd name="T33" fmla="*/ 308 h 92"/>
                  <a:gd name="T34" fmla="*/ 94 w 131"/>
                  <a:gd name="T35" fmla="*/ 325 h 92"/>
                  <a:gd name="T36" fmla="*/ 60 w 131"/>
                  <a:gd name="T37" fmla="*/ 335 h 92"/>
                  <a:gd name="T38" fmla="*/ 60 w 131"/>
                  <a:gd name="T39" fmla="*/ 327 h 92"/>
                  <a:gd name="T40" fmla="*/ 43 w 131"/>
                  <a:gd name="T41" fmla="*/ 327 h 92"/>
                  <a:gd name="T42" fmla="*/ 33 w 131"/>
                  <a:gd name="T43" fmla="*/ 314 h 92"/>
                  <a:gd name="T44" fmla="*/ 0 w 131"/>
                  <a:gd name="T45" fmla="*/ 308 h 92"/>
                  <a:gd name="T46" fmla="*/ 27 w 131"/>
                  <a:gd name="T47" fmla="*/ 360 h 92"/>
                  <a:gd name="T48" fmla="*/ 111 w 131"/>
                  <a:gd name="T49" fmla="*/ 332 h 92"/>
                  <a:gd name="T50" fmla="*/ 237 w 131"/>
                  <a:gd name="T51" fmla="*/ 197 h 92"/>
                  <a:gd name="T52" fmla="*/ 394 w 131"/>
                  <a:gd name="T53" fmla="*/ 81 h 92"/>
                  <a:gd name="T54" fmla="*/ 516 w 131"/>
                  <a:gd name="T55" fmla="*/ 8 h 9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92">
                    <a:moveTo>
                      <a:pt x="131" y="0"/>
                    </a:moveTo>
                    <a:cubicBezTo>
                      <a:pt x="127" y="0"/>
                      <a:pt x="120" y="0"/>
                      <a:pt x="116" y="1"/>
                    </a:cubicBezTo>
                    <a:cubicBezTo>
                      <a:pt x="113" y="2"/>
                      <a:pt x="113" y="3"/>
                      <a:pt x="110" y="5"/>
                    </a:cubicBezTo>
                    <a:cubicBezTo>
                      <a:pt x="108" y="6"/>
                      <a:pt x="106" y="6"/>
                      <a:pt x="104" y="8"/>
                    </a:cubicBezTo>
                    <a:cubicBezTo>
                      <a:pt x="102" y="9"/>
                      <a:pt x="102" y="10"/>
                      <a:pt x="100" y="12"/>
                    </a:cubicBezTo>
                    <a:cubicBezTo>
                      <a:pt x="98" y="13"/>
                      <a:pt x="95" y="13"/>
                      <a:pt x="93" y="14"/>
                    </a:cubicBezTo>
                    <a:cubicBezTo>
                      <a:pt x="90" y="16"/>
                      <a:pt x="85" y="19"/>
                      <a:pt x="82" y="21"/>
                    </a:cubicBezTo>
                    <a:cubicBezTo>
                      <a:pt x="77" y="24"/>
                      <a:pt x="72" y="27"/>
                      <a:pt x="67" y="29"/>
                    </a:cubicBezTo>
                    <a:cubicBezTo>
                      <a:pt x="65" y="29"/>
                      <a:pt x="62" y="29"/>
                      <a:pt x="61" y="31"/>
                    </a:cubicBezTo>
                    <a:cubicBezTo>
                      <a:pt x="59" y="33"/>
                      <a:pt x="59" y="35"/>
                      <a:pt x="57" y="37"/>
                    </a:cubicBezTo>
                    <a:cubicBezTo>
                      <a:pt x="55" y="39"/>
                      <a:pt x="51" y="39"/>
                      <a:pt x="49" y="40"/>
                    </a:cubicBezTo>
                    <a:cubicBezTo>
                      <a:pt x="45" y="42"/>
                      <a:pt x="46" y="44"/>
                      <a:pt x="44" y="47"/>
                    </a:cubicBezTo>
                    <a:cubicBezTo>
                      <a:pt x="43" y="49"/>
                      <a:pt x="39" y="50"/>
                      <a:pt x="38" y="52"/>
                    </a:cubicBezTo>
                    <a:cubicBezTo>
                      <a:pt x="36" y="54"/>
                      <a:pt x="36" y="56"/>
                      <a:pt x="35" y="58"/>
                    </a:cubicBezTo>
                    <a:cubicBezTo>
                      <a:pt x="33" y="61"/>
                      <a:pt x="28" y="63"/>
                      <a:pt x="27" y="66"/>
                    </a:cubicBezTo>
                    <a:cubicBezTo>
                      <a:pt x="26" y="70"/>
                      <a:pt x="28" y="71"/>
                      <a:pt x="26" y="74"/>
                    </a:cubicBezTo>
                    <a:cubicBezTo>
                      <a:pt x="26" y="75"/>
                      <a:pt x="24" y="76"/>
                      <a:pt x="23" y="77"/>
                    </a:cubicBezTo>
                    <a:cubicBezTo>
                      <a:pt x="22" y="78"/>
                      <a:pt x="23" y="80"/>
                      <a:pt x="23" y="81"/>
                    </a:cubicBezTo>
                    <a:cubicBezTo>
                      <a:pt x="21" y="84"/>
                      <a:pt x="18" y="86"/>
                      <a:pt x="15" y="84"/>
                    </a:cubicBezTo>
                    <a:cubicBezTo>
                      <a:pt x="15" y="84"/>
                      <a:pt x="15" y="83"/>
                      <a:pt x="15" y="82"/>
                    </a:cubicBezTo>
                    <a:cubicBezTo>
                      <a:pt x="14" y="82"/>
                      <a:pt x="11" y="83"/>
                      <a:pt x="11" y="82"/>
                    </a:cubicBezTo>
                    <a:cubicBezTo>
                      <a:pt x="9" y="82"/>
                      <a:pt x="9" y="81"/>
                      <a:pt x="8" y="79"/>
                    </a:cubicBezTo>
                    <a:cubicBezTo>
                      <a:pt x="5" y="78"/>
                      <a:pt x="3" y="75"/>
                      <a:pt x="0" y="77"/>
                    </a:cubicBezTo>
                    <a:cubicBezTo>
                      <a:pt x="3" y="81"/>
                      <a:pt x="5" y="85"/>
                      <a:pt x="7" y="90"/>
                    </a:cubicBezTo>
                    <a:cubicBezTo>
                      <a:pt x="17" y="92"/>
                      <a:pt x="20" y="89"/>
                      <a:pt x="28" y="83"/>
                    </a:cubicBezTo>
                    <a:cubicBezTo>
                      <a:pt x="40" y="73"/>
                      <a:pt x="47" y="58"/>
                      <a:pt x="59" y="49"/>
                    </a:cubicBezTo>
                    <a:cubicBezTo>
                      <a:pt x="72" y="39"/>
                      <a:pt x="84" y="29"/>
                      <a:pt x="98" y="20"/>
                    </a:cubicBezTo>
                    <a:cubicBezTo>
                      <a:pt x="108" y="13"/>
                      <a:pt x="120" y="8"/>
                      <a:pt x="129" y="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30" name="Freeform 432">
                <a:extLst>
                  <a:ext uri="{FF2B5EF4-FFF2-40B4-BE49-F238E27FC236}">
                    <a16:creationId xmlns:a16="http://schemas.microsoft.com/office/drawing/2014/main" id="{5E2D4338-DA59-491A-81D5-02921DDA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2819"/>
                <a:ext cx="156" cy="228"/>
              </a:xfrm>
              <a:custGeom>
                <a:avLst/>
                <a:gdLst>
                  <a:gd name="T0" fmla="*/ 5 w 98"/>
                  <a:gd name="T1" fmla="*/ 572 h 143"/>
                  <a:gd name="T2" fmla="*/ 0 w 98"/>
                  <a:gd name="T3" fmla="*/ 552 h 143"/>
                  <a:gd name="T4" fmla="*/ 60 w 98"/>
                  <a:gd name="T5" fmla="*/ 544 h 143"/>
                  <a:gd name="T6" fmla="*/ 94 w 98"/>
                  <a:gd name="T7" fmla="*/ 534 h 143"/>
                  <a:gd name="T8" fmla="*/ 115 w 98"/>
                  <a:gd name="T9" fmla="*/ 510 h 143"/>
                  <a:gd name="T10" fmla="*/ 145 w 98"/>
                  <a:gd name="T11" fmla="*/ 510 h 143"/>
                  <a:gd name="T12" fmla="*/ 197 w 98"/>
                  <a:gd name="T13" fmla="*/ 462 h 143"/>
                  <a:gd name="T14" fmla="*/ 210 w 98"/>
                  <a:gd name="T15" fmla="*/ 415 h 143"/>
                  <a:gd name="T16" fmla="*/ 244 w 98"/>
                  <a:gd name="T17" fmla="*/ 394 h 143"/>
                  <a:gd name="T18" fmla="*/ 266 w 98"/>
                  <a:gd name="T19" fmla="*/ 394 h 143"/>
                  <a:gd name="T20" fmla="*/ 261 w 98"/>
                  <a:gd name="T21" fmla="*/ 346 h 143"/>
                  <a:gd name="T22" fmla="*/ 294 w 98"/>
                  <a:gd name="T23" fmla="*/ 305 h 143"/>
                  <a:gd name="T24" fmla="*/ 307 w 98"/>
                  <a:gd name="T25" fmla="*/ 247 h 143"/>
                  <a:gd name="T26" fmla="*/ 334 w 98"/>
                  <a:gd name="T27" fmla="*/ 210 h 143"/>
                  <a:gd name="T28" fmla="*/ 342 w 98"/>
                  <a:gd name="T29" fmla="*/ 166 h 143"/>
                  <a:gd name="T30" fmla="*/ 363 w 98"/>
                  <a:gd name="T31" fmla="*/ 124 h 143"/>
                  <a:gd name="T32" fmla="*/ 368 w 98"/>
                  <a:gd name="T33" fmla="*/ 81 h 143"/>
                  <a:gd name="T34" fmla="*/ 334 w 98"/>
                  <a:gd name="T35" fmla="*/ 53 h 143"/>
                  <a:gd name="T36" fmla="*/ 339 w 98"/>
                  <a:gd name="T37" fmla="*/ 0 h 143"/>
                  <a:gd name="T38" fmla="*/ 382 w 98"/>
                  <a:gd name="T39" fmla="*/ 97 h 143"/>
                  <a:gd name="T40" fmla="*/ 380 w 98"/>
                  <a:gd name="T41" fmla="*/ 196 h 143"/>
                  <a:gd name="T42" fmla="*/ 363 w 98"/>
                  <a:gd name="T43" fmla="*/ 265 h 143"/>
                  <a:gd name="T44" fmla="*/ 363 w 98"/>
                  <a:gd name="T45" fmla="*/ 305 h 143"/>
                  <a:gd name="T46" fmla="*/ 334 w 98"/>
                  <a:gd name="T47" fmla="*/ 356 h 143"/>
                  <a:gd name="T48" fmla="*/ 301 w 98"/>
                  <a:gd name="T49" fmla="*/ 437 h 143"/>
                  <a:gd name="T50" fmla="*/ 252 w 98"/>
                  <a:gd name="T51" fmla="*/ 496 h 143"/>
                  <a:gd name="T52" fmla="*/ 121 w 98"/>
                  <a:gd name="T53" fmla="*/ 555 h 143"/>
                  <a:gd name="T54" fmla="*/ 0 w 98"/>
                  <a:gd name="T55" fmla="*/ 560 h 14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8" h="143">
                    <a:moveTo>
                      <a:pt x="1" y="141"/>
                    </a:moveTo>
                    <a:cubicBezTo>
                      <a:pt x="0" y="139"/>
                      <a:pt x="0" y="137"/>
                      <a:pt x="0" y="136"/>
                    </a:cubicBezTo>
                    <a:cubicBezTo>
                      <a:pt x="5" y="136"/>
                      <a:pt x="13" y="142"/>
                      <a:pt x="15" y="134"/>
                    </a:cubicBezTo>
                    <a:cubicBezTo>
                      <a:pt x="20" y="138"/>
                      <a:pt x="20" y="135"/>
                      <a:pt x="23" y="132"/>
                    </a:cubicBezTo>
                    <a:cubicBezTo>
                      <a:pt x="26" y="129"/>
                      <a:pt x="24" y="127"/>
                      <a:pt x="28" y="126"/>
                    </a:cubicBezTo>
                    <a:cubicBezTo>
                      <a:pt x="30" y="125"/>
                      <a:pt x="33" y="127"/>
                      <a:pt x="36" y="126"/>
                    </a:cubicBezTo>
                    <a:cubicBezTo>
                      <a:pt x="39" y="125"/>
                      <a:pt x="46" y="117"/>
                      <a:pt x="49" y="114"/>
                    </a:cubicBezTo>
                    <a:cubicBezTo>
                      <a:pt x="52" y="111"/>
                      <a:pt x="57" y="105"/>
                      <a:pt x="52" y="102"/>
                    </a:cubicBezTo>
                    <a:cubicBezTo>
                      <a:pt x="54" y="101"/>
                      <a:pt x="57" y="98"/>
                      <a:pt x="60" y="97"/>
                    </a:cubicBezTo>
                    <a:cubicBezTo>
                      <a:pt x="61" y="97"/>
                      <a:pt x="64" y="98"/>
                      <a:pt x="66" y="97"/>
                    </a:cubicBezTo>
                    <a:cubicBezTo>
                      <a:pt x="70" y="94"/>
                      <a:pt x="72" y="85"/>
                      <a:pt x="65" y="85"/>
                    </a:cubicBezTo>
                    <a:cubicBezTo>
                      <a:pt x="64" y="78"/>
                      <a:pt x="70" y="78"/>
                      <a:pt x="73" y="75"/>
                    </a:cubicBezTo>
                    <a:cubicBezTo>
                      <a:pt x="76" y="70"/>
                      <a:pt x="74" y="66"/>
                      <a:pt x="76" y="61"/>
                    </a:cubicBezTo>
                    <a:cubicBezTo>
                      <a:pt x="78" y="57"/>
                      <a:pt x="81" y="56"/>
                      <a:pt x="83" y="52"/>
                    </a:cubicBezTo>
                    <a:cubicBezTo>
                      <a:pt x="85" y="49"/>
                      <a:pt x="84" y="45"/>
                      <a:pt x="85" y="41"/>
                    </a:cubicBezTo>
                    <a:cubicBezTo>
                      <a:pt x="86" y="38"/>
                      <a:pt x="89" y="35"/>
                      <a:pt x="90" y="31"/>
                    </a:cubicBezTo>
                    <a:cubicBezTo>
                      <a:pt x="90" y="30"/>
                      <a:pt x="91" y="21"/>
                      <a:pt x="91" y="20"/>
                    </a:cubicBezTo>
                    <a:cubicBezTo>
                      <a:pt x="89" y="17"/>
                      <a:pt x="84" y="16"/>
                      <a:pt x="83" y="13"/>
                    </a:cubicBezTo>
                    <a:cubicBezTo>
                      <a:pt x="82" y="10"/>
                      <a:pt x="83" y="3"/>
                      <a:pt x="84" y="0"/>
                    </a:cubicBezTo>
                    <a:cubicBezTo>
                      <a:pt x="94" y="2"/>
                      <a:pt x="92" y="16"/>
                      <a:pt x="95" y="24"/>
                    </a:cubicBezTo>
                    <a:cubicBezTo>
                      <a:pt x="98" y="33"/>
                      <a:pt x="97" y="38"/>
                      <a:pt x="94" y="48"/>
                    </a:cubicBezTo>
                    <a:cubicBezTo>
                      <a:pt x="93" y="53"/>
                      <a:pt x="91" y="59"/>
                      <a:pt x="90" y="65"/>
                    </a:cubicBezTo>
                    <a:cubicBezTo>
                      <a:pt x="89" y="68"/>
                      <a:pt x="90" y="72"/>
                      <a:pt x="90" y="75"/>
                    </a:cubicBezTo>
                    <a:cubicBezTo>
                      <a:pt x="89" y="79"/>
                      <a:pt x="85" y="83"/>
                      <a:pt x="83" y="88"/>
                    </a:cubicBezTo>
                    <a:cubicBezTo>
                      <a:pt x="80" y="95"/>
                      <a:pt x="80" y="101"/>
                      <a:pt x="75" y="108"/>
                    </a:cubicBezTo>
                    <a:cubicBezTo>
                      <a:pt x="71" y="113"/>
                      <a:pt x="66" y="116"/>
                      <a:pt x="62" y="122"/>
                    </a:cubicBezTo>
                    <a:cubicBezTo>
                      <a:pt x="56" y="132"/>
                      <a:pt x="41" y="139"/>
                      <a:pt x="30" y="137"/>
                    </a:cubicBezTo>
                    <a:cubicBezTo>
                      <a:pt x="28" y="143"/>
                      <a:pt x="5" y="139"/>
                      <a:pt x="0" y="138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31" name="Freeform 433">
                <a:extLst>
                  <a:ext uri="{FF2B5EF4-FFF2-40B4-BE49-F238E27FC236}">
                    <a16:creationId xmlns:a16="http://schemas.microsoft.com/office/drawing/2014/main" id="{E3AFC21D-A913-45AE-BBD6-90E89C180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8" y="2834"/>
                <a:ext cx="53" cy="136"/>
              </a:xfrm>
              <a:custGeom>
                <a:avLst/>
                <a:gdLst>
                  <a:gd name="T0" fmla="*/ 0 w 34"/>
                  <a:gd name="T1" fmla="*/ 327 h 86"/>
                  <a:gd name="T2" fmla="*/ 47 w 34"/>
                  <a:gd name="T3" fmla="*/ 280 h 86"/>
                  <a:gd name="T4" fmla="*/ 65 w 34"/>
                  <a:gd name="T5" fmla="*/ 270 h 86"/>
                  <a:gd name="T6" fmla="*/ 69 w 34"/>
                  <a:gd name="T7" fmla="*/ 229 h 86"/>
                  <a:gd name="T8" fmla="*/ 75 w 34"/>
                  <a:gd name="T9" fmla="*/ 185 h 86"/>
                  <a:gd name="T10" fmla="*/ 101 w 34"/>
                  <a:gd name="T11" fmla="*/ 130 h 86"/>
                  <a:gd name="T12" fmla="*/ 95 w 34"/>
                  <a:gd name="T13" fmla="*/ 103 h 86"/>
                  <a:gd name="T14" fmla="*/ 101 w 34"/>
                  <a:gd name="T15" fmla="*/ 68 h 86"/>
                  <a:gd name="T16" fmla="*/ 100 w 34"/>
                  <a:gd name="T17" fmla="*/ 33 h 86"/>
                  <a:gd name="T18" fmla="*/ 101 w 34"/>
                  <a:gd name="T19" fmla="*/ 0 h 86"/>
                  <a:gd name="T20" fmla="*/ 117 w 34"/>
                  <a:gd name="T21" fmla="*/ 111 h 86"/>
                  <a:gd name="T22" fmla="*/ 109 w 34"/>
                  <a:gd name="T23" fmla="*/ 150 h 86"/>
                  <a:gd name="T24" fmla="*/ 95 w 34"/>
                  <a:gd name="T25" fmla="*/ 177 h 86"/>
                  <a:gd name="T26" fmla="*/ 125 w 34"/>
                  <a:gd name="T27" fmla="*/ 210 h 86"/>
                  <a:gd name="T28" fmla="*/ 101 w 34"/>
                  <a:gd name="T29" fmla="*/ 253 h 86"/>
                  <a:gd name="T30" fmla="*/ 100 w 34"/>
                  <a:gd name="T31" fmla="*/ 272 h 86"/>
                  <a:gd name="T32" fmla="*/ 75 w 34"/>
                  <a:gd name="T33" fmla="*/ 285 h 86"/>
                  <a:gd name="T34" fmla="*/ 53 w 34"/>
                  <a:gd name="T35" fmla="*/ 318 h 86"/>
                  <a:gd name="T36" fmla="*/ 5 w 34"/>
                  <a:gd name="T37" fmla="*/ 340 h 8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4" h="86">
                    <a:moveTo>
                      <a:pt x="0" y="83"/>
                    </a:moveTo>
                    <a:cubicBezTo>
                      <a:pt x="0" y="74"/>
                      <a:pt x="6" y="74"/>
                      <a:pt x="12" y="71"/>
                    </a:cubicBezTo>
                    <a:cubicBezTo>
                      <a:pt x="15" y="69"/>
                      <a:pt x="14" y="72"/>
                      <a:pt x="17" y="68"/>
                    </a:cubicBezTo>
                    <a:cubicBezTo>
                      <a:pt x="19" y="66"/>
                      <a:pt x="18" y="61"/>
                      <a:pt x="18" y="58"/>
                    </a:cubicBezTo>
                    <a:cubicBezTo>
                      <a:pt x="30" y="56"/>
                      <a:pt x="22" y="51"/>
                      <a:pt x="20" y="47"/>
                    </a:cubicBezTo>
                    <a:cubicBezTo>
                      <a:pt x="16" y="39"/>
                      <a:pt x="26" y="40"/>
                      <a:pt x="27" y="33"/>
                    </a:cubicBezTo>
                    <a:cubicBezTo>
                      <a:pt x="28" y="30"/>
                      <a:pt x="25" y="28"/>
                      <a:pt x="25" y="26"/>
                    </a:cubicBezTo>
                    <a:cubicBezTo>
                      <a:pt x="25" y="23"/>
                      <a:pt x="27" y="20"/>
                      <a:pt x="27" y="17"/>
                    </a:cubicBezTo>
                    <a:cubicBezTo>
                      <a:pt x="27" y="14"/>
                      <a:pt x="25" y="12"/>
                      <a:pt x="26" y="8"/>
                    </a:cubicBezTo>
                    <a:cubicBezTo>
                      <a:pt x="26" y="5"/>
                      <a:pt x="27" y="3"/>
                      <a:pt x="27" y="0"/>
                    </a:cubicBezTo>
                    <a:cubicBezTo>
                      <a:pt x="30" y="7"/>
                      <a:pt x="32" y="20"/>
                      <a:pt x="31" y="28"/>
                    </a:cubicBezTo>
                    <a:cubicBezTo>
                      <a:pt x="31" y="31"/>
                      <a:pt x="29" y="35"/>
                      <a:pt x="29" y="38"/>
                    </a:cubicBezTo>
                    <a:cubicBezTo>
                      <a:pt x="28" y="40"/>
                      <a:pt x="30" y="43"/>
                      <a:pt x="25" y="45"/>
                    </a:cubicBezTo>
                    <a:cubicBezTo>
                      <a:pt x="27" y="48"/>
                      <a:pt x="32" y="48"/>
                      <a:pt x="33" y="53"/>
                    </a:cubicBezTo>
                    <a:cubicBezTo>
                      <a:pt x="34" y="58"/>
                      <a:pt x="29" y="60"/>
                      <a:pt x="27" y="64"/>
                    </a:cubicBezTo>
                    <a:cubicBezTo>
                      <a:pt x="26" y="65"/>
                      <a:pt x="26" y="68"/>
                      <a:pt x="26" y="69"/>
                    </a:cubicBezTo>
                    <a:cubicBezTo>
                      <a:pt x="24" y="71"/>
                      <a:pt x="22" y="70"/>
                      <a:pt x="20" y="72"/>
                    </a:cubicBezTo>
                    <a:cubicBezTo>
                      <a:pt x="16" y="74"/>
                      <a:pt x="14" y="74"/>
                      <a:pt x="14" y="80"/>
                    </a:cubicBezTo>
                    <a:cubicBezTo>
                      <a:pt x="10" y="80"/>
                      <a:pt x="2" y="81"/>
                      <a:pt x="1" y="86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32" name="Freeform 434">
                <a:extLst>
                  <a:ext uri="{FF2B5EF4-FFF2-40B4-BE49-F238E27FC236}">
                    <a16:creationId xmlns:a16="http://schemas.microsoft.com/office/drawing/2014/main" id="{C65CE44A-C3DA-4E59-A051-4F121C113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2918"/>
                <a:ext cx="229" cy="195"/>
              </a:xfrm>
              <a:custGeom>
                <a:avLst/>
                <a:gdLst>
                  <a:gd name="T0" fmla="*/ 5 w 144"/>
                  <a:gd name="T1" fmla="*/ 485 h 123"/>
                  <a:gd name="T2" fmla="*/ 13 w 144"/>
                  <a:gd name="T3" fmla="*/ 434 h 123"/>
                  <a:gd name="T4" fmla="*/ 5 w 144"/>
                  <a:gd name="T5" fmla="*/ 422 h 123"/>
                  <a:gd name="T6" fmla="*/ 40 w 144"/>
                  <a:gd name="T7" fmla="*/ 428 h 123"/>
                  <a:gd name="T8" fmla="*/ 73 w 144"/>
                  <a:gd name="T9" fmla="*/ 409 h 123"/>
                  <a:gd name="T10" fmla="*/ 94 w 144"/>
                  <a:gd name="T11" fmla="*/ 403 h 123"/>
                  <a:gd name="T12" fmla="*/ 103 w 144"/>
                  <a:gd name="T13" fmla="*/ 390 h 123"/>
                  <a:gd name="T14" fmla="*/ 129 w 144"/>
                  <a:gd name="T15" fmla="*/ 382 h 123"/>
                  <a:gd name="T16" fmla="*/ 137 w 144"/>
                  <a:gd name="T17" fmla="*/ 355 h 123"/>
                  <a:gd name="T18" fmla="*/ 184 w 144"/>
                  <a:gd name="T19" fmla="*/ 331 h 123"/>
                  <a:gd name="T20" fmla="*/ 189 w 144"/>
                  <a:gd name="T21" fmla="*/ 312 h 123"/>
                  <a:gd name="T22" fmla="*/ 177 w 144"/>
                  <a:gd name="T23" fmla="*/ 301 h 123"/>
                  <a:gd name="T24" fmla="*/ 226 w 144"/>
                  <a:gd name="T25" fmla="*/ 300 h 123"/>
                  <a:gd name="T26" fmla="*/ 258 w 144"/>
                  <a:gd name="T27" fmla="*/ 258 h 123"/>
                  <a:gd name="T28" fmla="*/ 281 w 144"/>
                  <a:gd name="T29" fmla="*/ 231 h 123"/>
                  <a:gd name="T30" fmla="*/ 347 w 144"/>
                  <a:gd name="T31" fmla="*/ 176 h 123"/>
                  <a:gd name="T32" fmla="*/ 382 w 144"/>
                  <a:gd name="T33" fmla="*/ 151 h 123"/>
                  <a:gd name="T34" fmla="*/ 429 w 144"/>
                  <a:gd name="T35" fmla="*/ 138 h 123"/>
                  <a:gd name="T36" fmla="*/ 475 w 144"/>
                  <a:gd name="T37" fmla="*/ 116 h 123"/>
                  <a:gd name="T38" fmla="*/ 506 w 144"/>
                  <a:gd name="T39" fmla="*/ 76 h 123"/>
                  <a:gd name="T40" fmla="*/ 544 w 144"/>
                  <a:gd name="T41" fmla="*/ 5 h 123"/>
                  <a:gd name="T42" fmla="*/ 553 w 144"/>
                  <a:gd name="T43" fmla="*/ 87 h 123"/>
                  <a:gd name="T44" fmla="*/ 565 w 144"/>
                  <a:gd name="T45" fmla="*/ 128 h 123"/>
                  <a:gd name="T46" fmla="*/ 565 w 144"/>
                  <a:gd name="T47" fmla="*/ 176 h 123"/>
                  <a:gd name="T48" fmla="*/ 547 w 144"/>
                  <a:gd name="T49" fmla="*/ 254 h 123"/>
                  <a:gd name="T50" fmla="*/ 496 w 144"/>
                  <a:gd name="T51" fmla="*/ 284 h 123"/>
                  <a:gd name="T52" fmla="*/ 407 w 144"/>
                  <a:gd name="T53" fmla="*/ 327 h 123"/>
                  <a:gd name="T54" fmla="*/ 274 w 144"/>
                  <a:gd name="T55" fmla="*/ 379 h 123"/>
                  <a:gd name="T56" fmla="*/ 240 w 144"/>
                  <a:gd name="T57" fmla="*/ 395 h 123"/>
                  <a:gd name="T58" fmla="*/ 210 w 144"/>
                  <a:gd name="T59" fmla="*/ 422 h 123"/>
                  <a:gd name="T60" fmla="*/ 83 w 144"/>
                  <a:gd name="T61" fmla="*/ 490 h 12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44" h="123">
                    <a:moveTo>
                      <a:pt x="1" y="122"/>
                    </a:moveTo>
                    <a:cubicBezTo>
                      <a:pt x="2" y="118"/>
                      <a:pt x="0" y="112"/>
                      <a:pt x="3" y="109"/>
                    </a:cubicBezTo>
                    <a:cubicBezTo>
                      <a:pt x="3" y="108"/>
                      <a:pt x="2" y="107"/>
                      <a:pt x="1" y="106"/>
                    </a:cubicBezTo>
                    <a:cubicBezTo>
                      <a:pt x="3" y="102"/>
                      <a:pt x="9" y="102"/>
                      <a:pt x="10" y="107"/>
                    </a:cubicBezTo>
                    <a:cubicBezTo>
                      <a:pt x="13" y="105"/>
                      <a:pt x="15" y="104"/>
                      <a:pt x="18" y="103"/>
                    </a:cubicBezTo>
                    <a:cubicBezTo>
                      <a:pt x="18" y="103"/>
                      <a:pt x="22" y="102"/>
                      <a:pt x="23" y="101"/>
                    </a:cubicBezTo>
                    <a:cubicBezTo>
                      <a:pt x="22" y="102"/>
                      <a:pt x="26" y="99"/>
                      <a:pt x="26" y="98"/>
                    </a:cubicBezTo>
                    <a:cubicBezTo>
                      <a:pt x="28" y="97"/>
                      <a:pt x="30" y="99"/>
                      <a:pt x="32" y="96"/>
                    </a:cubicBezTo>
                    <a:cubicBezTo>
                      <a:pt x="33" y="95"/>
                      <a:pt x="33" y="91"/>
                      <a:pt x="34" y="89"/>
                    </a:cubicBezTo>
                    <a:cubicBezTo>
                      <a:pt x="36" y="85"/>
                      <a:pt x="40" y="83"/>
                      <a:pt x="46" y="83"/>
                    </a:cubicBezTo>
                    <a:cubicBezTo>
                      <a:pt x="46" y="82"/>
                      <a:pt x="47" y="79"/>
                      <a:pt x="47" y="78"/>
                    </a:cubicBezTo>
                    <a:cubicBezTo>
                      <a:pt x="46" y="78"/>
                      <a:pt x="44" y="76"/>
                      <a:pt x="44" y="76"/>
                    </a:cubicBezTo>
                    <a:cubicBezTo>
                      <a:pt x="47" y="73"/>
                      <a:pt x="54" y="70"/>
                      <a:pt x="56" y="75"/>
                    </a:cubicBezTo>
                    <a:cubicBezTo>
                      <a:pt x="59" y="73"/>
                      <a:pt x="61" y="67"/>
                      <a:pt x="64" y="65"/>
                    </a:cubicBezTo>
                    <a:cubicBezTo>
                      <a:pt x="66" y="63"/>
                      <a:pt x="68" y="60"/>
                      <a:pt x="70" y="58"/>
                    </a:cubicBezTo>
                    <a:cubicBezTo>
                      <a:pt x="75" y="52"/>
                      <a:pt x="81" y="50"/>
                      <a:pt x="86" y="44"/>
                    </a:cubicBezTo>
                    <a:cubicBezTo>
                      <a:pt x="88" y="43"/>
                      <a:pt x="92" y="39"/>
                      <a:pt x="95" y="38"/>
                    </a:cubicBezTo>
                    <a:cubicBezTo>
                      <a:pt x="99" y="35"/>
                      <a:pt x="102" y="37"/>
                      <a:pt x="107" y="35"/>
                    </a:cubicBezTo>
                    <a:cubicBezTo>
                      <a:pt x="111" y="34"/>
                      <a:pt x="114" y="31"/>
                      <a:pt x="118" y="29"/>
                    </a:cubicBezTo>
                    <a:cubicBezTo>
                      <a:pt x="122" y="27"/>
                      <a:pt x="129" y="25"/>
                      <a:pt x="126" y="19"/>
                    </a:cubicBezTo>
                    <a:cubicBezTo>
                      <a:pt x="138" y="18"/>
                      <a:pt x="126" y="0"/>
                      <a:pt x="135" y="1"/>
                    </a:cubicBezTo>
                    <a:cubicBezTo>
                      <a:pt x="140" y="2"/>
                      <a:pt x="139" y="18"/>
                      <a:pt x="138" y="22"/>
                    </a:cubicBezTo>
                    <a:cubicBezTo>
                      <a:pt x="144" y="24"/>
                      <a:pt x="140" y="28"/>
                      <a:pt x="140" y="32"/>
                    </a:cubicBezTo>
                    <a:cubicBezTo>
                      <a:pt x="139" y="36"/>
                      <a:pt x="141" y="40"/>
                      <a:pt x="140" y="44"/>
                    </a:cubicBezTo>
                    <a:cubicBezTo>
                      <a:pt x="140" y="49"/>
                      <a:pt x="138" y="60"/>
                      <a:pt x="136" y="64"/>
                    </a:cubicBezTo>
                    <a:cubicBezTo>
                      <a:pt x="133" y="68"/>
                      <a:pt x="128" y="69"/>
                      <a:pt x="123" y="71"/>
                    </a:cubicBezTo>
                    <a:cubicBezTo>
                      <a:pt x="115" y="74"/>
                      <a:pt x="108" y="78"/>
                      <a:pt x="101" y="82"/>
                    </a:cubicBezTo>
                    <a:cubicBezTo>
                      <a:pt x="90" y="87"/>
                      <a:pt x="78" y="90"/>
                      <a:pt x="68" y="95"/>
                    </a:cubicBezTo>
                    <a:cubicBezTo>
                      <a:pt x="63" y="96"/>
                      <a:pt x="64" y="96"/>
                      <a:pt x="60" y="99"/>
                    </a:cubicBezTo>
                    <a:cubicBezTo>
                      <a:pt x="58" y="101"/>
                      <a:pt x="55" y="104"/>
                      <a:pt x="52" y="106"/>
                    </a:cubicBezTo>
                    <a:cubicBezTo>
                      <a:pt x="44" y="112"/>
                      <a:pt x="30" y="121"/>
                      <a:pt x="21" y="12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33" name="Freeform 435">
                <a:extLst>
                  <a:ext uri="{FF2B5EF4-FFF2-40B4-BE49-F238E27FC236}">
                    <a16:creationId xmlns:a16="http://schemas.microsoft.com/office/drawing/2014/main" id="{F908ADB8-AE10-42E1-8E95-550719149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5" y="3080"/>
                <a:ext cx="189" cy="113"/>
              </a:xfrm>
              <a:custGeom>
                <a:avLst/>
                <a:gdLst>
                  <a:gd name="T0" fmla="*/ 476 w 119"/>
                  <a:gd name="T1" fmla="*/ 64 h 71"/>
                  <a:gd name="T2" fmla="*/ 416 w 119"/>
                  <a:gd name="T3" fmla="*/ 94 h 71"/>
                  <a:gd name="T4" fmla="*/ 413 w 119"/>
                  <a:gd name="T5" fmla="*/ 124 h 71"/>
                  <a:gd name="T6" fmla="*/ 402 w 119"/>
                  <a:gd name="T7" fmla="*/ 137 h 71"/>
                  <a:gd name="T8" fmla="*/ 408 w 119"/>
                  <a:gd name="T9" fmla="*/ 151 h 71"/>
                  <a:gd name="T10" fmla="*/ 356 w 119"/>
                  <a:gd name="T11" fmla="*/ 151 h 71"/>
                  <a:gd name="T12" fmla="*/ 340 w 119"/>
                  <a:gd name="T13" fmla="*/ 183 h 71"/>
                  <a:gd name="T14" fmla="*/ 313 w 119"/>
                  <a:gd name="T15" fmla="*/ 177 h 71"/>
                  <a:gd name="T16" fmla="*/ 300 w 119"/>
                  <a:gd name="T17" fmla="*/ 164 h 71"/>
                  <a:gd name="T18" fmla="*/ 287 w 119"/>
                  <a:gd name="T19" fmla="*/ 177 h 71"/>
                  <a:gd name="T20" fmla="*/ 253 w 119"/>
                  <a:gd name="T21" fmla="*/ 189 h 71"/>
                  <a:gd name="T22" fmla="*/ 267 w 119"/>
                  <a:gd name="T23" fmla="*/ 177 h 71"/>
                  <a:gd name="T24" fmla="*/ 278 w 119"/>
                  <a:gd name="T25" fmla="*/ 151 h 71"/>
                  <a:gd name="T26" fmla="*/ 292 w 119"/>
                  <a:gd name="T27" fmla="*/ 94 h 71"/>
                  <a:gd name="T28" fmla="*/ 278 w 119"/>
                  <a:gd name="T29" fmla="*/ 129 h 71"/>
                  <a:gd name="T30" fmla="*/ 248 w 119"/>
                  <a:gd name="T31" fmla="*/ 164 h 71"/>
                  <a:gd name="T32" fmla="*/ 197 w 119"/>
                  <a:gd name="T33" fmla="*/ 150 h 71"/>
                  <a:gd name="T34" fmla="*/ 176 w 119"/>
                  <a:gd name="T35" fmla="*/ 145 h 71"/>
                  <a:gd name="T36" fmla="*/ 172 w 119"/>
                  <a:gd name="T37" fmla="*/ 134 h 71"/>
                  <a:gd name="T38" fmla="*/ 102 w 119"/>
                  <a:gd name="T39" fmla="*/ 81 h 71"/>
                  <a:gd name="T40" fmla="*/ 33 w 119"/>
                  <a:gd name="T41" fmla="*/ 0 h 71"/>
                  <a:gd name="T42" fmla="*/ 60 w 119"/>
                  <a:gd name="T43" fmla="*/ 121 h 71"/>
                  <a:gd name="T44" fmla="*/ 267 w 119"/>
                  <a:gd name="T45" fmla="*/ 271 h 71"/>
                  <a:gd name="T46" fmla="*/ 462 w 119"/>
                  <a:gd name="T47" fmla="*/ 108 h 7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9" h="71">
                    <a:moveTo>
                      <a:pt x="119" y="16"/>
                    </a:moveTo>
                    <a:cubicBezTo>
                      <a:pt x="114" y="18"/>
                      <a:pt x="112" y="27"/>
                      <a:pt x="104" y="23"/>
                    </a:cubicBezTo>
                    <a:cubicBezTo>
                      <a:pt x="104" y="25"/>
                      <a:pt x="104" y="28"/>
                      <a:pt x="103" y="31"/>
                    </a:cubicBezTo>
                    <a:cubicBezTo>
                      <a:pt x="103" y="32"/>
                      <a:pt x="101" y="32"/>
                      <a:pt x="100" y="34"/>
                    </a:cubicBezTo>
                    <a:cubicBezTo>
                      <a:pt x="100" y="35"/>
                      <a:pt x="102" y="38"/>
                      <a:pt x="102" y="38"/>
                    </a:cubicBezTo>
                    <a:cubicBezTo>
                      <a:pt x="98" y="45"/>
                      <a:pt x="93" y="45"/>
                      <a:pt x="89" y="38"/>
                    </a:cubicBezTo>
                    <a:cubicBezTo>
                      <a:pt x="87" y="40"/>
                      <a:pt x="86" y="44"/>
                      <a:pt x="85" y="45"/>
                    </a:cubicBezTo>
                    <a:cubicBezTo>
                      <a:pt x="81" y="48"/>
                      <a:pt x="79" y="44"/>
                      <a:pt x="78" y="44"/>
                    </a:cubicBezTo>
                    <a:cubicBezTo>
                      <a:pt x="78" y="44"/>
                      <a:pt x="77" y="41"/>
                      <a:pt x="75" y="41"/>
                    </a:cubicBezTo>
                    <a:cubicBezTo>
                      <a:pt x="74" y="41"/>
                      <a:pt x="73" y="44"/>
                      <a:pt x="72" y="44"/>
                    </a:cubicBezTo>
                    <a:cubicBezTo>
                      <a:pt x="68" y="45"/>
                      <a:pt x="67" y="47"/>
                      <a:pt x="63" y="47"/>
                    </a:cubicBezTo>
                    <a:cubicBezTo>
                      <a:pt x="63" y="42"/>
                      <a:pt x="66" y="45"/>
                      <a:pt x="67" y="44"/>
                    </a:cubicBezTo>
                    <a:cubicBezTo>
                      <a:pt x="68" y="42"/>
                      <a:pt x="69" y="40"/>
                      <a:pt x="69" y="38"/>
                    </a:cubicBezTo>
                    <a:cubicBezTo>
                      <a:pt x="71" y="34"/>
                      <a:pt x="73" y="28"/>
                      <a:pt x="73" y="23"/>
                    </a:cubicBezTo>
                    <a:cubicBezTo>
                      <a:pt x="67" y="24"/>
                      <a:pt x="71" y="29"/>
                      <a:pt x="69" y="32"/>
                    </a:cubicBezTo>
                    <a:cubicBezTo>
                      <a:pt x="68" y="35"/>
                      <a:pt x="64" y="39"/>
                      <a:pt x="62" y="41"/>
                    </a:cubicBezTo>
                    <a:cubicBezTo>
                      <a:pt x="57" y="45"/>
                      <a:pt x="50" y="46"/>
                      <a:pt x="49" y="37"/>
                    </a:cubicBezTo>
                    <a:cubicBezTo>
                      <a:pt x="47" y="37"/>
                      <a:pt x="46" y="36"/>
                      <a:pt x="44" y="36"/>
                    </a:cubicBezTo>
                    <a:cubicBezTo>
                      <a:pt x="44" y="35"/>
                      <a:pt x="43" y="34"/>
                      <a:pt x="43" y="33"/>
                    </a:cubicBezTo>
                    <a:cubicBezTo>
                      <a:pt x="34" y="33"/>
                      <a:pt x="32" y="24"/>
                      <a:pt x="25" y="20"/>
                    </a:cubicBezTo>
                    <a:cubicBezTo>
                      <a:pt x="15" y="15"/>
                      <a:pt x="12" y="10"/>
                      <a:pt x="8" y="0"/>
                    </a:cubicBezTo>
                    <a:cubicBezTo>
                      <a:pt x="0" y="8"/>
                      <a:pt x="11" y="23"/>
                      <a:pt x="15" y="30"/>
                    </a:cubicBezTo>
                    <a:cubicBezTo>
                      <a:pt x="28" y="50"/>
                      <a:pt x="43" y="63"/>
                      <a:pt x="67" y="67"/>
                    </a:cubicBezTo>
                    <a:cubicBezTo>
                      <a:pt x="90" y="71"/>
                      <a:pt x="114" y="49"/>
                      <a:pt x="115" y="27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34" name="Freeform 436">
                <a:extLst>
                  <a:ext uri="{FF2B5EF4-FFF2-40B4-BE49-F238E27FC236}">
                    <a16:creationId xmlns:a16="http://schemas.microsoft.com/office/drawing/2014/main" id="{1FFFBFD6-9461-436A-A699-73F783BD8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611"/>
                <a:ext cx="76" cy="145"/>
              </a:xfrm>
              <a:custGeom>
                <a:avLst/>
                <a:gdLst>
                  <a:gd name="T0" fmla="*/ 8 w 48"/>
                  <a:gd name="T1" fmla="*/ 16 h 91"/>
                  <a:gd name="T2" fmla="*/ 13 w 48"/>
                  <a:gd name="T3" fmla="*/ 0 h 91"/>
                  <a:gd name="T4" fmla="*/ 21 w 48"/>
                  <a:gd name="T5" fmla="*/ 46 h 91"/>
                  <a:gd name="T6" fmla="*/ 33 w 48"/>
                  <a:gd name="T7" fmla="*/ 116 h 91"/>
                  <a:gd name="T8" fmla="*/ 33 w 48"/>
                  <a:gd name="T9" fmla="*/ 166 h 91"/>
                  <a:gd name="T10" fmla="*/ 63 w 48"/>
                  <a:gd name="T11" fmla="*/ 150 h 91"/>
                  <a:gd name="T12" fmla="*/ 76 w 48"/>
                  <a:gd name="T13" fmla="*/ 175 h 91"/>
                  <a:gd name="T14" fmla="*/ 100 w 48"/>
                  <a:gd name="T15" fmla="*/ 178 h 91"/>
                  <a:gd name="T16" fmla="*/ 95 w 48"/>
                  <a:gd name="T17" fmla="*/ 231 h 91"/>
                  <a:gd name="T18" fmla="*/ 103 w 48"/>
                  <a:gd name="T19" fmla="*/ 271 h 91"/>
                  <a:gd name="T20" fmla="*/ 128 w 48"/>
                  <a:gd name="T21" fmla="*/ 284 h 91"/>
                  <a:gd name="T22" fmla="*/ 128 w 48"/>
                  <a:gd name="T23" fmla="*/ 315 h 91"/>
                  <a:gd name="T24" fmla="*/ 155 w 48"/>
                  <a:gd name="T25" fmla="*/ 341 h 91"/>
                  <a:gd name="T26" fmla="*/ 190 w 48"/>
                  <a:gd name="T27" fmla="*/ 368 h 91"/>
                  <a:gd name="T28" fmla="*/ 40 w 48"/>
                  <a:gd name="T29" fmla="*/ 239 h 91"/>
                  <a:gd name="T30" fmla="*/ 5 w 48"/>
                  <a:gd name="T31" fmla="*/ 145 h 91"/>
                  <a:gd name="T32" fmla="*/ 5 w 48"/>
                  <a:gd name="T33" fmla="*/ 33 h 9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8" h="91">
                    <a:moveTo>
                      <a:pt x="2" y="4"/>
                    </a:moveTo>
                    <a:cubicBezTo>
                      <a:pt x="2" y="3"/>
                      <a:pt x="2" y="1"/>
                      <a:pt x="3" y="0"/>
                    </a:cubicBezTo>
                    <a:cubicBezTo>
                      <a:pt x="8" y="2"/>
                      <a:pt x="6" y="8"/>
                      <a:pt x="5" y="11"/>
                    </a:cubicBezTo>
                    <a:cubicBezTo>
                      <a:pt x="9" y="11"/>
                      <a:pt x="8" y="24"/>
                      <a:pt x="8" y="29"/>
                    </a:cubicBezTo>
                    <a:cubicBezTo>
                      <a:pt x="8" y="32"/>
                      <a:pt x="6" y="38"/>
                      <a:pt x="8" y="41"/>
                    </a:cubicBezTo>
                    <a:cubicBezTo>
                      <a:pt x="12" y="45"/>
                      <a:pt x="13" y="40"/>
                      <a:pt x="16" y="37"/>
                    </a:cubicBezTo>
                    <a:cubicBezTo>
                      <a:pt x="19" y="39"/>
                      <a:pt x="18" y="42"/>
                      <a:pt x="19" y="43"/>
                    </a:cubicBezTo>
                    <a:cubicBezTo>
                      <a:pt x="23" y="47"/>
                      <a:pt x="21" y="42"/>
                      <a:pt x="25" y="44"/>
                    </a:cubicBezTo>
                    <a:cubicBezTo>
                      <a:pt x="33" y="47"/>
                      <a:pt x="23" y="51"/>
                      <a:pt x="24" y="57"/>
                    </a:cubicBezTo>
                    <a:cubicBezTo>
                      <a:pt x="32" y="57"/>
                      <a:pt x="25" y="64"/>
                      <a:pt x="26" y="67"/>
                    </a:cubicBezTo>
                    <a:cubicBezTo>
                      <a:pt x="27" y="69"/>
                      <a:pt x="31" y="69"/>
                      <a:pt x="32" y="70"/>
                    </a:cubicBezTo>
                    <a:cubicBezTo>
                      <a:pt x="33" y="72"/>
                      <a:pt x="32" y="76"/>
                      <a:pt x="32" y="78"/>
                    </a:cubicBezTo>
                    <a:cubicBezTo>
                      <a:pt x="37" y="78"/>
                      <a:pt x="36" y="82"/>
                      <a:pt x="39" y="84"/>
                    </a:cubicBezTo>
                    <a:cubicBezTo>
                      <a:pt x="41" y="86"/>
                      <a:pt x="45" y="88"/>
                      <a:pt x="48" y="91"/>
                    </a:cubicBezTo>
                    <a:cubicBezTo>
                      <a:pt x="33" y="82"/>
                      <a:pt x="19" y="76"/>
                      <a:pt x="10" y="59"/>
                    </a:cubicBezTo>
                    <a:cubicBezTo>
                      <a:pt x="6" y="52"/>
                      <a:pt x="3" y="44"/>
                      <a:pt x="1" y="36"/>
                    </a:cubicBezTo>
                    <a:cubicBezTo>
                      <a:pt x="0" y="27"/>
                      <a:pt x="2" y="17"/>
                      <a:pt x="1" y="8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35" name="Freeform 437">
                <a:extLst>
                  <a:ext uri="{FF2B5EF4-FFF2-40B4-BE49-F238E27FC236}">
                    <a16:creationId xmlns:a16="http://schemas.microsoft.com/office/drawing/2014/main" id="{00751321-DB1E-4B73-9537-892B00559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571"/>
                <a:ext cx="54" cy="153"/>
              </a:xfrm>
              <a:custGeom>
                <a:avLst/>
                <a:gdLst>
                  <a:gd name="T0" fmla="*/ 35 w 34"/>
                  <a:gd name="T1" fmla="*/ 8 h 96"/>
                  <a:gd name="T2" fmla="*/ 27 w 34"/>
                  <a:gd name="T3" fmla="*/ 0 h 96"/>
                  <a:gd name="T4" fmla="*/ 35 w 34"/>
                  <a:gd name="T5" fmla="*/ 46 h 96"/>
                  <a:gd name="T6" fmla="*/ 0 w 34"/>
                  <a:gd name="T7" fmla="*/ 69 h 96"/>
                  <a:gd name="T8" fmla="*/ 21 w 34"/>
                  <a:gd name="T9" fmla="*/ 77 h 96"/>
                  <a:gd name="T10" fmla="*/ 35 w 34"/>
                  <a:gd name="T11" fmla="*/ 97 h 96"/>
                  <a:gd name="T12" fmla="*/ 56 w 34"/>
                  <a:gd name="T13" fmla="*/ 137 h 96"/>
                  <a:gd name="T14" fmla="*/ 81 w 34"/>
                  <a:gd name="T15" fmla="*/ 150 h 96"/>
                  <a:gd name="T16" fmla="*/ 76 w 34"/>
                  <a:gd name="T17" fmla="*/ 179 h 96"/>
                  <a:gd name="T18" fmla="*/ 103 w 34"/>
                  <a:gd name="T19" fmla="*/ 198 h 96"/>
                  <a:gd name="T20" fmla="*/ 95 w 34"/>
                  <a:gd name="T21" fmla="*/ 239 h 96"/>
                  <a:gd name="T22" fmla="*/ 111 w 34"/>
                  <a:gd name="T23" fmla="*/ 265 h 96"/>
                  <a:gd name="T24" fmla="*/ 116 w 34"/>
                  <a:gd name="T25" fmla="*/ 328 h 96"/>
                  <a:gd name="T26" fmla="*/ 111 w 34"/>
                  <a:gd name="T27" fmla="*/ 389 h 96"/>
                  <a:gd name="T28" fmla="*/ 137 w 34"/>
                  <a:gd name="T29" fmla="*/ 266 h 96"/>
                  <a:gd name="T30" fmla="*/ 103 w 34"/>
                  <a:gd name="T31" fmla="*/ 171 h 96"/>
                  <a:gd name="T32" fmla="*/ 52 w 34"/>
                  <a:gd name="T33" fmla="*/ 26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" h="96">
                    <a:moveTo>
                      <a:pt x="9" y="2"/>
                    </a:moveTo>
                    <a:cubicBezTo>
                      <a:pt x="9" y="1"/>
                      <a:pt x="8" y="1"/>
                      <a:pt x="7" y="0"/>
                    </a:cubicBezTo>
                    <a:cubicBezTo>
                      <a:pt x="4" y="4"/>
                      <a:pt x="11" y="6"/>
                      <a:pt x="9" y="11"/>
                    </a:cubicBezTo>
                    <a:cubicBezTo>
                      <a:pt x="8" y="15"/>
                      <a:pt x="2" y="13"/>
                      <a:pt x="0" y="17"/>
                    </a:cubicBezTo>
                    <a:cubicBezTo>
                      <a:pt x="1" y="18"/>
                      <a:pt x="4" y="18"/>
                      <a:pt x="5" y="19"/>
                    </a:cubicBezTo>
                    <a:cubicBezTo>
                      <a:pt x="7" y="21"/>
                      <a:pt x="8" y="22"/>
                      <a:pt x="9" y="24"/>
                    </a:cubicBezTo>
                    <a:cubicBezTo>
                      <a:pt x="11" y="26"/>
                      <a:pt x="15" y="31"/>
                      <a:pt x="14" y="34"/>
                    </a:cubicBezTo>
                    <a:cubicBezTo>
                      <a:pt x="16" y="35"/>
                      <a:pt x="18" y="36"/>
                      <a:pt x="20" y="37"/>
                    </a:cubicBezTo>
                    <a:cubicBezTo>
                      <a:pt x="20" y="39"/>
                      <a:pt x="18" y="42"/>
                      <a:pt x="19" y="44"/>
                    </a:cubicBezTo>
                    <a:cubicBezTo>
                      <a:pt x="21" y="48"/>
                      <a:pt x="25" y="46"/>
                      <a:pt x="26" y="49"/>
                    </a:cubicBezTo>
                    <a:cubicBezTo>
                      <a:pt x="28" y="53"/>
                      <a:pt x="23" y="56"/>
                      <a:pt x="24" y="59"/>
                    </a:cubicBezTo>
                    <a:cubicBezTo>
                      <a:pt x="24" y="61"/>
                      <a:pt x="27" y="62"/>
                      <a:pt x="28" y="65"/>
                    </a:cubicBezTo>
                    <a:cubicBezTo>
                      <a:pt x="29" y="69"/>
                      <a:pt x="28" y="76"/>
                      <a:pt x="29" y="81"/>
                    </a:cubicBezTo>
                    <a:cubicBezTo>
                      <a:pt x="29" y="86"/>
                      <a:pt x="29" y="91"/>
                      <a:pt x="28" y="96"/>
                    </a:cubicBezTo>
                    <a:cubicBezTo>
                      <a:pt x="34" y="94"/>
                      <a:pt x="34" y="72"/>
                      <a:pt x="34" y="66"/>
                    </a:cubicBezTo>
                    <a:cubicBezTo>
                      <a:pt x="34" y="57"/>
                      <a:pt x="29" y="49"/>
                      <a:pt x="26" y="42"/>
                    </a:cubicBezTo>
                    <a:cubicBezTo>
                      <a:pt x="22" y="30"/>
                      <a:pt x="18" y="17"/>
                      <a:pt x="13" y="6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36" name="Freeform 438">
                <a:extLst>
                  <a:ext uri="{FF2B5EF4-FFF2-40B4-BE49-F238E27FC236}">
                    <a16:creationId xmlns:a16="http://schemas.microsoft.com/office/drawing/2014/main" id="{4DA67829-B689-460B-97B5-66DE03B86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9" y="2467"/>
                <a:ext cx="43" cy="55"/>
              </a:xfrm>
              <a:custGeom>
                <a:avLst/>
                <a:gdLst>
                  <a:gd name="T0" fmla="*/ 0 w 27"/>
                  <a:gd name="T1" fmla="*/ 0 h 35"/>
                  <a:gd name="T2" fmla="*/ 25 w 27"/>
                  <a:gd name="T3" fmla="*/ 27 h 35"/>
                  <a:gd name="T4" fmla="*/ 5 w 27"/>
                  <a:gd name="T5" fmla="*/ 49 h 35"/>
                  <a:gd name="T6" fmla="*/ 33 w 27"/>
                  <a:gd name="T7" fmla="*/ 90 h 35"/>
                  <a:gd name="T8" fmla="*/ 61 w 27"/>
                  <a:gd name="T9" fmla="*/ 90 h 35"/>
                  <a:gd name="T10" fmla="*/ 68 w 27"/>
                  <a:gd name="T11" fmla="*/ 113 h 35"/>
                  <a:gd name="T12" fmla="*/ 94 w 27"/>
                  <a:gd name="T13" fmla="*/ 104 h 35"/>
                  <a:gd name="T14" fmla="*/ 104 w 27"/>
                  <a:gd name="T15" fmla="*/ 130 h 35"/>
                  <a:gd name="T16" fmla="*/ 33 w 27"/>
                  <a:gd name="T17" fmla="*/ 8 h 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35">
                    <a:moveTo>
                      <a:pt x="0" y="0"/>
                    </a:moveTo>
                    <a:cubicBezTo>
                      <a:pt x="3" y="1"/>
                      <a:pt x="7" y="4"/>
                      <a:pt x="6" y="7"/>
                    </a:cubicBezTo>
                    <a:cubicBezTo>
                      <a:pt x="5" y="10"/>
                      <a:pt x="0" y="9"/>
                      <a:pt x="1" y="13"/>
                    </a:cubicBezTo>
                    <a:cubicBezTo>
                      <a:pt x="2" y="18"/>
                      <a:pt x="11" y="13"/>
                      <a:pt x="8" y="23"/>
                    </a:cubicBezTo>
                    <a:cubicBezTo>
                      <a:pt x="11" y="25"/>
                      <a:pt x="13" y="18"/>
                      <a:pt x="15" y="23"/>
                    </a:cubicBezTo>
                    <a:cubicBezTo>
                      <a:pt x="17" y="26"/>
                      <a:pt x="10" y="30"/>
                      <a:pt x="17" y="29"/>
                    </a:cubicBezTo>
                    <a:cubicBezTo>
                      <a:pt x="20" y="29"/>
                      <a:pt x="18" y="22"/>
                      <a:pt x="23" y="27"/>
                    </a:cubicBezTo>
                    <a:cubicBezTo>
                      <a:pt x="24" y="29"/>
                      <a:pt x="19" y="35"/>
                      <a:pt x="26" y="34"/>
                    </a:cubicBezTo>
                    <a:cubicBezTo>
                      <a:pt x="27" y="26"/>
                      <a:pt x="18" y="2"/>
                      <a:pt x="8" y="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82" name="Group 439">
              <a:extLst>
                <a:ext uri="{FF2B5EF4-FFF2-40B4-BE49-F238E27FC236}">
                  <a16:creationId xmlns:a16="http://schemas.microsoft.com/office/drawing/2014/main" id="{D02A44D7-412C-472E-8E01-CBAE6F8B7B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0" y="1124"/>
              <a:ext cx="1862" cy="2205"/>
              <a:chOff x="3110" y="1124"/>
              <a:chExt cx="1862" cy="2205"/>
            </a:xfrm>
          </p:grpSpPr>
          <p:sp>
            <p:nvSpPr>
              <p:cNvPr id="44137" name="Freeform 440">
                <a:extLst>
                  <a:ext uri="{FF2B5EF4-FFF2-40B4-BE49-F238E27FC236}">
                    <a16:creationId xmlns:a16="http://schemas.microsoft.com/office/drawing/2014/main" id="{2140D837-B906-4F37-B3C6-98726188E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2406"/>
                <a:ext cx="52" cy="53"/>
              </a:xfrm>
              <a:custGeom>
                <a:avLst/>
                <a:gdLst>
                  <a:gd name="T0" fmla="*/ 0 w 33"/>
                  <a:gd name="T1" fmla="*/ 0 h 33"/>
                  <a:gd name="T2" fmla="*/ 22 w 33"/>
                  <a:gd name="T3" fmla="*/ 42 h 33"/>
                  <a:gd name="T4" fmla="*/ 60 w 33"/>
                  <a:gd name="T5" fmla="*/ 80 h 33"/>
                  <a:gd name="T6" fmla="*/ 107 w 33"/>
                  <a:gd name="T7" fmla="*/ 103 h 33"/>
                  <a:gd name="T8" fmla="*/ 129 w 33"/>
                  <a:gd name="T9" fmla="*/ 111 h 33"/>
                  <a:gd name="T10" fmla="*/ 107 w 33"/>
                  <a:gd name="T11" fmla="*/ 63 h 33"/>
                  <a:gd name="T12" fmla="*/ 35 w 33"/>
                  <a:gd name="T13" fmla="*/ 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3">
                    <a:moveTo>
                      <a:pt x="0" y="0"/>
                    </a:moveTo>
                    <a:cubicBezTo>
                      <a:pt x="5" y="0"/>
                      <a:pt x="12" y="7"/>
                      <a:pt x="6" y="10"/>
                    </a:cubicBezTo>
                    <a:cubicBezTo>
                      <a:pt x="5" y="17"/>
                      <a:pt x="16" y="11"/>
                      <a:pt x="15" y="19"/>
                    </a:cubicBezTo>
                    <a:cubicBezTo>
                      <a:pt x="24" y="17"/>
                      <a:pt x="20" y="31"/>
                      <a:pt x="27" y="25"/>
                    </a:cubicBezTo>
                    <a:cubicBezTo>
                      <a:pt x="26" y="31"/>
                      <a:pt x="32" y="33"/>
                      <a:pt x="33" y="27"/>
                    </a:cubicBezTo>
                    <a:cubicBezTo>
                      <a:pt x="33" y="24"/>
                      <a:pt x="29" y="17"/>
                      <a:pt x="27" y="15"/>
                    </a:cubicBezTo>
                    <a:cubicBezTo>
                      <a:pt x="23" y="9"/>
                      <a:pt x="15" y="3"/>
                      <a:pt x="9" y="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8" name="Freeform 441">
                <a:extLst>
                  <a:ext uri="{FF2B5EF4-FFF2-40B4-BE49-F238E27FC236}">
                    <a16:creationId xmlns:a16="http://schemas.microsoft.com/office/drawing/2014/main" id="{CD284CB2-0E6C-4B26-9E93-B18916BAF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2368"/>
                <a:ext cx="89" cy="83"/>
              </a:xfrm>
              <a:custGeom>
                <a:avLst/>
                <a:gdLst>
                  <a:gd name="T0" fmla="*/ 40 w 56"/>
                  <a:gd name="T1" fmla="*/ 8 h 52"/>
                  <a:gd name="T2" fmla="*/ 21 w 56"/>
                  <a:gd name="T3" fmla="*/ 26 h 52"/>
                  <a:gd name="T4" fmla="*/ 16 w 56"/>
                  <a:gd name="T5" fmla="*/ 48 h 52"/>
                  <a:gd name="T6" fmla="*/ 40 w 56"/>
                  <a:gd name="T7" fmla="*/ 48 h 52"/>
                  <a:gd name="T8" fmla="*/ 56 w 56"/>
                  <a:gd name="T9" fmla="*/ 56 h 52"/>
                  <a:gd name="T10" fmla="*/ 76 w 56"/>
                  <a:gd name="T11" fmla="*/ 61 h 52"/>
                  <a:gd name="T12" fmla="*/ 95 w 56"/>
                  <a:gd name="T13" fmla="*/ 77 h 52"/>
                  <a:gd name="T14" fmla="*/ 121 w 56"/>
                  <a:gd name="T15" fmla="*/ 81 h 52"/>
                  <a:gd name="T16" fmla="*/ 141 w 56"/>
                  <a:gd name="T17" fmla="*/ 102 h 52"/>
                  <a:gd name="T18" fmla="*/ 151 w 56"/>
                  <a:gd name="T19" fmla="*/ 123 h 52"/>
                  <a:gd name="T20" fmla="*/ 168 w 56"/>
                  <a:gd name="T21" fmla="*/ 136 h 52"/>
                  <a:gd name="T22" fmla="*/ 181 w 56"/>
                  <a:gd name="T23" fmla="*/ 142 h 52"/>
                  <a:gd name="T24" fmla="*/ 197 w 56"/>
                  <a:gd name="T25" fmla="*/ 163 h 52"/>
                  <a:gd name="T26" fmla="*/ 219 w 56"/>
                  <a:gd name="T27" fmla="*/ 211 h 52"/>
                  <a:gd name="T28" fmla="*/ 205 w 56"/>
                  <a:gd name="T29" fmla="*/ 155 h 52"/>
                  <a:gd name="T30" fmla="*/ 192 w 56"/>
                  <a:gd name="T31" fmla="*/ 142 h 52"/>
                  <a:gd name="T32" fmla="*/ 181 w 56"/>
                  <a:gd name="T33" fmla="*/ 136 h 52"/>
                  <a:gd name="T34" fmla="*/ 176 w 56"/>
                  <a:gd name="T35" fmla="*/ 102 h 52"/>
                  <a:gd name="T36" fmla="*/ 145 w 56"/>
                  <a:gd name="T37" fmla="*/ 77 h 52"/>
                  <a:gd name="T38" fmla="*/ 114 w 56"/>
                  <a:gd name="T39" fmla="*/ 48 h 52"/>
                  <a:gd name="T40" fmla="*/ 76 w 56"/>
                  <a:gd name="T41" fmla="*/ 34 h 52"/>
                  <a:gd name="T42" fmla="*/ 52 w 56"/>
                  <a:gd name="T43" fmla="*/ 21 h 52"/>
                  <a:gd name="T44" fmla="*/ 40 w 56"/>
                  <a:gd name="T45" fmla="*/ 8 h 5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6" h="52">
                    <a:moveTo>
                      <a:pt x="10" y="2"/>
                    </a:moveTo>
                    <a:cubicBezTo>
                      <a:pt x="6" y="0"/>
                      <a:pt x="6" y="3"/>
                      <a:pt x="5" y="6"/>
                    </a:cubicBezTo>
                    <a:cubicBezTo>
                      <a:pt x="4" y="9"/>
                      <a:pt x="0" y="11"/>
                      <a:pt x="4" y="12"/>
                    </a:cubicBezTo>
                    <a:cubicBezTo>
                      <a:pt x="6" y="13"/>
                      <a:pt x="8" y="12"/>
                      <a:pt x="10" y="12"/>
                    </a:cubicBezTo>
                    <a:cubicBezTo>
                      <a:pt x="11" y="13"/>
                      <a:pt x="12" y="14"/>
                      <a:pt x="14" y="14"/>
                    </a:cubicBezTo>
                    <a:cubicBezTo>
                      <a:pt x="17" y="14"/>
                      <a:pt x="17" y="13"/>
                      <a:pt x="19" y="15"/>
                    </a:cubicBezTo>
                    <a:cubicBezTo>
                      <a:pt x="21" y="16"/>
                      <a:pt x="22" y="19"/>
                      <a:pt x="24" y="19"/>
                    </a:cubicBezTo>
                    <a:cubicBezTo>
                      <a:pt x="27" y="20"/>
                      <a:pt x="28" y="19"/>
                      <a:pt x="30" y="20"/>
                    </a:cubicBezTo>
                    <a:cubicBezTo>
                      <a:pt x="32" y="21"/>
                      <a:pt x="34" y="24"/>
                      <a:pt x="35" y="25"/>
                    </a:cubicBezTo>
                    <a:cubicBezTo>
                      <a:pt x="37" y="27"/>
                      <a:pt x="37" y="28"/>
                      <a:pt x="38" y="30"/>
                    </a:cubicBezTo>
                    <a:cubicBezTo>
                      <a:pt x="40" y="33"/>
                      <a:pt x="39" y="32"/>
                      <a:pt x="42" y="33"/>
                    </a:cubicBezTo>
                    <a:cubicBezTo>
                      <a:pt x="43" y="34"/>
                      <a:pt x="44" y="33"/>
                      <a:pt x="45" y="35"/>
                    </a:cubicBezTo>
                    <a:cubicBezTo>
                      <a:pt x="47" y="37"/>
                      <a:pt x="47" y="39"/>
                      <a:pt x="49" y="40"/>
                    </a:cubicBezTo>
                    <a:cubicBezTo>
                      <a:pt x="51" y="44"/>
                      <a:pt x="52" y="48"/>
                      <a:pt x="55" y="52"/>
                    </a:cubicBezTo>
                    <a:cubicBezTo>
                      <a:pt x="56" y="49"/>
                      <a:pt x="52" y="41"/>
                      <a:pt x="51" y="38"/>
                    </a:cubicBezTo>
                    <a:cubicBezTo>
                      <a:pt x="50" y="37"/>
                      <a:pt x="49" y="36"/>
                      <a:pt x="48" y="35"/>
                    </a:cubicBezTo>
                    <a:cubicBezTo>
                      <a:pt x="48" y="34"/>
                      <a:pt x="45" y="34"/>
                      <a:pt x="45" y="33"/>
                    </a:cubicBezTo>
                    <a:cubicBezTo>
                      <a:pt x="43" y="31"/>
                      <a:pt x="45" y="27"/>
                      <a:pt x="44" y="25"/>
                    </a:cubicBezTo>
                    <a:cubicBezTo>
                      <a:pt x="42" y="21"/>
                      <a:pt x="39" y="21"/>
                      <a:pt x="36" y="19"/>
                    </a:cubicBezTo>
                    <a:cubicBezTo>
                      <a:pt x="33" y="17"/>
                      <a:pt x="32" y="14"/>
                      <a:pt x="28" y="12"/>
                    </a:cubicBezTo>
                    <a:cubicBezTo>
                      <a:pt x="25" y="11"/>
                      <a:pt x="22" y="9"/>
                      <a:pt x="19" y="8"/>
                    </a:cubicBezTo>
                    <a:cubicBezTo>
                      <a:pt x="17" y="7"/>
                      <a:pt x="15" y="7"/>
                      <a:pt x="13" y="5"/>
                    </a:cubicBezTo>
                    <a:cubicBezTo>
                      <a:pt x="13" y="4"/>
                      <a:pt x="12" y="3"/>
                      <a:pt x="10" y="2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39" name="Freeform 442">
                <a:extLst>
                  <a:ext uri="{FF2B5EF4-FFF2-40B4-BE49-F238E27FC236}">
                    <a16:creationId xmlns:a16="http://schemas.microsoft.com/office/drawing/2014/main" id="{362CA2AE-6A79-4288-AEA3-1DB0224CE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1" y="2401"/>
                <a:ext cx="97" cy="89"/>
              </a:xfrm>
              <a:custGeom>
                <a:avLst/>
                <a:gdLst>
                  <a:gd name="T0" fmla="*/ 48 w 61"/>
                  <a:gd name="T1" fmla="*/ 5 h 56"/>
                  <a:gd name="T2" fmla="*/ 21 w 61"/>
                  <a:gd name="T3" fmla="*/ 48 h 56"/>
                  <a:gd name="T4" fmla="*/ 13 w 61"/>
                  <a:gd name="T5" fmla="*/ 89 h 56"/>
                  <a:gd name="T6" fmla="*/ 35 w 61"/>
                  <a:gd name="T7" fmla="*/ 81 h 56"/>
                  <a:gd name="T8" fmla="*/ 48 w 61"/>
                  <a:gd name="T9" fmla="*/ 89 h 56"/>
                  <a:gd name="T10" fmla="*/ 94 w 61"/>
                  <a:gd name="T11" fmla="*/ 94 h 56"/>
                  <a:gd name="T12" fmla="*/ 116 w 61"/>
                  <a:gd name="T13" fmla="*/ 103 h 56"/>
                  <a:gd name="T14" fmla="*/ 124 w 61"/>
                  <a:gd name="T15" fmla="*/ 124 h 56"/>
                  <a:gd name="T16" fmla="*/ 149 w 61"/>
                  <a:gd name="T17" fmla="*/ 124 h 56"/>
                  <a:gd name="T18" fmla="*/ 164 w 61"/>
                  <a:gd name="T19" fmla="*/ 145 h 56"/>
                  <a:gd name="T20" fmla="*/ 181 w 61"/>
                  <a:gd name="T21" fmla="*/ 151 h 56"/>
                  <a:gd name="T22" fmla="*/ 205 w 61"/>
                  <a:gd name="T23" fmla="*/ 176 h 56"/>
                  <a:gd name="T24" fmla="*/ 237 w 61"/>
                  <a:gd name="T25" fmla="*/ 224 h 56"/>
                  <a:gd name="T26" fmla="*/ 232 w 61"/>
                  <a:gd name="T27" fmla="*/ 168 h 56"/>
                  <a:gd name="T28" fmla="*/ 202 w 61"/>
                  <a:gd name="T29" fmla="*/ 141 h 56"/>
                  <a:gd name="T30" fmla="*/ 192 w 61"/>
                  <a:gd name="T31" fmla="*/ 121 h 56"/>
                  <a:gd name="T32" fmla="*/ 172 w 61"/>
                  <a:gd name="T33" fmla="*/ 116 h 56"/>
                  <a:gd name="T34" fmla="*/ 137 w 61"/>
                  <a:gd name="T35" fmla="*/ 94 h 56"/>
                  <a:gd name="T36" fmla="*/ 124 w 61"/>
                  <a:gd name="T37" fmla="*/ 76 h 56"/>
                  <a:gd name="T38" fmla="*/ 103 w 61"/>
                  <a:gd name="T39" fmla="*/ 73 h 56"/>
                  <a:gd name="T40" fmla="*/ 83 w 61"/>
                  <a:gd name="T41" fmla="*/ 40 h 56"/>
                  <a:gd name="T42" fmla="*/ 64 w 61"/>
                  <a:gd name="T43" fmla="*/ 21 h 56"/>
                  <a:gd name="T44" fmla="*/ 52 w 61"/>
                  <a:gd name="T45" fmla="*/ 0 h 5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1" h="56">
                    <a:moveTo>
                      <a:pt x="12" y="1"/>
                    </a:moveTo>
                    <a:cubicBezTo>
                      <a:pt x="8" y="2"/>
                      <a:pt x="6" y="8"/>
                      <a:pt x="5" y="12"/>
                    </a:cubicBezTo>
                    <a:cubicBezTo>
                      <a:pt x="4" y="14"/>
                      <a:pt x="0" y="19"/>
                      <a:pt x="3" y="22"/>
                    </a:cubicBezTo>
                    <a:cubicBezTo>
                      <a:pt x="6" y="24"/>
                      <a:pt x="7" y="21"/>
                      <a:pt x="9" y="20"/>
                    </a:cubicBezTo>
                    <a:cubicBezTo>
                      <a:pt x="11" y="19"/>
                      <a:pt x="11" y="20"/>
                      <a:pt x="12" y="22"/>
                    </a:cubicBezTo>
                    <a:cubicBezTo>
                      <a:pt x="16" y="26"/>
                      <a:pt x="18" y="22"/>
                      <a:pt x="23" y="23"/>
                    </a:cubicBezTo>
                    <a:cubicBezTo>
                      <a:pt x="26" y="23"/>
                      <a:pt x="28" y="24"/>
                      <a:pt x="29" y="26"/>
                    </a:cubicBezTo>
                    <a:cubicBezTo>
                      <a:pt x="30" y="28"/>
                      <a:pt x="29" y="30"/>
                      <a:pt x="31" y="31"/>
                    </a:cubicBezTo>
                    <a:cubicBezTo>
                      <a:pt x="33" y="32"/>
                      <a:pt x="35" y="31"/>
                      <a:pt x="37" y="31"/>
                    </a:cubicBezTo>
                    <a:cubicBezTo>
                      <a:pt x="41" y="32"/>
                      <a:pt x="39" y="33"/>
                      <a:pt x="41" y="36"/>
                    </a:cubicBezTo>
                    <a:cubicBezTo>
                      <a:pt x="42" y="39"/>
                      <a:pt x="42" y="36"/>
                      <a:pt x="45" y="38"/>
                    </a:cubicBezTo>
                    <a:cubicBezTo>
                      <a:pt x="47" y="38"/>
                      <a:pt x="49" y="42"/>
                      <a:pt x="51" y="44"/>
                    </a:cubicBezTo>
                    <a:cubicBezTo>
                      <a:pt x="55" y="47"/>
                      <a:pt x="56" y="51"/>
                      <a:pt x="59" y="56"/>
                    </a:cubicBezTo>
                    <a:cubicBezTo>
                      <a:pt x="61" y="53"/>
                      <a:pt x="60" y="45"/>
                      <a:pt x="58" y="42"/>
                    </a:cubicBezTo>
                    <a:cubicBezTo>
                      <a:pt x="55" y="40"/>
                      <a:pt x="52" y="39"/>
                      <a:pt x="50" y="35"/>
                    </a:cubicBezTo>
                    <a:cubicBezTo>
                      <a:pt x="49" y="34"/>
                      <a:pt x="49" y="31"/>
                      <a:pt x="48" y="30"/>
                    </a:cubicBezTo>
                    <a:cubicBezTo>
                      <a:pt x="47" y="30"/>
                      <a:pt x="44" y="30"/>
                      <a:pt x="43" y="29"/>
                    </a:cubicBezTo>
                    <a:cubicBezTo>
                      <a:pt x="39" y="27"/>
                      <a:pt x="37" y="26"/>
                      <a:pt x="34" y="23"/>
                    </a:cubicBezTo>
                    <a:cubicBezTo>
                      <a:pt x="33" y="22"/>
                      <a:pt x="33" y="20"/>
                      <a:pt x="31" y="19"/>
                    </a:cubicBezTo>
                    <a:cubicBezTo>
                      <a:pt x="30" y="19"/>
                      <a:pt x="28" y="19"/>
                      <a:pt x="26" y="18"/>
                    </a:cubicBezTo>
                    <a:cubicBezTo>
                      <a:pt x="23" y="16"/>
                      <a:pt x="23" y="13"/>
                      <a:pt x="21" y="10"/>
                    </a:cubicBezTo>
                    <a:cubicBezTo>
                      <a:pt x="19" y="8"/>
                      <a:pt x="16" y="8"/>
                      <a:pt x="16" y="5"/>
                    </a:cubicBezTo>
                    <a:cubicBezTo>
                      <a:pt x="15" y="3"/>
                      <a:pt x="16" y="1"/>
                      <a:pt x="13" y="0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0" name="Freeform 443">
                <a:extLst>
                  <a:ext uri="{FF2B5EF4-FFF2-40B4-BE49-F238E27FC236}">
                    <a16:creationId xmlns:a16="http://schemas.microsoft.com/office/drawing/2014/main" id="{CB4EA830-66E4-4696-9F99-BF1DAE767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454"/>
                <a:ext cx="116" cy="70"/>
              </a:xfrm>
              <a:custGeom>
                <a:avLst/>
                <a:gdLst>
                  <a:gd name="T0" fmla="*/ 111 w 73"/>
                  <a:gd name="T1" fmla="*/ 0 h 44"/>
                  <a:gd name="T2" fmla="*/ 129 w 73"/>
                  <a:gd name="T3" fmla="*/ 5 h 44"/>
                  <a:gd name="T4" fmla="*/ 141 w 73"/>
                  <a:gd name="T5" fmla="*/ 33 h 44"/>
                  <a:gd name="T6" fmla="*/ 172 w 73"/>
                  <a:gd name="T7" fmla="*/ 56 h 44"/>
                  <a:gd name="T8" fmla="*/ 192 w 73"/>
                  <a:gd name="T9" fmla="*/ 76 h 44"/>
                  <a:gd name="T10" fmla="*/ 224 w 73"/>
                  <a:gd name="T11" fmla="*/ 103 h 44"/>
                  <a:gd name="T12" fmla="*/ 237 w 73"/>
                  <a:gd name="T13" fmla="*/ 129 h 44"/>
                  <a:gd name="T14" fmla="*/ 261 w 73"/>
                  <a:gd name="T15" fmla="*/ 137 h 44"/>
                  <a:gd name="T16" fmla="*/ 261 w 73"/>
                  <a:gd name="T17" fmla="*/ 145 h 44"/>
                  <a:gd name="T18" fmla="*/ 278 w 73"/>
                  <a:gd name="T19" fmla="*/ 150 h 44"/>
                  <a:gd name="T20" fmla="*/ 292 w 73"/>
                  <a:gd name="T21" fmla="*/ 177 h 44"/>
                  <a:gd name="T22" fmla="*/ 267 w 73"/>
                  <a:gd name="T23" fmla="*/ 150 h 44"/>
                  <a:gd name="T24" fmla="*/ 249 w 73"/>
                  <a:gd name="T25" fmla="*/ 137 h 44"/>
                  <a:gd name="T26" fmla="*/ 218 w 73"/>
                  <a:gd name="T27" fmla="*/ 134 h 44"/>
                  <a:gd name="T28" fmla="*/ 210 w 73"/>
                  <a:gd name="T29" fmla="*/ 103 h 44"/>
                  <a:gd name="T30" fmla="*/ 192 w 73"/>
                  <a:gd name="T31" fmla="*/ 103 h 44"/>
                  <a:gd name="T32" fmla="*/ 157 w 73"/>
                  <a:gd name="T33" fmla="*/ 73 h 44"/>
                  <a:gd name="T34" fmla="*/ 151 w 73"/>
                  <a:gd name="T35" fmla="*/ 102 h 44"/>
                  <a:gd name="T36" fmla="*/ 132 w 73"/>
                  <a:gd name="T37" fmla="*/ 94 h 44"/>
                  <a:gd name="T38" fmla="*/ 116 w 73"/>
                  <a:gd name="T39" fmla="*/ 73 h 44"/>
                  <a:gd name="T40" fmla="*/ 108 w 73"/>
                  <a:gd name="T41" fmla="*/ 95 h 44"/>
                  <a:gd name="T42" fmla="*/ 81 w 73"/>
                  <a:gd name="T43" fmla="*/ 102 h 44"/>
                  <a:gd name="T44" fmla="*/ 56 w 73"/>
                  <a:gd name="T45" fmla="*/ 121 h 44"/>
                  <a:gd name="T46" fmla="*/ 21 w 73"/>
                  <a:gd name="T47" fmla="*/ 142 h 44"/>
                  <a:gd name="T48" fmla="*/ 13 w 73"/>
                  <a:gd name="T49" fmla="*/ 158 h 44"/>
                  <a:gd name="T50" fmla="*/ 0 w 73"/>
                  <a:gd name="T51" fmla="*/ 164 h 44"/>
                  <a:gd name="T52" fmla="*/ 43 w 73"/>
                  <a:gd name="T53" fmla="*/ 116 h 44"/>
                  <a:gd name="T54" fmla="*/ 56 w 73"/>
                  <a:gd name="T55" fmla="*/ 94 h 44"/>
                  <a:gd name="T56" fmla="*/ 73 w 73"/>
                  <a:gd name="T57" fmla="*/ 81 h 44"/>
                  <a:gd name="T58" fmla="*/ 111 w 73"/>
                  <a:gd name="T59" fmla="*/ 13 h 44"/>
                  <a:gd name="T60" fmla="*/ 111 w 73"/>
                  <a:gd name="T61" fmla="*/ 5 h 44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73" h="44">
                    <a:moveTo>
                      <a:pt x="28" y="0"/>
                    </a:moveTo>
                    <a:cubicBezTo>
                      <a:pt x="29" y="1"/>
                      <a:pt x="31" y="0"/>
                      <a:pt x="32" y="1"/>
                    </a:cubicBezTo>
                    <a:cubicBezTo>
                      <a:pt x="34" y="3"/>
                      <a:pt x="34" y="5"/>
                      <a:pt x="35" y="8"/>
                    </a:cubicBezTo>
                    <a:cubicBezTo>
                      <a:pt x="37" y="11"/>
                      <a:pt x="41" y="11"/>
                      <a:pt x="43" y="14"/>
                    </a:cubicBezTo>
                    <a:cubicBezTo>
                      <a:pt x="45" y="18"/>
                      <a:pt x="43" y="18"/>
                      <a:pt x="48" y="19"/>
                    </a:cubicBezTo>
                    <a:cubicBezTo>
                      <a:pt x="53" y="20"/>
                      <a:pt x="55" y="20"/>
                      <a:pt x="56" y="26"/>
                    </a:cubicBezTo>
                    <a:cubicBezTo>
                      <a:pt x="57" y="28"/>
                      <a:pt x="57" y="30"/>
                      <a:pt x="59" y="32"/>
                    </a:cubicBezTo>
                    <a:cubicBezTo>
                      <a:pt x="63" y="33"/>
                      <a:pt x="63" y="31"/>
                      <a:pt x="65" y="34"/>
                    </a:cubicBezTo>
                    <a:cubicBezTo>
                      <a:pt x="65" y="35"/>
                      <a:pt x="65" y="36"/>
                      <a:pt x="65" y="36"/>
                    </a:cubicBezTo>
                    <a:cubicBezTo>
                      <a:pt x="66" y="37"/>
                      <a:pt x="68" y="36"/>
                      <a:pt x="69" y="37"/>
                    </a:cubicBezTo>
                    <a:cubicBezTo>
                      <a:pt x="71" y="39"/>
                      <a:pt x="71" y="42"/>
                      <a:pt x="73" y="44"/>
                    </a:cubicBezTo>
                    <a:cubicBezTo>
                      <a:pt x="71" y="42"/>
                      <a:pt x="69" y="40"/>
                      <a:pt x="67" y="37"/>
                    </a:cubicBezTo>
                    <a:cubicBezTo>
                      <a:pt x="65" y="35"/>
                      <a:pt x="65" y="34"/>
                      <a:pt x="62" y="34"/>
                    </a:cubicBezTo>
                    <a:cubicBezTo>
                      <a:pt x="58" y="34"/>
                      <a:pt x="57" y="35"/>
                      <a:pt x="54" y="33"/>
                    </a:cubicBezTo>
                    <a:cubicBezTo>
                      <a:pt x="52" y="31"/>
                      <a:pt x="51" y="29"/>
                      <a:pt x="52" y="26"/>
                    </a:cubicBezTo>
                    <a:cubicBezTo>
                      <a:pt x="50" y="25"/>
                      <a:pt x="49" y="25"/>
                      <a:pt x="48" y="26"/>
                    </a:cubicBezTo>
                    <a:cubicBezTo>
                      <a:pt x="46" y="24"/>
                      <a:pt x="41" y="19"/>
                      <a:pt x="39" y="18"/>
                    </a:cubicBezTo>
                    <a:cubicBezTo>
                      <a:pt x="38" y="21"/>
                      <a:pt x="40" y="24"/>
                      <a:pt x="38" y="25"/>
                    </a:cubicBezTo>
                    <a:cubicBezTo>
                      <a:pt x="36" y="28"/>
                      <a:pt x="34" y="25"/>
                      <a:pt x="33" y="23"/>
                    </a:cubicBezTo>
                    <a:cubicBezTo>
                      <a:pt x="32" y="22"/>
                      <a:pt x="31" y="19"/>
                      <a:pt x="29" y="18"/>
                    </a:cubicBezTo>
                    <a:cubicBezTo>
                      <a:pt x="25" y="16"/>
                      <a:pt x="28" y="22"/>
                      <a:pt x="27" y="24"/>
                    </a:cubicBezTo>
                    <a:cubicBezTo>
                      <a:pt x="25" y="28"/>
                      <a:pt x="22" y="25"/>
                      <a:pt x="20" y="25"/>
                    </a:cubicBezTo>
                    <a:cubicBezTo>
                      <a:pt x="18" y="26"/>
                      <a:pt x="16" y="29"/>
                      <a:pt x="14" y="30"/>
                    </a:cubicBezTo>
                    <a:cubicBezTo>
                      <a:pt x="11" y="32"/>
                      <a:pt x="7" y="31"/>
                      <a:pt x="5" y="35"/>
                    </a:cubicBezTo>
                    <a:cubicBezTo>
                      <a:pt x="4" y="36"/>
                      <a:pt x="4" y="37"/>
                      <a:pt x="3" y="39"/>
                    </a:cubicBezTo>
                    <a:cubicBezTo>
                      <a:pt x="2" y="40"/>
                      <a:pt x="1" y="40"/>
                      <a:pt x="0" y="41"/>
                    </a:cubicBezTo>
                    <a:cubicBezTo>
                      <a:pt x="1" y="35"/>
                      <a:pt x="9" y="33"/>
                      <a:pt x="11" y="29"/>
                    </a:cubicBezTo>
                    <a:cubicBezTo>
                      <a:pt x="12" y="27"/>
                      <a:pt x="12" y="25"/>
                      <a:pt x="14" y="23"/>
                    </a:cubicBezTo>
                    <a:cubicBezTo>
                      <a:pt x="15" y="22"/>
                      <a:pt x="17" y="21"/>
                      <a:pt x="18" y="20"/>
                    </a:cubicBezTo>
                    <a:cubicBezTo>
                      <a:pt x="19" y="19"/>
                      <a:pt x="32" y="5"/>
                      <a:pt x="28" y="3"/>
                    </a:cubicBezTo>
                    <a:cubicBezTo>
                      <a:pt x="28" y="2"/>
                      <a:pt x="28" y="1"/>
                      <a:pt x="28" y="1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1" name="Freeform 444">
                <a:extLst>
                  <a:ext uri="{FF2B5EF4-FFF2-40B4-BE49-F238E27FC236}">
                    <a16:creationId xmlns:a16="http://schemas.microsoft.com/office/drawing/2014/main" id="{F82C95C8-E801-4175-9366-99C0FA86C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2529"/>
                <a:ext cx="68" cy="47"/>
              </a:xfrm>
              <a:custGeom>
                <a:avLst/>
                <a:gdLst>
                  <a:gd name="T0" fmla="*/ 0 w 43"/>
                  <a:gd name="T1" fmla="*/ 100 h 30"/>
                  <a:gd name="T2" fmla="*/ 14 w 43"/>
                  <a:gd name="T3" fmla="*/ 49 h 30"/>
                  <a:gd name="T4" fmla="*/ 27 w 43"/>
                  <a:gd name="T5" fmla="*/ 0 h 30"/>
                  <a:gd name="T6" fmla="*/ 47 w 43"/>
                  <a:gd name="T7" fmla="*/ 20 h 30"/>
                  <a:gd name="T8" fmla="*/ 74 w 43"/>
                  <a:gd name="T9" fmla="*/ 22 h 30"/>
                  <a:gd name="T10" fmla="*/ 95 w 43"/>
                  <a:gd name="T11" fmla="*/ 39 h 30"/>
                  <a:gd name="T12" fmla="*/ 122 w 43"/>
                  <a:gd name="T13" fmla="*/ 39 h 30"/>
                  <a:gd name="T14" fmla="*/ 138 w 43"/>
                  <a:gd name="T15" fmla="*/ 60 h 30"/>
                  <a:gd name="T16" fmla="*/ 164 w 43"/>
                  <a:gd name="T17" fmla="*/ 66 h 30"/>
                  <a:gd name="T18" fmla="*/ 164 w 43"/>
                  <a:gd name="T19" fmla="*/ 96 h 30"/>
                  <a:gd name="T20" fmla="*/ 164 w 43"/>
                  <a:gd name="T21" fmla="*/ 116 h 30"/>
                  <a:gd name="T22" fmla="*/ 150 w 43"/>
                  <a:gd name="T23" fmla="*/ 94 h 30"/>
                  <a:gd name="T24" fmla="*/ 147 w 43"/>
                  <a:gd name="T25" fmla="*/ 77 h 30"/>
                  <a:gd name="T26" fmla="*/ 138 w 43"/>
                  <a:gd name="T27" fmla="*/ 74 h 30"/>
                  <a:gd name="T28" fmla="*/ 128 w 43"/>
                  <a:gd name="T29" fmla="*/ 66 h 30"/>
                  <a:gd name="T30" fmla="*/ 115 w 43"/>
                  <a:gd name="T31" fmla="*/ 47 h 30"/>
                  <a:gd name="T32" fmla="*/ 87 w 43"/>
                  <a:gd name="T33" fmla="*/ 69 h 30"/>
                  <a:gd name="T34" fmla="*/ 60 w 43"/>
                  <a:gd name="T35" fmla="*/ 39 h 30"/>
                  <a:gd name="T36" fmla="*/ 35 w 43"/>
                  <a:gd name="T37" fmla="*/ 34 h 30"/>
                  <a:gd name="T38" fmla="*/ 35 w 43"/>
                  <a:gd name="T39" fmla="*/ 69 h 30"/>
                  <a:gd name="T40" fmla="*/ 21 w 43"/>
                  <a:gd name="T41" fmla="*/ 77 h 30"/>
                  <a:gd name="T42" fmla="*/ 8 w 43"/>
                  <a:gd name="T43" fmla="*/ 96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3" h="30">
                    <a:moveTo>
                      <a:pt x="0" y="26"/>
                    </a:moveTo>
                    <a:cubicBezTo>
                      <a:pt x="0" y="21"/>
                      <a:pt x="3" y="17"/>
                      <a:pt x="4" y="13"/>
                    </a:cubicBezTo>
                    <a:cubicBezTo>
                      <a:pt x="5" y="9"/>
                      <a:pt x="5" y="3"/>
                      <a:pt x="7" y="0"/>
                    </a:cubicBezTo>
                    <a:cubicBezTo>
                      <a:pt x="9" y="2"/>
                      <a:pt x="10" y="4"/>
                      <a:pt x="12" y="5"/>
                    </a:cubicBezTo>
                    <a:cubicBezTo>
                      <a:pt x="15" y="6"/>
                      <a:pt x="17" y="6"/>
                      <a:pt x="19" y="6"/>
                    </a:cubicBezTo>
                    <a:cubicBezTo>
                      <a:pt x="21" y="7"/>
                      <a:pt x="22" y="9"/>
                      <a:pt x="24" y="10"/>
                    </a:cubicBezTo>
                    <a:cubicBezTo>
                      <a:pt x="27" y="10"/>
                      <a:pt x="29" y="7"/>
                      <a:pt x="31" y="10"/>
                    </a:cubicBezTo>
                    <a:cubicBezTo>
                      <a:pt x="33" y="12"/>
                      <a:pt x="32" y="14"/>
                      <a:pt x="35" y="15"/>
                    </a:cubicBezTo>
                    <a:cubicBezTo>
                      <a:pt x="38" y="16"/>
                      <a:pt x="40" y="13"/>
                      <a:pt x="42" y="17"/>
                    </a:cubicBezTo>
                    <a:cubicBezTo>
                      <a:pt x="43" y="20"/>
                      <a:pt x="42" y="22"/>
                      <a:pt x="42" y="25"/>
                    </a:cubicBezTo>
                    <a:cubicBezTo>
                      <a:pt x="42" y="27"/>
                      <a:pt x="43" y="29"/>
                      <a:pt x="42" y="30"/>
                    </a:cubicBezTo>
                    <a:cubicBezTo>
                      <a:pt x="41" y="28"/>
                      <a:pt x="39" y="27"/>
                      <a:pt x="38" y="24"/>
                    </a:cubicBezTo>
                    <a:cubicBezTo>
                      <a:pt x="37" y="23"/>
                      <a:pt x="38" y="21"/>
                      <a:pt x="37" y="20"/>
                    </a:cubicBezTo>
                    <a:cubicBezTo>
                      <a:pt x="37" y="20"/>
                      <a:pt x="36" y="20"/>
                      <a:pt x="35" y="19"/>
                    </a:cubicBezTo>
                    <a:cubicBezTo>
                      <a:pt x="34" y="18"/>
                      <a:pt x="33" y="18"/>
                      <a:pt x="32" y="17"/>
                    </a:cubicBezTo>
                    <a:cubicBezTo>
                      <a:pt x="31" y="16"/>
                      <a:pt x="30" y="13"/>
                      <a:pt x="29" y="12"/>
                    </a:cubicBezTo>
                    <a:cubicBezTo>
                      <a:pt x="25" y="10"/>
                      <a:pt x="26" y="19"/>
                      <a:pt x="22" y="18"/>
                    </a:cubicBezTo>
                    <a:cubicBezTo>
                      <a:pt x="17" y="17"/>
                      <a:pt x="21" y="11"/>
                      <a:pt x="15" y="10"/>
                    </a:cubicBezTo>
                    <a:cubicBezTo>
                      <a:pt x="14" y="12"/>
                      <a:pt x="10" y="12"/>
                      <a:pt x="9" y="9"/>
                    </a:cubicBezTo>
                    <a:cubicBezTo>
                      <a:pt x="9" y="12"/>
                      <a:pt x="10" y="16"/>
                      <a:pt x="9" y="18"/>
                    </a:cubicBezTo>
                    <a:cubicBezTo>
                      <a:pt x="8" y="21"/>
                      <a:pt x="7" y="19"/>
                      <a:pt x="5" y="20"/>
                    </a:cubicBezTo>
                    <a:cubicBezTo>
                      <a:pt x="4" y="21"/>
                      <a:pt x="2" y="23"/>
                      <a:pt x="2" y="25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2" name="Freeform 445">
                <a:extLst>
                  <a:ext uri="{FF2B5EF4-FFF2-40B4-BE49-F238E27FC236}">
                    <a16:creationId xmlns:a16="http://schemas.microsoft.com/office/drawing/2014/main" id="{41FB78DA-13F7-4747-A718-B6FEAE8BF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4" y="2576"/>
                <a:ext cx="68" cy="56"/>
              </a:xfrm>
              <a:custGeom>
                <a:avLst/>
                <a:gdLst>
                  <a:gd name="T0" fmla="*/ 0 w 43"/>
                  <a:gd name="T1" fmla="*/ 144 h 35"/>
                  <a:gd name="T2" fmla="*/ 21 w 43"/>
                  <a:gd name="T3" fmla="*/ 128 h 35"/>
                  <a:gd name="T4" fmla="*/ 43 w 43"/>
                  <a:gd name="T5" fmla="*/ 110 h 35"/>
                  <a:gd name="T6" fmla="*/ 68 w 43"/>
                  <a:gd name="T7" fmla="*/ 74 h 35"/>
                  <a:gd name="T8" fmla="*/ 81 w 43"/>
                  <a:gd name="T9" fmla="*/ 42 h 35"/>
                  <a:gd name="T10" fmla="*/ 87 w 43"/>
                  <a:gd name="T11" fmla="*/ 8 h 35"/>
                  <a:gd name="T12" fmla="*/ 108 w 43"/>
                  <a:gd name="T13" fmla="*/ 13 h 35"/>
                  <a:gd name="T14" fmla="*/ 142 w 43"/>
                  <a:gd name="T15" fmla="*/ 13 h 35"/>
                  <a:gd name="T16" fmla="*/ 163 w 43"/>
                  <a:gd name="T17" fmla="*/ 35 h 35"/>
                  <a:gd name="T18" fmla="*/ 163 w 43"/>
                  <a:gd name="T19" fmla="*/ 67 h 35"/>
                  <a:gd name="T20" fmla="*/ 138 w 43"/>
                  <a:gd name="T21" fmla="*/ 34 h 35"/>
                  <a:gd name="T22" fmla="*/ 103 w 43"/>
                  <a:gd name="T23" fmla="*/ 34 h 35"/>
                  <a:gd name="T24" fmla="*/ 27 w 43"/>
                  <a:gd name="T25" fmla="*/ 128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3" h="35">
                    <a:moveTo>
                      <a:pt x="0" y="35"/>
                    </a:moveTo>
                    <a:cubicBezTo>
                      <a:pt x="2" y="34"/>
                      <a:pt x="3" y="32"/>
                      <a:pt x="5" y="31"/>
                    </a:cubicBezTo>
                    <a:cubicBezTo>
                      <a:pt x="7" y="29"/>
                      <a:pt x="9" y="28"/>
                      <a:pt x="11" y="27"/>
                    </a:cubicBezTo>
                    <a:cubicBezTo>
                      <a:pt x="14" y="24"/>
                      <a:pt x="16" y="22"/>
                      <a:pt x="17" y="18"/>
                    </a:cubicBezTo>
                    <a:cubicBezTo>
                      <a:pt x="19" y="15"/>
                      <a:pt x="19" y="13"/>
                      <a:pt x="20" y="10"/>
                    </a:cubicBezTo>
                    <a:cubicBezTo>
                      <a:pt x="20" y="8"/>
                      <a:pt x="21" y="4"/>
                      <a:pt x="22" y="2"/>
                    </a:cubicBezTo>
                    <a:cubicBezTo>
                      <a:pt x="25" y="0"/>
                      <a:pt x="24" y="2"/>
                      <a:pt x="27" y="3"/>
                    </a:cubicBezTo>
                    <a:cubicBezTo>
                      <a:pt x="30" y="5"/>
                      <a:pt x="33" y="3"/>
                      <a:pt x="36" y="3"/>
                    </a:cubicBezTo>
                    <a:cubicBezTo>
                      <a:pt x="40" y="4"/>
                      <a:pt x="40" y="6"/>
                      <a:pt x="41" y="9"/>
                    </a:cubicBezTo>
                    <a:cubicBezTo>
                      <a:pt x="43" y="13"/>
                      <a:pt x="43" y="12"/>
                      <a:pt x="41" y="16"/>
                    </a:cubicBezTo>
                    <a:cubicBezTo>
                      <a:pt x="41" y="14"/>
                      <a:pt x="37" y="9"/>
                      <a:pt x="35" y="8"/>
                    </a:cubicBezTo>
                    <a:cubicBezTo>
                      <a:pt x="32" y="6"/>
                      <a:pt x="29" y="7"/>
                      <a:pt x="26" y="8"/>
                    </a:cubicBezTo>
                    <a:cubicBezTo>
                      <a:pt x="25" y="18"/>
                      <a:pt x="14" y="25"/>
                      <a:pt x="7" y="31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3" name="Freeform 446">
                <a:extLst>
                  <a:ext uri="{FF2B5EF4-FFF2-40B4-BE49-F238E27FC236}">
                    <a16:creationId xmlns:a16="http://schemas.microsoft.com/office/drawing/2014/main" id="{4EE0E3CD-9F3F-4085-A294-EE2E40651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2802"/>
                <a:ext cx="94" cy="32"/>
              </a:xfrm>
              <a:custGeom>
                <a:avLst/>
                <a:gdLst>
                  <a:gd name="T0" fmla="*/ 0 w 59"/>
                  <a:gd name="T1" fmla="*/ 0 h 20"/>
                  <a:gd name="T2" fmla="*/ 69 w 59"/>
                  <a:gd name="T3" fmla="*/ 13 h 20"/>
                  <a:gd name="T4" fmla="*/ 124 w 59"/>
                  <a:gd name="T5" fmla="*/ 21 h 20"/>
                  <a:gd name="T6" fmla="*/ 183 w 59"/>
                  <a:gd name="T7" fmla="*/ 46 h 20"/>
                  <a:gd name="T8" fmla="*/ 239 w 59"/>
                  <a:gd name="T9" fmla="*/ 69 h 20"/>
                  <a:gd name="T10" fmla="*/ 223 w 59"/>
                  <a:gd name="T11" fmla="*/ 67 h 20"/>
                  <a:gd name="T12" fmla="*/ 198 w 59"/>
                  <a:gd name="T13" fmla="*/ 54 h 20"/>
                  <a:gd name="T14" fmla="*/ 178 w 59"/>
                  <a:gd name="T15" fmla="*/ 54 h 20"/>
                  <a:gd name="T16" fmla="*/ 166 w 59"/>
                  <a:gd name="T17" fmla="*/ 67 h 20"/>
                  <a:gd name="T18" fmla="*/ 145 w 59"/>
                  <a:gd name="T19" fmla="*/ 77 h 20"/>
                  <a:gd name="T20" fmla="*/ 150 w 59"/>
                  <a:gd name="T21" fmla="*/ 56 h 20"/>
                  <a:gd name="T22" fmla="*/ 145 w 59"/>
                  <a:gd name="T23" fmla="*/ 48 h 20"/>
                  <a:gd name="T24" fmla="*/ 134 w 59"/>
                  <a:gd name="T25" fmla="*/ 34 h 20"/>
                  <a:gd name="T26" fmla="*/ 115 w 59"/>
                  <a:gd name="T27" fmla="*/ 34 h 20"/>
                  <a:gd name="T28" fmla="*/ 116 w 59"/>
                  <a:gd name="T29" fmla="*/ 46 h 20"/>
                  <a:gd name="T30" fmla="*/ 115 w 59"/>
                  <a:gd name="T31" fmla="*/ 56 h 20"/>
                  <a:gd name="T32" fmla="*/ 89 w 59"/>
                  <a:gd name="T33" fmla="*/ 29 h 20"/>
                  <a:gd name="T34" fmla="*/ 61 w 59"/>
                  <a:gd name="T35" fmla="*/ 26 h 20"/>
                  <a:gd name="T36" fmla="*/ 46 w 59"/>
                  <a:gd name="T37" fmla="*/ 34 h 20"/>
                  <a:gd name="T38" fmla="*/ 33 w 59"/>
                  <a:gd name="T39" fmla="*/ 35 h 20"/>
                  <a:gd name="T40" fmla="*/ 33 w 59"/>
                  <a:gd name="T41" fmla="*/ 26 h 20"/>
                  <a:gd name="T42" fmla="*/ 16 w 59"/>
                  <a:gd name="T43" fmla="*/ 16 h 20"/>
                  <a:gd name="T44" fmla="*/ 5 w 59"/>
                  <a:gd name="T45" fmla="*/ 5 h 2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59" h="20">
                    <a:moveTo>
                      <a:pt x="0" y="0"/>
                    </a:moveTo>
                    <a:cubicBezTo>
                      <a:pt x="4" y="3"/>
                      <a:pt x="12" y="3"/>
                      <a:pt x="17" y="3"/>
                    </a:cubicBezTo>
                    <a:cubicBezTo>
                      <a:pt x="22" y="3"/>
                      <a:pt x="26" y="4"/>
                      <a:pt x="31" y="5"/>
                    </a:cubicBezTo>
                    <a:cubicBezTo>
                      <a:pt x="36" y="6"/>
                      <a:pt x="40" y="9"/>
                      <a:pt x="45" y="11"/>
                    </a:cubicBezTo>
                    <a:cubicBezTo>
                      <a:pt x="50" y="12"/>
                      <a:pt x="54" y="16"/>
                      <a:pt x="59" y="17"/>
                    </a:cubicBezTo>
                    <a:cubicBezTo>
                      <a:pt x="58" y="17"/>
                      <a:pt x="56" y="17"/>
                      <a:pt x="55" y="16"/>
                    </a:cubicBezTo>
                    <a:cubicBezTo>
                      <a:pt x="53" y="16"/>
                      <a:pt x="50" y="13"/>
                      <a:pt x="49" y="13"/>
                    </a:cubicBezTo>
                    <a:cubicBezTo>
                      <a:pt x="46" y="14"/>
                      <a:pt x="45" y="20"/>
                      <a:pt x="44" y="13"/>
                    </a:cubicBezTo>
                    <a:cubicBezTo>
                      <a:pt x="40" y="13"/>
                      <a:pt x="42" y="15"/>
                      <a:pt x="41" y="16"/>
                    </a:cubicBezTo>
                    <a:cubicBezTo>
                      <a:pt x="40" y="18"/>
                      <a:pt x="38" y="19"/>
                      <a:pt x="36" y="19"/>
                    </a:cubicBezTo>
                    <a:cubicBezTo>
                      <a:pt x="36" y="17"/>
                      <a:pt x="37" y="16"/>
                      <a:pt x="37" y="14"/>
                    </a:cubicBezTo>
                    <a:cubicBezTo>
                      <a:pt x="37" y="13"/>
                      <a:pt x="36" y="13"/>
                      <a:pt x="36" y="12"/>
                    </a:cubicBezTo>
                    <a:cubicBezTo>
                      <a:pt x="35" y="11"/>
                      <a:pt x="34" y="9"/>
                      <a:pt x="33" y="8"/>
                    </a:cubicBezTo>
                    <a:cubicBezTo>
                      <a:pt x="31" y="7"/>
                      <a:pt x="29" y="7"/>
                      <a:pt x="28" y="8"/>
                    </a:cubicBezTo>
                    <a:cubicBezTo>
                      <a:pt x="28" y="9"/>
                      <a:pt x="29" y="10"/>
                      <a:pt x="29" y="11"/>
                    </a:cubicBezTo>
                    <a:cubicBezTo>
                      <a:pt x="29" y="12"/>
                      <a:pt x="29" y="14"/>
                      <a:pt x="28" y="14"/>
                    </a:cubicBezTo>
                    <a:cubicBezTo>
                      <a:pt x="26" y="12"/>
                      <a:pt x="26" y="7"/>
                      <a:pt x="22" y="7"/>
                    </a:cubicBezTo>
                    <a:cubicBezTo>
                      <a:pt x="20" y="7"/>
                      <a:pt x="17" y="11"/>
                      <a:pt x="15" y="6"/>
                    </a:cubicBezTo>
                    <a:cubicBezTo>
                      <a:pt x="14" y="6"/>
                      <a:pt x="12" y="8"/>
                      <a:pt x="11" y="8"/>
                    </a:cubicBezTo>
                    <a:cubicBezTo>
                      <a:pt x="9" y="9"/>
                      <a:pt x="9" y="10"/>
                      <a:pt x="8" y="9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7" y="5"/>
                      <a:pt x="5" y="5"/>
                      <a:pt x="4" y="4"/>
                    </a:cubicBezTo>
                    <a:cubicBezTo>
                      <a:pt x="3" y="3"/>
                      <a:pt x="2" y="2"/>
                      <a:pt x="1" y="1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4" name="Freeform 447">
                <a:extLst>
                  <a:ext uri="{FF2B5EF4-FFF2-40B4-BE49-F238E27FC236}">
                    <a16:creationId xmlns:a16="http://schemas.microsoft.com/office/drawing/2014/main" id="{D2F9B95F-2A6F-416D-895E-C14BB2616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1" y="2627"/>
                <a:ext cx="124" cy="119"/>
              </a:xfrm>
              <a:custGeom>
                <a:avLst/>
                <a:gdLst>
                  <a:gd name="T0" fmla="*/ 0 w 78"/>
                  <a:gd name="T1" fmla="*/ 5 h 75"/>
                  <a:gd name="T2" fmla="*/ 60 w 78"/>
                  <a:gd name="T3" fmla="*/ 21 h 75"/>
                  <a:gd name="T4" fmla="*/ 114 w 78"/>
                  <a:gd name="T5" fmla="*/ 48 h 75"/>
                  <a:gd name="T6" fmla="*/ 176 w 78"/>
                  <a:gd name="T7" fmla="*/ 121 h 75"/>
                  <a:gd name="T8" fmla="*/ 240 w 78"/>
                  <a:gd name="T9" fmla="*/ 209 h 75"/>
                  <a:gd name="T10" fmla="*/ 278 w 78"/>
                  <a:gd name="T11" fmla="*/ 257 h 75"/>
                  <a:gd name="T12" fmla="*/ 313 w 78"/>
                  <a:gd name="T13" fmla="*/ 300 h 75"/>
                  <a:gd name="T14" fmla="*/ 245 w 78"/>
                  <a:gd name="T15" fmla="*/ 236 h 75"/>
                  <a:gd name="T16" fmla="*/ 224 w 78"/>
                  <a:gd name="T17" fmla="*/ 205 h 75"/>
                  <a:gd name="T18" fmla="*/ 213 w 78"/>
                  <a:gd name="T19" fmla="*/ 232 h 75"/>
                  <a:gd name="T20" fmla="*/ 197 w 78"/>
                  <a:gd name="T21" fmla="*/ 219 h 75"/>
                  <a:gd name="T22" fmla="*/ 197 w 78"/>
                  <a:gd name="T23" fmla="*/ 192 h 75"/>
                  <a:gd name="T24" fmla="*/ 184 w 78"/>
                  <a:gd name="T25" fmla="*/ 155 h 75"/>
                  <a:gd name="T26" fmla="*/ 162 w 78"/>
                  <a:gd name="T27" fmla="*/ 124 h 75"/>
                  <a:gd name="T28" fmla="*/ 149 w 78"/>
                  <a:gd name="T29" fmla="*/ 132 h 75"/>
                  <a:gd name="T30" fmla="*/ 129 w 78"/>
                  <a:gd name="T31" fmla="*/ 103 h 75"/>
                  <a:gd name="T32" fmla="*/ 116 w 78"/>
                  <a:gd name="T33" fmla="*/ 89 h 75"/>
                  <a:gd name="T34" fmla="*/ 95 w 78"/>
                  <a:gd name="T35" fmla="*/ 63 h 75"/>
                  <a:gd name="T36" fmla="*/ 60 w 78"/>
                  <a:gd name="T37" fmla="*/ 48 h 75"/>
                  <a:gd name="T38" fmla="*/ 33 w 78"/>
                  <a:gd name="T39" fmla="*/ 21 h 75"/>
                  <a:gd name="T40" fmla="*/ 5 w 78"/>
                  <a:gd name="T41" fmla="*/ 0 h 7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8" h="75">
                    <a:moveTo>
                      <a:pt x="0" y="1"/>
                    </a:moveTo>
                    <a:cubicBezTo>
                      <a:pt x="5" y="0"/>
                      <a:pt x="11" y="4"/>
                      <a:pt x="15" y="5"/>
                    </a:cubicBezTo>
                    <a:cubicBezTo>
                      <a:pt x="19" y="7"/>
                      <a:pt x="23" y="9"/>
                      <a:pt x="28" y="12"/>
                    </a:cubicBezTo>
                    <a:cubicBezTo>
                      <a:pt x="35" y="17"/>
                      <a:pt x="39" y="23"/>
                      <a:pt x="44" y="30"/>
                    </a:cubicBezTo>
                    <a:cubicBezTo>
                      <a:pt x="50" y="37"/>
                      <a:pt x="54" y="45"/>
                      <a:pt x="60" y="52"/>
                    </a:cubicBezTo>
                    <a:cubicBezTo>
                      <a:pt x="64" y="56"/>
                      <a:pt x="66" y="60"/>
                      <a:pt x="69" y="64"/>
                    </a:cubicBezTo>
                    <a:cubicBezTo>
                      <a:pt x="72" y="68"/>
                      <a:pt x="76" y="71"/>
                      <a:pt x="78" y="75"/>
                    </a:cubicBezTo>
                    <a:cubicBezTo>
                      <a:pt x="71" y="71"/>
                      <a:pt x="66" y="65"/>
                      <a:pt x="61" y="59"/>
                    </a:cubicBezTo>
                    <a:cubicBezTo>
                      <a:pt x="60" y="58"/>
                      <a:pt x="58" y="50"/>
                      <a:pt x="56" y="51"/>
                    </a:cubicBezTo>
                    <a:cubicBezTo>
                      <a:pt x="54" y="52"/>
                      <a:pt x="56" y="56"/>
                      <a:pt x="53" y="58"/>
                    </a:cubicBezTo>
                    <a:cubicBezTo>
                      <a:pt x="52" y="57"/>
                      <a:pt x="51" y="54"/>
                      <a:pt x="49" y="55"/>
                    </a:cubicBezTo>
                    <a:cubicBezTo>
                      <a:pt x="47" y="54"/>
                      <a:pt x="49" y="50"/>
                      <a:pt x="49" y="48"/>
                    </a:cubicBezTo>
                    <a:cubicBezTo>
                      <a:pt x="50" y="43"/>
                      <a:pt x="49" y="42"/>
                      <a:pt x="46" y="39"/>
                    </a:cubicBezTo>
                    <a:cubicBezTo>
                      <a:pt x="44" y="37"/>
                      <a:pt x="42" y="34"/>
                      <a:pt x="40" y="31"/>
                    </a:cubicBezTo>
                    <a:cubicBezTo>
                      <a:pt x="37" y="25"/>
                      <a:pt x="38" y="29"/>
                      <a:pt x="37" y="33"/>
                    </a:cubicBezTo>
                    <a:cubicBezTo>
                      <a:pt x="34" y="31"/>
                      <a:pt x="31" y="30"/>
                      <a:pt x="32" y="26"/>
                    </a:cubicBezTo>
                    <a:cubicBezTo>
                      <a:pt x="27" y="28"/>
                      <a:pt x="28" y="25"/>
                      <a:pt x="29" y="22"/>
                    </a:cubicBezTo>
                    <a:cubicBezTo>
                      <a:pt x="29" y="18"/>
                      <a:pt x="27" y="18"/>
                      <a:pt x="24" y="16"/>
                    </a:cubicBezTo>
                    <a:cubicBezTo>
                      <a:pt x="23" y="10"/>
                      <a:pt x="18" y="15"/>
                      <a:pt x="15" y="12"/>
                    </a:cubicBezTo>
                    <a:cubicBezTo>
                      <a:pt x="11" y="9"/>
                      <a:pt x="14" y="5"/>
                      <a:pt x="8" y="5"/>
                    </a:cubicBezTo>
                    <a:cubicBezTo>
                      <a:pt x="8" y="2"/>
                      <a:pt x="3" y="1"/>
                      <a:pt x="1" y="0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5" name="Freeform 448">
                <a:extLst>
                  <a:ext uri="{FF2B5EF4-FFF2-40B4-BE49-F238E27FC236}">
                    <a16:creationId xmlns:a16="http://schemas.microsoft.com/office/drawing/2014/main" id="{CF209D5C-4FE9-4394-AC20-E29B2FC9F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7" y="2729"/>
                <a:ext cx="70" cy="52"/>
              </a:xfrm>
              <a:custGeom>
                <a:avLst/>
                <a:gdLst>
                  <a:gd name="T0" fmla="*/ 89 w 44"/>
                  <a:gd name="T1" fmla="*/ 0 h 33"/>
                  <a:gd name="T2" fmla="*/ 124 w 44"/>
                  <a:gd name="T3" fmla="*/ 5 h 33"/>
                  <a:gd name="T4" fmla="*/ 177 w 44"/>
                  <a:gd name="T5" fmla="*/ 13 h 33"/>
                  <a:gd name="T6" fmla="*/ 129 w 44"/>
                  <a:gd name="T7" fmla="*/ 20 h 33"/>
                  <a:gd name="T8" fmla="*/ 103 w 44"/>
                  <a:gd name="T9" fmla="*/ 20 h 33"/>
                  <a:gd name="T10" fmla="*/ 94 w 44"/>
                  <a:gd name="T11" fmla="*/ 32 h 33"/>
                  <a:gd name="T12" fmla="*/ 64 w 44"/>
                  <a:gd name="T13" fmla="*/ 27 h 33"/>
                  <a:gd name="T14" fmla="*/ 46 w 44"/>
                  <a:gd name="T15" fmla="*/ 47 h 33"/>
                  <a:gd name="T16" fmla="*/ 40 w 44"/>
                  <a:gd name="T17" fmla="*/ 61 h 33"/>
                  <a:gd name="T18" fmla="*/ 64 w 44"/>
                  <a:gd name="T19" fmla="*/ 60 h 33"/>
                  <a:gd name="T20" fmla="*/ 68 w 44"/>
                  <a:gd name="T21" fmla="*/ 69 h 33"/>
                  <a:gd name="T22" fmla="*/ 81 w 44"/>
                  <a:gd name="T23" fmla="*/ 68 h 33"/>
                  <a:gd name="T24" fmla="*/ 95 w 44"/>
                  <a:gd name="T25" fmla="*/ 87 h 33"/>
                  <a:gd name="T26" fmla="*/ 68 w 44"/>
                  <a:gd name="T27" fmla="*/ 82 h 33"/>
                  <a:gd name="T28" fmla="*/ 53 w 44"/>
                  <a:gd name="T29" fmla="*/ 90 h 33"/>
                  <a:gd name="T30" fmla="*/ 56 w 44"/>
                  <a:gd name="T31" fmla="*/ 107 h 33"/>
                  <a:gd name="T32" fmla="*/ 64 w 44"/>
                  <a:gd name="T33" fmla="*/ 129 h 33"/>
                  <a:gd name="T34" fmla="*/ 33 w 44"/>
                  <a:gd name="T35" fmla="*/ 96 h 33"/>
                  <a:gd name="T36" fmla="*/ 5 w 44"/>
                  <a:gd name="T37" fmla="*/ 68 h 33"/>
                  <a:gd name="T38" fmla="*/ 25 w 44"/>
                  <a:gd name="T39" fmla="*/ 27 h 33"/>
                  <a:gd name="T40" fmla="*/ 73 w 44"/>
                  <a:gd name="T41" fmla="*/ 8 h 3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4" h="33">
                    <a:moveTo>
                      <a:pt x="22" y="0"/>
                    </a:moveTo>
                    <a:cubicBezTo>
                      <a:pt x="25" y="1"/>
                      <a:pt x="28" y="0"/>
                      <a:pt x="31" y="1"/>
                    </a:cubicBezTo>
                    <a:cubicBezTo>
                      <a:pt x="35" y="1"/>
                      <a:pt x="39" y="3"/>
                      <a:pt x="44" y="3"/>
                    </a:cubicBezTo>
                    <a:cubicBezTo>
                      <a:pt x="41" y="7"/>
                      <a:pt x="35" y="5"/>
                      <a:pt x="32" y="5"/>
                    </a:cubicBezTo>
                    <a:cubicBezTo>
                      <a:pt x="30" y="5"/>
                      <a:pt x="28" y="5"/>
                      <a:pt x="26" y="5"/>
                    </a:cubicBezTo>
                    <a:cubicBezTo>
                      <a:pt x="24" y="6"/>
                      <a:pt x="24" y="7"/>
                      <a:pt x="23" y="8"/>
                    </a:cubicBezTo>
                    <a:cubicBezTo>
                      <a:pt x="20" y="10"/>
                      <a:pt x="19" y="7"/>
                      <a:pt x="16" y="7"/>
                    </a:cubicBezTo>
                    <a:cubicBezTo>
                      <a:pt x="14" y="7"/>
                      <a:pt x="9" y="9"/>
                      <a:pt x="11" y="12"/>
                    </a:cubicBezTo>
                    <a:cubicBezTo>
                      <a:pt x="9" y="12"/>
                      <a:pt x="6" y="16"/>
                      <a:pt x="10" y="16"/>
                    </a:cubicBezTo>
                    <a:cubicBezTo>
                      <a:pt x="13" y="16"/>
                      <a:pt x="14" y="12"/>
                      <a:pt x="16" y="15"/>
                    </a:cubicBezTo>
                    <a:cubicBezTo>
                      <a:pt x="17" y="16"/>
                      <a:pt x="16" y="17"/>
                      <a:pt x="17" y="18"/>
                    </a:cubicBezTo>
                    <a:cubicBezTo>
                      <a:pt x="19" y="19"/>
                      <a:pt x="18" y="17"/>
                      <a:pt x="20" y="17"/>
                    </a:cubicBezTo>
                    <a:cubicBezTo>
                      <a:pt x="22" y="17"/>
                      <a:pt x="22" y="20"/>
                      <a:pt x="24" y="22"/>
                    </a:cubicBezTo>
                    <a:cubicBezTo>
                      <a:pt x="22" y="26"/>
                      <a:pt x="19" y="22"/>
                      <a:pt x="17" y="21"/>
                    </a:cubicBezTo>
                    <a:cubicBezTo>
                      <a:pt x="14" y="19"/>
                      <a:pt x="9" y="23"/>
                      <a:pt x="13" y="23"/>
                    </a:cubicBezTo>
                    <a:cubicBezTo>
                      <a:pt x="9" y="23"/>
                      <a:pt x="13" y="26"/>
                      <a:pt x="14" y="27"/>
                    </a:cubicBezTo>
                    <a:cubicBezTo>
                      <a:pt x="15" y="29"/>
                      <a:pt x="15" y="31"/>
                      <a:pt x="16" y="33"/>
                    </a:cubicBezTo>
                    <a:cubicBezTo>
                      <a:pt x="12" y="32"/>
                      <a:pt x="11" y="27"/>
                      <a:pt x="8" y="25"/>
                    </a:cubicBezTo>
                    <a:cubicBezTo>
                      <a:pt x="6" y="22"/>
                      <a:pt x="2" y="21"/>
                      <a:pt x="1" y="17"/>
                    </a:cubicBezTo>
                    <a:cubicBezTo>
                      <a:pt x="0" y="13"/>
                      <a:pt x="3" y="9"/>
                      <a:pt x="6" y="7"/>
                    </a:cubicBezTo>
                    <a:cubicBezTo>
                      <a:pt x="10" y="4"/>
                      <a:pt x="15" y="5"/>
                      <a:pt x="18" y="2"/>
                    </a:cubicBezTo>
                  </a:path>
                </a:pathLst>
              </a:custGeom>
              <a:solidFill>
                <a:srgbClr val="DB9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6" name="Freeform 449">
                <a:extLst>
                  <a:ext uri="{FF2B5EF4-FFF2-40B4-BE49-F238E27FC236}">
                    <a16:creationId xmlns:a16="http://schemas.microsoft.com/office/drawing/2014/main" id="{D78FAB25-DE70-43C4-AB48-C05317F36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6" y="2370"/>
                <a:ext cx="36" cy="24"/>
              </a:xfrm>
              <a:custGeom>
                <a:avLst/>
                <a:gdLst>
                  <a:gd name="T0" fmla="*/ 31 w 23"/>
                  <a:gd name="T1" fmla="*/ 5 h 15"/>
                  <a:gd name="T2" fmla="*/ 13 w 23"/>
                  <a:gd name="T3" fmla="*/ 29 h 15"/>
                  <a:gd name="T4" fmla="*/ 5 w 23"/>
                  <a:gd name="T5" fmla="*/ 46 h 15"/>
                  <a:gd name="T6" fmla="*/ 20 w 23"/>
                  <a:gd name="T7" fmla="*/ 35 h 15"/>
                  <a:gd name="T8" fmla="*/ 34 w 23"/>
                  <a:gd name="T9" fmla="*/ 35 h 15"/>
                  <a:gd name="T10" fmla="*/ 42 w 23"/>
                  <a:gd name="T11" fmla="*/ 46 h 15"/>
                  <a:gd name="T12" fmla="*/ 53 w 23"/>
                  <a:gd name="T13" fmla="*/ 46 h 15"/>
                  <a:gd name="T14" fmla="*/ 61 w 23"/>
                  <a:gd name="T15" fmla="*/ 46 h 15"/>
                  <a:gd name="T16" fmla="*/ 69 w 23"/>
                  <a:gd name="T17" fmla="*/ 48 h 15"/>
                  <a:gd name="T18" fmla="*/ 77 w 23"/>
                  <a:gd name="T19" fmla="*/ 54 h 15"/>
                  <a:gd name="T20" fmla="*/ 88 w 23"/>
                  <a:gd name="T21" fmla="*/ 61 h 15"/>
                  <a:gd name="T22" fmla="*/ 83 w 23"/>
                  <a:gd name="T23" fmla="*/ 54 h 15"/>
                  <a:gd name="T24" fmla="*/ 74 w 23"/>
                  <a:gd name="T25" fmla="*/ 46 h 15"/>
                  <a:gd name="T26" fmla="*/ 49 w 23"/>
                  <a:gd name="T27" fmla="*/ 35 h 15"/>
                  <a:gd name="T28" fmla="*/ 34 w 23"/>
                  <a:gd name="T29" fmla="*/ 26 h 15"/>
                  <a:gd name="T30" fmla="*/ 27 w 23"/>
                  <a:gd name="T31" fmla="*/ 8 h 1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" h="15">
                    <a:moveTo>
                      <a:pt x="8" y="1"/>
                    </a:moveTo>
                    <a:cubicBezTo>
                      <a:pt x="4" y="0"/>
                      <a:pt x="5" y="5"/>
                      <a:pt x="3" y="7"/>
                    </a:cubicBezTo>
                    <a:cubicBezTo>
                      <a:pt x="2" y="8"/>
                      <a:pt x="0" y="9"/>
                      <a:pt x="1" y="11"/>
                    </a:cubicBezTo>
                    <a:cubicBezTo>
                      <a:pt x="2" y="12"/>
                      <a:pt x="4" y="9"/>
                      <a:pt x="5" y="9"/>
                    </a:cubicBezTo>
                    <a:cubicBezTo>
                      <a:pt x="6" y="8"/>
                      <a:pt x="8" y="8"/>
                      <a:pt x="9" y="9"/>
                    </a:cubicBezTo>
                    <a:cubicBezTo>
                      <a:pt x="10" y="9"/>
                      <a:pt x="10" y="10"/>
                      <a:pt x="11" y="11"/>
                    </a:cubicBezTo>
                    <a:cubicBezTo>
                      <a:pt x="12" y="11"/>
                      <a:pt x="13" y="11"/>
                      <a:pt x="14" y="11"/>
                    </a:cubicBezTo>
                    <a:cubicBezTo>
                      <a:pt x="14" y="11"/>
                      <a:pt x="15" y="11"/>
                      <a:pt x="16" y="11"/>
                    </a:cubicBezTo>
                    <a:cubicBezTo>
                      <a:pt x="16" y="12"/>
                      <a:pt x="17" y="12"/>
                      <a:pt x="18" y="12"/>
                    </a:cubicBezTo>
                    <a:cubicBezTo>
                      <a:pt x="19" y="12"/>
                      <a:pt x="19" y="13"/>
                      <a:pt x="20" y="13"/>
                    </a:cubicBezTo>
                    <a:cubicBezTo>
                      <a:pt x="21" y="14"/>
                      <a:pt x="23" y="14"/>
                      <a:pt x="23" y="15"/>
                    </a:cubicBezTo>
                    <a:cubicBezTo>
                      <a:pt x="23" y="14"/>
                      <a:pt x="22" y="14"/>
                      <a:pt x="22" y="13"/>
                    </a:cubicBezTo>
                    <a:cubicBezTo>
                      <a:pt x="21" y="13"/>
                      <a:pt x="20" y="12"/>
                      <a:pt x="19" y="11"/>
                    </a:cubicBezTo>
                    <a:cubicBezTo>
                      <a:pt x="17" y="10"/>
                      <a:pt x="15" y="9"/>
                      <a:pt x="13" y="9"/>
                    </a:cubicBezTo>
                    <a:cubicBezTo>
                      <a:pt x="12" y="8"/>
                      <a:pt x="10" y="7"/>
                      <a:pt x="9" y="6"/>
                    </a:cubicBezTo>
                    <a:cubicBezTo>
                      <a:pt x="9" y="4"/>
                      <a:pt x="10" y="2"/>
                      <a:pt x="7" y="2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7" name="Freeform 450">
                <a:extLst>
                  <a:ext uri="{FF2B5EF4-FFF2-40B4-BE49-F238E27FC236}">
                    <a16:creationId xmlns:a16="http://schemas.microsoft.com/office/drawing/2014/main" id="{C10E155C-08C9-4700-A8EA-0B4B1B5DF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394"/>
                <a:ext cx="22" cy="17"/>
              </a:xfrm>
              <a:custGeom>
                <a:avLst/>
                <a:gdLst>
                  <a:gd name="T0" fmla="*/ 22 w 14"/>
                  <a:gd name="T1" fmla="*/ 12 h 11"/>
                  <a:gd name="T2" fmla="*/ 5 w 14"/>
                  <a:gd name="T3" fmla="*/ 0 h 11"/>
                  <a:gd name="T4" fmla="*/ 20 w 14"/>
                  <a:gd name="T5" fmla="*/ 14 h 11"/>
                  <a:gd name="T6" fmla="*/ 31 w 14"/>
                  <a:gd name="T7" fmla="*/ 22 h 11"/>
                  <a:gd name="T8" fmla="*/ 39 w 14"/>
                  <a:gd name="T9" fmla="*/ 29 h 11"/>
                  <a:gd name="T10" fmla="*/ 47 w 14"/>
                  <a:gd name="T11" fmla="*/ 36 h 11"/>
                  <a:gd name="T12" fmla="*/ 49 w 14"/>
                  <a:gd name="T13" fmla="*/ 29 h 11"/>
                  <a:gd name="T14" fmla="*/ 42 w 14"/>
                  <a:gd name="T15" fmla="*/ 29 h 11"/>
                  <a:gd name="T16" fmla="*/ 31 w 14"/>
                  <a:gd name="T17" fmla="*/ 14 h 11"/>
                  <a:gd name="T18" fmla="*/ 22 w 14"/>
                  <a:gd name="T19" fmla="*/ 8 h 11"/>
                  <a:gd name="T20" fmla="*/ 20 w 14"/>
                  <a:gd name="T21" fmla="*/ 5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4" h="11">
                    <a:moveTo>
                      <a:pt x="6" y="3"/>
                    </a:moveTo>
                    <a:cubicBezTo>
                      <a:pt x="5" y="1"/>
                      <a:pt x="2" y="1"/>
                      <a:pt x="1" y="0"/>
                    </a:cubicBezTo>
                    <a:cubicBezTo>
                      <a:pt x="0" y="2"/>
                      <a:pt x="4" y="3"/>
                      <a:pt x="5" y="4"/>
                    </a:cubicBezTo>
                    <a:cubicBezTo>
                      <a:pt x="6" y="4"/>
                      <a:pt x="7" y="5"/>
                      <a:pt x="8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10" y="8"/>
                      <a:pt x="12" y="10"/>
                      <a:pt x="12" y="10"/>
                    </a:cubicBezTo>
                    <a:cubicBezTo>
                      <a:pt x="13" y="11"/>
                      <a:pt x="14" y="9"/>
                      <a:pt x="13" y="8"/>
                    </a:cubicBezTo>
                    <a:cubicBezTo>
                      <a:pt x="12" y="8"/>
                      <a:pt x="12" y="8"/>
                      <a:pt x="11" y="8"/>
                    </a:cubicBezTo>
                    <a:cubicBezTo>
                      <a:pt x="11" y="5"/>
                      <a:pt x="10" y="5"/>
                      <a:pt x="8" y="4"/>
                    </a:cubicBezTo>
                    <a:cubicBezTo>
                      <a:pt x="7" y="3"/>
                      <a:pt x="7" y="2"/>
                      <a:pt x="6" y="2"/>
                    </a:cubicBezTo>
                    <a:cubicBezTo>
                      <a:pt x="6" y="2"/>
                      <a:pt x="5" y="2"/>
                      <a:pt x="5" y="1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8" name="Freeform 451">
                <a:extLst>
                  <a:ext uri="{FF2B5EF4-FFF2-40B4-BE49-F238E27FC236}">
                    <a16:creationId xmlns:a16="http://schemas.microsoft.com/office/drawing/2014/main" id="{EE744D01-1DF8-4283-942B-21CCB4830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7" y="2405"/>
                <a:ext cx="43" cy="31"/>
              </a:xfrm>
              <a:custGeom>
                <a:avLst/>
                <a:gdLst>
                  <a:gd name="T0" fmla="*/ 29 w 27"/>
                  <a:gd name="T1" fmla="*/ 12 h 20"/>
                  <a:gd name="T2" fmla="*/ 29 w 27"/>
                  <a:gd name="T3" fmla="*/ 8 h 20"/>
                  <a:gd name="T4" fmla="*/ 33 w 27"/>
                  <a:gd name="T5" fmla="*/ 0 h 20"/>
                  <a:gd name="T6" fmla="*/ 40 w 27"/>
                  <a:gd name="T7" fmla="*/ 19 h 20"/>
                  <a:gd name="T8" fmla="*/ 53 w 27"/>
                  <a:gd name="T9" fmla="*/ 34 h 20"/>
                  <a:gd name="T10" fmla="*/ 64 w 27"/>
                  <a:gd name="T11" fmla="*/ 40 h 20"/>
                  <a:gd name="T12" fmla="*/ 73 w 27"/>
                  <a:gd name="T13" fmla="*/ 53 h 20"/>
                  <a:gd name="T14" fmla="*/ 84 w 27"/>
                  <a:gd name="T15" fmla="*/ 60 h 20"/>
                  <a:gd name="T16" fmla="*/ 108 w 27"/>
                  <a:gd name="T17" fmla="*/ 74 h 20"/>
                  <a:gd name="T18" fmla="*/ 81 w 27"/>
                  <a:gd name="T19" fmla="*/ 67 h 20"/>
                  <a:gd name="T20" fmla="*/ 56 w 27"/>
                  <a:gd name="T21" fmla="*/ 48 h 20"/>
                  <a:gd name="T22" fmla="*/ 48 w 27"/>
                  <a:gd name="T23" fmla="*/ 45 h 20"/>
                  <a:gd name="T24" fmla="*/ 40 w 27"/>
                  <a:gd name="T25" fmla="*/ 39 h 20"/>
                  <a:gd name="T26" fmla="*/ 29 w 27"/>
                  <a:gd name="T27" fmla="*/ 29 h 20"/>
                  <a:gd name="T28" fmla="*/ 13 w 27"/>
                  <a:gd name="T29" fmla="*/ 45 h 20"/>
                  <a:gd name="T30" fmla="*/ 8 w 27"/>
                  <a:gd name="T31" fmla="*/ 56 h 20"/>
                  <a:gd name="T32" fmla="*/ 5 w 27"/>
                  <a:gd name="T33" fmla="*/ 62 h 20"/>
                  <a:gd name="T34" fmla="*/ 16 w 27"/>
                  <a:gd name="T35" fmla="*/ 29 h 20"/>
                  <a:gd name="T36" fmla="*/ 21 w 27"/>
                  <a:gd name="T37" fmla="*/ 19 h 20"/>
                  <a:gd name="T38" fmla="*/ 25 w 27"/>
                  <a:gd name="T39" fmla="*/ 8 h 2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27" h="20">
                    <a:moveTo>
                      <a:pt x="7" y="3"/>
                    </a:moveTo>
                    <a:cubicBezTo>
                      <a:pt x="6" y="3"/>
                      <a:pt x="6" y="3"/>
                      <a:pt x="7" y="2"/>
                    </a:cubicBezTo>
                    <a:cubicBezTo>
                      <a:pt x="7" y="2"/>
                      <a:pt x="8" y="1"/>
                      <a:pt x="8" y="0"/>
                    </a:cubicBezTo>
                    <a:cubicBezTo>
                      <a:pt x="10" y="0"/>
                      <a:pt x="10" y="4"/>
                      <a:pt x="10" y="5"/>
                    </a:cubicBezTo>
                    <a:cubicBezTo>
                      <a:pt x="11" y="6"/>
                      <a:pt x="11" y="8"/>
                      <a:pt x="13" y="9"/>
                    </a:cubicBezTo>
                    <a:cubicBezTo>
                      <a:pt x="14" y="10"/>
                      <a:pt x="15" y="10"/>
                      <a:pt x="16" y="11"/>
                    </a:cubicBezTo>
                    <a:cubicBezTo>
                      <a:pt x="17" y="12"/>
                      <a:pt x="17" y="13"/>
                      <a:pt x="18" y="14"/>
                    </a:cubicBezTo>
                    <a:cubicBezTo>
                      <a:pt x="19" y="15"/>
                      <a:pt x="20" y="15"/>
                      <a:pt x="21" y="16"/>
                    </a:cubicBezTo>
                    <a:cubicBezTo>
                      <a:pt x="22" y="17"/>
                      <a:pt x="27" y="19"/>
                      <a:pt x="27" y="20"/>
                    </a:cubicBezTo>
                    <a:cubicBezTo>
                      <a:pt x="25" y="19"/>
                      <a:pt x="23" y="18"/>
                      <a:pt x="20" y="18"/>
                    </a:cubicBezTo>
                    <a:cubicBezTo>
                      <a:pt x="17" y="17"/>
                      <a:pt x="16" y="14"/>
                      <a:pt x="14" y="13"/>
                    </a:cubicBezTo>
                    <a:cubicBezTo>
                      <a:pt x="13" y="13"/>
                      <a:pt x="12" y="13"/>
                      <a:pt x="12" y="12"/>
                    </a:cubicBezTo>
                    <a:cubicBezTo>
                      <a:pt x="11" y="12"/>
                      <a:pt x="11" y="11"/>
                      <a:pt x="10" y="10"/>
                    </a:cubicBezTo>
                    <a:cubicBezTo>
                      <a:pt x="9" y="9"/>
                      <a:pt x="9" y="8"/>
                      <a:pt x="7" y="8"/>
                    </a:cubicBezTo>
                    <a:cubicBezTo>
                      <a:pt x="6" y="9"/>
                      <a:pt x="5" y="11"/>
                      <a:pt x="3" y="12"/>
                    </a:cubicBezTo>
                    <a:cubicBezTo>
                      <a:pt x="2" y="14"/>
                      <a:pt x="2" y="14"/>
                      <a:pt x="2" y="15"/>
                    </a:cubicBezTo>
                    <a:cubicBezTo>
                      <a:pt x="1" y="16"/>
                      <a:pt x="1" y="16"/>
                      <a:pt x="1" y="17"/>
                    </a:cubicBezTo>
                    <a:cubicBezTo>
                      <a:pt x="0" y="13"/>
                      <a:pt x="3" y="11"/>
                      <a:pt x="4" y="8"/>
                    </a:cubicBezTo>
                    <a:cubicBezTo>
                      <a:pt x="4" y="7"/>
                      <a:pt x="4" y="6"/>
                      <a:pt x="5" y="5"/>
                    </a:cubicBezTo>
                    <a:cubicBezTo>
                      <a:pt x="5" y="4"/>
                      <a:pt x="6" y="3"/>
                      <a:pt x="6" y="2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49" name="Freeform 452">
                <a:extLst>
                  <a:ext uri="{FF2B5EF4-FFF2-40B4-BE49-F238E27FC236}">
                    <a16:creationId xmlns:a16="http://schemas.microsoft.com/office/drawing/2014/main" id="{A5E1EBEF-8FFA-425E-8470-2E940D542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449"/>
                <a:ext cx="8" cy="13"/>
              </a:xfrm>
              <a:custGeom>
                <a:avLst/>
                <a:gdLst>
                  <a:gd name="T0" fmla="*/ 0 w 5"/>
                  <a:gd name="T1" fmla="*/ 0 h 8"/>
                  <a:gd name="T2" fmla="*/ 21 w 5"/>
                  <a:gd name="T3" fmla="*/ 13 h 8"/>
                  <a:gd name="T4" fmla="*/ 21 w 5"/>
                  <a:gd name="T5" fmla="*/ 26 h 8"/>
                  <a:gd name="T6" fmla="*/ 8 w 5"/>
                  <a:gd name="T7" fmla="*/ 13 h 8"/>
                  <a:gd name="T8" fmla="*/ 8 w 5"/>
                  <a:gd name="T9" fmla="*/ 13 h 8"/>
                  <a:gd name="T10" fmla="*/ 0 w 5"/>
                  <a:gd name="T11" fmla="*/ 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2" y="1"/>
                      <a:pt x="5" y="0"/>
                      <a:pt x="5" y="3"/>
                    </a:cubicBezTo>
                    <a:cubicBezTo>
                      <a:pt x="5" y="4"/>
                      <a:pt x="4" y="4"/>
                      <a:pt x="5" y="6"/>
                    </a:cubicBezTo>
                    <a:cubicBezTo>
                      <a:pt x="4" y="8"/>
                      <a:pt x="2" y="5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0" name="Freeform 453">
                <a:extLst>
                  <a:ext uri="{FF2B5EF4-FFF2-40B4-BE49-F238E27FC236}">
                    <a16:creationId xmlns:a16="http://schemas.microsoft.com/office/drawing/2014/main" id="{61DD9013-9495-4863-8CC7-55862C1A6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7" y="2470"/>
                <a:ext cx="8" cy="12"/>
              </a:xfrm>
              <a:custGeom>
                <a:avLst/>
                <a:gdLst>
                  <a:gd name="T0" fmla="*/ 0 w 5"/>
                  <a:gd name="T1" fmla="*/ 0 h 8"/>
                  <a:gd name="T2" fmla="*/ 8 w 5"/>
                  <a:gd name="T3" fmla="*/ 12 h 8"/>
                  <a:gd name="T4" fmla="*/ 21 w 5"/>
                  <a:gd name="T5" fmla="*/ 27 h 8"/>
                  <a:gd name="T6" fmla="*/ 5 w 5"/>
                  <a:gd name="T7" fmla="*/ 5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  <a:cubicBezTo>
                      <a:pt x="3" y="4"/>
                      <a:pt x="3" y="7"/>
                      <a:pt x="5" y="8"/>
                    </a:cubicBezTo>
                    <a:cubicBezTo>
                      <a:pt x="5" y="5"/>
                      <a:pt x="4" y="2"/>
                      <a:pt x="1" y="1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1" name="Freeform 454">
                <a:extLst>
                  <a:ext uri="{FF2B5EF4-FFF2-40B4-BE49-F238E27FC236}">
                    <a16:creationId xmlns:a16="http://schemas.microsoft.com/office/drawing/2014/main" id="{7835901A-DE0D-4200-8380-D07E3645F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1" y="2455"/>
                <a:ext cx="49" cy="39"/>
              </a:xfrm>
              <a:custGeom>
                <a:avLst/>
                <a:gdLst>
                  <a:gd name="T0" fmla="*/ 52 w 31"/>
                  <a:gd name="T1" fmla="*/ 0 h 24"/>
                  <a:gd name="T2" fmla="*/ 33 w 31"/>
                  <a:gd name="T3" fmla="*/ 60 h 24"/>
                  <a:gd name="T4" fmla="*/ 21 w 31"/>
                  <a:gd name="T5" fmla="*/ 76 h 24"/>
                  <a:gd name="T6" fmla="*/ 0 w 31"/>
                  <a:gd name="T7" fmla="*/ 102 h 24"/>
                  <a:gd name="T8" fmla="*/ 14 w 31"/>
                  <a:gd name="T9" fmla="*/ 89 h 24"/>
                  <a:gd name="T10" fmla="*/ 35 w 31"/>
                  <a:gd name="T11" fmla="*/ 76 h 24"/>
                  <a:gd name="T12" fmla="*/ 47 w 31"/>
                  <a:gd name="T13" fmla="*/ 54 h 24"/>
                  <a:gd name="T14" fmla="*/ 68 w 31"/>
                  <a:gd name="T15" fmla="*/ 60 h 24"/>
                  <a:gd name="T16" fmla="*/ 82 w 31"/>
                  <a:gd name="T17" fmla="*/ 60 h 24"/>
                  <a:gd name="T18" fmla="*/ 90 w 31"/>
                  <a:gd name="T19" fmla="*/ 75 h 24"/>
                  <a:gd name="T20" fmla="*/ 103 w 31"/>
                  <a:gd name="T21" fmla="*/ 75 h 24"/>
                  <a:gd name="T22" fmla="*/ 122 w 31"/>
                  <a:gd name="T23" fmla="*/ 81 h 24"/>
                  <a:gd name="T24" fmla="*/ 100 w 31"/>
                  <a:gd name="T25" fmla="*/ 60 h 24"/>
                  <a:gd name="T26" fmla="*/ 74 w 31"/>
                  <a:gd name="T27" fmla="*/ 47 h 24"/>
                  <a:gd name="T28" fmla="*/ 55 w 31"/>
                  <a:gd name="T29" fmla="*/ 8 h 2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1" h="24">
                    <a:moveTo>
                      <a:pt x="13" y="0"/>
                    </a:moveTo>
                    <a:cubicBezTo>
                      <a:pt x="17" y="6"/>
                      <a:pt x="10" y="9"/>
                      <a:pt x="8" y="14"/>
                    </a:cubicBezTo>
                    <a:cubicBezTo>
                      <a:pt x="6" y="15"/>
                      <a:pt x="6" y="17"/>
                      <a:pt x="5" y="18"/>
                    </a:cubicBezTo>
                    <a:cubicBezTo>
                      <a:pt x="3" y="20"/>
                      <a:pt x="2" y="22"/>
                      <a:pt x="0" y="24"/>
                    </a:cubicBezTo>
                    <a:cubicBezTo>
                      <a:pt x="2" y="23"/>
                      <a:pt x="3" y="22"/>
                      <a:pt x="4" y="21"/>
                    </a:cubicBezTo>
                    <a:cubicBezTo>
                      <a:pt x="5" y="20"/>
                      <a:pt x="7" y="19"/>
                      <a:pt x="9" y="18"/>
                    </a:cubicBezTo>
                    <a:cubicBezTo>
                      <a:pt x="10" y="16"/>
                      <a:pt x="10" y="13"/>
                      <a:pt x="12" y="12"/>
                    </a:cubicBezTo>
                    <a:cubicBezTo>
                      <a:pt x="14" y="11"/>
                      <a:pt x="16" y="13"/>
                      <a:pt x="17" y="14"/>
                    </a:cubicBezTo>
                    <a:cubicBezTo>
                      <a:pt x="19" y="15"/>
                      <a:pt x="19" y="15"/>
                      <a:pt x="21" y="14"/>
                    </a:cubicBezTo>
                    <a:cubicBezTo>
                      <a:pt x="22" y="15"/>
                      <a:pt x="21" y="16"/>
                      <a:pt x="23" y="17"/>
                    </a:cubicBezTo>
                    <a:cubicBezTo>
                      <a:pt x="24" y="17"/>
                      <a:pt x="25" y="17"/>
                      <a:pt x="26" y="17"/>
                    </a:cubicBezTo>
                    <a:cubicBezTo>
                      <a:pt x="28" y="18"/>
                      <a:pt x="29" y="19"/>
                      <a:pt x="31" y="19"/>
                    </a:cubicBezTo>
                    <a:cubicBezTo>
                      <a:pt x="29" y="18"/>
                      <a:pt x="27" y="16"/>
                      <a:pt x="25" y="14"/>
                    </a:cubicBezTo>
                    <a:cubicBezTo>
                      <a:pt x="23" y="13"/>
                      <a:pt x="21" y="12"/>
                      <a:pt x="19" y="11"/>
                    </a:cubicBezTo>
                    <a:cubicBezTo>
                      <a:pt x="17" y="8"/>
                      <a:pt x="16" y="4"/>
                      <a:pt x="14" y="2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2" name="Freeform 455">
                <a:extLst>
                  <a:ext uri="{FF2B5EF4-FFF2-40B4-BE49-F238E27FC236}">
                    <a16:creationId xmlns:a16="http://schemas.microsoft.com/office/drawing/2014/main" id="{0910B1FB-464F-4704-B35F-54380D423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2495"/>
                <a:ext cx="7" cy="11"/>
              </a:xfrm>
              <a:custGeom>
                <a:avLst/>
                <a:gdLst>
                  <a:gd name="T0" fmla="*/ 0 w 4"/>
                  <a:gd name="T1" fmla="*/ 0 h 7"/>
                  <a:gd name="T2" fmla="*/ 12 w 4"/>
                  <a:gd name="T3" fmla="*/ 14 h 7"/>
                  <a:gd name="T4" fmla="*/ 21 w 4"/>
                  <a:gd name="T5" fmla="*/ 27 h 7"/>
                  <a:gd name="T6" fmla="*/ 12 w 4"/>
                  <a:gd name="T7" fmla="*/ 8 h 7"/>
                  <a:gd name="T8" fmla="*/ 0 w 4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0" y="0"/>
                    </a:moveTo>
                    <a:cubicBezTo>
                      <a:pt x="1" y="1"/>
                      <a:pt x="1" y="3"/>
                      <a:pt x="2" y="4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3" y="5"/>
                      <a:pt x="2" y="4"/>
                      <a:pt x="2" y="2"/>
                    </a:cubicBez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3" name="Freeform 456">
                <a:extLst>
                  <a:ext uri="{FF2B5EF4-FFF2-40B4-BE49-F238E27FC236}">
                    <a16:creationId xmlns:a16="http://schemas.microsoft.com/office/drawing/2014/main" id="{0274A570-C42B-47FE-9748-CB0918F6F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2532"/>
                <a:ext cx="37" cy="28"/>
              </a:xfrm>
              <a:custGeom>
                <a:avLst/>
                <a:gdLst>
                  <a:gd name="T0" fmla="*/ 0 w 23"/>
                  <a:gd name="T1" fmla="*/ 68 h 18"/>
                  <a:gd name="T2" fmla="*/ 5 w 23"/>
                  <a:gd name="T3" fmla="*/ 47 h 18"/>
                  <a:gd name="T4" fmla="*/ 13 w 23"/>
                  <a:gd name="T5" fmla="*/ 30 h 18"/>
                  <a:gd name="T6" fmla="*/ 13 w 23"/>
                  <a:gd name="T7" fmla="*/ 12 h 18"/>
                  <a:gd name="T8" fmla="*/ 13 w 23"/>
                  <a:gd name="T9" fmla="*/ 0 h 18"/>
                  <a:gd name="T10" fmla="*/ 37 w 23"/>
                  <a:gd name="T11" fmla="*/ 19 h 18"/>
                  <a:gd name="T12" fmla="*/ 55 w 23"/>
                  <a:gd name="T13" fmla="*/ 19 h 18"/>
                  <a:gd name="T14" fmla="*/ 60 w 23"/>
                  <a:gd name="T15" fmla="*/ 22 h 18"/>
                  <a:gd name="T16" fmla="*/ 68 w 23"/>
                  <a:gd name="T17" fmla="*/ 22 h 18"/>
                  <a:gd name="T18" fmla="*/ 82 w 23"/>
                  <a:gd name="T19" fmla="*/ 26 h 18"/>
                  <a:gd name="T20" fmla="*/ 90 w 23"/>
                  <a:gd name="T21" fmla="*/ 30 h 18"/>
                  <a:gd name="T22" fmla="*/ 97 w 23"/>
                  <a:gd name="T23" fmla="*/ 30 h 18"/>
                  <a:gd name="T24" fmla="*/ 82 w 23"/>
                  <a:gd name="T25" fmla="*/ 48 h 18"/>
                  <a:gd name="T26" fmla="*/ 76 w 23"/>
                  <a:gd name="T27" fmla="*/ 34 h 18"/>
                  <a:gd name="T28" fmla="*/ 63 w 23"/>
                  <a:gd name="T29" fmla="*/ 26 h 18"/>
                  <a:gd name="T30" fmla="*/ 50 w 23"/>
                  <a:gd name="T31" fmla="*/ 26 h 18"/>
                  <a:gd name="T32" fmla="*/ 47 w 23"/>
                  <a:gd name="T33" fmla="*/ 22 h 18"/>
                  <a:gd name="T34" fmla="*/ 42 w 23"/>
                  <a:gd name="T35" fmla="*/ 26 h 18"/>
                  <a:gd name="T36" fmla="*/ 21 w 23"/>
                  <a:gd name="T37" fmla="*/ 19 h 18"/>
                  <a:gd name="T38" fmla="*/ 13 w 23"/>
                  <a:gd name="T39" fmla="*/ 48 h 18"/>
                  <a:gd name="T40" fmla="*/ 0 w 23"/>
                  <a:gd name="T41" fmla="*/ 68 h 1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3" h="18">
                    <a:moveTo>
                      <a:pt x="0" y="18"/>
                    </a:moveTo>
                    <a:cubicBezTo>
                      <a:pt x="1" y="17"/>
                      <a:pt x="0" y="14"/>
                      <a:pt x="1" y="12"/>
                    </a:cubicBezTo>
                    <a:cubicBezTo>
                      <a:pt x="2" y="10"/>
                      <a:pt x="3" y="10"/>
                      <a:pt x="3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3" y="0"/>
                      <a:pt x="3" y="0"/>
                    </a:cubicBezTo>
                    <a:cubicBezTo>
                      <a:pt x="5" y="1"/>
                      <a:pt x="7" y="4"/>
                      <a:pt x="9" y="5"/>
                    </a:cubicBezTo>
                    <a:cubicBezTo>
                      <a:pt x="10" y="5"/>
                      <a:pt x="11" y="4"/>
                      <a:pt x="13" y="5"/>
                    </a:cubicBezTo>
                    <a:cubicBezTo>
                      <a:pt x="13" y="5"/>
                      <a:pt x="13" y="6"/>
                      <a:pt x="14" y="6"/>
                    </a:cubicBezTo>
                    <a:cubicBezTo>
                      <a:pt x="15" y="6"/>
                      <a:pt x="15" y="5"/>
                      <a:pt x="16" y="6"/>
                    </a:cubicBezTo>
                    <a:cubicBezTo>
                      <a:pt x="17" y="6"/>
                      <a:pt x="19" y="7"/>
                      <a:pt x="20" y="7"/>
                    </a:cubicBezTo>
                    <a:cubicBezTo>
                      <a:pt x="21" y="8"/>
                      <a:pt x="21" y="8"/>
                      <a:pt x="22" y="8"/>
                    </a:cubicBezTo>
                    <a:cubicBezTo>
                      <a:pt x="22" y="8"/>
                      <a:pt x="23" y="8"/>
                      <a:pt x="23" y="8"/>
                    </a:cubicBezTo>
                    <a:cubicBezTo>
                      <a:pt x="20" y="8"/>
                      <a:pt x="21" y="12"/>
                      <a:pt x="20" y="13"/>
                    </a:cubicBezTo>
                    <a:cubicBezTo>
                      <a:pt x="19" y="13"/>
                      <a:pt x="19" y="11"/>
                      <a:pt x="18" y="9"/>
                    </a:cubicBezTo>
                    <a:cubicBezTo>
                      <a:pt x="17" y="8"/>
                      <a:pt x="16" y="8"/>
                      <a:pt x="15" y="7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1" y="6"/>
                      <a:pt x="10" y="7"/>
                      <a:pt x="10" y="7"/>
                    </a:cubicBezTo>
                    <a:cubicBezTo>
                      <a:pt x="8" y="7"/>
                      <a:pt x="7" y="5"/>
                      <a:pt x="5" y="5"/>
                    </a:cubicBezTo>
                    <a:cubicBezTo>
                      <a:pt x="5" y="8"/>
                      <a:pt x="3" y="10"/>
                      <a:pt x="3" y="13"/>
                    </a:cubicBezTo>
                    <a:cubicBezTo>
                      <a:pt x="3" y="16"/>
                      <a:pt x="2" y="17"/>
                      <a:pt x="0" y="18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4" name="Freeform 457">
                <a:extLst>
                  <a:ext uri="{FF2B5EF4-FFF2-40B4-BE49-F238E27FC236}">
                    <a16:creationId xmlns:a16="http://schemas.microsoft.com/office/drawing/2014/main" id="{49D2F26A-DD81-4D49-8B4E-C8B048E5D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554"/>
                <a:ext cx="8" cy="16"/>
              </a:xfrm>
              <a:custGeom>
                <a:avLst/>
                <a:gdLst>
                  <a:gd name="T0" fmla="*/ 0 w 5"/>
                  <a:gd name="T1" fmla="*/ 0 h 10"/>
                  <a:gd name="T2" fmla="*/ 21 w 5"/>
                  <a:gd name="T3" fmla="*/ 13 h 10"/>
                  <a:gd name="T4" fmla="*/ 16 w 5"/>
                  <a:gd name="T5" fmla="*/ 21 h 10"/>
                  <a:gd name="T6" fmla="*/ 21 w 5"/>
                  <a:gd name="T7" fmla="*/ 29 h 10"/>
                  <a:gd name="T8" fmla="*/ 16 w 5"/>
                  <a:gd name="T9" fmla="*/ 42 h 10"/>
                  <a:gd name="T10" fmla="*/ 5 w 5"/>
                  <a:gd name="T11" fmla="*/ 5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1" y="2"/>
                      <a:pt x="4" y="1"/>
                      <a:pt x="5" y="3"/>
                    </a:cubicBezTo>
                    <a:cubicBezTo>
                      <a:pt x="5" y="3"/>
                      <a:pt x="4" y="4"/>
                      <a:pt x="4" y="5"/>
                    </a:cubicBezTo>
                    <a:cubicBezTo>
                      <a:pt x="4" y="6"/>
                      <a:pt x="5" y="6"/>
                      <a:pt x="5" y="7"/>
                    </a:cubicBezTo>
                    <a:cubicBezTo>
                      <a:pt x="5" y="8"/>
                      <a:pt x="5" y="9"/>
                      <a:pt x="4" y="10"/>
                    </a:cubicBezTo>
                    <a:cubicBezTo>
                      <a:pt x="1" y="9"/>
                      <a:pt x="4" y="2"/>
                      <a:pt x="1" y="1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5" name="Freeform 458">
                <a:extLst>
                  <a:ext uri="{FF2B5EF4-FFF2-40B4-BE49-F238E27FC236}">
                    <a16:creationId xmlns:a16="http://schemas.microsoft.com/office/drawing/2014/main" id="{D23D03F9-ADCA-4FC6-9E04-B9AE548A1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2807"/>
                <a:ext cx="56" cy="14"/>
              </a:xfrm>
              <a:custGeom>
                <a:avLst/>
                <a:gdLst>
                  <a:gd name="T0" fmla="*/ 5 w 35"/>
                  <a:gd name="T1" fmla="*/ 0 h 9"/>
                  <a:gd name="T2" fmla="*/ 34 w 35"/>
                  <a:gd name="T3" fmla="*/ 5 h 9"/>
                  <a:gd name="T4" fmla="*/ 54 w 35"/>
                  <a:gd name="T5" fmla="*/ 0 h 9"/>
                  <a:gd name="T6" fmla="*/ 86 w 35"/>
                  <a:gd name="T7" fmla="*/ 8 h 9"/>
                  <a:gd name="T8" fmla="*/ 123 w 35"/>
                  <a:gd name="T9" fmla="*/ 19 h 9"/>
                  <a:gd name="T10" fmla="*/ 144 w 35"/>
                  <a:gd name="T11" fmla="*/ 34 h 9"/>
                  <a:gd name="T12" fmla="*/ 118 w 35"/>
                  <a:gd name="T13" fmla="*/ 19 h 9"/>
                  <a:gd name="T14" fmla="*/ 86 w 35"/>
                  <a:gd name="T15" fmla="*/ 12 h 9"/>
                  <a:gd name="T16" fmla="*/ 98 w 35"/>
                  <a:gd name="T17" fmla="*/ 30 h 9"/>
                  <a:gd name="T18" fmla="*/ 82 w 35"/>
                  <a:gd name="T19" fmla="*/ 14 h 9"/>
                  <a:gd name="T20" fmla="*/ 67 w 35"/>
                  <a:gd name="T21" fmla="*/ 8 h 9"/>
                  <a:gd name="T22" fmla="*/ 46 w 35"/>
                  <a:gd name="T23" fmla="*/ 8 h 9"/>
                  <a:gd name="T24" fmla="*/ 0 w 35"/>
                  <a:gd name="T25" fmla="*/ 5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5" h="9">
                    <a:moveTo>
                      <a:pt x="1" y="0"/>
                    </a:moveTo>
                    <a:cubicBezTo>
                      <a:pt x="1" y="1"/>
                      <a:pt x="6" y="1"/>
                      <a:pt x="8" y="1"/>
                    </a:cubicBezTo>
                    <a:cubicBezTo>
                      <a:pt x="9" y="0"/>
                      <a:pt x="11" y="0"/>
                      <a:pt x="13" y="0"/>
                    </a:cubicBezTo>
                    <a:cubicBezTo>
                      <a:pt x="16" y="0"/>
                      <a:pt x="18" y="2"/>
                      <a:pt x="21" y="2"/>
                    </a:cubicBezTo>
                    <a:cubicBezTo>
                      <a:pt x="24" y="3"/>
                      <a:pt x="27" y="3"/>
                      <a:pt x="30" y="5"/>
                    </a:cubicBezTo>
                    <a:cubicBezTo>
                      <a:pt x="31" y="6"/>
                      <a:pt x="34" y="8"/>
                      <a:pt x="35" y="9"/>
                    </a:cubicBezTo>
                    <a:cubicBezTo>
                      <a:pt x="32" y="9"/>
                      <a:pt x="31" y="6"/>
                      <a:pt x="29" y="5"/>
                    </a:cubicBezTo>
                    <a:cubicBezTo>
                      <a:pt x="27" y="4"/>
                      <a:pt x="24" y="3"/>
                      <a:pt x="21" y="3"/>
                    </a:cubicBezTo>
                    <a:cubicBezTo>
                      <a:pt x="21" y="4"/>
                      <a:pt x="23" y="7"/>
                      <a:pt x="24" y="8"/>
                    </a:cubicBezTo>
                    <a:cubicBezTo>
                      <a:pt x="22" y="9"/>
                      <a:pt x="21" y="5"/>
                      <a:pt x="20" y="4"/>
                    </a:cubicBezTo>
                    <a:cubicBezTo>
                      <a:pt x="19" y="3"/>
                      <a:pt x="17" y="2"/>
                      <a:pt x="16" y="2"/>
                    </a:cubicBezTo>
                    <a:cubicBezTo>
                      <a:pt x="13" y="2"/>
                      <a:pt x="13" y="3"/>
                      <a:pt x="11" y="2"/>
                    </a:cubicBezTo>
                    <a:cubicBezTo>
                      <a:pt x="8" y="1"/>
                      <a:pt x="3" y="3"/>
                      <a:pt x="0" y="1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6" name="Freeform 459">
                <a:extLst>
                  <a:ext uri="{FF2B5EF4-FFF2-40B4-BE49-F238E27FC236}">
                    <a16:creationId xmlns:a16="http://schemas.microsoft.com/office/drawing/2014/main" id="{F7A65BCA-A7CF-4475-98CD-AE29444CA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635"/>
                <a:ext cx="39" cy="45"/>
              </a:xfrm>
              <a:custGeom>
                <a:avLst/>
                <a:gdLst>
                  <a:gd name="T0" fmla="*/ 0 w 25"/>
                  <a:gd name="T1" fmla="*/ 0 h 28"/>
                  <a:gd name="T2" fmla="*/ 39 w 25"/>
                  <a:gd name="T3" fmla="*/ 21 h 28"/>
                  <a:gd name="T4" fmla="*/ 66 w 25"/>
                  <a:gd name="T5" fmla="*/ 37 h 28"/>
                  <a:gd name="T6" fmla="*/ 87 w 25"/>
                  <a:gd name="T7" fmla="*/ 63 h 28"/>
                  <a:gd name="T8" fmla="*/ 95 w 25"/>
                  <a:gd name="T9" fmla="*/ 80 h 28"/>
                  <a:gd name="T10" fmla="*/ 90 w 25"/>
                  <a:gd name="T11" fmla="*/ 103 h 28"/>
                  <a:gd name="T12" fmla="*/ 87 w 25"/>
                  <a:gd name="T13" fmla="*/ 88 h 28"/>
                  <a:gd name="T14" fmla="*/ 83 w 25"/>
                  <a:gd name="T15" fmla="*/ 80 h 28"/>
                  <a:gd name="T16" fmla="*/ 80 w 25"/>
                  <a:gd name="T17" fmla="*/ 69 h 28"/>
                  <a:gd name="T18" fmla="*/ 69 w 25"/>
                  <a:gd name="T19" fmla="*/ 76 h 28"/>
                  <a:gd name="T20" fmla="*/ 69 w 25"/>
                  <a:gd name="T21" fmla="*/ 55 h 28"/>
                  <a:gd name="T22" fmla="*/ 53 w 25"/>
                  <a:gd name="T23" fmla="*/ 37 h 28"/>
                  <a:gd name="T24" fmla="*/ 39 w 25"/>
                  <a:gd name="T25" fmla="*/ 26 h 28"/>
                  <a:gd name="T26" fmla="*/ 27 w 25"/>
                  <a:gd name="T27" fmla="*/ 21 h 28"/>
                  <a:gd name="T28" fmla="*/ 14 w 25"/>
                  <a:gd name="T29" fmla="*/ 16 h 28"/>
                  <a:gd name="T30" fmla="*/ 12 w 25"/>
                  <a:gd name="T31" fmla="*/ 26 h 28"/>
                  <a:gd name="T32" fmla="*/ 5 w 25"/>
                  <a:gd name="T33" fmla="*/ 0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" h="28">
                    <a:moveTo>
                      <a:pt x="0" y="0"/>
                    </a:moveTo>
                    <a:cubicBezTo>
                      <a:pt x="4" y="1"/>
                      <a:pt x="7" y="4"/>
                      <a:pt x="10" y="5"/>
                    </a:cubicBezTo>
                    <a:cubicBezTo>
                      <a:pt x="13" y="6"/>
                      <a:pt x="15" y="7"/>
                      <a:pt x="17" y="9"/>
                    </a:cubicBezTo>
                    <a:cubicBezTo>
                      <a:pt x="19" y="11"/>
                      <a:pt x="21" y="13"/>
                      <a:pt x="23" y="15"/>
                    </a:cubicBezTo>
                    <a:cubicBezTo>
                      <a:pt x="24" y="17"/>
                      <a:pt x="25" y="17"/>
                      <a:pt x="25" y="19"/>
                    </a:cubicBezTo>
                    <a:cubicBezTo>
                      <a:pt x="25" y="21"/>
                      <a:pt x="25" y="24"/>
                      <a:pt x="24" y="25"/>
                    </a:cubicBezTo>
                    <a:cubicBezTo>
                      <a:pt x="22" y="28"/>
                      <a:pt x="23" y="21"/>
                      <a:pt x="23" y="21"/>
                    </a:cubicBezTo>
                    <a:cubicBezTo>
                      <a:pt x="23" y="20"/>
                      <a:pt x="22" y="20"/>
                      <a:pt x="22" y="19"/>
                    </a:cubicBezTo>
                    <a:cubicBezTo>
                      <a:pt x="21" y="19"/>
                      <a:pt x="22" y="17"/>
                      <a:pt x="21" y="17"/>
                    </a:cubicBezTo>
                    <a:cubicBezTo>
                      <a:pt x="20" y="14"/>
                      <a:pt x="19" y="18"/>
                      <a:pt x="18" y="18"/>
                    </a:cubicBezTo>
                    <a:cubicBezTo>
                      <a:pt x="18" y="17"/>
                      <a:pt x="18" y="14"/>
                      <a:pt x="18" y="13"/>
                    </a:cubicBezTo>
                    <a:cubicBezTo>
                      <a:pt x="17" y="11"/>
                      <a:pt x="15" y="10"/>
                      <a:pt x="14" y="9"/>
                    </a:cubicBezTo>
                    <a:cubicBezTo>
                      <a:pt x="12" y="8"/>
                      <a:pt x="12" y="7"/>
                      <a:pt x="10" y="6"/>
                    </a:cubicBezTo>
                    <a:cubicBezTo>
                      <a:pt x="9" y="6"/>
                      <a:pt x="8" y="6"/>
                      <a:pt x="7" y="5"/>
                    </a:cubicBezTo>
                    <a:cubicBezTo>
                      <a:pt x="6" y="4"/>
                      <a:pt x="6" y="4"/>
                      <a:pt x="4" y="4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2" y="4"/>
                      <a:pt x="3" y="2"/>
                      <a:pt x="1" y="0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7" name="Freeform 460">
                <a:extLst>
                  <a:ext uri="{FF2B5EF4-FFF2-40B4-BE49-F238E27FC236}">
                    <a16:creationId xmlns:a16="http://schemas.microsoft.com/office/drawing/2014/main" id="{4FF3FF03-1A15-4BC3-8D36-0C7A8979F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9" y="2689"/>
                <a:ext cx="11" cy="25"/>
              </a:xfrm>
              <a:custGeom>
                <a:avLst/>
                <a:gdLst>
                  <a:gd name="T0" fmla="*/ 0 w 7"/>
                  <a:gd name="T1" fmla="*/ 5 h 16"/>
                  <a:gd name="T2" fmla="*/ 20 w 7"/>
                  <a:gd name="T3" fmla="*/ 31 h 16"/>
                  <a:gd name="T4" fmla="*/ 22 w 7"/>
                  <a:gd name="T5" fmla="*/ 39 h 16"/>
                  <a:gd name="T6" fmla="*/ 22 w 7"/>
                  <a:gd name="T7" fmla="*/ 42 h 16"/>
                  <a:gd name="T8" fmla="*/ 20 w 7"/>
                  <a:gd name="T9" fmla="*/ 56 h 16"/>
                  <a:gd name="T10" fmla="*/ 14 w 7"/>
                  <a:gd name="T11" fmla="*/ 53 h 16"/>
                  <a:gd name="T12" fmla="*/ 14 w 7"/>
                  <a:gd name="T13" fmla="*/ 31 h 16"/>
                  <a:gd name="T14" fmla="*/ 8 w 7"/>
                  <a:gd name="T15" fmla="*/ 31 h 16"/>
                  <a:gd name="T16" fmla="*/ 5 w 7"/>
                  <a:gd name="T17" fmla="*/ 14 h 16"/>
                  <a:gd name="T18" fmla="*/ 0 w 7"/>
                  <a:gd name="T19" fmla="*/ 0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" h="16">
                    <a:moveTo>
                      <a:pt x="0" y="1"/>
                    </a:moveTo>
                    <a:cubicBezTo>
                      <a:pt x="1" y="1"/>
                      <a:pt x="4" y="6"/>
                      <a:pt x="5" y="8"/>
                    </a:cubicBezTo>
                    <a:cubicBezTo>
                      <a:pt x="5" y="8"/>
                      <a:pt x="6" y="10"/>
                      <a:pt x="6" y="10"/>
                    </a:cubicBezTo>
                    <a:cubicBezTo>
                      <a:pt x="7" y="11"/>
                      <a:pt x="6" y="11"/>
                      <a:pt x="6" y="11"/>
                    </a:cubicBezTo>
                    <a:cubicBezTo>
                      <a:pt x="6" y="13"/>
                      <a:pt x="6" y="14"/>
                      <a:pt x="5" y="15"/>
                    </a:cubicBezTo>
                    <a:cubicBezTo>
                      <a:pt x="4" y="16"/>
                      <a:pt x="4" y="15"/>
                      <a:pt x="4" y="14"/>
                    </a:cubicBezTo>
                    <a:cubicBezTo>
                      <a:pt x="4" y="13"/>
                      <a:pt x="5" y="9"/>
                      <a:pt x="4" y="8"/>
                    </a:cubicBezTo>
                    <a:cubicBezTo>
                      <a:pt x="3" y="7"/>
                      <a:pt x="3" y="8"/>
                      <a:pt x="2" y="8"/>
                    </a:cubicBezTo>
                    <a:cubicBezTo>
                      <a:pt x="1" y="7"/>
                      <a:pt x="1" y="5"/>
                      <a:pt x="1" y="4"/>
                    </a:cubicBezTo>
                    <a:cubicBezTo>
                      <a:pt x="1" y="3"/>
                      <a:pt x="1" y="2"/>
                      <a:pt x="0" y="0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8" name="Freeform 461">
                <a:extLst>
                  <a:ext uri="{FF2B5EF4-FFF2-40B4-BE49-F238E27FC236}">
                    <a16:creationId xmlns:a16="http://schemas.microsoft.com/office/drawing/2014/main" id="{671096E2-E1E9-4A5F-8CA9-BB039C179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2730"/>
                <a:ext cx="65" cy="58"/>
              </a:xfrm>
              <a:custGeom>
                <a:avLst/>
                <a:gdLst>
                  <a:gd name="T0" fmla="*/ 90 w 41"/>
                  <a:gd name="T1" fmla="*/ 137 h 36"/>
                  <a:gd name="T2" fmla="*/ 81 w 41"/>
                  <a:gd name="T3" fmla="*/ 118 h 36"/>
                  <a:gd name="T4" fmla="*/ 68 w 41"/>
                  <a:gd name="T5" fmla="*/ 102 h 36"/>
                  <a:gd name="T6" fmla="*/ 35 w 41"/>
                  <a:gd name="T7" fmla="*/ 84 h 36"/>
                  <a:gd name="T8" fmla="*/ 21 w 41"/>
                  <a:gd name="T9" fmla="*/ 81 h 36"/>
                  <a:gd name="T10" fmla="*/ 5 w 41"/>
                  <a:gd name="T11" fmla="*/ 76 h 36"/>
                  <a:gd name="T12" fmla="*/ 16 w 41"/>
                  <a:gd name="T13" fmla="*/ 68 h 36"/>
                  <a:gd name="T14" fmla="*/ 33 w 41"/>
                  <a:gd name="T15" fmla="*/ 42 h 36"/>
                  <a:gd name="T16" fmla="*/ 90 w 41"/>
                  <a:gd name="T17" fmla="*/ 8 h 36"/>
                  <a:gd name="T18" fmla="*/ 130 w 41"/>
                  <a:gd name="T19" fmla="*/ 0 h 36"/>
                  <a:gd name="T20" fmla="*/ 163 w 41"/>
                  <a:gd name="T21" fmla="*/ 5 h 36"/>
                  <a:gd name="T22" fmla="*/ 100 w 41"/>
                  <a:gd name="T23" fmla="*/ 13 h 36"/>
                  <a:gd name="T24" fmla="*/ 81 w 41"/>
                  <a:gd name="T25" fmla="*/ 26 h 36"/>
                  <a:gd name="T26" fmla="*/ 52 w 41"/>
                  <a:gd name="T27" fmla="*/ 42 h 36"/>
                  <a:gd name="T28" fmla="*/ 40 w 41"/>
                  <a:gd name="T29" fmla="*/ 63 h 36"/>
                  <a:gd name="T30" fmla="*/ 52 w 41"/>
                  <a:gd name="T31" fmla="*/ 68 h 36"/>
                  <a:gd name="T32" fmla="*/ 55 w 41"/>
                  <a:gd name="T33" fmla="*/ 76 h 36"/>
                  <a:gd name="T34" fmla="*/ 68 w 41"/>
                  <a:gd name="T35" fmla="*/ 71 h 36"/>
                  <a:gd name="T36" fmla="*/ 76 w 41"/>
                  <a:gd name="T37" fmla="*/ 76 h 36"/>
                  <a:gd name="T38" fmla="*/ 82 w 41"/>
                  <a:gd name="T39" fmla="*/ 63 h 36"/>
                  <a:gd name="T40" fmla="*/ 90 w 41"/>
                  <a:gd name="T41" fmla="*/ 71 h 36"/>
                  <a:gd name="T42" fmla="*/ 111 w 41"/>
                  <a:gd name="T43" fmla="*/ 76 h 36"/>
                  <a:gd name="T44" fmla="*/ 87 w 41"/>
                  <a:gd name="T45" fmla="*/ 76 h 36"/>
                  <a:gd name="T46" fmla="*/ 76 w 41"/>
                  <a:gd name="T47" fmla="*/ 81 h 36"/>
                  <a:gd name="T48" fmla="*/ 76 w 41"/>
                  <a:gd name="T49" fmla="*/ 84 h 36"/>
                  <a:gd name="T50" fmla="*/ 68 w 41"/>
                  <a:gd name="T51" fmla="*/ 89 h 36"/>
                  <a:gd name="T52" fmla="*/ 68 w 41"/>
                  <a:gd name="T53" fmla="*/ 90 h 36"/>
                  <a:gd name="T54" fmla="*/ 73 w 41"/>
                  <a:gd name="T55" fmla="*/ 97 h 36"/>
                  <a:gd name="T56" fmla="*/ 73 w 41"/>
                  <a:gd name="T57" fmla="*/ 102 h 36"/>
                  <a:gd name="T58" fmla="*/ 76 w 41"/>
                  <a:gd name="T59" fmla="*/ 103 h 36"/>
                  <a:gd name="T60" fmla="*/ 81 w 41"/>
                  <a:gd name="T61" fmla="*/ 114 h 36"/>
                  <a:gd name="T62" fmla="*/ 87 w 41"/>
                  <a:gd name="T63" fmla="*/ 118 h 36"/>
                  <a:gd name="T64" fmla="*/ 87 w 41"/>
                  <a:gd name="T65" fmla="*/ 124 h 36"/>
                  <a:gd name="T66" fmla="*/ 90 w 41"/>
                  <a:gd name="T67" fmla="*/ 131 h 36"/>
                  <a:gd name="T68" fmla="*/ 95 w 41"/>
                  <a:gd name="T69" fmla="*/ 143 h 36"/>
                  <a:gd name="T70" fmla="*/ 100 w 41"/>
                  <a:gd name="T71" fmla="*/ 145 h 36"/>
                  <a:gd name="T72" fmla="*/ 103 w 41"/>
                  <a:gd name="T73" fmla="*/ 150 h 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1" h="36">
                    <a:moveTo>
                      <a:pt x="23" y="33"/>
                    </a:moveTo>
                    <a:cubicBezTo>
                      <a:pt x="23" y="31"/>
                      <a:pt x="21" y="29"/>
                      <a:pt x="20" y="28"/>
                    </a:cubicBezTo>
                    <a:cubicBezTo>
                      <a:pt x="19" y="27"/>
                      <a:pt x="18" y="25"/>
                      <a:pt x="17" y="24"/>
                    </a:cubicBezTo>
                    <a:cubicBezTo>
                      <a:pt x="14" y="22"/>
                      <a:pt x="12" y="20"/>
                      <a:pt x="9" y="20"/>
                    </a:cubicBezTo>
                    <a:cubicBezTo>
                      <a:pt x="7" y="19"/>
                      <a:pt x="6" y="19"/>
                      <a:pt x="5" y="19"/>
                    </a:cubicBezTo>
                    <a:cubicBezTo>
                      <a:pt x="4" y="19"/>
                      <a:pt x="2" y="19"/>
                      <a:pt x="1" y="18"/>
                    </a:cubicBezTo>
                    <a:cubicBezTo>
                      <a:pt x="0" y="17"/>
                      <a:pt x="3" y="16"/>
                      <a:pt x="4" y="16"/>
                    </a:cubicBezTo>
                    <a:cubicBezTo>
                      <a:pt x="5" y="14"/>
                      <a:pt x="7" y="12"/>
                      <a:pt x="8" y="10"/>
                    </a:cubicBezTo>
                    <a:cubicBezTo>
                      <a:pt x="12" y="6"/>
                      <a:pt x="18" y="4"/>
                      <a:pt x="23" y="2"/>
                    </a:cubicBezTo>
                    <a:cubicBezTo>
                      <a:pt x="26" y="1"/>
                      <a:pt x="30" y="1"/>
                      <a:pt x="33" y="0"/>
                    </a:cubicBezTo>
                    <a:cubicBezTo>
                      <a:pt x="36" y="0"/>
                      <a:pt x="39" y="0"/>
                      <a:pt x="41" y="1"/>
                    </a:cubicBezTo>
                    <a:cubicBezTo>
                      <a:pt x="35" y="2"/>
                      <a:pt x="30" y="2"/>
                      <a:pt x="25" y="3"/>
                    </a:cubicBezTo>
                    <a:cubicBezTo>
                      <a:pt x="23" y="4"/>
                      <a:pt x="22" y="4"/>
                      <a:pt x="20" y="6"/>
                    </a:cubicBezTo>
                    <a:cubicBezTo>
                      <a:pt x="18" y="8"/>
                      <a:pt x="15" y="8"/>
                      <a:pt x="13" y="10"/>
                    </a:cubicBezTo>
                    <a:cubicBezTo>
                      <a:pt x="12" y="11"/>
                      <a:pt x="8" y="13"/>
                      <a:pt x="10" y="15"/>
                    </a:cubicBezTo>
                    <a:cubicBezTo>
                      <a:pt x="11" y="15"/>
                      <a:pt x="12" y="15"/>
                      <a:pt x="13" y="16"/>
                    </a:cubicBezTo>
                    <a:cubicBezTo>
                      <a:pt x="14" y="16"/>
                      <a:pt x="13" y="18"/>
                      <a:pt x="14" y="18"/>
                    </a:cubicBezTo>
                    <a:cubicBezTo>
                      <a:pt x="15" y="19"/>
                      <a:pt x="16" y="17"/>
                      <a:pt x="17" y="17"/>
                    </a:cubicBezTo>
                    <a:cubicBezTo>
                      <a:pt x="18" y="17"/>
                      <a:pt x="18" y="18"/>
                      <a:pt x="19" y="18"/>
                    </a:cubicBezTo>
                    <a:cubicBezTo>
                      <a:pt x="20" y="17"/>
                      <a:pt x="20" y="15"/>
                      <a:pt x="21" y="15"/>
                    </a:cubicBezTo>
                    <a:cubicBezTo>
                      <a:pt x="22" y="15"/>
                      <a:pt x="23" y="16"/>
                      <a:pt x="23" y="17"/>
                    </a:cubicBezTo>
                    <a:cubicBezTo>
                      <a:pt x="25" y="16"/>
                      <a:pt x="27" y="17"/>
                      <a:pt x="28" y="18"/>
                    </a:cubicBezTo>
                    <a:cubicBezTo>
                      <a:pt x="26" y="18"/>
                      <a:pt x="24" y="18"/>
                      <a:pt x="22" y="18"/>
                    </a:cubicBezTo>
                    <a:cubicBezTo>
                      <a:pt x="21" y="18"/>
                      <a:pt x="20" y="18"/>
                      <a:pt x="19" y="19"/>
                    </a:cubicBezTo>
                    <a:cubicBezTo>
                      <a:pt x="19" y="19"/>
                      <a:pt x="19" y="20"/>
                      <a:pt x="19" y="20"/>
                    </a:cubicBezTo>
                    <a:cubicBezTo>
                      <a:pt x="18" y="21"/>
                      <a:pt x="17" y="21"/>
                      <a:pt x="17" y="21"/>
                    </a:cubicBezTo>
                    <a:cubicBezTo>
                      <a:pt x="16" y="22"/>
                      <a:pt x="17" y="21"/>
                      <a:pt x="17" y="22"/>
                    </a:cubicBezTo>
                    <a:cubicBezTo>
                      <a:pt x="17" y="23"/>
                      <a:pt x="18" y="23"/>
                      <a:pt x="18" y="23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6"/>
                      <a:pt x="20" y="26"/>
                      <a:pt x="20" y="27"/>
                    </a:cubicBezTo>
                    <a:cubicBezTo>
                      <a:pt x="20" y="27"/>
                      <a:pt x="21" y="28"/>
                      <a:pt x="22" y="28"/>
                    </a:cubicBezTo>
                    <a:cubicBezTo>
                      <a:pt x="22" y="29"/>
                      <a:pt x="22" y="30"/>
                      <a:pt x="22" y="30"/>
                    </a:cubicBezTo>
                    <a:cubicBezTo>
                      <a:pt x="22" y="30"/>
                      <a:pt x="23" y="31"/>
                      <a:pt x="23" y="31"/>
                    </a:cubicBezTo>
                    <a:cubicBezTo>
                      <a:pt x="24" y="32"/>
                      <a:pt x="23" y="33"/>
                      <a:pt x="24" y="34"/>
                    </a:cubicBezTo>
                    <a:cubicBezTo>
                      <a:pt x="24" y="34"/>
                      <a:pt x="25" y="34"/>
                      <a:pt x="25" y="35"/>
                    </a:cubicBezTo>
                    <a:cubicBezTo>
                      <a:pt x="26" y="35"/>
                      <a:pt x="25" y="36"/>
                      <a:pt x="26" y="36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59" name="Freeform 462">
                <a:extLst>
                  <a:ext uri="{FF2B5EF4-FFF2-40B4-BE49-F238E27FC236}">
                    <a16:creationId xmlns:a16="http://schemas.microsoft.com/office/drawing/2014/main" id="{D9A18E22-A6BC-4849-8689-A1B821883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969"/>
                <a:ext cx="76" cy="86"/>
              </a:xfrm>
              <a:custGeom>
                <a:avLst/>
                <a:gdLst>
                  <a:gd name="T0" fmla="*/ 43 w 48"/>
                  <a:gd name="T1" fmla="*/ 8 h 54"/>
                  <a:gd name="T2" fmla="*/ 0 w 48"/>
                  <a:gd name="T3" fmla="*/ 56 h 54"/>
                  <a:gd name="T4" fmla="*/ 27 w 48"/>
                  <a:gd name="T5" fmla="*/ 61 h 54"/>
                  <a:gd name="T6" fmla="*/ 52 w 48"/>
                  <a:gd name="T7" fmla="*/ 61 h 54"/>
                  <a:gd name="T8" fmla="*/ 76 w 48"/>
                  <a:gd name="T9" fmla="*/ 81 h 54"/>
                  <a:gd name="T10" fmla="*/ 81 w 48"/>
                  <a:gd name="T11" fmla="*/ 73 h 54"/>
                  <a:gd name="T12" fmla="*/ 82 w 48"/>
                  <a:gd name="T13" fmla="*/ 121 h 54"/>
                  <a:gd name="T14" fmla="*/ 108 w 48"/>
                  <a:gd name="T15" fmla="*/ 121 h 54"/>
                  <a:gd name="T16" fmla="*/ 116 w 48"/>
                  <a:gd name="T17" fmla="*/ 150 h 54"/>
                  <a:gd name="T18" fmla="*/ 128 w 48"/>
                  <a:gd name="T19" fmla="*/ 142 h 54"/>
                  <a:gd name="T20" fmla="*/ 143 w 48"/>
                  <a:gd name="T21" fmla="*/ 166 h 54"/>
                  <a:gd name="T22" fmla="*/ 155 w 48"/>
                  <a:gd name="T23" fmla="*/ 183 h 54"/>
                  <a:gd name="T24" fmla="*/ 190 w 48"/>
                  <a:gd name="T25" fmla="*/ 218 h 54"/>
                  <a:gd name="T26" fmla="*/ 124 w 48"/>
                  <a:gd name="T27" fmla="*/ 104 h 54"/>
                  <a:gd name="T28" fmla="*/ 68 w 48"/>
                  <a:gd name="T29" fmla="*/ 5 h 5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" h="54">
                    <a:moveTo>
                      <a:pt x="11" y="2"/>
                    </a:moveTo>
                    <a:cubicBezTo>
                      <a:pt x="9" y="7"/>
                      <a:pt x="5" y="11"/>
                      <a:pt x="0" y="14"/>
                    </a:cubicBezTo>
                    <a:cubicBezTo>
                      <a:pt x="3" y="15"/>
                      <a:pt x="6" y="12"/>
                      <a:pt x="7" y="15"/>
                    </a:cubicBezTo>
                    <a:cubicBezTo>
                      <a:pt x="9" y="13"/>
                      <a:pt x="11" y="14"/>
                      <a:pt x="13" y="15"/>
                    </a:cubicBezTo>
                    <a:cubicBezTo>
                      <a:pt x="19" y="6"/>
                      <a:pt x="15" y="18"/>
                      <a:pt x="19" y="20"/>
                    </a:cubicBezTo>
                    <a:cubicBezTo>
                      <a:pt x="19" y="20"/>
                      <a:pt x="20" y="19"/>
                      <a:pt x="20" y="18"/>
                    </a:cubicBezTo>
                    <a:cubicBezTo>
                      <a:pt x="22" y="22"/>
                      <a:pt x="20" y="26"/>
                      <a:pt x="21" y="30"/>
                    </a:cubicBezTo>
                    <a:cubicBezTo>
                      <a:pt x="23" y="36"/>
                      <a:pt x="23" y="29"/>
                      <a:pt x="27" y="30"/>
                    </a:cubicBezTo>
                    <a:cubicBezTo>
                      <a:pt x="27" y="31"/>
                      <a:pt x="27" y="36"/>
                      <a:pt x="29" y="37"/>
                    </a:cubicBezTo>
                    <a:cubicBezTo>
                      <a:pt x="30" y="38"/>
                      <a:pt x="32" y="38"/>
                      <a:pt x="32" y="35"/>
                    </a:cubicBezTo>
                    <a:cubicBezTo>
                      <a:pt x="35" y="36"/>
                      <a:pt x="34" y="39"/>
                      <a:pt x="36" y="41"/>
                    </a:cubicBezTo>
                    <a:cubicBezTo>
                      <a:pt x="36" y="42"/>
                      <a:pt x="38" y="43"/>
                      <a:pt x="39" y="45"/>
                    </a:cubicBezTo>
                    <a:cubicBezTo>
                      <a:pt x="42" y="48"/>
                      <a:pt x="43" y="54"/>
                      <a:pt x="48" y="54"/>
                    </a:cubicBezTo>
                    <a:cubicBezTo>
                      <a:pt x="45" y="44"/>
                      <a:pt x="36" y="35"/>
                      <a:pt x="31" y="26"/>
                    </a:cubicBezTo>
                    <a:cubicBezTo>
                      <a:pt x="28" y="21"/>
                      <a:pt x="24" y="0"/>
                      <a:pt x="17" y="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0" name="Freeform 463">
                <a:extLst>
                  <a:ext uri="{FF2B5EF4-FFF2-40B4-BE49-F238E27FC236}">
                    <a16:creationId xmlns:a16="http://schemas.microsoft.com/office/drawing/2014/main" id="{9BB10640-AAE9-4D77-AB29-1CA30FF52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2999"/>
                <a:ext cx="154" cy="146"/>
              </a:xfrm>
              <a:custGeom>
                <a:avLst/>
                <a:gdLst>
                  <a:gd name="T0" fmla="*/ 60 w 97"/>
                  <a:gd name="T1" fmla="*/ 13 h 92"/>
                  <a:gd name="T2" fmla="*/ 124 w 97"/>
                  <a:gd name="T3" fmla="*/ 63 h 92"/>
                  <a:gd name="T4" fmla="*/ 137 w 97"/>
                  <a:gd name="T5" fmla="*/ 73 h 92"/>
                  <a:gd name="T6" fmla="*/ 143 w 97"/>
                  <a:gd name="T7" fmla="*/ 94 h 92"/>
                  <a:gd name="T8" fmla="*/ 176 w 97"/>
                  <a:gd name="T9" fmla="*/ 132 h 92"/>
                  <a:gd name="T10" fmla="*/ 189 w 97"/>
                  <a:gd name="T11" fmla="*/ 149 h 92"/>
                  <a:gd name="T12" fmla="*/ 210 w 97"/>
                  <a:gd name="T13" fmla="*/ 149 h 92"/>
                  <a:gd name="T14" fmla="*/ 219 w 97"/>
                  <a:gd name="T15" fmla="*/ 184 h 92"/>
                  <a:gd name="T16" fmla="*/ 237 w 97"/>
                  <a:gd name="T17" fmla="*/ 171 h 92"/>
                  <a:gd name="T18" fmla="*/ 248 w 97"/>
                  <a:gd name="T19" fmla="*/ 198 h 92"/>
                  <a:gd name="T20" fmla="*/ 271 w 97"/>
                  <a:gd name="T21" fmla="*/ 227 h 92"/>
                  <a:gd name="T22" fmla="*/ 313 w 97"/>
                  <a:gd name="T23" fmla="*/ 232 h 92"/>
                  <a:gd name="T24" fmla="*/ 327 w 97"/>
                  <a:gd name="T25" fmla="*/ 265 h 92"/>
                  <a:gd name="T26" fmla="*/ 356 w 97"/>
                  <a:gd name="T27" fmla="*/ 252 h 92"/>
                  <a:gd name="T28" fmla="*/ 387 w 97"/>
                  <a:gd name="T29" fmla="*/ 259 h 92"/>
                  <a:gd name="T30" fmla="*/ 383 w 97"/>
                  <a:gd name="T31" fmla="*/ 279 h 92"/>
                  <a:gd name="T32" fmla="*/ 314 w 97"/>
                  <a:gd name="T33" fmla="*/ 295 h 92"/>
                  <a:gd name="T34" fmla="*/ 295 w 97"/>
                  <a:gd name="T35" fmla="*/ 321 h 92"/>
                  <a:gd name="T36" fmla="*/ 300 w 97"/>
                  <a:gd name="T37" fmla="*/ 340 h 92"/>
                  <a:gd name="T38" fmla="*/ 267 w 97"/>
                  <a:gd name="T39" fmla="*/ 368 h 92"/>
                  <a:gd name="T40" fmla="*/ 237 w 97"/>
                  <a:gd name="T41" fmla="*/ 355 h 92"/>
                  <a:gd name="T42" fmla="*/ 219 w 97"/>
                  <a:gd name="T43" fmla="*/ 335 h 92"/>
                  <a:gd name="T44" fmla="*/ 179 w 97"/>
                  <a:gd name="T45" fmla="*/ 287 h 92"/>
                  <a:gd name="T46" fmla="*/ 168 w 97"/>
                  <a:gd name="T47" fmla="*/ 259 h 92"/>
                  <a:gd name="T48" fmla="*/ 143 w 97"/>
                  <a:gd name="T49" fmla="*/ 265 h 92"/>
                  <a:gd name="T50" fmla="*/ 137 w 97"/>
                  <a:gd name="T51" fmla="*/ 224 h 92"/>
                  <a:gd name="T52" fmla="*/ 116 w 97"/>
                  <a:gd name="T53" fmla="*/ 236 h 92"/>
                  <a:gd name="T54" fmla="*/ 102 w 97"/>
                  <a:gd name="T55" fmla="*/ 211 h 92"/>
                  <a:gd name="T56" fmla="*/ 103 w 97"/>
                  <a:gd name="T57" fmla="*/ 192 h 92"/>
                  <a:gd name="T58" fmla="*/ 81 w 97"/>
                  <a:gd name="T59" fmla="*/ 184 h 92"/>
                  <a:gd name="T60" fmla="*/ 73 w 97"/>
                  <a:gd name="T61" fmla="*/ 151 h 92"/>
                  <a:gd name="T62" fmla="*/ 43 w 97"/>
                  <a:gd name="T63" fmla="*/ 116 h 92"/>
                  <a:gd name="T64" fmla="*/ 33 w 97"/>
                  <a:gd name="T65" fmla="*/ 83 h 92"/>
                  <a:gd name="T66" fmla="*/ 13 w 97"/>
                  <a:gd name="T67" fmla="*/ 63 h 92"/>
                  <a:gd name="T68" fmla="*/ 25 w 97"/>
                  <a:gd name="T69" fmla="*/ 63 h 92"/>
                  <a:gd name="T70" fmla="*/ 21 w 97"/>
                  <a:gd name="T71" fmla="*/ 35 h 92"/>
                  <a:gd name="T72" fmla="*/ 21 w 97"/>
                  <a:gd name="T73" fmla="*/ 13 h 92"/>
                  <a:gd name="T74" fmla="*/ 35 w 97"/>
                  <a:gd name="T75" fmla="*/ 0 h 92"/>
                  <a:gd name="T76" fmla="*/ 68 w 97"/>
                  <a:gd name="T77" fmla="*/ 13 h 9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97" h="92">
                    <a:moveTo>
                      <a:pt x="15" y="3"/>
                    </a:moveTo>
                    <a:cubicBezTo>
                      <a:pt x="27" y="0"/>
                      <a:pt x="25" y="8"/>
                      <a:pt x="31" y="16"/>
                    </a:cubicBezTo>
                    <a:cubicBezTo>
                      <a:pt x="32" y="17"/>
                      <a:pt x="33" y="17"/>
                      <a:pt x="34" y="18"/>
                    </a:cubicBezTo>
                    <a:cubicBezTo>
                      <a:pt x="36" y="20"/>
                      <a:pt x="35" y="21"/>
                      <a:pt x="36" y="23"/>
                    </a:cubicBezTo>
                    <a:cubicBezTo>
                      <a:pt x="37" y="27"/>
                      <a:pt x="42" y="30"/>
                      <a:pt x="44" y="33"/>
                    </a:cubicBezTo>
                    <a:cubicBezTo>
                      <a:pt x="45" y="34"/>
                      <a:pt x="46" y="36"/>
                      <a:pt x="47" y="37"/>
                    </a:cubicBezTo>
                    <a:cubicBezTo>
                      <a:pt x="49" y="38"/>
                      <a:pt x="50" y="36"/>
                      <a:pt x="52" y="37"/>
                    </a:cubicBezTo>
                    <a:cubicBezTo>
                      <a:pt x="54" y="39"/>
                      <a:pt x="51" y="46"/>
                      <a:pt x="55" y="46"/>
                    </a:cubicBezTo>
                    <a:cubicBezTo>
                      <a:pt x="58" y="47"/>
                      <a:pt x="56" y="43"/>
                      <a:pt x="59" y="43"/>
                    </a:cubicBezTo>
                    <a:cubicBezTo>
                      <a:pt x="63" y="43"/>
                      <a:pt x="62" y="48"/>
                      <a:pt x="62" y="50"/>
                    </a:cubicBezTo>
                    <a:cubicBezTo>
                      <a:pt x="69" y="51"/>
                      <a:pt x="65" y="52"/>
                      <a:pt x="68" y="57"/>
                    </a:cubicBezTo>
                    <a:cubicBezTo>
                      <a:pt x="71" y="63"/>
                      <a:pt x="74" y="58"/>
                      <a:pt x="78" y="58"/>
                    </a:cubicBezTo>
                    <a:cubicBezTo>
                      <a:pt x="85" y="59"/>
                      <a:pt x="75" y="65"/>
                      <a:pt x="82" y="66"/>
                    </a:cubicBezTo>
                    <a:cubicBezTo>
                      <a:pt x="84" y="66"/>
                      <a:pt x="87" y="63"/>
                      <a:pt x="89" y="63"/>
                    </a:cubicBezTo>
                    <a:cubicBezTo>
                      <a:pt x="92" y="62"/>
                      <a:pt x="95" y="63"/>
                      <a:pt x="97" y="65"/>
                    </a:cubicBezTo>
                    <a:cubicBezTo>
                      <a:pt x="95" y="67"/>
                      <a:pt x="95" y="68"/>
                      <a:pt x="96" y="70"/>
                    </a:cubicBezTo>
                    <a:cubicBezTo>
                      <a:pt x="93" y="70"/>
                      <a:pt x="69" y="65"/>
                      <a:pt x="79" y="74"/>
                    </a:cubicBezTo>
                    <a:cubicBezTo>
                      <a:pt x="77" y="77"/>
                      <a:pt x="75" y="76"/>
                      <a:pt x="74" y="80"/>
                    </a:cubicBezTo>
                    <a:cubicBezTo>
                      <a:pt x="74" y="81"/>
                      <a:pt x="75" y="83"/>
                      <a:pt x="75" y="85"/>
                    </a:cubicBezTo>
                    <a:cubicBezTo>
                      <a:pt x="74" y="90"/>
                      <a:pt x="72" y="92"/>
                      <a:pt x="67" y="92"/>
                    </a:cubicBezTo>
                    <a:cubicBezTo>
                      <a:pt x="65" y="92"/>
                      <a:pt x="61" y="90"/>
                      <a:pt x="59" y="89"/>
                    </a:cubicBezTo>
                    <a:cubicBezTo>
                      <a:pt x="56" y="87"/>
                      <a:pt x="57" y="87"/>
                      <a:pt x="55" y="84"/>
                    </a:cubicBezTo>
                    <a:cubicBezTo>
                      <a:pt x="53" y="78"/>
                      <a:pt x="49" y="77"/>
                      <a:pt x="45" y="72"/>
                    </a:cubicBezTo>
                    <a:cubicBezTo>
                      <a:pt x="43" y="71"/>
                      <a:pt x="44" y="66"/>
                      <a:pt x="42" y="65"/>
                    </a:cubicBezTo>
                    <a:cubicBezTo>
                      <a:pt x="40" y="63"/>
                      <a:pt x="38" y="67"/>
                      <a:pt x="36" y="66"/>
                    </a:cubicBezTo>
                    <a:cubicBezTo>
                      <a:pt x="30" y="65"/>
                      <a:pt x="38" y="58"/>
                      <a:pt x="34" y="56"/>
                    </a:cubicBezTo>
                    <a:cubicBezTo>
                      <a:pt x="32" y="55"/>
                      <a:pt x="31" y="59"/>
                      <a:pt x="29" y="59"/>
                    </a:cubicBezTo>
                    <a:cubicBezTo>
                      <a:pt x="26" y="58"/>
                      <a:pt x="26" y="55"/>
                      <a:pt x="25" y="53"/>
                    </a:cubicBezTo>
                    <a:cubicBezTo>
                      <a:pt x="25" y="51"/>
                      <a:pt x="27" y="49"/>
                      <a:pt x="26" y="48"/>
                    </a:cubicBezTo>
                    <a:cubicBezTo>
                      <a:pt x="25" y="46"/>
                      <a:pt x="21" y="46"/>
                      <a:pt x="20" y="46"/>
                    </a:cubicBezTo>
                    <a:cubicBezTo>
                      <a:pt x="19" y="44"/>
                      <a:pt x="19" y="40"/>
                      <a:pt x="18" y="38"/>
                    </a:cubicBezTo>
                    <a:cubicBezTo>
                      <a:pt x="16" y="34"/>
                      <a:pt x="12" y="32"/>
                      <a:pt x="11" y="29"/>
                    </a:cubicBezTo>
                    <a:cubicBezTo>
                      <a:pt x="9" y="26"/>
                      <a:pt x="12" y="23"/>
                      <a:pt x="8" y="21"/>
                    </a:cubicBezTo>
                    <a:cubicBezTo>
                      <a:pt x="5" y="19"/>
                      <a:pt x="2" y="20"/>
                      <a:pt x="3" y="16"/>
                    </a:cubicBezTo>
                    <a:cubicBezTo>
                      <a:pt x="3" y="16"/>
                      <a:pt x="5" y="16"/>
                      <a:pt x="6" y="16"/>
                    </a:cubicBezTo>
                    <a:cubicBezTo>
                      <a:pt x="5" y="15"/>
                      <a:pt x="0" y="9"/>
                      <a:pt x="5" y="9"/>
                    </a:cubicBezTo>
                    <a:cubicBezTo>
                      <a:pt x="5" y="7"/>
                      <a:pt x="5" y="5"/>
                      <a:pt x="5" y="3"/>
                    </a:cubicBezTo>
                    <a:cubicBezTo>
                      <a:pt x="6" y="2"/>
                      <a:pt x="8" y="2"/>
                      <a:pt x="9" y="0"/>
                    </a:cubicBezTo>
                    <a:cubicBezTo>
                      <a:pt x="12" y="0"/>
                      <a:pt x="14" y="2"/>
                      <a:pt x="17" y="3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1" name="Freeform 464">
                <a:extLst>
                  <a:ext uri="{FF2B5EF4-FFF2-40B4-BE49-F238E27FC236}">
                    <a16:creationId xmlns:a16="http://schemas.microsoft.com/office/drawing/2014/main" id="{C00691AF-EB93-41F1-A5C5-2BF6D220B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746"/>
                <a:ext cx="340" cy="275"/>
              </a:xfrm>
              <a:custGeom>
                <a:avLst/>
                <a:gdLst>
                  <a:gd name="T0" fmla="*/ 197 w 214"/>
                  <a:gd name="T1" fmla="*/ 13 h 173"/>
                  <a:gd name="T2" fmla="*/ 232 w 214"/>
                  <a:gd name="T3" fmla="*/ 40 h 173"/>
                  <a:gd name="T4" fmla="*/ 265 w 214"/>
                  <a:gd name="T5" fmla="*/ 40 h 173"/>
                  <a:gd name="T6" fmla="*/ 280 w 214"/>
                  <a:gd name="T7" fmla="*/ 64 h 173"/>
                  <a:gd name="T8" fmla="*/ 313 w 214"/>
                  <a:gd name="T9" fmla="*/ 76 h 173"/>
                  <a:gd name="T10" fmla="*/ 346 w 214"/>
                  <a:gd name="T11" fmla="*/ 94 h 173"/>
                  <a:gd name="T12" fmla="*/ 373 w 214"/>
                  <a:gd name="T13" fmla="*/ 94 h 173"/>
                  <a:gd name="T14" fmla="*/ 389 w 214"/>
                  <a:gd name="T15" fmla="*/ 124 h 173"/>
                  <a:gd name="T16" fmla="*/ 415 w 214"/>
                  <a:gd name="T17" fmla="*/ 157 h 173"/>
                  <a:gd name="T18" fmla="*/ 424 w 214"/>
                  <a:gd name="T19" fmla="*/ 253 h 173"/>
                  <a:gd name="T20" fmla="*/ 450 w 214"/>
                  <a:gd name="T21" fmla="*/ 288 h 173"/>
                  <a:gd name="T22" fmla="*/ 434 w 214"/>
                  <a:gd name="T23" fmla="*/ 348 h 173"/>
                  <a:gd name="T24" fmla="*/ 510 w 214"/>
                  <a:gd name="T25" fmla="*/ 402 h 173"/>
                  <a:gd name="T26" fmla="*/ 518 w 214"/>
                  <a:gd name="T27" fmla="*/ 485 h 173"/>
                  <a:gd name="T28" fmla="*/ 545 w 214"/>
                  <a:gd name="T29" fmla="*/ 533 h 173"/>
                  <a:gd name="T30" fmla="*/ 545 w 214"/>
                  <a:gd name="T31" fmla="*/ 595 h 173"/>
                  <a:gd name="T32" fmla="*/ 578 w 214"/>
                  <a:gd name="T33" fmla="*/ 652 h 173"/>
                  <a:gd name="T34" fmla="*/ 642 w 214"/>
                  <a:gd name="T35" fmla="*/ 607 h 173"/>
                  <a:gd name="T36" fmla="*/ 690 w 214"/>
                  <a:gd name="T37" fmla="*/ 639 h 173"/>
                  <a:gd name="T38" fmla="*/ 729 w 214"/>
                  <a:gd name="T39" fmla="*/ 618 h 173"/>
                  <a:gd name="T40" fmla="*/ 771 w 214"/>
                  <a:gd name="T41" fmla="*/ 634 h 173"/>
                  <a:gd name="T42" fmla="*/ 790 w 214"/>
                  <a:gd name="T43" fmla="*/ 591 h 173"/>
                  <a:gd name="T44" fmla="*/ 802 w 214"/>
                  <a:gd name="T45" fmla="*/ 591 h 173"/>
                  <a:gd name="T46" fmla="*/ 850 w 214"/>
                  <a:gd name="T47" fmla="*/ 566 h 173"/>
                  <a:gd name="T48" fmla="*/ 850 w 214"/>
                  <a:gd name="T49" fmla="*/ 553 h 173"/>
                  <a:gd name="T50" fmla="*/ 831 w 214"/>
                  <a:gd name="T51" fmla="*/ 618 h 173"/>
                  <a:gd name="T52" fmla="*/ 763 w 214"/>
                  <a:gd name="T53" fmla="*/ 660 h 173"/>
                  <a:gd name="T54" fmla="*/ 690 w 214"/>
                  <a:gd name="T55" fmla="*/ 668 h 173"/>
                  <a:gd name="T56" fmla="*/ 629 w 214"/>
                  <a:gd name="T57" fmla="*/ 680 h 173"/>
                  <a:gd name="T58" fmla="*/ 570 w 214"/>
                  <a:gd name="T59" fmla="*/ 687 h 173"/>
                  <a:gd name="T60" fmla="*/ 531 w 214"/>
                  <a:gd name="T61" fmla="*/ 687 h 173"/>
                  <a:gd name="T62" fmla="*/ 462 w 214"/>
                  <a:gd name="T63" fmla="*/ 642 h 173"/>
                  <a:gd name="T64" fmla="*/ 429 w 214"/>
                  <a:gd name="T65" fmla="*/ 545 h 173"/>
                  <a:gd name="T66" fmla="*/ 402 w 214"/>
                  <a:gd name="T67" fmla="*/ 526 h 173"/>
                  <a:gd name="T68" fmla="*/ 381 w 214"/>
                  <a:gd name="T69" fmla="*/ 475 h 173"/>
                  <a:gd name="T70" fmla="*/ 318 w 214"/>
                  <a:gd name="T71" fmla="*/ 377 h 173"/>
                  <a:gd name="T72" fmla="*/ 273 w 214"/>
                  <a:gd name="T73" fmla="*/ 334 h 173"/>
                  <a:gd name="T74" fmla="*/ 232 w 214"/>
                  <a:gd name="T75" fmla="*/ 313 h 173"/>
                  <a:gd name="T76" fmla="*/ 168 w 214"/>
                  <a:gd name="T77" fmla="*/ 261 h 173"/>
                  <a:gd name="T78" fmla="*/ 89 w 214"/>
                  <a:gd name="T79" fmla="*/ 176 h 173"/>
                  <a:gd name="T80" fmla="*/ 52 w 214"/>
                  <a:gd name="T81" fmla="*/ 43 h 173"/>
                  <a:gd name="T82" fmla="*/ 103 w 214"/>
                  <a:gd name="T83" fmla="*/ 5 h 173"/>
                  <a:gd name="T84" fmla="*/ 162 w 214"/>
                  <a:gd name="T85" fmla="*/ 5 h 17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14" h="173">
                    <a:moveTo>
                      <a:pt x="49" y="3"/>
                    </a:moveTo>
                    <a:cubicBezTo>
                      <a:pt x="52" y="6"/>
                      <a:pt x="54" y="9"/>
                      <a:pt x="58" y="10"/>
                    </a:cubicBezTo>
                    <a:cubicBezTo>
                      <a:pt x="61" y="11"/>
                      <a:pt x="64" y="8"/>
                      <a:pt x="66" y="10"/>
                    </a:cubicBezTo>
                    <a:cubicBezTo>
                      <a:pt x="70" y="11"/>
                      <a:pt x="69" y="15"/>
                      <a:pt x="70" y="16"/>
                    </a:cubicBezTo>
                    <a:cubicBezTo>
                      <a:pt x="74" y="21"/>
                      <a:pt x="72" y="18"/>
                      <a:pt x="78" y="19"/>
                    </a:cubicBezTo>
                    <a:cubicBezTo>
                      <a:pt x="82" y="19"/>
                      <a:pt x="82" y="22"/>
                      <a:pt x="86" y="23"/>
                    </a:cubicBezTo>
                    <a:cubicBezTo>
                      <a:pt x="88" y="24"/>
                      <a:pt x="91" y="22"/>
                      <a:pt x="93" y="23"/>
                    </a:cubicBezTo>
                    <a:cubicBezTo>
                      <a:pt x="96" y="24"/>
                      <a:pt x="96" y="27"/>
                      <a:pt x="97" y="31"/>
                    </a:cubicBezTo>
                    <a:cubicBezTo>
                      <a:pt x="99" y="34"/>
                      <a:pt x="101" y="36"/>
                      <a:pt x="103" y="39"/>
                    </a:cubicBezTo>
                    <a:cubicBezTo>
                      <a:pt x="108" y="47"/>
                      <a:pt x="101" y="54"/>
                      <a:pt x="106" y="63"/>
                    </a:cubicBezTo>
                    <a:cubicBezTo>
                      <a:pt x="108" y="66"/>
                      <a:pt x="111" y="68"/>
                      <a:pt x="112" y="72"/>
                    </a:cubicBezTo>
                    <a:cubicBezTo>
                      <a:pt x="113" y="78"/>
                      <a:pt x="107" y="82"/>
                      <a:pt x="108" y="87"/>
                    </a:cubicBezTo>
                    <a:cubicBezTo>
                      <a:pt x="110" y="97"/>
                      <a:pt x="122" y="93"/>
                      <a:pt x="127" y="100"/>
                    </a:cubicBezTo>
                    <a:cubicBezTo>
                      <a:pt x="128" y="102"/>
                      <a:pt x="130" y="119"/>
                      <a:pt x="129" y="121"/>
                    </a:cubicBezTo>
                    <a:cubicBezTo>
                      <a:pt x="130" y="126"/>
                      <a:pt x="134" y="128"/>
                      <a:pt x="136" y="133"/>
                    </a:cubicBezTo>
                    <a:cubicBezTo>
                      <a:pt x="139" y="138"/>
                      <a:pt x="136" y="142"/>
                      <a:pt x="136" y="148"/>
                    </a:cubicBezTo>
                    <a:cubicBezTo>
                      <a:pt x="143" y="150"/>
                      <a:pt x="133" y="160"/>
                      <a:pt x="144" y="162"/>
                    </a:cubicBezTo>
                    <a:cubicBezTo>
                      <a:pt x="156" y="164"/>
                      <a:pt x="149" y="141"/>
                      <a:pt x="160" y="151"/>
                    </a:cubicBezTo>
                    <a:cubicBezTo>
                      <a:pt x="165" y="155"/>
                      <a:pt x="163" y="160"/>
                      <a:pt x="172" y="159"/>
                    </a:cubicBezTo>
                    <a:cubicBezTo>
                      <a:pt x="176" y="158"/>
                      <a:pt x="178" y="154"/>
                      <a:pt x="182" y="154"/>
                    </a:cubicBezTo>
                    <a:cubicBezTo>
                      <a:pt x="186" y="154"/>
                      <a:pt x="188" y="159"/>
                      <a:pt x="192" y="158"/>
                    </a:cubicBezTo>
                    <a:cubicBezTo>
                      <a:pt x="195" y="157"/>
                      <a:pt x="196" y="150"/>
                      <a:pt x="197" y="147"/>
                    </a:cubicBezTo>
                    <a:cubicBezTo>
                      <a:pt x="197" y="147"/>
                      <a:pt x="199" y="146"/>
                      <a:pt x="200" y="147"/>
                    </a:cubicBezTo>
                    <a:cubicBezTo>
                      <a:pt x="200" y="139"/>
                      <a:pt x="206" y="139"/>
                      <a:pt x="212" y="141"/>
                    </a:cubicBezTo>
                    <a:cubicBezTo>
                      <a:pt x="212" y="140"/>
                      <a:pt x="212" y="138"/>
                      <a:pt x="212" y="138"/>
                    </a:cubicBezTo>
                    <a:cubicBezTo>
                      <a:pt x="214" y="144"/>
                      <a:pt x="212" y="149"/>
                      <a:pt x="207" y="154"/>
                    </a:cubicBezTo>
                    <a:cubicBezTo>
                      <a:pt x="202" y="158"/>
                      <a:pt x="195" y="163"/>
                      <a:pt x="190" y="164"/>
                    </a:cubicBezTo>
                    <a:cubicBezTo>
                      <a:pt x="184" y="165"/>
                      <a:pt x="177" y="165"/>
                      <a:pt x="172" y="166"/>
                    </a:cubicBezTo>
                    <a:cubicBezTo>
                      <a:pt x="167" y="167"/>
                      <a:pt x="162" y="166"/>
                      <a:pt x="157" y="169"/>
                    </a:cubicBezTo>
                    <a:cubicBezTo>
                      <a:pt x="150" y="172"/>
                      <a:pt x="150" y="173"/>
                      <a:pt x="142" y="171"/>
                    </a:cubicBezTo>
                    <a:cubicBezTo>
                      <a:pt x="137" y="169"/>
                      <a:pt x="138" y="170"/>
                      <a:pt x="132" y="171"/>
                    </a:cubicBezTo>
                    <a:cubicBezTo>
                      <a:pt x="125" y="172"/>
                      <a:pt x="118" y="168"/>
                      <a:pt x="115" y="160"/>
                    </a:cubicBezTo>
                    <a:cubicBezTo>
                      <a:pt x="112" y="153"/>
                      <a:pt x="113" y="142"/>
                      <a:pt x="107" y="136"/>
                    </a:cubicBezTo>
                    <a:cubicBezTo>
                      <a:pt x="105" y="134"/>
                      <a:pt x="102" y="133"/>
                      <a:pt x="100" y="131"/>
                    </a:cubicBezTo>
                    <a:cubicBezTo>
                      <a:pt x="97" y="127"/>
                      <a:pt x="97" y="122"/>
                      <a:pt x="95" y="118"/>
                    </a:cubicBezTo>
                    <a:cubicBezTo>
                      <a:pt x="91" y="109"/>
                      <a:pt x="86" y="102"/>
                      <a:pt x="79" y="94"/>
                    </a:cubicBezTo>
                    <a:cubicBezTo>
                      <a:pt x="76" y="91"/>
                      <a:pt x="72" y="86"/>
                      <a:pt x="68" y="83"/>
                    </a:cubicBezTo>
                    <a:cubicBezTo>
                      <a:pt x="65" y="81"/>
                      <a:pt x="61" y="80"/>
                      <a:pt x="58" y="78"/>
                    </a:cubicBezTo>
                    <a:cubicBezTo>
                      <a:pt x="52" y="73"/>
                      <a:pt x="51" y="68"/>
                      <a:pt x="42" y="65"/>
                    </a:cubicBezTo>
                    <a:cubicBezTo>
                      <a:pt x="31" y="62"/>
                      <a:pt x="29" y="53"/>
                      <a:pt x="22" y="44"/>
                    </a:cubicBezTo>
                    <a:cubicBezTo>
                      <a:pt x="13" y="34"/>
                      <a:pt x="0" y="24"/>
                      <a:pt x="13" y="11"/>
                    </a:cubicBezTo>
                    <a:cubicBezTo>
                      <a:pt x="16" y="8"/>
                      <a:pt x="22" y="3"/>
                      <a:pt x="26" y="1"/>
                    </a:cubicBezTo>
                    <a:cubicBezTo>
                      <a:pt x="31" y="0"/>
                      <a:pt x="35" y="2"/>
                      <a:pt x="40" y="1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2" name="Freeform 465">
                <a:extLst>
                  <a:ext uri="{FF2B5EF4-FFF2-40B4-BE49-F238E27FC236}">
                    <a16:creationId xmlns:a16="http://schemas.microsoft.com/office/drawing/2014/main" id="{CF25CA78-0624-4556-A83E-BD71D5827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" y="2389"/>
                <a:ext cx="165" cy="292"/>
              </a:xfrm>
              <a:custGeom>
                <a:avLst/>
                <a:gdLst>
                  <a:gd name="T0" fmla="*/ 5 w 104"/>
                  <a:gd name="T1" fmla="*/ 73 h 184"/>
                  <a:gd name="T2" fmla="*/ 76 w 104"/>
                  <a:gd name="T3" fmla="*/ 76 h 184"/>
                  <a:gd name="T4" fmla="*/ 141 w 104"/>
                  <a:gd name="T5" fmla="*/ 60 h 184"/>
                  <a:gd name="T6" fmla="*/ 192 w 104"/>
                  <a:gd name="T7" fmla="*/ 52 h 184"/>
                  <a:gd name="T8" fmla="*/ 216 w 104"/>
                  <a:gd name="T9" fmla="*/ 43 h 184"/>
                  <a:gd name="T10" fmla="*/ 236 w 104"/>
                  <a:gd name="T11" fmla="*/ 8 h 184"/>
                  <a:gd name="T12" fmla="*/ 313 w 104"/>
                  <a:gd name="T13" fmla="*/ 21 h 184"/>
                  <a:gd name="T14" fmla="*/ 257 w 104"/>
                  <a:gd name="T15" fmla="*/ 56 h 184"/>
                  <a:gd name="T16" fmla="*/ 227 w 104"/>
                  <a:gd name="T17" fmla="*/ 63 h 184"/>
                  <a:gd name="T18" fmla="*/ 216 w 104"/>
                  <a:gd name="T19" fmla="*/ 95 h 184"/>
                  <a:gd name="T20" fmla="*/ 129 w 104"/>
                  <a:gd name="T21" fmla="*/ 108 h 184"/>
                  <a:gd name="T22" fmla="*/ 95 w 104"/>
                  <a:gd name="T23" fmla="*/ 129 h 184"/>
                  <a:gd name="T24" fmla="*/ 73 w 104"/>
                  <a:gd name="T25" fmla="*/ 163 h 184"/>
                  <a:gd name="T26" fmla="*/ 83 w 104"/>
                  <a:gd name="T27" fmla="*/ 179 h 184"/>
                  <a:gd name="T28" fmla="*/ 73 w 104"/>
                  <a:gd name="T29" fmla="*/ 216 h 184"/>
                  <a:gd name="T30" fmla="*/ 100 w 104"/>
                  <a:gd name="T31" fmla="*/ 257 h 184"/>
                  <a:gd name="T32" fmla="*/ 116 w 104"/>
                  <a:gd name="T33" fmla="*/ 314 h 184"/>
                  <a:gd name="T34" fmla="*/ 149 w 104"/>
                  <a:gd name="T35" fmla="*/ 443 h 184"/>
                  <a:gd name="T36" fmla="*/ 141 w 104"/>
                  <a:gd name="T37" fmla="*/ 503 h 184"/>
                  <a:gd name="T38" fmla="*/ 155 w 104"/>
                  <a:gd name="T39" fmla="*/ 546 h 184"/>
                  <a:gd name="T40" fmla="*/ 176 w 104"/>
                  <a:gd name="T41" fmla="*/ 613 h 184"/>
                  <a:gd name="T42" fmla="*/ 236 w 104"/>
                  <a:gd name="T43" fmla="*/ 613 h 184"/>
                  <a:gd name="T44" fmla="*/ 259 w 104"/>
                  <a:gd name="T45" fmla="*/ 662 h 184"/>
                  <a:gd name="T46" fmla="*/ 325 w 104"/>
                  <a:gd name="T47" fmla="*/ 662 h 184"/>
                  <a:gd name="T48" fmla="*/ 362 w 104"/>
                  <a:gd name="T49" fmla="*/ 635 h 184"/>
                  <a:gd name="T50" fmla="*/ 403 w 104"/>
                  <a:gd name="T51" fmla="*/ 614 h 184"/>
                  <a:gd name="T52" fmla="*/ 408 w 104"/>
                  <a:gd name="T53" fmla="*/ 687 h 184"/>
                  <a:gd name="T54" fmla="*/ 355 w 104"/>
                  <a:gd name="T55" fmla="*/ 711 h 184"/>
                  <a:gd name="T56" fmla="*/ 308 w 104"/>
                  <a:gd name="T57" fmla="*/ 687 h 184"/>
                  <a:gd name="T58" fmla="*/ 274 w 104"/>
                  <a:gd name="T59" fmla="*/ 703 h 184"/>
                  <a:gd name="T60" fmla="*/ 244 w 104"/>
                  <a:gd name="T61" fmla="*/ 728 h 184"/>
                  <a:gd name="T62" fmla="*/ 179 w 104"/>
                  <a:gd name="T63" fmla="*/ 687 h 184"/>
                  <a:gd name="T64" fmla="*/ 100 w 104"/>
                  <a:gd name="T65" fmla="*/ 679 h 184"/>
                  <a:gd name="T66" fmla="*/ 89 w 104"/>
                  <a:gd name="T67" fmla="*/ 619 h 184"/>
                  <a:gd name="T68" fmla="*/ 73 w 104"/>
                  <a:gd name="T69" fmla="*/ 600 h 184"/>
                  <a:gd name="T70" fmla="*/ 73 w 104"/>
                  <a:gd name="T71" fmla="*/ 544 h 184"/>
                  <a:gd name="T72" fmla="*/ 21 w 104"/>
                  <a:gd name="T73" fmla="*/ 313 h 184"/>
                  <a:gd name="T74" fmla="*/ 13 w 104"/>
                  <a:gd name="T75" fmla="*/ 100 h 18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04" h="184">
                    <a:moveTo>
                      <a:pt x="1" y="18"/>
                    </a:moveTo>
                    <a:cubicBezTo>
                      <a:pt x="7" y="16"/>
                      <a:pt x="13" y="19"/>
                      <a:pt x="19" y="19"/>
                    </a:cubicBezTo>
                    <a:cubicBezTo>
                      <a:pt x="25" y="19"/>
                      <a:pt x="29" y="16"/>
                      <a:pt x="35" y="15"/>
                    </a:cubicBezTo>
                    <a:cubicBezTo>
                      <a:pt x="39" y="14"/>
                      <a:pt x="44" y="14"/>
                      <a:pt x="48" y="13"/>
                    </a:cubicBezTo>
                    <a:cubicBezTo>
                      <a:pt x="50" y="13"/>
                      <a:pt x="52" y="13"/>
                      <a:pt x="54" y="11"/>
                    </a:cubicBezTo>
                    <a:cubicBezTo>
                      <a:pt x="56" y="9"/>
                      <a:pt x="56" y="4"/>
                      <a:pt x="59" y="2"/>
                    </a:cubicBezTo>
                    <a:cubicBezTo>
                      <a:pt x="63" y="0"/>
                      <a:pt x="75" y="3"/>
                      <a:pt x="78" y="5"/>
                    </a:cubicBezTo>
                    <a:cubicBezTo>
                      <a:pt x="74" y="9"/>
                      <a:pt x="69" y="12"/>
                      <a:pt x="64" y="14"/>
                    </a:cubicBezTo>
                    <a:cubicBezTo>
                      <a:pt x="62" y="14"/>
                      <a:pt x="59" y="14"/>
                      <a:pt x="57" y="16"/>
                    </a:cubicBezTo>
                    <a:cubicBezTo>
                      <a:pt x="54" y="19"/>
                      <a:pt x="56" y="22"/>
                      <a:pt x="54" y="24"/>
                    </a:cubicBezTo>
                    <a:cubicBezTo>
                      <a:pt x="49" y="32"/>
                      <a:pt x="38" y="31"/>
                      <a:pt x="32" y="27"/>
                    </a:cubicBezTo>
                    <a:cubicBezTo>
                      <a:pt x="31" y="22"/>
                      <a:pt x="21" y="26"/>
                      <a:pt x="24" y="32"/>
                    </a:cubicBezTo>
                    <a:cubicBezTo>
                      <a:pt x="17" y="32"/>
                      <a:pt x="17" y="36"/>
                      <a:pt x="18" y="41"/>
                    </a:cubicBezTo>
                    <a:cubicBezTo>
                      <a:pt x="18" y="43"/>
                      <a:pt x="20" y="44"/>
                      <a:pt x="21" y="45"/>
                    </a:cubicBezTo>
                    <a:cubicBezTo>
                      <a:pt x="21" y="48"/>
                      <a:pt x="19" y="51"/>
                      <a:pt x="18" y="54"/>
                    </a:cubicBezTo>
                    <a:cubicBezTo>
                      <a:pt x="18" y="59"/>
                      <a:pt x="21" y="60"/>
                      <a:pt x="25" y="64"/>
                    </a:cubicBezTo>
                    <a:cubicBezTo>
                      <a:pt x="28" y="69"/>
                      <a:pt x="29" y="73"/>
                      <a:pt x="29" y="79"/>
                    </a:cubicBezTo>
                    <a:cubicBezTo>
                      <a:pt x="47" y="82"/>
                      <a:pt x="20" y="108"/>
                      <a:pt x="37" y="111"/>
                    </a:cubicBezTo>
                    <a:cubicBezTo>
                      <a:pt x="37" y="116"/>
                      <a:pt x="34" y="121"/>
                      <a:pt x="35" y="126"/>
                    </a:cubicBezTo>
                    <a:cubicBezTo>
                      <a:pt x="35" y="130"/>
                      <a:pt x="38" y="133"/>
                      <a:pt x="39" y="137"/>
                    </a:cubicBezTo>
                    <a:cubicBezTo>
                      <a:pt x="40" y="142"/>
                      <a:pt x="37" y="150"/>
                      <a:pt x="44" y="153"/>
                    </a:cubicBezTo>
                    <a:cubicBezTo>
                      <a:pt x="48" y="155"/>
                      <a:pt x="55" y="150"/>
                      <a:pt x="59" y="153"/>
                    </a:cubicBezTo>
                    <a:cubicBezTo>
                      <a:pt x="62" y="156"/>
                      <a:pt x="61" y="164"/>
                      <a:pt x="65" y="166"/>
                    </a:cubicBezTo>
                    <a:cubicBezTo>
                      <a:pt x="68" y="168"/>
                      <a:pt x="77" y="166"/>
                      <a:pt x="81" y="166"/>
                    </a:cubicBezTo>
                    <a:cubicBezTo>
                      <a:pt x="91" y="168"/>
                      <a:pt x="87" y="166"/>
                      <a:pt x="91" y="159"/>
                    </a:cubicBezTo>
                    <a:cubicBezTo>
                      <a:pt x="92" y="155"/>
                      <a:pt x="96" y="153"/>
                      <a:pt x="101" y="154"/>
                    </a:cubicBezTo>
                    <a:cubicBezTo>
                      <a:pt x="97" y="160"/>
                      <a:pt x="104" y="166"/>
                      <a:pt x="102" y="172"/>
                    </a:cubicBezTo>
                    <a:cubicBezTo>
                      <a:pt x="101" y="174"/>
                      <a:pt x="92" y="177"/>
                      <a:pt x="89" y="178"/>
                    </a:cubicBezTo>
                    <a:cubicBezTo>
                      <a:pt x="85" y="178"/>
                      <a:pt x="81" y="172"/>
                      <a:pt x="77" y="172"/>
                    </a:cubicBezTo>
                    <a:cubicBezTo>
                      <a:pt x="76" y="173"/>
                      <a:pt x="71" y="176"/>
                      <a:pt x="69" y="176"/>
                    </a:cubicBezTo>
                    <a:cubicBezTo>
                      <a:pt x="66" y="179"/>
                      <a:pt x="65" y="180"/>
                      <a:pt x="61" y="182"/>
                    </a:cubicBezTo>
                    <a:cubicBezTo>
                      <a:pt x="55" y="184"/>
                      <a:pt x="48" y="178"/>
                      <a:pt x="45" y="172"/>
                    </a:cubicBezTo>
                    <a:cubicBezTo>
                      <a:pt x="36" y="176"/>
                      <a:pt x="30" y="181"/>
                      <a:pt x="25" y="170"/>
                    </a:cubicBezTo>
                    <a:cubicBezTo>
                      <a:pt x="22" y="165"/>
                      <a:pt x="24" y="161"/>
                      <a:pt x="22" y="155"/>
                    </a:cubicBezTo>
                    <a:cubicBezTo>
                      <a:pt x="21" y="153"/>
                      <a:pt x="19" y="152"/>
                      <a:pt x="18" y="150"/>
                    </a:cubicBezTo>
                    <a:cubicBezTo>
                      <a:pt x="17" y="146"/>
                      <a:pt x="18" y="140"/>
                      <a:pt x="18" y="136"/>
                    </a:cubicBezTo>
                    <a:cubicBezTo>
                      <a:pt x="17" y="116"/>
                      <a:pt x="8" y="97"/>
                      <a:pt x="5" y="78"/>
                    </a:cubicBezTo>
                    <a:cubicBezTo>
                      <a:pt x="2" y="62"/>
                      <a:pt x="0" y="41"/>
                      <a:pt x="3" y="25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3" name="Freeform 466">
                <a:extLst>
                  <a:ext uri="{FF2B5EF4-FFF2-40B4-BE49-F238E27FC236}">
                    <a16:creationId xmlns:a16="http://schemas.microsoft.com/office/drawing/2014/main" id="{72EE8AED-C629-448A-BFA4-12E032CED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041"/>
                <a:ext cx="141" cy="308"/>
              </a:xfrm>
              <a:custGeom>
                <a:avLst/>
                <a:gdLst>
                  <a:gd name="T0" fmla="*/ 76 w 89"/>
                  <a:gd name="T1" fmla="*/ 476 h 194"/>
                  <a:gd name="T2" fmla="*/ 76 w 89"/>
                  <a:gd name="T3" fmla="*/ 524 h 194"/>
                  <a:gd name="T4" fmla="*/ 55 w 89"/>
                  <a:gd name="T5" fmla="*/ 578 h 194"/>
                  <a:gd name="T6" fmla="*/ 73 w 89"/>
                  <a:gd name="T7" fmla="*/ 613 h 194"/>
                  <a:gd name="T8" fmla="*/ 73 w 89"/>
                  <a:gd name="T9" fmla="*/ 660 h 194"/>
                  <a:gd name="T10" fmla="*/ 82 w 89"/>
                  <a:gd name="T11" fmla="*/ 694 h 194"/>
                  <a:gd name="T12" fmla="*/ 76 w 89"/>
                  <a:gd name="T13" fmla="*/ 729 h 194"/>
                  <a:gd name="T14" fmla="*/ 136 w 89"/>
                  <a:gd name="T15" fmla="*/ 768 h 194"/>
                  <a:gd name="T16" fmla="*/ 211 w 89"/>
                  <a:gd name="T17" fmla="*/ 743 h 194"/>
                  <a:gd name="T18" fmla="*/ 246 w 89"/>
                  <a:gd name="T19" fmla="*/ 741 h 194"/>
                  <a:gd name="T20" fmla="*/ 279 w 89"/>
                  <a:gd name="T21" fmla="*/ 716 h 194"/>
                  <a:gd name="T22" fmla="*/ 280 w 89"/>
                  <a:gd name="T23" fmla="*/ 660 h 194"/>
                  <a:gd name="T24" fmla="*/ 322 w 89"/>
                  <a:gd name="T25" fmla="*/ 635 h 194"/>
                  <a:gd name="T26" fmla="*/ 330 w 89"/>
                  <a:gd name="T27" fmla="*/ 552 h 194"/>
                  <a:gd name="T28" fmla="*/ 318 w 89"/>
                  <a:gd name="T29" fmla="*/ 597 h 194"/>
                  <a:gd name="T30" fmla="*/ 279 w 89"/>
                  <a:gd name="T31" fmla="*/ 613 h 194"/>
                  <a:gd name="T32" fmla="*/ 253 w 89"/>
                  <a:gd name="T33" fmla="*/ 653 h 194"/>
                  <a:gd name="T34" fmla="*/ 231 w 89"/>
                  <a:gd name="T35" fmla="*/ 614 h 194"/>
                  <a:gd name="T36" fmla="*/ 206 w 89"/>
                  <a:gd name="T37" fmla="*/ 587 h 194"/>
                  <a:gd name="T38" fmla="*/ 219 w 89"/>
                  <a:gd name="T39" fmla="*/ 511 h 194"/>
                  <a:gd name="T40" fmla="*/ 190 w 89"/>
                  <a:gd name="T41" fmla="*/ 456 h 194"/>
                  <a:gd name="T42" fmla="*/ 185 w 89"/>
                  <a:gd name="T43" fmla="*/ 373 h 194"/>
                  <a:gd name="T44" fmla="*/ 151 w 89"/>
                  <a:gd name="T45" fmla="*/ 335 h 194"/>
                  <a:gd name="T46" fmla="*/ 138 w 89"/>
                  <a:gd name="T47" fmla="*/ 265 h 194"/>
                  <a:gd name="T48" fmla="*/ 124 w 89"/>
                  <a:gd name="T49" fmla="*/ 211 h 194"/>
                  <a:gd name="T50" fmla="*/ 171 w 89"/>
                  <a:gd name="T51" fmla="*/ 151 h 194"/>
                  <a:gd name="T52" fmla="*/ 185 w 89"/>
                  <a:gd name="T53" fmla="*/ 103 h 194"/>
                  <a:gd name="T54" fmla="*/ 244 w 89"/>
                  <a:gd name="T55" fmla="*/ 81 h 194"/>
                  <a:gd name="T56" fmla="*/ 250 w 89"/>
                  <a:gd name="T57" fmla="*/ 48 h 194"/>
                  <a:gd name="T58" fmla="*/ 198 w 89"/>
                  <a:gd name="T59" fmla="*/ 60 h 194"/>
                  <a:gd name="T60" fmla="*/ 158 w 89"/>
                  <a:gd name="T61" fmla="*/ 52 h 194"/>
                  <a:gd name="T62" fmla="*/ 116 w 89"/>
                  <a:gd name="T63" fmla="*/ 43 h 194"/>
                  <a:gd name="T64" fmla="*/ 21 w 89"/>
                  <a:gd name="T65" fmla="*/ 25 h 194"/>
                  <a:gd name="T66" fmla="*/ 27 w 89"/>
                  <a:gd name="T67" fmla="*/ 121 h 194"/>
                  <a:gd name="T68" fmla="*/ 52 w 89"/>
                  <a:gd name="T69" fmla="*/ 237 h 194"/>
                  <a:gd name="T70" fmla="*/ 73 w 89"/>
                  <a:gd name="T71" fmla="*/ 321 h 194"/>
                  <a:gd name="T72" fmla="*/ 82 w 89"/>
                  <a:gd name="T73" fmla="*/ 373 h 19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9" h="194">
                    <a:moveTo>
                      <a:pt x="19" y="119"/>
                    </a:moveTo>
                    <a:cubicBezTo>
                      <a:pt x="19" y="123"/>
                      <a:pt x="20" y="127"/>
                      <a:pt x="19" y="131"/>
                    </a:cubicBezTo>
                    <a:cubicBezTo>
                      <a:pt x="18" y="136"/>
                      <a:pt x="14" y="139"/>
                      <a:pt x="14" y="144"/>
                    </a:cubicBezTo>
                    <a:cubicBezTo>
                      <a:pt x="14" y="148"/>
                      <a:pt x="16" y="150"/>
                      <a:pt x="18" y="153"/>
                    </a:cubicBezTo>
                    <a:cubicBezTo>
                      <a:pt x="19" y="158"/>
                      <a:pt x="18" y="161"/>
                      <a:pt x="18" y="165"/>
                    </a:cubicBezTo>
                    <a:cubicBezTo>
                      <a:pt x="18" y="169"/>
                      <a:pt x="20" y="170"/>
                      <a:pt x="21" y="173"/>
                    </a:cubicBezTo>
                    <a:cubicBezTo>
                      <a:pt x="21" y="177"/>
                      <a:pt x="19" y="178"/>
                      <a:pt x="19" y="182"/>
                    </a:cubicBezTo>
                    <a:cubicBezTo>
                      <a:pt x="18" y="192"/>
                      <a:pt x="27" y="190"/>
                      <a:pt x="34" y="192"/>
                    </a:cubicBezTo>
                    <a:cubicBezTo>
                      <a:pt x="44" y="194"/>
                      <a:pt x="45" y="192"/>
                      <a:pt x="53" y="186"/>
                    </a:cubicBezTo>
                    <a:cubicBezTo>
                      <a:pt x="58" y="182"/>
                      <a:pt x="56" y="184"/>
                      <a:pt x="62" y="185"/>
                    </a:cubicBezTo>
                    <a:cubicBezTo>
                      <a:pt x="67" y="185"/>
                      <a:pt x="69" y="186"/>
                      <a:pt x="70" y="179"/>
                    </a:cubicBezTo>
                    <a:cubicBezTo>
                      <a:pt x="70" y="174"/>
                      <a:pt x="68" y="169"/>
                      <a:pt x="71" y="165"/>
                    </a:cubicBezTo>
                    <a:cubicBezTo>
                      <a:pt x="74" y="161"/>
                      <a:pt x="77" y="162"/>
                      <a:pt x="81" y="159"/>
                    </a:cubicBezTo>
                    <a:cubicBezTo>
                      <a:pt x="85" y="155"/>
                      <a:pt x="89" y="139"/>
                      <a:pt x="83" y="138"/>
                    </a:cubicBezTo>
                    <a:cubicBezTo>
                      <a:pt x="83" y="141"/>
                      <a:pt x="82" y="146"/>
                      <a:pt x="80" y="149"/>
                    </a:cubicBezTo>
                    <a:cubicBezTo>
                      <a:pt x="76" y="153"/>
                      <a:pt x="73" y="151"/>
                      <a:pt x="70" y="153"/>
                    </a:cubicBezTo>
                    <a:cubicBezTo>
                      <a:pt x="67" y="155"/>
                      <a:pt x="70" y="162"/>
                      <a:pt x="64" y="163"/>
                    </a:cubicBezTo>
                    <a:cubicBezTo>
                      <a:pt x="59" y="163"/>
                      <a:pt x="57" y="158"/>
                      <a:pt x="58" y="154"/>
                    </a:cubicBezTo>
                    <a:cubicBezTo>
                      <a:pt x="53" y="156"/>
                      <a:pt x="52" y="151"/>
                      <a:pt x="52" y="147"/>
                    </a:cubicBezTo>
                    <a:cubicBezTo>
                      <a:pt x="52" y="139"/>
                      <a:pt x="58" y="136"/>
                      <a:pt x="55" y="128"/>
                    </a:cubicBezTo>
                    <a:cubicBezTo>
                      <a:pt x="54" y="123"/>
                      <a:pt x="49" y="119"/>
                      <a:pt x="48" y="114"/>
                    </a:cubicBezTo>
                    <a:cubicBezTo>
                      <a:pt x="46" y="107"/>
                      <a:pt x="50" y="100"/>
                      <a:pt x="47" y="93"/>
                    </a:cubicBezTo>
                    <a:cubicBezTo>
                      <a:pt x="45" y="87"/>
                      <a:pt x="41" y="88"/>
                      <a:pt x="38" y="84"/>
                    </a:cubicBezTo>
                    <a:cubicBezTo>
                      <a:pt x="35" y="79"/>
                      <a:pt x="37" y="71"/>
                      <a:pt x="35" y="66"/>
                    </a:cubicBezTo>
                    <a:cubicBezTo>
                      <a:pt x="34" y="61"/>
                      <a:pt x="31" y="58"/>
                      <a:pt x="31" y="53"/>
                    </a:cubicBezTo>
                    <a:cubicBezTo>
                      <a:pt x="31" y="42"/>
                      <a:pt x="37" y="43"/>
                      <a:pt x="43" y="38"/>
                    </a:cubicBezTo>
                    <a:cubicBezTo>
                      <a:pt x="48" y="34"/>
                      <a:pt x="45" y="30"/>
                      <a:pt x="47" y="26"/>
                    </a:cubicBezTo>
                    <a:cubicBezTo>
                      <a:pt x="50" y="21"/>
                      <a:pt x="57" y="23"/>
                      <a:pt x="61" y="20"/>
                    </a:cubicBezTo>
                    <a:cubicBezTo>
                      <a:pt x="65" y="18"/>
                      <a:pt x="69" y="14"/>
                      <a:pt x="63" y="12"/>
                    </a:cubicBezTo>
                    <a:cubicBezTo>
                      <a:pt x="60" y="10"/>
                      <a:pt x="54" y="15"/>
                      <a:pt x="50" y="15"/>
                    </a:cubicBezTo>
                    <a:cubicBezTo>
                      <a:pt x="46" y="15"/>
                      <a:pt x="44" y="13"/>
                      <a:pt x="40" y="13"/>
                    </a:cubicBezTo>
                    <a:cubicBezTo>
                      <a:pt x="35" y="12"/>
                      <a:pt x="34" y="13"/>
                      <a:pt x="29" y="11"/>
                    </a:cubicBezTo>
                    <a:cubicBezTo>
                      <a:pt x="24" y="9"/>
                      <a:pt x="11" y="0"/>
                      <a:pt x="5" y="6"/>
                    </a:cubicBezTo>
                    <a:cubicBezTo>
                      <a:pt x="0" y="11"/>
                      <a:pt x="5" y="25"/>
                      <a:pt x="7" y="30"/>
                    </a:cubicBezTo>
                    <a:cubicBezTo>
                      <a:pt x="9" y="39"/>
                      <a:pt x="11" y="49"/>
                      <a:pt x="13" y="59"/>
                    </a:cubicBezTo>
                    <a:cubicBezTo>
                      <a:pt x="15" y="66"/>
                      <a:pt x="17" y="73"/>
                      <a:pt x="18" y="80"/>
                    </a:cubicBezTo>
                    <a:cubicBezTo>
                      <a:pt x="19" y="84"/>
                      <a:pt x="19" y="90"/>
                      <a:pt x="21" y="93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4" name="Freeform 467">
                <a:extLst>
                  <a:ext uri="{FF2B5EF4-FFF2-40B4-BE49-F238E27FC236}">
                    <a16:creationId xmlns:a16="http://schemas.microsoft.com/office/drawing/2014/main" id="{ECC6D056-2087-4452-B589-F25B22743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1" y="1807"/>
                <a:ext cx="150" cy="207"/>
              </a:xfrm>
              <a:custGeom>
                <a:avLst/>
                <a:gdLst>
                  <a:gd name="T0" fmla="*/ 115 w 94"/>
                  <a:gd name="T1" fmla="*/ 470 h 130"/>
                  <a:gd name="T2" fmla="*/ 142 w 94"/>
                  <a:gd name="T3" fmla="*/ 510 h 130"/>
                  <a:gd name="T4" fmla="*/ 191 w 94"/>
                  <a:gd name="T5" fmla="*/ 505 h 130"/>
                  <a:gd name="T6" fmla="*/ 227 w 94"/>
                  <a:gd name="T7" fmla="*/ 525 h 130"/>
                  <a:gd name="T8" fmla="*/ 257 w 94"/>
                  <a:gd name="T9" fmla="*/ 492 h 130"/>
                  <a:gd name="T10" fmla="*/ 295 w 94"/>
                  <a:gd name="T11" fmla="*/ 500 h 130"/>
                  <a:gd name="T12" fmla="*/ 334 w 94"/>
                  <a:gd name="T13" fmla="*/ 484 h 130"/>
                  <a:gd name="T14" fmla="*/ 381 w 94"/>
                  <a:gd name="T15" fmla="*/ 449 h 130"/>
                  <a:gd name="T16" fmla="*/ 305 w 94"/>
                  <a:gd name="T17" fmla="*/ 451 h 130"/>
                  <a:gd name="T18" fmla="*/ 286 w 94"/>
                  <a:gd name="T19" fmla="*/ 390 h 130"/>
                  <a:gd name="T20" fmla="*/ 219 w 94"/>
                  <a:gd name="T21" fmla="*/ 390 h 130"/>
                  <a:gd name="T22" fmla="*/ 184 w 94"/>
                  <a:gd name="T23" fmla="*/ 339 h 130"/>
                  <a:gd name="T24" fmla="*/ 145 w 94"/>
                  <a:gd name="T25" fmla="*/ 322 h 130"/>
                  <a:gd name="T26" fmla="*/ 123 w 94"/>
                  <a:gd name="T27" fmla="*/ 279 h 130"/>
                  <a:gd name="T28" fmla="*/ 104 w 94"/>
                  <a:gd name="T29" fmla="*/ 232 h 130"/>
                  <a:gd name="T30" fmla="*/ 73 w 94"/>
                  <a:gd name="T31" fmla="*/ 183 h 130"/>
                  <a:gd name="T32" fmla="*/ 46 w 94"/>
                  <a:gd name="T33" fmla="*/ 0 h 130"/>
                  <a:gd name="T34" fmla="*/ 41 w 94"/>
                  <a:gd name="T35" fmla="*/ 258 h 13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94" h="130">
                    <a:moveTo>
                      <a:pt x="28" y="116"/>
                    </a:moveTo>
                    <a:cubicBezTo>
                      <a:pt x="29" y="120"/>
                      <a:pt x="31" y="124"/>
                      <a:pt x="35" y="126"/>
                    </a:cubicBezTo>
                    <a:cubicBezTo>
                      <a:pt x="41" y="129"/>
                      <a:pt x="41" y="125"/>
                      <a:pt x="47" y="125"/>
                    </a:cubicBezTo>
                    <a:cubicBezTo>
                      <a:pt x="51" y="125"/>
                      <a:pt x="53" y="130"/>
                      <a:pt x="56" y="130"/>
                    </a:cubicBezTo>
                    <a:cubicBezTo>
                      <a:pt x="62" y="130"/>
                      <a:pt x="59" y="124"/>
                      <a:pt x="63" y="122"/>
                    </a:cubicBezTo>
                    <a:cubicBezTo>
                      <a:pt x="66" y="121"/>
                      <a:pt x="70" y="124"/>
                      <a:pt x="73" y="124"/>
                    </a:cubicBezTo>
                    <a:cubicBezTo>
                      <a:pt x="77" y="123"/>
                      <a:pt x="79" y="121"/>
                      <a:pt x="82" y="120"/>
                    </a:cubicBezTo>
                    <a:cubicBezTo>
                      <a:pt x="90" y="118"/>
                      <a:pt x="90" y="118"/>
                      <a:pt x="94" y="111"/>
                    </a:cubicBezTo>
                    <a:cubicBezTo>
                      <a:pt x="89" y="116"/>
                      <a:pt x="80" y="114"/>
                      <a:pt x="75" y="112"/>
                    </a:cubicBezTo>
                    <a:cubicBezTo>
                      <a:pt x="66" y="109"/>
                      <a:pt x="70" y="106"/>
                      <a:pt x="70" y="97"/>
                    </a:cubicBezTo>
                    <a:cubicBezTo>
                      <a:pt x="64" y="96"/>
                      <a:pt x="60" y="99"/>
                      <a:pt x="54" y="97"/>
                    </a:cubicBezTo>
                    <a:cubicBezTo>
                      <a:pt x="47" y="94"/>
                      <a:pt x="48" y="90"/>
                      <a:pt x="45" y="84"/>
                    </a:cubicBezTo>
                    <a:cubicBezTo>
                      <a:pt x="42" y="79"/>
                      <a:pt x="43" y="82"/>
                      <a:pt x="36" y="80"/>
                    </a:cubicBezTo>
                    <a:cubicBezTo>
                      <a:pt x="31" y="79"/>
                      <a:pt x="31" y="74"/>
                      <a:pt x="30" y="69"/>
                    </a:cubicBezTo>
                    <a:cubicBezTo>
                      <a:pt x="30" y="62"/>
                      <a:pt x="30" y="63"/>
                      <a:pt x="26" y="58"/>
                    </a:cubicBezTo>
                    <a:cubicBezTo>
                      <a:pt x="21" y="54"/>
                      <a:pt x="19" y="51"/>
                      <a:pt x="18" y="45"/>
                    </a:cubicBezTo>
                    <a:cubicBezTo>
                      <a:pt x="16" y="32"/>
                      <a:pt x="8" y="11"/>
                      <a:pt x="11" y="0"/>
                    </a:cubicBezTo>
                    <a:cubicBezTo>
                      <a:pt x="0" y="19"/>
                      <a:pt x="5" y="43"/>
                      <a:pt x="10" y="64"/>
                    </a:cubicBezTo>
                  </a:path>
                </a:pathLst>
              </a:custGeom>
              <a:solidFill>
                <a:srgbClr val="C37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5" name="Freeform 468">
                <a:extLst>
                  <a:ext uri="{FF2B5EF4-FFF2-40B4-BE49-F238E27FC236}">
                    <a16:creationId xmlns:a16="http://schemas.microsoft.com/office/drawing/2014/main" id="{D1208D98-EF65-494B-BE63-2E3ACEB7D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761"/>
                <a:ext cx="179" cy="108"/>
              </a:xfrm>
              <a:custGeom>
                <a:avLst/>
                <a:gdLst>
                  <a:gd name="T0" fmla="*/ 0 w 113"/>
                  <a:gd name="T1" fmla="*/ 48 h 68"/>
                  <a:gd name="T2" fmla="*/ 35 w 113"/>
                  <a:gd name="T3" fmla="*/ 52 h 68"/>
                  <a:gd name="T4" fmla="*/ 73 w 113"/>
                  <a:gd name="T5" fmla="*/ 76 h 68"/>
                  <a:gd name="T6" fmla="*/ 103 w 113"/>
                  <a:gd name="T7" fmla="*/ 76 h 68"/>
                  <a:gd name="T8" fmla="*/ 136 w 113"/>
                  <a:gd name="T9" fmla="*/ 89 h 68"/>
                  <a:gd name="T10" fmla="*/ 155 w 113"/>
                  <a:gd name="T11" fmla="*/ 89 h 68"/>
                  <a:gd name="T12" fmla="*/ 168 w 113"/>
                  <a:gd name="T13" fmla="*/ 94 h 68"/>
                  <a:gd name="T14" fmla="*/ 177 w 113"/>
                  <a:gd name="T15" fmla="*/ 83 h 68"/>
                  <a:gd name="T16" fmla="*/ 190 w 113"/>
                  <a:gd name="T17" fmla="*/ 129 h 68"/>
                  <a:gd name="T18" fmla="*/ 231 w 113"/>
                  <a:gd name="T19" fmla="*/ 129 h 68"/>
                  <a:gd name="T20" fmla="*/ 244 w 113"/>
                  <a:gd name="T21" fmla="*/ 156 h 68"/>
                  <a:gd name="T22" fmla="*/ 253 w 113"/>
                  <a:gd name="T23" fmla="*/ 129 h 68"/>
                  <a:gd name="T24" fmla="*/ 293 w 113"/>
                  <a:gd name="T25" fmla="*/ 141 h 68"/>
                  <a:gd name="T26" fmla="*/ 318 w 113"/>
                  <a:gd name="T27" fmla="*/ 145 h 68"/>
                  <a:gd name="T28" fmla="*/ 322 w 113"/>
                  <a:gd name="T29" fmla="*/ 172 h 68"/>
                  <a:gd name="T30" fmla="*/ 377 w 113"/>
                  <a:gd name="T31" fmla="*/ 189 h 68"/>
                  <a:gd name="T32" fmla="*/ 407 w 113"/>
                  <a:gd name="T33" fmla="*/ 205 h 68"/>
                  <a:gd name="T34" fmla="*/ 409 w 113"/>
                  <a:gd name="T35" fmla="*/ 237 h 68"/>
                  <a:gd name="T36" fmla="*/ 434 w 113"/>
                  <a:gd name="T37" fmla="*/ 253 h 68"/>
                  <a:gd name="T38" fmla="*/ 429 w 113"/>
                  <a:gd name="T39" fmla="*/ 179 h 68"/>
                  <a:gd name="T40" fmla="*/ 442 w 113"/>
                  <a:gd name="T41" fmla="*/ 116 h 68"/>
                  <a:gd name="T42" fmla="*/ 369 w 113"/>
                  <a:gd name="T43" fmla="*/ 64 h 68"/>
                  <a:gd name="T44" fmla="*/ 163 w 113"/>
                  <a:gd name="T45" fmla="*/ 13 h 68"/>
                  <a:gd name="T46" fmla="*/ 108 w 113"/>
                  <a:gd name="T47" fmla="*/ 27 h 68"/>
                  <a:gd name="T48" fmla="*/ 76 w 113"/>
                  <a:gd name="T49" fmla="*/ 13 h 6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3" h="68">
                    <a:moveTo>
                      <a:pt x="0" y="12"/>
                    </a:moveTo>
                    <a:cubicBezTo>
                      <a:pt x="3" y="13"/>
                      <a:pt x="6" y="13"/>
                      <a:pt x="9" y="13"/>
                    </a:cubicBezTo>
                    <a:cubicBezTo>
                      <a:pt x="14" y="14"/>
                      <a:pt x="13" y="16"/>
                      <a:pt x="18" y="19"/>
                    </a:cubicBezTo>
                    <a:cubicBezTo>
                      <a:pt x="22" y="21"/>
                      <a:pt x="22" y="18"/>
                      <a:pt x="26" y="19"/>
                    </a:cubicBezTo>
                    <a:cubicBezTo>
                      <a:pt x="29" y="19"/>
                      <a:pt x="31" y="22"/>
                      <a:pt x="34" y="22"/>
                    </a:cubicBezTo>
                    <a:cubicBezTo>
                      <a:pt x="36" y="18"/>
                      <a:pt x="37" y="22"/>
                      <a:pt x="39" y="22"/>
                    </a:cubicBezTo>
                    <a:cubicBezTo>
                      <a:pt x="40" y="22"/>
                      <a:pt x="41" y="23"/>
                      <a:pt x="42" y="23"/>
                    </a:cubicBezTo>
                    <a:cubicBezTo>
                      <a:pt x="44" y="24"/>
                      <a:pt x="44" y="21"/>
                      <a:pt x="45" y="21"/>
                    </a:cubicBezTo>
                    <a:cubicBezTo>
                      <a:pt x="54" y="22"/>
                      <a:pt x="55" y="28"/>
                      <a:pt x="48" y="32"/>
                    </a:cubicBezTo>
                    <a:cubicBezTo>
                      <a:pt x="51" y="38"/>
                      <a:pt x="54" y="29"/>
                      <a:pt x="58" y="32"/>
                    </a:cubicBezTo>
                    <a:cubicBezTo>
                      <a:pt x="61" y="34"/>
                      <a:pt x="58" y="38"/>
                      <a:pt x="61" y="39"/>
                    </a:cubicBezTo>
                    <a:cubicBezTo>
                      <a:pt x="67" y="40"/>
                      <a:pt x="63" y="33"/>
                      <a:pt x="64" y="32"/>
                    </a:cubicBezTo>
                    <a:cubicBezTo>
                      <a:pt x="68" y="26"/>
                      <a:pt x="70" y="33"/>
                      <a:pt x="74" y="35"/>
                    </a:cubicBezTo>
                    <a:cubicBezTo>
                      <a:pt x="77" y="37"/>
                      <a:pt x="77" y="34"/>
                      <a:pt x="80" y="36"/>
                    </a:cubicBezTo>
                    <a:cubicBezTo>
                      <a:pt x="82" y="38"/>
                      <a:pt x="82" y="41"/>
                      <a:pt x="81" y="43"/>
                    </a:cubicBezTo>
                    <a:cubicBezTo>
                      <a:pt x="84" y="43"/>
                      <a:pt x="101" y="35"/>
                      <a:pt x="95" y="47"/>
                    </a:cubicBezTo>
                    <a:cubicBezTo>
                      <a:pt x="99" y="45"/>
                      <a:pt x="100" y="47"/>
                      <a:pt x="102" y="51"/>
                    </a:cubicBezTo>
                    <a:cubicBezTo>
                      <a:pt x="105" y="55"/>
                      <a:pt x="103" y="54"/>
                      <a:pt x="103" y="59"/>
                    </a:cubicBezTo>
                    <a:cubicBezTo>
                      <a:pt x="104" y="63"/>
                      <a:pt x="105" y="68"/>
                      <a:pt x="109" y="63"/>
                    </a:cubicBezTo>
                    <a:cubicBezTo>
                      <a:pt x="113" y="59"/>
                      <a:pt x="108" y="50"/>
                      <a:pt x="108" y="45"/>
                    </a:cubicBezTo>
                    <a:cubicBezTo>
                      <a:pt x="108" y="40"/>
                      <a:pt x="112" y="35"/>
                      <a:pt x="111" y="29"/>
                    </a:cubicBezTo>
                    <a:cubicBezTo>
                      <a:pt x="111" y="20"/>
                      <a:pt x="101" y="17"/>
                      <a:pt x="93" y="16"/>
                    </a:cubicBezTo>
                    <a:cubicBezTo>
                      <a:pt x="75" y="13"/>
                      <a:pt x="60" y="0"/>
                      <a:pt x="41" y="3"/>
                    </a:cubicBezTo>
                    <a:cubicBezTo>
                      <a:pt x="36" y="3"/>
                      <a:pt x="32" y="7"/>
                      <a:pt x="27" y="7"/>
                    </a:cubicBezTo>
                    <a:cubicBezTo>
                      <a:pt x="24" y="6"/>
                      <a:pt x="22" y="3"/>
                      <a:pt x="19" y="3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6" name="Freeform 469">
                <a:extLst>
                  <a:ext uri="{FF2B5EF4-FFF2-40B4-BE49-F238E27FC236}">
                    <a16:creationId xmlns:a16="http://schemas.microsoft.com/office/drawing/2014/main" id="{230F2831-B1ED-4641-A67D-C0226457B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8" y="2257"/>
                <a:ext cx="80" cy="92"/>
              </a:xfrm>
              <a:custGeom>
                <a:avLst/>
                <a:gdLst>
                  <a:gd name="T0" fmla="*/ 13 w 50"/>
                  <a:gd name="T1" fmla="*/ 121 h 58"/>
                  <a:gd name="T2" fmla="*/ 34 w 50"/>
                  <a:gd name="T3" fmla="*/ 103 h 58"/>
                  <a:gd name="T4" fmla="*/ 35 w 50"/>
                  <a:gd name="T5" fmla="*/ 73 h 58"/>
                  <a:gd name="T6" fmla="*/ 48 w 50"/>
                  <a:gd name="T7" fmla="*/ 48 h 58"/>
                  <a:gd name="T8" fmla="*/ 74 w 50"/>
                  <a:gd name="T9" fmla="*/ 52 h 58"/>
                  <a:gd name="T10" fmla="*/ 110 w 50"/>
                  <a:gd name="T11" fmla="*/ 48 h 58"/>
                  <a:gd name="T12" fmla="*/ 138 w 50"/>
                  <a:gd name="T13" fmla="*/ 35 h 58"/>
                  <a:gd name="T14" fmla="*/ 149 w 50"/>
                  <a:gd name="T15" fmla="*/ 56 h 58"/>
                  <a:gd name="T16" fmla="*/ 138 w 50"/>
                  <a:gd name="T17" fmla="*/ 63 h 58"/>
                  <a:gd name="T18" fmla="*/ 149 w 50"/>
                  <a:gd name="T19" fmla="*/ 73 h 58"/>
                  <a:gd name="T20" fmla="*/ 150 w 50"/>
                  <a:gd name="T21" fmla="*/ 95 h 58"/>
                  <a:gd name="T22" fmla="*/ 150 w 50"/>
                  <a:gd name="T23" fmla="*/ 121 h 58"/>
                  <a:gd name="T24" fmla="*/ 163 w 50"/>
                  <a:gd name="T25" fmla="*/ 143 h 58"/>
                  <a:gd name="T26" fmla="*/ 170 w 50"/>
                  <a:gd name="T27" fmla="*/ 176 h 58"/>
                  <a:gd name="T28" fmla="*/ 205 w 50"/>
                  <a:gd name="T29" fmla="*/ 232 h 58"/>
                  <a:gd name="T30" fmla="*/ 192 w 50"/>
                  <a:gd name="T31" fmla="*/ 163 h 58"/>
                  <a:gd name="T32" fmla="*/ 179 w 50"/>
                  <a:gd name="T33" fmla="*/ 73 h 58"/>
                  <a:gd name="T34" fmla="*/ 138 w 50"/>
                  <a:gd name="T35" fmla="*/ 0 h 58"/>
                  <a:gd name="T36" fmla="*/ 56 w 50"/>
                  <a:gd name="T37" fmla="*/ 25 h 58"/>
                  <a:gd name="T38" fmla="*/ 5 w 50"/>
                  <a:gd name="T39" fmla="*/ 82 h 58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0" h="58">
                    <a:moveTo>
                      <a:pt x="3" y="30"/>
                    </a:moveTo>
                    <a:cubicBezTo>
                      <a:pt x="0" y="26"/>
                      <a:pt x="5" y="23"/>
                      <a:pt x="8" y="26"/>
                    </a:cubicBezTo>
                    <a:cubicBezTo>
                      <a:pt x="8" y="23"/>
                      <a:pt x="8" y="20"/>
                      <a:pt x="9" y="18"/>
                    </a:cubicBezTo>
                    <a:cubicBezTo>
                      <a:pt x="12" y="18"/>
                      <a:pt x="13" y="15"/>
                      <a:pt x="12" y="12"/>
                    </a:cubicBezTo>
                    <a:cubicBezTo>
                      <a:pt x="14" y="12"/>
                      <a:pt x="16" y="12"/>
                      <a:pt x="18" y="13"/>
                    </a:cubicBezTo>
                    <a:cubicBezTo>
                      <a:pt x="20" y="8"/>
                      <a:pt x="26" y="7"/>
                      <a:pt x="27" y="12"/>
                    </a:cubicBezTo>
                    <a:cubicBezTo>
                      <a:pt x="29" y="10"/>
                      <a:pt x="32" y="9"/>
                      <a:pt x="34" y="9"/>
                    </a:cubicBezTo>
                    <a:cubicBezTo>
                      <a:pt x="36" y="11"/>
                      <a:pt x="35" y="13"/>
                      <a:pt x="36" y="14"/>
                    </a:cubicBezTo>
                    <a:cubicBezTo>
                      <a:pt x="36" y="14"/>
                      <a:pt x="34" y="15"/>
                      <a:pt x="34" y="16"/>
                    </a:cubicBezTo>
                    <a:cubicBezTo>
                      <a:pt x="34" y="17"/>
                      <a:pt x="36" y="18"/>
                      <a:pt x="36" y="18"/>
                    </a:cubicBezTo>
                    <a:cubicBezTo>
                      <a:pt x="37" y="21"/>
                      <a:pt x="37" y="21"/>
                      <a:pt x="37" y="24"/>
                    </a:cubicBezTo>
                    <a:cubicBezTo>
                      <a:pt x="37" y="26"/>
                      <a:pt x="36" y="28"/>
                      <a:pt x="37" y="30"/>
                    </a:cubicBezTo>
                    <a:cubicBezTo>
                      <a:pt x="37" y="32"/>
                      <a:pt x="39" y="34"/>
                      <a:pt x="40" y="36"/>
                    </a:cubicBezTo>
                    <a:cubicBezTo>
                      <a:pt x="41" y="39"/>
                      <a:pt x="40" y="41"/>
                      <a:pt x="41" y="44"/>
                    </a:cubicBezTo>
                    <a:cubicBezTo>
                      <a:pt x="43" y="49"/>
                      <a:pt x="46" y="54"/>
                      <a:pt x="50" y="58"/>
                    </a:cubicBezTo>
                    <a:cubicBezTo>
                      <a:pt x="50" y="53"/>
                      <a:pt x="48" y="46"/>
                      <a:pt x="47" y="41"/>
                    </a:cubicBezTo>
                    <a:cubicBezTo>
                      <a:pt x="45" y="34"/>
                      <a:pt x="44" y="26"/>
                      <a:pt x="44" y="18"/>
                    </a:cubicBezTo>
                    <a:cubicBezTo>
                      <a:pt x="44" y="8"/>
                      <a:pt x="46" y="0"/>
                      <a:pt x="34" y="0"/>
                    </a:cubicBezTo>
                    <a:cubicBezTo>
                      <a:pt x="27" y="0"/>
                      <a:pt x="21" y="3"/>
                      <a:pt x="14" y="6"/>
                    </a:cubicBezTo>
                    <a:cubicBezTo>
                      <a:pt x="8" y="9"/>
                      <a:pt x="0" y="12"/>
                      <a:pt x="1" y="2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7" name="Freeform 470">
                <a:extLst>
                  <a:ext uri="{FF2B5EF4-FFF2-40B4-BE49-F238E27FC236}">
                    <a16:creationId xmlns:a16="http://schemas.microsoft.com/office/drawing/2014/main" id="{8B5B171D-E3EF-42E3-8BCC-FBB9A528F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268"/>
                <a:ext cx="49" cy="73"/>
              </a:xfrm>
              <a:custGeom>
                <a:avLst/>
                <a:gdLst>
                  <a:gd name="T0" fmla="*/ 0 w 31"/>
                  <a:gd name="T1" fmla="*/ 184 h 46"/>
                  <a:gd name="T2" fmla="*/ 40 w 31"/>
                  <a:gd name="T3" fmla="*/ 141 h 46"/>
                  <a:gd name="T4" fmla="*/ 52 w 31"/>
                  <a:gd name="T5" fmla="*/ 116 h 46"/>
                  <a:gd name="T6" fmla="*/ 47 w 31"/>
                  <a:gd name="T7" fmla="*/ 83 h 46"/>
                  <a:gd name="T8" fmla="*/ 55 w 31"/>
                  <a:gd name="T9" fmla="*/ 81 h 46"/>
                  <a:gd name="T10" fmla="*/ 52 w 31"/>
                  <a:gd name="T11" fmla="*/ 60 h 46"/>
                  <a:gd name="T12" fmla="*/ 63 w 31"/>
                  <a:gd name="T13" fmla="*/ 43 h 46"/>
                  <a:gd name="T14" fmla="*/ 81 w 31"/>
                  <a:gd name="T15" fmla="*/ 68 h 46"/>
                  <a:gd name="T16" fmla="*/ 100 w 31"/>
                  <a:gd name="T17" fmla="*/ 56 h 46"/>
                  <a:gd name="T18" fmla="*/ 117 w 31"/>
                  <a:gd name="T19" fmla="*/ 33 h 46"/>
                  <a:gd name="T20" fmla="*/ 27 w 31"/>
                  <a:gd name="T21" fmla="*/ 0 h 46"/>
                  <a:gd name="T22" fmla="*/ 21 w 31"/>
                  <a:gd name="T23" fmla="*/ 111 h 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1" h="46">
                    <a:moveTo>
                      <a:pt x="0" y="46"/>
                    </a:moveTo>
                    <a:cubicBezTo>
                      <a:pt x="6" y="46"/>
                      <a:pt x="7" y="39"/>
                      <a:pt x="10" y="35"/>
                    </a:cubicBezTo>
                    <a:cubicBezTo>
                      <a:pt x="11" y="33"/>
                      <a:pt x="13" y="32"/>
                      <a:pt x="13" y="29"/>
                    </a:cubicBezTo>
                    <a:cubicBezTo>
                      <a:pt x="14" y="27"/>
                      <a:pt x="11" y="23"/>
                      <a:pt x="12" y="21"/>
                    </a:cubicBezTo>
                    <a:cubicBezTo>
                      <a:pt x="12" y="20"/>
                      <a:pt x="14" y="20"/>
                      <a:pt x="14" y="20"/>
                    </a:cubicBezTo>
                    <a:cubicBezTo>
                      <a:pt x="14" y="18"/>
                      <a:pt x="13" y="16"/>
                      <a:pt x="13" y="15"/>
                    </a:cubicBezTo>
                    <a:cubicBezTo>
                      <a:pt x="13" y="12"/>
                      <a:pt x="11" y="8"/>
                      <a:pt x="16" y="11"/>
                    </a:cubicBezTo>
                    <a:cubicBezTo>
                      <a:pt x="20" y="13"/>
                      <a:pt x="18" y="16"/>
                      <a:pt x="20" y="17"/>
                    </a:cubicBezTo>
                    <a:cubicBezTo>
                      <a:pt x="24" y="20"/>
                      <a:pt x="27" y="19"/>
                      <a:pt x="25" y="14"/>
                    </a:cubicBezTo>
                    <a:cubicBezTo>
                      <a:pt x="30" y="15"/>
                      <a:pt x="31" y="12"/>
                      <a:pt x="30" y="8"/>
                    </a:cubicBezTo>
                    <a:cubicBezTo>
                      <a:pt x="23" y="6"/>
                      <a:pt x="14" y="4"/>
                      <a:pt x="7" y="0"/>
                    </a:cubicBezTo>
                    <a:cubicBezTo>
                      <a:pt x="7" y="9"/>
                      <a:pt x="2" y="19"/>
                      <a:pt x="5" y="28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8" name="Freeform 471">
                <a:extLst>
                  <a:ext uri="{FF2B5EF4-FFF2-40B4-BE49-F238E27FC236}">
                    <a16:creationId xmlns:a16="http://schemas.microsoft.com/office/drawing/2014/main" id="{12CF37A6-30EC-4398-B7A2-88480E0BA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1" y="2295"/>
                <a:ext cx="57" cy="160"/>
              </a:xfrm>
              <a:custGeom>
                <a:avLst/>
                <a:gdLst>
                  <a:gd name="T0" fmla="*/ 52 w 36"/>
                  <a:gd name="T1" fmla="*/ 13 h 101"/>
                  <a:gd name="T2" fmla="*/ 27 w 36"/>
                  <a:gd name="T3" fmla="*/ 27 h 101"/>
                  <a:gd name="T4" fmla="*/ 52 w 36"/>
                  <a:gd name="T5" fmla="*/ 48 h 101"/>
                  <a:gd name="T6" fmla="*/ 52 w 36"/>
                  <a:gd name="T7" fmla="*/ 68 h 101"/>
                  <a:gd name="T8" fmla="*/ 82 w 36"/>
                  <a:gd name="T9" fmla="*/ 100 h 101"/>
                  <a:gd name="T10" fmla="*/ 76 w 36"/>
                  <a:gd name="T11" fmla="*/ 147 h 101"/>
                  <a:gd name="T12" fmla="*/ 27 w 36"/>
                  <a:gd name="T13" fmla="*/ 147 h 101"/>
                  <a:gd name="T14" fmla="*/ 55 w 36"/>
                  <a:gd name="T15" fmla="*/ 176 h 101"/>
                  <a:gd name="T16" fmla="*/ 76 w 36"/>
                  <a:gd name="T17" fmla="*/ 198 h 101"/>
                  <a:gd name="T18" fmla="*/ 95 w 36"/>
                  <a:gd name="T19" fmla="*/ 219 h 101"/>
                  <a:gd name="T20" fmla="*/ 87 w 36"/>
                  <a:gd name="T21" fmla="*/ 266 h 101"/>
                  <a:gd name="T22" fmla="*/ 103 w 36"/>
                  <a:gd name="T23" fmla="*/ 299 h 101"/>
                  <a:gd name="T24" fmla="*/ 108 w 36"/>
                  <a:gd name="T25" fmla="*/ 401 h 101"/>
                  <a:gd name="T26" fmla="*/ 130 w 36"/>
                  <a:gd name="T27" fmla="*/ 301 h 101"/>
                  <a:gd name="T28" fmla="*/ 136 w 36"/>
                  <a:gd name="T29" fmla="*/ 171 h 101"/>
                  <a:gd name="T30" fmla="*/ 116 w 36"/>
                  <a:gd name="T31" fmla="*/ 73 h 101"/>
                  <a:gd name="T32" fmla="*/ 73 w 36"/>
                  <a:gd name="T33" fmla="*/ 5 h 1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6" h="101">
                    <a:moveTo>
                      <a:pt x="13" y="3"/>
                    </a:moveTo>
                    <a:cubicBezTo>
                      <a:pt x="10" y="0"/>
                      <a:pt x="5" y="2"/>
                      <a:pt x="7" y="7"/>
                    </a:cubicBezTo>
                    <a:cubicBezTo>
                      <a:pt x="8" y="9"/>
                      <a:pt x="13" y="10"/>
                      <a:pt x="13" y="12"/>
                    </a:cubicBezTo>
                    <a:cubicBezTo>
                      <a:pt x="14" y="14"/>
                      <a:pt x="12" y="15"/>
                      <a:pt x="13" y="17"/>
                    </a:cubicBezTo>
                    <a:cubicBezTo>
                      <a:pt x="14" y="23"/>
                      <a:pt x="18" y="20"/>
                      <a:pt x="21" y="25"/>
                    </a:cubicBezTo>
                    <a:cubicBezTo>
                      <a:pt x="22" y="29"/>
                      <a:pt x="17" y="34"/>
                      <a:pt x="19" y="37"/>
                    </a:cubicBezTo>
                    <a:cubicBezTo>
                      <a:pt x="17" y="37"/>
                      <a:pt x="9" y="35"/>
                      <a:pt x="7" y="37"/>
                    </a:cubicBezTo>
                    <a:cubicBezTo>
                      <a:pt x="0" y="41"/>
                      <a:pt x="10" y="44"/>
                      <a:pt x="14" y="44"/>
                    </a:cubicBezTo>
                    <a:cubicBezTo>
                      <a:pt x="19" y="45"/>
                      <a:pt x="19" y="44"/>
                      <a:pt x="19" y="50"/>
                    </a:cubicBezTo>
                    <a:cubicBezTo>
                      <a:pt x="19" y="53"/>
                      <a:pt x="17" y="58"/>
                      <a:pt x="24" y="55"/>
                    </a:cubicBezTo>
                    <a:cubicBezTo>
                      <a:pt x="25" y="59"/>
                      <a:pt x="21" y="63"/>
                      <a:pt x="22" y="67"/>
                    </a:cubicBezTo>
                    <a:cubicBezTo>
                      <a:pt x="23" y="71"/>
                      <a:pt x="25" y="71"/>
                      <a:pt x="26" y="75"/>
                    </a:cubicBezTo>
                    <a:cubicBezTo>
                      <a:pt x="28" y="82"/>
                      <a:pt x="23" y="94"/>
                      <a:pt x="27" y="101"/>
                    </a:cubicBezTo>
                    <a:cubicBezTo>
                      <a:pt x="35" y="98"/>
                      <a:pt x="33" y="82"/>
                      <a:pt x="33" y="76"/>
                    </a:cubicBezTo>
                    <a:cubicBezTo>
                      <a:pt x="34" y="65"/>
                      <a:pt x="36" y="54"/>
                      <a:pt x="34" y="43"/>
                    </a:cubicBezTo>
                    <a:cubicBezTo>
                      <a:pt x="33" y="35"/>
                      <a:pt x="32" y="26"/>
                      <a:pt x="29" y="18"/>
                    </a:cubicBezTo>
                    <a:cubicBezTo>
                      <a:pt x="26" y="12"/>
                      <a:pt x="21" y="7"/>
                      <a:pt x="18" y="1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69" name="Freeform 472">
                <a:extLst>
                  <a:ext uri="{FF2B5EF4-FFF2-40B4-BE49-F238E27FC236}">
                    <a16:creationId xmlns:a16="http://schemas.microsoft.com/office/drawing/2014/main" id="{D14786EC-AE8C-4EFD-9176-84245A667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2216"/>
                <a:ext cx="35" cy="178"/>
              </a:xfrm>
              <a:custGeom>
                <a:avLst/>
                <a:gdLst>
                  <a:gd name="T0" fmla="*/ 33 w 22"/>
                  <a:gd name="T1" fmla="*/ 0 h 112"/>
                  <a:gd name="T2" fmla="*/ 40 w 22"/>
                  <a:gd name="T3" fmla="*/ 73 h 112"/>
                  <a:gd name="T4" fmla="*/ 48 w 22"/>
                  <a:gd name="T5" fmla="*/ 95 h 112"/>
                  <a:gd name="T6" fmla="*/ 35 w 22"/>
                  <a:gd name="T7" fmla="*/ 129 h 112"/>
                  <a:gd name="T8" fmla="*/ 40 w 22"/>
                  <a:gd name="T9" fmla="*/ 162 h 112"/>
                  <a:gd name="T10" fmla="*/ 33 w 22"/>
                  <a:gd name="T11" fmla="*/ 192 h 112"/>
                  <a:gd name="T12" fmla="*/ 46 w 22"/>
                  <a:gd name="T13" fmla="*/ 250 h 112"/>
                  <a:gd name="T14" fmla="*/ 40 w 22"/>
                  <a:gd name="T15" fmla="*/ 299 h 112"/>
                  <a:gd name="T16" fmla="*/ 64 w 22"/>
                  <a:gd name="T17" fmla="*/ 299 h 112"/>
                  <a:gd name="T18" fmla="*/ 53 w 22"/>
                  <a:gd name="T19" fmla="*/ 321 h 112"/>
                  <a:gd name="T20" fmla="*/ 89 w 22"/>
                  <a:gd name="T21" fmla="*/ 429 h 112"/>
                  <a:gd name="T22" fmla="*/ 13 w 22"/>
                  <a:gd name="T23" fmla="*/ 288 h 112"/>
                  <a:gd name="T24" fmla="*/ 16 w 22"/>
                  <a:gd name="T25" fmla="*/ 108 h 1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2" h="112">
                    <a:moveTo>
                      <a:pt x="8" y="0"/>
                    </a:moveTo>
                    <a:cubicBezTo>
                      <a:pt x="8" y="7"/>
                      <a:pt x="8" y="12"/>
                      <a:pt x="10" y="18"/>
                    </a:cubicBezTo>
                    <a:cubicBezTo>
                      <a:pt x="11" y="21"/>
                      <a:pt x="13" y="21"/>
                      <a:pt x="12" y="24"/>
                    </a:cubicBezTo>
                    <a:cubicBezTo>
                      <a:pt x="12" y="27"/>
                      <a:pt x="9" y="29"/>
                      <a:pt x="9" y="32"/>
                    </a:cubicBezTo>
                    <a:cubicBezTo>
                      <a:pt x="9" y="35"/>
                      <a:pt x="10" y="37"/>
                      <a:pt x="10" y="40"/>
                    </a:cubicBezTo>
                    <a:cubicBezTo>
                      <a:pt x="11" y="44"/>
                      <a:pt x="9" y="44"/>
                      <a:pt x="8" y="48"/>
                    </a:cubicBezTo>
                    <a:cubicBezTo>
                      <a:pt x="7" y="54"/>
                      <a:pt x="12" y="57"/>
                      <a:pt x="11" y="62"/>
                    </a:cubicBezTo>
                    <a:cubicBezTo>
                      <a:pt x="11" y="66"/>
                      <a:pt x="5" y="71"/>
                      <a:pt x="10" y="74"/>
                    </a:cubicBezTo>
                    <a:cubicBezTo>
                      <a:pt x="12" y="75"/>
                      <a:pt x="14" y="70"/>
                      <a:pt x="16" y="74"/>
                    </a:cubicBezTo>
                    <a:cubicBezTo>
                      <a:pt x="18" y="77"/>
                      <a:pt x="13" y="78"/>
                      <a:pt x="13" y="80"/>
                    </a:cubicBezTo>
                    <a:cubicBezTo>
                      <a:pt x="10" y="91"/>
                      <a:pt x="19" y="98"/>
                      <a:pt x="22" y="107"/>
                    </a:cubicBezTo>
                    <a:cubicBezTo>
                      <a:pt x="11" y="112"/>
                      <a:pt x="4" y="78"/>
                      <a:pt x="3" y="72"/>
                    </a:cubicBezTo>
                    <a:cubicBezTo>
                      <a:pt x="1" y="59"/>
                      <a:pt x="0" y="39"/>
                      <a:pt x="4" y="27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0" name="Freeform 473">
                <a:extLst>
                  <a:ext uri="{FF2B5EF4-FFF2-40B4-BE49-F238E27FC236}">
                    <a16:creationId xmlns:a16="http://schemas.microsoft.com/office/drawing/2014/main" id="{88C6827A-6114-48AA-A854-C05E70A66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249"/>
                <a:ext cx="35" cy="121"/>
              </a:xfrm>
              <a:custGeom>
                <a:avLst/>
                <a:gdLst>
                  <a:gd name="T0" fmla="*/ 46 w 22"/>
                  <a:gd name="T1" fmla="*/ 0 h 76"/>
                  <a:gd name="T2" fmla="*/ 53 w 22"/>
                  <a:gd name="T3" fmla="*/ 89 h 76"/>
                  <a:gd name="T4" fmla="*/ 53 w 22"/>
                  <a:gd name="T5" fmla="*/ 162 h 76"/>
                  <a:gd name="T6" fmla="*/ 48 w 22"/>
                  <a:gd name="T7" fmla="*/ 197 h 76"/>
                  <a:gd name="T8" fmla="*/ 25 w 22"/>
                  <a:gd name="T9" fmla="*/ 223 h 76"/>
                  <a:gd name="T10" fmla="*/ 33 w 22"/>
                  <a:gd name="T11" fmla="*/ 244 h 76"/>
                  <a:gd name="T12" fmla="*/ 0 w 22"/>
                  <a:gd name="T13" fmla="*/ 307 h 76"/>
                  <a:gd name="T14" fmla="*/ 89 w 22"/>
                  <a:gd name="T15" fmla="*/ 162 h 76"/>
                  <a:gd name="T16" fmla="*/ 73 w 22"/>
                  <a:gd name="T17" fmla="*/ 48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76">
                    <a:moveTo>
                      <a:pt x="11" y="0"/>
                    </a:moveTo>
                    <a:cubicBezTo>
                      <a:pt x="17" y="7"/>
                      <a:pt x="13" y="14"/>
                      <a:pt x="13" y="22"/>
                    </a:cubicBezTo>
                    <a:cubicBezTo>
                      <a:pt x="12" y="28"/>
                      <a:pt x="21" y="36"/>
                      <a:pt x="13" y="40"/>
                    </a:cubicBezTo>
                    <a:cubicBezTo>
                      <a:pt x="8" y="36"/>
                      <a:pt x="9" y="46"/>
                      <a:pt x="12" y="49"/>
                    </a:cubicBezTo>
                    <a:cubicBezTo>
                      <a:pt x="9" y="50"/>
                      <a:pt x="6" y="51"/>
                      <a:pt x="6" y="55"/>
                    </a:cubicBezTo>
                    <a:cubicBezTo>
                      <a:pt x="5" y="58"/>
                      <a:pt x="8" y="57"/>
                      <a:pt x="8" y="60"/>
                    </a:cubicBezTo>
                    <a:cubicBezTo>
                      <a:pt x="8" y="64"/>
                      <a:pt x="3" y="73"/>
                      <a:pt x="0" y="76"/>
                    </a:cubicBezTo>
                    <a:cubicBezTo>
                      <a:pt x="13" y="74"/>
                      <a:pt x="22" y="51"/>
                      <a:pt x="22" y="40"/>
                    </a:cubicBezTo>
                    <a:cubicBezTo>
                      <a:pt x="22" y="30"/>
                      <a:pt x="21" y="22"/>
                      <a:pt x="18" y="12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1" name="Freeform 474">
                <a:extLst>
                  <a:ext uri="{FF2B5EF4-FFF2-40B4-BE49-F238E27FC236}">
                    <a16:creationId xmlns:a16="http://schemas.microsoft.com/office/drawing/2014/main" id="{A44BFAD4-DD19-44D5-90E8-43B2B1895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341"/>
                <a:ext cx="130" cy="53"/>
              </a:xfrm>
              <a:custGeom>
                <a:avLst/>
                <a:gdLst>
                  <a:gd name="T0" fmla="*/ 16 w 82"/>
                  <a:gd name="T1" fmla="*/ 69 h 33"/>
                  <a:gd name="T2" fmla="*/ 0 w 82"/>
                  <a:gd name="T3" fmla="*/ 35 h 33"/>
                  <a:gd name="T4" fmla="*/ 40 w 82"/>
                  <a:gd name="T5" fmla="*/ 42 h 33"/>
                  <a:gd name="T6" fmla="*/ 68 w 82"/>
                  <a:gd name="T7" fmla="*/ 69 h 33"/>
                  <a:gd name="T8" fmla="*/ 111 w 82"/>
                  <a:gd name="T9" fmla="*/ 67 h 33"/>
                  <a:gd name="T10" fmla="*/ 130 w 82"/>
                  <a:gd name="T11" fmla="*/ 67 h 33"/>
                  <a:gd name="T12" fmla="*/ 138 w 82"/>
                  <a:gd name="T13" fmla="*/ 55 h 33"/>
                  <a:gd name="T14" fmla="*/ 151 w 82"/>
                  <a:gd name="T15" fmla="*/ 50 h 33"/>
                  <a:gd name="T16" fmla="*/ 163 w 82"/>
                  <a:gd name="T17" fmla="*/ 50 h 33"/>
                  <a:gd name="T18" fmla="*/ 171 w 82"/>
                  <a:gd name="T19" fmla="*/ 35 h 33"/>
                  <a:gd name="T20" fmla="*/ 190 w 82"/>
                  <a:gd name="T21" fmla="*/ 42 h 33"/>
                  <a:gd name="T22" fmla="*/ 190 w 82"/>
                  <a:gd name="T23" fmla="*/ 34 h 33"/>
                  <a:gd name="T24" fmla="*/ 159 w 82"/>
                  <a:gd name="T25" fmla="*/ 75 h 33"/>
                  <a:gd name="T26" fmla="*/ 116 w 82"/>
                  <a:gd name="T27" fmla="*/ 95 h 33"/>
                  <a:gd name="T28" fmla="*/ 155 w 82"/>
                  <a:gd name="T29" fmla="*/ 101 h 33"/>
                  <a:gd name="T30" fmla="*/ 189 w 82"/>
                  <a:gd name="T31" fmla="*/ 101 h 33"/>
                  <a:gd name="T32" fmla="*/ 211 w 82"/>
                  <a:gd name="T33" fmla="*/ 88 h 33"/>
                  <a:gd name="T34" fmla="*/ 224 w 82"/>
                  <a:gd name="T35" fmla="*/ 88 h 33"/>
                  <a:gd name="T36" fmla="*/ 236 w 82"/>
                  <a:gd name="T37" fmla="*/ 80 h 33"/>
                  <a:gd name="T38" fmla="*/ 263 w 82"/>
                  <a:gd name="T39" fmla="*/ 63 h 33"/>
                  <a:gd name="T40" fmla="*/ 274 w 82"/>
                  <a:gd name="T41" fmla="*/ 47 h 33"/>
                  <a:gd name="T42" fmla="*/ 292 w 82"/>
                  <a:gd name="T43" fmla="*/ 42 h 33"/>
                  <a:gd name="T44" fmla="*/ 322 w 82"/>
                  <a:gd name="T45" fmla="*/ 26 h 33"/>
                  <a:gd name="T46" fmla="*/ 263 w 82"/>
                  <a:gd name="T47" fmla="*/ 82 h 33"/>
                  <a:gd name="T48" fmla="*/ 190 w 82"/>
                  <a:gd name="T49" fmla="*/ 111 h 33"/>
                  <a:gd name="T50" fmla="*/ 52 w 82"/>
                  <a:gd name="T51" fmla="*/ 101 h 3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2" h="33">
                    <a:moveTo>
                      <a:pt x="4" y="17"/>
                    </a:moveTo>
                    <a:cubicBezTo>
                      <a:pt x="2" y="14"/>
                      <a:pt x="2" y="11"/>
                      <a:pt x="0" y="9"/>
                    </a:cubicBezTo>
                    <a:cubicBezTo>
                      <a:pt x="3" y="13"/>
                      <a:pt x="6" y="14"/>
                      <a:pt x="10" y="10"/>
                    </a:cubicBezTo>
                    <a:cubicBezTo>
                      <a:pt x="14" y="14"/>
                      <a:pt x="11" y="16"/>
                      <a:pt x="17" y="17"/>
                    </a:cubicBezTo>
                    <a:cubicBezTo>
                      <a:pt x="22" y="17"/>
                      <a:pt x="23" y="16"/>
                      <a:pt x="28" y="16"/>
                    </a:cubicBezTo>
                    <a:cubicBezTo>
                      <a:pt x="30" y="16"/>
                      <a:pt x="31" y="17"/>
                      <a:pt x="33" y="16"/>
                    </a:cubicBezTo>
                    <a:cubicBezTo>
                      <a:pt x="34" y="16"/>
                      <a:pt x="34" y="13"/>
                      <a:pt x="35" y="13"/>
                    </a:cubicBezTo>
                    <a:cubicBezTo>
                      <a:pt x="36" y="13"/>
                      <a:pt x="38" y="13"/>
                      <a:pt x="38" y="12"/>
                    </a:cubicBezTo>
                    <a:cubicBezTo>
                      <a:pt x="38" y="13"/>
                      <a:pt x="41" y="12"/>
                      <a:pt x="41" y="12"/>
                    </a:cubicBezTo>
                    <a:cubicBezTo>
                      <a:pt x="41" y="12"/>
                      <a:pt x="42" y="10"/>
                      <a:pt x="43" y="9"/>
                    </a:cubicBezTo>
                    <a:cubicBezTo>
                      <a:pt x="44" y="9"/>
                      <a:pt x="47" y="10"/>
                      <a:pt x="48" y="10"/>
                    </a:cubicBezTo>
                    <a:cubicBezTo>
                      <a:pt x="48" y="9"/>
                      <a:pt x="48" y="9"/>
                      <a:pt x="48" y="8"/>
                    </a:cubicBezTo>
                    <a:cubicBezTo>
                      <a:pt x="55" y="11"/>
                      <a:pt x="42" y="16"/>
                      <a:pt x="40" y="18"/>
                    </a:cubicBezTo>
                    <a:cubicBezTo>
                      <a:pt x="36" y="21"/>
                      <a:pt x="35" y="24"/>
                      <a:pt x="29" y="23"/>
                    </a:cubicBezTo>
                    <a:cubicBezTo>
                      <a:pt x="31" y="27"/>
                      <a:pt x="35" y="24"/>
                      <a:pt x="39" y="24"/>
                    </a:cubicBezTo>
                    <a:cubicBezTo>
                      <a:pt x="41" y="24"/>
                      <a:pt x="45" y="25"/>
                      <a:pt x="47" y="24"/>
                    </a:cubicBezTo>
                    <a:cubicBezTo>
                      <a:pt x="49" y="24"/>
                      <a:pt x="51" y="22"/>
                      <a:pt x="53" y="21"/>
                    </a:cubicBezTo>
                    <a:cubicBezTo>
                      <a:pt x="54" y="20"/>
                      <a:pt x="55" y="22"/>
                      <a:pt x="56" y="21"/>
                    </a:cubicBezTo>
                    <a:cubicBezTo>
                      <a:pt x="57" y="21"/>
                      <a:pt x="58" y="20"/>
                      <a:pt x="59" y="19"/>
                    </a:cubicBezTo>
                    <a:cubicBezTo>
                      <a:pt x="62" y="18"/>
                      <a:pt x="64" y="17"/>
                      <a:pt x="66" y="15"/>
                    </a:cubicBezTo>
                    <a:cubicBezTo>
                      <a:pt x="67" y="14"/>
                      <a:pt x="68" y="12"/>
                      <a:pt x="69" y="11"/>
                    </a:cubicBezTo>
                    <a:cubicBezTo>
                      <a:pt x="70" y="11"/>
                      <a:pt x="72" y="11"/>
                      <a:pt x="73" y="10"/>
                    </a:cubicBezTo>
                    <a:cubicBezTo>
                      <a:pt x="74" y="9"/>
                      <a:pt x="80" y="0"/>
                      <a:pt x="81" y="6"/>
                    </a:cubicBezTo>
                    <a:cubicBezTo>
                      <a:pt x="82" y="12"/>
                      <a:pt x="70" y="18"/>
                      <a:pt x="66" y="20"/>
                    </a:cubicBezTo>
                    <a:cubicBezTo>
                      <a:pt x="60" y="24"/>
                      <a:pt x="55" y="26"/>
                      <a:pt x="48" y="27"/>
                    </a:cubicBezTo>
                    <a:cubicBezTo>
                      <a:pt x="39" y="28"/>
                      <a:pt x="18" y="33"/>
                      <a:pt x="13" y="24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2" name="Freeform 475">
                <a:extLst>
                  <a:ext uri="{FF2B5EF4-FFF2-40B4-BE49-F238E27FC236}">
                    <a16:creationId xmlns:a16="http://schemas.microsoft.com/office/drawing/2014/main" id="{CAF8B6BE-65C8-4F7A-9C1E-C3AAB6732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684"/>
                <a:ext cx="89" cy="38"/>
              </a:xfrm>
              <a:custGeom>
                <a:avLst/>
                <a:gdLst>
                  <a:gd name="T0" fmla="*/ 56 w 56"/>
                  <a:gd name="T1" fmla="*/ 90 h 24"/>
                  <a:gd name="T2" fmla="*/ 33 w 56"/>
                  <a:gd name="T3" fmla="*/ 90 h 24"/>
                  <a:gd name="T4" fmla="*/ 13 w 56"/>
                  <a:gd name="T5" fmla="*/ 90 h 24"/>
                  <a:gd name="T6" fmla="*/ 0 w 56"/>
                  <a:gd name="T7" fmla="*/ 95 h 24"/>
                  <a:gd name="T8" fmla="*/ 16 w 56"/>
                  <a:gd name="T9" fmla="*/ 90 h 24"/>
                  <a:gd name="T10" fmla="*/ 27 w 56"/>
                  <a:gd name="T11" fmla="*/ 81 h 24"/>
                  <a:gd name="T12" fmla="*/ 43 w 56"/>
                  <a:gd name="T13" fmla="*/ 81 h 24"/>
                  <a:gd name="T14" fmla="*/ 60 w 56"/>
                  <a:gd name="T15" fmla="*/ 76 h 24"/>
                  <a:gd name="T16" fmla="*/ 68 w 56"/>
                  <a:gd name="T17" fmla="*/ 76 h 24"/>
                  <a:gd name="T18" fmla="*/ 73 w 56"/>
                  <a:gd name="T19" fmla="*/ 68 h 24"/>
                  <a:gd name="T20" fmla="*/ 94 w 56"/>
                  <a:gd name="T21" fmla="*/ 63 h 24"/>
                  <a:gd name="T22" fmla="*/ 102 w 56"/>
                  <a:gd name="T23" fmla="*/ 43 h 24"/>
                  <a:gd name="T24" fmla="*/ 141 w 56"/>
                  <a:gd name="T25" fmla="*/ 63 h 24"/>
                  <a:gd name="T26" fmla="*/ 149 w 56"/>
                  <a:gd name="T27" fmla="*/ 55 h 24"/>
                  <a:gd name="T28" fmla="*/ 151 w 56"/>
                  <a:gd name="T29" fmla="*/ 48 h 24"/>
                  <a:gd name="T30" fmla="*/ 164 w 56"/>
                  <a:gd name="T31" fmla="*/ 48 h 24"/>
                  <a:gd name="T32" fmla="*/ 168 w 56"/>
                  <a:gd name="T33" fmla="*/ 27 h 24"/>
                  <a:gd name="T34" fmla="*/ 184 w 56"/>
                  <a:gd name="T35" fmla="*/ 25 h 24"/>
                  <a:gd name="T36" fmla="*/ 197 w 56"/>
                  <a:gd name="T37" fmla="*/ 16 h 24"/>
                  <a:gd name="T38" fmla="*/ 213 w 56"/>
                  <a:gd name="T39" fmla="*/ 8 h 24"/>
                  <a:gd name="T40" fmla="*/ 224 w 56"/>
                  <a:gd name="T41" fmla="*/ 0 h 24"/>
                  <a:gd name="T42" fmla="*/ 210 w 56"/>
                  <a:gd name="T43" fmla="*/ 27 h 24"/>
                  <a:gd name="T44" fmla="*/ 184 w 56"/>
                  <a:gd name="T45" fmla="*/ 60 h 24"/>
                  <a:gd name="T46" fmla="*/ 149 w 56"/>
                  <a:gd name="T47" fmla="*/ 76 h 24"/>
                  <a:gd name="T48" fmla="*/ 103 w 56"/>
                  <a:gd name="T49" fmla="*/ 87 h 24"/>
                  <a:gd name="T50" fmla="*/ 56 w 56"/>
                  <a:gd name="T51" fmla="*/ 90 h 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6" h="24">
                    <a:moveTo>
                      <a:pt x="14" y="23"/>
                    </a:moveTo>
                    <a:cubicBezTo>
                      <a:pt x="12" y="22"/>
                      <a:pt x="10" y="23"/>
                      <a:pt x="8" y="23"/>
                    </a:cubicBezTo>
                    <a:cubicBezTo>
                      <a:pt x="6" y="23"/>
                      <a:pt x="4" y="23"/>
                      <a:pt x="3" y="23"/>
                    </a:cubicBezTo>
                    <a:cubicBezTo>
                      <a:pt x="1" y="23"/>
                      <a:pt x="1" y="23"/>
                      <a:pt x="0" y="24"/>
                    </a:cubicBezTo>
                    <a:cubicBezTo>
                      <a:pt x="0" y="23"/>
                      <a:pt x="3" y="23"/>
                      <a:pt x="4" y="23"/>
                    </a:cubicBezTo>
                    <a:cubicBezTo>
                      <a:pt x="5" y="22"/>
                      <a:pt x="6" y="20"/>
                      <a:pt x="7" y="20"/>
                    </a:cubicBezTo>
                    <a:cubicBezTo>
                      <a:pt x="9" y="20"/>
                      <a:pt x="10" y="21"/>
                      <a:pt x="11" y="20"/>
                    </a:cubicBezTo>
                    <a:cubicBezTo>
                      <a:pt x="13" y="20"/>
                      <a:pt x="13" y="19"/>
                      <a:pt x="15" y="19"/>
                    </a:cubicBezTo>
                    <a:cubicBezTo>
                      <a:pt x="16" y="19"/>
                      <a:pt x="16" y="19"/>
                      <a:pt x="17" y="19"/>
                    </a:cubicBezTo>
                    <a:cubicBezTo>
                      <a:pt x="18" y="19"/>
                      <a:pt x="18" y="17"/>
                      <a:pt x="18" y="17"/>
                    </a:cubicBezTo>
                    <a:cubicBezTo>
                      <a:pt x="20" y="16"/>
                      <a:pt x="21" y="17"/>
                      <a:pt x="23" y="16"/>
                    </a:cubicBezTo>
                    <a:cubicBezTo>
                      <a:pt x="25" y="15"/>
                      <a:pt x="29" y="12"/>
                      <a:pt x="25" y="11"/>
                    </a:cubicBezTo>
                    <a:cubicBezTo>
                      <a:pt x="29" y="9"/>
                      <a:pt x="31" y="17"/>
                      <a:pt x="35" y="16"/>
                    </a:cubicBezTo>
                    <a:cubicBezTo>
                      <a:pt x="36" y="16"/>
                      <a:pt x="36" y="14"/>
                      <a:pt x="37" y="14"/>
                    </a:cubicBezTo>
                    <a:cubicBezTo>
                      <a:pt x="38" y="13"/>
                      <a:pt x="37" y="13"/>
                      <a:pt x="38" y="12"/>
                    </a:cubicBezTo>
                    <a:cubicBezTo>
                      <a:pt x="39" y="12"/>
                      <a:pt x="40" y="13"/>
                      <a:pt x="41" y="12"/>
                    </a:cubicBezTo>
                    <a:cubicBezTo>
                      <a:pt x="43" y="10"/>
                      <a:pt x="40" y="9"/>
                      <a:pt x="42" y="7"/>
                    </a:cubicBezTo>
                    <a:cubicBezTo>
                      <a:pt x="43" y="7"/>
                      <a:pt x="45" y="7"/>
                      <a:pt x="46" y="6"/>
                    </a:cubicBezTo>
                    <a:cubicBezTo>
                      <a:pt x="47" y="6"/>
                      <a:pt x="48" y="5"/>
                      <a:pt x="49" y="4"/>
                    </a:cubicBezTo>
                    <a:cubicBezTo>
                      <a:pt x="50" y="3"/>
                      <a:pt x="52" y="3"/>
                      <a:pt x="53" y="2"/>
                    </a:cubicBezTo>
                    <a:cubicBezTo>
                      <a:pt x="54" y="1"/>
                      <a:pt x="55" y="0"/>
                      <a:pt x="56" y="0"/>
                    </a:cubicBezTo>
                    <a:cubicBezTo>
                      <a:pt x="56" y="3"/>
                      <a:pt x="53" y="5"/>
                      <a:pt x="52" y="7"/>
                    </a:cubicBezTo>
                    <a:cubicBezTo>
                      <a:pt x="50" y="10"/>
                      <a:pt x="48" y="12"/>
                      <a:pt x="46" y="15"/>
                    </a:cubicBezTo>
                    <a:cubicBezTo>
                      <a:pt x="44" y="18"/>
                      <a:pt x="41" y="19"/>
                      <a:pt x="37" y="19"/>
                    </a:cubicBezTo>
                    <a:cubicBezTo>
                      <a:pt x="33" y="20"/>
                      <a:pt x="30" y="21"/>
                      <a:pt x="26" y="22"/>
                    </a:cubicBezTo>
                    <a:cubicBezTo>
                      <a:pt x="22" y="23"/>
                      <a:pt x="17" y="23"/>
                      <a:pt x="14" y="23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3" name="Freeform 476">
                <a:extLst>
                  <a:ext uri="{FF2B5EF4-FFF2-40B4-BE49-F238E27FC236}">
                    <a16:creationId xmlns:a16="http://schemas.microsoft.com/office/drawing/2014/main" id="{8EAAA21F-54F7-48AE-8E10-4ABD21CBB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0" y="2727"/>
                <a:ext cx="62" cy="22"/>
              </a:xfrm>
              <a:custGeom>
                <a:avLst/>
                <a:gdLst>
                  <a:gd name="T0" fmla="*/ 137 w 39"/>
                  <a:gd name="T1" fmla="*/ 0 h 14"/>
                  <a:gd name="T2" fmla="*/ 157 w 39"/>
                  <a:gd name="T3" fmla="*/ 0 h 14"/>
                  <a:gd name="T4" fmla="*/ 149 w 39"/>
                  <a:gd name="T5" fmla="*/ 8 h 14"/>
                  <a:gd name="T6" fmla="*/ 141 w 39"/>
                  <a:gd name="T7" fmla="*/ 20 h 14"/>
                  <a:gd name="T8" fmla="*/ 103 w 39"/>
                  <a:gd name="T9" fmla="*/ 27 h 14"/>
                  <a:gd name="T10" fmla="*/ 89 w 39"/>
                  <a:gd name="T11" fmla="*/ 35 h 14"/>
                  <a:gd name="T12" fmla="*/ 81 w 39"/>
                  <a:gd name="T13" fmla="*/ 31 h 14"/>
                  <a:gd name="T14" fmla="*/ 73 w 39"/>
                  <a:gd name="T15" fmla="*/ 42 h 14"/>
                  <a:gd name="T16" fmla="*/ 43 w 39"/>
                  <a:gd name="T17" fmla="*/ 47 h 14"/>
                  <a:gd name="T18" fmla="*/ 21 w 39"/>
                  <a:gd name="T19" fmla="*/ 49 h 14"/>
                  <a:gd name="T20" fmla="*/ 8 w 39"/>
                  <a:gd name="T21" fmla="*/ 39 h 14"/>
                  <a:gd name="T22" fmla="*/ 48 w 39"/>
                  <a:gd name="T23" fmla="*/ 27 h 14"/>
                  <a:gd name="T24" fmla="*/ 81 w 39"/>
                  <a:gd name="T25" fmla="*/ 13 h 14"/>
                  <a:gd name="T26" fmla="*/ 103 w 39"/>
                  <a:gd name="T27" fmla="*/ 8 h 14"/>
                  <a:gd name="T28" fmla="*/ 121 w 39"/>
                  <a:gd name="T29" fmla="*/ 0 h 1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9" h="14">
                    <a:moveTo>
                      <a:pt x="34" y="0"/>
                    </a:moveTo>
                    <a:cubicBezTo>
                      <a:pt x="35" y="2"/>
                      <a:pt x="38" y="0"/>
                      <a:pt x="39" y="0"/>
                    </a:cubicBezTo>
                    <a:cubicBezTo>
                      <a:pt x="39" y="1"/>
                      <a:pt x="38" y="2"/>
                      <a:pt x="37" y="2"/>
                    </a:cubicBezTo>
                    <a:cubicBezTo>
                      <a:pt x="36" y="3"/>
                      <a:pt x="36" y="4"/>
                      <a:pt x="35" y="5"/>
                    </a:cubicBezTo>
                    <a:cubicBezTo>
                      <a:pt x="32" y="7"/>
                      <a:pt x="29" y="5"/>
                      <a:pt x="26" y="7"/>
                    </a:cubicBezTo>
                    <a:cubicBezTo>
                      <a:pt x="25" y="8"/>
                      <a:pt x="24" y="9"/>
                      <a:pt x="22" y="9"/>
                    </a:cubicBezTo>
                    <a:cubicBezTo>
                      <a:pt x="21" y="9"/>
                      <a:pt x="21" y="8"/>
                      <a:pt x="20" y="8"/>
                    </a:cubicBezTo>
                    <a:cubicBezTo>
                      <a:pt x="19" y="9"/>
                      <a:pt x="19" y="10"/>
                      <a:pt x="18" y="11"/>
                    </a:cubicBezTo>
                    <a:cubicBezTo>
                      <a:pt x="16" y="12"/>
                      <a:pt x="13" y="12"/>
                      <a:pt x="11" y="12"/>
                    </a:cubicBezTo>
                    <a:cubicBezTo>
                      <a:pt x="8" y="12"/>
                      <a:pt x="8" y="12"/>
                      <a:pt x="5" y="13"/>
                    </a:cubicBezTo>
                    <a:cubicBezTo>
                      <a:pt x="3" y="14"/>
                      <a:pt x="0" y="13"/>
                      <a:pt x="2" y="10"/>
                    </a:cubicBezTo>
                    <a:cubicBezTo>
                      <a:pt x="5" y="8"/>
                      <a:pt x="9" y="7"/>
                      <a:pt x="12" y="7"/>
                    </a:cubicBezTo>
                    <a:cubicBezTo>
                      <a:pt x="15" y="6"/>
                      <a:pt x="17" y="4"/>
                      <a:pt x="20" y="3"/>
                    </a:cubicBezTo>
                    <a:cubicBezTo>
                      <a:pt x="22" y="2"/>
                      <a:pt x="24" y="2"/>
                      <a:pt x="26" y="2"/>
                    </a:cubicBezTo>
                    <a:cubicBezTo>
                      <a:pt x="28" y="1"/>
                      <a:pt x="29" y="0"/>
                      <a:pt x="30" y="0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4" name="Freeform 477">
                <a:extLst>
                  <a:ext uri="{FF2B5EF4-FFF2-40B4-BE49-F238E27FC236}">
                    <a16:creationId xmlns:a16="http://schemas.microsoft.com/office/drawing/2014/main" id="{AEF57F51-0F62-44E7-A82A-1DA2F8DEB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727"/>
                <a:ext cx="106" cy="40"/>
              </a:xfrm>
              <a:custGeom>
                <a:avLst/>
                <a:gdLst>
                  <a:gd name="T0" fmla="*/ 0 w 67"/>
                  <a:gd name="T1" fmla="*/ 46 h 25"/>
                  <a:gd name="T2" fmla="*/ 35 w 67"/>
                  <a:gd name="T3" fmla="*/ 74 h 25"/>
                  <a:gd name="T4" fmla="*/ 60 w 67"/>
                  <a:gd name="T5" fmla="*/ 86 h 25"/>
                  <a:gd name="T6" fmla="*/ 74 w 67"/>
                  <a:gd name="T7" fmla="*/ 102 h 25"/>
                  <a:gd name="T8" fmla="*/ 95 w 67"/>
                  <a:gd name="T9" fmla="*/ 98 h 25"/>
                  <a:gd name="T10" fmla="*/ 123 w 67"/>
                  <a:gd name="T11" fmla="*/ 98 h 25"/>
                  <a:gd name="T12" fmla="*/ 147 w 67"/>
                  <a:gd name="T13" fmla="*/ 94 h 25"/>
                  <a:gd name="T14" fmla="*/ 165 w 67"/>
                  <a:gd name="T15" fmla="*/ 90 h 25"/>
                  <a:gd name="T16" fmla="*/ 177 w 67"/>
                  <a:gd name="T17" fmla="*/ 90 h 25"/>
                  <a:gd name="T18" fmla="*/ 190 w 67"/>
                  <a:gd name="T19" fmla="*/ 69 h 25"/>
                  <a:gd name="T20" fmla="*/ 233 w 67"/>
                  <a:gd name="T21" fmla="*/ 35 h 25"/>
                  <a:gd name="T22" fmla="*/ 250 w 67"/>
                  <a:gd name="T23" fmla="*/ 0 h 25"/>
                  <a:gd name="T24" fmla="*/ 233 w 67"/>
                  <a:gd name="T25" fmla="*/ 13 h 25"/>
                  <a:gd name="T26" fmla="*/ 210 w 67"/>
                  <a:gd name="T27" fmla="*/ 26 h 25"/>
                  <a:gd name="T28" fmla="*/ 163 w 67"/>
                  <a:gd name="T29" fmla="*/ 46 h 25"/>
                  <a:gd name="T30" fmla="*/ 117 w 67"/>
                  <a:gd name="T31" fmla="*/ 67 h 25"/>
                  <a:gd name="T32" fmla="*/ 74 w 67"/>
                  <a:gd name="T33" fmla="*/ 69 h 25"/>
                  <a:gd name="T34" fmla="*/ 47 w 67"/>
                  <a:gd name="T35" fmla="*/ 67 h 25"/>
                  <a:gd name="T36" fmla="*/ 27 w 67"/>
                  <a:gd name="T37" fmla="*/ 54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7" h="25">
                    <a:moveTo>
                      <a:pt x="0" y="11"/>
                    </a:moveTo>
                    <a:cubicBezTo>
                      <a:pt x="3" y="13"/>
                      <a:pt x="6" y="16"/>
                      <a:pt x="9" y="18"/>
                    </a:cubicBezTo>
                    <a:cubicBezTo>
                      <a:pt x="11" y="19"/>
                      <a:pt x="13" y="20"/>
                      <a:pt x="15" y="21"/>
                    </a:cubicBezTo>
                    <a:cubicBezTo>
                      <a:pt x="16" y="22"/>
                      <a:pt x="17" y="24"/>
                      <a:pt x="19" y="25"/>
                    </a:cubicBezTo>
                    <a:cubicBezTo>
                      <a:pt x="20" y="25"/>
                      <a:pt x="23" y="24"/>
                      <a:pt x="24" y="24"/>
                    </a:cubicBezTo>
                    <a:cubicBezTo>
                      <a:pt x="27" y="24"/>
                      <a:pt x="29" y="24"/>
                      <a:pt x="31" y="24"/>
                    </a:cubicBezTo>
                    <a:cubicBezTo>
                      <a:pt x="33" y="24"/>
                      <a:pt x="35" y="24"/>
                      <a:pt x="37" y="23"/>
                    </a:cubicBezTo>
                    <a:cubicBezTo>
                      <a:pt x="38" y="23"/>
                      <a:pt x="40" y="21"/>
                      <a:pt x="42" y="22"/>
                    </a:cubicBezTo>
                    <a:cubicBezTo>
                      <a:pt x="43" y="22"/>
                      <a:pt x="43" y="24"/>
                      <a:pt x="45" y="22"/>
                    </a:cubicBezTo>
                    <a:cubicBezTo>
                      <a:pt x="47" y="21"/>
                      <a:pt x="47" y="19"/>
                      <a:pt x="48" y="17"/>
                    </a:cubicBezTo>
                    <a:cubicBezTo>
                      <a:pt x="49" y="13"/>
                      <a:pt x="55" y="11"/>
                      <a:pt x="59" y="9"/>
                    </a:cubicBezTo>
                    <a:cubicBezTo>
                      <a:pt x="60" y="8"/>
                      <a:pt x="67" y="1"/>
                      <a:pt x="63" y="0"/>
                    </a:cubicBezTo>
                    <a:cubicBezTo>
                      <a:pt x="62" y="0"/>
                      <a:pt x="60" y="2"/>
                      <a:pt x="59" y="3"/>
                    </a:cubicBezTo>
                    <a:cubicBezTo>
                      <a:pt x="57" y="4"/>
                      <a:pt x="55" y="5"/>
                      <a:pt x="53" y="6"/>
                    </a:cubicBezTo>
                    <a:cubicBezTo>
                      <a:pt x="49" y="7"/>
                      <a:pt x="45" y="9"/>
                      <a:pt x="41" y="11"/>
                    </a:cubicBezTo>
                    <a:cubicBezTo>
                      <a:pt x="37" y="12"/>
                      <a:pt x="33" y="14"/>
                      <a:pt x="30" y="16"/>
                    </a:cubicBezTo>
                    <a:cubicBezTo>
                      <a:pt x="26" y="17"/>
                      <a:pt x="23" y="17"/>
                      <a:pt x="19" y="17"/>
                    </a:cubicBezTo>
                    <a:cubicBezTo>
                      <a:pt x="17" y="17"/>
                      <a:pt x="14" y="16"/>
                      <a:pt x="12" y="16"/>
                    </a:cubicBezTo>
                    <a:cubicBezTo>
                      <a:pt x="10" y="16"/>
                      <a:pt x="9" y="14"/>
                      <a:pt x="7" y="13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5" name="Freeform 478">
                <a:extLst>
                  <a:ext uri="{FF2B5EF4-FFF2-40B4-BE49-F238E27FC236}">
                    <a16:creationId xmlns:a16="http://schemas.microsoft.com/office/drawing/2014/main" id="{455A206C-8E25-4127-80D6-FC80C79BB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" y="2597"/>
                <a:ext cx="98" cy="54"/>
              </a:xfrm>
              <a:custGeom>
                <a:avLst/>
                <a:gdLst>
                  <a:gd name="T0" fmla="*/ 0 w 62"/>
                  <a:gd name="T1" fmla="*/ 40 h 34"/>
                  <a:gd name="T2" fmla="*/ 14 w 62"/>
                  <a:gd name="T3" fmla="*/ 27 h 34"/>
                  <a:gd name="T4" fmla="*/ 40 w 62"/>
                  <a:gd name="T5" fmla="*/ 40 h 34"/>
                  <a:gd name="T6" fmla="*/ 55 w 62"/>
                  <a:gd name="T7" fmla="*/ 35 h 34"/>
                  <a:gd name="T8" fmla="*/ 68 w 62"/>
                  <a:gd name="T9" fmla="*/ 33 h 34"/>
                  <a:gd name="T10" fmla="*/ 81 w 62"/>
                  <a:gd name="T11" fmla="*/ 33 h 34"/>
                  <a:gd name="T12" fmla="*/ 90 w 62"/>
                  <a:gd name="T13" fmla="*/ 43 h 34"/>
                  <a:gd name="T14" fmla="*/ 115 w 62"/>
                  <a:gd name="T15" fmla="*/ 35 h 34"/>
                  <a:gd name="T16" fmla="*/ 145 w 62"/>
                  <a:gd name="T17" fmla="*/ 56 h 34"/>
                  <a:gd name="T18" fmla="*/ 158 w 62"/>
                  <a:gd name="T19" fmla="*/ 108 h 34"/>
                  <a:gd name="T20" fmla="*/ 182 w 62"/>
                  <a:gd name="T21" fmla="*/ 137 h 34"/>
                  <a:gd name="T22" fmla="*/ 185 w 62"/>
                  <a:gd name="T23" fmla="*/ 64 h 34"/>
                  <a:gd name="T24" fmla="*/ 198 w 62"/>
                  <a:gd name="T25" fmla="*/ 73 h 34"/>
                  <a:gd name="T26" fmla="*/ 218 w 62"/>
                  <a:gd name="T27" fmla="*/ 76 h 34"/>
                  <a:gd name="T28" fmla="*/ 245 w 62"/>
                  <a:gd name="T29" fmla="*/ 108 h 34"/>
                  <a:gd name="T30" fmla="*/ 205 w 62"/>
                  <a:gd name="T31" fmla="*/ 40 h 34"/>
                  <a:gd name="T32" fmla="*/ 175 w 62"/>
                  <a:gd name="T33" fmla="*/ 25 h 34"/>
                  <a:gd name="T34" fmla="*/ 138 w 62"/>
                  <a:gd name="T35" fmla="*/ 13 h 34"/>
                  <a:gd name="T36" fmla="*/ 95 w 62"/>
                  <a:gd name="T37" fmla="*/ 5 h 34"/>
                  <a:gd name="T38" fmla="*/ 55 w 62"/>
                  <a:gd name="T39" fmla="*/ 5 h 34"/>
                  <a:gd name="T40" fmla="*/ 21 w 62"/>
                  <a:gd name="T41" fmla="*/ 8 h 34"/>
                  <a:gd name="T42" fmla="*/ 5 w 62"/>
                  <a:gd name="T43" fmla="*/ 25 h 3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2" h="34">
                    <a:moveTo>
                      <a:pt x="0" y="10"/>
                    </a:moveTo>
                    <a:cubicBezTo>
                      <a:pt x="0" y="8"/>
                      <a:pt x="1" y="5"/>
                      <a:pt x="4" y="7"/>
                    </a:cubicBezTo>
                    <a:cubicBezTo>
                      <a:pt x="7" y="8"/>
                      <a:pt x="6" y="11"/>
                      <a:pt x="10" y="10"/>
                    </a:cubicBezTo>
                    <a:cubicBezTo>
                      <a:pt x="11" y="10"/>
                      <a:pt x="13" y="9"/>
                      <a:pt x="14" y="9"/>
                    </a:cubicBezTo>
                    <a:cubicBezTo>
                      <a:pt x="15" y="8"/>
                      <a:pt x="16" y="8"/>
                      <a:pt x="17" y="8"/>
                    </a:cubicBezTo>
                    <a:cubicBezTo>
                      <a:pt x="18" y="8"/>
                      <a:pt x="18" y="7"/>
                      <a:pt x="20" y="8"/>
                    </a:cubicBezTo>
                    <a:cubicBezTo>
                      <a:pt x="21" y="8"/>
                      <a:pt x="22" y="10"/>
                      <a:pt x="23" y="11"/>
                    </a:cubicBezTo>
                    <a:cubicBezTo>
                      <a:pt x="26" y="12"/>
                      <a:pt x="26" y="9"/>
                      <a:pt x="29" y="9"/>
                    </a:cubicBezTo>
                    <a:cubicBezTo>
                      <a:pt x="32" y="9"/>
                      <a:pt x="35" y="11"/>
                      <a:pt x="37" y="14"/>
                    </a:cubicBezTo>
                    <a:cubicBezTo>
                      <a:pt x="39" y="18"/>
                      <a:pt x="36" y="23"/>
                      <a:pt x="40" y="27"/>
                    </a:cubicBezTo>
                    <a:cubicBezTo>
                      <a:pt x="44" y="30"/>
                      <a:pt x="45" y="29"/>
                      <a:pt x="46" y="34"/>
                    </a:cubicBezTo>
                    <a:cubicBezTo>
                      <a:pt x="45" y="28"/>
                      <a:pt x="45" y="22"/>
                      <a:pt x="47" y="16"/>
                    </a:cubicBezTo>
                    <a:cubicBezTo>
                      <a:pt x="48" y="17"/>
                      <a:pt x="49" y="18"/>
                      <a:pt x="50" y="18"/>
                    </a:cubicBezTo>
                    <a:cubicBezTo>
                      <a:pt x="52" y="19"/>
                      <a:pt x="53" y="18"/>
                      <a:pt x="55" y="19"/>
                    </a:cubicBezTo>
                    <a:cubicBezTo>
                      <a:pt x="58" y="20"/>
                      <a:pt x="59" y="25"/>
                      <a:pt x="62" y="27"/>
                    </a:cubicBezTo>
                    <a:cubicBezTo>
                      <a:pt x="62" y="22"/>
                      <a:pt x="55" y="14"/>
                      <a:pt x="52" y="10"/>
                    </a:cubicBezTo>
                    <a:cubicBezTo>
                      <a:pt x="50" y="8"/>
                      <a:pt x="47" y="7"/>
                      <a:pt x="44" y="6"/>
                    </a:cubicBezTo>
                    <a:cubicBezTo>
                      <a:pt x="42" y="5"/>
                      <a:pt x="38" y="3"/>
                      <a:pt x="35" y="3"/>
                    </a:cubicBezTo>
                    <a:cubicBezTo>
                      <a:pt x="31" y="2"/>
                      <a:pt x="27" y="2"/>
                      <a:pt x="24" y="1"/>
                    </a:cubicBezTo>
                    <a:cubicBezTo>
                      <a:pt x="20" y="0"/>
                      <a:pt x="17" y="1"/>
                      <a:pt x="14" y="1"/>
                    </a:cubicBezTo>
                    <a:cubicBezTo>
                      <a:pt x="11" y="1"/>
                      <a:pt x="8" y="1"/>
                      <a:pt x="5" y="2"/>
                    </a:cubicBezTo>
                    <a:cubicBezTo>
                      <a:pt x="3" y="3"/>
                      <a:pt x="2" y="5"/>
                      <a:pt x="1" y="6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6" name="Freeform 479">
                <a:extLst>
                  <a:ext uri="{FF2B5EF4-FFF2-40B4-BE49-F238E27FC236}">
                    <a16:creationId xmlns:a16="http://schemas.microsoft.com/office/drawing/2014/main" id="{926D6E5D-85C3-4CE4-88EB-1AF33EE97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9" y="2648"/>
                <a:ext cx="29" cy="100"/>
              </a:xfrm>
              <a:custGeom>
                <a:avLst/>
                <a:gdLst>
                  <a:gd name="T0" fmla="*/ 55 w 18"/>
                  <a:gd name="T1" fmla="*/ 16 h 63"/>
                  <a:gd name="T2" fmla="*/ 60 w 18"/>
                  <a:gd name="T3" fmla="*/ 73 h 63"/>
                  <a:gd name="T4" fmla="*/ 60 w 18"/>
                  <a:gd name="T5" fmla="*/ 124 h 63"/>
                  <a:gd name="T6" fmla="*/ 50 w 18"/>
                  <a:gd name="T7" fmla="*/ 156 h 63"/>
                  <a:gd name="T8" fmla="*/ 34 w 18"/>
                  <a:gd name="T9" fmla="*/ 197 h 63"/>
                  <a:gd name="T10" fmla="*/ 21 w 18"/>
                  <a:gd name="T11" fmla="*/ 224 h 63"/>
                  <a:gd name="T12" fmla="*/ 0 w 18"/>
                  <a:gd name="T13" fmla="*/ 252 h 63"/>
                  <a:gd name="T14" fmla="*/ 34 w 18"/>
                  <a:gd name="T15" fmla="*/ 224 h 63"/>
                  <a:gd name="T16" fmla="*/ 71 w 18"/>
                  <a:gd name="T17" fmla="*/ 179 h 63"/>
                  <a:gd name="T18" fmla="*/ 63 w 18"/>
                  <a:gd name="T19" fmla="*/ 143 h 63"/>
                  <a:gd name="T20" fmla="*/ 71 w 18"/>
                  <a:gd name="T21" fmla="*/ 111 h 63"/>
                  <a:gd name="T22" fmla="*/ 68 w 18"/>
                  <a:gd name="T23" fmla="*/ 60 h 63"/>
                  <a:gd name="T24" fmla="*/ 63 w 18"/>
                  <a:gd name="T25" fmla="*/ 27 h 63"/>
                  <a:gd name="T26" fmla="*/ 55 w 18"/>
                  <a:gd name="T27" fmla="*/ 0 h 6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8" h="63">
                    <a:moveTo>
                      <a:pt x="13" y="4"/>
                    </a:moveTo>
                    <a:cubicBezTo>
                      <a:pt x="16" y="7"/>
                      <a:pt x="14" y="14"/>
                      <a:pt x="14" y="18"/>
                    </a:cubicBezTo>
                    <a:cubicBezTo>
                      <a:pt x="14" y="22"/>
                      <a:pt x="13" y="26"/>
                      <a:pt x="14" y="31"/>
                    </a:cubicBezTo>
                    <a:cubicBezTo>
                      <a:pt x="14" y="34"/>
                      <a:pt x="14" y="36"/>
                      <a:pt x="12" y="39"/>
                    </a:cubicBezTo>
                    <a:cubicBezTo>
                      <a:pt x="11" y="42"/>
                      <a:pt x="9" y="46"/>
                      <a:pt x="8" y="49"/>
                    </a:cubicBezTo>
                    <a:cubicBezTo>
                      <a:pt x="7" y="52"/>
                      <a:pt x="7" y="53"/>
                      <a:pt x="5" y="56"/>
                    </a:cubicBezTo>
                    <a:cubicBezTo>
                      <a:pt x="4" y="58"/>
                      <a:pt x="0" y="61"/>
                      <a:pt x="0" y="63"/>
                    </a:cubicBezTo>
                    <a:cubicBezTo>
                      <a:pt x="4" y="63"/>
                      <a:pt x="5" y="58"/>
                      <a:pt x="8" y="56"/>
                    </a:cubicBezTo>
                    <a:cubicBezTo>
                      <a:pt x="10" y="52"/>
                      <a:pt x="16" y="49"/>
                      <a:pt x="17" y="45"/>
                    </a:cubicBezTo>
                    <a:cubicBezTo>
                      <a:pt x="17" y="41"/>
                      <a:pt x="15" y="39"/>
                      <a:pt x="15" y="36"/>
                    </a:cubicBezTo>
                    <a:cubicBezTo>
                      <a:pt x="16" y="34"/>
                      <a:pt x="17" y="31"/>
                      <a:pt x="17" y="28"/>
                    </a:cubicBezTo>
                    <a:cubicBezTo>
                      <a:pt x="18" y="24"/>
                      <a:pt x="17" y="20"/>
                      <a:pt x="16" y="15"/>
                    </a:cubicBezTo>
                    <a:cubicBezTo>
                      <a:pt x="16" y="13"/>
                      <a:pt x="16" y="10"/>
                      <a:pt x="15" y="7"/>
                    </a:cubicBezTo>
                    <a:cubicBezTo>
                      <a:pt x="14" y="5"/>
                      <a:pt x="13" y="3"/>
                      <a:pt x="13" y="0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7" name="Freeform 480">
                <a:extLst>
                  <a:ext uri="{FF2B5EF4-FFF2-40B4-BE49-F238E27FC236}">
                    <a16:creationId xmlns:a16="http://schemas.microsoft.com/office/drawing/2014/main" id="{A1B0D13B-15BD-4B5D-9081-82D04EFCA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3" y="2653"/>
                <a:ext cx="45" cy="128"/>
              </a:xfrm>
              <a:custGeom>
                <a:avLst/>
                <a:gdLst>
                  <a:gd name="T0" fmla="*/ 0 w 28"/>
                  <a:gd name="T1" fmla="*/ 0 h 81"/>
                  <a:gd name="T2" fmla="*/ 13 w 28"/>
                  <a:gd name="T3" fmla="*/ 21 h 81"/>
                  <a:gd name="T4" fmla="*/ 29 w 28"/>
                  <a:gd name="T5" fmla="*/ 60 h 81"/>
                  <a:gd name="T6" fmla="*/ 26 w 28"/>
                  <a:gd name="T7" fmla="*/ 117 h 81"/>
                  <a:gd name="T8" fmla="*/ 29 w 28"/>
                  <a:gd name="T9" fmla="*/ 134 h 81"/>
                  <a:gd name="T10" fmla="*/ 21 w 28"/>
                  <a:gd name="T11" fmla="*/ 158 h 81"/>
                  <a:gd name="T12" fmla="*/ 34 w 28"/>
                  <a:gd name="T13" fmla="*/ 177 h 81"/>
                  <a:gd name="T14" fmla="*/ 26 w 28"/>
                  <a:gd name="T15" fmla="*/ 198 h 81"/>
                  <a:gd name="T16" fmla="*/ 42 w 28"/>
                  <a:gd name="T17" fmla="*/ 232 h 81"/>
                  <a:gd name="T18" fmla="*/ 50 w 28"/>
                  <a:gd name="T19" fmla="*/ 258 h 81"/>
                  <a:gd name="T20" fmla="*/ 63 w 28"/>
                  <a:gd name="T21" fmla="*/ 267 h 81"/>
                  <a:gd name="T22" fmla="*/ 69 w 28"/>
                  <a:gd name="T23" fmla="*/ 292 h 81"/>
                  <a:gd name="T24" fmla="*/ 88 w 28"/>
                  <a:gd name="T25" fmla="*/ 300 h 81"/>
                  <a:gd name="T26" fmla="*/ 116 w 28"/>
                  <a:gd name="T27" fmla="*/ 319 h 81"/>
                  <a:gd name="T28" fmla="*/ 88 w 28"/>
                  <a:gd name="T29" fmla="*/ 272 h 81"/>
                  <a:gd name="T30" fmla="*/ 76 w 28"/>
                  <a:gd name="T31" fmla="*/ 240 h 81"/>
                  <a:gd name="T32" fmla="*/ 76 w 28"/>
                  <a:gd name="T33" fmla="*/ 205 h 81"/>
                  <a:gd name="T34" fmla="*/ 42 w 28"/>
                  <a:gd name="T35" fmla="*/ 90 h 8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" h="81">
                    <a:moveTo>
                      <a:pt x="0" y="0"/>
                    </a:moveTo>
                    <a:cubicBezTo>
                      <a:pt x="0" y="2"/>
                      <a:pt x="2" y="3"/>
                      <a:pt x="3" y="5"/>
                    </a:cubicBezTo>
                    <a:cubicBezTo>
                      <a:pt x="4" y="8"/>
                      <a:pt x="7" y="12"/>
                      <a:pt x="7" y="15"/>
                    </a:cubicBezTo>
                    <a:cubicBezTo>
                      <a:pt x="7" y="21"/>
                      <a:pt x="5" y="25"/>
                      <a:pt x="6" y="30"/>
                    </a:cubicBezTo>
                    <a:cubicBezTo>
                      <a:pt x="7" y="33"/>
                      <a:pt x="7" y="31"/>
                      <a:pt x="7" y="34"/>
                    </a:cubicBezTo>
                    <a:cubicBezTo>
                      <a:pt x="6" y="36"/>
                      <a:pt x="5" y="38"/>
                      <a:pt x="5" y="40"/>
                    </a:cubicBezTo>
                    <a:cubicBezTo>
                      <a:pt x="5" y="42"/>
                      <a:pt x="7" y="44"/>
                      <a:pt x="8" y="45"/>
                    </a:cubicBezTo>
                    <a:cubicBezTo>
                      <a:pt x="8" y="48"/>
                      <a:pt x="7" y="48"/>
                      <a:pt x="6" y="50"/>
                    </a:cubicBezTo>
                    <a:cubicBezTo>
                      <a:pt x="4" y="55"/>
                      <a:pt x="8" y="55"/>
                      <a:pt x="10" y="59"/>
                    </a:cubicBezTo>
                    <a:cubicBezTo>
                      <a:pt x="11" y="61"/>
                      <a:pt x="10" y="64"/>
                      <a:pt x="12" y="65"/>
                    </a:cubicBezTo>
                    <a:cubicBezTo>
                      <a:pt x="13" y="67"/>
                      <a:pt x="14" y="67"/>
                      <a:pt x="15" y="68"/>
                    </a:cubicBezTo>
                    <a:cubicBezTo>
                      <a:pt x="16" y="70"/>
                      <a:pt x="16" y="73"/>
                      <a:pt x="17" y="74"/>
                    </a:cubicBezTo>
                    <a:cubicBezTo>
                      <a:pt x="18" y="76"/>
                      <a:pt x="20" y="76"/>
                      <a:pt x="21" y="76"/>
                    </a:cubicBezTo>
                    <a:cubicBezTo>
                      <a:pt x="23" y="78"/>
                      <a:pt x="25" y="81"/>
                      <a:pt x="28" y="81"/>
                    </a:cubicBezTo>
                    <a:cubicBezTo>
                      <a:pt x="25" y="78"/>
                      <a:pt x="22" y="73"/>
                      <a:pt x="21" y="69"/>
                    </a:cubicBezTo>
                    <a:cubicBezTo>
                      <a:pt x="20" y="66"/>
                      <a:pt x="19" y="64"/>
                      <a:pt x="18" y="61"/>
                    </a:cubicBezTo>
                    <a:cubicBezTo>
                      <a:pt x="18" y="58"/>
                      <a:pt x="18" y="55"/>
                      <a:pt x="18" y="52"/>
                    </a:cubicBezTo>
                    <a:cubicBezTo>
                      <a:pt x="16" y="42"/>
                      <a:pt x="12" y="33"/>
                      <a:pt x="10" y="23"/>
                    </a:cubicBezTo>
                  </a:path>
                </a:pathLst>
              </a:custGeom>
              <a:solidFill>
                <a:srgbClr val="DD92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8" name="Freeform 481">
                <a:extLst>
                  <a:ext uri="{FF2B5EF4-FFF2-40B4-BE49-F238E27FC236}">
                    <a16:creationId xmlns:a16="http://schemas.microsoft.com/office/drawing/2014/main" id="{7B93E6F0-6553-4948-889E-CEE328A37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124"/>
                <a:ext cx="274" cy="268"/>
              </a:xfrm>
              <a:custGeom>
                <a:avLst/>
                <a:gdLst>
                  <a:gd name="T0" fmla="*/ 687 w 173"/>
                  <a:gd name="T1" fmla="*/ 13 h 169"/>
                  <a:gd name="T2" fmla="*/ 648 w 173"/>
                  <a:gd name="T3" fmla="*/ 103 h 169"/>
                  <a:gd name="T4" fmla="*/ 632 w 173"/>
                  <a:gd name="T5" fmla="*/ 189 h 169"/>
                  <a:gd name="T6" fmla="*/ 624 w 173"/>
                  <a:gd name="T7" fmla="*/ 227 h 169"/>
                  <a:gd name="T8" fmla="*/ 607 w 173"/>
                  <a:gd name="T9" fmla="*/ 287 h 169"/>
                  <a:gd name="T10" fmla="*/ 545 w 173"/>
                  <a:gd name="T11" fmla="*/ 369 h 169"/>
                  <a:gd name="T12" fmla="*/ 477 w 173"/>
                  <a:gd name="T13" fmla="*/ 415 h 169"/>
                  <a:gd name="T14" fmla="*/ 443 w 173"/>
                  <a:gd name="T15" fmla="*/ 435 h 169"/>
                  <a:gd name="T16" fmla="*/ 429 w 173"/>
                  <a:gd name="T17" fmla="*/ 430 h 169"/>
                  <a:gd name="T18" fmla="*/ 417 w 173"/>
                  <a:gd name="T19" fmla="*/ 455 h 169"/>
                  <a:gd name="T20" fmla="*/ 388 w 173"/>
                  <a:gd name="T21" fmla="*/ 471 h 169"/>
                  <a:gd name="T22" fmla="*/ 347 w 173"/>
                  <a:gd name="T23" fmla="*/ 477 h 169"/>
                  <a:gd name="T24" fmla="*/ 291 w 173"/>
                  <a:gd name="T25" fmla="*/ 538 h 169"/>
                  <a:gd name="T26" fmla="*/ 258 w 173"/>
                  <a:gd name="T27" fmla="*/ 533 h 169"/>
                  <a:gd name="T28" fmla="*/ 196 w 173"/>
                  <a:gd name="T29" fmla="*/ 574 h 169"/>
                  <a:gd name="T30" fmla="*/ 196 w 173"/>
                  <a:gd name="T31" fmla="*/ 639 h 169"/>
                  <a:gd name="T32" fmla="*/ 95 w 173"/>
                  <a:gd name="T33" fmla="*/ 614 h 169"/>
                  <a:gd name="T34" fmla="*/ 40 w 173"/>
                  <a:gd name="T35" fmla="*/ 647 h 169"/>
                  <a:gd name="T36" fmla="*/ 111 w 173"/>
                  <a:gd name="T37" fmla="*/ 515 h 169"/>
                  <a:gd name="T38" fmla="*/ 274 w 173"/>
                  <a:gd name="T39" fmla="*/ 403 h 169"/>
                  <a:gd name="T40" fmla="*/ 341 w 173"/>
                  <a:gd name="T41" fmla="*/ 306 h 169"/>
                  <a:gd name="T42" fmla="*/ 413 w 173"/>
                  <a:gd name="T43" fmla="*/ 236 h 169"/>
                  <a:gd name="T44" fmla="*/ 607 w 173"/>
                  <a:gd name="T45" fmla="*/ 0 h 16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73" h="169">
                    <a:moveTo>
                      <a:pt x="173" y="3"/>
                    </a:moveTo>
                    <a:cubicBezTo>
                      <a:pt x="160" y="1"/>
                      <a:pt x="163" y="19"/>
                      <a:pt x="163" y="26"/>
                    </a:cubicBezTo>
                    <a:cubicBezTo>
                      <a:pt x="164" y="35"/>
                      <a:pt x="160" y="38"/>
                      <a:pt x="159" y="47"/>
                    </a:cubicBezTo>
                    <a:cubicBezTo>
                      <a:pt x="158" y="51"/>
                      <a:pt x="159" y="52"/>
                      <a:pt x="157" y="57"/>
                    </a:cubicBezTo>
                    <a:cubicBezTo>
                      <a:pt x="155" y="63"/>
                      <a:pt x="154" y="66"/>
                      <a:pt x="153" y="72"/>
                    </a:cubicBezTo>
                    <a:cubicBezTo>
                      <a:pt x="151" y="81"/>
                      <a:pt x="144" y="87"/>
                      <a:pt x="137" y="93"/>
                    </a:cubicBezTo>
                    <a:cubicBezTo>
                      <a:pt x="133" y="97"/>
                      <a:pt x="126" y="101"/>
                      <a:pt x="120" y="104"/>
                    </a:cubicBezTo>
                    <a:cubicBezTo>
                      <a:pt x="118" y="106"/>
                      <a:pt x="114" y="107"/>
                      <a:pt x="112" y="109"/>
                    </a:cubicBezTo>
                    <a:cubicBezTo>
                      <a:pt x="111" y="109"/>
                      <a:pt x="108" y="108"/>
                      <a:pt x="108" y="108"/>
                    </a:cubicBezTo>
                    <a:cubicBezTo>
                      <a:pt x="106" y="110"/>
                      <a:pt x="106" y="113"/>
                      <a:pt x="105" y="114"/>
                    </a:cubicBezTo>
                    <a:cubicBezTo>
                      <a:pt x="101" y="117"/>
                      <a:pt x="102" y="117"/>
                      <a:pt x="98" y="118"/>
                    </a:cubicBezTo>
                    <a:cubicBezTo>
                      <a:pt x="96" y="119"/>
                      <a:pt x="90" y="119"/>
                      <a:pt x="87" y="120"/>
                    </a:cubicBezTo>
                    <a:cubicBezTo>
                      <a:pt x="80" y="122"/>
                      <a:pt x="74" y="126"/>
                      <a:pt x="73" y="135"/>
                    </a:cubicBezTo>
                    <a:cubicBezTo>
                      <a:pt x="70" y="134"/>
                      <a:pt x="67" y="134"/>
                      <a:pt x="65" y="134"/>
                    </a:cubicBezTo>
                    <a:cubicBezTo>
                      <a:pt x="64" y="142"/>
                      <a:pt x="56" y="144"/>
                      <a:pt x="49" y="144"/>
                    </a:cubicBezTo>
                    <a:cubicBezTo>
                      <a:pt x="47" y="149"/>
                      <a:pt x="50" y="155"/>
                      <a:pt x="49" y="160"/>
                    </a:cubicBezTo>
                    <a:cubicBezTo>
                      <a:pt x="40" y="156"/>
                      <a:pt x="35" y="146"/>
                      <a:pt x="24" y="154"/>
                    </a:cubicBezTo>
                    <a:cubicBezTo>
                      <a:pt x="20" y="157"/>
                      <a:pt x="16" y="169"/>
                      <a:pt x="10" y="162"/>
                    </a:cubicBezTo>
                    <a:cubicBezTo>
                      <a:pt x="0" y="153"/>
                      <a:pt x="23" y="134"/>
                      <a:pt x="28" y="129"/>
                    </a:cubicBezTo>
                    <a:cubicBezTo>
                      <a:pt x="41" y="117"/>
                      <a:pt x="58" y="112"/>
                      <a:pt x="69" y="101"/>
                    </a:cubicBezTo>
                    <a:cubicBezTo>
                      <a:pt x="76" y="94"/>
                      <a:pt x="79" y="84"/>
                      <a:pt x="86" y="77"/>
                    </a:cubicBezTo>
                    <a:cubicBezTo>
                      <a:pt x="92" y="71"/>
                      <a:pt x="98" y="65"/>
                      <a:pt x="104" y="59"/>
                    </a:cubicBezTo>
                    <a:cubicBezTo>
                      <a:pt x="122" y="41"/>
                      <a:pt x="139" y="21"/>
                      <a:pt x="153" y="0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9" name="Freeform 482">
                <a:extLst>
                  <a:ext uri="{FF2B5EF4-FFF2-40B4-BE49-F238E27FC236}">
                    <a16:creationId xmlns:a16="http://schemas.microsoft.com/office/drawing/2014/main" id="{56D1C529-3ED9-402E-BFE2-394194129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1380"/>
                <a:ext cx="67" cy="203"/>
              </a:xfrm>
              <a:custGeom>
                <a:avLst/>
                <a:gdLst>
                  <a:gd name="T0" fmla="*/ 104 w 42"/>
                  <a:gd name="T1" fmla="*/ 0 h 128"/>
                  <a:gd name="T2" fmla="*/ 81 w 42"/>
                  <a:gd name="T3" fmla="*/ 155 h 128"/>
                  <a:gd name="T4" fmla="*/ 102 w 42"/>
                  <a:gd name="T5" fmla="*/ 171 h 128"/>
                  <a:gd name="T6" fmla="*/ 102 w 42"/>
                  <a:gd name="T7" fmla="*/ 206 h 128"/>
                  <a:gd name="T8" fmla="*/ 142 w 42"/>
                  <a:gd name="T9" fmla="*/ 227 h 128"/>
                  <a:gd name="T10" fmla="*/ 124 w 42"/>
                  <a:gd name="T11" fmla="*/ 331 h 128"/>
                  <a:gd name="T12" fmla="*/ 129 w 42"/>
                  <a:gd name="T13" fmla="*/ 360 h 128"/>
                  <a:gd name="T14" fmla="*/ 110 w 42"/>
                  <a:gd name="T15" fmla="*/ 390 h 128"/>
                  <a:gd name="T16" fmla="*/ 123 w 42"/>
                  <a:gd name="T17" fmla="*/ 420 h 128"/>
                  <a:gd name="T18" fmla="*/ 116 w 42"/>
                  <a:gd name="T19" fmla="*/ 458 h 128"/>
                  <a:gd name="T20" fmla="*/ 136 w 42"/>
                  <a:gd name="T21" fmla="*/ 490 h 128"/>
                  <a:gd name="T22" fmla="*/ 97 w 42"/>
                  <a:gd name="T23" fmla="*/ 484 h 128"/>
                  <a:gd name="T24" fmla="*/ 48 w 42"/>
                  <a:gd name="T25" fmla="*/ 360 h 128"/>
                  <a:gd name="T26" fmla="*/ 29 w 42"/>
                  <a:gd name="T27" fmla="*/ 82 h 1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128">
                    <a:moveTo>
                      <a:pt x="26" y="0"/>
                    </a:moveTo>
                    <a:cubicBezTo>
                      <a:pt x="15" y="11"/>
                      <a:pt x="11" y="27"/>
                      <a:pt x="20" y="39"/>
                    </a:cubicBezTo>
                    <a:cubicBezTo>
                      <a:pt x="21" y="41"/>
                      <a:pt x="24" y="41"/>
                      <a:pt x="25" y="43"/>
                    </a:cubicBezTo>
                    <a:cubicBezTo>
                      <a:pt x="26" y="47"/>
                      <a:pt x="23" y="50"/>
                      <a:pt x="25" y="52"/>
                    </a:cubicBezTo>
                    <a:cubicBezTo>
                      <a:pt x="26" y="57"/>
                      <a:pt x="30" y="61"/>
                      <a:pt x="35" y="57"/>
                    </a:cubicBezTo>
                    <a:cubicBezTo>
                      <a:pt x="42" y="63"/>
                      <a:pt x="33" y="76"/>
                      <a:pt x="31" y="83"/>
                    </a:cubicBezTo>
                    <a:cubicBezTo>
                      <a:pt x="30" y="85"/>
                      <a:pt x="33" y="88"/>
                      <a:pt x="32" y="90"/>
                    </a:cubicBezTo>
                    <a:cubicBezTo>
                      <a:pt x="32" y="92"/>
                      <a:pt x="28" y="95"/>
                      <a:pt x="27" y="98"/>
                    </a:cubicBezTo>
                    <a:cubicBezTo>
                      <a:pt x="27" y="101"/>
                      <a:pt x="30" y="102"/>
                      <a:pt x="30" y="105"/>
                    </a:cubicBezTo>
                    <a:cubicBezTo>
                      <a:pt x="30" y="109"/>
                      <a:pt x="29" y="111"/>
                      <a:pt x="29" y="115"/>
                    </a:cubicBezTo>
                    <a:cubicBezTo>
                      <a:pt x="30" y="118"/>
                      <a:pt x="34" y="119"/>
                      <a:pt x="33" y="123"/>
                    </a:cubicBezTo>
                    <a:cubicBezTo>
                      <a:pt x="30" y="128"/>
                      <a:pt x="26" y="123"/>
                      <a:pt x="24" y="121"/>
                    </a:cubicBezTo>
                    <a:cubicBezTo>
                      <a:pt x="15" y="113"/>
                      <a:pt x="14" y="100"/>
                      <a:pt x="12" y="90"/>
                    </a:cubicBezTo>
                    <a:cubicBezTo>
                      <a:pt x="9" y="66"/>
                      <a:pt x="0" y="44"/>
                      <a:pt x="7" y="21"/>
                    </a:cubicBezTo>
                  </a:path>
                </a:pathLst>
              </a:custGeom>
              <a:solidFill>
                <a:srgbClr val="BA62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0" name="Freeform 483">
                <a:extLst>
                  <a:ext uri="{FF2B5EF4-FFF2-40B4-BE49-F238E27FC236}">
                    <a16:creationId xmlns:a16="http://schemas.microsoft.com/office/drawing/2014/main" id="{295BA898-0C87-4E5E-8B19-43F4896DB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4" y="2591"/>
                <a:ext cx="114" cy="54"/>
              </a:xfrm>
              <a:custGeom>
                <a:avLst/>
                <a:gdLst>
                  <a:gd name="T0" fmla="*/ 81 w 72"/>
                  <a:gd name="T1" fmla="*/ 137 h 34"/>
                  <a:gd name="T2" fmla="*/ 21 w 72"/>
                  <a:gd name="T3" fmla="*/ 35 h 34"/>
                  <a:gd name="T4" fmla="*/ 8 w 72"/>
                  <a:gd name="T5" fmla="*/ 13 h 34"/>
                  <a:gd name="T6" fmla="*/ 13 w 72"/>
                  <a:gd name="T7" fmla="*/ 5 h 34"/>
                  <a:gd name="T8" fmla="*/ 55 w 72"/>
                  <a:gd name="T9" fmla="*/ 13 h 34"/>
                  <a:gd name="T10" fmla="*/ 238 w 72"/>
                  <a:gd name="T11" fmla="*/ 35 h 34"/>
                  <a:gd name="T12" fmla="*/ 287 w 72"/>
                  <a:gd name="T13" fmla="*/ 76 h 34"/>
                  <a:gd name="T14" fmla="*/ 244 w 72"/>
                  <a:gd name="T15" fmla="*/ 43 h 34"/>
                  <a:gd name="T16" fmla="*/ 215 w 72"/>
                  <a:gd name="T17" fmla="*/ 35 h 34"/>
                  <a:gd name="T18" fmla="*/ 211 w 72"/>
                  <a:gd name="T19" fmla="*/ 35 h 34"/>
                  <a:gd name="T20" fmla="*/ 231 w 72"/>
                  <a:gd name="T21" fmla="*/ 76 h 34"/>
                  <a:gd name="T22" fmla="*/ 198 w 72"/>
                  <a:gd name="T23" fmla="*/ 35 h 34"/>
                  <a:gd name="T24" fmla="*/ 163 w 72"/>
                  <a:gd name="T25" fmla="*/ 40 h 34"/>
                  <a:gd name="T26" fmla="*/ 136 w 72"/>
                  <a:gd name="T27" fmla="*/ 27 h 34"/>
                  <a:gd name="T28" fmla="*/ 136 w 72"/>
                  <a:gd name="T29" fmla="*/ 40 h 34"/>
                  <a:gd name="T30" fmla="*/ 111 w 72"/>
                  <a:gd name="T31" fmla="*/ 35 h 34"/>
                  <a:gd name="T32" fmla="*/ 81 w 72"/>
                  <a:gd name="T33" fmla="*/ 27 h 34"/>
                  <a:gd name="T34" fmla="*/ 55 w 72"/>
                  <a:gd name="T35" fmla="*/ 33 h 34"/>
                  <a:gd name="T36" fmla="*/ 27 w 72"/>
                  <a:gd name="T37" fmla="*/ 21 h 34"/>
                  <a:gd name="T38" fmla="*/ 48 w 72"/>
                  <a:gd name="T39" fmla="*/ 43 h 34"/>
                  <a:gd name="T40" fmla="*/ 60 w 72"/>
                  <a:gd name="T41" fmla="*/ 73 h 34"/>
                  <a:gd name="T42" fmla="*/ 82 w 72"/>
                  <a:gd name="T43" fmla="*/ 132 h 3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72" h="34">
                    <a:moveTo>
                      <a:pt x="20" y="34"/>
                    </a:moveTo>
                    <a:cubicBezTo>
                      <a:pt x="21" y="25"/>
                      <a:pt x="10" y="15"/>
                      <a:pt x="5" y="9"/>
                    </a:cubicBezTo>
                    <a:cubicBezTo>
                      <a:pt x="4" y="8"/>
                      <a:pt x="2" y="5"/>
                      <a:pt x="2" y="3"/>
                    </a:cubicBezTo>
                    <a:cubicBezTo>
                      <a:pt x="1" y="0"/>
                      <a:pt x="0" y="1"/>
                      <a:pt x="3" y="1"/>
                    </a:cubicBezTo>
                    <a:cubicBezTo>
                      <a:pt x="6" y="0"/>
                      <a:pt x="11" y="2"/>
                      <a:pt x="14" y="3"/>
                    </a:cubicBezTo>
                    <a:cubicBezTo>
                      <a:pt x="29" y="3"/>
                      <a:pt x="46" y="4"/>
                      <a:pt x="60" y="9"/>
                    </a:cubicBezTo>
                    <a:cubicBezTo>
                      <a:pt x="65" y="11"/>
                      <a:pt x="69" y="15"/>
                      <a:pt x="72" y="19"/>
                    </a:cubicBezTo>
                    <a:cubicBezTo>
                      <a:pt x="68" y="18"/>
                      <a:pt x="62" y="16"/>
                      <a:pt x="61" y="11"/>
                    </a:cubicBezTo>
                    <a:cubicBezTo>
                      <a:pt x="59" y="13"/>
                      <a:pt x="55" y="11"/>
                      <a:pt x="54" y="9"/>
                    </a:cubicBezTo>
                    <a:cubicBezTo>
                      <a:pt x="54" y="9"/>
                      <a:pt x="53" y="9"/>
                      <a:pt x="53" y="9"/>
                    </a:cubicBezTo>
                    <a:cubicBezTo>
                      <a:pt x="52" y="12"/>
                      <a:pt x="58" y="15"/>
                      <a:pt x="58" y="19"/>
                    </a:cubicBezTo>
                    <a:cubicBezTo>
                      <a:pt x="55" y="16"/>
                      <a:pt x="54" y="11"/>
                      <a:pt x="50" y="9"/>
                    </a:cubicBezTo>
                    <a:cubicBezTo>
                      <a:pt x="49" y="10"/>
                      <a:pt x="43" y="10"/>
                      <a:pt x="41" y="10"/>
                    </a:cubicBezTo>
                    <a:cubicBezTo>
                      <a:pt x="38" y="10"/>
                      <a:pt x="37" y="7"/>
                      <a:pt x="34" y="7"/>
                    </a:cubicBezTo>
                    <a:cubicBezTo>
                      <a:pt x="34" y="9"/>
                      <a:pt x="33" y="9"/>
                      <a:pt x="34" y="10"/>
                    </a:cubicBezTo>
                    <a:cubicBezTo>
                      <a:pt x="32" y="9"/>
                      <a:pt x="30" y="10"/>
                      <a:pt x="28" y="9"/>
                    </a:cubicBezTo>
                    <a:cubicBezTo>
                      <a:pt x="25" y="9"/>
                      <a:pt x="23" y="7"/>
                      <a:pt x="20" y="7"/>
                    </a:cubicBezTo>
                    <a:cubicBezTo>
                      <a:pt x="18" y="6"/>
                      <a:pt x="16" y="8"/>
                      <a:pt x="14" y="8"/>
                    </a:cubicBezTo>
                    <a:cubicBezTo>
                      <a:pt x="12" y="8"/>
                      <a:pt x="9" y="6"/>
                      <a:pt x="7" y="5"/>
                    </a:cubicBezTo>
                    <a:cubicBezTo>
                      <a:pt x="7" y="8"/>
                      <a:pt x="10" y="9"/>
                      <a:pt x="12" y="11"/>
                    </a:cubicBezTo>
                    <a:cubicBezTo>
                      <a:pt x="13" y="13"/>
                      <a:pt x="14" y="16"/>
                      <a:pt x="15" y="18"/>
                    </a:cubicBezTo>
                    <a:cubicBezTo>
                      <a:pt x="17" y="23"/>
                      <a:pt x="20" y="27"/>
                      <a:pt x="21" y="33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1" name="Freeform 484">
                <a:extLst>
                  <a:ext uri="{FF2B5EF4-FFF2-40B4-BE49-F238E27FC236}">
                    <a16:creationId xmlns:a16="http://schemas.microsoft.com/office/drawing/2014/main" id="{AA214B13-26D8-4322-88DF-A4B01596B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8" y="2656"/>
                <a:ext cx="22" cy="97"/>
              </a:xfrm>
              <a:custGeom>
                <a:avLst/>
                <a:gdLst>
                  <a:gd name="T0" fmla="*/ 0 w 14"/>
                  <a:gd name="T1" fmla="*/ 0 h 61"/>
                  <a:gd name="T2" fmla="*/ 55 w 14"/>
                  <a:gd name="T3" fmla="*/ 245 h 61"/>
                  <a:gd name="T4" fmla="*/ 31 w 14"/>
                  <a:gd name="T5" fmla="*/ 116 h 61"/>
                  <a:gd name="T6" fmla="*/ 14 w 14"/>
                  <a:gd name="T7" fmla="*/ 73 h 61"/>
                  <a:gd name="T8" fmla="*/ 13 w 14"/>
                  <a:gd name="T9" fmla="*/ 40 h 61"/>
                  <a:gd name="T10" fmla="*/ 5 w 14"/>
                  <a:gd name="T11" fmla="*/ 13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1">
                    <a:moveTo>
                      <a:pt x="0" y="0"/>
                    </a:moveTo>
                    <a:cubicBezTo>
                      <a:pt x="12" y="18"/>
                      <a:pt x="10" y="41"/>
                      <a:pt x="14" y="61"/>
                    </a:cubicBezTo>
                    <a:cubicBezTo>
                      <a:pt x="8" y="50"/>
                      <a:pt x="9" y="39"/>
                      <a:pt x="8" y="29"/>
                    </a:cubicBezTo>
                    <a:cubicBezTo>
                      <a:pt x="7" y="25"/>
                      <a:pt x="5" y="22"/>
                      <a:pt x="4" y="18"/>
                    </a:cubicBezTo>
                    <a:cubicBezTo>
                      <a:pt x="4" y="15"/>
                      <a:pt x="4" y="13"/>
                      <a:pt x="3" y="10"/>
                    </a:cubicBezTo>
                    <a:cubicBezTo>
                      <a:pt x="2" y="8"/>
                      <a:pt x="1" y="5"/>
                      <a:pt x="1" y="3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2" name="Freeform 485">
                <a:extLst>
                  <a:ext uri="{FF2B5EF4-FFF2-40B4-BE49-F238E27FC236}">
                    <a16:creationId xmlns:a16="http://schemas.microsoft.com/office/drawing/2014/main" id="{E546D2A7-FB54-4541-A0BE-09FA67A2B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2703"/>
                <a:ext cx="46" cy="16"/>
              </a:xfrm>
              <a:custGeom>
                <a:avLst/>
                <a:gdLst>
                  <a:gd name="T0" fmla="*/ 0 w 29"/>
                  <a:gd name="T1" fmla="*/ 42 h 10"/>
                  <a:gd name="T2" fmla="*/ 40 w 29"/>
                  <a:gd name="T3" fmla="*/ 8 h 10"/>
                  <a:gd name="T4" fmla="*/ 73 w 29"/>
                  <a:gd name="T5" fmla="*/ 21 h 10"/>
                  <a:gd name="T6" fmla="*/ 95 w 29"/>
                  <a:gd name="T7" fmla="*/ 13 h 10"/>
                  <a:gd name="T8" fmla="*/ 116 w 29"/>
                  <a:gd name="T9" fmla="*/ 5 h 10"/>
                  <a:gd name="T10" fmla="*/ 82 w 29"/>
                  <a:gd name="T11" fmla="*/ 21 h 10"/>
                  <a:gd name="T12" fmla="*/ 63 w 29"/>
                  <a:gd name="T13" fmla="*/ 29 h 10"/>
                  <a:gd name="T14" fmla="*/ 52 w 29"/>
                  <a:gd name="T15" fmla="*/ 35 h 10"/>
                  <a:gd name="T16" fmla="*/ 13 w 29"/>
                  <a:gd name="T17" fmla="*/ 35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0">
                    <a:moveTo>
                      <a:pt x="0" y="10"/>
                    </a:moveTo>
                    <a:cubicBezTo>
                      <a:pt x="4" y="8"/>
                      <a:pt x="6" y="1"/>
                      <a:pt x="10" y="2"/>
                    </a:cubicBezTo>
                    <a:cubicBezTo>
                      <a:pt x="7" y="8"/>
                      <a:pt x="15" y="5"/>
                      <a:pt x="18" y="5"/>
                    </a:cubicBezTo>
                    <a:cubicBezTo>
                      <a:pt x="19" y="4"/>
                      <a:pt x="23" y="4"/>
                      <a:pt x="24" y="3"/>
                    </a:cubicBezTo>
                    <a:cubicBezTo>
                      <a:pt x="26" y="2"/>
                      <a:pt x="26" y="0"/>
                      <a:pt x="29" y="1"/>
                    </a:cubicBezTo>
                    <a:cubicBezTo>
                      <a:pt x="27" y="4"/>
                      <a:pt x="25" y="5"/>
                      <a:pt x="21" y="5"/>
                    </a:cubicBezTo>
                    <a:cubicBezTo>
                      <a:pt x="20" y="6"/>
                      <a:pt x="17" y="6"/>
                      <a:pt x="16" y="7"/>
                    </a:cubicBezTo>
                    <a:cubicBezTo>
                      <a:pt x="15" y="7"/>
                      <a:pt x="15" y="9"/>
                      <a:pt x="13" y="9"/>
                    </a:cubicBezTo>
                    <a:cubicBezTo>
                      <a:pt x="10" y="10"/>
                      <a:pt x="6" y="5"/>
                      <a:pt x="3" y="9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3" name="Freeform 486">
                <a:extLst>
                  <a:ext uri="{FF2B5EF4-FFF2-40B4-BE49-F238E27FC236}">
                    <a16:creationId xmlns:a16="http://schemas.microsoft.com/office/drawing/2014/main" id="{401D24B0-006C-467B-9554-F08A16000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2741"/>
                <a:ext cx="36" cy="21"/>
              </a:xfrm>
              <a:custGeom>
                <a:avLst/>
                <a:gdLst>
                  <a:gd name="T0" fmla="*/ 69 w 23"/>
                  <a:gd name="T1" fmla="*/ 0 h 13"/>
                  <a:gd name="T2" fmla="*/ 34 w 23"/>
                  <a:gd name="T3" fmla="*/ 26 h 13"/>
                  <a:gd name="T4" fmla="*/ 88 w 23"/>
                  <a:gd name="T5" fmla="*/ 47 h 13"/>
                  <a:gd name="T6" fmla="*/ 88 w 23"/>
                  <a:gd name="T7" fmla="*/ 50 h 13"/>
                  <a:gd name="T8" fmla="*/ 56 w 23"/>
                  <a:gd name="T9" fmla="*/ 55 h 13"/>
                  <a:gd name="T10" fmla="*/ 47 w 23"/>
                  <a:gd name="T11" fmla="*/ 42 h 13"/>
                  <a:gd name="T12" fmla="*/ 34 w 23"/>
                  <a:gd name="T13" fmla="*/ 39 h 13"/>
                  <a:gd name="T14" fmla="*/ 20 w 23"/>
                  <a:gd name="T15" fmla="*/ 13 h 13"/>
                  <a:gd name="T16" fmla="*/ 0 w 23"/>
                  <a:gd name="T17" fmla="*/ 5 h 13"/>
                  <a:gd name="T18" fmla="*/ 61 w 23"/>
                  <a:gd name="T19" fmla="*/ 0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3" h="13">
                    <a:moveTo>
                      <a:pt x="18" y="0"/>
                    </a:moveTo>
                    <a:cubicBezTo>
                      <a:pt x="15" y="2"/>
                      <a:pt x="10" y="1"/>
                      <a:pt x="9" y="6"/>
                    </a:cubicBezTo>
                    <a:cubicBezTo>
                      <a:pt x="13" y="8"/>
                      <a:pt x="19" y="9"/>
                      <a:pt x="23" y="11"/>
                    </a:cubicBezTo>
                    <a:cubicBezTo>
                      <a:pt x="23" y="11"/>
                      <a:pt x="23" y="11"/>
                      <a:pt x="23" y="12"/>
                    </a:cubicBezTo>
                    <a:cubicBezTo>
                      <a:pt x="21" y="12"/>
                      <a:pt x="17" y="13"/>
                      <a:pt x="15" y="13"/>
                    </a:cubicBezTo>
                    <a:cubicBezTo>
                      <a:pt x="14" y="12"/>
                      <a:pt x="13" y="11"/>
                      <a:pt x="12" y="10"/>
                    </a:cubicBezTo>
                    <a:cubicBezTo>
                      <a:pt x="12" y="10"/>
                      <a:pt x="10" y="9"/>
                      <a:pt x="9" y="9"/>
                    </a:cubicBezTo>
                    <a:cubicBezTo>
                      <a:pt x="8" y="7"/>
                      <a:pt x="7" y="5"/>
                      <a:pt x="5" y="3"/>
                    </a:cubicBezTo>
                    <a:cubicBezTo>
                      <a:pt x="5" y="3"/>
                      <a:pt x="1" y="2"/>
                      <a:pt x="0" y="1"/>
                    </a:cubicBezTo>
                    <a:cubicBezTo>
                      <a:pt x="3" y="1"/>
                      <a:pt x="13" y="2"/>
                      <a:pt x="16" y="0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4" name="Freeform 487">
                <a:extLst>
                  <a:ext uri="{FF2B5EF4-FFF2-40B4-BE49-F238E27FC236}">
                    <a16:creationId xmlns:a16="http://schemas.microsoft.com/office/drawing/2014/main" id="{25778221-D688-40DB-85A5-1E7F99AF1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605"/>
                <a:ext cx="54" cy="63"/>
              </a:xfrm>
              <a:custGeom>
                <a:avLst/>
                <a:gdLst>
                  <a:gd name="T0" fmla="*/ 8 w 34"/>
                  <a:gd name="T1" fmla="*/ 69 h 40"/>
                  <a:gd name="T2" fmla="*/ 35 w 34"/>
                  <a:gd name="T3" fmla="*/ 50 h 40"/>
                  <a:gd name="T4" fmla="*/ 81 w 34"/>
                  <a:gd name="T5" fmla="*/ 14 h 40"/>
                  <a:gd name="T6" fmla="*/ 108 w 34"/>
                  <a:gd name="T7" fmla="*/ 13 h 40"/>
                  <a:gd name="T8" fmla="*/ 132 w 34"/>
                  <a:gd name="T9" fmla="*/ 8 h 40"/>
                  <a:gd name="T10" fmla="*/ 121 w 34"/>
                  <a:gd name="T11" fmla="*/ 87 h 40"/>
                  <a:gd name="T12" fmla="*/ 129 w 34"/>
                  <a:gd name="T13" fmla="*/ 156 h 40"/>
                  <a:gd name="T14" fmla="*/ 108 w 34"/>
                  <a:gd name="T15" fmla="*/ 55 h 40"/>
                  <a:gd name="T16" fmla="*/ 108 w 34"/>
                  <a:gd name="T17" fmla="*/ 32 h 40"/>
                  <a:gd name="T18" fmla="*/ 95 w 34"/>
                  <a:gd name="T19" fmla="*/ 43 h 40"/>
                  <a:gd name="T20" fmla="*/ 81 w 34"/>
                  <a:gd name="T21" fmla="*/ 32 h 40"/>
                  <a:gd name="T22" fmla="*/ 52 w 34"/>
                  <a:gd name="T23" fmla="*/ 43 h 40"/>
                  <a:gd name="T24" fmla="*/ 48 w 34"/>
                  <a:gd name="T25" fmla="*/ 55 h 40"/>
                  <a:gd name="T26" fmla="*/ 33 w 34"/>
                  <a:gd name="T27" fmla="*/ 61 h 40"/>
                  <a:gd name="T28" fmla="*/ 0 w 34"/>
                  <a:gd name="T29" fmla="*/ 87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" h="40">
                    <a:moveTo>
                      <a:pt x="2" y="18"/>
                    </a:moveTo>
                    <a:cubicBezTo>
                      <a:pt x="4" y="16"/>
                      <a:pt x="7" y="15"/>
                      <a:pt x="9" y="13"/>
                    </a:cubicBezTo>
                    <a:cubicBezTo>
                      <a:pt x="13" y="11"/>
                      <a:pt x="16" y="6"/>
                      <a:pt x="20" y="4"/>
                    </a:cubicBezTo>
                    <a:cubicBezTo>
                      <a:pt x="22" y="4"/>
                      <a:pt x="24" y="4"/>
                      <a:pt x="27" y="3"/>
                    </a:cubicBezTo>
                    <a:cubicBezTo>
                      <a:pt x="29" y="2"/>
                      <a:pt x="31" y="0"/>
                      <a:pt x="33" y="2"/>
                    </a:cubicBezTo>
                    <a:cubicBezTo>
                      <a:pt x="34" y="8"/>
                      <a:pt x="31" y="17"/>
                      <a:pt x="30" y="22"/>
                    </a:cubicBezTo>
                    <a:cubicBezTo>
                      <a:pt x="28" y="27"/>
                      <a:pt x="31" y="35"/>
                      <a:pt x="32" y="40"/>
                    </a:cubicBezTo>
                    <a:cubicBezTo>
                      <a:pt x="24" y="36"/>
                      <a:pt x="33" y="16"/>
                      <a:pt x="27" y="14"/>
                    </a:cubicBezTo>
                    <a:cubicBezTo>
                      <a:pt x="27" y="11"/>
                      <a:pt x="27" y="10"/>
                      <a:pt x="27" y="8"/>
                    </a:cubicBezTo>
                    <a:cubicBezTo>
                      <a:pt x="26" y="8"/>
                      <a:pt x="25" y="10"/>
                      <a:pt x="24" y="11"/>
                    </a:cubicBezTo>
                    <a:cubicBezTo>
                      <a:pt x="23" y="9"/>
                      <a:pt x="22" y="8"/>
                      <a:pt x="20" y="8"/>
                    </a:cubicBezTo>
                    <a:cubicBezTo>
                      <a:pt x="20" y="8"/>
                      <a:pt x="13" y="11"/>
                      <a:pt x="13" y="11"/>
                    </a:cubicBezTo>
                    <a:cubicBezTo>
                      <a:pt x="12" y="11"/>
                      <a:pt x="12" y="13"/>
                      <a:pt x="12" y="14"/>
                    </a:cubicBezTo>
                    <a:cubicBezTo>
                      <a:pt x="11" y="15"/>
                      <a:pt x="10" y="15"/>
                      <a:pt x="8" y="16"/>
                    </a:cubicBezTo>
                    <a:cubicBezTo>
                      <a:pt x="6" y="18"/>
                      <a:pt x="1" y="19"/>
                      <a:pt x="0" y="22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5" name="Freeform 488">
                <a:extLst>
                  <a:ext uri="{FF2B5EF4-FFF2-40B4-BE49-F238E27FC236}">
                    <a16:creationId xmlns:a16="http://schemas.microsoft.com/office/drawing/2014/main" id="{4AF49951-8519-40A9-8053-D60A4DA06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257"/>
                <a:ext cx="108" cy="117"/>
              </a:xfrm>
              <a:custGeom>
                <a:avLst/>
                <a:gdLst>
                  <a:gd name="T0" fmla="*/ 8 w 68"/>
                  <a:gd name="T1" fmla="*/ 0 h 74"/>
                  <a:gd name="T2" fmla="*/ 64 w 68"/>
                  <a:gd name="T3" fmla="*/ 35 h 74"/>
                  <a:gd name="T4" fmla="*/ 103 w 68"/>
                  <a:gd name="T5" fmla="*/ 47 h 74"/>
                  <a:gd name="T6" fmla="*/ 176 w 68"/>
                  <a:gd name="T7" fmla="*/ 90 h 74"/>
                  <a:gd name="T8" fmla="*/ 237 w 68"/>
                  <a:gd name="T9" fmla="*/ 158 h 74"/>
                  <a:gd name="T10" fmla="*/ 273 w 68"/>
                  <a:gd name="T11" fmla="*/ 293 h 74"/>
                  <a:gd name="T12" fmla="*/ 237 w 68"/>
                  <a:gd name="T13" fmla="*/ 232 h 74"/>
                  <a:gd name="T14" fmla="*/ 237 w 68"/>
                  <a:gd name="T15" fmla="*/ 229 h 74"/>
                  <a:gd name="T16" fmla="*/ 205 w 68"/>
                  <a:gd name="T17" fmla="*/ 253 h 74"/>
                  <a:gd name="T18" fmla="*/ 224 w 68"/>
                  <a:gd name="T19" fmla="*/ 245 h 74"/>
                  <a:gd name="T20" fmla="*/ 237 w 68"/>
                  <a:gd name="T21" fmla="*/ 218 h 74"/>
                  <a:gd name="T22" fmla="*/ 219 w 68"/>
                  <a:gd name="T23" fmla="*/ 164 h 74"/>
                  <a:gd name="T24" fmla="*/ 205 w 68"/>
                  <a:gd name="T25" fmla="*/ 142 h 74"/>
                  <a:gd name="T26" fmla="*/ 197 w 68"/>
                  <a:gd name="T27" fmla="*/ 117 h 74"/>
                  <a:gd name="T28" fmla="*/ 156 w 68"/>
                  <a:gd name="T29" fmla="*/ 103 h 74"/>
                  <a:gd name="T30" fmla="*/ 149 w 68"/>
                  <a:gd name="T31" fmla="*/ 87 h 74"/>
                  <a:gd name="T32" fmla="*/ 132 w 68"/>
                  <a:gd name="T33" fmla="*/ 81 h 74"/>
                  <a:gd name="T34" fmla="*/ 103 w 68"/>
                  <a:gd name="T35" fmla="*/ 60 h 74"/>
                  <a:gd name="T36" fmla="*/ 60 w 68"/>
                  <a:gd name="T37" fmla="*/ 55 h 74"/>
                  <a:gd name="T38" fmla="*/ 21 w 68"/>
                  <a:gd name="T39" fmla="*/ 43 h 74"/>
                  <a:gd name="T40" fmla="*/ 33 w 68"/>
                  <a:gd name="T41" fmla="*/ 117 h 74"/>
                  <a:gd name="T42" fmla="*/ 0 w 68"/>
                  <a:gd name="T43" fmla="*/ 0 h 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" h="74">
                    <a:moveTo>
                      <a:pt x="2" y="0"/>
                    </a:moveTo>
                    <a:cubicBezTo>
                      <a:pt x="6" y="4"/>
                      <a:pt x="10" y="8"/>
                      <a:pt x="16" y="9"/>
                    </a:cubicBezTo>
                    <a:cubicBezTo>
                      <a:pt x="19" y="10"/>
                      <a:pt x="23" y="10"/>
                      <a:pt x="26" y="12"/>
                    </a:cubicBezTo>
                    <a:cubicBezTo>
                      <a:pt x="33" y="14"/>
                      <a:pt x="38" y="20"/>
                      <a:pt x="44" y="23"/>
                    </a:cubicBezTo>
                    <a:cubicBezTo>
                      <a:pt x="52" y="28"/>
                      <a:pt x="55" y="31"/>
                      <a:pt x="59" y="40"/>
                    </a:cubicBezTo>
                    <a:cubicBezTo>
                      <a:pt x="63" y="51"/>
                      <a:pt x="68" y="61"/>
                      <a:pt x="68" y="74"/>
                    </a:cubicBezTo>
                    <a:cubicBezTo>
                      <a:pt x="66" y="71"/>
                      <a:pt x="64" y="56"/>
                      <a:pt x="59" y="59"/>
                    </a:cubicBezTo>
                    <a:cubicBezTo>
                      <a:pt x="59" y="59"/>
                      <a:pt x="59" y="59"/>
                      <a:pt x="59" y="58"/>
                    </a:cubicBezTo>
                    <a:cubicBezTo>
                      <a:pt x="58" y="64"/>
                      <a:pt x="55" y="63"/>
                      <a:pt x="51" y="64"/>
                    </a:cubicBezTo>
                    <a:cubicBezTo>
                      <a:pt x="52" y="64"/>
                      <a:pt x="55" y="63"/>
                      <a:pt x="56" y="62"/>
                    </a:cubicBezTo>
                    <a:cubicBezTo>
                      <a:pt x="58" y="61"/>
                      <a:pt x="59" y="58"/>
                      <a:pt x="59" y="55"/>
                    </a:cubicBezTo>
                    <a:cubicBezTo>
                      <a:pt x="59" y="51"/>
                      <a:pt x="57" y="45"/>
                      <a:pt x="55" y="42"/>
                    </a:cubicBezTo>
                    <a:cubicBezTo>
                      <a:pt x="54" y="40"/>
                      <a:pt x="52" y="38"/>
                      <a:pt x="51" y="36"/>
                    </a:cubicBezTo>
                    <a:cubicBezTo>
                      <a:pt x="50" y="34"/>
                      <a:pt x="51" y="32"/>
                      <a:pt x="49" y="30"/>
                    </a:cubicBezTo>
                    <a:cubicBezTo>
                      <a:pt x="46" y="26"/>
                      <a:pt x="43" y="29"/>
                      <a:pt x="39" y="26"/>
                    </a:cubicBezTo>
                    <a:cubicBezTo>
                      <a:pt x="38" y="25"/>
                      <a:pt x="38" y="23"/>
                      <a:pt x="37" y="22"/>
                    </a:cubicBezTo>
                    <a:cubicBezTo>
                      <a:pt x="36" y="21"/>
                      <a:pt x="34" y="20"/>
                      <a:pt x="33" y="20"/>
                    </a:cubicBezTo>
                    <a:cubicBezTo>
                      <a:pt x="31" y="18"/>
                      <a:pt x="29" y="16"/>
                      <a:pt x="26" y="15"/>
                    </a:cubicBezTo>
                    <a:cubicBezTo>
                      <a:pt x="21" y="13"/>
                      <a:pt x="19" y="16"/>
                      <a:pt x="15" y="14"/>
                    </a:cubicBezTo>
                    <a:cubicBezTo>
                      <a:pt x="12" y="13"/>
                      <a:pt x="8" y="9"/>
                      <a:pt x="5" y="11"/>
                    </a:cubicBezTo>
                    <a:cubicBezTo>
                      <a:pt x="9" y="18"/>
                      <a:pt x="8" y="23"/>
                      <a:pt x="8" y="30"/>
                    </a:cubicBezTo>
                    <a:cubicBezTo>
                      <a:pt x="2" y="21"/>
                      <a:pt x="4" y="9"/>
                      <a:pt x="0" y="0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6" name="Freeform 489">
                <a:extLst>
                  <a:ext uri="{FF2B5EF4-FFF2-40B4-BE49-F238E27FC236}">
                    <a16:creationId xmlns:a16="http://schemas.microsoft.com/office/drawing/2014/main" id="{55D879E0-39D0-4AE7-A192-AECA6B365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4" y="2238"/>
                <a:ext cx="84" cy="78"/>
              </a:xfrm>
              <a:custGeom>
                <a:avLst/>
                <a:gdLst>
                  <a:gd name="T0" fmla="*/ 21 w 53"/>
                  <a:gd name="T1" fmla="*/ 124 h 49"/>
                  <a:gd name="T2" fmla="*/ 100 w 53"/>
                  <a:gd name="T3" fmla="*/ 33 h 49"/>
                  <a:gd name="T4" fmla="*/ 151 w 53"/>
                  <a:gd name="T5" fmla="*/ 21 h 49"/>
                  <a:gd name="T6" fmla="*/ 203 w 53"/>
                  <a:gd name="T7" fmla="*/ 0 h 49"/>
                  <a:gd name="T8" fmla="*/ 197 w 53"/>
                  <a:gd name="T9" fmla="*/ 197 h 49"/>
                  <a:gd name="T10" fmla="*/ 176 w 53"/>
                  <a:gd name="T11" fmla="*/ 142 h 49"/>
                  <a:gd name="T12" fmla="*/ 168 w 53"/>
                  <a:gd name="T13" fmla="*/ 81 h 49"/>
                  <a:gd name="T14" fmla="*/ 158 w 53"/>
                  <a:gd name="T15" fmla="*/ 60 h 49"/>
                  <a:gd name="T16" fmla="*/ 168 w 53"/>
                  <a:gd name="T17" fmla="*/ 40 h 49"/>
                  <a:gd name="T18" fmla="*/ 128 w 53"/>
                  <a:gd name="T19" fmla="*/ 56 h 49"/>
                  <a:gd name="T20" fmla="*/ 87 w 53"/>
                  <a:gd name="T21" fmla="*/ 48 h 49"/>
                  <a:gd name="T22" fmla="*/ 68 w 53"/>
                  <a:gd name="T23" fmla="*/ 81 h 49"/>
                  <a:gd name="T24" fmla="*/ 21 w 53"/>
                  <a:gd name="T25" fmla="*/ 124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49">
                    <a:moveTo>
                      <a:pt x="5" y="31"/>
                    </a:moveTo>
                    <a:cubicBezTo>
                      <a:pt x="0" y="17"/>
                      <a:pt x="14" y="10"/>
                      <a:pt x="25" y="8"/>
                    </a:cubicBezTo>
                    <a:cubicBezTo>
                      <a:pt x="30" y="6"/>
                      <a:pt x="34" y="5"/>
                      <a:pt x="38" y="5"/>
                    </a:cubicBezTo>
                    <a:cubicBezTo>
                      <a:pt x="43" y="4"/>
                      <a:pt x="48" y="4"/>
                      <a:pt x="51" y="0"/>
                    </a:cubicBezTo>
                    <a:cubicBezTo>
                      <a:pt x="46" y="16"/>
                      <a:pt x="53" y="33"/>
                      <a:pt x="49" y="49"/>
                    </a:cubicBezTo>
                    <a:cubicBezTo>
                      <a:pt x="46" y="45"/>
                      <a:pt x="45" y="39"/>
                      <a:pt x="44" y="35"/>
                    </a:cubicBezTo>
                    <a:cubicBezTo>
                      <a:pt x="43" y="30"/>
                      <a:pt x="44" y="24"/>
                      <a:pt x="42" y="20"/>
                    </a:cubicBezTo>
                    <a:cubicBezTo>
                      <a:pt x="42" y="18"/>
                      <a:pt x="40" y="18"/>
                      <a:pt x="40" y="15"/>
                    </a:cubicBezTo>
                    <a:cubicBezTo>
                      <a:pt x="39" y="14"/>
                      <a:pt x="43" y="12"/>
                      <a:pt x="42" y="10"/>
                    </a:cubicBezTo>
                    <a:cubicBezTo>
                      <a:pt x="40" y="5"/>
                      <a:pt x="34" y="11"/>
                      <a:pt x="32" y="14"/>
                    </a:cubicBezTo>
                    <a:cubicBezTo>
                      <a:pt x="29" y="12"/>
                      <a:pt x="25" y="8"/>
                      <a:pt x="22" y="12"/>
                    </a:cubicBezTo>
                    <a:cubicBezTo>
                      <a:pt x="19" y="15"/>
                      <a:pt x="23" y="19"/>
                      <a:pt x="17" y="20"/>
                    </a:cubicBezTo>
                    <a:cubicBezTo>
                      <a:pt x="12" y="11"/>
                      <a:pt x="6" y="27"/>
                      <a:pt x="5" y="31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7" name="Freeform 490">
                <a:extLst>
                  <a:ext uri="{FF2B5EF4-FFF2-40B4-BE49-F238E27FC236}">
                    <a16:creationId xmlns:a16="http://schemas.microsoft.com/office/drawing/2014/main" id="{C1624CAD-AA87-402D-BB52-78BF771E2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4" y="1922"/>
                <a:ext cx="15" cy="73"/>
              </a:xfrm>
              <a:custGeom>
                <a:avLst/>
                <a:gdLst>
                  <a:gd name="T0" fmla="*/ 0 w 9"/>
                  <a:gd name="T1" fmla="*/ 60 h 46"/>
                  <a:gd name="T2" fmla="*/ 13 w 9"/>
                  <a:gd name="T3" fmla="*/ 0 h 46"/>
                  <a:gd name="T4" fmla="*/ 33 w 9"/>
                  <a:gd name="T5" fmla="*/ 76 h 46"/>
                  <a:gd name="T6" fmla="*/ 20 w 9"/>
                  <a:gd name="T7" fmla="*/ 184 h 46"/>
                  <a:gd name="T8" fmla="*/ 22 w 9"/>
                  <a:gd name="T9" fmla="*/ 95 h 46"/>
                  <a:gd name="T10" fmla="*/ 28 w 9"/>
                  <a:gd name="T11" fmla="*/ 43 h 46"/>
                  <a:gd name="T12" fmla="*/ 5 w 9"/>
                  <a:gd name="T13" fmla="*/ 89 h 4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46">
                    <a:moveTo>
                      <a:pt x="0" y="15"/>
                    </a:moveTo>
                    <a:cubicBezTo>
                      <a:pt x="3" y="10"/>
                      <a:pt x="2" y="5"/>
                      <a:pt x="3" y="0"/>
                    </a:cubicBezTo>
                    <a:cubicBezTo>
                      <a:pt x="9" y="5"/>
                      <a:pt x="7" y="12"/>
                      <a:pt x="7" y="19"/>
                    </a:cubicBezTo>
                    <a:cubicBezTo>
                      <a:pt x="6" y="28"/>
                      <a:pt x="5" y="37"/>
                      <a:pt x="4" y="46"/>
                    </a:cubicBezTo>
                    <a:cubicBezTo>
                      <a:pt x="2" y="41"/>
                      <a:pt x="5" y="30"/>
                      <a:pt x="5" y="24"/>
                    </a:cubicBezTo>
                    <a:cubicBezTo>
                      <a:pt x="5" y="19"/>
                      <a:pt x="6" y="15"/>
                      <a:pt x="6" y="11"/>
                    </a:cubicBezTo>
                    <a:cubicBezTo>
                      <a:pt x="4" y="14"/>
                      <a:pt x="2" y="18"/>
                      <a:pt x="1" y="22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8" name="Freeform 491">
                <a:extLst>
                  <a:ext uri="{FF2B5EF4-FFF2-40B4-BE49-F238E27FC236}">
                    <a16:creationId xmlns:a16="http://schemas.microsoft.com/office/drawing/2014/main" id="{8213982C-AA5D-47D8-8D3F-AAC5E1EE1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1923"/>
                <a:ext cx="55" cy="73"/>
              </a:xfrm>
              <a:custGeom>
                <a:avLst/>
                <a:gdLst>
                  <a:gd name="T0" fmla="*/ 14 w 35"/>
                  <a:gd name="T1" fmla="*/ 156 h 46"/>
                  <a:gd name="T2" fmla="*/ 22 w 35"/>
                  <a:gd name="T3" fmla="*/ 83 h 46"/>
                  <a:gd name="T4" fmla="*/ 39 w 35"/>
                  <a:gd name="T5" fmla="*/ 81 h 46"/>
                  <a:gd name="T6" fmla="*/ 55 w 35"/>
                  <a:gd name="T7" fmla="*/ 43 h 46"/>
                  <a:gd name="T8" fmla="*/ 96 w 35"/>
                  <a:gd name="T9" fmla="*/ 21 h 46"/>
                  <a:gd name="T10" fmla="*/ 121 w 35"/>
                  <a:gd name="T11" fmla="*/ 0 h 46"/>
                  <a:gd name="T12" fmla="*/ 108 w 35"/>
                  <a:gd name="T13" fmla="*/ 35 h 46"/>
                  <a:gd name="T14" fmla="*/ 121 w 35"/>
                  <a:gd name="T15" fmla="*/ 68 h 46"/>
                  <a:gd name="T16" fmla="*/ 121 w 35"/>
                  <a:gd name="T17" fmla="*/ 132 h 46"/>
                  <a:gd name="T18" fmla="*/ 124 w 35"/>
                  <a:gd name="T19" fmla="*/ 184 h 46"/>
                  <a:gd name="T20" fmla="*/ 101 w 35"/>
                  <a:gd name="T21" fmla="*/ 48 h 46"/>
                  <a:gd name="T22" fmla="*/ 69 w 35"/>
                  <a:gd name="T23" fmla="*/ 73 h 46"/>
                  <a:gd name="T24" fmla="*/ 39 w 35"/>
                  <a:gd name="T25" fmla="*/ 76 h 46"/>
                  <a:gd name="T26" fmla="*/ 13 w 35"/>
                  <a:gd name="T27" fmla="*/ 163 h 4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5" h="46">
                    <a:moveTo>
                      <a:pt x="4" y="39"/>
                    </a:moveTo>
                    <a:cubicBezTo>
                      <a:pt x="2" y="34"/>
                      <a:pt x="0" y="26"/>
                      <a:pt x="6" y="21"/>
                    </a:cubicBezTo>
                    <a:cubicBezTo>
                      <a:pt x="7" y="20"/>
                      <a:pt x="9" y="21"/>
                      <a:pt x="10" y="20"/>
                    </a:cubicBezTo>
                    <a:cubicBezTo>
                      <a:pt x="13" y="17"/>
                      <a:pt x="12" y="14"/>
                      <a:pt x="14" y="11"/>
                    </a:cubicBezTo>
                    <a:cubicBezTo>
                      <a:pt x="18" y="8"/>
                      <a:pt x="21" y="9"/>
                      <a:pt x="25" y="5"/>
                    </a:cubicBezTo>
                    <a:cubicBezTo>
                      <a:pt x="27" y="2"/>
                      <a:pt x="27" y="0"/>
                      <a:pt x="31" y="0"/>
                    </a:cubicBezTo>
                    <a:cubicBezTo>
                      <a:pt x="31" y="3"/>
                      <a:pt x="28" y="5"/>
                      <a:pt x="28" y="9"/>
                    </a:cubicBezTo>
                    <a:cubicBezTo>
                      <a:pt x="28" y="12"/>
                      <a:pt x="31" y="14"/>
                      <a:pt x="31" y="17"/>
                    </a:cubicBezTo>
                    <a:cubicBezTo>
                      <a:pt x="32" y="23"/>
                      <a:pt x="30" y="27"/>
                      <a:pt x="31" y="33"/>
                    </a:cubicBezTo>
                    <a:cubicBezTo>
                      <a:pt x="32" y="36"/>
                      <a:pt x="35" y="44"/>
                      <a:pt x="32" y="46"/>
                    </a:cubicBezTo>
                    <a:cubicBezTo>
                      <a:pt x="26" y="36"/>
                      <a:pt x="30" y="23"/>
                      <a:pt x="26" y="12"/>
                    </a:cubicBezTo>
                    <a:cubicBezTo>
                      <a:pt x="22" y="14"/>
                      <a:pt x="21" y="15"/>
                      <a:pt x="18" y="18"/>
                    </a:cubicBezTo>
                    <a:cubicBezTo>
                      <a:pt x="15" y="20"/>
                      <a:pt x="14" y="22"/>
                      <a:pt x="10" y="19"/>
                    </a:cubicBezTo>
                    <a:cubicBezTo>
                      <a:pt x="5" y="26"/>
                      <a:pt x="7" y="34"/>
                      <a:pt x="3" y="41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89" name="Freeform 492">
                <a:extLst>
                  <a:ext uri="{FF2B5EF4-FFF2-40B4-BE49-F238E27FC236}">
                    <a16:creationId xmlns:a16="http://schemas.microsoft.com/office/drawing/2014/main" id="{BCBC821F-2B28-4453-BD3D-C0A55F2E8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3" y="2959"/>
                <a:ext cx="53" cy="73"/>
              </a:xfrm>
              <a:custGeom>
                <a:avLst/>
                <a:gdLst>
                  <a:gd name="T0" fmla="*/ 0 w 33"/>
                  <a:gd name="T1" fmla="*/ 56 h 46"/>
                  <a:gd name="T2" fmla="*/ 67 w 33"/>
                  <a:gd name="T3" fmla="*/ 0 h 46"/>
                  <a:gd name="T4" fmla="*/ 67 w 33"/>
                  <a:gd name="T5" fmla="*/ 35 h 46"/>
                  <a:gd name="T6" fmla="*/ 80 w 33"/>
                  <a:gd name="T7" fmla="*/ 73 h 46"/>
                  <a:gd name="T8" fmla="*/ 111 w 33"/>
                  <a:gd name="T9" fmla="*/ 143 h 46"/>
                  <a:gd name="T10" fmla="*/ 137 w 33"/>
                  <a:gd name="T11" fmla="*/ 184 h 46"/>
                  <a:gd name="T12" fmla="*/ 63 w 33"/>
                  <a:gd name="T13" fmla="*/ 60 h 46"/>
                  <a:gd name="T14" fmla="*/ 42 w 33"/>
                  <a:gd name="T15" fmla="*/ 27 h 46"/>
                  <a:gd name="T16" fmla="*/ 26 w 33"/>
                  <a:gd name="T17" fmla="*/ 52 h 46"/>
                  <a:gd name="T18" fmla="*/ 8 w 33"/>
                  <a:gd name="T19" fmla="*/ 48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3" h="46">
                    <a:moveTo>
                      <a:pt x="0" y="14"/>
                    </a:moveTo>
                    <a:cubicBezTo>
                      <a:pt x="7" y="12"/>
                      <a:pt x="9" y="0"/>
                      <a:pt x="16" y="0"/>
                    </a:cubicBezTo>
                    <a:cubicBezTo>
                      <a:pt x="17" y="3"/>
                      <a:pt x="16" y="5"/>
                      <a:pt x="16" y="9"/>
                    </a:cubicBezTo>
                    <a:cubicBezTo>
                      <a:pt x="16" y="13"/>
                      <a:pt x="18" y="14"/>
                      <a:pt x="19" y="18"/>
                    </a:cubicBezTo>
                    <a:cubicBezTo>
                      <a:pt x="22" y="24"/>
                      <a:pt x="23" y="30"/>
                      <a:pt x="27" y="36"/>
                    </a:cubicBezTo>
                    <a:cubicBezTo>
                      <a:pt x="29" y="39"/>
                      <a:pt x="32" y="42"/>
                      <a:pt x="33" y="46"/>
                    </a:cubicBezTo>
                    <a:cubicBezTo>
                      <a:pt x="20" y="39"/>
                      <a:pt x="17" y="28"/>
                      <a:pt x="15" y="15"/>
                    </a:cubicBezTo>
                    <a:cubicBezTo>
                      <a:pt x="9" y="16"/>
                      <a:pt x="12" y="10"/>
                      <a:pt x="10" y="7"/>
                    </a:cubicBezTo>
                    <a:cubicBezTo>
                      <a:pt x="8" y="9"/>
                      <a:pt x="7" y="11"/>
                      <a:pt x="6" y="13"/>
                    </a:cubicBezTo>
                    <a:cubicBezTo>
                      <a:pt x="5" y="13"/>
                      <a:pt x="3" y="13"/>
                      <a:pt x="2" y="12"/>
                    </a:cubicBezTo>
                  </a:path>
                </a:pathLst>
              </a:custGeom>
              <a:solidFill>
                <a:srgbClr val="F4B5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0" name="Freeform 493">
                <a:extLst>
                  <a:ext uri="{FF2B5EF4-FFF2-40B4-BE49-F238E27FC236}">
                    <a16:creationId xmlns:a16="http://schemas.microsoft.com/office/drawing/2014/main" id="{6F6A1B2D-8849-4FBD-89ED-E82591BC8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0" y="2797"/>
                <a:ext cx="148" cy="305"/>
              </a:xfrm>
              <a:custGeom>
                <a:avLst/>
                <a:gdLst>
                  <a:gd name="T0" fmla="*/ 150 w 93"/>
                  <a:gd name="T1" fmla="*/ 129 h 192"/>
                  <a:gd name="T2" fmla="*/ 73 w 93"/>
                  <a:gd name="T3" fmla="*/ 68 h 192"/>
                  <a:gd name="T4" fmla="*/ 13 w 93"/>
                  <a:gd name="T5" fmla="*/ 0 h 192"/>
                  <a:gd name="T6" fmla="*/ 56 w 93"/>
                  <a:gd name="T7" fmla="*/ 83 h 192"/>
                  <a:gd name="T8" fmla="*/ 95 w 93"/>
                  <a:gd name="T9" fmla="*/ 164 h 192"/>
                  <a:gd name="T10" fmla="*/ 145 w 93"/>
                  <a:gd name="T11" fmla="*/ 192 h 192"/>
                  <a:gd name="T12" fmla="*/ 151 w 93"/>
                  <a:gd name="T13" fmla="*/ 211 h 192"/>
                  <a:gd name="T14" fmla="*/ 189 w 93"/>
                  <a:gd name="T15" fmla="*/ 211 h 192"/>
                  <a:gd name="T16" fmla="*/ 197 w 93"/>
                  <a:gd name="T17" fmla="*/ 257 h 192"/>
                  <a:gd name="T18" fmla="*/ 245 w 93"/>
                  <a:gd name="T19" fmla="*/ 280 h 192"/>
                  <a:gd name="T20" fmla="*/ 282 w 93"/>
                  <a:gd name="T21" fmla="*/ 356 h 192"/>
                  <a:gd name="T22" fmla="*/ 261 w 93"/>
                  <a:gd name="T23" fmla="*/ 353 h 192"/>
                  <a:gd name="T24" fmla="*/ 274 w 93"/>
                  <a:gd name="T25" fmla="*/ 389 h 192"/>
                  <a:gd name="T26" fmla="*/ 245 w 93"/>
                  <a:gd name="T27" fmla="*/ 386 h 192"/>
                  <a:gd name="T28" fmla="*/ 205 w 93"/>
                  <a:gd name="T29" fmla="*/ 421 h 192"/>
                  <a:gd name="T30" fmla="*/ 134 w 93"/>
                  <a:gd name="T31" fmla="*/ 434 h 192"/>
                  <a:gd name="T32" fmla="*/ 116 w 93"/>
                  <a:gd name="T33" fmla="*/ 450 h 192"/>
                  <a:gd name="T34" fmla="*/ 89 w 93"/>
                  <a:gd name="T35" fmla="*/ 458 h 192"/>
                  <a:gd name="T36" fmla="*/ 84 w 93"/>
                  <a:gd name="T37" fmla="*/ 489 h 192"/>
                  <a:gd name="T38" fmla="*/ 64 w 93"/>
                  <a:gd name="T39" fmla="*/ 502 h 192"/>
                  <a:gd name="T40" fmla="*/ 48 w 93"/>
                  <a:gd name="T41" fmla="*/ 553 h 192"/>
                  <a:gd name="T42" fmla="*/ 68 w 93"/>
                  <a:gd name="T43" fmla="*/ 586 h 192"/>
                  <a:gd name="T44" fmla="*/ 53 w 93"/>
                  <a:gd name="T45" fmla="*/ 659 h 192"/>
                  <a:gd name="T46" fmla="*/ 73 w 93"/>
                  <a:gd name="T47" fmla="*/ 770 h 192"/>
                  <a:gd name="T48" fmla="*/ 84 w 93"/>
                  <a:gd name="T49" fmla="*/ 702 h 192"/>
                  <a:gd name="T50" fmla="*/ 116 w 93"/>
                  <a:gd name="T51" fmla="*/ 605 h 192"/>
                  <a:gd name="T52" fmla="*/ 189 w 93"/>
                  <a:gd name="T53" fmla="*/ 502 h 192"/>
                  <a:gd name="T54" fmla="*/ 253 w 93"/>
                  <a:gd name="T55" fmla="*/ 424 h 192"/>
                  <a:gd name="T56" fmla="*/ 329 w 93"/>
                  <a:gd name="T57" fmla="*/ 396 h 192"/>
                  <a:gd name="T58" fmla="*/ 294 w 93"/>
                  <a:gd name="T59" fmla="*/ 273 h 192"/>
                  <a:gd name="T60" fmla="*/ 251 w 93"/>
                  <a:gd name="T61" fmla="*/ 210 h 192"/>
                  <a:gd name="T62" fmla="*/ 162 w 93"/>
                  <a:gd name="T63" fmla="*/ 149 h 19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3" h="192">
                    <a:moveTo>
                      <a:pt x="37" y="32"/>
                    </a:moveTo>
                    <a:cubicBezTo>
                      <a:pt x="28" y="30"/>
                      <a:pt x="24" y="23"/>
                      <a:pt x="18" y="17"/>
                    </a:cubicBezTo>
                    <a:cubicBezTo>
                      <a:pt x="12" y="12"/>
                      <a:pt x="6" y="9"/>
                      <a:pt x="3" y="0"/>
                    </a:cubicBezTo>
                    <a:cubicBezTo>
                      <a:pt x="0" y="10"/>
                      <a:pt x="9" y="14"/>
                      <a:pt x="14" y="21"/>
                    </a:cubicBezTo>
                    <a:cubicBezTo>
                      <a:pt x="18" y="27"/>
                      <a:pt x="18" y="37"/>
                      <a:pt x="24" y="41"/>
                    </a:cubicBezTo>
                    <a:cubicBezTo>
                      <a:pt x="28" y="44"/>
                      <a:pt x="33" y="44"/>
                      <a:pt x="36" y="48"/>
                    </a:cubicBezTo>
                    <a:cubicBezTo>
                      <a:pt x="37" y="49"/>
                      <a:pt x="36" y="52"/>
                      <a:pt x="38" y="53"/>
                    </a:cubicBezTo>
                    <a:cubicBezTo>
                      <a:pt x="40" y="55"/>
                      <a:pt x="45" y="53"/>
                      <a:pt x="47" y="53"/>
                    </a:cubicBezTo>
                    <a:cubicBezTo>
                      <a:pt x="48" y="57"/>
                      <a:pt x="46" y="61"/>
                      <a:pt x="49" y="64"/>
                    </a:cubicBezTo>
                    <a:cubicBezTo>
                      <a:pt x="56" y="68"/>
                      <a:pt x="57" y="60"/>
                      <a:pt x="61" y="70"/>
                    </a:cubicBezTo>
                    <a:cubicBezTo>
                      <a:pt x="64" y="78"/>
                      <a:pt x="73" y="81"/>
                      <a:pt x="70" y="89"/>
                    </a:cubicBezTo>
                    <a:cubicBezTo>
                      <a:pt x="69" y="89"/>
                      <a:pt x="66" y="88"/>
                      <a:pt x="65" y="88"/>
                    </a:cubicBezTo>
                    <a:cubicBezTo>
                      <a:pt x="66" y="91"/>
                      <a:pt x="67" y="94"/>
                      <a:pt x="68" y="97"/>
                    </a:cubicBezTo>
                    <a:cubicBezTo>
                      <a:pt x="66" y="96"/>
                      <a:pt x="63" y="96"/>
                      <a:pt x="61" y="96"/>
                    </a:cubicBezTo>
                    <a:cubicBezTo>
                      <a:pt x="61" y="105"/>
                      <a:pt x="58" y="103"/>
                      <a:pt x="51" y="105"/>
                    </a:cubicBezTo>
                    <a:cubicBezTo>
                      <a:pt x="46" y="107"/>
                      <a:pt x="40" y="108"/>
                      <a:pt x="33" y="108"/>
                    </a:cubicBezTo>
                    <a:cubicBezTo>
                      <a:pt x="34" y="113"/>
                      <a:pt x="32" y="110"/>
                      <a:pt x="29" y="112"/>
                    </a:cubicBezTo>
                    <a:cubicBezTo>
                      <a:pt x="27" y="113"/>
                      <a:pt x="24" y="112"/>
                      <a:pt x="22" y="114"/>
                    </a:cubicBezTo>
                    <a:cubicBezTo>
                      <a:pt x="20" y="117"/>
                      <a:pt x="22" y="119"/>
                      <a:pt x="21" y="122"/>
                    </a:cubicBezTo>
                    <a:cubicBezTo>
                      <a:pt x="20" y="124"/>
                      <a:pt x="17" y="123"/>
                      <a:pt x="16" y="125"/>
                    </a:cubicBezTo>
                    <a:cubicBezTo>
                      <a:pt x="15" y="128"/>
                      <a:pt x="12" y="136"/>
                      <a:pt x="12" y="138"/>
                    </a:cubicBezTo>
                    <a:cubicBezTo>
                      <a:pt x="13" y="142"/>
                      <a:pt x="16" y="143"/>
                      <a:pt x="17" y="146"/>
                    </a:cubicBezTo>
                    <a:cubicBezTo>
                      <a:pt x="18" y="152"/>
                      <a:pt x="13" y="158"/>
                      <a:pt x="13" y="164"/>
                    </a:cubicBezTo>
                    <a:cubicBezTo>
                      <a:pt x="15" y="173"/>
                      <a:pt x="17" y="182"/>
                      <a:pt x="18" y="192"/>
                    </a:cubicBezTo>
                    <a:cubicBezTo>
                      <a:pt x="21" y="190"/>
                      <a:pt x="20" y="179"/>
                      <a:pt x="21" y="175"/>
                    </a:cubicBezTo>
                    <a:cubicBezTo>
                      <a:pt x="23" y="167"/>
                      <a:pt x="26" y="159"/>
                      <a:pt x="29" y="151"/>
                    </a:cubicBezTo>
                    <a:cubicBezTo>
                      <a:pt x="34" y="141"/>
                      <a:pt x="39" y="133"/>
                      <a:pt x="47" y="125"/>
                    </a:cubicBezTo>
                    <a:cubicBezTo>
                      <a:pt x="53" y="120"/>
                      <a:pt x="56" y="111"/>
                      <a:pt x="63" y="106"/>
                    </a:cubicBezTo>
                    <a:cubicBezTo>
                      <a:pt x="68" y="102"/>
                      <a:pt x="77" y="103"/>
                      <a:pt x="82" y="99"/>
                    </a:cubicBezTo>
                    <a:cubicBezTo>
                      <a:pt x="93" y="89"/>
                      <a:pt x="79" y="75"/>
                      <a:pt x="73" y="68"/>
                    </a:cubicBezTo>
                    <a:cubicBezTo>
                      <a:pt x="69" y="62"/>
                      <a:pt x="68" y="57"/>
                      <a:pt x="62" y="52"/>
                    </a:cubicBezTo>
                    <a:cubicBezTo>
                      <a:pt x="55" y="46"/>
                      <a:pt x="45" y="45"/>
                      <a:pt x="40" y="3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1" name="Freeform 494">
                <a:extLst>
                  <a:ext uri="{FF2B5EF4-FFF2-40B4-BE49-F238E27FC236}">
                    <a16:creationId xmlns:a16="http://schemas.microsoft.com/office/drawing/2014/main" id="{6CBCCCBE-C79E-433F-9121-66F0D9E6E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7" y="2900"/>
                <a:ext cx="70" cy="94"/>
              </a:xfrm>
              <a:custGeom>
                <a:avLst/>
                <a:gdLst>
                  <a:gd name="T0" fmla="*/ 0 w 44"/>
                  <a:gd name="T1" fmla="*/ 0 h 59"/>
                  <a:gd name="T2" fmla="*/ 60 w 44"/>
                  <a:gd name="T3" fmla="*/ 21 h 59"/>
                  <a:gd name="T4" fmla="*/ 102 w 44"/>
                  <a:gd name="T5" fmla="*/ 35 h 59"/>
                  <a:gd name="T6" fmla="*/ 170 w 44"/>
                  <a:gd name="T7" fmla="*/ 76 h 59"/>
                  <a:gd name="T8" fmla="*/ 158 w 44"/>
                  <a:gd name="T9" fmla="*/ 121 h 59"/>
                  <a:gd name="T10" fmla="*/ 145 w 44"/>
                  <a:gd name="T11" fmla="*/ 115 h 59"/>
                  <a:gd name="T12" fmla="*/ 145 w 44"/>
                  <a:gd name="T13" fmla="*/ 142 h 59"/>
                  <a:gd name="T14" fmla="*/ 129 w 44"/>
                  <a:gd name="T15" fmla="*/ 155 h 59"/>
                  <a:gd name="T16" fmla="*/ 121 w 44"/>
                  <a:gd name="T17" fmla="*/ 175 h 59"/>
                  <a:gd name="T18" fmla="*/ 89 w 44"/>
                  <a:gd name="T19" fmla="*/ 206 h 59"/>
                  <a:gd name="T20" fmla="*/ 53 w 44"/>
                  <a:gd name="T21" fmla="*/ 239 h 59"/>
                  <a:gd name="T22" fmla="*/ 94 w 44"/>
                  <a:gd name="T23" fmla="*/ 155 h 59"/>
                  <a:gd name="T24" fmla="*/ 108 w 44"/>
                  <a:gd name="T25" fmla="*/ 102 h 59"/>
                  <a:gd name="T26" fmla="*/ 33 w 44"/>
                  <a:gd name="T27" fmla="*/ 25 h 5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4" h="59">
                    <a:moveTo>
                      <a:pt x="0" y="0"/>
                    </a:moveTo>
                    <a:cubicBezTo>
                      <a:pt x="4" y="0"/>
                      <a:pt x="10" y="5"/>
                      <a:pt x="15" y="5"/>
                    </a:cubicBezTo>
                    <a:cubicBezTo>
                      <a:pt x="22" y="6"/>
                      <a:pt x="19" y="3"/>
                      <a:pt x="25" y="9"/>
                    </a:cubicBezTo>
                    <a:cubicBezTo>
                      <a:pt x="30" y="14"/>
                      <a:pt x="34" y="23"/>
                      <a:pt x="42" y="19"/>
                    </a:cubicBezTo>
                    <a:cubicBezTo>
                      <a:pt x="44" y="23"/>
                      <a:pt x="41" y="27"/>
                      <a:pt x="39" y="30"/>
                    </a:cubicBezTo>
                    <a:cubicBezTo>
                      <a:pt x="38" y="29"/>
                      <a:pt x="36" y="28"/>
                      <a:pt x="36" y="28"/>
                    </a:cubicBezTo>
                    <a:cubicBezTo>
                      <a:pt x="33" y="31"/>
                      <a:pt x="37" y="33"/>
                      <a:pt x="36" y="35"/>
                    </a:cubicBezTo>
                    <a:cubicBezTo>
                      <a:pt x="35" y="37"/>
                      <a:pt x="32" y="37"/>
                      <a:pt x="32" y="38"/>
                    </a:cubicBezTo>
                    <a:cubicBezTo>
                      <a:pt x="32" y="39"/>
                      <a:pt x="30" y="42"/>
                      <a:pt x="30" y="43"/>
                    </a:cubicBezTo>
                    <a:cubicBezTo>
                      <a:pt x="27" y="46"/>
                      <a:pt x="26" y="48"/>
                      <a:pt x="22" y="51"/>
                    </a:cubicBezTo>
                    <a:cubicBezTo>
                      <a:pt x="19" y="53"/>
                      <a:pt x="16" y="58"/>
                      <a:pt x="13" y="59"/>
                    </a:cubicBezTo>
                    <a:cubicBezTo>
                      <a:pt x="18" y="52"/>
                      <a:pt x="20" y="46"/>
                      <a:pt x="23" y="38"/>
                    </a:cubicBezTo>
                    <a:cubicBezTo>
                      <a:pt x="25" y="34"/>
                      <a:pt x="28" y="30"/>
                      <a:pt x="27" y="25"/>
                    </a:cubicBezTo>
                    <a:cubicBezTo>
                      <a:pt x="24" y="16"/>
                      <a:pt x="13" y="14"/>
                      <a:pt x="8" y="6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2" name="Freeform 495">
                <a:extLst>
                  <a:ext uri="{FF2B5EF4-FFF2-40B4-BE49-F238E27FC236}">
                    <a16:creationId xmlns:a16="http://schemas.microsoft.com/office/drawing/2014/main" id="{4F2A7E88-6C6A-446D-98C0-9F263D18D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743"/>
                <a:ext cx="135" cy="151"/>
              </a:xfrm>
              <a:custGeom>
                <a:avLst/>
                <a:gdLst>
                  <a:gd name="T0" fmla="*/ 273 w 85"/>
                  <a:gd name="T1" fmla="*/ 374 h 95"/>
                  <a:gd name="T2" fmla="*/ 245 w 85"/>
                  <a:gd name="T3" fmla="*/ 339 h 95"/>
                  <a:gd name="T4" fmla="*/ 211 w 85"/>
                  <a:gd name="T5" fmla="*/ 356 h 95"/>
                  <a:gd name="T6" fmla="*/ 197 w 85"/>
                  <a:gd name="T7" fmla="*/ 308 h 95"/>
                  <a:gd name="T8" fmla="*/ 151 w 85"/>
                  <a:gd name="T9" fmla="*/ 308 h 95"/>
                  <a:gd name="T10" fmla="*/ 164 w 85"/>
                  <a:gd name="T11" fmla="*/ 265 h 95"/>
                  <a:gd name="T12" fmla="*/ 116 w 85"/>
                  <a:gd name="T13" fmla="*/ 253 h 95"/>
                  <a:gd name="T14" fmla="*/ 76 w 85"/>
                  <a:gd name="T15" fmla="*/ 197 h 95"/>
                  <a:gd name="T16" fmla="*/ 21 w 85"/>
                  <a:gd name="T17" fmla="*/ 94 h 95"/>
                  <a:gd name="T18" fmla="*/ 0 w 85"/>
                  <a:gd name="T19" fmla="*/ 8 h 95"/>
                  <a:gd name="T20" fmla="*/ 21 w 85"/>
                  <a:gd name="T21" fmla="*/ 0 h 95"/>
                  <a:gd name="T22" fmla="*/ 81 w 85"/>
                  <a:gd name="T23" fmla="*/ 114 h 95"/>
                  <a:gd name="T24" fmla="*/ 102 w 85"/>
                  <a:gd name="T25" fmla="*/ 157 h 95"/>
                  <a:gd name="T26" fmla="*/ 132 w 85"/>
                  <a:gd name="T27" fmla="*/ 197 h 95"/>
                  <a:gd name="T28" fmla="*/ 156 w 85"/>
                  <a:gd name="T29" fmla="*/ 224 h 95"/>
                  <a:gd name="T30" fmla="*/ 176 w 85"/>
                  <a:gd name="T31" fmla="*/ 253 h 95"/>
                  <a:gd name="T32" fmla="*/ 245 w 85"/>
                  <a:gd name="T33" fmla="*/ 286 h 95"/>
                  <a:gd name="T34" fmla="*/ 280 w 85"/>
                  <a:gd name="T35" fmla="*/ 308 h 95"/>
                  <a:gd name="T36" fmla="*/ 308 w 85"/>
                  <a:gd name="T37" fmla="*/ 354 h 95"/>
                  <a:gd name="T38" fmla="*/ 316 w 85"/>
                  <a:gd name="T39" fmla="*/ 369 h 95"/>
                  <a:gd name="T40" fmla="*/ 287 w 85"/>
                  <a:gd name="T41" fmla="*/ 381 h 9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5" h="95">
                    <a:moveTo>
                      <a:pt x="68" y="93"/>
                    </a:moveTo>
                    <a:cubicBezTo>
                      <a:pt x="70" y="92"/>
                      <a:pt x="66" y="85"/>
                      <a:pt x="61" y="84"/>
                    </a:cubicBezTo>
                    <a:cubicBezTo>
                      <a:pt x="58" y="84"/>
                      <a:pt x="57" y="90"/>
                      <a:pt x="53" y="89"/>
                    </a:cubicBezTo>
                    <a:cubicBezTo>
                      <a:pt x="48" y="87"/>
                      <a:pt x="52" y="80"/>
                      <a:pt x="49" y="77"/>
                    </a:cubicBezTo>
                    <a:cubicBezTo>
                      <a:pt x="46" y="74"/>
                      <a:pt x="41" y="75"/>
                      <a:pt x="38" y="77"/>
                    </a:cubicBezTo>
                    <a:cubicBezTo>
                      <a:pt x="36" y="73"/>
                      <a:pt x="39" y="70"/>
                      <a:pt x="41" y="66"/>
                    </a:cubicBezTo>
                    <a:cubicBezTo>
                      <a:pt x="36" y="61"/>
                      <a:pt x="35" y="64"/>
                      <a:pt x="29" y="63"/>
                    </a:cubicBezTo>
                    <a:cubicBezTo>
                      <a:pt x="22" y="60"/>
                      <a:pt x="24" y="55"/>
                      <a:pt x="19" y="49"/>
                    </a:cubicBezTo>
                    <a:cubicBezTo>
                      <a:pt x="12" y="40"/>
                      <a:pt x="6" y="36"/>
                      <a:pt x="5" y="23"/>
                    </a:cubicBezTo>
                    <a:cubicBezTo>
                      <a:pt x="9" y="20"/>
                      <a:pt x="0" y="8"/>
                      <a:pt x="0" y="2"/>
                    </a:cubicBezTo>
                    <a:cubicBezTo>
                      <a:pt x="1" y="1"/>
                      <a:pt x="4" y="0"/>
                      <a:pt x="5" y="0"/>
                    </a:cubicBezTo>
                    <a:cubicBezTo>
                      <a:pt x="8" y="12"/>
                      <a:pt x="12" y="20"/>
                      <a:pt x="20" y="28"/>
                    </a:cubicBezTo>
                    <a:cubicBezTo>
                      <a:pt x="23" y="32"/>
                      <a:pt x="23" y="34"/>
                      <a:pt x="25" y="39"/>
                    </a:cubicBezTo>
                    <a:cubicBezTo>
                      <a:pt x="27" y="46"/>
                      <a:pt x="29" y="46"/>
                      <a:pt x="33" y="49"/>
                    </a:cubicBezTo>
                    <a:cubicBezTo>
                      <a:pt x="37" y="52"/>
                      <a:pt x="36" y="50"/>
                      <a:pt x="39" y="56"/>
                    </a:cubicBezTo>
                    <a:cubicBezTo>
                      <a:pt x="40" y="59"/>
                      <a:pt x="42" y="61"/>
                      <a:pt x="44" y="63"/>
                    </a:cubicBezTo>
                    <a:cubicBezTo>
                      <a:pt x="49" y="71"/>
                      <a:pt x="52" y="71"/>
                      <a:pt x="61" y="71"/>
                    </a:cubicBezTo>
                    <a:cubicBezTo>
                      <a:pt x="63" y="81"/>
                      <a:pt x="62" y="76"/>
                      <a:pt x="70" y="77"/>
                    </a:cubicBezTo>
                    <a:cubicBezTo>
                      <a:pt x="75" y="78"/>
                      <a:pt x="85" y="85"/>
                      <a:pt x="77" y="88"/>
                    </a:cubicBezTo>
                    <a:cubicBezTo>
                      <a:pt x="77" y="89"/>
                      <a:pt x="78" y="91"/>
                      <a:pt x="79" y="92"/>
                    </a:cubicBezTo>
                    <a:cubicBezTo>
                      <a:pt x="77" y="93"/>
                      <a:pt x="74" y="94"/>
                      <a:pt x="72" y="9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3" name="Freeform 496">
                <a:extLst>
                  <a:ext uri="{FF2B5EF4-FFF2-40B4-BE49-F238E27FC236}">
                    <a16:creationId xmlns:a16="http://schemas.microsoft.com/office/drawing/2014/main" id="{C344D506-9E58-4353-9BAD-14000CCEB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897"/>
                <a:ext cx="43" cy="49"/>
              </a:xfrm>
              <a:custGeom>
                <a:avLst/>
                <a:gdLst>
                  <a:gd name="T0" fmla="*/ 46 w 27"/>
                  <a:gd name="T1" fmla="*/ 14 h 31"/>
                  <a:gd name="T2" fmla="*/ 21 w 27"/>
                  <a:gd name="T3" fmla="*/ 63 h 31"/>
                  <a:gd name="T4" fmla="*/ 35 w 27"/>
                  <a:gd name="T5" fmla="*/ 115 h 31"/>
                  <a:gd name="T6" fmla="*/ 89 w 27"/>
                  <a:gd name="T7" fmla="*/ 103 h 31"/>
                  <a:gd name="T8" fmla="*/ 97 w 27"/>
                  <a:gd name="T9" fmla="*/ 52 h 31"/>
                  <a:gd name="T10" fmla="*/ 48 w 27"/>
                  <a:gd name="T11" fmla="*/ 2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31">
                    <a:moveTo>
                      <a:pt x="11" y="4"/>
                    </a:moveTo>
                    <a:cubicBezTo>
                      <a:pt x="2" y="0"/>
                      <a:pt x="0" y="11"/>
                      <a:pt x="5" y="16"/>
                    </a:cubicBezTo>
                    <a:cubicBezTo>
                      <a:pt x="10" y="22"/>
                      <a:pt x="15" y="20"/>
                      <a:pt x="9" y="29"/>
                    </a:cubicBezTo>
                    <a:cubicBezTo>
                      <a:pt x="11" y="31"/>
                      <a:pt x="20" y="28"/>
                      <a:pt x="22" y="26"/>
                    </a:cubicBezTo>
                    <a:cubicBezTo>
                      <a:pt x="27" y="22"/>
                      <a:pt x="27" y="18"/>
                      <a:pt x="24" y="13"/>
                    </a:cubicBezTo>
                    <a:cubicBezTo>
                      <a:pt x="18" y="19"/>
                      <a:pt x="20" y="3"/>
                      <a:pt x="12" y="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4" name="Freeform 497">
                <a:extLst>
                  <a:ext uri="{FF2B5EF4-FFF2-40B4-BE49-F238E27FC236}">
                    <a16:creationId xmlns:a16="http://schemas.microsoft.com/office/drawing/2014/main" id="{3C755D51-4A86-4281-BA00-EF8A35760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3005"/>
                <a:ext cx="55" cy="210"/>
              </a:xfrm>
              <a:custGeom>
                <a:avLst/>
                <a:gdLst>
                  <a:gd name="T0" fmla="*/ 90 w 35"/>
                  <a:gd name="T1" fmla="*/ 16 h 132"/>
                  <a:gd name="T2" fmla="*/ 69 w 35"/>
                  <a:gd name="T3" fmla="*/ 64 h 132"/>
                  <a:gd name="T4" fmla="*/ 49 w 35"/>
                  <a:gd name="T5" fmla="*/ 124 h 132"/>
                  <a:gd name="T6" fmla="*/ 39 w 35"/>
                  <a:gd name="T7" fmla="*/ 185 h 132"/>
                  <a:gd name="T8" fmla="*/ 42 w 35"/>
                  <a:gd name="T9" fmla="*/ 232 h 132"/>
                  <a:gd name="T10" fmla="*/ 42 w 35"/>
                  <a:gd name="T11" fmla="*/ 291 h 132"/>
                  <a:gd name="T12" fmla="*/ 27 w 35"/>
                  <a:gd name="T13" fmla="*/ 339 h 132"/>
                  <a:gd name="T14" fmla="*/ 60 w 35"/>
                  <a:gd name="T15" fmla="*/ 387 h 132"/>
                  <a:gd name="T16" fmla="*/ 55 w 35"/>
                  <a:gd name="T17" fmla="*/ 428 h 132"/>
                  <a:gd name="T18" fmla="*/ 42 w 35"/>
                  <a:gd name="T19" fmla="*/ 488 h 132"/>
                  <a:gd name="T20" fmla="*/ 104 w 35"/>
                  <a:gd name="T21" fmla="*/ 511 h 132"/>
                  <a:gd name="T22" fmla="*/ 104 w 35"/>
                  <a:gd name="T23" fmla="*/ 415 h 132"/>
                  <a:gd name="T24" fmla="*/ 77 w 35"/>
                  <a:gd name="T25" fmla="*/ 360 h 132"/>
                  <a:gd name="T26" fmla="*/ 74 w 35"/>
                  <a:gd name="T27" fmla="*/ 240 h 132"/>
                  <a:gd name="T28" fmla="*/ 90 w 35"/>
                  <a:gd name="T29" fmla="*/ 185 h 132"/>
                  <a:gd name="T30" fmla="*/ 116 w 35"/>
                  <a:gd name="T31" fmla="*/ 158 h 132"/>
                  <a:gd name="T32" fmla="*/ 94 w 35"/>
                  <a:gd name="T33" fmla="*/ 81 h 132"/>
                  <a:gd name="T34" fmla="*/ 113 w 35"/>
                  <a:gd name="T35" fmla="*/ 8 h 132"/>
                  <a:gd name="T36" fmla="*/ 96 w 35"/>
                  <a:gd name="T37" fmla="*/ 8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5" h="132">
                    <a:moveTo>
                      <a:pt x="23" y="4"/>
                    </a:moveTo>
                    <a:cubicBezTo>
                      <a:pt x="15" y="0"/>
                      <a:pt x="17" y="12"/>
                      <a:pt x="18" y="16"/>
                    </a:cubicBezTo>
                    <a:cubicBezTo>
                      <a:pt x="18" y="22"/>
                      <a:pt x="16" y="25"/>
                      <a:pt x="13" y="31"/>
                    </a:cubicBezTo>
                    <a:cubicBezTo>
                      <a:pt x="10" y="36"/>
                      <a:pt x="12" y="41"/>
                      <a:pt x="10" y="46"/>
                    </a:cubicBezTo>
                    <a:cubicBezTo>
                      <a:pt x="9" y="49"/>
                      <a:pt x="0" y="58"/>
                      <a:pt x="11" y="58"/>
                    </a:cubicBezTo>
                    <a:cubicBezTo>
                      <a:pt x="12" y="63"/>
                      <a:pt x="13" y="67"/>
                      <a:pt x="11" y="72"/>
                    </a:cubicBezTo>
                    <a:cubicBezTo>
                      <a:pt x="10" y="76"/>
                      <a:pt x="6" y="78"/>
                      <a:pt x="7" y="84"/>
                    </a:cubicBezTo>
                    <a:cubicBezTo>
                      <a:pt x="8" y="89"/>
                      <a:pt x="14" y="91"/>
                      <a:pt x="15" y="96"/>
                    </a:cubicBezTo>
                    <a:cubicBezTo>
                      <a:pt x="16" y="99"/>
                      <a:pt x="14" y="103"/>
                      <a:pt x="14" y="106"/>
                    </a:cubicBezTo>
                    <a:cubicBezTo>
                      <a:pt x="29" y="108"/>
                      <a:pt x="13" y="116"/>
                      <a:pt x="11" y="121"/>
                    </a:cubicBezTo>
                    <a:cubicBezTo>
                      <a:pt x="7" y="132"/>
                      <a:pt x="22" y="121"/>
                      <a:pt x="27" y="127"/>
                    </a:cubicBezTo>
                    <a:cubicBezTo>
                      <a:pt x="26" y="119"/>
                      <a:pt x="30" y="112"/>
                      <a:pt x="27" y="103"/>
                    </a:cubicBezTo>
                    <a:cubicBezTo>
                      <a:pt x="25" y="98"/>
                      <a:pt x="21" y="94"/>
                      <a:pt x="20" y="89"/>
                    </a:cubicBezTo>
                    <a:cubicBezTo>
                      <a:pt x="17" y="80"/>
                      <a:pt x="35" y="66"/>
                      <a:pt x="19" y="60"/>
                    </a:cubicBezTo>
                    <a:cubicBezTo>
                      <a:pt x="20" y="56"/>
                      <a:pt x="21" y="50"/>
                      <a:pt x="23" y="46"/>
                    </a:cubicBezTo>
                    <a:cubicBezTo>
                      <a:pt x="25" y="44"/>
                      <a:pt x="29" y="42"/>
                      <a:pt x="30" y="39"/>
                    </a:cubicBezTo>
                    <a:cubicBezTo>
                      <a:pt x="31" y="33"/>
                      <a:pt x="23" y="26"/>
                      <a:pt x="24" y="20"/>
                    </a:cubicBezTo>
                    <a:cubicBezTo>
                      <a:pt x="24" y="14"/>
                      <a:pt x="28" y="8"/>
                      <a:pt x="29" y="2"/>
                    </a:cubicBezTo>
                    <a:cubicBezTo>
                      <a:pt x="28" y="2"/>
                      <a:pt x="26" y="2"/>
                      <a:pt x="25" y="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5" name="Freeform 498">
                <a:extLst>
                  <a:ext uri="{FF2B5EF4-FFF2-40B4-BE49-F238E27FC236}">
                    <a16:creationId xmlns:a16="http://schemas.microsoft.com/office/drawing/2014/main" id="{06639FA5-E848-4571-95CE-6B5C8CD69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2467"/>
                <a:ext cx="119" cy="217"/>
              </a:xfrm>
              <a:custGeom>
                <a:avLst/>
                <a:gdLst>
                  <a:gd name="T0" fmla="*/ 25 w 75"/>
                  <a:gd name="T1" fmla="*/ 0 h 137"/>
                  <a:gd name="T2" fmla="*/ 63 w 75"/>
                  <a:gd name="T3" fmla="*/ 95 h 137"/>
                  <a:gd name="T4" fmla="*/ 89 w 75"/>
                  <a:gd name="T5" fmla="*/ 143 h 137"/>
                  <a:gd name="T6" fmla="*/ 83 w 75"/>
                  <a:gd name="T7" fmla="*/ 177 h 137"/>
                  <a:gd name="T8" fmla="*/ 116 w 75"/>
                  <a:gd name="T9" fmla="*/ 185 h 137"/>
                  <a:gd name="T10" fmla="*/ 149 w 75"/>
                  <a:gd name="T11" fmla="*/ 238 h 137"/>
                  <a:gd name="T12" fmla="*/ 176 w 75"/>
                  <a:gd name="T13" fmla="*/ 258 h 137"/>
                  <a:gd name="T14" fmla="*/ 151 w 75"/>
                  <a:gd name="T15" fmla="*/ 279 h 137"/>
                  <a:gd name="T16" fmla="*/ 121 w 75"/>
                  <a:gd name="T17" fmla="*/ 266 h 137"/>
                  <a:gd name="T18" fmla="*/ 116 w 75"/>
                  <a:gd name="T19" fmla="*/ 306 h 137"/>
                  <a:gd name="T20" fmla="*/ 68 w 75"/>
                  <a:gd name="T21" fmla="*/ 366 h 137"/>
                  <a:gd name="T22" fmla="*/ 48 w 75"/>
                  <a:gd name="T23" fmla="*/ 401 h 137"/>
                  <a:gd name="T24" fmla="*/ 16 w 75"/>
                  <a:gd name="T25" fmla="*/ 417 h 137"/>
                  <a:gd name="T26" fmla="*/ 21 w 75"/>
                  <a:gd name="T27" fmla="*/ 464 h 137"/>
                  <a:gd name="T28" fmla="*/ 13 w 75"/>
                  <a:gd name="T29" fmla="*/ 545 h 137"/>
                  <a:gd name="T30" fmla="*/ 60 w 75"/>
                  <a:gd name="T31" fmla="*/ 456 h 137"/>
                  <a:gd name="T32" fmla="*/ 111 w 75"/>
                  <a:gd name="T33" fmla="*/ 361 h 137"/>
                  <a:gd name="T34" fmla="*/ 163 w 75"/>
                  <a:gd name="T35" fmla="*/ 310 h 137"/>
                  <a:gd name="T36" fmla="*/ 211 w 75"/>
                  <a:gd name="T37" fmla="*/ 293 h 137"/>
                  <a:gd name="T38" fmla="*/ 81 w 75"/>
                  <a:gd name="T39" fmla="*/ 73 h 137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5" h="137">
                    <a:moveTo>
                      <a:pt x="6" y="0"/>
                    </a:moveTo>
                    <a:cubicBezTo>
                      <a:pt x="10" y="9"/>
                      <a:pt x="15" y="14"/>
                      <a:pt x="16" y="24"/>
                    </a:cubicBezTo>
                    <a:cubicBezTo>
                      <a:pt x="16" y="31"/>
                      <a:pt x="14" y="32"/>
                      <a:pt x="22" y="36"/>
                    </a:cubicBezTo>
                    <a:cubicBezTo>
                      <a:pt x="21" y="39"/>
                      <a:pt x="19" y="42"/>
                      <a:pt x="21" y="45"/>
                    </a:cubicBezTo>
                    <a:cubicBezTo>
                      <a:pt x="24" y="51"/>
                      <a:pt x="26" y="46"/>
                      <a:pt x="29" y="47"/>
                    </a:cubicBezTo>
                    <a:cubicBezTo>
                      <a:pt x="38" y="51"/>
                      <a:pt x="33" y="55"/>
                      <a:pt x="37" y="60"/>
                    </a:cubicBezTo>
                    <a:cubicBezTo>
                      <a:pt x="38" y="63"/>
                      <a:pt x="43" y="60"/>
                      <a:pt x="44" y="65"/>
                    </a:cubicBezTo>
                    <a:cubicBezTo>
                      <a:pt x="44" y="69"/>
                      <a:pt x="41" y="70"/>
                      <a:pt x="38" y="70"/>
                    </a:cubicBezTo>
                    <a:cubicBezTo>
                      <a:pt x="36" y="70"/>
                      <a:pt x="34" y="65"/>
                      <a:pt x="30" y="67"/>
                    </a:cubicBezTo>
                    <a:cubicBezTo>
                      <a:pt x="26" y="68"/>
                      <a:pt x="27" y="75"/>
                      <a:pt x="29" y="77"/>
                    </a:cubicBezTo>
                    <a:cubicBezTo>
                      <a:pt x="20" y="81"/>
                      <a:pt x="20" y="84"/>
                      <a:pt x="17" y="92"/>
                    </a:cubicBezTo>
                    <a:cubicBezTo>
                      <a:pt x="16" y="94"/>
                      <a:pt x="14" y="99"/>
                      <a:pt x="12" y="101"/>
                    </a:cubicBezTo>
                    <a:cubicBezTo>
                      <a:pt x="10" y="103"/>
                      <a:pt x="5" y="103"/>
                      <a:pt x="4" y="105"/>
                    </a:cubicBezTo>
                    <a:cubicBezTo>
                      <a:pt x="0" y="111"/>
                      <a:pt x="5" y="113"/>
                      <a:pt x="5" y="117"/>
                    </a:cubicBezTo>
                    <a:cubicBezTo>
                      <a:pt x="6" y="123"/>
                      <a:pt x="2" y="131"/>
                      <a:pt x="3" y="137"/>
                    </a:cubicBezTo>
                    <a:cubicBezTo>
                      <a:pt x="7" y="134"/>
                      <a:pt x="12" y="120"/>
                      <a:pt x="15" y="115"/>
                    </a:cubicBezTo>
                    <a:cubicBezTo>
                      <a:pt x="19" y="106"/>
                      <a:pt x="22" y="98"/>
                      <a:pt x="28" y="91"/>
                    </a:cubicBezTo>
                    <a:cubicBezTo>
                      <a:pt x="32" y="86"/>
                      <a:pt x="36" y="81"/>
                      <a:pt x="41" y="78"/>
                    </a:cubicBezTo>
                    <a:cubicBezTo>
                      <a:pt x="45" y="75"/>
                      <a:pt x="51" y="76"/>
                      <a:pt x="53" y="74"/>
                    </a:cubicBezTo>
                    <a:cubicBezTo>
                      <a:pt x="75" y="57"/>
                      <a:pt x="24" y="29"/>
                      <a:pt x="20" y="1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6" name="Freeform 499">
                <a:extLst>
                  <a:ext uri="{FF2B5EF4-FFF2-40B4-BE49-F238E27FC236}">
                    <a16:creationId xmlns:a16="http://schemas.microsoft.com/office/drawing/2014/main" id="{C3A0FBA3-D9AD-4295-9063-F8E6F52B6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656"/>
                <a:ext cx="91" cy="168"/>
              </a:xfrm>
              <a:custGeom>
                <a:avLst/>
                <a:gdLst>
                  <a:gd name="T0" fmla="*/ 46 w 57"/>
                  <a:gd name="T1" fmla="*/ 35 h 106"/>
                  <a:gd name="T2" fmla="*/ 110 w 57"/>
                  <a:gd name="T3" fmla="*/ 73 h 106"/>
                  <a:gd name="T4" fmla="*/ 158 w 57"/>
                  <a:gd name="T5" fmla="*/ 143 h 106"/>
                  <a:gd name="T6" fmla="*/ 158 w 57"/>
                  <a:gd name="T7" fmla="*/ 184 h 106"/>
                  <a:gd name="T8" fmla="*/ 196 w 57"/>
                  <a:gd name="T9" fmla="*/ 185 h 106"/>
                  <a:gd name="T10" fmla="*/ 192 w 57"/>
                  <a:gd name="T11" fmla="*/ 266 h 106"/>
                  <a:gd name="T12" fmla="*/ 217 w 57"/>
                  <a:gd name="T13" fmla="*/ 292 h 106"/>
                  <a:gd name="T14" fmla="*/ 217 w 57"/>
                  <a:gd name="T15" fmla="*/ 326 h 106"/>
                  <a:gd name="T16" fmla="*/ 231 w 57"/>
                  <a:gd name="T17" fmla="*/ 422 h 106"/>
                  <a:gd name="T18" fmla="*/ 163 w 57"/>
                  <a:gd name="T19" fmla="*/ 293 h 106"/>
                  <a:gd name="T20" fmla="*/ 142 w 57"/>
                  <a:gd name="T21" fmla="*/ 244 h 106"/>
                  <a:gd name="T22" fmla="*/ 110 w 57"/>
                  <a:gd name="T23" fmla="*/ 254 h 106"/>
                  <a:gd name="T24" fmla="*/ 102 w 57"/>
                  <a:gd name="T25" fmla="*/ 223 h 106"/>
                  <a:gd name="T26" fmla="*/ 54 w 57"/>
                  <a:gd name="T27" fmla="*/ 124 h 106"/>
                  <a:gd name="T28" fmla="*/ 13 w 57"/>
                  <a:gd name="T29" fmla="*/ 120 h 106"/>
                  <a:gd name="T30" fmla="*/ 13 w 57"/>
                  <a:gd name="T31" fmla="*/ 73 h 10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7" h="106">
                    <a:moveTo>
                      <a:pt x="11" y="9"/>
                    </a:moveTo>
                    <a:cubicBezTo>
                      <a:pt x="23" y="11"/>
                      <a:pt x="26" y="0"/>
                      <a:pt x="27" y="18"/>
                    </a:cubicBezTo>
                    <a:cubicBezTo>
                      <a:pt x="28" y="30"/>
                      <a:pt x="36" y="27"/>
                      <a:pt x="39" y="36"/>
                    </a:cubicBezTo>
                    <a:cubicBezTo>
                      <a:pt x="40" y="38"/>
                      <a:pt x="38" y="45"/>
                      <a:pt x="39" y="46"/>
                    </a:cubicBezTo>
                    <a:cubicBezTo>
                      <a:pt x="41" y="49"/>
                      <a:pt x="46" y="46"/>
                      <a:pt x="48" y="47"/>
                    </a:cubicBezTo>
                    <a:cubicBezTo>
                      <a:pt x="54" y="51"/>
                      <a:pt x="50" y="63"/>
                      <a:pt x="47" y="67"/>
                    </a:cubicBezTo>
                    <a:cubicBezTo>
                      <a:pt x="49" y="68"/>
                      <a:pt x="51" y="70"/>
                      <a:pt x="53" y="73"/>
                    </a:cubicBezTo>
                    <a:cubicBezTo>
                      <a:pt x="56" y="79"/>
                      <a:pt x="53" y="78"/>
                      <a:pt x="53" y="82"/>
                    </a:cubicBezTo>
                    <a:cubicBezTo>
                      <a:pt x="52" y="92"/>
                      <a:pt x="56" y="98"/>
                      <a:pt x="57" y="106"/>
                    </a:cubicBezTo>
                    <a:cubicBezTo>
                      <a:pt x="45" y="103"/>
                      <a:pt x="43" y="84"/>
                      <a:pt x="40" y="74"/>
                    </a:cubicBezTo>
                    <a:cubicBezTo>
                      <a:pt x="39" y="72"/>
                      <a:pt x="38" y="63"/>
                      <a:pt x="35" y="61"/>
                    </a:cubicBezTo>
                    <a:cubicBezTo>
                      <a:pt x="33" y="60"/>
                      <a:pt x="29" y="65"/>
                      <a:pt x="27" y="64"/>
                    </a:cubicBezTo>
                    <a:cubicBezTo>
                      <a:pt x="24" y="63"/>
                      <a:pt x="26" y="58"/>
                      <a:pt x="25" y="56"/>
                    </a:cubicBezTo>
                    <a:cubicBezTo>
                      <a:pt x="24" y="47"/>
                      <a:pt x="23" y="34"/>
                      <a:pt x="13" y="31"/>
                    </a:cubicBezTo>
                    <a:cubicBezTo>
                      <a:pt x="10" y="30"/>
                      <a:pt x="5" y="33"/>
                      <a:pt x="3" y="30"/>
                    </a:cubicBezTo>
                    <a:cubicBezTo>
                      <a:pt x="0" y="27"/>
                      <a:pt x="1" y="21"/>
                      <a:pt x="3" y="1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7" name="Freeform 500">
                <a:extLst>
                  <a:ext uri="{FF2B5EF4-FFF2-40B4-BE49-F238E27FC236}">
                    <a16:creationId xmlns:a16="http://schemas.microsoft.com/office/drawing/2014/main" id="{60249C54-D130-4633-89FC-4A9F899FC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2538"/>
                <a:ext cx="97" cy="97"/>
              </a:xfrm>
              <a:custGeom>
                <a:avLst/>
                <a:gdLst>
                  <a:gd name="T0" fmla="*/ 33 w 61"/>
                  <a:gd name="T1" fmla="*/ 245 h 61"/>
                  <a:gd name="T2" fmla="*/ 95 w 61"/>
                  <a:gd name="T3" fmla="*/ 192 h 61"/>
                  <a:gd name="T4" fmla="*/ 95 w 61"/>
                  <a:gd name="T5" fmla="*/ 151 h 61"/>
                  <a:gd name="T6" fmla="*/ 132 w 61"/>
                  <a:gd name="T7" fmla="*/ 137 h 61"/>
                  <a:gd name="T8" fmla="*/ 164 w 61"/>
                  <a:gd name="T9" fmla="*/ 114 h 61"/>
                  <a:gd name="T10" fmla="*/ 177 w 61"/>
                  <a:gd name="T11" fmla="*/ 76 h 61"/>
                  <a:gd name="T12" fmla="*/ 219 w 61"/>
                  <a:gd name="T13" fmla="*/ 73 h 61"/>
                  <a:gd name="T14" fmla="*/ 245 w 61"/>
                  <a:gd name="T15" fmla="*/ 35 h 61"/>
                  <a:gd name="T16" fmla="*/ 181 w 61"/>
                  <a:gd name="T17" fmla="*/ 43 h 61"/>
                  <a:gd name="T18" fmla="*/ 164 w 61"/>
                  <a:gd name="T19" fmla="*/ 56 h 61"/>
                  <a:gd name="T20" fmla="*/ 132 w 61"/>
                  <a:gd name="T21" fmla="*/ 68 h 61"/>
                  <a:gd name="T22" fmla="*/ 94 w 61"/>
                  <a:gd name="T23" fmla="*/ 52 h 61"/>
                  <a:gd name="T24" fmla="*/ 0 w 61"/>
                  <a:gd name="T25" fmla="*/ 8 h 61"/>
                  <a:gd name="T26" fmla="*/ 73 w 61"/>
                  <a:gd name="T27" fmla="*/ 108 h 61"/>
                  <a:gd name="T28" fmla="*/ 60 w 61"/>
                  <a:gd name="T29" fmla="*/ 197 h 6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" h="61">
                    <a:moveTo>
                      <a:pt x="8" y="61"/>
                    </a:moveTo>
                    <a:cubicBezTo>
                      <a:pt x="2" y="55"/>
                      <a:pt x="22" y="54"/>
                      <a:pt x="24" y="48"/>
                    </a:cubicBezTo>
                    <a:cubicBezTo>
                      <a:pt x="25" y="45"/>
                      <a:pt x="22" y="41"/>
                      <a:pt x="24" y="38"/>
                    </a:cubicBezTo>
                    <a:cubicBezTo>
                      <a:pt x="24" y="38"/>
                      <a:pt x="32" y="35"/>
                      <a:pt x="33" y="34"/>
                    </a:cubicBezTo>
                    <a:cubicBezTo>
                      <a:pt x="35" y="33"/>
                      <a:pt x="40" y="30"/>
                      <a:pt x="41" y="28"/>
                    </a:cubicBezTo>
                    <a:cubicBezTo>
                      <a:pt x="44" y="23"/>
                      <a:pt x="39" y="22"/>
                      <a:pt x="44" y="19"/>
                    </a:cubicBezTo>
                    <a:cubicBezTo>
                      <a:pt x="48" y="18"/>
                      <a:pt x="52" y="20"/>
                      <a:pt x="55" y="18"/>
                    </a:cubicBezTo>
                    <a:cubicBezTo>
                      <a:pt x="59" y="15"/>
                      <a:pt x="60" y="14"/>
                      <a:pt x="61" y="9"/>
                    </a:cubicBezTo>
                    <a:cubicBezTo>
                      <a:pt x="56" y="4"/>
                      <a:pt x="51" y="9"/>
                      <a:pt x="45" y="11"/>
                    </a:cubicBezTo>
                    <a:cubicBezTo>
                      <a:pt x="44" y="12"/>
                      <a:pt x="42" y="14"/>
                      <a:pt x="41" y="14"/>
                    </a:cubicBezTo>
                    <a:cubicBezTo>
                      <a:pt x="38" y="15"/>
                      <a:pt x="36" y="13"/>
                      <a:pt x="33" y="17"/>
                    </a:cubicBezTo>
                    <a:cubicBezTo>
                      <a:pt x="32" y="12"/>
                      <a:pt x="27" y="8"/>
                      <a:pt x="23" y="13"/>
                    </a:cubicBezTo>
                    <a:cubicBezTo>
                      <a:pt x="20" y="6"/>
                      <a:pt x="8" y="0"/>
                      <a:pt x="0" y="2"/>
                    </a:cubicBezTo>
                    <a:cubicBezTo>
                      <a:pt x="4" y="11"/>
                      <a:pt x="14" y="17"/>
                      <a:pt x="18" y="27"/>
                    </a:cubicBezTo>
                    <a:cubicBezTo>
                      <a:pt x="20" y="34"/>
                      <a:pt x="22" y="45"/>
                      <a:pt x="15" y="49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8" name="Freeform 501">
                <a:extLst>
                  <a:ext uri="{FF2B5EF4-FFF2-40B4-BE49-F238E27FC236}">
                    <a16:creationId xmlns:a16="http://schemas.microsoft.com/office/drawing/2014/main" id="{ADB1B74A-8D0F-415F-80ED-486AA91CA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138"/>
                <a:ext cx="94" cy="162"/>
              </a:xfrm>
              <a:custGeom>
                <a:avLst/>
                <a:gdLst>
                  <a:gd name="T0" fmla="*/ 33 w 59"/>
                  <a:gd name="T1" fmla="*/ 408 h 102"/>
                  <a:gd name="T2" fmla="*/ 8 w 59"/>
                  <a:gd name="T3" fmla="*/ 381 h 102"/>
                  <a:gd name="T4" fmla="*/ 5 w 59"/>
                  <a:gd name="T5" fmla="*/ 327 h 102"/>
                  <a:gd name="T6" fmla="*/ 8 w 59"/>
                  <a:gd name="T7" fmla="*/ 273 h 102"/>
                  <a:gd name="T8" fmla="*/ 33 w 59"/>
                  <a:gd name="T9" fmla="*/ 267 h 102"/>
                  <a:gd name="T10" fmla="*/ 29 w 59"/>
                  <a:gd name="T11" fmla="*/ 224 h 102"/>
                  <a:gd name="T12" fmla="*/ 53 w 59"/>
                  <a:gd name="T13" fmla="*/ 211 h 102"/>
                  <a:gd name="T14" fmla="*/ 104 w 59"/>
                  <a:gd name="T15" fmla="*/ 192 h 102"/>
                  <a:gd name="T16" fmla="*/ 155 w 59"/>
                  <a:gd name="T17" fmla="*/ 176 h 102"/>
                  <a:gd name="T18" fmla="*/ 158 w 59"/>
                  <a:gd name="T19" fmla="*/ 141 h 102"/>
                  <a:gd name="T20" fmla="*/ 145 w 59"/>
                  <a:gd name="T21" fmla="*/ 83 h 102"/>
                  <a:gd name="T22" fmla="*/ 116 w 59"/>
                  <a:gd name="T23" fmla="*/ 0 h 102"/>
                  <a:gd name="T24" fmla="*/ 198 w 59"/>
                  <a:gd name="T25" fmla="*/ 121 h 102"/>
                  <a:gd name="T26" fmla="*/ 193 w 59"/>
                  <a:gd name="T27" fmla="*/ 197 h 102"/>
                  <a:gd name="T28" fmla="*/ 102 w 59"/>
                  <a:gd name="T29" fmla="*/ 257 h 102"/>
                  <a:gd name="T30" fmla="*/ 33 w 59"/>
                  <a:gd name="T31" fmla="*/ 353 h 1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9" h="102">
                    <a:moveTo>
                      <a:pt x="8" y="102"/>
                    </a:moveTo>
                    <a:cubicBezTo>
                      <a:pt x="8" y="99"/>
                      <a:pt x="4" y="98"/>
                      <a:pt x="2" y="95"/>
                    </a:cubicBezTo>
                    <a:cubicBezTo>
                      <a:pt x="0" y="91"/>
                      <a:pt x="0" y="86"/>
                      <a:pt x="1" y="82"/>
                    </a:cubicBezTo>
                    <a:cubicBezTo>
                      <a:pt x="9" y="81"/>
                      <a:pt x="2" y="72"/>
                      <a:pt x="2" y="68"/>
                    </a:cubicBezTo>
                    <a:cubicBezTo>
                      <a:pt x="4" y="68"/>
                      <a:pt x="6" y="67"/>
                      <a:pt x="8" y="67"/>
                    </a:cubicBezTo>
                    <a:cubicBezTo>
                      <a:pt x="8" y="64"/>
                      <a:pt x="6" y="59"/>
                      <a:pt x="7" y="56"/>
                    </a:cubicBezTo>
                    <a:cubicBezTo>
                      <a:pt x="8" y="54"/>
                      <a:pt x="12" y="55"/>
                      <a:pt x="13" y="53"/>
                    </a:cubicBezTo>
                    <a:cubicBezTo>
                      <a:pt x="18" y="45"/>
                      <a:pt x="16" y="43"/>
                      <a:pt x="26" y="48"/>
                    </a:cubicBezTo>
                    <a:cubicBezTo>
                      <a:pt x="31" y="39"/>
                      <a:pt x="32" y="46"/>
                      <a:pt x="38" y="44"/>
                    </a:cubicBezTo>
                    <a:cubicBezTo>
                      <a:pt x="42" y="42"/>
                      <a:pt x="46" y="34"/>
                      <a:pt x="39" y="35"/>
                    </a:cubicBezTo>
                    <a:cubicBezTo>
                      <a:pt x="47" y="29"/>
                      <a:pt x="41" y="25"/>
                      <a:pt x="36" y="21"/>
                    </a:cubicBezTo>
                    <a:cubicBezTo>
                      <a:pt x="28" y="16"/>
                      <a:pt x="28" y="10"/>
                      <a:pt x="29" y="0"/>
                    </a:cubicBezTo>
                    <a:cubicBezTo>
                      <a:pt x="39" y="1"/>
                      <a:pt x="42" y="23"/>
                      <a:pt x="49" y="30"/>
                    </a:cubicBezTo>
                    <a:cubicBezTo>
                      <a:pt x="59" y="39"/>
                      <a:pt x="58" y="38"/>
                      <a:pt x="48" y="49"/>
                    </a:cubicBezTo>
                    <a:cubicBezTo>
                      <a:pt x="42" y="56"/>
                      <a:pt x="33" y="60"/>
                      <a:pt x="25" y="64"/>
                    </a:cubicBezTo>
                    <a:cubicBezTo>
                      <a:pt x="14" y="71"/>
                      <a:pt x="12" y="75"/>
                      <a:pt x="8" y="8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99" name="Freeform 502">
                <a:extLst>
                  <a:ext uri="{FF2B5EF4-FFF2-40B4-BE49-F238E27FC236}">
                    <a16:creationId xmlns:a16="http://schemas.microsoft.com/office/drawing/2014/main" id="{B24148EC-697A-489D-9014-489258165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339"/>
                <a:ext cx="110" cy="193"/>
              </a:xfrm>
              <a:custGeom>
                <a:avLst/>
                <a:gdLst>
                  <a:gd name="T0" fmla="*/ 239 w 69"/>
                  <a:gd name="T1" fmla="*/ 316 h 121"/>
                  <a:gd name="T2" fmla="*/ 179 w 69"/>
                  <a:gd name="T3" fmla="*/ 226 h 121"/>
                  <a:gd name="T4" fmla="*/ 158 w 69"/>
                  <a:gd name="T5" fmla="*/ 137 h 121"/>
                  <a:gd name="T6" fmla="*/ 129 w 69"/>
                  <a:gd name="T7" fmla="*/ 77 h 121"/>
                  <a:gd name="T8" fmla="*/ 116 w 69"/>
                  <a:gd name="T9" fmla="*/ 21 h 121"/>
                  <a:gd name="T10" fmla="*/ 56 w 69"/>
                  <a:gd name="T11" fmla="*/ 16 h 121"/>
                  <a:gd name="T12" fmla="*/ 77 w 69"/>
                  <a:gd name="T13" fmla="*/ 85 h 121"/>
                  <a:gd name="T14" fmla="*/ 77 w 69"/>
                  <a:gd name="T15" fmla="*/ 158 h 121"/>
                  <a:gd name="T16" fmla="*/ 124 w 69"/>
                  <a:gd name="T17" fmla="*/ 239 h 121"/>
                  <a:gd name="T18" fmla="*/ 97 w 69"/>
                  <a:gd name="T19" fmla="*/ 305 h 121"/>
                  <a:gd name="T20" fmla="*/ 94 w 69"/>
                  <a:gd name="T21" fmla="*/ 360 h 121"/>
                  <a:gd name="T22" fmla="*/ 35 w 69"/>
                  <a:gd name="T23" fmla="*/ 456 h 121"/>
                  <a:gd name="T24" fmla="*/ 97 w 69"/>
                  <a:gd name="T25" fmla="*/ 456 h 121"/>
                  <a:gd name="T26" fmla="*/ 116 w 69"/>
                  <a:gd name="T27" fmla="*/ 486 h 121"/>
                  <a:gd name="T28" fmla="*/ 155 w 69"/>
                  <a:gd name="T29" fmla="*/ 471 h 121"/>
                  <a:gd name="T30" fmla="*/ 218 w 69"/>
                  <a:gd name="T31" fmla="*/ 479 h 121"/>
                  <a:gd name="T32" fmla="*/ 266 w 69"/>
                  <a:gd name="T33" fmla="*/ 463 h 121"/>
                  <a:gd name="T34" fmla="*/ 265 w 69"/>
                  <a:gd name="T35" fmla="*/ 346 h 121"/>
                  <a:gd name="T36" fmla="*/ 226 w 69"/>
                  <a:gd name="T37" fmla="*/ 305 h 12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9" h="121">
                    <a:moveTo>
                      <a:pt x="59" y="78"/>
                    </a:moveTo>
                    <a:cubicBezTo>
                      <a:pt x="54" y="70"/>
                      <a:pt x="48" y="65"/>
                      <a:pt x="44" y="56"/>
                    </a:cubicBezTo>
                    <a:cubicBezTo>
                      <a:pt x="40" y="48"/>
                      <a:pt x="41" y="42"/>
                      <a:pt x="39" y="34"/>
                    </a:cubicBezTo>
                    <a:cubicBezTo>
                      <a:pt x="38" y="29"/>
                      <a:pt x="35" y="24"/>
                      <a:pt x="32" y="19"/>
                    </a:cubicBezTo>
                    <a:cubicBezTo>
                      <a:pt x="31" y="16"/>
                      <a:pt x="30" y="7"/>
                      <a:pt x="29" y="5"/>
                    </a:cubicBezTo>
                    <a:cubicBezTo>
                      <a:pt x="26" y="3"/>
                      <a:pt x="17" y="0"/>
                      <a:pt x="14" y="4"/>
                    </a:cubicBezTo>
                    <a:cubicBezTo>
                      <a:pt x="10" y="8"/>
                      <a:pt x="17" y="16"/>
                      <a:pt x="19" y="21"/>
                    </a:cubicBezTo>
                    <a:cubicBezTo>
                      <a:pt x="22" y="28"/>
                      <a:pt x="19" y="32"/>
                      <a:pt x="19" y="39"/>
                    </a:cubicBezTo>
                    <a:cubicBezTo>
                      <a:pt x="20" y="47"/>
                      <a:pt x="30" y="52"/>
                      <a:pt x="31" y="59"/>
                    </a:cubicBezTo>
                    <a:cubicBezTo>
                      <a:pt x="32" y="65"/>
                      <a:pt x="25" y="70"/>
                      <a:pt x="24" y="75"/>
                    </a:cubicBezTo>
                    <a:cubicBezTo>
                      <a:pt x="23" y="80"/>
                      <a:pt x="25" y="85"/>
                      <a:pt x="23" y="89"/>
                    </a:cubicBezTo>
                    <a:cubicBezTo>
                      <a:pt x="21" y="93"/>
                      <a:pt x="0" y="105"/>
                      <a:pt x="9" y="112"/>
                    </a:cubicBezTo>
                    <a:cubicBezTo>
                      <a:pt x="13" y="115"/>
                      <a:pt x="19" y="109"/>
                      <a:pt x="24" y="112"/>
                    </a:cubicBezTo>
                    <a:cubicBezTo>
                      <a:pt x="26" y="114"/>
                      <a:pt x="27" y="119"/>
                      <a:pt x="29" y="120"/>
                    </a:cubicBezTo>
                    <a:cubicBezTo>
                      <a:pt x="34" y="121"/>
                      <a:pt x="35" y="117"/>
                      <a:pt x="38" y="116"/>
                    </a:cubicBezTo>
                    <a:cubicBezTo>
                      <a:pt x="45" y="114"/>
                      <a:pt x="48" y="120"/>
                      <a:pt x="54" y="118"/>
                    </a:cubicBezTo>
                    <a:cubicBezTo>
                      <a:pt x="59" y="117"/>
                      <a:pt x="59" y="111"/>
                      <a:pt x="66" y="114"/>
                    </a:cubicBezTo>
                    <a:cubicBezTo>
                      <a:pt x="69" y="102"/>
                      <a:pt x="56" y="96"/>
                      <a:pt x="65" y="85"/>
                    </a:cubicBezTo>
                    <a:cubicBezTo>
                      <a:pt x="63" y="81"/>
                      <a:pt x="63" y="75"/>
                      <a:pt x="56" y="7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0" name="Freeform 503">
                <a:extLst>
                  <a:ext uri="{FF2B5EF4-FFF2-40B4-BE49-F238E27FC236}">
                    <a16:creationId xmlns:a16="http://schemas.microsoft.com/office/drawing/2014/main" id="{33683792-426F-420A-81DB-0A4FE760A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2243"/>
                <a:ext cx="48" cy="243"/>
              </a:xfrm>
              <a:custGeom>
                <a:avLst/>
                <a:gdLst>
                  <a:gd name="T0" fmla="*/ 61 w 30"/>
                  <a:gd name="T1" fmla="*/ 540 h 153"/>
                  <a:gd name="T2" fmla="*/ 98 w 30"/>
                  <a:gd name="T3" fmla="*/ 472 h 153"/>
                  <a:gd name="T4" fmla="*/ 46 w 30"/>
                  <a:gd name="T5" fmla="*/ 413 h 153"/>
                  <a:gd name="T6" fmla="*/ 69 w 30"/>
                  <a:gd name="T7" fmla="*/ 346 h 153"/>
                  <a:gd name="T8" fmla="*/ 42 w 30"/>
                  <a:gd name="T9" fmla="*/ 284 h 153"/>
                  <a:gd name="T10" fmla="*/ 69 w 30"/>
                  <a:gd name="T11" fmla="*/ 192 h 153"/>
                  <a:gd name="T12" fmla="*/ 54 w 30"/>
                  <a:gd name="T13" fmla="*/ 132 h 153"/>
                  <a:gd name="T14" fmla="*/ 98 w 30"/>
                  <a:gd name="T15" fmla="*/ 16 h 153"/>
                  <a:gd name="T16" fmla="*/ 46 w 30"/>
                  <a:gd name="T17" fmla="*/ 25 h 153"/>
                  <a:gd name="T18" fmla="*/ 34 w 30"/>
                  <a:gd name="T19" fmla="*/ 129 h 153"/>
                  <a:gd name="T20" fmla="*/ 8 w 30"/>
                  <a:gd name="T21" fmla="*/ 230 h 153"/>
                  <a:gd name="T22" fmla="*/ 13 w 30"/>
                  <a:gd name="T23" fmla="*/ 327 h 153"/>
                  <a:gd name="T24" fmla="*/ 5 w 30"/>
                  <a:gd name="T25" fmla="*/ 402 h 153"/>
                  <a:gd name="T26" fmla="*/ 29 w 30"/>
                  <a:gd name="T27" fmla="*/ 469 h 153"/>
                  <a:gd name="T28" fmla="*/ 13 w 30"/>
                  <a:gd name="T29" fmla="*/ 510 h 153"/>
                  <a:gd name="T30" fmla="*/ 26 w 30"/>
                  <a:gd name="T31" fmla="*/ 553 h 153"/>
                  <a:gd name="T32" fmla="*/ 69 w 30"/>
                  <a:gd name="T33" fmla="*/ 550 h 1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0" h="153">
                    <a:moveTo>
                      <a:pt x="15" y="135"/>
                    </a:moveTo>
                    <a:cubicBezTo>
                      <a:pt x="21" y="141"/>
                      <a:pt x="27" y="124"/>
                      <a:pt x="24" y="118"/>
                    </a:cubicBezTo>
                    <a:cubicBezTo>
                      <a:pt x="20" y="111"/>
                      <a:pt x="11" y="111"/>
                      <a:pt x="11" y="103"/>
                    </a:cubicBezTo>
                    <a:cubicBezTo>
                      <a:pt x="10" y="97"/>
                      <a:pt x="18" y="92"/>
                      <a:pt x="17" y="86"/>
                    </a:cubicBezTo>
                    <a:cubicBezTo>
                      <a:pt x="16" y="79"/>
                      <a:pt x="10" y="78"/>
                      <a:pt x="10" y="71"/>
                    </a:cubicBezTo>
                    <a:cubicBezTo>
                      <a:pt x="10" y="63"/>
                      <a:pt x="18" y="57"/>
                      <a:pt x="17" y="48"/>
                    </a:cubicBezTo>
                    <a:cubicBezTo>
                      <a:pt x="16" y="43"/>
                      <a:pt x="12" y="38"/>
                      <a:pt x="13" y="33"/>
                    </a:cubicBezTo>
                    <a:cubicBezTo>
                      <a:pt x="14" y="24"/>
                      <a:pt x="30" y="14"/>
                      <a:pt x="24" y="4"/>
                    </a:cubicBezTo>
                    <a:cubicBezTo>
                      <a:pt x="22" y="0"/>
                      <a:pt x="15" y="2"/>
                      <a:pt x="11" y="6"/>
                    </a:cubicBezTo>
                    <a:cubicBezTo>
                      <a:pt x="7" y="12"/>
                      <a:pt x="9" y="25"/>
                      <a:pt x="8" y="32"/>
                    </a:cubicBezTo>
                    <a:cubicBezTo>
                      <a:pt x="7" y="40"/>
                      <a:pt x="3" y="48"/>
                      <a:pt x="2" y="57"/>
                    </a:cubicBezTo>
                    <a:cubicBezTo>
                      <a:pt x="1" y="65"/>
                      <a:pt x="4" y="74"/>
                      <a:pt x="3" y="82"/>
                    </a:cubicBezTo>
                    <a:cubicBezTo>
                      <a:pt x="3" y="89"/>
                      <a:pt x="0" y="94"/>
                      <a:pt x="1" y="100"/>
                    </a:cubicBezTo>
                    <a:cubicBezTo>
                      <a:pt x="2" y="106"/>
                      <a:pt x="6" y="111"/>
                      <a:pt x="7" y="117"/>
                    </a:cubicBezTo>
                    <a:cubicBezTo>
                      <a:pt x="7" y="122"/>
                      <a:pt x="4" y="123"/>
                      <a:pt x="3" y="127"/>
                    </a:cubicBezTo>
                    <a:cubicBezTo>
                      <a:pt x="1" y="133"/>
                      <a:pt x="2" y="132"/>
                      <a:pt x="6" y="138"/>
                    </a:cubicBezTo>
                    <a:cubicBezTo>
                      <a:pt x="12" y="148"/>
                      <a:pt x="15" y="153"/>
                      <a:pt x="17" y="13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1" name="Freeform 504">
                <a:extLst>
                  <a:ext uri="{FF2B5EF4-FFF2-40B4-BE49-F238E27FC236}">
                    <a16:creationId xmlns:a16="http://schemas.microsoft.com/office/drawing/2014/main" id="{A1DAF07F-F211-42B7-B777-EEB69CF97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2144"/>
                <a:ext cx="54" cy="79"/>
              </a:xfrm>
              <a:custGeom>
                <a:avLst/>
                <a:gdLst>
                  <a:gd name="T0" fmla="*/ 8 w 34"/>
                  <a:gd name="T1" fmla="*/ 185 h 50"/>
                  <a:gd name="T2" fmla="*/ 64 w 34"/>
                  <a:gd name="T3" fmla="*/ 137 h 50"/>
                  <a:gd name="T4" fmla="*/ 76 w 34"/>
                  <a:gd name="T5" fmla="*/ 122 h 50"/>
                  <a:gd name="T6" fmla="*/ 94 w 34"/>
                  <a:gd name="T7" fmla="*/ 122 h 50"/>
                  <a:gd name="T8" fmla="*/ 121 w 34"/>
                  <a:gd name="T9" fmla="*/ 111 h 50"/>
                  <a:gd name="T10" fmla="*/ 111 w 34"/>
                  <a:gd name="T11" fmla="*/ 68 h 50"/>
                  <a:gd name="T12" fmla="*/ 116 w 34"/>
                  <a:gd name="T13" fmla="*/ 35 h 50"/>
                  <a:gd name="T14" fmla="*/ 89 w 34"/>
                  <a:gd name="T15" fmla="*/ 40 h 50"/>
                  <a:gd name="T16" fmla="*/ 60 w 34"/>
                  <a:gd name="T17" fmla="*/ 22 h 50"/>
                  <a:gd name="T18" fmla="*/ 5 w 34"/>
                  <a:gd name="T19" fmla="*/ 0 h 50"/>
                  <a:gd name="T20" fmla="*/ 52 w 34"/>
                  <a:gd name="T21" fmla="*/ 68 h 50"/>
                  <a:gd name="T22" fmla="*/ 56 w 34"/>
                  <a:gd name="T23" fmla="*/ 137 h 5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50">
                    <a:moveTo>
                      <a:pt x="2" y="47"/>
                    </a:moveTo>
                    <a:cubicBezTo>
                      <a:pt x="8" y="50"/>
                      <a:pt x="12" y="39"/>
                      <a:pt x="16" y="35"/>
                    </a:cubicBezTo>
                    <a:cubicBezTo>
                      <a:pt x="17" y="34"/>
                      <a:pt x="17" y="31"/>
                      <a:pt x="19" y="31"/>
                    </a:cubicBezTo>
                    <a:cubicBezTo>
                      <a:pt x="20" y="30"/>
                      <a:pt x="21" y="32"/>
                      <a:pt x="23" y="31"/>
                    </a:cubicBezTo>
                    <a:cubicBezTo>
                      <a:pt x="25" y="30"/>
                      <a:pt x="28" y="29"/>
                      <a:pt x="30" y="28"/>
                    </a:cubicBezTo>
                    <a:cubicBezTo>
                      <a:pt x="32" y="24"/>
                      <a:pt x="34" y="18"/>
                      <a:pt x="28" y="17"/>
                    </a:cubicBezTo>
                    <a:cubicBezTo>
                      <a:pt x="28" y="14"/>
                      <a:pt x="28" y="11"/>
                      <a:pt x="29" y="9"/>
                    </a:cubicBezTo>
                    <a:cubicBezTo>
                      <a:pt x="25" y="7"/>
                      <a:pt x="24" y="10"/>
                      <a:pt x="22" y="10"/>
                    </a:cubicBezTo>
                    <a:cubicBezTo>
                      <a:pt x="19" y="9"/>
                      <a:pt x="18" y="8"/>
                      <a:pt x="15" y="6"/>
                    </a:cubicBezTo>
                    <a:cubicBezTo>
                      <a:pt x="11" y="4"/>
                      <a:pt x="6" y="1"/>
                      <a:pt x="1" y="0"/>
                    </a:cubicBezTo>
                    <a:cubicBezTo>
                      <a:pt x="0" y="6"/>
                      <a:pt x="11" y="10"/>
                      <a:pt x="13" y="17"/>
                    </a:cubicBezTo>
                    <a:cubicBezTo>
                      <a:pt x="15" y="23"/>
                      <a:pt x="14" y="31"/>
                      <a:pt x="14" y="3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2" name="Freeform 505">
                <a:extLst>
                  <a:ext uri="{FF2B5EF4-FFF2-40B4-BE49-F238E27FC236}">
                    <a16:creationId xmlns:a16="http://schemas.microsoft.com/office/drawing/2014/main" id="{0C08E451-FA7B-4D30-9A56-33E684484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831"/>
                <a:ext cx="88" cy="168"/>
              </a:xfrm>
              <a:custGeom>
                <a:avLst/>
                <a:gdLst>
                  <a:gd name="T0" fmla="*/ 77 w 55"/>
                  <a:gd name="T1" fmla="*/ 422 h 106"/>
                  <a:gd name="T2" fmla="*/ 54 w 55"/>
                  <a:gd name="T3" fmla="*/ 287 h 106"/>
                  <a:gd name="T4" fmla="*/ 54 w 55"/>
                  <a:gd name="T5" fmla="*/ 244 h 106"/>
                  <a:gd name="T6" fmla="*/ 69 w 55"/>
                  <a:gd name="T7" fmla="*/ 190 h 106"/>
                  <a:gd name="T8" fmla="*/ 98 w 55"/>
                  <a:gd name="T9" fmla="*/ 149 h 106"/>
                  <a:gd name="T10" fmla="*/ 157 w 55"/>
                  <a:gd name="T11" fmla="*/ 116 h 106"/>
                  <a:gd name="T12" fmla="*/ 149 w 55"/>
                  <a:gd name="T13" fmla="*/ 111 h 106"/>
                  <a:gd name="T14" fmla="*/ 110 w 55"/>
                  <a:gd name="T15" fmla="*/ 73 h 106"/>
                  <a:gd name="T16" fmla="*/ 102 w 55"/>
                  <a:gd name="T17" fmla="*/ 0 h 106"/>
                  <a:gd name="T18" fmla="*/ 179 w 55"/>
                  <a:gd name="T19" fmla="*/ 82 h 106"/>
                  <a:gd name="T20" fmla="*/ 213 w 55"/>
                  <a:gd name="T21" fmla="*/ 143 h 106"/>
                  <a:gd name="T22" fmla="*/ 86 w 55"/>
                  <a:gd name="T23" fmla="*/ 347 h 10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5" h="106">
                    <a:moveTo>
                      <a:pt x="19" y="106"/>
                    </a:moveTo>
                    <a:cubicBezTo>
                      <a:pt x="17" y="101"/>
                      <a:pt x="0" y="74"/>
                      <a:pt x="13" y="72"/>
                    </a:cubicBezTo>
                    <a:cubicBezTo>
                      <a:pt x="14" y="68"/>
                      <a:pt x="14" y="64"/>
                      <a:pt x="13" y="61"/>
                    </a:cubicBezTo>
                    <a:cubicBezTo>
                      <a:pt x="19" y="60"/>
                      <a:pt x="18" y="52"/>
                      <a:pt x="17" y="48"/>
                    </a:cubicBezTo>
                    <a:cubicBezTo>
                      <a:pt x="22" y="46"/>
                      <a:pt x="23" y="42"/>
                      <a:pt x="24" y="37"/>
                    </a:cubicBezTo>
                    <a:cubicBezTo>
                      <a:pt x="28" y="40"/>
                      <a:pt x="39" y="35"/>
                      <a:pt x="38" y="29"/>
                    </a:cubicBezTo>
                    <a:cubicBezTo>
                      <a:pt x="37" y="28"/>
                      <a:pt x="36" y="28"/>
                      <a:pt x="36" y="28"/>
                    </a:cubicBezTo>
                    <a:cubicBezTo>
                      <a:pt x="35" y="23"/>
                      <a:pt x="31" y="20"/>
                      <a:pt x="27" y="18"/>
                    </a:cubicBezTo>
                    <a:cubicBezTo>
                      <a:pt x="27" y="13"/>
                      <a:pt x="27" y="4"/>
                      <a:pt x="25" y="0"/>
                    </a:cubicBezTo>
                    <a:cubicBezTo>
                      <a:pt x="30" y="8"/>
                      <a:pt x="37" y="16"/>
                      <a:pt x="44" y="21"/>
                    </a:cubicBezTo>
                    <a:cubicBezTo>
                      <a:pt x="50" y="25"/>
                      <a:pt x="55" y="28"/>
                      <a:pt x="52" y="36"/>
                    </a:cubicBezTo>
                    <a:cubicBezTo>
                      <a:pt x="46" y="54"/>
                      <a:pt x="20" y="65"/>
                      <a:pt x="21" y="8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3" name="Freeform 506">
                <a:extLst>
                  <a:ext uri="{FF2B5EF4-FFF2-40B4-BE49-F238E27FC236}">
                    <a16:creationId xmlns:a16="http://schemas.microsoft.com/office/drawing/2014/main" id="{E3E5A25A-36BB-4606-A880-A51B8C5CA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812"/>
                <a:ext cx="83" cy="168"/>
              </a:xfrm>
              <a:custGeom>
                <a:avLst/>
                <a:gdLst>
                  <a:gd name="T0" fmla="*/ 123 w 52"/>
                  <a:gd name="T1" fmla="*/ 0 h 106"/>
                  <a:gd name="T2" fmla="*/ 192 w 52"/>
                  <a:gd name="T3" fmla="*/ 60 h 106"/>
                  <a:gd name="T4" fmla="*/ 196 w 52"/>
                  <a:gd name="T5" fmla="*/ 116 h 106"/>
                  <a:gd name="T6" fmla="*/ 204 w 52"/>
                  <a:gd name="T7" fmla="*/ 136 h 106"/>
                  <a:gd name="T8" fmla="*/ 211 w 52"/>
                  <a:gd name="T9" fmla="*/ 149 h 106"/>
                  <a:gd name="T10" fmla="*/ 196 w 52"/>
                  <a:gd name="T11" fmla="*/ 163 h 106"/>
                  <a:gd name="T12" fmla="*/ 187 w 52"/>
                  <a:gd name="T13" fmla="*/ 231 h 106"/>
                  <a:gd name="T14" fmla="*/ 142 w 52"/>
                  <a:gd name="T15" fmla="*/ 216 h 106"/>
                  <a:gd name="T16" fmla="*/ 102 w 52"/>
                  <a:gd name="T17" fmla="*/ 263 h 106"/>
                  <a:gd name="T18" fmla="*/ 54 w 52"/>
                  <a:gd name="T19" fmla="*/ 322 h 106"/>
                  <a:gd name="T20" fmla="*/ 0 w 52"/>
                  <a:gd name="T21" fmla="*/ 422 h 106"/>
                  <a:gd name="T22" fmla="*/ 48 w 52"/>
                  <a:gd name="T23" fmla="*/ 284 h 106"/>
                  <a:gd name="T24" fmla="*/ 110 w 52"/>
                  <a:gd name="T25" fmla="*/ 179 h 106"/>
                  <a:gd name="T26" fmla="*/ 142 w 52"/>
                  <a:gd name="T27" fmla="*/ 25 h 10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2" h="106">
                    <a:moveTo>
                      <a:pt x="30" y="0"/>
                    </a:moveTo>
                    <a:cubicBezTo>
                      <a:pt x="34" y="2"/>
                      <a:pt x="44" y="11"/>
                      <a:pt x="47" y="15"/>
                    </a:cubicBezTo>
                    <a:cubicBezTo>
                      <a:pt x="51" y="21"/>
                      <a:pt x="47" y="22"/>
                      <a:pt x="48" y="29"/>
                    </a:cubicBezTo>
                    <a:cubicBezTo>
                      <a:pt x="48" y="30"/>
                      <a:pt x="50" y="33"/>
                      <a:pt x="50" y="34"/>
                    </a:cubicBezTo>
                    <a:cubicBezTo>
                      <a:pt x="50" y="35"/>
                      <a:pt x="52" y="36"/>
                      <a:pt x="52" y="37"/>
                    </a:cubicBezTo>
                    <a:cubicBezTo>
                      <a:pt x="52" y="39"/>
                      <a:pt x="49" y="39"/>
                      <a:pt x="48" y="41"/>
                    </a:cubicBezTo>
                    <a:cubicBezTo>
                      <a:pt x="47" y="46"/>
                      <a:pt x="46" y="52"/>
                      <a:pt x="46" y="58"/>
                    </a:cubicBezTo>
                    <a:cubicBezTo>
                      <a:pt x="40" y="60"/>
                      <a:pt x="39" y="53"/>
                      <a:pt x="35" y="54"/>
                    </a:cubicBezTo>
                    <a:cubicBezTo>
                      <a:pt x="29" y="54"/>
                      <a:pt x="28" y="62"/>
                      <a:pt x="25" y="66"/>
                    </a:cubicBezTo>
                    <a:cubicBezTo>
                      <a:pt x="22" y="71"/>
                      <a:pt x="17" y="76"/>
                      <a:pt x="13" y="81"/>
                    </a:cubicBezTo>
                    <a:cubicBezTo>
                      <a:pt x="7" y="88"/>
                      <a:pt x="4" y="97"/>
                      <a:pt x="0" y="106"/>
                    </a:cubicBezTo>
                    <a:cubicBezTo>
                      <a:pt x="1" y="95"/>
                      <a:pt x="8" y="81"/>
                      <a:pt x="12" y="71"/>
                    </a:cubicBezTo>
                    <a:cubicBezTo>
                      <a:pt x="17" y="62"/>
                      <a:pt x="21" y="53"/>
                      <a:pt x="27" y="45"/>
                    </a:cubicBezTo>
                    <a:cubicBezTo>
                      <a:pt x="34" y="35"/>
                      <a:pt x="44" y="18"/>
                      <a:pt x="35" y="6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4" name="Freeform 507">
                <a:extLst>
                  <a:ext uri="{FF2B5EF4-FFF2-40B4-BE49-F238E27FC236}">
                    <a16:creationId xmlns:a16="http://schemas.microsoft.com/office/drawing/2014/main" id="{D2F06C49-648E-4A46-A7DF-205898DFF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1955"/>
                <a:ext cx="108" cy="186"/>
              </a:xfrm>
              <a:custGeom>
                <a:avLst/>
                <a:gdLst>
                  <a:gd name="T0" fmla="*/ 68 w 68"/>
                  <a:gd name="T1" fmla="*/ 13 h 117"/>
                  <a:gd name="T2" fmla="*/ 0 w 68"/>
                  <a:gd name="T3" fmla="*/ 114 h 117"/>
                  <a:gd name="T4" fmla="*/ 25 w 68"/>
                  <a:gd name="T5" fmla="*/ 218 h 117"/>
                  <a:gd name="T6" fmla="*/ 43 w 68"/>
                  <a:gd name="T7" fmla="*/ 261 h 117"/>
                  <a:gd name="T8" fmla="*/ 25 w 68"/>
                  <a:gd name="T9" fmla="*/ 299 h 117"/>
                  <a:gd name="T10" fmla="*/ 52 w 68"/>
                  <a:gd name="T11" fmla="*/ 318 h 117"/>
                  <a:gd name="T12" fmla="*/ 64 w 68"/>
                  <a:gd name="T13" fmla="*/ 342 h 117"/>
                  <a:gd name="T14" fmla="*/ 111 w 68"/>
                  <a:gd name="T15" fmla="*/ 273 h 117"/>
                  <a:gd name="T16" fmla="*/ 116 w 68"/>
                  <a:gd name="T17" fmla="*/ 318 h 117"/>
                  <a:gd name="T18" fmla="*/ 162 w 68"/>
                  <a:gd name="T19" fmla="*/ 326 h 117"/>
                  <a:gd name="T20" fmla="*/ 137 w 68"/>
                  <a:gd name="T21" fmla="*/ 369 h 117"/>
                  <a:gd name="T22" fmla="*/ 168 w 68"/>
                  <a:gd name="T23" fmla="*/ 374 h 117"/>
                  <a:gd name="T24" fmla="*/ 210 w 68"/>
                  <a:gd name="T25" fmla="*/ 417 h 117"/>
                  <a:gd name="T26" fmla="*/ 232 w 68"/>
                  <a:gd name="T27" fmla="*/ 429 h 117"/>
                  <a:gd name="T28" fmla="*/ 260 w 68"/>
                  <a:gd name="T29" fmla="*/ 471 h 117"/>
                  <a:gd name="T30" fmla="*/ 245 w 68"/>
                  <a:gd name="T31" fmla="*/ 389 h 117"/>
                  <a:gd name="T32" fmla="*/ 218 w 68"/>
                  <a:gd name="T33" fmla="*/ 369 h 117"/>
                  <a:gd name="T34" fmla="*/ 219 w 68"/>
                  <a:gd name="T35" fmla="*/ 326 h 117"/>
                  <a:gd name="T36" fmla="*/ 179 w 68"/>
                  <a:gd name="T37" fmla="*/ 245 h 117"/>
                  <a:gd name="T38" fmla="*/ 129 w 68"/>
                  <a:gd name="T39" fmla="*/ 210 h 117"/>
                  <a:gd name="T40" fmla="*/ 81 w 68"/>
                  <a:gd name="T41" fmla="*/ 245 h 117"/>
                  <a:gd name="T42" fmla="*/ 73 w 68"/>
                  <a:gd name="T43" fmla="*/ 192 h 117"/>
                  <a:gd name="T44" fmla="*/ 76 w 68"/>
                  <a:gd name="T45" fmla="*/ 149 h 117"/>
                  <a:gd name="T46" fmla="*/ 95 w 68"/>
                  <a:gd name="T47" fmla="*/ 137 h 117"/>
                  <a:gd name="T48" fmla="*/ 73 w 68"/>
                  <a:gd name="T49" fmla="*/ 73 h 117"/>
                  <a:gd name="T50" fmla="*/ 83 w 68"/>
                  <a:gd name="T51" fmla="*/ 0 h 117"/>
                  <a:gd name="T52" fmla="*/ 73 w 68"/>
                  <a:gd name="T53" fmla="*/ 0 h 11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68" h="117">
                    <a:moveTo>
                      <a:pt x="17" y="3"/>
                    </a:moveTo>
                    <a:cubicBezTo>
                      <a:pt x="11" y="2"/>
                      <a:pt x="1" y="21"/>
                      <a:pt x="0" y="28"/>
                    </a:cubicBezTo>
                    <a:cubicBezTo>
                      <a:pt x="0" y="37"/>
                      <a:pt x="1" y="47"/>
                      <a:pt x="6" y="54"/>
                    </a:cubicBezTo>
                    <a:cubicBezTo>
                      <a:pt x="8" y="58"/>
                      <a:pt x="12" y="60"/>
                      <a:pt x="11" y="65"/>
                    </a:cubicBezTo>
                    <a:cubicBezTo>
                      <a:pt x="11" y="68"/>
                      <a:pt x="5" y="70"/>
                      <a:pt x="6" y="74"/>
                    </a:cubicBezTo>
                    <a:cubicBezTo>
                      <a:pt x="7" y="77"/>
                      <a:pt x="12" y="77"/>
                      <a:pt x="13" y="79"/>
                    </a:cubicBezTo>
                    <a:cubicBezTo>
                      <a:pt x="15" y="81"/>
                      <a:pt x="15" y="84"/>
                      <a:pt x="16" y="85"/>
                    </a:cubicBezTo>
                    <a:cubicBezTo>
                      <a:pt x="23" y="81"/>
                      <a:pt x="17" y="66"/>
                      <a:pt x="28" y="68"/>
                    </a:cubicBezTo>
                    <a:cubicBezTo>
                      <a:pt x="29" y="72"/>
                      <a:pt x="28" y="75"/>
                      <a:pt x="29" y="79"/>
                    </a:cubicBezTo>
                    <a:cubicBezTo>
                      <a:pt x="34" y="79"/>
                      <a:pt x="41" y="71"/>
                      <a:pt x="40" y="81"/>
                    </a:cubicBezTo>
                    <a:cubicBezTo>
                      <a:pt x="39" y="86"/>
                      <a:pt x="32" y="87"/>
                      <a:pt x="34" y="92"/>
                    </a:cubicBezTo>
                    <a:cubicBezTo>
                      <a:pt x="37" y="100"/>
                      <a:pt x="39" y="93"/>
                      <a:pt x="42" y="93"/>
                    </a:cubicBezTo>
                    <a:cubicBezTo>
                      <a:pt x="53" y="93"/>
                      <a:pt x="46" y="98"/>
                      <a:pt x="52" y="104"/>
                    </a:cubicBezTo>
                    <a:cubicBezTo>
                      <a:pt x="54" y="108"/>
                      <a:pt x="56" y="105"/>
                      <a:pt x="58" y="107"/>
                    </a:cubicBezTo>
                    <a:cubicBezTo>
                      <a:pt x="61" y="110"/>
                      <a:pt x="61" y="115"/>
                      <a:pt x="65" y="117"/>
                    </a:cubicBezTo>
                    <a:cubicBezTo>
                      <a:pt x="68" y="109"/>
                      <a:pt x="66" y="102"/>
                      <a:pt x="61" y="97"/>
                    </a:cubicBezTo>
                    <a:cubicBezTo>
                      <a:pt x="58" y="94"/>
                      <a:pt x="56" y="95"/>
                      <a:pt x="54" y="92"/>
                    </a:cubicBezTo>
                    <a:cubicBezTo>
                      <a:pt x="53" y="89"/>
                      <a:pt x="55" y="83"/>
                      <a:pt x="55" y="81"/>
                    </a:cubicBezTo>
                    <a:cubicBezTo>
                      <a:pt x="44" y="86"/>
                      <a:pt x="47" y="65"/>
                      <a:pt x="45" y="61"/>
                    </a:cubicBezTo>
                    <a:cubicBezTo>
                      <a:pt x="43" y="58"/>
                      <a:pt x="35" y="52"/>
                      <a:pt x="32" y="52"/>
                    </a:cubicBezTo>
                    <a:cubicBezTo>
                      <a:pt x="24" y="50"/>
                      <a:pt x="26" y="57"/>
                      <a:pt x="20" y="61"/>
                    </a:cubicBezTo>
                    <a:cubicBezTo>
                      <a:pt x="17" y="57"/>
                      <a:pt x="18" y="52"/>
                      <a:pt x="18" y="48"/>
                    </a:cubicBezTo>
                    <a:cubicBezTo>
                      <a:pt x="18" y="45"/>
                      <a:pt x="18" y="40"/>
                      <a:pt x="19" y="37"/>
                    </a:cubicBezTo>
                    <a:cubicBezTo>
                      <a:pt x="21" y="35"/>
                      <a:pt x="23" y="36"/>
                      <a:pt x="24" y="34"/>
                    </a:cubicBezTo>
                    <a:cubicBezTo>
                      <a:pt x="30" y="23"/>
                      <a:pt x="17" y="26"/>
                      <a:pt x="18" y="18"/>
                    </a:cubicBezTo>
                    <a:cubicBezTo>
                      <a:pt x="33" y="19"/>
                      <a:pt x="16" y="6"/>
                      <a:pt x="21" y="0"/>
                    </a:cubicBezTo>
                    <a:cubicBezTo>
                      <a:pt x="20" y="0"/>
                      <a:pt x="19" y="0"/>
                      <a:pt x="18" y="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5" name="Freeform 508">
                <a:extLst>
                  <a:ext uri="{FF2B5EF4-FFF2-40B4-BE49-F238E27FC236}">
                    <a16:creationId xmlns:a16="http://schemas.microsoft.com/office/drawing/2014/main" id="{53A9C08D-77A0-4D4B-AE8E-3AEA313F0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1726"/>
                <a:ext cx="84" cy="67"/>
              </a:xfrm>
              <a:custGeom>
                <a:avLst/>
                <a:gdLst>
                  <a:gd name="T0" fmla="*/ 0 w 53"/>
                  <a:gd name="T1" fmla="*/ 86 h 42"/>
                  <a:gd name="T2" fmla="*/ 16 w 53"/>
                  <a:gd name="T3" fmla="*/ 136 h 42"/>
                  <a:gd name="T4" fmla="*/ 52 w 53"/>
                  <a:gd name="T5" fmla="*/ 171 h 42"/>
                  <a:gd name="T6" fmla="*/ 27 w 53"/>
                  <a:gd name="T7" fmla="*/ 124 h 42"/>
                  <a:gd name="T8" fmla="*/ 35 w 53"/>
                  <a:gd name="T9" fmla="*/ 86 h 42"/>
                  <a:gd name="T10" fmla="*/ 52 w 53"/>
                  <a:gd name="T11" fmla="*/ 86 h 42"/>
                  <a:gd name="T12" fmla="*/ 52 w 53"/>
                  <a:gd name="T13" fmla="*/ 65 h 42"/>
                  <a:gd name="T14" fmla="*/ 63 w 53"/>
                  <a:gd name="T15" fmla="*/ 61 h 42"/>
                  <a:gd name="T16" fmla="*/ 68 w 53"/>
                  <a:gd name="T17" fmla="*/ 73 h 42"/>
                  <a:gd name="T18" fmla="*/ 81 w 53"/>
                  <a:gd name="T19" fmla="*/ 65 h 42"/>
                  <a:gd name="T20" fmla="*/ 95 w 53"/>
                  <a:gd name="T21" fmla="*/ 73 h 42"/>
                  <a:gd name="T22" fmla="*/ 95 w 53"/>
                  <a:gd name="T23" fmla="*/ 97 h 42"/>
                  <a:gd name="T24" fmla="*/ 116 w 53"/>
                  <a:gd name="T25" fmla="*/ 97 h 42"/>
                  <a:gd name="T26" fmla="*/ 168 w 53"/>
                  <a:gd name="T27" fmla="*/ 136 h 42"/>
                  <a:gd name="T28" fmla="*/ 185 w 53"/>
                  <a:gd name="T29" fmla="*/ 158 h 42"/>
                  <a:gd name="T30" fmla="*/ 211 w 53"/>
                  <a:gd name="T31" fmla="*/ 171 h 42"/>
                  <a:gd name="T32" fmla="*/ 130 w 53"/>
                  <a:gd name="T33" fmla="*/ 65 h 42"/>
                  <a:gd name="T34" fmla="*/ 76 w 53"/>
                  <a:gd name="T35" fmla="*/ 13 h 42"/>
                  <a:gd name="T36" fmla="*/ 21 w 53"/>
                  <a:gd name="T37" fmla="*/ 34 h 4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3" h="42">
                    <a:moveTo>
                      <a:pt x="0" y="21"/>
                    </a:moveTo>
                    <a:cubicBezTo>
                      <a:pt x="3" y="25"/>
                      <a:pt x="2" y="30"/>
                      <a:pt x="4" y="33"/>
                    </a:cubicBezTo>
                    <a:cubicBezTo>
                      <a:pt x="6" y="37"/>
                      <a:pt x="10" y="39"/>
                      <a:pt x="13" y="42"/>
                    </a:cubicBezTo>
                    <a:cubicBezTo>
                      <a:pt x="11" y="39"/>
                      <a:pt x="8" y="35"/>
                      <a:pt x="7" y="31"/>
                    </a:cubicBezTo>
                    <a:cubicBezTo>
                      <a:pt x="11" y="30"/>
                      <a:pt x="8" y="25"/>
                      <a:pt x="9" y="21"/>
                    </a:cubicBezTo>
                    <a:cubicBezTo>
                      <a:pt x="10" y="22"/>
                      <a:pt x="12" y="21"/>
                      <a:pt x="13" y="21"/>
                    </a:cubicBezTo>
                    <a:cubicBezTo>
                      <a:pt x="12" y="20"/>
                      <a:pt x="13" y="17"/>
                      <a:pt x="13" y="16"/>
                    </a:cubicBezTo>
                    <a:cubicBezTo>
                      <a:pt x="13" y="16"/>
                      <a:pt x="16" y="15"/>
                      <a:pt x="16" y="15"/>
                    </a:cubicBezTo>
                    <a:cubicBezTo>
                      <a:pt x="16" y="16"/>
                      <a:pt x="17" y="17"/>
                      <a:pt x="17" y="18"/>
                    </a:cubicBezTo>
                    <a:cubicBezTo>
                      <a:pt x="19" y="17"/>
                      <a:pt x="18" y="18"/>
                      <a:pt x="20" y="16"/>
                    </a:cubicBezTo>
                    <a:cubicBezTo>
                      <a:pt x="21" y="16"/>
                      <a:pt x="23" y="17"/>
                      <a:pt x="24" y="18"/>
                    </a:cubicBezTo>
                    <a:cubicBezTo>
                      <a:pt x="24" y="20"/>
                      <a:pt x="24" y="22"/>
                      <a:pt x="24" y="24"/>
                    </a:cubicBezTo>
                    <a:cubicBezTo>
                      <a:pt x="26" y="23"/>
                      <a:pt x="28" y="24"/>
                      <a:pt x="29" y="24"/>
                    </a:cubicBezTo>
                    <a:cubicBezTo>
                      <a:pt x="30" y="31"/>
                      <a:pt x="38" y="29"/>
                      <a:pt x="42" y="33"/>
                    </a:cubicBezTo>
                    <a:cubicBezTo>
                      <a:pt x="44" y="35"/>
                      <a:pt x="44" y="37"/>
                      <a:pt x="47" y="39"/>
                    </a:cubicBezTo>
                    <a:cubicBezTo>
                      <a:pt x="48" y="40"/>
                      <a:pt x="52" y="41"/>
                      <a:pt x="53" y="42"/>
                    </a:cubicBezTo>
                    <a:cubicBezTo>
                      <a:pt x="45" y="37"/>
                      <a:pt x="41" y="23"/>
                      <a:pt x="33" y="16"/>
                    </a:cubicBezTo>
                    <a:cubicBezTo>
                      <a:pt x="29" y="13"/>
                      <a:pt x="24" y="5"/>
                      <a:pt x="19" y="3"/>
                    </a:cubicBezTo>
                    <a:cubicBezTo>
                      <a:pt x="13" y="0"/>
                      <a:pt x="10" y="5"/>
                      <a:pt x="5" y="8"/>
                    </a:cubicBezTo>
                  </a:path>
                </a:pathLst>
              </a:custGeom>
              <a:solidFill>
                <a:srgbClr val="E3A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6" name="Freeform 509">
                <a:extLst>
                  <a:ext uri="{FF2B5EF4-FFF2-40B4-BE49-F238E27FC236}">
                    <a16:creationId xmlns:a16="http://schemas.microsoft.com/office/drawing/2014/main" id="{E8367C58-2B0E-4F65-94BB-B4A81656A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1" y="1663"/>
                <a:ext cx="37" cy="89"/>
              </a:xfrm>
              <a:custGeom>
                <a:avLst/>
                <a:gdLst>
                  <a:gd name="T0" fmla="*/ 29 w 23"/>
                  <a:gd name="T1" fmla="*/ 102 h 56"/>
                  <a:gd name="T2" fmla="*/ 21 w 23"/>
                  <a:gd name="T3" fmla="*/ 157 h 56"/>
                  <a:gd name="T4" fmla="*/ 0 w 23"/>
                  <a:gd name="T5" fmla="*/ 224 h 56"/>
                  <a:gd name="T6" fmla="*/ 47 w 23"/>
                  <a:gd name="T7" fmla="*/ 157 h 56"/>
                  <a:gd name="T8" fmla="*/ 82 w 23"/>
                  <a:gd name="T9" fmla="*/ 197 h 56"/>
                  <a:gd name="T10" fmla="*/ 80 w 23"/>
                  <a:gd name="T11" fmla="*/ 95 h 56"/>
                  <a:gd name="T12" fmla="*/ 88 w 23"/>
                  <a:gd name="T13" fmla="*/ 0 h 56"/>
                  <a:gd name="T14" fmla="*/ 60 w 23"/>
                  <a:gd name="T15" fmla="*/ 25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56">
                    <a:moveTo>
                      <a:pt x="7" y="25"/>
                    </a:moveTo>
                    <a:cubicBezTo>
                      <a:pt x="6" y="30"/>
                      <a:pt x="6" y="34"/>
                      <a:pt x="5" y="39"/>
                    </a:cubicBezTo>
                    <a:cubicBezTo>
                      <a:pt x="4" y="45"/>
                      <a:pt x="0" y="51"/>
                      <a:pt x="0" y="56"/>
                    </a:cubicBezTo>
                    <a:cubicBezTo>
                      <a:pt x="6" y="53"/>
                      <a:pt x="6" y="42"/>
                      <a:pt x="11" y="39"/>
                    </a:cubicBezTo>
                    <a:cubicBezTo>
                      <a:pt x="17" y="35"/>
                      <a:pt x="20" y="44"/>
                      <a:pt x="20" y="49"/>
                    </a:cubicBezTo>
                    <a:cubicBezTo>
                      <a:pt x="19" y="41"/>
                      <a:pt x="18" y="31"/>
                      <a:pt x="19" y="24"/>
                    </a:cubicBezTo>
                    <a:cubicBezTo>
                      <a:pt x="20" y="15"/>
                      <a:pt x="23" y="9"/>
                      <a:pt x="21" y="0"/>
                    </a:cubicBezTo>
                    <a:cubicBezTo>
                      <a:pt x="18" y="0"/>
                      <a:pt x="15" y="3"/>
                      <a:pt x="14" y="6"/>
                    </a:cubicBezTo>
                  </a:path>
                </a:pathLst>
              </a:custGeom>
              <a:solidFill>
                <a:srgbClr val="E3A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7" name="Freeform 510">
                <a:extLst>
                  <a:ext uri="{FF2B5EF4-FFF2-40B4-BE49-F238E27FC236}">
                    <a16:creationId xmlns:a16="http://schemas.microsoft.com/office/drawing/2014/main" id="{EE4F4F31-BF5A-4395-9CA9-256B8BB4C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798"/>
                <a:ext cx="73" cy="228"/>
              </a:xfrm>
              <a:custGeom>
                <a:avLst/>
                <a:gdLst>
                  <a:gd name="T0" fmla="*/ 83 w 46"/>
                  <a:gd name="T1" fmla="*/ 0 h 144"/>
                  <a:gd name="T2" fmla="*/ 60 w 46"/>
                  <a:gd name="T3" fmla="*/ 43 h 144"/>
                  <a:gd name="T4" fmla="*/ 35 w 46"/>
                  <a:gd name="T5" fmla="*/ 76 h 144"/>
                  <a:gd name="T6" fmla="*/ 48 w 46"/>
                  <a:gd name="T7" fmla="*/ 138 h 144"/>
                  <a:gd name="T8" fmla="*/ 68 w 46"/>
                  <a:gd name="T9" fmla="*/ 158 h 144"/>
                  <a:gd name="T10" fmla="*/ 89 w 46"/>
                  <a:gd name="T11" fmla="*/ 184 h 144"/>
                  <a:gd name="T12" fmla="*/ 103 w 46"/>
                  <a:gd name="T13" fmla="*/ 258 h 144"/>
                  <a:gd name="T14" fmla="*/ 129 w 46"/>
                  <a:gd name="T15" fmla="*/ 238 h 144"/>
                  <a:gd name="T16" fmla="*/ 141 w 46"/>
                  <a:gd name="T17" fmla="*/ 271 h 144"/>
                  <a:gd name="T18" fmla="*/ 171 w 46"/>
                  <a:gd name="T19" fmla="*/ 266 h 144"/>
                  <a:gd name="T20" fmla="*/ 136 w 46"/>
                  <a:gd name="T21" fmla="*/ 306 h 144"/>
                  <a:gd name="T22" fmla="*/ 141 w 46"/>
                  <a:gd name="T23" fmla="*/ 339 h 144"/>
                  <a:gd name="T24" fmla="*/ 129 w 46"/>
                  <a:gd name="T25" fmla="*/ 382 h 144"/>
                  <a:gd name="T26" fmla="*/ 129 w 46"/>
                  <a:gd name="T27" fmla="*/ 424 h 144"/>
                  <a:gd name="T28" fmla="*/ 103 w 46"/>
                  <a:gd name="T29" fmla="*/ 461 h 144"/>
                  <a:gd name="T30" fmla="*/ 103 w 46"/>
                  <a:gd name="T31" fmla="*/ 504 h 144"/>
                  <a:gd name="T32" fmla="*/ 95 w 46"/>
                  <a:gd name="T33" fmla="*/ 572 h 144"/>
                  <a:gd name="T34" fmla="*/ 81 w 46"/>
                  <a:gd name="T35" fmla="*/ 382 h 144"/>
                  <a:gd name="T36" fmla="*/ 60 w 46"/>
                  <a:gd name="T37" fmla="*/ 258 h 144"/>
                  <a:gd name="T38" fmla="*/ 5 w 46"/>
                  <a:gd name="T39" fmla="*/ 150 h 144"/>
                  <a:gd name="T40" fmla="*/ 8 w 46"/>
                  <a:gd name="T41" fmla="*/ 82 h 144"/>
                  <a:gd name="T42" fmla="*/ 35 w 46"/>
                  <a:gd name="T43" fmla="*/ 52 h 14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6" h="144">
                    <a:moveTo>
                      <a:pt x="21" y="0"/>
                    </a:moveTo>
                    <a:cubicBezTo>
                      <a:pt x="19" y="2"/>
                      <a:pt x="18" y="8"/>
                      <a:pt x="15" y="11"/>
                    </a:cubicBezTo>
                    <a:cubicBezTo>
                      <a:pt x="13" y="13"/>
                      <a:pt x="10" y="16"/>
                      <a:pt x="9" y="19"/>
                    </a:cubicBezTo>
                    <a:cubicBezTo>
                      <a:pt x="17" y="23"/>
                      <a:pt x="4" y="30"/>
                      <a:pt x="12" y="35"/>
                    </a:cubicBezTo>
                    <a:cubicBezTo>
                      <a:pt x="16" y="38"/>
                      <a:pt x="16" y="32"/>
                      <a:pt x="17" y="40"/>
                    </a:cubicBezTo>
                    <a:cubicBezTo>
                      <a:pt x="18" y="43"/>
                      <a:pt x="16" y="47"/>
                      <a:pt x="22" y="46"/>
                    </a:cubicBezTo>
                    <a:cubicBezTo>
                      <a:pt x="22" y="50"/>
                      <a:pt x="21" y="62"/>
                      <a:pt x="26" y="65"/>
                    </a:cubicBezTo>
                    <a:cubicBezTo>
                      <a:pt x="30" y="67"/>
                      <a:pt x="27" y="60"/>
                      <a:pt x="32" y="60"/>
                    </a:cubicBezTo>
                    <a:cubicBezTo>
                      <a:pt x="36" y="60"/>
                      <a:pt x="35" y="65"/>
                      <a:pt x="35" y="68"/>
                    </a:cubicBezTo>
                    <a:cubicBezTo>
                      <a:pt x="37" y="67"/>
                      <a:pt x="41" y="64"/>
                      <a:pt x="43" y="67"/>
                    </a:cubicBezTo>
                    <a:cubicBezTo>
                      <a:pt x="46" y="71"/>
                      <a:pt x="35" y="74"/>
                      <a:pt x="34" y="77"/>
                    </a:cubicBezTo>
                    <a:cubicBezTo>
                      <a:pt x="32" y="81"/>
                      <a:pt x="35" y="82"/>
                      <a:pt x="35" y="85"/>
                    </a:cubicBezTo>
                    <a:cubicBezTo>
                      <a:pt x="34" y="89"/>
                      <a:pt x="31" y="91"/>
                      <a:pt x="32" y="96"/>
                    </a:cubicBezTo>
                    <a:cubicBezTo>
                      <a:pt x="33" y="102"/>
                      <a:pt x="36" y="101"/>
                      <a:pt x="32" y="107"/>
                    </a:cubicBezTo>
                    <a:cubicBezTo>
                      <a:pt x="29" y="110"/>
                      <a:pt x="26" y="111"/>
                      <a:pt x="26" y="116"/>
                    </a:cubicBezTo>
                    <a:cubicBezTo>
                      <a:pt x="25" y="120"/>
                      <a:pt x="26" y="123"/>
                      <a:pt x="26" y="127"/>
                    </a:cubicBezTo>
                    <a:cubicBezTo>
                      <a:pt x="24" y="133"/>
                      <a:pt x="24" y="138"/>
                      <a:pt x="24" y="144"/>
                    </a:cubicBezTo>
                    <a:cubicBezTo>
                      <a:pt x="18" y="130"/>
                      <a:pt x="19" y="111"/>
                      <a:pt x="20" y="96"/>
                    </a:cubicBezTo>
                    <a:cubicBezTo>
                      <a:pt x="21" y="86"/>
                      <a:pt x="21" y="74"/>
                      <a:pt x="15" y="65"/>
                    </a:cubicBezTo>
                    <a:cubicBezTo>
                      <a:pt x="9" y="56"/>
                      <a:pt x="2" y="50"/>
                      <a:pt x="1" y="38"/>
                    </a:cubicBezTo>
                    <a:cubicBezTo>
                      <a:pt x="0" y="33"/>
                      <a:pt x="0" y="26"/>
                      <a:pt x="2" y="21"/>
                    </a:cubicBezTo>
                    <a:cubicBezTo>
                      <a:pt x="4" y="18"/>
                      <a:pt x="7" y="16"/>
                      <a:pt x="9" y="13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8" name="Freeform 511">
                <a:extLst>
                  <a:ext uri="{FF2B5EF4-FFF2-40B4-BE49-F238E27FC236}">
                    <a16:creationId xmlns:a16="http://schemas.microsoft.com/office/drawing/2014/main" id="{D504AC25-BD55-498F-873A-E1432AF86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127"/>
                <a:ext cx="98" cy="158"/>
              </a:xfrm>
              <a:custGeom>
                <a:avLst/>
                <a:gdLst>
                  <a:gd name="T0" fmla="*/ 117 w 62"/>
                  <a:gd name="T1" fmla="*/ 35 h 100"/>
                  <a:gd name="T2" fmla="*/ 130 w 62"/>
                  <a:gd name="T3" fmla="*/ 0 h 100"/>
                  <a:gd name="T4" fmla="*/ 111 w 62"/>
                  <a:gd name="T5" fmla="*/ 70 h 100"/>
                  <a:gd name="T6" fmla="*/ 103 w 62"/>
                  <a:gd name="T7" fmla="*/ 115 h 100"/>
                  <a:gd name="T8" fmla="*/ 70 w 62"/>
                  <a:gd name="T9" fmla="*/ 137 h 100"/>
                  <a:gd name="T10" fmla="*/ 55 w 62"/>
                  <a:gd name="T11" fmla="*/ 182 h 100"/>
                  <a:gd name="T12" fmla="*/ 63 w 62"/>
                  <a:gd name="T13" fmla="*/ 185 h 100"/>
                  <a:gd name="T14" fmla="*/ 47 w 62"/>
                  <a:gd name="T15" fmla="*/ 210 h 100"/>
                  <a:gd name="T16" fmla="*/ 70 w 62"/>
                  <a:gd name="T17" fmla="*/ 220 h 100"/>
                  <a:gd name="T18" fmla="*/ 87 w 62"/>
                  <a:gd name="T19" fmla="*/ 193 h 100"/>
                  <a:gd name="T20" fmla="*/ 100 w 62"/>
                  <a:gd name="T21" fmla="*/ 224 h 100"/>
                  <a:gd name="T22" fmla="*/ 115 w 62"/>
                  <a:gd name="T23" fmla="*/ 210 h 100"/>
                  <a:gd name="T24" fmla="*/ 130 w 62"/>
                  <a:gd name="T25" fmla="*/ 210 h 100"/>
                  <a:gd name="T26" fmla="*/ 164 w 62"/>
                  <a:gd name="T27" fmla="*/ 210 h 100"/>
                  <a:gd name="T28" fmla="*/ 138 w 62"/>
                  <a:gd name="T29" fmla="*/ 258 h 100"/>
                  <a:gd name="T30" fmla="*/ 182 w 62"/>
                  <a:gd name="T31" fmla="*/ 272 h 100"/>
                  <a:gd name="T32" fmla="*/ 185 w 62"/>
                  <a:gd name="T33" fmla="*/ 305 h 100"/>
                  <a:gd name="T34" fmla="*/ 210 w 62"/>
                  <a:gd name="T35" fmla="*/ 324 h 100"/>
                  <a:gd name="T36" fmla="*/ 245 w 62"/>
                  <a:gd name="T37" fmla="*/ 395 h 100"/>
                  <a:gd name="T38" fmla="*/ 163 w 62"/>
                  <a:gd name="T39" fmla="*/ 324 h 100"/>
                  <a:gd name="T40" fmla="*/ 74 w 62"/>
                  <a:gd name="T41" fmla="*/ 284 h 100"/>
                  <a:gd name="T42" fmla="*/ 5 w 62"/>
                  <a:gd name="T43" fmla="*/ 198 h 100"/>
                  <a:gd name="T44" fmla="*/ 74 w 62"/>
                  <a:gd name="T45" fmla="*/ 81 h 10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2" h="100">
                    <a:moveTo>
                      <a:pt x="30" y="9"/>
                    </a:moveTo>
                    <a:cubicBezTo>
                      <a:pt x="31" y="7"/>
                      <a:pt x="32" y="3"/>
                      <a:pt x="33" y="0"/>
                    </a:cubicBezTo>
                    <a:cubicBezTo>
                      <a:pt x="35" y="7"/>
                      <a:pt x="31" y="12"/>
                      <a:pt x="28" y="18"/>
                    </a:cubicBezTo>
                    <a:cubicBezTo>
                      <a:pt x="25" y="23"/>
                      <a:pt x="28" y="25"/>
                      <a:pt x="26" y="29"/>
                    </a:cubicBezTo>
                    <a:cubicBezTo>
                      <a:pt x="25" y="35"/>
                      <a:pt x="21" y="32"/>
                      <a:pt x="18" y="35"/>
                    </a:cubicBezTo>
                    <a:cubicBezTo>
                      <a:pt x="16" y="37"/>
                      <a:pt x="14" y="43"/>
                      <a:pt x="14" y="46"/>
                    </a:cubicBezTo>
                    <a:cubicBezTo>
                      <a:pt x="14" y="46"/>
                      <a:pt x="15" y="47"/>
                      <a:pt x="16" y="47"/>
                    </a:cubicBezTo>
                    <a:cubicBezTo>
                      <a:pt x="15" y="48"/>
                      <a:pt x="12" y="51"/>
                      <a:pt x="12" y="53"/>
                    </a:cubicBezTo>
                    <a:cubicBezTo>
                      <a:pt x="12" y="55"/>
                      <a:pt x="16" y="58"/>
                      <a:pt x="18" y="56"/>
                    </a:cubicBezTo>
                    <a:cubicBezTo>
                      <a:pt x="20" y="55"/>
                      <a:pt x="18" y="49"/>
                      <a:pt x="22" y="49"/>
                    </a:cubicBezTo>
                    <a:cubicBezTo>
                      <a:pt x="24" y="49"/>
                      <a:pt x="25" y="55"/>
                      <a:pt x="25" y="57"/>
                    </a:cubicBezTo>
                    <a:cubicBezTo>
                      <a:pt x="27" y="56"/>
                      <a:pt x="28" y="53"/>
                      <a:pt x="29" y="53"/>
                    </a:cubicBezTo>
                    <a:cubicBezTo>
                      <a:pt x="30" y="52"/>
                      <a:pt x="32" y="53"/>
                      <a:pt x="33" y="53"/>
                    </a:cubicBezTo>
                    <a:cubicBezTo>
                      <a:pt x="35" y="53"/>
                      <a:pt x="39" y="53"/>
                      <a:pt x="42" y="53"/>
                    </a:cubicBezTo>
                    <a:cubicBezTo>
                      <a:pt x="44" y="60"/>
                      <a:pt x="34" y="60"/>
                      <a:pt x="35" y="65"/>
                    </a:cubicBezTo>
                    <a:cubicBezTo>
                      <a:pt x="35" y="70"/>
                      <a:pt x="43" y="64"/>
                      <a:pt x="46" y="69"/>
                    </a:cubicBezTo>
                    <a:cubicBezTo>
                      <a:pt x="47" y="71"/>
                      <a:pt x="46" y="75"/>
                      <a:pt x="47" y="77"/>
                    </a:cubicBezTo>
                    <a:cubicBezTo>
                      <a:pt x="48" y="80"/>
                      <a:pt x="51" y="81"/>
                      <a:pt x="53" y="82"/>
                    </a:cubicBezTo>
                    <a:cubicBezTo>
                      <a:pt x="57" y="87"/>
                      <a:pt x="61" y="93"/>
                      <a:pt x="62" y="100"/>
                    </a:cubicBezTo>
                    <a:cubicBezTo>
                      <a:pt x="54" y="94"/>
                      <a:pt x="49" y="87"/>
                      <a:pt x="41" y="82"/>
                    </a:cubicBezTo>
                    <a:cubicBezTo>
                      <a:pt x="33" y="77"/>
                      <a:pt x="27" y="75"/>
                      <a:pt x="19" y="72"/>
                    </a:cubicBezTo>
                    <a:cubicBezTo>
                      <a:pt x="8" y="68"/>
                      <a:pt x="0" y="62"/>
                      <a:pt x="1" y="50"/>
                    </a:cubicBezTo>
                    <a:cubicBezTo>
                      <a:pt x="3" y="38"/>
                      <a:pt x="10" y="28"/>
                      <a:pt x="19" y="2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9" name="Freeform 512">
                <a:extLst>
                  <a:ext uri="{FF2B5EF4-FFF2-40B4-BE49-F238E27FC236}">
                    <a16:creationId xmlns:a16="http://schemas.microsoft.com/office/drawing/2014/main" id="{68861776-7C8C-4747-963F-46F56E424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945"/>
                <a:ext cx="76" cy="185"/>
              </a:xfrm>
              <a:custGeom>
                <a:avLst/>
                <a:gdLst>
                  <a:gd name="T0" fmla="*/ 190 w 48"/>
                  <a:gd name="T1" fmla="*/ 285 h 116"/>
                  <a:gd name="T2" fmla="*/ 171 w 48"/>
                  <a:gd name="T3" fmla="*/ 198 h 116"/>
                  <a:gd name="T4" fmla="*/ 138 w 48"/>
                  <a:gd name="T5" fmla="*/ 136 h 116"/>
                  <a:gd name="T6" fmla="*/ 108 w 48"/>
                  <a:gd name="T7" fmla="*/ 0 h 116"/>
                  <a:gd name="T8" fmla="*/ 100 w 48"/>
                  <a:gd name="T9" fmla="*/ 56 h 116"/>
                  <a:gd name="T10" fmla="*/ 81 w 48"/>
                  <a:gd name="T11" fmla="*/ 104 h 116"/>
                  <a:gd name="T12" fmla="*/ 81 w 48"/>
                  <a:gd name="T13" fmla="*/ 163 h 116"/>
                  <a:gd name="T14" fmla="*/ 52 w 48"/>
                  <a:gd name="T15" fmla="*/ 198 h 116"/>
                  <a:gd name="T16" fmla="*/ 90 w 48"/>
                  <a:gd name="T17" fmla="*/ 196 h 116"/>
                  <a:gd name="T18" fmla="*/ 100 w 48"/>
                  <a:gd name="T19" fmla="*/ 236 h 116"/>
                  <a:gd name="T20" fmla="*/ 124 w 48"/>
                  <a:gd name="T21" fmla="*/ 252 h 116"/>
                  <a:gd name="T22" fmla="*/ 100 w 48"/>
                  <a:gd name="T23" fmla="*/ 279 h 116"/>
                  <a:gd name="T24" fmla="*/ 87 w 48"/>
                  <a:gd name="T25" fmla="*/ 321 h 116"/>
                  <a:gd name="T26" fmla="*/ 35 w 48"/>
                  <a:gd name="T27" fmla="*/ 341 h 116"/>
                  <a:gd name="T28" fmla="*/ 81 w 48"/>
                  <a:gd name="T29" fmla="*/ 354 h 116"/>
                  <a:gd name="T30" fmla="*/ 73 w 48"/>
                  <a:gd name="T31" fmla="*/ 402 h 116"/>
                  <a:gd name="T32" fmla="*/ 82 w 48"/>
                  <a:gd name="T33" fmla="*/ 410 h 116"/>
                  <a:gd name="T34" fmla="*/ 73 w 48"/>
                  <a:gd name="T35" fmla="*/ 431 h 116"/>
                  <a:gd name="T36" fmla="*/ 100 w 48"/>
                  <a:gd name="T37" fmla="*/ 423 h 116"/>
                  <a:gd name="T38" fmla="*/ 130 w 48"/>
                  <a:gd name="T39" fmla="*/ 348 h 116"/>
                  <a:gd name="T40" fmla="*/ 155 w 48"/>
                  <a:gd name="T41" fmla="*/ 368 h 116"/>
                  <a:gd name="T42" fmla="*/ 171 w 48"/>
                  <a:gd name="T43" fmla="*/ 321 h 116"/>
                  <a:gd name="T44" fmla="*/ 185 w 48"/>
                  <a:gd name="T45" fmla="*/ 313 h 116"/>
                  <a:gd name="T46" fmla="*/ 184 w 48"/>
                  <a:gd name="T47" fmla="*/ 285 h 1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8" h="116">
                    <a:moveTo>
                      <a:pt x="48" y="70"/>
                    </a:moveTo>
                    <a:cubicBezTo>
                      <a:pt x="48" y="63"/>
                      <a:pt x="47" y="55"/>
                      <a:pt x="43" y="49"/>
                    </a:cubicBezTo>
                    <a:cubicBezTo>
                      <a:pt x="38" y="43"/>
                      <a:pt x="37" y="41"/>
                      <a:pt x="35" y="33"/>
                    </a:cubicBezTo>
                    <a:cubicBezTo>
                      <a:pt x="33" y="22"/>
                      <a:pt x="28" y="12"/>
                      <a:pt x="27" y="0"/>
                    </a:cubicBezTo>
                    <a:cubicBezTo>
                      <a:pt x="21" y="2"/>
                      <a:pt x="25" y="10"/>
                      <a:pt x="25" y="14"/>
                    </a:cubicBezTo>
                    <a:cubicBezTo>
                      <a:pt x="24" y="19"/>
                      <a:pt x="20" y="22"/>
                      <a:pt x="20" y="26"/>
                    </a:cubicBezTo>
                    <a:cubicBezTo>
                      <a:pt x="20" y="32"/>
                      <a:pt x="27" y="34"/>
                      <a:pt x="20" y="40"/>
                    </a:cubicBezTo>
                    <a:cubicBezTo>
                      <a:pt x="18" y="42"/>
                      <a:pt x="11" y="42"/>
                      <a:pt x="13" y="49"/>
                    </a:cubicBezTo>
                    <a:cubicBezTo>
                      <a:pt x="16" y="58"/>
                      <a:pt x="20" y="47"/>
                      <a:pt x="23" y="48"/>
                    </a:cubicBezTo>
                    <a:cubicBezTo>
                      <a:pt x="28" y="49"/>
                      <a:pt x="21" y="56"/>
                      <a:pt x="25" y="58"/>
                    </a:cubicBezTo>
                    <a:cubicBezTo>
                      <a:pt x="29" y="61"/>
                      <a:pt x="31" y="55"/>
                      <a:pt x="31" y="62"/>
                    </a:cubicBezTo>
                    <a:cubicBezTo>
                      <a:pt x="32" y="67"/>
                      <a:pt x="29" y="67"/>
                      <a:pt x="25" y="69"/>
                    </a:cubicBezTo>
                    <a:cubicBezTo>
                      <a:pt x="20" y="72"/>
                      <a:pt x="20" y="74"/>
                      <a:pt x="22" y="79"/>
                    </a:cubicBezTo>
                    <a:cubicBezTo>
                      <a:pt x="19" y="80"/>
                      <a:pt x="0" y="71"/>
                      <a:pt x="9" y="84"/>
                    </a:cubicBezTo>
                    <a:cubicBezTo>
                      <a:pt x="12" y="89"/>
                      <a:pt x="18" y="85"/>
                      <a:pt x="20" y="87"/>
                    </a:cubicBezTo>
                    <a:cubicBezTo>
                      <a:pt x="23" y="90"/>
                      <a:pt x="19" y="96"/>
                      <a:pt x="18" y="99"/>
                    </a:cubicBezTo>
                    <a:cubicBezTo>
                      <a:pt x="18" y="100"/>
                      <a:pt x="21" y="100"/>
                      <a:pt x="21" y="101"/>
                    </a:cubicBezTo>
                    <a:cubicBezTo>
                      <a:pt x="20" y="103"/>
                      <a:pt x="18" y="104"/>
                      <a:pt x="18" y="106"/>
                    </a:cubicBezTo>
                    <a:cubicBezTo>
                      <a:pt x="15" y="116"/>
                      <a:pt x="21" y="110"/>
                      <a:pt x="25" y="104"/>
                    </a:cubicBezTo>
                    <a:cubicBezTo>
                      <a:pt x="27" y="100"/>
                      <a:pt x="30" y="88"/>
                      <a:pt x="33" y="86"/>
                    </a:cubicBezTo>
                    <a:cubicBezTo>
                      <a:pt x="38" y="84"/>
                      <a:pt x="37" y="87"/>
                      <a:pt x="39" y="91"/>
                    </a:cubicBezTo>
                    <a:cubicBezTo>
                      <a:pt x="41" y="87"/>
                      <a:pt x="40" y="82"/>
                      <a:pt x="43" y="79"/>
                    </a:cubicBezTo>
                    <a:cubicBezTo>
                      <a:pt x="44" y="78"/>
                      <a:pt x="46" y="79"/>
                      <a:pt x="47" y="77"/>
                    </a:cubicBezTo>
                    <a:cubicBezTo>
                      <a:pt x="48" y="75"/>
                      <a:pt x="47" y="72"/>
                      <a:pt x="46" y="7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0" name="Freeform 513">
                <a:extLst>
                  <a:ext uri="{FF2B5EF4-FFF2-40B4-BE49-F238E27FC236}">
                    <a16:creationId xmlns:a16="http://schemas.microsoft.com/office/drawing/2014/main" id="{26FE882D-BC6E-41B1-A646-49A3DD316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1809"/>
                <a:ext cx="48" cy="73"/>
              </a:xfrm>
              <a:custGeom>
                <a:avLst/>
                <a:gdLst>
                  <a:gd name="T0" fmla="*/ 67 w 30"/>
                  <a:gd name="T1" fmla="*/ 73 h 46"/>
                  <a:gd name="T2" fmla="*/ 0 w 30"/>
                  <a:gd name="T3" fmla="*/ 63 h 46"/>
                  <a:gd name="T4" fmla="*/ 34 w 30"/>
                  <a:gd name="T5" fmla="*/ 132 h 46"/>
                  <a:gd name="T6" fmla="*/ 69 w 30"/>
                  <a:gd name="T7" fmla="*/ 132 h 46"/>
                  <a:gd name="T8" fmla="*/ 77 w 30"/>
                  <a:gd name="T9" fmla="*/ 168 h 46"/>
                  <a:gd name="T10" fmla="*/ 98 w 30"/>
                  <a:gd name="T11" fmla="*/ 163 h 46"/>
                  <a:gd name="T12" fmla="*/ 90 w 30"/>
                  <a:gd name="T13" fmla="*/ 141 h 46"/>
                  <a:gd name="T14" fmla="*/ 102 w 30"/>
                  <a:gd name="T15" fmla="*/ 95 h 46"/>
                  <a:gd name="T16" fmla="*/ 67 w 30"/>
                  <a:gd name="T17" fmla="*/ 103 h 46"/>
                  <a:gd name="T18" fmla="*/ 74 w 30"/>
                  <a:gd name="T19" fmla="*/ 81 h 46"/>
                  <a:gd name="T20" fmla="*/ 69 w 30"/>
                  <a:gd name="T21" fmla="*/ 73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0" h="46">
                    <a:moveTo>
                      <a:pt x="16" y="18"/>
                    </a:moveTo>
                    <a:cubicBezTo>
                      <a:pt x="13" y="11"/>
                      <a:pt x="0" y="0"/>
                      <a:pt x="0" y="16"/>
                    </a:cubicBezTo>
                    <a:cubicBezTo>
                      <a:pt x="0" y="24"/>
                      <a:pt x="9" y="23"/>
                      <a:pt x="8" y="33"/>
                    </a:cubicBezTo>
                    <a:cubicBezTo>
                      <a:pt x="11" y="34"/>
                      <a:pt x="16" y="32"/>
                      <a:pt x="17" y="33"/>
                    </a:cubicBezTo>
                    <a:cubicBezTo>
                      <a:pt x="21" y="35"/>
                      <a:pt x="18" y="40"/>
                      <a:pt x="19" y="42"/>
                    </a:cubicBezTo>
                    <a:cubicBezTo>
                      <a:pt x="21" y="45"/>
                      <a:pt x="24" y="46"/>
                      <a:pt x="24" y="41"/>
                    </a:cubicBezTo>
                    <a:cubicBezTo>
                      <a:pt x="25" y="37"/>
                      <a:pt x="22" y="37"/>
                      <a:pt x="22" y="35"/>
                    </a:cubicBezTo>
                    <a:cubicBezTo>
                      <a:pt x="22" y="31"/>
                      <a:pt x="30" y="28"/>
                      <a:pt x="25" y="24"/>
                    </a:cubicBezTo>
                    <a:cubicBezTo>
                      <a:pt x="22" y="22"/>
                      <a:pt x="18" y="27"/>
                      <a:pt x="16" y="26"/>
                    </a:cubicBezTo>
                    <a:cubicBezTo>
                      <a:pt x="13" y="24"/>
                      <a:pt x="16" y="21"/>
                      <a:pt x="18" y="20"/>
                    </a:cubicBezTo>
                    <a:cubicBezTo>
                      <a:pt x="18" y="19"/>
                      <a:pt x="17" y="19"/>
                      <a:pt x="17" y="1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1" name="Freeform 514">
                <a:extLst>
                  <a:ext uri="{FF2B5EF4-FFF2-40B4-BE49-F238E27FC236}">
                    <a16:creationId xmlns:a16="http://schemas.microsoft.com/office/drawing/2014/main" id="{35BC788A-64D9-487A-B22F-0B2510D6E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1" y="2131"/>
                <a:ext cx="42" cy="75"/>
              </a:xfrm>
              <a:custGeom>
                <a:avLst/>
                <a:gdLst>
                  <a:gd name="T0" fmla="*/ 110 w 26"/>
                  <a:gd name="T1" fmla="*/ 16 h 47"/>
                  <a:gd name="T2" fmla="*/ 71 w 26"/>
                  <a:gd name="T3" fmla="*/ 73 h 47"/>
                  <a:gd name="T4" fmla="*/ 39 w 26"/>
                  <a:gd name="T5" fmla="*/ 97 h 47"/>
                  <a:gd name="T6" fmla="*/ 39 w 26"/>
                  <a:gd name="T7" fmla="*/ 123 h 47"/>
                  <a:gd name="T8" fmla="*/ 5 w 26"/>
                  <a:gd name="T9" fmla="*/ 158 h 47"/>
                  <a:gd name="T10" fmla="*/ 29 w 26"/>
                  <a:gd name="T11" fmla="*/ 163 h 47"/>
                  <a:gd name="T12" fmla="*/ 50 w 26"/>
                  <a:gd name="T13" fmla="*/ 171 h 47"/>
                  <a:gd name="T14" fmla="*/ 97 w 26"/>
                  <a:gd name="T15" fmla="*/ 191 h 47"/>
                  <a:gd name="T16" fmla="*/ 89 w 26"/>
                  <a:gd name="T17" fmla="*/ 46 h 4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47">
                    <a:moveTo>
                      <a:pt x="26" y="4"/>
                    </a:moveTo>
                    <a:cubicBezTo>
                      <a:pt x="19" y="0"/>
                      <a:pt x="15" y="13"/>
                      <a:pt x="17" y="18"/>
                    </a:cubicBezTo>
                    <a:cubicBezTo>
                      <a:pt x="14" y="20"/>
                      <a:pt x="10" y="21"/>
                      <a:pt x="9" y="24"/>
                    </a:cubicBezTo>
                    <a:cubicBezTo>
                      <a:pt x="7" y="26"/>
                      <a:pt x="9" y="28"/>
                      <a:pt x="9" y="30"/>
                    </a:cubicBezTo>
                    <a:cubicBezTo>
                      <a:pt x="8" y="33"/>
                      <a:pt x="0" y="36"/>
                      <a:pt x="1" y="39"/>
                    </a:cubicBezTo>
                    <a:cubicBezTo>
                      <a:pt x="2" y="43"/>
                      <a:pt x="6" y="40"/>
                      <a:pt x="7" y="40"/>
                    </a:cubicBezTo>
                    <a:cubicBezTo>
                      <a:pt x="10" y="41"/>
                      <a:pt x="9" y="40"/>
                      <a:pt x="12" y="42"/>
                    </a:cubicBezTo>
                    <a:cubicBezTo>
                      <a:pt x="15" y="43"/>
                      <a:pt x="21" y="45"/>
                      <a:pt x="23" y="47"/>
                    </a:cubicBezTo>
                    <a:cubicBezTo>
                      <a:pt x="23" y="34"/>
                      <a:pt x="11" y="24"/>
                      <a:pt x="21" y="1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2" name="Freeform 515">
                <a:extLst>
                  <a:ext uri="{FF2B5EF4-FFF2-40B4-BE49-F238E27FC236}">
                    <a16:creationId xmlns:a16="http://schemas.microsoft.com/office/drawing/2014/main" id="{9D0840A1-A41F-461C-B258-D44E64198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1" y="2244"/>
                <a:ext cx="53" cy="215"/>
              </a:xfrm>
              <a:custGeom>
                <a:avLst/>
                <a:gdLst>
                  <a:gd name="T0" fmla="*/ 8 w 33"/>
                  <a:gd name="T1" fmla="*/ 13 h 135"/>
                  <a:gd name="T2" fmla="*/ 5 w 33"/>
                  <a:gd name="T3" fmla="*/ 13 h 135"/>
                  <a:gd name="T4" fmla="*/ 69 w 33"/>
                  <a:gd name="T5" fmla="*/ 48 h 135"/>
                  <a:gd name="T6" fmla="*/ 90 w 33"/>
                  <a:gd name="T7" fmla="*/ 104 h 135"/>
                  <a:gd name="T8" fmla="*/ 101 w 33"/>
                  <a:gd name="T9" fmla="*/ 137 h 135"/>
                  <a:gd name="T10" fmla="*/ 116 w 33"/>
                  <a:gd name="T11" fmla="*/ 150 h 135"/>
                  <a:gd name="T12" fmla="*/ 128 w 33"/>
                  <a:gd name="T13" fmla="*/ 154 h 135"/>
                  <a:gd name="T14" fmla="*/ 116 w 33"/>
                  <a:gd name="T15" fmla="*/ 172 h 135"/>
                  <a:gd name="T16" fmla="*/ 111 w 33"/>
                  <a:gd name="T17" fmla="*/ 205 h 135"/>
                  <a:gd name="T18" fmla="*/ 132 w 33"/>
                  <a:gd name="T19" fmla="*/ 239 h 135"/>
                  <a:gd name="T20" fmla="*/ 88 w 33"/>
                  <a:gd name="T21" fmla="*/ 205 h 135"/>
                  <a:gd name="T22" fmla="*/ 111 w 33"/>
                  <a:gd name="T23" fmla="*/ 279 h 135"/>
                  <a:gd name="T24" fmla="*/ 124 w 33"/>
                  <a:gd name="T25" fmla="*/ 342 h 135"/>
                  <a:gd name="T26" fmla="*/ 137 w 33"/>
                  <a:gd name="T27" fmla="*/ 411 h 135"/>
                  <a:gd name="T28" fmla="*/ 108 w 33"/>
                  <a:gd name="T29" fmla="*/ 451 h 135"/>
                  <a:gd name="T30" fmla="*/ 103 w 33"/>
                  <a:gd name="T31" fmla="*/ 500 h 135"/>
                  <a:gd name="T32" fmla="*/ 67 w 33"/>
                  <a:gd name="T33" fmla="*/ 441 h 135"/>
                  <a:gd name="T34" fmla="*/ 90 w 33"/>
                  <a:gd name="T35" fmla="*/ 408 h 135"/>
                  <a:gd name="T36" fmla="*/ 56 w 33"/>
                  <a:gd name="T37" fmla="*/ 395 h 135"/>
                  <a:gd name="T38" fmla="*/ 80 w 33"/>
                  <a:gd name="T39" fmla="*/ 334 h 135"/>
                  <a:gd name="T40" fmla="*/ 55 w 33"/>
                  <a:gd name="T41" fmla="*/ 282 h 135"/>
                  <a:gd name="T42" fmla="*/ 56 w 33"/>
                  <a:gd name="T43" fmla="*/ 245 h 135"/>
                  <a:gd name="T44" fmla="*/ 50 w 33"/>
                  <a:gd name="T45" fmla="*/ 213 h 135"/>
                  <a:gd name="T46" fmla="*/ 55 w 33"/>
                  <a:gd name="T47" fmla="*/ 162 h 135"/>
                  <a:gd name="T48" fmla="*/ 69 w 33"/>
                  <a:gd name="T49" fmla="*/ 137 h 135"/>
                  <a:gd name="T50" fmla="*/ 29 w 33"/>
                  <a:gd name="T51" fmla="*/ 116 h 135"/>
                  <a:gd name="T52" fmla="*/ 55 w 33"/>
                  <a:gd name="T53" fmla="*/ 81 h 135"/>
                  <a:gd name="T54" fmla="*/ 16 w 33"/>
                  <a:gd name="T55" fmla="*/ 61 h 135"/>
                  <a:gd name="T56" fmla="*/ 13 w 33"/>
                  <a:gd name="T57" fmla="*/ 16 h 135"/>
                  <a:gd name="T58" fmla="*/ 0 w 33"/>
                  <a:gd name="T59" fmla="*/ 0 h 13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3" h="135">
                    <a:moveTo>
                      <a:pt x="2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3" y="8"/>
                      <a:pt x="13" y="9"/>
                      <a:pt x="17" y="12"/>
                    </a:cubicBezTo>
                    <a:cubicBezTo>
                      <a:pt x="23" y="17"/>
                      <a:pt x="22" y="20"/>
                      <a:pt x="22" y="26"/>
                    </a:cubicBezTo>
                    <a:cubicBezTo>
                      <a:pt x="22" y="29"/>
                      <a:pt x="22" y="33"/>
                      <a:pt x="24" y="34"/>
                    </a:cubicBezTo>
                    <a:cubicBezTo>
                      <a:pt x="25" y="36"/>
                      <a:pt x="27" y="36"/>
                      <a:pt x="28" y="37"/>
                    </a:cubicBezTo>
                    <a:cubicBezTo>
                      <a:pt x="29" y="38"/>
                      <a:pt x="30" y="36"/>
                      <a:pt x="31" y="38"/>
                    </a:cubicBezTo>
                    <a:cubicBezTo>
                      <a:pt x="31" y="40"/>
                      <a:pt x="29" y="42"/>
                      <a:pt x="28" y="43"/>
                    </a:cubicBezTo>
                    <a:cubicBezTo>
                      <a:pt x="27" y="47"/>
                      <a:pt x="26" y="47"/>
                      <a:pt x="27" y="51"/>
                    </a:cubicBezTo>
                    <a:cubicBezTo>
                      <a:pt x="28" y="54"/>
                      <a:pt x="32" y="55"/>
                      <a:pt x="32" y="59"/>
                    </a:cubicBezTo>
                    <a:cubicBezTo>
                      <a:pt x="31" y="75"/>
                      <a:pt x="21" y="51"/>
                      <a:pt x="21" y="51"/>
                    </a:cubicBezTo>
                    <a:cubicBezTo>
                      <a:pt x="15" y="58"/>
                      <a:pt x="26" y="63"/>
                      <a:pt x="27" y="69"/>
                    </a:cubicBezTo>
                    <a:cubicBezTo>
                      <a:pt x="28" y="77"/>
                      <a:pt x="22" y="79"/>
                      <a:pt x="30" y="85"/>
                    </a:cubicBezTo>
                    <a:cubicBezTo>
                      <a:pt x="26" y="89"/>
                      <a:pt x="23" y="101"/>
                      <a:pt x="33" y="102"/>
                    </a:cubicBezTo>
                    <a:cubicBezTo>
                      <a:pt x="33" y="107"/>
                      <a:pt x="29" y="109"/>
                      <a:pt x="26" y="112"/>
                    </a:cubicBezTo>
                    <a:cubicBezTo>
                      <a:pt x="23" y="118"/>
                      <a:pt x="26" y="119"/>
                      <a:pt x="25" y="124"/>
                    </a:cubicBezTo>
                    <a:cubicBezTo>
                      <a:pt x="23" y="135"/>
                      <a:pt x="7" y="120"/>
                      <a:pt x="16" y="109"/>
                    </a:cubicBezTo>
                    <a:cubicBezTo>
                      <a:pt x="18" y="107"/>
                      <a:pt x="23" y="105"/>
                      <a:pt x="22" y="101"/>
                    </a:cubicBezTo>
                    <a:cubicBezTo>
                      <a:pt x="20" y="98"/>
                      <a:pt x="15" y="100"/>
                      <a:pt x="14" y="98"/>
                    </a:cubicBezTo>
                    <a:cubicBezTo>
                      <a:pt x="10" y="90"/>
                      <a:pt x="28" y="93"/>
                      <a:pt x="19" y="83"/>
                    </a:cubicBezTo>
                    <a:cubicBezTo>
                      <a:pt x="14" y="78"/>
                      <a:pt x="12" y="77"/>
                      <a:pt x="13" y="70"/>
                    </a:cubicBezTo>
                    <a:cubicBezTo>
                      <a:pt x="14" y="65"/>
                      <a:pt x="15" y="65"/>
                      <a:pt x="14" y="61"/>
                    </a:cubicBezTo>
                    <a:cubicBezTo>
                      <a:pt x="14" y="58"/>
                      <a:pt x="13" y="55"/>
                      <a:pt x="12" y="53"/>
                    </a:cubicBezTo>
                    <a:cubicBezTo>
                      <a:pt x="9" y="46"/>
                      <a:pt x="7" y="46"/>
                      <a:pt x="13" y="40"/>
                    </a:cubicBezTo>
                    <a:cubicBezTo>
                      <a:pt x="14" y="38"/>
                      <a:pt x="18" y="37"/>
                      <a:pt x="17" y="34"/>
                    </a:cubicBezTo>
                    <a:cubicBezTo>
                      <a:pt x="17" y="30"/>
                      <a:pt x="10" y="29"/>
                      <a:pt x="7" y="29"/>
                    </a:cubicBezTo>
                    <a:cubicBezTo>
                      <a:pt x="5" y="24"/>
                      <a:pt x="9" y="21"/>
                      <a:pt x="13" y="20"/>
                    </a:cubicBezTo>
                    <a:cubicBezTo>
                      <a:pt x="15" y="11"/>
                      <a:pt x="7" y="17"/>
                      <a:pt x="4" y="15"/>
                    </a:cubicBezTo>
                    <a:cubicBezTo>
                      <a:pt x="1" y="13"/>
                      <a:pt x="1" y="6"/>
                      <a:pt x="3" y="4"/>
                    </a:cubicBez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3" name="Freeform 516">
                <a:extLst>
                  <a:ext uri="{FF2B5EF4-FFF2-40B4-BE49-F238E27FC236}">
                    <a16:creationId xmlns:a16="http://schemas.microsoft.com/office/drawing/2014/main" id="{0C255E0E-14B8-4094-A5BA-02A8B7B20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2452"/>
                <a:ext cx="114" cy="127"/>
              </a:xfrm>
              <a:custGeom>
                <a:avLst/>
                <a:gdLst>
                  <a:gd name="T0" fmla="*/ 171 w 72"/>
                  <a:gd name="T1" fmla="*/ 5 h 80"/>
                  <a:gd name="T2" fmla="*/ 176 w 72"/>
                  <a:gd name="T3" fmla="*/ 0 h 80"/>
                  <a:gd name="T4" fmla="*/ 168 w 72"/>
                  <a:gd name="T5" fmla="*/ 60 h 80"/>
                  <a:gd name="T6" fmla="*/ 150 w 72"/>
                  <a:gd name="T7" fmla="*/ 121 h 80"/>
                  <a:gd name="T8" fmla="*/ 128 w 72"/>
                  <a:gd name="T9" fmla="*/ 151 h 80"/>
                  <a:gd name="T10" fmla="*/ 128 w 72"/>
                  <a:gd name="T11" fmla="*/ 171 h 80"/>
                  <a:gd name="T12" fmla="*/ 120 w 72"/>
                  <a:gd name="T13" fmla="*/ 179 h 80"/>
                  <a:gd name="T14" fmla="*/ 108 w 72"/>
                  <a:gd name="T15" fmla="*/ 224 h 80"/>
                  <a:gd name="T16" fmla="*/ 130 w 72"/>
                  <a:gd name="T17" fmla="*/ 205 h 80"/>
                  <a:gd name="T18" fmla="*/ 130 w 72"/>
                  <a:gd name="T19" fmla="*/ 224 h 80"/>
                  <a:gd name="T20" fmla="*/ 155 w 72"/>
                  <a:gd name="T21" fmla="*/ 217 h 80"/>
                  <a:gd name="T22" fmla="*/ 130 w 72"/>
                  <a:gd name="T23" fmla="*/ 265 h 80"/>
                  <a:gd name="T24" fmla="*/ 190 w 72"/>
                  <a:gd name="T25" fmla="*/ 278 h 80"/>
                  <a:gd name="T26" fmla="*/ 238 w 72"/>
                  <a:gd name="T27" fmla="*/ 279 h 80"/>
                  <a:gd name="T28" fmla="*/ 280 w 72"/>
                  <a:gd name="T29" fmla="*/ 321 h 80"/>
                  <a:gd name="T30" fmla="*/ 196 w 72"/>
                  <a:gd name="T31" fmla="*/ 287 h 80"/>
                  <a:gd name="T32" fmla="*/ 143 w 72"/>
                  <a:gd name="T33" fmla="*/ 279 h 80"/>
                  <a:gd name="T34" fmla="*/ 100 w 72"/>
                  <a:gd name="T35" fmla="*/ 279 h 80"/>
                  <a:gd name="T36" fmla="*/ 136 w 72"/>
                  <a:gd name="T37" fmla="*/ 111 h 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2" h="80">
                    <a:moveTo>
                      <a:pt x="43" y="1"/>
                    </a:moveTo>
                    <a:cubicBezTo>
                      <a:pt x="43" y="0"/>
                      <a:pt x="43" y="0"/>
                      <a:pt x="44" y="0"/>
                    </a:cubicBezTo>
                    <a:cubicBezTo>
                      <a:pt x="54" y="1"/>
                      <a:pt x="44" y="12"/>
                      <a:pt x="42" y="15"/>
                    </a:cubicBezTo>
                    <a:cubicBezTo>
                      <a:pt x="39" y="22"/>
                      <a:pt x="43" y="24"/>
                      <a:pt x="38" y="30"/>
                    </a:cubicBezTo>
                    <a:cubicBezTo>
                      <a:pt x="35" y="33"/>
                      <a:pt x="33" y="34"/>
                      <a:pt x="32" y="38"/>
                    </a:cubicBezTo>
                    <a:cubicBezTo>
                      <a:pt x="32" y="39"/>
                      <a:pt x="33" y="41"/>
                      <a:pt x="32" y="43"/>
                    </a:cubicBezTo>
                    <a:cubicBezTo>
                      <a:pt x="32" y="45"/>
                      <a:pt x="31" y="44"/>
                      <a:pt x="30" y="45"/>
                    </a:cubicBezTo>
                    <a:cubicBezTo>
                      <a:pt x="28" y="48"/>
                      <a:pt x="21" y="53"/>
                      <a:pt x="27" y="56"/>
                    </a:cubicBezTo>
                    <a:cubicBezTo>
                      <a:pt x="28" y="55"/>
                      <a:pt x="31" y="50"/>
                      <a:pt x="33" y="51"/>
                    </a:cubicBezTo>
                    <a:cubicBezTo>
                      <a:pt x="36" y="51"/>
                      <a:pt x="34" y="55"/>
                      <a:pt x="33" y="56"/>
                    </a:cubicBezTo>
                    <a:cubicBezTo>
                      <a:pt x="34" y="59"/>
                      <a:pt x="37" y="56"/>
                      <a:pt x="39" y="54"/>
                    </a:cubicBezTo>
                    <a:cubicBezTo>
                      <a:pt x="41" y="60"/>
                      <a:pt x="26" y="62"/>
                      <a:pt x="33" y="66"/>
                    </a:cubicBezTo>
                    <a:cubicBezTo>
                      <a:pt x="37" y="68"/>
                      <a:pt x="50" y="56"/>
                      <a:pt x="48" y="69"/>
                    </a:cubicBezTo>
                    <a:cubicBezTo>
                      <a:pt x="53" y="69"/>
                      <a:pt x="56" y="68"/>
                      <a:pt x="60" y="70"/>
                    </a:cubicBezTo>
                    <a:cubicBezTo>
                      <a:pt x="64" y="71"/>
                      <a:pt x="72" y="75"/>
                      <a:pt x="71" y="80"/>
                    </a:cubicBezTo>
                    <a:cubicBezTo>
                      <a:pt x="64" y="78"/>
                      <a:pt x="57" y="74"/>
                      <a:pt x="49" y="72"/>
                    </a:cubicBezTo>
                    <a:cubicBezTo>
                      <a:pt x="45" y="72"/>
                      <a:pt x="40" y="70"/>
                      <a:pt x="36" y="70"/>
                    </a:cubicBezTo>
                    <a:cubicBezTo>
                      <a:pt x="32" y="69"/>
                      <a:pt x="29" y="71"/>
                      <a:pt x="25" y="70"/>
                    </a:cubicBezTo>
                    <a:cubicBezTo>
                      <a:pt x="0" y="62"/>
                      <a:pt x="28" y="37"/>
                      <a:pt x="34" y="2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4" name="Freeform 517">
                <a:extLst>
                  <a:ext uri="{FF2B5EF4-FFF2-40B4-BE49-F238E27FC236}">
                    <a16:creationId xmlns:a16="http://schemas.microsoft.com/office/drawing/2014/main" id="{4D66F0CC-C6C9-4F3E-9731-5FB7176E9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489"/>
                <a:ext cx="27" cy="59"/>
              </a:xfrm>
              <a:custGeom>
                <a:avLst/>
                <a:gdLst>
                  <a:gd name="T0" fmla="*/ 56 w 17"/>
                  <a:gd name="T1" fmla="*/ 0 h 37"/>
                  <a:gd name="T2" fmla="*/ 33 w 17"/>
                  <a:gd name="T3" fmla="*/ 35 h 37"/>
                  <a:gd name="T4" fmla="*/ 33 w 17"/>
                  <a:gd name="T5" fmla="*/ 53 h 37"/>
                  <a:gd name="T6" fmla="*/ 16 w 17"/>
                  <a:gd name="T7" fmla="*/ 73 h 37"/>
                  <a:gd name="T8" fmla="*/ 27 w 17"/>
                  <a:gd name="T9" fmla="*/ 104 h 37"/>
                  <a:gd name="T10" fmla="*/ 68 w 17"/>
                  <a:gd name="T11" fmla="*/ 129 h 37"/>
                  <a:gd name="T12" fmla="*/ 43 w 17"/>
                  <a:gd name="T13" fmla="*/ 41 h 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37">
                    <a:moveTo>
                      <a:pt x="14" y="0"/>
                    </a:moveTo>
                    <a:cubicBezTo>
                      <a:pt x="11" y="1"/>
                      <a:pt x="10" y="5"/>
                      <a:pt x="8" y="9"/>
                    </a:cubicBezTo>
                    <a:cubicBezTo>
                      <a:pt x="8" y="10"/>
                      <a:pt x="8" y="12"/>
                      <a:pt x="8" y="13"/>
                    </a:cubicBezTo>
                    <a:cubicBezTo>
                      <a:pt x="7" y="15"/>
                      <a:pt x="5" y="16"/>
                      <a:pt x="4" y="18"/>
                    </a:cubicBezTo>
                    <a:cubicBezTo>
                      <a:pt x="2" y="22"/>
                      <a:pt x="0" y="37"/>
                      <a:pt x="7" y="26"/>
                    </a:cubicBezTo>
                    <a:cubicBezTo>
                      <a:pt x="10" y="28"/>
                      <a:pt x="12" y="32"/>
                      <a:pt x="17" y="32"/>
                    </a:cubicBezTo>
                    <a:cubicBezTo>
                      <a:pt x="16" y="25"/>
                      <a:pt x="8" y="16"/>
                      <a:pt x="11" y="1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5" name="Freeform 518">
                <a:extLst>
                  <a:ext uri="{FF2B5EF4-FFF2-40B4-BE49-F238E27FC236}">
                    <a16:creationId xmlns:a16="http://schemas.microsoft.com/office/drawing/2014/main" id="{23B34185-0B89-42D3-9A5D-D3533AF0A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654"/>
                <a:ext cx="168" cy="78"/>
              </a:xfrm>
              <a:custGeom>
                <a:avLst/>
                <a:gdLst>
                  <a:gd name="T0" fmla="*/ 0 w 106"/>
                  <a:gd name="T1" fmla="*/ 0 h 49"/>
                  <a:gd name="T2" fmla="*/ 40 w 106"/>
                  <a:gd name="T3" fmla="*/ 25 h 49"/>
                  <a:gd name="T4" fmla="*/ 40 w 106"/>
                  <a:gd name="T5" fmla="*/ 56 h 49"/>
                  <a:gd name="T6" fmla="*/ 55 w 106"/>
                  <a:gd name="T7" fmla="*/ 73 h 49"/>
                  <a:gd name="T8" fmla="*/ 68 w 106"/>
                  <a:gd name="T9" fmla="*/ 84 h 49"/>
                  <a:gd name="T10" fmla="*/ 68 w 106"/>
                  <a:gd name="T11" fmla="*/ 108 h 49"/>
                  <a:gd name="T12" fmla="*/ 87 w 106"/>
                  <a:gd name="T13" fmla="*/ 116 h 49"/>
                  <a:gd name="T14" fmla="*/ 87 w 106"/>
                  <a:gd name="T15" fmla="*/ 158 h 49"/>
                  <a:gd name="T16" fmla="*/ 130 w 106"/>
                  <a:gd name="T17" fmla="*/ 116 h 49"/>
                  <a:gd name="T18" fmla="*/ 143 w 106"/>
                  <a:gd name="T19" fmla="*/ 53 h 49"/>
                  <a:gd name="T20" fmla="*/ 163 w 106"/>
                  <a:gd name="T21" fmla="*/ 21 h 49"/>
                  <a:gd name="T22" fmla="*/ 171 w 106"/>
                  <a:gd name="T23" fmla="*/ 53 h 49"/>
                  <a:gd name="T24" fmla="*/ 190 w 106"/>
                  <a:gd name="T25" fmla="*/ 73 h 49"/>
                  <a:gd name="T26" fmla="*/ 211 w 106"/>
                  <a:gd name="T27" fmla="*/ 102 h 49"/>
                  <a:gd name="T28" fmla="*/ 231 w 106"/>
                  <a:gd name="T29" fmla="*/ 89 h 49"/>
                  <a:gd name="T30" fmla="*/ 250 w 106"/>
                  <a:gd name="T31" fmla="*/ 96 h 49"/>
                  <a:gd name="T32" fmla="*/ 292 w 106"/>
                  <a:gd name="T33" fmla="*/ 64 h 49"/>
                  <a:gd name="T34" fmla="*/ 306 w 106"/>
                  <a:gd name="T35" fmla="*/ 68 h 49"/>
                  <a:gd name="T36" fmla="*/ 326 w 106"/>
                  <a:gd name="T37" fmla="*/ 46 h 49"/>
                  <a:gd name="T38" fmla="*/ 379 w 106"/>
                  <a:gd name="T39" fmla="*/ 46 h 49"/>
                  <a:gd name="T40" fmla="*/ 422 w 106"/>
                  <a:gd name="T41" fmla="*/ 40 h 49"/>
                  <a:gd name="T42" fmla="*/ 347 w 106"/>
                  <a:gd name="T43" fmla="*/ 89 h 49"/>
                  <a:gd name="T44" fmla="*/ 266 w 106"/>
                  <a:gd name="T45" fmla="*/ 121 h 49"/>
                  <a:gd name="T46" fmla="*/ 158 w 106"/>
                  <a:gd name="T47" fmla="*/ 145 h 49"/>
                  <a:gd name="T48" fmla="*/ 63 w 106"/>
                  <a:gd name="T49" fmla="*/ 185 h 49"/>
                  <a:gd name="T50" fmla="*/ 52 w 106"/>
                  <a:gd name="T51" fmla="*/ 115 h 49"/>
                  <a:gd name="T52" fmla="*/ 21 w 106"/>
                  <a:gd name="T53" fmla="*/ 21 h 49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06" h="49">
                    <a:moveTo>
                      <a:pt x="0" y="0"/>
                    </a:moveTo>
                    <a:cubicBezTo>
                      <a:pt x="5" y="1"/>
                      <a:pt x="8" y="1"/>
                      <a:pt x="10" y="6"/>
                    </a:cubicBezTo>
                    <a:cubicBezTo>
                      <a:pt x="11" y="9"/>
                      <a:pt x="9" y="12"/>
                      <a:pt x="10" y="14"/>
                    </a:cubicBezTo>
                    <a:cubicBezTo>
                      <a:pt x="11" y="16"/>
                      <a:pt x="12" y="16"/>
                      <a:pt x="14" y="18"/>
                    </a:cubicBezTo>
                    <a:cubicBezTo>
                      <a:pt x="14" y="19"/>
                      <a:pt x="17" y="20"/>
                      <a:pt x="17" y="21"/>
                    </a:cubicBezTo>
                    <a:cubicBezTo>
                      <a:pt x="18" y="23"/>
                      <a:pt x="16" y="25"/>
                      <a:pt x="17" y="27"/>
                    </a:cubicBezTo>
                    <a:cubicBezTo>
                      <a:pt x="18" y="30"/>
                      <a:pt x="20" y="31"/>
                      <a:pt x="22" y="29"/>
                    </a:cubicBezTo>
                    <a:cubicBezTo>
                      <a:pt x="22" y="33"/>
                      <a:pt x="21" y="36"/>
                      <a:pt x="22" y="39"/>
                    </a:cubicBezTo>
                    <a:cubicBezTo>
                      <a:pt x="27" y="36"/>
                      <a:pt x="27" y="23"/>
                      <a:pt x="33" y="29"/>
                    </a:cubicBezTo>
                    <a:cubicBezTo>
                      <a:pt x="34" y="25"/>
                      <a:pt x="34" y="16"/>
                      <a:pt x="36" y="13"/>
                    </a:cubicBezTo>
                    <a:cubicBezTo>
                      <a:pt x="37" y="9"/>
                      <a:pt x="40" y="10"/>
                      <a:pt x="41" y="5"/>
                    </a:cubicBezTo>
                    <a:cubicBezTo>
                      <a:pt x="46" y="6"/>
                      <a:pt x="42" y="10"/>
                      <a:pt x="43" y="13"/>
                    </a:cubicBezTo>
                    <a:cubicBezTo>
                      <a:pt x="44" y="18"/>
                      <a:pt x="46" y="16"/>
                      <a:pt x="48" y="18"/>
                    </a:cubicBezTo>
                    <a:cubicBezTo>
                      <a:pt x="51" y="22"/>
                      <a:pt x="49" y="24"/>
                      <a:pt x="53" y="25"/>
                    </a:cubicBezTo>
                    <a:cubicBezTo>
                      <a:pt x="54" y="25"/>
                      <a:pt x="56" y="22"/>
                      <a:pt x="58" y="22"/>
                    </a:cubicBezTo>
                    <a:cubicBezTo>
                      <a:pt x="60" y="22"/>
                      <a:pt x="61" y="24"/>
                      <a:pt x="63" y="24"/>
                    </a:cubicBezTo>
                    <a:cubicBezTo>
                      <a:pt x="67" y="23"/>
                      <a:pt x="68" y="18"/>
                      <a:pt x="73" y="16"/>
                    </a:cubicBezTo>
                    <a:cubicBezTo>
                      <a:pt x="73" y="16"/>
                      <a:pt x="75" y="18"/>
                      <a:pt x="77" y="17"/>
                    </a:cubicBezTo>
                    <a:cubicBezTo>
                      <a:pt x="79" y="16"/>
                      <a:pt x="79" y="12"/>
                      <a:pt x="82" y="11"/>
                    </a:cubicBezTo>
                    <a:cubicBezTo>
                      <a:pt x="85" y="9"/>
                      <a:pt x="92" y="12"/>
                      <a:pt x="95" y="11"/>
                    </a:cubicBezTo>
                    <a:cubicBezTo>
                      <a:pt x="99" y="11"/>
                      <a:pt x="103" y="10"/>
                      <a:pt x="106" y="10"/>
                    </a:cubicBezTo>
                    <a:cubicBezTo>
                      <a:pt x="106" y="16"/>
                      <a:pt x="92" y="20"/>
                      <a:pt x="87" y="22"/>
                    </a:cubicBezTo>
                    <a:cubicBezTo>
                      <a:pt x="80" y="25"/>
                      <a:pt x="75" y="28"/>
                      <a:pt x="67" y="30"/>
                    </a:cubicBezTo>
                    <a:cubicBezTo>
                      <a:pt x="58" y="31"/>
                      <a:pt x="48" y="33"/>
                      <a:pt x="40" y="36"/>
                    </a:cubicBezTo>
                    <a:cubicBezTo>
                      <a:pt x="34" y="38"/>
                      <a:pt x="20" y="49"/>
                      <a:pt x="16" y="46"/>
                    </a:cubicBezTo>
                    <a:cubicBezTo>
                      <a:pt x="12" y="43"/>
                      <a:pt x="14" y="32"/>
                      <a:pt x="13" y="28"/>
                    </a:cubicBezTo>
                    <a:cubicBezTo>
                      <a:pt x="11" y="21"/>
                      <a:pt x="4" y="13"/>
                      <a:pt x="5" y="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6" name="Freeform 519">
                <a:extLst>
                  <a:ext uri="{FF2B5EF4-FFF2-40B4-BE49-F238E27FC236}">
                    <a16:creationId xmlns:a16="http://schemas.microsoft.com/office/drawing/2014/main" id="{0642D0F1-0410-4074-B26F-BA3796DD9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2546"/>
                <a:ext cx="70" cy="75"/>
              </a:xfrm>
              <a:custGeom>
                <a:avLst/>
                <a:gdLst>
                  <a:gd name="T0" fmla="*/ 0 w 44"/>
                  <a:gd name="T1" fmla="*/ 21 h 47"/>
                  <a:gd name="T2" fmla="*/ 46 w 44"/>
                  <a:gd name="T3" fmla="*/ 21 h 47"/>
                  <a:gd name="T4" fmla="*/ 53 w 44"/>
                  <a:gd name="T5" fmla="*/ 73 h 47"/>
                  <a:gd name="T6" fmla="*/ 89 w 44"/>
                  <a:gd name="T7" fmla="*/ 77 h 47"/>
                  <a:gd name="T8" fmla="*/ 103 w 44"/>
                  <a:gd name="T9" fmla="*/ 104 h 47"/>
                  <a:gd name="T10" fmla="*/ 121 w 44"/>
                  <a:gd name="T11" fmla="*/ 116 h 47"/>
                  <a:gd name="T12" fmla="*/ 134 w 44"/>
                  <a:gd name="T13" fmla="*/ 158 h 47"/>
                  <a:gd name="T14" fmla="*/ 158 w 44"/>
                  <a:gd name="T15" fmla="*/ 166 h 47"/>
                  <a:gd name="T16" fmla="*/ 177 w 44"/>
                  <a:gd name="T17" fmla="*/ 185 h 47"/>
                  <a:gd name="T18" fmla="*/ 124 w 44"/>
                  <a:gd name="T19" fmla="*/ 191 h 47"/>
                  <a:gd name="T20" fmla="*/ 95 w 44"/>
                  <a:gd name="T21" fmla="*/ 142 h 47"/>
                  <a:gd name="T22" fmla="*/ 68 w 44"/>
                  <a:gd name="T23" fmla="*/ 97 h 47"/>
                  <a:gd name="T24" fmla="*/ 0 w 44"/>
                  <a:gd name="T25" fmla="*/ 13 h 4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4" h="47">
                    <a:moveTo>
                      <a:pt x="0" y="5"/>
                    </a:moveTo>
                    <a:cubicBezTo>
                      <a:pt x="2" y="0"/>
                      <a:pt x="8" y="1"/>
                      <a:pt x="11" y="5"/>
                    </a:cubicBezTo>
                    <a:cubicBezTo>
                      <a:pt x="13" y="9"/>
                      <a:pt x="9" y="15"/>
                      <a:pt x="13" y="18"/>
                    </a:cubicBezTo>
                    <a:cubicBezTo>
                      <a:pt x="16" y="19"/>
                      <a:pt x="19" y="18"/>
                      <a:pt x="22" y="19"/>
                    </a:cubicBezTo>
                    <a:cubicBezTo>
                      <a:pt x="25" y="21"/>
                      <a:pt x="24" y="24"/>
                      <a:pt x="26" y="26"/>
                    </a:cubicBezTo>
                    <a:cubicBezTo>
                      <a:pt x="27" y="28"/>
                      <a:pt x="30" y="28"/>
                      <a:pt x="30" y="29"/>
                    </a:cubicBezTo>
                    <a:cubicBezTo>
                      <a:pt x="33" y="32"/>
                      <a:pt x="30" y="36"/>
                      <a:pt x="33" y="39"/>
                    </a:cubicBezTo>
                    <a:cubicBezTo>
                      <a:pt x="33" y="40"/>
                      <a:pt x="37" y="40"/>
                      <a:pt x="39" y="41"/>
                    </a:cubicBezTo>
                    <a:cubicBezTo>
                      <a:pt x="40" y="42"/>
                      <a:pt x="42" y="45"/>
                      <a:pt x="44" y="46"/>
                    </a:cubicBezTo>
                    <a:cubicBezTo>
                      <a:pt x="39" y="47"/>
                      <a:pt x="36" y="45"/>
                      <a:pt x="31" y="47"/>
                    </a:cubicBezTo>
                    <a:cubicBezTo>
                      <a:pt x="32" y="40"/>
                      <a:pt x="28" y="39"/>
                      <a:pt x="24" y="35"/>
                    </a:cubicBezTo>
                    <a:cubicBezTo>
                      <a:pt x="22" y="32"/>
                      <a:pt x="20" y="28"/>
                      <a:pt x="17" y="24"/>
                    </a:cubicBezTo>
                    <a:cubicBezTo>
                      <a:pt x="13" y="19"/>
                      <a:pt x="0" y="10"/>
                      <a:pt x="0" y="3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7" name="Freeform 520">
                <a:extLst>
                  <a:ext uri="{FF2B5EF4-FFF2-40B4-BE49-F238E27FC236}">
                    <a16:creationId xmlns:a16="http://schemas.microsoft.com/office/drawing/2014/main" id="{7BACAFCC-BFFE-43FF-B6CD-9F92DB683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549"/>
                <a:ext cx="97" cy="80"/>
              </a:xfrm>
              <a:custGeom>
                <a:avLst/>
                <a:gdLst>
                  <a:gd name="T0" fmla="*/ 5 w 61"/>
                  <a:gd name="T1" fmla="*/ 118 h 50"/>
                  <a:gd name="T2" fmla="*/ 0 w 61"/>
                  <a:gd name="T3" fmla="*/ 128 h 50"/>
                  <a:gd name="T4" fmla="*/ 52 w 61"/>
                  <a:gd name="T5" fmla="*/ 157 h 50"/>
                  <a:gd name="T6" fmla="*/ 73 w 61"/>
                  <a:gd name="T7" fmla="*/ 176 h 50"/>
                  <a:gd name="T8" fmla="*/ 102 w 61"/>
                  <a:gd name="T9" fmla="*/ 197 h 50"/>
                  <a:gd name="T10" fmla="*/ 151 w 61"/>
                  <a:gd name="T11" fmla="*/ 205 h 50"/>
                  <a:gd name="T12" fmla="*/ 197 w 61"/>
                  <a:gd name="T13" fmla="*/ 197 h 50"/>
                  <a:gd name="T14" fmla="*/ 172 w 61"/>
                  <a:gd name="T15" fmla="*/ 157 h 50"/>
                  <a:gd name="T16" fmla="*/ 202 w 61"/>
                  <a:gd name="T17" fmla="*/ 128 h 50"/>
                  <a:gd name="T18" fmla="*/ 197 w 61"/>
                  <a:gd name="T19" fmla="*/ 94 h 50"/>
                  <a:gd name="T20" fmla="*/ 184 w 61"/>
                  <a:gd name="T21" fmla="*/ 69 h 50"/>
                  <a:gd name="T22" fmla="*/ 202 w 61"/>
                  <a:gd name="T23" fmla="*/ 48 h 50"/>
                  <a:gd name="T24" fmla="*/ 245 w 61"/>
                  <a:gd name="T25" fmla="*/ 0 h 50"/>
                  <a:gd name="T26" fmla="*/ 162 w 61"/>
                  <a:gd name="T27" fmla="*/ 42 h 50"/>
                  <a:gd name="T28" fmla="*/ 137 w 61"/>
                  <a:gd name="T29" fmla="*/ 131 h 50"/>
                  <a:gd name="T30" fmla="*/ 21 w 61"/>
                  <a:gd name="T31" fmla="*/ 123 h 5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50">
                    <a:moveTo>
                      <a:pt x="1" y="29"/>
                    </a:moveTo>
                    <a:cubicBezTo>
                      <a:pt x="0" y="30"/>
                      <a:pt x="0" y="30"/>
                      <a:pt x="0" y="31"/>
                    </a:cubicBezTo>
                    <a:cubicBezTo>
                      <a:pt x="4" y="34"/>
                      <a:pt x="8" y="37"/>
                      <a:pt x="13" y="38"/>
                    </a:cubicBezTo>
                    <a:cubicBezTo>
                      <a:pt x="10" y="44"/>
                      <a:pt x="14" y="42"/>
                      <a:pt x="18" y="43"/>
                    </a:cubicBezTo>
                    <a:cubicBezTo>
                      <a:pt x="22" y="44"/>
                      <a:pt x="23" y="42"/>
                      <a:pt x="25" y="48"/>
                    </a:cubicBezTo>
                    <a:cubicBezTo>
                      <a:pt x="31" y="43"/>
                      <a:pt x="33" y="45"/>
                      <a:pt x="38" y="50"/>
                    </a:cubicBezTo>
                    <a:cubicBezTo>
                      <a:pt x="41" y="44"/>
                      <a:pt x="45" y="50"/>
                      <a:pt x="49" y="48"/>
                    </a:cubicBezTo>
                    <a:cubicBezTo>
                      <a:pt x="59" y="43"/>
                      <a:pt x="45" y="39"/>
                      <a:pt x="43" y="38"/>
                    </a:cubicBezTo>
                    <a:cubicBezTo>
                      <a:pt x="35" y="31"/>
                      <a:pt x="50" y="35"/>
                      <a:pt x="50" y="31"/>
                    </a:cubicBezTo>
                    <a:cubicBezTo>
                      <a:pt x="50" y="30"/>
                      <a:pt x="40" y="22"/>
                      <a:pt x="49" y="23"/>
                    </a:cubicBezTo>
                    <a:cubicBezTo>
                      <a:pt x="51" y="19"/>
                      <a:pt x="46" y="19"/>
                      <a:pt x="46" y="17"/>
                    </a:cubicBezTo>
                    <a:cubicBezTo>
                      <a:pt x="46" y="12"/>
                      <a:pt x="48" y="15"/>
                      <a:pt x="50" y="12"/>
                    </a:cubicBezTo>
                    <a:cubicBezTo>
                      <a:pt x="54" y="6"/>
                      <a:pt x="55" y="4"/>
                      <a:pt x="61" y="0"/>
                    </a:cubicBezTo>
                    <a:cubicBezTo>
                      <a:pt x="54" y="0"/>
                      <a:pt x="44" y="5"/>
                      <a:pt x="40" y="10"/>
                    </a:cubicBezTo>
                    <a:cubicBezTo>
                      <a:pt x="35" y="15"/>
                      <a:pt x="39" y="28"/>
                      <a:pt x="34" y="32"/>
                    </a:cubicBezTo>
                    <a:cubicBezTo>
                      <a:pt x="31" y="35"/>
                      <a:pt x="10" y="32"/>
                      <a:pt x="5" y="3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8" name="Freeform 521">
                <a:extLst>
                  <a:ext uri="{FF2B5EF4-FFF2-40B4-BE49-F238E27FC236}">
                    <a16:creationId xmlns:a16="http://schemas.microsoft.com/office/drawing/2014/main" id="{5F438B57-B57D-4B14-9D11-BD6FCD814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610"/>
                <a:ext cx="130" cy="66"/>
              </a:xfrm>
              <a:custGeom>
                <a:avLst/>
                <a:gdLst>
                  <a:gd name="T0" fmla="*/ 21 w 82"/>
                  <a:gd name="T1" fmla="*/ 135 h 42"/>
                  <a:gd name="T2" fmla="*/ 21 w 82"/>
                  <a:gd name="T3" fmla="*/ 135 h 42"/>
                  <a:gd name="T4" fmla="*/ 40 w 82"/>
                  <a:gd name="T5" fmla="*/ 108 h 42"/>
                  <a:gd name="T6" fmla="*/ 60 w 82"/>
                  <a:gd name="T7" fmla="*/ 108 h 42"/>
                  <a:gd name="T8" fmla="*/ 55 w 82"/>
                  <a:gd name="T9" fmla="*/ 82 h 42"/>
                  <a:gd name="T10" fmla="*/ 100 w 82"/>
                  <a:gd name="T11" fmla="*/ 86 h 42"/>
                  <a:gd name="T12" fmla="*/ 124 w 82"/>
                  <a:gd name="T13" fmla="*/ 49 h 42"/>
                  <a:gd name="T14" fmla="*/ 149 w 82"/>
                  <a:gd name="T15" fmla="*/ 60 h 42"/>
                  <a:gd name="T16" fmla="*/ 149 w 82"/>
                  <a:gd name="T17" fmla="*/ 27 h 42"/>
                  <a:gd name="T18" fmla="*/ 184 w 82"/>
                  <a:gd name="T19" fmla="*/ 27 h 42"/>
                  <a:gd name="T20" fmla="*/ 189 w 82"/>
                  <a:gd name="T21" fmla="*/ 49 h 42"/>
                  <a:gd name="T22" fmla="*/ 216 w 82"/>
                  <a:gd name="T23" fmla="*/ 42 h 42"/>
                  <a:gd name="T24" fmla="*/ 236 w 82"/>
                  <a:gd name="T25" fmla="*/ 60 h 42"/>
                  <a:gd name="T26" fmla="*/ 254 w 82"/>
                  <a:gd name="T27" fmla="*/ 66 h 42"/>
                  <a:gd name="T28" fmla="*/ 274 w 82"/>
                  <a:gd name="T29" fmla="*/ 69 h 42"/>
                  <a:gd name="T30" fmla="*/ 300 w 82"/>
                  <a:gd name="T31" fmla="*/ 60 h 42"/>
                  <a:gd name="T32" fmla="*/ 301 w 82"/>
                  <a:gd name="T33" fmla="*/ 94 h 42"/>
                  <a:gd name="T34" fmla="*/ 244 w 82"/>
                  <a:gd name="T35" fmla="*/ 77 h 42"/>
                  <a:gd name="T36" fmla="*/ 176 w 82"/>
                  <a:gd name="T37" fmla="*/ 66 h 42"/>
                  <a:gd name="T38" fmla="*/ 159 w 82"/>
                  <a:gd name="T39" fmla="*/ 129 h 42"/>
                  <a:gd name="T40" fmla="*/ 130 w 82"/>
                  <a:gd name="T41" fmla="*/ 116 h 42"/>
                  <a:gd name="T42" fmla="*/ 111 w 82"/>
                  <a:gd name="T43" fmla="*/ 129 h 42"/>
                  <a:gd name="T44" fmla="*/ 63 w 82"/>
                  <a:gd name="T45" fmla="*/ 135 h 42"/>
                  <a:gd name="T46" fmla="*/ 16 w 82"/>
                  <a:gd name="T47" fmla="*/ 151 h 4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82" h="42">
                    <a:moveTo>
                      <a:pt x="5" y="35"/>
                    </a:moveTo>
                    <a:cubicBezTo>
                      <a:pt x="5" y="35"/>
                      <a:pt x="6" y="36"/>
                      <a:pt x="5" y="35"/>
                    </a:cubicBezTo>
                    <a:cubicBezTo>
                      <a:pt x="0" y="28"/>
                      <a:pt x="6" y="28"/>
                      <a:pt x="10" y="28"/>
                    </a:cubicBezTo>
                    <a:cubicBezTo>
                      <a:pt x="13" y="28"/>
                      <a:pt x="12" y="32"/>
                      <a:pt x="15" y="28"/>
                    </a:cubicBezTo>
                    <a:cubicBezTo>
                      <a:pt x="16" y="27"/>
                      <a:pt x="15" y="22"/>
                      <a:pt x="14" y="21"/>
                    </a:cubicBezTo>
                    <a:cubicBezTo>
                      <a:pt x="18" y="19"/>
                      <a:pt x="22" y="21"/>
                      <a:pt x="25" y="22"/>
                    </a:cubicBezTo>
                    <a:cubicBezTo>
                      <a:pt x="26" y="15"/>
                      <a:pt x="22" y="11"/>
                      <a:pt x="31" y="13"/>
                    </a:cubicBezTo>
                    <a:cubicBezTo>
                      <a:pt x="34" y="13"/>
                      <a:pt x="34" y="17"/>
                      <a:pt x="37" y="15"/>
                    </a:cubicBezTo>
                    <a:cubicBezTo>
                      <a:pt x="40" y="12"/>
                      <a:pt x="36" y="9"/>
                      <a:pt x="37" y="7"/>
                    </a:cubicBezTo>
                    <a:cubicBezTo>
                      <a:pt x="39" y="0"/>
                      <a:pt x="43" y="2"/>
                      <a:pt x="46" y="7"/>
                    </a:cubicBezTo>
                    <a:cubicBezTo>
                      <a:pt x="47" y="10"/>
                      <a:pt x="44" y="11"/>
                      <a:pt x="47" y="13"/>
                    </a:cubicBezTo>
                    <a:cubicBezTo>
                      <a:pt x="50" y="14"/>
                      <a:pt x="52" y="11"/>
                      <a:pt x="54" y="11"/>
                    </a:cubicBezTo>
                    <a:cubicBezTo>
                      <a:pt x="58" y="12"/>
                      <a:pt x="56" y="14"/>
                      <a:pt x="59" y="15"/>
                    </a:cubicBezTo>
                    <a:cubicBezTo>
                      <a:pt x="60" y="16"/>
                      <a:pt x="62" y="16"/>
                      <a:pt x="64" y="17"/>
                    </a:cubicBezTo>
                    <a:cubicBezTo>
                      <a:pt x="63" y="16"/>
                      <a:pt x="70" y="18"/>
                      <a:pt x="69" y="18"/>
                    </a:cubicBezTo>
                    <a:cubicBezTo>
                      <a:pt x="71" y="18"/>
                      <a:pt x="73" y="15"/>
                      <a:pt x="75" y="15"/>
                    </a:cubicBezTo>
                    <a:cubicBezTo>
                      <a:pt x="82" y="16"/>
                      <a:pt x="80" y="23"/>
                      <a:pt x="76" y="24"/>
                    </a:cubicBezTo>
                    <a:cubicBezTo>
                      <a:pt x="70" y="25"/>
                      <a:pt x="66" y="20"/>
                      <a:pt x="61" y="20"/>
                    </a:cubicBezTo>
                    <a:cubicBezTo>
                      <a:pt x="60" y="35"/>
                      <a:pt x="48" y="19"/>
                      <a:pt x="44" y="17"/>
                    </a:cubicBezTo>
                    <a:cubicBezTo>
                      <a:pt x="41" y="23"/>
                      <a:pt x="47" y="33"/>
                      <a:pt x="40" y="33"/>
                    </a:cubicBezTo>
                    <a:cubicBezTo>
                      <a:pt x="37" y="34"/>
                      <a:pt x="35" y="30"/>
                      <a:pt x="33" y="30"/>
                    </a:cubicBezTo>
                    <a:cubicBezTo>
                      <a:pt x="29" y="30"/>
                      <a:pt x="32" y="31"/>
                      <a:pt x="28" y="33"/>
                    </a:cubicBezTo>
                    <a:cubicBezTo>
                      <a:pt x="25" y="35"/>
                      <a:pt x="20" y="32"/>
                      <a:pt x="16" y="35"/>
                    </a:cubicBezTo>
                    <a:cubicBezTo>
                      <a:pt x="11" y="38"/>
                      <a:pt x="11" y="42"/>
                      <a:pt x="4" y="39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19" name="Freeform 522">
                <a:extLst>
                  <a:ext uri="{FF2B5EF4-FFF2-40B4-BE49-F238E27FC236}">
                    <a16:creationId xmlns:a16="http://schemas.microsoft.com/office/drawing/2014/main" id="{4BD6E628-03B7-411F-AAF7-948742BEC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9" y="2548"/>
                <a:ext cx="82" cy="84"/>
              </a:xfrm>
              <a:custGeom>
                <a:avLst/>
                <a:gdLst>
                  <a:gd name="T0" fmla="*/ 21 w 52"/>
                  <a:gd name="T1" fmla="*/ 198 h 53"/>
                  <a:gd name="T2" fmla="*/ 14 w 52"/>
                  <a:gd name="T3" fmla="*/ 203 h 53"/>
                  <a:gd name="T4" fmla="*/ 47 w 52"/>
                  <a:gd name="T5" fmla="*/ 179 h 53"/>
                  <a:gd name="T6" fmla="*/ 35 w 52"/>
                  <a:gd name="T7" fmla="*/ 143 h 53"/>
                  <a:gd name="T8" fmla="*/ 14 w 52"/>
                  <a:gd name="T9" fmla="*/ 130 h 53"/>
                  <a:gd name="T10" fmla="*/ 47 w 52"/>
                  <a:gd name="T11" fmla="*/ 108 h 53"/>
                  <a:gd name="T12" fmla="*/ 21 w 52"/>
                  <a:gd name="T13" fmla="*/ 60 h 53"/>
                  <a:gd name="T14" fmla="*/ 52 w 52"/>
                  <a:gd name="T15" fmla="*/ 68 h 53"/>
                  <a:gd name="T16" fmla="*/ 55 w 52"/>
                  <a:gd name="T17" fmla="*/ 35 h 53"/>
                  <a:gd name="T18" fmla="*/ 90 w 52"/>
                  <a:gd name="T19" fmla="*/ 60 h 53"/>
                  <a:gd name="T20" fmla="*/ 117 w 52"/>
                  <a:gd name="T21" fmla="*/ 27 h 53"/>
                  <a:gd name="T22" fmla="*/ 150 w 52"/>
                  <a:gd name="T23" fmla="*/ 68 h 53"/>
                  <a:gd name="T24" fmla="*/ 189 w 52"/>
                  <a:gd name="T25" fmla="*/ 48 h 53"/>
                  <a:gd name="T26" fmla="*/ 156 w 52"/>
                  <a:gd name="T27" fmla="*/ 111 h 53"/>
                  <a:gd name="T28" fmla="*/ 199 w 52"/>
                  <a:gd name="T29" fmla="*/ 138 h 53"/>
                  <a:gd name="T30" fmla="*/ 144 w 52"/>
                  <a:gd name="T31" fmla="*/ 155 h 53"/>
                  <a:gd name="T32" fmla="*/ 117 w 52"/>
                  <a:gd name="T33" fmla="*/ 184 h 53"/>
                  <a:gd name="T34" fmla="*/ 79 w 52"/>
                  <a:gd name="T35" fmla="*/ 198 h 53"/>
                  <a:gd name="T36" fmla="*/ 52 w 52"/>
                  <a:gd name="T37" fmla="*/ 198 h 53"/>
                  <a:gd name="T38" fmla="*/ 33 w 52"/>
                  <a:gd name="T39" fmla="*/ 206 h 5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2" h="53">
                    <a:moveTo>
                      <a:pt x="5" y="50"/>
                    </a:moveTo>
                    <a:cubicBezTo>
                      <a:pt x="4" y="50"/>
                      <a:pt x="4" y="50"/>
                      <a:pt x="4" y="51"/>
                    </a:cubicBezTo>
                    <a:cubicBezTo>
                      <a:pt x="8" y="53"/>
                      <a:pt x="10" y="49"/>
                      <a:pt x="12" y="45"/>
                    </a:cubicBezTo>
                    <a:cubicBezTo>
                      <a:pt x="15" y="38"/>
                      <a:pt x="14" y="39"/>
                      <a:pt x="9" y="36"/>
                    </a:cubicBezTo>
                    <a:cubicBezTo>
                      <a:pt x="7" y="34"/>
                      <a:pt x="5" y="38"/>
                      <a:pt x="4" y="33"/>
                    </a:cubicBezTo>
                    <a:cubicBezTo>
                      <a:pt x="3" y="29"/>
                      <a:pt x="8" y="26"/>
                      <a:pt x="12" y="27"/>
                    </a:cubicBezTo>
                    <a:cubicBezTo>
                      <a:pt x="11" y="24"/>
                      <a:pt x="0" y="19"/>
                      <a:pt x="5" y="15"/>
                    </a:cubicBezTo>
                    <a:cubicBezTo>
                      <a:pt x="8" y="13"/>
                      <a:pt x="10" y="17"/>
                      <a:pt x="13" y="17"/>
                    </a:cubicBezTo>
                    <a:cubicBezTo>
                      <a:pt x="18" y="15"/>
                      <a:pt x="13" y="12"/>
                      <a:pt x="14" y="9"/>
                    </a:cubicBezTo>
                    <a:cubicBezTo>
                      <a:pt x="17" y="0"/>
                      <a:pt x="20" y="12"/>
                      <a:pt x="23" y="15"/>
                    </a:cubicBezTo>
                    <a:cubicBezTo>
                      <a:pt x="29" y="23"/>
                      <a:pt x="30" y="14"/>
                      <a:pt x="30" y="7"/>
                    </a:cubicBezTo>
                    <a:cubicBezTo>
                      <a:pt x="37" y="6"/>
                      <a:pt x="36" y="13"/>
                      <a:pt x="38" y="17"/>
                    </a:cubicBezTo>
                    <a:cubicBezTo>
                      <a:pt x="42" y="15"/>
                      <a:pt x="43" y="11"/>
                      <a:pt x="48" y="12"/>
                    </a:cubicBezTo>
                    <a:cubicBezTo>
                      <a:pt x="52" y="21"/>
                      <a:pt x="38" y="21"/>
                      <a:pt x="40" y="28"/>
                    </a:cubicBezTo>
                    <a:cubicBezTo>
                      <a:pt x="41" y="33"/>
                      <a:pt x="49" y="28"/>
                      <a:pt x="51" y="35"/>
                    </a:cubicBezTo>
                    <a:cubicBezTo>
                      <a:pt x="47" y="42"/>
                      <a:pt x="43" y="37"/>
                      <a:pt x="37" y="39"/>
                    </a:cubicBezTo>
                    <a:cubicBezTo>
                      <a:pt x="35" y="40"/>
                      <a:pt x="32" y="45"/>
                      <a:pt x="30" y="46"/>
                    </a:cubicBezTo>
                    <a:cubicBezTo>
                      <a:pt x="27" y="49"/>
                      <a:pt x="25" y="50"/>
                      <a:pt x="20" y="50"/>
                    </a:cubicBezTo>
                    <a:cubicBezTo>
                      <a:pt x="18" y="50"/>
                      <a:pt x="16" y="50"/>
                      <a:pt x="13" y="50"/>
                    </a:cubicBezTo>
                    <a:cubicBezTo>
                      <a:pt x="10" y="51"/>
                      <a:pt x="11" y="53"/>
                      <a:pt x="8" y="5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0" name="Freeform 523">
                <a:extLst>
                  <a:ext uri="{FF2B5EF4-FFF2-40B4-BE49-F238E27FC236}">
                    <a16:creationId xmlns:a16="http://schemas.microsoft.com/office/drawing/2014/main" id="{07A1F544-192F-476D-82CF-DA5391EC1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4" y="2556"/>
                <a:ext cx="43" cy="55"/>
              </a:xfrm>
              <a:custGeom>
                <a:avLst/>
                <a:gdLst>
                  <a:gd name="T0" fmla="*/ 0 w 27"/>
                  <a:gd name="T1" fmla="*/ 0 h 35"/>
                  <a:gd name="T2" fmla="*/ 33 w 27"/>
                  <a:gd name="T3" fmla="*/ 39 h 35"/>
                  <a:gd name="T4" fmla="*/ 13 w 27"/>
                  <a:gd name="T5" fmla="*/ 61 h 35"/>
                  <a:gd name="T6" fmla="*/ 33 w 27"/>
                  <a:gd name="T7" fmla="*/ 69 h 35"/>
                  <a:gd name="T8" fmla="*/ 16 w 27"/>
                  <a:gd name="T9" fmla="*/ 104 h 35"/>
                  <a:gd name="T10" fmla="*/ 8 w 27"/>
                  <a:gd name="T11" fmla="*/ 124 h 35"/>
                  <a:gd name="T12" fmla="*/ 61 w 27"/>
                  <a:gd name="T13" fmla="*/ 124 h 35"/>
                  <a:gd name="T14" fmla="*/ 108 w 27"/>
                  <a:gd name="T15" fmla="*/ 124 h 35"/>
                  <a:gd name="T16" fmla="*/ 89 w 27"/>
                  <a:gd name="T17" fmla="*/ 113 h 35"/>
                  <a:gd name="T18" fmla="*/ 76 w 27"/>
                  <a:gd name="T19" fmla="*/ 74 h 35"/>
                  <a:gd name="T20" fmla="*/ 46 w 27"/>
                  <a:gd name="T21" fmla="*/ 31 h 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35">
                    <a:moveTo>
                      <a:pt x="0" y="0"/>
                    </a:moveTo>
                    <a:cubicBezTo>
                      <a:pt x="1" y="2"/>
                      <a:pt x="8" y="6"/>
                      <a:pt x="8" y="10"/>
                    </a:cubicBezTo>
                    <a:cubicBezTo>
                      <a:pt x="8" y="13"/>
                      <a:pt x="5" y="13"/>
                      <a:pt x="3" y="16"/>
                    </a:cubicBezTo>
                    <a:cubicBezTo>
                      <a:pt x="6" y="16"/>
                      <a:pt x="6" y="17"/>
                      <a:pt x="8" y="18"/>
                    </a:cubicBezTo>
                    <a:cubicBezTo>
                      <a:pt x="5" y="21"/>
                      <a:pt x="1" y="24"/>
                      <a:pt x="4" y="27"/>
                    </a:cubicBezTo>
                    <a:cubicBezTo>
                      <a:pt x="3" y="28"/>
                      <a:pt x="3" y="30"/>
                      <a:pt x="2" y="32"/>
                    </a:cubicBezTo>
                    <a:cubicBezTo>
                      <a:pt x="8" y="29"/>
                      <a:pt x="11" y="31"/>
                      <a:pt x="15" y="32"/>
                    </a:cubicBezTo>
                    <a:cubicBezTo>
                      <a:pt x="18" y="33"/>
                      <a:pt x="26" y="35"/>
                      <a:pt x="27" y="32"/>
                    </a:cubicBezTo>
                    <a:cubicBezTo>
                      <a:pt x="27" y="29"/>
                      <a:pt x="23" y="31"/>
                      <a:pt x="22" y="29"/>
                    </a:cubicBezTo>
                    <a:cubicBezTo>
                      <a:pt x="20" y="26"/>
                      <a:pt x="20" y="22"/>
                      <a:pt x="19" y="19"/>
                    </a:cubicBezTo>
                    <a:cubicBezTo>
                      <a:pt x="18" y="15"/>
                      <a:pt x="14" y="11"/>
                      <a:pt x="11" y="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1" name="Freeform 524">
                <a:extLst>
                  <a:ext uri="{FF2B5EF4-FFF2-40B4-BE49-F238E27FC236}">
                    <a16:creationId xmlns:a16="http://schemas.microsoft.com/office/drawing/2014/main" id="{F699DBD4-A0C4-49FE-BDC5-08C66CE01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" y="2722"/>
                <a:ext cx="155" cy="64"/>
              </a:xfrm>
              <a:custGeom>
                <a:avLst/>
                <a:gdLst>
                  <a:gd name="T0" fmla="*/ 21 w 98"/>
                  <a:gd name="T1" fmla="*/ 0 h 40"/>
                  <a:gd name="T2" fmla="*/ 0 w 98"/>
                  <a:gd name="T3" fmla="*/ 46 h 40"/>
                  <a:gd name="T4" fmla="*/ 13 w 98"/>
                  <a:gd name="T5" fmla="*/ 77 h 40"/>
                  <a:gd name="T6" fmla="*/ 22 w 98"/>
                  <a:gd name="T7" fmla="*/ 102 h 40"/>
                  <a:gd name="T8" fmla="*/ 55 w 98"/>
                  <a:gd name="T9" fmla="*/ 144 h 40"/>
                  <a:gd name="T10" fmla="*/ 103 w 98"/>
                  <a:gd name="T11" fmla="*/ 163 h 40"/>
                  <a:gd name="T12" fmla="*/ 123 w 98"/>
                  <a:gd name="T13" fmla="*/ 131 h 40"/>
                  <a:gd name="T14" fmla="*/ 164 w 98"/>
                  <a:gd name="T15" fmla="*/ 123 h 40"/>
                  <a:gd name="T16" fmla="*/ 195 w 98"/>
                  <a:gd name="T17" fmla="*/ 90 h 40"/>
                  <a:gd name="T18" fmla="*/ 240 w 98"/>
                  <a:gd name="T19" fmla="*/ 98 h 40"/>
                  <a:gd name="T20" fmla="*/ 278 w 98"/>
                  <a:gd name="T21" fmla="*/ 107 h 40"/>
                  <a:gd name="T22" fmla="*/ 297 w 98"/>
                  <a:gd name="T23" fmla="*/ 98 h 40"/>
                  <a:gd name="T24" fmla="*/ 318 w 98"/>
                  <a:gd name="T25" fmla="*/ 107 h 40"/>
                  <a:gd name="T26" fmla="*/ 353 w 98"/>
                  <a:gd name="T27" fmla="*/ 102 h 40"/>
                  <a:gd name="T28" fmla="*/ 383 w 98"/>
                  <a:gd name="T29" fmla="*/ 102 h 40"/>
                  <a:gd name="T30" fmla="*/ 340 w 98"/>
                  <a:gd name="T31" fmla="*/ 90 h 40"/>
                  <a:gd name="T32" fmla="*/ 285 w 98"/>
                  <a:gd name="T33" fmla="*/ 86 h 40"/>
                  <a:gd name="T34" fmla="*/ 240 w 98"/>
                  <a:gd name="T35" fmla="*/ 90 h 40"/>
                  <a:gd name="T36" fmla="*/ 210 w 98"/>
                  <a:gd name="T37" fmla="*/ 56 h 40"/>
                  <a:gd name="T38" fmla="*/ 164 w 98"/>
                  <a:gd name="T39" fmla="*/ 74 h 40"/>
                  <a:gd name="T40" fmla="*/ 138 w 98"/>
                  <a:gd name="T41" fmla="*/ 90 h 40"/>
                  <a:gd name="T42" fmla="*/ 108 w 98"/>
                  <a:gd name="T43" fmla="*/ 118 h 40"/>
                  <a:gd name="T44" fmla="*/ 33 w 98"/>
                  <a:gd name="T45" fmla="*/ 61 h 4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8" h="40">
                    <a:moveTo>
                      <a:pt x="5" y="0"/>
                    </a:moveTo>
                    <a:cubicBezTo>
                      <a:pt x="7" y="4"/>
                      <a:pt x="2" y="6"/>
                      <a:pt x="0" y="11"/>
                    </a:cubicBezTo>
                    <a:cubicBezTo>
                      <a:pt x="0" y="15"/>
                      <a:pt x="2" y="16"/>
                      <a:pt x="3" y="19"/>
                    </a:cubicBezTo>
                    <a:cubicBezTo>
                      <a:pt x="4" y="20"/>
                      <a:pt x="5" y="23"/>
                      <a:pt x="6" y="25"/>
                    </a:cubicBezTo>
                    <a:cubicBezTo>
                      <a:pt x="8" y="28"/>
                      <a:pt x="11" y="32"/>
                      <a:pt x="14" y="35"/>
                    </a:cubicBezTo>
                    <a:cubicBezTo>
                      <a:pt x="18" y="39"/>
                      <a:pt x="21" y="37"/>
                      <a:pt x="26" y="40"/>
                    </a:cubicBezTo>
                    <a:cubicBezTo>
                      <a:pt x="28" y="38"/>
                      <a:pt x="29" y="34"/>
                      <a:pt x="31" y="32"/>
                    </a:cubicBezTo>
                    <a:cubicBezTo>
                      <a:pt x="35" y="30"/>
                      <a:pt x="39" y="33"/>
                      <a:pt x="42" y="30"/>
                    </a:cubicBezTo>
                    <a:cubicBezTo>
                      <a:pt x="46" y="28"/>
                      <a:pt x="44" y="24"/>
                      <a:pt x="49" y="22"/>
                    </a:cubicBezTo>
                    <a:cubicBezTo>
                      <a:pt x="51" y="22"/>
                      <a:pt x="59" y="23"/>
                      <a:pt x="61" y="24"/>
                    </a:cubicBezTo>
                    <a:cubicBezTo>
                      <a:pt x="64" y="24"/>
                      <a:pt x="66" y="26"/>
                      <a:pt x="70" y="26"/>
                    </a:cubicBezTo>
                    <a:cubicBezTo>
                      <a:pt x="72" y="26"/>
                      <a:pt x="73" y="24"/>
                      <a:pt x="75" y="24"/>
                    </a:cubicBezTo>
                    <a:cubicBezTo>
                      <a:pt x="77" y="24"/>
                      <a:pt x="78" y="25"/>
                      <a:pt x="80" y="26"/>
                    </a:cubicBezTo>
                    <a:cubicBezTo>
                      <a:pt x="84" y="26"/>
                      <a:pt x="85" y="25"/>
                      <a:pt x="89" y="25"/>
                    </a:cubicBezTo>
                    <a:cubicBezTo>
                      <a:pt x="92" y="25"/>
                      <a:pt x="94" y="27"/>
                      <a:pt x="97" y="25"/>
                    </a:cubicBezTo>
                    <a:cubicBezTo>
                      <a:pt x="98" y="19"/>
                      <a:pt x="89" y="22"/>
                      <a:pt x="86" y="22"/>
                    </a:cubicBezTo>
                    <a:cubicBezTo>
                      <a:pt x="80" y="23"/>
                      <a:pt x="76" y="22"/>
                      <a:pt x="72" y="21"/>
                    </a:cubicBezTo>
                    <a:cubicBezTo>
                      <a:pt x="69" y="21"/>
                      <a:pt x="63" y="23"/>
                      <a:pt x="61" y="22"/>
                    </a:cubicBezTo>
                    <a:cubicBezTo>
                      <a:pt x="58" y="21"/>
                      <a:pt x="56" y="16"/>
                      <a:pt x="53" y="14"/>
                    </a:cubicBezTo>
                    <a:cubicBezTo>
                      <a:pt x="48" y="12"/>
                      <a:pt x="46" y="16"/>
                      <a:pt x="42" y="18"/>
                    </a:cubicBezTo>
                    <a:cubicBezTo>
                      <a:pt x="40" y="19"/>
                      <a:pt x="37" y="20"/>
                      <a:pt x="35" y="22"/>
                    </a:cubicBezTo>
                    <a:cubicBezTo>
                      <a:pt x="33" y="23"/>
                      <a:pt x="30" y="28"/>
                      <a:pt x="27" y="29"/>
                    </a:cubicBezTo>
                    <a:cubicBezTo>
                      <a:pt x="17" y="33"/>
                      <a:pt x="10" y="24"/>
                      <a:pt x="8" y="1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2" name="Freeform 525">
                <a:extLst>
                  <a:ext uri="{FF2B5EF4-FFF2-40B4-BE49-F238E27FC236}">
                    <a16:creationId xmlns:a16="http://schemas.microsoft.com/office/drawing/2014/main" id="{0F6B13AE-75A8-42BE-90B2-F883B4043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4" y="2611"/>
                <a:ext cx="103" cy="113"/>
              </a:xfrm>
              <a:custGeom>
                <a:avLst/>
                <a:gdLst>
                  <a:gd name="T0" fmla="*/ 40 w 65"/>
                  <a:gd name="T1" fmla="*/ 5 h 71"/>
                  <a:gd name="T2" fmla="*/ 8 w 65"/>
                  <a:gd name="T3" fmla="*/ 35 h 71"/>
                  <a:gd name="T4" fmla="*/ 73 w 65"/>
                  <a:gd name="T5" fmla="*/ 73 h 71"/>
                  <a:gd name="T6" fmla="*/ 116 w 65"/>
                  <a:gd name="T7" fmla="*/ 150 h 71"/>
                  <a:gd name="T8" fmla="*/ 171 w 65"/>
                  <a:gd name="T9" fmla="*/ 172 h 71"/>
                  <a:gd name="T10" fmla="*/ 196 w 65"/>
                  <a:gd name="T11" fmla="*/ 218 h 71"/>
                  <a:gd name="T12" fmla="*/ 185 w 65"/>
                  <a:gd name="T13" fmla="*/ 251 h 71"/>
                  <a:gd name="T14" fmla="*/ 206 w 65"/>
                  <a:gd name="T15" fmla="*/ 253 h 71"/>
                  <a:gd name="T16" fmla="*/ 219 w 65"/>
                  <a:gd name="T17" fmla="*/ 286 h 71"/>
                  <a:gd name="T18" fmla="*/ 244 w 65"/>
                  <a:gd name="T19" fmla="*/ 239 h 71"/>
                  <a:gd name="T20" fmla="*/ 244 w 65"/>
                  <a:gd name="T21" fmla="*/ 213 h 71"/>
                  <a:gd name="T22" fmla="*/ 258 w 65"/>
                  <a:gd name="T23" fmla="*/ 202 h 71"/>
                  <a:gd name="T24" fmla="*/ 198 w 65"/>
                  <a:gd name="T25" fmla="*/ 162 h 71"/>
                  <a:gd name="T26" fmla="*/ 176 w 65"/>
                  <a:gd name="T27" fmla="*/ 145 h 71"/>
                  <a:gd name="T28" fmla="*/ 168 w 65"/>
                  <a:gd name="T29" fmla="*/ 115 h 71"/>
                  <a:gd name="T30" fmla="*/ 103 w 65"/>
                  <a:gd name="T31" fmla="*/ 84 h 71"/>
                  <a:gd name="T32" fmla="*/ 95 w 65"/>
                  <a:gd name="T33" fmla="*/ 48 h 71"/>
                  <a:gd name="T34" fmla="*/ 55 w 65"/>
                  <a:gd name="T35" fmla="*/ 25 h 71"/>
                  <a:gd name="T36" fmla="*/ 60 w 65"/>
                  <a:gd name="T37" fmla="*/ 21 h 71"/>
                  <a:gd name="T38" fmla="*/ 48 w 65"/>
                  <a:gd name="T39" fmla="*/ 8 h 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5" h="71">
                    <a:moveTo>
                      <a:pt x="10" y="1"/>
                    </a:moveTo>
                    <a:cubicBezTo>
                      <a:pt x="2" y="0"/>
                      <a:pt x="0" y="3"/>
                      <a:pt x="2" y="9"/>
                    </a:cubicBezTo>
                    <a:cubicBezTo>
                      <a:pt x="5" y="16"/>
                      <a:pt x="12" y="13"/>
                      <a:pt x="18" y="18"/>
                    </a:cubicBezTo>
                    <a:cubicBezTo>
                      <a:pt x="24" y="23"/>
                      <a:pt x="21" y="33"/>
                      <a:pt x="29" y="37"/>
                    </a:cubicBezTo>
                    <a:cubicBezTo>
                      <a:pt x="34" y="39"/>
                      <a:pt x="40" y="37"/>
                      <a:pt x="43" y="43"/>
                    </a:cubicBezTo>
                    <a:cubicBezTo>
                      <a:pt x="31" y="43"/>
                      <a:pt x="49" y="54"/>
                      <a:pt x="49" y="54"/>
                    </a:cubicBezTo>
                    <a:cubicBezTo>
                      <a:pt x="52" y="58"/>
                      <a:pt x="47" y="57"/>
                      <a:pt x="47" y="62"/>
                    </a:cubicBezTo>
                    <a:cubicBezTo>
                      <a:pt x="48" y="65"/>
                      <a:pt x="50" y="66"/>
                      <a:pt x="52" y="63"/>
                    </a:cubicBezTo>
                    <a:cubicBezTo>
                      <a:pt x="54" y="65"/>
                      <a:pt x="55" y="68"/>
                      <a:pt x="55" y="71"/>
                    </a:cubicBezTo>
                    <a:cubicBezTo>
                      <a:pt x="61" y="71"/>
                      <a:pt x="61" y="63"/>
                      <a:pt x="61" y="59"/>
                    </a:cubicBezTo>
                    <a:cubicBezTo>
                      <a:pt x="62" y="56"/>
                      <a:pt x="61" y="55"/>
                      <a:pt x="61" y="53"/>
                    </a:cubicBezTo>
                    <a:cubicBezTo>
                      <a:pt x="62" y="52"/>
                      <a:pt x="65" y="52"/>
                      <a:pt x="65" y="50"/>
                    </a:cubicBezTo>
                    <a:cubicBezTo>
                      <a:pt x="65" y="46"/>
                      <a:pt x="53" y="42"/>
                      <a:pt x="50" y="40"/>
                    </a:cubicBezTo>
                    <a:cubicBezTo>
                      <a:pt x="48" y="39"/>
                      <a:pt x="45" y="38"/>
                      <a:pt x="44" y="36"/>
                    </a:cubicBezTo>
                    <a:cubicBezTo>
                      <a:pt x="42" y="34"/>
                      <a:pt x="43" y="30"/>
                      <a:pt x="42" y="28"/>
                    </a:cubicBezTo>
                    <a:cubicBezTo>
                      <a:pt x="37" y="21"/>
                      <a:pt x="28" y="32"/>
                      <a:pt x="26" y="21"/>
                    </a:cubicBezTo>
                    <a:cubicBezTo>
                      <a:pt x="26" y="17"/>
                      <a:pt x="30" y="16"/>
                      <a:pt x="24" y="12"/>
                    </a:cubicBezTo>
                    <a:cubicBezTo>
                      <a:pt x="20" y="9"/>
                      <a:pt x="16" y="12"/>
                      <a:pt x="14" y="6"/>
                    </a:cubicBezTo>
                    <a:cubicBezTo>
                      <a:pt x="14" y="6"/>
                      <a:pt x="15" y="6"/>
                      <a:pt x="15" y="5"/>
                    </a:cubicBezTo>
                    <a:cubicBezTo>
                      <a:pt x="15" y="3"/>
                      <a:pt x="14" y="2"/>
                      <a:pt x="12" y="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3" name="Freeform 526">
                <a:extLst>
                  <a:ext uri="{FF2B5EF4-FFF2-40B4-BE49-F238E27FC236}">
                    <a16:creationId xmlns:a16="http://schemas.microsoft.com/office/drawing/2014/main" id="{27DF817A-74A2-43FC-BF28-7CB05BDA5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" y="2710"/>
                <a:ext cx="73" cy="93"/>
              </a:xfrm>
              <a:custGeom>
                <a:avLst/>
                <a:gdLst>
                  <a:gd name="T0" fmla="*/ 13 w 46"/>
                  <a:gd name="T1" fmla="*/ 87 h 59"/>
                  <a:gd name="T2" fmla="*/ 43 w 46"/>
                  <a:gd name="T3" fmla="*/ 142 h 59"/>
                  <a:gd name="T4" fmla="*/ 43 w 46"/>
                  <a:gd name="T5" fmla="*/ 172 h 59"/>
                  <a:gd name="T6" fmla="*/ 83 w 46"/>
                  <a:gd name="T7" fmla="*/ 172 h 59"/>
                  <a:gd name="T8" fmla="*/ 108 w 46"/>
                  <a:gd name="T9" fmla="*/ 224 h 59"/>
                  <a:gd name="T10" fmla="*/ 159 w 46"/>
                  <a:gd name="T11" fmla="*/ 208 h 59"/>
                  <a:gd name="T12" fmla="*/ 184 w 46"/>
                  <a:gd name="T13" fmla="*/ 121 h 59"/>
                  <a:gd name="T14" fmla="*/ 171 w 46"/>
                  <a:gd name="T15" fmla="*/ 79 h 59"/>
                  <a:gd name="T16" fmla="*/ 184 w 46"/>
                  <a:gd name="T17" fmla="*/ 32 h 59"/>
                  <a:gd name="T18" fmla="*/ 163 w 46"/>
                  <a:gd name="T19" fmla="*/ 0 h 59"/>
                  <a:gd name="T20" fmla="*/ 151 w 46"/>
                  <a:gd name="T21" fmla="*/ 55 h 59"/>
                  <a:gd name="T22" fmla="*/ 100 w 46"/>
                  <a:gd name="T23" fmla="*/ 137 h 59"/>
                  <a:gd name="T24" fmla="*/ 35 w 46"/>
                  <a:gd name="T25" fmla="*/ 96 h 5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6" h="59">
                    <a:moveTo>
                      <a:pt x="3" y="22"/>
                    </a:moveTo>
                    <a:cubicBezTo>
                      <a:pt x="0" y="31"/>
                      <a:pt x="8" y="30"/>
                      <a:pt x="11" y="36"/>
                    </a:cubicBezTo>
                    <a:cubicBezTo>
                      <a:pt x="12" y="39"/>
                      <a:pt x="8" y="42"/>
                      <a:pt x="11" y="44"/>
                    </a:cubicBezTo>
                    <a:cubicBezTo>
                      <a:pt x="15" y="47"/>
                      <a:pt x="18" y="42"/>
                      <a:pt x="21" y="44"/>
                    </a:cubicBezTo>
                    <a:cubicBezTo>
                      <a:pt x="26" y="48"/>
                      <a:pt x="20" y="55"/>
                      <a:pt x="27" y="57"/>
                    </a:cubicBezTo>
                    <a:cubicBezTo>
                      <a:pt x="34" y="59"/>
                      <a:pt x="35" y="47"/>
                      <a:pt x="40" y="53"/>
                    </a:cubicBezTo>
                    <a:cubicBezTo>
                      <a:pt x="45" y="46"/>
                      <a:pt x="35" y="36"/>
                      <a:pt x="46" y="31"/>
                    </a:cubicBezTo>
                    <a:cubicBezTo>
                      <a:pt x="46" y="27"/>
                      <a:pt x="43" y="24"/>
                      <a:pt x="43" y="20"/>
                    </a:cubicBezTo>
                    <a:cubicBezTo>
                      <a:pt x="43" y="16"/>
                      <a:pt x="45" y="12"/>
                      <a:pt x="46" y="8"/>
                    </a:cubicBezTo>
                    <a:cubicBezTo>
                      <a:pt x="46" y="6"/>
                      <a:pt x="45" y="0"/>
                      <a:pt x="41" y="0"/>
                    </a:cubicBezTo>
                    <a:cubicBezTo>
                      <a:pt x="37" y="0"/>
                      <a:pt x="38" y="11"/>
                      <a:pt x="38" y="14"/>
                    </a:cubicBezTo>
                    <a:cubicBezTo>
                      <a:pt x="36" y="21"/>
                      <a:pt x="33" y="34"/>
                      <a:pt x="25" y="35"/>
                    </a:cubicBezTo>
                    <a:cubicBezTo>
                      <a:pt x="20" y="36"/>
                      <a:pt x="12" y="29"/>
                      <a:pt x="9" y="2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4" name="Freeform 527">
                <a:extLst>
                  <a:ext uri="{FF2B5EF4-FFF2-40B4-BE49-F238E27FC236}">
                    <a16:creationId xmlns:a16="http://schemas.microsoft.com/office/drawing/2014/main" id="{8C556122-FC27-4336-BE95-636B33442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7" y="2753"/>
                <a:ext cx="120" cy="65"/>
              </a:xfrm>
              <a:custGeom>
                <a:avLst/>
                <a:gdLst>
                  <a:gd name="T0" fmla="*/ 8 w 76"/>
                  <a:gd name="T1" fmla="*/ 82 h 41"/>
                  <a:gd name="T2" fmla="*/ 14 w 76"/>
                  <a:gd name="T3" fmla="*/ 55 h 41"/>
                  <a:gd name="T4" fmla="*/ 55 w 76"/>
                  <a:gd name="T5" fmla="*/ 82 h 41"/>
                  <a:gd name="T6" fmla="*/ 90 w 76"/>
                  <a:gd name="T7" fmla="*/ 68 h 41"/>
                  <a:gd name="T8" fmla="*/ 122 w 76"/>
                  <a:gd name="T9" fmla="*/ 90 h 41"/>
                  <a:gd name="T10" fmla="*/ 142 w 76"/>
                  <a:gd name="T11" fmla="*/ 87 h 41"/>
                  <a:gd name="T12" fmla="*/ 164 w 76"/>
                  <a:gd name="T13" fmla="*/ 100 h 41"/>
                  <a:gd name="T14" fmla="*/ 163 w 76"/>
                  <a:gd name="T15" fmla="*/ 63 h 41"/>
                  <a:gd name="T16" fmla="*/ 193 w 76"/>
                  <a:gd name="T17" fmla="*/ 76 h 41"/>
                  <a:gd name="T18" fmla="*/ 216 w 76"/>
                  <a:gd name="T19" fmla="*/ 60 h 41"/>
                  <a:gd name="T20" fmla="*/ 237 w 76"/>
                  <a:gd name="T21" fmla="*/ 25 h 41"/>
                  <a:gd name="T22" fmla="*/ 246 w 76"/>
                  <a:gd name="T23" fmla="*/ 87 h 41"/>
                  <a:gd name="T24" fmla="*/ 279 w 76"/>
                  <a:gd name="T25" fmla="*/ 90 h 41"/>
                  <a:gd name="T26" fmla="*/ 279 w 76"/>
                  <a:gd name="T27" fmla="*/ 120 h 41"/>
                  <a:gd name="T28" fmla="*/ 279 w 76"/>
                  <a:gd name="T29" fmla="*/ 149 h 41"/>
                  <a:gd name="T30" fmla="*/ 240 w 76"/>
                  <a:gd name="T31" fmla="*/ 108 h 41"/>
                  <a:gd name="T32" fmla="*/ 189 w 76"/>
                  <a:gd name="T33" fmla="*/ 116 h 41"/>
                  <a:gd name="T34" fmla="*/ 95 w 76"/>
                  <a:gd name="T35" fmla="*/ 108 h 41"/>
                  <a:gd name="T36" fmla="*/ 0 w 76"/>
                  <a:gd name="T37" fmla="*/ 82 h 4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76" h="41">
                    <a:moveTo>
                      <a:pt x="2" y="21"/>
                    </a:moveTo>
                    <a:cubicBezTo>
                      <a:pt x="0" y="18"/>
                      <a:pt x="1" y="15"/>
                      <a:pt x="4" y="14"/>
                    </a:cubicBezTo>
                    <a:cubicBezTo>
                      <a:pt x="8" y="13"/>
                      <a:pt x="12" y="19"/>
                      <a:pt x="14" y="21"/>
                    </a:cubicBezTo>
                    <a:cubicBezTo>
                      <a:pt x="16" y="17"/>
                      <a:pt x="19" y="18"/>
                      <a:pt x="23" y="17"/>
                    </a:cubicBezTo>
                    <a:cubicBezTo>
                      <a:pt x="23" y="22"/>
                      <a:pt x="27" y="22"/>
                      <a:pt x="31" y="23"/>
                    </a:cubicBezTo>
                    <a:cubicBezTo>
                      <a:pt x="32" y="23"/>
                      <a:pt x="34" y="22"/>
                      <a:pt x="36" y="22"/>
                    </a:cubicBezTo>
                    <a:cubicBezTo>
                      <a:pt x="39" y="23"/>
                      <a:pt x="39" y="25"/>
                      <a:pt x="42" y="25"/>
                    </a:cubicBezTo>
                    <a:cubicBezTo>
                      <a:pt x="42" y="22"/>
                      <a:pt x="39" y="19"/>
                      <a:pt x="41" y="16"/>
                    </a:cubicBezTo>
                    <a:cubicBezTo>
                      <a:pt x="45" y="9"/>
                      <a:pt x="47" y="16"/>
                      <a:pt x="49" y="19"/>
                    </a:cubicBezTo>
                    <a:cubicBezTo>
                      <a:pt x="53" y="25"/>
                      <a:pt x="55" y="23"/>
                      <a:pt x="55" y="15"/>
                    </a:cubicBezTo>
                    <a:cubicBezTo>
                      <a:pt x="61" y="17"/>
                      <a:pt x="59" y="10"/>
                      <a:pt x="60" y="6"/>
                    </a:cubicBezTo>
                    <a:cubicBezTo>
                      <a:pt x="70" y="0"/>
                      <a:pt x="62" y="20"/>
                      <a:pt x="63" y="22"/>
                    </a:cubicBezTo>
                    <a:cubicBezTo>
                      <a:pt x="66" y="27"/>
                      <a:pt x="68" y="21"/>
                      <a:pt x="71" y="23"/>
                    </a:cubicBezTo>
                    <a:cubicBezTo>
                      <a:pt x="74" y="24"/>
                      <a:pt x="74" y="28"/>
                      <a:pt x="71" y="30"/>
                    </a:cubicBezTo>
                    <a:cubicBezTo>
                      <a:pt x="73" y="32"/>
                      <a:pt x="76" y="36"/>
                      <a:pt x="71" y="37"/>
                    </a:cubicBezTo>
                    <a:cubicBezTo>
                      <a:pt x="66" y="37"/>
                      <a:pt x="65" y="28"/>
                      <a:pt x="61" y="27"/>
                    </a:cubicBezTo>
                    <a:cubicBezTo>
                      <a:pt x="58" y="27"/>
                      <a:pt x="47" y="41"/>
                      <a:pt x="48" y="29"/>
                    </a:cubicBezTo>
                    <a:cubicBezTo>
                      <a:pt x="39" y="36"/>
                      <a:pt x="32" y="29"/>
                      <a:pt x="24" y="27"/>
                    </a:cubicBezTo>
                    <a:cubicBezTo>
                      <a:pt x="19" y="25"/>
                      <a:pt x="3" y="26"/>
                      <a:pt x="0" y="2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5" name="Freeform 528">
                <a:extLst>
                  <a:ext uri="{FF2B5EF4-FFF2-40B4-BE49-F238E27FC236}">
                    <a16:creationId xmlns:a16="http://schemas.microsoft.com/office/drawing/2014/main" id="{2F3E328D-ECA3-4AE1-A689-E8C55F566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611"/>
                <a:ext cx="121" cy="156"/>
              </a:xfrm>
              <a:custGeom>
                <a:avLst/>
                <a:gdLst>
                  <a:gd name="T0" fmla="*/ 0 w 76"/>
                  <a:gd name="T1" fmla="*/ 382 h 98"/>
                  <a:gd name="T2" fmla="*/ 21 w 76"/>
                  <a:gd name="T3" fmla="*/ 299 h 98"/>
                  <a:gd name="T4" fmla="*/ 25 w 76"/>
                  <a:gd name="T5" fmla="*/ 226 h 98"/>
                  <a:gd name="T6" fmla="*/ 53 w 76"/>
                  <a:gd name="T7" fmla="*/ 232 h 98"/>
                  <a:gd name="T8" fmla="*/ 48 w 76"/>
                  <a:gd name="T9" fmla="*/ 202 h 98"/>
                  <a:gd name="T10" fmla="*/ 102 w 76"/>
                  <a:gd name="T11" fmla="*/ 183 h 98"/>
                  <a:gd name="T12" fmla="*/ 124 w 76"/>
                  <a:gd name="T13" fmla="*/ 134 h 98"/>
                  <a:gd name="T14" fmla="*/ 145 w 76"/>
                  <a:gd name="T15" fmla="*/ 121 h 98"/>
                  <a:gd name="T16" fmla="*/ 154 w 76"/>
                  <a:gd name="T17" fmla="*/ 89 h 98"/>
                  <a:gd name="T18" fmla="*/ 210 w 76"/>
                  <a:gd name="T19" fmla="*/ 46 h 98"/>
                  <a:gd name="T20" fmla="*/ 226 w 76"/>
                  <a:gd name="T21" fmla="*/ 25 h 98"/>
                  <a:gd name="T22" fmla="*/ 244 w 76"/>
                  <a:gd name="T23" fmla="*/ 46 h 98"/>
                  <a:gd name="T24" fmla="*/ 299 w 76"/>
                  <a:gd name="T25" fmla="*/ 33 h 98"/>
                  <a:gd name="T26" fmla="*/ 205 w 76"/>
                  <a:gd name="T27" fmla="*/ 102 h 98"/>
                  <a:gd name="T28" fmla="*/ 202 w 76"/>
                  <a:gd name="T29" fmla="*/ 134 h 98"/>
                  <a:gd name="T30" fmla="*/ 162 w 76"/>
                  <a:gd name="T31" fmla="*/ 150 h 98"/>
                  <a:gd name="T32" fmla="*/ 115 w 76"/>
                  <a:gd name="T33" fmla="*/ 202 h 98"/>
                  <a:gd name="T34" fmla="*/ 137 w 76"/>
                  <a:gd name="T35" fmla="*/ 223 h 98"/>
                  <a:gd name="T36" fmla="*/ 154 w 76"/>
                  <a:gd name="T37" fmla="*/ 245 h 98"/>
                  <a:gd name="T38" fmla="*/ 145 w 76"/>
                  <a:gd name="T39" fmla="*/ 261 h 98"/>
                  <a:gd name="T40" fmla="*/ 142 w 76"/>
                  <a:gd name="T41" fmla="*/ 287 h 98"/>
                  <a:gd name="T42" fmla="*/ 94 w 76"/>
                  <a:gd name="T43" fmla="*/ 266 h 98"/>
                  <a:gd name="T44" fmla="*/ 81 w 76"/>
                  <a:gd name="T45" fmla="*/ 282 h 98"/>
                  <a:gd name="T46" fmla="*/ 94 w 76"/>
                  <a:gd name="T47" fmla="*/ 301 h 98"/>
                  <a:gd name="T48" fmla="*/ 73 w 76"/>
                  <a:gd name="T49" fmla="*/ 320 h 98"/>
                  <a:gd name="T50" fmla="*/ 73 w 76"/>
                  <a:gd name="T51" fmla="*/ 342 h 98"/>
                  <a:gd name="T52" fmla="*/ 56 w 76"/>
                  <a:gd name="T53" fmla="*/ 368 h 98"/>
                  <a:gd name="T54" fmla="*/ 33 w 76"/>
                  <a:gd name="T55" fmla="*/ 390 h 98"/>
                  <a:gd name="T56" fmla="*/ 5 w 76"/>
                  <a:gd name="T57" fmla="*/ 395 h 9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6" h="98">
                    <a:moveTo>
                      <a:pt x="0" y="95"/>
                    </a:moveTo>
                    <a:cubicBezTo>
                      <a:pt x="13" y="97"/>
                      <a:pt x="7" y="79"/>
                      <a:pt x="5" y="74"/>
                    </a:cubicBezTo>
                    <a:cubicBezTo>
                      <a:pt x="3" y="70"/>
                      <a:pt x="0" y="59"/>
                      <a:pt x="6" y="56"/>
                    </a:cubicBezTo>
                    <a:cubicBezTo>
                      <a:pt x="9" y="55"/>
                      <a:pt x="10" y="60"/>
                      <a:pt x="13" y="58"/>
                    </a:cubicBezTo>
                    <a:cubicBezTo>
                      <a:pt x="18" y="56"/>
                      <a:pt x="12" y="52"/>
                      <a:pt x="12" y="50"/>
                    </a:cubicBezTo>
                    <a:cubicBezTo>
                      <a:pt x="12" y="43"/>
                      <a:pt x="19" y="43"/>
                      <a:pt x="25" y="45"/>
                    </a:cubicBezTo>
                    <a:cubicBezTo>
                      <a:pt x="27" y="39"/>
                      <a:pt x="26" y="37"/>
                      <a:pt x="31" y="33"/>
                    </a:cubicBezTo>
                    <a:cubicBezTo>
                      <a:pt x="33" y="32"/>
                      <a:pt x="34" y="33"/>
                      <a:pt x="36" y="30"/>
                    </a:cubicBezTo>
                    <a:cubicBezTo>
                      <a:pt x="37" y="28"/>
                      <a:pt x="37" y="25"/>
                      <a:pt x="38" y="22"/>
                    </a:cubicBezTo>
                    <a:cubicBezTo>
                      <a:pt x="47" y="23"/>
                      <a:pt x="50" y="20"/>
                      <a:pt x="52" y="11"/>
                    </a:cubicBezTo>
                    <a:cubicBezTo>
                      <a:pt x="52" y="9"/>
                      <a:pt x="51" y="5"/>
                      <a:pt x="56" y="6"/>
                    </a:cubicBezTo>
                    <a:cubicBezTo>
                      <a:pt x="59" y="7"/>
                      <a:pt x="60" y="8"/>
                      <a:pt x="60" y="11"/>
                    </a:cubicBezTo>
                    <a:cubicBezTo>
                      <a:pt x="62" y="10"/>
                      <a:pt x="71" y="0"/>
                      <a:pt x="74" y="8"/>
                    </a:cubicBezTo>
                    <a:cubicBezTo>
                      <a:pt x="76" y="16"/>
                      <a:pt x="54" y="19"/>
                      <a:pt x="51" y="25"/>
                    </a:cubicBezTo>
                    <a:cubicBezTo>
                      <a:pt x="51" y="27"/>
                      <a:pt x="51" y="32"/>
                      <a:pt x="50" y="33"/>
                    </a:cubicBezTo>
                    <a:cubicBezTo>
                      <a:pt x="47" y="37"/>
                      <a:pt x="43" y="35"/>
                      <a:pt x="40" y="37"/>
                    </a:cubicBezTo>
                    <a:cubicBezTo>
                      <a:pt x="35" y="41"/>
                      <a:pt x="37" y="51"/>
                      <a:pt x="28" y="50"/>
                    </a:cubicBezTo>
                    <a:cubicBezTo>
                      <a:pt x="24" y="59"/>
                      <a:pt x="30" y="55"/>
                      <a:pt x="34" y="55"/>
                    </a:cubicBezTo>
                    <a:cubicBezTo>
                      <a:pt x="40" y="54"/>
                      <a:pt x="39" y="56"/>
                      <a:pt x="38" y="61"/>
                    </a:cubicBezTo>
                    <a:cubicBezTo>
                      <a:pt x="37" y="62"/>
                      <a:pt x="36" y="64"/>
                      <a:pt x="36" y="65"/>
                    </a:cubicBezTo>
                    <a:cubicBezTo>
                      <a:pt x="35" y="67"/>
                      <a:pt x="36" y="69"/>
                      <a:pt x="35" y="71"/>
                    </a:cubicBezTo>
                    <a:cubicBezTo>
                      <a:pt x="30" y="77"/>
                      <a:pt x="27" y="69"/>
                      <a:pt x="23" y="66"/>
                    </a:cubicBezTo>
                    <a:cubicBezTo>
                      <a:pt x="18" y="63"/>
                      <a:pt x="19" y="65"/>
                      <a:pt x="20" y="70"/>
                    </a:cubicBezTo>
                    <a:cubicBezTo>
                      <a:pt x="21" y="72"/>
                      <a:pt x="23" y="74"/>
                      <a:pt x="23" y="75"/>
                    </a:cubicBezTo>
                    <a:cubicBezTo>
                      <a:pt x="22" y="78"/>
                      <a:pt x="19" y="77"/>
                      <a:pt x="18" y="79"/>
                    </a:cubicBezTo>
                    <a:cubicBezTo>
                      <a:pt x="17" y="81"/>
                      <a:pt x="18" y="84"/>
                      <a:pt x="18" y="85"/>
                    </a:cubicBezTo>
                    <a:cubicBezTo>
                      <a:pt x="17" y="88"/>
                      <a:pt x="16" y="88"/>
                      <a:pt x="14" y="91"/>
                    </a:cubicBezTo>
                    <a:cubicBezTo>
                      <a:pt x="12" y="93"/>
                      <a:pt x="11" y="96"/>
                      <a:pt x="8" y="97"/>
                    </a:cubicBezTo>
                    <a:cubicBezTo>
                      <a:pt x="5" y="98"/>
                      <a:pt x="3" y="94"/>
                      <a:pt x="1" y="9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6" name="Freeform 529">
                <a:extLst>
                  <a:ext uri="{FF2B5EF4-FFF2-40B4-BE49-F238E27FC236}">
                    <a16:creationId xmlns:a16="http://schemas.microsoft.com/office/drawing/2014/main" id="{21DFB028-0005-4011-BCFE-365BE902C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" y="2478"/>
                <a:ext cx="64" cy="127"/>
              </a:xfrm>
              <a:custGeom>
                <a:avLst/>
                <a:gdLst>
                  <a:gd name="T0" fmla="*/ 8 w 40"/>
                  <a:gd name="T1" fmla="*/ 295 h 80"/>
                  <a:gd name="T2" fmla="*/ 5 w 40"/>
                  <a:gd name="T3" fmla="*/ 224 h 80"/>
                  <a:gd name="T4" fmla="*/ 34 w 40"/>
                  <a:gd name="T5" fmla="*/ 217 h 80"/>
                  <a:gd name="T6" fmla="*/ 34 w 40"/>
                  <a:gd name="T7" fmla="*/ 176 h 80"/>
                  <a:gd name="T8" fmla="*/ 61 w 40"/>
                  <a:gd name="T9" fmla="*/ 156 h 80"/>
                  <a:gd name="T10" fmla="*/ 54 w 40"/>
                  <a:gd name="T11" fmla="*/ 111 h 80"/>
                  <a:gd name="T12" fmla="*/ 86 w 40"/>
                  <a:gd name="T13" fmla="*/ 108 h 80"/>
                  <a:gd name="T14" fmla="*/ 90 w 40"/>
                  <a:gd name="T15" fmla="*/ 60 h 80"/>
                  <a:gd name="T16" fmla="*/ 131 w 40"/>
                  <a:gd name="T17" fmla="*/ 27 h 80"/>
                  <a:gd name="T18" fmla="*/ 158 w 40"/>
                  <a:gd name="T19" fmla="*/ 0 h 80"/>
                  <a:gd name="T20" fmla="*/ 136 w 40"/>
                  <a:gd name="T21" fmla="*/ 52 h 80"/>
                  <a:gd name="T22" fmla="*/ 82 w 40"/>
                  <a:gd name="T23" fmla="*/ 141 h 80"/>
                  <a:gd name="T24" fmla="*/ 56 w 40"/>
                  <a:gd name="T25" fmla="*/ 217 h 80"/>
                  <a:gd name="T26" fmla="*/ 34 w 40"/>
                  <a:gd name="T27" fmla="*/ 305 h 80"/>
                  <a:gd name="T28" fmla="*/ 8 w 40"/>
                  <a:gd name="T29" fmla="*/ 308 h 8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0" h="80">
                    <a:moveTo>
                      <a:pt x="2" y="74"/>
                    </a:moveTo>
                    <a:cubicBezTo>
                      <a:pt x="7" y="69"/>
                      <a:pt x="5" y="61"/>
                      <a:pt x="1" y="56"/>
                    </a:cubicBezTo>
                    <a:cubicBezTo>
                      <a:pt x="5" y="55"/>
                      <a:pt x="7" y="58"/>
                      <a:pt x="8" y="54"/>
                    </a:cubicBezTo>
                    <a:cubicBezTo>
                      <a:pt x="10" y="50"/>
                      <a:pt x="4" y="49"/>
                      <a:pt x="8" y="44"/>
                    </a:cubicBezTo>
                    <a:cubicBezTo>
                      <a:pt x="10" y="42"/>
                      <a:pt x="14" y="42"/>
                      <a:pt x="15" y="39"/>
                    </a:cubicBezTo>
                    <a:cubicBezTo>
                      <a:pt x="16" y="36"/>
                      <a:pt x="11" y="32"/>
                      <a:pt x="13" y="28"/>
                    </a:cubicBezTo>
                    <a:cubicBezTo>
                      <a:pt x="16" y="24"/>
                      <a:pt x="18" y="29"/>
                      <a:pt x="21" y="27"/>
                    </a:cubicBezTo>
                    <a:cubicBezTo>
                      <a:pt x="24" y="24"/>
                      <a:pt x="20" y="18"/>
                      <a:pt x="22" y="15"/>
                    </a:cubicBezTo>
                    <a:cubicBezTo>
                      <a:pt x="24" y="11"/>
                      <a:pt x="29" y="11"/>
                      <a:pt x="32" y="7"/>
                    </a:cubicBezTo>
                    <a:cubicBezTo>
                      <a:pt x="35" y="4"/>
                      <a:pt x="34" y="0"/>
                      <a:pt x="39" y="0"/>
                    </a:cubicBezTo>
                    <a:cubicBezTo>
                      <a:pt x="40" y="5"/>
                      <a:pt x="36" y="9"/>
                      <a:pt x="33" y="13"/>
                    </a:cubicBezTo>
                    <a:cubicBezTo>
                      <a:pt x="28" y="20"/>
                      <a:pt x="24" y="27"/>
                      <a:pt x="20" y="35"/>
                    </a:cubicBezTo>
                    <a:cubicBezTo>
                      <a:pt x="18" y="41"/>
                      <a:pt x="15" y="48"/>
                      <a:pt x="14" y="54"/>
                    </a:cubicBezTo>
                    <a:cubicBezTo>
                      <a:pt x="14" y="58"/>
                      <a:pt x="14" y="78"/>
                      <a:pt x="8" y="76"/>
                    </a:cubicBezTo>
                    <a:cubicBezTo>
                      <a:pt x="7" y="80"/>
                      <a:pt x="0" y="80"/>
                      <a:pt x="2" y="7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7" name="Freeform 530">
                <a:extLst>
                  <a:ext uri="{FF2B5EF4-FFF2-40B4-BE49-F238E27FC236}">
                    <a16:creationId xmlns:a16="http://schemas.microsoft.com/office/drawing/2014/main" id="{272A1EA8-69E5-4825-B692-7C4D26AC2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576"/>
                <a:ext cx="206" cy="134"/>
              </a:xfrm>
              <a:custGeom>
                <a:avLst/>
                <a:gdLst>
                  <a:gd name="T0" fmla="*/ 111 w 130"/>
                  <a:gd name="T1" fmla="*/ 175 h 84"/>
                  <a:gd name="T2" fmla="*/ 82 w 130"/>
                  <a:gd name="T3" fmla="*/ 198 h 84"/>
                  <a:gd name="T4" fmla="*/ 48 w 130"/>
                  <a:gd name="T5" fmla="*/ 206 h 84"/>
                  <a:gd name="T6" fmla="*/ 0 w 130"/>
                  <a:gd name="T7" fmla="*/ 265 h 84"/>
                  <a:gd name="T8" fmla="*/ 40 w 130"/>
                  <a:gd name="T9" fmla="*/ 257 h 84"/>
                  <a:gd name="T10" fmla="*/ 81 w 130"/>
                  <a:gd name="T11" fmla="*/ 239 h 84"/>
                  <a:gd name="T12" fmla="*/ 103 w 130"/>
                  <a:gd name="T13" fmla="*/ 211 h 84"/>
                  <a:gd name="T14" fmla="*/ 130 w 130"/>
                  <a:gd name="T15" fmla="*/ 204 h 84"/>
                  <a:gd name="T16" fmla="*/ 120 w 130"/>
                  <a:gd name="T17" fmla="*/ 244 h 84"/>
                  <a:gd name="T18" fmla="*/ 130 w 130"/>
                  <a:gd name="T19" fmla="*/ 265 h 84"/>
                  <a:gd name="T20" fmla="*/ 116 w 130"/>
                  <a:gd name="T21" fmla="*/ 286 h 84"/>
                  <a:gd name="T22" fmla="*/ 136 w 130"/>
                  <a:gd name="T23" fmla="*/ 295 h 84"/>
                  <a:gd name="T24" fmla="*/ 128 w 130"/>
                  <a:gd name="T25" fmla="*/ 321 h 84"/>
                  <a:gd name="T26" fmla="*/ 151 w 130"/>
                  <a:gd name="T27" fmla="*/ 313 h 84"/>
                  <a:gd name="T28" fmla="*/ 163 w 130"/>
                  <a:gd name="T29" fmla="*/ 260 h 84"/>
                  <a:gd name="T30" fmla="*/ 184 w 130"/>
                  <a:gd name="T31" fmla="*/ 206 h 84"/>
                  <a:gd name="T32" fmla="*/ 211 w 130"/>
                  <a:gd name="T33" fmla="*/ 206 h 84"/>
                  <a:gd name="T34" fmla="*/ 227 w 130"/>
                  <a:gd name="T35" fmla="*/ 179 h 84"/>
                  <a:gd name="T36" fmla="*/ 258 w 130"/>
                  <a:gd name="T37" fmla="*/ 171 h 84"/>
                  <a:gd name="T38" fmla="*/ 292 w 130"/>
                  <a:gd name="T39" fmla="*/ 136 h 84"/>
                  <a:gd name="T40" fmla="*/ 311 w 130"/>
                  <a:gd name="T41" fmla="*/ 136 h 84"/>
                  <a:gd name="T42" fmla="*/ 322 w 130"/>
                  <a:gd name="T43" fmla="*/ 124 h 84"/>
                  <a:gd name="T44" fmla="*/ 353 w 130"/>
                  <a:gd name="T45" fmla="*/ 110 h 84"/>
                  <a:gd name="T46" fmla="*/ 409 w 130"/>
                  <a:gd name="T47" fmla="*/ 77 h 84"/>
                  <a:gd name="T48" fmla="*/ 426 w 130"/>
                  <a:gd name="T49" fmla="*/ 65 h 84"/>
                  <a:gd name="T50" fmla="*/ 450 w 130"/>
                  <a:gd name="T51" fmla="*/ 73 h 84"/>
                  <a:gd name="T52" fmla="*/ 464 w 130"/>
                  <a:gd name="T53" fmla="*/ 54 h 84"/>
                  <a:gd name="T54" fmla="*/ 485 w 130"/>
                  <a:gd name="T55" fmla="*/ 41 h 84"/>
                  <a:gd name="T56" fmla="*/ 517 w 130"/>
                  <a:gd name="T57" fmla="*/ 0 h 84"/>
                  <a:gd name="T58" fmla="*/ 395 w 130"/>
                  <a:gd name="T59" fmla="*/ 54 h 84"/>
                  <a:gd name="T60" fmla="*/ 349 w 130"/>
                  <a:gd name="T61" fmla="*/ 77 h 84"/>
                  <a:gd name="T62" fmla="*/ 322 w 130"/>
                  <a:gd name="T63" fmla="*/ 89 h 84"/>
                  <a:gd name="T64" fmla="*/ 299 w 130"/>
                  <a:gd name="T65" fmla="*/ 110 h 84"/>
                  <a:gd name="T66" fmla="*/ 184 w 130"/>
                  <a:gd name="T67" fmla="*/ 150 h 84"/>
                  <a:gd name="T68" fmla="*/ 95 w 130"/>
                  <a:gd name="T69" fmla="*/ 183 h 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30" h="84">
                    <a:moveTo>
                      <a:pt x="28" y="43"/>
                    </a:moveTo>
                    <a:cubicBezTo>
                      <a:pt x="26" y="45"/>
                      <a:pt x="24" y="48"/>
                      <a:pt x="21" y="49"/>
                    </a:cubicBezTo>
                    <a:cubicBezTo>
                      <a:pt x="18" y="50"/>
                      <a:pt x="15" y="48"/>
                      <a:pt x="12" y="51"/>
                    </a:cubicBezTo>
                    <a:cubicBezTo>
                      <a:pt x="7" y="54"/>
                      <a:pt x="3" y="61"/>
                      <a:pt x="0" y="65"/>
                    </a:cubicBezTo>
                    <a:cubicBezTo>
                      <a:pt x="3" y="67"/>
                      <a:pt x="7" y="64"/>
                      <a:pt x="10" y="63"/>
                    </a:cubicBezTo>
                    <a:cubicBezTo>
                      <a:pt x="13" y="62"/>
                      <a:pt x="17" y="61"/>
                      <a:pt x="20" y="59"/>
                    </a:cubicBezTo>
                    <a:cubicBezTo>
                      <a:pt x="22" y="58"/>
                      <a:pt x="23" y="54"/>
                      <a:pt x="26" y="52"/>
                    </a:cubicBezTo>
                    <a:cubicBezTo>
                      <a:pt x="29" y="52"/>
                      <a:pt x="32" y="53"/>
                      <a:pt x="33" y="50"/>
                    </a:cubicBezTo>
                    <a:cubicBezTo>
                      <a:pt x="43" y="48"/>
                      <a:pt x="31" y="57"/>
                      <a:pt x="30" y="60"/>
                    </a:cubicBezTo>
                    <a:cubicBezTo>
                      <a:pt x="30" y="63"/>
                      <a:pt x="33" y="64"/>
                      <a:pt x="33" y="65"/>
                    </a:cubicBezTo>
                    <a:cubicBezTo>
                      <a:pt x="32" y="67"/>
                      <a:pt x="29" y="68"/>
                      <a:pt x="29" y="70"/>
                    </a:cubicBezTo>
                    <a:cubicBezTo>
                      <a:pt x="29" y="73"/>
                      <a:pt x="33" y="72"/>
                      <a:pt x="34" y="73"/>
                    </a:cubicBezTo>
                    <a:cubicBezTo>
                      <a:pt x="35" y="76"/>
                      <a:pt x="32" y="76"/>
                      <a:pt x="32" y="79"/>
                    </a:cubicBezTo>
                    <a:cubicBezTo>
                      <a:pt x="32" y="84"/>
                      <a:pt x="37" y="80"/>
                      <a:pt x="38" y="77"/>
                    </a:cubicBezTo>
                    <a:cubicBezTo>
                      <a:pt x="41" y="73"/>
                      <a:pt x="40" y="68"/>
                      <a:pt x="41" y="64"/>
                    </a:cubicBezTo>
                    <a:cubicBezTo>
                      <a:pt x="53" y="65"/>
                      <a:pt x="43" y="57"/>
                      <a:pt x="46" y="51"/>
                    </a:cubicBezTo>
                    <a:cubicBezTo>
                      <a:pt x="49" y="45"/>
                      <a:pt x="50" y="51"/>
                      <a:pt x="53" y="51"/>
                    </a:cubicBezTo>
                    <a:cubicBezTo>
                      <a:pt x="59" y="52"/>
                      <a:pt x="56" y="47"/>
                      <a:pt x="57" y="44"/>
                    </a:cubicBezTo>
                    <a:cubicBezTo>
                      <a:pt x="59" y="41"/>
                      <a:pt x="62" y="43"/>
                      <a:pt x="65" y="42"/>
                    </a:cubicBezTo>
                    <a:cubicBezTo>
                      <a:pt x="70" y="40"/>
                      <a:pt x="69" y="35"/>
                      <a:pt x="73" y="33"/>
                    </a:cubicBezTo>
                    <a:cubicBezTo>
                      <a:pt x="75" y="32"/>
                      <a:pt x="76" y="34"/>
                      <a:pt x="78" y="33"/>
                    </a:cubicBezTo>
                    <a:cubicBezTo>
                      <a:pt x="80" y="33"/>
                      <a:pt x="80" y="32"/>
                      <a:pt x="81" y="31"/>
                    </a:cubicBezTo>
                    <a:cubicBezTo>
                      <a:pt x="84" y="30"/>
                      <a:pt x="86" y="28"/>
                      <a:pt x="89" y="27"/>
                    </a:cubicBezTo>
                    <a:cubicBezTo>
                      <a:pt x="94" y="25"/>
                      <a:pt x="99" y="24"/>
                      <a:pt x="103" y="19"/>
                    </a:cubicBezTo>
                    <a:cubicBezTo>
                      <a:pt x="105" y="18"/>
                      <a:pt x="105" y="17"/>
                      <a:pt x="107" y="16"/>
                    </a:cubicBezTo>
                    <a:cubicBezTo>
                      <a:pt x="109" y="16"/>
                      <a:pt x="111" y="18"/>
                      <a:pt x="113" y="18"/>
                    </a:cubicBezTo>
                    <a:cubicBezTo>
                      <a:pt x="114" y="17"/>
                      <a:pt x="115" y="14"/>
                      <a:pt x="117" y="13"/>
                    </a:cubicBezTo>
                    <a:cubicBezTo>
                      <a:pt x="118" y="12"/>
                      <a:pt x="121" y="11"/>
                      <a:pt x="122" y="10"/>
                    </a:cubicBezTo>
                    <a:cubicBezTo>
                      <a:pt x="126" y="8"/>
                      <a:pt x="129" y="4"/>
                      <a:pt x="130" y="0"/>
                    </a:cubicBezTo>
                    <a:cubicBezTo>
                      <a:pt x="119" y="1"/>
                      <a:pt x="109" y="8"/>
                      <a:pt x="99" y="13"/>
                    </a:cubicBezTo>
                    <a:cubicBezTo>
                      <a:pt x="95" y="14"/>
                      <a:pt x="92" y="17"/>
                      <a:pt x="88" y="19"/>
                    </a:cubicBezTo>
                    <a:cubicBezTo>
                      <a:pt x="86" y="20"/>
                      <a:pt x="83" y="21"/>
                      <a:pt x="81" y="22"/>
                    </a:cubicBezTo>
                    <a:cubicBezTo>
                      <a:pt x="79" y="23"/>
                      <a:pt x="77" y="25"/>
                      <a:pt x="75" y="27"/>
                    </a:cubicBezTo>
                    <a:cubicBezTo>
                      <a:pt x="67" y="32"/>
                      <a:pt x="55" y="33"/>
                      <a:pt x="46" y="37"/>
                    </a:cubicBezTo>
                    <a:cubicBezTo>
                      <a:pt x="39" y="40"/>
                      <a:pt x="32" y="44"/>
                      <a:pt x="24" y="4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8" name="Freeform 531">
                <a:extLst>
                  <a:ext uri="{FF2B5EF4-FFF2-40B4-BE49-F238E27FC236}">
                    <a16:creationId xmlns:a16="http://schemas.microsoft.com/office/drawing/2014/main" id="{ABF3D7E2-57E5-40EF-98A4-E22ED975B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6" y="2676"/>
                <a:ext cx="76" cy="83"/>
              </a:xfrm>
              <a:custGeom>
                <a:avLst/>
                <a:gdLst>
                  <a:gd name="T0" fmla="*/ 185 w 48"/>
                  <a:gd name="T1" fmla="*/ 81 h 52"/>
                  <a:gd name="T2" fmla="*/ 163 w 48"/>
                  <a:gd name="T3" fmla="*/ 34 h 52"/>
                  <a:gd name="T4" fmla="*/ 171 w 48"/>
                  <a:gd name="T5" fmla="*/ 5 h 52"/>
                  <a:gd name="T6" fmla="*/ 138 w 48"/>
                  <a:gd name="T7" fmla="*/ 26 h 52"/>
                  <a:gd name="T8" fmla="*/ 103 w 48"/>
                  <a:gd name="T9" fmla="*/ 46 h 52"/>
                  <a:gd name="T10" fmla="*/ 95 w 48"/>
                  <a:gd name="T11" fmla="*/ 56 h 52"/>
                  <a:gd name="T12" fmla="*/ 73 w 48"/>
                  <a:gd name="T13" fmla="*/ 67 h 52"/>
                  <a:gd name="T14" fmla="*/ 63 w 48"/>
                  <a:gd name="T15" fmla="*/ 97 h 52"/>
                  <a:gd name="T16" fmla="*/ 21 w 48"/>
                  <a:gd name="T17" fmla="*/ 107 h 52"/>
                  <a:gd name="T18" fmla="*/ 21 w 48"/>
                  <a:gd name="T19" fmla="*/ 125 h 52"/>
                  <a:gd name="T20" fmla="*/ 27 w 48"/>
                  <a:gd name="T21" fmla="*/ 137 h 52"/>
                  <a:gd name="T22" fmla="*/ 16 w 48"/>
                  <a:gd name="T23" fmla="*/ 176 h 52"/>
                  <a:gd name="T24" fmla="*/ 52 w 48"/>
                  <a:gd name="T25" fmla="*/ 184 h 52"/>
                  <a:gd name="T26" fmla="*/ 52 w 48"/>
                  <a:gd name="T27" fmla="*/ 204 h 52"/>
                  <a:gd name="T28" fmla="*/ 76 w 48"/>
                  <a:gd name="T29" fmla="*/ 200 h 52"/>
                  <a:gd name="T30" fmla="*/ 81 w 48"/>
                  <a:gd name="T31" fmla="*/ 211 h 52"/>
                  <a:gd name="T32" fmla="*/ 76 w 48"/>
                  <a:gd name="T33" fmla="*/ 163 h 52"/>
                  <a:gd name="T34" fmla="*/ 87 w 48"/>
                  <a:gd name="T35" fmla="*/ 117 h 52"/>
                  <a:gd name="T36" fmla="*/ 108 w 48"/>
                  <a:gd name="T37" fmla="*/ 86 h 52"/>
                  <a:gd name="T38" fmla="*/ 147 w 48"/>
                  <a:gd name="T39" fmla="*/ 77 h 5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8" h="52">
                    <a:moveTo>
                      <a:pt x="47" y="20"/>
                    </a:moveTo>
                    <a:cubicBezTo>
                      <a:pt x="38" y="22"/>
                      <a:pt x="48" y="9"/>
                      <a:pt x="41" y="8"/>
                    </a:cubicBezTo>
                    <a:cubicBezTo>
                      <a:pt x="41" y="6"/>
                      <a:pt x="43" y="4"/>
                      <a:pt x="43" y="1"/>
                    </a:cubicBezTo>
                    <a:cubicBezTo>
                      <a:pt x="40" y="0"/>
                      <a:pt x="38" y="4"/>
                      <a:pt x="35" y="6"/>
                    </a:cubicBezTo>
                    <a:cubicBezTo>
                      <a:pt x="32" y="8"/>
                      <a:pt x="28" y="9"/>
                      <a:pt x="26" y="11"/>
                    </a:cubicBezTo>
                    <a:cubicBezTo>
                      <a:pt x="25" y="12"/>
                      <a:pt x="25" y="13"/>
                      <a:pt x="24" y="14"/>
                    </a:cubicBezTo>
                    <a:cubicBezTo>
                      <a:pt x="22" y="15"/>
                      <a:pt x="20" y="14"/>
                      <a:pt x="18" y="16"/>
                    </a:cubicBezTo>
                    <a:cubicBezTo>
                      <a:pt x="16" y="18"/>
                      <a:pt x="15" y="21"/>
                      <a:pt x="16" y="24"/>
                    </a:cubicBezTo>
                    <a:cubicBezTo>
                      <a:pt x="12" y="24"/>
                      <a:pt x="9" y="25"/>
                      <a:pt x="5" y="26"/>
                    </a:cubicBezTo>
                    <a:cubicBezTo>
                      <a:pt x="5" y="27"/>
                      <a:pt x="4" y="29"/>
                      <a:pt x="5" y="31"/>
                    </a:cubicBezTo>
                    <a:cubicBezTo>
                      <a:pt x="5" y="32"/>
                      <a:pt x="7" y="34"/>
                      <a:pt x="7" y="34"/>
                    </a:cubicBezTo>
                    <a:cubicBezTo>
                      <a:pt x="7" y="36"/>
                      <a:pt x="0" y="41"/>
                      <a:pt x="4" y="43"/>
                    </a:cubicBezTo>
                    <a:cubicBezTo>
                      <a:pt x="9" y="45"/>
                      <a:pt x="14" y="33"/>
                      <a:pt x="13" y="45"/>
                    </a:cubicBezTo>
                    <a:cubicBezTo>
                      <a:pt x="13" y="47"/>
                      <a:pt x="11" y="48"/>
                      <a:pt x="13" y="50"/>
                    </a:cubicBezTo>
                    <a:cubicBezTo>
                      <a:pt x="15" y="52"/>
                      <a:pt x="18" y="51"/>
                      <a:pt x="19" y="49"/>
                    </a:cubicBezTo>
                    <a:cubicBezTo>
                      <a:pt x="19" y="50"/>
                      <a:pt x="20" y="51"/>
                      <a:pt x="20" y="52"/>
                    </a:cubicBezTo>
                    <a:cubicBezTo>
                      <a:pt x="21" y="48"/>
                      <a:pt x="19" y="44"/>
                      <a:pt x="19" y="40"/>
                    </a:cubicBezTo>
                    <a:cubicBezTo>
                      <a:pt x="19" y="36"/>
                      <a:pt x="21" y="32"/>
                      <a:pt x="22" y="29"/>
                    </a:cubicBezTo>
                    <a:cubicBezTo>
                      <a:pt x="23" y="26"/>
                      <a:pt x="25" y="23"/>
                      <a:pt x="27" y="21"/>
                    </a:cubicBezTo>
                    <a:cubicBezTo>
                      <a:pt x="28" y="20"/>
                      <a:pt x="35" y="18"/>
                      <a:pt x="37" y="19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9" name="Freeform 532">
                <a:extLst>
                  <a:ext uri="{FF2B5EF4-FFF2-40B4-BE49-F238E27FC236}">
                    <a16:creationId xmlns:a16="http://schemas.microsoft.com/office/drawing/2014/main" id="{A4FA4F7A-339B-41C3-9DFE-A19016527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864"/>
                <a:ext cx="63" cy="63"/>
              </a:xfrm>
              <a:custGeom>
                <a:avLst/>
                <a:gdLst>
                  <a:gd name="T0" fmla="*/ 43 w 40"/>
                  <a:gd name="T1" fmla="*/ 156 h 40"/>
                  <a:gd name="T2" fmla="*/ 35 w 40"/>
                  <a:gd name="T3" fmla="*/ 137 h 40"/>
                  <a:gd name="T4" fmla="*/ 27 w 40"/>
                  <a:gd name="T5" fmla="*/ 124 h 40"/>
                  <a:gd name="T6" fmla="*/ 14 w 40"/>
                  <a:gd name="T7" fmla="*/ 121 h 40"/>
                  <a:gd name="T8" fmla="*/ 35 w 40"/>
                  <a:gd name="T9" fmla="*/ 102 h 40"/>
                  <a:gd name="T10" fmla="*/ 27 w 40"/>
                  <a:gd name="T11" fmla="*/ 74 h 40"/>
                  <a:gd name="T12" fmla="*/ 50 w 40"/>
                  <a:gd name="T13" fmla="*/ 61 h 40"/>
                  <a:gd name="T14" fmla="*/ 60 w 40"/>
                  <a:gd name="T15" fmla="*/ 22 h 40"/>
                  <a:gd name="T16" fmla="*/ 82 w 40"/>
                  <a:gd name="T17" fmla="*/ 22 h 40"/>
                  <a:gd name="T18" fmla="*/ 87 w 40"/>
                  <a:gd name="T19" fmla="*/ 55 h 40"/>
                  <a:gd name="T20" fmla="*/ 107 w 40"/>
                  <a:gd name="T21" fmla="*/ 60 h 40"/>
                  <a:gd name="T22" fmla="*/ 109 w 40"/>
                  <a:gd name="T23" fmla="*/ 74 h 40"/>
                  <a:gd name="T24" fmla="*/ 142 w 40"/>
                  <a:gd name="T25" fmla="*/ 82 h 40"/>
                  <a:gd name="T26" fmla="*/ 156 w 40"/>
                  <a:gd name="T27" fmla="*/ 107 h 40"/>
                  <a:gd name="T28" fmla="*/ 96 w 40"/>
                  <a:gd name="T29" fmla="*/ 90 h 40"/>
                  <a:gd name="T30" fmla="*/ 55 w 40"/>
                  <a:gd name="T31" fmla="*/ 134 h 4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40">
                    <a:moveTo>
                      <a:pt x="11" y="40"/>
                    </a:moveTo>
                    <a:cubicBezTo>
                      <a:pt x="11" y="38"/>
                      <a:pt x="10" y="37"/>
                      <a:pt x="9" y="35"/>
                    </a:cubicBezTo>
                    <a:cubicBezTo>
                      <a:pt x="8" y="34"/>
                      <a:pt x="8" y="33"/>
                      <a:pt x="7" y="32"/>
                    </a:cubicBezTo>
                    <a:cubicBezTo>
                      <a:pt x="6" y="31"/>
                      <a:pt x="4" y="32"/>
                      <a:pt x="4" y="31"/>
                    </a:cubicBezTo>
                    <a:cubicBezTo>
                      <a:pt x="0" y="26"/>
                      <a:pt x="6" y="26"/>
                      <a:pt x="9" y="26"/>
                    </a:cubicBezTo>
                    <a:cubicBezTo>
                      <a:pt x="9" y="24"/>
                      <a:pt x="4" y="22"/>
                      <a:pt x="7" y="19"/>
                    </a:cubicBezTo>
                    <a:cubicBezTo>
                      <a:pt x="9" y="16"/>
                      <a:pt x="12" y="23"/>
                      <a:pt x="13" y="16"/>
                    </a:cubicBezTo>
                    <a:cubicBezTo>
                      <a:pt x="13" y="11"/>
                      <a:pt x="11" y="10"/>
                      <a:pt x="15" y="6"/>
                    </a:cubicBezTo>
                    <a:cubicBezTo>
                      <a:pt x="17" y="2"/>
                      <a:pt x="21" y="0"/>
                      <a:pt x="21" y="6"/>
                    </a:cubicBezTo>
                    <a:cubicBezTo>
                      <a:pt x="21" y="11"/>
                      <a:pt x="18" y="12"/>
                      <a:pt x="22" y="14"/>
                    </a:cubicBezTo>
                    <a:cubicBezTo>
                      <a:pt x="24" y="15"/>
                      <a:pt x="26" y="14"/>
                      <a:pt x="27" y="15"/>
                    </a:cubicBezTo>
                    <a:cubicBezTo>
                      <a:pt x="28" y="16"/>
                      <a:pt x="27" y="18"/>
                      <a:pt x="28" y="19"/>
                    </a:cubicBezTo>
                    <a:cubicBezTo>
                      <a:pt x="30" y="22"/>
                      <a:pt x="32" y="19"/>
                      <a:pt x="36" y="21"/>
                    </a:cubicBezTo>
                    <a:cubicBezTo>
                      <a:pt x="37" y="21"/>
                      <a:pt x="40" y="27"/>
                      <a:pt x="40" y="27"/>
                    </a:cubicBezTo>
                    <a:cubicBezTo>
                      <a:pt x="37" y="24"/>
                      <a:pt x="30" y="23"/>
                      <a:pt x="25" y="23"/>
                    </a:cubicBezTo>
                    <a:cubicBezTo>
                      <a:pt x="17" y="22"/>
                      <a:pt x="15" y="27"/>
                      <a:pt x="14" y="34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0" name="Freeform 533">
                <a:extLst>
                  <a:ext uri="{FF2B5EF4-FFF2-40B4-BE49-F238E27FC236}">
                    <a16:creationId xmlns:a16="http://schemas.microsoft.com/office/drawing/2014/main" id="{16929C59-B5D7-4F0E-8562-E8EAC9456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9" y="2746"/>
                <a:ext cx="149" cy="154"/>
              </a:xfrm>
              <a:custGeom>
                <a:avLst/>
                <a:gdLst>
                  <a:gd name="T0" fmla="*/ 355 w 94"/>
                  <a:gd name="T1" fmla="*/ 25 h 97"/>
                  <a:gd name="T2" fmla="*/ 331 w 94"/>
                  <a:gd name="T3" fmla="*/ 35 h 97"/>
                  <a:gd name="T4" fmla="*/ 306 w 94"/>
                  <a:gd name="T5" fmla="*/ 13 h 97"/>
                  <a:gd name="T6" fmla="*/ 292 w 94"/>
                  <a:gd name="T7" fmla="*/ 5 h 97"/>
                  <a:gd name="T8" fmla="*/ 284 w 94"/>
                  <a:gd name="T9" fmla="*/ 35 h 97"/>
                  <a:gd name="T10" fmla="*/ 244 w 94"/>
                  <a:gd name="T11" fmla="*/ 81 h 97"/>
                  <a:gd name="T12" fmla="*/ 224 w 94"/>
                  <a:gd name="T13" fmla="*/ 111 h 97"/>
                  <a:gd name="T14" fmla="*/ 252 w 94"/>
                  <a:gd name="T15" fmla="*/ 143 h 97"/>
                  <a:gd name="T16" fmla="*/ 227 w 94"/>
                  <a:gd name="T17" fmla="*/ 164 h 97"/>
                  <a:gd name="T18" fmla="*/ 227 w 94"/>
                  <a:gd name="T19" fmla="*/ 198 h 97"/>
                  <a:gd name="T20" fmla="*/ 190 w 94"/>
                  <a:gd name="T21" fmla="*/ 184 h 97"/>
                  <a:gd name="T22" fmla="*/ 189 w 94"/>
                  <a:gd name="T23" fmla="*/ 164 h 97"/>
                  <a:gd name="T24" fmla="*/ 143 w 94"/>
                  <a:gd name="T25" fmla="*/ 198 h 97"/>
                  <a:gd name="T26" fmla="*/ 108 w 94"/>
                  <a:gd name="T27" fmla="*/ 211 h 97"/>
                  <a:gd name="T28" fmla="*/ 103 w 94"/>
                  <a:gd name="T29" fmla="*/ 237 h 97"/>
                  <a:gd name="T30" fmla="*/ 81 w 94"/>
                  <a:gd name="T31" fmla="*/ 260 h 97"/>
                  <a:gd name="T32" fmla="*/ 35 w 94"/>
                  <a:gd name="T33" fmla="*/ 252 h 97"/>
                  <a:gd name="T34" fmla="*/ 27 w 94"/>
                  <a:gd name="T35" fmla="*/ 305 h 97"/>
                  <a:gd name="T36" fmla="*/ 52 w 94"/>
                  <a:gd name="T37" fmla="*/ 295 h 97"/>
                  <a:gd name="T38" fmla="*/ 52 w 94"/>
                  <a:gd name="T39" fmla="*/ 327 h 97"/>
                  <a:gd name="T40" fmla="*/ 52 w 94"/>
                  <a:gd name="T41" fmla="*/ 356 h 97"/>
                  <a:gd name="T42" fmla="*/ 81 w 94"/>
                  <a:gd name="T43" fmla="*/ 356 h 97"/>
                  <a:gd name="T44" fmla="*/ 81 w 94"/>
                  <a:gd name="T45" fmla="*/ 383 h 97"/>
                  <a:gd name="T46" fmla="*/ 111 w 94"/>
                  <a:gd name="T47" fmla="*/ 356 h 97"/>
                  <a:gd name="T48" fmla="*/ 111 w 94"/>
                  <a:gd name="T49" fmla="*/ 295 h 97"/>
                  <a:gd name="T50" fmla="*/ 130 w 94"/>
                  <a:gd name="T51" fmla="*/ 278 h 97"/>
                  <a:gd name="T52" fmla="*/ 143 w 94"/>
                  <a:gd name="T53" fmla="*/ 284 h 97"/>
                  <a:gd name="T54" fmla="*/ 155 w 94"/>
                  <a:gd name="T55" fmla="*/ 248 h 97"/>
                  <a:gd name="T56" fmla="*/ 198 w 94"/>
                  <a:gd name="T57" fmla="*/ 240 h 97"/>
                  <a:gd name="T58" fmla="*/ 211 w 94"/>
                  <a:gd name="T59" fmla="*/ 237 h 97"/>
                  <a:gd name="T60" fmla="*/ 219 w 94"/>
                  <a:gd name="T61" fmla="*/ 240 h 97"/>
                  <a:gd name="T62" fmla="*/ 252 w 94"/>
                  <a:gd name="T63" fmla="*/ 218 h 97"/>
                  <a:gd name="T64" fmla="*/ 279 w 94"/>
                  <a:gd name="T65" fmla="*/ 179 h 97"/>
                  <a:gd name="T66" fmla="*/ 301 w 94"/>
                  <a:gd name="T67" fmla="*/ 162 h 97"/>
                  <a:gd name="T68" fmla="*/ 300 w 94"/>
                  <a:gd name="T69" fmla="*/ 129 h 97"/>
                  <a:gd name="T70" fmla="*/ 284 w 94"/>
                  <a:gd name="T71" fmla="*/ 124 h 97"/>
                  <a:gd name="T72" fmla="*/ 306 w 94"/>
                  <a:gd name="T73" fmla="*/ 103 h 97"/>
                  <a:gd name="T74" fmla="*/ 334 w 94"/>
                  <a:gd name="T75" fmla="*/ 103 h 97"/>
                  <a:gd name="T76" fmla="*/ 347 w 94"/>
                  <a:gd name="T77" fmla="*/ 83 h 97"/>
                  <a:gd name="T78" fmla="*/ 374 w 94"/>
                  <a:gd name="T79" fmla="*/ 68 h 97"/>
                  <a:gd name="T80" fmla="*/ 361 w 94"/>
                  <a:gd name="T81" fmla="*/ 48 h 97"/>
                  <a:gd name="T82" fmla="*/ 366 w 94"/>
                  <a:gd name="T83" fmla="*/ 43 h 9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4" h="97">
                    <a:moveTo>
                      <a:pt x="89" y="6"/>
                    </a:moveTo>
                    <a:cubicBezTo>
                      <a:pt x="87" y="8"/>
                      <a:pt x="85" y="9"/>
                      <a:pt x="83" y="9"/>
                    </a:cubicBezTo>
                    <a:cubicBezTo>
                      <a:pt x="77" y="9"/>
                      <a:pt x="79" y="6"/>
                      <a:pt x="77" y="3"/>
                    </a:cubicBezTo>
                    <a:cubicBezTo>
                      <a:pt x="76" y="0"/>
                      <a:pt x="76" y="0"/>
                      <a:pt x="73" y="1"/>
                    </a:cubicBezTo>
                    <a:cubicBezTo>
                      <a:pt x="68" y="2"/>
                      <a:pt x="70" y="6"/>
                      <a:pt x="71" y="9"/>
                    </a:cubicBezTo>
                    <a:cubicBezTo>
                      <a:pt x="74" y="20"/>
                      <a:pt x="65" y="13"/>
                      <a:pt x="61" y="20"/>
                    </a:cubicBezTo>
                    <a:cubicBezTo>
                      <a:pt x="59" y="23"/>
                      <a:pt x="63" y="29"/>
                      <a:pt x="56" y="28"/>
                    </a:cubicBezTo>
                    <a:cubicBezTo>
                      <a:pt x="53" y="34"/>
                      <a:pt x="61" y="32"/>
                      <a:pt x="63" y="36"/>
                    </a:cubicBezTo>
                    <a:cubicBezTo>
                      <a:pt x="67" y="41"/>
                      <a:pt x="60" y="41"/>
                      <a:pt x="57" y="41"/>
                    </a:cubicBezTo>
                    <a:cubicBezTo>
                      <a:pt x="64" y="40"/>
                      <a:pt x="63" y="49"/>
                      <a:pt x="57" y="50"/>
                    </a:cubicBezTo>
                    <a:cubicBezTo>
                      <a:pt x="54" y="51"/>
                      <a:pt x="49" y="49"/>
                      <a:pt x="48" y="46"/>
                    </a:cubicBezTo>
                    <a:cubicBezTo>
                      <a:pt x="47" y="45"/>
                      <a:pt x="49" y="43"/>
                      <a:pt x="47" y="41"/>
                    </a:cubicBezTo>
                    <a:cubicBezTo>
                      <a:pt x="42" y="35"/>
                      <a:pt x="38" y="48"/>
                      <a:pt x="36" y="50"/>
                    </a:cubicBezTo>
                    <a:cubicBezTo>
                      <a:pt x="34" y="52"/>
                      <a:pt x="30" y="52"/>
                      <a:pt x="27" y="53"/>
                    </a:cubicBezTo>
                    <a:cubicBezTo>
                      <a:pt x="24" y="56"/>
                      <a:pt x="26" y="55"/>
                      <a:pt x="26" y="59"/>
                    </a:cubicBezTo>
                    <a:cubicBezTo>
                      <a:pt x="25" y="63"/>
                      <a:pt x="24" y="64"/>
                      <a:pt x="20" y="65"/>
                    </a:cubicBezTo>
                    <a:cubicBezTo>
                      <a:pt x="16" y="65"/>
                      <a:pt x="12" y="62"/>
                      <a:pt x="9" y="63"/>
                    </a:cubicBezTo>
                    <a:cubicBezTo>
                      <a:pt x="5" y="64"/>
                      <a:pt x="0" y="75"/>
                      <a:pt x="7" y="76"/>
                    </a:cubicBezTo>
                    <a:cubicBezTo>
                      <a:pt x="9" y="77"/>
                      <a:pt x="10" y="72"/>
                      <a:pt x="13" y="74"/>
                    </a:cubicBezTo>
                    <a:cubicBezTo>
                      <a:pt x="16" y="75"/>
                      <a:pt x="14" y="80"/>
                      <a:pt x="13" y="82"/>
                    </a:cubicBezTo>
                    <a:cubicBezTo>
                      <a:pt x="12" y="85"/>
                      <a:pt x="9" y="86"/>
                      <a:pt x="13" y="89"/>
                    </a:cubicBezTo>
                    <a:cubicBezTo>
                      <a:pt x="15" y="91"/>
                      <a:pt x="17" y="90"/>
                      <a:pt x="20" y="89"/>
                    </a:cubicBezTo>
                    <a:cubicBezTo>
                      <a:pt x="21" y="91"/>
                      <a:pt x="21" y="94"/>
                      <a:pt x="20" y="96"/>
                    </a:cubicBezTo>
                    <a:cubicBezTo>
                      <a:pt x="24" y="97"/>
                      <a:pt x="27" y="93"/>
                      <a:pt x="28" y="89"/>
                    </a:cubicBezTo>
                    <a:cubicBezTo>
                      <a:pt x="29" y="83"/>
                      <a:pt x="24" y="80"/>
                      <a:pt x="28" y="74"/>
                    </a:cubicBezTo>
                    <a:cubicBezTo>
                      <a:pt x="29" y="72"/>
                      <a:pt x="30" y="70"/>
                      <a:pt x="33" y="69"/>
                    </a:cubicBezTo>
                    <a:cubicBezTo>
                      <a:pt x="34" y="69"/>
                      <a:pt x="35" y="71"/>
                      <a:pt x="36" y="71"/>
                    </a:cubicBezTo>
                    <a:cubicBezTo>
                      <a:pt x="42" y="69"/>
                      <a:pt x="38" y="65"/>
                      <a:pt x="39" y="62"/>
                    </a:cubicBezTo>
                    <a:cubicBezTo>
                      <a:pt x="40" y="56"/>
                      <a:pt x="46" y="61"/>
                      <a:pt x="50" y="60"/>
                    </a:cubicBezTo>
                    <a:cubicBezTo>
                      <a:pt x="51" y="60"/>
                      <a:pt x="52" y="59"/>
                      <a:pt x="53" y="59"/>
                    </a:cubicBezTo>
                    <a:cubicBezTo>
                      <a:pt x="54" y="59"/>
                      <a:pt x="55" y="60"/>
                      <a:pt x="55" y="60"/>
                    </a:cubicBezTo>
                    <a:cubicBezTo>
                      <a:pt x="58" y="59"/>
                      <a:pt x="61" y="58"/>
                      <a:pt x="63" y="54"/>
                    </a:cubicBezTo>
                    <a:cubicBezTo>
                      <a:pt x="66" y="48"/>
                      <a:pt x="64" y="47"/>
                      <a:pt x="70" y="45"/>
                    </a:cubicBezTo>
                    <a:cubicBezTo>
                      <a:pt x="74" y="43"/>
                      <a:pt x="75" y="45"/>
                      <a:pt x="76" y="40"/>
                    </a:cubicBezTo>
                    <a:cubicBezTo>
                      <a:pt x="77" y="38"/>
                      <a:pt x="76" y="34"/>
                      <a:pt x="75" y="32"/>
                    </a:cubicBezTo>
                    <a:cubicBezTo>
                      <a:pt x="74" y="31"/>
                      <a:pt x="72" y="32"/>
                      <a:pt x="71" y="31"/>
                    </a:cubicBezTo>
                    <a:cubicBezTo>
                      <a:pt x="69" y="28"/>
                      <a:pt x="74" y="26"/>
                      <a:pt x="77" y="26"/>
                    </a:cubicBezTo>
                    <a:cubicBezTo>
                      <a:pt x="80" y="26"/>
                      <a:pt x="81" y="28"/>
                      <a:pt x="84" y="26"/>
                    </a:cubicBezTo>
                    <a:cubicBezTo>
                      <a:pt x="86" y="25"/>
                      <a:pt x="85" y="22"/>
                      <a:pt x="87" y="21"/>
                    </a:cubicBezTo>
                    <a:cubicBezTo>
                      <a:pt x="91" y="19"/>
                      <a:pt x="94" y="23"/>
                      <a:pt x="94" y="17"/>
                    </a:cubicBezTo>
                    <a:cubicBezTo>
                      <a:pt x="94" y="15"/>
                      <a:pt x="93" y="13"/>
                      <a:pt x="91" y="12"/>
                    </a:cubicBezTo>
                    <a:cubicBezTo>
                      <a:pt x="92" y="11"/>
                      <a:pt x="92" y="11"/>
                      <a:pt x="92" y="11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1" name="Freeform 534">
                <a:extLst>
                  <a:ext uri="{FF2B5EF4-FFF2-40B4-BE49-F238E27FC236}">
                    <a16:creationId xmlns:a16="http://schemas.microsoft.com/office/drawing/2014/main" id="{9B0C5F64-EF85-4CA4-8EEE-2284E5405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872"/>
                <a:ext cx="73" cy="84"/>
              </a:xfrm>
              <a:custGeom>
                <a:avLst/>
                <a:gdLst>
                  <a:gd name="T0" fmla="*/ 0 w 46"/>
                  <a:gd name="T1" fmla="*/ 100 h 53"/>
                  <a:gd name="T2" fmla="*/ 27 w 46"/>
                  <a:gd name="T3" fmla="*/ 82 h 53"/>
                  <a:gd name="T4" fmla="*/ 27 w 46"/>
                  <a:gd name="T5" fmla="*/ 73 h 53"/>
                  <a:gd name="T6" fmla="*/ 40 w 46"/>
                  <a:gd name="T7" fmla="*/ 68 h 53"/>
                  <a:gd name="T8" fmla="*/ 43 w 46"/>
                  <a:gd name="T9" fmla="*/ 33 h 53"/>
                  <a:gd name="T10" fmla="*/ 56 w 46"/>
                  <a:gd name="T11" fmla="*/ 33 h 53"/>
                  <a:gd name="T12" fmla="*/ 60 w 46"/>
                  <a:gd name="T13" fmla="*/ 25 h 53"/>
                  <a:gd name="T14" fmla="*/ 89 w 46"/>
                  <a:gd name="T15" fmla="*/ 16 h 53"/>
                  <a:gd name="T16" fmla="*/ 94 w 46"/>
                  <a:gd name="T17" fmla="*/ 35 h 53"/>
                  <a:gd name="T18" fmla="*/ 116 w 46"/>
                  <a:gd name="T19" fmla="*/ 40 h 53"/>
                  <a:gd name="T20" fmla="*/ 121 w 46"/>
                  <a:gd name="T21" fmla="*/ 90 h 53"/>
                  <a:gd name="T22" fmla="*/ 149 w 46"/>
                  <a:gd name="T23" fmla="*/ 100 h 53"/>
                  <a:gd name="T24" fmla="*/ 143 w 46"/>
                  <a:gd name="T25" fmla="*/ 136 h 53"/>
                  <a:gd name="T26" fmla="*/ 171 w 46"/>
                  <a:gd name="T27" fmla="*/ 171 h 53"/>
                  <a:gd name="T28" fmla="*/ 171 w 46"/>
                  <a:gd name="T29" fmla="*/ 190 h 53"/>
                  <a:gd name="T30" fmla="*/ 184 w 46"/>
                  <a:gd name="T31" fmla="*/ 206 h 53"/>
                  <a:gd name="T32" fmla="*/ 116 w 46"/>
                  <a:gd name="T33" fmla="*/ 138 h 53"/>
                  <a:gd name="T34" fmla="*/ 89 w 46"/>
                  <a:gd name="T35" fmla="*/ 108 h 53"/>
                  <a:gd name="T36" fmla="*/ 52 w 46"/>
                  <a:gd name="T37" fmla="*/ 100 h 5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6" h="53">
                    <a:moveTo>
                      <a:pt x="0" y="25"/>
                    </a:moveTo>
                    <a:cubicBezTo>
                      <a:pt x="4" y="28"/>
                      <a:pt x="5" y="23"/>
                      <a:pt x="7" y="21"/>
                    </a:cubicBezTo>
                    <a:cubicBezTo>
                      <a:pt x="8" y="20"/>
                      <a:pt x="7" y="19"/>
                      <a:pt x="7" y="18"/>
                    </a:cubicBezTo>
                    <a:cubicBezTo>
                      <a:pt x="8" y="18"/>
                      <a:pt x="10" y="18"/>
                      <a:pt x="10" y="17"/>
                    </a:cubicBezTo>
                    <a:cubicBezTo>
                      <a:pt x="11" y="13"/>
                      <a:pt x="2" y="10"/>
                      <a:pt x="11" y="8"/>
                    </a:cubicBezTo>
                    <a:cubicBezTo>
                      <a:pt x="12" y="7"/>
                      <a:pt x="13" y="9"/>
                      <a:pt x="14" y="8"/>
                    </a:cubicBezTo>
                    <a:cubicBezTo>
                      <a:pt x="15" y="8"/>
                      <a:pt x="15" y="7"/>
                      <a:pt x="15" y="6"/>
                    </a:cubicBezTo>
                    <a:cubicBezTo>
                      <a:pt x="17" y="5"/>
                      <a:pt x="19" y="0"/>
                      <a:pt x="22" y="4"/>
                    </a:cubicBezTo>
                    <a:cubicBezTo>
                      <a:pt x="24" y="6"/>
                      <a:pt x="21" y="7"/>
                      <a:pt x="23" y="9"/>
                    </a:cubicBezTo>
                    <a:cubicBezTo>
                      <a:pt x="24" y="11"/>
                      <a:pt x="27" y="10"/>
                      <a:pt x="29" y="10"/>
                    </a:cubicBezTo>
                    <a:cubicBezTo>
                      <a:pt x="32" y="14"/>
                      <a:pt x="26" y="21"/>
                      <a:pt x="30" y="23"/>
                    </a:cubicBezTo>
                    <a:cubicBezTo>
                      <a:pt x="33" y="24"/>
                      <a:pt x="36" y="19"/>
                      <a:pt x="37" y="25"/>
                    </a:cubicBezTo>
                    <a:cubicBezTo>
                      <a:pt x="38" y="28"/>
                      <a:pt x="35" y="30"/>
                      <a:pt x="36" y="34"/>
                    </a:cubicBezTo>
                    <a:cubicBezTo>
                      <a:pt x="41" y="35"/>
                      <a:pt x="43" y="38"/>
                      <a:pt x="43" y="43"/>
                    </a:cubicBezTo>
                    <a:cubicBezTo>
                      <a:pt x="43" y="45"/>
                      <a:pt x="42" y="46"/>
                      <a:pt x="43" y="48"/>
                    </a:cubicBezTo>
                    <a:cubicBezTo>
                      <a:pt x="44" y="50"/>
                      <a:pt x="46" y="50"/>
                      <a:pt x="46" y="52"/>
                    </a:cubicBezTo>
                    <a:cubicBezTo>
                      <a:pt x="39" y="53"/>
                      <a:pt x="33" y="40"/>
                      <a:pt x="29" y="35"/>
                    </a:cubicBezTo>
                    <a:cubicBezTo>
                      <a:pt x="27" y="32"/>
                      <a:pt x="25" y="29"/>
                      <a:pt x="22" y="27"/>
                    </a:cubicBezTo>
                    <a:cubicBezTo>
                      <a:pt x="19" y="24"/>
                      <a:pt x="17" y="25"/>
                      <a:pt x="13" y="2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2" name="Freeform 535">
                <a:extLst>
                  <a:ext uri="{FF2B5EF4-FFF2-40B4-BE49-F238E27FC236}">
                    <a16:creationId xmlns:a16="http://schemas.microsoft.com/office/drawing/2014/main" id="{A07CF709-8B08-4927-A2E7-CE3C04C79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2851"/>
                <a:ext cx="187" cy="121"/>
              </a:xfrm>
              <a:custGeom>
                <a:avLst/>
                <a:gdLst>
                  <a:gd name="T0" fmla="*/ 87 w 118"/>
                  <a:gd name="T1" fmla="*/ 279 h 76"/>
                  <a:gd name="T2" fmla="*/ 40 w 118"/>
                  <a:gd name="T3" fmla="*/ 223 h 76"/>
                  <a:gd name="T4" fmla="*/ 35 w 118"/>
                  <a:gd name="T5" fmla="*/ 183 h 76"/>
                  <a:gd name="T6" fmla="*/ 52 w 118"/>
                  <a:gd name="T7" fmla="*/ 164 h 76"/>
                  <a:gd name="T8" fmla="*/ 48 w 118"/>
                  <a:gd name="T9" fmla="*/ 154 h 76"/>
                  <a:gd name="T10" fmla="*/ 21 w 118"/>
                  <a:gd name="T11" fmla="*/ 142 h 76"/>
                  <a:gd name="T12" fmla="*/ 43 w 118"/>
                  <a:gd name="T13" fmla="*/ 102 h 76"/>
                  <a:gd name="T14" fmla="*/ 63 w 118"/>
                  <a:gd name="T15" fmla="*/ 145 h 76"/>
                  <a:gd name="T16" fmla="*/ 95 w 118"/>
                  <a:gd name="T17" fmla="*/ 137 h 76"/>
                  <a:gd name="T18" fmla="*/ 43 w 118"/>
                  <a:gd name="T19" fmla="*/ 13 h 76"/>
                  <a:gd name="T20" fmla="*/ 82 w 118"/>
                  <a:gd name="T21" fmla="*/ 64 h 76"/>
                  <a:gd name="T22" fmla="*/ 111 w 118"/>
                  <a:gd name="T23" fmla="*/ 73 h 76"/>
                  <a:gd name="T24" fmla="*/ 120 w 118"/>
                  <a:gd name="T25" fmla="*/ 94 h 76"/>
                  <a:gd name="T26" fmla="*/ 155 w 118"/>
                  <a:gd name="T27" fmla="*/ 81 h 76"/>
                  <a:gd name="T28" fmla="*/ 143 w 118"/>
                  <a:gd name="T29" fmla="*/ 121 h 76"/>
                  <a:gd name="T30" fmla="*/ 179 w 118"/>
                  <a:gd name="T31" fmla="*/ 142 h 76"/>
                  <a:gd name="T32" fmla="*/ 149 w 118"/>
                  <a:gd name="T33" fmla="*/ 189 h 76"/>
                  <a:gd name="T34" fmla="*/ 176 w 118"/>
                  <a:gd name="T35" fmla="*/ 239 h 76"/>
                  <a:gd name="T36" fmla="*/ 239 w 118"/>
                  <a:gd name="T37" fmla="*/ 226 h 76"/>
                  <a:gd name="T38" fmla="*/ 279 w 118"/>
                  <a:gd name="T39" fmla="*/ 231 h 76"/>
                  <a:gd name="T40" fmla="*/ 254 w 118"/>
                  <a:gd name="T41" fmla="*/ 183 h 76"/>
                  <a:gd name="T42" fmla="*/ 266 w 118"/>
                  <a:gd name="T43" fmla="*/ 158 h 76"/>
                  <a:gd name="T44" fmla="*/ 284 w 118"/>
                  <a:gd name="T45" fmla="*/ 164 h 76"/>
                  <a:gd name="T46" fmla="*/ 271 w 118"/>
                  <a:gd name="T47" fmla="*/ 116 h 76"/>
                  <a:gd name="T48" fmla="*/ 326 w 118"/>
                  <a:gd name="T49" fmla="*/ 97 h 76"/>
                  <a:gd name="T50" fmla="*/ 353 w 118"/>
                  <a:gd name="T51" fmla="*/ 97 h 76"/>
                  <a:gd name="T52" fmla="*/ 369 w 118"/>
                  <a:gd name="T53" fmla="*/ 94 h 76"/>
                  <a:gd name="T54" fmla="*/ 382 w 118"/>
                  <a:gd name="T55" fmla="*/ 142 h 76"/>
                  <a:gd name="T56" fmla="*/ 390 w 118"/>
                  <a:gd name="T57" fmla="*/ 150 h 76"/>
                  <a:gd name="T58" fmla="*/ 429 w 118"/>
                  <a:gd name="T59" fmla="*/ 142 h 76"/>
                  <a:gd name="T60" fmla="*/ 455 w 118"/>
                  <a:gd name="T61" fmla="*/ 177 h 76"/>
                  <a:gd name="T62" fmla="*/ 463 w 118"/>
                  <a:gd name="T63" fmla="*/ 213 h 76"/>
                  <a:gd name="T64" fmla="*/ 403 w 118"/>
                  <a:gd name="T65" fmla="*/ 232 h 76"/>
                  <a:gd name="T66" fmla="*/ 374 w 118"/>
                  <a:gd name="T67" fmla="*/ 253 h 76"/>
                  <a:gd name="T68" fmla="*/ 347 w 118"/>
                  <a:gd name="T69" fmla="*/ 271 h 76"/>
                  <a:gd name="T70" fmla="*/ 274 w 118"/>
                  <a:gd name="T71" fmla="*/ 287 h 76"/>
                  <a:gd name="T72" fmla="*/ 216 w 118"/>
                  <a:gd name="T73" fmla="*/ 307 h 76"/>
                  <a:gd name="T74" fmla="*/ 190 w 118"/>
                  <a:gd name="T75" fmla="*/ 299 h 76"/>
                  <a:gd name="T76" fmla="*/ 184 w 118"/>
                  <a:gd name="T77" fmla="*/ 279 h 76"/>
                  <a:gd name="T78" fmla="*/ 151 w 118"/>
                  <a:gd name="T79" fmla="*/ 279 h 76"/>
                  <a:gd name="T80" fmla="*/ 120 w 118"/>
                  <a:gd name="T81" fmla="*/ 299 h 76"/>
                  <a:gd name="T82" fmla="*/ 100 w 118"/>
                  <a:gd name="T83" fmla="*/ 282 h 7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8" h="76">
                    <a:moveTo>
                      <a:pt x="22" y="69"/>
                    </a:moveTo>
                    <a:cubicBezTo>
                      <a:pt x="24" y="61"/>
                      <a:pt x="17" y="56"/>
                      <a:pt x="10" y="55"/>
                    </a:cubicBezTo>
                    <a:cubicBezTo>
                      <a:pt x="10" y="52"/>
                      <a:pt x="9" y="48"/>
                      <a:pt x="9" y="45"/>
                    </a:cubicBezTo>
                    <a:cubicBezTo>
                      <a:pt x="10" y="43"/>
                      <a:pt x="12" y="43"/>
                      <a:pt x="13" y="41"/>
                    </a:cubicBezTo>
                    <a:cubicBezTo>
                      <a:pt x="14" y="38"/>
                      <a:pt x="14" y="41"/>
                      <a:pt x="12" y="38"/>
                    </a:cubicBezTo>
                    <a:cubicBezTo>
                      <a:pt x="10" y="36"/>
                      <a:pt x="7" y="37"/>
                      <a:pt x="5" y="35"/>
                    </a:cubicBezTo>
                    <a:cubicBezTo>
                      <a:pt x="2" y="31"/>
                      <a:pt x="6" y="21"/>
                      <a:pt x="11" y="25"/>
                    </a:cubicBezTo>
                    <a:cubicBezTo>
                      <a:pt x="14" y="27"/>
                      <a:pt x="13" y="33"/>
                      <a:pt x="16" y="36"/>
                    </a:cubicBezTo>
                    <a:cubicBezTo>
                      <a:pt x="19" y="38"/>
                      <a:pt x="23" y="37"/>
                      <a:pt x="24" y="34"/>
                    </a:cubicBezTo>
                    <a:cubicBezTo>
                      <a:pt x="24" y="29"/>
                      <a:pt x="0" y="6"/>
                      <a:pt x="11" y="3"/>
                    </a:cubicBezTo>
                    <a:cubicBezTo>
                      <a:pt x="20" y="0"/>
                      <a:pt x="18" y="13"/>
                      <a:pt x="21" y="16"/>
                    </a:cubicBezTo>
                    <a:cubicBezTo>
                      <a:pt x="23" y="18"/>
                      <a:pt x="26" y="16"/>
                      <a:pt x="28" y="18"/>
                    </a:cubicBezTo>
                    <a:cubicBezTo>
                      <a:pt x="29" y="19"/>
                      <a:pt x="29" y="21"/>
                      <a:pt x="30" y="23"/>
                    </a:cubicBezTo>
                    <a:cubicBezTo>
                      <a:pt x="32" y="22"/>
                      <a:pt x="36" y="18"/>
                      <a:pt x="39" y="20"/>
                    </a:cubicBezTo>
                    <a:cubicBezTo>
                      <a:pt x="44" y="24"/>
                      <a:pt x="37" y="27"/>
                      <a:pt x="36" y="30"/>
                    </a:cubicBezTo>
                    <a:cubicBezTo>
                      <a:pt x="35" y="37"/>
                      <a:pt x="41" y="34"/>
                      <a:pt x="45" y="35"/>
                    </a:cubicBezTo>
                    <a:cubicBezTo>
                      <a:pt x="54" y="39"/>
                      <a:pt x="40" y="45"/>
                      <a:pt x="37" y="47"/>
                    </a:cubicBezTo>
                    <a:cubicBezTo>
                      <a:pt x="31" y="53"/>
                      <a:pt x="37" y="59"/>
                      <a:pt x="44" y="59"/>
                    </a:cubicBezTo>
                    <a:cubicBezTo>
                      <a:pt x="51" y="59"/>
                      <a:pt x="55" y="50"/>
                      <a:pt x="60" y="56"/>
                    </a:cubicBezTo>
                    <a:cubicBezTo>
                      <a:pt x="63" y="58"/>
                      <a:pt x="67" y="65"/>
                      <a:pt x="70" y="57"/>
                    </a:cubicBezTo>
                    <a:cubicBezTo>
                      <a:pt x="74" y="50"/>
                      <a:pt x="65" y="50"/>
                      <a:pt x="64" y="45"/>
                    </a:cubicBezTo>
                    <a:cubicBezTo>
                      <a:pt x="64" y="42"/>
                      <a:pt x="64" y="39"/>
                      <a:pt x="67" y="39"/>
                    </a:cubicBezTo>
                    <a:cubicBezTo>
                      <a:pt x="69" y="38"/>
                      <a:pt x="70" y="41"/>
                      <a:pt x="71" y="41"/>
                    </a:cubicBezTo>
                    <a:cubicBezTo>
                      <a:pt x="80" y="40"/>
                      <a:pt x="69" y="32"/>
                      <a:pt x="68" y="29"/>
                    </a:cubicBezTo>
                    <a:cubicBezTo>
                      <a:pt x="66" y="23"/>
                      <a:pt x="79" y="24"/>
                      <a:pt x="82" y="24"/>
                    </a:cubicBezTo>
                    <a:cubicBezTo>
                      <a:pt x="85" y="24"/>
                      <a:pt x="86" y="24"/>
                      <a:pt x="89" y="24"/>
                    </a:cubicBezTo>
                    <a:cubicBezTo>
                      <a:pt x="90" y="24"/>
                      <a:pt x="92" y="22"/>
                      <a:pt x="93" y="23"/>
                    </a:cubicBezTo>
                    <a:cubicBezTo>
                      <a:pt x="98" y="24"/>
                      <a:pt x="95" y="32"/>
                      <a:pt x="96" y="35"/>
                    </a:cubicBezTo>
                    <a:cubicBezTo>
                      <a:pt x="97" y="38"/>
                      <a:pt x="95" y="37"/>
                      <a:pt x="98" y="37"/>
                    </a:cubicBezTo>
                    <a:cubicBezTo>
                      <a:pt x="101" y="38"/>
                      <a:pt x="105" y="34"/>
                      <a:pt x="108" y="35"/>
                    </a:cubicBezTo>
                    <a:cubicBezTo>
                      <a:pt x="111" y="35"/>
                      <a:pt x="113" y="40"/>
                      <a:pt x="114" y="44"/>
                    </a:cubicBezTo>
                    <a:cubicBezTo>
                      <a:pt x="116" y="46"/>
                      <a:pt x="118" y="50"/>
                      <a:pt x="116" y="53"/>
                    </a:cubicBezTo>
                    <a:cubicBezTo>
                      <a:pt x="113" y="62"/>
                      <a:pt x="108" y="57"/>
                      <a:pt x="101" y="58"/>
                    </a:cubicBezTo>
                    <a:cubicBezTo>
                      <a:pt x="97" y="58"/>
                      <a:pt x="97" y="60"/>
                      <a:pt x="94" y="63"/>
                    </a:cubicBezTo>
                    <a:cubicBezTo>
                      <a:pt x="92" y="66"/>
                      <a:pt x="91" y="66"/>
                      <a:pt x="87" y="67"/>
                    </a:cubicBezTo>
                    <a:cubicBezTo>
                      <a:pt x="81" y="69"/>
                      <a:pt x="75" y="69"/>
                      <a:pt x="69" y="71"/>
                    </a:cubicBezTo>
                    <a:cubicBezTo>
                      <a:pt x="64" y="73"/>
                      <a:pt x="59" y="76"/>
                      <a:pt x="54" y="76"/>
                    </a:cubicBezTo>
                    <a:cubicBezTo>
                      <a:pt x="52" y="76"/>
                      <a:pt x="49" y="75"/>
                      <a:pt x="48" y="74"/>
                    </a:cubicBezTo>
                    <a:cubicBezTo>
                      <a:pt x="46" y="72"/>
                      <a:pt x="46" y="69"/>
                      <a:pt x="46" y="69"/>
                    </a:cubicBezTo>
                    <a:cubicBezTo>
                      <a:pt x="44" y="67"/>
                      <a:pt x="40" y="68"/>
                      <a:pt x="38" y="69"/>
                    </a:cubicBezTo>
                    <a:cubicBezTo>
                      <a:pt x="35" y="72"/>
                      <a:pt x="35" y="75"/>
                      <a:pt x="30" y="74"/>
                    </a:cubicBezTo>
                    <a:cubicBezTo>
                      <a:pt x="28" y="74"/>
                      <a:pt x="26" y="72"/>
                      <a:pt x="25" y="70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3" name="Freeform 536">
                <a:extLst>
                  <a:ext uri="{FF2B5EF4-FFF2-40B4-BE49-F238E27FC236}">
                    <a16:creationId xmlns:a16="http://schemas.microsoft.com/office/drawing/2014/main" id="{00FA4D90-3EC1-4C64-9CEC-6A490068E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684"/>
                <a:ext cx="234" cy="107"/>
              </a:xfrm>
              <a:custGeom>
                <a:avLst/>
                <a:gdLst>
                  <a:gd name="T0" fmla="*/ 0 w 147"/>
                  <a:gd name="T1" fmla="*/ 89 h 67"/>
                  <a:gd name="T2" fmla="*/ 0 w 147"/>
                  <a:gd name="T3" fmla="*/ 97 h 67"/>
                  <a:gd name="T4" fmla="*/ 94 w 147"/>
                  <a:gd name="T5" fmla="*/ 56 h 67"/>
                  <a:gd name="T6" fmla="*/ 129 w 147"/>
                  <a:gd name="T7" fmla="*/ 73 h 67"/>
                  <a:gd name="T8" fmla="*/ 153 w 147"/>
                  <a:gd name="T9" fmla="*/ 48 h 67"/>
                  <a:gd name="T10" fmla="*/ 197 w 147"/>
                  <a:gd name="T11" fmla="*/ 35 h 67"/>
                  <a:gd name="T12" fmla="*/ 244 w 147"/>
                  <a:gd name="T13" fmla="*/ 42 h 67"/>
                  <a:gd name="T14" fmla="*/ 279 w 147"/>
                  <a:gd name="T15" fmla="*/ 35 h 67"/>
                  <a:gd name="T16" fmla="*/ 291 w 147"/>
                  <a:gd name="T17" fmla="*/ 94 h 67"/>
                  <a:gd name="T18" fmla="*/ 342 w 147"/>
                  <a:gd name="T19" fmla="*/ 81 h 67"/>
                  <a:gd name="T20" fmla="*/ 350 w 147"/>
                  <a:gd name="T21" fmla="*/ 129 h 67"/>
                  <a:gd name="T22" fmla="*/ 369 w 147"/>
                  <a:gd name="T23" fmla="*/ 136 h 67"/>
                  <a:gd name="T24" fmla="*/ 380 w 147"/>
                  <a:gd name="T25" fmla="*/ 166 h 67"/>
                  <a:gd name="T26" fmla="*/ 401 w 147"/>
                  <a:gd name="T27" fmla="*/ 227 h 67"/>
                  <a:gd name="T28" fmla="*/ 403 w 147"/>
                  <a:gd name="T29" fmla="*/ 163 h 67"/>
                  <a:gd name="T30" fmla="*/ 423 w 147"/>
                  <a:gd name="T31" fmla="*/ 166 h 67"/>
                  <a:gd name="T32" fmla="*/ 457 w 147"/>
                  <a:gd name="T33" fmla="*/ 212 h 67"/>
                  <a:gd name="T34" fmla="*/ 484 w 147"/>
                  <a:gd name="T35" fmla="*/ 206 h 67"/>
                  <a:gd name="T36" fmla="*/ 497 w 147"/>
                  <a:gd name="T37" fmla="*/ 244 h 67"/>
                  <a:gd name="T38" fmla="*/ 532 w 147"/>
                  <a:gd name="T39" fmla="*/ 252 h 67"/>
                  <a:gd name="T40" fmla="*/ 560 w 147"/>
                  <a:gd name="T41" fmla="*/ 268 h 67"/>
                  <a:gd name="T42" fmla="*/ 476 w 147"/>
                  <a:gd name="T43" fmla="*/ 176 h 67"/>
                  <a:gd name="T44" fmla="*/ 368 w 147"/>
                  <a:gd name="T45" fmla="*/ 69 h 67"/>
                  <a:gd name="T46" fmla="*/ 282 w 147"/>
                  <a:gd name="T47" fmla="*/ 13 h 67"/>
                  <a:gd name="T48" fmla="*/ 189 w 147"/>
                  <a:gd name="T49" fmla="*/ 16 h 67"/>
                  <a:gd name="T50" fmla="*/ 150 w 147"/>
                  <a:gd name="T51" fmla="*/ 34 h 67"/>
                  <a:gd name="T52" fmla="*/ 102 w 147"/>
                  <a:gd name="T53" fmla="*/ 67 h 67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7" h="67">
                    <a:moveTo>
                      <a:pt x="0" y="22"/>
                    </a:moveTo>
                    <a:cubicBezTo>
                      <a:pt x="0" y="23"/>
                      <a:pt x="0" y="23"/>
                      <a:pt x="0" y="24"/>
                    </a:cubicBezTo>
                    <a:cubicBezTo>
                      <a:pt x="9" y="25"/>
                      <a:pt x="15" y="13"/>
                      <a:pt x="23" y="14"/>
                    </a:cubicBezTo>
                    <a:cubicBezTo>
                      <a:pt x="27" y="15"/>
                      <a:pt x="28" y="19"/>
                      <a:pt x="32" y="18"/>
                    </a:cubicBezTo>
                    <a:cubicBezTo>
                      <a:pt x="36" y="18"/>
                      <a:pt x="37" y="15"/>
                      <a:pt x="38" y="12"/>
                    </a:cubicBezTo>
                    <a:cubicBezTo>
                      <a:pt x="44" y="15"/>
                      <a:pt x="44" y="12"/>
                      <a:pt x="49" y="9"/>
                    </a:cubicBezTo>
                    <a:cubicBezTo>
                      <a:pt x="54" y="4"/>
                      <a:pt x="54" y="10"/>
                      <a:pt x="60" y="10"/>
                    </a:cubicBezTo>
                    <a:cubicBezTo>
                      <a:pt x="64" y="10"/>
                      <a:pt x="65" y="5"/>
                      <a:pt x="69" y="9"/>
                    </a:cubicBezTo>
                    <a:cubicBezTo>
                      <a:pt x="73" y="14"/>
                      <a:pt x="65" y="20"/>
                      <a:pt x="72" y="23"/>
                    </a:cubicBezTo>
                    <a:cubicBezTo>
                      <a:pt x="77" y="25"/>
                      <a:pt x="80" y="16"/>
                      <a:pt x="85" y="20"/>
                    </a:cubicBezTo>
                    <a:cubicBezTo>
                      <a:pt x="90" y="24"/>
                      <a:pt x="83" y="28"/>
                      <a:pt x="87" y="32"/>
                    </a:cubicBezTo>
                    <a:cubicBezTo>
                      <a:pt x="89" y="34"/>
                      <a:pt x="91" y="32"/>
                      <a:pt x="92" y="33"/>
                    </a:cubicBezTo>
                    <a:cubicBezTo>
                      <a:pt x="95" y="35"/>
                      <a:pt x="94" y="39"/>
                      <a:pt x="94" y="41"/>
                    </a:cubicBezTo>
                    <a:cubicBezTo>
                      <a:pt x="93" y="46"/>
                      <a:pt x="92" y="56"/>
                      <a:pt x="99" y="56"/>
                    </a:cubicBezTo>
                    <a:cubicBezTo>
                      <a:pt x="101" y="52"/>
                      <a:pt x="97" y="44"/>
                      <a:pt x="100" y="40"/>
                    </a:cubicBezTo>
                    <a:cubicBezTo>
                      <a:pt x="101" y="39"/>
                      <a:pt x="104" y="39"/>
                      <a:pt x="105" y="41"/>
                    </a:cubicBezTo>
                    <a:cubicBezTo>
                      <a:pt x="108" y="34"/>
                      <a:pt x="112" y="52"/>
                      <a:pt x="113" y="52"/>
                    </a:cubicBezTo>
                    <a:cubicBezTo>
                      <a:pt x="114" y="53"/>
                      <a:pt x="118" y="51"/>
                      <a:pt x="120" y="51"/>
                    </a:cubicBezTo>
                    <a:cubicBezTo>
                      <a:pt x="125" y="53"/>
                      <a:pt x="121" y="56"/>
                      <a:pt x="123" y="60"/>
                    </a:cubicBezTo>
                    <a:cubicBezTo>
                      <a:pt x="126" y="63"/>
                      <a:pt x="128" y="61"/>
                      <a:pt x="132" y="62"/>
                    </a:cubicBezTo>
                    <a:cubicBezTo>
                      <a:pt x="134" y="63"/>
                      <a:pt x="137" y="67"/>
                      <a:pt x="139" y="66"/>
                    </a:cubicBezTo>
                    <a:cubicBezTo>
                      <a:pt x="147" y="63"/>
                      <a:pt x="121" y="45"/>
                      <a:pt x="118" y="43"/>
                    </a:cubicBezTo>
                    <a:cubicBezTo>
                      <a:pt x="108" y="35"/>
                      <a:pt x="101" y="25"/>
                      <a:pt x="91" y="17"/>
                    </a:cubicBezTo>
                    <a:cubicBezTo>
                      <a:pt x="85" y="11"/>
                      <a:pt x="78" y="6"/>
                      <a:pt x="70" y="3"/>
                    </a:cubicBezTo>
                    <a:cubicBezTo>
                      <a:pt x="63" y="0"/>
                      <a:pt x="53" y="2"/>
                      <a:pt x="47" y="4"/>
                    </a:cubicBezTo>
                    <a:cubicBezTo>
                      <a:pt x="44" y="5"/>
                      <a:pt x="40" y="6"/>
                      <a:pt x="37" y="8"/>
                    </a:cubicBezTo>
                    <a:cubicBezTo>
                      <a:pt x="33" y="10"/>
                      <a:pt x="30" y="16"/>
                      <a:pt x="25" y="16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4" name="Freeform 537">
                <a:extLst>
                  <a:ext uri="{FF2B5EF4-FFF2-40B4-BE49-F238E27FC236}">
                    <a16:creationId xmlns:a16="http://schemas.microsoft.com/office/drawing/2014/main" id="{1A0CF249-D09F-4B25-9372-46178EB9D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737"/>
                <a:ext cx="52" cy="51"/>
              </a:xfrm>
              <a:custGeom>
                <a:avLst/>
                <a:gdLst>
                  <a:gd name="T0" fmla="*/ 0 w 33"/>
                  <a:gd name="T1" fmla="*/ 115 h 32"/>
                  <a:gd name="T2" fmla="*/ 27 w 33"/>
                  <a:gd name="T3" fmla="*/ 84 h 32"/>
                  <a:gd name="T4" fmla="*/ 47 w 33"/>
                  <a:gd name="T5" fmla="*/ 81 h 32"/>
                  <a:gd name="T6" fmla="*/ 35 w 33"/>
                  <a:gd name="T7" fmla="*/ 53 h 32"/>
                  <a:gd name="T8" fmla="*/ 61 w 33"/>
                  <a:gd name="T9" fmla="*/ 46 h 32"/>
                  <a:gd name="T10" fmla="*/ 61 w 33"/>
                  <a:gd name="T11" fmla="*/ 13 h 32"/>
                  <a:gd name="T12" fmla="*/ 79 w 33"/>
                  <a:gd name="T13" fmla="*/ 46 h 32"/>
                  <a:gd name="T14" fmla="*/ 117 w 33"/>
                  <a:gd name="T15" fmla="*/ 48 h 32"/>
                  <a:gd name="T16" fmla="*/ 109 w 33"/>
                  <a:gd name="T17" fmla="*/ 69 h 32"/>
                  <a:gd name="T18" fmla="*/ 124 w 33"/>
                  <a:gd name="T19" fmla="*/ 89 h 32"/>
                  <a:gd name="T20" fmla="*/ 117 w 33"/>
                  <a:gd name="T21" fmla="*/ 129 h 32"/>
                  <a:gd name="T22" fmla="*/ 79 w 33"/>
                  <a:gd name="T23" fmla="*/ 115 h 32"/>
                  <a:gd name="T24" fmla="*/ 32 w 33"/>
                  <a:gd name="T25" fmla="*/ 116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32">
                    <a:moveTo>
                      <a:pt x="0" y="28"/>
                    </a:moveTo>
                    <a:cubicBezTo>
                      <a:pt x="3" y="26"/>
                      <a:pt x="4" y="22"/>
                      <a:pt x="7" y="21"/>
                    </a:cubicBezTo>
                    <a:cubicBezTo>
                      <a:pt x="9" y="20"/>
                      <a:pt x="11" y="24"/>
                      <a:pt x="12" y="20"/>
                    </a:cubicBezTo>
                    <a:cubicBezTo>
                      <a:pt x="12" y="17"/>
                      <a:pt x="7" y="16"/>
                      <a:pt x="9" y="13"/>
                    </a:cubicBezTo>
                    <a:cubicBezTo>
                      <a:pt x="10" y="11"/>
                      <a:pt x="14" y="11"/>
                      <a:pt x="16" y="11"/>
                    </a:cubicBezTo>
                    <a:cubicBezTo>
                      <a:pt x="16" y="8"/>
                      <a:pt x="16" y="6"/>
                      <a:pt x="16" y="3"/>
                    </a:cubicBezTo>
                    <a:cubicBezTo>
                      <a:pt x="23" y="0"/>
                      <a:pt x="19" y="9"/>
                      <a:pt x="20" y="11"/>
                    </a:cubicBezTo>
                    <a:cubicBezTo>
                      <a:pt x="22" y="15"/>
                      <a:pt x="27" y="8"/>
                      <a:pt x="30" y="12"/>
                    </a:cubicBezTo>
                    <a:cubicBezTo>
                      <a:pt x="31" y="14"/>
                      <a:pt x="28" y="16"/>
                      <a:pt x="28" y="17"/>
                    </a:cubicBezTo>
                    <a:cubicBezTo>
                      <a:pt x="28" y="20"/>
                      <a:pt x="31" y="20"/>
                      <a:pt x="32" y="22"/>
                    </a:cubicBezTo>
                    <a:cubicBezTo>
                      <a:pt x="33" y="26"/>
                      <a:pt x="28" y="28"/>
                      <a:pt x="30" y="32"/>
                    </a:cubicBezTo>
                    <a:cubicBezTo>
                      <a:pt x="27" y="31"/>
                      <a:pt x="23" y="29"/>
                      <a:pt x="20" y="28"/>
                    </a:cubicBezTo>
                    <a:cubicBezTo>
                      <a:pt x="15" y="26"/>
                      <a:pt x="13" y="28"/>
                      <a:pt x="8" y="29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5" name="Freeform 538">
                <a:extLst>
                  <a:ext uri="{FF2B5EF4-FFF2-40B4-BE49-F238E27FC236}">
                    <a16:creationId xmlns:a16="http://schemas.microsoft.com/office/drawing/2014/main" id="{AF83F784-5676-4049-AD09-B44ADF175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" y="2775"/>
                <a:ext cx="163" cy="108"/>
              </a:xfrm>
              <a:custGeom>
                <a:avLst/>
                <a:gdLst>
                  <a:gd name="T0" fmla="*/ 33 w 103"/>
                  <a:gd name="T1" fmla="*/ 129 h 68"/>
                  <a:gd name="T2" fmla="*/ 22 w 103"/>
                  <a:gd name="T3" fmla="*/ 111 h 68"/>
                  <a:gd name="T4" fmla="*/ 8 w 103"/>
                  <a:gd name="T5" fmla="*/ 43 h 68"/>
                  <a:gd name="T6" fmla="*/ 47 w 103"/>
                  <a:gd name="T7" fmla="*/ 52 h 68"/>
                  <a:gd name="T8" fmla="*/ 33 w 103"/>
                  <a:gd name="T9" fmla="*/ 16 h 68"/>
                  <a:gd name="T10" fmla="*/ 74 w 103"/>
                  <a:gd name="T11" fmla="*/ 64 h 68"/>
                  <a:gd name="T12" fmla="*/ 103 w 103"/>
                  <a:gd name="T13" fmla="*/ 73 h 68"/>
                  <a:gd name="T14" fmla="*/ 103 w 103"/>
                  <a:gd name="T15" fmla="*/ 43 h 68"/>
                  <a:gd name="T16" fmla="*/ 158 w 103"/>
                  <a:gd name="T17" fmla="*/ 43 h 68"/>
                  <a:gd name="T18" fmla="*/ 198 w 103"/>
                  <a:gd name="T19" fmla="*/ 108 h 68"/>
                  <a:gd name="T20" fmla="*/ 231 w 103"/>
                  <a:gd name="T21" fmla="*/ 103 h 68"/>
                  <a:gd name="T22" fmla="*/ 253 w 103"/>
                  <a:gd name="T23" fmla="*/ 162 h 68"/>
                  <a:gd name="T24" fmla="*/ 291 w 103"/>
                  <a:gd name="T25" fmla="*/ 179 h 68"/>
                  <a:gd name="T26" fmla="*/ 298 w 103"/>
                  <a:gd name="T27" fmla="*/ 132 h 68"/>
                  <a:gd name="T28" fmla="*/ 328 w 103"/>
                  <a:gd name="T29" fmla="*/ 111 h 68"/>
                  <a:gd name="T30" fmla="*/ 345 w 103"/>
                  <a:gd name="T31" fmla="*/ 141 h 68"/>
                  <a:gd name="T32" fmla="*/ 400 w 103"/>
                  <a:gd name="T33" fmla="*/ 176 h 68"/>
                  <a:gd name="T34" fmla="*/ 404 w 103"/>
                  <a:gd name="T35" fmla="*/ 210 h 68"/>
                  <a:gd name="T36" fmla="*/ 386 w 103"/>
                  <a:gd name="T37" fmla="*/ 189 h 68"/>
                  <a:gd name="T38" fmla="*/ 345 w 103"/>
                  <a:gd name="T39" fmla="*/ 192 h 68"/>
                  <a:gd name="T40" fmla="*/ 340 w 103"/>
                  <a:gd name="T41" fmla="*/ 210 h 68"/>
                  <a:gd name="T42" fmla="*/ 301 w 103"/>
                  <a:gd name="T43" fmla="*/ 218 h 68"/>
                  <a:gd name="T44" fmla="*/ 272 w 103"/>
                  <a:gd name="T45" fmla="*/ 205 h 68"/>
                  <a:gd name="T46" fmla="*/ 231 w 103"/>
                  <a:gd name="T47" fmla="*/ 211 h 68"/>
                  <a:gd name="T48" fmla="*/ 176 w 103"/>
                  <a:gd name="T49" fmla="*/ 149 h 68"/>
                  <a:gd name="T50" fmla="*/ 184 w 103"/>
                  <a:gd name="T51" fmla="*/ 218 h 68"/>
                  <a:gd name="T52" fmla="*/ 214 w 103"/>
                  <a:gd name="T53" fmla="*/ 253 h 68"/>
                  <a:gd name="T54" fmla="*/ 177 w 103"/>
                  <a:gd name="T55" fmla="*/ 265 h 68"/>
                  <a:gd name="T56" fmla="*/ 177 w 103"/>
                  <a:gd name="T57" fmla="*/ 267 h 68"/>
                  <a:gd name="T58" fmla="*/ 138 w 103"/>
                  <a:gd name="T59" fmla="*/ 210 h 68"/>
                  <a:gd name="T60" fmla="*/ 81 w 103"/>
                  <a:gd name="T61" fmla="*/ 189 h 68"/>
                  <a:gd name="T62" fmla="*/ 90 w 103"/>
                  <a:gd name="T63" fmla="*/ 156 h 68"/>
                  <a:gd name="T64" fmla="*/ 70 w 103"/>
                  <a:gd name="T65" fmla="*/ 137 h 68"/>
                  <a:gd name="T66" fmla="*/ 47 w 103"/>
                  <a:gd name="T67" fmla="*/ 156 h 68"/>
                  <a:gd name="T68" fmla="*/ 33 w 103"/>
                  <a:gd name="T69" fmla="*/ 141 h 6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03" h="68">
                    <a:moveTo>
                      <a:pt x="8" y="32"/>
                    </a:moveTo>
                    <a:cubicBezTo>
                      <a:pt x="7" y="32"/>
                      <a:pt x="7" y="30"/>
                      <a:pt x="6" y="28"/>
                    </a:cubicBezTo>
                    <a:cubicBezTo>
                      <a:pt x="4" y="24"/>
                      <a:pt x="0" y="15"/>
                      <a:pt x="2" y="11"/>
                    </a:cubicBezTo>
                    <a:cubicBezTo>
                      <a:pt x="4" y="7"/>
                      <a:pt x="8" y="12"/>
                      <a:pt x="12" y="13"/>
                    </a:cubicBezTo>
                    <a:cubicBezTo>
                      <a:pt x="11" y="10"/>
                      <a:pt x="8" y="7"/>
                      <a:pt x="8" y="4"/>
                    </a:cubicBezTo>
                    <a:cubicBezTo>
                      <a:pt x="17" y="2"/>
                      <a:pt x="16" y="12"/>
                      <a:pt x="19" y="16"/>
                    </a:cubicBezTo>
                    <a:cubicBezTo>
                      <a:pt x="20" y="17"/>
                      <a:pt x="24" y="19"/>
                      <a:pt x="26" y="18"/>
                    </a:cubicBezTo>
                    <a:cubicBezTo>
                      <a:pt x="28" y="16"/>
                      <a:pt x="25" y="14"/>
                      <a:pt x="26" y="11"/>
                    </a:cubicBezTo>
                    <a:cubicBezTo>
                      <a:pt x="30" y="0"/>
                      <a:pt x="37" y="27"/>
                      <a:pt x="40" y="11"/>
                    </a:cubicBezTo>
                    <a:cubicBezTo>
                      <a:pt x="48" y="12"/>
                      <a:pt x="44" y="23"/>
                      <a:pt x="50" y="27"/>
                    </a:cubicBezTo>
                    <a:cubicBezTo>
                      <a:pt x="54" y="28"/>
                      <a:pt x="56" y="25"/>
                      <a:pt x="58" y="26"/>
                    </a:cubicBezTo>
                    <a:cubicBezTo>
                      <a:pt x="62" y="27"/>
                      <a:pt x="62" y="37"/>
                      <a:pt x="64" y="40"/>
                    </a:cubicBezTo>
                    <a:cubicBezTo>
                      <a:pt x="65" y="43"/>
                      <a:pt x="68" y="47"/>
                      <a:pt x="73" y="45"/>
                    </a:cubicBezTo>
                    <a:cubicBezTo>
                      <a:pt x="78" y="43"/>
                      <a:pt x="75" y="37"/>
                      <a:pt x="75" y="33"/>
                    </a:cubicBezTo>
                    <a:cubicBezTo>
                      <a:pt x="74" y="26"/>
                      <a:pt x="77" y="26"/>
                      <a:pt x="83" y="28"/>
                    </a:cubicBezTo>
                    <a:cubicBezTo>
                      <a:pt x="89" y="29"/>
                      <a:pt x="89" y="29"/>
                      <a:pt x="87" y="35"/>
                    </a:cubicBezTo>
                    <a:cubicBezTo>
                      <a:pt x="94" y="38"/>
                      <a:pt x="98" y="36"/>
                      <a:pt x="101" y="44"/>
                    </a:cubicBezTo>
                    <a:cubicBezTo>
                      <a:pt x="101" y="46"/>
                      <a:pt x="103" y="50"/>
                      <a:pt x="102" y="52"/>
                    </a:cubicBezTo>
                    <a:cubicBezTo>
                      <a:pt x="98" y="56"/>
                      <a:pt x="98" y="49"/>
                      <a:pt x="97" y="47"/>
                    </a:cubicBezTo>
                    <a:cubicBezTo>
                      <a:pt x="94" y="42"/>
                      <a:pt x="90" y="42"/>
                      <a:pt x="87" y="48"/>
                    </a:cubicBezTo>
                    <a:cubicBezTo>
                      <a:pt x="86" y="49"/>
                      <a:pt x="88" y="50"/>
                      <a:pt x="86" y="52"/>
                    </a:cubicBezTo>
                    <a:cubicBezTo>
                      <a:pt x="84" y="53"/>
                      <a:pt x="78" y="54"/>
                      <a:pt x="76" y="54"/>
                    </a:cubicBezTo>
                    <a:cubicBezTo>
                      <a:pt x="73" y="53"/>
                      <a:pt x="71" y="52"/>
                      <a:pt x="69" y="51"/>
                    </a:cubicBezTo>
                    <a:cubicBezTo>
                      <a:pt x="65" y="51"/>
                      <a:pt x="61" y="54"/>
                      <a:pt x="58" y="53"/>
                    </a:cubicBezTo>
                    <a:cubicBezTo>
                      <a:pt x="49" y="51"/>
                      <a:pt x="53" y="38"/>
                      <a:pt x="44" y="37"/>
                    </a:cubicBezTo>
                    <a:cubicBezTo>
                      <a:pt x="33" y="36"/>
                      <a:pt x="42" y="51"/>
                      <a:pt x="46" y="54"/>
                    </a:cubicBezTo>
                    <a:cubicBezTo>
                      <a:pt x="49" y="56"/>
                      <a:pt x="56" y="58"/>
                      <a:pt x="54" y="63"/>
                    </a:cubicBezTo>
                    <a:cubicBezTo>
                      <a:pt x="53" y="66"/>
                      <a:pt x="48" y="66"/>
                      <a:pt x="45" y="66"/>
                    </a:cubicBezTo>
                    <a:cubicBezTo>
                      <a:pt x="45" y="66"/>
                      <a:pt x="46" y="66"/>
                      <a:pt x="45" y="67"/>
                    </a:cubicBezTo>
                    <a:cubicBezTo>
                      <a:pt x="38" y="68"/>
                      <a:pt x="38" y="55"/>
                      <a:pt x="35" y="52"/>
                    </a:cubicBezTo>
                    <a:cubicBezTo>
                      <a:pt x="30" y="48"/>
                      <a:pt x="18" y="61"/>
                      <a:pt x="20" y="47"/>
                    </a:cubicBezTo>
                    <a:cubicBezTo>
                      <a:pt x="21" y="43"/>
                      <a:pt x="24" y="43"/>
                      <a:pt x="23" y="39"/>
                    </a:cubicBezTo>
                    <a:cubicBezTo>
                      <a:pt x="23" y="37"/>
                      <a:pt x="21" y="32"/>
                      <a:pt x="18" y="34"/>
                    </a:cubicBezTo>
                    <a:cubicBezTo>
                      <a:pt x="15" y="35"/>
                      <a:pt x="18" y="40"/>
                      <a:pt x="12" y="39"/>
                    </a:cubicBezTo>
                    <a:cubicBezTo>
                      <a:pt x="10" y="39"/>
                      <a:pt x="8" y="38"/>
                      <a:pt x="8" y="3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6" name="Freeform 539">
                <a:extLst>
                  <a:ext uri="{FF2B5EF4-FFF2-40B4-BE49-F238E27FC236}">
                    <a16:creationId xmlns:a16="http://schemas.microsoft.com/office/drawing/2014/main" id="{9FEAC3AD-5B3F-4F09-8845-03124C2F8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6" y="2716"/>
                <a:ext cx="84" cy="75"/>
              </a:xfrm>
              <a:custGeom>
                <a:avLst/>
                <a:gdLst>
                  <a:gd name="T0" fmla="*/ 48 w 53"/>
                  <a:gd name="T1" fmla="*/ 158 h 47"/>
                  <a:gd name="T2" fmla="*/ 5 w 53"/>
                  <a:gd name="T3" fmla="*/ 123 h 47"/>
                  <a:gd name="T4" fmla="*/ 8 w 53"/>
                  <a:gd name="T5" fmla="*/ 94 h 47"/>
                  <a:gd name="T6" fmla="*/ 35 w 53"/>
                  <a:gd name="T7" fmla="*/ 89 h 47"/>
                  <a:gd name="T8" fmla="*/ 27 w 53"/>
                  <a:gd name="T9" fmla="*/ 56 h 47"/>
                  <a:gd name="T10" fmla="*/ 52 w 53"/>
                  <a:gd name="T11" fmla="*/ 41 h 47"/>
                  <a:gd name="T12" fmla="*/ 95 w 53"/>
                  <a:gd name="T13" fmla="*/ 86 h 47"/>
                  <a:gd name="T14" fmla="*/ 95 w 53"/>
                  <a:gd name="T15" fmla="*/ 29 h 47"/>
                  <a:gd name="T16" fmla="*/ 136 w 53"/>
                  <a:gd name="T17" fmla="*/ 56 h 47"/>
                  <a:gd name="T18" fmla="*/ 171 w 53"/>
                  <a:gd name="T19" fmla="*/ 5 h 47"/>
                  <a:gd name="T20" fmla="*/ 185 w 53"/>
                  <a:gd name="T21" fmla="*/ 16 h 47"/>
                  <a:gd name="T22" fmla="*/ 203 w 53"/>
                  <a:gd name="T23" fmla="*/ 13 h 47"/>
                  <a:gd name="T24" fmla="*/ 206 w 53"/>
                  <a:gd name="T25" fmla="*/ 46 h 47"/>
                  <a:gd name="T26" fmla="*/ 171 w 53"/>
                  <a:gd name="T27" fmla="*/ 65 h 47"/>
                  <a:gd name="T28" fmla="*/ 143 w 53"/>
                  <a:gd name="T29" fmla="*/ 77 h 47"/>
                  <a:gd name="T30" fmla="*/ 149 w 53"/>
                  <a:gd name="T31" fmla="*/ 110 h 47"/>
                  <a:gd name="T32" fmla="*/ 120 w 53"/>
                  <a:gd name="T33" fmla="*/ 124 h 47"/>
                  <a:gd name="T34" fmla="*/ 95 w 53"/>
                  <a:gd name="T35" fmla="*/ 116 h 47"/>
                  <a:gd name="T36" fmla="*/ 128 w 53"/>
                  <a:gd name="T37" fmla="*/ 155 h 47"/>
                  <a:gd name="T38" fmla="*/ 82 w 53"/>
                  <a:gd name="T39" fmla="*/ 171 h 47"/>
                  <a:gd name="T40" fmla="*/ 68 w 53"/>
                  <a:gd name="T41" fmla="*/ 171 h 47"/>
                  <a:gd name="T42" fmla="*/ 55 w 53"/>
                  <a:gd name="T43" fmla="*/ 171 h 4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3" h="47">
                    <a:moveTo>
                      <a:pt x="12" y="39"/>
                    </a:moveTo>
                    <a:cubicBezTo>
                      <a:pt x="16" y="34"/>
                      <a:pt x="6" y="28"/>
                      <a:pt x="1" y="30"/>
                    </a:cubicBezTo>
                    <a:cubicBezTo>
                      <a:pt x="0" y="28"/>
                      <a:pt x="0" y="25"/>
                      <a:pt x="2" y="23"/>
                    </a:cubicBezTo>
                    <a:cubicBezTo>
                      <a:pt x="4" y="20"/>
                      <a:pt x="7" y="23"/>
                      <a:pt x="9" y="22"/>
                    </a:cubicBezTo>
                    <a:cubicBezTo>
                      <a:pt x="12" y="20"/>
                      <a:pt x="10" y="14"/>
                      <a:pt x="7" y="14"/>
                    </a:cubicBezTo>
                    <a:cubicBezTo>
                      <a:pt x="6" y="11"/>
                      <a:pt x="10" y="9"/>
                      <a:pt x="13" y="10"/>
                    </a:cubicBezTo>
                    <a:cubicBezTo>
                      <a:pt x="17" y="11"/>
                      <a:pt x="18" y="21"/>
                      <a:pt x="24" y="21"/>
                    </a:cubicBezTo>
                    <a:cubicBezTo>
                      <a:pt x="30" y="20"/>
                      <a:pt x="23" y="11"/>
                      <a:pt x="24" y="7"/>
                    </a:cubicBezTo>
                    <a:cubicBezTo>
                      <a:pt x="28" y="1"/>
                      <a:pt x="32" y="11"/>
                      <a:pt x="34" y="14"/>
                    </a:cubicBezTo>
                    <a:cubicBezTo>
                      <a:pt x="39" y="11"/>
                      <a:pt x="36" y="0"/>
                      <a:pt x="43" y="1"/>
                    </a:cubicBezTo>
                    <a:cubicBezTo>
                      <a:pt x="46" y="1"/>
                      <a:pt x="45" y="3"/>
                      <a:pt x="47" y="4"/>
                    </a:cubicBezTo>
                    <a:cubicBezTo>
                      <a:pt x="48" y="4"/>
                      <a:pt x="50" y="3"/>
                      <a:pt x="51" y="3"/>
                    </a:cubicBezTo>
                    <a:cubicBezTo>
                      <a:pt x="53" y="4"/>
                      <a:pt x="53" y="9"/>
                      <a:pt x="52" y="11"/>
                    </a:cubicBezTo>
                    <a:cubicBezTo>
                      <a:pt x="51" y="13"/>
                      <a:pt x="46" y="15"/>
                      <a:pt x="43" y="16"/>
                    </a:cubicBezTo>
                    <a:cubicBezTo>
                      <a:pt x="41" y="17"/>
                      <a:pt x="38" y="16"/>
                      <a:pt x="36" y="19"/>
                    </a:cubicBezTo>
                    <a:cubicBezTo>
                      <a:pt x="35" y="22"/>
                      <a:pt x="37" y="25"/>
                      <a:pt x="37" y="27"/>
                    </a:cubicBezTo>
                    <a:cubicBezTo>
                      <a:pt x="36" y="29"/>
                      <a:pt x="32" y="31"/>
                      <a:pt x="30" y="31"/>
                    </a:cubicBezTo>
                    <a:cubicBezTo>
                      <a:pt x="28" y="31"/>
                      <a:pt x="25" y="28"/>
                      <a:pt x="24" y="29"/>
                    </a:cubicBezTo>
                    <a:cubicBezTo>
                      <a:pt x="17" y="31"/>
                      <a:pt x="32" y="37"/>
                      <a:pt x="32" y="38"/>
                    </a:cubicBezTo>
                    <a:cubicBezTo>
                      <a:pt x="36" y="47"/>
                      <a:pt x="24" y="43"/>
                      <a:pt x="21" y="42"/>
                    </a:cubicBezTo>
                    <a:cubicBezTo>
                      <a:pt x="19" y="42"/>
                      <a:pt x="18" y="42"/>
                      <a:pt x="17" y="42"/>
                    </a:cubicBezTo>
                    <a:cubicBezTo>
                      <a:pt x="16" y="42"/>
                      <a:pt x="16" y="44"/>
                      <a:pt x="14" y="4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7" name="Freeform 540">
                <a:extLst>
                  <a:ext uri="{FF2B5EF4-FFF2-40B4-BE49-F238E27FC236}">
                    <a16:creationId xmlns:a16="http://schemas.microsoft.com/office/drawing/2014/main" id="{D03B11BF-9391-40EC-95B2-6325915BE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2735"/>
                <a:ext cx="62" cy="49"/>
              </a:xfrm>
              <a:custGeom>
                <a:avLst/>
                <a:gdLst>
                  <a:gd name="T0" fmla="*/ 0 w 39"/>
                  <a:gd name="T1" fmla="*/ 107 h 31"/>
                  <a:gd name="T2" fmla="*/ 5 w 39"/>
                  <a:gd name="T3" fmla="*/ 107 h 31"/>
                  <a:gd name="T4" fmla="*/ 8 w 39"/>
                  <a:gd name="T5" fmla="*/ 55 h 31"/>
                  <a:gd name="T6" fmla="*/ 35 w 39"/>
                  <a:gd name="T7" fmla="*/ 55 h 31"/>
                  <a:gd name="T8" fmla="*/ 94 w 39"/>
                  <a:gd name="T9" fmla="*/ 14 h 31"/>
                  <a:gd name="T10" fmla="*/ 94 w 39"/>
                  <a:gd name="T11" fmla="*/ 33 h 31"/>
                  <a:gd name="T12" fmla="*/ 114 w 39"/>
                  <a:gd name="T13" fmla="*/ 63 h 31"/>
                  <a:gd name="T14" fmla="*/ 129 w 39"/>
                  <a:gd name="T15" fmla="*/ 82 h 31"/>
                  <a:gd name="T16" fmla="*/ 149 w 39"/>
                  <a:gd name="T17" fmla="*/ 103 h 31"/>
                  <a:gd name="T18" fmla="*/ 141 w 39"/>
                  <a:gd name="T19" fmla="*/ 117 h 31"/>
                  <a:gd name="T20" fmla="*/ 103 w 39"/>
                  <a:gd name="T21" fmla="*/ 81 h 31"/>
                  <a:gd name="T22" fmla="*/ 48 w 39"/>
                  <a:gd name="T23" fmla="*/ 63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" h="31">
                    <a:moveTo>
                      <a:pt x="0" y="27"/>
                    </a:moveTo>
                    <a:cubicBezTo>
                      <a:pt x="0" y="27"/>
                      <a:pt x="0" y="27"/>
                      <a:pt x="1" y="27"/>
                    </a:cubicBezTo>
                    <a:cubicBezTo>
                      <a:pt x="1" y="24"/>
                      <a:pt x="0" y="15"/>
                      <a:pt x="2" y="14"/>
                    </a:cubicBezTo>
                    <a:cubicBezTo>
                      <a:pt x="4" y="11"/>
                      <a:pt x="7" y="13"/>
                      <a:pt x="9" y="14"/>
                    </a:cubicBezTo>
                    <a:cubicBezTo>
                      <a:pt x="11" y="7"/>
                      <a:pt x="16" y="3"/>
                      <a:pt x="23" y="4"/>
                    </a:cubicBezTo>
                    <a:cubicBezTo>
                      <a:pt x="23" y="5"/>
                      <a:pt x="23" y="7"/>
                      <a:pt x="23" y="8"/>
                    </a:cubicBezTo>
                    <a:cubicBezTo>
                      <a:pt x="30" y="0"/>
                      <a:pt x="28" y="13"/>
                      <a:pt x="28" y="16"/>
                    </a:cubicBezTo>
                    <a:cubicBezTo>
                      <a:pt x="29" y="17"/>
                      <a:pt x="31" y="20"/>
                      <a:pt x="32" y="21"/>
                    </a:cubicBezTo>
                    <a:cubicBezTo>
                      <a:pt x="33" y="23"/>
                      <a:pt x="35" y="24"/>
                      <a:pt x="37" y="26"/>
                    </a:cubicBezTo>
                    <a:cubicBezTo>
                      <a:pt x="38" y="29"/>
                      <a:pt x="39" y="31"/>
                      <a:pt x="35" y="30"/>
                    </a:cubicBezTo>
                    <a:cubicBezTo>
                      <a:pt x="33" y="29"/>
                      <a:pt x="28" y="22"/>
                      <a:pt x="26" y="20"/>
                    </a:cubicBezTo>
                    <a:cubicBezTo>
                      <a:pt x="21" y="16"/>
                      <a:pt x="18" y="17"/>
                      <a:pt x="12" y="16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8" name="Freeform 541">
                <a:extLst>
                  <a:ext uri="{FF2B5EF4-FFF2-40B4-BE49-F238E27FC236}">
                    <a16:creationId xmlns:a16="http://schemas.microsoft.com/office/drawing/2014/main" id="{2BB75DD6-ED53-4D95-A687-E044251B4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2811"/>
                <a:ext cx="43" cy="72"/>
              </a:xfrm>
              <a:custGeom>
                <a:avLst/>
                <a:gdLst>
                  <a:gd name="T0" fmla="*/ 46 w 27"/>
                  <a:gd name="T1" fmla="*/ 29 h 45"/>
                  <a:gd name="T2" fmla="*/ 104 w 27"/>
                  <a:gd name="T3" fmla="*/ 13 h 45"/>
                  <a:gd name="T4" fmla="*/ 94 w 27"/>
                  <a:gd name="T5" fmla="*/ 29 h 45"/>
                  <a:gd name="T6" fmla="*/ 108 w 27"/>
                  <a:gd name="T7" fmla="*/ 34 h 45"/>
                  <a:gd name="T8" fmla="*/ 76 w 27"/>
                  <a:gd name="T9" fmla="*/ 54 h 45"/>
                  <a:gd name="T10" fmla="*/ 56 w 27"/>
                  <a:gd name="T11" fmla="*/ 77 h 45"/>
                  <a:gd name="T12" fmla="*/ 40 w 27"/>
                  <a:gd name="T13" fmla="*/ 144 h 45"/>
                  <a:gd name="T14" fmla="*/ 25 w 27"/>
                  <a:gd name="T15" fmla="*/ 184 h 45"/>
                  <a:gd name="T16" fmla="*/ 21 w 27"/>
                  <a:gd name="T17" fmla="*/ 69 h 4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45">
                    <a:moveTo>
                      <a:pt x="11" y="7"/>
                    </a:moveTo>
                    <a:cubicBezTo>
                      <a:pt x="16" y="3"/>
                      <a:pt x="19" y="0"/>
                      <a:pt x="26" y="3"/>
                    </a:cubicBezTo>
                    <a:cubicBezTo>
                      <a:pt x="26" y="5"/>
                      <a:pt x="24" y="6"/>
                      <a:pt x="23" y="7"/>
                    </a:cubicBezTo>
                    <a:cubicBezTo>
                      <a:pt x="24" y="7"/>
                      <a:pt x="26" y="8"/>
                      <a:pt x="27" y="8"/>
                    </a:cubicBezTo>
                    <a:cubicBezTo>
                      <a:pt x="26" y="12"/>
                      <a:pt x="23" y="12"/>
                      <a:pt x="19" y="13"/>
                    </a:cubicBezTo>
                    <a:cubicBezTo>
                      <a:pt x="14" y="14"/>
                      <a:pt x="16" y="14"/>
                      <a:pt x="14" y="19"/>
                    </a:cubicBezTo>
                    <a:cubicBezTo>
                      <a:pt x="13" y="24"/>
                      <a:pt x="7" y="28"/>
                      <a:pt x="10" y="35"/>
                    </a:cubicBezTo>
                    <a:cubicBezTo>
                      <a:pt x="7" y="37"/>
                      <a:pt x="5" y="42"/>
                      <a:pt x="6" y="45"/>
                    </a:cubicBezTo>
                    <a:cubicBezTo>
                      <a:pt x="0" y="39"/>
                      <a:pt x="2" y="24"/>
                      <a:pt x="5" y="17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39" name="Freeform 542">
                <a:extLst>
                  <a:ext uri="{FF2B5EF4-FFF2-40B4-BE49-F238E27FC236}">
                    <a16:creationId xmlns:a16="http://schemas.microsoft.com/office/drawing/2014/main" id="{B4B24859-59EA-49C5-8A41-7B3E85297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7" y="2778"/>
                <a:ext cx="31" cy="33"/>
              </a:xfrm>
              <a:custGeom>
                <a:avLst/>
                <a:gdLst>
                  <a:gd name="T0" fmla="*/ 0 w 20"/>
                  <a:gd name="T1" fmla="*/ 82 h 21"/>
                  <a:gd name="T2" fmla="*/ 29 w 20"/>
                  <a:gd name="T3" fmla="*/ 35 h 21"/>
                  <a:gd name="T4" fmla="*/ 40 w 20"/>
                  <a:gd name="T5" fmla="*/ 22 h 21"/>
                  <a:gd name="T6" fmla="*/ 60 w 20"/>
                  <a:gd name="T7" fmla="*/ 0 h 21"/>
                  <a:gd name="T8" fmla="*/ 74 w 20"/>
                  <a:gd name="T9" fmla="*/ 42 h 21"/>
                  <a:gd name="T10" fmla="*/ 19 w 20"/>
                  <a:gd name="T11" fmla="*/ 69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21">
                    <a:moveTo>
                      <a:pt x="0" y="21"/>
                    </a:moveTo>
                    <a:cubicBezTo>
                      <a:pt x="4" y="19"/>
                      <a:pt x="5" y="13"/>
                      <a:pt x="8" y="9"/>
                    </a:cubicBezTo>
                    <a:cubicBezTo>
                      <a:pt x="9" y="8"/>
                      <a:pt x="10" y="8"/>
                      <a:pt x="11" y="6"/>
                    </a:cubicBezTo>
                    <a:cubicBezTo>
                      <a:pt x="13" y="4"/>
                      <a:pt x="12" y="1"/>
                      <a:pt x="16" y="0"/>
                    </a:cubicBezTo>
                    <a:cubicBezTo>
                      <a:pt x="18" y="4"/>
                      <a:pt x="14" y="10"/>
                      <a:pt x="20" y="11"/>
                    </a:cubicBezTo>
                    <a:cubicBezTo>
                      <a:pt x="16" y="19"/>
                      <a:pt x="11" y="12"/>
                      <a:pt x="5" y="18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0" name="Freeform 543">
                <a:extLst>
                  <a:ext uri="{FF2B5EF4-FFF2-40B4-BE49-F238E27FC236}">
                    <a16:creationId xmlns:a16="http://schemas.microsoft.com/office/drawing/2014/main" id="{296668E6-C174-4D72-96B0-2DAE4B0A1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3247"/>
                <a:ext cx="137" cy="78"/>
              </a:xfrm>
              <a:custGeom>
                <a:avLst/>
                <a:gdLst>
                  <a:gd name="T0" fmla="*/ 0 w 86"/>
                  <a:gd name="T1" fmla="*/ 56 h 49"/>
                  <a:gd name="T2" fmla="*/ 53 w 86"/>
                  <a:gd name="T3" fmla="*/ 68 h 49"/>
                  <a:gd name="T4" fmla="*/ 64 w 86"/>
                  <a:gd name="T5" fmla="*/ 89 h 49"/>
                  <a:gd name="T6" fmla="*/ 94 w 86"/>
                  <a:gd name="T7" fmla="*/ 84 h 49"/>
                  <a:gd name="T8" fmla="*/ 116 w 86"/>
                  <a:gd name="T9" fmla="*/ 103 h 49"/>
                  <a:gd name="T10" fmla="*/ 142 w 86"/>
                  <a:gd name="T11" fmla="*/ 108 h 49"/>
                  <a:gd name="T12" fmla="*/ 166 w 86"/>
                  <a:gd name="T13" fmla="*/ 115 h 49"/>
                  <a:gd name="T14" fmla="*/ 178 w 86"/>
                  <a:gd name="T15" fmla="*/ 145 h 49"/>
                  <a:gd name="T16" fmla="*/ 226 w 86"/>
                  <a:gd name="T17" fmla="*/ 137 h 49"/>
                  <a:gd name="T18" fmla="*/ 266 w 86"/>
                  <a:gd name="T19" fmla="*/ 185 h 49"/>
                  <a:gd name="T20" fmla="*/ 333 w 86"/>
                  <a:gd name="T21" fmla="*/ 183 h 49"/>
                  <a:gd name="T22" fmla="*/ 292 w 86"/>
                  <a:gd name="T23" fmla="*/ 150 h 49"/>
                  <a:gd name="T24" fmla="*/ 299 w 86"/>
                  <a:gd name="T25" fmla="*/ 121 h 49"/>
                  <a:gd name="T26" fmla="*/ 264 w 86"/>
                  <a:gd name="T27" fmla="*/ 108 h 49"/>
                  <a:gd name="T28" fmla="*/ 252 w 86"/>
                  <a:gd name="T29" fmla="*/ 121 h 49"/>
                  <a:gd name="T30" fmla="*/ 234 w 86"/>
                  <a:gd name="T31" fmla="*/ 115 h 49"/>
                  <a:gd name="T32" fmla="*/ 193 w 86"/>
                  <a:gd name="T33" fmla="*/ 102 h 49"/>
                  <a:gd name="T34" fmla="*/ 175 w 86"/>
                  <a:gd name="T35" fmla="*/ 108 h 49"/>
                  <a:gd name="T36" fmla="*/ 158 w 86"/>
                  <a:gd name="T37" fmla="*/ 89 h 49"/>
                  <a:gd name="T38" fmla="*/ 134 w 86"/>
                  <a:gd name="T39" fmla="*/ 68 h 49"/>
                  <a:gd name="T40" fmla="*/ 94 w 86"/>
                  <a:gd name="T41" fmla="*/ 60 h 49"/>
                  <a:gd name="T42" fmla="*/ 21 w 86"/>
                  <a:gd name="T43" fmla="*/ 35 h 4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6" h="49">
                    <a:moveTo>
                      <a:pt x="0" y="14"/>
                    </a:moveTo>
                    <a:cubicBezTo>
                      <a:pt x="8" y="10"/>
                      <a:pt x="9" y="9"/>
                      <a:pt x="13" y="17"/>
                    </a:cubicBezTo>
                    <a:cubicBezTo>
                      <a:pt x="14" y="19"/>
                      <a:pt x="14" y="21"/>
                      <a:pt x="16" y="22"/>
                    </a:cubicBezTo>
                    <a:cubicBezTo>
                      <a:pt x="20" y="23"/>
                      <a:pt x="21" y="20"/>
                      <a:pt x="23" y="21"/>
                    </a:cubicBezTo>
                    <a:cubicBezTo>
                      <a:pt x="27" y="21"/>
                      <a:pt x="27" y="24"/>
                      <a:pt x="29" y="26"/>
                    </a:cubicBezTo>
                    <a:cubicBezTo>
                      <a:pt x="33" y="29"/>
                      <a:pt x="30" y="28"/>
                      <a:pt x="35" y="27"/>
                    </a:cubicBezTo>
                    <a:cubicBezTo>
                      <a:pt x="38" y="27"/>
                      <a:pt x="38" y="25"/>
                      <a:pt x="41" y="28"/>
                    </a:cubicBezTo>
                    <a:cubicBezTo>
                      <a:pt x="43" y="30"/>
                      <a:pt x="43" y="35"/>
                      <a:pt x="44" y="36"/>
                    </a:cubicBezTo>
                    <a:cubicBezTo>
                      <a:pt x="48" y="39"/>
                      <a:pt x="52" y="34"/>
                      <a:pt x="56" y="34"/>
                    </a:cubicBezTo>
                    <a:cubicBezTo>
                      <a:pt x="65" y="34"/>
                      <a:pt x="61" y="42"/>
                      <a:pt x="66" y="46"/>
                    </a:cubicBezTo>
                    <a:cubicBezTo>
                      <a:pt x="69" y="49"/>
                      <a:pt x="80" y="48"/>
                      <a:pt x="82" y="45"/>
                    </a:cubicBezTo>
                    <a:cubicBezTo>
                      <a:pt x="86" y="40"/>
                      <a:pt x="77" y="35"/>
                      <a:pt x="72" y="37"/>
                    </a:cubicBezTo>
                    <a:cubicBezTo>
                      <a:pt x="71" y="34"/>
                      <a:pt x="71" y="30"/>
                      <a:pt x="74" y="30"/>
                    </a:cubicBezTo>
                    <a:cubicBezTo>
                      <a:pt x="74" y="26"/>
                      <a:pt x="68" y="26"/>
                      <a:pt x="65" y="27"/>
                    </a:cubicBezTo>
                    <a:cubicBezTo>
                      <a:pt x="64" y="27"/>
                      <a:pt x="64" y="30"/>
                      <a:pt x="62" y="30"/>
                    </a:cubicBezTo>
                    <a:cubicBezTo>
                      <a:pt x="60" y="30"/>
                      <a:pt x="59" y="28"/>
                      <a:pt x="58" y="28"/>
                    </a:cubicBezTo>
                    <a:cubicBezTo>
                      <a:pt x="55" y="27"/>
                      <a:pt x="51" y="25"/>
                      <a:pt x="48" y="25"/>
                    </a:cubicBezTo>
                    <a:cubicBezTo>
                      <a:pt x="46" y="25"/>
                      <a:pt x="46" y="27"/>
                      <a:pt x="43" y="27"/>
                    </a:cubicBezTo>
                    <a:cubicBezTo>
                      <a:pt x="41" y="26"/>
                      <a:pt x="41" y="24"/>
                      <a:pt x="39" y="22"/>
                    </a:cubicBezTo>
                    <a:cubicBezTo>
                      <a:pt x="37" y="20"/>
                      <a:pt x="36" y="19"/>
                      <a:pt x="33" y="17"/>
                    </a:cubicBezTo>
                    <a:cubicBezTo>
                      <a:pt x="30" y="16"/>
                      <a:pt x="26" y="16"/>
                      <a:pt x="23" y="15"/>
                    </a:cubicBezTo>
                    <a:cubicBezTo>
                      <a:pt x="20" y="13"/>
                      <a:pt x="9" y="0"/>
                      <a:pt x="5" y="9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1" name="Freeform 544">
                <a:extLst>
                  <a:ext uri="{FF2B5EF4-FFF2-40B4-BE49-F238E27FC236}">
                    <a16:creationId xmlns:a16="http://schemas.microsoft.com/office/drawing/2014/main" id="{92542299-9ADD-4886-A95A-4EF526CC8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3124"/>
                <a:ext cx="154" cy="161"/>
              </a:xfrm>
              <a:custGeom>
                <a:avLst/>
                <a:gdLst>
                  <a:gd name="T0" fmla="*/ 81 w 97"/>
                  <a:gd name="T1" fmla="*/ 185 h 101"/>
                  <a:gd name="T2" fmla="*/ 73 w 97"/>
                  <a:gd name="T3" fmla="*/ 244 h 101"/>
                  <a:gd name="T4" fmla="*/ 56 w 97"/>
                  <a:gd name="T5" fmla="*/ 287 h 101"/>
                  <a:gd name="T6" fmla="*/ 35 w 97"/>
                  <a:gd name="T7" fmla="*/ 312 h 101"/>
                  <a:gd name="T8" fmla="*/ 33 w 97"/>
                  <a:gd name="T9" fmla="*/ 348 h 101"/>
                  <a:gd name="T10" fmla="*/ 5 w 97"/>
                  <a:gd name="T11" fmla="*/ 381 h 101"/>
                  <a:gd name="T12" fmla="*/ 64 w 97"/>
                  <a:gd name="T13" fmla="*/ 354 h 101"/>
                  <a:gd name="T14" fmla="*/ 81 w 97"/>
                  <a:gd name="T15" fmla="*/ 328 h 101"/>
                  <a:gd name="T16" fmla="*/ 102 w 97"/>
                  <a:gd name="T17" fmla="*/ 312 h 101"/>
                  <a:gd name="T18" fmla="*/ 103 w 97"/>
                  <a:gd name="T19" fmla="*/ 274 h 101"/>
                  <a:gd name="T20" fmla="*/ 111 w 97"/>
                  <a:gd name="T21" fmla="*/ 260 h 101"/>
                  <a:gd name="T22" fmla="*/ 116 w 97"/>
                  <a:gd name="T23" fmla="*/ 206 h 101"/>
                  <a:gd name="T24" fmla="*/ 132 w 97"/>
                  <a:gd name="T25" fmla="*/ 175 h 101"/>
                  <a:gd name="T26" fmla="*/ 151 w 97"/>
                  <a:gd name="T27" fmla="*/ 124 h 101"/>
                  <a:gd name="T28" fmla="*/ 184 w 97"/>
                  <a:gd name="T29" fmla="*/ 104 h 101"/>
                  <a:gd name="T30" fmla="*/ 211 w 97"/>
                  <a:gd name="T31" fmla="*/ 69 h 101"/>
                  <a:gd name="T32" fmla="*/ 252 w 97"/>
                  <a:gd name="T33" fmla="*/ 84 h 101"/>
                  <a:gd name="T34" fmla="*/ 279 w 97"/>
                  <a:gd name="T35" fmla="*/ 53 h 101"/>
                  <a:gd name="T36" fmla="*/ 305 w 97"/>
                  <a:gd name="T37" fmla="*/ 81 h 101"/>
                  <a:gd name="T38" fmla="*/ 346 w 97"/>
                  <a:gd name="T39" fmla="*/ 56 h 101"/>
                  <a:gd name="T40" fmla="*/ 387 w 97"/>
                  <a:gd name="T41" fmla="*/ 48 h 101"/>
                  <a:gd name="T42" fmla="*/ 292 w 97"/>
                  <a:gd name="T43" fmla="*/ 16 h 101"/>
                  <a:gd name="T44" fmla="*/ 211 w 97"/>
                  <a:gd name="T45" fmla="*/ 16 h 101"/>
                  <a:gd name="T46" fmla="*/ 111 w 97"/>
                  <a:gd name="T47" fmla="*/ 129 h 10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7" h="101">
                    <a:moveTo>
                      <a:pt x="20" y="46"/>
                    </a:moveTo>
                    <a:cubicBezTo>
                      <a:pt x="15" y="46"/>
                      <a:pt x="18" y="56"/>
                      <a:pt x="18" y="60"/>
                    </a:cubicBezTo>
                    <a:cubicBezTo>
                      <a:pt x="18" y="64"/>
                      <a:pt x="17" y="68"/>
                      <a:pt x="14" y="71"/>
                    </a:cubicBezTo>
                    <a:cubicBezTo>
                      <a:pt x="12" y="74"/>
                      <a:pt x="10" y="74"/>
                      <a:pt x="9" y="77"/>
                    </a:cubicBezTo>
                    <a:cubicBezTo>
                      <a:pt x="8" y="81"/>
                      <a:pt x="10" y="82"/>
                      <a:pt x="8" y="86"/>
                    </a:cubicBezTo>
                    <a:cubicBezTo>
                      <a:pt x="7" y="90"/>
                      <a:pt x="0" y="91"/>
                      <a:pt x="1" y="94"/>
                    </a:cubicBezTo>
                    <a:cubicBezTo>
                      <a:pt x="1" y="101"/>
                      <a:pt x="15" y="88"/>
                      <a:pt x="16" y="87"/>
                    </a:cubicBezTo>
                    <a:cubicBezTo>
                      <a:pt x="18" y="85"/>
                      <a:pt x="19" y="83"/>
                      <a:pt x="20" y="81"/>
                    </a:cubicBezTo>
                    <a:cubicBezTo>
                      <a:pt x="22" y="79"/>
                      <a:pt x="24" y="80"/>
                      <a:pt x="25" y="77"/>
                    </a:cubicBezTo>
                    <a:cubicBezTo>
                      <a:pt x="26" y="74"/>
                      <a:pt x="25" y="71"/>
                      <a:pt x="26" y="68"/>
                    </a:cubicBezTo>
                    <a:cubicBezTo>
                      <a:pt x="26" y="66"/>
                      <a:pt x="28" y="65"/>
                      <a:pt x="28" y="64"/>
                    </a:cubicBezTo>
                    <a:cubicBezTo>
                      <a:pt x="30" y="59"/>
                      <a:pt x="29" y="55"/>
                      <a:pt x="29" y="51"/>
                    </a:cubicBezTo>
                    <a:cubicBezTo>
                      <a:pt x="29" y="46"/>
                      <a:pt x="31" y="46"/>
                      <a:pt x="33" y="43"/>
                    </a:cubicBezTo>
                    <a:cubicBezTo>
                      <a:pt x="36" y="39"/>
                      <a:pt x="35" y="33"/>
                      <a:pt x="38" y="31"/>
                    </a:cubicBezTo>
                    <a:cubicBezTo>
                      <a:pt x="43" y="28"/>
                      <a:pt x="43" y="31"/>
                      <a:pt x="46" y="26"/>
                    </a:cubicBezTo>
                    <a:cubicBezTo>
                      <a:pt x="48" y="23"/>
                      <a:pt x="48" y="18"/>
                      <a:pt x="53" y="17"/>
                    </a:cubicBezTo>
                    <a:cubicBezTo>
                      <a:pt x="57" y="17"/>
                      <a:pt x="59" y="23"/>
                      <a:pt x="63" y="21"/>
                    </a:cubicBezTo>
                    <a:cubicBezTo>
                      <a:pt x="67" y="19"/>
                      <a:pt x="64" y="14"/>
                      <a:pt x="70" y="13"/>
                    </a:cubicBezTo>
                    <a:cubicBezTo>
                      <a:pt x="76" y="12"/>
                      <a:pt x="73" y="18"/>
                      <a:pt x="76" y="20"/>
                    </a:cubicBezTo>
                    <a:cubicBezTo>
                      <a:pt x="81" y="23"/>
                      <a:pt x="82" y="16"/>
                      <a:pt x="86" y="14"/>
                    </a:cubicBezTo>
                    <a:cubicBezTo>
                      <a:pt x="90" y="13"/>
                      <a:pt x="93" y="15"/>
                      <a:pt x="97" y="12"/>
                    </a:cubicBezTo>
                    <a:cubicBezTo>
                      <a:pt x="90" y="6"/>
                      <a:pt x="82" y="5"/>
                      <a:pt x="73" y="4"/>
                    </a:cubicBezTo>
                    <a:cubicBezTo>
                      <a:pt x="66" y="3"/>
                      <a:pt x="60" y="0"/>
                      <a:pt x="53" y="4"/>
                    </a:cubicBezTo>
                    <a:cubicBezTo>
                      <a:pt x="41" y="11"/>
                      <a:pt x="36" y="21"/>
                      <a:pt x="28" y="32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2" name="Freeform 545">
                <a:extLst>
                  <a:ext uri="{FF2B5EF4-FFF2-40B4-BE49-F238E27FC236}">
                    <a16:creationId xmlns:a16="http://schemas.microsoft.com/office/drawing/2014/main" id="{9AD25F0A-7A5A-4BFA-BC84-D8E6CA0DD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3296"/>
                <a:ext cx="103" cy="30"/>
              </a:xfrm>
              <a:custGeom>
                <a:avLst/>
                <a:gdLst>
                  <a:gd name="T0" fmla="*/ 8 w 65"/>
                  <a:gd name="T1" fmla="*/ 47 h 19"/>
                  <a:gd name="T2" fmla="*/ 13 w 65"/>
                  <a:gd name="T3" fmla="*/ 14 h 19"/>
                  <a:gd name="T4" fmla="*/ 43 w 65"/>
                  <a:gd name="T5" fmla="*/ 27 h 19"/>
                  <a:gd name="T6" fmla="*/ 73 w 65"/>
                  <a:gd name="T7" fmla="*/ 33 h 19"/>
                  <a:gd name="T8" fmla="*/ 111 w 65"/>
                  <a:gd name="T9" fmla="*/ 35 h 19"/>
                  <a:gd name="T10" fmla="*/ 143 w 65"/>
                  <a:gd name="T11" fmla="*/ 33 h 19"/>
                  <a:gd name="T12" fmla="*/ 179 w 65"/>
                  <a:gd name="T13" fmla="*/ 27 h 19"/>
                  <a:gd name="T14" fmla="*/ 219 w 65"/>
                  <a:gd name="T15" fmla="*/ 5 h 19"/>
                  <a:gd name="T16" fmla="*/ 254 w 65"/>
                  <a:gd name="T17" fmla="*/ 5 h 19"/>
                  <a:gd name="T18" fmla="*/ 196 w 65"/>
                  <a:gd name="T19" fmla="*/ 60 h 19"/>
                  <a:gd name="T20" fmla="*/ 130 w 65"/>
                  <a:gd name="T21" fmla="*/ 55 h 19"/>
                  <a:gd name="T22" fmla="*/ 108 w 65"/>
                  <a:gd name="T23" fmla="*/ 68 h 19"/>
                  <a:gd name="T24" fmla="*/ 87 w 65"/>
                  <a:gd name="T25" fmla="*/ 62 h 19"/>
                  <a:gd name="T26" fmla="*/ 73 w 65"/>
                  <a:gd name="T27" fmla="*/ 68 h 19"/>
                  <a:gd name="T28" fmla="*/ 0 w 65"/>
                  <a:gd name="T29" fmla="*/ 60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5" h="19">
                    <a:moveTo>
                      <a:pt x="2" y="12"/>
                    </a:moveTo>
                    <a:cubicBezTo>
                      <a:pt x="0" y="9"/>
                      <a:pt x="1" y="6"/>
                      <a:pt x="3" y="4"/>
                    </a:cubicBezTo>
                    <a:cubicBezTo>
                      <a:pt x="7" y="1"/>
                      <a:pt x="8" y="4"/>
                      <a:pt x="11" y="7"/>
                    </a:cubicBezTo>
                    <a:cubicBezTo>
                      <a:pt x="15" y="10"/>
                      <a:pt x="13" y="10"/>
                      <a:pt x="18" y="8"/>
                    </a:cubicBezTo>
                    <a:cubicBezTo>
                      <a:pt x="25" y="5"/>
                      <a:pt x="21" y="6"/>
                      <a:pt x="28" y="9"/>
                    </a:cubicBezTo>
                    <a:cubicBezTo>
                      <a:pt x="33" y="11"/>
                      <a:pt x="32" y="10"/>
                      <a:pt x="36" y="8"/>
                    </a:cubicBezTo>
                    <a:cubicBezTo>
                      <a:pt x="41" y="5"/>
                      <a:pt x="39" y="6"/>
                      <a:pt x="45" y="7"/>
                    </a:cubicBezTo>
                    <a:cubicBezTo>
                      <a:pt x="51" y="8"/>
                      <a:pt x="50" y="4"/>
                      <a:pt x="55" y="1"/>
                    </a:cubicBezTo>
                    <a:cubicBezTo>
                      <a:pt x="57" y="0"/>
                      <a:pt x="61" y="1"/>
                      <a:pt x="64" y="1"/>
                    </a:cubicBezTo>
                    <a:cubicBezTo>
                      <a:pt x="65" y="9"/>
                      <a:pt x="56" y="14"/>
                      <a:pt x="49" y="15"/>
                    </a:cubicBezTo>
                    <a:cubicBezTo>
                      <a:pt x="43" y="15"/>
                      <a:pt x="39" y="11"/>
                      <a:pt x="33" y="14"/>
                    </a:cubicBezTo>
                    <a:cubicBezTo>
                      <a:pt x="31" y="14"/>
                      <a:pt x="29" y="17"/>
                      <a:pt x="27" y="17"/>
                    </a:cubicBezTo>
                    <a:cubicBezTo>
                      <a:pt x="25" y="17"/>
                      <a:pt x="23" y="16"/>
                      <a:pt x="22" y="16"/>
                    </a:cubicBezTo>
                    <a:cubicBezTo>
                      <a:pt x="20" y="16"/>
                      <a:pt x="19" y="17"/>
                      <a:pt x="18" y="17"/>
                    </a:cubicBezTo>
                    <a:cubicBezTo>
                      <a:pt x="14" y="18"/>
                      <a:pt x="2" y="19"/>
                      <a:pt x="0" y="15"/>
                    </a:cubicBezTo>
                  </a:path>
                </a:pathLst>
              </a:custGeom>
              <a:solidFill>
                <a:srgbClr val="F7C7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3" name="Freeform 546">
                <a:extLst>
                  <a:ext uri="{FF2B5EF4-FFF2-40B4-BE49-F238E27FC236}">
                    <a16:creationId xmlns:a16="http://schemas.microsoft.com/office/drawing/2014/main" id="{5F4DF5FC-F056-43D0-8108-A47B2E780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1" y="2503"/>
                <a:ext cx="51" cy="100"/>
              </a:xfrm>
              <a:custGeom>
                <a:avLst/>
                <a:gdLst>
                  <a:gd name="T0" fmla="*/ 29 w 32"/>
                  <a:gd name="T1" fmla="*/ 189 h 63"/>
                  <a:gd name="T2" fmla="*/ 29 w 32"/>
                  <a:gd name="T3" fmla="*/ 171 h 63"/>
                  <a:gd name="T4" fmla="*/ 48 w 32"/>
                  <a:gd name="T5" fmla="*/ 179 h 63"/>
                  <a:gd name="T6" fmla="*/ 46 w 32"/>
                  <a:gd name="T7" fmla="*/ 156 h 63"/>
                  <a:gd name="T8" fmla="*/ 53 w 32"/>
                  <a:gd name="T9" fmla="*/ 141 h 63"/>
                  <a:gd name="T10" fmla="*/ 48 w 32"/>
                  <a:gd name="T11" fmla="*/ 129 h 63"/>
                  <a:gd name="T12" fmla="*/ 77 w 32"/>
                  <a:gd name="T13" fmla="*/ 95 h 63"/>
                  <a:gd name="T14" fmla="*/ 77 w 32"/>
                  <a:gd name="T15" fmla="*/ 73 h 63"/>
                  <a:gd name="T16" fmla="*/ 89 w 32"/>
                  <a:gd name="T17" fmla="*/ 52 h 63"/>
                  <a:gd name="T18" fmla="*/ 97 w 32"/>
                  <a:gd name="T19" fmla="*/ 21 h 63"/>
                  <a:gd name="T20" fmla="*/ 123 w 32"/>
                  <a:gd name="T21" fmla="*/ 8 h 63"/>
                  <a:gd name="T22" fmla="*/ 94 w 32"/>
                  <a:gd name="T23" fmla="*/ 60 h 63"/>
                  <a:gd name="T24" fmla="*/ 84 w 32"/>
                  <a:gd name="T25" fmla="*/ 95 h 63"/>
                  <a:gd name="T26" fmla="*/ 61 w 32"/>
                  <a:gd name="T27" fmla="*/ 143 h 63"/>
                  <a:gd name="T28" fmla="*/ 56 w 32"/>
                  <a:gd name="T29" fmla="*/ 168 h 63"/>
                  <a:gd name="T30" fmla="*/ 48 w 32"/>
                  <a:gd name="T31" fmla="*/ 197 h 63"/>
                  <a:gd name="T32" fmla="*/ 35 w 32"/>
                  <a:gd name="T33" fmla="*/ 237 h 63"/>
                  <a:gd name="T34" fmla="*/ 21 w 32"/>
                  <a:gd name="T35" fmla="*/ 179 h 6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" h="63">
                    <a:moveTo>
                      <a:pt x="7" y="47"/>
                    </a:moveTo>
                    <a:cubicBezTo>
                      <a:pt x="6" y="46"/>
                      <a:pt x="5" y="44"/>
                      <a:pt x="7" y="43"/>
                    </a:cubicBezTo>
                    <a:cubicBezTo>
                      <a:pt x="8" y="42"/>
                      <a:pt x="11" y="45"/>
                      <a:pt x="12" y="45"/>
                    </a:cubicBezTo>
                    <a:cubicBezTo>
                      <a:pt x="12" y="43"/>
                      <a:pt x="11" y="41"/>
                      <a:pt x="11" y="39"/>
                    </a:cubicBezTo>
                    <a:cubicBezTo>
                      <a:pt x="11" y="38"/>
                      <a:pt x="13" y="37"/>
                      <a:pt x="13" y="35"/>
                    </a:cubicBezTo>
                    <a:cubicBezTo>
                      <a:pt x="13" y="34"/>
                      <a:pt x="11" y="33"/>
                      <a:pt x="12" y="32"/>
                    </a:cubicBezTo>
                    <a:cubicBezTo>
                      <a:pt x="12" y="27"/>
                      <a:pt x="18" y="28"/>
                      <a:pt x="19" y="24"/>
                    </a:cubicBezTo>
                    <a:cubicBezTo>
                      <a:pt x="19" y="22"/>
                      <a:pt x="18" y="20"/>
                      <a:pt x="19" y="18"/>
                    </a:cubicBezTo>
                    <a:cubicBezTo>
                      <a:pt x="19" y="16"/>
                      <a:pt x="21" y="15"/>
                      <a:pt x="22" y="13"/>
                    </a:cubicBezTo>
                    <a:cubicBezTo>
                      <a:pt x="22" y="9"/>
                      <a:pt x="21" y="8"/>
                      <a:pt x="24" y="5"/>
                    </a:cubicBezTo>
                    <a:cubicBezTo>
                      <a:pt x="26" y="3"/>
                      <a:pt x="28" y="0"/>
                      <a:pt x="30" y="2"/>
                    </a:cubicBezTo>
                    <a:cubicBezTo>
                      <a:pt x="32" y="5"/>
                      <a:pt x="24" y="13"/>
                      <a:pt x="23" y="15"/>
                    </a:cubicBezTo>
                    <a:cubicBezTo>
                      <a:pt x="22" y="18"/>
                      <a:pt x="22" y="21"/>
                      <a:pt x="21" y="24"/>
                    </a:cubicBezTo>
                    <a:cubicBezTo>
                      <a:pt x="19" y="28"/>
                      <a:pt x="16" y="31"/>
                      <a:pt x="15" y="36"/>
                    </a:cubicBezTo>
                    <a:cubicBezTo>
                      <a:pt x="14" y="38"/>
                      <a:pt x="15" y="40"/>
                      <a:pt x="14" y="42"/>
                    </a:cubicBezTo>
                    <a:cubicBezTo>
                      <a:pt x="14" y="44"/>
                      <a:pt x="13" y="47"/>
                      <a:pt x="12" y="49"/>
                    </a:cubicBezTo>
                    <a:cubicBezTo>
                      <a:pt x="11" y="52"/>
                      <a:pt x="7" y="56"/>
                      <a:pt x="9" y="59"/>
                    </a:cubicBezTo>
                    <a:cubicBezTo>
                      <a:pt x="0" y="63"/>
                      <a:pt x="8" y="48"/>
                      <a:pt x="5" y="45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4" name="Freeform 547">
                <a:extLst>
                  <a:ext uri="{FF2B5EF4-FFF2-40B4-BE49-F238E27FC236}">
                    <a16:creationId xmlns:a16="http://schemas.microsoft.com/office/drawing/2014/main" id="{31298D73-B7C0-43C5-8A9F-024503E1F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398"/>
                <a:ext cx="65" cy="92"/>
              </a:xfrm>
              <a:custGeom>
                <a:avLst/>
                <a:gdLst>
                  <a:gd name="T0" fmla="*/ 0 w 41"/>
                  <a:gd name="T1" fmla="*/ 227 h 58"/>
                  <a:gd name="T2" fmla="*/ 21 w 41"/>
                  <a:gd name="T3" fmla="*/ 163 h 58"/>
                  <a:gd name="T4" fmla="*/ 40 w 41"/>
                  <a:gd name="T5" fmla="*/ 149 h 58"/>
                  <a:gd name="T6" fmla="*/ 63 w 41"/>
                  <a:gd name="T7" fmla="*/ 116 h 58"/>
                  <a:gd name="T8" fmla="*/ 116 w 41"/>
                  <a:gd name="T9" fmla="*/ 40 h 58"/>
                  <a:gd name="T10" fmla="*/ 159 w 41"/>
                  <a:gd name="T11" fmla="*/ 0 h 58"/>
                  <a:gd name="T12" fmla="*/ 155 w 41"/>
                  <a:gd name="T13" fmla="*/ 48 h 58"/>
                  <a:gd name="T14" fmla="*/ 103 w 41"/>
                  <a:gd name="T15" fmla="*/ 103 h 58"/>
                  <a:gd name="T16" fmla="*/ 90 w 41"/>
                  <a:gd name="T17" fmla="*/ 128 h 58"/>
                  <a:gd name="T18" fmla="*/ 63 w 41"/>
                  <a:gd name="T19" fmla="*/ 155 h 58"/>
                  <a:gd name="T20" fmla="*/ 48 w 41"/>
                  <a:gd name="T21" fmla="*/ 176 h 58"/>
                  <a:gd name="T22" fmla="*/ 43 w 41"/>
                  <a:gd name="T23" fmla="*/ 189 h 58"/>
                  <a:gd name="T24" fmla="*/ 35 w 41"/>
                  <a:gd name="T25" fmla="*/ 198 h 58"/>
                  <a:gd name="T26" fmla="*/ 40 w 41"/>
                  <a:gd name="T27" fmla="*/ 224 h 58"/>
                  <a:gd name="T28" fmla="*/ 13 w 41"/>
                  <a:gd name="T29" fmla="*/ 219 h 5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1" h="58">
                    <a:moveTo>
                      <a:pt x="0" y="57"/>
                    </a:moveTo>
                    <a:cubicBezTo>
                      <a:pt x="6" y="55"/>
                      <a:pt x="0" y="45"/>
                      <a:pt x="5" y="41"/>
                    </a:cubicBezTo>
                    <a:cubicBezTo>
                      <a:pt x="8" y="39"/>
                      <a:pt x="8" y="39"/>
                      <a:pt x="10" y="37"/>
                    </a:cubicBezTo>
                    <a:cubicBezTo>
                      <a:pt x="12" y="34"/>
                      <a:pt x="12" y="32"/>
                      <a:pt x="16" y="29"/>
                    </a:cubicBezTo>
                    <a:cubicBezTo>
                      <a:pt x="22" y="23"/>
                      <a:pt x="24" y="16"/>
                      <a:pt x="29" y="10"/>
                    </a:cubicBezTo>
                    <a:cubicBezTo>
                      <a:pt x="32" y="7"/>
                      <a:pt x="40" y="4"/>
                      <a:pt x="40" y="0"/>
                    </a:cubicBezTo>
                    <a:cubicBezTo>
                      <a:pt x="41" y="3"/>
                      <a:pt x="41" y="8"/>
                      <a:pt x="39" y="12"/>
                    </a:cubicBezTo>
                    <a:cubicBezTo>
                      <a:pt x="36" y="17"/>
                      <a:pt x="28" y="20"/>
                      <a:pt x="26" y="26"/>
                    </a:cubicBezTo>
                    <a:cubicBezTo>
                      <a:pt x="24" y="30"/>
                      <a:pt x="26" y="29"/>
                      <a:pt x="23" y="32"/>
                    </a:cubicBezTo>
                    <a:cubicBezTo>
                      <a:pt x="21" y="34"/>
                      <a:pt x="19" y="37"/>
                      <a:pt x="16" y="39"/>
                    </a:cubicBezTo>
                    <a:cubicBezTo>
                      <a:pt x="14" y="41"/>
                      <a:pt x="14" y="41"/>
                      <a:pt x="12" y="44"/>
                    </a:cubicBezTo>
                    <a:cubicBezTo>
                      <a:pt x="12" y="44"/>
                      <a:pt x="12" y="46"/>
                      <a:pt x="11" y="47"/>
                    </a:cubicBezTo>
                    <a:cubicBezTo>
                      <a:pt x="10" y="48"/>
                      <a:pt x="8" y="47"/>
                      <a:pt x="9" y="50"/>
                    </a:cubicBezTo>
                    <a:cubicBezTo>
                      <a:pt x="9" y="53"/>
                      <a:pt x="15" y="52"/>
                      <a:pt x="10" y="56"/>
                    </a:cubicBezTo>
                    <a:cubicBezTo>
                      <a:pt x="8" y="57"/>
                      <a:pt x="4" y="58"/>
                      <a:pt x="3" y="55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5" name="Freeform 548">
                <a:extLst>
                  <a:ext uri="{FF2B5EF4-FFF2-40B4-BE49-F238E27FC236}">
                    <a16:creationId xmlns:a16="http://schemas.microsoft.com/office/drawing/2014/main" id="{1F706C4F-E94A-4C44-9FF7-116843CFE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2567"/>
                <a:ext cx="122" cy="74"/>
              </a:xfrm>
              <a:custGeom>
                <a:avLst/>
                <a:gdLst>
                  <a:gd name="T0" fmla="*/ 306 w 77"/>
                  <a:gd name="T1" fmla="*/ 5 h 47"/>
                  <a:gd name="T2" fmla="*/ 263 w 77"/>
                  <a:gd name="T3" fmla="*/ 39 h 47"/>
                  <a:gd name="T4" fmla="*/ 227 w 77"/>
                  <a:gd name="T5" fmla="*/ 55 h 47"/>
                  <a:gd name="T6" fmla="*/ 196 w 77"/>
                  <a:gd name="T7" fmla="*/ 68 h 47"/>
                  <a:gd name="T8" fmla="*/ 163 w 77"/>
                  <a:gd name="T9" fmla="*/ 90 h 47"/>
                  <a:gd name="T10" fmla="*/ 130 w 77"/>
                  <a:gd name="T11" fmla="*/ 102 h 47"/>
                  <a:gd name="T12" fmla="*/ 108 w 77"/>
                  <a:gd name="T13" fmla="*/ 94 h 47"/>
                  <a:gd name="T14" fmla="*/ 103 w 77"/>
                  <a:gd name="T15" fmla="*/ 113 h 47"/>
                  <a:gd name="T16" fmla="*/ 87 w 77"/>
                  <a:gd name="T17" fmla="*/ 124 h 47"/>
                  <a:gd name="T18" fmla="*/ 33 w 77"/>
                  <a:gd name="T19" fmla="*/ 143 h 47"/>
                  <a:gd name="T20" fmla="*/ 16 w 77"/>
                  <a:gd name="T21" fmla="*/ 164 h 47"/>
                  <a:gd name="T22" fmla="*/ 13 w 77"/>
                  <a:gd name="T23" fmla="*/ 172 h 47"/>
                  <a:gd name="T24" fmla="*/ 0 w 77"/>
                  <a:gd name="T25" fmla="*/ 184 h 47"/>
                  <a:gd name="T26" fmla="*/ 33 w 77"/>
                  <a:gd name="T27" fmla="*/ 172 h 47"/>
                  <a:gd name="T28" fmla="*/ 82 w 77"/>
                  <a:gd name="T29" fmla="*/ 151 h 47"/>
                  <a:gd name="T30" fmla="*/ 103 w 77"/>
                  <a:gd name="T31" fmla="*/ 134 h 47"/>
                  <a:gd name="T32" fmla="*/ 130 w 77"/>
                  <a:gd name="T33" fmla="*/ 117 h 47"/>
                  <a:gd name="T34" fmla="*/ 147 w 77"/>
                  <a:gd name="T35" fmla="*/ 102 h 47"/>
                  <a:gd name="T36" fmla="*/ 177 w 77"/>
                  <a:gd name="T37" fmla="*/ 107 h 47"/>
                  <a:gd name="T38" fmla="*/ 206 w 77"/>
                  <a:gd name="T39" fmla="*/ 82 h 47"/>
                  <a:gd name="T40" fmla="*/ 239 w 77"/>
                  <a:gd name="T41" fmla="*/ 69 h 47"/>
                  <a:gd name="T42" fmla="*/ 274 w 77"/>
                  <a:gd name="T43" fmla="*/ 49 h 47"/>
                  <a:gd name="T44" fmla="*/ 301 w 77"/>
                  <a:gd name="T45" fmla="*/ 8 h 4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7" h="47">
                    <a:moveTo>
                      <a:pt x="77" y="1"/>
                    </a:moveTo>
                    <a:cubicBezTo>
                      <a:pt x="73" y="0"/>
                      <a:pt x="69" y="8"/>
                      <a:pt x="66" y="10"/>
                    </a:cubicBezTo>
                    <a:cubicBezTo>
                      <a:pt x="63" y="12"/>
                      <a:pt x="60" y="12"/>
                      <a:pt x="57" y="14"/>
                    </a:cubicBezTo>
                    <a:cubicBezTo>
                      <a:pt x="54" y="16"/>
                      <a:pt x="52" y="16"/>
                      <a:pt x="49" y="17"/>
                    </a:cubicBezTo>
                    <a:cubicBezTo>
                      <a:pt x="46" y="18"/>
                      <a:pt x="45" y="21"/>
                      <a:pt x="41" y="23"/>
                    </a:cubicBezTo>
                    <a:cubicBezTo>
                      <a:pt x="39" y="24"/>
                      <a:pt x="35" y="26"/>
                      <a:pt x="33" y="26"/>
                    </a:cubicBezTo>
                    <a:cubicBezTo>
                      <a:pt x="31" y="25"/>
                      <a:pt x="29" y="23"/>
                      <a:pt x="27" y="24"/>
                    </a:cubicBezTo>
                    <a:cubicBezTo>
                      <a:pt x="26" y="25"/>
                      <a:pt x="27" y="27"/>
                      <a:pt x="26" y="29"/>
                    </a:cubicBezTo>
                    <a:cubicBezTo>
                      <a:pt x="25" y="31"/>
                      <a:pt x="24" y="31"/>
                      <a:pt x="22" y="32"/>
                    </a:cubicBezTo>
                    <a:cubicBezTo>
                      <a:pt x="17" y="34"/>
                      <a:pt x="13" y="35"/>
                      <a:pt x="8" y="37"/>
                    </a:cubicBezTo>
                    <a:cubicBezTo>
                      <a:pt x="5" y="39"/>
                      <a:pt x="5" y="39"/>
                      <a:pt x="4" y="42"/>
                    </a:cubicBezTo>
                    <a:cubicBezTo>
                      <a:pt x="3" y="42"/>
                      <a:pt x="3" y="43"/>
                      <a:pt x="3" y="44"/>
                    </a:cubicBezTo>
                    <a:cubicBezTo>
                      <a:pt x="2" y="45"/>
                      <a:pt x="0" y="46"/>
                      <a:pt x="0" y="47"/>
                    </a:cubicBezTo>
                    <a:cubicBezTo>
                      <a:pt x="3" y="47"/>
                      <a:pt x="5" y="45"/>
                      <a:pt x="8" y="44"/>
                    </a:cubicBezTo>
                    <a:cubicBezTo>
                      <a:pt x="13" y="43"/>
                      <a:pt x="18" y="43"/>
                      <a:pt x="21" y="39"/>
                    </a:cubicBezTo>
                    <a:cubicBezTo>
                      <a:pt x="23" y="37"/>
                      <a:pt x="24" y="36"/>
                      <a:pt x="26" y="34"/>
                    </a:cubicBezTo>
                    <a:cubicBezTo>
                      <a:pt x="29" y="33"/>
                      <a:pt x="31" y="32"/>
                      <a:pt x="33" y="30"/>
                    </a:cubicBezTo>
                    <a:cubicBezTo>
                      <a:pt x="34" y="30"/>
                      <a:pt x="36" y="27"/>
                      <a:pt x="37" y="26"/>
                    </a:cubicBezTo>
                    <a:cubicBezTo>
                      <a:pt x="39" y="26"/>
                      <a:pt x="42" y="28"/>
                      <a:pt x="45" y="27"/>
                    </a:cubicBezTo>
                    <a:cubicBezTo>
                      <a:pt x="49" y="26"/>
                      <a:pt x="49" y="23"/>
                      <a:pt x="52" y="21"/>
                    </a:cubicBezTo>
                    <a:cubicBezTo>
                      <a:pt x="54" y="19"/>
                      <a:pt x="58" y="19"/>
                      <a:pt x="60" y="18"/>
                    </a:cubicBezTo>
                    <a:cubicBezTo>
                      <a:pt x="60" y="25"/>
                      <a:pt x="68" y="15"/>
                      <a:pt x="69" y="13"/>
                    </a:cubicBezTo>
                    <a:cubicBezTo>
                      <a:pt x="71" y="9"/>
                      <a:pt x="73" y="5"/>
                      <a:pt x="76" y="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6" name="Freeform 549">
                <a:extLst>
                  <a:ext uri="{FF2B5EF4-FFF2-40B4-BE49-F238E27FC236}">
                    <a16:creationId xmlns:a16="http://schemas.microsoft.com/office/drawing/2014/main" id="{7CB22790-6BE0-45BD-BC3E-112AA45E7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641"/>
                <a:ext cx="31" cy="61"/>
              </a:xfrm>
              <a:custGeom>
                <a:avLst/>
                <a:gdLst>
                  <a:gd name="T0" fmla="*/ 40 w 20"/>
                  <a:gd name="T1" fmla="*/ 0 h 38"/>
                  <a:gd name="T2" fmla="*/ 60 w 20"/>
                  <a:gd name="T3" fmla="*/ 29 h 38"/>
                  <a:gd name="T4" fmla="*/ 39 w 20"/>
                  <a:gd name="T5" fmla="*/ 63 h 38"/>
                  <a:gd name="T6" fmla="*/ 48 w 20"/>
                  <a:gd name="T7" fmla="*/ 67 h 38"/>
                  <a:gd name="T8" fmla="*/ 26 w 20"/>
                  <a:gd name="T9" fmla="*/ 108 h 38"/>
                  <a:gd name="T10" fmla="*/ 26 w 20"/>
                  <a:gd name="T11" fmla="*/ 136 h 38"/>
                  <a:gd name="T12" fmla="*/ 12 w 20"/>
                  <a:gd name="T13" fmla="*/ 157 h 38"/>
                  <a:gd name="T14" fmla="*/ 12 w 20"/>
                  <a:gd name="T15" fmla="*/ 101 h 38"/>
                  <a:gd name="T16" fmla="*/ 26 w 20"/>
                  <a:gd name="T17" fmla="*/ 69 h 38"/>
                  <a:gd name="T18" fmla="*/ 12 w 20"/>
                  <a:gd name="T19" fmla="*/ 69 h 38"/>
                  <a:gd name="T20" fmla="*/ 19 w 20"/>
                  <a:gd name="T21" fmla="*/ 26 h 38"/>
                  <a:gd name="T22" fmla="*/ 34 w 20"/>
                  <a:gd name="T23" fmla="*/ 5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" h="38">
                    <a:moveTo>
                      <a:pt x="11" y="0"/>
                    </a:moveTo>
                    <a:cubicBezTo>
                      <a:pt x="15" y="0"/>
                      <a:pt x="20" y="2"/>
                      <a:pt x="16" y="7"/>
                    </a:cubicBezTo>
                    <a:cubicBezTo>
                      <a:pt x="14" y="10"/>
                      <a:pt x="11" y="11"/>
                      <a:pt x="10" y="15"/>
                    </a:cubicBezTo>
                    <a:cubicBezTo>
                      <a:pt x="11" y="16"/>
                      <a:pt x="12" y="16"/>
                      <a:pt x="13" y="16"/>
                    </a:cubicBezTo>
                    <a:cubicBezTo>
                      <a:pt x="13" y="22"/>
                      <a:pt x="7" y="21"/>
                      <a:pt x="7" y="26"/>
                    </a:cubicBezTo>
                    <a:cubicBezTo>
                      <a:pt x="7" y="29"/>
                      <a:pt x="9" y="29"/>
                      <a:pt x="7" y="33"/>
                    </a:cubicBezTo>
                    <a:cubicBezTo>
                      <a:pt x="6" y="35"/>
                      <a:pt x="4" y="36"/>
                      <a:pt x="3" y="38"/>
                    </a:cubicBezTo>
                    <a:cubicBezTo>
                      <a:pt x="0" y="35"/>
                      <a:pt x="2" y="27"/>
                      <a:pt x="3" y="24"/>
                    </a:cubicBezTo>
                    <a:cubicBezTo>
                      <a:pt x="4" y="22"/>
                      <a:pt x="8" y="20"/>
                      <a:pt x="7" y="17"/>
                    </a:cubicBezTo>
                    <a:cubicBezTo>
                      <a:pt x="6" y="17"/>
                      <a:pt x="4" y="16"/>
                      <a:pt x="3" y="17"/>
                    </a:cubicBezTo>
                    <a:cubicBezTo>
                      <a:pt x="3" y="14"/>
                      <a:pt x="12" y="4"/>
                      <a:pt x="5" y="6"/>
                    </a:cubicBezTo>
                    <a:cubicBezTo>
                      <a:pt x="4" y="4"/>
                      <a:pt x="7" y="2"/>
                      <a:pt x="9" y="1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7" name="Freeform 550">
                <a:extLst>
                  <a:ext uri="{FF2B5EF4-FFF2-40B4-BE49-F238E27FC236}">
                    <a16:creationId xmlns:a16="http://schemas.microsoft.com/office/drawing/2014/main" id="{27EDF34E-B06B-490B-BBE5-929244E33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6" y="2657"/>
                <a:ext cx="40" cy="30"/>
              </a:xfrm>
              <a:custGeom>
                <a:avLst/>
                <a:gdLst>
                  <a:gd name="T0" fmla="*/ 102 w 25"/>
                  <a:gd name="T1" fmla="*/ 0 h 19"/>
                  <a:gd name="T2" fmla="*/ 77 w 25"/>
                  <a:gd name="T3" fmla="*/ 5 h 19"/>
                  <a:gd name="T4" fmla="*/ 56 w 25"/>
                  <a:gd name="T5" fmla="*/ 22 h 19"/>
                  <a:gd name="T6" fmla="*/ 16 w 25"/>
                  <a:gd name="T7" fmla="*/ 47 h 19"/>
                  <a:gd name="T8" fmla="*/ 69 w 25"/>
                  <a:gd name="T9" fmla="*/ 35 h 19"/>
                  <a:gd name="T10" fmla="*/ 102 w 25"/>
                  <a:gd name="T11" fmla="*/ 5 h 19"/>
                  <a:gd name="T12" fmla="*/ 94 w 25"/>
                  <a:gd name="T13" fmla="*/ 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9">
                    <a:moveTo>
                      <a:pt x="25" y="0"/>
                    </a:moveTo>
                    <a:cubicBezTo>
                      <a:pt x="23" y="0"/>
                      <a:pt x="21" y="0"/>
                      <a:pt x="19" y="1"/>
                    </a:cubicBezTo>
                    <a:cubicBezTo>
                      <a:pt x="14" y="2"/>
                      <a:pt x="16" y="1"/>
                      <a:pt x="14" y="6"/>
                    </a:cubicBezTo>
                    <a:cubicBezTo>
                      <a:pt x="12" y="11"/>
                      <a:pt x="6" y="9"/>
                      <a:pt x="4" y="12"/>
                    </a:cubicBezTo>
                    <a:cubicBezTo>
                      <a:pt x="0" y="19"/>
                      <a:pt x="15" y="10"/>
                      <a:pt x="17" y="9"/>
                    </a:cubicBezTo>
                    <a:cubicBezTo>
                      <a:pt x="20" y="7"/>
                      <a:pt x="24" y="5"/>
                      <a:pt x="25" y="1"/>
                    </a:cubicBezTo>
                    <a:cubicBezTo>
                      <a:pt x="24" y="1"/>
                      <a:pt x="24" y="1"/>
                      <a:pt x="23" y="1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8" name="Freeform 551">
                <a:extLst>
                  <a:ext uri="{FF2B5EF4-FFF2-40B4-BE49-F238E27FC236}">
                    <a16:creationId xmlns:a16="http://schemas.microsoft.com/office/drawing/2014/main" id="{71992564-AB42-4D5B-97C4-245AAF005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9" y="2687"/>
                <a:ext cx="60" cy="54"/>
              </a:xfrm>
              <a:custGeom>
                <a:avLst/>
                <a:gdLst>
                  <a:gd name="T0" fmla="*/ 117 w 38"/>
                  <a:gd name="T1" fmla="*/ 0 h 34"/>
                  <a:gd name="T2" fmla="*/ 107 w 38"/>
                  <a:gd name="T3" fmla="*/ 21 h 34"/>
                  <a:gd name="T4" fmla="*/ 81 w 38"/>
                  <a:gd name="T5" fmla="*/ 27 h 34"/>
                  <a:gd name="T6" fmla="*/ 62 w 38"/>
                  <a:gd name="T7" fmla="*/ 64 h 34"/>
                  <a:gd name="T8" fmla="*/ 39 w 38"/>
                  <a:gd name="T9" fmla="*/ 83 h 34"/>
                  <a:gd name="T10" fmla="*/ 27 w 38"/>
                  <a:gd name="T11" fmla="*/ 102 h 34"/>
                  <a:gd name="T12" fmla="*/ 5 w 38"/>
                  <a:gd name="T13" fmla="*/ 94 h 34"/>
                  <a:gd name="T14" fmla="*/ 27 w 38"/>
                  <a:gd name="T15" fmla="*/ 108 h 34"/>
                  <a:gd name="T16" fmla="*/ 39 w 38"/>
                  <a:gd name="T17" fmla="*/ 129 h 34"/>
                  <a:gd name="T18" fmla="*/ 62 w 38"/>
                  <a:gd name="T19" fmla="*/ 81 h 34"/>
                  <a:gd name="T20" fmla="*/ 90 w 38"/>
                  <a:gd name="T21" fmla="*/ 64 h 34"/>
                  <a:gd name="T22" fmla="*/ 122 w 38"/>
                  <a:gd name="T23" fmla="*/ 43 h 34"/>
                  <a:gd name="T24" fmla="*/ 150 w 38"/>
                  <a:gd name="T25" fmla="*/ 48 h 34"/>
                  <a:gd name="T26" fmla="*/ 129 w 38"/>
                  <a:gd name="T27" fmla="*/ 13 h 34"/>
                  <a:gd name="T28" fmla="*/ 122 w 38"/>
                  <a:gd name="T29" fmla="*/ 13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8" h="34">
                    <a:moveTo>
                      <a:pt x="30" y="0"/>
                    </a:moveTo>
                    <a:cubicBezTo>
                      <a:pt x="29" y="2"/>
                      <a:pt x="28" y="4"/>
                      <a:pt x="27" y="5"/>
                    </a:cubicBezTo>
                    <a:cubicBezTo>
                      <a:pt x="24" y="8"/>
                      <a:pt x="23" y="6"/>
                      <a:pt x="20" y="7"/>
                    </a:cubicBezTo>
                    <a:cubicBezTo>
                      <a:pt x="16" y="8"/>
                      <a:pt x="15" y="12"/>
                      <a:pt x="16" y="16"/>
                    </a:cubicBezTo>
                    <a:cubicBezTo>
                      <a:pt x="12" y="17"/>
                      <a:pt x="12" y="18"/>
                      <a:pt x="10" y="21"/>
                    </a:cubicBezTo>
                    <a:cubicBezTo>
                      <a:pt x="9" y="24"/>
                      <a:pt x="12" y="24"/>
                      <a:pt x="7" y="25"/>
                    </a:cubicBezTo>
                    <a:cubicBezTo>
                      <a:pt x="6" y="25"/>
                      <a:pt x="2" y="24"/>
                      <a:pt x="1" y="23"/>
                    </a:cubicBezTo>
                    <a:cubicBezTo>
                      <a:pt x="0" y="29"/>
                      <a:pt x="4" y="28"/>
                      <a:pt x="7" y="27"/>
                    </a:cubicBezTo>
                    <a:cubicBezTo>
                      <a:pt x="7" y="29"/>
                      <a:pt x="6" y="34"/>
                      <a:pt x="10" y="32"/>
                    </a:cubicBezTo>
                    <a:cubicBezTo>
                      <a:pt x="14" y="31"/>
                      <a:pt x="11" y="22"/>
                      <a:pt x="16" y="20"/>
                    </a:cubicBezTo>
                    <a:cubicBezTo>
                      <a:pt x="21" y="18"/>
                      <a:pt x="20" y="21"/>
                      <a:pt x="23" y="16"/>
                    </a:cubicBezTo>
                    <a:cubicBezTo>
                      <a:pt x="25" y="12"/>
                      <a:pt x="26" y="10"/>
                      <a:pt x="31" y="11"/>
                    </a:cubicBezTo>
                    <a:cubicBezTo>
                      <a:pt x="31" y="15"/>
                      <a:pt x="37" y="17"/>
                      <a:pt x="38" y="12"/>
                    </a:cubicBezTo>
                    <a:cubicBezTo>
                      <a:pt x="38" y="8"/>
                      <a:pt x="31" y="8"/>
                      <a:pt x="33" y="3"/>
                    </a:cubicBezTo>
                    <a:cubicBezTo>
                      <a:pt x="32" y="3"/>
                      <a:pt x="32" y="3"/>
                      <a:pt x="31" y="3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49" name="Freeform 552">
                <a:extLst>
                  <a:ext uri="{FF2B5EF4-FFF2-40B4-BE49-F238E27FC236}">
                    <a16:creationId xmlns:a16="http://schemas.microsoft.com/office/drawing/2014/main" id="{1021A4BB-5A86-4E79-AD33-9F6A4F4F6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4" y="2751"/>
                <a:ext cx="43" cy="57"/>
              </a:xfrm>
              <a:custGeom>
                <a:avLst/>
                <a:gdLst>
                  <a:gd name="T0" fmla="*/ 108 w 27"/>
                  <a:gd name="T1" fmla="*/ 33 h 36"/>
                  <a:gd name="T2" fmla="*/ 64 w 27"/>
                  <a:gd name="T3" fmla="*/ 33 h 36"/>
                  <a:gd name="T4" fmla="*/ 53 w 27"/>
                  <a:gd name="T5" fmla="*/ 16 h 36"/>
                  <a:gd name="T6" fmla="*/ 40 w 27"/>
                  <a:gd name="T7" fmla="*/ 68 h 36"/>
                  <a:gd name="T8" fmla="*/ 13 w 27"/>
                  <a:gd name="T9" fmla="*/ 90 h 36"/>
                  <a:gd name="T10" fmla="*/ 29 w 27"/>
                  <a:gd name="T11" fmla="*/ 100 h 36"/>
                  <a:gd name="T12" fmla="*/ 16 w 27"/>
                  <a:gd name="T13" fmla="*/ 120 h 36"/>
                  <a:gd name="T14" fmla="*/ 48 w 27"/>
                  <a:gd name="T15" fmla="*/ 128 h 36"/>
                  <a:gd name="T16" fmla="*/ 40 w 27"/>
                  <a:gd name="T17" fmla="*/ 90 h 36"/>
                  <a:gd name="T18" fmla="*/ 68 w 27"/>
                  <a:gd name="T19" fmla="*/ 73 h 36"/>
                  <a:gd name="T20" fmla="*/ 84 w 27"/>
                  <a:gd name="T21" fmla="*/ 68 h 36"/>
                  <a:gd name="T22" fmla="*/ 97 w 27"/>
                  <a:gd name="T23" fmla="*/ 68 h 36"/>
                  <a:gd name="T24" fmla="*/ 108 w 27"/>
                  <a:gd name="T25" fmla="*/ 40 h 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36">
                    <a:moveTo>
                      <a:pt x="27" y="8"/>
                    </a:moveTo>
                    <a:cubicBezTo>
                      <a:pt x="22" y="11"/>
                      <a:pt x="18" y="13"/>
                      <a:pt x="16" y="8"/>
                    </a:cubicBezTo>
                    <a:cubicBezTo>
                      <a:pt x="16" y="6"/>
                      <a:pt x="17" y="0"/>
                      <a:pt x="13" y="4"/>
                    </a:cubicBezTo>
                    <a:cubicBezTo>
                      <a:pt x="7" y="10"/>
                      <a:pt x="18" y="13"/>
                      <a:pt x="10" y="17"/>
                    </a:cubicBezTo>
                    <a:cubicBezTo>
                      <a:pt x="8" y="18"/>
                      <a:pt x="0" y="18"/>
                      <a:pt x="3" y="23"/>
                    </a:cubicBezTo>
                    <a:cubicBezTo>
                      <a:pt x="4" y="25"/>
                      <a:pt x="6" y="24"/>
                      <a:pt x="7" y="25"/>
                    </a:cubicBezTo>
                    <a:cubicBezTo>
                      <a:pt x="7" y="27"/>
                      <a:pt x="4" y="28"/>
                      <a:pt x="4" y="30"/>
                    </a:cubicBezTo>
                    <a:cubicBezTo>
                      <a:pt x="3" y="34"/>
                      <a:pt x="10" y="36"/>
                      <a:pt x="12" y="32"/>
                    </a:cubicBezTo>
                    <a:cubicBezTo>
                      <a:pt x="13" y="29"/>
                      <a:pt x="10" y="26"/>
                      <a:pt x="10" y="23"/>
                    </a:cubicBezTo>
                    <a:cubicBezTo>
                      <a:pt x="11" y="22"/>
                      <a:pt x="15" y="19"/>
                      <a:pt x="17" y="18"/>
                    </a:cubicBezTo>
                    <a:cubicBezTo>
                      <a:pt x="17" y="18"/>
                      <a:pt x="21" y="17"/>
                      <a:pt x="21" y="17"/>
                    </a:cubicBezTo>
                    <a:cubicBezTo>
                      <a:pt x="23" y="17"/>
                      <a:pt x="22" y="15"/>
                      <a:pt x="24" y="17"/>
                    </a:cubicBezTo>
                    <a:cubicBezTo>
                      <a:pt x="26" y="16"/>
                      <a:pt x="27" y="12"/>
                      <a:pt x="27" y="1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0" name="Freeform 553">
                <a:extLst>
                  <a:ext uri="{FF2B5EF4-FFF2-40B4-BE49-F238E27FC236}">
                    <a16:creationId xmlns:a16="http://schemas.microsoft.com/office/drawing/2014/main" id="{75F86C29-2884-4F9A-B302-F58BFB3A4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815"/>
                <a:ext cx="70" cy="82"/>
              </a:xfrm>
              <a:custGeom>
                <a:avLst/>
                <a:gdLst>
                  <a:gd name="T0" fmla="*/ 158 w 44"/>
                  <a:gd name="T1" fmla="*/ 35 h 52"/>
                  <a:gd name="T2" fmla="*/ 121 w 44"/>
                  <a:gd name="T3" fmla="*/ 5 h 52"/>
                  <a:gd name="T4" fmla="*/ 102 w 44"/>
                  <a:gd name="T5" fmla="*/ 43 h 52"/>
                  <a:gd name="T6" fmla="*/ 68 w 44"/>
                  <a:gd name="T7" fmla="*/ 60 h 52"/>
                  <a:gd name="T8" fmla="*/ 33 w 44"/>
                  <a:gd name="T9" fmla="*/ 55 h 52"/>
                  <a:gd name="T10" fmla="*/ 16 w 44"/>
                  <a:gd name="T11" fmla="*/ 87 h 52"/>
                  <a:gd name="T12" fmla="*/ 21 w 44"/>
                  <a:gd name="T13" fmla="*/ 107 h 52"/>
                  <a:gd name="T14" fmla="*/ 5 w 44"/>
                  <a:gd name="T15" fmla="*/ 125 h 52"/>
                  <a:gd name="T16" fmla="*/ 21 w 44"/>
                  <a:gd name="T17" fmla="*/ 144 h 52"/>
                  <a:gd name="T18" fmla="*/ 21 w 44"/>
                  <a:gd name="T19" fmla="*/ 181 h 52"/>
                  <a:gd name="T20" fmla="*/ 56 w 44"/>
                  <a:gd name="T21" fmla="*/ 109 h 52"/>
                  <a:gd name="T22" fmla="*/ 76 w 44"/>
                  <a:gd name="T23" fmla="*/ 98 h 52"/>
                  <a:gd name="T24" fmla="*/ 89 w 44"/>
                  <a:gd name="T25" fmla="*/ 82 h 52"/>
                  <a:gd name="T26" fmla="*/ 121 w 44"/>
                  <a:gd name="T27" fmla="*/ 98 h 52"/>
                  <a:gd name="T28" fmla="*/ 142 w 44"/>
                  <a:gd name="T29" fmla="*/ 103 h 52"/>
                  <a:gd name="T30" fmla="*/ 150 w 44"/>
                  <a:gd name="T31" fmla="*/ 69 h 52"/>
                  <a:gd name="T32" fmla="*/ 170 w 44"/>
                  <a:gd name="T33" fmla="*/ 69 h 52"/>
                  <a:gd name="T34" fmla="*/ 158 w 44"/>
                  <a:gd name="T35" fmla="*/ 47 h 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4" h="52">
                    <a:moveTo>
                      <a:pt x="39" y="9"/>
                    </a:moveTo>
                    <a:cubicBezTo>
                      <a:pt x="37" y="14"/>
                      <a:pt x="27" y="4"/>
                      <a:pt x="30" y="1"/>
                    </a:cubicBezTo>
                    <a:cubicBezTo>
                      <a:pt x="25" y="0"/>
                      <a:pt x="26" y="7"/>
                      <a:pt x="25" y="11"/>
                    </a:cubicBezTo>
                    <a:cubicBezTo>
                      <a:pt x="24" y="15"/>
                      <a:pt x="21" y="15"/>
                      <a:pt x="17" y="15"/>
                    </a:cubicBezTo>
                    <a:cubicBezTo>
                      <a:pt x="18" y="26"/>
                      <a:pt x="12" y="17"/>
                      <a:pt x="8" y="14"/>
                    </a:cubicBezTo>
                    <a:cubicBezTo>
                      <a:pt x="2" y="10"/>
                      <a:pt x="1" y="18"/>
                      <a:pt x="4" y="22"/>
                    </a:cubicBezTo>
                    <a:cubicBezTo>
                      <a:pt x="6" y="25"/>
                      <a:pt x="6" y="24"/>
                      <a:pt x="5" y="27"/>
                    </a:cubicBezTo>
                    <a:cubicBezTo>
                      <a:pt x="4" y="29"/>
                      <a:pt x="0" y="28"/>
                      <a:pt x="1" y="32"/>
                    </a:cubicBezTo>
                    <a:cubicBezTo>
                      <a:pt x="2" y="34"/>
                      <a:pt x="5" y="34"/>
                      <a:pt x="5" y="37"/>
                    </a:cubicBezTo>
                    <a:cubicBezTo>
                      <a:pt x="6" y="40"/>
                      <a:pt x="1" y="43"/>
                      <a:pt x="5" y="46"/>
                    </a:cubicBezTo>
                    <a:cubicBezTo>
                      <a:pt x="15" y="52"/>
                      <a:pt x="11" y="31"/>
                      <a:pt x="14" y="28"/>
                    </a:cubicBezTo>
                    <a:cubicBezTo>
                      <a:pt x="16" y="25"/>
                      <a:pt x="17" y="26"/>
                      <a:pt x="19" y="25"/>
                    </a:cubicBezTo>
                    <a:cubicBezTo>
                      <a:pt x="21" y="24"/>
                      <a:pt x="21" y="22"/>
                      <a:pt x="22" y="21"/>
                    </a:cubicBezTo>
                    <a:cubicBezTo>
                      <a:pt x="27" y="17"/>
                      <a:pt x="27" y="24"/>
                      <a:pt x="30" y="25"/>
                    </a:cubicBezTo>
                    <a:cubicBezTo>
                      <a:pt x="30" y="25"/>
                      <a:pt x="35" y="26"/>
                      <a:pt x="35" y="26"/>
                    </a:cubicBezTo>
                    <a:cubicBezTo>
                      <a:pt x="37" y="25"/>
                      <a:pt x="37" y="20"/>
                      <a:pt x="37" y="18"/>
                    </a:cubicBezTo>
                    <a:cubicBezTo>
                      <a:pt x="38" y="18"/>
                      <a:pt x="42" y="19"/>
                      <a:pt x="42" y="18"/>
                    </a:cubicBezTo>
                    <a:cubicBezTo>
                      <a:pt x="44" y="16"/>
                      <a:pt x="41" y="12"/>
                      <a:pt x="39" y="1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1" name="Freeform 554">
                <a:extLst>
                  <a:ext uri="{FF2B5EF4-FFF2-40B4-BE49-F238E27FC236}">
                    <a16:creationId xmlns:a16="http://schemas.microsoft.com/office/drawing/2014/main" id="{EFB83B5E-EE30-436B-BADF-9131B8ACA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867"/>
                <a:ext cx="59" cy="51"/>
              </a:xfrm>
              <a:custGeom>
                <a:avLst/>
                <a:gdLst>
                  <a:gd name="T0" fmla="*/ 142 w 37"/>
                  <a:gd name="T1" fmla="*/ 56 h 32"/>
                  <a:gd name="T2" fmla="*/ 116 w 37"/>
                  <a:gd name="T3" fmla="*/ 29 h 32"/>
                  <a:gd name="T4" fmla="*/ 104 w 37"/>
                  <a:gd name="T5" fmla="*/ 5 h 32"/>
                  <a:gd name="T6" fmla="*/ 77 w 37"/>
                  <a:gd name="T7" fmla="*/ 21 h 32"/>
                  <a:gd name="T8" fmla="*/ 89 w 37"/>
                  <a:gd name="T9" fmla="*/ 35 h 32"/>
                  <a:gd name="T10" fmla="*/ 73 w 37"/>
                  <a:gd name="T11" fmla="*/ 41 h 32"/>
                  <a:gd name="T12" fmla="*/ 56 w 37"/>
                  <a:gd name="T13" fmla="*/ 41 h 32"/>
                  <a:gd name="T14" fmla="*/ 41 w 37"/>
                  <a:gd name="T15" fmla="*/ 48 h 32"/>
                  <a:gd name="T16" fmla="*/ 8 w 37"/>
                  <a:gd name="T17" fmla="*/ 56 h 32"/>
                  <a:gd name="T18" fmla="*/ 35 w 37"/>
                  <a:gd name="T19" fmla="*/ 73 h 32"/>
                  <a:gd name="T20" fmla="*/ 65 w 37"/>
                  <a:gd name="T21" fmla="*/ 77 h 32"/>
                  <a:gd name="T22" fmla="*/ 48 w 37"/>
                  <a:gd name="T23" fmla="*/ 104 h 32"/>
                  <a:gd name="T24" fmla="*/ 85 w 37"/>
                  <a:gd name="T25" fmla="*/ 124 h 32"/>
                  <a:gd name="T26" fmla="*/ 123 w 37"/>
                  <a:gd name="T27" fmla="*/ 89 h 32"/>
                  <a:gd name="T28" fmla="*/ 142 w 37"/>
                  <a:gd name="T29" fmla="*/ 94 h 32"/>
                  <a:gd name="T30" fmla="*/ 150 w 37"/>
                  <a:gd name="T31" fmla="*/ 69 h 3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7" h="32">
                    <a:moveTo>
                      <a:pt x="35" y="14"/>
                    </a:moveTo>
                    <a:cubicBezTo>
                      <a:pt x="31" y="16"/>
                      <a:pt x="29" y="10"/>
                      <a:pt x="29" y="7"/>
                    </a:cubicBezTo>
                    <a:cubicBezTo>
                      <a:pt x="28" y="3"/>
                      <a:pt x="30" y="2"/>
                      <a:pt x="26" y="1"/>
                    </a:cubicBezTo>
                    <a:cubicBezTo>
                      <a:pt x="23" y="0"/>
                      <a:pt x="18" y="1"/>
                      <a:pt x="19" y="5"/>
                    </a:cubicBezTo>
                    <a:cubicBezTo>
                      <a:pt x="19" y="7"/>
                      <a:pt x="22" y="6"/>
                      <a:pt x="22" y="9"/>
                    </a:cubicBezTo>
                    <a:cubicBezTo>
                      <a:pt x="20" y="10"/>
                      <a:pt x="19" y="10"/>
                      <a:pt x="18" y="10"/>
                    </a:cubicBezTo>
                    <a:cubicBezTo>
                      <a:pt x="17" y="11"/>
                      <a:pt x="15" y="10"/>
                      <a:pt x="14" y="10"/>
                    </a:cubicBezTo>
                    <a:cubicBezTo>
                      <a:pt x="13" y="10"/>
                      <a:pt x="12" y="11"/>
                      <a:pt x="10" y="12"/>
                    </a:cubicBezTo>
                    <a:cubicBezTo>
                      <a:pt x="8" y="13"/>
                      <a:pt x="4" y="11"/>
                      <a:pt x="2" y="14"/>
                    </a:cubicBezTo>
                    <a:cubicBezTo>
                      <a:pt x="0" y="18"/>
                      <a:pt x="6" y="18"/>
                      <a:pt x="9" y="18"/>
                    </a:cubicBezTo>
                    <a:cubicBezTo>
                      <a:pt x="11" y="17"/>
                      <a:pt x="16" y="14"/>
                      <a:pt x="16" y="19"/>
                    </a:cubicBezTo>
                    <a:cubicBezTo>
                      <a:pt x="16" y="22"/>
                      <a:pt x="12" y="22"/>
                      <a:pt x="12" y="26"/>
                    </a:cubicBezTo>
                    <a:cubicBezTo>
                      <a:pt x="13" y="32"/>
                      <a:pt x="21" y="24"/>
                      <a:pt x="21" y="31"/>
                    </a:cubicBezTo>
                    <a:cubicBezTo>
                      <a:pt x="25" y="30"/>
                      <a:pt x="26" y="22"/>
                      <a:pt x="30" y="22"/>
                    </a:cubicBezTo>
                    <a:cubicBezTo>
                      <a:pt x="32" y="21"/>
                      <a:pt x="33" y="24"/>
                      <a:pt x="35" y="23"/>
                    </a:cubicBezTo>
                    <a:cubicBezTo>
                      <a:pt x="36" y="22"/>
                      <a:pt x="36" y="19"/>
                      <a:pt x="37" y="17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2" name="Freeform 555">
                <a:extLst>
                  <a:ext uri="{FF2B5EF4-FFF2-40B4-BE49-F238E27FC236}">
                    <a16:creationId xmlns:a16="http://schemas.microsoft.com/office/drawing/2014/main" id="{C3564702-83D6-4E0D-8F10-E912C7163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869"/>
                <a:ext cx="102" cy="100"/>
              </a:xfrm>
              <a:custGeom>
                <a:avLst/>
                <a:gdLst>
                  <a:gd name="T0" fmla="*/ 166 w 64"/>
                  <a:gd name="T1" fmla="*/ 63 h 63"/>
                  <a:gd name="T2" fmla="*/ 115 w 64"/>
                  <a:gd name="T3" fmla="*/ 40 h 63"/>
                  <a:gd name="T4" fmla="*/ 124 w 64"/>
                  <a:gd name="T5" fmla="*/ 94 h 63"/>
                  <a:gd name="T6" fmla="*/ 110 w 64"/>
                  <a:gd name="T7" fmla="*/ 137 h 63"/>
                  <a:gd name="T8" fmla="*/ 89 w 64"/>
                  <a:gd name="T9" fmla="*/ 176 h 63"/>
                  <a:gd name="T10" fmla="*/ 97 w 64"/>
                  <a:gd name="T11" fmla="*/ 192 h 63"/>
                  <a:gd name="T12" fmla="*/ 46 w 64"/>
                  <a:gd name="T13" fmla="*/ 189 h 63"/>
                  <a:gd name="T14" fmla="*/ 21 w 64"/>
                  <a:gd name="T15" fmla="*/ 189 h 63"/>
                  <a:gd name="T16" fmla="*/ 8 w 64"/>
                  <a:gd name="T17" fmla="*/ 219 h 63"/>
                  <a:gd name="T18" fmla="*/ 89 w 64"/>
                  <a:gd name="T19" fmla="*/ 211 h 63"/>
                  <a:gd name="T20" fmla="*/ 129 w 64"/>
                  <a:gd name="T21" fmla="*/ 224 h 63"/>
                  <a:gd name="T22" fmla="*/ 158 w 64"/>
                  <a:gd name="T23" fmla="*/ 179 h 63"/>
                  <a:gd name="T24" fmla="*/ 223 w 64"/>
                  <a:gd name="T25" fmla="*/ 197 h 63"/>
                  <a:gd name="T26" fmla="*/ 244 w 64"/>
                  <a:gd name="T27" fmla="*/ 163 h 63"/>
                  <a:gd name="T28" fmla="*/ 260 w 64"/>
                  <a:gd name="T29" fmla="*/ 151 h 63"/>
                  <a:gd name="T30" fmla="*/ 234 w 64"/>
                  <a:gd name="T31" fmla="*/ 121 h 63"/>
                  <a:gd name="T32" fmla="*/ 185 w 64"/>
                  <a:gd name="T33" fmla="*/ 121 h 63"/>
                  <a:gd name="T34" fmla="*/ 163 w 64"/>
                  <a:gd name="T35" fmla="*/ 73 h 6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4" h="63">
                    <a:moveTo>
                      <a:pt x="41" y="16"/>
                    </a:moveTo>
                    <a:cubicBezTo>
                      <a:pt x="41" y="8"/>
                      <a:pt x="34" y="0"/>
                      <a:pt x="28" y="10"/>
                    </a:cubicBezTo>
                    <a:cubicBezTo>
                      <a:pt x="26" y="15"/>
                      <a:pt x="26" y="19"/>
                      <a:pt x="31" y="23"/>
                    </a:cubicBezTo>
                    <a:cubicBezTo>
                      <a:pt x="25" y="27"/>
                      <a:pt x="22" y="28"/>
                      <a:pt x="27" y="34"/>
                    </a:cubicBezTo>
                    <a:cubicBezTo>
                      <a:pt x="30" y="39"/>
                      <a:pt x="29" y="45"/>
                      <a:pt x="22" y="44"/>
                    </a:cubicBezTo>
                    <a:cubicBezTo>
                      <a:pt x="23" y="45"/>
                      <a:pt x="24" y="47"/>
                      <a:pt x="24" y="48"/>
                    </a:cubicBezTo>
                    <a:cubicBezTo>
                      <a:pt x="19" y="50"/>
                      <a:pt x="16" y="49"/>
                      <a:pt x="11" y="47"/>
                    </a:cubicBezTo>
                    <a:cubicBezTo>
                      <a:pt x="8" y="46"/>
                      <a:pt x="8" y="45"/>
                      <a:pt x="5" y="47"/>
                    </a:cubicBezTo>
                    <a:cubicBezTo>
                      <a:pt x="3" y="49"/>
                      <a:pt x="0" y="53"/>
                      <a:pt x="2" y="55"/>
                    </a:cubicBezTo>
                    <a:cubicBezTo>
                      <a:pt x="6" y="63"/>
                      <a:pt x="17" y="51"/>
                      <a:pt x="22" y="53"/>
                    </a:cubicBezTo>
                    <a:cubicBezTo>
                      <a:pt x="27" y="54"/>
                      <a:pt x="27" y="58"/>
                      <a:pt x="32" y="56"/>
                    </a:cubicBezTo>
                    <a:cubicBezTo>
                      <a:pt x="36" y="54"/>
                      <a:pt x="36" y="48"/>
                      <a:pt x="39" y="45"/>
                    </a:cubicBezTo>
                    <a:cubicBezTo>
                      <a:pt x="45" y="42"/>
                      <a:pt x="49" y="52"/>
                      <a:pt x="55" y="49"/>
                    </a:cubicBezTo>
                    <a:cubicBezTo>
                      <a:pt x="58" y="48"/>
                      <a:pt x="57" y="43"/>
                      <a:pt x="60" y="41"/>
                    </a:cubicBezTo>
                    <a:cubicBezTo>
                      <a:pt x="61" y="40"/>
                      <a:pt x="63" y="42"/>
                      <a:pt x="64" y="38"/>
                    </a:cubicBezTo>
                    <a:cubicBezTo>
                      <a:pt x="64" y="36"/>
                      <a:pt x="60" y="31"/>
                      <a:pt x="58" y="30"/>
                    </a:cubicBezTo>
                    <a:cubicBezTo>
                      <a:pt x="54" y="27"/>
                      <a:pt x="50" y="32"/>
                      <a:pt x="46" y="30"/>
                    </a:cubicBezTo>
                    <a:cubicBezTo>
                      <a:pt x="43" y="28"/>
                      <a:pt x="41" y="21"/>
                      <a:pt x="40" y="18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3" name="Freeform 556">
                <a:extLst>
                  <a:ext uri="{FF2B5EF4-FFF2-40B4-BE49-F238E27FC236}">
                    <a16:creationId xmlns:a16="http://schemas.microsoft.com/office/drawing/2014/main" id="{125D0147-6BAB-491E-95BA-97F2F7D34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6" y="2865"/>
                <a:ext cx="70" cy="96"/>
              </a:xfrm>
              <a:custGeom>
                <a:avLst/>
                <a:gdLst>
                  <a:gd name="T0" fmla="*/ 103 w 44"/>
                  <a:gd name="T1" fmla="*/ 29 h 60"/>
                  <a:gd name="T2" fmla="*/ 64 w 44"/>
                  <a:gd name="T3" fmla="*/ 21 h 60"/>
                  <a:gd name="T4" fmla="*/ 89 w 44"/>
                  <a:gd name="T5" fmla="*/ 86 h 60"/>
                  <a:gd name="T6" fmla="*/ 68 w 44"/>
                  <a:gd name="T7" fmla="*/ 98 h 60"/>
                  <a:gd name="T8" fmla="*/ 81 w 44"/>
                  <a:gd name="T9" fmla="*/ 131 h 60"/>
                  <a:gd name="T10" fmla="*/ 46 w 44"/>
                  <a:gd name="T11" fmla="*/ 149 h 60"/>
                  <a:gd name="T12" fmla="*/ 13 w 44"/>
                  <a:gd name="T13" fmla="*/ 136 h 60"/>
                  <a:gd name="T14" fmla="*/ 35 w 44"/>
                  <a:gd name="T15" fmla="*/ 176 h 60"/>
                  <a:gd name="T16" fmla="*/ 21 w 44"/>
                  <a:gd name="T17" fmla="*/ 192 h 60"/>
                  <a:gd name="T18" fmla="*/ 48 w 44"/>
                  <a:gd name="T19" fmla="*/ 200 h 60"/>
                  <a:gd name="T20" fmla="*/ 84 w 44"/>
                  <a:gd name="T21" fmla="*/ 246 h 60"/>
                  <a:gd name="T22" fmla="*/ 115 w 44"/>
                  <a:gd name="T23" fmla="*/ 213 h 60"/>
                  <a:gd name="T24" fmla="*/ 95 w 44"/>
                  <a:gd name="T25" fmla="*/ 179 h 60"/>
                  <a:gd name="T26" fmla="*/ 121 w 44"/>
                  <a:gd name="T27" fmla="*/ 138 h 60"/>
                  <a:gd name="T28" fmla="*/ 145 w 44"/>
                  <a:gd name="T29" fmla="*/ 131 h 60"/>
                  <a:gd name="T30" fmla="*/ 115 w 44"/>
                  <a:gd name="T31" fmla="*/ 98 h 60"/>
                  <a:gd name="T32" fmla="*/ 151 w 44"/>
                  <a:gd name="T33" fmla="*/ 94 h 60"/>
                  <a:gd name="T34" fmla="*/ 162 w 44"/>
                  <a:gd name="T35" fmla="*/ 69 h 60"/>
                  <a:gd name="T36" fmla="*/ 103 w 44"/>
                  <a:gd name="T37" fmla="*/ 54 h 6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4" h="60">
                    <a:moveTo>
                      <a:pt x="26" y="7"/>
                    </a:moveTo>
                    <a:cubicBezTo>
                      <a:pt x="23" y="7"/>
                      <a:pt x="19" y="0"/>
                      <a:pt x="16" y="5"/>
                    </a:cubicBezTo>
                    <a:cubicBezTo>
                      <a:pt x="13" y="11"/>
                      <a:pt x="23" y="16"/>
                      <a:pt x="22" y="21"/>
                    </a:cubicBezTo>
                    <a:cubicBezTo>
                      <a:pt x="21" y="23"/>
                      <a:pt x="17" y="23"/>
                      <a:pt x="17" y="24"/>
                    </a:cubicBezTo>
                    <a:cubicBezTo>
                      <a:pt x="16" y="27"/>
                      <a:pt x="19" y="29"/>
                      <a:pt x="20" y="32"/>
                    </a:cubicBezTo>
                    <a:cubicBezTo>
                      <a:pt x="22" y="39"/>
                      <a:pt x="15" y="43"/>
                      <a:pt x="11" y="36"/>
                    </a:cubicBezTo>
                    <a:cubicBezTo>
                      <a:pt x="9" y="33"/>
                      <a:pt x="7" y="26"/>
                      <a:pt x="3" y="33"/>
                    </a:cubicBezTo>
                    <a:cubicBezTo>
                      <a:pt x="0" y="40"/>
                      <a:pt x="9" y="38"/>
                      <a:pt x="9" y="43"/>
                    </a:cubicBezTo>
                    <a:cubicBezTo>
                      <a:pt x="9" y="45"/>
                      <a:pt x="5" y="45"/>
                      <a:pt x="5" y="47"/>
                    </a:cubicBezTo>
                    <a:cubicBezTo>
                      <a:pt x="5" y="50"/>
                      <a:pt x="9" y="49"/>
                      <a:pt x="12" y="49"/>
                    </a:cubicBezTo>
                    <a:cubicBezTo>
                      <a:pt x="18" y="50"/>
                      <a:pt x="22" y="52"/>
                      <a:pt x="21" y="60"/>
                    </a:cubicBezTo>
                    <a:cubicBezTo>
                      <a:pt x="26" y="60"/>
                      <a:pt x="28" y="55"/>
                      <a:pt x="28" y="52"/>
                    </a:cubicBezTo>
                    <a:cubicBezTo>
                      <a:pt x="27" y="48"/>
                      <a:pt x="25" y="47"/>
                      <a:pt x="24" y="44"/>
                    </a:cubicBezTo>
                    <a:cubicBezTo>
                      <a:pt x="24" y="42"/>
                      <a:pt x="27" y="35"/>
                      <a:pt x="30" y="34"/>
                    </a:cubicBezTo>
                    <a:cubicBezTo>
                      <a:pt x="32" y="33"/>
                      <a:pt x="35" y="37"/>
                      <a:pt x="36" y="32"/>
                    </a:cubicBezTo>
                    <a:cubicBezTo>
                      <a:pt x="38" y="25"/>
                      <a:pt x="29" y="26"/>
                      <a:pt x="28" y="24"/>
                    </a:cubicBezTo>
                    <a:cubicBezTo>
                      <a:pt x="27" y="18"/>
                      <a:pt x="37" y="23"/>
                      <a:pt x="38" y="23"/>
                    </a:cubicBezTo>
                    <a:cubicBezTo>
                      <a:pt x="43" y="24"/>
                      <a:pt x="44" y="20"/>
                      <a:pt x="40" y="17"/>
                    </a:cubicBezTo>
                    <a:cubicBezTo>
                      <a:pt x="36" y="14"/>
                      <a:pt x="29" y="17"/>
                      <a:pt x="26" y="13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4" name="Freeform 557">
                <a:extLst>
                  <a:ext uri="{FF2B5EF4-FFF2-40B4-BE49-F238E27FC236}">
                    <a16:creationId xmlns:a16="http://schemas.microsoft.com/office/drawing/2014/main" id="{88D69BAC-CC47-43D0-A729-ACF441BF9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2877"/>
                <a:ext cx="35" cy="57"/>
              </a:xfrm>
              <a:custGeom>
                <a:avLst/>
                <a:gdLst>
                  <a:gd name="T0" fmla="*/ 0 w 22"/>
                  <a:gd name="T1" fmla="*/ 63 h 36"/>
                  <a:gd name="T2" fmla="*/ 13 w 22"/>
                  <a:gd name="T3" fmla="*/ 27 h 36"/>
                  <a:gd name="T4" fmla="*/ 53 w 22"/>
                  <a:gd name="T5" fmla="*/ 27 h 36"/>
                  <a:gd name="T6" fmla="*/ 60 w 22"/>
                  <a:gd name="T7" fmla="*/ 8 h 36"/>
                  <a:gd name="T8" fmla="*/ 60 w 22"/>
                  <a:gd name="T9" fmla="*/ 76 h 36"/>
                  <a:gd name="T10" fmla="*/ 84 w 22"/>
                  <a:gd name="T11" fmla="*/ 108 h 36"/>
                  <a:gd name="T12" fmla="*/ 81 w 22"/>
                  <a:gd name="T13" fmla="*/ 138 h 36"/>
                  <a:gd name="T14" fmla="*/ 46 w 22"/>
                  <a:gd name="T15" fmla="*/ 87 h 36"/>
                  <a:gd name="T16" fmla="*/ 8 w 22"/>
                  <a:gd name="T17" fmla="*/ 73 h 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36">
                    <a:moveTo>
                      <a:pt x="0" y="16"/>
                    </a:moveTo>
                    <a:cubicBezTo>
                      <a:pt x="3" y="22"/>
                      <a:pt x="3" y="8"/>
                      <a:pt x="3" y="7"/>
                    </a:cubicBezTo>
                    <a:cubicBezTo>
                      <a:pt x="4" y="0"/>
                      <a:pt x="8" y="5"/>
                      <a:pt x="13" y="7"/>
                    </a:cubicBezTo>
                    <a:cubicBezTo>
                      <a:pt x="14" y="6"/>
                      <a:pt x="14" y="4"/>
                      <a:pt x="15" y="2"/>
                    </a:cubicBezTo>
                    <a:cubicBezTo>
                      <a:pt x="20" y="6"/>
                      <a:pt x="13" y="15"/>
                      <a:pt x="15" y="19"/>
                    </a:cubicBezTo>
                    <a:cubicBezTo>
                      <a:pt x="17" y="23"/>
                      <a:pt x="21" y="22"/>
                      <a:pt x="21" y="27"/>
                    </a:cubicBezTo>
                    <a:cubicBezTo>
                      <a:pt x="22" y="30"/>
                      <a:pt x="20" y="32"/>
                      <a:pt x="20" y="35"/>
                    </a:cubicBezTo>
                    <a:cubicBezTo>
                      <a:pt x="14" y="36"/>
                      <a:pt x="12" y="26"/>
                      <a:pt x="11" y="22"/>
                    </a:cubicBezTo>
                    <a:cubicBezTo>
                      <a:pt x="8" y="17"/>
                      <a:pt x="7" y="20"/>
                      <a:pt x="2" y="18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5" name="Freeform 558">
                <a:extLst>
                  <a:ext uri="{FF2B5EF4-FFF2-40B4-BE49-F238E27FC236}">
                    <a16:creationId xmlns:a16="http://schemas.microsoft.com/office/drawing/2014/main" id="{1161C1A2-7011-4ECE-82EE-D4078652E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8" y="2794"/>
                <a:ext cx="127" cy="73"/>
              </a:xfrm>
              <a:custGeom>
                <a:avLst/>
                <a:gdLst>
                  <a:gd name="T0" fmla="*/ 27 w 80"/>
                  <a:gd name="T1" fmla="*/ 68 h 46"/>
                  <a:gd name="T2" fmla="*/ 8 w 80"/>
                  <a:gd name="T3" fmla="*/ 27 h 46"/>
                  <a:gd name="T4" fmla="*/ 27 w 80"/>
                  <a:gd name="T5" fmla="*/ 13 h 46"/>
                  <a:gd name="T6" fmla="*/ 60 w 80"/>
                  <a:gd name="T7" fmla="*/ 68 h 46"/>
                  <a:gd name="T8" fmla="*/ 76 w 80"/>
                  <a:gd name="T9" fmla="*/ 48 h 46"/>
                  <a:gd name="T10" fmla="*/ 102 w 80"/>
                  <a:gd name="T11" fmla="*/ 68 h 46"/>
                  <a:gd name="T12" fmla="*/ 95 w 80"/>
                  <a:gd name="T13" fmla="*/ 25 h 46"/>
                  <a:gd name="T14" fmla="*/ 137 w 80"/>
                  <a:gd name="T15" fmla="*/ 63 h 46"/>
                  <a:gd name="T16" fmla="*/ 171 w 80"/>
                  <a:gd name="T17" fmla="*/ 73 h 46"/>
                  <a:gd name="T18" fmla="*/ 198 w 80"/>
                  <a:gd name="T19" fmla="*/ 95 h 46"/>
                  <a:gd name="T20" fmla="*/ 219 w 80"/>
                  <a:gd name="T21" fmla="*/ 100 h 46"/>
                  <a:gd name="T22" fmla="*/ 232 w 80"/>
                  <a:gd name="T23" fmla="*/ 124 h 46"/>
                  <a:gd name="T24" fmla="*/ 267 w 80"/>
                  <a:gd name="T25" fmla="*/ 111 h 46"/>
                  <a:gd name="T26" fmla="*/ 284 w 80"/>
                  <a:gd name="T27" fmla="*/ 73 h 46"/>
                  <a:gd name="T28" fmla="*/ 295 w 80"/>
                  <a:gd name="T29" fmla="*/ 116 h 46"/>
                  <a:gd name="T30" fmla="*/ 314 w 80"/>
                  <a:gd name="T31" fmla="*/ 136 h 46"/>
                  <a:gd name="T32" fmla="*/ 305 w 80"/>
                  <a:gd name="T33" fmla="*/ 171 h 46"/>
                  <a:gd name="T34" fmla="*/ 240 w 80"/>
                  <a:gd name="T35" fmla="*/ 143 h 46"/>
                  <a:gd name="T36" fmla="*/ 184 w 80"/>
                  <a:gd name="T37" fmla="*/ 156 h 46"/>
                  <a:gd name="T38" fmla="*/ 162 w 80"/>
                  <a:gd name="T39" fmla="*/ 103 h 46"/>
                  <a:gd name="T40" fmla="*/ 129 w 80"/>
                  <a:gd name="T41" fmla="*/ 95 h 46"/>
                  <a:gd name="T42" fmla="*/ 108 w 80"/>
                  <a:gd name="T43" fmla="*/ 121 h 46"/>
                  <a:gd name="T44" fmla="*/ 121 w 80"/>
                  <a:gd name="T45" fmla="*/ 159 h 46"/>
                  <a:gd name="T46" fmla="*/ 73 w 80"/>
                  <a:gd name="T47" fmla="*/ 132 h 46"/>
                  <a:gd name="T48" fmla="*/ 64 w 80"/>
                  <a:gd name="T49" fmla="*/ 89 h 46"/>
                  <a:gd name="T50" fmla="*/ 27 w 80"/>
                  <a:gd name="T51" fmla="*/ 103 h 46"/>
                  <a:gd name="T52" fmla="*/ 0 w 80"/>
                  <a:gd name="T53" fmla="*/ 73 h 4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0" h="46">
                    <a:moveTo>
                      <a:pt x="7" y="17"/>
                    </a:moveTo>
                    <a:cubicBezTo>
                      <a:pt x="5" y="14"/>
                      <a:pt x="2" y="11"/>
                      <a:pt x="2" y="7"/>
                    </a:cubicBezTo>
                    <a:cubicBezTo>
                      <a:pt x="1" y="2"/>
                      <a:pt x="3" y="0"/>
                      <a:pt x="7" y="3"/>
                    </a:cubicBezTo>
                    <a:cubicBezTo>
                      <a:pt x="9" y="5"/>
                      <a:pt x="12" y="17"/>
                      <a:pt x="15" y="17"/>
                    </a:cubicBezTo>
                    <a:cubicBezTo>
                      <a:pt x="17" y="17"/>
                      <a:pt x="18" y="13"/>
                      <a:pt x="19" y="12"/>
                    </a:cubicBezTo>
                    <a:cubicBezTo>
                      <a:pt x="21" y="14"/>
                      <a:pt x="22" y="17"/>
                      <a:pt x="25" y="17"/>
                    </a:cubicBezTo>
                    <a:cubicBezTo>
                      <a:pt x="27" y="14"/>
                      <a:pt x="26" y="9"/>
                      <a:pt x="24" y="6"/>
                    </a:cubicBezTo>
                    <a:cubicBezTo>
                      <a:pt x="32" y="0"/>
                      <a:pt x="32" y="12"/>
                      <a:pt x="34" y="16"/>
                    </a:cubicBezTo>
                    <a:cubicBezTo>
                      <a:pt x="37" y="16"/>
                      <a:pt x="40" y="16"/>
                      <a:pt x="43" y="18"/>
                    </a:cubicBezTo>
                    <a:cubicBezTo>
                      <a:pt x="46" y="20"/>
                      <a:pt x="47" y="23"/>
                      <a:pt x="50" y="24"/>
                    </a:cubicBezTo>
                    <a:cubicBezTo>
                      <a:pt x="52" y="25"/>
                      <a:pt x="53" y="24"/>
                      <a:pt x="55" y="25"/>
                    </a:cubicBezTo>
                    <a:cubicBezTo>
                      <a:pt x="57" y="26"/>
                      <a:pt x="56" y="30"/>
                      <a:pt x="58" y="31"/>
                    </a:cubicBezTo>
                    <a:cubicBezTo>
                      <a:pt x="61" y="34"/>
                      <a:pt x="66" y="31"/>
                      <a:pt x="67" y="28"/>
                    </a:cubicBezTo>
                    <a:cubicBezTo>
                      <a:pt x="68" y="24"/>
                      <a:pt x="63" y="16"/>
                      <a:pt x="71" y="18"/>
                    </a:cubicBezTo>
                    <a:cubicBezTo>
                      <a:pt x="77" y="20"/>
                      <a:pt x="73" y="25"/>
                      <a:pt x="74" y="29"/>
                    </a:cubicBezTo>
                    <a:cubicBezTo>
                      <a:pt x="76" y="31"/>
                      <a:pt x="78" y="31"/>
                      <a:pt x="79" y="34"/>
                    </a:cubicBezTo>
                    <a:cubicBezTo>
                      <a:pt x="80" y="38"/>
                      <a:pt x="79" y="41"/>
                      <a:pt x="76" y="43"/>
                    </a:cubicBezTo>
                    <a:cubicBezTo>
                      <a:pt x="70" y="46"/>
                      <a:pt x="62" y="42"/>
                      <a:pt x="60" y="36"/>
                    </a:cubicBezTo>
                    <a:cubicBezTo>
                      <a:pt x="56" y="38"/>
                      <a:pt x="53" y="43"/>
                      <a:pt x="46" y="39"/>
                    </a:cubicBezTo>
                    <a:cubicBezTo>
                      <a:pt x="42" y="36"/>
                      <a:pt x="43" y="29"/>
                      <a:pt x="40" y="26"/>
                    </a:cubicBezTo>
                    <a:cubicBezTo>
                      <a:pt x="38" y="24"/>
                      <a:pt x="34" y="23"/>
                      <a:pt x="32" y="24"/>
                    </a:cubicBezTo>
                    <a:cubicBezTo>
                      <a:pt x="29" y="25"/>
                      <a:pt x="29" y="28"/>
                      <a:pt x="27" y="30"/>
                    </a:cubicBezTo>
                    <a:cubicBezTo>
                      <a:pt x="28" y="32"/>
                      <a:pt x="32" y="38"/>
                      <a:pt x="30" y="40"/>
                    </a:cubicBezTo>
                    <a:cubicBezTo>
                      <a:pt x="26" y="43"/>
                      <a:pt x="20" y="36"/>
                      <a:pt x="18" y="33"/>
                    </a:cubicBezTo>
                    <a:cubicBezTo>
                      <a:pt x="17" y="30"/>
                      <a:pt x="19" y="24"/>
                      <a:pt x="16" y="22"/>
                    </a:cubicBezTo>
                    <a:cubicBezTo>
                      <a:pt x="14" y="20"/>
                      <a:pt x="9" y="24"/>
                      <a:pt x="7" y="26"/>
                    </a:cubicBezTo>
                    <a:cubicBezTo>
                      <a:pt x="7" y="22"/>
                      <a:pt x="3" y="20"/>
                      <a:pt x="0" y="18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6" name="Freeform 559">
                <a:extLst>
                  <a:ext uri="{FF2B5EF4-FFF2-40B4-BE49-F238E27FC236}">
                    <a16:creationId xmlns:a16="http://schemas.microsoft.com/office/drawing/2014/main" id="{9CC89FA1-0001-4926-BA6A-858B13010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678"/>
                <a:ext cx="130" cy="89"/>
              </a:xfrm>
              <a:custGeom>
                <a:avLst/>
                <a:gdLst>
                  <a:gd name="T0" fmla="*/ 5 w 82"/>
                  <a:gd name="T1" fmla="*/ 35 h 56"/>
                  <a:gd name="T2" fmla="*/ 87 w 82"/>
                  <a:gd name="T3" fmla="*/ 8 h 56"/>
                  <a:gd name="T4" fmla="*/ 120 w 82"/>
                  <a:gd name="T5" fmla="*/ 33 h 56"/>
                  <a:gd name="T6" fmla="*/ 155 w 82"/>
                  <a:gd name="T7" fmla="*/ 21 h 56"/>
                  <a:gd name="T8" fmla="*/ 179 w 82"/>
                  <a:gd name="T9" fmla="*/ 83 h 56"/>
                  <a:gd name="T10" fmla="*/ 224 w 82"/>
                  <a:gd name="T11" fmla="*/ 102 h 56"/>
                  <a:gd name="T12" fmla="*/ 236 w 82"/>
                  <a:gd name="T13" fmla="*/ 137 h 56"/>
                  <a:gd name="T14" fmla="*/ 254 w 82"/>
                  <a:gd name="T15" fmla="*/ 141 h 56"/>
                  <a:gd name="T16" fmla="*/ 287 w 82"/>
                  <a:gd name="T17" fmla="*/ 164 h 56"/>
                  <a:gd name="T18" fmla="*/ 293 w 82"/>
                  <a:gd name="T19" fmla="*/ 181 h 56"/>
                  <a:gd name="T20" fmla="*/ 301 w 82"/>
                  <a:gd name="T21" fmla="*/ 181 h 56"/>
                  <a:gd name="T22" fmla="*/ 319 w 82"/>
                  <a:gd name="T23" fmla="*/ 210 h 56"/>
                  <a:gd name="T24" fmla="*/ 266 w 82"/>
                  <a:gd name="T25" fmla="*/ 205 h 56"/>
                  <a:gd name="T26" fmla="*/ 231 w 82"/>
                  <a:gd name="T27" fmla="*/ 162 h 56"/>
                  <a:gd name="T28" fmla="*/ 189 w 82"/>
                  <a:gd name="T29" fmla="*/ 149 h 56"/>
                  <a:gd name="T30" fmla="*/ 151 w 82"/>
                  <a:gd name="T31" fmla="*/ 83 h 56"/>
                  <a:gd name="T32" fmla="*/ 116 w 82"/>
                  <a:gd name="T33" fmla="*/ 40 h 56"/>
                  <a:gd name="T34" fmla="*/ 128 w 82"/>
                  <a:gd name="T35" fmla="*/ 124 h 56"/>
                  <a:gd name="T36" fmla="*/ 55 w 82"/>
                  <a:gd name="T37" fmla="*/ 73 h 56"/>
                  <a:gd name="T38" fmla="*/ 0 w 82"/>
                  <a:gd name="T39" fmla="*/ 40 h 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2" h="56">
                    <a:moveTo>
                      <a:pt x="1" y="9"/>
                    </a:moveTo>
                    <a:cubicBezTo>
                      <a:pt x="8" y="9"/>
                      <a:pt x="16" y="0"/>
                      <a:pt x="22" y="2"/>
                    </a:cubicBezTo>
                    <a:cubicBezTo>
                      <a:pt x="25" y="3"/>
                      <a:pt x="27" y="8"/>
                      <a:pt x="30" y="8"/>
                    </a:cubicBezTo>
                    <a:cubicBezTo>
                      <a:pt x="33" y="8"/>
                      <a:pt x="36" y="3"/>
                      <a:pt x="39" y="5"/>
                    </a:cubicBezTo>
                    <a:cubicBezTo>
                      <a:pt x="44" y="8"/>
                      <a:pt x="42" y="18"/>
                      <a:pt x="45" y="21"/>
                    </a:cubicBezTo>
                    <a:cubicBezTo>
                      <a:pt x="48" y="24"/>
                      <a:pt x="53" y="23"/>
                      <a:pt x="56" y="25"/>
                    </a:cubicBezTo>
                    <a:cubicBezTo>
                      <a:pt x="59" y="27"/>
                      <a:pt x="57" y="32"/>
                      <a:pt x="59" y="34"/>
                    </a:cubicBezTo>
                    <a:cubicBezTo>
                      <a:pt x="61" y="36"/>
                      <a:pt x="61" y="34"/>
                      <a:pt x="64" y="35"/>
                    </a:cubicBezTo>
                    <a:cubicBezTo>
                      <a:pt x="68" y="36"/>
                      <a:pt x="70" y="37"/>
                      <a:pt x="72" y="41"/>
                    </a:cubicBezTo>
                    <a:cubicBezTo>
                      <a:pt x="73" y="42"/>
                      <a:pt x="73" y="44"/>
                      <a:pt x="74" y="45"/>
                    </a:cubicBezTo>
                    <a:cubicBezTo>
                      <a:pt x="75" y="46"/>
                      <a:pt x="76" y="45"/>
                      <a:pt x="76" y="45"/>
                    </a:cubicBezTo>
                    <a:cubicBezTo>
                      <a:pt x="79" y="47"/>
                      <a:pt x="82" y="49"/>
                      <a:pt x="80" y="52"/>
                    </a:cubicBezTo>
                    <a:cubicBezTo>
                      <a:pt x="78" y="56"/>
                      <a:pt x="69" y="52"/>
                      <a:pt x="67" y="51"/>
                    </a:cubicBezTo>
                    <a:cubicBezTo>
                      <a:pt x="62" y="48"/>
                      <a:pt x="60" y="44"/>
                      <a:pt x="58" y="40"/>
                    </a:cubicBezTo>
                    <a:cubicBezTo>
                      <a:pt x="55" y="35"/>
                      <a:pt x="50" y="28"/>
                      <a:pt x="47" y="37"/>
                    </a:cubicBezTo>
                    <a:cubicBezTo>
                      <a:pt x="41" y="34"/>
                      <a:pt x="41" y="26"/>
                      <a:pt x="38" y="21"/>
                    </a:cubicBezTo>
                    <a:cubicBezTo>
                      <a:pt x="35" y="17"/>
                      <a:pt x="31" y="15"/>
                      <a:pt x="29" y="10"/>
                    </a:cubicBezTo>
                    <a:cubicBezTo>
                      <a:pt x="18" y="13"/>
                      <a:pt x="36" y="25"/>
                      <a:pt x="32" y="31"/>
                    </a:cubicBezTo>
                    <a:cubicBezTo>
                      <a:pt x="24" y="44"/>
                      <a:pt x="20" y="19"/>
                      <a:pt x="14" y="18"/>
                    </a:cubicBezTo>
                    <a:cubicBezTo>
                      <a:pt x="19" y="6"/>
                      <a:pt x="7" y="12"/>
                      <a:pt x="0" y="1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7" name="Freeform 560">
                <a:extLst>
                  <a:ext uri="{FF2B5EF4-FFF2-40B4-BE49-F238E27FC236}">
                    <a16:creationId xmlns:a16="http://schemas.microsoft.com/office/drawing/2014/main" id="{570DAFC7-B75D-495A-8043-4B00918CF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2749"/>
                <a:ext cx="28" cy="43"/>
              </a:xfrm>
              <a:custGeom>
                <a:avLst/>
                <a:gdLst>
                  <a:gd name="T0" fmla="*/ 0 w 18"/>
                  <a:gd name="T1" fmla="*/ 56 h 27"/>
                  <a:gd name="T2" fmla="*/ 5 w 18"/>
                  <a:gd name="T3" fmla="*/ 16 h 27"/>
                  <a:gd name="T4" fmla="*/ 39 w 18"/>
                  <a:gd name="T5" fmla="*/ 33 h 27"/>
                  <a:gd name="T6" fmla="*/ 53 w 18"/>
                  <a:gd name="T7" fmla="*/ 13 h 27"/>
                  <a:gd name="T8" fmla="*/ 40 w 18"/>
                  <a:gd name="T9" fmla="*/ 73 h 27"/>
                  <a:gd name="T10" fmla="*/ 62 w 18"/>
                  <a:gd name="T11" fmla="*/ 102 h 27"/>
                  <a:gd name="T12" fmla="*/ 22 w 18"/>
                  <a:gd name="T13" fmla="*/ 61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7">
                    <a:moveTo>
                      <a:pt x="0" y="14"/>
                    </a:moveTo>
                    <a:cubicBezTo>
                      <a:pt x="3" y="14"/>
                      <a:pt x="0" y="6"/>
                      <a:pt x="1" y="4"/>
                    </a:cubicBezTo>
                    <a:cubicBezTo>
                      <a:pt x="4" y="0"/>
                      <a:pt x="7" y="6"/>
                      <a:pt x="10" y="8"/>
                    </a:cubicBezTo>
                    <a:cubicBezTo>
                      <a:pt x="12" y="7"/>
                      <a:pt x="13" y="5"/>
                      <a:pt x="14" y="3"/>
                    </a:cubicBezTo>
                    <a:cubicBezTo>
                      <a:pt x="18" y="9"/>
                      <a:pt x="15" y="14"/>
                      <a:pt x="11" y="18"/>
                    </a:cubicBezTo>
                    <a:cubicBezTo>
                      <a:pt x="13" y="20"/>
                      <a:pt x="18" y="22"/>
                      <a:pt x="17" y="25"/>
                    </a:cubicBezTo>
                    <a:cubicBezTo>
                      <a:pt x="11" y="27"/>
                      <a:pt x="7" y="19"/>
                      <a:pt x="6" y="15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8" name="Freeform 561">
                <a:extLst>
                  <a:ext uri="{FF2B5EF4-FFF2-40B4-BE49-F238E27FC236}">
                    <a16:creationId xmlns:a16="http://schemas.microsoft.com/office/drawing/2014/main" id="{50580B67-0228-4A6E-838E-F64E7F036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1" y="2711"/>
                <a:ext cx="78" cy="77"/>
              </a:xfrm>
              <a:custGeom>
                <a:avLst/>
                <a:gdLst>
                  <a:gd name="T0" fmla="*/ 40 w 49"/>
                  <a:gd name="T1" fmla="*/ 120 h 48"/>
                  <a:gd name="T2" fmla="*/ 0 w 49"/>
                  <a:gd name="T3" fmla="*/ 75 h 48"/>
                  <a:gd name="T4" fmla="*/ 46 w 49"/>
                  <a:gd name="T5" fmla="*/ 82 h 48"/>
                  <a:gd name="T6" fmla="*/ 89 w 49"/>
                  <a:gd name="T7" fmla="*/ 56 h 48"/>
                  <a:gd name="T8" fmla="*/ 116 w 49"/>
                  <a:gd name="T9" fmla="*/ 67 h 48"/>
                  <a:gd name="T10" fmla="*/ 102 w 49"/>
                  <a:gd name="T11" fmla="*/ 21 h 48"/>
                  <a:gd name="T12" fmla="*/ 124 w 49"/>
                  <a:gd name="T13" fmla="*/ 8 h 48"/>
                  <a:gd name="T14" fmla="*/ 137 w 49"/>
                  <a:gd name="T15" fmla="*/ 21 h 48"/>
                  <a:gd name="T16" fmla="*/ 158 w 49"/>
                  <a:gd name="T17" fmla="*/ 0 h 48"/>
                  <a:gd name="T18" fmla="*/ 185 w 49"/>
                  <a:gd name="T19" fmla="*/ 29 h 48"/>
                  <a:gd name="T20" fmla="*/ 170 w 49"/>
                  <a:gd name="T21" fmla="*/ 48 h 48"/>
                  <a:gd name="T22" fmla="*/ 108 w 49"/>
                  <a:gd name="T23" fmla="*/ 75 h 48"/>
                  <a:gd name="T24" fmla="*/ 124 w 49"/>
                  <a:gd name="T25" fmla="*/ 111 h 48"/>
                  <a:gd name="T26" fmla="*/ 94 w 49"/>
                  <a:gd name="T27" fmla="*/ 141 h 48"/>
                  <a:gd name="T28" fmla="*/ 124 w 49"/>
                  <a:gd name="T29" fmla="*/ 162 h 48"/>
                  <a:gd name="T30" fmla="*/ 60 w 49"/>
                  <a:gd name="T31" fmla="*/ 149 h 48"/>
                  <a:gd name="T32" fmla="*/ 29 w 49"/>
                  <a:gd name="T33" fmla="*/ 144 h 48"/>
                  <a:gd name="T34" fmla="*/ 33 w 49"/>
                  <a:gd name="T35" fmla="*/ 132 h 48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9" h="48">
                    <a:moveTo>
                      <a:pt x="10" y="29"/>
                    </a:moveTo>
                    <a:cubicBezTo>
                      <a:pt x="8" y="26"/>
                      <a:pt x="0" y="22"/>
                      <a:pt x="0" y="18"/>
                    </a:cubicBezTo>
                    <a:cubicBezTo>
                      <a:pt x="1" y="12"/>
                      <a:pt x="9" y="19"/>
                      <a:pt x="11" y="20"/>
                    </a:cubicBezTo>
                    <a:cubicBezTo>
                      <a:pt x="21" y="28"/>
                      <a:pt x="9" y="7"/>
                      <a:pt x="22" y="14"/>
                    </a:cubicBezTo>
                    <a:cubicBezTo>
                      <a:pt x="25" y="15"/>
                      <a:pt x="26" y="20"/>
                      <a:pt x="29" y="16"/>
                    </a:cubicBezTo>
                    <a:cubicBezTo>
                      <a:pt x="31" y="11"/>
                      <a:pt x="24" y="8"/>
                      <a:pt x="25" y="5"/>
                    </a:cubicBezTo>
                    <a:cubicBezTo>
                      <a:pt x="25" y="3"/>
                      <a:pt x="29" y="2"/>
                      <a:pt x="31" y="2"/>
                    </a:cubicBezTo>
                    <a:cubicBezTo>
                      <a:pt x="32" y="3"/>
                      <a:pt x="33" y="5"/>
                      <a:pt x="34" y="5"/>
                    </a:cubicBezTo>
                    <a:cubicBezTo>
                      <a:pt x="38" y="5"/>
                      <a:pt x="37" y="3"/>
                      <a:pt x="39" y="0"/>
                    </a:cubicBezTo>
                    <a:cubicBezTo>
                      <a:pt x="42" y="2"/>
                      <a:pt x="44" y="5"/>
                      <a:pt x="46" y="7"/>
                    </a:cubicBezTo>
                    <a:cubicBezTo>
                      <a:pt x="49" y="11"/>
                      <a:pt x="48" y="12"/>
                      <a:pt x="42" y="12"/>
                    </a:cubicBezTo>
                    <a:cubicBezTo>
                      <a:pt x="37" y="13"/>
                      <a:pt x="29" y="12"/>
                      <a:pt x="27" y="18"/>
                    </a:cubicBezTo>
                    <a:cubicBezTo>
                      <a:pt x="25" y="23"/>
                      <a:pt x="31" y="23"/>
                      <a:pt x="31" y="27"/>
                    </a:cubicBezTo>
                    <a:cubicBezTo>
                      <a:pt x="31" y="31"/>
                      <a:pt x="24" y="30"/>
                      <a:pt x="23" y="34"/>
                    </a:cubicBezTo>
                    <a:cubicBezTo>
                      <a:pt x="21" y="39"/>
                      <a:pt x="29" y="36"/>
                      <a:pt x="31" y="39"/>
                    </a:cubicBezTo>
                    <a:cubicBezTo>
                      <a:pt x="36" y="48"/>
                      <a:pt x="8" y="44"/>
                      <a:pt x="15" y="36"/>
                    </a:cubicBezTo>
                    <a:cubicBezTo>
                      <a:pt x="12" y="35"/>
                      <a:pt x="10" y="35"/>
                      <a:pt x="7" y="35"/>
                    </a:cubicBezTo>
                    <a:cubicBezTo>
                      <a:pt x="7" y="34"/>
                      <a:pt x="7" y="33"/>
                      <a:pt x="8" y="3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59" name="Freeform 562">
                <a:extLst>
                  <a:ext uri="{FF2B5EF4-FFF2-40B4-BE49-F238E27FC236}">
                    <a16:creationId xmlns:a16="http://schemas.microsoft.com/office/drawing/2014/main" id="{8714C48D-1072-4AFC-92B5-286A1914F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743"/>
                <a:ext cx="38" cy="26"/>
              </a:xfrm>
              <a:custGeom>
                <a:avLst/>
                <a:gdLst>
                  <a:gd name="T0" fmla="*/ 0 w 24"/>
                  <a:gd name="T1" fmla="*/ 34 h 16"/>
                  <a:gd name="T2" fmla="*/ 5 w 24"/>
                  <a:gd name="T3" fmla="*/ 42 h 16"/>
                  <a:gd name="T4" fmla="*/ 33 w 24"/>
                  <a:gd name="T5" fmla="*/ 0 h 16"/>
                  <a:gd name="T6" fmla="*/ 60 w 24"/>
                  <a:gd name="T7" fmla="*/ 26 h 16"/>
                  <a:gd name="T8" fmla="*/ 90 w 24"/>
                  <a:gd name="T9" fmla="*/ 29 h 16"/>
                  <a:gd name="T10" fmla="*/ 95 w 24"/>
                  <a:gd name="T11" fmla="*/ 63 h 16"/>
                  <a:gd name="T12" fmla="*/ 63 w 24"/>
                  <a:gd name="T13" fmla="*/ 26 h 16"/>
                  <a:gd name="T14" fmla="*/ 21 w 24"/>
                  <a:gd name="T15" fmla="*/ 42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16">
                    <a:moveTo>
                      <a:pt x="0" y="8"/>
                    </a:moveTo>
                    <a:cubicBezTo>
                      <a:pt x="0" y="9"/>
                      <a:pt x="1" y="10"/>
                      <a:pt x="1" y="10"/>
                    </a:cubicBezTo>
                    <a:cubicBezTo>
                      <a:pt x="4" y="8"/>
                      <a:pt x="4" y="1"/>
                      <a:pt x="8" y="0"/>
                    </a:cubicBezTo>
                    <a:cubicBezTo>
                      <a:pt x="13" y="0"/>
                      <a:pt x="12" y="5"/>
                      <a:pt x="15" y="6"/>
                    </a:cubicBezTo>
                    <a:cubicBezTo>
                      <a:pt x="18" y="8"/>
                      <a:pt x="20" y="3"/>
                      <a:pt x="23" y="7"/>
                    </a:cubicBezTo>
                    <a:cubicBezTo>
                      <a:pt x="24" y="9"/>
                      <a:pt x="23" y="13"/>
                      <a:pt x="24" y="15"/>
                    </a:cubicBezTo>
                    <a:cubicBezTo>
                      <a:pt x="18" y="16"/>
                      <a:pt x="15" y="11"/>
                      <a:pt x="16" y="6"/>
                    </a:cubicBezTo>
                    <a:cubicBezTo>
                      <a:pt x="12" y="7"/>
                      <a:pt x="9" y="10"/>
                      <a:pt x="5" y="1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0" name="Freeform 563">
                <a:extLst>
                  <a:ext uri="{FF2B5EF4-FFF2-40B4-BE49-F238E27FC236}">
                    <a16:creationId xmlns:a16="http://schemas.microsoft.com/office/drawing/2014/main" id="{24CEBB1A-F700-4AA1-B506-E9EB3630D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818"/>
                <a:ext cx="30" cy="63"/>
              </a:xfrm>
              <a:custGeom>
                <a:avLst/>
                <a:gdLst>
                  <a:gd name="T0" fmla="*/ 74 w 19"/>
                  <a:gd name="T1" fmla="*/ 5 h 40"/>
                  <a:gd name="T2" fmla="*/ 35 w 19"/>
                  <a:gd name="T3" fmla="*/ 8 h 40"/>
                  <a:gd name="T4" fmla="*/ 22 w 19"/>
                  <a:gd name="T5" fmla="*/ 35 h 40"/>
                  <a:gd name="T6" fmla="*/ 21 w 19"/>
                  <a:gd name="T7" fmla="*/ 47 h 40"/>
                  <a:gd name="T8" fmla="*/ 0 w 19"/>
                  <a:gd name="T9" fmla="*/ 55 h 40"/>
                  <a:gd name="T10" fmla="*/ 14 w 19"/>
                  <a:gd name="T11" fmla="*/ 69 h 40"/>
                  <a:gd name="T12" fmla="*/ 13 w 19"/>
                  <a:gd name="T13" fmla="*/ 96 h 40"/>
                  <a:gd name="T14" fmla="*/ 22 w 19"/>
                  <a:gd name="T15" fmla="*/ 156 h 40"/>
                  <a:gd name="T16" fmla="*/ 43 w 19"/>
                  <a:gd name="T17" fmla="*/ 61 h 40"/>
                  <a:gd name="T18" fmla="*/ 60 w 19"/>
                  <a:gd name="T19" fmla="*/ 13 h 4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0">
                    <a:moveTo>
                      <a:pt x="19" y="1"/>
                    </a:moveTo>
                    <a:cubicBezTo>
                      <a:pt x="16" y="1"/>
                      <a:pt x="12" y="0"/>
                      <a:pt x="9" y="2"/>
                    </a:cubicBezTo>
                    <a:cubicBezTo>
                      <a:pt x="5" y="4"/>
                      <a:pt x="7" y="6"/>
                      <a:pt x="6" y="9"/>
                    </a:cubicBezTo>
                    <a:cubicBezTo>
                      <a:pt x="5" y="11"/>
                      <a:pt x="6" y="11"/>
                      <a:pt x="5" y="12"/>
                    </a:cubicBezTo>
                    <a:cubicBezTo>
                      <a:pt x="4" y="13"/>
                      <a:pt x="0" y="11"/>
                      <a:pt x="0" y="14"/>
                    </a:cubicBezTo>
                    <a:cubicBezTo>
                      <a:pt x="0" y="17"/>
                      <a:pt x="3" y="16"/>
                      <a:pt x="4" y="18"/>
                    </a:cubicBezTo>
                    <a:cubicBezTo>
                      <a:pt x="7" y="22"/>
                      <a:pt x="4" y="21"/>
                      <a:pt x="3" y="25"/>
                    </a:cubicBezTo>
                    <a:cubicBezTo>
                      <a:pt x="2" y="29"/>
                      <a:pt x="2" y="37"/>
                      <a:pt x="6" y="40"/>
                    </a:cubicBezTo>
                    <a:cubicBezTo>
                      <a:pt x="9" y="36"/>
                      <a:pt x="2" y="15"/>
                      <a:pt x="11" y="16"/>
                    </a:cubicBezTo>
                    <a:cubicBezTo>
                      <a:pt x="12" y="11"/>
                      <a:pt x="10" y="6"/>
                      <a:pt x="15" y="3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1" name="Freeform 564">
                <a:extLst>
                  <a:ext uri="{FF2B5EF4-FFF2-40B4-BE49-F238E27FC236}">
                    <a16:creationId xmlns:a16="http://schemas.microsoft.com/office/drawing/2014/main" id="{2AB3C116-5E5D-4C41-92DC-0A38363F0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0" y="2622"/>
                <a:ext cx="92" cy="119"/>
              </a:xfrm>
              <a:custGeom>
                <a:avLst/>
                <a:gdLst>
                  <a:gd name="T0" fmla="*/ 232 w 58"/>
                  <a:gd name="T1" fmla="*/ 16 h 75"/>
                  <a:gd name="T2" fmla="*/ 192 w 58"/>
                  <a:gd name="T3" fmla="*/ 13 h 75"/>
                  <a:gd name="T4" fmla="*/ 168 w 58"/>
                  <a:gd name="T5" fmla="*/ 35 h 75"/>
                  <a:gd name="T6" fmla="*/ 141 w 58"/>
                  <a:gd name="T7" fmla="*/ 25 h 75"/>
                  <a:gd name="T8" fmla="*/ 143 w 58"/>
                  <a:gd name="T9" fmla="*/ 56 h 75"/>
                  <a:gd name="T10" fmla="*/ 108 w 58"/>
                  <a:gd name="T11" fmla="*/ 76 h 75"/>
                  <a:gd name="T12" fmla="*/ 116 w 58"/>
                  <a:gd name="T13" fmla="*/ 100 h 75"/>
                  <a:gd name="T14" fmla="*/ 81 w 58"/>
                  <a:gd name="T15" fmla="*/ 132 h 75"/>
                  <a:gd name="T16" fmla="*/ 81 w 58"/>
                  <a:gd name="T17" fmla="*/ 151 h 75"/>
                  <a:gd name="T18" fmla="*/ 56 w 58"/>
                  <a:gd name="T19" fmla="*/ 179 h 75"/>
                  <a:gd name="T20" fmla="*/ 63 w 58"/>
                  <a:gd name="T21" fmla="*/ 198 h 75"/>
                  <a:gd name="T22" fmla="*/ 27 w 58"/>
                  <a:gd name="T23" fmla="*/ 205 h 75"/>
                  <a:gd name="T24" fmla="*/ 8 w 58"/>
                  <a:gd name="T25" fmla="*/ 209 h 75"/>
                  <a:gd name="T26" fmla="*/ 21 w 58"/>
                  <a:gd name="T27" fmla="*/ 232 h 75"/>
                  <a:gd name="T28" fmla="*/ 25 w 58"/>
                  <a:gd name="T29" fmla="*/ 271 h 75"/>
                  <a:gd name="T30" fmla="*/ 43 w 58"/>
                  <a:gd name="T31" fmla="*/ 271 h 75"/>
                  <a:gd name="T32" fmla="*/ 43 w 58"/>
                  <a:gd name="T33" fmla="*/ 284 h 75"/>
                  <a:gd name="T34" fmla="*/ 48 w 58"/>
                  <a:gd name="T35" fmla="*/ 300 h 75"/>
                  <a:gd name="T36" fmla="*/ 68 w 58"/>
                  <a:gd name="T37" fmla="*/ 279 h 75"/>
                  <a:gd name="T38" fmla="*/ 56 w 58"/>
                  <a:gd name="T39" fmla="*/ 227 h 75"/>
                  <a:gd name="T40" fmla="*/ 89 w 58"/>
                  <a:gd name="T41" fmla="*/ 219 h 75"/>
                  <a:gd name="T42" fmla="*/ 121 w 58"/>
                  <a:gd name="T43" fmla="*/ 132 h 75"/>
                  <a:gd name="T44" fmla="*/ 143 w 58"/>
                  <a:gd name="T45" fmla="*/ 132 h 75"/>
                  <a:gd name="T46" fmla="*/ 149 w 58"/>
                  <a:gd name="T47" fmla="*/ 155 h 75"/>
                  <a:gd name="T48" fmla="*/ 171 w 58"/>
                  <a:gd name="T49" fmla="*/ 149 h 75"/>
                  <a:gd name="T50" fmla="*/ 171 w 58"/>
                  <a:gd name="T51" fmla="*/ 159 h 75"/>
                  <a:gd name="T52" fmla="*/ 176 w 58"/>
                  <a:gd name="T53" fmla="*/ 108 h 75"/>
                  <a:gd name="T54" fmla="*/ 168 w 58"/>
                  <a:gd name="T55" fmla="*/ 103 h 75"/>
                  <a:gd name="T56" fmla="*/ 179 w 58"/>
                  <a:gd name="T57" fmla="*/ 81 h 75"/>
                  <a:gd name="T58" fmla="*/ 197 w 58"/>
                  <a:gd name="T59" fmla="*/ 73 h 75"/>
                  <a:gd name="T60" fmla="*/ 197 w 58"/>
                  <a:gd name="T61" fmla="*/ 48 h 75"/>
                  <a:gd name="T62" fmla="*/ 219 w 58"/>
                  <a:gd name="T63" fmla="*/ 43 h 75"/>
                  <a:gd name="T64" fmla="*/ 227 w 58"/>
                  <a:gd name="T65" fmla="*/ 21 h 7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8" h="75">
                    <a:moveTo>
                      <a:pt x="58" y="4"/>
                    </a:moveTo>
                    <a:cubicBezTo>
                      <a:pt x="56" y="8"/>
                      <a:pt x="51" y="0"/>
                      <a:pt x="48" y="3"/>
                    </a:cubicBezTo>
                    <a:cubicBezTo>
                      <a:pt x="46" y="5"/>
                      <a:pt x="49" y="12"/>
                      <a:pt x="42" y="9"/>
                    </a:cubicBezTo>
                    <a:cubicBezTo>
                      <a:pt x="39" y="8"/>
                      <a:pt x="39" y="3"/>
                      <a:pt x="35" y="6"/>
                    </a:cubicBezTo>
                    <a:cubicBezTo>
                      <a:pt x="32" y="9"/>
                      <a:pt x="35" y="11"/>
                      <a:pt x="36" y="14"/>
                    </a:cubicBezTo>
                    <a:cubicBezTo>
                      <a:pt x="34" y="15"/>
                      <a:pt x="28" y="16"/>
                      <a:pt x="27" y="19"/>
                    </a:cubicBezTo>
                    <a:cubicBezTo>
                      <a:pt x="25" y="22"/>
                      <a:pt x="30" y="22"/>
                      <a:pt x="29" y="25"/>
                    </a:cubicBezTo>
                    <a:cubicBezTo>
                      <a:pt x="29" y="29"/>
                      <a:pt x="19" y="25"/>
                      <a:pt x="20" y="33"/>
                    </a:cubicBezTo>
                    <a:cubicBezTo>
                      <a:pt x="20" y="36"/>
                      <a:pt x="22" y="35"/>
                      <a:pt x="20" y="38"/>
                    </a:cubicBezTo>
                    <a:cubicBezTo>
                      <a:pt x="19" y="40"/>
                      <a:pt x="14" y="41"/>
                      <a:pt x="14" y="45"/>
                    </a:cubicBezTo>
                    <a:cubicBezTo>
                      <a:pt x="15" y="47"/>
                      <a:pt x="18" y="47"/>
                      <a:pt x="16" y="50"/>
                    </a:cubicBezTo>
                    <a:cubicBezTo>
                      <a:pt x="15" y="52"/>
                      <a:pt x="9" y="51"/>
                      <a:pt x="7" y="51"/>
                    </a:cubicBezTo>
                    <a:cubicBezTo>
                      <a:pt x="5" y="52"/>
                      <a:pt x="4" y="49"/>
                      <a:pt x="2" y="52"/>
                    </a:cubicBezTo>
                    <a:cubicBezTo>
                      <a:pt x="0" y="56"/>
                      <a:pt x="4" y="56"/>
                      <a:pt x="5" y="58"/>
                    </a:cubicBezTo>
                    <a:cubicBezTo>
                      <a:pt x="8" y="62"/>
                      <a:pt x="0" y="66"/>
                      <a:pt x="6" y="68"/>
                    </a:cubicBezTo>
                    <a:cubicBezTo>
                      <a:pt x="8" y="69"/>
                      <a:pt x="10" y="68"/>
                      <a:pt x="11" y="68"/>
                    </a:cubicBezTo>
                    <a:cubicBezTo>
                      <a:pt x="12" y="70"/>
                      <a:pt x="10" y="70"/>
                      <a:pt x="11" y="71"/>
                    </a:cubicBezTo>
                    <a:cubicBezTo>
                      <a:pt x="12" y="72"/>
                      <a:pt x="10" y="74"/>
                      <a:pt x="12" y="75"/>
                    </a:cubicBezTo>
                    <a:cubicBezTo>
                      <a:pt x="15" y="75"/>
                      <a:pt x="16" y="72"/>
                      <a:pt x="17" y="70"/>
                    </a:cubicBezTo>
                    <a:cubicBezTo>
                      <a:pt x="17" y="67"/>
                      <a:pt x="12" y="60"/>
                      <a:pt x="14" y="57"/>
                    </a:cubicBezTo>
                    <a:cubicBezTo>
                      <a:pt x="16" y="55"/>
                      <a:pt x="20" y="56"/>
                      <a:pt x="22" y="55"/>
                    </a:cubicBezTo>
                    <a:cubicBezTo>
                      <a:pt x="22" y="47"/>
                      <a:pt x="27" y="40"/>
                      <a:pt x="30" y="33"/>
                    </a:cubicBezTo>
                    <a:cubicBezTo>
                      <a:pt x="33" y="28"/>
                      <a:pt x="38" y="25"/>
                      <a:pt x="36" y="33"/>
                    </a:cubicBezTo>
                    <a:cubicBezTo>
                      <a:pt x="36" y="36"/>
                      <a:pt x="34" y="38"/>
                      <a:pt x="37" y="39"/>
                    </a:cubicBezTo>
                    <a:cubicBezTo>
                      <a:pt x="38" y="40"/>
                      <a:pt x="41" y="38"/>
                      <a:pt x="43" y="37"/>
                    </a:cubicBezTo>
                    <a:cubicBezTo>
                      <a:pt x="43" y="38"/>
                      <a:pt x="43" y="39"/>
                      <a:pt x="43" y="40"/>
                    </a:cubicBezTo>
                    <a:cubicBezTo>
                      <a:pt x="47" y="37"/>
                      <a:pt x="46" y="30"/>
                      <a:pt x="44" y="27"/>
                    </a:cubicBezTo>
                    <a:cubicBezTo>
                      <a:pt x="43" y="26"/>
                      <a:pt x="42" y="28"/>
                      <a:pt x="42" y="26"/>
                    </a:cubicBezTo>
                    <a:cubicBezTo>
                      <a:pt x="41" y="23"/>
                      <a:pt x="44" y="21"/>
                      <a:pt x="45" y="20"/>
                    </a:cubicBezTo>
                    <a:cubicBezTo>
                      <a:pt x="46" y="19"/>
                      <a:pt x="48" y="20"/>
                      <a:pt x="49" y="18"/>
                    </a:cubicBezTo>
                    <a:cubicBezTo>
                      <a:pt x="50" y="16"/>
                      <a:pt x="47" y="14"/>
                      <a:pt x="49" y="12"/>
                    </a:cubicBezTo>
                    <a:cubicBezTo>
                      <a:pt x="51" y="11"/>
                      <a:pt x="53" y="12"/>
                      <a:pt x="55" y="11"/>
                    </a:cubicBezTo>
                    <a:cubicBezTo>
                      <a:pt x="56" y="9"/>
                      <a:pt x="56" y="7"/>
                      <a:pt x="57" y="5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2" name="Freeform 565">
                <a:extLst>
                  <a:ext uri="{FF2B5EF4-FFF2-40B4-BE49-F238E27FC236}">
                    <a16:creationId xmlns:a16="http://schemas.microsoft.com/office/drawing/2014/main" id="{C9083FED-64C8-42CE-964D-5F00D61F1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" y="2729"/>
                <a:ext cx="56" cy="74"/>
              </a:xfrm>
              <a:custGeom>
                <a:avLst/>
                <a:gdLst>
                  <a:gd name="T0" fmla="*/ 123 w 35"/>
                  <a:gd name="T1" fmla="*/ 0 h 47"/>
                  <a:gd name="T2" fmla="*/ 110 w 35"/>
                  <a:gd name="T3" fmla="*/ 49 h 47"/>
                  <a:gd name="T4" fmla="*/ 69 w 35"/>
                  <a:gd name="T5" fmla="*/ 74 h 47"/>
                  <a:gd name="T6" fmla="*/ 35 w 35"/>
                  <a:gd name="T7" fmla="*/ 77 h 47"/>
                  <a:gd name="T8" fmla="*/ 16 w 35"/>
                  <a:gd name="T9" fmla="*/ 69 h 47"/>
                  <a:gd name="T10" fmla="*/ 69 w 35"/>
                  <a:gd name="T11" fmla="*/ 117 h 47"/>
                  <a:gd name="T12" fmla="*/ 69 w 35"/>
                  <a:gd name="T13" fmla="*/ 143 h 47"/>
                  <a:gd name="T14" fmla="*/ 98 w 35"/>
                  <a:gd name="T15" fmla="*/ 137 h 47"/>
                  <a:gd name="T16" fmla="*/ 123 w 35"/>
                  <a:gd name="T17" fmla="*/ 156 h 47"/>
                  <a:gd name="T18" fmla="*/ 90 w 35"/>
                  <a:gd name="T19" fmla="*/ 121 h 47"/>
                  <a:gd name="T20" fmla="*/ 107 w 35"/>
                  <a:gd name="T21" fmla="*/ 107 h 47"/>
                  <a:gd name="T22" fmla="*/ 118 w 35"/>
                  <a:gd name="T23" fmla="*/ 113 h 47"/>
                  <a:gd name="T24" fmla="*/ 123 w 35"/>
                  <a:gd name="T25" fmla="*/ 77 h 47"/>
                  <a:gd name="T26" fmla="*/ 138 w 35"/>
                  <a:gd name="T27" fmla="*/ 49 h 47"/>
                  <a:gd name="T28" fmla="*/ 131 w 35"/>
                  <a:gd name="T29" fmla="*/ 8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5" h="47">
                    <a:moveTo>
                      <a:pt x="30" y="0"/>
                    </a:moveTo>
                    <a:cubicBezTo>
                      <a:pt x="25" y="0"/>
                      <a:pt x="28" y="10"/>
                      <a:pt x="27" y="13"/>
                    </a:cubicBezTo>
                    <a:cubicBezTo>
                      <a:pt x="26" y="18"/>
                      <a:pt x="22" y="19"/>
                      <a:pt x="17" y="19"/>
                    </a:cubicBezTo>
                    <a:cubicBezTo>
                      <a:pt x="14" y="19"/>
                      <a:pt x="11" y="20"/>
                      <a:pt x="9" y="20"/>
                    </a:cubicBezTo>
                    <a:cubicBezTo>
                      <a:pt x="8" y="20"/>
                      <a:pt x="5" y="18"/>
                      <a:pt x="4" y="18"/>
                    </a:cubicBezTo>
                    <a:cubicBezTo>
                      <a:pt x="0" y="27"/>
                      <a:pt x="15" y="26"/>
                      <a:pt x="17" y="30"/>
                    </a:cubicBezTo>
                    <a:cubicBezTo>
                      <a:pt x="19" y="32"/>
                      <a:pt x="15" y="34"/>
                      <a:pt x="17" y="37"/>
                    </a:cubicBezTo>
                    <a:cubicBezTo>
                      <a:pt x="20" y="39"/>
                      <a:pt x="22" y="36"/>
                      <a:pt x="24" y="35"/>
                    </a:cubicBezTo>
                    <a:cubicBezTo>
                      <a:pt x="25" y="38"/>
                      <a:pt x="28" y="47"/>
                      <a:pt x="30" y="40"/>
                    </a:cubicBezTo>
                    <a:cubicBezTo>
                      <a:pt x="32" y="35"/>
                      <a:pt x="25" y="32"/>
                      <a:pt x="22" y="31"/>
                    </a:cubicBezTo>
                    <a:cubicBezTo>
                      <a:pt x="22" y="29"/>
                      <a:pt x="24" y="27"/>
                      <a:pt x="26" y="27"/>
                    </a:cubicBezTo>
                    <a:cubicBezTo>
                      <a:pt x="27" y="27"/>
                      <a:pt x="29" y="29"/>
                      <a:pt x="29" y="29"/>
                    </a:cubicBezTo>
                    <a:cubicBezTo>
                      <a:pt x="33" y="27"/>
                      <a:pt x="29" y="22"/>
                      <a:pt x="30" y="20"/>
                    </a:cubicBezTo>
                    <a:cubicBezTo>
                      <a:pt x="32" y="17"/>
                      <a:pt x="35" y="20"/>
                      <a:pt x="34" y="13"/>
                    </a:cubicBezTo>
                    <a:cubicBezTo>
                      <a:pt x="33" y="9"/>
                      <a:pt x="32" y="7"/>
                      <a:pt x="32" y="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3" name="Freeform 566">
                <a:extLst>
                  <a:ext uri="{FF2B5EF4-FFF2-40B4-BE49-F238E27FC236}">
                    <a16:creationId xmlns:a16="http://schemas.microsoft.com/office/drawing/2014/main" id="{04A977EF-1A3C-44F0-A271-459BA1C66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" y="2775"/>
                <a:ext cx="89" cy="35"/>
              </a:xfrm>
              <a:custGeom>
                <a:avLst/>
                <a:gdLst>
                  <a:gd name="T0" fmla="*/ 192 w 56"/>
                  <a:gd name="T1" fmla="*/ 0 h 22"/>
                  <a:gd name="T2" fmla="*/ 189 w 56"/>
                  <a:gd name="T3" fmla="*/ 0 h 22"/>
                  <a:gd name="T4" fmla="*/ 168 w 56"/>
                  <a:gd name="T5" fmla="*/ 35 h 22"/>
                  <a:gd name="T6" fmla="*/ 124 w 56"/>
                  <a:gd name="T7" fmla="*/ 35 h 22"/>
                  <a:gd name="T8" fmla="*/ 116 w 56"/>
                  <a:gd name="T9" fmla="*/ 29 h 22"/>
                  <a:gd name="T10" fmla="*/ 108 w 56"/>
                  <a:gd name="T11" fmla="*/ 35 h 22"/>
                  <a:gd name="T12" fmla="*/ 83 w 56"/>
                  <a:gd name="T13" fmla="*/ 16 h 22"/>
                  <a:gd name="T14" fmla="*/ 56 w 56"/>
                  <a:gd name="T15" fmla="*/ 35 h 22"/>
                  <a:gd name="T16" fmla="*/ 33 w 56"/>
                  <a:gd name="T17" fmla="*/ 8 h 22"/>
                  <a:gd name="T18" fmla="*/ 5 w 56"/>
                  <a:gd name="T19" fmla="*/ 16 h 22"/>
                  <a:gd name="T20" fmla="*/ 48 w 56"/>
                  <a:gd name="T21" fmla="*/ 29 h 22"/>
                  <a:gd name="T22" fmla="*/ 94 w 56"/>
                  <a:gd name="T23" fmla="*/ 68 h 22"/>
                  <a:gd name="T24" fmla="*/ 124 w 56"/>
                  <a:gd name="T25" fmla="*/ 60 h 22"/>
                  <a:gd name="T26" fmla="*/ 149 w 56"/>
                  <a:gd name="T27" fmla="*/ 81 h 22"/>
                  <a:gd name="T28" fmla="*/ 176 w 56"/>
                  <a:gd name="T29" fmla="*/ 76 h 22"/>
                  <a:gd name="T30" fmla="*/ 197 w 56"/>
                  <a:gd name="T31" fmla="*/ 84 h 22"/>
                  <a:gd name="T32" fmla="*/ 200 w 56"/>
                  <a:gd name="T33" fmla="*/ 60 h 22"/>
                  <a:gd name="T34" fmla="*/ 197 w 56"/>
                  <a:gd name="T35" fmla="*/ 46 h 22"/>
                  <a:gd name="T36" fmla="*/ 218 w 56"/>
                  <a:gd name="T37" fmla="*/ 46 h 22"/>
                  <a:gd name="T38" fmla="*/ 197 w 56"/>
                  <a:gd name="T39" fmla="*/ 29 h 22"/>
                  <a:gd name="T40" fmla="*/ 197 w 56"/>
                  <a:gd name="T41" fmla="*/ 8 h 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56" h="22">
                    <a:moveTo>
                      <a:pt x="48" y="0"/>
                    </a:moveTo>
                    <a:cubicBezTo>
                      <a:pt x="48" y="0"/>
                      <a:pt x="48" y="0"/>
                      <a:pt x="47" y="0"/>
                    </a:cubicBezTo>
                    <a:cubicBezTo>
                      <a:pt x="46" y="3"/>
                      <a:pt x="44" y="7"/>
                      <a:pt x="42" y="9"/>
                    </a:cubicBezTo>
                    <a:cubicBezTo>
                      <a:pt x="37" y="14"/>
                      <a:pt x="35" y="10"/>
                      <a:pt x="31" y="9"/>
                    </a:cubicBezTo>
                    <a:cubicBezTo>
                      <a:pt x="30" y="9"/>
                      <a:pt x="30" y="7"/>
                      <a:pt x="29" y="7"/>
                    </a:cubicBezTo>
                    <a:cubicBezTo>
                      <a:pt x="28" y="7"/>
                      <a:pt x="28" y="9"/>
                      <a:pt x="27" y="9"/>
                    </a:cubicBezTo>
                    <a:cubicBezTo>
                      <a:pt x="25" y="9"/>
                      <a:pt x="24" y="5"/>
                      <a:pt x="21" y="4"/>
                    </a:cubicBezTo>
                    <a:cubicBezTo>
                      <a:pt x="17" y="4"/>
                      <a:pt x="17" y="9"/>
                      <a:pt x="14" y="9"/>
                    </a:cubicBezTo>
                    <a:cubicBezTo>
                      <a:pt x="12" y="9"/>
                      <a:pt x="11" y="3"/>
                      <a:pt x="8" y="2"/>
                    </a:cubicBezTo>
                    <a:cubicBezTo>
                      <a:pt x="7" y="1"/>
                      <a:pt x="1" y="2"/>
                      <a:pt x="1" y="4"/>
                    </a:cubicBezTo>
                    <a:cubicBezTo>
                      <a:pt x="0" y="8"/>
                      <a:pt x="10" y="7"/>
                      <a:pt x="12" y="7"/>
                    </a:cubicBezTo>
                    <a:cubicBezTo>
                      <a:pt x="18" y="8"/>
                      <a:pt x="18" y="14"/>
                      <a:pt x="23" y="17"/>
                    </a:cubicBezTo>
                    <a:cubicBezTo>
                      <a:pt x="27" y="19"/>
                      <a:pt x="28" y="15"/>
                      <a:pt x="31" y="15"/>
                    </a:cubicBezTo>
                    <a:cubicBezTo>
                      <a:pt x="33" y="16"/>
                      <a:pt x="34" y="20"/>
                      <a:pt x="37" y="20"/>
                    </a:cubicBezTo>
                    <a:cubicBezTo>
                      <a:pt x="39" y="20"/>
                      <a:pt x="41" y="18"/>
                      <a:pt x="44" y="19"/>
                    </a:cubicBezTo>
                    <a:cubicBezTo>
                      <a:pt x="46" y="19"/>
                      <a:pt x="47" y="22"/>
                      <a:pt x="49" y="21"/>
                    </a:cubicBezTo>
                    <a:cubicBezTo>
                      <a:pt x="52" y="20"/>
                      <a:pt x="51" y="16"/>
                      <a:pt x="50" y="15"/>
                    </a:cubicBezTo>
                    <a:cubicBezTo>
                      <a:pt x="49" y="13"/>
                      <a:pt x="46" y="13"/>
                      <a:pt x="49" y="11"/>
                    </a:cubicBezTo>
                    <a:cubicBezTo>
                      <a:pt x="50" y="10"/>
                      <a:pt x="53" y="11"/>
                      <a:pt x="54" y="11"/>
                    </a:cubicBezTo>
                    <a:cubicBezTo>
                      <a:pt x="56" y="7"/>
                      <a:pt x="52" y="6"/>
                      <a:pt x="49" y="7"/>
                    </a:cubicBezTo>
                    <a:cubicBezTo>
                      <a:pt x="50" y="5"/>
                      <a:pt x="50" y="3"/>
                      <a:pt x="49" y="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4" name="Freeform 567">
                <a:extLst>
                  <a:ext uri="{FF2B5EF4-FFF2-40B4-BE49-F238E27FC236}">
                    <a16:creationId xmlns:a16="http://schemas.microsoft.com/office/drawing/2014/main" id="{422DEEE5-67DD-4876-BF7E-A1BA5E4D4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3" y="2743"/>
                <a:ext cx="66" cy="45"/>
              </a:xfrm>
              <a:custGeom>
                <a:avLst/>
                <a:gdLst>
                  <a:gd name="T0" fmla="*/ 163 w 42"/>
                  <a:gd name="T1" fmla="*/ 26 h 28"/>
                  <a:gd name="T2" fmla="*/ 90 w 42"/>
                  <a:gd name="T3" fmla="*/ 26 h 28"/>
                  <a:gd name="T4" fmla="*/ 60 w 42"/>
                  <a:gd name="T5" fmla="*/ 50 h 28"/>
                  <a:gd name="T6" fmla="*/ 31 w 42"/>
                  <a:gd name="T7" fmla="*/ 68 h 28"/>
                  <a:gd name="T8" fmla="*/ 8 w 42"/>
                  <a:gd name="T9" fmla="*/ 42 h 28"/>
                  <a:gd name="T10" fmla="*/ 8 w 42"/>
                  <a:gd name="T11" fmla="*/ 76 h 28"/>
                  <a:gd name="T12" fmla="*/ 60 w 42"/>
                  <a:gd name="T13" fmla="*/ 82 h 28"/>
                  <a:gd name="T14" fmla="*/ 82 w 42"/>
                  <a:gd name="T15" fmla="*/ 101 h 28"/>
                  <a:gd name="T16" fmla="*/ 90 w 42"/>
                  <a:gd name="T17" fmla="*/ 63 h 28"/>
                  <a:gd name="T18" fmla="*/ 104 w 42"/>
                  <a:gd name="T19" fmla="*/ 80 h 28"/>
                  <a:gd name="T20" fmla="*/ 113 w 42"/>
                  <a:gd name="T21" fmla="*/ 109 h 28"/>
                  <a:gd name="T22" fmla="*/ 130 w 42"/>
                  <a:gd name="T23" fmla="*/ 88 h 28"/>
                  <a:gd name="T24" fmla="*/ 135 w 42"/>
                  <a:gd name="T25" fmla="*/ 47 h 28"/>
                  <a:gd name="T26" fmla="*/ 151 w 42"/>
                  <a:gd name="T27" fmla="*/ 21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28">
                    <a:moveTo>
                      <a:pt x="42" y="6"/>
                    </a:moveTo>
                    <a:cubicBezTo>
                      <a:pt x="37" y="0"/>
                      <a:pt x="28" y="1"/>
                      <a:pt x="23" y="6"/>
                    </a:cubicBezTo>
                    <a:cubicBezTo>
                      <a:pt x="18" y="11"/>
                      <a:pt x="22" y="14"/>
                      <a:pt x="15" y="12"/>
                    </a:cubicBezTo>
                    <a:cubicBezTo>
                      <a:pt x="9" y="10"/>
                      <a:pt x="13" y="16"/>
                      <a:pt x="8" y="16"/>
                    </a:cubicBezTo>
                    <a:cubicBezTo>
                      <a:pt x="6" y="16"/>
                      <a:pt x="3" y="12"/>
                      <a:pt x="2" y="10"/>
                    </a:cubicBezTo>
                    <a:cubicBezTo>
                      <a:pt x="0" y="12"/>
                      <a:pt x="0" y="16"/>
                      <a:pt x="2" y="18"/>
                    </a:cubicBezTo>
                    <a:cubicBezTo>
                      <a:pt x="6" y="21"/>
                      <a:pt x="11" y="16"/>
                      <a:pt x="15" y="20"/>
                    </a:cubicBezTo>
                    <a:cubicBezTo>
                      <a:pt x="16" y="22"/>
                      <a:pt x="17" y="28"/>
                      <a:pt x="21" y="24"/>
                    </a:cubicBezTo>
                    <a:cubicBezTo>
                      <a:pt x="23" y="22"/>
                      <a:pt x="21" y="17"/>
                      <a:pt x="23" y="15"/>
                    </a:cubicBezTo>
                    <a:cubicBezTo>
                      <a:pt x="27" y="12"/>
                      <a:pt x="27" y="16"/>
                      <a:pt x="27" y="19"/>
                    </a:cubicBezTo>
                    <a:cubicBezTo>
                      <a:pt x="28" y="21"/>
                      <a:pt x="27" y="25"/>
                      <a:pt x="29" y="26"/>
                    </a:cubicBezTo>
                    <a:cubicBezTo>
                      <a:pt x="32" y="26"/>
                      <a:pt x="34" y="23"/>
                      <a:pt x="34" y="21"/>
                    </a:cubicBezTo>
                    <a:cubicBezTo>
                      <a:pt x="34" y="19"/>
                      <a:pt x="25" y="3"/>
                      <a:pt x="35" y="11"/>
                    </a:cubicBezTo>
                    <a:cubicBezTo>
                      <a:pt x="33" y="6"/>
                      <a:pt x="33" y="6"/>
                      <a:pt x="39" y="5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5" name="Freeform 568">
                <a:extLst>
                  <a:ext uri="{FF2B5EF4-FFF2-40B4-BE49-F238E27FC236}">
                    <a16:creationId xmlns:a16="http://schemas.microsoft.com/office/drawing/2014/main" id="{00E7267D-2EE9-49ED-8787-2972BAC66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2675"/>
                <a:ext cx="35" cy="52"/>
              </a:xfrm>
              <a:custGeom>
                <a:avLst/>
                <a:gdLst>
                  <a:gd name="T0" fmla="*/ 21 w 22"/>
                  <a:gd name="T1" fmla="*/ 0 h 33"/>
                  <a:gd name="T2" fmla="*/ 56 w 22"/>
                  <a:gd name="T3" fmla="*/ 35 h 33"/>
                  <a:gd name="T4" fmla="*/ 53 w 22"/>
                  <a:gd name="T5" fmla="*/ 50 h 33"/>
                  <a:gd name="T6" fmla="*/ 81 w 22"/>
                  <a:gd name="T7" fmla="*/ 60 h 33"/>
                  <a:gd name="T8" fmla="*/ 81 w 22"/>
                  <a:gd name="T9" fmla="*/ 90 h 33"/>
                  <a:gd name="T10" fmla="*/ 89 w 22"/>
                  <a:gd name="T11" fmla="*/ 117 h 33"/>
                  <a:gd name="T12" fmla="*/ 35 w 22"/>
                  <a:gd name="T13" fmla="*/ 109 h 33"/>
                  <a:gd name="T14" fmla="*/ 29 w 22"/>
                  <a:gd name="T15" fmla="*/ 61 h 33"/>
                  <a:gd name="T16" fmla="*/ 0 w 22"/>
                  <a:gd name="T17" fmla="*/ 32 h 33"/>
                  <a:gd name="T18" fmla="*/ 8 w 22"/>
                  <a:gd name="T19" fmla="*/ 5 h 33"/>
                  <a:gd name="T20" fmla="*/ 5 w 22"/>
                  <a:gd name="T21" fmla="*/ 0 h 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33">
                    <a:moveTo>
                      <a:pt x="5" y="0"/>
                    </a:moveTo>
                    <a:cubicBezTo>
                      <a:pt x="7" y="4"/>
                      <a:pt x="17" y="1"/>
                      <a:pt x="14" y="9"/>
                    </a:cubicBezTo>
                    <a:cubicBezTo>
                      <a:pt x="13" y="12"/>
                      <a:pt x="11" y="10"/>
                      <a:pt x="13" y="13"/>
                    </a:cubicBezTo>
                    <a:cubicBezTo>
                      <a:pt x="14" y="15"/>
                      <a:pt x="18" y="16"/>
                      <a:pt x="20" y="15"/>
                    </a:cubicBezTo>
                    <a:cubicBezTo>
                      <a:pt x="21" y="18"/>
                      <a:pt x="20" y="20"/>
                      <a:pt x="20" y="23"/>
                    </a:cubicBezTo>
                    <a:cubicBezTo>
                      <a:pt x="19" y="26"/>
                      <a:pt x="20" y="28"/>
                      <a:pt x="22" y="30"/>
                    </a:cubicBezTo>
                    <a:cubicBezTo>
                      <a:pt x="19" y="33"/>
                      <a:pt x="12" y="31"/>
                      <a:pt x="9" y="28"/>
                    </a:cubicBezTo>
                    <a:cubicBezTo>
                      <a:pt x="7" y="25"/>
                      <a:pt x="7" y="20"/>
                      <a:pt x="7" y="16"/>
                    </a:cubicBezTo>
                    <a:cubicBezTo>
                      <a:pt x="8" y="10"/>
                      <a:pt x="7" y="9"/>
                      <a:pt x="0" y="8"/>
                    </a:cubicBezTo>
                    <a:cubicBezTo>
                      <a:pt x="0" y="6"/>
                      <a:pt x="2" y="4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6" name="Freeform 569">
                <a:extLst>
                  <a:ext uri="{FF2B5EF4-FFF2-40B4-BE49-F238E27FC236}">
                    <a16:creationId xmlns:a16="http://schemas.microsoft.com/office/drawing/2014/main" id="{06AE02CC-44A1-44CD-8798-CE7637C18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605"/>
                <a:ext cx="59" cy="62"/>
              </a:xfrm>
              <a:custGeom>
                <a:avLst/>
                <a:gdLst>
                  <a:gd name="T0" fmla="*/ 5 w 37"/>
                  <a:gd name="T1" fmla="*/ 25 h 39"/>
                  <a:gd name="T2" fmla="*/ 35 w 37"/>
                  <a:gd name="T3" fmla="*/ 8 h 39"/>
                  <a:gd name="T4" fmla="*/ 53 w 37"/>
                  <a:gd name="T5" fmla="*/ 56 h 39"/>
                  <a:gd name="T6" fmla="*/ 89 w 37"/>
                  <a:gd name="T7" fmla="*/ 64 h 39"/>
                  <a:gd name="T8" fmla="*/ 102 w 37"/>
                  <a:gd name="T9" fmla="*/ 94 h 39"/>
                  <a:gd name="T10" fmla="*/ 142 w 37"/>
                  <a:gd name="T11" fmla="*/ 132 h 39"/>
                  <a:gd name="T12" fmla="*/ 97 w 37"/>
                  <a:gd name="T13" fmla="*/ 103 h 39"/>
                  <a:gd name="T14" fmla="*/ 81 w 37"/>
                  <a:gd name="T15" fmla="*/ 83 h 39"/>
                  <a:gd name="T16" fmla="*/ 53 w 37"/>
                  <a:gd name="T17" fmla="*/ 83 h 39"/>
                  <a:gd name="T18" fmla="*/ 35 w 37"/>
                  <a:gd name="T19" fmla="*/ 68 h 39"/>
                  <a:gd name="T20" fmla="*/ 21 w 37"/>
                  <a:gd name="T21" fmla="*/ 56 h 39"/>
                  <a:gd name="T22" fmla="*/ 0 w 37"/>
                  <a:gd name="T23" fmla="*/ 27 h 3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" h="39">
                    <a:moveTo>
                      <a:pt x="1" y="6"/>
                    </a:moveTo>
                    <a:cubicBezTo>
                      <a:pt x="2" y="3"/>
                      <a:pt x="6" y="0"/>
                      <a:pt x="9" y="2"/>
                    </a:cubicBezTo>
                    <a:cubicBezTo>
                      <a:pt x="13" y="4"/>
                      <a:pt x="13" y="10"/>
                      <a:pt x="13" y="14"/>
                    </a:cubicBezTo>
                    <a:cubicBezTo>
                      <a:pt x="16" y="14"/>
                      <a:pt x="20" y="14"/>
                      <a:pt x="22" y="16"/>
                    </a:cubicBezTo>
                    <a:cubicBezTo>
                      <a:pt x="25" y="18"/>
                      <a:pt x="24" y="21"/>
                      <a:pt x="25" y="23"/>
                    </a:cubicBezTo>
                    <a:cubicBezTo>
                      <a:pt x="28" y="26"/>
                      <a:pt x="37" y="27"/>
                      <a:pt x="35" y="33"/>
                    </a:cubicBezTo>
                    <a:cubicBezTo>
                      <a:pt x="33" y="39"/>
                      <a:pt x="25" y="28"/>
                      <a:pt x="24" y="26"/>
                    </a:cubicBezTo>
                    <a:cubicBezTo>
                      <a:pt x="22" y="23"/>
                      <a:pt x="23" y="22"/>
                      <a:pt x="20" y="21"/>
                    </a:cubicBezTo>
                    <a:cubicBezTo>
                      <a:pt x="19" y="20"/>
                      <a:pt x="14" y="20"/>
                      <a:pt x="13" y="21"/>
                    </a:cubicBezTo>
                    <a:cubicBezTo>
                      <a:pt x="12" y="19"/>
                      <a:pt x="10" y="18"/>
                      <a:pt x="9" y="17"/>
                    </a:cubicBezTo>
                    <a:cubicBezTo>
                      <a:pt x="8" y="16"/>
                      <a:pt x="6" y="16"/>
                      <a:pt x="5" y="14"/>
                    </a:cubicBezTo>
                    <a:cubicBezTo>
                      <a:pt x="4" y="10"/>
                      <a:pt x="6" y="6"/>
                      <a:pt x="0" y="7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7" name="Freeform 570">
                <a:extLst>
                  <a:ext uri="{FF2B5EF4-FFF2-40B4-BE49-F238E27FC236}">
                    <a16:creationId xmlns:a16="http://schemas.microsoft.com/office/drawing/2014/main" id="{A0268DB0-628A-487C-ADC4-905FF6EC7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562"/>
                <a:ext cx="29" cy="44"/>
              </a:xfrm>
              <a:custGeom>
                <a:avLst/>
                <a:gdLst>
                  <a:gd name="T0" fmla="*/ 0 w 18"/>
                  <a:gd name="T1" fmla="*/ 0 h 28"/>
                  <a:gd name="T2" fmla="*/ 55 w 18"/>
                  <a:gd name="T3" fmla="*/ 49 h 28"/>
                  <a:gd name="T4" fmla="*/ 39 w 18"/>
                  <a:gd name="T5" fmla="*/ 74 h 28"/>
                  <a:gd name="T6" fmla="*/ 60 w 18"/>
                  <a:gd name="T7" fmla="*/ 86 h 28"/>
                  <a:gd name="T8" fmla="*/ 21 w 18"/>
                  <a:gd name="T9" fmla="*/ 94 h 28"/>
                  <a:gd name="T10" fmla="*/ 34 w 18"/>
                  <a:gd name="T11" fmla="*/ 47 h 28"/>
                  <a:gd name="T12" fmla="*/ 0 w 18"/>
                  <a:gd name="T13" fmla="*/ 39 h 28"/>
                  <a:gd name="T14" fmla="*/ 0 w 18"/>
                  <a:gd name="T15" fmla="*/ 5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4" y="3"/>
                      <a:pt x="18" y="5"/>
                      <a:pt x="13" y="13"/>
                    </a:cubicBezTo>
                    <a:cubicBezTo>
                      <a:pt x="12" y="15"/>
                      <a:pt x="8" y="16"/>
                      <a:pt x="9" y="19"/>
                    </a:cubicBezTo>
                    <a:cubicBezTo>
                      <a:pt x="9" y="22"/>
                      <a:pt x="13" y="20"/>
                      <a:pt x="14" y="22"/>
                    </a:cubicBezTo>
                    <a:cubicBezTo>
                      <a:pt x="17" y="27"/>
                      <a:pt x="8" y="28"/>
                      <a:pt x="5" y="24"/>
                    </a:cubicBezTo>
                    <a:cubicBezTo>
                      <a:pt x="1" y="19"/>
                      <a:pt x="4" y="15"/>
                      <a:pt x="8" y="12"/>
                    </a:cubicBezTo>
                    <a:cubicBezTo>
                      <a:pt x="6" y="10"/>
                      <a:pt x="3" y="10"/>
                      <a:pt x="0" y="10"/>
                    </a:cubicBezTo>
                    <a:cubicBezTo>
                      <a:pt x="1" y="7"/>
                      <a:pt x="4" y="3"/>
                      <a:pt x="0" y="1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8" name="Freeform 571">
                <a:extLst>
                  <a:ext uri="{FF2B5EF4-FFF2-40B4-BE49-F238E27FC236}">
                    <a16:creationId xmlns:a16="http://schemas.microsoft.com/office/drawing/2014/main" id="{D3A721BB-DF49-44DF-B05B-4E49DE3B2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9" y="2552"/>
                <a:ext cx="109" cy="105"/>
              </a:xfrm>
              <a:custGeom>
                <a:avLst/>
                <a:gdLst>
                  <a:gd name="T0" fmla="*/ 163 w 69"/>
                  <a:gd name="T1" fmla="*/ 29 h 66"/>
                  <a:gd name="T2" fmla="*/ 142 w 69"/>
                  <a:gd name="T3" fmla="*/ 64 h 66"/>
                  <a:gd name="T4" fmla="*/ 145 w 69"/>
                  <a:gd name="T5" fmla="*/ 84 h 66"/>
                  <a:gd name="T6" fmla="*/ 111 w 69"/>
                  <a:gd name="T7" fmla="*/ 94 h 66"/>
                  <a:gd name="T8" fmla="*/ 98 w 69"/>
                  <a:gd name="T9" fmla="*/ 129 h 66"/>
                  <a:gd name="T10" fmla="*/ 74 w 69"/>
                  <a:gd name="T11" fmla="*/ 162 h 66"/>
                  <a:gd name="T12" fmla="*/ 82 w 69"/>
                  <a:gd name="T13" fmla="*/ 177 h 66"/>
                  <a:gd name="T14" fmla="*/ 81 w 69"/>
                  <a:gd name="T15" fmla="*/ 189 h 66"/>
                  <a:gd name="T16" fmla="*/ 35 w 69"/>
                  <a:gd name="T17" fmla="*/ 213 h 66"/>
                  <a:gd name="T18" fmla="*/ 5 w 69"/>
                  <a:gd name="T19" fmla="*/ 232 h 66"/>
                  <a:gd name="T20" fmla="*/ 52 w 69"/>
                  <a:gd name="T21" fmla="*/ 226 h 66"/>
                  <a:gd name="T22" fmla="*/ 111 w 69"/>
                  <a:gd name="T23" fmla="*/ 189 h 66"/>
                  <a:gd name="T24" fmla="*/ 137 w 69"/>
                  <a:gd name="T25" fmla="*/ 189 h 66"/>
                  <a:gd name="T26" fmla="*/ 145 w 69"/>
                  <a:gd name="T27" fmla="*/ 150 h 66"/>
                  <a:gd name="T28" fmla="*/ 182 w 69"/>
                  <a:gd name="T29" fmla="*/ 102 h 66"/>
                  <a:gd name="T30" fmla="*/ 190 w 69"/>
                  <a:gd name="T31" fmla="*/ 150 h 66"/>
                  <a:gd name="T32" fmla="*/ 224 w 69"/>
                  <a:gd name="T33" fmla="*/ 162 h 66"/>
                  <a:gd name="T34" fmla="*/ 237 w 69"/>
                  <a:gd name="T35" fmla="*/ 151 h 66"/>
                  <a:gd name="T36" fmla="*/ 259 w 69"/>
                  <a:gd name="T37" fmla="*/ 145 h 66"/>
                  <a:gd name="T38" fmla="*/ 257 w 69"/>
                  <a:gd name="T39" fmla="*/ 103 h 66"/>
                  <a:gd name="T40" fmla="*/ 210 w 69"/>
                  <a:gd name="T41" fmla="*/ 115 h 66"/>
                  <a:gd name="T42" fmla="*/ 197 w 69"/>
                  <a:gd name="T43" fmla="*/ 81 h 66"/>
                  <a:gd name="T44" fmla="*/ 205 w 69"/>
                  <a:gd name="T45" fmla="*/ 64 h 66"/>
                  <a:gd name="T46" fmla="*/ 237 w 69"/>
                  <a:gd name="T47" fmla="*/ 29 h 66"/>
                  <a:gd name="T48" fmla="*/ 216 w 69"/>
                  <a:gd name="T49" fmla="*/ 5 h 66"/>
                  <a:gd name="T50" fmla="*/ 202 w 69"/>
                  <a:gd name="T51" fmla="*/ 46 h 66"/>
                  <a:gd name="T52" fmla="*/ 190 w 69"/>
                  <a:gd name="T53" fmla="*/ 29 h 66"/>
                  <a:gd name="T54" fmla="*/ 158 w 69"/>
                  <a:gd name="T55" fmla="*/ 33 h 6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9" h="66">
                    <a:moveTo>
                      <a:pt x="41" y="7"/>
                    </a:moveTo>
                    <a:cubicBezTo>
                      <a:pt x="36" y="6"/>
                      <a:pt x="35" y="13"/>
                      <a:pt x="36" y="16"/>
                    </a:cubicBezTo>
                    <a:cubicBezTo>
                      <a:pt x="37" y="18"/>
                      <a:pt x="39" y="20"/>
                      <a:pt x="37" y="21"/>
                    </a:cubicBezTo>
                    <a:cubicBezTo>
                      <a:pt x="36" y="23"/>
                      <a:pt x="30" y="23"/>
                      <a:pt x="28" y="23"/>
                    </a:cubicBezTo>
                    <a:cubicBezTo>
                      <a:pt x="21" y="25"/>
                      <a:pt x="25" y="27"/>
                      <a:pt x="25" y="32"/>
                    </a:cubicBezTo>
                    <a:cubicBezTo>
                      <a:pt x="25" y="35"/>
                      <a:pt x="22" y="39"/>
                      <a:pt x="19" y="40"/>
                    </a:cubicBezTo>
                    <a:cubicBezTo>
                      <a:pt x="19" y="41"/>
                      <a:pt x="21" y="43"/>
                      <a:pt x="21" y="44"/>
                    </a:cubicBezTo>
                    <a:cubicBezTo>
                      <a:pt x="22" y="47"/>
                      <a:pt x="22" y="46"/>
                      <a:pt x="20" y="47"/>
                    </a:cubicBezTo>
                    <a:cubicBezTo>
                      <a:pt x="17" y="49"/>
                      <a:pt x="12" y="51"/>
                      <a:pt x="9" y="53"/>
                    </a:cubicBezTo>
                    <a:cubicBezTo>
                      <a:pt x="7" y="54"/>
                      <a:pt x="1" y="56"/>
                      <a:pt x="1" y="58"/>
                    </a:cubicBezTo>
                    <a:cubicBezTo>
                      <a:pt x="0" y="66"/>
                      <a:pt x="11" y="58"/>
                      <a:pt x="13" y="56"/>
                    </a:cubicBezTo>
                    <a:cubicBezTo>
                      <a:pt x="17" y="51"/>
                      <a:pt x="22" y="47"/>
                      <a:pt x="28" y="47"/>
                    </a:cubicBezTo>
                    <a:cubicBezTo>
                      <a:pt x="31" y="47"/>
                      <a:pt x="33" y="49"/>
                      <a:pt x="35" y="47"/>
                    </a:cubicBezTo>
                    <a:cubicBezTo>
                      <a:pt x="37" y="45"/>
                      <a:pt x="36" y="39"/>
                      <a:pt x="37" y="37"/>
                    </a:cubicBezTo>
                    <a:cubicBezTo>
                      <a:pt x="37" y="32"/>
                      <a:pt x="37" y="23"/>
                      <a:pt x="46" y="25"/>
                    </a:cubicBezTo>
                    <a:cubicBezTo>
                      <a:pt x="46" y="28"/>
                      <a:pt x="45" y="36"/>
                      <a:pt x="48" y="37"/>
                    </a:cubicBezTo>
                    <a:cubicBezTo>
                      <a:pt x="51" y="39"/>
                      <a:pt x="57" y="33"/>
                      <a:pt x="57" y="40"/>
                    </a:cubicBezTo>
                    <a:cubicBezTo>
                      <a:pt x="58" y="39"/>
                      <a:pt x="59" y="38"/>
                      <a:pt x="60" y="38"/>
                    </a:cubicBezTo>
                    <a:cubicBezTo>
                      <a:pt x="62" y="38"/>
                      <a:pt x="65" y="37"/>
                      <a:pt x="66" y="36"/>
                    </a:cubicBezTo>
                    <a:cubicBezTo>
                      <a:pt x="69" y="34"/>
                      <a:pt x="68" y="28"/>
                      <a:pt x="65" y="26"/>
                    </a:cubicBezTo>
                    <a:cubicBezTo>
                      <a:pt x="61" y="22"/>
                      <a:pt x="57" y="30"/>
                      <a:pt x="53" y="28"/>
                    </a:cubicBezTo>
                    <a:cubicBezTo>
                      <a:pt x="52" y="27"/>
                      <a:pt x="49" y="22"/>
                      <a:pt x="50" y="20"/>
                    </a:cubicBezTo>
                    <a:cubicBezTo>
                      <a:pt x="50" y="18"/>
                      <a:pt x="51" y="18"/>
                      <a:pt x="52" y="16"/>
                    </a:cubicBezTo>
                    <a:cubicBezTo>
                      <a:pt x="55" y="14"/>
                      <a:pt x="59" y="11"/>
                      <a:pt x="60" y="7"/>
                    </a:cubicBezTo>
                    <a:cubicBezTo>
                      <a:pt x="60" y="5"/>
                      <a:pt x="59" y="0"/>
                      <a:pt x="55" y="1"/>
                    </a:cubicBezTo>
                    <a:cubicBezTo>
                      <a:pt x="52" y="2"/>
                      <a:pt x="54" y="10"/>
                      <a:pt x="51" y="11"/>
                    </a:cubicBezTo>
                    <a:cubicBezTo>
                      <a:pt x="48" y="12"/>
                      <a:pt x="47" y="9"/>
                      <a:pt x="48" y="7"/>
                    </a:cubicBezTo>
                    <a:cubicBezTo>
                      <a:pt x="47" y="13"/>
                      <a:pt x="43" y="11"/>
                      <a:pt x="40" y="8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69" name="Freeform 572">
                <a:extLst>
                  <a:ext uri="{FF2B5EF4-FFF2-40B4-BE49-F238E27FC236}">
                    <a16:creationId xmlns:a16="http://schemas.microsoft.com/office/drawing/2014/main" id="{B1241AB6-3B64-401C-8D26-7A3415D42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551"/>
                <a:ext cx="58" cy="74"/>
              </a:xfrm>
              <a:custGeom>
                <a:avLst/>
                <a:gdLst>
                  <a:gd name="T0" fmla="*/ 110 w 36"/>
                  <a:gd name="T1" fmla="*/ 27 h 47"/>
                  <a:gd name="T2" fmla="*/ 55 w 36"/>
                  <a:gd name="T3" fmla="*/ 55 h 47"/>
                  <a:gd name="T4" fmla="*/ 68 w 36"/>
                  <a:gd name="T5" fmla="*/ 113 h 47"/>
                  <a:gd name="T6" fmla="*/ 0 w 36"/>
                  <a:gd name="T7" fmla="*/ 161 h 47"/>
                  <a:gd name="T8" fmla="*/ 63 w 36"/>
                  <a:gd name="T9" fmla="*/ 148 h 47"/>
                  <a:gd name="T10" fmla="*/ 97 w 36"/>
                  <a:gd name="T11" fmla="*/ 172 h 47"/>
                  <a:gd name="T12" fmla="*/ 118 w 36"/>
                  <a:gd name="T13" fmla="*/ 148 h 47"/>
                  <a:gd name="T14" fmla="*/ 89 w 36"/>
                  <a:gd name="T15" fmla="*/ 129 h 47"/>
                  <a:gd name="T16" fmla="*/ 103 w 36"/>
                  <a:gd name="T17" fmla="*/ 94 h 47"/>
                  <a:gd name="T18" fmla="*/ 84 w 36"/>
                  <a:gd name="T19" fmla="*/ 61 h 47"/>
                  <a:gd name="T20" fmla="*/ 102 w 36"/>
                  <a:gd name="T21" fmla="*/ 55 h 47"/>
                  <a:gd name="T22" fmla="*/ 110 w 36"/>
                  <a:gd name="T23" fmla="*/ 39 h 47"/>
                  <a:gd name="T24" fmla="*/ 135 w 36"/>
                  <a:gd name="T25" fmla="*/ 35 h 47"/>
                  <a:gd name="T26" fmla="*/ 150 w 36"/>
                  <a:gd name="T27" fmla="*/ 14 h 47"/>
                  <a:gd name="T28" fmla="*/ 103 w 36"/>
                  <a:gd name="T29" fmla="*/ 22 h 4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6" h="47">
                    <a:moveTo>
                      <a:pt x="26" y="7"/>
                    </a:moveTo>
                    <a:cubicBezTo>
                      <a:pt x="23" y="8"/>
                      <a:pt x="14" y="12"/>
                      <a:pt x="13" y="14"/>
                    </a:cubicBezTo>
                    <a:cubicBezTo>
                      <a:pt x="10" y="19"/>
                      <a:pt x="18" y="24"/>
                      <a:pt x="16" y="29"/>
                    </a:cubicBezTo>
                    <a:cubicBezTo>
                      <a:pt x="13" y="34"/>
                      <a:pt x="0" y="33"/>
                      <a:pt x="0" y="41"/>
                    </a:cubicBezTo>
                    <a:cubicBezTo>
                      <a:pt x="4" y="42"/>
                      <a:pt x="11" y="37"/>
                      <a:pt x="15" y="38"/>
                    </a:cubicBezTo>
                    <a:cubicBezTo>
                      <a:pt x="20" y="40"/>
                      <a:pt x="16" y="47"/>
                      <a:pt x="23" y="44"/>
                    </a:cubicBezTo>
                    <a:cubicBezTo>
                      <a:pt x="26" y="43"/>
                      <a:pt x="28" y="41"/>
                      <a:pt x="28" y="38"/>
                    </a:cubicBezTo>
                    <a:cubicBezTo>
                      <a:pt x="27" y="34"/>
                      <a:pt x="24" y="31"/>
                      <a:pt x="21" y="33"/>
                    </a:cubicBezTo>
                    <a:cubicBezTo>
                      <a:pt x="19" y="27"/>
                      <a:pt x="28" y="31"/>
                      <a:pt x="25" y="24"/>
                    </a:cubicBezTo>
                    <a:cubicBezTo>
                      <a:pt x="24" y="21"/>
                      <a:pt x="17" y="20"/>
                      <a:pt x="20" y="16"/>
                    </a:cubicBezTo>
                    <a:cubicBezTo>
                      <a:pt x="21" y="15"/>
                      <a:pt x="23" y="15"/>
                      <a:pt x="24" y="14"/>
                    </a:cubicBezTo>
                    <a:cubicBezTo>
                      <a:pt x="25" y="13"/>
                      <a:pt x="25" y="11"/>
                      <a:pt x="26" y="10"/>
                    </a:cubicBezTo>
                    <a:cubicBezTo>
                      <a:pt x="27" y="9"/>
                      <a:pt x="30" y="10"/>
                      <a:pt x="32" y="9"/>
                    </a:cubicBezTo>
                    <a:cubicBezTo>
                      <a:pt x="34" y="8"/>
                      <a:pt x="35" y="6"/>
                      <a:pt x="36" y="4"/>
                    </a:cubicBezTo>
                    <a:cubicBezTo>
                      <a:pt x="34" y="0"/>
                      <a:pt x="28" y="7"/>
                      <a:pt x="25" y="6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0" name="Freeform 573">
                <a:extLst>
                  <a:ext uri="{FF2B5EF4-FFF2-40B4-BE49-F238E27FC236}">
                    <a16:creationId xmlns:a16="http://schemas.microsoft.com/office/drawing/2014/main" id="{9CC5D86B-F2B6-4F86-ADA2-077AA6FE3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2611"/>
                <a:ext cx="124" cy="69"/>
              </a:xfrm>
              <a:custGeom>
                <a:avLst/>
                <a:gdLst>
                  <a:gd name="T0" fmla="*/ 218 w 78"/>
                  <a:gd name="T1" fmla="*/ 35 h 43"/>
                  <a:gd name="T2" fmla="*/ 176 w 78"/>
                  <a:gd name="T3" fmla="*/ 5 h 43"/>
                  <a:gd name="T4" fmla="*/ 157 w 78"/>
                  <a:gd name="T5" fmla="*/ 26 h 43"/>
                  <a:gd name="T6" fmla="*/ 137 w 78"/>
                  <a:gd name="T7" fmla="*/ 42 h 43"/>
                  <a:gd name="T8" fmla="*/ 114 w 78"/>
                  <a:gd name="T9" fmla="*/ 55 h 43"/>
                  <a:gd name="T10" fmla="*/ 103 w 78"/>
                  <a:gd name="T11" fmla="*/ 69 h 43"/>
                  <a:gd name="T12" fmla="*/ 73 w 78"/>
                  <a:gd name="T13" fmla="*/ 88 h 43"/>
                  <a:gd name="T14" fmla="*/ 60 w 78"/>
                  <a:gd name="T15" fmla="*/ 108 h 43"/>
                  <a:gd name="T16" fmla="*/ 5 w 78"/>
                  <a:gd name="T17" fmla="*/ 141 h 43"/>
                  <a:gd name="T18" fmla="*/ 121 w 78"/>
                  <a:gd name="T19" fmla="*/ 88 h 43"/>
                  <a:gd name="T20" fmla="*/ 192 w 78"/>
                  <a:gd name="T21" fmla="*/ 67 h 43"/>
                  <a:gd name="T22" fmla="*/ 218 w 78"/>
                  <a:gd name="T23" fmla="*/ 101 h 43"/>
                  <a:gd name="T24" fmla="*/ 253 w 78"/>
                  <a:gd name="T25" fmla="*/ 90 h 43"/>
                  <a:gd name="T26" fmla="*/ 270 w 78"/>
                  <a:gd name="T27" fmla="*/ 103 h 43"/>
                  <a:gd name="T28" fmla="*/ 305 w 78"/>
                  <a:gd name="T29" fmla="*/ 90 h 43"/>
                  <a:gd name="T30" fmla="*/ 258 w 78"/>
                  <a:gd name="T31" fmla="*/ 67 h 43"/>
                  <a:gd name="T32" fmla="*/ 210 w 78"/>
                  <a:gd name="T33" fmla="*/ 48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78" h="43">
                    <a:moveTo>
                      <a:pt x="54" y="9"/>
                    </a:moveTo>
                    <a:cubicBezTo>
                      <a:pt x="47" y="14"/>
                      <a:pt x="48" y="1"/>
                      <a:pt x="44" y="1"/>
                    </a:cubicBezTo>
                    <a:cubicBezTo>
                      <a:pt x="41" y="0"/>
                      <a:pt x="40" y="4"/>
                      <a:pt x="39" y="6"/>
                    </a:cubicBezTo>
                    <a:cubicBezTo>
                      <a:pt x="37" y="10"/>
                      <a:pt x="38" y="9"/>
                      <a:pt x="34" y="10"/>
                    </a:cubicBezTo>
                    <a:cubicBezTo>
                      <a:pt x="32" y="11"/>
                      <a:pt x="29" y="10"/>
                      <a:pt x="28" y="13"/>
                    </a:cubicBezTo>
                    <a:cubicBezTo>
                      <a:pt x="26" y="15"/>
                      <a:pt x="28" y="15"/>
                      <a:pt x="26" y="17"/>
                    </a:cubicBezTo>
                    <a:cubicBezTo>
                      <a:pt x="23" y="19"/>
                      <a:pt x="20" y="18"/>
                      <a:pt x="18" y="21"/>
                    </a:cubicBezTo>
                    <a:cubicBezTo>
                      <a:pt x="16" y="24"/>
                      <a:pt x="17" y="23"/>
                      <a:pt x="15" y="26"/>
                    </a:cubicBezTo>
                    <a:cubicBezTo>
                      <a:pt x="12" y="28"/>
                      <a:pt x="0" y="30"/>
                      <a:pt x="1" y="34"/>
                    </a:cubicBezTo>
                    <a:cubicBezTo>
                      <a:pt x="2" y="43"/>
                      <a:pt x="26" y="23"/>
                      <a:pt x="30" y="21"/>
                    </a:cubicBezTo>
                    <a:cubicBezTo>
                      <a:pt x="36" y="18"/>
                      <a:pt x="41" y="12"/>
                      <a:pt x="48" y="16"/>
                    </a:cubicBezTo>
                    <a:cubicBezTo>
                      <a:pt x="51" y="18"/>
                      <a:pt x="52" y="23"/>
                      <a:pt x="54" y="24"/>
                    </a:cubicBezTo>
                    <a:cubicBezTo>
                      <a:pt x="57" y="26"/>
                      <a:pt x="60" y="23"/>
                      <a:pt x="63" y="22"/>
                    </a:cubicBezTo>
                    <a:cubicBezTo>
                      <a:pt x="64" y="25"/>
                      <a:pt x="64" y="25"/>
                      <a:pt x="67" y="25"/>
                    </a:cubicBezTo>
                    <a:cubicBezTo>
                      <a:pt x="70" y="25"/>
                      <a:pt x="75" y="25"/>
                      <a:pt x="76" y="22"/>
                    </a:cubicBezTo>
                    <a:cubicBezTo>
                      <a:pt x="78" y="18"/>
                      <a:pt x="67" y="17"/>
                      <a:pt x="64" y="16"/>
                    </a:cubicBezTo>
                    <a:cubicBezTo>
                      <a:pt x="60" y="15"/>
                      <a:pt x="55" y="14"/>
                      <a:pt x="52" y="1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1" name="Freeform 574">
                <a:extLst>
                  <a:ext uri="{FF2B5EF4-FFF2-40B4-BE49-F238E27FC236}">
                    <a16:creationId xmlns:a16="http://schemas.microsoft.com/office/drawing/2014/main" id="{CBF0133A-C078-4F5B-AE83-C36536616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2" y="2643"/>
                <a:ext cx="151" cy="86"/>
              </a:xfrm>
              <a:custGeom>
                <a:avLst/>
                <a:gdLst>
                  <a:gd name="T0" fmla="*/ 374 w 95"/>
                  <a:gd name="T1" fmla="*/ 94 h 54"/>
                  <a:gd name="T2" fmla="*/ 339 w 95"/>
                  <a:gd name="T3" fmla="*/ 81 h 54"/>
                  <a:gd name="T4" fmla="*/ 300 w 95"/>
                  <a:gd name="T5" fmla="*/ 115 h 54"/>
                  <a:gd name="T6" fmla="*/ 230 w 95"/>
                  <a:gd name="T7" fmla="*/ 124 h 54"/>
                  <a:gd name="T8" fmla="*/ 197 w 95"/>
                  <a:gd name="T9" fmla="*/ 134 h 54"/>
                  <a:gd name="T10" fmla="*/ 181 w 95"/>
                  <a:gd name="T11" fmla="*/ 129 h 54"/>
                  <a:gd name="T12" fmla="*/ 168 w 95"/>
                  <a:gd name="T13" fmla="*/ 124 h 54"/>
                  <a:gd name="T14" fmla="*/ 149 w 95"/>
                  <a:gd name="T15" fmla="*/ 129 h 54"/>
                  <a:gd name="T16" fmla="*/ 149 w 95"/>
                  <a:gd name="T17" fmla="*/ 121 h 54"/>
                  <a:gd name="T18" fmla="*/ 81 w 95"/>
                  <a:gd name="T19" fmla="*/ 154 h 54"/>
                  <a:gd name="T20" fmla="*/ 52 w 95"/>
                  <a:gd name="T21" fmla="*/ 124 h 54"/>
                  <a:gd name="T22" fmla="*/ 52 w 95"/>
                  <a:gd name="T23" fmla="*/ 84 h 54"/>
                  <a:gd name="T24" fmla="*/ 40 w 95"/>
                  <a:gd name="T25" fmla="*/ 46 h 54"/>
                  <a:gd name="T26" fmla="*/ 25 w 95"/>
                  <a:gd name="T27" fmla="*/ 25 h 54"/>
                  <a:gd name="T28" fmla="*/ 0 w 95"/>
                  <a:gd name="T29" fmla="*/ 16 h 54"/>
                  <a:gd name="T30" fmla="*/ 16 w 95"/>
                  <a:gd name="T31" fmla="*/ 53 h 54"/>
                  <a:gd name="T32" fmla="*/ 35 w 95"/>
                  <a:gd name="T33" fmla="*/ 104 h 54"/>
                  <a:gd name="T34" fmla="*/ 52 w 95"/>
                  <a:gd name="T35" fmla="*/ 162 h 54"/>
                  <a:gd name="T36" fmla="*/ 83 w 95"/>
                  <a:gd name="T37" fmla="*/ 190 h 54"/>
                  <a:gd name="T38" fmla="*/ 81 w 95"/>
                  <a:gd name="T39" fmla="*/ 218 h 54"/>
                  <a:gd name="T40" fmla="*/ 132 w 95"/>
                  <a:gd name="T41" fmla="*/ 166 h 54"/>
                  <a:gd name="T42" fmla="*/ 151 w 95"/>
                  <a:gd name="T43" fmla="*/ 166 h 54"/>
                  <a:gd name="T44" fmla="*/ 168 w 95"/>
                  <a:gd name="T45" fmla="*/ 150 h 54"/>
                  <a:gd name="T46" fmla="*/ 213 w 95"/>
                  <a:gd name="T47" fmla="*/ 166 h 54"/>
                  <a:gd name="T48" fmla="*/ 250 w 95"/>
                  <a:gd name="T49" fmla="*/ 166 h 54"/>
                  <a:gd name="T50" fmla="*/ 273 w 95"/>
                  <a:gd name="T51" fmla="*/ 166 h 54"/>
                  <a:gd name="T52" fmla="*/ 299 w 95"/>
                  <a:gd name="T53" fmla="*/ 137 h 54"/>
                  <a:gd name="T54" fmla="*/ 321 w 95"/>
                  <a:gd name="T55" fmla="*/ 137 h 54"/>
                  <a:gd name="T56" fmla="*/ 339 w 95"/>
                  <a:gd name="T57" fmla="*/ 108 h 54"/>
                  <a:gd name="T58" fmla="*/ 381 w 95"/>
                  <a:gd name="T59" fmla="*/ 94 h 54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5" h="54">
                    <a:moveTo>
                      <a:pt x="93" y="23"/>
                    </a:moveTo>
                    <a:cubicBezTo>
                      <a:pt x="91" y="21"/>
                      <a:pt x="87" y="20"/>
                      <a:pt x="84" y="20"/>
                    </a:cubicBezTo>
                    <a:cubicBezTo>
                      <a:pt x="78" y="20"/>
                      <a:pt x="77" y="24"/>
                      <a:pt x="75" y="28"/>
                    </a:cubicBezTo>
                    <a:cubicBezTo>
                      <a:pt x="70" y="38"/>
                      <a:pt x="65" y="32"/>
                      <a:pt x="57" y="31"/>
                    </a:cubicBezTo>
                    <a:cubicBezTo>
                      <a:pt x="54" y="31"/>
                      <a:pt x="52" y="32"/>
                      <a:pt x="49" y="33"/>
                    </a:cubicBezTo>
                    <a:cubicBezTo>
                      <a:pt x="46" y="33"/>
                      <a:pt x="48" y="33"/>
                      <a:pt x="45" y="32"/>
                    </a:cubicBezTo>
                    <a:cubicBezTo>
                      <a:pt x="44" y="32"/>
                      <a:pt x="44" y="31"/>
                      <a:pt x="42" y="31"/>
                    </a:cubicBezTo>
                    <a:cubicBezTo>
                      <a:pt x="41" y="30"/>
                      <a:pt x="39" y="32"/>
                      <a:pt x="37" y="32"/>
                    </a:cubicBezTo>
                    <a:cubicBezTo>
                      <a:pt x="37" y="31"/>
                      <a:pt x="37" y="30"/>
                      <a:pt x="37" y="30"/>
                    </a:cubicBezTo>
                    <a:cubicBezTo>
                      <a:pt x="34" y="38"/>
                      <a:pt x="28" y="45"/>
                      <a:pt x="20" y="38"/>
                    </a:cubicBezTo>
                    <a:cubicBezTo>
                      <a:pt x="19" y="37"/>
                      <a:pt x="14" y="33"/>
                      <a:pt x="13" y="31"/>
                    </a:cubicBezTo>
                    <a:cubicBezTo>
                      <a:pt x="12" y="26"/>
                      <a:pt x="16" y="25"/>
                      <a:pt x="13" y="21"/>
                    </a:cubicBezTo>
                    <a:cubicBezTo>
                      <a:pt x="9" y="16"/>
                      <a:pt x="10" y="17"/>
                      <a:pt x="10" y="11"/>
                    </a:cubicBezTo>
                    <a:cubicBezTo>
                      <a:pt x="11" y="8"/>
                      <a:pt x="10" y="8"/>
                      <a:pt x="6" y="6"/>
                    </a:cubicBezTo>
                    <a:cubicBezTo>
                      <a:pt x="3" y="4"/>
                      <a:pt x="1" y="0"/>
                      <a:pt x="0" y="4"/>
                    </a:cubicBezTo>
                    <a:cubicBezTo>
                      <a:pt x="0" y="6"/>
                      <a:pt x="3" y="11"/>
                      <a:pt x="4" y="13"/>
                    </a:cubicBezTo>
                    <a:cubicBezTo>
                      <a:pt x="6" y="17"/>
                      <a:pt x="8" y="22"/>
                      <a:pt x="9" y="26"/>
                    </a:cubicBezTo>
                    <a:cubicBezTo>
                      <a:pt x="10" y="32"/>
                      <a:pt x="7" y="36"/>
                      <a:pt x="13" y="40"/>
                    </a:cubicBezTo>
                    <a:cubicBezTo>
                      <a:pt x="16" y="42"/>
                      <a:pt x="20" y="43"/>
                      <a:pt x="21" y="47"/>
                    </a:cubicBezTo>
                    <a:cubicBezTo>
                      <a:pt x="21" y="50"/>
                      <a:pt x="15" y="54"/>
                      <a:pt x="20" y="54"/>
                    </a:cubicBezTo>
                    <a:cubicBezTo>
                      <a:pt x="25" y="54"/>
                      <a:pt x="28" y="43"/>
                      <a:pt x="33" y="41"/>
                    </a:cubicBezTo>
                    <a:cubicBezTo>
                      <a:pt x="35" y="41"/>
                      <a:pt x="36" y="42"/>
                      <a:pt x="38" y="41"/>
                    </a:cubicBezTo>
                    <a:cubicBezTo>
                      <a:pt x="40" y="41"/>
                      <a:pt x="40" y="38"/>
                      <a:pt x="42" y="37"/>
                    </a:cubicBezTo>
                    <a:cubicBezTo>
                      <a:pt x="46" y="34"/>
                      <a:pt x="49" y="40"/>
                      <a:pt x="53" y="41"/>
                    </a:cubicBezTo>
                    <a:cubicBezTo>
                      <a:pt x="56" y="42"/>
                      <a:pt x="59" y="41"/>
                      <a:pt x="62" y="41"/>
                    </a:cubicBezTo>
                    <a:cubicBezTo>
                      <a:pt x="65" y="41"/>
                      <a:pt x="66" y="43"/>
                      <a:pt x="68" y="41"/>
                    </a:cubicBezTo>
                    <a:cubicBezTo>
                      <a:pt x="72" y="38"/>
                      <a:pt x="69" y="35"/>
                      <a:pt x="74" y="34"/>
                    </a:cubicBezTo>
                    <a:cubicBezTo>
                      <a:pt x="76" y="34"/>
                      <a:pt x="78" y="35"/>
                      <a:pt x="80" y="34"/>
                    </a:cubicBezTo>
                    <a:cubicBezTo>
                      <a:pt x="82" y="33"/>
                      <a:pt x="83" y="29"/>
                      <a:pt x="84" y="27"/>
                    </a:cubicBezTo>
                    <a:cubicBezTo>
                      <a:pt x="87" y="23"/>
                      <a:pt x="90" y="25"/>
                      <a:pt x="95" y="23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2" name="Freeform 575">
                <a:extLst>
                  <a:ext uri="{FF2B5EF4-FFF2-40B4-BE49-F238E27FC236}">
                    <a16:creationId xmlns:a16="http://schemas.microsoft.com/office/drawing/2014/main" id="{AC10C92B-13DF-4C4E-849E-30F521693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573"/>
                <a:ext cx="111" cy="114"/>
              </a:xfrm>
              <a:custGeom>
                <a:avLst/>
                <a:gdLst>
                  <a:gd name="T0" fmla="*/ 5 w 70"/>
                  <a:gd name="T1" fmla="*/ 16 h 72"/>
                  <a:gd name="T2" fmla="*/ 35 w 70"/>
                  <a:gd name="T3" fmla="*/ 8 h 72"/>
                  <a:gd name="T4" fmla="*/ 48 w 70"/>
                  <a:gd name="T5" fmla="*/ 52 h 72"/>
                  <a:gd name="T6" fmla="*/ 68 w 70"/>
                  <a:gd name="T7" fmla="*/ 81 h 72"/>
                  <a:gd name="T8" fmla="*/ 90 w 70"/>
                  <a:gd name="T9" fmla="*/ 100 h 72"/>
                  <a:gd name="T10" fmla="*/ 163 w 70"/>
                  <a:gd name="T11" fmla="*/ 171 h 72"/>
                  <a:gd name="T12" fmla="*/ 184 w 70"/>
                  <a:gd name="T13" fmla="*/ 190 h 72"/>
                  <a:gd name="T14" fmla="*/ 198 w 70"/>
                  <a:gd name="T15" fmla="*/ 196 h 72"/>
                  <a:gd name="T16" fmla="*/ 239 w 70"/>
                  <a:gd name="T17" fmla="*/ 198 h 72"/>
                  <a:gd name="T18" fmla="*/ 265 w 70"/>
                  <a:gd name="T19" fmla="*/ 203 h 72"/>
                  <a:gd name="T20" fmla="*/ 236 w 70"/>
                  <a:gd name="T21" fmla="*/ 238 h 72"/>
                  <a:gd name="T22" fmla="*/ 232 w 70"/>
                  <a:gd name="T23" fmla="*/ 287 h 72"/>
                  <a:gd name="T24" fmla="*/ 211 w 70"/>
                  <a:gd name="T25" fmla="*/ 223 h 72"/>
                  <a:gd name="T26" fmla="*/ 176 w 70"/>
                  <a:gd name="T27" fmla="*/ 198 h 72"/>
                  <a:gd name="T28" fmla="*/ 121 w 70"/>
                  <a:gd name="T29" fmla="*/ 143 h 72"/>
                  <a:gd name="T30" fmla="*/ 81 w 70"/>
                  <a:gd name="T31" fmla="*/ 124 h 72"/>
                  <a:gd name="T32" fmla="*/ 56 w 70"/>
                  <a:gd name="T33" fmla="*/ 76 h 72"/>
                  <a:gd name="T34" fmla="*/ 27 w 70"/>
                  <a:gd name="T35" fmla="*/ 52 h 72"/>
                  <a:gd name="T36" fmla="*/ 16 w 70"/>
                  <a:gd name="T37" fmla="*/ 35 h 72"/>
                  <a:gd name="T38" fmla="*/ 0 w 70"/>
                  <a:gd name="T39" fmla="*/ 25 h 7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0" h="72">
                    <a:moveTo>
                      <a:pt x="1" y="4"/>
                    </a:moveTo>
                    <a:cubicBezTo>
                      <a:pt x="4" y="3"/>
                      <a:pt x="6" y="0"/>
                      <a:pt x="9" y="2"/>
                    </a:cubicBezTo>
                    <a:cubicBezTo>
                      <a:pt x="13" y="4"/>
                      <a:pt x="11" y="10"/>
                      <a:pt x="12" y="13"/>
                    </a:cubicBezTo>
                    <a:cubicBezTo>
                      <a:pt x="12" y="17"/>
                      <a:pt x="13" y="18"/>
                      <a:pt x="17" y="20"/>
                    </a:cubicBezTo>
                    <a:cubicBezTo>
                      <a:pt x="21" y="21"/>
                      <a:pt x="21" y="22"/>
                      <a:pt x="23" y="25"/>
                    </a:cubicBezTo>
                    <a:cubicBezTo>
                      <a:pt x="29" y="33"/>
                      <a:pt x="37" y="36"/>
                      <a:pt x="41" y="43"/>
                    </a:cubicBezTo>
                    <a:cubicBezTo>
                      <a:pt x="42" y="44"/>
                      <a:pt x="44" y="47"/>
                      <a:pt x="46" y="48"/>
                    </a:cubicBezTo>
                    <a:cubicBezTo>
                      <a:pt x="48" y="50"/>
                      <a:pt x="48" y="49"/>
                      <a:pt x="50" y="49"/>
                    </a:cubicBezTo>
                    <a:cubicBezTo>
                      <a:pt x="54" y="50"/>
                      <a:pt x="56" y="50"/>
                      <a:pt x="60" y="50"/>
                    </a:cubicBezTo>
                    <a:cubicBezTo>
                      <a:pt x="61" y="50"/>
                      <a:pt x="65" y="50"/>
                      <a:pt x="66" y="51"/>
                    </a:cubicBezTo>
                    <a:cubicBezTo>
                      <a:pt x="70" y="56"/>
                      <a:pt x="60" y="58"/>
                      <a:pt x="59" y="60"/>
                    </a:cubicBezTo>
                    <a:cubicBezTo>
                      <a:pt x="57" y="63"/>
                      <a:pt x="59" y="69"/>
                      <a:pt x="58" y="72"/>
                    </a:cubicBezTo>
                    <a:cubicBezTo>
                      <a:pt x="50" y="68"/>
                      <a:pt x="54" y="63"/>
                      <a:pt x="53" y="56"/>
                    </a:cubicBezTo>
                    <a:cubicBezTo>
                      <a:pt x="50" y="59"/>
                      <a:pt x="46" y="52"/>
                      <a:pt x="44" y="50"/>
                    </a:cubicBezTo>
                    <a:cubicBezTo>
                      <a:pt x="40" y="45"/>
                      <a:pt x="35" y="39"/>
                      <a:pt x="30" y="36"/>
                    </a:cubicBezTo>
                    <a:cubicBezTo>
                      <a:pt x="27" y="34"/>
                      <a:pt x="23" y="34"/>
                      <a:pt x="20" y="31"/>
                    </a:cubicBezTo>
                    <a:cubicBezTo>
                      <a:pt x="17" y="28"/>
                      <a:pt x="18" y="23"/>
                      <a:pt x="14" y="19"/>
                    </a:cubicBezTo>
                    <a:cubicBezTo>
                      <a:pt x="12" y="17"/>
                      <a:pt x="8" y="16"/>
                      <a:pt x="7" y="13"/>
                    </a:cubicBezTo>
                    <a:cubicBezTo>
                      <a:pt x="5" y="10"/>
                      <a:pt x="6" y="10"/>
                      <a:pt x="4" y="9"/>
                    </a:cubicBezTo>
                    <a:cubicBezTo>
                      <a:pt x="3" y="8"/>
                      <a:pt x="1" y="8"/>
                      <a:pt x="0" y="6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3" name="Freeform 576">
                <a:extLst>
                  <a:ext uri="{FF2B5EF4-FFF2-40B4-BE49-F238E27FC236}">
                    <a16:creationId xmlns:a16="http://schemas.microsoft.com/office/drawing/2014/main" id="{A9BF33BD-E963-4710-8058-0AA8B6941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513"/>
                <a:ext cx="111" cy="68"/>
              </a:xfrm>
              <a:custGeom>
                <a:avLst/>
                <a:gdLst>
                  <a:gd name="T0" fmla="*/ 103 w 70"/>
                  <a:gd name="T1" fmla="*/ 8 h 43"/>
                  <a:gd name="T2" fmla="*/ 35 w 70"/>
                  <a:gd name="T3" fmla="*/ 63 h 43"/>
                  <a:gd name="T4" fmla="*/ 5 w 70"/>
                  <a:gd name="T5" fmla="*/ 108 h 43"/>
                  <a:gd name="T6" fmla="*/ 21 w 70"/>
                  <a:gd name="T7" fmla="*/ 134 h 43"/>
                  <a:gd name="T8" fmla="*/ 40 w 70"/>
                  <a:gd name="T9" fmla="*/ 130 h 43"/>
                  <a:gd name="T10" fmla="*/ 56 w 70"/>
                  <a:gd name="T11" fmla="*/ 142 h 43"/>
                  <a:gd name="T12" fmla="*/ 76 w 70"/>
                  <a:gd name="T13" fmla="*/ 134 h 43"/>
                  <a:gd name="T14" fmla="*/ 95 w 70"/>
                  <a:gd name="T15" fmla="*/ 147 h 43"/>
                  <a:gd name="T16" fmla="*/ 103 w 70"/>
                  <a:gd name="T17" fmla="*/ 130 h 43"/>
                  <a:gd name="T18" fmla="*/ 155 w 70"/>
                  <a:gd name="T19" fmla="*/ 150 h 43"/>
                  <a:gd name="T20" fmla="*/ 189 w 70"/>
                  <a:gd name="T21" fmla="*/ 134 h 43"/>
                  <a:gd name="T22" fmla="*/ 224 w 70"/>
                  <a:gd name="T23" fmla="*/ 158 h 43"/>
                  <a:gd name="T24" fmla="*/ 236 w 70"/>
                  <a:gd name="T25" fmla="*/ 155 h 43"/>
                  <a:gd name="T26" fmla="*/ 254 w 70"/>
                  <a:gd name="T27" fmla="*/ 164 h 43"/>
                  <a:gd name="T28" fmla="*/ 279 w 70"/>
                  <a:gd name="T29" fmla="*/ 164 h 43"/>
                  <a:gd name="T30" fmla="*/ 197 w 70"/>
                  <a:gd name="T31" fmla="*/ 128 h 43"/>
                  <a:gd name="T32" fmla="*/ 141 w 70"/>
                  <a:gd name="T33" fmla="*/ 128 h 43"/>
                  <a:gd name="T34" fmla="*/ 95 w 70"/>
                  <a:gd name="T35" fmla="*/ 90 h 43"/>
                  <a:gd name="T36" fmla="*/ 43 w 70"/>
                  <a:gd name="T37" fmla="*/ 95 h 43"/>
                  <a:gd name="T38" fmla="*/ 89 w 70"/>
                  <a:gd name="T39" fmla="*/ 63 h 43"/>
                  <a:gd name="T40" fmla="*/ 82 w 70"/>
                  <a:gd name="T41" fmla="*/ 60 h 43"/>
                  <a:gd name="T42" fmla="*/ 89 w 70"/>
                  <a:gd name="T43" fmla="*/ 52 h 43"/>
                  <a:gd name="T44" fmla="*/ 95 w 70"/>
                  <a:gd name="T45" fmla="*/ 47 h 43"/>
                  <a:gd name="T46" fmla="*/ 95 w 70"/>
                  <a:gd name="T47" fmla="*/ 27 h 43"/>
                  <a:gd name="T48" fmla="*/ 100 w 70"/>
                  <a:gd name="T49" fmla="*/ 5 h 43"/>
                  <a:gd name="T50" fmla="*/ 103 w 70"/>
                  <a:gd name="T51" fmla="*/ 0 h 4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43">
                    <a:moveTo>
                      <a:pt x="26" y="2"/>
                    </a:moveTo>
                    <a:cubicBezTo>
                      <a:pt x="19" y="5"/>
                      <a:pt x="15" y="11"/>
                      <a:pt x="9" y="16"/>
                    </a:cubicBezTo>
                    <a:cubicBezTo>
                      <a:pt x="4" y="19"/>
                      <a:pt x="0" y="21"/>
                      <a:pt x="1" y="27"/>
                    </a:cubicBezTo>
                    <a:cubicBezTo>
                      <a:pt x="1" y="30"/>
                      <a:pt x="3" y="33"/>
                      <a:pt x="5" y="34"/>
                    </a:cubicBezTo>
                    <a:cubicBezTo>
                      <a:pt x="7" y="34"/>
                      <a:pt x="8" y="32"/>
                      <a:pt x="10" y="33"/>
                    </a:cubicBezTo>
                    <a:cubicBezTo>
                      <a:pt x="12" y="33"/>
                      <a:pt x="12" y="36"/>
                      <a:pt x="14" y="36"/>
                    </a:cubicBezTo>
                    <a:cubicBezTo>
                      <a:pt x="16" y="37"/>
                      <a:pt x="17" y="33"/>
                      <a:pt x="19" y="34"/>
                    </a:cubicBezTo>
                    <a:cubicBezTo>
                      <a:pt x="21" y="34"/>
                      <a:pt x="22" y="37"/>
                      <a:pt x="24" y="37"/>
                    </a:cubicBezTo>
                    <a:cubicBezTo>
                      <a:pt x="26" y="37"/>
                      <a:pt x="24" y="34"/>
                      <a:pt x="26" y="33"/>
                    </a:cubicBezTo>
                    <a:cubicBezTo>
                      <a:pt x="31" y="30"/>
                      <a:pt x="34" y="39"/>
                      <a:pt x="39" y="38"/>
                    </a:cubicBezTo>
                    <a:cubicBezTo>
                      <a:pt x="42" y="37"/>
                      <a:pt x="44" y="34"/>
                      <a:pt x="47" y="34"/>
                    </a:cubicBezTo>
                    <a:cubicBezTo>
                      <a:pt x="51" y="35"/>
                      <a:pt x="53" y="38"/>
                      <a:pt x="56" y="40"/>
                    </a:cubicBezTo>
                    <a:cubicBezTo>
                      <a:pt x="57" y="40"/>
                      <a:pt x="58" y="39"/>
                      <a:pt x="59" y="39"/>
                    </a:cubicBezTo>
                    <a:cubicBezTo>
                      <a:pt x="61" y="40"/>
                      <a:pt x="62" y="41"/>
                      <a:pt x="64" y="42"/>
                    </a:cubicBezTo>
                    <a:cubicBezTo>
                      <a:pt x="66" y="43"/>
                      <a:pt x="68" y="43"/>
                      <a:pt x="70" y="42"/>
                    </a:cubicBezTo>
                    <a:cubicBezTo>
                      <a:pt x="68" y="35"/>
                      <a:pt x="54" y="34"/>
                      <a:pt x="49" y="32"/>
                    </a:cubicBezTo>
                    <a:cubicBezTo>
                      <a:pt x="45" y="32"/>
                      <a:pt x="38" y="27"/>
                      <a:pt x="35" y="32"/>
                    </a:cubicBezTo>
                    <a:cubicBezTo>
                      <a:pt x="31" y="30"/>
                      <a:pt x="28" y="24"/>
                      <a:pt x="24" y="23"/>
                    </a:cubicBezTo>
                    <a:cubicBezTo>
                      <a:pt x="20" y="21"/>
                      <a:pt x="11" y="32"/>
                      <a:pt x="11" y="24"/>
                    </a:cubicBezTo>
                    <a:cubicBezTo>
                      <a:pt x="12" y="14"/>
                      <a:pt x="23" y="26"/>
                      <a:pt x="22" y="16"/>
                    </a:cubicBezTo>
                    <a:cubicBezTo>
                      <a:pt x="22" y="16"/>
                      <a:pt x="21" y="15"/>
                      <a:pt x="21" y="15"/>
                    </a:cubicBezTo>
                    <a:cubicBezTo>
                      <a:pt x="21" y="14"/>
                      <a:pt x="22" y="14"/>
                      <a:pt x="22" y="13"/>
                    </a:cubicBezTo>
                    <a:cubicBezTo>
                      <a:pt x="22" y="14"/>
                      <a:pt x="24" y="12"/>
                      <a:pt x="24" y="12"/>
                    </a:cubicBezTo>
                    <a:cubicBezTo>
                      <a:pt x="24" y="11"/>
                      <a:pt x="23" y="8"/>
                      <a:pt x="24" y="7"/>
                    </a:cubicBezTo>
                    <a:cubicBezTo>
                      <a:pt x="28" y="8"/>
                      <a:pt x="25" y="3"/>
                      <a:pt x="25" y="1"/>
                    </a:cubicBezTo>
                    <a:cubicBezTo>
                      <a:pt x="25" y="1"/>
                      <a:pt x="26" y="0"/>
                      <a:pt x="26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4" name="Freeform 577">
                <a:extLst>
                  <a:ext uri="{FF2B5EF4-FFF2-40B4-BE49-F238E27FC236}">
                    <a16:creationId xmlns:a16="http://schemas.microsoft.com/office/drawing/2014/main" id="{E1A7FA30-1C6C-49FD-ABB3-0B9D6F088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428"/>
                <a:ext cx="60" cy="86"/>
              </a:xfrm>
              <a:custGeom>
                <a:avLst/>
                <a:gdLst>
                  <a:gd name="T0" fmla="*/ 27 w 38"/>
                  <a:gd name="T1" fmla="*/ 134 h 54"/>
                  <a:gd name="T2" fmla="*/ 8 w 38"/>
                  <a:gd name="T3" fmla="*/ 154 h 54"/>
                  <a:gd name="T4" fmla="*/ 13 w 38"/>
                  <a:gd name="T5" fmla="*/ 183 h 54"/>
                  <a:gd name="T6" fmla="*/ 5 w 38"/>
                  <a:gd name="T7" fmla="*/ 205 h 54"/>
                  <a:gd name="T8" fmla="*/ 13 w 38"/>
                  <a:gd name="T9" fmla="*/ 218 h 54"/>
                  <a:gd name="T10" fmla="*/ 33 w 38"/>
                  <a:gd name="T11" fmla="*/ 185 h 54"/>
                  <a:gd name="T12" fmla="*/ 52 w 38"/>
                  <a:gd name="T13" fmla="*/ 134 h 54"/>
                  <a:gd name="T14" fmla="*/ 90 w 38"/>
                  <a:gd name="T15" fmla="*/ 129 h 54"/>
                  <a:gd name="T16" fmla="*/ 107 w 38"/>
                  <a:gd name="T17" fmla="*/ 97 h 54"/>
                  <a:gd name="T18" fmla="*/ 142 w 38"/>
                  <a:gd name="T19" fmla="*/ 97 h 54"/>
                  <a:gd name="T20" fmla="*/ 109 w 38"/>
                  <a:gd name="T21" fmla="*/ 48 h 54"/>
                  <a:gd name="T22" fmla="*/ 74 w 38"/>
                  <a:gd name="T23" fmla="*/ 0 h 54"/>
                  <a:gd name="T24" fmla="*/ 60 w 38"/>
                  <a:gd name="T25" fmla="*/ 84 h 54"/>
                  <a:gd name="T26" fmla="*/ 68 w 38"/>
                  <a:gd name="T27" fmla="*/ 102 h 54"/>
                  <a:gd name="T28" fmla="*/ 43 w 38"/>
                  <a:gd name="T29" fmla="*/ 108 h 54"/>
                  <a:gd name="T30" fmla="*/ 33 w 38"/>
                  <a:gd name="T31" fmla="*/ 129 h 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8" h="54">
                    <a:moveTo>
                      <a:pt x="7" y="33"/>
                    </a:moveTo>
                    <a:cubicBezTo>
                      <a:pt x="4" y="33"/>
                      <a:pt x="2" y="36"/>
                      <a:pt x="2" y="38"/>
                    </a:cubicBezTo>
                    <a:cubicBezTo>
                      <a:pt x="0" y="43"/>
                      <a:pt x="3" y="42"/>
                      <a:pt x="3" y="45"/>
                    </a:cubicBezTo>
                    <a:cubicBezTo>
                      <a:pt x="4" y="48"/>
                      <a:pt x="0" y="49"/>
                      <a:pt x="1" y="51"/>
                    </a:cubicBezTo>
                    <a:cubicBezTo>
                      <a:pt x="1" y="53"/>
                      <a:pt x="1" y="54"/>
                      <a:pt x="3" y="54"/>
                    </a:cubicBezTo>
                    <a:cubicBezTo>
                      <a:pt x="6" y="54"/>
                      <a:pt x="7" y="48"/>
                      <a:pt x="8" y="46"/>
                    </a:cubicBezTo>
                    <a:cubicBezTo>
                      <a:pt x="9" y="42"/>
                      <a:pt x="11" y="37"/>
                      <a:pt x="13" y="33"/>
                    </a:cubicBezTo>
                    <a:cubicBezTo>
                      <a:pt x="16" y="27"/>
                      <a:pt x="18" y="33"/>
                      <a:pt x="23" y="32"/>
                    </a:cubicBezTo>
                    <a:cubicBezTo>
                      <a:pt x="28" y="32"/>
                      <a:pt x="24" y="26"/>
                      <a:pt x="27" y="24"/>
                    </a:cubicBezTo>
                    <a:cubicBezTo>
                      <a:pt x="29" y="22"/>
                      <a:pt x="33" y="24"/>
                      <a:pt x="36" y="24"/>
                    </a:cubicBezTo>
                    <a:cubicBezTo>
                      <a:pt x="38" y="20"/>
                      <a:pt x="30" y="15"/>
                      <a:pt x="28" y="12"/>
                    </a:cubicBezTo>
                    <a:cubicBezTo>
                      <a:pt x="26" y="6"/>
                      <a:pt x="26" y="1"/>
                      <a:pt x="19" y="0"/>
                    </a:cubicBezTo>
                    <a:cubicBezTo>
                      <a:pt x="19" y="6"/>
                      <a:pt x="24" y="19"/>
                      <a:pt x="15" y="21"/>
                    </a:cubicBezTo>
                    <a:cubicBezTo>
                      <a:pt x="16" y="23"/>
                      <a:pt x="17" y="24"/>
                      <a:pt x="17" y="25"/>
                    </a:cubicBezTo>
                    <a:cubicBezTo>
                      <a:pt x="15" y="26"/>
                      <a:pt x="12" y="25"/>
                      <a:pt x="11" y="27"/>
                    </a:cubicBezTo>
                    <a:cubicBezTo>
                      <a:pt x="9" y="28"/>
                      <a:pt x="9" y="31"/>
                      <a:pt x="8" y="3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5" name="Freeform 578">
                <a:extLst>
                  <a:ext uri="{FF2B5EF4-FFF2-40B4-BE49-F238E27FC236}">
                    <a16:creationId xmlns:a16="http://schemas.microsoft.com/office/drawing/2014/main" id="{95D95D45-1967-46B1-B73F-D375D2400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9" y="2260"/>
                <a:ext cx="38" cy="170"/>
              </a:xfrm>
              <a:custGeom>
                <a:avLst/>
                <a:gdLst>
                  <a:gd name="T0" fmla="*/ 43 w 24"/>
                  <a:gd name="T1" fmla="*/ 211 h 107"/>
                  <a:gd name="T2" fmla="*/ 63 w 24"/>
                  <a:gd name="T3" fmla="*/ 253 h 107"/>
                  <a:gd name="T4" fmla="*/ 48 w 24"/>
                  <a:gd name="T5" fmla="*/ 318 h 107"/>
                  <a:gd name="T6" fmla="*/ 68 w 24"/>
                  <a:gd name="T7" fmla="*/ 356 h 107"/>
                  <a:gd name="T8" fmla="*/ 55 w 24"/>
                  <a:gd name="T9" fmla="*/ 408 h 107"/>
                  <a:gd name="T10" fmla="*/ 95 w 24"/>
                  <a:gd name="T11" fmla="*/ 356 h 107"/>
                  <a:gd name="T12" fmla="*/ 82 w 24"/>
                  <a:gd name="T13" fmla="*/ 267 h 107"/>
                  <a:gd name="T14" fmla="*/ 87 w 24"/>
                  <a:gd name="T15" fmla="*/ 219 h 107"/>
                  <a:gd name="T16" fmla="*/ 68 w 24"/>
                  <a:gd name="T17" fmla="*/ 184 h 107"/>
                  <a:gd name="T18" fmla="*/ 73 w 24"/>
                  <a:gd name="T19" fmla="*/ 145 h 107"/>
                  <a:gd name="T20" fmla="*/ 63 w 24"/>
                  <a:gd name="T21" fmla="*/ 102 h 107"/>
                  <a:gd name="T22" fmla="*/ 48 w 24"/>
                  <a:gd name="T23" fmla="*/ 43 h 107"/>
                  <a:gd name="T24" fmla="*/ 5 w 24"/>
                  <a:gd name="T25" fmla="*/ 35 h 107"/>
                  <a:gd name="T26" fmla="*/ 48 w 24"/>
                  <a:gd name="T27" fmla="*/ 103 h 107"/>
                  <a:gd name="T28" fmla="*/ 43 w 24"/>
                  <a:gd name="T29" fmla="*/ 176 h 107"/>
                  <a:gd name="T30" fmla="*/ 55 w 24"/>
                  <a:gd name="T31" fmla="*/ 210 h 107"/>
                  <a:gd name="T32" fmla="*/ 40 w 24"/>
                  <a:gd name="T33" fmla="*/ 237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" h="107">
                    <a:moveTo>
                      <a:pt x="11" y="53"/>
                    </a:moveTo>
                    <a:cubicBezTo>
                      <a:pt x="11" y="57"/>
                      <a:pt x="16" y="59"/>
                      <a:pt x="16" y="63"/>
                    </a:cubicBezTo>
                    <a:cubicBezTo>
                      <a:pt x="16" y="69"/>
                      <a:pt x="9" y="72"/>
                      <a:pt x="12" y="79"/>
                    </a:cubicBezTo>
                    <a:cubicBezTo>
                      <a:pt x="13" y="83"/>
                      <a:pt x="17" y="84"/>
                      <a:pt x="17" y="89"/>
                    </a:cubicBezTo>
                    <a:cubicBezTo>
                      <a:pt x="17" y="92"/>
                      <a:pt x="11" y="98"/>
                      <a:pt x="14" y="102"/>
                    </a:cubicBezTo>
                    <a:cubicBezTo>
                      <a:pt x="19" y="107"/>
                      <a:pt x="23" y="92"/>
                      <a:pt x="24" y="89"/>
                    </a:cubicBezTo>
                    <a:cubicBezTo>
                      <a:pt x="24" y="81"/>
                      <a:pt x="21" y="74"/>
                      <a:pt x="21" y="67"/>
                    </a:cubicBezTo>
                    <a:cubicBezTo>
                      <a:pt x="21" y="63"/>
                      <a:pt x="23" y="60"/>
                      <a:pt x="22" y="55"/>
                    </a:cubicBezTo>
                    <a:cubicBezTo>
                      <a:pt x="21" y="52"/>
                      <a:pt x="18" y="50"/>
                      <a:pt x="17" y="46"/>
                    </a:cubicBezTo>
                    <a:cubicBezTo>
                      <a:pt x="16" y="42"/>
                      <a:pt x="18" y="40"/>
                      <a:pt x="18" y="36"/>
                    </a:cubicBezTo>
                    <a:cubicBezTo>
                      <a:pt x="19" y="32"/>
                      <a:pt x="17" y="29"/>
                      <a:pt x="16" y="25"/>
                    </a:cubicBezTo>
                    <a:cubicBezTo>
                      <a:pt x="15" y="20"/>
                      <a:pt x="14" y="16"/>
                      <a:pt x="12" y="11"/>
                    </a:cubicBezTo>
                    <a:cubicBezTo>
                      <a:pt x="10" y="7"/>
                      <a:pt x="3" y="0"/>
                      <a:pt x="1" y="9"/>
                    </a:cubicBezTo>
                    <a:cubicBezTo>
                      <a:pt x="0" y="16"/>
                      <a:pt x="9" y="20"/>
                      <a:pt x="12" y="26"/>
                    </a:cubicBezTo>
                    <a:cubicBezTo>
                      <a:pt x="14" y="32"/>
                      <a:pt x="9" y="38"/>
                      <a:pt x="11" y="44"/>
                    </a:cubicBezTo>
                    <a:cubicBezTo>
                      <a:pt x="11" y="47"/>
                      <a:pt x="14" y="49"/>
                      <a:pt x="14" y="52"/>
                    </a:cubicBezTo>
                    <a:cubicBezTo>
                      <a:pt x="13" y="54"/>
                      <a:pt x="11" y="57"/>
                      <a:pt x="10" y="59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6" name="Freeform 579">
                <a:extLst>
                  <a:ext uri="{FF2B5EF4-FFF2-40B4-BE49-F238E27FC236}">
                    <a16:creationId xmlns:a16="http://schemas.microsoft.com/office/drawing/2014/main" id="{590FF82A-9CBC-4752-9928-C0825D503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2166"/>
                <a:ext cx="122" cy="115"/>
              </a:xfrm>
              <a:custGeom>
                <a:avLst/>
                <a:gdLst>
                  <a:gd name="T0" fmla="*/ 68 w 77"/>
                  <a:gd name="T1" fmla="*/ 34 h 72"/>
                  <a:gd name="T2" fmla="*/ 43 w 77"/>
                  <a:gd name="T3" fmla="*/ 176 h 72"/>
                  <a:gd name="T4" fmla="*/ 87 w 77"/>
                  <a:gd name="T5" fmla="*/ 176 h 72"/>
                  <a:gd name="T6" fmla="*/ 103 w 77"/>
                  <a:gd name="T7" fmla="*/ 196 h 72"/>
                  <a:gd name="T8" fmla="*/ 147 w 77"/>
                  <a:gd name="T9" fmla="*/ 196 h 72"/>
                  <a:gd name="T10" fmla="*/ 185 w 77"/>
                  <a:gd name="T11" fmla="*/ 212 h 72"/>
                  <a:gd name="T12" fmla="*/ 231 w 77"/>
                  <a:gd name="T13" fmla="*/ 238 h 72"/>
                  <a:gd name="T14" fmla="*/ 266 w 77"/>
                  <a:gd name="T15" fmla="*/ 268 h 72"/>
                  <a:gd name="T16" fmla="*/ 306 w 77"/>
                  <a:gd name="T17" fmla="*/ 294 h 72"/>
                  <a:gd name="T18" fmla="*/ 279 w 77"/>
                  <a:gd name="T19" fmla="*/ 265 h 72"/>
                  <a:gd name="T20" fmla="*/ 244 w 77"/>
                  <a:gd name="T21" fmla="*/ 217 h 72"/>
                  <a:gd name="T22" fmla="*/ 215 w 77"/>
                  <a:gd name="T23" fmla="*/ 206 h 72"/>
                  <a:gd name="T24" fmla="*/ 185 w 77"/>
                  <a:gd name="T25" fmla="*/ 184 h 72"/>
                  <a:gd name="T26" fmla="*/ 138 w 77"/>
                  <a:gd name="T27" fmla="*/ 158 h 72"/>
                  <a:gd name="T28" fmla="*/ 103 w 77"/>
                  <a:gd name="T29" fmla="*/ 158 h 72"/>
                  <a:gd name="T30" fmla="*/ 82 w 77"/>
                  <a:gd name="T31" fmla="*/ 136 h 72"/>
                  <a:gd name="T32" fmla="*/ 108 w 77"/>
                  <a:gd name="T33" fmla="*/ 123 h 72"/>
                  <a:gd name="T34" fmla="*/ 81 w 77"/>
                  <a:gd name="T35" fmla="*/ 115 h 72"/>
                  <a:gd name="T36" fmla="*/ 60 w 77"/>
                  <a:gd name="T37" fmla="*/ 94 h 72"/>
                  <a:gd name="T38" fmla="*/ 60 w 77"/>
                  <a:gd name="T39" fmla="*/ 69 h 72"/>
                  <a:gd name="T40" fmla="*/ 138 w 77"/>
                  <a:gd name="T41" fmla="*/ 115 h 72"/>
                  <a:gd name="T42" fmla="*/ 143 w 77"/>
                  <a:gd name="T43" fmla="*/ 69 h 72"/>
                  <a:gd name="T44" fmla="*/ 138 w 77"/>
                  <a:gd name="T45" fmla="*/ 46 h 72"/>
                  <a:gd name="T46" fmla="*/ 100 w 77"/>
                  <a:gd name="T47" fmla="*/ 35 h 72"/>
                  <a:gd name="T48" fmla="*/ 111 w 77"/>
                  <a:gd name="T49" fmla="*/ 5 h 72"/>
                  <a:gd name="T50" fmla="*/ 76 w 77"/>
                  <a:gd name="T51" fmla="*/ 16 h 7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7" h="72">
                    <a:moveTo>
                      <a:pt x="17" y="8"/>
                    </a:moveTo>
                    <a:cubicBezTo>
                      <a:pt x="5" y="10"/>
                      <a:pt x="0" y="38"/>
                      <a:pt x="11" y="43"/>
                    </a:cubicBezTo>
                    <a:cubicBezTo>
                      <a:pt x="15" y="45"/>
                      <a:pt x="18" y="42"/>
                      <a:pt x="22" y="43"/>
                    </a:cubicBezTo>
                    <a:cubicBezTo>
                      <a:pt x="25" y="44"/>
                      <a:pt x="24" y="46"/>
                      <a:pt x="26" y="48"/>
                    </a:cubicBezTo>
                    <a:cubicBezTo>
                      <a:pt x="30" y="51"/>
                      <a:pt x="33" y="48"/>
                      <a:pt x="37" y="48"/>
                    </a:cubicBezTo>
                    <a:cubicBezTo>
                      <a:pt x="41" y="48"/>
                      <a:pt x="44" y="49"/>
                      <a:pt x="47" y="52"/>
                    </a:cubicBezTo>
                    <a:cubicBezTo>
                      <a:pt x="51" y="55"/>
                      <a:pt x="54" y="56"/>
                      <a:pt x="58" y="58"/>
                    </a:cubicBezTo>
                    <a:cubicBezTo>
                      <a:pt x="63" y="60"/>
                      <a:pt x="64" y="64"/>
                      <a:pt x="67" y="66"/>
                    </a:cubicBezTo>
                    <a:cubicBezTo>
                      <a:pt x="70" y="68"/>
                      <a:pt x="74" y="71"/>
                      <a:pt x="77" y="72"/>
                    </a:cubicBezTo>
                    <a:cubicBezTo>
                      <a:pt x="75" y="69"/>
                      <a:pt x="73" y="67"/>
                      <a:pt x="70" y="65"/>
                    </a:cubicBezTo>
                    <a:cubicBezTo>
                      <a:pt x="67" y="61"/>
                      <a:pt x="65" y="56"/>
                      <a:pt x="61" y="53"/>
                    </a:cubicBezTo>
                    <a:cubicBezTo>
                      <a:pt x="59" y="52"/>
                      <a:pt x="56" y="52"/>
                      <a:pt x="54" y="51"/>
                    </a:cubicBezTo>
                    <a:cubicBezTo>
                      <a:pt x="50" y="50"/>
                      <a:pt x="49" y="49"/>
                      <a:pt x="47" y="45"/>
                    </a:cubicBezTo>
                    <a:cubicBezTo>
                      <a:pt x="44" y="40"/>
                      <a:pt x="42" y="37"/>
                      <a:pt x="35" y="39"/>
                    </a:cubicBezTo>
                    <a:cubicBezTo>
                      <a:pt x="31" y="41"/>
                      <a:pt x="31" y="42"/>
                      <a:pt x="26" y="39"/>
                    </a:cubicBezTo>
                    <a:cubicBezTo>
                      <a:pt x="23" y="38"/>
                      <a:pt x="21" y="37"/>
                      <a:pt x="21" y="33"/>
                    </a:cubicBezTo>
                    <a:cubicBezTo>
                      <a:pt x="23" y="33"/>
                      <a:pt x="27" y="33"/>
                      <a:pt x="27" y="30"/>
                    </a:cubicBezTo>
                    <a:cubicBezTo>
                      <a:pt x="27" y="28"/>
                      <a:pt x="21" y="28"/>
                      <a:pt x="20" y="28"/>
                    </a:cubicBezTo>
                    <a:cubicBezTo>
                      <a:pt x="16" y="27"/>
                      <a:pt x="16" y="27"/>
                      <a:pt x="15" y="23"/>
                    </a:cubicBezTo>
                    <a:cubicBezTo>
                      <a:pt x="14" y="21"/>
                      <a:pt x="13" y="19"/>
                      <a:pt x="15" y="17"/>
                    </a:cubicBezTo>
                    <a:cubicBezTo>
                      <a:pt x="20" y="12"/>
                      <a:pt x="30" y="27"/>
                      <a:pt x="35" y="28"/>
                    </a:cubicBezTo>
                    <a:cubicBezTo>
                      <a:pt x="43" y="30"/>
                      <a:pt x="40" y="17"/>
                      <a:pt x="36" y="17"/>
                    </a:cubicBezTo>
                    <a:cubicBezTo>
                      <a:pt x="41" y="19"/>
                      <a:pt x="42" y="10"/>
                      <a:pt x="35" y="11"/>
                    </a:cubicBezTo>
                    <a:cubicBezTo>
                      <a:pt x="32" y="12"/>
                      <a:pt x="25" y="15"/>
                      <a:pt x="25" y="9"/>
                    </a:cubicBezTo>
                    <a:cubicBezTo>
                      <a:pt x="24" y="6"/>
                      <a:pt x="28" y="4"/>
                      <a:pt x="28" y="1"/>
                    </a:cubicBezTo>
                    <a:cubicBezTo>
                      <a:pt x="25" y="0"/>
                      <a:pt x="21" y="2"/>
                      <a:pt x="19" y="4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7" name="Freeform 580">
                <a:extLst>
                  <a:ext uri="{FF2B5EF4-FFF2-40B4-BE49-F238E27FC236}">
                    <a16:creationId xmlns:a16="http://schemas.microsoft.com/office/drawing/2014/main" id="{5940CF7B-4B61-498A-A350-E63047707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136"/>
                <a:ext cx="38" cy="67"/>
              </a:xfrm>
              <a:custGeom>
                <a:avLst/>
                <a:gdLst>
                  <a:gd name="T0" fmla="*/ 95 w 24"/>
                  <a:gd name="T1" fmla="*/ 0 h 42"/>
                  <a:gd name="T2" fmla="*/ 73 w 24"/>
                  <a:gd name="T3" fmla="*/ 29 h 42"/>
                  <a:gd name="T4" fmla="*/ 48 w 24"/>
                  <a:gd name="T5" fmla="*/ 77 h 42"/>
                  <a:gd name="T6" fmla="*/ 48 w 24"/>
                  <a:gd name="T7" fmla="*/ 124 h 42"/>
                  <a:gd name="T8" fmla="*/ 68 w 24"/>
                  <a:gd name="T9" fmla="*/ 158 h 42"/>
                  <a:gd name="T10" fmla="*/ 52 w 24"/>
                  <a:gd name="T11" fmla="*/ 163 h 42"/>
                  <a:gd name="T12" fmla="*/ 35 w 24"/>
                  <a:gd name="T13" fmla="*/ 123 h 42"/>
                  <a:gd name="T14" fmla="*/ 8 w 24"/>
                  <a:gd name="T15" fmla="*/ 123 h 42"/>
                  <a:gd name="T16" fmla="*/ 13 w 24"/>
                  <a:gd name="T17" fmla="*/ 86 h 42"/>
                  <a:gd name="T18" fmla="*/ 5 w 24"/>
                  <a:gd name="T19" fmla="*/ 48 h 42"/>
                  <a:gd name="T20" fmla="*/ 16 w 24"/>
                  <a:gd name="T21" fmla="*/ 16 h 42"/>
                  <a:gd name="T22" fmla="*/ 40 w 24"/>
                  <a:gd name="T23" fmla="*/ 35 h 42"/>
                  <a:gd name="T24" fmla="*/ 63 w 24"/>
                  <a:gd name="T25" fmla="*/ 21 h 42"/>
                  <a:gd name="T26" fmla="*/ 87 w 24"/>
                  <a:gd name="T27" fmla="*/ 0 h 4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42">
                    <a:moveTo>
                      <a:pt x="24" y="0"/>
                    </a:moveTo>
                    <a:cubicBezTo>
                      <a:pt x="24" y="4"/>
                      <a:pt x="20" y="5"/>
                      <a:pt x="18" y="7"/>
                    </a:cubicBezTo>
                    <a:cubicBezTo>
                      <a:pt x="13" y="10"/>
                      <a:pt x="12" y="13"/>
                      <a:pt x="12" y="19"/>
                    </a:cubicBezTo>
                    <a:cubicBezTo>
                      <a:pt x="12" y="23"/>
                      <a:pt x="11" y="27"/>
                      <a:pt x="12" y="31"/>
                    </a:cubicBezTo>
                    <a:cubicBezTo>
                      <a:pt x="13" y="33"/>
                      <a:pt x="17" y="39"/>
                      <a:pt x="17" y="39"/>
                    </a:cubicBezTo>
                    <a:cubicBezTo>
                      <a:pt x="17" y="41"/>
                      <a:pt x="16" y="42"/>
                      <a:pt x="13" y="40"/>
                    </a:cubicBezTo>
                    <a:cubicBezTo>
                      <a:pt x="9" y="38"/>
                      <a:pt x="11" y="33"/>
                      <a:pt x="9" y="30"/>
                    </a:cubicBezTo>
                    <a:cubicBezTo>
                      <a:pt x="7" y="25"/>
                      <a:pt x="6" y="31"/>
                      <a:pt x="2" y="30"/>
                    </a:cubicBezTo>
                    <a:cubicBezTo>
                      <a:pt x="2" y="27"/>
                      <a:pt x="3" y="24"/>
                      <a:pt x="3" y="21"/>
                    </a:cubicBezTo>
                    <a:cubicBezTo>
                      <a:pt x="3" y="18"/>
                      <a:pt x="2" y="16"/>
                      <a:pt x="1" y="12"/>
                    </a:cubicBezTo>
                    <a:cubicBezTo>
                      <a:pt x="0" y="9"/>
                      <a:pt x="0" y="5"/>
                      <a:pt x="4" y="4"/>
                    </a:cubicBezTo>
                    <a:cubicBezTo>
                      <a:pt x="9" y="2"/>
                      <a:pt x="9" y="5"/>
                      <a:pt x="10" y="9"/>
                    </a:cubicBezTo>
                    <a:cubicBezTo>
                      <a:pt x="12" y="8"/>
                      <a:pt x="14" y="6"/>
                      <a:pt x="16" y="5"/>
                    </a:cubicBezTo>
                    <a:cubicBezTo>
                      <a:pt x="19" y="4"/>
                      <a:pt x="20" y="5"/>
                      <a:pt x="22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8" name="Freeform 581">
                <a:extLst>
                  <a:ext uri="{FF2B5EF4-FFF2-40B4-BE49-F238E27FC236}">
                    <a16:creationId xmlns:a16="http://schemas.microsoft.com/office/drawing/2014/main" id="{BD1C6D8E-385C-499E-928A-B7E4A3991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1987"/>
                <a:ext cx="64" cy="135"/>
              </a:xfrm>
              <a:custGeom>
                <a:avLst/>
                <a:gdLst>
                  <a:gd name="T0" fmla="*/ 110 w 40"/>
                  <a:gd name="T1" fmla="*/ 156 h 85"/>
                  <a:gd name="T2" fmla="*/ 48 w 40"/>
                  <a:gd name="T3" fmla="*/ 237 h 85"/>
                  <a:gd name="T4" fmla="*/ 13 w 40"/>
                  <a:gd name="T5" fmla="*/ 230 h 85"/>
                  <a:gd name="T6" fmla="*/ 26 w 40"/>
                  <a:gd name="T7" fmla="*/ 265 h 85"/>
                  <a:gd name="T8" fmla="*/ 13 w 40"/>
                  <a:gd name="T9" fmla="*/ 287 h 85"/>
                  <a:gd name="T10" fmla="*/ 21 w 40"/>
                  <a:gd name="T11" fmla="*/ 334 h 85"/>
                  <a:gd name="T12" fmla="*/ 69 w 40"/>
                  <a:gd name="T13" fmla="*/ 308 h 85"/>
                  <a:gd name="T14" fmla="*/ 123 w 40"/>
                  <a:gd name="T15" fmla="*/ 300 h 85"/>
                  <a:gd name="T16" fmla="*/ 118 w 40"/>
                  <a:gd name="T17" fmla="*/ 257 h 85"/>
                  <a:gd name="T18" fmla="*/ 123 w 40"/>
                  <a:gd name="T19" fmla="*/ 197 h 85"/>
                  <a:gd name="T20" fmla="*/ 158 w 40"/>
                  <a:gd name="T21" fmla="*/ 129 h 85"/>
                  <a:gd name="T22" fmla="*/ 118 w 40"/>
                  <a:gd name="T23" fmla="*/ 76 h 85"/>
                  <a:gd name="T24" fmla="*/ 82 w 40"/>
                  <a:gd name="T25" fmla="*/ 0 h 85"/>
                  <a:gd name="T26" fmla="*/ 67 w 40"/>
                  <a:gd name="T27" fmla="*/ 35 h 85"/>
                  <a:gd name="T28" fmla="*/ 90 w 40"/>
                  <a:gd name="T29" fmla="*/ 52 h 85"/>
                  <a:gd name="T30" fmla="*/ 94 w 40"/>
                  <a:gd name="T31" fmla="*/ 94 h 85"/>
                  <a:gd name="T32" fmla="*/ 118 w 40"/>
                  <a:gd name="T33" fmla="*/ 121 h 85"/>
                  <a:gd name="T34" fmla="*/ 110 w 40"/>
                  <a:gd name="T35" fmla="*/ 162 h 8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0" h="85">
                    <a:moveTo>
                      <a:pt x="27" y="39"/>
                    </a:moveTo>
                    <a:cubicBezTo>
                      <a:pt x="23" y="44"/>
                      <a:pt x="19" y="56"/>
                      <a:pt x="12" y="59"/>
                    </a:cubicBezTo>
                    <a:cubicBezTo>
                      <a:pt x="9" y="60"/>
                      <a:pt x="6" y="56"/>
                      <a:pt x="3" y="57"/>
                    </a:cubicBezTo>
                    <a:cubicBezTo>
                      <a:pt x="0" y="60"/>
                      <a:pt x="6" y="64"/>
                      <a:pt x="6" y="66"/>
                    </a:cubicBezTo>
                    <a:cubicBezTo>
                      <a:pt x="8" y="70"/>
                      <a:pt x="5" y="69"/>
                      <a:pt x="3" y="72"/>
                    </a:cubicBezTo>
                    <a:cubicBezTo>
                      <a:pt x="1" y="76"/>
                      <a:pt x="1" y="82"/>
                      <a:pt x="5" y="83"/>
                    </a:cubicBezTo>
                    <a:cubicBezTo>
                      <a:pt x="10" y="85"/>
                      <a:pt x="15" y="80"/>
                      <a:pt x="17" y="77"/>
                    </a:cubicBezTo>
                    <a:cubicBezTo>
                      <a:pt x="22" y="72"/>
                      <a:pt x="24" y="75"/>
                      <a:pt x="30" y="75"/>
                    </a:cubicBezTo>
                    <a:cubicBezTo>
                      <a:pt x="32" y="73"/>
                      <a:pt x="29" y="68"/>
                      <a:pt x="29" y="64"/>
                    </a:cubicBezTo>
                    <a:cubicBezTo>
                      <a:pt x="29" y="60"/>
                      <a:pt x="29" y="53"/>
                      <a:pt x="30" y="49"/>
                    </a:cubicBezTo>
                    <a:cubicBezTo>
                      <a:pt x="33" y="42"/>
                      <a:pt x="40" y="41"/>
                      <a:pt x="39" y="32"/>
                    </a:cubicBezTo>
                    <a:cubicBezTo>
                      <a:pt x="38" y="25"/>
                      <a:pt x="33" y="24"/>
                      <a:pt x="29" y="19"/>
                    </a:cubicBezTo>
                    <a:cubicBezTo>
                      <a:pt x="24" y="13"/>
                      <a:pt x="27" y="4"/>
                      <a:pt x="20" y="0"/>
                    </a:cubicBezTo>
                    <a:cubicBezTo>
                      <a:pt x="18" y="2"/>
                      <a:pt x="14" y="7"/>
                      <a:pt x="16" y="9"/>
                    </a:cubicBezTo>
                    <a:cubicBezTo>
                      <a:pt x="17" y="11"/>
                      <a:pt x="21" y="11"/>
                      <a:pt x="22" y="13"/>
                    </a:cubicBezTo>
                    <a:cubicBezTo>
                      <a:pt x="24" y="17"/>
                      <a:pt x="23" y="19"/>
                      <a:pt x="23" y="23"/>
                    </a:cubicBezTo>
                    <a:cubicBezTo>
                      <a:pt x="24" y="26"/>
                      <a:pt x="28" y="27"/>
                      <a:pt x="29" y="30"/>
                    </a:cubicBezTo>
                    <a:cubicBezTo>
                      <a:pt x="31" y="33"/>
                      <a:pt x="27" y="36"/>
                      <a:pt x="27" y="4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79" name="Freeform 582">
                <a:extLst>
                  <a:ext uri="{FF2B5EF4-FFF2-40B4-BE49-F238E27FC236}">
                    <a16:creationId xmlns:a16="http://schemas.microsoft.com/office/drawing/2014/main" id="{6184310C-7FB2-420C-A3C3-664F1DB9D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814"/>
                <a:ext cx="70" cy="212"/>
              </a:xfrm>
              <a:custGeom>
                <a:avLst/>
                <a:gdLst>
                  <a:gd name="T0" fmla="*/ 64 w 44"/>
                  <a:gd name="T1" fmla="*/ 5 h 134"/>
                  <a:gd name="T2" fmla="*/ 25 w 44"/>
                  <a:gd name="T3" fmla="*/ 82 h 134"/>
                  <a:gd name="T4" fmla="*/ 48 w 44"/>
                  <a:gd name="T5" fmla="*/ 130 h 134"/>
                  <a:gd name="T6" fmla="*/ 73 w 44"/>
                  <a:gd name="T7" fmla="*/ 158 h 134"/>
                  <a:gd name="T8" fmla="*/ 76 w 44"/>
                  <a:gd name="T9" fmla="*/ 190 h 134"/>
                  <a:gd name="T10" fmla="*/ 103 w 44"/>
                  <a:gd name="T11" fmla="*/ 203 h 134"/>
                  <a:gd name="T12" fmla="*/ 116 w 44"/>
                  <a:gd name="T13" fmla="*/ 258 h 134"/>
                  <a:gd name="T14" fmla="*/ 145 w 44"/>
                  <a:gd name="T15" fmla="*/ 305 h 134"/>
                  <a:gd name="T16" fmla="*/ 124 w 44"/>
                  <a:gd name="T17" fmla="*/ 380 h 134"/>
                  <a:gd name="T18" fmla="*/ 137 w 44"/>
                  <a:gd name="T19" fmla="*/ 400 h 134"/>
                  <a:gd name="T20" fmla="*/ 124 w 44"/>
                  <a:gd name="T21" fmla="*/ 440 h 134"/>
                  <a:gd name="T22" fmla="*/ 142 w 44"/>
                  <a:gd name="T23" fmla="*/ 530 h 134"/>
                  <a:gd name="T24" fmla="*/ 150 w 44"/>
                  <a:gd name="T25" fmla="*/ 353 h 134"/>
                  <a:gd name="T26" fmla="*/ 162 w 44"/>
                  <a:gd name="T27" fmla="*/ 280 h 134"/>
                  <a:gd name="T28" fmla="*/ 150 w 44"/>
                  <a:gd name="T29" fmla="*/ 250 h 134"/>
                  <a:gd name="T30" fmla="*/ 137 w 44"/>
                  <a:gd name="T31" fmla="*/ 231 h 134"/>
                  <a:gd name="T32" fmla="*/ 116 w 44"/>
                  <a:gd name="T33" fmla="*/ 155 h 134"/>
                  <a:gd name="T34" fmla="*/ 94 w 44"/>
                  <a:gd name="T35" fmla="*/ 130 h 134"/>
                  <a:gd name="T36" fmla="*/ 81 w 44"/>
                  <a:gd name="T37" fmla="*/ 108 h 134"/>
                  <a:gd name="T38" fmla="*/ 64 w 44"/>
                  <a:gd name="T39" fmla="*/ 81 h 134"/>
                  <a:gd name="T40" fmla="*/ 48 w 44"/>
                  <a:gd name="T41" fmla="*/ 74 h 134"/>
                  <a:gd name="T42" fmla="*/ 53 w 44"/>
                  <a:gd name="T43" fmla="*/ 47 h 134"/>
                  <a:gd name="T44" fmla="*/ 81 w 44"/>
                  <a:gd name="T45" fmla="*/ 33 h 134"/>
                  <a:gd name="T46" fmla="*/ 95 w 44"/>
                  <a:gd name="T47" fmla="*/ 27 h 134"/>
                  <a:gd name="T48" fmla="*/ 89 w 44"/>
                  <a:gd name="T49" fmla="*/ 0 h 13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4" h="134">
                    <a:moveTo>
                      <a:pt x="16" y="1"/>
                    </a:moveTo>
                    <a:cubicBezTo>
                      <a:pt x="9" y="9"/>
                      <a:pt x="0" y="9"/>
                      <a:pt x="6" y="21"/>
                    </a:cubicBezTo>
                    <a:cubicBezTo>
                      <a:pt x="7" y="25"/>
                      <a:pt x="9" y="30"/>
                      <a:pt x="12" y="33"/>
                    </a:cubicBezTo>
                    <a:cubicBezTo>
                      <a:pt x="15" y="35"/>
                      <a:pt x="18" y="36"/>
                      <a:pt x="18" y="40"/>
                    </a:cubicBezTo>
                    <a:cubicBezTo>
                      <a:pt x="19" y="43"/>
                      <a:pt x="17" y="46"/>
                      <a:pt x="19" y="48"/>
                    </a:cubicBezTo>
                    <a:cubicBezTo>
                      <a:pt x="21" y="50"/>
                      <a:pt x="24" y="50"/>
                      <a:pt x="26" y="51"/>
                    </a:cubicBezTo>
                    <a:cubicBezTo>
                      <a:pt x="30" y="54"/>
                      <a:pt x="28" y="60"/>
                      <a:pt x="29" y="65"/>
                    </a:cubicBezTo>
                    <a:cubicBezTo>
                      <a:pt x="31" y="69"/>
                      <a:pt x="35" y="73"/>
                      <a:pt x="36" y="77"/>
                    </a:cubicBezTo>
                    <a:cubicBezTo>
                      <a:pt x="37" y="83"/>
                      <a:pt x="30" y="89"/>
                      <a:pt x="31" y="96"/>
                    </a:cubicBezTo>
                    <a:cubicBezTo>
                      <a:pt x="32" y="98"/>
                      <a:pt x="34" y="99"/>
                      <a:pt x="34" y="101"/>
                    </a:cubicBezTo>
                    <a:cubicBezTo>
                      <a:pt x="35" y="105"/>
                      <a:pt x="31" y="108"/>
                      <a:pt x="31" y="111"/>
                    </a:cubicBezTo>
                    <a:cubicBezTo>
                      <a:pt x="29" y="119"/>
                      <a:pt x="34" y="127"/>
                      <a:pt x="35" y="134"/>
                    </a:cubicBezTo>
                    <a:cubicBezTo>
                      <a:pt x="33" y="120"/>
                      <a:pt x="32" y="102"/>
                      <a:pt x="37" y="89"/>
                    </a:cubicBezTo>
                    <a:cubicBezTo>
                      <a:pt x="40" y="81"/>
                      <a:pt x="44" y="79"/>
                      <a:pt x="40" y="71"/>
                    </a:cubicBezTo>
                    <a:cubicBezTo>
                      <a:pt x="39" y="68"/>
                      <a:pt x="39" y="65"/>
                      <a:pt x="37" y="63"/>
                    </a:cubicBezTo>
                    <a:cubicBezTo>
                      <a:pt x="36" y="61"/>
                      <a:pt x="35" y="60"/>
                      <a:pt x="34" y="58"/>
                    </a:cubicBezTo>
                    <a:cubicBezTo>
                      <a:pt x="30" y="53"/>
                      <a:pt x="33" y="45"/>
                      <a:pt x="29" y="39"/>
                    </a:cubicBezTo>
                    <a:cubicBezTo>
                      <a:pt x="27" y="37"/>
                      <a:pt x="24" y="36"/>
                      <a:pt x="23" y="33"/>
                    </a:cubicBezTo>
                    <a:cubicBezTo>
                      <a:pt x="22" y="31"/>
                      <a:pt x="21" y="29"/>
                      <a:pt x="20" y="27"/>
                    </a:cubicBezTo>
                    <a:cubicBezTo>
                      <a:pt x="19" y="24"/>
                      <a:pt x="19" y="21"/>
                      <a:pt x="16" y="20"/>
                    </a:cubicBezTo>
                    <a:cubicBezTo>
                      <a:pt x="15" y="19"/>
                      <a:pt x="13" y="21"/>
                      <a:pt x="12" y="19"/>
                    </a:cubicBezTo>
                    <a:cubicBezTo>
                      <a:pt x="10" y="18"/>
                      <a:pt x="12" y="14"/>
                      <a:pt x="13" y="12"/>
                    </a:cubicBezTo>
                    <a:cubicBezTo>
                      <a:pt x="15" y="9"/>
                      <a:pt x="16" y="9"/>
                      <a:pt x="20" y="8"/>
                    </a:cubicBezTo>
                    <a:cubicBezTo>
                      <a:pt x="22" y="8"/>
                      <a:pt x="22" y="10"/>
                      <a:pt x="24" y="7"/>
                    </a:cubicBezTo>
                    <a:cubicBezTo>
                      <a:pt x="25" y="5"/>
                      <a:pt x="23" y="1"/>
                      <a:pt x="22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0" name="Freeform 583">
                <a:extLst>
                  <a:ext uri="{FF2B5EF4-FFF2-40B4-BE49-F238E27FC236}">
                    <a16:creationId xmlns:a16="http://schemas.microsoft.com/office/drawing/2014/main" id="{EC1A4A48-7225-409D-B644-29DA7D9CB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833"/>
                <a:ext cx="52" cy="101"/>
              </a:xfrm>
              <a:custGeom>
                <a:avLst/>
                <a:gdLst>
                  <a:gd name="T0" fmla="*/ 27 w 33"/>
                  <a:gd name="T1" fmla="*/ 0 h 64"/>
                  <a:gd name="T2" fmla="*/ 60 w 33"/>
                  <a:gd name="T3" fmla="*/ 8 h 64"/>
                  <a:gd name="T4" fmla="*/ 74 w 33"/>
                  <a:gd name="T5" fmla="*/ 39 h 64"/>
                  <a:gd name="T6" fmla="*/ 113 w 33"/>
                  <a:gd name="T7" fmla="*/ 90 h 64"/>
                  <a:gd name="T8" fmla="*/ 109 w 33"/>
                  <a:gd name="T9" fmla="*/ 193 h 64"/>
                  <a:gd name="T10" fmla="*/ 113 w 33"/>
                  <a:gd name="T11" fmla="*/ 251 h 64"/>
                  <a:gd name="T12" fmla="*/ 90 w 33"/>
                  <a:gd name="T13" fmla="*/ 155 h 64"/>
                  <a:gd name="T14" fmla="*/ 90 w 33"/>
                  <a:gd name="T15" fmla="*/ 117 h 64"/>
                  <a:gd name="T16" fmla="*/ 69 w 33"/>
                  <a:gd name="T17" fmla="*/ 107 h 64"/>
                  <a:gd name="T18" fmla="*/ 60 w 33"/>
                  <a:gd name="T19" fmla="*/ 52 h 64"/>
                  <a:gd name="T20" fmla="*/ 27 w 33"/>
                  <a:gd name="T21" fmla="*/ 8 h 6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64">
                    <a:moveTo>
                      <a:pt x="7" y="0"/>
                    </a:moveTo>
                    <a:cubicBezTo>
                      <a:pt x="7" y="0"/>
                      <a:pt x="13" y="1"/>
                      <a:pt x="15" y="2"/>
                    </a:cubicBezTo>
                    <a:cubicBezTo>
                      <a:pt x="20" y="2"/>
                      <a:pt x="20" y="4"/>
                      <a:pt x="19" y="10"/>
                    </a:cubicBezTo>
                    <a:cubicBezTo>
                      <a:pt x="17" y="20"/>
                      <a:pt x="25" y="16"/>
                      <a:pt x="29" y="23"/>
                    </a:cubicBezTo>
                    <a:cubicBezTo>
                      <a:pt x="33" y="31"/>
                      <a:pt x="28" y="41"/>
                      <a:pt x="28" y="49"/>
                    </a:cubicBezTo>
                    <a:cubicBezTo>
                      <a:pt x="28" y="54"/>
                      <a:pt x="27" y="59"/>
                      <a:pt x="29" y="64"/>
                    </a:cubicBezTo>
                    <a:cubicBezTo>
                      <a:pt x="22" y="61"/>
                      <a:pt x="24" y="44"/>
                      <a:pt x="23" y="39"/>
                    </a:cubicBezTo>
                    <a:cubicBezTo>
                      <a:pt x="23" y="36"/>
                      <a:pt x="24" y="32"/>
                      <a:pt x="23" y="30"/>
                    </a:cubicBezTo>
                    <a:cubicBezTo>
                      <a:pt x="22" y="28"/>
                      <a:pt x="19" y="28"/>
                      <a:pt x="18" y="27"/>
                    </a:cubicBezTo>
                    <a:cubicBezTo>
                      <a:pt x="14" y="23"/>
                      <a:pt x="17" y="17"/>
                      <a:pt x="15" y="13"/>
                    </a:cubicBezTo>
                    <a:cubicBezTo>
                      <a:pt x="13" y="9"/>
                      <a:pt x="0" y="10"/>
                      <a:pt x="7" y="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1" name="Freeform 584">
                <a:extLst>
                  <a:ext uri="{FF2B5EF4-FFF2-40B4-BE49-F238E27FC236}">
                    <a16:creationId xmlns:a16="http://schemas.microsoft.com/office/drawing/2014/main" id="{C073525C-E348-49BF-83EB-0985D614C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734"/>
                <a:ext cx="41" cy="45"/>
              </a:xfrm>
              <a:custGeom>
                <a:avLst/>
                <a:gdLst>
                  <a:gd name="T0" fmla="*/ 95 w 26"/>
                  <a:gd name="T1" fmla="*/ 0 h 28"/>
                  <a:gd name="T2" fmla="*/ 95 w 26"/>
                  <a:gd name="T3" fmla="*/ 8 h 28"/>
                  <a:gd name="T4" fmla="*/ 52 w 26"/>
                  <a:gd name="T5" fmla="*/ 69 h 28"/>
                  <a:gd name="T6" fmla="*/ 21 w 26"/>
                  <a:gd name="T7" fmla="*/ 95 h 28"/>
                  <a:gd name="T8" fmla="*/ 0 w 26"/>
                  <a:gd name="T9" fmla="*/ 116 h 28"/>
                  <a:gd name="T10" fmla="*/ 47 w 26"/>
                  <a:gd name="T11" fmla="*/ 90 h 28"/>
                  <a:gd name="T12" fmla="*/ 62 w 26"/>
                  <a:gd name="T13" fmla="*/ 82 h 28"/>
                  <a:gd name="T14" fmla="*/ 79 w 26"/>
                  <a:gd name="T15" fmla="*/ 68 h 28"/>
                  <a:gd name="T16" fmla="*/ 87 w 26"/>
                  <a:gd name="T17" fmla="*/ 59 h 28"/>
                  <a:gd name="T18" fmla="*/ 95 w 26"/>
                  <a:gd name="T19" fmla="*/ 55 h 28"/>
                  <a:gd name="T20" fmla="*/ 103 w 26"/>
                  <a:gd name="T21" fmla="*/ 16 h 2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28">
                    <a:moveTo>
                      <a:pt x="24" y="0"/>
                    </a:moveTo>
                    <a:cubicBezTo>
                      <a:pt x="24" y="1"/>
                      <a:pt x="24" y="1"/>
                      <a:pt x="24" y="2"/>
                    </a:cubicBezTo>
                    <a:cubicBezTo>
                      <a:pt x="14" y="2"/>
                      <a:pt x="20" y="13"/>
                      <a:pt x="13" y="17"/>
                    </a:cubicBezTo>
                    <a:cubicBezTo>
                      <a:pt x="11" y="19"/>
                      <a:pt x="8" y="22"/>
                      <a:pt x="5" y="23"/>
                    </a:cubicBezTo>
                    <a:cubicBezTo>
                      <a:pt x="2" y="24"/>
                      <a:pt x="1" y="23"/>
                      <a:pt x="0" y="28"/>
                    </a:cubicBezTo>
                    <a:cubicBezTo>
                      <a:pt x="4" y="28"/>
                      <a:pt x="8" y="24"/>
                      <a:pt x="12" y="22"/>
                    </a:cubicBezTo>
                    <a:cubicBezTo>
                      <a:pt x="13" y="21"/>
                      <a:pt x="15" y="21"/>
                      <a:pt x="16" y="20"/>
                    </a:cubicBezTo>
                    <a:cubicBezTo>
                      <a:pt x="18" y="19"/>
                      <a:pt x="18" y="17"/>
                      <a:pt x="20" y="16"/>
                    </a:cubicBezTo>
                    <a:cubicBezTo>
                      <a:pt x="20" y="16"/>
                      <a:pt x="22" y="14"/>
                      <a:pt x="22" y="14"/>
                    </a:cubicBezTo>
                    <a:cubicBezTo>
                      <a:pt x="22" y="14"/>
                      <a:pt x="24" y="13"/>
                      <a:pt x="24" y="13"/>
                    </a:cubicBezTo>
                    <a:cubicBezTo>
                      <a:pt x="25" y="11"/>
                      <a:pt x="25" y="6"/>
                      <a:pt x="26" y="4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2" name="Freeform 585">
                <a:extLst>
                  <a:ext uri="{FF2B5EF4-FFF2-40B4-BE49-F238E27FC236}">
                    <a16:creationId xmlns:a16="http://schemas.microsoft.com/office/drawing/2014/main" id="{3B7A0267-AEE2-4349-BF54-06F1A416E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1807"/>
                <a:ext cx="99" cy="165"/>
              </a:xfrm>
              <a:custGeom>
                <a:avLst/>
                <a:gdLst>
                  <a:gd name="T0" fmla="*/ 123 w 62"/>
                  <a:gd name="T1" fmla="*/ 5 h 104"/>
                  <a:gd name="T2" fmla="*/ 117 w 62"/>
                  <a:gd name="T3" fmla="*/ 0 h 104"/>
                  <a:gd name="T4" fmla="*/ 136 w 62"/>
                  <a:gd name="T5" fmla="*/ 141 h 104"/>
                  <a:gd name="T6" fmla="*/ 115 w 62"/>
                  <a:gd name="T7" fmla="*/ 179 h 104"/>
                  <a:gd name="T8" fmla="*/ 97 w 62"/>
                  <a:gd name="T9" fmla="*/ 205 h 104"/>
                  <a:gd name="T10" fmla="*/ 54 w 62"/>
                  <a:gd name="T11" fmla="*/ 246 h 104"/>
                  <a:gd name="T12" fmla="*/ 48 w 62"/>
                  <a:gd name="T13" fmla="*/ 284 h 104"/>
                  <a:gd name="T14" fmla="*/ 29 w 62"/>
                  <a:gd name="T15" fmla="*/ 343 h 104"/>
                  <a:gd name="T16" fmla="*/ 0 w 62"/>
                  <a:gd name="T17" fmla="*/ 416 h 104"/>
                  <a:gd name="T18" fmla="*/ 42 w 62"/>
                  <a:gd name="T19" fmla="*/ 368 h 104"/>
                  <a:gd name="T20" fmla="*/ 89 w 62"/>
                  <a:gd name="T21" fmla="*/ 267 h 104"/>
                  <a:gd name="T22" fmla="*/ 137 w 62"/>
                  <a:gd name="T23" fmla="*/ 197 h 104"/>
                  <a:gd name="T24" fmla="*/ 187 w 62"/>
                  <a:gd name="T25" fmla="*/ 179 h 104"/>
                  <a:gd name="T26" fmla="*/ 206 w 62"/>
                  <a:gd name="T27" fmla="*/ 219 h 104"/>
                  <a:gd name="T28" fmla="*/ 238 w 62"/>
                  <a:gd name="T29" fmla="*/ 198 h 104"/>
                  <a:gd name="T30" fmla="*/ 244 w 62"/>
                  <a:gd name="T31" fmla="*/ 184 h 104"/>
                  <a:gd name="T32" fmla="*/ 217 w 62"/>
                  <a:gd name="T33" fmla="*/ 163 h 104"/>
                  <a:gd name="T34" fmla="*/ 196 w 62"/>
                  <a:gd name="T35" fmla="*/ 136 h 104"/>
                  <a:gd name="T36" fmla="*/ 176 w 62"/>
                  <a:gd name="T37" fmla="*/ 116 h 104"/>
                  <a:gd name="T38" fmla="*/ 171 w 62"/>
                  <a:gd name="T39" fmla="*/ 81 h 104"/>
                  <a:gd name="T40" fmla="*/ 150 w 62"/>
                  <a:gd name="T41" fmla="*/ 48 h 104"/>
                  <a:gd name="T42" fmla="*/ 123 w 62"/>
                  <a:gd name="T43" fmla="*/ 0 h 10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2" h="104">
                    <a:moveTo>
                      <a:pt x="30" y="1"/>
                    </a:moveTo>
                    <a:cubicBezTo>
                      <a:pt x="30" y="1"/>
                      <a:pt x="29" y="0"/>
                      <a:pt x="29" y="0"/>
                    </a:cubicBezTo>
                    <a:cubicBezTo>
                      <a:pt x="31" y="11"/>
                      <a:pt x="40" y="25"/>
                      <a:pt x="33" y="35"/>
                    </a:cubicBezTo>
                    <a:cubicBezTo>
                      <a:pt x="30" y="39"/>
                      <a:pt x="30" y="41"/>
                      <a:pt x="28" y="45"/>
                    </a:cubicBezTo>
                    <a:cubicBezTo>
                      <a:pt x="28" y="48"/>
                      <a:pt x="26" y="49"/>
                      <a:pt x="24" y="51"/>
                    </a:cubicBezTo>
                    <a:cubicBezTo>
                      <a:pt x="19" y="55"/>
                      <a:pt x="15" y="56"/>
                      <a:pt x="13" y="62"/>
                    </a:cubicBezTo>
                    <a:cubicBezTo>
                      <a:pt x="13" y="65"/>
                      <a:pt x="13" y="68"/>
                      <a:pt x="12" y="71"/>
                    </a:cubicBezTo>
                    <a:cubicBezTo>
                      <a:pt x="12" y="77"/>
                      <a:pt x="10" y="81"/>
                      <a:pt x="7" y="86"/>
                    </a:cubicBezTo>
                    <a:cubicBezTo>
                      <a:pt x="3" y="92"/>
                      <a:pt x="2" y="97"/>
                      <a:pt x="0" y="104"/>
                    </a:cubicBezTo>
                    <a:cubicBezTo>
                      <a:pt x="3" y="99"/>
                      <a:pt x="7" y="96"/>
                      <a:pt x="10" y="92"/>
                    </a:cubicBezTo>
                    <a:cubicBezTo>
                      <a:pt x="17" y="85"/>
                      <a:pt x="18" y="76"/>
                      <a:pt x="22" y="67"/>
                    </a:cubicBezTo>
                    <a:cubicBezTo>
                      <a:pt x="25" y="60"/>
                      <a:pt x="30" y="55"/>
                      <a:pt x="34" y="49"/>
                    </a:cubicBezTo>
                    <a:cubicBezTo>
                      <a:pt x="37" y="44"/>
                      <a:pt x="40" y="37"/>
                      <a:pt x="46" y="45"/>
                    </a:cubicBezTo>
                    <a:cubicBezTo>
                      <a:pt x="48" y="48"/>
                      <a:pt x="47" y="54"/>
                      <a:pt x="51" y="55"/>
                    </a:cubicBezTo>
                    <a:cubicBezTo>
                      <a:pt x="53" y="56"/>
                      <a:pt x="56" y="52"/>
                      <a:pt x="58" y="50"/>
                    </a:cubicBezTo>
                    <a:cubicBezTo>
                      <a:pt x="61" y="55"/>
                      <a:pt x="62" y="50"/>
                      <a:pt x="60" y="46"/>
                    </a:cubicBezTo>
                    <a:cubicBezTo>
                      <a:pt x="58" y="44"/>
                      <a:pt x="55" y="43"/>
                      <a:pt x="53" y="41"/>
                    </a:cubicBezTo>
                    <a:cubicBezTo>
                      <a:pt x="50" y="39"/>
                      <a:pt x="50" y="37"/>
                      <a:pt x="48" y="34"/>
                    </a:cubicBezTo>
                    <a:cubicBezTo>
                      <a:pt x="47" y="32"/>
                      <a:pt x="44" y="32"/>
                      <a:pt x="43" y="29"/>
                    </a:cubicBezTo>
                    <a:cubicBezTo>
                      <a:pt x="42" y="26"/>
                      <a:pt x="43" y="23"/>
                      <a:pt x="42" y="20"/>
                    </a:cubicBezTo>
                    <a:cubicBezTo>
                      <a:pt x="42" y="16"/>
                      <a:pt x="39" y="15"/>
                      <a:pt x="37" y="12"/>
                    </a:cubicBezTo>
                    <a:cubicBezTo>
                      <a:pt x="34" y="8"/>
                      <a:pt x="33" y="4"/>
                      <a:pt x="30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3" name="Freeform 586">
                <a:extLst>
                  <a:ext uri="{FF2B5EF4-FFF2-40B4-BE49-F238E27FC236}">
                    <a16:creationId xmlns:a16="http://schemas.microsoft.com/office/drawing/2014/main" id="{ACBEE22B-DE85-4459-AB45-22035503D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774"/>
                <a:ext cx="109" cy="206"/>
              </a:xfrm>
              <a:custGeom>
                <a:avLst/>
                <a:gdLst>
                  <a:gd name="T0" fmla="*/ 0 w 69"/>
                  <a:gd name="T1" fmla="*/ 8 h 130"/>
                  <a:gd name="T2" fmla="*/ 81 w 69"/>
                  <a:gd name="T3" fmla="*/ 87 h 130"/>
                  <a:gd name="T4" fmla="*/ 117 w 69"/>
                  <a:gd name="T5" fmla="*/ 143 h 130"/>
                  <a:gd name="T6" fmla="*/ 169 w 69"/>
                  <a:gd name="T7" fmla="*/ 171 h 130"/>
                  <a:gd name="T8" fmla="*/ 205 w 69"/>
                  <a:gd name="T9" fmla="*/ 239 h 130"/>
                  <a:gd name="T10" fmla="*/ 257 w 69"/>
                  <a:gd name="T11" fmla="*/ 266 h 130"/>
                  <a:gd name="T12" fmla="*/ 232 w 69"/>
                  <a:gd name="T13" fmla="*/ 301 h 130"/>
                  <a:gd name="T14" fmla="*/ 202 w 69"/>
                  <a:gd name="T15" fmla="*/ 314 h 130"/>
                  <a:gd name="T16" fmla="*/ 190 w 69"/>
                  <a:gd name="T17" fmla="*/ 347 h 130"/>
                  <a:gd name="T18" fmla="*/ 175 w 69"/>
                  <a:gd name="T19" fmla="*/ 369 h 130"/>
                  <a:gd name="T20" fmla="*/ 142 w 69"/>
                  <a:gd name="T21" fmla="*/ 407 h 130"/>
                  <a:gd name="T22" fmla="*/ 107 w 69"/>
                  <a:gd name="T23" fmla="*/ 517 h 130"/>
                  <a:gd name="T24" fmla="*/ 130 w 69"/>
                  <a:gd name="T25" fmla="*/ 382 h 130"/>
                  <a:gd name="T26" fmla="*/ 163 w 69"/>
                  <a:gd name="T27" fmla="*/ 331 h 130"/>
                  <a:gd name="T28" fmla="*/ 185 w 69"/>
                  <a:gd name="T29" fmla="*/ 311 h 130"/>
                  <a:gd name="T30" fmla="*/ 164 w 69"/>
                  <a:gd name="T31" fmla="*/ 279 h 130"/>
                  <a:gd name="T32" fmla="*/ 185 w 69"/>
                  <a:gd name="T33" fmla="*/ 246 h 130"/>
                  <a:gd name="T34" fmla="*/ 117 w 69"/>
                  <a:gd name="T35" fmla="*/ 227 h 130"/>
                  <a:gd name="T36" fmla="*/ 130 w 69"/>
                  <a:gd name="T37" fmla="*/ 176 h 130"/>
                  <a:gd name="T38" fmla="*/ 70 w 69"/>
                  <a:gd name="T39" fmla="*/ 124 h 130"/>
                  <a:gd name="T40" fmla="*/ 33 w 69"/>
                  <a:gd name="T41" fmla="*/ 63 h 130"/>
                  <a:gd name="T42" fmla="*/ 13 w 69"/>
                  <a:gd name="T43" fmla="*/ 21 h 1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9" h="130">
                    <a:moveTo>
                      <a:pt x="0" y="2"/>
                    </a:moveTo>
                    <a:cubicBezTo>
                      <a:pt x="9" y="0"/>
                      <a:pt x="16" y="16"/>
                      <a:pt x="20" y="22"/>
                    </a:cubicBezTo>
                    <a:cubicBezTo>
                      <a:pt x="23" y="27"/>
                      <a:pt x="26" y="33"/>
                      <a:pt x="30" y="36"/>
                    </a:cubicBezTo>
                    <a:cubicBezTo>
                      <a:pt x="34" y="40"/>
                      <a:pt x="39" y="40"/>
                      <a:pt x="43" y="43"/>
                    </a:cubicBezTo>
                    <a:cubicBezTo>
                      <a:pt x="47" y="48"/>
                      <a:pt x="48" y="55"/>
                      <a:pt x="52" y="60"/>
                    </a:cubicBezTo>
                    <a:cubicBezTo>
                      <a:pt x="56" y="64"/>
                      <a:pt x="62" y="64"/>
                      <a:pt x="65" y="67"/>
                    </a:cubicBezTo>
                    <a:cubicBezTo>
                      <a:pt x="69" y="72"/>
                      <a:pt x="64" y="74"/>
                      <a:pt x="59" y="76"/>
                    </a:cubicBezTo>
                    <a:cubicBezTo>
                      <a:pt x="57" y="77"/>
                      <a:pt x="53" y="77"/>
                      <a:pt x="51" y="79"/>
                    </a:cubicBezTo>
                    <a:cubicBezTo>
                      <a:pt x="48" y="81"/>
                      <a:pt x="49" y="84"/>
                      <a:pt x="48" y="87"/>
                    </a:cubicBezTo>
                    <a:cubicBezTo>
                      <a:pt x="47" y="90"/>
                      <a:pt x="46" y="91"/>
                      <a:pt x="44" y="93"/>
                    </a:cubicBezTo>
                    <a:cubicBezTo>
                      <a:pt x="40" y="96"/>
                      <a:pt x="39" y="98"/>
                      <a:pt x="36" y="102"/>
                    </a:cubicBezTo>
                    <a:cubicBezTo>
                      <a:pt x="31" y="112"/>
                      <a:pt x="28" y="119"/>
                      <a:pt x="27" y="130"/>
                    </a:cubicBezTo>
                    <a:cubicBezTo>
                      <a:pt x="27" y="119"/>
                      <a:pt x="30" y="107"/>
                      <a:pt x="33" y="96"/>
                    </a:cubicBezTo>
                    <a:cubicBezTo>
                      <a:pt x="35" y="90"/>
                      <a:pt x="37" y="87"/>
                      <a:pt x="41" y="83"/>
                    </a:cubicBezTo>
                    <a:cubicBezTo>
                      <a:pt x="43" y="82"/>
                      <a:pt x="46" y="81"/>
                      <a:pt x="47" y="78"/>
                    </a:cubicBezTo>
                    <a:cubicBezTo>
                      <a:pt x="49" y="72"/>
                      <a:pt x="43" y="73"/>
                      <a:pt x="42" y="70"/>
                    </a:cubicBezTo>
                    <a:cubicBezTo>
                      <a:pt x="39" y="66"/>
                      <a:pt x="43" y="63"/>
                      <a:pt x="47" y="62"/>
                    </a:cubicBezTo>
                    <a:cubicBezTo>
                      <a:pt x="43" y="60"/>
                      <a:pt x="34" y="60"/>
                      <a:pt x="30" y="57"/>
                    </a:cubicBezTo>
                    <a:cubicBezTo>
                      <a:pt x="27" y="53"/>
                      <a:pt x="30" y="47"/>
                      <a:pt x="33" y="44"/>
                    </a:cubicBezTo>
                    <a:cubicBezTo>
                      <a:pt x="26" y="40"/>
                      <a:pt x="21" y="39"/>
                      <a:pt x="18" y="31"/>
                    </a:cubicBezTo>
                    <a:cubicBezTo>
                      <a:pt x="15" y="25"/>
                      <a:pt x="12" y="21"/>
                      <a:pt x="8" y="16"/>
                    </a:cubicBezTo>
                    <a:cubicBezTo>
                      <a:pt x="6" y="13"/>
                      <a:pt x="6" y="7"/>
                      <a:pt x="3" y="5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4" name="Freeform 587">
                <a:extLst>
                  <a:ext uri="{FF2B5EF4-FFF2-40B4-BE49-F238E27FC236}">
                    <a16:creationId xmlns:a16="http://schemas.microsoft.com/office/drawing/2014/main" id="{338282D2-BF33-4B70-A3B0-B5BB3FC6B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953"/>
                <a:ext cx="104" cy="188"/>
              </a:xfrm>
              <a:custGeom>
                <a:avLst/>
                <a:gdLst>
                  <a:gd name="T0" fmla="*/ 82 w 65"/>
                  <a:gd name="T1" fmla="*/ 5 h 118"/>
                  <a:gd name="T2" fmla="*/ 21 w 65"/>
                  <a:gd name="T3" fmla="*/ 53 h 118"/>
                  <a:gd name="T4" fmla="*/ 29 w 65"/>
                  <a:gd name="T5" fmla="*/ 115 h 118"/>
                  <a:gd name="T6" fmla="*/ 46 w 65"/>
                  <a:gd name="T7" fmla="*/ 155 h 118"/>
                  <a:gd name="T8" fmla="*/ 26 w 65"/>
                  <a:gd name="T9" fmla="*/ 223 h 118"/>
                  <a:gd name="T10" fmla="*/ 54 w 65"/>
                  <a:gd name="T11" fmla="*/ 260 h 118"/>
                  <a:gd name="T12" fmla="*/ 16 w 65"/>
                  <a:gd name="T13" fmla="*/ 279 h 118"/>
                  <a:gd name="T14" fmla="*/ 0 w 65"/>
                  <a:gd name="T15" fmla="*/ 320 h 118"/>
                  <a:gd name="T16" fmla="*/ 26 w 65"/>
                  <a:gd name="T17" fmla="*/ 384 h 118"/>
                  <a:gd name="T18" fmla="*/ 98 w 65"/>
                  <a:gd name="T19" fmla="*/ 355 h 118"/>
                  <a:gd name="T20" fmla="*/ 128 w 65"/>
                  <a:gd name="T21" fmla="*/ 394 h 118"/>
                  <a:gd name="T22" fmla="*/ 144 w 65"/>
                  <a:gd name="T23" fmla="*/ 295 h 118"/>
                  <a:gd name="T24" fmla="*/ 179 w 65"/>
                  <a:gd name="T25" fmla="*/ 352 h 118"/>
                  <a:gd name="T26" fmla="*/ 189 w 65"/>
                  <a:gd name="T27" fmla="*/ 381 h 118"/>
                  <a:gd name="T28" fmla="*/ 179 w 65"/>
                  <a:gd name="T29" fmla="*/ 416 h 118"/>
                  <a:gd name="T30" fmla="*/ 200 w 65"/>
                  <a:gd name="T31" fmla="*/ 445 h 118"/>
                  <a:gd name="T32" fmla="*/ 226 w 65"/>
                  <a:gd name="T33" fmla="*/ 429 h 118"/>
                  <a:gd name="T34" fmla="*/ 240 w 65"/>
                  <a:gd name="T35" fmla="*/ 465 h 118"/>
                  <a:gd name="T36" fmla="*/ 259 w 65"/>
                  <a:gd name="T37" fmla="*/ 421 h 118"/>
                  <a:gd name="T38" fmla="*/ 230 w 65"/>
                  <a:gd name="T39" fmla="*/ 347 h 118"/>
                  <a:gd name="T40" fmla="*/ 240 w 65"/>
                  <a:gd name="T41" fmla="*/ 320 h 118"/>
                  <a:gd name="T42" fmla="*/ 213 w 65"/>
                  <a:gd name="T43" fmla="*/ 322 h 118"/>
                  <a:gd name="T44" fmla="*/ 200 w 65"/>
                  <a:gd name="T45" fmla="*/ 253 h 118"/>
                  <a:gd name="T46" fmla="*/ 144 w 65"/>
                  <a:gd name="T47" fmla="*/ 206 h 118"/>
                  <a:gd name="T48" fmla="*/ 138 w 65"/>
                  <a:gd name="T49" fmla="*/ 239 h 118"/>
                  <a:gd name="T50" fmla="*/ 94 w 65"/>
                  <a:gd name="T51" fmla="*/ 239 h 118"/>
                  <a:gd name="T52" fmla="*/ 131 w 65"/>
                  <a:gd name="T53" fmla="*/ 213 h 118"/>
                  <a:gd name="T54" fmla="*/ 98 w 65"/>
                  <a:gd name="T55" fmla="*/ 185 h 118"/>
                  <a:gd name="T56" fmla="*/ 102 w 65"/>
                  <a:gd name="T57" fmla="*/ 155 h 118"/>
                  <a:gd name="T58" fmla="*/ 123 w 65"/>
                  <a:gd name="T59" fmla="*/ 150 h 118"/>
                  <a:gd name="T60" fmla="*/ 128 w 65"/>
                  <a:gd name="T61" fmla="*/ 134 h 118"/>
                  <a:gd name="T62" fmla="*/ 82 w 65"/>
                  <a:gd name="T63" fmla="*/ 129 h 118"/>
                  <a:gd name="T64" fmla="*/ 86 w 65"/>
                  <a:gd name="T65" fmla="*/ 89 h 118"/>
                  <a:gd name="T66" fmla="*/ 107 w 65"/>
                  <a:gd name="T67" fmla="*/ 81 h 118"/>
                  <a:gd name="T68" fmla="*/ 110 w 65"/>
                  <a:gd name="T69" fmla="*/ 64 h 118"/>
                  <a:gd name="T70" fmla="*/ 67 w 65"/>
                  <a:gd name="T71" fmla="*/ 56 h 118"/>
                  <a:gd name="T72" fmla="*/ 74 w 65"/>
                  <a:gd name="T73" fmla="*/ 21 h 1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65" h="118">
                    <a:moveTo>
                      <a:pt x="20" y="1"/>
                    </a:moveTo>
                    <a:cubicBezTo>
                      <a:pt x="14" y="0"/>
                      <a:pt x="6" y="6"/>
                      <a:pt x="5" y="13"/>
                    </a:cubicBezTo>
                    <a:cubicBezTo>
                      <a:pt x="4" y="18"/>
                      <a:pt x="5" y="23"/>
                      <a:pt x="7" y="28"/>
                    </a:cubicBezTo>
                    <a:cubicBezTo>
                      <a:pt x="8" y="31"/>
                      <a:pt x="11" y="34"/>
                      <a:pt x="11" y="38"/>
                    </a:cubicBezTo>
                    <a:cubicBezTo>
                      <a:pt x="10" y="44"/>
                      <a:pt x="2" y="48"/>
                      <a:pt x="6" y="55"/>
                    </a:cubicBezTo>
                    <a:cubicBezTo>
                      <a:pt x="8" y="60"/>
                      <a:pt x="16" y="59"/>
                      <a:pt x="13" y="64"/>
                    </a:cubicBezTo>
                    <a:cubicBezTo>
                      <a:pt x="11" y="66"/>
                      <a:pt x="6" y="67"/>
                      <a:pt x="4" y="69"/>
                    </a:cubicBezTo>
                    <a:cubicBezTo>
                      <a:pt x="2" y="72"/>
                      <a:pt x="1" y="75"/>
                      <a:pt x="0" y="79"/>
                    </a:cubicBezTo>
                    <a:cubicBezTo>
                      <a:pt x="0" y="84"/>
                      <a:pt x="2" y="91"/>
                      <a:pt x="6" y="95"/>
                    </a:cubicBezTo>
                    <a:cubicBezTo>
                      <a:pt x="16" y="104"/>
                      <a:pt x="17" y="90"/>
                      <a:pt x="24" y="88"/>
                    </a:cubicBezTo>
                    <a:cubicBezTo>
                      <a:pt x="30" y="86"/>
                      <a:pt x="31" y="93"/>
                      <a:pt x="31" y="97"/>
                    </a:cubicBezTo>
                    <a:cubicBezTo>
                      <a:pt x="30" y="93"/>
                      <a:pt x="27" y="74"/>
                      <a:pt x="35" y="73"/>
                    </a:cubicBezTo>
                    <a:cubicBezTo>
                      <a:pt x="41" y="72"/>
                      <a:pt x="43" y="83"/>
                      <a:pt x="44" y="87"/>
                    </a:cubicBezTo>
                    <a:cubicBezTo>
                      <a:pt x="45" y="89"/>
                      <a:pt x="46" y="91"/>
                      <a:pt x="46" y="94"/>
                    </a:cubicBezTo>
                    <a:cubicBezTo>
                      <a:pt x="46" y="97"/>
                      <a:pt x="43" y="100"/>
                      <a:pt x="44" y="103"/>
                    </a:cubicBezTo>
                    <a:cubicBezTo>
                      <a:pt x="44" y="105"/>
                      <a:pt x="47" y="110"/>
                      <a:pt x="49" y="110"/>
                    </a:cubicBezTo>
                    <a:cubicBezTo>
                      <a:pt x="52" y="110"/>
                      <a:pt x="53" y="107"/>
                      <a:pt x="55" y="106"/>
                    </a:cubicBezTo>
                    <a:cubicBezTo>
                      <a:pt x="55" y="108"/>
                      <a:pt x="56" y="113"/>
                      <a:pt x="59" y="115"/>
                    </a:cubicBezTo>
                    <a:cubicBezTo>
                      <a:pt x="65" y="118"/>
                      <a:pt x="63" y="108"/>
                      <a:pt x="63" y="104"/>
                    </a:cubicBezTo>
                    <a:cubicBezTo>
                      <a:pt x="62" y="98"/>
                      <a:pt x="56" y="92"/>
                      <a:pt x="56" y="86"/>
                    </a:cubicBezTo>
                    <a:cubicBezTo>
                      <a:pt x="56" y="83"/>
                      <a:pt x="58" y="82"/>
                      <a:pt x="59" y="79"/>
                    </a:cubicBezTo>
                    <a:cubicBezTo>
                      <a:pt x="56" y="78"/>
                      <a:pt x="54" y="81"/>
                      <a:pt x="52" y="80"/>
                    </a:cubicBezTo>
                    <a:cubicBezTo>
                      <a:pt x="49" y="79"/>
                      <a:pt x="50" y="66"/>
                      <a:pt x="49" y="63"/>
                    </a:cubicBezTo>
                    <a:cubicBezTo>
                      <a:pt x="48" y="57"/>
                      <a:pt x="43" y="50"/>
                      <a:pt x="35" y="51"/>
                    </a:cubicBezTo>
                    <a:cubicBezTo>
                      <a:pt x="29" y="53"/>
                      <a:pt x="33" y="56"/>
                      <a:pt x="34" y="59"/>
                    </a:cubicBezTo>
                    <a:cubicBezTo>
                      <a:pt x="37" y="71"/>
                      <a:pt x="15" y="69"/>
                      <a:pt x="23" y="59"/>
                    </a:cubicBezTo>
                    <a:cubicBezTo>
                      <a:pt x="26" y="55"/>
                      <a:pt x="31" y="58"/>
                      <a:pt x="32" y="53"/>
                    </a:cubicBezTo>
                    <a:cubicBezTo>
                      <a:pt x="34" y="46"/>
                      <a:pt x="28" y="45"/>
                      <a:pt x="24" y="46"/>
                    </a:cubicBezTo>
                    <a:cubicBezTo>
                      <a:pt x="24" y="44"/>
                      <a:pt x="23" y="39"/>
                      <a:pt x="25" y="38"/>
                    </a:cubicBezTo>
                    <a:cubicBezTo>
                      <a:pt x="27" y="35"/>
                      <a:pt x="28" y="38"/>
                      <a:pt x="30" y="37"/>
                    </a:cubicBezTo>
                    <a:cubicBezTo>
                      <a:pt x="33" y="37"/>
                      <a:pt x="34" y="36"/>
                      <a:pt x="31" y="33"/>
                    </a:cubicBezTo>
                    <a:cubicBezTo>
                      <a:pt x="29" y="30"/>
                      <a:pt x="23" y="31"/>
                      <a:pt x="20" y="32"/>
                    </a:cubicBezTo>
                    <a:cubicBezTo>
                      <a:pt x="20" y="29"/>
                      <a:pt x="20" y="25"/>
                      <a:pt x="21" y="22"/>
                    </a:cubicBezTo>
                    <a:cubicBezTo>
                      <a:pt x="23" y="18"/>
                      <a:pt x="23" y="22"/>
                      <a:pt x="26" y="20"/>
                    </a:cubicBezTo>
                    <a:cubicBezTo>
                      <a:pt x="28" y="19"/>
                      <a:pt x="30" y="20"/>
                      <a:pt x="27" y="16"/>
                    </a:cubicBezTo>
                    <a:cubicBezTo>
                      <a:pt x="24" y="13"/>
                      <a:pt x="19" y="14"/>
                      <a:pt x="16" y="14"/>
                    </a:cubicBezTo>
                    <a:cubicBezTo>
                      <a:pt x="16" y="11"/>
                      <a:pt x="17" y="8"/>
                      <a:pt x="18" y="5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5" name="Freeform 588">
                <a:extLst>
                  <a:ext uri="{FF2B5EF4-FFF2-40B4-BE49-F238E27FC236}">
                    <a16:creationId xmlns:a16="http://schemas.microsoft.com/office/drawing/2014/main" id="{FCF7DC2F-EBF7-4BBE-B149-738B37641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5" y="2142"/>
                <a:ext cx="113" cy="150"/>
              </a:xfrm>
              <a:custGeom>
                <a:avLst/>
                <a:gdLst>
                  <a:gd name="T0" fmla="*/ 137 w 71"/>
                  <a:gd name="T1" fmla="*/ 8 h 94"/>
                  <a:gd name="T2" fmla="*/ 177 w 71"/>
                  <a:gd name="T3" fmla="*/ 77 h 94"/>
                  <a:gd name="T4" fmla="*/ 239 w 71"/>
                  <a:gd name="T5" fmla="*/ 124 h 94"/>
                  <a:gd name="T6" fmla="*/ 274 w 71"/>
                  <a:gd name="T7" fmla="*/ 158 h 94"/>
                  <a:gd name="T8" fmla="*/ 258 w 71"/>
                  <a:gd name="T9" fmla="*/ 191 h 94"/>
                  <a:gd name="T10" fmla="*/ 102 w 71"/>
                  <a:gd name="T11" fmla="*/ 239 h 94"/>
                  <a:gd name="T12" fmla="*/ 5 w 71"/>
                  <a:gd name="T13" fmla="*/ 381 h 94"/>
                  <a:gd name="T14" fmla="*/ 21 w 71"/>
                  <a:gd name="T15" fmla="*/ 313 h 94"/>
                  <a:gd name="T16" fmla="*/ 68 w 71"/>
                  <a:gd name="T17" fmla="*/ 227 h 94"/>
                  <a:gd name="T18" fmla="*/ 94 w 71"/>
                  <a:gd name="T19" fmla="*/ 217 h 94"/>
                  <a:gd name="T20" fmla="*/ 115 w 71"/>
                  <a:gd name="T21" fmla="*/ 217 h 94"/>
                  <a:gd name="T22" fmla="*/ 102 w 71"/>
                  <a:gd name="T23" fmla="*/ 179 h 94"/>
                  <a:gd name="T24" fmla="*/ 121 w 71"/>
                  <a:gd name="T25" fmla="*/ 166 h 94"/>
                  <a:gd name="T26" fmla="*/ 151 w 71"/>
                  <a:gd name="T27" fmla="*/ 150 h 94"/>
                  <a:gd name="T28" fmla="*/ 177 w 71"/>
                  <a:gd name="T29" fmla="*/ 171 h 94"/>
                  <a:gd name="T30" fmla="*/ 189 w 71"/>
                  <a:gd name="T31" fmla="*/ 142 h 94"/>
                  <a:gd name="T32" fmla="*/ 218 w 71"/>
                  <a:gd name="T33" fmla="*/ 158 h 94"/>
                  <a:gd name="T34" fmla="*/ 202 w 71"/>
                  <a:gd name="T35" fmla="*/ 129 h 94"/>
                  <a:gd name="T36" fmla="*/ 158 w 71"/>
                  <a:gd name="T37" fmla="*/ 102 h 94"/>
                  <a:gd name="T38" fmla="*/ 162 w 71"/>
                  <a:gd name="T39" fmla="*/ 61 h 94"/>
                  <a:gd name="T40" fmla="*/ 124 w 71"/>
                  <a:gd name="T41" fmla="*/ 54 h 94"/>
                  <a:gd name="T42" fmla="*/ 121 w 71"/>
                  <a:gd name="T43" fmla="*/ 21 h 94"/>
                  <a:gd name="T44" fmla="*/ 116 w 71"/>
                  <a:gd name="T45" fmla="*/ 0 h 9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71" h="94">
                    <a:moveTo>
                      <a:pt x="34" y="2"/>
                    </a:moveTo>
                    <a:cubicBezTo>
                      <a:pt x="33" y="8"/>
                      <a:pt x="41" y="15"/>
                      <a:pt x="44" y="19"/>
                    </a:cubicBezTo>
                    <a:cubicBezTo>
                      <a:pt x="49" y="24"/>
                      <a:pt x="54" y="28"/>
                      <a:pt x="59" y="31"/>
                    </a:cubicBezTo>
                    <a:cubicBezTo>
                      <a:pt x="62" y="33"/>
                      <a:pt x="66" y="36"/>
                      <a:pt x="68" y="39"/>
                    </a:cubicBezTo>
                    <a:cubicBezTo>
                      <a:pt x="71" y="45"/>
                      <a:pt x="68" y="46"/>
                      <a:pt x="64" y="47"/>
                    </a:cubicBezTo>
                    <a:cubicBezTo>
                      <a:pt x="49" y="50"/>
                      <a:pt x="37" y="47"/>
                      <a:pt x="25" y="59"/>
                    </a:cubicBezTo>
                    <a:cubicBezTo>
                      <a:pt x="16" y="68"/>
                      <a:pt x="4" y="82"/>
                      <a:pt x="1" y="94"/>
                    </a:cubicBezTo>
                    <a:cubicBezTo>
                      <a:pt x="0" y="88"/>
                      <a:pt x="3" y="82"/>
                      <a:pt x="5" y="77"/>
                    </a:cubicBezTo>
                    <a:cubicBezTo>
                      <a:pt x="8" y="70"/>
                      <a:pt x="11" y="61"/>
                      <a:pt x="17" y="56"/>
                    </a:cubicBezTo>
                    <a:cubicBezTo>
                      <a:pt x="19" y="54"/>
                      <a:pt x="20" y="53"/>
                      <a:pt x="23" y="53"/>
                    </a:cubicBezTo>
                    <a:cubicBezTo>
                      <a:pt x="24" y="52"/>
                      <a:pt x="27" y="54"/>
                      <a:pt x="28" y="53"/>
                    </a:cubicBezTo>
                    <a:cubicBezTo>
                      <a:pt x="31" y="50"/>
                      <a:pt x="26" y="46"/>
                      <a:pt x="25" y="44"/>
                    </a:cubicBezTo>
                    <a:cubicBezTo>
                      <a:pt x="26" y="41"/>
                      <a:pt x="28" y="42"/>
                      <a:pt x="30" y="41"/>
                    </a:cubicBezTo>
                    <a:cubicBezTo>
                      <a:pt x="33" y="40"/>
                      <a:pt x="36" y="38"/>
                      <a:pt x="38" y="37"/>
                    </a:cubicBezTo>
                    <a:cubicBezTo>
                      <a:pt x="43" y="36"/>
                      <a:pt x="41" y="41"/>
                      <a:pt x="44" y="42"/>
                    </a:cubicBezTo>
                    <a:cubicBezTo>
                      <a:pt x="48" y="42"/>
                      <a:pt x="48" y="37"/>
                      <a:pt x="47" y="35"/>
                    </a:cubicBezTo>
                    <a:cubicBezTo>
                      <a:pt x="51" y="34"/>
                      <a:pt x="51" y="39"/>
                      <a:pt x="54" y="39"/>
                    </a:cubicBezTo>
                    <a:cubicBezTo>
                      <a:pt x="60" y="40"/>
                      <a:pt x="53" y="33"/>
                      <a:pt x="50" y="32"/>
                    </a:cubicBezTo>
                    <a:cubicBezTo>
                      <a:pt x="44" y="30"/>
                      <a:pt x="41" y="33"/>
                      <a:pt x="39" y="25"/>
                    </a:cubicBezTo>
                    <a:cubicBezTo>
                      <a:pt x="38" y="22"/>
                      <a:pt x="38" y="18"/>
                      <a:pt x="40" y="15"/>
                    </a:cubicBezTo>
                    <a:cubicBezTo>
                      <a:pt x="36" y="15"/>
                      <a:pt x="32" y="17"/>
                      <a:pt x="31" y="13"/>
                    </a:cubicBezTo>
                    <a:cubicBezTo>
                      <a:pt x="30" y="11"/>
                      <a:pt x="31" y="7"/>
                      <a:pt x="30" y="5"/>
                    </a:cubicBezTo>
                    <a:cubicBezTo>
                      <a:pt x="30" y="3"/>
                      <a:pt x="29" y="2"/>
                      <a:pt x="29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6" name="Freeform 589">
                <a:extLst>
                  <a:ext uri="{FF2B5EF4-FFF2-40B4-BE49-F238E27FC236}">
                    <a16:creationId xmlns:a16="http://schemas.microsoft.com/office/drawing/2014/main" id="{B7A4F4CF-CE7A-4150-8F8D-055D1B723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0" y="2144"/>
                <a:ext cx="67" cy="84"/>
              </a:xfrm>
              <a:custGeom>
                <a:avLst/>
                <a:gdLst>
                  <a:gd name="T0" fmla="*/ 8 w 42"/>
                  <a:gd name="T1" fmla="*/ 16 h 53"/>
                  <a:gd name="T2" fmla="*/ 8 w 42"/>
                  <a:gd name="T3" fmla="*/ 13 h 53"/>
                  <a:gd name="T4" fmla="*/ 65 w 42"/>
                  <a:gd name="T5" fmla="*/ 128 h 53"/>
                  <a:gd name="T6" fmla="*/ 35 w 42"/>
                  <a:gd name="T7" fmla="*/ 176 h 53"/>
                  <a:gd name="T8" fmla="*/ 34 w 42"/>
                  <a:gd name="T9" fmla="*/ 206 h 53"/>
                  <a:gd name="T10" fmla="*/ 97 w 42"/>
                  <a:gd name="T11" fmla="*/ 111 h 53"/>
                  <a:gd name="T12" fmla="*/ 129 w 42"/>
                  <a:gd name="T13" fmla="*/ 124 h 53"/>
                  <a:gd name="T14" fmla="*/ 142 w 42"/>
                  <a:gd name="T15" fmla="*/ 100 h 53"/>
                  <a:gd name="T16" fmla="*/ 166 w 42"/>
                  <a:gd name="T17" fmla="*/ 76 h 53"/>
                  <a:gd name="T18" fmla="*/ 116 w 42"/>
                  <a:gd name="T19" fmla="*/ 76 h 53"/>
                  <a:gd name="T20" fmla="*/ 89 w 42"/>
                  <a:gd name="T21" fmla="*/ 27 h 53"/>
                  <a:gd name="T22" fmla="*/ 54 w 42"/>
                  <a:gd name="T23" fmla="*/ 16 h 53"/>
                  <a:gd name="T24" fmla="*/ 41 w 42"/>
                  <a:gd name="T25" fmla="*/ 5 h 53"/>
                  <a:gd name="T26" fmla="*/ 16 w 42"/>
                  <a:gd name="T27" fmla="*/ 0 h 5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" h="53">
                    <a:moveTo>
                      <a:pt x="2" y="4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14" y="9"/>
                      <a:pt x="21" y="19"/>
                      <a:pt x="16" y="32"/>
                    </a:cubicBezTo>
                    <a:cubicBezTo>
                      <a:pt x="15" y="37"/>
                      <a:pt x="12" y="40"/>
                      <a:pt x="9" y="44"/>
                    </a:cubicBezTo>
                    <a:cubicBezTo>
                      <a:pt x="7" y="46"/>
                      <a:pt x="0" y="53"/>
                      <a:pt x="8" y="52"/>
                    </a:cubicBezTo>
                    <a:cubicBezTo>
                      <a:pt x="17" y="51"/>
                      <a:pt x="16" y="30"/>
                      <a:pt x="24" y="28"/>
                    </a:cubicBezTo>
                    <a:cubicBezTo>
                      <a:pt x="28" y="27"/>
                      <a:pt x="29" y="32"/>
                      <a:pt x="32" y="31"/>
                    </a:cubicBezTo>
                    <a:cubicBezTo>
                      <a:pt x="36" y="31"/>
                      <a:pt x="38" y="27"/>
                      <a:pt x="35" y="25"/>
                    </a:cubicBezTo>
                    <a:cubicBezTo>
                      <a:pt x="38" y="28"/>
                      <a:pt x="42" y="23"/>
                      <a:pt x="41" y="19"/>
                    </a:cubicBezTo>
                    <a:cubicBezTo>
                      <a:pt x="40" y="13"/>
                      <a:pt x="30" y="12"/>
                      <a:pt x="29" y="19"/>
                    </a:cubicBezTo>
                    <a:cubicBezTo>
                      <a:pt x="26" y="16"/>
                      <a:pt x="26" y="9"/>
                      <a:pt x="22" y="7"/>
                    </a:cubicBezTo>
                    <a:cubicBezTo>
                      <a:pt x="19" y="5"/>
                      <a:pt x="16" y="7"/>
                      <a:pt x="13" y="4"/>
                    </a:cubicBezTo>
                    <a:cubicBezTo>
                      <a:pt x="11" y="3"/>
                      <a:pt x="11" y="2"/>
                      <a:pt x="10" y="1"/>
                    </a:cubicBezTo>
                    <a:cubicBezTo>
                      <a:pt x="8" y="0"/>
                      <a:pt x="6" y="1"/>
                      <a:pt x="4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7" name="Freeform 590">
                <a:extLst>
                  <a:ext uri="{FF2B5EF4-FFF2-40B4-BE49-F238E27FC236}">
                    <a16:creationId xmlns:a16="http://schemas.microsoft.com/office/drawing/2014/main" id="{8D2360B2-6C66-4B82-A622-88819AA7E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252"/>
                <a:ext cx="67" cy="218"/>
              </a:xfrm>
              <a:custGeom>
                <a:avLst/>
                <a:gdLst>
                  <a:gd name="T0" fmla="*/ 97 w 42"/>
                  <a:gd name="T1" fmla="*/ 0 h 137"/>
                  <a:gd name="T2" fmla="*/ 48 w 42"/>
                  <a:gd name="T3" fmla="*/ 48 h 137"/>
                  <a:gd name="T4" fmla="*/ 54 w 42"/>
                  <a:gd name="T5" fmla="*/ 95 h 137"/>
                  <a:gd name="T6" fmla="*/ 69 w 42"/>
                  <a:gd name="T7" fmla="*/ 108 h 137"/>
                  <a:gd name="T8" fmla="*/ 48 w 42"/>
                  <a:gd name="T9" fmla="*/ 124 h 137"/>
                  <a:gd name="T10" fmla="*/ 16 w 42"/>
                  <a:gd name="T11" fmla="*/ 151 h 137"/>
                  <a:gd name="T12" fmla="*/ 21 w 42"/>
                  <a:gd name="T13" fmla="*/ 197 h 137"/>
                  <a:gd name="T14" fmla="*/ 8 w 42"/>
                  <a:gd name="T15" fmla="*/ 231 h 137"/>
                  <a:gd name="T16" fmla="*/ 29 w 42"/>
                  <a:gd name="T17" fmla="*/ 291 h 137"/>
                  <a:gd name="T18" fmla="*/ 29 w 42"/>
                  <a:gd name="T19" fmla="*/ 368 h 137"/>
                  <a:gd name="T20" fmla="*/ 48 w 42"/>
                  <a:gd name="T21" fmla="*/ 399 h 137"/>
                  <a:gd name="T22" fmla="*/ 48 w 42"/>
                  <a:gd name="T23" fmla="*/ 428 h 137"/>
                  <a:gd name="T24" fmla="*/ 56 w 42"/>
                  <a:gd name="T25" fmla="*/ 471 h 137"/>
                  <a:gd name="T26" fmla="*/ 29 w 42"/>
                  <a:gd name="T27" fmla="*/ 517 h 137"/>
                  <a:gd name="T28" fmla="*/ 73 w 42"/>
                  <a:gd name="T29" fmla="*/ 536 h 137"/>
                  <a:gd name="T30" fmla="*/ 94 w 42"/>
                  <a:gd name="T31" fmla="*/ 496 h 137"/>
                  <a:gd name="T32" fmla="*/ 129 w 42"/>
                  <a:gd name="T33" fmla="*/ 504 h 137"/>
                  <a:gd name="T34" fmla="*/ 145 w 42"/>
                  <a:gd name="T35" fmla="*/ 449 h 137"/>
                  <a:gd name="T36" fmla="*/ 104 w 42"/>
                  <a:gd name="T37" fmla="*/ 455 h 137"/>
                  <a:gd name="T38" fmla="*/ 102 w 42"/>
                  <a:gd name="T39" fmla="*/ 431 h 137"/>
                  <a:gd name="T40" fmla="*/ 123 w 42"/>
                  <a:gd name="T41" fmla="*/ 411 h 137"/>
                  <a:gd name="T42" fmla="*/ 77 w 42"/>
                  <a:gd name="T43" fmla="*/ 403 h 137"/>
                  <a:gd name="T44" fmla="*/ 102 w 42"/>
                  <a:gd name="T45" fmla="*/ 360 h 137"/>
                  <a:gd name="T46" fmla="*/ 73 w 42"/>
                  <a:gd name="T47" fmla="*/ 329 h 137"/>
                  <a:gd name="T48" fmla="*/ 86 w 42"/>
                  <a:gd name="T49" fmla="*/ 286 h 137"/>
                  <a:gd name="T50" fmla="*/ 81 w 42"/>
                  <a:gd name="T51" fmla="*/ 253 h 137"/>
                  <a:gd name="T52" fmla="*/ 104 w 42"/>
                  <a:gd name="T53" fmla="*/ 278 h 137"/>
                  <a:gd name="T54" fmla="*/ 150 w 42"/>
                  <a:gd name="T55" fmla="*/ 299 h 137"/>
                  <a:gd name="T56" fmla="*/ 137 w 42"/>
                  <a:gd name="T57" fmla="*/ 258 h 137"/>
                  <a:gd name="T58" fmla="*/ 155 w 42"/>
                  <a:gd name="T59" fmla="*/ 240 h 137"/>
                  <a:gd name="T60" fmla="*/ 123 w 42"/>
                  <a:gd name="T61" fmla="*/ 226 h 137"/>
                  <a:gd name="T62" fmla="*/ 89 w 42"/>
                  <a:gd name="T63" fmla="*/ 197 h 137"/>
                  <a:gd name="T64" fmla="*/ 97 w 42"/>
                  <a:gd name="T65" fmla="*/ 170 h 137"/>
                  <a:gd name="T66" fmla="*/ 110 w 42"/>
                  <a:gd name="T67" fmla="*/ 162 h 137"/>
                  <a:gd name="T68" fmla="*/ 77 w 42"/>
                  <a:gd name="T69" fmla="*/ 150 h 137"/>
                  <a:gd name="T70" fmla="*/ 86 w 42"/>
                  <a:gd name="T71" fmla="*/ 124 h 137"/>
                  <a:gd name="T72" fmla="*/ 104 w 42"/>
                  <a:gd name="T73" fmla="*/ 95 h 137"/>
                  <a:gd name="T74" fmla="*/ 94 w 42"/>
                  <a:gd name="T75" fmla="*/ 35 h 137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42" h="137">
                    <a:moveTo>
                      <a:pt x="24" y="0"/>
                    </a:moveTo>
                    <a:cubicBezTo>
                      <a:pt x="18" y="1"/>
                      <a:pt x="14" y="6"/>
                      <a:pt x="12" y="12"/>
                    </a:cubicBezTo>
                    <a:cubicBezTo>
                      <a:pt x="10" y="17"/>
                      <a:pt x="10" y="20"/>
                      <a:pt x="13" y="24"/>
                    </a:cubicBezTo>
                    <a:cubicBezTo>
                      <a:pt x="14" y="25"/>
                      <a:pt x="17" y="26"/>
                      <a:pt x="17" y="27"/>
                    </a:cubicBezTo>
                    <a:cubicBezTo>
                      <a:pt x="17" y="29"/>
                      <a:pt x="14" y="30"/>
                      <a:pt x="12" y="31"/>
                    </a:cubicBezTo>
                    <a:cubicBezTo>
                      <a:pt x="9" y="33"/>
                      <a:pt x="6" y="35"/>
                      <a:pt x="4" y="38"/>
                    </a:cubicBezTo>
                    <a:cubicBezTo>
                      <a:pt x="1" y="44"/>
                      <a:pt x="4" y="43"/>
                      <a:pt x="5" y="49"/>
                    </a:cubicBezTo>
                    <a:cubicBezTo>
                      <a:pt x="7" y="53"/>
                      <a:pt x="4" y="52"/>
                      <a:pt x="2" y="57"/>
                    </a:cubicBezTo>
                    <a:cubicBezTo>
                      <a:pt x="0" y="64"/>
                      <a:pt x="6" y="67"/>
                      <a:pt x="7" y="72"/>
                    </a:cubicBezTo>
                    <a:cubicBezTo>
                      <a:pt x="9" y="78"/>
                      <a:pt x="4" y="84"/>
                      <a:pt x="7" y="91"/>
                    </a:cubicBezTo>
                    <a:cubicBezTo>
                      <a:pt x="9" y="94"/>
                      <a:pt x="12" y="95"/>
                      <a:pt x="12" y="99"/>
                    </a:cubicBezTo>
                    <a:cubicBezTo>
                      <a:pt x="12" y="104"/>
                      <a:pt x="10" y="103"/>
                      <a:pt x="12" y="106"/>
                    </a:cubicBezTo>
                    <a:cubicBezTo>
                      <a:pt x="15" y="110"/>
                      <a:pt x="21" y="111"/>
                      <a:pt x="14" y="117"/>
                    </a:cubicBezTo>
                    <a:cubicBezTo>
                      <a:pt x="10" y="121"/>
                      <a:pt x="6" y="120"/>
                      <a:pt x="7" y="128"/>
                    </a:cubicBezTo>
                    <a:cubicBezTo>
                      <a:pt x="8" y="132"/>
                      <a:pt x="13" y="137"/>
                      <a:pt x="18" y="133"/>
                    </a:cubicBezTo>
                    <a:cubicBezTo>
                      <a:pt x="20" y="131"/>
                      <a:pt x="18" y="122"/>
                      <a:pt x="23" y="123"/>
                    </a:cubicBezTo>
                    <a:cubicBezTo>
                      <a:pt x="27" y="123"/>
                      <a:pt x="26" y="132"/>
                      <a:pt x="32" y="125"/>
                    </a:cubicBezTo>
                    <a:cubicBezTo>
                      <a:pt x="34" y="122"/>
                      <a:pt x="37" y="114"/>
                      <a:pt x="36" y="111"/>
                    </a:cubicBezTo>
                    <a:cubicBezTo>
                      <a:pt x="34" y="102"/>
                      <a:pt x="29" y="111"/>
                      <a:pt x="26" y="113"/>
                    </a:cubicBezTo>
                    <a:cubicBezTo>
                      <a:pt x="24" y="112"/>
                      <a:pt x="24" y="110"/>
                      <a:pt x="25" y="107"/>
                    </a:cubicBezTo>
                    <a:cubicBezTo>
                      <a:pt x="26" y="104"/>
                      <a:pt x="29" y="103"/>
                      <a:pt x="30" y="102"/>
                    </a:cubicBezTo>
                    <a:cubicBezTo>
                      <a:pt x="33" y="94"/>
                      <a:pt x="23" y="98"/>
                      <a:pt x="19" y="100"/>
                    </a:cubicBezTo>
                    <a:cubicBezTo>
                      <a:pt x="16" y="95"/>
                      <a:pt x="19" y="88"/>
                      <a:pt x="25" y="89"/>
                    </a:cubicBezTo>
                    <a:cubicBezTo>
                      <a:pt x="26" y="84"/>
                      <a:pt x="22" y="81"/>
                      <a:pt x="18" y="82"/>
                    </a:cubicBezTo>
                    <a:cubicBezTo>
                      <a:pt x="17" y="77"/>
                      <a:pt x="20" y="75"/>
                      <a:pt x="21" y="71"/>
                    </a:cubicBezTo>
                    <a:cubicBezTo>
                      <a:pt x="21" y="68"/>
                      <a:pt x="18" y="66"/>
                      <a:pt x="20" y="63"/>
                    </a:cubicBezTo>
                    <a:cubicBezTo>
                      <a:pt x="24" y="58"/>
                      <a:pt x="25" y="67"/>
                      <a:pt x="26" y="69"/>
                    </a:cubicBezTo>
                    <a:cubicBezTo>
                      <a:pt x="28" y="73"/>
                      <a:pt x="34" y="75"/>
                      <a:pt x="37" y="74"/>
                    </a:cubicBezTo>
                    <a:cubicBezTo>
                      <a:pt x="38" y="70"/>
                      <a:pt x="34" y="68"/>
                      <a:pt x="34" y="64"/>
                    </a:cubicBezTo>
                    <a:cubicBezTo>
                      <a:pt x="34" y="60"/>
                      <a:pt x="36" y="62"/>
                      <a:pt x="38" y="60"/>
                    </a:cubicBezTo>
                    <a:cubicBezTo>
                      <a:pt x="42" y="54"/>
                      <a:pt x="35" y="47"/>
                      <a:pt x="30" y="56"/>
                    </a:cubicBezTo>
                    <a:cubicBezTo>
                      <a:pt x="28" y="55"/>
                      <a:pt x="23" y="51"/>
                      <a:pt x="22" y="49"/>
                    </a:cubicBezTo>
                    <a:cubicBezTo>
                      <a:pt x="20" y="46"/>
                      <a:pt x="22" y="46"/>
                      <a:pt x="24" y="42"/>
                    </a:cubicBezTo>
                    <a:cubicBezTo>
                      <a:pt x="25" y="41"/>
                      <a:pt x="27" y="42"/>
                      <a:pt x="27" y="40"/>
                    </a:cubicBezTo>
                    <a:cubicBezTo>
                      <a:pt x="26" y="37"/>
                      <a:pt x="20" y="39"/>
                      <a:pt x="19" y="37"/>
                    </a:cubicBezTo>
                    <a:cubicBezTo>
                      <a:pt x="17" y="34"/>
                      <a:pt x="20" y="32"/>
                      <a:pt x="21" y="31"/>
                    </a:cubicBezTo>
                    <a:cubicBezTo>
                      <a:pt x="25" y="28"/>
                      <a:pt x="28" y="30"/>
                      <a:pt x="26" y="24"/>
                    </a:cubicBezTo>
                    <a:cubicBezTo>
                      <a:pt x="24" y="19"/>
                      <a:pt x="20" y="16"/>
                      <a:pt x="23" y="9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8" name="Freeform 591">
                <a:extLst>
                  <a:ext uri="{FF2B5EF4-FFF2-40B4-BE49-F238E27FC236}">
                    <a16:creationId xmlns:a16="http://schemas.microsoft.com/office/drawing/2014/main" id="{D020CD6D-5507-4D08-BD3C-07FD04B6B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2374"/>
                <a:ext cx="78" cy="186"/>
              </a:xfrm>
              <a:custGeom>
                <a:avLst/>
                <a:gdLst>
                  <a:gd name="T0" fmla="*/ 68 w 49"/>
                  <a:gd name="T1" fmla="*/ 27 h 117"/>
                  <a:gd name="T2" fmla="*/ 68 w 49"/>
                  <a:gd name="T3" fmla="*/ 21 h 117"/>
                  <a:gd name="T4" fmla="*/ 48 w 49"/>
                  <a:gd name="T5" fmla="*/ 76 h 117"/>
                  <a:gd name="T6" fmla="*/ 89 w 49"/>
                  <a:gd name="T7" fmla="*/ 114 h 117"/>
                  <a:gd name="T8" fmla="*/ 76 w 49"/>
                  <a:gd name="T9" fmla="*/ 151 h 117"/>
                  <a:gd name="T10" fmla="*/ 84 w 49"/>
                  <a:gd name="T11" fmla="*/ 224 h 117"/>
                  <a:gd name="T12" fmla="*/ 48 w 49"/>
                  <a:gd name="T13" fmla="*/ 286 h 117"/>
                  <a:gd name="T14" fmla="*/ 16 w 49"/>
                  <a:gd name="T15" fmla="*/ 299 h 117"/>
                  <a:gd name="T16" fmla="*/ 0 w 49"/>
                  <a:gd name="T17" fmla="*/ 313 h 117"/>
                  <a:gd name="T18" fmla="*/ 25 w 49"/>
                  <a:gd name="T19" fmla="*/ 339 h 117"/>
                  <a:gd name="T20" fmla="*/ 53 w 49"/>
                  <a:gd name="T21" fmla="*/ 318 h 117"/>
                  <a:gd name="T22" fmla="*/ 73 w 49"/>
                  <a:gd name="T23" fmla="*/ 339 h 117"/>
                  <a:gd name="T24" fmla="*/ 68 w 49"/>
                  <a:gd name="T25" fmla="*/ 369 h 117"/>
                  <a:gd name="T26" fmla="*/ 89 w 49"/>
                  <a:gd name="T27" fmla="*/ 367 h 117"/>
                  <a:gd name="T28" fmla="*/ 103 w 49"/>
                  <a:gd name="T29" fmla="*/ 356 h 117"/>
                  <a:gd name="T30" fmla="*/ 108 w 49"/>
                  <a:gd name="T31" fmla="*/ 389 h 117"/>
                  <a:gd name="T32" fmla="*/ 116 w 49"/>
                  <a:gd name="T33" fmla="*/ 429 h 117"/>
                  <a:gd name="T34" fmla="*/ 150 w 49"/>
                  <a:gd name="T35" fmla="*/ 428 h 117"/>
                  <a:gd name="T36" fmla="*/ 164 w 49"/>
                  <a:gd name="T37" fmla="*/ 455 h 117"/>
                  <a:gd name="T38" fmla="*/ 193 w 49"/>
                  <a:gd name="T39" fmla="*/ 434 h 117"/>
                  <a:gd name="T40" fmla="*/ 164 w 49"/>
                  <a:gd name="T41" fmla="*/ 394 h 117"/>
                  <a:gd name="T42" fmla="*/ 145 w 49"/>
                  <a:gd name="T43" fmla="*/ 348 h 117"/>
                  <a:gd name="T44" fmla="*/ 177 w 49"/>
                  <a:gd name="T45" fmla="*/ 339 h 117"/>
                  <a:gd name="T46" fmla="*/ 193 w 49"/>
                  <a:gd name="T47" fmla="*/ 329 h 117"/>
                  <a:gd name="T48" fmla="*/ 177 w 49"/>
                  <a:gd name="T49" fmla="*/ 308 h 117"/>
                  <a:gd name="T50" fmla="*/ 145 w 49"/>
                  <a:gd name="T51" fmla="*/ 308 h 117"/>
                  <a:gd name="T52" fmla="*/ 158 w 49"/>
                  <a:gd name="T53" fmla="*/ 278 h 117"/>
                  <a:gd name="T54" fmla="*/ 193 w 49"/>
                  <a:gd name="T55" fmla="*/ 261 h 117"/>
                  <a:gd name="T56" fmla="*/ 129 w 49"/>
                  <a:gd name="T57" fmla="*/ 250 h 117"/>
                  <a:gd name="T58" fmla="*/ 158 w 49"/>
                  <a:gd name="T59" fmla="*/ 197 h 117"/>
                  <a:gd name="T60" fmla="*/ 121 w 49"/>
                  <a:gd name="T61" fmla="*/ 172 h 117"/>
                  <a:gd name="T62" fmla="*/ 134 w 49"/>
                  <a:gd name="T63" fmla="*/ 124 h 117"/>
                  <a:gd name="T64" fmla="*/ 115 w 49"/>
                  <a:gd name="T65" fmla="*/ 89 h 117"/>
                  <a:gd name="T66" fmla="*/ 73 w 49"/>
                  <a:gd name="T67" fmla="*/ 33 h 11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9" h="117">
                    <a:moveTo>
                      <a:pt x="17" y="7"/>
                    </a:moveTo>
                    <a:cubicBezTo>
                      <a:pt x="17" y="6"/>
                      <a:pt x="18" y="6"/>
                      <a:pt x="17" y="5"/>
                    </a:cubicBezTo>
                    <a:cubicBezTo>
                      <a:pt x="11" y="0"/>
                      <a:pt x="10" y="15"/>
                      <a:pt x="12" y="19"/>
                    </a:cubicBezTo>
                    <a:cubicBezTo>
                      <a:pt x="15" y="23"/>
                      <a:pt x="20" y="24"/>
                      <a:pt x="22" y="28"/>
                    </a:cubicBezTo>
                    <a:cubicBezTo>
                      <a:pt x="25" y="33"/>
                      <a:pt x="22" y="34"/>
                      <a:pt x="19" y="38"/>
                    </a:cubicBezTo>
                    <a:cubicBezTo>
                      <a:pt x="15" y="45"/>
                      <a:pt x="17" y="50"/>
                      <a:pt x="21" y="56"/>
                    </a:cubicBezTo>
                    <a:cubicBezTo>
                      <a:pt x="26" y="64"/>
                      <a:pt x="19" y="66"/>
                      <a:pt x="12" y="71"/>
                    </a:cubicBezTo>
                    <a:cubicBezTo>
                      <a:pt x="9" y="73"/>
                      <a:pt x="7" y="72"/>
                      <a:pt x="4" y="74"/>
                    </a:cubicBezTo>
                    <a:cubicBezTo>
                      <a:pt x="1" y="75"/>
                      <a:pt x="0" y="74"/>
                      <a:pt x="0" y="78"/>
                    </a:cubicBezTo>
                    <a:cubicBezTo>
                      <a:pt x="0" y="81"/>
                      <a:pt x="3" y="84"/>
                      <a:pt x="6" y="84"/>
                    </a:cubicBezTo>
                    <a:cubicBezTo>
                      <a:pt x="11" y="84"/>
                      <a:pt x="10" y="82"/>
                      <a:pt x="13" y="79"/>
                    </a:cubicBezTo>
                    <a:cubicBezTo>
                      <a:pt x="19" y="72"/>
                      <a:pt x="19" y="79"/>
                      <a:pt x="18" y="84"/>
                    </a:cubicBezTo>
                    <a:cubicBezTo>
                      <a:pt x="17" y="87"/>
                      <a:pt x="15" y="90"/>
                      <a:pt x="17" y="92"/>
                    </a:cubicBezTo>
                    <a:cubicBezTo>
                      <a:pt x="20" y="97"/>
                      <a:pt x="20" y="93"/>
                      <a:pt x="22" y="91"/>
                    </a:cubicBezTo>
                    <a:cubicBezTo>
                      <a:pt x="24" y="90"/>
                      <a:pt x="23" y="87"/>
                      <a:pt x="26" y="89"/>
                    </a:cubicBezTo>
                    <a:cubicBezTo>
                      <a:pt x="28" y="90"/>
                      <a:pt x="27" y="95"/>
                      <a:pt x="27" y="97"/>
                    </a:cubicBezTo>
                    <a:cubicBezTo>
                      <a:pt x="26" y="102"/>
                      <a:pt x="20" y="109"/>
                      <a:pt x="29" y="107"/>
                    </a:cubicBezTo>
                    <a:cubicBezTo>
                      <a:pt x="32" y="107"/>
                      <a:pt x="34" y="104"/>
                      <a:pt x="37" y="106"/>
                    </a:cubicBezTo>
                    <a:cubicBezTo>
                      <a:pt x="39" y="107"/>
                      <a:pt x="39" y="112"/>
                      <a:pt x="41" y="113"/>
                    </a:cubicBezTo>
                    <a:cubicBezTo>
                      <a:pt x="46" y="117"/>
                      <a:pt x="48" y="113"/>
                      <a:pt x="48" y="108"/>
                    </a:cubicBezTo>
                    <a:cubicBezTo>
                      <a:pt x="48" y="103"/>
                      <a:pt x="44" y="101"/>
                      <a:pt x="41" y="98"/>
                    </a:cubicBezTo>
                    <a:cubicBezTo>
                      <a:pt x="38" y="96"/>
                      <a:pt x="35" y="91"/>
                      <a:pt x="36" y="87"/>
                    </a:cubicBezTo>
                    <a:cubicBezTo>
                      <a:pt x="38" y="83"/>
                      <a:pt x="41" y="85"/>
                      <a:pt x="44" y="84"/>
                    </a:cubicBezTo>
                    <a:cubicBezTo>
                      <a:pt x="46" y="83"/>
                      <a:pt x="47" y="85"/>
                      <a:pt x="48" y="82"/>
                    </a:cubicBezTo>
                    <a:cubicBezTo>
                      <a:pt x="49" y="79"/>
                      <a:pt x="46" y="78"/>
                      <a:pt x="44" y="77"/>
                    </a:cubicBezTo>
                    <a:cubicBezTo>
                      <a:pt x="42" y="77"/>
                      <a:pt x="37" y="79"/>
                      <a:pt x="36" y="77"/>
                    </a:cubicBezTo>
                    <a:cubicBezTo>
                      <a:pt x="34" y="75"/>
                      <a:pt x="37" y="70"/>
                      <a:pt x="39" y="69"/>
                    </a:cubicBezTo>
                    <a:cubicBezTo>
                      <a:pt x="42" y="68"/>
                      <a:pt x="48" y="73"/>
                      <a:pt x="48" y="65"/>
                    </a:cubicBezTo>
                    <a:cubicBezTo>
                      <a:pt x="48" y="55"/>
                      <a:pt x="36" y="64"/>
                      <a:pt x="32" y="62"/>
                    </a:cubicBezTo>
                    <a:cubicBezTo>
                      <a:pt x="33" y="58"/>
                      <a:pt x="35" y="51"/>
                      <a:pt x="39" y="49"/>
                    </a:cubicBezTo>
                    <a:cubicBezTo>
                      <a:pt x="37" y="47"/>
                      <a:pt x="32" y="46"/>
                      <a:pt x="30" y="43"/>
                    </a:cubicBezTo>
                    <a:cubicBezTo>
                      <a:pt x="27" y="39"/>
                      <a:pt x="32" y="35"/>
                      <a:pt x="33" y="31"/>
                    </a:cubicBezTo>
                    <a:cubicBezTo>
                      <a:pt x="33" y="28"/>
                      <a:pt x="30" y="25"/>
                      <a:pt x="28" y="22"/>
                    </a:cubicBezTo>
                    <a:cubicBezTo>
                      <a:pt x="25" y="18"/>
                      <a:pt x="22" y="13"/>
                      <a:pt x="18" y="8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89" name="Freeform 592">
                <a:extLst>
                  <a:ext uri="{FF2B5EF4-FFF2-40B4-BE49-F238E27FC236}">
                    <a16:creationId xmlns:a16="http://schemas.microsoft.com/office/drawing/2014/main" id="{10E916A0-7FF7-4ABA-89A8-D00DDB3DD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2502"/>
                <a:ext cx="106" cy="149"/>
              </a:xfrm>
              <a:custGeom>
                <a:avLst/>
                <a:gdLst>
                  <a:gd name="T0" fmla="*/ 55 w 67"/>
                  <a:gd name="T1" fmla="*/ 27 h 94"/>
                  <a:gd name="T2" fmla="*/ 163 w 67"/>
                  <a:gd name="T3" fmla="*/ 224 h 94"/>
                  <a:gd name="T4" fmla="*/ 82 w 67"/>
                  <a:gd name="T5" fmla="*/ 254 h 94"/>
                  <a:gd name="T6" fmla="*/ 40 w 67"/>
                  <a:gd name="T7" fmla="*/ 301 h 94"/>
                  <a:gd name="T8" fmla="*/ 5 w 67"/>
                  <a:gd name="T9" fmla="*/ 374 h 94"/>
                  <a:gd name="T10" fmla="*/ 87 w 67"/>
                  <a:gd name="T11" fmla="*/ 263 h 94"/>
                  <a:gd name="T12" fmla="*/ 87 w 67"/>
                  <a:gd name="T13" fmla="*/ 231 h 94"/>
                  <a:gd name="T14" fmla="*/ 117 w 67"/>
                  <a:gd name="T15" fmla="*/ 224 h 94"/>
                  <a:gd name="T16" fmla="*/ 147 w 67"/>
                  <a:gd name="T17" fmla="*/ 189 h 94"/>
                  <a:gd name="T18" fmla="*/ 147 w 67"/>
                  <a:gd name="T19" fmla="*/ 149 h 94"/>
                  <a:gd name="T20" fmla="*/ 134 w 67"/>
                  <a:gd name="T21" fmla="*/ 168 h 94"/>
                  <a:gd name="T22" fmla="*/ 142 w 67"/>
                  <a:gd name="T23" fmla="*/ 130 h 94"/>
                  <a:gd name="T24" fmla="*/ 117 w 67"/>
                  <a:gd name="T25" fmla="*/ 108 h 94"/>
                  <a:gd name="T26" fmla="*/ 81 w 67"/>
                  <a:gd name="T27" fmla="*/ 116 h 94"/>
                  <a:gd name="T28" fmla="*/ 87 w 67"/>
                  <a:gd name="T29" fmla="*/ 68 h 94"/>
                  <a:gd name="T30" fmla="*/ 47 w 67"/>
                  <a:gd name="T31" fmla="*/ 63 h 94"/>
                  <a:gd name="T32" fmla="*/ 43 w 67"/>
                  <a:gd name="T33" fmla="*/ 25 h 94"/>
                  <a:gd name="T34" fmla="*/ 14 w 67"/>
                  <a:gd name="T35" fmla="*/ 0 h 9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67" h="94">
                    <a:moveTo>
                      <a:pt x="14" y="7"/>
                    </a:moveTo>
                    <a:cubicBezTo>
                      <a:pt x="22" y="13"/>
                      <a:pt x="67" y="43"/>
                      <a:pt x="41" y="56"/>
                    </a:cubicBezTo>
                    <a:cubicBezTo>
                      <a:pt x="35" y="59"/>
                      <a:pt x="28" y="60"/>
                      <a:pt x="21" y="64"/>
                    </a:cubicBezTo>
                    <a:cubicBezTo>
                      <a:pt x="17" y="67"/>
                      <a:pt x="13" y="71"/>
                      <a:pt x="10" y="76"/>
                    </a:cubicBezTo>
                    <a:cubicBezTo>
                      <a:pt x="6" y="81"/>
                      <a:pt x="5" y="90"/>
                      <a:pt x="1" y="94"/>
                    </a:cubicBezTo>
                    <a:cubicBezTo>
                      <a:pt x="0" y="85"/>
                      <a:pt x="9" y="60"/>
                      <a:pt x="22" y="66"/>
                    </a:cubicBezTo>
                    <a:cubicBezTo>
                      <a:pt x="23" y="63"/>
                      <a:pt x="21" y="59"/>
                      <a:pt x="22" y="58"/>
                    </a:cubicBezTo>
                    <a:cubicBezTo>
                      <a:pt x="23" y="56"/>
                      <a:pt x="28" y="56"/>
                      <a:pt x="30" y="56"/>
                    </a:cubicBezTo>
                    <a:cubicBezTo>
                      <a:pt x="32" y="52"/>
                      <a:pt x="33" y="50"/>
                      <a:pt x="37" y="47"/>
                    </a:cubicBezTo>
                    <a:cubicBezTo>
                      <a:pt x="41" y="45"/>
                      <a:pt x="43" y="40"/>
                      <a:pt x="37" y="37"/>
                    </a:cubicBezTo>
                    <a:cubicBezTo>
                      <a:pt x="36" y="39"/>
                      <a:pt x="35" y="40"/>
                      <a:pt x="34" y="42"/>
                    </a:cubicBezTo>
                    <a:cubicBezTo>
                      <a:pt x="31" y="39"/>
                      <a:pt x="35" y="36"/>
                      <a:pt x="36" y="33"/>
                    </a:cubicBezTo>
                    <a:cubicBezTo>
                      <a:pt x="37" y="30"/>
                      <a:pt x="36" y="27"/>
                      <a:pt x="30" y="27"/>
                    </a:cubicBezTo>
                    <a:cubicBezTo>
                      <a:pt x="26" y="26"/>
                      <a:pt x="24" y="31"/>
                      <a:pt x="20" y="29"/>
                    </a:cubicBezTo>
                    <a:cubicBezTo>
                      <a:pt x="15" y="26"/>
                      <a:pt x="21" y="20"/>
                      <a:pt x="22" y="17"/>
                    </a:cubicBezTo>
                    <a:cubicBezTo>
                      <a:pt x="18" y="17"/>
                      <a:pt x="13" y="18"/>
                      <a:pt x="12" y="16"/>
                    </a:cubicBezTo>
                    <a:cubicBezTo>
                      <a:pt x="10" y="14"/>
                      <a:pt x="13" y="9"/>
                      <a:pt x="11" y="6"/>
                    </a:cubicBezTo>
                    <a:cubicBezTo>
                      <a:pt x="9" y="3"/>
                      <a:pt x="4" y="4"/>
                      <a:pt x="4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0" name="Freeform 593">
                <a:extLst>
                  <a:ext uri="{FF2B5EF4-FFF2-40B4-BE49-F238E27FC236}">
                    <a16:creationId xmlns:a16="http://schemas.microsoft.com/office/drawing/2014/main" id="{62C1C30D-EE12-4FEF-A999-0CE27218A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560"/>
                <a:ext cx="114" cy="102"/>
              </a:xfrm>
              <a:custGeom>
                <a:avLst/>
                <a:gdLst>
                  <a:gd name="T0" fmla="*/ 48 w 72"/>
                  <a:gd name="T1" fmla="*/ 0 h 64"/>
                  <a:gd name="T2" fmla="*/ 81 w 72"/>
                  <a:gd name="T3" fmla="*/ 41 h 64"/>
                  <a:gd name="T4" fmla="*/ 81 w 72"/>
                  <a:gd name="T5" fmla="*/ 134 h 64"/>
                  <a:gd name="T6" fmla="*/ 0 w 72"/>
                  <a:gd name="T7" fmla="*/ 218 h 64"/>
                  <a:gd name="T8" fmla="*/ 95 w 72"/>
                  <a:gd name="T9" fmla="*/ 155 h 64"/>
                  <a:gd name="T10" fmla="*/ 120 w 72"/>
                  <a:gd name="T11" fmla="*/ 137 h 64"/>
                  <a:gd name="T12" fmla="*/ 136 w 72"/>
                  <a:gd name="T13" fmla="*/ 142 h 64"/>
                  <a:gd name="T14" fmla="*/ 130 w 72"/>
                  <a:gd name="T15" fmla="*/ 102 h 64"/>
                  <a:gd name="T16" fmla="*/ 158 w 72"/>
                  <a:gd name="T17" fmla="*/ 89 h 64"/>
                  <a:gd name="T18" fmla="*/ 184 w 72"/>
                  <a:gd name="T19" fmla="*/ 115 h 64"/>
                  <a:gd name="T20" fmla="*/ 219 w 72"/>
                  <a:gd name="T21" fmla="*/ 69 h 64"/>
                  <a:gd name="T22" fmla="*/ 219 w 72"/>
                  <a:gd name="T23" fmla="*/ 53 h 64"/>
                  <a:gd name="T24" fmla="*/ 253 w 72"/>
                  <a:gd name="T25" fmla="*/ 56 h 64"/>
                  <a:gd name="T26" fmla="*/ 266 w 72"/>
                  <a:gd name="T27" fmla="*/ 29 h 64"/>
                  <a:gd name="T28" fmla="*/ 271 w 72"/>
                  <a:gd name="T29" fmla="*/ 8 h 64"/>
                  <a:gd name="T30" fmla="*/ 223 w 72"/>
                  <a:gd name="T31" fmla="*/ 29 h 64"/>
                  <a:gd name="T32" fmla="*/ 184 w 72"/>
                  <a:gd name="T33" fmla="*/ 41 h 64"/>
                  <a:gd name="T34" fmla="*/ 130 w 72"/>
                  <a:gd name="T35" fmla="*/ 29 h 64"/>
                  <a:gd name="T36" fmla="*/ 100 w 72"/>
                  <a:gd name="T37" fmla="*/ 41 h 64"/>
                  <a:gd name="T38" fmla="*/ 82 w 72"/>
                  <a:gd name="T39" fmla="*/ 16 h 64"/>
                  <a:gd name="T40" fmla="*/ 43 w 72"/>
                  <a:gd name="T41" fmla="*/ 5 h 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72" h="64">
                    <a:moveTo>
                      <a:pt x="12" y="0"/>
                    </a:moveTo>
                    <a:cubicBezTo>
                      <a:pt x="12" y="2"/>
                      <a:pt x="18" y="7"/>
                      <a:pt x="20" y="10"/>
                    </a:cubicBezTo>
                    <a:cubicBezTo>
                      <a:pt x="24" y="17"/>
                      <a:pt x="25" y="26"/>
                      <a:pt x="20" y="33"/>
                    </a:cubicBezTo>
                    <a:cubicBezTo>
                      <a:pt x="16" y="41"/>
                      <a:pt x="3" y="46"/>
                      <a:pt x="0" y="54"/>
                    </a:cubicBezTo>
                    <a:cubicBezTo>
                      <a:pt x="13" y="64"/>
                      <a:pt x="18" y="44"/>
                      <a:pt x="24" y="38"/>
                    </a:cubicBezTo>
                    <a:cubicBezTo>
                      <a:pt x="26" y="36"/>
                      <a:pt x="28" y="34"/>
                      <a:pt x="30" y="34"/>
                    </a:cubicBezTo>
                    <a:cubicBezTo>
                      <a:pt x="31" y="34"/>
                      <a:pt x="33" y="35"/>
                      <a:pt x="34" y="35"/>
                    </a:cubicBezTo>
                    <a:cubicBezTo>
                      <a:pt x="38" y="32"/>
                      <a:pt x="32" y="28"/>
                      <a:pt x="33" y="25"/>
                    </a:cubicBezTo>
                    <a:cubicBezTo>
                      <a:pt x="34" y="23"/>
                      <a:pt x="37" y="21"/>
                      <a:pt x="40" y="22"/>
                    </a:cubicBezTo>
                    <a:cubicBezTo>
                      <a:pt x="43" y="23"/>
                      <a:pt x="43" y="26"/>
                      <a:pt x="46" y="28"/>
                    </a:cubicBezTo>
                    <a:cubicBezTo>
                      <a:pt x="53" y="32"/>
                      <a:pt x="55" y="22"/>
                      <a:pt x="55" y="17"/>
                    </a:cubicBezTo>
                    <a:cubicBezTo>
                      <a:pt x="56" y="15"/>
                      <a:pt x="53" y="15"/>
                      <a:pt x="55" y="13"/>
                    </a:cubicBezTo>
                    <a:cubicBezTo>
                      <a:pt x="58" y="12"/>
                      <a:pt x="61" y="16"/>
                      <a:pt x="64" y="14"/>
                    </a:cubicBezTo>
                    <a:cubicBezTo>
                      <a:pt x="65" y="13"/>
                      <a:pt x="66" y="9"/>
                      <a:pt x="67" y="7"/>
                    </a:cubicBezTo>
                    <a:cubicBezTo>
                      <a:pt x="68" y="5"/>
                      <a:pt x="72" y="4"/>
                      <a:pt x="68" y="2"/>
                    </a:cubicBezTo>
                    <a:cubicBezTo>
                      <a:pt x="66" y="1"/>
                      <a:pt x="59" y="7"/>
                      <a:pt x="56" y="7"/>
                    </a:cubicBezTo>
                    <a:cubicBezTo>
                      <a:pt x="52" y="8"/>
                      <a:pt x="49" y="8"/>
                      <a:pt x="46" y="10"/>
                    </a:cubicBezTo>
                    <a:cubicBezTo>
                      <a:pt x="39" y="14"/>
                      <a:pt x="36" y="17"/>
                      <a:pt x="33" y="7"/>
                    </a:cubicBezTo>
                    <a:cubicBezTo>
                      <a:pt x="30" y="10"/>
                      <a:pt x="29" y="13"/>
                      <a:pt x="25" y="10"/>
                    </a:cubicBezTo>
                    <a:cubicBezTo>
                      <a:pt x="24" y="9"/>
                      <a:pt x="23" y="5"/>
                      <a:pt x="21" y="4"/>
                    </a:cubicBezTo>
                    <a:cubicBezTo>
                      <a:pt x="18" y="1"/>
                      <a:pt x="15" y="1"/>
                      <a:pt x="11" y="1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1" name="Freeform 594">
                <a:extLst>
                  <a:ext uri="{FF2B5EF4-FFF2-40B4-BE49-F238E27FC236}">
                    <a16:creationId xmlns:a16="http://schemas.microsoft.com/office/drawing/2014/main" id="{50741AD9-4652-4CC3-91F7-F362D6035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668"/>
                <a:ext cx="68" cy="99"/>
              </a:xfrm>
              <a:custGeom>
                <a:avLst/>
                <a:gdLst>
                  <a:gd name="T0" fmla="*/ 68 w 43"/>
                  <a:gd name="T1" fmla="*/ 26 h 62"/>
                  <a:gd name="T2" fmla="*/ 52 w 43"/>
                  <a:gd name="T3" fmla="*/ 86 h 62"/>
                  <a:gd name="T4" fmla="*/ 103 w 43"/>
                  <a:gd name="T5" fmla="*/ 107 h 62"/>
                  <a:gd name="T6" fmla="*/ 95 w 43"/>
                  <a:gd name="T7" fmla="*/ 145 h 62"/>
                  <a:gd name="T8" fmla="*/ 122 w 43"/>
                  <a:gd name="T9" fmla="*/ 150 h 62"/>
                  <a:gd name="T10" fmla="*/ 117 w 43"/>
                  <a:gd name="T11" fmla="*/ 196 h 62"/>
                  <a:gd name="T12" fmla="*/ 128 w 43"/>
                  <a:gd name="T13" fmla="*/ 244 h 62"/>
                  <a:gd name="T14" fmla="*/ 171 w 43"/>
                  <a:gd name="T15" fmla="*/ 244 h 62"/>
                  <a:gd name="T16" fmla="*/ 150 w 43"/>
                  <a:gd name="T17" fmla="*/ 179 h 62"/>
                  <a:gd name="T18" fmla="*/ 142 w 43"/>
                  <a:gd name="T19" fmla="*/ 137 h 62"/>
                  <a:gd name="T20" fmla="*/ 103 w 43"/>
                  <a:gd name="T21" fmla="*/ 86 h 62"/>
                  <a:gd name="T22" fmla="*/ 55 w 43"/>
                  <a:gd name="T23" fmla="*/ 42 h 6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3" h="62">
                    <a:moveTo>
                      <a:pt x="17" y="6"/>
                    </a:moveTo>
                    <a:cubicBezTo>
                      <a:pt x="8" y="0"/>
                      <a:pt x="0" y="17"/>
                      <a:pt x="13" y="21"/>
                    </a:cubicBezTo>
                    <a:cubicBezTo>
                      <a:pt x="16" y="22"/>
                      <a:pt x="23" y="23"/>
                      <a:pt x="26" y="26"/>
                    </a:cubicBezTo>
                    <a:cubicBezTo>
                      <a:pt x="29" y="31"/>
                      <a:pt x="23" y="32"/>
                      <a:pt x="24" y="36"/>
                    </a:cubicBezTo>
                    <a:cubicBezTo>
                      <a:pt x="25" y="40"/>
                      <a:pt x="29" y="36"/>
                      <a:pt x="31" y="37"/>
                    </a:cubicBezTo>
                    <a:cubicBezTo>
                      <a:pt x="34" y="39"/>
                      <a:pt x="31" y="45"/>
                      <a:pt x="30" y="48"/>
                    </a:cubicBezTo>
                    <a:cubicBezTo>
                      <a:pt x="29" y="52"/>
                      <a:pt x="27" y="57"/>
                      <a:pt x="32" y="60"/>
                    </a:cubicBezTo>
                    <a:cubicBezTo>
                      <a:pt x="35" y="62"/>
                      <a:pt x="40" y="60"/>
                      <a:pt x="43" y="60"/>
                    </a:cubicBezTo>
                    <a:cubicBezTo>
                      <a:pt x="33" y="58"/>
                      <a:pt x="36" y="54"/>
                      <a:pt x="38" y="44"/>
                    </a:cubicBezTo>
                    <a:cubicBezTo>
                      <a:pt x="38" y="40"/>
                      <a:pt x="38" y="37"/>
                      <a:pt x="36" y="34"/>
                    </a:cubicBezTo>
                    <a:cubicBezTo>
                      <a:pt x="34" y="30"/>
                      <a:pt x="30" y="24"/>
                      <a:pt x="26" y="21"/>
                    </a:cubicBezTo>
                    <a:cubicBezTo>
                      <a:pt x="22" y="18"/>
                      <a:pt x="15" y="17"/>
                      <a:pt x="14" y="1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2" name="Freeform 595">
                <a:extLst>
                  <a:ext uri="{FF2B5EF4-FFF2-40B4-BE49-F238E27FC236}">
                    <a16:creationId xmlns:a16="http://schemas.microsoft.com/office/drawing/2014/main" id="{BCB85642-9857-4B97-B02A-86327FF8E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2776"/>
                <a:ext cx="104" cy="132"/>
              </a:xfrm>
              <a:custGeom>
                <a:avLst/>
                <a:gdLst>
                  <a:gd name="T0" fmla="*/ 8 w 66"/>
                  <a:gd name="T1" fmla="*/ 5 h 83"/>
                  <a:gd name="T2" fmla="*/ 0 w 66"/>
                  <a:gd name="T3" fmla="*/ 0 h 83"/>
                  <a:gd name="T4" fmla="*/ 47 w 66"/>
                  <a:gd name="T5" fmla="*/ 95 h 83"/>
                  <a:gd name="T6" fmla="*/ 50 w 66"/>
                  <a:gd name="T7" fmla="*/ 145 h 83"/>
                  <a:gd name="T8" fmla="*/ 109 w 66"/>
                  <a:gd name="T9" fmla="*/ 157 h 83"/>
                  <a:gd name="T10" fmla="*/ 109 w 66"/>
                  <a:gd name="T11" fmla="*/ 177 h 83"/>
                  <a:gd name="T12" fmla="*/ 121 w 66"/>
                  <a:gd name="T13" fmla="*/ 189 h 83"/>
                  <a:gd name="T14" fmla="*/ 129 w 66"/>
                  <a:gd name="T15" fmla="*/ 218 h 83"/>
                  <a:gd name="T16" fmla="*/ 79 w 66"/>
                  <a:gd name="T17" fmla="*/ 278 h 83"/>
                  <a:gd name="T18" fmla="*/ 143 w 66"/>
                  <a:gd name="T19" fmla="*/ 278 h 83"/>
                  <a:gd name="T20" fmla="*/ 172 w 66"/>
                  <a:gd name="T21" fmla="*/ 326 h 83"/>
                  <a:gd name="T22" fmla="*/ 208 w 66"/>
                  <a:gd name="T23" fmla="*/ 301 h 83"/>
                  <a:gd name="T24" fmla="*/ 238 w 66"/>
                  <a:gd name="T25" fmla="*/ 329 h 83"/>
                  <a:gd name="T26" fmla="*/ 258 w 66"/>
                  <a:gd name="T27" fmla="*/ 253 h 83"/>
                  <a:gd name="T28" fmla="*/ 191 w 66"/>
                  <a:gd name="T29" fmla="*/ 278 h 83"/>
                  <a:gd name="T30" fmla="*/ 151 w 66"/>
                  <a:gd name="T31" fmla="*/ 258 h 83"/>
                  <a:gd name="T32" fmla="*/ 189 w 66"/>
                  <a:gd name="T33" fmla="*/ 232 h 83"/>
                  <a:gd name="T34" fmla="*/ 150 w 66"/>
                  <a:gd name="T35" fmla="*/ 232 h 83"/>
                  <a:gd name="T36" fmla="*/ 156 w 66"/>
                  <a:gd name="T37" fmla="*/ 192 h 83"/>
                  <a:gd name="T38" fmla="*/ 143 w 66"/>
                  <a:gd name="T39" fmla="*/ 157 h 83"/>
                  <a:gd name="T40" fmla="*/ 95 w 66"/>
                  <a:gd name="T41" fmla="*/ 124 h 83"/>
                  <a:gd name="T42" fmla="*/ 87 w 66"/>
                  <a:gd name="T43" fmla="*/ 94 h 83"/>
                  <a:gd name="T44" fmla="*/ 79 w 66"/>
                  <a:gd name="T45" fmla="*/ 94 h 83"/>
                  <a:gd name="T46" fmla="*/ 68 w 66"/>
                  <a:gd name="T47" fmla="*/ 76 h 83"/>
                  <a:gd name="T48" fmla="*/ 50 w 66"/>
                  <a:gd name="T49" fmla="*/ 27 h 83"/>
                  <a:gd name="T50" fmla="*/ 13 w 66"/>
                  <a:gd name="T51" fmla="*/ 5 h 8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83">
                    <a:moveTo>
                      <a:pt x="2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5" y="4"/>
                      <a:pt x="14" y="17"/>
                      <a:pt x="12" y="24"/>
                    </a:cubicBezTo>
                    <a:cubicBezTo>
                      <a:pt x="10" y="29"/>
                      <a:pt x="5" y="31"/>
                      <a:pt x="13" y="36"/>
                    </a:cubicBezTo>
                    <a:cubicBezTo>
                      <a:pt x="17" y="38"/>
                      <a:pt x="25" y="32"/>
                      <a:pt x="28" y="39"/>
                    </a:cubicBezTo>
                    <a:cubicBezTo>
                      <a:pt x="28" y="41"/>
                      <a:pt x="27" y="43"/>
                      <a:pt x="28" y="44"/>
                    </a:cubicBezTo>
                    <a:cubicBezTo>
                      <a:pt x="29" y="47"/>
                      <a:pt x="29" y="45"/>
                      <a:pt x="31" y="47"/>
                    </a:cubicBezTo>
                    <a:cubicBezTo>
                      <a:pt x="34" y="50"/>
                      <a:pt x="36" y="49"/>
                      <a:pt x="33" y="54"/>
                    </a:cubicBezTo>
                    <a:cubicBezTo>
                      <a:pt x="30" y="58"/>
                      <a:pt x="17" y="62"/>
                      <a:pt x="20" y="69"/>
                    </a:cubicBezTo>
                    <a:cubicBezTo>
                      <a:pt x="24" y="75"/>
                      <a:pt x="32" y="68"/>
                      <a:pt x="37" y="69"/>
                    </a:cubicBezTo>
                    <a:cubicBezTo>
                      <a:pt x="43" y="71"/>
                      <a:pt x="41" y="76"/>
                      <a:pt x="44" y="81"/>
                    </a:cubicBezTo>
                    <a:cubicBezTo>
                      <a:pt x="47" y="80"/>
                      <a:pt x="49" y="74"/>
                      <a:pt x="53" y="75"/>
                    </a:cubicBezTo>
                    <a:cubicBezTo>
                      <a:pt x="55" y="75"/>
                      <a:pt x="58" y="83"/>
                      <a:pt x="61" y="82"/>
                    </a:cubicBezTo>
                    <a:cubicBezTo>
                      <a:pt x="66" y="79"/>
                      <a:pt x="54" y="64"/>
                      <a:pt x="66" y="63"/>
                    </a:cubicBezTo>
                    <a:cubicBezTo>
                      <a:pt x="59" y="51"/>
                      <a:pt x="54" y="69"/>
                      <a:pt x="49" y="69"/>
                    </a:cubicBezTo>
                    <a:cubicBezTo>
                      <a:pt x="48" y="69"/>
                      <a:pt x="40" y="65"/>
                      <a:pt x="39" y="64"/>
                    </a:cubicBezTo>
                    <a:cubicBezTo>
                      <a:pt x="39" y="59"/>
                      <a:pt x="45" y="60"/>
                      <a:pt x="48" y="58"/>
                    </a:cubicBezTo>
                    <a:cubicBezTo>
                      <a:pt x="46" y="56"/>
                      <a:pt x="41" y="57"/>
                      <a:pt x="38" y="58"/>
                    </a:cubicBezTo>
                    <a:cubicBezTo>
                      <a:pt x="37" y="54"/>
                      <a:pt x="40" y="52"/>
                      <a:pt x="40" y="48"/>
                    </a:cubicBezTo>
                    <a:cubicBezTo>
                      <a:pt x="41" y="45"/>
                      <a:pt x="39" y="43"/>
                      <a:pt x="37" y="39"/>
                    </a:cubicBezTo>
                    <a:cubicBezTo>
                      <a:pt x="34" y="34"/>
                      <a:pt x="28" y="35"/>
                      <a:pt x="24" y="31"/>
                    </a:cubicBezTo>
                    <a:cubicBezTo>
                      <a:pt x="23" y="29"/>
                      <a:pt x="24" y="25"/>
                      <a:pt x="22" y="23"/>
                    </a:cubicBezTo>
                    <a:cubicBezTo>
                      <a:pt x="22" y="23"/>
                      <a:pt x="21" y="24"/>
                      <a:pt x="20" y="23"/>
                    </a:cubicBezTo>
                    <a:cubicBezTo>
                      <a:pt x="19" y="22"/>
                      <a:pt x="18" y="21"/>
                      <a:pt x="17" y="19"/>
                    </a:cubicBezTo>
                    <a:cubicBezTo>
                      <a:pt x="15" y="15"/>
                      <a:pt x="15" y="11"/>
                      <a:pt x="13" y="7"/>
                    </a:cubicBezTo>
                    <a:cubicBezTo>
                      <a:pt x="10" y="3"/>
                      <a:pt x="6" y="3"/>
                      <a:pt x="3" y="1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3" name="Freeform 596">
                <a:extLst>
                  <a:ext uri="{FF2B5EF4-FFF2-40B4-BE49-F238E27FC236}">
                    <a16:creationId xmlns:a16="http://schemas.microsoft.com/office/drawing/2014/main" id="{0E8762EE-0CB8-4E33-8B3A-1022F6900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2819"/>
                <a:ext cx="121" cy="213"/>
              </a:xfrm>
              <a:custGeom>
                <a:avLst/>
                <a:gdLst>
                  <a:gd name="T0" fmla="*/ 124 w 76"/>
                  <a:gd name="T1" fmla="*/ 108 h 134"/>
                  <a:gd name="T2" fmla="*/ 295 w 76"/>
                  <a:gd name="T3" fmla="*/ 273 h 134"/>
                  <a:gd name="T4" fmla="*/ 266 w 76"/>
                  <a:gd name="T5" fmla="*/ 366 h 134"/>
                  <a:gd name="T6" fmla="*/ 145 w 76"/>
                  <a:gd name="T7" fmla="*/ 415 h 134"/>
                  <a:gd name="T8" fmla="*/ 115 w 76"/>
                  <a:gd name="T9" fmla="*/ 475 h 134"/>
                  <a:gd name="T10" fmla="*/ 68 w 76"/>
                  <a:gd name="T11" fmla="*/ 513 h 134"/>
                  <a:gd name="T12" fmla="*/ 53 w 76"/>
                  <a:gd name="T13" fmla="*/ 539 h 134"/>
                  <a:gd name="T14" fmla="*/ 64 w 76"/>
                  <a:gd name="T15" fmla="*/ 483 h 134"/>
                  <a:gd name="T16" fmla="*/ 73 w 76"/>
                  <a:gd name="T17" fmla="*/ 442 h 134"/>
                  <a:gd name="T18" fmla="*/ 94 w 76"/>
                  <a:gd name="T19" fmla="*/ 437 h 134"/>
                  <a:gd name="T20" fmla="*/ 124 w 76"/>
                  <a:gd name="T21" fmla="*/ 389 h 134"/>
                  <a:gd name="T22" fmla="*/ 145 w 76"/>
                  <a:gd name="T23" fmla="*/ 381 h 134"/>
                  <a:gd name="T24" fmla="*/ 162 w 76"/>
                  <a:gd name="T25" fmla="*/ 356 h 134"/>
                  <a:gd name="T26" fmla="*/ 205 w 76"/>
                  <a:gd name="T27" fmla="*/ 354 h 134"/>
                  <a:gd name="T28" fmla="*/ 213 w 76"/>
                  <a:gd name="T29" fmla="*/ 329 h 134"/>
                  <a:gd name="T30" fmla="*/ 202 w 76"/>
                  <a:gd name="T31" fmla="*/ 318 h 134"/>
                  <a:gd name="T32" fmla="*/ 223 w 76"/>
                  <a:gd name="T33" fmla="*/ 286 h 134"/>
                  <a:gd name="T34" fmla="*/ 197 w 76"/>
                  <a:gd name="T35" fmla="*/ 245 h 134"/>
                  <a:gd name="T36" fmla="*/ 252 w 76"/>
                  <a:gd name="T37" fmla="*/ 288 h 134"/>
                  <a:gd name="T38" fmla="*/ 274 w 76"/>
                  <a:gd name="T39" fmla="*/ 270 h 134"/>
                  <a:gd name="T40" fmla="*/ 213 w 76"/>
                  <a:gd name="T41" fmla="*/ 218 h 134"/>
                  <a:gd name="T42" fmla="*/ 170 w 76"/>
                  <a:gd name="T43" fmla="*/ 197 h 134"/>
                  <a:gd name="T44" fmla="*/ 154 w 76"/>
                  <a:gd name="T45" fmla="*/ 219 h 134"/>
                  <a:gd name="T46" fmla="*/ 116 w 76"/>
                  <a:gd name="T47" fmla="*/ 200 h 134"/>
                  <a:gd name="T48" fmla="*/ 94 w 76"/>
                  <a:gd name="T49" fmla="*/ 145 h 134"/>
                  <a:gd name="T50" fmla="*/ 0 w 76"/>
                  <a:gd name="T51" fmla="*/ 157 h 134"/>
                  <a:gd name="T52" fmla="*/ 35 w 76"/>
                  <a:gd name="T53" fmla="*/ 137 h 134"/>
                  <a:gd name="T54" fmla="*/ 61 w 76"/>
                  <a:gd name="T55" fmla="*/ 103 h 134"/>
                  <a:gd name="T56" fmla="*/ 94 w 76"/>
                  <a:gd name="T57" fmla="*/ 95 h 134"/>
                  <a:gd name="T58" fmla="*/ 40 w 76"/>
                  <a:gd name="T59" fmla="*/ 60 h 134"/>
                  <a:gd name="T60" fmla="*/ 13 w 76"/>
                  <a:gd name="T61" fmla="*/ 0 h 134"/>
                  <a:gd name="T62" fmla="*/ 108 w 76"/>
                  <a:gd name="T63" fmla="*/ 114 h 13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6" h="134">
                    <a:moveTo>
                      <a:pt x="31" y="27"/>
                    </a:moveTo>
                    <a:cubicBezTo>
                      <a:pt x="45" y="39"/>
                      <a:pt x="66" y="49"/>
                      <a:pt x="73" y="68"/>
                    </a:cubicBezTo>
                    <a:cubicBezTo>
                      <a:pt x="76" y="76"/>
                      <a:pt x="72" y="85"/>
                      <a:pt x="66" y="91"/>
                    </a:cubicBezTo>
                    <a:cubicBezTo>
                      <a:pt x="57" y="99"/>
                      <a:pt x="44" y="95"/>
                      <a:pt x="36" y="103"/>
                    </a:cubicBezTo>
                    <a:cubicBezTo>
                      <a:pt x="32" y="107"/>
                      <a:pt x="32" y="114"/>
                      <a:pt x="28" y="118"/>
                    </a:cubicBezTo>
                    <a:cubicBezTo>
                      <a:pt x="25" y="123"/>
                      <a:pt x="20" y="123"/>
                      <a:pt x="17" y="128"/>
                    </a:cubicBezTo>
                    <a:cubicBezTo>
                      <a:pt x="17" y="130"/>
                      <a:pt x="15" y="134"/>
                      <a:pt x="13" y="134"/>
                    </a:cubicBezTo>
                    <a:cubicBezTo>
                      <a:pt x="8" y="134"/>
                      <a:pt x="15" y="121"/>
                      <a:pt x="16" y="120"/>
                    </a:cubicBezTo>
                    <a:cubicBezTo>
                      <a:pt x="16" y="117"/>
                      <a:pt x="16" y="112"/>
                      <a:pt x="18" y="110"/>
                    </a:cubicBezTo>
                    <a:cubicBezTo>
                      <a:pt x="19" y="109"/>
                      <a:pt x="22" y="110"/>
                      <a:pt x="23" y="109"/>
                    </a:cubicBezTo>
                    <a:cubicBezTo>
                      <a:pt x="28" y="106"/>
                      <a:pt x="27" y="100"/>
                      <a:pt x="31" y="97"/>
                    </a:cubicBezTo>
                    <a:cubicBezTo>
                      <a:pt x="32" y="96"/>
                      <a:pt x="34" y="96"/>
                      <a:pt x="36" y="95"/>
                    </a:cubicBezTo>
                    <a:cubicBezTo>
                      <a:pt x="38" y="94"/>
                      <a:pt x="38" y="91"/>
                      <a:pt x="40" y="89"/>
                    </a:cubicBezTo>
                    <a:cubicBezTo>
                      <a:pt x="44" y="87"/>
                      <a:pt x="48" y="91"/>
                      <a:pt x="51" y="88"/>
                    </a:cubicBezTo>
                    <a:cubicBezTo>
                      <a:pt x="52" y="87"/>
                      <a:pt x="53" y="83"/>
                      <a:pt x="53" y="82"/>
                    </a:cubicBezTo>
                    <a:cubicBezTo>
                      <a:pt x="53" y="80"/>
                      <a:pt x="50" y="80"/>
                      <a:pt x="50" y="79"/>
                    </a:cubicBezTo>
                    <a:cubicBezTo>
                      <a:pt x="49" y="75"/>
                      <a:pt x="53" y="74"/>
                      <a:pt x="55" y="71"/>
                    </a:cubicBezTo>
                    <a:cubicBezTo>
                      <a:pt x="51" y="71"/>
                      <a:pt x="44" y="64"/>
                      <a:pt x="49" y="61"/>
                    </a:cubicBezTo>
                    <a:cubicBezTo>
                      <a:pt x="55" y="57"/>
                      <a:pt x="59" y="70"/>
                      <a:pt x="62" y="72"/>
                    </a:cubicBezTo>
                    <a:cubicBezTo>
                      <a:pt x="63" y="69"/>
                      <a:pt x="64" y="65"/>
                      <a:pt x="68" y="67"/>
                    </a:cubicBezTo>
                    <a:cubicBezTo>
                      <a:pt x="68" y="58"/>
                      <a:pt x="58" y="58"/>
                      <a:pt x="53" y="54"/>
                    </a:cubicBezTo>
                    <a:cubicBezTo>
                      <a:pt x="50" y="49"/>
                      <a:pt x="48" y="42"/>
                      <a:pt x="42" y="49"/>
                    </a:cubicBezTo>
                    <a:cubicBezTo>
                      <a:pt x="41" y="51"/>
                      <a:pt x="40" y="54"/>
                      <a:pt x="38" y="55"/>
                    </a:cubicBezTo>
                    <a:cubicBezTo>
                      <a:pt x="37" y="55"/>
                      <a:pt x="30" y="50"/>
                      <a:pt x="29" y="50"/>
                    </a:cubicBezTo>
                    <a:cubicBezTo>
                      <a:pt x="25" y="47"/>
                      <a:pt x="20" y="41"/>
                      <a:pt x="23" y="36"/>
                    </a:cubicBezTo>
                    <a:cubicBezTo>
                      <a:pt x="14" y="36"/>
                      <a:pt x="8" y="45"/>
                      <a:pt x="0" y="39"/>
                    </a:cubicBezTo>
                    <a:cubicBezTo>
                      <a:pt x="3" y="38"/>
                      <a:pt x="7" y="36"/>
                      <a:pt x="9" y="34"/>
                    </a:cubicBezTo>
                    <a:cubicBezTo>
                      <a:pt x="11" y="32"/>
                      <a:pt x="13" y="27"/>
                      <a:pt x="15" y="26"/>
                    </a:cubicBezTo>
                    <a:cubicBezTo>
                      <a:pt x="17" y="25"/>
                      <a:pt x="21" y="28"/>
                      <a:pt x="23" y="24"/>
                    </a:cubicBezTo>
                    <a:cubicBezTo>
                      <a:pt x="24" y="21"/>
                      <a:pt x="12" y="17"/>
                      <a:pt x="10" y="15"/>
                    </a:cubicBezTo>
                    <a:cubicBezTo>
                      <a:pt x="5" y="11"/>
                      <a:pt x="6" y="6"/>
                      <a:pt x="3" y="0"/>
                    </a:cubicBezTo>
                    <a:cubicBezTo>
                      <a:pt x="14" y="7"/>
                      <a:pt x="21" y="17"/>
                      <a:pt x="27" y="28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4" name="Freeform 597">
                <a:extLst>
                  <a:ext uri="{FF2B5EF4-FFF2-40B4-BE49-F238E27FC236}">
                    <a16:creationId xmlns:a16="http://schemas.microsoft.com/office/drawing/2014/main" id="{7862B2B7-6043-4355-B442-E3A83EF0F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2913"/>
                <a:ext cx="76" cy="86"/>
              </a:xfrm>
              <a:custGeom>
                <a:avLst/>
                <a:gdLst>
                  <a:gd name="T0" fmla="*/ 5 w 48"/>
                  <a:gd name="T1" fmla="*/ 5 h 54"/>
                  <a:gd name="T2" fmla="*/ 33 w 48"/>
                  <a:gd name="T3" fmla="*/ 35 h 54"/>
                  <a:gd name="T4" fmla="*/ 48 w 48"/>
                  <a:gd name="T5" fmla="*/ 108 h 54"/>
                  <a:gd name="T6" fmla="*/ 21 w 48"/>
                  <a:gd name="T7" fmla="*/ 177 h 54"/>
                  <a:gd name="T8" fmla="*/ 5 w 48"/>
                  <a:gd name="T9" fmla="*/ 218 h 54"/>
                  <a:gd name="T10" fmla="*/ 60 w 48"/>
                  <a:gd name="T11" fmla="*/ 145 h 54"/>
                  <a:gd name="T12" fmla="*/ 82 w 48"/>
                  <a:gd name="T13" fmla="*/ 104 h 54"/>
                  <a:gd name="T14" fmla="*/ 103 w 48"/>
                  <a:gd name="T15" fmla="*/ 108 h 54"/>
                  <a:gd name="T16" fmla="*/ 128 w 48"/>
                  <a:gd name="T17" fmla="*/ 89 h 54"/>
                  <a:gd name="T18" fmla="*/ 138 w 48"/>
                  <a:gd name="T19" fmla="*/ 81 h 54"/>
                  <a:gd name="T20" fmla="*/ 184 w 48"/>
                  <a:gd name="T21" fmla="*/ 64 h 54"/>
                  <a:gd name="T22" fmla="*/ 168 w 48"/>
                  <a:gd name="T23" fmla="*/ 48 h 54"/>
                  <a:gd name="T24" fmla="*/ 116 w 48"/>
                  <a:gd name="T25" fmla="*/ 73 h 54"/>
                  <a:gd name="T26" fmla="*/ 90 w 48"/>
                  <a:gd name="T27" fmla="*/ 53 h 54"/>
                  <a:gd name="T28" fmla="*/ 68 w 48"/>
                  <a:gd name="T29" fmla="*/ 53 h 54"/>
                  <a:gd name="T30" fmla="*/ 25 w 48"/>
                  <a:gd name="T31" fmla="*/ 0 h 5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" h="54">
                    <a:moveTo>
                      <a:pt x="1" y="1"/>
                    </a:moveTo>
                    <a:cubicBezTo>
                      <a:pt x="1" y="0"/>
                      <a:pt x="7" y="7"/>
                      <a:pt x="8" y="9"/>
                    </a:cubicBezTo>
                    <a:cubicBezTo>
                      <a:pt x="11" y="15"/>
                      <a:pt x="13" y="20"/>
                      <a:pt x="12" y="27"/>
                    </a:cubicBezTo>
                    <a:cubicBezTo>
                      <a:pt x="12" y="35"/>
                      <a:pt x="10" y="38"/>
                      <a:pt x="5" y="44"/>
                    </a:cubicBezTo>
                    <a:cubicBezTo>
                      <a:pt x="3" y="47"/>
                      <a:pt x="0" y="50"/>
                      <a:pt x="1" y="54"/>
                    </a:cubicBezTo>
                    <a:cubicBezTo>
                      <a:pt x="8" y="50"/>
                      <a:pt x="12" y="44"/>
                      <a:pt x="15" y="36"/>
                    </a:cubicBezTo>
                    <a:cubicBezTo>
                      <a:pt x="16" y="33"/>
                      <a:pt x="18" y="27"/>
                      <a:pt x="21" y="26"/>
                    </a:cubicBezTo>
                    <a:cubicBezTo>
                      <a:pt x="24" y="24"/>
                      <a:pt x="24" y="27"/>
                      <a:pt x="26" y="27"/>
                    </a:cubicBezTo>
                    <a:cubicBezTo>
                      <a:pt x="30" y="27"/>
                      <a:pt x="29" y="25"/>
                      <a:pt x="32" y="22"/>
                    </a:cubicBezTo>
                    <a:cubicBezTo>
                      <a:pt x="34" y="19"/>
                      <a:pt x="33" y="21"/>
                      <a:pt x="35" y="20"/>
                    </a:cubicBezTo>
                    <a:cubicBezTo>
                      <a:pt x="38" y="19"/>
                      <a:pt x="43" y="16"/>
                      <a:pt x="46" y="16"/>
                    </a:cubicBezTo>
                    <a:cubicBezTo>
                      <a:pt x="48" y="13"/>
                      <a:pt x="46" y="12"/>
                      <a:pt x="42" y="12"/>
                    </a:cubicBezTo>
                    <a:cubicBezTo>
                      <a:pt x="37" y="10"/>
                      <a:pt x="33" y="14"/>
                      <a:pt x="29" y="18"/>
                    </a:cubicBezTo>
                    <a:cubicBezTo>
                      <a:pt x="27" y="16"/>
                      <a:pt x="24" y="16"/>
                      <a:pt x="23" y="13"/>
                    </a:cubicBezTo>
                    <a:cubicBezTo>
                      <a:pt x="21" y="18"/>
                      <a:pt x="18" y="15"/>
                      <a:pt x="17" y="13"/>
                    </a:cubicBezTo>
                    <a:cubicBezTo>
                      <a:pt x="14" y="8"/>
                      <a:pt x="11" y="3"/>
                      <a:pt x="6" y="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5" name="Freeform 598">
                <a:extLst>
                  <a:ext uri="{FF2B5EF4-FFF2-40B4-BE49-F238E27FC236}">
                    <a16:creationId xmlns:a16="http://schemas.microsoft.com/office/drawing/2014/main" id="{B26F3DEC-95DD-477F-A28B-D77067BCB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3015"/>
                <a:ext cx="81" cy="194"/>
              </a:xfrm>
              <a:custGeom>
                <a:avLst/>
                <a:gdLst>
                  <a:gd name="T0" fmla="*/ 116 w 51"/>
                  <a:gd name="T1" fmla="*/ 0 h 122"/>
                  <a:gd name="T2" fmla="*/ 52 w 51"/>
                  <a:gd name="T3" fmla="*/ 40 h 122"/>
                  <a:gd name="T4" fmla="*/ 60 w 51"/>
                  <a:gd name="T5" fmla="*/ 83 h 122"/>
                  <a:gd name="T6" fmla="*/ 76 w 51"/>
                  <a:gd name="T7" fmla="*/ 121 h 122"/>
                  <a:gd name="T8" fmla="*/ 40 w 51"/>
                  <a:gd name="T9" fmla="*/ 149 h 122"/>
                  <a:gd name="T10" fmla="*/ 8 w 51"/>
                  <a:gd name="T11" fmla="*/ 192 h 122"/>
                  <a:gd name="T12" fmla="*/ 43 w 51"/>
                  <a:gd name="T13" fmla="*/ 240 h 122"/>
                  <a:gd name="T14" fmla="*/ 33 w 51"/>
                  <a:gd name="T15" fmla="*/ 305 h 122"/>
                  <a:gd name="T16" fmla="*/ 68 w 51"/>
                  <a:gd name="T17" fmla="*/ 347 h 122"/>
                  <a:gd name="T18" fmla="*/ 60 w 51"/>
                  <a:gd name="T19" fmla="*/ 394 h 122"/>
                  <a:gd name="T20" fmla="*/ 43 w 51"/>
                  <a:gd name="T21" fmla="*/ 429 h 122"/>
                  <a:gd name="T22" fmla="*/ 56 w 51"/>
                  <a:gd name="T23" fmla="*/ 485 h 122"/>
                  <a:gd name="T24" fmla="*/ 108 w 51"/>
                  <a:gd name="T25" fmla="*/ 463 h 122"/>
                  <a:gd name="T26" fmla="*/ 103 w 51"/>
                  <a:gd name="T27" fmla="*/ 423 h 122"/>
                  <a:gd name="T28" fmla="*/ 89 w 51"/>
                  <a:gd name="T29" fmla="*/ 410 h 122"/>
                  <a:gd name="T30" fmla="*/ 116 w 51"/>
                  <a:gd name="T31" fmla="*/ 394 h 122"/>
                  <a:gd name="T32" fmla="*/ 103 w 51"/>
                  <a:gd name="T33" fmla="*/ 347 h 122"/>
                  <a:gd name="T34" fmla="*/ 89 w 51"/>
                  <a:gd name="T35" fmla="*/ 313 h 122"/>
                  <a:gd name="T36" fmla="*/ 83 w 51"/>
                  <a:gd name="T37" fmla="*/ 286 h 122"/>
                  <a:gd name="T38" fmla="*/ 108 w 51"/>
                  <a:gd name="T39" fmla="*/ 253 h 122"/>
                  <a:gd name="T40" fmla="*/ 168 w 51"/>
                  <a:gd name="T41" fmla="*/ 278 h 122"/>
                  <a:gd name="T42" fmla="*/ 164 w 51"/>
                  <a:gd name="T43" fmla="*/ 231 h 122"/>
                  <a:gd name="T44" fmla="*/ 205 w 51"/>
                  <a:gd name="T45" fmla="*/ 210 h 122"/>
                  <a:gd name="T46" fmla="*/ 164 w 51"/>
                  <a:gd name="T47" fmla="*/ 189 h 122"/>
                  <a:gd name="T48" fmla="*/ 124 w 51"/>
                  <a:gd name="T49" fmla="*/ 218 h 122"/>
                  <a:gd name="T50" fmla="*/ 83 w 51"/>
                  <a:gd name="T51" fmla="*/ 189 h 122"/>
                  <a:gd name="T52" fmla="*/ 81 w 51"/>
                  <a:gd name="T53" fmla="*/ 213 h 122"/>
                  <a:gd name="T54" fmla="*/ 103 w 51"/>
                  <a:gd name="T55" fmla="*/ 151 h 122"/>
                  <a:gd name="T56" fmla="*/ 132 w 51"/>
                  <a:gd name="T57" fmla="*/ 95 h 122"/>
                  <a:gd name="T58" fmla="*/ 103 w 51"/>
                  <a:gd name="T59" fmla="*/ 56 h 122"/>
                  <a:gd name="T60" fmla="*/ 149 w 51"/>
                  <a:gd name="T61" fmla="*/ 52 h 122"/>
                  <a:gd name="T62" fmla="*/ 124 w 51"/>
                  <a:gd name="T63" fmla="*/ 8 h 12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1" h="122">
                    <a:moveTo>
                      <a:pt x="29" y="0"/>
                    </a:moveTo>
                    <a:cubicBezTo>
                      <a:pt x="21" y="1"/>
                      <a:pt x="15" y="0"/>
                      <a:pt x="13" y="10"/>
                    </a:cubicBezTo>
                    <a:cubicBezTo>
                      <a:pt x="13" y="14"/>
                      <a:pt x="13" y="18"/>
                      <a:pt x="15" y="21"/>
                    </a:cubicBezTo>
                    <a:cubicBezTo>
                      <a:pt x="16" y="24"/>
                      <a:pt x="19" y="26"/>
                      <a:pt x="19" y="30"/>
                    </a:cubicBezTo>
                    <a:cubicBezTo>
                      <a:pt x="18" y="34"/>
                      <a:pt x="13" y="34"/>
                      <a:pt x="10" y="37"/>
                    </a:cubicBezTo>
                    <a:cubicBezTo>
                      <a:pt x="7" y="40"/>
                      <a:pt x="3" y="44"/>
                      <a:pt x="2" y="48"/>
                    </a:cubicBezTo>
                    <a:cubicBezTo>
                      <a:pt x="0" y="55"/>
                      <a:pt x="7" y="56"/>
                      <a:pt x="11" y="60"/>
                    </a:cubicBezTo>
                    <a:cubicBezTo>
                      <a:pt x="17" y="67"/>
                      <a:pt x="10" y="69"/>
                      <a:pt x="8" y="76"/>
                    </a:cubicBezTo>
                    <a:cubicBezTo>
                      <a:pt x="7" y="84"/>
                      <a:pt x="14" y="82"/>
                      <a:pt x="17" y="86"/>
                    </a:cubicBezTo>
                    <a:cubicBezTo>
                      <a:pt x="18" y="88"/>
                      <a:pt x="15" y="95"/>
                      <a:pt x="15" y="98"/>
                    </a:cubicBezTo>
                    <a:cubicBezTo>
                      <a:pt x="15" y="103"/>
                      <a:pt x="13" y="104"/>
                      <a:pt x="11" y="107"/>
                    </a:cubicBezTo>
                    <a:cubicBezTo>
                      <a:pt x="6" y="112"/>
                      <a:pt x="7" y="119"/>
                      <a:pt x="14" y="121"/>
                    </a:cubicBezTo>
                    <a:cubicBezTo>
                      <a:pt x="20" y="122"/>
                      <a:pt x="27" y="121"/>
                      <a:pt x="27" y="115"/>
                    </a:cubicBezTo>
                    <a:cubicBezTo>
                      <a:pt x="28" y="112"/>
                      <a:pt x="27" y="107"/>
                      <a:pt x="26" y="105"/>
                    </a:cubicBezTo>
                    <a:cubicBezTo>
                      <a:pt x="25" y="104"/>
                      <a:pt x="22" y="103"/>
                      <a:pt x="22" y="102"/>
                    </a:cubicBezTo>
                    <a:cubicBezTo>
                      <a:pt x="21" y="97"/>
                      <a:pt x="27" y="99"/>
                      <a:pt x="29" y="98"/>
                    </a:cubicBezTo>
                    <a:cubicBezTo>
                      <a:pt x="35" y="95"/>
                      <a:pt x="29" y="90"/>
                      <a:pt x="26" y="86"/>
                    </a:cubicBezTo>
                    <a:cubicBezTo>
                      <a:pt x="23" y="83"/>
                      <a:pt x="21" y="82"/>
                      <a:pt x="22" y="78"/>
                    </a:cubicBezTo>
                    <a:cubicBezTo>
                      <a:pt x="23" y="75"/>
                      <a:pt x="26" y="72"/>
                      <a:pt x="21" y="71"/>
                    </a:cubicBezTo>
                    <a:cubicBezTo>
                      <a:pt x="20" y="67"/>
                      <a:pt x="22" y="62"/>
                      <a:pt x="27" y="63"/>
                    </a:cubicBezTo>
                    <a:cubicBezTo>
                      <a:pt x="31" y="65"/>
                      <a:pt x="35" y="76"/>
                      <a:pt x="42" y="69"/>
                    </a:cubicBezTo>
                    <a:cubicBezTo>
                      <a:pt x="46" y="65"/>
                      <a:pt x="39" y="61"/>
                      <a:pt x="41" y="57"/>
                    </a:cubicBezTo>
                    <a:cubicBezTo>
                      <a:pt x="42" y="54"/>
                      <a:pt x="48" y="53"/>
                      <a:pt x="51" y="52"/>
                    </a:cubicBezTo>
                    <a:cubicBezTo>
                      <a:pt x="51" y="45"/>
                      <a:pt x="47" y="40"/>
                      <a:pt x="41" y="47"/>
                    </a:cubicBezTo>
                    <a:cubicBezTo>
                      <a:pt x="37" y="50"/>
                      <a:pt x="38" y="55"/>
                      <a:pt x="31" y="54"/>
                    </a:cubicBezTo>
                    <a:cubicBezTo>
                      <a:pt x="27" y="53"/>
                      <a:pt x="23" y="50"/>
                      <a:pt x="21" y="47"/>
                    </a:cubicBezTo>
                    <a:cubicBezTo>
                      <a:pt x="21" y="49"/>
                      <a:pt x="21" y="51"/>
                      <a:pt x="20" y="53"/>
                    </a:cubicBezTo>
                    <a:cubicBezTo>
                      <a:pt x="19" y="46"/>
                      <a:pt x="20" y="41"/>
                      <a:pt x="26" y="38"/>
                    </a:cubicBezTo>
                    <a:cubicBezTo>
                      <a:pt x="31" y="35"/>
                      <a:pt x="39" y="31"/>
                      <a:pt x="33" y="24"/>
                    </a:cubicBezTo>
                    <a:cubicBezTo>
                      <a:pt x="31" y="21"/>
                      <a:pt x="23" y="20"/>
                      <a:pt x="26" y="14"/>
                    </a:cubicBezTo>
                    <a:cubicBezTo>
                      <a:pt x="28" y="11"/>
                      <a:pt x="34" y="14"/>
                      <a:pt x="37" y="13"/>
                    </a:cubicBezTo>
                    <a:cubicBezTo>
                      <a:pt x="38" y="7"/>
                      <a:pt x="29" y="9"/>
                      <a:pt x="31" y="2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6" name="Freeform 599">
                <a:extLst>
                  <a:ext uri="{FF2B5EF4-FFF2-40B4-BE49-F238E27FC236}">
                    <a16:creationId xmlns:a16="http://schemas.microsoft.com/office/drawing/2014/main" id="{EDD2435F-EC73-43EC-B972-9AB2036E1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229"/>
                <a:ext cx="109" cy="83"/>
              </a:xfrm>
              <a:custGeom>
                <a:avLst/>
                <a:gdLst>
                  <a:gd name="T0" fmla="*/ 87 w 69"/>
                  <a:gd name="T1" fmla="*/ 29 h 52"/>
                  <a:gd name="T2" fmla="*/ 0 w 69"/>
                  <a:gd name="T3" fmla="*/ 54 h 52"/>
                  <a:gd name="T4" fmla="*/ 35 w 69"/>
                  <a:gd name="T5" fmla="*/ 35 h 52"/>
                  <a:gd name="T6" fmla="*/ 43 w 69"/>
                  <a:gd name="T7" fmla="*/ 46 h 52"/>
                  <a:gd name="T8" fmla="*/ 60 w 69"/>
                  <a:gd name="T9" fmla="*/ 94 h 52"/>
                  <a:gd name="T10" fmla="*/ 87 w 69"/>
                  <a:gd name="T11" fmla="*/ 89 h 52"/>
                  <a:gd name="T12" fmla="*/ 98 w 69"/>
                  <a:gd name="T13" fmla="*/ 107 h 52"/>
                  <a:gd name="T14" fmla="*/ 145 w 69"/>
                  <a:gd name="T15" fmla="*/ 117 h 52"/>
                  <a:gd name="T16" fmla="*/ 185 w 69"/>
                  <a:gd name="T17" fmla="*/ 123 h 52"/>
                  <a:gd name="T18" fmla="*/ 216 w 69"/>
                  <a:gd name="T19" fmla="*/ 136 h 52"/>
                  <a:gd name="T20" fmla="*/ 216 w 69"/>
                  <a:gd name="T21" fmla="*/ 192 h 52"/>
                  <a:gd name="T22" fmla="*/ 257 w 69"/>
                  <a:gd name="T23" fmla="*/ 196 h 52"/>
                  <a:gd name="T24" fmla="*/ 267 w 69"/>
                  <a:gd name="T25" fmla="*/ 166 h 52"/>
                  <a:gd name="T26" fmla="*/ 245 w 69"/>
                  <a:gd name="T27" fmla="*/ 145 h 52"/>
                  <a:gd name="T28" fmla="*/ 240 w 69"/>
                  <a:gd name="T29" fmla="*/ 123 h 52"/>
                  <a:gd name="T30" fmla="*/ 197 w 69"/>
                  <a:gd name="T31" fmla="*/ 94 h 52"/>
                  <a:gd name="T32" fmla="*/ 150 w 69"/>
                  <a:gd name="T33" fmla="*/ 89 h 52"/>
                  <a:gd name="T34" fmla="*/ 117 w 69"/>
                  <a:gd name="T35" fmla="*/ 77 h 52"/>
                  <a:gd name="T36" fmla="*/ 90 w 69"/>
                  <a:gd name="T37" fmla="*/ 67 h 52"/>
                  <a:gd name="T38" fmla="*/ 74 w 69"/>
                  <a:gd name="T39" fmla="*/ 26 h 5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9" h="52">
                    <a:moveTo>
                      <a:pt x="22" y="7"/>
                    </a:moveTo>
                    <a:cubicBezTo>
                      <a:pt x="19" y="0"/>
                      <a:pt x="3" y="8"/>
                      <a:pt x="0" y="13"/>
                    </a:cubicBezTo>
                    <a:cubicBezTo>
                      <a:pt x="2" y="12"/>
                      <a:pt x="6" y="8"/>
                      <a:pt x="9" y="9"/>
                    </a:cubicBezTo>
                    <a:cubicBezTo>
                      <a:pt x="12" y="9"/>
                      <a:pt x="10" y="9"/>
                      <a:pt x="11" y="11"/>
                    </a:cubicBezTo>
                    <a:cubicBezTo>
                      <a:pt x="13" y="14"/>
                      <a:pt x="13" y="21"/>
                      <a:pt x="15" y="23"/>
                    </a:cubicBezTo>
                    <a:cubicBezTo>
                      <a:pt x="17" y="24"/>
                      <a:pt x="20" y="21"/>
                      <a:pt x="22" y="22"/>
                    </a:cubicBezTo>
                    <a:cubicBezTo>
                      <a:pt x="25" y="23"/>
                      <a:pt x="24" y="23"/>
                      <a:pt x="25" y="26"/>
                    </a:cubicBezTo>
                    <a:cubicBezTo>
                      <a:pt x="29" y="32"/>
                      <a:pt x="31" y="28"/>
                      <a:pt x="37" y="29"/>
                    </a:cubicBezTo>
                    <a:cubicBezTo>
                      <a:pt x="40" y="29"/>
                      <a:pt x="43" y="31"/>
                      <a:pt x="47" y="30"/>
                    </a:cubicBezTo>
                    <a:cubicBezTo>
                      <a:pt x="51" y="30"/>
                      <a:pt x="52" y="28"/>
                      <a:pt x="55" y="33"/>
                    </a:cubicBezTo>
                    <a:cubicBezTo>
                      <a:pt x="57" y="38"/>
                      <a:pt x="53" y="43"/>
                      <a:pt x="55" y="47"/>
                    </a:cubicBezTo>
                    <a:cubicBezTo>
                      <a:pt x="58" y="52"/>
                      <a:pt x="63" y="43"/>
                      <a:pt x="65" y="48"/>
                    </a:cubicBezTo>
                    <a:cubicBezTo>
                      <a:pt x="69" y="48"/>
                      <a:pt x="68" y="44"/>
                      <a:pt x="68" y="41"/>
                    </a:cubicBezTo>
                    <a:cubicBezTo>
                      <a:pt x="67" y="37"/>
                      <a:pt x="64" y="38"/>
                      <a:pt x="62" y="36"/>
                    </a:cubicBezTo>
                    <a:cubicBezTo>
                      <a:pt x="61" y="34"/>
                      <a:pt x="62" y="32"/>
                      <a:pt x="61" y="30"/>
                    </a:cubicBezTo>
                    <a:cubicBezTo>
                      <a:pt x="58" y="26"/>
                      <a:pt x="54" y="24"/>
                      <a:pt x="50" y="23"/>
                    </a:cubicBezTo>
                    <a:cubicBezTo>
                      <a:pt x="45" y="22"/>
                      <a:pt x="42" y="21"/>
                      <a:pt x="38" y="22"/>
                    </a:cubicBezTo>
                    <a:cubicBezTo>
                      <a:pt x="32" y="22"/>
                      <a:pt x="34" y="22"/>
                      <a:pt x="30" y="19"/>
                    </a:cubicBezTo>
                    <a:cubicBezTo>
                      <a:pt x="28" y="17"/>
                      <a:pt x="26" y="17"/>
                      <a:pt x="23" y="16"/>
                    </a:cubicBezTo>
                    <a:cubicBezTo>
                      <a:pt x="19" y="13"/>
                      <a:pt x="20" y="10"/>
                      <a:pt x="19" y="6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7" name="Freeform 600">
                <a:extLst>
                  <a:ext uri="{FF2B5EF4-FFF2-40B4-BE49-F238E27FC236}">
                    <a16:creationId xmlns:a16="http://schemas.microsoft.com/office/drawing/2014/main" id="{5AABBA25-937E-40F5-A71D-743ED7C68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3285"/>
                <a:ext cx="113" cy="44"/>
              </a:xfrm>
              <a:custGeom>
                <a:avLst/>
                <a:gdLst>
                  <a:gd name="T0" fmla="*/ 68 w 71"/>
                  <a:gd name="T1" fmla="*/ 14 h 28"/>
                  <a:gd name="T2" fmla="*/ 84 w 71"/>
                  <a:gd name="T3" fmla="*/ 20 h 28"/>
                  <a:gd name="T4" fmla="*/ 0 w 71"/>
                  <a:gd name="T5" fmla="*/ 31 h 28"/>
                  <a:gd name="T6" fmla="*/ 48 w 71"/>
                  <a:gd name="T7" fmla="*/ 82 h 28"/>
                  <a:gd name="T8" fmla="*/ 81 w 71"/>
                  <a:gd name="T9" fmla="*/ 69 h 28"/>
                  <a:gd name="T10" fmla="*/ 124 w 71"/>
                  <a:gd name="T11" fmla="*/ 90 h 28"/>
                  <a:gd name="T12" fmla="*/ 170 w 71"/>
                  <a:gd name="T13" fmla="*/ 69 h 28"/>
                  <a:gd name="T14" fmla="*/ 239 w 71"/>
                  <a:gd name="T15" fmla="*/ 47 h 28"/>
                  <a:gd name="T16" fmla="*/ 286 w 71"/>
                  <a:gd name="T17" fmla="*/ 42 h 28"/>
                  <a:gd name="T18" fmla="*/ 239 w 71"/>
                  <a:gd name="T19" fmla="*/ 22 h 28"/>
                  <a:gd name="T20" fmla="*/ 164 w 71"/>
                  <a:gd name="T21" fmla="*/ 39 h 28"/>
                  <a:gd name="T22" fmla="*/ 151 w 71"/>
                  <a:gd name="T23" fmla="*/ 35 h 28"/>
                  <a:gd name="T24" fmla="*/ 134 w 71"/>
                  <a:gd name="T25" fmla="*/ 47 h 28"/>
                  <a:gd name="T26" fmla="*/ 103 w 71"/>
                  <a:gd name="T27" fmla="*/ 42 h 28"/>
                  <a:gd name="T28" fmla="*/ 81 w 71"/>
                  <a:gd name="T29" fmla="*/ 22 h 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71" h="28">
                    <a:moveTo>
                      <a:pt x="17" y="4"/>
                    </a:moveTo>
                    <a:cubicBezTo>
                      <a:pt x="19" y="4"/>
                      <a:pt x="20" y="3"/>
                      <a:pt x="21" y="5"/>
                    </a:cubicBezTo>
                    <a:cubicBezTo>
                      <a:pt x="15" y="0"/>
                      <a:pt x="5" y="2"/>
                      <a:pt x="0" y="8"/>
                    </a:cubicBezTo>
                    <a:cubicBezTo>
                      <a:pt x="5" y="13"/>
                      <a:pt x="13" y="12"/>
                      <a:pt x="12" y="21"/>
                    </a:cubicBezTo>
                    <a:cubicBezTo>
                      <a:pt x="15" y="21"/>
                      <a:pt x="17" y="18"/>
                      <a:pt x="20" y="18"/>
                    </a:cubicBezTo>
                    <a:cubicBezTo>
                      <a:pt x="25" y="17"/>
                      <a:pt x="28" y="20"/>
                      <a:pt x="31" y="23"/>
                    </a:cubicBezTo>
                    <a:cubicBezTo>
                      <a:pt x="38" y="28"/>
                      <a:pt x="37" y="23"/>
                      <a:pt x="42" y="18"/>
                    </a:cubicBezTo>
                    <a:cubicBezTo>
                      <a:pt x="46" y="13"/>
                      <a:pt x="54" y="13"/>
                      <a:pt x="59" y="12"/>
                    </a:cubicBezTo>
                    <a:cubicBezTo>
                      <a:pt x="63" y="11"/>
                      <a:pt x="68" y="14"/>
                      <a:pt x="71" y="11"/>
                    </a:cubicBezTo>
                    <a:cubicBezTo>
                      <a:pt x="67" y="10"/>
                      <a:pt x="63" y="7"/>
                      <a:pt x="59" y="6"/>
                    </a:cubicBezTo>
                    <a:cubicBezTo>
                      <a:pt x="51" y="4"/>
                      <a:pt x="48" y="9"/>
                      <a:pt x="41" y="10"/>
                    </a:cubicBezTo>
                    <a:cubicBezTo>
                      <a:pt x="40" y="10"/>
                      <a:pt x="39" y="9"/>
                      <a:pt x="38" y="9"/>
                    </a:cubicBezTo>
                    <a:cubicBezTo>
                      <a:pt x="36" y="9"/>
                      <a:pt x="35" y="11"/>
                      <a:pt x="33" y="12"/>
                    </a:cubicBezTo>
                    <a:cubicBezTo>
                      <a:pt x="31" y="12"/>
                      <a:pt x="28" y="11"/>
                      <a:pt x="26" y="11"/>
                    </a:cubicBezTo>
                    <a:cubicBezTo>
                      <a:pt x="25" y="8"/>
                      <a:pt x="23" y="7"/>
                      <a:pt x="20" y="6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8" name="Freeform 601">
                <a:extLst>
                  <a:ext uri="{FF2B5EF4-FFF2-40B4-BE49-F238E27FC236}">
                    <a16:creationId xmlns:a16="http://schemas.microsoft.com/office/drawing/2014/main" id="{EA3FD6BE-CA6B-4245-AE27-1A8F3EF87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8" y="3121"/>
                <a:ext cx="130" cy="126"/>
              </a:xfrm>
              <a:custGeom>
                <a:avLst/>
                <a:gdLst>
                  <a:gd name="T0" fmla="*/ 216 w 82"/>
                  <a:gd name="T1" fmla="*/ 33 h 79"/>
                  <a:gd name="T2" fmla="*/ 171 w 82"/>
                  <a:gd name="T3" fmla="*/ 5 h 79"/>
                  <a:gd name="T4" fmla="*/ 108 w 82"/>
                  <a:gd name="T5" fmla="*/ 41 h 79"/>
                  <a:gd name="T6" fmla="*/ 87 w 82"/>
                  <a:gd name="T7" fmla="*/ 69 h 79"/>
                  <a:gd name="T8" fmla="*/ 43 w 82"/>
                  <a:gd name="T9" fmla="*/ 124 h 79"/>
                  <a:gd name="T10" fmla="*/ 35 w 82"/>
                  <a:gd name="T11" fmla="*/ 179 h 79"/>
                  <a:gd name="T12" fmla="*/ 27 w 82"/>
                  <a:gd name="T13" fmla="*/ 219 h 79"/>
                  <a:gd name="T14" fmla="*/ 21 w 82"/>
                  <a:gd name="T15" fmla="*/ 265 h 79"/>
                  <a:gd name="T16" fmla="*/ 0 w 82"/>
                  <a:gd name="T17" fmla="*/ 300 h 79"/>
                  <a:gd name="T18" fmla="*/ 63 w 82"/>
                  <a:gd name="T19" fmla="*/ 211 h 79"/>
                  <a:gd name="T20" fmla="*/ 90 w 82"/>
                  <a:gd name="T21" fmla="*/ 136 h 79"/>
                  <a:gd name="T22" fmla="*/ 128 w 82"/>
                  <a:gd name="T23" fmla="*/ 77 h 79"/>
                  <a:gd name="T24" fmla="*/ 155 w 82"/>
                  <a:gd name="T25" fmla="*/ 81 h 79"/>
                  <a:gd name="T26" fmla="*/ 179 w 82"/>
                  <a:gd name="T27" fmla="*/ 81 h 79"/>
                  <a:gd name="T28" fmla="*/ 189 w 82"/>
                  <a:gd name="T29" fmla="*/ 69 h 79"/>
                  <a:gd name="T30" fmla="*/ 224 w 82"/>
                  <a:gd name="T31" fmla="*/ 89 h 79"/>
                  <a:gd name="T32" fmla="*/ 274 w 82"/>
                  <a:gd name="T33" fmla="*/ 77 h 79"/>
                  <a:gd name="T34" fmla="*/ 319 w 82"/>
                  <a:gd name="T35" fmla="*/ 69 h 79"/>
                  <a:gd name="T36" fmla="*/ 236 w 82"/>
                  <a:gd name="T37" fmla="*/ 41 h 7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82" h="79">
                    <a:moveTo>
                      <a:pt x="54" y="8"/>
                    </a:moveTo>
                    <a:cubicBezTo>
                      <a:pt x="50" y="7"/>
                      <a:pt x="47" y="2"/>
                      <a:pt x="43" y="1"/>
                    </a:cubicBezTo>
                    <a:cubicBezTo>
                      <a:pt x="37" y="0"/>
                      <a:pt x="30" y="5"/>
                      <a:pt x="27" y="10"/>
                    </a:cubicBezTo>
                    <a:cubicBezTo>
                      <a:pt x="25" y="12"/>
                      <a:pt x="24" y="15"/>
                      <a:pt x="22" y="17"/>
                    </a:cubicBezTo>
                    <a:cubicBezTo>
                      <a:pt x="18" y="21"/>
                      <a:pt x="13" y="25"/>
                      <a:pt x="11" y="31"/>
                    </a:cubicBezTo>
                    <a:cubicBezTo>
                      <a:pt x="9" y="35"/>
                      <a:pt x="10" y="40"/>
                      <a:pt x="9" y="44"/>
                    </a:cubicBezTo>
                    <a:cubicBezTo>
                      <a:pt x="8" y="48"/>
                      <a:pt x="7" y="50"/>
                      <a:pt x="7" y="54"/>
                    </a:cubicBezTo>
                    <a:cubicBezTo>
                      <a:pt x="7" y="60"/>
                      <a:pt x="8" y="60"/>
                      <a:pt x="5" y="65"/>
                    </a:cubicBezTo>
                    <a:cubicBezTo>
                      <a:pt x="4" y="68"/>
                      <a:pt x="1" y="71"/>
                      <a:pt x="0" y="74"/>
                    </a:cubicBezTo>
                    <a:cubicBezTo>
                      <a:pt x="13" y="79"/>
                      <a:pt x="14" y="59"/>
                      <a:pt x="16" y="52"/>
                    </a:cubicBezTo>
                    <a:cubicBezTo>
                      <a:pt x="17" y="45"/>
                      <a:pt x="21" y="40"/>
                      <a:pt x="23" y="33"/>
                    </a:cubicBezTo>
                    <a:cubicBezTo>
                      <a:pt x="24" y="27"/>
                      <a:pt x="26" y="20"/>
                      <a:pt x="32" y="19"/>
                    </a:cubicBezTo>
                    <a:cubicBezTo>
                      <a:pt x="35" y="18"/>
                      <a:pt x="36" y="20"/>
                      <a:pt x="39" y="20"/>
                    </a:cubicBezTo>
                    <a:cubicBezTo>
                      <a:pt x="43" y="22"/>
                      <a:pt x="41" y="22"/>
                      <a:pt x="45" y="20"/>
                    </a:cubicBezTo>
                    <a:cubicBezTo>
                      <a:pt x="47" y="19"/>
                      <a:pt x="45" y="17"/>
                      <a:pt x="47" y="17"/>
                    </a:cubicBezTo>
                    <a:cubicBezTo>
                      <a:pt x="51" y="16"/>
                      <a:pt x="53" y="21"/>
                      <a:pt x="56" y="22"/>
                    </a:cubicBezTo>
                    <a:cubicBezTo>
                      <a:pt x="62" y="26"/>
                      <a:pt x="65" y="19"/>
                      <a:pt x="69" y="19"/>
                    </a:cubicBezTo>
                    <a:cubicBezTo>
                      <a:pt x="71" y="19"/>
                      <a:pt x="82" y="24"/>
                      <a:pt x="80" y="17"/>
                    </a:cubicBezTo>
                    <a:cubicBezTo>
                      <a:pt x="79" y="12"/>
                      <a:pt x="62" y="10"/>
                      <a:pt x="59" y="10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99" name="Freeform 602">
                <a:extLst>
                  <a:ext uri="{FF2B5EF4-FFF2-40B4-BE49-F238E27FC236}">
                    <a16:creationId xmlns:a16="http://schemas.microsoft.com/office/drawing/2014/main" id="{3E6971B6-B644-429C-8666-A4E73F451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3275"/>
                <a:ext cx="83" cy="35"/>
              </a:xfrm>
              <a:custGeom>
                <a:avLst/>
                <a:gdLst>
                  <a:gd name="T0" fmla="*/ 166 w 52"/>
                  <a:gd name="T1" fmla="*/ 0 h 22"/>
                  <a:gd name="T2" fmla="*/ 117 w 52"/>
                  <a:gd name="T3" fmla="*/ 25 h 22"/>
                  <a:gd name="T4" fmla="*/ 35 w 52"/>
                  <a:gd name="T5" fmla="*/ 53 h 22"/>
                  <a:gd name="T6" fmla="*/ 5 w 52"/>
                  <a:gd name="T7" fmla="*/ 60 h 22"/>
                  <a:gd name="T8" fmla="*/ 73 w 52"/>
                  <a:gd name="T9" fmla="*/ 68 h 22"/>
                  <a:gd name="T10" fmla="*/ 129 w 52"/>
                  <a:gd name="T11" fmla="*/ 46 h 22"/>
                  <a:gd name="T12" fmla="*/ 163 w 52"/>
                  <a:gd name="T13" fmla="*/ 46 h 22"/>
                  <a:gd name="T14" fmla="*/ 211 w 52"/>
                  <a:gd name="T15" fmla="*/ 21 h 22"/>
                  <a:gd name="T16" fmla="*/ 187 w 52"/>
                  <a:gd name="T17" fmla="*/ 16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22">
                    <a:moveTo>
                      <a:pt x="41" y="0"/>
                    </a:moveTo>
                    <a:cubicBezTo>
                      <a:pt x="39" y="5"/>
                      <a:pt x="34" y="5"/>
                      <a:pt x="29" y="6"/>
                    </a:cubicBezTo>
                    <a:cubicBezTo>
                      <a:pt x="22" y="8"/>
                      <a:pt x="16" y="11"/>
                      <a:pt x="9" y="13"/>
                    </a:cubicBezTo>
                    <a:cubicBezTo>
                      <a:pt x="7" y="13"/>
                      <a:pt x="1" y="13"/>
                      <a:pt x="1" y="15"/>
                    </a:cubicBezTo>
                    <a:cubicBezTo>
                      <a:pt x="0" y="22"/>
                      <a:pt x="15" y="19"/>
                      <a:pt x="18" y="17"/>
                    </a:cubicBezTo>
                    <a:cubicBezTo>
                      <a:pt x="24" y="14"/>
                      <a:pt x="25" y="9"/>
                      <a:pt x="32" y="11"/>
                    </a:cubicBezTo>
                    <a:cubicBezTo>
                      <a:pt x="37" y="12"/>
                      <a:pt x="36" y="13"/>
                      <a:pt x="40" y="11"/>
                    </a:cubicBezTo>
                    <a:cubicBezTo>
                      <a:pt x="44" y="10"/>
                      <a:pt x="51" y="11"/>
                      <a:pt x="52" y="5"/>
                    </a:cubicBezTo>
                    <a:cubicBezTo>
                      <a:pt x="50" y="5"/>
                      <a:pt x="48" y="5"/>
                      <a:pt x="46" y="4"/>
                    </a:cubicBezTo>
                  </a:path>
                </a:pathLst>
              </a:custGeom>
              <a:solidFill>
                <a:srgbClr val="F9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0" name="Freeform 603">
                <a:extLst>
                  <a:ext uri="{FF2B5EF4-FFF2-40B4-BE49-F238E27FC236}">
                    <a16:creationId xmlns:a16="http://schemas.microsoft.com/office/drawing/2014/main" id="{0F9BDD12-072A-495F-87F0-247B1E62C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2374"/>
                <a:ext cx="108" cy="167"/>
              </a:xfrm>
              <a:custGeom>
                <a:avLst/>
                <a:gdLst>
                  <a:gd name="T0" fmla="*/ 273 w 68"/>
                  <a:gd name="T1" fmla="*/ 0 h 105"/>
                  <a:gd name="T2" fmla="*/ 257 w 68"/>
                  <a:gd name="T3" fmla="*/ 27 h 105"/>
                  <a:gd name="T4" fmla="*/ 230 w 68"/>
                  <a:gd name="T5" fmla="*/ 48 h 105"/>
                  <a:gd name="T6" fmla="*/ 205 w 68"/>
                  <a:gd name="T7" fmla="*/ 76 h 105"/>
                  <a:gd name="T8" fmla="*/ 184 w 68"/>
                  <a:gd name="T9" fmla="*/ 115 h 105"/>
                  <a:gd name="T10" fmla="*/ 184 w 68"/>
                  <a:gd name="T11" fmla="*/ 157 h 105"/>
                  <a:gd name="T12" fmla="*/ 164 w 68"/>
                  <a:gd name="T13" fmla="*/ 170 h 105"/>
                  <a:gd name="T14" fmla="*/ 151 w 68"/>
                  <a:gd name="T15" fmla="*/ 184 h 105"/>
                  <a:gd name="T16" fmla="*/ 132 w 68"/>
                  <a:gd name="T17" fmla="*/ 218 h 105"/>
                  <a:gd name="T18" fmla="*/ 103 w 68"/>
                  <a:gd name="T19" fmla="*/ 240 h 105"/>
                  <a:gd name="T20" fmla="*/ 95 w 68"/>
                  <a:gd name="T21" fmla="*/ 282 h 105"/>
                  <a:gd name="T22" fmla="*/ 73 w 68"/>
                  <a:gd name="T23" fmla="*/ 313 h 105"/>
                  <a:gd name="T24" fmla="*/ 56 w 68"/>
                  <a:gd name="T25" fmla="*/ 321 h 105"/>
                  <a:gd name="T26" fmla="*/ 40 w 68"/>
                  <a:gd name="T27" fmla="*/ 339 h 105"/>
                  <a:gd name="T28" fmla="*/ 25 w 68"/>
                  <a:gd name="T29" fmla="*/ 374 h 105"/>
                  <a:gd name="T30" fmla="*/ 0 w 68"/>
                  <a:gd name="T31" fmla="*/ 423 h 10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8" h="105">
                    <a:moveTo>
                      <a:pt x="68" y="0"/>
                    </a:moveTo>
                    <a:cubicBezTo>
                      <a:pt x="64" y="1"/>
                      <a:pt x="66" y="5"/>
                      <a:pt x="64" y="7"/>
                    </a:cubicBezTo>
                    <a:cubicBezTo>
                      <a:pt x="63" y="9"/>
                      <a:pt x="58" y="11"/>
                      <a:pt x="57" y="12"/>
                    </a:cubicBezTo>
                    <a:cubicBezTo>
                      <a:pt x="54" y="14"/>
                      <a:pt x="52" y="16"/>
                      <a:pt x="51" y="19"/>
                    </a:cubicBezTo>
                    <a:cubicBezTo>
                      <a:pt x="50" y="23"/>
                      <a:pt x="52" y="27"/>
                      <a:pt x="46" y="28"/>
                    </a:cubicBezTo>
                    <a:cubicBezTo>
                      <a:pt x="45" y="31"/>
                      <a:pt x="47" y="37"/>
                      <a:pt x="46" y="39"/>
                    </a:cubicBezTo>
                    <a:cubicBezTo>
                      <a:pt x="46" y="40"/>
                      <a:pt x="42" y="41"/>
                      <a:pt x="41" y="42"/>
                    </a:cubicBezTo>
                    <a:cubicBezTo>
                      <a:pt x="40" y="43"/>
                      <a:pt x="39" y="45"/>
                      <a:pt x="38" y="46"/>
                    </a:cubicBezTo>
                    <a:cubicBezTo>
                      <a:pt x="35" y="49"/>
                      <a:pt x="35" y="52"/>
                      <a:pt x="33" y="54"/>
                    </a:cubicBezTo>
                    <a:cubicBezTo>
                      <a:pt x="31" y="56"/>
                      <a:pt x="27" y="57"/>
                      <a:pt x="26" y="60"/>
                    </a:cubicBezTo>
                    <a:cubicBezTo>
                      <a:pt x="24" y="63"/>
                      <a:pt x="27" y="66"/>
                      <a:pt x="24" y="70"/>
                    </a:cubicBezTo>
                    <a:cubicBezTo>
                      <a:pt x="22" y="72"/>
                      <a:pt x="20" y="77"/>
                      <a:pt x="18" y="78"/>
                    </a:cubicBezTo>
                    <a:cubicBezTo>
                      <a:pt x="18" y="79"/>
                      <a:pt x="15" y="79"/>
                      <a:pt x="14" y="80"/>
                    </a:cubicBezTo>
                    <a:cubicBezTo>
                      <a:pt x="13" y="81"/>
                      <a:pt x="12" y="82"/>
                      <a:pt x="10" y="84"/>
                    </a:cubicBezTo>
                    <a:cubicBezTo>
                      <a:pt x="7" y="87"/>
                      <a:pt x="5" y="89"/>
                      <a:pt x="6" y="93"/>
                    </a:cubicBezTo>
                    <a:cubicBezTo>
                      <a:pt x="1" y="94"/>
                      <a:pt x="3" y="102"/>
                      <a:pt x="0" y="10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1" name="Freeform 604">
                <a:extLst>
                  <a:ext uri="{FF2B5EF4-FFF2-40B4-BE49-F238E27FC236}">
                    <a16:creationId xmlns:a16="http://schemas.microsoft.com/office/drawing/2014/main" id="{94DB5D11-4018-41DB-8AC1-D509E0644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" y="2514"/>
                <a:ext cx="181" cy="111"/>
              </a:xfrm>
              <a:custGeom>
                <a:avLst/>
                <a:gdLst>
                  <a:gd name="T0" fmla="*/ 456 w 114"/>
                  <a:gd name="T1" fmla="*/ 0 h 70"/>
                  <a:gd name="T2" fmla="*/ 429 w 114"/>
                  <a:gd name="T3" fmla="*/ 21 h 70"/>
                  <a:gd name="T4" fmla="*/ 395 w 114"/>
                  <a:gd name="T5" fmla="*/ 33 h 70"/>
                  <a:gd name="T6" fmla="*/ 368 w 114"/>
                  <a:gd name="T7" fmla="*/ 82 h 70"/>
                  <a:gd name="T8" fmla="*/ 340 w 114"/>
                  <a:gd name="T9" fmla="*/ 90 h 70"/>
                  <a:gd name="T10" fmla="*/ 335 w 114"/>
                  <a:gd name="T11" fmla="*/ 108 h 70"/>
                  <a:gd name="T12" fmla="*/ 321 w 114"/>
                  <a:gd name="T13" fmla="*/ 111 h 70"/>
                  <a:gd name="T14" fmla="*/ 313 w 114"/>
                  <a:gd name="T15" fmla="*/ 130 h 70"/>
                  <a:gd name="T16" fmla="*/ 300 w 114"/>
                  <a:gd name="T17" fmla="*/ 136 h 70"/>
                  <a:gd name="T18" fmla="*/ 279 w 114"/>
                  <a:gd name="T19" fmla="*/ 171 h 70"/>
                  <a:gd name="T20" fmla="*/ 252 w 114"/>
                  <a:gd name="T21" fmla="*/ 179 h 70"/>
                  <a:gd name="T22" fmla="*/ 224 w 114"/>
                  <a:gd name="T23" fmla="*/ 189 h 70"/>
                  <a:gd name="T24" fmla="*/ 171 w 114"/>
                  <a:gd name="T25" fmla="*/ 203 h 70"/>
                  <a:gd name="T26" fmla="*/ 102 w 114"/>
                  <a:gd name="T27" fmla="*/ 236 h 70"/>
                  <a:gd name="T28" fmla="*/ 43 w 114"/>
                  <a:gd name="T29" fmla="*/ 265 h 70"/>
                  <a:gd name="T30" fmla="*/ 13 w 114"/>
                  <a:gd name="T31" fmla="*/ 279 h 70"/>
                  <a:gd name="T32" fmla="*/ 0 w 114"/>
                  <a:gd name="T33" fmla="*/ 279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4" h="70">
                    <a:moveTo>
                      <a:pt x="114" y="0"/>
                    </a:moveTo>
                    <a:cubicBezTo>
                      <a:pt x="111" y="1"/>
                      <a:pt x="109" y="4"/>
                      <a:pt x="107" y="5"/>
                    </a:cubicBezTo>
                    <a:cubicBezTo>
                      <a:pt x="105" y="7"/>
                      <a:pt x="100" y="7"/>
                      <a:pt x="99" y="8"/>
                    </a:cubicBezTo>
                    <a:cubicBezTo>
                      <a:pt x="95" y="11"/>
                      <a:pt x="96" y="18"/>
                      <a:pt x="92" y="21"/>
                    </a:cubicBezTo>
                    <a:cubicBezTo>
                      <a:pt x="90" y="22"/>
                      <a:pt x="88" y="22"/>
                      <a:pt x="85" y="23"/>
                    </a:cubicBezTo>
                    <a:cubicBezTo>
                      <a:pt x="85" y="24"/>
                      <a:pt x="85" y="26"/>
                      <a:pt x="84" y="27"/>
                    </a:cubicBezTo>
                    <a:cubicBezTo>
                      <a:pt x="83" y="28"/>
                      <a:pt x="81" y="27"/>
                      <a:pt x="80" y="28"/>
                    </a:cubicBezTo>
                    <a:cubicBezTo>
                      <a:pt x="79" y="29"/>
                      <a:pt x="79" y="32"/>
                      <a:pt x="78" y="33"/>
                    </a:cubicBezTo>
                    <a:cubicBezTo>
                      <a:pt x="78" y="34"/>
                      <a:pt x="76" y="33"/>
                      <a:pt x="75" y="34"/>
                    </a:cubicBezTo>
                    <a:cubicBezTo>
                      <a:pt x="73" y="37"/>
                      <a:pt x="72" y="41"/>
                      <a:pt x="70" y="43"/>
                    </a:cubicBezTo>
                    <a:cubicBezTo>
                      <a:pt x="67" y="45"/>
                      <a:pt x="65" y="44"/>
                      <a:pt x="63" y="45"/>
                    </a:cubicBezTo>
                    <a:cubicBezTo>
                      <a:pt x="61" y="46"/>
                      <a:pt x="59" y="46"/>
                      <a:pt x="56" y="47"/>
                    </a:cubicBezTo>
                    <a:cubicBezTo>
                      <a:pt x="51" y="49"/>
                      <a:pt x="47" y="50"/>
                      <a:pt x="43" y="51"/>
                    </a:cubicBezTo>
                    <a:cubicBezTo>
                      <a:pt x="37" y="53"/>
                      <a:pt x="31" y="57"/>
                      <a:pt x="25" y="59"/>
                    </a:cubicBezTo>
                    <a:cubicBezTo>
                      <a:pt x="20" y="61"/>
                      <a:pt x="16" y="63"/>
                      <a:pt x="11" y="66"/>
                    </a:cubicBezTo>
                    <a:cubicBezTo>
                      <a:pt x="9" y="67"/>
                      <a:pt x="3" y="68"/>
                      <a:pt x="3" y="70"/>
                    </a:cubicBezTo>
                    <a:cubicBezTo>
                      <a:pt x="2" y="70"/>
                      <a:pt x="1" y="70"/>
                      <a:pt x="0" y="7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2" name="Freeform 605">
                <a:extLst>
                  <a:ext uri="{FF2B5EF4-FFF2-40B4-BE49-F238E27FC236}">
                    <a16:creationId xmlns:a16="http://schemas.microsoft.com/office/drawing/2014/main" id="{2B854705-7C97-4DB2-8BCC-2BBFFD3E6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0" y="2578"/>
                <a:ext cx="92" cy="135"/>
              </a:xfrm>
              <a:custGeom>
                <a:avLst/>
                <a:gdLst>
                  <a:gd name="T0" fmla="*/ 232 w 58"/>
                  <a:gd name="T1" fmla="*/ 0 h 85"/>
                  <a:gd name="T2" fmla="*/ 216 w 58"/>
                  <a:gd name="T3" fmla="*/ 48 h 85"/>
                  <a:gd name="T4" fmla="*/ 189 w 58"/>
                  <a:gd name="T5" fmla="*/ 76 h 85"/>
                  <a:gd name="T6" fmla="*/ 184 w 58"/>
                  <a:gd name="T7" fmla="*/ 94 h 85"/>
                  <a:gd name="T8" fmla="*/ 163 w 58"/>
                  <a:gd name="T9" fmla="*/ 103 h 85"/>
                  <a:gd name="T10" fmla="*/ 141 w 58"/>
                  <a:gd name="T11" fmla="*/ 141 h 85"/>
                  <a:gd name="T12" fmla="*/ 90 w 58"/>
                  <a:gd name="T13" fmla="*/ 168 h 85"/>
                  <a:gd name="T14" fmla="*/ 82 w 58"/>
                  <a:gd name="T15" fmla="*/ 192 h 85"/>
                  <a:gd name="T16" fmla="*/ 56 w 58"/>
                  <a:gd name="T17" fmla="*/ 205 h 85"/>
                  <a:gd name="T18" fmla="*/ 43 w 58"/>
                  <a:gd name="T19" fmla="*/ 237 h 85"/>
                  <a:gd name="T20" fmla="*/ 27 w 58"/>
                  <a:gd name="T21" fmla="*/ 260 h 85"/>
                  <a:gd name="T22" fmla="*/ 21 w 58"/>
                  <a:gd name="T23" fmla="*/ 297 h 85"/>
                  <a:gd name="T24" fmla="*/ 8 w 58"/>
                  <a:gd name="T25" fmla="*/ 316 h 85"/>
                  <a:gd name="T26" fmla="*/ 0 w 58"/>
                  <a:gd name="T27" fmla="*/ 340 h 8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8" h="85">
                    <a:moveTo>
                      <a:pt x="58" y="0"/>
                    </a:moveTo>
                    <a:cubicBezTo>
                      <a:pt x="55" y="3"/>
                      <a:pt x="57" y="8"/>
                      <a:pt x="54" y="12"/>
                    </a:cubicBezTo>
                    <a:cubicBezTo>
                      <a:pt x="52" y="14"/>
                      <a:pt x="49" y="16"/>
                      <a:pt x="47" y="19"/>
                    </a:cubicBezTo>
                    <a:cubicBezTo>
                      <a:pt x="46" y="20"/>
                      <a:pt x="47" y="22"/>
                      <a:pt x="46" y="23"/>
                    </a:cubicBezTo>
                    <a:cubicBezTo>
                      <a:pt x="46" y="24"/>
                      <a:pt x="42" y="25"/>
                      <a:pt x="41" y="26"/>
                    </a:cubicBezTo>
                    <a:cubicBezTo>
                      <a:pt x="37" y="28"/>
                      <a:pt x="36" y="31"/>
                      <a:pt x="35" y="35"/>
                    </a:cubicBezTo>
                    <a:cubicBezTo>
                      <a:pt x="31" y="35"/>
                      <a:pt x="25" y="38"/>
                      <a:pt x="23" y="42"/>
                    </a:cubicBezTo>
                    <a:cubicBezTo>
                      <a:pt x="22" y="44"/>
                      <a:pt x="23" y="46"/>
                      <a:pt x="21" y="48"/>
                    </a:cubicBezTo>
                    <a:cubicBezTo>
                      <a:pt x="19" y="50"/>
                      <a:pt x="16" y="50"/>
                      <a:pt x="14" y="51"/>
                    </a:cubicBezTo>
                    <a:cubicBezTo>
                      <a:pt x="11" y="54"/>
                      <a:pt x="11" y="55"/>
                      <a:pt x="11" y="59"/>
                    </a:cubicBezTo>
                    <a:cubicBezTo>
                      <a:pt x="10" y="63"/>
                      <a:pt x="9" y="62"/>
                      <a:pt x="7" y="65"/>
                    </a:cubicBezTo>
                    <a:cubicBezTo>
                      <a:pt x="5" y="68"/>
                      <a:pt x="6" y="71"/>
                      <a:pt x="5" y="74"/>
                    </a:cubicBezTo>
                    <a:cubicBezTo>
                      <a:pt x="4" y="76"/>
                      <a:pt x="2" y="77"/>
                      <a:pt x="2" y="79"/>
                    </a:cubicBezTo>
                    <a:cubicBezTo>
                      <a:pt x="1" y="81"/>
                      <a:pt x="3" y="83"/>
                      <a:pt x="0" y="8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3" name="Freeform 606">
                <a:extLst>
                  <a:ext uri="{FF2B5EF4-FFF2-40B4-BE49-F238E27FC236}">
                    <a16:creationId xmlns:a16="http://schemas.microsoft.com/office/drawing/2014/main" id="{5E555C72-1F65-4B9A-BDC9-7C547EB2B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687"/>
                <a:ext cx="92" cy="118"/>
              </a:xfrm>
              <a:custGeom>
                <a:avLst/>
                <a:gdLst>
                  <a:gd name="T0" fmla="*/ 232 w 58"/>
                  <a:gd name="T1" fmla="*/ 0 h 74"/>
                  <a:gd name="T2" fmla="*/ 197 w 58"/>
                  <a:gd name="T3" fmla="*/ 29 h 74"/>
                  <a:gd name="T4" fmla="*/ 168 w 58"/>
                  <a:gd name="T5" fmla="*/ 73 h 74"/>
                  <a:gd name="T6" fmla="*/ 141 w 58"/>
                  <a:gd name="T7" fmla="*/ 104 h 74"/>
                  <a:gd name="T8" fmla="*/ 121 w 58"/>
                  <a:gd name="T9" fmla="*/ 155 h 74"/>
                  <a:gd name="T10" fmla="*/ 76 w 58"/>
                  <a:gd name="T11" fmla="*/ 191 h 74"/>
                  <a:gd name="T12" fmla="*/ 73 w 58"/>
                  <a:gd name="T13" fmla="*/ 217 h 74"/>
                  <a:gd name="T14" fmla="*/ 56 w 58"/>
                  <a:gd name="T15" fmla="*/ 231 h 74"/>
                  <a:gd name="T16" fmla="*/ 35 w 58"/>
                  <a:gd name="T17" fmla="*/ 273 h 74"/>
                  <a:gd name="T18" fmla="*/ 0 w 58"/>
                  <a:gd name="T19" fmla="*/ 300 h 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8" h="74">
                    <a:moveTo>
                      <a:pt x="58" y="0"/>
                    </a:moveTo>
                    <a:cubicBezTo>
                      <a:pt x="54" y="2"/>
                      <a:pt x="52" y="2"/>
                      <a:pt x="49" y="7"/>
                    </a:cubicBezTo>
                    <a:cubicBezTo>
                      <a:pt x="47" y="12"/>
                      <a:pt x="46" y="13"/>
                      <a:pt x="42" y="18"/>
                    </a:cubicBezTo>
                    <a:cubicBezTo>
                      <a:pt x="40" y="20"/>
                      <a:pt x="38" y="24"/>
                      <a:pt x="35" y="26"/>
                    </a:cubicBezTo>
                    <a:cubicBezTo>
                      <a:pt x="30" y="31"/>
                      <a:pt x="32" y="33"/>
                      <a:pt x="30" y="38"/>
                    </a:cubicBezTo>
                    <a:cubicBezTo>
                      <a:pt x="28" y="43"/>
                      <a:pt x="22" y="44"/>
                      <a:pt x="19" y="47"/>
                    </a:cubicBezTo>
                    <a:cubicBezTo>
                      <a:pt x="18" y="49"/>
                      <a:pt x="19" y="51"/>
                      <a:pt x="18" y="53"/>
                    </a:cubicBezTo>
                    <a:cubicBezTo>
                      <a:pt x="17" y="55"/>
                      <a:pt x="15" y="55"/>
                      <a:pt x="14" y="57"/>
                    </a:cubicBezTo>
                    <a:cubicBezTo>
                      <a:pt x="12" y="61"/>
                      <a:pt x="13" y="63"/>
                      <a:pt x="9" y="67"/>
                    </a:cubicBezTo>
                    <a:cubicBezTo>
                      <a:pt x="6" y="71"/>
                      <a:pt x="3" y="71"/>
                      <a:pt x="0" y="7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4" name="Freeform 607">
                <a:extLst>
                  <a:ext uri="{FF2B5EF4-FFF2-40B4-BE49-F238E27FC236}">
                    <a16:creationId xmlns:a16="http://schemas.microsoft.com/office/drawing/2014/main" id="{3FFF817D-EDC4-4F9D-ADA2-7CB93AD53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1" y="2764"/>
                <a:ext cx="105" cy="66"/>
              </a:xfrm>
              <a:custGeom>
                <a:avLst/>
                <a:gdLst>
                  <a:gd name="T0" fmla="*/ 266 w 66"/>
                  <a:gd name="T1" fmla="*/ 0 h 42"/>
                  <a:gd name="T2" fmla="*/ 266 w 66"/>
                  <a:gd name="T3" fmla="*/ 8 h 42"/>
                  <a:gd name="T4" fmla="*/ 245 w 66"/>
                  <a:gd name="T5" fmla="*/ 31 h 42"/>
                  <a:gd name="T6" fmla="*/ 239 w 66"/>
                  <a:gd name="T7" fmla="*/ 47 h 42"/>
                  <a:gd name="T8" fmla="*/ 223 w 66"/>
                  <a:gd name="T9" fmla="*/ 47 h 42"/>
                  <a:gd name="T10" fmla="*/ 189 w 66"/>
                  <a:gd name="T11" fmla="*/ 77 h 42"/>
                  <a:gd name="T12" fmla="*/ 151 w 66"/>
                  <a:gd name="T13" fmla="*/ 101 h 42"/>
                  <a:gd name="T14" fmla="*/ 145 w 66"/>
                  <a:gd name="T15" fmla="*/ 113 h 42"/>
                  <a:gd name="T16" fmla="*/ 129 w 66"/>
                  <a:gd name="T17" fmla="*/ 113 h 42"/>
                  <a:gd name="T18" fmla="*/ 108 w 66"/>
                  <a:gd name="T19" fmla="*/ 124 h 42"/>
                  <a:gd name="T20" fmla="*/ 64 w 66"/>
                  <a:gd name="T21" fmla="*/ 143 h 42"/>
                  <a:gd name="T22" fmla="*/ 21 w 66"/>
                  <a:gd name="T23" fmla="*/ 148 h 42"/>
                  <a:gd name="T24" fmla="*/ 0 w 66"/>
                  <a:gd name="T25" fmla="*/ 148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6" h="42">
                    <a:moveTo>
                      <a:pt x="66" y="0"/>
                    </a:moveTo>
                    <a:cubicBezTo>
                      <a:pt x="66" y="1"/>
                      <a:pt x="66" y="2"/>
                      <a:pt x="66" y="2"/>
                    </a:cubicBezTo>
                    <a:cubicBezTo>
                      <a:pt x="64" y="3"/>
                      <a:pt x="62" y="5"/>
                      <a:pt x="61" y="8"/>
                    </a:cubicBezTo>
                    <a:cubicBezTo>
                      <a:pt x="60" y="9"/>
                      <a:pt x="60" y="11"/>
                      <a:pt x="59" y="12"/>
                    </a:cubicBezTo>
                    <a:cubicBezTo>
                      <a:pt x="58" y="12"/>
                      <a:pt x="56" y="11"/>
                      <a:pt x="55" y="12"/>
                    </a:cubicBezTo>
                    <a:cubicBezTo>
                      <a:pt x="52" y="15"/>
                      <a:pt x="52" y="21"/>
                      <a:pt x="47" y="20"/>
                    </a:cubicBezTo>
                    <a:cubicBezTo>
                      <a:pt x="44" y="23"/>
                      <a:pt x="41" y="24"/>
                      <a:pt x="38" y="26"/>
                    </a:cubicBezTo>
                    <a:cubicBezTo>
                      <a:pt x="37" y="27"/>
                      <a:pt x="37" y="29"/>
                      <a:pt x="36" y="29"/>
                    </a:cubicBezTo>
                    <a:cubicBezTo>
                      <a:pt x="34" y="30"/>
                      <a:pt x="32" y="28"/>
                      <a:pt x="32" y="29"/>
                    </a:cubicBezTo>
                    <a:cubicBezTo>
                      <a:pt x="29" y="29"/>
                      <a:pt x="29" y="30"/>
                      <a:pt x="27" y="32"/>
                    </a:cubicBezTo>
                    <a:cubicBezTo>
                      <a:pt x="23" y="34"/>
                      <a:pt x="20" y="35"/>
                      <a:pt x="16" y="37"/>
                    </a:cubicBezTo>
                    <a:cubicBezTo>
                      <a:pt x="12" y="38"/>
                      <a:pt x="8" y="42"/>
                      <a:pt x="5" y="38"/>
                    </a:cubicBezTo>
                    <a:cubicBezTo>
                      <a:pt x="3" y="39"/>
                      <a:pt x="2" y="39"/>
                      <a:pt x="0" y="3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5" name="Freeform 608">
                <a:extLst>
                  <a:ext uri="{FF2B5EF4-FFF2-40B4-BE49-F238E27FC236}">
                    <a16:creationId xmlns:a16="http://schemas.microsoft.com/office/drawing/2014/main" id="{A9DE45FD-C8AF-44B8-B897-01B02C301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2830"/>
                <a:ext cx="205" cy="45"/>
              </a:xfrm>
              <a:custGeom>
                <a:avLst/>
                <a:gdLst>
                  <a:gd name="T0" fmla="*/ 518 w 129"/>
                  <a:gd name="T1" fmla="*/ 0 h 28"/>
                  <a:gd name="T2" fmla="*/ 497 w 129"/>
                  <a:gd name="T3" fmla="*/ 5 h 28"/>
                  <a:gd name="T4" fmla="*/ 462 w 129"/>
                  <a:gd name="T5" fmla="*/ 26 h 28"/>
                  <a:gd name="T6" fmla="*/ 454 w 129"/>
                  <a:gd name="T7" fmla="*/ 42 h 28"/>
                  <a:gd name="T8" fmla="*/ 442 w 129"/>
                  <a:gd name="T9" fmla="*/ 42 h 28"/>
                  <a:gd name="T10" fmla="*/ 408 w 129"/>
                  <a:gd name="T11" fmla="*/ 68 h 28"/>
                  <a:gd name="T12" fmla="*/ 373 w 129"/>
                  <a:gd name="T13" fmla="*/ 76 h 28"/>
                  <a:gd name="T14" fmla="*/ 348 w 129"/>
                  <a:gd name="T15" fmla="*/ 88 h 28"/>
                  <a:gd name="T16" fmla="*/ 334 w 129"/>
                  <a:gd name="T17" fmla="*/ 88 h 28"/>
                  <a:gd name="T18" fmla="*/ 326 w 129"/>
                  <a:gd name="T19" fmla="*/ 101 h 28"/>
                  <a:gd name="T20" fmla="*/ 299 w 129"/>
                  <a:gd name="T21" fmla="*/ 90 h 28"/>
                  <a:gd name="T22" fmla="*/ 261 w 129"/>
                  <a:gd name="T23" fmla="*/ 82 h 28"/>
                  <a:gd name="T24" fmla="*/ 237 w 129"/>
                  <a:gd name="T25" fmla="*/ 90 h 28"/>
                  <a:gd name="T26" fmla="*/ 218 w 129"/>
                  <a:gd name="T27" fmla="*/ 90 h 28"/>
                  <a:gd name="T28" fmla="*/ 197 w 129"/>
                  <a:gd name="T29" fmla="*/ 101 h 28"/>
                  <a:gd name="T30" fmla="*/ 181 w 129"/>
                  <a:gd name="T31" fmla="*/ 95 h 28"/>
                  <a:gd name="T32" fmla="*/ 149 w 129"/>
                  <a:gd name="T33" fmla="*/ 103 h 28"/>
                  <a:gd name="T34" fmla="*/ 111 w 129"/>
                  <a:gd name="T35" fmla="*/ 90 h 28"/>
                  <a:gd name="T36" fmla="*/ 73 w 129"/>
                  <a:gd name="T37" fmla="*/ 103 h 28"/>
                  <a:gd name="T38" fmla="*/ 35 w 129"/>
                  <a:gd name="T39" fmla="*/ 103 h 28"/>
                  <a:gd name="T40" fmla="*/ 0 w 129"/>
                  <a:gd name="T41" fmla="*/ 80 h 2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29" h="28">
                    <a:moveTo>
                      <a:pt x="129" y="0"/>
                    </a:moveTo>
                    <a:cubicBezTo>
                      <a:pt x="127" y="0"/>
                      <a:pt x="126" y="1"/>
                      <a:pt x="124" y="1"/>
                    </a:cubicBezTo>
                    <a:cubicBezTo>
                      <a:pt x="126" y="9"/>
                      <a:pt x="118" y="4"/>
                      <a:pt x="115" y="6"/>
                    </a:cubicBezTo>
                    <a:cubicBezTo>
                      <a:pt x="114" y="6"/>
                      <a:pt x="114" y="9"/>
                      <a:pt x="113" y="10"/>
                    </a:cubicBezTo>
                    <a:cubicBezTo>
                      <a:pt x="112" y="11"/>
                      <a:pt x="111" y="9"/>
                      <a:pt x="110" y="10"/>
                    </a:cubicBezTo>
                    <a:cubicBezTo>
                      <a:pt x="107" y="11"/>
                      <a:pt x="105" y="15"/>
                      <a:pt x="102" y="16"/>
                    </a:cubicBezTo>
                    <a:cubicBezTo>
                      <a:pt x="99" y="17"/>
                      <a:pt x="97" y="16"/>
                      <a:pt x="93" y="18"/>
                    </a:cubicBezTo>
                    <a:cubicBezTo>
                      <a:pt x="91" y="19"/>
                      <a:pt x="90" y="20"/>
                      <a:pt x="87" y="21"/>
                    </a:cubicBezTo>
                    <a:cubicBezTo>
                      <a:pt x="86" y="22"/>
                      <a:pt x="85" y="21"/>
                      <a:pt x="83" y="21"/>
                    </a:cubicBezTo>
                    <a:cubicBezTo>
                      <a:pt x="82" y="21"/>
                      <a:pt x="83" y="24"/>
                      <a:pt x="81" y="24"/>
                    </a:cubicBezTo>
                    <a:cubicBezTo>
                      <a:pt x="79" y="25"/>
                      <a:pt x="76" y="23"/>
                      <a:pt x="74" y="22"/>
                    </a:cubicBezTo>
                    <a:cubicBezTo>
                      <a:pt x="71" y="25"/>
                      <a:pt x="68" y="21"/>
                      <a:pt x="65" y="20"/>
                    </a:cubicBezTo>
                    <a:cubicBezTo>
                      <a:pt x="63" y="20"/>
                      <a:pt x="61" y="22"/>
                      <a:pt x="59" y="22"/>
                    </a:cubicBezTo>
                    <a:cubicBezTo>
                      <a:pt x="57" y="22"/>
                      <a:pt x="56" y="21"/>
                      <a:pt x="54" y="22"/>
                    </a:cubicBezTo>
                    <a:cubicBezTo>
                      <a:pt x="52" y="22"/>
                      <a:pt x="51" y="23"/>
                      <a:pt x="49" y="24"/>
                    </a:cubicBezTo>
                    <a:cubicBezTo>
                      <a:pt x="47" y="24"/>
                      <a:pt x="46" y="23"/>
                      <a:pt x="45" y="23"/>
                    </a:cubicBezTo>
                    <a:cubicBezTo>
                      <a:pt x="42" y="22"/>
                      <a:pt x="38" y="20"/>
                      <a:pt x="37" y="25"/>
                    </a:cubicBezTo>
                    <a:cubicBezTo>
                      <a:pt x="34" y="25"/>
                      <a:pt x="31" y="22"/>
                      <a:pt x="28" y="22"/>
                    </a:cubicBezTo>
                    <a:cubicBezTo>
                      <a:pt x="25" y="23"/>
                      <a:pt x="21" y="23"/>
                      <a:pt x="18" y="25"/>
                    </a:cubicBezTo>
                    <a:cubicBezTo>
                      <a:pt x="12" y="27"/>
                      <a:pt x="14" y="28"/>
                      <a:pt x="9" y="25"/>
                    </a:cubicBezTo>
                    <a:cubicBezTo>
                      <a:pt x="5" y="23"/>
                      <a:pt x="3" y="21"/>
                      <a:pt x="0" y="1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6" name="Freeform 609">
                <a:extLst>
                  <a:ext uri="{FF2B5EF4-FFF2-40B4-BE49-F238E27FC236}">
                    <a16:creationId xmlns:a16="http://schemas.microsoft.com/office/drawing/2014/main" id="{57C17FD1-A053-4442-8752-B8D4D44A7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5" y="2730"/>
                <a:ext cx="133" cy="83"/>
              </a:xfrm>
              <a:custGeom>
                <a:avLst/>
                <a:gdLst>
                  <a:gd name="T0" fmla="*/ 334 w 84"/>
                  <a:gd name="T1" fmla="*/ 211 h 52"/>
                  <a:gd name="T2" fmla="*/ 287 w 84"/>
                  <a:gd name="T3" fmla="*/ 192 h 52"/>
                  <a:gd name="T4" fmla="*/ 244 w 84"/>
                  <a:gd name="T5" fmla="*/ 176 h 52"/>
                  <a:gd name="T6" fmla="*/ 215 w 84"/>
                  <a:gd name="T7" fmla="*/ 176 h 52"/>
                  <a:gd name="T8" fmla="*/ 177 w 84"/>
                  <a:gd name="T9" fmla="*/ 166 h 52"/>
                  <a:gd name="T10" fmla="*/ 155 w 84"/>
                  <a:gd name="T11" fmla="*/ 166 h 52"/>
                  <a:gd name="T12" fmla="*/ 130 w 84"/>
                  <a:gd name="T13" fmla="*/ 150 h 52"/>
                  <a:gd name="T14" fmla="*/ 116 w 84"/>
                  <a:gd name="T15" fmla="*/ 123 h 52"/>
                  <a:gd name="T16" fmla="*/ 87 w 84"/>
                  <a:gd name="T17" fmla="*/ 123 h 52"/>
                  <a:gd name="T18" fmla="*/ 76 w 84"/>
                  <a:gd name="T19" fmla="*/ 86 h 52"/>
                  <a:gd name="T20" fmla="*/ 55 w 84"/>
                  <a:gd name="T21" fmla="*/ 77 h 52"/>
                  <a:gd name="T22" fmla="*/ 35 w 84"/>
                  <a:gd name="T23" fmla="*/ 54 h 52"/>
                  <a:gd name="T24" fmla="*/ 16 w 84"/>
                  <a:gd name="T25" fmla="*/ 35 h 52"/>
                  <a:gd name="T26" fmla="*/ 0 w 84"/>
                  <a:gd name="T27" fmla="*/ 0 h 5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84" h="52">
                    <a:moveTo>
                      <a:pt x="84" y="52"/>
                    </a:moveTo>
                    <a:cubicBezTo>
                      <a:pt x="81" y="48"/>
                      <a:pt x="77" y="48"/>
                      <a:pt x="72" y="47"/>
                    </a:cubicBezTo>
                    <a:cubicBezTo>
                      <a:pt x="67" y="46"/>
                      <a:pt x="65" y="43"/>
                      <a:pt x="61" y="43"/>
                    </a:cubicBezTo>
                    <a:cubicBezTo>
                      <a:pt x="59" y="42"/>
                      <a:pt x="57" y="43"/>
                      <a:pt x="54" y="43"/>
                    </a:cubicBezTo>
                    <a:cubicBezTo>
                      <a:pt x="51" y="42"/>
                      <a:pt x="48" y="41"/>
                      <a:pt x="45" y="41"/>
                    </a:cubicBezTo>
                    <a:cubicBezTo>
                      <a:pt x="43" y="41"/>
                      <a:pt x="40" y="42"/>
                      <a:pt x="39" y="41"/>
                    </a:cubicBezTo>
                    <a:cubicBezTo>
                      <a:pt x="36" y="41"/>
                      <a:pt x="35" y="39"/>
                      <a:pt x="33" y="37"/>
                    </a:cubicBezTo>
                    <a:cubicBezTo>
                      <a:pt x="32" y="35"/>
                      <a:pt x="30" y="31"/>
                      <a:pt x="29" y="30"/>
                    </a:cubicBezTo>
                    <a:cubicBezTo>
                      <a:pt x="27" y="28"/>
                      <a:pt x="24" y="31"/>
                      <a:pt x="22" y="30"/>
                    </a:cubicBezTo>
                    <a:cubicBezTo>
                      <a:pt x="19" y="28"/>
                      <a:pt x="21" y="24"/>
                      <a:pt x="19" y="21"/>
                    </a:cubicBezTo>
                    <a:cubicBezTo>
                      <a:pt x="18" y="20"/>
                      <a:pt x="15" y="20"/>
                      <a:pt x="14" y="19"/>
                    </a:cubicBezTo>
                    <a:cubicBezTo>
                      <a:pt x="12" y="17"/>
                      <a:pt x="12" y="15"/>
                      <a:pt x="9" y="13"/>
                    </a:cubicBezTo>
                    <a:cubicBezTo>
                      <a:pt x="7" y="11"/>
                      <a:pt x="6" y="11"/>
                      <a:pt x="4" y="9"/>
                    </a:cubicBezTo>
                    <a:cubicBezTo>
                      <a:pt x="2" y="6"/>
                      <a:pt x="0" y="3"/>
                      <a:pt x="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7" name="Freeform 610">
                <a:extLst>
                  <a:ext uri="{FF2B5EF4-FFF2-40B4-BE49-F238E27FC236}">
                    <a16:creationId xmlns:a16="http://schemas.microsoft.com/office/drawing/2014/main" id="{C6A0AEB8-9DC0-44C4-9193-1630ADCA6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1" y="2729"/>
                <a:ext cx="118" cy="103"/>
              </a:xfrm>
              <a:custGeom>
                <a:avLst/>
                <a:gdLst>
                  <a:gd name="T0" fmla="*/ 0 w 74"/>
                  <a:gd name="T1" fmla="*/ 0 h 65"/>
                  <a:gd name="T2" fmla="*/ 21 w 74"/>
                  <a:gd name="T3" fmla="*/ 21 h 65"/>
                  <a:gd name="T4" fmla="*/ 29 w 74"/>
                  <a:gd name="T5" fmla="*/ 43 h 65"/>
                  <a:gd name="T6" fmla="*/ 61 w 74"/>
                  <a:gd name="T7" fmla="*/ 68 h 65"/>
                  <a:gd name="T8" fmla="*/ 73 w 74"/>
                  <a:gd name="T9" fmla="*/ 100 h 65"/>
                  <a:gd name="T10" fmla="*/ 94 w 74"/>
                  <a:gd name="T11" fmla="*/ 111 h 65"/>
                  <a:gd name="T12" fmla="*/ 104 w 74"/>
                  <a:gd name="T13" fmla="*/ 136 h 65"/>
                  <a:gd name="T14" fmla="*/ 124 w 74"/>
                  <a:gd name="T15" fmla="*/ 151 h 65"/>
                  <a:gd name="T16" fmla="*/ 166 w 74"/>
                  <a:gd name="T17" fmla="*/ 184 h 65"/>
                  <a:gd name="T18" fmla="*/ 185 w 74"/>
                  <a:gd name="T19" fmla="*/ 185 h 65"/>
                  <a:gd name="T20" fmla="*/ 217 w 74"/>
                  <a:gd name="T21" fmla="*/ 203 h 65"/>
                  <a:gd name="T22" fmla="*/ 300 w 74"/>
                  <a:gd name="T23" fmla="*/ 258 h 6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4" h="65">
                    <a:moveTo>
                      <a:pt x="0" y="0"/>
                    </a:moveTo>
                    <a:cubicBezTo>
                      <a:pt x="2" y="2"/>
                      <a:pt x="4" y="3"/>
                      <a:pt x="5" y="5"/>
                    </a:cubicBezTo>
                    <a:cubicBezTo>
                      <a:pt x="6" y="7"/>
                      <a:pt x="6" y="9"/>
                      <a:pt x="7" y="11"/>
                    </a:cubicBezTo>
                    <a:cubicBezTo>
                      <a:pt x="9" y="15"/>
                      <a:pt x="12" y="13"/>
                      <a:pt x="15" y="17"/>
                    </a:cubicBezTo>
                    <a:cubicBezTo>
                      <a:pt x="16" y="20"/>
                      <a:pt x="15" y="23"/>
                      <a:pt x="18" y="25"/>
                    </a:cubicBezTo>
                    <a:cubicBezTo>
                      <a:pt x="19" y="26"/>
                      <a:pt x="22" y="26"/>
                      <a:pt x="23" y="28"/>
                    </a:cubicBezTo>
                    <a:cubicBezTo>
                      <a:pt x="25" y="29"/>
                      <a:pt x="25" y="32"/>
                      <a:pt x="26" y="34"/>
                    </a:cubicBezTo>
                    <a:cubicBezTo>
                      <a:pt x="28" y="36"/>
                      <a:pt x="28" y="36"/>
                      <a:pt x="31" y="38"/>
                    </a:cubicBezTo>
                    <a:cubicBezTo>
                      <a:pt x="35" y="40"/>
                      <a:pt x="37" y="44"/>
                      <a:pt x="41" y="46"/>
                    </a:cubicBezTo>
                    <a:cubicBezTo>
                      <a:pt x="42" y="47"/>
                      <a:pt x="44" y="46"/>
                      <a:pt x="46" y="47"/>
                    </a:cubicBezTo>
                    <a:cubicBezTo>
                      <a:pt x="49" y="48"/>
                      <a:pt x="51" y="50"/>
                      <a:pt x="53" y="51"/>
                    </a:cubicBezTo>
                    <a:cubicBezTo>
                      <a:pt x="60" y="55"/>
                      <a:pt x="69" y="59"/>
                      <a:pt x="74" y="6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8" name="Freeform 611">
                <a:extLst>
                  <a:ext uri="{FF2B5EF4-FFF2-40B4-BE49-F238E27FC236}">
                    <a16:creationId xmlns:a16="http://schemas.microsoft.com/office/drawing/2014/main" id="{EC04B8AE-1B3C-4AAE-8080-278797994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4" y="2621"/>
                <a:ext cx="92" cy="68"/>
              </a:xfrm>
              <a:custGeom>
                <a:avLst/>
                <a:gdLst>
                  <a:gd name="T0" fmla="*/ 0 w 58"/>
                  <a:gd name="T1" fmla="*/ 0 h 43"/>
                  <a:gd name="T2" fmla="*/ 48 w 58"/>
                  <a:gd name="T3" fmla="*/ 8 h 43"/>
                  <a:gd name="T4" fmla="*/ 76 w 58"/>
                  <a:gd name="T5" fmla="*/ 33 h 43"/>
                  <a:gd name="T6" fmla="*/ 103 w 58"/>
                  <a:gd name="T7" fmla="*/ 40 h 43"/>
                  <a:gd name="T8" fmla="*/ 124 w 58"/>
                  <a:gd name="T9" fmla="*/ 68 h 43"/>
                  <a:gd name="T10" fmla="*/ 151 w 58"/>
                  <a:gd name="T11" fmla="*/ 87 h 43"/>
                  <a:gd name="T12" fmla="*/ 176 w 58"/>
                  <a:gd name="T13" fmla="*/ 111 h 43"/>
                  <a:gd name="T14" fmla="*/ 198 w 58"/>
                  <a:gd name="T15" fmla="*/ 142 h 43"/>
                  <a:gd name="T16" fmla="*/ 232 w 58"/>
                  <a:gd name="T17" fmla="*/ 171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43">
                    <a:moveTo>
                      <a:pt x="0" y="0"/>
                    </a:moveTo>
                    <a:cubicBezTo>
                      <a:pt x="4" y="1"/>
                      <a:pt x="8" y="0"/>
                      <a:pt x="12" y="2"/>
                    </a:cubicBezTo>
                    <a:cubicBezTo>
                      <a:pt x="15" y="3"/>
                      <a:pt x="16" y="7"/>
                      <a:pt x="19" y="8"/>
                    </a:cubicBezTo>
                    <a:cubicBezTo>
                      <a:pt x="21" y="9"/>
                      <a:pt x="23" y="8"/>
                      <a:pt x="26" y="10"/>
                    </a:cubicBezTo>
                    <a:cubicBezTo>
                      <a:pt x="28" y="12"/>
                      <a:pt x="29" y="15"/>
                      <a:pt x="31" y="17"/>
                    </a:cubicBezTo>
                    <a:cubicBezTo>
                      <a:pt x="34" y="19"/>
                      <a:pt x="36" y="20"/>
                      <a:pt x="38" y="22"/>
                    </a:cubicBezTo>
                    <a:cubicBezTo>
                      <a:pt x="40" y="24"/>
                      <a:pt x="41" y="26"/>
                      <a:pt x="44" y="28"/>
                    </a:cubicBezTo>
                    <a:cubicBezTo>
                      <a:pt x="46" y="30"/>
                      <a:pt x="48" y="33"/>
                      <a:pt x="50" y="36"/>
                    </a:cubicBezTo>
                    <a:cubicBezTo>
                      <a:pt x="52" y="38"/>
                      <a:pt x="56" y="40"/>
                      <a:pt x="58" y="4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09" name="Freeform 612">
                <a:extLst>
                  <a:ext uri="{FF2B5EF4-FFF2-40B4-BE49-F238E27FC236}">
                    <a16:creationId xmlns:a16="http://schemas.microsoft.com/office/drawing/2014/main" id="{801A17AC-2485-48BD-8498-7C921AD16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2" y="2703"/>
                <a:ext cx="139" cy="59"/>
              </a:xfrm>
              <a:custGeom>
                <a:avLst/>
                <a:gdLst>
                  <a:gd name="T0" fmla="*/ 0 w 87"/>
                  <a:gd name="T1" fmla="*/ 150 h 37"/>
                  <a:gd name="T2" fmla="*/ 46 w 87"/>
                  <a:gd name="T3" fmla="*/ 124 h 37"/>
                  <a:gd name="T4" fmla="*/ 54 w 87"/>
                  <a:gd name="T5" fmla="*/ 102 h 37"/>
                  <a:gd name="T6" fmla="*/ 73 w 87"/>
                  <a:gd name="T7" fmla="*/ 85 h 37"/>
                  <a:gd name="T8" fmla="*/ 117 w 87"/>
                  <a:gd name="T9" fmla="*/ 56 h 37"/>
                  <a:gd name="T10" fmla="*/ 137 w 87"/>
                  <a:gd name="T11" fmla="*/ 56 h 37"/>
                  <a:gd name="T12" fmla="*/ 150 w 87"/>
                  <a:gd name="T13" fmla="*/ 56 h 37"/>
                  <a:gd name="T14" fmla="*/ 158 w 87"/>
                  <a:gd name="T15" fmla="*/ 46 h 37"/>
                  <a:gd name="T16" fmla="*/ 184 w 87"/>
                  <a:gd name="T17" fmla="*/ 48 h 37"/>
                  <a:gd name="T18" fmla="*/ 206 w 87"/>
                  <a:gd name="T19" fmla="*/ 46 h 37"/>
                  <a:gd name="T20" fmla="*/ 219 w 87"/>
                  <a:gd name="T21" fmla="*/ 35 h 37"/>
                  <a:gd name="T22" fmla="*/ 232 w 87"/>
                  <a:gd name="T23" fmla="*/ 46 h 37"/>
                  <a:gd name="T24" fmla="*/ 244 w 87"/>
                  <a:gd name="T25" fmla="*/ 48 h 37"/>
                  <a:gd name="T26" fmla="*/ 260 w 87"/>
                  <a:gd name="T27" fmla="*/ 35 h 37"/>
                  <a:gd name="T28" fmla="*/ 320 w 87"/>
                  <a:gd name="T29" fmla="*/ 33 h 37"/>
                  <a:gd name="T30" fmla="*/ 355 w 87"/>
                  <a:gd name="T31" fmla="*/ 0 h 3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7" h="37">
                    <a:moveTo>
                      <a:pt x="0" y="37"/>
                    </a:moveTo>
                    <a:cubicBezTo>
                      <a:pt x="5" y="37"/>
                      <a:pt x="9" y="35"/>
                      <a:pt x="11" y="31"/>
                    </a:cubicBezTo>
                    <a:cubicBezTo>
                      <a:pt x="12" y="29"/>
                      <a:pt x="12" y="27"/>
                      <a:pt x="13" y="25"/>
                    </a:cubicBezTo>
                    <a:cubicBezTo>
                      <a:pt x="14" y="24"/>
                      <a:pt x="16" y="22"/>
                      <a:pt x="18" y="21"/>
                    </a:cubicBezTo>
                    <a:cubicBezTo>
                      <a:pt x="21" y="18"/>
                      <a:pt x="24" y="15"/>
                      <a:pt x="29" y="14"/>
                    </a:cubicBezTo>
                    <a:cubicBezTo>
                      <a:pt x="31" y="13"/>
                      <a:pt x="31" y="14"/>
                      <a:pt x="34" y="14"/>
                    </a:cubicBezTo>
                    <a:cubicBezTo>
                      <a:pt x="35" y="14"/>
                      <a:pt x="36" y="14"/>
                      <a:pt x="37" y="14"/>
                    </a:cubicBezTo>
                    <a:cubicBezTo>
                      <a:pt x="38" y="14"/>
                      <a:pt x="38" y="12"/>
                      <a:pt x="39" y="11"/>
                    </a:cubicBezTo>
                    <a:cubicBezTo>
                      <a:pt x="43" y="10"/>
                      <a:pt x="42" y="12"/>
                      <a:pt x="45" y="12"/>
                    </a:cubicBezTo>
                    <a:cubicBezTo>
                      <a:pt x="49" y="12"/>
                      <a:pt x="49" y="11"/>
                      <a:pt x="51" y="11"/>
                    </a:cubicBezTo>
                    <a:cubicBezTo>
                      <a:pt x="52" y="11"/>
                      <a:pt x="52" y="9"/>
                      <a:pt x="54" y="9"/>
                    </a:cubicBezTo>
                    <a:cubicBezTo>
                      <a:pt x="55" y="9"/>
                      <a:pt x="56" y="10"/>
                      <a:pt x="57" y="11"/>
                    </a:cubicBezTo>
                    <a:cubicBezTo>
                      <a:pt x="59" y="11"/>
                      <a:pt x="59" y="12"/>
                      <a:pt x="60" y="12"/>
                    </a:cubicBezTo>
                    <a:cubicBezTo>
                      <a:pt x="62" y="12"/>
                      <a:pt x="62" y="9"/>
                      <a:pt x="64" y="9"/>
                    </a:cubicBezTo>
                    <a:cubicBezTo>
                      <a:pt x="69" y="8"/>
                      <a:pt x="73" y="11"/>
                      <a:pt x="78" y="8"/>
                    </a:cubicBezTo>
                    <a:cubicBezTo>
                      <a:pt x="81" y="6"/>
                      <a:pt x="84" y="0"/>
                      <a:pt x="87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0" name="Freeform 613">
                <a:extLst>
                  <a:ext uri="{FF2B5EF4-FFF2-40B4-BE49-F238E27FC236}">
                    <a16:creationId xmlns:a16="http://schemas.microsoft.com/office/drawing/2014/main" id="{D1F49ADC-E08A-4AA5-B921-B3EE07328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630"/>
                <a:ext cx="118" cy="53"/>
              </a:xfrm>
              <a:custGeom>
                <a:avLst/>
                <a:gdLst>
                  <a:gd name="T0" fmla="*/ 0 w 74"/>
                  <a:gd name="T1" fmla="*/ 132 h 33"/>
                  <a:gd name="T2" fmla="*/ 33 w 74"/>
                  <a:gd name="T3" fmla="*/ 116 h 33"/>
                  <a:gd name="T4" fmla="*/ 73 w 74"/>
                  <a:gd name="T5" fmla="*/ 108 h 33"/>
                  <a:gd name="T6" fmla="*/ 81 w 74"/>
                  <a:gd name="T7" fmla="*/ 88 h 33"/>
                  <a:gd name="T8" fmla="*/ 94 w 74"/>
                  <a:gd name="T9" fmla="*/ 82 h 33"/>
                  <a:gd name="T10" fmla="*/ 129 w 74"/>
                  <a:gd name="T11" fmla="*/ 56 h 33"/>
                  <a:gd name="T12" fmla="*/ 171 w 74"/>
                  <a:gd name="T13" fmla="*/ 50 h 33"/>
                  <a:gd name="T14" fmla="*/ 217 w 74"/>
                  <a:gd name="T15" fmla="*/ 42 h 33"/>
                  <a:gd name="T16" fmla="*/ 274 w 74"/>
                  <a:gd name="T17" fmla="*/ 13 h 33"/>
                  <a:gd name="T18" fmla="*/ 300 w 74"/>
                  <a:gd name="T19" fmla="*/ 5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4" h="33">
                    <a:moveTo>
                      <a:pt x="0" y="32"/>
                    </a:moveTo>
                    <a:cubicBezTo>
                      <a:pt x="4" y="33"/>
                      <a:pt x="5" y="30"/>
                      <a:pt x="8" y="28"/>
                    </a:cubicBezTo>
                    <a:cubicBezTo>
                      <a:pt x="10" y="26"/>
                      <a:pt x="16" y="28"/>
                      <a:pt x="18" y="26"/>
                    </a:cubicBezTo>
                    <a:cubicBezTo>
                      <a:pt x="19" y="25"/>
                      <a:pt x="18" y="23"/>
                      <a:pt x="20" y="21"/>
                    </a:cubicBezTo>
                    <a:cubicBezTo>
                      <a:pt x="21" y="20"/>
                      <a:pt x="22" y="20"/>
                      <a:pt x="23" y="20"/>
                    </a:cubicBezTo>
                    <a:cubicBezTo>
                      <a:pt x="25" y="18"/>
                      <a:pt x="30" y="14"/>
                      <a:pt x="32" y="14"/>
                    </a:cubicBezTo>
                    <a:cubicBezTo>
                      <a:pt x="35" y="12"/>
                      <a:pt x="38" y="13"/>
                      <a:pt x="42" y="12"/>
                    </a:cubicBezTo>
                    <a:cubicBezTo>
                      <a:pt x="46" y="11"/>
                      <a:pt x="49" y="10"/>
                      <a:pt x="53" y="10"/>
                    </a:cubicBezTo>
                    <a:cubicBezTo>
                      <a:pt x="58" y="9"/>
                      <a:pt x="64" y="2"/>
                      <a:pt x="68" y="3"/>
                    </a:cubicBezTo>
                    <a:cubicBezTo>
                      <a:pt x="69" y="0"/>
                      <a:pt x="72" y="1"/>
                      <a:pt x="74" y="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1" name="Freeform 614">
                <a:extLst>
                  <a:ext uri="{FF2B5EF4-FFF2-40B4-BE49-F238E27FC236}">
                    <a16:creationId xmlns:a16="http://schemas.microsoft.com/office/drawing/2014/main" id="{71A1283F-CD2B-484B-A5E1-E129CA9ED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4" y="2730"/>
                <a:ext cx="111" cy="77"/>
              </a:xfrm>
              <a:custGeom>
                <a:avLst/>
                <a:gdLst>
                  <a:gd name="T0" fmla="*/ 0 w 70"/>
                  <a:gd name="T1" fmla="*/ 193 h 48"/>
                  <a:gd name="T2" fmla="*/ 60 w 70"/>
                  <a:gd name="T3" fmla="*/ 193 h 48"/>
                  <a:gd name="T4" fmla="*/ 89 w 70"/>
                  <a:gd name="T5" fmla="*/ 183 h 48"/>
                  <a:gd name="T6" fmla="*/ 95 w 70"/>
                  <a:gd name="T7" fmla="*/ 172 h 48"/>
                  <a:gd name="T8" fmla="*/ 108 w 70"/>
                  <a:gd name="T9" fmla="*/ 170 h 48"/>
                  <a:gd name="T10" fmla="*/ 141 w 70"/>
                  <a:gd name="T11" fmla="*/ 116 h 48"/>
                  <a:gd name="T12" fmla="*/ 176 w 70"/>
                  <a:gd name="T13" fmla="*/ 67 h 48"/>
                  <a:gd name="T14" fmla="*/ 198 w 70"/>
                  <a:gd name="T15" fmla="*/ 55 h 48"/>
                  <a:gd name="T16" fmla="*/ 211 w 70"/>
                  <a:gd name="T17" fmla="*/ 34 h 48"/>
                  <a:gd name="T18" fmla="*/ 227 w 70"/>
                  <a:gd name="T19" fmla="*/ 29 h 48"/>
                  <a:gd name="T20" fmla="*/ 279 w 70"/>
                  <a:gd name="T21" fmla="*/ 0 h 4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0" h="48">
                    <a:moveTo>
                      <a:pt x="0" y="47"/>
                    </a:moveTo>
                    <a:cubicBezTo>
                      <a:pt x="5" y="48"/>
                      <a:pt x="10" y="47"/>
                      <a:pt x="15" y="47"/>
                    </a:cubicBezTo>
                    <a:cubicBezTo>
                      <a:pt x="19" y="47"/>
                      <a:pt x="19" y="46"/>
                      <a:pt x="22" y="44"/>
                    </a:cubicBezTo>
                    <a:cubicBezTo>
                      <a:pt x="22" y="44"/>
                      <a:pt x="23" y="42"/>
                      <a:pt x="24" y="42"/>
                    </a:cubicBezTo>
                    <a:cubicBezTo>
                      <a:pt x="24" y="41"/>
                      <a:pt x="26" y="42"/>
                      <a:pt x="27" y="41"/>
                    </a:cubicBezTo>
                    <a:cubicBezTo>
                      <a:pt x="31" y="38"/>
                      <a:pt x="33" y="32"/>
                      <a:pt x="35" y="28"/>
                    </a:cubicBezTo>
                    <a:cubicBezTo>
                      <a:pt x="39" y="23"/>
                      <a:pt x="44" y="22"/>
                      <a:pt x="44" y="16"/>
                    </a:cubicBezTo>
                    <a:cubicBezTo>
                      <a:pt x="46" y="16"/>
                      <a:pt x="49" y="15"/>
                      <a:pt x="50" y="13"/>
                    </a:cubicBezTo>
                    <a:cubicBezTo>
                      <a:pt x="52" y="12"/>
                      <a:pt x="51" y="10"/>
                      <a:pt x="53" y="8"/>
                    </a:cubicBezTo>
                    <a:cubicBezTo>
                      <a:pt x="54" y="8"/>
                      <a:pt x="56" y="8"/>
                      <a:pt x="57" y="7"/>
                    </a:cubicBezTo>
                    <a:cubicBezTo>
                      <a:pt x="61" y="5"/>
                      <a:pt x="66" y="3"/>
                      <a:pt x="70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2" name="Freeform 615">
                <a:extLst>
                  <a:ext uri="{FF2B5EF4-FFF2-40B4-BE49-F238E27FC236}">
                    <a16:creationId xmlns:a16="http://schemas.microsoft.com/office/drawing/2014/main" id="{8C926048-3B30-4868-81A9-AC926F490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2659"/>
                <a:ext cx="113" cy="46"/>
              </a:xfrm>
              <a:custGeom>
                <a:avLst/>
                <a:gdLst>
                  <a:gd name="T0" fmla="*/ 0 w 71"/>
                  <a:gd name="T1" fmla="*/ 108 h 29"/>
                  <a:gd name="T2" fmla="*/ 48 w 71"/>
                  <a:gd name="T3" fmla="*/ 82 h 29"/>
                  <a:gd name="T4" fmla="*/ 68 w 71"/>
                  <a:gd name="T5" fmla="*/ 63 h 29"/>
                  <a:gd name="T6" fmla="*/ 89 w 71"/>
                  <a:gd name="T7" fmla="*/ 60 h 29"/>
                  <a:gd name="T8" fmla="*/ 121 w 71"/>
                  <a:gd name="T9" fmla="*/ 33 h 29"/>
                  <a:gd name="T10" fmla="*/ 142 w 71"/>
                  <a:gd name="T11" fmla="*/ 33 h 29"/>
                  <a:gd name="T12" fmla="*/ 158 w 71"/>
                  <a:gd name="T13" fmla="*/ 13 h 29"/>
                  <a:gd name="T14" fmla="*/ 189 w 71"/>
                  <a:gd name="T15" fmla="*/ 13 h 29"/>
                  <a:gd name="T16" fmla="*/ 223 w 71"/>
                  <a:gd name="T17" fmla="*/ 8 h 29"/>
                  <a:gd name="T18" fmla="*/ 258 w 71"/>
                  <a:gd name="T19" fmla="*/ 5 h 29"/>
                  <a:gd name="T20" fmla="*/ 286 w 71"/>
                  <a:gd name="T21" fmla="*/ 16 h 2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1" h="29">
                    <a:moveTo>
                      <a:pt x="0" y="27"/>
                    </a:moveTo>
                    <a:cubicBezTo>
                      <a:pt x="4" y="29"/>
                      <a:pt x="9" y="24"/>
                      <a:pt x="12" y="21"/>
                    </a:cubicBezTo>
                    <a:cubicBezTo>
                      <a:pt x="13" y="20"/>
                      <a:pt x="15" y="18"/>
                      <a:pt x="17" y="16"/>
                    </a:cubicBezTo>
                    <a:cubicBezTo>
                      <a:pt x="18" y="15"/>
                      <a:pt x="20" y="16"/>
                      <a:pt x="22" y="15"/>
                    </a:cubicBezTo>
                    <a:cubicBezTo>
                      <a:pt x="25" y="13"/>
                      <a:pt x="26" y="10"/>
                      <a:pt x="30" y="8"/>
                    </a:cubicBezTo>
                    <a:cubicBezTo>
                      <a:pt x="31" y="8"/>
                      <a:pt x="34" y="8"/>
                      <a:pt x="35" y="8"/>
                    </a:cubicBezTo>
                    <a:cubicBezTo>
                      <a:pt x="37" y="7"/>
                      <a:pt x="37" y="3"/>
                      <a:pt x="39" y="3"/>
                    </a:cubicBezTo>
                    <a:cubicBezTo>
                      <a:pt x="40" y="2"/>
                      <a:pt x="45" y="3"/>
                      <a:pt x="47" y="3"/>
                    </a:cubicBezTo>
                    <a:cubicBezTo>
                      <a:pt x="49" y="2"/>
                      <a:pt x="53" y="2"/>
                      <a:pt x="55" y="2"/>
                    </a:cubicBezTo>
                    <a:cubicBezTo>
                      <a:pt x="59" y="1"/>
                      <a:pt x="60" y="0"/>
                      <a:pt x="64" y="1"/>
                    </a:cubicBezTo>
                    <a:cubicBezTo>
                      <a:pt x="66" y="1"/>
                      <a:pt x="69" y="2"/>
                      <a:pt x="71" y="4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3" name="Freeform 616">
                <a:extLst>
                  <a:ext uri="{FF2B5EF4-FFF2-40B4-BE49-F238E27FC236}">
                    <a16:creationId xmlns:a16="http://schemas.microsoft.com/office/drawing/2014/main" id="{7829F0E5-BCDF-4EC7-B647-865BD5EC9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7" y="2857"/>
                <a:ext cx="24" cy="140"/>
              </a:xfrm>
              <a:custGeom>
                <a:avLst/>
                <a:gdLst>
                  <a:gd name="T0" fmla="*/ 5 w 15"/>
                  <a:gd name="T1" fmla="*/ 0 h 88"/>
                  <a:gd name="T2" fmla="*/ 8 w 15"/>
                  <a:gd name="T3" fmla="*/ 48 h 88"/>
                  <a:gd name="T4" fmla="*/ 21 w 15"/>
                  <a:gd name="T5" fmla="*/ 64 h 88"/>
                  <a:gd name="T6" fmla="*/ 16 w 15"/>
                  <a:gd name="T7" fmla="*/ 84 h 88"/>
                  <a:gd name="T8" fmla="*/ 26 w 15"/>
                  <a:gd name="T9" fmla="*/ 121 h 88"/>
                  <a:gd name="T10" fmla="*/ 26 w 15"/>
                  <a:gd name="T11" fmla="*/ 145 h 88"/>
                  <a:gd name="T12" fmla="*/ 34 w 15"/>
                  <a:gd name="T13" fmla="*/ 164 h 88"/>
                  <a:gd name="T14" fmla="*/ 29 w 15"/>
                  <a:gd name="T15" fmla="*/ 185 h 88"/>
                  <a:gd name="T16" fmla="*/ 34 w 15"/>
                  <a:gd name="T17" fmla="*/ 213 h 88"/>
                  <a:gd name="T18" fmla="*/ 35 w 15"/>
                  <a:gd name="T19" fmla="*/ 270 h 88"/>
                  <a:gd name="T20" fmla="*/ 56 w 15"/>
                  <a:gd name="T21" fmla="*/ 355 h 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88">
                    <a:moveTo>
                      <a:pt x="1" y="0"/>
                    </a:moveTo>
                    <a:cubicBezTo>
                      <a:pt x="3" y="5"/>
                      <a:pt x="0" y="9"/>
                      <a:pt x="2" y="12"/>
                    </a:cubicBezTo>
                    <a:cubicBezTo>
                      <a:pt x="2" y="14"/>
                      <a:pt x="4" y="14"/>
                      <a:pt x="5" y="16"/>
                    </a:cubicBezTo>
                    <a:cubicBezTo>
                      <a:pt x="6" y="18"/>
                      <a:pt x="4" y="19"/>
                      <a:pt x="4" y="21"/>
                    </a:cubicBezTo>
                    <a:cubicBezTo>
                      <a:pt x="4" y="26"/>
                      <a:pt x="6" y="27"/>
                      <a:pt x="6" y="30"/>
                    </a:cubicBezTo>
                    <a:cubicBezTo>
                      <a:pt x="7" y="32"/>
                      <a:pt x="5" y="34"/>
                      <a:pt x="6" y="36"/>
                    </a:cubicBezTo>
                    <a:cubicBezTo>
                      <a:pt x="6" y="38"/>
                      <a:pt x="8" y="39"/>
                      <a:pt x="8" y="41"/>
                    </a:cubicBezTo>
                    <a:cubicBezTo>
                      <a:pt x="8" y="43"/>
                      <a:pt x="7" y="44"/>
                      <a:pt x="7" y="46"/>
                    </a:cubicBezTo>
                    <a:cubicBezTo>
                      <a:pt x="6" y="49"/>
                      <a:pt x="7" y="50"/>
                      <a:pt x="8" y="53"/>
                    </a:cubicBezTo>
                    <a:cubicBezTo>
                      <a:pt x="10" y="58"/>
                      <a:pt x="9" y="62"/>
                      <a:pt x="9" y="67"/>
                    </a:cubicBezTo>
                    <a:cubicBezTo>
                      <a:pt x="10" y="74"/>
                      <a:pt x="15" y="80"/>
                      <a:pt x="14" y="8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4" name="Freeform 617">
                <a:extLst>
                  <a:ext uri="{FF2B5EF4-FFF2-40B4-BE49-F238E27FC236}">
                    <a16:creationId xmlns:a16="http://schemas.microsoft.com/office/drawing/2014/main" id="{A307307B-8258-4D36-A34D-D53DEE7BD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4" y="3110"/>
                <a:ext cx="102" cy="94"/>
              </a:xfrm>
              <a:custGeom>
                <a:avLst/>
                <a:gdLst>
                  <a:gd name="T0" fmla="*/ 260 w 64"/>
                  <a:gd name="T1" fmla="*/ 33 h 59"/>
                  <a:gd name="T2" fmla="*/ 214 w 64"/>
                  <a:gd name="T3" fmla="*/ 5 h 59"/>
                  <a:gd name="T4" fmla="*/ 196 w 64"/>
                  <a:gd name="T5" fmla="*/ 16 h 59"/>
                  <a:gd name="T6" fmla="*/ 175 w 64"/>
                  <a:gd name="T7" fmla="*/ 13 h 59"/>
                  <a:gd name="T8" fmla="*/ 155 w 64"/>
                  <a:gd name="T9" fmla="*/ 16 h 59"/>
                  <a:gd name="T10" fmla="*/ 142 w 64"/>
                  <a:gd name="T11" fmla="*/ 33 h 59"/>
                  <a:gd name="T12" fmla="*/ 124 w 64"/>
                  <a:gd name="T13" fmla="*/ 33 h 59"/>
                  <a:gd name="T14" fmla="*/ 84 w 64"/>
                  <a:gd name="T15" fmla="*/ 73 h 59"/>
                  <a:gd name="T16" fmla="*/ 33 w 64"/>
                  <a:gd name="T17" fmla="*/ 145 h 59"/>
                  <a:gd name="T18" fmla="*/ 0 w 64"/>
                  <a:gd name="T19" fmla="*/ 239 h 5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" h="59">
                    <a:moveTo>
                      <a:pt x="64" y="8"/>
                    </a:moveTo>
                    <a:cubicBezTo>
                      <a:pt x="60" y="7"/>
                      <a:pt x="56" y="1"/>
                      <a:pt x="53" y="1"/>
                    </a:cubicBezTo>
                    <a:cubicBezTo>
                      <a:pt x="50" y="0"/>
                      <a:pt x="51" y="3"/>
                      <a:pt x="48" y="4"/>
                    </a:cubicBezTo>
                    <a:cubicBezTo>
                      <a:pt x="46" y="4"/>
                      <a:pt x="45" y="3"/>
                      <a:pt x="43" y="3"/>
                    </a:cubicBezTo>
                    <a:cubicBezTo>
                      <a:pt x="41" y="3"/>
                      <a:pt x="40" y="3"/>
                      <a:pt x="38" y="4"/>
                    </a:cubicBezTo>
                    <a:cubicBezTo>
                      <a:pt x="36" y="5"/>
                      <a:pt x="37" y="7"/>
                      <a:pt x="35" y="8"/>
                    </a:cubicBezTo>
                    <a:cubicBezTo>
                      <a:pt x="34" y="8"/>
                      <a:pt x="32" y="7"/>
                      <a:pt x="31" y="8"/>
                    </a:cubicBezTo>
                    <a:cubicBezTo>
                      <a:pt x="25" y="9"/>
                      <a:pt x="22" y="12"/>
                      <a:pt x="21" y="18"/>
                    </a:cubicBezTo>
                    <a:cubicBezTo>
                      <a:pt x="11" y="19"/>
                      <a:pt x="10" y="29"/>
                      <a:pt x="8" y="36"/>
                    </a:cubicBezTo>
                    <a:cubicBezTo>
                      <a:pt x="6" y="43"/>
                      <a:pt x="4" y="52"/>
                      <a:pt x="0" y="5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5" name="Freeform 618">
                <a:extLst>
                  <a:ext uri="{FF2B5EF4-FFF2-40B4-BE49-F238E27FC236}">
                    <a16:creationId xmlns:a16="http://schemas.microsoft.com/office/drawing/2014/main" id="{53DD060D-1F6A-4BDA-947C-564E76D65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3193"/>
                <a:ext cx="101" cy="81"/>
              </a:xfrm>
              <a:custGeom>
                <a:avLst/>
                <a:gdLst>
                  <a:gd name="T0" fmla="*/ 8 w 64"/>
                  <a:gd name="T1" fmla="*/ 0 h 51"/>
                  <a:gd name="T2" fmla="*/ 8 w 64"/>
                  <a:gd name="T3" fmla="*/ 64 h 51"/>
                  <a:gd name="T4" fmla="*/ 22 w 64"/>
                  <a:gd name="T5" fmla="*/ 111 h 51"/>
                  <a:gd name="T6" fmla="*/ 43 w 64"/>
                  <a:gd name="T7" fmla="*/ 116 h 51"/>
                  <a:gd name="T8" fmla="*/ 68 w 64"/>
                  <a:gd name="T9" fmla="*/ 137 h 51"/>
                  <a:gd name="T10" fmla="*/ 109 w 64"/>
                  <a:gd name="T11" fmla="*/ 151 h 51"/>
                  <a:gd name="T12" fmla="*/ 142 w 64"/>
                  <a:gd name="T13" fmla="*/ 172 h 51"/>
                  <a:gd name="T14" fmla="*/ 177 w 64"/>
                  <a:gd name="T15" fmla="*/ 184 h 51"/>
                  <a:gd name="T16" fmla="*/ 251 w 64"/>
                  <a:gd name="T17" fmla="*/ 205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51">
                    <a:moveTo>
                      <a:pt x="2" y="0"/>
                    </a:moveTo>
                    <a:cubicBezTo>
                      <a:pt x="2" y="5"/>
                      <a:pt x="0" y="10"/>
                      <a:pt x="2" y="16"/>
                    </a:cubicBezTo>
                    <a:cubicBezTo>
                      <a:pt x="3" y="18"/>
                      <a:pt x="4" y="26"/>
                      <a:pt x="6" y="28"/>
                    </a:cubicBezTo>
                    <a:cubicBezTo>
                      <a:pt x="7" y="29"/>
                      <a:pt x="10" y="28"/>
                      <a:pt x="11" y="29"/>
                    </a:cubicBezTo>
                    <a:cubicBezTo>
                      <a:pt x="14" y="30"/>
                      <a:pt x="15" y="32"/>
                      <a:pt x="17" y="34"/>
                    </a:cubicBezTo>
                    <a:cubicBezTo>
                      <a:pt x="21" y="36"/>
                      <a:pt x="26" y="33"/>
                      <a:pt x="28" y="38"/>
                    </a:cubicBezTo>
                    <a:cubicBezTo>
                      <a:pt x="31" y="39"/>
                      <a:pt x="33" y="42"/>
                      <a:pt x="36" y="43"/>
                    </a:cubicBezTo>
                    <a:cubicBezTo>
                      <a:pt x="39" y="45"/>
                      <a:pt x="41" y="45"/>
                      <a:pt x="45" y="46"/>
                    </a:cubicBezTo>
                    <a:cubicBezTo>
                      <a:pt x="50" y="49"/>
                      <a:pt x="56" y="50"/>
                      <a:pt x="64" y="51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6" name="Freeform 619">
                <a:extLst>
                  <a:ext uri="{FF2B5EF4-FFF2-40B4-BE49-F238E27FC236}">
                    <a16:creationId xmlns:a16="http://schemas.microsoft.com/office/drawing/2014/main" id="{198F9531-9549-4174-89B0-F905E24C5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969"/>
                <a:ext cx="95" cy="90"/>
              </a:xfrm>
              <a:custGeom>
                <a:avLst/>
                <a:gdLst>
                  <a:gd name="T0" fmla="*/ 8 w 60"/>
                  <a:gd name="T1" fmla="*/ 224 h 57"/>
                  <a:gd name="T2" fmla="*/ 8 w 60"/>
                  <a:gd name="T3" fmla="*/ 182 h 57"/>
                  <a:gd name="T4" fmla="*/ 33 w 60"/>
                  <a:gd name="T5" fmla="*/ 164 h 57"/>
                  <a:gd name="T6" fmla="*/ 43 w 60"/>
                  <a:gd name="T7" fmla="*/ 150 h 57"/>
                  <a:gd name="T8" fmla="*/ 68 w 60"/>
                  <a:gd name="T9" fmla="*/ 117 h 57"/>
                  <a:gd name="T10" fmla="*/ 95 w 60"/>
                  <a:gd name="T11" fmla="*/ 90 h 57"/>
                  <a:gd name="T12" fmla="*/ 128 w 60"/>
                  <a:gd name="T13" fmla="*/ 68 h 57"/>
                  <a:gd name="T14" fmla="*/ 147 w 60"/>
                  <a:gd name="T15" fmla="*/ 62 h 57"/>
                  <a:gd name="T16" fmla="*/ 163 w 60"/>
                  <a:gd name="T17" fmla="*/ 52 h 57"/>
                  <a:gd name="T18" fmla="*/ 226 w 60"/>
                  <a:gd name="T19" fmla="*/ 5 h 57"/>
                  <a:gd name="T20" fmla="*/ 233 w 60"/>
                  <a:gd name="T21" fmla="*/ 0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57">
                    <a:moveTo>
                      <a:pt x="2" y="57"/>
                    </a:moveTo>
                    <a:cubicBezTo>
                      <a:pt x="3" y="53"/>
                      <a:pt x="0" y="49"/>
                      <a:pt x="2" y="46"/>
                    </a:cubicBezTo>
                    <a:cubicBezTo>
                      <a:pt x="4" y="43"/>
                      <a:pt x="6" y="43"/>
                      <a:pt x="8" y="42"/>
                    </a:cubicBezTo>
                    <a:cubicBezTo>
                      <a:pt x="10" y="40"/>
                      <a:pt x="10" y="40"/>
                      <a:pt x="11" y="38"/>
                    </a:cubicBezTo>
                    <a:cubicBezTo>
                      <a:pt x="13" y="35"/>
                      <a:pt x="15" y="33"/>
                      <a:pt x="17" y="30"/>
                    </a:cubicBezTo>
                    <a:cubicBezTo>
                      <a:pt x="20" y="27"/>
                      <a:pt x="22" y="25"/>
                      <a:pt x="24" y="23"/>
                    </a:cubicBezTo>
                    <a:cubicBezTo>
                      <a:pt x="27" y="20"/>
                      <a:pt x="28" y="18"/>
                      <a:pt x="32" y="17"/>
                    </a:cubicBezTo>
                    <a:cubicBezTo>
                      <a:pt x="34" y="16"/>
                      <a:pt x="36" y="17"/>
                      <a:pt x="37" y="16"/>
                    </a:cubicBezTo>
                    <a:cubicBezTo>
                      <a:pt x="39" y="15"/>
                      <a:pt x="39" y="14"/>
                      <a:pt x="41" y="13"/>
                    </a:cubicBezTo>
                    <a:cubicBezTo>
                      <a:pt x="45" y="10"/>
                      <a:pt x="56" y="6"/>
                      <a:pt x="57" y="1"/>
                    </a:cubicBezTo>
                    <a:cubicBezTo>
                      <a:pt x="58" y="1"/>
                      <a:pt x="60" y="0"/>
                      <a:pt x="5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7" name="Freeform 620">
                <a:extLst>
                  <a:ext uri="{FF2B5EF4-FFF2-40B4-BE49-F238E27FC236}">
                    <a16:creationId xmlns:a16="http://schemas.microsoft.com/office/drawing/2014/main" id="{4893653B-56FA-4830-9A0A-E4A092BD2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2575"/>
                <a:ext cx="130" cy="31"/>
              </a:xfrm>
              <a:custGeom>
                <a:avLst/>
                <a:gdLst>
                  <a:gd name="T0" fmla="*/ 0 w 82"/>
                  <a:gd name="T1" fmla="*/ 0 h 20"/>
                  <a:gd name="T2" fmla="*/ 43 w 82"/>
                  <a:gd name="T3" fmla="*/ 26 h 20"/>
                  <a:gd name="T4" fmla="*/ 68 w 82"/>
                  <a:gd name="T5" fmla="*/ 19 h 20"/>
                  <a:gd name="T6" fmla="*/ 90 w 82"/>
                  <a:gd name="T7" fmla="*/ 29 h 20"/>
                  <a:gd name="T8" fmla="*/ 111 w 82"/>
                  <a:gd name="T9" fmla="*/ 22 h 20"/>
                  <a:gd name="T10" fmla="*/ 136 w 82"/>
                  <a:gd name="T11" fmla="*/ 26 h 20"/>
                  <a:gd name="T12" fmla="*/ 190 w 82"/>
                  <a:gd name="T13" fmla="*/ 22 h 20"/>
                  <a:gd name="T14" fmla="*/ 327 w 82"/>
                  <a:gd name="T15" fmla="*/ 74 h 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2" h="20">
                    <a:moveTo>
                      <a:pt x="0" y="0"/>
                    </a:moveTo>
                    <a:cubicBezTo>
                      <a:pt x="4" y="1"/>
                      <a:pt x="5" y="7"/>
                      <a:pt x="11" y="7"/>
                    </a:cubicBezTo>
                    <a:cubicBezTo>
                      <a:pt x="13" y="6"/>
                      <a:pt x="15" y="5"/>
                      <a:pt x="17" y="5"/>
                    </a:cubicBezTo>
                    <a:cubicBezTo>
                      <a:pt x="19" y="5"/>
                      <a:pt x="21" y="8"/>
                      <a:pt x="23" y="8"/>
                    </a:cubicBezTo>
                    <a:cubicBezTo>
                      <a:pt x="25" y="9"/>
                      <a:pt x="26" y="7"/>
                      <a:pt x="28" y="6"/>
                    </a:cubicBezTo>
                    <a:cubicBezTo>
                      <a:pt x="30" y="5"/>
                      <a:pt x="32" y="6"/>
                      <a:pt x="34" y="7"/>
                    </a:cubicBezTo>
                    <a:cubicBezTo>
                      <a:pt x="40" y="8"/>
                      <a:pt x="42" y="4"/>
                      <a:pt x="48" y="6"/>
                    </a:cubicBezTo>
                    <a:cubicBezTo>
                      <a:pt x="59" y="11"/>
                      <a:pt x="73" y="12"/>
                      <a:pt x="82" y="2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8" name="Freeform 621">
                <a:extLst>
                  <a:ext uri="{FF2B5EF4-FFF2-40B4-BE49-F238E27FC236}">
                    <a16:creationId xmlns:a16="http://schemas.microsoft.com/office/drawing/2014/main" id="{B8055238-8D3C-4B65-8E7B-4A9797779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2238"/>
                <a:ext cx="119" cy="74"/>
              </a:xfrm>
              <a:custGeom>
                <a:avLst/>
                <a:gdLst>
                  <a:gd name="T0" fmla="*/ 8 w 75"/>
                  <a:gd name="T1" fmla="*/ 5 h 47"/>
                  <a:gd name="T2" fmla="*/ 16 w 75"/>
                  <a:gd name="T3" fmla="*/ 14 h 47"/>
                  <a:gd name="T4" fmla="*/ 48 w 75"/>
                  <a:gd name="T5" fmla="*/ 22 h 47"/>
                  <a:gd name="T6" fmla="*/ 89 w 75"/>
                  <a:gd name="T7" fmla="*/ 49 h 47"/>
                  <a:gd name="T8" fmla="*/ 116 w 75"/>
                  <a:gd name="T9" fmla="*/ 47 h 47"/>
                  <a:gd name="T10" fmla="*/ 132 w 75"/>
                  <a:gd name="T11" fmla="*/ 60 h 47"/>
                  <a:gd name="T12" fmla="*/ 168 w 75"/>
                  <a:gd name="T13" fmla="*/ 74 h 47"/>
                  <a:gd name="T14" fmla="*/ 211 w 75"/>
                  <a:gd name="T15" fmla="*/ 102 h 47"/>
                  <a:gd name="T16" fmla="*/ 240 w 75"/>
                  <a:gd name="T17" fmla="*/ 129 h 47"/>
                  <a:gd name="T18" fmla="*/ 300 w 75"/>
                  <a:gd name="T19" fmla="*/ 184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5" h="47">
                    <a:moveTo>
                      <a:pt x="2" y="1"/>
                    </a:moveTo>
                    <a:cubicBezTo>
                      <a:pt x="0" y="0"/>
                      <a:pt x="3" y="3"/>
                      <a:pt x="4" y="4"/>
                    </a:cubicBezTo>
                    <a:cubicBezTo>
                      <a:pt x="7" y="6"/>
                      <a:pt x="9" y="5"/>
                      <a:pt x="12" y="6"/>
                    </a:cubicBezTo>
                    <a:cubicBezTo>
                      <a:pt x="16" y="7"/>
                      <a:pt x="18" y="12"/>
                      <a:pt x="22" y="13"/>
                    </a:cubicBezTo>
                    <a:cubicBezTo>
                      <a:pt x="25" y="14"/>
                      <a:pt x="27" y="11"/>
                      <a:pt x="29" y="12"/>
                    </a:cubicBezTo>
                    <a:cubicBezTo>
                      <a:pt x="31" y="12"/>
                      <a:pt x="31" y="13"/>
                      <a:pt x="33" y="15"/>
                    </a:cubicBezTo>
                    <a:cubicBezTo>
                      <a:pt x="36" y="17"/>
                      <a:pt x="39" y="17"/>
                      <a:pt x="42" y="19"/>
                    </a:cubicBezTo>
                    <a:cubicBezTo>
                      <a:pt x="45" y="21"/>
                      <a:pt x="50" y="23"/>
                      <a:pt x="53" y="26"/>
                    </a:cubicBezTo>
                    <a:cubicBezTo>
                      <a:pt x="55" y="28"/>
                      <a:pt x="57" y="31"/>
                      <a:pt x="60" y="33"/>
                    </a:cubicBezTo>
                    <a:cubicBezTo>
                      <a:pt x="65" y="36"/>
                      <a:pt x="74" y="42"/>
                      <a:pt x="75" y="47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19" name="Freeform 622">
                <a:extLst>
                  <a:ext uri="{FF2B5EF4-FFF2-40B4-BE49-F238E27FC236}">
                    <a16:creationId xmlns:a16="http://schemas.microsoft.com/office/drawing/2014/main" id="{9F4F7235-8792-4132-86FC-FEB592659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2" y="2389"/>
                <a:ext cx="16" cy="78"/>
              </a:xfrm>
              <a:custGeom>
                <a:avLst/>
                <a:gdLst>
                  <a:gd name="T0" fmla="*/ 35 w 10"/>
                  <a:gd name="T1" fmla="*/ 0 h 49"/>
                  <a:gd name="T2" fmla="*/ 42 w 10"/>
                  <a:gd name="T3" fmla="*/ 16 h 49"/>
                  <a:gd name="T4" fmla="*/ 35 w 10"/>
                  <a:gd name="T5" fmla="*/ 40 h 49"/>
                  <a:gd name="T6" fmla="*/ 34 w 10"/>
                  <a:gd name="T7" fmla="*/ 96 h 49"/>
                  <a:gd name="T8" fmla="*/ 16 w 10"/>
                  <a:gd name="T9" fmla="*/ 145 h 49"/>
                  <a:gd name="T10" fmla="*/ 0 w 10"/>
                  <a:gd name="T11" fmla="*/ 197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9">
                    <a:moveTo>
                      <a:pt x="9" y="0"/>
                    </a:moveTo>
                    <a:cubicBezTo>
                      <a:pt x="9" y="1"/>
                      <a:pt x="10" y="2"/>
                      <a:pt x="10" y="4"/>
                    </a:cubicBezTo>
                    <a:cubicBezTo>
                      <a:pt x="10" y="7"/>
                      <a:pt x="9" y="7"/>
                      <a:pt x="9" y="10"/>
                    </a:cubicBezTo>
                    <a:cubicBezTo>
                      <a:pt x="7" y="14"/>
                      <a:pt x="9" y="19"/>
                      <a:pt x="8" y="24"/>
                    </a:cubicBezTo>
                    <a:cubicBezTo>
                      <a:pt x="7" y="28"/>
                      <a:pt x="5" y="32"/>
                      <a:pt x="4" y="36"/>
                    </a:cubicBezTo>
                    <a:cubicBezTo>
                      <a:pt x="3" y="40"/>
                      <a:pt x="3" y="46"/>
                      <a:pt x="0" y="49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0" name="Freeform 623">
                <a:extLst>
                  <a:ext uri="{FF2B5EF4-FFF2-40B4-BE49-F238E27FC236}">
                    <a16:creationId xmlns:a16="http://schemas.microsoft.com/office/drawing/2014/main" id="{0BDA2D23-DE31-440B-AE51-607E85105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672"/>
                <a:ext cx="81" cy="171"/>
              </a:xfrm>
              <a:custGeom>
                <a:avLst/>
                <a:gdLst>
                  <a:gd name="T0" fmla="*/ 21 w 51"/>
                  <a:gd name="T1" fmla="*/ 0 h 108"/>
                  <a:gd name="T2" fmla="*/ 13 w 51"/>
                  <a:gd name="T3" fmla="*/ 21 h 108"/>
                  <a:gd name="T4" fmla="*/ 21 w 51"/>
                  <a:gd name="T5" fmla="*/ 48 h 108"/>
                  <a:gd name="T6" fmla="*/ 5 w 51"/>
                  <a:gd name="T7" fmla="*/ 103 h 108"/>
                  <a:gd name="T8" fmla="*/ 5 w 51"/>
                  <a:gd name="T9" fmla="*/ 124 h 108"/>
                  <a:gd name="T10" fmla="*/ 5 w 51"/>
                  <a:gd name="T11" fmla="*/ 155 h 108"/>
                  <a:gd name="T12" fmla="*/ 8 w 51"/>
                  <a:gd name="T13" fmla="*/ 184 h 108"/>
                  <a:gd name="T14" fmla="*/ 8 w 51"/>
                  <a:gd name="T15" fmla="*/ 219 h 108"/>
                  <a:gd name="T16" fmla="*/ 35 w 51"/>
                  <a:gd name="T17" fmla="*/ 266 h 108"/>
                  <a:gd name="T18" fmla="*/ 68 w 51"/>
                  <a:gd name="T19" fmla="*/ 306 h 108"/>
                  <a:gd name="T20" fmla="*/ 111 w 51"/>
                  <a:gd name="T21" fmla="*/ 358 h 108"/>
                  <a:gd name="T22" fmla="*/ 205 w 51"/>
                  <a:gd name="T23" fmla="*/ 429 h 10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1" h="108">
                    <a:moveTo>
                      <a:pt x="5" y="0"/>
                    </a:moveTo>
                    <a:cubicBezTo>
                      <a:pt x="5" y="2"/>
                      <a:pt x="3" y="3"/>
                      <a:pt x="3" y="5"/>
                    </a:cubicBezTo>
                    <a:cubicBezTo>
                      <a:pt x="3" y="8"/>
                      <a:pt x="5" y="10"/>
                      <a:pt x="5" y="12"/>
                    </a:cubicBezTo>
                    <a:cubicBezTo>
                      <a:pt x="4" y="17"/>
                      <a:pt x="1" y="21"/>
                      <a:pt x="1" y="26"/>
                    </a:cubicBezTo>
                    <a:cubicBezTo>
                      <a:pt x="1" y="28"/>
                      <a:pt x="2" y="29"/>
                      <a:pt x="1" y="31"/>
                    </a:cubicBezTo>
                    <a:cubicBezTo>
                      <a:pt x="1" y="34"/>
                      <a:pt x="0" y="36"/>
                      <a:pt x="1" y="39"/>
                    </a:cubicBezTo>
                    <a:cubicBezTo>
                      <a:pt x="1" y="41"/>
                      <a:pt x="2" y="43"/>
                      <a:pt x="2" y="46"/>
                    </a:cubicBezTo>
                    <a:cubicBezTo>
                      <a:pt x="2" y="49"/>
                      <a:pt x="2" y="52"/>
                      <a:pt x="2" y="55"/>
                    </a:cubicBezTo>
                    <a:cubicBezTo>
                      <a:pt x="7" y="57"/>
                      <a:pt x="6" y="64"/>
                      <a:pt x="9" y="67"/>
                    </a:cubicBezTo>
                    <a:cubicBezTo>
                      <a:pt x="12" y="70"/>
                      <a:pt x="16" y="71"/>
                      <a:pt x="17" y="77"/>
                    </a:cubicBezTo>
                    <a:cubicBezTo>
                      <a:pt x="22" y="77"/>
                      <a:pt x="26" y="86"/>
                      <a:pt x="28" y="90"/>
                    </a:cubicBezTo>
                    <a:cubicBezTo>
                      <a:pt x="37" y="93"/>
                      <a:pt x="43" y="104"/>
                      <a:pt x="51" y="108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1" name="Freeform 624">
                <a:extLst>
                  <a:ext uri="{FF2B5EF4-FFF2-40B4-BE49-F238E27FC236}">
                    <a16:creationId xmlns:a16="http://schemas.microsoft.com/office/drawing/2014/main" id="{3762812A-3A72-4377-9FF5-F167BF1CB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346"/>
                <a:ext cx="65" cy="143"/>
              </a:xfrm>
              <a:custGeom>
                <a:avLst/>
                <a:gdLst>
                  <a:gd name="T0" fmla="*/ 0 w 41"/>
                  <a:gd name="T1" fmla="*/ 0 h 90"/>
                  <a:gd name="T2" fmla="*/ 16 w 41"/>
                  <a:gd name="T3" fmla="*/ 40 h 90"/>
                  <a:gd name="T4" fmla="*/ 33 w 41"/>
                  <a:gd name="T5" fmla="*/ 83 h 90"/>
                  <a:gd name="T6" fmla="*/ 52 w 41"/>
                  <a:gd name="T7" fmla="*/ 141 h 90"/>
                  <a:gd name="T8" fmla="*/ 73 w 41"/>
                  <a:gd name="T9" fmla="*/ 197 h 90"/>
                  <a:gd name="T10" fmla="*/ 82 w 41"/>
                  <a:gd name="T11" fmla="*/ 219 h 90"/>
                  <a:gd name="T12" fmla="*/ 95 w 41"/>
                  <a:gd name="T13" fmla="*/ 249 h 90"/>
                  <a:gd name="T14" fmla="*/ 116 w 41"/>
                  <a:gd name="T15" fmla="*/ 308 h 90"/>
                  <a:gd name="T16" fmla="*/ 163 w 41"/>
                  <a:gd name="T17" fmla="*/ 361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" h="90">
                    <a:moveTo>
                      <a:pt x="0" y="0"/>
                    </a:moveTo>
                    <a:cubicBezTo>
                      <a:pt x="3" y="4"/>
                      <a:pt x="4" y="5"/>
                      <a:pt x="4" y="10"/>
                    </a:cubicBezTo>
                    <a:cubicBezTo>
                      <a:pt x="4" y="16"/>
                      <a:pt x="7" y="17"/>
                      <a:pt x="8" y="21"/>
                    </a:cubicBezTo>
                    <a:cubicBezTo>
                      <a:pt x="10" y="27"/>
                      <a:pt x="10" y="30"/>
                      <a:pt x="13" y="35"/>
                    </a:cubicBezTo>
                    <a:cubicBezTo>
                      <a:pt x="15" y="40"/>
                      <a:pt x="15" y="45"/>
                      <a:pt x="18" y="49"/>
                    </a:cubicBezTo>
                    <a:cubicBezTo>
                      <a:pt x="19" y="51"/>
                      <a:pt x="20" y="52"/>
                      <a:pt x="21" y="55"/>
                    </a:cubicBezTo>
                    <a:cubicBezTo>
                      <a:pt x="21" y="58"/>
                      <a:pt x="22" y="59"/>
                      <a:pt x="24" y="62"/>
                    </a:cubicBezTo>
                    <a:cubicBezTo>
                      <a:pt x="26" y="67"/>
                      <a:pt x="26" y="73"/>
                      <a:pt x="29" y="77"/>
                    </a:cubicBezTo>
                    <a:cubicBezTo>
                      <a:pt x="33" y="82"/>
                      <a:pt x="38" y="86"/>
                      <a:pt x="41" y="9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2" name="Freeform 625">
                <a:extLst>
                  <a:ext uri="{FF2B5EF4-FFF2-40B4-BE49-F238E27FC236}">
                    <a16:creationId xmlns:a16="http://schemas.microsoft.com/office/drawing/2014/main" id="{5432E1F8-0AEE-42CA-9C2F-78AAF5681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2225"/>
                <a:ext cx="62" cy="22"/>
              </a:xfrm>
              <a:custGeom>
                <a:avLst/>
                <a:gdLst>
                  <a:gd name="T0" fmla="*/ 0 w 39"/>
                  <a:gd name="T1" fmla="*/ 55 h 14"/>
                  <a:gd name="T2" fmla="*/ 13 w 39"/>
                  <a:gd name="T3" fmla="*/ 42 h 14"/>
                  <a:gd name="T4" fmla="*/ 35 w 39"/>
                  <a:gd name="T5" fmla="*/ 42 h 14"/>
                  <a:gd name="T6" fmla="*/ 56 w 39"/>
                  <a:gd name="T7" fmla="*/ 35 h 14"/>
                  <a:gd name="T8" fmla="*/ 68 w 39"/>
                  <a:gd name="T9" fmla="*/ 35 h 14"/>
                  <a:gd name="T10" fmla="*/ 76 w 39"/>
                  <a:gd name="T11" fmla="*/ 31 h 14"/>
                  <a:gd name="T12" fmla="*/ 157 w 39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14">
                    <a:moveTo>
                      <a:pt x="0" y="14"/>
                    </a:moveTo>
                    <a:cubicBezTo>
                      <a:pt x="1" y="14"/>
                      <a:pt x="1" y="12"/>
                      <a:pt x="3" y="11"/>
                    </a:cubicBezTo>
                    <a:cubicBezTo>
                      <a:pt x="5" y="11"/>
                      <a:pt x="7" y="12"/>
                      <a:pt x="9" y="11"/>
                    </a:cubicBezTo>
                    <a:cubicBezTo>
                      <a:pt x="12" y="11"/>
                      <a:pt x="12" y="10"/>
                      <a:pt x="14" y="9"/>
                    </a:cubicBezTo>
                    <a:cubicBezTo>
                      <a:pt x="15" y="8"/>
                      <a:pt x="16" y="9"/>
                      <a:pt x="17" y="9"/>
                    </a:cubicBezTo>
                    <a:cubicBezTo>
                      <a:pt x="18" y="9"/>
                      <a:pt x="18" y="8"/>
                      <a:pt x="19" y="8"/>
                    </a:cubicBezTo>
                    <a:cubicBezTo>
                      <a:pt x="25" y="5"/>
                      <a:pt x="34" y="4"/>
                      <a:pt x="39" y="0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3" name="Freeform 626">
                <a:extLst>
                  <a:ext uri="{FF2B5EF4-FFF2-40B4-BE49-F238E27FC236}">
                    <a16:creationId xmlns:a16="http://schemas.microsoft.com/office/drawing/2014/main" id="{6EFB227E-934B-4EE6-BE9C-D0272FB11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1895"/>
                <a:ext cx="26" cy="147"/>
              </a:xfrm>
              <a:custGeom>
                <a:avLst/>
                <a:gdLst>
                  <a:gd name="T0" fmla="*/ 0 w 16"/>
                  <a:gd name="T1" fmla="*/ 0 h 93"/>
                  <a:gd name="T2" fmla="*/ 42 w 16"/>
                  <a:gd name="T3" fmla="*/ 47 h 93"/>
                  <a:gd name="T4" fmla="*/ 47 w 16"/>
                  <a:gd name="T5" fmla="*/ 81 h 93"/>
                  <a:gd name="T6" fmla="*/ 60 w 16"/>
                  <a:gd name="T7" fmla="*/ 100 h 93"/>
                  <a:gd name="T8" fmla="*/ 63 w 16"/>
                  <a:gd name="T9" fmla="*/ 164 h 93"/>
                  <a:gd name="T10" fmla="*/ 60 w 16"/>
                  <a:gd name="T11" fmla="*/ 212 h 93"/>
                  <a:gd name="T12" fmla="*/ 55 w 16"/>
                  <a:gd name="T13" fmla="*/ 297 h 93"/>
                  <a:gd name="T14" fmla="*/ 63 w 16"/>
                  <a:gd name="T15" fmla="*/ 327 h 93"/>
                  <a:gd name="T16" fmla="*/ 68 w 16"/>
                  <a:gd name="T17" fmla="*/ 367 h 9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93">
                    <a:moveTo>
                      <a:pt x="0" y="0"/>
                    </a:moveTo>
                    <a:cubicBezTo>
                      <a:pt x="2" y="5"/>
                      <a:pt x="8" y="7"/>
                      <a:pt x="10" y="12"/>
                    </a:cubicBezTo>
                    <a:cubicBezTo>
                      <a:pt x="10" y="15"/>
                      <a:pt x="10" y="17"/>
                      <a:pt x="11" y="20"/>
                    </a:cubicBezTo>
                    <a:cubicBezTo>
                      <a:pt x="11" y="22"/>
                      <a:pt x="13" y="23"/>
                      <a:pt x="14" y="25"/>
                    </a:cubicBezTo>
                    <a:cubicBezTo>
                      <a:pt x="16" y="31"/>
                      <a:pt x="13" y="37"/>
                      <a:pt x="15" y="42"/>
                    </a:cubicBezTo>
                    <a:cubicBezTo>
                      <a:pt x="16" y="46"/>
                      <a:pt x="15" y="49"/>
                      <a:pt x="14" y="54"/>
                    </a:cubicBezTo>
                    <a:cubicBezTo>
                      <a:pt x="14" y="60"/>
                      <a:pt x="12" y="69"/>
                      <a:pt x="13" y="75"/>
                    </a:cubicBezTo>
                    <a:cubicBezTo>
                      <a:pt x="14" y="78"/>
                      <a:pt x="15" y="80"/>
                      <a:pt x="15" y="83"/>
                    </a:cubicBezTo>
                    <a:cubicBezTo>
                      <a:pt x="16" y="86"/>
                      <a:pt x="15" y="90"/>
                      <a:pt x="16" y="93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4" name="Freeform 627">
                <a:extLst>
                  <a:ext uri="{FF2B5EF4-FFF2-40B4-BE49-F238E27FC236}">
                    <a16:creationId xmlns:a16="http://schemas.microsoft.com/office/drawing/2014/main" id="{3131A50F-FCC6-41D9-BEBF-7E189CA5E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0" y="1968"/>
                <a:ext cx="33" cy="135"/>
              </a:xfrm>
              <a:custGeom>
                <a:avLst/>
                <a:gdLst>
                  <a:gd name="T0" fmla="*/ 5 w 21"/>
                  <a:gd name="T1" fmla="*/ 0 h 85"/>
                  <a:gd name="T2" fmla="*/ 0 w 21"/>
                  <a:gd name="T3" fmla="*/ 27 h 85"/>
                  <a:gd name="T4" fmla="*/ 8 w 21"/>
                  <a:gd name="T5" fmla="*/ 56 h 85"/>
                  <a:gd name="T6" fmla="*/ 5 w 21"/>
                  <a:gd name="T7" fmla="*/ 103 h 85"/>
                  <a:gd name="T8" fmla="*/ 20 w 21"/>
                  <a:gd name="T9" fmla="*/ 132 h 85"/>
                  <a:gd name="T10" fmla="*/ 22 w 21"/>
                  <a:gd name="T11" fmla="*/ 172 h 85"/>
                  <a:gd name="T12" fmla="*/ 35 w 21"/>
                  <a:gd name="T13" fmla="*/ 189 h 85"/>
                  <a:gd name="T14" fmla="*/ 35 w 21"/>
                  <a:gd name="T15" fmla="*/ 211 h 85"/>
                  <a:gd name="T16" fmla="*/ 47 w 21"/>
                  <a:gd name="T17" fmla="*/ 240 h 85"/>
                  <a:gd name="T18" fmla="*/ 60 w 21"/>
                  <a:gd name="T19" fmla="*/ 280 h 85"/>
                  <a:gd name="T20" fmla="*/ 82 w 21"/>
                  <a:gd name="T21" fmla="*/ 340 h 8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85">
                    <a:moveTo>
                      <a:pt x="1" y="0"/>
                    </a:moveTo>
                    <a:cubicBezTo>
                      <a:pt x="1" y="2"/>
                      <a:pt x="0" y="4"/>
                      <a:pt x="0" y="7"/>
                    </a:cubicBezTo>
                    <a:cubicBezTo>
                      <a:pt x="0" y="10"/>
                      <a:pt x="2" y="11"/>
                      <a:pt x="2" y="14"/>
                    </a:cubicBezTo>
                    <a:cubicBezTo>
                      <a:pt x="3" y="18"/>
                      <a:pt x="1" y="22"/>
                      <a:pt x="1" y="26"/>
                    </a:cubicBezTo>
                    <a:cubicBezTo>
                      <a:pt x="2" y="29"/>
                      <a:pt x="4" y="30"/>
                      <a:pt x="5" y="33"/>
                    </a:cubicBezTo>
                    <a:cubicBezTo>
                      <a:pt x="5" y="37"/>
                      <a:pt x="4" y="40"/>
                      <a:pt x="6" y="43"/>
                    </a:cubicBezTo>
                    <a:cubicBezTo>
                      <a:pt x="7" y="45"/>
                      <a:pt x="8" y="45"/>
                      <a:pt x="9" y="47"/>
                    </a:cubicBezTo>
                    <a:cubicBezTo>
                      <a:pt x="9" y="49"/>
                      <a:pt x="9" y="51"/>
                      <a:pt x="9" y="53"/>
                    </a:cubicBezTo>
                    <a:cubicBezTo>
                      <a:pt x="10" y="56"/>
                      <a:pt x="11" y="58"/>
                      <a:pt x="12" y="60"/>
                    </a:cubicBezTo>
                    <a:cubicBezTo>
                      <a:pt x="14" y="64"/>
                      <a:pt x="14" y="67"/>
                      <a:pt x="15" y="70"/>
                    </a:cubicBezTo>
                    <a:cubicBezTo>
                      <a:pt x="18" y="73"/>
                      <a:pt x="20" y="81"/>
                      <a:pt x="21" y="85"/>
                    </a:cubicBezTo>
                  </a:path>
                </a:pathLst>
              </a:custGeom>
              <a:noFill/>
              <a:ln w="952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5" name="Freeform 628">
                <a:extLst>
                  <a:ext uri="{FF2B5EF4-FFF2-40B4-BE49-F238E27FC236}">
                    <a16:creationId xmlns:a16="http://schemas.microsoft.com/office/drawing/2014/main" id="{F4A31B5A-6ECF-40D5-951F-2B66AE729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2389"/>
                <a:ext cx="35" cy="39"/>
              </a:xfrm>
              <a:custGeom>
                <a:avLst/>
                <a:gdLst>
                  <a:gd name="T0" fmla="*/ 89 w 22"/>
                  <a:gd name="T1" fmla="*/ 0 h 25"/>
                  <a:gd name="T2" fmla="*/ 73 w 22"/>
                  <a:gd name="T3" fmla="*/ 22 h 25"/>
                  <a:gd name="T4" fmla="*/ 68 w 22"/>
                  <a:gd name="T5" fmla="*/ 34 h 25"/>
                  <a:gd name="T6" fmla="*/ 46 w 22"/>
                  <a:gd name="T7" fmla="*/ 47 h 25"/>
                  <a:gd name="T8" fmla="*/ 29 w 22"/>
                  <a:gd name="T9" fmla="*/ 69 h 25"/>
                  <a:gd name="T10" fmla="*/ 0 w 22"/>
                  <a:gd name="T11" fmla="*/ 95 h 25"/>
                  <a:gd name="T12" fmla="*/ 40 w 22"/>
                  <a:gd name="T13" fmla="*/ 42 h 25"/>
                  <a:gd name="T14" fmla="*/ 76 w 22"/>
                  <a:gd name="T15" fmla="*/ 12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5">
                    <a:moveTo>
                      <a:pt x="22" y="0"/>
                    </a:moveTo>
                    <a:cubicBezTo>
                      <a:pt x="21" y="2"/>
                      <a:pt x="19" y="3"/>
                      <a:pt x="18" y="6"/>
                    </a:cubicBezTo>
                    <a:cubicBezTo>
                      <a:pt x="17" y="7"/>
                      <a:pt x="18" y="8"/>
                      <a:pt x="17" y="9"/>
                    </a:cubicBezTo>
                    <a:cubicBezTo>
                      <a:pt x="15" y="10"/>
                      <a:pt x="12" y="10"/>
                      <a:pt x="11" y="12"/>
                    </a:cubicBezTo>
                    <a:cubicBezTo>
                      <a:pt x="9" y="14"/>
                      <a:pt x="8" y="16"/>
                      <a:pt x="7" y="18"/>
                    </a:cubicBezTo>
                    <a:cubicBezTo>
                      <a:pt x="5" y="20"/>
                      <a:pt x="0" y="21"/>
                      <a:pt x="0" y="25"/>
                    </a:cubicBezTo>
                    <a:cubicBezTo>
                      <a:pt x="4" y="21"/>
                      <a:pt x="6" y="15"/>
                      <a:pt x="10" y="11"/>
                    </a:cubicBezTo>
                    <a:cubicBezTo>
                      <a:pt x="12" y="9"/>
                      <a:pt x="16" y="3"/>
                      <a:pt x="19" y="3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6" name="Freeform 629">
                <a:extLst>
                  <a:ext uri="{FF2B5EF4-FFF2-40B4-BE49-F238E27FC236}">
                    <a16:creationId xmlns:a16="http://schemas.microsoft.com/office/drawing/2014/main" id="{36DB0B39-0D84-46E8-A791-CB7D41242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94"/>
                <a:ext cx="27" cy="60"/>
              </a:xfrm>
              <a:custGeom>
                <a:avLst/>
                <a:gdLst>
                  <a:gd name="T0" fmla="*/ 56 w 17"/>
                  <a:gd name="T1" fmla="*/ 0 h 38"/>
                  <a:gd name="T2" fmla="*/ 60 w 17"/>
                  <a:gd name="T3" fmla="*/ 43 h 38"/>
                  <a:gd name="T4" fmla="*/ 27 w 17"/>
                  <a:gd name="T5" fmla="*/ 87 h 38"/>
                  <a:gd name="T6" fmla="*/ 21 w 17"/>
                  <a:gd name="T7" fmla="*/ 109 h 38"/>
                  <a:gd name="T8" fmla="*/ 5 w 17"/>
                  <a:gd name="T9" fmla="*/ 150 h 38"/>
                  <a:gd name="T10" fmla="*/ 35 w 17"/>
                  <a:gd name="T11" fmla="*/ 98 h 38"/>
                  <a:gd name="T12" fmla="*/ 60 w 17"/>
                  <a:gd name="T13" fmla="*/ 60 h 38"/>
                  <a:gd name="T14" fmla="*/ 68 w 17"/>
                  <a:gd name="T15" fmla="*/ 22 h 38"/>
                  <a:gd name="T16" fmla="*/ 60 w 17"/>
                  <a:gd name="T17" fmla="*/ 5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38">
                    <a:moveTo>
                      <a:pt x="14" y="0"/>
                    </a:moveTo>
                    <a:cubicBezTo>
                      <a:pt x="14" y="4"/>
                      <a:pt x="15" y="8"/>
                      <a:pt x="15" y="11"/>
                    </a:cubicBezTo>
                    <a:cubicBezTo>
                      <a:pt x="13" y="15"/>
                      <a:pt x="9" y="18"/>
                      <a:pt x="7" y="22"/>
                    </a:cubicBezTo>
                    <a:cubicBezTo>
                      <a:pt x="6" y="24"/>
                      <a:pt x="6" y="27"/>
                      <a:pt x="5" y="28"/>
                    </a:cubicBezTo>
                    <a:cubicBezTo>
                      <a:pt x="3" y="32"/>
                      <a:pt x="0" y="33"/>
                      <a:pt x="1" y="38"/>
                    </a:cubicBezTo>
                    <a:cubicBezTo>
                      <a:pt x="4" y="35"/>
                      <a:pt x="7" y="29"/>
                      <a:pt x="9" y="25"/>
                    </a:cubicBezTo>
                    <a:cubicBezTo>
                      <a:pt x="11" y="22"/>
                      <a:pt x="14" y="19"/>
                      <a:pt x="15" y="15"/>
                    </a:cubicBezTo>
                    <a:cubicBezTo>
                      <a:pt x="16" y="13"/>
                      <a:pt x="17" y="9"/>
                      <a:pt x="17" y="6"/>
                    </a:cubicBezTo>
                    <a:cubicBezTo>
                      <a:pt x="17" y="3"/>
                      <a:pt x="15" y="4"/>
                      <a:pt x="15" y="1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7" name="Freeform 630">
                <a:extLst>
                  <a:ext uri="{FF2B5EF4-FFF2-40B4-BE49-F238E27FC236}">
                    <a16:creationId xmlns:a16="http://schemas.microsoft.com/office/drawing/2014/main" id="{8B10BE65-8C6A-45BE-88D5-6240B1183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2544"/>
                <a:ext cx="36" cy="74"/>
              </a:xfrm>
              <a:custGeom>
                <a:avLst/>
                <a:gdLst>
                  <a:gd name="T0" fmla="*/ 88 w 23"/>
                  <a:gd name="T1" fmla="*/ 0 h 46"/>
                  <a:gd name="T2" fmla="*/ 66 w 23"/>
                  <a:gd name="T3" fmla="*/ 34 h 46"/>
                  <a:gd name="T4" fmla="*/ 61 w 23"/>
                  <a:gd name="T5" fmla="*/ 69 h 46"/>
                  <a:gd name="T6" fmla="*/ 56 w 23"/>
                  <a:gd name="T7" fmla="*/ 103 h 46"/>
                  <a:gd name="T8" fmla="*/ 66 w 23"/>
                  <a:gd name="T9" fmla="*/ 132 h 46"/>
                  <a:gd name="T10" fmla="*/ 53 w 23"/>
                  <a:gd name="T11" fmla="*/ 179 h 46"/>
                  <a:gd name="T12" fmla="*/ 0 w 23"/>
                  <a:gd name="T13" fmla="*/ 191 h 46"/>
                  <a:gd name="T14" fmla="*/ 27 w 23"/>
                  <a:gd name="T15" fmla="*/ 175 h 46"/>
                  <a:gd name="T16" fmla="*/ 34 w 23"/>
                  <a:gd name="T17" fmla="*/ 162 h 46"/>
                  <a:gd name="T18" fmla="*/ 47 w 23"/>
                  <a:gd name="T19" fmla="*/ 150 h 46"/>
                  <a:gd name="T20" fmla="*/ 49 w 23"/>
                  <a:gd name="T21" fmla="*/ 101 h 46"/>
                  <a:gd name="T22" fmla="*/ 56 w 23"/>
                  <a:gd name="T23" fmla="*/ 50 h 46"/>
                  <a:gd name="T24" fmla="*/ 83 w 23"/>
                  <a:gd name="T25" fmla="*/ 8 h 4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46">
                    <a:moveTo>
                      <a:pt x="23" y="0"/>
                    </a:moveTo>
                    <a:cubicBezTo>
                      <a:pt x="20" y="3"/>
                      <a:pt x="18" y="3"/>
                      <a:pt x="17" y="8"/>
                    </a:cubicBezTo>
                    <a:cubicBezTo>
                      <a:pt x="16" y="11"/>
                      <a:pt x="17" y="14"/>
                      <a:pt x="16" y="17"/>
                    </a:cubicBezTo>
                    <a:cubicBezTo>
                      <a:pt x="16" y="21"/>
                      <a:pt x="14" y="21"/>
                      <a:pt x="15" y="25"/>
                    </a:cubicBezTo>
                    <a:cubicBezTo>
                      <a:pt x="16" y="28"/>
                      <a:pt x="18" y="28"/>
                      <a:pt x="17" y="32"/>
                    </a:cubicBezTo>
                    <a:cubicBezTo>
                      <a:pt x="17" y="34"/>
                      <a:pt x="15" y="42"/>
                      <a:pt x="14" y="43"/>
                    </a:cubicBezTo>
                    <a:cubicBezTo>
                      <a:pt x="10" y="46"/>
                      <a:pt x="1" y="41"/>
                      <a:pt x="0" y="46"/>
                    </a:cubicBezTo>
                    <a:cubicBezTo>
                      <a:pt x="2" y="42"/>
                      <a:pt x="5" y="43"/>
                      <a:pt x="7" y="42"/>
                    </a:cubicBezTo>
                    <a:cubicBezTo>
                      <a:pt x="8" y="41"/>
                      <a:pt x="8" y="40"/>
                      <a:pt x="9" y="39"/>
                    </a:cubicBezTo>
                    <a:cubicBezTo>
                      <a:pt x="9" y="39"/>
                      <a:pt x="12" y="36"/>
                      <a:pt x="12" y="36"/>
                    </a:cubicBezTo>
                    <a:cubicBezTo>
                      <a:pt x="15" y="32"/>
                      <a:pt x="13" y="29"/>
                      <a:pt x="13" y="24"/>
                    </a:cubicBezTo>
                    <a:cubicBezTo>
                      <a:pt x="13" y="20"/>
                      <a:pt x="15" y="16"/>
                      <a:pt x="15" y="12"/>
                    </a:cubicBezTo>
                    <a:cubicBezTo>
                      <a:pt x="16" y="8"/>
                      <a:pt x="16" y="1"/>
                      <a:pt x="22" y="2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8" name="Freeform 631">
                <a:extLst>
                  <a:ext uri="{FF2B5EF4-FFF2-40B4-BE49-F238E27FC236}">
                    <a16:creationId xmlns:a16="http://schemas.microsoft.com/office/drawing/2014/main" id="{5ABC7664-1C47-428D-9D07-E251E1F17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2579"/>
                <a:ext cx="31" cy="35"/>
              </a:xfrm>
              <a:custGeom>
                <a:avLst/>
                <a:gdLst>
                  <a:gd name="T0" fmla="*/ 64 w 19"/>
                  <a:gd name="T1" fmla="*/ 5 h 22"/>
                  <a:gd name="T2" fmla="*/ 62 w 19"/>
                  <a:gd name="T3" fmla="*/ 33 h 22"/>
                  <a:gd name="T4" fmla="*/ 34 w 19"/>
                  <a:gd name="T5" fmla="*/ 53 h 22"/>
                  <a:gd name="T6" fmla="*/ 29 w 19"/>
                  <a:gd name="T7" fmla="*/ 68 h 22"/>
                  <a:gd name="T8" fmla="*/ 0 w 19"/>
                  <a:gd name="T9" fmla="*/ 89 h 22"/>
                  <a:gd name="T10" fmla="*/ 62 w 19"/>
                  <a:gd name="T11" fmla="*/ 46 h 22"/>
                  <a:gd name="T12" fmla="*/ 69 w 19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2">
                    <a:moveTo>
                      <a:pt x="15" y="1"/>
                    </a:moveTo>
                    <a:cubicBezTo>
                      <a:pt x="15" y="3"/>
                      <a:pt x="15" y="6"/>
                      <a:pt x="14" y="8"/>
                    </a:cubicBezTo>
                    <a:cubicBezTo>
                      <a:pt x="12" y="10"/>
                      <a:pt x="10" y="11"/>
                      <a:pt x="8" y="13"/>
                    </a:cubicBezTo>
                    <a:cubicBezTo>
                      <a:pt x="7" y="14"/>
                      <a:pt x="8" y="16"/>
                      <a:pt x="7" y="17"/>
                    </a:cubicBezTo>
                    <a:cubicBezTo>
                      <a:pt x="5" y="19"/>
                      <a:pt x="2" y="20"/>
                      <a:pt x="0" y="22"/>
                    </a:cubicBezTo>
                    <a:cubicBezTo>
                      <a:pt x="5" y="20"/>
                      <a:pt x="12" y="15"/>
                      <a:pt x="14" y="11"/>
                    </a:cubicBezTo>
                    <a:cubicBezTo>
                      <a:pt x="17" y="8"/>
                      <a:pt x="19" y="4"/>
                      <a:pt x="16" y="0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29" name="Freeform 632">
                <a:extLst>
                  <a:ext uri="{FF2B5EF4-FFF2-40B4-BE49-F238E27FC236}">
                    <a16:creationId xmlns:a16="http://schemas.microsoft.com/office/drawing/2014/main" id="{7B12D18A-60A1-46F4-813D-AA0B8F1CD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1" y="2610"/>
                <a:ext cx="19" cy="27"/>
              </a:xfrm>
              <a:custGeom>
                <a:avLst/>
                <a:gdLst>
                  <a:gd name="T0" fmla="*/ 48 w 12"/>
                  <a:gd name="T1" fmla="*/ 13 h 17"/>
                  <a:gd name="T2" fmla="*/ 16 w 12"/>
                  <a:gd name="T3" fmla="*/ 60 h 17"/>
                  <a:gd name="T4" fmla="*/ 27 w 12"/>
                  <a:gd name="T5" fmla="*/ 5 h 17"/>
                  <a:gd name="T6" fmla="*/ 43 w 12"/>
                  <a:gd name="T7" fmla="*/ 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12" y="3"/>
                    </a:moveTo>
                    <a:cubicBezTo>
                      <a:pt x="3" y="0"/>
                      <a:pt x="11" y="17"/>
                      <a:pt x="4" y="15"/>
                    </a:cubicBezTo>
                    <a:cubicBezTo>
                      <a:pt x="0" y="14"/>
                      <a:pt x="8" y="5"/>
                      <a:pt x="7" y="1"/>
                    </a:cubicBezTo>
                    <a:cubicBezTo>
                      <a:pt x="8" y="2"/>
                      <a:pt x="10" y="2"/>
                      <a:pt x="11" y="2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0" name="Freeform 633">
                <a:extLst>
                  <a:ext uri="{FF2B5EF4-FFF2-40B4-BE49-F238E27FC236}">
                    <a16:creationId xmlns:a16="http://schemas.microsoft.com/office/drawing/2014/main" id="{69804C16-EE25-4DF1-8CFA-5EBC67440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3" y="2659"/>
                <a:ext cx="47" cy="68"/>
              </a:xfrm>
              <a:custGeom>
                <a:avLst/>
                <a:gdLst>
                  <a:gd name="T0" fmla="*/ 116 w 30"/>
                  <a:gd name="T1" fmla="*/ 8 h 43"/>
                  <a:gd name="T2" fmla="*/ 96 w 30"/>
                  <a:gd name="T3" fmla="*/ 43 h 43"/>
                  <a:gd name="T4" fmla="*/ 66 w 30"/>
                  <a:gd name="T5" fmla="*/ 68 h 43"/>
                  <a:gd name="T6" fmla="*/ 61 w 30"/>
                  <a:gd name="T7" fmla="*/ 81 h 43"/>
                  <a:gd name="T8" fmla="*/ 42 w 30"/>
                  <a:gd name="T9" fmla="*/ 87 h 43"/>
                  <a:gd name="T10" fmla="*/ 47 w 30"/>
                  <a:gd name="T11" fmla="*/ 111 h 43"/>
                  <a:gd name="T12" fmla="*/ 27 w 30"/>
                  <a:gd name="T13" fmla="*/ 122 h 43"/>
                  <a:gd name="T14" fmla="*/ 34 w 30"/>
                  <a:gd name="T15" fmla="*/ 134 h 43"/>
                  <a:gd name="T16" fmla="*/ 47 w 30"/>
                  <a:gd name="T17" fmla="*/ 155 h 43"/>
                  <a:gd name="T18" fmla="*/ 27 w 30"/>
                  <a:gd name="T19" fmla="*/ 164 h 43"/>
                  <a:gd name="T20" fmla="*/ 14 w 30"/>
                  <a:gd name="T21" fmla="*/ 138 h 43"/>
                  <a:gd name="T22" fmla="*/ 5 w 30"/>
                  <a:gd name="T23" fmla="*/ 128 h 43"/>
                  <a:gd name="T24" fmla="*/ 14 w 30"/>
                  <a:gd name="T25" fmla="*/ 90 h 43"/>
                  <a:gd name="T26" fmla="*/ 69 w 30"/>
                  <a:gd name="T27" fmla="*/ 47 h 43"/>
                  <a:gd name="T28" fmla="*/ 94 w 30"/>
                  <a:gd name="T29" fmla="*/ 27 h 43"/>
                  <a:gd name="T30" fmla="*/ 116 w 30"/>
                  <a:gd name="T31" fmla="*/ 0 h 4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" h="43">
                    <a:moveTo>
                      <a:pt x="30" y="2"/>
                    </a:moveTo>
                    <a:cubicBezTo>
                      <a:pt x="27" y="3"/>
                      <a:pt x="27" y="9"/>
                      <a:pt x="25" y="11"/>
                    </a:cubicBezTo>
                    <a:cubicBezTo>
                      <a:pt x="22" y="14"/>
                      <a:pt x="20" y="14"/>
                      <a:pt x="17" y="17"/>
                    </a:cubicBezTo>
                    <a:cubicBezTo>
                      <a:pt x="17" y="18"/>
                      <a:pt x="17" y="19"/>
                      <a:pt x="16" y="20"/>
                    </a:cubicBezTo>
                    <a:cubicBezTo>
                      <a:pt x="14" y="21"/>
                      <a:pt x="13" y="20"/>
                      <a:pt x="11" y="22"/>
                    </a:cubicBezTo>
                    <a:cubicBezTo>
                      <a:pt x="9" y="24"/>
                      <a:pt x="9" y="27"/>
                      <a:pt x="12" y="28"/>
                    </a:cubicBezTo>
                    <a:cubicBezTo>
                      <a:pt x="11" y="30"/>
                      <a:pt x="8" y="29"/>
                      <a:pt x="7" y="31"/>
                    </a:cubicBezTo>
                    <a:cubicBezTo>
                      <a:pt x="5" y="34"/>
                      <a:pt x="7" y="32"/>
                      <a:pt x="9" y="34"/>
                    </a:cubicBezTo>
                    <a:cubicBezTo>
                      <a:pt x="10" y="36"/>
                      <a:pt x="13" y="35"/>
                      <a:pt x="12" y="39"/>
                    </a:cubicBezTo>
                    <a:cubicBezTo>
                      <a:pt x="11" y="41"/>
                      <a:pt x="9" y="43"/>
                      <a:pt x="7" y="42"/>
                    </a:cubicBezTo>
                    <a:cubicBezTo>
                      <a:pt x="6" y="42"/>
                      <a:pt x="5" y="36"/>
                      <a:pt x="4" y="35"/>
                    </a:cubicBezTo>
                    <a:cubicBezTo>
                      <a:pt x="3" y="34"/>
                      <a:pt x="1" y="32"/>
                      <a:pt x="1" y="32"/>
                    </a:cubicBezTo>
                    <a:cubicBezTo>
                      <a:pt x="0" y="27"/>
                      <a:pt x="6" y="28"/>
                      <a:pt x="4" y="23"/>
                    </a:cubicBezTo>
                    <a:cubicBezTo>
                      <a:pt x="9" y="23"/>
                      <a:pt x="15" y="15"/>
                      <a:pt x="18" y="12"/>
                    </a:cubicBezTo>
                    <a:cubicBezTo>
                      <a:pt x="20" y="10"/>
                      <a:pt x="23" y="9"/>
                      <a:pt x="24" y="7"/>
                    </a:cubicBezTo>
                    <a:cubicBezTo>
                      <a:pt x="27" y="5"/>
                      <a:pt x="28" y="1"/>
                      <a:pt x="30" y="0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1" name="Freeform 634">
                <a:extLst>
                  <a:ext uri="{FF2B5EF4-FFF2-40B4-BE49-F238E27FC236}">
                    <a16:creationId xmlns:a16="http://schemas.microsoft.com/office/drawing/2014/main" id="{13615730-1999-422F-BF22-14B9A9B57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9" y="2687"/>
                <a:ext cx="19" cy="31"/>
              </a:xfrm>
              <a:custGeom>
                <a:avLst/>
                <a:gdLst>
                  <a:gd name="T0" fmla="*/ 16 w 12"/>
                  <a:gd name="T1" fmla="*/ 13 h 19"/>
                  <a:gd name="T2" fmla="*/ 16 w 12"/>
                  <a:gd name="T3" fmla="*/ 5 h 19"/>
                  <a:gd name="T4" fmla="*/ 5 w 12"/>
                  <a:gd name="T5" fmla="*/ 29 h 19"/>
                  <a:gd name="T6" fmla="*/ 27 w 12"/>
                  <a:gd name="T7" fmla="*/ 42 h 19"/>
                  <a:gd name="T8" fmla="*/ 8 w 12"/>
                  <a:gd name="T9" fmla="*/ 69 h 19"/>
                  <a:gd name="T10" fmla="*/ 25 w 12"/>
                  <a:gd name="T11" fmla="*/ 75 h 19"/>
                  <a:gd name="T12" fmla="*/ 43 w 12"/>
                  <a:gd name="T13" fmla="*/ 21 h 19"/>
                  <a:gd name="T14" fmla="*/ 21 w 12"/>
                  <a:gd name="T15" fmla="*/ 8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9">
                    <a:moveTo>
                      <a:pt x="4" y="3"/>
                    </a:moveTo>
                    <a:cubicBezTo>
                      <a:pt x="4" y="2"/>
                      <a:pt x="4" y="2"/>
                      <a:pt x="4" y="1"/>
                    </a:cubicBezTo>
                    <a:cubicBezTo>
                      <a:pt x="2" y="2"/>
                      <a:pt x="0" y="5"/>
                      <a:pt x="1" y="7"/>
                    </a:cubicBezTo>
                    <a:cubicBezTo>
                      <a:pt x="2" y="9"/>
                      <a:pt x="6" y="8"/>
                      <a:pt x="7" y="10"/>
                    </a:cubicBezTo>
                    <a:cubicBezTo>
                      <a:pt x="8" y="13"/>
                      <a:pt x="3" y="13"/>
                      <a:pt x="2" y="16"/>
                    </a:cubicBezTo>
                    <a:cubicBezTo>
                      <a:pt x="2" y="19"/>
                      <a:pt x="4" y="19"/>
                      <a:pt x="6" y="17"/>
                    </a:cubicBezTo>
                    <a:cubicBezTo>
                      <a:pt x="6" y="17"/>
                      <a:pt x="11" y="6"/>
                      <a:pt x="11" y="5"/>
                    </a:cubicBezTo>
                    <a:cubicBezTo>
                      <a:pt x="12" y="0"/>
                      <a:pt x="8" y="3"/>
                      <a:pt x="5" y="2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2" name="Freeform 635">
                <a:extLst>
                  <a:ext uri="{FF2B5EF4-FFF2-40B4-BE49-F238E27FC236}">
                    <a16:creationId xmlns:a16="http://schemas.microsoft.com/office/drawing/2014/main" id="{4FE0E371-834B-49DC-81A1-8C48734DA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2727"/>
                <a:ext cx="20" cy="24"/>
              </a:xfrm>
              <a:custGeom>
                <a:avLst/>
                <a:gdLst>
                  <a:gd name="T0" fmla="*/ 22 w 13"/>
                  <a:gd name="T1" fmla="*/ 0 h 15"/>
                  <a:gd name="T2" fmla="*/ 18 w 13"/>
                  <a:gd name="T3" fmla="*/ 26 h 15"/>
                  <a:gd name="T4" fmla="*/ 5 w 13"/>
                  <a:gd name="T5" fmla="*/ 56 h 15"/>
                  <a:gd name="T6" fmla="*/ 48 w 13"/>
                  <a:gd name="T7" fmla="*/ 8 h 15"/>
                  <a:gd name="T8" fmla="*/ 26 w 13"/>
                  <a:gd name="T9" fmla="*/ 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5">
                    <a:moveTo>
                      <a:pt x="6" y="0"/>
                    </a:moveTo>
                    <a:cubicBezTo>
                      <a:pt x="4" y="1"/>
                      <a:pt x="6" y="4"/>
                      <a:pt x="5" y="6"/>
                    </a:cubicBezTo>
                    <a:cubicBezTo>
                      <a:pt x="4" y="10"/>
                      <a:pt x="0" y="11"/>
                      <a:pt x="1" y="14"/>
                    </a:cubicBezTo>
                    <a:cubicBezTo>
                      <a:pt x="5" y="15"/>
                      <a:pt x="12" y="5"/>
                      <a:pt x="13" y="2"/>
                    </a:cubicBezTo>
                    <a:cubicBezTo>
                      <a:pt x="11" y="2"/>
                      <a:pt x="9" y="2"/>
                      <a:pt x="7" y="2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3" name="Freeform 636">
                <a:extLst>
                  <a:ext uri="{FF2B5EF4-FFF2-40B4-BE49-F238E27FC236}">
                    <a16:creationId xmlns:a16="http://schemas.microsoft.com/office/drawing/2014/main" id="{C5C93BDF-1E01-4CD5-AAD7-52BE7BA38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732"/>
                <a:ext cx="32" cy="60"/>
              </a:xfrm>
              <a:custGeom>
                <a:avLst/>
                <a:gdLst>
                  <a:gd name="T0" fmla="*/ 35 w 20"/>
                  <a:gd name="T1" fmla="*/ 0 h 38"/>
                  <a:gd name="T2" fmla="*/ 46 w 20"/>
                  <a:gd name="T3" fmla="*/ 33 h 38"/>
                  <a:gd name="T4" fmla="*/ 29 w 20"/>
                  <a:gd name="T5" fmla="*/ 68 h 38"/>
                  <a:gd name="T6" fmla="*/ 35 w 20"/>
                  <a:gd name="T7" fmla="*/ 107 h 38"/>
                  <a:gd name="T8" fmla="*/ 26 w 20"/>
                  <a:gd name="T9" fmla="*/ 145 h 38"/>
                  <a:gd name="T10" fmla="*/ 74 w 20"/>
                  <a:gd name="T11" fmla="*/ 103 h 38"/>
                  <a:gd name="T12" fmla="*/ 46 w 20"/>
                  <a:gd name="T13" fmla="*/ 95 h 38"/>
                  <a:gd name="T14" fmla="*/ 42 w 20"/>
                  <a:gd name="T15" fmla="*/ 62 h 38"/>
                  <a:gd name="T16" fmla="*/ 56 w 20"/>
                  <a:gd name="T17" fmla="*/ 35 h 38"/>
                  <a:gd name="T18" fmla="*/ 34 w 20"/>
                  <a:gd name="T19" fmla="*/ 0 h 3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0" h="38">
                    <a:moveTo>
                      <a:pt x="9" y="0"/>
                    </a:moveTo>
                    <a:cubicBezTo>
                      <a:pt x="7" y="3"/>
                      <a:pt x="11" y="5"/>
                      <a:pt x="11" y="8"/>
                    </a:cubicBezTo>
                    <a:cubicBezTo>
                      <a:pt x="11" y="12"/>
                      <a:pt x="7" y="13"/>
                      <a:pt x="7" y="17"/>
                    </a:cubicBezTo>
                    <a:cubicBezTo>
                      <a:pt x="8" y="22"/>
                      <a:pt x="14" y="21"/>
                      <a:pt x="9" y="27"/>
                    </a:cubicBezTo>
                    <a:cubicBezTo>
                      <a:pt x="7" y="29"/>
                      <a:pt x="0" y="36"/>
                      <a:pt x="6" y="37"/>
                    </a:cubicBezTo>
                    <a:cubicBezTo>
                      <a:pt x="11" y="38"/>
                      <a:pt x="13" y="25"/>
                      <a:pt x="18" y="26"/>
                    </a:cubicBezTo>
                    <a:cubicBezTo>
                      <a:pt x="16" y="24"/>
                      <a:pt x="13" y="22"/>
                      <a:pt x="11" y="24"/>
                    </a:cubicBezTo>
                    <a:cubicBezTo>
                      <a:pt x="13" y="20"/>
                      <a:pt x="20" y="13"/>
                      <a:pt x="10" y="16"/>
                    </a:cubicBezTo>
                    <a:cubicBezTo>
                      <a:pt x="11" y="13"/>
                      <a:pt x="15" y="12"/>
                      <a:pt x="14" y="9"/>
                    </a:cubicBezTo>
                    <a:cubicBezTo>
                      <a:pt x="14" y="6"/>
                      <a:pt x="9" y="3"/>
                      <a:pt x="8" y="0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4" name="Freeform 637">
                <a:extLst>
                  <a:ext uri="{FF2B5EF4-FFF2-40B4-BE49-F238E27FC236}">
                    <a16:creationId xmlns:a16="http://schemas.microsoft.com/office/drawing/2014/main" id="{D4C39470-81AA-4343-98D2-0F863F386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2743"/>
                <a:ext cx="37" cy="46"/>
              </a:xfrm>
              <a:custGeom>
                <a:avLst/>
                <a:gdLst>
                  <a:gd name="T0" fmla="*/ 47 w 23"/>
                  <a:gd name="T1" fmla="*/ 0 h 29"/>
                  <a:gd name="T2" fmla="*/ 5 w 23"/>
                  <a:gd name="T3" fmla="*/ 35 h 29"/>
                  <a:gd name="T4" fmla="*/ 37 w 23"/>
                  <a:gd name="T5" fmla="*/ 27 h 29"/>
                  <a:gd name="T6" fmla="*/ 55 w 23"/>
                  <a:gd name="T7" fmla="*/ 43 h 29"/>
                  <a:gd name="T8" fmla="*/ 82 w 23"/>
                  <a:gd name="T9" fmla="*/ 56 h 29"/>
                  <a:gd name="T10" fmla="*/ 69 w 23"/>
                  <a:gd name="T11" fmla="*/ 89 h 29"/>
                  <a:gd name="T12" fmla="*/ 97 w 23"/>
                  <a:gd name="T13" fmla="*/ 90 h 29"/>
                  <a:gd name="T14" fmla="*/ 80 w 23"/>
                  <a:gd name="T15" fmla="*/ 48 h 29"/>
                  <a:gd name="T16" fmla="*/ 47 w 23"/>
                  <a:gd name="T17" fmla="*/ 5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9">
                    <a:moveTo>
                      <a:pt x="11" y="0"/>
                    </a:moveTo>
                    <a:cubicBezTo>
                      <a:pt x="6" y="0"/>
                      <a:pt x="0" y="3"/>
                      <a:pt x="1" y="9"/>
                    </a:cubicBezTo>
                    <a:cubicBezTo>
                      <a:pt x="5" y="10"/>
                      <a:pt x="6" y="6"/>
                      <a:pt x="9" y="7"/>
                    </a:cubicBezTo>
                    <a:cubicBezTo>
                      <a:pt x="12" y="7"/>
                      <a:pt x="12" y="10"/>
                      <a:pt x="13" y="11"/>
                    </a:cubicBezTo>
                    <a:cubicBezTo>
                      <a:pt x="15" y="13"/>
                      <a:pt x="18" y="12"/>
                      <a:pt x="20" y="14"/>
                    </a:cubicBezTo>
                    <a:cubicBezTo>
                      <a:pt x="22" y="16"/>
                      <a:pt x="20" y="20"/>
                      <a:pt x="17" y="22"/>
                    </a:cubicBezTo>
                    <a:cubicBezTo>
                      <a:pt x="19" y="25"/>
                      <a:pt x="23" y="29"/>
                      <a:pt x="23" y="23"/>
                    </a:cubicBezTo>
                    <a:cubicBezTo>
                      <a:pt x="23" y="20"/>
                      <a:pt x="20" y="13"/>
                      <a:pt x="19" y="12"/>
                    </a:cubicBezTo>
                    <a:cubicBezTo>
                      <a:pt x="16" y="7"/>
                      <a:pt x="3" y="8"/>
                      <a:pt x="11" y="1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5" name="Freeform 638">
                <a:extLst>
                  <a:ext uri="{FF2B5EF4-FFF2-40B4-BE49-F238E27FC236}">
                    <a16:creationId xmlns:a16="http://schemas.microsoft.com/office/drawing/2014/main" id="{9AF481AE-67C2-4A89-8BF0-3BEACD50F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2759"/>
                <a:ext cx="58" cy="17"/>
              </a:xfrm>
              <a:custGeom>
                <a:avLst/>
                <a:gdLst>
                  <a:gd name="T0" fmla="*/ 0 w 37"/>
                  <a:gd name="T1" fmla="*/ 29 h 11"/>
                  <a:gd name="T2" fmla="*/ 22 w 37"/>
                  <a:gd name="T3" fmla="*/ 0 h 11"/>
                  <a:gd name="T4" fmla="*/ 47 w 37"/>
                  <a:gd name="T5" fmla="*/ 14 h 11"/>
                  <a:gd name="T6" fmla="*/ 66 w 37"/>
                  <a:gd name="T7" fmla="*/ 5 h 11"/>
                  <a:gd name="T8" fmla="*/ 83 w 37"/>
                  <a:gd name="T9" fmla="*/ 22 h 11"/>
                  <a:gd name="T10" fmla="*/ 121 w 37"/>
                  <a:gd name="T11" fmla="*/ 14 h 11"/>
                  <a:gd name="T12" fmla="*/ 135 w 37"/>
                  <a:gd name="T13" fmla="*/ 14 h 11"/>
                  <a:gd name="T14" fmla="*/ 122 w 37"/>
                  <a:gd name="T15" fmla="*/ 29 h 11"/>
                  <a:gd name="T16" fmla="*/ 94 w 37"/>
                  <a:gd name="T17" fmla="*/ 29 h 11"/>
                  <a:gd name="T18" fmla="*/ 77 w 37"/>
                  <a:gd name="T19" fmla="*/ 22 h 11"/>
                  <a:gd name="T20" fmla="*/ 49 w 37"/>
                  <a:gd name="T21" fmla="*/ 40 h 11"/>
                  <a:gd name="T22" fmla="*/ 22 w 37"/>
                  <a:gd name="T23" fmla="*/ 29 h 11"/>
                  <a:gd name="T24" fmla="*/ 5 w 37"/>
                  <a:gd name="T25" fmla="*/ 36 h 1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7" h="11">
                    <a:moveTo>
                      <a:pt x="0" y="8"/>
                    </a:moveTo>
                    <a:cubicBezTo>
                      <a:pt x="1" y="5"/>
                      <a:pt x="3" y="1"/>
                      <a:pt x="6" y="0"/>
                    </a:cubicBezTo>
                    <a:cubicBezTo>
                      <a:pt x="10" y="0"/>
                      <a:pt x="9" y="4"/>
                      <a:pt x="12" y="4"/>
                    </a:cubicBezTo>
                    <a:cubicBezTo>
                      <a:pt x="14" y="4"/>
                      <a:pt x="15" y="1"/>
                      <a:pt x="17" y="1"/>
                    </a:cubicBezTo>
                    <a:cubicBezTo>
                      <a:pt x="20" y="2"/>
                      <a:pt x="21" y="4"/>
                      <a:pt x="22" y="6"/>
                    </a:cubicBezTo>
                    <a:cubicBezTo>
                      <a:pt x="26" y="1"/>
                      <a:pt x="26" y="3"/>
                      <a:pt x="31" y="4"/>
                    </a:cubicBezTo>
                    <a:cubicBezTo>
                      <a:pt x="32" y="5"/>
                      <a:pt x="34" y="3"/>
                      <a:pt x="35" y="4"/>
                    </a:cubicBezTo>
                    <a:cubicBezTo>
                      <a:pt x="37" y="7"/>
                      <a:pt x="33" y="8"/>
                      <a:pt x="32" y="8"/>
                    </a:cubicBezTo>
                    <a:cubicBezTo>
                      <a:pt x="30" y="8"/>
                      <a:pt x="25" y="8"/>
                      <a:pt x="24" y="8"/>
                    </a:cubicBezTo>
                    <a:cubicBezTo>
                      <a:pt x="22" y="7"/>
                      <a:pt x="20" y="6"/>
                      <a:pt x="20" y="6"/>
                    </a:cubicBezTo>
                    <a:cubicBezTo>
                      <a:pt x="16" y="5"/>
                      <a:pt x="14" y="7"/>
                      <a:pt x="13" y="11"/>
                    </a:cubicBezTo>
                    <a:cubicBezTo>
                      <a:pt x="11" y="10"/>
                      <a:pt x="8" y="8"/>
                      <a:pt x="6" y="8"/>
                    </a:cubicBezTo>
                    <a:cubicBezTo>
                      <a:pt x="4" y="8"/>
                      <a:pt x="4" y="11"/>
                      <a:pt x="1" y="10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36" name="Freeform 639">
                <a:extLst>
                  <a:ext uri="{FF2B5EF4-FFF2-40B4-BE49-F238E27FC236}">
                    <a16:creationId xmlns:a16="http://schemas.microsoft.com/office/drawing/2014/main" id="{16FF9C45-E311-4629-8FA5-C24751407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2699"/>
                <a:ext cx="30" cy="55"/>
              </a:xfrm>
              <a:custGeom>
                <a:avLst/>
                <a:gdLst>
                  <a:gd name="T0" fmla="*/ 68 w 19"/>
                  <a:gd name="T1" fmla="*/ 5 h 35"/>
                  <a:gd name="T2" fmla="*/ 55 w 19"/>
                  <a:gd name="T3" fmla="*/ 0 h 35"/>
                  <a:gd name="T4" fmla="*/ 60 w 19"/>
                  <a:gd name="T5" fmla="*/ 47 h 35"/>
                  <a:gd name="T6" fmla="*/ 43 w 19"/>
                  <a:gd name="T7" fmla="*/ 77 h 35"/>
                  <a:gd name="T8" fmla="*/ 27 w 19"/>
                  <a:gd name="T9" fmla="*/ 94 h 35"/>
                  <a:gd name="T10" fmla="*/ 0 w 19"/>
                  <a:gd name="T11" fmla="*/ 82 h 35"/>
                  <a:gd name="T12" fmla="*/ 39 w 19"/>
                  <a:gd name="T13" fmla="*/ 116 h 35"/>
                  <a:gd name="T14" fmla="*/ 68 w 19"/>
                  <a:gd name="T15" fmla="*/ 135 h 35"/>
                  <a:gd name="T16" fmla="*/ 60 w 19"/>
                  <a:gd name="T17" fmla="*/ 101 h 35"/>
                  <a:gd name="T18" fmla="*/ 69 w 19"/>
                  <a:gd name="T19" fmla="*/ 74 h 35"/>
                  <a:gd name="T20" fmla="*/ 69 w 19"/>
                  <a:gd name="T21" fmla="*/ 55 h 35"/>
                  <a:gd name="T22" fmla="*/ 74 w 19"/>
                  <a:gd name="T23" fmla="*/ 47 h 35"/>
                  <a:gd name="T24" fmla="*/ 68 w 19"/>
                  <a:gd name="T25" fmla="*/ 13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35">
                    <a:moveTo>
                      <a:pt x="17" y="1"/>
                    </a:moveTo>
                    <a:cubicBezTo>
                      <a:pt x="16" y="1"/>
                      <a:pt x="14" y="0"/>
                      <a:pt x="14" y="0"/>
                    </a:cubicBezTo>
                    <a:cubicBezTo>
                      <a:pt x="11" y="4"/>
                      <a:pt x="15" y="8"/>
                      <a:pt x="15" y="12"/>
                    </a:cubicBezTo>
                    <a:cubicBezTo>
                      <a:pt x="15" y="16"/>
                      <a:pt x="13" y="17"/>
                      <a:pt x="11" y="20"/>
                    </a:cubicBezTo>
                    <a:cubicBezTo>
                      <a:pt x="10" y="23"/>
                      <a:pt x="13" y="24"/>
                      <a:pt x="7" y="24"/>
                    </a:cubicBezTo>
                    <a:cubicBezTo>
                      <a:pt x="5" y="23"/>
                      <a:pt x="2" y="22"/>
                      <a:pt x="0" y="21"/>
                    </a:cubicBezTo>
                    <a:cubicBezTo>
                      <a:pt x="2" y="25"/>
                      <a:pt x="6" y="27"/>
                      <a:pt x="10" y="30"/>
                    </a:cubicBezTo>
                    <a:cubicBezTo>
                      <a:pt x="12" y="31"/>
                      <a:pt x="15" y="35"/>
                      <a:pt x="17" y="35"/>
                    </a:cubicBezTo>
                    <a:cubicBezTo>
                      <a:pt x="18" y="31"/>
                      <a:pt x="15" y="29"/>
                      <a:pt x="15" y="26"/>
                    </a:cubicBezTo>
                    <a:cubicBezTo>
                      <a:pt x="15" y="23"/>
                      <a:pt x="18" y="21"/>
                      <a:pt x="18" y="19"/>
                    </a:cubicBezTo>
                    <a:cubicBezTo>
                      <a:pt x="18" y="18"/>
                      <a:pt x="18" y="16"/>
                      <a:pt x="18" y="14"/>
                    </a:cubicBezTo>
                    <a:cubicBezTo>
                      <a:pt x="18" y="13"/>
                      <a:pt x="19" y="12"/>
                      <a:pt x="19" y="12"/>
                    </a:cubicBezTo>
                    <a:cubicBezTo>
                      <a:pt x="19" y="8"/>
                      <a:pt x="17" y="6"/>
                      <a:pt x="17" y="3"/>
                    </a:cubicBezTo>
                  </a:path>
                </a:pathLst>
              </a:custGeom>
              <a:solidFill>
                <a:srgbClr val="ED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083" name="Freeform 640">
              <a:extLst>
                <a:ext uri="{FF2B5EF4-FFF2-40B4-BE49-F238E27FC236}">
                  <a16:creationId xmlns:a16="http://schemas.microsoft.com/office/drawing/2014/main" id="{FD89C015-7EF2-461D-ABF6-E2CF264FB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549"/>
              <a:ext cx="48" cy="56"/>
            </a:xfrm>
            <a:custGeom>
              <a:avLst/>
              <a:gdLst>
                <a:gd name="T0" fmla="*/ 56 w 30"/>
                <a:gd name="T1" fmla="*/ 8 h 35"/>
                <a:gd name="T2" fmla="*/ 21 w 30"/>
                <a:gd name="T3" fmla="*/ 29 h 35"/>
                <a:gd name="T4" fmla="*/ 48 w 30"/>
                <a:gd name="T5" fmla="*/ 54 h 35"/>
                <a:gd name="T6" fmla="*/ 54 w 30"/>
                <a:gd name="T7" fmla="*/ 69 h 35"/>
                <a:gd name="T8" fmla="*/ 69 w 30"/>
                <a:gd name="T9" fmla="*/ 82 h 35"/>
                <a:gd name="T10" fmla="*/ 61 w 30"/>
                <a:gd name="T11" fmla="*/ 107 h 35"/>
                <a:gd name="T12" fmla="*/ 77 w 30"/>
                <a:gd name="T13" fmla="*/ 118 h 35"/>
                <a:gd name="T14" fmla="*/ 86 w 30"/>
                <a:gd name="T15" fmla="*/ 94 h 35"/>
                <a:gd name="T16" fmla="*/ 98 w 30"/>
                <a:gd name="T17" fmla="*/ 77 h 35"/>
                <a:gd name="T18" fmla="*/ 86 w 30"/>
                <a:gd name="T19" fmla="*/ 54 h 35"/>
                <a:gd name="T20" fmla="*/ 67 w 30"/>
                <a:gd name="T21" fmla="*/ 42 h 35"/>
                <a:gd name="T22" fmla="*/ 90 w 30"/>
                <a:gd name="T23" fmla="*/ 42 h 35"/>
                <a:gd name="T24" fmla="*/ 94 w 30"/>
                <a:gd name="T25" fmla="*/ 13 h 35"/>
                <a:gd name="T26" fmla="*/ 74 w 30"/>
                <a:gd name="T27" fmla="*/ 16 h 35"/>
                <a:gd name="T28" fmla="*/ 54 w 30"/>
                <a:gd name="T29" fmla="*/ 8 h 3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" h="35">
                  <a:moveTo>
                    <a:pt x="14" y="2"/>
                  </a:moveTo>
                  <a:cubicBezTo>
                    <a:pt x="10" y="0"/>
                    <a:pt x="0" y="1"/>
                    <a:pt x="5" y="7"/>
                  </a:cubicBezTo>
                  <a:cubicBezTo>
                    <a:pt x="7" y="10"/>
                    <a:pt x="11" y="10"/>
                    <a:pt x="12" y="13"/>
                  </a:cubicBezTo>
                  <a:cubicBezTo>
                    <a:pt x="13" y="14"/>
                    <a:pt x="13" y="16"/>
                    <a:pt x="13" y="17"/>
                  </a:cubicBezTo>
                  <a:cubicBezTo>
                    <a:pt x="15" y="18"/>
                    <a:pt x="17" y="17"/>
                    <a:pt x="17" y="20"/>
                  </a:cubicBezTo>
                  <a:cubicBezTo>
                    <a:pt x="18" y="23"/>
                    <a:pt x="17" y="24"/>
                    <a:pt x="15" y="26"/>
                  </a:cubicBezTo>
                  <a:cubicBezTo>
                    <a:pt x="9" y="32"/>
                    <a:pt x="17" y="35"/>
                    <a:pt x="19" y="29"/>
                  </a:cubicBezTo>
                  <a:cubicBezTo>
                    <a:pt x="20" y="27"/>
                    <a:pt x="19" y="25"/>
                    <a:pt x="21" y="23"/>
                  </a:cubicBezTo>
                  <a:cubicBezTo>
                    <a:pt x="22" y="21"/>
                    <a:pt x="24" y="23"/>
                    <a:pt x="24" y="19"/>
                  </a:cubicBezTo>
                  <a:cubicBezTo>
                    <a:pt x="24" y="17"/>
                    <a:pt x="23" y="14"/>
                    <a:pt x="21" y="13"/>
                  </a:cubicBezTo>
                  <a:cubicBezTo>
                    <a:pt x="19" y="11"/>
                    <a:pt x="17" y="11"/>
                    <a:pt x="16" y="10"/>
                  </a:cubicBezTo>
                  <a:cubicBezTo>
                    <a:pt x="12" y="6"/>
                    <a:pt x="20" y="10"/>
                    <a:pt x="22" y="10"/>
                  </a:cubicBezTo>
                  <a:cubicBezTo>
                    <a:pt x="27" y="10"/>
                    <a:pt x="30" y="4"/>
                    <a:pt x="23" y="3"/>
                  </a:cubicBezTo>
                  <a:cubicBezTo>
                    <a:pt x="23" y="0"/>
                    <a:pt x="20" y="3"/>
                    <a:pt x="18" y="4"/>
                  </a:cubicBezTo>
                  <a:cubicBezTo>
                    <a:pt x="16" y="4"/>
                    <a:pt x="15" y="2"/>
                    <a:pt x="13" y="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641">
              <a:extLst>
                <a:ext uri="{FF2B5EF4-FFF2-40B4-BE49-F238E27FC236}">
                  <a16:creationId xmlns:a16="http://schemas.microsoft.com/office/drawing/2014/main" id="{213BFE34-2A36-4BFA-B9A3-D006C5168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2540"/>
              <a:ext cx="48" cy="71"/>
            </a:xfrm>
            <a:custGeom>
              <a:avLst/>
              <a:gdLst>
                <a:gd name="T0" fmla="*/ 35 w 30"/>
                <a:gd name="T1" fmla="*/ 69 h 45"/>
                <a:gd name="T2" fmla="*/ 13 w 30"/>
                <a:gd name="T3" fmla="*/ 107 h 45"/>
                <a:gd name="T4" fmla="*/ 35 w 30"/>
                <a:gd name="T5" fmla="*/ 121 h 45"/>
                <a:gd name="T6" fmla="*/ 8 w 30"/>
                <a:gd name="T7" fmla="*/ 150 h 45"/>
                <a:gd name="T8" fmla="*/ 48 w 30"/>
                <a:gd name="T9" fmla="*/ 125 h 45"/>
                <a:gd name="T10" fmla="*/ 56 w 30"/>
                <a:gd name="T11" fmla="*/ 95 h 45"/>
                <a:gd name="T12" fmla="*/ 54 w 30"/>
                <a:gd name="T13" fmla="*/ 68 h 45"/>
                <a:gd name="T14" fmla="*/ 69 w 30"/>
                <a:gd name="T15" fmla="*/ 55 h 45"/>
                <a:gd name="T16" fmla="*/ 77 w 30"/>
                <a:gd name="T17" fmla="*/ 39 h 45"/>
                <a:gd name="T18" fmla="*/ 98 w 30"/>
                <a:gd name="T19" fmla="*/ 13 h 45"/>
                <a:gd name="T20" fmla="*/ 61 w 30"/>
                <a:gd name="T21" fmla="*/ 43 h 45"/>
                <a:gd name="T22" fmla="*/ 46 w 30"/>
                <a:gd name="T23" fmla="*/ 62 h 45"/>
                <a:gd name="T24" fmla="*/ 29 w 30"/>
                <a:gd name="T25" fmla="*/ 74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45">
                  <a:moveTo>
                    <a:pt x="9" y="18"/>
                  </a:moveTo>
                  <a:cubicBezTo>
                    <a:pt x="4" y="16"/>
                    <a:pt x="0" y="24"/>
                    <a:pt x="3" y="27"/>
                  </a:cubicBezTo>
                  <a:cubicBezTo>
                    <a:pt x="5" y="29"/>
                    <a:pt x="11" y="26"/>
                    <a:pt x="9" y="31"/>
                  </a:cubicBezTo>
                  <a:cubicBezTo>
                    <a:pt x="5" y="32"/>
                    <a:pt x="0" y="33"/>
                    <a:pt x="2" y="38"/>
                  </a:cubicBezTo>
                  <a:cubicBezTo>
                    <a:pt x="5" y="45"/>
                    <a:pt x="10" y="34"/>
                    <a:pt x="12" y="32"/>
                  </a:cubicBezTo>
                  <a:cubicBezTo>
                    <a:pt x="15" y="28"/>
                    <a:pt x="17" y="28"/>
                    <a:pt x="14" y="24"/>
                  </a:cubicBezTo>
                  <a:cubicBezTo>
                    <a:pt x="13" y="21"/>
                    <a:pt x="11" y="20"/>
                    <a:pt x="13" y="17"/>
                  </a:cubicBezTo>
                  <a:cubicBezTo>
                    <a:pt x="14" y="16"/>
                    <a:pt x="16" y="16"/>
                    <a:pt x="17" y="14"/>
                  </a:cubicBezTo>
                  <a:cubicBezTo>
                    <a:pt x="18" y="13"/>
                    <a:pt x="18" y="11"/>
                    <a:pt x="19" y="10"/>
                  </a:cubicBezTo>
                  <a:cubicBezTo>
                    <a:pt x="21" y="8"/>
                    <a:pt x="30" y="5"/>
                    <a:pt x="24" y="3"/>
                  </a:cubicBezTo>
                  <a:cubicBezTo>
                    <a:pt x="18" y="0"/>
                    <a:pt x="17" y="9"/>
                    <a:pt x="15" y="11"/>
                  </a:cubicBezTo>
                  <a:cubicBezTo>
                    <a:pt x="14" y="12"/>
                    <a:pt x="7" y="15"/>
                    <a:pt x="11" y="16"/>
                  </a:cubicBezTo>
                  <a:cubicBezTo>
                    <a:pt x="9" y="17"/>
                    <a:pt x="8" y="18"/>
                    <a:pt x="7" y="19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642">
              <a:extLst>
                <a:ext uri="{FF2B5EF4-FFF2-40B4-BE49-F238E27FC236}">
                  <a16:creationId xmlns:a16="http://schemas.microsoft.com/office/drawing/2014/main" id="{E6CFC620-0BC0-404E-9FCE-9E52C5C18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621"/>
              <a:ext cx="40" cy="33"/>
            </a:xfrm>
            <a:custGeom>
              <a:avLst/>
              <a:gdLst>
                <a:gd name="T0" fmla="*/ 0 w 25"/>
                <a:gd name="T1" fmla="*/ 14 h 21"/>
                <a:gd name="T2" fmla="*/ 21 w 25"/>
                <a:gd name="T3" fmla="*/ 60 h 21"/>
                <a:gd name="T4" fmla="*/ 5 w 25"/>
                <a:gd name="T5" fmla="*/ 66 h 21"/>
                <a:gd name="T6" fmla="*/ 29 w 25"/>
                <a:gd name="T7" fmla="*/ 66 h 21"/>
                <a:gd name="T8" fmla="*/ 102 w 25"/>
                <a:gd name="T9" fmla="*/ 0 h 21"/>
                <a:gd name="T10" fmla="*/ 61 w 25"/>
                <a:gd name="T11" fmla="*/ 14 h 21"/>
                <a:gd name="T12" fmla="*/ 46 w 25"/>
                <a:gd name="T13" fmla="*/ 22 h 21"/>
                <a:gd name="T14" fmla="*/ 16 w 25"/>
                <a:gd name="T15" fmla="*/ 14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21">
                  <a:moveTo>
                    <a:pt x="0" y="4"/>
                  </a:moveTo>
                  <a:cubicBezTo>
                    <a:pt x="2" y="8"/>
                    <a:pt x="12" y="9"/>
                    <a:pt x="5" y="15"/>
                  </a:cubicBezTo>
                  <a:cubicBezTo>
                    <a:pt x="3" y="16"/>
                    <a:pt x="1" y="14"/>
                    <a:pt x="1" y="17"/>
                  </a:cubicBezTo>
                  <a:cubicBezTo>
                    <a:pt x="2" y="21"/>
                    <a:pt x="6" y="18"/>
                    <a:pt x="7" y="17"/>
                  </a:cubicBezTo>
                  <a:cubicBezTo>
                    <a:pt x="12" y="13"/>
                    <a:pt x="24" y="6"/>
                    <a:pt x="25" y="0"/>
                  </a:cubicBezTo>
                  <a:cubicBezTo>
                    <a:pt x="22" y="0"/>
                    <a:pt x="18" y="2"/>
                    <a:pt x="15" y="4"/>
                  </a:cubicBezTo>
                  <a:cubicBezTo>
                    <a:pt x="13" y="4"/>
                    <a:pt x="12" y="6"/>
                    <a:pt x="11" y="6"/>
                  </a:cubicBezTo>
                  <a:cubicBezTo>
                    <a:pt x="8" y="7"/>
                    <a:pt x="5" y="2"/>
                    <a:pt x="4" y="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643">
              <a:extLst>
                <a:ext uri="{FF2B5EF4-FFF2-40B4-BE49-F238E27FC236}">
                  <a16:creationId xmlns:a16="http://schemas.microsoft.com/office/drawing/2014/main" id="{DCCBACFF-4FD4-45AD-9666-2C2A20FA4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645"/>
              <a:ext cx="45" cy="47"/>
            </a:xfrm>
            <a:custGeom>
              <a:avLst/>
              <a:gdLst>
                <a:gd name="T0" fmla="*/ 0 w 28"/>
                <a:gd name="T1" fmla="*/ 20 h 30"/>
                <a:gd name="T2" fmla="*/ 55 w 28"/>
                <a:gd name="T3" fmla="*/ 13 h 30"/>
                <a:gd name="T4" fmla="*/ 101 w 28"/>
                <a:gd name="T5" fmla="*/ 8 h 30"/>
                <a:gd name="T6" fmla="*/ 82 w 28"/>
                <a:gd name="T7" fmla="*/ 47 h 30"/>
                <a:gd name="T8" fmla="*/ 69 w 28"/>
                <a:gd name="T9" fmla="*/ 74 h 30"/>
                <a:gd name="T10" fmla="*/ 101 w 28"/>
                <a:gd name="T11" fmla="*/ 83 h 30"/>
                <a:gd name="T12" fmla="*/ 103 w 28"/>
                <a:gd name="T13" fmla="*/ 111 h 30"/>
                <a:gd name="T14" fmla="*/ 68 w 28"/>
                <a:gd name="T15" fmla="*/ 88 h 30"/>
                <a:gd name="T16" fmla="*/ 63 w 28"/>
                <a:gd name="T17" fmla="*/ 53 h 30"/>
                <a:gd name="T18" fmla="*/ 47 w 28"/>
                <a:gd name="T19" fmla="*/ 42 h 30"/>
                <a:gd name="T20" fmla="*/ 37 w 28"/>
                <a:gd name="T21" fmla="*/ 42 h 30"/>
                <a:gd name="T22" fmla="*/ 34 w 28"/>
                <a:gd name="T23" fmla="*/ 34 h 30"/>
                <a:gd name="T24" fmla="*/ 8 w 28"/>
                <a:gd name="T25" fmla="*/ 27 h 3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30">
                  <a:moveTo>
                    <a:pt x="0" y="5"/>
                  </a:moveTo>
                  <a:cubicBezTo>
                    <a:pt x="4" y="8"/>
                    <a:pt x="9" y="5"/>
                    <a:pt x="13" y="3"/>
                  </a:cubicBezTo>
                  <a:cubicBezTo>
                    <a:pt x="17" y="1"/>
                    <a:pt x="19" y="0"/>
                    <a:pt x="24" y="2"/>
                  </a:cubicBezTo>
                  <a:cubicBezTo>
                    <a:pt x="20" y="4"/>
                    <a:pt x="9" y="13"/>
                    <a:pt x="20" y="12"/>
                  </a:cubicBezTo>
                  <a:cubicBezTo>
                    <a:pt x="20" y="14"/>
                    <a:pt x="17" y="17"/>
                    <a:pt x="17" y="19"/>
                  </a:cubicBezTo>
                  <a:cubicBezTo>
                    <a:pt x="18" y="21"/>
                    <a:pt x="22" y="21"/>
                    <a:pt x="24" y="22"/>
                  </a:cubicBezTo>
                  <a:cubicBezTo>
                    <a:pt x="26" y="24"/>
                    <a:pt x="28" y="28"/>
                    <a:pt x="25" y="29"/>
                  </a:cubicBezTo>
                  <a:cubicBezTo>
                    <a:pt x="21" y="30"/>
                    <a:pt x="17" y="26"/>
                    <a:pt x="16" y="23"/>
                  </a:cubicBezTo>
                  <a:cubicBezTo>
                    <a:pt x="14" y="20"/>
                    <a:pt x="16" y="16"/>
                    <a:pt x="15" y="14"/>
                  </a:cubicBezTo>
                  <a:cubicBezTo>
                    <a:pt x="14" y="10"/>
                    <a:pt x="13" y="12"/>
                    <a:pt x="11" y="11"/>
                  </a:cubicBezTo>
                  <a:cubicBezTo>
                    <a:pt x="10" y="11"/>
                    <a:pt x="9" y="11"/>
                    <a:pt x="9" y="11"/>
                  </a:cubicBezTo>
                  <a:cubicBezTo>
                    <a:pt x="8" y="11"/>
                    <a:pt x="9" y="9"/>
                    <a:pt x="8" y="9"/>
                  </a:cubicBezTo>
                  <a:cubicBezTo>
                    <a:pt x="6" y="8"/>
                    <a:pt x="4" y="8"/>
                    <a:pt x="2" y="7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644">
              <a:extLst>
                <a:ext uri="{FF2B5EF4-FFF2-40B4-BE49-F238E27FC236}">
                  <a16:creationId xmlns:a16="http://schemas.microsoft.com/office/drawing/2014/main" id="{1D7FDDAC-266F-49C7-9B30-811AAC7F6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714"/>
              <a:ext cx="17" cy="37"/>
            </a:xfrm>
            <a:custGeom>
              <a:avLst/>
              <a:gdLst>
                <a:gd name="T0" fmla="*/ 0 w 11"/>
                <a:gd name="T1" fmla="*/ 0 h 23"/>
                <a:gd name="T2" fmla="*/ 14 w 11"/>
                <a:gd name="T3" fmla="*/ 26 h 23"/>
                <a:gd name="T4" fmla="*/ 8 w 11"/>
                <a:gd name="T5" fmla="*/ 50 h 23"/>
                <a:gd name="T6" fmla="*/ 19 w 11"/>
                <a:gd name="T7" fmla="*/ 69 h 23"/>
                <a:gd name="T8" fmla="*/ 19 w 11"/>
                <a:gd name="T9" fmla="*/ 97 h 23"/>
                <a:gd name="T10" fmla="*/ 40 w 11"/>
                <a:gd name="T11" fmla="*/ 50 h 23"/>
                <a:gd name="T12" fmla="*/ 22 w 11"/>
                <a:gd name="T13" fmla="*/ 50 h 23"/>
                <a:gd name="T14" fmla="*/ 8 w 11"/>
                <a:gd name="T15" fmla="*/ 8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3">
                  <a:moveTo>
                    <a:pt x="0" y="0"/>
                  </a:moveTo>
                  <a:cubicBezTo>
                    <a:pt x="0" y="3"/>
                    <a:pt x="3" y="4"/>
                    <a:pt x="4" y="6"/>
                  </a:cubicBezTo>
                  <a:cubicBezTo>
                    <a:pt x="4" y="8"/>
                    <a:pt x="2" y="10"/>
                    <a:pt x="2" y="12"/>
                  </a:cubicBezTo>
                  <a:cubicBezTo>
                    <a:pt x="2" y="15"/>
                    <a:pt x="4" y="15"/>
                    <a:pt x="5" y="17"/>
                  </a:cubicBezTo>
                  <a:cubicBezTo>
                    <a:pt x="5" y="19"/>
                    <a:pt x="5" y="21"/>
                    <a:pt x="5" y="23"/>
                  </a:cubicBezTo>
                  <a:cubicBezTo>
                    <a:pt x="10" y="20"/>
                    <a:pt x="7" y="14"/>
                    <a:pt x="11" y="12"/>
                  </a:cubicBezTo>
                  <a:cubicBezTo>
                    <a:pt x="9" y="12"/>
                    <a:pt x="8" y="12"/>
                    <a:pt x="6" y="12"/>
                  </a:cubicBezTo>
                  <a:cubicBezTo>
                    <a:pt x="6" y="8"/>
                    <a:pt x="7" y="1"/>
                    <a:pt x="2" y="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645">
              <a:extLst>
                <a:ext uri="{FF2B5EF4-FFF2-40B4-BE49-F238E27FC236}">
                  <a16:creationId xmlns:a16="http://schemas.microsoft.com/office/drawing/2014/main" id="{D099DFAD-890A-455B-9BF2-A39F4C65E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533"/>
              <a:ext cx="47" cy="40"/>
            </a:xfrm>
            <a:custGeom>
              <a:avLst/>
              <a:gdLst>
                <a:gd name="T0" fmla="*/ 47 w 30"/>
                <a:gd name="T1" fmla="*/ 0 h 25"/>
                <a:gd name="T2" fmla="*/ 83 w 30"/>
                <a:gd name="T3" fmla="*/ 21 h 25"/>
                <a:gd name="T4" fmla="*/ 116 w 30"/>
                <a:gd name="T5" fmla="*/ 34 h 25"/>
                <a:gd name="T6" fmla="*/ 74 w 30"/>
                <a:gd name="T7" fmla="*/ 56 h 25"/>
                <a:gd name="T8" fmla="*/ 94 w 30"/>
                <a:gd name="T9" fmla="*/ 90 h 25"/>
                <a:gd name="T10" fmla="*/ 47 w 30"/>
                <a:gd name="T11" fmla="*/ 42 h 25"/>
                <a:gd name="T12" fmla="*/ 14 w 30"/>
                <a:gd name="T13" fmla="*/ 42 h 25"/>
                <a:gd name="T14" fmla="*/ 49 w 30"/>
                <a:gd name="T15" fmla="*/ 13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5">
                  <a:moveTo>
                    <a:pt x="12" y="0"/>
                  </a:moveTo>
                  <a:cubicBezTo>
                    <a:pt x="10" y="3"/>
                    <a:pt x="20" y="5"/>
                    <a:pt x="22" y="5"/>
                  </a:cubicBezTo>
                  <a:cubicBezTo>
                    <a:pt x="25" y="5"/>
                    <a:pt x="27" y="6"/>
                    <a:pt x="30" y="8"/>
                  </a:cubicBezTo>
                  <a:cubicBezTo>
                    <a:pt x="27" y="11"/>
                    <a:pt x="20" y="10"/>
                    <a:pt x="19" y="14"/>
                  </a:cubicBezTo>
                  <a:cubicBezTo>
                    <a:pt x="18" y="17"/>
                    <a:pt x="24" y="19"/>
                    <a:pt x="24" y="22"/>
                  </a:cubicBezTo>
                  <a:cubicBezTo>
                    <a:pt x="18" y="25"/>
                    <a:pt x="13" y="16"/>
                    <a:pt x="12" y="10"/>
                  </a:cubicBezTo>
                  <a:cubicBezTo>
                    <a:pt x="10" y="10"/>
                    <a:pt x="5" y="11"/>
                    <a:pt x="4" y="10"/>
                  </a:cubicBezTo>
                  <a:cubicBezTo>
                    <a:pt x="0" y="6"/>
                    <a:pt x="11" y="3"/>
                    <a:pt x="13" y="3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Freeform 646">
              <a:extLst>
                <a:ext uri="{FF2B5EF4-FFF2-40B4-BE49-F238E27FC236}">
                  <a16:creationId xmlns:a16="http://schemas.microsoft.com/office/drawing/2014/main" id="{970DCFCC-A6EE-4BAC-AEE3-8DC171BFC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1" y="2487"/>
              <a:ext cx="54" cy="50"/>
            </a:xfrm>
            <a:custGeom>
              <a:avLst/>
              <a:gdLst>
                <a:gd name="T0" fmla="*/ 108 w 34"/>
                <a:gd name="T1" fmla="*/ 13 h 31"/>
                <a:gd name="T2" fmla="*/ 73 w 34"/>
                <a:gd name="T3" fmla="*/ 55 h 31"/>
                <a:gd name="T4" fmla="*/ 60 w 34"/>
                <a:gd name="T5" fmla="*/ 71 h 31"/>
                <a:gd name="T6" fmla="*/ 40 w 34"/>
                <a:gd name="T7" fmla="*/ 84 h 31"/>
                <a:gd name="T8" fmla="*/ 25 w 34"/>
                <a:gd name="T9" fmla="*/ 105 h 31"/>
                <a:gd name="T10" fmla="*/ 5 w 34"/>
                <a:gd name="T11" fmla="*/ 131 h 31"/>
                <a:gd name="T12" fmla="*/ 56 w 34"/>
                <a:gd name="T13" fmla="*/ 90 h 31"/>
                <a:gd name="T14" fmla="*/ 83 w 34"/>
                <a:gd name="T15" fmla="*/ 60 h 31"/>
                <a:gd name="T16" fmla="*/ 137 w 34"/>
                <a:gd name="T17" fmla="*/ 105 h 31"/>
                <a:gd name="T18" fmla="*/ 124 w 34"/>
                <a:gd name="T19" fmla="*/ 42 h 31"/>
                <a:gd name="T20" fmla="*/ 108 w 34"/>
                <a:gd name="T21" fmla="*/ 42 h 31"/>
                <a:gd name="T22" fmla="*/ 116 w 34"/>
                <a:gd name="T23" fmla="*/ 0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" h="31">
                  <a:moveTo>
                    <a:pt x="27" y="3"/>
                  </a:moveTo>
                  <a:cubicBezTo>
                    <a:pt x="24" y="6"/>
                    <a:pt x="21" y="9"/>
                    <a:pt x="18" y="13"/>
                  </a:cubicBezTo>
                  <a:cubicBezTo>
                    <a:pt x="17" y="14"/>
                    <a:pt x="16" y="16"/>
                    <a:pt x="15" y="17"/>
                  </a:cubicBezTo>
                  <a:cubicBezTo>
                    <a:pt x="13" y="18"/>
                    <a:pt x="11" y="19"/>
                    <a:pt x="10" y="20"/>
                  </a:cubicBezTo>
                  <a:cubicBezTo>
                    <a:pt x="8" y="22"/>
                    <a:pt x="9" y="23"/>
                    <a:pt x="6" y="25"/>
                  </a:cubicBezTo>
                  <a:cubicBezTo>
                    <a:pt x="5" y="27"/>
                    <a:pt x="0" y="29"/>
                    <a:pt x="1" y="31"/>
                  </a:cubicBezTo>
                  <a:cubicBezTo>
                    <a:pt x="5" y="30"/>
                    <a:pt x="10" y="25"/>
                    <a:pt x="14" y="22"/>
                  </a:cubicBezTo>
                  <a:cubicBezTo>
                    <a:pt x="17" y="20"/>
                    <a:pt x="18" y="16"/>
                    <a:pt x="21" y="14"/>
                  </a:cubicBezTo>
                  <a:cubicBezTo>
                    <a:pt x="28" y="8"/>
                    <a:pt x="31" y="21"/>
                    <a:pt x="34" y="25"/>
                  </a:cubicBezTo>
                  <a:cubicBezTo>
                    <a:pt x="33" y="21"/>
                    <a:pt x="31" y="15"/>
                    <a:pt x="31" y="10"/>
                  </a:cubicBezTo>
                  <a:cubicBezTo>
                    <a:pt x="30" y="10"/>
                    <a:pt x="28" y="10"/>
                    <a:pt x="27" y="10"/>
                  </a:cubicBezTo>
                  <a:cubicBezTo>
                    <a:pt x="27" y="7"/>
                    <a:pt x="26" y="2"/>
                    <a:pt x="29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647">
              <a:extLst>
                <a:ext uri="{FF2B5EF4-FFF2-40B4-BE49-F238E27FC236}">
                  <a16:creationId xmlns:a16="http://schemas.microsoft.com/office/drawing/2014/main" id="{B18BBDC4-A59D-4C2C-BDD9-1CD2D8AF0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2366"/>
              <a:ext cx="21" cy="72"/>
            </a:xfrm>
            <a:custGeom>
              <a:avLst/>
              <a:gdLst>
                <a:gd name="T0" fmla="*/ 8 w 13"/>
                <a:gd name="T1" fmla="*/ 67 h 45"/>
                <a:gd name="T2" fmla="*/ 16 w 13"/>
                <a:gd name="T3" fmla="*/ 86 h 45"/>
                <a:gd name="T4" fmla="*/ 0 w 13"/>
                <a:gd name="T5" fmla="*/ 115 h 45"/>
                <a:gd name="T6" fmla="*/ 13 w 13"/>
                <a:gd name="T7" fmla="*/ 138 h 45"/>
                <a:gd name="T8" fmla="*/ 5 w 13"/>
                <a:gd name="T9" fmla="*/ 184 h 45"/>
                <a:gd name="T10" fmla="*/ 39 w 13"/>
                <a:gd name="T11" fmla="*/ 115 h 45"/>
                <a:gd name="T12" fmla="*/ 50 w 13"/>
                <a:gd name="T13" fmla="*/ 82 h 45"/>
                <a:gd name="T14" fmla="*/ 29 w 13"/>
                <a:gd name="T15" fmla="*/ 69 h 45"/>
                <a:gd name="T16" fmla="*/ 8 w 13"/>
                <a:gd name="T17" fmla="*/ 5 h 45"/>
                <a:gd name="T18" fmla="*/ 0 w 13"/>
                <a:gd name="T19" fmla="*/ 5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" h="45">
                  <a:moveTo>
                    <a:pt x="2" y="16"/>
                  </a:moveTo>
                  <a:cubicBezTo>
                    <a:pt x="1" y="17"/>
                    <a:pt x="4" y="19"/>
                    <a:pt x="4" y="21"/>
                  </a:cubicBezTo>
                  <a:cubicBezTo>
                    <a:pt x="4" y="24"/>
                    <a:pt x="0" y="25"/>
                    <a:pt x="0" y="28"/>
                  </a:cubicBezTo>
                  <a:cubicBezTo>
                    <a:pt x="1" y="31"/>
                    <a:pt x="3" y="31"/>
                    <a:pt x="3" y="34"/>
                  </a:cubicBezTo>
                  <a:cubicBezTo>
                    <a:pt x="3" y="38"/>
                    <a:pt x="0" y="41"/>
                    <a:pt x="1" y="45"/>
                  </a:cubicBezTo>
                  <a:cubicBezTo>
                    <a:pt x="5" y="41"/>
                    <a:pt x="6" y="33"/>
                    <a:pt x="9" y="28"/>
                  </a:cubicBezTo>
                  <a:cubicBezTo>
                    <a:pt x="10" y="26"/>
                    <a:pt x="13" y="23"/>
                    <a:pt x="12" y="20"/>
                  </a:cubicBezTo>
                  <a:cubicBezTo>
                    <a:pt x="11" y="17"/>
                    <a:pt x="8" y="19"/>
                    <a:pt x="7" y="17"/>
                  </a:cubicBezTo>
                  <a:cubicBezTo>
                    <a:pt x="5" y="15"/>
                    <a:pt x="7" y="0"/>
                    <a:pt x="2" y="1"/>
                  </a:cubicBezTo>
                  <a:cubicBezTo>
                    <a:pt x="0" y="5"/>
                    <a:pt x="3" y="12"/>
                    <a:pt x="0" y="1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Freeform 648">
              <a:extLst>
                <a:ext uri="{FF2B5EF4-FFF2-40B4-BE49-F238E27FC236}">
                  <a16:creationId xmlns:a16="http://schemas.microsoft.com/office/drawing/2014/main" id="{2A3D96C0-31FC-4025-B7F2-519465634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2422"/>
              <a:ext cx="13" cy="27"/>
            </a:xfrm>
            <a:custGeom>
              <a:avLst/>
              <a:gdLst>
                <a:gd name="T0" fmla="*/ 13 w 8"/>
                <a:gd name="T1" fmla="*/ 5 h 17"/>
                <a:gd name="T2" fmla="*/ 13 w 8"/>
                <a:gd name="T3" fmla="*/ 48 h 17"/>
                <a:gd name="T4" fmla="*/ 18 w 8"/>
                <a:gd name="T5" fmla="*/ 68 h 17"/>
                <a:gd name="T6" fmla="*/ 29 w 8"/>
                <a:gd name="T7" fmla="*/ 0 h 17"/>
                <a:gd name="T8" fmla="*/ 26 w 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7">
                  <a:moveTo>
                    <a:pt x="3" y="1"/>
                  </a:moveTo>
                  <a:cubicBezTo>
                    <a:pt x="3" y="5"/>
                    <a:pt x="0" y="7"/>
                    <a:pt x="3" y="12"/>
                  </a:cubicBezTo>
                  <a:cubicBezTo>
                    <a:pt x="4" y="14"/>
                    <a:pt x="6" y="13"/>
                    <a:pt x="4" y="17"/>
                  </a:cubicBezTo>
                  <a:cubicBezTo>
                    <a:pt x="8" y="17"/>
                    <a:pt x="7" y="3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2" name="Freeform 649">
              <a:extLst>
                <a:ext uri="{FF2B5EF4-FFF2-40B4-BE49-F238E27FC236}">
                  <a16:creationId xmlns:a16="http://schemas.microsoft.com/office/drawing/2014/main" id="{55072EF5-78A3-4081-AE6C-7B75E8CAC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2230"/>
              <a:ext cx="25" cy="92"/>
            </a:xfrm>
            <a:custGeom>
              <a:avLst/>
              <a:gdLst>
                <a:gd name="T0" fmla="*/ 14 w 16"/>
                <a:gd name="T1" fmla="*/ 90 h 58"/>
                <a:gd name="T2" fmla="*/ 8 w 16"/>
                <a:gd name="T3" fmla="*/ 116 h 58"/>
                <a:gd name="T4" fmla="*/ 27 w 16"/>
                <a:gd name="T5" fmla="*/ 136 h 58"/>
                <a:gd name="T6" fmla="*/ 20 w 16"/>
                <a:gd name="T7" fmla="*/ 155 h 58"/>
                <a:gd name="T8" fmla="*/ 31 w 16"/>
                <a:gd name="T9" fmla="*/ 179 h 58"/>
                <a:gd name="T10" fmla="*/ 31 w 16"/>
                <a:gd name="T11" fmla="*/ 206 h 58"/>
                <a:gd name="T12" fmla="*/ 47 w 16"/>
                <a:gd name="T13" fmla="*/ 163 h 58"/>
                <a:gd name="T14" fmla="*/ 39 w 16"/>
                <a:gd name="T15" fmla="*/ 76 h 58"/>
                <a:gd name="T16" fmla="*/ 53 w 16"/>
                <a:gd name="T17" fmla="*/ 40 h 58"/>
                <a:gd name="T18" fmla="*/ 39 w 16"/>
                <a:gd name="T19" fmla="*/ 13 h 58"/>
                <a:gd name="T20" fmla="*/ 27 w 16"/>
                <a:gd name="T21" fmla="*/ 43 h 58"/>
                <a:gd name="T22" fmla="*/ 20 w 16"/>
                <a:gd name="T23" fmla="*/ 76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" h="58">
                  <a:moveTo>
                    <a:pt x="4" y="23"/>
                  </a:moveTo>
                  <a:cubicBezTo>
                    <a:pt x="1" y="19"/>
                    <a:pt x="0" y="26"/>
                    <a:pt x="2" y="29"/>
                  </a:cubicBezTo>
                  <a:cubicBezTo>
                    <a:pt x="4" y="31"/>
                    <a:pt x="7" y="31"/>
                    <a:pt x="7" y="34"/>
                  </a:cubicBezTo>
                  <a:cubicBezTo>
                    <a:pt x="7" y="36"/>
                    <a:pt x="5" y="37"/>
                    <a:pt x="5" y="39"/>
                  </a:cubicBezTo>
                  <a:cubicBezTo>
                    <a:pt x="4" y="41"/>
                    <a:pt x="7" y="43"/>
                    <a:pt x="8" y="45"/>
                  </a:cubicBezTo>
                  <a:cubicBezTo>
                    <a:pt x="9" y="47"/>
                    <a:pt x="7" y="50"/>
                    <a:pt x="8" y="52"/>
                  </a:cubicBezTo>
                  <a:cubicBezTo>
                    <a:pt x="11" y="58"/>
                    <a:pt x="12" y="43"/>
                    <a:pt x="12" y="41"/>
                  </a:cubicBezTo>
                  <a:cubicBezTo>
                    <a:pt x="10" y="34"/>
                    <a:pt x="6" y="26"/>
                    <a:pt x="10" y="19"/>
                  </a:cubicBezTo>
                  <a:cubicBezTo>
                    <a:pt x="11" y="16"/>
                    <a:pt x="16" y="14"/>
                    <a:pt x="14" y="10"/>
                  </a:cubicBezTo>
                  <a:cubicBezTo>
                    <a:pt x="13" y="6"/>
                    <a:pt x="8" y="7"/>
                    <a:pt x="10" y="3"/>
                  </a:cubicBezTo>
                  <a:cubicBezTo>
                    <a:pt x="6" y="0"/>
                    <a:pt x="7" y="9"/>
                    <a:pt x="7" y="11"/>
                  </a:cubicBezTo>
                  <a:cubicBezTo>
                    <a:pt x="7" y="15"/>
                    <a:pt x="6" y="16"/>
                    <a:pt x="5" y="19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3" name="Freeform 650">
              <a:extLst>
                <a:ext uri="{FF2B5EF4-FFF2-40B4-BE49-F238E27FC236}">
                  <a16:creationId xmlns:a16="http://schemas.microsoft.com/office/drawing/2014/main" id="{DD4DEB36-F689-472C-8593-C667687C6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204"/>
              <a:ext cx="32" cy="43"/>
            </a:xfrm>
            <a:custGeom>
              <a:avLst/>
              <a:gdLst>
                <a:gd name="T0" fmla="*/ 0 w 20"/>
                <a:gd name="T1" fmla="*/ 5 h 27"/>
                <a:gd name="T2" fmla="*/ 35 w 20"/>
                <a:gd name="T3" fmla="*/ 64 h 27"/>
                <a:gd name="T4" fmla="*/ 56 w 20"/>
                <a:gd name="T5" fmla="*/ 81 h 27"/>
                <a:gd name="T6" fmla="*/ 61 w 20"/>
                <a:gd name="T7" fmla="*/ 104 h 27"/>
                <a:gd name="T8" fmla="*/ 77 w 20"/>
                <a:gd name="T9" fmla="*/ 68 h 27"/>
                <a:gd name="T10" fmla="*/ 77 w 20"/>
                <a:gd name="T11" fmla="*/ 35 h 27"/>
                <a:gd name="T12" fmla="*/ 56 w 20"/>
                <a:gd name="T13" fmla="*/ 35 h 27"/>
                <a:gd name="T14" fmla="*/ 48 w 20"/>
                <a:gd name="T15" fmla="*/ 21 h 27"/>
                <a:gd name="T16" fmla="*/ 13 w 20"/>
                <a:gd name="T17" fmla="*/ 0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7">
                  <a:moveTo>
                    <a:pt x="0" y="1"/>
                  </a:moveTo>
                  <a:cubicBezTo>
                    <a:pt x="9" y="0"/>
                    <a:pt x="7" y="12"/>
                    <a:pt x="9" y="16"/>
                  </a:cubicBezTo>
                  <a:cubicBezTo>
                    <a:pt x="10" y="18"/>
                    <a:pt x="13" y="18"/>
                    <a:pt x="14" y="20"/>
                  </a:cubicBezTo>
                  <a:cubicBezTo>
                    <a:pt x="16" y="21"/>
                    <a:pt x="15" y="24"/>
                    <a:pt x="15" y="26"/>
                  </a:cubicBezTo>
                  <a:cubicBezTo>
                    <a:pt x="19" y="27"/>
                    <a:pt x="20" y="20"/>
                    <a:pt x="19" y="17"/>
                  </a:cubicBezTo>
                  <a:cubicBezTo>
                    <a:pt x="19" y="15"/>
                    <a:pt x="20" y="11"/>
                    <a:pt x="19" y="9"/>
                  </a:cubicBezTo>
                  <a:cubicBezTo>
                    <a:pt x="18" y="9"/>
                    <a:pt x="16" y="9"/>
                    <a:pt x="14" y="9"/>
                  </a:cubicBezTo>
                  <a:cubicBezTo>
                    <a:pt x="14" y="8"/>
                    <a:pt x="13" y="6"/>
                    <a:pt x="12" y="5"/>
                  </a:cubicBezTo>
                  <a:cubicBezTo>
                    <a:pt x="9" y="2"/>
                    <a:pt x="7" y="0"/>
                    <a:pt x="3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4" name="Freeform 651">
              <a:extLst>
                <a:ext uri="{FF2B5EF4-FFF2-40B4-BE49-F238E27FC236}">
                  <a16:creationId xmlns:a16="http://schemas.microsoft.com/office/drawing/2014/main" id="{CEF5D330-8BD2-41E4-831C-BA840DF76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5" y="2196"/>
              <a:ext cx="47" cy="35"/>
            </a:xfrm>
            <a:custGeom>
              <a:avLst/>
              <a:gdLst>
                <a:gd name="T0" fmla="*/ 14 w 30"/>
                <a:gd name="T1" fmla="*/ 8 h 22"/>
                <a:gd name="T2" fmla="*/ 5 w 30"/>
                <a:gd name="T3" fmla="*/ 8 h 22"/>
                <a:gd name="T4" fmla="*/ 31 w 30"/>
                <a:gd name="T5" fmla="*/ 25 h 22"/>
                <a:gd name="T6" fmla="*/ 39 w 30"/>
                <a:gd name="T7" fmla="*/ 64 h 22"/>
                <a:gd name="T8" fmla="*/ 94 w 30"/>
                <a:gd name="T9" fmla="*/ 68 h 22"/>
                <a:gd name="T10" fmla="*/ 111 w 30"/>
                <a:gd name="T11" fmla="*/ 81 h 22"/>
                <a:gd name="T12" fmla="*/ 96 w 30"/>
                <a:gd name="T13" fmla="*/ 48 h 22"/>
                <a:gd name="T14" fmla="*/ 66 w 30"/>
                <a:gd name="T15" fmla="*/ 46 h 22"/>
                <a:gd name="T16" fmla="*/ 47 w 30"/>
                <a:gd name="T17" fmla="*/ 29 h 22"/>
                <a:gd name="T18" fmla="*/ 31 w 30"/>
                <a:gd name="T19" fmla="*/ 13 h 22"/>
                <a:gd name="T20" fmla="*/ 13 w 30"/>
                <a:gd name="T21" fmla="*/ 5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0" h="22">
                  <a:moveTo>
                    <a:pt x="4" y="2"/>
                  </a:moveTo>
                  <a:cubicBezTo>
                    <a:pt x="3" y="1"/>
                    <a:pt x="1" y="0"/>
                    <a:pt x="1" y="2"/>
                  </a:cubicBezTo>
                  <a:cubicBezTo>
                    <a:pt x="0" y="5"/>
                    <a:pt x="6" y="5"/>
                    <a:pt x="8" y="6"/>
                  </a:cubicBezTo>
                  <a:cubicBezTo>
                    <a:pt x="16" y="10"/>
                    <a:pt x="9" y="10"/>
                    <a:pt x="10" y="16"/>
                  </a:cubicBezTo>
                  <a:cubicBezTo>
                    <a:pt x="15" y="16"/>
                    <a:pt x="20" y="12"/>
                    <a:pt x="24" y="17"/>
                  </a:cubicBezTo>
                  <a:cubicBezTo>
                    <a:pt x="25" y="18"/>
                    <a:pt x="27" y="22"/>
                    <a:pt x="29" y="20"/>
                  </a:cubicBezTo>
                  <a:cubicBezTo>
                    <a:pt x="30" y="18"/>
                    <a:pt x="27" y="13"/>
                    <a:pt x="25" y="12"/>
                  </a:cubicBezTo>
                  <a:cubicBezTo>
                    <a:pt x="23" y="11"/>
                    <a:pt x="19" y="12"/>
                    <a:pt x="17" y="11"/>
                  </a:cubicBezTo>
                  <a:cubicBezTo>
                    <a:pt x="15" y="10"/>
                    <a:pt x="13" y="9"/>
                    <a:pt x="12" y="7"/>
                  </a:cubicBezTo>
                  <a:cubicBezTo>
                    <a:pt x="11" y="6"/>
                    <a:pt x="10" y="4"/>
                    <a:pt x="8" y="3"/>
                  </a:cubicBezTo>
                  <a:cubicBezTo>
                    <a:pt x="6" y="2"/>
                    <a:pt x="4" y="2"/>
                    <a:pt x="3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5" name="Freeform 652">
              <a:extLst>
                <a:ext uri="{FF2B5EF4-FFF2-40B4-BE49-F238E27FC236}">
                  <a16:creationId xmlns:a16="http://schemas.microsoft.com/office/drawing/2014/main" id="{3D9F4930-A5EC-41AC-88CD-F5C2AADB7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2060"/>
              <a:ext cx="64" cy="90"/>
            </a:xfrm>
            <a:custGeom>
              <a:avLst/>
              <a:gdLst>
                <a:gd name="T0" fmla="*/ 0 w 40"/>
                <a:gd name="T1" fmla="*/ 155 h 57"/>
                <a:gd name="T2" fmla="*/ 29 w 40"/>
                <a:gd name="T3" fmla="*/ 163 h 57"/>
                <a:gd name="T4" fmla="*/ 56 w 40"/>
                <a:gd name="T5" fmla="*/ 134 h 57"/>
                <a:gd name="T6" fmla="*/ 77 w 40"/>
                <a:gd name="T7" fmla="*/ 142 h 57"/>
                <a:gd name="T8" fmla="*/ 90 w 40"/>
                <a:gd name="T9" fmla="*/ 134 h 57"/>
                <a:gd name="T10" fmla="*/ 102 w 40"/>
                <a:gd name="T11" fmla="*/ 128 h 57"/>
                <a:gd name="T12" fmla="*/ 115 w 40"/>
                <a:gd name="T13" fmla="*/ 117 h 57"/>
                <a:gd name="T14" fmla="*/ 136 w 40"/>
                <a:gd name="T15" fmla="*/ 82 h 57"/>
                <a:gd name="T16" fmla="*/ 128 w 40"/>
                <a:gd name="T17" fmla="*/ 60 h 57"/>
                <a:gd name="T18" fmla="*/ 157 w 40"/>
                <a:gd name="T19" fmla="*/ 33 h 57"/>
                <a:gd name="T20" fmla="*/ 163 w 40"/>
                <a:gd name="T21" fmla="*/ 0 h 57"/>
                <a:gd name="T22" fmla="*/ 150 w 40"/>
                <a:gd name="T23" fmla="*/ 81 h 57"/>
                <a:gd name="T24" fmla="*/ 118 w 40"/>
                <a:gd name="T25" fmla="*/ 129 h 57"/>
                <a:gd name="T26" fmla="*/ 90 w 40"/>
                <a:gd name="T27" fmla="*/ 145 h 57"/>
                <a:gd name="T28" fmla="*/ 77 w 40"/>
                <a:gd name="T29" fmla="*/ 156 h 57"/>
                <a:gd name="T30" fmla="*/ 94 w 40"/>
                <a:gd name="T31" fmla="*/ 189 h 57"/>
                <a:gd name="T32" fmla="*/ 86 w 40"/>
                <a:gd name="T33" fmla="*/ 224 h 57"/>
                <a:gd name="T34" fmla="*/ 54 w 40"/>
                <a:gd name="T35" fmla="*/ 169 h 57"/>
                <a:gd name="T36" fmla="*/ 34 w 40"/>
                <a:gd name="T37" fmla="*/ 169 h 57"/>
                <a:gd name="T38" fmla="*/ 5 w 40"/>
                <a:gd name="T39" fmla="*/ 156 h 5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57">
                  <a:moveTo>
                    <a:pt x="0" y="39"/>
                  </a:moveTo>
                  <a:cubicBezTo>
                    <a:pt x="2" y="40"/>
                    <a:pt x="4" y="42"/>
                    <a:pt x="7" y="41"/>
                  </a:cubicBezTo>
                  <a:cubicBezTo>
                    <a:pt x="10" y="41"/>
                    <a:pt x="11" y="35"/>
                    <a:pt x="14" y="34"/>
                  </a:cubicBezTo>
                  <a:cubicBezTo>
                    <a:pt x="16" y="34"/>
                    <a:pt x="17" y="37"/>
                    <a:pt x="19" y="36"/>
                  </a:cubicBezTo>
                  <a:cubicBezTo>
                    <a:pt x="21" y="36"/>
                    <a:pt x="21" y="34"/>
                    <a:pt x="22" y="34"/>
                  </a:cubicBezTo>
                  <a:cubicBezTo>
                    <a:pt x="23" y="33"/>
                    <a:pt x="24" y="33"/>
                    <a:pt x="25" y="32"/>
                  </a:cubicBezTo>
                  <a:cubicBezTo>
                    <a:pt x="27" y="31"/>
                    <a:pt x="26" y="32"/>
                    <a:pt x="28" y="30"/>
                  </a:cubicBezTo>
                  <a:cubicBezTo>
                    <a:pt x="30" y="28"/>
                    <a:pt x="32" y="24"/>
                    <a:pt x="33" y="21"/>
                  </a:cubicBezTo>
                  <a:cubicBezTo>
                    <a:pt x="33" y="19"/>
                    <a:pt x="35" y="15"/>
                    <a:pt x="31" y="15"/>
                  </a:cubicBezTo>
                  <a:cubicBezTo>
                    <a:pt x="30" y="11"/>
                    <a:pt x="36" y="10"/>
                    <a:pt x="38" y="8"/>
                  </a:cubicBezTo>
                  <a:cubicBezTo>
                    <a:pt x="39" y="6"/>
                    <a:pt x="40" y="2"/>
                    <a:pt x="40" y="0"/>
                  </a:cubicBezTo>
                  <a:cubicBezTo>
                    <a:pt x="40" y="7"/>
                    <a:pt x="38" y="13"/>
                    <a:pt x="37" y="20"/>
                  </a:cubicBezTo>
                  <a:cubicBezTo>
                    <a:pt x="36" y="25"/>
                    <a:pt x="35" y="31"/>
                    <a:pt x="29" y="33"/>
                  </a:cubicBezTo>
                  <a:cubicBezTo>
                    <a:pt x="25" y="34"/>
                    <a:pt x="25" y="34"/>
                    <a:pt x="22" y="37"/>
                  </a:cubicBezTo>
                  <a:cubicBezTo>
                    <a:pt x="22" y="38"/>
                    <a:pt x="19" y="39"/>
                    <a:pt x="19" y="40"/>
                  </a:cubicBezTo>
                  <a:cubicBezTo>
                    <a:pt x="18" y="43"/>
                    <a:pt x="22" y="45"/>
                    <a:pt x="23" y="48"/>
                  </a:cubicBezTo>
                  <a:cubicBezTo>
                    <a:pt x="24" y="51"/>
                    <a:pt x="23" y="54"/>
                    <a:pt x="21" y="57"/>
                  </a:cubicBezTo>
                  <a:cubicBezTo>
                    <a:pt x="18" y="53"/>
                    <a:pt x="18" y="45"/>
                    <a:pt x="13" y="43"/>
                  </a:cubicBezTo>
                  <a:cubicBezTo>
                    <a:pt x="12" y="42"/>
                    <a:pt x="10" y="43"/>
                    <a:pt x="8" y="43"/>
                  </a:cubicBezTo>
                  <a:cubicBezTo>
                    <a:pt x="5" y="43"/>
                    <a:pt x="4" y="43"/>
                    <a:pt x="1" y="4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6" name="Freeform 653">
              <a:extLst>
                <a:ext uri="{FF2B5EF4-FFF2-40B4-BE49-F238E27FC236}">
                  <a16:creationId xmlns:a16="http://schemas.microsoft.com/office/drawing/2014/main" id="{984DC836-93F5-4058-AB30-836622A74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980"/>
              <a:ext cx="34" cy="73"/>
            </a:xfrm>
            <a:custGeom>
              <a:avLst/>
              <a:gdLst>
                <a:gd name="T0" fmla="*/ 45 w 22"/>
                <a:gd name="T1" fmla="*/ 0 h 46"/>
                <a:gd name="T2" fmla="*/ 34 w 22"/>
                <a:gd name="T3" fmla="*/ 48 h 46"/>
                <a:gd name="T4" fmla="*/ 48 w 22"/>
                <a:gd name="T5" fmla="*/ 103 h 46"/>
                <a:gd name="T6" fmla="*/ 26 w 22"/>
                <a:gd name="T7" fmla="*/ 149 h 46"/>
                <a:gd name="T8" fmla="*/ 26 w 22"/>
                <a:gd name="T9" fmla="*/ 179 h 46"/>
                <a:gd name="T10" fmla="*/ 48 w 22"/>
                <a:gd name="T11" fmla="*/ 143 h 46"/>
                <a:gd name="T12" fmla="*/ 66 w 22"/>
                <a:gd name="T13" fmla="*/ 121 h 46"/>
                <a:gd name="T14" fmla="*/ 56 w 22"/>
                <a:gd name="T15" fmla="*/ 68 h 46"/>
                <a:gd name="T16" fmla="*/ 45 w 22"/>
                <a:gd name="T17" fmla="*/ 52 h 46"/>
                <a:gd name="T18" fmla="*/ 45 w 22"/>
                <a:gd name="T19" fmla="*/ 16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46">
                  <a:moveTo>
                    <a:pt x="12" y="0"/>
                  </a:moveTo>
                  <a:cubicBezTo>
                    <a:pt x="9" y="3"/>
                    <a:pt x="9" y="7"/>
                    <a:pt x="9" y="12"/>
                  </a:cubicBezTo>
                  <a:cubicBezTo>
                    <a:pt x="10" y="16"/>
                    <a:pt x="14" y="22"/>
                    <a:pt x="13" y="26"/>
                  </a:cubicBezTo>
                  <a:cubicBezTo>
                    <a:pt x="12" y="30"/>
                    <a:pt x="0" y="34"/>
                    <a:pt x="7" y="37"/>
                  </a:cubicBezTo>
                  <a:cubicBezTo>
                    <a:pt x="4" y="39"/>
                    <a:pt x="2" y="46"/>
                    <a:pt x="7" y="45"/>
                  </a:cubicBezTo>
                  <a:cubicBezTo>
                    <a:pt x="10" y="44"/>
                    <a:pt x="11" y="39"/>
                    <a:pt x="13" y="36"/>
                  </a:cubicBezTo>
                  <a:cubicBezTo>
                    <a:pt x="14" y="34"/>
                    <a:pt x="17" y="32"/>
                    <a:pt x="18" y="30"/>
                  </a:cubicBezTo>
                  <a:cubicBezTo>
                    <a:pt x="22" y="25"/>
                    <a:pt x="19" y="20"/>
                    <a:pt x="15" y="17"/>
                  </a:cubicBezTo>
                  <a:cubicBezTo>
                    <a:pt x="13" y="15"/>
                    <a:pt x="12" y="15"/>
                    <a:pt x="12" y="13"/>
                  </a:cubicBezTo>
                  <a:cubicBezTo>
                    <a:pt x="11" y="10"/>
                    <a:pt x="13" y="6"/>
                    <a:pt x="12" y="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654">
              <a:extLst>
                <a:ext uri="{FF2B5EF4-FFF2-40B4-BE49-F238E27FC236}">
                  <a16:creationId xmlns:a16="http://schemas.microsoft.com/office/drawing/2014/main" id="{E4F68891-0FAE-4CDA-8226-1A1C2FFF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845"/>
              <a:ext cx="29" cy="50"/>
            </a:xfrm>
            <a:custGeom>
              <a:avLst/>
              <a:gdLst>
                <a:gd name="T0" fmla="*/ 13 w 18"/>
                <a:gd name="T1" fmla="*/ 8 h 31"/>
                <a:gd name="T2" fmla="*/ 8 w 18"/>
                <a:gd name="T3" fmla="*/ 5 h 31"/>
                <a:gd name="T4" fmla="*/ 16 w 18"/>
                <a:gd name="T5" fmla="*/ 60 h 31"/>
                <a:gd name="T6" fmla="*/ 47 w 18"/>
                <a:gd name="T7" fmla="*/ 84 h 31"/>
                <a:gd name="T8" fmla="*/ 50 w 18"/>
                <a:gd name="T9" fmla="*/ 118 h 31"/>
                <a:gd name="T10" fmla="*/ 71 w 18"/>
                <a:gd name="T11" fmla="*/ 131 h 31"/>
                <a:gd name="T12" fmla="*/ 71 w 18"/>
                <a:gd name="T13" fmla="*/ 81 h 31"/>
                <a:gd name="T14" fmla="*/ 55 w 18"/>
                <a:gd name="T15" fmla="*/ 55 h 31"/>
                <a:gd name="T16" fmla="*/ 29 w 18"/>
                <a:gd name="T17" fmla="*/ 21 h 31"/>
                <a:gd name="T18" fmla="*/ 5 w 18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" h="31">
                  <a:moveTo>
                    <a:pt x="3" y="2"/>
                  </a:moveTo>
                  <a:cubicBezTo>
                    <a:pt x="3" y="1"/>
                    <a:pt x="2" y="1"/>
                    <a:pt x="2" y="1"/>
                  </a:cubicBezTo>
                  <a:cubicBezTo>
                    <a:pt x="0" y="4"/>
                    <a:pt x="1" y="12"/>
                    <a:pt x="4" y="14"/>
                  </a:cubicBezTo>
                  <a:cubicBezTo>
                    <a:pt x="7" y="17"/>
                    <a:pt x="11" y="14"/>
                    <a:pt x="11" y="20"/>
                  </a:cubicBezTo>
                  <a:cubicBezTo>
                    <a:pt x="11" y="23"/>
                    <a:pt x="9" y="25"/>
                    <a:pt x="12" y="28"/>
                  </a:cubicBezTo>
                  <a:cubicBezTo>
                    <a:pt x="14" y="29"/>
                    <a:pt x="16" y="29"/>
                    <a:pt x="17" y="31"/>
                  </a:cubicBezTo>
                  <a:cubicBezTo>
                    <a:pt x="18" y="27"/>
                    <a:pt x="16" y="23"/>
                    <a:pt x="17" y="19"/>
                  </a:cubicBezTo>
                  <a:cubicBezTo>
                    <a:pt x="17" y="14"/>
                    <a:pt x="17" y="16"/>
                    <a:pt x="13" y="13"/>
                  </a:cubicBezTo>
                  <a:cubicBezTo>
                    <a:pt x="9" y="11"/>
                    <a:pt x="9" y="8"/>
                    <a:pt x="7" y="5"/>
                  </a:cubicBezTo>
                  <a:cubicBezTo>
                    <a:pt x="5" y="3"/>
                    <a:pt x="2" y="3"/>
                    <a:pt x="1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655">
              <a:extLst>
                <a:ext uri="{FF2B5EF4-FFF2-40B4-BE49-F238E27FC236}">
                  <a16:creationId xmlns:a16="http://schemas.microsoft.com/office/drawing/2014/main" id="{BCBD4694-2DEC-457A-ABA7-3FF9DA1B0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" y="1780"/>
              <a:ext cx="27" cy="29"/>
            </a:xfrm>
            <a:custGeom>
              <a:avLst/>
              <a:gdLst>
                <a:gd name="T0" fmla="*/ 68 w 17"/>
                <a:gd name="T1" fmla="*/ 5 h 18"/>
                <a:gd name="T2" fmla="*/ 25 w 17"/>
                <a:gd name="T3" fmla="*/ 47 h 18"/>
                <a:gd name="T4" fmla="*/ 0 w 17"/>
                <a:gd name="T5" fmla="*/ 71 h 18"/>
                <a:gd name="T6" fmla="*/ 27 w 17"/>
                <a:gd name="T7" fmla="*/ 29 h 18"/>
                <a:gd name="T8" fmla="*/ 68 w 17"/>
                <a:gd name="T9" fmla="*/ 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8">
                  <a:moveTo>
                    <a:pt x="17" y="1"/>
                  </a:moveTo>
                  <a:cubicBezTo>
                    <a:pt x="14" y="0"/>
                    <a:pt x="8" y="9"/>
                    <a:pt x="6" y="11"/>
                  </a:cubicBezTo>
                  <a:cubicBezTo>
                    <a:pt x="4" y="14"/>
                    <a:pt x="5" y="18"/>
                    <a:pt x="0" y="17"/>
                  </a:cubicBezTo>
                  <a:cubicBezTo>
                    <a:pt x="2" y="14"/>
                    <a:pt x="4" y="10"/>
                    <a:pt x="7" y="7"/>
                  </a:cubicBezTo>
                  <a:cubicBezTo>
                    <a:pt x="10" y="4"/>
                    <a:pt x="15" y="5"/>
                    <a:pt x="17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656">
              <a:extLst>
                <a:ext uri="{FF2B5EF4-FFF2-40B4-BE49-F238E27FC236}">
                  <a16:creationId xmlns:a16="http://schemas.microsoft.com/office/drawing/2014/main" id="{EA696E86-B5B6-4015-AFDC-80D3B43C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2535"/>
              <a:ext cx="44" cy="59"/>
            </a:xfrm>
            <a:custGeom>
              <a:avLst/>
              <a:gdLst>
                <a:gd name="T0" fmla="*/ 108 w 28"/>
                <a:gd name="T1" fmla="*/ 0 h 37"/>
                <a:gd name="T2" fmla="*/ 74 w 28"/>
                <a:gd name="T3" fmla="*/ 33 h 37"/>
                <a:gd name="T4" fmla="*/ 69 w 28"/>
                <a:gd name="T5" fmla="*/ 53 h 37"/>
                <a:gd name="T6" fmla="*/ 47 w 28"/>
                <a:gd name="T7" fmla="*/ 73 h 37"/>
                <a:gd name="T8" fmla="*/ 0 w 28"/>
                <a:gd name="T9" fmla="*/ 145 h 37"/>
                <a:gd name="T10" fmla="*/ 74 w 28"/>
                <a:gd name="T11" fmla="*/ 73 h 37"/>
                <a:gd name="T12" fmla="*/ 96 w 28"/>
                <a:gd name="T13" fmla="*/ 8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7">
                  <a:moveTo>
                    <a:pt x="28" y="0"/>
                  </a:moveTo>
                  <a:cubicBezTo>
                    <a:pt x="24" y="0"/>
                    <a:pt x="21" y="5"/>
                    <a:pt x="19" y="8"/>
                  </a:cubicBezTo>
                  <a:cubicBezTo>
                    <a:pt x="19" y="10"/>
                    <a:pt x="19" y="11"/>
                    <a:pt x="18" y="13"/>
                  </a:cubicBezTo>
                  <a:cubicBezTo>
                    <a:pt x="16" y="15"/>
                    <a:pt x="13" y="16"/>
                    <a:pt x="12" y="18"/>
                  </a:cubicBezTo>
                  <a:cubicBezTo>
                    <a:pt x="8" y="26"/>
                    <a:pt x="8" y="32"/>
                    <a:pt x="0" y="36"/>
                  </a:cubicBezTo>
                  <a:cubicBezTo>
                    <a:pt x="9" y="37"/>
                    <a:pt x="14" y="25"/>
                    <a:pt x="19" y="18"/>
                  </a:cubicBezTo>
                  <a:cubicBezTo>
                    <a:pt x="23" y="13"/>
                    <a:pt x="21" y="8"/>
                    <a:pt x="25" y="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Freeform 657">
              <a:extLst>
                <a:ext uri="{FF2B5EF4-FFF2-40B4-BE49-F238E27FC236}">
                  <a16:creationId xmlns:a16="http://schemas.microsoft.com/office/drawing/2014/main" id="{C4FA0530-AA86-43FF-B168-44EEA7A21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649"/>
              <a:ext cx="27" cy="37"/>
            </a:xfrm>
            <a:custGeom>
              <a:avLst/>
              <a:gdLst>
                <a:gd name="T0" fmla="*/ 43 w 17"/>
                <a:gd name="T1" fmla="*/ 8 h 23"/>
                <a:gd name="T2" fmla="*/ 0 w 17"/>
                <a:gd name="T3" fmla="*/ 97 h 23"/>
                <a:gd name="T4" fmla="*/ 25 w 17"/>
                <a:gd name="T5" fmla="*/ 63 h 23"/>
                <a:gd name="T6" fmla="*/ 27 w 17"/>
                <a:gd name="T7" fmla="*/ 29 h 23"/>
                <a:gd name="T8" fmla="*/ 68 w 17"/>
                <a:gd name="T9" fmla="*/ 0 h 23"/>
                <a:gd name="T10" fmla="*/ 35 w 17"/>
                <a:gd name="T11" fmla="*/ 13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3">
                  <a:moveTo>
                    <a:pt x="11" y="2"/>
                  </a:moveTo>
                  <a:cubicBezTo>
                    <a:pt x="1" y="1"/>
                    <a:pt x="3" y="19"/>
                    <a:pt x="0" y="23"/>
                  </a:cubicBezTo>
                  <a:cubicBezTo>
                    <a:pt x="2" y="22"/>
                    <a:pt x="5" y="18"/>
                    <a:pt x="6" y="15"/>
                  </a:cubicBezTo>
                  <a:cubicBezTo>
                    <a:pt x="8" y="12"/>
                    <a:pt x="6" y="10"/>
                    <a:pt x="7" y="7"/>
                  </a:cubicBezTo>
                  <a:cubicBezTo>
                    <a:pt x="9" y="3"/>
                    <a:pt x="14" y="3"/>
                    <a:pt x="17" y="0"/>
                  </a:cubicBezTo>
                  <a:cubicBezTo>
                    <a:pt x="14" y="1"/>
                    <a:pt x="12" y="2"/>
                    <a:pt x="9" y="3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1" name="Freeform 658">
              <a:extLst>
                <a:ext uri="{FF2B5EF4-FFF2-40B4-BE49-F238E27FC236}">
                  <a16:creationId xmlns:a16="http://schemas.microsoft.com/office/drawing/2014/main" id="{906059AF-CB76-47EF-801E-70FF5EE98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2662"/>
              <a:ext cx="33" cy="22"/>
            </a:xfrm>
            <a:custGeom>
              <a:avLst/>
              <a:gdLst>
                <a:gd name="T0" fmla="*/ 77 w 21"/>
                <a:gd name="T1" fmla="*/ 5 h 14"/>
                <a:gd name="T2" fmla="*/ 49 w 21"/>
                <a:gd name="T3" fmla="*/ 22 h 14"/>
                <a:gd name="T4" fmla="*/ 27 w 21"/>
                <a:gd name="T5" fmla="*/ 35 h 14"/>
                <a:gd name="T6" fmla="*/ 0 w 21"/>
                <a:gd name="T7" fmla="*/ 55 h 14"/>
                <a:gd name="T8" fmla="*/ 47 w 21"/>
                <a:gd name="T9" fmla="*/ 49 h 14"/>
                <a:gd name="T10" fmla="*/ 77 w 21"/>
                <a:gd name="T11" fmla="*/ 39 h 14"/>
                <a:gd name="T12" fmla="*/ 82 w 21"/>
                <a:gd name="T13" fmla="*/ 49 h 14"/>
                <a:gd name="T14" fmla="*/ 82 w 21"/>
                <a:gd name="T15" fmla="*/ 8 h 14"/>
                <a:gd name="T16" fmla="*/ 74 w 21"/>
                <a:gd name="T17" fmla="*/ 8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14">
                  <a:moveTo>
                    <a:pt x="20" y="1"/>
                  </a:moveTo>
                  <a:cubicBezTo>
                    <a:pt x="15" y="0"/>
                    <a:pt x="15" y="4"/>
                    <a:pt x="13" y="6"/>
                  </a:cubicBezTo>
                  <a:cubicBezTo>
                    <a:pt x="10" y="9"/>
                    <a:pt x="10" y="8"/>
                    <a:pt x="7" y="9"/>
                  </a:cubicBezTo>
                  <a:cubicBezTo>
                    <a:pt x="5" y="10"/>
                    <a:pt x="1" y="10"/>
                    <a:pt x="0" y="14"/>
                  </a:cubicBezTo>
                  <a:cubicBezTo>
                    <a:pt x="4" y="14"/>
                    <a:pt x="9" y="14"/>
                    <a:pt x="12" y="13"/>
                  </a:cubicBezTo>
                  <a:cubicBezTo>
                    <a:pt x="15" y="12"/>
                    <a:pt x="16" y="8"/>
                    <a:pt x="20" y="10"/>
                  </a:cubicBezTo>
                  <a:cubicBezTo>
                    <a:pt x="20" y="11"/>
                    <a:pt x="21" y="12"/>
                    <a:pt x="21" y="13"/>
                  </a:cubicBezTo>
                  <a:cubicBezTo>
                    <a:pt x="21" y="11"/>
                    <a:pt x="21" y="5"/>
                    <a:pt x="21" y="2"/>
                  </a:cubicBezTo>
                  <a:cubicBezTo>
                    <a:pt x="20" y="1"/>
                    <a:pt x="19" y="1"/>
                    <a:pt x="19" y="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2" name="Freeform 659">
              <a:extLst>
                <a:ext uri="{FF2B5EF4-FFF2-40B4-BE49-F238E27FC236}">
                  <a16:creationId xmlns:a16="http://schemas.microsoft.com/office/drawing/2014/main" id="{15D81570-26FE-4E20-A311-3EB5B1879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2710"/>
              <a:ext cx="29" cy="36"/>
            </a:xfrm>
            <a:custGeom>
              <a:avLst/>
              <a:gdLst>
                <a:gd name="T0" fmla="*/ 76 w 18"/>
                <a:gd name="T1" fmla="*/ 0 h 23"/>
                <a:gd name="T2" fmla="*/ 39 w 18"/>
                <a:gd name="T3" fmla="*/ 47 h 23"/>
                <a:gd name="T4" fmla="*/ 34 w 18"/>
                <a:gd name="T5" fmla="*/ 66 h 23"/>
                <a:gd name="T6" fmla="*/ 26 w 18"/>
                <a:gd name="T7" fmla="*/ 88 h 23"/>
                <a:gd name="T8" fmla="*/ 63 w 18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3">
                  <a:moveTo>
                    <a:pt x="18" y="0"/>
                  </a:moveTo>
                  <a:cubicBezTo>
                    <a:pt x="13" y="1"/>
                    <a:pt x="11" y="7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cubicBezTo>
                    <a:pt x="7" y="19"/>
                    <a:pt x="9" y="21"/>
                    <a:pt x="6" y="23"/>
                  </a:cubicBezTo>
                  <a:cubicBezTo>
                    <a:pt x="0" y="17"/>
                    <a:pt x="10" y="4"/>
                    <a:pt x="15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3" name="Freeform 660">
              <a:extLst>
                <a:ext uri="{FF2B5EF4-FFF2-40B4-BE49-F238E27FC236}">
                  <a16:creationId xmlns:a16="http://schemas.microsoft.com/office/drawing/2014/main" id="{4ACEBC0D-D8F8-4622-A23F-096B0891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754"/>
              <a:ext cx="25" cy="40"/>
            </a:xfrm>
            <a:custGeom>
              <a:avLst/>
              <a:gdLst>
                <a:gd name="T0" fmla="*/ 34 w 16"/>
                <a:gd name="T1" fmla="*/ 0 h 25"/>
                <a:gd name="T2" fmla="*/ 31 w 16"/>
                <a:gd name="T3" fmla="*/ 61 h 25"/>
                <a:gd name="T4" fmla="*/ 27 w 16"/>
                <a:gd name="T5" fmla="*/ 82 h 25"/>
                <a:gd name="T6" fmla="*/ 0 w 16"/>
                <a:gd name="T7" fmla="*/ 98 h 25"/>
                <a:gd name="T8" fmla="*/ 48 w 16"/>
                <a:gd name="T9" fmla="*/ 42 h 25"/>
                <a:gd name="T10" fmla="*/ 34 w 16"/>
                <a:gd name="T11" fmla="*/ 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25">
                  <a:moveTo>
                    <a:pt x="9" y="0"/>
                  </a:moveTo>
                  <a:cubicBezTo>
                    <a:pt x="13" y="7"/>
                    <a:pt x="11" y="8"/>
                    <a:pt x="8" y="15"/>
                  </a:cubicBezTo>
                  <a:cubicBezTo>
                    <a:pt x="7" y="17"/>
                    <a:pt x="9" y="18"/>
                    <a:pt x="7" y="20"/>
                  </a:cubicBezTo>
                  <a:cubicBezTo>
                    <a:pt x="5" y="22"/>
                    <a:pt x="1" y="21"/>
                    <a:pt x="0" y="24"/>
                  </a:cubicBezTo>
                  <a:cubicBezTo>
                    <a:pt x="8" y="25"/>
                    <a:pt x="11" y="16"/>
                    <a:pt x="13" y="10"/>
                  </a:cubicBezTo>
                  <a:cubicBezTo>
                    <a:pt x="16" y="4"/>
                    <a:pt x="13" y="6"/>
                    <a:pt x="9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4" name="Freeform 661">
              <a:extLst>
                <a:ext uri="{FF2B5EF4-FFF2-40B4-BE49-F238E27FC236}">
                  <a16:creationId xmlns:a16="http://schemas.microsoft.com/office/drawing/2014/main" id="{C56E756C-AA77-437A-A1D6-BA066C06E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2788"/>
              <a:ext cx="12" cy="23"/>
            </a:xfrm>
            <a:custGeom>
              <a:avLst/>
              <a:gdLst>
                <a:gd name="T0" fmla="*/ 26 w 7"/>
                <a:gd name="T1" fmla="*/ 48 h 15"/>
                <a:gd name="T2" fmla="*/ 15 w 7"/>
                <a:gd name="T3" fmla="*/ 54 h 15"/>
                <a:gd name="T4" fmla="*/ 36 w 7"/>
                <a:gd name="T5" fmla="*/ 0 h 15"/>
                <a:gd name="T6" fmla="*/ 21 w 7"/>
                <a:gd name="T7" fmla="*/ 49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5" y="13"/>
                  </a:moveTo>
                  <a:cubicBezTo>
                    <a:pt x="5" y="14"/>
                    <a:pt x="4" y="15"/>
                    <a:pt x="3" y="15"/>
                  </a:cubicBezTo>
                  <a:cubicBezTo>
                    <a:pt x="0" y="7"/>
                    <a:pt x="2" y="7"/>
                    <a:pt x="7" y="0"/>
                  </a:cubicBezTo>
                  <a:cubicBezTo>
                    <a:pt x="5" y="5"/>
                    <a:pt x="4" y="8"/>
                    <a:pt x="4" y="1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5" name="Freeform 662">
              <a:extLst>
                <a:ext uri="{FF2B5EF4-FFF2-40B4-BE49-F238E27FC236}">
                  <a16:creationId xmlns:a16="http://schemas.microsoft.com/office/drawing/2014/main" id="{29EF67EC-E5B3-4E03-A014-AAB2F0926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2853"/>
              <a:ext cx="32" cy="39"/>
            </a:xfrm>
            <a:custGeom>
              <a:avLst/>
              <a:gdLst>
                <a:gd name="T0" fmla="*/ 69 w 20"/>
                <a:gd name="T1" fmla="*/ 14 h 25"/>
                <a:gd name="T2" fmla="*/ 46 w 20"/>
                <a:gd name="T3" fmla="*/ 14 h 25"/>
                <a:gd name="T4" fmla="*/ 46 w 20"/>
                <a:gd name="T5" fmla="*/ 30 h 25"/>
                <a:gd name="T6" fmla="*/ 42 w 20"/>
                <a:gd name="T7" fmla="*/ 39 h 25"/>
                <a:gd name="T8" fmla="*/ 42 w 20"/>
                <a:gd name="T9" fmla="*/ 48 h 25"/>
                <a:gd name="T10" fmla="*/ 42 w 20"/>
                <a:gd name="T11" fmla="*/ 53 h 25"/>
                <a:gd name="T12" fmla="*/ 29 w 20"/>
                <a:gd name="T13" fmla="*/ 61 h 25"/>
                <a:gd name="T14" fmla="*/ 16 w 20"/>
                <a:gd name="T15" fmla="*/ 73 h 25"/>
                <a:gd name="T16" fmla="*/ 5 w 20"/>
                <a:gd name="T17" fmla="*/ 95 h 25"/>
                <a:gd name="T18" fmla="*/ 46 w 20"/>
                <a:gd name="T19" fmla="*/ 69 h 25"/>
                <a:gd name="T20" fmla="*/ 67 w 20"/>
                <a:gd name="T21" fmla="*/ 42 h 25"/>
                <a:gd name="T22" fmla="*/ 61 w 20"/>
                <a:gd name="T23" fmla="*/ 27 h 25"/>
                <a:gd name="T24" fmla="*/ 69 w 20"/>
                <a:gd name="T25" fmla="*/ 27 h 25"/>
                <a:gd name="T26" fmla="*/ 77 w 20"/>
                <a:gd name="T27" fmla="*/ 22 h 25"/>
                <a:gd name="T28" fmla="*/ 82 w 20"/>
                <a:gd name="T29" fmla="*/ 12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" h="25">
                  <a:moveTo>
                    <a:pt x="17" y="4"/>
                  </a:moveTo>
                  <a:cubicBezTo>
                    <a:pt x="14" y="5"/>
                    <a:pt x="12" y="0"/>
                    <a:pt x="11" y="4"/>
                  </a:cubicBezTo>
                  <a:cubicBezTo>
                    <a:pt x="10" y="6"/>
                    <a:pt x="11" y="6"/>
                    <a:pt x="11" y="8"/>
                  </a:cubicBezTo>
                  <a:cubicBezTo>
                    <a:pt x="12" y="10"/>
                    <a:pt x="11" y="9"/>
                    <a:pt x="10" y="10"/>
                  </a:cubicBezTo>
                  <a:cubicBezTo>
                    <a:pt x="8" y="11"/>
                    <a:pt x="9" y="11"/>
                    <a:pt x="10" y="13"/>
                  </a:cubicBezTo>
                  <a:cubicBezTo>
                    <a:pt x="10" y="14"/>
                    <a:pt x="11" y="13"/>
                    <a:pt x="10" y="14"/>
                  </a:cubicBezTo>
                  <a:cubicBezTo>
                    <a:pt x="9" y="15"/>
                    <a:pt x="7" y="15"/>
                    <a:pt x="7" y="16"/>
                  </a:cubicBezTo>
                  <a:cubicBezTo>
                    <a:pt x="5" y="16"/>
                    <a:pt x="4" y="17"/>
                    <a:pt x="4" y="19"/>
                  </a:cubicBezTo>
                  <a:cubicBezTo>
                    <a:pt x="3" y="20"/>
                    <a:pt x="0" y="23"/>
                    <a:pt x="1" y="25"/>
                  </a:cubicBezTo>
                  <a:cubicBezTo>
                    <a:pt x="6" y="25"/>
                    <a:pt x="8" y="22"/>
                    <a:pt x="11" y="18"/>
                  </a:cubicBezTo>
                  <a:cubicBezTo>
                    <a:pt x="12" y="15"/>
                    <a:pt x="16" y="13"/>
                    <a:pt x="16" y="11"/>
                  </a:cubicBezTo>
                  <a:cubicBezTo>
                    <a:pt x="15" y="9"/>
                    <a:pt x="14" y="9"/>
                    <a:pt x="15" y="7"/>
                  </a:cubicBezTo>
                  <a:cubicBezTo>
                    <a:pt x="15" y="7"/>
                    <a:pt x="16" y="7"/>
                    <a:pt x="17" y="7"/>
                  </a:cubicBezTo>
                  <a:cubicBezTo>
                    <a:pt x="19" y="6"/>
                    <a:pt x="18" y="7"/>
                    <a:pt x="19" y="6"/>
                  </a:cubicBezTo>
                  <a:cubicBezTo>
                    <a:pt x="20" y="5"/>
                    <a:pt x="20" y="4"/>
                    <a:pt x="20" y="3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6" name="Freeform 663">
              <a:extLst>
                <a:ext uri="{FF2B5EF4-FFF2-40B4-BE49-F238E27FC236}">
                  <a16:creationId xmlns:a16="http://schemas.microsoft.com/office/drawing/2014/main" id="{43C4C99C-14CA-4F60-96B8-65E6090CD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857"/>
              <a:ext cx="20" cy="26"/>
            </a:xfrm>
            <a:custGeom>
              <a:avLst/>
              <a:gdLst>
                <a:gd name="T0" fmla="*/ 22 w 13"/>
                <a:gd name="T1" fmla="*/ 0 h 16"/>
                <a:gd name="T2" fmla="*/ 22 w 13"/>
                <a:gd name="T3" fmla="*/ 0 h 16"/>
                <a:gd name="T4" fmla="*/ 12 w 13"/>
                <a:gd name="T5" fmla="*/ 39 h 16"/>
                <a:gd name="T6" fmla="*/ 26 w 13"/>
                <a:gd name="T7" fmla="*/ 54 h 16"/>
                <a:gd name="T8" fmla="*/ 35 w 13"/>
                <a:gd name="T9" fmla="*/ 68 h 16"/>
                <a:gd name="T10" fmla="*/ 43 w 13"/>
                <a:gd name="T11" fmla="*/ 34 h 16"/>
                <a:gd name="T12" fmla="*/ 26 w 13"/>
                <a:gd name="T13" fmla="*/ 26 h 16"/>
                <a:gd name="T14" fmla="*/ 26 w 13"/>
                <a:gd name="T15" fmla="*/ 5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6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1"/>
                    <a:pt x="0" y="6"/>
                    <a:pt x="3" y="9"/>
                  </a:cubicBezTo>
                  <a:cubicBezTo>
                    <a:pt x="4" y="10"/>
                    <a:pt x="6" y="10"/>
                    <a:pt x="7" y="12"/>
                  </a:cubicBezTo>
                  <a:cubicBezTo>
                    <a:pt x="9" y="13"/>
                    <a:pt x="9" y="15"/>
                    <a:pt x="10" y="16"/>
                  </a:cubicBezTo>
                  <a:cubicBezTo>
                    <a:pt x="11" y="15"/>
                    <a:pt x="13" y="10"/>
                    <a:pt x="12" y="8"/>
                  </a:cubicBezTo>
                  <a:cubicBezTo>
                    <a:pt x="10" y="7"/>
                    <a:pt x="8" y="8"/>
                    <a:pt x="7" y="6"/>
                  </a:cubicBezTo>
                  <a:cubicBezTo>
                    <a:pt x="6" y="5"/>
                    <a:pt x="6" y="3"/>
                    <a:pt x="7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7" name="Freeform 664">
              <a:extLst>
                <a:ext uri="{FF2B5EF4-FFF2-40B4-BE49-F238E27FC236}">
                  <a16:creationId xmlns:a16="http://schemas.microsoft.com/office/drawing/2014/main" id="{812A7E4E-EF46-4713-B4D9-B1B5A6DBA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877"/>
              <a:ext cx="30" cy="57"/>
            </a:xfrm>
            <a:custGeom>
              <a:avLst/>
              <a:gdLst>
                <a:gd name="T0" fmla="*/ 43 w 19"/>
                <a:gd name="T1" fmla="*/ 5 h 36"/>
                <a:gd name="T2" fmla="*/ 0 w 19"/>
                <a:gd name="T3" fmla="*/ 21 h 36"/>
                <a:gd name="T4" fmla="*/ 35 w 19"/>
                <a:gd name="T5" fmla="*/ 55 h 36"/>
                <a:gd name="T6" fmla="*/ 27 w 19"/>
                <a:gd name="T7" fmla="*/ 81 h 36"/>
                <a:gd name="T8" fmla="*/ 35 w 19"/>
                <a:gd name="T9" fmla="*/ 90 h 36"/>
                <a:gd name="T10" fmla="*/ 47 w 19"/>
                <a:gd name="T11" fmla="*/ 108 h 36"/>
                <a:gd name="T12" fmla="*/ 43 w 19"/>
                <a:gd name="T13" fmla="*/ 143 h 36"/>
                <a:gd name="T14" fmla="*/ 62 w 19"/>
                <a:gd name="T15" fmla="*/ 103 h 36"/>
                <a:gd name="T16" fmla="*/ 43 w 19"/>
                <a:gd name="T17" fmla="*/ 60 h 36"/>
                <a:gd name="T18" fmla="*/ 74 w 19"/>
                <a:gd name="T19" fmla="*/ 25 h 36"/>
                <a:gd name="T20" fmla="*/ 43 w 19"/>
                <a:gd name="T21" fmla="*/ 5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" h="36">
                  <a:moveTo>
                    <a:pt x="11" y="1"/>
                  </a:moveTo>
                  <a:cubicBezTo>
                    <a:pt x="7" y="0"/>
                    <a:pt x="0" y="0"/>
                    <a:pt x="0" y="5"/>
                  </a:cubicBezTo>
                  <a:cubicBezTo>
                    <a:pt x="1" y="10"/>
                    <a:pt x="8" y="9"/>
                    <a:pt x="9" y="14"/>
                  </a:cubicBezTo>
                  <a:cubicBezTo>
                    <a:pt x="9" y="16"/>
                    <a:pt x="7" y="19"/>
                    <a:pt x="7" y="20"/>
                  </a:cubicBezTo>
                  <a:cubicBezTo>
                    <a:pt x="7" y="22"/>
                    <a:pt x="9" y="22"/>
                    <a:pt x="9" y="23"/>
                  </a:cubicBezTo>
                  <a:cubicBezTo>
                    <a:pt x="11" y="25"/>
                    <a:pt x="11" y="24"/>
                    <a:pt x="12" y="27"/>
                  </a:cubicBezTo>
                  <a:cubicBezTo>
                    <a:pt x="13" y="30"/>
                    <a:pt x="11" y="33"/>
                    <a:pt x="11" y="36"/>
                  </a:cubicBezTo>
                  <a:cubicBezTo>
                    <a:pt x="16" y="35"/>
                    <a:pt x="15" y="30"/>
                    <a:pt x="16" y="26"/>
                  </a:cubicBezTo>
                  <a:cubicBezTo>
                    <a:pt x="16" y="20"/>
                    <a:pt x="13" y="19"/>
                    <a:pt x="11" y="15"/>
                  </a:cubicBezTo>
                  <a:cubicBezTo>
                    <a:pt x="9" y="8"/>
                    <a:pt x="15" y="8"/>
                    <a:pt x="19" y="6"/>
                  </a:cubicBezTo>
                  <a:cubicBezTo>
                    <a:pt x="19" y="3"/>
                    <a:pt x="13" y="3"/>
                    <a:pt x="11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8" name="Freeform 665">
              <a:extLst>
                <a:ext uri="{FF2B5EF4-FFF2-40B4-BE49-F238E27FC236}">
                  <a16:creationId xmlns:a16="http://schemas.microsoft.com/office/drawing/2014/main" id="{F16867B4-45C1-4B6B-A1BE-30DE841B1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859"/>
              <a:ext cx="48" cy="54"/>
            </a:xfrm>
            <a:custGeom>
              <a:avLst/>
              <a:gdLst>
                <a:gd name="T0" fmla="*/ 74 w 30"/>
                <a:gd name="T1" fmla="*/ 129 h 34"/>
                <a:gd name="T2" fmla="*/ 42 w 30"/>
                <a:gd name="T3" fmla="*/ 68 h 34"/>
                <a:gd name="T4" fmla="*/ 35 w 30"/>
                <a:gd name="T5" fmla="*/ 35 h 34"/>
                <a:gd name="T6" fmla="*/ 16 w 30"/>
                <a:gd name="T7" fmla="*/ 25 h 34"/>
                <a:gd name="T8" fmla="*/ 42 w 30"/>
                <a:gd name="T9" fmla="*/ 8 h 34"/>
                <a:gd name="T10" fmla="*/ 77 w 30"/>
                <a:gd name="T11" fmla="*/ 48 h 34"/>
                <a:gd name="T12" fmla="*/ 94 w 30"/>
                <a:gd name="T13" fmla="*/ 48 h 34"/>
                <a:gd name="T14" fmla="*/ 123 w 30"/>
                <a:gd name="T15" fmla="*/ 35 h 34"/>
                <a:gd name="T16" fmla="*/ 61 w 30"/>
                <a:gd name="T17" fmla="*/ 68 h 34"/>
                <a:gd name="T18" fmla="*/ 90 w 30"/>
                <a:gd name="T19" fmla="*/ 137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34">
                  <a:moveTo>
                    <a:pt x="18" y="32"/>
                  </a:moveTo>
                  <a:cubicBezTo>
                    <a:pt x="20" y="28"/>
                    <a:pt x="15" y="17"/>
                    <a:pt x="10" y="17"/>
                  </a:cubicBezTo>
                  <a:cubicBezTo>
                    <a:pt x="9" y="15"/>
                    <a:pt x="10" y="11"/>
                    <a:pt x="9" y="9"/>
                  </a:cubicBezTo>
                  <a:cubicBezTo>
                    <a:pt x="8" y="7"/>
                    <a:pt x="5" y="8"/>
                    <a:pt x="4" y="6"/>
                  </a:cubicBezTo>
                  <a:cubicBezTo>
                    <a:pt x="0" y="1"/>
                    <a:pt x="6" y="0"/>
                    <a:pt x="10" y="2"/>
                  </a:cubicBezTo>
                  <a:cubicBezTo>
                    <a:pt x="13" y="5"/>
                    <a:pt x="15" y="10"/>
                    <a:pt x="19" y="12"/>
                  </a:cubicBezTo>
                  <a:cubicBezTo>
                    <a:pt x="23" y="15"/>
                    <a:pt x="20" y="14"/>
                    <a:pt x="23" y="12"/>
                  </a:cubicBezTo>
                  <a:cubicBezTo>
                    <a:pt x="26" y="11"/>
                    <a:pt x="26" y="8"/>
                    <a:pt x="30" y="9"/>
                  </a:cubicBezTo>
                  <a:cubicBezTo>
                    <a:pt x="30" y="15"/>
                    <a:pt x="18" y="13"/>
                    <a:pt x="15" y="17"/>
                  </a:cubicBezTo>
                  <a:cubicBezTo>
                    <a:pt x="19" y="22"/>
                    <a:pt x="25" y="26"/>
                    <a:pt x="22" y="3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09" name="Freeform 666">
              <a:extLst>
                <a:ext uri="{FF2B5EF4-FFF2-40B4-BE49-F238E27FC236}">
                  <a16:creationId xmlns:a16="http://schemas.microsoft.com/office/drawing/2014/main" id="{2B127975-436E-4851-ADB8-5B6619F3F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857"/>
              <a:ext cx="41" cy="45"/>
            </a:xfrm>
            <a:custGeom>
              <a:avLst/>
              <a:gdLst>
                <a:gd name="T0" fmla="*/ 0 w 26"/>
                <a:gd name="T1" fmla="*/ 88 h 28"/>
                <a:gd name="T2" fmla="*/ 35 w 26"/>
                <a:gd name="T3" fmla="*/ 69 h 28"/>
                <a:gd name="T4" fmla="*/ 60 w 26"/>
                <a:gd name="T5" fmla="*/ 63 h 28"/>
                <a:gd name="T6" fmla="*/ 35 w 26"/>
                <a:gd name="T7" fmla="*/ 13 h 28"/>
                <a:gd name="T8" fmla="*/ 47 w 26"/>
                <a:gd name="T9" fmla="*/ 116 h 28"/>
                <a:gd name="T10" fmla="*/ 22 w 26"/>
                <a:gd name="T11" fmla="*/ 10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28">
                  <a:moveTo>
                    <a:pt x="0" y="21"/>
                  </a:moveTo>
                  <a:cubicBezTo>
                    <a:pt x="5" y="24"/>
                    <a:pt x="6" y="20"/>
                    <a:pt x="9" y="17"/>
                  </a:cubicBezTo>
                  <a:cubicBezTo>
                    <a:pt x="12" y="15"/>
                    <a:pt x="11" y="15"/>
                    <a:pt x="15" y="15"/>
                  </a:cubicBezTo>
                  <a:cubicBezTo>
                    <a:pt x="16" y="10"/>
                    <a:pt x="9" y="8"/>
                    <a:pt x="9" y="3"/>
                  </a:cubicBezTo>
                  <a:cubicBezTo>
                    <a:pt x="26" y="0"/>
                    <a:pt x="14" y="21"/>
                    <a:pt x="12" y="28"/>
                  </a:cubicBezTo>
                  <a:cubicBezTo>
                    <a:pt x="10" y="27"/>
                    <a:pt x="8" y="25"/>
                    <a:pt x="6" y="25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0" name="Freeform 667">
              <a:extLst>
                <a:ext uri="{FF2B5EF4-FFF2-40B4-BE49-F238E27FC236}">
                  <a16:creationId xmlns:a16="http://schemas.microsoft.com/office/drawing/2014/main" id="{0F435F73-FFFA-44F2-934B-D1036C5E0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2759"/>
              <a:ext cx="92" cy="71"/>
            </a:xfrm>
            <a:custGeom>
              <a:avLst/>
              <a:gdLst>
                <a:gd name="T0" fmla="*/ 189 w 58"/>
                <a:gd name="T1" fmla="*/ 90 h 45"/>
                <a:gd name="T2" fmla="*/ 103 w 58"/>
                <a:gd name="T3" fmla="*/ 43 h 45"/>
                <a:gd name="T4" fmla="*/ 81 w 58"/>
                <a:gd name="T5" fmla="*/ 13 h 45"/>
                <a:gd name="T6" fmla="*/ 52 w 58"/>
                <a:gd name="T7" fmla="*/ 22 h 45"/>
                <a:gd name="T8" fmla="*/ 0 w 58"/>
                <a:gd name="T9" fmla="*/ 0 h 45"/>
                <a:gd name="T10" fmla="*/ 68 w 58"/>
                <a:gd name="T11" fmla="*/ 33 h 45"/>
                <a:gd name="T12" fmla="*/ 103 w 58"/>
                <a:gd name="T13" fmla="*/ 52 h 45"/>
                <a:gd name="T14" fmla="*/ 149 w 58"/>
                <a:gd name="T15" fmla="*/ 95 h 45"/>
                <a:gd name="T16" fmla="*/ 168 w 58"/>
                <a:gd name="T17" fmla="*/ 107 h 45"/>
                <a:gd name="T18" fmla="*/ 189 w 58"/>
                <a:gd name="T19" fmla="*/ 129 h 45"/>
                <a:gd name="T20" fmla="*/ 227 w 58"/>
                <a:gd name="T21" fmla="*/ 177 h 45"/>
                <a:gd name="T22" fmla="*/ 203 w 58"/>
                <a:gd name="T23" fmla="*/ 121 h 45"/>
                <a:gd name="T24" fmla="*/ 189 w 58"/>
                <a:gd name="T25" fmla="*/ 98 h 45"/>
                <a:gd name="T26" fmla="*/ 211 w 58"/>
                <a:gd name="T27" fmla="*/ 87 h 45"/>
                <a:gd name="T28" fmla="*/ 184 w 58"/>
                <a:gd name="T29" fmla="*/ 95 h 4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" h="45">
                  <a:moveTo>
                    <a:pt x="47" y="23"/>
                  </a:moveTo>
                  <a:cubicBezTo>
                    <a:pt x="37" y="23"/>
                    <a:pt x="31" y="19"/>
                    <a:pt x="26" y="11"/>
                  </a:cubicBezTo>
                  <a:cubicBezTo>
                    <a:pt x="24" y="8"/>
                    <a:pt x="23" y="5"/>
                    <a:pt x="20" y="3"/>
                  </a:cubicBezTo>
                  <a:cubicBezTo>
                    <a:pt x="17" y="1"/>
                    <a:pt x="13" y="2"/>
                    <a:pt x="13" y="6"/>
                  </a:cubicBezTo>
                  <a:cubicBezTo>
                    <a:pt x="11" y="5"/>
                    <a:pt x="3" y="0"/>
                    <a:pt x="0" y="0"/>
                  </a:cubicBezTo>
                  <a:cubicBezTo>
                    <a:pt x="5" y="2"/>
                    <a:pt x="12" y="14"/>
                    <a:pt x="17" y="8"/>
                  </a:cubicBezTo>
                  <a:cubicBezTo>
                    <a:pt x="19" y="11"/>
                    <a:pt x="23" y="11"/>
                    <a:pt x="26" y="13"/>
                  </a:cubicBezTo>
                  <a:cubicBezTo>
                    <a:pt x="30" y="17"/>
                    <a:pt x="32" y="21"/>
                    <a:pt x="37" y="24"/>
                  </a:cubicBezTo>
                  <a:cubicBezTo>
                    <a:pt x="39" y="25"/>
                    <a:pt x="40" y="25"/>
                    <a:pt x="42" y="27"/>
                  </a:cubicBezTo>
                  <a:cubicBezTo>
                    <a:pt x="45" y="30"/>
                    <a:pt x="45" y="31"/>
                    <a:pt x="47" y="33"/>
                  </a:cubicBezTo>
                  <a:cubicBezTo>
                    <a:pt x="49" y="37"/>
                    <a:pt x="54" y="42"/>
                    <a:pt x="57" y="45"/>
                  </a:cubicBezTo>
                  <a:cubicBezTo>
                    <a:pt x="58" y="42"/>
                    <a:pt x="53" y="34"/>
                    <a:pt x="51" y="31"/>
                  </a:cubicBezTo>
                  <a:cubicBezTo>
                    <a:pt x="49" y="29"/>
                    <a:pt x="46" y="28"/>
                    <a:pt x="47" y="25"/>
                  </a:cubicBezTo>
                  <a:cubicBezTo>
                    <a:pt x="49" y="24"/>
                    <a:pt x="51" y="23"/>
                    <a:pt x="53" y="22"/>
                  </a:cubicBezTo>
                  <a:cubicBezTo>
                    <a:pt x="51" y="22"/>
                    <a:pt x="48" y="23"/>
                    <a:pt x="46" y="2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1" name="Freeform 668">
              <a:extLst>
                <a:ext uri="{FF2B5EF4-FFF2-40B4-BE49-F238E27FC236}">
                  <a16:creationId xmlns:a16="http://schemas.microsoft.com/office/drawing/2014/main" id="{F05AD8CF-4E44-4809-90D6-623DF7D5C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1" y="2743"/>
              <a:ext cx="19" cy="57"/>
            </a:xfrm>
            <a:custGeom>
              <a:avLst/>
              <a:gdLst>
                <a:gd name="T0" fmla="*/ 8 w 12"/>
                <a:gd name="T1" fmla="*/ 13 h 36"/>
                <a:gd name="T2" fmla="*/ 25 w 12"/>
                <a:gd name="T3" fmla="*/ 82 h 36"/>
                <a:gd name="T4" fmla="*/ 8 w 12"/>
                <a:gd name="T5" fmla="*/ 111 h 36"/>
                <a:gd name="T6" fmla="*/ 25 w 12"/>
                <a:gd name="T7" fmla="*/ 116 h 36"/>
                <a:gd name="T8" fmla="*/ 43 w 12"/>
                <a:gd name="T9" fmla="*/ 111 h 36"/>
                <a:gd name="T10" fmla="*/ 43 w 12"/>
                <a:gd name="T11" fmla="*/ 73 h 36"/>
                <a:gd name="T12" fmla="*/ 33 w 12"/>
                <a:gd name="T13" fmla="*/ 33 h 36"/>
                <a:gd name="T14" fmla="*/ 33 w 12"/>
                <a:gd name="T15" fmla="*/ 5 h 36"/>
                <a:gd name="T16" fmla="*/ 16 w 12"/>
                <a:gd name="T17" fmla="*/ 0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" h="36">
                  <a:moveTo>
                    <a:pt x="2" y="3"/>
                  </a:moveTo>
                  <a:cubicBezTo>
                    <a:pt x="0" y="9"/>
                    <a:pt x="12" y="14"/>
                    <a:pt x="6" y="21"/>
                  </a:cubicBezTo>
                  <a:cubicBezTo>
                    <a:pt x="4" y="24"/>
                    <a:pt x="0" y="23"/>
                    <a:pt x="2" y="28"/>
                  </a:cubicBezTo>
                  <a:cubicBezTo>
                    <a:pt x="3" y="29"/>
                    <a:pt x="4" y="30"/>
                    <a:pt x="6" y="29"/>
                  </a:cubicBezTo>
                  <a:cubicBezTo>
                    <a:pt x="3" y="36"/>
                    <a:pt x="10" y="34"/>
                    <a:pt x="11" y="28"/>
                  </a:cubicBezTo>
                  <a:cubicBezTo>
                    <a:pt x="11" y="25"/>
                    <a:pt x="10" y="22"/>
                    <a:pt x="11" y="18"/>
                  </a:cubicBezTo>
                  <a:cubicBezTo>
                    <a:pt x="12" y="13"/>
                    <a:pt x="11" y="13"/>
                    <a:pt x="8" y="8"/>
                  </a:cubicBezTo>
                  <a:cubicBezTo>
                    <a:pt x="6" y="5"/>
                    <a:pt x="6" y="5"/>
                    <a:pt x="8" y="1"/>
                  </a:cubicBezTo>
                  <a:cubicBezTo>
                    <a:pt x="7" y="0"/>
                    <a:pt x="5" y="0"/>
                    <a:pt x="4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2" name="Freeform 669">
              <a:extLst>
                <a:ext uri="{FF2B5EF4-FFF2-40B4-BE49-F238E27FC236}">
                  <a16:creationId xmlns:a16="http://schemas.microsoft.com/office/drawing/2014/main" id="{ABB7E50D-6B77-4D1F-8D80-7D70B52A3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2700"/>
              <a:ext cx="42" cy="22"/>
            </a:xfrm>
            <a:custGeom>
              <a:avLst/>
              <a:gdLst>
                <a:gd name="T0" fmla="*/ 5 w 26"/>
                <a:gd name="T1" fmla="*/ 14 h 14"/>
                <a:gd name="T2" fmla="*/ 0 w 26"/>
                <a:gd name="T3" fmla="*/ 27 h 14"/>
                <a:gd name="T4" fmla="*/ 63 w 26"/>
                <a:gd name="T5" fmla="*/ 31 h 14"/>
                <a:gd name="T6" fmla="*/ 97 w 26"/>
                <a:gd name="T7" fmla="*/ 49 h 14"/>
                <a:gd name="T8" fmla="*/ 71 w 26"/>
                <a:gd name="T9" fmla="*/ 13 h 14"/>
                <a:gd name="T10" fmla="*/ 55 w 26"/>
                <a:gd name="T11" fmla="*/ 13 h 14"/>
                <a:gd name="T12" fmla="*/ 50 w 26"/>
                <a:gd name="T13" fmla="*/ 5 h 14"/>
                <a:gd name="T14" fmla="*/ 16 w 26"/>
                <a:gd name="T15" fmla="*/ 8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4">
                  <a:moveTo>
                    <a:pt x="1" y="4"/>
                  </a:moveTo>
                  <a:cubicBezTo>
                    <a:pt x="0" y="5"/>
                    <a:pt x="0" y="6"/>
                    <a:pt x="0" y="7"/>
                  </a:cubicBezTo>
                  <a:cubicBezTo>
                    <a:pt x="7" y="9"/>
                    <a:pt x="10" y="0"/>
                    <a:pt x="15" y="8"/>
                  </a:cubicBezTo>
                  <a:cubicBezTo>
                    <a:pt x="18" y="11"/>
                    <a:pt x="19" y="14"/>
                    <a:pt x="23" y="13"/>
                  </a:cubicBezTo>
                  <a:cubicBezTo>
                    <a:pt x="26" y="9"/>
                    <a:pt x="21" y="5"/>
                    <a:pt x="17" y="3"/>
                  </a:cubicBezTo>
                  <a:cubicBezTo>
                    <a:pt x="16" y="3"/>
                    <a:pt x="15" y="4"/>
                    <a:pt x="13" y="3"/>
                  </a:cubicBezTo>
                  <a:cubicBezTo>
                    <a:pt x="13" y="3"/>
                    <a:pt x="13" y="1"/>
                    <a:pt x="12" y="1"/>
                  </a:cubicBezTo>
                  <a:cubicBezTo>
                    <a:pt x="10" y="0"/>
                    <a:pt x="6" y="1"/>
                    <a:pt x="4" y="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3" name="Freeform 670">
              <a:extLst>
                <a:ext uri="{FF2B5EF4-FFF2-40B4-BE49-F238E27FC236}">
                  <a16:creationId xmlns:a16="http://schemas.microsoft.com/office/drawing/2014/main" id="{D57C824B-7B0F-45C0-A2BE-3840AC3C2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732"/>
              <a:ext cx="24" cy="40"/>
            </a:xfrm>
            <a:custGeom>
              <a:avLst/>
              <a:gdLst>
                <a:gd name="T0" fmla="*/ 34 w 15"/>
                <a:gd name="T1" fmla="*/ 0 h 25"/>
                <a:gd name="T2" fmla="*/ 35 w 15"/>
                <a:gd name="T3" fmla="*/ 61 h 25"/>
                <a:gd name="T4" fmla="*/ 46 w 15"/>
                <a:gd name="T5" fmla="*/ 86 h 25"/>
                <a:gd name="T6" fmla="*/ 61 w 15"/>
                <a:gd name="T7" fmla="*/ 102 h 25"/>
                <a:gd name="T8" fmla="*/ 48 w 15"/>
                <a:gd name="T9" fmla="*/ 48 h 25"/>
                <a:gd name="T10" fmla="*/ 34 w 15"/>
                <a:gd name="T11" fmla="*/ 5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5">
                  <a:moveTo>
                    <a:pt x="8" y="0"/>
                  </a:moveTo>
                  <a:cubicBezTo>
                    <a:pt x="0" y="7"/>
                    <a:pt x="6" y="9"/>
                    <a:pt x="9" y="15"/>
                  </a:cubicBezTo>
                  <a:cubicBezTo>
                    <a:pt x="10" y="17"/>
                    <a:pt x="10" y="19"/>
                    <a:pt x="11" y="21"/>
                  </a:cubicBezTo>
                  <a:cubicBezTo>
                    <a:pt x="12" y="22"/>
                    <a:pt x="14" y="23"/>
                    <a:pt x="15" y="25"/>
                  </a:cubicBezTo>
                  <a:cubicBezTo>
                    <a:pt x="15" y="19"/>
                    <a:pt x="15" y="16"/>
                    <a:pt x="12" y="12"/>
                  </a:cubicBezTo>
                  <a:cubicBezTo>
                    <a:pt x="10" y="9"/>
                    <a:pt x="8" y="6"/>
                    <a:pt x="8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4" name="Freeform 671">
              <a:extLst>
                <a:ext uri="{FF2B5EF4-FFF2-40B4-BE49-F238E27FC236}">
                  <a16:creationId xmlns:a16="http://schemas.microsoft.com/office/drawing/2014/main" id="{68001D38-7629-4C99-9889-56A7CC47B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2778"/>
              <a:ext cx="13" cy="24"/>
            </a:xfrm>
            <a:custGeom>
              <a:avLst/>
              <a:gdLst>
                <a:gd name="T0" fmla="*/ 13 w 8"/>
                <a:gd name="T1" fmla="*/ 5 h 15"/>
                <a:gd name="T2" fmla="*/ 21 w 8"/>
                <a:gd name="T3" fmla="*/ 34 h 15"/>
                <a:gd name="T4" fmla="*/ 0 w 8"/>
                <a:gd name="T5" fmla="*/ 61 h 15"/>
                <a:gd name="T6" fmla="*/ 34 w 8"/>
                <a:gd name="T7" fmla="*/ 34 h 15"/>
                <a:gd name="T8" fmla="*/ 21 w 8"/>
                <a:gd name="T9" fmla="*/ 21 h 15"/>
                <a:gd name="T10" fmla="*/ 18 w 8"/>
                <a:gd name="T11" fmla="*/ 0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5">
                  <a:moveTo>
                    <a:pt x="3" y="1"/>
                  </a:moveTo>
                  <a:cubicBezTo>
                    <a:pt x="3" y="4"/>
                    <a:pt x="5" y="6"/>
                    <a:pt x="5" y="8"/>
                  </a:cubicBezTo>
                  <a:cubicBezTo>
                    <a:pt x="4" y="11"/>
                    <a:pt x="1" y="12"/>
                    <a:pt x="0" y="15"/>
                  </a:cubicBezTo>
                  <a:cubicBezTo>
                    <a:pt x="3" y="15"/>
                    <a:pt x="8" y="11"/>
                    <a:pt x="8" y="8"/>
                  </a:cubicBezTo>
                  <a:cubicBezTo>
                    <a:pt x="8" y="8"/>
                    <a:pt x="6" y="5"/>
                    <a:pt x="5" y="5"/>
                  </a:cubicBezTo>
                  <a:cubicBezTo>
                    <a:pt x="5" y="3"/>
                    <a:pt x="7" y="1"/>
                    <a:pt x="4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5" name="Freeform 672">
              <a:extLst>
                <a:ext uri="{FF2B5EF4-FFF2-40B4-BE49-F238E27FC236}">
                  <a16:creationId xmlns:a16="http://schemas.microsoft.com/office/drawing/2014/main" id="{FEE6535E-DE59-4324-BEA7-9DBE4827D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2834"/>
              <a:ext cx="23" cy="44"/>
            </a:xfrm>
            <a:custGeom>
              <a:avLst/>
              <a:gdLst>
                <a:gd name="T0" fmla="*/ 54 w 14"/>
                <a:gd name="T1" fmla="*/ 5 h 28"/>
                <a:gd name="T2" fmla="*/ 33 w 14"/>
                <a:gd name="T3" fmla="*/ 69 h 28"/>
                <a:gd name="T4" fmla="*/ 21 w 14"/>
                <a:gd name="T5" fmla="*/ 108 h 28"/>
                <a:gd name="T6" fmla="*/ 41 w 14"/>
                <a:gd name="T7" fmla="*/ 47 h 28"/>
                <a:gd name="T8" fmla="*/ 49 w 14"/>
                <a:gd name="T9" fmla="*/ 5 h 28"/>
                <a:gd name="T10" fmla="*/ 54 w 14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8">
                  <a:moveTo>
                    <a:pt x="12" y="1"/>
                  </a:moveTo>
                  <a:cubicBezTo>
                    <a:pt x="0" y="3"/>
                    <a:pt x="9" y="11"/>
                    <a:pt x="7" y="18"/>
                  </a:cubicBezTo>
                  <a:cubicBezTo>
                    <a:pt x="7" y="22"/>
                    <a:pt x="1" y="25"/>
                    <a:pt x="5" y="28"/>
                  </a:cubicBezTo>
                  <a:cubicBezTo>
                    <a:pt x="7" y="23"/>
                    <a:pt x="7" y="18"/>
                    <a:pt x="9" y="12"/>
                  </a:cubicBezTo>
                  <a:cubicBezTo>
                    <a:pt x="11" y="9"/>
                    <a:pt x="14" y="5"/>
                    <a:pt x="11" y="1"/>
                  </a:cubicBezTo>
                  <a:cubicBezTo>
                    <a:pt x="11" y="0"/>
                    <a:pt x="12" y="0"/>
                    <a:pt x="12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6" name="Freeform 673">
              <a:extLst>
                <a:ext uri="{FF2B5EF4-FFF2-40B4-BE49-F238E27FC236}">
                  <a16:creationId xmlns:a16="http://schemas.microsoft.com/office/drawing/2014/main" id="{97D9D15E-886A-4B6A-8277-5EF12F195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148"/>
              <a:ext cx="38" cy="56"/>
            </a:xfrm>
            <a:custGeom>
              <a:avLst/>
              <a:gdLst>
                <a:gd name="T0" fmla="*/ 95 w 24"/>
                <a:gd name="T1" fmla="*/ 8 h 35"/>
                <a:gd name="T2" fmla="*/ 40 w 24"/>
                <a:gd name="T3" fmla="*/ 26 h 35"/>
                <a:gd name="T4" fmla="*/ 33 w 24"/>
                <a:gd name="T5" fmla="*/ 61 h 35"/>
                <a:gd name="T6" fmla="*/ 8 w 24"/>
                <a:gd name="T7" fmla="*/ 144 h 35"/>
                <a:gd name="T8" fmla="*/ 27 w 24"/>
                <a:gd name="T9" fmla="*/ 98 h 35"/>
                <a:gd name="T10" fmla="*/ 52 w 24"/>
                <a:gd name="T11" fmla="*/ 48 h 35"/>
                <a:gd name="T12" fmla="*/ 87 w 24"/>
                <a:gd name="T13" fmla="*/ 1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5">
                  <a:moveTo>
                    <a:pt x="24" y="2"/>
                  </a:moveTo>
                  <a:cubicBezTo>
                    <a:pt x="20" y="0"/>
                    <a:pt x="13" y="3"/>
                    <a:pt x="10" y="6"/>
                  </a:cubicBezTo>
                  <a:cubicBezTo>
                    <a:pt x="6" y="10"/>
                    <a:pt x="9" y="10"/>
                    <a:pt x="8" y="15"/>
                  </a:cubicBezTo>
                  <a:cubicBezTo>
                    <a:pt x="6" y="23"/>
                    <a:pt x="0" y="26"/>
                    <a:pt x="2" y="35"/>
                  </a:cubicBezTo>
                  <a:cubicBezTo>
                    <a:pt x="5" y="32"/>
                    <a:pt x="5" y="28"/>
                    <a:pt x="7" y="24"/>
                  </a:cubicBezTo>
                  <a:cubicBezTo>
                    <a:pt x="8" y="18"/>
                    <a:pt x="10" y="17"/>
                    <a:pt x="13" y="12"/>
                  </a:cubicBezTo>
                  <a:cubicBezTo>
                    <a:pt x="15" y="8"/>
                    <a:pt x="15" y="2"/>
                    <a:pt x="22" y="3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7" name="Freeform 674">
              <a:extLst>
                <a:ext uri="{FF2B5EF4-FFF2-40B4-BE49-F238E27FC236}">
                  <a16:creationId xmlns:a16="http://schemas.microsoft.com/office/drawing/2014/main" id="{D09523FA-6982-43D3-B131-4BD41570E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" y="3302"/>
              <a:ext cx="68" cy="18"/>
            </a:xfrm>
            <a:custGeom>
              <a:avLst/>
              <a:gdLst>
                <a:gd name="T0" fmla="*/ 171 w 43"/>
                <a:gd name="T1" fmla="*/ 8 h 11"/>
                <a:gd name="T2" fmla="*/ 115 w 43"/>
                <a:gd name="T3" fmla="*/ 0 h 11"/>
                <a:gd name="T4" fmla="*/ 60 w 43"/>
                <a:gd name="T5" fmla="*/ 13 h 11"/>
                <a:gd name="T6" fmla="*/ 0 w 43"/>
                <a:gd name="T7" fmla="*/ 43 h 11"/>
                <a:gd name="T8" fmla="*/ 47 w 43"/>
                <a:gd name="T9" fmla="*/ 41 h 11"/>
                <a:gd name="T10" fmla="*/ 82 w 43"/>
                <a:gd name="T11" fmla="*/ 34 h 11"/>
                <a:gd name="T12" fmla="*/ 155 w 43"/>
                <a:gd name="T13" fmla="*/ 21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" h="11">
                  <a:moveTo>
                    <a:pt x="43" y="2"/>
                  </a:moveTo>
                  <a:cubicBezTo>
                    <a:pt x="38" y="4"/>
                    <a:pt x="33" y="1"/>
                    <a:pt x="29" y="0"/>
                  </a:cubicBezTo>
                  <a:cubicBezTo>
                    <a:pt x="23" y="0"/>
                    <a:pt x="20" y="2"/>
                    <a:pt x="15" y="3"/>
                  </a:cubicBezTo>
                  <a:cubicBezTo>
                    <a:pt x="9" y="5"/>
                    <a:pt x="6" y="7"/>
                    <a:pt x="0" y="10"/>
                  </a:cubicBezTo>
                  <a:cubicBezTo>
                    <a:pt x="2" y="11"/>
                    <a:pt x="8" y="9"/>
                    <a:pt x="12" y="9"/>
                  </a:cubicBezTo>
                  <a:cubicBezTo>
                    <a:pt x="16" y="9"/>
                    <a:pt x="17" y="9"/>
                    <a:pt x="21" y="8"/>
                  </a:cubicBezTo>
                  <a:cubicBezTo>
                    <a:pt x="27" y="7"/>
                    <a:pt x="34" y="5"/>
                    <a:pt x="39" y="5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8" name="Freeform 675">
              <a:extLst>
                <a:ext uri="{FF2B5EF4-FFF2-40B4-BE49-F238E27FC236}">
                  <a16:creationId xmlns:a16="http://schemas.microsoft.com/office/drawing/2014/main" id="{1D8A3810-A85D-47DB-A072-BC5119BA0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" y="3285"/>
              <a:ext cx="23" cy="32"/>
            </a:xfrm>
            <a:custGeom>
              <a:avLst/>
              <a:gdLst>
                <a:gd name="T0" fmla="*/ 54 w 15"/>
                <a:gd name="T1" fmla="*/ 77 h 20"/>
                <a:gd name="T2" fmla="*/ 21 w 15"/>
                <a:gd name="T3" fmla="*/ 26 h 20"/>
                <a:gd name="T4" fmla="*/ 0 w 15"/>
                <a:gd name="T5" fmla="*/ 0 h 20"/>
                <a:gd name="T6" fmla="*/ 40 w 15"/>
                <a:gd name="T7" fmla="*/ 82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15" y="19"/>
                  </a:moveTo>
                  <a:cubicBezTo>
                    <a:pt x="10" y="17"/>
                    <a:pt x="0" y="12"/>
                    <a:pt x="6" y="6"/>
                  </a:cubicBezTo>
                  <a:cubicBezTo>
                    <a:pt x="3" y="5"/>
                    <a:pt x="1" y="2"/>
                    <a:pt x="0" y="0"/>
                  </a:cubicBezTo>
                  <a:cubicBezTo>
                    <a:pt x="1" y="11"/>
                    <a:pt x="1" y="15"/>
                    <a:pt x="11" y="2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19" name="Freeform 676">
              <a:extLst>
                <a:ext uri="{FF2B5EF4-FFF2-40B4-BE49-F238E27FC236}">
                  <a16:creationId xmlns:a16="http://schemas.microsoft.com/office/drawing/2014/main" id="{1215E718-0667-4200-B63E-87579B154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9" y="3161"/>
              <a:ext cx="43" cy="60"/>
            </a:xfrm>
            <a:custGeom>
              <a:avLst/>
              <a:gdLst>
                <a:gd name="T0" fmla="*/ 33 w 27"/>
                <a:gd name="T1" fmla="*/ 134 h 38"/>
                <a:gd name="T2" fmla="*/ 21 w 27"/>
                <a:gd name="T3" fmla="*/ 128 h 38"/>
                <a:gd name="T4" fmla="*/ 73 w 27"/>
                <a:gd name="T5" fmla="*/ 129 h 38"/>
                <a:gd name="T6" fmla="*/ 81 w 27"/>
                <a:gd name="T7" fmla="*/ 87 h 38"/>
                <a:gd name="T8" fmla="*/ 97 w 27"/>
                <a:gd name="T9" fmla="*/ 47 h 38"/>
                <a:gd name="T10" fmla="*/ 104 w 27"/>
                <a:gd name="T11" fmla="*/ 0 h 38"/>
                <a:gd name="T12" fmla="*/ 81 w 27"/>
                <a:gd name="T13" fmla="*/ 39 h 38"/>
                <a:gd name="T14" fmla="*/ 73 w 27"/>
                <a:gd name="T15" fmla="*/ 82 h 38"/>
                <a:gd name="T16" fmla="*/ 56 w 27"/>
                <a:gd name="T17" fmla="*/ 98 h 38"/>
                <a:gd name="T18" fmla="*/ 53 w 27"/>
                <a:gd name="T19" fmla="*/ 122 h 38"/>
                <a:gd name="T20" fmla="*/ 16 w 27"/>
                <a:gd name="T21" fmla="*/ 122 h 38"/>
                <a:gd name="T22" fmla="*/ 0 w 27"/>
                <a:gd name="T23" fmla="*/ 150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7" h="38">
                  <a:moveTo>
                    <a:pt x="8" y="34"/>
                  </a:moveTo>
                  <a:cubicBezTo>
                    <a:pt x="7" y="33"/>
                    <a:pt x="6" y="34"/>
                    <a:pt x="5" y="32"/>
                  </a:cubicBezTo>
                  <a:cubicBezTo>
                    <a:pt x="10" y="34"/>
                    <a:pt x="15" y="36"/>
                    <a:pt x="18" y="33"/>
                  </a:cubicBezTo>
                  <a:cubicBezTo>
                    <a:pt x="21" y="30"/>
                    <a:pt x="19" y="24"/>
                    <a:pt x="20" y="22"/>
                  </a:cubicBezTo>
                  <a:cubicBezTo>
                    <a:pt x="21" y="18"/>
                    <a:pt x="23" y="16"/>
                    <a:pt x="24" y="12"/>
                  </a:cubicBezTo>
                  <a:cubicBezTo>
                    <a:pt x="26" y="8"/>
                    <a:pt x="27" y="4"/>
                    <a:pt x="26" y="0"/>
                  </a:cubicBezTo>
                  <a:cubicBezTo>
                    <a:pt x="24" y="3"/>
                    <a:pt x="21" y="6"/>
                    <a:pt x="20" y="10"/>
                  </a:cubicBezTo>
                  <a:cubicBezTo>
                    <a:pt x="18" y="14"/>
                    <a:pt x="19" y="17"/>
                    <a:pt x="18" y="21"/>
                  </a:cubicBezTo>
                  <a:cubicBezTo>
                    <a:pt x="17" y="22"/>
                    <a:pt x="15" y="23"/>
                    <a:pt x="14" y="25"/>
                  </a:cubicBezTo>
                  <a:cubicBezTo>
                    <a:pt x="13" y="27"/>
                    <a:pt x="15" y="29"/>
                    <a:pt x="13" y="31"/>
                  </a:cubicBezTo>
                  <a:cubicBezTo>
                    <a:pt x="11" y="32"/>
                    <a:pt x="7" y="30"/>
                    <a:pt x="4" y="31"/>
                  </a:cubicBezTo>
                  <a:cubicBezTo>
                    <a:pt x="2" y="32"/>
                    <a:pt x="2" y="36"/>
                    <a:pt x="0" y="38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0" name="Freeform 677">
              <a:extLst>
                <a:ext uri="{FF2B5EF4-FFF2-40B4-BE49-F238E27FC236}">
                  <a16:creationId xmlns:a16="http://schemas.microsoft.com/office/drawing/2014/main" id="{6E118C93-FA23-4EC4-9F30-C4235B35F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2" y="3035"/>
              <a:ext cx="54" cy="62"/>
            </a:xfrm>
            <a:custGeom>
              <a:avLst/>
              <a:gdLst>
                <a:gd name="T0" fmla="*/ 73 w 34"/>
                <a:gd name="T1" fmla="*/ 64 h 39"/>
                <a:gd name="T2" fmla="*/ 48 w 34"/>
                <a:gd name="T3" fmla="*/ 145 h 39"/>
                <a:gd name="T4" fmla="*/ 137 w 34"/>
                <a:gd name="T5" fmla="*/ 108 h 39"/>
                <a:gd name="T6" fmla="*/ 108 w 34"/>
                <a:gd name="T7" fmla="*/ 43 h 39"/>
                <a:gd name="T8" fmla="*/ 95 w 34"/>
                <a:gd name="T9" fmla="*/ 0 h 39"/>
                <a:gd name="T10" fmla="*/ 95 w 34"/>
                <a:gd name="T11" fmla="*/ 81 h 39"/>
                <a:gd name="T12" fmla="*/ 73 w 34"/>
                <a:gd name="T13" fmla="*/ 89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9">
                  <a:moveTo>
                    <a:pt x="18" y="16"/>
                  </a:moveTo>
                  <a:cubicBezTo>
                    <a:pt x="19" y="19"/>
                    <a:pt x="0" y="39"/>
                    <a:pt x="12" y="36"/>
                  </a:cubicBezTo>
                  <a:cubicBezTo>
                    <a:pt x="20" y="35"/>
                    <a:pt x="24" y="16"/>
                    <a:pt x="34" y="27"/>
                  </a:cubicBezTo>
                  <a:cubicBezTo>
                    <a:pt x="34" y="21"/>
                    <a:pt x="29" y="17"/>
                    <a:pt x="27" y="11"/>
                  </a:cubicBezTo>
                  <a:cubicBezTo>
                    <a:pt x="26" y="8"/>
                    <a:pt x="27" y="2"/>
                    <a:pt x="24" y="0"/>
                  </a:cubicBezTo>
                  <a:cubicBezTo>
                    <a:pt x="21" y="5"/>
                    <a:pt x="23" y="15"/>
                    <a:pt x="24" y="20"/>
                  </a:cubicBezTo>
                  <a:cubicBezTo>
                    <a:pt x="23" y="22"/>
                    <a:pt x="21" y="22"/>
                    <a:pt x="18" y="2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1" name="Freeform 678">
              <a:extLst>
                <a:ext uri="{FF2B5EF4-FFF2-40B4-BE49-F238E27FC236}">
                  <a16:creationId xmlns:a16="http://schemas.microsoft.com/office/drawing/2014/main" id="{BEC4E354-BE53-4729-9AE4-17CBAA10C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3008"/>
              <a:ext cx="24" cy="31"/>
            </a:xfrm>
            <a:custGeom>
              <a:avLst/>
              <a:gdLst>
                <a:gd name="T0" fmla="*/ 48 w 15"/>
                <a:gd name="T1" fmla="*/ 8 h 19"/>
                <a:gd name="T2" fmla="*/ 16 w 15"/>
                <a:gd name="T3" fmla="*/ 83 h 19"/>
                <a:gd name="T4" fmla="*/ 54 w 1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12" y="2"/>
                  </a:moveTo>
                  <a:cubicBezTo>
                    <a:pt x="5" y="0"/>
                    <a:pt x="0" y="15"/>
                    <a:pt x="4" y="19"/>
                  </a:cubicBezTo>
                  <a:cubicBezTo>
                    <a:pt x="7" y="16"/>
                    <a:pt x="15" y="3"/>
                    <a:pt x="13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2" name="Freeform 679">
              <a:extLst>
                <a:ext uri="{FF2B5EF4-FFF2-40B4-BE49-F238E27FC236}">
                  <a16:creationId xmlns:a16="http://schemas.microsoft.com/office/drawing/2014/main" id="{9882AF26-DC45-4E25-B350-F112A22AB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2934"/>
              <a:ext cx="53" cy="38"/>
            </a:xfrm>
            <a:custGeom>
              <a:avLst/>
              <a:gdLst>
                <a:gd name="T0" fmla="*/ 75 w 33"/>
                <a:gd name="T1" fmla="*/ 21 h 24"/>
                <a:gd name="T2" fmla="*/ 21 w 33"/>
                <a:gd name="T3" fmla="*/ 60 h 24"/>
                <a:gd name="T4" fmla="*/ 0 w 33"/>
                <a:gd name="T5" fmla="*/ 95 h 24"/>
                <a:gd name="T6" fmla="*/ 90 w 33"/>
                <a:gd name="T7" fmla="*/ 40 h 24"/>
                <a:gd name="T8" fmla="*/ 128 w 33"/>
                <a:gd name="T9" fmla="*/ 35 h 24"/>
                <a:gd name="T10" fmla="*/ 116 w 33"/>
                <a:gd name="T11" fmla="*/ 0 h 24"/>
                <a:gd name="T12" fmla="*/ 95 w 33"/>
                <a:gd name="T13" fmla="*/ 1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4">
                  <a:moveTo>
                    <a:pt x="18" y="5"/>
                  </a:moveTo>
                  <a:cubicBezTo>
                    <a:pt x="22" y="14"/>
                    <a:pt x="10" y="12"/>
                    <a:pt x="5" y="15"/>
                  </a:cubicBezTo>
                  <a:cubicBezTo>
                    <a:pt x="2" y="16"/>
                    <a:pt x="0" y="21"/>
                    <a:pt x="0" y="24"/>
                  </a:cubicBezTo>
                  <a:cubicBezTo>
                    <a:pt x="5" y="19"/>
                    <a:pt x="20" y="18"/>
                    <a:pt x="22" y="10"/>
                  </a:cubicBezTo>
                  <a:cubicBezTo>
                    <a:pt x="25" y="10"/>
                    <a:pt x="28" y="11"/>
                    <a:pt x="31" y="9"/>
                  </a:cubicBezTo>
                  <a:cubicBezTo>
                    <a:pt x="33" y="6"/>
                    <a:pt x="31" y="1"/>
                    <a:pt x="28" y="0"/>
                  </a:cubicBezTo>
                  <a:cubicBezTo>
                    <a:pt x="27" y="3"/>
                    <a:pt x="26" y="4"/>
                    <a:pt x="23" y="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3" name="Freeform 680">
              <a:extLst>
                <a:ext uri="{FF2B5EF4-FFF2-40B4-BE49-F238E27FC236}">
                  <a16:creationId xmlns:a16="http://schemas.microsoft.com/office/drawing/2014/main" id="{7E5CEBB3-559E-444A-9C0A-45E07834C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2803"/>
              <a:ext cx="25" cy="48"/>
            </a:xfrm>
            <a:custGeom>
              <a:avLst/>
              <a:gdLst>
                <a:gd name="T0" fmla="*/ 22 w 16"/>
                <a:gd name="T1" fmla="*/ 13 h 30"/>
                <a:gd name="T2" fmla="*/ 0 w 16"/>
                <a:gd name="T3" fmla="*/ 42 h 30"/>
                <a:gd name="T4" fmla="*/ 34 w 16"/>
                <a:gd name="T5" fmla="*/ 61 h 30"/>
                <a:gd name="T6" fmla="*/ 61 w 16"/>
                <a:gd name="T7" fmla="*/ 123 h 30"/>
                <a:gd name="T8" fmla="*/ 42 w 16"/>
                <a:gd name="T9" fmla="*/ 56 h 30"/>
                <a:gd name="T10" fmla="*/ 20 w 16"/>
                <a:gd name="T11" fmla="*/ 29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0">
                  <a:moveTo>
                    <a:pt x="6" y="3"/>
                  </a:moveTo>
                  <a:cubicBezTo>
                    <a:pt x="2" y="2"/>
                    <a:pt x="0" y="6"/>
                    <a:pt x="0" y="10"/>
                  </a:cubicBezTo>
                  <a:cubicBezTo>
                    <a:pt x="1" y="18"/>
                    <a:pt x="6" y="12"/>
                    <a:pt x="9" y="15"/>
                  </a:cubicBezTo>
                  <a:cubicBezTo>
                    <a:pt x="13" y="19"/>
                    <a:pt x="5" y="30"/>
                    <a:pt x="16" y="30"/>
                  </a:cubicBezTo>
                  <a:cubicBezTo>
                    <a:pt x="15" y="24"/>
                    <a:pt x="12" y="19"/>
                    <a:pt x="11" y="14"/>
                  </a:cubicBezTo>
                  <a:cubicBezTo>
                    <a:pt x="10" y="11"/>
                    <a:pt x="11" y="0"/>
                    <a:pt x="5" y="7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4" name="Freeform 681">
              <a:extLst>
                <a:ext uri="{FF2B5EF4-FFF2-40B4-BE49-F238E27FC236}">
                  <a16:creationId xmlns:a16="http://schemas.microsoft.com/office/drawing/2014/main" id="{13D94924-A913-446C-AE23-CCB05C2A5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2705"/>
              <a:ext cx="67" cy="92"/>
            </a:xfrm>
            <a:custGeom>
              <a:avLst/>
              <a:gdLst>
                <a:gd name="T0" fmla="*/ 26 w 42"/>
                <a:gd name="T1" fmla="*/ 0 h 58"/>
                <a:gd name="T2" fmla="*/ 26 w 42"/>
                <a:gd name="T3" fmla="*/ 68 h 58"/>
                <a:gd name="T4" fmla="*/ 35 w 42"/>
                <a:gd name="T5" fmla="*/ 121 h 58"/>
                <a:gd name="T6" fmla="*/ 56 w 42"/>
                <a:gd name="T7" fmla="*/ 179 h 58"/>
                <a:gd name="T8" fmla="*/ 73 w 42"/>
                <a:gd name="T9" fmla="*/ 232 h 58"/>
                <a:gd name="T10" fmla="*/ 65 w 42"/>
                <a:gd name="T11" fmla="*/ 124 h 58"/>
                <a:gd name="T12" fmla="*/ 54 w 42"/>
                <a:gd name="T13" fmla="*/ 48 h 58"/>
                <a:gd name="T14" fmla="*/ 110 w 42"/>
                <a:gd name="T15" fmla="*/ 103 h 58"/>
                <a:gd name="T16" fmla="*/ 171 w 42"/>
                <a:gd name="T17" fmla="*/ 189 h 58"/>
                <a:gd name="T18" fmla="*/ 123 w 42"/>
                <a:gd name="T19" fmla="*/ 68 h 58"/>
                <a:gd name="T20" fmla="*/ 61 w 42"/>
                <a:gd name="T21" fmla="*/ 27 h 58"/>
                <a:gd name="T22" fmla="*/ 35 w 42"/>
                <a:gd name="T23" fmla="*/ 43 h 58"/>
                <a:gd name="T24" fmla="*/ 21 w 42"/>
                <a:gd name="T25" fmla="*/ 5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58">
                  <a:moveTo>
                    <a:pt x="6" y="0"/>
                  </a:moveTo>
                  <a:cubicBezTo>
                    <a:pt x="0" y="2"/>
                    <a:pt x="4" y="13"/>
                    <a:pt x="6" y="17"/>
                  </a:cubicBezTo>
                  <a:cubicBezTo>
                    <a:pt x="10" y="23"/>
                    <a:pt x="10" y="23"/>
                    <a:pt x="9" y="30"/>
                  </a:cubicBezTo>
                  <a:cubicBezTo>
                    <a:pt x="9" y="38"/>
                    <a:pt x="11" y="40"/>
                    <a:pt x="14" y="45"/>
                  </a:cubicBezTo>
                  <a:cubicBezTo>
                    <a:pt x="16" y="49"/>
                    <a:pt x="16" y="55"/>
                    <a:pt x="18" y="58"/>
                  </a:cubicBezTo>
                  <a:cubicBezTo>
                    <a:pt x="14" y="49"/>
                    <a:pt x="15" y="40"/>
                    <a:pt x="16" y="31"/>
                  </a:cubicBezTo>
                  <a:cubicBezTo>
                    <a:pt x="16" y="23"/>
                    <a:pt x="12" y="19"/>
                    <a:pt x="13" y="12"/>
                  </a:cubicBezTo>
                  <a:cubicBezTo>
                    <a:pt x="23" y="11"/>
                    <a:pt x="24" y="19"/>
                    <a:pt x="27" y="26"/>
                  </a:cubicBezTo>
                  <a:cubicBezTo>
                    <a:pt x="30" y="33"/>
                    <a:pt x="37" y="41"/>
                    <a:pt x="42" y="47"/>
                  </a:cubicBezTo>
                  <a:cubicBezTo>
                    <a:pt x="37" y="38"/>
                    <a:pt x="36" y="25"/>
                    <a:pt x="30" y="17"/>
                  </a:cubicBezTo>
                  <a:cubicBezTo>
                    <a:pt x="26" y="11"/>
                    <a:pt x="19" y="12"/>
                    <a:pt x="15" y="7"/>
                  </a:cubicBezTo>
                  <a:cubicBezTo>
                    <a:pt x="12" y="7"/>
                    <a:pt x="10" y="9"/>
                    <a:pt x="9" y="11"/>
                  </a:cubicBezTo>
                  <a:cubicBezTo>
                    <a:pt x="7" y="9"/>
                    <a:pt x="5" y="5"/>
                    <a:pt x="5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5" name="Freeform 682">
              <a:extLst>
                <a:ext uri="{FF2B5EF4-FFF2-40B4-BE49-F238E27FC236}">
                  <a16:creationId xmlns:a16="http://schemas.microsoft.com/office/drawing/2014/main" id="{7215F0F2-711A-4CCA-B34E-422108508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616"/>
              <a:ext cx="29" cy="78"/>
            </a:xfrm>
            <a:custGeom>
              <a:avLst/>
              <a:gdLst>
                <a:gd name="T0" fmla="*/ 34 w 18"/>
                <a:gd name="T1" fmla="*/ 13 h 49"/>
                <a:gd name="T2" fmla="*/ 5 w 18"/>
                <a:gd name="T3" fmla="*/ 53 h 49"/>
                <a:gd name="T4" fmla="*/ 29 w 18"/>
                <a:gd name="T5" fmla="*/ 94 h 49"/>
                <a:gd name="T6" fmla="*/ 21 w 18"/>
                <a:gd name="T7" fmla="*/ 153 h 49"/>
                <a:gd name="T8" fmla="*/ 39 w 18"/>
                <a:gd name="T9" fmla="*/ 172 h 49"/>
                <a:gd name="T10" fmla="*/ 42 w 18"/>
                <a:gd name="T11" fmla="*/ 197 h 49"/>
                <a:gd name="T12" fmla="*/ 50 w 18"/>
                <a:gd name="T13" fmla="*/ 116 h 49"/>
                <a:gd name="T14" fmla="*/ 60 w 18"/>
                <a:gd name="T15" fmla="*/ 60 h 49"/>
                <a:gd name="T16" fmla="*/ 55 w 18"/>
                <a:gd name="T17" fmla="*/ 29 h 49"/>
                <a:gd name="T18" fmla="*/ 76 w 18"/>
                <a:gd name="T19" fmla="*/ 8 h 49"/>
                <a:gd name="T20" fmla="*/ 34 w 18"/>
                <a:gd name="T21" fmla="*/ 16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" h="49">
                  <a:moveTo>
                    <a:pt x="8" y="3"/>
                  </a:moveTo>
                  <a:cubicBezTo>
                    <a:pt x="4" y="3"/>
                    <a:pt x="0" y="9"/>
                    <a:pt x="1" y="13"/>
                  </a:cubicBezTo>
                  <a:cubicBezTo>
                    <a:pt x="3" y="18"/>
                    <a:pt x="6" y="18"/>
                    <a:pt x="7" y="23"/>
                  </a:cubicBezTo>
                  <a:cubicBezTo>
                    <a:pt x="7" y="28"/>
                    <a:pt x="3" y="32"/>
                    <a:pt x="5" y="38"/>
                  </a:cubicBezTo>
                  <a:cubicBezTo>
                    <a:pt x="5" y="39"/>
                    <a:pt x="8" y="41"/>
                    <a:pt x="9" y="43"/>
                  </a:cubicBezTo>
                  <a:cubicBezTo>
                    <a:pt x="10" y="45"/>
                    <a:pt x="10" y="47"/>
                    <a:pt x="10" y="49"/>
                  </a:cubicBezTo>
                  <a:cubicBezTo>
                    <a:pt x="12" y="43"/>
                    <a:pt x="11" y="36"/>
                    <a:pt x="12" y="29"/>
                  </a:cubicBezTo>
                  <a:cubicBezTo>
                    <a:pt x="12" y="25"/>
                    <a:pt x="14" y="19"/>
                    <a:pt x="14" y="15"/>
                  </a:cubicBezTo>
                  <a:cubicBezTo>
                    <a:pt x="14" y="11"/>
                    <a:pt x="11" y="11"/>
                    <a:pt x="13" y="7"/>
                  </a:cubicBezTo>
                  <a:cubicBezTo>
                    <a:pt x="14" y="5"/>
                    <a:pt x="18" y="6"/>
                    <a:pt x="18" y="2"/>
                  </a:cubicBezTo>
                  <a:cubicBezTo>
                    <a:pt x="15" y="1"/>
                    <a:pt x="10" y="0"/>
                    <a:pt x="8" y="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6" name="Freeform 683">
              <a:extLst>
                <a:ext uri="{FF2B5EF4-FFF2-40B4-BE49-F238E27FC236}">
                  <a16:creationId xmlns:a16="http://schemas.microsoft.com/office/drawing/2014/main" id="{063B661D-B994-4634-AA39-6D8172453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5" y="2500"/>
              <a:ext cx="27" cy="48"/>
            </a:xfrm>
            <a:custGeom>
              <a:avLst/>
              <a:gdLst>
                <a:gd name="T0" fmla="*/ 21 w 17"/>
                <a:gd name="T1" fmla="*/ 0 h 30"/>
                <a:gd name="T2" fmla="*/ 25 w 17"/>
                <a:gd name="T3" fmla="*/ 61 h 30"/>
                <a:gd name="T4" fmla="*/ 5 w 17"/>
                <a:gd name="T5" fmla="*/ 107 h 30"/>
                <a:gd name="T6" fmla="*/ 68 w 17"/>
                <a:gd name="T7" fmla="*/ 123 h 30"/>
                <a:gd name="T8" fmla="*/ 33 w 17"/>
                <a:gd name="T9" fmla="*/ 77 h 30"/>
                <a:gd name="T10" fmla="*/ 27 w 17"/>
                <a:gd name="T11" fmla="*/ 16 h 30"/>
                <a:gd name="T12" fmla="*/ 21 w 17"/>
                <a:gd name="T13" fmla="*/ 8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30">
                  <a:moveTo>
                    <a:pt x="5" y="0"/>
                  </a:moveTo>
                  <a:cubicBezTo>
                    <a:pt x="5" y="5"/>
                    <a:pt x="7" y="11"/>
                    <a:pt x="6" y="15"/>
                  </a:cubicBezTo>
                  <a:cubicBezTo>
                    <a:pt x="5" y="19"/>
                    <a:pt x="0" y="21"/>
                    <a:pt x="1" y="26"/>
                  </a:cubicBezTo>
                  <a:cubicBezTo>
                    <a:pt x="7" y="26"/>
                    <a:pt x="11" y="28"/>
                    <a:pt x="17" y="30"/>
                  </a:cubicBezTo>
                  <a:cubicBezTo>
                    <a:pt x="17" y="27"/>
                    <a:pt x="13" y="12"/>
                    <a:pt x="8" y="19"/>
                  </a:cubicBezTo>
                  <a:cubicBezTo>
                    <a:pt x="6" y="15"/>
                    <a:pt x="8" y="9"/>
                    <a:pt x="7" y="4"/>
                  </a:cubicBezTo>
                  <a:cubicBezTo>
                    <a:pt x="6" y="4"/>
                    <a:pt x="6" y="3"/>
                    <a:pt x="5" y="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7" name="Freeform 684">
              <a:extLst>
                <a:ext uri="{FF2B5EF4-FFF2-40B4-BE49-F238E27FC236}">
                  <a16:creationId xmlns:a16="http://schemas.microsoft.com/office/drawing/2014/main" id="{E45AA9F8-85C1-44AD-AA33-C45E49310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452"/>
              <a:ext cx="38" cy="91"/>
            </a:xfrm>
            <a:custGeom>
              <a:avLst/>
              <a:gdLst>
                <a:gd name="T0" fmla="*/ 81 w 24"/>
                <a:gd name="T1" fmla="*/ 0 h 57"/>
                <a:gd name="T2" fmla="*/ 60 w 24"/>
                <a:gd name="T3" fmla="*/ 54 h 57"/>
                <a:gd name="T4" fmla="*/ 25 w 24"/>
                <a:gd name="T5" fmla="*/ 73 h 57"/>
                <a:gd name="T6" fmla="*/ 0 w 24"/>
                <a:gd name="T7" fmla="*/ 117 h 57"/>
                <a:gd name="T8" fmla="*/ 25 w 24"/>
                <a:gd name="T9" fmla="*/ 142 h 57"/>
                <a:gd name="T10" fmla="*/ 40 w 24"/>
                <a:gd name="T11" fmla="*/ 184 h 57"/>
                <a:gd name="T12" fmla="*/ 95 w 24"/>
                <a:gd name="T13" fmla="*/ 231 h 57"/>
                <a:gd name="T14" fmla="*/ 33 w 24"/>
                <a:gd name="T15" fmla="*/ 110 h 57"/>
                <a:gd name="T16" fmla="*/ 55 w 24"/>
                <a:gd name="T17" fmla="*/ 73 h 57"/>
                <a:gd name="T18" fmla="*/ 73 w 24"/>
                <a:gd name="T19" fmla="*/ 16 h 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57">
                  <a:moveTo>
                    <a:pt x="20" y="0"/>
                  </a:moveTo>
                  <a:cubicBezTo>
                    <a:pt x="18" y="4"/>
                    <a:pt x="18" y="10"/>
                    <a:pt x="15" y="13"/>
                  </a:cubicBezTo>
                  <a:cubicBezTo>
                    <a:pt x="12" y="19"/>
                    <a:pt x="9" y="16"/>
                    <a:pt x="6" y="18"/>
                  </a:cubicBezTo>
                  <a:cubicBezTo>
                    <a:pt x="5" y="20"/>
                    <a:pt x="0" y="27"/>
                    <a:pt x="0" y="29"/>
                  </a:cubicBezTo>
                  <a:cubicBezTo>
                    <a:pt x="0" y="31"/>
                    <a:pt x="5" y="34"/>
                    <a:pt x="6" y="35"/>
                  </a:cubicBezTo>
                  <a:cubicBezTo>
                    <a:pt x="8" y="38"/>
                    <a:pt x="9" y="42"/>
                    <a:pt x="10" y="45"/>
                  </a:cubicBezTo>
                  <a:cubicBezTo>
                    <a:pt x="13" y="51"/>
                    <a:pt x="19" y="54"/>
                    <a:pt x="24" y="57"/>
                  </a:cubicBezTo>
                  <a:cubicBezTo>
                    <a:pt x="16" y="51"/>
                    <a:pt x="9" y="37"/>
                    <a:pt x="8" y="27"/>
                  </a:cubicBezTo>
                  <a:cubicBezTo>
                    <a:pt x="3" y="25"/>
                    <a:pt x="12" y="20"/>
                    <a:pt x="14" y="18"/>
                  </a:cubicBezTo>
                  <a:cubicBezTo>
                    <a:pt x="18" y="13"/>
                    <a:pt x="22" y="10"/>
                    <a:pt x="18" y="4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8" name="Freeform 685">
              <a:extLst>
                <a:ext uri="{FF2B5EF4-FFF2-40B4-BE49-F238E27FC236}">
                  <a16:creationId xmlns:a16="http://schemas.microsoft.com/office/drawing/2014/main" id="{FC3A400B-8164-44D9-AC78-615B25112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" y="2363"/>
              <a:ext cx="30" cy="67"/>
            </a:xfrm>
            <a:custGeom>
              <a:avLst/>
              <a:gdLst>
                <a:gd name="T0" fmla="*/ 0 w 19"/>
                <a:gd name="T1" fmla="*/ 0 h 42"/>
                <a:gd name="T2" fmla="*/ 47 w 19"/>
                <a:gd name="T3" fmla="*/ 77 h 42"/>
                <a:gd name="T4" fmla="*/ 74 w 19"/>
                <a:gd name="T5" fmla="*/ 171 h 42"/>
                <a:gd name="T6" fmla="*/ 39 w 19"/>
                <a:gd name="T7" fmla="*/ 56 h 42"/>
                <a:gd name="T8" fmla="*/ 21 w 19"/>
                <a:gd name="T9" fmla="*/ 35 h 42"/>
                <a:gd name="T10" fmla="*/ 13 w 19"/>
                <a:gd name="T11" fmla="*/ 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42">
                  <a:moveTo>
                    <a:pt x="0" y="0"/>
                  </a:moveTo>
                  <a:cubicBezTo>
                    <a:pt x="13" y="2"/>
                    <a:pt x="8" y="10"/>
                    <a:pt x="12" y="19"/>
                  </a:cubicBezTo>
                  <a:cubicBezTo>
                    <a:pt x="15" y="27"/>
                    <a:pt x="18" y="34"/>
                    <a:pt x="19" y="42"/>
                  </a:cubicBezTo>
                  <a:cubicBezTo>
                    <a:pt x="10" y="38"/>
                    <a:pt x="13" y="21"/>
                    <a:pt x="10" y="14"/>
                  </a:cubicBezTo>
                  <a:cubicBezTo>
                    <a:pt x="9" y="12"/>
                    <a:pt x="6" y="11"/>
                    <a:pt x="5" y="9"/>
                  </a:cubicBezTo>
                  <a:cubicBezTo>
                    <a:pt x="4" y="6"/>
                    <a:pt x="8" y="3"/>
                    <a:pt x="3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29" name="Freeform 686">
              <a:extLst>
                <a:ext uri="{FF2B5EF4-FFF2-40B4-BE49-F238E27FC236}">
                  <a16:creationId xmlns:a16="http://schemas.microsoft.com/office/drawing/2014/main" id="{3AA4B01F-BAE4-482F-9D4A-4DD4622E0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2250"/>
              <a:ext cx="16" cy="64"/>
            </a:xfrm>
            <a:custGeom>
              <a:avLst/>
              <a:gdLst>
                <a:gd name="T0" fmla="*/ 42 w 10"/>
                <a:gd name="T1" fmla="*/ 0 h 40"/>
                <a:gd name="T2" fmla="*/ 29 w 10"/>
                <a:gd name="T3" fmla="*/ 94 h 40"/>
                <a:gd name="T4" fmla="*/ 13 w 10"/>
                <a:gd name="T5" fmla="*/ 163 h 40"/>
                <a:gd name="T6" fmla="*/ 34 w 10"/>
                <a:gd name="T7" fmla="*/ 77 h 40"/>
                <a:gd name="T8" fmla="*/ 42 w 10"/>
                <a:gd name="T9" fmla="*/ 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40">
                  <a:moveTo>
                    <a:pt x="10" y="0"/>
                  </a:moveTo>
                  <a:cubicBezTo>
                    <a:pt x="0" y="3"/>
                    <a:pt x="7" y="16"/>
                    <a:pt x="7" y="23"/>
                  </a:cubicBezTo>
                  <a:cubicBezTo>
                    <a:pt x="7" y="28"/>
                    <a:pt x="5" y="36"/>
                    <a:pt x="3" y="40"/>
                  </a:cubicBezTo>
                  <a:cubicBezTo>
                    <a:pt x="10" y="33"/>
                    <a:pt x="10" y="28"/>
                    <a:pt x="8" y="19"/>
                  </a:cubicBezTo>
                  <a:cubicBezTo>
                    <a:pt x="8" y="15"/>
                    <a:pt x="6" y="3"/>
                    <a:pt x="10" y="1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0" name="Freeform 687">
              <a:extLst>
                <a:ext uri="{FF2B5EF4-FFF2-40B4-BE49-F238E27FC236}">
                  <a16:creationId xmlns:a16="http://schemas.microsoft.com/office/drawing/2014/main" id="{55EF4B2F-F8A6-4DD6-985B-2D67B354E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2220"/>
              <a:ext cx="20" cy="67"/>
            </a:xfrm>
            <a:custGeom>
              <a:avLst/>
              <a:gdLst>
                <a:gd name="T0" fmla="*/ 40 w 13"/>
                <a:gd name="T1" fmla="*/ 16 h 42"/>
                <a:gd name="T2" fmla="*/ 14 w 13"/>
                <a:gd name="T3" fmla="*/ 65 h 42"/>
                <a:gd name="T4" fmla="*/ 22 w 13"/>
                <a:gd name="T5" fmla="*/ 104 h 42"/>
                <a:gd name="T6" fmla="*/ 0 w 13"/>
                <a:gd name="T7" fmla="*/ 171 h 42"/>
                <a:gd name="T8" fmla="*/ 28 w 13"/>
                <a:gd name="T9" fmla="*/ 86 h 42"/>
                <a:gd name="T10" fmla="*/ 48 w 13"/>
                <a:gd name="T11" fmla="*/ 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2">
                  <a:moveTo>
                    <a:pt x="11" y="4"/>
                  </a:moveTo>
                  <a:cubicBezTo>
                    <a:pt x="6" y="5"/>
                    <a:pt x="4" y="12"/>
                    <a:pt x="4" y="16"/>
                  </a:cubicBezTo>
                  <a:cubicBezTo>
                    <a:pt x="3" y="20"/>
                    <a:pt x="6" y="23"/>
                    <a:pt x="6" y="26"/>
                  </a:cubicBezTo>
                  <a:cubicBezTo>
                    <a:pt x="6" y="31"/>
                    <a:pt x="0" y="37"/>
                    <a:pt x="0" y="42"/>
                  </a:cubicBezTo>
                  <a:cubicBezTo>
                    <a:pt x="5" y="39"/>
                    <a:pt x="7" y="27"/>
                    <a:pt x="8" y="21"/>
                  </a:cubicBezTo>
                  <a:cubicBezTo>
                    <a:pt x="10" y="13"/>
                    <a:pt x="6" y="5"/>
                    <a:pt x="13" y="0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1" name="Freeform 688">
              <a:extLst>
                <a:ext uri="{FF2B5EF4-FFF2-40B4-BE49-F238E27FC236}">
                  <a16:creationId xmlns:a16="http://schemas.microsoft.com/office/drawing/2014/main" id="{B03FFA34-39FB-40B1-872A-8D4026E68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" y="2142"/>
              <a:ext cx="38" cy="61"/>
            </a:xfrm>
            <a:custGeom>
              <a:avLst/>
              <a:gdLst>
                <a:gd name="T0" fmla="*/ 52 w 24"/>
                <a:gd name="T1" fmla="*/ 141 h 38"/>
                <a:gd name="T2" fmla="*/ 63 w 24"/>
                <a:gd name="T3" fmla="*/ 88 h 38"/>
                <a:gd name="T4" fmla="*/ 16 w 24"/>
                <a:gd name="T5" fmla="*/ 5 h 38"/>
                <a:gd name="T6" fmla="*/ 43 w 24"/>
                <a:gd name="T7" fmla="*/ 75 h 38"/>
                <a:gd name="T8" fmla="*/ 60 w 24"/>
                <a:gd name="T9" fmla="*/ 124 h 38"/>
                <a:gd name="T10" fmla="*/ 0 w 24"/>
                <a:gd name="T11" fmla="*/ 157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8">
                  <a:moveTo>
                    <a:pt x="13" y="34"/>
                  </a:moveTo>
                  <a:cubicBezTo>
                    <a:pt x="24" y="33"/>
                    <a:pt x="21" y="28"/>
                    <a:pt x="16" y="21"/>
                  </a:cubicBezTo>
                  <a:cubicBezTo>
                    <a:pt x="13" y="16"/>
                    <a:pt x="10" y="0"/>
                    <a:pt x="4" y="1"/>
                  </a:cubicBezTo>
                  <a:cubicBezTo>
                    <a:pt x="5" y="8"/>
                    <a:pt x="8" y="12"/>
                    <a:pt x="11" y="18"/>
                  </a:cubicBezTo>
                  <a:cubicBezTo>
                    <a:pt x="12" y="22"/>
                    <a:pt x="11" y="28"/>
                    <a:pt x="15" y="30"/>
                  </a:cubicBezTo>
                  <a:cubicBezTo>
                    <a:pt x="13" y="33"/>
                    <a:pt x="4" y="37"/>
                    <a:pt x="0" y="38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2" name="Freeform 689">
              <a:extLst>
                <a:ext uri="{FF2B5EF4-FFF2-40B4-BE49-F238E27FC236}">
                  <a16:creationId xmlns:a16="http://schemas.microsoft.com/office/drawing/2014/main" id="{753CBF49-5035-4C0F-AB68-495A7D03E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2068"/>
              <a:ext cx="30" cy="54"/>
            </a:xfrm>
            <a:custGeom>
              <a:avLst/>
              <a:gdLst>
                <a:gd name="T0" fmla="*/ 8 w 19"/>
                <a:gd name="T1" fmla="*/ 0 h 34"/>
                <a:gd name="T2" fmla="*/ 52 w 19"/>
                <a:gd name="T3" fmla="*/ 60 h 34"/>
                <a:gd name="T4" fmla="*/ 52 w 19"/>
                <a:gd name="T5" fmla="*/ 102 h 34"/>
                <a:gd name="T6" fmla="*/ 74 w 19"/>
                <a:gd name="T7" fmla="*/ 121 h 34"/>
                <a:gd name="T8" fmla="*/ 60 w 19"/>
                <a:gd name="T9" fmla="*/ 132 h 34"/>
                <a:gd name="T10" fmla="*/ 47 w 19"/>
                <a:gd name="T11" fmla="*/ 95 h 34"/>
                <a:gd name="T12" fmla="*/ 35 w 19"/>
                <a:gd name="T13" fmla="*/ 76 h 34"/>
                <a:gd name="T14" fmla="*/ 22 w 19"/>
                <a:gd name="T15" fmla="*/ 73 h 34"/>
                <a:gd name="T16" fmla="*/ 22 w 19"/>
                <a:gd name="T17" fmla="*/ 56 h 34"/>
                <a:gd name="T18" fmla="*/ 21 w 19"/>
                <a:gd name="T19" fmla="*/ 8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34">
                  <a:moveTo>
                    <a:pt x="2" y="0"/>
                  </a:moveTo>
                  <a:cubicBezTo>
                    <a:pt x="13" y="0"/>
                    <a:pt x="0" y="17"/>
                    <a:pt x="13" y="15"/>
                  </a:cubicBezTo>
                  <a:cubicBezTo>
                    <a:pt x="13" y="18"/>
                    <a:pt x="12" y="22"/>
                    <a:pt x="13" y="25"/>
                  </a:cubicBezTo>
                  <a:cubicBezTo>
                    <a:pt x="14" y="27"/>
                    <a:pt x="19" y="26"/>
                    <a:pt x="19" y="30"/>
                  </a:cubicBezTo>
                  <a:cubicBezTo>
                    <a:pt x="19" y="33"/>
                    <a:pt x="17" y="34"/>
                    <a:pt x="15" y="33"/>
                  </a:cubicBezTo>
                  <a:cubicBezTo>
                    <a:pt x="11" y="31"/>
                    <a:pt x="13" y="26"/>
                    <a:pt x="12" y="24"/>
                  </a:cubicBezTo>
                  <a:cubicBezTo>
                    <a:pt x="11" y="22"/>
                    <a:pt x="9" y="20"/>
                    <a:pt x="9" y="19"/>
                  </a:cubicBezTo>
                  <a:cubicBezTo>
                    <a:pt x="8" y="19"/>
                    <a:pt x="7" y="19"/>
                    <a:pt x="6" y="18"/>
                  </a:cubicBezTo>
                  <a:cubicBezTo>
                    <a:pt x="5" y="17"/>
                    <a:pt x="6" y="15"/>
                    <a:pt x="6" y="14"/>
                  </a:cubicBezTo>
                  <a:cubicBezTo>
                    <a:pt x="5" y="11"/>
                    <a:pt x="2" y="4"/>
                    <a:pt x="5" y="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3" name="Freeform 690">
              <a:extLst>
                <a:ext uri="{FF2B5EF4-FFF2-40B4-BE49-F238E27FC236}">
                  <a16:creationId xmlns:a16="http://schemas.microsoft.com/office/drawing/2014/main" id="{1EB63127-21AB-42A9-8D41-98953F999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2031"/>
              <a:ext cx="30" cy="37"/>
            </a:xfrm>
            <a:custGeom>
              <a:avLst/>
              <a:gdLst>
                <a:gd name="T0" fmla="*/ 39 w 19"/>
                <a:gd name="T1" fmla="*/ 13 h 23"/>
                <a:gd name="T2" fmla="*/ 27 w 19"/>
                <a:gd name="T3" fmla="*/ 47 h 23"/>
                <a:gd name="T4" fmla="*/ 22 w 19"/>
                <a:gd name="T5" fmla="*/ 97 h 23"/>
                <a:gd name="T6" fmla="*/ 43 w 19"/>
                <a:gd name="T7" fmla="*/ 68 h 23"/>
                <a:gd name="T8" fmla="*/ 39 w 19"/>
                <a:gd name="T9" fmla="*/ 1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3">
                  <a:moveTo>
                    <a:pt x="10" y="3"/>
                  </a:moveTo>
                  <a:cubicBezTo>
                    <a:pt x="3" y="0"/>
                    <a:pt x="0" y="10"/>
                    <a:pt x="7" y="11"/>
                  </a:cubicBezTo>
                  <a:cubicBezTo>
                    <a:pt x="8" y="16"/>
                    <a:pt x="5" y="18"/>
                    <a:pt x="6" y="23"/>
                  </a:cubicBezTo>
                  <a:cubicBezTo>
                    <a:pt x="8" y="21"/>
                    <a:pt x="10" y="19"/>
                    <a:pt x="11" y="16"/>
                  </a:cubicBezTo>
                  <a:cubicBezTo>
                    <a:pt x="19" y="16"/>
                    <a:pt x="11" y="7"/>
                    <a:pt x="10" y="3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4" name="Freeform 691">
              <a:extLst>
                <a:ext uri="{FF2B5EF4-FFF2-40B4-BE49-F238E27FC236}">
                  <a16:creationId xmlns:a16="http://schemas.microsoft.com/office/drawing/2014/main" id="{2708889D-7170-4BD8-BF74-DADD17EA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2104"/>
              <a:ext cx="57" cy="32"/>
            </a:xfrm>
            <a:custGeom>
              <a:avLst/>
              <a:gdLst>
                <a:gd name="T0" fmla="*/ 16 w 36"/>
                <a:gd name="T1" fmla="*/ 46 h 20"/>
                <a:gd name="T2" fmla="*/ 68 w 36"/>
                <a:gd name="T3" fmla="*/ 61 h 20"/>
                <a:gd name="T4" fmla="*/ 143 w 36"/>
                <a:gd name="T5" fmla="*/ 74 h 20"/>
                <a:gd name="T6" fmla="*/ 48 w 36"/>
                <a:gd name="T7" fmla="*/ 42 h 20"/>
                <a:gd name="T8" fmla="*/ 25 w 36"/>
                <a:gd name="T9" fmla="*/ 13 h 20"/>
                <a:gd name="T10" fmla="*/ 25 w 36"/>
                <a:gd name="T11" fmla="*/ 48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20">
                  <a:moveTo>
                    <a:pt x="4" y="11"/>
                  </a:moveTo>
                  <a:cubicBezTo>
                    <a:pt x="2" y="20"/>
                    <a:pt x="12" y="16"/>
                    <a:pt x="17" y="15"/>
                  </a:cubicBezTo>
                  <a:cubicBezTo>
                    <a:pt x="24" y="14"/>
                    <a:pt x="30" y="19"/>
                    <a:pt x="36" y="18"/>
                  </a:cubicBezTo>
                  <a:cubicBezTo>
                    <a:pt x="36" y="10"/>
                    <a:pt x="17" y="7"/>
                    <a:pt x="12" y="10"/>
                  </a:cubicBezTo>
                  <a:cubicBezTo>
                    <a:pt x="8" y="18"/>
                    <a:pt x="7" y="3"/>
                    <a:pt x="6" y="3"/>
                  </a:cubicBezTo>
                  <a:cubicBezTo>
                    <a:pt x="0" y="0"/>
                    <a:pt x="4" y="10"/>
                    <a:pt x="6" y="12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5" name="Freeform 692">
              <a:extLst>
                <a:ext uri="{FF2B5EF4-FFF2-40B4-BE49-F238E27FC236}">
                  <a16:creationId xmlns:a16="http://schemas.microsoft.com/office/drawing/2014/main" id="{39BBD39B-91A3-439F-8FD8-C5864034A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909"/>
              <a:ext cx="39" cy="86"/>
            </a:xfrm>
            <a:custGeom>
              <a:avLst/>
              <a:gdLst>
                <a:gd name="T0" fmla="*/ 39 w 25"/>
                <a:gd name="T1" fmla="*/ 64 h 54"/>
                <a:gd name="T2" fmla="*/ 39 w 25"/>
                <a:gd name="T3" fmla="*/ 124 h 54"/>
                <a:gd name="T4" fmla="*/ 39 w 25"/>
                <a:gd name="T5" fmla="*/ 166 h 54"/>
                <a:gd name="T6" fmla="*/ 56 w 25"/>
                <a:gd name="T7" fmla="*/ 218 h 54"/>
                <a:gd name="T8" fmla="*/ 56 w 25"/>
                <a:gd name="T9" fmla="*/ 177 h 54"/>
                <a:gd name="T10" fmla="*/ 47 w 25"/>
                <a:gd name="T11" fmla="*/ 162 h 54"/>
                <a:gd name="T12" fmla="*/ 53 w 25"/>
                <a:gd name="T13" fmla="*/ 134 h 54"/>
                <a:gd name="T14" fmla="*/ 53 w 25"/>
                <a:gd name="T15" fmla="*/ 104 h 54"/>
                <a:gd name="T16" fmla="*/ 80 w 25"/>
                <a:gd name="T17" fmla="*/ 0 h 54"/>
                <a:gd name="T18" fmla="*/ 48 w 25"/>
                <a:gd name="T19" fmla="*/ 73 h 54"/>
                <a:gd name="T20" fmla="*/ 34 w 25"/>
                <a:gd name="T21" fmla="*/ 73 h 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54">
                  <a:moveTo>
                    <a:pt x="10" y="16"/>
                  </a:moveTo>
                  <a:cubicBezTo>
                    <a:pt x="0" y="21"/>
                    <a:pt x="9" y="26"/>
                    <a:pt x="10" y="31"/>
                  </a:cubicBezTo>
                  <a:cubicBezTo>
                    <a:pt x="10" y="34"/>
                    <a:pt x="1" y="41"/>
                    <a:pt x="10" y="41"/>
                  </a:cubicBezTo>
                  <a:cubicBezTo>
                    <a:pt x="9" y="47"/>
                    <a:pt x="4" y="54"/>
                    <a:pt x="15" y="54"/>
                  </a:cubicBezTo>
                  <a:cubicBezTo>
                    <a:pt x="15" y="51"/>
                    <a:pt x="16" y="47"/>
                    <a:pt x="15" y="44"/>
                  </a:cubicBezTo>
                  <a:cubicBezTo>
                    <a:pt x="15" y="42"/>
                    <a:pt x="12" y="41"/>
                    <a:pt x="12" y="40"/>
                  </a:cubicBezTo>
                  <a:cubicBezTo>
                    <a:pt x="11" y="38"/>
                    <a:pt x="13" y="35"/>
                    <a:pt x="14" y="33"/>
                  </a:cubicBezTo>
                  <a:cubicBezTo>
                    <a:pt x="14" y="31"/>
                    <a:pt x="14" y="28"/>
                    <a:pt x="14" y="26"/>
                  </a:cubicBezTo>
                  <a:cubicBezTo>
                    <a:pt x="15" y="17"/>
                    <a:pt x="25" y="9"/>
                    <a:pt x="21" y="0"/>
                  </a:cubicBezTo>
                  <a:cubicBezTo>
                    <a:pt x="17" y="5"/>
                    <a:pt x="15" y="12"/>
                    <a:pt x="13" y="18"/>
                  </a:cubicBezTo>
                  <a:cubicBezTo>
                    <a:pt x="11" y="18"/>
                    <a:pt x="10" y="18"/>
                    <a:pt x="9" y="18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36" name="Freeform 693">
              <a:extLst>
                <a:ext uri="{FF2B5EF4-FFF2-40B4-BE49-F238E27FC236}">
                  <a16:creationId xmlns:a16="http://schemas.microsoft.com/office/drawing/2014/main" id="{D87CD95F-6106-4A39-9A97-5A00591ED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1782"/>
              <a:ext cx="39" cy="62"/>
            </a:xfrm>
            <a:custGeom>
              <a:avLst/>
              <a:gdLst>
                <a:gd name="T0" fmla="*/ 8 w 24"/>
                <a:gd name="T1" fmla="*/ 0 h 39"/>
                <a:gd name="T2" fmla="*/ 63 w 24"/>
                <a:gd name="T3" fmla="*/ 95 h 39"/>
                <a:gd name="T4" fmla="*/ 63 w 24"/>
                <a:gd name="T5" fmla="*/ 116 h 39"/>
                <a:gd name="T6" fmla="*/ 88 w 24"/>
                <a:gd name="T7" fmla="*/ 132 h 39"/>
                <a:gd name="T8" fmla="*/ 102 w 24"/>
                <a:gd name="T9" fmla="*/ 157 h 39"/>
                <a:gd name="T10" fmla="*/ 63 w 24"/>
                <a:gd name="T11" fmla="*/ 68 h 39"/>
                <a:gd name="T12" fmla="*/ 21 w 24"/>
                <a:gd name="T13" fmla="*/ 13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39">
                  <a:moveTo>
                    <a:pt x="2" y="0"/>
                  </a:moveTo>
                  <a:cubicBezTo>
                    <a:pt x="0" y="14"/>
                    <a:pt x="10" y="14"/>
                    <a:pt x="15" y="24"/>
                  </a:cubicBezTo>
                  <a:cubicBezTo>
                    <a:pt x="16" y="25"/>
                    <a:pt x="14" y="27"/>
                    <a:pt x="15" y="29"/>
                  </a:cubicBezTo>
                  <a:cubicBezTo>
                    <a:pt x="16" y="30"/>
                    <a:pt x="19" y="32"/>
                    <a:pt x="20" y="33"/>
                  </a:cubicBezTo>
                  <a:cubicBezTo>
                    <a:pt x="21" y="35"/>
                    <a:pt x="23" y="36"/>
                    <a:pt x="24" y="39"/>
                  </a:cubicBezTo>
                  <a:cubicBezTo>
                    <a:pt x="23" y="31"/>
                    <a:pt x="18" y="23"/>
                    <a:pt x="15" y="17"/>
                  </a:cubicBezTo>
                  <a:cubicBezTo>
                    <a:pt x="12" y="11"/>
                    <a:pt x="4" y="11"/>
                    <a:pt x="5" y="3"/>
                  </a:cubicBezTo>
                </a:path>
              </a:pathLst>
            </a:custGeom>
            <a:solidFill>
              <a:srgbClr val="ED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176" name="Text Box 694">
            <a:extLst>
              <a:ext uri="{FF2B5EF4-FFF2-40B4-BE49-F238E27FC236}">
                <a16:creationId xmlns:a16="http://schemas.microsoft.com/office/drawing/2014/main" id="{1119C919-1B6F-4C91-B1A3-491F83C695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51100" y="5972175"/>
            <a:ext cx="14128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Healthy colon</a:t>
            </a:r>
          </a:p>
        </p:txBody>
      </p:sp>
      <p:sp>
        <p:nvSpPr>
          <p:cNvPr id="48177" name="Text Box 695">
            <a:extLst>
              <a:ext uri="{FF2B5EF4-FFF2-40B4-BE49-F238E27FC236}">
                <a16:creationId xmlns:a16="http://schemas.microsoft.com/office/drawing/2014/main" id="{F8DA5040-85F3-43C6-BCEC-D8C428CEE7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13700" y="5972175"/>
            <a:ext cx="16383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Crohn’s disease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>
            <a:extLst>
              <a:ext uri="{FF2B5EF4-FFF2-40B4-BE49-F238E27FC236}">
                <a16:creationId xmlns:a16="http://schemas.microsoft.com/office/drawing/2014/main" id="{8FBAFDF5-EDE4-4155-ACDC-FF9A00D98B9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Polyps</a:t>
            </a:r>
          </a:p>
        </p:txBody>
      </p:sp>
      <p:sp>
        <p:nvSpPr>
          <p:cNvPr id="45058" name="Oval 4">
            <a:extLst>
              <a:ext uri="{FF2B5EF4-FFF2-40B4-BE49-F238E27FC236}">
                <a16:creationId xmlns:a16="http://schemas.microsoft.com/office/drawing/2014/main" id="{F73F80C5-ED47-4A84-943D-3F62C55276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47513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59" name="Oval 6">
            <a:extLst>
              <a:ext uri="{FF2B5EF4-FFF2-40B4-BE49-F238E27FC236}">
                <a16:creationId xmlns:a16="http://schemas.microsoft.com/office/drawing/2014/main" id="{60F0AB5A-4077-4836-9154-0E251F4BB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6688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0" name="Oval 7">
            <a:extLst>
              <a:ext uri="{FF2B5EF4-FFF2-40B4-BE49-F238E27FC236}">
                <a16:creationId xmlns:a16="http://schemas.microsoft.com/office/drawing/2014/main" id="{602332DB-D9BC-4BA9-AA79-7EB3B5989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71011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1" name="Oval 9">
            <a:extLst>
              <a:ext uri="{FF2B5EF4-FFF2-40B4-BE49-F238E27FC236}">
                <a16:creationId xmlns:a16="http://schemas.microsoft.com/office/drawing/2014/main" id="{2DD39219-9919-48F3-A03A-03A0D5C7F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76408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2" name="Oval 11">
            <a:extLst>
              <a:ext uri="{FF2B5EF4-FFF2-40B4-BE49-F238E27FC236}">
                <a16:creationId xmlns:a16="http://schemas.microsoft.com/office/drawing/2014/main" id="{D640BEE8-9D51-4639-876C-C7CE8437F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815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3" name="Oval 12">
            <a:extLst>
              <a:ext uri="{FF2B5EF4-FFF2-40B4-BE49-F238E27FC236}">
                <a16:creationId xmlns:a16="http://schemas.microsoft.com/office/drawing/2014/main" id="{1BA509AC-2B05-412F-AC2A-E1B8081A4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64978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4" name="Oval 13">
            <a:extLst>
              <a:ext uri="{FF2B5EF4-FFF2-40B4-BE49-F238E27FC236}">
                <a16:creationId xmlns:a16="http://schemas.microsoft.com/office/drawing/2014/main" id="{EE285637-DAEC-4A73-A169-A6DD2CD18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6847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5" name="Oval 16">
            <a:extLst>
              <a:ext uri="{FF2B5EF4-FFF2-40B4-BE49-F238E27FC236}">
                <a16:creationId xmlns:a16="http://schemas.microsoft.com/office/drawing/2014/main" id="{E9D226A6-2832-47CB-8F9A-CB642F1626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69423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6" name="Oval 17">
            <a:extLst>
              <a:ext uri="{FF2B5EF4-FFF2-40B4-BE49-F238E27FC236}">
                <a16:creationId xmlns:a16="http://schemas.microsoft.com/office/drawing/2014/main" id="{394452E8-E588-4689-84FF-1AAA8B22A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691063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7" name="Oval 18">
            <a:extLst>
              <a:ext uri="{FF2B5EF4-FFF2-40B4-BE49-F238E27FC236}">
                <a16:creationId xmlns:a16="http://schemas.microsoft.com/office/drawing/2014/main" id="{73149FA4-BE7E-4F5B-AAE6-7E6D826284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6656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8" name="Oval 19">
            <a:extLst>
              <a:ext uri="{FF2B5EF4-FFF2-40B4-BE49-F238E27FC236}">
                <a16:creationId xmlns:a16="http://schemas.microsoft.com/office/drawing/2014/main" id="{9567561D-8DDE-4F5D-9F75-F53DC89A3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00588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69" name="Oval 20">
            <a:extLst>
              <a:ext uri="{FF2B5EF4-FFF2-40B4-BE49-F238E27FC236}">
                <a16:creationId xmlns:a16="http://schemas.microsoft.com/office/drawing/2014/main" id="{2AAD088E-2414-4497-B837-43BA89CEC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6910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0" name="Oval 21">
            <a:extLst>
              <a:ext uri="{FF2B5EF4-FFF2-40B4-BE49-F238E27FC236}">
                <a16:creationId xmlns:a16="http://schemas.microsoft.com/office/drawing/2014/main" id="{632BF207-5F1B-46AE-AA6F-A8079DA65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323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1" name="Oval 22">
            <a:extLst>
              <a:ext uri="{FF2B5EF4-FFF2-40B4-BE49-F238E27FC236}">
                <a16:creationId xmlns:a16="http://schemas.microsoft.com/office/drawing/2014/main" id="{E8206D91-54E6-4637-A202-FE0B89464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47577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2" name="Oval 23">
            <a:extLst>
              <a:ext uri="{FF2B5EF4-FFF2-40B4-BE49-F238E27FC236}">
                <a16:creationId xmlns:a16="http://schemas.microsoft.com/office/drawing/2014/main" id="{B36F912C-72FE-4679-8C2B-6F647DE25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476726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3" name="Oval 24">
            <a:extLst>
              <a:ext uri="{FF2B5EF4-FFF2-40B4-BE49-F238E27FC236}">
                <a16:creationId xmlns:a16="http://schemas.microsoft.com/office/drawing/2014/main" id="{BBD31185-BB49-42A0-BC34-BA97F46775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47609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4" name="Oval 25">
            <a:extLst>
              <a:ext uri="{FF2B5EF4-FFF2-40B4-BE49-F238E27FC236}">
                <a16:creationId xmlns:a16="http://schemas.microsoft.com/office/drawing/2014/main" id="{DDE4862B-A8DA-481B-84BB-D540D1B876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716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5" name="Oval 26">
            <a:extLst>
              <a:ext uri="{FF2B5EF4-FFF2-40B4-BE49-F238E27FC236}">
                <a16:creationId xmlns:a16="http://schemas.microsoft.com/office/drawing/2014/main" id="{6558924D-80AF-4FC3-91FC-8C9522369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637088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6" name="Oval 27">
            <a:extLst>
              <a:ext uri="{FF2B5EF4-FFF2-40B4-BE49-F238E27FC236}">
                <a16:creationId xmlns:a16="http://schemas.microsoft.com/office/drawing/2014/main" id="{645704C4-F996-41DD-A8C0-7945CF9291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6720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7" name="Oval 28">
            <a:extLst>
              <a:ext uri="{FF2B5EF4-FFF2-40B4-BE49-F238E27FC236}">
                <a16:creationId xmlns:a16="http://schemas.microsoft.com/office/drawing/2014/main" id="{E742F9FE-49F5-4E3F-88A6-2131BB5B4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665663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8" name="Oval 29">
            <a:extLst>
              <a:ext uri="{FF2B5EF4-FFF2-40B4-BE49-F238E27FC236}">
                <a16:creationId xmlns:a16="http://schemas.microsoft.com/office/drawing/2014/main" id="{190C2D7F-50DD-458B-A91B-7EFFF72850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6497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79" name="Oval 30">
            <a:extLst>
              <a:ext uri="{FF2B5EF4-FFF2-40B4-BE49-F238E27FC236}">
                <a16:creationId xmlns:a16="http://schemas.microsoft.com/office/drawing/2014/main" id="{EC3AAE9D-6929-4C79-9A41-F5E2563078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62756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0" name="Oval 31">
            <a:extLst>
              <a:ext uri="{FF2B5EF4-FFF2-40B4-BE49-F238E27FC236}">
                <a16:creationId xmlns:a16="http://schemas.microsoft.com/office/drawing/2014/main" id="{2989B6EB-E1A6-41A7-88DC-C4823E435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65613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1" name="Oval 32">
            <a:extLst>
              <a:ext uri="{FF2B5EF4-FFF2-40B4-BE49-F238E27FC236}">
                <a16:creationId xmlns:a16="http://schemas.microsoft.com/office/drawing/2014/main" id="{F73F70A8-CBCA-4313-B9B8-D44E52E8C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6212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2" name="Oval 33">
            <a:extLst>
              <a:ext uri="{FF2B5EF4-FFF2-40B4-BE49-F238E27FC236}">
                <a16:creationId xmlns:a16="http://schemas.microsoft.com/office/drawing/2014/main" id="{A236EE23-036B-4A49-9C10-8817BF4B3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926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3" name="Oval 34">
            <a:extLst>
              <a:ext uri="{FF2B5EF4-FFF2-40B4-BE49-F238E27FC236}">
                <a16:creationId xmlns:a16="http://schemas.microsoft.com/office/drawing/2014/main" id="{E1571FD0-5524-460B-AC72-D1A8F74B6C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735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4" name="Oval 35">
            <a:extLst>
              <a:ext uri="{FF2B5EF4-FFF2-40B4-BE49-F238E27FC236}">
                <a16:creationId xmlns:a16="http://schemas.microsoft.com/office/drawing/2014/main" id="{1B6EC155-4244-483F-8D5A-DEAE734E7F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1803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5" name="Oval 36">
            <a:extLst>
              <a:ext uri="{FF2B5EF4-FFF2-40B4-BE49-F238E27FC236}">
                <a16:creationId xmlns:a16="http://schemas.microsoft.com/office/drawing/2014/main" id="{563C3CD1-8790-4001-96D4-02F6859C6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13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6" name="Oval 37">
            <a:extLst>
              <a:ext uri="{FF2B5EF4-FFF2-40B4-BE49-F238E27FC236}">
                <a16:creationId xmlns:a16="http://schemas.microsoft.com/office/drawing/2014/main" id="{D3A6FA75-D5C9-4CCD-A5CE-556BC7062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56723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7" name="Oval 38">
            <a:extLst>
              <a:ext uri="{FF2B5EF4-FFF2-40B4-BE49-F238E27FC236}">
                <a16:creationId xmlns:a16="http://schemas.microsoft.com/office/drawing/2014/main" id="{6290DC17-5293-4A94-B4D6-F71F214FA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8311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8" name="Oval 39">
            <a:extLst>
              <a:ext uri="{FF2B5EF4-FFF2-40B4-BE49-F238E27FC236}">
                <a16:creationId xmlns:a16="http://schemas.microsoft.com/office/drawing/2014/main" id="{BDDEFA5C-3942-4C2B-A7CB-C736E9F06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0216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89" name="Oval 40">
            <a:extLst>
              <a:ext uri="{FF2B5EF4-FFF2-40B4-BE49-F238E27FC236}">
                <a16:creationId xmlns:a16="http://schemas.microsoft.com/office/drawing/2014/main" id="{D5B8E99F-3DDA-446F-8E8E-FFDED9C987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6116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90" name="Oval 41">
            <a:extLst>
              <a:ext uri="{FF2B5EF4-FFF2-40B4-BE49-F238E27FC236}">
                <a16:creationId xmlns:a16="http://schemas.microsoft.com/office/drawing/2014/main" id="{FC88D526-7118-4563-ABED-D5FEBFB00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989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91" name="Oval 42">
            <a:extLst>
              <a:ext uri="{FF2B5EF4-FFF2-40B4-BE49-F238E27FC236}">
                <a16:creationId xmlns:a16="http://schemas.microsoft.com/office/drawing/2014/main" id="{60F90F34-D102-489B-81A4-CA551B6F62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54818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92" name="Oval 43">
            <a:extLst>
              <a:ext uri="{FF2B5EF4-FFF2-40B4-BE49-F238E27FC236}">
                <a16:creationId xmlns:a16="http://schemas.microsoft.com/office/drawing/2014/main" id="{9FD0A3D2-884C-44F6-9571-DA945D840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54818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93" name="Oval 44">
            <a:extLst>
              <a:ext uri="{FF2B5EF4-FFF2-40B4-BE49-F238E27FC236}">
                <a16:creationId xmlns:a16="http://schemas.microsoft.com/office/drawing/2014/main" id="{5DA69A71-0617-4B1B-82C7-53285DC83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771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5094" name="Oval 45">
            <a:extLst>
              <a:ext uri="{FF2B5EF4-FFF2-40B4-BE49-F238E27FC236}">
                <a16:creationId xmlns:a16="http://schemas.microsoft.com/office/drawing/2014/main" id="{C86D72F1-375A-401A-9611-3C16C10906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6751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45095" name="Group 46">
            <a:extLst>
              <a:ext uri="{FF2B5EF4-FFF2-40B4-BE49-F238E27FC236}">
                <a16:creationId xmlns:a16="http://schemas.microsoft.com/office/drawing/2014/main" id="{0F72014A-24D9-47EA-A422-CDEC2E41DBC1}"/>
              </a:ext>
            </a:extLst>
          </p:cNvPr>
          <p:cNvGrpSpPr>
            <a:grpSpLocks/>
          </p:cNvGrpSpPr>
          <p:nvPr/>
        </p:nvGrpSpPr>
        <p:grpSpPr bwMode="auto">
          <a:xfrm>
            <a:off x="4659313" y="1179513"/>
            <a:ext cx="3287712" cy="5075237"/>
            <a:chOff x="1975" y="743"/>
            <a:chExt cx="2071" cy="3197"/>
          </a:xfrm>
        </p:grpSpPr>
        <p:sp>
          <p:nvSpPr>
            <p:cNvPr id="45290" name="Freeform 47">
              <a:extLst>
                <a:ext uri="{FF2B5EF4-FFF2-40B4-BE49-F238E27FC236}">
                  <a16:creationId xmlns:a16="http://schemas.microsoft.com/office/drawing/2014/main" id="{2325A708-DA40-4CA5-A55C-551029562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743"/>
              <a:ext cx="2024" cy="2879"/>
            </a:xfrm>
            <a:custGeom>
              <a:avLst/>
              <a:gdLst>
                <a:gd name="T0" fmla="*/ 202 w 904"/>
                <a:gd name="T1" fmla="*/ 5197 h 1206"/>
                <a:gd name="T2" fmla="*/ 81 w 904"/>
                <a:gd name="T3" fmla="*/ 3808 h 1206"/>
                <a:gd name="T4" fmla="*/ 202 w 904"/>
                <a:gd name="T5" fmla="*/ 1989 h 1206"/>
                <a:gd name="T6" fmla="*/ 1032 w 904"/>
                <a:gd name="T7" fmla="*/ 518 h 1206"/>
                <a:gd name="T8" fmla="*/ 2190 w 904"/>
                <a:gd name="T9" fmla="*/ 382 h 1206"/>
                <a:gd name="T10" fmla="*/ 2626 w 904"/>
                <a:gd name="T11" fmla="*/ 284 h 1206"/>
                <a:gd name="T12" fmla="*/ 3278 w 904"/>
                <a:gd name="T13" fmla="*/ 107 h 1206"/>
                <a:gd name="T14" fmla="*/ 3670 w 904"/>
                <a:gd name="T15" fmla="*/ 451 h 1206"/>
                <a:gd name="T16" fmla="*/ 4321 w 904"/>
                <a:gd name="T17" fmla="*/ 571 h 1206"/>
                <a:gd name="T18" fmla="*/ 5107 w 904"/>
                <a:gd name="T19" fmla="*/ 1031 h 1206"/>
                <a:gd name="T20" fmla="*/ 5329 w 904"/>
                <a:gd name="T21" fmla="*/ 1031 h 1206"/>
                <a:gd name="T22" fmla="*/ 6912 w 904"/>
                <a:gd name="T23" fmla="*/ 1726 h 1206"/>
                <a:gd name="T24" fmla="*/ 5689 w 904"/>
                <a:gd name="T25" fmla="*/ 4610 h 1206"/>
                <a:gd name="T26" fmla="*/ 4491 w 904"/>
                <a:gd name="T27" fmla="*/ 4884 h 1206"/>
                <a:gd name="T28" fmla="*/ 3414 w 904"/>
                <a:gd name="T29" fmla="*/ 4013 h 1206"/>
                <a:gd name="T30" fmla="*/ 3278 w 904"/>
                <a:gd name="T31" fmla="*/ 4051 h 1206"/>
                <a:gd name="T32" fmla="*/ 3589 w 904"/>
                <a:gd name="T33" fmla="*/ 5008 h 1206"/>
                <a:gd name="T34" fmla="*/ 3459 w 904"/>
                <a:gd name="T35" fmla="*/ 7346 h 1206"/>
                <a:gd name="T36" fmla="*/ 3726 w 904"/>
                <a:gd name="T37" fmla="*/ 10217 h 1206"/>
                <a:gd name="T38" fmla="*/ 4357 w 904"/>
                <a:gd name="T39" fmla="*/ 11062 h 1206"/>
                <a:gd name="T40" fmla="*/ 6251 w 904"/>
                <a:gd name="T41" fmla="*/ 10867 h 1206"/>
                <a:gd name="T42" fmla="*/ 7263 w 904"/>
                <a:gd name="T43" fmla="*/ 11769 h 1206"/>
                <a:gd name="T44" fmla="*/ 8383 w 904"/>
                <a:gd name="T45" fmla="*/ 10709 h 1206"/>
                <a:gd name="T46" fmla="*/ 9395 w 904"/>
                <a:gd name="T47" fmla="*/ 9317 h 1206"/>
                <a:gd name="T48" fmla="*/ 10100 w 904"/>
                <a:gd name="T49" fmla="*/ 10327 h 1206"/>
                <a:gd name="T50" fmla="*/ 9549 w 904"/>
                <a:gd name="T51" fmla="*/ 11277 h 1206"/>
                <a:gd name="T52" fmla="*/ 8577 w 904"/>
                <a:gd name="T53" fmla="*/ 12485 h 1206"/>
                <a:gd name="T54" fmla="*/ 7113 w 904"/>
                <a:gd name="T55" fmla="*/ 13483 h 1206"/>
                <a:gd name="T56" fmla="*/ 5761 w 904"/>
                <a:gd name="T57" fmla="*/ 12624 h 1206"/>
                <a:gd name="T58" fmla="*/ 4467 w 904"/>
                <a:gd name="T59" fmla="*/ 12731 h 1206"/>
                <a:gd name="T60" fmla="*/ 4140 w 904"/>
                <a:gd name="T61" fmla="*/ 14407 h 1206"/>
                <a:gd name="T62" fmla="*/ 3580 w 904"/>
                <a:gd name="T63" fmla="*/ 15006 h 1206"/>
                <a:gd name="T64" fmla="*/ 1202 w 904"/>
                <a:gd name="T65" fmla="*/ 15006 h 1206"/>
                <a:gd name="T66" fmla="*/ 1068 w 904"/>
                <a:gd name="T67" fmla="*/ 13072 h 1206"/>
                <a:gd name="T68" fmla="*/ 627 w 904"/>
                <a:gd name="T69" fmla="*/ 11483 h 1206"/>
                <a:gd name="T70" fmla="*/ 425 w 904"/>
                <a:gd name="T71" fmla="*/ 9917 h 1206"/>
                <a:gd name="T72" fmla="*/ 425 w 904"/>
                <a:gd name="T73" fmla="*/ 8532 h 1206"/>
                <a:gd name="T74" fmla="*/ 300 w 904"/>
                <a:gd name="T75" fmla="*/ 7603 h 1206"/>
                <a:gd name="T76" fmla="*/ 381 w 904"/>
                <a:gd name="T77" fmla="*/ 6228 h 1206"/>
                <a:gd name="T78" fmla="*/ 202 w 904"/>
                <a:gd name="T79" fmla="*/ 5197 h 12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904" h="1206">
                  <a:moveTo>
                    <a:pt x="18" y="382"/>
                  </a:moveTo>
                  <a:cubicBezTo>
                    <a:pt x="18" y="382"/>
                    <a:pt x="13" y="307"/>
                    <a:pt x="7" y="280"/>
                  </a:cubicBezTo>
                  <a:cubicBezTo>
                    <a:pt x="0" y="253"/>
                    <a:pt x="0" y="185"/>
                    <a:pt x="18" y="146"/>
                  </a:cubicBezTo>
                  <a:cubicBezTo>
                    <a:pt x="36" y="107"/>
                    <a:pt x="37" y="71"/>
                    <a:pt x="92" y="38"/>
                  </a:cubicBezTo>
                  <a:cubicBezTo>
                    <a:pt x="147" y="6"/>
                    <a:pt x="195" y="28"/>
                    <a:pt x="195" y="28"/>
                  </a:cubicBezTo>
                  <a:cubicBezTo>
                    <a:pt x="195" y="28"/>
                    <a:pt x="222" y="28"/>
                    <a:pt x="234" y="21"/>
                  </a:cubicBezTo>
                  <a:cubicBezTo>
                    <a:pt x="245" y="15"/>
                    <a:pt x="269" y="0"/>
                    <a:pt x="292" y="8"/>
                  </a:cubicBezTo>
                  <a:cubicBezTo>
                    <a:pt x="314" y="16"/>
                    <a:pt x="327" y="33"/>
                    <a:pt x="327" y="33"/>
                  </a:cubicBezTo>
                  <a:cubicBezTo>
                    <a:pt x="327" y="33"/>
                    <a:pt x="356" y="33"/>
                    <a:pt x="385" y="42"/>
                  </a:cubicBezTo>
                  <a:cubicBezTo>
                    <a:pt x="414" y="51"/>
                    <a:pt x="455" y="76"/>
                    <a:pt x="455" y="76"/>
                  </a:cubicBezTo>
                  <a:cubicBezTo>
                    <a:pt x="455" y="76"/>
                    <a:pt x="465" y="81"/>
                    <a:pt x="475" y="76"/>
                  </a:cubicBezTo>
                  <a:cubicBezTo>
                    <a:pt x="485" y="72"/>
                    <a:pt x="601" y="76"/>
                    <a:pt x="616" y="127"/>
                  </a:cubicBezTo>
                  <a:cubicBezTo>
                    <a:pt x="630" y="179"/>
                    <a:pt x="507" y="339"/>
                    <a:pt x="507" y="339"/>
                  </a:cubicBezTo>
                  <a:cubicBezTo>
                    <a:pt x="507" y="339"/>
                    <a:pt x="456" y="381"/>
                    <a:pt x="400" y="359"/>
                  </a:cubicBezTo>
                  <a:cubicBezTo>
                    <a:pt x="344" y="336"/>
                    <a:pt x="304" y="295"/>
                    <a:pt x="304" y="295"/>
                  </a:cubicBezTo>
                  <a:cubicBezTo>
                    <a:pt x="304" y="295"/>
                    <a:pt x="297" y="298"/>
                    <a:pt x="292" y="298"/>
                  </a:cubicBezTo>
                  <a:cubicBezTo>
                    <a:pt x="292" y="298"/>
                    <a:pt x="323" y="330"/>
                    <a:pt x="320" y="368"/>
                  </a:cubicBezTo>
                  <a:cubicBezTo>
                    <a:pt x="316" y="405"/>
                    <a:pt x="308" y="483"/>
                    <a:pt x="308" y="540"/>
                  </a:cubicBezTo>
                  <a:cubicBezTo>
                    <a:pt x="308" y="597"/>
                    <a:pt x="333" y="726"/>
                    <a:pt x="332" y="751"/>
                  </a:cubicBezTo>
                  <a:cubicBezTo>
                    <a:pt x="331" y="776"/>
                    <a:pt x="356" y="834"/>
                    <a:pt x="388" y="813"/>
                  </a:cubicBezTo>
                  <a:cubicBezTo>
                    <a:pt x="419" y="792"/>
                    <a:pt x="471" y="730"/>
                    <a:pt x="557" y="799"/>
                  </a:cubicBezTo>
                  <a:cubicBezTo>
                    <a:pt x="590" y="825"/>
                    <a:pt x="609" y="869"/>
                    <a:pt x="647" y="865"/>
                  </a:cubicBezTo>
                  <a:cubicBezTo>
                    <a:pt x="686" y="861"/>
                    <a:pt x="723" y="821"/>
                    <a:pt x="747" y="787"/>
                  </a:cubicBezTo>
                  <a:cubicBezTo>
                    <a:pt x="770" y="752"/>
                    <a:pt x="813" y="686"/>
                    <a:pt x="837" y="685"/>
                  </a:cubicBezTo>
                  <a:cubicBezTo>
                    <a:pt x="837" y="685"/>
                    <a:pt x="904" y="699"/>
                    <a:pt x="900" y="759"/>
                  </a:cubicBezTo>
                  <a:cubicBezTo>
                    <a:pt x="896" y="819"/>
                    <a:pt x="851" y="829"/>
                    <a:pt x="851" y="829"/>
                  </a:cubicBezTo>
                  <a:cubicBezTo>
                    <a:pt x="851" y="829"/>
                    <a:pt x="784" y="891"/>
                    <a:pt x="764" y="918"/>
                  </a:cubicBezTo>
                  <a:cubicBezTo>
                    <a:pt x="744" y="944"/>
                    <a:pt x="696" y="1003"/>
                    <a:pt x="634" y="991"/>
                  </a:cubicBezTo>
                  <a:cubicBezTo>
                    <a:pt x="572" y="979"/>
                    <a:pt x="548" y="958"/>
                    <a:pt x="513" y="928"/>
                  </a:cubicBezTo>
                  <a:cubicBezTo>
                    <a:pt x="479" y="899"/>
                    <a:pt x="414" y="894"/>
                    <a:pt x="398" y="936"/>
                  </a:cubicBezTo>
                  <a:cubicBezTo>
                    <a:pt x="382" y="979"/>
                    <a:pt x="406" y="1027"/>
                    <a:pt x="369" y="1059"/>
                  </a:cubicBezTo>
                  <a:cubicBezTo>
                    <a:pt x="331" y="1091"/>
                    <a:pt x="331" y="1090"/>
                    <a:pt x="319" y="1103"/>
                  </a:cubicBezTo>
                  <a:cubicBezTo>
                    <a:pt x="308" y="1115"/>
                    <a:pt x="233" y="1206"/>
                    <a:pt x="107" y="1103"/>
                  </a:cubicBezTo>
                  <a:cubicBezTo>
                    <a:pt x="89" y="1088"/>
                    <a:pt x="108" y="996"/>
                    <a:pt x="95" y="961"/>
                  </a:cubicBezTo>
                  <a:cubicBezTo>
                    <a:pt x="82" y="926"/>
                    <a:pt x="52" y="912"/>
                    <a:pt x="56" y="844"/>
                  </a:cubicBezTo>
                  <a:cubicBezTo>
                    <a:pt x="60" y="776"/>
                    <a:pt x="48" y="756"/>
                    <a:pt x="38" y="729"/>
                  </a:cubicBezTo>
                  <a:cubicBezTo>
                    <a:pt x="28" y="702"/>
                    <a:pt x="33" y="646"/>
                    <a:pt x="38" y="627"/>
                  </a:cubicBezTo>
                  <a:cubicBezTo>
                    <a:pt x="43" y="607"/>
                    <a:pt x="35" y="590"/>
                    <a:pt x="27" y="559"/>
                  </a:cubicBezTo>
                  <a:cubicBezTo>
                    <a:pt x="20" y="528"/>
                    <a:pt x="27" y="476"/>
                    <a:pt x="34" y="458"/>
                  </a:cubicBezTo>
                  <a:cubicBezTo>
                    <a:pt x="41" y="440"/>
                    <a:pt x="18" y="382"/>
                    <a:pt x="18" y="382"/>
                  </a:cubicBezTo>
                  <a:close/>
                </a:path>
              </a:pathLst>
            </a:custGeom>
            <a:solidFill>
              <a:srgbClr val="F1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1" name="Freeform 48">
              <a:extLst>
                <a:ext uri="{FF2B5EF4-FFF2-40B4-BE49-F238E27FC236}">
                  <a16:creationId xmlns:a16="http://schemas.microsoft.com/office/drawing/2014/main" id="{8EFA393D-FE13-4713-9229-B8B947CD9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545"/>
              <a:ext cx="1202" cy="676"/>
            </a:xfrm>
            <a:custGeom>
              <a:avLst/>
              <a:gdLst>
                <a:gd name="T0" fmla="*/ 5887 w 537"/>
                <a:gd name="T1" fmla="*/ 0 h 283"/>
                <a:gd name="T2" fmla="*/ 5171 w 537"/>
                <a:gd name="T3" fmla="*/ 1706 h 283"/>
                <a:gd name="T4" fmla="*/ 2950 w 537"/>
                <a:gd name="T5" fmla="*/ 3738 h 283"/>
                <a:gd name="T6" fmla="*/ 996 w 537"/>
                <a:gd name="T7" fmla="*/ 2413 h 283"/>
                <a:gd name="T8" fmla="*/ 300 w 537"/>
                <a:gd name="T9" fmla="*/ 3246 h 283"/>
                <a:gd name="T10" fmla="*/ 291 w 537"/>
                <a:gd name="T11" fmla="*/ 3652 h 283"/>
                <a:gd name="T12" fmla="*/ 81 w 537"/>
                <a:gd name="T13" fmla="*/ 3337 h 283"/>
                <a:gd name="T14" fmla="*/ 110 w 537"/>
                <a:gd name="T15" fmla="*/ 2465 h 283"/>
                <a:gd name="T16" fmla="*/ 537 w 537"/>
                <a:gd name="T17" fmla="*/ 2071 h 283"/>
                <a:gd name="T18" fmla="*/ 1121 w 537"/>
                <a:gd name="T19" fmla="*/ 2169 h 283"/>
                <a:gd name="T20" fmla="*/ 2153 w 537"/>
                <a:gd name="T21" fmla="*/ 3065 h 283"/>
                <a:gd name="T22" fmla="*/ 3333 w 537"/>
                <a:gd name="T23" fmla="*/ 3065 h 283"/>
                <a:gd name="T24" fmla="*/ 4183 w 537"/>
                <a:gd name="T25" fmla="*/ 2248 h 283"/>
                <a:gd name="T26" fmla="*/ 4701 w 537"/>
                <a:gd name="T27" fmla="*/ 1529 h 283"/>
                <a:gd name="T28" fmla="*/ 5271 w 537"/>
                <a:gd name="T29" fmla="*/ 953 h 283"/>
                <a:gd name="T30" fmla="*/ 5652 w 537"/>
                <a:gd name="T31" fmla="*/ 612 h 283"/>
                <a:gd name="T32" fmla="*/ 5887 w 537"/>
                <a:gd name="T33" fmla="*/ 0 h 2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7" h="283">
                  <a:moveTo>
                    <a:pt x="525" y="0"/>
                  </a:moveTo>
                  <a:cubicBezTo>
                    <a:pt x="525" y="0"/>
                    <a:pt x="537" y="48"/>
                    <a:pt x="461" y="125"/>
                  </a:cubicBezTo>
                  <a:cubicBezTo>
                    <a:pt x="384" y="201"/>
                    <a:pt x="362" y="265"/>
                    <a:pt x="263" y="274"/>
                  </a:cubicBezTo>
                  <a:cubicBezTo>
                    <a:pt x="165" y="283"/>
                    <a:pt x="122" y="184"/>
                    <a:pt x="89" y="177"/>
                  </a:cubicBezTo>
                  <a:cubicBezTo>
                    <a:pt x="57" y="170"/>
                    <a:pt x="28" y="184"/>
                    <a:pt x="27" y="238"/>
                  </a:cubicBezTo>
                  <a:cubicBezTo>
                    <a:pt x="26" y="268"/>
                    <a:pt x="26" y="268"/>
                    <a:pt x="26" y="268"/>
                  </a:cubicBezTo>
                  <a:cubicBezTo>
                    <a:pt x="7" y="245"/>
                    <a:pt x="7" y="245"/>
                    <a:pt x="7" y="245"/>
                  </a:cubicBezTo>
                  <a:cubicBezTo>
                    <a:pt x="7" y="245"/>
                    <a:pt x="0" y="201"/>
                    <a:pt x="10" y="181"/>
                  </a:cubicBezTo>
                  <a:cubicBezTo>
                    <a:pt x="21" y="162"/>
                    <a:pt x="48" y="152"/>
                    <a:pt x="48" y="152"/>
                  </a:cubicBezTo>
                  <a:cubicBezTo>
                    <a:pt x="48" y="152"/>
                    <a:pt x="72" y="142"/>
                    <a:pt x="100" y="159"/>
                  </a:cubicBezTo>
                  <a:cubicBezTo>
                    <a:pt x="129" y="175"/>
                    <a:pt x="168" y="213"/>
                    <a:pt x="192" y="225"/>
                  </a:cubicBezTo>
                  <a:cubicBezTo>
                    <a:pt x="216" y="237"/>
                    <a:pt x="263" y="243"/>
                    <a:pt x="297" y="225"/>
                  </a:cubicBezTo>
                  <a:cubicBezTo>
                    <a:pt x="331" y="207"/>
                    <a:pt x="356" y="191"/>
                    <a:pt x="373" y="165"/>
                  </a:cubicBezTo>
                  <a:cubicBezTo>
                    <a:pt x="391" y="140"/>
                    <a:pt x="406" y="124"/>
                    <a:pt x="419" y="112"/>
                  </a:cubicBezTo>
                  <a:cubicBezTo>
                    <a:pt x="432" y="100"/>
                    <a:pt x="454" y="77"/>
                    <a:pt x="470" y="70"/>
                  </a:cubicBezTo>
                  <a:cubicBezTo>
                    <a:pt x="486" y="63"/>
                    <a:pt x="496" y="60"/>
                    <a:pt x="504" y="45"/>
                  </a:cubicBezTo>
                  <a:cubicBezTo>
                    <a:pt x="511" y="30"/>
                    <a:pt x="525" y="0"/>
                    <a:pt x="525" y="0"/>
                  </a:cubicBezTo>
                  <a:close/>
                </a:path>
              </a:pathLst>
            </a:custGeom>
            <a:solidFill>
              <a:srgbClr val="F1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2" name="Freeform 49">
              <a:extLst>
                <a:ext uri="{FF2B5EF4-FFF2-40B4-BE49-F238E27FC236}">
                  <a16:creationId xmlns:a16="http://schemas.microsoft.com/office/drawing/2014/main" id="{FF8B4227-EDFC-4566-96E4-D81D79CA7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45"/>
              <a:ext cx="1186" cy="676"/>
            </a:xfrm>
            <a:custGeom>
              <a:avLst/>
              <a:gdLst>
                <a:gd name="T0" fmla="*/ 5805 w 530"/>
                <a:gd name="T1" fmla="*/ 0 h 283"/>
                <a:gd name="T2" fmla="*/ 5749 w 530"/>
                <a:gd name="T3" fmla="*/ 165 h 283"/>
                <a:gd name="T4" fmla="*/ 5033 w 530"/>
                <a:gd name="T5" fmla="*/ 1591 h 283"/>
                <a:gd name="T6" fmla="*/ 2815 w 530"/>
                <a:gd name="T7" fmla="*/ 3624 h 283"/>
                <a:gd name="T8" fmla="*/ 862 w 530"/>
                <a:gd name="T9" fmla="*/ 2305 h 283"/>
                <a:gd name="T10" fmla="*/ 170 w 530"/>
                <a:gd name="T11" fmla="*/ 3132 h 283"/>
                <a:gd name="T12" fmla="*/ 154 w 530"/>
                <a:gd name="T13" fmla="*/ 3542 h 283"/>
                <a:gd name="T14" fmla="*/ 0 w 530"/>
                <a:gd name="T15" fmla="*/ 3308 h 283"/>
                <a:gd name="T16" fmla="*/ 0 w 530"/>
                <a:gd name="T17" fmla="*/ 3337 h 283"/>
                <a:gd name="T18" fmla="*/ 215 w 530"/>
                <a:gd name="T19" fmla="*/ 3652 h 283"/>
                <a:gd name="T20" fmla="*/ 226 w 530"/>
                <a:gd name="T21" fmla="*/ 3246 h 283"/>
                <a:gd name="T22" fmla="*/ 917 w 530"/>
                <a:gd name="T23" fmla="*/ 2413 h 283"/>
                <a:gd name="T24" fmla="*/ 2869 w 530"/>
                <a:gd name="T25" fmla="*/ 3738 h 283"/>
                <a:gd name="T26" fmla="*/ 5089 w 530"/>
                <a:gd name="T27" fmla="*/ 1706 h 283"/>
                <a:gd name="T28" fmla="*/ 5805 w 530"/>
                <a:gd name="T29" fmla="*/ 0 h 28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30" h="283">
                  <a:moveTo>
                    <a:pt x="518" y="0"/>
                  </a:moveTo>
                  <a:cubicBezTo>
                    <a:pt x="518" y="0"/>
                    <a:pt x="516" y="5"/>
                    <a:pt x="513" y="12"/>
                  </a:cubicBezTo>
                  <a:cubicBezTo>
                    <a:pt x="510" y="32"/>
                    <a:pt x="496" y="69"/>
                    <a:pt x="449" y="117"/>
                  </a:cubicBezTo>
                  <a:cubicBezTo>
                    <a:pt x="372" y="193"/>
                    <a:pt x="349" y="257"/>
                    <a:pt x="251" y="266"/>
                  </a:cubicBezTo>
                  <a:cubicBezTo>
                    <a:pt x="153" y="275"/>
                    <a:pt x="110" y="176"/>
                    <a:pt x="77" y="169"/>
                  </a:cubicBezTo>
                  <a:cubicBezTo>
                    <a:pt x="45" y="162"/>
                    <a:pt x="16" y="176"/>
                    <a:pt x="15" y="230"/>
                  </a:cubicBezTo>
                  <a:cubicBezTo>
                    <a:pt x="14" y="260"/>
                    <a:pt x="14" y="260"/>
                    <a:pt x="14" y="260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0" y="244"/>
                    <a:pt x="0" y="245"/>
                    <a:pt x="0" y="245"/>
                  </a:cubicBezTo>
                  <a:cubicBezTo>
                    <a:pt x="19" y="268"/>
                    <a:pt x="19" y="268"/>
                    <a:pt x="19" y="268"/>
                  </a:cubicBezTo>
                  <a:cubicBezTo>
                    <a:pt x="20" y="238"/>
                    <a:pt x="20" y="238"/>
                    <a:pt x="20" y="238"/>
                  </a:cubicBezTo>
                  <a:cubicBezTo>
                    <a:pt x="21" y="184"/>
                    <a:pt x="50" y="170"/>
                    <a:pt x="82" y="177"/>
                  </a:cubicBezTo>
                  <a:cubicBezTo>
                    <a:pt x="115" y="184"/>
                    <a:pt x="158" y="283"/>
                    <a:pt x="256" y="274"/>
                  </a:cubicBezTo>
                  <a:cubicBezTo>
                    <a:pt x="355" y="265"/>
                    <a:pt x="377" y="201"/>
                    <a:pt x="454" y="125"/>
                  </a:cubicBezTo>
                  <a:cubicBezTo>
                    <a:pt x="530" y="48"/>
                    <a:pt x="518" y="0"/>
                    <a:pt x="518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3" name="Freeform 50">
              <a:extLst>
                <a:ext uri="{FF2B5EF4-FFF2-40B4-BE49-F238E27FC236}">
                  <a16:creationId xmlns:a16="http://schemas.microsoft.com/office/drawing/2014/main" id="{8289A305-D5AD-4D10-872C-03A295DCC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2545"/>
              <a:ext cx="1202" cy="676"/>
            </a:xfrm>
            <a:custGeom>
              <a:avLst/>
              <a:gdLst>
                <a:gd name="T0" fmla="*/ 5887 w 537"/>
                <a:gd name="T1" fmla="*/ 0 h 283"/>
                <a:gd name="T2" fmla="*/ 5171 w 537"/>
                <a:gd name="T3" fmla="*/ 1706 h 283"/>
                <a:gd name="T4" fmla="*/ 2950 w 537"/>
                <a:gd name="T5" fmla="*/ 3738 h 283"/>
                <a:gd name="T6" fmla="*/ 996 w 537"/>
                <a:gd name="T7" fmla="*/ 2413 h 283"/>
                <a:gd name="T8" fmla="*/ 300 w 537"/>
                <a:gd name="T9" fmla="*/ 3246 h 283"/>
                <a:gd name="T10" fmla="*/ 291 w 537"/>
                <a:gd name="T11" fmla="*/ 3652 h 283"/>
                <a:gd name="T12" fmla="*/ 81 w 537"/>
                <a:gd name="T13" fmla="*/ 3337 h 283"/>
                <a:gd name="T14" fmla="*/ 110 w 537"/>
                <a:gd name="T15" fmla="*/ 2465 h 283"/>
                <a:gd name="T16" fmla="*/ 537 w 537"/>
                <a:gd name="T17" fmla="*/ 2071 h 283"/>
                <a:gd name="T18" fmla="*/ 1121 w 537"/>
                <a:gd name="T19" fmla="*/ 2169 h 283"/>
                <a:gd name="T20" fmla="*/ 2153 w 537"/>
                <a:gd name="T21" fmla="*/ 3065 h 283"/>
                <a:gd name="T22" fmla="*/ 3333 w 537"/>
                <a:gd name="T23" fmla="*/ 3065 h 283"/>
                <a:gd name="T24" fmla="*/ 4183 w 537"/>
                <a:gd name="T25" fmla="*/ 2248 h 283"/>
                <a:gd name="T26" fmla="*/ 4701 w 537"/>
                <a:gd name="T27" fmla="*/ 1529 h 283"/>
                <a:gd name="T28" fmla="*/ 5271 w 537"/>
                <a:gd name="T29" fmla="*/ 953 h 283"/>
                <a:gd name="T30" fmla="*/ 5652 w 537"/>
                <a:gd name="T31" fmla="*/ 612 h 283"/>
                <a:gd name="T32" fmla="*/ 5887 w 537"/>
                <a:gd name="T33" fmla="*/ 0 h 2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7" h="283">
                  <a:moveTo>
                    <a:pt x="525" y="0"/>
                  </a:moveTo>
                  <a:cubicBezTo>
                    <a:pt x="525" y="0"/>
                    <a:pt x="537" y="48"/>
                    <a:pt x="461" y="125"/>
                  </a:cubicBezTo>
                  <a:cubicBezTo>
                    <a:pt x="384" y="201"/>
                    <a:pt x="362" y="265"/>
                    <a:pt x="263" y="274"/>
                  </a:cubicBezTo>
                  <a:cubicBezTo>
                    <a:pt x="165" y="283"/>
                    <a:pt x="122" y="184"/>
                    <a:pt x="89" y="177"/>
                  </a:cubicBezTo>
                  <a:cubicBezTo>
                    <a:pt x="57" y="170"/>
                    <a:pt x="28" y="184"/>
                    <a:pt x="27" y="238"/>
                  </a:cubicBezTo>
                  <a:cubicBezTo>
                    <a:pt x="26" y="268"/>
                    <a:pt x="26" y="268"/>
                    <a:pt x="26" y="268"/>
                  </a:cubicBezTo>
                  <a:cubicBezTo>
                    <a:pt x="7" y="245"/>
                    <a:pt x="7" y="245"/>
                    <a:pt x="7" y="245"/>
                  </a:cubicBezTo>
                  <a:cubicBezTo>
                    <a:pt x="7" y="245"/>
                    <a:pt x="0" y="201"/>
                    <a:pt x="10" y="181"/>
                  </a:cubicBezTo>
                  <a:cubicBezTo>
                    <a:pt x="21" y="162"/>
                    <a:pt x="48" y="152"/>
                    <a:pt x="48" y="152"/>
                  </a:cubicBezTo>
                  <a:cubicBezTo>
                    <a:pt x="48" y="152"/>
                    <a:pt x="72" y="142"/>
                    <a:pt x="100" y="159"/>
                  </a:cubicBezTo>
                  <a:cubicBezTo>
                    <a:pt x="129" y="175"/>
                    <a:pt x="168" y="213"/>
                    <a:pt x="192" y="225"/>
                  </a:cubicBezTo>
                  <a:cubicBezTo>
                    <a:pt x="216" y="237"/>
                    <a:pt x="263" y="243"/>
                    <a:pt x="297" y="225"/>
                  </a:cubicBezTo>
                  <a:cubicBezTo>
                    <a:pt x="331" y="207"/>
                    <a:pt x="356" y="191"/>
                    <a:pt x="373" y="165"/>
                  </a:cubicBezTo>
                  <a:cubicBezTo>
                    <a:pt x="391" y="140"/>
                    <a:pt x="406" y="124"/>
                    <a:pt x="419" y="112"/>
                  </a:cubicBezTo>
                  <a:cubicBezTo>
                    <a:pt x="432" y="100"/>
                    <a:pt x="454" y="77"/>
                    <a:pt x="470" y="70"/>
                  </a:cubicBezTo>
                  <a:cubicBezTo>
                    <a:pt x="486" y="63"/>
                    <a:pt x="496" y="60"/>
                    <a:pt x="504" y="45"/>
                  </a:cubicBezTo>
                  <a:cubicBezTo>
                    <a:pt x="511" y="30"/>
                    <a:pt x="525" y="0"/>
                    <a:pt x="525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4" name="Freeform 51">
              <a:extLst>
                <a:ext uri="{FF2B5EF4-FFF2-40B4-BE49-F238E27FC236}">
                  <a16:creationId xmlns:a16="http://schemas.microsoft.com/office/drawing/2014/main" id="{87A0F9C9-3830-43AC-9A2D-4AB6CD04F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025"/>
              <a:ext cx="878" cy="750"/>
            </a:xfrm>
            <a:custGeom>
              <a:avLst/>
              <a:gdLst>
                <a:gd name="T0" fmla="*/ 3472 w 392"/>
                <a:gd name="T1" fmla="*/ 0 h 314"/>
                <a:gd name="T2" fmla="*/ 3642 w 392"/>
                <a:gd name="T3" fmla="*/ 640 h 314"/>
                <a:gd name="T4" fmla="*/ 3752 w 392"/>
                <a:gd name="T5" fmla="*/ 2749 h 314"/>
                <a:gd name="T6" fmla="*/ 3046 w 392"/>
                <a:gd name="T7" fmla="*/ 3217 h 314"/>
                <a:gd name="T8" fmla="*/ 1541 w 392"/>
                <a:gd name="T9" fmla="*/ 4092 h 314"/>
                <a:gd name="T10" fmla="*/ 0 w 392"/>
                <a:gd name="T11" fmla="*/ 2042 h 314"/>
                <a:gd name="T12" fmla="*/ 125 w 392"/>
                <a:gd name="T13" fmla="*/ 2002 h 314"/>
                <a:gd name="T14" fmla="*/ 1295 w 392"/>
                <a:gd name="T15" fmla="*/ 2737 h 314"/>
                <a:gd name="T16" fmla="*/ 2630 w 392"/>
                <a:gd name="T17" fmla="*/ 1923 h 314"/>
                <a:gd name="T18" fmla="*/ 3145 w 392"/>
                <a:gd name="T19" fmla="*/ 1335 h 314"/>
                <a:gd name="T20" fmla="*/ 3472 w 392"/>
                <a:gd name="T21" fmla="*/ 0 h 3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2" h="314">
                  <a:moveTo>
                    <a:pt x="309" y="0"/>
                  </a:moveTo>
                  <a:cubicBezTo>
                    <a:pt x="309" y="0"/>
                    <a:pt x="312" y="32"/>
                    <a:pt x="324" y="47"/>
                  </a:cubicBezTo>
                  <a:cubicBezTo>
                    <a:pt x="337" y="61"/>
                    <a:pt x="392" y="139"/>
                    <a:pt x="334" y="202"/>
                  </a:cubicBezTo>
                  <a:cubicBezTo>
                    <a:pt x="307" y="231"/>
                    <a:pt x="290" y="214"/>
                    <a:pt x="271" y="236"/>
                  </a:cubicBezTo>
                  <a:cubicBezTo>
                    <a:pt x="252" y="259"/>
                    <a:pt x="208" y="314"/>
                    <a:pt x="137" y="300"/>
                  </a:cubicBezTo>
                  <a:cubicBezTo>
                    <a:pt x="67" y="287"/>
                    <a:pt x="11" y="199"/>
                    <a:pt x="0" y="150"/>
                  </a:cubicBezTo>
                  <a:cubicBezTo>
                    <a:pt x="11" y="147"/>
                    <a:pt x="11" y="147"/>
                    <a:pt x="11" y="147"/>
                  </a:cubicBezTo>
                  <a:cubicBezTo>
                    <a:pt x="11" y="147"/>
                    <a:pt x="70" y="198"/>
                    <a:pt x="115" y="201"/>
                  </a:cubicBezTo>
                  <a:cubicBezTo>
                    <a:pt x="161" y="204"/>
                    <a:pt x="211" y="170"/>
                    <a:pt x="234" y="141"/>
                  </a:cubicBezTo>
                  <a:cubicBezTo>
                    <a:pt x="258" y="113"/>
                    <a:pt x="271" y="107"/>
                    <a:pt x="280" y="98"/>
                  </a:cubicBezTo>
                  <a:cubicBezTo>
                    <a:pt x="288" y="88"/>
                    <a:pt x="312" y="24"/>
                    <a:pt x="309" y="0"/>
                  </a:cubicBezTo>
                  <a:close/>
                </a:path>
              </a:pathLst>
            </a:custGeom>
            <a:solidFill>
              <a:srgbClr val="F1D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5" name="Freeform 52">
              <a:extLst>
                <a:ext uri="{FF2B5EF4-FFF2-40B4-BE49-F238E27FC236}">
                  <a16:creationId xmlns:a16="http://schemas.microsoft.com/office/drawing/2014/main" id="{E4431379-E6E8-4298-8CE0-A08CE5D39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329"/>
              <a:ext cx="811" cy="446"/>
            </a:xfrm>
            <a:custGeom>
              <a:avLst/>
              <a:gdLst>
                <a:gd name="T0" fmla="*/ 3755 w 362"/>
                <a:gd name="T1" fmla="*/ 744 h 187"/>
                <a:gd name="T2" fmla="*/ 3047 w 362"/>
                <a:gd name="T3" fmla="*/ 1207 h 187"/>
                <a:gd name="T4" fmla="*/ 1541 w 362"/>
                <a:gd name="T5" fmla="*/ 2077 h 187"/>
                <a:gd name="T6" fmla="*/ 65 w 362"/>
                <a:gd name="T7" fmla="*/ 296 h 187"/>
                <a:gd name="T8" fmla="*/ 0 w 362"/>
                <a:gd name="T9" fmla="*/ 312 h 187"/>
                <a:gd name="T10" fmla="*/ 1541 w 362"/>
                <a:gd name="T11" fmla="*/ 2349 h 187"/>
                <a:gd name="T12" fmla="*/ 3047 w 362"/>
                <a:gd name="T13" fmla="*/ 1479 h 187"/>
                <a:gd name="T14" fmla="*/ 3755 w 362"/>
                <a:gd name="T15" fmla="*/ 1018 h 187"/>
                <a:gd name="T16" fmla="*/ 4051 w 362"/>
                <a:gd name="T17" fmla="*/ 0 h 187"/>
                <a:gd name="T18" fmla="*/ 3755 w 362"/>
                <a:gd name="T19" fmla="*/ 744 h 1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2" h="187">
                  <a:moveTo>
                    <a:pt x="334" y="55"/>
                  </a:moveTo>
                  <a:cubicBezTo>
                    <a:pt x="307" y="84"/>
                    <a:pt x="290" y="66"/>
                    <a:pt x="271" y="89"/>
                  </a:cubicBezTo>
                  <a:cubicBezTo>
                    <a:pt x="252" y="112"/>
                    <a:pt x="208" y="167"/>
                    <a:pt x="137" y="153"/>
                  </a:cubicBezTo>
                  <a:cubicBezTo>
                    <a:pt x="75" y="141"/>
                    <a:pt x="24" y="72"/>
                    <a:pt x="6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1" y="72"/>
                    <a:pt x="67" y="160"/>
                    <a:pt x="137" y="173"/>
                  </a:cubicBezTo>
                  <a:cubicBezTo>
                    <a:pt x="208" y="187"/>
                    <a:pt x="252" y="132"/>
                    <a:pt x="271" y="109"/>
                  </a:cubicBezTo>
                  <a:cubicBezTo>
                    <a:pt x="290" y="87"/>
                    <a:pt x="307" y="104"/>
                    <a:pt x="334" y="75"/>
                  </a:cubicBezTo>
                  <a:cubicBezTo>
                    <a:pt x="356" y="51"/>
                    <a:pt x="362" y="24"/>
                    <a:pt x="360" y="0"/>
                  </a:cubicBezTo>
                  <a:cubicBezTo>
                    <a:pt x="358" y="18"/>
                    <a:pt x="350" y="37"/>
                    <a:pt x="334" y="55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6" name="Freeform 53">
              <a:extLst>
                <a:ext uri="{FF2B5EF4-FFF2-40B4-BE49-F238E27FC236}">
                  <a16:creationId xmlns:a16="http://schemas.microsoft.com/office/drawing/2014/main" id="{C9CD866C-B578-467D-9465-A3200D742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3025"/>
              <a:ext cx="878" cy="750"/>
            </a:xfrm>
            <a:custGeom>
              <a:avLst/>
              <a:gdLst>
                <a:gd name="T0" fmla="*/ 3472 w 392"/>
                <a:gd name="T1" fmla="*/ 0 h 314"/>
                <a:gd name="T2" fmla="*/ 3642 w 392"/>
                <a:gd name="T3" fmla="*/ 640 h 314"/>
                <a:gd name="T4" fmla="*/ 3752 w 392"/>
                <a:gd name="T5" fmla="*/ 2749 h 314"/>
                <a:gd name="T6" fmla="*/ 3046 w 392"/>
                <a:gd name="T7" fmla="*/ 3217 h 314"/>
                <a:gd name="T8" fmla="*/ 1541 w 392"/>
                <a:gd name="T9" fmla="*/ 4092 h 314"/>
                <a:gd name="T10" fmla="*/ 0 w 392"/>
                <a:gd name="T11" fmla="*/ 2042 h 314"/>
                <a:gd name="T12" fmla="*/ 125 w 392"/>
                <a:gd name="T13" fmla="*/ 2002 h 314"/>
                <a:gd name="T14" fmla="*/ 1295 w 392"/>
                <a:gd name="T15" fmla="*/ 2737 h 314"/>
                <a:gd name="T16" fmla="*/ 2630 w 392"/>
                <a:gd name="T17" fmla="*/ 1923 h 314"/>
                <a:gd name="T18" fmla="*/ 3145 w 392"/>
                <a:gd name="T19" fmla="*/ 1335 h 314"/>
                <a:gd name="T20" fmla="*/ 3472 w 392"/>
                <a:gd name="T21" fmla="*/ 0 h 3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2" h="314">
                  <a:moveTo>
                    <a:pt x="309" y="0"/>
                  </a:moveTo>
                  <a:cubicBezTo>
                    <a:pt x="309" y="0"/>
                    <a:pt x="312" y="32"/>
                    <a:pt x="324" y="47"/>
                  </a:cubicBezTo>
                  <a:cubicBezTo>
                    <a:pt x="337" y="61"/>
                    <a:pt x="392" y="139"/>
                    <a:pt x="334" y="202"/>
                  </a:cubicBezTo>
                  <a:cubicBezTo>
                    <a:pt x="307" y="231"/>
                    <a:pt x="290" y="214"/>
                    <a:pt x="271" y="236"/>
                  </a:cubicBezTo>
                  <a:cubicBezTo>
                    <a:pt x="252" y="259"/>
                    <a:pt x="208" y="314"/>
                    <a:pt x="137" y="300"/>
                  </a:cubicBezTo>
                  <a:cubicBezTo>
                    <a:pt x="67" y="287"/>
                    <a:pt x="11" y="199"/>
                    <a:pt x="0" y="150"/>
                  </a:cubicBezTo>
                  <a:cubicBezTo>
                    <a:pt x="11" y="147"/>
                    <a:pt x="11" y="147"/>
                    <a:pt x="11" y="147"/>
                  </a:cubicBezTo>
                  <a:cubicBezTo>
                    <a:pt x="11" y="147"/>
                    <a:pt x="70" y="198"/>
                    <a:pt x="115" y="201"/>
                  </a:cubicBezTo>
                  <a:cubicBezTo>
                    <a:pt x="161" y="204"/>
                    <a:pt x="211" y="170"/>
                    <a:pt x="234" y="141"/>
                  </a:cubicBezTo>
                  <a:cubicBezTo>
                    <a:pt x="258" y="113"/>
                    <a:pt x="271" y="107"/>
                    <a:pt x="280" y="98"/>
                  </a:cubicBezTo>
                  <a:cubicBezTo>
                    <a:pt x="288" y="88"/>
                    <a:pt x="312" y="24"/>
                    <a:pt x="309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7" name="Freeform 54">
              <a:extLst>
                <a:ext uri="{FF2B5EF4-FFF2-40B4-BE49-F238E27FC236}">
                  <a16:creationId xmlns:a16="http://schemas.microsoft.com/office/drawing/2014/main" id="{775F368E-8664-46C6-B470-5E6CC859E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502"/>
              <a:ext cx="1981" cy="2120"/>
            </a:xfrm>
            <a:custGeom>
              <a:avLst/>
              <a:gdLst>
                <a:gd name="T0" fmla="*/ 9175 w 885"/>
                <a:gd name="T1" fmla="*/ 4992 h 888"/>
                <a:gd name="T2" fmla="*/ 8168 w 885"/>
                <a:gd name="T3" fmla="*/ 6384 h 888"/>
                <a:gd name="T4" fmla="*/ 7044 w 885"/>
                <a:gd name="T5" fmla="*/ 7444 h 888"/>
                <a:gd name="T6" fmla="*/ 6033 w 885"/>
                <a:gd name="T7" fmla="*/ 6544 h 888"/>
                <a:gd name="T8" fmla="*/ 4139 w 885"/>
                <a:gd name="T9" fmla="*/ 6737 h 888"/>
                <a:gd name="T10" fmla="*/ 3512 w 885"/>
                <a:gd name="T11" fmla="*/ 5894 h 888"/>
                <a:gd name="T12" fmla="*/ 3241 w 885"/>
                <a:gd name="T13" fmla="*/ 3020 h 888"/>
                <a:gd name="T14" fmla="*/ 3378 w 885"/>
                <a:gd name="T15" fmla="*/ 678 h 888"/>
                <a:gd name="T16" fmla="*/ 3132 w 885"/>
                <a:gd name="T17" fmla="*/ 695 h 888"/>
                <a:gd name="T18" fmla="*/ 2897 w 885"/>
                <a:gd name="T19" fmla="*/ 255 h 888"/>
                <a:gd name="T20" fmla="*/ 1820 w 885"/>
                <a:gd name="T21" fmla="*/ 637 h 888"/>
                <a:gd name="T22" fmla="*/ 707 w 885"/>
                <a:gd name="T23" fmla="*/ 205 h 888"/>
                <a:gd name="T24" fmla="*/ 280 w 885"/>
                <a:gd name="T25" fmla="*/ 912 h 888"/>
                <a:gd name="T26" fmla="*/ 0 w 885"/>
                <a:gd name="T27" fmla="*/ 900 h 888"/>
                <a:gd name="T28" fmla="*/ 170 w 885"/>
                <a:gd name="T29" fmla="*/ 1903 h 888"/>
                <a:gd name="T30" fmla="*/ 90 w 885"/>
                <a:gd name="T31" fmla="*/ 3278 h 888"/>
                <a:gd name="T32" fmla="*/ 215 w 885"/>
                <a:gd name="T33" fmla="*/ 4207 h 888"/>
                <a:gd name="T34" fmla="*/ 215 w 885"/>
                <a:gd name="T35" fmla="*/ 5591 h 888"/>
                <a:gd name="T36" fmla="*/ 416 w 885"/>
                <a:gd name="T37" fmla="*/ 7160 h 888"/>
                <a:gd name="T38" fmla="*/ 853 w 885"/>
                <a:gd name="T39" fmla="*/ 8750 h 888"/>
                <a:gd name="T40" fmla="*/ 987 w 885"/>
                <a:gd name="T41" fmla="*/ 10681 h 888"/>
                <a:gd name="T42" fmla="*/ 3367 w 885"/>
                <a:gd name="T43" fmla="*/ 10681 h 888"/>
                <a:gd name="T44" fmla="*/ 3924 w 885"/>
                <a:gd name="T45" fmla="*/ 10082 h 888"/>
                <a:gd name="T46" fmla="*/ 4249 w 885"/>
                <a:gd name="T47" fmla="*/ 8406 h 888"/>
                <a:gd name="T48" fmla="*/ 5542 w 885"/>
                <a:gd name="T49" fmla="*/ 8299 h 888"/>
                <a:gd name="T50" fmla="*/ 6899 w 885"/>
                <a:gd name="T51" fmla="*/ 9160 h 888"/>
                <a:gd name="T52" fmla="*/ 8358 w 885"/>
                <a:gd name="T53" fmla="*/ 8162 h 888"/>
                <a:gd name="T54" fmla="*/ 9330 w 885"/>
                <a:gd name="T55" fmla="*/ 6954 h 888"/>
                <a:gd name="T56" fmla="*/ 9880 w 885"/>
                <a:gd name="T57" fmla="*/ 6002 h 888"/>
                <a:gd name="T58" fmla="*/ 9175 w 885"/>
                <a:gd name="T59" fmla="*/ 4992 h 88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85" h="888">
                  <a:moveTo>
                    <a:pt x="818" y="367"/>
                  </a:moveTo>
                  <a:cubicBezTo>
                    <a:pt x="794" y="368"/>
                    <a:pt x="751" y="434"/>
                    <a:pt x="728" y="469"/>
                  </a:cubicBezTo>
                  <a:cubicBezTo>
                    <a:pt x="704" y="503"/>
                    <a:pt x="667" y="543"/>
                    <a:pt x="628" y="547"/>
                  </a:cubicBezTo>
                  <a:cubicBezTo>
                    <a:pt x="590" y="551"/>
                    <a:pt x="571" y="507"/>
                    <a:pt x="538" y="481"/>
                  </a:cubicBezTo>
                  <a:cubicBezTo>
                    <a:pt x="452" y="412"/>
                    <a:pt x="400" y="474"/>
                    <a:pt x="369" y="495"/>
                  </a:cubicBezTo>
                  <a:cubicBezTo>
                    <a:pt x="337" y="516"/>
                    <a:pt x="312" y="458"/>
                    <a:pt x="313" y="433"/>
                  </a:cubicBezTo>
                  <a:cubicBezTo>
                    <a:pt x="314" y="408"/>
                    <a:pt x="289" y="279"/>
                    <a:pt x="289" y="222"/>
                  </a:cubicBezTo>
                  <a:cubicBezTo>
                    <a:pt x="289" y="165"/>
                    <a:pt x="297" y="87"/>
                    <a:pt x="301" y="50"/>
                  </a:cubicBezTo>
                  <a:cubicBezTo>
                    <a:pt x="279" y="51"/>
                    <a:pt x="279" y="51"/>
                    <a:pt x="279" y="51"/>
                  </a:cubicBezTo>
                  <a:cubicBezTo>
                    <a:pt x="279" y="51"/>
                    <a:pt x="279" y="29"/>
                    <a:pt x="258" y="19"/>
                  </a:cubicBezTo>
                  <a:cubicBezTo>
                    <a:pt x="237" y="10"/>
                    <a:pt x="188" y="58"/>
                    <a:pt x="162" y="47"/>
                  </a:cubicBezTo>
                  <a:cubicBezTo>
                    <a:pt x="137" y="36"/>
                    <a:pt x="92" y="0"/>
                    <a:pt x="63" y="15"/>
                  </a:cubicBezTo>
                  <a:cubicBezTo>
                    <a:pt x="47" y="23"/>
                    <a:pt x="31" y="46"/>
                    <a:pt x="25" y="67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4" y="76"/>
                    <a:pt x="22" y="124"/>
                    <a:pt x="15" y="140"/>
                  </a:cubicBezTo>
                  <a:cubicBezTo>
                    <a:pt x="8" y="158"/>
                    <a:pt x="1" y="210"/>
                    <a:pt x="8" y="241"/>
                  </a:cubicBezTo>
                  <a:cubicBezTo>
                    <a:pt x="16" y="272"/>
                    <a:pt x="24" y="289"/>
                    <a:pt x="19" y="309"/>
                  </a:cubicBezTo>
                  <a:cubicBezTo>
                    <a:pt x="14" y="328"/>
                    <a:pt x="9" y="384"/>
                    <a:pt x="19" y="411"/>
                  </a:cubicBezTo>
                  <a:cubicBezTo>
                    <a:pt x="29" y="438"/>
                    <a:pt x="41" y="458"/>
                    <a:pt x="37" y="526"/>
                  </a:cubicBezTo>
                  <a:cubicBezTo>
                    <a:pt x="33" y="594"/>
                    <a:pt x="63" y="608"/>
                    <a:pt x="76" y="643"/>
                  </a:cubicBezTo>
                  <a:cubicBezTo>
                    <a:pt x="89" y="678"/>
                    <a:pt x="70" y="770"/>
                    <a:pt x="88" y="785"/>
                  </a:cubicBezTo>
                  <a:cubicBezTo>
                    <a:pt x="214" y="888"/>
                    <a:pt x="289" y="797"/>
                    <a:pt x="300" y="785"/>
                  </a:cubicBezTo>
                  <a:cubicBezTo>
                    <a:pt x="312" y="772"/>
                    <a:pt x="312" y="773"/>
                    <a:pt x="350" y="741"/>
                  </a:cubicBezTo>
                  <a:cubicBezTo>
                    <a:pt x="387" y="709"/>
                    <a:pt x="363" y="661"/>
                    <a:pt x="379" y="618"/>
                  </a:cubicBezTo>
                  <a:cubicBezTo>
                    <a:pt x="395" y="576"/>
                    <a:pt x="460" y="581"/>
                    <a:pt x="494" y="610"/>
                  </a:cubicBezTo>
                  <a:cubicBezTo>
                    <a:pt x="529" y="640"/>
                    <a:pt x="553" y="661"/>
                    <a:pt x="615" y="673"/>
                  </a:cubicBezTo>
                  <a:cubicBezTo>
                    <a:pt x="677" y="685"/>
                    <a:pt x="725" y="626"/>
                    <a:pt x="745" y="600"/>
                  </a:cubicBezTo>
                  <a:cubicBezTo>
                    <a:pt x="765" y="573"/>
                    <a:pt x="832" y="511"/>
                    <a:pt x="832" y="511"/>
                  </a:cubicBezTo>
                  <a:cubicBezTo>
                    <a:pt x="832" y="511"/>
                    <a:pt x="877" y="501"/>
                    <a:pt x="881" y="441"/>
                  </a:cubicBezTo>
                  <a:cubicBezTo>
                    <a:pt x="885" y="381"/>
                    <a:pt x="818" y="367"/>
                    <a:pt x="818" y="367"/>
                  </a:cubicBezTo>
                  <a:close/>
                </a:path>
              </a:pathLst>
            </a:custGeom>
            <a:solidFill>
              <a:srgbClr val="E7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8" name="Freeform 55">
              <a:extLst>
                <a:ext uri="{FF2B5EF4-FFF2-40B4-BE49-F238E27FC236}">
                  <a16:creationId xmlns:a16="http://schemas.microsoft.com/office/drawing/2014/main" id="{BFCE24E0-266C-49CB-AECA-30AFBA90C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507"/>
              <a:ext cx="1201" cy="616"/>
            </a:xfrm>
            <a:custGeom>
              <a:avLst/>
              <a:gdLst>
                <a:gd name="T0" fmla="*/ 5402 w 536"/>
                <a:gd name="T1" fmla="*/ 666 h 258"/>
                <a:gd name="T2" fmla="*/ 4896 w 536"/>
                <a:gd name="T3" fmla="*/ 1158 h 258"/>
                <a:gd name="T4" fmla="*/ 4083 w 536"/>
                <a:gd name="T5" fmla="*/ 2149 h 258"/>
                <a:gd name="T6" fmla="*/ 2882 w 536"/>
                <a:gd name="T7" fmla="*/ 2696 h 258"/>
                <a:gd name="T8" fmla="*/ 1687 w 536"/>
                <a:gd name="T9" fmla="*/ 1659 h 258"/>
                <a:gd name="T10" fmla="*/ 663 w 536"/>
                <a:gd name="T11" fmla="*/ 1717 h 258"/>
                <a:gd name="T12" fmla="*/ 262 w 536"/>
                <a:gd name="T13" fmla="*/ 3090 h 258"/>
                <a:gd name="T14" fmla="*/ 652 w 536"/>
                <a:gd name="T15" fmla="*/ 2206 h 258"/>
                <a:gd name="T16" fmla="*/ 789 w 536"/>
                <a:gd name="T17" fmla="*/ 1989 h 258"/>
                <a:gd name="T18" fmla="*/ 999 w 536"/>
                <a:gd name="T19" fmla="*/ 2149 h 258"/>
                <a:gd name="T20" fmla="*/ 1295 w 536"/>
                <a:gd name="T21" fmla="*/ 2189 h 258"/>
                <a:gd name="T22" fmla="*/ 1452 w 536"/>
                <a:gd name="T23" fmla="*/ 2149 h 258"/>
                <a:gd name="T24" fmla="*/ 1551 w 536"/>
                <a:gd name="T25" fmla="*/ 2366 h 258"/>
                <a:gd name="T26" fmla="*/ 2084 w 536"/>
                <a:gd name="T27" fmla="*/ 2872 h 258"/>
                <a:gd name="T28" fmla="*/ 2319 w 536"/>
                <a:gd name="T29" fmla="*/ 2953 h 258"/>
                <a:gd name="T30" fmla="*/ 2429 w 536"/>
                <a:gd name="T31" fmla="*/ 3171 h 258"/>
                <a:gd name="T32" fmla="*/ 3610 w 536"/>
                <a:gd name="T33" fmla="*/ 3147 h 258"/>
                <a:gd name="T34" fmla="*/ 3755 w 536"/>
                <a:gd name="T35" fmla="*/ 2884 h 258"/>
                <a:gd name="T36" fmla="*/ 4018 w 536"/>
                <a:gd name="T37" fmla="*/ 2856 h 258"/>
                <a:gd name="T38" fmla="*/ 4634 w 536"/>
                <a:gd name="T39" fmla="*/ 2001 h 258"/>
                <a:gd name="T40" fmla="*/ 4723 w 536"/>
                <a:gd name="T41" fmla="*/ 1700 h 258"/>
                <a:gd name="T42" fmla="*/ 4916 w 536"/>
                <a:gd name="T43" fmla="*/ 1688 h 258"/>
                <a:gd name="T44" fmla="*/ 5458 w 536"/>
                <a:gd name="T45" fmla="*/ 1060 h 258"/>
                <a:gd name="T46" fmla="*/ 5458 w 536"/>
                <a:gd name="T47" fmla="*/ 1237 h 258"/>
                <a:gd name="T48" fmla="*/ 5467 w 536"/>
                <a:gd name="T49" fmla="*/ 1225 h 258"/>
                <a:gd name="T50" fmla="*/ 6021 w 536"/>
                <a:gd name="T51" fmla="*/ 275 h 258"/>
                <a:gd name="T52" fmla="*/ 6009 w 536"/>
                <a:gd name="T53" fmla="*/ 0 h 258"/>
                <a:gd name="T54" fmla="*/ 5402 w 536"/>
                <a:gd name="T55" fmla="*/ 666 h 25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536" h="258">
                  <a:moveTo>
                    <a:pt x="480" y="49"/>
                  </a:moveTo>
                  <a:cubicBezTo>
                    <a:pt x="459" y="70"/>
                    <a:pt x="453" y="71"/>
                    <a:pt x="435" y="85"/>
                  </a:cubicBezTo>
                  <a:cubicBezTo>
                    <a:pt x="410" y="105"/>
                    <a:pt x="381" y="131"/>
                    <a:pt x="363" y="158"/>
                  </a:cubicBezTo>
                  <a:cubicBezTo>
                    <a:pt x="341" y="193"/>
                    <a:pt x="301" y="214"/>
                    <a:pt x="256" y="198"/>
                  </a:cubicBezTo>
                  <a:cubicBezTo>
                    <a:pt x="195" y="176"/>
                    <a:pt x="192" y="139"/>
                    <a:pt x="150" y="122"/>
                  </a:cubicBezTo>
                  <a:cubicBezTo>
                    <a:pt x="127" y="113"/>
                    <a:pt x="94" y="131"/>
                    <a:pt x="59" y="126"/>
                  </a:cubicBezTo>
                  <a:cubicBezTo>
                    <a:pt x="34" y="123"/>
                    <a:pt x="0" y="210"/>
                    <a:pt x="23" y="227"/>
                  </a:cubicBezTo>
                  <a:cubicBezTo>
                    <a:pt x="27" y="195"/>
                    <a:pt x="51" y="165"/>
                    <a:pt x="58" y="162"/>
                  </a:cubicBezTo>
                  <a:cubicBezTo>
                    <a:pt x="67" y="158"/>
                    <a:pt x="64" y="147"/>
                    <a:pt x="70" y="146"/>
                  </a:cubicBezTo>
                  <a:cubicBezTo>
                    <a:pt x="75" y="145"/>
                    <a:pt x="81" y="157"/>
                    <a:pt x="89" y="158"/>
                  </a:cubicBezTo>
                  <a:cubicBezTo>
                    <a:pt x="98" y="159"/>
                    <a:pt x="115" y="161"/>
                    <a:pt x="115" y="161"/>
                  </a:cubicBezTo>
                  <a:cubicBezTo>
                    <a:pt x="115" y="161"/>
                    <a:pt x="124" y="155"/>
                    <a:pt x="129" y="158"/>
                  </a:cubicBezTo>
                  <a:cubicBezTo>
                    <a:pt x="135" y="161"/>
                    <a:pt x="131" y="168"/>
                    <a:pt x="138" y="174"/>
                  </a:cubicBezTo>
                  <a:cubicBezTo>
                    <a:pt x="145" y="181"/>
                    <a:pt x="177" y="201"/>
                    <a:pt x="185" y="211"/>
                  </a:cubicBezTo>
                  <a:cubicBezTo>
                    <a:pt x="194" y="221"/>
                    <a:pt x="200" y="213"/>
                    <a:pt x="206" y="217"/>
                  </a:cubicBezTo>
                  <a:cubicBezTo>
                    <a:pt x="212" y="221"/>
                    <a:pt x="208" y="230"/>
                    <a:pt x="216" y="233"/>
                  </a:cubicBezTo>
                  <a:cubicBezTo>
                    <a:pt x="224" y="236"/>
                    <a:pt x="257" y="258"/>
                    <a:pt x="321" y="231"/>
                  </a:cubicBezTo>
                  <a:cubicBezTo>
                    <a:pt x="341" y="223"/>
                    <a:pt x="328" y="214"/>
                    <a:pt x="334" y="212"/>
                  </a:cubicBezTo>
                  <a:cubicBezTo>
                    <a:pt x="339" y="209"/>
                    <a:pt x="344" y="222"/>
                    <a:pt x="357" y="210"/>
                  </a:cubicBezTo>
                  <a:cubicBezTo>
                    <a:pt x="370" y="198"/>
                    <a:pt x="406" y="159"/>
                    <a:pt x="412" y="147"/>
                  </a:cubicBezTo>
                  <a:cubicBezTo>
                    <a:pt x="419" y="136"/>
                    <a:pt x="412" y="132"/>
                    <a:pt x="420" y="125"/>
                  </a:cubicBezTo>
                  <a:cubicBezTo>
                    <a:pt x="428" y="118"/>
                    <a:pt x="430" y="134"/>
                    <a:pt x="437" y="124"/>
                  </a:cubicBezTo>
                  <a:cubicBezTo>
                    <a:pt x="444" y="115"/>
                    <a:pt x="472" y="81"/>
                    <a:pt x="485" y="78"/>
                  </a:cubicBezTo>
                  <a:cubicBezTo>
                    <a:pt x="485" y="91"/>
                    <a:pt x="485" y="91"/>
                    <a:pt x="485" y="91"/>
                  </a:cubicBezTo>
                  <a:cubicBezTo>
                    <a:pt x="486" y="90"/>
                    <a:pt x="486" y="90"/>
                    <a:pt x="486" y="90"/>
                  </a:cubicBezTo>
                  <a:cubicBezTo>
                    <a:pt x="486" y="90"/>
                    <a:pt x="531" y="80"/>
                    <a:pt x="535" y="20"/>
                  </a:cubicBezTo>
                  <a:cubicBezTo>
                    <a:pt x="536" y="13"/>
                    <a:pt x="535" y="6"/>
                    <a:pt x="534" y="0"/>
                  </a:cubicBezTo>
                  <a:cubicBezTo>
                    <a:pt x="512" y="64"/>
                    <a:pt x="490" y="39"/>
                    <a:pt x="480" y="49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99" name="Freeform 56">
              <a:extLst>
                <a:ext uri="{FF2B5EF4-FFF2-40B4-BE49-F238E27FC236}">
                  <a16:creationId xmlns:a16="http://schemas.microsoft.com/office/drawing/2014/main" id="{ED1475D4-9311-483A-8078-891FE5129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5" y="743"/>
              <a:ext cx="2024" cy="2879"/>
            </a:xfrm>
            <a:custGeom>
              <a:avLst/>
              <a:gdLst>
                <a:gd name="T0" fmla="*/ 202 w 904"/>
                <a:gd name="T1" fmla="*/ 5197 h 1206"/>
                <a:gd name="T2" fmla="*/ 81 w 904"/>
                <a:gd name="T3" fmla="*/ 3808 h 1206"/>
                <a:gd name="T4" fmla="*/ 202 w 904"/>
                <a:gd name="T5" fmla="*/ 1989 h 1206"/>
                <a:gd name="T6" fmla="*/ 1032 w 904"/>
                <a:gd name="T7" fmla="*/ 518 h 1206"/>
                <a:gd name="T8" fmla="*/ 2190 w 904"/>
                <a:gd name="T9" fmla="*/ 382 h 1206"/>
                <a:gd name="T10" fmla="*/ 2626 w 904"/>
                <a:gd name="T11" fmla="*/ 284 h 1206"/>
                <a:gd name="T12" fmla="*/ 3278 w 904"/>
                <a:gd name="T13" fmla="*/ 107 h 1206"/>
                <a:gd name="T14" fmla="*/ 3670 w 904"/>
                <a:gd name="T15" fmla="*/ 451 h 1206"/>
                <a:gd name="T16" fmla="*/ 4321 w 904"/>
                <a:gd name="T17" fmla="*/ 571 h 1206"/>
                <a:gd name="T18" fmla="*/ 5107 w 904"/>
                <a:gd name="T19" fmla="*/ 1031 h 1206"/>
                <a:gd name="T20" fmla="*/ 5329 w 904"/>
                <a:gd name="T21" fmla="*/ 1031 h 1206"/>
                <a:gd name="T22" fmla="*/ 6912 w 904"/>
                <a:gd name="T23" fmla="*/ 1726 h 1206"/>
                <a:gd name="T24" fmla="*/ 5689 w 904"/>
                <a:gd name="T25" fmla="*/ 4610 h 1206"/>
                <a:gd name="T26" fmla="*/ 4491 w 904"/>
                <a:gd name="T27" fmla="*/ 4884 h 1206"/>
                <a:gd name="T28" fmla="*/ 3414 w 904"/>
                <a:gd name="T29" fmla="*/ 4013 h 1206"/>
                <a:gd name="T30" fmla="*/ 3278 w 904"/>
                <a:gd name="T31" fmla="*/ 4051 h 1206"/>
                <a:gd name="T32" fmla="*/ 3589 w 904"/>
                <a:gd name="T33" fmla="*/ 5008 h 1206"/>
                <a:gd name="T34" fmla="*/ 3459 w 904"/>
                <a:gd name="T35" fmla="*/ 7346 h 1206"/>
                <a:gd name="T36" fmla="*/ 3726 w 904"/>
                <a:gd name="T37" fmla="*/ 10217 h 1206"/>
                <a:gd name="T38" fmla="*/ 4357 w 904"/>
                <a:gd name="T39" fmla="*/ 11062 h 1206"/>
                <a:gd name="T40" fmla="*/ 6251 w 904"/>
                <a:gd name="T41" fmla="*/ 10867 h 1206"/>
                <a:gd name="T42" fmla="*/ 7263 w 904"/>
                <a:gd name="T43" fmla="*/ 11769 h 1206"/>
                <a:gd name="T44" fmla="*/ 8383 w 904"/>
                <a:gd name="T45" fmla="*/ 10709 h 1206"/>
                <a:gd name="T46" fmla="*/ 9395 w 904"/>
                <a:gd name="T47" fmla="*/ 9317 h 1206"/>
                <a:gd name="T48" fmla="*/ 10100 w 904"/>
                <a:gd name="T49" fmla="*/ 10327 h 1206"/>
                <a:gd name="T50" fmla="*/ 9549 w 904"/>
                <a:gd name="T51" fmla="*/ 11277 h 1206"/>
                <a:gd name="T52" fmla="*/ 8577 w 904"/>
                <a:gd name="T53" fmla="*/ 12485 h 1206"/>
                <a:gd name="T54" fmla="*/ 7113 w 904"/>
                <a:gd name="T55" fmla="*/ 13483 h 1206"/>
                <a:gd name="T56" fmla="*/ 5761 w 904"/>
                <a:gd name="T57" fmla="*/ 12624 h 1206"/>
                <a:gd name="T58" fmla="*/ 4467 w 904"/>
                <a:gd name="T59" fmla="*/ 12731 h 1206"/>
                <a:gd name="T60" fmla="*/ 4140 w 904"/>
                <a:gd name="T61" fmla="*/ 14407 h 1206"/>
                <a:gd name="T62" fmla="*/ 3580 w 904"/>
                <a:gd name="T63" fmla="*/ 15006 h 1206"/>
                <a:gd name="T64" fmla="*/ 1202 w 904"/>
                <a:gd name="T65" fmla="*/ 15006 h 1206"/>
                <a:gd name="T66" fmla="*/ 1068 w 904"/>
                <a:gd name="T67" fmla="*/ 13072 h 1206"/>
                <a:gd name="T68" fmla="*/ 627 w 904"/>
                <a:gd name="T69" fmla="*/ 11483 h 1206"/>
                <a:gd name="T70" fmla="*/ 425 w 904"/>
                <a:gd name="T71" fmla="*/ 9917 h 1206"/>
                <a:gd name="T72" fmla="*/ 425 w 904"/>
                <a:gd name="T73" fmla="*/ 8532 h 1206"/>
                <a:gd name="T74" fmla="*/ 300 w 904"/>
                <a:gd name="T75" fmla="*/ 7603 h 1206"/>
                <a:gd name="T76" fmla="*/ 381 w 904"/>
                <a:gd name="T77" fmla="*/ 6228 h 1206"/>
                <a:gd name="T78" fmla="*/ 202 w 904"/>
                <a:gd name="T79" fmla="*/ 5197 h 12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904" h="1206">
                  <a:moveTo>
                    <a:pt x="18" y="382"/>
                  </a:moveTo>
                  <a:cubicBezTo>
                    <a:pt x="18" y="382"/>
                    <a:pt x="13" y="307"/>
                    <a:pt x="7" y="280"/>
                  </a:cubicBezTo>
                  <a:cubicBezTo>
                    <a:pt x="0" y="253"/>
                    <a:pt x="0" y="185"/>
                    <a:pt x="18" y="146"/>
                  </a:cubicBezTo>
                  <a:cubicBezTo>
                    <a:pt x="36" y="107"/>
                    <a:pt x="37" y="71"/>
                    <a:pt x="92" y="38"/>
                  </a:cubicBezTo>
                  <a:cubicBezTo>
                    <a:pt x="147" y="6"/>
                    <a:pt x="195" y="28"/>
                    <a:pt x="195" y="28"/>
                  </a:cubicBezTo>
                  <a:cubicBezTo>
                    <a:pt x="195" y="28"/>
                    <a:pt x="222" y="28"/>
                    <a:pt x="234" y="21"/>
                  </a:cubicBezTo>
                  <a:cubicBezTo>
                    <a:pt x="245" y="15"/>
                    <a:pt x="269" y="0"/>
                    <a:pt x="292" y="8"/>
                  </a:cubicBezTo>
                  <a:cubicBezTo>
                    <a:pt x="314" y="16"/>
                    <a:pt x="327" y="33"/>
                    <a:pt x="327" y="33"/>
                  </a:cubicBezTo>
                  <a:cubicBezTo>
                    <a:pt x="327" y="33"/>
                    <a:pt x="356" y="33"/>
                    <a:pt x="385" y="42"/>
                  </a:cubicBezTo>
                  <a:cubicBezTo>
                    <a:pt x="414" y="51"/>
                    <a:pt x="455" y="76"/>
                    <a:pt x="455" y="76"/>
                  </a:cubicBezTo>
                  <a:cubicBezTo>
                    <a:pt x="455" y="76"/>
                    <a:pt x="465" y="81"/>
                    <a:pt x="475" y="76"/>
                  </a:cubicBezTo>
                  <a:cubicBezTo>
                    <a:pt x="485" y="72"/>
                    <a:pt x="601" y="76"/>
                    <a:pt x="616" y="127"/>
                  </a:cubicBezTo>
                  <a:cubicBezTo>
                    <a:pt x="630" y="179"/>
                    <a:pt x="507" y="339"/>
                    <a:pt x="507" y="339"/>
                  </a:cubicBezTo>
                  <a:cubicBezTo>
                    <a:pt x="507" y="339"/>
                    <a:pt x="456" y="381"/>
                    <a:pt x="400" y="359"/>
                  </a:cubicBezTo>
                  <a:cubicBezTo>
                    <a:pt x="344" y="336"/>
                    <a:pt x="304" y="295"/>
                    <a:pt x="304" y="295"/>
                  </a:cubicBezTo>
                  <a:cubicBezTo>
                    <a:pt x="304" y="295"/>
                    <a:pt x="297" y="298"/>
                    <a:pt x="292" y="298"/>
                  </a:cubicBezTo>
                  <a:cubicBezTo>
                    <a:pt x="292" y="298"/>
                    <a:pt x="323" y="330"/>
                    <a:pt x="320" y="368"/>
                  </a:cubicBezTo>
                  <a:cubicBezTo>
                    <a:pt x="316" y="405"/>
                    <a:pt x="308" y="483"/>
                    <a:pt x="308" y="540"/>
                  </a:cubicBezTo>
                  <a:cubicBezTo>
                    <a:pt x="308" y="597"/>
                    <a:pt x="333" y="726"/>
                    <a:pt x="332" y="751"/>
                  </a:cubicBezTo>
                  <a:cubicBezTo>
                    <a:pt x="331" y="776"/>
                    <a:pt x="356" y="834"/>
                    <a:pt x="388" y="813"/>
                  </a:cubicBezTo>
                  <a:cubicBezTo>
                    <a:pt x="419" y="792"/>
                    <a:pt x="471" y="730"/>
                    <a:pt x="557" y="799"/>
                  </a:cubicBezTo>
                  <a:cubicBezTo>
                    <a:pt x="590" y="825"/>
                    <a:pt x="609" y="869"/>
                    <a:pt x="647" y="865"/>
                  </a:cubicBezTo>
                  <a:cubicBezTo>
                    <a:pt x="686" y="861"/>
                    <a:pt x="723" y="821"/>
                    <a:pt x="747" y="787"/>
                  </a:cubicBezTo>
                  <a:cubicBezTo>
                    <a:pt x="770" y="752"/>
                    <a:pt x="813" y="686"/>
                    <a:pt x="837" y="685"/>
                  </a:cubicBezTo>
                  <a:cubicBezTo>
                    <a:pt x="837" y="685"/>
                    <a:pt x="904" y="699"/>
                    <a:pt x="900" y="759"/>
                  </a:cubicBezTo>
                  <a:cubicBezTo>
                    <a:pt x="896" y="819"/>
                    <a:pt x="851" y="829"/>
                    <a:pt x="851" y="829"/>
                  </a:cubicBezTo>
                  <a:cubicBezTo>
                    <a:pt x="851" y="829"/>
                    <a:pt x="784" y="891"/>
                    <a:pt x="764" y="918"/>
                  </a:cubicBezTo>
                  <a:cubicBezTo>
                    <a:pt x="744" y="944"/>
                    <a:pt x="696" y="1003"/>
                    <a:pt x="634" y="991"/>
                  </a:cubicBezTo>
                  <a:cubicBezTo>
                    <a:pt x="572" y="979"/>
                    <a:pt x="548" y="958"/>
                    <a:pt x="513" y="928"/>
                  </a:cubicBezTo>
                  <a:cubicBezTo>
                    <a:pt x="479" y="899"/>
                    <a:pt x="414" y="894"/>
                    <a:pt x="398" y="936"/>
                  </a:cubicBezTo>
                  <a:cubicBezTo>
                    <a:pt x="382" y="979"/>
                    <a:pt x="406" y="1027"/>
                    <a:pt x="369" y="1059"/>
                  </a:cubicBezTo>
                  <a:cubicBezTo>
                    <a:pt x="331" y="1091"/>
                    <a:pt x="331" y="1090"/>
                    <a:pt x="319" y="1103"/>
                  </a:cubicBezTo>
                  <a:cubicBezTo>
                    <a:pt x="308" y="1115"/>
                    <a:pt x="233" y="1206"/>
                    <a:pt x="107" y="1103"/>
                  </a:cubicBezTo>
                  <a:cubicBezTo>
                    <a:pt x="89" y="1088"/>
                    <a:pt x="108" y="996"/>
                    <a:pt x="95" y="961"/>
                  </a:cubicBezTo>
                  <a:cubicBezTo>
                    <a:pt x="82" y="926"/>
                    <a:pt x="52" y="912"/>
                    <a:pt x="56" y="844"/>
                  </a:cubicBezTo>
                  <a:cubicBezTo>
                    <a:pt x="60" y="776"/>
                    <a:pt x="48" y="756"/>
                    <a:pt x="38" y="729"/>
                  </a:cubicBezTo>
                  <a:cubicBezTo>
                    <a:pt x="28" y="702"/>
                    <a:pt x="33" y="646"/>
                    <a:pt x="38" y="627"/>
                  </a:cubicBezTo>
                  <a:cubicBezTo>
                    <a:pt x="43" y="607"/>
                    <a:pt x="35" y="590"/>
                    <a:pt x="27" y="559"/>
                  </a:cubicBezTo>
                  <a:cubicBezTo>
                    <a:pt x="20" y="528"/>
                    <a:pt x="27" y="476"/>
                    <a:pt x="34" y="458"/>
                  </a:cubicBezTo>
                  <a:cubicBezTo>
                    <a:pt x="41" y="440"/>
                    <a:pt x="18" y="382"/>
                    <a:pt x="18" y="382"/>
                  </a:cubicBezTo>
                  <a:close/>
                </a:path>
              </a:pathLst>
            </a:custGeom>
            <a:noFill/>
            <a:ln w="952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0" name="Freeform 57">
              <a:extLst>
                <a:ext uri="{FF2B5EF4-FFF2-40B4-BE49-F238E27FC236}">
                  <a16:creationId xmlns:a16="http://schemas.microsoft.com/office/drawing/2014/main" id="{61BFE347-087D-4E62-AFA9-5AE3D348C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1065"/>
              <a:ext cx="535" cy="392"/>
            </a:xfrm>
            <a:custGeom>
              <a:avLst/>
              <a:gdLst>
                <a:gd name="T0" fmla="*/ 2682 w 239"/>
                <a:gd name="T1" fmla="*/ 2228 h 164"/>
                <a:gd name="T2" fmla="*/ 1323 w 239"/>
                <a:gd name="T3" fmla="*/ 657 h 164"/>
                <a:gd name="T4" fmla="*/ 1077 w 239"/>
                <a:gd name="T5" fmla="*/ 480 h 164"/>
                <a:gd name="T6" fmla="*/ 526 w 239"/>
                <a:gd name="T7" fmla="*/ 435 h 164"/>
                <a:gd name="T8" fmla="*/ 0 w 239"/>
                <a:gd name="T9" fmla="*/ 0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9" h="164">
                  <a:moveTo>
                    <a:pt x="239" y="163"/>
                  </a:moveTo>
                  <a:cubicBezTo>
                    <a:pt x="239" y="163"/>
                    <a:pt x="197" y="164"/>
                    <a:pt x="118" y="48"/>
                  </a:cubicBezTo>
                  <a:cubicBezTo>
                    <a:pt x="105" y="29"/>
                    <a:pt x="105" y="33"/>
                    <a:pt x="96" y="35"/>
                  </a:cubicBezTo>
                  <a:cubicBezTo>
                    <a:pt x="87" y="37"/>
                    <a:pt x="67" y="47"/>
                    <a:pt x="47" y="32"/>
                  </a:cubicBezTo>
                  <a:cubicBezTo>
                    <a:pt x="27" y="18"/>
                    <a:pt x="8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1" name="Freeform 58">
              <a:extLst>
                <a:ext uri="{FF2B5EF4-FFF2-40B4-BE49-F238E27FC236}">
                  <a16:creationId xmlns:a16="http://schemas.microsoft.com/office/drawing/2014/main" id="{696B6F55-F842-4B75-9F87-29C63277E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769"/>
              <a:ext cx="726" cy="408"/>
            </a:xfrm>
            <a:custGeom>
              <a:avLst/>
              <a:gdLst>
                <a:gd name="T0" fmla="*/ 0 w 324"/>
                <a:gd name="T1" fmla="*/ 205 h 171"/>
                <a:gd name="T2" fmla="*/ 854 w 324"/>
                <a:gd name="T3" fmla="*/ 895 h 171"/>
                <a:gd name="T4" fmla="*/ 798 w 324"/>
                <a:gd name="T5" fmla="*/ 940 h 171"/>
                <a:gd name="T6" fmla="*/ 1385 w 324"/>
                <a:gd name="T7" fmla="*/ 1265 h 171"/>
                <a:gd name="T8" fmla="*/ 1642 w 324"/>
                <a:gd name="T9" fmla="*/ 1668 h 171"/>
                <a:gd name="T10" fmla="*/ 2014 w 324"/>
                <a:gd name="T11" fmla="*/ 1766 h 171"/>
                <a:gd name="T12" fmla="*/ 3444 w 324"/>
                <a:gd name="T13" fmla="*/ 2322 h 171"/>
                <a:gd name="T14" fmla="*/ 3646 w 324"/>
                <a:gd name="T15" fmla="*/ 2174 h 171"/>
                <a:gd name="T16" fmla="*/ 2059 w 324"/>
                <a:gd name="T17" fmla="*/ 1668 h 171"/>
                <a:gd name="T18" fmla="*/ 1958 w 324"/>
                <a:gd name="T19" fmla="*/ 1537 h 171"/>
                <a:gd name="T20" fmla="*/ 1813 w 324"/>
                <a:gd name="T21" fmla="*/ 1520 h 171"/>
                <a:gd name="T22" fmla="*/ 1024 w 324"/>
                <a:gd name="T23" fmla="*/ 911 h 171"/>
                <a:gd name="T24" fmla="*/ 1035 w 324"/>
                <a:gd name="T25" fmla="*/ 764 h 171"/>
                <a:gd name="T26" fmla="*/ 899 w 324"/>
                <a:gd name="T27" fmla="*/ 735 h 171"/>
                <a:gd name="T28" fmla="*/ 0 w 324"/>
                <a:gd name="T29" fmla="*/ 205 h 1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4" h="171">
                  <a:moveTo>
                    <a:pt x="0" y="15"/>
                  </a:moveTo>
                  <a:cubicBezTo>
                    <a:pt x="0" y="15"/>
                    <a:pt x="65" y="37"/>
                    <a:pt x="76" y="66"/>
                  </a:cubicBezTo>
                  <a:cubicBezTo>
                    <a:pt x="78" y="70"/>
                    <a:pt x="71" y="69"/>
                    <a:pt x="71" y="69"/>
                  </a:cubicBezTo>
                  <a:cubicBezTo>
                    <a:pt x="71" y="69"/>
                    <a:pt x="105" y="77"/>
                    <a:pt x="123" y="93"/>
                  </a:cubicBezTo>
                  <a:cubicBezTo>
                    <a:pt x="142" y="109"/>
                    <a:pt x="159" y="121"/>
                    <a:pt x="146" y="123"/>
                  </a:cubicBezTo>
                  <a:cubicBezTo>
                    <a:pt x="146" y="123"/>
                    <a:pt x="156" y="122"/>
                    <a:pt x="179" y="130"/>
                  </a:cubicBezTo>
                  <a:cubicBezTo>
                    <a:pt x="203" y="138"/>
                    <a:pt x="304" y="157"/>
                    <a:pt x="306" y="171"/>
                  </a:cubicBezTo>
                  <a:cubicBezTo>
                    <a:pt x="324" y="160"/>
                    <a:pt x="324" y="160"/>
                    <a:pt x="324" y="160"/>
                  </a:cubicBezTo>
                  <a:cubicBezTo>
                    <a:pt x="324" y="160"/>
                    <a:pt x="212" y="128"/>
                    <a:pt x="183" y="123"/>
                  </a:cubicBezTo>
                  <a:cubicBezTo>
                    <a:pt x="171" y="121"/>
                    <a:pt x="172" y="119"/>
                    <a:pt x="174" y="113"/>
                  </a:cubicBezTo>
                  <a:cubicBezTo>
                    <a:pt x="174" y="113"/>
                    <a:pt x="168" y="122"/>
                    <a:pt x="161" y="112"/>
                  </a:cubicBezTo>
                  <a:cubicBezTo>
                    <a:pt x="154" y="101"/>
                    <a:pt x="108" y="74"/>
                    <a:pt x="91" y="67"/>
                  </a:cubicBezTo>
                  <a:cubicBezTo>
                    <a:pt x="85" y="65"/>
                    <a:pt x="90" y="58"/>
                    <a:pt x="92" y="56"/>
                  </a:cubicBezTo>
                  <a:cubicBezTo>
                    <a:pt x="92" y="56"/>
                    <a:pt x="84" y="61"/>
                    <a:pt x="80" y="54"/>
                  </a:cubicBezTo>
                  <a:cubicBezTo>
                    <a:pt x="76" y="47"/>
                    <a:pt x="19" y="0"/>
                    <a:pt x="0" y="15"/>
                  </a:cubicBezTo>
                  <a:close/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2" name="Freeform 59">
              <a:extLst>
                <a:ext uri="{FF2B5EF4-FFF2-40B4-BE49-F238E27FC236}">
                  <a16:creationId xmlns:a16="http://schemas.microsoft.com/office/drawing/2014/main" id="{266A1741-5A95-44FA-BA4C-965A53AFF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769"/>
              <a:ext cx="726" cy="408"/>
            </a:xfrm>
            <a:custGeom>
              <a:avLst/>
              <a:gdLst>
                <a:gd name="T0" fmla="*/ 0 w 324"/>
                <a:gd name="T1" fmla="*/ 205 h 171"/>
                <a:gd name="T2" fmla="*/ 854 w 324"/>
                <a:gd name="T3" fmla="*/ 895 h 171"/>
                <a:gd name="T4" fmla="*/ 798 w 324"/>
                <a:gd name="T5" fmla="*/ 940 h 171"/>
                <a:gd name="T6" fmla="*/ 1385 w 324"/>
                <a:gd name="T7" fmla="*/ 1265 h 171"/>
                <a:gd name="T8" fmla="*/ 1642 w 324"/>
                <a:gd name="T9" fmla="*/ 1668 h 171"/>
                <a:gd name="T10" fmla="*/ 2014 w 324"/>
                <a:gd name="T11" fmla="*/ 1766 h 171"/>
                <a:gd name="T12" fmla="*/ 3444 w 324"/>
                <a:gd name="T13" fmla="*/ 2322 h 171"/>
                <a:gd name="T14" fmla="*/ 3646 w 324"/>
                <a:gd name="T15" fmla="*/ 2174 h 171"/>
                <a:gd name="T16" fmla="*/ 2059 w 324"/>
                <a:gd name="T17" fmla="*/ 1668 h 171"/>
                <a:gd name="T18" fmla="*/ 1958 w 324"/>
                <a:gd name="T19" fmla="*/ 1537 h 171"/>
                <a:gd name="T20" fmla="*/ 1813 w 324"/>
                <a:gd name="T21" fmla="*/ 1520 h 171"/>
                <a:gd name="T22" fmla="*/ 1024 w 324"/>
                <a:gd name="T23" fmla="*/ 911 h 171"/>
                <a:gd name="T24" fmla="*/ 1035 w 324"/>
                <a:gd name="T25" fmla="*/ 764 h 171"/>
                <a:gd name="T26" fmla="*/ 899 w 324"/>
                <a:gd name="T27" fmla="*/ 735 h 171"/>
                <a:gd name="T28" fmla="*/ 0 w 324"/>
                <a:gd name="T29" fmla="*/ 205 h 1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4" h="171">
                  <a:moveTo>
                    <a:pt x="0" y="15"/>
                  </a:moveTo>
                  <a:cubicBezTo>
                    <a:pt x="0" y="15"/>
                    <a:pt x="65" y="37"/>
                    <a:pt x="76" y="66"/>
                  </a:cubicBezTo>
                  <a:cubicBezTo>
                    <a:pt x="78" y="70"/>
                    <a:pt x="71" y="69"/>
                    <a:pt x="71" y="69"/>
                  </a:cubicBezTo>
                  <a:cubicBezTo>
                    <a:pt x="71" y="69"/>
                    <a:pt x="105" y="77"/>
                    <a:pt x="123" y="93"/>
                  </a:cubicBezTo>
                  <a:cubicBezTo>
                    <a:pt x="142" y="109"/>
                    <a:pt x="159" y="121"/>
                    <a:pt x="146" y="123"/>
                  </a:cubicBezTo>
                  <a:cubicBezTo>
                    <a:pt x="146" y="123"/>
                    <a:pt x="156" y="122"/>
                    <a:pt x="179" y="130"/>
                  </a:cubicBezTo>
                  <a:cubicBezTo>
                    <a:pt x="203" y="138"/>
                    <a:pt x="304" y="157"/>
                    <a:pt x="306" y="171"/>
                  </a:cubicBezTo>
                  <a:cubicBezTo>
                    <a:pt x="324" y="160"/>
                    <a:pt x="324" y="160"/>
                    <a:pt x="324" y="160"/>
                  </a:cubicBezTo>
                  <a:cubicBezTo>
                    <a:pt x="324" y="160"/>
                    <a:pt x="212" y="128"/>
                    <a:pt x="183" y="123"/>
                  </a:cubicBezTo>
                  <a:cubicBezTo>
                    <a:pt x="171" y="121"/>
                    <a:pt x="172" y="119"/>
                    <a:pt x="174" y="113"/>
                  </a:cubicBezTo>
                  <a:cubicBezTo>
                    <a:pt x="174" y="113"/>
                    <a:pt x="168" y="122"/>
                    <a:pt x="161" y="112"/>
                  </a:cubicBezTo>
                  <a:cubicBezTo>
                    <a:pt x="154" y="101"/>
                    <a:pt x="108" y="74"/>
                    <a:pt x="91" y="67"/>
                  </a:cubicBezTo>
                  <a:cubicBezTo>
                    <a:pt x="85" y="65"/>
                    <a:pt x="90" y="58"/>
                    <a:pt x="92" y="56"/>
                  </a:cubicBezTo>
                  <a:cubicBezTo>
                    <a:pt x="92" y="56"/>
                    <a:pt x="84" y="61"/>
                    <a:pt x="80" y="54"/>
                  </a:cubicBezTo>
                  <a:cubicBezTo>
                    <a:pt x="76" y="47"/>
                    <a:pt x="19" y="0"/>
                    <a:pt x="0" y="15"/>
                  </a:cubicBezTo>
                  <a:close/>
                </a:path>
              </a:pathLst>
            </a:custGeom>
            <a:noFill/>
            <a:ln w="635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3" name="Freeform 60">
              <a:extLst>
                <a:ext uri="{FF2B5EF4-FFF2-40B4-BE49-F238E27FC236}">
                  <a16:creationId xmlns:a16="http://schemas.microsoft.com/office/drawing/2014/main" id="{97877F3F-7483-4812-8682-03E94C781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836"/>
              <a:ext cx="76" cy="81"/>
            </a:xfrm>
            <a:custGeom>
              <a:avLst/>
              <a:gdLst>
                <a:gd name="T0" fmla="*/ 0 w 34"/>
                <a:gd name="T1" fmla="*/ 391 h 34"/>
                <a:gd name="T2" fmla="*/ 65 w 34"/>
                <a:gd name="T3" fmla="*/ 295 h 34"/>
                <a:gd name="T4" fmla="*/ 380 w 34"/>
                <a:gd name="T5" fmla="*/ 0 h 34"/>
                <a:gd name="T6" fmla="*/ 134 w 34"/>
                <a:gd name="T7" fmla="*/ 284 h 34"/>
                <a:gd name="T8" fmla="*/ 36 w 34"/>
                <a:gd name="T9" fmla="*/ 460 h 34"/>
                <a:gd name="T10" fmla="*/ 0 w 34"/>
                <a:gd name="T11" fmla="*/ 391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4">
                  <a:moveTo>
                    <a:pt x="0" y="29"/>
                  </a:moveTo>
                  <a:cubicBezTo>
                    <a:pt x="0" y="29"/>
                    <a:pt x="2" y="28"/>
                    <a:pt x="6" y="22"/>
                  </a:cubicBezTo>
                  <a:cubicBezTo>
                    <a:pt x="10" y="16"/>
                    <a:pt x="27" y="2"/>
                    <a:pt x="34" y="0"/>
                  </a:cubicBezTo>
                  <a:cubicBezTo>
                    <a:pt x="34" y="0"/>
                    <a:pt x="16" y="12"/>
                    <a:pt x="12" y="21"/>
                  </a:cubicBezTo>
                  <a:cubicBezTo>
                    <a:pt x="8" y="29"/>
                    <a:pt x="7" y="29"/>
                    <a:pt x="3" y="34"/>
                  </a:cubicBezTo>
                  <a:cubicBezTo>
                    <a:pt x="3" y="34"/>
                    <a:pt x="5" y="27"/>
                    <a:pt x="0" y="29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4" name="Freeform 61">
              <a:extLst>
                <a:ext uri="{FF2B5EF4-FFF2-40B4-BE49-F238E27FC236}">
                  <a16:creationId xmlns:a16="http://schemas.microsoft.com/office/drawing/2014/main" id="{10A09FC9-9684-43CE-AF1F-DCC51F88B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912"/>
              <a:ext cx="141" cy="60"/>
            </a:xfrm>
            <a:custGeom>
              <a:avLst/>
              <a:gdLst>
                <a:gd name="T0" fmla="*/ 707 w 63"/>
                <a:gd name="T1" fmla="*/ 98 h 25"/>
                <a:gd name="T2" fmla="*/ 0 w 63"/>
                <a:gd name="T3" fmla="*/ 346 h 25"/>
                <a:gd name="T4" fmla="*/ 651 w 63"/>
                <a:gd name="T5" fmla="*/ 139 h 25"/>
                <a:gd name="T6" fmla="*/ 707 w 63"/>
                <a:gd name="T7" fmla="*/ 98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25">
                  <a:moveTo>
                    <a:pt x="63" y="7"/>
                  </a:moveTo>
                  <a:cubicBezTo>
                    <a:pt x="63" y="7"/>
                    <a:pt x="31" y="0"/>
                    <a:pt x="0" y="25"/>
                  </a:cubicBezTo>
                  <a:cubicBezTo>
                    <a:pt x="0" y="25"/>
                    <a:pt x="31" y="5"/>
                    <a:pt x="58" y="10"/>
                  </a:cubicBezTo>
                  <a:lnTo>
                    <a:pt x="63" y="7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5" name="Freeform 62">
              <a:extLst>
                <a:ext uri="{FF2B5EF4-FFF2-40B4-BE49-F238E27FC236}">
                  <a16:creationId xmlns:a16="http://schemas.microsoft.com/office/drawing/2014/main" id="{AD3A45AE-493D-45D2-8C6F-D0A0C775F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883"/>
              <a:ext cx="188" cy="127"/>
            </a:xfrm>
            <a:custGeom>
              <a:avLst/>
              <a:gdLst>
                <a:gd name="T0" fmla="*/ 886 w 84"/>
                <a:gd name="T1" fmla="*/ 218 h 53"/>
                <a:gd name="T2" fmla="*/ 0 w 84"/>
                <a:gd name="T3" fmla="*/ 728 h 53"/>
                <a:gd name="T4" fmla="*/ 942 w 84"/>
                <a:gd name="T5" fmla="*/ 264 h 53"/>
                <a:gd name="T6" fmla="*/ 886 w 84"/>
                <a:gd name="T7" fmla="*/ 218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53">
                  <a:moveTo>
                    <a:pt x="79" y="16"/>
                  </a:moveTo>
                  <a:cubicBezTo>
                    <a:pt x="79" y="16"/>
                    <a:pt x="28" y="0"/>
                    <a:pt x="0" y="53"/>
                  </a:cubicBezTo>
                  <a:cubicBezTo>
                    <a:pt x="0" y="53"/>
                    <a:pt x="23" y="5"/>
                    <a:pt x="84" y="19"/>
                  </a:cubicBezTo>
                  <a:lnTo>
                    <a:pt x="79" y="1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6" name="Freeform 63">
              <a:extLst>
                <a:ext uri="{FF2B5EF4-FFF2-40B4-BE49-F238E27FC236}">
                  <a16:creationId xmlns:a16="http://schemas.microsoft.com/office/drawing/2014/main" id="{221467BC-F8F9-4325-987B-63B0472A8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8" y="1055"/>
              <a:ext cx="139" cy="144"/>
            </a:xfrm>
            <a:custGeom>
              <a:avLst/>
              <a:gdLst>
                <a:gd name="T0" fmla="*/ 599 w 62"/>
                <a:gd name="T1" fmla="*/ 41 h 60"/>
                <a:gd name="T2" fmla="*/ 619 w 62"/>
                <a:gd name="T3" fmla="*/ 12 h 60"/>
                <a:gd name="T4" fmla="*/ 0 w 62"/>
                <a:gd name="T5" fmla="*/ 830 h 60"/>
                <a:gd name="T6" fmla="*/ 699 w 62"/>
                <a:gd name="T7" fmla="*/ 70 h 60"/>
                <a:gd name="T8" fmla="*/ 599 w 62"/>
                <a:gd name="T9" fmla="*/ 41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60">
                  <a:moveTo>
                    <a:pt x="53" y="3"/>
                  </a:moveTo>
                  <a:cubicBezTo>
                    <a:pt x="55" y="1"/>
                    <a:pt x="55" y="1"/>
                    <a:pt x="55" y="1"/>
                  </a:cubicBezTo>
                  <a:cubicBezTo>
                    <a:pt x="55" y="1"/>
                    <a:pt x="4" y="5"/>
                    <a:pt x="0" y="60"/>
                  </a:cubicBezTo>
                  <a:cubicBezTo>
                    <a:pt x="0" y="60"/>
                    <a:pt x="10" y="0"/>
                    <a:pt x="62" y="5"/>
                  </a:cubicBezTo>
                  <a:lnTo>
                    <a:pt x="53" y="3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7" name="Freeform 64">
              <a:extLst>
                <a:ext uri="{FF2B5EF4-FFF2-40B4-BE49-F238E27FC236}">
                  <a16:creationId xmlns:a16="http://schemas.microsoft.com/office/drawing/2014/main" id="{327A386A-AFB3-45C5-B144-0E09A6B8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034"/>
              <a:ext cx="45" cy="112"/>
            </a:xfrm>
            <a:custGeom>
              <a:avLst/>
              <a:gdLst>
                <a:gd name="T0" fmla="*/ 146 w 20"/>
                <a:gd name="T1" fmla="*/ 624 h 47"/>
                <a:gd name="T2" fmla="*/ 227 w 20"/>
                <a:gd name="T3" fmla="*/ 0 h 47"/>
                <a:gd name="T4" fmla="*/ 101 w 20"/>
                <a:gd name="T5" fmla="*/ 636 h 47"/>
                <a:gd name="T6" fmla="*/ 146 w 20"/>
                <a:gd name="T7" fmla="*/ 624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7">
                  <a:moveTo>
                    <a:pt x="13" y="46"/>
                  </a:moveTo>
                  <a:cubicBezTo>
                    <a:pt x="13" y="46"/>
                    <a:pt x="2" y="11"/>
                    <a:pt x="20" y="0"/>
                  </a:cubicBezTo>
                  <a:cubicBezTo>
                    <a:pt x="20" y="0"/>
                    <a:pt x="0" y="6"/>
                    <a:pt x="9" y="47"/>
                  </a:cubicBezTo>
                  <a:lnTo>
                    <a:pt x="13" y="4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8" name="Freeform 65">
              <a:extLst>
                <a:ext uri="{FF2B5EF4-FFF2-40B4-BE49-F238E27FC236}">
                  <a16:creationId xmlns:a16="http://schemas.microsoft.com/office/drawing/2014/main" id="{67B700D3-8114-4851-968D-141BDDDDF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141"/>
              <a:ext cx="193" cy="421"/>
            </a:xfrm>
            <a:custGeom>
              <a:avLst/>
              <a:gdLst>
                <a:gd name="T0" fmla="*/ 337 w 86"/>
                <a:gd name="T1" fmla="*/ 41 h 176"/>
                <a:gd name="T2" fmla="*/ 462 w 86"/>
                <a:gd name="T3" fmla="*/ 57 h 176"/>
                <a:gd name="T4" fmla="*/ 563 w 86"/>
                <a:gd name="T5" fmla="*/ 234 h 176"/>
                <a:gd name="T6" fmla="*/ 328 w 86"/>
                <a:gd name="T7" fmla="*/ 806 h 176"/>
                <a:gd name="T8" fmla="*/ 599 w 86"/>
                <a:gd name="T9" fmla="*/ 1246 h 176"/>
                <a:gd name="T10" fmla="*/ 610 w 86"/>
                <a:gd name="T11" fmla="*/ 1533 h 176"/>
                <a:gd name="T12" fmla="*/ 927 w 86"/>
                <a:gd name="T13" fmla="*/ 2397 h 176"/>
                <a:gd name="T14" fmla="*/ 590 w 86"/>
                <a:gd name="T15" fmla="*/ 2409 h 176"/>
                <a:gd name="T16" fmla="*/ 397 w 86"/>
                <a:gd name="T17" fmla="*/ 1603 h 176"/>
                <a:gd name="T18" fmla="*/ 0 w 86"/>
                <a:gd name="T19" fmla="*/ 1081 h 176"/>
                <a:gd name="T20" fmla="*/ 137 w 86"/>
                <a:gd name="T21" fmla="*/ 887 h 176"/>
                <a:gd name="T22" fmla="*/ 227 w 86"/>
                <a:gd name="T23" fmla="*/ 325 h 176"/>
                <a:gd name="T24" fmla="*/ 337 w 86"/>
                <a:gd name="T25" fmla="*/ 41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176">
                  <a:moveTo>
                    <a:pt x="30" y="3"/>
                  </a:moveTo>
                  <a:cubicBezTo>
                    <a:pt x="30" y="3"/>
                    <a:pt x="39" y="0"/>
                    <a:pt x="41" y="4"/>
                  </a:cubicBezTo>
                  <a:cubicBezTo>
                    <a:pt x="44" y="9"/>
                    <a:pt x="50" y="17"/>
                    <a:pt x="50" y="17"/>
                  </a:cubicBezTo>
                  <a:cubicBezTo>
                    <a:pt x="50" y="17"/>
                    <a:pt x="23" y="39"/>
                    <a:pt x="29" y="59"/>
                  </a:cubicBezTo>
                  <a:cubicBezTo>
                    <a:pt x="34" y="80"/>
                    <a:pt x="42" y="95"/>
                    <a:pt x="53" y="91"/>
                  </a:cubicBezTo>
                  <a:cubicBezTo>
                    <a:pt x="53" y="91"/>
                    <a:pt x="42" y="101"/>
                    <a:pt x="54" y="112"/>
                  </a:cubicBezTo>
                  <a:cubicBezTo>
                    <a:pt x="66" y="123"/>
                    <a:pt x="86" y="161"/>
                    <a:pt x="82" y="175"/>
                  </a:cubicBezTo>
                  <a:cubicBezTo>
                    <a:pt x="52" y="176"/>
                    <a:pt x="52" y="176"/>
                    <a:pt x="52" y="176"/>
                  </a:cubicBezTo>
                  <a:cubicBezTo>
                    <a:pt x="52" y="176"/>
                    <a:pt x="59" y="140"/>
                    <a:pt x="35" y="117"/>
                  </a:cubicBezTo>
                  <a:cubicBezTo>
                    <a:pt x="11" y="93"/>
                    <a:pt x="19" y="88"/>
                    <a:pt x="0" y="79"/>
                  </a:cubicBezTo>
                  <a:cubicBezTo>
                    <a:pt x="0" y="79"/>
                    <a:pt x="15" y="79"/>
                    <a:pt x="12" y="65"/>
                  </a:cubicBezTo>
                  <a:cubicBezTo>
                    <a:pt x="9" y="51"/>
                    <a:pt x="9" y="34"/>
                    <a:pt x="20" y="24"/>
                  </a:cubicBezTo>
                  <a:cubicBezTo>
                    <a:pt x="32" y="14"/>
                    <a:pt x="35" y="6"/>
                    <a:pt x="30" y="3"/>
                  </a:cubicBezTo>
                  <a:close/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09" name="Freeform 66">
              <a:extLst>
                <a:ext uri="{FF2B5EF4-FFF2-40B4-BE49-F238E27FC236}">
                  <a16:creationId xmlns:a16="http://schemas.microsoft.com/office/drawing/2014/main" id="{B52CCE4E-8036-406B-93EB-AD5F6453C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1141"/>
              <a:ext cx="193" cy="421"/>
            </a:xfrm>
            <a:custGeom>
              <a:avLst/>
              <a:gdLst>
                <a:gd name="T0" fmla="*/ 337 w 86"/>
                <a:gd name="T1" fmla="*/ 41 h 176"/>
                <a:gd name="T2" fmla="*/ 462 w 86"/>
                <a:gd name="T3" fmla="*/ 57 h 176"/>
                <a:gd name="T4" fmla="*/ 563 w 86"/>
                <a:gd name="T5" fmla="*/ 234 h 176"/>
                <a:gd name="T6" fmla="*/ 328 w 86"/>
                <a:gd name="T7" fmla="*/ 806 h 176"/>
                <a:gd name="T8" fmla="*/ 599 w 86"/>
                <a:gd name="T9" fmla="*/ 1246 h 176"/>
                <a:gd name="T10" fmla="*/ 610 w 86"/>
                <a:gd name="T11" fmla="*/ 1533 h 176"/>
                <a:gd name="T12" fmla="*/ 927 w 86"/>
                <a:gd name="T13" fmla="*/ 2397 h 176"/>
                <a:gd name="T14" fmla="*/ 590 w 86"/>
                <a:gd name="T15" fmla="*/ 2409 h 176"/>
                <a:gd name="T16" fmla="*/ 397 w 86"/>
                <a:gd name="T17" fmla="*/ 1603 h 176"/>
                <a:gd name="T18" fmla="*/ 0 w 86"/>
                <a:gd name="T19" fmla="*/ 1081 h 176"/>
                <a:gd name="T20" fmla="*/ 137 w 86"/>
                <a:gd name="T21" fmla="*/ 887 h 176"/>
                <a:gd name="T22" fmla="*/ 227 w 86"/>
                <a:gd name="T23" fmla="*/ 325 h 176"/>
                <a:gd name="T24" fmla="*/ 337 w 86"/>
                <a:gd name="T25" fmla="*/ 41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176">
                  <a:moveTo>
                    <a:pt x="30" y="3"/>
                  </a:moveTo>
                  <a:cubicBezTo>
                    <a:pt x="30" y="3"/>
                    <a:pt x="39" y="0"/>
                    <a:pt x="41" y="4"/>
                  </a:cubicBezTo>
                  <a:cubicBezTo>
                    <a:pt x="44" y="9"/>
                    <a:pt x="50" y="17"/>
                    <a:pt x="50" y="17"/>
                  </a:cubicBezTo>
                  <a:cubicBezTo>
                    <a:pt x="50" y="17"/>
                    <a:pt x="23" y="39"/>
                    <a:pt x="29" y="59"/>
                  </a:cubicBezTo>
                  <a:cubicBezTo>
                    <a:pt x="34" y="80"/>
                    <a:pt x="42" y="95"/>
                    <a:pt x="53" y="91"/>
                  </a:cubicBezTo>
                  <a:cubicBezTo>
                    <a:pt x="53" y="91"/>
                    <a:pt x="42" y="101"/>
                    <a:pt x="54" y="112"/>
                  </a:cubicBezTo>
                  <a:cubicBezTo>
                    <a:pt x="66" y="123"/>
                    <a:pt x="86" y="161"/>
                    <a:pt x="82" y="175"/>
                  </a:cubicBezTo>
                  <a:cubicBezTo>
                    <a:pt x="52" y="176"/>
                    <a:pt x="52" y="176"/>
                    <a:pt x="52" y="176"/>
                  </a:cubicBezTo>
                  <a:cubicBezTo>
                    <a:pt x="52" y="176"/>
                    <a:pt x="59" y="140"/>
                    <a:pt x="35" y="117"/>
                  </a:cubicBezTo>
                  <a:cubicBezTo>
                    <a:pt x="11" y="93"/>
                    <a:pt x="19" y="88"/>
                    <a:pt x="0" y="79"/>
                  </a:cubicBezTo>
                  <a:cubicBezTo>
                    <a:pt x="0" y="79"/>
                    <a:pt x="15" y="79"/>
                    <a:pt x="12" y="65"/>
                  </a:cubicBezTo>
                  <a:cubicBezTo>
                    <a:pt x="9" y="51"/>
                    <a:pt x="9" y="34"/>
                    <a:pt x="20" y="24"/>
                  </a:cubicBezTo>
                  <a:cubicBezTo>
                    <a:pt x="32" y="14"/>
                    <a:pt x="35" y="6"/>
                    <a:pt x="30" y="3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0" name="Freeform 67">
              <a:extLst>
                <a:ext uri="{FF2B5EF4-FFF2-40B4-BE49-F238E27FC236}">
                  <a16:creationId xmlns:a16="http://schemas.microsoft.com/office/drawing/2014/main" id="{68912EB4-F7AF-4E4D-9729-AB4A8F1B1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8" y="1318"/>
              <a:ext cx="83" cy="62"/>
            </a:xfrm>
            <a:custGeom>
              <a:avLst/>
              <a:gdLst>
                <a:gd name="T0" fmla="*/ 0 w 37"/>
                <a:gd name="T1" fmla="*/ 217 h 26"/>
                <a:gd name="T2" fmla="*/ 417 w 37"/>
                <a:gd name="T3" fmla="*/ 0 h 26"/>
                <a:gd name="T4" fmla="*/ 0 w 37"/>
                <a:gd name="T5" fmla="*/ 353 h 26"/>
                <a:gd name="T6" fmla="*/ 0 w 37"/>
                <a:gd name="T7" fmla="*/ 21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6">
                  <a:moveTo>
                    <a:pt x="0" y="16"/>
                  </a:moveTo>
                  <a:cubicBezTo>
                    <a:pt x="0" y="16"/>
                    <a:pt x="19" y="1"/>
                    <a:pt x="37" y="0"/>
                  </a:cubicBezTo>
                  <a:cubicBezTo>
                    <a:pt x="37" y="0"/>
                    <a:pt x="5" y="9"/>
                    <a:pt x="0" y="26"/>
                  </a:cubicBezTo>
                  <a:lnTo>
                    <a:pt x="0" y="16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1" name="Freeform 68">
              <a:extLst>
                <a:ext uri="{FF2B5EF4-FFF2-40B4-BE49-F238E27FC236}">
                  <a16:creationId xmlns:a16="http://schemas.microsoft.com/office/drawing/2014/main" id="{06D49E65-43C4-49F1-9E9B-DDA53D2C4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287"/>
              <a:ext cx="217" cy="74"/>
            </a:xfrm>
            <a:custGeom>
              <a:avLst/>
              <a:gdLst>
                <a:gd name="T0" fmla="*/ 962 w 97"/>
                <a:gd name="T1" fmla="*/ 255 h 31"/>
                <a:gd name="T2" fmla="*/ 1007 w 97"/>
                <a:gd name="T3" fmla="*/ 205 h 31"/>
                <a:gd name="T4" fmla="*/ 772 w 97"/>
                <a:gd name="T5" fmla="*/ 136 h 31"/>
                <a:gd name="T6" fmla="*/ 0 w 97"/>
                <a:gd name="T7" fmla="*/ 313 h 31"/>
                <a:gd name="T8" fmla="*/ 705 w 97"/>
                <a:gd name="T9" fmla="*/ 165 h 31"/>
                <a:gd name="T10" fmla="*/ 1085 w 97"/>
                <a:gd name="T11" fmla="*/ 423 h 31"/>
                <a:gd name="T12" fmla="*/ 962 w 97"/>
                <a:gd name="T13" fmla="*/ 255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7" h="31">
                  <a:moveTo>
                    <a:pt x="86" y="19"/>
                  </a:move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82" y="17"/>
                    <a:pt x="69" y="10"/>
                  </a:cubicBezTo>
                  <a:cubicBezTo>
                    <a:pt x="57" y="4"/>
                    <a:pt x="27" y="1"/>
                    <a:pt x="0" y="23"/>
                  </a:cubicBezTo>
                  <a:cubicBezTo>
                    <a:pt x="0" y="23"/>
                    <a:pt x="34" y="0"/>
                    <a:pt x="63" y="12"/>
                  </a:cubicBezTo>
                  <a:cubicBezTo>
                    <a:pt x="93" y="24"/>
                    <a:pt x="97" y="31"/>
                    <a:pt x="97" y="31"/>
                  </a:cubicBezTo>
                  <a:lnTo>
                    <a:pt x="86" y="19"/>
                  </a:ln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2" name="Freeform 69">
              <a:extLst>
                <a:ext uri="{FF2B5EF4-FFF2-40B4-BE49-F238E27FC236}">
                  <a16:creationId xmlns:a16="http://schemas.microsoft.com/office/drawing/2014/main" id="{B77953CE-8DD6-4C07-B021-A6ACD1CFE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621"/>
              <a:ext cx="1284" cy="1216"/>
            </a:xfrm>
            <a:custGeom>
              <a:avLst/>
              <a:gdLst>
                <a:gd name="T0" fmla="*/ 372 w 573"/>
                <a:gd name="T1" fmla="*/ 12 h 509"/>
                <a:gd name="T2" fmla="*/ 643 w 573"/>
                <a:gd name="T3" fmla="*/ 0 h 509"/>
                <a:gd name="T4" fmla="*/ 571 w 573"/>
                <a:gd name="T5" fmla="*/ 1553 h 509"/>
                <a:gd name="T6" fmla="*/ 672 w 573"/>
                <a:gd name="T7" fmla="*/ 2621 h 509"/>
                <a:gd name="T8" fmla="*/ 672 w 573"/>
                <a:gd name="T9" fmla="*/ 3505 h 509"/>
                <a:gd name="T10" fmla="*/ 854 w 573"/>
                <a:gd name="T11" fmla="*/ 4475 h 509"/>
                <a:gd name="T12" fmla="*/ 1194 w 573"/>
                <a:gd name="T13" fmla="*/ 5901 h 509"/>
                <a:gd name="T14" fmla="*/ 2496 w 573"/>
                <a:gd name="T15" fmla="*/ 5342 h 509"/>
                <a:gd name="T16" fmla="*/ 3827 w 573"/>
                <a:gd name="T17" fmla="*/ 6381 h 509"/>
                <a:gd name="T18" fmla="*/ 4780 w 573"/>
                <a:gd name="T19" fmla="*/ 6438 h 509"/>
                <a:gd name="T20" fmla="*/ 6447 w 573"/>
                <a:gd name="T21" fmla="*/ 4200 h 509"/>
                <a:gd name="T22" fmla="*/ 6447 w 573"/>
                <a:gd name="T23" fmla="*/ 4475 h 509"/>
                <a:gd name="T24" fmla="*/ 5949 w 573"/>
                <a:gd name="T25" fmla="*/ 4948 h 509"/>
                <a:gd name="T26" fmla="*/ 5560 w 573"/>
                <a:gd name="T27" fmla="*/ 5769 h 509"/>
                <a:gd name="T28" fmla="*/ 5434 w 573"/>
                <a:gd name="T29" fmla="*/ 5987 h 509"/>
                <a:gd name="T30" fmla="*/ 4885 w 573"/>
                <a:gd name="T31" fmla="*/ 6586 h 509"/>
                <a:gd name="T32" fmla="*/ 4726 w 573"/>
                <a:gd name="T33" fmla="*/ 6899 h 509"/>
                <a:gd name="T34" fmla="*/ 4524 w 573"/>
                <a:gd name="T35" fmla="*/ 6804 h 509"/>
                <a:gd name="T36" fmla="*/ 4072 w 573"/>
                <a:gd name="T37" fmla="*/ 6813 h 509"/>
                <a:gd name="T38" fmla="*/ 3771 w 573"/>
                <a:gd name="T39" fmla="*/ 6899 h 509"/>
                <a:gd name="T40" fmla="*/ 3711 w 573"/>
                <a:gd name="T41" fmla="*/ 6586 h 509"/>
                <a:gd name="T42" fmla="*/ 3238 w 573"/>
                <a:gd name="T43" fmla="*/ 5987 h 509"/>
                <a:gd name="T44" fmla="*/ 2947 w 573"/>
                <a:gd name="T45" fmla="*/ 5970 h 509"/>
                <a:gd name="T46" fmla="*/ 2913 w 573"/>
                <a:gd name="T47" fmla="*/ 5712 h 509"/>
                <a:gd name="T48" fmla="*/ 2149 w 573"/>
                <a:gd name="T49" fmla="*/ 5605 h 509"/>
                <a:gd name="T50" fmla="*/ 1889 w 573"/>
                <a:gd name="T51" fmla="*/ 5946 h 509"/>
                <a:gd name="T52" fmla="*/ 1651 w 573"/>
                <a:gd name="T53" fmla="*/ 5929 h 509"/>
                <a:gd name="T54" fmla="*/ 733 w 573"/>
                <a:gd name="T55" fmla="*/ 5724 h 509"/>
                <a:gd name="T56" fmla="*/ 392 w 573"/>
                <a:gd name="T57" fmla="*/ 5440 h 509"/>
                <a:gd name="T58" fmla="*/ 587 w 573"/>
                <a:gd name="T59" fmla="*/ 5017 h 509"/>
                <a:gd name="T60" fmla="*/ 453 w 573"/>
                <a:gd name="T61" fmla="*/ 3806 h 509"/>
                <a:gd name="T62" fmla="*/ 146 w 573"/>
                <a:gd name="T63" fmla="*/ 3357 h 509"/>
                <a:gd name="T64" fmla="*/ 381 w 573"/>
                <a:gd name="T65" fmla="*/ 2630 h 509"/>
                <a:gd name="T66" fmla="*/ 202 w 573"/>
                <a:gd name="T67" fmla="*/ 1462 h 509"/>
                <a:gd name="T68" fmla="*/ 20 w 573"/>
                <a:gd name="T69" fmla="*/ 1022 h 509"/>
                <a:gd name="T70" fmla="*/ 316 w 573"/>
                <a:gd name="T71" fmla="*/ 628 h 509"/>
                <a:gd name="T72" fmla="*/ 381 w 573"/>
                <a:gd name="T73" fmla="*/ 29 h 50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73" h="509">
                  <a:moveTo>
                    <a:pt x="33" y="1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1" y="79"/>
                    <a:pt x="51" y="114"/>
                  </a:cubicBezTo>
                  <a:cubicBezTo>
                    <a:pt x="51" y="149"/>
                    <a:pt x="65" y="166"/>
                    <a:pt x="60" y="192"/>
                  </a:cubicBezTo>
                  <a:cubicBezTo>
                    <a:pt x="55" y="218"/>
                    <a:pt x="51" y="231"/>
                    <a:pt x="60" y="257"/>
                  </a:cubicBezTo>
                  <a:cubicBezTo>
                    <a:pt x="69" y="284"/>
                    <a:pt x="79" y="301"/>
                    <a:pt x="76" y="328"/>
                  </a:cubicBezTo>
                  <a:cubicBezTo>
                    <a:pt x="73" y="354"/>
                    <a:pt x="76" y="428"/>
                    <a:pt x="106" y="433"/>
                  </a:cubicBezTo>
                  <a:cubicBezTo>
                    <a:pt x="135" y="438"/>
                    <a:pt x="156" y="388"/>
                    <a:pt x="222" y="392"/>
                  </a:cubicBezTo>
                  <a:cubicBezTo>
                    <a:pt x="288" y="396"/>
                    <a:pt x="321" y="450"/>
                    <a:pt x="340" y="468"/>
                  </a:cubicBezTo>
                  <a:cubicBezTo>
                    <a:pt x="358" y="486"/>
                    <a:pt x="384" y="503"/>
                    <a:pt x="425" y="472"/>
                  </a:cubicBezTo>
                  <a:cubicBezTo>
                    <a:pt x="467" y="441"/>
                    <a:pt x="510" y="323"/>
                    <a:pt x="573" y="308"/>
                  </a:cubicBezTo>
                  <a:cubicBezTo>
                    <a:pt x="573" y="328"/>
                    <a:pt x="573" y="328"/>
                    <a:pt x="573" y="328"/>
                  </a:cubicBezTo>
                  <a:cubicBezTo>
                    <a:pt x="573" y="328"/>
                    <a:pt x="552" y="328"/>
                    <a:pt x="529" y="363"/>
                  </a:cubicBezTo>
                  <a:cubicBezTo>
                    <a:pt x="506" y="399"/>
                    <a:pt x="493" y="413"/>
                    <a:pt x="494" y="423"/>
                  </a:cubicBezTo>
                  <a:cubicBezTo>
                    <a:pt x="495" y="433"/>
                    <a:pt x="494" y="439"/>
                    <a:pt x="483" y="439"/>
                  </a:cubicBezTo>
                  <a:cubicBezTo>
                    <a:pt x="473" y="439"/>
                    <a:pt x="449" y="475"/>
                    <a:pt x="434" y="483"/>
                  </a:cubicBezTo>
                  <a:cubicBezTo>
                    <a:pt x="420" y="490"/>
                    <a:pt x="429" y="504"/>
                    <a:pt x="420" y="506"/>
                  </a:cubicBezTo>
                  <a:cubicBezTo>
                    <a:pt x="411" y="509"/>
                    <a:pt x="410" y="496"/>
                    <a:pt x="402" y="499"/>
                  </a:cubicBezTo>
                  <a:cubicBezTo>
                    <a:pt x="395" y="502"/>
                    <a:pt x="378" y="506"/>
                    <a:pt x="362" y="500"/>
                  </a:cubicBezTo>
                  <a:cubicBezTo>
                    <a:pt x="345" y="493"/>
                    <a:pt x="340" y="509"/>
                    <a:pt x="335" y="506"/>
                  </a:cubicBezTo>
                  <a:cubicBezTo>
                    <a:pt x="329" y="503"/>
                    <a:pt x="336" y="490"/>
                    <a:pt x="330" y="483"/>
                  </a:cubicBezTo>
                  <a:cubicBezTo>
                    <a:pt x="323" y="475"/>
                    <a:pt x="299" y="448"/>
                    <a:pt x="288" y="439"/>
                  </a:cubicBezTo>
                  <a:cubicBezTo>
                    <a:pt x="278" y="430"/>
                    <a:pt x="268" y="443"/>
                    <a:pt x="262" y="438"/>
                  </a:cubicBezTo>
                  <a:cubicBezTo>
                    <a:pt x="256" y="434"/>
                    <a:pt x="268" y="425"/>
                    <a:pt x="259" y="419"/>
                  </a:cubicBezTo>
                  <a:cubicBezTo>
                    <a:pt x="250" y="412"/>
                    <a:pt x="221" y="399"/>
                    <a:pt x="191" y="411"/>
                  </a:cubicBezTo>
                  <a:cubicBezTo>
                    <a:pt x="161" y="422"/>
                    <a:pt x="178" y="434"/>
                    <a:pt x="168" y="436"/>
                  </a:cubicBezTo>
                  <a:cubicBezTo>
                    <a:pt x="159" y="438"/>
                    <a:pt x="156" y="425"/>
                    <a:pt x="147" y="435"/>
                  </a:cubicBezTo>
                  <a:cubicBezTo>
                    <a:pt x="138" y="446"/>
                    <a:pt x="99" y="489"/>
                    <a:pt x="65" y="420"/>
                  </a:cubicBezTo>
                  <a:cubicBezTo>
                    <a:pt x="57" y="403"/>
                    <a:pt x="41" y="416"/>
                    <a:pt x="35" y="399"/>
                  </a:cubicBezTo>
                  <a:cubicBezTo>
                    <a:pt x="30" y="383"/>
                    <a:pt x="52" y="392"/>
                    <a:pt x="52" y="368"/>
                  </a:cubicBezTo>
                  <a:cubicBezTo>
                    <a:pt x="52" y="343"/>
                    <a:pt x="62" y="302"/>
                    <a:pt x="40" y="279"/>
                  </a:cubicBezTo>
                  <a:cubicBezTo>
                    <a:pt x="17" y="257"/>
                    <a:pt x="13" y="261"/>
                    <a:pt x="13" y="246"/>
                  </a:cubicBezTo>
                  <a:cubicBezTo>
                    <a:pt x="12" y="231"/>
                    <a:pt x="35" y="206"/>
                    <a:pt x="34" y="193"/>
                  </a:cubicBezTo>
                  <a:cubicBezTo>
                    <a:pt x="32" y="180"/>
                    <a:pt x="17" y="120"/>
                    <a:pt x="18" y="107"/>
                  </a:cubicBezTo>
                  <a:cubicBezTo>
                    <a:pt x="20" y="93"/>
                    <a:pt x="0" y="84"/>
                    <a:pt x="2" y="75"/>
                  </a:cubicBezTo>
                  <a:cubicBezTo>
                    <a:pt x="4" y="66"/>
                    <a:pt x="27" y="62"/>
                    <a:pt x="28" y="46"/>
                  </a:cubicBezTo>
                  <a:cubicBezTo>
                    <a:pt x="29" y="31"/>
                    <a:pt x="34" y="2"/>
                    <a:pt x="34" y="2"/>
                  </a:cubicBezTo>
                </a:path>
              </a:pathLst>
            </a:custGeom>
            <a:solidFill>
              <a:srgbClr val="F6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3" name="Freeform 70">
              <a:extLst>
                <a:ext uri="{FF2B5EF4-FFF2-40B4-BE49-F238E27FC236}">
                  <a16:creationId xmlns:a16="http://schemas.microsoft.com/office/drawing/2014/main" id="{3DBCE4A2-4DA3-4D04-A1F3-ED447BB9F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359"/>
              <a:ext cx="170" cy="387"/>
            </a:xfrm>
            <a:custGeom>
              <a:avLst/>
              <a:gdLst>
                <a:gd name="T0" fmla="*/ 0 w 76"/>
                <a:gd name="T1" fmla="*/ 0 h 162"/>
                <a:gd name="T2" fmla="*/ 0 w 76"/>
                <a:gd name="T3" fmla="*/ 275 h 162"/>
                <a:gd name="T4" fmla="*/ 615 w 76"/>
                <a:gd name="T5" fmla="*/ 1061 h 162"/>
                <a:gd name="T6" fmla="*/ 134 w 76"/>
                <a:gd name="T7" fmla="*/ 1906 h 162"/>
                <a:gd name="T8" fmla="*/ 134 w 76"/>
                <a:gd name="T9" fmla="*/ 2210 h 162"/>
                <a:gd name="T10" fmla="*/ 841 w 76"/>
                <a:gd name="T11" fmla="*/ 1061 h 162"/>
                <a:gd name="T12" fmla="*/ 9 w 76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62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54" y="24"/>
                    <a:pt x="55" y="78"/>
                  </a:cubicBezTo>
                  <a:cubicBezTo>
                    <a:pt x="57" y="131"/>
                    <a:pt x="12" y="140"/>
                    <a:pt x="12" y="140"/>
                  </a:cubicBezTo>
                  <a:cubicBezTo>
                    <a:pt x="12" y="162"/>
                    <a:pt x="12" y="162"/>
                    <a:pt x="12" y="162"/>
                  </a:cubicBezTo>
                  <a:cubicBezTo>
                    <a:pt x="12" y="162"/>
                    <a:pt x="76" y="160"/>
                    <a:pt x="75" y="78"/>
                  </a:cubicBezTo>
                  <a:cubicBezTo>
                    <a:pt x="74" y="3"/>
                    <a:pt x="1" y="0"/>
                    <a:pt x="1" y="0"/>
                  </a:cubicBezTo>
                </a:path>
              </a:pathLst>
            </a:custGeom>
            <a:solidFill>
              <a:srgbClr val="F7F6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4" name="Freeform 71">
              <a:extLst>
                <a:ext uri="{FF2B5EF4-FFF2-40B4-BE49-F238E27FC236}">
                  <a16:creationId xmlns:a16="http://schemas.microsoft.com/office/drawing/2014/main" id="{DDDE2FAD-D3F4-463A-BE17-A5A204D98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359"/>
              <a:ext cx="170" cy="387"/>
            </a:xfrm>
            <a:custGeom>
              <a:avLst/>
              <a:gdLst>
                <a:gd name="T0" fmla="*/ 0 w 76"/>
                <a:gd name="T1" fmla="*/ 0 h 162"/>
                <a:gd name="T2" fmla="*/ 0 w 76"/>
                <a:gd name="T3" fmla="*/ 275 h 162"/>
                <a:gd name="T4" fmla="*/ 615 w 76"/>
                <a:gd name="T5" fmla="*/ 1061 h 162"/>
                <a:gd name="T6" fmla="*/ 134 w 76"/>
                <a:gd name="T7" fmla="*/ 1906 h 162"/>
                <a:gd name="T8" fmla="*/ 134 w 76"/>
                <a:gd name="T9" fmla="*/ 2210 h 162"/>
                <a:gd name="T10" fmla="*/ 841 w 76"/>
                <a:gd name="T11" fmla="*/ 1061 h 162"/>
                <a:gd name="T12" fmla="*/ 9 w 76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62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54" y="24"/>
                    <a:pt x="55" y="78"/>
                  </a:cubicBezTo>
                  <a:cubicBezTo>
                    <a:pt x="57" y="131"/>
                    <a:pt x="12" y="140"/>
                    <a:pt x="12" y="140"/>
                  </a:cubicBezTo>
                  <a:cubicBezTo>
                    <a:pt x="12" y="162"/>
                    <a:pt x="12" y="162"/>
                    <a:pt x="12" y="162"/>
                  </a:cubicBezTo>
                  <a:cubicBezTo>
                    <a:pt x="12" y="162"/>
                    <a:pt x="76" y="160"/>
                    <a:pt x="75" y="78"/>
                  </a:cubicBezTo>
                  <a:cubicBezTo>
                    <a:pt x="74" y="3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5" name="Freeform 72">
              <a:extLst>
                <a:ext uri="{FF2B5EF4-FFF2-40B4-BE49-F238E27FC236}">
                  <a16:creationId xmlns:a16="http://schemas.microsoft.com/office/drawing/2014/main" id="{40F6D7F8-9D2B-4B11-921E-EF8DA3A9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310"/>
              <a:ext cx="253" cy="630"/>
            </a:xfrm>
            <a:custGeom>
              <a:avLst/>
              <a:gdLst>
                <a:gd name="T0" fmla="*/ 345 w 113"/>
                <a:gd name="T1" fmla="*/ 0 h 264"/>
                <a:gd name="T2" fmla="*/ 65 w 113"/>
                <a:gd name="T3" fmla="*/ 325 h 264"/>
                <a:gd name="T4" fmla="*/ 291 w 113"/>
                <a:gd name="T5" fmla="*/ 1713 h 264"/>
                <a:gd name="T6" fmla="*/ 154 w 113"/>
                <a:gd name="T7" fmla="*/ 1914 h 264"/>
                <a:gd name="T8" fmla="*/ 336 w 113"/>
                <a:gd name="T9" fmla="*/ 2678 h 264"/>
                <a:gd name="T10" fmla="*/ 1043 w 113"/>
                <a:gd name="T11" fmla="*/ 2933 h 264"/>
                <a:gd name="T12" fmla="*/ 1158 w 113"/>
                <a:gd name="T13" fmla="*/ 3558 h 264"/>
                <a:gd name="T14" fmla="*/ 1169 w 113"/>
                <a:gd name="T15" fmla="*/ 2921 h 264"/>
                <a:gd name="T16" fmla="*/ 708 w 113"/>
                <a:gd name="T17" fmla="*/ 2596 h 264"/>
                <a:gd name="T18" fmla="*/ 497 w 113"/>
                <a:gd name="T19" fmla="*/ 1754 h 264"/>
                <a:gd name="T20" fmla="*/ 345 w 113"/>
                <a:gd name="T21" fmla="*/ 0 h 2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264">
                  <a:moveTo>
                    <a:pt x="31" y="0"/>
                  </a:moveTo>
                  <a:cubicBezTo>
                    <a:pt x="31" y="0"/>
                    <a:pt x="30" y="18"/>
                    <a:pt x="6" y="24"/>
                  </a:cubicBezTo>
                  <a:cubicBezTo>
                    <a:pt x="6" y="24"/>
                    <a:pt x="44" y="85"/>
                    <a:pt x="26" y="126"/>
                  </a:cubicBezTo>
                  <a:cubicBezTo>
                    <a:pt x="26" y="126"/>
                    <a:pt x="18" y="137"/>
                    <a:pt x="14" y="141"/>
                  </a:cubicBezTo>
                  <a:cubicBezTo>
                    <a:pt x="14" y="141"/>
                    <a:pt x="0" y="179"/>
                    <a:pt x="30" y="197"/>
                  </a:cubicBezTo>
                  <a:cubicBezTo>
                    <a:pt x="61" y="215"/>
                    <a:pt x="78" y="195"/>
                    <a:pt x="93" y="216"/>
                  </a:cubicBezTo>
                  <a:cubicBezTo>
                    <a:pt x="108" y="237"/>
                    <a:pt x="94" y="261"/>
                    <a:pt x="103" y="262"/>
                  </a:cubicBezTo>
                  <a:cubicBezTo>
                    <a:pt x="113" y="264"/>
                    <a:pt x="112" y="231"/>
                    <a:pt x="104" y="215"/>
                  </a:cubicBezTo>
                  <a:cubicBezTo>
                    <a:pt x="98" y="201"/>
                    <a:pt x="88" y="193"/>
                    <a:pt x="63" y="191"/>
                  </a:cubicBezTo>
                  <a:cubicBezTo>
                    <a:pt x="33" y="188"/>
                    <a:pt x="28" y="156"/>
                    <a:pt x="44" y="129"/>
                  </a:cubicBezTo>
                  <a:cubicBezTo>
                    <a:pt x="60" y="101"/>
                    <a:pt x="62" y="57"/>
                    <a:pt x="31" y="0"/>
                  </a:cubicBezTo>
                  <a:close/>
                </a:path>
              </a:pathLst>
            </a:custGeom>
            <a:solidFill>
              <a:srgbClr val="F5F0F0"/>
            </a:solidFill>
            <a:ln w="12700" cap="flat">
              <a:solidFill>
                <a:srgbClr val="F5F0F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316" name="Freeform 73">
              <a:extLst>
                <a:ext uri="{FF2B5EF4-FFF2-40B4-BE49-F238E27FC236}">
                  <a16:creationId xmlns:a16="http://schemas.microsoft.com/office/drawing/2014/main" id="{6F39A17C-268C-41F7-A490-BEF05FCAD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3310"/>
              <a:ext cx="253" cy="630"/>
            </a:xfrm>
            <a:custGeom>
              <a:avLst/>
              <a:gdLst>
                <a:gd name="T0" fmla="*/ 345 w 113"/>
                <a:gd name="T1" fmla="*/ 0 h 264"/>
                <a:gd name="T2" fmla="*/ 65 w 113"/>
                <a:gd name="T3" fmla="*/ 325 h 264"/>
                <a:gd name="T4" fmla="*/ 291 w 113"/>
                <a:gd name="T5" fmla="*/ 1713 h 264"/>
                <a:gd name="T6" fmla="*/ 154 w 113"/>
                <a:gd name="T7" fmla="*/ 1914 h 264"/>
                <a:gd name="T8" fmla="*/ 336 w 113"/>
                <a:gd name="T9" fmla="*/ 2678 h 264"/>
                <a:gd name="T10" fmla="*/ 1043 w 113"/>
                <a:gd name="T11" fmla="*/ 2933 h 264"/>
                <a:gd name="T12" fmla="*/ 1158 w 113"/>
                <a:gd name="T13" fmla="*/ 3558 h 264"/>
                <a:gd name="T14" fmla="*/ 1169 w 113"/>
                <a:gd name="T15" fmla="*/ 2921 h 264"/>
                <a:gd name="T16" fmla="*/ 708 w 113"/>
                <a:gd name="T17" fmla="*/ 2596 h 264"/>
                <a:gd name="T18" fmla="*/ 497 w 113"/>
                <a:gd name="T19" fmla="*/ 1754 h 264"/>
                <a:gd name="T20" fmla="*/ 345 w 113"/>
                <a:gd name="T21" fmla="*/ 0 h 2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264">
                  <a:moveTo>
                    <a:pt x="31" y="0"/>
                  </a:moveTo>
                  <a:cubicBezTo>
                    <a:pt x="31" y="0"/>
                    <a:pt x="30" y="18"/>
                    <a:pt x="6" y="24"/>
                  </a:cubicBezTo>
                  <a:cubicBezTo>
                    <a:pt x="6" y="24"/>
                    <a:pt x="44" y="85"/>
                    <a:pt x="26" y="126"/>
                  </a:cubicBezTo>
                  <a:cubicBezTo>
                    <a:pt x="26" y="126"/>
                    <a:pt x="18" y="137"/>
                    <a:pt x="14" y="141"/>
                  </a:cubicBezTo>
                  <a:cubicBezTo>
                    <a:pt x="14" y="141"/>
                    <a:pt x="0" y="179"/>
                    <a:pt x="30" y="197"/>
                  </a:cubicBezTo>
                  <a:cubicBezTo>
                    <a:pt x="61" y="215"/>
                    <a:pt x="78" y="195"/>
                    <a:pt x="93" y="216"/>
                  </a:cubicBezTo>
                  <a:cubicBezTo>
                    <a:pt x="108" y="237"/>
                    <a:pt x="94" y="261"/>
                    <a:pt x="103" y="262"/>
                  </a:cubicBezTo>
                  <a:cubicBezTo>
                    <a:pt x="113" y="264"/>
                    <a:pt x="112" y="231"/>
                    <a:pt x="104" y="215"/>
                  </a:cubicBezTo>
                  <a:cubicBezTo>
                    <a:pt x="98" y="201"/>
                    <a:pt x="88" y="193"/>
                    <a:pt x="63" y="191"/>
                  </a:cubicBezTo>
                  <a:cubicBezTo>
                    <a:pt x="33" y="188"/>
                    <a:pt x="28" y="156"/>
                    <a:pt x="44" y="129"/>
                  </a:cubicBezTo>
                  <a:cubicBezTo>
                    <a:pt x="60" y="101"/>
                    <a:pt x="62" y="57"/>
                    <a:pt x="31" y="0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7" name="Freeform 74">
              <a:extLst>
                <a:ext uri="{FF2B5EF4-FFF2-40B4-BE49-F238E27FC236}">
                  <a16:creationId xmlns:a16="http://schemas.microsoft.com/office/drawing/2014/main" id="{F3D37726-1213-4300-9045-D263D1039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3" y="2182"/>
              <a:ext cx="251" cy="153"/>
            </a:xfrm>
            <a:custGeom>
              <a:avLst/>
              <a:gdLst>
                <a:gd name="T0" fmla="*/ 0 w 112"/>
                <a:gd name="T1" fmla="*/ 0 h 64"/>
                <a:gd name="T2" fmla="*/ 247 w 112"/>
                <a:gd name="T3" fmla="*/ 206 h 64"/>
                <a:gd name="T4" fmla="*/ 554 w 112"/>
                <a:gd name="T5" fmla="*/ 571 h 64"/>
                <a:gd name="T6" fmla="*/ 1262 w 112"/>
                <a:gd name="T7" fmla="*/ 863 h 64"/>
                <a:gd name="T8" fmla="*/ 518 w 112"/>
                <a:gd name="T9" fmla="*/ 600 h 64"/>
                <a:gd name="T10" fmla="*/ 271 w 112"/>
                <a:gd name="T11" fmla="*/ 325 h 64"/>
                <a:gd name="T12" fmla="*/ 190 w 112"/>
                <a:gd name="T13" fmla="*/ 206 h 64"/>
                <a:gd name="T14" fmla="*/ 110 w 112"/>
                <a:gd name="T15" fmla="*/ 108 h 64"/>
                <a:gd name="T16" fmla="*/ 56 w 112"/>
                <a:gd name="T17" fmla="*/ 127 h 64"/>
                <a:gd name="T18" fmla="*/ 9 w 112"/>
                <a:gd name="T19" fmla="*/ 12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12" h="64">
                  <a:moveTo>
                    <a:pt x="0" y="0"/>
                  </a:moveTo>
                  <a:cubicBezTo>
                    <a:pt x="10" y="2"/>
                    <a:pt x="16" y="7"/>
                    <a:pt x="22" y="15"/>
                  </a:cubicBezTo>
                  <a:cubicBezTo>
                    <a:pt x="31" y="24"/>
                    <a:pt x="38" y="34"/>
                    <a:pt x="49" y="42"/>
                  </a:cubicBezTo>
                  <a:cubicBezTo>
                    <a:pt x="67" y="55"/>
                    <a:pt x="89" y="63"/>
                    <a:pt x="112" y="63"/>
                  </a:cubicBezTo>
                  <a:cubicBezTo>
                    <a:pt x="91" y="64"/>
                    <a:pt x="63" y="59"/>
                    <a:pt x="46" y="44"/>
                  </a:cubicBezTo>
                  <a:cubicBezTo>
                    <a:pt x="38" y="38"/>
                    <a:pt x="30" y="31"/>
                    <a:pt x="24" y="24"/>
                  </a:cubicBezTo>
                  <a:cubicBezTo>
                    <a:pt x="22" y="21"/>
                    <a:pt x="19" y="18"/>
                    <a:pt x="17" y="15"/>
                  </a:cubicBezTo>
                  <a:cubicBezTo>
                    <a:pt x="15" y="13"/>
                    <a:pt x="13" y="8"/>
                    <a:pt x="10" y="8"/>
                  </a:cubicBezTo>
                  <a:cubicBezTo>
                    <a:pt x="8" y="7"/>
                    <a:pt x="6" y="9"/>
                    <a:pt x="5" y="9"/>
                  </a:cubicBezTo>
                  <a:cubicBezTo>
                    <a:pt x="6" y="7"/>
                    <a:pt x="3" y="3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8" name="Freeform 75">
              <a:extLst>
                <a:ext uri="{FF2B5EF4-FFF2-40B4-BE49-F238E27FC236}">
                  <a16:creationId xmlns:a16="http://schemas.microsoft.com/office/drawing/2014/main" id="{F3464710-A2CA-46DD-ABD4-26DC3EF4E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190"/>
              <a:ext cx="83" cy="112"/>
            </a:xfrm>
            <a:custGeom>
              <a:avLst/>
              <a:gdLst>
                <a:gd name="T0" fmla="*/ 417 w 37"/>
                <a:gd name="T1" fmla="*/ 0 h 47"/>
                <a:gd name="T2" fmla="*/ 372 w 37"/>
                <a:gd name="T3" fmla="*/ 148 h 47"/>
                <a:gd name="T4" fmla="*/ 283 w 37"/>
                <a:gd name="T5" fmla="*/ 365 h 47"/>
                <a:gd name="T6" fmla="*/ 0 w 37"/>
                <a:gd name="T7" fmla="*/ 596 h 47"/>
                <a:gd name="T8" fmla="*/ 283 w 37"/>
                <a:gd name="T9" fmla="*/ 391 h 47"/>
                <a:gd name="T10" fmla="*/ 397 w 37"/>
                <a:gd name="T11" fmla="*/ 164 h 47"/>
                <a:gd name="T12" fmla="*/ 408 w 37"/>
                <a:gd name="T13" fmla="*/ 176 h 47"/>
                <a:gd name="T14" fmla="*/ 417 w 37"/>
                <a:gd name="T15" fmla="*/ 12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7" h="47">
                  <a:moveTo>
                    <a:pt x="37" y="0"/>
                  </a:moveTo>
                  <a:cubicBezTo>
                    <a:pt x="35" y="4"/>
                    <a:pt x="34" y="6"/>
                    <a:pt x="33" y="11"/>
                  </a:cubicBezTo>
                  <a:cubicBezTo>
                    <a:pt x="32" y="17"/>
                    <a:pt x="29" y="21"/>
                    <a:pt x="25" y="27"/>
                  </a:cubicBezTo>
                  <a:cubicBezTo>
                    <a:pt x="18" y="35"/>
                    <a:pt x="10" y="40"/>
                    <a:pt x="0" y="44"/>
                  </a:cubicBezTo>
                  <a:cubicBezTo>
                    <a:pt x="10" y="47"/>
                    <a:pt x="19" y="35"/>
                    <a:pt x="25" y="29"/>
                  </a:cubicBezTo>
                  <a:cubicBezTo>
                    <a:pt x="29" y="24"/>
                    <a:pt x="32" y="18"/>
                    <a:pt x="35" y="12"/>
                  </a:cubicBezTo>
                  <a:cubicBezTo>
                    <a:pt x="35" y="13"/>
                    <a:pt x="36" y="13"/>
                    <a:pt x="36" y="13"/>
                  </a:cubicBezTo>
                  <a:cubicBezTo>
                    <a:pt x="36" y="9"/>
                    <a:pt x="37" y="5"/>
                    <a:pt x="37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19" name="Freeform 76">
              <a:extLst>
                <a:ext uri="{FF2B5EF4-FFF2-40B4-BE49-F238E27FC236}">
                  <a16:creationId xmlns:a16="http://schemas.microsoft.com/office/drawing/2014/main" id="{60DDBAD8-13F0-4687-9B13-96171487C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612"/>
              <a:ext cx="273" cy="122"/>
            </a:xfrm>
            <a:custGeom>
              <a:avLst/>
              <a:gdLst>
                <a:gd name="T0" fmla="*/ 9 w 122"/>
                <a:gd name="T1" fmla="*/ 0 h 51"/>
                <a:gd name="T2" fmla="*/ 246 w 122"/>
                <a:gd name="T3" fmla="*/ 148 h 51"/>
                <a:gd name="T4" fmla="*/ 582 w 122"/>
                <a:gd name="T5" fmla="*/ 423 h 51"/>
                <a:gd name="T6" fmla="*/ 996 w 122"/>
                <a:gd name="T7" fmla="*/ 641 h 51"/>
                <a:gd name="T8" fmla="*/ 1367 w 122"/>
                <a:gd name="T9" fmla="*/ 658 h 51"/>
                <a:gd name="T10" fmla="*/ 1032 w 122"/>
                <a:gd name="T11" fmla="*/ 658 h 51"/>
                <a:gd name="T12" fmla="*/ 716 w 122"/>
                <a:gd name="T13" fmla="*/ 572 h 51"/>
                <a:gd name="T14" fmla="*/ 436 w 122"/>
                <a:gd name="T15" fmla="*/ 371 h 51"/>
                <a:gd name="T16" fmla="*/ 226 w 122"/>
                <a:gd name="T17" fmla="*/ 189 h 51"/>
                <a:gd name="T18" fmla="*/ 134 w 122"/>
                <a:gd name="T19" fmla="*/ 165 h 51"/>
                <a:gd name="T20" fmla="*/ 125 w 122"/>
                <a:gd name="T21" fmla="*/ 275 h 51"/>
                <a:gd name="T22" fmla="*/ 90 w 122"/>
                <a:gd name="T23" fmla="*/ 148 h 51"/>
                <a:gd name="T24" fmla="*/ 0 w 122"/>
                <a:gd name="T25" fmla="*/ 29 h 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2" h="51">
                  <a:moveTo>
                    <a:pt x="1" y="0"/>
                  </a:moveTo>
                  <a:cubicBezTo>
                    <a:pt x="7" y="5"/>
                    <a:pt x="15" y="7"/>
                    <a:pt x="22" y="11"/>
                  </a:cubicBezTo>
                  <a:cubicBezTo>
                    <a:pt x="33" y="16"/>
                    <a:pt x="42" y="24"/>
                    <a:pt x="52" y="31"/>
                  </a:cubicBezTo>
                  <a:cubicBezTo>
                    <a:pt x="63" y="39"/>
                    <a:pt x="75" y="44"/>
                    <a:pt x="89" y="47"/>
                  </a:cubicBezTo>
                  <a:cubicBezTo>
                    <a:pt x="98" y="49"/>
                    <a:pt x="113" y="51"/>
                    <a:pt x="122" y="48"/>
                  </a:cubicBezTo>
                  <a:cubicBezTo>
                    <a:pt x="113" y="51"/>
                    <a:pt x="101" y="49"/>
                    <a:pt x="92" y="48"/>
                  </a:cubicBezTo>
                  <a:cubicBezTo>
                    <a:pt x="82" y="46"/>
                    <a:pt x="73" y="46"/>
                    <a:pt x="64" y="42"/>
                  </a:cubicBezTo>
                  <a:cubicBezTo>
                    <a:pt x="55" y="37"/>
                    <a:pt x="47" y="33"/>
                    <a:pt x="39" y="27"/>
                  </a:cubicBezTo>
                  <a:cubicBezTo>
                    <a:pt x="33" y="22"/>
                    <a:pt x="27" y="17"/>
                    <a:pt x="20" y="14"/>
                  </a:cubicBezTo>
                  <a:cubicBezTo>
                    <a:pt x="17" y="13"/>
                    <a:pt x="15" y="12"/>
                    <a:pt x="12" y="12"/>
                  </a:cubicBezTo>
                  <a:cubicBezTo>
                    <a:pt x="11" y="14"/>
                    <a:pt x="11" y="18"/>
                    <a:pt x="11" y="20"/>
                  </a:cubicBezTo>
                  <a:cubicBezTo>
                    <a:pt x="10" y="17"/>
                    <a:pt x="9" y="14"/>
                    <a:pt x="8" y="11"/>
                  </a:cubicBezTo>
                  <a:cubicBezTo>
                    <a:pt x="6" y="8"/>
                    <a:pt x="2" y="5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0" name="Freeform 77">
              <a:extLst>
                <a:ext uri="{FF2B5EF4-FFF2-40B4-BE49-F238E27FC236}">
                  <a16:creationId xmlns:a16="http://schemas.microsoft.com/office/drawing/2014/main" id="{B40A6230-6E57-4535-88E5-041D1232D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550"/>
              <a:ext cx="141" cy="153"/>
            </a:xfrm>
            <a:custGeom>
              <a:avLst/>
              <a:gdLst>
                <a:gd name="T0" fmla="*/ 696 w 63"/>
                <a:gd name="T1" fmla="*/ 0 h 64"/>
                <a:gd name="T2" fmla="*/ 595 w 63"/>
                <a:gd name="T3" fmla="*/ 165 h 64"/>
                <a:gd name="T4" fmla="*/ 461 w 63"/>
                <a:gd name="T5" fmla="*/ 481 h 64"/>
                <a:gd name="T6" fmla="*/ 0 w 63"/>
                <a:gd name="T7" fmla="*/ 863 h 64"/>
                <a:gd name="T8" fmla="*/ 506 w 63"/>
                <a:gd name="T9" fmla="*/ 464 h 64"/>
                <a:gd name="T10" fmla="*/ 607 w 63"/>
                <a:gd name="T11" fmla="*/ 258 h 64"/>
                <a:gd name="T12" fmla="*/ 651 w 63"/>
                <a:gd name="T13" fmla="*/ 148 h 64"/>
                <a:gd name="T14" fmla="*/ 696 w 63"/>
                <a:gd name="T15" fmla="*/ 177 h 64"/>
                <a:gd name="T16" fmla="*/ 696 w 63"/>
                <a:gd name="T17" fmla="*/ 12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3" h="64">
                  <a:moveTo>
                    <a:pt x="62" y="0"/>
                  </a:moveTo>
                  <a:cubicBezTo>
                    <a:pt x="58" y="3"/>
                    <a:pt x="55" y="7"/>
                    <a:pt x="53" y="12"/>
                  </a:cubicBezTo>
                  <a:cubicBezTo>
                    <a:pt x="50" y="20"/>
                    <a:pt x="47" y="27"/>
                    <a:pt x="41" y="35"/>
                  </a:cubicBezTo>
                  <a:cubicBezTo>
                    <a:pt x="32" y="46"/>
                    <a:pt x="15" y="62"/>
                    <a:pt x="0" y="63"/>
                  </a:cubicBezTo>
                  <a:cubicBezTo>
                    <a:pt x="19" y="64"/>
                    <a:pt x="34" y="47"/>
                    <a:pt x="45" y="34"/>
                  </a:cubicBezTo>
                  <a:cubicBezTo>
                    <a:pt x="49" y="30"/>
                    <a:pt x="51" y="24"/>
                    <a:pt x="54" y="19"/>
                  </a:cubicBezTo>
                  <a:cubicBezTo>
                    <a:pt x="55" y="17"/>
                    <a:pt x="57" y="13"/>
                    <a:pt x="58" y="11"/>
                  </a:cubicBezTo>
                  <a:cubicBezTo>
                    <a:pt x="60" y="9"/>
                    <a:pt x="63" y="9"/>
                    <a:pt x="62" y="13"/>
                  </a:cubicBezTo>
                  <a:cubicBezTo>
                    <a:pt x="62" y="9"/>
                    <a:pt x="62" y="5"/>
                    <a:pt x="6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1" name="Freeform 78">
              <a:extLst>
                <a:ext uri="{FF2B5EF4-FFF2-40B4-BE49-F238E27FC236}">
                  <a16:creationId xmlns:a16="http://schemas.microsoft.com/office/drawing/2014/main" id="{98F2B731-9FD1-4277-8749-82B00B3B8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3016"/>
              <a:ext cx="231" cy="126"/>
            </a:xfrm>
            <a:custGeom>
              <a:avLst/>
              <a:gdLst>
                <a:gd name="T0" fmla="*/ 0 w 103"/>
                <a:gd name="T1" fmla="*/ 12 h 53"/>
                <a:gd name="T2" fmla="*/ 247 w 103"/>
                <a:gd name="T3" fmla="*/ 185 h 53"/>
                <a:gd name="T4" fmla="*/ 518 w 103"/>
                <a:gd name="T5" fmla="*/ 459 h 53"/>
                <a:gd name="T6" fmla="*/ 1162 w 103"/>
                <a:gd name="T7" fmla="*/ 616 h 53"/>
                <a:gd name="T8" fmla="*/ 825 w 103"/>
                <a:gd name="T9" fmla="*/ 644 h 53"/>
                <a:gd name="T10" fmla="*/ 543 w 103"/>
                <a:gd name="T11" fmla="*/ 509 h 53"/>
                <a:gd name="T12" fmla="*/ 283 w 103"/>
                <a:gd name="T13" fmla="*/ 311 h 53"/>
                <a:gd name="T14" fmla="*/ 81 w 103"/>
                <a:gd name="T15" fmla="*/ 185 h 53"/>
                <a:gd name="T16" fmla="*/ 20 w 103"/>
                <a:gd name="T17" fmla="*/ 29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53">
                  <a:moveTo>
                    <a:pt x="0" y="1"/>
                  </a:moveTo>
                  <a:cubicBezTo>
                    <a:pt x="8" y="0"/>
                    <a:pt x="16" y="8"/>
                    <a:pt x="22" y="14"/>
                  </a:cubicBezTo>
                  <a:cubicBezTo>
                    <a:pt x="29" y="22"/>
                    <a:pt x="37" y="28"/>
                    <a:pt x="46" y="34"/>
                  </a:cubicBezTo>
                  <a:cubicBezTo>
                    <a:pt x="65" y="45"/>
                    <a:pt x="81" y="52"/>
                    <a:pt x="103" y="46"/>
                  </a:cubicBezTo>
                  <a:cubicBezTo>
                    <a:pt x="99" y="53"/>
                    <a:pt x="80" y="49"/>
                    <a:pt x="73" y="48"/>
                  </a:cubicBezTo>
                  <a:cubicBezTo>
                    <a:pt x="63" y="46"/>
                    <a:pt x="56" y="45"/>
                    <a:pt x="48" y="38"/>
                  </a:cubicBezTo>
                  <a:cubicBezTo>
                    <a:pt x="41" y="33"/>
                    <a:pt x="32" y="28"/>
                    <a:pt x="25" y="23"/>
                  </a:cubicBezTo>
                  <a:cubicBezTo>
                    <a:pt x="23" y="21"/>
                    <a:pt x="7" y="4"/>
                    <a:pt x="7" y="14"/>
                  </a:cubicBezTo>
                  <a:cubicBezTo>
                    <a:pt x="6" y="10"/>
                    <a:pt x="5" y="5"/>
                    <a:pt x="2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2" name="Freeform 79">
              <a:extLst>
                <a:ext uri="{FF2B5EF4-FFF2-40B4-BE49-F238E27FC236}">
                  <a16:creationId xmlns:a16="http://schemas.microsoft.com/office/drawing/2014/main" id="{93115E07-1A72-47B2-9721-BC98CE6B0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658"/>
              <a:ext cx="90" cy="174"/>
            </a:xfrm>
            <a:custGeom>
              <a:avLst/>
              <a:gdLst>
                <a:gd name="T0" fmla="*/ 0 w 40"/>
                <a:gd name="T1" fmla="*/ 12 h 73"/>
                <a:gd name="T2" fmla="*/ 218 w 40"/>
                <a:gd name="T3" fmla="*/ 188 h 73"/>
                <a:gd name="T4" fmla="*/ 356 w 40"/>
                <a:gd name="T5" fmla="*/ 517 h 73"/>
                <a:gd name="T6" fmla="*/ 376 w 40"/>
                <a:gd name="T7" fmla="*/ 813 h 73"/>
                <a:gd name="T8" fmla="*/ 320 w 40"/>
                <a:gd name="T9" fmla="*/ 989 h 73"/>
                <a:gd name="T10" fmla="*/ 365 w 40"/>
                <a:gd name="T11" fmla="*/ 460 h 73"/>
                <a:gd name="T12" fmla="*/ 275 w 40"/>
                <a:gd name="T13" fmla="*/ 217 h 73"/>
                <a:gd name="T14" fmla="*/ 137 w 40"/>
                <a:gd name="T15" fmla="*/ 29 h 73"/>
                <a:gd name="T16" fmla="*/ 11 w 40"/>
                <a:gd name="T17" fmla="*/ 0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73">
                  <a:moveTo>
                    <a:pt x="0" y="1"/>
                  </a:moveTo>
                  <a:cubicBezTo>
                    <a:pt x="5" y="7"/>
                    <a:pt x="13" y="9"/>
                    <a:pt x="19" y="14"/>
                  </a:cubicBezTo>
                  <a:cubicBezTo>
                    <a:pt x="25" y="20"/>
                    <a:pt x="29" y="29"/>
                    <a:pt x="31" y="38"/>
                  </a:cubicBezTo>
                  <a:cubicBezTo>
                    <a:pt x="33" y="45"/>
                    <a:pt x="35" y="52"/>
                    <a:pt x="33" y="60"/>
                  </a:cubicBezTo>
                  <a:cubicBezTo>
                    <a:pt x="32" y="65"/>
                    <a:pt x="29" y="69"/>
                    <a:pt x="28" y="73"/>
                  </a:cubicBezTo>
                  <a:cubicBezTo>
                    <a:pt x="40" y="72"/>
                    <a:pt x="35" y="42"/>
                    <a:pt x="32" y="34"/>
                  </a:cubicBezTo>
                  <a:cubicBezTo>
                    <a:pt x="30" y="29"/>
                    <a:pt x="28" y="21"/>
                    <a:pt x="24" y="16"/>
                  </a:cubicBezTo>
                  <a:cubicBezTo>
                    <a:pt x="20" y="12"/>
                    <a:pt x="12" y="8"/>
                    <a:pt x="12" y="2"/>
                  </a:cubicBezTo>
                  <a:cubicBezTo>
                    <a:pt x="8" y="2"/>
                    <a:pt x="3" y="2"/>
                    <a:pt x="1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3" name="Freeform 80">
              <a:extLst>
                <a:ext uri="{FF2B5EF4-FFF2-40B4-BE49-F238E27FC236}">
                  <a16:creationId xmlns:a16="http://schemas.microsoft.com/office/drawing/2014/main" id="{D8BABBCB-A18D-4238-B14A-20B5FB206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6" y="2662"/>
              <a:ext cx="54" cy="199"/>
            </a:xfrm>
            <a:custGeom>
              <a:avLst/>
              <a:gdLst>
                <a:gd name="T0" fmla="*/ 11 w 24"/>
                <a:gd name="T1" fmla="*/ 0 h 83"/>
                <a:gd name="T2" fmla="*/ 117 w 24"/>
                <a:gd name="T3" fmla="*/ 206 h 83"/>
                <a:gd name="T4" fmla="*/ 227 w 24"/>
                <a:gd name="T5" fmla="*/ 563 h 83"/>
                <a:gd name="T6" fmla="*/ 56 w 24"/>
                <a:gd name="T7" fmla="*/ 1144 h 83"/>
                <a:gd name="T8" fmla="*/ 218 w 24"/>
                <a:gd name="T9" fmla="*/ 1007 h 83"/>
                <a:gd name="T10" fmla="*/ 254 w 24"/>
                <a:gd name="T11" fmla="*/ 827 h 83"/>
                <a:gd name="T12" fmla="*/ 263 w 24"/>
                <a:gd name="T13" fmla="*/ 494 h 83"/>
                <a:gd name="T14" fmla="*/ 11 w 24"/>
                <a:gd name="T15" fmla="*/ 12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83">
                  <a:moveTo>
                    <a:pt x="1" y="0"/>
                  </a:moveTo>
                  <a:cubicBezTo>
                    <a:pt x="0" y="7"/>
                    <a:pt x="6" y="10"/>
                    <a:pt x="10" y="15"/>
                  </a:cubicBezTo>
                  <a:cubicBezTo>
                    <a:pt x="15" y="23"/>
                    <a:pt x="19" y="32"/>
                    <a:pt x="20" y="41"/>
                  </a:cubicBezTo>
                  <a:cubicBezTo>
                    <a:pt x="22" y="56"/>
                    <a:pt x="21" y="76"/>
                    <a:pt x="5" y="83"/>
                  </a:cubicBezTo>
                  <a:cubicBezTo>
                    <a:pt x="10" y="79"/>
                    <a:pt x="15" y="79"/>
                    <a:pt x="19" y="73"/>
                  </a:cubicBezTo>
                  <a:cubicBezTo>
                    <a:pt x="20" y="69"/>
                    <a:pt x="21" y="64"/>
                    <a:pt x="22" y="60"/>
                  </a:cubicBezTo>
                  <a:cubicBezTo>
                    <a:pt x="23" y="52"/>
                    <a:pt x="24" y="43"/>
                    <a:pt x="23" y="36"/>
                  </a:cubicBezTo>
                  <a:cubicBezTo>
                    <a:pt x="20" y="21"/>
                    <a:pt x="8" y="1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4" name="Freeform 81">
              <a:extLst>
                <a:ext uri="{FF2B5EF4-FFF2-40B4-BE49-F238E27FC236}">
                  <a16:creationId xmlns:a16="http://schemas.microsoft.com/office/drawing/2014/main" id="{A0216AB4-2A0F-4B77-A4D6-662C30D42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825"/>
              <a:ext cx="58" cy="184"/>
            </a:xfrm>
            <a:custGeom>
              <a:avLst/>
              <a:gdLst>
                <a:gd name="T0" fmla="*/ 9 w 26"/>
                <a:gd name="T1" fmla="*/ 0 h 77"/>
                <a:gd name="T2" fmla="*/ 134 w 26"/>
                <a:gd name="T3" fmla="*/ 148 h 77"/>
                <a:gd name="T4" fmla="*/ 254 w 26"/>
                <a:gd name="T5" fmla="*/ 464 h 77"/>
                <a:gd name="T6" fmla="*/ 36 w 26"/>
                <a:gd name="T7" fmla="*/ 1039 h 77"/>
                <a:gd name="T8" fmla="*/ 254 w 26"/>
                <a:gd name="T9" fmla="*/ 805 h 77"/>
                <a:gd name="T10" fmla="*/ 279 w 26"/>
                <a:gd name="T11" fmla="*/ 492 h 77"/>
                <a:gd name="T12" fmla="*/ 199 w 26"/>
                <a:gd name="T13" fmla="*/ 206 h 77"/>
                <a:gd name="T14" fmla="*/ 65 w 26"/>
                <a:gd name="T15" fmla="*/ 41 h 77"/>
                <a:gd name="T16" fmla="*/ 9 w 26"/>
                <a:gd name="T17" fmla="*/ 12 h 7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77">
                  <a:moveTo>
                    <a:pt x="1" y="0"/>
                  </a:moveTo>
                  <a:cubicBezTo>
                    <a:pt x="0" y="6"/>
                    <a:pt x="8" y="8"/>
                    <a:pt x="12" y="11"/>
                  </a:cubicBezTo>
                  <a:cubicBezTo>
                    <a:pt x="18" y="16"/>
                    <a:pt x="21" y="26"/>
                    <a:pt x="23" y="34"/>
                  </a:cubicBezTo>
                  <a:cubicBezTo>
                    <a:pt x="26" y="53"/>
                    <a:pt x="20" y="67"/>
                    <a:pt x="3" y="76"/>
                  </a:cubicBezTo>
                  <a:cubicBezTo>
                    <a:pt x="13" y="77"/>
                    <a:pt x="21" y="66"/>
                    <a:pt x="23" y="59"/>
                  </a:cubicBezTo>
                  <a:cubicBezTo>
                    <a:pt x="26" y="52"/>
                    <a:pt x="26" y="43"/>
                    <a:pt x="25" y="36"/>
                  </a:cubicBezTo>
                  <a:cubicBezTo>
                    <a:pt x="25" y="29"/>
                    <a:pt x="23" y="20"/>
                    <a:pt x="18" y="15"/>
                  </a:cubicBezTo>
                  <a:cubicBezTo>
                    <a:pt x="15" y="11"/>
                    <a:pt x="7" y="8"/>
                    <a:pt x="6" y="3"/>
                  </a:cubicBezTo>
                  <a:cubicBezTo>
                    <a:pt x="4" y="3"/>
                    <a:pt x="2" y="2"/>
                    <a:pt x="1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5" name="Freeform 82">
              <a:extLst>
                <a:ext uri="{FF2B5EF4-FFF2-40B4-BE49-F238E27FC236}">
                  <a16:creationId xmlns:a16="http://schemas.microsoft.com/office/drawing/2014/main" id="{2AD57019-C4C7-455D-AF2E-1D03B8A2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2844"/>
              <a:ext cx="40" cy="17"/>
            </a:xfrm>
            <a:custGeom>
              <a:avLst/>
              <a:gdLst>
                <a:gd name="T0" fmla="*/ 9 w 18"/>
                <a:gd name="T1" fmla="*/ 29 h 7"/>
                <a:gd name="T2" fmla="*/ 0 w 18"/>
                <a:gd name="T3" fmla="*/ 41 h 7"/>
                <a:gd name="T4" fmla="*/ 198 w 18"/>
                <a:gd name="T5" fmla="*/ 0 h 7"/>
                <a:gd name="T6" fmla="*/ 0 w 18"/>
                <a:gd name="T7" fmla="*/ 5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7">
                  <a:moveTo>
                    <a:pt x="1" y="2"/>
                  </a:moveTo>
                  <a:cubicBezTo>
                    <a:pt x="1" y="2"/>
                    <a:pt x="0" y="2"/>
                    <a:pt x="0" y="3"/>
                  </a:cubicBezTo>
                  <a:cubicBezTo>
                    <a:pt x="4" y="3"/>
                    <a:pt x="16" y="5"/>
                    <a:pt x="18" y="0"/>
                  </a:cubicBezTo>
                  <a:cubicBezTo>
                    <a:pt x="16" y="7"/>
                    <a:pt x="6" y="6"/>
                    <a:pt x="0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6" name="Freeform 83">
              <a:extLst>
                <a:ext uri="{FF2B5EF4-FFF2-40B4-BE49-F238E27FC236}">
                  <a16:creationId xmlns:a16="http://schemas.microsoft.com/office/drawing/2014/main" id="{DC4D11A7-C386-416E-9FBE-490298CAE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2880"/>
              <a:ext cx="38" cy="12"/>
            </a:xfrm>
            <a:custGeom>
              <a:avLst/>
              <a:gdLst>
                <a:gd name="T0" fmla="*/ 0 w 17"/>
                <a:gd name="T1" fmla="*/ 0 h 5"/>
                <a:gd name="T2" fmla="*/ 190 w 17"/>
                <a:gd name="T3" fmla="*/ 12 h 5"/>
                <a:gd name="T4" fmla="*/ 20 w 17"/>
                <a:gd name="T5" fmla="*/ 5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">
                  <a:moveTo>
                    <a:pt x="0" y="0"/>
                  </a:moveTo>
                  <a:cubicBezTo>
                    <a:pt x="6" y="2"/>
                    <a:pt x="10" y="3"/>
                    <a:pt x="17" y="1"/>
                  </a:cubicBezTo>
                  <a:cubicBezTo>
                    <a:pt x="12" y="4"/>
                    <a:pt x="8" y="5"/>
                    <a:pt x="2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7" name="Freeform 84">
              <a:extLst>
                <a:ext uri="{FF2B5EF4-FFF2-40B4-BE49-F238E27FC236}">
                  <a16:creationId xmlns:a16="http://schemas.microsoft.com/office/drawing/2014/main" id="{DA61F3FF-673E-452C-BDC5-650852B5E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7" y="3011"/>
              <a:ext cx="56" cy="14"/>
            </a:xfrm>
            <a:custGeom>
              <a:avLst/>
              <a:gdLst>
                <a:gd name="T0" fmla="*/ 110 w 25"/>
                <a:gd name="T1" fmla="*/ 37 h 6"/>
                <a:gd name="T2" fmla="*/ 280 w 25"/>
                <a:gd name="T3" fmla="*/ 37 h 6"/>
                <a:gd name="T4" fmla="*/ 134 w 25"/>
                <a:gd name="T5" fmla="*/ 12 h 6"/>
                <a:gd name="T6" fmla="*/ 0 w 25"/>
                <a:gd name="T7" fmla="*/ 2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6">
                  <a:moveTo>
                    <a:pt x="10" y="3"/>
                  </a:moveTo>
                  <a:cubicBezTo>
                    <a:pt x="14" y="0"/>
                    <a:pt x="20" y="6"/>
                    <a:pt x="25" y="3"/>
                  </a:cubicBezTo>
                  <a:cubicBezTo>
                    <a:pt x="21" y="3"/>
                    <a:pt x="16" y="0"/>
                    <a:pt x="12" y="1"/>
                  </a:cubicBezTo>
                  <a:cubicBezTo>
                    <a:pt x="8" y="1"/>
                    <a:pt x="5" y="4"/>
                    <a:pt x="0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8" name="Freeform 85">
              <a:extLst>
                <a:ext uri="{FF2B5EF4-FFF2-40B4-BE49-F238E27FC236}">
                  <a16:creationId xmlns:a16="http://schemas.microsoft.com/office/drawing/2014/main" id="{3EC38FCC-A47D-4D4B-9F01-64E97DF29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2830"/>
              <a:ext cx="71" cy="114"/>
            </a:xfrm>
            <a:custGeom>
              <a:avLst/>
              <a:gdLst>
                <a:gd name="T0" fmla="*/ 0 w 32"/>
                <a:gd name="T1" fmla="*/ 0 h 48"/>
                <a:gd name="T2" fmla="*/ 271 w 32"/>
                <a:gd name="T3" fmla="*/ 226 h 48"/>
                <a:gd name="T4" fmla="*/ 351 w 32"/>
                <a:gd name="T5" fmla="*/ 644 h 48"/>
                <a:gd name="T6" fmla="*/ 64 w 32"/>
                <a:gd name="T7" fmla="*/ 12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8">
                  <a:moveTo>
                    <a:pt x="0" y="0"/>
                  </a:moveTo>
                  <a:cubicBezTo>
                    <a:pt x="7" y="7"/>
                    <a:pt x="18" y="8"/>
                    <a:pt x="25" y="17"/>
                  </a:cubicBezTo>
                  <a:cubicBezTo>
                    <a:pt x="32" y="26"/>
                    <a:pt x="31" y="37"/>
                    <a:pt x="32" y="48"/>
                  </a:cubicBezTo>
                  <a:cubicBezTo>
                    <a:pt x="32" y="30"/>
                    <a:pt x="26" y="5"/>
                    <a:pt x="6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29" name="Freeform 86">
              <a:extLst>
                <a:ext uri="{FF2B5EF4-FFF2-40B4-BE49-F238E27FC236}">
                  <a16:creationId xmlns:a16="http://schemas.microsoft.com/office/drawing/2014/main" id="{BE4974D3-D7D1-4829-82D6-0E0F88638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2651"/>
              <a:ext cx="108" cy="102"/>
            </a:xfrm>
            <a:custGeom>
              <a:avLst/>
              <a:gdLst>
                <a:gd name="T0" fmla="*/ 0 w 48"/>
                <a:gd name="T1" fmla="*/ 95 h 43"/>
                <a:gd name="T2" fmla="*/ 146 w 48"/>
                <a:gd name="T3" fmla="*/ 66 h 43"/>
                <a:gd name="T4" fmla="*/ 356 w 48"/>
                <a:gd name="T5" fmla="*/ 107 h 43"/>
                <a:gd name="T6" fmla="*/ 482 w 48"/>
                <a:gd name="T7" fmla="*/ 308 h 43"/>
                <a:gd name="T8" fmla="*/ 457 w 48"/>
                <a:gd name="T9" fmla="*/ 574 h 43"/>
                <a:gd name="T10" fmla="*/ 389 w 48"/>
                <a:gd name="T11" fmla="*/ 66 h 43"/>
                <a:gd name="T12" fmla="*/ 207 w 48"/>
                <a:gd name="T13" fmla="*/ 0 h 43"/>
                <a:gd name="T14" fmla="*/ 72 w 48"/>
                <a:gd name="T15" fmla="*/ 12 h 43"/>
                <a:gd name="T16" fmla="*/ 45 w 48"/>
                <a:gd name="T17" fmla="*/ 78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43">
                  <a:moveTo>
                    <a:pt x="0" y="7"/>
                  </a:moveTo>
                  <a:cubicBezTo>
                    <a:pt x="2" y="12"/>
                    <a:pt x="10" y="5"/>
                    <a:pt x="13" y="5"/>
                  </a:cubicBezTo>
                  <a:cubicBezTo>
                    <a:pt x="19" y="3"/>
                    <a:pt x="26" y="5"/>
                    <a:pt x="31" y="8"/>
                  </a:cubicBezTo>
                  <a:cubicBezTo>
                    <a:pt x="38" y="12"/>
                    <a:pt x="41" y="15"/>
                    <a:pt x="42" y="23"/>
                  </a:cubicBezTo>
                  <a:cubicBezTo>
                    <a:pt x="43" y="30"/>
                    <a:pt x="42" y="37"/>
                    <a:pt x="40" y="43"/>
                  </a:cubicBezTo>
                  <a:cubicBezTo>
                    <a:pt x="46" y="30"/>
                    <a:pt x="48" y="13"/>
                    <a:pt x="34" y="5"/>
                  </a:cubicBezTo>
                  <a:cubicBezTo>
                    <a:pt x="30" y="2"/>
                    <a:pt x="24" y="0"/>
                    <a:pt x="18" y="0"/>
                  </a:cubicBezTo>
                  <a:cubicBezTo>
                    <a:pt x="15" y="1"/>
                    <a:pt x="8" y="6"/>
                    <a:pt x="6" y="1"/>
                  </a:cubicBezTo>
                  <a:cubicBezTo>
                    <a:pt x="6" y="3"/>
                    <a:pt x="5" y="5"/>
                    <a:pt x="4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0" name="Freeform 87">
              <a:extLst>
                <a:ext uri="{FF2B5EF4-FFF2-40B4-BE49-F238E27FC236}">
                  <a16:creationId xmlns:a16="http://schemas.microsoft.com/office/drawing/2014/main" id="{7F8DF6AD-B30C-4604-A4BF-9F6D36A4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2" y="2631"/>
              <a:ext cx="63" cy="254"/>
            </a:xfrm>
            <a:custGeom>
              <a:avLst/>
              <a:gdLst>
                <a:gd name="T0" fmla="*/ 0 w 28"/>
                <a:gd name="T1" fmla="*/ 29 h 106"/>
                <a:gd name="T2" fmla="*/ 162 w 28"/>
                <a:gd name="T3" fmla="*/ 728 h 106"/>
                <a:gd name="T4" fmla="*/ 207 w 28"/>
                <a:gd name="T5" fmla="*/ 1102 h 106"/>
                <a:gd name="T6" fmla="*/ 320 w 28"/>
                <a:gd name="T7" fmla="*/ 1459 h 106"/>
                <a:gd name="T8" fmla="*/ 182 w 28"/>
                <a:gd name="T9" fmla="*/ 719 h 106"/>
                <a:gd name="T10" fmla="*/ 25 w 28"/>
                <a:gd name="T11" fmla="*/ 58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" h="106">
                  <a:moveTo>
                    <a:pt x="0" y="2"/>
                  </a:moveTo>
                  <a:cubicBezTo>
                    <a:pt x="9" y="0"/>
                    <a:pt x="13" y="46"/>
                    <a:pt x="14" y="53"/>
                  </a:cubicBezTo>
                  <a:cubicBezTo>
                    <a:pt x="16" y="62"/>
                    <a:pt x="16" y="71"/>
                    <a:pt x="18" y="80"/>
                  </a:cubicBezTo>
                  <a:cubicBezTo>
                    <a:pt x="20" y="89"/>
                    <a:pt x="26" y="97"/>
                    <a:pt x="28" y="106"/>
                  </a:cubicBezTo>
                  <a:cubicBezTo>
                    <a:pt x="20" y="88"/>
                    <a:pt x="15" y="71"/>
                    <a:pt x="16" y="52"/>
                  </a:cubicBezTo>
                  <a:cubicBezTo>
                    <a:pt x="17" y="35"/>
                    <a:pt x="16" y="15"/>
                    <a:pt x="2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1" name="Freeform 88">
              <a:extLst>
                <a:ext uri="{FF2B5EF4-FFF2-40B4-BE49-F238E27FC236}">
                  <a16:creationId xmlns:a16="http://schemas.microsoft.com/office/drawing/2014/main" id="{768703FD-6703-45F7-AD7E-4FC5A154C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" y="2708"/>
              <a:ext cx="80" cy="119"/>
            </a:xfrm>
            <a:custGeom>
              <a:avLst/>
              <a:gdLst>
                <a:gd name="T0" fmla="*/ 316 w 36"/>
                <a:gd name="T1" fmla="*/ 40 h 50"/>
                <a:gd name="T2" fmla="*/ 89 w 36"/>
                <a:gd name="T3" fmla="*/ 674 h 50"/>
                <a:gd name="T4" fmla="*/ 178 w 36"/>
                <a:gd name="T5" fmla="*/ 226 h 50"/>
                <a:gd name="T6" fmla="*/ 396 w 36"/>
                <a:gd name="T7" fmla="*/ 12 h 50"/>
                <a:gd name="T8" fmla="*/ 331 w 36"/>
                <a:gd name="T9" fmla="*/ 12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50">
                  <a:moveTo>
                    <a:pt x="29" y="3"/>
                  </a:moveTo>
                  <a:cubicBezTo>
                    <a:pt x="13" y="6"/>
                    <a:pt x="0" y="35"/>
                    <a:pt x="8" y="50"/>
                  </a:cubicBezTo>
                  <a:cubicBezTo>
                    <a:pt x="8" y="39"/>
                    <a:pt x="9" y="25"/>
                    <a:pt x="16" y="17"/>
                  </a:cubicBezTo>
                  <a:cubicBezTo>
                    <a:pt x="21" y="11"/>
                    <a:pt x="27" y="2"/>
                    <a:pt x="36" y="1"/>
                  </a:cubicBezTo>
                  <a:cubicBezTo>
                    <a:pt x="33" y="0"/>
                    <a:pt x="32" y="0"/>
                    <a:pt x="30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2" name="Freeform 89">
              <a:extLst>
                <a:ext uri="{FF2B5EF4-FFF2-40B4-BE49-F238E27FC236}">
                  <a16:creationId xmlns:a16="http://schemas.microsoft.com/office/drawing/2014/main" id="{0CEE59D4-0C98-48F7-B8CB-7EFE7F4B6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430"/>
              <a:ext cx="680" cy="232"/>
            </a:xfrm>
            <a:custGeom>
              <a:avLst/>
              <a:gdLst>
                <a:gd name="T0" fmla="*/ 0 w 304"/>
                <a:gd name="T1" fmla="*/ 1315 h 97"/>
                <a:gd name="T2" fmla="*/ 841 w 304"/>
                <a:gd name="T3" fmla="*/ 258 h 97"/>
                <a:gd name="T4" fmla="*/ 1767 w 304"/>
                <a:gd name="T5" fmla="*/ 658 h 97"/>
                <a:gd name="T6" fmla="*/ 2027 w 304"/>
                <a:gd name="T7" fmla="*/ 617 h 97"/>
                <a:gd name="T8" fmla="*/ 2237 w 304"/>
                <a:gd name="T9" fmla="*/ 588 h 97"/>
                <a:gd name="T10" fmla="*/ 3322 w 304"/>
                <a:gd name="T11" fmla="*/ 658 h 97"/>
                <a:gd name="T12" fmla="*/ 3366 w 304"/>
                <a:gd name="T13" fmla="*/ 1093 h 97"/>
                <a:gd name="T14" fmla="*/ 3123 w 304"/>
                <a:gd name="T15" fmla="*/ 1110 h 97"/>
                <a:gd name="T16" fmla="*/ 2888 w 304"/>
                <a:gd name="T17" fmla="*/ 670 h 97"/>
                <a:gd name="T18" fmla="*/ 1812 w 304"/>
                <a:gd name="T19" fmla="*/ 1052 h 97"/>
                <a:gd name="T20" fmla="*/ 705 w 304"/>
                <a:gd name="T21" fmla="*/ 617 h 97"/>
                <a:gd name="T22" fmla="*/ 280 w 304"/>
                <a:gd name="T23" fmla="*/ 1327 h 97"/>
                <a:gd name="T24" fmla="*/ 0 w 304"/>
                <a:gd name="T25" fmla="*/ 1315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4" h="97">
                  <a:moveTo>
                    <a:pt x="0" y="96"/>
                  </a:moveTo>
                  <a:cubicBezTo>
                    <a:pt x="0" y="96"/>
                    <a:pt x="30" y="15"/>
                    <a:pt x="75" y="19"/>
                  </a:cubicBezTo>
                  <a:cubicBezTo>
                    <a:pt x="120" y="24"/>
                    <a:pt x="146" y="53"/>
                    <a:pt x="158" y="48"/>
                  </a:cubicBezTo>
                  <a:cubicBezTo>
                    <a:pt x="170" y="44"/>
                    <a:pt x="171" y="38"/>
                    <a:pt x="181" y="45"/>
                  </a:cubicBezTo>
                  <a:cubicBezTo>
                    <a:pt x="192" y="53"/>
                    <a:pt x="191" y="46"/>
                    <a:pt x="200" y="43"/>
                  </a:cubicBezTo>
                  <a:cubicBezTo>
                    <a:pt x="210" y="39"/>
                    <a:pt x="277" y="0"/>
                    <a:pt x="297" y="48"/>
                  </a:cubicBezTo>
                  <a:cubicBezTo>
                    <a:pt x="304" y="67"/>
                    <a:pt x="301" y="80"/>
                    <a:pt x="301" y="80"/>
                  </a:cubicBezTo>
                  <a:cubicBezTo>
                    <a:pt x="279" y="81"/>
                    <a:pt x="279" y="81"/>
                    <a:pt x="279" y="81"/>
                  </a:cubicBezTo>
                  <a:cubicBezTo>
                    <a:pt x="279" y="81"/>
                    <a:pt x="279" y="59"/>
                    <a:pt x="258" y="49"/>
                  </a:cubicBezTo>
                  <a:cubicBezTo>
                    <a:pt x="237" y="40"/>
                    <a:pt x="188" y="88"/>
                    <a:pt x="162" y="77"/>
                  </a:cubicBezTo>
                  <a:cubicBezTo>
                    <a:pt x="137" y="66"/>
                    <a:pt x="92" y="30"/>
                    <a:pt x="63" y="45"/>
                  </a:cubicBezTo>
                  <a:cubicBezTo>
                    <a:pt x="47" y="53"/>
                    <a:pt x="31" y="76"/>
                    <a:pt x="25" y="97"/>
                  </a:cubicBezTo>
                  <a:lnTo>
                    <a:pt x="0" y="96"/>
                  </a:lnTo>
                  <a:close/>
                </a:path>
              </a:pathLst>
            </a:custGeom>
            <a:solidFill>
              <a:srgbClr val="F2E8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3" name="Freeform 90">
              <a:extLst>
                <a:ext uri="{FF2B5EF4-FFF2-40B4-BE49-F238E27FC236}">
                  <a16:creationId xmlns:a16="http://schemas.microsoft.com/office/drawing/2014/main" id="{8BBA35D9-7133-4C6D-B0E6-975085A89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965"/>
              <a:ext cx="529" cy="687"/>
            </a:xfrm>
            <a:custGeom>
              <a:avLst/>
              <a:gdLst>
                <a:gd name="T0" fmla="*/ 1533 w 236"/>
                <a:gd name="T1" fmla="*/ 2822 h 288"/>
                <a:gd name="T2" fmla="*/ 518 w 236"/>
                <a:gd name="T3" fmla="*/ 3516 h 288"/>
                <a:gd name="T4" fmla="*/ 155 w 236"/>
                <a:gd name="T5" fmla="*/ 2419 h 288"/>
                <a:gd name="T6" fmla="*/ 845 w 236"/>
                <a:gd name="T7" fmla="*/ 1236 h 288"/>
                <a:gd name="T8" fmla="*/ 1036 w 236"/>
                <a:gd name="T9" fmla="*/ 1126 h 288"/>
                <a:gd name="T10" fmla="*/ 1080 w 236"/>
                <a:gd name="T11" fmla="*/ 1007 h 288"/>
                <a:gd name="T12" fmla="*/ 1226 w 236"/>
                <a:gd name="T13" fmla="*/ 1007 h 288"/>
                <a:gd name="T14" fmla="*/ 2206 w 236"/>
                <a:gd name="T15" fmla="*/ 246 h 288"/>
                <a:gd name="T16" fmla="*/ 2221 w 236"/>
                <a:gd name="T17" fmla="*/ 2362 h 288"/>
                <a:gd name="T18" fmla="*/ 1533 w 236"/>
                <a:gd name="T19" fmla="*/ 2822 h 2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288">
                  <a:moveTo>
                    <a:pt x="136" y="208"/>
                  </a:moveTo>
                  <a:cubicBezTo>
                    <a:pt x="120" y="219"/>
                    <a:pt x="80" y="288"/>
                    <a:pt x="46" y="259"/>
                  </a:cubicBezTo>
                  <a:cubicBezTo>
                    <a:pt x="28" y="243"/>
                    <a:pt x="28" y="206"/>
                    <a:pt x="14" y="178"/>
                  </a:cubicBezTo>
                  <a:cubicBezTo>
                    <a:pt x="0" y="150"/>
                    <a:pt x="18" y="91"/>
                    <a:pt x="75" y="91"/>
                  </a:cubicBezTo>
                  <a:cubicBezTo>
                    <a:pt x="88" y="91"/>
                    <a:pt x="92" y="88"/>
                    <a:pt x="92" y="83"/>
                  </a:cubicBezTo>
                  <a:cubicBezTo>
                    <a:pt x="93" y="78"/>
                    <a:pt x="92" y="76"/>
                    <a:pt x="96" y="74"/>
                  </a:cubicBezTo>
                  <a:cubicBezTo>
                    <a:pt x="101" y="73"/>
                    <a:pt x="103" y="81"/>
                    <a:pt x="109" y="74"/>
                  </a:cubicBezTo>
                  <a:cubicBezTo>
                    <a:pt x="114" y="68"/>
                    <a:pt x="169" y="0"/>
                    <a:pt x="196" y="18"/>
                  </a:cubicBezTo>
                  <a:cubicBezTo>
                    <a:pt x="223" y="35"/>
                    <a:pt x="236" y="141"/>
                    <a:pt x="197" y="174"/>
                  </a:cubicBezTo>
                  <a:cubicBezTo>
                    <a:pt x="168" y="198"/>
                    <a:pt x="160" y="190"/>
                    <a:pt x="136" y="208"/>
                  </a:cubicBezTo>
                  <a:close/>
                </a:path>
              </a:pathLst>
            </a:custGeom>
            <a:solidFill>
              <a:srgbClr val="F2E8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4" name="Freeform 91">
              <a:extLst>
                <a:ext uri="{FF2B5EF4-FFF2-40B4-BE49-F238E27FC236}">
                  <a16:creationId xmlns:a16="http://schemas.microsoft.com/office/drawing/2014/main" id="{DBB1FC80-7EF9-44D9-91EE-E74C4BF97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965"/>
              <a:ext cx="529" cy="687"/>
            </a:xfrm>
            <a:custGeom>
              <a:avLst/>
              <a:gdLst>
                <a:gd name="T0" fmla="*/ 1533 w 236"/>
                <a:gd name="T1" fmla="*/ 2822 h 288"/>
                <a:gd name="T2" fmla="*/ 518 w 236"/>
                <a:gd name="T3" fmla="*/ 3516 h 288"/>
                <a:gd name="T4" fmla="*/ 155 w 236"/>
                <a:gd name="T5" fmla="*/ 2419 h 288"/>
                <a:gd name="T6" fmla="*/ 845 w 236"/>
                <a:gd name="T7" fmla="*/ 1236 h 288"/>
                <a:gd name="T8" fmla="*/ 1036 w 236"/>
                <a:gd name="T9" fmla="*/ 1126 h 288"/>
                <a:gd name="T10" fmla="*/ 1080 w 236"/>
                <a:gd name="T11" fmla="*/ 1007 h 288"/>
                <a:gd name="T12" fmla="*/ 1226 w 236"/>
                <a:gd name="T13" fmla="*/ 1007 h 288"/>
                <a:gd name="T14" fmla="*/ 2206 w 236"/>
                <a:gd name="T15" fmla="*/ 246 h 288"/>
                <a:gd name="T16" fmla="*/ 2221 w 236"/>
                <a:gd name="T17" fmla="*/ 2362 h 288"/>
                <a:gd name="T18" fmla="*/ 1533 w 236"/>
                <a:gd name="T19" fmla="*/ 2822 h 2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288">
                  <a:moveTo>
                    <a:pt x="136" y="208"/>
                  </a:moveTo>
                  <a:cubicBezTo>
                    <a:pt x="120" y="219"/>
                    <a:pt x="80" y="288"/>
                    <a:pt x="46" y="259"/>
                  </a:cubicBezTo>
                  <a:cubicBezTo>
                    <a:pt x="28" y="243"/>
                    <a:pt x="28" y="206"/>
                    <a:pt x="14" y="178"/>
                  </a:cubicBezTo>
                  <a:cubicBezTo>
                    <a:pt x="0" y="150"/>
                    <a:pt x="18" y="91"/>
                    <a:pt x="75" y="91"/>
                  </a:cubicBezTo>
                  <a:cubicBezTo>
                    <a:pt x="88" y="91"/>
                    <a:pt x="92" y="88"/>
                    <a:pt x="92" y="83"/>
                  </a:cubicBezTo>
                  <a:cubicBezTo>
                    <a:pt x="93" y="78"/>
                    <a:pt x="92" y="76"/>
                    <a:pt x="96" y="74"/>
                  </a:cubicBezTo>
                  <a:cubicBezTo>
                    <a:pt x="101" y="73"/>
                    <a:pt x="103" y="81"/>
                    <a:pt x="109" y="74"/>
                  </a:cubicBezTo>
                  <a:cubicBezTo>
                    <a:pt x="114" y="68"/>
                    <a:pt x="169" y="0"/>
                    <a:pt x="196" y="18"/>
                  </a:cubicBezTo>
                  <a:cubicBezTo>
                    <a:pt x="223" y="35"/>
                    <a:pt x="236" y="141"/>
                    <a:pt x="197" y="174"/>
                  </a:cubicBezTo>
                  <a:cubicBezTo>
                    <a:pt x="168" y="198"/>
                    <a:pt x="160" y="190"/>
                    <a:pt x="136" y="208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5" name="Freeform 92">
              <a:extLst>
                <a:ext uri="{FF2B5EF4-FFF2-40B4-BE49-F238E27FC236}">
                  <a16:creationId xmlns:a16="http://schemas.microsoft.com/office/drawing/2014/main" id="{74F4DBEE-CF5D-4E4D-AB0D-C9D6B55E2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010"/>
              <a:ext cx="464" cy="597"/>
            </a:xfrm>
            <a:custGeom>
              <a:avLst/>
              <a:gdLst>
                <a:gd name="T0" fmla="*/ 1262 w 207"/>
                <a:gd name="T1" fmla="*/ 2481 h 250"/>
                <a:gd name="T2" fmla="*/ 453 w 207"/>
                <a:gd name="T3" fmla="*/ 3090 h 250"/>
                <a:gd name="T4" fmla="*/ 146 w 207"/>
                <a:gd name="T5" fmla="*/ 2082 h 250"/>
                <a:gd name="T6" fmla="*/ 753 w 207"/>
                <a:gd name="T7" fmla="*/ 1118 h 250"/>
                <a:gd name="T8" fmla="*/ 1161 w 207"/>
                <a:gd name="T9" fmla="*/ 884 h 250"/>
                <a:gd name="T10" fmla="*/ 1995 w 207"/>
                <a:gd name="T11" fmla="*/ 205 h 250"/>
                <a:gd name="T12" fmla="*/ 1950 w 207"/>
                <a:gd name="T13" fmla="*/ 2013 h 250"/>
                <a:gd name="T14" fmla="*/ 1262 w 207"/>
                <a:gd name="T15" fmla="*/ 2481 h 2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7" h="250">
                  <a:moveTo>
                    <a:pt x="112" y="182"/>
                  </a:moveTo>
                  <a:cubicBezTo>
                    <a:pt x="99" y="192"/>
                    <a:pt x="65" y="250"/>
                    <a:pt x="40" y="227"/>
                  </a:cubicBezTo>
                  <a:cubicBezTo>
                    <a:pt x="24" y="214"/>
                    <a:pt x="25" y="177"/>
                    <a:pt x="13" y="153"/>
                  </a:cubicBezTo>
                  <a:cubicBezTo>
                    <a:pt x="0" y="128"/>
                    <a:pt x="17" y="82"/>
                    <a:pt x="67" y="82"/>
                  </a:cubicBezTo>
                  <a:cubicBezTo>
                    <a:pt x="99" y="87"/>
                    <a:pt x="98" y="70"/>
                    <a:pt x="103" y="65"/>
                  </a:cubicBezTo>
                  <a:cubicBezTo>
                    <a:pt x="107" y="59"/>
                    <a:pt x="153" y="0"/>
                    <a:pt x="177" y="15"/>
                  </a:cubicBezTo>
                  <a:cubicBezTo>
                    <a:pt x="200" y="31"/>
                    <a:pt x="207" y="119"/>
                    <a:pt x="173" y="148"/>
                  </a:cubicBezTo>
                  <a:cubicBezTo>
                    <a:pt x="147" y="168"/>
                    <a:pt x="134" y="167"/>
                    <a:pt x="112" y="182"/>
                  </a:cubicBezTo>
                  <a:close/>
                </a:path>
              </a:pathLst>
            </a:custGeom>
            <a:solidFill>
              <a:srgbClr val="E7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6" name="Freeform 93">
              <a:extLst>
                <a:ext uri="{FF2B5EF4-FFF2-40B4-BE49-F238E27FC236}">
                  <a16:creationId xmlns:a16="http://schemas.microsoft.com/office/drawing/2014/main" id="{9D657E0A-F10B-432E-B396-54998C455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010"/>
              <a:ext cx="419" cy="566"/>
            </a:xfrm>
            <a:custGeom>
              <a:avLst/>
              <a:gdLst>
                <a:gd name="T0" fmla="*/ 506 w 187"/>
                <a:gd name="T1" fmla="*/ 2465 h 237"/>
                <a:gd name="T2" fmla="*/ 1069 w 187"/>
                <a:gd name="T3" fmla="*/ 1442 h 237"/>
                <a:gd name="T4" fmla="*/ 1631 w 187"/>
                <a:gd name="T5" fmla="*/ 982 h 237"/>
                <a:gd name="T6" fmla="*/ 2104 w 187"/>
                <a:gd name="T7" fmla="*/ 411 h 237"/>
                <a:gd name="T8" fmla="*/ 1994 w 187"/>
                <a:gd name="T9" fmla="*/ 205 h 237"/>
                <a:gd name="T10" fmla="*/ 1161 w 187"/>
                <a:gd name="T11" fmla="*/ 884 h 237"/>
                <a:gd name="T12" fmla="*/ 753 w 187"/>
                <a:gd name="T13" fmla="*/ 1118 h 237"/>
                <a:gd name="T14" fmla="*/ 146 w 187"/>
                <a:gd name="T15" fmla="*/ 2082 h 237"/>
                <a:gd name="T16" fmla="*/ 453 w 187"/>
                <a:gd name="T17" fmla="*/ 3090 h 237"/>
                <a:gd name="T18" fmla="*/ 834 w 187"/>
                <a:gd name="T19" fmla="*/ 3040 h 237"/>
                <a:gd name="T20" fmla="*/ 506 w 187"/>
                <a:gd name="T21" fmla="*/ 2465 h 2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87" h="237">
                  <a:moveTo>
                    <a:pt x="45" y="181"/>
                  </a:moveTo>
                  <a:cubicBezTo>
                    <a:pt x="32" y="156"/>
                    <a:pt x="45" y="121"/>
                    <a:pt x="95" y="106"/>
                  </a:cubicBezTo>
                  <a:cubicBezTo>
                    <a:pt x="123" y="99"/>
                    <a:pt x="141" y="78"/>
                    <a:pt x="145" y="72"/>
                  </a:cubicBezTo>
                  <a:cubicBezTo>
                    <a:pt x="161" y="50"/>
                    <a:pt x="164" y="3"/>
                    <a:pt x="187" y="30"/>
                  </a:cubicBezTo>
                  <a:cubicBezTo>
                    <a:pt x="184" y="23"/>
                    <a:pt x="181" y="18"/>
                    <a:pt x="177" y="15"/>
                  </a:cubicBezTo>
                  <a:cubicBezTo>
                    <a:pt x="153" y="0"/>
                    <a:pt x="107" y="59"/>
                    <a:pt x="103" y="65"/>
                  </a:cubicBezTo>
                  <a:cubicBezTo>
                    <a:pt x="98" y="70"/>
                    <a:pt x="99" y="87"/>
                    <a:pt x="67" y="82"/>
                  </a:cubicBezTo>
                  <a:cubicBezTo>
                    <a:pt x="17" y="82"/>
                    <a:pt x="0" y="128"/>
                    <a:pt x="13" y="153"/>
                  </a:cubicBezTo>
                  <a:cubicBezTo>
                    <a:pt x="25" y="177"/>
                    <a:pt x="24" y="214"/>
                    <a:pt x="40" y="227"/>
                  </a:cubicBezTo>
                  <a:cubicBezTo>
                    <a:pt x="51" y="237"/>
                    <a:pt x="63" y="232"/>
                    <a:pt x="74" y="223"/>
                  </a:cubicBezTo>
                  <a:cubicBezTo>
                    <a:pt x="27" y="231"/>
                    <a:pt x="54" y="199"/>
                    <a:pt x="45" y="181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7" name="Freeform 94">
              <a:extLst>
                <a:ext uri="{FF2B5EF4-FFF2-40B4-BE49-F238E27FC236}">
                  <a16:creationId xmlns:a16="http://schemas.microsoft.com/office/drawing/2014/main" id="{4790BB8B-9CE9-45D2-A886-E94B98AD9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1" y="1010"/>
              <a:ext cx="464" cy="597"/>
            </a:xfrm>
            <a:custGeom>
              <a:avLst/>
              <a:gdLst>
                <a:gd name="T0" fmla="*/ 1262 w 207"/>
                <a:gd name="T1" fmla="*/ 2481 h 250"/>
                <a:gd name="T2" fmla="*/ 453 w 207"/>
                <a:gd name="T3" fmla="*/ 3090 h 250"/>
                <a:gd name="T4" fmla="*/ 146 w 207"/>
                <a:gd name="T5" fmla="*/ 2082 h 250"/>
                <a:gd name="T6" fmla="*/ 753 w 207"/>
                <a:gd name="T7" fmla="*/ 1118 h 250"/>
                <a:gd name="T8" fmla="*/ 1161 w 207"/>
                <a:gd name="T9" fmla="*/ 884 h 250"/>
                <a:gd name="T10" fmla="*/ 1995 w 207"/>
                <a:gd name="T11" fmla="*/ 205 h 250"/>
                <a:gd name="T12" fmla="*/ 1950 w 207"/>
                <a:gd name="T13" fmla="*/ 2013 h 250"/>
                <a:gd name="T14" fmla="*/ 1262 w 207"/>
                <a:gd name="T15" fmla="*/ 2481 h 2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7" h="250">
                  <a:moveTo>
                    <a:pt x="112" y="182"/>
                  </a:moveTo>
                  <a:cubicBezTo>
                    <a:pt x="99" y="192"/>
                    <a:pt x="65" y="250"/>
                    <a:pt x="40" y="227"/>
                  </a:cubicBezTo>
                  <a:cubicBezTo>
                    <a:pt x="24" y="214"/>
                    <a:pt x="25" y="177"/>
                    <a:pt x="13" y="153"/>
                  </a:cubicBezTo>
                  <a:cubicBezTo>
                    <a:pt x="0" y="128"/>
                    <a:pt x="17" y="82"/>
                    <a:pt x="67" y="82"/>
                  </a:cubicBezTo>
                  <a:cubicBezTo>
                    <a:pt x="99" y="87"/>
                    <a:pt x="98" y="70"/>
                    <a:pt x="103" y="65"/>
                  </a:cubicBezTo>
                  <a:cubicBezTo>
                    <a:pt x="107" y="59"/>
                    <a:pt x="153" y="0"/>
                    <a:pt x="177" y="15"/>
                  </a:cubicBezTo>
                  <a:cubicBezTo>
                    <a:pt x="200" y="31"/>
                    <a:pt x="207" y="119"/>
                    <a:pt x="173" y="148"/>
                  </a:cubicBezTo>
                  <a:cubicBezTo>
                    <a:pt x="147" y="168"/>
                    <a:pt x="134" y="167"/>
                    <a:pt x="112" y="182"/>
                  </a:cubicBezTo>
                  <a:close/>
                </a:path>
              </a:pathLst>
            </a:custGeom>
            <a:noFill/>
            <a:ln w="952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8" name="Freeform 95">
              <a:extLst>
                <a:ext uri="{FF2B5EF4-FFF2-40B4-BE49-F238E27FC236}">
                  <a16:creationId xmlns:a16="http://schemas.microsoft.com/office/drawing/2014/main" id="{95F7DDE0-E4E1-43A4-AFA5-B8103B8A4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903"/>
              <a:ext cx="22" cy="31"/>
            </a:xfrm>
            <a:custGeom>
              <a:avLst/>
              <a:gdLst>
                <a:gd name="T0" fmla="*/ 0 w 10"/>
                <a:gd name="T1" fmla="*/ 136 h 13"/>
                <a:gd name="T2" fmla="*/ 64 w 10"/>
                <a:gd name="T3" fmla="*/ 98 h 13"/>
                <a:gd name="T4" fmla="*/ 44 w 10"/>
                <a:gd name="T5" fmla="*/ 0 h 13"/>
                <a:gd name="T6" fmla="*/ 73 w 10"/>
                <a:gd name="T7" fmla="*/ 57 h 13"/>
                <a:gd name="T8" fmla="*/ 88 w 10"/>
                <a:gd name="T9" fmla="*/ 98 h 13"/>
                <a:gd name="T10" fmla="*/ 106 w 10"/>
                <a:gd name="T11" fmla="*/ 148 h 13"/>
                <a:gd name="T12" fmla="*/ 106 w 10"/>
                <a:gd name="T13" fmla="*/ 176 h 13"/>
                <a:gd name="T14" fmla="*/ 73 w 10"/>
                <a:gd name="T15" fmla="*/ 176 h 13"/>
                <a:gd name="T16" fmla="*/ 44 w 10"/>
                <a:gd name="T17" fmla="*/ 165 h 13"/>
                <a:gd name="T18" fmla="*/ 9 w 10"/>
                <a:gd name="T19" fmla="*/ 148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" h="13">
                  <a:moveTo>
                    <a:pt x="0" y="10"/>
                  </a:moveTo>
                  <a:cubicBezTo>
                    <a:pt x="3" y="10"/>
                    <a:pt x="5" y="9"/>
                    <a:pt x="6" y="7"/>
                  </a:cubicBezTo>
                  <a:cubicBezTo>
                    <a:pt x="6" y="4"/>
                    <a:pt x="5" y="2"/>
                    <a:pt x="4" y="0"/>
                  </a:cubicBezTo>
                  <a:cubicBezTo>
                    <a:pt x="5" y="1"/>
                    <a:pt x="6" y="3"/>
                    <a:pt x="7" y="4"/>
                  </a:cubicBezTo>
                  <a:cubicBezTo>
                    <a:pt x="7" y="5"/>
                    <a:pt x="8" y="5"/>
                    <a:pt x="8" y="7"/>
                  </a:cubicBezTo>
                  <a:cubicBezTo>
                    <a:pt x="9" y="8"/>
                    <a:pt x="10" y="9"/>
                    <a:pt x="10" y="11"/>
                  </a:cubicBezTo>
                  <a:cubicBezTo>
                    <a:pt x="10" y="12"/>
                    <a:pt x="10" y="12"/>
                    <a:pt x="10" y="13"/>
                  </a:cubicBezTo>
                  <a:cubicBezTo>
                    <a:pt x="9" y="13"/>
                    <a:pt x="8" y="13"/>
                    <a:pt x="7" y="13"/>
                  </a:cubicBezTo>
                  <a:cubicBezTo>
                    <a:pt x="6" y="12"/>
                    <a:pt x="5" y="12"/>
                    <a:pt x="4" y="12"/>
                  </a:cubicBezTo>
                  <a:cubicBezTo>
                    <a:pt x="3" y="12"/>
                    <a:pt x="1" y="11"/>
                    <a:pt x="1" y="1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39" name="Freeform 96">
              <a:extLst>
                <a:ext uri="{FF2B5EF4-FFF2-40B4-BE49-F238E27FC236}">
                  <a16:creationId xmlns:a16="http://schemas.microsoft.com/office/drawing/2014/main" id="{73367A13-3E9A-48BB-9135-2CC91F886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879"/>
              <a:ext cx="42" cy="31"/>
            </a:xfrm>
            <a:custGeom>
              <a:avLst/>
              <a:gdLst>
                <a:gd name="T0" fmla="*/ 0 w 19"/>
                <a:gd name="T1" fmla="*/ 69 h 13"/>
                <a:gd name="T2" fmla="*/ 97 w 19"/>
                <a:gd name="T3" fmla="*/ 107 h 13"/>
                <a:gd name="T4" fmla="*/ 153 w 19"/>
                <a:gd name="T5" fmla="*/ 69 h 13"/>
                <a:gd name="T6" fmla="*/ 206 w 19"/>
                <a:gd name="T7" fmla="*/ 0 h 13"/>
                <a:gd name="T8" fmla="*/ 88 w 19"/>
                <a:gd name="T9" fmla="*/ 165 h 13"/>
                <a:gd name="T10" fmla="*/ 9 w 19"/>
                <a:gd name="T11" fmla="*/ 79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3">
                  <a:moveTo>
                    <a:pt x="0" y="5"/>
                  </a:moveTo>
                  <a:cubicBezTo>
                    <a:pt x="2" y="7"/>
                    <a:pt x="6" y="9"/>
                    <a:pt x="9" y="8"/>
                  </a:cubicBezTo>
                  <a:cubicBezTo>
                    <a:pt x="11" y="7"/>
                    <a:pt x="12" y="6"/>
                    <a:pt x="14" y="5"/>
                  </a:cubicBezTo>
                  <a:cubicBezTo>
                    <a:pt x="15" y="3"/>
                    <a:pt x="16" y="1"/>
                    <a:pt x="19" y="0"/>
                  </a:cubicBezTo>
                  <a:cubicBezTo>
                    <a:pt x="15" y="4"/>
                    <a:pt x="13" y="10"/>
                    <a:pt x="8" y="12"/>
                  </a:cubicBezTo>
                  <a:cubicBezTo>
                    <a:pt x="5" y="13"/>
                    <a:pt x="1" y="9"/>
                    <a:pt x="1" y="6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0" name="Freeform 97">
              <a:extLst>
                <a:ext uri="{FF2B5EF4-FFF2-40B4-BE49-F238E27FC236}">
                  <a16:creationId xmlns:a16="http://schemas.microsoft.com/office/drawing/2014/main" id="{334CED3E-4129-4D21-9972-2C062F021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4" y="1046"/>
              <a:ext cx="11" cy="14"/>
            </a:xfrm>
            <a:custGeom>
              <a:avLst/>
              <a:gdLst>
                <a:gd name="T0" fmla="*/ 0 w 5"/>
                <a:gd name="T1" fmla="*/ 65 h 6"/>
                <a:gd name="T2" fmla="*/ 9 w 5"/>
                <a:gd name="T3" fmla="*/ 65 h 6"/>
                <a:gd name="T4" fmla="*/ 20 w 5"/>
                <a:gd name="T5" fmla="*/ 65 h 6"/>
                <a:gd name="T6" fmla="*/ 33 w 5"/>
                <a:gd name="T7" fmla="*/ 37 h 6"/>
                <a:gd name="T8" fmla="*/ 33 w 5"/>
                <a:gd name="T9" fmla="*/ 28 h 6"/>
                <a:gd name="T10" fmla="*/ 20 w 5"/>
                <a:gd name="T11" fmla="*/ 0 h 6"/>
                <a:gd name="T12" fmla="*/ 44 w 5"/>
                <a:gd name="T13" fmla="*/ 28 h 6"/>
                <a:gd name="T14" fmla="*/ 44 w 5"/>
                <a:gd name="T15" fmla="*/ 49 h 6"/>
                <a:gd name="T16" fmla="*/ 9 w 5"/>
                <a:gd name="T17" fmla="*/ 65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6">
                  <a:moveTo>
                    <a:pt x="0" y="5"/>
                  </a:moveTo>
                  <a:cubicBezTo>
                    <a:pt x="0" y="5"/>
                    <a:pt x="1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4"/>
                    <a:pt x="3" y="4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3" y="0"/>
                    <a:pt x="3" y="2"/>
                    <a:pt x="4" y="2"/>
                  </a:cubicBezTo>
                  <a:cubicBezTo>
                    <a:pt x="4" y="3"/>
                    <a:pt x="5" y="4"/>
                    <a:pt x="4" y="4"/>
                  </a:cubicBezTo>
                  <a:cubicBezTo>
                    <a:pt x="4" y="6"/>
                    <a:pt x="2" y="5"/>
                    <a:pt x="1" y="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1" name="Freeform 98">
              <a:extLst>
                <a:ext uri="{FF2B5EF4-FFF2-40B4-BE49-F238E27FC236}">
                  <a16:creationId xmlns:a16="http://schemas.microsoft.com/office/drawing/2014/main" id="{547BFD14-EF52-4EA1-94D4-598B86A3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905"/>
              <a:ext cx="15" cy="31"/>
            </a:xfrm>
            <a:custGeom>
              <a:avLst/>
              <a:gdLst>
                <a:gd name="T0" fmla="*/ 0 w 7"/>
                <a:gd name="T1" fmla="*/ 0 h 13"/>
                <a:gd name="T2" fmla="*/ 19 w 7"/>
                <a:gd name="T3" fmla="*/ 79 h 13"/>
                <a:gd name="T4" fmla="*/ 0 w 7"/>
                <a:gd name="T5" fmla="*/ 148 h 13"/>
                <a:gd name="T6" fmla="*/ 19 w 7"/>
                <a:gd name="T7" fmla="*/ 165 h 13"/>
                <a:gd name="T8" fmla="*/ 41 w 7"/>
                <a:gd name="T9" fmla="*/ 165 h 13"/>
                <a:gd name="T10" fmla="*/ 60 w 7"/>
                <a:gd name="T11" fmla="*/ 176 h 13"/>
                <a:gd name="T12" fmla="*/ 69 w 7"/>
                <a:gd name="T13" fmla="*/ 107 h 13"/>
                <a:gd name="T14" fmla="*/ 51 w 7"/>
                <a:gd name="T15" fmla="*/ 41 h 13"/>
                <a:gd name="T16" fmla="*/ 28 w 7"/>
                <a:gd name="T17" fmla="*/ 12 h 13"/>
                <a:gd name="T18" fmla="*/ 0 w 7"/>
                <a:gd name="T19" fmla="*/ 0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2"/>
                    <a:pt x="2" y="4"/>
                    <a:pt x="2" y="6"/>
                  </a:cubicBezTo>
                  <a:cubicBezTo>
                    <a:pt x="2" y="8"/>
                    <a:pt x="1" y="10"/>
                    <a:pt x="0" y="11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3" y="12"/>
                    <a:pt x="3" y="12"/>
                    <a:pt x="4" y="12"/>
                  </a:cubicBezTo>
                  <a:cubicBezTo>
                    <a:pt x="5" y="12"/>
                    <a:pt x="5" y="13"/>
                    <a:pt x="6" y="13"/>
                  </a:cubicBezTo>
                  <a:cubicBezTo>
                    <a:pt x="7" y="12"/>
                    <a:pt x="7" y="9"/>
                    <a:pt x="7" y="8"/>
                  </a:cubicBezTo>
                  <a:cubicBezTo>
                    <a:pt x="6" y="6"/>
                    <a:pt x="6" y="5"/>
                    <a:pt x="5" y="3"/>
                  </a:cubicBezTo>
                  <a:cubicBezTo>
                    <a:pt x="4" y="2"/>
                    <a:pt x="4" y="2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2" name="Freeform 99">
              <a:extLst>
                <a:ext uri="{FF2B5EF4-FFF2-40B4-BE49-F238E27FC236}">
                  <a16:creationId xmlns:a16="http://schemas.microsoft.com/office/drawing/2014/main" id="{7B5494BF-B91B-4B7F-9ADB-C082EABB4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895"/>
              <a:ext cx="27" cy="17"/>
            </a:xfrm>
            <a:custGeom>
              <a:avLst/>
              <a:gdLst>
                <a:gd name="T0" fmla="*/ 0 w 12"/>
                <a:gd name="T1" fmla="*/ 0 h 7"/>
                <a:gd name="T2" fmla="*/ 36 w 12"/>
                <a:gd name="T3" fmla="*/ 29 h 7"/>
                <a:gd name="T4" fmla="*/ 72 w 12"/>
                <a:gd name="T5" fmla="*/ 41 h 7"/>
                <a:gd name="T6" fmla="*/ 101 w 12"/>
                <a:gd name="T7" fmla="*/ 58 h 7"/>
                <a:gd name="T8" fmla="*/ 137 w 12"/>
                <a:gd name="T9" fmla="*/ 70 h 7"/>
                <a:gd name="T10" fmla="*/ 81 w 12"/>
                <a:gd name="T11" fmla="*/ 100 h 7"/>
                <a:gd name="T12" fmla="*/ 36 w 12"/>
                <a:gd name="T13" fmla="*/ 70 h 7"/>
                <a:gd name="T14" fmla="*/ 0 w 12"/>
                <a:gd name="T15" fmla="*/ 12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7" y="4"/>
                    <a:pt x="8" y="4"/>
                    <a:pt x="9" y="4"/>
                  </a:cubicBezTo>
                  <a:cubicBezTo>
                    <a:pt x="10" y="5"/>
                    <a:pt x="11" y="5"/>
                    <a:pt x="12" y="5"/>
                  </a:cubicBezTo>
                  <a:cubicBezTo>
                    <a:pt x="10" y="5"/>
                    <a:pt x="9" y="6"/>
                    <a:pt x="7" y="7"/>
                  </a:cubicBezTo>
                  <a:cubicBezTo>
                    <a:pt x="5" y="7"/>
                    <a:pt x="4" y="7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</a:path>
              </a:pathLst>
            </a:custGeom>
            <a:solidFill>
              <a:srgbClr val="F5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3" name="Freeform 100">
              <a:extLst>
                <a:ext uri="{FF2B5EF4-FFF2-40B4-BE49-F238E27FC236}">
                  <a16:creationId xmlns:a16="http://schemas.microsoft.com/office/drawing/2014/main" id="{06988737-BBD6-40F5-ABEE-D12DBDF7C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" y="1151"/>
              <a:ext cx="60" cy="26"/>
            </a:xfrm>
            <a:custGeom>
              <a:avLst/>
              <a:gdLst>
                <a:gd name="T0" fmla="*/ 0 w 27"/>
                <a:gd name="T1" fmla="*/ 0 h 11"/>
                <a:gd name="T2" fmla="*/ 109 w 27"/>
                <a:gd name="T3" fmla="*/ 144 h 11"/>
                <a:gd name="T4" fmla="*/ 218 w 27"/>
                <a:gd name="T5" fmla="*/ 144 h 11"/>
                <a:gd name="T6" fmla="*/ 0 w 27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27" y="11"/>
                    <a:pt x="1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12" y="1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4" name="Freeform 101">
              <a:extLst>
                <a:ext uri="{FF2B5EF4-FFF2-40B4-BE49-F238E27FC236}">
                  <a16:creationId xmlns:a16="http://schemas.microsoft.com/office/drawing/2014/main" id="{609BFF60-B303-463F-8030-57649459C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" y="1127"/>
              <a:ext cx="54" cy="17"/>
            </a:xfrm>
            <a:custGeom>
              <a:avLst/>
              <a:gdLst>
                <a:gd name="T0" fmla="*/ 0 w 24"/>
                <a:gd name="T1" fmla="*/ 0 h 7"/>
                <a:gd name="T2" fmla="*/ 254 w 24"/>
                <a:gd name="T3" fmla="*/ 100 h 7"/>
                <a:gd name="T4" fmla="*/ 275 w 24"/>
                <a:gd name="T5" fmla="*/ 58 h 7"/>
                <a:gd name="T6" fmla="*/ 0 w 2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7">
                  <a:moveTo>
                    <a:pt x="0" y="0"/>
                  </a:moveTo>
                  <a:cubicBezTo>
                    <a:pt x="22" y="7"/>
                    <a:pt x="22" y="7"/>
                    <a:pt x="22" y="7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19" y="6"/>
                    <a:pt x="0" y="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5" name="Freeform 102">
              <a:extLst>
                <a:ext uri="{FF2B5EF4-FFF2-40B4-BE49-F238E27FC236}">
                  <a16:creationId xmlns:a16="http://schemas.microsoft.com/office/drawing/2014/main" id="{B230866A-18B3-416A-B2E1-FB4701B44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024"/>
              <a:ext cx="31" cy="36"/>
            </a:xfrm>
            <a:custGeom>
              <a:avLst/>
              <a:gdLst>
                <a:gd name="T0" fmla="*/ 0 w 14"/>
                <a:gd name="T1" fmla="*/ 82 h 15"/>
                <a:gd name="T2" fmla="*/ 153 w 14"/>
                <a:gd name="T3" fmla="*/ 0 h 15"/>
                <a:gd name="T4" fmla="*/ 153 w 14"/>
                <a:gd name="T5" fmla="*/ 197 h 15"/>
                <a:gd name="T6" fmla="*/ 109 w 14"/>
                <a:gd name="T7" fmla="*/ 168 h 15"/>
                <a:gd name="T8" fmla="*/ 97 w 14"/>
                <a:gd name="T9" fmla="*/ 110 h 15"/>
                <a:gd name="T10" fmla="*/ 53 w 14"/>
                <a:gd name="T11" fmla="*/ 139 h 15"/>
                <a:gd name="T12" fmla="*/ 0 w 14"/>
                <a:gd name="T13" fmla="*/ 82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15">
                  <a:moveTo>
                    <a:pt x="0" y="6"/>
                  </a:moveTo>
                  <a:cubicBezTo>
                    <a:pt x="0" y="6"/>
                    <a:pt x="4" y="15"/>
                    <a:pt x="14" y="0"/>
                  </a:cubicBezTo>
                  <a:cubicBezTo>
                    <a:pt x="14" y="0"/>
                    <a:pt x="6" y="15"/>
                    <a:pt x="14" y="14"/>
                  </a:cubicBezTo>
                  <a:cubicBezTo>
                    <a:pt x="14" y="14"/>
                    <a:pt x="10" y="13"/>
                    <a:pt x="10" y="12"/>
                  </a:cubicBezTo>
                  <a:cubicBezTo>
                    <a:pt x="10" y="11"/>
                    <a:pt x="9" y="8"/>
                    <a:pt x="9" y="8"/>
                  </a:cubicBezTo>
                  <a:cubicBezTo>
                    <a:pt x="9" y="8"/>
                    <a:pt x="6" y="10"/>
                    <a:pt x="5" y="10"/>
                  </a:cubicBezTo>
                  <a:cubicBezTo>
                    <a:pt x="4" y="10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6" name="Freeform 103">
              <a:extLst>
                <a:ext uri="{FF2B5EF4-FFF2-40B4-BE49-F238E27FC236}">
                  <a16:creationId xmlns:a16="http://schemas.microsoft.com/office/drawing/2014/main" id="{FBDA73D5-A50D-439F-958C-BB54BC684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182"/>
              <a:ext cx="235" cy="313"/>
            </a:xfrm>
            <a:custGeom>
              <a:avLst/>
              <a:gdLst>
                <a:gd name="T0" fmla="*/ 1141 w 105"/>
                <a:gd name="T1" fmla="*/ 0 h 131"/>
                <a:gd name="T2" fmla="*/ 942 w 105"/>
                <a:gd name="T3" fmla="*/ 953 h 131"/>
                <a:gd name="T4" fmla="*/ 0 w 105"/>
                <a:gd name="T5" fmla="*/ 1787 h 131"/>
                <a:gd name="T6" fmla="*/ 392 w 105"/>
                <a:gd name="T7" fmla="*/ 1187 h 131"/>
                <a:gd name="T8" fmla="*/ 1141 w 105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" h="131">
                  <a:moveTo>
                    <a:pt x="102" y="0"/>
                  </a:moveTo>
                  <a:cubicBezTo>
                    <a:pt x="102" y="0"/>
                    <a:pt x="105" y="49"/>
                    <a:pt x="84" y="70"/>
                  </a:cubicBezTo>
                  <a:cubicBezTo>
                    <a:pt x="50" y="102"/>
                    <a:pt x="22" y="93"/>
                    <a:pt x="0" y="131"/>
                  </a:cubicBezTo>
                  <a:cubicBezTo>
                    <a:pt x="0" y="131"/>
                    <a:pt x="1" y="100"/>
                    <a:pt x="35" y="87"/>
                  </a:cubicBezTo>
                  <a:cubicBezTo>
                    <a:pt x="68" y="73"/>
                    <a:pt x="101" y="61"/>
                    <a:pt x="102" y="0"/>
                  </a:cubicBezTo>
                  <a:close/>
                </a:path>
              </a:pathLst>
            </a:custGeom>
            <a:solidFill>
              <a:srgbClr val="EDB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7" name="Freeform 104">
              <a:extLst>
                <a:ext uri="{FF2B5EF4-FFF2-40B4-BE49-F238E27FC236}">
                  <a16:creationId xmlns:a16="http://schemas.microsoft.com/office/drawing/2014/main" id="{6EC059C5-3B58-46C0-BDE3-92E2953EA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270"/>
              <a:ext cx="206" cy="201"/>
            </a:xfrm>
            <a:custGeom>
              <a:avLst/>
              <a:gdLst>
                <a:gd name="T0" fmla="*/ 1032 w 92"/>
                <a:gd name="T1" fmla="*/ 0 h 84"/>
                <a:gd name="T2" fmla="*/ 607 w 92"/>
                <a:gd name="T3" fmla="*/ 670 h 84"/>
                <a:gd name="T4" fmla="*/ 0 w 92"/>
                <a:gd name="T5" fmla="*/ 1151 h 84"/>
                <a:gd name="T6" fmla="*/ 452 w 92"/>
                <a:gd name="T7" fmla="*/ 711 h 84"/>
                <a:gd name="T8" fmla="*/ 1032 w 92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2" h="84">
                  <a:moveTo>
                    <a:pt x="92" y="0"/>
                  </a:moveTo>
                  <a:cubicBezTo>
                    <a:pt x="92" y="0"/>
                    <a:pt x="90" y="32"/>
                    <a:pt x="54" y="49"/>
                  </a:cubicBezTo>
                  <a:cubicBezTo>
                    <a:pt x="19" y="66"/>
                    <a:pt x="15" y="68"/>
                    <a:pt x="0" y="84"/>
                  </a:cubicBezTo>
                  <a:cubicBezTo>
                    <a:pt x="0" y="84"/>
                    <a:pt x="12" y="63"/>
                    <a:pt x="40" y="52"/>
                  </a:cubicBezTo>
                  <a:cubicBezTo>
                    <a:pt x="87" y="35"/>
                    <a:pt x="92" y="0"/>
                    <a:pt x="92" y="0"/>
                  </a:cubicBezTo>
                  <a:close/>
                </a:path>
              </a:pathLst>
            </a:custGeom>
            <a:solidFill>
              <a:srgbClr val="F3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8" name="Freeform 105">
              <a:extLst>
                <a:ext uri="{FF2B5EF4-FFF2-40B4-BE49-F238E27FC236}">
                  <a16:creationId xmlns:a16="http://schemas.microsoft.com/office/drawing/2014/main" id="{E12AED45-070A-477E-B7D4-486385E7E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693"/>
              <a:ext cx="1689" cy="839"/>
            </a:xfrm>
            <a:custGeom>
              <a:avLst/>
              <a:gdLst>
                <a:gd name="T0" fmla="*/ 0 w 754"/>
                <a:gd name="T1" fmla="*/ 3949 h 351"/>
                <a:gd name="T2" fmla="*/ 260 w 754"/>
                <a:gd name="T3" fmla="*/ 3863 h 351"/>
                <a:gd name="T4" fmla="*/ 1496 w 754"/>
                <a:gd name="T5" fmla="*/ 4467 h 351"/>
                <a:gd name="T6" fmla="*/ 2419 w 754"/>
                <a:gd name="T7" fmla="*/ 3715 h 351"/>
                <a:gd name="T8" fmla="*/ 2775 w 754"/>
                <a:gd name="T9" fmla="*/ 3370 h 351"/>
                <a:gd name="T10" fmla="*/ 3282 w 754"/>
                <a:gd name="T11" fmla="*/ 2034 h 351"/>
                <a:gd name="T12" fmla="*/ 3674 w 754"/>
                <a:gd name="T13" fmla="*/ 1147 h 351"/>
                <a:gd name="T14" fmla="*/ 3808 w 754"/>
                <a:gd name="T15" fmla="*/ 932 h 351"/>
                <a:gd name="T16" fmla="*/ 4025 w 754"/>
                <a:gd name="T17" fmla="*/ 1092 h 351"/>
                <a:gd name="T18" fmla="*/ 4314 w 754"/>
                <a:gd name="T19" fmla="*/ 1131 h 351"/>
                <a:gd name="T20" fmla="*/ 4476 w 754"/>
                <a:gd name="T21" fmla="*/ 1092 h 351"/>
                <a:gd name="T22" fmla="*/ 4576 w 754"/>
                <a:gd name="T23" fmla="*/ 1308 h 351"/>
                <a:gd name="T24" fmla="*/ 5103 w 754"/>
                <a:gd name="T25" fmla="*/ 1817 h 351"/>
                <a:gd name="T26" fmla="*/ 5338 w 754"/>
                <a:gd name="T27" fmla="*/ 1898 h 351"/>
                <a:gd name="T28" fmla="*/ 5450 w 754"/>
                <a:gd name="T29" fmla="*/ 2113 h 351"/>
                <a:gd name="T30" fmla="*/ 6633 w 754"/>
                <a:gd name="T31" fmla="*/ 2092 h 351"/>
                <a:gd name="T32" fmla="*/ 6778 w 754"/>
                <a:gd name="T33" fmla="*/ 1829 h 351"/>
                <a:gd name="T34" fmla="*/ 7036 w 754"/>
                <a:gd name="T35" fmla="*/ 1805 h 351"/>
                <a:gd name="T36" fmla="*/ 7652 w 754"/>
                <a:gd name="T37" fmla="*/ 942 h 351"/>
                <a:gd name="T38" fmla="*/ 7742 w 754"/>
                <a:gd name="T39" fmla="*/ 641 h 351"/>
                <a:gd name="T40" fmla="*/ 7934 w 754"/>
                <a:gd name="T41" fmla="*/ 629 h 351"/>
                <a:gd name="T42" fmla="*/ 8474 w 754"/>
                <a:gd name="T43" fmla="*/ 0 h 351"/>
                <a:gd name="T44" fmla="*/ 8474 w 754"/>
                <a:gd name="T45" fmla="*/ 304 h 351"/>
                <a:gd name="T46" fmla="*/ 7587 w 754"/>
                <a:gd name="T47" fmla="*/ 1475 h 351"/>
                <a:gd name="T48" fmla="*/ 5374 w 754"/>
                <a:gd name="T49" fmla="*/ 2338 h 351"/>
                <a:gd name="T50" fmla="*/ 4059 w 754"/>
                <a:gd name="T51" fmla="*/ 1298 h 351"/>
                <a:gd name="T52" fmla="*/ 3472 w 754"/>
                <a:gd name="T53" fmla="*/ 2417 h 351"/>
                <a:gd name="T54" fmla="*/ 3080 w 754"/>
                <a:gd name="T55" fmla="*/ 3428 h 351"/>
                <a:gd name="T56" fmla="*/ 2921 w 754"/>
                <a:gd name="T57" fmla="*/ 3731 h 351"/>
                <a:gd name="T58" fmla="*/ 2699 w 754"/>
                <a:gd name="T59" fmla="*/ 3932 h 351"/>
                <a:gd name="T60" fmla="*/ 1405 w 754"/>
                <a:gd name="T61" fmla="*/ 4754 h 351"/>
                <a:gd name="T62" fmla="*/ 0 w 754"/>
                <a:gd name="T63" fmla="*/ 3949 h 3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54" h="351">
                  <a:moveTo>
                    <a:pt x="0" y="289"/>
                  </a:moveTo>
                  <a:cubicBezTo>
                    <a:pt x="23" y="283"/>
                    <a:pt x="23" y="283"/>
                    <a:pt x="23" y="283"/>
                  </a:cubicBezTo>
                  <a:cubicBezTo>
                    <a:pt x="23" y="283"/>
                    <a:pt x="75" y="332"/>
                    <a:pt x="133" y="327"/>
                  </a:cubicBezTo>
                  <a:cubicBezTo>
                    <a:pt x="191" y="321"/>
                    <a:pt x="215" y="291"/>
                    <a:pt x="215" y="272"/>
                  </a:cubicBezTo>
                  <a:cubicBezTo>
                    <a:pt x="215" y="253"/>
                    <a:pt x="229" y="250"/>
                    <a:pt x="247" y="247"/>
                  </a:cubicBezTo>
                  <a:cubicBezTo>
                    <a:pt x="265" y="244"/>
                    <a:pt x="296" y="200"/>
                    <a:pt x="292" y="149"/>
                  </a:cubicBezTo>
                  <a:cubicBezTo>
                    <a:pt x="287" y="98"/>
                    <a:pt x="319" y="88"/>
                    <a:pt x="327" y="84"/>
                  </a:cubicBezTo>
                  <a:cubicBezTo>
                    <a:pt x="336" y="80"/>
                    <a:pt x="333" y="69"/>
                    <a:pt x="339" y="68"/>
                  </a:cubicBezTo>
                  <a:cubicBezTo>
                    <a:pt x="344" y="67"/>
                    <a:pt x="350" y="79"/>
                    <a:pt x="358" y="80"/>
                  </a:cubicBezTo>
                  <a:cubicBezTo>
                    <a:pt x="367" y="81"/>
                    <a:pt x="384" y="83"/>
                    <a:pt x="384" y="83"/>
                  </a:cubicBezTo>
                  <a:cubicBezTo>
                    <a:pt x="384" y="83"/>
                    <a:pt x="392" y="77"/>
                    <a:pt x="398" y="80"/>
                  </a:cubicBezTo>
                  <a:cubicBezTo>
                    <a:pt x="404" y="83"/>
                    <a:pt x="400" y="90"/>
                    <a:pt x="407" y="96"/>
                  </a:cubicBezTo>
                  <a:cubicBezTo>
                    <a:pt x="414" y="103"/>
                    <a:pt x="446" y="123"/>
                    <a:pt x="454" y="133"/>
                  </a:cubicBezTo>
                  <a:cubicBezTo>
                    <a:pt x="463" y="143"/>
                    <a:pt x="469" y="135"/>
                    <a:pt x="475" y="139"/>
                  </a:cubicBezTo>
                  <a:cubicBezTo>
                    <a:pt x="481" y="143"/>
                    <a:pt x="477" y="152"/>
                    <a:pt x="485" y="155"/>
                  </a:cubicBezTo>
                  <a:cubicBezTo>
                    <a:pt x="493" y="158"/>
                    <a:pt x="526" y="180"/>
                    <a:pt x="590" y="153"/>
                  </a:cubicBezTo>
                  <a:cubicBezTo>
                    <a:pt x="610" y="145"/>
                    <a:pt x="597" y="136"/>
                    <a:pt x="603" y="134"/>
                  </a:cubicBezTo>
                  <a:cubicBezTo>
                    <a:pt x="608" y="131"/>
                    <a:pt x="613" y="144"/>
                    <a:pt x="626" y="132"/>
                  </a:cubicBezTo>
                  <a:cubicBezTo>
                    <a:pt x="639" y="120"/>
                    <a:pt x="675" y="81"/>
                    <a:pt x="681" y="69"/>
                  </a:cubicBezTo>
                  <a:cubicBezTo>
                    <a:pt x="688" y="58"/>
                    <a:pt x="681" y="54"/>
                    <a:pt x="689" y="47"/>
                  </a:cubicBezTo>
                  <a:cubicBezTo>
                    <a:pt x="697" y="40"/>
                    <a:pt x="699" y="56"/>
                    <a:pt x="706" y="46"/>
                  </a:cubicBezTo>
                  <a:cubicBezTo>
                    <a:pt x="713" y="37"/>
                    <a:pt x="741" y="3"/>
                    <a:pt x="754" y="0"/>
                  </a:cubicBezTo>
                  <a:cubicBezTo>
                    <a:pt x="754" y="22"/>
                    <a:pt x="754" y="22"/>
                    <a:pt x="754" y="22"/>
                  </a:cubicBezTo>
                  <a:cubicBezTo>
                    <a:pt x="754" y="22"/>
                    <a:pt x="714" y="50"/>
                    <a:pt x="675" y="108"/>
                  </a:cubicBezTo>
                  <a:cubicBezTo>
                    <a:pt x="636" y="166"/>
                    <a:pt x="543" y="209"/>
                    <a:pt x="478" y="171"/>
                  </a:cubicBezTo>
                  <a:cubicBezTo>
                    <a:pt x="436" y="146"/>
                    <a:pt x="402" y="102"/>
                    <a:pt x="361" y="95"/>
                  </a:cubicBezTo>
                  <a:cubicBezTo>
                    <a:pt x="319" y="88"/>
                    <a:pt x="301" y="127"/>
                    <a:pt x="309" y="177"/>
                  </a:cubicBezTo>
                  <a:cubicBezTo>
                    <a:pt x="315" y="217"/>
                    <a:pt x="281" y="248"/>
                    <a:pt x="274" y="251"/>
                  </a:cubicBezTo>
                  <a:cubicBezTo>
                    <a:pt x="267" y="254"/>
                    <a:pt x="269" y="263"/>
                    <a:pt x="260" y="273"/>
                  </a:cubicBezTo>
                  <a:cubicBezTo>
                    <a:pt x="251" y="284"/>
                    <a:pt x="245" y="273"/>
                    <a:pt x="240" y="288"/>
                  </a:cubicBezTo>
                  <a:cubicBezTo>
                    <a:pt x="235" y="302"/>
                    <a:pt x="186" y="351"/>
                    <a:pt x="125" y="348"/>
                  </a:cubicBezTo>
                  <a:cubicBezTo>
                    <a:pt x="64" y="345"/>
                    <a:pt x="15" y="306"/>
                    <a:pt x="0" y="289"/>
                  </a:cubicBezTo>
                  <a:close/>
                </a:path>
              </a:pathLst>
            </a:custGeom>
            <a:solidFill>
              <a:srgbClr val="F9F6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49" name="Freeform 106">
              <a:extLst>
                <a:ext uri="{FF2B5EF4-FFF2-40B4-BE49-F238E27FC236}">
                  <a16:creationId xmlns:a16="http://schemas.microsoft.com/office/drawing/2014/main" id="{476A2D7A-AA5D-4B76-8E03-31B7FB8A5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502"/>
              <a:ext cx="603" cy="325"/>
            </a:xfrm>
            <a:custGeom>
              <a:avLst/>
              <a:gdLst>
                <a:gd name="T0" fmla="*/ 2784 w 269"/>
                <a:gd name="T1" fmla="*/ 258 h 136"/>
                <a:gd name="T2" fmla="*/ 1699 w 269"/>
                <a:gd name="T3" fmla="*/ 640 h 136"/>
                <a:gd name="T4" fmla="*/ 587 w 269"/>
                <a:gd name="T5" fmla="*/ 206 h 136"/>
                <a:gd name="T6" fmla="*/ 155 w 269"/>
                <a:gd name="T7" fmla="*/ 913 h 136"/>
                <a:gd name="T8" fmla="*/ 146 w 269"/>
                <a:gd name="T9" fmla="*/ 1611 h 136"/>
                <a:gd name="T10" fmla="*/ 247 w 269"/>
                <a:gd name="T11" fmla="*/ 1730 h 136"/>
                <a:gd name="T12" fmla="*/ 980 w 269"/>
                <a:gd name="T13" fmla="*/ 1718 h 136"/>
                <a:gd name="T14" fmla="*/ 1506 w 269"/>
                <a:gd name="T15" fmla="*/ 1582 h 136"/>
                <a:gd name="T16" fmla="*/ 1959 w 269"/>
                <a:gd name="T17" fmla="*/ 1718 h 136"/>
                <a:gd name="T18" fmla="*/ 2939 w 269"/>
                <a:gd name="T19" fmla="*/ 1422 h 136"/>
                <a:gd name="T20" fmla="*/ 2966 w 269"/>
                <a:gd name="T21" fmla="*/ 1324 h 136"/>
                <a:gd name="T22" fmla="*/ 3031 w 269"/>
                <a:gd name="T23" fmla="*/ 724 h 136"/>
                <a:gd name="T24" fmla="*/ 3019 w 269"/>
                <a:gd name="T25" fmla="*/ 698 h 136"/>
                <a:gd name="T26" fmla="*/ 2784 w 269"/>
                <a:gd name="T27" fmla="*/ 258 h 1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9" h="136">
                  <a:moveTo>
                    <a:pt x="247" y="19"/>
                  </a:moveTo>
                  <a:cubicBezTo>
                    <a:pt x="226" y="10"/>
                    <a:pt x="177" y="58"/>
                    <a:pt x="151" y="47"/>
                  </a:cubicBezTo>
                  <a:cubicBezTo>
                    <a:pt x="126" y="36"/>
                    <a:pt x="81" y="0"/>
                    <a:pt x="52" y="15"/>
                  </a:cubicBezTo>
                  <a:cubicBezTo>
                    <a:pt x="36" y="23"/>
                    <a:pt x="20" y="46"/>
                    <a:pt x="14" y="67"/>
                  </a:cubicBezTo>
                  <a:cubicBezTo>
                    <a:pt x="14" y="67"/>
                    <a:pt x="0" y="108"/>
                    <a:pt x="13" y="118"/>
                  </a:cubicBezTo>
                  <a:cubicBezTo>
                    <a:pt x="16" y="120"/>
                    <a:pt x="20" y="123"/>
                    <a:pt x="22" y="127"/>
                  </a:cubicBezTo>
                  <a:cubicBezTo>
                    <a:pt x="42" y="136"/>
                    <a:pt x="69" y="132"/>
                    <a:pt x="87" y="126"/>
                  </a:cubicBezTo>
                  <a:cubicBezTo>
                    <a:pt x="102" y="122"/>
                    <a:pt x="117" y="115"/>
                    <a:pt x="134" y="116"/>
                  </a:cubicBezTo>
                  <a:cubicBezTo>
                    <a:pt x="148" y="117"/>
                    <a:pt x="160" y="122"/>
                    <a:pt x="174" y="126"/>
                  </a:cubicBezTo>
                  <a:cubicBezTo>
                    <a:pt x="201" y="133"/>
                    <a:pt x="237" y="123"/>
                    <a:pt x="261" y="104"/>
                  </a:cubicBezTo>
                  <a:cubicBezTo>
                    <a:pt x="262" y="102"/>
                    <a:pt x="263" y="99"/>
                    <a:pt x="263" y="97"/>
                  </a:cubicBezTo>
                  <a:cubicBezTo>
                    <a:pt x="264" y="81"/>
                    <a:pt x="269" y="53"/>
                    <a:pt x="269" y="53"/>
                  </a:cubicBezTo>
                  <a:cubicBezTo>
                    <a:pt x="268" y="51"/>
                    <a:pt x="268" y="51"/>
                    <a:pt x="268" y="51"/>
                  </a:cubicBezTo>
                  <a:cubicBezTo>
                    <a:pt x="268" y="51"/>
                    <a:pt x="268" y="29"/>
                    <a:pt x="247" y="19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0" name="Freeform 107">
              <a:extLst>
                <a:ext uri="{FF2B5EF4-FFF2-40B4-BE49-F238E27FC236}">
                  <a16:creationId xmlns:a16="http://schemas.microsoft.com/office/drawing/2014/main" id="{4D9E51D8-A566-4567-B0B1-D4C43B2F3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8" y="1430"/>
              <a:ext cx="680" cy="232"/>
            </a:xfrm>
            <a:custGeom>
              <a:avLst/>
              <a:gdLst>
                <a:gd name="T0" fmla="*/ 0 w 304"/>
                <a:gd name="T1" fmla="*/ 1315 h 97"/>
                <a:gd name="T2" fmla="*/ 841 w 304"/>
                <a:gd name="T3" fmla="*/ 258 h 97"/>
                <a:gd name="T4" fmla="*/ 1767 w 304"/>
                <a:gd name="T5" fmla="*/ 658 h 97"/>
                <a:gd name="T6" fmla="*/ 2027 w 304"/>
                <a:gd name="T7" fmla="*/ 617 h 97"/>
                <a:gd name="T8" fmla="*/ 2237 w 304"/>
                <a:gd name="T9" fmla="*/ 588 h 97"/>
                <a:gd name="T10" fmla="*/ 3322 w 304"/>
                <a:gd name="T11" fmla="*/ 658 h 97"/>
                <a:gd name="T12" fmla="*/ 3366 w 304"/>
                <a:gd name="T13" fmla="*/ 1093 h 97"/>
                <a:gd name="T14" fmla="*/ 3123 w 304"/>
                <a:gd name="T15" fmla="*/ 1110 h 97"/>
                <a:gd name="T16" fmla="*/ 2888 w 304"/>
                <a:gd name="T17" fmla="*/ 670 h 97"/>
                <a:gd name="T18" fmla="*/ 1812 w 304"/>
                <a:gd name="T19" fmla="*/ 1052 h 97"/>
                <a:gd name="T20" fmla="*/ 705 w 304"/>
                <a:gd name="T21" fmla="*/ 617 h 97"/>
                <a:gd name="T22" fmla="*/ 280 w 304"/>
                <a:gd name="T23" fmla="*/ 1327 h 97"/>
                <a:gd name="T24" fmla="*/ 0 w 304"/>
                <a:gd name="T25" fmla="*/ 1315 h 9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4" h="97">
                  <a:moveTo>
                    <a:pt x="0" y="96"/>
                  </a:moveTo>
                  <a:cubicBezTo>
                    <a:pt x="0" y="96"/>
                    <a:pt x="30" y="15"/>
                    <a:pt x="75" y="19"/>
                  </a:cubicBezTo>
                  <a:cubicBezTo>
                    <a:pt x="120" y="24"/>
                    <a:pt x="146" y="53"/>
                    <a:pt x="158" y="48"/>
                  </a:cubicBezTo>
                  <a:cubicBezTo>
                    <a:pt x="170" y="44"/>
                    <a:pt x="171" y="38"/>
                    <a:pt x="181" y="45"/>
                  </a:cubicBezTo>
                  <a:cubicBezTo>
                    <a:pt x="192" y="53"/>
                    <a:pt x="191" y="46"/>
                    <a:pt x="200" y="43"/>
                  </a:cubicBezTo>
                  <a:cubicBezTo>
                    <a:pt x="210" y="39"/>
                    <a:pt x="277" y="0"/>
                    <a:pt x="297" y="48"/>
                  </a:cubicBezTo>
                  <a:cubicBezTo>
                    <a:pt x="304" y="67"/>
                    <a:pt x="301" y="80"/>
                    <a:pt x="301" y="80"/>
                  </a:cubicBezTo>
                  <a:cubicBezTo>
                    <a:pt x="279" y="81"/>
                    <a:pt x="279" y="81"/>
                    <a:pt x="279" y="81"/>
                  </a:cubicBezTo>
                  <a:cubicBezTo>
                    <a:pt x="279" y="81"/>
                    <a:pt x="279" y="59"/>
                    <a:pt x="258" y="49"/>
                  </a:cubicBezTo>
                  <a:cubicBezTo>
                    <a:pt x="237" y="40"/>
                    <a:pt x="188" y="88"/>
                    <a:pt x="162" y="77"/>
                  </a:cubicBezTo>
                  <a:cubicBezTo>
                    <a:pt x="137" y="66"/>
                    <a:pt x="92" y="30"/>
                    <a:pt x="63" y="45"/>
                  </a:cubicBezTo>
                  <a:cubicBezTo>
                    <a:pt x="47" y="53"/>
                    <a:pt x="31" y="76"/>
                    <a:pt x="25" y="97"/>
                  </a:cubicBezTo>
                  <a:lnTo>
                    <a:pt x="0" y="96"/>
                  </a:ln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1" name="Freeform 108">
              <a:extLst>
                <a:ext uri="{FF2B5EF4-FFF2-40B4-BE49-F238E27FC236}">
                  <a16:creationId xmlns:a16="http://schemas.microsoft.com/office/drawing/2014/main" id="{E7D4A258-BCC9-4D83-8543-194431E14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1796"/>
              <a:ext cx="204" cy="200"/>
            </a:xfrm>
            <a:custGeom>
              <a:avLst/>
              <a:gdLst>
                <a:gd name="T0" fmla="*/ 45 w 91"/>
                <a:gd name="T1" fmla="*/ 79 h 84"/>
                <a:gd name="T2" fmla="*/ 81 w 91"/>
                <a:gd name="T3" fmla="*/ 119 h 84"/>
                <a:gd name="T4" fmla="*/ 137 w 91"/>
                <a:gd name="T5" fmla="*/ 205 h 84"/>
                <a:gd name="T6" fmla="*/ 215 w 91"/>
                <a:gd name="T7" fmla="*/ 352 h 84"/>
                <a:gd name="T8" fmla="*/ 307 w 91"/>
                <a:gd name="T9" fmla="*/ 555 h 84"/>
                <a:gd name="T10" fmla="*/ 437 w 91"/>
                <a:gd name="T11" fmla="*/ 686 h 84"/>
                <a:gd name="T12" fmla="*/ 587 w 91"/>
                <a:gd name="T13" fmla="*/ 821 h 84"/>
                <a:gd name="T14" fmla="*/ 733 w 91"/>
                <a:gd name="T15" fmla="*/ 986 h 84"/>
                <a:gd name="T16" fmla="*/ 899 w 91"/>
                <a:gd name="T17" fmla="*/ 1095 h 84"/>
                <a:gd name="T18" fmla="*/ 1024 w 91"/>
                <a:gd name="T19" fmla="*/ 1133 h 84"/>
                <a:gd name="T20" fmla="*/ 834 w 91"/>
                <a:gd name="T21" fmla="*/ 1026 h 84"/>
                <a:gd name="T22" fmla="*/ 632 w 91"/>
                <a:gd name="T23" fmla="*/ 862 h 84"/>
                <a:gd name="T24" fmla="*/ 482 w 91"/>
                <a:gd name="T25" fmla="*/ 674 h 84"/>
                <a:gd name="T26" fmla="*/ 372 w 91"/>
                <a:gd name="T27" fmla="*/ 579 h 84"/>
                <a:gd name="T28" fmla="*/ 307 w 91"/>
                <a:gd name="T29" fmla="*/ 448 h 84"/>
                <a:gd name="T30" fmla="*/ 226 w 91"/>
                <a:gd name="T31" fmla="*/ 255 h 84"/>
                <a:gd name="T32" fmla="*/ 146 w 91"/>
                <a:gd name="T33" fmla="*/ 148 h 84"/>
                <a:gd name="T34" fmla="*/ 0 w 91"/>
                <a:gd name="T35" fmla="*/ 0 h 8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91" h="84">
                  <a:moveTo>
                    <a:pt x="4" y="6"/>
                  </a:moveTo>
                  <a:cubicBezTo>
                    <a:pt x="4" y="7"/>
                    <a:pt x="6" y="8"/>
                    <a:pt x="7" y="9"/>
                  </a:cubicBezTo>
                  <a:cubicBezTo>
                    <a:pt x="9" y="11"/>
                    <a:pt x="10" y="13"/>
                    <a:pt x="12" y="15"/>
                  </a:cubicBezTo>
                  <a:cubicBezTo>
                    <a:pt x="15" y="19"/>
                    <a:pt x="17" y="22"/>
                    <a:pt x="19" y="26"/>
                  </a:cubicBezTo>
                  <a:cubicBezTo>
                    <a:pt x="22" y="31"/>
                    <a:pt x="24" y="36"/>
                    <a:pt x="27" y="41"/>
                  </a:cubicBezTo>
                  <a:cubicBezTo>
                    <a:pt x="30" y="46"/>
                    <a:pt x="35" y="48"/>
                    <a:pt x="39" y="51"/>
                  </a:cubicBezTo>
                  <a:cubicBezTo>
                    <a:pt x="44" y="55"/>
                    <a:pt x="48" y="57"/>
                    <a:pt x="52" y="61"/>
                  </a:cubicBezTo>
                  <a:cubicBezTo>
                    <a:pt x="56" y="66"/>
                    <a:pt x="60" y="69"/>
                    <a:pt x="65" y="73"/>
                  </a:cubicBezTo>
                  <a:cubicBezTo>
                    <a:pt x="69" y="76"/>
                    <a:pt x="75" y="79"/>
                    <a:pt x="80" y="81"/>
                  </a:cubicBezTo>
                  <a:cubicBezTo>
                    <a:pt x="84" y="82"/>
                    <a:pt x="88" y="83"/>
                    <a:pt x="91" y="84"/>
                  </a:cubicBezTo>
                  <a:cubicBezTo>
                    <a:pt x="85" y="83"/>
                    <a:pt x="79" y="78"/>
                    <a:pt x="74" y="76"/>
                  </a:cubicBezTo>
                  <a:cubicBezTo>
                    <a:pt x="67" y="73"/>
                    <a:pt x="61" y="69"/>
                    <a:pt x="56" y="64"/>
                  </a:cubicBezTo>
                  <a:cubicBezTo>
                    <a:pt x="51" y="59"/>
                    <a:pt x="48" y="55"/>
                    <a:pt x="43" y="50"/>
                  </a:cubicBezTo>
                  <a:cubicBezTo>
                    <a:pt x="39" y="48"/>
                    <a:pt x="36" y="46"/>
                    <a:pt x="33" y="43"/>
                  </a:cubicBezTo>
                  <a:cubicBezTo>
                    <a:pt x="30" y="40"/>
                    <a:pt x="29" y="36"/>
                    <a:pt x="27" y="33"/>
                  </a:cubicBezTo>
                  <a:cubicBezTo>
                    <a:pt x="24" y="28"/>
                    <a:pt x="22" y="24"/>
                    <a:pt x="20" y="19"/>
                  </a:cubicBezTo>
                  <a:cubicBezTo>
                    <a:pt x="18" y="17"/>
                    <a:pt x="15" y="13"/>
                    <a:pt x="13" y="11"/>
                  </a:cubicBezTo>
                  <a:cubicBezTo>
                    <a:pt x="8" y="7"/>
                    <a:pt x="4" y="5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2" name="Freeform 109">
              <a:extLst>
                <a:ext uri="{FF2B5EF4-FFF2-40B4-BE49-F238E27FC236}">
                  <a16:creationId xmlns:a16="http://schemas.microsoft.com/office/drawing/2014/main" id="{7CA6D379-68FE-4105-B0FA-24EA3C9FC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791"/>
              <a:ext cx="183" cy="189"/>
            </a:xfrm>
            <a:custGeom>
              <a:avLst/>
              <a:gdLst>
                <a:gd name="T0" fmla="*/ 911 w 82"/>
                <a:gd name="T1" fmla="*/ 0 h 79"/>
                <a:gd name="T2" fmla="*/ 777 w 82"/>
                <a:gd name="T3" fmla="*/ 218 h 79"/>
                <a:gd name="T4" fmla="*/ 513 w 82"/>
                <a:gd name="T5" fmla="*/ 600 h 79"/>
                <a:gd name="T6" fmla="*/ 379 w 82"/>
                <a:gd name="T7" fmla="*/ 778 h 79"/>
                <a:gd name="T8" fmla="*/ 234 w 82"/>
                <a:gd name="T9" fmla="*/ 933 h 79"/>
                <a:gd name="T10" fmla="*/ 0 w 82"/>
                <a:gd name="T11" fmla="*/ 1069 h 79"/>
                <a:gd name="T12" fmla="*/ 335 w 82"/>
                <a:gd name="T13" fmla="*/ 876 h 79"/>
                <a:gd name="T14" fmla="*/ 614 w 82"/>
                <a:gd name="T15" fmla="*/ 572 h 79"/>
                <a:gd name="T16" fmla="*/ 801 w 82"/>
                <a:gd name="T17" fmla="*/ 275 h 79"/>
                <a:gd name="T18" fmla="*/ 902 w 82"/>
                <a:gd name="T19" fmla="*/ 127 h 79"/>
                <a:gd name="T20" fmla="*/ 911 w 82"/>
                <a:gd name="T21" fmla="*/ 12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2" h="79">
                  <a:moveTo>
                    <a:pt x="82" y="0"/>
                  </a:moveTo>
                  <a:cubicBezTo>
                    <a:pt x="77" y="2"/>
                    <a:pt x="73" y="12"/>
                    <a:pt x="70" y="16"/>
                  </a:cubicBezTo>
                  <a:cubicBezTo>
                    <a:pt x="64" y="27"/>
                    <a:pt x="55" y="36"/>
                    <a:pt x="46" y="44"/>
                  </a:cubicBezTo>
                  <a:cubicBezTo>
                    <a:pt x="41" y="49"/>
                    <a:pt x="39" y="53"/>
                    <a:pt x="34" y="57"/>
                  </a:cubicBezTo>
                  <a:cubicBezTo>
                    <a:pt x="30" y="61"/>
                    <a:pt x="25" y="64"/>
                    <a:pt x="21" y="68"/>
                  </a:cubicBezTo>
                  <a:cubicBezTo>
                    <a:pt x="14" y="73"/>
                    <a:pt x="8" y="75"/>
                    <a:pt x="0" y="78"/>
                  </a:cubicBezTo>
                  <a:cubicBezTo>
                    <a:pt x="11" y="79"/>
                    <a:pt x="22" y="71"/>
                    <a:pt x="30" y="64"/>
                  </a:cubicBezTo>
                  <a:cubicBezTo>
                    <a:pt x="39" y="57"/>
                    <a:pt x="47" y="50"/>
                    <a:pt x="55" y="42"/>
                  </a:cubicBezTo>
                  <a:cubicBezTo>
                    <a:pt x="62" y="35"/>
                    <a:pt x="67" y="28"/>
                    <a:pt x="72" y="20"/>
                  </a:cubicBezTo>
                  <a:cubicBezTo>
                    <a:pt x="73" y="18"/>
                    <a:pt x="78" y="7"/>
                    <a:pt x="81" y="9"/>
                  </a:cubicBezTo>
                  <a:cubicBezTo>
                    <a:pt x="81" y="6"/>
                    <a:pt x="82" y="4"/>
                    <a:pt x="8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3" name="Freeform 110">
              <a:extLst>
                <a:ext uri="{FF2B5EF4-FFF2-40B4-BE49-F238E27FC236}">
                  <a16:creationId xmlns:a16="http://schemas.microsoft.com/office/drawing/2014/main" id="{89CDF668-71AF-4820-A9A5-D5639C7A4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1621"/>
              <a:ext cx="1284" cy="1218"/>
            </a:xfrm>
            <a:custGeom>
              <a:avLst/>
              <a:gdLst>
                <a:gd name="T0" fmla="*/ 372 w 573"/>
                <a:gd name="T1" fmla="*/ 12 h 510"/>
                <a:gd name="T2" fmla="*/ 627 w 573"/>
                <a:gd name="T3" fmla="*/ 0 h 510"/>
                <a:gd name="T4" fmla="*/ 571 w 573"/>
                <a:gd name="T5" fmla="*/ 1569 h 510"/>
                <a:gd name="T6" fmla="*/ 672 w 573"/>
                <a:gd name="T7" fmla="*/ 2629 h 510"/>
                <a:gd name="T8" fmla="*/ 672 w 573"/>
                <a:gd name="T9" fmla="*/ 3513 h 510"/>
                <a:gd name="T10" fmla="*/ 854 w 573"/>
                <a:gd name="T11" fmla="*/ 4466 h 510"/>
                <a:gd name="T12" fmla="*/ 1181 w 573"/>
                <a:gd name="T13" fmla="*/ 5897 h 510"/>
                <a:gd name="T14" fmla="*/ 2496 w 573"/>
                <a:gd name="T15" fmla="*/ 5357 h 510"/>
                <a:gd name="T16" fmla="*/ 3816 w 573"/>
                <a:gd name="T17" fmla="*/ 6389 h 510"/>
                <a:gd name="T18" fmla="*/ 4780 w 573"/>
                <a:gd name="T19" fmla="*/ 6446 h 510"/>
                <a:gd name="T20" fmla="*/ 6447 w 573"/>
                <a:gd name="T21" fmla="*/ 4210 h 510"/>
                <a:gd name="T22" fmla="*/ 6447 w 573"/>
                <a:gd name="T23" fmla="*/ 4483 h 510"/>
                <a:gd name="T24" fmla="*/ 5949 w 573"/>
                <a:gd name="T25" fmla="*/ 4956 h 510"/>
                <a:gd name="T26" fmla="*/ 5548 w 573"/>
                <a:gd name="T27" fmla="*/ 5777 h 510"/>
                <a:gd name="T28" fmla="*/ 5434 w 573"/>
                <a:gd name="T29" fmla="*/ 5994 h 510"/>
                <a:gd name="T30" fmla="*/ 4885 w 573"/>
                <a:gd name="T31" fmla="*/ 6582 h 510"/>
                <a:gd name="T32" fmla="*/ 4726 w 573"/>
                <a:gd name="T33" fmla="*/ 6907 h 510"/>
                <a:gd name="T34" fmla="*/ 4524 w 573"/>
                <a:gd name="T35" fmla="*/ 6811 h 510"/>
                <a:gd name="T36" fmla="*/ 4063 w 573"/>
                <a:gd name="T37" fmla="*/ 6811 h 510"/>
                <a:gd name="T38" fmla="*/ 3756 w 573"/>
                <a:gd name="T39" fmla="*/ 6907 h 510"/>
                <a:gd name="T40" fmla="*/ 3711 w 573"/>
                <a:gd name="T41" fmla="*/ 6582 h 510"/>
                <a:gd name="T42" fmla="*/ 3238 w 573"/>
                <a:gd name="T43" fmla="*/ 5994 h 510"/>
                <a:gd name="T44" fmla="*/ 2947 w 573"/>
                <a:gd name="T45" fmla="*/ 5978 h 510"/>
                <a:gd name="T46" fmla="*/ 2913 w 573"/>
                <a:gd name="T47" fmla="*/ 5720 h 510"/>
                <a:gd name="T48" fmla="*/ 2149 w 573"/>
                <a:gd name="T49" fmla="*/ 5600 h 510"/>
                <a:gd name="T50" fmla="*/ 1889 w 573"/>
                <a:gd name="T51" fmla="*/ 5954 h 510"/>
                <a:gd name="T52" fmla="*/ 1651 w 573"/>
                <a:gd name="T53" fmla="*/ 5937 h 510"/>
                <a:gd name="T54" fmla="*/ 733 w 573"/>
                <a:gd name="T55" fmla="*/ 5720 h 510"/>
                <a:gd name="T56" fmla="*/ 392 w 573"/>
                <a:gd name="T57" fmla="*/ 5448 h 510"/>
                <a:gd name="T58" fmla="*/ 587 w 573"/>
                <a:gd name="T59" fmla="*/ 5013 h 510"/>
                <a:gd name="T60" fmla="*/ 437 w 573"/>
                <a:gd name="T61" fmla="*/ 3816 h 510"/>
                <a:gd name="T62" fmla="*/ 137 w 573"/>
                <a:gd name="T63" fmla="*/ 3365 h 510"/>
                <a:gd name="T64" fmla="*/ 381 w 573"/>
                <a:gd name="T65" fmla="*/ 2641 h 510"/>
                <a:gd name="T66" fmla="*/ 202 w 573"/>
                <a:gd name="T67" fmla="*/ 1459 h 510"/>
                <a:gd name="T68" fmla="*/ 20 w 573"/>
                <a:gd name="T69" fmla="*/ 1039 h 510"/>
                <a:gd name="T70" fmla="*/ 316 w 573"/>
                <a:gd name="T71" fmla="*/ 638 h 510"/>
                <a:gd name="T72" fmla="*/ 381 w 573"/>
                <a:gd name="T73" fmla="*/ 41 h 51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73" h="510">
                  <a:moveTo>
                    <a:pt x="33" y="1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1" y="80"/>
                    <a:pt x="51" y="115"/>
                  </a:cubicBezTo>
                  <a:cubicBezTo>
                    <a:pt x="51" y="150"/>
                    <a:pt x="65" y="167"/>
                    <a:pt x="60" y="193"/>
                  </a:cubicBezTo>
                  <a:cubicBezTo>
                    <a:pt x="55" y="219"/>
                    <a:pt x="51" y="232"/>
                    <a:pt x="60" y="258"/>
                  </a:cubicBezTo>
                  <a:cubicBezTo>
                    <a:pt x="69" y="284"/>
                    <a:pt x="79" y="302"/>
                    <a:pt x="76" y="328"/>
                  </a:cubicBezTo>
                  <a:cubicBezTo>
                    <a:pt x="73" y="354"/>
                    <a:pt x="76" y="429"/>
                    <a:pt x="105" y="433"/>
                  </a:cubicBezTo>
                  <a:cubicBezTo>
                    <a:pt x="135" y="438"/>
                    <a:pt x="156" y="389"/>
                    <a:pt x="222" y="393"/>
                  </a:cubicBezTo>
                  <a:cubicBezTo>
                    <a:pt x="288" y="397"/>
                    <a:pt x="321" y="451"/>
                    <a:pt x="339" y="469"/>
                  </a:cubicBezTo>
                  <a:cubicBezTo>
                    <a:pt x="358" y="486"/>
                    <a:pt x="383" y="504"/>
                    <a:pt x="425" y="473"/>
                  </a:cubicBezTo>
                  <a:cubicBezTo>
                    <a:pt x="467" y="442"/>
                    <a:pt x="510" y="323"/>
                    <a:pt x="573" y="309"/>
                  </a:cubicBezTo>
                  <a:cubicBezTo>
                    <a:pt x="573" y="329"/>
                    <a:pt x="573" y="329"/>
                    <a:pt x="573" y="329"/>
                  </a:cubicBezTo>
                  <a:cubicBezTo>
                    <a:pt x="573" y="329"/>
                    <a:pt x="551" y="329"/>
                    <a:pt x="529" y="364"/>
                  </a:cubicBezTo>
                  <a:cubicBezTo>
                    <a:pt x="506" y="399"/>
                    <a:pt x="493" y="414"/>
                    <a:pt x="493" y="424"/>
                  </a:cubicBezTo>
                  <a:cubicBezTo>
                    <a:pt x="494" y="433"/>
                    <a:pt x="493" y="440"/>
                    <a:pt x="483" y="440"/>
                  </a:cubicBezTo>
                  <a:cubicBezTo>
                    <a:pt x="472" y="440"/>
                    <a:pt x="449" y="476"/>
                    <a:pt x="434" y="483"/>
                  </a:cubicBezTo>
                  <a:cubicBezTo>
                    <a:pt x="419" y="491"/>
                    <a:pt x="429" y="504"/>
                    <a:pt x="420" y="507"/>
                  </a:cubicBezTo>
                  <a:cubicBezTo>
                    <a:pt x="411" y="509"/>
                    <a:pt x="410" y="496"/>
                    <a:pt x="402" y="500"/>
                  </a:cubicBezTo>
                  <a:cubicBezTo>
                    <a:pt x="395" y="503"/>
                    <a:pt x="378" y="507"/>
                    <a:pt x="361" y="500"/>
                  </a:cubicBezTo>
                  <a:cubicBezTo>
                    <a:pt x="345" y="494"/>
                    <a:pt x="340" y="510"/>
                    <a:pt x="334" y="507"/>
                  </a:cubicBezTo>
                  <a:cubicBezTo>
                    <a:pt x="329" y="504"/>
                    <a:pt x="336" y="491"/>
                    <a:pt x="330" y="483"/>
                  </a:cubicBezTo>
                  <a:cubicBezTo>
                    <a:pt x="323" y="476"/>
                    <a:pt x="299" y="449"/>
                    <a:pt x="288" y="440"/>
                  </a:cubicBezTo>
                  <a:cubicBezTo>
                    <a:pt x="277" y="431"/>
                    <a:pt x="268" y="444"/>
                    <a:pt x="262" y="439"/>
                  </a:cubicBezTo>
                  <a:cubicBezTo>
                    <a:pt x="256" y="434"/>
                    <a:pt x="268" y="426"/>
                    <a:pt x="259" y="420"/>
                  </a:cubicBezTo>
                  <a:cubicBezTo>
                    <a:pt x="250" y="413"/>
                    <a:pt x="221" y="400"/>
                    <a:pt x="191" y="411"/>
                  </a:cubicBezTo>
                  <a:cubicBezTo>
                    <a:pt x="161" y="423"/>
                    <a:pt x="178" y="434"/>
                    <a:pt x="168" y="437"/>
                  </a:cubicBezTo>
                  <a:cubicBezTo>
                    <a:pt x="158" y="439"/>
                    <a:pt x="156" y="425"/>
                    <a:pt x="147" y="436"/>
                  </a:cubicBezTo>
                  <a:cubicBezTo>
                    <a:pt x="138" y="447"/>
                    <a:pt x="99" y="490"/>
                    <a:pt x="65" y="420"/>
                  </a:cubicBezTo>
                  <a:cubicBezTo>
                    <a:pt x="56" y="404"/>
                    <a:pt x="41" y="416"/>
                    <a:pt x="35" y="400"/>
                  </a:cubicBezTo>
                  <a:cubicBezTo>
                    <a:pt x="30" y="384"/>
                    <a:pt x="52" y="393"/>
                    <a:pt x="52" y="368"/>
                  </a:cubicBezTo>
                  <a:cubicBezTo>
                    <a:pt x="52" y="344"/>
                    <a:pt x="62" y="303"/>
                    <a:pt x="39" y="280"/>
                  </a:cubicBezTo>
                  <a:cubicBezTo>
                    <a:pt x="16" y="257"/>
                    <a:pt x="13" y="261"/>
                    <a:pt x="12" y="247"/>
                  </a:cubicBezTo>
                  <a:cubicBezTo>
                    <a:pt x="12" y="232"/>
                    <a:pt x="35" y="207"/>
                    <a:pt x="34" y="194"/>
                  </a:cubicBezTo>
                  <a:cubicBezTo>
                    <a:pt x="32" y="181"/>
                    <a:pt x="16" y="121"/>
                    <a:pt x="18" y="107"/>
                  </a:cubicBezTo>
                  <a:cubicBezTo>
                    <a:pt x="20" y="93"/>
                    <a:pt x="0" y="84"/>
                    <a:pt x="2" y="76"/>
                  </a:cubicBezTo>
                  <a:cubicBezTo>
                    <a:pt x="3" y="67"/>
                    <a:pt x="27" y="62"/>
                    <a:pt x="28" y="47"/>
                  </a:cubicBezTo>
                  <a:cubicBezTo>
                    <a:pt x="29" y="31"/>
                    <a:pt x="34" y="3"/>
                    <a:pt x="34" y="3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4" name="Freeform 111">
              <a:extLst>
                <a:ext uri="{FF2B5EF4-FFF2-40B4-BE49-F238E27FC236}">
                  <a16:creationId xmlns:a16="http://schemas.microsoft.com/office/drawing/2014/main" id="{FB2B5A9A-AA09-41F5-B00A-A7285330A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1788"/>
              <a:ext cx="177" cy="184"/>
            </a:xfrm>
            <a:custGeom>
              <a:avLst/>
              <a:gdLst>
                <a:gd name="T0" fmla="*/ 20 w 79"/>
                <a:gd name="T1" fmla="*/ 127 h 77"/>
                <a:gd name="T2" fmla="*/ 215 w 79"/>
                <a:gd name="T3" fmla="*/ 382 h 77"/>
                <a:gd name="T4" fmla="*/ 327 w 79"/>
                <a:gd name="T5" fmla="*/ 640 h 77"/>
                <a:gd name="T6" fmla="*/ 551 w 79"/>
                <a:gd name="T7" fmla="*/ 884 h 77"/>
                <a:gd name="T8" fmla="*/ 889 w 79"/>
                <a:gd name="T9" fmla="*/ 1051 h 77"/>
                <a:gd name="T10" fmla="*/ 822 w 79"/>
                <a:gd name="T11" fmla="*/ 1039 h 77"/>
                <a:gd name="T12" fmla="*/ 733 w 79"/>
                <a:gd name="T13" fmla="*/ 982 h 77"/>
                <a:gd name="T14" fmla="*/ 598 w 79"/>
                <a:gd name="T15" fmla="*/ 863 h 77"/>
                <a:gd name="T16" fmla="*/ 482 w 79"/>
                <a:gd name="T17" fmla="*/ 698 h 77"/>
                <a:gd name="T18" fmla="*/ 381 w 79"/>
                <a:gd name="T19" fmla="*/ 600 h 77"/>
                <a:gd name="T20" fmla="*/ 246 w 79"/>
                <a:gd name="T21" fmla="*/ 313 h 77"/>
                <a:gd name="T22" fmla="*/ 406 w 79"/>
                <a:gd name="T23" fmla="*/ 108 h 77"/>
                <a:gd name="T24" fmla="*/ 0 w 79"/>
                <a:gd name="T25" fmla="*/ 29 h 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9" h="77">
                  <a:moveTo>
                    <a:pt x="2" y="9"/>
                  </a:moveTo>
                  <a:cubicBezTo>
                    <a:pt x="7" y="15"/>
                    <a:pt x="15" y="20"/>
                    <a:pt x="19" y="28"/>
                  </a:cubicBezTo>
                  <a:cubicBezTo>
                    <a:pt x="22" y="35"/>
                    <a:pt x="23" y="42"/>
                    <a:pt x="29" y="47"/>
                  </a:cubicBezTo>
                  <a:cubicBezTo>
                    <a:pt x="37" y="52"/>
                    <a:pt x="42" y="59"/>
                    <a:pt x="49" y="65"/>
                  </a:cubicBezTo>
                  <a:cubicBezTo>
                    <a:pt x="59" y="73"/>
                    <a:pt x="67" y="75"/>
                    <a:pt x="79" y="77"/>
                  </a:cubicBezTo>
                  <a:cubicBezTo>
                    <a:pt x="77" y="76"/>
                    <a:pt x="75" y="77"/>
                    <a:pt x="73" y="76"/>
                  </a:cubicBezTo>
                  <a:cubicBezTo>
                    <a:pt x="70" y="75"/>
                    <a:pt x="67" y="73"/>
                    <a:pt x="65" y="72"/>
                  </a:cubicBezTo>
                  <a:cubicBezTo>
                    <a:pt x="60" y="69"/>
                    <a:pt x="56" y="67"/>
                    <a:pt x="53" y="63"/>
                  </a:cubicBezTo>
                  <a:cubicBezTo>
                    <a:pt x="49" y="59"/>
                    <a:pt x="47" y="54"/>
                    <a:pt x="43" y="51"/>
                  </a:cubicBezTo>
                  <a:cubicBezTo>
                    <a:pt x="40" y="48"/>
                    <a:pt x="37" y="47"/>
                    <a:pt x="34" y="44"/>
                  </a:cubicBezTo>
                  <a:cubicBezTo>
                    <a:pt x="29" y="40"/>
                    <a:pt x="24" y="30"/>
                    <a:pt x="22" y="23"/>
                  </a:cubicBezTo>
                  <a:cubicBezTo>
                    <a:pt x="19" y="12"/>
                    <a:pt x="29" y="12"/>
                    <a:pt x="36" y="8"/>
                  </a:cubicBezTo>
                  <a:cubicBezTo>
                    <a:pt x="26" y="0"/>
                    <a:pt x="12" y="3"/>
                    <a:pt x="0" y="2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5" name="Freeform 112">
              <a:extLst>
                <a:ext uri="{FF2B5EF4-FFF2-40B4-BE49-F238E27FC236}">
                  <a16:creationId xmlns:a16="http://schemas.microsoft.com/office/drawing/2014/main" id="{133A6C22-EBC8-4C5F-88DA-A526B223F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1755"/>
              <a:ext cx="170" cy="196"/>
            </a:xfrm>
            <a:custGeom>
              <a:avLst/>
              <a:gdLst>
                <a:gd name="T0" fmla="*/ 360 w 76"/>
                <a:gd name="T1" fmla="*/ 258 h 82"/>
                <a:gd name="T2" fmla="*/ 461 w 76"/>
                <a:gd name="T3" fmla="*/ 304 h 82"/>
                <a:gd name="T4" fmla="*/ 481 w 76"/>
                <a:gd name="T5" fmla="*/ 435 h 82"/>
                <a:gd name="T6" fmla="*/ 344 w 76"/>
                <a:gd name="T7" fmla="*/ 686 h 82"/>
                <a:gd name="T8" fmla="*/ 190 w 76"/>
                <a:gd name="T9" fmla="*/ 932 h 82"/>
                <a:gd name="T10" fmla="*/ 0 w 76"/>
                <a:gd name="T11" fmla="*/ 1119 h 82"/>
                <a:gd name="T12" fmla="*/ 300 w 76"/>
                <a:gd name="T13" fmla="*/ 817 h 82"/>
                <a:gd name="T14" fmla="*/ 526 w 76"/>
                <a:gd name="T15" fmla="*/ 588 h 82"/>
                <a:gd name="T16" fmla="*/ 660 w 76"/>
                <a:gd name="T17" fmla="*/ 287 h 82"/>
                <a:gd name="T18" fmla="*/ 769 w 76"/>
                <a:gd name="T19" fmla="*/ 136 h 82"/>
                <a:gd name="T20" fmla="*/ 796 w 76"/>
                <a:gd name="T21" fmla="*/ 29 h 82"/>
                <a:gd name="T22" fmla="*/ 570 w 76"/>
                <a:gd name="T23" fmla="*/ 108 h 82"/>
                <a:gd name="T24" fmla="*/ 445 w 76"/>
                <a:gd name="T25" fmla="*/ 136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82">
                  <a:moveTo>
                    <a:pt x="32" y="19"/>
                  </a:moveTo>
                  <a:cubicBezTo>
                    <a:pt x="35" y="20"/>
                    <a:pt x="38" y="19"/>
                    <a:pt x="41" y="22"/>
                  </a:cubicBezTo>
                  <a:cubicBezTo>
                    <a:pt x="43" y="25"/>
                    <a:pt x="43" y="29"/>
                    <a:pt x="43" y="32"/>
                  </a:cubicBezTo>
                  <a:cubicBezTo>
                    <a:pt x="42" y="41"/>
                    <a:pt x="37" y="44"/>
                    <a:pt x="31" y="50"/>
                  </a:cubicBezTo>
                  <a:cubicBezTo>
                    <a:pt x="25" y="55"/>
                    <a:pt x="21" y="62"/>
                    <a:pt x="17" y="68"/>
                  </a:cubicBezTo>
                  <a:cubicBezTo>
                    <a:pt x="12" y="75"/>
                    <a:pt x="7" y="78"/>
                    <a:pt x="0" y="82"/>
                  </a:cubicBezTo>
                  <a:cubicBezTo>
                    <a:pt x="12" y="81"/>
                    <a:pt x="20" y="68"/>
                    <a:pt x="27" y="60"/>
                  </a:cubicBezTo>
                  <a:cubicBezTo>
                    <a:pt x="33" y="54"/>
                    <a:pt x="40" y="49"/>
                    <a:pt x="47" y="43"/>
                  </a:cubicBezTo>
                  <a:cubicBezTo>
                    <a:pt x="53" y="36"/>
                    <a:pt x="55" y="28"/>
                    <a:pt x="59" y="21"/>
                  </a:cubicBezTo>
                  <a:cubicBezTo>
                    <a:pt x="62" y="16"/>
                    <a:pt x="66" y="13"/>
                    <a:pt x="69" y="10"/>
                  </a:cubicBezTo>
                  <a:cubicBezTo>
                    <a:pt x="71" y="8"/>
                    <a:pt x="76" y="5"/>
                    <a:pt x="71" y="2"/>
                  </a:cubicBezTo>
                  <a:cubicBezTo>
                    <a:pt x="68" y="0"/>
                    <a:pt x="55" y="7"/>
                    <a:pt x="51" y="8"/>
                  </a:cubicBezTo>
                  <a:cubicBezTo>
                    <a:pt x="48" y="9"/>
                    <a:pt x="42" y="10"/>
                    <a:pt x="40" y="1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6" name="Freeform 113">
              <a:extLst>
                <a:ext uri="{FF2B5EF4-FFF2-40B4-BE49-F238E27FC236}">
                  <a16:creationId xmlns:a16="http://schemas.microsoft.com/office/drawing/2014/main" id="{DED166AA-D1F4-4D36-9243-1A7BA4DD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015"/>
              <a:ext cx="242" cy="289"/>
            </a:xfrm>
            <a:custGeom>
              <a:avLst/>
              <a:gdLst>
                <a:gd name="T0" fmla="*/ 0 w 108"/>
                <a:gd name="T1" fmla="*/ 12 h 121"/>
                <a:gd name="T2" fmla="*/ 125 w 108"/>
                <a:gd name="T3" fmla="*/ 748 h 121"/>
                <a:gd name="T4" fmla="*/ 361 w 108"/>
                <a:gd name="T5" fmla="*/ 941 h 121"/>
                <a:gd name="T6" fmla="*/ 607 w 108"/>
                <a:gd name="T7" fmla="*/ 1170 h 121"/>
                <a:gd name="T8" fmla="*/ 843 w 108"/>
                <a:gd name="T9" fmla="*/ 1471 h 121"/>
                <a:gd name="T10" fmla="*/ 1214 w 108"/>
                <a:gd name="T11" fmla="*/ 1648 h 121"/>
                <a:gd name="T12" fmla="*/ 988 w 108"/>
                <a:gd name="T13" fmla="*/ 1500 h 121"/>
                <a:gd name="T14" fmla="*/ 798 w 108"/>
                <a:gd name="T15" fmla="*/ 1323 h 121"/>
                <a:gd name="T16" fmla="*/ 571 w 108"/>
                <a:gd name="T17" fmla="*/ 994 h 121"/>
                <a:gd name="T18" fmla="*/ 307 w 108"/>
                <a:gd name="T19" fmla="*/ 776 h 121"/>
                <a:gd name="T20" fmla="*/ 155 w 108"/>
                <a:gd name="T21" fmla="*/ 588 h 121"/>
                <a:gd name="T22" fmla="*/ 56 w 108"/>
                <a:gd name="T23" fmla="*/ 246 h 121"/>
                <a:gd name="T24" fmla="*/ 0 w 108"/>
                <a:gd name="T25" fmla="*/ 0 h 1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8" h="121">
                  <a:moveTo>
                    <a:pt x="0" y="1"/>
                  </a:moveTo>
                  <a:cubicBezTo>
                    <a:pt x="0" y="18"/>
                    <a:pt x="2" y="40"/>
                    <a:pt x="11" y="55"/>
                  </a:cubicBezTo>
                  <a:cubicBezTo>
                    <a:pt x="15" y="63"/>
                    <a:pt x="24" y="65"/>
                    <a:pt x="32" y="69"/>
                  </a:cubicBezTo>
                  <a:cubicBezTo>
                    <a:pt x="40" y="73"/>
                    <a:pt x="49" y="79"/>
                    <a:pt x="54" y="86"/>
                  </a:cubicBezTo>
                  <a:cubicBezTo>
                    <a:pt x="61" y="94"/>
                    <a:pt x="66" y="102"/>
                    <a:pt x="75" y="108"/>
                  </a:cubicBezTo>
                  <a:cubicBezTo>
                    <a:pt x="85" y="115"/>
                    <a:pt x="96" y="121"/>
                    <a:pt x="108" y="121"/>
                  </a:cubicBezTo>
                  <a:cubicBezTo>
                    <a:pt x="102" y="121"/>
                    <a:pt x="93" y="114"/>
                    <a:pt x="88" y="110"/>
                  </a:cubicBezTo>
                  <a:cubicBezTo>
                    <a:pt x="82" y="106"/>
                    <a:pt x="77" y="102"/>
                    <a:pt x="71" y="97"/>
                  </a:cubicBezTo>
                  <a:cubicBezTo>
                    <a:pt x="63" y="90"/>
                    <a:pt x="57" y="82"/>
                    <a:pt x="51" y="73"/>
                  </a:cubicBezTo>
                  <a:cubicBezTo>
                    <a:pt x="45" y="64"/>
                    <a:pt x="37" y="61"/>
                    <a:pt x="27" y="57"/>
                  </a:cubicBezTo>
                  <a:cubicBezTo>
                    <a:pt x="19" y="55"/>
                    <a:pt x="17" y="50"/>
                    <a:pt x="14" y="43"/>
                  </a:cubicBezTo>
                  <a:cubicBezTo>
                    <a:pt x="11" y="34"/>
                    <a:pt x="8" y="26"/>
                    <a:pt x="5" y="18"/>
                  </a:cubicBezTo>
                  <a:cubicBezTo>
                    <a:pt x="3" y="13"/>
                    <a:pt x="0" y="6"/>
                    <a:pt x="0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7" name="Freeform 114">
              <a:extLst>
                <a:ext uri="{FF2B5EF4-FFF2-40B4-BE49-F238E27FC236}">
                  <a16:creationId xmlns:a16="http://schemas.microsoft.com/office/drawing/2014/main" id="{B2B69282-2105-47FA-9317-D61A73601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834"/>
              <a:ext cx="78" cy="172"/>
            </a:xfrm>
            <a:custGeom>
              <a:avLst/>
              <a:gdLst>
                <a:gd name="T0" fmla="*/ 287 w 35"/>
                <a:gd name="T1" fmla="*/ 0 h 72"/>
                <a:gd name="T2" fmla="*/ 299 w 35"/>
                <a:gd name="T3" fmla="*/ 127 h 72"/>
                <a:gd name="T4" fmla="*/ 243 w 35"/>
                <a:gd name="T5" fmla="*/ 234 h 72"/>
                <a:gd name="T6" fmla="*/ 145 w 35"/>
                <a:gd name="T7" fmla="*/ 452 h 72"/>
                <a:gd name="T8" fmla="*/ 45 w 35"/>
                <a:gd name="T9" fmla="*/ 982 h 72"/>
                <a:gd name="T10" fmla="*/ 279 w 35"/>
                <a:gd name="T11" fmla="*/ 394 h 72"/>
                <a:gd name="T12" fmla="*/ 299 w 35"/>
                <a:gd name="T13" fmla="*/ 0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72">
                  <a:moveTo>
                    <a:pt x="26" y="0"/>
                  </a:moveTo>
                  <a:cubicBezTo>
                    <a:pt x="25" y="2"/>
                    <a:pt x="27" y="6"/>
                    <a:pt x="27" y="9"/>
                  </a:cubicBezTo>
                  <a:cubicBezTo>
                    <a:pt x="26" y="12"/>
                    <a:pt x="24" y="14"/>
                    <a:pt x="22" y="17"/>
                  </a:cubicBezTo>
                  <a:cubicBezTo>
                    <a:pt x="19" y="22"/>
                    <a:pt x="16" y="27"/>
                    <a:pt x="13" y="33"/>
                  </a:cubicBezTo>
                  <a:cubicBezTo>
                    <a:pt x="8" y="43"/>
                    <a:pt x="0" y="60"/>
                    <a:pt x="4" y="72"/>
                  </a:cubicBezTo>
                  <a:cubicBezTo>
                    <a:pt x="4" y="56"/>
                    <a:pt x="14" y="39"/>
                    <a:pt x="25" y="29"/>
                  </a:cubicBezTo>
                  <a:cubicBezTo>
                    <a:pt x="35" y="20"/>
                    <a:pt x="32" y="10"/>
                    <a:pt x="27" y="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8" name="Freeform 115">
              <a:extLst>
                <a:ext uri="{FF2B5EF4-FFF2-40B4-BE49-F238E27FC236}">
                  <a16:creationId xmlns:a16="http://schemas.microsoft.com/office/drawing/2014/main" id="{D7AA965D-6D9A-4C79-90E9-465372A61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827"/>
              <a:ext cx="110" cy="303"/>
            </a:xfrm>
            <a:custGeom>
              <a:avLst/>
              <a:gdLst>
                <a:gd name="T0" fmla="*/ 191 w 49"/>
                <a:gd name="T1" fmla="*/ 0 h 127"/>
                <a:gd name="T2" fmla="*/ 292 w 49"/>
                <a:gd name="T3" fmla="*/ 148 h 127"/>
                <a:gd name="T4" fmla="*/ 337 w 49"/>
                <a:gd name="T5" fmla="*/ 313 h 127"/>
                <a:gd name="T6" fmla="*/ 373 w 49"/>
                <a:gd name="T7" fmla="*/ 718 h 127"/>
                <a:gd name="T8" fmla="*/ 489 w 49"/>
                <a:gd name="T9" fmla="*/ 1274 h 127"/>
                <a:gd name="T10" fmla="*/ 474 w 49"/>
                <a:gd name="T11" fmla="*/ 1627 h 127"/>
                <a:gd name="T12" fmla="*/ 418 w 49"/>
                <a:gd name="T13" fmla="*/ 1725 h 127"/>
                <a:gd name="T14" fmla="*/ 489 w 49"/>
                <a:gd name="T15" fmla="*/ 1479 h 127"/>
                <a:gd name="T16" fmla="*/ 453 w 49"/>
                <a:gd name="T17" fmla="*/ 1236 h 127"/>
                <a:gd name="T18" fmla="*/ 352 w 49"/>
                <a:gd name="T19" fmla="*/ 666 h 127"/>
                <a:gd name="T20" fmla="*/ 292 w 49"/>
                <a:gd name="T21" fmla="*/ 489 h 127"/>
                <a:gd name="T22" fmla="*/ 283 w 49"/>
                <a:gd name="T23" fmla="*/ 284 h 127"/>
                <a:gd name="T24" fmla="*/ 218 w 49"/>
                <a:gd name="T25" fmla="*/ 148 h 127"/>
                <a:gd name="T26" fmla="*/ 90 w 49"/>
                <a:gd name="T27" fmla="*/ 234 h 127"/>
                <a:gd name="T28" fmla="*/ 0 w 49"/>
                <a:gd name="T29" fmla="*/ 313 h 127"/>
                <a:gd name="T30" fmla="*/ 182 w 49"/>
                <a:gd name="T31" fmla="*/ 12 h 12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9" h="127">
                  <a:moveTo>
                    <a:pt x="17" y="0"/>
                  </a:moveTo>
                  <a:cubicBezTo>
                    <a:pt x="18" y="5"/>
                    <a:pt x="23" y="7"/>
                    <a:pt x="26" y="11"/>
                  </a:cubicBezTo>
                  <a:cubicBezTo>
                    <a:pt x="30" y="15"/>
                    <a:pt x="30" y="17"/>
                    <a:pt x="30" y="23"/>
                  </a:cubicBezTo>
                  <a:cubicBezTo>
                    <a:pt x="29" y="33"/>
                    <a:pt x="30" y="43"/>
                    <a:pt x="33" y="53"/>
                  </a:cubicBezTo>
                  <a:cubicBezTo>
                    <a:pt x="36" y="67"/>
                    <a:pt x="40" y="80"/>
                    <a:pt x="43" y="94"/>
                  </a:cubicBezTo>
                  <a:cubicBezTo>
                    <a:pt x="46" y="104"/>
                    <a:pt x="49" y="111"/>
                    <a:pt x="42" y="120"/>
                  </a:cubicBezTo>
                  <a:cubicBezTo>
                    <a:pt x="40" y="122"/>
                    <a:pt x="38" y="125"/>
                    <a:pt x="37" y="127"/>
                  </a:cubicBezTo>
                  <a:cubicBezTo>
                    <a:pt x="38" y="121"/>
                    <a:pt x="42" y="115"/>
                    <a:pt x="43" y="109"/>
                  </a:cubicBezTo>
                  <a:cubicBezTo>
                    <a:pt x="44" y="102"/>
                    <a:pt x="42" y="98"/>
                    <a:pt x="40" y="91"/>
                  </a:cubicBezTo>
                  <a:cubicBezTo>
                    <a:pt x="37" y="77"/>
                    <a:pt x="35" y="62"/>
                    <a:pt x="31" y="49"/>
                  </a:cubicBezTo>
                  <a:cubicBezTo>
                    <a:pt x="29" y="44"/>
                    <a:pt x="27" y="41"/>
                    <a:pt x="26" y="36"/>
                  </a:cubicBezTo>
                  <a:cubicBezTo>
                    <a:pt x="25" y="31"/>
                    <a:pt x="25" y="26"/>
                    <a:pt x="25" y="21"/>
                  </a:cubicBezTo>
                  <a:cubicBezTo>
                    <a:pt x="24" y="18"/>
                    <a:pt x="21" y="12"/>
                    <a:pt x="19" y="11"/>
                  </a:cubicBezTo>
                  <a:cubicBezTo>
                    <a:pt x="15" y="9"/>
                    <a:pt x="11" y="14"/>
                    <a:pt x="8" y="17"/>
                  </a:cubicBezTo>
                  <a:cubicBezTo>
                    <a:pt x="5" y="18"/>
                    <a:pt x="1" y="22"/>
                    <a:pt x="0" y="23"/>
                  </a:cubicBezTo>
                  <a:cubicBezTo>
                    <a:pt x="5" y="17"/>
                    <a:pt x="12" y="8"/>
                    <a:pt x="16" y="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59" name="Freeform 116">
              <a:extLst>
                <a:ext uri="{FF2B5EF4-FFF2-40B4-BE49-F238E27FC236}">
                  <a16:creationId xmlns:a16="http://schemas.microsoft.com/office/drawing/2014/main" id="{76F536CB-5D4B-4BA9-AB2D-155CC27D7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0" y="1841"/>
              <a:ext cx="130" cy="141"/>
            </a:xfrm>
            <a:custGeom>
              <a:avLst/>
              <a:gdLst>
                <a:gd name="T0" fmla="*/ 90 w 58"/>
                <a:gd name="T1" fmla="*/ 0 h 59"/>
                <a:gd name="T2" fmla="*/ 90 w 58"/>
                <a:gd name="T3" fmla="*/ 0 h 59"/>
                <a:gd name="T4" fmla="*/ 191 w 58"/>
                <a:gd name="T5" fmla="*/ 246 h 59"/>
                <a:gd name="T6" fmla="*/ 347 w 58"/>
                <a:gd name="T7" fmla="*/ 464 h 59"/>
                <a:gd name="T8" fmla="*/ 518 w 58"/>
                <a:gd name="T9" fmla="*/ 629 h 59"/>
                <a:gd name="T10" fmla="*/ 652 w 58"/>
                <a:gd name="T11" fmla="*/ 805 h 59"/>
                <a:gd name="T12" fmla="*/ 291 w 58"/>
                <a:gd name="T13" fmla="*/ 492 h 59"/>
                <a:gd name="T14" fmla="*/ 0 w 58"/>
                <a:gd name="T15" fmla="*/ 370 h 59"/>
                <a:gd name="T16" fmla="*/ 56 w 58"/>
                <a:gd name="T17" fmla="*/ 275 h 59"/>
                <a:gd name="T18" fmla="*/ 90 w 58"/>
                <a:gd name="T19" fmla="*/ 148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8" h="59">
                  <a:moveTo>
                    <a:pt x="8" y="0"/>
                  </a:moveTo>
                  <a:cubicBezTo>
                    <a:pt x="8" y="0"/>
                    <a:pt x="7" y="0"/>
                    <a:pt x="8" y="0"/>
                  </a:cubicBezTo>
                  <a:cubicBezTo>
                    <a:pt x="13" y="4"/>
                    <a:pt x="14" y="12"/>
                    <a:pt x="17" y="18"/>
                  </a:cubicBezTo>
                  <a:cubicBezTo>
                    <a:pt x="20" y="24"/>
                    <a:pt x="25" y="30"/>
                    <a:pt x="31" y="34"/>
                  </a:cubicBezTo>
                  <a:cubicBezTo>
                    <a:pt x="35" y="38"/>
                    <a:pt x="41" y="41"/>
                    <a:pt x="46" y="46"/>
                  </a:cubicBezTo>
                  <a:cubicBezTo>
                    <a:pt x="50" y="50"/>
                    <a:pt x="54" y="55"/>
                    <a:pt x="58" y="59"/>
                  </a:cubicBezTo>
                  <a:cubicBezTo>
                    <a:pt x="46" y="53"/>
                    <a:pt x="36" y="45"/>
                    <a:pt x="26" y="36"/>
                  </a:cubicBezTo>
                  <a:cubicBezTo>
                    <a:pt x="20" y="29"/>
                    <a:pt x="10" y="19"/>
                    <a:pt x="0" y="27"/>
                  </a:cubicBezTo>
                  <a:cubicBezTo>
                    <a:pt x="2" y="25"/>
                    <a:pt x="4" y="22"/>
                    <a:pt x="5" y="20"/>
                  </a:cubicBezTo>
                  <a:cubicBezTo>
                    <a:pt x="6" y="17"/>
                    <a:pt x="6" y="13"/>
                    <a:pt x="8" y="1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0" name="Freeform 117">
              <a:extLst>
                <a:ext uri="{FF2B5EF4-FFF2-40B4-BE49-F238E27FC236}">
                  <a16:creationId xmlns:a16="http://schemas.microsoft.com/office/drawing/2014/main" id="{E3376EF5-F685-4C42-B71D-3B936CB1C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836"/>
              <a:ext cx="112" cy="115"/>
            </a:xfrm>
            <a:custGeom>
              <a:avLst/>
              <a:gdLst>
                <a:gd name="T0" fmla="*/ 506 w 50"/>
                <a:gd name="T1" fmla="*/ 29 h 48"/>
                <a:gd name="T2" fmla="*/ 417 w 50"/>
                <a:gd name="T3" fmla="*/ 165 h 48"/>
                <a:gd name="T4" fmla="*/ 327 w 50"/>
                <a:gd name="T5" fmla="*/ 288 h 48"/>
                <a:gd name="T6" fmla="*/ 181 w 50"/>
                <a:gd name="T7" fmla="*/ 482 h 48"/>
                <a:gd name="T8" fmla="*/ 0 w 50"/>
                <a:gd name="T9" fmla="*/ 661 h 48"/>
                <a:gd name="T10" fmla="*/ 246 w 50"/>
                <a:gd name="T11" fmla="*/ 453 h 48"/>
                <a:gd name="T12" fmla="*/ 381 w 50"/>
                <a:gd name="T13" fmla="*/ 288 h 48"/>
                <a:gd name="T14" fmla="*/ 461 w 50"/>
                <a:gd name="T15" fmla="*/ 149 h 48"/>
                <a:gd name="T16" fmla="*/ 506 w 50"/>
                <a:gd name="T17" fmla="*/ 98 h 48"/>
                <a:gd name="T18" fmla="*/ 562 w 50"/>
                <a:gd name="T19" fmla="*/ 69 h 48"/>
                <a:gd name="T20" fmla="*/ 526 w 50"/>
                <a:gd name="T21" fmla="*/ 0 h 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" h="48">
                  <a:moveTo>
                    <a:pt x="45" y="2"/>
                  </a:moveTo>
                  <a:cubicBezTo>
                    <a:pt x="42" y="5"/>
                    <a:pt x="40" y="9"/>
                    <a:pt x="37" y="12"/>
                  </a:cubicBezTo>
                  <a:cubicBezTo>
                    <a:pt x="33" y="15"/>
                    <a:pt x="31" y="17"/>
                    <a:pt x="29" y="21"/>
                  </a:cubicBezTo>
                  <a:cubicBezTo>
                    <a:pt x="25" y="26"/>
                    <a:pt x="21" y="31"/>
                    <a:pt x="16" y="35"/>
                  </a:cubicBezTo>
                  <a:cubicBezTo>
                    <a:pt x="11" y="39"/>
                    <a:pt x="6" y="45"/>
                    <a:pt x="0" y="48"/>
                  </a:cubicBezTo>
                  <a:cubicBezTo>
                    <a:pt x="7" y="42"/>
                    <a:pt x="15" y="39"/>
                    <a:pt x="22" y="33"/>
                  </a:cubicBezTo>
                  <a:cubicBezTo>
                    <a:pt x="26" y="29"/>
                    <a:pt x="30" y="25"/>
                    <a:pt x="34" y="21"/>
                  </a:cubicBezTo>
                  <a:cubicBezTo>
                    <a:pt x="36" y="18"/>
                    <a:pt x="39" y="14"/>
                    <a:pt x="41" y="11"/>
                  </a:cubicBezTo>
                  <a:cubicBezTo>
                    <a:pt x="43" y="10"/>
                    <a:pt x="44" y="8"/>
                    <a:pt x="45" y="7"/>
                  </a:cubicBezTo>
                  <a:cubicBezTo>
                    <a:pt x="47" y="6"/>
                    <a:pt x="49" y="6"/>
                    <a:pt x="50" y="5"/>
                  </a:cubicBezTo>
                  <a:cubicBezTo>
                    <a:pt x="49" y="3"/>
                    <a:pt x="48" y="1"/>
                    <a:pt x="47" y="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1" name="Freeform 118">
              <a:extLst>
                <a:ext uri="{FF2B5EF4-FFF2-40B4-BE49-F238E27FC236}">
                  <a16:creationId xmlns:a16="http://schemas.microsoft.com/office/drawing/2014/main" id="{98D12A94-D9D3-4C52-A3BD-32BF8DE2C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479"/>
              <a:ext cx="334" cy="248"/>
            </a:xfrm>
            <a:custGeom>
              <a:avLst/>
              <a:gdLst>
                <a:gd name="T0" fmla="*/ 9 w 149"/>
                <a:gd name="T1" fmla="*/ 29 h 104"/>
                <a:gd name="T2" fmla="*/ 101 w 149"/>
                <a:gd name="T3" fmla="*/ 410 h 104"/>
                <a:gd name="T4" fmla="*/ 291 w 149"/>
                <a:gd name="T5" fmla="*/ 677 h 104"/>
                <a:gd name="T6" fmla="*/ 587 w 149"/>
                <a:gd name="T7" fmla="*/ 892 h 104"/>
                <a:gd name="T8" fmla="*/ 890 w 149"/>
                <a:gd name="T9" fmla="*/ 1154 h 104"/>
                <a:gd name="T10" fmla="*/ 1679 w 149"/>
                <a:gd name="T11" fmla="*/ 1409 h 104"/>
                <a:gd name="T12" fmla="*/ 1417 w 149"/>
                <a:gd name="T13" fmla="*/ 1314 h 104"/>
                <a:gd name="T14" fmla="*/ 1116 w 149"/>
                <a:gd name="T15" fmla="*/ 1207 h 104"/>
                <a:gd name="T16" fmla="*/ 688 w 149"/>
                <a:gd name="T17" fmla="*/ 870 h 104"/>
                <a:gd name="T18" fmla="*/ 262 w 149"/>
                <a:gd name="T19" fmla="*/ 501 h 104"/>
                <a:gd name="T20" fmla="*/ 20 w 149"/>
                <a:gd name="T21" fmla="*/ 29 h 104"/>
                <a:gd name="T22" fmla="*/ 9 w 149"/>
                <a:gd name="T23" fmla="*/ 0 h 1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9" h="104">
                  <a:moveTo>
                    <a:pt x="1" y="2"/>
                  </a:moveTo>
                  <a:cubicBezTo>
                    <a:pt x="0" y="11"/>
                    <a:pt x="5" y="22"/>
                    <a:pt x="9" y="30"/>
                  </a:cubicBezTo>
                  <a:cubicBezTo>
                    <a:pt x="13" y="38"/>
                    <a:pt x="18" y="44"/>
                    <a:pt x="26" y="50"/>
                  </a:cubicBezTo>
                  <a:cubicBezTo>
                    <a:pt x="33" y="57"/>
                    <a:pt x="44" y="60"/>
                    <a:pt x="52" y="66"/>
                  </a:cubicBezTo>
                  <a:cubicBezTo>
                    <a:pt x="62" y="71"/>
                    <a:pt x="69" y="80"/>
                    <a:pt x="79" y="85"/>
                  </a:cubicBezTo>
                  <a:cubicBezTo>
                    <a:pt x="101" y="95"/>
                    <a:pt x="124" y="104"/>
                    <a:pt x="149" y="104"/>
                  </a:cubicBezTo>
                  <a:cubicBezTo>
                    <a:pt x="142" y="104"/>
                    <a:pt x="132" y="100"/>
                    <a:pt x="126" y="97"/>
                  </a:cubicBezTo>
                  <a:cubicBezTo>
                    <a:pt x="117" y="93"/>
                    <a:pt x="108" y="91"/>
                    <a:pt x="99" y="89"/>
                  </a:cubicBezTo>
                  <a:cubicBezTo>
                    <a:pt x="83" y="84"/>
                    <a:pt x="73" y="76"/>
                    <a:pt x="61" y="64"/>
                  </a:cubicBezTo>
                  <a:cubicBezTo>
                    <a:pt x="50" y="54"/>
                    <a:pt x="34" y="49"/>
                    <a:pt x="23" y="37"/>
                  </a:cubicBezTo>
                  <a:cubicBezTo>
                    <a:pt x="14" y="27"/>
                    <a:pt x="7" y="15"/>
                    <a:pt x="2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2" name="Freeform 119">
              <a:extLst>
                <a:ext uri="{FF2B5EF4-FFF2-40B4-BE49-F238E27FC236}">
                  <a16:creationId xmlns:a16="http://schemas.microsoft.com/office/drawing/2014/main" id="{ECF67260-CC23-4DB0-8B21-04D0FF0B5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452"/>
              <a:ext cx="176" cy="239"/>
            </a:xfrm>
            <a:custGeom>
              <a:avLst/>
              <a:gdLst>
                <a:gd name="T0" fmla="*/ 864 w 79"/>
                <a:gd name="T1" fmla="*/ 29 h 100"/>
                <a:gd name="T2" fmla="*/ 820 w 79"/>
                <a:gd name="T3" fmla="*/ 342 h 100"/>
                <a:gd name="T4" fmla="*/ 639 w 79"/>
                <a:gd name="T5" fmla="*/ 588 h 100"/>
                <a:gd name="T6" fmla="*/ 299 w 79"/>
                <a:gd name="T7" fmla="*/ 1200 h 100"/>
                <a:gd name="T8" fmla="*/ 165 w 79"/>
                <a:gd name="T9" fmla="*/ 1307 h 100"/>
                <a:gd name="T10" fmla="*/ 0 w 79"/>
                <a:gd name="T11" fmla="*/ 1365 h 100"/>
                <a:gd name="T12" fmla="*/ 550 w 79"/>
                <a:gd name="T13" fmla="*/ 617 h 100"/>
                <a:gd name="T14" fmla="*/ 764 w 79"/>
                <a:gd name="T15" fmla="*/ 342 h 100"/>
                <a:gd name="T16" fmla="*/ 809 w 79"/>
                <a:gd name="T17" fmla="*/ 148 h 100"/>
                <a:gd name="T18" fmla="*/ 864 w 79"/>
                <a:gd name="T19" fmla="*/ 0 h 1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100">
                  <a:moveTo>
                    <a:pt x="78" y="2"/>
                  </a:moveTo>
                  <a:cubicBezTo>
                    <a:pt x="75" y="10"/>
                    <a:pt x="76" y="18"/>
                    <a:pt x="74" y="25"/>
                  </a:cubicBezTo>
                  <a:cubicBezTo>
                    <a:pt x="72" y="35"/>
                    <a:pt x="65" y="37"/>
                    <a:pt x="58" y="43"/>
                  </a:cubicBezTo>
                  <a:cubicBezTo>
                    <a:pt x="45" y="55"/>
                    <a:pt x="43" y="77"/>
                    <a:pt x="27" y="88"/>
                  </a:cubicBezTo>
                  <a:cubicBezTo>
                    <a:pt x="23" y="91"/>
                    <a:pt x="20" y="95"/>
                    <a:pt x="15" y="96"/>
                  </a:cubicBezTo>
                  <a:cubicBezTo>
                    <a:pt x="10" y="98"/>
                    <a:pt x="5" y="99"/>
                    <a:pt x="0" y="100"/>
                  </a:cubicBezTo>
                  <a:cubicBezTo>
                    <a:pt x="26" y="92"/>
                    <a:pt x="35" y="64"/>
                    <a:pt x="50" y="45"/>
                  </a:cubicBezTo>
                  <a:cubicBezTo>
                    <a:pt x="56" y="37"/>
                    <a:pt x="65" y="34"/>
                    <a:pt x="69" y="25"/>
                  </a:cubicBezTo>
                  <a:cubicBezTo>
                    <a:pt x="70" y="20"/>
                    <a:pt x="71" y="16"/>
                    <a:pt x="73" y="11"/>
                  </a:cubicBezTo>
                  <a:cubicBezTo>
                    <a:pt x="75" y="8"/>
                    <a:pt x="79" y="4"/>
                    <a:pt x="78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3" name="Freeform 120">
              <a:extLst>
                <a:ext uri="{FF2B5EF4-FFF2-40B4-BE49-F238E27FC236}">
                  <a16:creationId xmlns:a16="http://schemas.microsoft.com/office/drawing/2014/main" id="{FA8972EC-7BEC-4379-B47B-F6334D8DE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2137"/>
              <a:ext cx="224" cy="172"/>
            </a:xfrm>
            <a:custGeom>
              <a:avLst/>
              <a:gdLst>
                <a:gd name="T0" fmla="*/ 1124 w 100"/>
                <a:gd name="T1" fmla="*/ 0 h 72"/>
                <a:gd name="T2" fmla="*/ 999 w 100"/>
                <a:gd name="T3" fmla="*/ 354 h 72"/>
                <a:gd name="T4" fmla="*/ 968 w 100"/>
                <a:gd name="T5" fmla="*/ 518 h 72"/>
                <a:gd name="T6" fmla="*/ 878 w 100"/>
                <a:gd name="T7" fmla="*/ 657 h 72"/>
                <a:gd name="T8" fmla="*/ 291 w 100"/>
                <a:gd name="T9" fmla="*/ 970 h 72"/>
                <a:gd name="T10" fmla="*/ 134 w 100"/>
                <a:gd name="T11" fmla="*/ 953 h 72"/>
                <a:gd name="T12" fmla="*/ 0 w 100"/>
                <a:gd name="T13" fmla="*/ 925 h 72"/>
                <a:gd name="T14" fmla="*/ 280 w 100"/>
                <a:gd name="T15" fmla="*/ 925 h 72"/>
                <a:gd name="T16" fmla="*/ 562 w 100"/>
                <a:gd name="T17" fmla="*/ 776 h 72"/>
                <a:gd name="T18" fmla="*/ 708 w 100"/>
                <a:gd name="T19" fmla="*/ 764 h 72"/>
                <a:gd name="T20" fmla="*/ 833 w 100"/>
                <a:gd name="T21" fmla="*/ 657 h 72"/>
                <a:gd name="T22" fmla="*/ 934 w 100"/>
                <a:gd name="T23" fmla="*/ 480 h 72"/>
                <a:gd name="T24" fmla="*/ 954 w 100"/>
                <a:gd name="T25" fmla="*/ 313 h 72"/>
                <a:gd name="T26" fmla="*/ 1124 w 100"/>
                <a:gd name="T27" fmla="*/ 12 h 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0" h="72">
                  <a:moveTo>
                    <a:pt x="100" y="0"/>
                  </a:moveTo>
                  <a:cubicBezTo>
                    <a:pt x="97" y="9"/>
                    <a:pt x="91" y="17"/>
                    <a:pt x="89" y="26"/>
                  </a:cubicBezTo>
                  <a:cubicBezTo>
                    <a:pt x="89" y="30"/>
                    <a:pt x="88" y="34"/>
                    <a:pt x="86" y="38"/>
                  </a:cubicBezTo>
                  <a:cubicBezTo>
                    <a:pt x="84" y="42"/>
                    <a:pt x="81" y="45"/>
                    <a:pt x="78" y="48"/>
                  </a:cubicBezTo>
                  <a:cubicBezTo>
                    <a:pt x="66" y="64"/>
                    <a:pt x="45" y="66"/>
                    <a:pt x="26" y="71"/>
                  </a:cubicBezTo>
                  <a:cubicBezTo>
                    <a:pt x="21" y="72"/>
                    <a:pt x="16" y="71"/>
                    <a:pt x="12" y="70"/>
                  </a:cubicBezTo>
                  <a:cubicBezTo>
                    <a:pt x="8" y="69"/>
                    <a:pt x="5" y="68"/>
                    <a:pt x="0" y="68"/>
                  </a:cubicBezTo>
                  <a:cubicBezTo>
                    <a:pt x="8" y="62"/>
                    <a:pt x="17" y="69"/>
                    <a:pt x="25" y="68"/>
                  </a:cubicBezTo>
                  <a:cubicBezTo>
                    <a:pt x="34" y="68"/>
                    <a:pt x="41" y="60"/>
                    <a:pt x="50" y="57"/>
                  </a:cubicBezTo>
                  <a:cubicBezTo>
                    <a:pt x="54" y="56"/>
                    <a:pt x="59" y="57"/>
                    <a:pt x="63" y="56"/>
                  </a:cubicBezTo>
                  <a:cubicBezTo>
                    <a:pt x="68" y="55"/>
                    <a:pt x="71" y="51"/>
                    <a:pt x="74" y="48"/>
                  </a:cubicBezTo>
                  <a:cubicBezTo>
                    <a:pt x="78" y="44"/>
                    <a:pt x="81" y="40"/>
                    <a:pt x="83" y="35"/>
                  </a:cubicBezTo>
                  <a:cubicBezTo>
                    <a:pt x="84" y="31"/>
                    <a:pt x="84" y="27"/>
                    <a:pt x="85" y="23"/>
                  </a:cubicBezTo>
                  <a:cubicBezTo>
                    <a:pt x="88" y="16"/>
                    <a:pt x="94" y="6"/>
                    <a:pt x="100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4" name="Freeform 121">
              <a:extLst>
                <a:ext uri="{FF2B5EF4-FFF2-40B4-BE49-F238E27FC236}">
                  <a16:creationId xmlns:a16="http://schemas.microsoft.com/office/drawing/2014/main" id="{D11995F1-6DE3-4EB9-993F-395996BF9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2531"/>
              <a:ext cx="177" cy="153"/>
            </a:xfrm>
            <a:custGeom>
              <a:avLst/>
              <a:gdLst>
                <a:gd name="T0" fmla="*/ 0 w 79"/>
                <a:gd name="T1" fmla="*/ 287 h 64"/>
                <a:gd name="T2" fmla="*/ 551 w 79"/>
                <a:gd name="T3" fmla="*/ 698 h 64"/>
                <a:gd name="T4" fmla="*/ 889 w 79"/>
                <a:gd name="T5" fmla="*/ 875 h 64"/>
                <a:gd name="T6" fmla="*/ 643 w 79"/>
                <a:gd name="T7" fmla="*/ 727 h 64"/>
                <a:gd name="T8" fmla="*/ 426 w 79"/>
                <a:gd name="T9" fmla="*/ 531 h 64"/>
                <a:gd name="T10" fmla="*/ 607 w 79"/>
                <a:gd name="T11" fmla="*/ 234 h 64"/>
                <a:gd name="T12" fmla="*/ 889 w 79"/>
                <a:gd name="T13" fmla="*/ 12 h 64"/>
                <a:gd name="T14" fmla="*/ 607 w 79"/>
                <a:gd name="T15" fmla="*/ 148 h 64"/>
                <a:gd name="T16" fmla="*/ 417 w 79"/>
                <a:gd name="T17" fmla="*/ 394 h 64"/>
                <a:gd name="T18" fmla="*/ 20 w 79"/>
                <a:gd name="T19" fmla="*/ 287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64">
                  <a:moveTo>
                    <a:pt x="0" y="21"/>
                  </a:moveTo>
                  <a:cubicBezTo>
                    <a:pt x="18" y="28"/>
                    <a:pt x="31" y="46"/>
                    <a:pt x="49" y="51"/>
                  </a:cubicBezTo>
                  <a:cubicBezTo>
                    <a:pt x="59" y="55"/>
                    <a:pt x="69" y="61"/>
                    <a:pt x="79" y="64"/>
                  </a:cubicBezTo>
                  <a:cubicBezTo>
                    <a:pt x="71" y="60"/>
                    <a:pt x="64" y="57"/>
                    <a:pt x="57" y="53"/>
                  </a:cubicBezTo>
                  <a:cubicBezTo>
                    <a:pt x="51" y="50"/>
                    <a:pt x="40" y="46"/>
                    <a:pt x="38" y="39"/>
                  </a:cubicBezTo>
                  <a:cubicBezTo>
                    <a:pt x="37" y="31"/>
                    <a:pt x="48" y="21"/>
                    <a:pt x="54" y="17"/>
                  </a:cubicBezTo>
                  <a:cubicBezTo>
                    <a:pt x="62" y="10"/>
                    <a:pt x="70" y="6"/>
                    <a:pt x="79" y="1"/>
                  </a:cubicBezTo>
                  <a:cubicBezTo>
                    <a:pt x="71" y="0"/>
                    <a:pt x="61" y="7"/>
                    <a:pt x="54" y="11"/>
                  </a:cubicBezTo>
                  <a:cubicBezTo>
                    <a:pt x="46" y="16"/>
                    <a:pt x="43" y="23"/>
                    <a:pt x="37" y="29"/>
                  </a:cubicBezTo>
                  <a:cubicBezTo>
                    <a:pt x="30" y="35"/>
                    <a:pt x="9" y="28"/>
                    <a:pt x="2" y="2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5" name="Freeform 122">
              <a:extLst>
                <a:ext uri="{FF2B5EF4-FFF2-40B4-BE49-F238E27FC236}">
                  <a16:creationId xmlns:a16="http://schemas.microsoft.com/office/drawing/2014/main" id="{59571CDB-4968-4D1E-B8CF-F83F049B7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932"/>
              <a:ext cx="407" cy="191"/>
            </a:xfrm>
            <a:custGeom>
              <a:avLst/>
              <a:gdLst>
                <a:gd name="T0" fmla="*/ 0 w 182"/>
                <a:gd name="T1" fmla="*/ 0 h 80"/>
                <a:gd name="T2" fmla="*/ 226 w 182"/>
                <a:gd name="T3" fmla="*/ 353 h 80"/>
                <a:gd name="T4" fmla="*/ 389 w 182"/>
                <a:gd name="T5" fmla="*/ 461 h 80"/>
                <a:gd name="T6" fmla="*/ 534 w 182"/>
                <a:gd name="T7" fmla="*/ 609 h 80"/>
                <a:gd name="T8" fmla="*/ 1295 w 182"/>
                <a:gd name="T9" fmla="*/ 1077 h 80"/>
                <a:gd name="T10" fmla="*/ 1735 w 182"/>
                <a:gd name="T11" fmla="*/ 953 h 80"/>
                <a:gd name="T12" fmla="*/ 2035 w 182"/>
                <a:gd name="T13" fmla="*/ 764 h 80"/>
                <a:gd name="T14" fmla="*/ 1836 w 182"/>
                <a:gd name="T15" fmla="*/ 855 h 80"/>
                <a:gd name="T16" fmla="*/ 1565 w 182"/>
                <a:gd name="T17" fmla="*/ 953 h 80"/>
                <a:gd name="T18" fmla="*/ 1129 w 182"/>
                <a:gd name="T19" fmla="*/ 981 h 80"/>
                <a:gd name="T20" fmla="*/ 716 w 182"/>
                <a:gd name="T21" fmla="*/ 678 h 80"/>
                <a:gd name="T22" fmla="*/ 550 w 182"/>
                <a:gd name="T23" fmla="*/ 530 h 80"/>
                <a:gd name="T24" fmla="*/ 405 w 182"/>
                <a:gd name="T25" fmla="*/ 325 h 80"/>
                <a:gd name="T26" fmla="*/ 154 w 182"/>
                <a:gd name="T27" fmla="*/ 246 h 80"/>
                <a:gd name="T28" fmla="*/ 9 w 182"/>
                <a:gd name="T29" fmla="*/ 29 h 8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82" h="80">
                  <a:moveTo>
                    <a:pt x="0" y="0"/>
                  </a:moveTo>
                  <a:cubicBezTo>
                    <a:pt x="3" y="10"/>
                    <a:pt x="10" y="21"/>
                    <a:pt x="20" y="26"/>
                  </a:cubicBezTo>
                  <a:cubicBezTo>
                    <a:pt x="25" y="29"/>
                    <a:pt x="31" y="31"/>
                    <a:pt x="35" y="34"/>
                  </a:cubicBezTo>
                  <a:cubicBezTo>
                    <a:pt x="41" y="37"/>
                    <a:pt x="43" y="41"/>
                    <a:pt x="48" y="45"/>
                  </a:cubicBezTo>
                  <a:cubicBezTo>
                    <a:pt x="66" y="60"/>
                    <a:pt x="92" y="77"/>
                    <a:pt x="116" y="79"/>
                  </a:cubicBezTo>
                  <a:cubicBezTo>
                    <a:pt x="130" y="80"/>
                    <a:pt x="142" y="74"/>
                    <a:pt x="155" y="70"/>
                  </a:cubicBezTo>
                  <a:cubicBezTo>
                    <a:pt x="166" y="67"/>
                    <a:pt x="173" y="61"/>
                    <a:pt x="182" y="56"/>
                  </a:cubicBezTo>
                  <a:cubicBezTo>
                    <a:pt x="179" y="60"/>
                    <a:pt x="169" y="61"/>
                    <a:pt x="164" y="63"/>
                  </a:cubicBezTo>
                  <a:cubicBezTo>
                    <a:pt x="156" y="65"/>
                    <a:pt x="149" y="69"/>
                    <a:pt x="140" y="70"/>
                  </a:cubicBezTo>
                  <a:cubicBezTo>
                    <a:pt x="127" y="71"/>
                    <a:pt x="115" y="75"/>
                    <a:pt x="101" y="72"/>
                  </a:cubicBezTo>
                  <a:cubicBezTo>
                    <a:pt x="88" y="68"/>
                    <a:pt x="75" y="57"/>
                    <a:pt x="64" y="50"/>
                  </a:cubicBezTo>
                  <a:cubicBezTo>
                    <a:pt x="58" y="46"/>
                    <a:pt x="54" y="44"/>
                    <a:pt x="49" y="39"/>
                  </a:cubicBezTo>
                  <a:cubicBezTo>
                    <a:pt x="44" y="35"/>
                    <a:pt x="41" y="28"/>
                    <a:pt x="36" y="24"/>
                  </a:cubicBezTo>
                  <a:cubicBezTo>
                    <a:pt x="29" y="20"/>
                    <a:pt x="21" y="22"/>
                    <a:pt x="14" y="18"/>
                  </a:cubicBezTo>
                  <a:cubicBezTo>
                    <a:pt x="8" y="14"/>
                    <a:pt x="3" y="8"/>
                    <a:pt x="1" y="2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6" name="Freeform 123">
              <a:extLst>
                <a:ext uri="{FF2B5EF4-FFF2-40B4-BE49-F238E27FC236}">
                  <a16:creationId xmlns:a16="http://schemas.microsoft.com/office/drawing/2014/main" id="{46A4C83D-E98A-45A5-BF1E-2E3BF3BBC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631"/>
              <a:ext cx="62" cy="311"/>
            </a:xfrm>
            <a:custGeom>
              <a:avLst/>
              <a:gdLst>
                <a:gd name="T0" fmla="*/ 20 w 28"/>
                <a:gd name="T1" fmla="*/ 0 h 130"/>
                <a:gd name="T2" fmla="*/ 64 w 28"/>
                <a:gd name="T3" fmla="*/ 98 h 130"/>
                <a:gd name="T4" fmla="*/ 97 w 28"/>
                <a:gd name="T5" fmla="*/ 218 h 130"/>
                <a:gd name="T6" fmla="*/ 133 w 28"/>
                <a:gd name="T7" fmla="*/ 440 h 130"/>
                <a:gd name="T8" fmla="*/ 153 w 28"/>
                <a:gd name="T9" fmla="*/ 670 h 130"/>
                <a:gd name="T10" fmla="*/ 162 w 28"/>
                <a:gd name="T11" fmla="*/ 892 h 130"/>
                <a:gd name="T12" fmla="*/ 259 w 28"/>
                <a:gd name="T13" fmla="*/ 1368 h 130"/>
                <a:gd name="T14" fmla="*/ 241 w 28"/>
                <a:gd name="T15" fmla="*/ 1780 h 130"/>
                <a:gd name="T16" fmla="*/ 259 w 28"/>
                <a:gd name="T17" fmla="*/ 1545 h 130"/>
                <a:gd name="T18" fmla="*/ 186 w 28"/>
                <a:gd name="T19" fmla="*/ 1340 h 130"/>
                <a:gd name="T20" fmla="*/ 117 w 28"/>
                <a:gd name="T21" fmla="*/ 847 h 130"/>
                <a:gd name="T22" fmla="*/ 89 w 28"/>
                <a:gd name="T23" fmla="*/ 423 h 130"/>
                <a:gd name="T24" fmla="*/ 64 w 28"/>
                <a:gd name="T25" fmla="*/ 234 h 130"/>
                <a:gd name="T26" fmla="*/ 0 w 28"/>
                <a:gd name="T27" fmla="*/ 0 h 1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8" h="130">
                  <a:moveTo>
                    <a:pt x="2" y="0"/>
                  </a:moveTo>
                  <a:cubicBezTo>
                    <a:pt x="2" y="2"/>
                    <a:pt x="5" y="5"/>
                    <a:pt x="6" y="7"/>
                  </a:cubicBezTo>
                  <a:cubicBezTo>
                    <a:pt x="7" y="10"/>
                    <a:pt x="8" y="13"/>
                    <a:pt x="9" y="16"/>
                  </a:cubicBezTo>
                  <a:cubicBezTo>
                    <a:pt x="11" y="21"/>
                    <a:pt x="11" y="27"/>
                    <a:pt x="12" y="32"/>
                  </a:cubicBezTo>
                  <a:cubicBezTo>
                    <a:pt x="13" y="38"/>
                    <a:pt x="14" y="43"/>
                    <a:pt x="14" y="49"/>
                  </a:cubicBezTo>
                  <a:cubicBezTo>
                    <a:pt x="15" y="55"/>
                    <a:pt x="14" y="60"/>
                    <a:pt x="15" y="65"/>
                  </a:cubicBezTo>
                  <a:cubicBezTo>
                    <a:pt x="17" y="77"/>
                    <a:pt x="20" y="89"/>
                    <a:pt x="24" y="100"/>
                  </a:cubicBezTo>
                  <a:cubicBezTo>
                    <a:pt x="28" y="109"/>
                    <a:pt x="27" y="122"/>
                    <a:pt x="22" y="130"/>
                  </a:cubicBezTo>
                  <a:cubicBezTo>
                    <a:pt x="22" y="124"/>
                    <a:pt x="24" y="118"/>
                    <a:pt x="24" y="113"/>
                  </a:cubicBezTo>
                  <a:cubicBezTo>
                    <a:pt x="23" y="107"/>
                    <a:pt x="20" y="103"/>
                    <a:pt x="17" y="98"/>
                  </a:cubicBezTo>
                  <a:cubicBezTo>
                    <a:pt x="12" y="87"/>
                    <a:pt x="13" y="74"/>
                    <a:pt x="11" y="62"/>
                  </a:cubicBezTo>
                  <a:cubicBezTo>
                    <a:pt x="10" y="52"/>
                    <a:pt x="8" y="42"/>
                    <a:pt x="8" y="31"/>
                  </a:cubicBezTo>
                  <a:cubicBezTo>
                    <a:pt x="8" y="26"/>
                    <a:pt x="8" y="22"/>
                    <a:pt x="6" y="17"/>
                  </a:cubicBezTo>
                  <a:cubicBezTo>
                    <a:pt x="4" y="11"/>
                    <a:pt x="0" y="6"/>
                    <a:pt x="0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7" name="Freeform 124">
              <a:extLst>
                <a:ext uri="{FF2B5EF4-FFF2-40B4-BE49-F238E27FC236}">
                  <a16:creationId xmlns:a16="http://schemas.microsoft.com/office/drawing/2014/main" id="{138C236D-00F8-4131-88A5-78642B431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713"/>
              <a:ext cx="72" cy="119"/>
            </a:xfrm>
            <a:custGeom>
              <a:avLst/>
              <a:gdLst>
                <a:gd name="T0" fmla="*/ 356 w 32"/>
                <a:gd name="T1" fmla="*/ 0 h 50"/>
                <a:gd name="T2" fmla="*/ 239 w 32"/>
                <a:gd name="T3" fmla="*/ 69 h 50"/>
                <a:gd name="T4" fmla="*/ 117 w 32"/>
                <a:gd name="T5" fmla="*/ 205 h 50"/>
                <a:gd name="T6" fmla="*/ 11 w 32"/>
                <a:gd name="T7" fmla="*/ 431 h 50"/>
                <a:gd name="T8" fmla="*/ 45 w 32"/>
                <a:gd name="T9" fmla="*/ 674 h 50"/>
                <a:gd name="T10" fmla="*/ 126 w 32"/>
                <a:gd name="T11" fmla="*/ 255 h 50"/>
                <a:gd name="T12" fmla="*/ 275 w 32"/>
                <a:gd name="T13" fmla="*/ 148 h 50"/>
                <a:gd name="T14" fmla="*/ 365 w 32"/>
                <a:gd name="T15" fmla="*/ 12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" h="50">
                  <a:moveTo>
                    <a:pt x="31" y="0"/>
                  </a:moveTo>
                  <a:cubicBezTo>
                    <a:pt x="29" y="3"/>
                    <a:pt x="25" y="4"/>
                    <a:pt x="21" y="5"/>
                  </a:cubicBezTo>
                  <a:cubicBezTo>
                    <a:pt x="17" y="7"/>
                    <a:pt x="13" y="11"/>
                    <a:pt x="10" y="15"/>
                  </a:cubicBezTo>
                  <a:cubicBezTo>
                    <a:pt x="5" y="19"/>
                    <a:pt x="3" y="25"/>
                    <a:pt x="1" y="32"/>
                  </a:cubicBezTo>
                  <a:cubicBezTo>
                    <a:pt x="0" y="39"/>
                    <a:pt x="1" y="44"/>
                    <a:pt x="4" y="50"/>
                  </a:cubicBezTo>
                  <a:cubicBezTo>
                    <a:pt x="0" y="41"/>
                    <a:pt x="4" y="25"/>
                    <a:pt x="11" y="19"/>
                  </a:cubicBezTo>
                  <a:cubicBezTo>
                    <a:pt x="15" y="16"/>
                    <a:pt x="20" y="14"/>
                    <a:pt x="24" y="11"/>
                  </a:cubicBezTo>
                  <a:cubicBezTo>
                    <a:pt x="27" y="8"/>
                    <a:pt x="30" y="5"/>
                    <a:pt x="32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8" name="Freeform 125">
              <a:extLst>
                <a:ext uri="{FF2B5EF4-FFF2-40B4-BE49-F238E27FC236}">
                  <a16:creationId xmlns:a16="http://schemas.microsoft.com/office/drawing/2014/main" id="{755B361A-B03D-4C38-9068-62DC70693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658"/>
              <a:ext cx="121" cy="181"/>
            </a:xfrm>
            <a:custGeom>
              <a:avLst/>
              <a:gdLst>
                <a:gd name="T0" fmla="*/ 190 w 54"/>
                <a:gd name="T1" fmla="*/ 0 h 76"/>
                <a:gd name="T2" fmla="*/ 408 w 54"/>
                <a:gd name="T3" fmla="*/ 205 h 76"/>
                <a:gd name="T4" fmla="*/ 551 w 54"/>
                <a:gd name="T5" fmla="*/ 391 h 76"/>
                <a:gd name="T6" fmla="*/ 482 w 54"/>
                <a:gd name="T7" fmla="*/ 969 h 76"/>
                <a:gd name="T8" fmla="*/ 417 w 54"/>
                <a:gd name="T9" fmla="*/ 1026 h 76"/>
                <a:gd name="T10" fmla="*/ 437 w 54"/>
                <a:gd name="T11" fmla="*/ 312 h 76"/>
                <a:gd name="T12" fmla="*/ 327 w 54"/>
                <a:gd name="T13" fmla="*/ 217 h 76"/>
                <a:gd name="T14" fmla="*/ 215 w 54"/>
                <a:gd name="T15" fmla="*/ 136 h 76"/>
                <a:gd name="T16" fmla="*/ 0 w 54"/>
                <a:gd name="T17" fmla="*/ 243 h 76"/>
                <a:gd name="T18" fmla="*/ 182 w 54"/>
                <a:gd name="T19" fmla="*/ 12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76">
                  <a:moveTo>
                    <a:pt x="17" y="0"/>
                  </a:moveTo>
                  <a:cubicBezTo>
                    <a:pt x="16" y="6"/>
                    <a:pt x="32" y="13"/>
                    <a:pt x="36" y="15"/>
                  </a:cubicBezTo>
                  <a:cubicBezTo>
                    <a:pt x="42" y="18"/>
                    <a:pt x="46" y="22"/>
                    <a:pt x="49" y="29"/>
                  </a:cubicBezTo>
                  <a:cubicBezTo>
                    <a:pt x="54" y="43"/>
                    <a:pt x="53" y="61"/>
                    <a:pt x="43" y="72"/>
                  </a:cubicBezTo>
                  <a:cubicBezTo>
                    <a:pt x="41" y="74"/>
                    <a:pt x="40" y="75"/>
                    <a:pt x="37" y="76"/>
                  </a:cubicBezTo>
                  <a:cubicBezTo>
                    <a:pt x="54" y="65"/>
                    <a:pt x="52" y="35"/>
                    <a:pt x="39" y="23"/>
                  </a:cubicBezTo>
                  <a:cubicBezTo>
                    <a:pt x="36" y="20"/>
                    <a:pt x="33" y="17"/>
                    <a:pt x="29" y="16"/>
                  </a:cubicBezTo>
                  <a:cubicBezTo>
                    <a:pt x="25" y="14"/>
                    <a:pt x="23" y="12"/>
                    <a:pt x="19" y="10"/>
                  </a:cubicBezTo>
                  <a:cubicBezTo>
                    <a:pt x="12" y="7"/>
                    <a:pt x="5" y="14"/>
                    <a:pt x="0" y="18"/>
                  </a:cubicBezTo>
                  <a:cubicBezTo>
                    <a:pt x="5" y="12"/>
                    <a:pt x="11" y="7"/>
                    <a:pt x="16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69" name="Freeform 126">
              <a:extLst>
                <a:ext uri="{FF2B5EF4-FFF2-40B4-BE49-F238E27FC236}">
                  <a16:creationId xmlns:a16="http://schemas.microsoft.com/office/drawing/2014/main" id="{C3EA2E62-687B-4233-91BA-C84CB79B5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" y="2612"/>
              <a:ext cx="88" cy="222"/>
            </a:xfrm>
            <a:custGeom>
              <a:avLst/>
              <a:gdLst>
                <a:gd name="T0" fmla="*/ 25 w 39"/>
                <a:gd name="T1" fmla="*/ 0 h 93"/>
                <a:gd name="T2" fmla="*/ 219 w 39"/>
                <a:gd name="T3" fmla="*/ 98 h 93"/>
                <a:gd name="T4" fmla="*/ 219 w 39"/>
                <a:gd name="T5" fmla="*/ 353 h 93"/>
                <a:gd name="T6" fmla="*/ 366 w 39"/>
                <a:gd name="T7" fmla="*/ 609 h 93"/>
                <a:gd name="T8" fmla="*/ 413 w 39"/>
                <a:gd name="T9" fmla="*/ 843 h 93"/>
                <a:gd name="T10" fmla="*/ 438 w 39"/>
                <a:gd name="T11" fmla="*/ 1048 h 93"/>
                <a:gd name="T12" fmla="*/ 320 w 39"/>
                <a:gd name="T13" fmla="*/ 1265 h 93"/>
                <a:gd name="T14" fmla="*/ 377 w 39"/>
                <a:gd name="T15" fmla="*/ 764 h 93"/>
                <a:gd name="T16" fmla="*/ 255 w 39"/>
                <a:gd name="T17" fmla="*/ 451 h 93"/>
                <a:gd name="T18" fmla="*/ 183 w 39"/>
                <a:gd name="T19" fmla="*/ 365 h 93"/>
                <a:gd name="T20" fmla="*/ 174 w 39"/>
                <a:gd name="T21" fmla="*/ 234 h 93"/>
                <a:gd name="T22" fmla="*/ 56 w 39"/>
                <a:gd name="T23" fmla="*/ 107 h 93"/>
                <a:gd name="T24" fmla="*/ 0 w 39"/>
                <a:gd name="T25" fmla="*/ 0 h 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93">
                  <a:moveTo>
                    <a:pt x="2" y="0"/>
                  </a:moveTo>
                  <a:cubicBezTo>
                    <a:pt x="7" y="2"/>
                    <a:pt x="16" y="4"/>
                    <a:pt x="19" y="7"/>
                  </a:cubicBezTo>
                  <a:cubicBezTo>
                    <a:pt x="22" y="12"/>
                    <a:pt x="17" y="20"/>
                    <a:pt x="19" y="26"/>
                  </a:cubicBezTo>
                  <a:cubicBezTo>
                    <a:pt x="21" y="33"/>
                    <a:pt x="29" y="38"/>
                    <a:pt x="32" y="45"/>
                  </a:cubicBezTo>
                  <a:cubicBezTo>
                    <a:pt x="35" y="51"/>
                    <a:pt x="35" y="55"/>
                    <a:pt x="36" y="62"/>
                  </a:cubicBezTo>
                  <a:cubicBezTo>
                    <a:pt x="37" y="67"/>
                    <a:pt x="39" y="72"/>
                    <a:pt x="38" y="77"/>
                  </a:cubicBezTo>
                  <a:cubicBezTo>
                    <a:pt x="38" y="83"/>
                    <a:pt x="35" y="91"/>
                    <a:pt x="28" y="93"/>
                  </a:cubicBezTo>
                  <a:cubicBezTo>
                    <a:pt x="37" y="82"/>
                    <a:pt x="36" y="69"/>
                    <a:pt x="33" y="56"/>
                  </a:cubicBezTo>
                  <a:cubicBezTo>
                    <a:pt x="32" y="48"/>
                    <a:pt x="28" y="38"/>
                    <a:pt x="22" y="33"/>
                  </a:cubicBezTo>
                  <a:cubicBezTo>
                    <a:pt x="19" y="31"/>
                    <a:pt x="17" y="30"/>
                    <a:pt x="16" y="27"/>
                  </a:cubicBezTo>
                  <a:cubicBezTo>
                    <a:pt x="14" y="24"/>
                    <a:pt x="17" y="20"/>
                    <a:pt x="15" y="17"/>
                  </a:cubicBezTo>
                  <a:cubicBezTo>
                    <a:pt x="14" y="13"/>
                    <a:pt x="8" y="11"/>
                    <a:pt x="5" y="8"/>
                  </a:cubicBezTo>
                  <a:cubicBezTo>
                    <a:pt x="3" y="4"/>
                    <a:pt x="3" y="2"/>
                    <a:pt x="0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0" name="Freeform 127">
              <a:extLst>
                <a:ext uri="{FF2B5EF4-FFF2-40B4-BE49-F238E27FC236}">
                  <a16:creationId xmlns:a16="http://schemas.microsoft.com/office/drawing/2014/main" id="{9045947D-0AAF-49B4-9B07-7C21736B6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2744"/>
              <a:ext cx="96" cy="222"/>
            </a:xfrm>
            <a:custGeom>
              <a:avLst/>
              <a:gdLst>
                <a:gd name="T0" fmla="*/ 0 w 43"/>
                <a:gd name="T1" fmla="*/ 0 h 93"/>
                <a:gd name="T2" fmla="*/ 179 w 43"/>
                <a:gd name="T3" fmla="*/ 246 h 93"/>
                <a:gd name="T4" fmla="*/ 199 w 43"/>
                <a:gd name="T5" fmla="*/ 501 h 93"/>
                <a:gd name="T6" fmla="*/ 299 w 43"/>
                <a:gd name="T7" fmla="*/ 587 h 93"/>
                <a:gd name="T8" fmla="*/ 380 w 43"/>
                <a:gd name="T9" fmla="*/ 695 h 93"/>
                <a:gd name="T10" fmla="*/ 458 w 43"/>
                <a:gd name="T11" fmla="*/ 1089 h 93"/>
                <a:gd name="T12" fmla="*/ 413 w 43"/>
                <a:gd name="T13" fmla="*/ 1265 h 93"/>
                <a:gd name="T14" fmla="*/ 413 w 43"/>
                <a:gd name="T15" fmla="*/ 991 h 93"/>
                <a:gd name="T16" fmla="*/ 368 w 43"/>
                <a:gd name="T17" fmla="*/ 785 h 93"/>
                <a:gd name="T18" fmla="*/ 315 w 43"/>
                <a:gd name="T19" fmla="*/ 656 h 93"/>
                <a:gd name="T20" fmla="*/ 223 w 43"/>
                <a:gd name="T21" fmla="*/ 571 h 93"/>
                <a:gd name="T22" fmla="*/ 154 w 43"/>
                <a:gd name="T23" fmla="*/ 365 h 93"/>
                <a:gd name="T24" fmla="*/ 100 w 43"/>
                <a:gd name="T25" fmla="*/ 246 h 93"/>
                <a:gd name="T26" fmla="*/ 9 w 43"/>
                <a:gd name="T27" fmla="*/ 98 h 93"/>
                <a:gd name="T28" fmla="*/ 0 w 43"/>
                <a:gd name="T29" fmla="*/ 41 h 9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" h="93">
                  <a:moveTo>
                    <a:pt x="0" y="0"/>
                  </a:moveTo>
                  <a:cubicBezTo>
                    <a:pt x="4" y="6"/>
                    <a:pt x="14" y="11"/>
                    <a:pt x="16" y="18"/>
                  </a:cubicBezTo>
                  <a:cubicBezTo>
                    <a:pt x="17" y="24"/>
                    <a:pt x="14" y="31"/>
                    <a:pt x="18" y="37"/>
                  </a:cubicBezTo>
                  <a:cubicBezTo>
                    <a:pt x="21" y="41"/>
                    <a:pt x="24" y="41"/>
                    <a:pt x="27" y="43"/>
                  </a:cubicBezTo>
                  <a:cubicBezTo>
                    <a:pt x="31" y="45"/>
                    <a:pt x="32" y="47"/>
                    <a:pt x="34" y="51"/>
                  </a:cubicBezTo>
                  <a:cubicBezTo>
                    <a:pt x="39" y="60"/>
                    <a:pt x="43" y="70"/>
                    <a:pt x="41" y="80"/>
                  </a:cubicBezTo>
                  <a:cubicBezTo>
                    <a:pt x="41" y="85"/>
                    <a:pt x="38" y="88"/>
                    <a:pt x="37" y="93"/>
                  </a:cubicBezTo>
                  <a:cubicBezTo>
                    <a:pt x="37" y="86"/>
                    <a:pt x="38" y="80"/>
                    <a:pt x="37" y="73"/>
                  </a:cubicBezTo>
                  <a:cubicBezTo>
                    <a:pt x="36" y="68"/>
                    <a:pt x="34" y="63"/>
                    <a:pt x="33" y="58"/>
                  </a:cubicBezTo>
                  <a:cubicBezTo>
                    <a:pt x="32" y="55"/>
                    <a:pt x="31" y="51"/>
                    <a:pt x="28" y="48"/>
                  </a:cubicBezTo>
                  <a:cubicBezTo>
                    <a:pt x="26" y="45"/>
                    <a:pt x="23" y="44"/>
                    <a:pt x="20" y="42"/>
                  </a:cubicBezTo>
                  <a:cubicBezTo>
                    <a:pt x="15" y="38"/>
                    <a:pt x="15" y="33"/>
                    <a:pt x="14" y="27"/>
                  </a:cubicBezTo>
                  <a:cubicBezTo>
                    <a:pt x="14" y="23"/>
                    <a:pt x="12" y="20"/>
                    <a:pt x="9" y="18"/>
                  </a:cubicBezTo>
                  <a:cubicBezTo>
                    <a:pt x="5" y="14"/>
                    <a:pt x="3" y="12"/>
                    <a:pt x="1" y="7"/>
                  </a:cubicBezTo>
                  <a:cubicBezTo>
                    <a:pt x="1" y="6"/>
                    <a:pt x="0" y="4"/>
                    <a:pt x="0" y="3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1" name="Freeform 128">
              <a:extLst>
                <a:ext uri="{FF2B5EF4-FFF2-40B4-BE49-F238E27FC236}">
                  <a16:creationId xmlns:a16="http://schemas.microsoft.com/office/drawing/2014/main" id="{D8DA6C43-BBC6-403E-B930-D6CC2B7BF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978"/>
              <a:ext cx="87" cy="33"/>
            </a:xfrm>
            <a:custGeom>
              <a:avLst/>
              <a:gdLst>
                <a:gd name="T0" fmla="*/ 0 w 39"/>
                <a:gd name="T1" fmla="*/ 0 h 14"/>
                <a:gd name="T2" fmla="*/ 199 w 39"/>
                <a:gd name="T3" fmla="*/ 172 h 14"/>
                <a:gd name="T4" fmla="*/ 433 w 39"/>
                <a:gd name="T5" fmla="*/ 172 h 14"/>
                <a:gd name="T6" fmla="*/ 308 w 39"/>
                <a:gd name="T7" fmla="*/ 134 h 14"/>
                <a:gd name="T8" fmla="*/ 210 w 39"/>
                <a:gd name="T9" fmla="*/ 134 h 14"/>
                <a:gd name="T10" fmla="*/ 9 w 39"/>
                <a:gd name="T11" fmla="*/ 28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4">
                  <a:moveTo>
                    <a:pt x="0" y="0"/>
                  </a:moveTo>
                  <a:cubicBezTo>
                    <a:pt x="7" y="4"/>
                    <a:pt x="10" y="12"/>
                    <a:pt x="18" y="13"/>
                  </a:cubicBezTo>
                  <a:cubicBezTo>
                    <a:pt x="25" y="14"/>
                    <a:pt x="32" y="11"/>
                    <a:pt x="39" y="13"/>
                  </a:cubicBezTo>
                  <a:cubicBezTo>
                    <a:pt x="35" y="12"/>
                    <a:pt x="32" y="10"/>
                    <a:pt x="28" y="10"/>
                  </a:cubicBezTo>
                  <a:cubicBezTo>
                    <a:pt x="25" y="10"/>
                    <a:pt x="22" y="10"/>
                    <a:pt x="19" y="10"/>
                  </a:cubicBezTo>
                  <a:cubicBezTo>
                    <a:pt x="12" y="9"/>
                    <a:pt x="7" y="4"/>
                    <a:pt x="1" y="2"/>
                  </a:cubicBezTo>
                </a:path>
              </a:pathLst>
            </a:custGeom>
            <a:solidFill>
              <a:srgbClr val="C68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2" name="Freeform 129">
              <a:extLst>
                <a:ext uri="{FF2B5EF4-FFF2-40B4-BE49-F238E27FC236}">
                  <a16:creationId xmlns:a16="http://schemas.microsoft.com/office/drawing/2014/main" id="{5ABF383D-A17B-4427-8787-20A195E99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2820"/>
              <a:ext cx="144" cy="155"/>
            </a:xfrm>
            <a:custGeom>
              <a:avLst/>
              <a:gdLst>
                <a:gd name="T0" fmla="*/ 11 w 64"/>
                <a:gd name="T1" fmla="*/ 79 h 65"/>
                <a:gd name="T2" fmla="*/ 263 w 64"/>
                <a:gd name="T3" fmla="*/ 41 h 65"/>
                <a:gd name="T4" fmla="*/ 376 w 64"/>
                <a:gd name="T5" fmla="*/ 136 h 65"/>
                <a:gd name="T6" fmla="*/ 482 w 64"/>
                <a:gd name="T7" fmla="*/ 188 h 65"/>
                <a:gd name="T8" fmla="*/ 664 w 64"/>
                <a:gd name="T9" fmla="*/ 785 h 65"/>
                <a:gd name="T10" fmla="*/ 619 w 64"/>
                <a:gd name="T11" fmla="*/ 882 h 65"/>
                <a:gd name="T12" fmla="*/ 592 w 64"/>
                <a:gd name="T13" fmla="*/ 501 h 65"/>
                <a:gd name="T14" fmla="*/ 376 w 64"/>
                <a:gd name="T15" fmla="*/ 255 h 65"/>
                <a:gd name="T16" fmla="*/ 207 w 64"/>
                <a:gd name="T17" fmla="*/ 119 h 65"/>
                <a:gd name="T18" fmla="*/ 0 w 64"/>
                <a:gd name="T19" fmla="*/ 98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4" h="65">
                  <a:moveTo>
                    <a:pt x="1" y="6"/>
                  </a:moveTo>
                  <a:cubicBezTo>
                    <a:pt x="8" y="6"/>
                    <a:pt x="18" y="0"/>
                    <a:pt x="23" y="3"/>
                  </a:cubicBezTo>
                  <a:cubicBezTo>
                    <a:pt x="27" y="5"/>
                    <a:pt x="29" y="9"/>
                    <a:pt x="33" y="10"/>
                  </a:cubicBezTo>
                  <a:cubicBezTo>
                    <a:pt x="36" y="12"/>
                    <a:pt x="39" y="12"/>
                    <a:pt x="42" y="14"/>
                  </a:cubicBezTo>
                  <a:cubicBezTo>
                    <a:pt x="56" y="23"/>
                    <a:pt x="64" y="42"/>
                    <a:pt x="58" y="58"/>
                  </a:cubicBezTo>
                  <a:cubicBezTo>
                    <a:pt x="57" y="61"/>
                    <a:pt x="55" y="63"/>
                    <a:pt x="54" y="65"/>
                  </a:cubicBezTo>
                  <a:cubicBezTo>
                    <a:pt x="54" y="55"/>
                    <a:pt x="58" y="46"/>
                    <a:pt x="52" y="37"/>
                  </a:cubicBezTo>
                  <a:cubicBezTo>
                    <a:pt x="48" y="29"/>
                    <a:pt x="41" y="23"/>
                    <a:pt x="33" y="19"/>
                  </a:cubicBezTo>
                  <a:cubicBezTo>
                    <a:pt x="28" y="16"/>
                    <a:pt x="22" y="11"/>
                    <a:pt x="18" y="9"/>
                  </a:cubicBezTo>
                  <a:cubicBezTo>
                    <a:pt x="14" y="9"/>
                    <a:pt x="2" y="6"/>
                    <a:pt x="0" y="7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3" name="Freeform 130">
              <a:extLst>
                <a:ext uri="{FF2B5EF4-FFF2-40B4-BE49-F238E27FC236}">
                  <a16:creationId xmlns:a16="http://schemas.microsoft.com/office/drawing/2014/main" id="{E14FA0C4-E6CB-40BD-93EC-CA769A015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" y="2966"/>
              <a:ext cx="34" cy="45"/>
            </a:xfrm>
            <a:custGeom>
              <a:avLst/>
              <a:gdLst>
                <a:gd name="T0" fmla="*/ 36 w 15"/>
                <a:gd name="T1" fmla="*/ 242 h 19"/>
                <a:gd name="T2" fmla="*/ 165 w 15"/>
                <a:gd name="T3" fmla="*/ 0 h 19"/>
                <a:gd name="T4" fmla="*/ 0 w 15"/>
                <a:gd name="T5" fmla="*/ 25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3" y="18"/>
                  </a:moveTo>
                  <a:cubicBezTo>
                    <a:pt x="8" y="18"/>
                    <a:pt x="15" y="4"/>
                    <a:pt x="14" y="0"/>
                  </a:cubicBezTo>
                  <a:cubicBezTo>
                    <a:pt x="12" y="8"/>
                    <a:pt x="5" y="13"/>
                    <a:pt x="0" y="19"/>
                  </a:cubicBezTo>
                </a:path>
              </a:pathLst>
            </a:custGeom>
            <a:solidFill>
              <a:srgbClr val="C68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4" name="Freeform 131">
              <a:extLst>
                <a:ext uri="{FF2B5EF4-FFF2-40B4-BE49-F238E27FC236}">
                  <a16:creationId xmlns:a16="http://schemas.microsoft.com/office/drawing/2014/main" id="{2B24D80C-65B0-4981-BC70-6B68F0662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2665"/>
              <a:ext cx="150" cy="138"/>
            </a:xfrm>
            <a:custGeom>
              <a:avLst/>
              <a:gdLst>
                <a:gd name="T0" fmla="*/ 181 w 67"/>
                <a:gd name="T1" fmla="*/ 95 h 58"/>
                <a:gd name="T2" fmla="*/ 437 w 67"/>
                <a:gd name="T3" fmla="*/ 0 h 58"/>
                <a:gd name="T4" fmla="*/ 696 w 67"/>
                <a:gd name="T5" fmla="*/ 136 h 58"/>
                <a:gd name="T6" fmla="*/ 707 w 67"/>
                <a:gd name="T7" fmla="*/ 497 h 58"/>
                <a:gd name="T8" fmla="*/ 571 w 67"/>
                <a:gd name="T9" fmla="*/ 780 h 58"/>
                <a:gd name="T10" fmla="*/ 537 w 67"/>
                <a:gd name="T11" fmla="*/ 95 h 58"/>
                <a:gd name="T12" fmla="*/ 255 w 67"/>
                <a:gd name="T13" fmla="*/ 164 h 58"/>
                <a:gd name="T14" fmla="*/ 0 w 67"/>
                <a:gd name="T15" fmla="*/ 333 h 58"/>
                <a:gd name="T16" fmla="*/ 190 w 67"/>
                <a:gd name="T17" fmla="*/ 69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58">
                  <a:moveTo>
                    <a:pt x="16" y="7"/>
                  </a:moveTo>
                  <a:cubicBezTo>
                    <a:pt x="25" y="8"/>
                    <a:pt x="31" y="0"/>
                    <a:pt x="39" y="0"/>
                  </a:cubicBezTo>
                  <a:cubicBezTo>
                    <a:pt x="46" y="0"/>
                    <a:pt x="58" y="4"/>
                    <a:pt x="62" y="10"/>
                  </a:cubicBezTo>
                  <a:cubicBezTo>
                    <a:pt x="65" y="17"/>
                    <a:pt x="63" y="29"/>
                    <a:pt x="63" y="37"/>
                  </a:cubicBezTo>
                  <a:cubicBezTo>
                    <a:pt x="62" y="45"/>
                    <a:pt x="57" y="53"/>
                    <a:pt x="51" y="58"/>
                  </a:cubicBezTo>
                  <a:cubicBezTo>
                    <a:pt x="57" y="45"/>
                    <a:pt x="67" y="14"/>
                    <a:pt x="48" y="7"/>
                  </a:cubicBezTo>
                  <a:cubicBezTo>
                    <a:pt x="40" y="4"/>
                    <a:pt x="29" y="6"/>
                    <a:pt x="23" y="12"/>
                  </a:cubicBezTo>
                  <a:cubicBezTo>
                    <a:pt x="16" y="17"/>
                    <a:pt x="7" y="20"/>
                    <a:pt x="0" y="25"/>
                  </a:cubicBezTo>
                  <a:cubicBezTo>
                    <a:pt x="3" y="17"/>
                    <a:pt x="14" y="14"/>
                    <a:pt x="17" y="5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5" name="Freeform 132">
              <a:extLst>
                <a:ext uri="{FF2B5EF4-FFF2-40B4-BE49-F238E27FC236}">
                  <a16:creationId xmlns:a16="http://schemas.microsoft.com/office/drawing/2014/main" id="{F2A5B8D5-23F4-42DB-94B6-A5A7BB926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211"/>
              <a:ext cx="233" cy="225"/>
            </a:xfrm>
            <a:custGeom>
              <a:avLst/>
              <a:gdLst>
                <a:gd name="T0" fmla="*/ 0 w 104"/>
                <a:gd name="T1" fmla="*/ 1290 h 94"/>
                <a:gd name="T2" fmla="*/ 20 w 104"/>
                <a:gd name="T3" fmla="*/ 551 h 94"/>
                <a:gd name="T4" fmla="*/ 146 w 104"/>
                <a:gd name="T5" fmla="*/ 259 h 94"/>
                <a:gd name="T6" fmla="*/ 246 w 104"/>
                <a:gd name="T7" fmla="*/ 127 h 94"/>
                <a:gd name="T8" fmla="*/ 291 w 104"/>
                <a:gd name="T9" fmla="*/ 0 h 94"/>
                <a:gd name="T10" fmla="*/ 652 w 104"/>
                <a:gd name="T11" fmla="*/ 551 h 94"/>
                <a:gd name="T12" fmla="*/ 910 w 104"/>
                <a:gd name="T13" fmla="*/ 699 h 94"/>
                <a:gd name="T14" fmla="*/ 1169 w 104"/>
                <a:gd name="T15" fmla="*/ 797 h 94"/>
                <a:gd name="T16" fmla="*/ 733 w 104"/>
                <a:gd name="T17" fmla="*/ 687 h 94"/>
                <a:gd name="T18" fmla="*/ 372 w 104"/>
                <a:gd name="T19" fmla="*/ 481 h 94"/>
                <a:gd name="T20" fmla="*/ 0 w 104"/>
                <a:gd name="T21" fmla="*/ 1180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4" h="94">
                  <a:moveTo>
                    <a:pt x="0" y="94"/>
                  </a:moveTo>
                  <a:cubicBezTo>
                    <a:pt x="0" y="76"/>
                    <a:pt x="0" y="58"/>
                    <a:pt x="2" y="40"/>
                  </a:cubicBezTo>
                  <a:cubicBezTo>
                    <a:pt x="3" y="30"/>
                    <a:pt x="7" y="27"/>
                    <a:pt x="13" y="19"/>
                  </a:cubicBezTo>
                  <a:cubicBezTo>
                    <a:pt x="17" y="16"/>
                    <a:pt x="20" y="13"/>
                    <a:pt x="22" y="9"/>
                  </a:cubicBezTo>
                  <a:cubicBezTo>
                    <a:pt x="23" y="6"/>
                    <a:pt x="24" y="3"/>
                    <a:pt x="26" y="0"/>
                  </a:cubicBezTo>
                  <a:cubicBezTo>
                    <a:pt x="37" y="12"/>
                    <a:pt x="44" y="29"/>
                    <a:pt x="58" y="40"/>
                  </a:cubicBezTo>
                  <a:cubicBezTo>
                    <a:pt x="65" y="44"/>
                    <a:pt x="73" y="48"/>
                    <a:pt x="81" y="51"/>
                  </a:cubicBezTo>
                  <a:cubicBezTo>
                    <a:pt x="88" y="54"/>
                    <a:pt x="98" y="54"/>
                    <a:pt x="104" y="58"/>
                  </a:cubicBezTo>
                  <a:cubicBezTo>
                    <a:pt x="90" y="60"/>
                    <a:pt x="78" y="55"/>
                    <a:pt x="65" y="50"/>
                  </a:cubicBezTo>
                  <a:cubicBezTo>
                    <a:pt x="54" y="46"/>
                    <a:pt x="44" y="39"/>
                    <a:pt x="33" y="35"/>
                  </a:cubicBezTo>
                  <a:cubicBezTo>
                    <a:pt x="7" y="27"/>
                    <a:pt x="4" y="69"/>
                    <a:pt x="0" y="8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6" name="Freeform 133">
              <a:extLst>
                <a:ext uri="{FF2B5EF4-FFF2-40B4-BE49-F238E27FC236}">
                  <a16:creationId xmlns:a16="http://schemas.microsoft.com/office/drawing/2014/main" id="{A4CA717C-B0AF-48F5-B7B6-507CD4870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0" y="2247"/>
              <a:ext cx="253" cy="189"/>
            </a:xfrm>
            <a:custGeom>
              <a:avLst/>
              <a:gdLst>
                <a:gd name="T0" fmla="*/ 9 w 113"/>
                <a:gd name="T1" fmla="*/ 440 h 79"/>
                <a:gd name="T2" fmla="*/ 291 w 113"/>
                <a:gd name="T3" fmla="*/ 373 h 79"/>
                <a:gd name="T4" fmla="*/ 526 w 113"/>
                <a:gd name="T5" fmla="*/ 316 h 79"/>
                <a:gd name="T6" fmla="*/ 817 w 113"/>
                <a:gd name="T7" fmla="*/ 0 h 79"/>
                <a:gd name="T8" fmla="*/ 1189 w 113"/>
                <a:gd name="T9" fmla="*/ 423 h 79"/>
                <a:gd name="T10" fmla="*/ 1214 w 113"/>
                <a:gd name="T11" fmla="*/ 1081 h 79"/>
                <a:gd name="T12" fmla="*/ 1088 w 113"/>
                <a:gd name="T13" fmla="*/ 493 h 79"/>
                <a:gd name="T14" fmla="*/ 761 w 113"/>
                <a:gd name="T15" fmla="*/ 325 h 79"/>
                <a:gd name="T16" fmla="*/ 562 w 113"/>
                <a:gd name="T17" fmla="*/ 395 h 79"/>
                <a:gd name="T18" fmla="*/ 336 w 113"/>
                <a:gd name="T19" fmla="*/ 423 h 79"/>
                <a:gd name="T20" fmla="*/ 0 w 113"/>
                <a:gd name="T21" fmla="*/ 493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3" h="79">
                  <a:moveTo>
                    <a:pt x="1" y="32"/>
                  </a:moveTo>
                  <a:cubicBezTo>
                    <a:pt x="8" y="36"/>
                    <a:pt x="19" y="29"/>
                    <a:pt x="26" y="27"/>
                  </a:cubicBezTo>
                  <a:cubicBezTo>
                    <a:pt x="33" y="25"/>
                    <a:pt x="40" y="25"/>
                    <a:pt x="47" y="23"/>
                  </a:cubicBezTo>
                  <a:cubicBezTo>
                    <a:pt x="60" y="19"/>
                    <a:pt x="65" y="9"/>
                    <a:pt x="73" y="0"/>
                  </a:cubicBezTo>
                  <a:cubicBezTo>
                    <a:pt x="87" y="8"/>
                    <a:pt x="98" y="16"/>
                    <a:pt x="106" y="31"/>
                  </a:cubicBezTo>
                  <a:cubicBezTo>
                    <a:pt x="113" y="45"/>
                    <a:pt x="109" y="64"/>
                    <a:pt x="108" y="79"/>
                  </a:cubicBezTo>
                  <a:cubicBezTo>
                    <a:pt x="106" y="66"/>
                    <a:pt x="108" y="45"/>
                    <a:pt x="97" y="36"/>
                  </a:cubicBezTo>
                  <a:cubicBezTo>
                    <a:pt x="90" y="30"/>
                    <a:pt x="78" y="22"/>
                    <a:pt x="68" y="24"/>
                  </a:cubicBezTo>
                  <a:cubicBezTo>
                    <a:pt x="62" y="25"/>
                    <a:pt x="56" y="28"/>
                    <a:pt x="50" y="29"/>
                  </a:cubicBezTo>
                  <a:cubicBezTo>
                    <a:pt x="44" y="30"/>
                    <a:pt x="37" y="30"/>
                    <a:pt x="30" y="31"/>
                  </a:cubicBezTo>
                  <a:cubicBezTo>
                    <a:pt x="21" y="32"/>
                    <a:pt x="8" y="32"/>
                    <a:pt x="0" y="3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7" name="Freeform 134">
              <a:extLst>
                <a:ext uri="{FF2B5EF4-FFF2-40B4-BE49-F238E27FC236}">
                  <a16:creationId xmlns:a16="http://schemas.microsoft.com/office/drawing/2014/main" id="{0EFC962B-EDF9-43A6-AD96-753AB0CD8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" y="2651"/>
              <a:ext cx="293" cy="188"/>
            </a:xfrm>
            <a:custGeom>
              <a:avLst/>
              <a:gdLst>
                <a:gd name="T0" fmla="*/ 45 w 131"/>
                <a:gd name="T1" fmla="*/ 900 h 79"/>
                <a:gd name="T2" fmla="*/ 45 w 131"/>
                <a:gd name="T3" fmla="*/ 431 h 79"/>
                <a:gd name="T4" fmla="*/ 181 w 131"/>
                <a:gd name="T5" fmla="*/ 214 h 79"/>
                <a:gd name="T6" fmla="*/ 210 w 131"/>
                <a:gd name="T7" fmla="*/ 0 h 79"/>
                <a:gd name="T8" fmla="*/ 461 w 131"/>
                <a:gd name="T9" fmla="*/ 214 h 79"/>
                <a:gd name="T10" fmla="*/ 760 w 131"/>
                <a:gd name="T11" fmla="*/ 362 h 79"/>
                <a:gd name="T12" fmla="*/ 1076 w 131"/>
                <a:gd name="T13" fmla="*/ 459 h 79"/>
                <a:gd name="T14" fmla="*/ 1465 w 131"/>
                <a:gd name="T15" fmla="*/ 459 h 79"/>
                <a:gd name="T16" fmla="*/ 805 w 131"/>
                <a:gd name="T17" fmla="*/ 488 h 79"/>
                <a:gd name="T18" fmla="*/ 335 w 131"/>
                <a:gd name="T19" fmla="*/ 352 h 79"/>
                <a:gd name="T20" fmla="*/ 134 w 131"/>
                <a:gd name="T21" fmla="*/ 607 h 79"/>
                <a:gd name="T22" fmla="*/ 56 w 131"/>
                <a:gd name="T23" fmla="*/ 1064 h 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31" h="79">
                  <a:moveTo>
                    <a:pt x="4" y="67"/>
                  </a:moveTo>
                  <a:cubicBezTo>
                    <a:pt x="7" y="56"/>
                    <a:pt x="0" y="42"/>
                    <a:pt x="4" y="32"/>
                  </a:cubicBezTo>
                  <a:cubicBezTo>
                    <a:pt x="6" y="25"/>
                    <a:pt x="13" y="22"/>
                    <a:pt x="16" y="16"/>
                  </a:cubicBezTo>
                  <a:cubicBezTo>
                    <a:pt x="19" y="11"/>
                    <a:pt x="19" y="6"/>
                    <a:pt x="19" y="0"/>
                  </a:cubicBezTo>
                  <a:cubicBezTo>
                    <a:pt x="26" y="0"/>
                    <a:pt x="34" y="12"/>
                    <a:pt x="41" y="16"/>
                  </a:cubicBezTo>
                  <a:cubicBezTo>
                    <a:pt x="50" y="20"/>
                    <a:pt x="59" y="23"/>
                    <a:pt x="68" y="27"/>
                  </a:cubicBezTo>
                  <a:cubicBezTo>
                    <a:pt x="77" y="30"/>
                    <a:pt x="87" y="32"/>
                    <a:pt x="96" y="34"/>
                  </a:cubicBezTo>
                  <a:cubicBezTo>
                    <a:pt x="108" y="36"/>
                    <a:pt x="119" y="33"/>
                    <a:pt x="131" y="34"/>
                  </a:cubicBezTo>
                  <a:cubicBezTo>
                    <a:pt x="115" y="41"/>
                    <a:pt x="89" y="38"/>
                    <a:pt x="72" y="36"/>
                  </a:cubicBezTo>
                  <a:cubicBezTo>
                    <a:pt x="58" y="34"/>
                    <a:pt x="44" y="28"/>
                    <a:pt x="30" y="26"/>
                  </a:cubicBezTo>
                  <a:cubicBezTo>
                    <a:pt x="16" y="24"/>
                    <a:pt x="14" y="34"/>
                    <a:pt x="12" y="45"/>
                  </a:cubicBezTo>
                  <a:cubicBezTo>
                    <a:pt x="10" y="57"/>
                    <a:pt x="6" y="66"/>
                    <a:pt x="5" y="79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8" name="Freeform 135">
              <a:extLst>
                <a:ext uri="{FF2B5EF4-FFF2-40B4-BE49-F238E27FC236}">
                  <a16:creationId xmlns:a16="http://schemas.microsoft.com/office/drawing/2014/main" id="{B871B822-31FC-400D-9FDD-3431CD997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0" y="2584"/>
              <a:ext cx="246" cy="143"/>
            </a:xfrm>
            <a:custGeom>
              <a:avLst/>
              <a:gdLst>
                <a:gd name="T0" fmla="*/ 0 w 110"/>
                <a:gd name="T1" fmla="*/ 813 h 60"/>
                <a:gd name="T2" fmla="*/ 615 w 110"/>
                <a:gd name="T3" fmla="*/ 489 h 60"/>
                <a:gd name="T4" fmla="*/ 861 w 110"/>
                <a:gd name="T5" fmla="*/ 0 h 60"/>
                <a:gd name="T6" fmla="*/ 1141 w 110"/>
                <a:gd name="T7" fmla="*/ 284 h 60"/>
                <a:gd name="T8" fmla="*/ 1230 w 110"/>
                <a:gd name="T9" fmla="*/ 801 h 60"/>
                <a:gd name="T10" fmla="*/ 841 w 110"/>
                <a:gd name="T11" fmla="*/ 284 h 60"/>
                <a:gd name="T12" fmla="*/ 514 w 110"/>
                <a:gd name="T13" fmla="*/ 715 h 60"/>
                <a:gd name="T14" fmla="*/ 65 w 110"/>
                <a:gd name="T15" fmla="*/ 784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0" h="60">
                  <a:moveTo>
                    <a:pt x="0" y="60"/>
                  </a:moveTo>
                  <a:cubicBezTo>
                    <a:pt x="22" y="54"/>
                    <a:pt x="40" y="55"/>
                    <a:pt x="55" y="36"/>
                  </a:cubicBezTo>
                  <a:cubicBezTo>
                    <a:pt x="63" y="27"/>
                    <a:pt x="73" y="12"/>
                    <a:pt x="77" y="0"/>
                  </a:cubicBezTo>
                  <a:cubicBezTo>
                    <a:pt x="80" y="13"/>
                    <a:pt x="97" y="8"/>
                    <a:pt x="102" y="21"/>
                  </a:cubicBezTo>
                  <a:cubicBezTo>
                    <a:pt x="107" y="32"/>
                    <a:pt x="110" y="45"/>
                    <a:pt x="110" y="59"/>
                  </a:cubicBezTo>
                  <a:cubicBezTo>
                    <a:pt x="107" y="47"/>
                    <a:pt x="91" y="2"/>
                    <a:pt x="75" y="21"/>
                  </a:cubicBezTo>
                  <a:cubicBezTo>
                    <a:pt x="66" y="33"/>
                    <a:pt x="62" y="49"/>
                    <a:pt x="46" y="53"/>
                  </a:cubicBezTo>
                  <a:cubicBezTo>
                    <a:pt x="34" y="55"/>
                    <a:pt x="19" y="58"/>
                    <a:pt x="6" y="5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79" name="Freeform 136">
              <a:extLst>
                <a:ext uri="{FF2B5EF4-FFF2-40B4-BE49-F238E27FC236}">
                  <a16:creationId xmlns:a16="http://schemas.microsoft.com/office/drawing/2014/main" id="{B3B517CA-DD6E-40B7-AA9B-90E8851F5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2693"/>
              <a:ext cx="42" cy="139"/>
            </a:xfrm>
            <a:custGeom>
              <a:avLst/>
              <a:gdLst>
                <a:gd name="T0" fmla="*/ 0 w 19"/>
                <a:gd name="T1" fmla="*/ 0 h 58"/>
                <a:gd name="T2" fmla="*/ 206 w 19"/>
                <a:gd name="T3" fmla="*/ 168 h 58"/>
                <a:gd name="T4" fmla="*/ 141 w 19"/>
                <a:gd name="T5" fmla="*/ 264 h 58"/>
                <a:gd name="T6" fmla="*/ 88 w 19"/>
                <a:gd name="T7" fmla="*/ 415 h 58"/>
                <a:gd name="T8" fmla="*/ 73 w 19"/>
                <a:gd name="T9" fmla="*/ 621 h 58"/>
                <a:gd name="T10" fmla="*/ 73 w 19"/>
                <a:gd name="T11" fmla="*/ 798 h 58"/>
                <a:gd name="T12" fmla="*/ 44 w 19"/>
                <a:gd name="T13" fmla="*/ 510 h 58"/>
                <a:gd name="T14" fmla="*/ 44 w 19"/>
                <a:gd name="T15" fmla="*/ 288 h 58"/>
                <a:gd name="T16" fmla="*/ 33 w 19"/>
                <a:gd name="T17" fmla="*/ 139 h 58"/>
                <a:gd name="T18" fmla="*/ 0 w 19"/>
                <a:gd name="T19" fmla="*/ 0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58">
                  <a:moveTo>
                    <a:pt x="0" y="0"/>
                  </a:moveTo>
                  <a:cubicBezTo>
                    <a:pt x="6" y="6"/>
                    <a:pt x="11" y="11"/>
                    <a:pt x="19" y="12"/>
                  </a:cubicBezTo>
                  <a:cubicBezTo>
                    <a:pt x="19" y="14"/>
                    <a:pt x="15" y="17"/>
                    <a:pt x="13" y="19"/>
                  </a:cubicBezTo>
                  <a:cubicBezTo>
                    <a:pt x="11" y="23"/>
                    <a:pt x="9" y="26"/>
                    <a:pt x="8" y="30"/>
                  </a:cubicBezTo>
                  <a:cubicBezTo>
                    <a:pt x="7" y="35"/>
                    <a:pt x="7" y="40"/>
                    <a:pt x="7" y="45"/>
                  </a:cubicBezTo>
                  <a:cubicBezTo>
                    <a:pt x="7" y="49"/>
                    <a:pt x="8" y="54"/>
                    <a:pt x="7" y="58"/>
                  </a:cubicBezTo>
                  <a:cubicBezTo>
                    <a:pt x="5" y="51"/>
                    <a:pt x="5" y="44"/>
                    <a:pt x="4" y="37"/>
                  </a:cubicBezTo>
                  <a:cubicBezTo>
                    <a:pt x="3" y="32"/>
                    <a:pt x="4" y="26"/>
                    <a:pt x="4" y="21"/>
                  </a:cubicBezTo>
                  <a:cubicBezTo>
                    <a:pt x="4" y="17"/>
                    <a:pt x="4" y="13"/>
                    <a:pt x="3" y="10"/>
                  </a:cubicBezTo>
                  <a:cubicBezTo>
                    <a:pt x="3" y="7"/>
                    <a:pt x="2" y="1"/>
                    <a:pt x="0" y="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0" name="Freeform 137">
              <a:extLst>
                <a:ext uri="{FF2B5EF4-FFF2-40B4-BE49-F238E27FC236}">
                  <a16:creationId xmlns:a16="http://schemas.microsoft.com/office/drawing/2014/main" id="{4B45491D-CCB0-4F74-BC99-38FA6290E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596"/>
              <a:ext cx="121" cy="162"/>
            </a:xfrm>
            <a:custGeom>
              <a:avLst/>
              <a:gdLst>
                <a:gd name="T0" fmla="*/ 202 w 54"/>
                <a:gd name="T1" fmla="*/ 784 h 68"/>
                <a:gd name="T2" fmla="*/ 110 w 54"/>
                <a:gd name="T3" fmla="*/ 555 h 68"/>
                <a:gd name="T4" fmla="*/ 0 w 54"/>
                <a:gd name="T5" fmla="*/ 419 h 68"/>
                <a:gd name="T6" fmla="*/ 45 w 54"/>
                <a:gd name="T7" fmla="*/ 243 h 68"/>
                <a:gd name="T8" fmla="*/ 215 w 54"/>
                <a:gd name="T9" fmla="*/ 136 h 68"/>
                <a:gd name="T10" fmla="*/ 607 w 54"/>
                <a:gd name="T11" fmla="*/ 107 h 68"/>
                <a:gd name="T12" fmla="*/ 426 w 54"/>
                <a:gd name="T13" fmla="*/ 107 h 68"/>
                <a:gd name="T14" fmla="*/ 262 w 54"/>
                <a:gd name="T15" fmla="*/ 176 h 68"/>
                <a:gd name="T16" fmla="*/ 90 w 54"/>
                <a:gd name="T17" fmla="*/ 362 h 68"/>
                <a:gd name="T18" fmla="*/ 182 w 54"/>
                <a:gd name="T19" fmla="*/ 636 h 68"/>
                <a:gd name="T20" fmla="*/ 226 w 54"/>
                <a:gd name="T21" fmla="*/ 920 h 6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68">
                  <a:moveTo>
                    <a:pt x="18" y="58"/>
                  </a:moveTo>
                  <a:cubicBezTo>
                    <a:pt x="16" y="52"/>
                    <a:pt x="14" y="46"/>
                    <a:pt x="10" y="41"/>
                  </a:cubicBezTo>
                  <a:cubicBezTo>
                    <a:pt x="7" y="37"/>
                    <a:pt x="2" y="35"/>
                    <a:pt x="0" y="31"/>
                  </a:cubicBezTo>
                  <a:cubicBezTo>
                    <a:pt x="3" y="27"/>
                    <a:pt x="2" y="22"/>
                    <a:pt x="4" y="18"/>
                  </a:cubicBezTo>
                  <a:cubicBezTo>
                    <a:pt x="7" y="14"/>
                    <a:pt x="14" y="12"/>
                    <a:pt x="19" y="10"/>
                  </a:cubicBezTo>
                  <a:cubicBezTo>
                    <a:pt x="28" y="7"/>
                    <a:pt x="46" y="0"/>
                    <a:pt x="54" y="8"/>
                  </a:cubicBezTo>
                  <a:cubicBezTo>
                    <a:pt x="49" y="9"/>
                    <a:pt x="43" y="8"/>
                    <a:pt x="38" y="8"/>
                  </a:cubicBezTo>
                  <a:cubicBezTo>
                    <a:pt x="32" y="9"/>
                    <a:pt x="28" y="11"/>
                    <a:pt x="23" y="13"/>
                  </a:cubicBezTo>
                  <a:cubicBezTo>
                    <a:pt x="17" y="16"/>
                    <a:pt x="10" y="21"/>
                    <a:pt x="8" y="27"/>
                  </a:cubicBezTo>
                  <a:cubicBezTo>
                    <a:pt x="6" y="35"/>
                    <a:pt x="14" y="41"/>
                    <a:pt x="16" y="47"/>
                  </a:cubicBezTo>
                  <a:cubicBezTo>
                    <a:pt x="18" y="54"/>
                    <a:pt x="18" y="62"/>
                    <a:pt x="20" y="6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1" name="Freeform 138">
              <a:extLst>
                <a:ext uri="{FF2B5EF4-FFF2-40B4-BE49-F238E27FC236}">
                  <a16:creationId xmlns:a16="http://schemas.microsoft.com/office/drawing/2014/main" id="{28EC6567-49E4-4AE4-B002-CFD216FCD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9" y="2677"/>
              <a:ext cx="89" cy="153"/>
            </a:xfrm>
            <a:custGeom>
              <a:avLst/>
              <a:gdLst>
                <a:gd name="T0" fmla="*/ 154 w 40"/>
                <a:gd name="T1" fmla="*/ 806 h 64"/>
                <a:gd name="T2" fmla="*/ 154 w 40"/>
                <a:gd name="T3" fmla="*/ 313 h 64"/>
                <a:gd name="T4" fmla="*/ 0 w 40"/>
                <a:gd name="T5" fmla="*/ 12 h 64"/>
                <a:gd name="T6" fmla="*/ 53 w 40"/>
                <a:gd name="T7" fmla="*/ 29 h 64"/>
                <a:gd name="T8" fmla="*/ 118 w 40"/>
                <a:gd name="T9" fmla="*/ 12 h 64"/>
                <a:gd name="T10" fmla="*/ 207 w 40"/>
                <a:gd name="T11" fmla="*/ 69 h 64"/>
                <a:gd name="T12" fmla="*/ 441 w 40"/>
                <a:gd name="T13" fmla="*/ 325 h 64"/>
                <a:gd name="T14" fmla="*/ 263 w 40"/>
                <a:gd name="T15" fmla="*/ 206 h 64"/>
                <a:gd name="T16" fmla="*/ 207 w 40"/>
                <a:gd name="T17" fmla="*/ 411 h 64"/>
                <a:gd name="T18" fmla="*/ 198 w 40"/>
                <a:gd name="T19" fmla="*/ 686 h 64"/>
                <a:gd name="T20" fmla="*/ 145 w 40"/>
                <a:gd name="T21" fmla="*/ 875 h 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0" h="64">
                  <a:moveTo>
                    <a:pt x="14" y="59"/>
                  </a:moveTo>
                  <a:cubicBezTo>
                    <a:pt x="14" y="46"/>
                    <a:pt x="18" y="35"/>
                    <a:pt x="14" y="23"/>
                  </a:cubicBezTo>
                  <a:cubicBezTo>
                    <a:pt x="11" y="14"/>
                    <a:pt x="6" y="8"/>
                    <a:pt x="0" y="1"/>
                  </a:cubicBezTo>
                  <a:cubicBezTo>
                    <a:pt x="2" y="0"/>
                    <a:pt x="3" y="2"/>
                    <a:pt x="5" y="2"/>
                  </a:cubicBezTo>
                  <a:cubicBezTo>
                    <a:pt x="7" y="2"/>
                    <a:pt x="9" y="1"/>
                    <a:pt x="11" y="1"/>
                  </a:cubicBezTo>
                  <a:cubicBezTo>
                    <a:pt x="15" y="0"/>
                    <a:pt x="15" y="2"/>
                    <a:pt x="19" y="5"/>
                  </a:cubicBezTo>
                  <a:cubicBezTo>
                    <a:pt x="26" y="11"/>
                    <a:pt x="33" y="18"/>
                    <a:pt x="40" y="24"/>
                  </a:cubicBezTo>
                  <a:cubicBezTo>
                    <a:pt x="35" y="23"/>
                    <a:pt x="30" y="15"/>
                    <a:pt x="24" y="15"/>
                  </a:cubicBezTo>
                  <a:cubicBezTo>
                    <a:pt x="18" y="15"/>
                    <a:pt x="19" y="26"/>
                    <a:pt x="19" y="30"/>
                  </a:cubicBezTo>
                  <a:cubicBezTo>
                    <a:pt x="19" y="37"/>
                    <a:pt x="20" y="44"/>
                    <a:pt x="18" y="50"/>
                  </a:cubicBezTo>
                  <a:cubicBezTo>
                    <a:pt x="16" y="55"/>
                    <a:pt x="14" y="60"/>
                    <a:pt x="13" y="64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2" name="Freeform 139">
              <a:extLst>
                <a:ext uri="{FF2B5EF4-FFF2-40B4-BE49-F238E27FC236}">
                  <a16:creationId xmlns:a16="http://schemas.microsoft.com/office/drawing/2014/main" id="{134BBD73-BAD7-47A8-A29D-56BCA6A7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2820"/>
              <a:ext cx="80" cy="143"/>
            </a:xfrm>
            <a:custGeom>
              <a:avLst/>
              <a:gdLst>
                <a:gd name="T0" fmla="*/ 178 w 36"/>
                <a:gd name="T1" fmla="*/ 801 h 60"/>
                <a:gd name="T2" fmla="*/ 162 w 36"/>
                <a:gd name="T3" fmla="*/ 813 h 60"/>
                <a:gd name="T4" fmla="*/ 187 w 36"/>
                <a:gd name="T5" fmla="*/ 410 h 60"/>
                <a:gd name="T6" fmla="*/ 53 w 36"/>
                <a:gd name="T7" fmla="*/ 136 h 60"/>
                <a:gd name="T8" fmla="*/ 9 w 36"/>
                <a:gd name="T9" fmla="*/ 69 h 60"/>
                <a:gd name="T10" fmla="*/ 118 w 36"/>
                <a:gd name="T11" fmla="*/ 12 h 60"/>
                <a:gd name="T12" fmla="*/ 351 w 36"/>
                <a:gd name="T13" fmla="*/ 98 h 60"/>
                <a:gd name="T14" fmla="*/ 396 w 36"/>
                <a:gd name="T15" fmla="*/ 107 h 60"/>
                <a:gd name="T16" fmla="*/ 231 w 36"/>
                <a:gd name="T17" fmla="*/ 136 h 60"/>
                <a:gd name="T18" fmla="*/ 242 w 36"/>
                <a:gd name="T19" fmla="*/ 410 h 60"/>
                <a:gd name="T20" fmla="*/ 153 w 36"/>
                <a:gd name="T21" fmla="*/ 813 h 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60">
                  <a:moveTo>
                    <a:pt x="16" y="59"/>
                  </a:moveTo>
                  <a:cubicBezTo>
                    <a:pt x="15" y="59"/>
                    <a:pt x="15" y="60"/>
                    <a:pt x="15" y="60"/>
                  </a:cubicBezTo>
                  <a:cubicBezTo>
                    <a:pt x="20" y="53"/>
                    <a:pt x="19" y="38"/>
                    <a:pt x="17" y="30"/>
                  </a:cubicBezTo>
                  <a:cubicBezTo>
                    <a:pt x="16" y="22"/>
                    <a:pt x="11" y="15"/>
                    <a:pt x="5" y="10"/>
                  </a:cubicBezTo>
                  <a:cubicBezTo>
                    <a:pt x="2" y="8"/>
                    <a:pt x="0" y="8"/>
                    <a:pt x="1" y="5"/>
                  </a:cubicBezTo>
                  <a:cubicBezTo>
                    <a:pt x="4" y="0"/>
                    <a:pt x="8" y="1"/>
                    <a:pt x="11" y="1"/>
                  </a:cubicBezTo>
                  <a:cubicBezTo>
                    <a:pt x="19" y="2"/>
                    <a:pt x="25" y="5"/>
                    <a:pt x="32" y="7"/>
                  </a:cubicBezTo>
                  <a:cubicBezTo>
                    <a:pt x="34" y="7"/>
                    <a:pt x="35" y="7"/>
                    <a:pt x="36" y="8"/>
                  </a:cubicBezTo>
                  <a:cubicBezTo>
                    <a:pt x="33" y="10"/>
                    <a:pt x="24" y="7"/>
                    <a:pt x="21" y="10"/>
                  </a:cubicBezTo>
                  <a:cubicBezTo>
                    <a:pt x="18" y="14"/>
                    <a:pt x="22" y="26"/>
                    <a:pt x="22" y="30"/>
                  </a:cubicBezTo>
                  <a:cubicBezTo>
                    <a:pt x="23" y="42"/>
                    <a:pt x="19" y="50"/>
                    <a:pt x="14" y="6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3" name="Freeform 140">
              <a:extLst>
                <a:ext uri="{FF2B5EF4-FFF2-40B4-BE49-F238E27FC236}">
                  <a16:creationId xmlns:a16="http://schemas.microsoft.com/office/drawing/2014/main" id="{F3D2D3D2-C0AE-45B7-833B-F36E6E15F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2739"/>
              <a:ext cx="69" cy="181"/>
            </a:xfrm>
            <a:custGeom>
              <a:avLst/>
              <a:gdLst>
                <a:gd name="T0" fmla="*/ 223 w 31"/>
                <a:gd name="T1" fmla="*/ 1026 h 76"/>
                <a:gd name="T2" fmla="*/ 178 w 31"/>
                <a:gd name="T3" fmla="*/ 686 h 76"/>
                <a:gd name="T4" fmla="*/ 100 w 31"/>
                <a:gd name="T5" fmla="*/ 579 h 76"/>
                <a:gd name="T6" fmla="*/ 9 w 31"/>
                <a:gd name="T7" fmla="*/ 488 h 76"/>
                <a:gd name="T8" fmla="*/ 20 w 31"/>
                <a:gd name="T9" fmla="*/ 341 h 76"/>
                <a:gd name="T10" fmla="*/ 109 w 31"/>
                <a:gd name="T11" fmla="*/ 255 h 76"/>
                <a:gd name="T12" fmla="*/ 343 w 31"/>
                <a:gd name="T13" fmla="*/ 0 h 76"/>
                <a:gd name="T14" fmla="*/ 207 w 31"/>
                <a:gd name="T15" fmla="*/ 272 h 76"/>
                <a:gd name="T16" fmla="*/ 162 w 31"/>
                <a:gd name="T17" fmla="*/ 526 h 76"/>
                <a:gd name="T18" fmla="*/ 234 w 31"/>
                <a:gd name="T19" fmla="*/ 969 h 7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76">
                  <a:moveTo>
                    <a:pt x="20" y="76"/>
                  </a:moveTo>
                  <a:cubicBezTo>
                    <a:pt x="20" y="67"/>
                    <a:pt x="20" y="59"/>
                    <a:pt x="16" y="51"/>
                  </a:cubicBezTo>
                  <a:cubicBezTo>
                    <a:pt x="14" y="48"/>
                    <a:pt x="11" y="45"/>
                    <a:pt x="9" y="43"/>
                  </a:cubicBezTo>
                  <a:cubicBezTo>
                    <a:pt x="6" y="40"/>
                    <a:pt x="2" y="40"/>
                    <a:pt x="1" y="36"/>
                  </a:cubicBezTo>
                  <a:cubicBezTo>
                    <a:pt x="0" y="34"/>
                    <a:pt x="1" y="26"/>
                    <a:pt x="2" y="25"/>
                  </a:cubicBezTo>
                  <a:cubicBezTo>
                    <a:pt x="4" y="22"/>
                    <a:pt x="8" y="21"/>
                    <a:pt x="10" y="19"/>
                  </a:cubicBezTo>
                  <a:cubicBezTo>
                    <a:pt x="18" y="13"/>
                    <a:pt x="24" y="6"/>
                    <a:pt x="31" y="0"/>
                  </a:cubicBezTo>
                  <a:cubicBezTo>
                    <a:pt x="28" y="7"/>
                    <a:pt x="24" y="14"/>
                    <a:pt x="19" y="20"/>
                  </a:cubicBezTo>
                  <a:cubicBezTo>
                    <a:pt x="14" y="27"/>
                    <a:pt x="12" y="31"/>
                    <a:pt x="15" y="39"/>
                  </a:cubicBezTo>
                  <a:cubicBezTo>
                    <a:pt x="19" y="50"/>
                    <a:pt x="21" y="60"/>
                    <a:pt x="21" y="7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4" name="Freeform 141">
              <a:extLst>
                <a:ext uri="{FF2B5EF4-FFF2-40B4-BE49-F238E27FC236}">
                  <a16:creationId xmlns:a16="http://schemas.microsoft.com/office/drawing/2014/main" id="{20DEC3A5-2848-4592-BFD2-9367C0BE5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2481"/>
              <a:ext cx="99" cy="201"/>
            </a:xfrm>
            <a:custGeom>
              <a:avLst/>
              <a:gdLst>
                <a:gd name="T0" fmla="*/ 401 w 44"/>
                <a:gd name="T1" fmla="*/ 1139 h 84"/>
                <a:gd name="T2" fmla="*/ 25 w 44"/>
                <a:gd name="T3" fmla="*/ 986 h 84"/>
                <a:gd name="T4" fmla="*/ 72 w 44"/>
                <a:gd name="T5" fmla="*/ 756 h 84"/>
                <a:gd name="T6" fmla="*/ 218 w 44"/>
                <a:gd name="T7" fmla="*/ 464 h 84"/>
                <a:gd name="T8" fmla="*/ 376 w 44"/>
                <a:gd name="T9" fmla="*/ 165 h 84"/>
                <a:gd name="T10" fmla="*/ 502 w 44"/>
                <a:gd name="T11" fmla="*/ 0 h 84"/>
                <a:gd name="T12" fmla="*/ 410 w 44"/>
                <a:gd name="T13" fmla="*/ 194 h 84"/>
                <a:gd name="T14" fmla="*/ 320 w 44"/>
                <a:gd name="T15" fmla="*/ 440 h 84"/>
                <a:gd name="T16" fmla="*/ 194 w 44"/>
                <a:gd name="T17" fmla="*/ 739 h 84"/>
                <a:gd name="T18" fmla="*/ 284 w 44"/>
                <a:gd name="T19" fmla="*/ 916 h 84"/>
                <a:gd name="T20" fmla="*/ 401 w 44"/>
                <a:gd name="T21" fmla="*/ 1151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4" h="84">
                  <a:moveTo>
                    <a:pt x="35" y="83"/>
                  </a:moveTo>
                  <a:cubicBezTo>
                    <a:pt x="26" y="71"/>
                    <a:pt x="16" y="63"/>
                    <a:pt x="2" y="72"/>
                  </a:cubicBezTo>
                  <a:cubicBezTo>
                    <a:pt x="0" y="66"/>
                    <a:pt x="3" y="60"/>
                    <a:pt x="6" y="55"/>
                  </a:cubicBezTo>
                  <a:cubicBezTo>
                    <a:pt x="11" y="49"/>
                    <a:pt x="15" y="41"/>
                    <a:pt x="19" y="34"/>
                  </a:cubicBezTo>
                  <a:cubicBezTo>
                    <a:pt x="23" y="27"/>
                    <a:pt x="27" y="18"/>
                    <a:pt x="33" y="12"/>
                  </a:cubicBezTo>
                  <a:cubicBezTo>
                    <a:pt x="37" y="9"/>
                    <a:pt x="41" y="5"/>
                    <a:pt x="44" y="0"/>
                  </a:cubicBezTo>
                  <a:cubicBezTo>
                    <a:pt x="42" y="5"/>
                    <a:pt x="38" y="9"/>
                    <a:pt x="36" y="14"/>
                  </a:cubicBezTo>
                  <a:cubicBezTo>
                    <a:pt x="33" y="20"/>
                    <a:pt x="30" y="26"/>
                    <a:pt x="28" y="32"/>
                  </a:cubicBezTo>
                  <a:cubicBezTo>
                    <a:pt x="25" y="39"/>
                    <a:pt x="18" y="46"/>
                    <a:pt x="17" y="54"/>
                  </a:cubicBezTo>
                  <a:cubicBezTo>
                    <a:pt x="17" y="60"/>
                    <a:pt x="21" y="63"/>
                    <a:pt x="25" y="67"/>
                  </a:cubicBezTo>
                  <a:cubicBezTo>
                    <a:pt x="30" y="71"/>
                    <a:pt x="34" y="77"/>
                    <a:pt x="35" y="84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5" name="Freeform 142">
              <a:extLst>
                <a:ext uri="{FF2B5EF4-FFF2-40B4-BE49-F238E27FC236}">
                  <a16:creationId xmlns:a16="http://schemas.microsoft.com/office/drawing/2014/main" id="{31FE3EBF-7A1F-4292-B13D-377575EB0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2419"/>
              <a:ext cx="112" cy="141"/>
            </a:xfrm>
            <a:custGeom>
              <a:avLst/>
              <a:gdLst>
                <a:gd name="T0" fmla="*/ 9 w 50"/>
                <a:gd name="T1" fmla="*/ 0 h 59"/>
                <a:gd name="T2" fmla="*/ 226 w 50"/>
                <a:gd name="T3" fmla="*/ 69 h 59"/>
                <a:gd name="T4" fmla="*/ 405 w 50"/>
                <a:gd name="T5" fmla="*/ 246 h 59"/>
                <a:gd name="T6" fmla="*/ 551 w 50"/>
                <a:gd name="T7" fmla="*/ 805 h 59"/>
                <a:gd name="T8" fmla="*/ 517 w 50"/>
                <a:gd name="T9" fmla="*/ 600 h 59"/>
                <a:gd name="T10" fmla="*/ 452 w 50"/>
                <a:gd name="T11" fmla="*/ 435 h 59"/>
                <a:gd name="T12" fmla="*/ 280 w 50"/>
                <a:gd name="T13" fmla="*/ 206 h 59"/>
                <a:gd name="T14" fmla="*/ 0 w 50"/>
                <a:gd name="T15" fmla="*/ 12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59">
                  <a:moveTo>
                    <a:pt x="1" y="0"/>
                  </a:moveTo>
                  <a:cubicBezTo>
                    <a:pt x="7" y="2"/>
                    <a:pt x="14" y="2"/>
                    <a:pt x="20" y="5"/>
                  </a:cubicBezTo>
                  <a:cubicBezTo>
                    <a:pt x="26" y="8"/>
                    <a:pt x="31" y="13"/>
                    <a:pt x="36" y="18"/>
                  </a:cubicBezTo>
                  <a:cubicBezTo>
                    <a:pt x="46" y="30"/>
                    <a:pt x="50" y="44"/>
                    <a:pt x="49" y="59"/>
                  </a:cubicBezTo>
                  <a:cubicBezTo>
                    <a:pt x="47" y="57"/>
                    <a:pt x="47" y="48"/>
                    <a:pt x="46" y="44"/>
                  </a:cubicBezTo>
                  <a:cubicBezTo>
                    <a:pt x="45" y="40"/>
                    <a:pt x="42" y="36"/>
                    <a:pt x="40" y="32"/>
                  </a:cubicBezTo>
                  <a:cubicBezTo>
                    <a:pt x="36" y="26"/>
                    <a:pt x="31" y="20"/>
                    <a:pt x="25" y="15"/>
                  </a:cubicBezTo>
                  <a:cubicBezTo>
                    <a:pt x="17" y="8"/>
                    <a:pt x="10" y="4"/>
                    <a:pt x="0" y="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6" name="Freeform 143">
              <a:extLst>
                <a:ext uri="{FF2B5EF4-FFF2-40B4-BE49-F238E27FC236}">
                  <a16:creationId xmlns:a16="http://schemas.microsoft.com/office/drawing/2014/main" id="{F14FB36A-5E4F-4708-836C-C0634BD2B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896"/>
              <a:ext cx="632" cy="590"/>
            </a:xfrm>
            <a:custGeom>
              <a:avLst/>
              <a:gdLst>
                <a:gd name="T0" fmla="*/ 1340 w 282"/>
                <a:gd name="T1" fmla="*/ 3299 h 247"/>
                <a:gd name="T2" fmla="*/ 2261 w 282"/>
                <a:gd name="T3" fmla="*/ 2551 h 247"/>
                <a:gd name="T4" fmla="*/ 2622 w 282"/>
                <a:gd name="T5" fmla="*/ 2207 h 247"/>
                <a:gd name="T6" fmla="*/ 3129 w 282"/>
                <a:gd name="T7" fmla="*/ 872 h 247"/>
                <a:gd name="T8" fmla="*/ 3120 w 282"/>
                <a:gd name="T9" fmla="*/ 748 h 247"/>
                <a:gd name="T10" fmla="*/ 1360 w 282"/>
                <a:gd name="T11" fmla="*/ 2198 h 247"/>
                <a:gd name="T12" fmla="*/ 0 w 282"/>
                <a:gd name="T13" fmla="*/ 2563 h 247"/>
                <a:gd name="T14" fmla="*/ 9 w 282"/>
                <a:gd name="T15" fmla="*/ 2728 h 247"/>
                <a:gd name="T16" fmla="*/ 101 w 282"/>
                <a:gd name="T17" fmla="*/ 2699 h 247"/>
                <a:gd name="T18" fmla="*/ 1340 w 282"/>
                <a:gd name="T19" fmla="*/ 3299 h 2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2" h="247">
                  <a:moveTo>
                    <a:pt x="119" y="242"/>
                  </a:moveTo>
                  <a:cubicBezTo>
                    <a:pt x="177" y="236"/>
                    <a:pt x="201" y="206"/>
                    <a:pt x="201" y="187"/>
                  </a:cubicBezTo>
                  <a:cubicBezTo>
                    <a:pt x="201" y="168"/>
                    <a:pt x="215" y="165"/>
                    <a:pt x="233" y="162"/>
                  </a:cubicBezTo>
                  <a:cubicBezTo>
                    <a:pt x="251" y="159"/>
                    <a:pt x="282" y="115"/>
                    <a:pt x="278" y="64"/>
                  </a:cubicBezTo>
                  <a:cubicBezTo>
                    <a:pt x="277" y="61"/>
                    <a:pt x="277" y="58"/>
                    <a:pt x="277" y="55"/>
                  </a:cubicBezTo>
                  <a:cubicBezTo>
                    <a:pt x="253" y="0"/>
                    <a:pt x="268" y="147"/>
                    <a:pt x="121" y="161"/>
                  </a:cubicBezTo>
                  <a:cubicBezTo>
                    <a:pt x="58" y="166"/>
                    <a:pt x="4" y="98"/>
                    <a:pt x="0" y="188"/>
                  </a:cubicBezTo>
                  <a:cubicBezTo>
                    <a:pt x="0" y="192"/>
                    <a:pt x="0" y="196"/>
                    <a:pt x="1" y="200"/>
                  </a:cubicBezTo>
                  <a:cubicBezTo>
                    <a:pt x="9" y="198"/>
                    <a:pt x="9" y="198"/>
                    <a:pt x="9" y="198"/>
                  </a:cubicBezTo>
                  <a:cubicBezTo>
                    <a:pt x="9" y="198"/>
                    <a:pt x="61" y="247"/>
                    <a:pt x="119" y="242"/>
                  </a:cubicBezTo>
                  <a:close/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7" name="Freeform 144">
              <a:extLst>
                <a:ext uri="{FF2B5EF4-FFF2-40B4-BE49-F238E27FC236}">
                  <a16:creationId xmlns:a16="http://schemas.microsoft.com/office/drawing/2014/main" id="{73A18179-2445-4D2E-A967-9715914C9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660"/>
              <a:ext cx="260" cy="1724"/>
            </a:xfrm>
            <a:custGeom>
              <a:avLst/>
              <a:gdLst>
                <a:gd name="T0" fmla="*/ 101 w 116"/>
                <a:gd name="T1" fmla="*/ 0 h 722"/>
                <a:gd name="T2" fmla="*/ 381 w 116"/>
                <a:gd name="T3" fmla="*/ 12 h 722"/>
                <a:gd name="T4" fmla="*/ 372 w 116"/>
                <a:gd name="T5" fmla="*/ 707 h 722"/>
                <a:gd name="T6" fmla="*/ 482 w 116"/>
                <a:gd name="T7" fmla="*/ 1215 h 722"/>
                <a:gd name="T8" fmla="*/ 347 w 116"/>
                <a:gd name="T9" fmla="*/ 2658 h 722"/>
                <a:gd name="T10" fmla="*/ 688 w 116"/>
                <a:gd name="T11" fmla="*/ 3130 h 722"/>
                <a:gd name="T12" fmla="*/ 437 w 116"/>
                <a:gd name="T13" fmla="*/ 3649 h 722"/>
                <a:gd name="T14" fmla="*/ 563 w 116"/>
                <a:gd name="T15" fmla="*/ 5201 h 722"/>
                <a:gd name="T16" fmla="*/ 870 w 116"/>
                <a:gd name="T17" fmla="*/ 5702 h 722"/>
                <a:gd name="T18" fmla="*/ 663 w 116"/>
                <a:gd name="T19" fmla="*/ 6192 h 722"/>
                <a:gd name="T20" fmla="*/ 979 w 116"/>
                <a:gd name="T21" fmla="*/ 7572 h 722"/>
                <a:gd name="T22" fmla="*/ 1296 w 116"/>
                <a:gd name="T23" fmla="*/ 7925 h 722"/>
                <a:gd name="T24" fmla="*/ 1116 w 116"/>
                <a:gd name="T25" fmla="*/ 8603 h 722"/>
                <a:gd name="T26" fmla="*/ 1226 w 116"/>
                <a:gd name="T27" fmla="*/ 9749 h 722"/>
                <a:gd name="T28" fmla="*/ 971 w 116"/>
                <a:gd name="T29" fmla="*/ 9831 h 722"/>
                <a:gd name="T30" fmla="*/ 845 w 116"/>
                <a:gd name="T31" fmla="*/ 8661 h 722"/>
                <a:gd name="T32" fmla="*/ 619 w 116"/>
                <a:gd name="T33" fmla="*/ 7326 h 722"/>
                <a:gd name="T34" fmla="*/ 372 w 116"/>
                <a:gd name="T35" fmla="*/ 6072 h 722"/>
                <a:gd name="T36" fmla="*/ 226 w 116"/>
                <a:gd name="T37" fmla="*/ 4926 h 722"/>
                <a:gd name="T38" fmla="*/ 182 w 116"/>
                <a:gd name="T39" fmla="*/ 3524 h 722"/>
                <a:gd name="T40" fmla="*/ 170 w 116"/>
                <a:gd name="T41" fmla="*/ 2612 h 722"/>
                <a:gd name="T42" fmla="*/ 101 w 116"/>
                <a:gd name="T43" fmla="*/ 1454 h 722"/>
                <a:gd name="T44" fmla="*/ 110 w 116"/>
                <a:gd name="T45" fmla="*/ 776 h 722"/>
                <a:gd name="T46" fmla="*/ 101 w 116"/>
                <a:gd name="T47" fmla="*/ 12 h 72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6" h="722">
                  <a:moveTo>
                    <a:pt x="9" y="0"/>
                  </a:move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20" y="42"/>
                    <a:pt x="33" y="52"/>
                  </a:cubicBezTo>
                  <a:cubicBezTo>
                    <a:pt x="45" y="61"/>
                    <a:pt x="56" y="76"/>
                    <a:pt x="43" y="89"/>
                  </a:cubicBezTo>
                  <a:cubicBezTo>
                    <a:pt x="30" y="102"/>
                    <a:pt x="14" y="139"/>
                    <a:pt x="31" y="195"/>
                  </a:cubicBezTo>
                  <a:cubicBezTo>
                    <a:pt x="42" y="232"/>
                    <a:pt x="61" y="209"/>
                    <a:pt x="61" y="230"/>
                  </a:cubicBezTo>
                  <a:cubicBezTo>
                    <a:pt x="61" y="252"/>
                    <a:pt x="41" y="243"/>
                    <a:pt x="39" y="268"/>
                  </a:cubicBezTo>
                  <a:cubicBezTo>
                    <a:pt x="38" y="292"/>
                    <a:pt x="28" y="337"/>
                    <a:pt x="50" y="382"/>
                  </a:cubicBezTo>
                  <a:cubicBezTo>
                    <a:pt x="58" y="399"/>
                    <a:pt x="76" y="407"/>
                    <a:pt x="77" y="419"/>
                  </a:cubicBezTo>
                  <a:cubicBezTo>
                    <a:pt x="77" y="430"/>
                    <a:pt x="58" y="441"/>
                    <a:pt x="59" y="455"/>
                  </a:cubicBezTo>
                  <a:cubicBezTo>
                    <a:pt x="60" y="470"/>
                    <a:pt x="58" y="506"/>
                    <a:pt x="87" y="556"/>
                  </a:cubicBezTo>
                  <a:cubicBezTo>
                    <a:pt x="94" y="567"/>
                    <a:pt x="114" y="565"/>
                    <a:pt x="115" y="582"/>
                  </a:cubicBezTo>
                  <a:cubicBezTo>
                    <a:pt x="116" y="598"/>
                    <a:pt x="98" y="604"/>
                    <a:pt x="99" y="632"/>
                  </a:cubicBezTo>
                  <a:cubicBezTo>
                    <a:pt x="100" y="660"/>
                    <a:pt x="92" y="695"/>
                    <a:pt x="109" y="716"/>
                  </a:cubicBezTo>
                  <a:cubicBezTo>
                    <a:pt x="86" y="722"/>
                    <a:pt x="86" y="722"/>
                    <a:pt x="86" y="722"/>
                  </a:cubicBezTo>
                  <a:cubicBezTo>
                    <a:pt x="86" y="722"/>
                    <a:pt x="72" y="677"/>
                    <a:pt x="75" y="636"/>
                  </a:cubicBezTo>
                  <a:cubicBezTo>
                    <a:pt x="78" y="595"/>
                    <a:pt x="67" y="560"/>
                    <a:pt x="55" y="538"/>
                  </a:cubicBezTo>
                  <a:cubicBezTo>
                    <a:pt x="44" y="516"/>
                    <a:pt x="27" y="482"/>
                    <a:pt x="33" y="446"/>
                  </a:cubicBezTo>
                  <a:cubicBezTo>
                    <a:pt x="39" y="409"/>
                    <a:pt x="27" y="379"/>
                    <a:pt x="20" y="362"/>
                  </a:cubicBezTo>
                  <a:cubicBezTo>
                    <a:pt x="12" y="345"/>
                    <a:pt x="5" y="286"/>
                    <a:pt x="16" y="259"/>
                  </a:cubicBezTo>
                  <a:cubicBezTo>
                    <a:pt x="27" y="232"/>
                    <a:pt x="20" y="208"/>
                    <a:pt x="15" y="192"/>
                  </a:cubicBezTo>
                  <a:cubicBezTo>
                    <a:pt x="9" y="176"/>
                    <a:pt x="0" y="132"/>
                    <a:pt x="9" y="107"/>
                  </a:cubicBezTo>
                  <a:cubicBezTo>
                    <a:pt x="19" y="82"/>
                    <a:pt x="15" y="70"/>
                    <a:pt x="10" y="57"/>
                  </a:cubicBezTo>
                  <a:cubicBezTo>
                    <a:pt x="6" y="45"/>
                    <a:pt x="3" y="15"/>
                    <a:pt x="9" y="1"/>
                  </a:cubicBezTo>
                </a:path>
              </a:pathLst>
            </a:custGeom>
            <a:solidFill>
              <a:srgbClr val="F6F3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8" name="Freeform 145">
              <a:extLst>
                <a:ext uri="{FF2B5EF4-FFF2-40B4-BE49-F238E27FC236}">
                  <a16:creationId xmlns:a16="http://schemas.microsoft.com/office/drawing/2014/main" id="{8D1A2C4C-08A3-4B9D-9BDB-41E5A7278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1660"/>
              <a:ext cx="260" cy="1724"/>
            </a:xfrm>
            <a:custGeom>
              <a:avLst/>
              <a:gdLst>
                <a:gd name="T0" fmla="*/ 101 w 116"/>
                <a:gd name="T1" fmla="*/ 0 h 722"/>
                <a:gd name="T2" fmla="*/ 381 w 116"/>
                <a:gd name="T3" fmla="*/ 12 h 722"/>
                <a:gd name="T4" fmla="*/ 372 w 116"/>
                <a:gd name="T5" fmla="*/ 707 h 722"/>
                <a:gd name="T6" fmla="*/ 482 w 116"/>
                <a:gd name="T7" fmla="*/ 1215 h 722"/>
                <a:gd name="T8" fmla="*/ 347 w 116"/>
                <a:gd name="T9" fmla="*/ 2658 h 722"/>
                <a:gd name="T10" fmla="*/ 688 w 116"/>
                <a:gd name="T11" fmla="*/ 3130 h 722"/>
                <a:gd name="T12" fmla="*/ 437 w 116"/>
                <a:gd name="T13" fmla="*/ 3649 h 722"/>
                <a:gd name="T14" fmla="*/ 563 w 116"/>
                <a:gd name="T15" fmla="*/ 5201 h 722"/>
                <a:gd name="T16" fmla="*/ 870 w 116"/>
                <a:gd name="T17" fmla="*/ 5702 h 722"/>
                <a:gd name="T18" fmla="*/ 663 w 116"/>
                <a:gd name="T19" fmla="*/ 6192 h 722"/>
                <a:gd name="T20" fmla="*/ 979 w 116"/>
                <a:gd name="T21" fmla="*/ 7572 h 722"/>
                <a:gd name="T22" fmla="*/ 1296 w 116"/>
                <a:gd name="T23" fmla="*/ 7925 h 722"/>
                <a:gd name="T24" fmla="*/ 1116 w 116"/>
                <a:gd name="T25" fmla="*/ 8603 h 722"/>
                <a:gd name="T26" fmla="*/ 1226 w 116"/>
                <a:gd name="T27" fmla="*/ 9749 h 722"/>
                <a:gd name="T28" fmla="*/ 971 w 116"/>
                <a:gd name="T29" fmla="*/ 9831 h 722"/>
                <a:gd name="T30" fmla="*/ 845 w 116"/>
                <a:gd name="T31" fmla="*/ 8661 h 722"/>
                <a:gd name="T32" fmla="*/ 619 w 116"/>
                <a:gd name="T33" fmla="*/ 7326 h 722"/>
                <a:gd name="T34" fmla="*/ 372 w 116"/>
                <a:gd name="T35" fmla="*/ 6072 h 722"/>
                <a:gd name="T36" fmla="*/ 226 w 116"/>
                <a:gd name="T37" fmla="*/ 4926 h 722"/>
                <a:gd name="T38" fmla="*/ 182 w 116"/>
                <a:gd name="T39" fmla="*/ 3524 h 722"/>
                <a:gd name="T40" fmla="*/ 170 w 116"/>
                <a:gd name="T41" fmla="*/ 2612 h 722"/>
                <a:gd name="T42" fmla="*/ 101 w 116"/>
                <a:gd name="T43" fmla="*/ 1454 h 722"/>
                <a:gd name="T44" fmla="*/ 110 w 116"/>
                <a:gd name="T45" fmla="*/ 776 h 722"/>
                <a:gd name="T46" fmla="*/ 101 w 116"/>
                <a:gd name="T47" fmla="*/ 12 h 72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6" h="722">
                  <a:moveTo>
                    <a:pt x="9" y="0"/>
                  </a:move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20" y="42"/>
                    <a:pt x="33" y="52"/>
                  </a:cubicBezTo>
                  <a:cubicBezTo>
                    <a:pt x="45" y="61"/>
                    <a:pt x="56" y="76"/>
                    <a:pt x="43" y="89"/>
                  </a:cubicBezTo>
                  <a:cubicBezTo>
                    <a:pt x="30" y="102"/>
                    <a:pt x="14" y="139"/>
                    <a:pt x="31" y="195"/>
                  </a:cubicBezTo>
                  <a:cubicBezTo>
                    <a:pt x="42" y="232"/>
                    <a:pt x="61" y="209"/>
                    <a:pt x="61" y="230"/>
                  </a:cubicBezTo>
                  <a:cubicBezTo>
                    <a:pt x="61" y="252"/>
                    <a:pt x="41" y="243"/>
                    <a:pt x="39" y="268"/>
                  </a:cubicBezTo>
                  <a:cubicBezTo>
                    <a:pt x="38" y="292"/>
                    <a:pt x="28" y="337"/>
                    <a:pt x="50" y="382"/>
                  </a:cubicBezTo>
                  <a:cubicBezTo>
                    <a:pt x="58" y="399"/>
                    <a:pt x="76" y="407"/>
                    <a:pt x="77" y="419"/>
                  </a:cubicBezTo>
                  <a:cubicBezTo>
                    <a:pt x="77" y="430"/>
                    <a:pt x="58" y="441"/>
                    <a:pt x="59" y="455"/>
                  </a:cubicBezTo>
                  <a:cubicBezTo>
                    <a:pt x="60" y="470"/>
                    <a:pt x="58" y="506"/>
                    <a:pt x="87" y="556"/>
                  </a:cubicBezTo>
                  <a:cubicBezTo>
                    <a:pt x="94" y="567"/>
                    <a:pt x="114" y="565"/>
                    <a:pt x="115" y="582"/>
                  </a:cubicBezTo>
                  <a:cubicBezTo>
                    <a:pt x="116" y="598"/>
                    <a:pt x="98" y="604"/>
                    <a:pt x="99" y="632"/>
                  </a:cubicBezTo>
                  <a:cubicBezTo>
                    <a:pt x="100" y="660"/>
                    <a:pt x="92" y="695"/>
                    <a:pt x="109" y="716"/>
                  </a:cubicBezTo>
                  <a:cubicBezTo>
                    <a:pt x="86" y="722"/>
                    <a:pt x="86" y="722"/>
                    <a:pt x="86" y="722"/>
                  </a:cubicBezTo>
                  <a:cubicBezTo>
                    <a:pt x="86" y="722"/>
                    <a:pt x="72" y="677"/>
                    <a:pt x="75" y="636"/>
                  </a:cubicBezTo>
                  <a:cubicBezTo>
                    <a:pt x="78" y="595"/>
                    <a:pt x="67" y="560"/>
                    <a:pt x="55" y="538"/>
                  </a:cubicBezTo>
                  <a:cubicBezTo>
                    <a:pt x="44" y="516"/>
                    <a:pt x="27" y="482"/>
                    <a:pt x="33" y="446"/>
                  </a:cubicBezTo>
                  <a:cubicBezTo>
                    <a:pt x="39" y="409"/>
                    <a:pt x="27" y="379"/>
                    <a:pt x="20" y="362"/>
                  </a:cubicBezTo>
                  <a:cubicBezTo>
                    <a:pt x="12" y="345"/>
                    <a:pt x="5" y="286"/>
                    <a:pt x="16" y="259"/>
                  </a:cubicBezTo>
                  <a:cubicBezTo>
                    <a:pt x="27" y="232"/>
                    <a:pt x="20" y="208"/>
                    <a:pt x="15" y="192"/>
                  </a:cubicBezTo>
                  <a:cubicBezTo>
                    <a:pt x="9" y="176"/>
                    <a:pt x="0" y="132"/>
                    <a:pt x="9" y="107"/>
                  </a:cubicBezTo>
                  <a:cubicBezTo>
                    <a:pt x="19" y="82"/>
                    <a:pt x="15" y="70"/>
                    <a:pt x="10" y="57"/>
                  </a:cubicBezTo>
                  <a:cubicBezTo>
                    <a:pt x="6" y="45"/>
                    <a:pt x="3" y="15"/>
                    <a:pt x="9" y="1"/>
                  </a:cubicBezTo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89" name="Freeform 146">
              <a:extLst>
                <a:ext uri="{FF2B5EF4-FFF2-40B4-BE49-F238E27FC236}">
                  <a16:creationId xmlns:a16="http://schemas.microsoft.com/office/drawing/2014/main" id="{B2F2E31B-E1CA-424C-B5F1-2B675E64A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693"/>
              <a:ext cx="1689" cy="839"/>
            </a:xfrm>
            <a:custGeom>
              <a:avLst/>
              <a:gdLst>
                <a:gd name="T0" fmla="*/ 0 w 754"/>
                <a:gd name="T1" fmla="*/ 3949 h 351"/>
                <a:gd name="T2" fmla="*/ 260 w 754"/>
                <a:gd name="T3" fmla="*/ 3863 h 351"/>
                <a:gd name="T4" fmla="*/ 1496 w 754"/>
                <a:gd name="T5" fmla="*/ 4467 h 351"/>
                <a:gd name="T6" fmla="*/ 2419 w 754"/>
                <a:gd name="T7" fmla="*/ 3715 h 351"/>
                <a:gd name="T8" fmla="*/ 2775 w 754"/>
                <a:gd name="T9" fmla="*/ 3370 h 351"/>
                <a:gd name="T10" fmla="*/ 3282 w 754"/>
                <a:gd name="T11" fmla="*/ 2034 h 351"/>
                <a:gd name="T12" fmla="*/ 3674 w 754"/>
                <a:gd name="T13" fmla="*/ 1147 h 351"/>
                <a:gd name="T14" fmla="*/ 3808 w 754"/>
                <a:gd name="T15" fmla="*/ 932 h 351"/>
                <a:gd name="T16" fmla="*/ 4025 w 754"/>
                <a:gd name="T17" fmla="*/ 1092 h 351"/>
                <a:gd name="T18" fmla="*/ 4314 w 754"/>
                <a:gd name="T19" fmla="*/ 1131 h 351"/>
                <a:gd name="T20" fmla="*/ 4476 w 754"/>
                <a:gd name="T21" fmla="*/ 1092 h 351"/>
                <a:gd name="T22" fmla="*/ 4576 w 754"/>
                <a:gd name="T23" fmla="*/ 1308 h 351"/>
                <a:gd name="T24" fmla="*/ 5103 w 754"/>
                <a:gd name="T25" fmla="*/ 1817 h 351"/>
                <a:gd name="T26" fmla="*/ 5338 w 754"/>
                <a:gd name="T27" fmla="*/ 1898 h 351"/>
                <a:gd name="T28" fmla="*/ 5450 w 754"/>
                <a:gd name="T29" fmla="*/ 2113 h 351"/>
                <a:gd name="T30" fmla="*/ 6633 w 754"/>
                <a:gd name="T31" fmla="*/ 2092 h 351"/>
                <a:gd name="T32" fmla="*/ 6778 w 754"/>
                <a:gd name="T33" fmla="*/ 1829 h 351"/>
                <a:gd name="T34" fmla="*/ 7036 w 754"/>
                <a:gd name="T35" fmla="*/ 1805 h 351"/>
                <a:gd name="T36" fmla="*/ 7652 w 754"/>
                <a:gd name="T37" fmla="*/ 942 h 351"/>
                <a:gd name="T38" fmla="*/ 7742 w 754"/>
                <a:gd name="T39" fmla="*/ 641 h 351"/>
                <a:gd name="T40" fmla="*/ 7934 w 754"/>
                <a:gd name="T41" fmla="*/ 629 h 351"/>
                <a:gd name="T42" fmla="*/ 8474 w 754"/>
                <a:gd name="T43" fmla="*/ 0 h 351"/>
                <a:gd name="T44" fmla="*/ 8474 w 754"/>
                <a:gd name="T45" fmla="*/ 304 h 351"/>
                <a:gd name="T46" fmla="*/ 7587 w 754"/>
                <a:gd name="T47" fmla="*/ 1475 h 351"/>
                <a:gd name="T48" fmla="*/ 5374 w 754"/>
                <a:gd name="T49" fmla="*/ 2338 h 351"/>
                <a:gd name="T50" fmla="*/ 4059 w 754"/>
                <a:gd name="T51" fmla="*/ 1298 h 351"/>
                <a:gd name="T52" fmla="*/ 3472 w 754"/>
                <a:gd name="T53" fmla="*/ 2417 h 351"/>
                <a:gd name="T54" fmla="*/ 3080 w 754"/>
                <a:gd name="T55" fmla="*/ 3428 h 351"/>
                <a:gd name="T56" fmla="*/ 2921 w 754"/>
                <a:gd name="T57" fmla="*/ 3731 h 351"/>
                <a:gd name="T58" fmla="*/ 2699 w 754"/>
                <a:gd name="T59" fmla="*/ 3932 h 351"/>
                <a:gd name="T60" fmla="*/ 1405 w 754"/>
                <a:gd name="T61" fmla="*/ 4754 h 351"/>
                <a:gd name="T62" fmla="*/ 0 w 754"/>
                <a:gd name="T63" fmla="*/ 3949 h 35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754" h="351">
                  <a:moveTo>
                    <a:pt x="0" y="289"/>
                  </a:moveTo>
                  <a:cubicBezTo>
                    <a:pt x="23" y="283"/>
                    <a:pt x="23" y="283"/>
                    <a:pt x="23" y="283"/>
                  </a:cubicBezTo>
                  <a:cubicBezTo>
                    <a:pt x="23" y="283"/>
                    <a:pt x="75" y="332"/>
                    <a:pt x="133" y="327"/>
                  </a:cubicBezTo>
                  <a:cubicBezTo>
                    <a:pt x="191" y="321"/>
                    <a:pt x="215" y="291"/>
                    <a:pt x="215" y="272"/>
                  </a:cubicBezTo>
                  <a:cubicBezTo>
                    <a:pt x="215" y="253"/>
                    <a:pt x="229" y="250"/>
                    <a:pt x="247" y="247"/>
                  </a:cubicBezTo>
                  <a:cubicBezTo>
                    <a:pt x="265" y="244"/>
                    <a:pt x="296" y="200"/>
                    <a:pt x="292" y="149"/>
                  </a:cubicBezTo>
                  <a:cubicBezTo>
                    <a:pt x="287" y="98"/>
                    <a:pt x="319" y="88"/>
                    <a:pt x="327" y="84"/>
                  </a:cubicBezTo>
                  <a:cubicBezTo>
                    <a:pt x="336" y="80"/>
                    <a:pt x="333" y="69"/>
                    <a:pt x="339" y="68"/>
                  </a:cubicBezTo>
                  <a:cubicBezTo>
                    <a:pt x="344" y="67"/>
                    <a:pt x="350" y="79"/>
                    <a:pt x="358" y="80"/>
                  </a:cubicBezTo>
                  <a:cubicBezTo>
                    <a:pt x="367" y="81"/>
                    <a:pt x="384" y="83"/>
                    <a:pt x="384" y="83"/>
                  </a:cubicBezTo>
                  <a:cubicBezTo>
                    <a:pt x="384" y="83"/>
                    <a:pt x="392" y="77"/>
                    <a:pt x="398" y="80"/>
                  </a:cubicBezTo>
                  <a:cubicBezTo>
                    <a:pt x="404" y="83"/>
                    <a:pt x="400" y="90"/>
                    <a:pt x="407" y="96"/>
                  </a:cubicBezTo>
                  <a:cubicBezTo>
                    <a:pt x="414" y="103"/>
                    <a:pt x="446" y="123"/>
                    <a:pt x="454" y="133"/>
                  </a:cubicBezTo>
                  <a:cubicBezTo>
                    <a:pt x="463" y="143"/>
                    <a:pt x="469" y="135"/>
                    <a:pt x="475" y="139"/>
                  </a:cubicBezTo>
                  <a:cubicBezTo>
                    <a:pt x="481" y="143"/>
                    <a:pt x="477" y="152"/>
                    <a:pt x="485" y="155"/>
                  </a:cubicBezTo>
                  <a:cubicBezTo>
                    <a:pt x="493" y="158"/>
                    <a:pt x="526" y="180"/>
                    <a:pt x="590" y="153"/>
                  </a:cubicBezTo>
                  <a:cubicBezTo>
                    <a:pt x="610" y="145"/>
                    <a:pt x="597" y="136"/>
                    <a:pt x="603" y="134"/>
                  </a:cubicBezTo>
                  <a:cubicBezTo>
                    <a:pt x="608" y="131"/>
                    <a:pt x="613" y="144"/>
                    <a:pt x="626" y="132"/>
                  </a:cubicBezTo>
                  <a:cubicBezTo>
                    <a:pt x="639" y="120"/>
                    <a:pt x="675" y="81"/>
                    <a:pt x="681" y="69"/>
                  </a:cubicBezTo>
                  <a:cubicBezTo>
                    <a:pt x="688" y="58"/>
                    <a:pt x="681" y="54"/>
                    <a:pt x="689" y="47"/>
                  </a:cubicBezTo>
                  <a:cubicBezTo>
                    <a:pt x="697" y="40"/>
                    <a:pt x="699" y="56"/>
                    <a:pt x="706" y="46"/>
                  </a:cubicBezTo>
                  <a:cubicBezTo>
                    <a:pt x="713" y="37"/>
                    <a:pt x="741" y="3"/>
                    <a:pt x="754" y="0"/>
                  </a:cubicBezTo>
                  <a:cubicBezTo>
                    <a:pt x="754" y="22"/>
                    <a:pt x="754" y="22"/>
                    <a:pt x="754" y="22"/>
                  </a:cubicBezTo>
                  <a:cubicBezTo>
                    <a:pt x="754" y="22"/>
                    <a:pt x="714" y="50"/>
                    <a:pt x="675" y="108"/>
                  </a:cubicBezTo>
                  <a:cubicBezTo>
                    <a:pt x="636" y="166"/>
                    <a:pt x="543" y="209"/>
                    <a:pt x="478" y="171"/>
                  </a:cubicBezTo>
                  <a:cubicBezTo>
                    <a:pt x="436" y="146"/>
                    <a:pt x="402" y="102"/>
                    <a:pt x="361" y="95"/>
                  </a:cubicBezTo>
                  <a:cubicBezTo>
                    <a:pt x="319" y="88"/>
                    <a:pt x="301" y="127"/>
                    <a:pt x="309" y="177"/>
                  </a:cubicBezTo>
                  <a:cubicBezTo>
                    <a:pt x="315" y="217"/>
                    <a:pt x="281" y="248"/>
                    <a:pt x="274" y="251"/>
                  </a:cubicBezTo>
                  <a:cubicBezTo>
                    <a:pt x="267" y="254"/>
                    <a:pt x="269" y="263"/>
                    <a:pt x="260" y="273"/>
                  </a:cubicBezTo>
                  <a:cubicBezTo>
                    <a:pt x="251" y="284"/>
                    <a:pt x="245" y="273"/>
                    <a:pt x="240" y="288"/>
                  </a:cubicBezTo>
                  <a:cubicBezTo>
                    <a:pt x="235" y="302"/>
                    <a:pt x="186" y="351"/>
                    <a:pt x="125" y="348"/>
                  </a:cubicBezTo>
                  <a:cubicBezTo>
                    <a:pt x="64" y="345"/>
                    <a:pt x="15" y="306"/>
                    <a:pt x="0" y="289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0" name="Freeform 147">
              <a:extLst>
                <a:ext uri="{FF2B5EF4-FFF2-40B4-BE49-F238E27FC236}">
                  <a16:creationId xmlns:a16="http://schemas.microsoft.com/office/drawing/2014/main" id="{437AC8B6-D1A7-49D5-AF2D-D9C378545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3097"/>
              <a:ext cx="80" cy="215"/>
            </a:xfrm>
            <a:custGeom>
              <a:avLst/>
              <a:gdLst>
                <a:gd name="T0" fmla="*/ 0 w 36"/>
                <a:gd name="T1" fmla="*/ 1228 h 90"/>
                <a:gd name="T2" fmla="*/ 20 w 36"/>
                <a:gd name="T3" fmla="*/ 616 h 90"/>
                <a:gd name="T4" fmla="*/ 20 w 36"/>
                <a:gd name="T5" fmla="*/ 325 h 90"/>
                <a:gd name="T6" fmla="*/ 133 w 36"/>
                <a:gd name="T7" fmla="*/ 12 h 90"/>
                <a:gd name="T8" fmla="*/ 133 w 36"/>
                <a:gd name="T9" fmla="*/ 0 h 90"/>
                <a:gd name="T10" fmla="*/ 89 w 36"/>
                <a:gd name="T11" fmla="*/ 177 h 90"/>
                <a:gd name="T12" fmla="*/ 64 w 36"/>
                <a:gd name="T13" fmla="*/ 342 h 90"/>
                <a:gd name="T14" fmla="*/ 64 w 36"/>
                <a:gd name="T15" fmla="*/ 616 h 90"/>
                <a:gd name="T16" fmla="*/ 396 w 36"/>
                <a:gd name="T17" fmla="*/ 834 h 90"/>
                <a:gd name="T18" fmla="*/ 162 w 36"/>
                <a:gd name="T19" fmla="*/ 874 h 90"/>
                <a:gd name="T20" fmla="*/ 44 w 36"/>
                <a:gd name="T21" fmla="*/ 1159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90">
                  <a:moveTo>
                    <a:pt x="0" y="90"/>
                  </a:moveTo>
                  <a:cubicBezTo>
                    <a:pt x="0" y="75"/>
                    <a:pt x="2" y="60"/>
                    <a:pt x="2" y="45"/>
                  </a:cubicBezTo>
                  <a:cubicBezTo>
                    <a:pt x="2" y="38"/>
                    <a:pt x="1" y="31"/>
                    <a:pt x="2" y="24"/>
                  </a:cubicBezTo>
                  <a:cubicBezTo>
                    <a:pt x="2" y="17"/>
                    <a:pt x="6" y="5"/>
                    <a:pt x="12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9" y="3"/>
                    <a:pt x="9" y="9"/>
                    <a:pt x="8" y="13"/>
                  </a:cubicBezTo>
                  <a:cubicBezTo>
                    <a:pt x="7" y="17"/>
                    <a:pt x="7" y="21"/>
                    <a:pt x="6" y="25"/>
                  </a:cubicBezTo>
                  <a:cubicBezTo>
                    <a:pt x="6" y="32"/>
                    <a:pt x="6" y="38"/>
                    <a:pt x="6" y="45"/>
                  </a:cubicBezTo>
                  <a:cubicBezTo>
                    <a:pt x="6" y="60"/>
                    <a:pt x="27" y="55"/>
                    <a:pt x="36" y="61"/>
                  </a:cubicBezTo>
                  <a:cubicBezTo>
                    <a:pt x="31" y="61"/>
                    <a:pt x="18" y="61"/>
                    <a:pt x="15" y="64"/>
                  </a:cubicBezTo>
                  <a:cubicBezTo>
                    <a:pt x="9" y="70"/>
                    <a:pt x="7" y="78"/>
                    <a:pt x="4" y="85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1" name="Freeform 148">
              <a:extLst>
                <a:ext uri="{FF2B5EF4-FFF2-40B4-BE49-F238E27FC236}">
                  <a16:creationId xmlns:a16="http://schemas.microsoft.com/office/drawing/2014/main" id="{CFA1A0F5-7F05-45DD-B5AE-7CDC768F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2705"/>
              <a:ext cx="69" cy="110"/>
            </a:xfrm>
            <a:custGeom>
              <a:avLst/>
              <a:gdLst>
                <a:gd name="T0" fmla="*/ 298 w 31"/>
                <a:gd name="T1" fmla="*/ 165 h 46"/>
                <a:gd name="T2" fmla="*/ 323 w 31"/>
                <a:gd name="T3" fmla="*/ 354 h 46"/>
                <a:gd name="T4" fmla="*/ 332 w 31"/>
                <a:gd name="T5" fmla="*/ 550 h 46"/>
                <a:gd name="T6" fmla="*/ 198 w 31"/>
                <a:gd name="T7" fmla="*/ 629 h 46"/>
                <a:gd name="T8" fmla="*/ 80 w 31"/>
                <a:gd name="T9" fmla="*/ 617 h 46"/>
                <a:gd name="T10" fmla="*/ 0 w 31"/>
                <a:gd name="T11" fmla="*/ 600 h 46"/>
                <a:gd name="T12" fmla="*/ 154 w 31"/>
                <a:gd name="T13" fmla="*/ 550 h 46"/>
                <a:gd name="T14" fmla="*/ 254 w 31"/>
                <a:gd name="T15" fmla="*/ 354 h 46"/>
                <a:gd name="T16" fmla="*/ 243 w 31"/>
                <a:gd name="T17" fmla="*/ 165 h 46"/>
                <a:gd name="T18" fmla="*/ 189 w 31"/>
                <a:gd name="T19" fmla="*/ 0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46">
                  <a:moveTo>
                    <a:pt x="27" y="12"/>
                  </a:moveTo>
                  <a:cubicBezTo>
                    <a:pt x="29" y="16"/>
                    <a:pt x="29" y="21"/>
                    <a:pt x="29" y="26"/>
                  </a:cubicBezTo>
                  <a:cubicBezTo>
                    <a:pt x="30" y="31"/>
                    <a:pt x="31" y="36"/>
                    <a:pt x="30" y="40"/>
                  </a:cubicBezTo>
                  <a:cubicBezTo>
                    <a:pt x="28" y="46"/>
                    <a:pt x="23" y="46"/>
                    <a:pt x="18" y="46"/>
                  </a:cubicBezTo>
                  <a:cubicBezTo>
                    <a:pt x="14" y="46"/>
                    <a:pt x="11" y="45"/>
                    <a:pt x="7" y="45"/>
                  </a:cubicBezTo>
                  <a:cubicBezTo>
                    <a:pt x="5" y="45"/>
                    <a:pt x="2" y="46"/>
                    <a:pt x="0" y="44"/>
                  </a:cubicBezTo>
                  <a:cubicBezTo>
                    <a:pt x="5" y="44"/>
                    <a:pt x="10" y="42"/>
                    <a:pt x="14" y="40"/>
                  </a:cubicBezTo>
                  <a:cubicBezTo>
                    <a:pt x="20" y="37"/>
                    <a:pt x="22" y="32"/>
                    <a:pt x="23" y="26"/>
                  </a:cubicBezTo>
                  <a:cubicBezTo>
                    <a:pt x="23" y="21"/>
                    <a:pt x="23" y="17"/>
                    <a:pt x="22" y="12"/>
                  </a:cubicBezTo>
                  <a:cubicBezTo>
                    <a:pt x="21" y="7"/>
                    <a:pt x="19" y="4"/>
                    <a:pt x="17" y="0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2" name="Freeform 149">
              <a:extLst>
                <a:ext uri="{FF2B5EF4-FFF2-40B4-BE49-F238E27FC236}">
                  <a16:creationId xmlns:a16="http://schemas.microsoft.com/office/drawing/2014/main" id="{0AEEE7FC-9FC3-4918-8ED7-7B34347A2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744"/>
              <a:ext cx="56" cy="90"/>
            </a:xfrm>
            <a:custGeom>
              <a:avLst/>
              <a:gdLst>
                <a:gd name="T0" fmla="*/ 0 w 25"/>
                <a:gd name="T1" fmla="*/ 320 h 38"/>
                <a:gd name="T2" fmla="*/ 215 w 25"/>
                <a:gd name="T3" fmla="*/ 291 h 38"/>
                <a:gd name="T4" fmla="*/ 246 w 25"/>
                <a:gd name="T5" fmla="*/ 118 h 38"/>
                <a:gd name="T6" fmla="*/ 246 w 25"/>
                <a:gd name="T7" fmla="*/ 0 h 38"/>
                <a:gd name="T8" fmla="*/ 271 w 25"/>
                <a:gd name="T9" fmla="*/ 156 h 38"/>
                <a:gd name="T10" fmla="*/ 271 w 25"/>
                <a:gd name="T11" fmla="*/ 303 h 38"/>
                <a:gd name="T12" fmla="*/ 226 w 25"/>
                <a:gd name="T13" fmla="*/ 455 h 38"/>
                <a:gd name="T14" fmla="*/ 170 w 25"/>
                <a:gd name="T15" fmla="*/ 493 h 38"/>
                <a:gd name="T16" fmla="*/ 9 w 25"/>
                <a:gd name="T17" fmla="*/ 386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38">
                  <a:moveTo>
                    <a:pt x="0" y="24"/>
                  </a:moveTo>
                  <a:cubicBezTo>
                    <a:pt x="5" y="27"/>
                    <a:pt x="15" y="29"/>
                    <a:pt x="19" y="22"/>
                  </a:cubicBezTo>
                  <a:cubicBezTo>
                    <a:pt x="20" y="18"/>
                    <a:pt x="21" y="13"/>
                    <a:pt x="22" y="9"/>
                  </a:cubicBezTo>
                  <a:cubicBezTo>
                    <a:pt x="22" y="6"/>
                    <a:pt x="21" y="3"/>
                    <a:pt x="22" y="0"/>
                  </a:cubicBezTo>
                  <a:cubicBezTo>
                    <a:pt x="24" y="3"/>
                    <a:pt x="24" y="9"/>
                    <a:pt x="24" y="12"/>
                  </a:cubicBezTo>
                  <a:cubicBezTo>
                    <a:pt x="25" y="15"/>
                    <a:pt x="24" y="19"/>
                    <a:pt x="24" y="23"/>
                  </a:cubicBezTo>
                  <a:cubicBezTo>
                    <a:pt x="23" y="27"/>
                    <a:pt x="22" y="30"/>
                    <a:pt x="20" y="34"/>
                  </a:cubicBezTo>
                  <a:cubicBezTo>
                    <a:pt x="18" y="37"/>
                    <a:pt x="18" y="38"/>
                    <a:pt x="15" y="37"/>
                  </a:cubicBezTo>
                  <a:cubicBezTo>
                    <a:pt x="10" y="34"/>
                    <a:pt x="6" y="31"/>
                    <a:pt x="1" y="29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3" name="Freeform 150">
              <a:extLst>
                <a:ext uri="{FF2B5EF4-FFF2-40B4-BE49-F238E27FC236}">
                  <a16:creationId xmlns:a16="http://schemas.microsoft.com/office/drawing/2014/main" id="{1225A2F6-F745-4FE7-A551-DFEE4DAC0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2896"/>
              <a:ext cx="94" cy="79"/>
            </a:xfrm>
            <a:custGeom>
              <a:avLst/>
              <a:gdLst>
                <a:gd name="T0" fmla="*/ 470 w 42"/>
                <a:gd name="T1" fmla="*/ 177 h 33"/>
                <a:gd name="T2" fmla="*/ 405 w 42"/>
                <a:gd name="T3" fmla="*/ 452 h 33"/>
                <a:gd name="T4" fmla="*/ 291 w 42"/>
                <a:gd name="T5" fmla="*/ 395 h 33"/>
                <a:gd name="T6" fmla="*/ 134 w 42"/>
                <a:gd name="T7" fmla="*/ 275 h 33"/>
                <a:gd name="T8" fmla="*/ 36 w 42"/>
                <a:gd name="T9" fmla="*/ 194 h 33"/>
                <a:gd name="T10" fmla="*/ 0 w 42"/>
                <a:gd name="T11" fmla="*/ 136 h 33"/>
                <a:gd name="T12" fmla="*/ 145 w 42"/>
                <a:gd name="T13" fmla="*/ 247 h 33"/>
                <a:gd name="T14" fmla="*/ 291 w 42"/>
                <a:gd name="T15" fmla="*/ 326 h 33"/>
                <a:gd name="T16" fmla="*/ 392 w 42"/>
                <a:gd name="T17" fmla="*/ 235 h 33"/>
                <a:gd name="T18" fmla="*/ 425 w 42"/>
                <a:gd name="T19" fmla="*/ 127 h 33"/>
                <a:gd name="T20" fmla="*/ 425 w 42"/>
                <a:gd name="T21" fmla="*/ 0 h 33"/>
                <a:gd name="T22" fmla="*/ 461 w 42"/>
                <a:gd name="T23" fmla="*/ 148 h 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2" h="33">
                  <a:moveTo>
                    <a:pt x="42" y="13"/>
                  </a:moveTo>
                  <a:cubicBezTo>
                    <a:pt x="42" y="21"/>
                    <a:pt x="39" y="26"/>
                    <a:pt x="36" y="33"/>
                  </a:cubicBezTo>
                  <a:cubicBezTo>
                    <a:pt x="32" y="33"/>
                    <a:pt x="29" y="30"/>
                    <a:pt x="26" y="29"/>
                  </a:cubicBezTo>
                  <a:cubicBezTo>
                    <a:pt x="21" y="26"/>
                    <a:pt x="17" y="24"/>
                    <a:pt x="12" y="20"/>
                  </a:cubicBezTo>
                  <a:cubicBezTo>
                    <a:pt x="9" y="18"/>
                    <a:pt x="5" y="17"/>
                    <a:pt x="3" y="14"/>
                  </a:cubicBezTo>
                  <a:cubicBezTo>
                    <a:pt x="2" y="13"/>
                    <a:pt x="1" y="11"/>
                    <a:pt x="0" y="10"/>
                  </a:cubicBezTo>
                  <a:cubicBezTo>
                    <a:pt x="4" y="12"/>
                    <a:pt x="9" y="15"/>
                    <a:pt x="13" y="18"/>
                  </a:cubicBezTo>
                  <a:cubicBezTo>
                    <a:pt x="16" y="20"/>
                    <a:pt x="21" y="24"/>
                    <a:pt x="26" y="24"/>
                  </a:cubicBezTo>
                  <a:cubicBezTo>
                    <a:pt x="30" y="24"/>
                    <a:pt x="34" y="21"/>
                    <a:pt x="35" y="17"/>
                  </a:cubicBezTo>
                  <a:cubicBezTo>
                    <a:pt x="37" y="14"/>
                    <a:pt x="37" y="11"/>
                    <a:pt x="38" y="9"/>
                  </a:cubicBezTo>
                  <a:cubicBezTo>
                    <a:pt x="38" y="6"/>
                    <a:pt x="37" y="3"/>
                    <a:pt x="38" y="0"/>
                  </a:cubicBezTo>
                  <a:cubicBezTo>
                    <a:pt x="40" y="3"/>
                    <a:pt x="39" y="8"/>
                    <a:pt x="41" y="1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4" name="Freeform 151">
              <a:extLst>
                <a:ext uri="{FF2B5EF4-FFF2-40B4-BE49-F238E27FC236}">
                  <a16:creationId xmlns:a16="http://schemas.microsoft.com/office/drawing/2014/main" id="{E9D0FDB0-684A-4D78-84E5-5953A7B08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6" y="2875"/>
              <a:ext cx="88" cy="127"/>
            </a:xfrm>
            <a:custGeom>
              <a:avLst/>
              <a:gdLst>
                <a:gd name="T0" fmla="*/ 264 w 39"/>
                <a:gd name="T1" fmla="*/ 0 h 53"/>
                <a:gd name="T2" fmla="*/ 311 w 39"/>
                <a:gd name="T3" fmla="*/ 415 h 53"/>
                <a:gd name="T4" fmla="*/ 183 w 39"/>
                <a:gd name="T5" fmla="*/ 563 h 53"/>
                <a:gd name="T6" fmla="*/ 0 w 39"/>
                <a:gd name="T7" fmla="*/ 690 h 53"/>
                <a:gd name="T8" fmla="*/ 194 w 39"/>
                <a:gd name="T9" fmla="*/ 649 h 53"/>
                <a:gd name="T10" fmla="*/ 320 w 39"/>
                <a:gd name="T11" fmla="*/ 563 h 53"/>
                <a:gd name="T12" fmla="*/ 422 w 39"/>
                <a:gd name="T13" fmla="*/ 443 h 53"/>
                <a:gd name="T14" fmla="*/ 438 w 39"/>
                <a:gd name="T15" fmla="*/ 194 h 53"/>
                <a:gd name="T16" fmla="*/ 377 w 39"/>
                <a:gd name="T17" fmla="*/ 81 h 53"/>
                <a:gd name="T18" fmla="*/ 332 w 39"/>
                <a:gd name="T19" fmla="*/ 41 h 53"/>
                <a:gd name="T20" fmla="*/ 264 w 39"/>
                <a:gd name="T21" fmla="*/ 12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53">
                  <a:moveTo>
                    <a:pt x="23" y="0"/>
                  </a:moveTo>
                  <a:cubicBezTo>
                    <a:pt x="32" y="7"/>
                    <a:pt x="33" y="20"/>
                    <a:pt x="27" y="30"/>
                  </a:cubicBezTo>
                  <a:cubicBezTo>
                    <a:pt x="25" y="34"/>
                    <a:pt x="20" y="37"/>
                    <a:pt x="16" y="41"/>
                  </a:cubicBezTo>
                  <a:cubicBezTo>
                    <a:pt x="11" y="44"/>
                    <a:pt x="5" y="46"/>
                    <a:pt x="0" y="50"/>
                  </a:cubicBezTo>
                  <a:cubicBezTo>
                    <a:pt x="5" y="53"/>
                    <a:pt x="13" y="48"/>
                    <a:pt x="17" y="47"/>
                  </a:cubicBezTo>
                  <a:cubicBezTo>
                    <a:pt x="21" y="45"/>
                    <a:pt x="24" y="43"/>
                    <a:pt x="28" y="41"/>
                  </a:cubicBezTo>
                  <a:cubicBezTo>
                    <a:pt x="33" y="39"/>
                    <a:pt x="35" y="37"/>
                    <a:pt x="37" y="32"/>
                  </a:cubicBezTo>
                  <a:cubicBezTo>
                    <a:pt x="39" y="26"/>
                    <a:pt x="39" y="20"/>
                    <a:pt x="38" y="14"/>
                  </a:cubicBezTo>
                  <a:cubicBezTo>
                    <a:pt x="37" y="11"/>
                    <a:pt x="35" y="8"/>
                    <a:pt x="33" y="6"/>
                  </a:cubicBezTo>
                  <a:cubicBezTo>
                    <a:pt x="32" y="5"/>
                    <a:pt x="31" y="4"/>
                    <a:pt x="29" y="3"/>
                  </a:cubicBezTo>
                  <a:cubicBezTo>
                    <a:pt x="27" y="2"/>
                    <a:pt x="26" y="2"/>
                    <a:pt x="23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5" name="Freeform 152">
              <a:extLst>
                <a:ext uri="{FF2B5EF4-FFF2-40B4-BE49-F238E27FC236}">
                  <a16:creationId xmlns:a16="http://schemas.microsoft.com/office/drawing/2014/main" id="{89212AFD-7E79-4295-BA0A-CAF8E2D27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7" y="2672"/>
              <a:ext cx="76" cy="139"/>
            </a:xfrm>
            <a:custGeom>
              <a:avLst/>
              <a:gdLst>
                <a:gd name="T0" fmla="*/ 154 w 34"/>
                <a:gd name="T1" fmla="*/ 29 h 58"/>
                <a:gd name="T2" fmla="*/ 255 w 34"/>
                <a:gd name="T3" fmla="*/ 177 h 58"/>
                <a:gd name="T4" fmla="*/ 226 w 34"/>
                <a:gd name="T5" fmla="*/ 386 h 58"/>
                <a:gd name="T6" fmla="*/ 134 w 34"/>
                <a:gd name="T7" fmla="*/ 534 h 58"/>
                <a:gd name="T8" fmla="*/ 0 w 34"/>
                <a:gd name="T9" fmla="*/ 798 h 58"/>
                <a:gd name="T10" fmla="*/ 134 w 34"/>
                <a:gd name="T11" fmla="*/ 621 h 58"/>
                <a:gd name="T12" fmla="*/ 255 w 34"/>
                <a:gd name="T13" fmla="*/ 494 h 58"/>
                <a:gd name="T14" fmla="*/ 369 w 34"/>
                <a:gd name="T15" fmla="*/ 316 h 58"/>
                <a:gd name="T16" fmla="*/ 324 w 34"/>
                <a:gd name="T17" fmla="*/ 98 h 58"/>
                <a:gd name="T18" fmla="*/ 154 w 34"/>
                <a:gd name="T19" fmla="*/ 12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58">
                  <a:moveTo>
                    <a:pt x="14" y="2"/>
                  </a:moveTo>
                  <a:cubicBezTo>
                    <a:pt x="19" y="5"/>
                    <a:pt x="21" y="7"/>
                    <a:pt x="23" y="13"/>
                  </a:cubicBezTo>
                  <a:cubicBezTo>
                    <a:pt x="25" y="19"/>
                    <a:pt x="23" y="22"/>
                    <a:pt x="20" y="28"/>
                  </a:cubicBezTo>
                  <a:cubicBezTo>
                    <a:pt x="17" y="32"/>
                    <a:pt x="14" y="35"/>
                    <a:pt x="12" y="39"/>
                  </a:cubicBezTo>
                  <a:cubicBezTo>
                    <a:pt x="8" y="45"/>
                    <a:pt x="2" y="51"/>
                    <a:pt x="0" y="58"/>
                  </a:cubicBezTo>
                  <a:cubicBezTo>
                    <a:pt x="5" y="55"/>
                    <a:pt x="8" y="49"/>
                    <a:pt x="12" y="45"/>
                  </a:cubicBezTo>
                  <a:cubicBezTo>
                    <a:pt x="15" y="42"/>
                    <a:pt x="19" y="39"/>
                    <a:pt x="23" y="36"/>
                  </a:cubicBezTo>
                  <a:cubicBezTo>
                    <a:pt x="27" y="33"/>
                    <a:pt x="32" y="29"/>
                    <a:pt x="33" y="23"/>
                  </a:cubicBezTo>
                  <a:cubicBezTo>
                    <a:pt x="34" y="18"/>
                    <a:pt x="33" y="12"/>
                    <a:pt x="29" y="7"/>
                  </a:cubicBezTo>
                  <a:cubicBezTo>
                    <a:pt x="26" y="3"/>
                    <a:pt x="19" y="0"/>
                    <a:pt x="14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6" name="Freeform 153">
              <a:extLst>
                <a:ext uri="{FF2B5EF4-FFF2-40B4-BE49-F238E27FC236}">
                  <a16:creationId xmlns:a16="http://schemas.microsoft.com/office/drawing/2014/main" id="{85178BDD-6EA2-4BF5-99DA-63210AF95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" y="2899"/>
              <a:ext cx="62" cy="172"/>
            </a:xfrm>
            <a:custGeom>
              <a:avLst/>
              <a:gdLst>
                <a:gd name="T0" fmla="*/ 303 w 28"/>
                <a:gd name="T1" fmla="*/ 0 h 72"/>
                <a:gd name="T2" fmla="*/ 230 w 28"/>
                <a:gd name="T3" fmla="*/ 275 h 72"/>
                <a:gd name="T4" fmla="*/ 142 w 28"/>
                <a:gd name="T5" fmla="*/ 370 h 72"/>
                <a:gd name="T6" fmla="*/ 53 w 28"/>
                <a:gd name="T7" fmla="*/ 275 h 72"/>
                <a:gd name="T8" fmla="*/ 78 w 28"/>
                <a:gd name="T9" fmla="*/ 423 h 72"/>
                <a:gd name="T10" fmla="*/ 78 w 28"/>
                <a:gd name="T11" fmla="*/ 600 h 72"/>
                <a:gd name="T12" fmla="*/ 53 w 28"/>
                <a:gd name="T13" fmla="*/ 748 h 72"/>
                <a:gd name="T14" fmla="*/ 9 w 28"/>
                <a:gd name="T15" fmla="*/ 982 h 72"/>
                <a:gd name="T16" fmla="*/ 206 w 28"/>
                <a:gd name="T17" fmla="*/ 695 h 72"/>
                <a:gd name="T18" fmla="*/ 270 w 28"/>
                <a:gd name="T19" fmla="*/ 325 h 7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72">
                  <a:moveTo>
                    <a:pt x="28" y="0"/>
                  </a:moveTo>
                  <a:cubicBezTo>
                    <a:pt x="24" y="5"/>
                    <a:pt x="23" y="15"/>
                    <a:pt x="21" y="20"/>
                  </a:cubicBezTo>
                  <a:cubicBezTo>
                    <a:pt x="20" y="23"/>
                    <a:pt x="17" y="27"/>
                    <a:pt x="13" y="27"/>
                  </a:cubicBezTo>
                  <a:cubicBezTo>
                    <a:pt x="8" y="28"/>
                    <a:pt x="8" y="22"/>
                    <a:pt x="5" y="20"/>
                  </a:cubicBezTo>
                  <a:cubicBezTo>
                    <a:pt x="5" y="23"/>
                    <a:pt x="6" y="27"/>
                    <a:pt x="7" y="31"/>
                  </a:cubicBezTo>
                  <a:cubicBezTo>
                    <a:pt x="8" y="35"/>
                    <a:pt x="8" y="40"/>
                    <a:pt x="7" y="44"/>
                  </a:cubicBezTo>
                  <a:cubicBezTo>
                    <a:pt x="7" y="48"/>
                    <a:pt x="6" y="51"/>
                    <a:pt x="5" y="55"/>
                  </a:cubicBezTo>
                  <a:cubicBezTo>
                    <a:pt x="4" y="59"/>
                    <a:pt x="0" y="67"/>
                    <a:pt x="1" y="72"/>
                  </a:cubicBezTo>
                  <a:cubicBezTo>
                    <a:pt x="6" y="64"/>
                    <a:pt x="15" y="59"/>
                    <a:pt x="19" y="51"/>
                  </a:cubicBezTo>
                  <a:cubicBezTo>
                    <a:pt x="24" y="42"/>
                    <a:pt x="26" y="33"/>
                    <a:pt x="25" y="24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7" name="Freeform 154">
              <a:extLst>
                <a:ext uri="{FF2B5EF4-FFF2-40B4-BE49-F238E27FC236}">
                  <a16:creationId xmlns:a16="http://schemas.microsoft.com/office/drawing/2014/main" id="{2EE3E119-CE19-4E30-913B-A23061349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3049"/>
              <a:ext cx="253" cy="110"/>
            </a:xfrm>
            <a:custGeom>
              <a:avLst/>
              <a:gdLst>
                <a:gd name="T0" fmla="*/ 45 w 113"/>
                <a:gd name="T1" fmla="*/ 246 h 46"/>
                <a:gd name="T2" fmla="*/ 110 w 113"/>
                <a:gd name="T3" fmla="*/ 0 h 46"/>
                <a:gd name="T4" fmla="*/ 300 w 113"/>
                <a:gd name="T5" fmla="*/ 246 h 46"/>
                <a:gd name="T6" fmla="*/ 452 w 113"/>
                <a:gd name="T7" fmla="*/ 316 h 46"/>
                <a:gd name="T8" fmla="*/ 537 w 113"/>
                <a:gd name="T9" fmla="*/ 423 h 46"/>
                <a:gd name="T10" fmla="*/ 931 w 113"/>
                <a:gd name="T11" fmla="*/ 600 h 46"/>
                <a:gd name="T12" fmla="*/ 1088 w 113"/>
                <a:gd name="T13" fmla="*/ 588 h 46"/>
                <a:gd name="T14" fmla="*/ 1267 w 113"/>
                <a:gd name="T15" fmla="*/ 531 h 46"/>
                <a:gd name="T16" fmla="*/ 1043 w 113"/>
                <a:gd name="T17" fmla="*/ 629 h 46"/>
                <a:gd name="T18" fmla="*/ 842 w 113"/>
                <a:gd name="T19" fmla="*/ 588 h 46"/>
                <a:gd name="T20" fmla="*/ 405 w 113"/>
                <a:gd name="T21" fmla="*/ 493 h 46"/>
                <a:gd name="T22" fmla="*/ 246 w 113"/>
                <a:gd name="T23" fmla="*/ 383 h 46"/>
                <a:gd name="T24" fmla="*/ 170 w 113"/>
                <a:gd name="T25" fmla="*/ 316 h 46"/>
                <a:gd name="T26" fmla="*/ 0 w 113"/>
                <a:gd name="T27" fmla="*/ 588 h 46"/>
                <a:gd name="T28" fmla="*/ 56 w 113"/>
                <a:gd name="T29" fmla="*/ 246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3" h="46">
                  <a:moveTo>
                    <a:pt x="4" y="18"/>
                  </a:moveTo>
                  <a:cubicBezTo>
                    <a:pt x="10" y="15"/>
                    <a:pt x="9" y="5"/>
                    <a:pt x="10" y="0"/>
                  </a:cubicBezTo>
                  <a:cubicBezTo>
                    <a:pt x="15" y="6"/>
                    <a:pt x="20" y="14"/>
                    <a:pt x="27" y="18"/>
                  </a:cubicBezTo>
                  <a:cubicBezTo>
                    <a:pt x="31" y="20"/>
                    <a:pt x="36" y="20"/>
                    <a:pt x="40" y="23"/>
                  </a:cubicBezTo>
                  <a:cubicBezTo>
                    <a:pt x="43" y="26"/>
                    <a:pt x="45" y="28"/>
                    <a:pt x="48" y="31"/>
                  </a:cubicBezTo>
                  <a:cubicBezTo>
                    <a:pt x="59" y="37"/>
                    <a:pt x="71" y="43"/>
                    <a:pt x="83" y="44"/>
                  </a:cubicBezTo>
                  <a:cubicBezTo>
                    <a:pt x="88" y="44"/>
                    <a:pt x="92" y="44"/>
                    <a:pt x="97" y="43"/>
                  </a:cubicBezTo>
                  <a:cubicBezTo>
                    <a:pt x="102" y="42"/>
                    <a:pt x="108" y="38"/>
                    <a:pt x="113" y="39"/>
                  </a:cubicBezTo>
                  <a:cubicBezTo>
                    <a:pt x="106" y="39"/>
                    <a:pt x="100" y="46"/>
                    <a:pt x="93" y="46"/>
                  </a:cubicBezTo>
                  <a:cubicBezTo>
                    <a:pt x="87" y="46"/>
                    <a:pt x="81" y="43"/>
                    <a:pt x="75" y="43"/>
                  </a:cubicBezTo>
                  <a:cubicBezTo>
                    <a:pt x="62" y="42"/>
                    <a:pt x="49" y="42"/>
                    <a:pt x="36" y="36"/>
                  </a:cubicBezTo>
                  <a:cubicBezTo>
                    <a:pt x="31" y="34"/>
                    <a:pt x="27" y="31"/>
                    <a:pt x="22" y="28"/>
                  </a:cubicBezTo>
                  <a:cubicBezTo>
                    <a:pt x="20" y="26"/>
                    <a:pt x="18" y="23"/>
                    <a:pt x="15" y="23"/>
                  </a:cubicBezTo>
                  <a:cubicBezTo>
                    <a:pt x="8" y="24"/>
                    <a:pt x="1" y="37"/>
                    <a:pt x="0" y="43"/>
                  </a:cubicBezTo>
                  <a:cubicBezTo>
                    <a:pt x="0" y="34"/>
                    <a:pt x="3" y="26"/>
                    <a:pt x="5" y="1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8" name="Freeform 155">
              <a:extLst>
                <a:ext uri="{FF2B5EF4-FFF2-40B4-BE49-F238E27FC236}">
                  <a16:creationId xmlns:a16="http://schemas.microsoft.com/office/drawing/2014/main" id="{A6F64903-32A6-4C88-AE44-9FF149E47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529"/>
              <a:ext cx="175" cy="64"/>
            </a:xfrm>
            <a:custGeom>
              <a:avLst/>
              <a:gdLst>
                <a:gd name="T0" fmla="*/ 36 w 78"/>
                <a:gd name="T1" fmla="*/ 78 h 27"/>
                <a:gd name="T2" fmla="*/ 316 w 78"/>
                <a:gd name="T3" fmla="*/ 282 h 27"/>
                <a:gd name="T4" fmla="*/ 473 w 78"/>
                <a:gd name="T5" fmla="*/ 360 h 27"/>
                <a:gd name="T6" fmla="*/ 635 w 78"/>
                <a:gd name="T7" fmla="*/ 225 h 27"/>
                <a:gd name="T8" fmla="*/ 882 w 78"/>
                <a:gd name="T9" fmla="*/ 40 h 27"/>
                <a:gd name="T10" fmla="*/ 608 w 78"/>
                <a:gd name="T11" fmla="*/ 156 h 27"/>
                <a:gd name="T12" fmla="*/ 453 w 78"/>
                <a:gd name="T13" fmla="*/ 282 h 27"/>
                <a:gd name="T14" fmla="*/ 227 w 78"/>
                <a:gd name="T15" fmla="*/ 156 h 27"/>
                <a:gd name="T16" fmla="*/ 0 w 78"/>
                <a:gd name="T17" fmla="*/ 78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7">
                  <a:moveTo>
                    <a:pt x="3" y="6"/>
                  </a:moveTo>
                  <a:cubicBezTo>
                    <a:pt x="11" y="12"/>
                    <a:pt x="20" y="16"/>
                    <a:pt x="28" y="21"/>
                  </a:cubicBezTo>
                  <a:cubicBezTo>
                    <a:pt x="32" y="23"/>
                    <a:pt x="37" y="26"/>
                    <a:pt x="42" y="27"/>
                  </a:cubicBezTo>
                  <a:cubicBezTo>
                    <a:pt x="49" y="27"/>
                    <a:pt x="52" y="22"/>
                    <a:pt x="56" y="17"/>
                  </a:cubicBezTo>
                  <a:cubicBezTo>
                    <a:pt x="62" y="12"/>
                    <a:pt x="69" y="3"/>
                    <a:pt x="78" y="3"/>
                  </a:cubicBezTo>
                  <a:cubicBezTo>
                    <a:pt x="72" y="0"/>
                    <a:pt x="58" y="9"/>
                    <a:pt x="54" y="12"/>
                  </a:cubicBezTo>
                  <a:cubicBezTo>
                    <a:pt x="49" y="17"/>
                    <a:pt x="47" y="22"/>
                    <a:pt x="40" y="21"/>
                  </a:cubicBezTo>
                  <a:cubicBezTo>
                    <a:pt x="32" y="21"/>
                    <a:pt x="27" y="15"/>
                    <a:pt x="20" y="12"/>
                  </a:cubicBezTo>
                  <a:cubicBezTo>
                    <a:pt x="14" y="9"/>
                    <a:pt x="7" y="6"/>
                    <a:pt x="0" y="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399" name="Freeform 156">
              <a:extLst>
                <a:ext uri="{FF2B5EF4-FFF2-40B4-BE49-F238E27FC236}">
                  <a16:creationId xmlns:a16="http://schemas.microsoft.com/office/drawing/2014/main" id="{888AFEC9-2D3A-425D-B40C-9D9576AD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" y="2603"/>
              <a:ext cx="181" cy="86"/>
            </a:xfrm>
            <a:custGeom>
              <a:avLst/>
              <a:gdLst>
                <a:gd name="T0" fmla="*/ 36 w 81"/>
                <a:gd name="T1" fmla="*/ 0 h 36"/>
                <a:gd name="T2" fmla="*/ 0 w 81"/>
                <a:gd name="T3" fmla="*/ 98 h 36"/>
                <a:gd name="T4" fmla="*/ 56 w 81"/>
                <a:gd name="T5" fmla="*/ 189 h 36"/>
                <a:gd name="T6" fmla="*/ 279 w 81"/>
                <a:gd name="T7" fmla="*/ 325 h 36"/>
                <a:gd name="T8" fmla="*/ 514 w 81"/>
                <a:gd name="T9" fmla="*/ 480 h 36"/>
                <a:gd name="T10" fmla="*/ 679 w 81"/>
                <a:gd name="T11" fmla="*/ 463 h 36"/>
                <a:gd name="T12" fmla="*/ 903 w 81"/>
                <a:gd name="T13" fmla="*/ 423 h 36"/>
                <a:gd name="T14" fmla="*/ 559 w 81"/>
                <a:gd name="T15" fmla="*/ 452 h 36"/>
                <a:gd name="T16" fmla="*/ 369 w 81"/>
                <a:gd name="T17" fmla="*/ 313 h 36"/>
                <a:gd name="T18" fmla="*/ 170 w 81"/>
                <a:gd name="T19" fmla="*/ 189 h 36"/>
                <a:gd name="T20" fmla="*/ 20 w 81"/>
                <a:gd name="T21" fmla="*/ 12 h 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1" h="36">
                  <a:moveTo>
                    <a:pt x="3" y="0"/>
                  </a:moveTo>
                  <a:cubicBezTo>
                    <a:pt x="1" y="1"/>
                    <a:pt x="0" y="5"/>
                    <a:pt x="0" y="7"/>
                  </a:cubicBezTo>
                  <a:cubicBezTo>
                    <a:pt x="0" y="11"/>
                    <a:pt x="1" y="12"/>
                    <a:pt x="5" y="14"/>
                  </a:cubicBezTo>
                  <a:cubicBezTo>
                    <a:pt x="12" y="17"/>
                    <a:pt x="19" y="19"/>
                    <a:pt x="25" y="24"/>
                  </a:cubicBezTo>
                  <a:cubicBezTo>
                    <a:pt x="32" y="28"/>
                    <a:pt x="38" y="34"/>
                    <a:pt x="46" y="35"/>
                  </a:cubicBezTo>
                  <a:cubicBezTo>
                    <a:pt x="52" y="36"/>
                    <a:pt x="56" y="35"/>
                    <a:pt x="61" y="34"/>
                  </a:cubicBezTo>
                  <a:cubicBezTo>
                    <a:pt x="67" y="32"/>
                    <a:pt x="74" y="32"/>
                    <a:pt x="81" y="31"/>
                  </a:cubicBezTo>
                  <a:cubicBezTo>
                    <a:pt x="71" y="33"/>
                    <a:pt x="60" y="35"/>
                    <a:pt x="50" y="33"/>
                  </a:cubicBezTo>
                  <a:cubicBezTo>
                    <a:pt x="42" y="32"/>
                    <a:pt x="38" y="29"/>
                    <a:pt x="33" y="23"/>
                  </a:cubicBezTo>
                  <a:cubicBezTo>
                    <a:pt x="27" y="18"/>
                    <a:pt x="22" y="16"/>
                    <a:pt x="15" y="14"/>
                  </a:cubicBezTo>
                  <a:cubicBezTo>
                    <a:pt x="9" y="12"/>
                    <a:pt x="3" y="9"/>
                    <a:pt x="2" y="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0" name="Freeform 157">
              <a:extLst>
                <a:ext uri="{FF2B5EF4-FFF2-40B4-BE49-F238E27FC236}">
                  <a16:creationId xmlns:a16="http://schemas.microsoft.com/office/drawing/2014/main" id="{9DDEECA1-0B69-4EA3-899B-8AFD37EA3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261"/>
              <a:ext cx="112" cy="34"/>
            </a:xfrm>
            <a:custGeom>
              <a:avLst/>
              <a:gdLst>
                <a:gd name="T0" fmla="*/ 0 w 50"/>
                <a:gd name="T1" fmla="*/ 160 h 14"/>
                <a:gd name="T2" fmla="*/ 291 w 50"/>
                <a:gd name="T3" fmla="*/ 141 h 14"/>
                <a:gd name="T4" fmla="*/ 562 w 50"/>
                <a:gd name="T5" fmla="*/ 58 h 14"/>
                <a:gd name="T6" fmla="*/ 291 w 50"/>
                <a:gd name="T7" fmla="*/ 100 h 14"/>
                <a:gd name="T8" fmla="*/ 170 w 50"/>
                <a:gd name="T9" fmla="*/ 87 h 14"/>
                <a:gd name="T10" fmla="*/ 20 w 50"/>
                <a:gd name="T11" fmla="*/ 14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4">
                  <a:moveTo>
                    <a:pt x="0" y="11"/>
                  </a:moveTo>
                  <a:cubicBezTo>
                    <a:pt x="7" y="14"/>
                    <a:pt x="18" y="9"/>
                    <a:pt x="26" y="10"/>
                  </a:cubicBezTo>
                  <a:cubicBezTo>
                    <a:pt x="36" y="11"/>
                    <a:pt x="40" y="5"/>
                    <a:pt x="50" y="4"/>
                  </a:cubicBezTo>
                  <a:cubicBezTo>
                    <a:pt x="43" y="0"/>
                    <a:pt x="34" y="6"/>
                    <a:pt x="26" y="7"/>
                  </a:cubicBezTo>
                  <a:cubicBezTo>
                    <a:pt x="23" y="7"/>
                    <a:pt x="19" y="5"/>
                    <a:pt x="15" y="6"/>
                  </a:cubicBezTo>
                  <a:cubicBezTo>
                    <a:pt x="11" y="7"/>
                    <a:pt x="7" y="10"/>
                    <a:pt x="2" y="10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1" name="Freeform 158">
              <a:extLst>
                <a:ext uri="{FF2B5EF4-FFF2-40B4-BE49-F238E27FC236}">
                  <a16:creationId xmlns:a16="http://schemas.microsoft.com/office/drawing/2014/main" id="{E9B92F1C-F734-40FA-9EE1-922579C94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865"/>
              <a:ext cx="90" cy="137"/>
            </a:xfrm>
            <a:custGeom>
              <a:avLst/>
              <a:gdLst>
                <a:gd name="T0" fmla="*/ 365 w 40"/>
                <a:gd name="T1" fmla="*/ 0 h 57"/>
                <a:gd name="T2" fmla="*/ 365 w 40"/>
                <a:gd name="T3" fmla="*/ 473 h 57"/>
                <a:gd name="T4" fmla="*/ 0 w 40"/>
                <a:gd name="T5" fmla="*/ 791 h 57"/>
                <a:gd name="T6" fmla="*/ 320 w 40"/>
                <a:gd name="T7" fmla="*/ 416 h 57"/>
                <a:gd name="T8" fmla="*/ 389 w 40"/>
                <a:gd name="T9" fmla="*/ 29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57">
                  <a:moveTo>
                    <a:pt x="32" y="0"/>
                  </a:moveTo>
                  <a:cubicBezTo>
                    <a:pt x="40" y="8"/>
                    <a:pt x="39" y="25"/>
                    <a:pt x="32" y="34"/>
                  </a:cubicBezTo>
                  <a:cubicBezTo>
                    <a:pt x="25" y="44"/>
                    <a:pt x="10" y="50"/>
                    <a:pt x="0" y="57"/>
                  </a:cubicBezTo>
                  <a:cubicBezTo>
                    <a:pt x="6" y="45"/>
                    <a:pt x="21" y="40"/>
                    <a:pt x="28" y="30"/>
                  </a:cubicBezTo>
                  <a:cubicBezTo>
                    <a:pt x="33" y="22"/>
                    <a:pt x="34" y="11"/>
                    <a:pt x="34" y="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2" name="Freeform 159">
              <a:extLst>
                <a:ext uri="{FF2B5EF4-FFF2-40B4-BE49-F238E27FC236}">
                  <a16:creationId xmlns:a16="http://schemas.microsoft.com/office/drawing/2014/main" id="{04949307-AE09-432D-A42D-1CF17E055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1839"/>
              <a:ext cx="63" cy="138"/>
            </a:xfrm>
            <a:custGeom>
              <a:avLst/>
              <a:gdLst>
                <a:gd name="T0" fmla="*/ 275 w 28"/>
                <a:gd name="T1" fmla="*/ 0 h 58"/>
                <a:gd name="T2" fmla="*/ 254 w 28"/>
                <a:gd name="T3" fmla="*/ 188 h 58"/>
                <a:gd name="T4" fmla="*/ 162 w 28"/>
                <a:gd name="T5" fmla="*/ 333 h 58"/>
                <a:gd name="T6" fmla="*/ 11 w 28"/>
                <a:gd name="T7" fmla="*/ 780 h 58"/>
                <a:gd name="T8" fmla="*/ 218 w 28"/>
                <a:gd name="T9" fmla="*/ 312 h 58"/>
                <a:gd name="T10" fmla="*/ 299 w 28"/>
                <a:gd name="T11" fmla="*/ 176 h 58"/>
                <a:gd name="T12" fmla="*/ 275 w 28"/>
                <a:gd name="T13" fmla="*/ 0 h 5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8">
                  <a:moveTo>
                    <a:pt x="24" y="0"/>
                  </a:moveTo>
                  <a:cubicBezTo>
                    <a:pt x="23" y="5"/>
                    <a:pt x="24" y="9"/>
                    <a:pt x="22" y="14"/>
                  </a:cubicBezTo>
                  <a:cubicBezTo>
                    <a:pt x="20" y="18"/>
                    <a:pt x="17" y="22"/>
                    <a:pt x="14" y="25"/>
                  </a:cubicBezTo>
                  <a:cubicBezTo>
                    <a:pt x="7" y="34"/>
                    <a:pt x="0" y="46"/>
                    <a:pt x="1" y="58"/>
                  </a:cubicBezTo>
                  <a:cubicBezTo>
                    <a:pt x="3" y="45"/>
                    <a:pt x="9" y="31"/>
                    <a:pt x="19" y="23"/>
                  </a:cubicBezTo>
                  <a:cubicBezTo>
                    <a:pt x="22" y="20"/>
                    <a:pt x="25" y="17"/>
                    <a:pt x="26" y="13"/>
                  </a:cubicBezTo>
                  <a:cubicBezTo>
                    <a:pt x="28" y="7"/>
                    <a:pt x="25" y="5"/>
                    <a:pt x="24" y="0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3" name="Freeform 160">
              <a:extLst>
                <a:ext uri="{FF2B5EF4-FFF2-40B4-BE49-F238E27FC236}">
                  <a16:creationId xmlns:a16="http://schemas.microsoft.com/office/drawing/2014/main" id="{A25249E3-B97C-465F-ACC3-33CDC7B9C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1829"/>
              <a:ext cx="49" cy="119"/>
            </a:xfrm>
            <a:custGeom>
              <a:avLst/>
              <a:gdLst>
                <a:gd name="T0" fmla="*/ 65 w 22"/>
                <a:gd name="T1" fmla="*/ 0 h 50"/>
                <a:gd name="T2" fmla="*/ 209 w 22"/>
                <a:gd name="T3" fmla="*/ 243 h 50"/>
                <a:gd name="T4" fmla="*/ 243 w 22"/>
                <a:gd name="T5" fmla="*/ 674 h 50"/>
                <a:gd name="T6" fmla="*/ 178 w 22"/>
                <a:gd name="T7" fmla="*/ 419 h 50"/>
                <a:gd name="T8" fmla="*/ 154 w 22"/>
                <a:gd name="T9" fmla="*/ 255 h 50"/>
                <a:gd name="T10" fmla="*/ 100 w 22"/>
                <a:gd name="T11" fmla="*/ 136 h 50"/>
                <a:gd name="T12" fmla="*/ 0 w 22"/>
                <a:gd name="T13" fmla="*/ 136 h 50"/>
                <a:gd name="T14" fmla="*/ 65 w 22"/>
                <a:gd name="T15" fmla="*/ 40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50">
                  <a:moveTo>
                    <a:pt x="6" y="0"/>
                  </a:moveTo>
                  <a:cubicBezTo>
                    <a:pt x="11" y="4"/>
                    <a:pt x="18" y="11"/>
                    <a:pt x="19" y="18"/>
                  </a:cubicBezTo>
                  <a:cubicBezTo>
                    <a:pt x="19" y="30"/>
                    <a:pt x="18" y="39"/>
                    <a:pt x="22" y="50"/>
                  </a:cubicBezTo>
                  <a:cubicBezTo>
                    <a:pt x="19" y="44"/>
                    <a:pt x="17" y="38"/>
                    <a:pt x="16" y="31"/>
                  </a:cubicBezTo>
                  <a:cubicBezTo>
                    <a:pt x="15" y="27"/>
                    <a:pt x="16" y="23"/>
                    <a:pt x="14" y="19"/>
                  </a:cubicBezTo>
                  <a:cubicBezTo>
                    <a:pt x="13" y="17"/>
                    <a:pt x="11" y="12"/>
                    <a:pt x="9" y="10"/>
                  </a:cubicBezTo>
                  <a:cubicBezTo>
                    <a:pt x="6" y="8"/>
                    <a:pt x="4" y="11"/>
                    <a:pt x="0" y="10"/>
                  </a:cubicBezTo>
                  <a:cubicBezTo>
                    <a:pt x="1" y="8"/>
                    <a:pt x="5" y="5"/>
                    <a:pt x="6" y="3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4" name="Freeform 161">
              <a:extLst>
                <a:ext uri="{FF2B5EF4-FFF2-40B4-BE49-F238E27FC236}">
                  <a16:creationId xmlns:a16="http://schemas.microsoft.com/office/drawing/2014/main" id="{A9425EFB-030A-4EA1-B4B1-ECFCCA964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1863"/>
              <a:ext cx="83" cy="102"/>
            </a:xfrm>
            <a:custGeom>
              <a:avLst/>
              <a:gdLst>
                <a:gd name="T0" fmla="*/ 0 w 37"/>
                <a:gd name="T1" fmla="*/ 0 h 43"/>
                <a:gd name="T2" fmla="*/ 191 w 37"/>
                <a:gd name="T3" fmla="*/ 320 h 43"/>
                <a:gd name="T4" fmla="*/ 417 w 37"/>
                <a:gd name="T5" fmla="*/ 574 h 43"/>
                <a:gd name="T6" fmla="*/ 146 w 37"/>
                <a:gd name="T7" fmla="*/ 320 h 43"/>
                <a:gd name="T8" fmla="*/ 9 w 37"/>
                <a:gd name="T9" fmla="*/ 28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3">
                  <a:moveTo>
                    <a:pt x="0" y="0"/>
                  </a:moveTo>
                  <a:cubicBezTo>
                    <a:pt x="5" y="8"/>
                    <a:pt x="9" y="18"/>
                    <a:pt x="17" y="24"/>
                  </a:cubicBezTo>
                  <a:cubicBezTo>
                    <a:pt x="24" y="29"/>
                    <a:pt x="31" y="34"/>
                    <a:pt x="37" y="43"/>
                  </a:cubicBezTo>
                  <a:cubicBezTo>
                    <a:pt x="30" y="35"/>
                    <a:pt x="20" y="31"/>
                    <a:pt x="13" y="24"/>
                  </a:cubicBezTo>
                  <a:cubicBezTo>
                    <a:pt x="7" y="18"/>
                    <a:pt x="4" y="11"/>
                    <a:pt x="1" y="2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5" name="Freeform 162">
              <a:extLst>
                <a:ext uri="{FF2B5EF4-FFF2-40B4-BE49-F238E27FC236}">
                  <a16:creationId xmlns:a16="http://schemas.microsoft.com/office/drawing/2014/main" id="{D6FB7891-1337-4267-BBB8-BCD3620A5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865"/>
              <a:ext cx="49" cy="55"/>
            </a:xfrm>
            <a:custGeom>
              <a:avLst/>
              <a:gdLst>
                <a:gd name="T0" fmla="*/ 243 w 22"/>
                <a:gd name="T1" fmla="*/ 0 h 23"/>
                <a:gd name="T2" fmla="*/ 134 w 22"/>
                <a:gd name="T3" fmla="*/ 148 h 23"/>
                <a:gd name="T4" fmla="*/ 0 w 22"/>
                <a:gd name="T5" fmla="*/ 316 h 23"/>
                <a:gd name="T6" fmla="*/ 234 w 22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3">
                  <a:moveTo>
                    <a:pt x="22" y="0"/>
                  </a:moveTo>
                  <a:cubicBezTo>
                    <a:pt x="19" y="4"/>
                    <a:pt x="15" y="7"/>
                    <a:pt x="12" y="11"/>
                  </a:cubicBezTo>
                  <a:cubicBezTo>
                    <a:pt x="9" y="16"/>
                    <a:pt x="5" y="21"/>
                    <a:pt x="0" y="23"/>
                  </a:cubicBezTo>
                  <a:cubicBezTo>
                    <a:pt x="9" y="18"/>
                    <a:pt x="16" y="9"/>
                    <a:pt x="21" y="1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6" name="Freeform 163">
              <a:extLst>
                <a:ext uri="{FF2B5EF4-FFF2-40B4-BE49-F238E27FC236}">
                  <a16:creationId xmlns:a16="http://schemas.microsoft.com/office/drawing/2014/main" id="{B3126ABD-3F07-465B-B3DB-62760590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2206"/>
              <a:ext cx="78" cy="201"/>
            </a:xfrm>
            <a:custGeom>
              <a:avLst/>
              <a:gdLst>
                <a:gd name="T0" fmla="*/ 299 w 35"/>
                <a:gd name="T1" fmla="*/ 12 h 84"/>
                <a:gd name="T2" fmla="*/ 198 w 35"/>
                <a:gd name="T3" fmla="*/ 258 h 84"/>
                <a:gd name="T4" fmla="*/ 65 w 35"/>
                <a:gd name="T5" fmla="*/ 440 h 84"/>
                <a:gd name="T6" fmla="*/ 36 w 35"/>
                <a:gd name="T7" fmla="*/ 768 h 84"/>
                <a:gd name="T8" fmla="*/ 0 w 35"/>
                <a:gd name="T9" fmla="*/ 1151 h 84"/>
                <a:gd name="T10" fmla="*/ 100 w 35"/>
                <a:gd name="T11" fmla="*/ 629 h 84"/>
                <a:gd name="T12" fmla="*/ 189 w 35"/>
                <a:gd name="T13" fmla="*/ 354 h 84"/>
                <a:gd name="T14" fmla="*/ 368 w 35"/>
                <a:gd name="T15" fmla="*/ 206 h 84"/>
                <a:gd name="T16" fmla="*/ 308 w 35"/>
                <a:gd name="T17" fmla="*/ 0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84">
                  <a:moveTo>
                    <a:pt x="27" y="1"/>
                  </a:moveTo>
                  <a:cubicBezTo>
                    <a:pt x="27" y="9"/>
                    <a:pt x="24" y="14"/>
                    <a:pt x="18" y="19"/>
                  </a:cubicBezTo>
                  <a:cubicBezTo>
                    <a:pt x="14" y="23"/>
                    <a:pt x="9" y="26"/>
                    <a:pt x="6" y="32"/>
                  </a:cubicBezTo>
                  <a:cubicBezTo>
                    <a:pt x="4" y="40"/>
                    <a:pt x="4" y="49"/>
                    <a:pt x="3" y="56"/>
                  </a:cubicBezTo>
                  <a:cubicBezTo>
                    <a:pt x="2" y="66"/>
                    <a:pt x="2" y="75"/>
                    <a:pt x="0" y="84"/>
                  </a:cubicBezTo>
                  <a:cubicBezTo>
                    <a:pt x="6" y="73"/>
                    <a:pt x="7" y="59"/>
                    <a:pt x="9" y="46"/>
                  </a:cubicBezTo>
                  <a:cubicBezTo>
                    <a:pt x="10" y="38"/>
                    <a:pt x="11" y="32"/>
                    <a:pt x="17" y="26"/>
                  </a:cubicBezTo>
                  <a:cubicBezTo>
                    <a:pt x="21" y="23"/>
                    <a:pt x="30" y="20"/>
                    <a:pt x="33" y="15"/>
                  </a:cubicBezTo>
                  <a:cubicBezTo>
                    <a:pt x="35" y="10"/>
                    <a:pt x="32" y="3"/>
                    <a:pt x="28" y="0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7" name="Freeform 164">
              <a:extLst>
                <a:ext uri="{FF2B5EF4-FFF2-40B4-BE49-F238E27FC236}">
                  <a16:creationId xmlns:a16="http://schemas.microsoft.com/office/drawing/2014/main" id="{81D0E741-D0DC-4858-893A-403121B67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245"/>
              <a:ext cx="97" cy="129"/>
            </a:xfrm>
            <a:custGeom>
              <a:avLst/>
              <a:gdLst>
                <a:gd name="T0" fmla="*/ 72 w 43"/>
                <a:gd name="T1" fmla="*/ 0 h 54"/>
                <a:gd name="T2" fmla="*/ 345 w 43"/>
                <a:gd name="T3" fmla="*/ 303 h 54"/>
                <a:gd name="T4" fmla="*/ 483 w 43"/>
                <a:gd name="T5" fmla="*/ 736 h 54"/>
                <a:gd name="T6" fmla="*/ 377 w 43"/>
                <a:gd name="T7" fmla="*/ 435 h 54"/>
                <a:gd name="T8" fmla="*/ 219 w 43"/>
                <a:gd name="T9" fmla="*/ 217 h 54"/>
                <a:gd name="T10" fmla="*/ 126 w 43"/>
                <a:gd name="T11" fmla="*/ 165 h 54"/>
                <a:gd name="T12" fmla="*/ 45 w 43"/>
                <a:gd name="T13" fmla="*/ 148 h 54"/>
                <a:gd name="T14" fmla="*/ 56 w 43"/>
                <a:gd name="T15" fmla="*/ 12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54">
                  <a:moveTo>
                    <a:pt x="6" y="0"/>
                  </a:moveTo>
                  <a:cubicBezTo>
                    <a:pt x="10" y="10"/>
                    <a:pt x="23" y="15"/>
                    <a:pt x="30" y="22"/>
                  </a:cubicBezTo>
                  <a:cubicBezTo>
                    <a:pt x="39" y="30"/>
                    <a:pt x="43" y="42"/>
                    <a:pt x="42" y="54"/>
                  </a:cubicBezTo>
                  <a:cubicBezTo>
                    <a:pt x="39" y="45"/>
                    <a:pt x="38" y="39"/>
                    <a:pt x="33" y="32"/>
                  </a:cubicBezTo>
                  <a:cubicBezTo>
                    <a:pt x="28" y="25"/>
                    <a:pt x="25" y="20"/>
                    <a:pt x="19" y="16"/>
                  </a:cubicBezTo>
                  <a:cubicBezTo>
                    <a:pt x="16" y="14"/>
                    <a:pt x="14" y="13"/>
                    <a:pt x="11" y="12"/>
                  </a:cubicBezTo>
                  <a:cubicBezTo>
                    <a:pt x="9" y="12"/>
                    <a:pt x="6" y="12"/>
                    <a:pt x="4" y="11"/>
                  </a:cubicBezTo>
                  <a:cubicBezTo>
                    <a:pt x="0" y="8"/>
                    <a:pt x="2" y="3"/>
                    <a:pt x="5" y="1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8" name="Freeform 165">
              <a:extLst>
                <a:ext uri="{FF2B5EF4-FFF2-40B4-BE49-F238E27FC236}">
                  <a16:creationId xmlns:a16="http://schemas.microsoft.com/office/drawing/2014/main" id="{C64D7864-CE60-4975-8E81-0F1366382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648"/>
              <a:ext cx="88" cy="105"/>
            </a:xfrm>
            <a:custGeom>
              <a:avLst/>
              <a:gdLst>
                <a:gd name="T0" fmla="*/ 11 w 39"/>
                <a:gd name="T1" fmla="*/ 599 h 44"/>
                <a:gd name="T2" fmla="*/ 25 w 39"/>
                <a:gd name="T3" fmla="*/ 432 h 44"/>
                <a:gd name="T4" fmla="*/ 117 w 39"/>
                <a:gd name="T5" fmla="*/ 301 h 44"/>
                <a:gd name="T6" fmla="*/ 210 w 39"/>
                <a:gd name="T7" fmla="*/ 0 h 44"/>
                <a:gd name="T8" fmla="*/ 311 w 39"/>
                <a:gd name="T9" fmla="*/ 107 h 44"/>
                <a:gd name="T10" fmla="*/ 449 w 39"/>
                <a:gd name="T11" fmla="*/ 217 h 44"/>
                <a:gd name="T12" fmla="*/ 320 w 39"/>
                <a:gd name="T13" fmla="*/ 136 h 44"/>
                <a:gd name="T14" fmla="*/ 194 w 39"/>
                <a:gd name="T15" fmla="*/ 246 h 44"/>
                <a:gd name="T16" fmla="*/ 81 w 39"/>
                <a:gd name="T17" fmla="*/ 394 h 44"/>
                <a:gd name="T18" fmla="*/ 11 w 39"/>
                <a:gd name="T19" fmla="*/ 59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44">
                  <a:moveTo>
                    <a:pt x="1" y="44"/>
                  </a:moveTo>
                  <a:cubicBezTo>
                    <a:pt x="2" y="39"/>
                    <a:pt x="0" y="36"/>
                    <a:pt x="2" y="32"/>
                  </a:cubicBezTo>
                  <a:cubicBezTo>
                    <a:pt x="4" y="28"/>
                    <a:pt x="8" y="25"/>
                    <a:pt x="10" y="22"/>
                  </a:cubicBezTo>
                  <a:cubicBezTo>
                    <a:pt x="15" y="15"/>
                    <a:pt x="16" y="8"/>
                    <a:pt x="18" y="0"/>
                  </a:cubicBezTo>
                  <a:cubicBezTo>
                    <a:pt x="19" y="4"/>
                    <a:pt x="24" y="6"/>
                    <a:pt x="27" y="8"/>
                  </a:cubicBezTo>
                  <a:cubicBezTo>
                    <a:pt x="32" y="10"/>
                    <a:pt x="35" y="13"/>
                    <a:pt x="39" y="16"/>
                  </a:cubicBezTo>
                  <a:cubicBezTo>
                    <a:pt x="36" y="14"/>
                    <a:pt x="32" y="11"/>
                    <a:pt x="28" y="10"/>
                  </a:cubicBezTo>
                  <a:cubicBezTo>
                    <a:pt x="22" y="8"/>
                    <a:pt x="21" y="13"/>
                    <a:pt x="17" y="18"/>
                  </a:cubicBezTo>
                  <a:cubicBezTo>
                    <a:pt x="14" y="22"/>
                    <a:pt x="10" y="25"/>
                    <a:pt x="7" y="29"/>
                  </a:cubicBezTo>
                  <a:cubicBezTo>
                    <a:pt x="3" y="34"/>
                    <a:pt x="3" y="39"/>
                    <a:pt x="1" y="44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09" name="Freeform 166">
              <a:extLst>
                <a:ext uri="{FF2B5EF4-FFF2-40B4-BE49-F238E27FC236}">
                  <a16:creationId xmlns:a16="http://schemas.microsoft.com/office/drawing/2014/main" id="{258C86E1-4A9C-4017-A62B-77263C29B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588"/>
              <a:ext cx="103" cy="82"/>
            </a:xfrm>
            <a:custGeom>
              <a:avLst/>
              <a:gdLst>
                <a:gd name="T0" fmla="*/ 0 w 46"/>
                <a:gd name="T1" fmla="*/ 478 h 34"/>
                <a:gd name="T2" fmla="*/ 155 w 46"/>
                <a:gd name="T3" fmla="*/ 181 h 34"/>
                <a:gd name="T4" fmla="*/ 215 w 46"/>
                <a:gd name="T5" fmla="*/ 0 h 34"/>
                <a:gd name="T6" fmla="*/ 392 w 46"/>
                <a:gd name="T7" fmla="*/ 111 h 34"/>
                <a:gd name="T8" fmla="*/ 517 w 46"/>
                <a:gd name="T9" fmla="*/ 280 h 34"/>
                <a:gd name="T10" fmla="*/ 405 w 46"/>
                <a:gd name="T11" fmla="*/ 169 h 34"/>
                <a:gd name="T12" fmla="*/ 271 w 46"/>
                <a:gd name="T13" fmla="*/ 169 h 34"/>
                <a:gd name="T14" fmla="*/ 215 w 46"/>
                <a:gd name="T15" fmla="*/ 140 h 34"/>
                <a:gd name="T16" fmla="*/ 155 w 46"/>
                <a:gd name="T17" fmla="*/ 227 h 34"/>
                <a:gd name="T18" fmla="*/ 0 w 46"/>
                <a:gd name="T19" fmla="*/ 437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34">
                  <a:moveTo>
                    <a:pt x="0" y="34"/>
                  </a:moveTo>
                  <a:cubicBezTo>
                    <a:pt x="5" y="28"/>
                    <a:pt x="10" y="21"/>
                    <a:pt x="14" y="13"/>
                  </a:cubicBezTo>
                  <a:cubicBezTo>
                    <a:pt x="16" y="9"/>
                    <a:pt x="19" y="5"/>
                    <a:pt x="19" y="0"/>
                  </a:cubicBezTo>
                  <a:cubicBezTo>
                    <a:pt x="24" y="7"/>
                    <a:pt x="29" y="6"/>
                    <a:pt x="35" y="8"/>
                  </a:cubicBezTo>
                  <a:cubicBezTo>
                    <a:pt x="41" y="9"/>
                    <a:pt x="44" y="15"/>
                    <a:pt x="46" y="20"/>
                  </a:cubicBezTo>
                  <a:cubicBezTo>
                    <a:pt x="44" y="16"/>
                    <a:pt x="41" y="13"/>
                    <a:pt x="36" y="12"/>
                  </a:cubicBezTo>
                  <a:cubicBezTo>
                    <a:pt x="32" y="10"/>
                    <a:pt x="29" y="12"/>
                    <a:pt x="24" y="12"/>
                  </a:cubicBezTo>
                  <a:cubicBezTo>
                    <a:pt x="23" y="11"/>
                    <a:pt x="20" y="10"/>
                    <a:pt x="19" y="10"/>
                  </a:cubicBezTo>
                  <a:cubicBezTo>
                    <a:pt x="17" y="11"/>
                    <a:pt x="15" y="14"/>
                    <a:pt x="14" y="16"/>
                  </a:cubicBezTo>
                  <a:cubicBezTo>
                    <a:pt x="10" y="21"/>
                    <a:pt x="5" y="27"/>
                    <a:pt x="0" y="31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0" name="Freeform 167">
              <a:extLst>
                <a:ext uri="{FF2B5EF4-FFF2-40B4-BE49-F238E27FC236}">
                  <a16:creationId xmlns:a16="http://schemas.microsoft.com/office/drawing/2014/main" id="{824754DB-7368-494D-B04A-F65A512D5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705"/>
              <a:ext cx="32" cy="77"/>
            </a:xfrm>
            <a:custGeom>
              <a:avLst/>
              <a:gdLst>
                <a:gd name="T0" fmla="*/ 11 w 14"/>
                <a:gd name="T1" fmla="*/ 0 h 32"/>
                <a:gd name="T2" fmla="*/ 11 w 14"/>
                <a:gd name="T3" fmla="*/ 0 h 32"/>
                <a:gd name="T4" fmla="*/ 167 w 14"/>
                <a:gd name="T5" fmla="*/ 82 h 32"/>
                <a:gd name="T6" fmla="*/ 73 w 14"/>
                <a:gd name="T7" fmla="*/ 238 h 32"/>
                <a:gd name="T8" fmla="*/ 37 w 14"/>
                <a:gd name="T9" fmla="*/ 445 h 32"/>
                <a:gd name="T10" fmla="*/ 25 w 14"/>
                <a:gd name="T11" fmla="*/ 1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32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5" y="3"/>
                    <a:pt x="9" y="8"/>
                    <a:pt x="14" y="6"/>
                  </a:cubicBezTo>
                  <a:cubicBezTo>
                    <a:pt x="10" y="9"/>
                    <a:pt x="8" y="13"/>
                    <a:pt x="6" y="17"/>
                  </a:cubicBezTo>
                  <a:cubicBezTo>
                    <a:pt x="5" y="22"/>
                    <a:pt x="6" y="28"/>
                    <a:pt x="3" y="32"/>
                  </a:cubicBezTo>
                  <a:cubicBezTo>
                    <a:pt x="2" y="21"/>
                    <a:pt x="6" y="12"/>
                    <a:pt x="2" y="1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1" name="Freeform 168">
              <a:extLst>
                <a:ext uri="{FF2B5EF4-FFF2-40B4-BE49-F238E27FC236}">
                  <a16:creationId xmlns:a16="http://schemas.microsoft.com/office/drawing/2014/main" id="{DE6F346E-3554-45C4-ABB5-4C9F10C8F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" y="2617"/>
              <a:ext cx="65" cy="117"/>
            </a:xfrm>
            <a:custGeom>
              <a:avLst/>
              <a:gdLst>
                <a:gd name="T0" fmla="*/ 202 w 29"/>
                <a:gd name="T1" fmla="*/ 638 h 49"/>
                <a:gd name="T2" fmla="*/ 110 w 29"/>
                <a:gd name="T3" fmla="*/ 411 h 49"/>
                <a:gd name="T4" fmla="*/ 9 w 29"/>
                <a:gd name="T5" fmla="*/ 255 h 49"/>
                <a:gd name="T6" fmla="*/ 126 w 29"/>
                <a:gd name="T7" fmla="*/ 57 h 49"/>
                <a:gd name="T8" fmla="*/ 327 w 29"/>
                <a:gd name="T9" fmla="*/ 0 h 49"/>
                <a:gd name="T10" fmla="*/ 56 w 29"/>
                <a:gd name="T11" fmla="*/ 275 h 49"/>
                <a:gd name="T12" fmla="*/ 155 w 29"/>
                <a:gd name="T13" fmla="*/ 423 h 49"/>
                <a:gd name="T14" fmla="*/ 215 w 29"/>
                <a:gd name="T15" fmla="*/ 666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49">
                  <a:moveTo>
                    <a:pt x="18" y="47"/>
                  </a:moveTo>
                  <a:cubicBezTo>
                    <a:pt x="17" y="41"/>
                    <a:pt x="14" y="34"/>
                    <a:pt x="10" y="30"/>
                  </a:cubicBezTo>
                  <a:cubicBezTo>
                    <a:pt x="7" y="26"/>
                    <a:pt x="0" y="24"/>
                    <a:pt x="1" y="19"/>
                  </a:cubicBezTo>
                  <a:cubicBezTo>
                    <a:pt x="1" y="13"/>
                    <a:pt x="6" y="7"/>
                    <a:pt x="11" y="4"/>
                  </a:cubicBezTo>
                  <a:cubicBezTo>
                    <a:pt x="16" y="2"/>
                    <a:pt x="23" y="1"/>
                    <a:pt x="29" y="0"/>
                  </a:cubicBezTo>
                  <a:cubicBezTo>
                    <a:pt x="21" y="2"/>
                    <a:pt x="4" y="11"/>
                    <a:pt x="5" y="20"/>
                  </a:cubicBezTo>
                  <a:cubicBezTo>
                    <a:pt x="6" y="24"/>
                    <a:pt x="12" y="28"/>
                    <a:pt x="14" y="31"/>
                  </a:cubicBezTo>
                  <a:cubicBezTo>
                    <a:pt x="17" y="37"/>
                    <a:pt x="17" y="43"/>
                    <a:pt x="19" y="49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2" name="Freeform 169">
              <a:extLst>
                <a:ext uri="{FF2B5EF4-FFF2-40B4-BE49-F238E27FC236}">
                  <a16:creationId xmlns:a16="http://schemas.microsoft.com/office/drawing/2014/main" id="{A51F0309-A6B6-49D3-B0CF-63E6AE8A9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679"/>
              <a:ext cx="60" cy="86"/>
            </a:xfrm>
            <a:custGeom>
              <a:avLst/>
              <a:gdLst>
                <a:gd name="T0" fmla="*/ 153 w 27"/>
                <a:gd name="T1" fmla="*/ 490 h 36"/>
                <a:gd name="T2" fmla="*/ 0 w 27"/>
                <a:gd name="T3" fmla="*/ 29 h 36"/>
                <a:gd name="T4" fmla="*/ 153 w 27"/>
                <a:gd name="T5" fmla="*/ 29 h 36"/>
                <a:gd name="T6" fmla="*/ 296 w 27"/>
                <a:gd name="T7" fmla="*/ 165 h 36"/>
                <a:gd name="T8" fmla="*/ 89 w 27"/>
                <a:gd name="T9" fmla="*/ 69 h 36"/>
                <a:gd name="T10" fmla="*/ 142 w 27"/>
                <a:gd name="T11" fmla="*/ 246 h 36"/>
                <a:gd name="T12" fmla="*/ 178 w 27"/>
                <a:gd name="T13" fmla="*/ 48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36">
                  <a:moveTo>
                    <a:pt x="14" y="36"/>
                  </a:moveTo>
                  <a:cubicBezTo>
                    <a:pt x="14" y="25"/>
                    <a:pt x="9" y="9"/>
                    <a:pt x="0" y="2"/>
                  </a:cubicBezTo>
                  <a:cubicBezTo>
                    <a:pt x="4" y="1"/>
                    <a:pt x="9" y="0"/>
                    <a:pt x="14" y="2"/>
                  </a:cubicBezTo>
                  <a:cubicBezTo>
                    <a:pt x="18" y="4"/>
                    <a:pt x="25" y="8"/>
                    <a:pt x="27" y="12"/>
                  </a:cubicBezTo>
                  <a:cubicBezTo>
                    <a:pt x="21" y="9"/>
                    <a:pt x="14" y="7"/>
                    <a:pt x="8" y="5"/>
                  </a:cubicBezTo>
                  <a:cubicBezTo>
                    <a:pt x="8" y="9"/>
                    <a:pt x="12" y="14"/>
                    <a:pt x="13" y="18"/>
                  </a:cubicBezTo>
                  <a:cubicBezTo>
                    <a:pt x="14" y="24"/>
                    <a:pt x="15" y="29"/>
                    <a:pt x="16" y="35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3" name="Freeform 170">
              <a:extLst>
                <a:ext uri="{FF2B5EF4-FFF2-40B4-BE49-F238E27FC236}">
                  <a16:creationId xmlns:a16="http://schemas.microsoft.com/office/drawing/2014/main" id="{397E9E7C-B73F-4903-926F-2D328188A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2813"/>
              <a:ext cx="70" cy="91"/>
            </a:xfrm>
            <a:custGeom>
              <a:avLst/>
              <a:gdLst>
                <a:gd name="T0" fmla="*/ 194 w 31"/>
                <a:gd name="T1" fmla="*/ 510 h 38"/>
                <a:gd name="T2" fmla="*/ 126 w 31"/>
                <a:gd name="T3" fmla="*/ 235 h 38"/>
                <a:gd name="T4" fmla="*/ 25 w 31"/>
                <a:gd name="T5" fmla="*/ 110 h 38"/>
                <a:gd name="T6" fmla="*/ 357 w 31"/>
                <a:gd name="T7" fmla="*/ 137 h 38"/>
                <a:gd name="T8" fmla="*/ 93 w 31"/>
                <a:gd name="T9" fmla="*/ 110 h 38"/>
                <a:gd name="T10" fmla="*/ 183 w 31"/>
                <a:gd name="T11" fmla="*/ 304 h 38"/>
                <a:gd name="T12" fmla="*/ 230 w 31"/>
                <a:gd name="T13" fmla="*/ 522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38">
                  <a:moveTo>
                    <a:pt x="17" y="37"/>
                  </a:moveTo>
                  <a:cubicBezTo>
                    <a:pt x="17" y="30"/>
                    <a:pt x="16" y="22"/>
                    <a:pt x="11" y="17"/>
                  </a:cubicBezTo>
                  <a:cubicBezTo>
                    <a:pt x="8" y="15"/>
                    <a:pt x="0" y="11"/>
                    <a:pt x="2" y="8"/>
                  </a:cubicBezTo>
                  <a:cubicBezTo>
                    <a:pt x="5" y="0"/>
                    <a:pt x="26" y="8"/>
                    <a:pt x="31" y="10"/>
                  </a:cubicBezTo>
                  <a:cubicBezTo>
                    <a:pt x="23" y="11"/>
                    <a:pt x="15" y="11"/>
                    <a:pt x="8" y="8"/>
                  </a:cubicBezTo>
                  <a:cubicBezTo>
                    <a:pt x="7" y="11"/>
                    <a:pt x="15" y="18"/>
                    <a:pt x="16" y="22"/>
                  </a:cubicBezTo>
                  <a:cubicBezTo>
                    <a:pt x="18" y="27"/>
                    <a:pt x="19" y="32"/>
                    <a:pt x="20" y="38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4" name="Freeform 171">
              <a:extLst>
                <a:ext uri="{FF2B5EF4-FFF2-40B4-BE49-F238E27FC236}">
                  <a16:creationId xmlns:a16="http://schemas.microsoft.com/office/drawing/2014/main" id="{0F936523-45F4-4643-AD0F-D1B3060F8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2763"/>
              <a:ext cx="42" cy="133"/>
            </a:xfrm>
            <a:custGeom>
              <a:avLst/>
              <a:gdLst>
                <a:gd name="T0" fmla="*/ 170 w 19"/>
                <a:gd name="T1" fmla="*/ 656 h 56"/>
                <a:gd name="T2" fmla="*/ 97 w 19"/>
                <a:gd name="T3" fmla="*/ 430 h 56"/>
                <a:gd name="T4" fmla="*/ 9 w 19"/>
                <a:gd name="T5" fmla="*/ 311 h 56"/>
                <a:gd name="T6" fmla="*/ 53 w 19"/>
                <a:gd name="T7" fmla="*/ 176 h 56"/>
                <a:gd name="T8" fmla="*/ 206 w 19"/>
                <a:gd name="T9" fmla="*/ 0 h 56"/>
                <a:gd name="T10" fmla="*/ 108 w 19"/>
                <a:gd name="T11" fmla="*/ 176 h 56"/>
                <a:gd name="T12" fmla="*/ 53 w 19"/>
                <a:gd name="T13" fmla="*/ 311 h 56"/>
                <a:gd name="T14" fmla="*/ 117 w 19"/>
                <a:gd name="T15" fmla="*/ 456 h 56"/>
                <a:gd name="T16" fmla="*/ 161 w 19"/>
                <a:gd name="T17" fmla="*/ 591 h 56"/>
                <a:gd name="T18" fmla="*/ 195 w 19"/>
                <a:gd name="T19" fmla="*/ 751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" h="56">
                  <a:moveTo>
                    <a:pt x="16" y="49"/>
                  </a:moveTo>
                  <a:cubicBezTo>
                    <a:pt x="16" y="44"/>
                    <a:pt x="12" y="36"/>
                    <a:pt x="9" y="32"/>
                  </a:cubicBezTo>
                  <a:cubicBezTo>
                    <a:pt x="6" y="28"/>
                    <a:pt x="2" y="28"/>
                    <a:pt x="1" y="23"/>
                  </a:cubicBezTo>
                  <a:cubicBezTo>
                    <a:pt x="0" y="17"/>
                    <a:pt x="1" y="16"/>
                    <a:pt x="5" y="13"/>
                  </a:cubicBezTo>
                  <a:cubicBezTo>
                    <a:pt x="10" y="9"/>
                    <a:pt x="16" y="4"/>
                    <a:pt x="19" y="0"/>
                  </a:cubicBezTo>
                  <a:cubicBezTo>
                    <a:pt x="16" y="4"/>
                    <a:pt x="14" y="9"/>
                    <a:pt x="10" y="13"/>
                  </a:cubicBezTo>
                  <a:cubicBezTo>
                    <a:pt x="7" y="16"/>
                    <a:pt x="4" y="18"/>
                    <a:pt x="5" y="23"/>
                  </a:cubicBezTo>
                  <a:cubicBezTo>
                    <a:pt x="5" y="27"/>
                    <a:pt x="9" y="30"/>
                    <a:pt x="11" y="34"/>
                  </a:cubicBezTo>
                  <a:cubicBezTo>
                    <a:pt x="13" y="37"/>
                    <a:pt x="14" y="41"/>
                    <a:pt x="15" y="44"/>
                  </a:cubicBezTo>
                  <a:cubicBezTo>
                    <a:pt x="17" y="48"/>
                    <a:pt x="16" y="52"/>
                    <a:pt x="18" y="56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5" name="Freeform 172">
              <a:extLst>
                <a:ext uri="{FF2B5EF4-FFF2-40B4-BE49-F238E27FC236}">
                  <a16:creationId xmlns:a16="http://schemas.microsoft.com/office/drawing/2014/main" id="{FD1DE9E4-2E96-494A-B892-81B2C6EC1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2560"/>
              <a:ext cx="58" cy="95"/>
            </a:xfrm>
            <a:custGeom>
              <a:avLst/>
              <a:gdLst>
                <a:gd name="T0" fmla="*/ 279 w 26"/>
                <a:gd name="T1" fmla="*/ 537 h 40"/>
                <a:gd name="T2" fmla="*/ 9 w 26"/>
                <a:gd name="T3" fmla="*/ 485 h 40"/>
                <a:gd name="T4" fmla="*/ 56 w 26"/>
                <a:gd name="T5" fmla="*/ 254 h 40"/>
                <a:gd name="T6" fmla="*/ 125 w 26"/>
                <a:gd name="T7" fmla="*/ 135 h 40"/>
                <a:gd name="T8" fmla="*/ 190 w 26"/>
                <a:gd name="T9" fmla="*/ 0 h 40"/>
                <a:gd name="T10" fmla="*/ 109 w 26"/>
                <a:gd name="T11" fmla="*/ 226 h 40"/>
                <a:gd name="T12" fmla="*/ 45 w 26"/>
                <a:gd name="T13" fmla="*/ 418 h 40"/>
                <a:gd name="T14" fmla="*/ 165 w 26"/>
                <a:gd name="T15" fmla="*/ 439 h 40"/>
                <a:gd name="T16" fmla="*/ 288 w 26"/>
                <a:gd name="T17" fmla="*/ 53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40">
                  <a:moveTo>
                    <a:pt x="25" y="40"/>
                  </a:moveTo>
                  <a:cubicBezTo>
                    <a:pt x="17" y="34"/>
                    <a:pt x="10" y="34"/>
                    <a:pt x="1" y="36"/>
                  </a:cubicBezTo>
                  <a:cubicBezTo>
                    <a:pt x="0" y="30"/>
                    <a:pt x="2" y="24"/>
                    <a:pt x="5" y="19"/>
                  </a:cubicBezTo>
                  <a:cubicBezTo>
                    <a:pt x="7" y="16"/>
                    <a:pt x="9" y="13"/>
                    <a:pt x="11" y="10"/>
                  </a:cubicBezTo>
                  <a:cubicBezTo>
                    <a:pt x="14" y="7"/>
                    <a:pt x="15" y="3"/>
                    <a:pt x="17" y="0"/>
                  </a:cubicBezTo>
                  <a:cubicBezTo>
                    <a:pt x="17" y="6"/>
                    <a:pt x="13" y="12"/>
                    <a:pt x="10" y="17"/>
                  </a:cubicBezTo>
                  <a:cubicBezTo>
                    <a:pt x="8" y="21"/>
                    <a:pt x="7" y="27"/>
                    <a:pt x="4" y="31"/>
                  </a:cubicBezTo>
                  <a:cubicBezTo>
                    <a:pt x="6" y="34"/>
                    <a:pt x="12" y="33"/>
                    <a:pt x="15" y="33"/>
                  </a:cubicBezTo>
                  <a:cubicBezTo>
                    <a:pt x="20" y="35"/>
                    <a:pt x="24" y="37"/>
                    <a:pt x="26" y="40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6" name="Freeform 173">
              <a:extLst>
                <a:ext uri="{FF2B5EF4-FFF2-40B4-BE49-F238E27FC236}">
                  <a16:creationId xmlns:a16="http://schemas.microsoft.com/office/drawing/2014/main" id="{5783C654-A3D9-4699-9E6C-29E33B733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3056"/>
              <a:ext cx="101" cy="84"/>
            </a:xfrm>
            <a:custGeom>
              <a:avLst/>
              <a:gdLst>
                <a:gd name="T0" fmla="*/ 0 w 45"/>
                <a:gd name="T1" fmla="*/ 485 h 35"/>
                <a:gd name="T2" fmla="*/ 81 w 45"/>
                <a:gd name="T3" fmla="*/ 218 h 35"/>
                <a:gd name="T4" fmla="*/ 110 w 45"/>
                <a:gd name="T5" fmla="*/ 0 h 35"/>
                <a:gd name="T6" fmla="*/ 202 w 45"/>
                <a:gd name="T7" fmla="*/ 110 h 35"/>
                <a:gd name="T8" fmla="*/ 328 w 45"/>
                <a:gd name="T9" fmla="*/ 197 h 35"/>
                <a:gd name="T10" fmla="*/ 509 w 45"/>
                <a:gd name="T11" fmla="*/ 403 h 35"/>
                <a:gd name="T12" fmla="*/ 364 w 45"/>
                <a:gd name="T13" fmla="*/ 276 h 35"/>
                <a:gd name="T14" fmla="*/ 202 w 45"/>
                <a:gd name="T15" fmla="*/ 197 h 35"/>
                <a:gd name="T16" fmla="*/ 157 w 45"/>
                <a:gd name="T17" fmla="*/ 139 h 35"/>
                <a:gd name="T18" fmla="*/ 101 w 45"/>
                <a:gd name="T19" fmla="*/ 235 h 35"/>
                <a:gd name="T20" fmla="*/ 20 w 45"/>
                <a:gd name="T21" fmla="*/ 485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5" h="35">
                  <a:moveTo>
                    <a:pt x="0" y="35"/>
                  </a:moveTo>
                  <a:cubicBezTo>
                    <a:pt x="0" y="29"/>
                    <a:pt x="4" y="22"/>
                    <a:pt x="7" y="16"/>
                  </a:cubicBezTo>
                  <a:cubicBezTo>
                    <a:pt x="10" y="11"/>
                    <a:pt x="11" y="6"/>
                    <a:pt x="10" y="0"/>
                  </a:cubicBezTo>
                  <a:cubicBezTo>
                    <a:pt x="13" y="3"/>
                    <a:pt x="15" y="6"/>
                    <a:pt x="18" y="8"/>
                  </a:cubicBezTo>
                  <a:cubicBezTo>
                    <a:pt x="21" y="11"/>
                    <a:pt x="25" y="12"/>
                    <a:pt x="29" y="14"/>
                  </a:cubicBezTo>
                  <a:cubicBezTo>
                    <a:pt x="34" y="17"/>
                    <a:pt x="43" y="23"/>
                    <a:pt x="45" y="29"/>
                  </a:cubicBezTo>
                  <a:cubicBezTo>
                    <a:pt x="40" y="27"/>
                    <a:pt x="37" y="23"/>
                    <a:pt x="32" y="20"/>
                  </a:cubicBezTo>
                  <a:cubicBezTo>
                    <a:pt x="27" y="18"/>
                    <a:pt x="22" y="18"/>
                    <a:pt x="18" y="14"/>
                  </a:cubicBezTo>
                  <a:cubicBezTo>
                    <a:pt x="17" y="12"/>
                    <a:pt x="16" y="9"/>
                    <a:pt x="14" y="10"/>
                  </a:cubicBezTo>
                  <a:cubicBezTo>
                    <a:pt x="12" y="10"/>
                    <a:pt x="10" y="15"/>
                    <a:pt x="9" y="17"/>
                  </a:cubicBezTo>
                  <a:cubicBezTo>
                    <a:pt x="5" y="23"/>
                    <a:pt x="4" y="28"/>
                    <a:pt x="2" y="35"/>
                  </a:cubicBezTo>
                </a:path>
              </a:pathLst>
            </a:custGeom>
            <a:solidFill>
              <a:srgbClr val="F0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7" name="Freeform 174">
              <a:extLst>
                <a:ext uri="{FF2B5EF4-FFF2-40B4-BE49-F238E27FC236}">
                  <a16:creationId xmlns:a16="http://schemas.microsoft.com/office/drawing/2014/main" id="{639952B2-9E1D-447D-AAFA-73EE25E10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2679"/>
              <a:ext cx="33" cy="67"/>
            </a:xfrm>
            <a:custGeom>
              <a:avLst/>
              <a:gdLst>
                <a:gd name="T0" fmla="*/ 161 w 15"/>
                <a:gd name="T1" fmla="*/ 41 h 28"/>
                <a:gd name="T2" fmla="*/ 64 w 15"/>
                <a:gd name="T3" fmla="*/ 12 h 28"/>
                <a:gd name="T4" fmla="*/ 20 w 15"/>
                <a:gd name="T5" fmla="*/ 57 h 28"/>
                <a:gd name="T6" fmla="*/ 97 w 15"/>
                <a:gd name="T7" fmla="*/ 177 h 28"/>
                <a:gd name="T8" fmla="*/ 150 w 15"/>
                <a:gd name="T9" fmla="*/ 383 h 28"/>
                <a:gd name="T10" fmla="*/ 73 w 15"/>
                <a:gd name="T11" fmla="*/ 98 h 28"/>
                <a:gd name="T12" fmla="*/ 73 w 15"/>
                <a:gd name="T13" fmla="*/ 41 h 28"/>
                <a:gd name="T14" fmla="*/ 150 w 15"/>
                <a:gd name="T15" fmla="*/ 57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8">
                  <a:moveTo>
                    <a:pt x="15" y="3"/>
                  </a:moveTo>
                  <a:cubicBezTo>
                    <a:pt x="13" y="1"/>
                    <a:pt x="9" y="1"/>
                    <a:pt x="6" y="1"/>
                  </a:cubicBezTo>
                  <a:cubicBezTo>
                    <a:pt x="3" y="0"/>
                    <a:pt x="0" y="0"/>
                    <a:pt x="2" y="4"/>
                  </a:cubicBezTo>
                  <a:cubicBezTo>
                    <a:pt x="4" y="7"/>
                    <a:pt x="7" y="9"/>
                    <a:pt x="9" y="13"/>
                  </a:cubicBezTo>
                  <a:cubicBezTo>
                    <a:pt x="11" y="18"/>
                    <a:pt x="13" y="23"/>
                    <a:pt x="14" y="28"/>
                  </a:cubicBezTo>
                  <a:cubicBezTo>
                    <a:pt x="13" y="22"/>
                    <a:pt x="10" y="14"/>
                    <a:pt x="7" y="7"/>
                  </a:cubicBezTo>
                  <a:cubicBezTo>
                    <a:pt x="6" y="5"/>
                    <a:pt x="4" y="4"/>
                    <a:pt x="7" y="3"/>
                  </a:cubicBezTo>
                  <a:cubicBezTo>
                    <a:pt x="9" y="2"/>
                    <a:pt x="12" y="3"/>
                    <a:pt x="14" y="4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8" name="Freeform 175">
              <a:extLst>
                <a:ext uri="{FF2B5EF4-FFF2-40B4-BE49-F238E27FC236}">
                  <a16:creationId xmlns:a16="http://schemas.microsoft.com/office/drawing/2014/main" id="{1B6B92B4-8383-4D5E-A27F-8B043F1C5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0" y="2629"/>
              <a:ext cx="32" cy="84"/>
            </a:xfrm>
            <a:custGeom>
              <a:avLst/>
              <a:gdLst>
                <a:gd name="T0" fmla="*/ 110 w 14"/>
                <a:gd name="T1" fmla="*/ 0 h 35"/>
                <a:gd name="T2" fmla="*/ 0 w 14"/>
                <a:gd name="T3" fmla="*/ 197 h 35"/>
                <a:gd name="T4" fmla="*/ 57 w 14"/>
                <a:gd name="T5" fmla="*/ 288 h 35"/>
                <a:gd name="T6" fmla="*/ 167 w 14"/>
                <a:gd name="T7" fmla="*/ 485 h 35"/>
                <a:gd name="T8" fmla="*/ 110 w 14"/>
                <a:gd name="T9" fmla="*/ 317 h 35"/>
                <a:gd name="T10" fmla="*/ 48 w 14"/>
                <a:gd name="T11" fmla="*/ 235 h 35"/>
                <a:gd name="T12" fmla="*/ 85 w 14"/>
                <a:gd name="T13" fmla="*/ 12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35">
                  <a:moveTo>
                    <a:pt x="9" y="0"/>
                  </a:moveTo>
                  <a:cubicBezTo>
                    <a:pt x="4" y="3"/>
                    <a:pt x="1" y="9"/>
                    <a:pt x="0" y="14"/>
                  </a:cubicBezTo>
                  <a:cubicBezTo>
                    <a:pt x="0" y="18"/>
                    <a:pt x="3" y="19"/>
                    <a:pt x="5" y="21"/>
                  </a:cubicBezTo>
                  <a:cubicBezTo>
                    <a:pt x="9" y="25"/>
                    <a:pt x="13" y="31"/>
                    <a:pt x="14" y="35"/>
                  </a:cubicBezTo>
                  <a:cubicBezTo>
                    <a:pt x="14" y="32"/>
                    <a:pt x="11" y="26"/>
                    <a:pt x="9" y="23"/>
                  </a:cubicBezTo>
                  <a:cubicBezTo>
                    <a:pt x="8" y="21"/>
                    <a:pt x="5" y="19"/>
                    <a:pt x="4" y="17"/>
                  </a:cubicBezTo>
                  <a:cubicBezTo>
                    <a:pt x="2" y="13"/>
                    <a:pt x="5" y="5"/>
                    <a:pt x="7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19" name="Freeform 176">
              <a:extLst>
                <a:ext uri="{FF2B5EF4-FFF2-40B4-BE49-F238E27FC236}">
                  <a16:creationId xmlns:a16="http://schemas.microsoft.com/office/drawing/2014/main" id="{1B8918D3-63C3-487D-B3E1-D804CF884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" y="2729"/>
              <a:ext cx="5" cy="10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63 h 4"/>
                <a:gd name="T4" fmla="*/ 0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2" y="4"/>
                    <a:pt x="1" y="1"/>
                    <a:pt x="0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0" name="Freeform 177">
              <a:extLst>
                <a:ext uri="{FF2B5EF4-FFF2-40B4-BE49-F238E27FC236}">
                  <a16:creationId xmlns:a16="http://schemas.microsoft.com/office/drawing/2014/main" id="{66624863-DDE7-451B-AC49-15BDFC6F7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2751"/>
              <a:ext cx="7" cy="12"/>
            </a:xfrm>
            <a:custGeom>
              <a:avLst/>
              <a:gdLst>
                <a:gd name="T0" fmla="*/ 0 w 3"/>
                <a:gd name="T1" fmla="*/ 12 h 5"/>
                <a:gd name="T2" fmla="*/ 28 w 3"/>
                <a:gd name="T3" fmla="*/ 70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1" name="Freeform 178">
              <a:extLst>
                <a:ext uri="{FF2B5EF4-FFF2-40B4-BE49-F238E27FC236}">
                  <a16:creationId xmlns:a16="http://schemas.microsoft.com/office/drawing/2014/main" id="{A33BEB8A-97A3-469B-9037-AE034830D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7" y="2822"/>
              <a:ext cx="29" cy="46"/>
            </a:xfrm>
            <a:custGeom>
              <a:avLst/>
              <a:gdLst>
                <a:gd name="T0" fmla="*/ 125 w 13"/>
                <a:gd name="T1" fmla="*/ 12 h 19"/>
                <a:gd name="T2" fmla="*/ 20 w 13"/>
                <a:gd name="T3" fmla="*/ 87 h 19"/>
                <a:gd name="T4" fmla="*/ 80 w 13"/>
                <a:gd name="T5" fmla="*/ 140 h 19"/>
                <a:gd name="T6" fmla="*/ 145 w 13"/>
                <a:gd name="T7" fmla="*/ 269 h 19"/>
                <a:gd name="T8" fmla="*/ 80 w 13"/>
                <a:gd name="T9" fmla="*/ 128 h 19"/>
                <a:gd name="T10" fmla="*/ 109 w 13"/>
                <a:gd name="T11" fmla="*/ 12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9">
                  <a:moveTo>
                    <a:pt x="11" y="1"/>
                  </a:moveTo>
                  <a:cubicBezTo>
                    <a:pt x="8" y="0"/>
                    <a:pt x="0" y="2"/>
                    <a:pt x="2" y="6"/>
                  </a:cubicBezTo>
                  <a:cubicBezTo>
                    <a:pt x="2" y="8"/>
                    <a:pt x="6" y="9"/>
                    <a:pt x="7" y="10"/>
                  </a:cubicBezTo>
                  <a:cubicBezTo>
                    <a:pt x="9" y="13"/>
                    <a:pt x="11" y="17"/>
                    <a:pt x="13" y="19"/>
                  </a:cubicBezTo>
                  <a:cubicBezTo>
                    <a:pt x="11" y="17"/>
                    <a:pt x="9" y="12"/>
                    <a:pt x="7" y="9"/>
                  </a:cubicBezTo>
                  <a:cubicBezTo>
                    <a:pt x="5" y="5"/>
                    <a:pt x="5" y="3"/>
                    <a:pt x="10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2" name="Freeform 179">
              <a:extLst>
                <a:ext uri="{FF2B5EF4-FFF2-40B4-BE49-F238E27FC236}">
                  <a16:creationId xmlns:a16="http://schemas.microsoft.com/office/drawing/2014/main" id="{48A474CD-4F34-4F04-AB44-0E39208A6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2882"/>
              <a:ext cx="11" cy="34"/>
            </a:xfrm>
            <a:custGeom>
              <a:avLst/>
              <a:gdLst>
                <a:gd name="T0" fmla="*/ 0 w 5"/>
                <a:gd name="T1" fmla="*/ 0 h 14"/>
                <a:gd name="T2" fmla="*/ 33 w 5"/>
                <a:gd name="T3" fmla="*/ 202 h 14"/>
                <a:gd name="T4" fmla="*/ 9 w 5"/>
                <a:gd name="T5" fmla="*/ 1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1" y="4"/>
                    <a:pt x="0" y="11"/>
                    <a:pt x="3" y="14"/>
                  </a:cubicBezTo>
                  <a:cubicBezTo>
                    <a:pt x="5" y="10"/>
                    <a:pt x="3" y="5"/>
                    <a:pt x="1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3" name="Freeform 180">
              <a:extLst>
                <a:ext uri="{FF2B5EF4-FFF2-40B4-BE49-F238E27FC236}">
                  <a16:creationId xmlns:a16="http://schemas.microsoft.com/office/drawing/2014/main" id="{7E265BA8-DB50-4C51-AABA-C0E9FB311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1" y="2789"/>
              <a:ext cx="21" cy="60"/>
            </a:xfrm>
            <a:custGeom>
              <a:avLst/>
              <a:gdLst>
                <a:gd name="T0" fmla="*/ 103 w 9"/>
                <a:gd name="T1" fmla="*/ 0 h 25"/>
                <a:gd name="T2" fmla="*/ 12 w 9"/>
                <a:gd name="T3" fmla="*/ 178 h 25"/>
                <a:gd name="T4" fmla="*/ 0 w 9"/>
                <a:gd name="T5" fmla="*/ 235 h 25"/>
                <a:gd name="T6" fmla="*/ 12 w 9"/>
                <a:gd name="T7" fmla="*/ 264 h 25"/>
                <a:gd name="T8" fmla="*/ 65 w 9"/>
                <a:gd name="T9" fmla="*/ 288 h 25"/>
                <a:gd name="T10" fmla="*/ 114 w 9"/>
                <a:gd name="T11" fmla="*/ 346 h 25"/>
                <a:gd name="T12" fmla="*/ 49 w 9"/>
                <a:gd name="T13" fmla="*/ 264 h 25"/>
                <a:gd name="T14" fmla="*/ 37 w 9"/>
                <a:gd name="T15" fmla="*/ 168 h 25"/>
                <a:gd name="T16" fmla="*/ 86 w 9"/>
                <a:gd name="T17" fmla="*/ 12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" h="25">
                  <a:moveTo>
                    <a:pt x="8" y="0"/>
                  </a:moveTo>
                  <a:cubicBezTo>
                    <a:pt x="1" y="1"/>
                    <a:pt x="2" y="8"/>
                    <a:pt x="1" y="13"/>
                  </a:cubicBezTo>
                  <a:cubicBezTo>
                    <a:pt x="1" y="14"/>
                    <a:pt x="0" y="16"/>
                    <a:pt x="0" y="17"/>
                  </a:cubicBezTo>
                  <a:cubicBezTo>
                    <a:pt x="0" y="19"/>
                    <a:pt x="0" y="18"/>
                    <a:pt x="1" y="19"/>
                  </a:cubicBezTo>
                  <a:cubicBezTo>
                    <a:pt x="2" y="20"/>
                    <a:pt x="4" y="20"/>
                    <a:pt x="5" y="21"/>
                  </a:cubicBezTo>
                  <a:cubicBezTo>
                    <a:pt x="7" y="22"/>
                    <a:pt x="8" y="24"/>
                    <a:pt x="9" y="25"/>
                  </a:cubicBezTo>
                  <a:cubicBezTo>
                    <a:pt x="8" y="22"/>
                    <a:pt x="6" y="21"/>
                    <a:pt x="4" y="19"/>
                  </a:cubicBezTo>
                  <a:cubicBezTo>
                    <a:pt x="3" y="16"/>
                    <a:pt x="3" y="16"/>
                    <a:pt x="3" y="12"/>
                  </a:cubicBezTo>
                  <a:cubicBezTo>
                    <a:pt x="3" y="9"/>
                    <a:pt x="2" y="2"/>
                    <a:pt x="7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4" name="Freeform 181">
              <a:extLst>
                <a:ext uri="{FF2B5EF4-FFF2-40B4-BE49-F238E27FC236}">
                  <a16:creationId xmlns:a16="http://schemas.microsoft.com/office/drawing/2014/main" id="{A8BF8EFD-D2CE-4A6D-8A03-81A83FA9F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2603"/>
              <a:ext cx="32" cy="40"/>
            </a:xfrm>
            <a:custGeom>
              <a:avLst/>
              <a:gdLst>
                <a:gd name="T0" fmla="*/ 57 w 14"/>
                <a:gd name="T1" fmla="*/ 0 h 17"/>
                <a:gd name="T2" fmla="*/ 0 w 14"/>
                <a:gd name="T3" fmla="*/ 184 h 17"/>
                <a:gd name="T4" fmla="*/ 48 w 14"/>
                <a:gd name="T5" fmla="*/ 221 h 17"/>
                <a:gd name="T6" fmla="*/ 121 w 14"/>
                <a:gd name="T7" fmla="*/ 209 h 17"/>
                <a:gd name="T8" fmla="*/ 167 w 14"/>
                <a:gd name="T9" fmla="*/ 221 h 17"/>
                <a:gd name="T10" fmla="*/ 110 w 14"/>
                <a:gd name="T11" fmla="*/ 193 h 17"/>
                <a:gd name="T12" fmla="*/ 48 w 14"/>
                <a:gd name="T13" fmla="*/ 193 h 17"/>
                <a:gd name="T14" fmla="*/ 57 w 14"/>
                <a:gd name="T15" fmla="*/ 28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7">
                  <a:moveTo>
                    <a:pt x="5" y="0"/>
                  </a:moveTo>
                  <a:cubicBezTo>
                    <a:pt x="3" y="4"/>
                    <a:pt x="0" y="10"/>
                    <a:pt x="0" y="14"/>
                  </a:cubicBezTo>
                  <a:cubicBezTo>
                    <a:pt x="1" y="17"/>
                    <a:pt x="1" y="17"/>
                    <a:pt x="4" y="17"/>
                  </a:cubicBezTo>
                  <a:cubicBezTo>
                    <a:pt x="6" y="17"/>
                    <a:pt x="8" y="16"/>
                    <a:pt x="10" y="16"/>
                  </a:cubicBezTo>
                  <a:cubicBezTo>
                    <a:pt x="11" y="16"/>
                    <a:pt x="12" y="17"/>
                    <a:pt x="14" y="17"/>
                  </a:cubicBezTo>
                  <a:cubicBezTo>
                    <a:pt x="12" y="17"/>
                    <a:pt x="11" y="16"/>
                    <a:pt x="9" y="15"/>
                  </a:cubicBezTo>
                  <a:cubicBezTo>
                    <a:pt x="8" y="15"/>
                    <a:pt x="5" y="16"/>
                    <a:pt x="4" y="15"/>
                  </a:cubicBezTo>
                  <a:cubicBezTo>
                    <a:pt x="1" y="13"/>
                    <a:pt x="4" y="4"/>
                    <a:pt x="5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5" name="Freeform 182">
              <a:extLst>
                <a:ext uri="{FF2B5EF4-FFF2-40B4-BE49-F238E27FC236}">
                  <a16:creationId xmlns:a16="http://schemas.microsoft.com/office/drawing/2014/main" id="{F65DE92D-F8AB-4A05-B403-EF125E114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1" y="2705"/>
              <a:ext cx="20" cy="82"/>
            </a:xfrm>
            <a:custGeom>
              <a:avLst/>
              <a:gdLst>
                <a:gd name="T0" fmla="*/ 9 w 9"/>
                <a:gd name="T1" fmla="*/ 29 h 34"/>
                <a:gd name="T2" fmla="*/ 9 w 9"/>
                <a:gd name="T3" fmla="*/ 29 h 34"/>
                <a:gd name="T4" fmla="*/ 98 w 9"/>
                <a:gd name="T5" fmla="*/ 99 h 34"/>
                <a:gd name="T6" fmla="*/ 20 w 9"/>
                <a:gd name="T7" fmla="*/ 478 h 34"/>
                <a:gd name="T8" fmla="*/ 20 w 9"/>
                <a:gd name="T9" fmla="*/ 41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4">
                  <a:moveTo>
                    <a:pt x="1" y="2"/>
                  </a:moveTo>
                  <a:cubicBezTo>
                    <a:pt x="1" y="2"/>
                    <a:pt x="0" y="0"/>
                    <a:pt x="1" y="2"/>
                  </a:cubicBezTo>
                  <a:cubicBezTo>
                    <a:pt x="3" y="4"/>
                    <a:pt x="6" y="6"/>
                    <a:pt x="9" y="7"/>
                  </a:cubicBezTo>
                  <a:cubicBezTo>
                    <a:pt x="4" y="15"/>
                    <a:pt x="4" y="25"/>
                    <a:pt x="2" y="34"/>
                  </a:cubicBezTo>
                  <a:cubicBezTo>
                    <a:pt x="3" y="25"/>
                    <a:pt x="4" y="12"/>
                    <a:pt x="2" y="3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26" name="Oval 183">
              <a:extLst>
                <a:ext uri="{FF2B5EF4-FFF2-40B4-BE49-F238E27FC236}">
                  <a16:creationId xmlns:a16="http://schemas.microsoft.com/office/drawing/2014/main" id="{1224A733-927A-4ACD-B1F6-EB1DA2A48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7" y="2799"/>
              <a:ext cx="9" cy="9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7" name="Oval 184">
              <a:extLst>
                <a:ext uri="{FF2B5EF4-FFF2-40B4-BE49-F238E27FC236}">
                  <a16:creationId xmlns:a16="http://schemas.microsoft.com/office/drawing/2014/main" id="{5ED95E8A-D8BA-4781-B6A7-C89894EB4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1" y="2818"/>
              <a:ext cx="9" cy="9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8" name="Oval 185">
              <a:extLst>
                <a:ext uri="{FF2B5EF4-FFF2-40B4-BE49-F238E27FC236}">
                  <a16:creationId xmlns:a16="http://schemas.microsoft.com/office/drawing/2014/main" id="{2E2F1C72-A958-47F7-92D2-16C876F8B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2980"/>
              <a:ext cx="11" cy="12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29" name="Oval 186">
              <a:extLst>
                <a:ext uri="{FF2B5EF4-FFF2-40B4-BE49-F238E27FC236}">
                  <a16:creationId xmlns:a16="http://schemas.microsoft.com/office/drawing/2014/main" id="{4331DE7A-CC24-49ED-BFF9-33D72708C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9" y="2997"/>
              <a:ext cx="4" cy="7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0" name="Oval 187">
              <a:extLst>
                <a:ext uri="{FF2B5EF4-FFF2-40B4-BE49-F238E27FC236}">
                  <a16:creationId xmlns:a16="http://schemas.microsoft.com/office/drawing/2014/main" id="{62679AAD-B5CE-46F0-954E-09CFBE803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2837"/>
              <a:ext cx="11" cy="12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1" name="Oval 188">
              <a:extLst>
                <a:ext uri="{FF2B5EF4-FFF2-40B4-BE49-F238E27FC236}">
                  <a16:creationId xmlns:a16="http://schemas.microsoft.com/office/drawing/2014/main" id="{79AC90F6-B53F-40F3-A768-E3D882344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8" y="2851"/>
              <a:ext cx="9" cy="10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2" name="Oval 189">
              <a:extLst>
                <a:ext uri="{FF2B5EF4-FFF2-40B4-BE49-F238E27FC236}">
                  <a16:creationId xmlns:a16="http://schemas.microsoft.com/office/drawing/2014/main" id="{7095044C-4219-4716-9B82-937C1E0C6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799"/>
              <a:ext cx="9" cy="9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3" name="Oval 190">
              <a:extLst>
                <a:ext uri="{FF2B5EF4-FFF2-40B4-BE49-F238E27FC236}">
                  <a16:creationId xmlns:a16="http://schemas.microsoft.com/office/drawing/2014/main" id="{E729DFF3-702C-4CF6-BF87-6A11E9C2A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4" y="2911"/>
              <a:ext cx="11" cy="9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4" name="Oval 191">
              <a:extLst>
                <a:ext uri="{FF2B5EF4-FFF2-40B4-BE49-F238E27FC236}">
                  <a16:creationId xmlns:a16="http://schemas.microsoft.com/office/drawing/2014/main" id="{4F7FD808-9C7C-408E-A85C-F588CA112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1" y="2935"/>
              <a:ext cx="4" cy="4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5" name="Oval 192">
              <a:extLst>
                <a:ext uri="{FF2B5EF4-FFF2-40B4-BE49-F238E27FC236}">
                  <a16:creationId xmlns:a16="http://schemas.microsoft.com/office/drawing/2014/main" id="{601E4280-B932-4EB3-A914-A0D2977DB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2703"/>
              <a:ext cx="16" cy="14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6" name="Oval 193">
              <a:extLst>
                <a:ext uri="{FF2B5EF4-FFF2-40B4-BE49-F238E27FC236}">
                  <a16:creationId xmlns:a16="http://schemas.microsoft.com/office/drawing/2014/main" id="{AEE3FE64-AD3E-4BCA-AC3F-0D84C150C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4" y="2741"/>
              <a:ext cx="7" cy="5"/>
            </a:xfrm>
            <a:prstGeom prst="ellipse">
              <a:avLst/>
            </a:pr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37" name="Freeform 194">
              <a:extLst>
                <a:ext uri="{FF2B5EF4-FFF2-40B4-BE49-F238E27FC236}">
                  <a16:creationId xmlns:a16="http://schemas.microsoft.com/office/drawing/2014/main" id="{3656C839-FCCE-4580-B940-189BEE2F5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3398"/>
              <a:ext cx="383" cy="208"/>
            </a:xfrm>
            <a:custGeom>
              <a:avLst/>
              <a:gdLst>
                <a:gd name="T0" fmla="*/ 0 w 171"/>
                <a:gd name="T1" fmla="*/ 748 h 87"/>
                <a:gd name="T2" fmla="*/ 1731 w 171"/>
                <a:gd name="T3" fmla="*/ 0 h 87"/>
                <a:gd name="T4" fmla="*/ 1922 w 171"/>
                <a:gd name="T5" fmla="*/ 641 h 87"/>
                <a:gd name="T6" fmla="*/ 1640 w 171"/>
                <a:gd name="T7" fmla="*/ 354 h 87"/>
                <a:gd name="T8" fmla="*/ 0 w 171"/>
                <a:gd name="T9" fmla="*/ 74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87">
                  <a:moveTo>
                    <a:pt x="0" y="55"/>
                  </a:moveTo>
                  <a:cubicBezTo>
                    <a:pt x="0" y="55"/>
                    <a:pt x="90" y="84"/>
                    <a:pt x="154" y="0"/>
                  </a:cubicBezTo>
                  <a:cubicBezTo>
                    <a:pt x="154" y="0"/>
                    <a:pt x="169" y="20"/>
                    <a:pt x="171" y="47"/>
                  </a:cubicBezTo>
                  <a:cubicBezTo>
                    <a:pt x="171" y="47"/>
                    <a:pt x="163" y="6"/>
                    <a:pt x="146" y="26"/>
                  </a:cubicBezTo>
                  <a:cubicBezTo>
                    <a:pt x="129" y="46"/>
                    <a:pt x="75" y="87"/>
                    <a:pt x="0" y="55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8" name="Freeform 195">
              <a:extLst>
                <a:ext uri="{FF2B5EF4-FFF2-40B4-BE49-F238E27FC236}">
                  <a16:creationId xmlns:a16="http://schemas.microsoft.com/office/drawing/2014/main" id="{F1A6AE8F-493A-4177-A12D-61A0CEEED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3212"/>
              <a:ext cx="79" cy="298"/>
            </a:xfrm>
            <a:custGeom>
              <a:avLst/>
              <a:gdLst>
                <a:gd name="T0" fmla="*/ 264 w 35"/>
                <a:gd name="T1" fmla="*/ 1693 h 125"/>
                <a:gd name="T2" fmla="*/ 11 w 35"/>
                <a:gd name="T3" fmla="*/ 567 h 125"/>
                <a:gd name="T4" fmla="*/ 56 w 35"/>
                <a:gd name="T5" fmla="*/ 501 h 125"/>
                <a:gd name="T6" fmla="*/ 402 w 35"/>
                <a:gd name="T7" fmla="*/ 0 h 125"/>
                <a:gd name="T8" fmla="*/ 174 w 35"/>
                <a:gd name="T9" fmla="*/ 517 h 125"/>
                <a:gd name="T10" fmla="*/ 264 w 35"/>
                <a:gd name="T11" fmla="*/ 1693 h 1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25">
                  <a:moveTo>
                    <a:pt x="23" y="125"/>
                  </a:moveTo>
                  <a:cubicBezTo>
                    <a:pt x="23" y="125"/>
                    <a:pt x="28" y="93"/>
                    <a:pt x="1" y="42"/>
                  </a:cubicBezTo>
                  <a:cubicBezTo>
                    <a:pt x="1" y="42"/>
                    <a:pt x="0" y="37"/>
                    <a:pt x="5" y="37"/>
                  </a:cubicBezTo>
                  <a:cubicBezTo>
                    <a:pt x="10" y="37"/>
                    <a:pt x="28" y="16"/>
                    <a:pt x="35" y="0"/>
                  </a:cubicBezTo>
                  <a:cubicBezTo>
                    <a:pt x="35" y="0"/>
                    <a:pt x="27" y="22"/>
                    <a:pt x="15" y="38"/>
                  </a:cubicBezTo>
                  <a:cubicBezTo>
                    <a:pt x="2" y="53"/>
                    <a:pt x="33" y="81"/>
                    <a:pt x="23" y="125"/>
                  </a:cubicBezTo>
                  <a:close/>
                </a:path>
              </a:pathLst>
            </a:custGeom>
            <a:solidFill>
              <a:srgbClr val="EDCA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39" name="Oval 196">
              <a:extLst>
                <a:ext uri="{FF2B5EF4-FFF2-40B4-BE49-F238E27FC236}">
                  <a16:creationId xmlns:a16="http://schemas.microsoft.com/office/drawing/2014/main" id="{6A74DDDA-5B93-4DA1-8F55-7E6FCCC4B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5" y="3501"/>
              <a:ext cx="24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0" name="Oval 197">
              <a:extLst>
                <a:ext uri="{FF2B5EF4-FFF2-40B4-BE49-F238E27FC236}">
                  <a16:creationId xmlns:a16="http://schemas.microsoft.com/office/drawing/2014/main" id="{EB145EFE-0EE9-4308-AFAE-431CCEAF5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" y="3472"/>
              <a:ext cx="15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5441" name="Freeform 198">
              <a:extLst>
                <a:ext uri="{FF2B5EF4-FFF2-40B4-BE49-F238E27FC236}">
                  <a16:creationId xmlns:a16="http://schemas.microsoft.com/office/drawing/2014/main" id="{0D3F6587-4E38-41BB-B1C3-B0B4A6798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194"/>
              <a:ext cx="289" cy="298"/>
            </a:xfrm>
            <a:custGeom>
              <a:avLst/>
              <a:gdLst>
                <a:gd name="T0" fmla="*/ 0 w 129"/>
                <a:gd name="T1" fmla="*/ 0 h 125"/>
                <a:gd name="T2" fmla="*/ 1340 w 129"/>
                <a:gd name="T3" fmla="*/ 1528 h 125"/>
                <a:gd name="T4" fmla="*/ 1449 w 129"/>
                <a:gd name="T5" fmla="*/ 1693 h 125"/>
                <a:gd name="T6" fmla="*/ 854 w 129"/>
                <a:gd name="T7" fmla="*/ 1693 h 125"/>
                <a:gd name="T8" fmla="*/ 134 w 129"/>
                <a:gd name="T9" fmla="*/ 908 h 125"/>
                <a:gd name="T10" fmla="*/ 405 w 129"/>
                <a:gd name="T11" fmla="*/ 706 h 125"/>
                <a:gd name="T12" fmla="*/ 90 w 129"/>
                <a:gd name="T13" fmla="*/ 801 h 125"/>
                <a:gd name="T14" fmla="*/ 0 w 129"/>
                <a:gd name="T15" fmla="*/ 0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9" h="125">
                  <a:moveTo>
                    <a:pt x="0" y="0"/>
                  </a:moveTo>
                  <a:cubicBezTo>
                    <a:pt x="0" y="0"/>
                    <a:pt x="70" y="105"/>
                    <a:pt x="119" y="113"/>
                  </a:cubicBezTo>
                  <a:cubicBezTo>
                    <a:pt x="119" y="113"/>
                    <a:pt x="126" y="119"/>
                    <a:pt x="129" y="125"/>
                  </a:cubicBezTo>
                  <a:cubicBezTo>
                    <a:pt x="129" y="125"/>
                    <a:pt x="109" y="112"/>
                    <a:pt x="76" y="125"/>
                  </a:cubicBezTo>
                  <a:cubicBezTo>
                    <a:pt x="76" y="125"/>
                    <a:pt x="68" y="60"/>
                    <a:pt x="12" y="67"/>
                  </a:cubicBezTo>
                  <a:cubicBezTo>
                    <a:pt x="12" y="67"/>
                    <a:pt x="21" y="58"/>
                    <a:pt x="36" y="52"/>
                  </a:cubicBezTo>
                  <a:cubicBezTo>
                    <a:pt x="36" y="52"/>
                    <a:pt x="25" y="52"/>
                    <a:pt x="8" y="59"/>
                  </a:cubicBezTo>
                  <a:cubicBezTo>
                    <a:pt x="8" y="59"/>
                    <a:pt x="32" y="42"/>
                    <a:pt x="0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2" name="Freeform 199">
              <a:extLst>
                <a:ext uri="{FF2B5EF4-FFF2-40B4-BE49-F238E27FC236}">
                  <a16:creationId xmlns:a16="http://schemas.microsoft.com/office/drawing/2014/main" id="{A351F871-5FE5-41B7-BB42-7D43E2C0B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1122"/>
              <a:ext cx="674" cy="533"/>
            </a:xfrm>
            <a:custGeom>
              <a:avLst/>
              <a:gdLst>
                <a:gd name="T0" fmla="*/ 0 w 301"/>
                <a:gd name="T1" fmla="*/ 69 h 223"/>
                <a:gd name="T2" fmla="*/ 215 w 301"/>
                <a:gd name="T3" fmla="*/ 354 h 223"/>
                <a:gd name="T4" fmla="*/ 1614 w 301"/>
                <a:gd name="T5" fmla="*/ 1800 h 223"/>
                <a:gd name="T6" fmla="*/ 3379 w 301"/>
                <a:gd name="T7" fmla="*/ 2741 h 223"/>
                <a:gd name="T8" fmla="*/ 3099 w 301"/>
                <a:gd name="T9" fmla="*/ 2182 h 223"/>
                <a:gd name="T10" fmla="*/ 2076 w 301"/>
                <a:gd name="T11" fmla="*/ 1898 h 223"/>
                <a:gd name="T12" fmla="*/ 1424 w 301"/>
                <a:gd name="T13" fmla="*/ 913 h 223"/>
                <a:gd name="T14" fmla="*/ 1113 w 301"/>
                <a:gd name="T15" fmla="*/ 1092 h 223"/>
                <a:gd name="T16" fmla="*/ 0 w 301"/>
                <a:gd name="T17" fmla="*/ 69 h 2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1" h="223">
                  <a:moveTo>
                    <a:pt x="0" y="5"/>
                  </a:moveTo>
                  <a:cubicBezTo>
                    <a:pt x="0" y="5"/>
                    <a:pt x="12" y="14"/>
                    <a:pt x="19" y="26"/>
                  </a:cubicBezTo>
                  <a:cubicBezTo>
                    <a:pt x="25" y="38"/>
                    <a:pt x="109" y="155"/>
                    <a:pt x="144" y="132"/>
                  </a:cubicBezTo>
                  <a:cubicBezTo>
                    <a:pt x="144" y="132"/>
                    <a:pt x="230" y="223"/>
                    <a:pt x="301" y="201"/>
                  </a:cubicBezTo>
                  <a:cubicBezTo>
                    <a:pt x="301" y="201"/>
                    <a:pt x="280" y="193"/>
                    <a:pt x="276" y="160"/>
                  </a:cubicBezTo>
                  <a:cubicBezTo>
                    <a:pt x="276" y="160"/>
                    <a:pt x="215" y="172"/>
                    <a:pt x="185" y="139"/>
                  </a:cubicBezTo>
                  <a:cubicBezTo>
                    <a:pt x="154" y="105"/>
                    <a:pt x="132" y="101"/>
                    <a:pt x="127" y="67"/>
                  </a:cubicBezTo>
                  <a:cubicBezTo>
                    <a:pt x="127" y="67"/>
                    <a:pt x="138" y="113"/>
                    <a:pt x="99" y="80"/>
                  </a:cubicBezTo>
                  <a:cubicBezTo>
                    <a:pt x="60" y="47"/>
                    <a:pt x="19" y="0"/>
                    <a:pt x="0" y="5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3" name="Freeform 200">
              <a:extLst>
                <a:ext uri="{FF2B5EF4-FFF2-40B4-BE49-F238E27FC236}">
                  <a16:creationId xmlns:a16="http://schemas.microsoft.com/office/drawing/2014/main" id="{65061A83-628D-4E1A-8017-9E5ED7E4E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1029"/>
              <a:ext cx="73" cy="115"/>
            </a:xfrm>
            <a:custGeom>
              <a:avLst/>
              <a:gdLst>
                <a:gd name="T0" fmla="*/ 186 w 33"/>
                <a:gd name="T1" fmla="*/ 604 h 48"/>
                <a:gd name="T2" fmla="*/ 303 w 33"/>
                <a:gd name="T3" fmla="*/ 0 h 48"/>
                <a:gd name="T4" fmla="*/ 356 w 33"/>
                <a:gd name="T5" fmla="*/ 661 h 48"/>
                <a:gd name="T6" fmla="*/ 186 w 33"/>
                <a:gd name="T7" fmla="*/ 604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8">
                  <a:moveTo>
                    <a:pt x="17" y="44"/>
                  </a:moveTo>
                  <a:cubicBezTo>
                    <a:pt x="17" y="44"/>
                    <a:pt x="3" y="13"/>
                    <a:pt x="28" y="0"/>
                  </a:cubicBezTo>
                  <a:cubicBezTo>
                    <a:pt x="28" y="0"/>
                    <a:pt x="0" y="29"/>
                    <a:pt x="33" y="48"/>
                  </a:cubicBezTo>
                  <a:lnTo>
                    <a:pt x="17" y="44"/>
                  </a:ln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4" name="Freeform 201">
              <a:extLst>
                <a:ext uri="{FF2B5EF4-FFF2-40B4-BE49-F238E27FC236}">
                  <a16:creationId xmlns:a16="http://schemas.microsoft.com/office/drawing/2014/main" id="{9DD8478D-FB53-4889-9A4E-857BD5D72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1041"/>
              <a:ext cx="233" cy="134"/>
            </a:xfrm>
            <a:custGeom>
              <a:avLst/>
              <a:gdLst>
                <a:gd name="T0" fmla="*/ 1169 w 104"/>
                <a:gd name="T1" fmla="*/ 0 h 56"/>
                <a:gd name="T2" fmla="*/ 1125 w 104"/>
                <a:gd name="T3" fmla="*/ 562 h 56"/>
                <a:gd name="T4" fmla="*/ 526 w 104"/>
                <a:gd name="T5" fmla="*/ 522 h 56"/>
                <a:gd name="T6" fmla="*/ 0 w 104"/>
                <a:gd name="T7" fmla="*/ 81 h 56"/>
                <a:gd name="T8" fmla="*/ 506 w 104"/>
                <a:gd name="T9" fmla="*/ 258 h 56"/>
                <a:gd name="T10" fmla="*/ 1169 w 104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56">
                  <a:moveTo>
                    <a:pt x="104" y="0"/>
                  </a:moveTo>
                  <a:cubicBezTo>
                    <a:pt x="104" y="0"/>
                    <a:pt x="94" y="17"/>
                    <a:pt x="100" y="41"/>
                  </a:cubicBezTo>
                  <a:cubicBezTo>
                    <a:pt x="100" y="41"/>
                    <a:pt x="66" y="56"/>
                    <a:pt x="47" y="38"/>
                  </a:cubicBezTo>
                  <a:cubicBezTo>
                    <a:pt x="29" y="20"/>
                    <a:pt x="6" y="5"/>
                    <a:pt x="0" y="6"/>
                  </a:cubicBezTo>
                  <a:cubicBezTo>
                    <a:pt x="0" y="6"/>
                    <a:pt x="23" y="6"/>
                    <a:pt x="45" y="19"/>
                  </a:cubicBezTo>
                  <a:cubicBezTo>
                    <a:pt x="67" y="33"/>
                    <a:pt x="85" y="40"/>
                    <a:pt x="104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5" name="Freeform 202">
              <a:extLst>
                <a:ext uri="{FF2B5EF4-FFF2-40B4-BE49-F238E27FC236}">
                  <a16:creationId xmlns:a16="http://schemas.microsoft.com/office/drawing/2014/main" id="{BF6EC6D7-19AF-469A-A0DC-0576AEE3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1208"/>
              <a:ext cx="65" cy="153"/>
            </a:xfrm>
            <a:custGeom>
              <a:avLst/>
              <a:gdLst>
                <a:gd name="T0" fmla="*/ 202 w 29"/>
                <a:gd name="T1" fmla="*/ 0 h 64"/>
                <a:gd name="T2" fmla="*/ 101 w 29"/>
                <a:gd name="T3" fmla="*/ 481 h 64"/>
                <a:gd name="T4" fmla="*/ 327 w 29"/>
                <a:gd name="T5" fmla="*/ 794 h 64"/>
                <a:gd name="T6" fmla="*/ 247 w 29"/>
                <a:gd name="T7" fmla="*/ 727 h 64"/>
                <a:gd name="T8" fmla="*/ 202 w 29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64">
                  <a:moveTo>
                    <a:pt x="18" y="0"/>
                  </a:moveTo>
                  <a:cubicBezTo>
                    <a:pt x="18" y="0"/>
                    <a:pt x="1" y="17"/>
                    <a:pt x="9" y="35"/>
                  </a:cubicBezTo>
                  <a:cubicBezTo>
                    <a:pt x="17" y="53"/>
                    <a:pt x="20" y="64"/>
                    <a:pt x="29" y="58"/>
                  </a:cubicBezTo>
                  <a:cubicBezTo>
                    <a:pt x="29" y="58"/>
                    <a:pt x="26" y="60"/>
                    <a:pt x="22" y="53"/>
                  </a:cubicBezTo>
                  <a:cubicBezTo>
                    <a:pt x="17" y="45"/>
                    <a:pt x="0" y="26"/>
                    <a:pt x="18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6" name="Freeform 203">
              <a:extLst>
                <a:ext uri="{FF2B5EF4-FFF2-40B4-BE49-F238E27FC236}">
                  <a16:creationId xmlns:a16="http://schemas.microsoft.com/office/drawing/2014/main" id="{66594A43-D93B-4451-9062-0843059B9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" y="1134"/>
              <a:ext cx="138" cy="201"/>
            </a:xfrm>
            <a:custGeom>
              <a:avLst/>
              <a:gdLst>
                <a:gd name="T0" fmla="*/ 89 w 62"/>
                <a:gd name="T1" fmla="*/ 945 h 84"/>
                <a:gd name="T2" fmla="*/ 234 w 62"/>
                <a:gd name="T3" fmla="*/ 1003 h 84"/>
                <a:gd name="T4" fmla="*/ 432 w 62"/>
                <a:gd name="T5" fmla="*/ 916 h 84"/>
                <a:gd name="T6" fmla="*/ 541 w 62"/>
                <a:gd name="T7" fmla="*/ 325 h 84"/>
                <a:gd name="T8" fmla="*/ 663 w 62"/>
                <a:gd name="T9" fmla="*/ 136 h 84"/>
                <a:gd name="T10" fmla="*/ 0 w 62"/>
                <a:gd name="T11" fmla="*/ 0 h 84"/>
                <a:gd name="T12" fmla="*/ 352 w 62"/>
                <a:gd name="T13" fmla="*/ 258 h 84"/>
                <a:gd name="T14" fmla="*/ 323 w 62"/>
                <a:gd name="T15" fmla="*/ 617 h 84"/>
                <a:gd name="T16" fmla="*/ 89 w 62"/>
                <a:gd name="T17" fmla="*/ 945 h 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2" h="84">
                  <a:moveTo>
                    <a:pt x="8" y="69"/>
                  </a:moveTo>
                  <a:cubicBezTo>
                    <a:pt x="8" y="69"/>
                    <a:pt x="18" y="71"/>
                    <a:pt x="21" y="73"/>
                  </a:cubicBezTo>
                  <a:cubicBezTo>
                    <a:pt x="25" y="76"/>
                    <a:pt x="43" y="84"/>
                    <a:pt x="39" y="67"/>
                  </a:cubicBezTo>
                  <a:cubicBezTo>
                    <a:pt x="35" y="49"/>
                    <a:pt x="39" y="31"/>
                    <a:pt x="49" y="24"/>
                  </a:cubicBezTo>
                  <a:cubicBezTo>
                    <a:pt x="58" y="18"/>
                    <a:pt x="62" y="11"/>
                    <a:pt x="60" y="10"/>
                  </a:cubicBezTo>
                  <a:cubicBezTo>
                    <a:pt x="58" y="8"/>
                    <a:pt x="31" y="27"/>
                    <a:pt x="0" y="0"/>
                  </a:cubicBezTo>
                  <a:cubicBezTo>
                    <a:pt x="0" y="0"/>
                    <a:pt x="15" y="18"/>
                    <a:pt x="32" y="19"/>
                  </a:cubicBezTo>
                  <a:cubicBezTo>
                    <a:pt x="49" y="20"/>
                    <a:pt x="27" y="29"/>
                    <a:pt x="29" y="45"/>
                  </a:cubicBezTo>
                  <a:cubicBezTo>
                    <a:pt x="30" y="62"/>
                    <a:pt x="46" y="74"/>
                    <a:pt x="8" y="69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7" name="Freeform 204">
              <a:extLst>
                <a:ext uri="{FF2B5EF4-FFF2-40B4-BE49-F238E27FC236}">
                  <a16:creationId xmlns:a16="http://schemas.microsoft.com/office/drawing/2014/main" id="{1C57A36F-496D-4A79-86ED-7C111AFDE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1325"/>
              <a:ext cx="159" cy="222"/>
            </a:xfrm>
            <a:custGeom>
              <a:avLst/>
              <a:gdLst>
                <a:gd name="T0" fmla="*/ 0 w 71"/>
                <a:gd name="T1" fmla="*/ 0 h 93"/>
                <a:gd name="T2" fmla="*/ 316 w 71"/>
                <a:gd name="T3" fmla="*/ 246 h 93"/>
                <a:gd name="T4" fmla="*/ 708 w 71"/>
                <a:gd name="T5" fmla="*/ 924 h 93"/>
                <a:gd name="T6" fmla="*/ 663 w 71"/>
                <a:gd name="T7" fmla="*/ 1167 h 93"/>
                <a:gd name="T8" fmla="*/ 65 w 71"/>
                <a:gd name="T9" fmla="*/ 843 h 93"/>
                <a:gd name="T10" fmla="*/ 607 w 71"/>
                <a:gd name="T11" fmla="*/ 981 h 93"/>
                <a:gd name="T12" fmla="*/ 327 w 71"/>
                <a:gd name="T13" fmla="*/ 432 h 93"/>
                <a:gd name="T14" fmla="*/ 0 w 71"/>
                <a:gd name="T15" fmla="*/ 0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1" h="93">
                  <a:moveTo>
                    <a:pt x="0" y="0"/>
                  </a:moveTo>
                  <a:cubicBezTo>
                    <a:pt x="0" y="0"/>
                    <a:pt x="23" y="8"/>
                    <a:pt x="28" y="18"/>
                  </a:cubicBezTo>
                  <a:cubicBezTo>
                    <a:pt x="33" y="28"/>
                    <a:pt x="59" y="49"/>
                    <a:pt x="63" y="68"/>
                  </a:cubicBezTo>
                  <a:cubicBezTo>
                    <a:pt x="67" y="87"/>
                    <a:pt x="71" y="93"/>
                    <a:pt x="59" y="86"/>
                  </a:cubicBezTo>
                  <a:cubicBezTo>
                    <a:pt x="47" y="79"/>
                    <a:pt x="15" y="64"/>
                    <a:pt x="6" y="62"/>
                  </a:cubicBezTo>
                  <a:cubicBezTo>
                    <a:pt x="6" y="62"/>
                    <a:pt x="58" y="83"/>
                    <a:pt x="54" y="72"/>
                  </a:cubicBezTo>
                  <a:cubicBezTo>
                    <a:pt x="51" y="60"/>
                    <a:pt x="35" y="41"/>
                    <a:pt x="29" y="32"/>
                  </a:cubicBezTo>
                  <a:cubicBezTo>
                    <a:pt x="24" y="24"/>
                    <a:pt x="27" y="13"/>
                    <a:pt x="0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8" name="Freeform 205">
              <a:extLst>
                <a:ext uri="{FF2B5EF4-FFF2-40B4-BE49-F238E27FC236}">
                  <a16:creationId xmlns:a16="http://schemas.microsoft.com/office/drawing/2014/main" id="{83CE04EC-34AC-42CB-A342-D37ACE500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359"/>
              <a:ext cx="123" cy="179"/>
            </a:xfrm>
            <a:custGeom>
              <a:avLst/>
              <a:gdLst>
                <a:gd name="T0" fmla="*/ 81 w 55"/>
                <a:gd name="T1" fmla="*/ 0 h 75"/>
                <a:gd name="T2" fmla="*/ 20 w 55"/>
                <a:gd name="T3" fmla="*/ 148 h 75"/>
                <a:gd name="T4" fmla="*/ 416 w 55"/>
                <a:gd name="T5" fmla="*/ 1019 h 75"/>
                <a:gd name="T6" fmla="*/ 615 w 55"/>
                <a:gd name="T7" fmla="*/ 883 h 75"/>
                <a:gd name="T8" fmla="*/ 405 w 55"/>
                <a:gd name="T9" fmla="*/ 735 h 75"/>
                <a:gd name="T10" fmla="*/ 81 w 55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5" h="75">
                  <a:moveTo>
                    <a:pt x="7" y="0"/>
                  </a:moveTo>
                  <a:cubicBezTo>
                    <a:pt x="7" y="0"/>
                    <a:pt x="0" y="7"/>
                    <a:pt x="2" y="11"/>
                  </a:cubicBezTo>
                  <a:cubicBezTo>
                    <a:pt x="3" y="16"/>
                    <a:pt x="35" y="48"/>
                    <a:pt x="37" y="75"/>
                  </a:cubicBezTo>
                  <a:cubicBezTo>
                    <a:pt x="37" y="75"/>
                    <a:pt x="46" y="67"/>
                    <a:pt x="55" y="65"/>
                  </a:cubicBezTo>
                  <a:cubicBezTo>
                    <a:pt x="55" y="65"/>
                    <a:pt x="40" y="67"/>
                    <a:pt x="36" y="54"/>
                  </a:cubicBezTo>
                  <a:cubicBezTo>
                    <a:pt x="31" y="42"/>
                    <a:pt x="0" y="14"/>
                    <a:pt x="7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49" name="Freeform 206">
              <a:extLst>
                <a:ext uri="{FF2B5EF4-FFF2-40B4-BE49-F238E27FC236}">
                  <a16:creationId xmlns:a16="http://schemas.microsoft.com/office/drawing/2014/main" id="{00A745DC-DBCA-47EF-A902-2F375DE0A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0" y="1065"/>
              <a:ext cx="421" cy="110"/>
            </a:xfrm>
            <a:custGeom>
              <a:avLst/>
              <a:gdLst>
                <a:gd name="T0" fmla="*/ 0 w 188"/>
                <a:gd name="T1" fmla="*/ 148 h 46"/>
                <a:gd name="T2" fmla="*/ 392 w 188"/>
                <a:gd name="T3" fmla="*/ 41 h 46"/>
                <a:gd name="T4" fmla="*/ 1765 w 188"/>
                <a:gd name="T5" fmla="*/ 464 h 46"/>
                <a:gd name="T6" fmla="*/ 1942 w 188"/>
                <a:gd name="T7" fmla="*/ 629 h 46"/>
                <a:gd name="T8" fmla="*/ 1751 w 188"/>
                <a:gd name="T9" fmla="*/ 502 h 46"/>
                <a:gd name="T10" fmla="*/ 571 w 188"/>
                <a:gd name="T11" fmla="*/ 127 h 46"/>
                <a:gd name="T12" fmla="*/ 0 w 188"/>
                <a:gd name="T13" fmla="*/ 148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8" h="46">
                  <a:moveTo>
                    <a:pt x="0" y="11"/>
                  </a:moveTo>
                  <a:cubicBezTo>
                    <a:pt x="0" y="11"/>
                    <a:pt x="12" y="0"/>
                    <a:pt x="35" y="3"/>
                  </a:cubicBezTo>
                  <a:cubicBezTo>
                    <a:pt x="58" y="7"/>
                    <a:pt x="149" y="32"/>
                    <a:pt x="157" y="34"/>
                  </a:cubicBezTo>
                  <a:cubicBezTo>
                    <a:pt x="165" y="37"/>
                    <a:pt x="188" y="45"/>
                    <a:pt x="173" y="46"/>
                  </a:cubicBezTo>
                  <a:cubicBezTo>
                    <a:pt x="173" y="46"/>
                    <a:pt x="178" y="41"/>
                    <a:pt x="156" y="37"/>
                  </a:cubicBezTo>
                  <a:cubicBezTo>
                    <a:pt x="134" y="33"/>
                    <a:pt x="73" y="10"/>
                    <a:pt x="51" y="9"/>
                  </a:cubicBezTo>
                  <a:cubicBezTo>
                    <a:pt x="28" y="7"/>
                    <a:pt x="19" y="0"/>
                    <a:pt x="0" y="11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0" name="Freeform 207">
              <a:extLst>
                <a:ext uri="{FF2B5EF4-FFF2-40B4-BE49-F238E27FC236}">
                  <a16:creationId xmlns:a16="http://schemas.microsoft.com/office/drawing/2014/main" id="{7D8EEBBA-B215-45AA-BDE1-9FC113F42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926"/>
              <a:ext cx="282" cy="137"/>
            </a:xfrm>
            <a:custGeom>
              <a:avLst/>
              <a:gdLst>
                <a:gd name="T0" fmla="*/ 20 w 126"/>
                <a:gd name="T1" fmla="*/ 139 h 57"/>
                <a:gd name="T2" fmla="*/ 517 w 126"/>
                <a:gd name="T3" fmla="*/ 99 h 57"/>
                <a:gd name="T4" fmla="*/ 1052 w 126"/>
                <a:gd name="T5" fmla="*/ 445 h 57"/>
                <a:gd name="T6" fmla="*/ 1186 w 126"/>
                <a:gd name="T7" fmla="*/ 791 h 57"/>
                <a:gd name="T8" fmla="*/ 1177 w 126"/>
                <a:gd name="T9" fmla="*/ 642 h 57"/>
                <a:gd name="T10" fmla="*/ 392 w 126"/>
                <a:gd name="T11" fmla="*/ 99 h 57"/>
                <a:gd name="T12" fmla="*/ 20 w 126"/>
                <a:gd name="T13" fmla="*/ 139 h 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6" h="57">
                  <a:moveTo>
                    <a:pt x="2" y="10"/>
                  </a:moveTo>
                  <a:cubicBezTo>
                    <a:pt x="2" y="10"/>
                    <a:pt x="25" y="0"/>
                    <a:pt x="46" y="7"/>
                  </a:cubicBezTo>
                  <a:cubicBezTo>
                    <a:pt x="67" y="13"/>
                    <a:pt x="78" y="16"/>
                    <a:pt x="94" y="32"/>
                  </a:cubicBezTo>
                  <a:cubicBezTo>
                    <a:pt x="110" y="47"/>
                    <a:pt x="126" y="54"/>
                    <a:pt x="106" y="57"/>
                  </a:cubicBezTo>
                  <a:cubicBezTo>
                    <a:pt x="106" y="57"/>
                    <a:pt x="120" y="53"/>
                    <a:pt x="105" y="46"/>
                  </a:cubicBezTo>
                  <a:cubicBezTo>
                    <a:pt x="90" y="38"/>
                    <a:pt x="71" y="9"/>
                    <a:pt x="35" y="7"/>
                  </a:cubicBezTo>
                  <a:cubicBezTo>
                    <a:pt x="0" y="5"/>
                    <a:pt x="2" y="10"/>
                    <a:pt x="2" y="1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1" name="Freeform 208">
              <a:extLst>
                <a:ext uri="{FF2B5EF4-FFF2-40B4-BE49-F238E27FC236}">
                  <a16:creationId xmlns:a16="http://schemas.microsoft.com/office/drawing/2014/main" id="{CF357545-480B-4B23-8419-F5FF441FF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082"/>
              <a:ext cx="97" cy="160"/>
            </a:xfrm>
            <a:custGeom>
              <a:avLst/>
              <a:gdLst>
                <a:gd name="T0" fmla="*/ 494 w 43"/>
                <a:gd name="T1" fmla="*/ 0 h 67"/>
                <a:gd name="T2" fmla="*/ 174 w 43"/>
                <a:gd name="T3" fmla="*/ 912 h 67"/>
                <a:gd name="T4" fmla="*/ 494 w 43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7">
                  <a:moveTo>
                    <a:pt x="43" y="0"/>
                  </a:moveTo>
                  <a:cubicBezTo>
                    <a:pt x="43" y="0"/>
                    <a:pt x="11" y="15"/>
                    <a:pt x="15" y="67"/>
                  </a:cubicBezTo>
                  <a:cubicBezTo>
                    <a:pt x="15" y="67"/>
                    <a:pt x="0" y="16"/>
                    <a:pt x="43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2" name="Freeform 209">
              <a:extLst>
                <a:ext uri="{FF2B5EF4-FFF2-40B4-BE49-F238E27FC236}">
                  <a16:creationId xmlns:a16="http://schemas.microsoft.com/office/drawing/2014/main" id="{05CD936C-F12F-4F12-B142-381A279AB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852"/>
              <a:ext cx="159" cy="129"/>
            </a:xfrm>
            <a:custGeom>
              <a:avLst/>
              <a:gdLst>
                <a:gd name="T0" fmla="*/ 405 w 71"/>
                <a:gd name="T1" fmla="*/ 0 h 54"/>
                <a:gd name="T2" fmla="*/ 741 w 71"/>
                <a:gd name="T3" fmla="*/ 382 h 54"/>
                <a:gd name="T4" fmla="*/ 0 w 71"/>
                <a:gd name="T5" fmla="*/ 736 h 54"/>
                <a:gd name="T6" fmla="*/ 481 w 71"/>
                <a:gd name="T7" fmla="*/ 394 h 54"/>
                <a:gd name="T8" fmla="*/ 405 w 71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4">
                  <a:moveTo>
                    <a:pt x="36" y="0"/>
                  </a:moveTo>
                  <a:cubicBezTo>
                    <a:pt x="36" y="0"/>
                    <a:pt x="71" y="19"/>
                    <a:pt x="66" y="28"/>
                  </a:cubicBezTo>
                  <a:cubicBezTo>
                    <a:pt x="61" y="36"/>
                    <a:pt x="45" y="21"/>
                    <a:pt x="0" y="54"/>
                  </a:cubicBezTo>
                  <a:cubicBezTo>
                    <a:pt x="0" y="54"/>
                    <a:pt x="20" y="33"/>
                    <a:pt x="43" y="29"/>
                  </a:cubicBezTo>
                  <a:cubicBezTo>
                    <a:pt x="66" y="25"/>
                    <a:pt x="59" y="16"/>
                    <a:pt x="36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3" name="Freeform 210">
              <a:extLst>
                <a:ext uri="{FF2B5EF4-FFF2-40B4-BE49-F238E27FC236}">
                  <a16:creationId xmlns:a16="http://schemas.microsoft.com/office/drawing/2014/main" id="{E3681512-5649-4A49-9A3F-F288CEB9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807"/>
              <a:ext cx="221" cy="105"/>
            </a:xfrm>
            <a:custGeom>
              <a:avLst/>
              <a:gdLst>
                <a:gd name="T0" fmla="*/ 0 w 99"/>
                <a:gd name="T1" fmla="*/ 0 h 44"/>
                <a:gd name="T2" fmla="*/ 522 w 99"/>
                <a:gd name="T3" fmla="*/ 432 h 44"/>
                <a:gd name="T4" fmla="*/ 732 w 99"/>
                <a:gd name="T5" fmla="*/ 382 h 44"/>
                <a:gd name="T6" fmla="*/ 1101 w 99"/>
                <a:gd name="T7" fmla="*/ 98 h 44"/>
                <a:gd name="T8" fmla="*/ 768 w 99"/>
                <a:gd name="T9" fmla="*/ 284 h 44"/>
                <a:gd name="T10" fmla="*/ 433 w 99"/>
                <a:gd name="T11" fmla="*/ 274 h 44"/>
                <a:gd name="T12" fmla="*/ 0 w 99"/>
                <a:gd name="T13" fmla="*/ 0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44">
                  <a:moveTo>
                    <a:pt x="0" y="0"/>
                  </a:moveTo>
                  <a:cubicBezTo>
                    <a:pt x="0" y="0"/>
                    <a:pt x="38" y="21"/>
                    <a:pt x="47" y="32"/>
                  </a:cubicBezTo>
                  <a:cubicBezTo>
                    <a:pt x="55" y="44"/>
                    <a:pt x="59" y="32"/>
                    <a:pt x="66" y="28"/>
                  </a:cubicBezTo>
                  <a:cubicBezTo>
                    <a:pt x="72" y="24"/>
                    <a:pt x="85" y="9"/>
                    <a:pt x="99" y="7"/>
                  </a:cubicBezTo>
                  <a:cubicBezTo>
                    <a:pt x="99" y="7"/>
                    <a:pt x="88" y="7"/>
                    <a:pt x="69" y="21"/>
                  </a:cubicBezTo>
                  <a:cubicBezTo>
                    <a:pt x="51" y="35"/>
                    <a:pt x="56" y="32"/>
                    <a:pt x="39" y="20"/>
                  </a:cubicBezTo>
                  <a:cubicBezTo>
                    <a:pt x="23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4" name="Freeform 211">
              <a:extLst>
                <a:ext uri="{FF2B5EF4-FFF2-40B4-BE49-F238E27FC236}">
                  <a16:creationId xmlns:a16="http://schemas.microsoft.com/office/drawing/2014/main" id="{2BD30D99-DC52-4D35-91E0-6497529B8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917"/>
              <a:ext cx="226" cy="134"/>
            </a:xfrm>
            <a:custGeom>
              <a:avLst/>
              <a:gdLst>
                <a:gd name="T0" fmla="*/ 0 w 101"/>
                <a:gd name="T1" fmla="*/ 304 h 56"/>
                <a:gd name="T2" fmla="*/ 380 w 101"/>
                <a:gd name="T3" fmla="*/ 629 h 56"/>
                <a:gd name="T4" fmla="*/ 550 w 101"/>
                <a:gd name="T5" fmla="*/ 601 h 56"/>
                <a:gd name="T6" fmla="*/ 1132 w 101"/>
                <a:gd name="T7" fmla="*/ 0 h 56"/>
                <a:gd name="T8" fmla="*/ 535 w 101"/>
                <a:gd name="T9" fmla="*/ 464 h 56"/>
                <a:gd name="T10" fmla="*/ 0 w 101"/>
                <a:gd name="T11" fmla="*/ 304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56">
                  <a:moveTo>
                    <a:pt x="0" y="22"/>
                  </a:moveTo>
                  <a:cubicBezTo>
                    <a:pt x="0" y="22"/>
                    <a:pt x="29" y="38"/>
                    <a:pt x="34" y="46"/>
                  </a:cubicBezTo>
                  <a:cubicBezTo>
                    <a:pt x="39" y="54"/>
                    <a:pt x="45" y="56"/>
                    <a:pt x="49" y="44"/>
                  </a:cubicBezTo>
                  <a:cubicBezTo>
                    <a:pt x="54" y="33"/>
                    <a:pt x="71" y="4"/>
                    <a:pt x="101" y="0"/>
                  </a:cubicBezTo>
                  <a:cubicBezTo>
                    <a:pt x="101" y="0"/>
                    <a:pt x="65" y="2"/>
                    <a:pt x="48" y="34"/>
                  </a:cubicBezTo>
                  <a:cubicBezTo>
                    <a:pt x="36" y="55"/>
                    <a:pt x="25" y="25"/>
                    <a:pt x="0" y="22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5" name="Freeform 212">
              <a:extLst>
                <a:ext uri="{FF2B5EF4-FFF2-40B4-BE49-F238E27FC236}">
                  <a16:creationId xmlns:a16="http://schemas.microsoft.com/office/drawing/2014/main" id="{6941063F-52D0-475E-A517-36EEBD1D4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" y="1005"/>
              <a:ext cx="53" cy="60"/>
            </a:xfrm>
            <a:custGeom>
              <a:avLst/>
              <a:gdLst>
                <a:gd name="T0" fmla="*/ 133 w 24"/>
                <a:gd name="T1" fmla="*/ 0 h 25"/>
                <a:gd name="T2" fmla="*/ 33 w 24"/>
                <a:gd name="T3" fmla="*/ 276 h 25"/>
                <a:gd name="T4" fmla="*/ 258 w 24"/>
                <a:gd name="T5" fmla="*/ 346 h 25"/>
                <a:gd name="T6" fmla="*/ 64 w 24"/>
                <a:gd name="T7" fmla="*/ 235 h 25"/>
                <a:gd name="T8" fmla="*/ 133 w 24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5">
                  <a:moveTo>
                    <a:pt x="12" y="0"/>
                  </a:moveTo>
                  <a:cubicBezTo>
                    <a:pt x="12" y="0"/>
                    <a:pt x="0" y="16"/>
                    <a:pt x="3" y="20"/>
                  </a:cubicBezTo>
                  <a:cubicBezTo>
                    <a:pt x="5" y="22"/>
                    <a:pt x="17" y="22"/>
                    <a:pt x="24" y="25"/>
                  </a:cubicBezTo>
                  <a:cubicBezTo>
                    <a:pt x="24" y="25"/>
                    <a:pt x="6" y="21"/>
                    <a:pt x="6" y="17"/>
                  </a:cubicBezTo>
                  <a:cubicBezTo>
                    <a:pt x="7" y="14"/>
                    <a:pt x="7" y="7"/>
                    <a:pt x="12" y="0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6" name="Freeform 213">
              <a:extLst>
                <a:ext uri="{FF2B5EF4-FFF2-40B4-BE49-F238E27FC236}">
                  <a16:creationId xmlns:a16="http://schemas.microsoft.com/office/drawing/2014/main" id="{8E511950-C13A-4C58-B7B8-13FC84CCC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072"/>
              <a:ext cx="302" cy="74"/>
            </a:xfrm>
            <a:custGeom>
              <a:avLst/>
              <a:gdLst>
                <a:gd name="T0" fmla="*/ 1512 w 135"/>
                <a:gd name="T1" fmla="*/ 12 h 31"/>
                <a:gd name="T2" fmla="*/ 1311 w 135"/>
                <a:gd name="T3" fmla="*/ 325 h 31"/>
                <a:gd name="T4" fmla="*/ 1121 w 135"/>
                <a:gd name="T5" fmla="*/ 353 h 31"/>
                <a:gd name="T6" fmla="*/ 0 w 135"/>
                <a:gd name="T7" fmla="*/ 0 h 31"/>
                <a:gd name="T8" fmla="*/ 1065 w 135"/>
                <a:gd name="T9" fmla="*/ 275 h 31"/>
                <a:gd name="T10" fmla="*/ 1295 w 135"/>
                <a:gd name="T11" fmla="*/ 234 h 31"/>
                <a:gd name="T12" fmla="*/ 1512 w 135"/>
                <a:gd name="T13" fmla="*/ 12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5" h="31">
                  <a:moveTo>
                    <a:pt x="135" y="1"/>
                  </a:moveTo>
                  <a:cubicBezTo>
                    <a:pt x="135" y="1"/>
                    <a:pt x="121" y="17"/>
                    <a:pt x="117" y="24"/>
                  </a:cubicBezTo>
                  <a:cubicBezTo>
                    <a:pt x="112" y="31"/>
                    <a:pt x="111" y="29"/>
                    <a:pt x="100" y="26"/>
                  </a:cubicBezTo>
                  <a:cubicBezTo>
                    <a:pt x="89" y="24"/>
                    <a:pt x="0" y="0"/>
                    <a:pt x="0" y="0"/>
                  </a:cubicBezTo>
                  <a:cubicBezTo>
                    <a:pt x="0" y="0"/>
                    <a:pt x="88" y="18"/>
                    <a:pt x="95" y="20"/>
                  </a:cubicBezTo>
                  <a:cubicBezTo>
                    <a:pt x="102" y="22"/>
                    <a:pt x="108" y="27"/>
                    <a:pt x="116" y="17"/>
                  </a:cubicBezTo>
                  <a:cubicBezTo>
                    <a:pt x="124" y="7"/>
                    <a:pt x="135" y="1"/>
                    <a:pt x="135" y="1"/>
                  </a:cubicBezTo>
                  <a:close/>
                </a:path>
              </a:pathLst>
            </a:custGeom>
            <a:solidFill>
              <a:srgbClr val="DFB1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7" name="Freeform 214">
              <a:extLst>
                <a:ext uri="{FF2B5EF4-FFF2-40B4-BE49-F238E27FC236}">
                  <a16:creationId xmlns:a16="http://schemas.microsoft.com/office/drawing/2014/main" id="{E062979D-360E-4714-B67F-05A0915B0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" y="1177"/>
              <a:ext cx="146" cy="313"/>
            </a:xfrm>
            <a:custGeom>
              <a:avLst/>
              <a:gdLst>
                <a:gd name="T0" fmla="*/ 737 w 65"/>
                <a:gd name="T1" fmla="*/ 0 h 131"/>
                <a:gd name="T2" fmla="*/ 238 w 65"/>
                <a:gd name="T3" fmla="*/ 547 h 131"/>
                <a:gd name="T4" fmla="*/ 263 w 65"/>
                <a:gd name="T5" fmla="*/ 1352 h 131"/>
                <a:gd name="T6" fmla="*/ 384 w 65"/>
                <a:gd name="T7" fmla="*/ 1787 h 131"/>
                <a:gd name="T8" fmla="*/ 182 w 65"/>
                <a:gd name="T9" fmla="*/ 1307 h 131"/>
                <a:gd name="T10" fmla="*/ 737 w 65"/>
                <a:gd name="T11" fmla="*/ 0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131">
                  <a:moveTo>
                    <a:pt x="65" y="0"/>
                  </a:moveTo>
                  <a:cubicBezTo>
                    <a:pt x="65" y="0"/>
                    <a:pt x="33" y="9"/>
                    <a:pt x="21" y="40"/>
                  </a:cubicBezTo>
                  <a:cubicBezTo>
                    <a:pt x="9" y="70"/>
                    <a:pt x="18" y="91"/>
                    <a:pt x="23" y="99"/>
                  </a:cubicBezTo>
                  <a:cubicBezTo>
                    <a:pt x="28" y="106"/>
                    <a:pt x="34" y="131"/>
                    <a:pt x="34" y="131"/>
                  </a:cubicBezTo>
                  <a:cubicBezTo>
                    <a:pt x="34" y="131"/>
                    <a:pt x="29" y="111"/>
                    <a:pt x="16" y="96"/>
                  </a:cubicBezTo>
                  <a:cubicBezTo>
                    <a:pt x="4" y="81"/>
                    <a:pt x="0" y="12"/>
                    <a:pt x="65" y="0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8" name="Freeform 215">
              <a:extLst>
                <a:ext uri="{FF2B5EF4-FFF2-40B4-BE49-F238E27FC236}">
                  <a16:creationId xmlns:a16="http://schemas.microsoft.com/office/drawing/2014/main" id="{D691CDF6-1958-4B2F-96BB-8227C2357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1106"/>
              <a:ext cx="63" cy="169"/>
            </a:xfrm>
            <a:custGeom>
              <a:avLst/>
              <a:gdLst>
                <a:gd name="T0" fmla="*/ 320 w 28"/>
                <a:gd name="T1" fmla="*/ 0 h 71"/>
                <a:gd name="T2" fmla="*/ 137 w 28"/>
                <a:gd name="T3" fmla="*/ 957 h 71"/>
                <a:gd name="T4" fmla="*/ 320 w 28"/>
                <a:gd name="T5" fmla="*/ 0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71">
                  <a:moveTo>
                    <a:pt x="28" y="0"/>
                  </a:moveTo>
                  <a:cubicBezTo>
                    <a:pt x="28" y="0"/>
                    <a:pt x="0" y="25"/>
                    <a:pt x="12" y="71"/>
                  </a:cubicBezTo>
                  <a:cubicBezTo>
                    <a:pt x="12" y="71"/>
                    <a:pt x="7" y="33"/>
                    <a:pt x="28" y="0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59" name="Freeform 216">
              <a:extLst>
                <a:ext uri="{FF2B5EF4-FFF2-40B4-BE49-F238E27FC236}">
                  <a16:creationId xmlns:a16="http://schemas.microsoft.com/office/drawing/2014/main" id="{B49C21D4-9DC3-4592-9BE6-CF1E2BF0D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950"/>
              <a:ext cx="213" cy="258"/>
            </a:xfrm>
            <a:custGeom>
              <a:avLst/>
              <a:gdLst>
                <a:gd name="T0" fmla="*/ 1072 w 95"/>
                <a:gd name="T1" fmla="*/ 12 h 108"/>
                <a:gd name="T2" fmla="*/ 879 w 95"/>
                <a:gd name="T3" fmla="*/ 12 h 108"/>
                <a:gd name="T4" fmla="*/ 709 w 95"/>
                <a:gd name="T5" fmla="*/ 98 h 108"/>
                <a:gd name="T6" fmla="*/ 352 w 95"/>
                <a:gd name="T7" fmla="*/ 354 h 108"/>
                <a:gd name="T8" fmla="*/ 262 w 95"/>
                <a:gd name="T9" fmla="*/ 1051 h 108"/>
                <a:gd name="T10" fmla="*/ 700 w 95"/>
                <a:gd name="T11" fmla="*/ 1472 h 108"/>
                <a:gd name="T12" fmla="*/ 587 w 95"/>
                <a:gd name="T13" fmla="*/ 1266 h 108"/>
                <a:gd name="T14" fmla="*/ 428 w 95"/>
                <a:gd name="T15" fmla="*/ 1118 h 108"/>
                <a:gd name="T16" fmla="*/ 316 w 95"/>
                <a:gd name="T17" fmla="*/ 707 h 108"/>
                <a:gd name="T18" fmla="*/ 563 w 95"/>
                <a:gd name="T19" fmla="*/ 303 h 108"/>
                <a:gd name="T20" fmla="*/ 915 w 95"/>
                <a:gd name="T21" fmla="*/ 41 h 108"/>
                <a:gd name="T22" fmla="*/ 1072 w 95"/>
                <a:gd name="T23" fmla="*/ 29 h 1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5" h="108">
                  <a:moveTo>
                    <a:pt x="95" y="1"/>
                  </a:moveTo>
                  <a:cubicBezTo>
                    <a:pt x="89" y="1"/>
                    <a:pt x="84" y="0"/>
                    <a:pt x="78" y="1"/>
                  </a:cubicBezTo>
                  <a:cubicBezTo>
                    <a:pt x="72" y="2"/>
                    <a:pt x="68" y="4"/>
                    <a:pt x="63" y="7"/>
                  </a:cubicBezTo>
                  <a:cubicBezTo>
                    <a:pt x="52" y="13"/>
                    <a:pt x="40" y="18"/>
                    <a:pt x="31" y="26"/>
                  </a:cubicBezTo>
                  <a:cubicBezTo>
                    <a:pt x="14" y="41"/>
                    <a:pt x="0" y="62"/>
                    <a:pt x="23" y="77"/>
                  </a:cubicBezTo>
                  <a:cubicBezTo>
                    <a:pt x="37" y="86"/>
                    <a:pt x="53" y="93"/>
                    <a:pt x="62" y="108"/>
                  </a:cubicBezTo>
                  <a:cubicBezTo>
                    <a:pt x="59" y="102"/>
                    <a:pt x="57" y="98"/>
                    <a:pt x="52" y="93"/>
                  </a:cubicBezTo>
                  <a:cubicBezTo>
                    <a:pt x="48" y="89"/>
                    <a:pt x="43" y="86"/>
                    <a:pt x="38" y="82"/>
                  </a:cubicBezTo>
                  <a:cubicBezTo>
                    <a:pt x="30" y="75"/>
                    <a:pt x="24" y="64"/>
                    <a:pt x="28" y="52"/>
                  </a:cubicBezTo>
                  <a:cubicBezTo>
                    <a:pt x="31" y="40"/>
                    <a:pt x="41" y="31"/>
                    <a:pt x="50" y="22"/>
                  </a:cubicBezTo>
                  <a:cubicBezTo>
                    <a:pt x="59" y="13"/>
                    <a:pt x="69" y="5"/>
                    <a:pt x="81" y="3"/>
                  </a:cubicBezTo>
                  <a:cubicBezTo>
                    <a:pt x="86" y="2"/>
                    <a:pt x="91" y="1"/>
                    <a:pt x="95" y="2"/>
                  </a:cubicBezTo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0" name="Freeform 217">
              <a:extLst>
                <a:ext uri="{FF2B5EF4-FFF2-40B4-BE49-F238E27FC236}">
                  <a16:creationId xmlns:a16="http://schemas.microsoft.com/office/drawing/2014/main" id="{58676E2D-985E-4400-AA24-1A7A57002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1115"/>
              <a:ext cx="179" cy="134"/>
            </a:xfrm>
            <a:custGeom>
              <a:avLst/>
              <a:gdLst>
                <a:gd name="T0" fmla="*/ 9 w 80"/>
                <a:gd name="T1" fmla="*/ 0 h 56"/>
                <a:gd name="T2" fmla="*/ 226 w 80"/>
                <a:gd name="T3" fmla="*/ 108 h 56"/>
                <a:gd name="T4" fmla="*/ 490 w 80"/>
                <a:gd name="T5" fmla="*/ 177 h 56"/>
                <a:gd name="T6" fmla="*/ 752 w 80"/>
                <a:gd name="T7" fmla="*/ 258 h 56"/>
                <a:gd name="T8" fmla="*/ 897 w 80"/>
                <a:gd name="T9" fmla="*/ 325 h 56"/>
                <a:gd name="T10" fmla="*/ 571 w 80"/>
                <a:gd name="T11" fmla="*/ 424 h 56"/>
                <a:gd name="T12" fmla="*/ 170 w 80"/>
                <a:gd name="T13" fmla="*/ 768 h 56"/>
                <a:gd name="T14" fmla="*/ 255 w 80"/>
                <a:gd name="T15" fmla="*/ 452 h 56"/>
                <a:gd name="T16" fmla="*/ 201 w 80"/>
                <a:gd name="T17" fmla="*/ 218 h 56"/>
                <a:gd name="T18" fmla="*/ 0 w 80"/>
                <a:gd name="T19" fmla="*/ 0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56">
                  <a:moveTo>
                    <a:pt x="1" y="0"/>
                  </a:moveTo>
                  <a:cubicBezTo>
                    <a:pt x="8" y="2"/>
                    <a:pt x="13" y="6"/>
                    <a:pt x="20" y="8"/>
                  </a:cubicBezTo>
                  <a:cubicBezTo>
                    <a:pt x="28" y="10"/>
                    <a:pt x="36" y="11"/>
                    <a:pt x="44" y="13"/>
                  </a:cubicBezTo>
                  <a:cubicBezTo>
                    <a:pt x="52" y="15"/>
                    <a:pt x="60" y="17"/>
                    <a:pt x="67" y="19"/>
                  </a:cubicBezTo>
                  <a:cubicBezTo>
                    <a:pt x="71" y="20"/>
                    <a:pt x="77" y="22"/>
                    <a:pt x="80" y="24"/>
                  </a:cubicBezTo>
                  <a:cubicBezTo>
                    <a:pt x="69" y="25"/>
                    <a:pt x="61" y="26"/>
                    <a:pt x="51" y="31"/>
                  </a:cubicBezTo>
                  <a:cubicBezTo>
                    <a:pt x="39" y="37"/>
                    <a:pt x="21" y="42"/>
                    <a:pt x="15" y="56"/>
                  </a:cubicBezTo>
                  <a:cubicBezTo>
                    <a:pt x="18" y="48"/>
                    <a:pt x="23" y="41"/>
                    <a:pt x="23" y="33"/>
                  </a:cubicBezTo>
                  <a:cubicBezTo>
                    <a:pt x="23" y="27"/>
                    <a:pt x="21" y="21"/>
                    <a:pt x="18" y="16"/>
                  </a:cubicBezTo>
                  <a:cubicBezTo>
                    <a:pt x="15" y="10"/>
                    <a:pt x="6" y="1"/>
                    <a:pt x="0" y="0"/>
                  </a:cubicBezTo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1" name="Freeform 218">
              <a:extLst>
                <a:ext uri="{FF2B5EF4-FFF2-40B4-BE49-F238E27FC236}">
                  <a16:creationId xmlns:a16="http://schemas.microsoft.com/office/drawing/2014/main" id="{226DBD7F-67FB-4C09-8714-D595F4F1F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776"/>
              <a:ext cx="354" cy="258"/>
            </a:xfrm>
            <a:custGeom>
              <a:avLst/>
              <a:gdLst>
                <a:gd name="T0" fmla="*/ 1777 w 158"/>
                <a:gd name="T1" fmla="*/ 246 h 108"/>
                <a:gd name="T2" fmla="*/ 833 w 158"/>
                <a:gd name="T3" fmla="*/ 284 h 108"/>
                <a:gd name="T4" fmla="*/ 0 w 158"/>
                <a:gd name="T5" fmla="*/ 1472 h 108"/>
                <a:gd name="T6" fmla="*/ 842 w 158"/>
                <a:gd name="T7" fmla="*/ 423 h 108"/>
                <a:gd name="T8" fmla="*/ 1777 w 158"/>
                <a:gd name="T9" fmla="*/ 246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" h="108">
                  <a:moveTo>
                    <a:pt x="158" y="18"/>
                  </a:moveTo>
                  <a:cubicBezTo>
                    <a:pt x="158" y="18"/>
                    <a:pt x="122" y="0"/>
                    <a:pt x="74" y="21"/>
                  </a:cubicBezTo>
                  <a:cubicBezTo>
                    <a:pt x="26" y="42"/>
                    <a:pt x="11" y="70"/>
                    <a:pt x="0" y="108"/>
                  </a:cubicBezTo>
                  <a:cubicBezTo>
                    <a:pt x="0" y="108"/>
                    <a:pt x="28" y="45"/>
                    <a:pt x="75" y="31"/>
                  </a:cubicBezTo>
                  <a:cubicBezTo>
                    <a:pt x="122" y="17"/>
                    <a:pt x="128" y="17"/>
                    <a:pt x="158" y="18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2" name="Freeform 219">
              <a:extLst>
                <a:ext uri="{FF2B5EF4-FFF2-40B4-BE49-F238E27FC236}">
                  <a16:creationId xmlns:a16="http://schemas.microsoft.com/office/drawing/2014/main" id="{EDD88F4B-DC79-4458-9204-D7A69AAAB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750"/>
              <a:ext cx="165" cy="67"/>
            </a:xfrm>
            <a:custGeom>
              <a:avLst/>
              <a:gdLst>
                <a:gd name="T0" fmla="*/ 0 w 74"/>
                <a:gd name="T1" fmla="*/ 235 h 28"/>
                <a:gd name="T2" fmla="*/ 413 w 74"/>
                <a:gd name="T3" fmla="*/ 98 h 28"/>
                <a:gd name="T4" fmla="*/ 821 w 74"/>
                <a:gd name="T5" fmla="*/ 383 h 28"/>
                <a:gd name="T6" fmla="*/ 0 w 74"/>
                <a:gd name="T7" fmla="*/ 235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28">
                  <a:moveTo>
                    <a:pt x="0" y="17"/>
                  </a:moveTo>
                  <a:cubicBezTo>
                    <a:pt x="0" y="17"/>
                    <a:pt x="18" y="3"/>
                    <a:pt x="37" y="7"/>
                  </a:cubicBezTo>
                  <a:cubicBezTo>
                    <a:pt x="57" y="11"/>
                    <a:pt x="74" y="28"/>
                    <a:pt x="74" y="28"/>
                  </a:cubicBezTo>
                  <a:cubicBezTo>
                    <a:pt x="74" y="28"/>
                    <a:pt x="35" y="0"/>
                    <a:pt x="0" y="17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3" name="Freeform 220">
              <a:extLst>
                <a:ext uri="{FF2B5EF4-FFF2-40B4-BE49-F238E27FC236}">
                  <a16:creationId xmlns:a16="http://schemas.microsoft.com/office/drawing/2014/main" id="{4ACFF875-782C-4447-A7F2-D129A9A89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821"/>
              <a:ext cx="336" cy="77"/>
            </a:xfrm>
            <a:custGeom>
              <a:avLst/>
              <a:gdLst>
                <a:gd name="T0" fmla="*/ 125 w 150"/>
                <a:gd name="T1" fmla="*/ 404 h 32"/>
                <a:gd name="T2" fmla="*/ 517 w 150"/>
                <a:gd name="T3" fmla="*/ 58 h 32"/>
                <a:gd name="T4" fmla="*/ 1687 w 150"/>
                <a:gd name="T5" fmla="*/ 445 h 32"/>
                <a:gd name="T6" fmla="*/ 506 w 150"/>
                <a:gd name="T7" fmla="*/ 168 h 32"/>
                <a:gd name="T8" fmla="*/ 125 w 150"/>
                <a:gd name="T9" fmla="*/ 40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0" h="32">
                  <a:moveTo>
                    <a:pt x="11" y="29"/>
                  </a:moveTo>
                  <a:cubicBezTo>
                    <a:pt x="11" y="29"/>
                    <a:pt x="24" y="4"/>
                    <a:pt x="46" y="4"/>
                  </a:cubicBezTo>
                  <a:cubicBezTo>
                    <a:pt x="69" y="4"/>
                    <a:pt x="109" y="7"/>
                    <a:pt x="150" y="32"/>
                  </a:cubicBezTo>
                  <a:cubicBezTo>
                    <a:pt x="150" y="32"/>
                    <a:pt x="89" y="0"/>
                    <a:pt x="45" y="12"/>
                  </a:cubicBezTo>
                  <a:cubicBezTo>
                    <a:pt x="0" y="25"/>
                    <a:pt x="11" y="29"/>
                    <a:pt x="11" y="29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4" name="Freeform 221">
              <a:extLst>
                <a:ext uri="{FF2B5EF4-FFF2-40B4-BE49-F238E27FC236}">
                  <a16:creationId xmlns:a16="http://schemas.microsoft.com/office/drawing/2014/main" id="{8976B8CD-94F3-4374-84BD-8A3B97E41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5" y="912"/>
              <a:ext cx="417" cy="79"/>
            </a:xfrm>
            <a:custGeom>
              <a:avLst/>
              <a:gdLst>
                <a:gd name="T0" fmla="*/ 0 w 186"/>
                <a:gd name="T1" fmla="*/ 452 h 33"/>
                <a:gd name="T2" fmla="*/ 720 w 186"/>
                <a:gd name="T3" fmla="*/ 98 h 33"/>
                <a:gd name="T4" fmla="*/ 1072 w 186"/>
                <a:gd name="T5" fmla="*/ 127 h 33"/>
                <a:gd name="T6" fmla="*/ 2096 w 186"/>
                <a:gd name="T7" fmla="*/ 275 h 33"/>
                <a:gd name="T8" fmla="*/ 1105 w 186"/>
                <a:gd name="T9" fmla="*/ 218 h 33"/>
                <a:gd name="T10" fmla="*/ 352 w 186"/>
                <a:gd name="T11" fmla="*/ 218 h 33"/>
                <a:gd name="T12" fmla="*/ 0 w 186"/>
                <a:gd name="T13" fmla="*/ 452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6" h="33">
                  <a:moveTo>
                    <a:pt x="0" y="33"/>
                  </a:moveTo>
                  <a:cubicBezTo>
                    <a:pt x="0" y="33"/>
                    <a:pt x="18" y="0"/>
                    <a:pt x="64" y="7"/>
                  </a:cubicBezTo>
                  <a:cubicBezTo>
                    <a:pt x="84" y="10"/>
                    <a:pt x="87" y="12"/>
                    <a:pt x="95" y="9"/>
                  </a:cubicBezTo>
                  <a:cubicBezTo>
                    <a:pt x="103" y="5"/>
                    <a:pt x="167" y="12"/>
                    <a:pt x="186" y="20"/>
                  </a:cubicBezTo>
                  <a:cubicBezTo>
                    <a:pt x="186" y="20"/>
                    <a:pt x="119" y="11"/>
                    <a:pt x="98" y="16"/>
                  </a:cubicBezTo>
                  <a:cubicBezTo>
                    <a:pt x="77" y="22"/>
                    <a:pt x="53" y="3"/>
                    <a:pt x="31" y="16"/>
                  </a:cubicBezTo>
                  <a:cubicBezTo>
                    <a:pt x="9" y="30"/>
                    <a:pt x="0" y="33"/>
                    <a:pt x="0" y="33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5" name="Freeform 222">
              <a:extLst>
                <a:ext uri="{FF2B5EF4-FFF2-40B4-BE49-F238E27FC236}">
                  <a16:creationId xmlns:a16="http://schemas.microsoft.com/office/drawing/2014/main" id="{2FB8A530-F220-408B-9DF4-257722157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270"/>
              <a:ext cx="166" cy="98"/>
            </a:xfrm>
            <a:custGeom>
              <a:avLst/>
              <a:gdLst>
                <a:gd name="T0" fmla="*/ 834 w 74"/>
                <a:gd name="T1" fmla="*/ 136 h 41"/>
                <a:gd name="T2" fmla="*/ 0 w 74"/>
                <a:gd name="T3" fmla="*/ 559 h 41"/>
                <a:gd name="T4" fmla="*/ 834 w 74"/>
                <a:gd name="T5" fmla="*/ 13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41">
                  <a:moveTo>
                    <a:pt x="74" y="10"/>
                  </a:moveTo>
                  <a:cubicBezTo>
                    <a:pt x="74" y="10"/>
                    <a:pt x="29" y="2"/>
                    <a:pt x="0" y="41"/>
                  </a:cubicBezTo>
                  <a:cubicBezTo>
                    <a:pt x="0" y="41"/>
                    <a:pt x="11" y="0"/>
                    <a:pt x="74" y="10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6" name="Freeform 223">
              <a:extLst>
                <a:ext uri="{FF2B5EF4-FFF2-40B4-BE49-F238E27FC236}">
                  <a16:creationId xmlns:a16="http://schemas.microsoft.com/office/drawing/2014/main" id="{72F96BED-9BB4-48EE-827F-107F032C4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1" y="1457"/>
              <a:ext cx="157" cy="145"/>
            </a:xfrm>
            <a:custGeom>
              <a:avLst/>
              <a:gdLst>
                <a:gd name="T0" fmla="*/ 789 w 70"/>
                <a:gd name="T1" fmla="*/ 40 h 61"/>
                <a:gd name="T2" fmla="*/ 0 w 70"/>
                <a:gd name="T3" fmla="*/ 820 h 61"/>
                <a:gd name="T4" fmla="*/ 789 w 70"/>
                <a:gd name="T5" fmla="*/ 4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61">
                  <a:moveTo>
                    <a:pt x="70" y="3"/>
                  </a:moveTo>
                  <a:cubicBezTo>
                    <a:pt x="70" y="3"/>
                    <a:pt x="18" y="4"/>
                    <a:pt x="0" y="61"/>
                  </a:cubicBezTo>
                  <a:cubicBezTo>
                    <a:pt x="0" y="61"/>
                    <a:pt x="4" y="0"/>
                    <a:pt x="70" y="3"/>
                  </a:cubicBezTo>
                  <a:close/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7" name="Freeform 224">
              <a:extLst>
                <a:ext uri="{FF2B5EF4-FFF2-40B4-BE49-F238E27FC236}">
                  <a16:creationId xmlns:a16="http://schemas.microsoft.com/office/drawing/2014/main" id="{13E945A8-14C5-4EA2-B796-A2CFF4F02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2" y="1022"/>
              <a:ext cx="92" cy="74"/>
            </a:xfrm>
            <a:custGeom>
              <a:avLst/>
              <a:gdLst>
                <a:gd name="T0" fmla="*/ 337 w 41"/>
                <a:gd name="T1" fmla="*/ 325 h 31"/>
                <a:gd name="T2" fmla="*/ 227 w 41"/>
                <a:gd name="T3" fmla="*/ 177 h 31"/>
                <a:gd name="T4" fmla="*/ 337 w 41"/>
                <a:gd name="T5" fmla="*/ 165 h 31"/>
                <a:gd name="T6" fmla="*/ 462 w 41"/>
                <a:gd name="T7" fmla="*/ 177 h 31"/>
                <a:gd name="T8" fmla="*/ 20 w 41"/>
                <a:gd name="T9" fmla="*/ 217 h 31"/>
                <a:gd name="T10" fmla="*/ 337 w 41"/>
                <a:gd name="T11" fmla="*/ 353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31">
                  <a:moveTo>
                    <a:pt x="30" y="24"/>
                  </a:moveTo>
                  <a:cubicBezTo>
                    <a:pt x="28" y="22"/>
                    <a:pt x="13" y="19"/>
                    <a:pt x="20" y="13"/>
                  </a:cubicBezTo>
                  <a:cubicBezTo>
                    <a:pt x="22" y="11"/>
                    <a:pt x="27" y="12"/>
                    <a:pt x="30" y="12"/>
                  </a:cubicBezTo>
                  <a:cubicBezTo>
                    <a:pt x="33" y="13"/>
                    <a:pt x="38" y="13"/>
                    <a:pt x="41" y="13"/>
                  </a:cubicBezTo>
                  <a:cubicBezTo>
                    <a:pt x="33" y="11"/>
                    <a:pt x="5" y="0"/>
                    <a:pt x="2" y="16"/>
                  </a:cubicBezTo>
                  <a:cubicBezTo>
                    <a:pt x="0" y="31"/>
                    <a:pt x="24" y="22"/>
                    <a:pt x="30" y="26"/>
                  </a:cubicBezTo>
                </a:path>
              </a:pathLst>
            </a:custGeom>
            <a:solidFill>
              <a:srgbClr val="F3E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8" name="Freeform 225">
              <a:extLst>
                <a:ext uri="{FF2B5EF4-FFF2-40B4-BE49-F238E27FC236}">
                  <a16:creationId xmlns:a16="http://schemas.microsoft.com/office/drawing/2014/main" id="{D0044CC2-B8F2-41D1-B5FD-434D0F17B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1046"/>
              <a:ext cx="49" cy="31"/>
            </a:xfrm>
            <a:custGeom>
              <a:avLst/>
              <a:gdLst>
                <a:gd name="T0" fmla="*/ 243 w 22"/>
                <a:gd name="T1" fmla="*/ 176 h 13"/>
                <a:gd name="T2" fmla="*/ 134 w 22"/>
                <a:gd name="T3" fmla="*/ 69 h 13"/>
                <a:gd name="T4" fmla="*/ 243 w 22"/>
                <a:gd name="T5" fmla="*/ 12 h 13"/>
                <a:gd name="T6" fmla="*/ 118 w 22"/>
                <a:gd name="T7" fmla="*/ 0 h 13"/>
                <a:gd name="T8" fmla="*/ 20 w 22"/>
                <a:gd name="T9" fmla="*/ 57 h 13"/>
                <a:gd name="T10" fmla="*/ 223 w 22"/>
                <a:gd name="T11" fmla="*/ 17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13">
                  <a:moveTo>
                    <a:pt x="22" y="13"/>
                  </a:moveTo>
                  <a:cubicBezTo>
                    <a:pt x="19" y="12"/>
                    <a:pt x="12" y="9"/>
                    <a:pt x="12" y="5"/>
                  </a:cubicBezTo>
                  <a:cubicBezTo>
                    <a:pt x="11" y="1"/>
                    <a:pt x="19" y="1"/>
                    <a:pt x="22" y="1"/>
                  </a:cubicBezTo>
                  <a:cubicBezTo>
                    <a:pt x="19" y="2"/>
                    <a:pt x="15" y="0"/>
                    <a:pt x="11" y="0"/>
                  </a:cubicBezTo>
                  <a:cubicBezTo>
                    <a:pt x="9" y="0"/>
                    <a:pt x="3" y="1"/>
                    <a:pt x="2" y="4"/>
                  </a:cubicBezTo>
                  <a:cubicBezTo>
                    <a:pt x="0" y="8"/>
                    <a:pt x="17" y="10"/>
                    <a:pt x="2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69" name="Freeform 226">
              <a:extLst>
                <a:ext uri="{FF2B5EF4-FFF2-40B4-BE49-F238E27FC236}">
                  <a16:creationId xmlns:a16="http://schemas.microsoft.com/office/drawing/2014/main" id="{80478F06-7700-4DAB-A15A-FC48FF6BA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163"/>
              <a:ext cx="110" cy="365"/>
            </a:xfrm>
            <a:custGeom>
              <a:avLst/>
              <a:gdLst>
                <a:gd name="T0" fmla="*/ 247 w 49"/>
                <a:gd name="T1" fmla="*/ 0 h 153"/>
                <a:gd name="T2" fmla="*/ 45 w 49"/>
                <a:gd name="T3" fmla="*/ 422 h 153"/>
                <a:gd name="T4" fmla="*/ 20 w 49"/>
                <a:gd name="T5" fmla="*/ 678 h 153"/>
                <a:gd name="T6" fmla="*/ 45 w 49"/>
                <a:gd name="T7" fmla="*/ 883 h 153"/>
                <a:gd name="T8" fmla="*/ 36 w 49"/>
                <a:gd name="T9" fmla="*/ 1069 h 153"/>
                <a:gd name="T10" fmla="*/ 182 w 49"/>
                <a:gd name="T11" fmla="*/ 1264 h 153"/>
                <a:gd name="T12" fmla="*/ 418 w 49"/>
                <a:gd name="T13" fmla="*/ 1644 h 153"/>
                <a:gd name="T14" fmla="*/ 489 w 49"/>
                <a:gd name="T15" fmla="*/ 1861 h 153"/>
                <a:gd name="T16" fmla="*/ 510 w 49"/>
                <a:gd name="T17" fmla="*/ 2078 h 153"/>
                <a:gd name="T18" fmla="*/ 543 w 49"/>
                <a:gd name="T19" fmla="*/ 1832 h 153"/>
                <a:gd name="T20" fmla="*/ 465 w 49"/>
                <a:gd name="T21" fmla="*/ 1536 h 153"/>
                <a:gd name="T22" fmla="*/ 317 w 49"/>
                <a:gd name="T23" fmla="*/ 1293 h 153"/>
                <a:gd name="T24" fmla="*/ 126 w 49"/>
                <a:gd name="T25" fmla="*/ 1097 h 153"/>
                <a:gd name="T26" fmla="*/ 90 w 49"/>
                <a:gd name="T27" fmla="*/ 694 h 153"/>
                <a:gd name="T28" fmla="*/ 90 w 49"/>
                <a:gd name="T29" fmla="*/ 410 h 153"/>
                <a:gd name="T30" fmla="*/ 218 w 49"/>
                <a:gd name="T31" fmla="*/ 136 h 153"/>
                <a:gd name="T32" fmla="*/ 238 w 49"/>
                <a:gd name="T33" fmla="*/ 0 h 1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153">
                  <a:moveTo>
                    <a:pt x="22" y="0"/>
                  </a:moveTo>
                  <a:cubicBezTo>
                    <a:pt x="23" y="14"/>
                    <a:pt x="7" y="19"/>
                    <a:pt x="4" y="31"/>
                  </a:cubicBezTo>
                  <a:cubicBezTo>
                    <a:pt x="2" y="36"/>
                    <a:pt x="2" y="44"/>
                    <a:pt x="2" y="50"/>
                  </a:cubicBezTo>
                  <a:cubicBezTo>
                    <a:pt x="2" y="55"/>
                    <a:pt x="5" y="59"/>
                    <a:pt x="4" y="65"/>
                  </a:cubicBezTo>
                  <a:cubicBezTo>
                    <a:pt x="3" y="71"/>
                    <a:pt x="0" y="72"/>
                    <a:pt x="3" y="79"/>
                  </a:cubicBezTo>
                  <a:cubicBezTo>
                    <a:pt x="6" y="84"/>
                    <a:pt x="11" y="89"/>
                    <a:pt x="16" y="93"/>
                  </a:cubicBezTo>
                  <a:cubicBezTo>
                    <a:pt x="25" y="101"/>
                    <a:pt x="32" y="110"/>
                    <a:pt x="37" y="121"/>
                  </a:cubicBezTo>
                  <a:cubicBezTo>
                    <a:pt x="39" y="126"/>
                    <a:pt x="41" y="132"/>
                    <a:pt x="43" y="137"/>
                  </a:cubicBezTo>
                  <a:cubicBezTo>
                    <a:pt x="44" y="142"/>
                    <a:pt x="43" y="148"/>
                    <a:pt x="45" y="153"/>
                  </a:cubicBezTo>
                  <a:cubicBezTo>
                    <a:pt x="49" y="149"/>
                    <a:pt x="49" y="140"/>
                    <a:pt x="48" y="135"/>
                  </a:cubicBezTo>
                  <a:cubicBezTo>
                    <a:pt x="48" y="127"/>
                    <a:pt x="44" y="120"/>
                    <a:pt x="41" y="113"/>
                  </a:cubicBezTo>
                  <a:cubicBezTo>
                    <a:pt x="37" y="107"/>
                    <a:pt x="34" y="100"/>
                    <a:pt x="28" y="95"/>
                  </a:cubicBezTo>
                  <a:cubicBezTo>
                    <a:pt x="23" y="91"/>
                    <a:pt x="16" y="87"/>
                    <a:pt x="11" y="81"/>
                  </a:cubicBezTo>
                  <a:cubicBezTo>
                    <a:pt x="5" y="73"/>
                    <a:pt x="9" y="61"/>
                    <a:pt x="8" y="51"/>
                  </a:cubicBezTo>
                  <a:cubicBezTo>
                    <a:pt x="7" y="44"/>
                    <a:pt x="6" y="37"/>
                    <a:pt x="8" y="30"/>
                  </a:cubicBezTo>
                  <a:cubicBezTo>
                    <a:pt x="10" y="23"/>
                    <a:pt x="15" y="16"/>
                    <a:pt x="19" y="10"/>
                  </a:cubicBezTo>
                  <a:cubicBezTo>
                    <a:pt x="21" y="7"/>
                    <a:pt x="22" y="5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" name="Freeform 227">
              <a:extLst>
                <a:ext uri="{FF2B5EF4-FFF2-40B4-BE49-F238E27FC236}">
                  <a16:creationId xmlns:a16="http://schemas.microsoft.com/office/drawing/2014/main" id="{19EF1BA1-2EA0-4696-A62E-7C699A2E5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807"/>
              <a:ext cx="215" cy="148"/>
            </a:xfrm>
            <a:custGeom>
              <a:avLst/>
              <a:gdLst>
                <a:gd name="T0" fmla="*/ 0 w 96"/>
                <a:gd name="T1" fmla="*/ 0 h 62"/>
                <a:gd name="T2" fmla="*/ 405 w 96"/>
                <a:gd name="T3" fmla="*/ 234 h 62"/>
                <a:gd name="T4" fmla="*/ 777 w 96"/>
                <a:gd name="T5" fmla="*/ 656 h 62"/>
                <a:gd name="T6" fmla="*/ 1023 w 96"/>
                <a:gd name="T7" fmla="*/ 814 h 62"/>
                <a:gd name="T8" fmla="*/ 817 w 96"/>
                <a:gd name="T9" fmla="*/ 637 h 62"/>
                <a:gd name="T10" fmla="*/ 0 w 96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6" h="62">
                  <a:moveTo>
                    <a:pt x="0" y="0"/>
                  </a:moveTo>
                  <a:cubicBezTo>
                    <a:pt x="0" y="0"/>
                    <a:pt x="24" y="10"/>
                    <a:pt x="36" y="17"/>
                  </a:cubicBezTo>
                  <a:cubicBezTo>
                    <a:pt x="49" y="24"/>
                    <a:pt x="65" y="42"/>
                    <a:pt x="69" y="48"/>
                  </a:cubicBezTo>
                  <a:cubicBezTo>
                    <a:pt x="73" y="55"/>
                    <a:pt x="87" y="58"/>
                    <a:pt x="91" y="60"/>
                  </a:cubicBezTo>
                  <a:cubicBezTo>
                    <a:pt x="96" y="62"/>
                    <a:pt x="76" y="56"/>
                    <a:pt x="73" y="47"/>
                  </a:cubicBezTo>
                  <a:cubicBezTo>
                    <a:pt x="70" y="37"/>
                    <a:pt x="26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" name="Freeform 228">
              <a:extLst>
                <a:ext uri="{FF2B5EF4-FFF2-40B4-BE49-F238E27FC236}">
                  <a16:creationId xmlns:a16="http://schemas.microsoft.com/office/drawing/2014/main" id="{561495BF-2BF3-4165-925F-A41B1D7EF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063"/>
              <a:ext cx="314" cy="95"/>
            </a:xfrm>
            <a:custGeom>
              <a:avLst/>
              <a:gdLst>
                <a:gd name="T0" fmla="*/ 0 w 140"/>
                <a:gd name="T1" fmla="*/ 0 h 40"/>
                <a:gd name="T2" fmla="*/ 1559 w 140"/>
                <a:gd name="T3" fmla="*/ 537 h 40"/>
                <a:gd name="T4" fmla="*/ 1579 w 140"/>
                <a:gd name="T5" fmla="*/ 468 h 40"/>
                <a:gd name="T6" fmla="*/ 0 w 140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40">
                  <a:moveTo>
                    <a:pt x="0" y="0"/>
                  </a:moveTo>
                  <a:cubicBezTo>
                    <a:pt x="0" y="0"/>
                    <a:pt x="126" y="29"/>
                    <a:pt x="138" y="40"/>
                  </a:cubicBezTo>
                  <a:cubicBezTo>
                    <a:pt x="140" y="35"/>
                    <a:pt x="140" y="35"/>
                    <a:pt x="140" y="35"/>
                  </a:cubicBezTo>
                  <a:cubicBezTo>
                    <a:pt x="140" y="35"/>
                    <a:pt x="30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2" name="Freeform 229">
              <a:extLst>
                <a:ext uri="{FF2B5EF4-FFF2-40B4-BE49-F238E27FC236}">
                  <a16:creationId xmlns:a16="http://schemas.microsoft.com/office/drawing/2014/main" id="{871EA9DB-F23A-4CD1-8022-C71BFF65E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3357"/>
              <a:ext cx="106" cy="277"/>
            </a:xfrm>
            <a:custGeom>
              <a:avLst/>
              <a:gdLst>
                <a:gd name="T0" fmla="*/ 0 w 47"/>
                <a:gd name="T1" fmla="*/ 136 h 116"/>
                <a:gd name="T2" fmla="*/ 56 w 47"/>
                <a:gd name="T3" fmla="*/ 1578 h 116"/>
                <a:gd name="T4" fmla="*/ 101 w 47"/>
                <a:gd name="T5" fmla="*/ 0 h 116"/>
                <a:gd name="T6" fmla="*/ 0 w 47"/>
                <a:gd name="T7" fmla="*/ 136 h 1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16">
                  <a:moveTo>
                    <a:pt x="0" y="10"/>
                  </a:moveTo>
                  <a:cubicBezTo>
                    <a:pt x="0" y="10"/>
                    <a:pt x="35" y="64"/>
                    <a:pt x="5" y="116"/>
                  </a:cubicBezTo>
                  <a:cubicBezTo>
                    <a:pt x="5" y="116"/>
                    <a:pt x="47" y="99"/>
                    <a:pt x="9" y="0"/>
                  </a:cubicBezTo>
                  <a:cubicBezTo>
                    <a:pt x="9" y="0"/>
                    <a:pt x="11" y="11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3" name="Freeform 230">
              <a:extLst>
                <a:ext uri="{FF2B5EF4-FFF2-40B4-BE49-F238E27FC236}">
                  <a16:creationId xmlns:a16="http://schemas.microsoft.com/office/drawing/2014/main" id="{045CEC05-28DD-4740-84A8-5F943C877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6" y="3689"/>
              <a:ext cx="103" cy="103"/>
            </a:xfrm>
            <a:custGeom>
              <a:avLst/>
              <a:gdLst>
                <a:gd name="T0" fmla="*/ 90 w 46"/>
                <a:gd name="T1" fmla="*/ 0 h 43"/>
                <a:gd name="T2" fmla="*/ 517 w 46"/>
                <a:gd name="T3" fmla="*/ 493 h 43"/>
                <a:gd name="T4" fmla="*/ 65 w 46"/>
                <a:gd name="T5" fmla="*/ 12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3">
                  <a:moveTo>
                    <a:pt x="8" y="0"/>
                  </a:moveTo>
                  <a:cubicBezTo>
                    <a:pt x="1" y="24"/>
                    <a:pt x="30" y="30"/>
                    <a:pt x="46" y="36"/>
                  </a:cubicBezTo>
                  <a:cubicBezTo>
                    <a:pt x="25" y="43"/>
                    <a:pt x="0" y="22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4" name="Freeform 231">
              <a:extLst>
                <a:ext uri="{FF2B5EF4-FFF2-40B4-BE49-F238E27FC236}">
                  <a16:creationId xmlns:a16="http://schemas.microsoft.com/office/drawing/2014/main" id="{85450C62-91BD-421B-90B9-ABF85D196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2" y="3637"/>
              <a:ext cx="54" cy="145"/>
            </a:xfrm>
            <a:custGeom>
              <a:avLst/>
              <a:gdLst>
                <a:gd name="T0" fmla="*/ 92 w 24"/>
                <a:gd name="T1" fmla="*/ 0 h 61"/>
                <a:gd name="T2" fmla="*/ 11 w 24"/>
                <a:gd name="T3" fmla="*/ 349 h 61"/>
                <a:gd name="T4" fmla="*/ 182 w 24"/>
                <a:gd name="T5" fmla="*/ 751 h 61"/>
                <a:gd name="T6" fmla="*/ 275 w 24"/>
                <a:gd name="T7" fmla="*/ 820 h 61"/>
                <a:gd name="T8" fmla="*/ 194 w 24"/>
                <a:gd name="T9" fmla="*/ 751 h 61"/>
                <a:gd name="T10" fmla="*/ 126 w 24"/>
                <a:gd name="T11" fmla="*/ 616 h 61"/>
                <a:gd name="T12" fmla="*/ 56 w 24"/>
                <a:gd name="T13" fmla="*/ 390 h 61"/>
                <a:gd name="T14" fmla="*/ 56 w 24"/>
                <a:gd name="T15" fmla="*/ 119 h 61"/>
                <a:gd name="T16" fmla="*/ 92 w 24"/>
                <a:gd name="T17" fmla="*/ 0 h 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61">
                  <a:moveTo>
                    <a:pt x="8" y="0"/>
                  </a:moveTo>
                  <a:cubicBezTo>
                    <a:pt x="0" y="6"/>
                    <a:pt x="1" y="17"/>
                    <a:pt x="1" y="26"/>
                  </a:cubicBezTo>
                  <a:cubicBezTo>
                    <a:pt x="1" y="37"/>
                    <a:pt x="7" y="49"/>
                    <a:pt x="16" y="56"/>
                  </a:cubicBezTo>
                  <a:cubicBezTo>
                    <a:pt x="18" y="58"/>
                    <a:pt x="21" y="59"/>
                    <a:pt x="24" y="61"/>
                  </a:cubicBezTo>
                  <a:cubicBezTo>
                    <a:pt x="22" y="60"/>
                    <a:pt x="19" y="57"/>
                    <a:pt x="17" y="56"/>
                  </a:cubicBezTo>
                  <a:cubicBezTo>
                    <a:pt x="15" y="53"/>
                    <a:pt x="13" y="50"/>
                    <a:pt x="11" y="46"/>
                  </a:cubicBezTo>
                  <a:cubicBezTo>
                    <a:pt x="9" y="41"/>
                    <a:pt x="6" y="35"/>
                    <a:pt x="5" y="29"/>
                  </a:cubicBezTo>
                  <a:cubicBezTo>
                    <a:pt x="4" y="22"/>
                    <a:pt x="4" y="16"/>
                    <a:pt x="5" y="9"/>
                  </a:cubicBezTo>
                  <a:cubicBezTo>
                    <a:pt x="5" y="7"/>
                    <a:pt x="6" y="2"/>
                    <a:pt x="8" y="0"/>
                  </a:cubicBezTo>
                </a:path>
              </a:pathLst>
            </a:custGeom>
            <a:solidFill>
              <a:srgbClr val="E3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5" name="Freeform 232">
              <a:extLst>
                <a:ext uri="{FF2B5EF4-FFF2-40B4-BE49-F238E27FC236}">
                  <a16:creationId xmlns:a16="http://schemas.microsoft.com/office/drawing/2014/main" id="{FA0CFE69-1F9B-4ECF-A602-A47ADFF9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8" y="1533"/>
              <a:ext cx="98" cy="119"/>
            </a:xfrm>
            <a:custGeom>
              <a:avLst/>
              <a:gdLst>
                <a:gd name="T0" fmla="*/ 0 w 44"/>
                <a:gd name="T1" fmla="*/ 662 h 50"/>
                <a:gd name="T2" fmla="*/ 154 w 44"/>
                <a:gd name="T3" fmla="*/ 662 h 50"/>
                <a:gd name="T4" fmla="*/ 287 w 44"/>
                <a:gd name="T5" fmla="*/ 324 h 50"/>
                <a:gd name="T6" fmla="*/ 486 w 44"/>
                <a:gd name="T7" fmla="*/ 0 h 50"/>
                <a:gd name="T8" fmla="*/ 332 w 44"/>
                <a:gd name="T9" fmla="*/ 148 h 50"/>
                <a:gd name="T10" fmla="*/ 154 w 44"/>
                <a:gd name="T11" fmla="*/ 378 h 50"/>
                <a:gd name="T12" fmla="*/ 9 w 44"/>
                <a:gd name="T13" fmla="*/ 645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50">
                  <a:moveTo>
                    <a:pt x="0" y="49"/>
                  </a:moveTo>
                  <a:cubicBezTo>
                    <a:pt x="2" y="45"/>
                    <a:pt x="10" y="50"/>
                    <a:pt x="14" y="49"/>
                  </a:cubicBezTo>
                  <a:cubicBezTo>
                    <a:pt x="13" y="40"/>
                    <a:pt x="21" y="31"/>
                    <a:pt x="26" y="24"/>
                  </a:cubicBezTo>
                  <a:cubicBezTo>
                    <a:pt x="31" y="17"/>
                    <a:pt x="36" y="5"/>
                    <a:pt x="44" y="0"/>
                  </a:cubicBezTo>
                  <a:cubicBezTo>
                    <a:pt x="39" y="1"/>
                    <a:pt x="33" y="7"/>
                    <a:pt x="30" y="11"/>
                  </a:cubicBezTo>
                  <a:cubicBezTo>
                    <a:pt x="25" y="17"/>
                    <a:pt x="20" y="23"/>
                    <a:pt x="14" y="28"/>
                  </a:cubicBezTo>
                  <a:cubicBezTo>
                    <a:pt x="9" y="33"/>
                    <a:pt x="2" y="41"/>
                    <a:pt x="1" y="48"/>
                  </a:cubicBezTo>
                </a:path>
              </a:pathLst>
            </a:custGeom>
            <a:solidFill>
              <a:srgbClr val="F4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6" name="Freeform 233">
              <a:extLst>
                <a:ext uri="{FF2B5EF4-FFF2-40B4-BE49-F238E27FC236}">
                  <a16:creationId xmlns:a16="http://schemas.microsoft.com/office/drawing/2014/main" id="{0B2C4854-F9E4-4CAE-8A69-1F312CDC6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1550"/>
              <a:ext cx="58" cy="55"/>
            </a:xfrm>
            <a:custGeom>
              <a:avLst/>
              <a:gdLst>
                <a:gd name="T0" fmla="*/ 190 w 26"/>
                <a:gd name="T1" fmla="*/ 0 h 23"/>
                <a:gd name="T2" fmla="*/ 36 w 26"/>
                <a:gd name="T3" fmla="*/ 108 h 23"/>
                <a:gd name="T4" fmla="*/ 125 w 26"/>
                <a:gd name="T5" fmla="*/ 304 h 23"/>
                <a:gd name="T6" fmla="*/ 279 w 26"/>
                <a:gd name="T7" fmla="*/ 165 h 23"/>
                <a:gd name="T8" fmla="*/ 165 w 26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17" y="0"/>
                  </a:moveTo>
                  <a:cubicBezTo>
                    <a:pt x="12" y="2"/>
                    <a:pt x="6" y="2"/>
                    <a:pt x="3" y="8"/>
                  </a:cubicBezTo>
                  <a:cubicBezTo>
                    <a:pt x="0" y="14"/>
                    <a:pt x="6" y="20"/>
                    <a:pt x="11" y="22"/>
                  </a:cubicBezTo>
                  <a:cubicBezTo>
                    <a:pt x="15" y="23"/>
                    <a:pt x="25" y="16"/>
                    <a:pt x="25" y="12"/>
                  </a:cubicBezTo>
                  <a:cubicBezTo>
                    <a:pt x="26" y="8"/>
                    <a:pt x="17" y="3"/>
                    <a:pt x="15" y="0"/>
                  </a:cubicBezTo>
                </a:path>
              </a:pathLst>
            </a:custGeom>
            <a:solidFill>
              <a:srgbClr val="F4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7" name="Freeform 234">
              <a:extLst>
                <a:ext uri="{FF2B5EF4-FFF2-40B4-BE49-F238E27FC236}">
                  <a16:creationId xmlns:a16="http://schemas.microsoft.com/office/drawing/2014/main" id="{69D039EB-0554-4EA5-A8DD-72CD41C12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509"/>
              <a:ext cx="114" cy="103"/>
            </a:xfrm>
            <a:custGeom>
              <a:avLst/>
              <a:gdLst>
                <a:gd name="T0" fmla="*/ 0 w 51"/>
                <a:gd name="T1" fmla="*/ 149 h 43"/>
                <a:gd name="T2" fmla="*/ 199 w 51"/>
                <a:gd name="T3" fmla="*/ 149 h 43"/>
                <a:gd name="T4" fmla="*/ 315 w 51"/>
                <a:gd name="T5" fmla="*/ 304 h 43"/>
                <a:gd name="T6" fmla="*/ 380 w 51"/>
                <a:gd name="T7" fmla="*/ 424 h 43"/>
                <a:gd name="T8" fmla="*/ 416 w 51"/>
                <a:gd name="T9" fmla="*/ 563 h 43"/>
                <a:gd name="T10" fmla="*/ 570 w 51"/>
                <a:gd name="T11" fmla="*/ 522 h 43"/>
                <a:gd name="T12" fmla="*/ 469 w 51"/>
                <a:gd name="T13" fmla="*/ 395 h 43"/>
                <a:gd name="T14" fmla="*/ 315 w 51"/>
                <a:gd name="T15" fmla="*/ 177 h 43"/>
                <a:gd name="T16" fmla="*/ 0 w 51"/>
                <a:gd name="T17" fmla="*/ 137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1" h="43">
                  <a:moveTo>
                    <a:pt x="0" y="11"/>
                  </a:moveTo>
                  <a:cubicBezTo>
                    <a:pt x="7" y="11"/>
                    <a:pt x="11" y="7"/>
                    <a:pt x="18" y="11"/>
                  </a:cubicBezTo>
                  <a:cubicBezTo>
                    <a:pt x="23" y="13"/>
                    <a:pt x="26" y="18"/>
                    <a:pt x="28" y="22"/>
                  </a:cubicBezTo>
                  <a:cubicBezTo>
                    <a:pt x="30" y="25"/>
                    <a:pt x="32" y="28"/>
                    <a:pt x="34" y="31"/>
                  </a:cubicBezTo>
                  <a:cubicBezTo>
                    <a:pt x="35" y="34"/>
                    <a:pt x="35" y="39"/>
                    <a:pt x="37" y="41"/>
                  </a:cubicBezTo>
                  <a:cubicBezTo>
                    <a:pt x="40" y="43"/>
                    <a:pt x="50" y="42"/>
                    <a:pt x="51" y="38"/>
                  </a:cubicBezTo>
                  <a:cubicBezTo>
                    <a:pt x="49" y="35"/>
                    <a:pt x="45" y="33"/>
                    <a:pt x="42" y="29"/>
                  </a:cubicBezTo>
                  <a:cubicBezTo>
                    <a:pt x="38" y="23"/>
                    <a:pt x="35" y="18"/>
                    <a:pt x="28" y="13"/>
                  </a:cubicBezTo>
                  <a:cubicBezTo>
                    <a:pt x="21" y="8"/>
                    <a:pt x="6" y="0"/>
                    <a:pt x="0" y="10"/>
                  </a:cubicBezTo>
                </a:path>
              </a:pathLst>
            </a:custGeom>
            <a:solidFill>
              <a:srgbClr val="F4F0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6" name="Group 235">
            <a:extLst>
              <a:ext uri="{FF2B5EF4-FFF2-40B4-BE49-F238E27FC236}">
                <a16:creationId xmlns:a16="http://schemas.microsoft.com/office/drawing/2014/main" id="{6C0123AC-6443-4780-93A0-D7EFFC745959}"/>
              </a:ext>
            </a:extLst>
          </p:cNvPr>
          <p:cNvGrpSpPr>
            <a:grpSpLocks/>
          </p:cNvGrpSpPr>
          <p:nvPr/>
        </p:nvGrpSpPr>
        <p:grpSpPr bwMode="auto">
          <a:xfrm>
            <a:off x="4999038" y="4170363"/>
            <a:ext cx="415925" cy="430212"/>
            <a:chOff x="551" y="2111"/>
            <a:chExt cx="333" cy="344"/>
          </a:xfrm>
        </p:grpSpPr>
        <p:sp>
          <p:nvSpPr>
            <p:cNvPr id="45247" name="Freeform 236">
              <a:extLst>
                <a:ext uri="{FF2B5EF4-FFF2-40B4-BE49-F238E27FC236}">
                  <a16:creationId xmlns:a16="http://schemas.microsoft.com/office/drawing/2014/main" id="{3424E69D-FA4D-4C33-8889-432B65EE5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111"/>
              <a:ext cx="333" cy="344"/>
            </a:xfrm>
            <a:custGeom>
              <a:avLst/>
              <a:gdLst>
                <a:gd name="T0" fmla="*/ 270 w 133"/>
                <a:gd name="T1" fmla="*/ 1387 h 129"/>
                <a:gd name="T2" fmla="*/ 220 w 133"/>
                <a:gd name="T3" fmla="*/ 1229 h 129"/>
                <a:gd name="T4" fmla="*/ 95 w 133"/>
                <a:gd name="T5" fmla="*/ 627 h 129"/>
                <a:gd name="T6" fmla="*/ 426 w 133"/>
                <a:gd name="T7" fmla="*/ 341 h 129"/>
                <a:gd name="T8" fmla="*/ 658 w 133"/>
                <a:gd name="T9" fmla="*/ 149 h 129"/>
                <a:gd name="T10" fmla="*/ 929 w 133"/>
                <a:gd name="T11" fmla="*/ 248 h 129"/>
                <a:gd name="T12" fmla="*/ 1192 w 133"/>
                <a:gd name="T13" fmla="*/ 56 h 129"/>
                <a:gd name="T14" fmla="*/ 1492 w 133"/>
                <a:gd name="T15" fmla="*/ 307 h 129"/>
                <a:gd name="T16" fmla="*/ 1788 w 133"/>
                <a:gd name="T17" fmla="*/ 320 h 129"/>
                <a:gd name="T18" fmla="*/ 1975 w 133"/>
                <a:gd name="T19" fmla="*/ 704 h 129"/>
                <a:gd name="T20" fmla="*/ 2056 w 133"/>
                <a:gd name="T21" fmla="*/ 1117 h 129"/>
                <a:gd name="T22" fmla="*/ 1868 w 133"/>
                <a:gd name="T23" fmla="*/ 1515 h 129"/>
                <a:gd name="T24" fmla="*/ 1492 w 133"/>
                <a:gd name="T25" fmla="*/ 2184 h 129"/>
                <a:gd name="T26" fmla="*/ 1004 w 133"/>
                <a:gd name="T27" fmla="*/ 2333 h 129"/>
                <a:gd name="T28" fmla="*/ 563 w 133"/>
                <a:gd name="T29" fmla="*/ 1955 h 129"/>
                <a:gd name="T30" fmla="*/ 270 w 133"/>
                <a:gd name="T31" fmla="*/ 1387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3" h="129">
                  <a:moveTo>
                    <a:pt x="17" y="73"/>
                  </a:moveTo>
                  <a:cubicBezTo>
                    <a:pt x="17" y="73"/>
                    <a:pt x="18" y="68"/>
                    <a:pt x="14" y="65"/>
                  </a:cubicBezTo>
                  <a:cubicBezTo>
                    <a:pt x="11" y="63"/>
                    <a:pt x="0" y="46"/>
                    <a:pt x="6" y="33"/>
                  </a:cubicBezTo>
                  <a:cubicBezTo>
                    <a:pt x="12" y="21"/>
                    <a:pt x="24" y="24"/>
                    <a:pt x="27" y="18"/>
                  </a:cubicBezTo>
                  <a:cubicBezTo>
                    <a:pt x="29" y="13"/>
                    <a:pt x="30" y="9"/>
                    <a:pt x="42" y="8"/>
                  </a:cubicBezTo>
                  <a:cubicBezTo>
                    <a:pt x="54" y="6"/>
                    <a:pt x="59" y="13"/>
                    <a:pt x="59" y="13"/>
                  </a:cubicBezTo>
                  <a:cubicBezTo>
                    <a:pt x="59" y="13"/>
                    <a:pt x="62" y="0"/>
                    <a:pt x="76" y="3"/>
                  </a:cubicBezTo>
                  <a:cubicBezTo>
                    <a:pt x="91" y="5"/>
                    <a:pt x="95" y="16"/>
                    <a:pt x="95" y="16"/>
                  </a:cubicBezTo>
                  <a:cubicBezTo>
                    <a:pt x="95" y="16"/>
                    <a:pt x="103" y="7"/>
                    <a:pt x="114" y="17"/>
                  </a:cubicBezTo>
                  <a:cubicBezTo>
                    <a:pt x="125" y="26"/>
                    <a:pt x="121" y="33"/>
                    <a:pt x="126" y="37"/>
                  </a:cubicBezTo>
                  <a:cubicBezTo>
                    <a:pt x="131" y="41"/>
                    <a:pt x="133" y="50"/>
                    <a:pt x="131" y="59"/>
                  </a:cubicBezTo>
                  <a:cubicBezTo>
                    <a:pt x="128" y="67"/>
                    <a:pt x="119" y="71"/>
                    <a:pt x="119" y="80"/>
                  </a:cubicBezTo>
                  <a:cubicBezTo>
                    <a:pt x="120" y="88"/>
                    <a:pt x="111" y="118"/>
                    <a:pt x="95" y="115"/>
                  </a:cubicBezTo>
                  <a:cubicBezTo>
                    <a:pt x="95" y="115"/>
                    <a:pt x="76" y="129"/>
                    <a:pt x="64" y="123"/>
                  </a:cubicBezTo>
                  <a:cubicBezTo>
                    <a:pt x="52" y="118"/>
                    <a:pt x="44" y="103"/>
                    <a:pt x="36" y="103"/>
                  </a:cubicBezTo>
                  <a:cubicBezTo>
                    <a:pt x="29" y="103"/>
                    <a:pt x="12" y="92"/>
                    <a:pt x="17" y="73"/>
                  </a:cubicBezTo>
                  <a:close/>
                </a:path>
              </a:pathLst>
            </a:custGeom>
            <a:solidFill>
              <a:srgbClr val="E7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8" name="Freeform 237">
              <a:extLst>
                <a:ext uri="{FF2B5EF4-FFF2-40B4-BE49-F238E27FC236}">
                  <a16:creationId xmlns:a16="http://schemas.microsoft.com/office/drawing/2014/main" id="{5839F48F-6BC7-446E-A607-C2023375D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111"/>
              <a:ext cx="333" cy="344"/>
            </a:xfrm>
            <a:custGeom>
              <a:avLst/>
              <a:gdLst>
                <a:gd name="T0" fmla="*/ 270 w 133"/>
                <a:gd name="T1" fmla="*/ 1387 h 129"/>
                <a:gd name="T2" fmla="*/ 220 w 133"/>
                <a:gd name="T3" fmla="*/ 1229 h 129"/>
                <a:gd name="T4" fmla="*/ 95 w 133"/>
                <a:gd name="T5" fmla="*/ 627 h 129"/>
                <a:gd name="T6" fmla="*/ 426 w 133"/>
                <a:gd name="T7" fmla="*/ 341 h 129"/>
                <a:gd name="T8" fmla="*/ 658 w 133"/>
                <a:gd name="T9" fmla="*/ 149 h 129"/>
                <a:gd name="T10" fmla="*/ 929 w 133"/>
                <a:gd name="T11" fmla="*/ 248 h 129"/>
                <a:gd name="T12" fmla="*/ 1192 w 133"/>
                <a:gd name="T13" fmla="*/ 56 h 129"/>
                <a:gd name="T14" fmla="*/ 1492 w 133"/>
                <a:gd name="T15" fmla="*/ 307 h 129"/>
                <a:gd name="T16" fmla="*/ 1788 w 133"/>
                <a:gd name="T17" fmla="*/ 320 h 129"/>
                <a:gd name="T18" fmla="*/ 1975 w 133"/>
                <a:gd name="T19" fmla="*/ 704 h 129"/>
                <a:gd name="T20" fmla="*/ 2056 w 133"/>
                <a:gd name="T21" fmla="*/ 1117 h 129"/>
                <a:gd name="T22" fmla="*/ 1868 w 133"/>
                <a:gd name="T23" fmla="*/ 1515 h 129"/>
                <a:gd name="T24" fmla="*/ 1492 w 133"/>
                <a:gd name="T25" fmla="*/ 2184 h 129"/>
                <a:gd name="T26" fmla="*/ 1004 w 133"/>
                <a:gd name="T27" fmla="*/ 2333 h 129"/>
                <a:gd name="T28" fmla="*/ 563 w 133"/>
                <a:gd name="T29" fmla="*/ 1955 h 129"/>
                <a:gd name="T30" fmla="*/ 270 w 133"/>
                <a:gd name="T31" fmla="*/ 1387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3" h="129">
                  <a:moveTo>
                    <a:pt x="17" y="73"/>
                  </a:moveTo>
                  <a:cubicBezTo>
                    <a:pt x="17" y="73"/>
                    <a:pt x="18" y="68"/>
                    <a:pt x="14" y="65"/>
                  </a:cubicBezTo>
                  <a:cubicBezTo>
                    <a:pt x="11" y="63"/>
                    <a:pt x="0" y="46"/>
                    <a:pt x="6" y="33"/>
                  </a:cubicBezTo>
                  <a:cubicBezTo>
                    <a:pt x="12" y="21"/>
                    <a:pt x="24" y="24"/>
                    <a:pt x="27" y="18"/>
                  </a:cubicBezTo>
                  <a:cubicBezTo>
                    <a:pt x="29" y="13"/>
                    <a:pt x="30" y="9"/>
                    <a:pt x="42" y="8"/>
                  </a:cubicBezTo>
                  <a:cubicBezTo>
                    <a:pt x="54" y="6"/>
                    <a:pt x="59" y="13"/>
                    <a:pt x="59" y="13"/>
                  </a:cubicBezTo>
                  <a:cubicBezTo>
                    <a:pt x="59" y="13"/>
                    <a:pt x="62" y="0"/>
                    <a:pt x="76" y="3"/>
                  </a:cubicBezTo>
                  <a:cubicBezTo>
                    <a:pt x="91" y="5"/>
                    <a:pt x="95" y="16"/>
                    <a:pt x="95" y="16"/>
                  </a:cubicBezTo>
                  <a:cubicBezTo>
                    <a:pt x="95" y="16"/>
                    <a:pt x="103" y="7"/>
                    <a:pt x="114" y="17"/>
                  </a:cubicBezTo>
                  <a:cubicBezTo>
                    <a:pt x="125" y="26"/>
                    <a:pt x="121" y="33"/>
                    <a:pt x="126" y="37"/>
                  </a:cubicBezTo>
                  <a:cubicBezTo>
                    <a:pt x="131" y="41"/>
                    <a:pt x="133" y="50"/>
                    <a:pt x="131" y="59"/>
                  </a:cubicBezTo>
                  <a:cubicBezTo>
                    <a:pt x="128" y="67"/>
                    <a:pt x="119" y="71"/>
                    <a:pt x="119" y="80"/>
                  </a:cubicBezTo>
                  <a:cubicBezTo>
                    <a:pt x="120" y="88"/>
                    <a:pt x="111" y="118"/>
                    <a:pt x="95" y="115"/>
                  </a:cubicBezTo>
                  <a:cubicBezTo>
                    <a:pt x="95" y="115"/>
                    <a:pt x="76" y="129"/>
                    <a:pt x="64" y="123"/>
                  </a:cubicBezTo>
                  <a:cubicBezTo>
                    <a:pt x="52" y="118"/>
                    <a:pt x="44" y="103"/>
                    <a:pt x="36" y="103"/>
                  </a:cubicBezTo>
                  <a:cubicBezTo>
                    <a:pt x="29" y="103"/>
                    <a:pt x="12" y="92"/>
                    <a:pt x="17" y="73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9" name="Freeform 238">
              <a:extLst>
                <a:ext uri="{FF2B5EF4-FFF2-40B4-BE49-F238E27FC236}">
                  <a16:creationId xmlns:a16="http://schemas.microsoft.com/office/drawing/2014/main" id="{E976B24E-8E41-4A82-954A-67E003593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319"/>
              <a:ext cx="75" cy="104"/>
            </a:xfrm>
            <a:custGeom>
              <a:avLst/>
              <a:gdLst>
                <a:gd name="T0" fmla="*/ 470 w 30"/>
                <a:gd name="T1" fmla="*/ 661 h 39"/>
                <a:gd name="T2" fmla="*/ 238 w 30"/>
                <a:gd name="T3" fmla="*/ 0 h 39"/>
                <a:gd name="T4" fmla="*/ 175 w 30"/>
                <a:gd name="T5" fmla="*/ 376 h 39"/>
                <a:gd name="T6" fmla="*/ 0 w 30"/>
                <a:gd name="T7" fmla="*/ 264 h 39"/>
                <a:gd name="T8" fmla="*/ 208 w 30"/>
                <a:gd name="T9" fmla="*/ 512 h 39"/>
                <a:gd name="T10" fmla="*/ 283 w 30"/>
                <a:gd name="T11" fmla="*/ 739 h 39"/>
                <a:gd name="T12" fmla="*/ 425 w 30"/>
                <a:gd name="T13" fmla="*/ 704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9">
                  <a:moveTo>
                    <a:pt x="30" y="35"/>
                  </a:moveTo>
                  <a:cubicBezTo>
                    <a:pt x="13" y="38"/>
                    <a:pt x="7" y="11"/>
                    <a:pt x="15" y="0"/>
                  </a:cubicBezTo>
                  <a:cubicBezTo>
                    <a:pt x="10" y="6"/>
                    <a:pt x="11" y="13"/>
                    <a:pt x="11" y="20"/>
                  </a:cubicBezTo>
                  <a:cubicBezTo>
                    <a:pt x="7" y="18"/>
                    <a:pt x="5" y="15"/>
                    <a:pt x="0" y="14"/>
                  </a:cubicBezTo>
                  <a:cubicBezTo>
                    <a:pt x="5" y="18"/>
                    <a:pt x="9" y="22"/>
                    <a:pt x="13" y="27"/>
                  </a:cubicBezTo>
                  <a:cubicBezTo>
                    <a:pt x="16" y="30"/>
                    <a:pt x="21" y="34"/>
                    <a:pt x="18" y="39"/>
                  </a:cubicBezTo>
                  <a:cubicBezTo>
                    <a:pt x="21" y="39"/>
                    <a:pt x="24" y="37"/>
                    <a:pt x="27" y="3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0" name="Freeform 239">
              <a:extLst>
                <a:ext uri="{FF2B5EF4-FFF2-40B4-BE49-F238E27FC236}">
                  <a16:creationId xmlns:a16="http://schemas.microsoft.com/office/drawing/2014/main" id="{749908C7-0C44-49C2-8D76-321171019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199"/>
              <a:ext cx="58" cy="98"/>
            </a:xfrm>
            <a:custGeom>
              <a:avLst/>
              <a:gdLst>
                <a:gd name="T0" fmla="*/ 192 w 23"/>
                <a:gd name="T1" fmla="*/ 21 h 37"/>
                <a:gd name="T2" fmla="*/ 83 w 23"/>
                <a:gd name="T3" fmla="*/ 132 h 37"/>
                <a:gd name="T4" fmla="*/ 63 w 23"/>
                <a:gd name="T5" fmla="*/ 392 h 37"/>
                <a:gd name="T6" fmla="*/ 159 w 23"/>
                <a:gd name="T7" fmla="*/ 596 h 37"/>
                <a:gd name="T8" fmla="*/ 368 w 23"/>
                <a:gd name="T9" fmla="*/ 667 h 37"/>
                <a:gd name="T10" fmla="*/ 272 w 23"/>
                <a:gd name="T11" fmla="*/ 689 h 37"/>
                <a:gd name="T12" fmla="*/ 159 w 23"/>
                <a:gd name="T13" fmla="*/ 630 h 37"/>
                <a:gd name="T14" fmla="*/ 20 w 23"/>
                <a:gd name="T15" fmla="*/ 408 h 37"/>
                <a:gd name="T16" fmla="*/ 63 w 23"/>
                <a:gd name="T17" fmla="*/ 111 h 37"/>
                <a:gd name="T18" fmla="*/ 179 w 23"/>
                <a:gd name="T19" fmla="*/ 34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37">
                  <a:moveTo>
                    <a:pt x="12" y="1"/>
                  </a:moveTo>
                  <a:cubicBezTo>
                    <a:pt x="9" y="1"/>
                    <a:pt x="6" y="4"/>
                    <a:pt x="5" y="7"/>
                  </a:cubicBezTo>
                  <a:cubicBezTo>
                    <a:pt x="3" y="11"/>
                    <a:pt x="3" y="16"/>
                    <a:pt x="4" y="21"/>
                  </a:cubicBezTo>
                  <a:cubicBezTo>
                    <a:pt x="4" y="25"/>
                    <a:pt x="6" y="30"/>
                    <a:pt x="10" y="32"/>
                  </a:cubicBezTo>
                  <a:cubicBezTo>
                    <a:pt x="14" y="35"/>
                    <a:pt x="18" y="35"/>
                    <a:pt x="23" y="36"/>
                  </a:cubicBezTo>
                  <a:cubicBezTo>
                    <a:pt x="21" y="36"/>
                    <a:pt x="19" y="37"/>
                    <a:pt x="17" y="37"/>
                  </a:cubicBezTo>
                  <a:cubicBezTo>
                    <a:pt x="14" y="36"/>
                    <a:pt x="12" y="36"/>
                    <a:pt x="10" y="34"/>
                  </a:cubicBezTo>
                  <a:cubicBezTo>
                    <a:pt x="5" y="31"/>
                    <a:pt x="2" y="27"/>
                    <a:pt x="1" y="22"/>
                  </a:cubicBezTo>
                  <a:cubicBezTo>
                    <a:pt x="0" y="16"/>
                    <a:pt x="1" y="11"/>
                    <a:pt x="4" y="6"/>
                  </a:cubicBezTo>
                  <a:cubicBezTo>
                    <a:pt x="5" y="4"/>
                    <a:pt x="9" y="0"/>
                    <a:pt x="1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1" name="Freeform 240">
              <a:extLst>
                <a:ext uri="{FF2B5EF4-FFF2-40B4-BE49-F238E27FC236}">
                  <a16:creationId xmlns:a16="http://schemas.microsoft.com/office/drawing/2014/main" id="{2A68EAA0-B162-4413-B95A-271CE063A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145"/>
              <a:ext cx="102" cy="107"/>
            </a:xfrm>
            <a:custGeom>
              <a:avLst/>
              <a:gdLst>
                <a:gd name="T0" fmla="*/ 341 w 41"/>
                <a:gd name="T1" fmla="*/ 0 h 40"/>
                <a:gd name="T2" fmla="*/ 353 w 41"/>
                <a:gd name="T3" fmla="*/ 193 h 40"/>
                <a:gd name="T4" fmla="*/ 321 w 41"/>
                <a:gd name="T5" fmla="*/ 286 h 40"/>
                <a:gd name="T6" fmla="*/ 259 w 41"/>
                <a:gd name="T7" fmla="*/ 286 h 40"/>
                <a:gd name="T8" fmla="*/ 104 w 41"/>
                <a:gd name="T9" fmla="*/ 342 h 40"/>
                <a:gd name="T10" fmla="*/ 0 w 41"/>
                <a:gd name="T11" fmla="*/ 538 h 40"/>
                <a:gd name="T12" fmla="*/ 353 w 41"/>
                <a:gd name="T13" fmla="*/ 321 h 40"/>
                <a:gd name="T14" fmla="*/ 632 w 41"/>
                <a:gd name="T15" fmla="*/ 765 h 40"/>
                <a:gd name="T16" fmla="*/ 570 w 41"/>
                <a:gd name="T17" fmla="*/ 479 h 40"/>
                <a:gd name="T18" fmla="*/ 445 w 41"/>
                <a:gd name="T19" fmla="*/ 342 h 40"/>
                <a:gd name="T20" fmla="*/ 371 w 41"/>
                <a:gd name="T21" fmla="*/ 209 h 40"/>
                <a:gd name="T22" fmla="*/ 383 w 41"/>
                <a:gd name="T23" fmla="*/ 3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40">
                  <a:moveTo>
                    <a:pt x="22" y="0"/>
                  </a:moveTo>
                  <a:cubicBezTo>
                    <a:pt x="24" y="3"/>
                    <a:pt x="24" y="7"/>
                    <a:pt x="23" y="10"/>
                  </a:cubicBezTo>
                  <a:cubicBezTo>
                    <a:pt x="22" y="11"/>
                    <a:pt x="22" y="14"/>
                    <a:pt x="21" y="15"/>
                  </a:cubicBezTo>
                  <a:cubicBezTo>
                    <a:pt x="20" y="15"/>
                    <a:pt x="18" y="15"/>
                    <a:pt x="17" y="15"/>
                  </a:cubicBezTo>
                  <a:cubicBezTo>
                    <a:pt x="13" y="15"/>
                    <a:pt x="9" y="16"/>
                    <a:pt x="7" y="18"/>
                  </a:cubicBezTo>
                  <a:cubicBezTo>
                    <a:pt x="3" y="21"/>
                    <a:pt x="2" y="25"/>
                    <a:pt x="0" y="28"/>
                  </a:cubicBezTo>
                  <a:cubicBezTo>
                    <a:pt x="5" y="20"/>
                    <a:pt x="14" y="14"/>
                    <a:pt x="23" y="17"/>
                  </a:cubicBezTo>
                  <a:cubicBezTo>
                    <a:pt x="32" y="20"/>
                    <a:pt x="41" y="30"/>
                    <a:pt x="41" y="40"/>
                  </a:cubicBezTo>
                  <a:cubicBezTo>
                    <a:pt x="41" y="35"/>
                    <a:pt x="39" y="29"/>
                    <a:pt x="37" y="25"/>
                  </a:cubicBezTo>
                  <a:cubicBezTo>
                    <a:pt x="35" y="22"/>
                    <a:pt x="32" y="19"/>
                    <a:pt x="29" y="18"/>
                  </a:cubicBezTo>
                  <a:cubicBezTo>
                    <a:pt x="26" y="16"/>
                    <a:pt x="24" y="15"/>
                    <a:pt x="24" y="11"/>
                  </a:cubicBezTo>
                  <a:cubicBezTo>
                    <a:pt x="24" y="9"/>
                    <a:pt x="26" y="3"/>
                    <a:pt x="2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2" name="Freeform 241">
              <a:extLst>
                <a:ext uri="{FF2B5EF4-FFF2-40B4-BE49-F238E27FC236}">
                  <a16:creationId xmlns:a16="http://schemas.microsoft.com/office/drawing/2014/main" id="{96564964-8068-4E73-ACA9-3BAC930A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241"/>
              <a:ext cx="65" cy="78"/>
            </a:xfrm>
            <a:custGeom>
              <a:avLst/>
              <a:gdLst>
                <a:gd name="T0" fmla="*/ 408 w 26"/>
                <a:gd name="T1" fmla="*/ 274 h 29"/>
                <a:gd name="T2" fmla="*/ 220 w 26"/>
                <a:gd name="T3" fmla="*/ 290 h 29"/>
                <a:gd name="T4" fmla="*/ 125 w 26"/>
                <a:gd name="T5" fmla="*/ 406 h 29"/>
                <a:gd name="T6" fmla="*/ 95 w 26"/>
                <a:gd name="T7" fmla="*/ 565 h 29"/>
                <a:gd name="T8" fmla="*/ 95 w 26"/>
                <a:gd name="T9" fmla="*/ 347 h 29"/>
                <a:gd name="T10" fmla="*/ 0 w 26"/>
                <a:gd name="T11" fmla="*/ 218 h 29"/>
                <a:gd name="T12" fmla="*/ 83 w 26"/>
                <a:gd name="T13" fmla="*/ 312 h 29"/>
                <a:gd name="T14" fmla="*/ 208 w 26"/>
                <a:gd name="T15" fmla="*/ 253 h 29"/>
                <a:gd name="T16" fmla="*/ 313 w 26"/>
                <a:gd name="T17" fmla="*/ 137 h 29"/>
                <a:gd name="T18" fmla="*/ 345 w 26"/>
                <a:gd name="T19" fmla="*/ 0 h 29"/>
                <a:gd name="T20" fmla="*/ 408 w 26"/>
                <a:gd name="T21" fmla="*/ 253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9">
                  <a:moveTo>
                    <a:pt x="26" y="14"/>
                  </a:moveTo>
                  <a:cubicBezTo>
                    <a:pt x="22" y="10"/>
                    <a:pt x="17" y="13"/>
                    <a:pt x="14" y="15"/>
                  </a:cubicBezTo>
                  <a:cubicBezTo>
                    <a:pt x="12" y="17"/>
                    <a:pt x="10" y="19"/>
                    <a:pt x="8" y="21"/>
                  </a:cubicBezTo>
                  <a:cubicBezTo>
                    <a:pt x="7" y="23"/>
                    <a:pt x="7" y="26"/>
                    <a:pt x="6" y="29"/>
                  </a:cubicBezTo>
                  <a:cubicBezTo>
                    <a:pt x="5" y="25"/>
                    <a:pt x="8" y="21"/>
                    <a:pt x="6" y="18"/>
                  </a:cubicBezTo>
                  <a:cubicBezTo>
                    <a:pt x="4" y="15"/>
                    <a:pt x="1" y="14"/>
                    <a:pt x="0" y="11"/>
                  </a:cubicBezTo>
                  <a:cubicBezTo>
                    <a:pt x="2" y="12"/>
                    <a:pt x="3" y="15"/>
                    <a:pt x="5" y="16"/>
                  </a:cubicBezTo>
                  <a:cubicBezTo>
                    <a:pt x="8" y="17"/>
                    <a:pt x="10" y="15"/>
                    <a:pt x="13" y="13"/>
                  </a:cubicBezTo>
                  <a:cubicBezTo>
                    <a:pt x="15" y="11"/>
                    <a:pt x="18" y="10"/>
                    <a:pt x="20" y="7"/>
                  </a:cubicBezTo>
                  <a:cubicBezTo>
                    <a:pt x="21" y="5"/>
                    <a:pt x="21" y="3"/>
                    <a:pt x="22" y="0"/>
                  </a:cubicBezTo>
                  <a:cubicBezTo>
                    <a:pt x="23" y="5"/>
                    <a:pt x="23" y="9"/>
                    <a:pt x="26" y="1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3" name="Freeform 242">
              <a:extLst>
                <a:ext uri="{FF2B5EF4-FFF2-40B4-BE49-F238E27FC236}">
                  <a16:creationId xmlns:a16="http://schemas.microsoft.com/office/drawing/2014/main" id="{510BF4DF-4B65-41D0-8CEF-BF6365C8F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295"/>
              <a:ext cx="83" cy="18"/>
            </a:xfrm>
            <a:custGeom>
              <a:avLst/>
              <a:gdLst>
                <a:gd name="T0" fmla="*/ 0 w 33"/>
                <a:gd name="T1" fmla="*/ 33 h 7"/>
                <a:gd name="T2" fmla="*/ 284 w 33"/>
                <a:gd name="T3" fmla="*/ 85 h 7"/>
                <a:gd name="T4" fmla="*/ 526 w 33"/>
                <a:gd name="T5" fmla="*/ 0 h 7"/>
                <a:gd name="T6" fmla="*/ 221 w 33"/>
                <a:gd name="T7" fmla="*/ 118 h 7"/>
                <a:gd name="T8" fmla="*/ 20 w 33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">
                  <a:moveTo>
                    <a:pt x="0" y="2"/>
                  </a:moveTo>
                  <a:cubicBezTo>
                    <a:pt x="6" y="5"/>
                    <a:pt x="11" y="5"/>
                    <a:pt x="18" y="5"/>
                  </a:cubicBezTo>
                  <a:cubicBezTo>
                    <a:pt x="23" y="5"/>
                    <a:pt x="28" y="2"/>
                    <a:pt x="33" y="0"/>
                  </a:cubicBezTo>
                  <a:cubicBezTo>
                    <a:pt x="29" y="6"/>
                    <a:pt x="21" y="7"/>
                    <a:pt x="14" y="7"/>
                  </a:cubicBezTo>
                  <a:cubicBezTo>
                    <a:pt x="9" y="7"/>
                    <a:pt x="5" y="5"/>
                    <a:pt x="1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4" name="Freeform 243">
              <a:extLst>
                <a:ext uri="{FF2B5EF4-FFF2-40B4-BE49-F238E27FC236}">
                  <a16:creationId xmlns:a16="http://schemas.microsoft.com/office/drawing/2014/main" id="{FD1460D3-B520-4F5F-B1D7-8DCDAB56B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145"/>
              <a:ext cx="27" cy="62"/>
            </a:xfrm>
            <a:custGeom>
              <a:avLst/>
              <a:gdLst>
                <a:gd name="T0" fmla="*/ 61 w 11"/>
                <a:gd name="T1" fmla="*/ 0 h 23"/>
                <a:gd name="T2" fmla="*/ 91 w 11"/>
                <a:gd name="T3" fmla="*/ 218 h 23"/>
                <a:gd name="T4" fmla="*/ 71 w 11"/>
                <a:gd name="T5" fmla="*/ 334 h 23"/>
                <a:gd name="T6" fmla="*/ 0 w 11"/>
                <a:gd name="T7" fmla="*/ 369 h 23"/>
                <a:gd name="T8" fmla="*/ 91 w 11"/>
                <a:gd name="T9" fmla="*/ 369 h 23"/>
                <a:gd name="T10" fmla="*/ 162 w 11"/>
                <a:gd name="T11" fmla="*/ 450 h 23"/>
                <a:gd name="T12" fmla="*/ 120 w 11"/>
                <a:gd name="T13" fmla="*/ 218 h 23"/>
                <a:gd name="T14" fmla="*/ 91 w 11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3">
                  <a:moveTo>
                    <a:pt x="4" y="0"/>
                  </a:moveTo>
                  <a:cubicBezTo>
                    <a:pt x="5" y="4"/>
                    <a:pt x="7" y="7"/>
                    <a:pt x="6" y="11"/>
                  </a:cubicBezTo>
                  <a:cubicBezTo>
                    <a:pt x="6" y="13"/>
                    <a:pt x="6" y="16"/>
                    <a:pt x="5" y="17"/>
                  </a:cubicBezTo>
                  <a:cubicBezTo>
                    <a:pt x="4" y="19"/>
                    <a:pt x="2" y="18"/>
                    <a:pt x="0" y="19"/>
                  </a:cubicBezTo>
                  <a:cubicBezTo>
                    <a:pt x="2" y="20"/>
                    <a:pt x="4" y="19"/>
                    <a:pt x="6" y="19"/>
                  </a:cubicBezTo>
                  <a:cubicBezTo>
                    <a:pt x="8" y="20"/>
                    <a:pt x="10" y="22"/>
                    <a:pt x="11" y="23"/>
                  </a:cubicBezTo>
                  <a:cubicBezTo>
                    <a:pt x="8" y="19"/>
                    <a:pt x="8" y="16"/>
                    <a:pt x="8" y="11"/>
                  </a:cubicBezTo>
                  <a:cubicBezTo>
                    <a:pt x="8" y="7"/>
                    <a:pt x="6" y="4"/>
                    <a:pt x="6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5" name="Freeform 244">
              <a:extLst>
                <a:ext uri="{FF2B5EF4-FFF2-40B4-BE49-F238E27FC236}">
                  <a16:creationId xmlns:a16="http://schemas.microsoft.com/office/drawing/2014/main" id="{57261FCA-D5A5-4D13-BB1D-207EFE046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351"/>
              <a:ext cx="30" cy="18"/>
            </a:xfrm>
            <a:custGeom>
              <a:avLst/>
              <a:gdLst>
                <a:gd name="T0" fmla="*/ 188 w 12"/>
                <a:gd name="T1" fmla="*/ 21 h 7"/>
                <a:gd name="T2" fmla="*/ 0 w 12"/>
                <a:gd name="T3" fmla="*/ 118 h 7"/>
                <a:gd name="T4" fmla="*/ 188 w 12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2" y="1"/>
                  </a:moveTo>
                  <a:cubicBezTo>
                    <a:pt x="8" y="0"/>
                    <a:pt x="2" y="3"/>
                    <a:pt x="0" y="7"/>
                  </a:cubicBezTo>
                  <a:cubicBezTo>
                    <a:pt x="1" y="0"/>
                    <a:pt x="8" y="1"/>
                    <a:pt x="1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6" name="Freeform 245">
              <a:extLst>
                <a:ext uri="{FF2B5EF4-FFF2-40B4-BE49-F238E27FC236}">
                  <a16:creationId xmlns:a16="http://schemas.microsoft.com/office/drawing/2014/main" id="{631AE9C2-43AD-4216-8640-236CAA40F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96"/>
              <a:ext cx="78" cy="83"/>
            </a:xfrm>
            <a:custGeom>
              <a:avLst/>
              <a:gdLst>
                <a:gd name="T0" fmla="*/ 400 w 31"/>
                <a:gd name="T1" fmla="*/ 35 h 31"/>
                <a:gd name="T2" fmla="*/ 254 w 31"/>
                <a:gd name="T3" fmla="*/ 21 h 31"/>
                <a:gd name="T4" fmla="*/ 126 w 31"/>
                <a:gd name="T5" fmla="*/ 115 h 31"/>
                <a:gd name="T6" fmla="*/ 83 w 31"/>
                <a:gd name="T7" fmla="*/ 501 h 31"/>
                <a:gd name="T8" fmla="*/ 242 w 31"/>
                <a:gd name="T9" fmla="*/ 501 h 31"/>
                <a:gd name="T10" fmla="*/ 242 w 31"/>
                <a:gd name="T11" fmla="*/ 367 h 31"/>
                <a:gd name="T12" fmla="*/ 304 w 31"/>
                <a:gd name="T13" fmla="*/ 265 h 31"/>
                <a:gd name="T14" fmla="*/ 380 w 31"/>
                <a:gd name="T15" fmla="*/ 35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1">
                  <a:moveTo>
                    <a:pt x="25" y="2"/>
                  </a:moveTo>
                  <a:cubicBezTo>
                    <a:pt x="23" y="0"/>
                    <a:pt x="18" y="1"/>
                    <a:pt x="16" y="1"/>
                  </a:cubicBezTo>
                  <a:cubicBezTo>
                    <a:pt x="13" y="2"/>
                    <a:pt x="10" y="3"/>
                    <a:pt x="8" y="6"/>
                  </a:cubicBezTo>
                  <a:cubicBezTo>
                    <a:pt x="4" y="11"/>
                    <a:pt x="0" y="20"/>
                    <a:pt x="5" y="26"/>
                  </a:cubicBezTo>
                  <a:cubicBezTo>
                    <a:pt x="7" y="30"/>
                    <a:pt x="14" y="31"/>
                    <a:pt x="15" y="26"/>
                  </a:cubicBezTo>
                  <a:cubicBezTo>
                    <a:pt x="15" y="23"/>
                    <a:pt x="14" y="21"/>
                    <a:pt x="15" y="19"/>
                  </a:cubicBezTo>
                  <a:cubicBezTo>
                    <a:pt x="16" y="16"/>
                    <a:pt x="18" y="15"/>
                    <a:pt x="19" y="14"/>
                  </a:cubicBezTo>
                  <a:cubicBezTo>
                    <a:pt x="22" y="12"/>
                    <a:pt x="31" y="5"/>
                    <a:pt x="24" y="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7" name="Freeform 246">
              <a:extLst>
                <a:ext uri="{FF2B5EF4-FFF2-40B4-BE49-F238E27FC236}">
                  <a16:creationId xmlns:a16="http://schemas.microsoft.com/office/drawing/2014/main" id="{AD4A474D-F354-4D54-AC05-BAF9EFD77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199"/>
              <a:ext cx="95" cy="104"/>
            </a:xfrm>
            <a:custGeom>
              <a:avLst/>
              <a:gdLst>
                <a:gd name="T0" fmla="*/ 595 w 38"/>
                <a:gd name="T1" fmla="*/ 307 h 39"/>
                <a:gd name="T2" fmla="*/ 500 w 38"/>
                <a:gd name="T3" fmla="*/ 115 h 39"/>
                <a:gd name="T4" fmla="*/ 408 w 38"/>
                <a:gd name="T5" fmla="*/ 56 h 39"/>
                <a:gd name="T6" fmla="*/ 313 w 38"/>
                <a:gd name="T7" fmla="*/ 0 h 39"/>
                <a:gd name="T8" fmla="*/ 250 w 38"/>
                <a:gd name="T9" fmla="*/ 0 h 39"/>
                <a:gd name="T10" fmla="*/ 188 w 38"/>
                <a:gd name="T11" fmla="*/ 21 h 39"/>
                <a:gd name="T12" fmla="*/ 95 w 38"/>
                <a:gd name="T13" fmla="*/ 93 h 39"/>
                <a:gd name="T14" fmla="*/ 0 w 38"/>
                <a:gd name="T15" fmla="*/ 376 h 39"/>
                <a:gd name="T16" fmla="*/ 95 w 38"/>
                <a:gd name="T17" fmla="*/ 661 h 39"/>
                <a:gd name="T18" fmla="*/ 313 w 38"/>
                <a:gd name="T19" fmla="*/ 456 h 39"/>
                <a:gd name="T20" fmla="*/ 533 w 38"/>
                <a:gd name="T21" fmla="*/ 376 h 39"/>
                <a:gd name="T22" fmla="*/ 583 w 38"/>
                <a:gd name="T23" fmla="*/ 307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39">
                  <a:moveTo>
                    <a:pt x="38" y="16"/>
                  </a:moveTo>
                  <a:cubicBezTo>
                    <a:pt x="37" y="13"/>
                    <a:pt x="34" y="9"/>
                    <a:pt x="32" y="6"/>
                  </a:cubicBezTo>
                  <a:cubicBezTo>
                    <a:pt x="30" y="5"/>
                    <a:pt x="28" y="4"/>
                    <a:pt x="26" y="3"/>
                  </a:cubicBezTo>
                  <a:cubicBezTo>
                    <a:pt x="25" y="2"/>
                    <a:pt x="23" y="0"/>
                    <a:pt x="20" y="0"/>
                  </a:cubicBezTo>
                  <a:cubicBezTo>
                    <a:pt x="19" y="0"/>
                    <a:pt x="18" y="0"/>
                    <a:pt x="16" y="0"/>
                  </a:cubicBezTo>
                  <a:cubicBezTo>
                    <a:pt x="15" y="0"/>
                    <a:pt x="14" y="0"/>
                    <a:pt x="12" y="1"/>
                  </a:cubicBezTo>
                  <a:cubicBezTo>
                    <a:pt x="10" y="1"/>
                    <a:pt x="8" y="3"/>
                    <a:pt x="6" y="5"/>
                  </a:cubicBezTo>
                  <a:cubicBezTo>
                    <a:pt x="2" y="10"/>
                    <a:pt x="1" y="14"/>
                    <a:pt x="0" y="20"/>
                  </a:cubicBezTo>
                  <a:cubicBezTo>
                    <a:pt x="0" y="25"/>
                    <a:pt x="1" y="32"/>
                    <a:pt x="6" y="35"/>
                  </a:cubicBezTo>
                  <a:cubicBezTo>
                    <a:pt x="14" y="39"/>
                    <a:pt x="16" y="27"/>
                    <a:pt x="20" y="24"/>
                  </a:cubicBezTo>
                  <a:cubicBezTo>
                    <a:pt x="24" y="21"/>
                    <a:pt x="30" y="22"/>
                    <a:pt x="34" y="20"/>
                  </a:cubicBezTo>
                  <a:cubicBezTo>
                    <a:pt x="35" y="19"/>
                    <a:pt x="37" y="16"/>
                    <a:pt x="37" y="1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8" name="Freeform 247">
              <a:extLst>
                <a:ext uri="{FF2B5EF4-FFF2-40B4-BE49-F238E27FC236}">
                  <a16:creationId xmlns:a16="http://schemas.microsoft.com/office/drawing/2014/main" id="{C7E8DE0F-CA36-4D82-892D-6C89CC5A4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24"/>
              <a:ext cx="65" cy="72"/>
            </a:xfrm>
            <a:custGeom>
              <a:avLst/>
              <a:gdLst>
                <a:gd name="T0" fmla="*/ 408 w 26"/>
                <a:gd name="T1" fmla="*/ 171 h 27"/>
                <a:gd name="T2" fmla="*/ 300 w 26"/>
                <a:gd name="T3" fmla="*/ 77 h 27"/>
                <a:gd name="T4" fmla="*/ 158 w 26"/>
                <a:gd name="T5" fmla="*/ 0 h 27"/>
                <a:gd name="T6" fmla="*/ 33 w 26"/>
                <a:gd name="T7" fmla="*/ 93 h 27"/>
                <a:gd name="T8" fmla="*/ 20 w 26"/>
                <a:gd name="T9" fmla="*/ 264 h 27"/>
                <a:gd name="T10" fmla="*/ 50 w 26"/>
                <a:gd name="T11" fmla="*/ 456 h 27"/>
                <a:gd name="T12" fmla="*/ 145 w 26"/>
                <a:gd name="T13" fmla="*/ 285 h 27"/>
                <a:gd name="T14" fmla="*/ 250 w 26"/>
                <a:gd name="T15" fmla="*/ 171 h 27"/>
                <a:gd name="T16" fmla="*/ 395 w 26"/>
                <a:gd name="T17" fmla="*/ 14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7">
                  <a:moveTo>
                    <a:pt x="26" y="9"/>
                  </a:moveTo>
                  <a:cubicBezTo>
                    <a:pt x="24" y="6"/>
                    <a:pt x="21" y="5"/>
                    <a:pt x="19" y="4"/>
                  </a:cubicBezTo>
                  <a:cubicBezTo>
                    <a:pt x="16" y="2"/>
                    <a:pt x="13" y="0"/>
                    <a:pt x="10" y="0"/>
                  </a:cubicBezTo>
                  <a:cubicBezTo>
                    <a:pt x="7" y="1"/>
                    <a:pt x="4" y="2"/>
                    <a:pt x="2" y="5"/>
                  </a:cubicBezTo>
                  <a:cubicBezTo>
                    <a:pt x="0" y="7"/>
                    <a:pt x="1" y="11"/>
                    <a:pt x="1" y="14"/>
                  </a:cubicBezTo>
                  <a:cubicBezTo>
                    <a:pt x="1" y="16"/>
                    <a:pt x="1" y="23"/>
                    <a:pt x="3" y="24"/>
                  </a:cubicBezTo>
                  <a:cubicBezTo>
                    <a:pt x="7" y="27"/>
                    <a:pt x="8" y="17"/>
                    <a:pt x="9" y="15"/>
                  </a:cubicBezTo>
                  <a:cubicBezTo>
                    <a:pt x="10" y="11"/>
                    <a:pt x="12" y="9"/>
                    <a:pt x="16" y="9"/>
                  </a:cubicBezTo>
                  <a:cubicBezTo>
                    <a:pt x="19" y="9"/>
                    <a:pt x="22" y="10"/>
                    <a:pt x="25" y="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59" name="Freeform 248">
              <a:extLst>
                <a:ext uri="{FF2B5EF4-FFF2-40B4-BE49-F238E27FC236}">
                  <a16:creationId xmlns:a16="http://schemas.microsoft.com/office/drawing/2014/main" id="{C826305A-4CDB-48E3-BA85-DDE2AEAF3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140"/>
              <a:ext cx="115" cy="141"/>
            </a:xfrm>
            <a:custGeom>
              <a:avLst/>
              <a:gdLst>
                <a:gd name="T0" fmla="*/ 720 w 46"/>
                <a:gd name="T1" fmla="*/ 149 h 53"/>
                <a:gd name="T2" fmla="*/ 658 w 46"/>
                <a:gd name="T3" fmla="*/ 56 h 53"/>
                <a:gd name="T4" fmla="*/ 500 w 46"/>
                <a:gd name="T5" fmla="*/ 21 h 53"/>
                <a:gd name="T6" fmla="*/ 345 w 46"/>
                <a:gd name="T7" fmla="*/ 170 h 53"/>
                <a:gd name="T8" fmla="*/ 175 w 46"/>
                <a:gd name="T9" fmla="*/ 303 h 53"/>
                <a:gd name="T10" fmla="*/ 63 w 46"/>
                <a:gd name="T11" fmla="*/ 396 h 53"/>
                <a:gd name="T12" fmla="*/ 0 w 46"/>
                <a:gd name="T13" fmla="*/ 580 h 53"/>
                <a:gd name="T14" fmla="*/ 95 w 46"/>
                <a:gd name="T15" fmla="*/ 907 h 53"/>
                <a:gd name="T16" fmla="*/ 238 w 46"/>
                <a:gd name="T17" fmla="*/ 737 h 53"/>
                <a:gd name="T18" fmla="*/ 208 w 46"/>
                <a:gd name="T19" fmla="*/ 396 h 53"/>
                <a:gd name="T20" fmla="*/ 300 w 46"/>
                <a:gd name="T21" fmla="*/ 261 h 53"/>
                <a:gd name="T22" fmla="*/ 408 w 46"/>
                <a:gd name="T23" fmla="*/ 247 h 53"/>
                <a:gd name="T24" fmla="*/ 550 w 46"/>
                <a:gd name="T25" fmla="*/ 149 h 53"/>
                <a:gd name="T26" fmla="*/ 658 w 46"/>
                <a:gd name="T27" fmla="*/ 149 h 53"/>
                <a:gd name="T28" fmla="*/ 720 w 46"/>
                <a:gd name="T29" fmla="*/ 149 h 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53">
                  <a:moveTo>
                    <a:pt x="46" y="8"/>
                  </a:moveTo>
                  <a:cubicBezTo>
                    <a:pt x="44" y="7"/>
                    <a:pt x="44" y="4"/>
                    <a:pt x="42" y="3"/>
                  </a:cubicBezTo>
                  <a:cubicBezTo>
                    <a:pt x="39" y="1"/>
                    <a:pt x="36" y="1"/>
                    <a:pt x="32" y="1"/>
                  </a:cubicBezTo>
                  <a:cubicBezTo>
                    <a:pt x="26" y="0"/>
                    <a:pt x="24" y="4"/>
                    <a:pt x="22" y="9"/>
                  </a:cubicBezTo>
                  <a:cubicBezTo>
                    <a:pt x="20" y="14"/>
                    <a:pt x="14" y="14"/>
                    <a:pt x="11" y="16"/>
                  </a:cubicBezTo>
                  <a:cubicBezTo>
                    <a:pt x="8" y="17"/>
                    <a:pt x="6" y="18"/>
                    <a:pt x="4" y="21"/>
                  </a:cubicBezTo>
                  <a:cubicBezTo>
                    <a:pt x="2" y="24"/>
                    <a:pt x="0" y="28"/>
                    <a:pt x="0" y="31"/>
                  </a:cubicBezTo>
                  <a:cubicBezTo>
                    <a:pt x="0" y="37"/>
                    <a:pt x="1" y="45"/>
                    <a:pt x="6" y="48"/>
                  </a:cubicBezTo>
                  <a:cubicBezTo>
                    <a:pt x="12" y="53"/>
                    <a:pt x="16" y="44"/>
                    <a:pt x="15" y="39"/>
                  </a:cubicBezTo>
                  <a:cubicBezTo>
                    <a:pt x="14" y="33"/>
                    <a:pt x="11" y="27"/>
                    <a:pt x="13" y="21"/>
                  </a:cubicBezTo>
                  <a:cubicBezTo>
                    <a:pt x="14" y="18"/>
                    <a:pt x="16" y="16"/>
                    <a:pt x="19" y="14"/>
                  </a:cubicBezTo>
                  <a:cubicBezTo>
                    <a:pt x="22" y="13"/>
                    <a:pt x="23" y="13"/>
                    <a:pt x="26" y="13"/>
                  </a:cubicBezTo>
                  <a:cubicBezTo>
                    <a:pt x="31" y="14"/>
                    <a:pt x="32" y="10"/>
                    <a:pt x="35" y="8"/>
                  </a:cubicBezTo>
                  <a:cubicBezTo>
                    <a:pt x="38" y="7"/>
                    <a:pt x="40" y="8"/>
                    <a:pt x="42" y="8"/>
                  </a:cubicBezTo>
                  <a:cubicBezTo>
                    <a:pt x="43" y="9"/>
                    <a:pt x="46" y="10"/>
                    <a:pt x="46" y="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0" name="Freeform 249">
              <a:extLst>
                <a:ext uri="{FF2B5EF4-FFF2-40B4-BE49-F238E27FC236}">
                  <a16:creationId xmlns:a16="http://schemas.microsoft.com/office/drawing/2014/main" id="{35ADDAA4-5B5C-463A-9931-CBF3DFC49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153"/>
              <a:ext cx="62" cy="38"/>
            </a:xfrm>
            <a:custGeom>
              <a:avLst/>
              <a:gdLst>
                <a:gd name="T0" fmla="*/ 92 w 25"/>
                <a:gd name="T1" fmla="*/ 244 h 14"/>
                <a:gd name="T2" fmla="*/ 154 w 25"/>
                <a:gd name="T3" fmla="*/ 22 h 14"/>
                <a:gd name="T4" fmla="*/ 308 w 25"/>
                <a:gd name="T5" fmla="*/ 103 h 14"/>
                <a:gd name="T6" fmla="*/ 350 w 25"/>
                <a:gd name="T7" fmla="*/ 280 h 14"/>
                <a:gd name="T8" fmla="*/ 184 w 25"/>
                <a:gd name="T9" fmla="*/ 176 h 14"/>
                <a:gd name="T10" fmla="*/ 104 w 25"/>
                <a:gd name="T11" fmla="*/ 24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">
                  <a:moveTo>
                    <a:pt x="6" y="12"/>
                  </a:moveTo>
                  <a:cubicBezTo>
                    <a:pt x="0" y="11"/>
                    <a:pt x="4" y="0"/>
                    <a:pt x="10" y="1"/>
                  </a:cubicBezTo>
                  <a:cubicBezTo>
                    <a:pt x="13" y="1"/>
                    <a:pt x="18" y="3"/>
                    <a:pt x="20" y="5"/>
                  </a:cubicBezTo>
                  <a:cubicBezTo>
                    <a:pt x="21" y="7"/>
                    <a:pt x="25" y="12"/>
                    <a:pt x="23" y="14"/>
                  </a:cubicBezTo>
                  <a:cubicBezTo>
                    <a:pt x="21" y="12"/>
                    <a:pt x="16" y="7"/>
                    <a:pt x="12" y="9"/>
                  </a:cubicBezTo>
                  <a:cubicBezTo>
                    <a:pt x="11" y="9"/>
                    <a:pt x="9" y="14"/>
                    <a:pt x="7" y="1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1" name="Freeform 250">
              <a:extLst>
                <a:ext uri="{FF2B5EF4-FFF2-40B4-BE49-F238E27FC236}">
                  <a16:creationId xmlns:a16="http://schemas.microsoft.com/office/drawing/2014/main" id="{9E1393C1-25DE-4F7B-A9D1-78DDAA75C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84"/>
              <a:ext cx="65" cy="85"/>
            </a:xfrm>
            <a:custGeom>
              <a:avLst/>
              <a:gdLst>
                <a:gd name="T0" fmla="*/ 408 w 26"/>
                <a:gd name="T1" fmla="*/ 133 h 32"/>
                <a:gd name="T2" fmla="*/ 283 w 26"/>
                <a:gd name="T3" fmla="*/ 77 h 32"/>
                <a:gd name="T4" fmla="*/ 188 w 26"/>
                <a:gd name="T5" fmla="*/ 21 h 32"/>
                <a:gd name="T6" fmla="*/ 33 w 26"/>
                <a:gd name="T7" fmla="*/ 149 h 32"/>
                <a:gd name="T8" fmla="*/ 33 w 26"/>
                <a:gd name="T9" fmla="*/ 409 h 32"/>
                <a:gd name="T10" fmla="*/ 175 w 26"/>
                <a:gd name="T11" fmla="*/ 579 h 32"/>
                <a:gd name="T12" fmla="*/ 208 w 26"/>
                <a:gd name="T13" fmla="*/ 319 h 32"/>
                <a:gd name="T14" fmla="*/ 408 w 26"/>
                <a:gd name="T15" fmla="*/ 133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2">
                  <a:moveTo>
                    <a:pt x="26" y="7"/>
                  </a:moveTo>
                  <a:cubicBezTo>
                    <a:pt x="24" y="6"/>
                    <a:pt x="21" y="5"/>
                    <a:pt x="18" y="4"/>
                  </a:cubicBezTo>
                  <a:cubicBezTo>
                    <a:pt x="16" y="2"/>
                    <a:pt x="14" y="0"/>
                    <a:pt x="12" y="1"/>
                  </a:cubicBezTo>
                  <a:cubicBezTo>
                    <a:pt x="8" y="1"/>
                    <a:pt x="4" y="5"/>
                    <a:pt x="2" y="8"/>
                  </a:cubicBezTo>
                  <a:cubicBezTo>
                    <a:pt x="0" y="12"/>
                    <a:pt x="0" y="18"/>
                    <a:pt x="2" y="22"/>
                  </a:cubicBezTo>
                  <a:cubicBezTo>
                    <a:pt x="3" y="26"/>
                    <a:pt x="6" y="32"/>
                    <a:pt x="11" y="31"/>
                  </a:cubicBezTo>
                  <a:cubicBezTo>
                    <a:pt x="18" y="28"/>
                    <a:pt x="11" y="21"/>
                    <a:pt x="13" y="17"/>
                  </a:cubicBezTo>
                  <a:cubicBezTo>
                    <a:pt x="16" y="12"/>
                    <a:pt x="26" y="15"/>
                    <a:pt x="26" y="7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2" name="Freeform 251">
              <a:extLst>
                <a:ext uri="{FF2B5EF4-FFF2-40B4-BE49-F238E27FC236}">
                  <a16:creationId xmlns:a16="http://schemas.microsoft.com/office/drawing/2014/main" id="{E26CCF30-7BBE-44F6-9485-87129869F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353"/>
              <a:ext cx="87" cy="59"/>
            </a:xfrm>
            <a:custGeom>
              <a:avLst/>
              <a:gdLst>
                <a:gd name="T0" fmla="*/ 137 w 35"/>
                <a:gd name="T1" fmla="*/ 424 h 22"/>
                <a:gd name="T2" fmla="*/ 30 w 35"/>
                <a:gd name="T3" fmla="*/ 308 h 22"/>
                <a:gd name="T4" fmla="*/ 75 w 35"/>
                <a:gd name="T5" fmla="*/ 115 h 22"/>
                <a:gd name="T6" fmla="*/ 291 w 35"/>
                <a:gd name="T7" fmla="*/ 35 h 22"/>
                <a:gd name="T8" fmla="*/ 445 w 35"/>
                <a:gd name="T9" fmla="*/ 172 h 22"/>
                <a:gd name="T10" fmla="*/ 495 w 35"/>
                <a:gd name="T11" fmla="*/ 308 h 22"/>
                <a:gd name="T12" fmla="*/ 341 w 35"/>
                <a:gd name="T13" fmla="*/ 215 h 22"/>
                <a:gd name="T14" fmla="*/ 229 w 35"/>
                <a:gd name="T15" fmla="*/ 330 h 22"/>
                <a:gd name="T16" fmla="*/ 186 w 35"/>
                <a:gd name="T17" fmla="*/ 402 h 22"/>
                <a:gd name="T18" fmla="*/ 124 w 35"/>
                <a:gd name="T19" fmla="*/ 402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2">
                  <a:moveTo>
                    <a:pt x="9" y="22"/>
                  </a:moveTo>
                  <a:cubicBezTo>
                    <a:pt x="7" y="22"/>
                    <a:pt x="3" y="18"/>
                    <a:pt x="2" y="16"/>
                  </a:cubicBezTo>
                  <a:cubicBezTo>
                    <a:pt x="0" y="12"/>
                    <a:pt x="2" y="9"/>
                    <a:pt x="5" y="6"/>
                  </a:cubicBezTo>
                  <a:cubicBezTo>
                    <a:pt x="9" y="3"/>
                    <a:pt x="15" y="0"/>
                    <a:pt x="19" y="2"/>
                  </a:cubicBezTo>
                  <a:cubicBezTo>
                    <a:pt x="23" y="3"/>
                    <a:pt x="26" y="6"/>
                    <a:pt x="29" y="9"/>
                  </a:cubicBezTo>
                  <a:cubicBezTo>
                    <a:pt x="30" y="10"/>
                    <a:pt x="35" y="15"/>
                    <a:pt x="32" y="16"/>
                  </a:cubicBezTo>
                  <a:cubicBezTo>
                    <a:pt x="30" y="17"/>
                    <a:pt x="25" y="11"/>
                    <a:pt x="22" y="11"/>
                  </a:cubicBezTo>
                  <a:cubicBezTo>
                    <a:pt x="18" y="11"/>
                    <a:pt x="17" y="14"/>
                    <a:pt x="15" y="17"/>
                  </a:cubicBezTo>
                  <a:cubicBezTo>
                    <a:pt x="15" y="19"/>
                    <a:pt x="14" y="21"/>
                    <a:pt x="12" y="21"/>
                  </a:cubicBezTo>
                  <a:cubicBezTo>
                    <a:pt x="11" y="22"/>
                    <a:pt x="9" y="22"/>
                    <a:pt x="8" y="2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3" name="Freeform 252">
              <a:extLst>
                <a:ext uri="{FF2B5EF4-FFF2-40B4-BE49-F238E27FC236}">
                  <a16:creationId xmlns:a16="http://schemas.microsoft.com/office/drawing/2014/main" id="{A6E63A5F-B6E2-4B0C-9131-19AA74E11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311"/>
              <a:ext cx="73" cy="93"/>
            </a:xfrm>
            <a:custGeom>
              <a:avLst/>
              <a:gdLst>
                <a:gd name="T0" fmla="*/ 443 w 29"/>
                <a:gd name="T1" fmla="*/ 114 h 35"/>
                <a:gd name="T2" fmla="*/ 146 w 29"/>
                <a:gd name="T3" fmla="*/ 77 h 35"/>
                <a:gd name="T4" fmla="*/ 63 w 29"/>
                <a:gd name="T5" fmla="*/ 523 h 35"/>
                <a:gd name="T6" fmla="*/ 209 w 29"/>
                <a:gd name="T7" fmla="*/ 579 h 35"/>
                <a:gd name="T8" fmla="*/ 222 w 29"/>
                <a:gd name="T9" fmla="*/ 486 h 35"/>
                <a:gd name="T10" fmla="*/ 242 w 29"/>
                <a:gd name="T11" fmla="*/ 340 h 35"/>
                <a:gd name="T12" fmla="*/ 380 w 29"/>
                <a:gd name="T13" fmla="*/ 226 h 35"/>
                <a:gd name="T14" fmla="*/ 463 w 29"/>
                <a:gd name="T15" fmla="*/ 114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5">
                  <a:moveTo>
                    <a:pt x="28" y="6"/>
                  </a:moveTo>
                  <a:cubicBezTo>
                    <a:pt x="25" y="0"/>
                    <a:pt x="14" y="2"/>
                    <a:pt x="9" y="4"/>
                  </a:cubicBezTo>
                  <a:cubicBezTo>
                    <a:pt x="1" y="8"/>
                    <a:pt x="0" y="21"/>
                    <a:pt x="4" y="28"/>
                  </a:cubicBezTo>
                  <a:cubicBezTo>
                    <a:pt x="5" y="31"/>
                    <a:pt x="10" y="35"/>
                    <a:pt x="13" y="31"/>
                  </a:cubicBezTo>
                  <a:cubicBezTo>
                    <a:pt x="14" y="30"/>
                    <a:pt x="14" y="27"/>
                    <a:pt x="14" y="26"/>
                  </a:cubicBezTo>
                  <a:cubicBezTo>
                    <a:pt x="13" y="23"/>
                    <a:pt x="13" y="20"/>
                    <a:pt x="15" y="18"/>
                  </a:cubicBezTo>
                  <a:cubicBezTo>
                    <a:pt x="17" y="14"/>
                    <a:pt x="20" y="13"/>
                    <a:pt x="24" y="12"/>
                  </a:cubicBezTo>
                  <a:cubicBezTo>
                    <a:pt x="27" y="11"/>
                    <a:pt x="28" y="8"/>
                    <a:pt x="29" y="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4" name="Freeform 253">
              <a:extLst>
                <a:ext uri="{FF2B5EF4-FFF2-40B4-BE49-F238E27FC236}">
                  <a16:creationId xmlns:a16="http://schemas.microsoft.com/office/drawing/2014/main" id="{70A09CFD-F013-4BD5-8D2C-9563C907C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212"/>
              <a:ext cx="37" cy="85"/>
            </a:xfrm>
            <a:custGeom>
              <a:avLst/>
              <a:gdLst>
                <a:gd name="T0" fmla="*/ 153 w 15"/>
                <a:gd name="T1" fmla="*/ 0 h 32"/>
                <a:gd name="T2" fmla="*/ 165 w 15"/>
                <a:gd name="T3" fmla="*/ 282 h 32"/>
                <a:gd name="T4" fmla="*/ 224 w 15"/>
                <a:gd name="T5" fmla="*/ 600 h 32"/>
                <a:gd name="T6" fmla="*/ 0 w 15"/>
                <a:gd name="T7" fmla="*/ 545 h 32"/>
                <a:gd name="T8" fmla="*/ 91 w 15"/>
                <a:gd name="T9" fmla="*/ 452 h 32"/>
                <a:gd name="T10" fmla="*/ 121 w 15"/>
                <a:gd name="T11" fmla="*/ 319 h 32"/>
                <a:gd name="T12" fmla="*/ 133 w 15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2">
                  <a:moveTo>
                    <a:pt x="10" y="0"/>
                  </a:moveTo>
                  <a:cubicBezTo>
                    <a:pt x="14" y="6"/>
                    <a:pt x="11" y="9"/>
                    <a:pt x="11" y="15"/>
                  </a:cubicBezTo>
                  <a:cubicBezTo>
                    <a:pt x="10" y="22"/>
                    <a:pt x="12" y="27"/>
                    <a:pt x="15" y="32"/>
                  </a:cubicBezTo>
                  <a:cubicBezTo>
                    <a:pt x="11" y="29"/>
                    <a:pt x="5" y="26"/>
                    <a:pt x="0" y="29"/>
                  </a:cubicBezTo>
                  <a:cubicBezTo>
                    <a:pt x="1" y="27"/>
                    <a:pt x="4" y="27"/>
                    <a:pt x="6" y="24"/>
                  </a:cubicBezTo>
                  <a:cubicBezTo>
                    <a:pt x="7" y="22"/>
                    <a:pt x="7" y="19"/>
                    <a:pt x="8" y="17"/>
                  </a:cubicBezTo>
                  <a:cubicBezTo>
                    <a:pt x="9" y="11"/>
                    <a:pt x="13" y="6"/>
                    <a:pt x="9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5" name="Freeform 254">
              <a:extLst>
                <a:ext uri="{FF2B5EF4-FFF2-40B4-BE49-F238E27FC236}">
                  <a16:creationId xmlns:a16="http://schemas.microsoft.com/office/drawing/2014/main" id="{95779D5C-B469-43C4-8C7E-F97A10A10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303"/>
              <a:ext cx="35" cy="53"/>
            </a:xfrm>
            <a:custGeom>
              <a:avLst/>
              <a:gdLst>
                <a:gd name="T0" fmla="*/ 33 w 14"/>
                <a:gd name="T1" fmla="*/ 0 h 20"/>
                <a:gd name="T2" fmla="*/ 0 w 14"/>
                <a:gd name="T3" fmla="*/ 371 h 20"/>
                <a:gd name="T4" fmla="*/ 220 w 14"/>
                <a:gd name="T5" fmla="*/ 315 h 20"/>
                <a:gd name="T6" fmla="*/ 113 w 14"/>
                <a:gd name="T7" fmla="*/ 191 h 20"/>
                <a:gd name="T8" fmla="*/ 50 w 14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2" y="0"/>
                  </a:moveTo>
                  <a:cubicBezTo>
                    <a:pt x="10" y="4"/>
                    <a:pt x="2" y="16"/>
                    <a:pt x="0" y="20"/>
                  </a:cubicBezTo>
                  <a:cubicBezTo>
                    <a:pt x="3" y="16"/>
                    <a:pt x="10" y="16"/>
                    <a:pt x="14" y="17"/>
                  </a:cubicBezTo>
                  <a:cubicBezTo>
                    <a:pt x="11" y="17"/>
                    <a:pt x="8" y="13"/>
                    <a:pt x="7" y="10"/>
                  </a:cubicBezTo>
                  <a:cubicBezTo>
                    <a:pt x="7" y="6"/>
                    <a:pt x="5" y="4"/>
                    <a:pt x="3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6" name="Freeform 255">
              <a:extLst>
                <a:ext uri="{FF2B5EF4-FFF2-40B4-BE49-F238E27FC236}">
                  <a16:creationId xmlns:a16="http://schemas.microsoft.com/office/drawing/2014/main" id="{6F8331A3-9CEE-4C0B-B830-98D226B2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324"/>
              <a:ext cx="35" cy="40"/>
            </a:xfrm>
            <a:custGeom>
              <a:avLst/>
              <a:gdLst>
                <a:gd name="T0" fmla="*/ 220 w 14"/>
                <a:gd name="T1" fmla="*/ 0 h 15"/>
                <a:gd name="T2" fmla="*/ 188 w 14"/>
                <a:gd name="T3" fmla="*/ 285 h 15"/>
                <a:gd name="T4" fmla="*/ 95 w 14"/>
                <a:gd name="T5" fmla="*/ 192 h 15"/>
                <a:gd name="T6" fmla="*/ 0 w 14"/>
                <a:gd name="T7" fmla="*/ 192 h 15"/>
                <a:gd name="T8" fmla="*/ 125 w 14"/>
                <a:gd name="T9" fmla="*/ 136 h 15"/>
                <a:gd name="T10" fmla="*/ 188 w 14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5">
                  <a:moveTo>
                    <a:pt x="14" y="0"/>
                  </a:moveTo>
                  <a:cubicBezTo>
                    <a:pt x="11" y="3"/>
                    <a:pt x="11" y="12"/>
                    <a:pt x="12" y="15"/>
                  </a:cubicBezTo>
                  <a:cubicBezTo>
                    <a:pt x="10" y="13"/>
                    <a:pt x="9" y="11"/>
                    <a:pt x="6" y="10"/>
                  </a:cubicBezTo>
                  <a:cubicBezTo>
                    <a:pt x="4" y="9"/>
                    <a:pt x="2" y="10"/>
                    <a:pt x="0" y="10"/>
                  </a:cubicBezTo>
                  <a:cubicBezTo>
                    <a:pt x="2" y="8"/>
                    <a:pt x="6" y="9"/>
                    <a:pt x="8" y="7"/>
                  </a:cubicBezTo>
                  <a:cubicBezTo>
                    <a:pt x="10" y="6"/>
                    <a:pt x="11" y="3"/>
                    <a:pt x="12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7" name="Freeform 256">
              <a:extLst>
                <a:ext uri="{FF2B5EF4-FFF2-40B4-BE49-F238E27FC236}">
                  <a16:creationId xmlns:a16="http://schemas.microsoft.com/office/drawing/2014/main" id="{863B2E73-4DEA-4565-A2FE-94E922D03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255"/>
              <a:ext cx="33" cy="42"/>
            </a:xfrm>
            <a:custGeom>
              <a:avLst/>
              <a:gdLst>
                <a:gd name="T0" fmla="*/ 193 w 13"/>
                <a:gd name="T1" fmla="*/ 268 h 16"/>
                <a:gd name="T2" fmla="*/ 84 w 13"/>
                <a:gd name="T3" fmla="*/ 0 h 16"/>
                <a:gd name="T4" fmla="*/ 0 w 13"/>
                <a:gd name="T5" fmla="*/ 289 h 16"/>
                <a:gd name="T6" fmla="*/ 96 w 13"/>
                <a:gd name="T7" fmla="*/ 234 h 16"/>
                <a:gd name="T8" fmla="*/ 213 w 13"/>
                <a:gd name="T9" fmla="*/ 28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12" y="15"/>
                  </a:moveTo>
                  <a:cubicBezTo>
                    <a:pt x="6" y="11"/>
                    <a:pt x="5" y="6"/>
                    <a:pt x="5" y="0"/>
                  </a:cubicBezTo>
                  <a:cubicBezTo>
                    <a:pt x="4" y="5"/>
                    <a:pt x="3" y="11"/>
                    <a:pt x="0" y="16"/>
                  </a:cubicBezTo>
                  <a:cubicBezTo>
                    <a:pt x="3" y="16"/>
                    <a:pt x="1" y="11"/>
                    <a:pt x="6" y="13"/>
                  </a:cubicBezTo>
                  <a:cubicBezTo>
                    <a:pt x="9" y="14"/>
                    <a:pt x="10" y="16"/>
                    <a:pt x="13" y="16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8" name="Freeform 257">
              <a:extLst>
                <a:ext uri="{FF2B5EF4-FFF2-40B4-BE49-F238E27FC236}">
                  <a16:creationId xmlns:a16="http://schemas.microsoft.com/office/drawing/2014/main" id="{A1C250AE-430B-4509-9009-7E74D22C4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91"/>
              <a:ext cx="30" cy="37"/>
            </a:xfrm>
            <a:custGeom>
              <a:avLst/>
              <a:gdLst>
                <a:gd name="T0" fmla="*/ 0 w 12"/>
                <a:gd name="T1" fmla="*/ 21 h 14"/>
                <a:gd name="T2" fmla="*/ 188 w 12"/>
                <a:gd name="T3" fmla="*/ 0 h 14"/>
                <a:gd name="T4" fmla="*/ 145 w 12"/>
                <a:gd name="T5" fmla="*/ 132 h 14"/>
                <a:gd name="T6" fmla="*/ 83 w 12"/>
                <a:gd name="T7" fmla="*/ 259 h 14"/>
                <a:gd name="T8" fmla="*/ 50 w 12"/>
                <a:gd name="T9" fmla="*/ 132 h 14"/>
                <a:gd name="T10" fmla="*/ 20 w 12"/>
                <a:gd name="T11" fmla="*/ 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0" y="1"/>
                  </a:moveTo>
                  <a:cubicBezTo>
                    <a:pt x="4" y="5"/>
                    <a:pt x="9" y="3"/>
                    <a:pt x="12" y="0"/>
                  </a:cubicBezTo>
                  <a:cubicBezTo>
                    <a:pt x="9" y="1"/>
                    <a:pt x="10" y="4"/>
                    <a:pt x="9" y="7"/>
                  </a:cubicBezTo>
                  <a:cubicBezTo>
                    <a:pt x="7" y="10"/>
                    <a:pt x="5" y="10"/>
                    <a:pt x="5" y="14"/>
                  </a:cubicBezTo>
                  <a:cubicBezTo>
                    <a:pt x="4" y="12"/>
                    <a:pt x="4" y="9"/>
                    <a:pt x="3" y="7"/>
                  </a:cubicBezTo>
                  <a:cubicBezTo>
                    <a:pt x="3" y="5"/>
                    <a:pt x="1" y="4"/>
                    <a:pt x="1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69" name="Freeform 258">
              <a:extLst>
                <a:ext uri="{FF2B5EF4-FFF2-40B4-BE49-F238E27FC236}">
                  <a16:creationId xmlns:a16="http://schemas.microsoft.com/office/drawing/2014/main" id="{C4CBB4D7-126D-49A3-9C69-E9762EB5E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172"/>
              <a:ext cx="62" cy="40"/>
            </a:xfrm>
            <a:custGeom>
              <a:avLst/>
              <a:gdLst>
                <a:gd name="T0" fmla="*/ 0 w 25"/>
                <a:gd name="T1" fmla="*/ 285 h 15"/>
                <a:gd name="T2" fmla="*/ 228 w 25"/>
                <a:gd name="T3" fmla="*/ 149 h 15"/>
                <a:gd name="T4" fmla="*/ 337 w 25"/>
                <a:gd name="T5" fmla="*/ 136 h 15"/>
                <a:gd name="T6" fmla="*/ 382 w 25"/>
                <a:gd name="T7" fmla="*/ 0 h 15"/>
                <a:gd name="T8" fmla="*/ 166 w 25"/>
                <a:gd name="T9" fmla="*/ 136 h 15"/>
                <a:gd name="T10" fmla="*/ 12 w 25"/>
                <a:gd name="T11" fmla="*/ 28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5">
                  <a:moveTo>
                    <a:pt x="0" y="15"/>
                  </a:moveTo>
                  <a:cubicBezTo>
                    <a:pt x="1" y="9"/>
                    <a:pt x="11" y="8"/>
                    <a:pt x="15" y="8"/>
                  </a:cubicBezTo>
                  <a:cubicBezTo>
                    <a:pt x="18" y="8"/>
                    <a:pt x="20" y="8"/>
                    <a:pt x="22" y="7"/>
                  </a:cubicBezTo>
                  <a:cubicBezTo>
                    <a:pt x="25" y="5"/>
                    <a:pt x="25" y="3"/>
                    <a:pt x="25" y="0"/>
                  </a:cubicBezTo>
                  <a:cubicBezTo>
                    <a:pt x="23" y="6"/>
                    <a:pt x="17" y="6"/>
                    <a:pt x="11" y="7"/>
                  </a:cubicBezTo>
                  <a:cubicBezTo>
                    <a:pt x="7" y="8"/>
                    <a:pt x="1" y="9"/>
                    <a:pt x="1" y="15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0" name="Freeform 259">
              <a:extLst>
                <a:ext uri="{FF2B5EF4-FFF2-40B4-BE49-F238E27FC236}">
                  <a16:creationId xmlns:a16="http://schemas.microsoft.com/office/drawing/2014/main" id="{DC3FC044-F4DA-489F-82D3-B39657D55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199"/>
              <a:ext cx="42" cy="40"/>
            </a:xfrm>
            <a:custGeom>
              <a:avLst/>
              <a:gdLst>
                <a:gd name="T0" fmla="*/ 257 w 17"/>
                <a:gd name="T1" fmla="*/ 21 h 15"/>
                <a:gd name="T2" fmla="*/ 104 w 17"/>
                <a:gd name="T3" fmla="*/ 77 h 15"/>
                <a:gd name="T4" fmla="*/ 12 w 17"/>
                <a:gd name="T5" fmla="*/ 248 h 15"/>
                <a:gd name="T6" fmla="*/ 62 w 17"/>
                <a:gd name="T7" fmla="*/ 192 h 15"/>
                <a:gd name="T8" fmla="*/ 104 w 17"/>
                <a:gd name="T9" fmla="*/ 93 h 15"/>
                <a:gd name="T10" fmla="*/ 245 w 17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5">
                  <a:moveTo>
                    <a:pt x="17" y="1"/>
                  </a:moveTo>
                  <a:cubicBezTo>
                    <a:pt x="13" y="0"/>
                    <a:pt x="10" y="1"/>
                    <a:pt x="7" y="4"/>
                  </a:cubicBezTo>
                  <a:cubicBezTo>
                    <a:pt x="5" y="5"/>
                    <a:pt x="0" y="9"/>
                    <a:pt x="1" y="13"/>
                  </a:cubicBezTo>
                  <a:cubicBezTo>
                    <a:pt x="1" y="15"/>
                    <a:pt x="3" y="11"/>
                    <a:pt x="4" y="10"/>
                  </a:cubicBezTo>
                  <a:cubicBezTo>
                    <a:pt x="4" y="8"/>
                    <a:pt x="5" y="6"/>
                    <a:pt x="7" y="5"/>
                  </a:cubicBezTo>
                  <a:cubicBezTo>
                    <a:pt x="10" y="3"/>
                    <a:pt x="13" y="1"/>
                    <a:pt x="16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1" name="Freeform 260">
              <a:extLst>
                <a:ext uri="{FF2B5EF4-FFF2-40B4-BE49-F238E27FC236}">
                  <a16:creationId xmlns:a16="http://schemas.microsoft.com/office/drawing/2014/main" id="{AD5AE0E2-638C-4B6B-B717-DCE37989F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27"/>
              <a:ext cx="25" cy="26"/>
            </a:xfrm>
            <a:custGeom>
              <a:avLst/>
              <a:gdLst>
                <a:gd name="T0" fmla="*/ 158 w 10"/>
                <a:gd name="T1" fmla="*/ 21 h 10"/>
                <a:gd name="T2" fmla="*/ 50 w 10"/>
                <a:gd name="T3" fmla="*/ 177 h 10"/>
                <a:gd name="T4" fmla="*/ 145 w 10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1"/>
                  </a:moveTo>
                  <a:cubicBezTo>
                    <a:pt x="6" y="0"/>
                    <a:pt x="0" y="7"/>
                    <a:pt x="3" y="10"/>
                  </a:cubicBezTo>
                  <a:cubicBezTo>
                    <a:pt x="4" y="7"/>
                    <a:pt x="5" y="3"/>
                    <a:pt x="9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2" name="Freeform 261">
              <a:extLst>
                <a:ext uri="{FF2B5EF4-FFF2-40B4-BE49-F238E27FC236}">
                  <a16:creationId xmlns:a16="http://schemas.microsoft.com/office/drawing/2014/main" id="{D6F1A41F-3473-4867-8E0B-B53002536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2207"/>
              <a:ext cx="27" cy="26"/>
            </a:xfrm>
            <a:custGeom>
              <a:avLst/>
              <a:gdLst>
                <a:gd name="T0" fmla="*/ 162 w 11"/>
                <a:gd name="T1" fmla="*/ 0 h 10"/>
                <a:gd name="T2" fmla="*/ 61 w 11"/>
                <a:gd name="T3" fmla="*/ 177 h 10"/>
                <a:gd name="T4" fmla="*/ 150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0"/>
                  </a:moveTo>
                  <a:cubicBezTo>
                    <a:pt x="9" y="1"/>
                    <a:pt x="0" y="7"/>
                    <a:pt x="4" y="10"/>
                  </a:cubicBezTo>
                  <a:cubicBezTo>
                    <a:pt x="5" y="7"/>
                    <a:pt x="6" y="1"/>
                    <a:pt x="10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3" name="Freeform 262">
              <a:extLst>
                <a:ext uri="{FF2B5EF4-FFF2-40B4-BE49-F238E27FC236}">
                  <a16:creationId xmlns:a16="http://schemas.microsoft.com/office/drawing/2014/main" id="{4FAEBC39-0542-456E-951F-21540036E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196"/>
              <a:ext cx="12" cy="29"/>
            </a:xfrm>
            <a:custGeom>
              <a:avLst/>
              <a:gdLst>
                <a:gd name="T0" fmla="*/ 70 w 5"/>
                <a:gd name="T1" fmla="*/ 0 h 11"/>
                <a:gd name="T2" fmla="*/ 58 w 5"/>
                <a:gd name="T3" fmla="*/ 200 h 11"/>
                <a:gd name="T4" fmla="*/ 70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2"/>
                    <a:pt x="0" y="10"/>
                    <a:pt x="4" y="11"/>
                  </a:cubicBezTo>
                  <a:cubicBezTo>
                    <a:pt x="4" y="7"/>
                    <a:pt x="3" y="3"/>
                    <a:pt x="5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4" name="Freeform 263">
              <a:extLst>
                <a:ext uri="{FF2B5EF4-FFF2-40B4-BE49-F238E27FC236}">
                  <a16:creationId xmlns:a16="http://schemas.microsoft.com/office/drawing/2014/main" id="{0AE78990-E740-46B2-89D2-43791C86D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43"/>
              <a:ext cx="18" cy="18"/>
            </a:xfrm>
            <a:custGeom>
              <a:avLst/>
              <a:gdLst>
                <a:gd name="T0" fmla="*/ 0 w 7"/>
                <a:gd name="T1" fmla="*/ 118 h 7"/>
                <a:gd name="T2" fmla="*/ 118 w 7"/>
                <a:gd name="T3" fmla="*/ 21 h 7"/>
                <a:gd name="T4" fmla="*/ 0 w 7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1" y="3"/>
                    <a:pt x="2" y="0"/>
                    <a:pt x="7" y="1"/>
                  </a:cubicBezTo>
                  <a:cubicBezTo>
                    <a:pt x="4" y="3"/>
                    <a:pt x="2" y="2"/>
                    <a:pt x="0" y="6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5" name="Freeform 264">
              <a:extLst>
                <a:ext uri="{FF2B5EF4-FFF2-40B4-BE49-F238E27FC236}">
                  <a16:creationId xmlns:a16="http://schemas.microsoft.com/office/drawing/2014/main" id="{6F4F1289-44FE-4A64-81BA-F16F67565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300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50 w 6"/>
                <a:gd name="T3" fmla="*/ 171 h 9"/>
                <a:gd name="T4" fmla="*/ 95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3" y="0"/>
                    <a:pt x="0" y="6"/>
                    <a:pt x="3" y="9"/>
                  </a:cubicBezTo>
                  <a:cubicBezTo>
                    <a:pt x="5" y="6"/>
                    <a:pt x="4" y="2"/>
                    <a:pt x="6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6" name="Freeform 265">
              <a:extLst>
                <a:ext uri="{FF2B5EF4-FFF2-40B4-BE49-F238E27FC236}">
                  <a16:creationId xmlns:a16="http://schemas.microsoft.com/office/drawing/2014/main" id="{1A2980D3-77F9-45A6-BD57-9538EDDB3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287"/>
              <a:ext cx="18" cy="32"/>
            </a:xfrm>
            <a:custGeom>
              <a:avLst/>
              <a:gdLst>
                <a:gd name="T0" fmla="*/ 118 w 7"/>
                <a:gd name="T1" fmla="*/ 35 h 12"/>
                <a:gd name="T2" fmla="*/ 67 w 7"/>
                <a:gd name="T3" fmla="*/ 227 h 12"/>
                <a:gd name="T4" fmla="*/ 100 w 7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2"/>
                  </a:moveTo>
                  <a:cubicBezTo>
                    <a:pt x="2" y="0"/>
                    <a:pt x="0" y="11"/>
                    <a:pt x="4" y="12"/>
                  </a:cubicBezTo>
                  <a:cubicBezTo>
                    <a:pt x="4" y="8"/>
                    <a:pt x="2" y="6"/>
                    <a:pt x="6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7" name="Freeform 266">
              <a:extLst>
                <a:ext uri="{FF2B5EF4-FFF2-40B4-BE49-F238E27FC236}">
                  <a16:creationId xmlns:a16="http://schemas.microsoft.com/office/drawing/2014/main" id="{7483A3F6-0EE3-4892-BC79-E49397F5C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369"/>
              <a:ext cx="13" cy="24"/>
            </a:xfrm>
            <a:custGeom>
              <a:avLst/>
              <a:gdLst>
                <a:gd name="T0" fmla="*/ 88 w 5"/>
                <a:gd name="T1" fmla="*/ 0 h 9"/>
                <a:gd name="T2" fmla="*/ 55 w 5"/>
                <a:gd name="T3" fmla="*/ 171 h 9"/>
                <a:gd name="T4" fmla="*/ 68 w 5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4" y="2"/>
                    <a:pt x="0" y="8"/>
                    <a:pt x="3" y="9"/>
                  </a:cubicBezTo>
                  <a:cubicBezTo>
                    <a:pt x="4" y="6"/>
                    <a:pt x="2" y="4"/>
                    <a:pt x="4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8" name="Freeform 267">
              <a:extLst>
                <a:ext uri="{FF2B5EF4-FFF2-40B4-BE49-F238E27FC236}">
                  <a16:creationId xmlns:a16="http://schemas.microsoft.com/office/drawing/2014/main" id="{1E2043FA-2F7B-4B44-9AAE-022867E99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159"/>
              <a:ext cx="20" cy="21"/>
            </a:xfrm>
            <a:custGeom>
              <a:avLst/>
              <a:gdLst>
                <a:gd name="T0" fmla="*/ 125 w 8"/>
                <a:gd name="T1" fmla="*/ 0 h 8"/>
                <a:gd name="T2" fmla="*/ 50 w 8"/>
                <a:gd name="T3" fmla="*/ 144 h 8"/>
                <a:gd name="T4" fmla="*/ 11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5"/>
                    <a:pt x="3" y="8"/>
                  </a:cubicBezTo>
                  <a:cubicBezTo>
                    <a:pt x="5" y="5"/>
                    <a:pt x="4" y="3"/>
                    <a:pt x="7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79" name="Freeform 268">
              <a:extLst>
                <a:ext uri="{FF2B5EF4-FFF2-40B4-BE49-F238E27FC236}">
                  <a16:creationId xmlns:a16="http://schemas.microsoft.com/office/drawing/2014/main" id="{E715F69F-B87D-494B-A0B3-C269997CC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329"/>
              <a:ext cx="12" cy="30"/>
            </a:xfrm>
            <a:custGeom>
              <a:avLst/>
              <a:gdLst>
                <a:gd name="T0" fmla="*/ 70 w 5"/>
                <a:gd name="T1" fmla="*/ 0 h 11"/>
                <a:gd name="T2" fmla="*/ 12 w 5"/>
                <a:gd name="T3" fmla="*/ 224 h 11"/>
                <a:gd name="T4" fmla="*/ 70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1" y="1"/>
                    <a:pt x="0" y="7"/>
                    <a:pt x="1" y="11"/>
                  </a:cubicBezTo>
                  <a:cubicBezTo>
                    <a:pt x="4" y="9"/>
                    <a:pt x="2" y="3"/>
                    <a:pt x="5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0" name="Freeform 269">
              <a:extLst>
                <a:ext uri="{FF2B5EF4-FFF2-40B4-BE49-F238E27FC236}">
                  <a16:creationId xmlns:a16="http://schemas.microsoft.com/office/drawing/2014/main" id="{717E48DA-2350-4F01-83D0-C9FA1ABF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193"/>
              <a:ext cx="45" cy="78"/>
            </a:xfrm>
            <a:custGeom>
              <a:avLst/>
              <a:gdLst>
                <a:gd name="T0" fmla="*/ 283 w 18"/>
                <a:gd name="T1" fmla="*/ 35 h 29"/>
                <a:gd name="T2" fmla="*/ 125 w 18"/>
                <a:gd name="T3" fmla="*/ 218 h 29"/>
                <a:gd name="T4" fmla="*/ 63 w 18"/>
                <a:gd name="T5" fmla="*/ 565 h 29"/>
                <a:gd name="T6" fmla="*/ 283 w 18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9">
                  <a:moveTo>
                    <a:pt x="18" y="2"/>
                  </a:moveTo>
                  <a:cubicBezTo>
                    <a:pt x="15" y="1"/>
                    <a:pt x="9" y="8"/>
                    <a:pt x="8" y="11"/>
                  </a:cubicBezTo>
                  <a:cubicBezTo>
                    <a:pt x="5" y="17"/>
                    <a:pt x="6" y="23"/>
                    <a:pt x="4" y="29"/>
                  </a:cubicBezTo>
                  <a:cubicBezTo>
                    <a:pt x="0" y="19"/>
                    <a:pt x="7" y="3"/>
                    <a:pt x="18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1" name="Freeform 270">
              <a:extLst>
                <a:ext uri="{FF2B5EF4-FFF2-40B4-BE49-F238E27FC236}">
                  <a16:creationId xmlns:a16="http://schemas.microsoft.com/office/drawing/2014/main" id="{848D00DE-5ED6-4D2D-9360-0B07F5F69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180"/>
              <a:ext cx="33" cy="69"/>
            </a:xfrm>
            <a:custGeom>
              <a:avLst/>
              <a:gdLst>
                <a:gd name="T0" fmla="*/ 213 w 13"/>
                <a:gd name="T1" fmla="*/ 21 h 26"/>
                <a:gd name="T2" fmla="*/ 147 w 13"/>
                <a:gd name="T3" fmla="*/ 77 h 26"/>
                <a:gd name="T4" fmla="*/ 96 w 13"/>
                <a:gd name="T5" fmla="*/ 191 h 26"/>
                <a:gd name="T6" fmla="*/ 63 w 13"/>
                <a:gd name="T7" fmla="*/ 486 h 26"/>
                <a:gd name="T8" fmla="*/ 51 w 13"/>
                <a:gd name="T9" fmla="*/ 149 h 26"/>
                <a:gd name="T10" fmla="*/ 193 w 13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6">
                  <a:moveTo>
                    <a:pt x="13" y="1"/>
                  </a:moveTo>
                  <a:cubicBezTo>
                    <a:pt x="12" y="2"/>
                    <a:pt x="10" y="3"/>
                    <a:pt x="9" y="4"/>
                  </a:cubicBezTo>
                  <a:cubicBezTo>
                    <a:pt x="7" y="6"/>
                    <a:pt x="7" y="8"/>
                    <a:pt x="6" y="10"/>
                  </a:cubicBezTo>
                  <a:cubicBezTo>
                    <a:pt x="4" y="15"/>
                    <a:pt x="4" y="20"/>
                    <a:pt x="4" y="26"/>
                  </a:cubicBezTo>
                  <a:cubicBezTo>
                    <a:pt x="0" y="22"/>
                    <a:pt x="1" y="13"/>
                    <a:pt x="3" y="8"/>
                  </a:cubicBezTo>
                  <a:cubicBezTo>
                    <a:pt x="5" y="5"/>
                    <a:pt x="8" y="1"/>
                    <a:pt x="12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2" name="Freeform 271">
              <a:extLst>
                <a:ext uri="{FF2B5EF4-FFF2-40B4-BE49-F238E27FC236}">
                  <a16:creationId xmlns:a16="http://schemas.microsoft.com/office/drawing/2014/main" id="{2ED526A6-837A-4F20-A4F7-E6782B190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124"/>
              <a:ext cx="30" cy="40"/>
            </a:xfrm>
            <a:custGeom>
              <a:avLst/>
              <a:gdLst>
                <a:gd name="T0" fmla="*/ 188 w 12"/>
                <a:gd name="T1" fmla="*/ 0 h 15"/>
                <a:gd name="T2" fmla="*/ 20 w 12"/>
                <a:gd name="T3" fmla="*/ 285 h 15"/>
                <a:gd name="T4" fmla="*/ 0 w 12"/>
                <a:gd name="T5" fmla="*/ 192 h 15"/>
                <a:gd name="T6" fmla="*/ 50 w 12"/>
                <a:gd name="T7" fmla="*/ 56 h 15"/>
                <a:gd name="T8" fmla="*/ 158 w 1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2" y="0"/>
                  </a:moveTo>
                  <a:cubicBezTo>
                    <a:pt x="5" y="0"/>
                    <a:pt x="1" y="8"/>
                    <a:pt x="1" y="15"/>
                  </a:cubicBezTo>
                  <a:cubicBezTo>
                    <a:pt x="1" y="13"/>
                    <a:pt x="0" y="11"/>
                    <a:pt x="0" y="10"/>
                  </a:cubicBezTo>
                  <a:cubicBezTo>
                    <a:pt x="0" y="7"/>
                    <a:pt x="2" y="5"/>
                    <a:pt x="3" y="3"/>
                  </a:cubicBezTo>
                  <a:cubicBezTo>
                    <a:pt x="5" y="1"/>
                    <a:pt x="8" y="0"/>
                    <a:pt x="10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3" name="Freeform 272">
              <a:extLst>
                <a:ext uri="{FF2B5EF4-FFF2-40B4-BE49-F238E27FC236}">
                  <a16:creationId xmlns:a16="http://schemas.microsoft.com/office/drawing/2014/main" id="{301E3B7E-0E13-4AA5-8338-C88F91135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153"/>
              <a:ext cx="18" cy="27"/>
            </a:xfrm>
            <a:custGeom>
              <a:avLst/>
              <a:gdLst>
                <a:gd name="T0" fmla="*/ 118 w 7"/>
                <a:gd name="T1" fmla="*/ 22 h 10"/>
                <a:gd name="T2" fmla="*/ 33 w 7"/>
                <a:gd name="T3" fmla="*/ 197 h 10"/>
                <a:gd name="T4" fmla="*/ 118 w 7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1"/>
                  </a:moveTo>
                  <a:cubicBezTo>
                    <a:pt x="3" y="0"/>
                    <a:pt x="1" y="6"/>
                    <a:pt x="2" y="10"/>
                  </a:cubicBezTo>
                  <a:cubicBezTo>
                    <a:pt x="0" y="5"/>
                    <a:pt x="1" y="1"/>
                    <a:pt x="7" y="1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4" name="Freeform 273">
              <a:extLst>
                <a:ext uri="{FF2B5EF4-FFF2-40B4-BE49-F238E27FC236}">
                  <a16:creationId xmlns:a16="http://schemas.microsoft.com/office/drawing/2014/main" id="{5A10E10A-6E9D-47FD-9562-0087BED06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2209"/>
              <a:ext cx="30" cy="19"/>
            </a:xfrm>
            <a:custGeom>
              <a:avLst/>
              <a:gdLst>
                <a:gd name="T0" fmla="*/ 188 w 12"/>
                <a:gd name="T1" fmla="*/ 81 h 7"/>
                <a:gd name="T2" fmla="*/ 0 w 12"/>
                <a:gd name="T3" fmla="*/ 141 h 7"/>
                <a:gd name="T4" fmla="*/ 95 w 12"/>
                <a:gd name="T5" fmla="*/ 22 h 7"/>
                <a:gd name="T6" fmla="*/ 188 w 12"/>
                <a:gd name="T7" fmla="*/ 8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8" y="1"/>
                    <a:pt x="3" y="4"/>
                    <a:pt x="0" y="7"/>
                  </a:cubicBezTo>
                  <a:cubicBezTo>
                    <a:pt x="1" y="4"/>
                    <a:pt x="3" y="1"/>
                    <a:pt x="6" y="1"/>
                  </a:cubicBezTo>
                  <a:cubicBezTo>
                    <a:pt x="9" y="0"/>
                    <a:pt x="11" y="2"/>
                    <a:pt x="12" y="4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5" name="Freeform 274">
              <a:extLst>
                <a:ext uri="{FF2B5EF4-FFF2-40B4-BE49-F238E27FC236}">
                  <a16:creationId xmlns:a16="http://schemas.microsoft.com/office/drawing/2014/main" id="{24AA304A-A4DD-428D-B6EB-CADF3FF71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287"/>
              <a:ext cx="20" cy="24"/>
            </a:xfrm>
            <a:custGeom>
              <a:avLst/>
              <a:gdLst>
                <a:gd name="T0" fmla="*/ 125 w 8"/>
                <a:gd name="T1" fmla="*/ 0 h 9"/>
                <a:gd name="T2" fmla="*/ 50 w 8"/>
                <a:gd name="T3" fmla="*/ 171 h 9"/>
                <a:gd name="T4" fmla="*/ 113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4" y="1"/>
                    <a:pt x="3" y="5"/>
                    <a:pt x="3" y="9"/>
                  </a:cubicBezTo>
                  <a:cubicBezTo>
                    <a:pt x="0" y="5"/>
                    <a:pt x="4" y="2"/>
                    <a:pt x="7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6" name="Freeform 275">
              <a:extLst>
                <a:ext uri="{FF2B5EF4-FFF2-40B4-BE49-F238E27FC236}">
                  <a16:creationId xmlns:a16="http://schemas.microsoft.com/office/drawing/2014/main" id="{5C7D7D9B-A39B-4761-97E9-9898E707A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215"/>
              <a:ext cx="20" cy="45"/>
            </a:xfrm>
            <a:custGeom>
              <a:avLst/>
              <a:gdLst>
                <a:gd name="T0" fmla="*/ 125 w 8"/>
                <a:gd name="T1" fmla="*/ 0 h 17"/>
                <a:gd name="T2" fmla="*/ 83 w 8"/>
                <a:gd name="T3" fmla="*/ 315 h 17"/>
                <a:gd name="T4" fmla="*/ 113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4" y="3"/>
                    <a:pt x="3" y="13"/>
                    <a:pt x="5" y="17"/>
                  </a:cubicBezTo>
                  <a:cubicBezTo>
                    <a:pt x="3" y="13"/>
                    <a:pt x="0" y="2"/>
                    <a:pt x="7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7" name="Freeform 276">
              <a:extLst>
                <a:ext uri="{FF2B5EF4-FFF2-40B4-BE49-F238E27FC236}">
                  <a16:creationId xmlns:a16="http://schemas.microsoft.com/office/drawing/2014/main" id="{72B6AC9F-FF65-40E9-8DEC-A6B3A0D18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295"/>
              <a:ext cx="15" cy="45"/>
            </a:xfrm>
            <a:custGeom>
              <a:avLst/>
              <a:gdLst>
                <a:gd name="T0" fmla="*/ 83 w 6"/>
                <a:gd name="T1" fmla="*/ 21 h 17"/>
                <a:gd name="T2" fmla="*/ 33 w 6"/>
                <a:gd name="T3" fmla="*/ 315 h 17"/>
                <a:gd name="T4" fmla="*/ 95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5" y="1"/>
                  </a:moveTo>
                  <a:cubicBezTo>
                    <a:pt x="1" y="6"/>
                    <a:pt x="1" y="11"/>
                    <a:pt x="2" y="17"/>
                  </a:cubicBezTo>
                  <a:cubicBezTo>
                    <a:pt x="1" y="11"/>
                    <a:pt x="0" y="4"/>
                    <a:pt x="6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8" name="Freeform 277">
              <a:extLst>
                <a:ext uri="{FF2B5EF4-FFF2-40B4-BE49-F238E27FC236}">
                  <a16:creationId xmlns:a16="http://schemas.microsoft.com/office/drawing/2014/main" id="{F11B254C-6849-46C1-8B3C-FE568A620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353"/>
              <a:ext cx="30" cy="38"/>
            </a:xfrm>
            <a:custGeom>
              <a:avLst/>
              <a:gdLst>
                <a:gd name="T0" fmla="*/ 188 w 12"/>
                <a:gd name="T1" fmla="*/ 38 h 14"/>
                <a:gd name="T2" fmla="*/ 50 w 12"/>
                <a:gd name="T3" fmla="*/ 280 h 14"/>
                <a:gd name="T4" fmla="*/ 33 w 12"/>
                <a:gd name="T5" fmla="*/ 163 h 14"/>
                <a:gd name="T6" fmla="*/ 125 w 12"/>
                <a:gd name="T7" fmla="*/ 3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2" y="2"/>
                  </a:moveTo>
                  <a:cubicBezTo>
                    <a:pt x="6" y="0"/>
                    <a:pt x="3" y="11"/>
                    <a:pt x="3" y="14"/>
                  </a:cubicBezTo>
                  <a:cubicBezTo>
                    <a:pt x="0" y="13"/>
                    <a:pt x="1" y="10"/>
                    <a:pt x="2" y="8"/>
                  </a:cubicBezTo>
                  <a:cubicBezTo>
                    <a:pt x="4" y="5"/>
                    <a:pt x="7" y="5"/>
                    <a:pt x="8" y="2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89" name="Freeform 278">
              <a:extLst>
                <a:ext uri="{FF2B5EF4-FFF2-40B4-BE49-F238E27FC236}">
                  <a16:creationId xmlns:a16="http://schemas.microsoft.com/office/drawing/2014/main" id="{1C89036E-71AC-4CCC-925E-502F64115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319"/>
              <a:ext cx="23" cy="29"/>
            </a:xfrm>
            <a:custGeom>
              <a:avLst/>
              <a:gdLst>
                <a:gd name="T0" fmla="*/ 151 w 9"/>
                <a:gd name="T1" fmla="*/ 0 h 11"/>
                <a:gd name="T2" fmla="*/ 20 w 9"/>
                <a:gd name="T3" fmla="*/ 200 h 11"/>
                <a:gd name="T4" fmla="*/ 13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5" y="1"/>
                    <a:pt x="0" y="8"/>
                    <a:pt x="1" y="11"/>
                  </a:cubicBezTo>
                  <a:cubicBezTo>
                    <a:pt x="0" y="7"/>
                    <a:pt x="4" y="1"/>
                    <a:pt x="8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7" name="Group 279">
            <a:extLst>
              <a:ext uri="{FF2B5EF4-FFF2-40B4-BE49-F238E27FC236}">
                <a16:creationId xmlns:a16="http://schemas.microsoft.com/office/drawing/2014/main" id="{82597241-4238-49E2-BE6C-812AC8930E0F}"/>
              </a:ext>
            </a:extLst>
          </p:cNvPr>
          <p:cNvGrpSpPr>
            <a:grpSpLocks/>
          </p:cNvGrpSpPr>
          <p:nvPr/>
        </p:nvGrpSpPr>
        <p:grpSpPr bwMode="auto">
          <a:xfrm>
            <a:off x="5226050" y="3070225"/>
            <a:ext cx="430213" cy="612775"/>
            <a:chOff x="496" y="2732"/>
            <a:chExt cx="298" cy="424"/>
          </a:xfrm>
        </p:grpSpPr>
        <p:sp>
          <p:nvSpPr>
            <p:cNvPr id="45196" name="Freeform 280">
              <a:extLst>
                <a:ext uri="{FF2B5EF4-FFF2-40B4-BE49-F238E27FC236}">
                  <a16:creationId xmlns:a16="http://schemas.microsoft.com/office/drawing/2014/main" id="{D4D2ABEA-6DE1-46EF-9D62-C46820DD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3092"/>
              <a:ext cx="125" cy="37"/>
            </a:xfrm>
            <a:custGeom>
              <a:avLst/>
              <a:gdLst>
                <a:gd name="T0" fmla="*/ 0 w 50"/>
                <a:gd name="T1" fmla="*/ 204 h 14"/>
                <a:gd name="T2" fmla="*/ 408 w 50"/>
                <a:gd name="T3" fmla="*/ 182 h 14"/>
                <a:gd name="T4" fmla="*/ 783 w 50"/>
                <a:gd name="T5" fmla="*/ 77 h 14"/>
                <a:gd name="T6" fmla="*/ 408 w 50"/>
                <a:gd name="T7" fmla="*/ 132 h 14"/>
                <a:gd name="T8" fmla="*/ 238 w 50"/>
                <a:gd name="T9" fmla="*/ 111 h 14"/>
                <a:gd name="T10" fmla="*/ 33 w 50"/>
                <a:gd name="T11" fmla="*/ 182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4">
                  <a:moveTo>
                    <a:pt x="0" y="11"/>
                  </a:moveTo>
                  <a:cubicBezTo>
                    <a:pt x="7" y="14"/>
                    <a:pt x="18" y="9"/>
                    <a:pt x="26" y="10"/>
                  </a:cubicBezTo>
                  <a:cubicBezTo>
                    <a:pt x="36" y="11"/>
                    <a:pt x="40" y="5"/>
                    <a:pt x="50" y="4"/>
                  </a:cubicBezTo>
                  <a:cubicBezTo>
                    <a:pt x="43" y="0"/>
                    <a:pt x="34" y="6"/>
                    <a:pt x="26" y="7"/>
                  </a:cubicBezTo>
                  <a:cubicBezTo>
                    <a:pt x="23" y="7"/>
                    <a:pt x="19" y="5"/>
                    <a:pt x="15" y="6"/>
                  </a:cubicBezTo>
                  <a:cubicBezTo>
                    <a:pt x="10" y="7"/>
                    <a:pt x="7" y="10"/>
                    <a:pt x="2" y="10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7" name="Freeform 281">
              <a:extLst>
                <a:ext uri="{FF2B5EF4-FFF2-40B4-BE49-F238E27FC236}">
                  <a16:creationId xmlns:a16="http://schemas.microsoft.com/office/drawing/2014/main" id="{A6C38E00-6D08-4EFD-A405-B88490874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2732"/>
              <a:ext cx="298" cy="424"/>
            </a:xfrm>
            <a:custGeom>
              <a:avLst/>
              <a:gdLst>
                <a:gd name="T0" fmla="*/ 1868 w 119"/>
                <a:gd name="T1" fmla="*/ 568 h 159"/>
                <a:gd name="T2" fmla="*/ 1525 w 119"/>
                <a:gd name="T3" fmla="*/ 1741 h 159"/>
                <a:gd name="T4" fmla="*/ 1410 w 119"/>
                <a:gd name="T5" fmla="*/ 2275 h 159"/>
                <a:gd name="T6" fmla="*/ 1222 w 119"/>
                <a:gd name="T7" fmla="*/ 2696 h 159"/>
                <a:gd name="T8" fmla="*/ 942 w 119"/>
                <a:gd name="T9" fmla="*/ 2787 h 159"/>
                <a:gd name="T10" fmla="*/ 646 w 119"/>
                <a:gd name="T11" fmla="*/ 3016 h 159"/>
                <a:gd name="T12" fmla="*/ 396 w 119"/>
                <a:gd name="T13" fmla="*/ 2731 h 159"/>
                <a:gd name="T14" fmla="*/ 113 w 119"/>
                <a:gd name="T15" fmla="*/ 2483 h 159"/>
                <a:gd name="T16" fmla="*/ 145 w 119"/>
                <a:gd name="T17" fmla="*/ 2069 h 159"/>
                <a:gd name="T18" fmla="*/ 175 w 119"/>
                <a:gd name="T19" fmla="*/ 1571 h 159"/>
                <a:gd name="T20" fmla="*/ 313 w 119"/>
                <a:gd name="T21" fmla="*/ 1229 h 159"/>
                <a:gd name="T22" fmla="*/ 583 w 119"/>
                <a:gd name="T23" fmla="*/ 1117 h 159"/>
                <a:gd name="T24" fmla="*/ 754 w 119"/>
                <a:gd name="T25" fmla="*/ 888 h 159"/>
                <a:gd name="T26" fmla="*/ 1034 w 119"/>
                <a:gd name="T27" fmla="*/ 376 h 159"/>
                <a:gd name="T28" fmla="*/ 834 w 119"/>
                <a:gd name="T29" fmla="*/ 285 h 159"/>
                <a:gd name="T30" fmla="*/ 1472 w 119"/>
                <a:gd name="T31" fmla="*/ 136 h 159"/>
                <a:gd name="T32" fmla="*/ 1868 w 119"/>
                <a:gd name="T33" fmla="*/ 568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9" h="159">
                  <a:moveTo>
                    <a:pt x="119" y="30"/>
                  </a:moveTo>
                  <a:cubicBezTo>
                    <a:pt x="90" y="12"/>
                    <a:pt x="90" y="72"/>
                    <a:pt x="97" y="92"/>
                  </a:cubicBezTo>
                  <a:cubicBezTo>
                    <a:pt x="105" y="111"/>
                    <a:pt x="93" y="118"/>
                    <a:pt x="90" y="120"/>
                  </a:cubicBezTo>
                  <a:cubicBezTo>
                    <a:pt x="86" y="121"/>
                    <a:pt x="84" y="136"/>
                    <a:pt x="78" y="142"/>
                  </a:cubicBezTo>
                  <a:cubicBezTo>
                    <a:pt x="71" y="148"/>
                    <a:pt x="60" y="147"/>
                    <a:pt x="60" y="147"/>
                  </a:cubicBezTo>
                  <a:cubicBezTo>
                    <a:pt x="57" y="153"/>
                    <a:pt x="50" y="159"/>
                    <a:pt x="41" y="159"/>
                  </a:cubicBezTo>
                  <a:cubicBezTo>
                    <a:pt x="33" y="159"/>
                    <a:pt x="25" y="144"/>
                    <a:pt x="25" y="144"/>
                  </a:cubicBezTo>
                  <a:cubicBezTo>
                    <a:pt x="25" y="144"/>
                    <a:pt x="15" y="144"/>
                    <a:pt x="7" y="131"/>
                  </a:cubicBezTo>
                  <a:cubicBezTo>
                    <a:pt x="0" y="118"/>
                    <a:pt x="9" y="109"/>
                    <a:pt x="9" y="109"/>
                  </a:cubicBezTo>
                  <a:cubicBezTo>
                    <a:pt x="2" y="102"/>
                    <a:pt x="5" y="86"/>
                    <a:pt x="11" y="83"/>
                  </a:cubicBezTo>
                  <a:cubicBezTo>
                    <a:pt x="18" y="80"/>
                    <a:pt x="15" y="71"/>
                    <a:pt x="20" y="65"/>
                  </a:cubicBezTo>
                  <a:cubicBezTo>
                    <a:pt x="25" y="59"/>
                    <a:pt x="37" y="59"/>
                    <a:pt x="37" y="59"/>
                  </a:cubicBezTo>
                  <a:cubicBezTo>
                    <a:pt x="37" y="59"/>
                    <a:pt x="39" y="49"/>
                    <a:pt x="48" y="47"/>
                  </a:cubicBezTo>
                  <a:cubicBezTo>
                    <a:pt x="58" y="45"/>
                    <a:pt x="69" y="29"/>
                    <a:pt x="66" y="20"/>
                  </a:cubicBezTo>
                  <a:cubicBezTo>
                    <a:pt x="64" y="11"/>
                    <a:pt x="53" y="15"/>
                    <a:pt x="53" y="15"/>
                  </a:cubicBezTo>
                  <a:cubicBezTo>
                    <a:pt x="53" y="15"/>
                    <a:pt x="70" y="0"/>
                    <a:pt x="94" y="7"/>
                  </a:cubicBezTo>
                  <a:cubicBezTo>
                    <a:pt x="117" y="14"/>
                    <a:pt x="119" y="30"/>
                    <a:pt x="119" y="30"/>
                  </a:cubicBezTo>
                  <a:close/>
                </a:path>
              </a:pathLst>
            </a:custGeom>
            <a:solidFill>
              <a:srgbClr val="E6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8" name="Freeform 282">
              <a:extLst>
                <a:ext uri="{FF2B5EF4-FFF2-40B4-BE49-F238E27FC236}">
                  <a16:creationId xmlns:a16="http://schemas.microsoft.com/office/drawing/2014/main" id="{6646BDBC-F534-4788-A9EF-BEA0140F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2761"/>
              <a:ext cx="298" cy="395"/>
            </a:xfrm>
            <a:custGeom>
              <a:avLst/>
              <a:gdLst>
                <a:gd name="T0" fmla="*/ 834 w 119"/>
                <a:gd name="T1" fmla="*/ 77 h 148"/>
                <a:gd name="T2" fmla="*/ 1034 w 119"/>
                <a:gd name="T3" fmla="*/ 171 h 148"/>
                <a:gd name="T4" fmla="*/ 754 w 119"/>
                <a:gd name="T5" fmla="*/ 683 h 148"/>
                <a:gd name="T6" fmla="*/ 583 w 119"/>
                <a:gd name="T7" fmla="*/ 913 h 148"/>
                <a:gd name="T8" fmla="*/ 313 w 119"/>
                <a:gd name="T9" fmla="*/ 1025 h 148"/>
                <a:gd name="T10" fmla="*/ 175 w 119"/>
                <a:gd name="T11" fmla="*/ 1366 h 148"/>
                <a:gd name="T12" fmla="*/ 145 w 119"/>
                <a:gd name="T13" fmla="*/ 1866 h 148"/>
                <a:gd name="T14" fmla="*/ 113 w 119"/>
                <a:gd name="T15" fmla="*/ 2279 h 148"/>
                <a:gd name="T16" fmla="*/ 396 w 119"/>
                <a:gd name="T17" fmla="*/ 2527 h 148"/>
                <a:gd name="T18" fmla="*/ 646 w 119"/>
                <a:gd name="T19" fmla="*/ 2813 h 148"/>
                <a:gd name="T20" fmla="*/ 942 w 119"/>
                <a:gd name="T21" fmla="*/ 2586 h 148"/>
                <a:gd name="T22" fmla="*/ 1222 w 119"/>
                <a:gd name="T23" fmla="*/ 2493 h 148"/>
                <a:gd name="T24" fmla="*/ 1410 w 119"/>
                <a:gd name="T25" fmla="*/ 2074 h 148"/>
                <a:gd name="T26" fmla="*/ 1525 w 119"/>
                <a:gd name="T27" fmla="*/ 1537 h 148"/>
                <a:gd name="T28" fmla="*/ 1868 w 119"/>
                <a:gd name="T29" fmla="*/ 363 h 1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48">
                  <a:moveTo>
                    <a:pt x="53" y="4"/>
                  </a:moveTo>
                  <a:cubicBezTo>
                    <a:pt x="53" y="4"/>
                    <a:pt x="64" y="0"/>
                    <a:pt x="66" y="9"/>
                  </a:cubicBezTo>
                  <a:cubicBezTo>
                    <a:pt x="69" y="18"/>
                    <a:pt x="58" y="34"/>
                    <a:pt x="48" y="36"/>
                  </a:cubicBezTo>
                  <a:cubicBezTo>
                    <a:pt x="39" y="38"/>
                    <a:pt x="37" y="48"/>
                    <a:pt x="37" y="48"/>
                  </a:cubicBezTo>
                  <a:cubicBezTo>
                    <a:pt x="37" y="48"/>
                    <a:pt x="25" y="48"/>
                    <a:pt x="20" y="54"/>
                  </a:cubicBezTo>
                  <a:cubicBezTo>
                    <a:pt x="15" y="60"/>
                    <a:pt x="18" y="69"/>
                    <a:pt x="11" y="72"/>
                  </a:cubicBezTo>
                  <a:cubicBezTo>
                    <a:pt x="5" y="75"/>
                    <a:pt x="2" y="91"/>
                    <a:pt x="9" y="98"/>
                  </a:cubicBezTo>
                  <a:cubicBezTo>
                    <a:pt x="9" y="98"/>
                    <a:pt x="0" y="107"/>
                    <a:pt x="7" y="120"/>
                  </a:cubicBezTo>
                  <a:cubicBezTo>
                    <a:pt x="15" y="133"/>
                    <a:pt x="25" y="133"/>
                    <a:pt x="25" y="133"/>
                  </a:cubicBezTo>
                  <a:cubicBezTo>
                    <a:pt x="25" y="133"/>
                    <a:pt x="33" y="148"/>
                    <a:pt x="41" y="148"/>
                  </a:cubicBezTo>
                  <a:cubicBezTo>
                    <a:pt x="50" y="148"/>
                    <a:pt x="57" y="142"/>
                    <a:pt x="60" y="136"/>
                  </a:cubicBezTo>
                  <a:cubicBezTo>
                    <a:pt x="60" y="136"/>
                    <a:pt x="71" y="137"/>
                    <a:pt x="78" y="131"/>
                  </a:cubicBezTo>
                  <a:cubicBezTo>
                    <a:pt x="84" y="125"/>
                    <a:pt x="86" y="110"/>
                    <a:pt x="90" y="109"/>
                  </a:cubicBezTo>
                  <a:cubicBezTo>
                    <a:pt x="93" y="107"/>
                    <a:pt x="105" y="100"/>
                    <a:pt x="97" y="81"/>
                  </a:cubicBezTo>
                  <a:cubicBezTo>
                    <a:pt x="90" y="61"/>
                    <a:pt x="90" y="1"/>
                    <a:pt x="119" y="1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9" name="Freeform 283">
              <a:extLst>
                <a:ext uri="{FF2B5EF4-FFF2-40B4-BE49-F238E27FC236}">
                  <a16:creationId xmlns:a16="http://schemas.microsoft.com/office/drawing/2014/main" id="{589C902A-800E-4E9E-9541-AC6D1270C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879"/>
              <a:ext cx="33" cy="42"/>
            </a:xfrm>
            <a:custGeom>
              <a:avLst/>
              <a:gdLst>
                <a:gd name="T0" fmla="*/ 0 w 13"/>
                <a:gd name="T1" fmla="*/ 110 h 16"/>
                <a:gd name="T2" fmla="*/ 213 w 13"/>
                <a:gd name="T3" fmla="*/ 289 h 16"/>
                <a:gd name="T4" fmla="*/ 96 w 13"/>
                <a:gd name="T5" fmla="*/ 0 h 16"/>
                <a:gd name="T6" fmla="*/ 63 w 13"/>
                <a:gd name="T7" fmla="*/ 55 h 16"/>
                <a:gd name="T8" fmla="*/ 20 w 13"/>
                <a:gd name="T9" fmla="*/ 7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6"/>
                  </a:moveTo>
                  <a:cubicBezTo>
                    <a:pt x="6" y="4"/>
                    <a:pt x="10" y="11"/>
                    <a:pt x="13" y="16"/>
                  </a:cubicBezTo>
                  <a:cubicBezTo>
                    <a:pt x="9" y="12"/>
                    <a:pt x="7" y="5"/>
                    <a:pt x="6" y="0"/>
                  </a:cubicBezTo>
                  <a:cubicBezTo>
                    <a:pt x="6" y="1"/>
                    <a:pt x="5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0" name="Freeform 284">
              <a:extLst>
                <a:ext uri="{FF2B5EF4-FFF2-40B4-BE49-F238E27FC236}">
                  <a16:creationId xmlns:a16="http://schemas.microsoft.com/office/drawing/2014/main" id="{D82E98EE-C6E3-4158-87D6-F5C03CA36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3079"/>
              <a:ext cx="52" cy="50"/>
            </a:xfrm>
            <a:custGeom>
              <a:avLst/>
              <a:gdLst>
                <a:gd name="T0" fmla="*/ 215 w 21"/>
                <a:gd name="T1" fmla="*/ 347 h 19"/>
                <a:gd name="T2" fmla="*/ 183 w 21"/>
                <a:gd name="T3" fmla="*/ 124 h 19"/>
                <a:gd name="T4" fmla="*/ 0 w 21"/>
                <a:gd name="T5" fmla="*/ 34 h 19"/>
                <a:gd name="T6" fmla="*/ 196 w 21"/>
                <a:gd name="T7" fmla="*/ 111 h 19"/>
                <a:gd name="T8" fmla="*/ 245 w 21"/>
                <a:gd name="T9" fmla="*/ 221 h 19"/>
                <a:gd name="T10" fmla="*/ 319 w 21"/>
                <a:gd name="T11" fmla="*/ 292 h 19"/>
                <a:gd name="T12" fmla="*/ 228 w 21"/>
                <a:gd name="T13" fmla="*/ 3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9">
                  <a:moveTo>
                    <a:pt x="14" y="19"/>
                  </a:moveTo>
                  <a:cubicBezTo>
                    <a:pt x="15" y="14"/>
                    <a:pt x="15" y="11"/>
                    <a:pt x="12" y="7"/>
                  </a:cubicBezTo>
                  <a:cubicBezTo>
                    <a:pt x="10" y="4"/>
                    <a:pt x="5" y="1"/>
                    <a:pt x="0" y="2"/>
                  </a:cubicBezTo>
                  <a:cubicBezTo>
                    <a:pt x="5" y="0"/>
                    <a:pt x="10" y="2"/>
                    <a:pt x="13" y="6"/>
                  </a:cubicBezTo>
                  <a:cubicBezTo>
                    <a:pt x="14" y="8"/>
                    <a:pt x="15" y="10"/>
                    <a:pt x="16" y="12"/>
                  </a:cubicBezTo>
                  <a:cubicBezTo>
                    <a:pt x="17" y="14"/>
                    <a:pt x="19" y="15"/>
                    <a:pt x="21" y="16"/>
                  </a:cubicBezTo>
                  <a:cubicBezTo>
                    <a:pt x="19" y="16"/>
                    <a:pt x="16" y="19"/>
                    <a:pt x="15" y="1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1" name="Freeform 285">
              <a:extLst>
                <a:ext uri="{FF2B5EF4-FFF2-40B4-BE49-F238E27FC236}">
                  <a16:creationId xmlns:a16="http://schemas.microsoft.com/office/drawing/2014/main" id="{DEB2FBCC-72DF-49B5-825D-AE5B3DD25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3015"/>
              <a:ext cx="55" cy="29"/>
            </a:xfrm>
            <a:custGeom>
              <a:avLst/>
              <a:gdLst>
                <a:gd name="T0" fmla="*/ 0 w 22"/>
                <a:gd name="T1" fmla="*/ 90 h 11"/>
                <a:gd name="T2" fmla="*/ 63 w 22"/>
                <a:gd name="T3" fmla="*/ 34 h 11"/>
                <a:gd name="T4" fmla="*/ 175 w 22"/>
                <a:gd name="T5" fmla="*/ 55 h 11"/>
                <a:gd name="T6" fmla="*/ 345 w 22"/>
                <a:gd name="T7" fmla="*/ 200 h 11"/>
                <a:gd name="T8" fmla="*/ 270 w 22"/>
                <a:gd name="T9" fmla="*/ 55 h 11"/>
                <a:gd name="T10" fmla="*/ 158 w 22"/>
                <a:gd name="T11" fmla="*/ 21 h 11"/>
                <a:gd name="T12" fmla="*/ 63 w 22"/>
                <a:gd name="T13" fmla="*/ 34 h 11"/>
                <a:gd name="T14" fmla="*/ 0 w 22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1">
                  <a:moveTo>
                    <a:pt x="0" y="5"/>
                  </a:moveTo>
                  <a:cubicBezTo>
                    <a:pt x="1" y="5"/>
                    <a:pt x="3" y="3"/>
                    <a:pt x="4" y="2"/>
                  </a:cubicBezTo>
                  <a:cubicBezTo>
                    <a:pt x="6" y="2"/>
                    <a:pt x="9" y="2"/>
                    <a:pt x="11" y="3"/>
                  </a:cubicBezTo>
                  <a:cubicBezTo>
                    <a:pt x="16" y="3"/>
                    <a:pt x="20" y="6"/>
                    <a:pt x="22" y="11"/>
                  </a:cubicBezTo>
                  <a:cubicBezTo>
                    <a:pt x="21" y="8"/>
                    <a:pt x="20" y="5"/>
                    <a:pt x="17" y="3"/>
                  </a:cubicBezTo>
                  <a:cubicBezTo>
                    <a:pt x="15" y="2"/>
                    <a:pt x="12" y="1"/>
                    <a:pt x="10" y="1"/>
                  </a:cubicBezTo>
                  <a:cubicBezTo>
                    <a:pt x="8" y="1"/>
                    <a:pt x="6" y="1"/>
                    <a:pt x="4" y="2"/>
                  </a:cubicBezTo>
                  <a:cubicBezTo>
                    <a:pt x="2" y="2"/>
                    <a:pt x="1" y="2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2" name="Freeform 286">
              <a:extLst>
                <a:ext uri="{FF2B5EF4-FFF2-40B4-BE49-F238E27FC236}">
                  <a16:creationId xmlns:a16="http://schemas.microsoft.com/office/drawing/2014/main" id="{E3533296-0337-4F00-BAFE-D03C1FE1D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2993"/>
              <a:ext cx="30" cy="30"/>
            </a:xfrm>
            <a:custGeom>
              <a:avLst/>
              <a:gdLst>
                <a:gd name="T0" fmla="*/ 0 w 12"/>
                <a:gd name="T1" fmla="*/ 185 h 11"/>
                <a:gd name="T2" fmla="*/ 175 w 12"/>
                <a:gd name="T3" fmla="*/ 0 h 11"/>
                <a:gd name="T4" fmla="*/ 158 w 12"/>
                <a:gd name="T5" fmla="*/ 120 h 11"/>
                <a:gd name="T6" fmla="*/ 95 w 12"/>
                <a:gd name="T7" fmla="*/ 224 h 11"/>
                <a:gd name="T8" fmla="*/ 50 w 12"/>
                <a:gd name="T9" fmla="*/ 20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9"/>
                  </a:moveTo>
                  <a:cubicBezTo>
                    <a:pt x="5" y="11"/>
                    <a:pt x="12" y="5"/>
                    <a:pt x="11" y="0"/>
                  </a:cubicBezTo>
                  <a:cubicBezTo>
                    <a:pt x="11" y="2"/>
                    <a:pt x="11" y="4"/>
                    <a:pt x="10" y="6"/>
                  </a:cubicBezTo>
                  <a:cubicBezTo>
                    <a:pt x="8" y="8"/>
                    <a:pt x="6" y="8"/>
                    <a:pt x="6" y="11"/>
                  </a:cubicBezTo>
                  <a:cubicBezTo>
                    <a:pt x="5" y="11"/>
                    <a:pt x="4" y="10"/>
                    <a:pt x="3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3" name="Freeform 287">
              <a:extLst>
                <a:ext uri="{FF2B5EF4-FFF2-40B4-BE49-F238E27FC236}">
                  <a16:creationId xmlns:a16="http://schemas.microsoft.com/office/drawing/2014/main" id="{4FBE1B1E-B40B-4E73-AAB3-2C2722177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967"/>
              <a:ext cx="60" cy="48"/>
            </a:xfrm>
            <a:custGeom>
              <a:avLst/>
              <a:gdLst>
                <a:gd name="T0" fmla="*/ 0 w 24"/>
                <a:gd name="T1" fmla="*/ 136 h 18"/>
                <a:gd name="T2" fmla="*/ 238 w 24"/>
                <a:gd name="T3" fmla="*/ 77 h 18"/>
                <a:gd name="T4" fmla="*/ 363 w 24"/>
                <a:gd name="T5" fmla="*/ 341 h 18"/>
                <a:gd name="T6" fmla="*/ 345 w 24"/>
                <a:gd name="T7" fmla="*/ 149 h 18"/>
                <a:gd name="T8" fmla="*/ 208 w 24"/>
                <a:gd name="T9" fmla="*/ 35 h 18"/>
                <a:gd name="T10" fmla="*/ 20 w 24"/>
                <a:gd name="T11" fmla="*/ 136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0" y="7"/>
                  </a:moveTo>
                  <a:cubicBezTo>
                    <a:pt x="4" y="4"/>
                    <a:pt x="8" y="1"/>
                    <a:pt x="15" y="4"/>
                  </a:cubicBezTo>
                  <a:cubicBezTo>
                    <a:pt x="19" y="7"/>
                    <a:pt x="23" y="12"/>
                    <a:pt x="23" y="18"/>
                  </a:cubicBezTo>
                  <a:cubicBezTo>
                    <a:pt x="23" y="14"/>
                    <a:pt x="24" y="11"/>
                    <a:pt x="22" y="8"/>
                  </a:cubicBezTo>
                  <a:cubicBezTo>
                    <a:pt x="20" y="5"/>
                    <a:pt x="16" y="3"/>
                    <a:pt x="13" y="2"/>
                  </a:cubicBezTo>
                  <a:cubicBezTo>
                    <a:pt x="7" y="0"/>
                    <a:pt x="4" y="2"/>
                    <a:pt x="1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4" name="Freeform 288">
              <a:extLst>
                <a:ext uri="{FF2B5EF4-FFF2-40B4-BE49-F238E27FC236}">
                  <a16:creationId xmlns:a16="http://schemas.microsoft.com/office/drawing/2014/main" id="{8E06677B-26E4-4C3F-A5EB-F94E803DF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3039"/>
              <a:ext cx="15" cy="64"/>
            </a:xfrm>
            <a:custGeom>
              <a:avLst/>
              <a:gdLst>
                <a:gd name="T0" fmla="*/ 50 w 6"/>
                <a:gd name="T1" fmla="*/ 363 h 24"/>
                <a:gd name="T2" fmla="*/ 95 w 6"/>
                <a:gd name="T3" fmla="*/ 0 h 24"/>
                <a:gd name="T4" fmla="*/ 50 w 6"/>
                <a:gd name="T5" fmla="*/ 227 h 24"/>
                <a:gd name="T6" fmla="*/ 95 w 6"/>
                <a:gd name="T7" fmla="*/ 4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4">
                  <a:moveTo>
                    <a:pt x="3" y="19"/>
                  </a:moveTo>
                  <a:cubicBezTo>
                    <a:pt x="0" y="11"/>
                    <a:pt x="1" y="4"/>
                    <a:pt x="6" y="0"/>
                  </a:cubicBezTo>
                  <a:cubicBezTo>
                    <a:pt x="3" y="3"/>
                    <a:pt x="2" y="8"/>
                    <a:pt x="3" y="12"/>
                  </a:cubicBezTo>
                  <a:cubicBezTo>
                    <a:pt x="4" y="16"/>
                    <a:pt x="6" y="20"/>
                    <a:pt x="6" y="2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5" name="Freeform 289">
              <a:extLst>
                <a:ext uri="{FF2B5EF4-FFF2-40B4-BE49-F238E27FC236}">
                  <a16:creationId xmlns:a16="http://schemas.microsoft.com/office/drawing/2014/main" id="{C04CE47A-62E6-4AC8-8D1B-12B1CCDB1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2945"/>
              <a:ext cx="68" cy="46"/>
            </a:xfrm>
            <a:custGeom>
              <a:avLst/>
              <a:gdLst>
                <a:gd name="T0" fmla="*/ 0 w 27"/>
                <a:gd name="T1" fmla="*/ 219 h 17"/>
                <a:gd name="T2" fmla="*/ 285 w 27"/>
                <a:gd name="T3" fmla="*/ 219 h 17"/>
                <a:gd name="T4" fmla="*/ 413 w 27"/>
                <a:gd name="T5" fmla="*/ 0 h 17"/>
                <a:gd name="T6" fmla="*/ 272 w 27"/>
                <a:gd name="T7" fmla="*/ 219 h 17"/>
                <a:gd name="T8" fmla="*/ 191 w 27"/>
                <a:gd name="T9" fmla="*/ 279 h 17"/>
                <a:gd name="T10" fmla="*/ 96 w 27"/>
                <a:gd name="T11" fmla="*/ 300 h 17"/>
                <a:gd name="T12" fmla="*/ 96 w 27"/>
                <a:gd name="T13" fmla="*/ 336 h 17"/>
                <a:gd name="T14" fmla="*/ 63 w 27"/>
                <a:gd name="T15" fmla="*/ 279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7">
                  <a:moveTo>
                    <a:pt x="0" y="11"/>
                  </a:moveTo>
                  <a:cubicBezTo>
                    <a:pt x="4" y="15"/>
                    <a:pt x="14" y="13"/>
                    <a:pt x="18" y="11"/>
                  </a:cubicBezTo>
                  <a:cubicBezTo>
                    <a:pt x="21" y="9"/>
                    <a:pt x="27" y="4"/>
                    <a:pt x="26" y="0"/>
                  </a:cubicBezTo>
                  <a:cubicBezTo>
                    <a:pt x="26" y="6"/>
                    <a:pt x="22" y="9"/>
                    <a:pt x="17" y="11"/>
                  </a:cubicBezTo>
                  <a:cubicBezTo>
                    <a:pt x="16" y="12"/>
                    <a:pt x="14" y="13"/>
                    <a:pt x="12" y="14"/>
                  </a:cubicBezTo>
                  <a:cubicBezTo>
                    <a:pt x="10" y="15"/>
                    <a:pt x="8" y="14"/>
                    <a:pt x="6" y="15"/>
                  </a:cubicBezTo>
                  <a:cubicBezTo>
                    <a:pt x="6" y="16"/>
                    <a:pt x="6" y="17"/>
                    <a:pt x="6" y="17"/>
                  </a:cubicBezTo>
                  <a:cubicBezTo>
                    <a:pt x="5" y="16"/>
                    <a:pt x="5" y="15"/>
                    <a:pt x="4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6" name="Freeform 290">
              <a:extLst>
                <a:ext uri="{FF2B5EF4-FFF2-40B4-BE49-F238E27FC236}">
                  <a16:creationId xmlns:a16="http://schemas.microsoft.com/office/drawing/2014/main" id="{B68C7D92-AB2B-4E2E-A75F-1AA4804CF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3041"/>
              <a:ext cx="43" cy="19"/>
            </a:xfrm>
            <a:custGeom>
              <a:avLst/>
              <a:gdLst>
                <a:gd name="T0" fmla="*/ 276 w 17"/>
                <a:gd name="T1" fmla="*/ 38 h 7"/>
                <a:gd name="T2" fmla="*/ 147 w 17"/>
                <a:gd name="T3" fmla="*/ 60 h 7"/>
                <a:gd name="T4" fmla="*/ 0 w 17"/>
                <a:gd name="T5" fmla="*/ 0 h 7"/>
                <a:gd name="T6" fmla="*/ 129 w 17"/>
                <a:gd name="T7" fmla="*/ 117 h 7"/>
                <a:gd name="T8" fmla="*/ 276 w 17"/>
                <a:gd name="T9" fmla="*/ 3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">
                  <a:moveTo>
                    <a:pt x="17" y="2"/>
                  </a:moveTo>
                  <a:cubicBezTo>
                    <a:pt x="15" y="2"/>
                    <a:pt x="12" y="3"/>
                    <a:pt x="9" y="3"/>
                  </a:cubicBezTo>
                  <a:cubicBezTo>
                    <a:pt x="6" y="4"/>
                    <a:pt x="3" y="2"/>
                    <a:pt x="0" y="0"/>
                  </a:cubicBezTo>
                  <a:cubicBezTo>
                    <a:pt x="3" y="2"/>
                    <a:pt x="5" y="4"/>
                    <a:pt x="8" y="6"/>
                  </a:cubicBezTo>
                  <a:cubicBezTo>
                    <a:pt x="12" y="7"/>
                    <a:pt x="14" y="5"/>
                    <a:pt x="17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7" name="Freeform 291">
              <a:extLst>
                <a:ext uri="{FF2B5EF4-FFF2-40B4-BE49-F238E27FC236}">
                  <a16:creationId xmlns:a16="http://schemas.microsoft.com/office/drawing/2014/main" id="{850B306D-C055-42A1-A2F3-91A988F81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" y="2943"/>
              <a:ext cx="26" cy="24"/>
            </a:xfrm>
            <a:custGeom>
              <a:avLst/>
              <a:gdLst>
                <a:gd name="T0" fmla="*/ 0 w 10"/>
                <a:gd name="T1" fmla="*/ 56 h 9"/>
                <a:gd name="T2" fmla="*/ 21 w 10"/>
                <a:gd name="T3" fmla="*/ 0 h 9"/>
                <a:gd name="T4" fmla="*/ 88 w 10"/>
                <a:gd name="T5" fmla="*/ 77 h 9"/>
                <a:gd name="T6" fmla="*/ 177 w 10"/>
                <a:gd name="T7" fmla="*/ 171 h 9"/>
                <a:gd name="T8" fmla="*/ 0 w 10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2"/>
                    <a:pt x="1" y="0"/>
                    <a:pt x="1" y="0"/>
                  </a:cubicBezTo>
                  <a:cubicBezTo>
                    <a:pt x="1" y="1"/>
                    <a:pt x="3" y="3"/>
                    <a:pt x="5" y="4"/>
                  </a:cubicBezTo>
                  <a:cubicBezTo>
                    <a:pt x="7" y="5"/>
                    <a:pt x="8" y="7"/>
                    <a:pt x="10" y="9"/>
                  </a:cubicBezTo>
                  <a:cubicBezTo>
                    <a:pt x="6" y="7"/>
                    <a:pt x="4" y="3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8" name="Freeform 292">
              <a:extLst>
                <a:ext uri="{FF2B5EF4-FFF2-40B4-BE49-F238E27FC236}">
                  <a16:creationId xmlns:a16="http://schemas.microsoft.com/office/drawing/2014/main" id="{DD6E7184-E4BA-4C41-A833-DF13C664B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" y="3076"/>
              <a:ext cx="35" cy="53"/>
            </a:xfrm>
            <a:custGeom>
              <a:avLst/>
              <a:gdLst>
                <a:gd name="T0" fmla="*/ 0 w 14"/>
                <a:gd name="T1" fmla="*/ 225 h 20"/>
                <a:gd name="T2" fmla="*/ 220 w 14"/>
                <a:gd name="T3" fmla="*/ 0 h 20"/>
                <a:gd name="T4" fmla="*/ 158 w 14"/>
                <a:gd name="T5" fmla="*/ 191 h 20"/>
                <a:gd name="T6" fmla="*/ 145 w 14"/>
                <a:gd name="T7" fmla="*/ 371 h 20"/>
                <a:gd name="T8" fmla="*/ 83 w 14"/>
                <a:gd name="T9" fmla="*/ 28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0" y="12"/>
                  </a:moveTo>
                  <a:cubicBezTo>
                    <a:pt x="9" y="15"/>
                    <a:pt x="10" y="5"/>
                    <a:pt x="14" y="0"/>
                  </a:cubicBezTo>
                  <a:cubicBezTo>
                    <a:pt x="13" y="4"/>
                    <a:pt x="12" y="7"/>
                    <a:pt x="10" y="10"/>
                  </a:cubicBezTo>
                  <a:cubicBezTo>
                    <a:pt x="7" y="13"/>
                    <a:pt x="7" y="16"/>
                    <a:pt x="9" y="20"/>
                  </a:cubicBezTo>
                  <a:cubicBezTo>
                    <a:pt x="7" y="18"/>
                    <a:pt x="6" y="17"/>
                    <a:pt x="5" y="1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09" name="Freeform 293">
              <a:extLst>
                <a:ext uri="{FF2B5EF4-FFF2-40B4-BE49-F238E27FC236}">
                  <a16:creationId xmlns:a16="http://schemas.microsoft.com/office/drawing/2014/main" id="{490B545B-B4A8-466D-8C75-32EEC252D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2895"/>
              <a:ext cx="60" cy="77"/>
            </a:xfrm>
            <a:custGeom>
              <a:avLst/>
              <a:gdLst>
                <a:gd name="T0" fmla="*/ 283 w 24"/>
                <a:gd name="T1" fmla="*/ 56 h 29"/>
                <a:gd name="T2" fmla="*/ 63 w 24"/>
                <a:gd name="T3" fmla="*/ 149 h 29"/>
                <a:gd name="T4" fmla="*/ 175 w 24"/>
                <a:gd name="T5" fmla="*/ 430 h 29"/>
                <a:gd name="T6" fmla="*/ 283 w 24"/>
                <a:gd name="T7" fmla="*/ 451 h 29"/>
                <a:gd name="T8" fmla="*/ 313 w 24"/>
                <a:gd name="T9" fmla="*/ 353 h 29"/>
                <a:gd name="T10" fmla="*/ 345 w 24"/>
                <a:gd name="T11" fmla="*/ 281 h 29"/>
                <a:gd name="T12" fmla="*/ 283 w 24"/>
                <a:gd name="T13" fmla="*/ 77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9">
                  <a:moveTo>
                    <a:pt x="18" y="3"/>
                  </a:moveTo>
                  <a:cubicBezTo>
                    <a:pt x="14" y="0"/>
                    <a:pt x="7" y="4"/>
                    <a:pt x="4" y="8"/>
                  </a:cubicBezTo>
                  <a:cubicBezTo>
                    <a:pt x="0" y="15"/>
                    <a:pt x="7" y="18"/>
                    <a:pt x="11" y="23"/>
                  </a:cubicBezTo>
                  <a:cubicBezTo>
                    <a:pt x="13" y="26"/>
                    <a:pt x="16" y="29"/>
                    <a:pt x="18" y="24"/>
                  </a:cubicBezTo>
                  <a:cubicBezTo>
                    <a:pt x="20" y="22"/>
                    <a:pt x="19" y="21"/>
                    <a:pt x="20" y="19"/>
                  </a:cubicBezTo>
                  <a:cubicBezTo>
                    <a:pt x="20" y="17"/>
                    <a:pt x="21" y="17"/>
                    <a:pt x="22" y="15"/>
                  </a:cubicBezTo>
                  <a:cubicBezTo>
                    <a:pt x="24" y="11"/>
                    <a:pt x="21" y="7"/>
                    <a:pt x="18" y="4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0" name="Freeform 294">
              <a:extLst>
                <a:ext uri="{FF2B5EF4-FFF2-40B4-BE49-F238E27FC236}">
                  <a16:creationId xmlns:a16="http://schemas.microsoft.com/office/drawing/2014/main" id="{983F7AF3-CDD9-463B-91B3-54E56071E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2972"/>
              <a:ext cx="72" cy="99"/>
            </a:xfrm>
            <a:custGeom>
              <a:avLst/>
              <a:gdLst>
                <a:gd name="T0" fmla="*/ 370 w 29"/>
                <a:gd name="T1" fmla="*/ 115 h 37"/>
                <a:gd name="T2" fmla="*/ 92 w 29"/>
                <a:gd name="T3" fmla="*/ 230 h 37"/>
                <a:gd name="T4" fmla="*/ 12 w 29"/>
                <a:gd name="T5" fmla="*/ 401 h 37"/>
                <a:gd name="T6" fmla="*/ 74 w 29"/>
                <a:gd name="T7" fmla="*/ 615 h 37"/>
                <a:gd name="T8" fmla="*/ 246 w 29"/>
                <a:gd name="T9" fmla="*/ 615 h 37"/>
                <a:gd name="T10" fmla="*/ 353 w 29"/>
                <a:gd name="T11" fmla="*/ 385 h 37"/>
                <a:gd name="T12" fmla="*/ 353 w 29"/>
                <a:gd name="T13" fmla="*/ 136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7">
                  <a:moveTo>
                    <a:pt x="24" y="6"/>
                  </a:moveTo>
                  <a:cubicBezTo>
                    <a:pt x="16" y="0"/>
                    <a:pt x="12" y="9"/>
                    <a:pt x="6" y="12"/>
                  </a:cubicBezTo>
                  <a:cubicBezTo>
                    <a:pt x="2" y="14"/>
                    <a:pt x="0" y="16"/>
                    <a:pt x="1" y="21"/>
                  </a:cubicBezTo>
                  <a:cubicBezTo>
                    <a:pt x="1" y="24"/>
                    <a:pt x="3" y="29"/>
                    <a:pt x="5" y="32"/>
                  </a:cubicBezTo>
                  <a:cubicBezTo>
                    <a:pt x="8" y="36"/>
                    <a:pt x="13" y="37"/>
                    <a:pt x="16" y="32"/>
                  </a:cubicBezTo>
                  <a:cubicBezTo>
                    <a:pt x="18" y="27"/>
                    <a:pt x="19" y="24"/>
                    <a:pt x="23" y="20"/>
                  </a:cubicBezTo>
                  <a:cubicBezTo>
                    <a:pt x="27" y="18"/>
                    <a:pt x="29" y="8"/>
                    <a:pt x="23" y="7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1" name="Freeform 295">
              <a:extLst>
                <a:ext uri="{FF2B5EF4-FFF2-40B4-BE49-F238E27FC236}">
                  <a16:creationId xmlns:a16="http://schemas.microsoft.com/office/drawing/2014/main" id="{9DA27E46-1645-4BAA-88ED-CBBC6F951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3031"/>
              <a:ext cx="51" cy="58"/>
            </a:xfrm>
            <a:custGeom>
              <a:avLst/>
              <a:gdLst>
                <a:gd name="T0" fmla="*/ 298 w 20"/>
                <a:gd name="T1" fmla="*/ 34 h 22"/>
                <a:gd name="T2" fmla="*/ 66 w 20"/>
                <a:gd name="T3" fmla="*/ 55 h 22"/>
                <a:gd name="T4" fmla="*/ 117 w 20"/>
                <a:gd name="T5" fmla="*/ 348 h 22"/>
                <a:gd name="T6" fmla="*/ 235 w 20"/>
                <a:gd name="T7" fmla="*/ 327 h 22"/>
                <a:gd name="T8" fmla="*/ 298 w 20"/>
                <a:gd name="T9" fmla="*/ 221 h 22"/>
                <a:gd name="T10" fmla="*/ 298 w 20"/>
                <a:gd name="T11" fmla="*/ 55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8" y="2"/>
                  </a:moveTo>
                  <a:cubicBezTo>
                    <a:pt x="14" y="0"/>
                    <a:pt x="8" y="0"/>
                    <a:pt x="4" y="3"/>
                  </a:cubicBezTo>
                  <a:cubicBezTo>
                    <a:pt x="0" y="7"/>
                    <a:pt x="3" y="16"/>
                    <a:pt x="7" y="19"/>
                  </a:cubicBezTo>
                  <a:cubicBezTo>
                    <a:pt x="10" y="22"/>
                    <a:pt x="13" y="22"/>
                    <a:pt x="14" y="18"/>
                  </a:cubicBezTo>
                  <a:cubicBezTo>
                    <a:pt x="15" y="14"/>
                    <a:pt x="16" y="14"/>
                    <a:pt x="18" y="12"/>
                  </a:cubicBezTo>
                  <a:cubicBezTo>
                    <a:pt x="20" y="9"/>
                    <a:pt x="20" y="6"/>
                    <a:pt x="18" y="3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2" name="Freeform 296">
              <a:extLst>
                <a:ext uri="{FF2B5EF4-FFF2-40B4-BE49-F238E27FC236}">
                  <a16:creationId xmlns:a16="http://schemas.microsoft.com/office/drawing/2014/main" id="{3EC2DD15-F7CB-45C4-8CC2-C2F3AE890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945"/>
              <a:ext cx="48" cy="64"/>
            </a:xfrm>
            <a:custGeom>
              <a:avLst/>
              <a:gdLst>
                <a:gd name="T0" fmla="*/ 288 w 19"/>
                <a:gd name="T1" fmla="*/ 149 h 24"/>
                <a:gd name="T2" fmla="*/ 63 w 19"/>
                <a:gd name="T3" fmla="*/ 376 h 24"/>
                <a:gd name="T4" fmla="*/ 159 w 19"/>
                <a:gd name="T5" fmla="*/ 435 h 24"/>
                <a:gd name="T6" fmla="*/ 222 w 19"/>
                <a:gd name="T7" fmla="*/ 341 h 24"/>
                <a:gd name="T8" fmla="*/ 306 w 19"/>
                <a:gd name="T9" fmla="*/ 17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4">
                  <a:moveTo>
                    <a:pt x="18" y="8"/>
                  </a:moveTo>
                  <a:cubicBezTo>
                    <a:pt x="10" y="0"/>
                    <a:pt x="0" y="12"/>
                    <a:pt x="4" y="20"/>
                  </a:cubicBezTo>
                  <a:cubicBezTo>
                    <a:pt x="5" y="23"/>
                    <a:pt x="7" y="24"/>
                    <a:pt x="10" y="23"/>
                  </a:cubicBezTo>
                  <a:cubicBezTo>
                    <a:pt x="14" y="23"/>
                    <a:pt x="13" y="21"/>
                    <a:pt x="14" y="18"/>
                  </a:cubicBezTo>
                  <a:cubicBezTo>
                    <a:pt x="15" y="14"/>
                    <a:pt x="19" y="13"/>
                    <a:pt x="19" y="9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3" name="Freeform 297">
              <a:extLst>
                <a:ext uri="{FF2B5EF4-FFF2-40B4-BE49-F238E27FC236}">
                  <a16:creationId xmlns:a16="http://schemas.microsoft.com/office/drawing/2014/main" id="{CEF744AC-F7EC-4199-A768-AC1DFF1B6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" y="2857"/>
              <a:ext cx="45" cy="75"/>
            </a:xfrm>
            <a:custGeom>
              <a:avLst/>
              <a:gdLst>
                <a:gd name="T0" fmla="*/ 283 w 18"/>
                <a:gd name="T1" fmla="*/ 21 h 28"/>
                <a:gd name="T2" fmla="*/ 113 w 18"/>
                <a:gd name="T3" fmla="*/ 78 h 28"/>
                <a:gd name="T4" fmla="*/ 20 w 18"/>
                <a:gd name="T5" fmla="*/ 252 h 28"/>
                <a:gd name="T6" fmla="*/ 220 w 18"/>
                <a:gd name="T7" fmla="*/ 423 h 28"/>
                <a:gd name="T8" fmla="*/ 283 w 18"/>
                <a:gd name="T9" fmla="*/ 5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18" y="1"/>
                  </a:moveTo>
                  <a:cubicBezTo>
                    <a:pt x="15" y="0"/>
                    <a:pt x="10" y="3"/>
                    <a:pt x="7" y="4"/>
                  </a:cubicBezTo>
                  <a:cubicBezTo>
                    <a:pt x="3" y="5"/>
                    <a:pt x="0" y="7"/>
                    <a:pt x="1" y="13"/>
                  </a:cubicBezTo>
                  <a:cubicBezTo>
                    <a:pt x="3" y="17"/>
                    <a:pt x="8" y="28"/>
                    <a:pt x="14" y="22"/>
                  </a:cubicBezTo>
                  <a:cubicBezTo>
                    <a:pt x="18" y="17"/>
                    <a:pt x="17" y="9"/>
                    <a:pt x="18" y="3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4" name="Freeform 298">
              <a:extLst>
                <a:ext uri="{FF2B5EF4-FFF2-40B4-BE49-F238E27FC236}">
                  <a16:creationId xmlns:a16="http://schemas.microsoft.com/office/drawing/2014/main" id="{CF340D62-D0D5-46B9-B978-DB5578C5A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3041"/>
              <a:ext cx="47" cy="70"/>
            </a:xfrm>
            <a:custGeom>
              <a:avLst/>
              <a:gdLst>
                <a:gd name="T0" fmla="*/ 287 w 19"/>
                <a:gd name="T1" fmla="*/ 94 h 26"/>
                <a:gd name="T2" fmla="*/ 74 w 19"/>
                <a:gd name="T3" fmla="*/ 35 h 26"/>
                <a:gd name="T4" fmla="*/ 12 w 19"/>
                <a:gd name="T5" fmla="*/ 291 h 26"/>
                <a:gd name="T6" fmla="*/ 62 w 19"/>
                <a:gd name="T7" fmla="*/ 450 h 26"/>
                <a:gd name="T8" fmla="*/ 134 w 19"/>
                <a:gd name="T9" fmla="*/ 390 h 26"/>
                <a:gd name="T10" fmla="*/ 215 w 19"/>
                <a:gd name="T11" fmla="*/ 197 h 26"/>
                <a:gd name="T12" fmla="*/ 275 w 19"/>
                <a:gd name="T13" fmla="*/ 11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19" y="5"/>
                  </a:moveTo>
                  <a:cubicBezTo>
                    <a:pt x="15" y="2"/>
                    <a:pt x="10" y="0"/>
                    <a:pt x="5" y="2"/>
                  </a:cubicBezTo>
                  <a:cubicBezTo>
                    <a:pt x="0" y="5"/>
                    <a:pt x="0" y="10"/>
                    <a:pt x="1" y="15"/>
                  </a:cubicBezTo>
                  <a:cubicBezTo>
                    <a:pt x="1" y="17"/>
                    <a:pt x="3" y="21"/>
                    <a:pt x="4" y="23"/>
                  </a:cubicBezTo>
                  <a:cubicBezTo>
                    <a:pt x="8" y="26"/>
                    <a:pt x="9" y="23"/>
                    <a:pt x="9" y="20"/>
                  </a:cubicBezTo>
                  <a:cubicBezTo>
                    <a:pt x="9" y="15"/>
                    <a:pt x="10" y="13"/>
                    <a:pt x="14" y="10"/>
                  </a:cubicBezTo>
                  <a:cubicBezTo>
                    <a:pt x="15" y="9"/>
                    <a:pt x="18" y="8"/>
                    <a:pt x="18" y="6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5" name="Freeform 299">
              <a:extLst>
                <a:ext uri="{FF2B5EF4-FFF2-40B4-BE49-F238E27FC236}">
                  <a16:creationId xmlns:a16="http://schemas.microsoft.com/office/drawing/2014/main" id="{50DF3573-E1A0-4D14-AD8C-E315A0419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3081"/>
              <a:ext cx="57" cy="59"/>
            </a:xfrm>
            <a:custGeom>
              <a:avLst/>
              <a:gdLst>
                <a:gd name="T0" fmla="*/ 337 w 23"/>
                <a:gd name="T1" fmla="*/ 231 h 22"/>
                <a:gd name="T2" fmla="*/ 12 w 23"/>
                <a:gd name="T3" fmla="*/ 215 h 22"/>
                <a:gd name="T4" fmla="*/ 42 w 23"/>
                <a:gd name="T5" fmla="*/ 346 h 22"/>
                <a:gd name="T6" fmla="*/ 154 w 23"/>
                <a:gd name="T7" fmla="*/ 308 h 22"/>
                <a:gd name="T8" fmla="*/ 349 w 23"/>
                <a:gd name="T9" fmla="*/ 231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2"/>
                  </a:moveTo>
                  <a:cubicBezTo>
                    <a:pt x="20" y="2"/>
                    <a:pt x="3" y="0"/>
                    <a:pt x="1" y="11"/>
                  </a:cubicBezTo>
                  <a:cubicBezTo>
                    <a:pt x="0" y="13"/>
                    <a:pt x="1" y="17"/>
                    <a:pt x="3" y="18"/>
                  </a:cubicBezTo>
                  <a:cubicBezTo>
                    <a:pt x="7" y="22"/>
                    <a:pt x="8" y="19"/>
                    <a:pt x="10" y="16"/>
                  </a:cubicBezTo>
                  <a:cubicBezTo>
                    <a:pt x="14" y="13"/>
                    <a:pt x="22" y="19"/>
                    <a:pt x="23" y="12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6" name="Freeform 300">
              <a:extLst>
                <a:ext uri="{FF2B5EF4-FFF2-40B4-BE49-F238E27FC236}">
                  <a16:creationId xmlns:a16="http://schemas.microsoft.com/office/drawing/2014/main" id="{561378FE-364E-466F-8D3C-4A460A31A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967"/>
              <a:ext cx="45" cy="74"/>
            </a:xfrm>
            <a:custGeom>
              <a:avLst/>
              <a:gdLst>
                <a:gd name="T0" fmla="*/ 238 w 18"/>
                <a:gd name="T1" fmla="*/ 21 h 28"/>
                <a:gd name="T2" fmla="*/ 158 w 18"/>
                <a:gd name="T3" fmla="*/ 90 h 28"/>
                <a:gd name="T4" fmla="*/ 63 w 18"/>
                <a:gd name="T5" fmla="*/ 167 h 28"/>
                <a:gd name="T6" fmla="*/ 83 w 18"/>
                <a:gd name="T7" fmla="*/ 404 h 28"/>
                <a:gd name="T8" fmla="*/ 250 w 18"/>
                <a:gd name="T9" fmla="*/ 370 h 28"/>
                <a:gd name="T10" fmla="*/ 220 w 18"/>
                <a:gd name="T11" fmla="*/ 182 h 28"/>
                <a:gd name="T12" fmla="*/ 270 w 18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8">
                  <a:moveTo>
                    <a:pt x="15" y="1"/>
                  </a:moveTo>
                  <a:cubicBezTo>
                    <a:pt x="14" y="2"/>
                    <a:pt x="12" y="4"/>
                    <a:pt x="10" y="5"/>
                  </a:cubicBezTo>
                  <a:cubicBezTo>
                    <a:pt x="8" y="6"/>
                    <a:pt x="5" y="7"/>
                    <a:pt x="4" y="9"/>
                  </a:cubicBezTo>
                  <a:cubicBezTo>
                    <a:pt x="0" y="13"/>
                    <a:pt x="3" y="19"/>
                    <a:pt x="5" y="22"/>
                  </a:cubicBezTo>
                  <a:cubicBezTo>
                    <a:pt x="9" y="26"/>
                    <a:pt x="17" y="28"/>
                    <a:pt x="16" y="20"/>
                  </a:cubicBezTo>
                  <a:cubicBezTo>
                    <a:pt x="15" y="16"/>
                    <a:pt x="12" y="14"/>
                    <a:pt x="14" y="10"/>
                  </a:cubicBezTo>
                  <a:cubicBezTo>
                    <a:pt x="16" y="6"/>
                    <a:pt x="18" y="4"/>
                    <a:pt x="17" y="0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7" name="Freeform 301">
              <a:extLst>
                <a:ext uri="{FF2B5EF4-FFF2-40B4-BE49-F238E27FC236}">
                  <a16:creationId xmlns:a16="http://schemas.microsoft.com/office/drawing/2014/main" id="{607A1E35-5348-4BDF-A308-6578E4847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2900"/>
              <a:ext cx="62" cy="72"/>
            </a:xfrm>
            <a:custGeom>
              <a:avLst/>
              <a:gdLst>
                <a:gd name="T0" fmla="*/ 154 w 25"/>
                <a:gd name="T1" fmla="*/ 35 h 27"/>
                <a:gd name="T2" fmla="*/ 0 w 25"/>
                <a:gd name="T3" fmla="*/ 264 h 27"/>
                <a:gd name="T4" fmla="*/ 228 w 25"/>
                <a:gd name="T5" fmla="*/ 456 h 27"/>
                <a:gd name="T6" fmla="*/ 350 w 25"/>
                <a:gd name="T7" fmla="*/ 264 h 27"/>
                <a:gd name="T8" fmla="*/ 228 w 25"/>
                <a:gd name="T9" fmla="*/ 205 h 27"/>
                <a:gd name="T10" fmla="*/ 196 w 25"/>
                <a:gd name="T11" fmla="*/ 35 h 27"/>
                <a:gd name="T12" fmla="*/ 166 w 25"/>
                <a:gd name="T13" fmla="*/ 35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10" y="2"/>
                  </a:moveTo>
                  <a:cubicBezTo>
                    <a:pt x="7" y="7"/>
                    <a:pt x="0" y="8"/>
                    <a:pt x="0" y="14"/>
                  </a:cubicBezTo>
                  <a:cubicBezTo>
                    <a:pt x="0" y="22"/>
                    <a:pt x="8" y="27"/>
                    <a:pt x="15" y="24"/>
                  </a:cubicBezTo>
                  <a:cubicBezTo>
                    <a:pt x="18" y="23"/>
                    <a:pt x="25" y="19"/>
                    <a:pt x="23" y="14"/>
                  </a:cubicBezTo>
                  <a:cubicBezTo>
                    <a:pt x="21" y="12"/>
                    <a:pt x="17" y="13"/>
                    <a:pt x="15" y="11"/>
                  </a:cubicBezTo>
                  <a:cubicBezTo>
                    <a:pt x="12" y="8"/>
                    <a:pt x="14" y="5"/>
                    <a:pt x="13" y="2"/>
                  </a:cubicBezTo>
                  <a:cubicBezTo>
                    <a:pt x="13" y="1"/>
                    <a:pt x="11" y="0"/>
                    <a:pt x="11" y="2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8" name="Freeform 302">
              <a:extLst>
                <a:ext uri="{FF2B5EF4-FFF2-40B4-BE49-F238E27FC236}">
                  <a16:creationId xmlns:a16="http://schemas.microsoft.com/office/drawing/2014/main" id="{CEE111CF-1A9C-4454-8753-1C64B83C7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759"/>
              <a:ext cx="65" cy="125"/>
            </a:xfrm>
            <a:custGeom>
              <a:avLst/>
              <a:gdLst>
                <a:gd name="T0" fmla="*/ 175 w 26"/>
                <a:gd name="T1" fmla="*/ 0 h 47"/>
                <a:gd name="T2" fmla="*/ 333 w 26"/>
                <a:gd name="T3" fmla="*/ 261 h 47"/>
                <a:gd name="T4" fmla="*/ 250 w 26"/>
                <a:gd name="T5" fmla="*/ 545 h 47"/>
                <a:gd name="T6" fmla="*/ 125 w 26"/>
                <a:gd name="T7" fmla="*/ 694 h 47"/>
                <a:gd name="T8" fmla="*/ 0 w 26"/>
                <a:gd name="T9" fmla="*/ 793 h 47"/>
                <a:gd name="T10" fmla="*/ 63 w 26"/>
                <a:gd name="T11" fmla="*/ 883 h 47"/>
                <a:gd name="T12" fmla="*/ 145 w 26"/>
                <a:gd name="T13" fmla="*/ 771 h 47"/>
                <a:gd name="T14" fmla="*/ 333 w 26"/>
                <a:gd name="T15" fmla="*/ 489 h 47"/>
                <a:gd name="T16" fmla="*/ 238 w 26"/>
                <a:gd name="T17" fmla="*/ 35 h 47"/>
                <a:gd name="T18" fmla="*/ 188 w 26"/>
                <a:gd name="T19" fmla="*/ 2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47">
                  <a:moveTo>
                    <a:pt x="11" y="0"/>
                  </a:moveTo>
                  <a:cubicBezTo>
                    <a:pt x="17" y="1"/>
                    <a:pt x="21" y="9"/>
                    <a:pt x="21" y="14"/>
                  </a:cubicBezTo>
                  <a:cubicBezTo>
                    <a:pt x="22" y="19"/>
                    <a:pt x="20" y="25"/>
                    <a:pt x="16" y="29"/>
                  </a:cubicBezTo>
                  <a:cubicBezTo>
                    <a:pt x="14" y="32"/>
                    <a:pt x="11" y="35"/>
                    <a:pt x="8" y="37"/>
                  </a:cubicBezTo>
                  <a:cubicBezTo>
                    <a:pt x="6" y="39"/>
                    <a:pt x="3" y="40"/>
                    <a:pt x="0" y="42"/>
                  </a:cubicBezTo>
                  <a:cubicBezTo>
                    <a:pt x="2" y="43"/>
                    <a:pt x="2" y="47"/>
                    <a:pt x="4" y="47"/>
                  </a:cubicBezTo>
                  <a:cubicBezTo>
                    <a:pt x="5" y="46"/>
                    <a:pt x="8" y="41"/>
                    <a:pt x="9" y="41"/>
                  </a:cubicBezTo>
                  <a:cubicBezTo>
                    <a:pt x="14" y="36"/>
                    <a:pt x="18" y="32"/>
                    <a:pt x="21" y="26"/>
                  </a:cubicBezTo>
                  <a:cubicBezTo>
                    <a:pt x="25" y="17"/>
                    <a:pt x="26" y="6"/>
                    <a:pt x="15" y="2"/>
                  </a:cubicBezTo>
                  <a:cubicBezTo>
                    <a:pt x="14" y="2"/>
                    <a:pt x="13" y="1"/>
                    <a:pt x="12" y="1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19" name="Freeform 303">
              <a:extLst>
                <a:ext uri="{FF2B5EF4-FFF2-40B4-BE49-F238E27FC236}">
                  <a16:creationId xmlns:a16="http://schemas.microsoft.com/office/drawing/2014/main" id="{05303F2D-8DD9-4249-B7EE-8B4D4080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799"/>
              <a:ext cx="58" cy="133"/>
            </a:xfrm>
            <a:custGeom>
              <a:avLst/>
              <a:gdLst>
                <a:gd name="T0" fmla="*/ 368 w 23"/>
                <a:gd name="T1" fmla="*/ 149 h 50"/>
                <a:gd name="T2" fmla="*/ 159 w 23"/>
                <a:gd name="T3" fmla="*/ 136 h 50"/>
                <a:gd name="T4" fmla="*/ 50 w 23"/>
                <a:gd name="T5" fmla="*/ 942 h 50"/>
                <a:gd name="T6" fmla="*/ 209 w 23"/>
                <a:gd name="T7" fmla="*/ 149 h 50"/>
                <a:gd name="T8" fmla="*/ 368 w 23"/>
                <a:gd name="T9" fmla="*/ 149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50">
                  <a:moveTo>
                    <a:pt x="23" y="8"/>
                  </a:moveTo>
                  <a:cubicBezTo>
                    <a:pt x="23" y="8"/>
                    <a:pt x="16" y="0"/>
                    <a:pt x="10" y="7"/>
                  </a:cubicBezTo>
                  <a:cubicBezTo>
                    <a:pt x="3" y="15"/>
                    <a:pt x="0" y="33"/>
                    <a:pt x="3" y="50"/>
                  </a:cubicBezTo>
                  <a:cubicBezTo>
                    <a:pt x="3" y="50"/>
                    <a:pt x="1" y="15"/>
                    <a:pt x="13" y="8"/>
                  </a:cubicBezTo>
                  <a:cubicBezTo>
                    <a:pt x="21" y="4"/>
                    <a:pt x="23" y="8"/>
                    <a:pt x="23" y="8"/>
                  </a:cubicBezTo>
                  <a:close/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0" name="Freeform 304">
              <a:extLst>
                <a:ext uri="{FF2B5EF4-FFF2-40B4-BE49-F238E27FC236}">
                  <a16:creationId xmlns:a16="http://schemas.microsoft.com/office/drawing/2014/main" id="{23469E3F-630E-4B6F-ABDA-A5B7D8C8D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" y="2772"/>
              <a:ext cx="40" cy="75"/>
            </a:xfrm>
            <a:custGeom>
              <a:avLst/>
              <a:gdLst>
                <a:gd name="T0" fmla="*/ 63 w 16"/>
                <a:gd name="T1" fmla="*/ 56 h 28"/>
                <a:gd name="T2" fmla="*/ 208 w 16"/>
                <a:gd name="T3" fmla="*/ 115 h 28"/>
                <a:gd name="T4" fmla="*/ 0 w 16"/>
                <a:gd name="T5" fmla="*/ 538 h 28"/>
                <a:gd name="T6" fmla="*/ 145 w 16"/>
                <a:gd name="T7" fmla="*/ 150 h 28"/>
                <a:gd name="T8" fmla="*/ 63 w 16"/>
                <a:gd name="T9" fmla="*/ 56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4" y="3"/>
                  </a:moveTo>
                  <a:cubicBezTo>
                    <a:pt x="4" y="3"/>
                    <a:pt x="10" y="0"/>
                    <a:pt x="13" y="6"/>
                  </a:cubicBezTo>
                  <a:cubicBezTo>
                    <a:pt x="16" y="12"/>
                    <a:pt x="10" y="23"/>
                    <a:pt x="0" y="28"/>
                  </a:cubicBezTo>
                  <a:cubicBezTo>
                    <a:pt x="0" y="28"/>
                    <a:pt x="12" y="16"/>
                    <a:pt x="9" y="8"/>
                  </a:cubicBezTo>
                  <a:cubicBezTo>
                    <a:pt x="7" y="1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1" name="Freeform 305">
              <a:extLst>
                <a:ext uri="{FF2B5EF4-FFF2-40B4-BE49-F238E27FC236}">
                  <a16:creationId xmlns:a16="http://schemas.microsoft.com/office/drawing/2014/main" id="{3921E30F-CCF4-4AEF-BD15-3139E6920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3001"/>
              <a:ext cx="27" cy="56"/>
            </a:xfrm>
            <a:custGeom>
              <a:avLst/>
              <a:gdLst>
                <a:gd name="T0" fmla="*/ 71 w 11"/>
                <a:gd name="T1" fmla="*/ 0 h 21"/>
                <a:gd name="T2" fmla="*/ 29 w 11"/>
                <a:gd name="T3" fmla="*/ 93 h 21"/>
                <a:gd name="T4" fmla="*/ 42 w 11"/>
                <a:gd name="T5" fmla="*/ 192 h 21"/>
                <a:gd name="T6" fmla="*/ 162 w 11"/>
                <a:gd name="T7" fmla="*/ 397 h 21"/>
                <a:gd name="T8" fmla="*/ 71 w 11"/>
                <a:gd name="T9" fmla="*/ 192 h 21"/>
                <a:gd name="T10" fmla="*/ 71 w 11"/>
                <a:gd name="T11" fmla="*/ 35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1">
                  <a:moveTo>
                    <a:pt x="5" y="0"/>
                  </a:moveTo>
                  <a:cubicBezTo>
                    <a:pt x="5" y="2"/>
                    <a:pt x="3" y="4"/>
                    <a:pt x="2" y="5"/>
                  </a:cubicBezTo>
                  <a:cubicBezTo>
                    <a:pt x="0" y="8"/>
                    <a:pt x="2" y="7"/>
                    <a:pt x="3" y="10"/>
                  </a:cubicBezTo>
                  <a:cubicBezTo>
                    <a:pt x="6" y="15"/>
                    <a:pt x="6" y="18"/>
                    <a:pt x="11" y="21"/>
                  </a:cubicBezTo>
                  <a:cubicBezTo>
                    <a:pt x="9" y="18"/>
                    <a:pt x="6" y="15"/>
                    <a:pt x="5" y="10"/>
                  </a:cubicBezTo>
                  <a:cubicBezTo>
                    <a:pt x="5" y="8"/>
                    <a:pt x="4" y="4"/>
                    <a:pt x="5" y="2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2" name="Freeform 306">
              <a:extLst>
                <a:ext uri="{FF2B5EF4-FFF2-40B4-BE49-F238E27FC236}">
                  <a16:creationId xmlns:a16="http://schemas.microsoft.com/office/drawing/2014/main" id="{BC7D2892-CBFA-4941-9DB0-50CCEFC7A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" y="2961"/>
              <a:ext cx="23" cy="24"/>
            </a:xfrm>
            <a:custGeom>
              <a:avLst/>
              <a:gdLst>
                <a:gd name="T0" fmla="*/ 20 w 9"/>
                <a:gd name="T1" fmla="*/ 149 h 9"/>
                <a:gd name="T2" fmla="*/ 0 w 9"/>
                <a:gd name="T3" fmla="*/ 35 h 9"/>
                <a:gd name="T4" fmla="*/ 151 w 9"/>
                <a:gd name="T5" fmla="*/ 0 h 9"/>
                <a:gd name="T6" fmla="*/ 66 w 9"/>
                <a:gd name="T7" fmla="*/ 77 h 9"/>
                <a:gd name="T8" fmla="*/ 20 w 9"/>
                <a:gd name="T9" fmla="*/ 17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8"/>
                  </a:moveTo>
                  <a:cubicBezTo>
                    <a:pt x="0" y="6"/>
                    <a:pt x="1" y="4"/>
                    <a:pt x="0" y="2"/>
                  </a:cubicBezTo>
                  <a:cubicBezTo>
                    <a:pt x="2" y="4"/>
                    <a:pt x="7" y="3"/>
                    <a:pt x="9" y="0"/>
                  </a:cubicBezTo>
                  <a:cubicBezTo>
                    <a:pt x="8" y="3"/>
                    <a:pt x="6" y="3"/>
                    <a:pt x="4" y="4"/>
                  </a:cubicBezTo>
                  <a:cubicBezTo>
                    <a:pt x="1" y="5"/>
                    <a:pt x="2" y="7"/>
                    <a:pt x="1" y="9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3" name="Freeform 307">
              <a:extLst>
                <a:ext uri="{FF2B5EF4-FFF2-40B4-BE49-F238E27FC236}">
                  <a16:creationId xmlns:a16="http://schemas.microsoft.com/office/drawing/2014/main" id="{EC087340-61A9-437C-B8DF-001AFA2B5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3049"/>
              <a:ext cx="25" cy="46"/>
            </a:xfrm>
            <a:custGeom>
              <a:avLst/>
              <a:gdLst>
                <a:gd name="T0" fmla="*/ 0 w 10"/>
                <a:gd name="T1" fmla="*/ 22 h 17"/>
                <a:gd name="T2" fmla="*/ 33 w 10"/>
                <a:gd name="T3" fmla="*/ 198 h 17"/>
                <a:gd name="T4" fmla="*/ 0 w 10"/>
                <a:gd name="T5" fmla="*/ 336 h 17"/>
                <a:gd name="T6" fmla="*/ 158 w 10"/>
                <a:gd name="T7" fmla="*/ 257 h 17"/>
                <a:gd name="T8" fmla="*/ 63 w 10"/>
                <a:gd name="T9" fmla="*/ 138 h 17"/>
                <a:gd name="T10" fmla="*/ 0 w 10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7">
                  <a:moveTo>
                    <a:pt x="0" y="1"/>
                  </a:moveTo>
                  <a:cubicBezTo>
                    <a:pt x="2" y="1"/>
                    <a:pt x="2" y="8"/>
                    <a:pt x="2" y="10"/>
                  </a:cubicBezTo>
                  <a:cubicBezTo>
                    <a:pt x="2" y="12"/>
                    <a:pt x="2" y="15"/>
                    <a:pt x="0" y="17"/>
                  </a:cubicBezTo>
                  <a:cubicBezTo>
                    <a:pt x="3" y="14"/>
                    <a:pt x="6" y="13"/>
                    <a:pt x="10" y="13"/>
                  </a:cubicBezTo>
                  <a:cubicBezTo>
                    <a:pt x="8" y="11"/>
                    <a:pt x="6" y="11"/>
                    <a:pt x="4" y="7"/>
                  </a:cubicBezTo>
                  <a:cubicBezTo>
                    <a:pt x="3" y="4"/>
                    <a:pt x="3" y="2"/>
                    <a:pt x="0" y="0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4" name="Freeform 308">
              <a:extLst>
                <a:ext uri="{FF2B5EF4-FFF2-40B4-BE49-F238E27FC236}">
                  <a16:creationId xmlns:a16="http://schemas.microsoft.com/office/drawing/2014/main" id="{969171E5-7035-40EF-B19B-59903FA15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924"/>
              <a:ext cx="23" cy="56"/>
            </a:xfrm>
            <a:custGeom>
              <a:avLst/>
              <a:gdLst>
                <a:gd name="T0" fmla="*/ 151 w 9"/>
                <a:gd name="T1" fmla="*/ 21 h 21"/>
                <a:gd name="T2" fmla="*/ 130 w 9"/>
                <a:gd name="T3" fmla="*/ 320 h 21"/>
                <a:gd name="T4" fmla="*/ 66 w 9"/>
                <a:gd name="T5" fmla="*/ 320 h 21"/>
                <a:gd name="T6" fmla="*/ 0 w 9"/>
                <a:gd name="T7" fmla="*/ 397 h 21"/>
                <a:gd name="T8" fmla="*/ 51 w 9"/>
                <a:gd name="T9" fmla="*/ 285 h 21"/>
                <a:gd name="T10" fmla="*/ 66 w 9"/>
                <a:gd name="T11" fmla="*/ 171 h 21"/>
                <a:gd name="T12" fmla="*/ 130 w 9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1">
                  <a:moveTo>
                    <a:pt x="9" y="1"/>
                  </a:moveTo>
                  <a:cubicBezTo>
                    <a:pt x="3" y="3"/>
                    <a:pt x="5" y="14"/>
                    <a:pt x="8" y="17"/>
                  </a:cubicBezTo>
                  <a:cubicBezTo>
                    <a:pt x="6" y="17"/>
                    <a:pt x="5" y="16"/>
                    <a:pt x="4" y="17"/>
                  </a:cubicBezTo>
                  <a:cubicBezTo>
                    <a:pt x="2" y="18"/>
                    <a:pt x="1" y="19"/>
                    <a:pt x="0" y="21"/>
                  </a:cubicBezTo>
                  <a:cubicBezTo>
                    <a:pt x="0" y="19"/>
                    <a:pt x="2" y="16"/>
                    <a:pt x="3" y="15"/>
                  </a:cubicBezTo>
                  <a:cubicBezTo>
                    <a:pt x="4" y="13"/>
                    <a:pt x="4" y="11"/>
                    <a:pt x="4" y="9"/>
                  </a:cubicBezTo>
                  <a:cubicBezTo>
                    <a:pt x="4" y="6"/>
                    <a:pt x="5" y="2"/>
                    <a:pt x="8" y="0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5" name="Freeform 309">
              <a:extLst>
                <a:ext uri="{FF2B5EF4-FFF2-40B4-BE49-F238E27FC236}">
                  <a16:creationId xmlns:a16="http://schemas.microsoft.com/office/drawing/2014/main" id="{672C343E-C1FF-40E8-91D3-D27CC653C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903"/>
              <a:ext cx="38" cy="42"/>
            </a:xfrm>
            <a:custGeom>
              <a:avLst/>
              <a:gdLst>
                <a:gd name="T0" fmla="*/ 0 w 15"/>
                <a:gd name="T1" fmla="*/ 0 h 16"/>
                <a:gd name="T2" fmla="*/ 129 w 15"/>
                <a:gd name="T3" fmla="*/ 289 h 16"/>
                <a:gd name="T4" fmla="*/ 243 w 15"/>
                <a:gd name="T5" fmla="*/ 200 h 16"/>
                <a:gd name="T6" fmla="*/ 160 w 15"/>
                <a:gd name="T7" fmla="*/ 179 h 16"/>
                <a:gd name="T8" fmla="*/ 117 w 15"/>
                <a:gd name="T9" fmla="*/ 110 h 16"/>
                <a:gd name="T10" fmla="*/ 20 w 15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5" y="2"/>
                    <a:pt x="8" y="11"/>
                    <a:pt x="8" y="16"/>
                  </a:cubicBezTo>
                  <a:cubicBezTo>
                    <a:pt x="8" y="13"/>
                    <a:pt x="12" y="10"/>
                    <a:pt x="15" y="11"/>
                  </a:cubicBezTo>
                  <a:cubicBezTo>
                    <a:pt x="14" y="10"/>
                    <a:pt x="12" y="11"/>
                    <a:pt x="10" y="10"/>
                  </a:cubicBezTo>
                  <a:cubicBezTo>
                    <a:pt x="9" y="9"/>
                    <a:pt x="8" y="7"/>
                    <a:pt x="7" y="6"/>
                  </a:cubicBezTo>
                  <a:cubicBezTo>
                    <a:pt x="6" y="4"/>
                    <a:pt x="4" y="1"/>
                    <a:pt x="1" y="0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6" name="Freeform 310">
              <a:extLst>
                <a:ext uri="{FF2B5EF4-FFF2-40B4-BE49-F238E27FC236}">
                  <a16:creationId xmlns:a16="http://schemas.microsoft.com/office/drawing/2014/main" id="{DE6096B6-B3E6-4DAA-BCAD-D9C6CCF17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" y="3009"/>
              <a:ext cx="35" cy="32"/>
            </a:xfrm>
            <a:custGeom>
              <a:avLst/>
              <a:gdLst>
                <a:gd name="T0" fmla="*/ 113 w 14"/>
                <a:gd name="T1" fmla="*/ 0 h 12"/>
                <a:gd name="T2" fmla="*/ 220 w 14"/>
                <a:gd name="T3" fmla="*/ 227 h 12"/>
                <a:gd name="T4" fmla="*/ 113 w 14"/>
                <a:gd name="T5" fmla="*/ 171 h 12"/>
                <a:gd name="T6" fmla="*/ 0 w 14"/>
                <a:gd name="T7" fmla="*/ 192 h 12"/>
                <a:gd name="T8" fmla="*/ 95 w 14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5" y="5"/>
                    <a:pt x="11" y="9"/>
                    <a:pt x="14" y="12"/>
                  </a:cubicBezTo>
                  <a:cubicBezTo>
                    <a:pt x="12" y="11"/>
                    <a:pt x="9" y="9"/>
                    <a:pt x="7" y="9"/>
                  </a:cubicBezTo>
                  <a:cubicBezTo>
                    <a:pt x="4" y="8"/>
                    <a:pt x="2" y="9"/>
                    <a:pt x="0" y="10"/>
                  </a:cubicBezTo>
                  <a:cubicBezTo>
                    <a:pt x="3" y="9"/>
                    <a:pt x="7" y="5"/>
                    <a:pt x="6" y="1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7" name="Freeform 311">
              <a:extLst>
                <a:ext uri="{FF2B5EF4-FFF2-40B4-BE49-F238E27FC236}">
                  <a16:creationId xmlns:a16="http://schemas.microsoft.com/office/drawing/2014/main" id="{A00D06B1-7A68-43AB-9FEA-357DA9DA2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" y="2911"/>
              <a:ext cx="15" cy="32"/>
            </a:xfrm>
            <a:custGeom>
              <a:avLst/>
              <a:gdLst>
                <a:gd name="T0" fmla="*/ 95 w 6"/>
                <a:gd name="T1" fmla="*/ 0 h 12"/>
                <a:gd name="T2" fmla="*/ 95 w 6"/>
                <a:gd name="T3" fmla="*/ 227 h 12"/>
                <a:gd name="T4" fmla="*/ 95 w 6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6" y="2"/>
                    <a:pt x="0" y="12"/>
                    <a:pt x="6" y="12"/>
                  </a:cubicBezTo>
                  <a:cubicBezTo>
                    <a:pt x="6" y="8"/>
                    <a:pt x="3" y="4"/>
                    <a:pt x="6" y="1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8" name="Freeform 312">
              <a:extLst>
                <a:ext uri="{FF2B5EF4-FFF2-40B4-BE49-F238E27FC236}">
                  <a16:creationId xmlns:a16="http://schemas.microsoft.com/office/drawing/2014/main" id="{2F05B96E-ED3E-4634-ADFA-E995DA9AC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873"/>
              <a:ext cx="13" cy="22"/>
            </a:xfrm>
            <a:custGeom>
              <a:avLst/>
              <a:gdLst>
                <a:gd name="T0" fmla="*/ 88 w 5"/>
                <a:gd name="T1" fmla="*/ 0 h 8"/>
                <a:gd name="T2" fmla="*/ 21 w 5"/>
                <a:gd name="T3" fmla="*/ 168 h 8"/>
                <a:gd name="T4" fmla="*/ 34 w 5"/>
                <a:gd name="T5" fmla="*/ 168 h 8"/>
                <a:gd name="T6" fmla="*/ 68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0"/>
                    <a:pt x="0" y="5"/>
                    <a:pt x="1" y="8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4" y="6"/>
                    <a:pt x="1" y="2"/>
                    <a:pt x="4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29" name="Freeform 313">
              <a:extLst>
                <a:ext uri="{FF2B5EF4-FFF2-40B4-BE49-F238E27FC236}">
                  <a16:creationId xmlns:a16="http://schemas.microsoft.com/office/drawing/2014/main" id="{D4ECC307-4F4A-4B17-A021-22DB948DE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972"/>
              <a:ext cx="10" cy="19"/>
            </a:xfrm>
            <a:custGeom>
              <a:avLst/>
              <a:gdLst>
                <a:gd name="T0" fmla="*/ 63 w 4"/>
                <a:gd name="T1" fmla="*/ 0 h 7"/>
                <a:gd name="T2" fmla="*/ 33 w 4"/>
                <a:gd name="T3" fmla="*/ 141 h 7"/>
                <a:gd name="T4" fmla="*/ 63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2" y="2"/>
                    <a:pt x="0" y="5"/>
                    <a:pt x="2" y="7"/>
                  </a:cubicBezTo>
                  <a:cubicBezTo>
                    <a:pt x="3" y="5"/>
                    <a:pt x="2" y="2"/>
                    <a:pt x="4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0" name="Freeform 314">
              <a:extLst>
                <a:ext uri="{FF2B5EF4-FFF2-40B4-BE49-F238E27FC236}">
                  <a16:creationId xmlns:a16="http://schemas.microsoft.com/office/drawing/2014/main" id="{8A924000-007A-443A-81B2-D10A01753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3041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35 w 3"/>
                <a:gd name="T3" fmla="*/ 141 h 7"/>
                <a:gd name="T4" fmla="*/ 35 w 3"/>
                <a:gd name="T5" fmla="*/ 2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0" y="0"/>
                    <a:pt x="0" y="5"/>
                    <a:pt x="2" y="7"/>
                  </a:cubicBezTo>
                  <a:cubicBezTo>
                    <a:pt x="3" y="5"/>
                    <a:pt x="1" y="2"/>
                    <a:pt x="2" y="1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1" name="Freeform 315">
              <a:extLst>
                <a:ext uri="{FF2B5EF4-FFF2-40B4-BE49-F238E27FC236}">
                  <a16:creationId xmlns:a16="http://schemas.microsoft.com/office/drawing/2014/main" id="{05C075DC-3DC7-4E6C-9A04-D425594D0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3012"/>
              <a:ext cx="7" cy="21"/>
            </a:xfrm>
            <a:custGeom>
              <a:avLst/>
              <a:gdLst>
                <a:gd name="T0" fmla="*/ 37 w 3"/>
                <a:gd name="T1" fmla="*/ 0 h 8"/>
                <a:gd name="T2" fmla="*/ 28 w 3"/>
                <a:gd name="T3" fmla="*/ 144 h 8"/>
                <a:gd name="T4" fmla="*/ 37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0" y="0"/>
                    <a:pt x="0" y="7"/>
                    <a:pt x="2" y="8"/>
                  </a:cubicBezTo>
                  <a:cubicBezTo>
                    <a:pt x="1" y="6"/>
                    <a:pt x="1" y="2"/>
                    <a:pt x="3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2" name="Freeform 316">
              <a:extLst>
                <a:ext uri="{FF2B5EF4-FFF2-40B4-BE49-F238E27FC236}">
                  <a16:creationId xmlns:a16="http://schemas.microsoft.com/office/drawing/2014/main" id="{AFE794B6-D03A-471A-87E1-E1CB3304E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924"/>
              <a:ext cx="10" cy="24"/>
            </a:xfrm>
            <a:custGeom>
              <a:avLst/>
              <a:gdLst>
                <a:gd name="T0" fmla="*/ 63 w 4"/>
                <a:gd name="T1" fmla="*/ 0 h 9"/>
                <a:gd name="T2" fmla="*/ 50 w 4"/>
                <a:gd name="T3" fmla="*/ 171 h 9"/>
                <a:gd name="T4" fmla="*/ 63 w 4"/>
                <a:gd name="T5" fmla="*/ 3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3" y="6"/>
                    <a:pt x="3" y="4"/>
                    <a:pt x="4" y="2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3" name="Freeform 317">
              <a:extLst>
                <a:ext uri="{FF2B5EF4-FFF2-40B4-BE49-F238E27FC236}">
                  <a16:creationId xmlns:a16="http://schemas.microsoft.com/office/drawing/2014/main" id="{C3BD5AAF-B3E3-4AE4-90B7-968C96AF4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991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63 w 6"/>
                <a:gd name="T3" fmla="*/ 171 h 9"/>
                <a:gd name="T4" fmla="*/ 83 w 6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2"/>
                    <a:pt x="0" y="8"/>
                    <a:pt x="4" y="9"/>
                  </a:cubicBezTo>
                  <a:cubicBezTo>
                    <a:pt x="4" y="7"/>
                    <a:pt x="3" y="3"/>
                    <a:pt x="5" y="1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4" name="Freeform 318">
              <a:extLst>
                <a:ext uri="{FF2B5EF4-FFF2-40B4-BE49-F238E27FC236}">
                  <a16:creationId xmlns:a16="http://schemas.microsoft.com/office/drawing/2014/main" id="{40F90292-9EB1-4ED1-B153-7039D327F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3049"/>
              <a:ext cx="15" cy="27"/>
            </a:xfrm>
            <a:custGeom>
              <a:avLst/>
              <a:gdLst>
                <a:gd name="T0" fmla="*/ 95 w 6"/>
                <a:gd name="T1" fmla="*/ 22 h 10"/>
                <a:gd name="T2" fmla="*/ 33 w 6"/>
                <a:gd name="T3" fmla="*/ 197 h 10"/>
                <a:gd name="T4" fmla="*/ 63 w 6"/>
                <a:gd name="T5" fmla="*/ 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1"/>
                  </a:moveTo>
                  <a:cubicBezTo>
                    <a:pt x="2" y="0"/>
                    <a:pt x="0" y="7"/>
                    <a:pt x="2" y="10"/>
                  </a:cubicBezTo>
                  <a:cubicBezTo>
                    <a:pt x="3" y="7"/>
                    <a:pt x="2" y="4"/>
                    <a:pt x="4" y="2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5" name="Freeform 319">
              <a:extLst>
                <a:ext uri="{FF2B5EF4-FFF2-40B4-BE49-F238E27FC236}">
                  <a16:creationId xmlns:a16="http://schemas.microsoft.com/office/drawing/2014/main" id="{ADE91B7B-8F0F-4EDB-8DCF-3553E093D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3100"/>
              <a:ext cx="10" cy="21"/>
            </a:xfrm>
            <a:custGeom>
              <a:avLst/>
              <a:gdLst>
                <a:gd name="T0" fmla="*/ 63 w 4"/>
                <a:gd name="T1" fmla="*/ 0 h 8"/>
                <a:gd name="T2" fmla="*/ 50 w 4"/>
                <a:gd name="T3" fmla="*/ 144 h 8"/>
                <a:gd name="T4" fmla="*/ 50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1" y="0"/>
                    <a:pt x="0" y="8"/>
                    <a:pt x="3" y="8"/>
                  </a:cubicBezTo>
                  <a:cubicBezTo>
                    <a:pt x="3" y="6"/>
                    <a:pt x="1" y="2"/>
                    <a:pt x="3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6" name="Freeform 320">
              <a:extLst>
                <a:ext uri="{FF2B5EF4-FFF2-40B4-BE49-F238E27FC236}">
                  <a16:creationId xmlns:a16="http://schemas.microsoft.com/office/drawing/2014/main" id="{EE62B946-3DF3-45F8-8BD8-FF434CD38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2953"/>
              <a:ext cx="22" cy="11"/>
            </a:xfrm>
            <a:custGeom>
              <a:avLst/>
              <a:gdLst>
                <a:gd name="T0" fmla="*/ 132 w 9"/>
                <a:gd name="T1" fmla="*/ 47 h 4"/>
                <a:gd name="T2" fmla="*/ 0 w 9"/>
                <a:gd name="T3" fmla="*/ 83 h 4"/>
                <a:gd name="T4" fmla="*/ 132 w 9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9" y="2"/>
                  </a:moveTo>
                  <a:cubicBezTo>
                    <a:pt x="6" y="1"/>
                    <a:pt x="2" y="2"/>
                    <a:pt x="0" y="4"/>
                  </a:cubicBezTo>
                  <a:cubicBezTo>
                    <a:pt x="2" y="0"/>
                    <a:pt x="6" y="1"/>
                    <a:pt x="9" y="2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7" name="Freeform 321">
              <a:extLst>
                <a:ext uri="{FF2B5EF4-FFF2-40B4-BE49-F238E27FC236}">
                  <a16:creationId xmlns:a16="http://schemas.microsoft.com/office/drawing/2014/main" id="{70A6290F-1E71-4DFA-9A02-F03070686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897"/>
              <a:ext cx="28" cy="32"/>
            </a:xfrm>
            <a:custGeom>
              <a:avLst/>
              <a:gdLst>
                <a:gd name="T0" fmla="*/ 181 w 11"/>
                <a:gd name="T1" fmla="*/ 21 h 12"/>
                <a:gd name="T2" fmla="*/ 0 w 11"/>
                <a:gd name="T3" fmla="*/ 227 h 12"/>
                <a:gd name="T4" fmla="*/ 181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1" y="1"/>
                  </a:moveTo>
                  <a:cubicBezTo>
                    <a:pt x="6" y="1"/>
                    <a:pt x="1" y="8"/>
                    <a:pt x="0" y="12"/>
                  </a:cubicBezTo>
                  <a:cubicBezTo>
                    <a:pt x="0" y="6"/>
                    <a:pt x="5" y="0"/>
                    <a:pt x="11" y="0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8" name="Freeform 322">
              <a:extLst>
                <a:ext uri="{FF2B5EF4-FFF2-40B4-BE49-F238E27FC236}">
                  <a16:creationId xmlns:a16="http://schemas.microsoft.com/office/drawing/2014/main" id="{8761DF2D-86CC-423F-B548-D7D129269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" y="2865"/>
              <a:ext cx="20" cy="30"/>
            </a:xfrm>
            <a:custGeom>
              <a:avLst/>
              <a:gdLst>
                <a:gd name="T0" fmla="*/ 125 w 8"/>
                <a:gd name="T1" fmla="*/ 0 h 11"/>
                <a:gd name="T2" fmla="*/ 33 w 8"/>
                <a:gd name="T3" fmla="*/ 224 h 11"/>
                <a:gd name="T4" fmla="*/ 20 w 8"/>
                <a:gd name="T5" fmla="*/ 104 h 11"/>
                <a:gd name="T6" fmla="*/ 113 w 8"/>
                <a:gd name="T7" fmla="*/ 2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3" y="1"/>
                    <a:pt x="1" y="7"/>
                    <a:pt x="2" y="11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2" y="3"/>
                    <a:pt x="6" y="1"/>
                    <a:pt x="7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39" name="Freeform 323">
              <a:extLst>
                <a:ext uri="{FF2B5EF4-FFF2-40B4-BE49-F238E27FC236}">
                  <a16:creationId xmlns:a16="http://schemas.microsoft.com/office/drawing/2014/main" id="{B248E2D3-03EB-42FE-AAD0-2FAFB870D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" y="2924"/>
              <a:ext cx="18" cy="35"/>
            </a:xfrm>
            <a:custGeom>
              <a:avLst/>
              <a:gdLst>
                <a:gd name="T0" fmla="*/ 118 w 7"/>
                <a:gd name="T1" fmla="*/ 0 h 13"/>
                <a:gd name="T2" fmla="*/ 67 w 7"/>
                <a:gd name="T3" fmla="*/ 253 h 13"/>
                <a:gd name="T4" fmla="*/ 100 w 7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4" y="3"/>
                    <a:pt x="0" y="9"/>
                    <a:pt x="4" y="13"/>
                  </a:cubicBezTo>
                  <a:cubicBezTo>
                    <a:pt x="4" y="10"/>
                    <a:pt x="3" y="3"/>
                    <a:pt x="6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0" name="Freeform 324">
              <a:extLst>
                <a:ext uri="{FF2B5EF4-FFF2-40B4-BE49-F238E27FC236}">
                  <a16:creationId xmlns:a16="http://schemas.microsoft.com/office/drawing/2014/main" id="{58BF30E7-8D3A-4A26-8D88-294E718F8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3001"/>
              <a:ext cx="20" cy="32"/>
            </a:xfrm>
            <a:custGeom>
              <a:avLst/>
              <a:gdLst>
                <a:gd name="T0" fmla="*/ 125 w 8"/>
                <a:gd name="T1" fmla="*/ 0 h 12"/>
                <a:gd name="T2" fmla="*/ 33 w 8"/>
                <a:gd name="T3" fmla="*/ 227 h 12"/>
                <a:gd name="T4" fmla="*/ 20 w 8"/>
                <a:gd name="T5" fmla="*/ 77 h 12"/>
                <a:gd name="T6" fmla="*/ 113 w 8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2" y="0"/>
                    <a:pt x="1" y="7"/>
                    <a:pt x="2" y="12"/>
                  </a:cubicBezTo>
                  <a:cubicBezTo>
                    <a:pt x="1" y="9"/>
                    <a:pt x="0" y="7"/>
                    <a:pt x="1" y="4"/>
                  </a:cubicBezTo>
                  <a:cubicBezTo>
                    <a:pt x="3" y="1"/>
                    <a:pt x="4" y="1"/>
                    <a:pt x="7" y="0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1" name="Freeform 325">
              <a:extLst>
                <a:ext uri="{FF2B5EF4-FFF2-40B4-BE49-F238E27FC236}">
                  <a16:creationId xmlns:a16="http://schemas.microsoft.com/office/drawing/2014/main" id="{4CEFE957-D9C1-48FF-ACD2-A708E16CE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3028"/>
              <a:ext cx="17" cy="32"/>
            </a:xfrm>
            <a:custGeom>
              <a:avLst/>
              <a:gdLst>
                <a:gd name="T0" fmla="*/ 100 w 7"/>
                <a:gd name="T1" fmla="*/ 21 h 12"/>
                <a:gd name="T2" fmla="*/ 29 w 7"/>
                <a:gd name="T3" fmla="*/ 227 h 12"/>
                <a:gd name="T4" fmla="*/ 100 w 7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1"/>
                  </a:moveTo>
                  <a:cubicBezTo>
                    <a:pt x="3" y="0"/>
                    <a:pt x="3" y="9"/>
                    <a:pt x="2" y="12"/>
                  </a:cubicBezTo>
                  <a:cubicBezTo>
                    <a:pt x="0" y="8"/>
                    <a:pt x="3" y="1"/>
                    <a:pt x="7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2" name="Freeform 326">
              <a:extLst>
                <a:ext uri="{FF2B5EF4-FFF2-40B4-BE49-F238E27FC236}">
                  <a16:creationId xmlns:a16="http://schemas.microsoft.com/office/drawing/2014/main" id="{1C6A79F5-77BB-4B4B-8B27-60FC6625F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" y="3092"/>
              <a:ext cx="23" cy="32"/>
            </a:xfrm>
            <a:custGeom>
              <a:avLst/>
              <a:gdLst>
                <a:gd name="T0" fmla="*/ 151 w 9"/>
                <a:gd name="T1" fmla="*/ 0 h 12"/>
                <a:gd name="T2" fmla="*/ 84 w 9"/>
                <a:gd name="T3" fmla="*/ 227 h 12"/>
                <a:gd name="T4" fmla="*/ 151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6" y="2"/>
                    <a:pt x="4" y="8"/>
                    <a:pt x="5" y="12"/>
                  </a:cubicBezTo>
                  <a:cubicBezTo>
                    <a:pt x="0" y="8"/>
                    <a:pt x="6" y="2"/>
                    <a:pt x="9" y="0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3" name="Freeform 327">
              <a:extLst>
                <a:ext uri="{FF2B5EF4-FFF2-40B4-BE49-F238E27FC236}">
                  <a16:creationId xmlns:a16="http://schemas.microsoft.com/office/drawing/2014/main" id="{358C19ED-BA89-401B-97E1-BE3FE6AF2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" y="3036"/>
              <a:ext cx="20" cy="32"/>
            </a:xfrm>
            <a:custGeom>
              <a:avLst/>
              <a:gdLst>
                <a:gd name="T0" fmla="*/ 113 w 8"/>
                <a:gd name="T1" fmla="*/ 35 h 12"/>
                <a:gd name="T2" fmla="*/ 33 w 8"/>
                <a:gd name="T3" fmla="*/ 227 h 12"/>
                <a:gd name="T4" fmla="*/ 125 w 8"/>
                <a:gd name="T5" fmla="*/ 2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7" y="2"/>
                  </a:moveTo>
                  <a:cubicBezTo>
                    <a:pt x="4" y="0"/>
                    <a:pt x="2" y="10"/>
                    <a:pt x="2" y="12"/>
                  </a:cubicBezTo>
                  <a:cubicBezTo>
                    <a:pt x="0" y="7"/>
                    <a:pt x="3" y="1"/>
                    <a:pt x="8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4" name="Freeform 328">
              <a:extLst>
                <a:ext uri="{FF2B5EF4-FFF2-40B4-BE49-F238E27FC236}">
                  <a16:creationId xmlns:a16="http://schemas.microsoft.com/office/drawing/2014/main" id="{BCB8893B-7AEC-40DF-892B-C1ACE59A6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985"/>
              <a:ext cx="18" cy="35"/>
            </a:xfrm>
            <a:custGeom>
              <a:avLst/>
              <a:gdLst>
                <a:gd name="T0" fmla="*/ 118 w 7"/>
                <a:gd name="T1" fmla="*/ 0 h 13"/>
                <a:gd name="T2" fmla="*/ 54 w 7"/>
                <a:gd name="T3" fmla="*/ 253 h 13"/>
                <a:gd name="T4" fmla="*/ 100 w 7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3" y="1"/>
                    <a:pt x="1" y="9"/>
                    <a:pt x="3" y="13"/>
                  </a:cubicBezTo>
                  <a:cubicBezTo>
                    <a:pt x="1" y="10"/>
                    <a:pt x="0" y="1"/>
                    <a:pt x="6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5" name="Freeform 329">
              <a:extLst>
                <a:ext uri="{FF2B5EF4-FFF2-40B4-BE49-F238E27FC236}">
                  <a16:creationId xmlns:a16="http://schemas.microsoft.com/office/drawing/2014/main" id="{6A8B8B33-CC11-4A97-B42A-140120DDC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2775"/>
              <a:ext cx="92" cy="128"/>
            </a:xfrm>
            <a:custGeom>
              <a:avLst/>
              <a:gdLst>
                <a:gd name="T0" fmla="*/ 216 w 37"/>
                <a:gd name="T1" fmla="*/ 56 h 48"/>
                <a:gd name="T2" fmla="*/ 0 w 37"/>
                <a:gd name="T3" fmla="*/ 776 h 48"/>
                <a:gd name="T4" fmla="*/ 75 w 37"/>
                <a:gd name="T5" fmla="*/ 704 h 48"/>
                <a:gd name="T6" fmla="*/ 167 w 37"/>
                <a:gd name="T7" fmla="*/ 760 h 48"/>
                <a:gd name="T8" fmla="*/ 259 w 37"/>
                <a:gd name="T9" fmla="*/ 819 h 48"/>
                <a:gd name="T10" fmla="*/ 341 w 37"/>
                <a:gd name="T11" fmla="*/ 909 h 48"/>
                <a:gd name="T12" fmla="*/ 308 w 37"/>
                <a:gd name="T13" fmla="*/ 435 h 48"/>
                <a:gd name="T14" fmla="*/ 569 w 37"/>
                <a:gd name="T15" fmla="*/ 77 h 48"/>
                <a:gd name="T16" fmla="*/ 321 w 37"/>
                <a:gd name="T17" fmla="*/ 285 h 48"/>
                <a:gd name="T18" fmla="*/ 353 w 37"/>
                <a:gd name="T19" fmla="*/ 93 h 48"/>
                <a:gd name="T20" fmla="*/ 308 w 37"/>
                <a:gd name="T21" fmla="*/ 149 h 48"/>
                <a:gd name="T22" fmla="*/ 199 w 37"/>
                <a:gd name="T23" fmla="*/ 0 h 48"/>
                <a:gd name="T24" fmla="*/ 216 w 37"/>
                <a:gd name="T25" fmla="*/ 77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48">
                  <a:moveTo>
                    <a:pt x="14" y="3"/>
                  </a:moveTo>
                  <a:cubicBezTo>
                    <a:pt x="18" y="18"/>
                    <a:pt x="6" y="28"/>
                    <a:pt x="0" y="41"/>
                  </a:cubicBezTo>
                  <a:cubicBezTo>
                    <a:pt x="1" y="39"/>
                    <a:pt x="3" y="37"/>
                    <a:pt x="5" y="37"/>
                  </a:cubicBezTo>
                  <a:cubicBezTo>
                    <a:pt x="10" y="36"/>
                    <a:pt x="8" y="38"/>
                    <a:pt x="11" y="40"/>
                  </a:cubicBezTo>
                  <a:cubicBezTo>
                    <a:pt x="13" y="41"/>
                    <a:pt x="15" y="41"/>
                    <a:pt x="17" y="43"/>
                  </a:cubicBezTo>
                  <a:cubicBezTo>
                    <a:pt x="19" y="44"/>
                    <a:pt x="20" y="46"/>
                    <a:pt x="22" y="48"/>
                  </a:cubicBezTo>
                  <a:cubicBezTo>
                    <a:pt x="20" y="40"/>
                    <a:pt x="18" y="31"/>
                    <a:pt x="20" y="23"/>
                  </a:cubicBezTo>
                  <a:cubicBezTo>
                    <a:pt x="22" y="15"/>
                    <a:pt x="31" y="9"/>
                    <a:pt x="37" y="4"/>
                  </a:cubicBezTo>
                  <a:cubicBezTo>
                    <a:pt x="30" y="6"/>
                    <a:pt x="25" y="11"/>
                    <a:pt x="21" y="15"/>
                  </a:cubicBezTo>
                  <a:cubicBezTo>
                    <a:pt x="22" y="12"/>
                    <a:pt x="23" y="8"/>
                    <a:pt x="23" y="5"/>
                  </a:cubicBezTo>
                  <a:cubicBezTo>
                    <a:pt x="22" y="5"/>
                    <a:pt x="21" y="6"/>
                    <a:pt x="20" y="8"/>
                  </a:cubicBezTo>
                  <a:cubicBezTo>
                    <a:pt x="19" y="5"/>
                    <a:pt x="16" y="1"/>
                    <a:pt x="13" y="0"/>
                  </a:cubicBezTo>
                  <a:cubicBezTo>
                    <a:pt x="13" y="1"/>
                    <a:pt x="13" y="3"/>
                    <a:pt x="14" y="4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246" name="Freeform 330">
              <a:extLst>
                <a:ext uri="{FF2B5EF4-FFF2-40B4-BE49-F238E27FC236}">
                  <a16:creationId xmlns:a16="http://schemas.microsoft.com/office/drawing/2014/main" id="{503A3895-BD5A-4D80-98A2-A0BBF9064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2791"/>
              <a:ext cx="65" cy="112"/>
            </a:xfrm>
            <a:custGeom>
              <a:avLst/>
              <a:gdLst>
                <a:gd name="T0" fmla="*/ 113 w 26"/>
                <a:gd name="T1" fmla="*/ 0 h 42"/>
                <a:gd name="T2" fmla="*/ 83 w 26"/>
                <a:gd name="T3" fmla="*/ 264 h 42"/>
                <a:gd name="T4" fmla="*/ 0 w 26"/>
                <a:gd name="T5" fmla="*/ 512 h 42"/>
                <a:gd name="T6" fmla="*/ 113 w 26"/>
                <a:gd name="T7" fmla="*/ 307 h 42"/>
                <a:gd name="T8" fmla="*/ 95 w 26"/>
                <a:gd name="T9" fmla="*/ 568 h 42"/>
                <a:gd name="T10" fmla="*/ 208 w 26"/>
                <a:gd name="T11" fmla="*/ 797 h 42"/>
                <a:gd name="T12" fmla="*/ 188 w 26"/>
                <a:gd name="T13" fmla="*/ 589 h 42"/>
                <a:gd name="T14" fmla="*/ 238 w 26"/>
                <a:gd name="T15" fmla="*/ 739 h 42"/>
                <a:gd name="T16" fmla="*/ 238 w 26"/>
                <a:gd name="T17" fmla="*/ 341 h 42"/>
                <a:gd name="T18" fmla="*/ 408 w 26"/>
                <a:gd name="T19" fmla="*/ 0 h 42"/>
                <a:gd name="T20" fmla="*/ 175 w 26"/>
                <a:gd name="T21" fmla="*/ 227 h 42"/>
                <a:gd name="T22" fmla="*/ 208 w 26"/>
                <a:gd name="T23" fmla="*/ 136 h 42"/>
                <a:gd name="T24" fmla="*/ 158 w 26"/>
                <a:gd name="T25" fmla="*/ 171 h 42"/>
                <a:gd name="T26" fmla="*/ 125 w 26"/>
                <a:gd name="T27" fmla="*/ 0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42">
                  <a:moveTo>
                    <a:pt x="7" y="0"/>
                  </a:moveTo>
                  <a:cubicBezTo>
                    <a:pt x="6" y="5"/>
                    <a:pt x="8" y="9"/>
                    <a:pt x="5" y="14"/>
                  </a:cubicBezTo>
                  <a:cubicBezTo>
                    <a:pt x="3" y="19"/>
                    <a:pt x="2" y="23"/>
                    <a:pt x="0" y="27"/>
                  </a:cubicBezTo>
                  <a:cubicBezTo>
                    <a:pt x="1" y="23"/>
                    <a:pt x="5" y="19"/>
                    <a:pt x="7" y="16"/>
                  </a:cubicBezTo>
                  <a:cubicBezTo>
                    <a:pt x="6" y="20"/>
                    <a:pt x="4" y="26"/>
                    <a:pt x="6" y="30"/>
                  </a:cubicBezTo>
                  <a:cubicBezTo>
                    <a:pt x="8" y="35"/>
                    <a:pt x="11" y="38"/>
                    <a:pt x="13" y="42"/>
                  </a:cubicBezTo>
                  <a:cubicBezTo>
                    <a:pt x="12" y="39"/>
                    <a:pt x="13" y="35"/>
                    <a:pt x="12" y="31"/>
                  </a:cubicBezTo>
                  <a:cubicBezTo>
                    <a:pt x="13" y="34"/>
                    <a:pt x="13" y="37"/>
                    <a:pt x="15" y="39"/>
                  </a:cubicBezTo>
                  <a:cubicBezTo>
                    <a:pt x="15" y="32"/>
                    <a:pt x="13" y="25"/>
                    <a:pt x="15" y="18"/>
                  </a:cubicBezTo>
                  <a:cubicBezTo>
                    <a:pt x="17" y="11"/>
                    <a:pt x="20" y="4"/>
                    <a:pt x="26" y="0"/>
                  </a:cubicBezTo>
                  <a:cubicBezTo>
                    <a:pt x="21" y="4"/>
                    <a:pt x="15" y="7"/>
                    <a:pt x="11" y="12"/>
                  </a:cubicBezTo>
                  <a:cubicBezTo>
                    <a:pt x="12" y="10"/>
                    <a:pt x="13" y="9"/>
                    <a:pt x="13" y="7"/>
                  </a:cubicBezTo>
                  <a:cubicBezTo>
                    <a:pt x="13" y="8"/>
                    <a:pt x="11" y="9"/>
                    <a:pt x="10" y="9"/>
                  </a:cubicBezTo>
                  <a:cubicBezTo>
                    <a:pt x="10" y="6"/>
                    <a:pt x="9" y="3"/>
                    <a:pt x="8" y="0"/>
                  </a:cubicBezTo>
                </a:path>
              </a:pathLst>
            </a:custGeom>
            <a:solidFill>
              <a:srgbClr val="EF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8" name="Group 331">
            <a:extLst>
              <a:ext uri="{FF2B5EF4-FFF2-40B4-BE49-F238E27FC236}">
                <a16:creationId xmlns:a16="http://schemas.microsoft.com/office/drawing/2014/main" id="{FCF5A6DE-FEC9-428E-9726-91FA20FFC05E}"/>
              </a:ext>
            </a:extLst>
          </p:cNvPr>
          <p:cNvGrpSpPr>
            <a:grpSpLocks/>
          </p:cNvGrpSpPr>
          <p:nvPr/>
        </p:nvGrpSpPr>
        <p:grpSpPr bwMode="auto">
          <a:xfrm>
            <a:off x="9056688" y="5903913"/>
            <a:ext cx="415925" cy="430212"/>
            <a:chOff x="551" y="2111"/>
            <a:chExt cx="333" cy="344"/>
          </a:xfrm>
        </p:grpSpPr>
        <p:sp>
          <p:nvSpPr>
            <p:cNvPr id="45153" name="Freeform 332">
              <a:extLst>
                <a:ext uri="{FF2B5EF4-FFF2-40B4-BE49-F238E27FC236}">
                  <a16:creationId xmlns:a16="http://schemas.microsoft.com/office/drawing/2014/main" id="{A5D3B303-D489-4A2A-A5A6-018D53ACC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111"/>
              <a:ext cx="333" cy="344"/>
            </a:xfrm>
            <a:custGeom>
              <a:avLst/>
              <a:gdLst>
                <a:gd name="T0" fmla="*/ 270 w 133"/>
                <a:gd name="T1" fmla="*/ 1387 h 129"/>
                <a:gd name="T2" fmla="*/ 220 w 133"/>
                <a:gd name="T3" fmla="*/ 1229 h 129"/>
                <a:gd name="T4" fmla="*/ 95 w 133"/>
                <a:gd name="T5" fmla="*/ 627 h 129"/>
                <a:gd name="T6" fmla="*/ 426 w 133"/>
                <a:gd name="T7" fmla="*/ 341 h 129"/>
                <a:gd name="T8" fmla="*/ 658 w 133"/>
                <a:gd name="T9" fmla="*/ 149 h 129"/>
                <a:gd name="T10" fmla="*/ 929 w 133"/>
                <a:gd name="T11" fmla="*/ 248 h 129"/>
                <a:gd name="T12" fmla="*/ 1192 w 133"/>
                <a:gd name="T13" fmla="*/ 56 h 129"/>
                <a:gd name="T14" fmla="*/ 1492 w 133"/>
                <a:gd name="T15" fmla="*/ 307 h 129"/>
                <a:gd name="T16" fmla="*/ 1788 w 133"/>
                <a:gd name="T17" fmla="*/ 320 h 129"/>
                <a:gd name="T18" fmla="*/ 1975 w 133"/>
                <a:gd name="T19" fmla="*/ 704 h 129"/>
                <a:gd name="T20" fmla="*/ 2056 w 133"/>
                <a:gd name="T21" fmla="*/ 1117 h 129"/>
                <a:gd name="T22" fmla="*/ 1868 w 133"/>
                <a:gd name="T23" fmla="*/ 1515 h 129"/>
                <a:gd name="T24" fmla="*/ 1492 w 133"/>
                <a:gd name="T25" fmla="*/ 2184 h 129"/>
                <a:gd name="T26" fmla="*/ 1004 w 133"/>
                <a:gd name="T27" fmla="*/ 2333 h 129"/>
                <a:gd name="T28" fmla="*/ 563 w 133"/>
                <a:gd name="T29" fmla="*/ 1955 h 129"/>
                <a:gd name="T30" fmla="*/ 270 w 133"/>
                <a:gd name="T31" fmla="*/ 1387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3" h="129">
                  <a:moveTo>
                    <a:pt x="17" y="73"/>
                  </a:moveTo>
                  <a:cubicBezTo>
                    <a:pt x="17" y="73"/>
                    <a:pt x="18" y="68"/>
                    <a:pt x="14" y="65"/>
                  </a:cubicBezTo>
                  <a:cubicBezTo>
                    <a:pt x="11" y="63"/>
                    <a:pt x="0" y="46"/>
                    <a:pt x="6" y="33"/>
                  </a:cubicBezTo>
                  <a:cubicBezTo>
                    <a:pt x="12" y="21"/>
                    <a:pt x="24" y="24"/>
                    <a:pt x="27" y="18"/>
                  </a:cubicBezTo>
                  <a:cubicBezTo>
                    <a:pt x="29" y="13"/>
                    <a:pt x="30" y="9"/>
                    <a:pt x="42" y="8"/>
                  </a:cubicBezTo>
                  <a:cubicBezTo>
                    <a:pt x="54" y="6"/>
                    <a:pt x="59" y="13"/>
                    <a:pt x="59" y="13"/>
                  </a:cubicBezTo>
                  <a:cubicBezTo>
                    <a:pt x="59" y="13"/>
                    <a:pt x="62" y="0"/>
                    <a:pt x="76" y="3"/>
                  </a:cubicBezTo>
                  <a:cubicBezTo>
                    <a:pt x="91" y="5"/>
                    <a:pt x="95" y="16"/>
                    <a:pt x="95" y="16"/>
                  </a:cubicBezTo>
                  <a:cubicBezTo>
                    <a:pt x="95" y="16"/>
                    <a:pt x="103" y="7"/>
                    <a:pt x="114" y="17"/>
                  </a:cubicBezTo>
                  <a:cubicBezTo>
                    <a:pt x="125" y="26"/>
                    <a:pt x="121" y="33"/>
                    <a:pt x="126" y="37"/>
                  </a:cubicBezTo>
                  <a:cubicBezTo>
                    <a:pt x="131" y="41"/>
                    <a:pt x="133" y="50"/>
                    <a:pt x="131" y="59"/>
                  </a:cubicBezTo>
                  <a:cubicBezTo>
                    <a:pt x="128" y="67"/>
                    <a:pt x="119" y="71"/>
                    <a:pt x="119" y="80"/>
                  </a:cubicBezTo>
                  <a:cubicBezTo>
                    <a:pt x="120" y="88"/>
                    <a:pt x="111" y="118"/>
                    <a:pt x="95" y="115"/>
                  </a:cubicBezTo>
                  <a:cubicBezTo>
                    <a:pt x="95" y="115"/>
                    <a:pt x="76" y="129"/>
                    <a:pt x="64" y="123"/>
                  </a:cubicBezTo>
                  <a:cubicBezTo>
                    <a:pt x="52" y="118"/>
                    <a:pt x="44" y="103"/>
                    <a:pt x="36" y="103"/>
                  </a:cubicBezTo>
                  <a:cubicBezTo>
                    <a:pt x="29" y="103"/>
                    <a:pt x="12" y="92"/>
                    <a:pt x="17" y="73"/>
                  </a:cubicBezTo>
                  <a:close/>
                </a:path>
              </a:pathLst>
            </a:custGeom>
            <a:solidFill>
              <a:srgbClr val="E7A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4" name="Freeform 333">
              <a:extLst>
                <a:ext uri="{FF2B5EF4-FFF2-40B4-BE49-F238E27FC236}">
                  <a16:creationId xmlns:a16="http://schemas.microsoft.com/office/drawing/2014/main" id="{B1D7D4A2-02D9-41B6-9521-B9C94C11F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" y="2111"/>
              <a:ext cx="333" cy="344"/>
            </a:xfrm>
            <a:custGeom>
              <a:avLst/>
              <a:gdLst>
                <a:gd name="T0" fmla="*/ 270 w 133"/>
                <a:gd name="T1" fmla="*/ 1387 h 129"/>
                <a:gd name="T2" fmla="*/ 220 w 133"/>
                <a:gd name="T3" fmla="*/ 1229 h 129"/>
                <a:gd name="T4" fmla="*/ 95 w 133"/>
                <a:gd name="T5" fmla="*/ 627 h 129"/>
                <a:gd name="T6" fmla="*/ 426 w 133"/>
                <a:gd name="T7" fmla="*/ 341 h 129"/>
                <a:gd name="T8" fmla="*/ 658 w 133"/>
                <a:gd name="T9" fmla="*/ 149 h 129"/>
                <a:gd name="T10" fmla="*/ 929 w 133"/>
                <a:gd name="T11" fmla="*/ 248 h 129"/>
                <a:gd name="T12" fmla="*/ 1192 w 133"/>
                <a:gd name="T13" fmla="*/ 56 h 129"/>
                <a:gd name="T14" fmla="*/ 1492 w 133"/>
                <a:gd name="T15" fmla="*/ 307 h 129"/>
                <a:gd name="T16" fmla="*/ 1788 w 133"/>
                <a:gd name="T17" fmla="*/ 320 h 129"/>
                <a:gd name="T18" fmla="*/ 1975 w 133"/>
                <a:gd name="T19" fmla="*/ 704 h 129"/>
                <a:gd name="T20" fmla="*/ 2056 w 133"/>
                <a:gd name="T21" fmla="*/ 1117 h 129"/>
                <a:gd name="T22" fmla="*/ 1868 w 133"/>
                <a:gd name="T23" fmla="*/ 1515 h 129"/>
                <a:gd name="T24" fmla="*/ 1492 w 133"/>
                <a:gd name="T25" fmla="*/ 2184 h 129"/>
                <a:gd name="T26" fmla="*/ 1004 w 133"/>
                <a:gd name="T27" fmla="*/ 2333 h 129"/>
                <a:gd name="T28" fmla="*/ 563 w 133"/>
                <a:gd name="T29" fmla="*/ 1955 h 129"/>
                <a:gd name="T30" fmla="*/ 270 w 133"/>
                <a:gd name="T31" fmla="*/ 1387 h 12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33" h="129">
                  <a:moveTo>
                    <a:pt x="17" y="73"/>
                  </a:moveTo>
                  <a:cubicBezTo>
                    <a:pt x="17" y="73"/>
                    <a:pt x="18" y="68"/>
                    <a:pt x="14" y="65"/>
                  </a:cubicBezTo>
                  <a:cubicBezTo>
                    <a:pt x="11" y="63"/>
                    <a:pt x="0" y="46"/>
                    <a:pt x="6" y="33"/>
                  </a:cubicBezTo>
                  <a:cubicBezTo>
                    <a:pt x="12" y="21"/>
                    <a:pt x="24" y="24"/>
                    <a:pt x="27" y="18"/>
                  </a:cubicBezTo>
                  <a:cubicBezTo>
                    <a:pt x="29" y="13"/>
                    <a:pt x="30" y="9"/>
                    <a:pt x="42" y="8"/>
                  </a:cubicBezTo>
                  <a:cubicBezTo>
                    <a:pt x="54" y="6"/>
                    <a:pt x="59" y="13"/>
                    <a:pt x="59" y="13"/>
                  </a:cubicBezTo>
                  <a:cubicBezTo>
                    <a:pt x="59" y="13"/>
                    <a:pt x="62" y="0"/>
                    <a:pt x="76" y="3"/>
                  </a:cubicBezTo>
                  <a:cubicBezTo>
                    <a:pt x="91" y="5"/>
                    <a:pt x="95" y="16"/>
                    <a:pt x="95" y="16"/>
                  </a:cubicBezTo>
                  <a:cubicBezTo>
                    <a:pt x="95" y="16"/>
                    <a:pt x="103" y="7"/>
                    <a:pt x="114" y="17"/>
                  </a:cubicBezTo>
                  <a:cubicBezTo>
                    <a:pt x="125" y="26"/>
                    <a:pt x="121" y="33"/>
                    <a:pt x="126" y="37"/>
                  </a:cubicBezTo>
                  <a:cubicBezTo>
                    <a:pt x="131" y="41"/>
                    <a:pt x="133" y="50"/>
                    <a:pt x="131" y="59"/>
                  </a:cubicBezTo>
                  <a:cubicBezTo>
                    <a:pt x="128" y="67"/>
                    <a:pt x="119" y="71"/>
                    <a:pt x="119" y="80"/>
                  </a:cubicBezTo>
                  <a:cubicBezTo>
                    <a:pt x="120" y="88"/>
                    <a:pt x="111" y="118"/>
                    <a:pt x="95" y="115"/>
                  </a:cubicBezTo>
                  <a:cubicBezTo>
                    <a:pt x="95" y="115"/>
                    <a:pt x="76" y="129"/>
                    <a:pt x="64" y="123"/>
                  </a:cubicBezTo>
                  <a:cubicBezTo>
                    <a:pt x="52" y="118"/>
                    <a:pt x="44" y="103"/>
                    <a:pt x="36" y="103"/>
                  </a:cubicBezTo>
                  <a:cubicBezTo>
                    <a:pt x="29" y="103"/>
                    <a:pt x="12" y="92"/>
                    <a:pt x="17" y="73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5" name="Freeform 334">
              <a:extLst>
                <a:ext uri="{FF2B5EF4-FFF2-40B4-BE49-F238E27FC236}">
                  <a16:creationId xmlns:a16="http://schemas.microsoft.com/office/drawing/2014/main" id="{CBEC4A8A-2E5C-4CC8-8E99-347D87A89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319"/>
              <a:ext cx="75" cy="104"/>
            </a:xfrm>
            <a:custGeom>
              <a:avLst/>
              <a:gdLst>
                <a:gd name="T0" fmla="*/ 470 w 30"/>
                <a:gd name="T1" fmla="*/ 661 h 39"/>
                <a:gd name="T2" fmla="*/ 238 w 30"/>
                <a:gd name="T3" fmla="*/ 0 h 39"/>
                <a:gd name="T4" fmla="*/ 175 w 30"/>
                <a:gd name="T5" fmla="*/ 376 h 39"/>
                <a:gd name="T6" fmla="*/ 0 w 30"/>
                <a:gd name="T7" fmla="*/ 264 h 39"/>
                <a:gd name="T8" fmla="*/ 208 w 30"/>
                <a:gd name="T9" fmla="*/ 512 h 39"/>
                <a:gd name="T10" fmla="*/ 283 w 30"/>
                <a:gd name="T11" fmla="*/ 739 h 39"/>
                <a:gd name="T12" fmla="*/ 425 w 30"/>
                <a:gd name="T13" fmla="*/ 704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39">
                  <a:moveTo>
                    <a:pt x="30" y="35"/>
                  </a:moveTo>
                  <a:cubicBezTo>
                    <a:pt x="13" y="38"/>
                    <a:pt x="7" y="11"/>
                    <a:pt x="15" y="0"/>
                  </a:cubicBezTo>
                  <a:cubicBezTo>
                    <a:pt x="10" y="6"/>
                    <a:pt x="11" y="13"/>
                    <a:pt x="11" y="20"/>
                  </a:cubicBezTo>
                  <a:cubicBezTo>
                    <a:pt x="7" y="18"/>
                    <a:pt x="5" y="15"/>
                    <a:pt x="0" y="14"/>
                  </a:cubicBezTo>
                  <a:cubicBezTo>
                    <a:pt x="5" y="18"/>
                    <a:pt x="9" y="22"/>
                    <a:pt x="13" y="27"/>
                  </a:cubicBezTo>
                  <a:cubicBezTo>
                    <a:pt x="16" y="30"/>
                    <a:pt x="21" y="34"/>
                    <a:pt x="18" y="39"/>
                  </a:cubicBezTo>
                  <a:cubicBezTo>
                    <a:pt x="21" y="39"/>
                    <a:pt x="24" y="37"/>
                    <a:pt x="27" y="3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6" name="Freeform 335">
              <a:extLst>
                <a:ext uri="{FF2B5EF4-FFF2-40B4-BE49-F238E27FC236}">
                  <a16:creationId xmlns:a16="http://schemas.microsoft.com/office/drawing/2014/main" id="{9AAAAC54-CBC6-4A85-8E8C-A3F69EB1F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2199"/>
              <a:ext cx="58" cy="98"/>
            </a:xfrm>
            <a:custGeom>
              <a:avLst/>
              <a:gdLst>
                <a:gd name="T0" fmla="*/ 192 w 23"/>
                <a:gd name="T1" fmla="*/ 21 h 37"/>
                <a:gd name="T2" fmla="*/ 83 w 23"/>
                <a:gd name="T3" fmla="*/ 132 h 37"/>
                <a:gd name="T4" fmla="*/ 63 w 23"/>
                <a:gd name="T5" fmla="*/ 392 h 37"/>
                <a:gd name="T6" fmla="*/ 159 w 23"/>
                <a:gd name="T7" fmla="*/ 596 h 37"/>
                <a:gd name="T8" fmla="*/ 368 w 23"/>
                <a:gd name="T9" fmla="*/ 667 h 37"/>
                <a:gd name="T10" fmla="*/ 272 w 23"/>
                <a:gd name="T11" fmla="*/ 689 h 37"/>
                <a:gd name="T12" fmla="*/ 159 w 23"/>
                <a:gd name="T13" fmla="*/ 630 h 37"/>
                <a:gd name="T14" fmla="*/ 20 w 23"/>
                <a:gd name="T15" fmla="*/ 408 h 37"/>
                <a:gd name="T16" fmla="*/ 63 w 23"/>
                <a:gd name="T17" fmla="*/ 111 h 37"/>
                <a:gd name="T18" fmla="*/ 179 w 23"/>
                <a:gd name="T19" fmla="*/ 34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37">
                  <a:moveTo>
                    <a:pt x="12" y="1"/>
                  </a:moveTo>
                  <a:cubicBezTo>
                    <a:pt x="9" y="1"/>
                    <a:pt x="6" y="4"/>
                    <a:pt x="5" y="7"/>
                  </a:cubicBezTo>
                  <a:cubicBezTo>
                    <a:pt x="3" y="11"/>
                    <a:pt x="3" y="16"/>
                    <a:pt x="4" y="21"/>
                  </a:cubicBezTo>
                  <a:cubicBezTo>
                    <a:pt x="4" y="25"/>
                    <a:pt x="6" y="30"/>
                    <a:pt x="10" y="32"/>
                  </a:cubicBezTo>
                  <a:cubicBezTo>
                    <a:pt x="14" y="35"/>
                    <a:pt x="18" y="35"/>
                    <a:pt x="23" y="36"/>
                  </a:cubicBezTo>
                  <a:cubicBezTo>
                    <a:pt x="21" y="36"/>
                    <a:pt x="19" y="37"/>
                    <a:pt x="17" y="37"/>
                  </a:cubicBezTo>
                  <a:cubicBezTo>
                    <a:pt x="14" y="36"/>
                    <a:pt x="12" y="36"/>
                    <a:pt x="10" y="34"/>
                  </a:cubicBezTo>
                  <a:cubicBezTo>
                    <a:pt x="5" y="31"/>
                    <a:pt x="2" y="27"/>
                    <a:pt x="1" y="22"/>
                  </a:cubicBezTo>
                  <a:cubicBezTo>
                    <a:pt x="0" y="16"/>
                    <a:pt x="1" y="11"/>
                    <a:pt x="4" y="6"/>
                  </a:cubicBezTo>
                  <a:cubicBezTo>
                    <a:pt x="5" y="4"/>
                    <a:pt x="9" y="0"/>
                    <a:pt x="11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7" name="Freeform 336">
              <a:extLst>
                <a:ext uri="{FF2B5EF4-FFF2-40B4-BE49-F238E27FC236}">
                  <a16:creationId xmlns:a16="http://schemas.microsoft.com/office/drawing/2014/main" id="{E2C5F37F-253C-4055-9F8D-953FAF583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145"/>
              <a:ext cx="102" cy="107"/>
            </a:xfrm>
            <a:custGeom>
              <a:avLst/>
              <a:gdLst>
                <a:gd name="T0" fmla="*/ 341 w 41"/>
                <a:gd name="T1" fmla="*/ 0 h 40"/>
                <a:gd name="T2" fmla="*/ 353 w 41"/>
                <a:gd name="T3" fmla="*/ 193 h 40"/>
                <a:gd name="T4" fmla="*/ 321 w 41"/>
                <a:gd name="T5" fmla="*/ 286 h 40"/>
                <a:gd name="T6" fmla="*/ 259 w 41"/>
                <a:gd name="T7" fmla="*/ 286 h 40"/>
                <a:gd name="T8" fmla="*/ 104 w 41"/>
                <a:gd name="T9" fmla="*/ 342 h 40"/>
                <a:gd name="T10" fmla="*/ 0 w 41"/>
                <a:gd name="T11" fmla="*/ 538 h 40"/>
                <a:gd name="T12" fmla="*/ 353 w 41"/>
                <a:gd name="T13" fmla="*/ 321 h 40"/>
                <a:gd name="T14" fmla="*/ 632 w 41"/>
                <a:gd name="T15" fmla="*/ 765 h 40"/>
                <a:gd name="T16" fmla="*/ 570 w 41"/>
                <a:gd name="T17" fmla="*/ 479 h 40"/>
                <a:gd name="T18" fmla="*/ 445 w 41"/>
                <a:gd name="T19" fmla="*/ 342 h 40"/>
                <a:gd name="T20" fmla="*/ 371 w 41"/>
                <a:gd name="T21" fmla="*/ 209 h 40"/>
                <a:gd name="T22" fmla="*/ 383 w 41"/>
                <a:gd name="T23" fmla="*/ 35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40">
                  <a:moveTo>
                    <a:pt x="22" y="0"/>
                  </a:moveTo>
                  <a:cubicBezTo>
                    <a:pt x="24" y="3"/>
                    <a:pt x="24" y="7"/>
                    <a:pt x="23" y="10"/>
                  </a:cubicBezTo>
                  <a:cubicBezTo>
                    <a:pt x="22" y="11"/>
                    <a:pt x="22" y="14"/>
                    <a:pt x="21" y="15"/>
                  </a:cubicBezTo>
                  <a:cubicBezTo>
                    <a:pt x="20" y="15"/>
                    <a:pt x="18" y="15"/>
                    <a:pt x="17" y="15"/>
                  </a:cubicBezTo>
                  <a:cubicBezTo>
                    <a:pt x="13" y="15"/>
                    <a:pt x="9" y="16"/>
                    <a:pt x="7" y="18"/>
                  </a:cubicBezTo>
                  <a:cubicBezTo>
                    <a:pt x="3" y="21"/>
                    <a:pt x="2" y="25"/>
                    <a:pt x="0" y="28"/>
                  </a:cubicBezTo>
                  <a:cubicBezTo>
                    <a:pt x="5" y="20"/>
                    <a:pt x="14" y="14"/>
                    <a:pt x="23" y="17"/>
                  </a:cubicBezTo>
                  <a:cubicBezTo>
                    <a:pt x="32" y="20"/>
                    <a:pt x="41" y="30"/>
                    <a:pt x="41" y="40"/>
                  </a:cubicBezTo>
                  <a:cubicBezTo>
                    <a:pt x="41" y="35"/>
                    <a:pt x="39" y="29"/>
                    <a:pt x="37" y="25"/>
                  </a:cubicBezTo>
                  <a:cubicBezTo>
                    <a:pt x="35" y="22"/>
                    <a:pt x="32" y="19"/>
                    <a:pt x="29" y="18"/>
                  </a:cubicBezTo>
                  <a:cubicBezTo>
                    <a:pt x="26" y="16"/>
                    <a:pt x="24" y="15"/>
                    <a:pt x="24" y="11"/>
                  </a:cubicBezTo>
                  <a:cubicBezTo>
                    <a:pt x="24" y="9"/>
                    <a:pt x="26" y="3"/>
                    <a:pt x="25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Freeform 337">
              <a:extLst>
                <a:ext uri="{FF2B5EF4-FFF2-40B4-BE49-F238E27FC236}">
                  <a16:creationId xmlns:a16="http://schemas.microsoft.com/office/drawing/2014/main" id="{87E47392-578C-441A-A34F-17A9BC32F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2241"/>
              <a:ext cx="65" cy="78"/>
            </a:xfrm>
            <a:custGeom>
              <a:avLst/>
              <a:gdLst>
                <a:gd name="T0" fmla="*/ 408 w 26"/>
                <a:gd name="T1" fmla="*/ 274 h 29"/>
                <a:gd name="T2" fmla="*/ 220 w 26"/>
                <a:gd name="T3" fmla="*/ 290 h 29"/>
                <a:gd name="T4" fmla="*/ 125 w 26"/>
                <a:gd name="T5" fmla="*/ 406 h 29"/>
                <a:gd name="T6" fmla="*/ 95 w 26"/>
                <a:gd name="T7" fmla="*/ 565 h 29"/>
                <a:gd name="T8" fmla="*/ 95 w 26"/>
                <a:gd name="T9" fmla="*/ 347 h 29"/>
                <a:gd name="T10" fmla="*/ 0 w 26"/>
                <a:gd name="T11" fmla="*/ 218 h 29"/>
                <a:gd name="T12" fmla="*/ 83 w 26"/>
                <a:gd name="T13" fmla="*/ 312 h 29"/>
                <a:gd name="T14" fmla="*/ 208 w 26"/>
                <a:gd name="T15" fmla="*/ 253 h 29"/>
                <a:gd name="T16" fmla="*/ 313 w 26"/>
                <a:gd name="T17" fmla="*/ 137 h 29"/>
                <a:gd name="T18" fmla="*/ 345 w 26"/>
                <a:gd name="T19" fmla="*/ 0 h 29"/>
                <a:gd name="T20" fmla="*/ 408 w 26"/>
                <a:gd name="T21" fmla="*/ 253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9">
                  <a:moveTo>
                    <a:pt x="26" y="14"/>
                  </a:moveTo>
                  <a:cubicBezTo>
                    <a:pt x="22" y="10"/>
                    <a:pt x="17" y="13"/>
                    <a:pt x="14" y="15"/>
                  </a:cubicBezTo>
                  <a:cubicBezTo>
                    <a:pt x="12" y="17"/>
                    <a:pt x="10" y="19"/>
                    <a:pt x="8" y="21"/>
                  </a:cubicBezTo>
                  <a:cubicBezTo>
                    <a:pt x="7" y="23"/>
                    <a:pt x="7" y="26"/>
                    <a:pt x="6" y="29"/>
                  </a:cubicBezTo>
                  <a:cubicBezTo>
                    <a:pt x="5" y="25"/>
                    <a:pt x="8" y="21"/>
                    <a:pt x="6" y="18"/>
                  </a:cubicBezTo>
                  <a:cubicBezTo>
                    <a:pt x="4" y="15"/>
                    <a:pt x="1" y="14"/>
                    <a:pt x="0" y="11"/>
                  </a:cubicBezTo>
                  <a:cubicBezTo>
                    <a:pt x="2" y="12"/>
                    <a:pt x="3" y="15"/>
                    <a:pt x="5" y="16"/>
                  </a:cubicBezTo>
                  <a:cubicBezTo>
                    <a:pt x="8" y="17"/>
                    <a:pt x="10" y="15"/>
                    <a:pt x="13" y="13"/>
                  </a:cubicBezTo>
                  <a:cubicBezTo>
                    <a:pt x="15" y="11"/>
                    <a:pt x="18" y="10"/>
                    <a:pt x="20" y="7"/>
                  </a:cubicBezTo>
                  <a:cubicBezTo>
                    <a:pt x="21" y="5"/>
                    <a:pt x="21" y="3"/>
                    <a:pt x="22" y="0"/>
                  </a:cubicBezTo>
                  <a:cubicBezTo>
                    <a:pt x="23" y="5"/>
                    <a:pt x="23" y="9"/>
                    <a:pt x="26" y="1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" name="Freeform 338">
              <a:extLst>
                <a:ext uri="{FF2B5EF4-FFF2-40B4-BE49-F238E27FC236}">
                  <a16:creationId xmlns:a16="http://schemas.microsoft.com/office/drawing/2014/main" id="{12EF95C9-8D23-4B4D-B6E0-1AA8988EE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295"/>
              <a:ext cx="83" cy="18"/>
            </a:xfrm>
            <a:custGeom>
              <a:avLst/>
              <a:gdLst>
                <a:gd name="T0" fmla="*/ 0 w 33"/>
                <a:gd name="T1" fmla="*/ 33 h 7"/>
                <a:gd name="T2" fmla="*/ 284 w 33"/>
                <a:gd name="T3" fmla="*/ 85 h 7"/>
                <a:gd name="T4" fmla="*/ 526 w 33"/>
                <a:gd name="T5" fmla="*/ 0 h 7"/>
                <a:gd name="T6" fmla="*/ 221 w 33"/>
                <a:gd name="T7" fmla="*/ 118 h 7"/>
                <a:gd name="T8" fmla="*/ 20 w 33"/>
                <a:gd name="T9" fmla="*/ 5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7">
                  <a:moveTo>
                    <a:pt x="0" y="2"/>
                  </a:moveTo>
                  <a:cubicBezTo>
                    <a:pt x="6" y="5"/>
                    <a:pt x="11" y="5"/>
                    <a:pt x="18" y="5"/>
                  </a:cubicBezTo>
                  <a:cubicBezTo>
                    <a:pt x="23" y="5"/>
                    <a:pt x="28" y="2"/>
                    <a:pt x="33" y="0"/>
                  </a:cubicBezTo>
                  <a:cubicBezTo>
                    <a:pt x="29" y="6"/>
                    <a:pt x="21" y="7"/>
                    <a:pt x="14" y="7"/>
                  </a:cubicBezTo>
                  <a:cubicBezTo>
                    <a:pt x="9" y="7"/>
                    <a:pt x="5" y="5"/>
                    <a:pt x="1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" name="Freeform 339">
              <a:extLst>
                <a:ext uri="{FF2B5EF4-FFF2-40B4-BE49-F238E27FC236}">
                  <a16:creationId xmlns:a16="http://schemas.microsoft.com/office/drawing/2014/main" id="{CC83CBC1-0A00-4D8E-9872-C8FAA48FA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" y="2145"/>
              <a:ext cx="27" cy="62"/>
            </a:xfrm>
            <a:custGeom>
              <a:avLst/>
              <a:gdLst>
                <a:gd name="T0" fmla="*/ 61 w 11"/>
                <a:gd name="T1" fmla="*/ 0 h 23"/>
                <a:gd name="T2" fmla="*/ 91 w 11"/>
                <a:gd name="T3" fmla="*/ 218 h 23"/>
                <a:gd name="T4" fmla="*/ 71 w 11"/>
                <a:gd name="T5" fmla="*/ 334 h 23"/>
                <a:gd name="T6" fmla="*/ 0 w 11"/>
                <a:gd name="T7" fmla="*/ 369 h 23"/>
                <a:gd name="T8" fmla="*/ 91 w 11"/>
                <a:gd name="T9" fmla="*/ 369 h 23"/>
                <a:gd name="T10" fmla="*/ 162 w 11"/>
                <a:gd name="T11" fmla="*/ 450 h 23"/>
                <a:gd name="T12" fmla="*/ 120 w 11"/>
                <a:gd name="T13" fmla="*/ 218 h 23"/>
                <a:gd name="T14" fmla="*/ 91 w 11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23">
                  <a:moveTo>
                    <a:pt x="4" y="0"/>
                  </a:moveTo>
                  <a:cubicBezTo>
                    <a:pt x="5" y="4"/>
                    <a:pt x="7" y="7"/>
                    <a:pt x="6" y="11"/>
                  </a:cubicBezTo>
                  <a:cubicBezTo>
                    <a:pt x="6" y="13"/>
                    <a:pt x="6" y="16"/>
                    <a:pt x="5" y="17"/>
                  </a:cubicBezTo>
                  <a:cubicBezTo>
                    <a:pt x="4" y="19"/>
                    <a:pt x="2" y="18"/>
                    <a:pt x="0" y="19"/>
                  </a:cubicBezTo>
                  <a:cubicBezTo>
                    <a:pt x="2" y="20"/>
                    <a:pt x="4" y="19"/>
                    <a:pt x="6" y="19"/>
                  </a:cubicBezTo>
                  <a:cubicBezTo>
                    <a:pt x="8" y="20"/>
                    <a:pt x="10" y="22"/>
                    <a:pt x="11" y="23"/>
                  </a:cubicBezTo>
                  <a:cubicBezTo>
                    <a:pt x="8" y="19"/>
                    <a:pt x="8" y="16"/>
                    <a:pt x="8" y="11"/>
                  </a:cubicBezTo>
                  <a:cubicBezTo>
                    <a:pt x="8" y="7"/>
                    <a:pt x="6" y="4"/>
                    <a:pt x="6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Freeform 340">
              <a:extLst>
                <a:ext uri="{FF2B5EF4-FFF2-40B4-BE49-F238E27FC236}">
                  <a16:creationId xmlns:a16="http://schemas.microsoft.com/office/drawing/2014/main" id="{3EB8715C-30F1-4761-849F-8082215D5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351"/>
              <a:ext cx="30" cy="18"/>
            </a:xfrm>
            <a:custGeom>
              <a:avLst/>
              <a:gdLst>
                <a:gd name="T0" fmla="*/ 188 w 12"/>
                <a:gd name="T1" fmla="*/ 21 h 7"/>
                <a:gd name="T2" fmla="*/ 0 w 12"/>
                <a:gd name="T3" fmla="*/ 118 h 7"/>
                <a:gd name="T4" fmla="*/ 188 w 12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2" y="1"/>
                  </a:moveTo>
                  <a:cubicBezTo>
                    <a:pt x="8" y="0"/>
                    <a:pt x="2" y="3"/>
                    <a:pt x="0" y="7"/>
                  </a:cubicBezTo>
                  <a:cubicBezTo>
                    <a:pt x="1" y="0"/>
                    <a:pt x="8" y="1"/>
                    <a:pt x="12" y="1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" name="Freeform 341">
              <a:extLst>
                <a:ext uri="{FF2B5EF4-FFF2-40B4-BE49-F238E27FC236}">
                  <a16:creationId xmlns:a16="http://schemas.microsoft.com/office/drawing/2014/main" id="{D518039B-9A24-461F-97CD-8427C3165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96"/>
              <a:ext cx="78" cy="83"/>
            </a:xfrm>
            <a:custGeom>
              <a:avLst/>
              <a:gdLst>
                <a:gd name="T0" fmla="*/ 400 w 31"/>
                <a:gd name="T1" fmla="*/ 35 h 31"/>
                <a:gd name="T2" fmla="*/ 254 w 31"/>
                <a:gd name="T3" fmla="*/ 21 h 31"/>
                <a:gd name="T4" fmla="*/ 126 w 31"/>
                <a:gd name="T5" fmla="*/ 115 h 31"/>
                <a:gd name="T6" fmla="*/ 83 w 31"/>
                <a:gd name="T7" fmla="*/ 501 h 31"/>
                <a:gd name="T8" fmla="*/ 242 w 31"/>
                <a:gd name="T9" fmla="*/ 501 h 31"/>
                <a:gd name="T10" fmla="*/ 242 w 31"/>
                <a:gd name="T11" fmla="*/ 367 h 31"/>
                <a:gd name="T12" fmla="*/ 304 w 31"/>
                <a:gd name="T13" fmla="*/ 265 h 31"/>
                <a:gd name="T14" fmla="*/ 380 w 31"/>
                <a:gd name="T15" fmla="*/ 35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1">
                  <a:moveTo>
                    <a:pt x="25" y="2"/>
                  </a:moveTo>
                  <a:cubicBezTo>
                    <a:pt x="23" y="0"/>
                    <a:pt x="18" y="1"/>
                    <a:pt x="16" y="1"/>
                  </a:cubicBezTo>
                  <a:cubicBezTo>
                    <a:pt x="13" y="2"/>
                    <a:pt x="10" y="3"/>
                    <a:pt x="8" y="6"/>
                  </a:cubicBezTo>
                  <a:cubicBezTo>
                    <a:pt x="4" y="11"/>
                    <a:pt x="0" y="20"/>
                    <a:pt x="5" y="26"/>
                  </a:cubicBezTo>
                  <a:cubicBezTo>
                    <a:pt x="7" y="30"/>
                    <a:pt x="14" y="31"/>
                    <a:pt x="15" y="26"/>
                  </a:cubicBezTo>
                  <a:cubicBezTo>
                    <a:pt x="15" y="23"/>
                    <a:pt x="14" y="21"/>
                    <a:pt x="15" y="19"/>
                  </a:cubicBezTo>
                  <a:cubicBezTo>
                    <a:pt x="16" y="16"/>
                    <a:pt x="18" y="15"/>
                    <a:pt x="19" y="14"/>
                  </a:cubicBezTo>
                  <a:cubicBezTo>
                    <a:pt x="22" y="12"/>
                    <a:pt x="31" y="5"/>
                    <a:pt x="24" y="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" name="Freeform 342">
              <a:extLst>
                <a:ext uri="{FF2B5EF4-FFF2-40B4-BE49-F238E27FC236}">
                  <a16:creationId xmlns:a16="http://schemas.microsoft.com/office/drawing/2014/main" id="{BE92A452-DBC7-4EAD-9229-64C7E8697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199"/>
              <a:ext cx="95" cy="104"/>
            </a:xfrm>
            <a:custGeom>
              <a:avLst/>
              <a:gdLst>
                <a:gd name="T0" fmla="*/ 595 w 38"/>
                <a:gd name="T1" fmla="*/ 307 h 39"/>
                <a:gd name="T2" fmla="*/ 500 w 38"/>
                <a:gd name="T3" fmla="*/ 115 h 39"/>
                <a:gd name="T4" fmla="*/ 408 w 38"/>
                <a:gd name="T5" fmla="*/ 56 h 39"/>
                <a:gd name="T6" fmla="*/ 313 w 38"/>
                <a:gd name="T7" fmla="*/ 0 h 39"/>
                <a:gd name="T8" fmla="*/ 250 w 38"/>
                <a:gd name="T9" fmla="*/ 0 h 39"/>
                <a:gd name="T10" fmla="*/ 188 w 38"/>
                <a:gd name="T11" fmla="*/ 21 h 39"/>
                <a:gd name="T12" fmla="*/ 95 w 38"/>
                <a:gd name="T13" fmla="*/ 93 h 39"/>
                <a:gd name="T14" fmla="*/ 0 w 38"/>
                <a:gd name="T15" fmla="*/ 376 h 39"/>
                <a:gd name="T16" fmla="*/ 95 w 38"/>
                <a:gd name="T17" fmla="*/ 661 h 39"/>
                <a:gd name="T18" fmla="*/ 313 w 38"/>
                <a:gd name="T19" fmla="*/ 456 h 39"/>
                <a:gd name="T20" fmla="*/ 533 w 38"/>
                <a:gd name="T21" fmla="*/ 376 h 39"/>
                <a:gd name="T22" fmla="*/ 583 w 38"/>
                <a:gd name="T23" fmla="*/ 307 h 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8" h="39">
                  <a:moveTo>
                    <a:pt x="38" y="16"/>
                  </a:moveTo>
                  <a:cubicBezTo>
                    <a:pt x="37" y="13"/>
                    <a:pt x="34" y="9"/>
                    <a:pt x="32" y="6"/>
                  </a:cubicBezTo>
                  <a:cubicBezTo>
                    <a:pt x="30" y="5"/>
                    <a:pt x="28" y="4"/>
                    <a:pt x="26" y="3"/>
                  </a:cubicBezTo>
                  <a:cubicBezTo>
                    <a:pt x="25" y="2"/>
                    <a:pt x="23" y="0"/>
                    <a:pt x="20" y="0"/>
                  </a:cubicBezTo>
                  <a:cubicBezTo>
                    <a:pt x="19" y="0"/>
                    <a:pt x="18" y="0"/>
                    <a:pt x="16" y="0"/>
                  </a:cubicBezTo>
                  <a:cubicBezTo>
                    <a:pt x="15" y="0"/>
                    <a:pt x="14" y="0"/>
                    <a:pt x="12" y="1"/>
                  </a:cubicBezTo>
                  <a:cubicBezTo>
                    <a:pt x="10" y="1"/>
                    <a:pt x="8" y="3"/>
                    <a:pt x="6" y="5"/>
                  </a:cubicBezTo>
                  <a:cubicBezTo>
                    <a:pt x="2" y="10"/>
                    <a:pt x="1" y="14"/>
                    <a:pt x="0" y="20"/>
                  </a:cubicBezTo>
                  <a:cubicBezTo>
                    <a:pt x="0" y="25"/>
                    <a:pt x="1" y="32"/>
                    <a:pt x="6" y="35"/>
                  </a:cubicBezTo>
                  <a:cubicBezTo>
                    <a:pt x="14" y="39"/>
                    <a:pt x="16" y="27"/>
                    <a:pt x="20" y="24"/>
                  </a:cubicBezTo>
                  <a:cubicBezTo>
                    <a:pt x="24" y="21"/>
                    <a:pt x="30" y="22"/>
                    <a:pt x="34" y="20"/>
                  </a:cubicBezTo>
                  <a:cubicBezTo>
                    <a:pt x="35" y="19"/>
                    <a:pt x="37" y="16"/>
                    <a:pt x="37" y="1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4" name="Freeform 343">
              <a:extLst>
                <a:ext uri="{FF2B5EF4-FFF2-40B4-BE49-F238E27FC236}">
                  <a16:creationId xmlns:a16="http://schemas.microsoft.com/office/drawing/2014/main" id="{CFD09EC0-3578-499F-91AC-9D3054C1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24"/>
              <a:ext cx="65" cy="72"/>
            </a:xfrm>
            <a:custGeom>
              <a:avLst/>
              <a:gdLst>
                <a:gd name="T0" fmla="*/ 408 w 26"/>
                <a:gd name="T1" fmla="*/ 171 h 27"/>
                <a:gd name="T2" fmla="*/ 300 w 26"/>
                <a:gd name="T3" fmla="*/ 77 h 27"/>
                <a:gd name="T4" fmla="*/ 158 w 26"/>
                <a:gd name="T5" fmla="*/ 0 h 27"/>
                <a:gd name="T6" fmla="*/ 33 w 26"/>
                <a:gd name="T7" fmla="*/ 93 h 27"/>
                <a:gd name="T8" fmla="*/ 20 w 26"/>
                <a:gd name="T9" fmla="*/ 264 h 27"/>
                <a:gd name="T10" fmla="*/ 50 w 26"/>
                <a:gd name="T11" fmla="*/ 456 h 27"/>
                <a:gd name="T12" fmla="*/ 145 w 26"/>
                <a:gd name="T13" fmla="*/ 285 h 27"/>
                <a:gd name="T14" fmla="*/ 250 w 26"/>
                <a:gd name="T15" fmla="*/ 171 h 27"/>
                <a:gd name="T16" fmla="*/ 395 w 26"/>
                <a:gd name="T17" fmla="*/ 149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7">
                  <a:moveTo>
                    <a:pt x="26" y="9"/>
                  </a:moveTo>
                  <a:cubicBezTo>
                    <a:pt x="24" y="6"/>
                    <a:pt x="21" y="5"/>
                    <a:pt x="19" y="4"/>
                  </a:cubicBezTo>
                  <a:cubicBezTo>
                    <a:pt x="16" y="2"/>
                    <a:pt x="13" y="0"/>
                    <a:pt x="10" y="0"/>
                  </a:cubicBezTo>
                  <a:cubicBezTo>
                    <a:pt x="7" y="1"/>
                    <a:pt x="4" y="2"/>
                    <a:pt x="2" y="5"/>
                  </a:cubicBezTo>
                  <a:cubicBezTo>
                    <a:pt x="0" y="7"/>
                    <a:pt x="1" y="11"/>
                    <a:pt x="1" y="14"/>
                  </a:cubicBezTo>
                  <a:cubicBezTo>
                    <a:pt x="1" y="16"/>
                    <a:pt x="1" y="23"/>
                    <a:pt x="3" y="24"/>
                  </a:cubicBezTo>
                  <a:cubicBezTo>
                    <a:pt x="7" y="27"/>
                    <a:pt x="8" y="17"/>
                    <a:pt x="9" y="15"/>
                  </a:cubicBezTo>
                  <a:cubicBezTo>
                    <a:pt x="10" y="11"/>
                    <a:pt x="12" y="9"/>
                    <a:pt x="16" y="9"/>
                  </a:cubicBezTo>
                  <a:cubicBezTo>
                    <a:pt x="19" y="9"/>
                    <a:pt x="22" y="10"/>
                    <a:pt x="25" y="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5" name="Freeform 344">
              <a:extLst>
                <a:ext uri="{FF2B5EF4-FFF2-40B4-BE49-F238E27FC236}">
                  <a16:creationId xmlns:a16="http://schemas.microsoft.com/office/drawing/2014/main" id="{3E00CF19-24AD-4634-9F14-CB4DF32C8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140"/>
              <a:ext cx="115" cy="141"/>
            </a:xfrm>
            <a:custGeom>
              <a:avLst/>
              <a:gdLst>
                <a:gd name="T0" fmla="*/ 720 w 46"/>
                <a:gd name="T1" fmla="*/ 149 h 53"/>
                <a:gd name="T2" fmla="*/ 658 w 46"/>
                <a:gd name="T3" fmla="*/ 56 h 53"/>
                <a:gd name="T4" fmla="*/ 500 w 46"/>
                <a:gd name="T5" fmla="*/ 21 h 53"/>
                <a:gd name="T6" fmla="*/ 345 w 46"/>
                <a:gd name="T7" fmla="*/ 170 h 53"/>
                <a:gd name="T8" fmla="*/ 175 w 46"/>
                <a:gd name="T9" fmla="*/ 303 h 53"/>
                <a:gd name="T10" fmla="*/ 63 w 46"/>
                <a:gd name="T11" fmla="*/ 396 h 53"/>
                <a:gd name="T12" fmla="*/ 0 w 46"/>
                <a:gd name="T13" fmla="*/ 580 h 53"/>
                <a:gd name="T14" fmla="*/ 95 w 46"/>
                <a:gd name="T15" fmla="*/ 907 h 53"/>
                <a:gd name="T16" fmla="*/ 238 w 46"/>
                <a:gd name="T17" fmla="*/ 737 h 53"/>
                <a:gd name="T18" fmla="*/ 208 w 46"/>
                <a:gd name="T19" fmla="*/ 396 h 53"/>
                <a:gd name="T20" fmla="*/ 300 w 46"/>
                <a:gd name="T21" fmla="*/ 261 h 53"/>
                <a:gd name="T22" fmla="*/ 408 w 46"/>
                <a:gd name="T23" fmla="*/ 247 h 53"/>
                <a:gd name="T24" fmla="*/ 550 w 46"/>
                <a:gd name="T25" fmla="*/ 149 h 53"/>
                <a:gd name="T26" fmla="*/ 658 w 46"/>
                <a:gd name="T27" fmla="*/ 149 h 53"/>
                <a:gd name="T28" fmla="*/ 720 w 46"/>
                <a:gd name="T29" fmla="*/ 149 h 5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53">
                  <a:moveTo>
                    <a:pt x="46" y="8"/>
                  </a:moveTo>
                  <a:cubicBezTo>
                    <a:pt x="44" y="7"/>
                    <a:pt x="44" y="4"/>
                    <a:pt x="42" y="3"/>
                  </a:cubicBezTo>
                  <a:cubicBezTo>
                    <a:pt x="39" y="1"/>
                    <a:pt x="36" y="1"/>
                    <a:pt x="32" y="1"/>
                  </a:cubicBezTo>
                  <a:cubicBezTo>
                    <a:pt x="26" y="0"/>
                    <a:pt x="24" y="4"/>
                    <a:pt x="22" y="9"/>
                  </a:cubicBezTo>
                  <a:cubicBezTo>
                    <a:pt x="20" y="14"/>
                    <a:pt x="14" y="14"/>
                    <a:pt x="11" y="16"/>
                  </a:cubicBezTo>
                  <a:cubicBezTo>
                    <a:pt x="8" y="17"/>
                    <a:pt x="6" y="18"/>
                    <a:pt x="4" y="21"/>
                  </a:cubicBezTo>
                  <a:cubicBezTo>
                    <a:pt x="2" y="24"/>
                    <a:pt x="0" y="28"/>
                    <a:pt x="0" y="31"/>
                  </a:cubicBezTo>
                  <a:cubicBezTo>
                    <a:pt x="0" y="37"/>
                    <a:pt x="1" y="45"/>
                    <a:pt x="6" y="48"/>
                  </a:cubicBezTo>
                  <a:cubicBezTo>
                    <a:pt x="12" y="53"/>
                    <a:pt x="16" y="44"/>
                    <a:pt x="15" y="39"/>
                  </a:cubicBezTo>
                  <a:cubicBezTo>
                    <a:pt x="14" y="33"/>
                    <a:pt x="11" y="27"/>
                    <a:pt x="13" y="21"/>
                  </a:cubicBezTo>
                  <a:cubicBezTo>
                    <a:pt x="14" y="18"/>
                    <a:pt x="16" y="16"/>
                    <a:pt x="19" y="14"/>
                  </a:cubicBezTo>
                  <a:cubicBezTo>
                    <a:pt x="22" y="13"/>
                    <a:pt x="23" y="13"/>
                    <a:pt x="26" y="13"/>
                  </a:cubicBezTo>
                  <a:cubicBezTo>
                    <a:pt x="31" y="14"/>
                    <a:pt x="32" y="10"/>
                    <a:pt x="35" y="8"/>
                  </a:cubicBezTo>
                  <a:cubicBezTo>
                    <a:pt x="38" y="7"/>
                    <a:pt x="40" y="8"/>
                    <a:pt x="42" y="8"/>
                  </a:cubicBezTo>
                  <a:cubicBezTo>
                    <a:pt x="43" y="9"/>
                    <a:pt x="46" y="10"/>
                    <a:pt x="46" y="8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6" name="Freeform 345">
              <a:extLst>
                <a:ext uri="{FF2B5EF4-FFF2-40B4-BE49-F238E27FC236}">
                  <a16:creationId xmlns:a16="http://schemas.microsoft.com/office/drawing/2014/main" id="{49A11341-7B8D-4A8F-ABC2-7C94FFCBF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2153"/>
              <a:ext cx="62" cy="38"/>
            </a:xfrm>
            <a:custGeom>
              <a:avLst/>
              <a:gdLst>
                <a:gd name="T0" fmla="*/ 92 w 25"/>
                <a:gd name="T1" fmla="*/ 244 h 14"/>
                <a:gd name="T2" fmla="*/ 154 w 25"/>
                <a:gd name="T3" fmla="*/ 22 h 14"/>
                <a:gd name="T4" fmla="*/ 308 w 25"/>
                <a:gd name="T5" fmla="*/ 103 h 14"/>
                <a:gd name="T6" fmla="*/ 350 w 25"/>
                <a:gd name="T7" fmla="*/ 280 h 14"/>
                <a:gd name="T8" fmla="*/ 184 w 25"/>
                <a:gd name="T9" fmla="*/ 176 h 14"/>
                <a:gd name="T10" fmla="*/ 104 w 25"/>
                <a:gd name="T11" fmla="*/ 24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4">
                  <a:moveTo>
                    <a:pt x="6" y="12"/>
                  </a:moveTo>
                  <a:cubicBezTo>
                    <a:pt x="0" y="11"/>
                    <a:pt x="4" y="0"/>
                    <a:pt x="10" y="1"/>
                  </a:cubicBezTo>
                  <a:cubicBezTo>
                    <a:pt x="13" y="1"/>
                    <a:pt x="18" y="3"/>
                    <a:pt x="20" y="5"/>
                  </a:cubicBezTo>
                  <a:cubicBezTo>
                    <a:pt x="21" y="7"/>
                    <a:pt x="25" y="12"/>
                    <a:pt x="23" y="14"/>
                  </a:cubicBezTo>
                  <a:cubicBezTo>
                    <a:pt x="21" y="12"/>
                    <a:pt x="16" y="7"/>
                    <a:pt x="12" y="9"/>
                  </a:cubicBezTo>
                  <a:cubicBezTo>
                    <a:pt x="11" y="9"/>
                    <a:pt x="9" y="14"/>
                    <a:pt x="7" y="12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7" name="Freeform 346">
              <a:extLst>
                <a:ext uri="{FF2B5EF4-FFF2-40B4-BE49-F238E27FC236}">
                  <a16:creationId xmlns:a16="http://schemas.microsoft.com/office/drawing/2014/main" id="{13FD2D17-9225-4611-89A3-8987000D6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84"/>
              <a:ext cx="65" cy="85"/>
            </a:xfrm>
            <a:custGeom>
              <a:avLst/>
              <a:gdLst>
                <a:gd name="T0" fmla="*/ 408 w 26"/>
                <a:gd name="T1" fmla="*/ 133 h 32"/>
                <a:gd name="T2" fmla="*/ 283 w 26"/>
                <a:gd name="T3" fmla="*/ 77 h 32"/>
                <a:gd name="T4" fmla="*/ 188 w 26"/>
                <a:gd name="T5" fmla="*/ 21 h 32"/>
                <a:gd name="T6" fmla="*/ 33 w 26"/>
                <a:gd name="T7" fmla="*/ 149 h 32"/>
                <a:gd name="T8" fmla="*/ 33 w 26"/>
                <a:gd name="T9" fmla="*/ 409 h 32"/>
                <a:gd name="T10" fmla="*/ 175 w 26"/>
                <a:gd name="T11" fmla="*/ 579 h 32"/>
                <a:gd name="T12" fmla="*/ 208 w 26"/>
                <a:gd name="T13" fmla="*/ 319 h 32"/>
                <a:gd name="T14" fmla="*/ 408 w 26"/>
                <a:gd name="T15" fmla="*/ 133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32">
                  <a:moveTo>
                    <a:pt x="26" y="7"/>
                  </a:moveTo>
                  <a:cubicBezTo>
                    <a:pt x="24" y="6"/>
                    <a:pt x="21" y="5"/>
                    <a:pt x="18" y="4"/>
                  </a:cubicBezTo>
                  <a:cubicBezTo>
                    <a:pt x="16" y="2"/>
                    <a:pt x="14" y="0"/>
                    <a:pt x="12" y="1"/>
                  </a:cubicBezTo>
                  <a:cubicBezTo>
                    <a:pt x="8" y="1"/>
                    <a:pt x="4" y="5"/>
                    <a:pt x="2" y="8"/>
                  </a:cubicBezTo>
                  <a:cubicBezTo>
                    <a:pt x="0" y="12"/>
                    <a:pt x="0" y="18"/>
                    <a:pt x="2" y="22"/>
                  </a:cubicBezTo>
                  <a:cubicBezTo>
                    <a:pt x="3" y="26"/>
                    <a:pt x="6" y="32"/>
                    <a:pt x="11" y="31"/>
                  </a:cubicBezTo>
                  <a:cubicBezTo>
                    <a:pt x="18" y="28"/>
                    <a:pt x="11" y="21"/>
                    <a:pt x="13" y="17"/>
                  </a:cubicBezTo>
                  <a:cubicBezTo>
                    <a:pt x="16" y="12"/>
                    <a:pt x="26" y="15"/>
                    <a:pt x="26" y="7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8" name="Freeform 347">
              <a:extLst>
                <a:ext uri="{FF2B5EF4-FFF2-40B4-BE49-F238E27FC236}">
                  <a16:creationId xmlns:a16="http://schemas.microsoft.com/office/drawing/2014/main" id="{857770D0-1B7C-4825-ABD2-ABE802970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353"/>
              <a:ext cx="87" cy="59"/>
            </a:xfrm>
            <a:custGeom>
              <a:avLst/>
              <a:gdLst>
                <a:gd name="T0" fmla="*/ 137 w 35"/>
                <a:gd name="T1" fmla="*/ 424 h 22"/>
                <a:gd name="T2" fmla="*/ 30 w 35"/>
                <a:gd name="T3" fmla="*/ 308 h 22"/>
                <a:gd name="T4" fmla="*/ 75 w 35"/>
                <a:gd name="T5" fmla="*/ 115 h 22"/>
                <a:gd name="T6" fmla="*/ 291 w 35"/>
                <a:gd name="T7" fmla="*/ 35 h 22"/>
                <a:gd name="T8" fmla="*/ 445 w 35"/>
                <a:gd name="T9" fmla="*/ 172 h 22"/>
                <a:gd name="T10" fmla="*/ 495 w 35"/>
                <a:gd name="T11" fmla="*/ 308 h 22"/>
                <a:gd name="T12" fmla="*/ 341 w 35"/>
                <a:gd name="T13" fmla="*/ 215 h 22"/>
                <a:gd name="T14" fmla="*/ 229 w 35"/>
                <a:gd name="T15" fmla="*/ 330 h 22"/>
                <a:gd name="T16" fmla="*/ 186 w 35"/>
                <a:gd name="T17" fmla="*/ 402 h 22"/>
                <a:gd name="T18" fmla="*/ 124 w 35"/>
                <a:gd name="T19" fmla="*/ 402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2">
                  <a:moveTo>
                    <a:pt x="9" y="22"/>
                  </a:moveTo>
                  <a:cubicBezTo>
                    <a:pt x="7" y="22"/>
                    <a:pt x="3" y="18"/>
                    <a:pt x="2" y="16"/>
                  </a:cubicBezTo>
                  <a:cubicBezTo>
                    <a:pt x="0" y="12"/>
                    <a:pt x="2" y="9"/>
                    <a:pt x="5" y="6"/>
                  </a:cubicBezTo>
                  <a:cubicBezTo>
                    <a:pt x="9" y="3"/>
                    <a:pt x="15" y="0"/>
                    <a:pt x="19" y="2"/>
                  </a:cubicBezTo>
                  <a:cubicBezTo>
                    <a:pt x="23" y="3"/>
                    <a:pt x="26" y="6"/>
                    <a:pt x="29" y="9"/>
                  </a:cubicBezTo>
                  <a:cubicBezTo>
                    <a:pt x="30" y="10"/>
                    <a:pt x="35" y="15"/>
                    <a:pt x="32" y="16"/>
                  </a:cubicBezTo>
                  <a:cubicBezTo>
                    <a:pt x="30" y="17"/>
                    <a:pt x="25" y="11"/>
                    <a:pt x="22" y="11"/>
                  </a:cubicBezTo>
                  <a:cubicBezTo>
                    <a:pt x="18" y="11"/>
                    <a:pt x="17" y="14"/>
                    <a:pt x="15" y="17"/>
                  </a:cubicBezTo>
                  <a:cubicBezTo>
                    <a:pt x="15" y="19"/>
                    <a:pt x="14" y="21"/>
                    <a:pt x="12" y="21"/>
                  </a:cubicBezTo>
                  <a:cubicBezTo>
                    <a:pt x="11" y="22"/>
                    <a:pt x="9" y="22"/>
                    <a:pt x="8" y="21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9" name="Freeform 348">
              <a:extLst>
                <a:ext uri="{FF2B5EF4-FFF2-40B4-BE49-F238E27FC236}">
                  <a16:creationId xmlns:a16="http://schemas.microsoft.com/office/drawing/2014/main" id="{E8471012-13D1-47FB-B8FE-EDC9AEE5E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311"/>
              <a:ext cx="73" cy="93"/>
            </a:xfrm>
            <a:custGeom>
              <a:avLst/>
              <a:gdLst>
                <a:gd name="T0" fmla="*/ 443 w 29"/>
                <a:gd name="T1" fmla="*/ 114 h 35"/>
                <a:gd name="T2" fmla="*/ 146 w 29"/>
                <a:gd name="T3" fmla="*/ 77 h 35"/>
                <a:gd name="T4" fmla="*/ 63 w 29"/>
                <a:gd name="T5" fmla="*/ 523 h 35"/>
                <a:gd name="T6" fmla="*/ 209 w 29"/>
                <a:gd name="T7" fmla="*/ 579 h 35"/>
                <a:gd name="T8" fmla="*/ 222 w 29"/>
                <a:gd name="T9" fmla="*/ 486 h 35"/>
                <a:gd name="T10" fmla="*/ 242 w 29"/>
                <a:gd name="T11" fmla="*/ 340 h 35"/>
                <a:gd name="T12" fmla="*/ 380 w 29"/>
                <a:gd name="T13" fmla="*/ 226 h 35"/>
                <a:gd name="T14" fmla="*/ 463 w 29"/>
                <a:gd name="T15" fmla="*/ 114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" h="35">
                  <a:moveTo>
                    <a:pt x="28" y="6"/>
                  </a:moveTo>
                  <a:cubicBezTo>
                    <a:pt x="25" y="0"/>
                    <a:pt x="14" y="2"/>
                    <a:pt x="9" y="4"/>
                  </a:cubicBezTo>
                  <a:cubicBezTo>
                    <a:pt x="1" y="8"/>
                    <a:pt x="0" y="21"/>
                    <a:pt x="4" y="28"/>
                  </a:cubicBezTo>
                  <a:cubicBezTo>
                    <a:pt x="5" y="31"/>
                    <a:pt x="10" y="35"/>
                    <a:pt x="13" y="31"/>
                  </a:cubicBezTo>
                  <a:cubicBezTo>
                    <a:pt x="14" y="30"/>
                    <a:pt x="14" y="27"/>
                    <a:pt x="14" y="26"/>
                  </a:cubicBezTo>
                  <a:cubicBezTo>
                    <a:pt x="13" y="23"/>
                    <a:pt x="13" y="20"/>
                    <a:pt x="15" y="18"/>
                  </a:cubicBezTo>
                  <a:cubicBezTo>
                    <a:pt x="17" y="14"/>
                    <a:pt x="20" y="13"/>
                    <a:pt x="24" y="12"/>
                  </a:cubicBezTo>
                  <a:cubicBezTo>
                    <a:pt x="27" y="11"/>
                    <a:pt x="28" y="8"/>
                    <a:pt x="29" y="6"/>
                  </a:cubicBezTo>
                </a:path>
              </a:pathLst>
            </a:custGeom>
            <a:solidFill>
              <a:srgbClr val="EC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0" name="Freeform 349">
              <a:extLst>
                <a:ext uri="{FF2B5EF4-FFF2-40B4-BE49-F238E27FC236}">
                  <a16:creationId xmlns:a16="http://schemas.microsoft.com/office/drawing/2014/main" id="{A715345A-17C1-4A4D-A2B5-D8E4A279F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" y="2212"/>
              <a:ext cx="37" cy="85"/>
            </a:xfrm>
            <a:custGeom>
              <a:avLst/>
              <a:gdLst>
                <a:gd name="T0" fmla="*/ 153 w 15"/>
                <a:gd name="T1" fmla="*/ 0 h 32"/>
                <a:gd name="T2" fmla="*/ 165 w 15"/>
                <a:gd name="T3" fmla="*/ 282 h 32"/>
                <a:gd name="T4" fmla="*/ 224 w 15"/>
                <a:gd name="T5" fmla="*/ 600 h 32"/>
                <a:gd name="T6" fmla="*/ 0 w 15"/>
                <a:gd name="T7" fmla="*/ 545 h 32"/>
                <a:gd name="T8" fmla="*/ 91 w 15"/>
                <a:gd name="T9" fmla="*/ 452 h 32"/>
                <a:gd name="T10" fmla="*/ 121 w 15"/>
                <a:gd name="T11" fmla="*/ 319 h 32"/>
                <a:gd name="T12" fmla="*/ 133 w 15"/>
                <a:gd name="T13" fmla="*/ 21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2">
                  <a:moveTo>
                    <a:pt x="10" y="0"/>
                  </a:moveTo>
                  <a:cubicBezTo>
                    <a:pt x="14" y="6"/>
                    <a:pt x="11" y="9"/>
                    <a:pt x="11" y="15"/>
                  </a:cubicBezTo>
                  <a:cubicBezTo>
                    <a:pt x="10" y="22"/>
                    <a:pt x="12" y="27"/>
                    <a:pt x="15" y="32"/>
                  </a:cubicBezTo>
                  <a:cubicBezTo>
                    <a:pt x="11" y="29"/>
                    <a:pt x="5" y="26"/>
                    <a:pt x="0" y="29"/>
                  </a:cubicBezTo>
                  <a:cubicBezTo>
                    <a:pt x="1" y="27"/>
                    <a:pt x="4" y="27"/>
                    <a:pt x="6" y="24"/>
                  </a:cubicBezTo>
                  <a:cubicBezTo>
                    <a:pt x="7" y="22"/>
                    <a:pt x="7" y="19"/>
                    <a:pt x="8" y="17"/>
                  </a:cubicBezTo>
                  <a:cubicBezTo>
                    <a:pt x="9" y="11"/>
                    <a:pt x="13" y="6"/>
                    <a:pt x="9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1" name="Freeform 350">
              <a:extLst>
                <a:ext uri="{FF2B5EF4-FFF2-40B4-BE49-F238E27FC236}">
                  <a16:creationId xmlns:a16="http://schemas.microsoft.com/office/drawing/2014/main" id="{ADD3DC84-6128-4382-A6A3-13358234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2303"/>
              <a:ext cx="35" cy="53"/>
            </a:xfrm>
            <a:custGeom>
              <a:avLst/>
              <a:gdLst>
                <a:gd name="T0" fmla="*/ 33 w 14"/>
                <a:gd name="T1" fmla="*/ 0 h 20"/>
                <a:gd name="T2" fmla="*/ 0 w 14"/>
                <a:gd name="T3" fmla="*/ 371 h 20"/>
                <a:gd name="T4" fmla="*/ 220 w 14"/>
                <a:gd name="T5" fmla="*/ 315 h 20"/>
                <a:gd name="T6" fmla="*/ 113 w 14"/>
                <a:gd name="T7" fmla="*/ 191 h 20"/>
                <a:gd name="T8" fmla="*/ 50 w 14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2" y="0"/>
                  </a:moveTo>
                  <a:cubicBezTo>
                    <a:pt x="10" y="4"/>
                    <a:pt x="2" y="16"/>
                    <a:pt x="0" y="20"/>
                  </a:cubicBezTo>
                  <a:cubicBezTo>
                    <a:pt x="3" y="16"/>
                    <a:pt x="10" y="16"/>
                    <a:pt x="14" y="17"/>
                  </a:cubicBezTo>
                  <a:cubicBezTo>
                    <a:pt x="11" y="17"/>
                    <a:pt x="8" y="13"/>
                    <a:pt x="7" y="10"/>
                  </a:cubicBezTo>
                  <a:cubicBezTo>
                    <a:pt x="7" y="6"/>
                    <a:pt x="5" y="4"/>
                    <a:pt x="3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2" name="Freeform 351">
              <a:extLst>
                <a:ext uri="{FF2B5EF4-FFF2-40B4-BE49-F238E27FC236}">
                  <a16:creationId xmlns:a16="http://schemas.microsoft.com/office/drawing/2014/main" id="{408A29FB-D741-4EAA-BB1B-5267B9665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" y="2324"/>
              <a:ext cx="35" cy="40"/>
            </a:xfrm>
            <a:custGeom>
              <a:avLst/>
              <a:gdLst>
                <a:gd name="T0" fmla="*/ 220 w 14"/>
                <a:gd name="T1" fmla="*/ 0 h 15"/>
                <a:gd name="T2" fmla="*/ 188 w 14"/>
                <a:gd name="T3" fmla="*/ 285 h 15"/>
                <a:gd name="T4" fmla="*/ 95 w 14"/>
                <a:gd name="T5" fmla="*/ 192 h 15"/>
                <a:gd name="T6" fmla="*/ 0 w 14"/>
                <a:gd name="T7" fmla="*/ 192 h 15"/>
                <a:gd name="T8" fmla="*/ 125 w 14"/>
                <a:gd name="T9" fmla="*/ 136 h 15"/>
                <a:gd name="T10" fmla="*/ 188 w 14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5">
                  <a:moveTo>
                    <a:pt x="14" y="0"/>
                  </a:moveTo>
                  <a:cubicBezTo>
                    <a:pt x="11" y="3"/>
                    <a:pt x="11" y="12"/>
                    <a:pt x="12" y="15"/>
                  </a:cubicBezTo>
                  <a:cubicBezTo>
                    <a:pt x="10" y="13"/>
                    <a:pt x="9" y="11"/>
                    <a:pt x="6" y="10"/>
                  </a:cubicBezTo>
                  <a:cubicBezTo>
                    <a:pt x="4" y="9"/>
                    <a:pt x="2" y="10"/>
                    <a:pt x="0" y="10"/>
                  </a:cubicBezTo>
                  <a:cubicBezTo>
                    <a:pt x="2" y="8"/>
                    <a:pt x="6" y="9"/>
                    <a:pt x="8" y="7"/>
                  </a:cubicBezTo>
                  <a:cubicBezTo>
                    <a:pt x="10" y="6"/>
                    <a:pt x="11" y="3"/>
                    <a:pt x="12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3" name="Freeform 352">
              <a:extLst>
                <a:ext uri="{FF2B5EF4-FFF2-40B4-BE49-F238E27FC236}">
                  <a16:creationId xmlns:a16="http://schemas.microsoft.com/office/drawing/2014/main" id="{725B5987-E5A0-474E-80B5-B465D91A7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255"/>
              <a:ext cx="33" cy="42"/>
            </a:xfrm>
            <a:custGeom>
              <a:avLst/>
              <a:gdLst>
                <a:gd name="T0" fmla="*/ 193 w 13"/>
                <a:gd name="T1" fmla="*/ 268 h 16"/>
                <a:gd name="T2" fmla="*/ 84 w 13"/>
                <a:gd name="T3" fmla="*/ 0 h 16"/>
                <a:gd name="T4" fmla="*/ 0 w 13"/>
                <a:gd name="T5" fmla="*/ 289 h 16"/>
                <a:gd name="T6" fmla="*/ 96 w 13"/>
                <a:gd name="T7" fmla="*/ 234 h 16"/>
                <a:gd name="T8" fmla="*/ 213 w 13"/>
                <a:gd name="T9" fmla="*/ 28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12" y="15"/>
                  </a:moveTo>
                  <a:cubicBezTo>
                    <a:pt x="6" y="11"/>
                    <a:pt x="5" y="6"/>
                    <a:pt x="5" y="0"/>
                  </a:cubicBezTo>
                  <a:cubicBezTo>
                    <a:pt x="4" y="5"/>
                    <a:pt x="3" y="11"/>
                    <a:pt x="0" y="16"/>
                  </a:cubicBezTo>
                  <a:cubicBezTo>
                    <a:pt x="3" y="16"/>
                    <a:pt x="1" y="11"/>
                    <a:pt x="6" y="13"/>
                  </a:cubicBezTo>
                  <a:cubicBezTo>
                    <a:pt x="9" y="14"/>
                    <a:pt x="10" y="16"/>
                    <a:pt x="13" y="16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4" name="Freeform 353">
              <a:extLst>
                <a:ext uri="{FF2B5EF4-FFF2-40B4-BE49-F238E27FC236}">
                  <a16:creationId xmlns:a16="http://schemas.microsoft.com/office/drawing/2014/main" id="{08499C16-E2AA-4AEE-B850-ACD4C2D0A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91"/>
              <a:ext cx="30" cy="37"/>
            </a:xfrm>
            <a:custGeom>
              <a:avLst/>
              <a:gdLst>
                <a:gd name="T0" fmla="*/ 0 w 12"/>
                <a:gd name="T1" fmla="*/ 21 h 14"/>
                <a:gd name="T2" fmla="*/ 188 w 12"/>
                <a:gd name="T3" fmla="*/ 0 h 14"/>
                <a:gd name="T4" fmla="*/ 145 w 12"/>
                <a:gd name="T5" fmla="*/ 132 h 14"/>
                <a:gd name="T6" fmla="*/ 83 w 12"/>
                <a:gd name="T7" fmla="*/ 259 h 14"/>
                <a:gd name="T8" fmla="*/ 50 w 12"/>
                <a:gd name="T9" fmla="*/ 132 h 14"/>
                <a:gd name="T10" fmla="*/ 20 w 12"/>
                <a:gd name="T11" fmla="*/ 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4">
                  <a:moveTo>
                    <a:pt x="0" y="1"/>
                  </a:moveTo>
                  <a:cubicBezTo>
                    <a:pt x="4" y="5"/>
                    <a:pt x="9" y="3"/>
                    <a:pt x="12" y="0"/>
                  </a:cubicBezTo>
                  <a:cubicBezTo>
                    <a:pt x="9" y="1"/>
                    <a:pt x="10" y="4"/>
                    <a:pt x="9" y="7"/>
                  </a:cubicBezTo>
                  <a:cubicBezTo>
                    <a:pt x="7" y="10"/>
                    <a:pt x="5" y="10"/>
                    <a:pt x="5" y="14"/>
                  </a:cubicBezTo>
                  <a:cubicBezTo>
                    <a:pt x="4" y="12"/>
                    <a:pt x="4" y="9"/>
                    <a:pt x="3" y="7"/>
                  </a:cubicBezTo>
                  <a:cubicBezTo>
                    <a:pt x="3" y="5"/>
                    <a:pt x="1" y="4"/>
                    <a:pt x="1" y="1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5" name="Freeform 354">
              <a:extLst>
                <a:ext uri="{FF2B5EF4-FFF2-40B4-BE49-F238E27FC236}">
                  <a16:creationId xmlns:a16="http://schemas.microsoft.com/office/drawing/2014/main" id="{10A4E44B-A2D8-44B2-9592-5867EBF89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" y="2172"/>
              <a:ext cx="62" cy="40"/>
            </a:xfrm>
            <a:custGeom>
              <a:avLst/>
              <a:gdLst>
                <a:gd name="T0" fmla="*/ 0 w 25"/>
                <a:gd name="T1" fmla="*/ 285 h 15"/>
                <a:gd name="T2" fmla="*/ 228 w 25"/>
                <a:gd name="T3" fmla="*/ 149 h 15"/>
                <a:gd name="T4" fmla="*/ 337 w 25"/>
                <a:gd name="T5" fmla="*/ 136 h 15"/>
                <a:gd name="T6" fmla="*/ 382 w 25"/>
                <a:gd name="T7" fmla="*/ 0 h 15"/>
                <a:gd name="T8" fmla="*/ 166 w 25"/>
                <a:gd name="T9" fmla="*/ 136 h 15"/>
                <a:gd name="T10" fmla="*/ 12 w 25"/>
                <a:gd name="T11" fmla="*/ 285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15">
                  <a:moveTo>
                    <a:pt x="0" y="15"/>
                  </a:moveTo>
                  <a:cubicBezTo>
                    <a:pt x="1" y="9"/>
                    <a:pt x="11" y="8"/>
                    <a:pt x="15" y="8"/>
                  </a:cubicBezTo>
                  <a:cubicBezTo>
                    <a:pt x="18" y="8"/>
                    <a:pt x="20" y="8"/>
                    <a:pt x="22" y="7"/>
                  </a:cubicBezTo>
                  <a:cubicBezTo>
                    <a:pt x="25" y="5"/>
                    <a:pt x="25" y="3"/>
                    <a:pt x="25" y="0"/>
                  </a:cubicBezTo>
                  <a:cubicBezTo>
                    <a:pt x="23" y="6"/>
                    <a:pt x="17" y="6"/>
                    <a:pt x="11" y="7"/>
                  </a:cubicBezTo>
                  <a:cubicBezTo>
                    <a:pt x="7" y="8"/>
                    <a:pt x="1" y="9"/>
                    <a:pt x="1" y="15"/>
                  </a:cubicBezTo>
                </a:path>
              </a:pathLst>
            </a:custGeom>
            <a:solidFill>
              <a:srgbClr val="D091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6" name="Freeform 355">
              <a:extLst>
                <a:ext uri="{FF2B5EF4-FFF2-40B4-BE49-F238E27FC236}">
                  <a16:creationId xmlns:a16="http://schemas.microsoft.com/office/drawing/2014/main" id="{B22079B1-5140-4170-86E1-46C44E8C8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2199"/>
              <a:ext cx="42" cy="40"/>
            </a:xfrm>
            <a:custGeom>
              <a:avLst/>
              <a:gdLst>
                <a:gd name="T0" fmla="*/ 257 w 17"/>
                <a:gd name="T1" fmla="*/ 21 h 15"/>
                <a:gd name="T2" fmla="*/ 104 w 17"/>
                <a:gd name="T3" fmla="*/ 77 h 15"/>
                <a:gd name="T4" fmla="*/ 12 w 17"/>
                <a:gd name="T5" fmla="*/ 248 h 15"/>
                <a:gd name="T6" fmla="*/ 62 w 17"/>
                <a:gd name="T7" fmla="*/ 192 h 15"/>
                <a:gd name="T8" fmla="*/ 104 w 17"/>
                <a:gd name="T9" fmla="*/ 93 h 15"/>
                <a:gd name="T10" fmla="*/ 245 w 17"/>
                <a:gd name="T11" fmla="*/ 21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15">
                  <a:moveTo>
                    <a:pt x="17" y="1"/>
                  </a:moveTo>
                  <a:cubicBezTo>
                    <a:pt x="13" y="0"/>
                    <a:pt x="10" y="1"/>
                    <a:pt x="7" y="4"/>
                  </a:cubicBezTo>
                  <a:cubicBezTo>
                    <a:pt x="5" y="5"/>
                    <a:pt x="0" y="9"/>
                    <a:pt x="1" y="13"/>
                  </a:cubicBezTo>
                  <a:cubicBezTo>
                    <a:pt x="1" y="15"/>
                    <a:pt x="3" y="11"/>
                    <a:pt x="4" y="10"/>
                  </a:cubicBezTo>
                  <a:cubicBezTo>
                    <a:pt x="4" y="8"/>
                    <a:pt x="5" y="6"/>
                    <a:pt x="7" y="5"/>
                  </a:cubicBezTo>
                  <a:cubicBezTo>
                    <a:pt x="10" y="3"/>
                    <a:pt x="13" y="1"/>
                    <a:pt x="16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7" name="Freeform 356">
              <a:extLst>
                <a:ext uri="{FF2B5EF4-FFF2-40B4-BE49-F238E27FC236}">
                  <a16:creationId xmlns:a16="http://schemas.microsoft.com/office/drawing/2014/main" id="{8C017012-F63F-4E58-A20E-6F4571ECE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" y="2127"/>
              <a:ext cx="25" cy="26"/>
            </a:xfrm>
            <a:custGeom>
              <a:avLst/>
              <a:gdLst>
                <a:gd name="T0" fmla="*/ 158 w 10"/>
                <a:gd name="T1" fmla="*/ 21 h 10"/>
                <a:gd name="T2" fmla="*/ 50 w 10"/>
                <a:gd name="T3" fmla="*/ 177 h 10"/>
                <a:gd name="T4" fmla="*/ 145 w 10"/>
                <a:gd name="T5" fmla="*/ 2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1"/>
                  </a:moveTo>
                  <a:cubicBezTo>
                    <a:pt x="6" y="0"/>
                    <a:pt x="0" y="7"/>
                    <a:pt x="3" y="10"/>
                  </a:cubicBezTo>
                  <a:cubicBezTo>
                    <a:pt x="4" y="7"/>
                    <a:pt x="5" y="3"/>
                    <a:pt x="9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8" name="Freeform 357">
              <a:extLst>
                <a:ext uri="{FF2B5EF4-FFF2-40B4-BE49-F238E27FC236}">
                  <a16:creationId xmlns:a16="http://schemas.microsoft.com/office/drawing/2014/main" id="{07C93D64-6A27-4515-9DDF-0EE93E07B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" y="2207"/>
              <a:ext cx="27" cy="26"/>
            </a:xfrm>
            <a:custGeom>
              <a:avLst/>
              <a:gdLst>
                <a:gd name="T0" fmla="*/ 162 w 11"/>
                <a:gd name="T1" fmla="*/ 0 h 10"/>
                <a:gd name="T2" fmla="*/ 61 w 11"/>
                <a:gd name="T3" fmla="*/ 177 h 10"/>
                <a:gd name="T4" fmla="*/ 150 w 11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1" y="0"/>
                  </a:moveTo>
                  <a:cubicBezTo>
                    <a:pt x="9" y="1"/>
                    <a:pt x="0" y="7"/>
                    <a:pt x="4" y="10"/>
                  </a:cubicBezTo>
                  <a:cubicBezTo>
                    <a:pt x="5" y="7"/>
                    <a:pt x="6" y="1"/>
                    <a:pt x="10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79" name="Freeform 358">
              <a:extLst>
                <a:ext uri="{FF2B5EF4-FFF2-40B4-BE49-F238E27FC236}">
                  <a16:creationId xmlns:a16="http://schemas.microsoft.com/office/drawing/2014/main" id="{19A9B38E-8A83-44EE-BC9E-4A8F8AE01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" y="2196"/>
              <a:ext cx="12" cy="29"/>
            </a:xfrm>
            <a:custGeom>
              <a:avLst/>
              <a:gdLst>
                <a:gd name="T0" fmla="*/ 70 w 5"/>
                <a:gd name="T1" fmla="*/ 0 h 11"/>
                <a:gd name="T2" fmla="*/ 58 w 5"/>
                <a:gd name="T3" fmla="*/ 200 h 11"/>
                <a:gd name="T4" fmla="*/ 70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4" y="2"/>
                    <a:pt x="0" y="10"/>
                    <a:pt x="4" y="11"/>
                  </a:cubicBezTo>
                  <a:cubicBezTo>
                    <a:pt x="4" y="7"/>
                    <a:pt x="3" y="3"/>
                    <a:pt x="5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0" name="Freeform 359">
              <a:extLst>
                <a:ext uri="{FF2B5EF4-FFF2-40B4-BE49-F238E27FC236}">
                  <a16:creationId xmlns:a16="http://schemas.microsoft.com/office/drawing/2014/main" id="{72453E6F-151A-4AA9-AFA8-F89AA9647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2143"/>
              <a:ext cx="18" cy="18"/>
            </a:xfrm>
            <a:custGeom>
              <a:avLst/>
              <a:gdLst>
                <a:gd name="T0" fmla="*/ 0 w 7"/>
                <a:gd name="T1" fmla="*/ 118 h 7"/>
                <a:gd name="T2" fmla="*/ 118 w 7"/>
                <a:gd name="T3" fmla="*/ 21 h 7"/>
                <a:gd name="T4" fmla="*/ 0 w 7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1" y="3"/>
                    <a:pt x="2" y="0"/>
                    <a:pt x="7" y="1"/>
                  </a:cubicBezTo>
                  <a:cubicBezTo>
                    <a:pt x="4" y="3"/>
                    <a:pt x="2" y="2"/>
                    <a:pt x="0" y="6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1" name="Freeform 360">
              <a:extLst>
                <a:ext uri="{FF2B5EF4-FFF2-40B4-BE49-F238E27FC236}">
                  <a16:creationId xmlns:a16="http://schemas.microsoft.com/office/drawing/2014/main" id="{FE0AD195-0D5D-481A-8E39-3FA76276B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300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50 w 6"/>
                <a:gd name="T3" fmla="*/ 171 h 9"/>
                <a:gd name="T4" fmla="*/ 95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3" y="0"/>
                    <a:pt x="0" y="6"/>
                    <a:pt x="3" y="9"/>
                  </a:cubicBezTo>
                  <a:cubicBezTo>
                    <a:pt x="5" y="6"/>
                    <a:pt x="4" y="2"/>
                    <a:pt x="6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2" name="Freeform 361">
              <a:extLst>
                <a:ext uri="{FF2B5EF4-FFF2-40B4-BE49-F238E27FC236}">
                  <a16:creationId xmlns:a16="http://schemas.microsoft.com/office/drawing/2014/main" id="{96355235-DF20-4423-AB3B-627FB1467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287"/>
              <a:ext cx="18" cy="32"/>
            </a:xfrm>
            <a:custGeom>
              <a:avLst/>
              <a:gdLst>
                <a:gd name="T0" fmla="*/ 118 w 7"/>
                <a:gd name="T1" fmla="*/ 35 h 12"/>
                <a:gd name="T2" fmla="*/ 67 w 7"/>
                <a:gd name="T3" fmla="*/ 227 h 12"/>
                <a:gd name="T4" fmla="*/ 100 w 7"/>
                <a:gd name="T5" fmla="*/ 3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2"/>
                  </a:moveTo>
                  <a:cubicBezTo>
                    <a:pt x="2" y="0"/>
                    <a:pt x="0" y="11"/>
                    <a:pt x="4" y="12"/>
                  </a:cubicBezTo>
                  <a:cubicBezTo>
                    <a:pt x="4" y="8"/>
                    <a:pt x="2" y="6"/>
                    <a:pt x="6" y="2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3" name="Freeform 362">
              <a:extLst>
                <a:ext uri="{FF2B5EF4-FFF2-40B4-BE49-F238E27FC236}">
                  <a16:creationId xmlns:a16="http://schemas.microsoft.com/office/drawing/2014/main" id="{99B33392-4199-4756-984C-FC00F0FDF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2369"/>
              <a:ext cx="13" cy="24"/>
            </a:xfrm>
            <a:custGeom>
              <a:avLst/>
              <a:gdLst>
                <a:gd name="T0" fmla="*/ 88 w 5"/>
                <a:gd name="T1" fmla="*/ 0 h 9"/>
                <a:gd name="T2" fmla="*/ 55 w 5"/>
                <a:gd name="T3" fmla="*/ 171 h 9"/>
                <a:gd name="T4" fmla="*/ 68 w 5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5" y="0"/>
                  </a:moveTo>
                  <a:cubicBezTo>
                    <a:pt x="4" y="2"/>
                    <a:pt x="0" y="8"/>
                    <a:pt x="3" y="9"/>
                  </a:cubicBezTo>
                  <a:cubicBezTo>
                    <a:pt x="4" y="6"/>
                    <a:pt x="2" y="4"/>
                    <a:pt x="4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4" name="Freeform 363">
              <a:extLst>
                <a:ext uri="{FF2B5EF4-FFF2-40B4-BE49-F238E27FC236}">
                  <a16:creationId xmlns:a16="http://schemas.microsoft.com/office/drawing/2014/main" id="{EB769037-6EA2-4D9B-9EB1-6B655F75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159"/>
              <a:ext cx="20" cy="21"/>
            </a:xfrm>
            <a:custGeom>
              <a:avLst/>
              <a:gdLst>
                <a:gd name="T0" fmla="*/ 125 w 8"/>
                <a:gd name="T1" fmla="*/ 0 h 8"/>
                <a:gd name="T2" fmla="*/ 50 w 8"/>
                <a:gd name="T3" fmla="*/ 144 h 8"/>
                <a:gd name="T4" fmla="*/ 113 w 8"/>
                <a:gd name="T5" fmla="*/ 2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5" y="0"/>
                    <a:pt x="0" y="5"/>
                    <a:pt x="3" y="8"/>
                  </a:cubicBezTo>
                  <a:cubicBezTo>
                    <a:pt x="5" y="5"/>
                    <a:pt x="4" y="3"/>
                    <a:pt x="7" y="1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5" name="Freeform 364">
              <a:extLst>
                <a:ext uri="{FF2B5EF4-FFF2-40B4-BE49-F238E27FC236}">
                  <a16:creationId xmlns:a16="http://schemas.microsoft.com/office/drawing/2014/main" id="{29B8209B-03E6-4D63-965D-DB4B757EE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329"/>
              <a:ext cx="12" cy="30"/>
            </a:xfrm>
            <a:custGeom>
              <a:avLst/>
              <a:gdLst>
                <a:gd name="T0" fmla="*/ 70 w 5"/>
                <a:gd name="T1" fmla="*/ 0 h 11"/>
                <a:gd name="T2" fmla="*/ 12 w 5"/>
                <a:gd name="T3" fmla="*/ 224 h 11"/>
                <a:gd name="T4" fmla="*/ 70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0"/>
                  </a:moveTo>
                  <a:cubicBezTo>
                    <a:pt x="1" y="1"/>
                    <a:pt x="0" y="7"/>
                    <a:pt x="1" y="11"/>
                  </a:cubicBezTo>
                  <a:cubicBezTo>
                    <a:pt x="4" y="9"/>
                    <a:pt x="2" y="3"/>
                    <a:pt x="5" y="0"/>
                  </a:cubicBezTo>
                </a:path>
              </a:pathLst>
            </a:custGeom>
            <a:solidFill>
              <a:srgbClr val="F4ED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6" name="Freeform 365">
              <a:extLst>
                <a:ext uri="{FF2B5EF4-FFF2-40B4-BE49-F238E27FC236}">
                  <a16:creationId xmlns:a16="http://schemas.microsoft.com/office/drawing/2014/main" id="{7A2D8968-0658-49A9-848B-35CF8F5DF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2193"/>
              <a:ext cx="45" cy="78"/>
            </a:xfrm>
            <a:custGeom>
              <a:avLst/>
              <a:gdLst>
                <a:gd name="T0" fmla="*/ 283 w 18"/>
                <a:gd name="T1" fmla="*/ 35 h 29"/>
                <a:gd name="T2" fmla="*/ 125 w 18"/>
                <a:gd name="T3" fmla="*/ 218 h 29"/>
                <a:gd name="T4" fmla="*/ 63 w 18"/>
                <a:gd name="T5" fmla="*/ 565 h 29"/>
                <a:gd name="T6" fmla="*/ 283 w 18"/>
                <a:gd name="T7" fmla="*/ 0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9">
                  <a:moveTo>
                    <a:pt x="18" y="2"/>
                  </a:moveTo>
                  <a:cubicBezTo>
                    <a:pt x="15" y="1"/>
                    <a:pt x="9" y="8"/>
                    <a:pt x="8" y="11"/>
                  </a:cubicBezTo>
                  <a:cubicBezTo>
                    <a:pt x="5" y="17"/>
                    <a:pt x="6" y="23"/>
                    <a:pt x="4" y="29"/>
                  </a:cubicBezTo>
                  <a:cubicBezTo>
                    <a:pt x="0" y="19"/>
                    <a:pt x="7" y="3"/>
                    <a:pt x="18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7" name="Freeform 366">
              <a:extLst>
                <a:ext uri="{FF2B5EF4-FFF2-40B4-BE49-F238E27FC236}">
                  <a16:creationId xmlns:a16="http://schemas.microsoft.com/office/drawing/2014/main" id="{1E88B1B3-D55F-4413-8A3B-E0C8AD692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2180"/>
              <a:ext cx="33" cy="69"/>
            </a:xfrm>
            <a:custGeom>
              <a:avLst/>
              <a:gdLst>
                <a:gd name="T0" fmla="*/ 213 w 13"/>
                <a:gd name="T1" fmla="*/ 21 h 26"/>
                <a:gd name="T2" fmla="*/ 147 w 13"/>
                <a:gd name="T3" fmla="*/ 77 h 26"/>
                <a:gd name="T4" fmla="*/ 96 w 13"/>
                <a:gd name="T5" fmla="*/ 191 h 26"/>
                <a:gd name="T6" fmla="*/ 63 w 13"/>
                <a:gd name="T7" fmla="*/ 486 h 26"/>
                <a:gd name="T8" fmla="*/ 51 w 13"/>
                <a:gd name="T9" fmla="*/ 149 h 26"/>
                <a:gd name="T10" fmla="*/ 193 w 13"/>
                <a:gd name="T11" fmla="*/ 0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6">
                  <a:moveTo>
                    <a:pt x="13" y="1"/>
                  </a:moveTo>
                  <a:cubicBezTo>
                    <a:pt x="12" y="2"/>
                    <a:pt x="10" y="3"/>
                    <a:pt x="9" y="4"/>
                  </a:cubicBezTo>
                  <a:cubicBezTo>
                    <a:pt x="7" y="6"/>
                    <a:pt x="7" y="8"/>
                    <a:pt x="6" y="10"/>
                  </a:cubicBezTo>
                  <a:cubicBezTo>
                    <a:pt x="4" y="15"/>
                    <a:pt x="4" y="20"/>
                    <a:pt x="4" y="26"/>
                  </a:cubicBezTo>
                  <a:cubicBezTo>
                    <a:pt x="0" y="22"/>
                    <a:pt x="1" y="13"/>
                    <a:pt x="3" y="8"/>
                  </a:cubicBezTo>
                  <a:cubicBezTo>
                    <a:pt x="5" y="5"/>
                    <a:pt x="8" y="1"/>
                    <a:pt x="12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8" name="Freeform 367">
              <a:extLst>
                <a:ext uri="{FF2B5EF4-FFF2-40B4-BE49-F238E27FC236}">
                  <a16:creationId xmlns:a16="http://schemas.microsoft.com/office/drawing/2014/main" id="{A44DCC9D-9B07-42E8-BF5F-92D7C9D34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2124"/>
              <a:ext cx="30" cy="40"/>
            </a:xfrm>
            <a:custGeom>
              <a:avLst/>
              <a:gdLst>
                <a:gd name="T0" fmla="*/ 188 w 12"/>
                <a:gd name="T1" fmla="*/ 0 h 15"/>
                <a:gd name="T2" fmla="*/ 20 w 12"/>
                <a:gd name="T3" fmla="*/ 285 h 15"/>
                <a:gd name="T4" fmla="*/ 0 w 12"/>
                <a:gd name="T5" fmla="*/ 192 h 15"/>
                <a:gd name="T6" fmla="*/ 50 w 12"/>
                <a:gd name="T7" fmla="*/ 56 h 15"/>
                <a:gd name="T8" fmla="*/ 158 w 12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5">
                  <a:moveTo>
                    <a:pt x="12" y="0"/>
                  </a:moveTo>
                  <a:cubicBezTo>
                    <a:pt x="5" y="0"/>
                    <a:pt x="1" y="8"/>
                    <a:pt x="1" y="15"/>
                  </a:cubicBezTo>
                  <a:cubicBezTo>
                    <a:pt x="1" y="13"/>
                    <a:pt x="0" y="11"/>
                    <a:pt x="0" y="10"/>
                  </a:cubicBezTo>
                  <a:cubicBezTo>
                    <a:pt x="0" y="7"/>
                    <a:pt x="2" y="5"/>
                    <a:pt x="3" y="3"/>
                  </a:cubicBezTo>
                  <a:cubicBezTo>
                    <a:pt x="5" y="1"/>
                    <a:pt x="8" y="0"/>
                    <a:pt x="10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89" name="Freeform 368">
              <a:extLst>
                <a:ext uri="{FF2B5EF4-FFF2-40B4-BE49-F238E27FC236}">
                  <a16:creationId xmlns:a16="http://schemas.microsoft.com/office/drawing/2014/main" id="{749FF837-61D5-42DB-A49B-BD5A88AE4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153"/>
              <a:ext cx="18" cy="27"/>
            </a:xfrm>
            <a:custGeom>
              <a:avLst/>
              <a:gdLst>
                <a:gd name="T0" fmla="*/ 118 w 7"/>
                <a:gd name="T1" fmla="*/ 22 h 10"/>
                <a:gd name="T2" fmla="*/ 33 w 7"/>
                <a:gd name="T3" fmla="*/ 197 h 10"/>
                <a:gd name="T4" fmla="*/ 118 w 7"/>
                <a:gd name="T5" fmla="*/ 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">
                  <a:moveTo>
                    <a:pt x="7" y="1"/>
                  </a:moveTo>
                  <a:cubicBezTo>
                    <a:pt x="3" y="0"/>
                    <a:pt x="1" y="6"/>
                    <a:pt x="2" y="10"/>
                  </a:cubicBezTo>
                  <a:cubicBezTo>
                    <a:pt x="0" y="5"/>
                    <a:pt x="1" y="1"/>
                    <a:pt x="7" y="1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0" name="Freeform 369">
              <a:extLst>
                <a:ext uri="{FF2B5EF4-FFF2-40B4-BE49-F238E27FC236}">
                  <a16:creationId xmlns:a16="http://schemas.microsoft.com/office/drawing/2014/main" id="{E20BEDEC-7E0C-42F8-A1BD-594938866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2209"/>
              <a:ext cx="30" cy="19"/>
            </a:xfrm>
            <a:custGeom>
              <a:avLst/>
              <a:gdLst>
                <a:gd name="T0" fmla="*/ 188 w 12"/>
                <a:gd name="T1" fmla="*/ 81 h 7"/>
                <a:gd name="T2" fmla="*/ 0 w 12"/>
                <a:gd name="T3" fmla="*/ 141 h 7"/>
                <a:gd name="T4" fmla="*/ 95 w 12"/>
                <a:gd name="T5" fmla="*/ 22 h 7"/>
                <a:gd name="T6" fmla="*/ 188 w 12"/>
                <a:gd name="T7" fmla="*/ 8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7">
                  <a:moveTo>
                    <a:pt x="12" y="4"/>
                  </a:moveTo>
                  <a:cubicBezTo>
                    <a:pt x="8" y="1"/>
                    <a:pt x="3" y="4"/>
                    <a:pt x="0" y="7"/>
                  </a:cubicBezTo>
                  <a:cubicBezTo>
                    <a:pt x="1" y="4"/>
                    <a:pt x="3" y="1"/>
                    <a:pt x="6" y="1"/>
                  </a:cubicBezTo>
                  <a:cubicBezTo>
                    <a:pt x="9" y="0"/>
                    <a:pt x="11" y="2"/>
                    <a:pt x="12" y="4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1" name="Freeform 370">
              <a:extLst>
                <a:ext uri="{FF2B5EF4-FFF2-40B4-BE49-F238E27FC236}">
                  <a16:creationId xmlns:a16="http://schemas.microsoft.com/office/drawing/2014/main" id="{48815061-9ADB-4BD8-9EAD-C5B88E936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2287"/>
              <a:ext cx="20" cy="24"/>
            </a:xfrm>
            <a:custGeom>
              <a:avLst/>
              <a:gdLst>
                <a:gd name="T0" fmla="*/ 125 w 8"/>
                <a:gd name="T1" fmla="*/ 0 h 9"/>
                <a:gd name="T2" fmla="*/ 50 w 8"/>
                <a:gd name="T3" fmla="*/ 171 h 9"/>
                <a:gd name="T4" fmla="*/ 113 w 8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4" y="1"/>
                    <a:pt x="3" y="5"/>
                    <a:pt x="3" y="9"/>
                  </a:cubicBezTo>
                  <a:cubicBezTo>
                    <a:pt x="0" y="5"/>
                    <a:pt x="4" y="2"/>
                    <a:pt x="7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2" name="Freeform 371">
              <a:extLst>
                <a:ext uri="{FF2B5EF4-FFF2-40B4-BE49-F238E27FC236}">
                  <a16:creationId xmlns:a16="http://schemas.microsoft.com/office/drawing/2014/main" id="{E3BF138C-0246-48E5-93B7-4B8CF5AAE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2215"/>
              <a:ext cx="20" cy="45"/>
            </a:xfrm>
            <a:custGeom>
              <a:avLst/>
              <a:gdLst>
                <a:gd name="T0" fmla="*/ 125 w 8"/>
                <a:gd name="T1" fmla="*/ 0 h 17"/>
                <a:gd name="T2" fmla="*/ 83 w 8"/>
                <a:gd name="T3" fmla="*/ 315 h 17"/>
                <a:gd name="T4" fmla="*/ 113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4" y="3"/>
                    <a:pt x="3" y="13"/>
                    <a:pt x="5" y="17"/>
                  </a:cubicBezTo>
                  <a:cubicBezTo>
                    <a:pt x="3" y="13"/>
                    <a:pt x="0" y="2"/>
                    <a:pt x="7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3" name="Freeform 372">
              <a:extLst>
                <a:ext uri="{FF2B5EF4-FFF2-40B4-BE49-F238E27FC236}">
                  <a16:creationId xmlns:a16="http://schemas.microsoft.com/office/drawing/2014/main" id="{3E6CDDDC-C762-451E-B66B-B66F4CF34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" y="2295"/>
              <a:ext cx="15" cy="45"/>
            </a:xfrm>
            <a:custGeom>
              <a:avLst/>
              <a:gdLst>
                <a:gd name="T0" fmla="*/ 83 w 6"/>
                <a:gd name="T1" fmla="*/ 21 h 17"/>
                <a:gd name="T2" fmla="*/ 33 w 6"/>
                <a:gd name="T3" fmla="*/ 315 h 17"/>
                <a:gd name="T4" fmla="*/ 95 w 6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7">
                  <a:moveTo>
                    <a:pt x="5" y="1"/>
                  </a:moveTo>
                  <a:cubicBezTo>
                    <a:pt x="1" y="6"/>
                    <a:pt x="1" y="11"/>
                    <a:pt x="2" y="17"/>
                  </a:cubicBezTo>
                  <a:cubicBezTo>
                    <a:pt x="1" y="11"/>
                    <a:pt x="0" y="4"/>
                    <a:pt x="6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4" name="Freeform 373">
              <a:extLst>
                <a:ext uri="{FF2B5EF4-FFF2-40B4-BE49-F238E27FC236}">
                  <a16:creationId xmlns:a16="http://schemas.microsoft.com/office/drawing/2014/main" id="{9060E612-3BA9-4CB5-A227-9836D8D80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2353"/>
              <a:ext cx="30" cy="38"/>
            </a:xfrm>
            <a:custGeom>
              <a:avLst/>
              <a:gdLst>
                <a:gd name="T0" fmla="*/ 188 w 12"/>
                <a:gd name="T1" fmla="*/ 38 h 14"/>
                <a:gd name="T2" fmla="*/ 50 w 12"/>
                <a:gd name="T3" fmla="*/ 280 h 14"/>
                <a:gd name="T4" fmla="*/ 33 w 12"/>
                <a:gd name="T5" fmla="*/ 163 h 14"/>
                <a:gd name="T6" fmla="*/ 125 w 12"/>
                <a:gd name="T7" fmla="*/ 3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2" y="2"/>
                  </a:moveTo>
                  <a:cubicBezTo>
                    <a:pt x="6" y="0"/>
                    <a:pt x="3" y="11"/>
                    <a:pt x="3" y="14"/>
                  </a:cubicBezTo>
                  <a:cubicBezTo>
                    <a:pt x="0" y="13"/>
                    <a:pt x="1" y="10"/>
                    <a:pt x="2" y="8"/>
                  </a:cubicBezTo>
                  <a:cubicBezTo>
                    <a:pt x="4" y="5"/>
                    <a:pt x="7" y="5"/>
                    <a:pt x="8" y="2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95" name="Freeform 374">
              <a:extLst>
                <a:ext uri="{FF2B5EF4-FFF2-40B4-BE49-F238E27FC236}">
                  <a16:creationId xmlns:a16="http://schemas.microsoft.com/office/drawing/2014/main" id="{E4C5FE0E-BB18-4F48-BF59-119FAE7B1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2319"/>
              <a:ext cx="23" cy="29"/>
            </a:xfrm>
            <a:custGeom>
              <a:avLst/>
              <a:gdLst>
                <a:gd name="T0" fmla="*/ 151 w 9"/>
                <a:gd name="T1" fmla="*/ 0 h 11"/>
                <a:gd name="T2" fmla="*/ 20 w 9"/>
                <a:gd name="T3" fmla="*/ 200 h 11"/>
                <a:gd name="T4" fmla="*/ 130 w 9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5" y="1"/>
                    <a:pt x="0" y="8"/>
                    <a:pt x="1" y="11"/>
                  </a:cubicBezTo>
                  <a:cubicBezTo>
                    <a:pt x="0" y="7"/>
                    <a:pt x="4" y="1"/>
                    <a:pt x="8" y="0"/>
                  </a:cubicBezTo>
                </a:path>
              </a:pathLst>
            </a:custGeom>
            <a:solidFill>
              <a:srgbClr val="ED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99" name="Group 375">
            <a:extLst>
              <a:ext uri="{FF2B5EF4-FFF2-40B4-BE49-F238E27FC236}">
                <a16:creationId xmlns:a16="http://schemas.microsoft.com/office/drawing/2014/main" id="{4BE1C552-C22C-4D64-A729-F8985247D0F0}"/>
              </a:ext>
            </a:extLst>
          </p:cNvPr>
          <p:cNvGrpSpPr>
            <a:grpSpLocks/>
          </p:cNvGrpSpPr>
          <p:nvPr/>
        </p:nvGrpSpPr>
        <p:grpSpPr bwMode="auto">
          <a:xfrm>
            <a:off x="9645650" y="5680075"/>
            <a:ext cx="430213" cy="612775"/>
            <a:chOff x="748" y="3530"/>
            <a:chExt cx="271" cy="386"/>
          </a:xfrm>
        </p:grpSpPr>
        <p:sp>
          <p:nvSpPr>
            <p:cNvPr id="45104" name="Freeform 376">
              <a:extLst>
                <a:ext uri="{FF2B5EF4-FFF2-40B4-BE49-F238E27FC236}">
                  <a16:creationId xmlns:a16="http://schemas.microsoft.com/office/drawing/2014/main" id="{56AC04E8-EC70-435E-A7DD-D3E78594C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3858"/>
              <a:ext cx="114" cy="33"/>
            </a:xfrm>
            <a:custGeom>
              <a:avLst/>
              <a:gdLst>
                <a:gd name="T0" fmla="*/ 0 w 50"/>
                <a:gd name="T1" fmla="*/ 144 h 14"/>
                <a:gd name="T2" fmla="*/ 308 w 50"/>
                <a:gd name="T3" fmla="*/ 134 h 14"/>
                <a:gd name="T4" fmla="*/ 593 w 50"/>
                <a:gd name="T5" fmla="*/ 50 h 14"/>
                <a:gd name="T6" fmla="*/ 308 w 50"/>
                <a:gd name="T7" fmla="*/ 94 h 14"/>
                <a:gd name="T8" fmla="*/ 178 w 50"/>
                <a:gd name="T9" fmla="*/ 78 h 14"/>
                <a:gd name="T10" fmla="*/ 25 w 50"/>
                <a:gd name="T11" fmla="*/ 134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4">
                  <a:moveTo>
                    <a:pt x="0" y="11"/>
                  </a:moveTo>
                  <a:cubicBezTo>
                    <a:pt x="7" y="14"/>
                    <a:pt x="18" y="9"/>
                    <a:pt x="26" y="10"/>
                  </a:cubicBezTo>
                  <a:cubicBezTo>
                    <a:pt x="36" y="11"/>
                    <a:pt x="40" y="5"/>
                    <a:pt x="50" y="4"/>
                  </a:cubicBezTo>
                  <a:cubicBezTo>
                    <a:pt x="43" y="0"/>
                    <a:pt x="34" y="6"/>
                    <a:pt x="26" y="7"/>
                  </a:cubicBezTo>
                  <a:cubicBezTo>
                    <a:pt x="23" y="7"/>
                    <a:pt x="19" y="5"/>
                    <a:pt x="15" y="6"/>
                  </a:cubicBezTo>
                  <a:cubicBezTo>
                    <a:pt x="10" y="7"/>
                    <a:pt x="7" y="10"/>
                    <a:pt x="2" y="10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Freeform 377">
              <a:extLst>
                <a:ext uri="{FF2B5EF4-FFF2-40B4-BE49-F238E27FC236}">
                  <a16:creationId xmlns:a16="http://schemas.microsoft.com/office/drawing/2014/main" id="{BBCAAF7D-7CD6-493B-AD5E-B06284A2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3530"/>
              <a:ext cx="271" cy="386"/>
            </a:xfrm>
            <a:custGeom>
              <a:avLst/>
              <a:gdLst>
                <a:gd name="T0" fmla="*/ 1405 w 119"/>
                <a:gd name="T1" fmla="*/ 430 h 159"/>
                <a:gd name="T2" fmla="*/ 1145 w 119"/>
                <a:gd name="T3" fmla="*/ 1313 h 159"/>
                <a:gd name="T4" fmla="*/ 1064 w 119"/>
                <a:gd name="T5" fmla="*/ 1714 h 159"/>
                <a:gd name="T6" fmla="*/ 922 w 119"/>
                <a:gd name="T7" fmla="*/ 2034 h 159"/>
                <a:gd name="T8" fmla="*/ 711 w 119"/>
                <a:gd name="T9" fmla="*/ 2105 h 159"/>
                <a:gd name="T10" fmla="*/ 483 w 119"/>
                <a:gd name="T11" fmla="*/ 2275 h 159"/>
                <a:gd name="T12" fmla="*/ 296 w 119"/>
                <a:gd name="T13" fmla="*/ 2064 h 159"/>
                <a:gd name="T14" fmla="*/ 82 w 119"/>
                <a:gd name="T15" fmla="*/ 1874 h 159"/>
                <a:gd name="T16" fmla="*/ 105 w 119"/>
                <a:gd name="T17" fmla="*/ 1561 h 159"/>
                <a:gd name="T18" fmla="*/ 130 w 119"/>
                <a:gd name="T19" fmla="*/ 1185 h 159"/>
                <a:gd name="T20" fmla="*/ 239 w 119"/>
                <a:gd name="T21" fmla="*/ 932 h 159"/>
                <a:gd name="T22" fmla="*/ 435 w 119"/>
                <a:gd name="T23" fmla="*/ 842 h 159"/>
                <a:gd name="T24" fmla="*/ 565 w 119"/>
                <a:gd name="T25" fmla="*/ 672 h 159"/>
                <a:gd name="T26" fmla="*/ 779 w 119"/>
                <a:gd name="T27" fmla="*/ 289 h 159"/>
                <a:gd name="T28" fmla="*/ 629 w 119"/>
                <a:gd name="T29" fmla="*/ 211 h 159"/>
                <a:gd name="T30" fmla="*/ 1109 w 119"/>
                <a:gd name="T31" fmla="*/ 100 h 159"/>
                <a:gd name="T32" fmla="*/ 1405 w 119"/>
                <a:gd name="T33" fmla="*/ 430 h 1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9" h="159">
                  <a:moveTo>
                    <a:pt x="119" y="30"/>
                  </a:moveTo>
                  <a:cubicBezTo>
                    <a:pt x="90" y="12"/>
                    <a:pt x="90" y="72"/>
                    <a:pt x="97" y="92"/>
                  </a:cubicBezTo>
                  <a:cubicBezTo>
                    <a:pt x="105" y="111"/>
                    <a:pt x="93" y="118"/>
                    <a:pt x="90" y="120"/>
                  </a:cubicBezTo>
                  <a:cubicBezTo>
                    <a:pt x="86" y="121"/>
                    <a:pt x="84" y="136"/>
                    <a:pt x="78" y="142"/>
                  </a:cubicBezTo>
                  <a:cubicBezTo>
                    <a:pt x="71" y="148"/>
                    <a:pt x="60" y="147"/>
                    <a:pt x="60" y="147"/>
                  </a:cubicBezTo>
                  <a:cubicBezTo>
                    <a:pt x="57" y="153"/>
                    <a:pt x="50" y="159"/>
                    <a:pt x="41" y="159"/>
                  </a:cubicBezTo>
                  <a:cubicBezTo>
                    <a:pt x="33" y="159"/>
                    <a:pt x="25" y="144"/>
                    <a:pt x="25" y="144"/>
                  </a:cubicBezTo>
                  <a:cubicBezTo>
                    <a:pt x="25" y="144"/>
                    <a:pt x="15" y="144"/>
                    <a:pt x="7" y="131"/>
                  </a:cubicBezTo>
                  <a:cubicBezTo>
                    <a:pt x="0" y="118"/>
                    <a:pt x="9" y="109"/>
                    <a:pt x="9" y="109"/>
                  </a:cubicBezTo>
                  <a:cubicBezTo>
                    <a:pt x="2" y="102"/>
                    <a:pt x="5" y="86"/>
                    <a:pt x="11" y="83"/>
                  </a:cubicBezTo>
                  <a:cubicBezTo>
                    <a:pt x="18" y="80"/>
                    <a:pt x="15" y="71"/>
                    <a:pt x="20" y="65"/>
                  </a:cubicBezTo>
                  <a:cubicBezTo>
                    <a:pt x="25" y="59"/>
                    <a:pt x="37" y="59"/>
                    <a:pt x="37" y="59"/>
                  </a:cubicBezTo>
                  <a:cubicBezTo>
                    <a:pt x="37" y="59"/>
                    <a:pt x="39" y="49"/>
                    <a:pt x="48" y="47"/>
                  </a:cubicBezTo>
                  <a:cubicBezTo>
                    <a:pt x="58" y="45"/>
                    <a:pt x="69" y="29"/>
                    <a:pt x="66" y="20"/>
                  </a:cubicBezTo>
                  <a:cubicBezTo>
                    <a:pt x="64" y="11"/>
                    <a:pt x="53" y="15"/>
                    <a:pt x="53" y="15"/>
                  </a:cubicBezTo>
                  <a:cubicBezTo>
                    <a:pt x="53" y="15"/>
                    <a:pt x="70" y="0"/>
                    <a:pt x="94" y="7"/>
                  </a:cubicBezTo>
                  <a:cubicBezTo>
                    <a:pt x="117" y="14"/>
                    <a:pt x="119" y="30"/>
                    <a:pt x="119" y="30"/>
                  </a:cubicBezTo>
                  <a:close/>
                </a:path>
              </a:pathLst>
            </a:custGeom>
            <a:solidFill>
              <a:srgbClr val="E6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6" name="Freeform 378">
              <a:extLst>
                <a:ext uri="{FF2B5EF4-FFF2-40B4-BE49-F238E27FC236}">
                  <a16:creationId xmlns:a16="http://schemas.microsoft.com/office/drawing/2014/main" id="{07DD7F61-714B-448A-9BBB-3854FF509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3556"/>
              <a:ext cx="271" cy="360"/>
            </a:xfrm>
            <a:custGeom>
              <a:avLst/>
              <a:gdLst>
                <a:gd name="T0" fmla="*/ 629 w 119"/>
                <a:gd name="T1" fmla="*/ 58 h 148"/>
                <a:gd name="T2" fmla="*/ 779 w 119"/>
                <a:gd name="T3" fmla="*/ 131 h 148"/>
                <a:gd name="T4" fmla="*/ 565 w 119"/>
                <a:gd name="T5" fmla="*/ 521 h 148"/>
                <a:gd name="T6" fmla="*/ 435 w 119"/>
                <a:gd name="T7" fmla="*/ 693 h 148"/>
                <a:gd name="T8" fmla="*/ 239 w 119"/>
                <a:gd name="T9" fmla="*/ 776 h 148"/>
                <a:gd name="T10" fmla="*/ 130 w 119"/>
                <a:gd name="T11" fmla="*/ 1036 h 148"/>
                <a:gd name="T12" fmla="*/ 105 w 119"/>
                <a:gd name="T13" fmla="*/ 1408 h 148"/>
                <a:gd name="T14" fmla="*/ 82 w 119"/>
                <a:gd name="T15" fmla="*/ 1727 h 148"/>
                <a:gd name="T16" fmla="*/ 296 w 119"/>
                <a:gd name="T17" fmla="*/ 1917 h 148"/>
                <a:gd name="T18" fmla="*/ 483 w 119"/>
                <a:gd name="T19" fmla="*/ 2131 h 148"/>
                <a:gd name="T20" fmla="*/ 711 w 119"/>
                <a:gd name="T21" fmla="*/ 1958 h 148"/>
                <a:gd name="T22" fmla="*/ 922 w 119"/>
                <a:gd name="T23" fmla="*/ 1888 h 148"/>
                <a:gd name="T24" fmla="*/ 1064 w 119"/>
                <a:gd name="T25" fmla="*/ 1569 h 148"/>
                <a:gd name="T26" fmla="*/ 1145 w 119"/>
                <a:gd name="T27" fmla="*/ 1165 h 148"/>
                <a:gd name="T28" fmla="*/ 1405 w 119"/>
                <a:gd name="T29" fmla="*/ 272 h 1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9" h="148">
                  <a:moveTo>
                    <a:pt x="53" y="4"/>
                  </a:moveTo>
                  <a:cubicBezTo>
                    <a:pt x="53" y="4"/>
                    <a:pt x="64" y="0"/>
                    <a:pt x="66" y="9"/>
                  </a:cubicBezTo>
                  <a:cubicBezTo>
                    <a:pt x="69" y="18"/>
                    <a:pt x="58" y="34"/>
                    <a:pt x="48" y="36"/>
                  </a:cubicBezTo>
                  <a:cubicBezTo>
                    <a:pt x="39" y="38"/>
                    <a:pt x="37" y="48"/>
                    <a:pt x="37" y="48"/>
                  </a:cubicBezTo>
                  <a:cubicBezTo>
                    <a:pt x="37" y="48"/>
                    <a:pt x="25" y="48"/>
                    <a:pt x="20" y="54"/>
                  </a:cubicBezTo>
                  <a:cubicBezTo>
                    <a:pt x="15" y="60"/>
                    <a:pt x="18" y="69"/>
                    <a:pt x="11" y="72"/>
                  </a:cubicBezTo>
                  <a:cubicBezTo>
                    <a:pt x="5" y="75"/>
                    <a:pt x="2" y="91"/>
                    <a:pt x="9" y="98"/>
                  </a:cubicBezTo>
                  <a:cubicBezTo>
                    <a:pt x="9" y="98"/>
                    <a:pt x="0" y="107"/>
                    <a:pt x="7" y="120"/>
                  </a:cubicBezTo>
                  <a:cubicBezTo>
                    <a:pt x="15" y="133"/>
                    <a:pt x="25" y="133"/>
                    <a:pt x="25" y="133"/>
                  </a:cubicBezTo>
                  <a:cubicBezTo>
                    <a:pt x="25" y="133"/>
                    <a:pt x="33" y="148"/>
                    <a:pt x="41" y="148"/>
                  </a:cubicBezTo>
                  <a:cubicBezTo>
                    <a:pt x="50" y="148"/>
                    <a:pt x="57" y="142"/>
                    <a:pt x="60" y="136"/>
                  </a:cubicBezTo>
                  <a:cubicBezTo>
                    <a:pt x="60" y="136"/>
                    <a:pt x="71" y="137"/>
                    <a:pt x="78" y="131"/>
                  </a:cubicBezTo>
                  <a:cubicBezTo>
                    <a:pt x="84" y="125"/>
                    <a:pt x="86" y="110"/>
                    <a:pt x="90" y="109"/>
                  </a:cubicBezTo>
                  <a:cubicBezTo>
                    <a:pt x="93" y="107"/>
                    <a:pt x="105" y="100"/>
                    <a:pt x="97" y="81"/>
                  </a:cubicBezTo>
                  <a:cubicBezTo>
                    <a:pt x="90" y="61"/>
                    <a:pt x="90" y="1"/>
                    <a:pt x="119" y="19"/>
                  </a:cubicBezTo>
                </a:path>
              </a:pathLst>
            </a:custGeom>
            <a:noFill/>
            <a:ln w="1111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Freeform 379">
              <a:extLst>
                <a:ext uri="{FF2B5EF4-FFF2-40B4-BE49-F238E27FC236}">
                  <a16:creationId xmlns:a16="http://schemas.microsoft.com/office/drawing/2014/main" id="{2EC0437A-22E9-4E9D-A216-2E97FA1FC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" y="3664"/>
              <a:ext cx="30" cy="38"/>
            </a:xfrm>
            <a:custGeom>
              <a:avLst/>
              <a:gdLst>
                <a:gd name="T0" fmla="*/ 0 w 13"/>
                <a:gd name="T1" fmla="*/ 78 h 16"/>
                <a:gd name="T2" fmla="*/ 159 w 13"/>
                <a:gd name="T3" fmla="*/ 214 h 16"/>
                <a:gd name="T4" fmla="*/ 74 w 13"/>
                <a:gd name="T5" fmla="*/ 0 h 16"/>
                <a:gd name="T6" fmla="*/ 48 w 13"/>
                <a:gd name="T7" fmla="*/ 40 h 16"/>
                <a:gd name="T8" fmla="*/ 12 w 13"/>
                <a:gd name="T9" fmla="*/ 5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6"/>
                  </a:moveTo>
                  <a:cubicBezTo>
                    <a:pt x="6" y="4"/>
                    <a:pt x="10" y="11"/>
                    <a:pt x="13" y="16"/>
                  </a:cubicBezTo>
                  <a:cubicBezTo>
                    <a:pt x="9" y="12"/>
                    <a:pt x="7" y="5"/>
                    <a:pt x="6" y="0"/>
                  </a:cubicBezTo>
                  <a:cubicBezTo>
                    <a:pt x="6" y="1"/>
                    <a:pt x="5" y="3"/>
                    <a:pt x="4" y="3"/>
                  </a:cubicBezTo>
                  <a:cubicBezTo>
                    <a:pt x="3" y="4"/>
                    <a:pt x="2" y="4"/>
                    <a:pt x="1" y="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Freeform 380">
              <a:extLst>
                <a:ext uri="{FF2B5EF4-FFF2-40B4-BE49-F238E27FC236}">
                  <a16:creationId xmlns:a16="http://schemas.microsoft.com/office/drawing/2014/main" id="{A74CFF53-9395-4F0D-8155-2DD7F97DD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3846"/>
              <a:ext cx="48" cy="45"/>
            </a:xfrm>
            <a:custGeom>
              <a:avLst/>
              <a:gdLst>
                <a:gd name="T0" fmla="*/ 167 w 21"/>
                <a:gd name="T1" fmla="*/ 253 h 19"/>
                <a:gd name="T2" fmla="*/ 142 w 21"/>
                <a:gd name="T3" fmla="*/ 95 h 19"/>
                <a:gd name="T4" fmla="*/ 0 w 21"/>
                <a:gd name="T5" fmla="*/ 28 h 19"/>
                <a:gd name="T6" fmla="*/ 158 w 21"/>
                <a:gd name="T7" fmla="*/ 78 h 19"/>
                <a:gd name="T8" fmla="*/ 194 w 21"/>
                <a:gd name="T9" fmla="*/ 156 h 19"/>
                <a:gd name="T10" fmla="*/ 251 w 21"/>
                <a:gd name="T11" fmla="*/ 213 h 19"/>
                <a:gd name="T12" fmla="*/ 178 w 21"/>
                <a:gd name="T13" fmla="*/ 253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9">
                  <a:moveTo>
                    <a:pt x="14" y="19"/>
                  </a:moveTo>
                  <a:cubicBezTo>
                    <a:pt x="15" y="14"/>
                    <a:pt x="15" y="11"/>
                    <a:pt x="12" y="7"/>
                  </a:cubicBezTo>
                  <a:cubicBezTo>
                    <a:pt x="10" y="4"/>
                    <a:pt x="5" y="1"/>
                    <a:pt x="0" y="2"/>
                  </a:cubicBezTo>
                  <a:cubicBezTo>
                    <a:pt x="5" y="0"/>
                    <a:pt x="10" y="2"/>
                    <a:pt x="13" y="6"/>
                  </a:cubicBezTo>
                  <a:cubicBezTo>
                    <a:pt x="14" y="8"/>
                    <a:pt x="15" y="10"/>
                    <a:pt x="16" y="12"/>
                  </a:cubicBezTo>
                  <a:cubicBezTo>
                    <a:pt x="17" y="14"/>
                    <a:pt x="19" y="15"/>
                    <a:pt x="21" y="16"/>
                  </a:cubicBezTo>
                  <a:cubicBezTo>
                    <a:pt x="19" y="16"/>
                    <a:pt x="16" y="19"/>
                    <a:pt x="15" y="19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Freeform 381">
              <a:extLst>
                <a:ext uri="{FF2B5EF4-FFF2-40B4-BE49-F238E27FC236}">
                  <a16:creationId xmlns:a16="http://schemas.microsoft.com/office/drawing/2014/main" id="{1D323413-D190-4B27-A89C-FE09316C4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3788"/>
              <a:ext cx="50" cy="26"/>
            </a:xfrm>
            <a:custGeom>
              <a:avLst/>
              <a:gdLst>
                <a:gd name="T0" fmla="*/ 0 w 22"/>
                <a:gd name="T1" fmla="*/ 66 h 11"/>
                <a:gd name="T2" fmla="*/ 45 w 22"/>
                <a:gd name="T3" fmla="*/ 28 h 11"/>
                <a:gd name="T4" fmla="*/ 130 w 22"/>
                <a:gd name="T5" fmla="*/ 40 h 11"/>
                <a:gd name="T6" fmla="*/ 259 w 22"/>
                <a:gd name="T7" fmla="*/ 144 h 11"/>
                <a:gd name="T8" fmla="*/ 202 w 22"/>
                <a:gd name="T9" fmla="*/ 40 h 11"/>
                <a:gd name="T10" fmla="*/ 118 w 22"/>
                <a:gd name="T11" fmla="*/ 12 h 11"/>
                <a:gd name="T12" fmla="*/ 45 w 22"/>
                <a:gd name="T13" fmla="*/ 28 h 11"/>
                <a:gd name="T14" fmla="*/ 0 w 22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2" h="11">
                  <a:moveTo>
                    <a:pt x="0" y="5"/>
                  </a:moveTo>
                  <a:cubicBezTo>
                    <a:pt x="1" y="5"/>
                    <a:pt x="3" y="3"/>
                    <a:pt x="4" y="2"/>
                  </a:cubicBezTo>
                  <a:cubicBezTo>
                    <a:pt x="6" y="2"/>
                    <a:pt x="9" y="2"/>
                    <a:pt x="11" y="3"/>
                  </a:cubicBezTo>
                  <a:cubicBezTo>
                    <a:pt x="16" y="3"/>
                    <a:pt x="20" y="6"/>
                    <a:pt x="22" y="11"/>
                  </a:cubicBezTo>
                  <a:cubicBezTo>
                    <a:pt x="21" y="8"/>
                    <a:pt x="20" y="5"/>
                    <a:pt x="17" y="3"/>
                  </a:cubicBezTo>
                  <a:cubicBezTo>
                    <a:pt x="15" y="2"/>
                    <a:pt x="12" y="1"/>
                    <a:pt x="10" y="1"/>
                  </a:cubicBezTo>
                  <a:cubicBezTo>
                    <a:pt x="8" y="1"/>
                    <a:pt x="6" y="1"/>
                    <a:pt x="4" y="2"/>
                  </a:cubicBezTo>
                  <a:cubicBezTo>
                    <a:pt x="2" y="2"/>
                    <a:pt x="1" y="2"/>
                    <a:pt x="0" y="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Freeform 382">
              <a:extLst>
                <a:ext uri="{FF2B5EF4-FFF2-40B4-BE49-F238E27FC236}">
                  <a16:creationId xmlns:a16="http://schemas.microsoft.com/office/drawing/2014/main" id="{973FE4FE-1BCE-4994-BFC5-84F00A6CC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3768"/>
              <a:ext cx="27" cy="27"/>
            </a:xfrm>
            <a:custGeom>
              <a:avLst/>
              <a:gdLst>
                <a:gd name="T0" fmla="*/ 0 w 12"/>
                <a:gd name="T1" fmla="*/ 133 h 11"/>
                <a:gd name="T2" fmla="*/ 126 w 12"/>
                <a:gd name="T3" fmla="*/ 0 h 11"/>
                <a:gd name="T4" fmla="*/ 117 w 12"/>
                <a:gd name="T5" fmla="*/ 91 h 11"/>
                <a:gd name="T6" fmla="*/ 72 w 12"/>
                <a:gd name="T7" fmla="*/ 162 h 11"/>
                <a:gd name="T8" fmla="*/ 36 w 12"/>
                <a:gd name="T9" fmla="*/ 15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9"/>
                  </a:moveTo>
                  <a:cubicBezTo>
                    <a:pt x="5" y="11"/>
                    <a:pt x="12" y="5"/>
                    <a:pt x="11" y="0"/>
                  </a:cubicBezTo>
                  <a:cubicBezTo>
                    <a:pt x="11" y="2"/>
                    <a:pt x="11" y="4"/>
                    <a:pt x="10" y="6"/>
                  </a:cubicBezTo>
                  <a:cubicBezTo>
                    <a:pt x="8" y="8"/>
                    <a:pt x="6" y="8"/>
                    <a:pt x="6" y="11"/>
                  </a:cubicBezTo>
                  <a:cubicBezTo>
                    <a:pt x="5" y="11"/>
                    <a:pt x="4" y="10"/>
                    <a:pt x="3" y="10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Freeform 383">
              <a:extLst>
                <a:ext uri="{FF2B5EF4-FFF2-40B4-BE49-F238E27FC236}">
                  <a16:creationId xmlns:a16="http://schemas.microsoft.com/office/drawing/2014/main" id="{B0A92199-7EA1-4C88-AE33-FD4883A61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3744"/>
              <a:ext cx="55" cy="44"/>
            </a:xfrm>
            <a:custGeom>
              <a:avLst/>
              <a:gdLst>
                <a:gd name="T0" fmla="*/ 0 w 24"/>
                <a:gd name="T1" fmla="*/ 103 h 18"/>
                <a:gd name="T2" fmla="*/ 179 w 24"/>
                <a:gd name="T3" fmla="*/ 59 h 18"/>
                <a:gd name="T4" fmla="*/ 277 w 24"/>
                <a:gd name="T5" fmla="*/ 264 h 18"/>
                <a:gd name="T6" fmla="*/ 264 w 24"/>
                <a:gd name="T7" fmla="*/ 120 h 18"/>
                <a:gd name="T8" fmla="*/ 158 w 24"/>
                <a:gd name="T9" fmla="*/ 29 h 18"/>
                <a:gd name="T10" fmla="*/ 11 w 24"/>
                <a:gd name="T11" fmla="*/ 103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0" y="7"/>
                  </a:moveTo>
                  <a:cubicBezTo>
                    <a:pt x="4" y="4"/>
                    <a:pt x="8" y="1"/>
                    <a:pt x="15" y="4"/>
                  </a:cubicBezTo>
                  <a:cubicBezTo>
                    <a:pt x="19" y="7"/>
                    <a:pt x="23" y="12"/>
                    <a:pt x="23" y="18"/>
                  </a:cubicBezTo>
                  <a:cubicBezTo>
                    <a:pt x="23" y="14"/>
                    <a:pt x="24" y="11"/>
                    <a:pt x="22" y="8"/>
                  </a:cubicBezTo>
                  <a:cubicBezTo>
                    <a:pt x="20" y="5"/>
                    <a:pt x="16" y="3"/>
                    <a:pt x="13" y="2"/>
                  </a:cubicBezTo>
                  <a:cubicBezTo>
                    <a:pt x="7" y="0"/>
                    <a:pt x="4" y="2"/>
                    <a:pt x="1" y="7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Freeform 384">
              <a:extLst>
                <a:ext uri="{FF2B5EF4-FFF2-40B4-BE49-F238E27FC236}">
                  <a16:creationId xmlns:a16="http://schemas.microsoft.com/office/drawing/2014/main" id="{5304F98A-5578-4B54-868E-E2492334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3809"/>
              <a:ext cx="14" cy="59"/>
            </a:xfrm>
            <a:custGeom>
              <a:avLst/>
              <a:gdLst>
                <a:gd name="T0" fmla="*/ 37 w 6"/>
                <a:gd name="T1" fmla="*/ 285 h 24"/>
                <a:gd name="T2" fmla="*/ 77 w 6"/>
                <a:gd name="T3" fmla="*/ 0 h 24"/>
                <a:gd name="T4" fmla="*/ 37 w 6"/>
                <a:gd name="T5" fmla="*/ 182 h 24"/>
                <a:gd name="T6" fmla="*/ 77 w 6"/>
                <a:gd name="T7" fmla="*/ 356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4">
                  <a:moveTo>
                    <a:pt x="3" y="19"/>
                  </a:moveTo>
                  <a:cubicBezTo>
                    <a:pt x="0" y="11"/>
                    <a:pt x="1" y="4"/>
                    <a:pt x="6" y="0"/>
                  </a:cubicBezTo>
                  <a:cubicBezTo>
                    <a:pt x="3" y="3"/>
                    <a:pt x="2" y="8"/>
                    <a:pt x="3" y="12"/>
                  </a:cubicBezTo>
                  <a:cubicBezTo>
                    <a:pt x="4" y="16"/>
                    <a:pt x="6" y="20"/>
                    <a:pt x="6" y="2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Freeform 385">
              <a:extLst>
                <a:ext uri="{FF2B5EF4-FFF2-40B4-BE49-F238E27FC236}">
                  <a16:creationId xmlns:a16="http://schemas.microsoft.com/office/drawing/2014/main" id="{1B5AE9C3-532F-4241-812E-2439362ED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724"/>
              <a:ext cx="62" cy="42"/>
            </a:xfrm>
            <a:custGeom>
              <a:avLst/>
              <a:gdLst>
                <a:gd name="T0" fmla="*/ 0 w 27"/>
                <a:gd name="T1" fmla="*/ 166 h 17"/>
                <a:gd name="T2" fmla="*/ 216 w 27"/>
                <a:gd name="T3" fmla="*/ 166 h 17"/>
                <a:gd name="T4" fmla="*/ 317 w 27"/>
                <a:gd name="T5" fmla="*/ 0 h 17"/>
                <a:gd name="T6" fmla="*/ 207 w 27"/>
                <a:gd name="T7" fmla="*/ 166 h 17"/>
                <a:gd name="T8" fmla="*/ 147 w 27"/>
                <a:gd name="T9" fmla="*/ 212 h 17"/>
                <a:gd name="T10" fmla="*/ 73 w 27"/>
                <a:gd name="T11" fmla="*/ 225 h 17"/>
                <a:gd name="T12" fmla="*/ 73 w 27"/>
                <a:gd name="T13" fmla="*/ 257 h 17"/>
                <a:gd name="T14" fmla="*/ 48 w 27"/>
                <a:gd name="T15" fmla="*/ 212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7">
                  <a:moveTo>
                    <a:pt x="0" y="11"/>
                  </a:moveTo>
                  <a:cubicBezTo>
                    <a:pt x="4" y="15"/>
                    <a:pt x="14" y="13"/>
                    <a:pt x="18" y="11"/>
                  </a:cubicBezTo>
                  <a:cubicBezTo>
                    <a:pt x="21" y="9"/>
                    <a:pt x="27" y="4"/>
                    <a:pt x="26" y="0"/>
                  </a:cubicBezTo>
                  <a:cubicBezTo>
                    <a:pt x="26" y="6"/>
                    <a:pt x="22" y="9"/>
                    <a:pt x="17" y="11"/>
                  </a:cubicBezTo>
                  <a:cubicBezTo>
                    <a:pt x="16" y="12"/>
                    <a:pt x="14" y="13"/>
                    <a:pt x="12" y="14"/>
                  </a:cubicBezTo>
                  <a:cubicBezTo>
                    <a:pt x="10" y="15"/>
                    <a:pt x="8" y="14"/>
                    <a:pt x="6" y="15"/>
                  </a:cubicBezTo>
                  <a:cubicBezTo>
                    <a:pt x="6" y="16"/>
                    <a:pt x="6" y="17"/>
                    <a:pt x="6" y="17"/>
                  </a:cubicBezTo>
                  <a:cubicBezTo>
                    <a:pt x="5" y="16"/>
                    <a:pt x="5" y="15"/>
                    <a:pt x="4" y="14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Freeform 386">
              <a:extLst>
                <a:ext uri="{FF2B5EF4-FFF2-40B4-BE49-F238E27FC236}">
                  <a16:creationId xmlns:a16="http://schemas.microsoft.com/office/drawing/2014/main" id="{CBE1B3AC-E46A-41F9-9F1C-AFE888789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3811"/>
              <a:ext cx="39" cy="18"/>
            </a:xfrm>
            <a:custGeom>
              <a:avLst/>
              <a:gdLst>
                <a:gd name="T0" fmla="*/ 204 w 17"/>
                <a:gd name="T1" fmla="*/ 33 h 7"/>
                <a:gd name="T2" fmla="*/ 110 w 17"/>
                <a:gd name="T3" fmla="*/ 54 h 7"/>
                <a:gd name="T4" fmla="*/ 0 w 17"/>
                <a:gd name="T5" fmla="*/ 0 h 7"/>
                <a:gd name="T6" fmla="*/ 94 w 17"/>
                <a:gd name="T7" fmla="*/ 100 h 7"/>
                <a:gd name="T8" fmla="*/ 204 w 17"/>
                <a:gd name="T9" fmla="*/ 3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7">
                  <a:moveTo>
                    <a:pt x="17" y="2"/>
                  </a:moveTo>
                  <a:cubicBezTo>
                    <a:pt x="15" y="2"/>
                    <a:pt x="12" y="3"/>
                    <a:pt x="9" y="3"/>
                  </a:cubicBezTo>
                  <a:cubicBezTo>
                    <a:pt x="6" y="4"/>
                    <a:pt x="3" y="2"/>
                    <a:pt x="0" y="0"/>
                  </a:cubicBezTo>
                  <a:cubicBezTo>
                    <a:pt x="3" y="2"/>
                    <a:pt x="5" y="4"/>
                    <a:pt x="8" y="6"/>
                  </a:cubicBezTo>
                  <a:cubicBezTo>
                    <a:pt x="12" y="7"/>
                    <a:pt x="14" y="5"/>
                    <a:pt x="17" y="2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Freeform 387">
              <a:extLst>
                <a:ext uri="{FF2B5EF4-FFF2-40B4-BE49-F238E27FC236}">
                  <a16:creationId xmlns:a16="http://schemas.microsoft.com/office/drawing/2014/main" id="{A9E72D60-A4DE-4BF6-9CDC-DE9157A90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" y="3722"/>
              <a:ext cx="24" cy="22"/>
            </a:xfrm>
            <a:custGeom>
              <a:avLst/>
              <a:gdLst>
                <a:gd name="T0" fmla="*/ 0 w 10"/>
                <a:gd name="T1" fmla="*/ 42 h 9"/>
                <a:gd name="T2" fmla="*/ 12 w 10"/>
                <a:gd name="T3" fmla="*/ 0 h 9"/>
                <a:gd name="T4" fmla="*/ 70 w 10"/>
                <a:gd name="T5" fmla="*/ 59 h 9"/>
                <a:gd name="T6" fmla="*/ 139 w 10"/>
                <a:gd name="T7" fmla="*/ 132 h 9"/>
                <a:gd name="T8" fmla="*/ 0 w 10"/>
                <a:gd name="T9" fmla="*/ 4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3"/>
                  </a:moveTo>
                  <a:cubicBezTo>
                    <a:pt x="1" y="2"/>
                    <a:pt x="1" y="0"/>
                    <a:pt x="1" y="0"/>
                  </a:cubicBezTo>
                  <a:cubicBezTo>
                    <a:pt x="1" y="1"/>
                    <a:pt x="3" y="3"/>
                    <a:pt x="5" y="4"/>
                  </a:cubicBezTo>
                  <a:cubicBezTo>
                    <a:pt x="7" y="5"/>
                    <a:pt x="8" y="7"/>
                    <a:pt x="10" y="9"/>
                  </a:cubicBezTo>
                  <a:cubicBezTo>
                    <a:pt x="6" y="7"/>
                    <a:pt x="4" y="3"/>
                    <a:pt x="0" y="3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6" name="Freeform 388">
              <a:extLst>
                <a:ext uri="{FF2B5EF4-FFF2-40B4-BE49-F238E27FC236}">
                  <a16:creationId xmlns:a16="http://schemas.microsoft.com/office/drawing/2014/main" id="{90F8D9A1-D3A6-4E60-A25D-1A5542B81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3843"/>
              <a:ext cx="32" cy="48"/>
            </a:xfrm>
            <a:custGeom>
              <a:avLst/>
              <a:gdLst>
                <a:gd name="T0" fmla="*/ 0 w 14"/>
                <a:gd name="T1" fmla="*/ 168 h 20"/>
                <a:gd name="T2" fmla="*/ 167 w 14"/>
                <a:gd name="T3" fmla="*/ 0 h 20"/>
                <a:gd name="T4" fmla="*/ 121 w 14"/>
                <a:gd name="T5" fmla="*/ 139 h 20"/>
                <a:gd name="T6" fmla="*/ 110 w 14"/>
                <a:gd name="T7" fmla="*/ 276 h 20"/>
                <a:gd name="T8" fmla="*/ 57 w 14"/>
                <a:gd name="T9" fmla="*/ 20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20">
                  <a:moveTo>
                    <a:pt x="0" y="12"/>
                  </a:moveTo>
                  <a:cubicBezTo>
                    <a:pt x="9" y="15"/>
                    <a:pt x="10" y="5"/>
                    <a:pt x="14" y="0"/>
                  </a:cubicBezTo>
                  <a:cubicBezTo>
                    <a:pt x="13" y="4"/>
                    <a:pt x="12" y="7"/>
                    <a:pt x="10" y="10"/>
                  </a:cubicBezTo>
                  <a:cubicBezTo>
                    <a:pt x="7" y="13"/>
                    <a:pt x="7" y="16"/>
                    <a:pt x="9" y="20"/>
                  </a:cubicBezTo>
                  <a:cubicBezTo>
                    <a:pt x="7" y="18"/>
                    <a:pt x="6" y="17"/>
                    <a:pt x="5" y="15"/>
                  </a:cubicBezTo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7" name="Freeform 389">
              <a:extLst>
                <a:ext uri="{FF2B5EF4-FFF2-40B4-BE49-F238E27FC236}">
                  <a16:creationId xmlns:a16="http://schemas.microsoft.com/office/drawing/2014/main" id="{86D507DD-E2B6-483E-B3FD-9EBCB784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3678"/>
              <a:ext cx="54" cy="70"/>
            </a:xfrm>
            <a:custGeom>
              <a:avLst/>
              <a:gdLst>
                <a:gd name="T0" fmla="*/ 207 w 24"/>
                <a:gd name="T1" fmla="*/ 41 h 29"/>
                <a:gd name="T2" fmla="*/ 45 w 24"/>
                <a:gd name="T3" fmla="*/ 111 h 29"/>
                <a:gd name="T4" fmla="*/ 126 w 24"/>
                <a:gd name="T5" fmla="*/ 326 h 29"/>
                <a:gd name="T6" fmla="*/ 207 w 24"/>
                <a:gd name="T7" fmla="*/ 338 h 29"/>
                <a:gd name="T8" fmla="*/ 227 w 24"/>
                <a:gd name="T9" fmla="*/ 268 h 29"/>
                <a:gd name="T10" fmla="*/ 254 w 24"/>
                <a:gd name="T11" fmla="*/ 210 h 29"/>
                <a:gd name="T12" fmla="*/ 207 w 24"/>
                <a:gd name="T13" fmla="*/ 58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29">
                  <a:moveTo>
                    <a:pt x="18" y="3"/>
                  </a:moveTo>
                  <a:cubicBezTo>
                    <a:pt x="14" y="0"/>
                    <a:pt x="7" y="4"/>
                    <a:pt x="4" y="8"/>
                  </a:cubicBezTo>
                  <a:cubicBezTo>
                    <a:pt x="0" y="15"/>
                    <a:pt x="7" y="18"/>
                    <a:pt x="11" y="23"/>
                  </a:cubicBezTo>
                  <a:cubicBezTo>
                    <a:pt x="13" y="26"/>
                    <a:pt x="16" y="29"/>
                    <a:pt x="18" y="24"/>
                  </a:cubicBezTo>
                  <a:cubicBezTo>
                    <a:pt x="20" y="22"/>
                    <a:pt x="19" y="21"/>
                    <a:pt x="20" y="19"/>
                  </a:cubicBezTo>
                  <a:cubicBezTo>
                    <a:pt x="20" y="17"/>
                    <a:pt x="21" y="17"/>
                    <a:pt x="22" y="15"/>
                  </a:cubicBezTo>
                  <a:cubicBezTo>
                    <a:pt x="24" y="11"/>
                    <a:pt x="21" y="7"/>
                    <a:pt x="18" y="4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8" name="Freeform 390">
              <a:extLst>
                <a:ext uri="{FF2B5EF4-FFF2-40B4-BE49-F238E27FC236}">
                  <a16:creationId xmlns:a16="http://schemas.microsoft.com/office/drawing/2014/main" id="{970CD7DB-09F4-4D87-B42E-66B476B64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3748"/>
              <a:ext cx="66" cy="91"/>
            </a:xfrm>
            <a:custGeom>
              <a:avLst/>
              <a:gdLst>
                <a:gd name="T0" fmla="*/ 284 w 29"/>
                <a:gd name="T1" fmla="*/ 91 h 37"/>
                <a:gd name="T2" fmla="*/ 73 w 29"/>
                <a:gd name="T3" fmla="*/ 182 h 37"/>
                <a:gd name="T4" fmla="*/ 11 w 29"/>
                <a:gd name="T5" fmla="*/ 315 h 37"/>
                <a:gd name="T6" fmla="*/ 57 w 29"/>
                <a:gd name="T7" fmla="*/ 477 h 37"/>
                <a:gd name="T8" fmla="*/ 187 w 29"/>
                <a:gd name="T9" fmla="*/ 477 h 37"/>
                <a:gd name="T10" fmla="*/ 269 w 29"/>
                <a:gd name="T11" fmla="*/ 298 h 37"/>
                <a:gd name="T12" fmla="*/ 269 w 29"/>
                <a:gd name="T13" fmla="*/ 103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37">
                  <a:moveTo>
                    <a:pt x="24" y="6"/>
                  </a:moveTo>
                  <a:cubicBezTo>
                    <a:pt x="16" y="0"/>
                    <a:pt x="12" y="9"/>
                    <a:pt x="6" y="12"/>
                  </a:cubicBezTo>
                  <a:cubicBezTo>
                    <a:pt x="2" y="14"/>
                    <a:pt x="0" y="16"/>
                    <a:pt x="1" y="21"/>
                  </a:cubicBezTo>
                  <a:cubicBezTo>
                    <a:pt x="1" y="24"/>
                    <a:pt x="3" y="29"/>
                    <a:pt x="5" y="32"/>
                  </a:cubicBezTo>
                  <a:cubicBezTo>
                    <a:pt x="8" y="36"/>
                    <a:pt x="13" y="37"/>
                    <a:pt x="16" y="32"/>
                  </a:cubicBezTo>
                  <a:cubicBezTo>
                    <a:pt x="18" y="27"/>
                    <a:pt x="19" y="24"/>
                    <a:pt x="23" y="20"/>
                  </a:cubicBezTo>
                  <a:cubicBezTo>
                    <a:pt x="27" y="18"/>
                    <a:pt x="29" y="8"/>
                    <a:pt x="23" y="7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9" name="Freeform 391">
              <a:extLst>
                <a:ext uri="{FF2B5EF4-FFF2-40B4-BE49-F238E27FC236}">
                  <a16:creationId xmlns:a16="http://schemas.microsoft.com/office/drawing/2014/main" id="{E7FFBB7B-7473-4074-9014-951528DD0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3802"/>
              <a:ext cx="47" cy="53"/>
            </a:xfrm>
            <a:custGeom>
              <a:avLst/>
              <a:gdLst>
                <a:gd name="T0" fmla="*/ 233 w 20"/>
                <a:gd name="T1" fmla="*/ 29 h 22"/>
                <a:gd name="T2" fmla="*/ 49 w 20"/>
                <a:gd name="T3" fmla="*/ 41 h 22"/>
                <a:gd name="T4" fmla="*/ 89 w 20"/>
                <a:gd name="T5" fmla="*/ 267 h 22"/>
                <a:gd name="T6" fmla="*/ 183 w 20"/>
                <a:gd name="T7" fmla="*/ 251 h 22"/>
                <a:gd name="T8" fmla="*/ 233 w 20"/>
                <a:gd name="T9" fmla="*/ 169 h 22"/>
                <a:gd name="T10" fmla="*/ 233 w 20"/>
                <a:gd name="T11" fmla="*/ 41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22">
                  <a:moveTo>
                    <a:pt x="18" y="2"/>
                  </a:moveTo>
                  <a:cubicBezTo>
                    <a:pt x="14" y="0"/>
                    <a:pt x="8" y="0"/>
                    <a:pt x="4" y="3"/>
                  </a:cubicBezTo>
                  <a:cubicBezTo>
                    <a:pt x="0" y="7"/>
                    <a:pt x="3" y="16"/>
                    <a:pt x="7" y="19"/>
                  </a:cubicBezTo>
                  <a:cubicBezTo>
                    <a:pt x="10" y="22"/>
                    <a:pt x="13" y="22"/>
                    <a:pt x="14" y="18"/>
                  </a:cubicBezTo>
                  <a:cubicBezTo>
                    <a:pt x="15" y="14"/>
                    <a:pt x="16" y="14"/>
                    <a:pt x="18" y="12"/>
                  </a:cubicBezTo>
                  <a:cubicBezTo>
                    <a:pt x="20" y="9"/>
                    <a:pt x="20" y="6"/>
                    <a:pt x="18" y="3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0" name="Freeform 392">
              <a:extLst>
                <a:ext uri="{FF2B5EF4-FFF2-40B4-BE49-F238E27FC236}">
                  <a16:creationId xmlns:a16="http://schemas.microsoft.com/office/drawing/2014/main" id="{1731BD13-99DA-4D5C-8FAC-3566B036E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3724"/>
              <a:ext cx="44" cy="58"/>
            </a:xfrm>
            <a:custGeom>
              <a:avLst/>
              <a:gdLst>
                <a:gd name="T0" fmla="*/ 225 w 19"/>
                <a:gd name="T1" fmla="*/ 111 h 24"/>
                <a:gd name="T2" fmla="*/ 49 w 19"/>
                <a:gd name="T3" fmla="*/ 280 h 24"/>
                <a:gd name="T4" fmla="*/ 123 w 19"/>
                <a:gd name="T5" fmla="*/ 326 h 24"/>
                <a:gd name="T6" fmla="*/ 171 w 19"/>
                <a:gd name="T7" fmla="*/ 256 h 24"/>
                <a:gd name="T8" fmla="*/ 236 w 19"/>
                <a:gd name="T9" fmla="*/ 128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24">
                  <a:moveTo>
                    <a:pt x="18" y="8"/>
                  </a:moveTo>
                  <a:cubicBezTo>
                    <a:pt x="10" y="0"/>
                    <a:pt x="0" y="12"/>
                    <a:pt x="4" y="20"/>
                  </a:cubicBezTo>
                  <a:cubicBezTo>
                    <a:pt x="5" y="23"/>
                    <a:pt x="7" y="24"/>
                    <a:pt x="10" y="23"/>
                  </a:cubicBezTo>
                  <a:cubicBezTo>
                    <a:pt x="14" y="23"/>
                    <a:pt x="13" y="21"/>
                    <a:pt x="14" y="18"/>
                  </a:cubicBezTo>
                  <a:cubicBezTo>
                    <a:pt x="15" y="14"/>
                    <a:pt x="19" y="13"/>
                    <a:pt x="19" y="9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1" name="Freeform 393">
              <a:extLst>
                <a:ext uri="{FF2B5EF4-FFF2-40B4-BE49-F238E27FC236}">
                  <a16:creationId xmlns:a16="http://schemas.microsoft.com/office/drawing/2014/main" id="{BA0393F7-CB8A-4A2C-BC81-9025D138A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" y="3644"/>
              <a:ext cx="41" cy="68"/>
            </a:xfrm>
            <a:custGeom>
              <a:avLst/>
              <a:gdLst>
                <a:gd name="T0" fmla="*/ 212 w 18"/>
                <a:gd name="T1" fmla="*/ 12 h 28"/>
                <a:gd name="T2" fmla="*/ 82 w 18"/>
                <a:gd name="T3" fmla="*/ 58 h 28"/>
                <a:gd name="T4" fmla="*/ 11 w 18"/>
                <a:gd name="T5" fmla="*/ 189 h 28"/>
                <a:gd name="T6" fmla="*/ 166 w 18"/>
                <a:gd name="T7" fmla="*/ 313 h 28"/>
                <a:gd name="T8" fmla="*/ 212 w 18"/>
                <a:gd name="T9" fmla="*/ 41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8">
                  <a:moveTo>
                    <a:pt x="18" y="1"/>
                  </a:moveTo>
                  <a:cubicBezTo>
                    <a:pt x="15" y="0"/>
                    <a:pt x="10" y="3"/>
                    <a:pt x="7" y="4"/>
                  </a:cubicBezTo>
                  <a:cubicBezTo>
                    <a:pt x="3" y="5"/>
                    <a:pt x="0" y="7"/>
                    <a:pt x="1" y="13"/>
                  </a:cubicBezTo>
                  <a:cubicBezTo>
                    <a:pt x="3" y="17"/>
                    <a:pt x="8" y="28"/>
                    <a:pt x="14" y="22"/>
                  </a:cubicBezTo>
                  <a:cubicBezTo>
                    <a:pt x="18" y="17"/>
                    <a:pt x="17" y="9"/>
                    <a:pt x="18" y="3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2" name="Freeform 394">
              <a:extLst>
                <a:ext uri="{FF2B5EF4-FFF2-40B4-BE49-F238E27FC236}">
                  <a16:creationId xmlns:a16="http://schemas.microsoft.com/office/drawing/2014/main" id="{5FC2AB68-76D7-4CD8-A63B-8DF1BD552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3811"/>
              <a:ext cx="43" cy="64"/>
            </a:xfrm>
            <a:custGeom>
              <a:avLst/>
              <a:gdLst>
                <a:gd name="T0" fmla="*/ 220 w 19"/>
                <a:gd name="T1" fmla="*/ 74 h 26"/>
                <a:gd name="T2" fmla="*/ 57 w 19"/>
                <a:gd name="T3" fmla="*/ 30 h 26"/>
                <a:gd name="T4" fmla="*/ 11 w 19"/>
                <a:gd name="T5" fmla="*/ 224 h 26"/>
                <a:gd name="T6" fmla="*/ 45 w 19"/>
                <a:gd name="T7" fmla="*/ 345 h 26"/>
                <a:gd name="T8" fmla="*/ 102 w 19"/>
                <a:gd name="T9" fmla="*/ 298 h 26"/>
                <a:gd name="T10" fmla="*/ 163 w 19"/>
                <a:gd name="T11" fmla="*/ 153 h 26"/>
                <a:gd name="T12" fmla="*/ 210 w 19"/>
                <a:gd name="T13" fmla="*/ 91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19" y="5"/>
                  </a:moveTo>
                  <a:cubicBezTo>
                    <a:pt x="15" y="2"/>
                    <a:pt x="10" y="0"/>
                    <a:pt x="5" y="2"/>
                  </a:cubicBezTo>
                  <a:cubicBezTo>
                    <a:pt x="0" y="5"/>
                    <a:pt x="0" y="10"/>
                    <a:pt x="1" y="15"/>
                  </a:cubicBezTo>
                  <a:cubicBezTo>
                    <a:pt x="1" y="17"/>
                    <a:pt x="3" y="21"/>
                    <a:pt x="4" y="23"/>
                  </a:cubicBezTo>
                  <a:cubicBezTo>
                    <a:pt x="8" y="26"/>
                    <a:pt x="9" y="23"/>
                    <a:pt x="9" y="20"/>
                  </a:cubicBezTo>
                  <a:cubicBezTo>
                    <a:pt x="9" y="15"/>
                    <a:pt x="10" y="13"/>
                    <a:pt x="14" y="10"/>
                  </a:cubicBezTo>
                  <a:cubicBezTo>
                    <a:pt x="15" y="9"/>
                    <a:pt x="18" y="8"/>
                    <a:pt x="18" y="6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3" name="Freeform 395">
              <a:extLst>
                <a:ext uri="{FF2B5EF4-FFF2-40B4-BE49-F238E27FC236}">
                  <a16:creationId xmlns:a16="http://schemas.microsoft.com/office/drawing/2014/main" id="{70CD7BD1-BF01-482C-A55B-58165DEAB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3848"/>
              <a:ext cx="52" cy="53"/>
            </a:xfrm>
            <a:custGeom>
              <a:avLst/>
              <a:gdLst>
                <a:gd name="T0" fmla="*/ 255 w 23"/>
                <a:gd name="T1" fmla="*/ 169 h 22"/>
                <a:gd name="T2" fmla="*/ 11 w 23"/>
                <a:gd name="T3" fmla="*/ 157 h 22"/>
                <a:gd name="T4" fmla="*/ 36 w 23"/>
                <a:gd name="T5" fmla="*/ 251 h 22"/>
                <a:gd name="T6" fmla="*/ 118 w 23"/>
                <a:gd name="T7" fmla="*/ 226 h 22"/>
                <a:gd name="T8" fmla="*/ 267 w 23"/>
                <a:gd name="T9" fmla="*/ 16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22">
                  <a:moveTo>
                    <a:pt x="22" y="12"/>
                  </a:moveTo>
                  <a:cubicBezTo>
                    <a:pt x="20" y="2"/>
                    <a:pt x="3" y="0"/>
                    <a:pt x="1" y="11"/>
                  </a:cubicBezTo>
                  <a:cubicBezTo>
                    <a:pt x="0" y="13"/>
                    <a:pt x="1" y="17"/>
                    <a:pt x="3" y="18"/>
                  </a:cubicBezTo>
                  <a:cubicBezTo>
                    <a:pt x="7" y="22"/>
                    <a:pt x="8" y="19"/>
                    <a:pt x="10" y="16"/>
                  </a:cubicBezTo>
                  <a:cubicBezTo>
                    <a:pt x="14" y="13"/>
                    <a:pt x="22" y="19"/>
                    <a:pt x="23" y="12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4" name="Freeform 396">
              <a:extLst>
                <a:ext uri="{FF2B5EF4-FFF2-40B4-BE49-F238E27FC236}">
                  <a16:creationId xmlns:a16="http://schemas.microsoft.com/office/drawing/2014/main" id="{045D02E4-F28C-4079-91DE-F148AEE4D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3744"/>
              <a:ext cx="41" cy="67"/>
            </a:xfrm>
            <a:custGeom>
              <a:avLst/>
              <a:gdLst>
                <a:gd name="T0" fmla="*/ 175 w 18"/>
                <a:gd name="T1" fmla="*/ 12 h 28"/>
                <a:gd name="T2" fmla="*/ 118 w 18"/>
                <a:gd name="T3" fmla="*/ 69 h 28"/>
                <a:gd name="T4" fmla="*/ 48 w 18"/>
                <a:gd name="T5" fmla="*/ 127 h 28"/>
                <a:gd name="T6" fmla="*/ 57 w 18"/>
                <a:gd name="T7" fmla="*/ 304 h 28"/>
                <a:gd name="T8" fmla="*/ 187 w 18"/>
                <a:gd name="T9" fmla="*/ 275 h 28"/>
                <a:gd name="T10" fmla="*/ 166 w 18"/>
                <a:gd name="T11" fmla="*/ 136 h 28"/>
                <a:gd name="T12" fmla="*/ 203 w 18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8">
                  <a:moveTo>
                    <a:pt x="15" y="1"/>
                  </a:moveTo>
                  <a:cubicBezTo>
                    <a:pt x="14" y="2"/>
                    <a:pt x="12" y="4"/>
                    <a:pt x="10" y="5"/>
                  </a:cubicBezTo>
                  <a:cubicBezTo>
                    <a:pt x="8" y="6"/>
                    <a:pt x="5" y="7"/>
                    <a:pt x="4" y="9"/>
                  </a:cubicBezTo>
                  <a:cubicBezTo>
                    <a:pt x="0" y="13"/>
                    <a:pt x="3" y="19"/>
                    <a:pt x="5" y="22"/>
                  </a:cubicBezTo>
                  <a:cubicBezTo>
                    <a:pt x="9" y="26"/>
                    <a:pt x="17" y="28"/>
                    <a:pt x="16" y="20"/>
                  </a:cubicBezTo>
                  <a:cubicBezTo>
                    <a:pt x="15" y="16"/>
                    <a:pt x="12" y="14"/>
                    <a:pt x="14" y="10"/>
                  </a:cubicBezTo>
                  <a:cubicBezTo>
                    <a:pt x="16" y="6"/>
                    <a:pt x="18" y="4"/>
                    <a:pt x="17" y="0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5" name="Freeform 397">
              <a:extLst>
                <a:ext uri="{FF2B5EF4-FFF2-40B4-BE49-F238E27FC236}">
                  <a16:creationId xmlns:a16="http://schemas.microsoft.com/office/drawing/2014/main" id="{E07150D4-8A92-40A8-986D-183E32204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" y="3683"/>
              <a:ext cx="57" cy="65"/>
            </a:xfrm>
            <a:custGeom>
              <a:avLst/>
              <a:gdLst>
                <a:gd name="T0" fmla="*/ 119 w 25"/>
                <a:gd name="T1" fmla="*/ 29 h 27"/>
                <a:gd name="T2" fmla="*/ 0 w 25"/>
                <a:gd name="T3" fmla="*/ 197 h 27"/>
                <a:gd name="T4" fmla="*/ 178 w 25"/>
                <a:gd name="T5" fmla="*/ 337 h 27"/>
                <a:gd name="T6" fmla="*/ 271 w 25"/>
                <a:gd name="T7" fmla="*/ 197 h 27"/>
                <a:gd name="T8" fmla="*/ 178 w 25"/>
                <a:gd name="T9" fmla="*/ 152 h 27"/>
                <a:gd name="T10" fmla="*/ 155 w 25"/>
                <a:gd name="T11" fmla="*/ 29 h 27"/>
                <a:gd name="T12" fmla="*/ 130 w 25"/>
                <a:gd name="T13" fmla="*/ 29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27">
                  <a:moveTo>
                    <a:pt x="10" y="2"/>
                  </a:moveTo>
                  <a:cubicBezTo>
                    <a:pt x="7" y="7"/>
                    <a:pt x="0" y="8"/>
                    <a:pt x="0" y="14"/>
                  </a:cubicBezTo>
                  <a:cubicBezTo>
                    <a:pt x="0" y="22"/>
                    <a:pt x="8" y="27"/>
                    <a:pt x="15" y="24"/>
                  </a:cubicBezTo>
                  <a:cubicBezTo>
                    <a:pt x="18" y="23"/>
                    <a:pt x="25" y="19"/>
                    <a:pt x="23" y="14"/>
                  </a:cubicBezTo>
                  <a:cubicBezTo>
                    <a:pt x="21" y="12"/>
                    <a:pt x="17" y="13"/>
                    <a:pt x="15" y="11"/>
                  </a:cubicBezTo>
                  <a:cubicBezTo>
                    <a:pt x="12" y="8"/>
                    <a:pt x="14" y="5"/>
                    <a:pt x="13" y="2"/>
                  </a:cubicBezTo>
                  <a:cubicBezTo>
                    <a:pt x="13" y="1"/>
                    <a:pt x="11" y="0"/>
                    <a:pt x="11" y="2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6" name="Freeform 398">
              <a:extLst>
                <a:ext uri="{FF2B5EF4-FFF2-40B4-BE49-F238E27FC236}">
                  <a16:creationId xmlns:a16="http://schemas.microsoft.com/office/drawing/2014/main" id="{4D586E7D-404A-4E6A-BACF-A7C76A3F2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" y="3555"/>
              <a:ext cx="59" cy="113"/>
            </a:xfrm>
            <a:custGeom>
              <a:avLst/>
              <a:gdLst>
                <a:gd name="T0" fmla="*/ 129 w 26"/>
                <a:gd name="T1" fmla="*/ 0 h 47"/>
                <a:gd name="T2" fmla="*/ 247 w 26"/>
                <a:gd name="T3" fmla="*/ 197 h 47"/>
                <a:gd name="T4" fmla="*/ 186 w 26"/>
                <a:gd name="T5" fmla="*/ 404 h 47"/>
                <a:gd name="T6" fmla="*/ 93 w 26"/>
                <a:gd name="T7" fmla="*/ 515 h 47"/>
                <a:gd name="T8" fmla="*/ 0 w 26"/>
                <a:gd name="T9" fmla="*/ 584 h 47"/>
                <a:gd name="T10" fmla="*/ 45 w 26"/>
                <a:gd name="T11" fmla="*/ 654 h 47"/>
                <a:gd name="T12" fmla="*/ 102 w 26"/>
                <a:gd name="T13" fmla="*/ 572 h 47"/>
                <a:gd name="T14" fmla="*/ 247 w 26"/>
                <a:gd name="T15" fmla="*/ 363 h 47"/>
                <a:gd name="T16" fmla="*/ 175 w 26"/>
                <a:gd name="T17" fmla="*/ 29 h 47"/>
                <a:gd name="T18" fmla="*/ 138 w 26"/>
                <a:gd name="T19" fmla="*/ 12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47">
                  <a:moveTo>
                    <a:pt x="11" y="0"/>
                  </a:moveTo>
                  <a:cubicBezTo>
                    <a:pt x="17" y="1"/>
                    <a:pt x="21" y="9"/>
                    <a:pt x="21" y="14"/>
                  </a:cubicBezTo>
                  <a:cubicBezTo>
                    <a:pt x="22" y="19"/>
                    <a:pt x="20" y="25"/>
                    <a:pt x="16" y="29"/>
                  </a:cubicBezTo>
                  <a:cubicBezTo>
                    <a:pt x="14" y="32"/>
                    <a:pt x="11" y="35"/>
                    <a:pt x="8" y="37"/>
                  </a:cubicBezTo>
                  <a:cubicBezTo>
                    <a:pt x="6" y="39"/>
                    <a:pt x="3" y="40"/>
                    <a:pt x="0" y="42"/>
                  </a:cubicBezTo>
                  <a:cubicBezTo>
                    <a:pt x="2" y="43"/>
                    <a:pt x="2" y="47"/>
                    <a:pt x="4" y="47"/>
                  </a:cubicBezTo>
                  <a:cubicBezTo>
                    <a:pt x="5" y="46"/>
                    <a:pt x="8" y="41"/>
                    <a:pt x="9" y="41"/>
                  </a:cubicBezTo>
                  <a:cubicBezTo>
                    <a:pt x="14" y="36"/>
                    <a:pt x="18" y="32"/>
                    <a:pt x="21" y="26"/>
                  </a:cubicBezTo>
                  <a:cubicBezTo>
                    <a:pt x="25" y="17"/>
                    <a:pt x="26" y="6"/>
                    <a:pt x="15" y="2"/>
                  </a:cubicBezTo>
                  <a:cubicBezTo>
                    <a:pt x="14" y="2"/>
                    <a:pt x="13" y="1"/>
                    <a:pt x="12" y="1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7" name="Freeform 399">
              <a:extLst>
                <a:ext uri="{FF2B5EF4-FFF2-40B4-BE49-F238E27FC236}">
                  <a16:creationId xmlns:a16="http://schemas.microsoft.com/office/drawing/2014/main" id="{EF5947A4-A708-4069-B43A-6F3E49A41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3775"/>
              <a:ext cx="25" cy="51"/>
            </a:xfrm>
            <a:custGeom>
              <a:avLst/>
              <a:gdLst>
                <a:gd name="T0" fmla="*/ 57 w 11"/>
                <a:gd name="T1" fmla="*/ 0 h 21"/>
                <a:gd name="T2" fmla="*/ 25 w 11"/>
                <a:gd name="T3" fmla="*/ 70 h 21"/>
                <a:gd name="T4" fmla="*/ 36 w 11"/>
                <a:gd name="T5" fmla="*/ 141 h 21"/>
                <a:gd name="T6" fmla="*/ 130 w 11"/>
                <a:gd name="T7" fmla="*/ 301 h 21"/>
                <a:gd name="T8" fmla="*/ 57 w 11"/>
                <a:gd name="T9" fmla="*/ 141 h 21"/>
                <a:gd name="T10" fmla="*/ 57 w 11"/>
                <a:gd name="T11" fmla="*/ 2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1">
                  <a:moveTo>
                    <a:pt x="5" y="0"/>
                  </a:moveTo>
                  <a:cubicBezTo>
                    <a:pt x="5" y="2"/>
                    <a:pt x="3" y="4"/>
                    <a:pt x="2" y="5"/>
                  </a:cubicBezTo>
                  <a:cubicBezTo>
                    <a:pt x="0" y="8"/>
                    <a:pt x="2" y="7"/>
                    <a:pt x="3" y="10"/>
                  </a:cubicBezTo>
                  <a:cubicBezTo>
                    <a:pt x="6" y="15"/>
                    <a:pt x="6" y="18"/>
                    <a:pt x="11" y="21"/>
                  </a:cubicBezTo>
                  <a:cubicBezTo>
                    <a:pt x="9" y="18"/>
                    <a:pt x="6" y="15"/>
                    <a:pt x="5" y="10"/>
                  </a:cubicBezTo>
                  <a:cubicBezTo>
                    <a:pt x="5" y="8"/>
                    <a:pt x="4" y="4"/>
                    <a:pt x="5" y="2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8" name="Freeform 400">
              <a:extLst>
                <a:ext uri="{FF2B5EF4-FFF2-40B4-BE49-F238E27FC236}">
                  <a16:creationId xmlns:a16="http://schemas.microsoft.com/office/drawing/2014/main" id="{8E6BF89D-2BF7-4A91-A7AF-6073A74B5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3738"/>
              <a:ext cx="21" cy="22"/>
            </a:xfrm>
            <a:custGeom>
              <a:avLst/>
              <a:gdLst>
                <a:gd name="T0" fmla="*/ 12 w 9"/>
                <a:gd name="T1" fmla="*/ 120 h 9"/>
                <a:gd name="T2" fmla="*/ 0 w 9"/>
                <a:gd name="T3" fmla="*/ 29 h 9"/>
                <a:gd name="T4" fmla="*/ 114 w 9"/>
                <a:gd name="T5" fmla="*/ 0 h 9"/>
                <a:gd name="T6" fmla="*/ 49 w 9"/>
                <a:gd name="T7" fmla="*/ 59 h 9"/>
                <a:gd name="T8" fmla="*/ 12 w 9"/>
                <a:gd name="T9" fmla="*/ 13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1" y="8"/>
                  </a:moveTo>
                  <a:cubicBezTo>
                    <a:pt x="0" y="6"/>
                    <a:pt x="1" y="4"/>
                    <a:pt x="0" y="2"/>
                  </a:cubicBezTo>
                  <a:cubicBezTo>
                    <a:pt x="2" y="4"/>
                    <a:pt x="7" y="3"/>
                    <a:pt x="9" y="0"/>
                  </a:cubicBezTo>
                  <a:cubicBezTo>
                    <a:pt x="8" y="3"/>
                    <a:pt x="6" y="3"/>
                    <a:pt x="4" y="4"/>
                  </a:cubicBezTo>
                  <a:cubicBezTo>
                    <a:pt x="1" y="5"/>
                    <a:pt x="2" y="7"/>
                    <a:pt x="1" y="9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29" name="Freeform 401">
              <a:extLst>
                <a:ext uri="{FF2B5EF4-FFF2-40B4-BE49-F238E27FC236}">
                  <a16:creationId xmlns:a16="http://schemas.microsoft.com/office/drawing/2014/main" id="{FC9D26B5-C8C2-473B-B1C1-7534F3A7C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3819"/>
              <a:ext cx="23" cy="41"/>
            </a:xfrm>
            <a:custGeom>
              <a:avLst/>
              <a:gdLst>
                <a:gd name="T0" fmla="*/ 0 w 10"/>
                <a:gd name="T1" fmla="*/ 12 h 17"/>
                <a:gd name="T2" fmla="*/ 28 w 10"/>
                <a:gd name="T3" fmla="*/ 140 h 17"/>
                <a:gd name="T4" fmla="*/ 0 w 10"/>
                <a:gd name="T5" fmla="*/ 239 h 17"/>
                <a:gd name="T6" fmla="*/ 122 w 10"/>
                <a:gd name="T7" fmla="*/ 181 h 17"/>
                <a:gd name="T8" fmla="*/ 48 w 10"/>
                <a:gd name="T9" fmla="*/ 99 h 17"/>
                <a:gd name="T10" fmla="*/ 0 w 10"/>
                <a:gd name="T11" fmla="*/ 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7">
                  <a:moveTo>
                    <a:pt x="0" y="1"/>
                  </a:moveTo>
                  <a:cubicBezTo>
                    <a:pt x="2" y="1"/>
                    <a:pt x="2" y="8"/>
                    <a:pt x="2" y="10"/>
                  </a:cubicBezTo>
                  <a:cubicBezTo>
                    <a:pt x="2" y="12"/>
                    <a:pt x="2" y="15"/>
                    <a:pt x="0" y="17"/>
                  </a:cubicBezTo>
                  <a:cubicBezTo>
                    <a:pt x="3" y="14"/>
                    <a:pt x="6" y="13"/>
                    <a:pt x="10" y="13"/>
                  </a:cubicBezTo>
                  <a:cubicBezTo>
                    <a:pt x="8" y="11"/>
                    <a:pt x="6" y="11"/>
                    <a:pt x="4" y="7"/>
                  </a:cubicBezTo>
                  <a:cubicBezTo>
                    <a:pt x="3" y="4"/>
                    <a:pt x="3" y="2"/>
                    <a:pt x="0" y="0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0" name="Freeform 402">
              <a:extLst>
                <a:ext uri="{FF2B5EF4-FFF2-40B4-BE49-F238E27FC236}">
                  <a16:creationId xmlns:a16="http://schemas.microsoft.com/office/drawing/2014/main" id="{5026F94E-27D5-4107-B475-FAE9E6906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3705"/>
              <a:ext cx="21" cy="51"/>
            </a:xfrm>
            <a:custGeom>
              <a:avLst/>
              <a:gdLst>
                <a:gd name="T0" fmla="*/ 114 w 9"/>
                <a:gd name="T1" fmla="*/ 12 h 21"/>
                <a:gd name="T2" fmla="*/ 103 w 9"/>
                <a:gd name="T3" fmla="*/ 243 h 21"/>
                <a:gd name="T4" fmla="*/ 49 w 9"/>
                <a:gd name="T5" fmla="*/ 243 h 21"/>
                <a:gd name="T6" fmla="*/ 0 w 9"/>
                <a:gd name="T7" fmla="*/ 301 h 21"/>
                <a:gd name="T8" fmla="*/ 37 w 9"/>
                <a:gd name="T9" fmla="*/ 211 h 21"/>
                <a:gd name="T10" fmla="*/ 49 w 9"/>
                <a:gd name="T11" fmla="*/ 129 h 21"/>
                <a:gd name="T12" fmla="*/ 103 w 9"/>
                <a:gd name="T13" fmla="*/ 0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21">
                  <a:moveTo>
                    <a:pt x="9" y="1"/>
                  </a:moveTo>
                  <a:cubicBezTo>
                    <a:pt x="3" y="3"/>
                    <a:pt x="5" y="14"/>
                    <a:pt x="8" y="17"/>
                  </a:cubicBezTo>
                  <a:cubicBezTo>
                    <a:pt x="6" y="17"/>
                    <a:pt x="5" y="16"/>
                    <a:pt x="4" y="17"/>
                  </a:cubicBezTo>
                  <a:cubicBezTo>
                    <a:pt x="2" y="18"/>
                    <a:pt x="1" y="19"/>
                    <a:pt x="0" y="21"/>
                  </a:cubicBezTo>
                  <a:cubicBezTo>
                    <a:pt x="0" y="19"/>
                    <a:pt x="2" y="16"/>
                    <a:pt x="3" y="15"/>
                  </a:cubicBezTo>
                  <a:cubicBezTo>
                    <a:pt x="4" y="13"/>
                    <a:pt x="4" y="11"/>
                    <a:pt x="4" y="9"/>
                  </a:cubicBezTo>
                  <a:cubicBezTo>
                    <a:pt x="4" y="6"/>
                    <a:pt x="5" y="2"/>
                    <a:pt x="8" y="0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1" name="Freeform 403">
              <a:extLst>
                <a:ext uri="{FF2B5EF4-FFF2-40B4-BE49-F238E27FC236}">
                  <a16:creationId xmlns:a16="http://schemas.microsoft.com/office/drawing/2014/main" id="{6940B912-D2E8-4637-B5E8-894EF6F98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" y="3686"/>
              <a:ext cx="34" cy="38"/>
            </a:xfrm>
            <a:custGeom>
              <a:avLst/>
              <a:gdLst>
                <a:gd name="T0" fmla="*/ 0 w 15"/>
                <a:gd name="T1" fmla="*/ 0 h 16"/>
                <a:gd name="T2" fmla="*/ 93 w 15"/>
                <a:gd name="T3" fmla="*/ 214 h 16"/>
                <a:gd name="T4" fmla="*/ 175 w 15"/>
                <a:gd name="T5" fmla="*/ 147 h 16"/>
                <a:gd name="T6" fmla="*/ 118 w 15"/>
                <a:gd name="T7" fmla="*/ 135 h 16"/>
                <a:gd name="T8" fmla="*/ 82 w 15"/>
                <a:gd name="T9" fmla="*/ 78 h 16"/>
                <a:gd name="T10" fmla="*/ 11 w 15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6">
                  <a:moveTo>
                    <a:pt x="0" y="0"/>
                  </a:moveTo>
                  <a:cubicBezTo>
                    <a:pt x="5" y="2"/>
                    <a:pt x="8" y="11"/>
                    <a:pt x="8" y="16"/>
                  </a:cubicBezTo>
                  <a:cubicBezTo>
                    <a:pt x="8" y="13"/>
                    <a:pt x="12" y="10"/>
                    <a:pt x="15" y="11"/>
                  </a:cubicBezTo>
                  <a:cubicBezTo>
                    <a:pt x="14" y="10"/>
                    <a:pt x="12" y="11"/>
                    <a:pt x="10" y="10"/>
                  </a:cubicBezTo>
                  <a:cubicBezTo>
                    <a:pt x="9" y="9"/>
                    <a:pt x="8" y="7"/>
                    <a:pt x="7" y="6"/>
                  </a:cubicBezTo>
                  <a:cubicBezTo>
                    <a:pt x="6" y="4"/>
                    <a:pt x="4" y="1"/>
                    <a:pt x="1" y="0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2" name="Freeform 404">
              <a:extLst>
                <a:ext uri="{FF2B5EF4-FFF2-40B4-BE49-F238E27FC236}">
                  <a16:creationId xmlns:a16="http://schemas.microsoft.com/office/drawing/2014/main" id="{BC83F496-B667-4542-AA77-AD7F47F07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782"/>
              <a:ext cx="32" cy="29"/>
            </a:xfrm>
            <a:custGeom>
              <a:avLst/>
              <a:gdLst>
                <a:gd name="T0" fmla="*/ 85 w 14"/>
                <a:gd name="T1" fmla="*/ 0 h 12"/>
                <a:gd name="T2" fmla="*/ 167 w 14"/>
                <a:gd name="T3" fmla="*/ 169 h 12"/>
                <a:gd name="T4" fmla="*/ 85 w 14"/>
                <a:gd name="T5" fmla="*/ 128 h 12"/>
                <a:gd name="T6" fmla="*/ 0 w 14"/>
                <a:gd name="T7" fmla="*/ 140 h 12"/>
                <a:gd name="T8" fmla="*/ 73 w 14"/>
                <a:gd name="T9" fmla="*/ 12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5" y="5"/>
                    <a:pt x="11" y="9"/>
                    <a:pt x="14" y="12"/>
                  </a:cubicBezTo>
                  <a:cubicBezTo>
                    <a:pt x="12" y="11"/>
                    <a:pt x="9" y="9"/>
                    <a:pt x="7" y="9"/>
                  </a:cubicBezTo>
                  <a:cubicBezTo>
                    <a:pt x="4" y="8"/>
                    <a:pt x="2" y="9"/>
                    <a:pt x="0" y="10"/>
                  </a:cubicBezTo>
                  <a:cubicBezTo>
                    <a:pt x="3" y="9"/>
                    <a:pt x="7" y="5"/>
                    <a:pt x="6" y="1"/>
                  </a:cubicBezTo>
                </a:path>
              </a:pathLst>
            </a:custGeom>
            <a:solidFill>
              <a:srgbClr val="CE90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3" name="Freeform 405">
              <a:extLst>
                <a:ext uri="{FF2B5EF4-FFF2-40B4-BE49-F238E27FC236}">
                  <a16:creationId xmlns:a16="http://schemas.microsoft.com/office/drawing/2014/main" id="{F33C0C52-24C9-4248-B9A9-E77D494F6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3693"/>
              <a:ext cx="14" cy="29"/>
            </a:xfrm>
            <a:custGeom>
              <a:avLst/>
              <a:gdLst>
                <a:gd name="T0" fmla="*/ 77 w 6"/>
                <a:gd name="T1" fmla="*/ 0 h 12"/>
                <a:gd name="T2" fmla="*/ 77 w 6"/>
                <a:gd name="T3" fmla="*/ 169 h 12"/>
                <a:gd name="T4" fmla="*/ 77 w 6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2">
                  <a:moveTo>
                    <a:pt x="6" y="0"/>
                  </a:moveTo>
                  <a:cubicBezTo>
                    <a:pt x="6" y="2"/>
                    <a:pt x="0" y="12"/>
                    <a:pt x="6" y="12"/>
                  </a:cubicBezTo>
                  <a:cubicBezTo>
                    <a:pt x="6" y="8"/>
                    <a:pt x="3" y="4"/>
                    <a:pt x="6" y="1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4" name="Freeform 406">
              <a:extLst>
                <a:ext uri="{FF2B5EF4-FFF2-40B4-BE49-F238E27FC236}">
                  <a16:creationId xmlns:a16="http://schemas.microsoft.com/office/drawing/2014/main" id="{C73B0BBB-B69E-470F-AA04-12286A549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3658"/>
              <a:ext cx="12" cy="20"/>
            </a:xfrm>
            <a:custGeom>
              <a:avLst/>
              <a:gdLst>
                <a:gd name="T0" fmla="*/ 70 w 5"/>
                <a:gd name="T1" fmla="*/ 0 h 8"/>
                <a:gd name="T2" fmla="*/ 12 w 5"/>
                <a:gd name="T3" fmla="*/ 125 h 8"/>
                <a:gd name="T4" fmla="*/ 29 w 5"/>
                <a:gd name="T5" fmla="*/ 125 h 8"/>
                <a:gd name="T6" fmla="*/ 58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2" y="0"/>
                    <a:pt x="0" y="5"/>
                    <a:pt x="1" y="8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4" y="6"/>
                    <a:pt x="1" y="2"/>
                    <a:pt x="4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5" name="Freeform 407">
              <a:extLst>
                <a:ext uri="{FF2B5EF4-FFF2-40B4-BE49-F238E27FC236}">
                  <a16:creationId xmlns:a16="http://schemas.microsoft.com/office/drawing/2014/main" id="{37A1633C-8BFE-4294-8079-72DADD51B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" y="3748"/>
              <a:ext cx="10" cy="18"/>
            </a:xfrm>
            <a:custGeom>
              <a:avLst/>
              <a:gdLst>
                <a:gd name="T0" fmla="*/ 63 w 4"/>
                <a:gd name="T1" fmla="*/ 0 h 7"/>
                <a:gd name="T2" fmla="*/ 33 w 4"/>
                <a:gd name="T3" fmla="*/ 118 h 7"/>
                <a:gd name="T4" fmla="*/ 63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2" y="2"/>
                    <a:pt x="0" y="5"/>
                    <a:pt x="2" y="7"/>
                  </a:cubicBezTo>
                  <a:cubicBezTo>
                    <a:pt x="3" y="5"/>
                    <a:pt x="2" y="2"/>
                    <a:pt x="4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6" name="Freeform 408">
              <a:extLst>
                <a:ext uri="{FF2B5EF4-FFF2-40B4-BE49-F238E27FC236}">
                  <a16:creationId xmlns:a16="http://schemas.microsoft.com/office/drawing/2014/main" id="{6A316C3A-6725-4F62-A2FA-8D0D1F0F7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3811"/>
              <a:ext cx="7" cy="18"/>
            </a:xfrm>
            <a:custGeom>
              <a:avLst/>
              <a:gdLst>
                <a:gd name="T0" fmla="*/ 37 w 3"/>
                <a:gd name="T1" fmla="*/ 0 h 7"/>
                <a:gd name="T2" fmla="*/ 28 w 3"/>
                <a:gd name="T3" fmla="*/ 118 h 7"/>
                <a:gd name="T4" fmla="*/ 28 w 3"/>
                <a:gd name="T5" fmla="*/ 2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0" y="0"/>
                    <a:pt x="0" y="5"/>
                    <a:pt x="2" y="7"/>
                  </a:cubicBezTo>
                  <a:cubicBezTo>
                    <a:pt x="3" y="5"/>
                    <a:pt x="1" y="2"/>
                    <a:pt x="2" y="1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7" name="Freeform 409">
              <a:extLst>
                <a:ext uri="{FF2B5EF4-FFF2-40B4-BE49-F238E27FC236}">
                  <a16:creationId xmlns:a16="http://schemas.microsoft.com/office/drawing/2014/main" id="{7541A831-9785-4061-B63C-9D318C1FA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" y="3785"/>
              <a:ext cx="6" cy="19"/>
            </a:xfrm>
            <a:custGeom>
              <a:avLst/>
              <a:gdLst>
                <a:gd name="T0" fmla="*/ 24 w 3"/>
                <a:gd name="T1" fmla="*/ 0 h 8"/>
                <a:gd name="T2" fmla="*/ 16 w 3"/>
                <a:gd name="T3" fmla="*/ 107 h 8"/>
                <a:gd name="T4" fmla="*/ 24 w 3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0" y="0"/>
                    <a:pt x="0" y="7"/>
                    <a:pt x="2" y="8"/>
                  </a:cubicBezTo>
                  <a:cubicBezTo>
                    <a:pt x="1" y="6"/>
                    <a:pt x="1" y="2"/>
                    <a:pt x="3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8" name="Freeform 410">
              <a:extLst>
                <a:ext uri="{FF2B5EF4-FFF2-40B4-BE49-F238E27FC236}">
                  <a16:creationId xmlns:a16="http://schemas.microsoft.com/office/drawing/2014/main" id="{D1818388-898C-4A5B-9078-304301BBB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" y="3705"/>
              <a:ext cx="9" cy="22"/>
            </a:xfrm>
            <a:custGeom>
              <a:avLst/>
              <a:gdLst>
                <a:gd name="T0" fmla="*/ 45 w 4"/>
                <a:gd name="T1" fmla="*/ 0 h 9"/>
                <a:gd name="T2" fmla="*/ 36 w 4"/>
                <a:gd name="T3" fmla="*/ 132 h 9"/>
                <a:gd name="T4" fmla="*/ 45 w 4"/>
                <a:gd name="T5" fmla="*/ 2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">
                  <a:moveTo>
                    <a:pt x="4" y="0"/>
                  </a:moveTo>
                  <a:cubicBezTo>
                    <a:pt x="2" y="1"/>
                    <a:pt x="0" y="8"/>
                    <a:pt x="3" y="9"/>
                  </a:cubicBezTo>
                  <a:cubicBezTo>
                    <a:pt x="3" y="6"/>
                    <a:pt x="3" y="4"/>
                    <a:pt x="4" y="2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39" name="Freeform 411">
              <a:extLst>
                <a:ext uri="{FF2B5EF4-FFF2-40B4-BE49-F238E27FC236}">
                  <a16:creationId xmlns:a16="http://schemas.microsoft.com/office/drawing/2014/main" id="{55302EB8-3D3A-42B9-9D64-E5D3315F8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" y="3766"/>
              <a:ext cx="14" cy="22"/>
            </a:xfrm>
            <a:custGeom>
              <a:avLst/>
              <a:gdLst>
                <a:gd name="T0" fmla="*/ 77 w 6"/>
                <a:gd name="T1" fmla="*/ 0 h 9"/>
                <a:gd name="T2" fmla="*/ 49 w 6"/>
                <a:gd name="T3" fmla="*/ 132 h 9"/>
                <a:gd name="T4" fmla="*/ 65 w 6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2"/>
                    <a:pt x="0" y="8"/>
                    <a:pt x="4" y="9"/>
                  </a:cubicBezTo>
                  <a:cubicBezTo>
                    <a:pt x="4" y="7"/>
                    <a:pt x="3" y="3"/>
                    <a:pt x="5" y="1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0" name="Freeform 412">
              <a:extLst>
                <a:ext uri="{FF2B5EF4-FFF2-40B4-BE49-F238E27FC236}">
                  <a16:creationId xmlns:a16="http://schemas.microsoft.com/office/drawing/2014/main" id="{3EE16971-2243-47AB-B0E5-7D5C62B50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3819"/>
              <a:ext cx="14" cy="24"/>
            </a:xfrm>
            <a:custGeom>
              <a:avLst/>
              <a:gdLst>
                <a:gd name="T0" fmla="*/ 77 w 6"/>
                <a:gd name="T1" fmla="*/ 12 h 10"/>
                <a:gd name="T2" fmla="*/ 28 w 6"/>
                <a:gd name="T3" fmla="*/ 139 h 10"/>
                <a:gd name="T4" fmla="*/ 49 w 6"/>
                <a:gd name="T5" fmla="*/ 2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0">
                  <a:moveTo>
                    <a:pt x="6" y="1"/>
                  </a:moveTo>
                  <a:cubicBezTo>
                    <a:pt x="2" y="0"/>
                    <a:pt x="0" y="7"/>
                    <a:pt x="2" y="10"/>
                  </a:cubicBezTo>
                  <a:cubicBezTo>
                    <a:pt x="3" y="7"/>
                    <a:pt x="2" y="4"/>
                    <a:pt x="4" y="2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1" name="Freeform 413">
              <a:extLst>
                <a:ext uri="{FF2B5EF4-FFF2-40B4-BE49-F238E27FC236}">
                  <a16:creationId xmlns:a16="http://schemas.microsoft.com/office/drawing/2014/main" id="{B1EC6D37-C470-4A19-AAE5-CD90643E5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" y="3865"/>
              <a:ext cx="10" cy="19"/>
            </a:xfrm>
            <a:custGeom>
              <a:avLst/>
              <a:gdLst>
                <a:gd name="T0" fmla="*/ 63 w 4"/>
                <a:gd name="T1" fmla="*/ 0 h 8"/>
                <a:gd name="T2" fmla="*/ 50 w 4"/>
                <a:gd name="T3" fmla="*/ 107 h 8"/>
                <a:gd name="T4" fmla="*/ 50 w 4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1" y="0"/>
                    <a:pt x="0" y="8"/>
                    <a:pt x="3" y="8"/>
                  </a:cubicBezTo>
                  <a:cubicBezTo>
                    <a:pt x="3" y="6"/>
                    <a:pt x="1" y="2"/>
                    <a:pt x="3" y="0"/>
                  </a:cubicBezTo>
                </a:path>
              </a:pathLst>
            </a:custGeom>
            <a:solidFill>
              <a:srgbClr val="F3EC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2" name="Freeform 414">
              <a:extLst>
                <a:ext uri="{FF2B5EF4-FFF2-40B4-BE49-F238E27FC236}">
                  <a16:creationId xmlns:a16="http://schemas.microsoft.com/office/drawing/2014/main" id="{5C0F1D1B-28E7-4319-8789-C431A50A1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3731"/>
              <a:ext cx="20" cy="10"/>
            </a:xfrm>
            <a:custGeom>
              <a:avLst/>
              <a:gdLst>
                <a:gd name="T0" fmla="*/ 98 w 9"/>
                <a:gd name="T1" fmla="*/ 33 h 4"/>
                <a:gd name="T2" fmla="*/ 0 w 9"/>
                <a:gd name="T3" fmla="*/ 63 h 4"/>
                <a:gd name="T4" fmla="*/ 98 w 9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9" y="2"/>
                  </a:moveTo>
                  <a:cubicBezTo>
                    <a:pt x="6" y="1"/>
                    <a:pt x="2" y="2"/>
                    <a:pt x="0" y="4"/>
                  </a:cubicBezTo>
                  <a:cubicBezTo>
                    <a:pt x="2" y="0"/>
                    <a:pt x="6" y="1"/>
                    <a:pt x="9" y="2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3" name="Freeform 415">
              <a:extLst>
                <a:ext uri="{FF2B5EF4-FFF2-40B4-BE49-F238E27FC236}">
                  <a16:creationId xmlns:a16="http://schemas.microsoft.com/office/drawing/2014/main" id="{81E00FA4-B8BB-4A86-9BE0-CE1ECF01B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" y="3680"/>
              <a:ext cx="25" cy="29"/>
            </a:xfrm>
            <a:custGeom>
              <a:avLst/>
              <a:gdLst>
                <a:gd name="T0" fmla="*/ 130 w 11"/>
                <a:gd name="T1" fmla="*/ 12 h 12"/>
                <a:gd name="T2" fmla="*/ 0 w 11"/>
                <a:gd name="T3" fmla="*/ 169 h 12"/>
                <a:gd name="T4" fmla="*/ 130 w 11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11" y="1"/>
                  </a:moveTo>
                  <a:cubicBezTo>
                    <a:pt x="6" y="1"/>
                    <a:pt x="1" y="8"/>
                    <a:pt x="0" y="12"/>
                  </a:cubicBezTo>
                  <a:cubicBezTo>
                    <a:pt x="0" y="6"/>
                    <a:pt x="5" y="0"/>
                    <a:pt x="11" y="0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4" name="Freeform 416">
              <a:extLst>
                <a:ext uri="{FF2B5EF4-FFF2-40B4-BE49-F238E27FC236}">
                  <a16:creationId xmlns:a16="http://schemas.microsoft.com/office/drawing/2014/main" id="{ABF60B2D-4822-44D6-879A-FC0CF019F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" y="3651"/>
              <a:ext cx="18" cy="27"/>
            </a:xfrm>
            <a:custGeom>
              <a:avLst/>
              <a:gdLst>
                <a:gd name="T0" fmla="*/ 92 w 8"/>
                <a:gd name="T1" fmla="*/ 0 h 11"/>
                <a:gd name="T2" fmla="*/ 25 w 8"/>
                <a:gd name="T3" fmla="*/ 162 h 11"/>
                <a:gd name="T4" fmla="*/ 11 w 8"/>
                <a:gd name="T5" fmla="*/ 71 h 11"/>
                <a:gd name="T6" fmla="*/ 81 w 8"/>
                <a:gd name="T7" fmla="*/ 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3" y="1"/>
                    <a:pt x="1" y="7"/>
                    <a:pt x="2" y="11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2" y="3"/>
                    <a:pt x="6" y="1"/>
                    <a:pt x="7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5" name="Freeform 417">
              <a:extLst>
                <a:ext uri="{FF2B5EF4-FFF2-40B4-BE49-F238E27FC236}">
                  <a16:creationId xmlns:a16="http://schemas.microsoft.com/office/drawing/2014/main" id="{0C04E897-015A-4D23-8E17-79ADE887E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3705"/>
              <a:ext cx="16" cy="32"/>
            </a:xfrm>
            <a:custGeom>
              <a:avLst/>
              <a:gdLst>
                <a:gd name="T0" fmla="*/ 85 w 7"/>
                <a:gd name="T1" fmla="*/ 0 h 13"/>
                <a:gd name="T2" fmla="*/ 48 w 7"/>
                <a:gd name="T3" fmla="*/ 194 h 13"/>
                <a:gd name="T4" fmla="*/ 73 w 7"/>
                <a:gd name="T5" fmla="*/ 1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4" y="3"/>
                    <a:pt x="0" y="9"/>
                    <a:pt x="4" y="13"/>
                  </a:cubicBezTo>
                  <a:cubicBezTo>
                    <a:pt x="4" y="10"/>
                    <a:pt x="3" y="3"/>
                    <a:pt x="6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6" name="Freeform 418">
              <a:extLst>
                <a:ext uri="{FF2B5EF4-FFF2-40B4-BE49-F238E27FC236}">
                  <a16:creationId xmlns:a16="http://schemas.microsoft.com/office/drawing/2014/main" id="{AA3EBA7A-1D76-4625-A18B-BF014437E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" y="3775"/>
              <a:ext cx="18" cy="29"/>
            </a:xfrm>
            <a:custGeom>
              <a:avLst/>
              <a:gdLst>
                <a:gd name="T0" fmla="*/ 92 w 8"/>
                <a:gd name="T1" fmla="*/ 0 h 12"/>
                <a:gd name="T2" fmla="*/ 25 w 8"/>
                <a:gd name="T3" fmla="*/ 169 h 12"/>
                <a:gd name="T4" fmla="*/ 11 w 8"/>
                <a:gd name="T5" fmla="*/ 58 h 12"/>
                <a:gd name="T6" fmla="*/ 81 w 8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2" y="0"/>
                    <a:pt x="1" y="7"/>
                    <a:pt x="2" y="12"/>
                  </a:cubicBezTo>
                  <a:cubicBezTo>
                    <a:pt x="1" y="9"/>
                    <a:pt x="0" y="7"/>
                    <a:pt x="1" y="4"/>
                  </a:cubicBezTo>
                  <a:cubicBezTo>
                    <a:pt x="3" y="1"/>
                    <a:pt x="4" y="1"/>
                    <a:pt x="7" y="0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7" name="Freeform 419">
              <a:extLst>
                <a:ext uri="{FF2B5EF4-FFF2-40B4-BE49-F238E27FC236}">
                  <a16:creationId xmlns:a16="http://schemas.microsoft.com/office/drawing/2014/main" id="{68573B48-1E2A-4AA8-BB0F-935430E37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3799"/>
              <a:ext cx="15" cy="30"/>
            </a:xfrm>
            <a:custGeom>
              <a:avLst/>
              <a:gdLst>
                <a:gd name="T0" fmla="*/ 69 w 7"/>
                <a:gd name="T1" fmla="*/ 20 h 12"/>
                <a:gd name="T2" fmla="*/ 19 w 7"/>
                <a:gd name="T3" fmla="*/ 188 h 12"/>
                <a:gd name="T4" fmla="*/ 69 w 7"/>
                <a:gd name="T5" fmla="*/ 2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7" y="1"/>
                  </a:moveTo>
                  <a:cubicBezTo>
                    <a:pt x="3" y="0"/>
                    <a:pt x="3" y="9"/>
                    <a:pt x="2" y="12"/>
                  </a:cubicBezTo>
                  <a:cubicBezTo>
                    <a:pt x="0" y="8"/>
                    <a:pt x="3" y="1"/>
                    <a:pt x="7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8" name="Freeform 420">
              <a:extLst>
                <a:ext uri="{FF2B5EF4-FFF2-40B4-BE49-F238E27FC236}">
                  <a16:creationId xmlns:a16="http://schemas.microsoft.com/office/drawing/2014/main" id="{1C5CCD7E-86B4-4879-BE6F-F6232BDDC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" y="3858"/>
              <a:ext cx="21" cy="29"/>
            </a:xfrm>
            <a:custGeom>
              <a:avLst/>
              <a:gdLst>
                <a:gd name="T0" fmla="*/ 114 w 9"/>
                <a:gd name="T1" fmla="*/ 0 h 12"/>
                <a:gd name="T2" fmla="*/ 65 w 9"/>
                <a:gd name="T3" fmla="*/ 169 h 12"/>
                <a:gd name="T4" fmla="*/ 114 w 9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9" y="0"/>
                  </a:moveTo>
                  <a:cubicBezTo>
                    <a:pt x="6" y="2"/>
                    <a:pt x="4" y="8"/>
                    <a:pt x="5" y="12"/>
                  </a:cubicBezTo>
                  <a:cubicBezTo>
                    <a:pt x="0" y="8"/>
                    <a:pt x="6" y="2"/>
                    <a:pt x="9" y="0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49" name="Freeform 421">
              <a:extLst>
                <a:ext uri="{FF2B5EF4-FFF2-40B4-BE49-F238E27FC236}">
                  <a16:creationId xmlns:a16="http://schemas.microsoft.com/office/drawing/2014/main" id="{D7A369B9-2990-4655-AB1C-58CB84F71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" y="3807"/>
              <a:ext cx="18" cy="29"/>
            </a:xfrm>
            <a:custGeom>
              <a:avLst/>
              <a:gdLst>
                <a:gd name="T0" fmla="*/ 81 w 8"/>
                <a:gd name="T1" fmla="*/ 29 h 12"/>
                <a:gd name="T2" fmla="*/ 25 w 8"/>
                <a:gd name="T3" fmla="*/ 169 h 12"/>
                <a:gd name="T4" fmla="*/ 92 w 8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2">
                  <a:moveTo>
                    <a:pt x="7" y="2"/>
                  </a:moveTo>
                  <a:cubicBezTo>
                    <a:pt x="4" y="0"/>
                    <a:pt x="2" y="10"/>
                    <a:pt x="2" y="12"/>
                  </a:cubicBezTo>
                  <a:cubicBezTo>
                    <a:pt x="0" y="7"/>
                    <a:pt x="3" y="1"/>
                    <a:pt x="8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0" name="Freeform 422">
              <a:extLst>
                <a:ext uri="{FF2B5EF4-FFF2-40B4-BE49-F238E27FC236}">
                  <a16:creationId xmlns:a16="http://schemas.microsoft.com/office/drawing/2014/main" id="{A58E0E54-4853-41E7-860D-C8A99BF7E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3760"/>
              <a:ext cx="16" cy="32"/>
            </a:xfrm>
            <a:custGeom>
              <a:avLst/>
              <a:gdLst>
                <a:gd name="T0" fmla="*/ 85 w 7"/>
                <a:gd name="T1" fmla="*/ 0 h 13"/>
                <a:gd name="T2" fmla="*/ 37 w 7"/>
                <a:gd name="T3" fmla="*/ 194 h 13"/>
                <a:gd name="T4" fmla="*/ 73 w 7"/>
                <a:gd name="T5" fmla="*/ 1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3" y="1"/>
                    <a:pt x="1" y="9"/>
                    <a:pt x="3" y="13"/>
                  </a:cubicBezTo>
                  <a:cubicBezTo>
                    <a:pt x="1" y="10"/>
                    <a:pt x="0" y="1"/>
                    <a:pt x="6" y="1"/>
                  </a:cubicBezTo>
                </a:path>
              </a:pathLst>
            </a:custGeom>
            <a:solidFill>
              <a:srgbClr val="EC8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1" name="Freeform 423">
              <a:extLst>
                <a:ext uri="{FF2B5EF4-FFF2-40B4-BE49-F238E27FC236}">
                  <a16:creationId xmlns:a16="http://schemas.microsoft.com/office/drawing/2014/main" id="{85EFDC9B-C396-47B0-B61B-1C2DE40C9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3569"/>
              <a:ext cx="84" cy="117"/>
            </a:xfrm>
            <a:custGeom>
              <a:avLst/>
              <a:gdLst>
                <a:gd name="T0" fmla="*/ 166 w 37"/>
                <a:gd name="T1" fmla="*/ 41 h 48"/>
                <a:gd name="T2" fmla="*/ 0 w 37"/>
                <a:gd name="T3" fmla="*/ 595 h 48"/>
                <a:gd name="T4" fmla="*/ 57 w 37"/>
                <a:gd name="T5" fmla="*/ 534 h 48"/>
                <a:gd name="T6" fmla="*/ 129 w 37"/>
                <a:gd name="T7" fmla="*/ 583 h 48"/>
                <a:gd name="T8" fmla="*/ 202 w 37"/>
                <a:gd name="T9" fmla="*/ 624 h 48"/>
                <a:gd name="T10" fmla="*/ 259 w 37"/>
                <a:gd name="T11" fmla="*/ 695 h 48"/>
                <a:gd name="T12" fmla="*/ 232 w 37"/>
                <a:gd name="T13" fmla="*/ 334 h 48"/>
                <a:gd name="T14" fmla="*/ 434 w 37"/>
                <a:gd name="T15" fmla="*/ 59 h 48"/>
                <a:gd name="T16" fmla="*/ 247 w 37"/>
                <a:gd name="T17" fmla="*/ 219 h 48"/>
                <a:gd name="T18" fmla="*/ 268 w 37"/>
                <a:gd name="T19" fmla="*/ 71 h 48"/>
                <a:gd name="T20" fmla="*/ 232 w 37"/>
                <a:gd name="T21" fmla="*/ 119 h 48"/>
                <a:gd name="T22" fmla="*/ 154 w 37"/>
                <a:gd name="T23" fmla="*/ 0 h 48"/>
                <a:gd name="T24" fmla="*/ 166 w 37"/>
                <a:gd name="T25" fmla="*/ 59 h 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7" h="48">
                  <a:moveTo>
                    <a:pt x="14" y="3"/>
                  </a:moveTo>
                  <a:cubicBezTo>
                    <a:pt x="18" y="18"/>
                    <a:pt x="6" y="28"/>
                    <a:pt x="0" y="41"/>
                  </a:cubicBezTo>
                  <a:cubicBezTo>
                    <a:pt x="1" y="39"/>
                    <a:pt x="3" y="37"/>
                    <a:pt x="5" y="37"/>
                  </a:cubicBezTo>
                  <a:cubicBezTo>
                    <a:pt x="10" y="36"/>
                    <a:pt x="8" y="38"/>
                    <a:pt x="11" y="40"/>
                  </a:cubicBezTo>
                  <a:cubicBezTo>
                    <a:pt x="13" y="41"/>
                    <a:pt x="15" y="41"/>
                    <a:pt x="17" y="43"/>
                  </a:cubicBezTo>
                  <a:cubicBezTo>
                    <a:pt x="19" y="44"/>
                    <a:pt x="20" y="46"/>
                    <a:pt x="22" y="48"/>
                  </a:cubicBezTo>
                  <a:cubicBezTo>
                    <a:pt x="20" y="40"/>
                    <a:pt x="18" y="31"/>
                    <a:pt x="20" y="23"/>
                  </a:cubicBezTo>
                  <a:cubicBezTo>
                    <a:pt x="22" y="15"/>
                    <a:pt x="31" y="9"/>
                    <a:pt x="37" y="4"/>
                  </a:cubicBezTo>
                  <a:cubicBezTo>
                    <a:pt x="30" y="6"/>
                    <a:pt x="25" y="11"/>
                    <a:pt x="21" y="15"/>
                  </a:cubicBezTo>
                  <a:cubicBezTo>
                    <a:pt x="22" y="12"/>
                    <a:pt x="23" y="8"/>
                    <a:pt x="23" y="5"/>
                  </a:cubicBezTo>
                  <a:cubicBezTo>
                    <a:pt x="22" y="5"/>
                    <a:pt x="21" y="6"/>
                    <a:pt x="20" y="8"/>
                  </a:cubicBezTo>
                  <a:cubicBezTo>
                    <a:pt x="19" y="5"/>
                    <a:pt x="16" y="1"/>
                    <a:pt x="13" y="0"/>
                  </a:cubicBezTo>
                  <a:cubicBezTo>
                    <a:pt x="13" y="1"/>
                    <a:pt x="13" y="3"/>
                    <a:pt x="14" y="4"/>
                  </a:cubicBezTo>
                </a:path>
              </a:pathLst>
            </a:custGeom>
            <a:solidFill>
              <a:srgbClr val="EB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2" name="Freeform 424">
              <a:extLst>
                <a:ext uri="{FF2B5EF4-FFF2-40B4-BE49-F238E27FC236}">
                  <a16:creationId xmlns:a16="http://schemas.microsoft.com/office/drawing/2014/main" id="{161439BD-B076-4ADE-A2D9-E2332E910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" y="3584"/>
              <a:ext cx="59" cy="102"/>
            </a:xfrm>
            <a:custGeom>
              <a:avLst/>
              <a:gdLst>
                <a:gd name="T0" fmla="*/ 82 w 26"/>
                <a:gd name="T1" fmla="*/ 0 h 42"/>
                <a:gd name="T2" fmla="*/ 57 w 26"/>
                <a:gd name="T3" fmla="*/ 202 h 42"/>
                <a:gd name="T4" fmla="*/ 0 w 26"/>
                <a:gd name="T5" fmla="*/ 389 h 42"/>
                <a:gd name="T6" fmla="*/ 82 w 26"/>
                <a:gd name="T7" fmla="*/ 231 h 42"/>
                <a:gd name="T8" fmla="*/ 73 w 26"/>
                <a:gd name="T9" fmla="*/ 430 h 42"/>
                <a:gd name="T10" fmla="*/ 154 w 26"/>
                <a:gd name="T11" fmla="*/ 602 h 42"/>
                <a:gd name="T12" fmla="*/ 138 w 26"/>
                <a:gd name="T13" fmla="*/ 442 h 42"/>
                <a:gd name="T14" fmla="*/ 175 w 26"/>
                <a:gd name="T15" fmla="*/ 561 h 42"/>
                <a:gd name="T16" fmla="*/ 175 w 26"/>
                <a:gd name="T17" fmla="*/ 260 h 42"/>
                <a:gd name="T18" fmla="*/ 304 w 26"/>
                <a:gd name="T19" fmla="*/ 0 h 42"/>
                <a:gd name="T20" fmla="*/ 129 w 26"/>
                <a:gd name="T21" fmla="*/ 170 h 42"/>
                <a:gd name="T22" fmla="*/ 154 w 26"/>
                <a:gd name="T23" fmla="*/ 100 h 42"/>
                <a:gd name="T24" fmla="*/ 118 w 26"/>
                <a:gd name="T25" fmla="*/ 129 h 42"/>
                <a:gd name="T26" fmla="*/ 93 w 26"/>
                <a:gd name="T27" fmla="*/ 0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" h="42">
                  <a:moveTo>
                    <a:pt x="7" y="0"/>
                  </a:moveTo>
                  <a:cubicBezTo>
                    <a:pt x="6" y="5"/>
                    <a:pt x="8" y="9"/>
                    <a:pt x="5" y="14"/>
                  </a:cubicBezTo>
                  <a:cubicBezTo>
                    <a:pt x="3" y="19"/>
                    <a:pt x="2" y="23"/>
                    <a:pt x="0" y="27"/>
                  </a:cubicBezTo>
                  <a:cubicBezTo>
                    <a:pt x="1" y="23"/>
                    <a:pt x="5" y="19"/>
                    <a:pt x="7" y="16"/>
                  </a:cubicBezTo>
                  <a:cubicBezTo>
                    <a:pt x="6" y="20"/>
                    <a:pt x="4" y="26"/>
                    <a:pt x="6" y="30"/>
                  </a:cubicBezTo>
                  <a:cubicBezTo>
                    <a:pt x="8" y="35"/>
                    <a:pt x="11" y="38"/>
                    <a:pt x="13" y="42"/>
                  </a:cubicBezTo>
                  <a:cubicBezTo>
                    <a:pt x="12" y="39"/>
                    <a:pt x="13" y="35"/>
                    <a:pt x="12" y="31"/>
                  </a:cubicBezTo>
                  <a:cubicBezTo>
                    <a:pt x="13" y="34"/>
                    <a:pt x="13" y="37"/>
                    <a:pt x="15" y="39"/>
                  </a:cubicBezTo>
                  <a:cubicBezTo>
                    <a:pt x="15" y="32"/>
                    <a:pt x="13" y="25"/>
                    <a:pt x="15" y="18"/>
                  </a:cubicBezTo>
                  <a:cubicBezTo>
                    <a:pt x="17" y="11"/>
                    <a:pt x="20" y="4"/>
                    <a:pt x="26" y="0"/>
                  </a:cubicBezTo>
                  <a:cubicBezTo>
                    <a:pt x="21" y="4"/>
                    <a:pt x="15" y="7"/>
                    <a:pt x="11" y="12"/>
                  </a:cubicBezTo>
                  <a:cubicBezTo>
                    <a:pt x="12" y="10"/>
                    <a:pt x="13" y="9"/>
                    <a:pt x="13" y="7"/>
                  </a:cubicBezTo>
                  <a:cubicBezTo>
                    <a:pt x="13" y="8"/>
                    <a:pt x="11" y="9"/>
                    <a:pt x="10" y="9"/>
                  </a:cubicBezTo>
                  <a:cubicBezTo>
                    <a:pt x="10" y="6"/>
                    <a:pt x="9" y="3"/>
                    <a:pt x="8" y="0"/>
                  </a:cubicBezTo>
                </a:path>
              </a:pathLst>
            </a:custGeom>
            <a:solidFill>
              <a:srgbClr val="EF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197" name="Text Box 425">
            <a:extLst>
              <a:ext uri="{FF2B5EF4-FFF2-40B4-BE49-F238E27FC236}">
                <a16:creationId xmlns:a16="http://schemas.microsoft.com/office/drawing/2014/main" id="{B8870F7E-498C-4E8F-9D05-EE914D2F15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4900" y="3135313"/>
            <a:ext cx="15541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Peduncular polyp</a:t>
            </a:r>
          </a:p>
        </p:txBody>
      </p:sp>
      <p:sp>
        <p:nvSpPr>
          <p:cNvPr id="49198" name="Line 426">
            <a:extLst>
              <a:ext uri="{FF2B5EF4-FFF2-40B4-BE49-F238E27FC236}">
                <a16:creationId xmlns:a16="http://schemas.microsoft.com/office/drawing/2014/main" id="{30290C12-BB2A-4439-B760-AA96BE00AA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534025" y="3295650"/>
            <a:ext cx="704850" cy="381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49199" name="Text Box 427">
            <a:extLst>
              <a:ext uri="{FF2B5EF4-FFF2-40B4-BE49-F238E27FC236}">
                <a16:creationId xmlns:a16="http://schemas.microsoft.com/office/drawing/2014/main" id="{A14E93BD-8F96-43B8-8C02-446E1052A2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3550" y="4259263"/>
            <a:ext cx="12303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Sessile polyp</a:t>
            </a:r>
          </a:p>
        </p:txBody>
      </p:sp>
      <p:sp>
        <p:nvSpPr>
          <p:cNvPr id="49200" name="Line 428">
            <a:extLst>
              <a:ext uri="{FF2B5EF4-FFF2-40B4-BE49-F238E27FC236}">
                <a16:creationId xmlns:a16="http://schemas.microsoft.com/office/drawing/2014/main" id="{FE46F9A6-AF20-4310-BD07-C735195665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00525" y="4381500"/>
            <a:ext cx="914400" cy="381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>
            <a:extLst>
              <a:ext uri="{FF2B5EF4-FFF2-40B4-BE49-F238E27FC236}">
                <a16:creationId xmlns:a16="http://schemas.microsoft.com/office/drawing/2014/main" id="{C54A905D-B881-4CAD-8FA0-113B499B95B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Colon cancer</a:t>
            </a:r>
          </a:p>
        </p:txBody>
      </p:sp>
      <p:sp>
        <p:nvSpPr>
          <p:cNvPr id="46082" name="Oval 3">
            <a:extLst>
              <a:ext uri="{FF2B5EF4-FFF2-40B4-BE49-F238E27FC236}">
                <a16:creationId xmlns:a16="http://schemas.microsoft.com/office/drawing/2014/main" id="{EAFFD49C-C1B1-4589-9461-CC71F96D91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72598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83" name="Oval 4">
            <a:extLst>
              <a:ext uri="{FF2B5EF4-FFF2-40B4-BE49-F238E27FC236}">
                <a16:creationId xmlns:a16="http://schemas.microsoft.com/office/drawing/2014/main" id="{93E43F77-0DF8-4740-A850-F7FA8B29CF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47513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84" name="Oval 5">
            <a:extLst>
              <a:ext uri="{FF2B5EF4-FFF2-40B4-BE49-F238E27FC236}">
                <a16:creationId xmlns:a16="http://schemas.microsoft.com/office/drawing/2014/main" id="{4F2473BC-E7E0-48A1-AE52-C08071294E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5613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85" name="Oval 6">
            <a:extLst>
              <a:ext uri="{FF2B5EF4-FFF2-40B4-BE49-F238E27FC236}">
                <a16:creationId xmlns:a16="http://schemas.microsoft.com/office/drawing/2014/main" id="{A80C66B9-49D6-4E50-BC31-2A22D4560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6688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86" name="Oval 7">
            <a:extLst>
              <a:ext uri="{FF2B5EF4-FFF2-40B4-BE49-F238E27FC236}">
                <a16:creationId xmlns:a16="http://schemas.microsoft.com/office/drawing/2014/main" id="{DDFFA591-1914-4C9A-9365-8323F436C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71011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87" name="Oval 8">
            <a:extLst>
              <a:ext uri="{FF2B5EF4-FFF2-40B4-BE49-F238E27FC236}">
                <a16:creationId xmlns:a16="http://schemas.microsoft.com/office/drawing/2014/main" id="{3DBD77A2-BBC6-4568-915B-9AB7E89E9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7672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88" name="Oval 9">
            <a:extLst>
              <a:ext uri="{FF2B5EF4-FFF2-40B4-BE49-F238E27FC236}">
                <a16:creationId xmlns:a16="http://schemas.microsoft.com/office/drawing/2014/main" id="{25F8F649-4DFF-439F-B9A5-725B87721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76408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89" name="Oval 10">
            <a:extLst>
              <a:ext uri="{FF2B5EF4-FFF2-40B4-BE49-F238E27FC236}">
                <a16:creationId xmlns:a16="http://schemas.microsoft.com/office/drawing/2014/main" id="{820FAF1C-F546-4019-909A-B141550B7B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70693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0" name="Oval 11">
            <a:extLst>
              <a:ext uri="{FF2B5EF4-FFF2-40B4-BE49-F238E27FC236}">
                <a16:creationId xmlns:a16="http://schemas.microsoft.com/office/drawing/2014/main" id="{F52F72F7-AEAD-4CE1-AEB0-76F9FCAE3F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815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1" name="Oval 12">
            <a:extLst>
              <a:ext uri="{FF2B5EF4-FFF2-40B4-BE49-F238E27FC236}">
                <a16:creationId xmlns:a16="http://schemas.microsoft.com/office/drawing/2014/main" id="{ACDC028F-177C-4365-8F52-F563DA3E52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64978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2" name="Oval 13">
            <a:extLst>
              <a:ext uri="{FF2B5EF4-FFF2-40B4-BE49-F238E27FC236}">
                <a16:creationId xmlns:a16="http://schemas.microsoft.com/office/drawing/2014/main" id="{057AA7F2-341B-4EAB-B78C-A66A170375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6847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3" name="Oval 14">
            <a:extLst>
              <a:ext uri="{FF2B5EF4-FFF2-40B4-BE49-F238E27FC236}">
                <a16:creationId xmlns:a16="http://schemas.microsoft.com/office/drawing/2014/main" id="{89D064BB-9278-43C2-B402-4459DC96F9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4" name="Oval 15">
            <a:extLst>
              <a:ext uri="{FF2B5EF4-FFF2-40B4-BE49-F238E27FC236}">
                <a16:creationId xmlns:a16="http://schemas.microsoft.com/office/drawing/2014/main" id="{83BDA958-8FB5-4E57-A300-24628FF3E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5" name="Oval 16">
            <a:extLst>
              <a:ext uri="{FF2B5EF4-FFF2-40B4-BE49-F238E27FC236}">
                <a16:creationId xmlns:a16="http://schemas.microsoft.com/office/drawing/2014/main" id="{E56DC2A7-0132-447C-89EB-6851DE7CC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69423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6" name="Oval 17">
            <a:extLst>
              <a:ext uri="{FF2B5EF4-FFF2-40B4-BE49-F238E27FC236}">
                <a16:creationId xmlns:a16="http://schemas.microsoft.com/office/drawing/2014/main" id="{5FF7DE8E-A434-45FA-96EC-6A514516F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691063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7" name="Oval 18">
            <a:extLst>
              <a:ext uri="{FF2B5EF4-FFF2-40B4-BE49-F238E27FC236}">
                <a16:creationId xmlns:a16="http://schemas.microsoft.com/office/drawing/2014/main" id="{7E710622-8D0A-474A-9A4C-43D64C4C9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6656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8" name="Oval 19">
            <a:extLst>
              <a:ext uri="{FF2B5EF4-FFF2-40B4-BE49-F238E27FC236}">
                <a16:creationId xmlns:a16="http://schemas.microsoft.com/office/drawing/2014/main" id="{0C9B4054-CA1F-4187-80EF-C34AAF5D2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00588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099" name="Oval 20">
            <a:extLst>
              <a:ext uri="{FF2B5EF4-FFF2-40B4-BE49-F238E27FC236}">
                <a16:creationId xmlns:a16="http://schemas.microsoft.com/office/drawing/2014/main" id="{3B0A5E10-8A66-4A3B-A302-14A0F5D14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6910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0" name="Oval 21">
            <a:extLst>
              <a:ext uri="{FF2B5EF4-FFF2-40B4-BE49-F238E27FC236}">
                <a16:creationId xmlns:a16="http://schemas.microsoft.com/office/drawing/2014/main" id="{51EEA684-2035-4EB8-91C7-7B8F081C7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323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1" name="Oval 22">
            <a:extLst>
              <a:ext uri="{FF2B5EF4-FFF2-40B4-BE49-F238E27FC236}">
                <a16:creationId xmlns:a16="http://schemas.microsoft.com/office/drawing/2014/main" id="{4917CF41-3E50-49A4-9D23-5A2739B04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47577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2" name="Oval 23">
            <a:extLst>
              <a:ext uri="{FF2B5EF4-FFF2-40B4-BE49-F238E27FC236}">
                <a16:creationId xmlns:a16="http://schemas.microsoft.com/office/drawing/2014/main" id="{161491FF-B350-44CF-8380-B696277B13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476726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3" name="Oval 24">
            <a:extLst>
              <a:ext uri="{FF2B5EF4-FFF2-40B4-BE49-F238E27FC236}">
                <a16:creationId xmlns:a16="http://schemas.microsoft.com/office/drawing/2014/main" id="{54E1CC57-89F5-4F8A-99CD-DB6D18AFE4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47609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4" name="Oval 25">
            <a:extLst>
              <a:ext uri="{FF2B5EF4-FFF2-40B4-BE49-F238E27FC236}">
                <a16:creationId xmlns:a16="http://schemas.microsoft.com/office/drawing/2014/main" id="{1D7F0225-2053-4102-B27B-FA808EC38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716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5" name="Oval 26">
            <a:extLst>
              <a:ext uri="{FF2B5EF4-FFF2-40B4-BE49-F238E27FC236}">
                <a16:creationId xmlns:a16="http://schemas.microsoft.com/office/drawing/2014/main" id="{29E14EF4-793E-4892-A85A-C1BEFD794F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637088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6" name="Oval 27">
            <a:extLst>
              <a:ext uri="{FF2B5EF4-FFF2-40B4-BE49-F238E27FC236}">
                <a16:creationId xmlns:a16="http://schemas.microsoft.com/office/drawing/2014/main" id="{E86475F6-8328-48FB-8602-59990A515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6720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7" name="Oval 28">
            <a:extLst>
              <a:ext uri="{FF2B5EF4-FFF2-40B4-BE49-F238E27FC236}">
                <a16:creationId xmlns:a16="http://schemas.microsoft.com/office/drawing/2014/main" id="{A722B075-25D4-4148-A61E-BB811B737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665663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8" name="Oval 29">
            <a:extLst>
              <a:ext uri="{FF2B5EF4-FFF2-40B4-BE49-F238E27FC236}">
                <a16:creationId xmlns:a16="http://schemas.microsoft.com/office/drawing/2014/main" id="{010ABAC4-200B-4422-9266-321877B7F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6497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09" name="Oval 30">
            <a:extLst>
              <a:ext uri="{FF2B5EF4-FFF2-40B4-BE49-F238E27FC236}">
                <a16:creationId xmlns:a16="http://schemas.microsoft.com/office/drawing/2014/main" id="{856C20D0-8490-45DB-9A17-DABF1C523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62756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0" name="Oval 31">
            <a:extLst>
              <a:ext uri="{FF2B5EF4-FFF2-40B4-BE49-F238E27FC236}">
                <a16:creationId xmlns:a16="http://schemas.microsoft.com/office/drawing/2014/main" id="{A9753F92-7A2C-41CD-AD57-F9BDEF0A3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65613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1" name="Oval 32">
            <a:extLst>
              <a:ext uri="{FF2B5EF4-FFF2-40B4-BE49-F238E27FC236}">
                <a16:creationId xmlns:a16="http://schemas.microsoft.com/office/drawing/2014/main" id="{A6F6962E-7620-4192-9CEF-31476B2410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6212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2" name="Oval 33">
            <a:extLst>
              <a:ext uri="{FF2B5EF4-FFF2-40B4-BE49-F238E27FC236}">
                <a16:creationId xmlns:a16="http://schemas.microsoft.com/office/drawing/2014/main" id="{B8E843DA-F7D7-48D8-9DDC-63E707A1A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926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3" name="Oval 34">
            <a:extLst>
              <a:ext uri="{FF2B5EF4-FFF2-40B4-BE49-F238E27FC236}">
                <a16:creationId xmlns:a16="http://schemas.microsoft.com/office/drawing/2014/main" id="{C92212A9-494B-4514-A401-01BFE4871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735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4" name="Oval 35">
            <a:extLst>
              <a:ext uri="{FF2B5EF4-FFF2-40B4-BE49-F238E27FC236}">
                <a16:creationId xmlns:a16="http://schemas.microsoft.com/office/drawing/2014/main" id="{66E38DC9-EB65-4B1A-9819-A33F379A1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1803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5" name="Oval 36">
            <a:extLst>
              <a:ext uri="{FF2B5EF4-FFF2-40B4-BE49-F238E27FC236}">
                <a16:creationId xmlns:a16="http://schemas.microsoft.com/office/drawing/2014/main" id="{DEA04CB8-CCE7-488B-9C14-EAEC9C9AE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13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6" name="Oval 37">
            <a:extLst>
              <a:ext uri="{FF2B5EF4-FFF2-40B4-BE49-F238E27FC236}">
                <a16:creationId xmlns:a16="http://schemas.microsoft.com/office/drawing/2014/main" id="{9506309C-9A92-4976-A2A3-F3734CAFF4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56723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7" name="Oval 38">
            <a:extLst>
              <a:ext uri="{FF2B5EF4-FFF2-40B4-BE49-F238E27FC236}">
                <a16:creationId xmlns:a16="http://schemas.microsoft.com/office/drawing/2014/main" id="{38CBEA7A-FC62-4DBA-B192-D3305AB217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8311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8" name="Oval 39">
            <a:extLst>
              <a:ext uri="{FF2B5EF4-FFF2-40B4-BE49-F238E27FC236}">
                <a16:creationId xmlns:a16="http://schemas.microsoft.com/office/drawing/2014/main" id="{57A6B1D0-7121-46F1-B06F-22F5B3AF6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0216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19" name="Oval 40">
            <a:extLst>
              <a:ext uri="{FF2B5EF4-FFF2-40B4-BE49-F238E27FC236}">
                <a16:creationId xmlns:a16="http://schemas.microsoft.com/office/drawing/2014/main" id="{BBA0972F-B56A-40F8-A3B9-97FDAB6D3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6116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20" name="Oval 41">
            <a:extLst>
              <a:ext uri="{FF2B5EF4-FFF2-40B4-BE49-F238E27FC236}">
                <a16:creationId xmlns:a16="http://schemas.microsoft.com/office/drawing/2014/main" id="{D4488CEF-DCA7-4C57-9283-45DB861D4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989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21" name="Oval 42">
            <a:extLst>
              <a:ext uri="{FF2B5EF4-FFF2-40B4-BE49-F238E27FC236}">
                <a16:creationId xmlns:a16="http://schemas.microsoft.com/office/drawing/2014/main" id="{944A3166-9AA5-4414-AB2E-A96FB0DB08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54818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22" name="Oval 43">
            <a:extLst>
              <a:ext uri="{FF2B5EF4-FFF2-40B4-BE49-F238E27FC236}">
                <a16:creationId xmlns:a16="http://schemas.microsoft.com/office/drawing/2014/main" id="{EB5D07BA-FB3D-47C1-A208-270FF2AEA4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54818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23" name="Oval 44">
            <a:extLst>
              <a:ext uri="{FF2B5EF4-FFF2-40B4-BE49-F238E27FC236}">
                <a16:creationId xmlns:a16="http://schemas.microsoft.com/office/drawing/2014/main" id="{DE904DFA-F70E-4AF0-A531-BCA32D333E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771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6124" name="Oval 45">
            <a:extLst>
              <a:ext uri="{FF2B5EF4-FFF2-40B4-BE49-F238E27FC236}">
                <a16:creationId xmlns:a16="http://schemas.microsoft.com/office/drawing/2014/main" id="{1050AAE3-6405-4BD8-88A8-B87DDF423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6751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46125" name="Group 46">
            <a:extLst>
              <a:ext uri="{FF2B5EF4-FFF2-40B4-BE49-F238E27FC236}">
                <a16:creationId xmlns:a16="http://schemas.microsoft.com/office/drawing/2014/main" id="{C8A59DA5-8C35-46ED-8F95-6C2C77775A3D}"/>
              </a:ext>
            </a:extLst>
          </p:cNvPr>
          <p:cNvGrpSpPr>
            <a:grpSpLocks/>
          </p:cNvGrpSpPr>
          <p:nvPr/>
        </p:nvGrpSpPr>
        <p:grpSpPr bwMode="auto">
          <a:xfrm>
            <a:off x="2717800" y="2043113"/>
            <a:ext cx="6756400" cy="3022600"/>
            <a:chOff x="848" y="1299"/>
            <a:chExt cx="4256" cy="1904"/>
          </a:xfrm>
        </p:grpSpPr>
        <p:sp>
          <p:nvSpPr>
            <p:cNvPr id="46129" name="Freeform 47">
              <a:extLst>
                <a:ext uri="{FF2B5EF4-FFF2-40B4-BE49-F238E27FC236}">
                  <a16:creationId xmlns:a16="http://schemas.microsoft.com/office/drawing/2014/main" id="{FCB2F82F-B4FA-4AF5-A8F5-762291223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362"/>
              <a:ext cx="4250" cy="1802"/>
            </a:xfrm>
            <a:custGeom>
              <a:avLst/>
              <a:gdLst>
                <a:gd name="T0" fmla="*/ 20 w 1954"/>
                <a:gd name="T1" fmla="*/ 285 h 777"/>
                <a:gd name="T2" fmla="*/ 1183 w 1954"/>
                <a:gd name="T3" fmla="*/ 661 h 777"/>
                <a:gd name="T4" fmla="*/ 1803 w 1954"/>
                <a:gd name="T5" fmla="*/ 1071 h 777"/>
                <a:gd name="T6" fmla="*/ 3354 w 1954"/>
                <a:gd name="T7" fmla="*/ 209 h 777"/>
                <a:gd name="T8" fmla="*/ 4561 w 1954"/>
                <a:gd name="T9" fmla="*/ 1000 h 777"/>
                <a:gd name="T10" fmla="*/ 5668 w 1954"/>
                <a:gd name="T11" fmla="*/ 376 h 777"/>
                <a:gd name="T12" fmla="*/ 6490 w 1954"/>
                <a:gd name="T13" fmla="*/ 833 h 777"/>
                <a:gd name="T14" fmla="*/ 7532 w 1954"/>
                <a:gd name="T15" fmla="*/ 264 h 777"/>
                <a:gd name="T16" fmla="*/ 8563 w 1954"/>
                <a:gd name="T17" fmla="*/ 661 h 777"/>
                <a:gd name="T18" fmla="*/ 9981 w 1954"/>
                <a:gd name="T19" fmla="*/ 114 h 777"/>
                <a:gd name="T20" fmla="*/ 11462 w 1954"/>
                <a:gd name="T21" fmla="*/ 909 h 777"/>
                <a:gd name="T22" fmla="*/ 13048 w 1954"/>
                <a:gd name="T23" fmla="*/ 114 h 777"/>
                <a:gd name="T24" fmla="*/ 13994 w 1954"/>
                <a:gd name="T25" fmla="*/ 322 h 777"/>
                <a:gd name="T26" fmla="*/ 14849 w 1954"/>
                <a:gd name="T27" fmla="*/ 0 h 777"/>
                <a:gd name="T28" fmla="*/ 16269 w 1954"/>
                <a:gd name="T29" fmla="*/ 510 h 777"/>
                <a:gd name="T30" fmla="*/ 17400 w 1954"/>
                <a:gd name="T31" fmla="*/ 114 h 777"/>
                <a:gd name="T32" fmla="*/ 18931 w 1954"/>
                <a:gd name="T33" fmla="*/ 612 h 777"/>
                <a:gd name="T34" fmla="*/ 20106 w 1954"/>
                <a:gd name="T35" fmla="*/ 237 h 777"/>
                <a:gd name="T36" fmla="*/ 20106 w 1954"/>
                <a:gd name="T37" fmla="*/ 9532 h 777"/>
                <a:gd name="T38" fmla="*/ 18801 w 1954"/>
                <a:gd name="T39" fmla="*/ 9369 h 777"/>
                <a:gd name="T40" fmla="*/ 17207 w 1954"/>
                <a:gd name="T41" fmla="*/ 8718 h 777"/>
                <a:gd name="T42" fmla="*/ 15754 w 1954"/>
                <a:gd name="T43" fmla="*/ 9618 h 777"/>
                <a:gd name="T44" fmla="*/ 14088 w 1954"/>
                <a:gd name="T45" fmla="*/ 8794 h 777"/>
                <a:gd name="T46" fmla="*/ 13142 w 1954"/>
                <a:gd name="T47" fmla="*/ 9407 h 777"/>
                <a:gd name="T48" fmla="*/ 11908 w 1954"/>
                <a:gd name="T49" fmla="*/ 8820 h 777"/>
                <a:gd name="T50" fmla="*/ 10360 w 1954"/>
                <a:gd name="T51" fmla="*/ 9541 h 777"/>
                <a:gd name="T52" fmla="*/ 8850 w 1954"/>
                <a:gd name="T53" fmla="*/ 8933 h 777"/>
                <a:gd name="T54" fmla="*/ 7900 w 1954"/>
                <a:gd name="T55" fmla="*/ 9407 h 777"/>
                <a:gd name="T56" fmla="*/ 7017 w 1954"/>
                <a:gd name="T57" fmla="*/ 9042 h 777"/>
                <a:gd name="T58" fmla="*/ 5709 w 1954"/>
                <a:gd name="T59" fmla="*/ 9618 h 777"/>
                <a:gd name="T60" fmla="*/ 4135 w 1954"/>
                <a:gd name="T61" fmla="*/ 8933 h 777"/>
                <a:gd name="T62" fmla="*/ 2738 w 1954"/>
                <a:gd name="T63" fmla="*/ 9627 h 777"/>
                <a:gd name="T64" fmla="*/ 1216 w 1954"/>
                <a:gd name="T65" fmla="*/ 8843 h 777"/>
                <a:gd name="T66" fmla="*/ 0 w 1954"/>
                <a:gd name="T67" fmla="*/ 9407 h 777"/>
                <a:gd name="T68" fmla="*/ 20 w 1954"/>
                <a:gd name="T69" fmla="*/ 285 h 7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54" h="777">
                  <a:moveTo>
                    <a:pt x="2" y="23"/>
                  </a:moveTo>
                  <a:cubicBezTo>
                    <a:pt x="2" y="23"/>
                    <a:pt x="74" y="19"/>
                    <a:pt x="115" y="53"/>
                  </a:cubicBezTo>
                  <a:cubicBezTo>
                    <a:pt x="156" y="86"/>
                    <a:pt x="156" y="86"/>
                    <a:pt x="175" y="86"/>
                  </a:cubicBezTo>
                  <a:cubicBezTo>
                    <a:pt x="193" y="86"/>
                    <a:pt x="262" y="12"/>
                    <a:pt x="326" y="17"/>
                  </a:cubicBezTo>
                  <a:cubicBezTo>
                    <a:pt x="389" y="23"/>
                    <a:pt x="411" y="79"/>
                    <a:pt x="443" y="80"/>
                  </a:cubicBezTo>
                  <a:cubicBezTo>
                    <a:pt x="475" y="82"/>
                    <a:pt x="503" y="30"/>
                    <a:pt x="551" y="30"/>
                  </a:cubicBezTo>
                  <a:cubicBezTo>
                    <a:pt x="600" y="30"/>
                    <a:pt x="594" y="69"/>
                    <a:pt x="631" y="67"/>
                  </a:cubicBezTo>
                  <a:cubicBezTo>
                    <a:pt x="668" y="66"/>
                    <a:pt x="683" y="21"/>
                    <a:pt x="732" y="21"/>
                  </a:cubicBezTo>
                  <a:cubicBezTo>
                    <a:pt x="780" y="21"/>
                    <a:pt x="801" y="53"/>
                    <a:pt x="832" y="53"/>
                  </a:cubicBezTo>
                  <a:cubicBezTo>
                    <a:pt x="864" y="53"/>
                    <a:pt x="909" y="9"/>
                    <a:pt x="970" y="9"/>
                  </a:cubicBezTo>
                  <a:cubicBezTo>
                    <a:pt x="1032" y="9"/>
                    <a:pt x="1075" y="73"/>
                    <a:pt x="1114" y="73"/>
                  </a:cubicBezTo>
                  <a:cubicBezTo>
                    <a:pt x="1153" y="73"/>
                    <a:pt x="1175" y="9"/>
                    <a:pt x="1268" y="9"/>
                  </a:cubicBezTo>
                  <a:cubicBezTo>
                    <a:pt x="1300" y="9"/>
                    <a:pt x="1333" y="26"/>
                    <a:pt x="1360" y="26"/>
                  </a:cubicBezTo>
                  <a:cubicBezTo>
                    <a:pt x="1386" y="26"/>
                    <a:pt x="1406" y="0"/>
                    <a:pt x="1443" y="0"/>
                  </a:cubicBezTo>
                  <a:cubicBezTo>
                    <a:pt x="1481" y="0"/>
                    <a:pt x="1518" y="45"/>
                    <a:pt x="1581" y="41"/>
                  </a:cubicBezTo>
                  <a:cubicBezTo>
                    <a:pt x="1645" y="38"/>
                    <a:pt x="1633" y="9"/>
                    <a:pt x="1691" y="9"/>
                  </a:cubicBezTo>
                  <a:cubicBezTo>
                    <a:pt x="1749" y="9"/>
                    <a:pt x="1790" y="49"/>
                    <a:pt x="1840" y="49"/>
                  </a:cubicBezTo>
                  <a:cubicBezTo>
                    <a:pt x="1890" y="49"/>
                    <a:pt x="1883" y="19"/>
                    <a:pt x="1954" y="19"/>
                  </a:cubicBezTo>
                  <a:cubicBezTo>
                    <a:pt x="1954" y="764"/>
                    <a:pt x="1954" y="764"/>
                    <a:pt x="1954" y="764"/>
                  </a:cubicBezTo>
                  <a:cubicBezTo>
                    <a:pt x="1954" y="764"/>
                    <a:pt x="1883" y="777"/>
                    <a:pt x="1827" y="751"/>
                  </a:cubicBezTo>
                  <a:cubicBezTo>
                    <a:pt x="1771" y="724"/>
                    <a:pt x="1702" y="667"/>
                    <a:pt x="1672" y="699"/>
                  </a:cubicBezTo>
                  <a:cubicBezTo>
                    <a:pt x="1642" y="730"/>
                    <a:pt x="1586" y="772"/>
                    <a:pt x="1531" y="771"/>
                  </a:cubicBezTo>
                  <a:cubicBezTo>
                    <a:pt x="1415" y="768"/>
                    <a:pt x="1398" y="705"/>
                    <a:pt x="1369" y="705"/>
                  </a:cubicBezTo>
                  <a:cubicBezTo>
                    <a:pt x="1340" y="705"/>
                    <a:pt x="1362" y="754"/>
                    <a:pt x="1277" y="754"/>
                  </a:cubicBezTo>
                  <a:cubicBezTo>
                    <a:pt x="1192" y="754"/>
                    <a:pt x="1212" y="707"/>
                    <a:pt x="1157" y="707"/>
                  </a:cubicBezTo>
                  <a:cubicBezTo>
                    <a:pt x="1102" y="707"/>
                    <a:pt x="1119" y="765"/>
                    <a:pt x="1007" y="765"/>
                  </a:cubicBezTo>
                  <a:cubicBezTo>
                    <a:pt x="894" y="765"/>
                    <a:pt x="910" y="718"/>
                    <a:pt x="860" y="716"/>
                  </a:cubicBezTo>
                  <a:cubicBezTo>
                    <a:pt x="826" y="714"/>
                    <a:pt x="816" y="754"/>
                    <a:pt x="768" y="754"/>
                  </a:cubicBezTo>
                  <a:cubicBezTo>
                    <a:pt x="721" y="754"/>
                    <a:pt x="717" y="725"/>
                    <a:pt x="682" y="725"/>
                  </a:cubicBezTo>
                  <a:cubicBezTo>
                    <a:pt x="647" y="725"/>
                    <a:pt x="639" y="771"/>
                    <a:pt x="555" y="771"/>
                  </a:cubicBezTo>
                  <a:cubicBezTo>
                    <a:pt x="472" y="771"/>
                    <a:pt x="455" y="716"/>
                    <a:pt x="402" y="716"/>
                  </a:cubicBezTo>
                  <a:cubicBezTo>
                    <a:pt x="350" y="716"/>
                    <a:pt x="356" y="772"/>
                    <a:pt x="266" y="772"/>
                  </a:cubicBezTo>
                  <a:cubicBezTo>
                    <a:pt x="176" y="772"/>
                    <a:pt x="185" y="709"/>
                    <a:pt x="118" y="709"/>
                  </a:cubicBezTo>
                  <a:cubicBezTo>
                    <a:pt x="86" y="709"/>
                    <a:pt x="93" y="748"/>
                    <a:pt x="0" y="754"/>
                  </a:cubicBezTo>
                  <a:lnTo>
                    <a:pt x="2" y="23"/>
                  </a:lnTo>
                  <a:close/>
                </a:path>
              </a:pathLst>
            </a:custGeom>
            <a:solidFill>
              <a:srgbClr val="F9DD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0" name="Freeform 48">
              <a:extLst>
                <a:ext uri="{FF2B5EF4-FFF2-40B4-BE49-F238E27FC236}">
                  <a16:creationId xmlns:a16="http://schemas.microsoft.com/office/drawing/2014/main" id="{E95DBC07-F194-4283-8CB7-0877EE707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" y="1523"/>
              <a:ext cx="4250" cy="1399"/>
            </a:xfrm>
            <a:custGeom>
              <a:avLst/>
              <a:gdLst>
                <a:gd name="T0" fmla="*/ 18644 w 1954"/>
                <a:gd name="T1" fmla="*/ 7181 h 603"/>
                <a:gd name="T2" fmla="*/ 17513 w 1954"/>
                <a:gd name="T3" fmla="*/ 6605 h 603"/>
                <a:gd name="T4" fmla="*/ 17083 w 1954"/>
                <a:gd name="T5" fmla="*/ 6707 h 603"/>
                <a:gd name="T6" fmla="*/ 15702 w 1954"/>
                <a:gd name="T7" fmla="*/ 7369 h 603"/>
                <a:gd name="T8" fmla="*/ 13152 w 1954"/>
                <a:gd name="T9" fmla="*/ 7283 h 603"/>
                <a:gd name="T10" fmla="*/ 11989 w 1954"/>
                <a:gd name="T11" fmla="*/ 6508 h 603"/>
                <a:gd name="T12" fmla="*/ 11430 w 1954"/>
                <a:gd name="T13" fmla="*/ 7169 h 603"/>
                <a:gd name="T14" fmla="*/ 9179 w 1954"/>
                <a:gd name="T15" fmla="*/ 7009 h 603"/>
                <a:gd name="T16" fmla="*/ 8974 w 1954"/>
                <a:gd name="T17" fmla="*/ 6582 h 603"/>
                <a:gd name="T18" fmla="*/ 8861 w 1954"/>
                <a:gd name="T19" fmla="*/ 6007 h 603"/>
                <a:gd name="T20" fmla="*/ 8459 w 1954"/>
                <a:gd name="T21" fmla="*/ 6756 h 603"/>
                <a:gd name="T22" fmla="*/ 7565 w 1954"/>
                <a:gd name="T23" fmla="*/ 6993 h 603"/>
                <a:gd name="T24" fmla="*/ 7223 w 1954"/>
                <a:gd name="T25" fmla="*/ 6480 h 603"/>
                <a:gd name="T26" fmla="*/ 6954 w 1954"/>
                <a:gd name="T27" fmla="*/ 6283 h 603"/>
                <a:gd name="T28" fmla="*/ 6680 w 1954"/>
                <a:gd name="T29" fmla="*/ 6907 h 603"/>
                <a:gd name="T30" fmla="*/ 4259 w 1954"/>
                <a:gd name="T31" fmla="*/ 6842 h 603"/>
                <a:gd name="T32" fmla="*/ 3845 w 1954"/>
                <a:gd name="T33" fmla="*/ 6631 h 603"/>
                <a:gd name="T34" fmla="*/ 3519 w 1954"/>
                <a:gd name="T35" fmla="*/ 7009 h 603"/>
                <a:gd name="T36" fmla="*/ 1997 w 1954"/>
                <a:gd name="T37" fmla="*/ 7079 h 603"/>
                <a:gd name="T38" fmla="*/ 1575 w 1954"/>
                <a:gd name="T39" fmla="*/ 6406 h 603"/>
                <a:gd name="T40" fmla="*/ 1470 w 1954"/>
                <a:gd name="T41" fmla="*/ 5758 h 603"/>
                <a:gd name="T42" fmla="*/ 937 w 1954"/>
                <a:gd name="T43" fmla="*/ 6830 h 603"/>
                <a:gd name="T44" fmla="*/ 9 w 1954"/>
                <a:gd name="T45" fmla="*/ 787 h 603"/>
                <a:gd name="T46" fmla="*/ 1820 w 1954"/>
                <a:gd name="T47" fmla="*/ 1390 h 603"/>
                <a:gd name="T48" fmla="*/ 4239 w 1954"/>
                <a:gd name="T49" fmla="*/ 1049 h 603"/>
                <a:gd name="T50" fmla="*/ 4570 w 1954"/>
                <a:gd name="T51" fmla="*/ 1761 h 603"/>
                <a:gd name="T52" fmla="*/ 4783 w 1954"/>
                <a:gd name="T53" fmla="*/ 1183 h 603"/>
                <a:gd name="T54" fmla="*/ 5668 w 1954"/>
                <a:gd name="T55" fmla="*/ 835 h 603"/>
                <a:gd name="T56" fmla="*/ 6305 w 1954"/>
                <a:gd name="T57" fmla="*/ 1109 h 603"/>
                <a:gd name="T58" fmla="*/ 6917 w 1954"/>
                <a:gd name="T59" fmla="*/ 986 h 603"/>
                <a:gd name="T60" fmla="*/ 7532 w 1954"/>
                <a:gd name="T61" fmla="*/ 763 h 603"/>
                <a:gd name="T62" fmla="*/ 8250 w 1954"/>
                <a:gd name="T63" fmla="*/ 1088 h 603"/>
                <a:gd name="T64" fmla="*/ 8870 w 1954"/>
                <a:gd name="T65" fmla="*/ 710 h 603"/>
                <a:gd name="T66" fmla="*/ 11245 w 1954"/>
                <a:gd name="T67" fmla="*/ 963 h 603"/>
                <a:gd name="T68" fmla="*/ 11752 w 1954"/>
                <a:gd name="T69" fmla="*/ 1049 h 603"/>
                <a:gd name="T70" fmla="*/ 13013 w 1954"/>
                <a:gd name="T71" fmla="*/ 350 h 603"/>
                <a:gd name="T72" fmla="*/ 13851 w 1954"/>
                <a:gd name="T73" fmla="*/ 1088 h 603"/>
                <a:gd name="T74" fmla="*/ 14377 w 1954"/>
                <a:gd name="T75" fmla="*/ 710 h 603"/>
                <a:gd name="T76" fmla="*/ 16269 w 1954"/>
                <a:gd name="T77" fmla="*/ 909 h 603"/>
                <a:gd name="T78" fmla="*/ 18757 w 1954"/>
                <a:gd name="T79" fmla="*/ 974 h 603"/>
                <a:gd name="T80" fmla="*/ 19027 w 1954"/>
                <a:gd name="T81" fmla="*/ 1684 h 603"/>
                <a:gd name="T82" fmla="*/ 19377 w 1954"/>
                <a:gd name="T83" fmla="*/ 889 h 603"/>
                <a:gd name="T84" fmla="*/ 20106 w 1954"/>
                <a:gd name="T85" fmla="*/ 7169 h 60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954" h="603">
                  <a:moveTo>
                    <a:pt x="1954" y="574"/>
                  </a:moveTo>
                  <a:cubicBezTo>
                    <a:pt x="1954" y="574"/>
                    <a:pt x="1871" y="588"/>
                    <a:pt x="1812" y="575"/>
                  </a:cubicBezTo>
                  <a:cubicBezTo>
                    <a:pt x="1772" y="566"/>
                    <a:pt x="1746" y="555"/>
                    <a:pt x="1726" y="546"/>
                  </a:cubicBezTo>
                  <a:cubicBezTo>
                    <a:pt x="1716" y="542"/>
                    <a:pt x="1709" y="535"/>
                    <a:pt x="1702" y="529"/>
                  </a:cubicBezTo>
                  <a:cubicBezTo>
                    <a:pt x="1697" y="525"/>
                    <a:pt x="1687" y="508"/>
                    <a:pt x="1680" y="509"/>
                  </a:cubicBezTo>
                  <a:cubicBezTo>
                    <a:pt x="1673" y="511"/>
                    <a:pt x="1664" y="531"/>
                    <a:pt x="1660" y="537"/>
                  </a:cubicBezTo>
                  <a:cubicBezTo>
                    <a:pt x="1658" y="540"/>
                    <a:pt x="1656" y="542"/>
                    <a:pt x="1653" y="545"/>
                  </a:cubicBezTo>
                  <a:cubicBezTo>
                    <a:pt x="1623" y="568"/>
                    <a:pt x="1576" y="591"/>
                    <a:pt x="1526" y="590"/>
                  </a:cubicBezTo>
                  <a:cubicBezTo>
                    <a:pt x="1410" y="588"/>
                    <a:pt x="1398" y="525"/>
                    <a:pt x="1369" y="525"/>
                  </a:cubicBezTo>
                  <a:cubicBezTo>
                    <a:pt x="1340" y="525"/>
                    <a:pt x="1362" y="587"/>
                    <a:pt x="1278" y="583"/>
                  </a:cubicBezTo>
                  <a:cubicBezTo>
                    <a:pt x="1215" y="580"/>
                    <a:pt x="1192" y="550"/>
                    <a:pt x="1186" y="544"/>
                  </a:cubicBezTo>
                  <a:cubicBezTo>
                    <a:pt x="1179" y="536"/>
                    <a:pt x="1172" y="529"/>
                    <a:pt x="1165" y="521"/>
                  </a:cubicBezTo>
                  <a:cubicBezTo>
                    <a:pt x="1155" y="511"/>
                    <a:pt x="1152" y="513"/>
                    <a:pt x="1145" y="525"/>
                  </a:cubicBezTo>
                  <a:cubicBezTo>
                    <a:pt x="1136" y="538"/>
                    <a:pt x="1124" y="560"/>
                    <a:pt x="1111" y="574"/>
                  </a:cubicBezTo>
                  <a:cubicBezTo>
                    <a:pt x="1093" y="587"/>
                    <a:pt x="1070" y="603"/>
                    <a:pt x="1005" y="603"/>
                  </a:cubicBezTo>
                  <a:cubicBezTo>
                    <a:pt x="942" y="603"/>
                    <a:pt x="912" y="581"/>
                    <a:pt x="892" y="561"/>
                  </a:cubicBezTo>
                  <a:cubicBezTo>
                    <a:pt x="889" y="556"/>
                    <a:pt x="884" y="551"/>
                    <a:pt x="881" y="547"/>
                  </a:cubicBezTo>
                  <a:cubicBezTo>
                    <a:pt x="877" y="540"/>
                    <a:pt x="874" y="534"/>
                    <a:pt x="872" y="527"/>
                  </a:cubicBezTo>
                  <a:cubicBezTo>
                    <a:pt x="870" y="519"/>
                    <a:pt x="868" y="512"/>
                    <a:pt x="867" y="504"/>
                  </a:cubicBezTo>
                  <a:cubicBezTo>
                    <a:pt x="866" y="497"/>
                    <a:pt x="866" y="485"/>
                    <a:pt x="861" y="481"/>
                  </a:cubicBezTo>
                  <a:cubicBezTo>
                    <a:pt x="849" y="488"/>
                    <a:pt x="844" y="511"/>
                    <a:pt x="837" y="523"/>
                  </a:cubicBezTo>
                  <a:cubicBezTo>
                    <a:pt x="833" y="530"/>
                    <a:pt x="828" y="535"/>
                    <a:pt x="822" y="541"/>
                  </a:cubicBezTo>
                  <a:cubicBezTo>
                    <a:pt x="809" y="551"/>
                    <a:pt x="799" y="565"/>
                    <a:pt x="768" y="565"/>
                  </a:cubicBezTo>
                  <a:cubicBezTo>
                    <a:pt x="754" y="565"/>
                    <a:pt x="743" y="563"/>
                    <a:pt x="735" y="560"/>
                  </a:cubicBezTo>
                  <a:cubicBezTo>
                    <a:pt x="733" y="559"/>
                    <a:pt x="732" y="558"/>
                    <a:pt x="730" y="557"/>
                  </a:cubicBezTo>
                  <a:cubicBezTo>
                    <a:pt x="717" y="547"/>
                    <a:pt x="708" y="535"/>
                    <a:pt x="702" y="519"/>
                  </a:cubicBezTo>
                  <a:cubicBezTo>
                    <a:pt x="698" y="510"/>
                    <a:pt x="697" y="470"/>
                    <a:pt x="684" y="479"/>
                  </a:cubicBezTo>
                  <a:cubicBezTo>
                    <a:pt x="677" y="483"/>
                    <a:pt x="677" y="496"/>
                    <a:pt x="676" y="503"/>
                  </a:cubicBezTo>
                  <a:cubicBezTo>
                    <a:pt x="673" y="513"/>
                    <a:pt x="670" y="522"/>
                    <a:pt x="666" y="531"/>
                  </a:cubicBezTo>
                  <a:cubicBezTo>
                    <a:pt x="662" y="538"/>
                    <a:pt x="656" y="546"/>
                    <a:pt x="649" y="553"/>
                  </a:cubicBezTo>
                  <a:cubicBezTo>
                    <a:pt x="630" y="564"/>
                    <a:pt x="607" y="595"/>
                    <a:pt x="554" y="595"/>
                  </a:cubicBezTo>
                  <a:cubicBezTo>
                    <a:pt x="511" y="595"/>
                    <a:pt x="457" y="586"/>
                    <a:pt x="414" y="548"/>
                  </a:cubicBezTo>
                  <a:cubicBezTo>
                    <a:pt x="405" y="540"/>
                    <a:pt x="404" y="500"/>
                    <a:pt x="389" y="509"/>
                  </a:cubicBezTo>
                  <a:cubicBezTo>
                    <a:pt x="383" y="514"/>
                    <a:pt x="379" y="525"/>
                    <a:pt x="374" y="531"/>
                  </a:cubicBezTo>
                  <a:cubicBezTo>
                    <a:pt x="367" y="538"/>
                    <a:pt x="359" y="547"/>
                    <a:pt x="351" y="554"/>
                  </a:cubicBezTo>
                  <a:cubicBezTo>
                    <a:pt x="348" y="556"/>
                    <a:pt x="345" y="559"/>
                    <a:pt x="342" y="561"/>
                  </a:cubicBezTo>
                  <a:cubicBezTo>
                    <a:pt x="327" y="571"/>
                    <a:pt x="306" y="580"/>
                    <a:pt x="266" y="580"/>
                  </a:cubicBezTo>
                  <a:cubicBezTo>
                    <a:pt x="235" y="580"/>
                    <a:pt x="212" y="575"/>
                    <a:pt x="194" y="567"/>
                  </a:cubicBezTo>
                  <a:cubicBezTo>
                    <a:pt x="186" y="561"/>
                    <a:pt x="178" y="555"/>
                    <a:pt x="175" y="552"/>
                  </a:cubicBezTo>
                  <a:cubicBezTo>
                    <a:pt x="165" y="541"/>
                    <a:pt x="157" y="528"/>
                    <a:pt x="153" y="513"/>
                  </a:cubicBezTo>
                  <a:cubicBezTo>
                    <a:pt x="151" y="504"/>
                    <a:pt x="150" y="496"/>
                    <a:pt x="149" y="487"/>
                  </a:cubicBezTo>
                  <a:cubicBezTo>
                    <a:pt x="148" y="480"/>
                    <a:pt x="149" y="465"/>
                    <a:pt x="143" y="461"/>
                  </a:cubicBezTo>
                  <a:cubicBezTo>
                    <a:pt x="132" y="475"/>
                    <a:pt x="131" y="497"/>
                    <a:pt x="121" y="513"/>
                  </a:cubicBezTo>
                  <a:cubicBezTo>
                    <a:pt x="115" y="525"/>
                    <a:pt x="103" y="538"/>
                    <a:pt x="91" y="547"/>
                  </a:cubicBezTo>
                  <a:cubicBezTo>
                    <a:pt x="74" y="554"/>
                    <a:pt x="49" y="563"/>
                    <a:pt x="0" y="566"/>
                  </a:cubicBezTo>
                  <a:cubicBezTo>
                    <a:pt x="1" y="63"/>
                    <a:pt x="1" y="63"/>
                    <a:pt x="1" y="63"/>
                  </a:cubicBezTo>
                  <a:cubicBezTo>
                    <a:pt x="1" y="63"/>
                    <a:pt x="70" y="54"/>
                    <a:pt x="112" y="69"/>
                  </a:cubicBezTo>
                  <a:cubicBezTo>
                    <a:pt x="165" y="87"/>
                    <a:pt x="158" y="110"/>
                    <a:pt x="177" y="111"/>
                  </a:cubicBezTo>
                  <a:cubicBezTo>
                    <a:pt x="189" y="112"/>
                    <a:pt x="256" y="42"/>
                    <a:pt x="319" y="46"/>
                  </a:cubicBezTo>
                  <a:cubicBezTo>
                    <a:pt x="362" y="48"/>
                    <a:pt x="389" y="70"/>
                    <a:pt x="412" y="84"/>
                  </a:cubicBezTo>
                  <a:cubicBezTo>
                    <a:pt x="418" y="89"/>
                    <a:pt x="423" y="95"/>
                    <a:pt x="427" y="103"/>
                  </a:cubicBezTo>
                  <a:cubicBezTo>
                    <a:pt x="430" y="110"/>
                    <a:pt x="434" y="143"/>
                    <a:pt x="444" y="141"/>
                  </a:cubicBezTo>
                  <a:cubicBezTo>
                    <a:pt x="452" y="140"/>
                    <a:pt x="452" y="119"/>
                    <a:pt x="454" y="113"/>
                  </a:cubicBezTo>
                  <a:cubicBezTo>
                    <a:pt x="456" y="106"/>
                    <a:pt x="459" y="100"/>
                    <a:pt x="465" y="95"/>
                  </a:cubicBezTo>
                  <a:cubicBezTo>
                    <a:pt x="467" y="93"/>
                    <a:pt x="470" y="91"/>
                    <a:pt x="472" y="89"/>
                  </a:cubicBezTo>
                  <a:cubicBezTo>
                    <a:pt x="494" y="81"/>
                    <a:pt x="518" y="67"/>
                    <a:pt x="551" y="67"/>
                  </a:cubicBezTo>
                  <a:cubicBezTo>
                    <a:pt x="587" y="67"/>
                    <a:pt x="593" y="79"/>
                    <a:pt x="609" y="85"/>
                  </a:cubicBezTo>
                  <a:cubicBezTo>
                    <a:pt x="610" y="86"/>
                    <a:pt x="611" y="88"/>
                    <a:pt x="613" y="89"/>
                  </a:cubicBezTo>
                  <a:cubicBezTo>
                    <a:pt x="620" y="99"/>
                    <a:pt x="630" y="111"/>
                    <a:pt x="644" y="105"/>
                  </a:cubicBezTo>
                  <a:cubicBezTo>
                    <a:pt x="655" y="100"/>
                    <a:pt x="664" y="87"/>
                    <a:pt x="672" y="79"/>
                  </a:cubicBezTo>
                  <a:cubicBezTo>
                    <a:pt x="674" y="77"/>
                    <a:pt x="675" y="76"/>
                    <a:pt x="677" y="74"/>
                  </a:cubicBezTo>
                  <a:cubicBezTo>
                    <a:pt x="692" y="68"/>
                    <a:pt x="707" y="61"/>
                    <a:pt x="732" y="61"/>
                  </a:cubicBezTo>
                  <a:cubicBezTo>
                    <a:pt x="753" y="61"/>
                    <a:pt x="768" y="65"/>
                    <a:pt x="782" y="69"/>
                  </a:cubicBezTo>
                  <a:cubicBezTo>
                    <a:pt x="790" y="73"/>
                    <a:pt x="797" y="79"/>
                    <a:pt x="802" y="87"/>
                  </a:cubicBezTo>
                  <a:cubicBezTo>
                    <a:pt x="808" y="96"/>
                    <a:pt x="811" y="116"/>
                    <a:pt x="824" y="114"/>
                  </a:cubicBezTo>
                  <a:cubicBezTo>
                    <a:pt x="847" y="111"/>
                    <a:pt x="847" y="75"/>
                    <a:pt x="862" y="57"/>
                  </a:cubicBezTo>
                  <a:cubicBezTo>
                    <a:pt x="899" y="8"/>
                    <a:pt x="929" y="0"/>
                    <a:pt x="969" y="1"/>
                  </a:cubicBezTo>
                  <a:cubicBezTo>
                    <a:pt x="1050" y="1"/>
                    <a:pt x="1074" y="52"/>
                    <a:pt x="1093" y="77"/>
                  </a:cubicBezTo>
                  <a:cubicBezTo>
                    <a:pt x="1100" y="93"/>
                    <a:pt x="1095" y="113"/>
                    <a:pt x="1105" y="126"/>
                  </a:cubicBezTo>
                  <a:cubicBezTo>
                    <a:pt x="1123" y="136"/>
                    <a:pt x="1135" y="96"/>
                    <a:pt x="1142" y="84"/>
                  </a:cubicBezTo>
                  <a:cubicBezTo>
                    <a:pt x="1145" y="80"/>
                    <a:pt x="1148" y="76"/>
                    <a:pt x="1151" y="72"/>
                  </a:cubicBezTo>
                  <a:cubicBezTo>
                    <a:pt x="1175" y="54"/>
                    <a:pt x="1204" y="28"/>
                    <a:pt x="1265" y="28"/>
                  </a:cubicBezTo>
                  <a:cubicBezTo>
                    <a:pt x="1282" y="28"/>
                    <a:pt x="1301" y="39"/>
                    <a:pt x="1319" y="49"/>
                  </a:cubicBezTo>
                  <a:cubicBezTo>
                    <a:pt x="1331" y="61"/>
                    <a:pt x="1342" y="79"/>
                    <a:pt x="1346" y="87"/>
                  </a:cubicBezTo>
                  <a:cubicBezTo>
                    <a:pt x="1354" y="100"/>
                    <a:pt x="1363" y="142"/>
                    <a:pt x="1377" y="112"/>
                  </a:cubicBezTo>
                  <a:cubicBezTo>
                    <a:pt x="1386" y="94"/>
                    <a:pt x="1388" y="75"/>
                    <a:pt x="1397" y="57"/>
                  </a:cubicBezTo>
                  <a:cubicBezTo>
                    <a:pt x="1410" y="54"/>
                    <a:pt x="1424" y="50"/>
                    <a:pt x="1443" y="50"/>
                  </a:cubicBezTo>
                  <a:cubicBezTo>
                    <a:pt x="1481" y="50"/>
                    <a:pt x="1518" y="75"/>
                    <a:pt x="1581" y="73"/>
                  </a:cubicBezTo>
                  <a:cubicBezTo>
                    <a:pt x="1644" y="71"/>
                    <a:pt x="1633" y="55"/>
                    <a:pt x="1691" y="55"/>
                  </a:cubicBezTo>
                  <a:cubicBezTo>
                    <a:pt x="1742" y="55"/>
                    <a:pt x="1823" y="78"/>
                    <a:pt x="1823" y="78"/>
                  </a:cubicBezTo>
                  <a:cubicBezTo>
                    <a:pt x="1841" y="75"/>
                    <a:pt x="1838" y="111"/>
                    <a:pt x="1838" y="122"/>
                  </a:cubicBezTo>
                  <a:cubicBezTo>
                    <a:pt x="1838" y="129"/>
                    <a:pt x="1838" y="142"/>
                    <a:pt x="1849" y="135"/>
                  </a:cubicBezTo>
                  <a:cubicBezTo>
                    <a:pt x="1856" y="131"/>
                    <a:pt x="1860" y="114"/>
                    <a:pt x="1863" y="107"/>
                  </a:cubicBezTo>
                  <a:cubicBezTo>
                    <a:pt x="1869" y="94"/>
                    <a:pt x="1874" y="81"/>
                    <a:pt x="1883" y="71"/>
                  </a:cubicBezTo>
                  <a:cubicBezTo>
                    <a:pt x="1904" y="53"/>
                    <a:pt x="1913" y="60"/>
                    <a:pt x="1954" y="60"/>
                  </a:cubicBezTo>
                  <a:lnTo>
                    <a:pt x="1954" y="574"/>
                  </a:lnTo>
                  <a:close/>
                </a:path>
              </a:pathLst>
            </a:custGeom>
            <a:solidFill>
              <a:srgbClr val="F9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1" name="Freeform 49">
              <a:extLst>
                <a:ext uri="{FF2B5EF4-FFF2-40B4-BE49-F238E27FC236}">
                  <a16:creationId xmlns:a16="http://schemas.microsoft.com/office/drawing/2014/main" id="{51F82985-869F-4523-93E6-D0159F075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846"/>
              <a:ext cx="4250" cy="318"/>
            </a:xfrm>
            <a:custGeom>
              <a:avLst/>
              <a:gdLst>
                <a:gd name="T0" fmla="*/ 18531 w 1954"/>
                <a:gd name="T1" fmla="*/ 1100 h 137"/>
                <a:gd name="T2" fmla="*/ 17207 w 1954"/>
                <a:gd name="T3" fmla="*/ 388 h 137"/>
                <a:gd name="T4" fmla="*/ 15754 w 1954"/>
                <a:gd name="T5" fmla="*/ 1288 h 137"/>
                <a:gd name="T6" fmla="*/ 14107 w 1954"/>
                <a:gd name="T7" fmla="*/ 587 h 137"/>
                <a:gd name="T8" fmla="*/ 13152 w 1954"/>
                <a:gd name="T9" fmla="*/ 1202 h 137"/>
                <a:gd name="T10" fmla="*/ 11908 w 1954"/>
                <a:gd name="T11" fmla="*/ 710 h 137"/>
                <a:gd name="T12" fmla="*/ 10360 w 1954"/>
                <a:gd name="T13" fmla="*/ 1223 h 137"/>
                <a:gd name="T14" fmla="*/ 8696 w 1954"/>
                <a:gd name="T15" fmla="*/ 522 h 137"/>
                <a:gd name="T16" fmla="*/ 7915 w 1954"/>
                <a:gd name="T17" fmla="*/ 1202 h 137"/>
                <a:gd name="T18" fmla="*/ 7017 w 1954"/>
                <a:gd name="T19" fmla="*/ 624 h 137"/>
                <a:gd name="T20" fmla="*/ 5720 w 1954"/>
                <a:gd name="T21" fmla="*/ 1488 h 137"/>
                <a:gd name="T22" fmla="*/ 4135 w 1954"/>
                <a:gd name="T23" fmla="*/ 599 h 137"/>
                <a:gd name="T24" fmla="*/ 2749 w 1954"/>
                <a:gd name="T25" fmla="*/ 1363 h 137"/>
                <a:gd name="T26" fmla="*/ 1244 w 1954"/>
                <a:gd name="T27" fmla="*/ 313 h 137"/>
                <a:gd name="T28" fmla="*/ 0 w 1954"/>
                <a:gd name="T29" fmla="*/ 1089 h 137"/>
                <a:gd name="T30" fmla="*/ 0 w 1954"/>
                <a:gd name="T31" fmla="*/ 1428 h 137"/>
                <a:gd name="T32" fmla="*/ 1216 w 1954"/>
                <a:gd name="T33" fmla="*/ 861 h 137"/>
                <a:gd name="T34" fmla="*/ 2738 w 1954"/>
                <a:gd name="T35" fmla="*/ 1648 h 137"/>
                <a:gd name="T36" fmla="*/ 4135 w 1954"/>
                <a:gd name="T37" fmla="*/ 949 h 137"/>
                <a:gd name="T38" fmla="*/ 5709 w 1954"/>
                <a:gd name="T39" fmla="*/ 1639 h 137"/>
                <a:gd name="T40" fmla="*/ 7017 w 1954"/>
                <a:gd name="T41" fmla="*/ 1061 h 137"/>
                <a:gd name="T42" fmla="*/ 7900 w 1954"/>
                <a:gd name="T43" fmla="*/ 1428 h 137"/>
                <a:gd name="T44" fmla="*/ 8850 w 1954"/>
                <a:gd name="T45" fmla="*/ 949 h 137"/>
                <a:gd name="T46" fmla="*/ 10360 w 1954"/>
                <a:gd name="T47" fmla="*/ 1562 h 137"/>
                <a:gd name="T48" fmla="*/ 11908 w 1954"/>
                <a:gd name="T49" fmla="*/ 840 h 137"/>
                <a:gd name="T50" fmla="*/ 13142 w 1954"/>
                <a:gd name="T51" fmla="*/ 1428 h 137"/>
                <a:gd name="T52" fmla="*/ 14088 w 1954"/>
                <a:gd name="T53" fmla="*/ 812 h 137"/>
                <a:gd name="T54" fmla="*/ 15754 w 1954"/>
                <a:gd name="T55" fmla="*/ 1639 h 137"/>
                <a:gd name="T56" fmla="*/ 17207 w 1954"/>
                <a:gd name="T57" fmla="*/ 738 h 137"/>
                <a:gd name="T58" fmla="*/ 18801 w 1954"/>
                <a:gd name="T59" fmla="*/ 1390 h 137"/>
                <a:gd name="T60" fmla="*/ 20106 w 1954"/>
                <a:gd name="T61" fmla="*/ 1551 h 137"/>
                <a:gd name="T62" fmla="*/ 20106 w 1954"/>
                <a:gd name="T63" fmla="*/ 1212 h 137"/>
                <a:gd name="T64" fmla="*/ 18531 w 1954"/>
                <a:gd name="T65" fmla="*/ 1100 h 13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54" h="137">
                  <a:moveTo>
                    <a:pt x="1801" y="88"/>
                  </a:moveTo>
                  <a:cubicBezTo>
                    <a:pt x="1745" y="62"/>
                    <a:pt x="1702" y="0"/>
                    <a:pt x="1672" y="31"/>
                  </a:cubicBezTo>
                  <a:cubicBezTo>
                    <a:pt x="1642" y="63"/>
                    <a:pt x="1586" y="105"/>
                    <a:pt x="1531" y="103"/>
                  </a:cubicBezTo>
                  <a:cubicBezTo>
                    <a:pt x="1415" y="101"/>
                    <a:pt x="1400" y="47"/>
                    <a:pt x="1371" y="47"/>
                  </a:cubicBezTo>
                  <a:cubicBezTo>
                    <a:pt x="1342" y="47"/>
                    <a:pt x="1363" y="96"/>
                    <a:pt x="1278" y="96"/>
                  </a:cubicBezTo>
                  <a:cubicBezTo>
                    <a:pt x="1193" y="96"/>
                    <a:pt x="1212" y="57"/>
                    <a:pt x="1157" y="57"/>
                  </a:cubicBezTo>
                  <a:cubicBezTo>
                    <a:pt x="1102" y="57"/>
                    <a:pt x="1119" y="98"/>
                    <a:pt x="1007" y="98"/>
                  </a:cubicBezTo>
                  <a:cubicBezTo>
                    <a:pt x="894" y="98"/>
                    <a:pt x="895" y="44"/>
                    <a:pt x="845" y="42"/>
                  </a:cubicBezTo>
                  <a:cubicBezTo>
                    <a:pt x="811" y="41"/>
                    <a:pt x="816" y="96"/>
                    <a:pt x="769" y="96"/>
                  </a:cubicBezTo>
                  <a:cubicBezTo>
                    <a:pt x="722" y="96"/>
                    <a:pt x="717" y="50"/>
                    <a:pt x="682" y="50"/>
                  </a:cubicBezTo>
                  <a:cubicBezTo>
                    <a:pt x="646" y="50"/>
                    <a:pt x="640" y="119"/>
                    <a:pt x="556" y="119"/>
                  </a:cubicBezTo>
                  <a:cubicBezTo>
                    <a:pt x="472" y="119"/>
                    <a:pt x="455" y="48"/>
                    <a:pt x="402" y="48"/>
                  </a:cubicBezTo>
                  <a:cubicBezTo>
                    <a:pt x="350" y="48"/>
                    <a:pt x="357" y="108"/>
                    <a:pt x="267" y="109"/>
                  </a:cubicBezTo>
                  <a:cubicBezTo>
                    <a:pt x="201" y="110"/>
                    <a:pt x="187" y="25"/>
                    <a:pt x="121" y="25"/>
                  </a:cubicBezTo>
                  <a:cubicBezTo>
                    <a:pt x="89" y="25"/>
                    <a:pt x="93" y="80"/>
                    <a:pt x="0" y="87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93" y="108"/>
                    <a:pt x="86" y="69"/>
                    <a:pt x="118" y="69"/>
                  </a:cubicBezTo>
                  <a:cubicBezTo>
                    <a:pt x="185" y="69"/>
                    <a:pt x="176" y="132"/>
                    <a:pt x="266" y="132"/>
                  </a:cubicBezTo>
                  <a:cubicBezTo>
                    <a:pt x="356" y="132"/>
                    <a:pt x="350" y="76"/>
                    <a:pt x="402" y="76"/>
                  </a:cubicBezTo>
                  <a:cubicBezTo>
                    <a:pt x="455" y="76"/>
                    <a:pt x="472" y="131"/>
                    <a:pt x="555" y="131"/>
                  </a:cubicBezTo>
                  <a:cubicBezTo>
                    <a:pt x="639" y="131"/>
                    <a:pt x="647" y="85"/>
                    <a:pt x="682" y="85"/>
                  </a:cubicBezTo>
                  <a:cubicBezTo>
                    <a:pt x="717" y="85"/>
                    <a:pt x="721" y="114"/>
                    <a:pt x="768" y="114"/>
                  </a:cubicBezTo>
                  <a:cubicBezTo>
                    <a:pt x="816" y="114"/>
                    <a:pt x="826" y="74"/>
                    <a:pt x="860" y="76"/>
                  </a:cubicBezTo>
                  <a:cubicBezTo>
                    <a:pt x="910" y="78"/>
                    <a:pt x="894" y="125"/>
                    <a:pt x="1007" y="125"/>
                  </a:cubicBezTo>
                  <a:cubicBezTo>
                    <a:pt x="1119" y="125"/>
                    <a:pt x="1102" y="67"/>
                    <a:pt x="1157" y="67"/>
                  </a:cubicBezTo>
                  <a:cubicBezTo>
                    <a:pt x="1212" y="67"/>
                    <a:pt x="1192" y="114"/>
                    <a:pt x="1277" y="114"/>
                  </a:cubicBezTo>
                  <a:cubicBezTo>
                    <a:pt x="1362" y="114"/>
                    <a:pt x="1340" y="65"/>
                    <a:pt x="1369" y="65"/>
                  </a:cubicBezTo>
                  <a:cubicBezTo>
                    <a:pt x="1398" y="65"/>
                    <a:pt x="1415" y="128"/>
                    <a:pt x="1531" y="131"/>
                  </a:cubicBezTo>
                  <a:cubicBezTo>
                    <a:pt x="1586" y="132"/>
                    <a:pt x="1642" y="90"/>
                    <a:pt x="1672" y="59"/>
                  </a:cubicBezTo>
                  <a:cubicBezTo>
                    <a:pt x="1702" y="27"/>
                    <a:pt x="1771" y="84"/>
                    <a:pt x="1827" y="111"/>
                  </a:cubicBezTo>
                  <a:cubicBezTo>
                    <a:pt x="1883" y="137"/>
                    <a:pt x="1954" y="124"/>
                    <a:pt x="1954" y="124"/>
                  </a:cubicBezTo>
                  <a:cubicBezTo>
                    <a:pt x="1954" y="97"/>
                    <a:pt x="1954" y="97"/>
                    <a:pt x="1954" y="97"/>
                  </a:cubicBezTo>
                  <a:cubicBezTo>
                    <a:pt x="1954" y="97"/>
                    <a:pt x="1857" y="115"/>
                    <a:pt x="1801" y="88"/>
                  </a:cubicBezTo>
                  <a:close/>
                </a:path>
              </a:pathLst>
            </a:custGeom>
            <a:solidFill>
              <a:srgbClr val="EEC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2" name="Freeform 50">
              <a:extLst>
                <a:ext uri="{FF2B5EF4-FFF2-40B4-BE49-F238E27FC236}">
                  <a16:creationId xmlns:a16="http://schemas.microsoft.com/office/drawing/2014/main" id="{384B25AB-CF6D-4510-A6BD-609F1127B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591"/>
              <a:ext cx="4250" cy="422"/>
            </a:xfrm>
            <a:custGeom>
              <a:avLst/>
              <a:gdLst>
                <a:gd name="T0" fmla="*/ 18644 w 1954"/>
                <a:gd name="T1" fmla="*/ 1419 h 182"/>
                <a:gd name="T2" fmla="*/ 17768 w 1954"/>
                <a:gd name="T3" fmla="*/ 1060 h 182"/>
                <a:gd name="T4" fmla="*/ 17513 w 1954"/>
                <a:gd name="T5" fmla="*/ 849 h 182"/>
                <a:gd name="T6" fmla="*/ 17287 w 1954"/>
                <a:gd name="T7" fmla="*/ 596 h 182"/>
                <a:gd name="T8" fmla="*/ 17083 w 1954"/>
                <a:gd name="T9" fmla="*/ 946 h 182"/>
                <a:gd name="T10" fmla="*/ 17017 w 1954"/>
                <a:gd name="T11" fmla="*/ 1032 h 182"/>
                <a:gd name="T12" fmla="*/ 15710 w 1954"/>
                <a:gd name="T13" fmla="*/ 1607 h 182"/>
                <a:gd name="T14" fmla="*/ 14088 w 1954"/>
                <a:gd name="T15" fmla="*/ 795 h 182"/>
                <a:gd name="T16" fmla="*/ 13152 w 1954"/>
                <a:gd name="T17" fmla="*/ 1521 h 182"/>
                <a:gd name="T18" fmla="*/ 12206 w 1954"/>
                <a:gd name="T19" fmla="*/ 1023 h 182"/>
                <a:gd name="T20" fmla="*/ 11989 w 1954"/>
                <a:gd name="T21" fmla="*/ 747 h 182"/>
                <a:gd name="T22" fmla="*/ 11780 w 1954"/>
                <a:gd name="T23" fmla="*/ 795 h 182"/>
                <a:gd name="T24" fmla="*/ 11430 w 1954"/>
                <a:gd name="T25" fmla="*/ 1407 h 182"/>
                <a:gd name="T26" fmla="*/ 10342 w 1954"/>
                <a:gd name="T27" fmla="*/ 1769 h 182"/>
                <a:gd name="T28" fmla="*/ 9179 w 1954"/>
                <a:gd name="T29" fmla="*/ 1247 h 182"/>
                <a:gd name="T30" fmla="*/ 9063 w 1954"/>
                <a:gd name="T31" fmla="*/ 1060 h 182"/>
                <a:gd name="T32" fmla="*/ 8974 w 1954"/>
                <a:gd name="T33" fmla="*/ 823 h 182"/>
                <a:gd name="T34" fmla="*/ 8922 w 1954"/>
                <a:gd name="T35" fmla="*/ 522 h 182"/>
                <a:gd name="T36" fmla="*/ 8861 w 1954"/>
                <a:gd name="T37" fmla="*/ 248 h 182"/>
                <a:gd name="T38" fmla="*/ 8611 w 1954"/>
                <a:gd name="T39" fmla="*/ 774 h 182"/>
                <a:gd name="T40" fmla="*/ 8459 w 1954"/>
                <a:gd name="T41" fmla="*/ 995 h 182"/>
                <a:gd name="T42" fmla="*/ 7900 w 1954"/>
                <a:gd name="T43" fmla="*/ 1296 h 182"/>
                <a:gd name="T44" fmla="*/ 7565 w 1954"/>
                <a:gd name="T45" fmla="*/ 1220 h 182"/>
                <a:gd name="T46" fmla="*/ 7521 w 1954"/>
                <a:gd name="T47" fmla="*/ 1183 h 182"/>
                <a:gd name="T48" fmla="*/ 7223 w 1954"/>
                <a:gd name="T49" fmla="*/ 710 h 182"/>
                <a:gd name="T50" fmla="*/ 7038 w 1954"/>
                <a:gd name="T51" fmla="*/ 209 h 182"/>
                <a:gd name="T52" fmla="*/ 6954 w 1954"/>
                <a:gd name="T53" fmla="*/ 522 h 182"/>
                <a:gd name="T54" fmla="*/ 6856 w 1954"/>
                <a:gd name="T55" fmla="*/ 860 h 182"/>
                <a:gd name="T56" fmla="*/ 6680 w 1954"/>
                <a:gd name="T57" fmla="*/ 1145 h 182"/>
                <a:gd name="T58" fmla="*/ 5701 w 1954"/>
                <a:gd name="T59" fmla="*/ 1656 h 182"/>
                <a:gd name="T60" fmla="*/ 4259 w 1954"/>
                <a:gd name="T61" fmla="*/ 1069 h 182"/>
                <a:gd name="T62" fmla="*/ 4011 w 1954"/>
                <a:gd name="T63" fmla="*/ 596 h 182"/>
                <a:gd name="T64" fmla="*/ 3845 w 1954"/>
                <a:gd name="T65" fmla="*/ 860 h 182"/>
                <a:gd name="T66" fmla="*/ 3624 w 1954"/>
                <a:gd name="T67" fmla="*/ 1145 h 182"/>
                <a:gd name="T68" fmla="*/ 3519 w 1954"/>
                <a:gd name="T69" fmla="*/ 1247 h 182"/>
                <a:gd name="T70" fmla="*/ 2738 w 1954"/>
                <a:gd name="T71" fmla="*/ 1484 h 182"/>
                <a:gd name="T72" fmla="*/ 2005 w 1954"/>
                <a:gd name="T73" fmla="*/ 1322 h 182"/>
                <a:gd name="T74" fmla="*/ 1803 w 1954"/>
                <a:gd name="T75" fmla="*/ 1134 h 182"/>
                <a:gd name="T76" fmla="*/ 1575 w 1954"/>
                <a:gd name="T77" fmla="*/ 652 h 182"/>
                <a:gd name="T78" fmla="*/ 1533 w 1954"/>
                <a:gd name="T79" fmla="*/ 322 h 182"/>
                <a:gd name="T80" fmla="*/ 1470 w 1954"/>
                <a:gd name="T81" fmla="*/ 0 h 182"/>
                <a:gd name="T82" fmla="*/ 1253 w 1954"/>
                <a:gd name="T83" fmla="*/ 652 h 182"/>
                <a:gd name="T84" fmla="*/ 937 w 1954"/>
                <a:gd name="T85" fmla="*/ 1069 h 182"/>
                <a:gd name="T86" fmla="*/ 0 w 1954"/>
                <a:gd name="T87" fmla="*/ 1296 h 182"/>
                <a:gd name="T88" fmla="*/ 0 w 1954"/>
                <a:gd name="T89" fmla="*/ 1969 h 182"/>
                <a:gd name="T90" fmla="*/ 1216 w 1954"/>
                <a:gd name="T91" fmla="*/ 1512 h 182"/>
                <a:gd name="T92" fmla="*/ 2725 w 1954"/>
                <a:gd name="T93" fmla="*/ 2268 h 182"/>
                <a:gd name="T94" fmla="*/ 4046 w 1954"/>
                <a:gd name="T95" fmla="*/ 1758 h 182"/>
                <a:gd name="T96" fmla="*/ 5709 w 1954"/>
                <a:gd name="T97" fmla="*/ 2145 h 182"/>
                <a:gd name="T98" fmla="*/ 7017 w 1954"/>
                <a:gd name="T99" fmla="*/ 1672 h 182"/>
                <a:gd name="T100" fmla="*/ 7900 w 1954"/>
                <a:gd name="T101" fmla="*/ 1969 h 182"/>
                <a:gd name="T102" fmla="*/ 8624 w 1954"/>
                <a:gd name="T103" fmla="*/ 1732 h 182"/>
                <a:gd name="T104" fmla="*/ 10384 w 1954"/>
                <a:gd name="T105" fmla="*/ 2268 h 182"/>
                <a:gd name="T106" fmla="*/ 11893 w 1954"/>
                <a:gd name="T107" fmla="*/ 1855 h 182"/>
                <a:gd name="T108" fmla="*/ 13109 w 1954"/>
                <a:gd name="T109" fmla="*/ 2119 h 182"/>
                <a:gd name="T110" fmla="*/ 14107 w 1954"/>
                <a:gd name="T111" fmla="*/ 1748 h 182"/>
                <a:gd name="T112" fmla="*/ 15754 w 1954"/>
                <a:gd name="T113" fmla="*/ 2145 h 182"/>
                <a:gd name="T114" fmla="*/ 17172 w 1954"/>
                <a:gd name="T115" fmla="*/ 1549 h 182"/>
                <a:gd name="T116" fmla="*/ 18479 w 1954"/>
                <a:gd name="T117" fmla="*/ 1969 h 182"/>
                <a:gd name="T118" fmla="*/ 20106 w 1954"/>
                <a:gd name="T119" fmla="*/ 2071 h 182"/>
                <a:gd name="T120" fmla="*/ 20106 w 1954"/>
                <a:gd name="T121" fmla="*/ 1398 h 182"/>
                <a:gd name="T122" fmla="*/ 18644 w 1954"/>
                <a:gd name="T123" fmla="*/ 1419 h 18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54" h="182">
                  <a:moveTo>
                    <a:pt x="1812" y="114"/>
                  </a:moveTo>
                  <a:cubicBezTo>
                    <a:pt x="1773" y="105"/>
                    <a:pt x="1746" y="94"/>
                    <a:pt x="1727" y="85"/>
                  </a:cubicBezTo>
                  <a:cubicBezTo>
                    <a:pt x="1716" y="81"/>
                    <a:pt x="1709" y="74"/>
                    <a:pt x="1702" y="68"/>
                  </a:cubicBezTo>
                  <a:cubicBezTo>
                    <a:pt x="1697" y="64"/>
                    <a:pt x="1688" y="47"/>
                    <a:pt x="1680" y="48"/>
                  </a:cubicBezTo>
                  <a:cubicBezTo>
                    <a:pt x="1673" y="49"/>
                    <a:pt x="1665" y="70"/>
                    <a:pt x="1660" y="76"/>
                  </a:cubicBezTo>
                  <a:cubicBezTo>
                    <a:pt x="1658" y="78"/>
                    <a:pt x="1656" y="81"/>
                    <a:pt x="1654" y="83"/>
                  </a:cubicBezTo>
                  <a:cubicBezTo>
                    <a:pt x="1623" y="107"/>
                    <a:pt x="1576" y="130"/>
                    <a:pt x="1527" y="129"/>
                  </a:cubicBezTo>
                  <a:cubicBezTo>
                    <a:pt x="1410" y="126"/>
                    <a:pt x="1398" y="64"/>
                    <a:pt x="1369" y="64"/>
                  </a:cubicBezTo>
                  <a:cubicBezTo>
                    <a:pt x="1340" y="64"/>
                    <a:pt x="1363" y="126"/>
                    <a:pt x="1278" y="122"/>
                  </a:cubicBezTo>
                  <a:cubicBezTo>
                    <a:pt x="1216" y="119"/>
                    <a:pt x="1192" y="89"/>
                    <a:pt x="1186" y="82"/>
                  </a:cubicBezTo>
                  <a:cubicBezTo>
                    <a:pt x="1180" y="75"/>
                    <a:pt x="1173" y="67"/>
                    <a:pt x="1165" y="60"/>
                  </a:cubicBezTo>
                  <a:cubicBezTo>
                    <a:pt x="1155" y="50"/>
                    <a:pt x="1152" y="52"/>
                    <a:pt x="1145" y="64"/>
                  </a:cubicBezTo>
                  <a:cubicBezTo>
                    <a:pt x="1136" y="77"/>
                    <a:pt x="1124" y="98"/>
                    <a:pt x="1111" y="113"/>
                  </a:cubicBezTo>
                  <a:cubicBezTo>
                    <a:pt x="1093" y="126"/>
                    <a:pt x="1070" y="142"/>
                    <a:pt x="1005" y="142"/>
                  </a:cubicBezTo>
                  <a:cubicBezTo>
                    <a:pt x="942" y="142"/>
                    <a:pt x="912" y="120"/>
                    <a:pt x="892" y="100"/>
                  </a:cubicBezTo>
                  <a:cubicBezTo>
                    <a:pt x="889" y="95"/>
                    <a:pt x="884" y="90"/>
                    <a:pt x="881" y="85"/>
                  </a:cubicBezTo>
                  <a:cubicBezTo>
                    <a:pt x="878" y="79"/>
                    <a:pt x="875" y="72"/>
                    <a:pt x="872" y="66"/>
                  </a:cubicBezTo>
                  <a:cubicBezTo>
                    <a:pt x="870" y="58"/>
                    <a:pt x="868" y="51"/>
                    <a:pt x="867" y="42"/>
                  </a:cubicBezTo>
                  <a:cubicBezTo>
                    <a:pt x="866" y="36"/>
                    <a:pt x="867" y="24"/>
                    <a:pt x="861" y="20"/>
                  </a:cubicBezTo>
                  <a:cubicBezTo>
                    <a:pt x="849" y="26"/>
                    <a:pt x="844" y="50"/>
                    <a:pt x="837" y="62"/>
                  </a:cubicBezTo>
                  <a:cubicBezTo>
                    <a:pt x="833" y="68"/>
                    <a:pt x="828" y="74"/>
                    <a:pt x="822" y="80"/>
                  </a:cubicBezTo>
                  <a:cubicBezTo>
                    <a:pt x="809" y="89"/>
                    <a:pt x="799" y="104"/>
                    <a:pt x="768" y="104"/>
                  </a:cubicBezTo>
                  <a:cubicBezTo>
                    <a:pt x="754" y="104"/>
                    <a:pt x="743" y="101"/>
                    <a:pt x="735" y="98"/>
                  </a:cubicBezTo>
                  <a:cubicBezTo>
                    <a:pt x="733" y="97"/>
                    <a:pt x="732" y="96"/>
                    <a:pt x="731" y="95"/>
                  </a:cubicBezTo>
                  <a:cubicBezTo>
                    <a:pt x="717" y="86"/>
                    <a:pt x="708" y="74"/>
                    <a:pt x="702" y="57"/>
                  </a:cubicBezTo>
                  <a:cubicBezTo>
                    <a:pt x="698" y="48"/>
                    <a:pt x="697" y="9"/>
                    <a:pt x="684" y="17"/>
                  </a:cubicBezTo>
                  <a:cubicBezTo>
                    <a:pt x="677" y="22"/>
                    <a:pt x="677" y="34"/>
                    <a:pt x="676" y="42"/>
                  </a:cubicBezTo>
                  <a:cubicBezTo>
                    <a:pt x="673" y="51"/>
                    <a:pt x="670" y="60"/>
                    <a:pt x="666" y="69"/>
                  </a:cubicBezTo>
                  <a:cubicBezTo>
                    <a:pt x="662" y="76"/>
                    <a:pt x="656" y="85"/>
                    <a:pt x="649" y="92"/>
                  </a:cubicBezTo>
                  <a:cubicBezTo>
                    <a:pt x="630" y="103"/>
                    <a:pt x="607" y="133"/>
                    <a:pt x="554" y="133"/>
                  </a:cubicBezTo>
                  <a:cubicBezTo>
                    <a:pt x="511" y="133"/>
                    <a:pt x="457" y="124"/>
                    <a:pt x="414" y="86"/>
                  </a:cubicBezTo>
                  <a:cubicBezTo>
                    <a:pt x="405" y="78"/>
                    <a:pt x="404" y="38"/>
                    <a:pt x="390" y="48"/>
                  </a:cubicBezTo>
                  <a:cubicBezTo>
                    <a:pt x="383" y="52"/>
                    <a:pt x="379" y="63"/>
                    <a:pt x="374" y="69"/>
                  </a:cubicBezTo>
                  <a:cubicBezTo>
                    <a:pt x="367" y="77"/>
                    <a:pt x="360" y="85"/>
                    <a:pt x="352" y="92"/>
                  </a:cubicBezTo>
                  <a:cubicBezTo>
                    <a:pt x="349" y="95"/>
                    <a:pt x="345" y="97"/>
                    <a:pt x="342" y="100"/>
                  </a:cubicBezTo>
                  <a:cubicBezTo>
                    <a:pt x="327" y="110"/>
                    <a:pt x="306" y="119"/>
                    <a:pt x="266" y="119"/>
                  </a:cubicBezTo>
                  <a:cubicBezTo>
                    <a:pt x="235" y="119"/>
                    <a:pt x="212" y="113"/>
                    <a:pt x="195" y="106"/>
                  </a:cubicBezTo>
                  <a:cubicBezTo>
                    <a:pt x="187" y="100"/>
                    <a:pt x="178" y="94"/>
                    <a:pt x="175" y="91"/>
                  </a:cubicBezTo>
                  <a:cubicBezTo>
                    <a:pt x="165" y="80"/>
                    <a:pt x="157" y="66"/>
                    <a:pt x="153" y="52"/>
                  </a:cubicBezTo>
                  <a:cubicBezTo>
                    <a:pt x="151" y="43"/>
                    <a:pt x="150" y="35"/>
                    <a:pt x="149" y="26"/>
                  </a:cubicBezTo>
                  <a:cubicBezTo>
                    <a:pt x="149" y="19"/>
                    <a:pt x="149" y="4"/>
                    <a:pt x="143" y="0"/>
                  </a:cubicBezTo>
                  <a:cubicBezTo>
                    <a:pt x="132" y="14"/>
                    <a:pt x="131" y="36"/>
                    <a:pt x="122" y="52"/>
                  </a:cubicBezTo>
                  <a:cubicBezTo>
                    <a:pt x="115" y="63"/>
                    <a:pt x="103" y="77"/>
                    <a:pt x="91" y="86"/>
                  </a:cubicBezTo>
                  <a:cubicBezTo>
                    <a:pt x="74" y="93"/>
                    <a:pt x="50" y="101"/>
                    <a:pt x="0" y="104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93" y="153"/>
                    <a:pt x="86" y="121"/>
                    <a:pt x="118" y="121"/>
                  </a:cubicBezTo>
                  <a:cubicBezTo>
                    <a:pt x="185" y="121"/>
                    <a:pt x="175" y="182"/>
                    <a:pt x="265" y="182"/>
                  </a:cubicBezTo>
                  <a:cubicBezTo>
                    <a:pt x="356" y="182"/>
                    <a:pt x="341" y="141"/>
                    <a:pt x="393" y="141"/>
                  </a:cubicBezTo>
                  <a:cubicBezTo>
                    <a:pt x="446" y="141"/>
                    <a:pt x="472" y="172"/>
                    <a:pt x="555" y="172"/>
                  </a:cubicBezTo>
                  <a:cubicBezTo>
                    <a:pt x="639" y="172"/>
                    <a:pt x="647" y="134"/>
                    <a:pt x="682" y="134"/>
                  </a:cubicBezTo>
                  <a:cubicBezTo>
                    <a:pt x="717" y="134"/>
                    <a:pt x="721" y="158"/>
                    <a:pt x="768" y="158"/>
                  </a:cubicBezTo>
                  <a:cubicBezTo>
                    <a:pt x="816" y="158"/>
                    <a:pt x="804" y="138"/>
                    <a:pt x="838" y="139"/>
                  </a:cubicBezTo>
                  <a:cubicBezTo>
                    <a:pt x="888" y="140"/>
                    <a:pt x="897" y="182"/>
                    <a:pt x="1009" y="182"/>
                  </a:cubicBezTo>
                  <a:cubicBezTo>
                    <a:pt x="1122" y="182"/>
                    <a:pt x="1101" y="149"/>
                    <a:pt x="1156" y="149"/>
                  </a:cubicBezTo>
                  <a:cubicBezTo>
                    <a:pt x="1211" y="149"/>
                    <a:pt x="1189" y="171"/>
                    <a:pt x="1274" y="170"/>
                  </a:cubicBezTo>
                  <a:cubicBezTo>
                    <a:pt x="1343" y="169"/>
                    <a:pt x="1342" y="140"/>
                    <a:pt x="1371" y="140"/>
                  </a:cubicBezTo>
                  <a:cubicBezTo>
                    <a:pt x="1400" y="140"/>
                    <a:pt x="1415" y="170"/>
                    <a:pt x="1531" y="172"/>
                  </a:cubicBezTo>
                  <a:cubicBezTo>
                    <a:pt x="1586" y="173"/>
                    <a:pt x="1639" y="150"/>
                    <a:pt x="1669" y="124"/>
                  </a:cubicBezTo>
                  <a:cubicBezTo>
                    <a:pt x="1699" y="98"/>
                    <a:pt x="1740" y="136"/>
                    <a:pt x="1796" y="158"/>
                  </a:cubicBezTo>
                  <a:cubicBezTo>
                    <a:pt x="1852" y="180"/>
                    <a:pt x="1954" y="166"/>
                    <a:pt x="1954" y="166"/>
                  </a:cubicBezTo>
                  <a:cubicBezTo>
                    <a:pt x="1954" y="112"/>
                    <a:pt x="1954" y="112"/>
                    <a:pt x="1954" y="112"/>
                  </a:cubicBezTo>
                  <a:cubicBezTo>
                    <a:pt x="1954" y="112"/>
                    <a:pt x="1871" y="127"/>
                    <a:pt x="1812" y="114"/>
                  </a:cubicBezTo>
                  <a:close/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3" name="Freeform 51">
              <a:extLst>
                <a:ext uri="{FF2B5EF4-FFF2-40B4-BE49-F238E27FC236}">
                  <a16:creationId xmlns:a16="http://schemas.microsoft.com/office/drawing/2014/main" id="{0AE03242-9D27-4839-9ED3-4AC02A79D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591"/>
              <a:ext cx="4250" cy="422"/>
            </a:xfrm>
            <a:custGeom>
              <a:avLst/>
              <a:gdLst>
                <a:gd name="T0" fmla="*/ 18644 w 1954"/>
                <a:gd name="T1" fmla="*/ 1419 h 182"/>
                <a:gd name="T2" fmla="*/ 17768 w 1954"/>
                <a:gd name="T3" fmla="*/ 1060 h 182"/>
                <a:gd name="T4" fmla="*/ 17513 w 1954"/>
                <a:gd name="T5" fmla="*/ 849 h 182"/>
                <a:gd name="T6" fmla="*/ 17287 w 1954"/>
                <a:gd name="T7" fmla="*/ 596 h 182"/>
                <a:gd name="T8" fmla="*/ 17083 w 1954"/>
                <a:gd name="T9" fmla="*/ 946 h 182"/>
                <a:gd name="T10" fmla="*/ 17017 w 1954"/>
                <a:gd name="T11" fmla="*/ 1032 h 182"/>
                <a:gd name="T12" fmla="*/ 15710 w 1954"/>
                <a:gd name="T13" fmla="*/ 1607 h 182"/>
                <a:gd name="T14" fmla="*/ 14088 w 1954"/>
                <a:gd name="T15" fmla="*/ 795 h 182"/>
                <a:gd name="T16" fmla="*/ 13152 w 1954"/>
                <a:gd name="T17" fmla="*/ 1521 h 182"/>
                <a:gd name="T18" fmla="*/ 12206 w 1954"/>
                <a:gd name="T19" fmla="*/ 1023 h 182"/>
                <a:gd name="T20" fmla="*/ 11989 w 1954"/>
                <a:gd name="T21" fmla="*/ 747 h 182"/>
                <a:gd name="T22" fmla="*/ 11780 w 1954"/>
                <a:gd name="T23" fmla="*/ 795 h 182"/>
                <a:gd name="T24" fmla="*/ 11430 w 1954"/>
                <a:gd name="T25" fmla="*/ 1407 h 182"/>
                <a:gd name="T26" fmla="*/ 10342 w 1954"/>
                <a:gd name="T27" fmla="*/ 1769 h 182"/>
                <a:gd name="T28" fmla="*/ 9179 w 1954"/>
                <a:gd name="T29" fmla="*/ 1247 h 182"/>
                <a:gd name="T30" fmla="*/ 9063 w 1954"/>
                <a:gd name="T31" fmla="*/ 1060 h 182"/>
                <a:gd name="T32" fmla="*/ 8974 w 1954"/>
                <a:gd name="T33" fmla="*/ 823 h 182"/>
                <a:gd name="T34" fmla="*/ 8922 w 1954"/>
                <a:gd name="T35" fmla="*/ 522 h 182"/>
                <a:gd name="T36" fmla="*/ 8861 w 1954"/>
                <a:gd name="T37" fmla="*/ 248 h 182"/>
                <a:gd name="T38" fmla="*/ 8611 w 1954"/>
                <a:gd name="T39" fmla="*/ 774 h 182"/>
                <a:gd name="T40" fmla="*/ 8459 w 1954"/>
                <a:gd name="T41" fmla="*/ 995 h 182"/>
                <a:gd name="T42" fmla="*/ 7900 w 1954"/>
                <a:gd name="T43" fmla="*/ 1296 h 182"/>
                <a:gd name="T44" fmla="*/ 7565 w 1954"/>
                <a:gd name="T45" fmla="*/ 1220 h 182"/>
                <a:gd name="T46" fmla="*/ 7521 w 1954"/>
                <a:gd name="T47" fmla="*/ 1183 h 182"/>
                <a:gd name="T48" fmla="*/ 7223 w 1954"/>
                <a:gd name="T49" fmla="*/ 710 h 182"/>
                <a:gd name="T50" fmla="*/ 7038 w 1954"/>
                <a:gd name="T51" fmla="*/ 209 h 182"/>
                <a:gd name="T52" fmla="*/ 6954 w 1954"/>
                <a:gd name="T53" fmla="*/ 522 h 182"/>
                <a:gd name="T54" fmla="*/ 6856 w 1954"/>
                <a:gd name="T55" fmla="*/ 860 h 182"/>
                <a:gd name="T56" fmla="*/ 6680 w 1954"/>
                <a:gd name="T57" fmla="*/ 1145 h 182"/>
                <a:gd name="T58" fmla="*/ 5701 w 1954"/>
                <a:gd name="T59" fmla="*/ 1656 h 182"/>
                <a:gd name="T60" fmla="*/ 4259 w 1954"/>
                <a:gd name="T61" fmla="*/ 1069 h 182"/>
                <a:gd name="T62" fmla="*/ 4011 w 1954"/>
                <a:gd name="T63" fmla="*/ 596 h 182"/>
                <a:gd name="T64" fmla="*/ 3845 w 1954"/>
                <a:gd name="T65" fmla="*/ 860 h 182"/>
                <a:gd name="T66" fmla="*/ 3624 w 1954"/>
                <a:gd name="T67" fmla="*/ 1145 h 182"/>
                <a:gd name="T68" fmla="*/ 3519 w 1954"/>
                <a:gd name="T69" fmla="*/ 1247 h 182"/>
                <a:gd name="T70" fmla="*/ 2738 w 1954"/>
                <a:gd name="T71" fmla="*/ 1484 h 182"/>
                <a:gd name="T72" fmla="*/ 2005 w 1954"/>
                <a:gd name="T73" fmla="*/ 1322 h 182"/>
                <a:gd name="T74" fmla="*/ 1803 w 1954"/>
                <a:gd name="T75" fmla="*/ 1134 h 182"/>
                <a:gd name="T76" fmla="*/ 1575 w 1954"/>
                <a:gd name="T77" fmla="*/ 652 h 182"/>
                <a:gd name="T78" fmla="*/ 1533 w 1954"/>
                <a:gd name="T79" fmla="*/ 322 h 182"/>
                <a:gd name="T80" fmla="*/ 1470 w 1954"/>
                <a:gd name="T81" fmla="*/ 0 h 182"/>
                <a:gd name="T82" fmla="*/ 1253 w 1954"/>
                <a:gd name="T83" fmla="*/ 652 h 182"/>
                <a:gd name="T84" fmla="*/ 937 w 1954"/>
                <a:gd name="T85" fmla="*/ 1069 h 182"/>
                <a:gd name="T86" fmla="*/ 0 w 1954"/>
                <a:gd name="T87" fmla="*/ 1296 h 182"/>
                <a:gd name="T88" fmla="*/ 0 w 1954"/>
                <a:gd name="T89" fmla="*/ 1969 h 182"/>
                <a:gd name="T90" fmla="*/ 1216 w 1954"/>
                <a:gd name="T91" fmla="*/ 1512 h 182"/>
                <a:gd name="T92" fmla="*/ 2725 w 1954"/>
                <a:gd name="T93" fmla="*/ 2268 h 182"/>
                <a:gd name="T94" fmla="*/ 4046 w 1954"/>
                <a:gd name="T95" fmla="*/ 1758 h 182"/>
                <a:gd name="T96" fmla="*/ 5709 w 1954"/>
                <a:gd name="T97" fmla="*/ 2145 h 182"/>
                <a:gd name="T98" fmla="*/ 7017 w 1954"/>
                <a:gd name="T99" fmla="*/ 1672 h 182"/>
                <a:gd name="T100" fmla="*/ 7900 w 1954"/>
                <a:gd name="T101" fmla="*/ 1969 h 182"/>
                <a:gd name="T102" fmla="*/ 8624 w 1954"/>
                <a:gd name="T103" fmla="*/ 1732 h 182"/>
                <a:gd name="T104" fmla="*/ 10384 w 1954"/>
                <a:gd name="T105" fmla="*/ 2268 h 182"/>
                <a:gd name="T106" fmla="*/ 11893 w 1954"/>
                <a:gd name="T107" fmla="*/ 1855 h 182"/>
                <a:gd name="T108" fmla="*/ 13109 w 1954"/>
                <a:gd name="T109" fmla="*/ 2119 h 182"/>
                <a:gd name="T110" fmla="*/ 14107 w 1954"/>
                <a:gd name="T111" fmla="*/ 1748 h 182"/>
                <a:gd name="T112" fmla="*/ 15754 w 1954"/>
                <a:gd name="T113" fmla="*/ 2145 h 182"/>
                <a:gd name="T114" fmla="*/ 17172 w 1954"/>
                <a:gd name="T115" fmla="*/ 1549 h 182"/>
                <a:gd name="T116" fmla="*/ 18479 w 1954"/>
                <a:gd name="T117" fmla="*/ 1969 h 182"/>
                <a:gd name="T118" fmla="*/ 20106 w 1954"/>
                <a:gd name="T119" fmla="*/ 2071 h 182"/>
                <a:gd name="T120" fmla="*/ 20106 w 1954"/>
                <a:gd name="T121" fmla="*/ 1398 h 182"/>
                <a:gd name="T122" fmla="*/ 18644 w 1954"/>
                <a:gd name="T123" fmla="*/ 1419 h 18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54" h="182">
                  <a:moveTo>
                    <a:pt x="1812" y="114"/>
                  </a:moveTo>
                  <a:cubicBezTo>
                    <a:pt x="1773" y="105"/>
                    <a:pt x="1746" y="94"/>
                    <a:pt x="1727" y="85"/>
                  </a:cubicBezTo>
                  <a:cubicBezTo>
                    <a:pt x="1716" y="81"/>
                    <a:pt x="1709" y="74"/>
                    <a:pt x="1702" y="68"/>
                  </a:cubicBezTo>
                  <a:cubicBezTo>
                    <a:pt x="1697" y="64"/>
                    <a:pt x="1688" y="47"/>
                    <a:pt x="1680" y="48"/>
                  </a:cubicBezTo>
                  <a:cubicBezTo>
                    <a:pt x="1673" y="49"/>
                    <a:pt x="1665" y="70"/>
                    <a:pt x="1660" y="76"/>
                  </a:cubicBezTo>
                  <a:cubicBezTo>
                    <a:pt x="1658" y="78"/>
                    <a:pt x="1656" y="81"/>
                    <a:pt x="1654" y="83"/>
                  </a:cubicBezTo>
                  <a:cubicBezTo>
                    <a:pt x="1623" y="107"/>
                    <a:pt x="1576" y="130"/>
                    <a:pt x="1527" y="129"/>
                  </a:cubicBezTo>
                  <a:cubicBezTo>
                    <a:pt x="1410" y="126"/>
                    <a:pt x="1398" y="64"/>
                    <a:pt x="1369" y="64"/>
                  </a:cubicBezTo>
                  <a:cubicBezTo>
                    <a:pt x="1340" y="64"/>
                    <a:pt x="1363" y="126"/>
                    <a:pt x="1278" y="122"/>
                  </a:cubicBezTo>
                  <a:cubicBezTo>
                    <a:pt x="1216" y="119"/>
                    <a:pt x="1192" y="89"/>
                    <a:pt x="1186" y="82"/>
                  </a:cubicBezTo>
                  <a:cubicBezTo>
                    <a:pt x="1180" y="75"/>
                    <a:pt x="1173" y="67"/>
                    <a:pt x="1165" y="60"/>
                  </a:cubicBezTo>
                  <a:cubicBezTo>
                    <a:pt x="1155" y="50"/>
                    <a:pt x="1152" y="52"/>
                    <a:pt x="1145" y="64"/>
                  </a:cubicBezTo>
                  <a:cubicBezTo>
                    <a:pt x="1136" y="77"/>
                    <a:pt x="1124" y="98"/>
                    <a:pt x="1111" y="113"/>
                  </a:cubicBezTo>
                  <a:cubicBezTo>
                    <a:pt x="1093" y="126"/>
                    <a:pt x="1070" y="142"/>
                    <a:pt x="1005" y="142"/>
                  </a:cubicBezTo>
                  <a:cubicBezTo>
                    <a:pt x="942" y="142"/>
                    <a:pt x="912" y="120"/>
                    <a:pt x="892" y="100"/>
                  </a:cubicBezTo>
                  <a:cubicBezTo>
                    <a:pt x="889" y="95"/>
                    <a:pt x="884" y="90"/>
                    <a:pt x="881" y="85"/>
                  </a:cubicBezTo>
                  <a:cubicBezTo>
                    <a:pt x="878" y="79"/>
                    <a:pt x="875" y="72"/>
                    <a:pt x="872" y="66"/>
                  </a:cubicBezTo>
                  <a:cubicBezTo>
                    <a:pt x="870" y="58"/>
                    <a:pt x="868" y="51"/>
                    <a:pt x="867" y="42"/>
                  </a:cubicBezTo>
                  <a:cubicBezTo>
                    <a:pt x="866" y="36"/>
                    <a:pt x="867" y="24"/>
                    <a:pt x="861" y="20"/>
                  </a:cubicBezTo>
                  <a:cubicBezTo>
                    <a:pt x="849" y="26"/>
                    <a:pt x="844" y="50"/>
                    <a:pt x="837" y="62"/>
                  </a:cubicBezTo>
                  <a:cubicBezTo>
                    <a:pt x="833" y="68"/>
                    <a:pt x="828" y="74"/>
                    <a:pt x="822" y="80"/>
                  </a:cubicBezTo>
                  <a:cubicBezTo>
                    <a:pt x="809" y="89"/>
                    <a:pt x="799" y="104"/>
                    <a:pt x="768" y="104"/>
                  </a:cubicBezTo>
                  <a:cubicBezTo>
                    <a:pt x="754" y="104"/>
                    <a:pt x="743" y="101"/>
                    <a:pt x="735" y="98"/>
                  </a:cubicBezTo>
                  <a:cubicBezTo>
                    <a:pt x="733" y="97"/>
                    <a:pt x="732" y="96"/>
                    <a:pt x="731" y="95"/>
                  </a:cubicBezTo>
                  <a:cubicBezTo>
                    <a:pt x="717" y="86"/>
                    <a:pt x="708" y="74"/>
                    <a:pt x="702" y="57"/>
                  </a:cubicBezTo>
                  <a:cubicBezTo>
                    <a:pt x="698" y="48"/>
                    <a:pt x="697" y="9"/>
                    <a:pt x="684" y="17"/>
                  </a:cubicBezTo>
                  <a:cubicBezTo>
                    <a:pt x="677" y="22"/>
                    <a:pt x="677" y="34"/>
                    <a:pt x="676" y="42"/>
                  </a:cubicBezTo>
                  <a:cubicBezTo>
                    <a:pt x="673" y="51"/>
                    <a:pt x="670" y="60"/>
                    <a:pt x="666" y="69"/>
                  </a:cubicBezTo>
                  <a:cubicBezTo>
                    <a:pt x="662" y="76"/>
                    <a:pt x="656" y="85"/>
                    <a:pt x="649" y="92"/>
                  </a:cubicBezTo>
                  <a:cubicBezTo>
                    <a:pt x="630" y="103"/>
                    <a:pt x="607" y="133"/>
                    <a:pt x="554" y="133"/>
                  </a:cubicBezTo>
                  <a:cubicBezTo>
                    <a:pt x="511" y="133"/>
                    <a:pt x="457" y="124"/>
                    <a:pt x="414" y="86"/>
                  </a:cubicBezTo>
                  <a:cubicBezTo>
                    <a:pt x="405" y="78"/>
                    <a:pt x="404" y="38"/>
                    <a:pt x="390" y="48"/>
                  </a:cubicBezTo>
                  <a:cubicBezTo>
                    <a:pt x="383" y="52"/>
                    <a:pt x="379" y="63"/>
                    <a:pt x="374" y="69"/>
                  </a:cubicBezTo>
                  <a:cubicBezTo>
                    <a:pt x="367" y="77"/>
                    <a:pt x="360" y="85"/>
                    <a:pt x="352" y="92"/>
                  </a:cubicBezTo>
                  <a:cubicBezTo>
                    <a:pt x="349" y="95"/>
                    <a:pt x="345" y="97"/>
                    <a:pt x="342" y="100"/>
                  </a:cubicBezTo>
                  <a:cubicBezTo>
                    <a:pt x="327" y="110"/>
                    <a:pt x="306" y="119"/>
                    <a:pt x="266" y="119"/>
                  </a:cubicBezTo>
                  <a:cubicBezTo>
                    <a:pt x="235" y="119"/>
                    <a:pt x="212" y="113"/>
                    <a:pt x="195" y="106"/>
                  </a:cubicBezTo>
                  <a:cubicBezTo>
                    <a:pt x="187" y="100"/>
                    <a:pt x="178" y="94"/>
                    <a:pt x="175" y="91"/>
                  </a:cubicBezTo>
                  <a:cubicBezTo>
                    <a:pt x="165" y="80"/>
                    <a:pt x="157" y="66"/>
                    <a:pt x="153" y="52"/>
                  </a:cubicBezTo>
                  <a:cubicBezTo>
                    <a:pt x="151" y="43"/>
                    <a:pt x="150" y="35"/>
                    <a:pt x="149" y="26"/>
                  </a:cubicBezTo>
                  <a:cubicBezTo>
                    <a:pt x="149" y="19"/>
                    <a:pt x="149" y="4"/>
                    <a:pt x="143" y="0"/>
                  </a:cubicBezTo>
                  <a:cubicBezTo>
                    <a:pt x="132" y="14"/>
                    <a:pt x="131" y="36"/>
                    <a:pt x="122" y="52"/>
                  </a:cubicBezTo>
                  <a:cubicBezTo>
                    <a:pt x="115" y="63"/>
                    <a:pt x="103" y="77"/>
                    <a:pt x="91" y="86"/>
                  </a:cubicBezTo>
                  <a:cubicBezTo>
                    <a:pt x="74" y="93"/>
                    <a:pt x="50" y="101"/>
                    <a:pt x="0" y="104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93" y="153"/>
                    <a:pt x="86" y="121"/>
                    <a:pt x="118" y="121"/>
                  </a:cubicBezTo>
                  <a:cubicBezTo>
                    <a:pt x="185" y="121"/>
                    <a:pt x="175" y="182"/>
                    <a:pt x="265" y="182"/>
                  </a:cubicBezTo>
                  <a:cubicBezTo>
                    <a:pt x="356" y="182"/>
                    <a:pt x="341" y="141"/>
                    <a:pt x="393" y="141"/>
                  </a:cubicBezTo>
                  <a:cubicBezTo>
                    <a:pt x="446" y="141"/>
                    <a:pt x="472" y="172"/>
                    <a:pt x="555" y="172"/>
                  </a:cubicBezTo>
                  <a:cubicBezTo>
                    <a:pt x="639" y="172"/>
                    <a:pt x="647" y="134"/>
                    <a:pt x="682" y="134"/>
                  </a:cubicBezTo>
                  <a:cubicBezTo>
                    <a:pt x="717" y="134"/>
                    <a:pt x="721" y="158"/>
                    <a:pt x="768" y="158"/>
                  </a:cubicBezTo>
                  <a:cubicBezTo>
                    <a:pt x="816" y="158"/>
                    <a:pt x="804" y="138"/>
                    <a:pt x="838" y="139"/>
                  </a:cubicBezTo>
                  <a:cubicBezTo>
                    <a:pt x="888" y="140"/>
                    <a:pt x="897" y="182"/>
                    <a:pt x="1009" y="182"/>
                  </a:cubicBezTo>
                  <a:cubicBezTo>
                    <a:pt x="1122" y="182"/>
                    <a:pt x="1101" y="149"/>
                    <a:pt x="1156" y="149"/>
                  </a:cubicBezTo>
                  <a:cubicBezTo>
                    <a:pt x="1211" y="149"/>
                    <a:pt x="1189" y="171"/>
                    <a:pt x="1274" y="170"/>
                  </a:cubicBezTo>
                  <a:cubicBezTo>
                    <a:pt x="1343" y="169"/>
                    <a:pt x="1342" y="140"/>
                    <a:pt x="1371" y="140"/>
                  </a:cubicBezTo>
                  <a:cubicBezTo>
                    <a:pt x="1400" y="140"/>
                    <a:pt x="1415" y="170"/>
                    <a:pt x="1531" y="172"/>
                  </a:cubicBezTo>
                  <a:cubicBezTo>
                    <a:pt x="1586" y="173"/>
                    <a:pt x="1639" y="150"/>
                    <a:pt x="1669" y="124"/>
                  </a:cubicBezTo>
                  <a:cubicBezTo>
                    <a:pt x="1699" y="98"/>
                    <a:pt x="1740" y="136"/>
                    <a:pt x="1796" y="158"/>
                  </a:cubicBezTo>
                  <a:cubicBezTo>
                    <a:pt x="1852" y="180"/>
                    <a:pt x="1954" y="166"/>
                    <a:pt x="1954" y="166"/>
                  </a:cubicBezTo>
                  <a:cubicBezTo>
                    <a:pt x="1954" y="112"/>
                    <a:pt x="1954" y="112"/>
                    <a:pt x="1954" y="112"/>
                  </a:cubicBezTo>
                  <a:cubicBezTo>
                    <a:pt x="1954" y="112"/>
                    <a:pt x="1871" y="127"/>
                    <a:pt x="1812" y="114"/>
                  </a:cubicBez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4" name="Freeform 52">
              <a:extLst>
                <a:ext uri="{FF2B5EF4-FFF2-40B4-BE49-F238E27FC236}">
                  <a16:creationId xmlns:a16="http://schemas.microsoft.com/office/drawing/2014/main" id="{57B230F6-EE77-46D1-A11D-285D673C9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563"/>
              <a:ext cx="292" cy="355"/>
            </a:xfrm>
            <a:custGeom>
              <a:avLst/>
              <a:gdLst>
                <a:gd name="T0" fmla="*/ 1273 w 134"/>
                <a:gd name="T1" fmla="*/ 485 h 153"/>
                <a:gd name="T2" fmla="*/ 1281 w 134"/>
                <a:gd name="T3" fmla="*/ 538 h 153"/>
                <a:gd name="T4" fmla="*/ 1325 w 134"/>
                <a:gd name="T5" fmla="*/ 701 h 153"/>
                <a:gd name="T6" fmla="*/ 1368 w 134"/>
                <a:gd name="T7" fmla="*/ 898 h 153"/>
                <a:gd name="T8" fmla="*/ 1386 w 134"/>
                <a:gd name="T9" fmla="*/ 1097 h 153"/>
                <a:gd name="T10" fmla="*/ 1325 w 134"/>
                <a:gd name="T11" fmla="*/ 1350 h 153"/>
                <a:gd name="T12" fmla="*/ 1079 w 134"/>
                <a:gd name="T13" fmla="*/ 1798 h 153"/>
                <a:gd name="T14" fmla="*/ 859 w 134"/>
                <a:gd name="T15" fmla="*/ 1900 h 153"/>
                <a:gd name="T16" fmla="*/ 726 w 134"/>
                <a:gd name="T17" fmla="*/ 1872 h 153"/>
                <a:gd name="T18" fmla="*/ 588 w 134"/>
                <a:gd name="T19" fmla="*/ 1912 h 153"/>
                <a:gd name="T20" fmla="*/ 475 w 134"/>
                <a:gd name="T21" fmla="*/ 1900 h 153"/>
                <a:gd name="T22" fmla="*/ 323 w 134"/>
                <a:gd name="T23" fmla="*/ 1787 h 153"/>
                <a:gd name="T24" fmla="*/ 194 w 134"/>
                <a:gd name="T25" fmla="*/ 1297 h 153"/>
                <a:gd name="T26" fmla="*/ 166 w 134"/>
                <a:gd name="T27" fmla="*/ 1097 h 153"/>
                <a:gd name="T28" fmla="*/ 81 w 134"/>
                <a:gd name="T29" fmla="*/ 872 h 153"/>
                <a:gd name="T30" fmla="*/ 81 w 134"/>
                <a:gd name="T31" fmla="*/ 812 h 153"/>
                <a:gd name="T32" fmla="*/ 9 w 134"/>
                <a:gd name="T33" fmla="*/ 689 h 153"/>
                <a:gd name="T34" fmla="*/ 20 w 134"/>
                <a:gd name="T35" fmla="*/ 510 h 153"/>
                <a:gd name="T36" fmla="*/ 1273 w 134"/>
                <a:gd name="T37" fmla="*/ 48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4" h="153">
                  <a:moveTo>
                    <a:pt x="123" y="39"/>
                  </a:moveTo>
                  <a:cubicBezTo>
                    <a:pt x="124" y="40"/>
                    <a:pt x="124" y="41"/>
                    <a:pt x="124" y="43"/>
                  </a:cubicBezTo>
                  <a:cubicBezTo>
                    <a:pt x="125" y="47"/>
                    <a:pt x="126" y="52"/>
                    <a:pt x="128" y="56"/>
                  </a:cubicBezTo>
                  <a:cubicBezTo>
                    <a:pt x="130" y="61"/>
                    <a:pt x="131" y="66"/>
                    <a:pt x="132" y="72"/>
                  </a:cubicBezTo>
                  <a:cubicBezTo>
                    <a:pt x="133" y="77"/>
                    <a:pt x="134" y="83"/>
                    <a:pt x="134" y="88"/>
                  </a:cubicBezTo>
                  <a:cubicBezTo>
                    <a:pt x="134" y="95"/>
                    <a:pt x="130" y="102"/>
                    <a:pt x="128" y="108"/>
                  </a:cubicBezTo>
                  <a:cubicBezTo>
                    <a:pt x="122" y="121"/>
                    <a:pt x="116" y="134"/>
                    <a:pt x="104" y="144"/>
                  </a:cubicBezTo>
                  <a:cubicBezTo>
                    <a:pt x="98" y="148"/>
                    <a:pt x="91" y="153"/>
                    <a:pt x="83" y="152"/>
                  </a:cubicBezTo>
                  <a:cubicBezTo>
                    <a:pt x="78" y="152"/>
                    <a:pt x="75" y="150"/>
                    <a:pt x="70" y="150"/>
                  </a:cubicBezTo>
                  <a:cubicBezTo>
                    <a:pt x="65" y="151"/>
                    <a:pt x="62" y="153"/>
                    <a:pt x="57" y="153"/>
                  </a:cubicBezTo>
                  <a:cubicBezTo>
                    <a:pt x="53" y="153"/>
                    <a:pt x="49" y="153"/>
                    <a:pt x="46" y="152"/>
                  </a:cubicBezTo>
                  <a:cubicBezTo>
                    <a:pt x="40" y="150"/>
                    <a:pt x="35" y="147"/>
                    <a:pt x="31" y="143"/>
                  </a:cubicBezTo>
                  <a:cubicBezTo>
                    <a:pt x="21" y="132"/>
                    <a:pt x="19" y="117"/>
                    <a:pt x="19" y="104"/>
                  </a:cubicBezTo>
                  <a:cubicBezTo>
                    <a:pt x="19" y="98"/>
                    <a:pt x="18" y="94"/>
                    <a:pt x="16" y="88"/>
                  </a:cubicBezTo>
                  <a:cubicBezTo>
                    <a:pt x="14" y="82"/>
                    <a:pt x="9" y="77"/>
                    <a:pt x="8" y="70"/>
                  </a:cubicBezTo>
                  <a:cubicBezTo>
                    <a:pt x="8" y="68"/>
                    <a:pt x="8" y="67"/>
                    <a:pt x="8" y="65"/>
                  </a:cubicBezTo>
                  <a:cubicBezTo>
                    <a:pt x="6" y="61"/>
                    <a:pt x="3" y="59"/>
                    <a:pt x="1" y="55"/>
                  </a:cubicBezTo>
                  <a:cubicBezTo>
                    <a:pt x="0" y="50"/>
                    <a:pt x="1" y="46"/>
                    <a:pt x="2" y="41"/>
                  </a:cubicBezTo>
                  <a:cubicBezTo>
                    <a:pt x="2" y="41"/>
                    <a:pt x="54" y="0"/>
                    <a:pt x="123" y="39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5" name="Freeform 53">
              <a:extLst>
                <a:ext uri="{FF2B5EF4-FFF2-40B4-BE49-F238E27FC236}">
                  <a16:creationId xmlns:a16="http://schemas.microsoft.com/office/drawing/2014/main" id="{F420E961-A7BA-4CB2-9427-4B9FAFF1B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579"/>
              <a:ext cx="378" cy="381"/>
            </a:xfrm>
            <a:custGeom>
              <a:avLst/>
              <a:gdLst>
                <a:gd name="T0" fmla="*/ 1566 w 174"/>
                <a:gd name="T1" fmla="*/ 502 h 164"/>
                <a:gd name="T2" fmla="*/ 1590 w 174"/>
                <a:gd name="T3" fmla="*/ 567 h 164"/>
                <a:gd name="T4" fmla="*/ 1703 w 174"/>
                <a:gd name="T5" fmla="*/ 713 h 164"/>
                <a:gd name="T6" fmla="*/ 1764 w 174"/>
                <a:gd name="T7" fmla="*/ 929 h 164"/>
                <a:gd name="T8" fmla="*/ 1784 w 174"/>
                <a:gd name="T9" fmla="*/ 1101 h 164"/>
                <a:gd name="T10" fmla="*/ 1627 w 174"/>
                <a:gd name="T11" fmla="*/ 1403 h 164"/>
                <a:gd name="T12" fmla="*/ 1332 w 174"/>
                <a:gd name="T13" fmla="*/ 1868 h 164"/>
                <a:gd name="T14" fmla="*/ 1075 w 174"/>
                <a:gd name="T15" fmla="*/ 2019 h 164"/>
                <a:gd name="T16" fmla="*/ 902 w 174"/>
                <a:gd name="T17" fmla="*/ 1954 h 164"/>
                <a:gd name="T18" fmla="*/ 728 w 174"/>
                <a:gd name="T19" fmla="*/ 2019 h 164"/>
                <a:gd name="T20" fmla="*/ 576 w 174"/>
                <a:gd name="T21" fmla="*/ 2030 h 164"/>
                <a:gd name="T22" fmla="*/ 402 w 174"/>
                <a:gd name="T23" fmla="*/ 1856 h 164"/>
                <a:gd name="T24" fmla="*/ 245 w 174"/>
                <a:gd name="T25" fmla="*/ 1354 h 164"/>
                <a:gd name="T26" fmla="*/ 217 w 174"/>
                <a:gd name="T27" fmla="*/ 1155 h 164"/>
                <a:gd name="T28" fmla="*/ 113 w 174"/>
                <a:gd name="T29" fmla="*/ 918 h 164"/>
                <a:gd name="T30" fmla="*/ 104 w 174"/>
                <a:gd name="T31" fmla="*/ 841 h 164"/>
                <a:gd name="T32" fmla="*/ 33 w 174"/>
                <a:gd name="T33" fmla="*/ 713 h 164"/>
                <a:gd name="T34" fmla="*/ 33 w 174"/>
                <a:gd name="T35" fmla="*/ 539 h 164"/>
                <a:gd name="T36" fmla="*/ 1566 w 174"/>
                <a:gd name="T37" fmla="*/ 502 h 1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4" h="164">
                  <a:moveTo>
                    <a:pt x="153" y="40"/>
                  </a:moveTo>
                  <a:cubicBezTo>
                    <a:pt x="155" y="41"/>
                    <a:pt x="154" y="43"/>
                    <a:pt x="155" y="45"/>
                  </a:cubicBezTo>
                  <a:cubicBezTo>
                    <a:pt x="156" y="49"/>
                    <a:pt x="164" y="53"/>
                    <a:pt x="166" y="57"/>
                  </a:cubicBezTo>
                  <a:cubicBezTo>
                    <a:pt x="168" y="63"/>
                    <a:pt x="171" y="68"/>
                    <a:pt x="172" y="74"/>
                  </a:cubicBezTo>
                  <a:cubicBezTo>
                    <a:pt x="172" y="80"/>
                    <a:pt x="174" y="82"/>
                    <a:pt x="174" y="88"/>
                  </a:cubicBezTo>
                  <a:cubicBezTo>
                    <a:pt x="174" y="95"/>
                    <a:pt x="162" y="106"/>
                    <a:pt x="159" y="112"/>
                  </a:cubicBezTo>
                  <a:cubicBezTo>
                    <a:pt x="152" y="126"/>
                    <a:pt x="144" y="140"/>
                    <a:pt x="130" y="149"/>
                  </a:cubicBezTo>
                  <a:cubicBezTo>
                    <a:pt x="122" y="154"/>
                    <a:pt x="114" y="162"/>
                    <a:pt x="105" y="161"/>
                  </a:cubicBezTo>
                  <a:cubicBezTo>
                    <a:pt x="99" y="160"/>
                    <a:pt x="93" y="156"/>
                    <a:pt x="88" y="156"/>
                  </a:cubicBezTo>
                  <a:cubicBezTo>
                    <a:pt x="82" y="157"/>
                    <a:pt x="77" y="161"/>
                    <a:pt x="71" y="161"/>
                  </a:cubicBezTo>
                  <a:cubicBezTo>
                    <a:pt x="66" y="161"/>
                    <a:pt x="62" y="164"/>
                    <a:pt x="56" y="162"/>
                  </a:cubicBezTo>
                  <a:cubicBezTo>
                    <a:pt x="50" y="160"/>
                    <a:pt x="44" y="153"/>
                    <a:pt x="39" y="148"/>
                  </a:cubicBezTo>
                  <a:cubicBezTo>
                    <a:pt x="27" y="137"/>
                    <a:pt x="24" y="122"/>
                    <a:pt x="24" y="108"/>
                  </a:cubicBezTo>
                  <a:cubicBezTo>
                    <a:pt x="24" y="102"/>
                    <a:pt x="23" y="98"/>
                    <a:pt x="21" y="92"/>
                  </a:cubicBezTo>
                  <a:cubicBezTo>
                    <a:pt x="18" y="85"/>
                    <a:pt x="12" y="80"/>
                    <a:pt x="11" y="73"/>
                  </a:cubicBezTo>
                  <a:cubicBezTo>
                    <a:pt x="11" y="71"/>
                    <a:pt x="11" y="69"/>
                    <a:pt x="10" y="67"/>
                  </a:cubicBezTo>
                  <a:cubicBezTo>
                    <a:pt x="8" y="64"/>
                    <a:pt x="4" y="61"/>
                    <a:pt x="3" y="57"/>
                  </a:cubicBezTo>
                  <a:cubicBezTo>
                    <a:pt x="0" y="52"/>
                    <a:pt x="2" y="48"/>
                    <a:pt x="3" y="43"/>
                  </a:cubicBezTo>
                  <a:cubicBezTo>
                    <a:pt x="3" y="43"/>
                    <a:pt x="68" y="0"/>
                    <a:pt x="153" y="40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6" name="Freeform 54">
              <a:extLst>
                <a:ext uri="{FF2B5EF4-FFF2-40B4-BE49-F238E27FC236}">
                  <a16:creationId xmlns:a16="http://schemas.microsoft.com/office/drawing/2014/main" id="{CBF0BF8F-63F8-4186-9BEB-870AAA11D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582"/>
              <a:ext cx="352" cy="362"/>
            </a:xfrm>
            <a:custGeom>
              <a:avLst/>
              <a:gdLst>
                <a:gd name="T0" fmla="*/ 1497 w 162"/>
                <a:gd name="T1" fmla="*/ 473 h 156"/>
                <a:gd name="T2" fmla="*/ 1558 w 162"/>
                <a:gd name="T3" fmla="*/ 522 h 156"/>
                <a:gd name="T4" fmla="*/ 1610 w 162"/>
                <a:gd name="T5" fmla="*/ 701 h 156"/>
                <a:gd name="T6" fmla="*/ 1643 w 162"/>
                <a:gd name="T7" fmla="*/ 910 h 156"/>
                <a:gd name="T8" fmla="*/ 1662 w 162"/>
                <a:gd name="T9" fmla="*/ 1098 h 156"/>
                <a:gd name="T10" fmla="*/ 1549 w 162"/>
                <a:gd name="T11" fmla="*/ 1334 h 156"/>
                <a:gd name="T12" fmla="*/ 1260 w 162"/>
                <a:gd name="T13" fmla="*/ 1787 h 156"/>
                <a:gd name="T14" fmla="*/ 1006 w 162"/>
                <a:gd name="T15" fmla="*/ 1901 h 156"/>
                <a:gd name="T16" fmla="*/ 850 w 162"/>
                <a:gd name="T17" fmla="*/ 1875 h 156"/>
                <a:gd name="T18" fmla="*/ 700 w 162"/>
                <a:gd name="T19" fmla="*/ 1912 h 156"/>
                <a:gd name="T20" fmla="*/ 552 w 162"/>
                <a:gd name="T21" fmla="*/ 1938 h 156"/>
                <a:gd name="T22" fmla="*/ 378 w 162"/>
                <a:gd name="T23" fmla="*/ 1778 h 156"/>
                <a:gd name="T24" fmla="*/ 237 w 162"/>
                <a:gd name="T25" fmla="*/ 1297 h 156"/>
                <a:gd name="T26" fmla="*/ 193 w 162"/>
                <a:gd name="T27" fmla="*/ 1098 h 156"/>
                <a:gd name="T28" fmla="*/ 104 w 162"/>
                <a:gd name="T29" fmla="*/ 861 h 156"/>
                <a:gd name="T30" fmla="*/ 93 w 162"/>
                <a:gd name="T31" fmla="*/ 803 h 156"/>
                <a:gd name="T32" fmla="*/ 20 w 162"/>
                <a:gd name="T33" fmla="*/ 673 h 156"/>
                <a:gd name="T34" fmla="*/ 20 w 162"/>
                <a:gd name="T35" fmla="*/ 501 h 156"/>
                <a:gd name="T36" fmla="*/ 1497 w 162"/>
                <a:gd name="T37" fmla="*/ 473 h 1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62" h="156">
                  <a:moveTo>
                    <a:pt x="146" y="38"/>
                  </a:moveTo>
                  <a:cubicBezTo>
                    <a:pt x="147" y="39"/>
                    <a:pt x="152" y="41"/>
                    <a:pt x="152" y="42"/>
                  </a:cubicBezTo>
                  <a:cubicBezTo>
                    <a:pt x="153" y="47"/>
                    <a:pt x="155" y="51"/>
                    <a:pt x="157" y="56"/>
                  </a:cubicBezTo>
                  <a:cubicBezTo>
                    <a:pt x="159" y="61"/>
                    <a:pt x="159" y="67"/>
                    <a:pt x="160" y="73"/>
                  </a:cubicBezTo>
                  <a:cubicBezTo>
                    <a:pt x="161" y="78"/>
                    <a:pt x="162" y="83"/>
                    <a:pt x="162" y="88"/>
                  </a:cubicBezTo>
                  <a:cubicBezTo>
                    <a:pt x="162" y="95"/>
                    <a:pt x="155" y="101"/>
                    <a:pt x="151" y="107"/>
                  </a:cubicBezTo>
                  <a:cubicBezTo>
                    <a:pt x="145" y="121"/>
                    <a:pt x="137" y="134"/>
                    <a:pt x="123" y="143"/>
                  </a:cubicBezTo>
                  <a:cubicBezTo>
                    <a:pt x="116" y="148"/>
                    <a:pt x="108" y="152"/>
                    <a:pt x="98" y="152"/>
                  </a:cubicBezTo>
                  <a:cubicBezTo>
                    <a:pt x="93" y="151"/>
                    <a:pt x="89" y="149"/>
                    <a:pt x="83" y="150"/>
                  </a:cubicBezTo>
                  <a:cubicBezTo>
                    <a:pt x="78" y="151"/>
                    <a:pt x="73" y="153"/>
                    <a:pt x="68" y="153"/>
                  </a:cubicBezTo>
                  <a:cubicBezTo>
                    <a:pt x="63" y="153"/>
                    <a:pt x="59" y="156"/>
                    <a:pt x="54" y="155"/>
                  </a:cubicBezTo>
                  <a:cubicBezTo>
                    <a:pt x="48" y="153"/>
                    <a:pt x="41" y="146"/>
                    <a:pt x="37" y="142"/>
                  </a:cubicBezTo>
                  <a:cubicBezTo>
                    <a:pt x="26" y="132"/>
                    <a:pt x="23" y="117"/>
                    <a:pt x="23" y="104"/>
                  </a:cubicBezTo>
                  <a:cubicBezTo>
                    <a:pt x="23" y="97"/>
                    <a:pt x="22" y="93"/>
                    <a:pt x="19" y="88"/>
                  </a:cubicBezTo>
                  <a:cubicBezTo>
                    <a:pt x="16" y="81"/>
                    <a:pt x="11" y="76"/>
                    <a:pt x="10" y="69"/>
                  </a:cubicBezTo>
                  <a:cubicBezTo>
                    <a:pt x="10" y="68"/>
                    <a:pt x="10" y="66"/>
                    <a:pt x="9" y="64"/>
                  </a:cubicBezTo>
                  <a:cubicBezTo>
                    <a:pt x="8" y="61"/>
                    <a:pt x="4" y="58"/>
                    <a:pt x="2" y="54"/>
                  </a:cubicBezTo>
                  <a:cubicBezTo>
                    <a:pt x="0" y="49"/>
                    <a:pt x="1" y="45"/>
                    <a:pt x="2" y="40"/>
                  </a:cubicBezTo>
                  <a:cubicBezTo>
                    <a:pt x="2" y="40"/>
                    <a:pt x="64" y="0"/>
                    <a:pt x="146" y="38"/>
                  </a:cubicBez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7" name="Freeform 55">
              <a:extLst>
                <a:ext uri="{FF2B5EF4-FFF2-40B4-BE49-F238E27FC236}">
                  <a16:creationId xmlns:a16="http://schemas.microsoft.com/office/drawing/2014/main" id="{4331725A-8679-459A-8E1E-E5D336772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568"/>
              <a:ext cx="326" cy="362"/>
            </a:xfrm>
            <a:custGeom>
              <a:avLst/>
              <a:gdLst>
                <a:gd name="T0" fmla="*/ 1397 w 150"/>
                <a:gd name="T1" fmla="*/ 490 h 156"/>
                <a:gd name="T2" fmla="*/ 1408 w 150"/>
                <a:gd name="T3" fmla="*/ 538 h 156"/>
                <a:gd name="T4" fmla="*/ 1489 w 150"/>
                <a:gd name="T5" fmla="*/ 701 h 156"/>
                <a:gd name="T6" fmla="*/ 1521 w 150"/>
                <a:gd name="T7" fmla="*/ 900 h 156"/>
                <a:gd name="T8" fmla="*/ 1541 w 150"/>
                <a:gd name="T9" fmla="*/ 1098 h 156"/>
                <a:gd name="T10" fmla="*/ 1445 w 150"/>
                <a:gd name="T11" fmla="*/ 1351 h 156"/>
                <a:gd name="T12" fmla="*/ 1180 w 150"/>
                <a:gd name="T13" fmla="*/ 1787 h 156"/>
                <a:gd name="T14" fmla="*/ 954 w 150"/>
                <a:gd name="T15" fmla="*/ 1921 h 156"/>
                <a:gd name="T16" fmla="*/ 802 w 150"/>
                <a:gd name="T17" fmla="*/ 1875 h 156"/>
                <a:gd name="T18" fmla="*/ 648 w 150"/>
                <a:gd name="T19" fmla="*/ 1912 h 156"/>
                <a:gd name="T20" fmla="*/ 500 w 150"/>
                <a:gd name="T21" fmla="*/ 1938 h 156"/>
                <a:gd name="T22" fmla="*/ 350 w 150"/>
                <a:gd name="T23" fmla="*/ 1778 h 156"/>
                <a:gd name="T24" fmla="*/ 217 w 150"/>
                <a:gd name="T25" fmla="*/ 1297 h 156"/>
                <a:gd name="T26" fmla="*/ 185 w 150"/>
                <a:gd name="T27" fmla="*/ 1098 h 156"/>
                <a:gd name="T28" fmla="*/ 104 w 150"/>
                <a:gd name="T29" fmla="*/ 873 h 156"/>
                <a:gd name="T30" fmla="*/ 93 w 150"/>
                <a:gd name="T31" fmla="*/ 812 h 156"/>
                <a:gd name="T32" fmla="*/ 20 w 150"/>
                <a:gd name="T33" fmla="*/ 689 h 156"/>
                <a:gd name="T34" fmla="*/ 20 w 150"/>
                <a:gd name="T35" fmla="*/ 511 h 156"/>
                <a:gd name="T36" fmla="*/ 1397 w 150"/>
                <a:gd name="T37" fmla="*/ 490 h 1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50" h="156">
                  <a:moveTo>
                    <a:pt x="136" y="39"/>
                  </a:moveTo>
                  <a:cubicBezTo>
                    <a:pt x="137" y="39"/>
                    <a:pt x="137" y="41"/>
                    <a:pt x="137" y="43"/>
                  </a:cubicBezTo>
                  <a:cubicBezTo>
                    <a:pt x="138" y="47"/>
                    <a:pt x="143" y="52"/>
                    <a:pt x="145" y="56"/>
                  </a:cubicBezTo>
                  <a:cubicBezTo>
                    <a:pt x="147" y="61"/>
                    <a:pt x="147" y="66"/>
                    <a:pt x="148" y="72"/>
                  </a:cubicBezTo>
                  <a:cubicBezTo>
                    <a:pt x="148" y="77"/>
                    <a:pt x="150" y="83"/>
                    <a:pt x="150" y="88"/>
                  </a:cubicBezTo>
                  <a:cubicBezTo>
                    <a:pt x="150" y="95"/>
                    <a:pt x="144" y="102"/>
                    <a:pt x="141" y="108"/>
                  </a:cubicBezTo>
                  <a:cubicBezTo>
                    <a:pt x="135" y="121"/>
                    <a:pt x="128" y="134"/>
                    <a:pt x="115" y="143"/>
                  </a:cubicBezTo>
                  <a:cubicBezTo>
                    <a:pt x="108" y="148"/>
                    <a:pt x="102" y="155"/>
                    <a:pt x="93" y="154"/>
                  </a:cubicBezTo>
                  <a:cubicBezTo>
                    <a:pt x="88" y="154"/>
                    <a:pt x="83" y="150"/>
                    <a:pt x="78" y="150"/>
                  </a:cubicBezTo>
                  <a:cubicBezTo>
                    <a:pt x="72" y="151"/>
                    <a:pt x="68" y="153"/>
                    <a:pt x="63" y="153"/>
                  </a:cubicBezTo>
                  <a:cubicBezTo>
                    <a:pt x="59" y="153"/>
                    <a:pt x="53" y="156"/>
                    <a:pt x="49" y="155"/>
                  </a:cubicBezTo>
                  <a:cubicBezTo>
                    <a:pt x="43" y="153"/>
                    <a:pt x="39" y="147"/>
                    <a:pt x="34" y="142"/>
                  </a:cubicBezTo>
                  <a:cubicBezTo>
                    <a:pt x="24" y="132"/>
                    <a:pt x="21" y="117"/>
                    <a:pt x="21" y="104"/>
                  </a:cubicBezTo>
                  <a:cubicBezTo>
                    <a:pt x="22" y="97"/>
                    <a:pt x="21" y="94"/>
                    <a:pt x="18" y="88"/>
                  </a:cubicBezTo>
                  <a:cubicBezTo>
                    <a:pt x="16" y="82"/>
                    <a:pt x="11" y="77"/>
                    <a:pt x="10" y="70"/>
                  </a:cubicBezTo>
                  <a:cubicBezTo>
                    <a:pt x="9" y="68"/>
                    <a:pt x="10" y="66"/>
                    <a:pt x="9" y="65"/>
                  </a:cubicBezTo>
                  <a:cubicBezTo>
                    <a:pt x="7" y="61"/>
                    <a:pt x="4" y="58"/>
                    <a:pt x="2" y="55"/>
                  </a:cubicBezTo>
                  <a:cubicBezTo>
                    <a:pt x="0" y="50"/>
                    <a:pt x="2" y="46"/>
                    <a:pt x="2" y="41"/>
                  </a:cubicBezTo>
                  <a:cubicBezTo>
                    <a:pt x="2" y="41"/>
                    <a:pt x="60" y="0"/>
                    <a:pt x="136" y="39"/>
                  </a:cubicBezTo>
                  <a:close/>
                </a:path>
              </a:pathLst>
            </a:custGeom>
            <a:solidFill>
              <a:srgbClr val="EF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Freeform 56">
              <a:extLst>
                <a:ext uri="{FF2B5EF4-FFF2-40B4-BE49-F238E27FC236}">
                  <a16:creationId xmlns:a16="http://schemas.microsoft.com/office/drawing/2014/main" id="{50D84E09-E56C-4996-9466-67AA3E083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554"/>
              <a:ext cx="293" cy="355"/>
            </a:xfrm>
            <a:custGeom>
              <a:avLst/>
              <a:gdLst>
                <a:gd name="T0" fmla="*/ 1267 w 135"/>
                <a:gd name="T1" fmla="*/ 485 h 153"/>
                <a:gd name="T2" fmla="*/ 1276 w 135"/>
                <a:gd name="T3" fmla="*/ 538 h 153"/>
                <a:gd name="T4" fmla="*/ 1320 w 135"/>
                <a:gd name="T5" fmla="*/ 689 h 153"/>
                <a:gd name="T6" fmla="*/ 1361 w 135"/>
                <a:gd name="T7" fmla="*/ 898 h 153"/>
                <a:gd name="T8" fmla="*/ 1372 w 135"/>
                <a:gd name="T9" fmla="*/ 1097 h 153"/>
                <a:gd name="T10" fmla="*/ 1309 w 135"/>
                <a:gd name="T11" fmla="*/ 1350 h 153"/>
                <a:gd name="T12" fmla="*/ 1074 w 135"/>
                <a:gd name="T13" fmla="*/ 1787 h 153"/>
                <a:gd name="T14" fmla="*/ 849 w 135"/>
                <a:gd name="T15" fmla="*/ 1900 h 153"/>
                <a:gd name="T16" fmla="*/ 725 w 135"/>
                <a:gd name="T17" fmla="*/ 1872 h 153"/>
                <a:gd name="T18" fmla="*/ 593 w 135"/>
                <a:gd name="T19" fmla="*/ 1912 h 153"/>
                <a:gd name="T20" fmla="*/ 480 w 135"/>
                <a:gd name="T21" fmla="*/ 1884 h 153"/>
                <a:gd name="T22" fmla="*/ 315 w 135"/>
                <a:gd name="T23" fmla="*/ 1770 h 153"/>
                <a:gd name="T24" fmla="*/ 202 w 135"/>
                <a:gd name="T25" fmla="*/ 1297 h 153"/>
                <a:gd name="T26" fmla="*/ 174 w 135"/>
                <a:gd name="T27" fmla="*/ 1097 h 153"/>
                <a:gd name="T28" fmla="*/ 93 w 135"/>
                <a:gd name="T29" fmla="*/ 872 h 153"/>
                <a:gd name="T30" fmla="*/ 80 w 135"/>
                <a:gd name="T31" fmla="*/ 796 h 153"/>
                <a:gd name="T32" fmla="*/ 20 w 135"/>
                <a:gd name="T33" fmla="*/ 689 h 153"/>
                <a:gd name="T34" fmla="*/ 20 w 135"/>
                <a:gd name="T35" fmla="*/ 510 h 153"/>
                <a:gd name="T36" fmla="*/ 1267 w 135"/>
                <a:gd name="T37" fmla="*/ 48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5" h="153">
                  <a:moveTo>
                    <a:pt x="124" y="39"/>
                  </a:moveTo>
                  <a:cubicBezTo>
                    <a:pt x="125" y="39"/>
                    <a:pt x="125" y="41"/>
                    <a:pt x="125" y="43"/>
                  </a:cubicBezTo>
                  <a:cubicBezTo>
                    <a:pt x="126" y="47"/>
                    <a:pt x="127" y="51"/>
                    <a:pt x="129" y="55"/>
                  </a:cubicBezTo>
                  <a:cubicBezTo>
                    <a:pt x="131" y="61"/>
                    <a:pt x="132" y="66"/>
                    <a:pt x="133" y="72"/>
                  </a:cubicBezTo>
                  <a:cubicBezTo>
                    <a:pt x="134" y="77"/>
                    <a:pt x="135" y="83"/>
                    <a:pt x="134" y="88"/>
                  </a:cubicBezTo>
                  <a:cubicBezTo>
                    <a:pt x="134" y="95"/>
                    <a:pt x="131" y="102"/>
                    <a:pt x="128" y="108"/>
                  </a:cubicBezTo>
                  <a:cubicBezTo>
                    <a:pt x="123" y="121"/>
                    <a:pt x="116" y="134"/>
                    <a:pt x="105" y="143"/>
                  </a:cubicBezTo>
                  <a:cubicBezTo>
                    <a:pt x="99" y="148"/>
                    <a:pt x="91" y="153"/>
                    <a:pt x="83" y="152"/>
                  </a:cubicBezTo>
                  <a:cubicBezTo>
                    <a:pt x="79" y="151"/>
                    <a:pt x="75" y="150"/>
                    <a:pt x="71" y="150"/>
                  </a:cubicBezTo>
                  <a:cubicBezTo>
                    <a:pt x="66" y="151"/>
                    <a:pt x="62" y="153"/>
                    <a:pt x="58" y="153"/>
                  </a:cubicBezTo>
                  <a:cubicBezTo>
                    <a:pt x="54" y="153"/>
                    <a:pt x="50" y="153"/>
                    <a:pt x="47" y="151"/>
                  </a:cubicBezTo>
                  <a:cubicBezTo>
                    <a:pt x="41" y="150"/>
                    <a:pt x="35" y="147"/>
                    <a:pt x="31" y="142"/>
                  </a:cubicBezTo>
                  <a:cubicBezTo>
                    <a:pt x="22" y="132"/>
                    <a:pt x="20" y="117"/>
                    <a:pt x="20" y="104"/>
                  </a:cubicBezTo>
                  <a:cubicBezTo>
                    <a:pt x="20" y="97"/>
                    <a:pt x="19" y="94"/>
                    <a:pt x="17" y="88"/>
                  </a:cubicBezTo>
                  <a:cubicBezTo>
                    <a:pt x="14" y="82"/>
                    <a:pt x="10" y="77"/>
                    <a:pt x="9" y="70"/>
                  </a:cubicBezTo>
                  <a:cubicBezTo>
                    <a:pt x="9" y="68"/>
                    <a:pt x="9" y="66"/>
                    <a:pt x="8" y="64"/>
                  </a:cubicBezTo>
                  <a:cubicBezTo>
                    <a:pt x="7" y="61"/>
                    <a:pt x="4" y="58"/>
                    <a:pt x="2" y="55"/>
                  </a:cubicBezTo>
                  <a:cubicBezTo>
                    <a:pt x="0" y="50"/>
                    <a:pt x="2" y="46"/>
                    <a:pt x="2" y="41"/>
                  </a:cubicBezTo>
                  <a:cubicBezTo>
                    <a:pt x="2" y="41"/>
                    <a:pt x="55" y="0"/>
                    <a:pt x="124" y="39"/>
                  </a:cubicBezTo>
                  <a:close/>
                </a:path>
              </a:pathLst>
            </a:custGeom>
            <a:solidFill>
              <a:srgbClr val="A35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9" name="Freeform 57">
              <a:extLst>
                <a:ext uri="{FF2B5EF4-FFF2-40B4-BE49-F238E27FC236}">
                  <a16:creationId xmlns:a16="http://schemas.microsoft.com/office/drawing/2014/main" id="{45C96917-252C-44A2-A5C7-338364192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554"/>
              <a:ext cx="293" cy="355"/>
            </a:xfrm>
            <a:custGeom>
              <a:avLst/>
              <a:gdLst>
                <a:gd name="T0" fmla="*/ 1267 w 135"/>
                <a:gd name="T1" fmla="*/ 485 h 153"/>
                <a:gd name="T2" fmla="*/ 1276 w 135"/>
                <a:gd name="T3" fmla="*/ 538 h 153"/>
                <a:gd name="T4" fmla="*/ 1320 w 135"/>
                <a:gd name="T5" fmla="*/ 689 h 153"/>
                <a:gd name="T6" fmla="*/ 1361 w 135"/>
                <a:gd name="T7" fmla="*/ 898 h 153"/>
                <a:gd name="T8" fmla="*/ 1372 w 135"/>
                <a:gd name="T9" fmla="*/ 1097 h 153"/>
                <a:gd name="T10" fmla="*/ 1309 w 135"/>
                <a:gd name="T11" fmla="*/ 1350 h 153"/>
                <a:gd name="T12" fmla="*/ 1074 w 135"/>
                <a:gd name="T13" fmla="*/ 1787 h 153"/>
                <a:gd name="T14" fmla="*/ 849 w 135"/>
                <a:gd name="T15" fmla="*/ 1900 h 153"/>
                <a:gd name="T16" fmla="*/ 725 w 135"/>
                <a:gd name="T17" fmla="*/ 1872 h 153"/>
                <a:gd name="T18" fmla="*/ 593 w 135"/>
                <a:gd name="T19" fmla="*/ 1912 h 153"/>
                <a:gd name="T20" fmla="*/ 480 w 135"/>
                <a:gd name="T21" fmla="*/ 1884 h 153"/>
                <a:gd name="T22" fmla="*/ 315 w 135"/>
                <a:gd name="T23" fmla="*/ 1770 h 153"/>
                <a:gd name="T24" fmla="*/ 202 w 135"/>
                <a:gd name="T25" fmla="*/ 1297 h 153"/>
                <a:gd name="T26" fmla="*/ 174 w 135"/>
                <a:gd name="T27" fmla="*/ 1097 h 153"/>
                <a:gd name="T28" fmla="*/ 93 w 135"/>
                <a:gd name="T29" fmla="*/ 872 h 153"/>
                <a:gd name="T30" fmla="*/ 80 w 135"/>
                <a:gd name="T31" fmla="*/ 796 h 153"/>
                <a:gd name="T32" fmla="*/ 20 w 135"/>
                <a:gd name="T33" fmla="*/ 689 h 153"/>
                <a:gd name="T34" fmla="*/ 20 w 135"/>
                <a:gd name="T35" fmla="*/ 510 h 153"/>
                <a:gd name="T36" fmla="*/ 1267 w 135"/>
                <a:gd name="T37" fmla="*/ 485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5" h="153">
                  <a:moveTo>
                    <a:pt x="124" y="39"/>
                  </a:moveTo>
                  <a:cubicBezTo>
                    <a:pt x="125" y="39"/>
                    <a:pt x="125" y="41"/>
                    <a:pt x="125" y="43"/>
                  </a:cubicBezTo>
                  <a:cubicBezTo>
                    <a:pt x="126" y="47"/>
                    <a:pt x="127" y="51"/>
                    <a:pt x="129" y="55"/>
                  </a:cubicBezTo>
                  <a:cubicBezTo>
                    <a:pt x="131" y="61"/>
                    <a:pt x="132" y="66"/>
                    <a:pt x="133" y="72"/>
                  </a:cubicBezTo>
                  <a:cubicBezTo>
                    <a:pt x="134" y="77"/>
                    <a:pt x="135" y="83"/>
                    <a:pt x="134" y="88"/>
                  </a:cubicBezTo>
                  <a:cubicBezTo>
                    <a:pt x="134" y="95"/>
                    <a:pt x="131" y="102"/>
                    <a:pt x="128" y="108"/>
                  </a:cubicBezTo>
                  <a:cubicBezTo>
                    <a:pt x="123" y="121"/>
                    <a:pt x="116" y="134"/>
                    <a:pt x="105" y="143"/>
                  </a:cubicBezTo>
                  <a:cubicBezTo>
                    <a:pt x="99" y="148"/>
                    <a:pt x="91" y="153"/>
                    <a:pt x="83" y="152"/>
                  </a:cubicBezTo>
                  <a:cubicBezTo>
                    <a:pt x="79" y="151"/>
                    <a:pt x="75" y="150"/>
                    <a:pt x="71" y="150"/>
                  </a:cubicBezTo>
                  <a:cubicBezTo>
                    <a:pt x="66" y="151"/>
                    <a:pt x="62" y="153"/>
                    <a:pt x="58" y="153"/>
                  </a:cubicBezTo>
                  <a:cubicBezTo>
                    <a:pt x="54" y="153"/>
                    <a:pt x="50" y="153"/>
                    <a:pt x="47" y="151"/>
                  </a:cubicBezTo>
                  <a:cubicBezTo>
                    <a:pt x="41" y="150"/>
                    <a:pt x="35" y="147"/>
                    <a:pt x="31" y="142"/>
                  </a:cubicBezTo>
                  <a:cubicBezTo>
                    <a:pt x="22" y="132"/>
                    <a:pt x="20" y="117"/>
                    <a:pt x="20" y="104"/>
                  </a:cubicBezTo>
                  <a:cubicBezTo>
                    <a:pt x="20" y="97"/>
                    <a:pt x="19" y="94"/>
                    <a:pt x="17" y="88"/>
                  </a:cubicBezTo>
                  <a:cubicBezTo>
                    <a:pt x="14" y="82"/>
                    <a:pt x="10" y="77"/>
                    <a:pt x="9" y="70"/>
                  </a:cubicBezTo>
                  <a:cubicBezTo>
                    <a:pt x="9" y="68"/>
                    <a:pt x="9" y="66"/>
                    <a:pt x="8" y="64"/>
                  </a:cubicBezTo>
                  <a:cubicBezTo>
                    <a:pt x="7" y="61"/>
                    <a:pt x="4" y="58"/>
                    <a:pt x="2" y="55"/>
                  </a:cubicBezTo>
                  <a:cubicBezTo>
                    <a:pt x="0" y="50"/>
                    <a:pt x="2" y="46"/>
                    <a:pt x="2" y="41"/>
                  </a:cubicBezTo>
                  <a:cubicBezTo>
                    <a:pt x="2" y="41"/>
                    <a:pt x="55" y="0"/>
                    <a:pt x="124" y="39"/>
                  </a:cubicBezTo>
                  <a:close/>
                </a:path>
              </a:pathLst>
            </a:custGeom>
            <a:noFill/>
            <a:ln w="7938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0" name="Freeform 58">
              <a:extLst>
                <a:ext uri="{FF2B5EF4-FFF2-40B4-BE49-F238E27FC236}">
                  <a16:creationId xmlns:a16="http://schemas.microsoft.com/office/drawing/2014/main" id="{B82BA322-22E9-476B-A925-A495FD5B5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8" y="1600"/>
              <a:ext cx="626" cy="576"/>
            </a:xfrm>
            <a:custGeom>
              <a:avLst/>
              <a:gdLst>
                <a:gd name="T0" fmla="*/ 2958 w 288"/>
                <a:gd name="T1" fmla="*/ 1240 h 248"/>
                <a:gd name="T2" fmla="*/ 2887 w 288"/>
                <a:gd name="T3" fmla="*/ 1414 h 248"/>
                <a:gd name="T4" fmla="*/ 2730 w 288"/>
                <a:gd name="T5" fmla="*/ 1603 h 248"/>
                <a:gd name="T6" fmla="*/ 2678 w 288"/>
                <a:gd name="T7" fmla="*/ 1656 h 248"/>
                <a:gd name="T8" fmla="*/ 2628 w 288"/>
                <a:gd name="T9" fmla="*/ 1763 h 248"/>
                <a:gd name="T10" fmla="*/ 2504 w 288"/>
                <a:gd name="T11" fmla="*/ 1839 h 248"/>
                <a:gd name="T12" fmla="*/ 2484 w 288"/>
                <a:gd name="T13" fmla="*/ 1953 h 248"/>
                <a:gd name="T14" fmla="*/ 2391 w 288"/>
                <a:gd name="T15" fmla="*/ 2130 h 248"/>
                <a:gd name="T16" fmla="*/ 2239 w 288"/>
                <a:gd name="T17" fmla="*/ 2508 h 248"/>
                <a:gd name="T18" fmla="*/ 2065 w 288"/>
                <a:gd name="T19" fmla="*/ 2655 h 248"/>
                <a:gd name="T20" fmla="*/ 1952 w 288"/>
                <a:gd name="T21" fmla="*/ 2929 h 248"/>
                <a:gd name="T22" fmla="*/ 1513 w 288"/>
                <a:gd name="T23" fmla="*/ 2982 h 248"/>
                <a:gd name="T24" fmla="*/ 1324 w 288"/>
                <a:gd name="T25" fmla="*/ 3043 h 248"/>
                <a:gd name="T26" fmla="*/ 1172 w 288"/>
                <a:gd name="T27" fmla="*/ 3080 h 248"/>
                <a:gd name="T28" fmla="*/ 709 w 288"/>
                <a:gd name="T29" fmla="*/ 2766 h 248"/>
                <a:gd name="T30" fmla="*/ 604 w 288"/>
                <a:gd name="T31" fmla="*/ 2615 h 248"/>
                <a:gd name="T32" fmla="*/ 543 w 288"/>
                <a:gd name="T33" fmla="*/ 2481 h 248"/>
                <a:gd name="T34" fmla="*/ 420 w 288"/>
                <a:gd name="T35" fmla="*/ 2455 h 248"/>
                <a:gd name="T36" fmla="*/ 226 w 288"/>
                <a:gd name="T37" fmla="*/ 2179 h 248"/>
                <a:gd name="T38" fmla="*/ 174 w 288"/>
                <a:gd name="T39" fmla="*/ 2007 h 248"/>
                <a:gd name="T40" fmla="*/ 141 w 288"/>
                <a:gd name="T41" fmla="*/ 1819 h 248"/>
                <a:gd name="T42" fmla="*/ 43 w 288"/>
                <a:gd name="T43" fmla="*/ 1326 h 248"/>
                <a:gd name="T44" fmla="*/ 1489 w 288"/>
                <a:gd name="T45" fmla="*/ 12 h 248"/>
                <a:gd name="T46" fmla="*/ 2958 w 288"/>
                <a:gd name="T47" fmla="*/ 1240 h 24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88" h="248">
                  <a:moveTo>
                    <a:pt x="288" y="99"/>
                  </a:moveTo>
                  <a:cubicBezTo>
                    <a:pt x="287" y="98"/>
                    <a:pt x="283" y="110"/>
                    <a:pt x="281" y="113"/>
                  </a:cubicBezTo>
                  <a:cubicBezTo>
                    <a:pt x="278" y="116"/>
                    <a:pt x="267" y="126"/>
                    <a:pt x="266" y="128"/>
                  </a:cubicBezTo>
                  <a:cubicBezTo>
                    <a:pt x="264" y="132"/>
                    <a:pt x="263" y="131"/>
                    <a:pt x="261" y="132"/>
                  </a:cubicBezTo>
                  <a:cubicBezTo>
                    <a:pt x="259" y="134"/>
                    <a:pt x="260" y="137"/>
                    <a:pt x="256" y="141"/>
                  </a:cubicBezTo>
                  <a:cubicBezTo>
                    <a:pt x="252" y="146"/>
                    <a:pt x="248" y="143"/>
                    <a:pt x="244" y="147"/>
                  </a:cubicBezTo>
                  <a:cubicBezTo>
                    <a:pt x="246" y="150"/>
                    <a:pt x="242" y="152"/>
                    <a:pt x="242" y="156"/>
                  </a:cubicBezTo>
                  <a:cubicBezTo>
                    <a:pt x="242" y="166"/>
                    <a:pt x="239" y="165"/>
                    <a:pt x="233" y="170"/>
                  </a:cubicBezTo>
                  <a:cubicBezTo>
                    <a:pt x="228" y="175"/>
                    <a:pt x="221" y="196"/>
                    <a:pt x="218" y="200"/>
                  </a:cubicBezTo>
                  <a:cubicBezTo>
                    <a:pt x="212" y="209"/>
                    <a:pt x="213" y="211"/>
                    <a:pt x="201" y="212"/>
                  </a:cubicBezTo>
                  <a:cubicBezTo>
                    <a:pt x="208" y="220"/>
                    <a:pt x="198" y="232"/>
                    <a:pt x="190" y="234"/>
                  </a:cubicBezTo>
                  <a:cubicBezTo>
                    <a:pt x="181" y="236"/>
                    <a:pt x="154" y="243"/>
                    <a:pt x="147" y="238"/>
                  </a:cubicBezTo>
                  <a:cubicBezTo>
                    <a:pt x="142" y="245"/>
                    <a:pt x="136" y="241"/>
                    <a:pt x="129" y="243"/>
                  </a:cubicBezTo>
                  <a:cubicBezTo>
                    <a:pt x="124" y="244"/>
                    <a:pt x="121" y="248"/>
                    <a:pt x="114" y="246"/>
                  </a:cubicBezTo>
                  <a:cubicBezTo>
                    <a:pt x="104" y="242"/>
                    <a:pt x="73" y="222"/>
                    <a:pt x="69" y="221"/>
                  </a:cubicBezTo>
                  <a:cubicBezTo>
                    <a:pt x="61" y="220"/>
                    <a:pt x="60" y="217"/>
                    <a:pt x="59" y="209"/>
                  </a:cubicBezTo>
                  <a:cubicBezTo>
                    <a:pt x="58" y="202"/>
                    <a:pt x="60" y="198"/>
                    <a:pt x="53" y="198"/>
                  </a:cubicBezTo>
                  <a:cubicBezTo>
                    <a:pt x="47" y="198"/>
                    <a:pt x="45" y="204"/>
                    <a:pt x="41" y="196"/>
                  </a:cubicBezTo>
                  <a:cubicBezTo>
                    <a:pt x="40" y="194"/>
                    <a:pt x="24" y="176"/>
                    <a:pt x="22" y="174"/>
                  </a:cubicBezTo>
                  <a:cubicBezTo>
                    <a:pt x="18" y="171"/>
                    <a:pt x="18" y="166"/>
                    <a:pt x="17" y="160"/>
                  </a:cubicBezTo>
                  <a:cubicBezTo>
                    <a:pt x="17" y="155"/>
                    <a:pt x="16" y="150"/>
                    <a:pt x="14" y="145"/>
                  </a:cubicBezTo>
                  <a:cubicBezTo>
                    <a:pt x="12" y="139"/>
                    <a:pt x="0" y="115"/>
                    <a:pt x="4" y="106"/>
                  </a:cubicBezTo>
                  <a:cubicBezTo>
                    <a:pt x="4" y="106"/>
                    <a:pt x="40" y="0"/>
                    <a:pt x="145" y="1"/>
                  </a:cubicBezTo>
                  <a:cubicBezTo>
                    <a:pt x="249" y="2"/>
                    <a:pt x="288" y="99"/>
                    <a:pt x="288" y="99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1" name="Freeform 59">
              <a:extLst>
                <a:ext uri="{FF2B5EF4-FFF2-40B4-BE49-F238E27FC236}">
                  <a16:creationId xmlns:a16="http://schemas.microsoft.com/office/drawing/2014/main" id="{5DBC435E-A835-47F8-A07C-751E40525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70"/>
              <a:ext cx="627" cy="575"/>
            </a:xfrm>
            <a:custGeom>
              <a:avLst/>
              <a:gdLst>
                <a:gd name="T0" fmla="*/ 2972 w 288"/>
                <a:gd name="T1" fmla="*/ 1236 h 248"/>
                <a:gd name="T2" fmla="*/ 2900 w 288"/>
                <a:gd name="T3" fmla="*/ 1407 h 248"/>
                <a:gd name="T4" fmla="*/ 2745 w 288"/>
                <a:gd name="T5" fmla="*/ 1597 h 248"/>
                <a:gd name="T6" fmla="*/ 2693 w 288"/>
                <a:gd name="T7" fmla="*/ 1644 h 248"/>
                <a:gd name="T8" fmla="*/ 2641 w 288"/>
                <a:gd name="T9" fmla="*/ 1757 h 248"/>
                <a:gd name="T10" fmla="*/ 2497 w 288"/>
                <a:gd name="T11" fmla="*/ 1945 h 248"/>
                <a:gd name="T12" fmla="*/ 2404 w 288"/>
                <a:gd name="T13" fmla="*/ 2119 h 248"/>
                <a:gd name="T14" fmla="*/ 2251 w 288"/>
                <a:gd name="T15" fmla="*/ 2479 h 248"/>
                <a:gd name="T16" fmla="*/ 2077 w 288"/>
                <a:gd name="T17" fmla="*/ 2805 h 248"/>
                <a:gd name="T18" fmla="*/ 1962 w 288"/>
                <a:gd name="T19" fmla="*/ 2919 h 248"/>
                <a:gd name="T20" fmla="*/ 1517 w 288"/>
                <a:gd name="T21" fmla="*/ 2968 h 248"/>
                <a:gd name="T22" fmla="*/ 1332 w 288"/>
                <a:gd name="T23" fmla="*/ 3026 h 248"/>
                <a:gd name="T24" fmla="*/ 1184 w 288"/>
                <a:gd name="T25" fmla="*/ 3065 h 248"/>
                <a:gd name="T26" fmla="*/ 712 w 288"/>
                <a:gd name="T27" fmla="*/ 2752 h 248"/>
                <a:gd name="T28" fmla="*/ 607 w 288"/>
                <a:gd name="T29" fmla="*/ 2592 h 248"/>
                <a:gd name="T30" fmla="*/ 422 w 288"/>
                <a:gd name="T31" fmla="*/ 2430 h 248"/>
                <a:gd name="T32" fmla="*/ 394 w 288"/>
                <a:gd name="T33" fmla="*/ 2332 h 248"/>
                <a:gd name="T34" fmla="*/ 185 w 288"/>
                <a:gd name="T35" fmla="*/ 2006 h 248"/>
                <a:gd name="T36" fmla="*/ 157 w 288"/>
                <a:gd name="T37" fmla="*/ 1795 h 248"/>
                <a:gd name="T38" fmla="*/ 142 w 288"/>
                <a:gd name="T39" fmla="*/ 1607 h 248"/>
                <a:gd name="T40" fmla="*/ 52 w 288"/>
                <a:gd name="T41" fmla="*/ 1322 h 248"/>
                <a:gd name="T42" fmla="*/ 1498 w 288"/>
                <a:gd name="T43" fmla="*/ 12 h 248"/>
                <a:gd name="T44" fmla="*/ 2972 w 288"/>
                <a:gd name="T45" fmla="*/ 1236 h 24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288" h="248">
                  <a:moveTo>
                    <a:pt x="288" y="99"/>
                  </a:moveTo>
                  <a:cubicBezTo>
                    <a:pt x="287" y="98"/>
                    <a:pt x="284" y="110"/>
                    <a:pt x="281" y="113"/>
                  </a:cubicBezTo>
                  <a:cubicBezTo>
                    <a:pt x="278" y="116"/>
                    <a:pt x="267" y="126"/>
                    <a:pt x="266" y="128"/>
                  </a:cubicBezTo>
                  <a:cubicBezTo>
                    <a:pt x="264" y="131"/>
                    <a:pt x="263" y="130"/>
                    <a:pt x="261" y="132"/>
                  </a:cubicBezTo>
                  <a:cubicBezTo>
                    <a:pt x="259" y="133"/>
                    <a:pt x="260" y="137"/>
                    <a:pt x="256" y="141"/>
                  </a:cubicBezTo>
                  <a:cubicBezTo>
                    <a:pt x="252" y="145"/>
                    <a:pt x="242" y="152"/>
                    <a:pt x="242" y="156"/>
                  </a:cubicBezTo>
                  <a:cubicBezTo>
                    <a:pt x="242" y="166"/>
                    <a:pt x="239" y="165"/>
                    <a:pt x="233" y="170"/>
                  </a:cubicBezTo>
                  <a:cubicBezTo>
                    <a:pt x="228" y="174"/>
                    <a:pt x="221" y="196"/>
                    <a:pt x="218" y="199"/>
                  </a:cubicBezTo>
                  <a:cubicBezTo>
                    <a:pt x="212" y="209"/>
                    <a:pt x="214" y="224"/>
                    <a:pt x="201" y="225"/>
                  </a:cubicBezTo>
                  <a:cubicBezTo>
                    <a:pt x="208" y="233"/>
                    <a:pt x="198" y="232"/>
                    <a:pt x="190" y="234"/>
                  </a:cubicBezTo>
                  <a:cubicBezTo>
                    <a:pt x="181" y="236"/>
                    <a:pt x="155" y="243"/>
                    <a:pt x="147" y="238"/>
                  </a:cubicBezTo>
                  <a:cubicBezTo>
                    <a:pt x="142" y="245"/>
                    <a:pt x="137" y="241"/>
                    <a:pt x="129" y="243"/>
                  </a:cubicBezTo>
                  <a:cubicBezTo>
                    <a:pt x="125" y="244"/>
                    <a:pt x="121" y="248"/>
                    <a:pt x="115" y="246"/>
                  </a:cubicBezTo>
                  <a:cubicBezTo>
                    <a:pt x="104" y="242"/>
                    <a:pt x="73" y="222"/>
                    <a:pt x="69" y="221"/>
                  </a:cubicBezTo>
                  <a:cubicBezTo>
                    <a:pt x="61" y="220"/>
                    <a:pt x="60" y="216"/>
                    <a:pt x="59" y="208"/>
                  </a:cubicBezTo>
                  <a:cubicBezTo>
                    <a:pt x="58" y="202"/>
                    <a:pt x="45" y="204"/>
                    <a:pt x="41" y="195"/>
                  </a:cubicBezTo>
                  <a:cubicBezTo>
                    <a:pt x="40" y="194"/>
                    <a:pt x="38" y="188"/>
                    <a:pt x="38" y="187"/>
                  </a:cubicBezTo>
                  <a:cubicBezTo>
                    <a:pt x="37" y="185"/>
                    <a:pt x="19" y="166"/>
                    <a:pt x="18" y="161"/>
                  </a:cubicBezTo>
                  <a:cubicBezTo>
                    <a:pt x="18" y="155"/>
                    <a:pt x="17" y="149"/>
                    <a:pt x="15" y="144"/>
                  </a:cubicBezTo>
                  <a:cubicBezTo>
                    <a:pt x="13" y="138"/>
                    <a:pt x="12" y="137"/>
                    <a:pt x="14" y="129"/>
                  </a:cubicBezTo>
                  <a:cubicBezTo>
                    <a:pt x="6" y="126"/>
                    <a:pt x="0" y="115"/>
                    <a:pt x="5" y="106"/>
                  </a:cubicBezTo>
                  <a:cubicBezTo>
                    <a:pt x="5" y="106"/>
                    <a:pt x="41" y="0"/>
                    <a:pt x="145" y="1"/>
                  </a:cubicBezTo>
                  <a:cubicBezTo>
                    <a:pt x="249" y="2"/>
                    <a:pt x="288" y="99"/>
                    <a:pt x="288" y="99"/>
                  </a:cubicBez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2" name="Freeform 60">
              <a:extLst>
                <a:ext uri="{FF2B5EF4-FFF2-40B4-BE49-F238E27FC236}">
                  <a16:creationId xmlns:a16="http://schemas.microsoft.com/office/drawing/2014/main" id="{E19AFD9D-AF95-4240-8BF2-053C07998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44"/>
              <a:ext cx="624" cy="576"/>
            </a:xfrm>
            <a:custGeom>
              <a:avLst/>
              <a:gdLst>
                <a:gd name="T0" fmla="*/ 2950 w 287"/>
                <a:gd name="T1" fmla="*/ 1240 h 248"/>
                <a:gd name="T2" fmla="*/ 2887 w 287"/>
                <a:gd name="T3" fmla="*/ 1403 h 248"/>
                <a:gd name="T4" fmla="*/ 2766 w 287"/>
                <a:gd name="T5" fmla="*/ 1526 h 248"/>
                <a:gd name="T6" fmla="*/ 2722 w 287"/>
                <a:gd name="T7" fmla="*/ 1603 h 248"/>
                <a:gd name="T8" fmla="*/ 2670 w 287"/>
                <a:gd name="T9" fmla="*/ 1656 h 248"/>
                <a:gd name="T10" fmla="*/ 2620 w 287"/>
                <a:gd name="T11" fmla="*/ 1763 h 248"/>
                <a:gd name="T12" fmla="*/ 2476 w 287"/>
                <a:gd name="T13" fmla="*/ 1942 h 248"/>
                <a:gd name="T14" fmla="*/ 2383 w 287"/>
                <a:gd name="T15" fmla="*/ 2130 h 248"/>
                <a:gd name="T16" fmla="*/ 2242 w 287"/>
                <a:gd name="T17" fmla="*/ 2492 h 248"/>
                <a:gd name="T18" fmla="*/ 1944 w 287"/>
                <a:gd name="T19" fmla="*/ 2919 h 248"/>
                <a:gd name="T20" fmla="*/ 1687 w 287"/>
                <a:gd name="T21" fmla="*/ 2896 h 248"/>
                <a:gd name="T22" fmla="*/ 1498 w 287"/>
                <a:gd name="T23" fmla="*/ 2966 h 248"/>
                <a:gd name="T24" fmla="*/ 1324 w 287"/>
                <a:gd name="T25" fmla="*/ 3031 h 248"/>
                <a:gd name="T26" fmla="*/ 1172 w 287"/>
                <a:gd name="T27" fmla="*/ 3080 h 248"/>
                <a:gd name="T28" fmla="*/ 965 w 287"/>
                <a:gd name="T29" fmla="*/ 2766 h 248"/>
                <a:gd name="T30" fmla="*/ 804 w 287"/>
                <a:gd name="T31" fmla="*/ 2729 h 248"/>
                <a:gd name="T32" fmla="*/ 700 w 287"/>
                <a:gd name="T33" fmla="*/ 2766 h 248"/>
                <a:gd name="T34" fmla="*/ 411 w 287"/>
                <a:gd name="T35" fmla="*/ 2443 h 248"/>
                <a:gd name="T36" fmla="*/ 411 w 287"/>
                <a:gd name="T37" fmla="*/ 2378 h 248"/>
                <a:gd name="T38" fmla="*/ 378 w 287"/>
                <a:gd name="T39" fmla="*/ 2341 h 248"/>
                <a:gd name="T40" fmla="*/ 359 w 287"/>
                <a:gd name="T41" fmla="*/ 2265 h 248"/>
                <a:gd name="T42" fmla="*/ 307 w 287"/>
                <a:gd name="T43" fmla="*/ 2190 h 248"/>
                <a:gd name="T44" fmla="*/ 289 w 287"/>
                <a:gd name="T45" fmla="*/ 2121 h 248"/>
                <a:gd name="T46" fmla="*/ 226 w 287"/>
                <a:gd name="T47" fmla="*/ 1970 h 248"/>
                <a:gd name="T48" fmla="*/ 174 w 287"/>
                <a:gd name="T49" fmla="*/ 1867 h 248"/>
                <a:gd name="T50" fmla="*/ 43 w 287"/>
                <a:gd name="T51" fmla="*/ 1317 h 248"/>
                <a:gd name="T52" fmla="*/ 1481 w 287"/>
                <a:gd name="T53" fmla="*/ 12 h 248"/>
                <a:gd name="T54" fmla="*/ 2950 w 287"/>
                <a:gd name="T55" fmla="*/ 1240 h 24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87" h="248">
                  <a:moveTo>
                    <a:pt x="287" y="99"/>
                  </a:moveTo>
                  <a:cubicBezTo>
                    <a:pt x="287" y="98"/>
                    <a:pt x="283" y="110"/>
                    <a:pt x="281" y="112"/>
                  </a:cubicBezTo>
                  <a:cubicBezTo>
                    <a:pt x="277" y="115"/>
                    <a:pt x="274" y="123"/>
                    <a:pt x="269" y="122"/>
                  </a:cubicBezTo>
                  <a:cubicBezTo>
                    <a:pt x="269" y="125"/>
                    <a:pt x="267" y="125"/>
                    <a:pt x="265" y="128"/>
                  </a:cubicBezTo>
                  <a:cubicBezTo>
                    <a:pt x="264" y="131"/>
                    <a:pt x="262" y="130"/>
                    <a:pt x="260" y="132"/>
                  </a:cubicBezTo>
                  <a:cubicBezTo>
                    <a:pt x="259" y="133"/>
                    <a:pt x="259" y="136"/>
                    <a:pt x="255" y="141"/>
                  </a:cubicBezTo>
                  <a:cubicBezTo>
                    <a:pt x="251" y="145"/>
                    <a:pt x="242" y="151"/>
                    <a:pt x="241" y="155"/>
                  </a:cubicBezTo>
                  <a:cubicBezTo>
                    <a:pt x="241" y="165"/>
                    <a:pt x="238" y="164"/>
                    <a:pt x="232" y="170"/>
                  </a:cubicBezTo>
                  <a:cubicBezTo>
                    <a:pt x="228" y="174"/>
                    <a:pt x="220" y="195"/>
                    <a:pt x="218" y="199"/>
                  </a:cubicBezTo>
                  <a:cubicBezTo>
                    <a:pt x="212" y="208"/>
                    <a:pt x="197" y="231"/>
                    <a:pt x="189" y="233"/>
                  </a:cubicBezTo>
                  <a:cubicBezTo>
                    <a:pt x="180" y="235"/>
                    <a:pt x="173" y="230"/>
                    <a:pt x="164" y="231"/>
                  </a:cubicBezTo>
                  <a:cubicBezTo>
                    <a:pt x="166" y="244"/>
                    <a:pt x="154" y="243"/>
                    <a:pt x="146" y="237"/>
                  </a:cubicBezTo>
                  <a:cubicBezTo>
                    <a:pt x="141" y="245"/>
                    <a:pt x="136" y="241"/>
                    <a:pt x="129" y="242"/>
                  </a:cubicBezTo>
                  <a:cubicBezTo>
                    <a:pt x="124" y="243"/>
                    <a:pt x="120" y="248"/>
                    <a:pt x="114" y="246"/>
                  </a:cubicBezTo>
                  <a:cubicBezTo>
                    <a:pt x="103" y="242"/>
                    <a:pt x="105" y="224"/>
                    <a:pt x="94" y="221"/>
                  </a:cubicBezTo>
                  <a:cubicBezTo>
                    <a:pt x="91" y="232"/>
                    <a:pt x="82" y="221"/>
                    <a:pt x="78" y="218"/>
                  </a:cubicBezTo>
                  <a:cubicBezTo>
                    <a:pt x="76" y="222"/>
                    <a:pt x="72" y="221"/>
                    <a:pt x="68" y="221"/>
                  </a:cubicBezTo>
                  <a:cubicBezTo>
                    <a:pt x="60" y="219"/>
                    <a:pt x="45" y="203"/>
                    <a:pt x="40" y="195"/>
                  </a:cubicBezTo>
                  <a:cubicBezTo>
                    <a:pt x="39" y="193"/>
                    <a:pt x="41" y="191"/>
                    <a:pt x="40" y="190"/>
                  </a:cubicBezTo>
                  <a:cubicBezTo>
                    <a:pt x="39" y="189"/>
                    <a:pt x="37" y="187"/>
                    <a:pt x="37" y="187"/>
                  </a:cubicBezTo>
                  <a:cubicBezTo>
                    <a:pt x="36" y="184"/>
                    <a:pt x="35" y="183"/>
                    <a:pt x="35" y="181"/>
                  </a:cubicBezTo>
                  <a:cubicBezTo>
                    <a:pt x="34" y="178"/>
                    <a:pt x="31" y="177"/>
                    <a:pt x="30" y="175"/>
                  </a:cubicBezTo>
                  <a:cubicBezTo>
                    <a:pt x="28" y="172"/>
                    <a:pt x="30" y="171"/>
                    <a:pt x="28" y="169"/>
                  </a:cubicBezTo>
                  <a:cubicBezTo>
                    <a:pt x="23" y="166"/>
                    <a:pt x="22" y="162"/>
                    <a:pt x="22" y="157"/>
                  </a:cubicBezTo>
                  <a:cubicBezTo>
                    <a:pt x="21" y="151"/>
                    <a:pt x="19" y="154"/>
                    <a:pt x="17" y="149"/>
                  </a:cubicBezTo>
                  <a:cubicBezTo>
                    <a:pt x="14" y="143"/>
                    <a:pt x="0" y="114"/>
                    <a:pt x="4" y="105"/>
                  </a:cubicBezTo>
                  <a:cubicBezTo>
                    <a:pt x="4" y="105"/>
                    <a:pt x="40" y="0"/>
                    <a:pt x="144" y="1"/>
                  </a:cubicBezTo>
                  <a:cubicBezTo>
                    <a:pt x="248" y="1"/>
                    <a:pt x="287" y="99"/>
                    <a:pt x="287" y="99"/>
                  </a:cubicBezTo>
                  <a:close/>
                </a:path>
              </a:pathLst>
            </a:custGeom>
            <a:solidFill>
              <a:srgbClr val="EF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3" name="Freeform 61">
              <a:extLst>
                <a:ext uri="{FF2B5EF4-FFF2-40B4-BE49-F238E27FC236}">
                  <a16:creationId xmlns:a16="http://schemas.microsoft.com/office/drawing/2014/main" id="{AF19B1A6-77DB-4377-8C5D-CF34F5876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516"/>
              <a:ext cx="624" cy="576"/>
            </a:xfrm>
            <a:custGeom>
              <a:avLst/>
              <a:gdLst>
                <a:gd name="T0" fmla="*/ 2950 w 287"/>
                <a:gd name="T1" fmla="*/ 1240 h 248"/>
                <a:gd name="T2" fmla="*/ 2879 w 287"/>
                <a:gd name="T3" fmla="*/ 1403 h 248"/>
                <a:gd name="T4" fmla="*/ 2722 w 287"/>
                <a:gd name="T5" fmla="*/ 1452 h 248"/>
                <a:gd name="T6" fmla="*/ 2722 w 287"/>
                <a:gd name="T7" fmla="*/ 1603 h 248"/>
                <a:gd name="T8" fmla="*/ 2670 w 287"/>
                <a:gd name="T9" fmla="*/ 1656 h 248"/>
                <a:gd name="T10" fmla="*/ 2620 w 287"/>
                <a:gd name="T11" fmla="*/ 1668 h 248"/>
                <a:gd name="T12" fmla="*/ 2620 w 287"/>
                <a:gd name="T13" fmla="*/ 1763 h 248"/>
                <a:gd name="T14" fmla="*/ 2459 w 287"/>
                <a:gd name="T15" fmla="*/ 1819 h 248"/>
                <a:gd name="T16" fmla="*/ 2476 w 287"/>
                <a:gd name="T17" fmla="*/ 1942 h 248"/>
                <a:gd name="T18" fmla="*/ 2383 w 287"/>
                <a:gd name="T19" fmla="*/ 2130 h 248"/>
                <a:gd name="T20" fmla="*/ 2242 w 287"/>
                <a:gd name="T21" fmla="*/ 2320 h 248"/>
                <a:gd name="T22" fmla="*/ 2242 w 287"/>
                <a:gd name="T23" fmla="*/ 2492 h 248"/>
                <a:gd name="T24" fmla="*/ 2057 w 287"/>
                <a:gd name="T25" fmla="*/ 2643 h 248"/>
                <a:gd name="T26" fmla="*/ 1944 w 287"/>
                <a:gd name="T27" fmla="*/ 2919 h 248"/>
                <a:gd name="T28" fmla="*/ 1687 w 287"/>
                <a:gd name="T29" fmla="*/ 2896 h 248"/>
                <a:gd name="T30" fmla="*/ 1498 w 287"/>
                <a:gd name="T31" fmla="*/ 2966 h 248"/>
                <a:gd name="T32" fmla="*/ 1313 w 287"/>
                <a:gd name="T33" fmla="*/ 3043 h 248"/>
                <a:gd name="T34" fmla="*/ 1172 w 287"/>
                <a:gd name="T35" fmla="*/ 3080 h 248"/>
                <a:gd name="T36" fmla="*/ 954 w 287"/>
                <a:gd name="T37" fmla="*/ 2766 h 248"/>
                <a:gd name="T38" fmla="*/ 804 w 287"/>
                <a:gd name="T39" fmla="*/ 2729 h 248"/>
                <a:gd name="T40" fmla="*/ 700 w 287"/>
                <a:gd name="T41" fmla="*/ 2766 h 248"/>
                <a:gd name="T42" fmla="*/ 596 w 287"/>
                <a:gd name="T43" fmla="*/ 2606 h 248"/>
                <a:gd name="T44" fmla="*/ 535 w 287"/>
                <a:gd name="T45" fmla="*/ 2471 h 248"/>
                <a:gd name="T46" fmla="*/ 411 w 287"/>
                <a:gd name="T47" fmla="*/ 2443 h 248"/>
                <a:gd name="T48" fmla="*/ 411 w 287"/>
                <a:gd name="T49" fmla="*/ 2378 h 248"/>
                <a:gd name="T50" fmla="*/ 378 w 287"/>
                <a:gd name="T51" fmla="*/ 2341 h 248"/>
                <a:gd name="T52" fmla="*/ 350 w 287"/>
                <a:gd name="T53" fmla="*/ 2265 h 248"/>
                <a:gd name="T54" fmla="*/ 350 w 287"/>
                <a:gd name="T55" fmla="*/ 2153 h 248"/>
                <a:gd name="T56" fmla="*/ 278 w 287"/>
                <a:gd name="T57" fmla="*/ 2121 h 248"/>
                <a:gd name="T58" fmla="*/ 217 w 287"/>
                <a:gd name="T59" fmla="*/ 1970 h 248"/>
                <a:gd name="T60" fmla="*/ 217 w 287"/>
                <a:gd name="T61" fmla="*/ 1779 h 248"/>
                <a:gd name="T62" fmla="*/ 174 w 287"/>
                <a:gd name="T63" fmla="*/ 1619 h 248"/>
                <a:gd name="T64" fmla="*/ 43 w 287"/>
                <a:gd name="T65" fmla="*/ 1326 h 248"/>
                <a:gd name="T66" fmla="*/ 1481 w 287"/>
                <a:gd name="T67" fmla="*/ 12 h 248"/>
                <a:gd name="T68" fmla="*/ 2950 w 287"/>
                <a:gd name="T69" fmla="*/ 1240 h 2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7" h="248">
                  <a:moveTo>
                    <a:pt x="287" y="99"/>
                  </a:moveTo>
                  <a:cubicBezTo>
                    <a:pt x="287" y="98"/>
                    <a:pt x="283" y="110"/>
                    <a:pt x="280" y="112"/>
                  </a:cubicBezTo>
                  <a:cubicBezTo>
                    <a:pt x="277" y="116"/>
                    <a:pt x="270" y="118"/>
                    <a:pt x="265" y="116"/>
                  </a:cubicBezTo>
                  <a:cubicBezTo>
                    <a:pt x="265" y="119"/>
                    <a:pt x="266" y="126"/>
                    <a:pt x="265" y="128"/>
                  </a:cubicBezTo>
                  <a:cubicBezTo>
                    <a:pt x="263" y="131"/>
                    <a:pt x="262" y="130"/>
                    <a:pt x="260" y="132"/>
                  </a:cubicBezTo>
                  <a:cubicBezTo>
                    <a:pt x="259" y="133"/>
                    <a:pt x="257" y="131"/>
                    <a:pt x="255" y="133"/>
                  </a:cubicBezTo>
                  <a:cubicBezTo>
                    <a:pt x="254" y="134"/>
                    <a:pt x="259" y="136"/>
                    <a:pt x="255" y="141"/>
                  </a:cubicBezTo>
                  <a:cubicBezTo>
                    <a:pt x="251" y="145"/>
                    <a:pt x="243" y="141"/>
                    <a:pt x="239" y="145"/>
                  </a:cubicBezTo>
                  <a:cubicBezTo>
                    <a:pt x="241" y="148"/>
                    <a:pt x="241" y="151"/>
                    <a:pt x="241" y="155"/>
                  </a:cubicBezTo>
                  <a:cubicBezTo>
                    <a:pt x="241" y="165"/>
                    <a:pt x="238" y="164"/>
                    <a:pt x="232" y="170"/>
                  </a:cubicBezTo>
                  <a:cubicBezTo>
                    <a:pt x="228" y="174"/>
                    <a:pt x="225" y="181"/>
                    <a:pt x="218" y="185"/>
                  </a:cubicBezTo>
                  <a:cubicBezTo>
                    <a:pt x="228" y="188"/>
                    <a:pt x="220" y="196"/>
                    <a:pt x="218" y="199"/>
                  </a:cubicBezTo>
                  <a:cubicBezTo>
                    <a:pt x="211" y="208"/>
                    <a:pt x="212" y="210"/>
                    <a:pt x="200" y="211"/>
                  </a:cubicBezTo>
                  <a:cubicBezTo>
                    <a:pt x="207" y="220"/>
                    <a:pt x="197" y="232"/>
                    <a:pt x="189" y="233"/>
                  </a:cubicBezTo>
                  <a:cubicBezTo>
                    <a:pt x="180" y="235"/>
                    <a:pt x="172" y="230"/>
                    <a:pt x="164" y="231"/>
                  </a:cubicBezTo>
                  <a:cubicBezTo>
                    <a:pt x="166" y="244"/>
                    <a:pt x="154" y="243"/>
                    <a:pt x="146" y="237"/>
                  </a:cubicBezTo>
                  <a:cubicBezTo>
                    <a:pt x="141" y="245"/>
                    <a:pt x="136" y="241"/>
                    <a:pt x="128" y="243"/>
                  </a:cubicBezTo>
                  <a:cubicBezTo>
                    <a:pt x="124" y="244"/>
                    <a:pt x="120" y="248"/>
                    <a:pt x="114" y="246"/>
                  </a:cubicBezTo>
                  <a:cubicBezTo>
                    <a:pt x="103" y="242"/>
                    <a:pt x="105" y="224"/>
                    <a:pt x="93" y="221"/>
                  </a:cubicBezTo>
                  <a:cubicBezTo>
                    <a:pt x="91" y="232"/>
                    <a:pt x="82" y="221"/>
                    <a:pt x="78" y="218"/>
                  </a:cubicBezTo>
                  <a:cubicBezTo>
                    <a:pt x="76" y="222"/>
                    <a:pt x="72" y="221"/>
                    <a:pt x="68" y="221"/>
                  </a:cubicBezTo>
                  <a:cubicBezTo>
                    <a:pt x="60" y="219"/>
                    <a:pt x="59" y="216"/>
                    <a:pt x="58" y="208"/>
                  </a:cubicBezTo>
                  <a:cubicBezTo>
                    <a:pt x="57" y="202"/>
                    <a:pt x="60" y="198"/>
                    <a:pt x="52" y="197"/>
                  </a:cubicBezTo>
                  <a:cubicBezTo>
                    <a:pt x="46" y="197"/>
                    <a:pt x="45" y="203"/>
                    <a:pt x="40" y="195"/>
                  </a:cubicBezTo>
                  <a:cubicBezTo>
                    <a:pt x="39" y="194"/>
                    <a:pt x="40" y="191"/>
                    <a:pt x="40" y="190"/>
                  </a:cubicBezTo>
                  <a:cubicBezTo>
                    <a:pt x="39" y="189"/>
                    <a:pt x="37" y="187"/>
                    <a:pt x="37" y="187"/>
                  </a:cubicBezTo>
                  <a:cubicBezTo>
                    <a:pt x="36" y="184"/>
                    <a:pt x="35" y="183"/>
                    <a:pt x="34" y="181"/>
                  </a:cubicBezTo>
                  <a:cubicBezTo>
                    <a:pt x="34" y="179"/>
                    <a:pt x="35" y="174"/>
                    <a:pt x="34" y="172"/>
                  </a:cubicBezTo>
                  <a:cubicBezTo>
                    <a:pt x="32" y="170"/>
                    <a:pt x="30" y="171"/>
                    <a:pt x="27" y="169"/>
                  </a:cubicBezTo>
                  <a:cubicBezTo>
                    <a:pt x="23" y="166"/>
                    <a:pt x="22" y="162"/>
                    <a:pt x="21" y="157"/>
                  </a:cubicBezTo>
                  <a:cubicBezTo>
                    <a:pt x="21" y="151"/>
                    <a:pt x="23" y="147"/>
                    <a:pt x="21" y="142"/>
                  </a:cubicBezTo>
                  <a:cubicBezTo>
                    <a:pt x="19" y="136"/>
                    <a:pt x="16" y="136"/>
                    <a:pt x="17" y="129"/>
                  </a:cubicBezTo>
                  <a:cubicBezTo>
                    <a:pt x="10" y="126"/>
                    <a:pt x="0" y="114"/>
                    <a:pt x="4" y="106"/>
                  </a:cubicBezTo>
                  <a:cubicBezTo>
                    <a:pt x="4" y="106"/>
                    <a:pt x="40" y="0"/>
                    <a:pt x="144" y="1"/>
                  </a:cubicBezTo>
                  <a:cubicBezTo>
                    <a:pt x="248" y="1"/>
                    <a:pt x="287" y="99"/>
                    <a:pt x="287" y="99"/>
                  </a:cubicBezTo>
                  <a:close/>
                </a:path>
              </a:pathLst>
            </a:custGeom>
            <a:solidFill>
              <a:srgbClr val="A35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4" name="Freeform 62">
              <a:extLst>
                <a:ext uri="{FF2B5EF4-FFF2-40B4-BE49-F238E27FC236}">
                  <a16:creationId xmlns:a16="http://schemas.microsoft.com/office/drawing/2014/main" id="{F212C04F-5130-41DA-8788-81CE281D4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1516"/>
              <a:ext cx="624" cy="576"/>
            </a:xfrm>
            <a:custGeom>
              <a:avLst/>
              <a:gdLst>
                <a:gd name="T0" fmla="*/ 2950 w 287"/>
                <a:gd name="T1" fmla="*/ 1240 h 248"/>
                <a:gd name="T2" fmla="*/ 2879 w 287"/>
                <a:gd name="T3" fmla="*/ 1403 h 248"/>
                <a:gd name="T4" fmla="*/ 2722 w 287"/>
                <a:gd name="T5" fmla="*/ 1452 h 248"/>
                <a:gd name="T6" fmla="*/ 2722 w 287"/>
                <a:gd name="T7" fmla="*/ 1603 h 248"/>
                <a:gd name="T8" fmla="*/ 2670 w 287"/>
                <a:gd name="T9" fmla="*/ 1656 h 248"/>
                <a:gd name="T10" fmla="*/ 2620 w 287"/>
                <a:gd name="T11" fmla="*/ 1668 h 248"/>
                <a:gd name="T12" fmla="*/ 2620 w 287"/>
                <a:gd name="T13" fmla="*/ 1763 h 248"/>
                <a:gd name="T14" fmla="*/ 2459 w 287"/>
                <a:gd name="T15" fmla="*/ 1819 h 248"/>
                <a:gd name="T16" fmla="*/ 2476 w 287"/>
                <a:gd name="T17" fmla="*/ 1942 h 248"/>
                <a:gd name="T18" fmla="*/ 2383 w 287"/>
                <a:gd name="T19" fmla="*/ 2130 h 248"/>
                <a:gd name="T20" fmla="*/ 2242 w 287"/>
                <a:gd name="T21" fmla="*/ 2320 h 248"/>
                <a:gd name="T22" fmla="*/ 2242 w 287"/>
                <a:gd name="T23" fmla="*/ 2492 h 248"/>
                <a:gd name="T24" fmla="*/ 2057 w 287"/>
                <a:gd name="T25" fmla="*/ 2643 h 248"/>
                <a:gd name="T26" fmla="*/ 1944 w 287"/>
                <a:gd name="T27" fmla="*/ 2919 h 248"/>
                <a:gd name="T28" fmla="*/ 1687 w 287"/>
                <a:gd name="T29" fmla="*/ 2896 h 248"/>
                <a:gd name="T30" fmla="*/ 1498 w 287"/>
                <a:gd name="T31" fmla="*/ 2966 h 248"/>
                <a:gd name="T32" fmla="*/ 1313 w 287"/>
                <a:gd name="T33" fmla="*/ 3043 h 248"/>
                <a:gd name="T34" fmla="*/ 1172 w 287"/>
                <a:gd name="T35" fmla="*/ 3080 h 248"/>
                <a:gd name="T36" fmla="*/ 954 w 287"/>
                <a:gd name="T37" fmla="*/ 2766 h 248"/>
                <a:gd name="T38" fmla="*/ 804 w 287"/>
                <a:gd name="T39" fmla="*/ 2729 h 248"/>
                <a:gd name="T40" fmla="*/ 700 w 287"/>
                <a:gd name="T41" fmla="*/ 2766 h 248"/>
                <a:gd name="T42" fmla="*/ 596 w 287"/>
                <a:gd name="T43" fmla="*/ 2606 h 248"/>
                <a:gd name="T44" fmla="*/ 535 w 287"/>
                <a:gd name="T45" fmla="*/ 2471 h 248"/>
                <a:gd name="T46" fmla="*/ 411 w 287"/>
                <a:gd name="T47" fmla="*/ 2443 h 248"/>
                <a:gd name="T48" fmla="*/ 411 w 287"/>
                <a:gd name="T49" fmla="*/ 2378 h 248"/>
                <a:gd name="T50" fmla="*/ 378 w 287"/>
                <a:gd name="T51" fmla="*/ 2341 h 248"/>
                <a:gd name="T52" fmla="*/ 350 w 287"/>
                <a:gd name="T53" fmla="*/ 2265 h 248"/>
                <a:gd name="T54" fmla="*/ 350 w 287"/>
                <a:gd name="T55" fmla="*/ 2153 h 248"/>
                <a:gd name="T56" fmla="*/ 278 w 287"/>
                <a:gd name="T57" fmla="*/ 2121 h 248"/>
                <a:gd name="T58" fmla="*/ 217 w 287"/>
                <a:gd name="T59" fmla="*/ 1970 h 248"/>
                <a:gd name="T60" fmla="*/ 217 w 287"/>
                <a:gd name="T61" fmla="*/ 1779 h 248"/>
                <a:gd name="T62" fmla="*/ 174 w 287"/>
                <a:gd name="T63" fmla="*/ 1619 h 248"/>
                <a:gd name="T64" fmla="*/ 43 w 287"/>
                <a:gd name="T65" fmla="*/ 1326 h 248"/>
                <a:gd name="T66" fmla="*/ 1481 w 287"/>
                <a:gd name="T67" fmla="*/ 12 h 248"/>
                <a:gd name="T68" fmla="*/ 2950 w 287"/>
                <a:gd name="T69" fmla="*/ 1240 h 2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87" h="248">
                  <a:moveTo>
                    <a:pt x="287" y="99"/>
                  </a:moveTo>
                  <a:cubicBezTo>
                    <a:pt x="287" y="98"/>
                    <a:pt x="283" y="110"/>
                    <a:pt x="280" y="112"/>
                  </a:cubicBezTo>
                  <a:cubicBezTo>
                    <a:pt x="277" y="116"/>
                    <a:pt x="270" y="118"/>
                    <a:pt x="265" y="116"/>
                  </a:cubicBezTo>
                  <a:cubicBezTo>
                    <a:pt x="265" y="119"/>
                    <a:pt x="266" y="126"/>
                    <a:pt x="265" y="128"/>
                  </a:cubicBezTo>
                  <a:cubicBezTo>
                    <a:pt x="263" y="131"/>
                    <a:pt x="262" y="130"/>
                    <a:pt x="260" y="132"/>
                  </a:cubicBezTo>
                  <a:cubicBezTo>
                    <a:pt x="259" y="133"/>
                    <a:pt x="257" y="131"/>
                    <a:pt x="255" y="133"/>
                  </a:cubicBezTo>
                  <a:cubicBezTo>
                    <a:pt x="254" y="134"/>
                    <a:pt x="259" y="136"/>
                    <a:pt x="255" y="141"/>
                  </a:cubicBezTo>
                  <a:cubicBezTo>
                    <a:pt x="251" y="145"/>
                    <a:pt x="243" y="141"/>
                    <a:pt x="239" y="145"/>
                  </a:cubicBezTo>
                  <a:cubicBezTo>
                    <a:pt x="241" y="148"/>
                    <a:pt x="241" y="151"/>
                    <a:pt x="241" y="155"/>
                  </a:cubicBezTo>
                  <a:cubicBezTo>
                    <a:pt x="241" y="165"/>
                    <a:pt x="238" y="164"/>
                    <a:pt x="232" y="170"/>
                  </a:cubicBezTo>
                  <a:cubicBezTo>
                    <a:pt x="228" y="174"/>
                    <a:pt x="225" y="181"/>
                    <a:pt x="218" y="185"/>
                  </a:cubicBezTo>
                  <a:cubicBezTo>
                    <a:pt x="228" y="188"/>
                    <a:pt x="220" y="196"/>
                    <a:pt x="218" y="199"/>
                  </a:cubicBezTo>
                  <a:cubicBezTo>
                    <a:pt x="211" y="208"/>
                    <a:pt x="212" y="210"/>
                    <a:pt x="200" y="211"/>
                  </a:cubicBezTo>
                  <a:cubicBezTo>
                    <a:pt x="207" y="220"/>
                    <a:pt x="197" y="232"/>
                    <a:pt x="189" y="233"/>
                  </a:cubicBezTo>
                  <a:cubicBezTo>
                    <a:pt x="180" y="235"/>
                    <a:pt x="172" y="230"/>
                    <a:pt x="164" y="231"/>
                  </a:cubicBezTo>
                  <a:cubicBezTo>
                    <a:pt x="166" y="244"/>
                    <a:pt x="154" y="243"/>
                    <a:pt x="146" y="237"/>
                  </a:cubicBezTo>
                  <a:cubicBezTo>
                    <a:pt x="141" y="245"/>
                    <a:pt x="136" y="241"/>
                    <a:pt x="128" y="243"/>
                  </a:cubicBezTo>
                  <a:cubicBezTo>
                    <a:pt x="124" y="244"/>
                    <a:pt x="120" y="248"/>
                    <a:pt x="114" y="246"/>
                  </a:cubicBezTo>
                  <a:cubicBezTo>
                    <a:pt x="103" y="242"/>
                    <a:pt x="105" y="224"/>
                    <a:pt x="93" y="221"/>
                  </a:cubicBezTo>
                  <a:cubicBezTo>
                    <a:pt x="91" y="232"/>
                    <a:pt x="82" y="221"/>
                    <a:pt x="78" y="218"/>
                  </a:cubicBezTo>
                  <a:cubicBezTo>
                    <a:pt x="76" y="222"/>
                    <a:pt x="72" y="221"/>
                    <a:pt x="68" y="221"/>
                  </a:cubicBezTo>
                  <a:cubicBezTo>
                    <a:pt x="60" y="219"/>
                    <a:pt x="59" y="216"/>
                    <a:pt x="58" y="208"/>
                  </a:cubicBezTo>
                  <a:cubicBezTo>
                    <a:pt x="57" y="202"/>
                    <a:pt x="60" y="198"/>
                    <a:pt x="52" y="197"/>
                  </a:cubicBezTo>
                  <a:cubicBezTo>
                    <a:pt x="46" y="197"/>
                    <a:pt x="45" y="203"/>
                    <a:pt x="40" y="195"/>
                  </a:cubicBezTo>
                  <a:cubicBezTo>
                    <a:pt x="39" y="194"/>
                    <a:pt x="40" y="191"/>
                    <a:pt x="40" y="190"/>
                  </a:cubicBezTo>
                  <a:cubicBezTo>
                    <a:pt x="39" y="189"/>
                    <a:pt x="37" y="187"/>
                    <a:pt x="37" y="187"/>
                  </a:cubicBezTo>
                  <a:cubicBezTo>
                    <a:pt x="36" y="184"/>
                    <a:pt x="35" y="183"/>
                    <a:pt x="34" y="181"/>
                  </a:cubicBezTo>
                  <a:cubicBezTo>
                    <a:pt x="34" y="179"/>
                    <a:pt x="35" y="174"/>
                    <a:pt x="34" y="172"/>
                  </a:cubicBezTo>
                  <a:cubicBezTo>
                    <a:pt x="32" y="170"/>
                    <a:pt x="30" y="171"/>
                    <a:pt x="27" y="169"/>
                  </a:cubicBezTo>
                  <a:cubicBezTo>
                    <a:pt x="23" y="166"/>
                    <a:pt x="22" y="162"/>
                    <a:pt x="21" y="157"/>
                  </a:cubicBezTo>
                  <a:cubicBezTo>
                    <a:pt x="21" y="151"/>
                    <a:pt x="23" y="147"/>
                    <a:pt x="21" y="142"/>
                  </a:cubicBezTo>
                  <a:cubicBezTo>
                    <a:pt x="19" y="136"/>
                    <a:pt x="16" y="136"/>
                    <a:pt x="17" y="129"/>
                  </a:cubicBezTo>
                  <a:cubicBezTo>
                    <a:pt x="10" y="126"/>
                    <a:pt x="0" y="114"/>
                    <a:pt x="4" y="106"/>
                  </a:cubicBezTo>
                  <a:cubicBezTo>
                    <a:pt x="4" y="106"/>
                    <a:pt x="40" y="0"/>
                    <a:pt x="144" y="1"/>
                  </a:cubicBezTo>
                  <a:cubicBezTo>
                    <a:pt x="248" y="1"/>
                    <a:pt x="287" y="99"/>
                    <a:pt x="287" y="99"/>
                  </a:cubicBezTo>
                  <a:close/>
                </a:path>
              </a:pathLst>
            </a:custGeom>
            <a:noFill/>
            <a:ln w="12700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5" name="Freeform 63">
              <a:extLst>
                <a:ext uri="{FF2B5EF4-FFF2-40B4-BE49-F238E27FC236}">
                  <a16:creationId xmlns:a16="http://schemas.microsoft.com/office/drawing/2014/main" id="{853C3166-8B0A-401A-A27D-8445C5FEE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509"/>
              <a:ext cx="4245" cy="341"/>
            </a:xfrm>
            <a:custGeom>
              <a:avLst/>
              <a:gdLst>
                <a:gd name="T0" fmla="*/ 20077 w 1952"/>
                <a:gd name="T1" fmla="*/ 172 h 147"/>
                <a:gd name="T2" fmla="*/ 18902 w 1952"/>
                <a:gd name="T3" fmla="*/ 387 h 147"/>
                <a:gd name="T4" fmla="*/ 17371 w 1952"/>
                <a:gd name="T5" fmla="*/ 102 h 147"/>
                <a:gd name="T6" fmla="*/ 16241 w 1952"/>
                <a:gd name="T7" fmla="*/ 322 h 147"/>
                <a:gd name="T8" fmla="*/ 14821 w 1952"/>
                <a:gd name="T9" fmla="*/ 37 h 147"/>
                <a:gd name="T10" fmla="*/ 13966 w 1952"/>
                <a:gd name="T11" fmla="*/ 225 h 147"/>
                <a:gd name="T12" fmla="*/ 13020 w 1952"/>
                <a:gd name="T13" fmla="*/ 102 h 147"/>
                <a:gd name="T14" fmla="*/ 11435 w 1952"/>
                <a:gd name="T15" fmla="*/ 550 h 147"/>
                <a:gd name="T16" fmla="*/ 9956 w 1952"/>
                <a:gd name="T17" fmla="*/ 0 h 147"/>
                <a:gd name="T18" fmla="*/ 8536 w 1952"/>
                <a:gd name="T19" fmla="*/ 415 h 147"/>
                <a:gd name="T20" fmla="*/ 7509 w 1952"/>
                <a:gd name="T21" fmla="*/ 188 h 147"/>
                <a:gd name="T22" fmla="*/ 6470 w 1952"/>
                <a:gd name="T23" fmla="*/ 510 h 147"/>
                <a:gd name="T24" fmla="*/ 5648 w 1952"/>
                <a:gd name="T25" fmla="*/ 248 h 147"/>
                <a:gd name="T26" fmla="*/ 4536 w 1952"/>
                <a:gd name="T27" fmla="*/ 612 h 147"/>
                <a:gd name="T28" fmla="*/ 3334 w 1952"/>
                <a:gd name="T29" fmla="*/ 151 h 147"/>
                <a:gd name="T30" fmla="*/ 1779 w 1952"/>
                <a:gd name="T31" fmla="*/ 652 h 147"/>
                <a:gd name="T32" fmla="*/ 1163 w 1952"/>
                <a:gd name="T33" fmla="*/ 415 h 147"/>
                <a:gd name="T34" fmla="*/ 0 w 1952"/>
                <a:gd name="T35" fmla="*/ 199 h 147"/>
                <a:gd name="T36" fmla="*/ 0 w 1952"/>
                <a:gd name="T37" fmla="*/ 835 h 147"/>
                <a:gd name="T38" fmla="*/ 1131 w 1952"/>
                <a:gd name="T39" fmla="*/ 909 h 147"/>
                <a:gd name="T40" fmla="*/ 1803 w 1952"/>
                <a:gd name="T41" fmla="*/ 1448 h 147"/>
                <a:gd name="T42" fmla="*/ 3258 w 1952"/>
                <a:gd name="T43" fmla="*/ 624 h 147"/>
                <a:gd name="T44" fmla="*/ 4219 w 1952"/>
                <a:gd name="T45" fmla="*/ 1097 h 147"/>
                <a:gd name="T46" fmla="*/ 4369 w 1952"/>
                <a:gd name="T47" fmla="*/ 1350 h 147"/>
                <a:gd name="T48" fmla="*/ 4545 w 1952"/>
                <a:gd name="T49" fmla="*/ 1823 h 147"/>
                <a:gd name="T50" fmla="*/ 4649 w 1952"/>
                <a:gd name="T51" fmla="*/ 1475 h 147"/>
                <a:gd name="T52" fmla="*/ 4763 w 1952"/>
                <a:gd name="T53" fmla="*/ 1239 h 147"/>
                <a:gd name="T54" fmla="*/ 4834 w 1952"/>
                <a:gd name="T55" fmla="*/ 1174 h 147"/>
                <a:gd name="T56" fmla="*/ 5648 w 1952"/>
                <a:gd name="T57" fmla="*/ 888 h 147"/>
                <a:gd name="T58" fmla="*/ 6244 w 1952"/>
                <a:gd name="T59" fmla="*/ 1125 h 147"/>
                <a:gd name="T60" fmla="*/ 6285 w 1952"/>
                <a:gd name="T61" fmla="*/ 1174 h 147"/>
                <a:gd name="T62" fmla="*/ 6602 w 1952"/>
                <a:gd name="T63" fmla="*/ 1373 h 147"/>
                <a:gd name="T64" fmla="*/ 6892 w 1952"/>
                <a:gd name="T65" fmla="*/ 1049 h 147"/>
                <a:gd name="T66" fmla="*/ 6942 w 1952"/>
                <a:gd name="T67" fmla="*/ 986 h 147"/>
                <a:gd name="T68" fmla="*/ 7509 w 1952"/>
                <a:gd name="T69" fmla="*/ 824 h 147"/>
                <a:gd name="T70" fmla="*/ 8020 w 1952"/>
                <a:gd name="T71" fmla="*/ 909 h 147"/>
                <a:gd name="T72" fmla="*/ 8229 w 1952"/>
                <a:gd name="T73" fmla="*/ 1134 h 147"/>
                <a:gd name="T74" fmla="*/ 8455 w 1952"/>
                <a:gd name="T75" fmla="*/ 1485 h 147"/>
                <a:gd name="T76" fmla="*/ 8844 w 1952"/>
                <a:gd name="T77" fmla="*/ 763 h 147"/>
                <a:gd name="T78" fmla="*/ 9945 w 1952"/>
                <a:gd name="T79" fmla="*/ 65 h 147"/>
                <a:gd name="T80" fmla="*/ 11224 w 1952"/>
                <a:gd name="T81" fmla="*/ 1023 h 147"/>
                <a:gd name="T82" fmla="*/ 11345 w 1952"/>
                <a:gd name="T83" fmla="*/ 1635 h 147"/>
                <a:gd name="T84" fmla="*/ 11732 w 1952"/>
                <a:gd name="T85" fmla="*/ 1109 h 147"/>
                <a:gd name="T86" fmla="*/ 11819 w 1952"/>
                <a:gd name="T87" fmla="*/ 963 h 147"/>
                <a:gd name="T88" fmla="*/ 12992 w 1952"/>
                <a:gd name="T89" fmla="*/ 415 h 147"/>
                <a:gd name="T90" fmla="*/ 13544 w 1952"/>
                <a:gd name="T91" fmla="*/ 673 h 147"/>
                <a:gd name="T92" fmla="*/ 13825 w 1952"/>
                <a:gd name="T93" fmla="*/ 1146 h 147"/>
                <a:gd name="T94" fmla="*/ 14140 w 1952"/>
                <a:gd name="T95" fmla="*/ 1448 h 147"/>
                <a:gd name="T96" fmla="*/ 14349 w 1952"/>
                <a:gd name="T97" fmla="*/ 775 h 147"/>
                <a:gd name="T98" fmla="*/ 14821 w 1952"/>
                <a:gd name="T99" fmla="*/ 673 h 147"/>
                <a:gd name="T100" fmla="*/ 16241 w 1952"/>
                <a:gd name="T101" fmla="*/ 974 h 147"/>
                <a:gd name="T102" fmla="*/ 17371 w 1952"/>
                <a:gd name="T103" fmla="*/ 747 h 147"/>
                <a:gd name="T104" fmla="*/ 18728 w 1952"/>
                <a:gd name="T105" fmla="*/ 1023 h 147"/>
                <a:gd name="T106" fmla="*/ 18885 w 1952"/>
                <a:gd name="T107" fmla="*/ 1570 h 147"/>
                <a:gd name="T108" fmla="*/ 18998 w 1952"/>
                <a:gd name="T109" fmla="*/ 1749 h 147"/>
                <a:gd name="T110" fmla="*/ 19139 w 1952"/>
                <a:gd name="T111" fmla="*/ 1383 h 147"/>
                <a:gd name="T112" fmla="*/ 19357 w 1952"/>
                <a:gd name="T113" fmla="*/ 937 h 147"/>
                <a:gd name="T114" fmla="*/ 20077 w 1952"/>
                <a:gd name="T115" fmla="*/ 812 h 147"/>
                <a:gd name="T116" fmla="*/ 20077 w 1952"/>
                <a:gd name="T117" fmla="*/ 172 h 1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52" h="147">
                  <a:moveTo>
                    <a:pt x="1952" y="14"/>
                  </a:moveTo>
                  <a:cubicBezTo>
                    <a:pt x="1881" y="14"/>
                    <a:pt x="1888" y="31"/>
                    <a:pt x="1838" y="31"/>
                  </a:cubicBezTo>
                  <a:cubicBezTo>
                    <a:pt x="1788" y="31"/>
                    <a:pt x="1747" y="8"/>
                    <a:pt x="1689" y="8"/>
                  </a:cubicBezTo>
                  <a:cubicBezTo>
                    <a:pt x="1631" y="8"/>
                    <a:pt x="1643" y="24"/>
                    <a:pt x="1579" y="26"/>
                  </a:cubicBezTo>
                  <a:cubicBezTo>
                    <a:pt x="1516" y="28"/>
                    <a:pt x="1479" y="3"/>
                    <a:pt x="1441" y="3"/>
                  </a:cubicBezTo>
                  <a:cubicBezTo>
                    <a:pt x="1404" y="3"/>
                    <a:pt x="1384" y="18"/>
                    <a:pt x="1358" y="18"/>
                  </a:cubicBezTo>
                  <a:cubicBezTo>
                    <a:pt x="1331" y="18"/>
                    <a:pt x="1298" y="8"/>
                    <a:pt x="1266" y="8"/>
                  </a:cubicBezTo>
                  <a:cubicBezTo>
                    <a:pt x="1173" y="8"/>
                    <a:pt x="1151" y="44"/>
                    <a:pt x="1112" y="44"/>
                  </a:cubicBezTo>
                  <a:cubicBezTo>
                    <a:pt x="1073" y="44"/>
                    <a:pt x="1030" y="0"/>
                    <a:pt x="968" y="0"/>
                  </a:cubicBezTo>
                  <a:cubicBezTo>
                    <a:pt x="907" y="0"/>
                    <a:pt x="862" y="33"/>
                    <a:pt x="830" y="33"/>
                  </a:cubicBezTo>
                  <a:cubicBezTo>
                    <a:pt x="799" y="33"/>
                    <a:pt x="778" y="15"/>
                    <a:pt x="730" y="15"/>
                  </a:cubicBezTo>
                  <a:cubicBezTo>
                    <a:pt x="681" y="15"/>
                    <a:pt x="666" y="40"/>
                    <a:pt x="629" y="41"/>
                  </a:cubicBezTo>
                  <a:cubicBezTo>
                    <a:pt x="592" y="42"/>
                    <a:pt x="598" y="20"/>
                    <a:pt x="549" y="20"/>
                  </a:cubicBezTo>
                  <a:cubicBezTo>
                    <a:pt x="501" y="20"/>
                    <a:pt x="473" y="50"/>
                    <a:pt x="441" y="49"/>
                  </a:cubicBezTo>
                  <a:cubicBezTo>
                    <a:pt x="409" y="47"/>
                    <a:pt x="387" y="16"/>
                    <a:pt x="324" y="12"/>
                  </a:cubicBezTo>
                  <a:cubicBezTo>
                    <a:pt x="260" y="9"/>
                    <a:pt x="191" y="52"/>
                    <a:pt x="173" y="52"/>
                  </a:cubicBezTo>
                  <a:cubicBezTo>
                    <a:pt x="154" y="52"/>
                    <a:pt x="154" y="52"/>
                    <a:pt x="113" y="33"/>
                  </a:cubicBezTo>
                  <a:cubicBezTo>
                    <a:pt x="72" y="14"/>
                    <a:pt x="0" y="16"/>
                    <a:pt x="0" y="1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68" y="58"/>
                    <a:pt x="110" y="73"/>
                  </a:cubicBezTo>
                  <a:cubicBezTo>
                    <a:pt x="163" y="92"/>
                    <a:pt x="157" y="114"/>
                    <a:pt x="175" y="116"/>
                  </a:cubicBezTo>
                  <a:cubicBezTo>
                    <a:pt x="187" y="116"/>
                    <a:pt x="254" y="47"/>
                    <a:pt x="317" y="50"/>
                  </a:cubicBezTo>
                  <a:cubicBezTo>
                    <a:pt x="360" y="52"/>
                    <a:pt x="387" y="74"/>
                    <a:pt x="410" y="88"/>
                  </a:cubicBezTo>
                  <a:cubicBezTo>
                    <a:pt x="416" y="93"/>
                    <a:pt x="421" y="99"/>
                    <a:pt x="425" y="108"/>
                  </a:cubicBezTo>
                  <a:cubicBezTo>
                    <a:pt x="428" y="115"/>
                    <a:pt x="432" y="147"/>
                    <a:pt x="442" y="146"/>
                  </a:cubicBezTo>
                  <a:cubicBezTo>
                    <a:pt x="450" y="145"/>
                    <a:pt x="450" y="123"/>
                    <a:pt x="452" y="118"/>
                  </a:cubicBezTo>
                  <a:cubicBezTo>
                    <a:pt x="454" y="110"/>
                    <a:pt x="457" y="105"/>
                    <a:pt x="463" y="99"/>
                  </a:cubicBezTo>
                  <a:cubicBezTo>
                    <a:pt x="466" y="97"/>
                    <a:pt x="468" y="96"/>
                    <a:pt x="470" y="94"/>
                  </a:cubicBezTo>
                  <a:cubicBezTo>
                    <a:pt x="492" y="86"/>
                    <a:pt x="516" y="71"/>
                    <a:pt x="549" y="71"/>
                  </a:cubicBezTo>
                  <a:cubicBezTo>
                    <a:pt x="585" y="71"/>
                    <a:pt x="591" y="84"/>
                    <a:pt x="607" y="90"/>
                  </a:cubicBezTo>
                  <a:cubicBezTo>
                    <a:pt x="608" y="91"/>
                    <a:pt x="610" y="92"/>
                    <a:pt x="611" y="94"/>
                  </a:cubicBezTo>
                  <a:cubicBezTo>
                    <a:pt x="618" y="104"/>
                    <a:pt x="628" y="116"/>
                    <a:pt x="642" y="110"/>
                  </a:cubicBezTo>
                  <a:cubicBezTo>
                    <a:pt x="653" y="105"/>
                    <a:pt x="662" y="92"/>
                    <a:pt x="670" y="84"/>
                  </a:cubicBezTo>
                  <a:cubicBezTo>
                    <a:pt x="672" y="82"/>
                    <a:pt x="674" y="81"/>
                    <a:pt x="675" y="79"/>
                  </a:cubicBezTo>
                  <a:cubicBezTo>
                    <a:pt x="690" y="72"/>
                    <a:pt x="706" y="66"/>
                    <a:pt x="730" y="66"/>
                  </a:cubicBezTo>
                  <a:cubicBezTo>
                    <a:pt x="751" y="66"/>
                    <a:pt x="766" y="69"/>
                    <a:pt x="780" y="73"/>
                  </a:cubicBezTo>
                  <a:cubicBezTo>
                    <a:pt x="788" y="78"/>
                    <a:pt x="795" y="83"/>
                    <a:pt x="800" y="91"/>
                  </a:cubicBezTo>
                  <a:cubicBezTo>
                    <a:pt x="806" y="101"/>
                    <a:pt x="809" y="121"/>
                    <a:pt x="822" y="119"/>
                  </a:cubicBezTo>
                  <a:cubicBezTo>
                    <a:pt x="845" y="116"/>
                    <a:pt x="845" y="80"/>
                    <a:pt x="860" y="61"/>
                  </a:cubicBezTo>
                  <a:cubicBezTo>
                    <a:pt x="897" y="13"/>
                    <a:pt x="927" y="5"/>
                    <a:pt x="967" y="5"/>
                  </a:cubicBezTo>
                  <a:cubicBezTo>
                    <a:pt x="1048" y="6"/>
                    <a:pt x="1072" y="57"/>
                    <a:pt x="1091" y="82"/>
                  </a:cubicBezTo>
                  <a:cubicBezTo>
                    <a:pt x="1098" y="97"/>
                    <a:pt x="1093" y="118"/>
                    <a:pt x="1103" y="131"/>
                  </a:cubicBezTo>
                  <a:cubicBezTo>
                    <a:pt x="1121" y="140"/>
                    <a:pt x="1133" y="101"/>
                    <a:pt x="1141" y="89"/>
                  </a:cubicBezTo>
                  <a:cubicBezTo>
                    <a:pt x="1143" y="85"/>
                    <a:pt x="1146" y="81"/>
                    <a:pt x="1149" y="77"/>
                  </a:cubicBezTo>
                  <a:cubicBezTo>
                    <a:pt x="1173" y="58"/>
                    <a:pt x="1202" y="33"/>
                    <a:pt x="1263" y="33"/>
                  </a:cubicBezTo>
                  <a:cubicBezTo>
                    <a:pt x="1281" y="33"/>
                    <a:pt x="1299" y="44"/>
                    <a:pt x="1317" y="54"/>
                  </a:cubicBezTo>
                  <a:cubicBezTo>
                    <a:pt x="1329" y="66"/>
                    <a:pt x="1340" y="83"/>
                    <a:pt x="1344" y="92"/>
                  </a:cubicBezTo>
                  <a:cubicBezTo>
                    <a:pt x="1352" y="105"/>
                    <a:pt x="1361" y="146"/>
                    <a:pt x="1375" y="116"/>
                  </a:cubicBezTo>
                  <a:cubicBezTo>
                    <a:pt x="1384" y="99"/>
                    <a:pt x="1387" y="80"/>
                    <a:pt x="1395" y="62"/>
                  </a:cubicBezTo>
                  <a:cubicBezTo>
                    <a:pt x="1408" y="58"/>
                    <a:pt x="1422" y="54"/>
                    <a:pt x="1441" y="54"/>
                  </a:cubicBezTo>
                  <a:cubicBezTo>
                    <a:pt x="1479" y="54"/>
                    <a:pt x="1516" y="80"/>
                    <a:pt x="1579" y="78"/>
                  </a:cubicBezTo>
                  <a:cubicBezTo>
                    <a:pt x="1643" y="76"/>
                    <a:pt x="1631" y="60"/>
                    <a:pt x="1689" y="60"/>
                  </a:cubicBezTo>
                  <a:cubicBezTo>
                    <a:pt x="1741" y="60"/>
                    <a:pt x="1821" y="82"/>
                    <a:pt x="1821" y="82"/>
                  </a:cubicBezTo>
                  <a:cubicBezTo>
                    <a:pt x="1839" y="80"/>
                    <a:pt x="1836" y="116"/>
                    <a:pt x="1836" y="126"/>
                  </a:cubicBezTo>
                  <a:cubicBezTo>
                    <a:pt x="1836" y="134"/>
                    <a:pt x="1836" y="146"/>
                    <a:pt x="1847" y="140"/>
                  </a:cubicBezTo>
                  <a:cubicBezTo>
                    <a:pt x="1854" y="136"/>
                    <a:pt x="1858" y="119"/>
                    <a:pt x="1861" y="111"/>
                  </a:cubicBezTo>
                  <a:cubicBezTo>
                    <a:pt x="1867" y="99"/>
                    <a:pt x="1872" y="85"/>
                    <a:pt x="1882" y="75"/>
                  </a:cubicBezTo>
                  <a:cubicBezTo>
                    <a:pt x="1902" y="57"/>
                    <a:pt x="1911" y="65"/>
                    <a:pt x="1952" y="65"/>
                  </a:cubicBezTo>
                  <a:lnTo>
                    <a:pt x="1952" y="14"/>
                  </a:lnTo>
                  <a:close/>
                </a:path>
              </a:pathLst>
            </a:custGeom>
            <a:solidFill>
              <a:srgbClr val="F9E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6" name="Freeform 64">
              <a:extLst>
                <a:ext uri="{FF2B5EF4-FFF2-40B4-BE49-F238E27FC236}">
                  <a16:creationId xmlns:a16="http://schemas.microsoft.com/office/drawing/2014/main" id="{EC5089D1-94AA-420D-97FD-2672B89BB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398"/>
              <a:ext cx="1081" cy="1276"/>
            </a:xfrm>
            <a:custGeom>
              <a:avLst/>
              <a:gdLst>
                <a:gd name="T0" fmla="*/ 2399 w 497"/>
                <a:gd name="T1" fmla="*/ 322 h 550"/>
                <a:gd name="T2" fmla="*/ 2025 w 497"/>
                <a:gd name="T3" fmla="*/ 322 h 550"/>
                <a:gd name="T4" fmla="*/ 1688 w 497"/>
                <a:gd name="T5" fmla="*/ 550 h 550"/>
                <a:gd name="T6" fmla="*/ 1453 w 497"/>
                <a:gd name="T7" fmla="*/ 652 h 550"/>
                <a:gd name="T8" fmla="*/ 1111 w 497"/>
                <a:gd name="T9" fmla="*/ 726 h 550"/>
                <a:gd name="T10" fmla="*/ 822 w 497"/>
                <a:gd name="T11" fmla="*/ 1002 h 550"/>
                <a:gd name="T12" fmla="*/ 474 w 497"/>
                <a:gd name="T13" fmla="*/ 1411 h 550"/>
                <a:gd name="T14" fmla="*/ 246 w 497"/>
                <a:gd name="T15" fmla="*/ 1810 h 550"/>
                <a:gd name="T16" fmla="*/ 124 w 497"/>
                <a:gd name="T17" fmla="*/ 2035 h 550"/>
                <a:gd name="T18" fmla="*/ 104 w 497"/>
                <a:gd name="T19" fmla="*/ 2197 h 550"/>
                <a:gd name="T20" fmla="*/ 33 w 497"/>
                <a:gd name="T21" fmla="*/ 2325 h 550"/>
                <a:gd name="T22" fmla="*/ 133 w 497"/>
                <a:gd name="T23" fmla="*/ 2810 h 550"/>
                <a:gd name="T24" fmla="*/ 185 w 497"/>
                <a:gd name="T25" fmla="*/ 2972 h 550"/>
                <a:gd name="T26" fmla="*/ 237 w 497"/>
                <a:gd name="T27" fmla="*/ 3197 h 550"/>
                <a:gd name="T28" fmla="*/ 278 w 497"/>
                <a:gd name="T29" fmla="*/ 3332 h 550"/>
                <a:gd name="T30" fmla="*/ 378 w 497"/>
                <a:gd name="T31" fmla="*/ 3461 h 550"/>
                <a:gd name="T32" fmla="*/ 431 w 497"/>
                <a:gd name="T33" fmla="*/ 3821 h 550"/>
                <a:gd name="T34" fmla="*/ 483 w 497"/>
                <a:gd name="T35" fmla="*/ 4522 h 550"/>
                <a:gd name="T36" fmla="*/ 629 w 497"/>
                <a:gd name="T37" fmla="*/ 4893 h 550"/>
                <a:gd name="T38" fmla="*/ 761 w 497"/>
                <a:gd name="T39" fmla="*/ 5345 h 550"/>
                <a:gd name="T40" fmla="*/ 946 w 497"/>
                <a:gd name="T41" fmla="*/ 5554 h 550"/>
                <a:gd name="T42" fmla="*/ 1120 w 497"/>
                <a:gd name="T43" fmla="*/ 5705 h 550"/>
                <a:gd name="T44" fmla="*/ 1377 w 497"/>
                <a:gd name="T45" fmla="*/ 5969 h 550"/>
                <a:gd name="T46" fmla="*/ 1614 w 497"/>
                <a:gd name="T47" fmla="*/ 6271 h 550"/>
                <a:gd name="T48" fmla="*/ 2223 w 497"/>
                <a:gd name="T49" fmla="*/ 6545 h 550"/>
                <a:gd name="T50" fmla="*/ 2347 w 497"/>
                <a:gd name="T51" fmla="*/ 6756 h 550"/>
                <a:gd name="T52" fmla="*/ 2503 w 497"/>
                <a:gd name="T53" fmla="*/ 6707 h 550"/>
                <a:gd name="T54" fmla="*/ 2593 w 497"/>
                <a:gd name="T55" fmla="*/ 6781 h 550"/>
                <a:gd name="T56" fmla="*/ 3293 w 497"/>
                <a:gd name="T57" fmla="*/ 6842 h 550"/>
                <a:gd name="T58" fmla="*/ 3582 w 497"/>
                <a:gd name="T59" fmla="*/ 6470 h 550"/>
                <a:gd name="T60" fmla="*/ 3724 w 497"/>
                <a:gd name="T61" fmla="*/ 6394 h 550"/>
                <a:gd name="T62" fmla="*/ 3809 w 497"/>
                <a:gd name="T63" fmla="*/ 6169 h 550"/>
                <a:gd name="T64" fmla="*/ 3950 w 497"/>
                <a:gd name="T65" fmla="*/ 6083 h 550"/>
                <a:gd name="T66" fmla="*/ 4220 w 497"/>
                <a:gd name="T67" fmla="*/ 5545 h 550"/>
                <a:gd name="T68" fmla="*/ 4631 w 497"/>
                <a:gd name="T69" fmla="*/ 4359 h 550"/>
                <a:gd name="T70" fmla="*/ 4746 w 497"/>
                <a:gd name="T71" fmla="*/ 4069 h 550"/>
                <a:gd name="T72" fmla="*/ 4844 w 497"/>
                <a:gd name="T73" fmla="*/ 3812 h 550"/>
                <a:gd name="T74" fmla="*/ 4826 w 497"/>
                <a:gd name="T75" fmla="*/ 3596 h 550"/>
                <a:gd name="T76" fmla="*/ 4896 w 497"/>
                <a:gd name="T77" fmla="*/ 3434 h 550"/>
                <a:gd name="T78" fmla="*/ 5000 w 497"/>
                <a:gd name="T79" fmla="*/ 3046 h 550"/>
                <a:gd name="T80" fmla="*/ 5020 w 497"/>
                <a:gd name="T81" fmla="*/ 2912 h 550"/>
                <a:gd name="T82" fmla="*/ 5044 w 497"/>
                <a:gd name="T83" fmla="*/ 2735 h 550"/>
                <a:gd name="T84" fmla="*/ 4929 w 497"/>
                <a:gd name="T85" fmla="*/ 2385 h 550"/>
                <a:gd name="T86" fmla="*/ 4722 w 497"/>
                <a:gd name="T87" fmla="*/ 2072 h 550"/>
                <a:gd name="T88" fmla="*/ 4763 w 497"/>
                <a:gd name="T89" fmla="*/ 1749 h 550"/>
                <a:gd name="T90" fmla="*/ 4835 w 497"/>
                <a:gd name="T91" fmla="*/ 1550 h 550"/>
                <a:gd name="T92" fmla="*/ 4844 w 497"/>
                <a:gd name="T93" fmla="*/ 1534 h 550"/>
                <a:gd name="T94" fmla="*/ 4631 w 497"/>
                <a:gd name="T95" fmla="*/ 1334 h 550"/>
                <a:gd name="T96" fmla="*/ 4642 w 497"/>
                <a:gd name="T97" fmla="*/ 937 h 550"/>
                <a:gd name="T98" fmla="*/ 4457 w 497"/>
                <a:gd name="T99" fmla="*/ 738 h 550"/>
                <a:gd name="T100" fmla="*/ 4239 w 497"/>
                <a:gd name="T101" fmla="*/ 501 h 550"/>
                <a:gd name="T102" fmla="*/ 4074 w 497"/>
                <a:gd name="T103" fmla="*/ 501 h 550"/>
                <a:gd name="T104" fmla="*/ 3941 w 497"/>
                <a:gd name="T105" fmla="*/ 452 h 550"/>
                <a:gd name="T106" fmla="*/ 3661 w 497"/>
                <a:gd name="T107" fmla="*/ 285 h 550"/>
                <a:gd name="T108" fmla="*/ 3345 w 497"/>
                <a:gd name="T109" fmla="*/ 322 h 550"/>
                <a:gd name="T110" fmla="*/ 2984 w 497"/>
                <a:gd name="T111" fmla="*/ 200 h 550"/>
                <a:gd name="T112" fmla="*/ 2697 w 497"/>
                <a:gd name="T113" fmla="*/ 200 h 550"/>
                <a:gd name="T114" fmla="*/ 2451 w 497"/>
                <a:gd name="T115" fmla="*/ 162 h 550"/>
                <a:gd name="T116" fmla="*/ 2399 w 497"/>
                <a:gd name="T117" fmla="*/ 322 h 5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7" h="550">
                  <a:moveTo>
                    <a:pt x="233" y="26"/>
                  </a:moveTo>
                  <a:cubicBezTo>
                    <a:pt x="223" y="11"/>
                    <a:pt x="199" y="0"/>
                    <a:pt x="197" y="26"/>
                  </a:cubicBezTo>
                  <a:cubicBezTo>
                    <a:pt x="183" y="20"/>
                    <a:pt x="163" y="26"/>
                    <a:pt x="164" y="44"/>
                  </a:cubicBezTo>
                  <a:cubicBezTo>
                    <a:pt x="154" y="42"/>
                    <a:pt x="146" y="41"/>
                    <a:pt x="141" y="52"/>
                  </a:cubicBezTo>
                  <a:cubicBezTo>
                    <a:pt x="132" y="46"/>
                    <a:pt x="109" y="42"/>
                    <a:pt x="108" y="58"/>
                  </a:cubicBezTo>
                  <a:cubicBezTo>
                    <a:pt x="93" y="55"/>
                    <a:pt x="78" y="63"/>
                    <a:pt x="80" y="80"/>
                  </a:cubicBezTo>
                  <a:cubicBezTo>
                    <a:pt x="63" y="82"/>
                    <a:pt x="44" y="92"/>
                    <a:pt x="46" y="113"/>
                  </a:cubicBezTo>
                  <a:cubicBezTo>
                    <a:pt x="35" y="113"/>
                    <a:pt x="22" y="135"/>
                    <a:pt x="24" y="145"/>
                  </a:cubicBezTo>
                  <a:cubicBezTo>
                    <a:pt x="17" y="146"/>
                    <a:pt x="14" y="156"/>
                    <a:pt x="12" y="163"/>
                  </a:cubicBezTo>
                  <a:cubicBezTo>
                    <a:pt x="11" y="169"/>
                    <a:pt x="12" y="171"/>
                    <a:pt x="10" y="176"/>
                  </a:cubicBezTo>
                  <a:cubicBezTo>
                    <a:pt x="9" y="179"/>
                    <a:pt x="4" y="182"/>
                    <a:pt x="3" y="186"/>
                  </a:cubicBezTo>
                  <a:cubicBezTo>
                    <a:pt x="0" y="199"/>
                    <a:pt x="1" y="221"/>
                    <a:pt x="13" y="225"/>
                  </a:cubicBezTo>
                  <a:cubicBezTo>
                    <a:pt x="10" y="227"/>
                    <a:pt x="18" y="233"/>
                    <a:pt x="18" y="238"/>
                  </a:cubicBezTo>
                  <a:cubicBezTo>
                    <a:pt x="22" y="252"/>
                    <a:pt x="23" y="256"/>
                    <a:pt x="23" y="256"/>
                  </a:cubicBezTo>
                  <a:cubicBezTo>
                    <a:pt x="17" y="262"/>
                    <a:pt x="28" y="258"/>
                    <a:pt x="27" y="267"/>
                  </a:cubicBezTo>
                  <a:cubicBezTo>
                    <a:pt x="25" y="279"/>
                    <a:pt x="31" y="269"/>
                    <a:pt x="37" y="277"/>
                  </a:cubicBezTo>
                  <a:cubicBezTo>
                    <a:pt x="43" y="284"/>
                    <a:pt x="42" y="297"/>
                    <a:pt x="42" y="306"/>
                  </a:cubicBezTo>
                  <a:cubicBezTo>
                    <a:pt x="43" y="315"/>
                    <a:pt x="46" y="352"/>
                    <a:pt x="47" y="362"/>
                  </a:cubicBezTo>
                  <a:cubicBezTo>
                    <a:pt x="49" y="375"/>
                    <a:pt x="52" y="378"/>
                    <a:pt x="61" y="392"/>
                  </a:cubicBezTo>
                  <a:cubicBezTo>
                    <a:pt x="74" y="415"/>
                    <a:pt x="59" y="405"/>
                    <a:pt x="74" y="428"/>
                  </a:cubicBezTo>
                  <a:cubicBezTo>
                    <a:pt x="78" y="435"/>
                    <a:pt x="80" y="441"/>
                    <a:pt x="92" y="445"/>
                  </a:cubicBezTo>
                  <a:cubicBezTo>
                    <a:pt x="95" y="458"/>
                    <a:pt x="105" y="445"/>
                    <a:pt x="109" y="457"/>
                  </a:cubicBezTo>
                  <a:cubicBezTo>
                    <a:pt x="114" y="470"/>
                    <a:pt x="123" y="473"/>
                    <a:pt x="134" y="478"/>
                  </a:cubicBezTo>
                  <a:cubicBezTo>
                    <a:pt x="150" y="485"/>
                    <a:pt x="145" y="487"/>
                    <a:pt x="157" y="502"/>
                  </a:cubicBezTo>
                  <a:cubicBezTo>
                    <a:pt x="165" y="513"/>
                    <a:pt x="195" y="531"/>
                    <a:pt x="216" y="524"/>
                  </a:cubicBezTo>
                  <a:cubicBezTo>
                    <a:pt x="219" y="529"/>
                    <a:pt x="222" y="539"/>
                    <a:pt x="228" y="541"/>
                  </a:cubicBezTo>
                  <a:cubicBezTo>
                    <a:pt x="233" y="542"/>
                    <a:pt x="238" y="536"/>
                    <a:pt x="243" y="537"/>
                  </a:cubicBezTo>
                  <a:cubicBezTo>
                    <a:pt x="246" y="537"/>
                    <a:pt x="249" y="542"/>
                    <a:pt x="252" y="543"/>
                  </a:cubicBezTo>
                  <a:cubicBezTo>
                    <a:pt x="269" y="550"/>
                    <a:pt x="307" y="550"/>
                    <a:pt x="320" y="548"/>
                  </a:cubicBezTo>
                  <a:cubicBezTo>
                    <a:pt x="334" y="545"/>
                    <a:pt x="338" y="526"/>
                    <a:pt x="348" y="518"/>
                  </a:cubicBezTo>
                  <a:cubicBezTo>
                    <a:pt x="352" y="515"/>
                    <a:pt x="357" y="517"/>
                    <a:pt x="362" y="512"/>
                  </a:cubicBezTo>
                  <a:cubicBezTo>
                    <a:pt x="367" y="507"/>
                    <a:pt x="366" y="499"/>
                    <a:pt x="370" y="494"/>
                  </a:cubicBezTo>
                  <a:cubicBezTo>
                    <a:pt x="373" y="491"/>
                    <a:pt x="381" y="491"/>
                    <a:pt x="384" y="487"/>
                  </a:cubicBezTo>
                  <a:cubicBezTo>
                    <a:pt x="389" y="481"/>
                    <a:pt x="411" y="454"/>
                    <a:pt x="410" y="444"/>
                  </a:cubicBezTo>
                  <a:cubicBezTo>
                    <a:pt x="421" y="441"/>
                    <a:pt x="465" y="360"/>
                    <a:pt x="450" y="349"/>
                  </a:cubicBezTo>
                  <a:cubicBezTo>
                    <a:pt x="458" y="342"/>
                    <a:pt x="458" y="335"/>
                    <a:pt x="461" y="326"/>
                  </a:cubicBezTo>
                  <a:cubicBezTo>
                    <a:pt x="463" y="320"/>
                    <a:pt x="471" y="311"/>
                    <a:pt x="471" y="305"/>
                  </a:cubicBezTo>
                  <a:cubicBezTo>
                    <a:pt x="471" y="302"/>
                    <a:pt x="469" y="290"/>
                    <a:pt x="469" y="288"/>
                  </a:cubicBezTo>
                  <a:cubicBezTo>
                    <a:pt x="470" y="278"/>
                    <a:pt x="469" y="282"/>
                    <a:pt x="476" y="275"/>
                  </a:cubicBezTo>
                  <a:cubicBezTo>
                    <a:pt x="485" y="264"/>
                    <a:pt x="486" y="257"/>
                    <a:pt x="486" y="244"/>
                  </a:cubicBezTo>
                  <a:cubicBezTo>
                    <a:pt x="486" y="236"/>
                    <a:pt x="479" y="240"/>
                    <a:pt x="488" y="233"/>
                  </a:cubicBezTo>
                  <a:cubicBezTo>
                    <a:pt x="495" y="228"/>
                    <a:pt x="484" y="224"/>
                    <a:pt x="490" y="219"/>
                  </a:cubicBezTo>
                  <a:cubicBezTo>
                    <a:pt x="497" y="213"/>
                    <a:pt x="493" y="195"/>
                    <a:pt x="479" y="191"/>
                  </a:cubicBezTo>
                  <a:cubicBezTo>
                    <a:pt x="478" y="181"/>
                    <a:pt x="461" y="174"/>
                    <a:pt x="459" y="166"/>
                  </a:cubicBezTo>
                  <a:cubicBezTo>
                    <a:pt x="457" y="155"/>
                    <a:pt x="470" y="146"/>
                    <a:pt x="463" y="140"/>
                  </a:cubicBezTo>
                  <a:cubicBezTo>
                    <a:pt x="462" y="139"/>
                    <a:pt x="475" y="126"/>
                    <a:pt x="470" y="124"/>
                  </a:cubicBezTo>
                  <a:cubicBezTo>
                    <a:pt x="465" y="122"/>
                    <a:pt x="474" y="121"/>
                    <a:pt x="471" y="123"/>
                  </a:cubicBezTo>
                  <a:cubicBezTo>
                    <a:pt x="470" y="111"/>
                    <a:pt x="459" y="117"/>
                    <a:pt x="450" y="107"/>
                  </a:cubicBezTo>
                  <a:cubicBezTo>
                    <a:pt x="445" y="101"/>
                    <a:pt x="447" y="86"/>
                    <a:pt x="451" y="75"/>
                  </a:cubicBezTo>
                  <a:cubicBezTo>
                    <a:pt x="447" y="75"/>
                    <a:pt x="438" y="62"/>
                    <a:pt x="433" y="59"/>
                  </a:cubicBezTo>
                  <a:cubicBezTo>
                    <a:pt x="425" y="53"/>
                    <a:pt x="420" y="42"/>
                    <a:pt x="412" y="40"/>
                  </a:cubicBezTo>
                  <a:cubicBezTo>
                    <a:pt x="407" y="38"/>
                    <a:pt x="401" y="40"/>
                    <a:pt x="396" y="40"/>
                  </a:cubicBezTo>
                  <a:cubicBezTo>
                    <a:pt x="388" y="39"/>
                    <a:pt x="390" y="40"/>
                    <a:pt x="383" y="36"/>
                  </a:cubicBezTo>
                  <a:cubicBezTo>
                    <a:pt x="373" y="31"/>
                    <a:pt x="369" y="24"/>
                    <a:pt x="356" y="23"/>
                  </a:cubicBezTo>
                  <a:cubicBezTo>
                    <a:pt x="346" y="23"/>
                    <a:pt x="335" y="28"/>
                    <a:pt x="325" y="26"/>
                  </a:cubicBezTo>
                  <a:cubicBezTo>
                    <a:pt x="313" y="23"/>
                    <a:pt x="304" y="14"/>
                    <a:pt x="290" y="16"/>
                  </a:cubicBezTo>
                  <a:cubicBezTo>
                    <a:pt x="277" y="18"/>
                    <a:pt x="276" y="21"/>
                    <a:pt x="262" y="16"/>
                  </a:cubicBezTo>
                  <a:cubicBezTo>
                    <a:pt x="255" y="14"/>
                    <a:pt x="245" y="9"/>
                    <a:pt x="238" y="13"/>
                  </a:cubicBezTo>
                  <a:cubicBezTo>
                    <a:pt x="235" y="15"/>
                    <a:pt x="234" y="23"/>
                    <a:pt x="233" y="26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7" name="Freeform 65">
              <a:extLst>
                <a:ext uri="{FF2B5EF4-FFF2-40B4-BE49-F238E27FC236}">
                  <a16:creationId xmlns:a16="http://schemas.microsoft.com/office/drawing/2014/main" id="{AA9EB1AB-A8FA-4707-8F68-415D82588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417"/>
              <a:ext cx="1068" cy="1206"/>
            </a:xfrm>
            <a:custGeom>
              <a:avLst/>
              <a:gdLst>
                <a:gd name="T0" fmla="*/ 2375 w 491"/>
                <a:gd name="T1" fmla="*/ 302 h 520"/>
                <a:gd name="T2" fmla="*/ 2005 w 491"/>
                <a:gd name="T3" fmla="*/ 302 h 520"/>
                <a:gd name="T4" fmla="*/ 1666 w 491"/>
                <a:gd name="T5" fmla="*/ 510 h 520"/>
                <a:gd name="T6" fmla="*/ 1442 w 491"/>
                <a:gd name="T7" fmla="*/ 612 h 520"/>
                <a:gd name="T8" fmla="*/ 1103 w 491"/>
                <a:gd name="T9" fmla="*/ 689 h 520"/>
                <a:gd name="T10" fmla="*/ 814 w 491"/>
                <a:gd name="T11" fmla="*/ 937 h 520"/>
                <a:gd name="T12" fmla="*/ 474 w 491"/>
                <a:gd name="T13" fmla="*/ 1324 h 520"/>
                <a:gd name="T14" fmla="*/ 246 w 491"/>
                <a:gd name="T15" fmla="*/ 1695 h 520"/>
                <a:gd name="T16" fmla="*/ 174 w 491"/>
                <a:gd name="T17" fmla="*/ 1948 h 520"/>
                <a:gd name="T18" fmla="*/ 104 w 491"/>
                <a:gd name="T19" fmla="*/ 2071 h 520"/>
                <a:gd name="T20" fmla="*/ 33 w 491"/>
                <a:gd name="T21" fmla="*/ 2194 h 520"/>
                <a:gd name="T22" fmla="*/ 141 w 491"/>
                <a:gd name="T23" fmla="*/ 2581 h 520"/>
                <a:gd name="T24" fmla="*/ 174 w 491"/>
                <a:gd name="T25" fmla="*/ 2732 h 520"/>
                <a:gd name="T26" fmla="*/ 307 w 491"/>
                <a:gd name="T27" fmla="*/ 2920 h 520"/>
                <a:gd name="T28" fmla="*/ 307 w 491"/>
                <a:gd name="T29" fmla="*/ 3045 h 520"/>
                <a:gd name="T30" fmla="*/ 378 w 491"/>
                <a:gd name="T31" fmla="*/ 3217 h 520"/>
                <a:gd name="T32" fmla="*/ 474 w 491"/>
                <a:gd name="T33" fmla="*/ 3453 h 520"/>
                <a:gd name="T34" fmla="*/ 516 w 491"/>
                <a:gd name="T35" fmla="*/ 4265 h 520"/>
                <a:gd name="T36" fmla="*/ 753 w 491"/>
                <a:gd name="T37" fmla="*/ 4738 h 520"/>
                <a:gd name="T38" fmla="*/ 885 w 491"/>
                <a:gd name="T39" fmla="*/ 5051 h 520"/>
                <a:gd name="T40" fmla="*/ 979 w 491"/>
                <a:gd name="T41" fmla="*/ 5251 h 520"/>
                <a:gd name="T42" fmla="*/ 1112 w 491"/>
                <a:gd name="T43" fmla="*/ 5378 h 520"/>
                <a:gd name="T44" fmla="*/ 1368 w 491"/>
                <a:gd name="T45" fmla="*/ 5712 h 520"/>
                <a:gd name="T46" fmla="*/ 1594 w 491"/>
                <a:gd name="T47" fmla="*/ 5912 h 520"/>
                <a:gd name="T48" fmla="*/ 2199 w 491"/>
                <a:gd name="T49" fmla="*/ 6174 h 520"/>
                <a:gd name="T50" fmla="*/ 2327 w 491"/>
                <a:gd name="T51" fmla="*/ 6373 h 520"/>
                <a:gd name="T52" fmla="*/ 2469 w 491"/>
                <a:gd name="T53" fmla="*/ 6325 h 520"/>
                <a:gd name="T54" fmla="*/ 2573 w 491"/>
                <a:gd name="T55" fmla="*/ 6401 h 520"/>
                <a:gd name="T56" fmla="*/ 3250 w 491"/>
                <a:gd name="T57" fmla="*/ 6450 h 520"/>
                <a:gd name="T58" fmla="*/ 3563 w 491"/>
                <a:gd name="T59" fmla="*/ 6222 h 520"/>
                <a:gd name="T60" fmla="*/ 3685 w 491"/>
                <a:gd name="T61" fmla="*/ 6039 h 520"/>
                <a:gd name="T62" fmla="*/ 3776 w 491"/>
                <a:gd name="T63" fmla="*/ 5900 h 520"/>
                <a:gd name="T64" fmla="*/ 3913 w 491"/>
                <a:gd name="T65" fmla="*/ 5826 h 520"/>
                <a:gd name="T66" fmla="*/ 4178 w 491"/>
                <a:gd name="T67" fmla="*/ 5267 h 520"/>
                <a:gd name="T68" fmla="*/ 4537 w 491"/>
                <a:gd name="T69" fmla="*/ 4216 h 520"/>
                <a:gd name="T70" fmla="*/ 4683 w 491"/>
                <a:gd name="T71" fmla="*/ 3894 h 520"/>
                <a:gd name="T72" fmla="*/ 4703 w 491"/>
                <a:gd name="T73" fmla="*/ 3641 h 520"/>
                <a:gd name="T74" fmla="*/ 4735 w 491"/>
                <a:gd name="T75" fmla="*/ 3442 h 520"/>
                <a:gd name="T76" fmla="*/ 4835 w 491"/>
                <a:gd name="T77" fmla="*/ 3180 h 520"/>
                <a:gd name="T78" fmla="*/ 4911 w 491"/>
                <a:gd name="T79" fmla="*/ 2920 h 520"/>
                <a:gd name="T80" fmla="*/ 4972 w 491"/>
                <a:gd name="T81" fmla="*/ 2695 h 520"/>
                <a:gd name="T82" fmla="*/ 4992 w 491"/>
                <a:gd name="T83" fmla="*/ 2572 h 520"/>
                <a:gd name="T84" fmla="*/ 4879 w 491"/>
                <a:gd name="T85" fmla="*/ 2243 h 520"/>
                <a:gd name="T86" fmla="*/ 4683 w 491"/>
                <a:gd name="T87" fmla="*/ 1948 h 520"/>
                <a:gd name="T88" fmla="*/ 4711 w 491"/>
                <a:gd name="T89" fmla="*/ 1647 h 520"/>
                <a:gd name="T90" fmla="*/ 4783 w 491"/>
                <a:gd name="T91" fmla="*/ 1459 h 520"/>
                <a:gd name="T92" fmla="*/ 4798 w 491"/>
                <a:gd name="T93" fmla="*/ 1447 h 520"/>
                <a:gd name="T94" fmla="*/ 4590 w 491"/>
                <a:gd name="T95" fmla="*/ 1259 h 520"/>
                <a:gd name="T96" fmla="*/ 4598 w 491"/>
                <a:gd name="T97" fmla="*/ 888 h 520"/>
                <a:gd name="T98" fmla="*/ 4433 w 491"/>
                <a:gd name="T99" fmla="*/ 661 h 520"/>
                <a:gd name="T100" fmla="*/ 4187 w 491"/>
                <a:gd name="T101" fmla="*/ 462 h 520"/>
                <a:gd name="T102" fmla="*/ 4022 w 491"/>
                <a:gd name="T103" fmla="*/ 462 h 520"/>
                <a:gd name="T104" fmla="*/ 3898 w 491"/>
                <a:gd name="T105" fmla="*/ 415 h 520"/>
                <a:gd name="T106" fmla="*/ 3624 w 491"/>
                <a:gd name="T107" fmla="*/ 264 h 520"/>
                <a:gd name="T108" fmla="*/ 3313 w 491"/>
                <a:gd name="T109" fmla="*/ 302 h 520"/>
                <a:gd name="T110" fmla="*/ 2952 w 491"/>
                <a:gd name="T111" fmla="*/ 188 h 520"/>
                <a:gd name="T112" fmla="*/ 2665 w 491"/>
                <a:gd name="T113" fmla="*/ 188 h 520"/>
                <a:gd name="T114" fmla="*/ 2427 w 491"/>
                <a:gd name="T115" fmla="*/ 151 h 520"/>
                <a:gd name="T116" fmla="*/ 2375 w 491"/>
                <a:gd name="T117" fmla="*/ 302 h 52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1" h="520">
                  <a:moveTo>
                    <a:pt x="231" y="24"/>
                  </a:moveTo>
                  <a:cubicBezTo>
                    <a:pt x="221" y="10"/>
                    <a:pt x="197" y="0"/>
                    <a:pt x="195" y="24"/>
                  </a:cubicBezTo>
                  <a:cubicBezTo>
                    <a:pt x="181" y="18"/>
                    <a:pt x="161" y="24"/>
                    <a:pt x="162" y="41"/>
                  </a:cubicBezTo>
                  <a:cubicBezTo>
                    <a:pt x="153" y="39"/>
                    <a:pt x="144" y="38"/>
                    <a:pt x="140" y="49"/>
                  </a:cubicBezTo>
                  <a:cubicBezTo>
                    <a:pt x="131" y="43"/>
                    <a:pt x="108" y="39"/>
                    <a:pt x="107" y="55"/>
                  </a:cubicBezTo>
                  <a:cubicBezTo>
                    <a:pt x="92" y="51"/>
                    <a:pt x="78" y="59"/>
                    <a:pt x="79" y="75"/>
                  </a:cubicBezTo>
                  <a:cubicBezTo>
                    <a:pt x="63" y="77"/>
                    <a:pt x="44" y="87"/>
                    <a:pt x="46" y="106"/>
                  </a:cubicBezTo>
                  <a:cubicBezTo>
                    <a:pt x="34" y="106"/>
                    <a:pt x="21" y="127"/>
                    <a:pt x="24" y="136"/>
                  </a:cubicBezTo>
                  <a:cubicBezTo>
                    <a:pt x="17" y="137"/>
                    <a:pt x="18" y="150"/>
                    <a:pt x="17" y="156"/>
                  </a:cubicBezTo>
                  <a:cubicBezTo>
                    <a:pt x="16" y="162"/>
                    <a:pt x="12" y="161"/>
                    <a:pt x="10" y="166"/>
                  </a:cubicBezTo>
                  <a:cubicBezTo>
                    <a:pt x="8" y="169"/>
                    <a:pt x="4" y="172"/>
                    <a:pt x="3" y="176"/>
                  </a:cubicBezTo>
                  <a:cubicBezTo>
                    <a:pt x="0" y="187"/>
                    <a:pt x="2" y="203"/>
                    <a:pt x="14" y="207"/>
                  </a:cubicBezTo>
                  <a:cubicBezTo>
                    <a:pt x="10" y="209"/>
                    <a:pt x="18" y="215"/>
                    <a:pt x="17" y="219"/>
                  </a:cubicBezTo>
                  <a:cubicBezTo>
                    <a:pt x="21" y="232"/>
                    <a:pt x="30" y="234"/>
                    <a:pt x="30" y="234"/>
                  </a:cubicBezTo>
                  <a:cubicBezTo>
                    <a:pt x="25" y="239"/>
                    <a:pt x="31" y="237"/>
                    <a:pt x="30" y="244"/>
                  </a:cubicBezTo>
                  <a:cubicBezTo>
                    <a:pt x="29" y="256"/>
                    <a:pt x="30" y="251"/>
                    <a:pt x="37" y="258"/>
                  </a:cubicBezTo>
                  <a:cubicBezTo>
                    <a:pt x="43" y="265"/>
                    <a:pt x="45" y="268"/>
                    <a:pt x="46" y="277"/>
                  </a:cubicBezTo>
                  <a:cubicBezTo>
                    <a:pt x="46" y="285"/>
                    <a:pt x="49" y="332"/>
                    <a:pt x="50" y="342"/>
                  </a:cubicBezTo>
                  <a:cubicBezTo>
                    <a:pt x="52" y="354"/>
                    <a:pt x="65" y="367"/>
                    <a:pt x="73" y="380"/>
                  </a:cubicBezTo>
                  <a:cubicBezTo>
                    <a:pt x="79" y="389"/>
                    <a:pt x="80" y="397"/>
                    <a:pt x="86" y="405"/>
                  </a:cubicBezTo>
                  <a:cubicBezTo>
                    <a:pt x="90" y="412"/>
                    <a:pt x="83" y="417"/>
                    <a:pt x="95" y="421"/>
                  </a:cubicBezTo>
                  <a:cubicBezTo>
                    <a:pt x="97" y="434"/>
                    <a:pt x="104" y="420"/>
                    <a:pt x="108" y="431"/>
                  </a:cubicBezTo>
                  <a:cubicBezTo>
                    <a:pt x="112" y="444"/>
                    <a:pt x="122" y="453"/>
                    <a:pt x="133" y="458"/>
                  </a:cubicBezTo>
                  <a:cubicBezTo>
                    <a:pt x="149" y="465"/>
                    <a:pt x="144" y="460"/>
                    <a:pt x="155" y="474"/>
                  </a:cubicBezTo>
                  <a:cubicBezTo>
                    <a:pt x="164" y="485"/>
                    <a:pt x="193" y="502"/>
                    <a:pt x="214" y="495"/>
                  </a:cubicBezTo>
                  <a:cubicBezTo>
                    <a:pt x="217" y="500"/>
                    <a:pt x="219" y="509"/>
                    <a:pt x="226" y="511"/>
                  </a:cubicBezTo>
                  <a:cubicBezTo>
                    <a:pt x="230" y="512"/>
                    <a:pt x="235" y="506"/>
                    <a:pt x="240" y="507"/>
                  </a:cubicBezTo>
                  <a:cubicBezTo>
                    <a:pt x="243" y="508"/>
                    <a:pt x="247" y="511"/>
                    <a:pt x="250" y="513"/>
                  </a:cubicBezTo>
                  <a:cubicBezTo>
                    <a:pt x="266" y="519"/>
                    <a:pt x="304" y="520"/>
                    <a:pt x="316" y="517"/>
                  </a:cubicBezTo>
                  <a:cubicBezTo>
                    <a:pt x="331" y="515"/>
                    <a:pt x="336" y="505"/>
                    <a:pt x="346" y="499"/>
                  </a:cubicBezTo>
                  <a:cubicBezTo>
                    <a:pt x="351" y="495"/>
                    <a:pt x="353" y="488"/>
                    <a:pt x="358" y="484"/>
                  </a:cubicBezTo>
                  <a:cubicBezTo>
                    <a:pt x="363" y="479"/>
                    <a:pt x="362" y="477"/>
                    <a:pt x="367" y="473"/>
                  </a:cubicBezTo>
                  <a:cubicBezTo>
                    <a:pt x="370" y="469"/>
                    <a:pt x="377" y="471"/>
                    <a:pt x="380" y="467"/>
                  </a:cubicBezTo>
                  <a:cubicBezTo>
                    <a:pt x="385" y="462"/>
                    <a:pt x="407" y="432"/>
                    <a:pt x="406" y="422"/>
                  </a:cubicBezTo>
                  <a:cubicBezTo>
                    <a:pt x="417" y="418"/>
                    <a:pt x="456" y="348"/>
                    <a:pt x="441" y="338"/>
                  </a:cubicBezTo>
                  <a:cubicBezTo>
                    <a:pt x="448" y="331"/>
                    <a:pt x="451" y="320"/>
                    <a:pt x="455" y="312"/>
                  </a:cubicBezTo>
                  <a:cubicBezTo>
                    <a:pt x="457" y="306"/>
                    <a:pt x="457" y="298"/>
                    <a:pt x="457" y="292"/>
                  </a:cubicBezTo>
                  <a:cubicBezTo>
                    <a:pt x="457" y="289"/>
                    <a:pt x="460" y="278"/>
                    <a:pt x="460" y="276"/>
                  </a:cubicBezTo>
                  <a:cubicBezTo>
                    <a:pt x="461" y="266"/>
                    <a:pt x="464" y="262"/>
                    <a:pt x="470" y="255"/>
                  </a:cubicBezTo>
                  <a:cubicBezTo>
                    <a:pt x="480" y="245"/>
                    <a:pt x="478" y="246"/>
                    <a:pt x="477" y="234"/>
                  </a:cubicBezTo>
                  <a:cubicBezTo>
                    <a:pt x="477" y="226"/>
                    <a:pt x="474" y="223"/>
                    <a:pt x="483" y="216"/>
                  </a:cubicBezTo>
                  <a:cubicBezTo>
                    <a:pt x="490" y="212"/>
                    <a:pt x="478" y="211"/>
                    <a:pt x="485" y="206"/>
                  </a:cubicBezTo>
                  <a:cubicBezTo>
                    <a:pt x="491" y="201"/>
                    <a:pt x="487" y="184"/>
                    <a:pt x="474" y="180"/>
                  </a:cubicBezTo>
                  <a:cubicBezTo>
                    <a:pt x="473" y="171"/>
                    <a:pt x="456" y="164"/>
                    <a:pt x="455" y="156"/>
                  </a:cubicBezTo>
                  <a:cubicBezTo>
                    <a:pt x="452" y="146"/>
                    <a:pt x="465" y="137"/>
                    <a:pt x="458" y="132"/>
                  </a:cubicBezTo>
                  <a:cubicBezTo>
                    <a:pt x="457" y="131"/>
                    <a:pt x="470" y="118"/>
                    <a:pt x="465" y="117"/>
                  </a:cubicBezTo>
                  <a:cubicBezTo>
                    <a:pt x="460" y="115"/>
                    <a:pt x="469" y="114"/>
                    <a:pt x="466" y="116"/>
                  </a:cubicBezTo>
                  <a:cubicBezTo>
                    <a:pt x="465" y="105"/>
                    <a:pt x="454" y="110"/>
                    <a:pt x="446" y="101"/>
                  </a:cubicBezTo>
                  <a:cubicBezTo>
                    <a:pt x="440" y="95"/>
                    <a:pt x="442" y="81"/>
                    <a:pt x="447" y="71"/>
                  </a:cubicBezTo>
                  <a:cubicBezTo>
                    <a:pt x="443" y="70"/>
                    <a:pt x="436" y="56"/>
                    <a:pt x="431" y="53"/>
                  </a:cubicBezTo>
                  <a:cubicBezTo>
                    <a:pt x="423" y="48"/>
                    <a:pt x="415" y="39"/>
                    <a:pt x="407" y="37"/>
                  </a:cubicBezTo>
                  <a:cubicBezTo>
                    <a:pt x="403" y="36"/>
                    <a:pt x="396" y="37"/>
                    <a:pt x="391" y="37"/>
                  </a:cubicBezTo>
                  <a:cubicBezTo>
                    <a:pt x="383" y="36"/>
                    <a:pt x="386" y="37"/>
                    <a:pt x="379" y="33"/>
                  </a:cubicBezTo>
                  <a:cubicBezTo>
                    <a:pt x="369" y="28"/>
                    <a:pt x="365" y="22"/>
                    <a:pt x="352" y="21"/>
                  </a:cubicBezTo>
                  <a:cubicBezTo>
                    <a:pt x="342" y="21"/>
                    <a:pt x="331" y="26"/>
                    <a:pt x="322" y="24"/>
                  </a:cubicBezTo>
                  <a:cubicBezTo>
                    <a:pt x="310" y="21"/>
                    <a:pt x="301" y="12"/>
                    <a:pt x="287" y="15"/>
                  </a:cubicBezTo>
                  <a:cubicBezTo>
                    <a:pt x="274" y="17"/>
                    <a:pt x="273" y="19"/>
                    <a:pt x="259" y="15"/>
                  </a:cubicBezTo>
                  <a:cubicBezTo>
                    <a:pt x="253" y="12"/>
                    <a:pt x="243" y="8"/>
                    <a:pt x="236" y="12"/>
                  </a:cubicBezTo>
                  <a:cubicBezTo>
                    <a:pt x="232" y="13"/>
                    <a:pt x="231" y="21"/>
                    <a:pt x="231" y="24"/>
                  </a:cubicBezTo>
                  <a:close/>
                </a:path>
              </a:pathLst>
            </a:custGeom>
            <a:solidFill>
              <a:srgbClr val="F3A6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8" name="Freeform 66">
              <a:extLst>
                <a:ext uri="{FF2B5EF4-FFF2-40B4-BE49-F238E27FC236}">
                  <a16:creationId xmlns:a16="http://schemas.microsoft.com/office/drawing/2014/main" id="{49D8844B-7807-4B7C-B961-E47CA259C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1433"/>
              <a:ext cx="1070" cy="1165"/>
            </a:xfrm>
            <a:custGeom>
              <a:avLst/>
              <a:gdLst>
                <a:gd name="T0" fmla="*/ 2375 w 492"/>
                <a:gd name="T1" fmla="*/ 285 h 502"/>
                <a:gd name="T2" fmla="*/ 2005 w 492"/>
                <a:gd name="T3" fmla="*/ 285 h 502"/>
                <a:gd name="T4" fmla="*/ 1666 w 492"/>
                <a:gd name="T5" fmla="*/ 501 h 502"/>
                <a:gd name="T6" fmla="*/ 1438 w 492"/>
                <a:gd name="T7" fmla="*/ 587 h 502"/>
                <a:gd name="T8" fmla="*/ 1103 w 492"/>
                <a:gd name="T9" fmla="*/ 661 h 502"/>
                <a:gd name="T10" fmla="*/ 822 w 492"/>
                <a:gd name="T11" fmla="*/ 900 h 502"/>
                <a:gd name="T12" fmla="*/ 472 w 492"/>
                <a:gd name="T13" fmla="*/ 1276 h 502"/>
                <a:gd name="T14" fmla="*/ 254 w 492"/>
                <a:gd name="T15" fmla="*/ 1648 h 502"/>
                <a:gd name="T16" fmla="*/ 133 w 492"/>
                <a:gd name="T17" fmla="*/ 1847 h 502"/>
                <a:gd name="T18" fmla="*/ 104 w 492"/>
                <a:gd name="T19" fmla="*/ 1998 h 502"/>
                <a:gd name="T20" fmla="*/ 33 w 492"/>
                <a:gd name="T21" fmla="*/ 2128 h 502"/>
                <a:gd name="T22" fmla="*/ 289 w 492"/>
                <a:gd name="T23" fmla="*/ 2509 h 502"/>
                <a:gd name="T24" fmla="*/ 226 w 492"/>
                <a:gd name="T25" fmla="*/ 2622 h 502"/>
                <a:gd name="T26" fmla="*/ 331 w 492"/>
                <a:gd name="T27" fmla="*/ 2801 h 502"/>
                <a:gd name="T28" fmla="*/ 455 w 492"/>
                <a:gd name="T29" fmla="*/ 2952 h 502"/>
                <a:gd name="T30" fmla="*/ 492 w 492"/>
                <a:gd name="T31" fmla="*/ 3087 h 502"/>
                <a:gd name="T32" fmla="*/ 587 w 492"/>
                <a:gd name="T33" fmla="*/ 3302 h 502"/>
                <a:gd name="T34" fmla="*/ 648 w 492"/>
                <a:gd name="T35" fmla="*/ 4040 h 502"/>
                <a:gd name="T36" fmla="*/ 833 w 492"/>
                <a:gd name="T37" fmla="*/ 4412 h 502"/>
                <a:gd name="T38" fmla="*/ 1050 w 492"/>
                <a:gd name="T39" fmla="*/ 4674 h 502"/>
                <a:gd name="T40" fmla="*/ 1092 w 492"/>
                <a:gd name="T41" fmla="*/ 4922 h 502"/>
                <a:gd name="T42" fmla="*/ 1111 w 492"/>
                <a:gd name="T43" fmla="*/ 5196 h 502"/>
                <a:gd name="T44" fmla="*/ 1368 w 492"/>
                <a:gd name="T45" fmla="*/ 5451 h 502"/>
                <a:gd name="T46" fmla="*/ 1603 w 492"/>
                <a:gd name="T47" fmla="*/ 5725 h 502"/>
                <a:gd name="T48" fmla="*/ 2199 w 492"/>
                <a:gd name="T49" fmla="*/ 5974 h 502"/>
                <a:gd name="T50" fmla="*/ 2327 w 492"/>
                <a:gd name="T51" fmla="*/ 6162 h 502"/>
                <a:gd name="T52" fmla="*/ 2479 w 492"/>
                <a:gd name="T53" fmla="*/ 6124 h 502"/>
                <a:gd name="T54" fmla="*/ 2573 w 492"/>
                <a:gd name="T55" fmla="*/ 6189 h 502"/>
                <a:gd name="T56" fmla="*/ 3258 w 492"/>
                <a:gd name="T57" fmla="*/ 6247 h 502"/>
                <a:gd name="T58" fmla="*/ 3538 w 492"/>
                <a:gd name="T59" fmla="*/ 5913 h 502"/>
                <a:gd name="T60" fmla="*/ 3684 w 492"/>
                <a:gd name="T61" fmla="*/ 5839 h 502"/>
                <a:gd name="T62" fmla="*/ 3773 w 492"/>
                <a:gd name="T63" fmla="*/ 5639 h 502"/>
                <a:gd name="T64" fmla="*/ 3906 w 492"/>
                <a:gd name="T65" fmla="*/ 5547 h 502"/>
                <a:gd name="T66" fmla="*/ 4063 w 492"/>
                <a:gd name="T67" fmla="*/ 4987 h 502"/>
                <a:gd name="T68" fmla="*/ 4380 w 492"/>
                <a:gd name="T69" fmla="*/ 3948 h 502"/>
                <a:gd name="T70" fmla="*/ 4545 w 492"/>
                <a:gd name="T71" fmla="*/ 3650 h 502"/>
                <a:gd name="T72" fmla="*/ 4578 w 492"/>
                <a:gd name="T73" fmla="*/ 3463 h 502"/>
                <a:gd name="T74" fmla="*/ 4545 w 492"/>
                <a:gd name="T75" fmla="*/ 3312 h 502"/>
                <a:gd name="T76" fmla="*/ 4719 w 492"/>
                <a:gd name="T77" fmla="*/ 3038 h 502"/>
                <a:gd name="T78" fmla="*/ 4806 w 492"/>
                <a:gd name="T79" fmla="*/ 2773 h 502"/>
                <a:gd name="T80" fmla="*/ 4904 w 492"/>
                <a:gd name="T81" fmla="*/ 2537 h 502"/>
                <a:gd name="T82" fmla="*/ 4989 w 492"/>
                <a:gd name="T83" fmla="*/ 2488 h 502"/>
                <a:gd name="T84" fmla="*/ 4876 w 492"/>
                <a:gd name="T85" fmla="*/ 2052 h 502"/>
                <a:gd name="T86" fmla="*/ 4682 w 492"/>
                <a:gd name="T87" fmla="*/ 1884 h 502"/>
                <a:gd name="T88" fmla="*/ 4711 w 492"/>
                <a:gd name="T89" fmla="*/ 1590 h 502"/>
                <a:gd name="T90" fmla="*/ 4782 w 492"/>
                <a:gd name="T91" fmla="*/ 1411 h 502"/>
                <a:gd name="T92" fmla="*/ 4791 w 492"/>
                <a:gd name="T93" fmla="*/ 1399 h 502"/>
                <a:gd name="T94" fmla="*/ 4589 w 492"/>
                <a:gd name="T95" fmla="*/ 1211 h 502"/>
                <a:gd name="T96" fmla="*/ 4598 w 492"/>
                <a:gd name="T97" fmla="*/ 852 h 502"/>
                <a:gd name="T98" fmla="*/ 4432 w 492"/>
                <a:gd name="T99" fmla="*/ 636 h 502"/>
                <a:gd name="T100" fmla="*/ 4186 w 492"/>
                <a:gd name="T101" fmla="*/ 453 h 502"/>
                <a:gd name="T102" fmla="*/ 4034 w 492"/>
                <a:gd name="T103" fmla="*/ 453 h 502"/>
                <a:gd name="T104" fmla="*/ 3897 w 492"/>
                <a:gd name="T105" fmla="*/ 399 h 502"/>
                <a:gd name="T106" fmla="*/ 3632 w 492"/>
                <a:gd name="T107" fmla="*/ 265 h 502"/>
                <a:gd name="T108" fmla="*/ 3310 w 492"/>
                <a:gd name="T109" fmla="*/ 285 h 502"/>
                <a:gd name="T110" fmla="*/ 2960 w 492"/>
                <a:gd name="T111" fmla="*/ 172 h 502"/>
                <a:gd name="T112" fmla="*/ 2673 w 492"/>
                <a:gd name="T113" fmla="*/ 172 h 502"/>
                <a:gd name="T114" fmla="*/ 2427 w 492"/>
                <a:gd name="T115" fmla="*/ 139 h 502"/>
                <a:gd name="T116" fmla="*/ 2375 w 492"/>
                <a:gd name="T117" fmla="*/ 285 h 50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92" h="502">
                  <a:moveTo>
                    <a:pt x="231" y="23"/>
                  </a:moveTo>
                  <a:cubicBezTo>
                    <a:pt x="221" y="10"/>
                    <a:pt x="198" y="0"/>
                    <a:pt x="195" y="23"/>
                  </a:cubicBezTo>
                  <a:cubicBezTo>
                    <a:pt x="181" y="17"/>
                    <a:pt x="162" y="23"/>
                    <a:pt x="162" y="40"/>
                  </a:cubicBezTo>
                  <a:cubicBezTo>
                    <a:pt x="153" y="38"/>
                    <a:pt x="145" y="37"/>
                    <a:pt x="140" y="47"/>
                  </a:cubicBezTo>
                  <a:cubicBezTo>
                    <a:pt x="131" y="42"/>
                    <a:pt x="108" y="38"/>
                    <a:pt x="107" y="53"/>
                  </a:cubicBezTo>
                  <a:cubicBezTo>
                    <a:pt x="92" y="49"/>
                    <a:pt x="78" y="57"/>
                    <a:pt x="80" y="72"/>
                  </a:cubicBezTo>
                  <a:cubicBezTo>
                    <a:pt x="63" y="75"/>
                    <a:pt x="44" y="84"/>
                    <a:pt x="46" y="102"/>
                  </a:cubicBezTo>
                  <a:cubicBezTo>
                    <a:pt x="35" y="102"/>
                    <a:pt x="22" y="123"/>
                    <a:pt x="25" y="132"/>
                  </a:cubicBezTo>
                  <a:cubicBezTo>
                    <a:pt x="17" y="132"/>
                    <a:pt x="14" y="142"/>
                    <a:pt x="13" y="148"/>
                  </a:cubicBezTo>
                  <a:cubicBezTo>
                    <a:pt x="12" y="153"/>
                    <a:pt x="12" y="155"/>
                    <a:pt x="10" y="160"/>
                  </a:cubicBezTo>
                  <a:cubicBezTo>
                    <a:pt x="9" y="163"/>
                    <a:pt x="4" y="166"/>
                    <a:pt x="3" y="170"/>
                  </a:cubicBezTo>
                  <a:cubicBezTo>
                    <a:pt x="0" y="181"/>
                    <a:pt x="16" y="198"/>
                    <a:pt x="28" y="201"/>
                  </a:cubicBezTo>
                  <a:cubicBezTo>
                    <a:pt x="24" y="203"/>
                    <a:pt x="22" y="206"/>
                    <a:pt x="22" y="210"/>
                  </a:cubicBezTo>
                  <a:cubicBezTo>
                    <a:pt x="25" y="223"/>
                    <a:pt x="32" y="224"/>
                    <a:pt x="32" y="224"/>
                  </a:cubicBezTo>
                  <a:cubicBezTo>
                    <a:pt x="26" y="230"/>
                    <a:pt x="45" y="229"/>
                    <a:pt x="44" y="236"/>
                  </a:cubicBezTo>
                  <a:cubicBezTo>
                    <a:pt x="43" y="248"/>
                    <a:pt x="41" y="239"/>
                    <a:pt x="48" y="247"/>
                  </a:cubicBezTo>
                  <a:cubicBezTo>
                    <a:pt x="53" y="253"/>
                    <a:pt x="56" y="256"/>
                    <a:pt x="57" y="264"/>
                  </a:cubicBezTo>
                  <a:cubicBezTo>
                    <a:pt x="57" y="273"/>
                    <a:pt x="62" y="314"/>
                    <a:pt x="63" y="323"/>
                  </a:cubicBezTo>
                  <a:cubicBezTo>
                    <a:pt x="65" y="335"/>
                    <a:pt x="73" y="340"/>
                    <a:pt x="81" y="353"/>
                  </a:cubicBezTo>
                  <a:cubicBezTo>
                    <a:pt x="87" y="362"/>
                    <a:pt x="97" y="367"/>
                    <a:pt x="102" y="374"/>
                  </a:cubicBezTo>
                  <a:cubicBezTo>
                    <a:pt x="106" y="381"/>
                    <a:pt x="94" y="390"/>
                    <a:pt x="106" y="394"/>
                  </a:cubicBezTo>
                  <a:cubicBezTo>
                    <a:pt x="108" y="406"/>
                    <a:pt x="104" y="406"/>
                    <a:pt x="108" y="416"/>
                  </a:cubicBezTo>
                  <a:cubicBezTo>
                    <a:pt x="113" y="429"/>
                    <a:pt x="122" y="431"/>
                    <a:pt x="133" y="436"/>
                  </a:cubicBezTo>
                  <a:cubicBezTo>
                    <a:pt x="149" y="442"/>
                    <a:pt x="144" y="444"/>
                    <a:pt x="156" y="458"/>
                  </a:cubicBezTo>
                  <a:cubicBezTo>
                    <a:pt x="164" y="468"/>
                    <a:pt x="193" y="485"/>
                    <a:pt x="214" y="478"/>
                  </a:cubicBezTo>
                  <a:cubicBezTo>
                    <a:pt x="217" y="483"/>
                    <a:pt x="220" y="492"/>
                    <a:pt x="226" y="493"/>
                  </a:cubicBezTo>
                  <a:cubicBezTo>
                    <a:pt x="231" y="495"/>
                    <a:pt x="236" y="489"/>
                    <a:pt x="241" y="490"/>
                  </a:cubicBezTo>
                  <a:cubicBezTo>
                    <a:pt x="244" y="490"/>
                    <a:pt x="247" y="494"/>
                    <a:pt x="250" y="495"/>
                  </a:cubicBezTo>
                  <a:cubicBezTo>
                    <a:pt x="266" y="502"/>
                    <a:pt x="304" y="502"/>
                    <a:pt x="317" y="500"/>
                  </a:cubicBezTo>
                  <a:cubicBezTo>
                    <a:pt x="331" y="497"/>
                    <a:pt x="334" y="479"/>
                    <a:pt x="344" y="473"/>
                  </a:cubicBezTo>
                  <a:cubicBezTo>
                    <a:pt x="349" y="470"/>
                    <a:pt x="353" y="471"/>
                    <a:pt x="358" y="467"/>
                  </a:cubicBezTo>
                  <a:cubicBezTo>
                    <a:pt x="363" y="463"/>
                    <a:pt x="362" y="455"/>
                    <a:pt x="367" y="451"/>
                  </a:cubicBezTo>
                  <a:cubicBezTo>
                    <a:pt x="370" y="448"/>
                    <a:pt x="377" y="448"/>
                    <a:pt x="380" y="444"/>
                  </a:cubicBezTo>
                  <a:cubicBezTo>
                    <a:pt x="385" y="439"/>
                    <a:pt x="396" y="409"/>
                    <a:pt x="395" y="399"/>
                  </a:cubicBezTo>
                  <a:cubicBezTo>
                    <a:pt x="406" y="396"/>
                    <a:pt x="440" y="326"/>
                    <a:pt x="426" y="316"/>
                  </a:cubicBezTo>
                  <a:cubicBezTo>
                    <a:pt x="433" y="310"/>
                    <a:pt x="439" y="300"/>
                    <a:pt x="442" y="292"/>
                  </a:cubicBezTo>
                  <a:cubicBezTo>
                    <a:pt x="444" y="286"/>
                    <a:pt x="445" y="283"/>
                    <a:pt x="445" y="277"/>
                  </a:cubicBezTo>
                  <a:cubicBezTo>
                    <a:pt x="445" y="274"/>
                    <a:pt x="442" y="268"/>
                    <a:pt x="442" y="265"/>
                  </a:cubicBezTo>
                  <a:cubicBezTo>
                    <a:pt x="443" y="256"/>
                    <a:pt x="452" y="250"/>
                    <a:pt x="459" y="243"/>
                  </a:cubicBezTo>
                  <a:cubicBezTo>
                    <a:pt x="468" y="233"/>
                    <a:pt x="468" y="234"/>
                    <a:pt x="467" y="222"/>
                  </a:cubicBezTo>
                  <a:cubicBezTo>
                    <a:pt x="467" y="215"/>
                    <a:pt x="468" y="209"/>
                    <a:pt x="477" y="203"/>
                  </a:cubicBezTo>
                  <a:cubicBezTo>
                    <a:pt x="483" y="198"/>
                    <a:pt x="479" y="204"/>
                    <a:pt x="485" y="199"/>
                  </a:cubicBezTo>
                  <a:cubicBezTo>
                    <a:pt x="492" y="194"/>
                    <a:pt x="483" y="175"/>
                    <a:pt x="474" y="164"/>
                  </a:cubicBezTo>
                  <a:cubicBezTo>
                    <a:pt x="473" y="150"/>
                    <a:pt x="456" y="156"/>
                    <a:pt x="455" y="151"/>
                  </a:cubicBezTo>
                  <a:cubicBezTo>
                    <a:pt x="452" y="141"/>
                    <a:pt x="465" y="133"/>
                    <a:pt x="458" y="127"/>
                  </a:cubicBezTo>
                  <a:cubicBezTo>
                    <a:pt x="458" y="126"/>
                    <a:pt x="470" y="114"/>
                    <a:pt x="465" y="113"/>
                  </a:cubicBezTo>
                  <a:cubicBezTo>
                    <a:pt x="460" y="111"/>
                    <a:pt x="469" y="110"/>
                    <a:pt x="466" y="112"/>
                  </a:cubicBezTo>
                  <a:cubicBezTo>
                    <a:pt x="465" y="101"/>
                    <a:pt x="454" y="106"/>
                    <a:pt x="446" y="97"/>
                  </a:cubicBezTo>
                  <a:cubicBezTo>
                    <a:pt x="440" y="92"/>
                    <a:pt x="442" y="78"/>
                    <a:pt x="447" y="68"/>
                  </a:cubicBezTo>
                  <a:cubicBezTo>
                    <a:pt x="443" y="68"/>
                    <a:pt x="437" y="54"/>
                    <a:pt x="431" y="51"/>
                  </a:cubicBezTo>
                  <a:cubicBezTo>
                    <a:pt x="424" y="46"/>
                    <a:pt x="415" y="38"/>
                    <a:pt x="407" y="36"/>
                  </a:cubicBezTo>
                  <a:cubicBezTo>
                    <a:pt x="403" y="34"/>
                    <a:pt x="397" y="36"/>
                    <a:pt x="392" y="36"/>
                  </a:cubicBezTo>
                  <a:cubicBezTo>
                    <a:pt x="384" y="35"/>
                    <a:pt x="386" y="36"/>
                    <a:pt x="379" y="32"/>
                  </a:cubicBezTo>
                  <a:cubicBezTo>
                    <a:pt x="369" y="27"/>
                    <a:pt x="365" y="21"/>
                    <a:pt x="353" y="21"/>
                  </a:cubicBezTo>
                  <a:cubicBezTo>
                    <a:pt x="342" y="20"/>
                    <a:pt x="331" y="25"/>
                    <a:pt x="322" y="23"/>
                  </a:cubicBezTo>
                  <a:cubicBezTo>
                    <a:pt x="310" y="20"/>
                    <a:pt x="301" y="12"/>
                    <a:pt x="288" y="14"/>
                  </a:cubicBezTo>
                  <a:cubicBezTo>
                    <a:pt x="275" y="16"/>
                    <a:pt x="273" y="19"/>
                    <a:pt x="260" y="14"/>
                  </a:cubicBezTo>
                  <a:cubicBezTo>
                    <a:pt x="253" y="12"/>
                    <a:pt x="243" y="7"/>
                    <a:pt x="236" y="11"/>
                  </a:cubicBezTo>
                  <a:cubicBezTo>
                    <a:pt x="233" y="13"/>
                    <a:pt x="232" y="20"/>
                    <a:pt x="231" y="23"/>
                  </a:cubicBezTo>
                  <a:close/>
                </a:path>
              </a:pathLst>
            </a:custGeom>
            <a:solidFill>
              <a:srgbClr val="EF89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49" name="Freeform 67">
              <a:extLst>
                <a:ext uri="{FF2B5EF4-FFF2-40B4-BE49-F238E27FC236}">
                  <a16:creationId xmlns:a16="http://schemas.microsoft.com/office/drawing/2014/main" id="{6FA763F3-65F2-40FF-BFE4-BE18B37DD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1758"/>
              <a:ext cx="97" cy="499"/>
            </a:xfrm>
            <a:custGeom>
              <a:avLst/>
              <a:gdLst>
                <a:gd name="T0" fmla="*/ 112 w 45"/>
                <a:gd name="T1" fmla="*/ 0 h 215"/>
                <a:gd name="T2" fmla="*/ 442 w 45"/>
                <a:gd name="T3" fmla="*/ 114 h 215"/>
                <a:gd name="T4" fmla="*/ 362 w 45"/>
                <a:gd name="T5" fmla="*/ 587 h 215"/>
                <a:gd name="T6" fmla="*/ 250 w 45"/>
                <a:gd name="T7" fmla="*/ 1314 h 215"/>
                <a:gd name="T8" fmla="*/ 149 w 45"/>
                <a:gd name="T9" fmla="*/ 2052 h 215"/>
                <a:gd name="T10" fmla="*/ 101 w 45"/>
                <a:gd name="T11" fmla="*/ 2688 h 215"/>
                <a:gd name="T12" fmla="*/ 52 w 45"/>
                <a:gd name="T13" fmla="*/ 1987 h 215"/>
                <a:gd name="T14" fmla="*/ 129 w 45"/>
                <a:gd name="T15" fmla="*/ 1089 h 215"/>
                <a:gd name="T16" fmla="*/ 129 w 45"/>
                <a:gd name="T17" fmla="*/ 12 h 2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15">
                  <a:moveTo>
                    <a:pt x="11" y="0"/>
                  </a:moveTo>
                  <a:cubicBezTo>
                    <a:pt x="22" y="14"/>
                    <a:pt x="31" y="12"/>
                    <a:pt x="44" y="9"/>
                  </a:cubicBezTo>
                  <a:cubicBezTo>
                    <a:pt x="45" y="20"/>
                    <a:pt x="38" y="36"/>
                    <a:pt x="36" y="47"/>
                  </a:cubicBezTo>
                  <a:cubicBezTo>
                    <a:pt x="32" y="66"/>
                    <a:pt x="28" y="86"/>
                    <a:pt x="25" y="105"/>
                  </a:cubicBezTo>
                  <a:cubicBezTo>
                    <a:pt x="21" y="125"/>
                    <a:pt x="17" y="144"/>
                    <a:pt x="15" y="164"/>
                  </a:cubicBezTo>
                  <a:cubicBezTo>
                    <a:pt x="14" y="181"/>
                    <a:pt x="14" y="198"/>
                    <a:pt x="10" y="215"/>
                  </a:cubicBezTo>
                  <a:cubicBezTo>
                    <a:pt x="0" y="207"/>
                    <a:pt x="6" y="171"/>
                    <a:pt x="5" y="159"/>
                  </a:cubicBezTo>
                  <a:cubicBezTo>
                    <a:pt x="5" y="135"/>
                    <a:pt x="9" y="111"/>
                    <a:pt x="13" y="87"/>
                  </a:cubicBezTo>
                  <a:cubicBezTo>
                    <a:pt x="16" y="63"/>
                    <a:pt x="26" y="24"/>
                    <a:pt x="13" y="1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0" name="Freeform 68">
              <a:extLst>
                <a:ext uri="{FF2B5EF4-FFF2-40B4-BE49-F238E27FC236}">
                  <a16:creationId xmlns:a16="http://schemas.microsoft.com/office/drawing/2014/main" id="{3A1667D3-DCEE-41EB-A2C6-A4AD97651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3"/>
              <a:ext cx="105" cy="535"/>
            </a:xfrm>
            <a:custGeom>
              <a:avLst/>
              <a:gdLst>
                <a:gd name="T0" fmla="*/ 201 w 48"/>
                <a:gd name="T1" fmla="*/ 0 h 231"/>
                <a:gd name="T2" fmla="*/ 451 w 48"/>
                <a:gd name="T3" fmla="*/ 86 h 231"/>
                <a:gd name="T4" fmla="*/ 387 w 48"/>
                <a:gd name="T5" fmla="*/ 584 h 231"/>
                <a:gd name="T6" fmla="*/ 210 w 48"/>
                <a:gd name="T7" fmla="*/ 1341 h 231"/>
                <a:gd name="T8" fmla="*/ 116 w 48"/>
                <a:gd name="T9" fmla="*/ 2226 h 231"/>
                <a:gd name="T10" fmla="*/ 53 w 48"/>
                <a:gd name="T11" fmla="*/ 2870 h 231"/>
                <a:gd name="T12" fmla="*/ 53 w 48"/>
                <a:gd name="T13" fmla="*/ 1936 h 231"/>
                <a:gd name="T14" fmla="*/ 149 w 48"/>
                <a:gd name="T15" fmla="*/ 1105 h 231"/>
                <a:gd name="T16" fmla="*/ 210 w 48"/>
                <a:gd name="T17" fmla="*/ 37 h 2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231">
                  <a:moveTo>
                    <a:pt x="19" y="0"/>
                  </a:moveTo>
                  <a:cubicBezTo>
                    <a:pt x="23" y="8"/>
                    <a:pt x="38" y="24"/>
                    <a:pt x="43" y="7"/>
                  </a:cubicBezTo>
                  <a:cubicBezTo>
                    <a:pt x="48" y="14"/>
                    <a:pt x="39" y="39"/>
                    <a:pt x="37" y="47"/>
                  </a:cubicBezTo>
                  <a:cubicBezTo>
                    <a:pt x="32" y="68"/>
                    <a:pt x="25" y="87"/>
                    <a:pt x="20" y="108"/>
                  </a:cubicBezTo>
                  <a:cubicBezTo>
                    <a:pt x="15" y="132"/>
                    <a:pt x="13" y="155"/>
                    <a:pt x="11" y="179"/>
                  </a:cubicBezTo>
                  <a:cubicBezTo>
                    <a:pt x="10" y="194"/>
                    <a:pt x="13" y="219"/>
                    <a:pt x="5" y="231"/>
                  </a:cubicBezTo>
                  <a:cubicBezTo>
                    <a:pt x="0" y="209"/>
                    <a:pt x="4" y="179"/>
                    <a:pt x="5" y="156"/>
                  </a:cubicBezTo>
                  <a:cubicBezTo>
                    <a:pt x="6" y="133"/>
                    <a:pt x="11" y="111"/>
                    <a:pt x="14" y="89"/>
                  </a:cubicBezTo>
                  <a:cubicBezTo>
                    <a:pt x="19" y="61"/>
                    <a:pt x="20" y="31"/>
                    <a:pt x="20" y="3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1" name="Freeform 69">
              <a:extLst>
                <a:ext uri="{FF2B5EF4-FFF2-40B4-BE49-F238E27FC236}">
                  <a16:creationId xmlns:a16="http://schemas.microsoft.com/office/drawing/2014/main" id="{015AB245-07B4-46E2-B9D4-5FEB7131F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546"/>
              <a:ext cx="61" cy="166"/>
            </a:xfrm>
            <a:custGeom>
              <a:avLst/>
              <a:gdLst>
                <a:gd name="T0" fmla="*/ 0 w 28"/>
                <a:gd name="T1" fmla="*/ 842 h 71"/>
                <a:gd name="T2" fmla="*/ 166 w 28"/>
                <a:gd name="T3" fmla="*/ 755 h 71"/>
                <a:gd name="T4" fmla="*/ 270 w 28"/>
                <a:gd name="T5" fmla="*/ 907 h 71"/>
                <a:gd name="T6" fmla="*/ 209 w 28"/>
                <a:gd name="T7" fmla="*/ 486 h 71"/>
                <a:gd name="T8" fmla="*/ 209 w 28"/>
                <a:gd name="T9" fmla="*/ 0 h 71"/>
                <a:gd name="T10" fmla="*/ 96 w 28"/>
                <a:gd name="T11" fmla="*/ 498 h 71"/>
                <a:gd name="T12" fmla="*/ 20 w 28"/>
                <a:gd name="T13" fmla="*/ 793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71">
                  <a:moveTo>
                    <a:pt x="0" y="66"/>
                  </a:moveTo>
                  <a:cubicBezTo>
                    <a:pt x="5" y="64"/>
                    <a:pt x="8" y="56"/>
                    <a:pt x="16" y="59"/>
                  </a:cubicBezTo>
                  <a:cubicBezTo>
                    <a:pt x="22" y="61"/>
                    <a:pt x="21" y="70"/>
                    <a:pt x="26" y="71"/>
                  </a:cubicBezTo>
                  <a:cubicBezTo>
                    <a:pt x="28" y="61"/>
                    <a:pt x="20" y="48"/>
                    <a:pt x="20" y="38"/>
                  </a:cubicBezTo>
                  <a:cubicBezTo>
                    <a:pt x="19" y="25"/>
                    <a:pt x="21" y="13"/>
                    <a:pt x="20" y="0"/>
                  </a:cubicBezTo>
                  <a:cubicBezTo>
                    <a:pt x="13" y="10"/>
                    <a:pt x="13" y="27"/>
                    <a:pt x="9" y="39"/>
                  </a:cubicBezTo>
                  <a:cubicBezTo>
                    <a:pt x="7" y="46"/>
                    <a:pt x="3" y="54"/>
                    <a:pt x="2" y="62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2" name="Freeform 70">
              <a:extLst>
                <a:ext uri="{FF2B5EF4-FFF2-40B4-BE49-F238E27FC236}">
                  <a16:creationId xmlns:a16="http://schemas.microsoft.com/office/drawing/2014/main" id="{7EDF3606-E6F7-4EF7-BFEB-25C3EB3AA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1911"/>
              <a:ext cx="105" cy="747"/>
            </a:xfrm>
            <a:custGeom>
              <a:avLst/>
              <a:gdLst>
                <a:gd name="T0" fmla="*/ 177 w 48"/>
                <a:gd name="T1" fmla="*/ 4020 h 322"/>
                <a:gd name="T2" fmla="*/ 492 w 48"/>
                <a:gd name="T3" fmla="*/ 3832 h 322"/>
                <a:gd name="T4" fmla="*/ 387 w 48"/>
                <a:gd name="T5" fmla="*/ 3034 h 322"/>
                <a:gd name="T6" fmla="*/ 273 w 48"/>
                <a:gd name="T7" fmla="*/ 2109 h 322"/>
                <a:gd name="T8" fmla="*/ 168 w 48"/>
                <a:gd name="T9" fmla="*/ 1097 h 322"/>
                <a:gd name="T10" fmla="*/ 85 w 48"/>
                <a:gd name="T11" fmla="*/ 0 h 322"/>
                <a:gd name="T12" fmla="*/ 96 w 48"/>
                <a:gd name="T13" fmla="*/ 612 h 322"/>
                <a:gd name="T14" fmla="*/ 158 w 48"/>
                <a:gd name="T15" fmla="*/ 1362 h 322"/>
                <a:gd name="T16" fmla="*/ 177 w 48"/>
                <a:gd name="T17" fmla="*/ 2545 h 322"/>
                <a:gd name="T18" fmla="*/ 149 w 48"/>
                <a:gd name="T19" fmla="*/ 3918 h 3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322">
                  <a:moveTo>
                    <a:pt x="17" y="322"/>
                  </a:moveTo>
                  <a:cubicBezTo>
                    <a:pt x="18" y="306"/>
                    <a:pt x="35" y="297"/>
                    <a:pt x="47" y="307"/>
                  </a:cubicBezTo>
                  <a:cubicBezTo>
                    <a:pt x="48" y="284"/>
                    <a:pt x="41" y="264"/>
                    <a:pt x="37" y="243"/>
                  </a:cubicBezTo>
                  <a:cubicBezTo>
                    <a:pt x="32" y="218"/>
                    <a:pt x="28" y="194"/>
                    <a:pt x="26" y="169"/>
                  </a:cubicBezTo>
                  <a:cubicBezTo>
                    <a:pt x="24" y="142"/>
                    <a:pt x="17" y="115"/>
                    <a:pt x="16" y="88"/>
                  </a:cubicBezTo>
                  <a:cubicBezTo>
                    <a:pt x="15" y="59"/>
                    <a:pt x="12" y="29"/>
                    <a:pt x="8" y="0"/>
                  </a:cubicBezTo>
                  <a:cubicBezTo>
                    <a:pt x="0" y="11"/>
                    <a:pt x="7" y="36"/>
                    <a:pt x="9" y="49"/>
                  </a:cubicBezTo>
                  <a:cubicBezTo>
                    <a:pt x="11" y="69"/>
                    <a:pt x="13" y="89"/>
                    <a:pt x="15" y="109"/>
                  </a:cubicBezTo>
                  <a:cubicBezTo>
                    <a:pt x="17" y="141"/>
                    <a:pt x="17" y="173"/>
                    <a:pt x="17" y="204"/>
                  </a:cubicBezTo>
                  <a:cubicBezTo>
                    <a:pt x="17" y="241"/>
                    <a:pt x="14" y="278"/>
                    <a:pt x="14" y="314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3" name="Freeform 71">
              <a:extLst>
                <a:ext uri="{FF2B5EF4-FFF2-40B4-BE49-F238E27FC236}">
                  <a16:creationId xmlns:a16="http://schemas.microsoft.com/office/drawing/2014/main" id="{B4D125A3-BAF9-443C-8A1D-C3E50AE2A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4" y="2101"/>
              <a:ext cx="65" cy="534"/>
            </a:xfrm>
            <a:custGeom>
              <a:avLst/>
              <a:gdLst>
                <a:gd name="T0" fmla="*/ 0 w 30"/>
                <a:gd name="T1" fmla="*/ 2879 h 230"/>
                <a:gd name="T2" fmla="*/ 253 w 30"/>
                <a:gd name="T3" fmla="*/ 2842 h 230"/>
                <a:gd name="T4" fmla="*/ 225 w 30"/>
                <a:gd name="T5" fmla="*/ 2227 h 230"/>
                <a:gd name="T6" fmla="*/ 141 w 30"/>
                <a:gd name="T7" fmla="*/ 1374 h 230"/>
                <a:gd name="T8" fmla="*/ 93 w 30"/>
                <a:gd name="T9" fmla="*/ 0 h 230"/>
                <a:gd name="T10" fmla="*/ 61 w 30"/>
                <a:gd name="T11" fmla="*/ 501 h 230"/>
                <a:gd name="T12" fmla="*/ 93 w 30"/>
                <a:gd name="T13" fmla="*/ 1138 h 230"/>
                <a:gd name="T14" fmla="*/ 104 w 30"/>
                <a:gd name="T15" fmla="*/ 2015 h 230"/>
                <a:gd name="T16" fmla="*/ 61 w 30"/>
                <a:gd name="T17" fmla="*/ 2540 h 230"/>
                <a:gd name="T18" fmla="*/ 33 w 30"/>
                <a:gd name="T19" fmla="*/ 2842 h 2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230">
                  <a:moveTo>
                    <a:pt x="0" y="230"/>
                  </a:moveTo>
                  <a:cubicBezTo>
                    <a:pt x="7" y="218"/>
                    <a:pt x="14" y="223"/>
                    <a:pt x="25" y="227"/>
                  </a:cubicBezTo>
                  <a:cubicBezTo>
                    <a:pt x="30" y="213"/>
                    <a:pt x="24" y="193"/>
                    <a:pt x="22" y="178"/>
                  </a:cubicBezTo>
                  <a:cubicBezTo>
                    <a:pt x="19" y="156"/>
                    <a:pt x="16" y="133"/>
                    <a:pt x="14" y="110"/>
                  </a:cubicBezTo>
                  <a:cubicBezTo>
                    <a:pt x="11" y="74"/>
                    <a:pt x="11" y="37"/>
                    <a:pt x="9" y="0"/>
                  </a:cubicBezTo>
                  <a:cubicBezTo>
                    <a:pt x="4" y="10"/>
                    <a:pt x="6" y="28"/>
                    <a:pt x="6" y="40"/>
                  </a:cubicBezTo>
                  <a:cubicBezTo>
                    <a:pt x="6" y="57"/>
                    <a:pt x="7" y="74"/>
                    <a:pt x="9" y="91"/>
                  </a:cubicBezTo>
                  <a:cubicBezTo>
                    <a:pt x="11" y="113"/>
                    <a:pt x="13" y="138"/>
                    <a:pt x="10" y="161"/>
                  </a:cubicBezTo>
                  <a:cubicBezTo>
                    <a:pt x="7" y="175"/>
                    <a:pt x="7" y="188"/>
                    <a:pt x="6" y="203"/>
                  </a:cubicBezTo>
                  <a:cubicBezTo>
                    <a:pt x="5" y="211"/>
                    <a:pt x="2" y="219"/>
                    <a:pt x="3" y="227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4" name="Freeform 72">
              <a:extLst>
                <a:ext uri="{FF2B5EF4-FFF2-40B4-BE49-F238E27FC236}">
                  <a16:creationId xmlns:a16="http://schemas.microsoft.com/office/drawing/2014/main" id="{A9A389B5-6B61-4D4A-994C-AC5D957E0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" y="2468"/>
              <a:ext cx="58" cy="127"/>
            </a:xfrm>
            <a:custGeom>
              <a:avLst/>
              <a:gdLst>
                <a:gd name="T0" fmla="*/ 0 w 27"/>
                <a:gd name="T1" fmla="*/ 614 h 55"/>
                <a:gd name="T2" fmla="*/ 217 w 27"/>
                <a:gd name="T3" fmla="*/ 677 h 55"/>
                <a:gd name="T4" fmla="*/ 148 w 27"/>
                <a:gd name="T5" fmla="*/ 0 h 55"/>
                <a:gd name="T6" fmla="*/ 41 w 27"/>
                <a:gd name="T7" fmla="*/ 582 h 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5">
                  <a:moveTo>
                    <a:pt x="0" y="50"/>
                  </a:moveTo>
                  <a:cubicBezTo>
                    <a:pt x="7" y="46"/>
                    <a:pt x="18" y="45"/>
                    <a:pt x="22" y="55"/>
                  </a:cubicBezTo>
                  <a:cubicBezTo>
                    <a:pt x="27" y="50"/>
                    <a:pt x="16" y="10"/>
                    <a:pt x="15" y="0"/>
                  </a:cubicBezTo>
                  <a:cubicBezTo>
                    <a:pt x="16" y="18"/>
                    <a:pt x="6" y="31"/>
                    <a:pt x="4" y="47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5" name="Freeform 73">
              <a:extLst>
                <a:ext uri="{FF2B5EF4-FFF2-40B4-BE49-F238E27FC236}">
                  <a16:creationId xmlns:a16="http://schemas.microsoft.com/office/drawing/2014/main" id="{D5D032EC-A76C-42B2-82B8-70F94C690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1802"/>
              <a:ext cx="87" cy="570"/>
            </a:xfrm>
            <a:custGeom>
              <a:avLst/>
              <a:gdLst>
                <a:gd name="T0" fmla="*/ 0 w 40"/>
                <a:gd name="T1" fmla="*/ 49 h 246"/>
                <a:gd name="T2" fmla="*/ 217 w 40"/>
                <a:gd name="T3" fmla="*/ 0 h 246"/>
                <a:gd name="T4" fmla="*/ 270 w 40"/>
                <a:gd name="T5" fmla="*/ 558 h 246"/>
                <a:gd name="T6" fmla="*/ 270 w 40"/>
                <a:gd name="T7" fmla="*/ 1615 h 246"/>
                <a:gd name="T8" fmla="*/ 394 w 40"/>
                <a:gd name="T9" fmla="*/ 3061 h 246"/>
                <a:gd name="T10" fmla="*/ 237 w 40"/>
                <a:gd name="T11" fmla="*/ 2164 h 246"/>
                <a:gd name="T12" fmla="*/ 133 w 40"/>
                <a:gd name="T13" fmla="*/ 1256 h 246"/>
                <a:gd name="T14" fmla="*/ 0 w 40"/>
                <a:gd name="T15" fmla="*/ 49 h 2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246">
                  <a:moveTo>
                    <a:pt x="0" y="4"/>
                  </a:moveTo>
                  <a:cubicBezTo>
                    <a:pt x="9" y="11"/>
                    <a:pt x="14" y="13"/>
                    <a:pt x="21" y="0"/>
                  </a:cubicBezTo>
                  <a:cubicBezTo>
                    <a:pt x="21" y="24"/>
                    <a:pt x="26" y="35"/>
                    <a:pt x="26" y="45"/>
                  </a:cubicBezTo>
                  <a:cubicBezTo>
                    <a:pt x="26" y="74"/>
                    <a:pt x="26" y="102"/>
                    <a:pt x="26" y="130"/>
                  </a:cubicBezTo>
                  <a:cubicBezTo>
                    <a:pt x="26" y="169"/>
                    <a:pt x="40" y="208"/>
                    <a:pt x="38" y="246"/>
                  </a:cubicBezTo>
                  <a:cubicBezTo>
                    <a:pt x="35" y="223"/>
                    <a:pt x="26" y="198"/>
                    <a:pt x="23" y="174"/>
                  </a:cubicBezTo>
                  <a:cubicBezTo>
                    <a:pt x="19" y="150"/>
                    <a:pt x="16" y="125"/>
                    <a:pt x="13" y="101"/>
                  </a:cubicBezTo>
                  <a:cubicBezTo>
                    <a:pt x="8" y="69"/>
                    <a:pt x="0" y="35"/>
                    <a:pt x="0" y="4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6" name="Freeform 74">
              <a:extLst>
                <a:ext uri="{FF2B5EF4-FFF2-40B4-BE49-F238E27FC236}">
                  <a16:creationId xmlns:a16="http://schemas.microsoft.com/office/drawing/2014/main" id="{08AFE03E-4AC3-451F-844F-BA2E9E865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472"/>
              <a:ext cx="74" cy="274"/>
            </a:xfrm>
            <a:custGeom>
              <a:avLst/>
              <a:gdLst>
                <a:gd name="T0" fmla="*/ 0 w 34"/>
                <a:gd name="T1" fmla="*/ 1477 h 118"/>
                <a:gd name="T2" fmla="*/ 331 w 34"/>
                <a:gd name="T3" fmla="*/ 1403 h 118"/>
                <a:gd name="T4" fmla="*/ 209 w 34"/>
                <a:gd name="T5" fmla="*/ 599 h 118"/>
                <a:gd name="T6" fmla="*/ 61 w 34"/>
                <a:gd name="T7" fmla="*/ 0 h 118"/>
                <a:gd name="T8" fmla="*/ 0 w 34"/>
                <a:gd name="T9" fmla="*/ 144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118">
                  <a:moveTo>
                    <a:pt x="0" y="118"/>
                  </a:moveTo>
                  <a:cubicBezTo>
                    <a:pt x="18" y="80"/>
                    <a:pt x="24" y="109"/>
                    <a:pt x="32" y="112"/>
                  </a:cubicBezTo>
                  <a:cubicBezTo>
                    <a:pt x="34" y="96"/>
                    <a:pt x="22" y="64"/>
                    <a:pt x="20" y="48"/>
                  </a:cubicBezTo>
                  <a:cubicBezTo>
                    <a:pt x="18" y="33"/>
                    <a:pt x="6" y="16"/>
                    <a:pt x="6" y="0"/>
                  </a:cubicBezTo>
                  <a:cubicBezTo>
                    <a:pt x="6" y="32"/>
                    <a:pt x="0" y="84"/>
                    <a:pt x="0" y="115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7" name="Freeform 75">
              <a:extLst>
                <a:ext uri="{FF2B5EF4-FFF2-40B4-BE49-F238E27FC236}">
                  <a16:creationId xmlns:a16="http://schemas.microsoft.com/office/drawing/2014/main" id="{B4A2FFB3-78BD-4F9D-9794-C97A452AB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1967"/>
              <a:ext cx="141" cy="812"/>
            </a:xfrm>
            <a:custGeom>
              <a:avLst/>
              <a:gdLst>
                <a:gd name="T0" fmla="*/ 0 w 65"/>
                <a:gd name="T1" fmla="*/ 4343 h 350"/>
                <a:gd name="T2" fmla="*/ 584 w 65"/>
                <a:gd name="T3" fmla="*/ 4371 h 350"/>
                <a:gd name="T4" fmla="*/ 325 w 65"/>
                <a:gd name="T5" fmla="*/ 3160 h 350"/>
                <a:gd name="T6" fmla="*/ 234 w 65"/>
                <a:gd name="T7" fmla="*/ 1701 h 350"/>
                <a:gd name="T8" fmla="*/ 262 w 65"/>
                <a:gd name="T9" fmla="*/ 501 h 350"/>
                <a:gd name="T10" fmla="*/ 132 w 65"/>
                <a:gd name="T11" fmla="*/ 0 h 350"/>
                <a:gd name="T12" fmla="*/ 72 w 65"/>
                <a:gd name="T13" fmla="*/ 1285 h 350"/>
                <a:gd name="T14" fmla="*/ 20 w 65"/>
                <a:gd name="T15" fmla="*/ 2622 h 350"/>
                <a:gd name="T16" fmla="*/ 0 w 65"/>
                <a:gd name="T17" fmla="*/ 4343 h 3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350">
                  <a:moveTo>
                    <a:pt x="0" y="348"/>
                  </a:moveTo>
                  <a:cubicBezTo>
                    <a:pt x="10" y="317"/>
                    <a:pt x="43" y="339"/>
                    <a:pt x="57" y="350"/>
                  </a:cubicBezTo>
                  <a:cubicBezTo>
                    <a:pt x="65" y="324"/>
                    <a:pt x="37" y="279"/>
                    <a:pt x="32" y="253"/>
                  </a:cubicBezTo>
                  <a:cubicBezTo>
                    <a:pt x="25" y="214"/>
                    <a:pt x="22" y="176"/>
                    <a:pt x="23" y="136"/>
                  </a:cubicBezTo>
                  <a:cubicBezTo>
                    <a:pt x="24" y="104"/>
                    <a:pt x="28" y="72"/>
                    <a:pt x="26" y="40"/>
                  </a:cubicBezTo>
                  <a:cubicBezTo>
                    <a:pt x="25" y="25"/>
                    <a:pt x="27" y="7"/>
                    <a:pt x="13" y="0"/>
                  </a:cubicBezTo>
                  <a:cubicBezTo>
                    <a:pt x="0" y="29"/>
                    <a:pt x="7" y="72"/>
                    <a:pt x="7" y="103"/>
                  </a:cubicBezTo>
                  <a:cubicBezTo>
                    <a:pt x="7" y="137"/>
                    <a:pt x="1" y="176"/>
                    <a:pt x="2" y="210"/>
                  </a:cubicBezTo>
                  <a:cubicBezTo>
                    <a:pt x="4" y="249"/>
                    <a:pt x="5" y="309"/>
                    <a:pt x="0" y="348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8" name="Freeform 76">
              <a:extLst>
                <a:ext uri="{FF2B5EF4-FFF2-40B4-BE49-F238E27FC236}">
                  <a16:creationId xmlns:a16="http://schemas.microsoft.com/office/drawing/2014/main" id="{EF6F18CB-9877-496E-86ED-1793843F3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7" y="1825"/>
              <a:ext cx="68" cy="220"/>
            </a:xfrm>
            <a:custGeom>
              <a:avLst/>
              <a:gdLst>
                <a:gd name="T0" fmla="*/ 9 w 31"/>
                <a:gd name="T1" fmla="*/ 12 h 95"/>
                <a:gd name="T2" fmla="*/ 230 w 31"/>
                <a:gd name="T3" fmla="*/ 0 h 95"/>
                <a:gd name="T4" fmla="*/ 283 w 31"/>
                <a:gd name="T5" fmla="*/ 1179 h 95"/>
                <a:gd name="T6" fmla="*/ 149 w 31"/>
                <a:gd name="T7" fmla="*/ 472 h 95"/>
                <a:gd name="T8" fmla="*/ 20 w 31"/>
                <a:gd name="T9" fmla="*/ 28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95">
                  <a:moveTo>
                    <a:pt x="1" y="1"/>
                  </a:moveTo>
                  <a:cubicBezTo>
                    <a:pt x="10" y="8"/>
                    <a:pt x="15" y="5"/>
                    <a:pt x="22" y="0"/>
                  </a:cubicBezTo>
                  <a:cubicBezTo>
                    <a:pt x="31" y="24"/>
                    <a:pt x="27" y="69"/>
                    <a:pt x="27" y="95"/>
                  </a:cubicBezTo>
                  <a:cubicBezTo>
                    <a:pt x="20" y="77"/>
                    <a:pt x="16" y="57"/>
                    <a:pt x="14" y="38"/>
                  </a:cubicBezTo>
                  <a:cubicBezTo>
                    <a:pt x="13" y="26"/>
                    <a:pt x="0" y="11"/>
                    <a:pt x="2" y="2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59" name="Freeform 77">
              <a:extLst>
                <a:ext uri="{FF2B5EF4-FFF2-40B4-BE49-F238E27FC236}">
                  <a16:creationId xmlns:a16="http://schemas.microsoft.com/office/drawing/2014/main" id="{4777A099-1E30-43E7-BD26-E1FD9FC7A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654"/>
              <a:ext cx="354" cy="463"/>
            </a:xfrm>
            <a:custGeom>
              <a:avLst/>
              <a:gdLst>
                <a:gd name="T0" fmla="*/ 104 w 163"/>
                <a:gd name="T1" fmla="*/ 113 h 200"/>
                <a:gd name="T2" fmla="*/ 1006 w 163"/>
                <a:gd name="T3" fmla="*/ 150 h 200"/>
                <a:gd name="T4" fmla="*/ 1557 w 163"/>
                <a:gd name="T5" fmla="*/ 623 h 200"/>
                <a:gd name="T6" fmla="*/ 1638 w 163"/>
                <a:gd name="T7" fmla="*/ 1614 h 200"/>
                <a:gd name="T8" fmla="*/ 1566 w 163"/>
                <a:gd name="T9" fmla="*/ 2046 h 200"/>
                <a:gd name="T10" fmla="*/ 1494 w 163"/>
                <a:gd name="T11" fmla="*/ 2482 h 200"/>
                <a:gd name="T12" fmla="*/ 1344 w 163"/>
                <a:gd name="T13" fmla="*/ 1442 h 200"/>
                <a:gd name="T14" fmla="*/ 612 w 163"/>
                <a:gd name="T15" fmla="*/ 970 h 200"/>
                <a:gd name="T16" fmla="*/ 72 w 163"/>
                <a:gd name="T17" fmla="*/ 917 h 200"/>
                <a:gd name="T18" fmla="*/ 61 w 163"/>
                <a:gd name="T19" fmla="*/ 150 h 2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3" h="200">
                  <a:moveTo>
                    <a:pt x="10" y="9"/>
                  </a:moveTo>
                  <a:cubicBezTo>
                    <a:pt x="33" y="0"/>
                    <a:pt x="74" y="7"/>
                    <a:pt x="98" y="12"/>
                  </a:cubicBezTo>
                  <a:cubicBezTo>
                    <a:pt x="119" y="16"/>
                    <a:pt x="143" y="29"/>
                    <a:pt x="152" y="50"/>
                  </a:cubicBezTo>
                  <a:cubicBezTo>
                    <a:pt x="161" y="72"/>
                    <a:pt x="163" y="106"/>
                    <a:pt x="160" y="130"/>
                  </a:cubicBezTo>
                  <a:cubicBezTo>
                    <a:pt x="158" y="141"/>
                    <a:pt x="155" y="153"/>
                    <a:pt x="153" y="165"/>
                  </a:cubicBezTo>
                  <a:cubicBezTo>
                    <a:pt x="151" y="175"/>
                    <a:pt x="153" y="193"/>
                    <a:pt x="146" y="200"/>
                  </a:cubicBezTo>
                  <a:cubicBezTo>
                    <a:pt x="133" y="176"/>
                    <a:pt x="143" y="142"/>
                    <a:pt x="131" y="116"/>
                  </a:cubicBezTo>
                  <a:cubicBezTo>
                    <a:pt x="120" y="92"/>
                    <a:pt x="86" y="78"/>
                    <a:pt x="60" y="78"/>
                  </a:cubicBezTo>
                  <a:cubicBezTo>
                    <a:pt x="43" y="77"/>
                    <a:pt x="16" y="94"/>
                    <a:pt x="7" y="74"/>
                  </a:cubicBezTo>
                  <a:cubicBezTo>
                    <a:pt x="0" y="58"/>
                    <a:pt x="6" y="29"/>
                    <a:pt x="6" y="1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0" name="Freeform 78">
              <a:extLst>
                <a:ext uri="{FF2B5EF4-FFF2-40B4-BE49-F238E27FC236}">
                  <a16:creationId xmlns:a16="http://schemas.microsoft.com/office/drawing/2014/main" id="{ADA661C8-42A3-481C-A489-CD00EEDAF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1676"/>
              <a:ext cx="313" cy="1116"/>
            </a:xfrm>
            <a:custGeom>
              <a:avLst/>
              <a:gdLst>
                <a:gd name="T0" fmla="*/ 1445 w 144"/>
                <a:gd name="T1" fmla="*/ 123 h 481"/>
                <a:gd name="T2" fmla="*/ 700 w 144"/>
                <a:gd name="T3" fmla="*/ 473 h 481"/>
                <a:gd name="T4" fmla="*/ 350 w 144"/>
                <a:gd name="T5" fmla="*/ 1863 h 481"/>
                <a:gd name="T6" fmla="*/ 174 w 144"/>
                <a:gd name="T7" fmla="*/ 3322 h 481"/>
                <a:gd name="T8" fmla="*/ 80 w 144"/>
                <a:gd name="T9" fmla="*/ 4995 h 481"/>
                <a:gd name="T10" fmla="*/ 850 w 144"/>
                <a:gd name="T11" fmla="*/ 6007 h 481"/>
                <a:gd name="T12" fmla="*/ 656 w 144"/>
                <a:gd name="T13" fmla="*/ 5496 h 481"/>
                <a:gd name="T14" fmla="*/ 524 w 144"/>
                <a:gd name="T15" fmla="*/ 4710 h 481"/>
                <a:gd name="T16" fmla="*/ 515 w 144"/>
                <a:gd name="T17" fmla="*/ 2508 h 481"/>
                <a:gd name="T18" fmla="*/ 913 w 144"/>
                <a:gd name="T19" fmla="*/ 624 h 481"/>
                <a:gd name="T20" fmla="*/ 1478 w 144"/>
                <a:gd name="T21" fmla="*/ 86 h 4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4" h="481">
                  <a:moveTo>
                    <a:pt x="141" y="10"/>
                  </a:moveTo>
                  <a:cubicBezTo>
                    <a:pt x="114" y="0"/>
                    <a:pt x="85" y="19"/>
                    <a:pt x="68" y="38"/>
                  </a:cubicBezTo>
                  <a:cubicBezTo>
                    <a:pt x="43" y="66"/>
                    <a:pt x="43" y="114"/>
                    <a:pt x="34" y="149"/>
                  </a:cubicBezTo>
                  <a:cubicBezTo>
                    <a:pt x="25" y="188"/>
                    <a:pt x="19" y="225"/>
                    <a:pt x="17" y="266"/>
                  </a:cubicBezTo>
                  <a:cubicBezTo>
                    <a:pt x="16" y="310"/>
                    <a:pt x="0" y="357"/>
                    <a:pt x="8" y="400"/>
                  </a:cubicBezTo>
                  <a:cubicBezTo>
                    <a:pt x="14" y="436"/>
                    <a:pt x="49" y="472"/>
                    <a:pt x="83" y="481"/>
                  </a:cubicBezTo>
                  <a:cubicBezTo>
                    <a:pt x="78" y="468"/>
                    <a:pt x="68" y="455"/>
                    <a:pt x="64" y="440"/>
                  </a:cubicBezTo>
                  <a:cubicBezTo>
                    <a:pt x="57" y="420"/>
                    <a:pt x="54" y="398"/>
                    <a:pt x="51" y="377"/>
                  </a:cubicBezTo>
                  <a:cubicBezTo>
                    <a:pt x="44" y="319"/>
                    <a:pt x="44" y="259"/>
                    <a:pt x="50" y="201"/>
                  </a:cubicBezTo>
                  <a:cubicBezTo>
                    <a:pt x="55" y="149"/>
                    <a:pt x="69" y="97"/>
                    <a:pt x="89" y="50"/>
                  </a:cubicBezTo>
                  <a:cubicBezTo>
                    <a:pt x="99" y="29"/>
                    <a:pt x="118" y="3"/>
                    <a:pt x="144" y="7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1" name="Freeform 79">
              <a:extLst>
                <a:ext uri="{FF2B5EF4-FFF2-40B4-BE49-F238E27FC236}">
                  <a16:creationId xmlns:a16="http://schemas.microsoft.com/office/drawing/2014/main" id="{F0F90C13-B728-422E-A7AC-110EBE52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1670"/>
              <a:ext cx="345" cy="1136"/>
            </a:xfrm>
            <a:custGeom>
              <a:avLst/>
              <a:gdLst>
                <a:gd name="T0" fmla="*/ 989 w 159"/>
                <a:gd name="T1" fmla="*/ 162 h 490"/>
                <a:gd name="T2" fmla="*/ 52 w 159"/>
                <a:gd name="T3" fmla="*/ 811 h 490"/>
                <a:gd name="T4" fmla="*/ 165 w 159"/>
                <a:gd name="T5" fmla="*/ 2694 h 490"/>
                <a:gd name="T6" fmla="*/ 378 w 159"/>
                <a:gd name="T7" fmla="*/ 4359 h 490"/>
                <a:gd name="T8" fmla="*/ 490 w 159"/>
                <a:gd name="T9" fmla="*/ 5532 h 490"/>
                <a:gd name="T10" fmla="*/ 1042 w 159"/>
                <a:gd name="T11" fmla="*/ 6079 h 490"/>
                <a:gd name="T12" fmla="*/ 1614 w 159"/>
                <a:gd name="T13" fmla="*/ 5397 h 490"/>
                <a:gd name="T14" fmla="*/ 857 w 159"/>
                <a:gd name="T15" fmla="*/ 5235 h 490"/>
                <a:gd name="T16" fmla="*/ 655 w 159"/>
                <a:gd name="T17" fmla="*/ 3913 h 490"/>
                <a:gd name="T18" fmla="*/ 560 w 159"/>
                <a:gd name="T19" fmla="*/ 2580 h 490"/>
                <a:gd name="T20" fmla="*/ 523 w 159"/>
                <a:gd name="T21" fmla="*/ 1542 h 490"/>
                <a:gd name="T22" fmla="*/ 508 w 159"/>
                <a:gd name="T23" fmla="*/ 774 h 490"/>
                <a:gd name="T24" fmla="*/ 950 w 159"/>
                <a:gd name="T25" fmla="*/ 151 h 49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9" h="490">
                  <a:moveTo>
                    <a:pt x="97" y="13"/>
                  </a:moveTo>
                  <a:cubicBezTo>
                    <a:pt x="55" y="0"/>
                    <a:pt x="10" y="19"/>
                    <a:pt x="5" y="65"/>
                  </a:cubicBezTo>
                  <a:cubicBezTo>
                    <a:pt x="0" y="114"/>
                    <a:pt x="6" y="168"/>
                    <a:pt x="16" y="216"/>
                  </a:cubicBezTo>
                  <a:cubicBezTo>
                    <a:pt x="25" y="260"/>
                    <a:pt x="30" y="305"/>
                    <a:pt x="37" y="350"/>
                  </a:cubicBezTo>
                  <a:cubicBezTo>
                    <a:pt x="42" y="382"/>
                    <a:pt x="41" y="414"/>
                    <a:pt x="48" y="444"/>
                  </a:cubicBezTo>
                  <a:cubicBezTo>
                    <a:pt x="54" y="466"/>
                    <a:pt x="78" y="486"/>
                    <a:pt x="102" y="488"/>
                  </a:cubicBezTo>
                  <a:cubicBezTo>
                    <a:pt x="126" y="490"/>
                    <a:pt x="159" y="459"/>
                    <a:pt x="158" y="433"/>
                  </a:cubicBezTo>
                  <a:cubicBezTo>
                    <a:pt x="124" y="449"/>
                    <a:pt x="104" y="462"/>
                    <a:pt x="84" y="420"/>
                  </a:cubicBezTo>
                  <a:cubicBezTo>
                    <a:pt x="68" y="389"/>
                    <a:pt x="68" y="348"/>
                    <a:pt x="64" y="314"/>
                  </a:cubicBezTo>
                  <a:cubicBezTo>
                    <a:pt x="60" y="278"/>
                    <a:pt x="59" y="243"/>
                    <a:pt x="55" y="207"/>
                  </a:cubicBezTo>
                  <a:cubicBezTo>
                    <a:pt x="52" y="179"/>
                    <a:pt x="52" y="152"/>
                    <a:pt x="51" y="124"/>
                  </a:cubicBezTo>
                  <a:cubicBezTo>
                    <a:pt x="50" y="103"/>
                    <a:pt x="46" y="83"/>
                    <a:pt x="50" y="62"/>
                  </a:cubicBezTo>
                  <a:cubicBezTo>
                    <a:pt x="52" y="46"/>
                    <a:pt x="73" y="8"/>
                    <a:pt x="93" y="1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2" name="Freeform 80">
              <a:extLst>
                <a:ext uri="{FF2B5EF4-FFF2-40B4-BE49-F238E27FC236}">
                  <a16:creationId xmlns:a16="http://schemas.microsoft.com/office/drawing/2014/main" id="{D9DDDFD5-7F44-43CD-AD9F-E3ECA42F7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1682"/>
              <a:ext cx="424" cy="505"/>
            </a:xfrm>
            <a:custGeom>
              <a:avLst/>
              <a:gdLst>
                <a:gd name="T0" fmla="*/ 0 w 195"/>
                <a:gd name="T1" fmla="*/ 2710 h 218"/>
                <a:gd name="T2" fmla="*/ 43 w 195"/>
                <a:gd name="T3" fmla="*/ 2275 h 218"/>
                <a:gd name="T4" fmla="*/ 174 w 195"/>
                <a:gd name="T5" fmla="*/ 1615 h 218"/>
                <a:gd name="T6" fmla="*/ 1120 w 195"/>
                <a:gd name="T7" fmla="*/ 971 h 218"/>
                <a:gd name="T8" fmla="*/ 1574 w 195"/>
                <a:gd name="T9" fmla="*/ 1117 h 218"/>
                <a:gd name="T10" fmla="*/ 1800 w 195"/>
                <a:gd name="T11" fmla="*/ 1503 h 218"/>
                <a:gd name="T12" fmla="*/ 1996 w 195"/>
                <a:gd name="T13" fmla="*/ 2013 h 218"/>
                <a:gd name="T14" fmla="*/ 1933 w 195"/>
                <a:gd name="T15" fmla="*/ 1594 h 218"/>
                <a:gd name="T16" fmla="*/ 1829 w 195"/>
                <a:gd name="T17" fmla="*/ 1117 h 218"/>
                <a:gd name="T18" fmla="*/ 1594 w 195"/>
                <a:gd name="T19" fmla="*/ 595 h 218"/>
                <a:gd name="T20" fmla="*/ 1357 w 195"/>
                <a:gd name="T21" fmla="*/ 208 h 218"/>
                <a:gd name="T22" fmla="*/ 1224 w 195"/>
                <a:gd name="T23" fmla="*/ 151 h 218"/>
                <a:gd name="T24" fmla="*/ 1068 w 195"/>
                <a:gd name="T25" fmla="*/ 74 h 218"/>
                <a:gd name="T26" fmla="*/ 596 w 195"/>
                <a:gd name="T27" fmla="*/ 114 h 218"/>
                <a:gd name="T28" fmla="*/ 165 w 195"/>
                <a:gd name="T29" fmla="*/ 820 h 218"/>
                <a:gd name="T30" fmla="*/ 52 w 195"/>
                <a:gd name="T31" fmla="*/ 1717 h 2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5" h="218">
                  <a:moveTo>
                    <a:pt x="0" y="218"/>
                  </a:moveTo>
                  <a:cubicBezTo>
                    <a:pt x="0" y="206"/>
                    <a:pt x="2" y="195"/>
                    <a:pt x="4" y="183"/>
                  </a:cubicBezTo>
                  <a:cubicBezTo>
                    <a:pt x="8" y="166"/>
                    <a:pt x="10" y="147"/>
                    <a:pt x="17" y="130"/>
                  </a:cubicBezTo>
                  <a:cubicBezTo>
                    <a:pt x="30" y="96"/>
                    <a:pt x="75" y="80"/>
                    <a:pt x="109" y="78"/>
                  </a:cubicBezTo>
                  <a:cubicBezTo>
                    <a:pt x="126" y="78"/>
                    <a:pt x="139" y="80"/>
                    <a:pt x="153" y="90"/>
                  </a:cubicBezTo>
                  <a:cubicBezTo>
                    <a:pt x="164" y="99"/>
                    <a:pt x="169" y="109"/>
                    <a:pt x="175" y="121"/>
                  </a:cubicBezTo>
                  <a:cubicBezTo>
                    <a:pt x="181" y="134"/>
                    <a:pt x="185" y="152"/>
                    <a:pt x="194" y="162"/>
                  </a:cubicBezTo>
                  <a:cubicBezTo>
                    <a:pt x="195" y="151"/>
                    <a:pt x="191" y="139"/>
                    <a:pt x="188" y="128"/>
                  </a:cubicBezTo>
                  <a:cubicBezTo>
                    <a:pt x="184" y="115"/>
                    <a:pt x="182" y="103"/>
                    <a:pt x="178" y="90"/>
                  </a:cubicBezTo>
                  <a:cubicBezTo>
                    <a:pt x="173" y="75"/>
                    <a:pt x="164" y="61"/>
                    <a:pt x="155" y="48"/>
                  </a:cubicBezTo>
                  <a:cubicBezTo>
                    <a:pt x="148" y="37"/>
                    <a:pt x="144" y="24"/>
                    <a:pt x="132" y="17"/>
                  </a:cubicBezTo>
                  <a:cubicBezTo>
                    <a:pt x="128" y="15"/>
                    <a:pt x="123" y="14"/>
                    <a:pt x="119" y="12"/>
                  </a:cubicBezTo>
                  <a:cubicBezTo>
                    <a:pt x="114" y="11"/>
                    <a:pt x="110" y="8"/>
                    <a:pt x="104" y="6"/>
                  </a:cubicBezTo>
                  <a:cubicBezTo>
                    <a:pt x="90" y="2"/>
                    <a:pt x="72" y="0"/>
                    <a:pt x="58" y="9"/>
                  </a:cubicBezTo>
                  <a:cubicBezTo>
                    <a:pt x="38" y="22"/>
                    <a:pt x="24" y="44"/>
                    <a:pt x="16" y="66"/>
                  </a:cubicBezTo>
                  <a:cubicBezTo>
                    <a:pt x="7" y="89"/>
                    <a:pt x="5" y="113"/>
                    <a:pt x="5" y="138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3" name="Freeform 81">
              <a:extLst>
                <a:ext uri="{FF2B5EF4-FFF2-40B4-BE49-F238E27FC236}">
                  <a16:creationId xmlns:a16="http://schemas.microsoft.com/office/drawing/2014/main" id="{DA35CBF8-6005-4AA2-A47E-3CFE9F9CF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1689"/>
              <a:ext cx="200" cy="725"/>
            </a:xfrm>
            <a:custGeom>
              <a:avLst/>
              <a:gdLst>
                <a:gd name="T0" fmla="*/ 946 w 92"/>
                <a:gd name="T1" fmla="*/ 574 h 313"/>
                <a:gd name="T2" fmla="*/ 850 w 92"/>
                <a:gd name="T3" fmla="*/ 359 h 313"/>
                <a:gd name="T4" fmla="*/ 741 w 92"/>
                <a:gd name="T5" fmla="*/ 49 h 313"/>
                <a:gd name="T6" fmla="*/ 567 w 92"/>
                <a:gd name="T7" fmla="*/ 273 h 313"/>
                <a:gd name="T8" fmla="*/ 350 w 92"/>
                <a:gd name="T9" fmla="*/ 482 h 313"/>
                <a:gd name="T10" fmla="*/ 185 w 92"/>
                <a:gd name="T11" fmla="*/ 1096 h 313"/>
                <a:gd name="T12" fmla="*/ 72 w 92"/>
                <a:gd name="T13" fmla="*/ 1753 h 313"/>
                <a:gd name="T14" fmla="*/ 9 w 92"/>
                <a:gd name="T15" fmla="*/ 3192 h 313"/>
                <a:gd name="T16" fmla="*/ 9 w 92"/>
                <a:gd name="T17" fmla="*/ 3889 h 313"/>
                <a:gd name="T18" fmla="*/ 61 w 92"/>
                <a:gd name="T19" fmla="*/ 3118 h 313"/>
                <a:gd name="T20" fmla="*/ 133 w 92"/>
                <a:gd name="T21" fmla="*/ 2409 h 313"/>
                <a:gd name="T22" fmla="*/ 298 w 92"/>
                <a:gd name="T23" fmla="*/ 1369 h 313"/>
                <a:gd name="T24" fmla="*/ 700 w 92"/>
                <a:gd name="T25" fmla="*/ 660 h 313"/>
                <a:gd name="T26" fmla="*/ 946 w 92"/>
                <a:gd name="T27" fmla="*/ 574 h 3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2" h="313">
                  <a:moveTo>
                    <a:pt x="92" y="46"/>
                  </a:moveTo>
                  <a:cubicBezTo>
                    <a:pt x="90" y="35"/>
                    <a:pt x="88" y="39"/>
                    <a:pt x="83" y="29"/>
                  </a:cubicBezTo>
                  <a:cubicBezTo>
                    <a:pt x="82" y="21"/>
                    <a:pt x="79" y="15"/>
                    <a:pt x="72" y="4"/>
                  </a:cubicBezTo>
                  <a:cubicBezTo>
                    <a:pt x="67" y="0"/>
                    <a:pt x="61" y="18"/>
                    <a:pt x="55" y="22"/>
                  </a:cubicBezTo>
                  <a:cubicBezTo>
                    <a:pt x="49" y="27"/>
                    <a:pt x="40" y="32"/>
                    <a:pt x="34" y="39"/>
                  </a:cubicBezTo>
                  <a:cubicBezTo>
                    <a:pt x="24" y="52"/>
                    <a:pt x="20" y="73"/>
                    <a:pt x="18" y="88"/>
                  </a:cubicBezTo>
                  <a:cubicBezTo>
                    <a:pt x="16" y="106"/>
                    <a:pt x="10" y="123"/>
                    <a:pt x="7" y="141"/>
                  </a:cubicBezTo>
                  <a:cubicBezTo>
                    <a:pt x="0" y="178"/>
                    <a:pt x="1" y="218"/>
                    <a:pt x="1" y="257"/>
                  </a:cubicBezTo>
                  <a:cubicBezTo>
                    <a:pt x="1" y="275"/>
                    <a:pt x="1" y="294"/>
                    <a:pt x="1" y="313"/>
                  </a:cubicBezTo>
                  <a:cubicBezTo>
                    <a:pt x="1" y="293"/>
                    <a:pt x="4" y="271"/>
                    <a:pt x="6" y="251"/>
                  </a:cubicBezTo>
                  <a:cubicBezTo>
                    <a:pt x="8" y="232"/>
                    <a:pt x="10" y="213"/>
                    <a:pt x="13" y="194"/>
                  </a:cubicBezTo>
                  <a:cubicBezTo>
                    <a:pt x="16" y="166"/>
                    <a:pt x="20" y="137"/>
                    <a:pt x="29" y="110"/>
                  </a:cubicBezTo>
                  <a:cubicBezTo>
                    <a:pt x="36" y="87"/>
                    <a:pt x="46" y="63"/>
                    <a:pt x="68" y="53"/>
                  </a:cubicBezTo>
                  <a:cubicBezTo>
                    <a:pt x="79" y="48"/>
                    <a:pt x="80" y="46"/>
                    <a:pt x="92" y="46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4" name="Freeform 82">
              <a:extLst>
                <a:ext uri="{FF2B5EF4-FFF2-40B4-BE49-F238E27FC236}">
                  <a16:creationId xmlns:a16="http://schemas.microsoft.com/office/drawing/2014/main" id="{621CDBB9-EBE1-4C63-8BCA-702177C2C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2496"/>
              <a:ext cx="655" cy="510"/>
            </a:xfrm>
            <a:custGeom>
              <a:avLst/>
              <a:gdLst>
                <a:gd name="T0" fmla="*/ 298 w 301"/>
                <a:gd name="T1" fmla="*/ 1447 h 220"/>
                <a:gd name="T2" fmla="*/ 2875 w 301"/>
                <a:gd name="T3" fmla="*/ 1321 h 220"/>
                <a:gd name="T4" fmla="*/ 3007 w 301"/>
                <a:gd name="T5" fmla="*/ 784 h 220"/>
                <a:gd name="T6" fmla="*/ 2296 w 301"/>
                <a:gd name="T7" fmla="*/ 1542 h 220"/>
                <a:gd name="T8" fmla="*/ 176 w 301"/>
                <a:gd name="T9" fmla="*/ 522 h 220"/>
                <a:gd name="T10" fmla="*/ 298 w 301"/>
                <a:gd name="T11" fmla="*/ 1447 h 2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1" h="220">
                  <a:moveTo>
                    <a:pt x="29" y="116"/>
                  </a:moveTo>
                  <a:cubicBezTo>
                    <a:pt x="29" y="116"/>
                    <a:pt x="150" y="220"/>
                    <a:pt x="279" y="106"/>
                  </a:cubicBezTo>
                  <a:cubicBezTo>
                    <a:pt x="279" y="106"/>
                    <a:pt x="284" y="98"/>
                    <a:pt x="292" y="63"/>
                  </a:cubicBezTo>
                  <a:cubicBezTo>
                    <a:pt x="301" y="27"/>
                    <a:pt x="281" y="104"/>
                    <a:pt x="223" y="124"/>
                  </a:cubicBezTo>
                  <a:cubicBezTo>
                    <a:pt x="162" y="146"/>
                    <a:pt x="34" y="84"/>
                    <a:pt x="17" y="42"/>
                  </a:cubicBezTo>
                  <a:cubicBezTo>
                    <a:pt x="0" y="0"/>
                    <a:pt x="17" y="90"/>
                    <a:pt x="29" y="116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5" name="Freeform 83">
              <a:extLst>
                <a:ext uri="{FF2B5EF4-FFF2-40B4-BE49-F238E27FC236}">
                  <a16:creationId xmlns:a16="http://schemas.microsoft.com/office/drawing/2014/main" id="{C46E50EF-05B3-486A-8B8D-67BB9B7BF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424"/>
              <a:ext cx="57" cy="327"/>
            </a:xfrm>
            <a:custGeom>
              <a:avLst/>
              <a:gdLst>
                <a:gd name="T0" fmla="*/ 20 w 26"/>
                <a:gd name="T1" fmla="*/ 1721 h 141"/>
                <a:gd name="T2" fmla="*/ 265 w 26"/>
                <a:gd name="T3" fmla="*/ 1758 h 141"/>
                <a:gd name="T4" fmla="*/ 210 w 26"/>
                <a:gd name="T5" fmla="*/ 1473 h 141"/>
                <a:gd name="T6" fmla="*/ 158 w 26"/>
                <a:gd name="T7" fmla="*/ 1048 h 141"/>
                <a:gd name="T8" fmla="*/ 20 w 26"/>
                <a:gd name="T9" fmla="*/ 0 h 141"/>
                <a:gd name="T10" fmla="*/ 44 w 26"/>
                <a:gd name="T11" fmla="*/ 559 h 141"/>
                <a:gd name="T12" fmla="*/ 64 w 26"/>
                <a:gd name="T13" fmla="*/ 1085 h 141"/>
                <a:gd name="T14" fmla="*/ 9 w 26"/>
                <a:gd name="T15" fmla="*/ 1695 h 1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41">
                  <a:moveTo>
                    <a:pt x="2" y="138"/>
                  </a:moveTo>
                  <a:cubicBezTo>
                    <a:pt x="12" y="132"/>
                    <a:pt x="17" y="137"/>
                    <a:pt x="25" y="141"/>
                  </a:cubicBezTo>
                  <a:cubicBezTo>
                    <a:pt x="26" y="133"/>
                    <a:pt x="21" y="126"/>
                    <a:pt x="20" y="118"/>
                  </a:cubicBezTo>
                  <a:cubicBezTo>
                    <a:pt x="18" y="107"/>
                    <a:pt x="17" y="95"/>
                    <a:pt x="15" y="84"/>
                  </a:cubicBezTo>
                  <a:cubicBezTo>
                    <a:pt x="11" y="56"/>
                    <a:pt x="7" y="27"/>
                    <a:pt x="2" y="0"/>
                  </a:cubicBezTo>
                  <a:cubicBezTo>
                    <a:pt x="0" y="15"/>
                    <a:pt x="4" y="31"/>
                    <a:pt x="4" y="45"/>
                  </a:cubicBezTo>
                  <a:cubicBezTo>
                    <a:pt x="4" y="59"/>
                    <a:pt x="6" y="73"/>
                    <a:pt x="6" y="87"/>
                  </a:cubicBezTo>
                  <a:cubicBezTo>
                    <a:pt x="6" y="104"/>
                    <a:pt x="4" y="120"/>
                    <a:pt x="1" y="1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66" name="Oval 84">
              <a:extLst>
                <a:ext uri="{FF2B5EF4-FFF2-40B4-BE49-F238E27FC236}">
                  <a16:creationId xmlns:a16="http://schemas.microsoft.com/office/drawing/2014/main" id="{D1D06E4E-5E5E-4D0E-9F1D-8F04097DF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378"/>
              <a:ext cx="28" cy="2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67" name="Oval 85">
              <a:extLst>
                <a:ext uri="{FF2B5EF4-FFF2-40B4-BE49-F238E27FC236}">
                  <a16:creationId xmlns:a16="http://schemas.microsoft.com/office/drawing/2014/main" id="{4194F4C8-5EC9-45F5-A4A5-704E62AD1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3" y="233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68" name="Oval 86">
              <a:extLst>
                <a:ext uri="{FF2B5EF4-FFF2-40B4-BE49-F238E27FC236}">
                  <a16:creationId xmlns:a16="http://schemas.microsoft.com/office/drawing/2014/main" id="{9892A2DE-BB31-47F3-A79E-3C2F23414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6" y="2273"/>
              <a:ext cx="4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69" name="Oval 87">
              <a:extLst>
                <a:ext uri="{FF2B5EF4-FFF2-40B4-BE49-F238E27FC236}">
                  <a16:creationId xmlns:a16="http://schemas.microsoft.com/office/drawing/2014/main" id="{AC254CC8-987C-41B8-835E-7F4DFF753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732"/>
              <a:ext cx="25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70" name="Oval 88">
              <a:extLst>
                <a:ext uri="{FF2B5EF4-FFF2-40B4-BE49-F238E27FC236}">
                  <a16:creationId xmlns:a16="http://schemas.microsoft.com/office/drawing/2014/main" id="{9D91DC16-F66C-42CB-BB84-5EDEE56B3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2732"/>
              <a:ext cx="16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71" name="Freeform 89">
              <a:extLst>
                <a:ext uri="{FF2B5EF4-FFF2-40B4-BE49-F238E27FC236}">
                  <a16:creationId xmlns:a16="http://schemas.microsoft.com/office/drawing/2014/main" id="{9FF5D823-8B8C-4A51-AC7A-14C458819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2505"/>
              <a:ext cx="448" cy="360"/>
            </a:xfrm>
            <a:custGeom>
              <a:avLst/>
              <a:gdLst>
                <a:gd name="T0" fmla="*/ 1986 w 206"/>
                <a:gd name="T1" fmla="*/ 530 h 155"/>
                <a:gd name="T2" fmla="*/ 1675 w 206"/>
                <a:gd name="T3" fmla="*/ 1839 h 155"/>
                <a:gd name="T4" fmla="*/ 217 w 206"/>
                <a:gd name="T5" fmla="*/ 1101 h 155"/>
                <a:gd name="T6" fmla="*/ 43 w 206"/>
                <a:gd name="T7" fmla="*/ 0 h 155"/>
                <a:gd name="T8" fmla="*/ 990 w 206"/>
                <a:gd name="T9" fmla="*/ 1354 h 155"/>
                <a:gd name="T10" fmla="*/ 1986 w 206"/>
                <a:gd name="T11" fmla="*/ 530 h 1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155">
                  <a:moveTo>
                    <a:pt x="193" y="42"/>
                  </a:moveTo>
                  <a:cubicBezTo>
                    <a:pt x="193" y="42"/>
                    <a:pt x="206" y="139"/>
                    <a:pt x="163" y="147"/>
                  </a:cubicBezTo>
                  <a:cubicBezTo>
                    <a:pt x="121" y="155"/>
                    <a:pt x="43" y="155"/>
                    <a:pt x="21" y="88"/>
                  </a:cubicBezTo>
                  <a:cubicBezTo>
                    <a:pt x="0" y="20"/>
                    <a:pt x="4" y="0"/>
                    <a:pt x="4" y="0"/>
                  </a:cubicBezTo>
                  <a:cubicBezTo>
                    <a:pt x="4" y="0"/>
                    <a:pt x="28" y="108"/>
                    <a:pt x="96" y="108"/>
                  </a:cubicBezTo>
                  <a:cubicBezTo>
                    <a:pt x="163" y="108"/>
                    <a:pt x="183" y="93"/>
                    <a:pt x="193" y="42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2" name="Freeform 90">
              <a:extLst>
                <a:ext uri="{FF2B5EF4-FFF2-40B4-BE49-F238E27FC236}">
                  <a16:creationId xmlns:a16="http://schemas.microsoft.com/office/drawing/2014/main" id="{6887E2F3-C94D-4981-B48F-31381D1CF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9" y="2338"/>
              <a:ext cx="59" cy="392"/>
            </a:xfrm>
            <a:custGeom>
              <a:avLst/>
              <a:gdLst>
                <a:gd name="T0" fmla="*/ 81 w 27"/>
                <a:gd name="T1" fmla="*/ 2108 h 169"/>
                <a:gd name="T2" fmla="*/ 273 w 27"/>
                <a:gd name="T3" fmla="*/ 2099 h 169"/>
                <a:gd name="T4" fmla="*/ 166 w 27"/>
                <a:gd name="T5" fmla="*/ 1696 h 169"/>
                <a:gd name="T6" fmla="*/ 157 w 27"/>
                <a:gd name="T7" fmla="*/ 1183 h 169"/>
                <a:gd name="T8" fmla="*/ 72 w 27"/>
                <a:gd name="T9" fmla="*/ 673 h 169"/>
                <a:gd name="T10" fmla="*/ 0 w 27"/>
                <a:gd name="T11" fmla="*/ 0 h 169"/>
                <a:gd name="T12" fmla="*/ 52 w 27"/>
                <a:gd name="T13" fmla="*/ 575 h 169"/>
                <a:gd name="T14" fmla="*/ 72 w 27"/>
                <a:gd name="T15" fmla="*/ 1162 h 169"/>
                <a:gd name="T16" fmla="*/ 81 w 27"/>
                <a:gd name="T17" fmla="*/ 1647 h 169"/>
                <a:gd name="T18" fmla="*/ 81 w 27"/>
                <a:gd name="T19" fmla="*/ 2083 h 1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169">
                  <a:moveTo>
                    <a:pt x="8" y="169"/>
                  </a:moveTo>
                  <a:cubicBezTo>
                    <a:pt x="13" y="163"/>
                    <a:pt x="19" y="159"/>
                    <a:pt x="26" y="168"/>
                  </a:cubicBezTo>
                  <a:cubicBezTo>
                    <a:pt x="27" y="157"/>
                    <a:pt x="17" y="147"/>
                    <a:pt x="16" y="136"/>
                  </a:cubicBezTo>
                  <a:cubicBezTo>
                    <a:pt x="14" y="123"/>
                    <a:pt x="16" y="109"/>
                    <a:pt x="15" y="95"/>
                  </a:cubicBezTo>
                  <a:cubicBezTo>
                    <a:pt x="13" y="81"/>
                    <a:pt x="9" y="68"/>
                    <a:pt x="7" y="54"/>
                  </a:cubicBezTo>
                  <a:cubicBezTo>
                    <a:pt x="6" y="38"/>
                    <a:pt x="11" y="14"/>
                    <a:pt x="0" y="0"/>
                  </a:cubicBezTo>
                  <a:cubicBezTo>
                    <a:pt x="6" y="14"/>
                    <a:pt x="6" y="32"/>
                    <a:pt x="5" y="46"/>
                  </a:cubicBezTo>
                  <a:cubicBezTo>
                    <a:pt x="4" y="63"/>
                    <a:pt x="5" y="77"/>
                    <a:pt x="7" y="93"/>
                  </a:cubicBezTo>
                  <a:cubicBezTo>
                    <a:pt x="8" y="106"/>
                    <a:pt x="8" y="119"/>
                    <a:pt x="8" y="132"/>
                  </a:cubicBezTo>
                  <a:cubicBezTo>
                    <a:pt x="9" y="140"/>
                    <a:pt x="13" y="163"/>
                    <a:pt x="8" y="1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3" name="Oval 91">
              <a:extLst>
                <a:ext uri="{FF2B5EF4-FFF2-40B4-BE49-F238E27FC236}">
                  <a16:creationId xmlns:a16="http://schemas.microsoft.com/office/drawing/2014/main" id="{7C95879F-5C34-4E92-ABDE-4ECC76082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2282"/>
              <a:ext cx="15" cy="1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74" name="Oval 92">
              <a:extLst>
                <a:ext uri="{FF2B5EF4-FFF2-40B4-BE49-F238E27FC236}">
                  <a16:creationId xmlns:a16="http://schemas.microsoft.com/office/drawing/2014/main" id="{02E13760-F3AA-4543-9212-C0EEAB011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4" y="2259"/>
              <a:ext cx="5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75" name="Oval 93">
              <a:extLst>
                <a:ext uri="{FF2B5EF4-FFF2-40B4-BE49-F238E27FC236}">
                  <a16:creationId xmlns:a16="http://schemas.microsoft.com/office/drawing/2014/main" id="{A26C9AC2-1F4D-4B7D-BCA6-CF1D7D568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2222"/>
              <a:ext cx="7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76" name="Oval 94">
              <a:extLst>
                <a:ext uri="{FF2B5EF4-FFF2-40B4-BE49-F238E27FC236}">
                  <a16:creationId xmlns:a16="http://schemas.microsoft.com/office/drawing/2014/main" id="{5F5CC3E9-3EFA-46FB-A95A-B48C992C2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2713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77" name="Freeform 95">
              <a:extLst>
                <a:ext uri="{FF2B5EF4-FFF2-40B4-BE49-F238E27FC236}">
                  <a16:creationId xmlns:a16="http://schemas.microsoft.com/office/drawing/2014/main" id="{DD76D398-7F29-4461-8246-02ECACE8D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205"/>
              <a:ext cx="30" cy="460"/>
            </a:xfrm>
            <a:custGeom>
              <a:avLst/>
              <a:gdLst>
                <a:gd name="T0" fmla="*/ 0 w 14"/>
                <a:gd name="T1" fmla="*/ 2407 h 198"/>
                <a:gd name="T2" fmla="*/ 88 w 14"/>
                <a:gd name="T3" fmla="*/ 2342 h 198"/>
                <a:gd name="T4" fmla="*/ 120 w 14"/>
                <a:gd name="T5" fmla="*/ 2484 h 198"/>
                <a:gd name="T6" fmla="*/ 129 w 14"/>
                <a:gd name="T7" fmla="*/ 2133 h 198"/>
                <a:gd name="T8" fmla="*/ 88 w 14"/>
                <a:gd name="T9" fmla="*/ 1489 h 198"/>
                <a:gd name="T10" fmla="*/ 60 w 14"/>
                <a:gd name="T11" fmla="*/ 1129 h 198"/>
                <a:gd name="T12" fmla="*/ 60 w 14"/>
                <a:gd name="T13" fmla="*/ 739 h 198"/>
                <a:gd name="T14" fmla="*/ 51 w 14"/>
                <a:gd name="T15" fmla="*/ 362 h 198"/>
                <a:gd name="T16" fmla="*/ 0 w 14"/>
                <a:gd name="T17" fmla="*/ 0 h 198"/>
                <a:gd name="T18" fmla="*/ 19 w 14"/>
                <a:gd name="T19" fmla="*/ 929 h 198"/>
                <a:gd name="T20" fmla="*/ 60 w 14"/>
                <a:gd name="T21" fmla="*/ 1566 h 198"/>
                <a:gd name="T22" fmla="*/ 51 w 14"/>
                <a:gd name="T23" fmla="*/ 2093 h 198"/>
                <a:gd name="T24" fmla="*/ 0 w 14"/>
                <a:gd name="T25" fmla="*/ 2370 h 1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4" h="198">
                  <a:moveTo>
                    <a:pt x="0" y="192"/>
                  </a:moveTo>
                  <a:cubicBezTo>
                    <a:pt x="3" y="190"/>
                    <a:pt x="6" y="185"/>
                    <a:pt x="9" y="187"/>
                  </a:cubicBezTo>
                  <a:cubicBezTo>
                    <a:pt x="12" y="189"/>
                    <a:pt x="12" y="195"/>
                    <a:pt x="12" y="198"/>
                  </a:cubicBezTo>
                  <a:cubicBezTo>
                    <a:pt x="14" y="190"/>
                    <a:pt x="13" y="178"/>
                    <a:pt x="13" y="170"/>
                  </a:cubicBezTo>
                  <a:cubicBezTo>
                    <a:pt x="13" y="152"/>
                    <a:pt x="10" y="136"/>
                    <a:pt x="9" y="119"/>
                  </a:cubicBezTo>
                  <a:cubicBezTo>
                    <a:pt x="9" y="109"/>
                    <a:pt x="7" y="100"/>
                    <a:pt x="6" y="90"/>
                  </a:cubicBezTo>
                  <a:cubicBezTo>
                    <a:pt x="5" y="80"/>
                    <a:pt x="6" y="69"/>
                    <a:pt x="6" y="59"/>
                  </a:cubicBezTo>
                  <a:cubicBezTo>
                    <a:pt x="6" y="49"/>
                    <a:pt x="4" y="39"/>
                    <a:pt x="5" y="29"/>
                  </a:cubicBezTo>
                  <a:cubicBezTo>
                    <a:pt x="5" y="19"/>
                    <a:pt x="3" y="10"/>
                    <a:pt x="0" y="0"/>
                  </a:cubicBezTo>
                  <a:cubicBezTo>
                    <a:pt x="1" y="25"/>
                    <a:pt x="5" y="49"/>
                    <a:pt x="2" y="74"/>
                  </a:cubicBezTo>
                  <a:cubicBezTo>
                    <a:pt x="1" y="91"/>
                    <a:pt x="4" y="108"/>
                    <a:pt x="6" y="125"/>
                  </a:cubicBezTo>
                  <a:cubicBezTo>
                    <a:pt x="7" y="139"/>
                    <a:pt x="4" y="153"/>
                    <a:pt x="5" y="167"/>
                  </a:cubicBezTo>
                  <a:cubicBezTo>
                    <a:pt x="5" y="174"/>
                    <a:pt x="3" y="183"/>
                    <a:pt x="0" y="18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78" name="Oval 96">
              <a:extLst>
                <a:ext uri="{FF2B5EF4-FFF2-40B4-BE49-F238E27FC236}">
                  <a16:creationId xmlns:a16="http://schemas.microsoft.com/office/drawing/2014/main" id="{42311650-2596-441C-A55C-6D75E3C5C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2152"/>
              <a:ext cx="17" cy="1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79" name="Oval 97">
              <a:extLst>
                <a:ext uri="{FF2B5EF4-FFF2-40B4-BE49-F238E27FC236}">
                  <a16:creationId xmlns:a16="http://schemas.microsoft.com/office/drawing/2014/main" id="{E70C346D-568D-4557-9743-175F68898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211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80" name="Freeform 98">
              <a:extLst>
                <a:ext uri="{FF2B5EF4-FFF2-40B4-BE49-F238E27FC236}">
                  <a16:creationId xmlns:a16="http://schemas.microsoft.com/office/drawing/2014/main" id="{9D5A0E9D-6E59-4CD7-BE64-6757E47C0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113"/>
              <a:ext cx="56" cy="540"/>
            </a:xfrm>
            <a:custGeom>
              <a:avLst/>
              <a:gdLst>
                <a:gd name="T0" fmla="*/ 80 w 26"/>
                <a:gd name="T1" fmla="*/ 2862 h 233"/>
                <a:gd name="T2" fmla="*/ 261 w 26"/>
                <a:gd name="T3" fmla="*/ 2902 h 233"/>
                <a:gd name="T4" fmla="*/ 233 w 26"/>
                <a:gd name="T5" fmla="*/ 2626 h 233"/>
                <a:gd name="T6" fmla="*/ 181 w 26"/>
                <a:gd name="T7" fmla="*/ 2389 h 233"/>
                <a:gd name="T8" fmla="*/ 129 w 26"/>
                <a:gd name="T9" fmla="*/ 1891 h 233"/>
                <a:gd name="T10" fmla="*/ 88 w 26"/>
                <a:gd name="T11" fmla="*/ 1398 h 233"/>
                <a:gd name="T12" fmla="*/ 52 w 26"/>
                <a:gd name="T13" fmla="*/ 596 h 233"/>
                <a:gd name="T14" fmla="*/ 9 w 26"/>
                <a:gd name="T15" fmla="*/ 264 h 233"/>
                <a:gd name="T16" fmla="*/ 0 w 26"/>
                <a:gd name="T17" fmla="*/ 0 h 233"/>
                <a:gd name="T18" fmla="*/ 41 w 26"/>
                <a:gd name="T19" fmla="*/ 946 h 233"/>
                <a:gd name="T20" fmla="*/ 52 w 26"/>
                <a:gd name="T21" fmla="*/ 1708 h 233"/>
                <a:gd name="T22" fmla="*/ 80 w 26"/>
                <a:gd name="T23" fmla="*/ 2837 h 233"/>
                <a:gd name="T24" fmla="*/ 80 w 26"/>
                <a:gd name="T25" fmla="*/ 2853 h 2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233">
                  <a:moveTo>
                    <a:pt x="8" y="230"/>
                  </a:moveTo>
                  <a:cubicBezTo>
                    <a:pt x="15" y="219"/>
                    <a:pt x="23" y="221"/>
                    <a:pt x="26" y="233"/>
                  </a:cubicBezTo>
                  <a:cubicBezTo>
                    <a:pt x="26" y="226"/>
                    <a:pt x="24" y="218"/>
                    <a:pt x="23" y="211"/>
                  </a:cubicBezTo>
                  <a:cubicBezTo>
                    <a:pt x="21" y="204"/>
                    <a:pt x="19" y="199"/>
                    <a:pt x="18" y="192"/>
                  </a:cubicBezTo>
                  <a:cubicBezTo>
                    <a:pt x="17" y="178"/>
                    <a:pt x="15" y="165"/>
                    <a:pt x="13" y="152"/>
                  </a:cubicBezTo>
                  <a:cubicBezTo>
                    <a:pt x="10" y="139"/>
                    <a:pt x="9" y="125"/>
                    <a:pt x="9" y="112"/>
                  </a:cubicBezTo>
                  <a:cubicBezTo>
                    <a:pt x="8" y="90"/>
                    <a:pt x="8" y="70"/>
                    <a:pt x="5" y="48"/>
                  </a:cubicBezTo>
                  <a:cubicBezTo>
                    <a:pt x="4" y="39"/>
                    <a:pt x="2" y="30"/>
                    <a:pt x="1" y="21"/>
                  </a:cubicBezTo>
                  <a:cubicBezTo>
                    <a:pt x="1" y="14"/>
                    <a:pt x="2" y="6"/>
                    <a:pt x="0" y="0"/>
                  </a:cubicBezTo>
                  <a:cubicBezTo>
                    <a:pt x="2" y="25"/>
                    <a:pt x="7" y="50"/>
                    <a:pt x="4" y="76"/>
                  </a:cubicBezTo>
                  <a:cubicBezTo>
                    <a:pt x="2" y="96"/>
                    <a:pt x="3" y="116"/>
                    <a:pt x="5" y="137"/>
                  </a:cubicBezTo>
                  <a:cubicBezTo>
                    <a:pt x="8" y="172"/>
                    <a:pt x="12" y="202"/>
                    <a:pt x="8" y="228"/>
                  </a:cubicBezTo>
                  <a:cubicBezTo>
                    <a:pt x="8" y="228"/>
                    <a:pt x="8" y="229"/>
                    <a:pt x="8" y="2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1" name="Freeform 99">
              <a:extLst>
                <a:ext uri="{FF2B5EF4-FFF2-40B4-BE49-F238E27FC236}">
                  <a16:creationId xmlns:a16="http://schemas.microsoft.com/office/drawing/2014/main" id="{A6F458FB-5D8D-4F65-B7F5-1C27F6810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1832"/>
              <a:ext cx="83" cy="457"/>
            </a:xfrm>
            <a:custGeom>
              <a:avLst/>
              <a:gdLst>
                <a:gd name="T0" fmla="*/ 249 w 38"/>
                <a:gd name="T1" fmla="*/ 12 h 197"/>
                <a:gd name="T2" fmla="*/ 387 w 38"/>
                <a:gd name="T3" fmla="*/ 0 h 197"/>
                <a:gd name="T4" fmla="*/ 315 w 38"/>
                <a:gd name="T5" fmla="*/ 485 h 197"/>
                <a:gd name="T6" fmla="*/ 210 w 38"/>
                <a:gd name="T7" fmla="*/ 1162 h 197"/>
                <a:gd name="T8" fmla="*/ 52 w 38"/>
                <a:gd name="T9" fmla="*/ 2459 h 197"/>
                <a:gd name="T10" fmla="*/ 166 w 38"/>
                <a:gd name="T11" fmla="*/ 1146 h 197"/>
                <a:gd name="T12" fmla="*/ 218 w 38"/>
                <a:gd name="T13" fmla="*/ 587 h 197"/>
                <a:gd name="T14" fmla="*/ 282 w 38"/>
                <a:gd name="T15" fmla="*/ 74 h 197"/>
                <a:gd name="T16" fmla="*/ 282 w 38"/>
                <a:gd name="T17" fmla="*/ 37 h 1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97">
                  <a:moveTo>
                    <a:pt x="24" y="1"/>
                  </a:moveTo>
                  <a:cubicBezTo>
                    <a:pt x="28" y="9"/>
                    <a:pt x="35" y="8"/>
                    <a:pt x="37" y="0"/>
                  </a:cubicBezTo>
                  <a:cubicBezTo>
                    <a:pt x="38" y="13"/>
                    <a:pt x="33" y="27"/>
                    <a:pt x="30" y="39"/>
                  </a:cubicBezTo>
                  <a:cubicBezTo>
                    <a:pt x="26" y="57"/>
                    <a:pt x="23" y="74"/>
                    <a:pt x="20" y="93"/>
                  </a:cubicBezTo>
                  <a:cubicBezTo>
                    <a:pt x="14" y="128"/>
                    <a:pt x="4" y="161"/>
                    <a:pt x="5" y="197"/>
                  </a:cubicBezTo>
                  <a:cubicBezTo>
                    <a:pt x="0" y="161"/>
                    <a:pt x="11" y="127"/>
                    <a:pt x="16" y="92"/>
                  </a:cubicBezTo>
                  <a:cubicBezTo>
                    <a:pt x="18" y="77"/>
                    <a:pt x="20" y="62"/>
                    <a:pt x="21" y="47"/>
                  </a:cubicBezTo>
                  <a:cubicBezTo>
                    <a:pt x="23" y="33"/>
                    <a:pt x="27" y="20"/>
                    <a:pt x="27" y="6"/>
                  </a:cubicBezTo>
                  <a:cubicBezTo>
                    <a:pt x="27" y="5"/>
                    <a:pt x="27" y="4"/>
                    <a:pt x="2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2" name="Freeform 100">
              <a:extLst>
                <a:ext uri="{FF2B5EF4-FFF2-40B4-BE49-F238E27FC236}">
                  <a16:creationId xmlns:a16="http://schemas.microsoft.com/office/drawing/2014/main" id="{95D09818-3A1C-4D86-BB3F-157533877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756"/>
              <a:ext cx="94" cy="547"/>
            </a:xfrm>
            <a:custGeom>
              <a:avLst/>
              <a:gdLst>
                <a:gd name="T0" fmla="*/ 114 w 43"/>
                <a:gd name="T1" fmla="*/ 12 h 236"/>
                <a:gd name="T2" fmla="*/ 221 w 43"/>
                <a:gd name="T3" fmla="*/ 649 h 236"/>
                <a:gd name="T4" fmla="*/ 105 w 43"/>
                <a:gd name="T5" fmla="*/ 1435 h 236"/>
                <a:gd name="T6" fmla="*/ 44 w 43"/>
                <a:gd name="T7" fmla="*/ 2181 h 236"/>
                <a:gd name="T8" fmla="*/ 33 w 43"/>
                <a:gd name="T9" fmla="*/ 2540 h 236"/>
                <a:gd name="T10" fmla="*/ 33 w 43"/>
                <a:gd name="T11" fmla="*/ 2939 h 236"/>
                <a:gd name="T12" fmla="*/ 61 w 43"/>
                <a:gd name="T13" fmla="*/ 2478 h 236"/>
                <a:gd name="T14" fmla="*/ 81 w 43"/>
                <a:gd name="T15" fmla="*/ 2116 h 236"/>
                <a:gd name="T16" fmla="*/ 149 w 43"/>
                <a:gd name="T17" fmla="*/ 1483 h 236"/>
                <a:gd name="T18" fmla="*/ 249 w 43"/>
                <a:gd name="T19" fmla="*/ 783 h 236"/>
                <a:gd name="T20" fmla="*/ 315 w 43"/>
                <a:gd name="T21" fmla="*/ 225 h 236"/>
                <a:gd name="T22" fmla="*/ 448 w 43"/>
                <a:gd name="T23" fmla="*/ 0 h 236"/>
                <a:gd name="T24" fmla="*/ 168 w 43"/>
                <a:gd name="T25" fmla="*/ 49 h 2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" h="236">
                  <a:moveTo>
                    <a:pt x="11" y="1"/>
                  </a:moveTo>
                  <a:cubicBezTo>
                    <a:pt x="25" y="7"/>
                    <a:pt x="23" y="41"/>
                    <a:pt x="21" y="52"/>
                  </a:cubicBezTo>
                  <a:cubicBezTo>
                    <a:pt x="19" y="73"/>
                    <a:pt x="14" y="94"/>
                    <a:pt x="10" y="115"/>
                  </a:cubicBezTo>
                  <a:cubicBezTo>
                    <a:pt x="7" y="134"/>
                    <a:pt x="4" y="155"/>
                    <a:pt x="4" y="175"/>
                  </a:cubicBezTo>
                  <a:cubicBezTo>
                    <a:pt x="4" y="184"/>
                    <a:pt x="4" y="194"/>
                    <a:pt x="3" y="204"/>
                  </a:cubicBezTo>
                  <a:cubicBezTo>
                    <a:pt x="3" y="214"/>
                    <a:pt x="0" y="227"/>
                    <a:pt x="3" y="236"/>
                  </a:cubicBezTo>
                  <a:cubicBezTo>
                    <a:pt x="8" y="228"/>
                    <a:pt x="6" y="209"/>
                    <a:pt x="6" y="199"/>
                  </a:cubicBezTo>
                  <a:cubicBezTo>
                    <a:pt x="7" y="190"/>
                    <a:pt x="8" y="180"/>
                    <a:pt x="8" y="170"/>
                  </a:cubicBezTo>
                  <a:cubicBezTo>
                    <a:pt x="8" y="153"/>
                    <a:pt x="9" y="136"/>
                    <a:pt x="14" y="119"/>
                  </a:cubicBezTo>
                  <a:cubicBezTo>
                    <a:pt x="18" y="101"/>
                    <a:pt x="22" y="82"/>
                    <a:pt x="24" y="63"/>
                  </a:cubicBezTo>
                  <a:cubicBezTo>
                    <a:pt x="26" y="49"/>
                    <a:pt x="25" y="31"/>
                    <a:pt x="30" y="18"/>
                  </a:cubicBezTo>
                  <a:cubicBezTo>
                    <a:pt x="33" y="11"/>
                    <a:pt x="38" y="5"/>
                    <a:pt x="43" y="0"/>
                  </a:cubicBezTo>
                  <a:cubicBezTo>
                    <a:pt x="37" y="4"/>
                    <a:pt x="21" y="16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3" name="Freeform 101">
              <a:extLst>
                <a:ext uri="{FF2B5EF4-FFF2-40B4-BE49-F238E27FC236}">
                  <a16:creationId xmlns:a16="http://schemas.microsoft.com/office/drawing/2014/main" id="{0888AABA-5A96-4963-84EC-4F34F788A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565"/>
              <a:ext cx="46" cy="160"/>
            </a:xfrm>
            <a:custGeom>
              <a:avLst/>
              <a:gdLst>
                <a:gd name="T0" fmla="*/ 0 w 21"/>
                <a:gd name="T1" fmla="*/ 860 h 69"/>
                <a:gd name="T2" fmla="*/ 105 w 21"/>
                <a:gd name="T3" fmla="*/ 737 h 69"/>
                <a:gd name="T4" fmla="*/ 221 w 21"/>
                <a:gd name="T5" fmla="*/ 832 h 69"/>
                <a:gd name="T6" fmla="*/ 125 w 21"/>
                <a:gd name="T7" fmla="*/ 501 h 69"/>
                <a:gd name="T8" fmla="*/ 158 w 21"/>
                <a:gd name="T9" fmla="*/ 248 h 69"/>
                <a:gd name="T10" fmla="*/ 169 w 21"/>
                <a:gd name="T11" fmla="*/ 0 h 69"/>
                <a:gd name="T12" fmla="*/ 96 w 21"/>
                <a:gd name="T13" fmla="*/ 473 h 69"/>
                <a:gd name="T14" fmla="*/ 33 w 21"/>
                <a:gd name="T15" fmla="*/ 795 h 6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69">
                  <a:moveTo>
                    <a:pt x="0" y="69"/>
                  </a:moveTo>
                  <a:cubicBezTo>
                    <a:pt x="0" y="64"/>
                    <a:pt x="5" y="59"/>
                    <a:pt x="10" y="59"/>
                  </a:cubicBezTo>
                  <a:cubicBezTo>
                    <a:pt x="15" y="59"/>
                    <a:pt x="18" y="64"/>
                    <a:pt x="21" y="67"/>
                  </a:cubicBezTo>
                  <a:cubicBezTo>
                    <a:pt x="15" y="60"/>
                    <a:pt x="11" y="50"/>
                    <a:pt x="12" y="40"/>
                  </a:cubicBezTo>
                  <a:cubicBezTo>
                    <a:pt x="13" y="34"/>
                    <a:pt x="15" y="27"/>
                    <a:pt x="15" y="20"/>
                  </a:cubicBezTo>
                  <a:cubicBezTo>
                    <a:pt x="16" y="13"/>
                    <a:pt x="15" y="6"/>
                    <a:pt x="16" y="0"/>
                  </a:cubicBezTo>
                  <a:cubicBezTo>
                    <a:pt x="15" y="13"/>
                    <a:pt x="10" y="25"/>
                    <a:pt x="9" y="38"/>
                  </a:cubicBezTo>
                  <a:cubicBezTo>
                    <a:pt x="9" y="47"/>
                    <a:pt x="5" y="55"/>
                    <a:pt x="3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4" name="Freeform 102">
              <a:extLst>
                <a:ext uri="{FF2B5EF4-FFF2-40B4-BE49-F238E27FC236}">
                  <a16:creationId xmlns:a16="http://schemas.microsoft.com/office/drawing/2014/main" id="{B65FD243-3023-4E60-94E9-1C682A5AD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821"/>
              <a:ext cx="50" cy="206"/>
            </a:xfrm>
            <a:custGeom>
              <a:avLst/>
              <a:gdLst>
                <a:gd name="T0" fmla="*/ 0 w 23"/>
                <a:gd name="T1" fmla="*/ 0 h 89"/>
                <a:gd name="T2" fmla="*/ 133 w 23"/>
                <a:gd name="T3" fmla="*/ 49 h 89"/>
                <a:gd name="T4" fmla="*/ 165 w 23"/>
                <a:gd name="T5" fmla="*/ 498 h 89"/>
                <a:gd name="T6" fmla="*/ 193 w 23"/>
                <a:gd name="T7" fmla="*/ 734 h 89"/>
                <a:gd name="T8" fmla="*/ 237 w 23"/>
                <a:gd name="T9" fmla="*/ 1104 h 89"/>
                <a:gd name="T10" fmla="*/ 104 w 23"/>
                <a:gd name="T11" fmla="*/ 387 h 89"/>
                <a:gd name="T12" fmla="*/ 9 w 23"/>
                <a:gd name="T13" fmla="*/ 49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89">
                  <a:moveTo>
                    <a:pt x="0" y="0"/>
                  </a:moveTo>
                  <a:cubicBezTo>
                    <a:pt x="2" y="8"/>
                    <a:pt x="10" y="7"/>
                    <a:pt x="13" y="4"/>
                  </a:cubicBezTo>
                  <a:cubicBezTo>
                    <a:pt x="10" y="16"/>
                    <a:pt x="14" y="28"/>
                    <a:pt x="16" y="40"/>
                  </a:cubicBezTo>
                  <a:cubicBezTo>
                    <a:pt x="17" y="47"/>
                    <a:pt x="18" y="53"/>
                    <a:pt x="19" y="59"/>
                  </a:cubicBezTo>
                  <a:cubicBezTo>
                    <a:pt x="20" y="69"/>
                    <a:pt x="23" y="79"/>
                    <a:pt x="23" y="89"/>
                  </a:cubicBezTo>
                  <a:cubicBezTo>
                    <a:pt x="14" y="70"/>
                    <a:pt x="18" y="49"/>
                    <a:pt x="10" y="31"/>
                  </a:cubicBezTo>
                  <a:cubicBezTo>
                    <a:pt x="6" y="22"/>
                    <a:pt x="2" y="14"/>
                    <a:pt x="1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5" name="Freeform 103">
              <a:extLst>
                <a:ext uri="{FF2B5EF4-FFF2-40B4-BE49-F238E27FC236}">
                  <a16:creationId xmlns:a16="http://schemas.microsoft.com/office/drawing/2014/main" id="{D730C696-CCA8-42F2-BDFB-97E24838A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793"/>
              <a:ext cx="54" cy="280"/>
            </a:xfrm>
            <a:custGeom>
              <a:avLst/>
              <a:gdLst>
                <a:gd name="T0" fmla="*/ 0 w 25"/>
                <a:gd name="T1" fmla="*/ 0 h 121"/>
                <a:gd name="T2" fmla="*/ 89 w 25"/>
                <a:gd name="T3" fmla="*/ 301 h 121"/>
                <a:gd name="T4" fmla="*/ 149 w 25"/>
                <a:gd name="T5" fmla="*/ 620 h 121"/>
                <a:gd name="T6" fmla="*/ 253 w 25"/>
                <a:gd name="T7" fmla="*/ 1500 h 121"/>
                <a:gd name="T8" fmla="*/ 192 w 25"/>
                <a:gd name="T9" fmla="*/ 595 h 121"/>
                <a:gd name="T10" fmla="*/ 192 w 25"/>
                <a:gd name="T11" fmla="*/ 261 h 121"/>
                <a:gd name="T12" fmla="*/ 253 w 25"/>
                <a:gd name="T13" fmla="*/ 12 h 121"/>
                <a:gd name="T14" fmla="*/ 19 w 25"/>
                <a:gd name="T15" fmla="*/ 49 h 1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121">
                  <a:moveTo>
                    <a:pt x="0" y="0"/>
                  </a:moveTo>
                  <a:cubicBezTo>
                    <a:pt x="0" y="7"/>
                    <a:pt x="7" y="16"/>
                    <a:pt x="9" y="24"/>
                  </a:cubicBezTo>
                  <a:cubicBezTo>
                    <a:pt x="12" y="32"/>
                    <a:pt x="14" y="41"/>
                    <a:pt x="15" y="50"/>
                  </a:cubicBezTo>
                  <a:cubicBezTo>
                    <a:pt x="17" y="73"/>
                    <a:pt x="16" y="100"/>
                    <a:pt x="25" y="121"/>
                  </a:cubicBezTo>
                  <a:cubicBezTo>
                    <a:pt x="22" y="96"/>
                    <a:pt x="22" y="72"/>
                    <a:pt x="19" y="48"/>
                  </a:cubicBezTo>
                  <a:cubicBezTo>
                    <a:pt x="18" y="39"/>
                    <a:pt x="17" y="31"/>
                    <a:pt x="19" y="21"/>
                  </a:cubicBezTo>
                  <a:cubicBezTo>
                    <a:pt x="20" y="14"/>
                    <a:pt x="24" y="7"/>
                    <a:pt x="25" y="1"/>
                  </a:cubicBezTo>
                  <a:cubicBezTo>
                    <a:pt x="18" y="5"/>
                    <a:pt x="7" y="19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6" name="Freeform 104">
              <a:extLst>
                <a:ext uri="{FF2B5EF4-FFF2-40B4-BE49-F238E27FC236}">
                  <a16:creationId xmlns:a16="http://schemas.microsoft.com/office/drawing/2014/main" id="{0DCF7ED6-2D61-43D6-BB50-FDA6B019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777"/>
              <a:ext cx="48" cy="162"/>
            </a:xfrm>
            <a:custGeom>
              <a:avLst/>
              <a:gdLst>
                <a:gd name="T0" fmla="*/ 0 w 22"/>
                <a:gd name="T1" fmla="*/ 86 h 70"/>
                <a:gd name="T2" fmla="*/ 218 w 22"/>
                <a:gd name="T3" fmla="*/ 0 h 70"/>
                <a:gd name="T4" fmla="*/ 124 w 22"/>
                <a:gd name="T5" fmla="*/ 481 h 70"/>
                <a:gd name="T6" fmla="*/ 72 w 22"/>
                <a:gd name="T7" fmla="*/ 868 h 70"/>
                <a:gd name="T8" fmla="*/ 9 w 22"/>
                <a:gd name="T9" fmla="*/ 12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70">
                  <a:moveTo>
                    <a:pt x="0" y="7"/>
                  </a:moveTo>
                  <a:cubicBezTo>
                    <a:pt x="3" y="14"/>
                    <a:pt x="20" y="13"/>
                    <a:pt x="21" y="0"/>
                  </a:cubicBezTo>
                  <a:cubicBezTo>
                    <a:pt x="22" y="6"/>
                    <a:pt x="14" y="32"/>
                    <a:pt x="12" y="39"/>
                  </a:cubicBezTo>
                  <a:cubicBezTo>
                    <a:pt x="10" y="49"/>
                    <a:pt x="8" y="60"/>
                    <a:pt x="7" y="70"/>
                  </a:cubicBezTo>
                  <a:cubicBezTo>
                    <a:pt x="3" y="55"/>
                    <a:pt x="11" y="24"/>
                    <a:pt x="1" y="10"/>
                  </a:cubicBezTo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Freeform 105">
              <a:extLst>
                <a:ext uri="{FF2B5EF4-FFF2-40B4-BE49-F238E27FC236}">
                  <a16:creationId xmlns:a16="http://schemas.microsoft.com/office/drawing/2014/main" id="{77A3EF4E-10B7-434D-B0CB-A4DEB245D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781"/>
              <a:ext cx="28" cy="104"/>
            </a:xfrm>
            <a:custGeom>
              <a:avLst/>
              <a:gdLst>
                <a:gd name="T0" fmla="*/ 0 w 13"/>
                <a:gd name="T1" fmla="*/ 0 h 45"/>
                <a:gd name="T2" fmla="*/ 69 w 13"/>
                <a:gd name="T3" fmla="*/ 555 h 45"/>
                <a:gd name="T4" fmla="*/ 129 w 13"/>
                <a:gd name="T5" fmla="*/ 86 h 45"/>
                <a:gd name="T6" fmla="*/ 19 w 13"/>
                <a:gd name="T7" fmla="*/ 37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5">
                  <a:moveTo>
                    <a:pt x="0" y="0"/>
                  </a:moveTo>
                  <a:cubicBezTo>
                    <a:pt x="3" y="16"/>
                    <a:pt x="10" y="28"/>
                    <a:pt x="7" y="45"/>
                  </a:cubicBezTo>
                  <a:cubicBezTo>
                    <a:pt x="6" y="32"/>
                    <a:pt x="9" y="18"/>
                    <a:pt x="13" y="7"/>
                  </a:cubicBezTo>
                  <a:cubicBezTo>
                    <a:pt x="8" y="10"/>
                    <a:pt x="4" y="8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8" name="Freeform 106">
              <a:extLst>
                <a:ext uri="{FF2B5EF4-FFF2-40B4-BE49-F238E27FC236}">
                  <a16:creationId xmlns:a16="http://schemas.microsoft.com/office/drawing/2014/main" id="{5817127A-255A-4535-9076-2377CF20F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" y="1735"/>
              <a:ext cx="87" cy="167"/>
            </a:xfrm>
            <a:custGeom>
              <a:avLst/>
              <a:gdLst>
                <a:gd name="T0" fmla="*/ 0 w 40"/>
                <a:gd name="T1" fmla="*/ 188 h 72"/>
                <a:gd name="T2" fmla="*/ 246 w 40"/>
                <a:gd name="T3" fmla="*/ 151 h 72"/>
                <a:gd name="T4" fmla="*/ 411 w 40"/>
                <a:gd name="T5" fmla="*/ 0 h 72"/>
                <a:gd name="T6" fmla="*/ 350 w 40"/>
                <a:gd name="T7" fmla="*/ 898 h 72"/>
                <a:gd name="T8" fmla="*/ 209 w 40"/>
                <a:gd name="T9" fmla="*/ 424 h 72"/>
                <a:gd name="T10" fmla="*/ 20 w 40"/>
                <a:gd name="T11" fmla="*/ 199 h 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72">
                  <a:moveTo>
                    <a:pt x="0" y="15"/>
                  </a:moveTo>
                  <a:cubicBezTo>
                    <a:pt x="9" y="17"/>
                    <a:pt x="16" y="17"/>
                    <a:pt x="24" y="12"/>
                  </a:cubicBezTo>
                  <a:cubicBezTo>
                    <a:pt x="30" y="9"/>
                    <a:pt x="34" y="3"/>
                    <a:pt x="40" y="0"/>
                  </a:cubicBezTo>
                  <a:cubicBezTo>
                    <a:pt x="21" y="22"/>
                    <a:pt x="34" y="48"/>
                    <a:pt x="34" y="72"/>
                  </a:cubicBezTo>
                  <a:cubicBezTo>
                    <a:pt x="27" y="60"/>
                    <a:pt x="27" y="45"/>
                    <a:pt x="20" y="34"/>
                  </a:cubicBezTo>
                  <a:cubicBezTo>
                    <a:pt x="16" y="27"/>
                    <a:pt x="6" y="23"/>
                    <a:pt x="2" y="16"/>
                  </a:cubicBezTo>
                </a:path>
              </a:pathLst>
            </a:custGeom>
            <a:solidFill>
              <a:srgbClr val="F9E8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9" name="Freeform 107">
              <a:extLst>
                <a:ext uri="{FF2B5EF4-FFF2-40B4-BE49-F238E27FC236}">
                  <a16:creationId xmlns:a16="http://schemas.microsoft.com/office/drawing/2014/main" id="{F362C787-1656-4E5C-979E-C59F38241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790"/>
              <a:ext cx="68" cy="274"/>
            </a:xfrm>
            <a:custGeom>
              <a:avLst/>
              <a:gdLst>
                <a:gd name="T0" fmla="*/ 125 w 31"/>
                <a:gd name="T1" fmla="*/ 37 h 118"/>
                <a:gd name="T2" fmla="*/ 0 w 31"/>
                <a:gd name="T3" fmla="*/ 0 h 118"/>
                <a:gd name="T4" fmla="*/ 327 w 31"/>
                <a:gd name="T5" fmla="*/ 1477 h 118"/>
                <a:gd name="T6" fmla="*/ 125 w 31"/>
                <a:gd name="T7" fmla="*/ 37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18">
                  <a:moveTo>
                    <a:pt x="12" y="3"/>
                  </a:moveTo>
                  <a:cubicBezTo>
                    <a:pt x="8" y="5"/>
                    <a:pt x="4" y="2"/>
                    <a:pt x="0" y="0"/>
                  </a:cubicBezTo>
                  <a:cubicBezTo>
                    <a:pt x="22" y="37"/>
                    <a:pt x="22" y="77"/>
                    <a:pt x="31" y="118"/>
                  </a:cubicBezTo>
                  <a:cubicBezTo>
                    <a:pt x="29" y="79"/>
                    <a:pt x="21" y="40"/>
                    <a:pt x="12" y="3"/>
                  </a:cubicBezTo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0" name="Freeform 108">
              <a:extLst>
                <a:ext uri="{FF2B5EF4-FFF2-40B4-BE49-F238E27FC236}">
                  <a16:creationId xmlns:a16="http://schemas.microsoft.com/office/drawing/2014/main" id="{B56E77D2-2EF0-4608-B566-373473350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758"/>
              <a:ext cx="56" cy="119"/>
            </a:xfrm>
            <a:custGeom>
              <a:avLst/>
              <a:gdLst>
                <a:gd name="T0" fmla="*/ 0 w 26"/>
                <a:gd name="T1" fmla="*/ 37 h 51"/>
                <a:gd name="T2" fmla="*/ 157 w 26"/>
                <a:gd name="T3" fmla="*/ 0 h 51"/>
                <a:gd name="T4" fmla="*/ 250 w 26"/>
                <a:gd name="T5" fmla="*/ 649 h 51"/>
                <a:gd name="T6" fmla="*/ 172 w 26"/>
                <a:gd name="T7" fmla="*/ 266 h 51"/>
                <a:gd name="T8" fmla="*/ 0 w 26"/>
                <a:gd name="T9" fmla="*/ 49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51">
                  <a:moveTo>
                    <a:pt x="0" y="3"/>
                  </a:moveTo>
                  <a:cubicBezTo>
                    <a:pt x="3" y="7"/>
                    <a:pt x="12" y="4"/>
                    <a:pt x="16" y="0"/>
                  </a:cubicBezTo>
                  <a:cubicBezTo>
                    <a:pt x="16" y="17"/>
                    <a:pt x="26" y="34"/>
                    <a:pt x="25" y="51"/>
                  </a:cubicBezTo>
                  <a:cubicBezTo>
                    <a:pt x="25" y="42"/>
                    <a:pt x="21" y="29"/>
                    <a:pt x="17" y="21"/>
                  </a:cubicBezTo>
                  <a:cubicBezTo>
                    <a:pt x="14" y="14"/>
                    <a:pt x="6" y="9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1" name="Freeform 109">
              <a:extLst>
                <a:ext uri="{FF2B5EF4-FFF2-40B4-BE49-F238E27FC236}">
                  <a16:creationId xmlns:a16="http://schemas.microsoft.com/office/drawing/2014/main" id="{C89138F2-71B3-4669-9116-F83FEEA26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1779"/>
              <a:ext cx="46" cy="127"/>
            </a:xfrm>
            <a:custGeom>
              <a:avLst/>
              <a:gdLst>
                <a:gd name="T0" fmla="*/ 0 w 21"/>
                <a:gd name="T1" fmla="*/ 0 h 55"/>
                <a:gd name="T2" fmla="*/ 134 w 21"/>
                <a:gd name="T3" fmla="*/ 37 h 55"/>
                <a:gd name="T4" fmla="*/ 221 w 21"/>
                <a:gd name="T5" fmla="*/ 677 h 55"/>
                <a:gd name="T6" fmla="*/ 116 w 21"/>
                <a:gd name="T7" fmla="*/ 245 h 55"/>
                <a:gd name="T8" fmla="*/ 9 w 21"/>
                <a:gd name="T9" fmla="*/ 12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55">
                  <a:moveTo>
                    <a:pt x="0" y="0"/>
                  </a:moveTo>
                  <a:cubicBezTo>
                    <a:pt x="4" y="3"/>
                    <a:pt x="8" y="4"/>
                    <a:pt x="13" y="3"/>
                  </a:cubicBezTo>
                  <a:cubicBezTo>
                    <a:pt x="14" y="21"/>
                    <a:pt x="19" y="38"/>
                    <a:pt x="21" y="55"/>
                  </a:cubicBezTo>
                  <a:cubicBezTo>
                    <a:pt x="18" y="44"/>
                    <a:pt x="14" y="32"/>
                    <a:pt x="11" y="20"/>
                  </a:cubicBezTo>
                  <a:cubicBezTo>
                    <a:pt x="9" y="12"/>
                    <a:pt x="5" y="8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2" name="Oval 110">
              <a:extLst>
                <a:ext uri="{FF2B5EF4-FFF2-40B4-BE49-F238E27FC236}">
                  <a16:creationId xmlns:a16="http://schemas.microsoft.com/office/drawing/2014/main" id="{581E8C18-A4CE-4CC8-A5F1-D8B5464C0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3" y="2312"/>
              <a:ext cx="23" cy="2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93" name="Oval 111">
              <a:extLst>
                <a:ext uri="{FF2B5EF4-FFF2-40B4-BE49-F238E27FC236}">
                  <a16:creationId xmlns:a16="http://schemas.microsoft.com/office/drawing/2014/main" id="{E7BA51B7-3CAB-489E-A474-DCA77FA9C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0" y="2358"/>
              <a:ext cx="18" cy="2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94" name="Freeform 112">
              <a:extLst>
                <a:ext uri="{FF2B5EF4-FFF2-40B4-BE49-F238E27FC236}">
                  <a16:creationId xmlns:a16="http://schemas.microsoft.com/office/drawing/2014/main" id="{18229C2A-0AD9-4EC6-B852-2991E7E22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2417"/>
              <a:ext cx="33" cy="199"/>
            </a:xfrm>
            <a:custGeom>
              <a:avLst/>
              <a:gdLst>
                <a:gd name="T0" fmla="*/ 0 w 15"/>
                <a:gd name="T1" fmla="*/ 1002 h 86"/>
                <a:gd name="T2" fmla="*/ 117 w 15"/>
                <a:gd name="T3" fmla="*/ 1064 h 86"/>
                <a:gd name="T4" fmla="*/ 106 w 15"/>
                <a:gd name="T5" fmla="*/ 840 h 86"/>
                <a:gd name="T6" fmla="*/ 141 w 15"/>
                <a:gd name="T7" fmla="*/ 583 h 86"/>
                <a:gd name="T8" fmla="*/ 150 w 15"/>
                <a:gd name="T9" fmla="*/ 0 h 86"/>
                <a:gd name="T10" fmla="*/ 9 w 15"/>
                <a:gd name="T11" fmla="*/ 990 h 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86">
                  <a:moveTo>
                    <a:pt x="0" y="81"/>
                  </a:moveTo>
                  <a:cubicBezTo>
                    <a:pt x="4" y="69"/>
                    <a:pt x="10" y="81"/>
                    <a:pt x="11" y="86"/>
                  </a:cubicBezTo>
                  <a:cubicBezTo>
                    <a:pt x="12" y="80"/>
                    <a:pt x="10" y="74"/>
                    <a:pt x="10" y="68"/>
                  </a:cubicBezTo>
                  <a:cubicBezTo>
                    <a:pt x="11" y="61"/>
                    <a:pt x="12" y="54"/>
                    <a:pt x="13" y="47"/>
                  </a:cubicBezTo>
                  <a:cubicBezTo>
                    <a:pt x="15" y="32"/>
                    <a:pt x="12" y="15"/>
                    <a:pt x="14" y="0"/>
                  </a:cubicBezTo>
                  <a:cubicBezTo>
                    <a:pt x="15" y="26"/>
                    <a:pt x="8" y="55"/>
                    <a:pt x="1" y="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5" name="Freeform 113">
              <a:extLst>
                <a:ext uri="{FF2B5EF4-FFF2-40B4-BE49-F238E27FC236}">
                  <a16:creationId xmlns:a16="http://schemas.microsoft.com/office/drawing/2014/main" id="{FD046F30-BB46-4D38-A746-0460B0AD4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584"/>
              <a:ext cx="39" cy="136"/>
            </a:xfrm>
            <a:custGeom>
              <a:avLst/>
              <a:gdLst>
                <a:gd name="T0" fmla="*/ 20 w 18"/>
                <a:gd name="T1" fmla="*/ 659 h 59"/>
                <a:gd name="T2" fmla="*/ 184 w 18"/>
                <a:gd name="T3" fmla="*/ 721 h 59"/>
                <a:gd name="T4" fmla="*/ 165 w 18"/>
                <a:gd name="T5" fmla="*/ 0 h 59"/>
                <a:gd name="T6" fmla="*/ 33 w 18"/>
                <a:gd name="T7" fmla="*/ 599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59">
                  <a:moveTo>
                    <a:pt x="2" y="54"/>
                  </a:moveTo>
                  <a:cubicBezTo>
                    <a:pt x="0" y="44"/>
                    <a:pt x="17" y="49"/>
                    <a:pt x="18" y="59"/>
                  </a:cubicBezTo>
                  <a:cubicBezTo>
                    <a:pt x="14" y="41"/>
                    <a:pt x="10" y="19"/>
                    <a:pt x="16" y="0"/>
                  </a:cubicBezTo>
                  <a:cubicBezTo>
                    <a:pt x="15" y="14"/>
                    <a:pt x="14" y="40"/>
                    <a:pt x="3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6" name="Oval 114">
              <a:extLst>
                <a:ext uri="{FF2B5EF4-FFF2-40B4-BE49-F238E27FC236}">
                  <a16:creationId xmlns:a16="http://schemas.microsoft.com/office/drawing/2014/main" id="{1F220656-706B-4C0C-9012-80A0118B6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2" y="2538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97" name="Oval 115">
              <a:extLst>
                <a:ext uri="{FF2B5EF4-FFF2-40B4-BE49-F238E27FC236}">
                  <a16:creationId xmlns:a16="http://schemas.microsoft.com/office/drawing/2014/main" id="{1933948D-BFA1-4572-923A-4C6276DDE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8" y="2510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98" name="Oval 116">
              <a:extLst>
                <a:ext uri="{FF2B5EF4-FFF2-40B4-BE49-F238E27FC236}">
                  <a16:creationId xmlns:a16="http://schemas.microsoft.com/office/drawing/2014/main" id="{42E11AF4-D924-400C-B316-853AE4BE6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1927"/>
              <a:ext cx="15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199" name="Oval 117">
              <a:extLst>
                <a:ext uri="{FF2B5EF4-FFF2-40B4-BE49-F238E27FC236}">
                  <a16:creationId xmlns:a16="http://schemas.microsoft.com/office/drawing/2014/main" id="{0DB20661-C19B-4925-ADAC-43344946B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96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0" name="Oval 118">
              <a:extLst>
                <a:ext uri="{FF2B5EF4-FFF2-40B4-BE49-F238E27FC236}">
                  <a16:creationId xmlns:a16="http://schemas.microsoft.com/office/drawing/2014/main" id="{0EDF826A-1CDA-43CF-8DEC-7D4C157DF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" y="2016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1" name="Oval 119">
              <a:extLst>
                <a:ext uri="{FF2B5EF4-FFF2-40B4-BE49-F238E27FC236}">
                  <a16:creationId xmlns:a16="http://schemas.microsoft.com/office/drawing/2014/main" id="{1074E189-B4C4-424D-A5E4-C6555641A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3" y="1767"/>
              <a:ext cx="23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2" name="Oval 120">
              <a:extLst>
                <a:ext uri="{FF2B5EF4-FFF2-40B4-BE49-F238E27FC236}">
                  <a16:creationId xmlns:a16="http://schemas.microsoft.com/office/drawing/2014/main" id="{6A64FDFF-6CC9-4C74-99CB-A15A67731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" y="1735"/>
              <a:ext cx="13" cy="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3" name="Oval 121">
              <a:extLst>
                <a:ext uri="{FF2B5EF4-FFF2-40B4-BE49-F238E27FC236}">
                  <a16:creationId xmlns:a16="http://schemas.microsoft.com/office/drawing/2014/main" id="{917EC708-C786-43F5-9E00-6CB39D9AA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1772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4" name="Oval 122">
              <a:extLst>
                <a:ext uri="{FF2B5EF4-FFF2-40B4-BE49-F238E27FC236}">
                  <a16:creationId xmlns:a16="http://schemas.microsoft.com/office/drawing/2014/main" id="{85522812-F42D-47D7-909C-54CF5DE9A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1742"/>
              <a:ext cx="22" cy="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5" name="Oval 123">
              <a:extLst>
                <a:ext uri="{FF2B5EF4-FFF2-40B4-BE49-F238E27FC236}">
                  <a16:creationId xmlns:a16="http://schemas.microsoft.com/office/drawing/2014/main" id="{E837E9F2-712A-4D0C-8671-62CBD2759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1" y="2688"/>
              <a:ext cx="26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6" name="Oval 124">
              <a:extLst>
                <a:ext uri="{FF2B5EF4-FFF2-40B4-BE49-F238E27FC236}">
                  <a16:creationId xmlns:a16="http://schemas.microsoft.com/office/drawing/2014/main" id="{D3C9980A-3505-44C5-83C2-9D7D06390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7" y="2725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7" name="Oval 125">
              <a:extLst>
                <a:ext uri="{FF2B5EF4-FFF2-40B4-BE49-F238E27FC236}">
                  <a16:creationId xmlns:a16="http://schemas.microsoft.com/office/drawing/2014/main" id="{6CB17F64-C9E8-480B-83C3-E861D5816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1809"/>
              <a:ext cx="28" cy="3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8" name="Oval 126">
              <a:extLst>
                <a:ext uri="{FF2B5EF4-FFF2-40B4-BE49-F238E27FC236}">
                  <a16:creationId xmlns:a16="http://schemas.microsoft.com/office/drawing/2014/main" id="{06D3DFA4-71DF-4A16-8E33-4FAC6E825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5" y="1777"/>
              <a:ext cx="13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6209" name="Freeform 127">
              <a:extLst>
                <a:ext uri="{FF2B5EF4-FFF2-40B4-BE49-F238E27FC236}">
                  <a16:creationId xmlns:a16="http://schemas.microsoft.com/office/drawing/2014/main" id="{6189781D-3A69-4FFA-A277-1A935525E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" y="1396"/>
              <a:ext cx="294" cy="167"/>
            </a:xfrm>
            <a:custGeom>
              <a:avLst/>
              <a:gdLst>
                <a:gd name="T0" fmla="*/ 0 w 135"/>
                <a:gd name="T1" fmla="*/ 151 h 72"/>
                <a:gd name="T2" fmla="*/ 1394 w 135"/>
                <a:gd name="T3" fmla="*/ 898 h 72"/>
                <a:gd name="T4" fmla="*/ 0 w 135"/>
                <a:gd name="T5" fmla="*/ 485 h 72"/>
                <a:gd name="T6" fmla="*/ 0 w 135"/>
                <a:gd name="T7" fmla="*/ 151 h 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5" h="72">
                  <a:moveTo>
                    <a:pt x="0" y="12"/>
                  </a:moveTo>
                  <a:cubicBezTo>
                    <a:pt x="0" y="12"/>
                    <a:pt x="74" y="0"/>
                    <a:pt x="135" y="72"/>
                  </a:cubicBezTo>
                  <a:cubicBezTo>
                    <a:pt x="135" y="72"/>
                    <a:pt x="65" y="28"/>
                    <a:pt x="0" y="39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0" name="Freeform 128">
              <a:extLst>
                <a:ext uri="{FF2B5EF4-FFF2-40B4-BE49-F238E27FC236}">
                  <a16:creationId xmlns:a16="http://schemas.microsoft.com/office/drawing/2014/main" id="{0CC468C4-2150-4ACF-B77B-544831579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299"/>
              <a:ext cx="377" cy="199"/>
            </a:xfrm>
            <a:custGeom>
              <a:avLst/>
              <a:gdLst>
                <a:gd name="T0" fmla="*/ 0 w 173"/>
                <a:gd name="T1" fmla="*/ 1018 h 86"/>
                <a:gd name="T2" fmla="*/ 1791 w 173"/>
                <a:gd name="T3" fmla="*/ 1064 h 86"/>
                <a:gd name="T4" fmla="*/ 0 w 173"/>
                <a:gd name="T5" fmla="*/ 1018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3" h="86">
                  <a:moveTo>
                    <a:pt x="0" y="82"/>
                  </a:moveTo>
                  <a:cubicBezTo>
                    <a:pt x="0" y="82"/>
                    <a:pt x="93" y="0"/>
                    <a:pt x="173" y="86"/>
                  </a:cubicBezTo>
                  <a:cubicBezTo>
                    <a:pt x="173" y="86"/>
                    <a:pt x="102" y="31"/>
                    <a:pt x="0" y="82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1" name="Freeform 129">
              <a:extLst>
                <a:ext uri="{FF2B5EF4-FFF2-40B4-BE49-F238E27FC236}">
                  <a16:creationId xmlns:a16="http://schemas.microsoft.com/office/drawing/2014/main" id="{3B4041E4-0EB4-4FDC-BCD8-86992662A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1377"/>
              <a:ext cx="226" cy="128"/>
            </a:xfrm>
            <a:custGeom>
              <a:avLst/>
              <a:gdLst>
                <a:gd name="T0" fmla="*/ 0 w 104"/>
                <a:gd name="T1" fmla="*/ 694 h 55"/>
                <a:gd name="T2" fmla="*/ 1067 w 104"/>
                <a:gd name="T3" fmla="*/ 542 h 55"/>
                <a:gd name="T4" fmla="*/ 0 w 104"/>
                <a:gd name="T5" fmla="*/ 69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55">
                  <a:moveTo>
                    <a:pt x="0" y="55"/>
                  </a:moveTo>
                  <a:cubicBezTo>
                    <a:pt x="0" y="55"/>
                    <a:pt x="61" y="0"/>
                    <a:pt x="104" y="43"/>
                  </a:cubicBezTo>
                  <a:cubicBezTo>
                    <a:pt x="104" y="43"/>
                    <a:pt x="69" y="15"/>
                    <a:pt x="0" y="55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2" name="Freeform 130">
              <a:extLst>
                <a:ext uri="{FF2B5EF4-FFF2-40B4-BE49-F238E27FC236}">
                  <a16:creationId xmlns:a16="http://schemas.microsoft.com/office/drawing/2014/main" id="{3D3DC591-9867-4647-9055-C0C23D2BE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369"/>
              <a:ext cx="254" cy="108"/>
            </a:xfrm>
            <a:custGeom>
              <a:avLst/>
              <a:gdLst>
                <a:gd name="T0" fmla="*/ 0 w 117"/>
                <a:gd name="T1" fmla="*/ 448 h 47"/>
                <a:gd name="T2" fmla="*/ 1196 w 117"/>
                <a:gd name="T3" fmla="*/ 570 h 47"/>
                <a:gd name="T4" fmla="*/ 0 w 117"/>
                <a:gd name="T5" fmla="*/ 4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47">
                  <a:moveTo>
                    <a:pt x="0" y="37"/>
                  </a:moveTo>
                  <a:cubicBezTo>
                    <a:pt x="0" y="37"/>
                    <a:pt x="48" y="0"/>
                    <a:pt x="117" y="47"/>
                  </a:cubicBezTo>
                  <a:cubicBezTo>
                    <a:pt x="117" y="47"/>
                    <a:pt x="62" y="15"/>
                    <a:pt x="0" y="37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3" name="Freeform 131">
              <a:extLst>
                <a:ext uri="{FF2B5EF4-FFF2-40B4-BE49-F238E27FC236}">
                  <a16:creationId xmlns:a16="http://schemas.microsoft.com/office/drawing/2014/main" id="{AAC73EAA-9955-41F7-B96C-092529176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303"/>
              <a:ext cx="390" cy="160"/>
            </a:xfrm>
            <a:custGeom>
              <a:avLst/>
              <a:gdLst>
                <a:gd name="T0" fmla="*/ 1852 w 179"/>
                <a:gd name="T1" fmla="*/ 849 h 69"/>
                <a:gd name="T2" fmla="*/ 0 w 179"/>
                <a:gd name="T3" fmla="*/ 860 h 69"/>
                <a:gd name="T4" fmla="*/ 1852 w 179"/>
                <a:gd name="T5" fmla="*/ 849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69">
                  <a:moveTo>
                    <a:pt x="179" y="68"/>
                  </a:moveTo>
                  <a:cubicBezTo>
                    <a:pt x="179" y="68"/>
                    <a:pt x="111" y="0"/>
                    <a:pt x="0" y="69"/>
                  </a:cubicBezTo>
                  <a:cubicBezTo>
                    <a:pt x="0" y="69"/>
                    <a:pt x="94" y="19"/>
                    <a:pt x="179" y="68"/>
                  </a:cubicBezTo>
                  <a:close/>
                </a:path>
              </a:pathLst>
            </a:custGeom>
            <a:solidFill>
              <a:srgbClr val="F9E8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4" name="Freeform 132">
              <a:extLst>
                <a:ext uri="{FF2B5EF4-FFF2-40B4-BE49-F238E27FC236}">
                  <a16:creationId xmlns:a16="http://schemas.microsoft.com/office/drawing/2014/main" id="{9B348D37-1B39-4270-BCC9-04A9219E3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686"/>
              <a:ext cx="34" cy="88"/>
            </a:xfrm>
            <a:custGeom>
              <a:avLst/>
              <a:gdLst>
                <a:gd name="T0" fmla="*/ 153 w 16"/>
                <a:gd name="T1" fmla="*/ 12 h 38"/>
                <a:gd name="T2" fmla="*/ 104 w 16"/>
                <a:gd name="T3" fmla="*/ 472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8">
                  <a:moveTo>
                    <a:pt x="16" y="1"/>
                  </a:moveTo>
                  <a:cubicBezTo>
                    <a:pt x="0" y="0"/>
                    <a:pt x="2" y="32"/>
                    <a:pt x="11" y="38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5" name="Freeform 133">
              <a:extLst>
                <a:ext uri="{FF2B5EF4-FFF2-40B4-BE49-F238E27FC236}">
                  <a16:creationId xmlns:a16="http://schemas.microsoft.com/office/drawing/2014/main" id="{CD4D3BDB-1D36-474B-964A-04230A4AF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711"/>
              <a:ext cx="48" cy="17"/>
            </a:xfrm>
            <a:custGeom>
              <a:avLst/>
              <a:gdLst>
                <a:gd name="T0" fmla="*/ 229 w 22"/>
                <a:gd name="T1" fmla="*/ 100 h 7"/>
                <a:gd name="T2" fmla="*/ 0 w 22"/>
                <a:gd name="T3" fmla="*/ 29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22" y="7"/>
                  </a:moveTo>
                  <a:cubicBezTo>
                    <a:pt x="19" y="1"/>
                    <a:pt x="6" y="0"/>
                    <a:pt x="0" y="2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6" name="Freeform 134">
              <a:extLst>
                <a:ext uri="{FF2B5EF4-FFF2-40B4-BE49-F238E27FC236}">
                  <a16:creationId xmlns:a16="http://schemas.microsoft.com/office/drawing/2014/main" id="{AF2BF60E-542C-490E-8745-0DDFC608F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816"/>
              <a:ext cx="57" cy="62"/>
            </a:xfrm>
            <a:custGeom>
              <a:avLst/>
              <a:gdLst>
                <a:gd name="T0" fmla="*/ 265 w 26"/>
                <a:gd name="T1" fmla="*/ 326 h 27"/>
                <a:gd name="T2" fmla="*/ 210 w 26"/>
                <a:gd name="T3" fmla="*/ 85 h 27"/>
                <a:gd name="T4" fmla="*/ 0 w 26"/>
                <a:gd name="T5" fmla="*/ 11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7">
                  <a:moveTo>
                    <a:pt x="25" y="27"/>
                  </a:moveTo>
                  <a:cubicBezTo>
                    <a:pt x="23" y="20"/>
                    <a:pt x="26" y="14"/>
                    <a:pt x="20" y="7"/>
                  </a:cubicBezTo>
                  <a:cubicBezTo>
                    <a:pt x="15" y="2"/>
                    <a:pt x="6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7" name="Freeform 135">
              <a:extLst>
                <a:ext uri="{FF2B5EF4-FFF2-40B4-BE49-F238E27FC236}">
                  <a16:creationId xmlns:a16="http://schemas.microsoft.com/office/drawing/2014/main" id="{94371095-4A26-4542-B2FB-14ADE49CE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658"/>
              <a:ext cx="69" cy="53"/>
            </a:xfrm>
            <a:custGeom>
              <a:avLst/>
              <a:gdLst>
                <a:gd name="T0" fmla="*/ 0 w 32"/>
                <a:gd name="T1" fmla="*/ 272 h 23"/>
                <a:gd name="T2" fmla="*/ 242 w 32"/>
                <a:gd name="T3" fmla="*/ 187 h 23"/>
                <a:gd name="T4" fmla="*/ 293 w 3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0" y="22"/>
                  </a:moveTo>
                  <a:cubicBezTo>
                    <a:pt x="9" y="22"/>
                    <a:pt x="18" y="23"/>
                    <a:pt x="24" y="15"/>
                  </a:cubicBezTo>
                  <a:cubicBezTo>
                    <a:pt x="27" y="12"/>
                    <a:pt x="32" y="4"/>
                    <a:pt x="29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8" name="Freeform 136">
              <a:extLst>
                <a:ext uri="{FF2B5EF4-FFF2-40B4-BE49-F238E27FC236}">
                  <a16:creationId xmlns:a16="http://schemas.microsoft.com/office/drawing/2014/main" id="{5B87D3ED-A474-4271-B0A7-F7118A220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790"/>
              <a:ext cx="40" cy="38"/>
            </a:xfrm>
            <a:custGeom>
              <a:avLst/>
              <a:gdLst>
                <a:gd name="T0" fmla="*/ 0 w 18"/>
                <a:gd name="T1" fmla="*/ 214 h 16"/>
                <a:gd name="T2" fmla="*/ 198 w 18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cubicBezTo>
                    <a:pt x="0" y="4"/>
                    <a:pt x="6" y="0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19" name="Freeform 137">
              <a:extLst>
                <a:ext uri="{FF2B5EF4-FFF2-40B4-BE49-F238E27FC236}">
                  <a16:creationId xmlns:a16="http://schemas.microsoft.com/office/drawing/2014/main" id="{4E75F842-BFDD-4E46-8685-FC0FAB4E4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703"/>
              <a:ext cx="26" cy="55"/>
            </a:xfrm>
            <a:custGeom>
              <a:avLst/>
              <a:gdLst>
                <a:gd name="T0" fmla="*/ 0 w 12"/>
                <a:gd name="T1" fmla="*/ 0 h 24"/>
                <a:gd name="T2" fmla="*/ 113 w 12"/>
                <a:gd name="T3" fmla="*/ 158 h 24"/>
                <a:gd name="T4" fmla="*/ 72 w 12"/>
                <a:gd name="T5" fmla="*/ 28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4">
                  <a:moveTo>
                    <a:pt x="0" y="0"/>
                  </a:moveTo>
                  <a:cubicBezTo>
                    <a:pt x="5" y="0"/>
                    <a:pt x="11" y="8"/>
                    <a:pt x="11" y="13"/>
                  </a:cubicBezTo>
                  <a:cubicBezTo>
                    <a:pt x="12" y="18"/>
                    <a:pt x="10" y="21"/>
                    <a:pt x="7" y="24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0" name="Freeform 138">
              <a:extLst>
                <a:ext uri="{FF2B5EF4-FFF2-40B4-BE49-F238E27FC236}">
                  <a16:creationId xmlns:a16="http://schemas.microsoft.com/office/drawing/2014/main" id="{7DEAE928-B2B9-4720-AB99-A46FBEA14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697"/>
              <a:ext cx="22" cy="26"/>
            </a:xfrm>
            <a:custGeom>
              <a:avLst/>
              <a:gdLst>
                <a:gd name="T0" fmla="*/ 0 w 10"/>
                <a:gd name="T1" fmla="*/ 12 h 11"/>
                <a:gd name="T2" fmla="*/ 53 w 10"/>
                <a:gd name="T3" fmla="*/ 144 h 11"/>
                <a:gd name="T4" fmla="*/ 97 w 10"/>
                <a:gd name="T5" fmla="*/ 95 h 11"/>
                <a:gd name="T6" fmla="*/ 97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0" y="1"/>
                  </a:moveTo>
                  <a:cubicBezTo>
                    <a:pt x="2" y="3"/>
                    <a:pt x="2" y="11"/>
                    <a:pt x="5" y="11"/>
                  </a:cubicBezTo>
                  <a:cubicBezTo>
                    <a:pt x="7" y="11"/>
                    <a:pt x="9" y="8"/>
                    <a:pt x="9" y="7"/>
                  </a:cubicBezTo>
                  <a:cubicBezTo>
                    <a:pt x="10" y="5"/>
                    <a:pt x="9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1" name="Freeform 139">
              <a:extLst>
                <a:ext uri="{FF2B5EF4-FFF2-40B4-BE49-F238E27FC236}">
                  <a16:creationId xmlns:a16="http://schemas.microsoft.com/office/drawing/2014/main" id="{4E626C65-F002-494A-A646-AB0A5E8F0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5" y="1682"/>
              <a:ext cx="15" cy="8"/>
            </a:xfrm>
            <a:custGeom>
              <a:avLst/>
              <a:gdLst>
                <a:gd name="T0" fmla="*/ 0 w 7"/>
                <a:gd name="T1" fmla="*/ 0 h 4"/>
                <a:gd name="T2" fmla="*/ 69 w 7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2" y="2"/>
                    <a:pt x="6" y="2"/>
                    <a:pt x="7" y="4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2" name="Freeform 140">
              <a:extLst>
                <a:ext uri="{FF2B5EF4-FFF2-40B4-BE49-F238E27FC236}">
                  <a16:creationId xmlns:a16="http://schemas.microsoft.com/office/drawing/2014/main" id="{D1BCFD29-C703-443A-B459-8391B3F58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" y="1742"/>
              <a:ext cx="17" cy="9"/>
            </a:xfrm>
            <a:custGeom>
              <a:avLst/>
              <a:gdLst>
                <a:gd name="T0" fmla="*/ 9 w 8"/>
                <a:gd name="T1" fmla="*/ 0 h 4"/>
                <a:gd name="T2" fmla="*/ 0 w 8"/>
                <a:gd name="T3" fmla="*/ 0 h 4"/>
                <a:gd name="T4" fmla="*/ 77 w 8"/>
                <a:gd name="T5" fmla="*/ 4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5" y="3"/>
                    <a:pt x="8" y="4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3" name="Freeform 141">
              <a:extLst>
                <a:ext uri="{FF2B5EF4-FFF2-40B4-BE49-F238E27FC236}">
                  <a16:creationId xmlns:a16="http://schemas.microsoft.com/office/drawing/2014/main" id="{3E355B84-3509-4C2C-A36D-A465ED257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704"/>
              <a:ext cx="20" cy="26"/>
            </a:xfrm>
            <a:custGeom>
              <a:avLst/>
              <a:gdLst>
                <a:gd name="T0" fmla="*/ 9 w 9"/>
                <a:gd name="T1" fmla="*/ 95 h 11"/>
                <a:gd name="T2" fmla="*/ 53 w 9"/>
                <a:gd name="T3" fmla="*/ 0 h 11"/>
                <a:gd name="T4" fmla="*/ 80 w 9"/>
                <a:gd name="T5" fmla="*/ 14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1" y="7"/>
                  </a:moveTo>
                  <a:cubicBezTo>
                    <a:pt x="0" y="4"/>
                    <a:pt x="2" y="0"/>
                    <a:pt x="5" y="0"/>
                  </a:cubicBezTo>
                  <a:cubicBezTo>
                    <a:pt x="9" y="0"/>
                    <a:pt x="7" y="8"/>
                    <a:pt x="7" y="1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4" name="Freeform 142">
              <a:extLst>
                <a:ext uri="{FF2B5EF4-FFF2-40B4-BE49-F238E27FC236}">
                  <a16:creationId xmlns:a16="http://schemas.microsoft.com/office/drawing/2014/main" id="{ABA90595-FA2D-4BD7-9DFF-C766EF58E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1686"/>
              <a:ext cx="11" cy="14"/>
            </a:xfrm>
            <a:custGeom>
              <a:avLst/>
              <a:gdLst>
                <a:gd name="T0" fmla="*/ 0 w 5"/>
                <a:gd name="T1" fmla="*/ 0 h 6"/>
                <a:gd name="T2" fmla="*/ 53 w 5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2" y="3"/>
                    <a:pt x="4" y="4"/>
                    <a:pt x="5" y="6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5" name="Freeform 143">
              <a:extLst>
                <a:ext uri="{FF2B5EF4-FFF2-40B4-BE49-F238E27FC236}">
                  <a16:creationId xmlns:a16="http://schemas.microsoft.com/office/drawing/2014/main" id="{97D41651-D4C2-4C03-8C72-D659512E1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5" y="1756"/>
              <a:ext cx="9" cy="4"/>
            </a:xfrm>
            <a:custGeom>
              <a:avLst/>
              <a:gdLst>
                <a:gd name="T0" fmla="*/ 0 w 4"/>
                <a:gd name="T1" fmla="*/ 16 h 2"/>
                <a:gd name="T2" fmla="*/ 45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6" name="Freeform 144">
              <a:extLst>
                <a:ext uri="{FF2B5EF4-FFF2-40B4-BE49-F238E27FC236}">
                  <a16:creationId xmlns:a16="http://schemas.microsoft.com/office/drawing/2014/main" id="{111092E0-1ABC-4913-86C1-822BAB8DD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783"/>
              <a:ext cx="28" cy="31"/>
            </a:xfrm>
            <a:custGeom>
              <a:avLst/>
              <a:gdLst>
                <a:gd name="T0" fmla="*/ 69 w 13"/>
                <a:gd name="T1" fmla="*/ 176 h 13"/>
                <a:gd name="T2" fmla="*/ 41 w 13"/>
                <a:gd name="T3" fmla="*/ 69 h 13"/>
                <a:gd name="T4" fmla="*/ 129 w 13"/>
                <a:gd name="T5" fmla="*/ 14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7" y="13"/>
                  </a:moveTo>
                  <a:cubicBezTo>
                    <a:pt x="6" y="12"/>
                    <a:pt x="0" y="8"/>
                    <a:pt x="4" y="5"/>
                  </a:cubicBezTo>
                  <a:cubicBezTo>
                    <a:pt x="9" y="0"/>
                    <a:pt x="12" y="7"/>
                    <a:pt x="13" y="1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7" name="Freeform 145">
              <a:extLst>
                <a:ext uri="{FF2B5EF4-FFF2-40B4-BE49-F238E27FC236}">
                  <a16:creationId xmlns:a16="http://schemas.microsoft.com/office/drawing/2014/main" id="{9951EBF9-263B-4BAE-B94D-4DFD79D7C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839"/>
              <a:ext cx="13" cy="11"/>
            </a:xfrm>
            <a:custGeom>
              <a:avLst/>
              <a:gdLst>
                <a:gd name="T0" fmla="*/ 52 w 6"/>
                <a:gd name="T1" fmla="*/ 0 h 5"/>
                <a:gd name="T2" fmla="*/ 43 w 6"/>
                <a:gd name="T3" fmla="*/ 20 h 5"/>
                <a:gd name="T4" fmla="*/ 0 w 6"/>
                <a:gd name="T5" fmla="*/ 53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5" y="0"/>
                  </a:moveTo>
                  <a:cubicBezTo>
                    <a:pt x="6" y="0"/>
                    <a:pt x="5" y="1"/>
                    <a:pt x="4" y="2"/>
                  </a:cubicBezTo>
                  <a:cubicBezTo>
                    <a:pt x="3" y="3"/>
                    <a:pt x="2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8" name="Freeform 146">
              <a:extLst>
                <a:ext uri="{FF2B5EF4-FFF2-40B4-BE49-F238E27FC236}">
                  <a16:creationId xmlns:a16="http://schemas.microsoft.com/office/drawing/2014/main" id="{DE138C3B-7E31-4E74-96D8-4AF4BEC0F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9" y="1809"/>
              <a:ext cx="19" cy="21"/>
            </a:xfrm>
            <a:custGeom>
              <a:avLst/>
              <a:gdLst>
                <a:gd name="T0" fmla="*/ 0 w 9"/>
                <a:gd name="T1" fmla="*/ 0 h 9"/>
                <a:gd name="T2" fmla="*/ 36 w 9"/>
                <a:gd name="T3" fmla="*/ 86 h 9"/>
                <a:gd name="T4" fmla="*/ 84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3"/>
                    <a:pt x="1" y="9"/>
                    <a:pt x="4" y="7"/>
                  </a:cubicBezTo>
                  <a:cubicBezTo>
                    <a:pt x="6" y="7"/>
                    <a:pt x="8" y="2"/>
                    <a:pt x="9" y="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29" name="Freeform 147">
              <a:extLst>
                <a:ext uri="{FF2B5EF4-FFF2-40B4-BE49-F238E27FC236}">
                  <a16:creationId xmlns:a16="http://schemas.microsoft.com/office/drawing/2014/main" id="{8A39ACDC-14E4-421A-92B0-A39BA4AC0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" y="1717"/>
              <a:ext cx="68" cy="43"/>
            </a:xfrm>
            <a:custGeom>
              <a:avLst/>
              <a:gdLst>
                <a:gd name="T0" fmla="*/ 0 w 31"/>
                <a:gd name="T1" fmla="*/ 36 h 19"/>
                <a:gd name="T2" fmla="*/ 116 w 31"/>
                <a:gd name="T3" fmla="*/ 45 h 19"/>
                <a:gd name="T4" fmla="*/ 241 w 31"/>
                <a:gd name="T5" fmla="*/ 25 h 19"/>
                <a:gd name="T6" fmla="*/ 265 w 31"/>
                <a:gd name="T7" fmla="*/ 220 h 19"/>
                <a:gd name="T8" fmla="*/ 202 w 31"/>
                <a:gd name="T9" fmla="*/ 93 h 19"/>
                <a:gd name="T10" fmla="*/ 0 w 31"/>
                <a:gd name="T11" fmla="*/ 45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19">
                  <a:moveTo>
                    <a:pt x="0" y="3"/>
                  </a:moveTo>
                  <a:cubicBezTo>
                    <a:pt x="4" y="3"/>
                    <a:pt x="7" y="4"/>
                    <a:pt x="11" y="4"/>
                  </a:cubicBezTo>
                  <a:cubicBezTo>
                    <a:pt x="15" y="3"/>
                    <a:pt x="19" y="0"/>
                    <a:pt x="23" y="2"/>
                  </a:cubicBezTo>
                  <a:cubicBezTo>
                    <a:pt x="31" y="5"/>
                    <a:pt x="29" y="14"/>
                    <a:pt x="25" y="19"/>
                  </a:cubicBezTo>
                  <a:cubicBezTo>
                    <a:pt x="25" y="13"/>
                    <a:pt x="27" y="7"/>
                    <a:pt x="19" y="8"/>
                  </a:cubicBezTo>
                  <a:cubicBezTo>
                    <a:pt x="11" y="8"/>
                    <a:pt x="6" y="9"/>
                    <a:pt x="0" y="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0" name="Freeform 148">
              <a:extLst>
                <a:ext uri="{FF2B5EF4-FFF2-40B4-BE49-F238E27FC236}">
                  <a16:creationId xmlns:a16="http://schemas.microsoft.com/office/drawing/2014/main" id="{0EB74684-0D90-4311-9264-D346C9F64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795"/>
              <a:ext cx="61" cy="104"/>
            </a:xfrm>
            <a:custGeom>
              <a:avLst/>
              <a:gdLst>
                <a:gd name="T0" fmla="*/ 218 w 28"/>
                <a:gd name="T1" fmla="*/ 86 h 45"/>
                <a:gd name="T2" fmla="*/ 33 w 28"/>
                <a:gd name="T3" fmla="*/ 37 h 45"/>
                <a:gd name="T4" fmla="*/ 9 w 28"/>
                <a:gd name="T5" fmla="*/ 134 h 45"/>
                <a:gd name="T6" fmla="*/ 33 w 28"/>
                <a:gd name="T7" fmla="*/ 187 h 45"/>
                <a:gd name="T8" fmla="*/ 52 w 28"/>
                <a:gd name="T9" fmla="*/ 282 h 45"/>
                <a:gd name="T10" fmla="*/ 166 w 28"/>
                <a:gd name="T11" fmla="*/ 545 h 45"/>
                <a:gd name="T12" fmla="*/ 281 w 28"/>
                <a:gd name="T13" fmla="*/ 469 h 45"/>
                <a:gd name="T14" fmla="*/ 281 w 28"/>
                <a:gd name="T15" fmla="*/ 330 h 45"/>
                <a:gd name="T16" fmla="*/ 133 w 28"/>
                <a:gd name="T17" fmla="*/ 367 h 45"/>
                <a:gd name="T18" fmla="*/ 113 w 28"/>
                <a:gd name="T19" fmla="*/ 224 h 45"/>
                <a:gd name="T20" fmla="*/ 105 w 28"/>
                <a:gd name="T21" fmla="*/ 113 h 45"/>
                <a:gd name="T22" fmla="*/ 194 w 28"/>
                <a:gd name="T23" fmla="*/ 12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8" h="45">
                  <a:moveTo>
                    <a:pt x="21" y="7"/>
                  </a:moveTo>
                  <a:cubicBezTo>
                    <a:pt x="17" y="4"/>
                    <a:pt x="8" y="0"/>
                    <a:pt x="3" y="3"/>
                  </a:cubicBezTo>
                  <a:cubicBezTo>
                    <a:pt x="0" y="5"/>
                    <a:pt x="0" y="8"/>
                    <a:pt x="1" y="11"/>
                  </a:cubicBezTo>
                  <a:cubicBezTo>
                    <a:pt x="1" y="12"/>
                    <a:pt x="2" y="13"/>
                    <a:pt x="3" y="15"/>
                  </a:cubicBezTo>
                  <a:cubicBezTo>
                    <a:pt x="5" y="18"/>
                    <a:pt x="5" y="20"/>
                    <a:pt x="5" y="23"/>
                  </a:cubicBezTo>
                  <a:cubicBezTo>
                    <a:pt x="5" y="31"/>
                    <a:pt x="6" y="41"/>
                    <a:pt x="16" y="44"/>
                  </a:cubicBezTo>
                  <a:cubicBezTo>
                    <a:pt x="21" y="45"/>
                    <a:pt x="25" y="43"/>
                    <a:pt x="27" y="38"/>
                  </a:cubicBezTo>
                  <a:cubicBezTo>
                    <a:pt x="28" y="35"/>
                    <a:pt x="28" y="30"/>
                    <a:pt x="27" y="27"/>
                  </a:cubicBezTo>
                  <a:cubicBezTo>
                    <a:pt x="27" y="34"/>
                    <a:pt x="17" y="35"/>
                    <a:pt x="13" y="30"/>
                  </a:cubicBezTo>
                  <a:cubicBezTo>
                    <a:pt x="10" y="27"/>
                    <a:pt x="12" y="22"/>
                    <a:pt x="11" y="18"/>
                  </a:cubicBezTo>
                  <a:cubicBezTo>
                    <a:pt x="10" y="14"/>
                    <a:pt x="5" y="11"/>
                    <a:pt x="10" y="9"/>
                  </a:cubicBezTo>
                  <a:cubicBezTo>
                    <a:pt x="12" y="8"/>
                    <a:pt x="17" y="9"/>
                    <a:pt x="19" y="1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1" name="Freeform 149">
              <a:extLst>
                <a:ext uri="{FF2B5EF4-FFF2-40B4-BE49-F238E27FC236}">
                  <a16:creationId xmlns:a16="http://schemas.microsoft.com/office/drawing/2014/main" id="{6649E446-913D-46C9-8D22-9105AA385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690"/>
              <a:ext cx="44" cy="87"/>
            </a:xfrm>
            <a:custGeom>
              <a:avLst/>
              <a:gdLst>
                <a:gd name="T0" fmla="*/ 202 w 20"/>
                <a:gd name="T1" fmla="*/ 49 h 37"/>
                <a:gd name="T2" fmla="*/ 33 w 20"/>
                <a:gd name="T3" fmla="*/ 106 h 37"/>
                <a:gd name="T4" fmla="*/ 88 w 20"/>
                <a:gd name="T5" fmla="*/ 430 h 37"/>
                <a:gd name="T6" fmla="*/ 194 w 20"/>
                <a:gd name="T7" fmla="*/ 430 h 37"/>
                <a:gd name="T8" fmla="*/ 125 w 20"/>
                <a:gd name="T9" fmla="*/ 287 h 37"/>
                <a:gd name="T10" fmla="*/ 194 w 20"/>
                <a:gd name="T11" fmla="*/ 66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37">
                  <a:moveTo>
                    <a:pt x="19" y="4"/>
                  </a:moveTo>
                  <a:cubicBezTo>
                    <a:pt x="14" y="0"/>
                    <a:pt x="5" y="2"/>
                    <a:pt x="3" y="8"/>
                  </a:cubicBezTo>
                  <a:cubicBezTo>
                    <a:pt x="0" y="15"/>
                    <a:pt x="2" y="28"/>
                    <a:pt x="8" y="33"/>
                  </a:cubicBezTo>
                  <a:cubicBezTo>
                    <a:pt x="10" y="35"/>
                    <a:pt x="17" y="37"/>
                    <a:pt x="18" y="33"/>
                  </a:cubicBezTo>
                  <a:cubicBezTo>
                    <a:pt x="20" y="28"/>
                    <a:pt x="14" y="25"/>
                    <a:pt x="12" y="22"/>
                  </a:cubicBezTo>
                  <a:cubicBezTo>
                    <a:pt x="9" y="17"/>
                    <a:pt x="15" y="9"/>
                    <a:pt x="18" y="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2" name="Freeform 150">
              <a:extLst>
                <a:ext uri="{FF2B5EF4-FFF2-40B4-BE49-F238E27FC236}">
                  <a16:creationId xmlns:a16="http://schemas.microsoft.com/office/drawing/2014/main" id="{5AC16924-E761-4BB2-80D4-E5AEECEEC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0" y="1721"/>
              <a:ext cx="65" cy="46"/>
            </a:xfrm>
            <a:custGeom>
              <a:avLst/>
              <a:gdLst>
                <a:gd name="T0" fmla="*/ 306 w 30"/>
                <a:gd name="T1" fmla="*/ 131 h 20"/>
                <a:gd name="T2" fmla="*/ 141 w 30"/>
                <a:gd name="T3" fmla="*/ 12 h 20"/>
                <a:gd name="T4" fmla="*/ 9 w 30"/>
                <a:gd name="T5" fmla="*/ 159 h 20"/>
                <a:gd name="T6" fmla="*/ 33 w 30"/>
                <a:gd name="T7" fmla="*/ 216 h 20"/>
                <a:gd name="T8" fmla="*/ 61 w 30"/>
                <a:gd name="T9" fmla="*/ 159 h 20"/>
                <a:gd name="T10" fmla="*/ 104 w 30"/>
                <a:gd name="T11" fmla="*/ 131 h 20"/>
                <a:gd name="T12" fmla="*/ 217 w 30"/>
                <a:gd name="T13" fmla="*/ 85 h 20"/>
                <a:gd name="T14" fmla="*/ 286 w 30"/>
                <a:gd name="T15" fmla="*/ 147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0">
                  <a:moveTo>
                    <a:pt x="30" y="11"/>
                  </a:moveTo>
                  <a:cubicBezTo>
                    <a:pt x="28" y="3"/>
                    <a:pt x="22" y="0"/>
                    <a:pt x="14" y="1"/>
                  </a:cubicBezTo>
                  <a:cubicBezTo>
                    <a:pt x="6" y="2"/>
                    <a:pt x="4" y="6"/>
                    <a:pt x="1" y="13"/>
                  </a:cubicBezTo>
                  <a:cubicBezTo>
                    <a:pt x="0" y="16"/>
                    <a:pt x="0" y="20"/>
                    <a:pt x="3" y="18"/>
                  </a:cubicBezTo>
                  <a:cubicBezTo>
                    <a:pt x="5" y="17"/>
                    <a:pt x="5" y="14"/>
                    <a:pt x="6" y="13"/>
                  </a:cubicBezTo>
                  <a:cubicBezTo>
                    <a:pt x="7" y="12"/>
                    <a:pt x="9" y="11"/>
                    <a:pt x="10" y="11"/>
                  </a:cubicBezTo>
                  <a:cubicBezTo>
                    <a:pt x="12" y="9"/>
                    <a:pt x="19" y="6"/>
                    <a:pt x="21" y="7"/>
                  </a:cubicBezTo>
                  <a:cubicBezTo>
                    <a:pt x="23" y="7"/>
                    <a:pt x="27" y="11"/>
                    <a:pt x="28" y="1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3" name="Freeform 151">
              <a:extLst>
                <a:ext uri="{FF2B5EF4-FFF2-40B4-BE49-F238E27FC236}">
                  <a16:creationId xmlns:a16="http://schemas.microsoft.com/office/drawing/2014/main" id="{A5698264-A467-4E02-A2EA-E062BCC85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637"/>
              <a:ext cx="55" cy="77"/>
            </a:xfrm>
            <a:custGeom>
              <a:avLst/>
              <a:gdLst>
                <a:gd name="T0" fmla="*/ 266 w 25"/>
                <a:gd name="T1" fmla="*/ 77 h 33"/>
                <a:gd name="T2" fmla="*/ 106 w 25"/>
                <a:gd name="T3" fmla="*/ 28 h 33"/>
                <a:gd name="T4" fmla="*/ 20 w 25"/>
                <a:gd name="T5" fmla="*/ 180 h 33"/>
                <a:gd name="T6" fmla="*/ 20 w 25"/>
                <a:gd name="T7" fmla="*/ 315 h 33"/>
                <a:gd name="T8" fmla="*/ 97 w 25"/>
                <a:gd name="T9" fmla="*/ 420 h 33"/>
                <a:gd name="T10" fmla="*/ 106 w 25"/>
                <a:gd name="T11" fmla="*/ 315 h 33"/>
                <a:gd name="T12" fmla="*/ 141 w 25"/>
                <a:gd name="T13" fmla="*/ 201 h 33"/>
                <a:gd name="T14" fmla="*/ 257 w 25"/>
                <a:gd name="T15" fmla="*/ 77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33">
                  <a:moveTo>
                    <a:pt x="25" y="6"/>
                  </a:moveTo>
                  <a:cubicBezTo>
                    <a:pt x="23" y="2"/>
                    <a:pt x="14" y="0"/>
                    <a:pt x="10" y="2"/>
                  </a:cubicBezTo>
                  <a:cubicBezTo>
                    <a:pt x="6" y="3"/>
                    <a:pt x="4" y="10"/>
                    <a:pt x="2" y="14"/>
                  </a:cubicBezTo>
                  <a:cubicBezTo>
                    <a:pt x="1" y="18"/>
                    <a:pt x="0" y="21"/>
                    <a:pt x="2" y="25"/>
                  </a:cubicBezTo>
                  <a:cubicBezTo>
                    <a:pt x="4" y="28"/>
                    <a:pt x="6" y="32"/>
                    <a:pt x="9" y="33"/>
                  </a:cubicBezTo>
                  <a:cubicBezTo>
                    <a:pt x="11" y="31"/>
                    <a:pt x="10" y="27"/>
                    <a:pt x="10" y="25"/>
                  </a:cubicBezTo>
                  <a:cubicBezTo>
                    <a:pt x="11" y="21"/>
                    <a:pt x="12" y="19"/>
                    <a:pt x="13" y="16"/>
                  </a:cubicBezTo>
                  <a:cubicBezTo>
                    <a:pt x="16" y="11"/>
                    <a:pt x="17" y="3"/>
                    <a:pt x="24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4" name="Freeform 152">
              <a:extLst>
                <a:ext uri="{FF2B5EF4-FFF2-40B4-BE49-F238E27FC236}">
                  <a16:creationId xmlns:a16="http://schemas.microsoft.com/office/drawing/2014/main" id="{E2804A41-A65F-470C-AA66-F058D8B9E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654"/>
              <a:ext cx="52" cy="42"/>
            </a:xfrm>
            <a:custGeom>
              <a:avLst/>
              <a:gdLst>
                <a:gd name="T0" fmla="*/ 141 w 24"/>
                <a:gd name="T1" fmla="*/ 0 h 18"/>
                <a:gd name="T2" fmla="*/ 9 w 24"/>
                <a:gd name="T3" fmla="*/ 114 h 18"/>
                <a:gd name="T4" fmla="*/ 173 w 24"/>
                <a:gd name="T5" fmla="*/ 229 h 18"/>
                <a:gd name="T6" fmla="*/ 234 w 24"/>
                <a:gd name="T7" fmla="*/ 152 h 18"/>
                <a:gd name="T8" fmla="*/ 173 w 24"/>
                <a:gd name="T9" fmla="*/ 163 h 18"/>
                <a:gd name="T10" fmla="*/ 121 w 24"/>
                <a:gd name="T11" fmla="*/ 1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8">
                  <a:moveTo>
                    <a:pt x="14" y="0"/>
                  </a:moveTo>
                  <a:cubicBezTo>
                    <a:pt x="9" y="2"/>
                    <a:pt x="2" y="3"/>
                    <a:pt x="1" y="9"/>
                  </a:cubicBezTo>
                  <a:cubicBezTo>
                    <a:pt x="0" y="17"/>
                    <a:pt x="11" y="18"/>
                    <a:pt x="17" y="18"/>
                  </a:cubicBezTo>
                  <a:cubicBezTo>
                    <a:pt x="19" y="18"/>
                    <a:pt x="24" y="15"/>
                    <a:pt x="23" y="12"/>
                  </a:cubicBezTo>
                  <a:cubicBezTo>
                    <a:pt x="22" y="9"/>
                    <a:pt x="20" y="12"/>
                    <a:pt x="17" y="13"/>
                  </a:cubicBezTo>
                  <a:cubicBezTo>
                    <a:pt x="11" y="14"/>
                    <a:pt x="10" y="5"/>
                    <a:pt x="12" y="1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5" name="Freeform 153">
              <a:extLst>
                <a:ext uri="{FF2B5EF4-FFF2-40B4-BE49-F238E27FC236}">
                  <a16:creationId xmlns:a16="http://schemas.microsoft.com/office/drawing/2014/main" id="{625A1E14-0F45-4868-84CE-0F19E68B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825"/>
              <a:ext cx="68" cy="70"/>
            </a:xfrm>
            <a:custGeom>
              <a:avLst/>
              <a:gdLst>
                <a:gd name="T0" fmla="*/ 327 w 31"/>
                <a:gd name="T1" fmla="*/ 114 h 30"/>
                <a:gd name="T2" fmla="*/ 202 w 31"/>
                <a:gd name="T3" fmla="*/ 28 h 30"/>
                <a:gd name="T4" fmla="*/ 64 w 31"/>
                <a:gd name="T5" fmla="*/ 12 h 30"/>
                <a:gd name="T6" fmla="*/ 0 w 31"/>
                <a:gd name="T7" fmla="*/ 126 h 30"/>
                <a:gd name="T8" fmla="*/ 72 w 31"/>
                <a:gd name="T9" fmla="*/ 278 h 30"/>
                <a:gd name="T10" fmla="*/ 189 w 31"/>
                <a:gd name="T11" fmla="*/ 380 h 30"/>
                <a:gd name="T12" fmla="*/ 265 w 31"/>
                <a:gd name="T13" fmla="*/ 294 h 30"/>
                <a:gd name="T14" fmla="*/ 254 w 31"/>
                <a:gd name="T15" fmla="*/ 152 h 30"/>
                <a:gd name="T16" fmla="*/ 307 w 31"/>
                <a:gd name="T17" fmla="*/ 142 h 30"/>
                <a:gd name="T18" fmla="*/ 318 w 31"/>
                <a:gd name="T19" fmla="*/ 103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30">
                  <a:moveTo>
                    <a:pt x="31" y="9"/>
                  </a:moveTo>
                  <a:cubicBezTo>
                    <a:pt x="27" y="5"/>
                    <a:pt x="25" y="3"/>
                    <a:pt x="19" y="2"/>
                  </a:cubicBezTo>
                  <a:cubicBezTo>
                    <a:pt x="16" y="2"/>
                    <a:pt x="10" y="0"/>
                    <a:pt x="6" y="1"/>
                  </a:cubicBezTo>
                  <a:cubicBezTo>
                    <a:pt x="3" y="2"/>
                    <a:pt x="1" y="7"/>
                    <a:pt x="0" y="10"/>
                  </a:cubicBezTo>
                  <a:cubicBezTo>
                    <a:pt x="0" y="15"/>
                    <a:pt x="3" y="19"/>
                    <a:pt x="7" y="22"/>
                  </a:cubicBezTo>
                  <a:cubicBezTo>
                    <a:pt x="10" y="25"/>
                    <a:pt x="13" y="29"/>
                    <a:pt x="18" y="30"/>
                  </a:cubicBezTo>
                  <a:cubicBezTo>
                    <a:pt x="22" y="30"/>
                    <a:pt x="27" y="28"/>
                    <a:pt x="25" y="23"/>
                  </a:cubicBezTo>
                  <a:cubicBezTo>
                    <a:pt x="24" y="18"/>
                    <a:pt x="17" y="15"/>
                    <a:pt x="24" y="12"/>
                  </a:cubicBezTo>
                  <a:cubicBezTo>
                    <a:pt x="25" y="12"/>
                    <a:pt x="28" y="12"/>
                    <a:pt x="29" y="11"/>
                  </a:cubicBezTo>
                  <a:cubicBezTo>
                    <a:pt x="30" y="10"/>
                    <a:pt x="29" y="8"/>
                    <a:pt x="30" y="8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6" name="Freeform 154">
              <a:extLst>
                <a:ext uri="{FF2B5EF4-FFF2-40B4-BE49-F238E27FC236}">
                  <a16:creationId xmlns:a16="http://schemas.microsoft.com/office/drawing/2014/main" id="{A3CD6F98-04EB-4372-9DB6-D6B128B7E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3" y="1763"/>
              <a:ext cx="14" cy="44"/>
            </a:xfrm>
            <a:custGeom>
              <a:avLst/>
              <a:gdLst>
                <a:gd name="T0" fmla="*/ 16 w 7"/>
                <a:gd name="T1" fmla="*/ 0 h 19"/>
                <a:gd name="T2" fmla="*/ 40 w 7"/>
                <a:gd name="T3" fmla="*/ 225 h 19"/>
                <a:gd name="T4" fmla="*/ 56 w 7"/>
                <a:gd name="T5" fmla="*/ 113 h 19"/>
                <a:gd name="T6" fmla="*/ 24 w 7"/>
                <a:gd name="T7" fmla="*/ 1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9">
                  <a:moveTo>
                    <a:pt x="2" y="0"/>
                  </a:moveTo>
                  <a:cubicBezTo>
                    <a:pt x="3" y="3"/>
                    <a:pt x="0" y="19"/>
                    <a:pt x="5" y="18"/>
                  </a:cubicBezTo>
                  <a:cubicBezTo>
                    <a:pt x="7" y="18"/>
                    <a:pt x="7" y="11"/>
                    <a:pt x="7" y="9"/>
                  </a:cubicBezTo>
                  <a:cubicBezTo>
                    <a:pt x="7" y="6"/>
                    <a:pt x="5" y="3"/>
                    <a:pt x="3" y="1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7" name="Freeform 155">
              <a:extLst>
                <a:ext uri="{FF2B5EF4-FFF2-40B4-BE49-F238E27FC236}">
                  <a16:creationId xmlns:a16="http://schemas.microsoft.com/office/drawing/2014/main" id="{141E9880-6D2D-42EC-9AC0-80BAB962C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1658"/>
              <a:ext cx="13" cy="32"/>
            </a:xfrm>
            <a:custGeom>
              <a:avLst/>
              <a:gdLst>
                <a:gd name="T0" fmla="*/ 52 w 6"/>
                <a:gd name="T1" fmla="*/ 0 h 14"/>
                <a:gd name="T2" fmla="*/ 0 w 6"/>
                <a:gd name="T3" fmla="*/ 85 h 14"/>
                <a:gd name="T4" fmla="*/ 20 w 6"/>
                <a:gd name="T5" fmla="*/ 158 h 14"/>
                <a:gd name="T6" fmla="*/ 52 w 6"/>
                <a:gd name="T7" fmla="*/ 158 h 14"/>
                <a:gd name="T8" fmla="*/ 33 w 6"/>
                <a:gd name="T9" fmla="*/ 130 h 14"/>
                <a:gd name="T10" fmla="*/ 20 w 6"/>
                <a:gd name="T11" fmla="*/ 85 h 14"/>
                <a:gd name="T12" fmla="*/ 43 w 6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2" y="0"/>
                    <a:pt x="1" y="4"/>
                    <a:pt x="0" y="7"/>
                  </a:cubicBezTo>
                  <a:cubicBezTo>
                    <a:pt x="0" y="9"/>
                    <a:pt x="0" y="11"/>
                    <a:pt x="2" y="13"/>
                  </a:cubicBezTo>
                  <a:cubicBezTo>
                    <a:pt x="2" y="13"/>
                    <a:pt x="5" y="14"/>
                    <a:pt x="5" y="13"/>
                  </a:cubicBezTo>
                  <a:cubicBezTo>
                    <a:pt x="6" y="12"/>
                    <a:pt x="4" y="12"/>
                    <a:pt x="3" y="11"/>
                  </a:cubicBezTo>
                  <a:cubicBezTo>
                    <a:pt x="3" y="10"/>
                    <a:pt x="2" y="8"/>
                    <a:pt x="2" y="7"/>
                  </a:cubicBezTo>
                  <a:cubicBezTo>
                    <a:pt x="1" y="5"/>
                    <a:pt x="2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8" name="Freeform 156">
              <a:extLst>
                <a:ext uri="{FF2B5EF4-FFF2-40B4-BE49-F238E27FC236}">
                  <a16:creationId xmlns:a16="http://schemas.microsoft.com/office/drawing/2014/main" id="{2E2F838E-E2EA-4922-9930-C2E1FE1A0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7" y="1683"/>
              <a:ext cx="21" cy="31"/>
            </a:xfrm>
            <a:custGeom>
              <a:avLst/>
              <a:gdLst>
                <a:gd name="T0" fmla="*/ 8 w 10"/>
                <a:gd name="T1" fmla="*/ 0 h 13"/>
                <a:gd name="T2" fmla="*/ 84 w 10"/>
                <a:gd name="T3" fmla="*/ 119 h 13"/>
                <a:gd name="T4" fmla="*/ 36 w 10"/>
                <a:gd name="T5" fmla="*/ 69 h 13"/>
                <a:gd name="T6" fmla="*/ 8 w 10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1" y="0"/>
                  </a:moveTo>
                  <a:cubicBezTo>
                    <a:pt x="0" y="3"/>
                    <a:pt x="7" y="13"/>
                    <a:pt x="9" y="9"/>
                  </a:cubicBezTo>
                  <a:cubicBezTo>
                    <a:pt x="10" y="6"/>
                    <a:pt x="5" y="6"/>
                    <a:pt x="4" y="5"/>
                  </a:cubicBezTo>
                  <a:cubicBezTo>
                    <a:pt x="3" y="4"/>
                    <a:pt x="1" y="2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39" name="Freeform 157">
              <a:extLst>
                <a:ext uri="{FF2B5EF4-FFF2-40B4-BE49-F238E27FC236}">
                  <a16:creationId xmlns:a16="http://schemas.microsoft.com/office/drawing/2014/main" id="{7F1CB66C-641B-41A3-952E-33E10A83E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1732"/>
              <a:ext cx="17" cy="24"/>
            </a:xfrm>
            <a:custGeom>
              <a:avLst/>
              <a:gdLst>
                <a:gd name="T0" fmla="*/ 77 w 8"/>
                <a:gd name="T1" fmla="*/ 12 h 10"/>
                <a:gd name="T2" fmla="*/ 68 w 8"/>
                <a:gd name="T3" fmla="*/ 12 h 10"/>
                <a:gd name="T4" fmla="*/ 28 w 8"/>
                <a:gd name="T5" fmla="*/ 139 h 10"/>
                <a:gd name="T6" fmla="*/ 77 w 8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1"/>
                  </a:moveTo>
                  <a:cubicBezTo>
                    <a:pt x="8" y="1"/>
                    <a:pt x="7" y="1"/>
                    <a:pt x="7" y="1"/>
                  </a:cubicBezTo>
                  <a:cubicBezTo>
                    <a:pt x="6" y="1"/>
                    <a:pt x="0" y="9"/>
                    <a:pt x="3" y="10"/>
                  </a:cubicBezTo>
                  <a:cubicBezTo>
                    <a:pt x="5" y="10"/>
                    <a:pt x="6" y="1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0" name="Freeform 158">
              <a:extLst>
                <a:ext uri="{FF2B5EF4-FFF2-40B4-BE49-F238E27FC236}">
                  <a16:creationId xmlns:a16="http://schemas.microsoft.com/office/drawing/2014/main" id="{2B62B9B8-6B7D-4F39-BEB9-0636E81B1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723"/>
              <a:ext cx="17" cy="30"/>
            </a:xfrm>
            <a:custGeom>
              <a:avLst/>
              <a:gdLst>
                <a:gd name="T0" fmla="*/ 77 w 8"/>
                <a:gd name="T1" fmla="*/ 28 h 13"/>
                <a:gd name="T2" fmla="*/ 19 w 8"/>
                <a:gd name="T3" fmla="*/ 28 h 13"/>
                <a:gd name="T4" fmla="*/ 9 w 8"/>
                <a:gd name="T5" fmla="*/ 111 h 13"/>
                <a:gd name="T6" fmla="*/ 28 w 8"/>
                <a:gd name="T7" fmla="*/ 150 h 13"/>
                <a:gd name="T8" fmla="*/ 28 w 8"/>
                <a:gd name="T9" fmla="*/ 97 h 13"/>
                <a:gd name="T10" fmla="*/ 49 w 8"/>
                <a:gd name="T11" fmla="*/ 28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13">
                  <a:moveTo>
                    <a:pt x="8" y="2"/>
                  </a:moveTo>
                  <a:cubicBezTo>
                    <a:pt x="7" y="2"/>
                    <a:pt x="4" y="2"/>
                    <a:pt x="2" y="2"/>
                  </a:cubicBezTo>
                  <a:cubicBezTo>
                    <a:pt x="0" y="3"/>
                    <a:pt x="0" y="7"/>
                    <a:pt x="1" y="9"/>
                  </a:cubicBezTo>
                  <a:cubicBezTo>
                    <a:pt x="1" y="10"/>
                    <a:pt x="2" y="13"/>
                    <a:pt x="3" y="12"/>
                  </a:cubicBezTo>
                  <a:cubicBezTo>
                    <a:pt x="4" y="12"/>
                    <a:pt x="3" y="9"/>
                    <a:pt x="3" y="8"/>
                  </a:cubicBezTo>
                  <a:cubicBezTo>
                    <a:pt x="3" y="7"/>
                    <a:pt x="3" y="0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1" name="Freeform 159">
              <a:extLst>
                <a:ext uri="{FF2B5EF4-FFF2-40B4-BE49-F238E27FC236}">
                  <a16:creationId xmlns:a16="http://schemas.microsoft.com/office/drawing/2014/main" id="{6A05A336-6E69-4C7B-A624-C9BDA839D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1777"/>
              <a:ext cx="10" cy="25"/>
            </a:xfrm>
            <a:custGeom>
              <a:avLst/>
              <a:gdLst>
                <a:gd name="T0" fmla="*/ 8 w 5"/>
                <a:gd name="T1" fmla="*/ 0 h 11"/>
                <a:gd name="T2" fmla="*/ 24 w 5"/>
                <a:gd name="T3" fmla="*/ 102 h 11"/>
                <a:gd name="T4" fmla="*/ 16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1" y="0"/>
                  </a:moveTo>
                  <a:cubicBezTo>
                    <a:pt x="1" y="2"/>
                    <a:pt x="0" y="11"/>
                    <a:pt x="3" y="9"/>
                  </a:cubicBezTo>
                  <a:cubicBezTo>
                    <a:pt x="5" y="8"/>
                    <a:pt x="1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2" name="Freeform 160">
              <a:extLst>
                <a:ext uri="{FF2B5EF4-FFF2-40B4-BE49-F238E27FC236}">
                  <a16:creationId xmlns:a16="http://schemas.microsoft.com/office/drawing/2014/main" id="{976F4A99-EB43-42E5-9F0F-2723A09A3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832"/>
              <a:ext cx="17" cy="32"/>
            </a:xfrm>
            <a:custGeom>
              <a:avLst/>
              <a:gdLst>
                <a:gd name="T0" fmla="*/ 77 w 8"/>
                <a:gd name="T1" fmla="*/ 0 h 14"/>
                <a:gd name="T2" fmla="*/ 9 w 8"/>
                <a:gd name="T3" fmla="*/ 73 h 14"/>
                <a:gd name="T4" fmla="*/ 28 w 8"/>
                <a:gd name="T5" fmla="*/ 158 h 14"/>
                <a:gd name="T6" fmla="*/ 28 w 8"/>
                <a:gd name="T7" fmla="*/ 57 h 14"/>
                <a:gd name="T8" fmla="*/ 68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4" y="0"/>
                    <a:pt x="2" y="3"/>
                    <a:pt x="1" y="6"/>
                  </a:cubicBezTo>
                  <a:cubicBezTo>
                    <a:pt x="1" y="7"/>
                    <a:pt x="0" y="14"/>
                    <a:pt x="3" y="13"/>
                  </a:cubicBezTo>
                  <a:cubicBezTo>
                    <a:pt x="4" y="13"/>
                    <a:pt x="3" y="6"/>
                    <a:pt x="3" y="5"/>
                  </a:cubicBezTo>
                  <a:cubicBezTo>
                    <a:pt x="3" y="2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3" name="Freeform 161">
              <a:extLst>
                <a:ext uri="{FF2B5EF4-FFF2-40B4-BE49-F238E27FC236}">
                  <a16:creationId xmlns:a16="http://schemas.microsoft.com/office/drawing/2014/main" id="{A4953CC2-1E4B-4E65-B746-F86C29571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802"/>
              <a:ext cx="15" cy="19"/>
            </a:xfrm>
            <a:custGeom>
              <a:avLst/>
              <a:gdLst>
                <a:gd name="T0" fmla="*/ 60 w 7"/>
                <a:gd name="T1" fmla="*/ 12 h 8"/>
                <a:gd name="T2" fmla="*/ 9 w 7"/>
                <a:gd name="T3" fmla="*/ 78 h 8"/>
                <a:gd name="T4" fmla="*/ 28 w 7"/>
                <a:gd name="T5" fmla="*/ 107 h 8"/>
                <a:gd name="T6" fmla="*/ 28 w 7"/>
                <a:gd name="T7" fmla="*/ 78 h 8"/>
                <a:gd name="T8" fmla="*/ 69 w 7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8">
                  <a:moveTo>
                    <a:pt x="6" y="1"/>
                  </a:moveTo>
                  <a:cubicBezTo>
                    <a:pt x="3" y="0"/>
                    <a:pt x="0" y="3"/>
                    <a:pt x="1" y="6"/>
                  </a:cubicBezTo>
                  <a:cubicBezTo>
                    <a:pt x="1" y="6"/>
                    <a:pt x="2" y="8"/>
                    <a:pt x="3" y="8"/>
                  </a:cubicBezTo>
                  <a:cubicBezTo>
                    <a:pt x="4" y="8"/>
                    <a:pt x="3" y="6"/>
                    <a:pt x="3" y="6"/>
                  </a:cubicBezTo>
                  <a:cubicBezTo>
                    <a:pt x="4" y="3"/>
                    <a:pt x="4" y="2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4" name="Freeform 162">
              <a:extLst>
                <a:ext uri="{FF2B5EF4-FFF2-40B4-BE49-F238E27FC236}">
                  <a16:creationId xmlns:a16="http://schemas.microsoft.com/office/drawing/2014/main" id="{5AA40A74-B27A-4A1C-A1BD-463CB9126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700"/>
              <a:ext cx="16" cy="35"/>
            </a:xfrm>
            <a:custGeom>
              <a:avLst/>
              <a:gdLst>
                <a:gd name="T0" fmla="*/ 85 w 7"/>
                <a:gd name="T1" fmla="*/ 12 h 15"/>
                <a:gd name="T2" fmla="*/ 11 w 7"/>
                <a:gd name="T3" fmla="*/ 77 h 15"/>
                <a:gd name="T4" fmla="*/ 11 w 7"/>
                <a:gd name="T5" fmla="*/ 191 h 15"/>
                <a:gd name="T6" fmla="*/ 73 w 7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5">
                  <a:moveTo>
                    <a:pt x="7" y="1"/>
                  </a:moveTo>
                  <a:cubicBezTo>
                    <a:pt x="4" y="0"/>
                    <a:pt x="2" y="4"/>
                    <a:pt x="1" y="6"/>
                  </a:cubicBezTo>
                  <a:cubicBezTo>
                    <a:pt x="0" y="9"/>
                    <a:pt x="0" y="12"/>
                    <a:pt x="1" y="15"/>
                  </a:cubicBezTo>
                  <a:cubicBezTo>
                    <a:pt x="3" y="13"/>
                    <a:pt x="2" y="1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5" name="Freeform 163">
              <a:extLst>
                <a:ext uri="{FF2B5EF4-FFF2-40B4-BE49-F238E27FC236}">
                  <a16:creationId xmlns:a16="http://schemas.microsoft.com/office/drawing/2014/main" id="{0D694271-F600-41E7-A18E-BFCAEECAC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656"/>
              <a:ext cx="24" cy="40"/>
            </a:xfrm>
            <a:custGeom>
              <a:avLst/>
              <a:gdLst>
                <a:gd name="T0" fmla="*/ 72 w 11"/>
                <a:gd name="T1" fmla="*/ 221 h 17"/>
                <a:gd name="T2" fmla="*/ 20 w 11"/>
                <a:gd name="T3" fmla="*/ 89 h 17"/>
                <a:gd name="T4" fmla="*/ 113 w 11"/>
                <a:gd name="T5" fmla="*/ 12 h 17"/>
                <a:gd name="T6" fmla="*/ 72 w 11"/>
                <a:gd name="T7" fmla="*/ 115 h 17"/>
                <a:gd name="T8" fmla="*/ 72 w 11"/>
                <a:gd name="T9" fmla="*/ 221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7">
                  <a:moveTo>
                    <a:pt x="7" y="17"/>
                  </a:moveTo>
                  <a:cubicBezTo>
                    <a:pt x="4" y="17"/>
                    <a:pt x="0" y="10"/>
                    <a:pt x="2" y="7"/>
                  </a:cubicBezTo>
                  <a:cubicBezTo>
                    <a:pt x="2" y="6"/>
                    <a:pt x="10" y="0"/>
                    <a:pt x="11" y="1"/>
                  </a:cubicBezTo>
                  <a:cubicBezTo>
                    <a:pt x="10" y="4"/>
                    <a:pt x="8" y="6"/>
                    <a:pt x="7" y="9"/>
                  </a:cubicBezTo>
                  <a:cubicBezTo>
                    <a:pt x="6" y="11"/>
                    <a:pt x="6" y="15"/>
                    <a:pt x="7" y="17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6" name="Freeform 164">
              <a:extLst>
                <a:ext uri="{FF2B5EF4-FFF2-40B4-BE49-F238E27FC236}">
                  <a16:creationId xmlns:a16="http://schemas.microsoft.com/office/drawing/2014/main" id="{2FE2A685-1237-47E3-996B-0CD98AA26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637"/>
              <a:ext cx="106" cy="66"/>
            </a:xfrm>
            <a:custGeom>
              <a:avLst/>
              <a:gdLst>
                <a:gd name="T0" fmla="*/ 495 w 49"/>
                <a:gd name="T1" fmla="*/ 368 h 28"/>
                <a:gd name="T2" fmla="*/ 478 w 49"/>
                <a:gd name="T3" fmla="*/ 278 h 28"/>
                <a:gd name="T4" fmla="*/ 426 w 49"/>
                <a:gd name="T5" fmla="*/ 222 h 28"/>
                <a:gd name="T6" fmla="*/ 253 w 49"/>
                <a:gd name="T7" fmla="*/ 106 h 28"/>
                <a:gd name="T8" fmla="*/ 173 w 49"/>
                <a:gd name="T9" fmla="*/ 78 h 28"/>
                <a:gd name="T10" fmla="*/ 121 w 49"/>
                <a:gd name="T11" fmla="*/ 40 h 28"/>
                <a:gd name="T12" fmla="*/ 0 w 49"/>
                <a:gd name="T13" fmla="*/ 0 h 28"/>
                <a:gd name="T14" fmla="*/ 9 w 49"/>
                <a:gd name="T15" fmla="*/ 106 h 28"/>
                <a:gd name="T16" fmla="*/ 141 w 49"/>
                <a:gd name="T17" fmla="*/ 222 h 28"/>
                <a:gd name="T18" fmla="*/ 149 w 49"/>
                <a:gd name="T19" fmla="*/ 368 h 28"/>
                <a:gd name="T20" fmla="*/ 210 w 49"/>
                <a:gd name="T21" fmla="*/ 290 h 28"/>
                <a:gd name="T22" fmla="*/ 305 w 49"/>
                <a:gd name="T23" fmla="*/ 250 h 28"/>
                <a:gd name="T24" fmla="*/ 495 w 49"/>
                <a:gd name="T25" fmla="*/ 368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9" h="28">
                  <a:moveTo>
                    <a:pt x="49" y="28"/>
                  </a:moveTo>
                  <a:cubicBezTo>
                    <a:pt x="49" y="28"/>
                    <a:pt x="47" y="22"/>
                    <a:pt x="47" y="21"/>
                  </a:cubicBezTo>
                  <a:cubicBezTo>
                    <a:pt x="46" y="19"/>
                    <a:pt x="44" y="18"/>
                    <a:pt x="42" y="17"/>
                  </a:cubicBezTo>
                  <a:cubicBezTo>
                    <a:pt x="37" y="13"/>
                    <a:pt x="31" y="10"/>
                    <a:pt x="25" y="8"/>
                  </a:cubicBezTo>
                  <a:cubicBezTo>
                    <a:pt x="23" y="7"/>
                    <a:pt x="20" y="7"/>
                    <a:pt x="17" y="6"/>
                  </a:cubicBezTo>
                  <a:cubicBezTo>
                    <a:pt x="15" y="5"/>
                    <a:pt x="14" y="3"/>
                    <a:pt x="12" y="3"/>
                  </a:cubicBezTo>
                  <a:cubicBezTo>
                    <a:pt x="8" y="1"/>
                    <a:pt x="4" y="0"/>
                    <a:pt x="0" y="0"/>
                  </a:cubicBezTo>
                  <a:cubicBezTo>
                    <a:pt x="1" y="3"/>
                    <a:pt x="5" y="5"/>
                    <a:pt x="1" y="8"/>
                  </a:cubicBezTo>
                  <a:cubicBezTo>
                    <a:pt x="7" y="8"/>
                    <a:pt x="12" y="11"/>
                    <a:pt x="14" y="17"/>
                  </a:cubicBezTo>
                  <a:cubicBezTo>
                    <a:pt x="15" y="20"/>
                    <a:pt x="17" y="25"/>
                    <a:pt x="15" y="28"/>
                  </a:cubicBezTo>
                  <a:cubicBezTo>
                    <a:pt x="17" y="26"/>
                    <a:pt x="18" y="23"/>
                    <a:pt x="21" y="22"/>
                  </a:cubicBezTo>
                  <a:cubicBezTo>
                    <a:pt x="23" y="20"/>
                    <a:pt x="27" y="20"/>
                    <a:pt x="30" y="19"/>
                  </a:cubicBezTo>
                  <a:cubicBezTo>
                    <a:pt x="37" y="18"/>
                    <a:pt x="44" y="23"/>
                    <a:pt x="49" y="28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7" name="Freeform 165">
              <a:extLst>
                <a:ext uri="{FF2B5EF4-FFF2-40B4-BE49-F238E27FC236}">
                  <a16:creationId xmlns:a16="http://schemas.microsoft.com/office/drawing/2014/main" id="{E45FE116-90DC-4878-8CCF-19E55C7A8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633"/>
              <a:ext cx="122" cy="37"/>
            </a:xfrm>
            <a:custGeom>
              <a:avLst/>
              <a:gdLst>
                <a:gd name="T0" fmla="*/ 33 w 56"/>
                <a:gd name="T1" fmla="*/ 199 h 16"/>
                <a:gd name="T2" fmla="*/ 257 w 56"/>
                <a:gd name="T3" fmla="*/ 74 h 16"/>
                <a:gd name="T4" fmla="*/ 475 w 56"/>
                <a:gd name="T5" fmla="*/ 150 h 16"/>
                <a:gd name="T6" fmla="*/ 580 w 56"/>
                <a:gd name="T7" fmla="*/ 12 h 16"/>
                <a:gd name="T8" fmla="*/ 403 w 56"/>
                <a:gd name="T9" fmla="*/ 12 h 16"/>
                <a:gd name="T10" fmla="*/ 246 w 56"/>
                <a:gd name="T11" fmla="*/ 65 h 16"/>
                <a:gd name="T12" fmla="*/ 9 w 56"/>
                <a:gd name="T13" fmla="*/ 187 h 16"/>
                <a:gd name="T14" fmla="*/ 0 w 56"/>
                <a:gd name="T15" fmla="*/ 199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" h="16">
                  <a:moveTo>
                    <a:pt x="3" y="16"/>
                  </a:moveTo>
                  <a:cubicBezTo>
                    <a:pt x="5" y="9"/>
                    <a:pt x="19" y="7"/>
                    <a:pt x="25" y="6"/>
                  </a:cubicBezTo>
                  <a:cubicBezTo>
                    <a:pt x="31" y="5"/>
                    <a:pt x="44" y="4"/>
                    <a:pt x="46" y="12"/>
                  </a:cubicBezTo>
                  <a:cubicBezTo>
                    <a:pt x="47" y="7"/>
                    <a:pt x="51" y="2"/>
                    <a:pt x="56" y="1"/>
                  </a:cubicBezTo>
                  <a:cubicBezTo>
                    <a:pt x="51" y="0"/>
                    <a:pt x="44" y="1"/>
                    <a:pt x="39" y="1"/>
                  </a:cubicBezTo>
                  <a:cubicBezTo>
                    <a:pt x="33" y="2"/>
                    <a:pt x="29" y="4"/>
                    <a:pt x="24" y="5"/>
                  </a:cubicBezTo>
                  <a:cubicBezTo>
                    <a:pt x="16" y="7"/>
                    <a:pt x="7" y="8"/>
                    <a:pt x="1" y="15"/>
                  </a:cubicBezTo>
                  <a:cubicBezTo>
                    <a:pt x="1" y="15"/>
                    <a:pt x="1" y="15"/>
                    <a:pt x="0" y="1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8" name="Freeform 166">
              <a:extLst>
                <a:ext uri="{FF2B5EF4-FFF2-40B4-BE49-F238E27FC236}">
                  <a16:creationId xmlns:a16="http://schemas.microsoft.com/office/drawing/2014/main" id="{F2F21DC9-C8B9-42DA-851C-2C6A141B8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978"/>
              <a:ext cx="255" cy="902"/>
            </a:xfrm>
            <a:custGeom>
              <a:avLst/>
              <a:gdLst>
                <a:gd name="T0" fmla="*/ 44 w 117"/>
                <a:gd name="T1" fmla="*/ 0 h 389"/>
                <a:gd name="T2" fmla="*/ 177 w 117"/>
                <a:gd name="T3" fmla="*/ 710 h 389"/>
                <a:gd name="T4" fmla="*/ 309 w 117"/>
                <a:gd name="T5" fmla="*/ 2458 h 389"/>
                <a:gd name="T6" fmla="*/ 362 w 117"/>
                <a:gd name="T7" fmla="*/ 3318 h 389"/>
                <a:gd name="T8" fmla="*/ 394 w 117"/>
                <a:gd name="T9" fmla="*/ 3926 h 389"/>
                <a:gd name="T10" fmla="*/ 826 w 117"/>
                <a:gd name="T11" fmla="*/ 4689 h 389"/>
                <a:gd name="T12" fmla="*/ 1212 w 117"/>
                <a:gd name="T13" fmla="*/ 4851 h 389"/>
                <a:gd name="T14" fmla="*/ 652 w 117"/>
                <a:gd name="T15" fmla="*/ 3404 h 389"/>
                <a:gd name="T16" fmla="*/ 599 w 117"/>
                <a:gd name="T17" fmla="*/ 1419 h 389"/>
                <a:gd name="T18" fmla="*/ 571 w 117"/>
                <a:gd name="T19" fmla="*/ 909 h 389"/>
                <a:gd name="T20" fmla="*/ 475 w 117"/>
                <a:gd name="T21" fmla="*/ 795 h 389"/>
                <a:gd name="T22" fmla="*/ 342 w 117"/>
                <a:gd name="T23" fmla="*/ 387 h 389"/>
                <a:gd name="T24" fmla="*/ 185 w 117"/>
                <a:gd name="T25" fmla="*/ 209 h 389"/>
                <a:gd name="T26" fmla="*/ 33 w 117"/>
                <a:gd name="T27" fmla="*/ 12 h 38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17" h="389">
                  <a:moveTo>
                    <a:pt x="4" y="0"/>
                  </a:moveTo>
                  <a:cubicBezTo>
                    <a:pt x="0" y="10"/>
                    <a:pt x="10" y="31"/>
                    <a:pt x="17" y="57"/>
                  </a:cubicBezTo>
                  <a:cubicBezTo>
                    <a:pt x="28" y="102"/>
                    <a:pt x="28" y="151"/>
                    <a:pt x="30" y="197"/>
                  </a:cubicBezTo>
                  <a:cubicBezTo>
                    <a:pt x="31" y="220"/>
                    <a:pt x="32" y="243"/>
                    <a:pt x="35" y="266"/>
                  </a:cubicBezTo>
                  <a:cubicBezTo>
                    <a:pt x="38" y="282"/>
                    <a:pt x="36" y="299"/>
                    <a:pt x="38" y="315"/>
                  </a:cubicBezTo>
                  <a:cubicBezTo>
                    <a:pt x="40" y="343"/>
                    <a:pt x="54" y="365"/>
                    <a:pt x="80" y="376"/>
                  </a:cubicBezTo>
                  <a:cubicBezTo>
                    <a:pt x="92" y="381"/>
                    <a:pt x="104" y="387"/>
                    <a:pt x="117" y="389"/>
                  </a:cubicBezTo>
                  <a:cubicBezTo>
                    <a:pt x="78" y="376"/>
                    <a:pt x="67" y="308"/>
                    <a:pt x="63" y="273"/>
                  </a:cubicBezTo>
                  <a:cubicBezTo>
                    <a:pt x="56" y="221"/>
                    <a:pt x="60" y="167"/>
                    <a:pt x="58" y="114"/>
                  </a:cubicBezTo>
                  <a:cubicBezTo>
                    <a:pt x="57" y="101"/>
                    <a:pt x="56" y="87"/>
                    <a:pt x="55" y="73"/>
                  </a:cubicBezTo>
                  <a:cubicBezTo>
                    <a:pt x="55" y="62"/>
                    <a:pt x="48" y="73"/>
                    <a:pt x="46" y="64"/>
                  </a:cubicBezTo>
                  <a:cubicBezTo>
                    <a:pt x="44" y="54"/>
                    <a:pt x="39" y="36"/>
                    <a:pt x="33" y="31"/>
                  </a:cubicBezTo>
                  <a:cubicBezTo>
                    <a:pt x="28" y="28"/>
                    <a:pt x="21" y="22"/>
                    <a:pt x="18" y="17"/>
                  </a:cubicBezTo>
                  <a:cubicBezTo>
                    <a:pt x="15" y="13"/>
                    <a:pt x="10" y="9"/>
                    <a:pt x="3" y="1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49" name="Freeform 167">
              <a:extLst>
                <a:ext uri="{FF2B5EF4-FFF2-40B4-BE49-F238E27FC236}">
                  <a16:creationId xmlns:a16="http://schemas.microsoft.com/office/drawing/2014/main" id="{2469BC37-D971-401B-9AD1-D90CF93D6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2" y="1591"/>
              <a:ext cx="437" cy="867"/>
            </a:xfrm>
            <a:custGeom>
              <a:avLst/>
              <a:gdLst>
                <a:gd name="T0" fmla="*/ 2065 w 201"/>
                <a:gd name="T1" fmla="*/ 547 h 374"/>
                <a:gd name="T2" fmla="*/ 1152 w 201"/>
                <a:gd name="T3" fmla="*/ 65 h 374"/>
                <a:gd name="T4" fmla="*/ 20 w 201"/>
                <a:gd name="T5" fmla="*/ 1284 h 374"/>
                <a:gd name="T6" fmla="*/ 52 w 201"/>
                <a:gd name="T7" fmla="*/ 3188 h 374"/>
                <a:gd name="T8" fmla="*/ 237 w 201"/>
                <a:gd name="T9" fmla="*/ 4660 h 374"/>
                <a:gd name="T10" fmla="*/ 298 w 201"/>
                <a:gd name="T11" fmla="*/ 3079 h 374"/>
                <a:gd name="T12" fmla="*/ 350 w 201"/>
                <a:gd name="T13" fmla="*/ 1382 h 374"/>
                <a:gd name="T14" fmla="*/ 1139 w 201"/>
                <a:gd name="T15" fmla="*/ 387 h 374"/>
                <a:gd name="T16" fmla="*/ 2065 w 201"/>
                <a:gd name="T17" fmla="*/ 547 h 3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1" h="374">
                  <a:moveTo>
                    <a:pt x="201" y="44"/>
                  </a:moveTo>
                  <a:cubicBezTo>
                    <a:pt x="201" y="44"/>
                    <a:pt x="175" y="0"/>
                    <a:pt x="112" y="5"/>
                  </a:cubicBezTo>
                  <a:cubicBezTo>
                    <a:pt x="49" y="9"/>
                    <a:pt x="1" y="68"/>
                    <a:pt x="2" y="103"/>
                  </a:cubicBezTo>
                  <a:cubicBezTo>
                    <a:pt x="3" y="137"/>
                    <a:pt x="0" y="221"/>
                    <a:pt x="5" y="256"/>
                  </a:cubicBezTo>
                  <a:cubicBezTo>
                    <a:pt x="9" y="291"/>
                    <a:pt x="24" y="353"/>
                    <a:pt x="23" y="374"/>
                  </a:cubicBezTo>
                  <a:cubicBezTo>
                    <a:pt x="23" y="374"/>
                    <a:pt x="33" y="275"/>
                    <a:pt x="29" y="247"/>
                  </a:cubicBezTo>
                  <a:cubicBezTo>
                    <a:pt x="25" y="220"/>
                    <a:pt x="33" y="133"/>
                    <a:pt x="34" y="111"/>
                  </a:cubicBezTo>
                  <a:cubicBezTo>
                    <a:pt x="36" y="83"/>
                    <a:pt x="59" y="33"/>
                    <a:pt x="111" y="31"/>
                  </a:cubicBezTo>
                  <a:cubicBezTo>
                    <a:pt x="146" y="30"/>
                    <a:pt x="189" y="33"/>
                    <a:pt x="201" y="44"/>
                  </a:cubicBezTo>
                  <a:close/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0" name="Freeform 168">
              <a:extLst>
                <a:ext uri="{FF2B5EF4-FFF2-40B4-BE49-F238E27FC236}">
                  <a16:creationId xmlns:a16="http://schemas.microsoft.com/office/drawing/2014/main" id="{C10FCC8D-FF10-40C1-BB86-9B9AFEB2A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892"/>
              <a:ext cx="76" cy="807"/>
            </a:xfrm>
            <a:custGeom>
              <a:avLst/>
              <a:gdLst>
                <a:gd name="T0" fmla="*/ 0 w 35"/>
                <a:gd name="T1" fmla="*/ 0 h 348"/>
                <a:gd name="T2" fmla="*/ 104 w 35"/>
                <a:gd name="T3" fmla="*/ 1146 h 348"/>
                <a:gd name="T4" fmla="*/ 80 w 35"/>
                <a:gd name="T5" fmla="*/ 2157 h 348"/>
                <a:gd name="T6" fmla="*/ 122 w 35"/>
                <a:gd name="T7" fmla="*/ 3119 h 348"/>
                <a:gd name="T8" fmla="*/ 358 w 35"/>
                <a:gd name="T9" fmla="*/ 4339 h 348"/>
                <a:gd name="T10" fmla="*/ 297 w 35"/>
                <a:gd name="T11" fmla="*/ 1549 h 348"/>
                <a:gd name="T12" fmla="*/ 315 w 35"/>
                <a:gd name="T13" fmla="*/ 860 h 3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48">
                  <a:moveTo>
                    <a:pt x="0" y="0"/>
                  </a:moveTo>
                  <a:cubicBezTo>
                    <a:pt x="0" y="33"/>
                    <a:pt x="10" y="83"/>
                    <a:pt x="10" y="92"/>
                  </a:cubicBezTo>
                  <a:cubicBezTo>
                    <a:pt x="12" y="119"/>
                    <a:pt x="10" y="146"/>
                    <a:pt x="8" y="173"/>
                  </a:cubicBezTo>
                  <a:cubicBezTo>
                    <a:pt x="7" y="191"/>
                    <a:pt x="9" y="232"/>
                    <a:pt x="12" y="250"/>
                  </a:cubicBezTo>
                  <a:cubicBezTo>
                    <a:pt x="15" y="267"/>
                    <a:pt x="26" y="333"/>
                    <a:pt x="35" y="348"/>
                  </a:cubicBezTo>
                  <a:cubicBezTo>
                    <a:pt x="12" y="211"/>
                    <a:pt x="26" y="176"/>
                    <a:pt x="29" y="124"/>
                  </a:cubicBezTo>
                  <a:cubicBezTo>
                    <a:pt x="29" y="105"/>
                    <a:pt x="28" y="87"/>
                    <a:pt x="31" y="69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1" name="Freeform 169">
              <a:extLst>
                <a:ext uri="{FF2B5EF4-FFF2-40B4-BE49-F238E27FC236}">
                  <a16:creationId xmlns:a16="http://schemas.microsoft.com/office/drawing/2014/main" id="{2B9481A4-3851-4CF5-819A-494041C6A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1714"/>
              <a:ext cx="58" cy="459"/>
            </a:xfrm>
            <a:custGeom>
              <a:avLst/>
              <a:gdLst>
                <a:gd name="T0" fmla="*/ 41 w 27"/>
                <a:gd name="T1" fmla="*/ 0 h 198"/>
                <a:gd name="T2" fmla="*/ 258 w 27"/>
                <a:gd name="T3" fmla="*/ 746 h 198"/>
                <a:gd name="T4" fmla="*/ 189 w 27"/>
                <a:gd name="T5" fmla="*/ 1484 h 198"/>
                <a:gd name="T6" fmla="*/ 129 w 27"/>
                <a:gd name="T7" fmla="*/ 1919 h 198"/>
                <a:gd name="T8" fmla="*/ 41 w 27"/>
                <a:gd name="T9" fmla="*/ 2467 h 198"/>
                <a:gd name="T10" fmla="*/ 170 w 27"/>
                <a:gd name="T11" fmla="*/ 811 h 198"/>
                <a:gd name="T12" fmla="*/ 28 w 27"/>
                <a:gd name="T13" fmla="*/ 538 h 198"/>
                <a:gd name="T14" fmla="*/ 19 w 27"/>
                <a:gd name="T15" fmla="*/ 74 h 1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98">
                  <a:moveTo>
                    <a:pt x="4" y="0"/>
                  </a:moveTo>
                  <a:cubicBezTo>
                    <a:pt x="25" y="10"/>
                    <a:pt x="27" y="39"/>
                    <a:pt x="26" y="60"/>
                  </a:cubicBezTo>
                  <a:cubicBezTo>
                    <a:pt x="25" y="80"/>
                    <a:pt x="21" y="99"/>
                    <a:pt x="19" y="119"/>
                  </a:cubicBezTo>
                  <a:cubicBezTo>
                    <a:pt x="18" y="131"/>
                    <a:pt x="17" y="142"/>
                    <a:pt x="13" y="154"/>
                  </a:cubicBezTo>
                  <a:cubicBezTo>
                    <a:pt x="10" y="167"/>
                    <a:pt x="4" y="186"/>
                    <a:pt x="4" y="198"/>
                  </a:cubicBezTo>
                  <a:cubicBezTo>
                    <a:pt x="4" y="154"/>
                    <a:pt x="24" y="110"/>
                    <a:pt x="17" y="65"/>
                  </a:cubicBezTo>
                  <a:cubicBezTo>
                    <a:pt x="15" y="53"/>
                    <a:pt x="10" y="50"/>
                    <a:pt x="3" y="43"/>
                  </a:cubicBezTo>
                  <a:cubicBezTo>
                    <a:pt x="0" y="40"/>
                    <a:pt x="14" y="36"/>
                    <a:pt x="2" y="6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2" name="Freeform 170">
              <a:extLst>
                <a:ext uri="{FF2B5EF4-FFF2-40B4-BE49-F238E27FC236}">
                  <a16:creationId xmlns:a16="http://schemas.microsoft.com/office/drawing/2014/main" id="{B27F130B-CA98-4A42-881E-08F4AC525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1" y="1675"/>
              <a:ext cx="187" cy="1023"/>
            </a:xfrm>
            <a:custGeom>
              <a:avLst/>
              <a:gdLst>
                <a:gd name="T0" fmla="*/ 833 w 86"/>
                <a:gd name="T1" fmla="*/ 49 h 441"/>
                <a:gd name="T2" fmla="*/ 246 w 86"/>
                <a:gd name="T3" fmla="*/ 139 h 441"/>
                <a:gd name="T4" fmla="*/ 33 w 86"/>
                <a:gd name="T5" fmla="*/ 946 h 441"/>
                <a:gd name="T6" fmla="*/ 52 w 86"/>
                <a:gd name="T7" fmla="*/ 1900 h 441"/>
                <a:gd name="T8" fmla="*/ 20 w 86"/>
                <a:gd name="T9" fmla="*/ 2835 h 441"/>
                <a:gd name="T10" fmla="*/ 113 w 86"/>
                <a:gd name="T11" fmla="*/ 4370 h 441"/>
                <a:gd name="T12" fmla="*/ 246 w 86"/>
                <a:gd name="T13" fmla="*/ 5505 h 441"/>
                <a:gd name="T14" fmla="*/ 133 w 86"/>
                <a:gd name="T15" fmla="*/ 4709 h 441"/>
                <a:gd name="T16" fmla="*/ 104 w 86"/>
                <a:gd name="T17" fmla="*/ 3658 h 441"/>
                <a:gd name="T18" fmla="*/ 254 w 86"/>
                <a:gd name="T19" fmla="*/ 2561 h 441"/>
                <a:gd name="T20" fmla="*/ 331 w 86"/>
                <a:gd name="T21" fmla="*/ 1712 h 441"/>
                <a:gd name="T22" fmla="*/ 615 w 86"/>
                <a:gd name="T23" fmla="*/ 596 h 441"/>
                <a:gd name="T24" fmla="*/ 865 w 86"/>
                <a:gd name="T25" fmla="*/ 86 h 4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6" h="441">
                  <a:moveTo>
                    <a:pt x="81" y="4"/>
                  </a:moveTo>
                  <a:cubicBezTo>
                    <a:pt x="65" y="4"/>
                    <a:pt x="36" y="0"/>
                    <a:pt x="24" y="11"/>
                  </a:cubicBezTo>
                  <a:cubicBezTo>
                    <a:pt x="6" y="28"/>
                    <a:pt x="6" y="54"/>
                    <a:pt x="3" y="76"/>
                  </a:cubicBezTo>
                  <a:cubicBezTo>
                    <a:pt x="0" y="100"/>
                    <a:pt x="3" y="127"/>
                    <a:pt x="5" y="152"/>
                  </a:cubicBezTo>
                  <a:cubicBezTo>
                    <a:pt x="7" y="176"/>
                    <a:pt x="2" y="202"/>
                    <a:pt x="2" y="227"/>
                  </a:cubicBezTo>
                  <a:cubicBezTo>
                    <a:pt x="3" y="268"/>
                    <a:pt x="6" y="310"/>
                    <a:pt x="11" y="350"/>
                  </a:cubicBezTo>
                  <a:cubicBezTo>
                    <a:pt x="15" y="379"/>
                    <a:pt x="23" y="411"/>
                    <a:pt x="24" y="441"/>
                  </a:cubicBezTo>
                  <a:cubicBezTo>
                    <a:pt x="14" y="427"/>
                    <a:pt x="15" y="394"/>
                    <a:pt x="13" y="377"/>
                  </a:cubicBezTo>
                  <a:cubicBezTo>
                    <a:pt x="10" y="350"/>
                    <a:pt x="8" y="321"/>
                    <a:pt x="10" y="293"/>
                  </a:cubicBezTo>
                  <a:cubicBezTo>
                    <a:pt x="12" y="263"/>
                    <a:pt x="20" y="234"/>
                    <a:pt x="25" y="205"/>
                  </a:cubicBezTo>
                  <a:cubicBezTo>
                    <a:pt x="29" y="183"/>
                    <a:pt x="28" y="160"/>
                    <a:pt x="32" y="137"/>
                  </a:cubicBezTo>
                  <a:cubicBezTo>
                    <a:pt x="37" y="107"/>
                    <a:pt x="44" y="74"/>
                    <a:pt x="60" y="48"/>
                  </a:cubicBezTo>
                  <a:cubicBezTo>
                    <a:pt x="67" y="34"/>
                    <a:pt x="86" y="24"/>
                    <a:pt x="84" y="7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3" name="Freeform 171">
              <a:extLst>
                <a:ext uri="{FF2B5EF4-FFF2-40B4-BE49-F238E27FC236}">
                  <a16:creationId xmlns:a16="http://schemas.microsoft.com/office/drawing/2014/main" id="{9FA815F9-71F9-4396-9969-30D5B45F2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7" y="1923"/>
              <a:ext cx="76" cy="501"/>
            </a:xfrm>
            <a:custGeom>
              <a:avLst/>
              <a:gdLst>
                <a:gd name="T0" fmla="*/ 265 w 35"/>
                <a:gd name="T1" fmla="*/ 0 h 216"/>
                <a:gd name="T2" fmla="*/ 297 w 35"/>
                <a:gd name="T3" fmla="*/ 661 h 216"/>
                <a:gd name="T4" fmla="*/ 326 w 35"/>
                <a:gd name="T5" fmla="*/ 1549 h 216"/>
                <a:gd name="T6" fmla="*/ 306 w 35"/>
                <a:gd name="T7" fmla="*/ 2222 h 216"/>
                <a:gd name="T8" fmla="*/ 278 w 35"/>
                <a:gd name="T9" fmla="*/ 2695 h 216"/>
                <a:gd name="T10" fmla="*/ 278 w 35"/>
                <a:gd name="T11" fmla="*/ 1362 h 216"/>
                <a:gd name="T12" fmla="*/ 80 w 35"/>
                <a:gd name="T13" fmla="*/ 812 h 216"/>
                <a:gd name="T14" fmla="*/ 20 w 35"/>
                <a:gd name="T15" fmla="*/ 710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16">
                  <a:moveTo>
                    <a:pt x="26" y="0"/>
                  </a:moveTo>
                  <a:cubicBezTo>
                    <a:pt x="31" y="14"/>
                    <a:pt x="25" y="38"/>
                    <a:pt x="29" y="53"/>
                  </a:cubicBezTo>
                  <a:cubicBezTo>
                    <a:pt x="35" y="76"/>
                    <a:pt x="32" y="100"/>
                    <a:pt x="32" y="124"/>
                  </a:cubicBezTo>
                  <a:cubicBezTo>
                    <a:pt x="32" y="142"/>
                    <a:pt x="30" y="160"/>
                    <a:pt x="30" y="178"/>
                  </a:cubicBezTo>
                  <a:cubicBezTo>
                    <a:pt x="29" y="189"/>
                    <a:pt x="31" y="206"/>
                    <a:pt x="27" y="216"/>
                  </a:cubicBezTo>
                  <a:cubicBezTo>
                    <a:pt x="24" y="180"/>
                    <a:pt x="30" y="144"/>
                    <a:pt x="27" y="109"/>
                  </a:cubicBezTo>
                  <a:cubicBezTo>
                    <a:pt x="25" y="92"/>
                    <a:pt x="21" y="75"/>
                    <a:pt x="8" y="65"/>
                  </a:cubicBezTo>
                  <a:cubicBezTo>
                    <a:pt x="0" y="58"/>
                    <a:pt x="12" y="53"/>
                    <a:pt x="2" y="57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4" name="Freeform 172">
              <a:extLst>
                <a:ext uri="{FF2B5EF4-FFF2-40B4-BE49-F238E27FC236}">
                  <a16:creationId xmlns:a16="http://schemas.microsoft.com/office/drawing/2014/main" id="{1BEA824B-FAD9-4772-AAFF-B4DAA3C11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616"/>
              <a:ext cx="474" cy="216"/>
            </a:xfrm>
            <a:custGeom>
              <a:avLst/>
              <a:gdLst>
                <a:gd name="T0" fmla="*/ 52 w 218"/>
                <a:gd name="T1" fmla="*/ 0 h 93"/>
                <a:gd name="T2" fmla="*/ 307 w 218"/>
                <a:gd name="T3" fmla="*/ 787 h 93"/>
                <a:gd name="T4" fmla="*/ 1131 w 218"/>
                <a:gd name="T5" fmla="*/ 1138 h 93"/>
                <a:gd name="T6" fmla="*/ 2242 w 218"/>
                <a:gd name="T7" fmla="*/ 77 h 93"/>
                <a:gd name="T8" fmla="*/ 1811 w 218"/>
                <a:gd name="T9" fmla="*/ 399 h 93"/>
                <a:gd name="T10" fmla="*/ 1111 w 218"/>
                <a:gd name="T11" fmla="*/ 567 h 93"/>
                <a:gd name="T12" fmla="*/ 52 w 218"/>
                <a:gd name="T13" fmla="*/ 77 h 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8" h="93">
                  <a:moveTo>
                    <a:pt x="5" y="0"/>
                  </a:moveTo>
                  <a:cubicBezTo>
                    <a:pt x="0" y="21"/>
                    <a:pt x="15" y="48"/>
                    <a:pt x="30" y="63"/>
                  </a:cubicBezTo>
                  <a:cubicBezTo>
                    <a:pt x="52" y="84"/>
                    <a:pt x="81" y="90"/>
                    <a:pt x="110" y="91"/>
                  </a:cubicBezTo>
                  <a:cubicBezTo>
                    <a:pt x="165" y="93"/>
                    <a:pt x="209" y="60"/>
                    <a:pt x="218" y="6"/>
                  </a:cubicBezTo>
                  <a:cubicBezTo>
                    <a:pt x="204" y="17"/>
                    <a:pt x="194" y="27"/>
                    <a:pt x="176" y="32"/>
                  </a:cubicBezTo>
                  <a:cubicBezTo>
                    <a:pt x="154" y="38"/>
                    <a:pt x="131" y="44"/>
                    <a:pt x="108" y="45"/>
                  </a:cubicBezTo>
                  <a:cubicBezTo>
                    <a:pt x="62" y="47"/>
                    <a:pt x="31" y="40"/>
                    <a:pt x="5" y="6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5" name="Freeform 173">
              <a:extLst>
                <a:ext uri="{FF2B5EF4-FFF2-40B4-BE49-F238E27FC236}">
                  <a16:creationId xmlns:a16="http://schemas.microsoft.com/office/drawing/2014/main" id="{8C6E8280-B585-4293-B18A-06E379875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539"/>
              <a:ext cx="304" cy="267"/>
            </a:xfrm>
            <a:custGeom>
              <a:avLst/>
              <a:gdLst>
                <a:gd name="T0" fmla="*/ 52 w 140"/>
                <a:gd name="T1" fmla="*/ 464 h 115"/>
                <a:gd name="T2" fmla="*/ 9 w 140"/>
                <a:gd name="T3" fmla="*/ 1402 h 115"/>
                <a:gd name="T4" fmla="*/ 1364 w 140"/>
                <a:gd name="T5" fmla="*/ 0 h 115"/>
                <a:gd name="T6" fmla="*/ 725 w 140"/>
                <a:gd name="T7" fmla="*/ 727 h 115"/>
                <a:gd name="T8" fmla="*/ 113 w 140"/>
                <a:gd name="T9" fmla="*/ 56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0" h="115">
                  <a:moveTo>
                    <a:pt x="5" y="37"/>
                  </a:moveTo>
                  <a:cubicBezTo>
                    <a:pt x="6" y="63"/>
                    <a:pt x="0" y="87"/>
                    <a:pt x="1" y="112"/>
                  </a:cubicBezTo>
                  <a:cubicBezTo>
                    <a:pt x="59" y="115"/>
                    <a:pt x="140" y="68"/>
                    <a:pt x="133" y="0"/>
                  </a:cubicBezTo>
                  <a:cubicBezTo>
                    <a:pt x="114" y="20"/>
                    <a:pt x="98" y="46"/>
                    <a:pt x="71" y="58"/>
                  </a:cubicBezTo>
                  <a:cubicBezTo>
                    <a:pt x="51" y="67"/>
                    <a:pt x="21" y="69"/>
                    <a:pt x="11" y="45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6" name="Freeform 174">
              <a:extLst>
                <a:ext uri="{FF2B5EF4-FFF2-40B4-BE49-F238E27FC236}">
                  <a16:creationId xmlns:a16="http://schemas.microsoft.com/office/drawing/2014/main" id="{582F3D8D-124C-44B6-B37F-62501F909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2391"/>
              <a:ext cx="514" cy="503"/>
            </a:xfrm>
            <a:custGeom>
              <a:avLst/>
              <a:gdLst>
                <a:gd name="T0" fmla="*/ 229 w 236"/>
                <a:gd name="T1" fmla="*/ 0 h 217"/>
                <a:gd name="T2" fmla="*/ 52 w 236"/>
                <a:gd name="T3" fmla="*/ 1108 h 217"/>
                <a:gd name="T4" fmla="*/ 229 w 236"/>
                <a:gd name="T5" fmla="*/ 2042 h 217"/>
                <a:gd name="T6" fmla="*/ 1954 w 236"/>
                <a:gd name="T7" fmla="*/ 2455 h 217"/>
                <a:gd name="T8" fmla="*/ 2437 w 236"/>
                <a:gd name="T9" fmla="*/ 1815 h 217"/>
                <a:gd name="T10" fmla="*/ 1631 w 236"/>
                <a:gd name="T11" fmla="*/ 2230 h 217"/>
                <a:gd name="T12" fmla="*/ 1035 w 236"/>
                <a:gd name="T13" fmla="*/ 2128 h 217"/>
                <a:gd name="T14" fmla="*/ 660 w 236"/>
                <a:gd name="T15" fmla="*/ 1456 h 217"/>
                <a:gd name="T16" fmla="*/ 499 w 236"/>
                <a:gd name="T17" fmla="*/ 795 h 217"/>
                <a:gd name="T18" fmla="*/ 431 w 236"/>
                <a:gd name="T19" fmla="*/ 274 h 2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6" h="217">
                  <a:moveTo>
                    <a:pt x="22" y="0"/>
                  </a:moveTo>
                  <a:cubicBezTo>
                    <a:pt x="11" y="27"/>
                    <a:pt x="11" y="61"/>
                    <a:pt x="5" y="89"/>
                  </a:cubicBezTo>
                  <a:cubicBezTo>
                    <a:pt x="0" y="118"/>
                    <a:pt x="4" y="142"/>
                    <a:pt x="22" y="164"/>
                  </a:cubicBezTo>
                  <a:cubicBezTo>
                    <a:pt x="53" y="204"/>
                    <a:pt x="143" y="217"/>
                    <a:pt x="189" y="197"/>
                  </a:cubicBezTo>
                  <a:cubicBezTo>
                    <a:pt x="211" y="188"/>
                    <a:pt x="228" y="167"/>
                    <a:pt x="236" y="146"/>
                  </a:cubicBezTo>
                  <a:cubicBezTo>
                    <a:pt x="212" y="162"/>
                    <a:pt x="189" y="180"/>
                    <a:pt x="158" y="179"/>
                  </a:cubicBezTo>
                  <a:cubicBezTo>
                    <a:pt x="139" y="178"/>
                    <a:pt x="117" y="177"/>
                    <a:pt x="100" y="171"/>
                  </a:cubicBezTo>
                  <a:cubicBezTo>
                    <a:pt x="89" y="152"/>
                    <a:pt x="73" y="141"/>
                    <a:pt x="64" y="117"/>
                  </a:cubicBezTo>
                  <a:cubicBezTo>
                    <a:pt x="57" y="100"/>
                    <a:pt x="52" y="81"/>
                    <a:pt x="48" y="64"/>
                  </a:cubicBezTo>
                  <a:cubicBezTo>
                    <a:pt x="45" y="51"/>
                    <a:pt x="48" y="34"/>
                    <a:pt x="42" y="2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7" name="Freeform 175">
              <a:extLst>
                <a:ext uri="{FF2B5EF4-FFF2-40B4-BE49-F238E27FC236}">
                  <a16:creationId xmlns:a16="http://schemas.microsoft.com/office/drawing/2014/main" id="{1744DE35-9BD8-44DA-8374-29D4051E5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528"/>
              <a:ext cx="542" cy="362"/>
            </a:xfrm>
            <a:custGeom>
              <a:avLst/>
              <a:gdLst>
                <a:gd name="T0" fmla="*/ 431 w 249"/>
                <a:gd name="T1" fmla="*/ 1701 h 156"/>
                <a:gd name="T2" fmla="*/ 1217 w 249"/>
                <a:gd name="T3" fmla="*/ 1912 h 156"/>
                <a:gd name="T4" fmla="*/ 2074 w 249"/>
                <a:gd name="T5" fmla="*/ 1713 h 156"/>
                <a:gd name="T6" fmla="*/ 2549 w 249"/>
                <a:gd name="T7" fmla="*/ 65 h 156"/>
                <a:gd name="T8" fmla="*/ 2270 w 249"/>
                <a:gd name="T9" fmla="*/ 1200 h 156"/>
                <a:gd name="T10" fmla="*/ 1445 w 249"/>
                <a:gd name="T11" fmla="*/ 1648 h 156"/>
                <a:gd name="T12" fmla="*/ 516 w 249"/>
                <a:gd name="T13" fmla="*/ 1464 h 156"/>
                <a:gd name="T14" fmla="*/ 33 w 249"/>
                <a:gd name="T15" fmla="*/ 0 h 156"/>
                <a:gd name="T16" fmla="*/ 237 w 249"/>
                <a:gd name="T17" fmla="*/ 1525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156">
                  <a:moveTo>
                    <a:pt x="42" y="136"/>
                  </a:moveTo>
                  <a:cubicBezTo>
                    <a:pt x="59" y="152"/>
                    <a:pt x="97" y="152"/>
                    <a:pt x="118" y="153"/>
                  </a:cubicBezTo>
                  <a:cubicBezTo>
                    <a:pt x="149" y="154"/>
                    <a:pt x="175" y="156"/>
                    <a:pt x="201" y="137"/>
                  </a:cubicBezTo>
                  <a:cubicBezTo>
                    <a:pt x="245" y="105"/>
                    <a:pt x="247" y="55"/>
                    <a:pt x="247" y="5"/>
                  </a:cubicBezTo>
                  <a:cubicBezTo>
                    <a:pt x="249" y="33"/>
                    <a:pt x="235" y="73"/>
                    <a:pt x="220" y="96"/>
                  </a:cubicBezTo>
                  <a:cubicBezTo>
                    <a:pt x="203" y="123"/>
                    <a:pt x="170" y="130"/>
                    <a:pt x="140" y="132"/>
                  </a:cubicBezTo>
                  <a:cubicBezTo>
                    <a:pt x="111" y="133"/>
                    <a:pt x="71" y="141"/>
                    <a:pt x="50" y="117"/>
                  </a:cubicBezTo>
                  <a:cubicBezTo>
                    <a:pt x="25" y="86"/>
                    <a:pt x="19" y="35"/>
                    <a:pt x="3" y="0"/>
                  </a:cubicBezTo>
                  <a:cubicBezTo>
                    <a:pt x="0" y="40"/>
                    <a:pt x="10" y="86"/>
                    <a:pt x="23" y="122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8" name="Freeform 176">
              <a:extLst>
                <a:ext uri="{FF2B5EF4-FFF2-40B4-BE49-F238E27FC236}">
                  <a16:creationId xmlns:a16="http://schemas.microsoft.com/office/drawing/2014/main" id="{188A8768-7235-4AE1-8914-686D3F759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" y="1690"/>
              <a:ext cx="325" cy="362"/>
            </a:xfrm>
            <a:custGeom>
              <a:avLst/>
              <a:gdLst>
                <a:gd name="T0" fmla="*/ 148 w 149"/>
                <a:gd name="T1" fmla="*/ 265 h 156"/>
                <a:gd name="T2" fmla="*/ 613 w 149"/>
                <a:gd name="T3" fmla="*/ 28 h 156"/>
                <a:gd name="T4" fmla="*/ 1123 w 149"/>
                <a:gd name="T5" fmla="*/ 265 h 156"/>
                <a:gd name="T6" fmla="*/ 1442 w 149"/>
                <a:gd name="T7" fmla="*/ 910 h 156"/>
                <a:gd name="T8" fmla="*/ 1546 w 149"/>
                <a:gd name="T9" fmla="*/ 1949 h 156"/>
                <a:gd name="T10" fmla="*/ 1245 w 149"/>
                <a:gd name="T11" fmla="*/ 824 h 156"/>
                <a:gd name="T12" fmla="*/ 798 w 149"/>
                <a:gd name="T13" fmla="*/ 339 h 156"/>
                <a:gd name="T14" fmla="*/ 177 w 149"/>
                <a:gd name="T15" fmla="*/ 1497 h 156"/>
                <a:gd name="T16" fmla="*/ 148 w 149"/>
                <a:gd name="T17" fmla="*/ 302 h 1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9" h="156">
                  <a:moveTo>
                    <a:pt x="14" y="21"/>
                  </a:moveTo>
                  <a:cubicBezTo>
                    <a:pt x="23" y="10"/>
                    <a:pt x="45" y="3"/>
                    <a:pt x="59" y="2"/>
                  </a:cubicBezTo>
                  <a:cubicBezTo>
                    <a:pt x="80" y="0"/>
                    <a:pt x="93" y="6"/>
                    <a:pt x="108" y="21"/>
                  </a:cubicBezTo>
                  <a:cubicBezTo>
                    <a:pt x="122" y="36"/>
                    <a:pt x="135" y="53"/>
                    <a:pt x="139" y="73"/>
                  </a:cubicBezTo>
                  <a:cubicBezTo>
                    <a:pt x="145" y="100"/>
                    <a:pt x="143" y="129"/>
                    <a:pt x="149" y="156"/>
                  </a:cubicBezTo>
                  <a:cubicBezTo>
                    <a:pt x="134" y="128"/>
                    <a:pt x="138" y="92"/>
                    <a:pt x="120" y="66"/>
                  </a:cubicBezTo>
                  <a:cubicBezTo>
                    <a:pt x="109" y="51"/>
                    <a:pt x="93" y="36"/>
                    <a:pt x="77" y="27"/>
                  </a:cubicBezTo>
                  <a:cubicBezTo>
                    <a:pt x="30" y="4"/>
                    <a:pt x="23" y="94"/>
                    <a:pt x="17" y="120"/>
                  </a:cubicBezTo>
                  <a:cubicBezTo>
                    <a:pt x="0" y="105"/>
                    <a:pt x="6" y="44"/>
                    <a:pt x="14" y="24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59" name="Freeform 177">
              <a:extLst>
                <a:ext uri="{FF2B5EF4-FFF2-40B4-BE49-F238E27FC236}">
                  <a16:creationId xmlns:a16="http://schemas.microsoft.com/office/drawing/2014/main" id="{84F6E242-7E94-494F-9BF8-B29C0F167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" y="2605"/>
              <a:ext cx="539" cy="243"/>
            </a:xfrm>
            <a:custGeom>
              <a:avLst/>
              <a:gdLst>
                <a:gd name="T0" fmla="*/ 9 w 248"/>
                <a:gd name="T1" fmla="*/ 65 h 105"/>
                <a:gd name="T2" fmla="*/ 439 w 248"/>
                <a:gd name="T3" fmla="*/ 893 h 105"/>
                <a:gd name="T4" fmla="*/ 1276 w 248"/>
                <a:gd name="T5" fmla="*/ 1227 h 105"/>
                <a:gd name="T6" fmla="*/ 2545 w 248"/>
                <a:gd name="T7" fmla="*/ 1190 h 105"/>
                <a:gd name="T8" fmla="*/ 874 w 248"/>
                <a:gd name="T9" fmla="*/ 803 h 105"/>
                <a:gd name="T10" fmla="*/ 0 w 248"/>
                <a:gd name="T11" fmla="*/ 0 h 10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8" h="105">
                  <a:moveTo>
                    <a:pt x="1" y="5"/>
                  </a:moveTo>
                  <a:cubicBezTo>
                    <a:pt x="12" y="38"/>
                    <a:pt x="10" y="57"/>
                    <a:pt x="43" y="72"/>
                  </a:cubicBezTo>
                  <a:cubicBezTo>
                    <a:pt x="68" y="83"/>
                    <a:pt x="97" y="94"/>
                    <a:pt x="124" y="99"/>
                  </a:cubicBezTo>
                  <a:cubicBezTo>
                    <a:pt x="166" y="105"/>
                    <a:pt x="208" y="105"/>
                    <a:pt x="248" y="96"/>
                  </a:cubicBezTo>
                  <a:cubicBezTo>
                    <a:pt x="196" y="81"/>
                    <a:pt x="138" y="78"/>
                    <a:pt x="85" y="65"/>
                  </a:cubicBezTo>
                  <a:cubicBezTo>
                    <a:pt x="44" y="55"/>
                    <a:pt x="15" y="40"/>
                    <a:pt x="0" y="0"/>
                  </a:cubicBezTo>
                </a:path>
              </a:pathLst>
            </a:custGeom>
            <a:solidFill>
              <a:srgbClr val="F2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0" name="Freeform 178">
              <a:extLst>
                <a:ext uri="{FF2B5EF4-FFF2-40B4-BE49-F238E27FC236}">
                  <a16:creationId xmlns:a16="http://schemas.microsoft.com/office/drawing/2014/main" id="{C91B8CD6-93B1-4A27-8EFA-EC576B66C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899"/>
              <a:ext cx="223" cy="172"/>
            </a:xfrm>
            <a:custGeom>
              <a:avLst/>
              <a:gdLst>
                <a:gd name="T0" fmla="*/ 0 w 103"/>
                <a:gd name="T1" fmla="*/ 767 h 74"/>
                <a:gd name="T2" fmla="*/ 1046 w 103"/>
                <a:gd name="T3" fmla="*/ 930 h 74"/>
                <a:gd name="T4" fmla="*/ 0 w 103"/>
                <a:gd name="T5" fmla="*/ 767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3" h="74">
                  <a:moveTo>
                    <a:pt x="0" y="61"/>
                  </a:moveTo>
                  <a:cubicBezTo>
                    <a:pt x="0" y="61"/>
                    <a:pt x="36" y="24"/>
                    <a:pt x="103" y="74"/>
                  </a:cubicBezTo>
                  <a:cubicBezTo>
                    <a:pt x="103" y="74"/>
                    <a:pt x="44" y="0"/>
                    <a:pt x="0" y="61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1" name="Freeform 179">
              <a:extLst>
                <a:ext uri="{FF2B5EF4-FFF2-40B4-BE49-F238E27FC236}">
                  <a16:creationId xmlns:a16="http://schemas.microsoft.com/office/drawing/2014/main" id="{5EA833F5-7D57-4065-89B0-8FF25644F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3" y="2934"/>
              <a:ext cx="178" cy="134"/>
            </a:xfrm>
            <a:custGeom>
              <a:avLst/>
              <a:gdLst>
                <a:gd name="T0" fmla="*/ 0 w 82"/>
                <a:gd name="T1" fmla="*/ 705 h 58"/>
                <a:gd name="T2" fmla="*/ 838 w 82"/>
                <a:gd name="T3" fmla="*/ 716 h 58"/>
                <a:gd name="T4" fmla="*/ 0 w 82"/>
                <a:gd name="T5" fmla="*/ 705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58">
                  <a:moveTo>
                    <a:pt x="0" y="57"/>
                  </a:moveTo>
                  <a:cubicBezTo>
                    <a:pt x="0" y="57"/>
                    <a:pt x="29" y="18"/>
                    <a:pt x="82" y="58"/>
                  </a:cubicBezTo>
                  <a:cubicBezTo>
                    <a:pt x="82" y="58"/>
                    <a:pt x="33" y="0"/>
                    <a:pt x="0" y="57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2" name="Freeform 180">
              <a:extLst>
                <a:ext uri="{FF2B5EF4-FFF2-40B4-BE49-F238E27FC236}">
                  <a16:creationId xmlns:a16="http://schemas.microsoft.com/office/drawing/2014/main" id="{FABC8EAB-93F9-41D5-8DDE-BF6D1C35B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906"/>
              <a:ext cx="193" cy="151"/>
            </a:xfrm>
            <a:custGeom>
              <a:avLst/>
              <a:gdLst>
                <a:gd name="T0" fmla="*/ 0 w 89"/>
                <a:gd name="T1" fmla="*/ 788 h 65"/>
                <a:gd name="T2" fmla="*/ 909 w 89"/>
                <a:gd name="T3" fmla="*/ 815 h 65"/>
                <a:gd name="T4" fmla="*/ 0 w 89"/>
                <a:gd name="T5" fmla="*/ 788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65">
                  <a:moveTo>
                    <a:pt x="0" y="63"/>
                  </a:moveTo>
                  <a:cubicBezTo>
                    <a:pt x="0" y="63"/>
                    <a:pt x="38" y="15"/>
                    <a:pt x="89" y="65"/>
                  </a:cubicBezTo>
                  <a:cubicBezTo>
                    <a:pt x="89" y="65"/>
                    <a:pt x="42" y="0"/>
                    <a:pt x="0" y="63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3" name="Freeform 181">
              <a:extLst>
                <a:ext uri="{FF2B5EF4-FFF2-40B4-BE49-F238E27FC236}">
                  <a16:creationId xmlns:a16="http://schemas.microsoft.com/office/drawing/2014/main" id="{4332C499-E2F1-4324-8D07-18BD6832F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" y="2925"/>
              <a:ext cx="192" cy="115"/>
            </a:xfrm>
            <a:custGeom>
              <a:avLst/>
              <a:gdLst>
                <a:gd name="T0" fmla="*/ 0 w 88"/>
                <a:gd name="T1" fmla="*/ 497 h 50"/>
                <a:gd name="T2" fmla="*/ 914 w 88"/>
                <a:gd name="T3" fmla="*/ 610 h 50"/>
                <a:gd name="T4" fmla="*/ 0 w 88"/>
                <a:gd name="T5" fmla="*/ 497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50">
                  <a:moveTo>
                    <a:pt x="0" y="41"/>
                  </a:moveTo>
                  <a:cubicBezTo>
                    <a:pt x="0" y="41"/>
                    <a:pt x="44" y="9"/>
                    <a:pt x="88" y="50"/>
                  </a:cubicBezTo>
                  <a:cubicBezTo>
                    <a:pt x="88" y="50"/>
                    <a:pt x="45" y="0"/>
                    <a:pt x="0" y="41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4" name="Freeform 182">
              <a:extLst>
                <a:ext uri="{FF2B5EF4-FFF2-40B4-BE49-F238E27FC236}">
                  <a16:creationId xmlns:a16="http://schemas.microsoft.com/office/drawing/2014/main" id="{87412813-7AC5-4CD4-8FE6-B58BF7144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2894"/>
              <a:ext cx="121" cy="138"/>
            </a:xfrm>
            <a:custGeom>
              <a:avLst/>
              <a:gdLst>
                <a:gd name="T0" fmla="*/ 0 w 56"/>
                <a:gd name="T1" fmla="*/ 706 h 59"/>
                <a:gd name="T2" fmla="*/ 564 w 56"/>
                <a:gd name="T3" fmla="*/ 755 h 59"/>
                <a:gd name="T4" fmla="*/ 0 w 56"/>
                <a:gd name="T5" fmla="*/ 706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59">
                  <a:moveTo>
                    <a:pt x="0" y="55"/>
                  </a:moveTo>
                  <a:cubicBezTo>
                    <a:pt x="0" y="55"/>
                    <a:pt x="13" y="18"/>
                    <a:pt x="56" y="59"/>
                  </a:cubicBezTo>
                  <a:cubicBezTo>
                    <a:pt x="56" y="59"/>
                    <a:pt x="26" y="0"/>
                    <a:pt x="0" y="55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5" name="Freeform 183">
              <a:extLst>
                <a:ext uri="{FF2B5EF4-FFF2-40B4-BE49-F238E27FC236}">
                  <a16:creationId xmlns:a16="http://schemas.microsoft.com/office/drawing/2014/main" id="{D1D6672B-BD66-4757-AECA-462D71072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855"/>
              <a:ext cx="163" cy="135"/>
            </a:xfrm>
            <a:custGeom>
              <a:avLst/>
              <a:gdLst>
                <a:gd name="T0" fmla="*/ 0 w 75"/>
                <a:gd name="T1" fmla="*/ 731 h 58"/>
                <a:gd name="T2" fmla="*/ 769 w 75"/>
                <a:gd name="T3" fmla="*/ 656 h 58"/>
                <a:gd name="T4" fmla="*/ 0 w 75"/>
                <a:gd name="T5" fmla="*/ 731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5" h="58">
                  <a:moveTo>
                    <a:pt x="0" y="58"/>
                  </a:moveTo>
                  <a:cubicBezTo>
                    <a:pt x="0" y="58"/>
                    <a:pt x="17" y="18"/>
                    <a:pt x="75" y="52"/>
                  </a:cubicBezTo>
                  <a:cubicBezTo>
                    <a:pt x="75" y="52"/>
                    <a:pt x="34" y="0"/>
                    <a:pt x="0" y="58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6" name="Freeform 184">
              <a:extLst>
                <a:ext uri="{FF2B5EF4-FFF2-40B4-BE49-F238E27FC236}">
                  <a16:creationId xmlns:a16="http://schemas.microsoft.com/office/drawing/2014/main" id="{AD8075B5-4CEC-4F8B-9683-8FD744943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886"/>
              <a:ext cx="207" cy="171"/>
            </a:xfrm>
            <a:custGeom>
              <a:avLst/>
              <a:gdLst>
                <a:gd name="T0" fmla="*/ 0 w 95"/>
                <a:gd name="T1" fmla="*/ 779 h 74"/>
                <a:gd name="T2" fmla="*/ 983 w 95"/>
                <a:gd name="T3" fmla="*/ 913 h 74"/>
                <a:gd name="T4" fmla="*/ 0 w 95"/>
                <a:gd name="T5" fmla="*/ 779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74">
                  <a:moveTo>
                    <a:pt x="0" y="63"/>
                  </a:moveTo>
                  <a:cubicBezTo>
                    <a:pt x="0" y="63"/>
                    <a:pt x="42" y="17"/>
                    <a:pt x="95" y="74"/>
                  </a:cubicBezTo>
                  <a:cubicBezTo>
                    <a:pt x="95" y="74"/>
                    <a:pt x="46" y="0"/>
                    <a:pt x="0" y="63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7" name="Freeform 185">
              <a:extLst>
                <a:ext uri="{FF2B5EF4-FFF2-40B4-BE49-F238E27FC236}">
                  <a16:creationId xmlns:a16="http://schemas.microsoft.com/office/drawing/2014/main" id="{6DA9F45F-08E4-442C-BC00-DA437A6A3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884"/>
              <a:ext cx="65" cy="60"/>
            </a:xfrm>
            <a:custGeom>
              <a:avLst/>
              <a:gdLst>
                <a:gd name="T0" fmla="*/ 0 w 30"/>
                <a:gd name="T1" fmla="*/ 0 h 26"/>
                <a:gd name="T2" fmla="*/ 286 w 30"/>
                <a:gd name="T3" fmla="*/ 31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6">
                  <a:moveTo>
                    <a:pt x="0" y="0"/>
                  </a:moveTo>
                  <a:cubicBezTo>
                    <a:pt x="14" y="2"/>
                    <a:pt x="30" y="8"/>
                    <a:pt x="28" y="26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8" name="Freeform 186">
              <a:extLst>
                <a:ext uri="{FF2B5EF4-FFF2-40B4-BE49-F238E27FC236}">
                  <a16:creationId xmlns:a16="http://schemas.microsoft.com/office/drawing/2014/main" id="{47496679-C1C6-4FC2-8EA0-32AFB471B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897"/>
              <a:ext cx="48" cy="93"/>
            </a:xfrm>
            <a:custGeom>
              <a:avLst/>
              <a:gdLst>
                <a:gd name="T0" fmla="*/ 61 w 22"/>
                <a:gd name="T1" fmla="*/ 502 h 40"/>
                <a:gd name="T2" fmla="*/ 44 w 22"/>
                <a:gd name="T3" fmla="*/ 228 h 40"/>
                <a:gd name="T4" fmla="*/ 229 w 2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0">
                  <a:moveTo>
                    <a:pt x="6" y="40"/>
                  </a:moveTo>
                  <a:cubicBezTo>
                    <a:pt x="0" y="34"/>
                    <a:pt x="1" y="25"/>
                    <a:pt x="4" y="18"/>
                  </a:cubicBezTo>
                  <a:cubicBezTo>
                    <a:pt x="8" y="8"/>
                    <a:pt x="13" y="5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69" name="Freeform 187">
              <a:extLst>
                <a:ext uri="{FF2B5EF4-FFF2-40B4-BE49-F238E27FC236}">
                  <a16:creationId xmlns:a16="http://schemas.microsoft.com/office/drawing/2014/main" id="{364AF08D-1007-481D-BC07-00102E094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832"/>
              <a:ext cx="49" cy="65"/>
            </a:xfrm>
            <a:custGeom>
              <a:avLst/>
              <a:gdLst>
                <a:gd name="T0" fmla="*/ 49 w 23"/>
                <a:gd name="T1" fmla="*/ 351 h 28"/>
                <a:gd name="T2" fmla="*/ 222 w 23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8">
                  <a:moveTo>
                    <a:pt x="5" y="28"/>
                  </a:moveTo>
                  <a:cubicBezTo>
                    <a:pt x="0" y="17"/>
                    <a:pt x="14" y="5"/>
                    <a:pt x="23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0" name="Freeform 188">
              <a:extLst>
                <a:ext uri="{FF2B5EF4-FFF2-40B4-BE49-F238E27FC236}">
                  <a16:creationId xmlns:a16="http://schemas.microsoft.com/office/drawing/2014/main" id="{4DA28BCF-8B4F-47F3-B773-2D21AC374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696"/>
              <a:ext cx="118" cy="85"/>
            </a:xfrm>
            <a:custGeom>
              <a:avLst/>
              <a:gdLst>
                <a:gd name="T0" fmla="*/ 500 w 54"/>
                <a:gd name="T1" fmla="*/ 448 h 37"/>
                <a:gd name="T2" fmla="*/ 282 w 54"/>
                <a:gd name="T3" fmla="*/ 57 h 37"/>
                <a:gd name="T4" fmla="*/ 0 w 54"/>
                <a:gd name="T5" fmla="*/ 85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37">
                  <a:moveTo>
                    <a:pt x="48" y="37"/>
                  </a:moveTo>
                  <a:cubicBezTo>
                    <a:pt x="54" y="26"/>
                    <a:pt x="36" y="8"/>
                    <a:pt x="27" y="5"/>
                  </a:cubicBezTo>
                  <a:cubicBezTo>
                    <a:pt x="19" y="2"/>
                    <a:pt x="6" y="0"/>
                    <a:pt x="0" y="7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1" name="Freeform 189">
              <a:extLst>
                <a:ext uri="{FF2B5EF4-FFF2-40B4-BE49-F238E27FC236}">
                  <a16:creationId xmlns:a16="http://schemas.microsoft.com/office/drawing/2014/main" id="{5DDB370B-8300-4097-B092-B76CDC802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888"/>
              <a:ext cx="55" cy="37"/>
            </a:xfrm>
            <a:custGeom>
              <a:avLst/>
              <a:gdLst>
                <a:gd name="T0" fmla="*/ 266 w 25"/>
                <a:gd name="T1" fmla="*/ 199 h 16"/>
                <a:gd name="T2" fmla="*/ 0 w 2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6">
                  <a:moveTo>
                    <a:pt x="25" y="16"/>
                  </a:moveTo>
                  <a:cubicBezTo>
                    <a:pt x="14" y="16"/>
                    <a:pt x="1" y="1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2" name="Freeform 190">
              <a:extLst>
                <a:ext uri="{FF2B5EF4-FFF2-40B4-BE49-F238E27FC236}">
                  <a16:creationId xmlns:a16="http://schemas.microsoft.com/office/drawing/2014/main" id="{242EBA67-6C00-4B2E-BE50-B8DBCB7E2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607"/>
              <a:ext cx="98" cy="69"/>
            </a:xfrm>
            <a:custGeom>
              <a:avLst/>
              <a:gdLst>
                <a:gd name="T0" fmla="*/ 20 w 45"/>
                <a:gd name="T1" fmla="*/ 281 h 30"/>
                <a:gd name="T2" fmla="*/ 9 w 45"/>
                <a:gd name="T3" fmla="*/ 269 h 30"/>
                <a:gd name="T4" fmla="*/ 446 w 45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30">
                  <a:moveTo>
                    <a:pt x="2" y="23"/>
                  </a:moveTo>
                  <a:cubicBezTo>
                    <a:pt x="1" y="22"/>
                    <a:pt x="0" y="22"/>
                    <a:pt x="1" y="22"/>
                  </a:cubicBezTo>
                  <a:cubicBezTo>
                    <a:pt x="16" y="30"/>
                    <a:pt x="45" y="19"/>
                    <a:pt x="43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3" name="Freeform 191">
              <a:extLst>
                <a:ext uri="{FF2B5EF4-FFF2-40B4-BE49-F238E27FC236}">
                  <a16:creationId xmlns:a16="http://schemas.microsoft.com/office/drawing/2014/main" id="{C01D8597-6270-4DD9-94F0-FBB70EBE7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1626"/>
              <a:ext cx="56" cy="85"/>
            </a:xfrm>
            <a:custGeom>
              <a:avLst/>
              <a:gdLst>
                <a:gd name="T0" fmla="*/ 0 w 26"/>
                <a:gd name="T1" fmla="*/ 448 h 37"/>
                <a:gd name="T2" fmla="*/ 60 w 26"/>
                <a:gd name="T3" fmla="*/ 179 h 37"/>
                <a:gd name="T4" fmla="*/ 261 w 26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7">
                  <a:moveTo>
                    <a:pt x="0" y="37"/>
                  </a:moveTo>
                  <a:cubicBezTo>
                    <a:pt x="2" y="29"/>
                    <a:pt x="2" y="22"/>
                    <a:pt x="6" y="15"/>
                  </a:cubicBezTo>
                  <a:cubicBezTo>
                    <a:pt x="11" y="7"/>
                    <a:pt x="18" y="4"/>
                    <a:pt x="26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4" name="Freeform 192">
              <a:extLst>
                <a:ext uri="{FF2B5EF4-FFF2-40B4-BE49-F238E27FC236}">
                  <a16:creationId xmlns:a16="http://schemas.microsoft.com/office/drawing/2014/main" id="{9164EB19-06BD-48A6-978D-4D4DDC697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656"/>
              <a:ext cx="43" cy="104"/>
            </a:xfrm>
            <a:custGeom>
              <a:avLst/>
              <a:gdLst>
                <a:gd name="T0" fmla="*/ 0 w 20"/>
                <a:gd name="T1" fmla="*/ 0 h 45"/>
                <a:gd name="T2" fmla="*/ 80 w 20"/>
                <a:gd name="T3" fmla="*/ 55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cubicBezTo>
                    <a:pt x="15" y="10"/>
                    <a:pt x="20" y="31"/>
                    <a:pt x="8" y="45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5" name="Freeform 193">
              <a:extLst>
                <a:ext uri="{FF2B5EF4-FFF2-40B4-BE49-F238E27FC236}">
                  <a16:creationId xmlns:a16="http://schemas.microsoft.com/office/drawing/2014/main" id="{4B0CC408-0128-4781-9111-E31A2A6B7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1884"/>
              <a:ext cx="66" cy="62"/>
            </a:xfrm>
            <a:custGeom>
              <a:avLst/>
              <a:gdLst>
                <a:gd name="T0" fmla="*/ 319 w 30"/>
                <a:gd name="T1" fmla="*/ 326 h 27"/>
                <a:gd name="T2" fmla="*/ 73 w 30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30" y="27"/>
                  </a:moveTo>
                  <a:cubicBezTo>
                    <a:pt x="19" y="23"/>
                    <a:pt x="0" y="14"/>
                    <a:pt x="7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6" name="Freeform 194">
              <a:extLst>
                <a:ext uri="{FF2B5EF4-FFF2-40B4-BE49-F238E27FC236}">
                  <a16:creationId xmlns:a16="http://schemas.microsoft.com/office/drawing/2014/main" id="{981552DA-EF8F-430C-9324-A50B9C608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" y="1711"/>
              <a:ext cx="74" cy="91"/>
            </a:xfrm>
            <a:custGeom>
              <a:avLst/>
              <a:gdLst>
                <a:gd name="T0" fmla="*/ 0 w 34"/>
                <a:gd name="T1" fmla="*/ 86 h 39"/>
                <a:gd name="T2" fmla="*/ 246 w 34"/>
                <a:gd name="T3" fmla="*/ 495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9">
                  <a:moveTo>
                    <a:pt x="0" y="7"/>
                  </a:moveTo>
                  <a:cubicBezTo>
                    <a:pt x="15" y="0"/>
                    <a:pt x="34" y="28"/>
                    <a:pt x="24" y="39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7" name="Freeform 195">
              <a:extLst>
                <a:ext uri="{FF2B5EF4-FFF2-40B4-BE49-F238E27FC236}">
                  <a16:creationId xmlns:a16="http://schemas.microsoft.com/office/drawing/2014/main" id="{ABCFF316-A71B-4B1C-A2DB-417505BB3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913"/>
              <a:ext cx="68" cy="35"/>
            </a:xfrm>
            <a:custGeom>
              <a:avLst/>
              <a:gdLst>
                <a:gd name="T0" fmla="*/ 327 w 31"/>
                <a:gd name="T1" fmla="*/ 12 h 15"/>
                <a:gd name="T2" fmla="*/ 149 w 31"/>
                <a:gd name="T3" fmla="*/ 12 h 15"/>
                <a:gd name="T4" fmla="*/ 0 w 31"/>
                <a:gd name="T5" fmla="*/ 19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5">
                  <a:moveTo>
                    <a:pt x="31" y="1"/>
                  </a:moveTo>
                  <a:cubicBezTo>
                    <a:pt x="26" y="1"/>
                    <a:pt x="18" y="0"/>
                    <a:pt x="14" y="1"/>
                  </a:cubicBezTo>
                  <a:cubicBezTo>
                    <a:pt x="8" y="3"/>
                    <a:pt x="4" y="10"/>
                    <a:pt x="0" y="15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8" name="Freeform 196">
              <a:extLst>
                <a:ext uri="{FF2B5EF4-FFF2-40B4-BE49-F238E27FC236}">
                  <a16:creationId xmlns:a16="http://schemas.microsoft.com/office/drawing/2014/main" id="{C5DC052E-0DBC-4C2F-8DD6-F65932559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9" y="1540"/>
              <a:ext cx="78" cy="44"/>
            </a:xfrm>
            <a:custGeom>
              <a:avLst/>
              <a:gdLst>
                <a:gd name="T0" fmla="*/ 0 w 36"/>
                <a:gd name="T1" fmla="*/ 0 h 19"/>
                <a:gd name="T2" fmla="*/ 366 w 36"/>
                <a:gd name="T3" fmla="*/ 171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9">
                  <a:moveTo>
                    <a:pt x="0" y="0"/>
                  </a:moveTo>
                  <a:cubicBezTo>
                    <a:pt x="3" y="15"/>
                    <a:pt x="24" y="19"/>
                    <a:pt x="36" y="14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79" name="Freeform 197">
              <a:extLst>
                <a:ext uri="{FF2B5EF4-FFF2-40B4-BE49-F238E27FC236}">
                  <a16:creationId xmlns:a16="http://schemas.microsoft.com/office/drawing/2014/main" id="{4B1290DA-46E7-4DC1-87B1-999D0CEAB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717"/>
              <a:ext cx="37" cy="34"/>
            </a:xfrm>
            <a:custGeom>
              <a:avLst/>
              <a:gdLst>
                <a:gd name="T0" fmla="*/ 0 w 17"/>
                <a:gd name="T1" fmla="*/ 165 h 15"/>
                <a:gd name="T2" fmla="*/ 176 w 1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">
                  <a:moveTo>
                    <a:pt x="0" y="14"/>
                  </a:moveTo>
                  <a:cubicBezTo>
                    <a:pt x="8" y="15"/>
                    <a:pt x="16" y="8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0" name="Freeform 198">
              <a:extLst>
                <a:ext uri="{FF2B5EF4-FFF2-40B4-BE49-F238E27FC236}">
                  <a16:creationId xmlns:a16="http://schemas.microsoft.com/office/drawing/2014/main" id="{0C82B357-77A8-42A9-BA06-24F04867E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0" y="1575"/>
              <a:ext cx="54" cy="62"/>
            </a:xfrm>
            <a:custGeom>
              <a:avLst/>
              <a:gdLst>
                <a:gd name="T0" fmla="*/ 253 w 25"/>
                <a:gd name="T1" fmla="*/ 0 h 27"/>
                <a:gd name="T2" fmla="*/ 52 w 25"/>
                <a:gd name="T3" fmla="*/ 32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7">
                  <a:moveTo>
                    <a:pt x="25" y="0"/>
                  </a:moveTo>
                  <a:cubicBezTo>
                    <a:pt x="14" y="6"/>
                    <a:pt x="0" y="12"/>
                    <a:pt x="5" y="27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1" name="Freeform 199">
              <a:extLst>
                <a:ext uri="{FF2B5EF4-FFF2-40B4-BE49-F238E27FC236}">
                  <a16:creationId xmlns:a16="http://schemas.microsoft.com/office/drawing/2014/main" id="{EB853B63-8C2E-4947-851E-D6B5A2503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2" y="1758"/>
              <a:ext cx="74" cy="77"/>
            </a:xfrm>
            <a:custGeom>
              <a:avLst/>
              <a:gdLst>
                <a:gd name="T0" fmla="*/ 0 w 34"/>
                <a:gd name="T1" fmla="*/ 28 h 33"/>
                <a:gd name="T2" fmla="*/ 226 w 34"/>
                <a:gd name="T3" fmla="*/ 42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3">
                  <a:moveTo>
                    <a:pt x="0" y="2"/>
                  </a:moveTo>
                  <a:cubicBezTo>
                    <a:pt x="10" y="0"/>
                    <a:pt x="34" y="23"/>
                    <a:pt x="22" y="33"/>
                  </a:cubicBezTo>
                </a:path>
              </a:pathLst>
            </a:custGeom>
            <a:noFill/>
            <a:ln w="7938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2" name="Freeform 200">
              <a:extLst>
                <a:ext uri="{FF2B5EF4-FFF2-40B4-BE49-F238E27FC236}">
                  <a16:creationId xmlns:a16="http://schemas.microsoft.com/office/drawing/2014/main" id="{9821CFAB-977F-49D9-8A96-F6B84DDCB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7" y="1700"/>
              <a:ext cx="55" cy="37"/>
            </a:xfrm>
            <a:custGeom>
              <a:avLst/>
              <a:gdLst>
                <a:gd name="T0" fmla="*/ 0 w 25"/>
                <a:gd name="T1" fmla="*/ 102 h 16"/>
                <a:gd name="T2" fmla="*/ 266 w 25"/>
                <a:gd name="T3" fmla="*/ 86 h 16"/>
                <a:gd name="T4" fmla="*/ 9 w 2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6">
                  <a:moveTo>
                    <a:pt x="0" y="8"/>
                  </a:moveTo>
                  <a:cubicBezTo>
                    <a:pt x="4" y="8"/>
                    <a:pt x="25" y="16"/>
                    <a:pt x="25" y="7"/>
                  </a:cubicBezTo>
                  <a:cubicBezTo>
                    <a:pt x="25" y="0"/>
                    <a:pt x="6" y="0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3" name="Freeform 201">
              <a:extLst>
                <a:ext uri="{FF2B5EF4-FFF2-40B4-BE49-F238E27FC236}">
                  <a16:creationId xmlns:a16="http://schemas.microsoft.com/office/drawing/2014/main" id="{56E2F587-7B2D-4783-B90C-8B0B79A45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2" y="1616"/>
              <a:ext cx="37" cy="35"/>
            </a:xfrm>
            <a:custGeom>
              <a:avLst/>
              <a:gdLst>
                <a:gd name="T0" fmla="*/ 0 w 17"/>
                <a:gd name="T1" fmla="*/ 77 h 15"/>
                <a:gd name="T2" fmla="*/ 165 w 17"/>
                <a:gd name="T3" fmla="*/ 163 h 15"/>
                <a:gd name="T4" fmla="*/ 96 w 1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0" y="6"/>
                  </a:moveTo>
                  <a:cubicBezTo>
                    <a:pt x="4" y="10"/>
                    <a:pt x="9" y="15"/>
                    <a:pt x="16" y="13"/>
                  </a:cubicBezTo>
                  <a:cubicBezTo>
                    <a:pt x="17" y="7"/>
                    <a:pt x="13" y="1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4" name="Freeform 202">
              <a:extLst>
                <a:ext uri="{FF2B5EF4-FFF2-40B4-BE49-F238E27FC236}">
                  <a16:creationId xmlns:a16="http://schemas.microsoft.com/office/drawing/2014/main" id="{57C8427C-64C9-43D9-9918-AA0EA884F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640"/>
              <a:ext cx="19" cy="46"/>
            </a:xfrm>
            <a:custGeom>
              <a:avLst/>
              <a:gdLst>
                <a:gd name="T0" fmla="*/ 84 w 9"/>
                <a:gd name="T1" fmla="*/ 28 h 20"/>
                <a:gd name="T2" fmla="*/ 27 w 9"/>
                <a:gd name="T3" fmla="*/ 244 h 20"/>
                <a:gd name="T4" fmla="*/ 36 w 9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0">
                  <a:moveTo>
                    <a:pt x="9" y="2"/>
                  </a:moveTo>
                  <a:cubicBezTo>
                    <a:pt x="8" y="8"/>
                    <a:pt x="8" y="17"/>
                    <a:pt x="3" y="20"/>
                  </a:cubicBezTo>
                  <a:cubicBezTo>
                    <a:pt x="0" y="15"/>
                    <a:pt x="0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5" name="Freeform 203">
              <a:extLst>
                <a:ext uri="{FF2B5EF4-FFF2-40B4-BE49-F238E27FC236}">
                  <a16:creationId xmlns:a16="http://schemas.microsoft.com/office/drawing/2014/main" id="{8DF67C0E-C35E-40C8-97CA-E1B325039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1870"/>
              <a:ext cx="6" cy="39"/>
            </a:xfrm>
            <a:custGeom>
              <a:avLst/>
              <a:gdLst>
                <a:gd name="T0" fmla="*/ 24 w 3"/>
                <a:gd name="T1" fmla="*/ 0 h 17"/>
                <a:gd name="T2" fmla="*/ 0 w 3"/>
                <a:gd name="T3" fmla="*/ 2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3" y="0"/>
                  </a:moveTo>
                  <a:cubicBezTo>
                    <a:pt x="1" y="5"/>
                    <a:pt x="1" y="11"/>
                    <a:pt x="0" y="17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6" name="Freeform 204">
              <a:extLst>
                <a:ext uri="{FF2B5EF4-FFF2-40B4-BE49-F238E27FC236}">
                  <a16:creationId xmlns:a16="http://schemas.microsoft.com/office/drawing/2014/main" id="{53C1FADB-5601-4683-87A5-EB4FFE04B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843"/>
              <a:ext cx="26" cy="24"/>
            </a:xfrm>
            <a:custGeom>
              <a:avLst/>
              <a:gdLst>
                <a:gd name="T0" fmla="*/ 0 w 12"/>
                <a:gd name="T1" fmla="*/ 0 h 10"/>
                <a:gd name="T2" fmla="*/ 121 w 12"/>
                <a:gd name="T3" fmla="*/ 13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5" y="2"/>
                    <a:pt x="9" y="6"/>
                    <a:pt x="12" y="1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7" name="Freeform 205">
              <a:extLst>
                <a:ext uri="{FF2B5EF4-FFF2-40B4-BE49-F238E27FC236}">
                  <a16:creationId xmlns:a16="http://schemas.microsoft.com/office/drawing/2014/main" id="{E8B213F7-D933-4138-A228-CE1BBA7F4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" y="1925"/>
              <a:ext cx="23" cy="5"/>
            </a:xfrm>
            <a:custGeom>
              <a:avLst/>
              <a:gdLst>
                <a:gd name="T0" fmla="*/ 0 w 11"/>
                <a:gd name="T1" fmla="*/ 33 h 2"/>
                <a:gd name="T2" fmla="*/ 10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2"/>
                  </a:moveTo>
                  <a:cubicBezTo>
                    <a:pt x="3" y="1"/>
                    <a:pt x="7" y="0"/>
                    <a:pt x="11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8" name="Freeform 206">
              <a:extLst>
                <a:ext uri="{FF2B5EF4-FFF2-40B4-BE49-F238E27FC236}">
                  <a16:creationId xmlns:a16="http://schemas.microsoft.com/office/drawing/2014/main" id="{B428C844-E3F1-41F0-ABE4-53591E513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904"/>
              <a:ext cx="20" cy="26"/>
            </a:xfrm>
            <a:custGeom>
              <a:avLst/>
              <a:gdLst>
                <a:gd name="T0" fmla="*/ 98 w 9"/>
                <a:gd name="T1" fmla="*/ 144 h 11"/>
                <a:gd name="T2" fmla="*/ 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7" y="8"/>
                    <a:pt x="3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89" name="Freeform 207">
              <a:extLst>
                <a:ext uri="{FF2B5EF4-FFF2-40B4-BE49-F238E27FC236}">
                  <a16:creationId xmlns:a16="http://schemas.microsoft.com/office/drawing/2014/main" id="{2EAAC33B-DC47-4E5F-A30E-5D4C5D56C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969"/>
              <a:ext cx="26" cy="9"/>
            </a:xfrm>
            <a:custGeom>
              <a:avLst/>
              <a:gdLst>
                <a:gd name="T0" fmla="*/ 0 w 12"/>
                <a:gd name="T1" fmla="*/ 36 h 4"/>
                <a:gd name="T2" fmla="*/ 121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3"/>
                  </a:moveTo>
                  <a:cubicBezTo>
                    <a:pt x="4" y="4"/>
                    <a:pt x="9" y="3"/>
                    <a:pt x="12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0" name="Freeform 208">
              <a:extLst>
                <a:ext uri="{FF2B5EF4-FFF2-40B4-BE49-F238E27FC236}">
                  <a16:creationId xmlns:a16="http://schemas.microsoft.com/office/drawing/2014/main" id="{46B3C732-F536-412F-8DBA-F8ACEA97E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682"/>
              <a:ext cx="4" cy="29"/>
            </a:xfrm>
            <a:custGeom>
              <a:avLst/>
              <a:gdLst>
                <a:gd name="T0" fmla="*/ 0 w 2"/>
                <a:gd name="T1" fmla="*/ 9 h 13"/>
                <a:gd name="T2" fmla="*/ 16 w 2"/>
                <a:gd name="T3" fmla="*/ 9 h 13"/>
                <a:gd name="T4" fmla="*/ 8 w 2"/>
                <a:gd name="T5" fmla="*/ 14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3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1" y="5"/>
                    <a:pt x="1" y="9"/>
                    <a:pt x="1" y="13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1" name="Freeform 209">
              <a:extLst>
                <a:ext uri="{FF2B5EF4-FFF2-40B4-BE49-F238E27FC236}">
                  <a16:creationId xmlns:a16="http://schemas.microsoft.com/office/drawing/2014/main" id="{73A7CFD6-D647-46D5-BC81-012EDD504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718"/>
              <a:ext cx="44" cy="49"/>
            </a:xfrm>
            <a:custGeom>
              <a:avLst/>
              <a:gdLst>
                <a:gd name="T0" fmla="*/ 0 w 20"/>
                <a:gd name="T1" fmla="*/ 126 h 21"/>
                <a:gd name="T2" fmla="*/ 202 w 20"/>
                <a:gd name="T3" fmla="*/ 12 h 21"/>
                <a:gd name="T4" fmla="*/ 97 w 20"/>
                <a:gd name="T5" fmla="*/ 26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10"/>
                  </a:moveTo>
                  <a:cubicBezTo>
                    <a:pt x="5" y="6"/>
                    <a:pt x="11" y="0"/>
                    <a:pt x="19" y="1"/>
                  </a:cubicBezTo>
                  <a:cubicBezTo>
                    <a:pt x="20" y="8"/>
                    <a:pt x="14" y="17"/>
                    <a:pt x="9" y="21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2" name="Freeform 210">
              <a:extLst>
                <a:ext uri="{FF2B5EF4-FFF2-40B4-BE49-F238E27FC236}">
                  <a16:creationId xmlns:a16="http://schemas.microsoft.com/office/drawing/2014/main" id="{7AB4E0DD-2DA0-4EA2-A84B-DAB1A26EF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9" y="1612"/>
              <a:ext cx="46" cy="53"/>
            </a:xfrm>
            <a:custGeom>
              <a:avLst/>
              <a:gdLst>
                <a:gd name="T0" fmla="*/ 0 w 21"/>
                <a:gd name="T1" fmla="*/ 111 h 23"/>
                <a:gd name="T2" fmla="*/ 177 w 21"/>
                <a:gd name="T3" fmla="*/ 233 h 23"/>
                <a:gd name="T4" fmla="*/ 96 w 21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3">
                  <a:moveTo>
                    <a:pt x="0" y="9"/>
                  </a:moveTo>
                  <a:cubicBezTo>
                    <a:pt x="2" y="13"/>
                    <a:pt x="12" y="23"/>
                    <a:pt x="17" y="19"/>
                  </a:cubicBezTo>
                  <a:cubicBezTo>
                    <a:pt x="21" y="14"/>
                    <a:pt x="14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3" name="Freeform 211">
              <a:extLst>
                <a:ext uri="{FF2B5EF4-FFF2-40B4-BE49-F238E27FC236}">
                  <a16:creationId xmlns:a16="http://schemas.microsoft.com/office/drawing/2014/main" id="{47838987-7D12-4FD6-859F-59A753825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7" y="1558"/>
              <a:ext cx="11" cy="31"/>
            </a:xfrm>
            <a:custGeom>
              <a:avLst/>
              <a:gdLst>
                <a:gd name="T0" fmla="*/ 0 w 5"/>
                <a:gd name="T1" fmla="*/ 0 h 13"/>
                <a:gd name="T2" fmla="*/ 44 w 5"/>
                <a:gd name="T3" fmla="*/ 176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3">
                  <a:moveTo>
                    <a:pt x="0" y="0"/>
                  </a:moveTo>
                  <a:cubicBezTo>
                    <a:pt x="5" y="1"/>
                    <a:pt x="5" y="9"/>
                    <a:pt x="4" y="13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4" name="Freeform 212">
              <a:extLst>
                <a:ext uri="{FF2B5EF4-FFF2-40B4-BE49-F238E27FC236}">
                  <a16:creationId xmlns:a16="http://schemas.microsoft.com/office/drawing/2014/main" id="{992592BB-2A71-42DE-A0AB-E06873886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584"/>
              <a:ext cx="17" cy="26"/>
            </a:xfrm>
            <a:custGeom>
              <a:avLst/>
              <a:gdLst>
                <a:gd name="T0" fmla="*/ 77 w 8"/>
                <a:gd name="T1" fmla="*/ 144 h 11"/>
                <a:gd name="T2" fmla="*/ 0 w 8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">
                  <a:moveTo>
                    <a:pt x="8" y="11"/>
                  </a:moveTo>
                  <a:cubicBezTo>
                    <a:pt x="5" y="8"/>
                    <a:pt x="0" y="4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5" name="Freeform 213">
              <a:extLst>
                <a:ext uri="{FF2B5EF4-FFF2-40B4-BE49-F238E27FC236}">
                  <a16:creationId xmlns:a16="http://schemas.microsoft.com/office/drawing/2014/main" id="{754618F8-FAD9-49B7-A546-78A570150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547"/>
              <a:ext cx="30" cy="7"/>
            </a:xfrm>
            <a:custGeom>
              <a:avLst/>
              <a:gdLst>
                <a:gd name="T0" fmla="*/ 0 w 14"/>
                <a:gd name="T1" fmla="*/ 28 h 3"/>
                <a:gd name="T2" fmla="*/ 137 w 1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">
                  <a:moveTo>
                    <a:pt x="0" y="2"/>
                  </a:moveTo>
                  <a:cubicBezTo>
                    <a:pt x="4" y="3"/>
                    <a:pt x="9" y="2"/>
                    <a:pt x="14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6" name="Freeform 214">
              <a:extLst>
                <a:ext uri="{FF2B5EF4-FFF2-40B4-BE49-F238E27FC236}">
                  <a16:creationId xmlns:a16="http://schemas.microsoft.com/office/drawing/2014/main" id="{0FB16F89-EDD8-43A2-9FC7-BC76ED081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746"/>
              <a:ext cx="50" cy="58"/>
            </a:xfrm>
            <a:custGeom>
              <a:avLst/>
              <a:gdLst>
                <a:gd name="T0" fmla="*/ 0 w 23"/>
                <a:gd name="T1" fmla="*/ 162 h 25"/>
                <a:gd name="T2" fmla="*/ 193 w 23"/>
                <a:gd name="T3" fmla="*/ 74 h 25"/>
                <a:gd name="T4" fmla="*/ 80 w 23"/>
                <a:gd name="T5" fmla="*/ 313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5">
                  <a:moveTo>
                    <a:pt x="0" y="13"/>
                  </a:moveTo>
                  <a:cubicBezTo>
                    <a:pt x="4" y="10"/>
                    <a:pt x="15" y="0"/>
                    <a:pt x="19" y="6"/>
                  </a:cubicBezTo>
                  <a:cubicBezTo>
                    <a:pt x="23" y="12"/>
                    <a:pt x="12" y="22"/>
                    <a:pt x="8" y="25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7" name="Freeform 215">
              <a:extLst>
                <a:ext uri="{FF2B5EF4-FFF2-40B4-BE49-F238E27FC236}">
                  <a16:creationId xmlns:a16="http://schemas.microsoft.com/office/drawing/2014/main" id="{5B8EBD9D-0001-49D5-8C12-28E9FDCAE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700"/>
              <a:ext cx="22" cy="49"/>
            </a:xfrm>
            <a:custGeom>
              <a:avLst/>
              <a:gdLst>
                <a:gd name="T0" fmla="*/ 0 w 10"/>
                <a:gd name="T1" fmla="*/ 266 h 21"/>
                <a:gd name="T2" fmla="*/ 106 w 10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1">
                  <a:moveTo>
                    <a:pt x="0" y="21"/>
                  </a:moveTo>
                  <a:cubicBezTo>
                    <a:pt x="3" y="14"/>
                    <a:pt x="9" y="8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8" name="Freeform 216">
              <a:extLst>
                <a:ext uri="{FF2B5EF4-FFF2-40B4-BE49-F238E27FC236}">
                  <a16:creationId xmlns:a16="http://schemas.microsoft.com/office/drawing/2014/main" id="{DE2F59E7-2E0B-4F50-9199-9B57520B7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725"/>
              <a:ext cx="26" cy="68"/>
            </a:xfrm>
            <a:custGeom>
              <a:avLst/>
              <a:gdLst>
                <a:gd name="T0" fmla="*/ 80 w 12"/>
                <a:gd name="T1" fmla="*/ 0 h 29"/>
                <a:gd name="T2" fmla="*/ 0 w 12"/>
                <a:gd name="T3" fmla="*/ 373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9">
                  <a:moveTo>
                    <a:pt x="8" y="0"/>
                  </a:moveTo>
                  <a:cubicBezTo>
                    <a:pt x="12" y="13"/>
                    <a:pt x="5" y="18"/>
                    <a:pt x="0" y="29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299" name="Freeform 217">
              <a:extLst>
                <a:ext uri="{FF2B5EF4-FFF2-40B4-BE49-F238E27FC236}">
                  <a16:creationId xmlns:a16="http://schemas.microsoft.com/office/drawing/2014/main" id="{9B9517AA-84A4-4D88-9D4A-079D5B9AB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1906"/>
              <a:ext cx="83" cy="56"/>
            </a:xfrm>
            <a:custGeom>
              <a:avLst/>
              <a:gdLst>
                <a:gd name="T0" fmla="*/ 0 w 38"/>
                <a:gd name="T1" fmla="*/ 28 h 24"/>
                <a:gd name="T2" fmla="*/ 201 w 38"/>
                <a:gd name="T3" fmla="*/ 278 h 24"/>
                <a:gd name="T4" fmla="*/ 395 w 38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4">
                  <a:moveTo>
                    <a:pt x="0" y="2"/>
                  </a:moveTo>
                  <a:cubicBezTo>
                    <a:pt x="4" y="2"/>
                    <a:pt x="9" y="24"/>
                    <a:pt x="19" y="22"/>
                  </a:cubicBezTo>
                  <a:cubicBezTo>
                    <a:pt x="23" y="21"/>
                    <a:pt x="35" y="4"/>
                    <a:pt x="38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0" name="Freeform 218">
              <a:extLst>
                <a:ext uri="{FF2B5EF4-FFF2-40B4-BE49-F238E27FC236}">
                  <a16:creationId xmlns:a16="http://schemas.microsoft.com/office/drawing/2014/main" id="{D1CA3EAD-FAAD-48D9-88F7-134787304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895"/>
              <a:ext cx="24" cy="2"/>
            </a:xfrm>
            <a:custGeom>
              <a:avLst/>
              <a:gdLst>
                <a:gd name="T0" fmla="*/ 113 w 11"/>
                <a:gd name="T1" fmla="*/ 8 h 1"/>
                <a:gd name="T2" fmla="*/ 0 w 1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8" y="1"/>
                    <a:pt x="4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1" name="Freeform 219">
              <a:extLst>
                <a:ext uri="{FF2B5EF4-FFF2-40B4-BE49-F238E27FC236}">
                  <a16:creationId xmlns:a16="http://schemas.microsoft.com/office/drawing/2014/main" id="{30C62134-5058-45C8-898E-4C803D358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10"/>
              <a:ext cx="68" cy="87"/>
            </a:xfrm>
            <a:custGeom>
              <a:avLst/>
              <a:gdLst>
                <a:gd name="T0" fmla="*/ 327 w 31"/>
                <a:gd name="T1" fmla="*/ 48 h 38"/>
                <a:gd name="T2" fmla="*/ 9 w 31"/>
                <a:gd name="T3" fmla="*/ 158 h 38"/>
                <a:gd name="T4" fmla="*/ 20 w 31"/>
                <a:gd name="T5" fmla="*/ 288 h 38"/>
                <a:gd name="T6" fmla="*/ 158 w 31"/>
                <a:gd name="T7" fmla="*/ 373 h 38"/>
                <a:gd name="T8" fmla="*/ 169 w 31"/>
                <a:gd name="T9" fmla="*/ 277 h 38"/>
                <a:gd name="T10" fmla="*/ 213 w 31"/>
                <a:gd name="T11" fmla="*/ 195 h 38"/>
                <a:gd name="T12" fmla="*/ 327 w 31"/>
                <a:gd name="T13" fmla="*/ 121 h 38"/>
                <a:gd name="T14" fmla="*/ 327 w 31"/>
                <a:gd name="T15" fmla="*/ 73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38">
                  <a:moveTo>
                    <a:pt x="31" y="4"/>
                  </a:moveTo>
                  <a:cubicBezTo>
                    <a:pt x="20" y="2"/>
                    <a:pt x="7" y="0"/>
                    <a:pt x="1" y="13"/>
                  </a:cubicBezTo>
                  <a:cubicBezTo>
                    <a:pt x="0" y="17"/>
                    <a:pt x="0" y="20"/>
                    <a:pt x="2" y="24"/>
                  </a:cubicBezTo>
                  <a:cubicBezTo>
                    <a:pt x="4" y="28"/>
                    <a:pt x="11" y="38"/>
                    <a:pt x="15" y="31"/>
                  </a:cubicBezTo>
                  <a:cubicBezTo>
                    <a:pt x="17" y="29"/>
                    <a:pt x="16" y="26"/>
                    <a:pt x="16" y="23"/>
                  </a:cubicBezTo>
                  <a:cubicBezTo>
                    <a:pt x="17" y="20"/>
                    <a:pt x="19" y="18"/>
                    <a:pt x="20" y="16"/>
                  </a:cubicBezTo>
                  <a:cubicBezTo>
                    <a:pt x="23" y="13"/>
                    <a:pt x="27" y="11"/>
                    <a:pt x="31" y="10"/>
                  </a:cubicBezTo>
                  <a:cubicBezTo>
                    <a:pt x="31" y="9"/>
                    <a:pt x="31" y="7"/>
                    <a:pt x="31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2" name="Freeform 220">
              <a:extLst>
                <a:ext uri="{FF2B5EF4-FFF2-40B4-BE49-F238E27FC236}">
                  <a16:creationId xmlns:a16="http://schemas.microsoft.com/office/drawing/2014/main" id="{01A965F2-A8EF-423C-8A14-FCB3BB5AA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9" y="1675"/>
              <a:ext cx="85" cy="97"/>
            </a:xfrm>
            <a:custGeom>
              <a:avLst/>
              <a:gdLst>
                <a:gd name="T0" fmla="*/ 105 w 39"/>
                <a:gd name="T1" fmla="*/ 12 h 42"/>
                <a:gd name="T2" fmla="*/ 257 w 39"/>
                <a:gd name="T3" fmla="*/ 28 h 42"/>
                <a:gd name="T4" fmla="*/ 342 w 39"/>
                <a:gd name="T5" fmla="*/ 37 h 42"/>
                <a:gd name="T6" fmla="*/ 351 w 39"/>
                <a:gd name="T7" fmla="*/ 358 h 42"/>
                <a:gd name="T8" fmla="*/ 229 w 39"/>
                <a:gd name="T9" fmla="*/ 245 h 42"/>
                <a:gd name="T10" fmla="*/ 113 w 39"/>
                <a:gd name="T11" fmla="*/ 256 h 42"/>
                <a:gd name="T12" fmla="*/ 52 w 39"/>
                <a:gd name="T13" fmla="*/ 74 h 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42">
                  <a:moveTo>
                    <a:pt x="10" y="1"/>
                  </a:moveTo>
                  <a:cubicBezTo>
                    <a:pt x="16" y="1"/>
                    <a:pt x="19" y="4"/>
                    <a:pt x="25" y="2"/>
                  </a:cubicBezTo>
                  <a:cubicBezTo>
                    <a:pt x="29" y="1"/>
                    <a:pt x="30" y="0"/>
                    <a:pt x="33" y="3"/>
                  </a:cubicBezTo>
                  <a:cubicBezTo>
                    <a:pt x="39" y="10"/>
                    <a:pt x="38" y="22"/>
                    <a:pt x="34" y="29"/>
                  </a:cubicBezTo>
                  <a:cubicBezTo>
                    <a:pt x="25" y="42"/>
                    <a:pt x="26" y="23"/>
                    <a:pt x="22" y="20"/>
                  </a:cubicBezTo>
                  <a:cubicBezTo>
                    <a:pt x="20" y="18"/>
                    <a:pt x="14" y="21"/>
                    <a:pt x="11" y="21"/>
                  </a:cubicBezTo>
                  <a:cubicBezTo>
                    <a:pt x="6" y="20"/>
                    <a:pt x="0" y="10"/>
                    <a:pt x="5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3" name="Freeform 221">
              <a:extLst>
                <a:ext uri="{FF2B5EF4-FFF2-40B4-BE49-F238E27FC236}">
                  <a16:creationId xmlns:a16="http://schemas.microsoft.com/office/drawing/2014/main" id="{51FFAE73-71EF-4BB2-9C31-B7BD6C42F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1837"/>
              <a:ext cx="50" cy="100"/>
            </a:xfrm>
            <a:custGeom>
              <a:avLst/>
              <a:gdLst>
                <a:gd name="T0" fmla="*/ 226 w 23"/>
                <a:gd name="T1" fmla="*/ 49 h 43"/>
                <a:gd name="T2" fmla="*/ 61 w 23"/>
                <a:gd name="T3" fmla="*/ 123 h 43"/>
                <a:gd name="T4" fmla="*/ 80 w 23"/>
                <a:gd name="T5" fmla="*/ 400 h 43"/>
                <a:gd name="T6" fmla="*/ 237 w 23"/>
                <a:gd name="T7" fmla="*/ 388 h 43"/>
                <a:gd name="T8" fmla="*/ 193 w 23"/>
                <a:gd name="T9" fmla="*/ 200 h 43"/>
                <a:gd name="T10" fmla="*/ 226 w 23"/>
                <a:gd name="T11" fmla="*/ 10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43">
                  <a:moveTo>
                    <a:pt x="22" y="4"/>
                  </a:moveTo>
                  <a:cubicBezTo>
                    <a:pt x="17" y="0"/>
                    <a:pt x="9" y="6"/>
                    <a:pt x="6" y="10"/>
                  </a:cubicBezTo>
                  <a:cubicBezTo>
                    <a:pt x="0" y="18"/>
                    <a:pt x="4" y="24"/>
                    <a:pt x="8" y="32"/>
                  </a:cubicBezTo>
                  <a:cubicBezTo>
                    <a:pt x="13" y="40"/>
                    <a:pt x="22" y="43"/>
                    <a:pt x="23" y="31"/>
                  </a:cubicBezTo>
                  <a:cubicBezTo>
                    <a:pt x="23" y="25"/>
                    <a:pt x="19" y="22"/>
                    <a:pt x="19" y="16"/>
                  </a:cubicBezTo>
                  <a:cubicBezTo>
                    <a:pt x="19" y="13"/>
                    <a:pt x="20" y="10"/>
                    <a:pt x="22" y="8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4" name="Freeform 222">
              <a:extLst>
                <a:ext uri="{FF2B5EF4-FFF2-40B4-BE49-F238E27FC236}">
                  <a16:creationId xmlns:a16="http://schemas.microsoft.com/office/drawing/2014/main" id="{C601BCDA-EB1F-4D44-9295-B966F052A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884"/>
              <a:ext cx="58" cy="85"/>
            </a:xfrm>
            <a:custGeom>
              <a:avLst/>
              <a:gdLst>
                <a:gd name="T0" fmla="*/ 269 w 27"/>
                <a:gd name="T1" fmla="*/ 216 h 37"/>
                <a:gd name="T2" fmla="*/ 9 w 27"/>
                <a:gd name="T3" fmla="*/ 232 h 37"/>
                <a:gd name="T4" fmla="*/ 137 w 27"/>
                <a:gd name="T5" fmla="*/ 374 h 37"/>
                <a:gd name="T6" fmla="*/ 157 w 27"/>
                <a:gd name="T7" fmla="*/ 244 h 37"/>
                <a:gd name="T8" fmla="*/ 241 w 27"/>
                <a:gd name="T9" fmla="*/ 19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7">
                  <a:moveTo>
                    <a:pt x="27" y="18"/>
                  </a:moveTo>
                  <a:cubicBezTo>
                    <a:pt x="21" y="9"/>
                    <a:pt x="0" y="0"/>
                    <a:pt x="1" y="19"/>
                  </a:cubicBezTo>
                  <a:cubicBezTo>
                    <a:pt x="1" y="24"/>
                    <a:pt x="8" y="37"/>
                    <a:pt x="14" y="31"/>
                  </a:cubicBezTo>
                  <a:cubicBezTo>
                    <a:pt x="16" y="28"/>
                    <a:pt x="14" y="23"/>
                    <a:pt x="16" y="20"/>
                  </a:cubicBezTo>
                  <a:cubicBezTo>
                    <a:pt x="18" y="18"/>
                    <a:pt x="22" y="18"/>
                    <a:pt x="24" y="1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5" name="Freeform 223">
              <a:extLst>
                <a:ext uri="{FF2B5EF4-FFF2-40B4-BE49-F238E27FC236}">
                  <a16:creationId xmlns:a16="http://schemas.microsoft.com/office/drawing/2014/main" id="{0F321DC5-3509-4669-9DF3-6E608D05B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732"/>
              <a:ext cx="74" cy="72"/>
            </a:xfrm>
            <a:custGeom>
              <a:avLst/>
              <a:gdLst>
                <a:gd name="T0" fmla="*/ 307 w 34"/>
                <a:gd name="T1" fmla="*/ 302 h 31"/>
                <a:gd name="T2" fmla="*/ 226 w 34"/>
                <a:gd name="T3" fmla="*/ 65 h 31"/>
                <a:gd name="T4" fmla="*/ 52 w 34"/>
                <a:gd name="T5" fmla="*/ 151 h 31"/>
                <a:gd name="T6" fmla="*/ 61 w 34"/>
                <a:gd name="T7" fmla="*/ 362 h 31"/>
                <a:gd name="T8" fmla="*/ 141 w 34"/>
                <a:gd name="T9" fmla="*/ 286 h 31"/>
                <a:gd name="T10" fmla="*/ 226 w 34"/>
                <a:gd name="T11" fmla="*/ 265 h 31"/>
                <a:gd name="T12" fmla="*/ 298 w 34"/>
                <a:gd name="T13" fmla="*/ 249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31">
                  <a:moveTo>
                    <a:pt x="30" y="24"/>
                  </a:moveTo>
                  <a:cubicBezTo>
                    <a:pt x="34" y="16"/>
                    <a:pt x="29" y="9"/>
                    <a:pt x="22" y="5"/>
                  </a:cubicBezTo>
                  <a:cubicBezTo>
                    <a:pt x="16" y="0"/>
                    <a:pt x="9" y="6"/>
                    <a:pt x="5" y="12"/>
                  </a:cubicBezTo>
                  <a:cubicBezTo>
                    <a:pt x="2" y="16"/>
                    <a:pt x="0" y="28"/>
                    <a:pt x="6" y="29"/>
                  </a:cubicBezTo>
                  <a:cubicBezTo>
                    <a:pt x="12" y="31"/>
                    <a:pt x="11" y="26"/>
                    <a:pt x="14" y="23"/>
                  </a:cubicBezTo>
                  <a:cubicBezTo>
                    <a:pt x="18" y="19"/>
                    <a:pt x="18" y="20"/>
                    <a:pt x="22" y="21"/>
                  </a:cubicBezTo>
                  <a:cubicBezTo>
                    <a:pt x="25" y="21"/>
                    <a:pt x="28" y="23"/>
                    <a:pt x="29" y="2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6" name="Freeform 224">
              <a:extLst>
                <a:ext uri="{FF2B5EF4-FFF2-40B4-BE49-F238E27FC236}">
                  <a16:creationId xmlns:a16="http://schemas.microsoft.com/office/drawing/2014/main" id="{E58BCCB1-359B-4B3A-A359-A1B241348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1642"/>
              <a:ext cx="69" cy="111"/>
            </a:xfrm>
            <a:custGeom>
              <a:avLst/>
              <a:gdLst>
                <a:gd name="T0" fmla="*/ 190 w 32"/>
                <a:gd name="T1" fmla="*/ 37 h 48"/>
                <a:gd name="T2" fmla="*/ 9 w 32"/>
                <a:gd name="T3" fmla="*/ 310 h 48"/>
                <a:gd name="T4" fmla="*/ 190 w 32"/>
                <a:gd name="T5" fmla="*/ 481 h 48"/>
                <a:gd name="T6" fmla="*/ 201 w 32"/>
                <a:gd name="T7" fmla="*/ 301 h 48"/>
                <a:gd name="T8" fmla="*/ 278 w 32"/>
                <a:gd name="T9" fmla="*/ 208 h 48"/>
                <a:gd name="T10" fmla="*/ 201 w 32"/>
                <a:gd name="T11" fmla="*/ 37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48">
                  <a:moveTo>
                    <a:pt x="19" y="3"/>
                  </a:moveTo>
                  <a:cubicBezTo>
                    <a:pt x="6" y="0"/>
                    <a:pt x="0" y="15"/>
                    <a:pt x="1" y="25"/>
                  </a:cubicBezTo>
                  <a:cubicBezTo>
                    <a:pt x="2" y="32"/>
                    <a:pt x="10" y="48"/>
                    <a:pt x="19" y="39"/>
                  </a:cubicBezTo>
                  <a:cubicBezTo>
                    <a:pt x="22" y="35"/>
                    <a:pt x="19" y="29"/>
                    <a:pt x="20" y="24"/>
                  </a:cubicBezTo>
                  <a:cubicBezTo>
                    <a:pt x="21" y="20"/>
                    <a:pt x="25" y="20"/>
                    <a:pt x="28" y="17"/>
                  </a:cubicBezTo>
                  <a:cubicBezTo>
                    <a:pt x="32" y="10"/>
                    <a:pt x="27" y="2"/>
                    <a:pt x="20" y="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7" name="Freeform 225">
              <a:extLst>
                <a:ext uri="{FF2B5EF4-FFF2-40B4-BE49-F238E27FC236}">
                  <a16:creationId xmlns:a16="http://schemas.microsoft.com/office/drawing/2014/main" id="{7CF7BED1-3C85-4115-A06F-B37F9CF87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591"/>
              <a:ext cx="74" cy="81"/>
            </a:xfrm>
            <a:custGeom>
              <a:avLst/>
              <a:gdLst>
                <a:gd name="T0" fmla="*/ 270 w 34"/>
                <a:gd name="T1" fmla="*/ 28 h 35"/>
                <a:gd name="T2" fmla="*/ 96 w 34"/>
                <a:gd name="T3" fmla="*/ 65 h 35"/>
                <a:gd name="T4" fmla="*/ 72 w 34"/>
                <a:gd name="T5" fmla="*/ 370 h 35"/>
                <a:gd name="T6" fmla="*/ 226 w 34"/>
                <a:gd name="T7" fmla="*/ 331 h 35"/>
                <a:gd name="T8" fmla="*/ 237 w 34"/>
                <a:gd name="T9" fmla="*/ 160 h 35"/>
                <a:gd name="T10" fmla="*/ 318 w 34"/>
                <a:gd name="T11" fmla="*/ 37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35">
                  <a:moveTo>
                    <a:pt x="26" y="2"/>
                  </a:moveTo>
                  <a:cubicBezTo>
                    <a:pt x="20" y="0"/>
                    <a:pt x="14" y="1"/>
                    <a:pt x="9" y="5"/>
                  </a:cubicBezTo>
                  <a:cubicBezTo>
                    <a:pt x="4" y="11"/>
                    <a:pt x="0" y="24"/>
                    <a:pt x="7" y="30"/>
                  </a:cubicBezTo>
                  <a:cubicBezTo>
                    <a:pt x="13" y="35"/>
                    <a:pt x="20" y="34"/>
                    <a:pt x="22" y="27"/>
                  </a:cubicBezTo>
                  <a:cubicBezTo>
                    <a:pt x="23" y="22"/>
                    <a:pt x="21" y="17"/>
                    <a:pt x="23" y="13"/>
                  </a:cubicBezTo>
                  <a:cubicBezTo>
                    <a:pt x="26" y="9"/>
                    <a:pt x="34" y="9"/>
                    <a:pt x="31" y="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8" name="Freeform 226">
              <a:extLst>
                <a:ext uri="{FF2B5EF4-FFF2-40B4-BE49-F238E27FC236}">
                  <a16:creationId xmlns:a16="http://schemas.microsoft.com/office/drawing/2014/main" id="{AAAAF46F-B273-444A-B8D0-C66ABB20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1934"/>
              <a:ext cx="112" cy="72"/>
            </a:xfrm>
            <a:custGeom>
              <a:avLst/>
              <a:gdLst>
                <a:gd name="T0" fmla="*/ 540 w 51"/>
                <a:gd name="T1" fmla="*/ 151 h 31"/>
                <a:gd name="T2" fmla="*/ 231 w 51"/>
                <a:gd name="T3" fmla="*/ 12 h 31"/>
                <a:gd name="T4" fmla="*/ 33 w 51"/>
                <a:gd name="T5" fmla="*/ 179 h 31"/>
                <a:gd name="T6" fmla="*/ 275 w 51"/>
                <a:gd name="T7" fmla="*/ 249 h 31"/>
                <a:gd name="T8" fmla="*/ 507 w 51"/>
                <a:gd name="T9" fmla="*/ 188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31">
                  <a:moveTo>
                    <a:pt x="51" y="12"/>
                  </a:moveTo>
                  <a:cubicBezTo>
                    <a:pt x="45" y="8"/>
                    <a:pt x="29" y="2"/>
                    <a:pt x="22" y="1"/>
                  </a:cubicBezTo>
                  <a:cubicBezTo>
                    <a:pt x="14" y="0"/>
                    <a:pt x="5" y="5"/>
                    <a:pt x="3" y="14"/>
                  </a:cubicBezTo>
                  <a:cubicBezTo>
                    <a:pt x="0" y="31"/>
                    <a:pt x="20" y="20"/>
                    <a:pt x="26" y="20"/>
                  </a:cubicBezTo>
                  <a:cubicBezTo>
                    <a:pt x="32" y="19"/>
                    <a:pt x="47" y="26"/>
                    <a:pt x="48" y="1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09" name="Freeform 227">
              <a:extLst>
                <a:ext uri="{FF2B5EF4-FFF2-40B4-BE49-F238E27FC236}">
                  <a16:creationId xmlns:a16="http://schemas.microsoft.com/office/drawing/2014/main" id="{24E7BC51-3CCB-4AA7-AE4E-8A03EF10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2004"/>
              <a:ext cx="81" cy="47"/>
            </a:xfrm>
            <a:custGeom>
              <a:avLst/>
              <a:gdLst>
                <a:gd name="T0" fmla="*/ 254 w 37"/>
                <a:gd name="T1" fmla="*/ 249 h 20"/>
                <a:gd name="T2" fmla="*/ 335 w 37"/>
                <a:gd name="T3" fmla="*/ 78 h 20"/>
                <a:gd name="T4" fmla="*/ 105 w 37"/>
                <a:gd name="T5" fmla="*/ 28 h 20"/>
                <a:gd name="T6" fmla="*/ 116 w 37"/>
                <a:gd name="T7" fmla="*/ 209 h 20"/>
                <a:gd name="T8" fmla="*/ 282 w 37"/>
                <a:gd name="T9" fmla="*/ 24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20">
                  <a:moveTo>
                    <a:pt x="24" y="19"/>
                  </a:moveTo>
                  <a:cubicBezTo>
                    <a:pt x="31" y="18"/>
                    <a:pt x="37" y="12"/>
                    <a:pt x="32" y="6"/>
                  </a:cubicBezTo>
                  <a:cubicBezTo>
                    <a:pt x="29" y="1"/>
                    <a:pt x="15" y="0"/>
                    <a:pt x="10" y="2"/>
                  </a:cubicBezTo>
                  <a:cubicBezTo>
                    <a:pt x="0" y="4"/>
                    <a:pt x="4" y="13"/>
                    <a:pt x="11" y="16"/>
                  </a:cubicBezTo>
                  <a:cubicBezTo>
                    <a:pt x="15" y="18"/>
                    <a:pt x="22" y="20"/>
                    <a:pt x="27" y="19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0" name="Freeform 228">
              <a:extLst>
                <a:ext uri="{FF2B5EF4-FFF2-40B4-BE49-F238E27FC236}">
                  <a16:creationId xmlns:a16="http://schemas.microsoft.com/office/drawing/2014/main" id="{EF556DA9-D08C-4C58-8784-03008D76F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990"/>
              <a:ext cx="44" cy="79"/>
            </a:xfrm>
            <a:custGeom>
              <a:avLst/>
              <a:gdLst>
                <a:gd name="T0" fmla="*/ 169 w 20"/>
                <a:gd name="T1" fmla="*/ 379 h 34"/>
                <a:gd name="T2" fmla="*/ 53 w 20"/>
                <a:gd name="T3" fmla="*/ 86 h 34"/>
                <a:gd name="T4" fmla="*/ 53 w 20"/>
                <a:gd name="T5" fmla="*/ 302 h 34"/>
                <a:gd name="T6" fmla="*/ 178 w 20"/>
                <a:gd name="T7" fmla="*/ 42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34">
                  <a:moveTo>
                    <a:pt x="16" y="30"/>
                  </a:moveTo>
                  <a:cubicBezTo>
                    <a:pt x="20" y="29"/>
                    <a:pt x="13" y="0"/>
                    <a:pt x="5" y="7"/>
                  </a:cubicBezTo>
                  <a:cubicBezTo>
                    <a:pt x="0" y="10"/>
                    <a:pt x="4" y="20"/>
                    <a:pt x="5" y="24"/>
                  </a:cubicBezTo>
                  <a:cubicBezTo>
                    <a:pt x="8" y="29"/>
                    <a:pt x="11" y="32"/>
                    <a:pt x="17" y="3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1" name="Freeform 229">
              <a:extLst>
                <a:ext uri="{FF2B5EF4-FFF2-40B4-BE49-F238E27FC236}">
                  <a16:creationId xmlns:a16="http://schemas.microsoft.com/office/drawing/2014/main" id="{DA613D6C-00EA-45F4-8156-0A627AC5A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1981"/>
              <a:ext cx="52" cy="90"/>
            </a:xfrm>
            <a:custGeom>
              <a:avLst/>
              <a:gdLst>
                <a:gd name="T0" fmla="*/ 113 w 24"/>
                <a:gd name="T1" fmla="*/ 0 h 39"/>
                <a:gd name="T2" fmla="*/ 20 w 24"/>
                <a:gd name="T3" fmla="*/ 245 h 39"/>
                <a:gd name="T4" fmla="*/ 156 w 24"/>
                <a:gd name="T5" fmla="*/ 468 h 39"/>
                <a:gd name="T6" fmla="*/ 234 w 24"/>
                <a:gd name="T7" fmla="*/ 358 h 39"/>
                <a:gd name="T8" fmla="*/ 217 w 24"/>
                <a:gd name="T9" fmla="*/ 208 h 39"/>
                <a:gd name="T10" fmla="*/ 93 w 24"/>
                <a:gd name="T11" fmla="*/ 28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39">
                  <a:moveTo>
                    <a:pt x="11" y="0"/>
                  </a:moveTo>
                  <a:cubicBezTo>
                    <a:pt x="1" y="1"/>
                    <a:pt x="0" y="12"/>
                    <a:pt x="2" y="20"/>
                  </a:cubicBezTo>
                  <a:cubicBezTo>
                    <a:pt x="4" y="26"/>
                    <a:pt x="8" y="38"/>
                    <a:pt x="15" y="38"/>
                  </a:cubicBezTo>
                  <a:cubicBezTo>
                    <a:pt x="21" y="39"/>
                    <a:pt x="22" y="33"/>
                    <a:pt x="23" y="29"/>
                  </a:cubicBezTo>
                  <a:cubicBezTo>
                    <a:pt x="24" y="23"/>
                    <a:pt x="23" y="22"/>
                    <a:pt x="21" y="17"/>
                  </a:cubicBezTo>
                  <a:cubicBezTo>
                    <a:pt x="18" y="9"/>
                    <a:pt x="19" y="4"/>
                    <a:pt x="9" y="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2" name="Freeform 230">
              <a:extLst>
                <a:ext uri="{FF2B5EF4-FFF2-40B4-BE49-F238E27FC236}">
                  <a16:creationId xmlns:a16="http://schemas.microsoft.com/office/drawing/2014/main" id="{AEB1A2B6-E749-4B0F-90E6-5F32B87AB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1957"/>
              <a:ext cx="55" cy="77"/>
            </a:xfrm>
            <a:custGeom>
              <a:avLst/>
              <a:gdLst>
                <a:gd name="T0" fmla="*/ 106 w 25"/>
                <a:gd name="T1" fmla="*/ 86 h 33"/>
                <a:gd name="T2" fmla="*/ 169 w 25"/>
                <a:gd name="T3" fmla="*/ 240 h 33"/>
                <a:gd name="T4" fmla="*/ 233 w 25"/>
                <a:gd name="T5" fmla="*/ 37 h 33"/>
                <a:gd name="T6" fmla="*/ 88 w 25"/>
                <a:gd name="T7" fmla="*/ 77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3">
                  <a:moveTo>
                    <a:pt x="10" y="7"/>
                  </a:moveTo>
                  <a:cubicBezTo>
                    <a:pt x="1" y="4"/>
                    <a:pt x="0" y="33"/>
                    <a:pt x="16" y="19"/>
                  </a:cubicBezTo>
                  <a:cubicBezTo>
                    <a:pt x="19" y="16"/>
                    <a:pt x="25" y="7"/>
                    <a:pt x="22" y="3"/>
                  </a:cubicBezTo>
                  <a:cubicBezTo>
                    <a:pt x="19" y="0"/>
                    <a:pt x="10" y="3"/>
                    <a:pt x="8" y="6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3" name="Freeform 231">
              <a:extLst>
                <a:ext uri="{FF2B5EF4-FFF2-40B4-BE49-F238E27FC236}">
                  <a16:creationId xmlns:a16="http://schemas.microsoft.com/office/drawing/2014/main" id="{FA2797C8-9490-447D-9A75-732330538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" y="1842"/>
              <a:ext cx="87" cy="71"/>
            </a:xfrm>
            <a:custGeom>
              <a:avLst/>
              <a:gdLst>
                <a:gd name="T0" fmla="*/ 9 w 40"/>
                <a:gd name="T1" fmla="*/ 94 h 31"/>
                <a:gd name="T2" fmla="*/ 237 w 40"/>
                <a:gd name="T3" fmla="*/ 314 h 31"/>
                <a:gd name="T4" fmla="*/ 394 w 40"/>
                <a:gd name="T5" fmla="*/ 110 h 31"/>
                <a:gd name="T6" fmla="*/ 298 w 40"/>
                <a:gd name="T7" fmla="*/ 73 h 31"/>
                <a:gd name="T8" fmla="*/ 174 w 40"/>
                <a:gd name="T9" fmla="*/ 85 h 31"/>
                <a:gd name="T10" fmla="*/ 80 w 40"/>
                <a:gd name="T11" fmla="*/ 0 h 31"/>
                <a:gd name="T12" fmla="*/ 0 w 40"/>
                <a:gd name="T13" fmla="*/ 11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1">
                  <a:moveTo>
                    <a:pt x="1" y="8"/>
                  </a:moveTo>
                  <a:cubicBezTo>
                    <a:pt x="3" y="16"/>
                    <a:pt x="13" y="31"/>
                    <a:pt x="23" y="26"/>
                  </a:cubicBezTo>
                  <a:cubicBezTo>
                    <a:pt x="28" y="24"/>
                    <a:pt x="40" y="16"/>
                    <a:pt x="38" y="9"/>
                  </a:cubicBezTo>
                  <a:cubicBezTo>
                    <a:pt x="37" y="3"/>
                    <a:pt x="33" y="4"/>
                    <a:pt x="29" y="6"/>
                  </a:cubicBezTo>
                  <a:cubicBezTo>
                    <a:pt x="23" y="9"/>
                    <a:pt x="21" y="12"/>
                    <a:pt x="17" y="7"/>
                  </a:cubicBezTo>
                  <a:cubicBezTo>
                    <a:pt x="13" y="4"/>
                    <a:pt x="14" y="0"/>
                    <a:pt x="8" y="0"/>
                  </a:cubicBezTo>
                  <a:cubicBezTo>
                    <a:pt x="3" y="0"/>
                    <a:pt x="1" y="4"/>
                    <a:pt x="0" y="9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4" name="Freeform 232">
              <a:extLst>
                <a:ext uri="{FF2B5EF4-FFF2-40B4-BE49-F238E27FC236}">
                  <a16:creationId xmlns:a16="http://schemas.microsoft.com/office/drawing/2014/main" id="{3AE9E382-F1F2-4509-BBCB-536C928A3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749"/>
              <a:ext cx="72" cy="69"/>
            </a:xfrm>
            <a:custGeom>
              <a:avLst/>
              <a:gdLst>
                <a:gd name="T0" fmla="*/ 271 w 33"/>
                <a:gd name="T1" fmla="*/ 48 h 30"/>
                <a:gd name="T2" fmla="*/ 61 w 33"/>
                <a:gd name="T3" fmla="*/ 64 h 30"/>
                <a:gd name="T4" fmla="*/ 133 w 33"/>
                <a:gd name="T5" fmla="*/ 317 h 30"/>
                <a:gd name="T6" fmla="*/ 177 w 33"/>
                <a:gd name="T7" fmla="*/ 244 h 30"/>
                <a:gd name="T8" fmla="*/ 229 w 33"/>
                <a:gd name="T9" fmla="*/ 159 h 30"/>
                <a:gd name="T10" fmla="*/ 290 w 33"/>
                <a:gd name="T11" fmla="*/ 3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30">
                  <a:moveTo>
                    <a:pt x="26" y="4"/>
                  </a:moveTo>
                  <a:cubicBezTo>
                    <a:pt x="19" y="2"/>
                    <a:pt x="11" y="0"/>
                    <a:pt x="6" y="5"/>
                  </a:cubicBezTo>
                  <a:cubicBezTo>
                    <a:pt x="0" y="11"/>
                    <a:pt x="2" y="30"/>
                    <a:pt x="13" y="26"/>
                  </a:cubicBezTo>
                  <a:cubicBezTo>
                    <a:pt x="16" y="25"/>
                    <a:pt x="16" y="23"/>
                    <a:pt x="17" y="20"/>
                  </a:cubicBezTo>
                  <a:cubicBezTo>
                    <a:pt x="18" y="15"/>
                    <a:pt x="18" y="15"/>
                    <a:pt x="22" y="13"/>
                  </a:cubicBezTo>
                  <a:cubicBezTo>
                    <a:pt x="25" y="12"/>
                    <a:pt x="33" y="6"/>
                    <a:pt x="28" y="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5" name="Freeform 233">
              <a:extLst>
                <a:ext uri="{FF2B5EF4-FFF2-40B4-BE49-F238E27FC236}">
                  <a16:creationId xmlns:a16="http://schemas.microsoft.com/office/drawing/2014/main" id="{DA4245C9-E65F-45B3-973D-0D1FAFF37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760"/>
              <a:ext cx="84" cy="86"/>
            </a:xfrm>
            <a:custGeom>
              <a:avLst/>
              <a:gdLst>
                <a:gd name="T0" fmla="*/ 80 w 39"/>
                <a:gd name="T1" fmla="*/ 428 h 37"/>
                <a:gd name="T2" fmla="*/ 19 w 39"/>
                <a:gd name="T3" fmla="*/ 123 h 37"/>
                <a:gd name="T4" fmla="*/ 310 w 39"/>
                <a:gd name="T5" fmla="*/ 49 h 37"/>
                <a:gd name="T6" fmla="*/ 381 w 39"/>
                <a:gd name="T7" fmla="*/ 179 h 37"/>
                <a:gd name="T8" fmla="*/ 302 w 39"/>
                <a:gd name="T9" fmla="*/ 277 h 37"/>
                <a:gd name="T10" fmla="*/ 218 w 39"/>
                <a:gd name="T11" fmla="*/ 437 h 37"/>
                <a:gd name="T12" fmla="*/ 121 w 39"/>
                <a:gd name="T13" fmla="*/ 437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9" h="37">
                  <a:moveTo>
                    <a:pt x="8" y="34"/>
                  </a:moveTo>
                  <a:cubicBezTo>
                    <a:pt x="1" y="31"/>
                    <a:pt x="0" y="16"/>
                    <a:pt x="2" y="10"/>
                  </a:cubicBezTo>
                  <a:cubicBezTo>
                    <a:pt x="6" y="0"/>
                    <a:pt x="23" y="0"/>
                    <a:pt x="31" y="4"/>
                  </a:cubicBezTo>
                  <a:cubicBezTo>
                    <a:pt x="35" y="6"/>
                    <a:pt x="39" y="10"/>
                    <a:pt x="38" y="14"/>
                  </a:cubicBezTo>
                  <a:cubicBezTo>
                    <a:pt x="36" y="17"/>
                    <a:pt x="32" y="19"/>
                    <a:pt x="30" y="22"/>
                  </a:cubicBezTo>
                  <a:cubicBezTo>
                    <a:pt x="27" y="27"/>
                    <a:pt x="28" y="32"/>
                    <a:pt x="22" y="35"/>
                  </a:cubicBezTo>
                  <a:cubicBezTo>
                    <a:pt x="19" y="37"/>
                    <a:pt x="15" y="36"/>
                    <a:pt x="12" y="3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6" name="Freeform 234">
              <a:extLst>
                <a:ext uri="{FF2B5EF4-FFF2-40B4-BE49-F238E27FC236}">
                  <a16:creationId xmlns:a16="http://schemas.microsoft.com/office/drawing/2014/main" id="{69AEA8CA-B72F-4636-AF23-186D7FF11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09"/>
              <a:ext cx="87" cy="121"/>
            </a:xfrm>
            <a:custGeom>
              <a:avLst/>
              <a:gdLst>
                <a:gd name="T0" fmla="*/ 217 w 40"/>
                <a:gd name="T1" fmla="*/ 617 h 52"/>
                <a:gd name="T2" fmla="*/ 72 w 40"/>
                <a:gd name="T3" fmla="*/ 503 h 52"/>
                <a:gd name="T4" fmla="*/ 33 w 40"/>
                <a:gd name="T5" fmla="*/ 237 h 52"/>
                <a:gd name="T6" fmla="*/ 359 w 40"/>
                <a:gd name="T7" fmla="*/ 142 h 52"/>
                <a:gd name="T8" fmla="*/ 394 w 40"/>
                <a:gd name="T9" fmla="*/ 293 h 52"/>
                <a:gd name="T10" fmla="*/ 298 w 40"/>
                <a:gd name="T11" fmla="*/ 379 h 52"/>
                <a:gd name="T12" fmla="*/ 254 w 40"/>
                <a:gd name="T13" fmla="*/ 514 h 52"/>
                <a:gd name="T14" fmla="*/ 217 w 40"/>
                <a:gd name="T15" fmla="*/ 591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0" h="52">
                  <a:moveTo>
                    <a:pt x="21" y="49"/>
                  </a:moveTo>
                  <a:cubicBezTo>
                    <a:pt x="18" y="52"/>
                    <a:pt x="9" y="43"/>
                    <a:pt x="7" y="40"/>
                  </a:cubicBezTo>
                  <a:cubicBezTo>
                    <a:pt x="3" y="34"/>
                    <a:pt x="0" y="26"/>
                    <a:pt x="3" y="19"/>
                  </a:cubicBezTo>
                  <a:cubicBezTo>
                    <a:pt x="7" y="6"/>
                    <a:pt x="25" y="0"/>
                    <a:pt x="35" y="11"/>
                  </a:cubicBezTo>
                  <a:cubicBezTo>
                    <a:pt x="37" y="14"/>
                    <a:pt x="40" y="19"/>
                    <a:pt x="38" y="23"/>
                  </a:cubicBezTo>
                  <a:cubicBezTo>
                    <a:pt x="37" y="28"/>
                    <a:pt x="32" y="27"/>
                    <a:pt x="29" y="30"/>
                  </a:cubicBezTo>
                  <a:cubicBezTo>
                    <a:pt x="25" y="33"/>
                    <a:pt x="25" y="36"/>
                    <a:pt x="25" y="41"/>
                  </a:cubicBezTo>
                  <a:cubicBezTo>
                    <a:pt x="25" y="44"/>
                    <a:pt x="25" y="48"/>
                    <a:pt x="21" y="4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7" name="Freeform 235">
              <a:extLst>
                <a:ext uri="{FF2B5EF4-FFF2-40B4-BE49-F238E27FC236}">
                  <a16:creationId xmlns:a16="http://schemas.microsoft.com/office/drawing/2014/main" id="{1E0C57A2-5204-4C92-9608-D209035E2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786"/>
              <a:ext cx="100" cy="71"/>
            </a:xfrm>
            <a:custGeom>
              <a:avLst/>
              <a:gdLst>
                <a:gd name="T0" fmla="*/ 439 w 46"/>
                <a:gd name="T1" fmla="*/ 252 h 31"/>
                <a:gd name="T2" fmla="*/ 80 w 46"/>
                <a:gd name="T3" fmla="*/ 289 h 31"/>
                <a:gd name="T4" fmla="*/ 165 w 46"/>
                <a:gd name="T5" fmla="*/ 362 h 31"/>
                <a:gd name="T6" fmla="*/ 254 w 46"/>
                <a:gd name="T7" fmla="*/ 263 h 31"/>
                <a:gd name="T8" fmla="*/ 420 w 46"/>
                <a:gd name="T9" fmla="*/ 24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6" h="31">
                  <a:moveTo>
                    <a:pt x="43" y="21"/>
                  </a:moveTo>
                  <a:cubicBezTo>
                    <a:pt x="46" y="2"/>
                    <a:pt x="0" y="0"/>
                    <a:pt x="8" y="24"/>
                  </a:cubicBezTo>
                  <a:cubicBezTo>
                    <a:pt x="9" y="27"/>
                    <a:pt x="12" y="31"/>
                    <a:pt x="16" y="30"/>
                  </a:cubicBezTo>
                  <a:cubicBezTo>
                    <a:pt x="20" y="30"/>
                    <a:pt x="21" y="24"/>
                    <a:pt x="25" y="22"/>
                  </a:cubicBezTo>
                  <a:cubicBezTo>
                    <a:pt x="31" y="20"/>
                    <a:pt x="40" y="31"/>
                    <a:pt x="41" y="2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8" name="Freeform 236">
              <a:extLst>
                <a:ext uri="{FF2B5EF4-FFF2-40B4-BE49-F238E27FC236}">
                  <a16:creationId xmlns:a16="http://schemas.microsoft.com/office/drawing/2014/main" id="{1765DB64-2FD1-47D4-BF09-BED654CD4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642"/>
              <a:ext cx="90" cy="104"/>
            </a:xfrm>
            <a:custGeom>
              <a:avLst/>
              <a:gdLst>
                <a:gd name="T0" fmla="*/ 400 w 41"/>
                <a:gd name="T1" fmla="*/ 97 h 45"/>
                <a:gd name="T2" fmla="*/ 125 w 41"/>
                <a:gd name="T3" fmla="*/ 28 h 45"/>
                <a:gd name="T4" fmla="*/ 105 w 41"/>
                <a:gd name="T5" fmla="*/ 423 h 45"/>
                <a:gd name="T6" fmla="*/ 274 w 41"/>
                <a:gd name="T7" fmla="*/ 245 h 45"/>
                <a:gd name="T8" fmla="*/ 391 w 41"/>
                <a:gd name="T9" fmla="*/ 11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5">
                  <a:moveTo>
                    <a:pt x="38" y="8"/>
                  </a:moveTo>
                  <a:cubicBezTo>
                    <a:pt x="31" y="1"/>
                    <a:pt x="21" y="0"/>
                    <a:pt x="12" y="2"/>
                  </a:cubicBezTo>
                  <a:cubicBezTo>
                    <a:pt x="0" y="5"/>
                    <a:pt x="1" y="27"/>
                    <a:pt x="10" y="34"/>
                  </a:cubicBezTo>
                  <a:cubicBezTo>
                    <a:pt x="24" y="45"/>
                    <a:pt x="21" y="25"/>
                    <a:pt x="26" y="20"/>
                  </a:cubicBezTo>
                  <a:cubicBezTo>
                    <a:pt x="30" y="17"/>
                    <a:pt x="41" y="16"/>
                    <a:pt x="37" y="9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19" name="Freeform 237">
              <a:extLst>
                <a:ext uri="{FF2B5EF4-FFF2-40B4-BE49-F238E27FC236}">
                  <a16:creationId xmlns:a16="http://schemas.microsoft.com/office/drawing/2014/main" id="{344AF760-0016-4615-B9DA-1D3921412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658"/>
              <a:ext cx="83" cy="151"/>
            </a:xfrm>
            <a:custGeom>
              <a:avLst/>
              <a:gdLst>
                <a:gd name="T0" fmla="*/ 105 w 38"/>
                <a:gd name="T1" fmla="*/ 804 h 65"/>
                <a:gd name="T2" fmla="*/ 177 w 38"/>
                <a:gd name="T3" fmla="*/ 539 h 65"/>
                <a:gd name="T4" fmla="*/ 387 w 38"/>
                <a:gd name="T5" fmla="*/ 465 h 65"/>
                <a:gd name="T6" fmla="*/ 395 w 38"/>
                <a:gd name="T7" fmla="*/ 65 h 65"/>
                <a:gd name="T8" fmla="*/ 315 w 38"/>
                <a:gd name="T9" fmla="*/ 0 h 65"/>
                <a:gd name="T10" fmla="*/ 249 w 38"/>
                <a:gd name="T11" fmla="*/ 102 h 65"/>
                <a:gd name="T12" fmla="*/ 177 w 38"/>
                <a:gd name="T13" fmla="*/ 362 h 65"/>
                <a:gd name="T14" fmla="*/ 61 w 38"/>
                <a:gd name="T15" fmla="*/ 625 h 65"/>
                <a:gd name="T16" fmla="*/ 0 w 38"/>
                <a:gd name="T17" fmla="*/ 713 h 65"/>
                <a:gd name="T18" fmla="*/ 81 w 38"/>
                <a:gd name="T19" fmla="*/ 815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65">
                  <a:moveTo>
                    <a:pt x="10" y="64"/>
                  </a:moveTo>
                  <a:cubicBezTo>
                    <a:pt x="10" y="56"/>
                    <a:pt x="11" y="48"/>
                    <a:pt x="17" y="43"/>
                  </a:cubicBezTo>
                  <a:cubicBezTo>
                    <a:pt x="22" y="38"/>
                    <a:pt x="30" y="35"/>
                    <a:pt x="37" y="37"/>
                  </a:cubicBezTo>
                  <a:cubicBezTo>
                    <a:pt x="23" y="31"/>
                    <a:pt x="26" y="11"/>
                    <a:pt x="38" y="5"/>
                  </a:cubicBezTo>
                  <a:cubicBezTo>
                    <a:pt x="36" y="3"/>
                    <a:pt x="32" y="0"/>
                    <a:pt x="30" y="0"/>
                  </a:cubicBezTo>
                  <a:cubicBezTo>
                    <a:pt x="26" y="1"/>
                    <a:pt x="25" y="6"/>
                    <a:pt x="24" y="8"/>
                  </a:cubicBezTo>
                  <a:cubicBezTo>
                    <a:pt x="21" y="15"/>
                    <a:pt x="20" y="22"/>
                    <a:pt x="17" y="29"/>
                  </a:cubicBezTo>
                  <a:cubicBezTo>
                    <a:pt x="13" y="36"/>
                    <a:pt x="10" y="43"/>
                    <a:pt x="6" y="50"/>
                  </a:cubicBezTo>
                  <a:cubicBezTo>
                    <a:pt x="4" y="52"/>
                    <a:pt x="0" y="55"/>
                    <a:pt x="0" y="57"/>
                  </a:cubicBezTo>
                  <a:cubicBezTo>
                    <a:pt x="0" y="60"/>
                    <a:pt x="6" y="64"/>
                    <a:pt x="8" y="65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0" name="Freeform 238">
              <a:extLst>
                <a:ext uri="{FF2B5EF4-FFF2-40B4-BE49-F238E27FC236}">
                  <a16:creationId xmlns:a16="http://schemas.microsoft.com/office/drawing/2014/main" id="{7644728D-8F63-4EB5-BA92-04676438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" y="1533"/>
              <a:ext cx="223" cy="174"/>
            </a:xfrm>
            <a:custGeom>
              <a:avLst/>
              <a:gdLst>
                <a:gd name="T0" fmla="*/ 0 w 103"/>
                <a:gd name="T1" fmla="*/ 0 h 75"/>
                <a:gd name="T2" fmla="*/ 89 w 103"/>
                <a:gd name="T3" fmla="*/ 188 h 75"/>
                <a:gd name="T4" fmla="*/ 294 w 103"/>
                <a:gd name="T5" fmla="*/ 209 h 75"/>
                <a:gd name="T6" fmla="*/ 394 w 103"/>
                <a:gd name="T7" fmla="*/ 464 h 75"/>
                <a:gd name="T8" fmla="*/ 760 w 103"/>
                <a:gd name="T9" fmla="*/ 824 h 75"/>
                <a:gd name="T10" fmla="*/ 933 w 103"/>
                <a:gd name="T11" fmla="*/ 851 h 75"/>
                <a:gd name="T12" fmla="*/ 1018 w 103"/>
                <a:gd name="T13" fmla="*/ 937 h 75"/>
                <a:gd name="T14" fmla="*/ 834 w 103"/>
                <a:gd name="T15" fmla="*/ 575 h 75"/>
                <a:gd name="T16" fmla="*/ 680 w 103"/>
                <a:gd name="T17" fmla="*/ 360 h 75"/>
                <a:gd name="T18" fmla="*/ 548 w 103"/>
                <a:gd name="T19" fmla="*/ 248 h 75"/>
                <a:gd name="T20" fmla="*/ 69 w 103"/>
                <a:gd name="T21" fmla="*/ 12 h 75"/>
                <a:gd name="T22" fmla="*/ 28 w 103"/>
                <a:gd name="T23" fmla="*/ 12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75">
                  <a:moveTo>
                    <a:pt x="0" y="0"/>
                  </a:moveTo>
                  <a:cubicBezTo>
                    <a:pt x="8" y="2"/>
                    <a:pt x="11" y="7"/>
                    <a:pt x="9" y="15"/>
                  </a:cubicBezTo>
                  <a:cubicBezTo>
                    <a:pt x="15" y="12"/>
                    <a:pt x="23" y="13"/>
                    <a:pt x="29" y="17"/>
                  </a:cubicBezTo>
                  <a:cubicBezTo>
                    <a:pt x="36" y="22"/>
                    <a:pt x="38" y="29"/>
                    <a:pt x="39" y="37"/>
                  </a:cubicBezTo>
                  <a:cubicBezTo>
                    <a:pt x="58" y="36"/>
                    <a:pt x="73" y="47"/>
                    <a:pt x="75" y="66"/>
                  </a:cubicBezTo>
                  <a:cubicBezTo>
                    <a:pt x="79" y="62"/>
                    <a:pt x="87" y="65"/>
                    <a:pt x="92" y="68"/>
                  </a:cubicBezTo>
                  <a:cubicBezTo>
                    <a:pt x="95" y="70"/>
                    <a:pt x="97" y="75"/>
                    <a:pt x="100" y="75"/>
                  </a:cubicBezTo>
                  <a:cubicBezTo>
                    <a:pt x="103" y="67"/>
                    <a:pt x="86" y="52"/>
                    <a:pt x="82" y="46"/>
                  </a:cubicBezTo>
                  <a:cubicBezTo>
                    <a:pt x="77" y="40"/>
                    <a:pt x="73" y="34"/>
                    <a:pt x="67" y="29"/>
                  </a:cubicBezTo>
                  <a:cubicBezTo>
                    <a:pt x="63" y="26"/>
                    <a:pt x="58" y="23"/>
                    <a:pt x="54" y="20"/>
                  </a:cubicBezTo>
                  <a:cubicBezTo>
                    <a:pt x="40" y="10"/>
                    <a:pt x="23" y="5"/>
                    <a:pt x="7" y="1"/>
                  </a:cubicBezTo>
                  <a:cubicBezTo>
                    <a:pt x="5" y="1"/>
                    <a:pt x="4" y="1"/>
                    <a:pt x="3" y="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1" name="Freeform 239">
              <a:extLst>
                <a:ext uri="{FF2B5EF4-FFF2-40B4-BE49-F238E27FC236}">
                  <a16:creationId xmlns:a16="http://schemas.microsoft.com/office/drawing/2014/main" id="{F5512426-F4B1-4A6A-B6F6-F1BA71154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8" y="1526"/>
              <a:ext cx="211" cy="128"/>
            </a:xfrm>
            <a:custGeom>
              <a:avLst/>
              <a:gdLst>
                <a:gd name="T0" fmla="*/ 44 w 97"/>
                <a:gd name="T1" fmla="*/ 694 h 55"/>
                <a:gd name="T2" fmla="*/ 174 w 97"/>
                <a:gd name="T3" fmla="*/ 493 h 55"/>
                <a:gd name="T4" fmla="*/ 289 w 97"/>
                <a:gd name="T5" fmla="*/ 379 h 55"/>
                <a:gd name="T6" fmla="*/ 474 w 97"/>
                <a:gd name="T7" fmla="*/ 400 h 55"/>
                <a:gd name="T8" fmla="*/ 744 w 97"/>
                <a:gd name="T9" fmla="*/ 163 h 55"/>
                <a:gd name="T10" fmla="*/ 998 w 97"/>
                <a:gd name="T11" fmla="*/ 293 h 55"/>
                <a:gd name="T12" fmla="*/ 927 w 97"/>
                <a:gd name="T13" fmla="*/ 179 h 55"/>
                <a:gd name="T14" fmla="*/ 857 w 97"/>
                <a:gd name="T15" fmla="*/ 65 h 55"/>
                <a:gd name="T16" fmla="*/ 555 w 97"/>
                <a:gd name="T17" fmla="*/ 126 h 55"/>
                <a:gd name="T18" fmla="*/ 342 w 97"/>
                <a:gd name="T19" fmla="*/ 265 h 55"/>
                <a:gd name="T20" fmla="*/ 226 w 97"/>
                <a:gd name="T21" fmla="*/ 428 h 55"/>
                <a:gd name="T22" fmla="*/ 113 w 97"/>
                <a:gd name="T23" fmla="*/ 514 h 55"/>
                <a:gd name="T24" fmla="*/ 0 w 97"/>
                <a:gd name="T25" fmla="*/ 682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" h="55">
                  <a:moveTo>
                    <a:pt x="4" y="55"/>
                  </a:moveTo>
                  <a:cubicBezTo>
                    <a:pt x="3" y="49"/>
                    <a:pt x="14" y="43"/>
                    <a:pt x="17" y="39"/>
                  </a:cubicBezTo>
                  <a:cubicBezTo>
                    <a:pt x="21" y="36"/>
                    <a:pt x="24" y="32"/>
                    <a:pt x="28" y="30"/>
                  </a:cubicBezTo>
                  <a:cubicBezTo>
                    <a:pt x="35" y="26"/>
                    <a:pt x="42" y="25"/>
                    <a:pt x="46" y="32"/>
                  </a:cubicBezTo>
                  <a:cubicBezTo>
                    <a:pt x="44" y="20"/>
                    <a:pt x="63" y="13"/>
                    <a:pt x="72" y="13"/>
                  </a:cubicBezTo>
                  <a:cubicBezTo>
                    <a:pt x="82" y="13"/>
                    <a:pt x="90" y="17"/>
                    <a:pt x="97" y="23"/>
                  </a:cubicBezTo>
                  <a:cubicBezTo>
                    <a:pt x="95" y="19"/>
                    <a:pt x="92" y="17"/>
                    <a:pt x="90" y="14"/>
                  </a:cubicBezTo>
                  <a:cubicBezTo>
                    <a:pt x="87" y="11"/>
                    <a:pt x="86" y="7"/>
                    <a:pt x="83" y="5"/>
                  </a:cubicBezTo>
                  <a:cubicBezTo>
                    <a:pt x="75" y="0"/>
                    <a:pt x="61" y="7"/>
                    <a:pt x="54" y="10"/>
                  </a:cubicBezTo>
                  <a:cubicBezTo>
                    <a:pt x="47" y="13"/>
                    <a:pt x="40" y="16"/>
                    <a:pt x="33" y="21"/>
                  </a:cubicBezTo>
                  <a:cubicBezTo>
                    <a:pt x="29" y="24"/>
                    <a:pt x="26" y="30"/>
                    <a:pt x="22" y="34"/>
                  </a:cubicBezTo>
                  <a:cubicBezTo>
                    <a:pt x="18" y="36"/>
                    <a:pt x="15" y="39"/>
                    <a:pt x="11" y="41"/>
                  </a:cubicBezTo>
                  <a:cubicBezTo>
                    <a:pt x="7" y="45"/>
                    <a:pt x="1" y="48"/>
                    <a:pt x="0" y="5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2" name="Freeform 240">
              <a:extLst>
                <a:ext uri="{FF2B5EF4-FFF2-40B4-BE49-F238E27FC236}">
                  <a16:creationId xmlns:a16="http://schemas.microsoft.com/office/drawing/2014/main" id="{8FDDA0C1-5E23-4080-9492-28716842B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1707"/>
              <a:ext cx="54" cy="100"/>
            </a:xfrm>
            <a:custGeom>
              <a:avLst/>
              <a:gdLst>
                <a:gd name="T0" fmla="*/ 181 w 25"/>
                <a:gd name="T1" fmla="*/ 0 h 43"/>
                <a:gd name="T2" fmla="*/ 233 w 25"/>
                <a:gd name="T3" fmla="*/ 400 h 43"/>
                <a:gd name="T4" fmla="*/ 233 w 25"/>
                <a:gd name="T5" fmla="*/ 400 h 43"/>
                <a:gd name="T6" fmla="*/ 181 w 25"/>
                <a:gd name="T7" fmla="*/ 416 h 43"/>
                <a:gd name="T8" fmla="*/ 173 w 25"/>
                <a:gd name="T9" fmla="*/ 437 h 43"/>
                <a:gd name="T10" fmla="*/ 19 w 25"/>
                <a:gd name="T11" fmla="*/ 542 h 43"/>
                <a:gd name="T12" fmla="*/ 0 w 25"/>
                <a:gd name="T13" fmla="*/ 253 h 43"/>
                <a:gd name="T14" fmla="*/ 181 w 25"/>
                <a:gd name="T15" fmla="*/ 12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" h="43">
                  <a:moveTo>
                    <a:pt x="18" y="0"/>
                  </a:moveTo>
                  <a:cubicBezTo>
                    <a:pt x="25" y="9"/>
                    <a:pt x="17" y="23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1" y="31"/>
                    <a:pt x="19" y="32"/>
                    <a:pt x="18" y="33"/>
                  </a:cubicBezTo>
                  <a:cubicBezTo>
                    <a:pt x="18" y="34"/>
                    <a:pt x="17" y="34"/>
                    <a:pt x="17" y="35"/>
                  </a:cubicBezTo>
                  <a:cubicBezTo>
                    <a:pt x="15" y="25"/>
                    <a:pt x="3" y="39"/>
                    <a:pt x="2" y="43"/>
                  </a:cubicBezTo>
                  <a:cubicBezTo>
                    <a:pt x="2" y="36"/>
                    <a:pt x="7" y="25"/>
                    <a:pt x="0" y="20"/>
                  </a:cubicBezTo>
                  <a:cubicBezTo>
                    <a:pt x="12" y="25"/>
                    <a:pt x="14" y="8"/>
                    <a:pt x="18" y="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3" name="Freeform 241">
              <a:extLst>
                <a:ext uri="{FF2B5EF4-FFF2-40B4-BE49-F238E27FC236}">
                  <a16:creationId xmlns:a16="http://schemas.microsoft.com/office/drawing/2014/main" id="{E26F96AE-BECA-4142-9359-9D82DB6D5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" y="1675"/>
              <a:ext cx="61" cy="85"/>
            </a:xfrm>
            <a:custGeom>
              <a:avLst/>
              <a:gdLst>
                <a:gd name="T0" fmla="*/ 185 w 28"/>
                <a:gd name="T1" fmla="*/ 0 h 37"/>
                <a:gd name="T2" fmla="*/ 166 w 28"/>
                <a:gd name="T3" fmla="*/ 244 h 37"/>
                <a:gd name="T4" fmla="*/ 0 w 28"/>
                <a:gd name="T5" fmla="*/ 338 h 37"/>
                <a:gd name="T6" fmla="*/ 176 w 28"/>
                <a:gd name="T7" fmla="*/ 448 h 37"/>
                <a:gd name="T8" fmla="*/ 246 w 28"/>
                <a:gd name="T9" fmla="*/ 280 h 37"/>
                <a:gd name="T10" fmla="*/ 290 w 28"/>
                <a:gd name="T11" fmla="*/ 159 h 37"/>
                <a:gd name="T12" fmla="*/ 176 w 28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37">
                  <a:moveTo>
                    <a:pt x="18" y="0"/>
                  </a:moveTo>
                  <a:cubicBezTo>
                    <a:pt x="18" y="7"/>
                    <a:pt x="23" y="14"/>
                    <a:pt x="16" y="20"/>
                  </a:cubicBezTo>
                  <a:cubicBezTo>
                    <a:pt x="12" y="25"/>
                    <a:pt x="5" y="27"/>
                    <a:pt x="0" y="28"/>
                  </a:cubicBezTo>
                  <a:cubicBezTo>
                    <a:pt x="6" y="28"/>
                    <a:pt x="12" y="33"/>
                    <a:pt x="17" y="37"/>
                  </a:cubicBezTo>
                  <a:cubicBezTo>
                    <a:pt x="12" y="31"/>
                    <a:pt x="22" y="27"/>
                    <a:pt x="24" y="23"/>
                  </a:cubicBezTo>
                  <a:cubicBezTo>
                    <a:pt x="26" y="19"/>
                    <a:pt x="23" y="16"/>
                    <a:pt x="28" y="13"/>
                  </a:cubicBezTo>
                  <a:cubicBezTo>
                    <a:pt x="24" y="9"/>
                    <a:pt x="22" y="3"/>
                    <a:pt x="17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4" name="Freeform 242">
              <a:extLst>
                <a:ext uri="{FF2B5EF4-FFF2-40B4-BE49-F238E27FC236}">
                  <a16:creationId xmlns:a16="http://schemas.microsoft.com/office/drawing/2014/main" id="{954FBA87-4517-4D4F-A97F-81084C347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647"/>
              <a:ext cx="61" cy="60"/>
            </a:xfrm>
            <a:custGeom>
              <a:avLst/>
              <a:gdLst>
                <a:gd name="T0" fmla="*/ 0 w 28"/>
                <a:gd name="T1" fmla="*/ 256 h 26"/>
                <a:gd name="T2" fmla="*/ 185 w 28"/>
                <a:gd name="T3" fmla="*/ 318 h 26"/>
                <a:gd name="T4" fmla="*/ 290 w 28"/>
                <a:gd name="T5" fmla="*/ 0 h 26"/>
                <a:gd name="T6" fmla="*/ 176 w 28"/>
                <a:gd name="T7" fmla="*/ 150 h 26"/>
                <a:gd name="T8" fmla="*/ 20 w 28"/>
                <a:gd name="T9" fmla="*/ 24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26">
                  <a:moveTo>
                    <a:pt x="0" y="21"/>
                  </a:moveTo>
                  <a:cubicBezTo>
                    <a:pt x="6" y="21"/>
                    <a:pt x="14" y="19"/>
                    <a:pt x="18" y="26"/>
                  </a:cubicBezTo>
                  <a:cubicBezTo>
                    <a:pt x="14" y="14"/>
                    <a:pt x="24" y="9"/>
                    <a:pt x="28" y="0"/>
                  </a:cubicBezTo>
                  <a:cubicBezTo>
                    <a:pt x="22" y="2"/>
                    <a:pt x="20" y="8"/>
                    <a:pt x="17" y="12"/>
                  </a:cubicBezTo>
                  <a:cubicBezTo>
                    <a:pt x="13" y="17"/>
                    <a:pt x="9" y="19"/>
                    <a:pt x="2" y="2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5" name="Freeform 243">
              <a:extLst>
                <a:ext uri="{FF2B5EF4-FFF2-40B4-BE49-F238E27FC236}">
                  <a16:creationId xmlns:a16="http://schemas.microsoft.com/office/drawing/2014/main" id="{97277F56-A95E-4032-9F4B-5573E012C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1867"/>
              <a:ext cx="87" cy="42"/>
            </a:xfrm>
            <a:custGeom>
              <a:avLst/>
              <a:gdLst>
                <a:gd name="T0" fmla="*/ 0 w 40"/>
                <a:gd name="T1" fmla="*/ 152 h 18"/>
                <a:gd name="T2" fmla="*/ 209 w 40"/>
                <a:gd name="T3" fmla="*/ 229 h 18"/>
                <a:gd name="T4" fmla="*/ 378 w 40"/>
                <a:gd name="T5" fmla="*/ 229 h 18"/>
                <a:gd name="T6" fmla="*/ 411 w 40"/>
                <a:gd name="T7" fmla="*/ 0 h 18"/>
                <a:gd name="T8" fmla="*/ 226 w 40"/>
                <a:gd name="T9" fmla="*/ 126 h 18"/>
                <a:gd name="T10" fmla="*/ 9 w 40"/>
                <a:gd name="T11" fmla="*/ 142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18">
                  <a:moveTo>
                    <a:pt x="0" y="12"/>
                  </a:moveTo>
                  <a:cubicBezTo>
                    <a:pt x="7" y="13"/>
                    <a:pt x="15" y="10"/>
                    <a:pt x="20" y="18"/>
                  </a:cubicBezTo>
                  <a:cubicBezTo>
                    <a:pt x="25" y="15"/>
                    <a:pt x="32" y="16"/>
                    <a:pt x="37" y="18"/>
                  </a:cubicBezTo>
                  <a:cubicBezTo>
                    <a:pt x="33" y="12"/>
                    <a:pt x="38" y="6"/>
                    <a:pt x="40" y="0"/>
                  </a:cubicBezTo>
                  <a:cubicBezTo>
                    <a:pt x="37" y="4"/>
                    <a:pt x="27" y="9"/>
                    <a:pt x="22" y="10"/>
                  </a:cubicBezTo>
                  <a:cubicBezTo>
                    <a:pt x="15" y="11"/>
                    <a:pt x="8" y="10"/>
                    <a:pt x="1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6" name="Freeform 244">
              <a:extLst>
                <a:ext uri="{FF2B5EF4-FFF2-40B4-BE49-F238E27FC236}">
                  <a16:creationId xmlns:a16="http://schemas.microsoft.com/office/drawing/2014/main" id="{656EA669-AD54-4853-8E0F-CFF94F376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811"/>
              <a:ext cx="67" cy="66"/>
            </a:xfrm>
            <a:custGeom>
              <a:avLst/>
              <a:gdLst>
                <a:gd name="T0" fmla="*/ 0 w 31"/>
                <a:gd name="T1" fmla="*/ 106 h 28"/>
                <a:gd name="T2" fmla="*/ 173 w 31"/>
                <a:gd name="T3" fmla="*/ 368 h 28"/>
                <a:gd name="T4" fmla="*/ 313 w 31"/>
                <a:gd name="T5" fmla="*/ 12 h 28"/>
                <a:gd name="T6" fmla="*/ 242 w 31"/>
                <a:gd name="T7" fmla="*/ 28 h 28"/>
                <a:gd name="T8" fmla="*/ 182 w 31"/>
                <a:gd name="T9" fmla="*/ 94 h 28"/>
                <a:gd name="T10" fmla="*/ 9 w 31"/>
                <a:gd name="T11" fmla="*/ 7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28">
                  <a:moveTo>
                    <a:pt x="0" y="8"/>
                  </a:moveTo>
                  <a:cubicBezTo>
                    <a:pt x="12" y="1"/>
                    <a:pt x="16" y="22"/>
                    <a:pt x="17" y="28"/>
                  </a:cubicBezTo>
                  <a:cubicBezTo>
                    <a:pt x="16" y="20"/>
                    <a:pt x="20" y="0"/>
                    <a:pt x="31" y="1"/>
                  </a:cubicBezTo>
                  <a:cubicBezTo>
                    <a:pt x="29" y="1"/>
                    <a:pt x="26" y="1"/>
                    <a:pt x="24" y="2"/>
                  </a:cubicBezTo>
                  <a:cubicBezTo>
                    <a:pt x="22" y="2"/>
                    <a:pt x="21" y="6"/>
                    <a:pt x="18" y="7"/>
                  </a:cubicBezTo>
                  <a:cubicBezTo>
                    <a:pt x="13" y="9"/>
                    <a:pt x="5" y="7"/>
                    <a:pt x="1" y="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7" name="Freeform 245">
              <a:extLst>
                <a:ext uri="{FF2B5EF4-FFF2-40B4-BE49-F238E27FC236}">
                  <a16:creationId xmlns:a16="http://schemas.microsoft.com/office/drawing/2014/main" id="{F0421B41-49CD-4894-8965-8AB4C6617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832"/>
              <a:ext cx="77" cy="56"/>
            </a:xfrm>
            <a:custGeom>
              <a:avLst/>
              <a:gdLst>
                <a:gd name="T0" fmla="*/ 0 w 35"/>
                <a:gd name="T1" fmla="*/ 229 h 24"/>
                <a:gd name="T2" fmla="*/ 125 w 35"/>
                <a:gd name="T3" fmla="*/ 217 h 24"/>
                <a:gd name="T4" fmla="*/ 246 w 35"/>
                <a:gd name="T5" fmla="*/ 306 h 24"/>
                <a:gd name="T6" fmla="*/ 372 w 35"/>
                <a:gd name="T7" fmla="*/ 0 h 24"/>
                <a:gd name="T8" fmla="*/ 222 w 35"/>
                <a:gd name="T9" fmla="*/ 142 h 24"/>
                <a:gd name="T10" fmla="*/ 117 w 35"/>
                <a:gd name="T11" fmla="*/ 163 h 24"/>
                <a:gd name="T12" fmla="*/ 20 w 35"/>
                <a:gd name="T13" fmla="*/ 201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24">
                  <a:moveTo>
                    <a:pt x="0" y="18"/>
                  </a:moveTo>
                  <a:cubicBezTo>
                    <a:pt x="3" y="19"/>
                    <a:pt x="8" y="16"/>
                    <a:pt x="12" y="17"/>
                  </a:cubicBezTo>
                  <a:cubicBezTo>
                    <a:pt x="16" y="18"/>
                    <a:pt x="20" y="21"/>
                    <a:pt x="23" y="24"/>
                  </a:cubicBezTo>
                  <a:cubicBezTo>
                    <a:pt x="19" y="17"/>
                    <a:pt x="28" y="3"/>
                    <a:pt x="35" y="0"/>
                  </a:cubicBezTo>
                  <a:cubicBezTo>
                    <a:pt x="29" y="3"/>
                    <a:pt x="26" y="8"/>
                    <a:pt x="21" y="11"/>
                  </a:cubicBezTo>
                  <a:cubicBezTo>
                    <a:pt x="18" y="12"/>
                    <a:pt x="14" y="12"/>
                    <a:pt x="11" y="13"/>
                  </a:cubicBezTo>
                  <a:cubicBezTo>
                    <a:pt x="8" y="14"/>
                    <a:pt x="4" y="16"/>
                    <a:pt x="2" y="1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8" name="Freeform 246">
              <a:extLst>
                <a:ext uri="{FF2B5EF4-FFF2-40B4-BE49-F238E27FC236}">
                  <a16:creationId xmlns:a16="http://schemas.microsoft.com/office/drawing/2014/main" id="{DF6F21C1-FF9B-49B3-B2D4-7F9626664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1944"/>
              <a:ext cx="93" cy="60"/>
            </a:xfrm>
            <a:custGeom>
              <a:avLst/>
              <a:gdLst>
                <a:gd name="T0" fmla="*/ 89 w 43"/>
                <a:gd name="T1" fmla="*/ 318 h 26"/>
                <a:gd name="T2" fmla="*/ 242 w 43"/>
                <a:gd name="T3" fmla="*/ 122 h 26"/>
                <a:gd name="T4" fmla="*/ 435 w 43"/>
                <a:gd name="T5" fmla="*/ 196 h 26"/>
                <a:gd name="T6" fmla="*/ 322 w 43"/>
                <a:gd name="T7" fmla="*/ 0 h 26"/>
                <a:gd name="T8" fmla="*/ 173 w 43"/>
                <a:gd name="T9" fmla="*/ 85 h 26"/>
                <a:gd name="T10" fmla="*/ 61 w 43"/>
                <a:gd name="T11" fmla="*/ 134 h 26"/>
                <a:gd name="T12" fmla="*/ 0 w 43"/>
                <a:gd name="T13" fmla="*/ 309 h 26"/>
                <a:gd name="T14" fmla="*/ 104 w 43"/>
                <a:gd name="T15" fmla="*/ 293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26">
                  <a:moveTo>
                    <a:pt x="9" y="26"/>
                  </a:moveTo>
                  <a:cubicBezTo>
                    <a:pt x="10" y="17"/>
                    <a:pt x="16" y="12"/>
                    <a:pt x="24" y="10"/>
                  </a:cubicBezTo>
                  <a:cubicBezTo>
                    <a:pt x="31" y="9"/>
                    <a:pt x="37" y="13"/>
                    <a:pt x="43" y="16"/>
                  </a:cubicBezTo>
                  <a:cubicBezTo>
                    <a:pt x="37" y="14"/>
                    <a:pt x="33" y="6"/>
                    <a:pt x="32" y="0"/>
                  </a:cubicBezTo>
                  <a:cubicBezTo>
                    <a:pt x="29" y="4"/>
                    <a:pt x="21" y="5"/>
                    <a:pt x="17" y="7"/>
                  </a:cubicBezTo>
                  <a:cubicBezTo>
                    <a:pt x="13" y="9"/>
                    <a:pt x="9" y="10"/>
                    <a:pt x="6" y="11"/>
                  </a:cubicBezTo>
                  <a:cubicBezTo>
                    <a:pt x="6" y="16"/>
                    <a:pt x="2" y="21"/>
                    <a:pt x="0" y="25"/>
                  </a:cubicBezTo>
                  <a:cubicBezTo>
                    <a:pt x="3" y="25"/>
                    <a:pt x="6" y="21"/>
                    <a:pt x="10" y="2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29" name="Freeform 247">
              <a:extLst>
                <a:ext uri="{FF2B5EF4-FFF2-40B4-BE49-F238E27FC236}">
                  <a16:creationId xmlns:a16="http://schemas.microsoft.com/office/drawing/2014/main" id="{7DDC22A5-03B9-4060-807F-2E4D98547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960"/>
              <a:ext cx="76" cy="56"/>
            </a:xfrm>
            <a:custGeom>
              <a:avLst/>
              <a:gdLst>
                <a:gd name="T0" fmla="*/ 0 w 35"/>
                <a:gd name="T1" fmla="*/ 217 h 24"/>
                <a:gd name="T2" fmla="*/ 202 w 35"/>
                <a:gd name="T3" fmla="*/ 306 h 24"/>
                <a:gd name="T4" fmla="*/ 358 w 35"/>
                <a:gd name="T5" fmla="*/ 180 h 24"/>
                <a:gd name="T6" fmla="*/ 306 w 35"/>
                <a:gd name="T7" fmla="*/ 0 h 24"/>
                <a:gd name="T8" fmla="*/ 174 w 35"/>
                <a:gd name="T9" fmla="*/ 103 h 24"/>
                <a:gd name="T10" fmla="*/ 0 w 35"/>
                <a:gd name="T11" fmla="*/ 18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24">
                  <a:moveTo>
                    <a:pt x="0" y="17"/>
                  </a:moveTo>
                  <a:cubicBezTo>
                    <a:pt x="8" y="7"/>
                    <a:pt x="17" y="17"/>
                    <a:pt x="20" y="24"/>
                  </a:cubicBezTo>
                  <a:cubicBezTo>
                    <a:pt x="20" y="15"/>
                    <a:pt x="26" y="11"/>
                    <a:pt x="35" y="14"/>
                  </a:cubicBezTo>
                  <a:cubicBezTo>
                    <a:pt x="28" y="13"/>
                    <a:pt x="25" y="5"/>
                    <a:pt x="30" y="0"/>
                  </a:cubicBezTo>
                  <a:cubicBezTo>
                    <a:pt x="25" y="4"/>
                    <a:pt x="24" y="7"/>
                    <a:pt x="17" y="8"/>
                  </a:cubicBezTo>
                  <a:cubicBezTo>
                    <a:pt x="11" y="9"/>
                    <a:pt x="1" y="5"/>
                    <a:pt x="0" y="1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0" name="Freeform 248">
              <a:extLst>
                <a:ext uri="{FF2B5EF4-FFF2-40B4-BE49-F238E27FC236}">
                  <a16:creationId xmlns:a16="http://schemas.microsoft.com/office/drawing/2014/main" id="{854AFB21-893F-4B8F-B0FA-219071C3D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603"/>
              <a:ext cx="86" cy="41"/>
            </a:xfrm>
            <a:custGeom>
              <a:avLst/>
              <a:gdLst>
                <a:gd name="T0" fmla="*/ 0 w 39"/>
                <a:gd name="T1" fmla="*/ 166 h 18"/>
                <a:gd name="T2" fmla="*/ 223 w 39"/>
                <a:gd name="T3" fmla="*/ 82 h 18"/>
                <a:gd name="T4" fmla="*/ 419 w 39"/>
                <a:gd name="T5" fmla="*/ 212 h 18"/>
                <a:gd name="T6" fmla="*/ 408 w 39"/>
                <a:gd name="T7" fmla="*/ 0 h 18"/>
                <a:gd name="T8" fmla="*/ 170 w 39"/>
                <a:gd name="T9" fmla="*/ 25 h 18"/>
                <a:gd name="T10" fmla="*/ 20 w 39"/>
                <a:gd name="T11" fmla="*/ 130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18">
                  <a:moveTo>
                    <a:pt x="0" y="14"/>
                  </a:moveTo>
                  <a:cubicBezTo>
                    <a:pt x="1" y="8"/>
                    <a:pt x="16" y="7"/>
                    <a:pt x="21" y="7"/>
                  </a:cubicBezTo>
                  <a:cubicBezTo>
                    <a:pt x="27" y="8"/>
                    <a:pt x="35" y="12"/>
                    <a:pt x="39" y="18"/>
                  </a:cubicBezTo>
                  <a:cubicBezTo>
                    <a:pt x="36" y="13"/>
                    <a:pt x="35" y="5"/>
                    <a:pt x="38" y="0"/>
                  </a:cubicBezTo>
                  <a:cubicBezTo>
                    <a:pt x="32" y="5"/>
                    <a:pt x="23" y="3"/>
                    <a:pt x="16" y="2"/>
                  </a:cubicBezTo>
                  <a:cubicBezTo>
                    <a:pt x="7" y="2"/>
                    <a:pt x="6" y="4"/>
                    <a:pt x="2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1" name="Freeform 249">
              <a:extLst>
                <a:ext uri="{FF2B5EF4-FFF2-40B4-BE49-F238E27FC236}">
                  <a16:creationId xmlns:a16="http://schemas.microsoft.com/office/drawing/2014/main" id="{7D365711-F583-4B92-BBFC-880EA1C33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8" y="1763"/>
              <a:ext cx="41" cy="53"/>
            </a:xfrm>
            <a:custGeom>
              <a:avLst/>
              <a:gdLst>
                <a:gd name="T0" fmla="*/ 101 w 19"/>
                <a:gd name="T1" fmla="*/ 28 h 23"/>
                <a:gd name="T2" fmla="*/ 101 w 19"/>
                <a:gd name="T3" fmla="*/ 0 h 23"/>
                <a:gd name="T4" fmla="*/ 181 w 19"/>
                <a:gd name="T5" fmla="*/ 48 h 23"/>
                <a:gd name="T6" fmla="*/ 190 w 19"/>
                <a:gd name="T7" fmla="*/ 281 h 23"/>
                <a:gd name="T8" fmla="*/ 101 w 19"/>
                <a:gd name="T9" fmla="*/ 122 h 23"/>
                <a:gd name="T10" fmla="*/ 0 w 19"/>
                <a:gd name="T11" fmla="*/ 0 h 23"/>
                <a:gd name="T12" fmla="*/ 88 w 19"/>
                <a:gd name="T13" fmla="*/ 12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3">
                  <a:moveTo>
                    <a:pt x="10" y="2"/>
                  </a:moveTo>
                  <a:cubicBezTo>
                    <a:pt x="10" y="1"/>
                    <a:pt x="10" y="1"/>
                    <a:pt x="10" y="0"/>
                  </a:cubicBezTo>
                  <a:cubicBezTo>
                    <a:pt x="12" y="2"/>
                    <a:pt x="15" y="5"/>
                    <a:pt x="18" y="4"/>
                  </a:cubicBezTo>
                  <a:cubicBezTo>
                    <a:pt x="13" y="8"/>
                    <a:pt x="19" y="18"/>
                    <a:pt x="19" y="23"/>
                  </a:cubicBezTo>
                  <a:cubicBezTo>
                    <a:pt x="16" y="21"/>
                    <a:pt x="13" y="13"/>
                    <a:pt x="10" y="10"/>
                  </a:cubicBezTo>
                  <a:cubicBezTo>
                    <a:pt x="7" y="6"/>
                    <a:pt x="5" y="2"/>
                    <a:pt x="0" y="0"/>
                  </a:cubicBezTo>
                  <a:cubicBezTo>
                    <a:pt x="3" y="0"/>
                    <a:pt x="6" y="0"/>
                    <a:pt x="9" y="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2" name="Freeform 250">
              <a:extLst>
                <a:ext uri="{FF2B5EF4-FFF2-40B4-BE49-F238E27FC236}">
                  <a16:creationId xmlns:a16="http://schemas.microsoft.com/office/drawing/2014/main" id="{C9C2315B-C91E-4EC5-84A1-028AAE85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" y="1753"/>
              <a:ext cx="56" cy="89"/>
            </a:xfrm>
            <a:custGeom>
              <a:avLst/>
              <a:gdLst>
                <a:gd name="T0" fmla="*/ 0 w 26"/>
                <a:gd name="T1" fmla="*/ 230 h 38"/>
                <a:gd name="T2" fmla="*/ 88 w 26"/>
                <a:gd name="T3" fmla="*/ 487 h 38"/>
                <a:gd name="T4" fmla="*/ 261 w 26"/>
                <a:gd name="T5" fmla="*/ 323 h 38"/>
                <a:gd name="T6" fmla="*/ 129 w 26"/>
                <a:gd name="T7" fmla="*/ 180 h 38"/>
                <a:gd name="T8" fmla="*/ 41 w 26"/>
                <a:gd name="T9" fmla="*/ 0 h 38"/>
                <a:gd name="T10" fmla="*/ 19 w 26"/>
                <a:gd name="T11" fmla="*/ 18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38">
                  <a:moveTo>
                    <a:pt x="0" y="18"/>
                  </a:moveTo>
                  <a:cubicBezTo>
                    <a:pt x="9" y="17"/>
                    <a:pt x="10" y="31"/>
                    <a:pt x="9" y="38"/>
                  </a:cubicBezTo>
                  <a:cubicBezTo>
                    <a:pt x="12" y="32"/>
                    <a:pt x="18" y="25"/>
                    <a:pt x="26" y="25"/>
                  </a:cubicBezTo>
                  <a:cubicBezTo>
                    <a:pt x="20" y="21"/>
                    <a:pt x="16" y="21"/>
                    <a:pt x="13" y="14"/>
                  </a:cubicBezTo>
                  <a:cubicBezTo>
                    <a:pt x="10" y="7"/>
                    <a:pt x="10" y="3"/>
                    <a:pt x="4" y="0"/>
                  </a:cubicBezTo>
                  <a:cubicBezTo>
                    <a:pt x="6" y="5"/>
                    <a:pt x="4" y="9"/>
                    <a:pt x="2" y="1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3" name="Freeform 251">
              <a:extLst>
                <a:ext uri="{FF2B5EF4-FFF2-40B4-BE49-F238E27FC236}">
                  <a16:creationId xmlns:a16="http://schemas.microsoft.com/office/drawing/2014/main" id="{AF2C6A33-2751-43EE-8237-31A46232B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77"/>
              <a:ext cx="82" cy="30"/>
            </a:xfrm>
            <a:custGeom>
              <a:avLst/>
              <a:gdLst>
                <a:gd name="T0" fmla="*/ 19 w 38"/>
                <a:gd name="T1" fmla="*/ 48 h 13"/>
                <a:gd name="T2" fmla="*/ 164 w 38"/>
                <a:gd name="T3" fmla="*/ 0 h 13"/>
                <a:gd name="T4" fmla="*/ 218 w 38"/>
                <a:gd name="T5" fmla="*/ 65 h 13"/>
                <a:gd name="T6" fmla="*/ 302 w 38"/>
                <a:gd name="T7" fmla="*/ 97 h 13"/>
                <a:gd name="T8" fmla="*/ 382 w 38"/>
                <a:gd name="T9" fmla="*/ 150 h 13"/>
                <a:gd name="T10" fmla="*/ 209 w 38"/>
                <a:gd name="T11" fmla="*/ 122 h 13"/>
                <a:gd name="T12" fmla="*/ 129 w 38"/>
                <a:gd name="T13" fmla="*/ 122 h 13"/>
                <a:gd name="T14" fmla="*/ 60 w 38"/>
                <a:gd name="T15" fmla="*/ 159 h 13"/>
                <a:gd name="T16" fmla="*/ 0 w 38"/>
                <a:gd name="T17" fmla="*/ 74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13">
                  <a:moveTo>
                    <a:pt x="2" y="4"/>
                  </a:moveTo>
                  <a:cubicBezTo>
                    <a:pt x="6" y="7"/>
                    <a:pt x="15" y="5"/>
                    <a:pt x="16" y="0"/>
                  </a:cubicBezTo>
                  <a:cubicBezTo>
                    <a:pt x="18" y="1"/>
                    <a:pt x="19" y="4"/>
                    <a:pt x="22" y="5"/>
                  </a:cubicBezTo>
                  <a:cubicBezTo>
                    <a:pt x="24" y="6"/>
                    <a:pt x="27" y="7"/>
                    <a:pt x="30" y="8"/>
                  </a:cubicBezTo>
                  <a:cubicBezTo>
                    <a:pt x="32" y="9"/>
                    <a:pt x="36" y="10"/>
                    <a:pt x="38" y="12"/>
                  </a:cubicBezTo>
                  <a:cubicBezTo>
                    <a:pt x="32" y="11"/>
                    <a:pt x="27" y="11"/>
                    <a:pt x="21" y="10"/>
                  </a:cubicBezTo>
                  <a:cubicBezTo>
                    <a:pt x="19" y="10"/>
                    <a:pt x="16" y="10"/>
                    <a:pt x="13" y="10"/>
                  </a:cubicBezTo>
                  <a:cubicBezTo>
                    <a:pt x="11" y="10"/>
                    <a:pt x="9" y="12"/>
                    <a:pt x="6" y="13"/>
                  </a:cubicBezTo>
                  <a:cubicBezTo>
                    <a:pt x="6" y="10"/>
                    <a:pt x="3" y="6"/>
                    <a:pt x="0" y="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4" name="Freeform 252">
              <a:extLst>
                <a:ext uri="{FF2B5EF4-FFF2-40B4-BE49-F238E27FC236}">
                  <a16:creationId xmlns:a16="http://schemas.microsoft.com/office/drawing/2014/main" id="{05B46D2D-197C-4C96-AC77-1BFD0C07D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765"/>
              <a:ext cx="51" cy="49"/>
            </a:xfrm>
            <a:custGeom>
              <a:avLst/>
              <a:gdLst>
                <a:gd name="T0" fmla="*/ 89 w 23"/>
                <a:gd name="T1" fmla="*/ 0 h 21"/>
                <a:gd name="T2" fmla="*/ 251 w 23"/>
                <a:gd name="T3" fmla="*/ 12 h 21"/>
                <a:gd name="T4" fmla="*/ 242 w 23"/>
                <a:gd name="T5" fmla="*/ 142 h 21"/>
                <a:gd name="T6" fmla="*/ 242 w 23"/>
                <a:gd name="T7" fmla="*/ 266 h 21"/>
                <a:gd name="T8" fmla="*/ 0 w 23"/>
                <a:gd name="T9" fmla="*/ 240 h 21"/>
                <a:gd name="T10" fmla="*/ 98 w 23"/>
                <a:gd name="T11" fmla="*/ 28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21">
                  <a:moveTo>
                    <a:pt x="8" y="0"/>
                  </a:moveTo>
                  <a:cubicBezTo>
                    <a:pt x="13" y="0"/>
                    <a:pt x="18" y="5"/>
                    <a:pt x="23" y="1"/>
                  </a:cubicBezTo>
                  <a:cubicBezTo>
                    <a:pt x="22" y="3"/>
                    <a:pt x="22" y="8"/>
                    <a:pt x="22" y="11"/>
                  </a:cubicBezTo>
                  <a:cubicBezTo>
                    <a:pt x="22" y="14"/>
                    <a:pt x="21" y="18"/>
                    <a:pt x="22" y="21"/>
                  </a:cubicBezTo>
                  <a:cubicBezTo>
                    <a:pt x="16" y="21"/>
                    <a:pt x="6" y="12"/>
                    <a:pt x="0" y="19"/>
                  </a:cubicBezTo>
                  <a:cubicBezTo>
                    <a:pt x="3" y="16"/>
                    <a:pt x="12" y="7"/>
                    <a:pt x="9" y="2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5" name="Freeform 253">
              <a:extLst>
                <a:ext uri="{FF2B5EF4-FFF2-40B4-BE49-F238E27FC236}">
                  <a16:creationId xmlns:a16="http://schemas.microsoft.com/office/drawing/2014/main" id="{8C142802-702B-4ADE-962A-4507EB0D1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704"/>
              <a:ext cx="44" cy="45"/>
            </a:xfrm>
            <a:custGeom>
              <a:avLst/>
              <a:gdLst>
                <a:gd name="T0" fmla="*/ 0 w 20"/>
                <a:gd name="T1" fmla="*/ 0 h 19"/>
                <a:gd name="T2" fmla="*/ 64 w 20"/>
                <a:gd name="T3" fmla="*/ 95 h 19"/>
                <a:gd name="T4" fmla="*/ 88 w 20"/>
                <a:gd name="T5" fmla="*/ 253 h 19"/>
                <a:gd name="T6" fmla="*/ 213 w 20"/>
                <a:gd name="T7" fmla="*/ 107 h 19"/>
                <a:gd name="T8" fmla="*/ 125 w 20"/>
                <a:gd name="T9" fmla="*/ 95 h 19"/>
                <a:gd name="T10" fmla="*/ 20 w 20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3" y="2"/>
                    <a:pt x="5" y="4"/>
                    <a:pt x="6" y="7"/>
                  </a:cubicBezTo>
                  <a:cubicBezTo>
                    <a:pt x="8" y="11"/>
                    <a:pt x="5" y="16"/>
                    <a:pt x="8" y="19"/>
                  </a:cubicBezTo>
                  <a:cubicBezTo>
                    <a:pt x="9" y="14"/>
                    <a:pt x="15" y="8"/>
                    <a:pt x="20" y="8"/>
                  </a:cubicBezTo>
                  <a:cubicBezTo>
                    <a:pt x="18" y="7"/>
                    <a:pt x="15" y="7"/>
                    <a:pt x="12" y="7"/>
                  </a:cubicBezTo>
                  <a:cubicBezTo>
                    <a:pt x="9" y="6"/>
                    <a:pt x="4" y="2"/>
                    <a:pt x="2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6" name="Freeform 254">
              <a:extLst>
                <a:ext uri="{FF2B5EF4-FFF2-40B4-BE49-F238E27FC236}">
                  <a16:creationId xmlns:a16="http://schemas.microsoft.com/office/drawing/2014/main" id="{0AAEAEC2-7A35-4FAF-AA77-287E9E74B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2" y="1616"/>
              <a:ext cx="22" cy="42"/>
            </a:xfrm>
            <a:custGeom>
              <a:avLst/>
              <a:gdLst>
                <a:gd name="T0" fmla="*/ 44 w 10"/>
                <a:gd name="T1" fmla="*/ 12 h 18"/>
                <a:gd name="T2" fmla="*/ 88 w 10"/>
                <a:gd name="T3" fmla="*/ 217 h 18"/>
                <a:gd name="T4" fmla="*/ 44 w 10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8">
                  <a:moveTo>
                    <a:pt x="4" y="1"/>
                  </a:moveTo>
                  <a:cubicBezTo>
                    <a:pt x="2" y="5"/>
                    <a:pt x="0" y="18"/>
                    <a:pt x="8" y="17"/>
                  </a:cubicBezTo>
                  <a:cubicBezTo>
                    <a:pt x="10" y="11"/>
                    <a:pt x="1" y="7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7" name="Freeform 255">
              <a:extLst>
                <a:ext uri="{FF2B5EF4-FFF2-40B4-BE49-F238E27FC236}">
                  <a16:creationId xmlns:a16="http://schemas.microsoft.com/office/drawing/2014/main" id="{D2DB0BBF-AC1F-4DB4-A094-2FE02E584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" y="1668"/>
              <a:ext cx="15" cy="35"/>
            </a:xfrm>
            <a:custGeom>
              <a:avLst/>
              <a:gdLst>
                <a:gd name="T0" fmla="*/ 28 w 7"/>
                <a:gd name="T1" fmla="*/ 12 h 15"/>
                <a:gd name="T2" fmla="*/ 69 w 7"/>
                <a:gd name="T3" fmla="*/ 191 h 15"/>
                <a:gd name="T4" fmla="*/ 28 w 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5">
                  <a:moveTo>
                    <a:pt x="3" y="1"/>
                  </a:moveTo>
                  <a:cubicBezTo>
                    <a:pt x="0" y="3"/>
                    <a:pt x="1" y="13"/>
                    <a:pt x="7" y="15"/>
                  </a:cubicBezTo>
                  <a:cubicBezTo>
                    <a:pt x="6" y="9"/>
                    <a:pt x="2" y="6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8" name="Freeform 256">
              <a:extLst>
                <a:ext uri="{FF2B5EF4-FFF2-40B4-BE49-F238E27FC236}">
                  <a16:creationId xmlns:a16="http://schemas.microsoft.com/office/drawing/2014/main" id="{AB604F15-A338-4569-9B67-566054160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83"/>
              <a:ext cx="16" cy="28"/>
            </a:xfrm>
            <a:custGeom>
              <a:avLst/>
              <a:gdLst>
                <a:gd name="T0" fmla="*/ 37 w 7"/>
                <a:gd name="T1" fmla="*/ 28 h 12"/>
                <a:gd name="T2" fmla="*/ 48 w 7"/>
                <a:gd name="T3" fmla="*/ 152 h 12"/>
                <a:gd name="T4" fmla="*/ 37 w 7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3" y="2"/>
                  </a:moveTo>
                  <a:cubicBezTo>
                    <a:pt x="0" y="5"/>
                    <a:pt x="0" y="10"/>
                    <a:pt x="4" y="12"/>
                  </a:cubicBezTo>
                  <a:cubicBezTo>
                    <a:pt x="7" y="8"/>
                    <a:pt x="1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39" name="Freeform 257">
              <a:extLst>
                <a:ext uri="{FF2B5EF4-FFF2-40B4-BE49-F238E27FC236}">
                  <a16:creationId xmlns:a16="http://schemas.microsoft.com/office/drawing/2014/main" id="{D58B9298-2704-42CF-9BC6-44CCC92BC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577"/>
              <a:ext cx="15" cy="26"/>
            </a:xfrm>
            <a:custGeom>
              <a:avLst/>
              <a:gdLst>
                <a:gd name="T0" fmla="*/ 41 w 7"/>
                <a:gd name="T1" fmla="*/ 12 h 11"/>
                <a:gd name="T2" fmla="*/ 28 w 7"/>
                <a:gd name="T3" fmla="*/ 144 h 11"/>
                <a:gd name="T4" fmla="*/ 51 w 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1">
                  <a:moveTo>
                    <a:pt x="4" y="1"/>
                  </a:moveTo>
                  <a:cubicBezTo>
                    <a:pt x="0" y="3"/>
                    <a:pt x="2" y="8"/>
                    <a:pt x="3" y="11"/>
                  </a:cubicBezTo>
                  <a:cubicBezTo>
                    <a:pt x="7" y="9"/>
                    <a:pt x="2" y="3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0" name="Freeform 258">
              <a:extLst>
                <a:ext uri="{FF2B5EF4-FFF2-40B4-BE49-F238E27FC236}">
                  <a16:creationId xmlns:a16="http://schemas.microsoft.com/office/drawing/2014/main" id="{CD773124-29E2-4959-B180-65FA8CCA1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1856"/>
              <a:ext cx="26" cy="46"/>
            </a:xfrm>
            <a:custGeom>
              <a:avLst/>
              <a:gdLst>
                <a:gd name="T0" fmla="*/ 93 w 12"/>
                <a:gd name="T1" fmla="*/ 0 h 20"/>
                <a:gd name="T2" fmla="*/ 121 w 12"/>
                <a:gd name="T3" fmla="*/ 244 h 20"/>
                <a:gd name="T4" fmla="*/ 93 w 12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0">
                  <a:moveTo>
                    <a:pt x="9" y="0"/>
                  </a:moveTo>
                  <a:cubicBezTo>
                    <a:pt x="6" y="7"/>
                    <a:pt x="0" y="17"/>
                    <a:pt x="12" y="20"/>
                  </a:cubicBezTo>
                  <a:cubicBezTo>
                    <a:pt x="11" y="13"/>
                    <a:pt x="5" y="7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1" name="Freeform 259">
              <a:extLst>
                <a:ext uri="{FF2B5EF4-FFF2-40B4-BE49-F238E27FC236}">
                  <a16:creationId xmlns:a16="http://schemas.microsoft.com/office/drawing/2014/main" id="{B9EB82D8-31DE-48B3-9735-7AE79CF03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774"/>
              <a:ext cx="28" cy="61"/>
            </a:xfrm>
            <a:custGeom>
              <a:avLst/>
              <a:gdLst>
                <a:gd name="T0" fmla="*/ 69 w 13"/>
                <a:gd name="T1" fmla="*/ 38 h 26"/>
                <a:gd name="T2" fmla="*/ 9 w 13"/>
                <a:gd name="T3" fmla="*/ 115 h 26"/>
                <a:gd name="T4" fmla="*/ 80 w 13"/>
                <a:gd name="T5" fmla="*/ 336 h 26"/>
                <a:gd name="T6" fmla="*/ 69 w 13"/>
                <a:gd name="T7" fmla="*/ 49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6">
                  <a:moveTo>
                    <a:pt x="7" y="3"/>
                  </a:moveTo>
                  <a:cubicBezTo>
                    <a:pt x="4" y="0"/>
                    <a:pt x="2" y="6"/>
                    <a:pt x="1" y="9"/>
                  </a:cubicBezTo>
                  <a:cubicBezTo>
                    <a:pt x="0" y="15"/>
                    <a:pt x="3" y="24"/>
                    <a:pt x="8" y="26"/>
                  </a:cubicBezTo>
                  <a:cubicBezTo>
                    <a:pt x="13" y="21"/>
                    <a:pt x="2" y="12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2" name="Freeform 260">
              <a:extLst>
                <a:ext uri="{FF2B5EF4-FFF2-40B4-BE49-F238E27FC236}">
                  <a16:creationId xmlns:a16="http://schemas.microsoft.com/office/drawing/2014/main" id="{B9418B46-C898-417E-B153-EC912DD15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756"/>
              <a:ext cx="22" cy="39"/>
            </a:xfrm>
            <a:custGeom>
              <a:avLst/>
              <a:gdLst>
                <a:gd name="T0" fmla="*/ 73 w 10"/>
                <a:gd name="T1" fmla="*/ 25 h 17"/>
                <a:gd name="T2" fmla="*/ 88 w 10"/>
                <a:gd name="T3" fmla="*/ 204 h 17"/>
                <a:gd name="T4" fmla="*/ 88 w 10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7" y="2"/>
                  </a:moveTo>
                  <a:cubicBezTo>
                    <a:pt x="0" y="1"/>
                    <a:pt x="2" y="17"/>
                    <a:pt x="8" y="17"/>
                  </a:cubicBezTo>
                  <a:cubicBezTo>
                    <a:pt x="10" y="12"/>
                    <a:pt x="3" y="6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3" name="Freeform 261">
              <a:extLst>
                <a:ext uri="{FF2B5EF4-FFF2-40B4-BE49-F238E27FC236}">
                  <a16:creationId xmlns:a16="http://schemas.microsoft.com/office/drawing/2014/main" id="{33004740-20FB-4863-9A12-67D268A39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1728"/>
              <a:ext cx="17" cy="39"/>
            </a:xfrm>
            <a:custGeom>
              <a:avLst/>
              <a:gdLst>
                <a:gd name="T0" fmla="*/ 68 w 8"/>
                <a:gd name="T1" fmla="*/ 11 h 17"/>
                <a:gd name="T2" fmla="*/ 68 w 8"/>
                <a:gd name="T3" fmla="*/ 179 h 17"/>
                <a:gd name="T4" fmla="*/ 77 w 8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7" y="1"/>
                  </a:moveTo>
                  <a:cubicBezTo>
                    <a:pt x="0" y="2"/>
                    <a:pt x="0" y="17"/>
                    <a:pt x="7" y="15"/>
                  </a:cubicBezTo>
                  <a:cubicBezTo>
                    <a:pt x="7" y="10"/>
                    <a:pt x="3" y="4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4" name="Freeform 262">
              <a:extLst>
                <a:ext uri="{FF2B5EF4-FFF2-40B4-BE49-F238E27FC236}">
                  <a16:creationId xmlns:a16="http://schemas.microsoft.com/office/drawing/2014/main" id="{3F81F8C9-E3EA-48B7-B1B1-A1B0D9F37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8" y="1668"/>
              <a:ext cx="20" cy="39"/>
            </a:xfrm>
            <a:custGeom>
              <a:avLst/>
              <a:gdLst>
                <a:gd name="T0" fmla="*/ 44 w 9"/>
                <a:gd name="T1" fmla="*/ 0 h 17"/>
                <a:gd name="T2" fmla="*/ 53 w 9"/>
                <a:gd name="T3" fmla="*/ 204 h 17"/>
                <a:gd name="T4" fmla="*/ 80 w 9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7">
                  <a:moveTo>
                    <a:pt x="4" y="0"/>
                  </a:moveTo>
                  <a:cubicBezTo>
                    <a:pt x="0" y="5"/>
                    <a:pt x="1" y="12"/>
                    <a:pt x="5" y="17"/>
                  </a:cubicBezTo>
                  <a:cubicBezTo>
                    <a:pt x="9" y="13"/>
                    <a:pt x="2" y="4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5" name="Freeform 263">
              <a:extLst>
                <a:ext uri="{FF2B5EF4-FFF2-40B4-BE49-F238E27FC236}">
                  <a16:creationId xmlns:a16="http://schemas.microsoft.com/office/drawing/2014/main" id="{4D83EDA2-4A6F-4C96-A977-E016CD132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749"/>
              <a:ext cx="21" cy="34"/>
            </a:xfrm>
            <a:custGeom>
              <a:avLst/>
              <a:gdLst>
                <a:gd name="T0" fmla="*/ 92 w 10"/>
                <a:gd name="T1" fmla="*/ 36 h 15"/>
                <a:gd name="T2" fmla="*/ 36 w 10"/>
                <a:gd name="T3" fmla="*/ 175 h 15"/>
                <a:gd name="T4" fmla="*/ 76 w 10"/>
                <a:gd name="T5" fmla="*/ 25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3"/>
                  </a:moveTo>
                  <a:cubicBezTo>
                    <a:pt x="3" y="0"/>
                    <a:pt x="0" y="11"/>
                    <a:pt x="4" y="15"/>
                  </a:cubicBezTo>
                  <a:cubicBezTo>
                    <a:pt x="7" y="13"/>
                    <a:pt x="6" y="5"/>
                    <a:pt x="8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6" name="Freeform 264">
              <a:extLst>
                <a:ext uri="{FF2B5EF4-FFF2-40B4-BE49-F238E27FC236}">
                  <a16:creationId xmlns:a16="http://schemas.microsoft.com/office/drawing/2014/main" id="{D586A82C-766E-4135-A68B-D030094AB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689"/>
              <a:ext cx="13" cy="29"/>
            </a:xfrm>
            <a:custGeom>
              <a:avLst/>
              <a:gdLst>
                <a:gd name="T0" fmla="*/ 52 w 6"/>
                <a:gd name="T1" fmla="*/ 36 h 13"/>
                <a:gd name="T2" fmla="*/ 43 w 6"/>
                <a:gd name="T3" fmla="*/ 145 h 13"/>
                <a:gd name="T4" fmla="*/ 52 w 6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5" y="3"/>
                  </a:moveTo>
                  <a:cubicBezTo>
                    <a:pt x="0" y="0"/>
                    <a:pt x="0" y="12"/>
                    <a:pt x="4" y="13"/>
                  </a:cubicBezTo>
                  <a:cubicBezTo>
                    <a:pt x="6" y="10"/>
                    <a:pt x="3" y="5"/>
                    <a:pt x="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7" name="Freeform 265">
              <a:extLst>
                <a:ext uri="{FF2B5EF4-FFF2-40B4-BE49-F238E27FC236}">
                  <a16:creationId xmlns:a16="http://schemas.microsoft.com/office/drawing/2014/main" id="{298DB62C-C330-4692-93EB-4E382DA22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846"/>
              <a:ext cx="26" cy="38"/>
            </a:xfrm>
            <a:custGeom>
              <a:avLst/>
              <a:gdLst>
                <a:gd name="T0" fmla="*/ 80 w 12"/>
                <a:gd name="T1" fmla="*/ 12 h 16"/>
                <a:gd name="T2" fmla="*/ 121 w 12"/>
                <a:gd name="T3" fmla="*/ 204 h 16"/>
                <a:gd name="T4" fmla="*/ 93 w 1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8" y="1"/>
                  </a:moveTo>
                  <a:cubicBezTo>
                    <a:pt x="0" y="3"/>
                    <a:pt x="5" y="16"/>
                    <a:pt x="12" y="15"/>
                  </a:cubicBezTo>
                  <a:cubicBezTo>
                    <a:pt x="12" y="12"/>
                    <a:pt x="3" y="3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8" name="Freeform 266">
              <a:extLst>
                <a:ext uri="{FF2B5EF4-FFF2-40B4-BE49-F238E27FC236}">
                  <a16:creationId xmlns:a16="http://schemas.microsoft.com/office/drawing/2014/main" id="{803906A7-A8D4-453A-A965-717BCAACF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814"/>
              <a:ext cx="11" cy="29"/>
            </a:xfrm>
            <a:custGeom>
              <a:avLst/>
              <a:gdLst>
                <a:gd name="T0" fmla="*/ 33 w 5"/>
                <a:gd name="T1" fmla="*/ 0 h 13"/>
                <a:gd name="T2" fmla="*/ 53 w 5"/>
                <a:gd name="T3" fmla="*/ 145 h 13"/>
                <a:gd name="T4" fmla="*/ 20 w 5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3" y="0"/>
                  </a:moveTo>
                  <a:cubicBezTo>
                    <a:pt x="0" y="3"/>
                    <a:pt x="0" y="12"/>
                    <a:pt x="5" y="13"/>
                  </a:cubicBezTo>
                  <a:cubicBezTo>
                    <a:pt x="5" y="9"/>
                    <a:pt x="2" y="6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49" name="Freeform 267">
              <a:extLst>
                <a:ext uri="{FF2B5EF4-FFF2-40B4-BE49-F238E27FC236}">
                  <a16:creationId xmlns:a16="http://schemas.microsoft.com/office/drawing/2014/main" id="{24D3CDC2-305C-4D46-B149-F9D2E1C7C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0" y="1846"/>
              <a:ext cx="27" cy="53"/>
            </a:xfrm>
            <a:custGeom>
              <a:avLst/>
              <a:gdLst>
                <a:gd name="T0" fmla="*/ 91 w 13"/>
                <a:gd name="T1" fmla="*/ 28 h 23"/>
                <a:gd name="T2" fmla="*/ 116 w 13"/>
                <a:gd name="T3" fmla="*/ 281 h 23"/>
                <a:gd name="T4" fmla="*/ 91 w 13"/>
                <a:gd name="T5" fmla="*/ 37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10" y="2"/>
                  </a:moveTo>
                  <a:cubicBezTo>
                    <a:pt x="0" y="0"/>
                    <a:pt x="11" y="20"/>
                    <a:pt x="13" y="23"/>
                  </a:cubicBezTo>
                  <a:cubicBezTo>
                    <a:pt x="12" y="17"/>
                    <a:pt x="7" y="9"/>
                    <a:pt x="1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0" name="Freeform 268">
              <a:extLst>
                <a:ext uri="{FF2B5EF4-FFF2-40B4-BE49-F238E27FC236}">
                  <a16:creationId xmlns:a16="http://schemas.microsoft.com/office/drawing/2014/main" id="{155A309C-231C-4750-A152-4589692A7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944"/>
              <a:ext cx="15" cy="39"/>
            </a:xfrm>
            <a:custGeom>
              <a:avLst/>
              <a:gdLst>
                <a:gd name="T0" fmla="*/ 69 w 7"/>
                <a:gd name="T1" fmla="*/ 25 h 17"/>
                <a:gd name="T2" fmla="*/ 19 w 7"/>
                <a:gd name="T3" fmla="*/ 131 h 17"/>
                <a:gd name="T4" fmla="*/ 60 w 7"/>
                <a:gd name="T5" fmla="*/ 1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7" y="2"/>
                  </a:moveTo>
                  <a:cubicBezTo>
                    <a:pt x="3" y="0"/>
                    <a:pt x="0" y="7"/>
                    <a:pt x="2" y="11"/>
                  </a:cubicBezTo>
                  <a:cubicBezTo>
                    <a:pt x="6" y="17"/>
                    <a:pt x="5" y="4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1" name="Freeform 269">
              <a:extLst>
                <a:ext uri="{FF2B5EF4-FFF2-40B4-BE49-F238E27FC236}">
                  <a16:creationId xmlns:a16="http://schemas.microsoft.com/office/drawing/2014/main" id="{D180E41C-D558-43CA-8733-80E0B6518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934"/>
              <a:ext cx="11" cy="30"/>
            </a:xfrm>
            <a:custGeom>
              <a:avLst/>
              <a:gdLst>
                <a:gd name="T0" fmla="*/ 33 w 5"/>
                <a:gd name="T1" fmla="*/ 0 h 13"/>
                <a:gd name="T2" fmla="*/ 53 w 5"/>
                <a:gd name="T3" fmla="*/ 159 h 13"/>
                <a:gd name="T4" fmla="*/ 44 w 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3" y="0"/>
                  </a:moveTo>
                  <a:cubicBezTo>
                    <a:pt x="0" y="3"/>
                    <a:pt x="1" y="12"/>
                    <a:pt x="5" y="13"/>
                  </a:cubicBezTo>
                  <a:cubicBezTo>
                    <a:pt x="5" y="9"/>
                    <a:pt x="3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2" name="Freeform 270">
              <a:extLst>
                <a:ext uri="{FF2B5EF4-FFF2-40B4-BE49-F238E27FC236}">
                  <a16:creationId xmlns:a16="http://schemas.microsoft.com/office/drawing/2014/main" id="{A301166B-9482-4574-B04F-3498E5D35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023"/>
              <a:ext cx="9" cy="15"/>
            </a:xfrm>
            <a:custGeom>
              <a:avLst/>
              <a:gdLst>
                <a:gd name="T0" fmla="*/ 11 w 4"/>
                <a:gd name="T1" fmla="*/ 0 h 7"/>
                <a:gd name="T2" fmla="*/ 45 w 4"/>
                <a:gd name="T3" fmla="*/ 69 h 7"/>
                <a:gd name="T4" fmla="*/ 11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0" y="3"/>
                    <a:pt x="1" y="6"/>
                    <a:pt x="4" y="7"/>
                  </a:cubicBezTo>
                  <a:cubicBezTo>
                    <a:pt x="4" y="4"/>
                    <a:pt x="3" y="2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3" name="Freeform 271">
              <a:extLst>
                <a:ext uri="{FF2B5EF4-FFF2-40B4-BE49-F238E27FC236}">
                  <a16:creationId xmlns:a16="http://schemas.microsoft.com/office/drawing/2014/main" id="{4E810F8C-4437-439C-9B72-D42F44941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1995"/>
              <a:ext cx="15" cy="29"/>
            </a:xfrm>
            <a:custGeom>
              <a:avLst/>
              <a:gdLst>
                <a:gd name="T0" fmla="*/ 28 w 7"/>
                <a:gd name="T1" fmla="*/ 0 h 13"/>
                <a:gd name="T2" fmla="*/ 51 w 7"/>
                <a:gd name="T3" fmla="*/ 145 h 13"/>
                <a:gd name="T4" fmla="*/ 28 w 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3" y="0"/>
                  </a:moveTo>
                  <a:cubicBezTo>
                    <a:pt x="3" y="5"/>
                    <a:pt x="0" y="10"/>
                    <a:pt x="5" y="13"/>
                  </a:cubicBezTo>
                  <a:cubicBezTo>
                    <a:pt x="7" y="9"/>
                    <a:pt x="5" y="4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4" name="Freeform 272">
              <a:extLst>
                <a:ext uri="{FF2B5EF4-FFF2-40B4-BE49-F238E27FC236}">
                  <a16:creationId xmlns:a16="http://schemas.microsoft.com/office/drawing/2014/main" id="{C5F0759F-4F65-4593-8D6A-CBFEF14B6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981"/>
              <a:ext cx="4" cy="9"/>
            </a:xfrm>
            <a:custGeom>
              <a:avLst/>
              <a:gdLst>
                <a:gd name="T0" fmla="*/ 16 w 2"/>
                <a:gd name="T1" fmla="*/ 0 h 4"/>
                <a:gd name="T2" fmla="*/ 16 w 2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2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5" name="Freeform 273">
              <a:extLst>
                <a:ext uri="{FF2B5EF4-FFF2-40B4-BE49-F238E27FC236}">
                  <a16:creationId xmlns:a16="http://schemas.microsoft.com/office/drawing/2014/main" id="{F387717F-0070-44B3-B0BB-9D2675BF8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1906"/>
              <a:ext cx="9" cy="19"/>
            </a:xfrm>
            <a:custGeom>
              <a:avLst/>
              <a:gdLst>
                <a:gd name="T0" fmla="*/ 45 w 4"/>
                <a:gd name="T1" fmla="*/ 0 h 8"/>
                <a:gd name="T2" fmla="*/ 36 w 4"/>
                <a:gd name="T3" fmla="*/ 107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1" y="2"/>
                    <a:pt x="0" y="6"/>
                    <a:pt x="3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6" name="Freeform 274">
              <a:extLst>
                <a:ext uri="{FF2B5EF4-FFF2-40B4-BE49-F238E27FC236}">
                  <a16:creationId xmlns:a16="http://schemas.microsoft.com/office/drawing/2014/main" id="{BA476348-E034-44E5-9386-0E5A7B97E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2010"/>
              <a:ext cx="13" cy="13"/>
            </a:xfrm>
            <a:custGeom>
              <a:avLst/>
              <a:gdLst>
                <a:gd name="T0" fmla="*/ 0 w 6"/>
                <a:gd name="T1" fmla="*/ 55 h 5"/>
                <a:gd name="T2" fmla="*/ 61 w 6"/>
                <a:gd name="T3" fmla="*/ 68 h 5"/>
                <a:gd name="T4" fmla="*/ 9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3"/>
                  </a:moveTo>
                  <a:cubicBezTo>
                    <a:pt x="2" y="4"/>
                    <a:pt x="4" y="5"/>
                    <a:pt x="6" y="4"/>
                  </a:cubicBezTo>
                  <a:cubicBezTo>
                    <a:pt x="5" y="2"/>
                    <a:pt x="3" y="1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7" name="Freeform 275">
              <a:extLst>
                <a:ext uri="{FF2B5EF4-FFF2-40B4-BE49-F238E27FC236}">
                  <a16:creationId xmlns:a16="http://schemas.microsoft.com/office/drawing/2014/main" id="{A0E7AD08-C120-4313-94A3-084792472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349"/>
              <a:ext cx="255" cy="107"/>
            </a:xfrm>
            <a:custGeom>
              <a:avLst/>
              <a:gdLst>
                <a:gd name="T0" fmla="*/ 0 w 117"/>
                <a:gd name="T1" fmla="*/ 568 h 46"/>
                <a:gd name="T2" fmla="*/ 1212 w 117"/>
                <a:gd name="T3" fmla="*/ 579 h 46"/>
                <a:gd name="T4" fmla="*/ 0 w 117"/>
                <a:gd name="T5" fmla="*/ 56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46">
                  <a:moveTo>
                    <a:pt x="0" y="45"/>
                  </a:moveTo>
                  <a:cubicBezTo>
                    <a:pt x="0" y="45"/>
                    <a:pt x="62" y="0"/>
                    <a:pt x="117" y="46"/>
                  </a:cubicBezTo>
                  <a:cubicBezTo>
                    <a:pt x="117" y="46"/>
                    <a:pt x="71" y="10"/>
                    <a:pt x="0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8" name="Freeform 276">
              <a:extLst>
                <a:ext uri="{FF2B5EF4-FFF2-40B4-BE49-F238E27FC236}">
                  <a16:creationId xmlns:a16="http://schemas.microsoft.com/office/drawing/2014/main" id="{5B76E06F-666E-428E-A941-F607C4D90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537"/>
              <a:ext cx="106" cy="52"/>
            </a:xfrm>
            <a:custGeom>
              <a:avLst/>
              <a:gdLst>
                <a:gd name="T0" fmla="*/ 0 w 49"/>
                <a:gd name="T1" fmla="*/ 0 h 22"/>
                <a:gd name="T2" fmla="*/ 495 w 49"/>
                <a:gd name="T3" fmla="*/ 0 h 22"/>
                <a:gd name="T4" fmla="*/ 0 w 4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0"/>
                  </a:moveTo>
                  <a:cubicBezTo>
                    <a:pt x="0" y="0"/>
                    <a:pt x="20" y="17"/>
                    <a:pt x="49" y="0"/>
                  </a:cubicBezTo>
                  <a:cubicBezTo>
                    <a:pt x="49" y="0"/>
                    <a:pt x="22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59" name="Freeform 277">
              <a:extLst>
                <a:ext uri="{FF2B5EF4-FFF2-40B4-BE49-F238E27FC236}">
                  <a16:creationId xmlns:a16="http://schemas.microsoft.com/office/drawing/2014/main" id="{DA6ACBEA-D0FF-4CE0-8C71-CC72612BB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1405"/>
              <a:ext cx="158" cy="68"/>
            </a:xfrm>
            <a:custGeom>
              <a:avLst/>
              <a:gdLst>
                <a:gd name="T0" fmla="*/ 0 w 73"/>
                <a:gd name="T1" fmla="*/ 373 h 29"/>
                <a:gd name="T2" fmla="*/ 740 w 73"/>
                <a:gd name="T3" fmla="*/ 307 h 29"/>
                <a:gd name="T4" fmla="*/ 0 w 73"/>
                <a:gd name="T5" fmla="*/ 37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29">
                  <a:moveTo>
                    <a:pt x="0" y="29"/>
                  </a:moveTo>
                  <a:cubicBezTo>
                    <a:pt x="0" y="29"/>
                    <a:pt x="37" y="0"/>
                    <a:pt x="73" y="24"/>
                  </a:cubicBezTo>
                  <a:cubicBezTo>
                    <a:pt x="73" y="24"/>
                    <a:pt x="46" y="3"/>
                    <a:pt x="0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0" name="Freeform 278">
              <a:extLst>
                <a:ext uri="{FF2B5EF4-FFF2-40B4-BE49-F238E27FC236}">
                  <a16:creationId xmlns:a16="http://schemas.microsoft.com/office/drawing/2014/main" id="{9A5EEF29-2E97-4505-95FD-24D427696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1509"/>
              <a:ext cx="107" cy="52"/>
            </a:xfrm>
            <a:custGeom>
              <a:avLst/>
              <a:gdLst>
                <a:gd name="T0" fmla="*/ 0 w 49"/>
                <a:gd name="T1" fmla="*/ 12 h 22"/>
                <a:gd name="T2" fmla="*/ 511 w 49"/>
                <a:gd name="T3" fmla="*/ 0 h 22"/>
                <a:gd name="T4" fmla="*/ 0 w 49"/>
                <a:gd name="T5" fmla="*/ 12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">
                  <a:moveTo>
                    <a:pt x="0" y="1"/>
                  </a:moveTo>
                  <a:cubicBezTo>
                    <a:pt x="0" y="1"/>
                    <a:pt x="22" y="16"/>
                    <a:pt x="49" y="0"/>
                  </a:cubicBezTo>
                  <a:cubicBezTo>
                    <a:pt x="49" y="0"/>
                    <a:pt x="26" y="2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1" name="Freeform 279">
              <a:extLst>
                <a:ext uri="{FF2B5EF4-FFF2-40B4-BE49-F238E27FC236}">
                  <a16:creationId xmlns:a16="http://schemas.microsoft.com/office/drawing/2014/main" id="{97A6848E-50D5-4CDF-A6DC-EA16F8E3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391"/>
              <a:ext cx="171" cy="56"/>
            </a:xfrm>
            <a:custGeom>
              <a:avLst/>
              <a:gdLst>
                <a:gd name="T0" fmla="*/ 0 w 79"/>
                <a:gd name="T1" fmla="*/ 240 h 24"/>
                <a:gd name="T2" fmla="*/ 801 w 79"/>
                <a:gd name="T3" fmla="*/ 306 h 24"/>
                <a:gd name="T4" fmla="*/ 0 w 79"/>
                <a:gd name="T5" fmla="*/ 24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24">
                  <a:moveTo>
                    <a:pt x="0" y="19"/>
                  </a:moveTo>
                  <a:cubicBezTo>
                    <a:pt x="0" y="19"/>
                    <a:pt x="37" y="0"/>
                    <a:pt x="79" y="24"/>
                  </a:cubicBezTo>
                  <a:cubicBezTo>
                    <a:pt x="79" y="24"/>
                    <a:pt x="41" y="6"/>
                    <a:pt x="0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2" name="Freeform 280">
              <a:extLst>
                <a:ext uri="{FF2B5EF4-FFF2-40B4-BE49-F238E27FC236}">
                  <a16:creationId xmlns:a16="http://schemas.microsoft.com/office/drawing/2014/main" id="{F8AB89CF-7AE8-46D3-BAF3-9926E77AD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1" y="1480"/>
              <a:ext cx="103" cy="35"/>
            </a:xfrm>
            <a:custGeom>
              <a:avLst/>
              <a:gdLst>
                <a:gd name="T0" fmla="*/ 0 w 47"/>
                <a:gd name="T1" fmla="*/ 0 h 15"/>
                <a:gd name="T2" fmla="*/ 495 w 47"/>
                <a:gd name="T3" fmla="*/ 0 h 15"/>
                <a:gd name="T4" fmla="*/ 0 w 47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0" y="0"/>
                    <a:pt x="27" y="10"/>
                    <a:pt x="47" y="0"/>
                  </a:cubicBezTo>
                  <a:cubicBezTo>
                    <a:pt x="47" y="0"/>
                    <a:pt x="24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3" name="Freeform 281">
              <a:extLst>
                <a:ext uri="{FF2B5EF4-FFF2-40B4-BE49-F238E27FC236}">
                  <a16:creationId xmlns:a16="http://schemas.microsoft.com/office/drawing/2014/main" id="{175EA04A-397B-46B3-82C6-2C0A20C0C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1356"/>
              <a:ext cx="222" cy="66"/>
            </a:xfrm>
            <a:custGeom>
              <a:avLst/>
              <a:gdLst>
                <a:gd name="T0" fmla="*/ 0 w 102"/>
                <a:gd name="T1" fmla="*/ 328 h 28"/>
                <a:gd name="T2" fmla="*/ 1051 w 102"/>
                <a:gd name="T3" fmla="*/ 368 h 28"/>
                <a:gd name="T4" fmla="*/ 0 w 102"/>
                <a:gd name="T5" fmla="*/ 328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28">
                  <a:moveTo>
                    <a:pt x="0" y="25"/>
                  </a:moveTo>
                  <a:cubicBezTo>
                    <a:pt x="0" y="25"/>
                    <a:pt x="57" y="0"/>
                    <a:pt x="102" y="28"/>
                  </a:cubicBezTo>
                  <a:cubicBezTo>
                    <a:pt x="102" y="28"/>
                    <a:pt x="64" y="6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4" name="Freeform 282">
              <a:extLst>
                <a:ext uri="{FF2B5EF4-FFF2-40B4-BE49-F238E27FC236}">
                  <a16:creationId xmlns:a16="http://schemas.microsoft.com/office/drawing/2014/main" id="{01287B25-00B6-4D68-A98C-D8C6638AD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516"/>
              <a:ext cx="113" cy="54"/>
            </a:xfrm>
            <a:custGeom>
              <a:avLst/>
              <a:gdLst>
                <a:gd name="T0" fmla="*/ 0 w 52"/>
                <a:gd name="T1" fmla="*/ 49 h 23"/>
                <a:gd name="T2" fmla="*/ 535 w 52"/>
                <a:gd name="T3" fmla="*/ 0 h 23"/>
                <a:gd name="T4" fmla="*/ 0 w 52"/>
                <a:gd name="T5" fmla="*/ 4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3">
                  <a:moveTo>
                    <a:pt x="0" y="4"/>
                  </a:moveTo>
                  <a:cubicBezTo>
                    <a:pt x="0" y="4"/>
                    <a:pt x="24" y="19"/>
                    <a:pt x="52" y="0"/>
                  </a:cubicBezTo>
                  <a:cubicBezTo>
                    <a:pt x="52" y="0"/>
                    <a:pt x="28" y="2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5" name="Freeform 283">
              <a:extLst>
                <a:ext uri="{FF2B5EF4-FFF2-40B4-BE49-F238E27FC236}">
                  <a16:creationId xmlns:a16="http://schemas.microsoft.com/office/drawing/2014/main" id="{FBFDFBA9-0BA9-470F-954F-DDC8949F4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1384"/>
              <a:ext cx="313" cy="65"/>
            </a:xfrm>
            <a:custGeom>
              <a:avLst/>
              <a:gdLst>
                <a:gd name="T0" fmla="*/ 0 w 144"/>
                <a:gd name="T1" fmla="*/ 65 h 28"/>
                <a:gd name="T2" fmla="*/ 700 w 144"/>
                <a:gd name="T3" fmla="*/ 179 h 28"/>
                <a:gd name="T4" fmla="*/ 1478 w 144"/>
                <a:gd name="T5" fmla="*/ 77 h 28"/>
                <a:gd name="T6" fmla="*/ 974 w 144"/>
                <a:gd name="T7" fmla="*/ 302 h 28"/>
                <a:gd name="T8" fmla="*/ 0 w 144"/>
                <a:gd name="T9" fmla="*/ 65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28">
                  <a:moveTo>
                    <a:pt x="0" y="5"/>
                  </a:moveTo>
                  <a:cubicBezTo>
                    <a:pt x="0" y="5"/>
                    <a:pt x="34" y="0"/>
                    <a:pt x="68" y="14"/>
                  </a:cubicBezTo>
                  <a:cubicBezTo>
                    <a:pt x="101" y="28"/>
                    <a:pt x="121" y="19"/>
                    <a:pt x="144" y="6"/>
                  </a:cubicBezTo>
                  <a:cubicBezTo>
                    <a:pt x="144" y="6"/>
                    <a:pt x="123" y="26"/>
                    <a:pt x="95" y="24"/>
                  </a:cubicBezTo>
                  <a:cubicBezTo>
                    <a:pt x="66" y="22"/>
                    <a:pt x="60" y="6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6" name="Freeform 284">
              <a:extLst>
                <a:ext uri="{FF2B5EF4-FFF2-40B4-BE49-F238E27FC236}">
                  <a16:creationId xmlns:a16="http://schemas.microsoft.com/office/drawing/2014/main" id="{B35D6F04-48A7-4AA3-A3B8-C315A626C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" y="1449"/>
              <a:ext cx="183" cy="80"/>
            </a:xfrm>
            <a:custGeom>
              <a:avLst/>
              <a:gdLst>
                <a:gd name="T0" fmla="*/ 0 w 84"/>
                <a:gd name="T1" fmla="*/ 144 h 34"/>
                <a:gd name="T2" fmla="*/ 869 w 84"/>
                <a:gd name="T3" fmla="*/ 0 h 34"/>
                <a:gd name="T4" fmla="*/ 0 w 84"/>
                <a:gd name="T5" fmla="*/ 144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34">
                  <a:moveTo>
                    <a:pt x="0" y="11"/>
                  </a:moveTo>
                  <a:cubicBezTo>
                    <a:pt x="0" y="11"/>
                    <a:pt x="43" y="28"/>
                    <a:pt x="84" y="0"/>
                  </a:cubicBezTo>
                  <a:cubicBezTo>
                    <a:pt x="84" y="0"/>
                    <a:pt x="50" y="34"/>
                    <a:pt x="0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7" name="Freeform 285">
              <a:extLst>
                <a:ext uri="{FF2B5EF4-FFF2-40B4-BE49-F238E27FC236}">
                  <a16:creationId xmlns:a16="http://schemas.microsoft.com/office/drawing/2014/main" id="{05538D41-3301-4A62-892C-8C7073068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094"/>
              <a:ext cx="283" cy="95"/>
            </a:xfrm>
            <a:custGeom>
              <a:avLst/>
              <a:gdLst>
                <a:gd name="T0" fmla="*/ 0 w 130"/>
                <a:gd name="T1" fmla="*/ 74 h 41"/>
                <a:gd name="T2" fmla="*/ 1341 w 130"/>
                <a:gd name="T3" fmla="*/ 0 h 41"/>
                <a:gd name="T4" fmla="*/ 0 w 130"/>
                <a:gd name="T5" fmla="*/ 74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41">
                  <a:moveTo>
                    <a:pt x="0" y="6"/>
                  </a:moveTo>
                  <a:cubicBezTo>
                    <a:pt x="0" y="6"/>
                    <a:pt x="59" y="41"/>
                    <a:pt x="130" y="0"/>
                  </a:cubicBezTo>
                  <a:cubicBezTo>
                    <a:pt x="130" y="0"/>
                    <a:pt x="74" y="33"/>
                    <a:pt x="0" y="6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8" name="Freeform 286">
              <a:extLst>
                <a:ext uri="{FF2B5EF4-FFF2-40B4-BE49-F238E27FC236}">
                  <a16:creationId xmlns:a16="http://schemas.microsoft.com/office/drawing/2014/main" id="{AFE0A3EE-B01B-4B4D-96EB-0898D8363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3096"/>
              <a:ext cx="300" cy="86"/>
            </a:xfrm>
            <a:custGeom>
              <a:avLst/>
              <a:gdLst>
                <a:gd name="T0" fmla="*/ 0 w 138"/>
                <a:gd name="T1" fmla="*/ 37 h 37"/>
                <a:gd name="T2" fmla="*/ 1417 w 138"/>
                <a:gd name="T3" fmla="*/ 0 h 37"/>
                <a:gd name="T4" fmla="*/ 0 w 138"/>
                <a:gd name="T5" fmla="*/ 37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37">
                  <a:moveTo>
                    <a:pt x="0" y="3"/>
                  </a:moveTo>
                  <a:cubicBezTo>
                    <a:pt x="0" y="3"/>
                    <a:pt x="68" y="37"/>
                    <a:pt x="138" y="0"/>
                  </a:cubicBezTo>
                  <a:cubicBezTo>
                    <a:pt x="138" y="0"/>
                    <a:pt x="82" y="29"/>
                    <a:pt x="0" y="3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69" name="Freeform 287">
              <a:extLst>
                <a:ext uri="{FF2B5EF4-FFF2-40B4-BE49-F238E27FC236}">
                  <a16:creationId xmlns:a16="http://schemas.microsoft.com/office/drawing/2014/main" id="{D7252308-F891-48EC-B1AE-9BE7E9545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" y="3089"/>
              <a:ext cx="342" cy="75"/>
            </a:xfrm>
            <a:custGeom>
              <a:avLst/>
              <a:gdLst>
                <a:gd name="T0" fmla="*/ 0 w 157"/>
                <a:gd name="T1" fmla="*/ 49 h 32"/>
                <a:gd name="T2" fmla="*/ 1623 w 157"/>
                <a:gd name="T3" fmla="*/ 0 h 32"/>
                <a:gd name="T4" fmla="*/ 0 w 157"/>
                <a:gd name="T5" fmla="*/ 49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7" h="32">
                  <a:moveTo>
                    <a:pt x="0" y="4"/>
                  </a:moveTo>
                  <a:cubicBezTo>
                    <a:pt x="0" y="4"/>
                    <a:pt x="84" y="32"/>
                    <a:pt x="157" y="0"/>
                  </a:cubicBezTo>
                  <a:cubicBezTo>
                    <a:pt x="157" y="0"/>
                    <a:pt x="95" y="25"/>
                    <a:pt x="0" y="4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0" name="Freeform 288">
              <a:extLst>
                <a:ext uri="{FF2B5EF4-FFF2-40B4-BE49-F238E27FC236}">
                  <a16:creationId xmlns:a16="http://schemas.microsoft.com/office/drawing/2014/main" id="{B4863516-E6D6-4A94-8ACD-3604F3AE9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1" y="3075"/>
              <a:ext cx="200" cy="44"/>
            </a:xfrm>
            <a:custGeom>
              <a:avLst/>
              <a:gdLst>
                <a:gd name="T0" fmla="*/ 0 w 92"/>
                <a:gd name="T1" fmla="*/ 74 h 19"/>
                <a:gd name="T2" fmla="*/ 946 w 92"/>
                <a:gd name="T3" fmla="*/ 0 h 19"/>
                <a:gd name="T4" fmla="*/ 0 w 92"/>
                <a:gd name="T5" fmla="*/ 7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19">
                  <a:moveTo>
                    <a:pt x="0" y="6"/>
                  </a:moveTo>
                  <a:cubicBezTo>
                    <a:pt x="0" y="6"/>
                    <a:pt x="54" y="19"/>
                    <a:pt x="92" y="0"/>
                  </a:cubicBezTo>
                  <a:cubicBezTo>
                    <a:pt x="92" y="0"/>
                    <a:pt x="57" y="16"/>
                    <a:pt x="0" y="6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1" name="Freeform 289">
              <a:extLst>
                <a:ext uri="{FF2B5EF4-FFF2-40B4-BE49-F238E27FC236}">
                  <a16:creationId xmlns:a16="http://schemas.microsoft.com/office/drawing/2014/main" id="{A5801BD2-6D26-4ACD-A9C7-AA394A089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3068"/>
              <a:ext cx="374" cy="135"/>
            </a:xfrm>
            <a:custGeom>
              <a:avLst/>
              <a:gdLst>
                <a:gd name="T0" fmla="*/ 0 w 172"/>
                <a:gd name="T1" fmla="*/ 189 h 58"/>
                <a:gd name="T2" fmla="*/ 1768 w 172"/>
                <a:gd name="T3" fmla="*/ 0 h 58"/>
                <a:gd name="T4" fmla="*/ 0 w 172"/>
                <a:gd name="T5" fmla="*/ 189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2" h="58">
                  <a:moveTo>
                    <a:pt x="0" y="15"/>
                  </a:moveTo>
                  <a:cubicBezTo>
                    <a:pt x="0" y="15"/>
                    <a:pt x="93" y="58"/>
                    <a:pt x="172" y="0"/>
                  </a:cubicBezTo>
                  <a:cubicBezTo>
                    <a:pt x="172" y="0"/>
                    <a:pt x="101" y="49"/>
                    <a:pt x="0" y="15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2" name="Freeform 290">
              <a:extLst>
                <a:ext uri="{FF2B5EF4-FFF2-40B4-BE49-F238E27FC236}">
                  <a16:creationId xmlns:a16="http://schemas.microsoft.com/office/drawing/2014/main" id="{A7CD0D37-86A8-41EE-8B7C-D9CF23DC5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3101"/>
              <a:ext cx="227" cy="46"/>
            </a:xfrm>
            <a:custGeom>
              <a:avLst/>
              <a:gdLst>
                <a:gd name="T0" fmla="*/ 1080 w 104"/>
                <a:gd name="T1" fmla="*/ 122 h 20"/>
                <a:gd name="T2" fmla="*/ 0 w 104"/>
                <a:gd name="T3" fmla="*/ 0 h 20"/>
                <a:gd name="T4" fmla="*/ 1080 w 104"/>
                <a:gd name="T5" fmla="*/ 122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20">
                  <a:moveTo>
                    <a:pt x="104" y="10"/>
                  </a:moveTo>
                  <a:cubicBezTo>
                    <a:pt x="104" y="10"/>
                    <a:pt x="37" y="20"/>
                    <a:pt x="0" y="0"/>
                  </a:cubicBezTo>
                  <a:cubicBezTo>
                    <a:pt x="0" y="0"/>
                    <a:pt x="24" y="10"/>
                    <a:pt x="104" y="10"/>
                  </a:cubicBezTo>
                  <a:close/>
                </a:path>
              </a:pathLst>
            </a:custGeom>
            <a:solidFill>
              <a:srgbClr val="E2B1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3" name="Freeform 291">
              <a:extLst>
                <a:ext uri="{FF2B5EF4-FFF2-40B4-BE49-F238E27FC236}">
                  <a16:creationId xmlns:a16="http://schemas.microsoft.com/office/drawing/2014/main" id="{F7EB2E89-7E9F-49CE-9E92-6D357B595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517"/>
              <a:ext cx="339" cy="192"/>
            </a:xfrm>
            <a:custGeom>
              <a:avLst/>
              <a:gdLst>
                <a:gd name="T0" fmla="*/ 52 w 156"/>
                <a:gd name="T1" fmla="*/ 0 h 83"/>
                <a:gd name="T2" fmla="*/ 246 w 156"/>
                <a:gd name="T3" fmla="*/ 567 h 83"/>
                <a:gd name="T4" fmla="*/ 689 w 156"/>
                <a:gd name="T5" fmla="*/ 941 h 83"/>
                <a:gd name="T6" fmla="*/ 1539 w 156"/>
                <a:gd name="T7" fmla="*/ 604 h 83"/>
                <a:gd name="T8" fmla="*/ 1384 w 156"/>
                <a:gd name="T9" fmla="*/ 433 h 83"/>
                <a:gd name="T10" fmla="*/ 882 w 156"/>
                <a:gd name="T11" fmla="*/ 595 h 83"/>
                <a:gd name="T12" fmla="*/ 306 w 156"/>
                <a:gd name="T13" fmla="*/ 245 h 83"/>
                <a:gd name="T14" fmla="*/ 80 w 156"/>
                <a:gd name="T15" fmla="*/ 86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6" h="83">
                  <a:moveTo>
                    <a:pt x="5" y="0"/>
                  </a:moveTo>
                  <a:cubicBezTo>
                    <a:pt x="0" y="13"/>
                    <a:pt x="17" y="36"/>
                    <a:pt x="24" y="46"/>
                  </a:cubicBezTo>
                  <a:cubicBezTo>
                    <a:pt x="35" y="59"/>
                    <a:pt x="49" y="73"/>
                    <a:pt x="67" y="76"/>
                  </a:cubicBezTo>
                  <a:cubicBezTo>
                    <a:pt x="94" y="83"/>
                    <a:pt x="138" y="81"/>
                    <a:pt x="150" y="49"/>
                  </a:cubicBezTo>
                  <a:cubicBezTo>
                    <a:pt x="156" y="31"/>
                    <a:pt x="149" y="26"/>
                    <a:pt x="135" y="35"/>
                  </a:cubicBezTo>
                  <a:cubicBezTo>
                    <a:pt x="120" y="45"/>
                    <a:pt x="105" y="50"/>
                    <a:pt x="86" y="48"/>
                  </a:cubicBezTo>
                  <a:cubicBezTo>
                    <a:pt x="62" y="46"/>
                    <a:pt x="50" y="33"/>
                    <a:pt x="30" y="20"/>
                  </a:cubicBezTo>
                  <a:cubicBezTo>
                    <a:pt x="23" y="16"/>
                    <a:pt x="13" y="13"/>
                    <a:pt x="8" y="7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4" name="Freeform 292">
              <a:extLst>
                <a:ext uri="{FF2B5EF4-FFF2-40B4-BE49-F238E27FC236}">
                  <a16:creationId xmlns:a16="http://schemas.microsoft.com/office/drawing/2014/main" id="{F0E84DE7-F9DB-4CF3-8D8B-511B37D3C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577"/>
              <a:ext cx="437" cy="255"/>
            </a:xfrm>
            <a:custGeom>
              <a:avLst/>
              <a:gdLst>
                <a:gd name="T0" fmla="*/ 20 w 201"/>
                <a:gd name="T1" fmla="*/ 65 h 110"/>
                <a:gd name="T2" fmla="*/ 524 w 201"/>
                <a:gd name="T3" fmla="*/ 1145 h 110"/>
                <a:gd name="T4" fmla="*/ 1200 w 201"/>
                <a:gd name="T5" fmla="*/ 1124 h 110"/>
                <a:gd name="T6" fmla="*/ 1735 w 201"/>
                <a:gd name="T7" fmla="*/ 946 h 110"/>
                <a:gd name="T8" fmla="*/ 1961 w 201"/>
                <a:gd name="T9" fmla="*/ 651 h 110"/>
                <a:gd name="T10" fmla="*/ 2024 w 201"/>
                <a:gd name="T11" fmla="*/ 199 h 110"/>
                <a:gd name="T12" fmla="*/ 1698 w 201"/>
                <a:gd name="T13" fmla="*/ 415 h 110"/>
                <a:gd name="T14" fmla="*/ 1131 w 201"/>
                <a:gd name="T15" fmla="*/ 909 h 110"/>
                <a:gd name="T16" fmla="*/ 804 w 201"/>
                <a:gd name="T17" fmla="*/ 888 h 110"/>
                <a:gd name="T18" fmla="*/ 270 w 201"/>
                <a:gd name="T19" fmla="*/ 559 h 110"/>
                <a:gd name="T20" fmla="*/ 0 w 201"/>
                <a:gd name="T21" fmla="*/ 74 h 1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1" h="110">
                  <a:moveTo>
                    <a:pt x="2" y="5"/>
                  </a:moveTo>
                  <a:cubicBezTo>
                    <a:pt x="1" y="34"/>
                    <a:pt x="28" y="75"/>
                    <a:pt x="51" y="92"/>
                  </a:cubicBezTo>
                  <a:cubicBezTo>
                    <a:pt x="75" y="110"/>
                    <a:pt x="92" y="100"/>
                    <a:pt x="117" y="90"/>
                  </a:cubicBezTo>
                  <a:cubicBezTo>
                    <a:pt x="134" y="84"/>
                    <a:pt x="153" y="83"/>
                    <a:pt x="169" y="76"/>
                  </a:cubicBezTo>
                  <a:cubicBezTo>
                    <a:pt x="182" y="71"/>
                    <a:pt x="186" y="65"/>
                    <a:pt x="191" y="52"/>
                  </a:cubicBezTo>
                  <a:cubicBezTo>
                    <a:pt x="193" y="45"/>
                    <a:pt x="201" y="23"/>
                    <a:pt x="197" y="16"/>
                  </a:cubicBezTo>
                  <a:cubicBezTo>
                    <a:pt x="189" y="0"/>
                    <a:pt x="172" y="26"/>
                    <a:pt x="165" y="33"/>
                  </a:cubicBezTo>
                  <a:cubicBezTo>
                    <a:pt x="151" y="50"/>
                    <a:pt x="132" y="66"/>
                    <a:pt x="110" y="73"/>
                  </a:cubicBezTo>
                  <a:cubicBezTo>
                    <a:pt x="99" y="77"/>
                    <a:pt x="90" y="76"/>
                    <a:pt x="78" y="71"/>
                  </a:cubicBezTo>
                  <a:cubicBezTo>
                    <a:pt x="62" y="65"/>
                    <a:pt x="40" y="57"/>
                    <a:pt x="26" y="45"/>
                  </a:cubicBezTo>
                  <a:cubicBezTo>
                    <a:pt x="16" y="36"/>
                    <a:pt x="1" y="20"/>
                    <a:pt x="0" y="6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5" name="Freeform 293">
              <a:extLst>
                <a:ext uri="{FF2B5EF4-FFF2-40B4-BE49-F238E27FC236}">
                  <a16:creationId xmlns:a16="http://schemas.microsoft.com/office/drawing/2014/main" id="{8CE687D7-615C-40EF-A77C-6624A5E9F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546"/>
              <a:ext cx="240" cy="121"/>
            </a:xfrm>
            <a:custGeom>
              <a:avLst/>
              <a:gdLst>
                <a:gd name="T0" fmla="*/ 0 w 110"/>
                <a:gd name="T1" fmla="*/ 37 h 52"/>
                <a:gd name="T2" fmla="*/ 209 w 110"/>
                <a:gd name="T3" fmla="*/ 437 h 52"/>
                <a:gd name="T4" fmla="*/ 665 w 110"/>
                <a:gd name="T5" fmla="*/ 628 h 52"/>
                <a:gd name="T6" fmla="*/ 914 w 110"/>
                <a:gd name="T7" fmla="*/ 49 h 52"/>
                <a:gd name="T8" fmla="*/ 375 w 110"/>
                <a:gd name="T9" fmla="*/ 228 h 52"/>
                <a:gd name="T10" fmla="*/ 20 w 110"/>
                <a:gd name="T11" fmla="*/ 28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0" h="52">
                  <a:moveTo>
                    <a:pt x="0" y="3"/>
                  </a:moveTo>
                  <a:cubicBezTo>
                    <a:pt x="8" y="14"/>
                    <a:pt x="10" y="27"/>
                    <a:pt x="20" y="35"/>
                  </a:cubicBezTo>
                  <a:cubicBezTo>
                    <a:pt x="30" y="43"/>
                    <a:pt x="52" y="52"/>
                    <a:pt x="64" y="50"/>
                  </a:cubicBezTo>
                  <a:cubicBezTo>
                    <a:pt x="78" y="48"/>
                    <a:pt x="110" y="15"/>
                    <a:pt x="88" y="4"/>
                  </a:cubicBezTo>
                  <a:cubicBezTo>
                    <a:pt x="72" y="21"/>
                    <a:pt x="56" y="34"/>
                    <a:pt x="36" y="18"/>
                  </a:cubicBezTo>
                  <a:cubicBezTo>
                    <a:pt x="25" y="10"/>
                    <a:pt x="17" y="0"/>
                    <a:pt x="2" y="2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6" name="Freeform 294">
              <a:extLst>
                <a:ext uri="{FF2B5EF4-FFF2-40B4-BE49-F238E27FC236}">
                  <a16:creationId xmlns:a16="http://schemas.microsoft.com/office/drawing/2014/main" id="{2960F053-0312-4429-88B8-5FAFED7EC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553"/>
              <a:ext cx="379" cy="205"/>
            </a:xfrm>
            <a:custGeom>
              <a:avLst/>
              <a:gdLst>
                <a:gd name="T0" fmla="*/ 52 w 174"/>
                <a:gd name="T1" fmla="*/ 49 h 88"/>
                <a:gd name="T2" fmla="*/ 464 w 174"/>
                <a:gd name="T3" fmla="*/ 950 h 88"/>
                <a:gd name="T4" fmla="*/ 1063 w 174"/>
                <a:gd name="T5" fmla="*/ 1048 h 88"/>
                <a:gd name="T6" fmla="*/ 1788 w 174"/>
                <a:gd name="T7" fmla="*/ 294 h 88"/>
                <a:gd name="T8" fmla="*/ 1736 w 174"/>
                <a:gd name="T9" fmla="*/ 28 h 88"/>
                <a:gd name="T10" fmla="*/ 1590 w 174"/>
                <a:gd name="T11" fmla="*/ 200 h 88"/>
                <a:gd name="T12" fmla="*/ 788 w 174"/>
                <a:gd name="T13" fmla="*/ 608 h 88"/>
                <a:gd name="T14" fmla="*/ 331 w 174"/>
                <a:gd name="T15" fmla="*/ 391 h 88"/>
                <a:gd name="T16" fmla="*/ 44 w 174"/>
                <a:gd name="T17" fmla="*/ 126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4" h="88">
                  <a:moveTo>
                    <a:pt x="5" y="4"/>
                  </a:moveTo>
                  <a:cubicBezTo>
                    <a:pt x="0" y="28"/>
                    <a:pt x="26" y="63"/>
                    <a:pt x="45" y="75"/>
                  </a:cubicBezTo>
                  <a:cubicBezTo>
                    <a:pt x="61" y="85"/>
                    <a:pt x="84" y="88"/>
                    <a:pt x="103" y="83"/>
                  </a:cubicBezTo>
                  <a:cubicBezTo>
                    <a:pt x="135" y="76"/>
                    <a:pt x="172" y="61"/>
                    <a:pt x="173" y="23"/>
                  </a:cubicBezTo>
                  <a:cubicBezTo>
                    <a:pt x="174" y="18"/>
                    <a:pt x="174" y="3"/>
                    <a:pt x="168" y="2"/>
                  </a:cubicBezTo>
                  <a:cubicBezTo>
                    <a:pt x="162" y="0"/>
                    <a:pt x="157" y="12"/>
                    <a:pt x="154" y="16"/>
                  </a:cubicBezTo>
                  <a:cubicBezTo>
                    <a:pt x="133" y="42"/>
                    <a:pt x="107" y="47"/>
                    <a:pt x="76" y="48"/>
                  </a:cubicBezTo>
                  <a:cubicBezTo>
                    <a:pt x="56" y="49"/>
                    <a:pt x="47" y="42"/>
                    <a:pt x="32" y="31"/>
                  </a:cubicBezTo>
                  <a:cubicBezTo>
                    <a:pt x="25" y="26"/>
                    <a:pt x="12" y="9"/>
                    <a:pt x="4" y="10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7" name="Freeform 295">
              <a:extLst>
                <a:ext uri="{FF2B5EF4-FFF2-40B4-BE49-F238E27FC236}">
                  <a16:creationId xmlns:a16="http://schemas.microsoft.com/office/drawing/2014/main" id="{9DBB46FC-E8A7-4531-8858-DE062AF78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385"/>
              <a:ext cx="444" cy="289"/>
            </a:xfrm>
            <a:custGeom>
              <a:avLst/>
              <a:gdLst>
                <a:gd name="T0" fmla="*/ 0 w 204"/>
                <a:gd name="T1" fmla="*/ 0 h 125"/>
                <a:gd name="T2" fmla="*/ 9 w 204"/>
                <a:gd name="T3" fmla="*/ 620 h 125"/>
                <a:gd name="T4" fmla="*/ 113 w 204"/>
                <a:gd name="T5" fmla="*/ 1161 h 125"/>
                <a:gd name="T6" fmla="*/ 781 w 204"/>
                <a:gd name="T7" fmla="*/ 1519 h 125"/>
                <a:gd name="T8" fmla="*/ 1682 w 204"/>
                <a:gd name="T9" fmla="*/ 1336 h 125"/>
                <a:gd name="T10" fmla="*/ 1970 w 204"/>
                <a:gd name="T11" fmla="*/ 358 h 125"/>
                <a:gd name="T12" fmla="*/ 1815 w 204"/>
                <a:gd name="T13" fmla="*/ 640 h 125"/>
                <a:gd name="T14" fmla="*/ 1473 w 204"/>
                <a:gd name="T15" fmla="*/ 925 h 125"/>
                <a:gd name="T16" fmla="*/ 640 w 204"/>
                <a:gd name="T17" fmla="*/ 1027 h 125"/>
                <a:gd name="T18" fmla="*/ 194 w 204"/>
                <a:gd name="T19" fmla="*/ 791 h 125"/>
                <a:gd name="T20" fmla="*/ 81 w 204"/>
                <a:gd name="T21" fmla="*/ 0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4" h="125">
                  <a:moveTo>
                    <a:pt x="0" y="0"/>
                  </a:moveTo>
                  <a:cubicBezTo>
                    <a:pt x="5" y="14"/>
                    <a:pt x="0" y="34"/>
                    <a:pt x="1" y="50"/>
                  </a:cubicBezTo>
                  <a:cubicBezTo>
                    <a:pt x="1" y="65"/>
                    <a:pt x="3" y="81"/>
                    <a:pt x="11" y="94"/>
                  </a:cubicBezTo>
                  <a:cubicBezTo>
                    <a:pt x="25" y="121"/>
                    <a:pt x="47" y="125"/>
                    <a:pt x="76" y="123"/>
                  </a:cubicBezTo>
                  <a:cubicBezTo>
                    <a:pt x="108" y="120"/>
                    <a:pt x="133" y="117"/>
                    <a:pt x="163" y="108"/>
                  </a:cubicBezTo>
                  <a:cubicBezTo>
                    <a:pt x="193" y="98"/>
                    <a:pt x="204" y="57"/>
                    <a:pt x="191" y="29"/>
                  </a:cubicBezTo>
                  <a:cubicBezTo>
                    <a:pt x="184" y="34"/>
                    <a:pt x="182" y="45"/>
                    <a:pt x="176" y="52"/>
                  </a:cubicBezTo>
                  <a:cubicBezTo>
                    <a:pt x="168" y="63"/>
                    <a:pt x="156" y="69"/>
                    <a:pt x="143" y="75"/>
                  </a:cubicBezTo>
                  <a:cubicBezTo>
                    <a:pt x="116" y="86"/>
                    <a:pt x="92" y="85"/>
                    <a:pt x="62" y="83"/>
                  </a:cubicBezTo>
                  <a:cubicBezTo>
                    <a:pt x="46" y="81"/>
                    <a:pt x="28" y="80"/>
                    <a:pt x="19" y="64"/>
                  </a:cubicBezTo>
                  <a:cubicBezTo>
                    <a:pt x="10" y="47"/>
                    <a:pt x="8" y="18"/>
                    <a:pt x="8" y="0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8" name="Freeform 296">
              <a:extLst>
                <a:ext uri="{FF2B5EF4-FFF2-40B4-BE49-F238E27FC236}">
                  <a16:creationId xmlns:a16="http://schemas.microsoft.com/office/drawing/2014/main" id="{3FD0EB58-B02E-4690-9776-081053374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371"/>
              <a:ext cx="243" cy="268"/>
            </a:xfrm>
            <a:custGeom>
              <a:avLst/>
              <a:gdLst>
                <a:gd name="T0" fmla="*/ 0 w 112"/>
                <a:gd name="T1" fmla="*/ 1222 h 116"/>
                <a:gd name="T2" fmla="*/ 438 w 112"/>
                <a:gd name="T3" fmla="*/ 1405 h 116"/>
                <a:gd name="T4" fmla="*/ 837 w 112"/>
                <a:gd name="T5" fmla="*/ 1157 h 116"/>
                <a:gd name="T6" fmla="*/ 1039 w 112"/>
                <a:gd name="T7" fmla="*/ 0 h 116"/>
                <a:gd name="T8" fmla="*/ 837 w 112"/>
                <a:gd name="T9" fmla="*/ 566 h 116"/>
                <a:gd name="T10" fmla="*/ 603 w 112"/>
                <a:gd name="T11" fmla="*/ 1010 h 116"/>
                <a:gd name="T12" fmla="*/ 80 w 112"/>
                <a:gd name="T13" fmla="*/ 1197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2" h="116">
                  <a:moveTo>
                    <a:pt x="0" y="99"/>
                  </a:moveTo>
                  <a:cubicBezTo>
                    <a:pt x="15" y="106"/>
                    <a:pt x="25" y="116"/>
                    <a:pt x="43" y="114"/>
                  </a:cubicBezTo>
                  <a:cubicBezTo>
                    <a:pt x="54" y="112"/>
                    <a:pt x="74" y="103"/>
                    <a:pt x="82" y="94"/>
                  </a:cubicBezTo>
                  <a:cubicBezTo>
                    <a:pt x="101" y="75"/>
                    <a:pt x="112" y="26"/>
                    <a:pt x="102" y="0"/>
                  </a:cubicBezTo>
                  <a:cubicBezTo>
                    <a:pt x="88" y="6"/>
                    <a:pt x="86" y="33"/>
                    <a:pt x="82" y="46"/>
                  </a:cubicBezTo>
                  <a:cubicBezTo>
                    <a:pt x="77" y="62"/>
                    <a:pt x="72" y="72"/>
                    <a:pt x="59" y="82"/>
                  </a:cubicBezTo>
                  <a:cubicBezTo>
                    <a:pt x="42" y="95"/>
                    <a:pt x="24" y="89"/>
                    <a:pt x="8" y="97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79" name="Freeform 297">
              <a:extLst>
                <a:ext uri="{FF2B5EF4-FFF2-40B4-BE49-F238E27FC236}">
                  <a16:creationId xmlns:a16="http://schemas.microsoft.com/office/drawing/2014/main" id="{CD331D06-1715-4D00-B7D2-88F44EA42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2431"/>
              <a:ext cx="492" cy="345"/>
            </a:xfrm>
            <a:custGeom>
              <a:avLst/>
              <a:gdLst>
                <a:gd name="T0" fmla="*/ 81 w 226"/>
                <a:gd name="T1" fmla="*/ 0 h 149"/>
                <a:gd name="T2" fmla="*/ 464 w 226"/>
                <a:gd name="T3" fmla="*/ 1093 h 149"/>
                <a:gd name="T4" fmla="*/ 1361 w 226"/>
                <a:gd name="T5" fmla="*/ 1586 h 149"/>
                <a:gd name="T6" fmla="*/ 2332 w 226"/>
                <a:gd name="T7" fmla="*/ 1491 h 149"/>
                <a:gd name="T8" fmla="*/ 1639 w 226"/>
                <a:gd name="T9" fmla="*/ 1500 h 149"/>
                <a:gd name="T10" fmla="*/ 773 w 226"/>
                <a:gd name="T11" fmla="*/ 1132 h 149"/>
                <a:gd name="T12" fmla="*/ 113 w 226"/>
                <a:gd name="T13" fmla="*/ 49 h 1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6" h="149">
                  <a:moveTo>
                    <a:pt x="8" y="0"/>
                  </a:moveTo>
                  <a:cubicBezTo>
                    <a:pt x="8" y="37"/>
                    <a:pt x="18" y="63"/>
                    <a:pt x="45" y="88"/>
                  </a:cubicBezTo>
                  <a:cubicBezTo>
                    <a:pt x="71" y="111"/>
                    <a:pt x="100" y="119"/>
                    <a:pt x="132" y="128"/>
                  </a:cubicBezTo>
                  <a:cubicBezTo>
                    <a:pt x="162" y="137"/>
                    <a:pt x="204" y="149"/>
                    <a:pt x="226" y="120"/>
                  </a:cubicBezTo>
                  <a:cubicBezTo>
                    <a:pt x="203" y="120"/>
                    <a:pt x="182" y="126"/>
                    <a:pt x="159" y="121"/>
                  </a:cubicBezTo>
                  <a:cubicBezTo>
                    <a:pt x="131" y="116"/>
                    <a:pt x="100" y="105"/>
                    <a:pt x="75" y="91"/>
                  </a:cubicBezTo>
                  <a:cubicBezTo>
                    <a:pt x="53" y="78"/>
                    <a:pt x="0" y="33"/>
                    <a:pt x="11" y="4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0" name="Freeform 298">
              <a:extLst>
                <a:ext uri="{FF2B5EF4-FFF2-40B4-BE49-F238E27FC236}">
                  <a16:creationId xmlns:a16="http://schemas.microsoft.com/office/drawing/2014/main" id="{70BA8922-3508-48C0-8768-9D41EA1E4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546"/>
              <a:ext cx="348" cy="221"/>
            </a:xfrm>
            <a:custGeom>
              <a:avLst/>
              <a:gdLst>
                <a:gd name="T0" fmla="*/ 237 w 160"/>
                <a:gd name="T1" fmla="*/ 179 h 95"/>
                <a:gd name="T2" fmla="*/ 9 w 160"/>
                <a:gd name="T3" fmla="*/ 437 h 95"/>
                <a:gd name="T4" fmla="*/ 133 w 160"/>
                <a:gd name="T5" fmla="*/ 616 h 95"/>
                <a:gd name="T6" fmla="*/ 866 w 160"/>
                <a:gd name="T7" fmla="*/ 942 h 95"/>
                <a:gd name="T8" fmla="*/ 1244 w 160"/>
                <a:gd name="T9" fmla="*/ 1072 h 95"/>
                <a:gd name="T10" fmla="*/ 1522 w 160"/>
                <a:gd name="T11" fmla="*/ 1168 h 95"/>
                <a:gd name="T12" fmla="*/ 1594 w 160"/>
                <a:gd name="T13" fmla="*/ 817 h 95"/>
                <a:gd name="T14" fmla="*/ 1409 w 160"/>
                <a:gd name="T15" fmla="*/ 0 h 95"/>
                <a:gd name="T16" fmla="*/ 742 w 160"/>
                <a:gd name="T17" fmla="*/ 568 h 95"/>
                <a:gd name="T18" fmla="*/ 246 w 160"/>
                <a:gd name="T19" fmla="*/ 514 h 95"/>
                <a:gd name="T20" fmla="*/ 254 w 160"/>
                <a:gd name="T21" fmla="*/ 163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" h="95">
                  <a:moveTo>
                    <a:pt x="23" y="14"/>
                  </a:moveTo>
                  <a:cubicBezTo>
                    <a:pt x="12" y="20"/>
                    <a:pt x="0" y="22"/>
                    <a:pt x="1" y="35"/>
                  </a:cubicBezTo>
                  <a:cubicBezTo>
                    <a:pt x="1" y="47"/>
                    <a:pt x="5" y="42"/>
                    <a:pt x="13" y="49"/>
                  </a:cubicBezTo>
                  <a:cubicBezTo>
                    <a:pt x="34" y="68"/>
                    <a:pt x="57" y="69"/>
                    <a:pt x="84" y="75"/>
                  </a:cubicBezTo>
                  <a:cubicBezTo>
                    <a:pt x="97" y="78"/>
                    <a:pt x="109" y="81"/>
                    <a:pt x="121" y="85"/>
                  </a:cubicBezTo>
                  <a:cubicBezTo>
                    <a:pt x="128" y="87"/>
                    <a:pt x="141" y="95"/>
                    <a:pt x="148" y="93"/>
                  </a:cubicBezTo>
                  <a:cubicBezTo>
                    <a:pt x="160" y="90"/>
                    <a:pt x="158" y="75"/>
                    <a:pt x="155" y="65"/>
                  </a:cubicBezTo>
                  <a:cubicBezTo>
                    <a:pt x="151" y="47"/>
                    <a:pt x="147" y="15"/>
                    <a:pt x="137" y="0"/>
                  </a:cubicBezTo>
                  <a:cubicBezTo>
                    <a:pt x="126" y="40"/>
                    <a:pt x="114" y="56"/>
                    <a:pt x="72" y="45"/>
                  </a:cubicBezTo>
                  <a:cubicBezTo>
                    <a:pt x="53" y="40"/>
                    <a:pt x="40" y="55"/>
                    <a:pt x="24" y="41"/>
                  </a:cubicBezTo>
                  <a:cubicBezTo>
                    <a:pt x="10" y="29"/>
                    <a:pt x="13" y="27"/>
                    <a:pt x="25" y="13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1" name="Freeform 299">
              <a:extLst>
                <a:ext uri="{FF2B5EF4-FFF2-40B4-BE49-F238E27FC236}">
                  <a16:creationId xmlns:a16="http://schemas.microsoft.com/office/drawing/2014/main" id="{8D31766C-588E-41A3-BC4B-569D15F3D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" y="2600"/>
              <a:ext cx="115" cy="195"/>
            </a:xfrm>
            <a:custGeom>
              <a:avLst/>
              <a:gdLst>
                <a:gd name="T0" fmla="*/ 0 w 53"/>
                <a:gd name="T1" fmla="*/ 0 h 84"/>
                <a:gd name="T2" fmla="*/ 378 w 53"/>
                <a:gd name="T3" fmla="*/ 966 h 84"/>
                <a:gd name="T4" fmla="*/ 438 w 53"/>
                <a:gd name="T5" fmla="*/ 114 h 84"/>
                <a:gd name="T6" fmla="*/ 245 w 53"/>
                <a:gd name="T7" fmla="*/ 539 h 84"/>
                <a:gd name="T8" fmla="*/ 80 w 53"/>
                <a:gd name="T9" fmla="*/ 86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" h="84">
                  <a:moveTo>
                    <a:pt x="0" y="0"/>
                  </a:moveTo>
                  <a:cubicBezTo>
                    <a:pt x="4" y="16"/>
                    <a:pt x="4" y="84"/>
                    <a:pt x="37" y="77"/>
                  </a:cubicBezTo>
                  <a:cubicBezTo>
                    <a:pt x="53" y="73"/>
                    <a:pt x="42" y="23"/>
                    <a:pt x="43" y="9"/>
                  </a:cubicBezTo>
                  <a:cubicBezTo>
                    <a:pt x="38" y="17"/>
                    <a:pt x="35" y="43"/>
                    <a:pt x="24" y="43"/>
                  </a:cubicBezTo>
                  <a:cubicBezTo>
                    <a:pt x="9" y="44"/>
                    <a:pt x="8" y="14"/>
                    <a:pt x="8" y="7"/>
                  </a:cubicBezTo>
                </a:path>
              </a:pathLst>
            </a:custGeom>
            <a:solidFill>
              <a:srgbClr val="FA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2" name="Freeform 300">
              <a:extLst>
                <a:ext uri="{FF2B5EF4-FFF2-40B4-BE49-F238E27FC236}">
                  <a16:creationId xmlns:a16="http://schemas.microsoft.com/office/drawing/2014/main" id="{A475F2BB-0623-4BC0-B55D-9F5F45C9F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1509"/>
              <a:ext cx="830" cy="326"/>
            </a:xfrm>
            <a:custGeom>
              <a:avLst/>
              <a:gdLst>
                <a:gd name="T0" fmla="*/ 3815 w 382"/>
                <a:gd name="T1" fmla="*/ 342 h 140"/>
                <a:gd name="T2" fmla="*/ 3261 w 382"/>
                <a:gd name="T3" fmla="*/ 554 h 140"/>
                <a:gd name="T4" fmla="*/ 1784 w 382"/>
                <a:gd name="T5" fmla="*/ 0 h 140"/>
                <a:gd name="T6" fmla="*/ 367 w 382"/>
                <a:gd name="T7" fmla="*/ 417 h 140"/>
                <a:gd name="T8" fmla="*/ 193 w 382"/>
                <a:gd name="T9" fmla="*/ 391 h 140"/>
                <a:gd name="T10" fmla="*/ 0 w 382"/>
                <a:gd name="T11" fmla="*/ 1062 h 140"/>
                <a:gd name="T12" fmla="*/ 61 w 382"/>
                <a:gd name="T13" fmla="*/ 1150 h 140"/>
                <a:gd name="T14" fmla="*/ 289 w 382"/>
                <a:gd name="T15" fmla="*/ 1502 h 140"/>
                <a:gd name="T16" fmla="*/ 676 w 382"/>
                <a:gd name="T17" fmla="*/ 771 h 140"/>
                <a:gd name="T18" fmla="*/ 1775 w 382"/>
                <a:gd name="T19" fmla="*/ 65 h 140"/>
                <a:gd name="T20" fmla="*/ 3044 w 382"/>
                <a:gd name="T21" fmla="*/ 1036 h 140"/>
                <a:gd name="T22" fmla="*/ 3168 w 382"/>
                <a:gd name="T23" fmla="*/ 1653 h 140"/>
                <a:gd name="T24" fmla="*/ 3559 w 382"/>
                <a:gd name="T25" fmla="*/ 1122 h 140"/>
                <a:gd name="T26" fmla="*/ 3639 w 382"/>
                <a:gd name="T27" fmla="*/ 971 h 140"/>
                <a:gd name="T28" fmla="*/ 3918 w 382"/>
                <a:gd name="T29" fmla="*/ 722 h 140"/>
                <a:gd name="T30" fmla="*/ 3815 w 382"/>
                <a:gd name="T31" fmla="*/ 342 h 14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2" h="140">
                  <a:moveTo>
                    <a:pt x="372" y="27"/>
                  </a:moveTo>
                  <a:cubicBezTo>
                    <a:pt x="351" y="36"/>
                    <a:pt x="336" y="44"/>
                    <a:pt x="318" y="44"/>
                  </a:cubicBezTo>
                  <a:cubicBezTo>
                    <a:pt x="279" y="44"/>
                    <a:pt x="236" y="0"/>
                    <a:pt x="174" y="0"/>
                  </a:cubicBezTo>
                  <a:cubicBezTo>
                    <a:pt x="113" y="0"/>
                    <a:pt x="68" y="33"/>
                    <a:pt x="36" y="33"/>
                  </a:cubicBezTo>
                  <a:cubicBezTo>
                    <a:pt x="30" y="33"/>
                    <a:pt x="25" y="32"/>
                    <a:pt x="19" y="31"/>
                  </a:cubicBezTo>
                  <a:cubicBezTo>
                    <a:pt x="10" y="49"/>
                    <a:pt x="22" y="71"/>
                    <a:pt x="0" y="84"/>
                  </a:cubicBezTo>
                  <a:cubicBezTo>
                    <a:pt x="2" y="86"/>
                    <a:pt x="4" y="89"/>
                    <a:pt x="6" y="91"/>
                  </a:cubicBezTo>
                  <a:cubicBezTo>
                    <a:pt x="12" y="101"/>
                    <a:pt x="15" y="121"/>
                    <a:pt x="28" y="119"/>
                  </a:cubicBezTo>
                  <a:cubicBezTo>
                    <a:pt x="51" y="116"/>
                    <a:pt x="51" y="80"/>
                    <a:pt x="66" y="61"/>
                  </a:cubicBezTo>
                  <a:cubicBezTo>
                    <a:pt x="103" y="13"/>
                    <a:pt x="133" y="5"/>
                    <a:pt x="173" y="5"/>
                  </a:cubicBezTo>
                  <a:cubicBezTo>
                    <a:pt x="254" y="6"/>
                    <a:pt x="278" y="57"/>
                    <a:pt x="297" y="82"/>
                  </a:cubicBezTo>
                  <a:cubicBezTo>
                    <a:pt x="304" y="97"/>
                    <a:pt x="299" y="118"/>
                    <a:pt x="309" y="131"/>
                  </a:cubicBezTo>
                  <a:cubicBezTo>
                    <a:pt x="327" y="140"/>
                    <a:pt x="339" y="101"/>
                    <a:pt x="347" y="89"/>
                  </a:cubicBezTo>
                  <a:cubicBezTo>
                    <a:pt x="349" y="85"/>
                    <a:pt x="352" y="81"/>
                    <a:pt x="355" y="77"/>
                  </a:cubicBezTo>
                  <a:cubicBezTo>
                    <a:pt x="363" y="71"/>
                    <a:pt x="372" y="64"/>
                    <a:pt x="382" y="57"/>
                  </a:cubicBezTo>
                  <a:cubicBezTo>
                    <a:pt x="370" y="48"/>
                    <a:pt x="364" y="42"/>
                    <a:pt x="372" y="27"/>
                  </a:cubicBezTo>
                  <a:close/>
                </a:path>
              </a:pathLst>
            </a:custGeom>
            <a:solidFill>
              <a:srgbClr val="F9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3" name="Freeform 301">
              <a:extLst>
                <a:ext uri="{FF2B5EF4-FFF2-40B4-BE49-F238E27FC236}">
                  <a16:creationId xmlns:a16="http://schemas.microsoft.com/office/drawing/2014/main" id="{DA829A99-BA79-498D-8BA1-8659332DD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" y="1563"/>
              <a:ext cx="183" cy="211"/>
            </a:xfrm>
            <a:custGeom>
              <a:avLst/>
              <a:gdLst>
                <a:gd name="T0" fmla="*/ 869 w 84"/>
                <a:gd name="T1" fmla="*/ 0 h 91"/>
                <a:gd name="T2" fmla="*/ 431 w 84"/>
                <a:gd name="T3" fmla="*/ 151 h 91"/>
                <a:gd name="T4" fmla="*/ 166 w 84"/>
                <a:gd name="T5" fmla="*/ 339 h 91"/>
                <a:gd name="T6" fmla="*/ 61 w 84"/>
                <a:gd name="T7" fmla="*/ 897 h 91"/>
                <a:gd name="T8" fmla="*/ 209 w 84"/>
                <a:gd name="T9" fmla="*/ 1097 h 91"/>
                <a:gd name="T10" fmla="*/ 394 w 84"/>
                <a:gd name="T11" fmla="*/ 823 h 91"/>
                <a:gd name="T12" fmla="*/ 612 w 84"/>
                <a:gd name="T13" fmla="*/ 285 h 91"/>
                <a:gd name="T14" fmla="*/ 834 w 84"/>
                <a:gd name="T15" fmla="*/ 49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4" h="91">
                  <a:moveTo>
                    <a:pt x="84" y="0"/>
                  </a:moveTo>
                  <a:cubicBezTo>
                    <a:pt x="71" y="6"/>
                    <a:pt x="57" y="9"/>
                    <a:pt x="42" y="12"/>
                  </a:cubicBezTo>
                  <a:cubicBezTo>
                    <a:pt x="29" y="14"/>
                    <a:pt x="19" y="13"/>
                    <a:pt x="16" y="27"/>
                  </a:cubicBezTo>
                  <a:cubicBezTo>
                    <a:pt x="12" y="43"/>
                    <a:pt x="0" y="57"/>
                    <a:pt x="6" y="72"/>
                  </a:cubicBezTo>
                  <a:cubicBezTo>
                    <a:pt x="9" y="79"/>
                    <a:pt x="12" y="86"/>
                    <a:pt x="20" y="88"/>
                  </a:cubicBezTo>
                  <a:cubicBezTo>
                    <a:pt x="32" y="91"/>
                    <a:pt x="36" y="75"/>
                    <a:pt x="38" y="66"/>
                  </a:cubicBezTo>
                  <a:cubicBezTo>
                    <a:pt x="41" y="47"/>
                    <a:pt x="46" y="36"/>
                    <a:pt x="59" y="23"/>
                  </a:cubicBezTo>
                  <a:cubicBezTo>
                    <a:pt x="66" y="16"/>
                    <a:pt x="74" y="9"/>
                    <a:pt x="81" y="4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4" name="Freeform 302">
              <a:extLst>
                <a:ext uri="{FF2B5EF4-FFF2-40B4-BE49-F238E27FC236}">
                  <a16:creationId xmlns:a16="http://schemas.microsoft.com/office/drawing/2014/main" id="{740A3FBE-7819-4EE9-A43F-68FF1B85D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1" y="1600"/>
              <a:ext cx="180" cy="183"/>
            </a:xfrm>
            <a:custGeom>
              <a:avLst/>
              <a:gdLst>
                <a:gd name="T0" fmla="*/ 766 w 83"/>
                <a:gd name="T1" fmla="*/ 0 h 79"/>
                <a:gd name="T2" fmla="*/ 262 w 83"/>
                <a:gd name="T3" fmla="*/ 160 h 79"/>
                <a:gd name="T4" fmla="*/ 93 w 83"/>
                <a:gd name="T5" fmla="*/ 102 h 79"/>
                <a:gd name="T6" fmla="*/ 9 w 83"/>
                <a:gd name="T7" fmla="*/ 134 h 79"/>
                <a:gd name="T8" fmla="*/ 113 w 83"/>
                <a:gd name="T9" fmla="*/ 285 h 79"/>
                <a:gd name="T10" fmla="*/ 254 w 83"/>
                <a:gd name="T11" fmla="*/ 558 h 79"/>
                <a:gd name="T12" fmla="*/ 254 w 83"/>
                <a:gd name="T13" fmla="*/ 820 h 79"/>
                <a:gd name="T14" fmla="*/ 447 w 83"/>
                <a:gd name="T15" fmla="*/ 880 h 79"/>
                <a:gd name="T16" fmla="*/ 631 w 83"/>
                <a:gd name="T17" fmla="*/ 435 h 79"/>
                <a:gd name="T18" fmla="*/ 828 w 83"/>
                <a:gd name="T19" fmla="*/ 225 h 79"/>
                <a:gd name="T20" fmla="*/ 776 w 83"/>
                <a:gd name="T21" fmla="*/ 37 h 7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79">
                  <a:moveTo>
                    <a:pt x="75" y="0"/>
                  </a:moveTo>
                  <a:cubicBezTo>
                    <a:pt x="59" y="6"/>
                    <a:pt x="43" y="14"/>
                    <a:pt x="26" y="13"/>
                  </a:cubicBezTo>
                  <a:cubicBezTo>
                    <a:pt x="20" y="13"/>
                    <a:pt x="15" y="10"/>
                    <a:pt x="9" y="8"/>
                  </a:cubicBezTo>
                  <a:cubicBezTo>
                    <a:pt x="5" y="7"/>
                    <a:pt x="2" y="6"/>
                    <a:pt x="1" y="11"/>
                  </a:cubicBezTo>
                  <a:cubicBezTo>
                    <a:pt x="0" y="16"/>
                    <a:pt x="8" y="20"/>
                    <a:pt x="11" y="23"/>
                  </a:cubicBezTo>
                  <a:cubicBezTo>
                    <a:pt x="17" y="29"/>
                    <a:pt x="23" y="37"/>
                    <a:pt x="25" y="45"/>
                  </a:cubicBezTo>
                  <a:cubicBezTo>
                    <a:pt x="26" y="52"/>
                    <a:pt x="24" y="59"/>
                    <a:pt x="25" y="66"/>
                  </a:cubicBezTo>
                  <a:cubicBezTo>
                    <a:pt x="27" y="75"/>
                    <a:pt x="37" y="79"/>
                    <a:pt x="44" y="71"/>
                  </a:cubicBezTo>
                  <a:cubicBezTo>
                    <a:pt x="53" y="61"/>
                    <a:pt x="53" y="45"/>
                    <a:pt x="62" y="35"/>
                  </a:cubicBezTo>
                  <a:cubicBezTo>
                    <a:pt x="68" y="29"/>
                    <a:pt x="79" y="27"/>
                    <a:pt x="81" y="18"/>
                  </a:cubicBezTo>
                  <a:cubicBezTo>
                    <a:pt x="83" y="13"/>
                    <a:pt x="80" y="6"/>
                    <a:pt x="76" y="3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5" name="Freeform 303">
              <a:extLst>
                <a:ext uri="{FF2B5EF4-FFF2-40B4-BE49-F238E27FC236}">
                  <a16:creationId xmlns:a16="http://schemas.microsoft.com/office/drawing/2014/main" id="{50AEA793-A194-4F8D-A44F-14CEA0C5B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1" y="1598"/>
              <a:ext cx="89" cy="153"/>
            </a:xfrm>
            <a:custGeom>
              <a:avLst/>
              <a:gdLst>
                <a:gd name="T0" fmla="*/ 419 w 41"/>
                <a:gd name="T1" fmla="*/ 0 h 66"/>
                <a:gd name="T2" fmla="*/ 93 w 41"/>
                <a:gd name="T3" fmla="*/ 225 h 66"/>
                <a:gd name="T4" fmla="*/ 43 w 41"/>
                <a:gd name="T5" fmla="*/ 436 h 66"/>
                <a:gd name="T6" fmla="*/ 9 w 41"/>
                <a:gd name="T7" fmla="*/ 661 h 66"/>
                <a:gd name="T8" fmla="*/ 122 w 41"/>
                <a:gd name="T9" fmla="*/ 587 h 66"/>
                <a:gd name="T10" fmla="*/ 185 w 41"/>
                <a:gd name="T11" fmla="*/ 311 h 66"/>
                <a:gd name="T12" fmla="*/ 386 w 41"/>
                <a:gd name="T13" fmla="*/ 37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66">
                  <a:moveTo>
                    <a:pt x="41" y="0"/>
                  </a:moveTo>
                  <a:cubicBezTo>
                    <a:pt x="31" y="7"/>
                    <a:pt x="16" y="6"/>
                    <a:pt x="9" y="18"/>
                  </a:cubicBezTo>
                  <a:cubicBezTo>
                    <a:pt x="6" y="23"/>
                    <a:pt x="6" y="29"/>
                    <a:pt x="4" y="35"/>
                  </a:cubicBezTo>
                  <a:cubicBezTo>
                    <a:pt x="3" y="41"/>
                    <a:pt x="0" y="48"/>
                    <a:pt x="1" y="53"/>
                  </a:cubicBezTo>
                  <a:cubicBezTo>
                    <a:pt x="5" y="66"/>
                    <a:pt x="12" y="54"/>
                    <a:pt x="12" y="47"/>
                  </a:cubicBezTo>
                  <a:cubicBezTo>
                    <a:pt x="13" y="39"/>
                    <a:pt x="14" y="32"/>
                    <a:pt x="18" y="25"/>
                  </a:cubicBezTo>
                  <a:cubicBezTo>
                    <a:pt x="23" y="16"/>
                    <a:pt x="32" y="11"/>
                    <a:pt x="38" y="3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6" name="Freeform 304">
              <a:extLst>
                <a:ext uri="{FF2B5EF4-FFF2-40B4-BE49-F238E27FC236}">
                  <a16:creationId xmlns:a16="http://schemas.microsoft.com/office/drawing/2014/main" id="{05FC400B-331E-41EE-BA70-E61B8A8E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1635"/>
              <a:ext cx="97" cy="102"/>
            </a:xfrm>
            <a:custGeom>
              <a:avLst/>
              <a:gdLst>
                <a:gd name="T0" fmla="*/ 390 w 45"/>
                <a:gd name="T1" fmla="*/ 0 h 44"/>
                <a:gd name="T2" fmla="*/ 233 w 45"/>
                <a:gd name="T3" fmla="*/ 49 h 44"/>
                <a:gd name="T4" fmla="*/ 60 w 45"/>
                <a:gd name="T5" fmla="*/ 74 h 44"/>
                <a:gd name="T6" fmla="*/ 60 w 45"/>
                <a:gd name="T7" fmla="*/ 188 h 44"/>
                <a:gd name="T8" fmla="*/ 101 w 45"/>
                <a:gd name="T9" fmla="*/ 359 h 44"/>
                <a:gd name="T10" fmla="*/ 140 w 45"/>
                <a:gd name="T11" fmla="*/ 538 h 44"/>
                <a:gd name="T12" fmla="*/ 269 w 45"/>
                <a:gd name="T13" fmla="*/ 301 h 44"/>
                <a:gd name="T14" fmla="*/ 382 w 45"/>
                <a:gd name="T15" fmla="*/ 151 h 44"/>
                <a:gd name="T16" fmla="*/ 410 w 45"/>
                <a:gd name="T17" fmla="*/ 37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44">
                  <a:moveTo>
                    <a:pt x="39" y="0"/>
                  </a:moveTo>
                  <a:cubicBezTo>
                    <a:pt x="34" y="1"/>
                    <a:pt x="29" y="3"/>
                    <a:pt x="23" y="4"/>
                  </a:cubicBezTo>
                  <a:cubicBezTo>
                    <a:pt x="19" y="5"/>
                    <a:pt x="10" y="4"/>
                    <a:pt x="6" y="6"/>
                  </a:cubicBezTo>
                  <a:cubicBezTo>
                    <a:pt x="0" y="8"/>
                    <a:pt x="4" y="12"/>
                    <a:pt x="6" y="15"/>
                  </a:cubicBezTo>
                  <a:cubicBezTo>
                    <a:pt x="10" y="20"/>
                    <a:pt x="10" y="23"/>
                    <a:pt x="10" y="29"/>
                  </a:cubicBezTo>
                  <a:cubicBezTo>
                    <a:pt x="11" y="33"/>
                    <a:pt x="9" y="43"/>
                    <a:pt x="14" y="43"/>
                  </a:cubicBezTo>
                  <a:cubicBezTo>
                    <a:pt x="22" y="44"/>
                    <a:pt x="25" y="28"/>
                    <a:pt x="27" y="24"/>
                  </a:cubicBezTo>
                  <a:cubicBezTo>
                    <a:pt x="29" y="17"/>
                    <a:pt x="33" y="16"/>
                    <a:pt x="38" y="12"/>
                  </a:cubicBezTo>
                  <a:cubicBezTo>
                    <a:pt x="40" y="10"/>
                    <a:pt x="45" y="6"/>
                    <a:pt x="41" y="3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7" name="Freeform 305">
              <a:extLst>
                <a:ext uri="{FF2B5EF4-FFF2-40B4-BE49-F238E27FC236}">
                  <a16:creationId xmlns:a16="http://schemas.microsoft.com/office/drawing/2014/main" id="{58AB820D-3120-4907-8B02-48E0AD35E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1377"/>
              <a:ext cx="637" cy="263"/>
            </a:xfrm>
            <a:custGeom>
              <a:avLst/>
              <a:gdLst>
                <a:gd name="T0" fmla="*/ 0 w 293"/>
                <a:gd name="T1" fmla="*/ 996 h 113"/>
                <a:gd name="T2" fmla="*/ 515 w 293"/>
                <a:gd name="T3" fmla="*/ 796 h 113"/>
                <a:gd name="T4" fmla="*/ 2098 w 293"/>
                <a:gd name="T5" fmla="*/ 931 h 113"/>
                <a:gd name="T6" fmla="*/ 3011 w 293"/>
                <a:gd name="T7" fmla="*/ 1110 h 113"/>
                <a:gd name="T8" fmla="*/ 2046 w 293"/>
                <a:gd name="T9" fmla="*/ 580 h 113"/>
                <a:gd name="T10" fmla="*/ 0 w 293"/>
                <a:gd name="T11" fmla="*/ 996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3" h="113">
                  <a:moveTo>
                    <a:pt x="0" y="79"/>
                  </a:moveTo>
                  <a:cubicBezTo>
                    <a:pt x="0" y="79"/>
                    <a:pt x="31" y="68"/>
                    <a:pt x="50" y="63"/>
                  </a:cubicBezTo>
                  <a:cubicBezTo>
                    <a:pt x="69" y="58"/>
                    <a:pt x="129" y="36"/>
                    <a:pt x="204" y="74"/>
                  </a:cubicBezTo>
                  <a:cubicBezTo>
                    <a:pt x="280" y="113"/>
                    <a:pt x="293" y="88"/>
                    <a:pt x="293" y="88"/>
                  </a:cubicBezTo>
                  <a:cubicBezTo>
                    <a:pt x="293" y="88"/>
                    <a:pt x="264" y="91"/>
                    <a:pt x="199" y="46"/>
                  </a:cubicBezTo>
                  <a:cubicBezTo>
                    <a:pt x="133" y="0"/>
                    <a:pt x="64" y="8"/>
                    <a:pt x="0" y="79"/>
                  </a:cubicBezTo>
                  <a:close/>
                </a:path>
              </a:pathLst>
            </a:custGeom>
            <a:solidFill>
              <a:srgbClr val="F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8" name="Freeform 306">
              <a:extLst>
                <a:ext uri="{FF2B5EF4-FFF2-40B4-BE49-F238E27FC236}">
                  <a16:creationId xmlns:a16="http://schemas.microsoft.com/office/drawing/2014/main" id="{676421D4-6F53-455F-8CB9-24C6E6FA8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6" y="1410"/>
              <a:ext cx="580" cy="204"/>
            </a:xfrm>
            <a:custGeom>
              <a:avLst/>
              <a:gdLst>
                <a:gd name="T0" fmla="*/ 0 w 267"/>
                <a:gd name="T1" fmla="*/ 774 h 88"/>
                <a:gd name="T2" fmla="*/ 439 w 267"/>
                <a:gd name="T3" fmla="*/ 612 h 88"/>
                <a:gd name="T4" fmla="*/ 1827 w 267"/>
                <a:gd name="T5" fmla="*/ 721 h 88"/>
                <a:gd name="T6" fmla="*/ 2737 w 267"/>
                <a:gd name="T7" fmla="*/ 974 h 88"/>
                <a:gd name="T8" fmla="*/ 1775 w 267"/>
                <a:gd name="T9" fmla="*/ 436 h 88"/>
                <a:gd name="T10" fmla="*/ 0 w 267"/>
                <a:gd name="T11" fmla="*/ 774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7" h="88">
                  <a:moveTo>
                    <a:pt x="0" y="62"/>
                  </a:moveTo>
                  <a:cubicBezTo>
                    <a:pt x="0" y="62"/>
                    <a:pt x="26" y="53"/>
                    <a:pt x="43" y="49"/>
                  </a:cubicBezTo>
                  <a:cubicBezTo>
                    <a:pt x="60" y="45"/>
                    <a:pt x="112" y="28"/>
                    <a:pt x="178" y="58"/>
                  </a:cubicBezTo>
                  <a:cubicBezTo>
                    <a:pt x="243" y="88"/>
                    <a:pt x="267" y="78"/>
                    <a:pt x="267" y="78"/>
                  </a:cubicBezTo>
                  <a:cubicBezTo>
                    <a:pt x="267" y="78"/>
                    <a:pt x="230" y="71"/>
                    <a:pt x="173" y="35"/>
                  </a:cubicBezTo>
                  <a:cubicBezTo>
                    <a:pt x="116" y="0"/>
                    <a:pt x="55" y="7"/>
                    <a:pt x="0" y="62"/>
                  </a:cubicBezTo>
                  <a:close/>
                </a:path>
              </a:pathLst>
            </a:custGeom>
            <a:solidFill>
              <a:srgbClr val="F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89" name="Freeform 307">
              <a:extLst>
                <a:ext uri="{FF2B5EF4-FFF2-40B4-BE49-F238E27FC236}">
                  <a16:creationId xmlns:a16="http://schemas.microsoft.com/office/drawing/2014/main" id="{20E2AE59-0EC9-481D-9027-CE05A8CFB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1443"/>
              <a:ext cx="474" cy="141"/>
            </a:xfrm>
            <a:custGeom>
              <a:avLst/>
              <a:gdLst>
                <a:gd name="T0" fmla="*/ 0 w 218"/>
                <a:gd name="T1" fmla="*/ 509 h 61"/>
                <a:gd name="T2" fmla="*/ 378 w 218"/>
                <a:gd name="T3" fmla="*/ 384 h 61"/>
                <a:gd name="T4" fmla="*/ 1583 w 218"/>
                <a:gd name="T5" fmla="*/ 469 h 61"/>
                <a:gd name="T6" fmla="*/ 2242 w 218"/>
                <a:gd name="T7" fmla="*/ 726 h 61"/>
                <a:gd name="T8" fmla="*/ 1522 w 218"/>
                <a:gd name="T9" fmla="*/ 331 h 61"/>
                <a:gd name="T10" fmla="*/ 0 w 218"/>
                <a:gd name="T11" fmla="*/ 509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8" h="61">
                  <a:moveTo>
                    <a:pt x="0" y="41"/>
                  </a:moveTo>
                  <a:cubicBezTo>
                    <a:pt x="0" y="41"/>
                    <a:pt x="23" y="34"/>
                    <a:pt x="37" y="31"/>
                  </a:cubicBezTo>
                  <a:cubicBezTo>
                    <a:pt x="52" y="29"/>
                    <a:pt x="97" y="16"/>
                    <a:pt x="154" y="38"/>
                  </a:cubicBezTo>
                  <a:cubicBezTo>
                    <a:pt x="210" y="61"/>
                    <a:pt x="218" y="59"/>
                    <a:pt x="218" y="59"/>
                  </a:cubicBezTo>
                  <a:cubicBezTo>
                    <a:pt x="218" y="59"/>
                    <a:pt x="198" y="53"/>
                    <a:pt x="148" y="27"/>
                  </a:cubicBezTo>
                  <a:cubicBezTo>
                    <a:pt x="99" y="0"/>
                    <a:pt x="48" y="0"/>
                    <a:pt x="0" y="41"/>
                  </a:cubicBezTo>
                  <a:close/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0" name="Freeform 308">
              <a:extLst>
                <a:ext uri="{FF2B5EF4-FFF2-40B4-BE49-F238E27FC236}">
                  <a16:creationId xmlns:a16="http://schemas.microsoft.com/office/drawing/2014/main" id="{CB051B9C-60F8-4409-8B74-24CA36A1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" y="1516"/>
              <a:ext cx="1466" cy="333"/>
            </a:xfrm>
            <a:custGeom>
              <a:avLst/>
              <a:gdLst>
                <a:gd name="T0" fmla="*/ 6936 w 674"/>
                <a:gd name="T1" fmla="*/ 780 h 143"/>
                <a:gd name="T2" fmla="*/ 6936 w 674"/>
                <a:gd name="T3" fmla="*/ 142 h 143"/>
                <a:gd name="T4" fmla="*/ 5762 w 674"/>
                <a:gd name="T5" fmla="*/ 352 h 143"/>
                <a:gd name="T6" fmla="*/ 4231 w 674"/>
                <a:gd name="T7" fmla="*/ 65 h 143"/>
                <a:gd name="T8" fmla="*/ 3099 w 674"/>
                <a:gd name="T9" fmla="*/ 293 h 143"/>
                <a:gd name="T10" fmla="*/ 1679 w 674"/>
                <a:gd name="T11" fmla="*/ 0 h 143"/>
                <a:gd name="T12" fmla="*/ 822 w 674"/>
                <a:gd name="T13" fmla="*/ 191 h 143"/>
                <a:gd name="T14" fmla="*/ 96 w 674"/>
                <a:gd name="T15" fmla="*/ 77 h 143"/>
                <a:gd name="T16" fmla="*/ 9 w 674"/>
                <a:gd name="T17" fmla="*/ 380 h 143"/>
                <a:gd name="T18" fmla="*/ 0 w 674"/>
                <a:gd name="T19" fmla="*/ 408 h 143"/>
                <a:gd name="T20" fmla="*/ 402 w 674"/>
                <a:gd name="T21" fmla="*/ 645 h 143"/>
                <a:gd name="T22" fmla="*/ 681 w 674"/>
                <a:gd name="T23" fmla="*/ 1122 h 143"/>
                <a:gd name="T24" fmla="*/ 998 w 674"/>
                <a:gd name="T25" fmla="*/ 1425 h 143"/>
                <a:gd name="T26" fmla="*/ 1201 w 674"/>
                <a:gd name="T27" fmla="*/ 743 h 143"/>
                <a:gd name="T28" fmla="*/ 1679 w 674"/>
                <a:gd name="T29" fmla="*/ 645 h 143"/>
                <a:gd name="T30" fmla="*/ 3099 w 674"/>
                <a:gd name="T31" fmla="*/ 950 h 143"/>
                <a:gd name="T32" fmla="*/ 4231 w 674"/>
                <a:gd name="T33" fmla="*/ 722 h 143"/>
                <a:gd name="T34" fmla="*/ 5588 w 674"/>
                <a:gd name="T35" fmla="*/ 997 h 143"/>
                <a:gd name="T36" fmla="*/ 5744 w 674"/>
                <a:gd name="T37" fmla="*/ 1551 h 143"/>
                <a:gd name="T38" fmla="*/ 5857 w 674"/>
                <a:gd name="T39" fmla="*/ 1730 h 143"/>
                <a:gd name="T40" fmla="*/ 5999 w 674"/>
                <a:gd name="T41" fmla="*/ 1360 h 143"/>
                <a:gd name="T42" fmla="*/ 6216 w 674"/>
                <a:gd name="T43" fmla="*/ 911 h 143"/>
                <a:gd name="T44" fmla="*/ 6936 w 674"/>
                <a:gd name="T45" fmla="*/ 780 h 14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4" h="143">
                  <a:moveTo>
                    <a:pt x="674" y="62"/>
                  </a:moveTo>
                  <a:cubicBezTo>
                    <a:pt x="674" y="11"/>
                    <a:pt x="674" y="11"/>
                    <a:pt x="674" y="11"/>
                  </a:cubicBezTo>
                  <a:cubicBezTo>
                    <a:pt x="603" y="11"/>
                    <a:pt x="610" y="28"/>
                    <a:pt x="560" y="28"/>
                  </a:cubicBezTo>
                  <a:cubicBezTo>
                    <a:pt x="510" y="28"/>
                    <a:pt x="469" y="5"/>
                    <a:pt x="411" y="5"/>
                  </a:cubicBezTo>
                  <a:cubicBezTo>
                    <a:pt x="353" y="5"/>
                    <a:pt x="365" y="21"/>
                    <a:pt x="301" y="23"/>
                  </a:cubicBezTo>
                  <a:cubicBezTo>
                    <a:pt x="238" y="25"/>
                    <a:pt x="201" y="0"/>
                    <a:pt x="163" y="0"/>
                  </a:cubicBezTo>
                  <a:cubicBezTo>
                    <a:pt x="126" y="0"/>
                    <a:pt x="106" y="15"/>
                    <a:pt x="80" y="15"/>
                  </a:cubicBezTo>
                  <a:cubicBezTo>
                    <a:pt x="59" y="15"/>
                    <a:pt x="34" y="9"/>
                    <a:pt x="9" y="6"/>
                  </a:cubicBezTo>
                  <a:cubicBezTo>
                    <a:pt x="5" y="15"/>
                    <a:pt x="14" y="27"/>
                    <a:pt x="1" y="30"/>
                  </a:cubicBezTo>
                  <a:cubicBezTo>
                    <a:pt x="0" y="30"/>
                    <a:pt x="0" y="32"/>
                    <a:pt x="0" y="32"/>
                  </a:cubicBezTo>
                  <a:cubicBezTo>
                    <a:pt x="13" y="36"/>
                    <a:pt x="27" y="44"/>
                    <a:pt x="39" y="51"/>
                  </a:cubicBezTo>
                  <a:cubicBezTo>
                    <a:pt x="51" y="63"/>
                    <a:pt x="62" y="80"/>
                    <a:pt x="66" y="89"/>
                  </a:cubicBezTo>
                  <a:cubicBezTo>
                    <a:pt x="74" y="102"/>
                    <a:pt x="83" y="143"/>
                    <a:pt x="97" y="113"/>
                  </a:cubicBezTo>
                  <a:cubicBezTo>
                    <a:pt x="106" y="96"/>
                    <a:pt x="109" y="77"/>
                    <a:pt x="117" y="59"/>
                  </a:cubicBezTo>
                  <a:cubicBezTo>
                    <a:pt x="130" y="55"/>
                    <a:pt x="144" y="51"/>
                    <a:pt x="163" y="51"/>
                  </a:cubicBezTo>
                  <a:cubicBezTo>
                    <a:pt x="201" y="51"/>
                    <a:pt x="238" y="77"/>
                    <a:pt x="301" y="75"/>
                  </a:cubicBezTo>
                  <a:cubicBezTo>
                    <a:pt x="365" y="73"/>
                    <a:pt x="353" y="57"/>
                    <a:pt x="411" y="57"/>
                  </a:cubicBezTo>
                  <a:cubicBezTo>
                    <a:pt x="463" y="57"/>
                    <a:pt x="543" y="79"/>
                    <a:pt x="543" y="79"/>
                  </a:cubicBezTo>
                  <a:cubicBezTo>
                    <a:pt x="561" y="77"/>
                    <a:pt x="558" y="113"/>
                    <a:pt x="558" y="123"/>
                  </a:cubicBezTo>
                  <a:cubicBezTo>
                    <a:pt x="558" y="131"/>
                    <a:pt x="558" y="143"/>
                    <a:pt x="569" y="137"/>
                  </a:cubicBezTo>
                  <a:cubicBezTo>
                    <a:pt x="576" y="133"/>
                    <a:pt x="580" y="116"/>
                    <a:pt x="583" y="108"/>
                  </a:cubicBezTo>
                  <a:cubicBezTo>
                    <a:pt x="589" y="96"/>
                    <a:pt x="594" y="82"/>
                    <a:pt x="604" y="72"/>
                  </a:cubicBezTo>
                  <a:cubicBezTo>
                    <a:pt x="624" y="54"/>
                    <a:pt x="633" y="62"/>
                    <a:pt x="674" y="62"/>
                  </a:cubicBezTo>
                  <a:close/>
                </a:path>
              </a:pathLst>
            </a:custGeom>
            <a:solidFill>
              <a:srgbClr val="F9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1" name="Freeform 309">
              <a:extLst>
                <a:ext uri="{FF2B5EF4-FFF2-40B4-BE49-F238E27FC236}">
                  <a16:creationId xmlns:a16="http://schemas.microsoft.com/office/drawing/2014/main" id="{208128D6-A27C-4EF1-8D60-D024124BE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509"/>
              <a:ext cx="4245" cy="341"/>
            </a:xfrm>
            <a:custGeom>
              <a:avLst/>
              <a:gdLst>
                <a:gd name="T0" fmla="*/ 20077 w 1952"/>
                <a:gd name="T1" fmla="*/ 172 h 147"/>
                <a:gd name="T2" fmla="*/ 18902 w 1952"/>
                <a:gd name="T3" fmla="*/ 387 h 147"/>
                <a:gd name="T4" fmla="*/ 17371 w 1952"/>
                <a:gd name="T5" fmla="*/ 102 h 147"/>
                <a:gd name="T6" fmla="*/ 16241 w 1952"/>
                <a:gd name="T7" fmla="*/ 322 h 147"/>
                <a:gd name="T8" fmla="*/ 14821 w 1952"/>
                <a:gd name="T9" fmla="*/ 37 h 147"/>
                <a:gd name="T10" fmla="*/ 13966 w 1952"/>
                <a:gd name="T11" fmla="*/ 225 h 147"/>
                <a:gd name="T12" fmla="*/ 13020 w 1952"/>
                <a:gd name="T13" fmla="*/ 102 h 147"/>
                <a:gd name="T14" fmla="*/ 11435 w 1952"/>
                <a:gd name="T15" fmla="*/ 550 h 147"/>
                <a:gd name="T16" fmla="*/ 9956 w 1952"/>
                <a:gd name="T17" fmla="*/ 0 h 147"/>
                <a:gd name="T18" fmla="*/ 8536 w 1952"/>
                <a:gd name="T19" fmla="*/ 415 h 147"/>
                <a:gd name="T20" fmla="*/ 7509 w 1952"/>
                <a:gd name="T21" fmla="*/ 188 h 147"/>
                <a:gd name="T22" fmla="*/ 6470 w 1952"/>
                <a:gd name="T23" fmla="*/ 510 h 147"/>
                <a:gd name="T24" fmla="*/ 5648 w 1952"/>
                <a:gd name="T25" fmla="*/ 248 h 147"/>
                <a:gd name="T26" fmla="*/ 4536 w 1952"/>
                <a:gd name="T27" fmla="*/ 612 h 147"/>
                <a:gd name="T28" fmla="*/ 3334 w 1952"/>
                <a:gd name="T29" fmla="*/ 151 h 147"/>
                <a:gd name="T30" fmla="*/ 1779 w 1952"/>
                <a:gd name="T31" fmla="*/ 652 h 147"/>
                <a:gd name="T32" fmla="*/ 1163 w 1952"/>
                <a:gd name="T33" fmla="*/ 415 h 147"/>
                <a:gd name="T34" fmla="*/ 0 w 1952"/>
                <a:gd name="T35" fmla="*/ 199 h 147"/>
                <a:gd name="T36" fmla="*/ 0 w 1952"/>
                <a:gd name="T37" fmla="*/ 835 h 147"/>
                <a:gd name="T38" fmla="*/ 1131 w 1952"/>
                <a:gd name="T39" fmla="*/ 909 h 147"/>
                <a:gd name="T40" fmla="*/ 1803 w 1952"/>
                <a:gd name="T41" fmla="*/ 1448 h 147"/>
                <a:gd name="T42" fmla="*/ 3258 w 1952"/>
                <a:gd name="T43" fmla="*/ 624 h 147"/>
                <a:gd name="T44" fmla="*/ 4219 w 1952"/>
                <a:gd name="T45" fmla="*/ 1097 h 147"/>
                <a:gd name="T46" fmla="*/ 4369 w 1952"/>
                <a:gd name="T47" fmla="*/ 1350 h 147"/>
                <a:gd name="T48" fmla="*/ 4545 w 1952"/>
                <a:gd name="T49" fmla="*/ 1823 h 147"/>
                <a:gd name="T50" fmla="*/ 4649 w 1952"/>
                <a:gd name="T51" fmla="*/ 1475 h 147"/>
                <a:gd name="T52" fmla="*/ 4763 w 1952"/>
                <a:gd name="T53" fmla="*/ 1239 h 147"/>
                <a:gd name="T54" fmla="*/ 4834 w 1952"/>
                <a:gd name="T55" fmla="*/ 1174 h 147"/>
                <a:gd name="T56" fmla="*/ 5648 w 1952"/>
                <a:gd name="T57" fmla="*/ 888 h 147"/>
                <a:gd name="T58" fmla="*/ 6244 w 1952"/>
                <a:gd name="T59" fmla="*/ 1125 h 147"/>
                <a:gd name="T60" fmla="*/ 6285 w 1952"/>
                <a:gd name="T61" fmla="*/ 1174 h 147"/>
                <a:gd name="T62" fmla="*/ 6602 w 1952"/>
                <a:gd name="T63" fmla="*/ 1373 h 147"/>
                <a:gd name="T64" fmla="*/ 6892 w 1952"/>
                <a:gd name="T65" fmla="*/ 1049 h 147"/>
                <a:gd name="T66" fmla="*/ 6942 w 1952"/>
                <a:gd name="T67" fmla="*/ 986 h 147"/>
                <a:gd name="T68" fmla="*/ 7509 w 1952"/>
                <a:gd name="T69" fmla="*/ 824 h 147"/>
                <a:gd name="T70" fmla="*/ 8020 w 1952"/>
                <a:gd name="T71" fmla="*/ 909 h 147"/>
                <a:gd name="T72" fmla="*/ 8229 w 1952"/>
                <a:gd name="T73" fmla="*/ 1134 h 147"/>
                <a:gd name="T74" fmla="*/ 8455 w 1952"/>
                <a:gd name="T75" fmla="*/ 1485 h 147"/>
                <a:gd name="T76" fmla="*/ 8844 w 1952"/>
                <a:gd name="T77" fmla="*/ 763 h 147"/>
                <a:gd name="T78" fmla="*/ 9945 w 1952"/>
                <a:gd name="T79" fmla="*/ 65 h 147"/>
                <a:gd name="T80" fmla="*/ 11224 w 1952"/>
                <a:gd name="T81" fmla="*/ 1023 h 147"/>
                <a:gd name="T82" fmla="*/ 11345 w 1952"/>
                <a:gd name="T83" fmla="*/ 1635 h 147"/>
                <a:gd name="T84" fmla="*/ 11732 w 1952"/>
                <a:gd name="T85" fmla="*/ 1109 h 147"/>
                <a:gd name="T86" fmla="*/ 11819 w 1952"/>
                <a:gd name="T87" fmla="*/ 963 h 147"/>
                <a:gd name="T88" fmla="*/ 12992 w 1952"/>
                <a:gd name="T89" fmla="*/ 415 h 147"/>
                <a:gd name="T90" fmla="*/ 13544 w 1952"/>
                <a:gd name="T91" fmla="*/ 673 h 147"/>
                <a:gd name="T92" fmla="*/ 13825 w 1952"/>
                <a:gd name="T93" fmla="*/ 1146 h 147"/>
                <a:gd name="T94" fmla="*/ 14140 w 1952"/>
                <a:gd name="T95" fmla="*/ 1448 h 147"/>
                <a:gd name="T96" fmla="*/ 14349 w 1952"/>
                <a:gd name="T97" fmla="*/ 775 h 147"/>
                <a:gd name="T98" fmla="*/ 14821 w 1952"/>
                <a:gd name="T99" fmla="*/ 673 h 147"/>
                <a:gd name="T100" fmla="*/ 16241 w 1952"/>
                <a:gd name="T101" fmla="*/ 974 h 147"/>
                <a:gd name="T102" fmla="*/ 17371 w 1952"/>
                <a:gd name="T103" fmla="*/ 747 h 147"/>
                <a:gd name="T104" fmla="*/ 18728 w 1952"/>
                <a:gd name="T105" fmla="*/ 1023 h 147"/>
                <a:gd name="T106" fmla="*/ 18885 w 1952"/>
                <a:gd name="T107" fmla="*/ 1570 h 147"/>
                <a:gd name="T108" fmla="*/ 18998 w 1952"/>
                <a:gd name="T109" fmla="*/ 1749 h 147"/>
                <a:gd name="T110" fmla="*/ 19139 w 1952"/>
                <a:gd name="T111" fmla="*/ 1383 h 147"/>
                <a:gd name="T112" fmla="*/ 19357 w 1952"/>
                <a:gd name="T113" fmla="*/ 937 h 147"/>
                <a:gd name="T114" fmla="*/ 20077 w 1952"/>
                <a:gd name="T115" fmla="*/ 812 h 147"/>
                <a:gd name="T116" fmla="*/ 20077 w 1952"/>
                <a:gd name="T117" fmla="*/ 172 h 14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952" h="147">
                  <a:moveTo>
                    <a:pt x="1952" y="14"/>
                  </a:moveTo>
                  <a:cubicBezTo>
                    <a:pt x="1881" y="14"/>
                    <a:pt x="1888" y="31"/>
                    <a:pt x="1838" y="31"/>
                  </a:cubicBezTo>
                  <a:cubicBezTo>
                    <a:pt x="1788" y="31"/>
                    <a:pt x="1747" y="8"/>
                    <a:pt x="1689" y="8"/>
                  </a:cubicBezTo>
                  <a:cubicBezTo>
                    <a:pt x="1631" y="8"/>
                    <a:pt x="1643" y="24"/>
                    <a:pt x="1579" y="26"/>
                  </a:cubicBezTo>
                  <a:cubicBezTo>
                    <a:pt x="1516" y="28"/>
                    <a:pt x="1479" y="3"/>
                    <a:pt x="1441" y="3"/>
                  </a:cubicBezTo>
                  <a:cubicBezTo>
                    <a:pt x="1404" y="3"/>
                    <a:pt x="1384" y="18"/>
                    <a:pt x="1358" y="18"/>
                  </a:cubicBezTo>
                  <a:cubicBezTo>
                    <a:pt x="1331" y="18"/>
                    <a:pt x="1298" y="8"/>
                    <a:pt x="1266" y="8"/>
                  </a:cubicBezTo>
                  <a:cubicBezTo>
                    <a:pt x="1173" y="8"/>
                    <a:pt x="1151" y="44"/>
                    <a:pt x="1112" y="44"/>
                  </a:cubicBezTo>
                  <a:cubicBezTo>
                    <a:pt x="1073" y="44"/>
                    <a:pt x="1030" y="0"/>
                    <a:pt x="968" y="0"/>
                  </a:cubicBezTo>
                  <a:cubicBezTo>
                    <a:pt x="907" y="0"/>
                    <a:pt x="862" y="33"/>
                    <a:pt x="830" y="33"/>
                  </a:cubicBezTo>
                  <a:cubicBezTo>
                    <a:pt x="799" y="33"/>
                    <a:pt x="778" y="15"/>
                    <a:pt x="730" y="15"/>
                  </a:cubicBezTo>
                  <a:cubicBezTo>
                    <a:pt x="681" y="15"/>
                    <a:pt x="666" y="40"/>
                    <a:pt x="629" y="41"/>
                  </a:cubicBezTo>
                  <a:cubicBezTo>
                    <a:pt x="592" y="42"/>
                    <a:pt x="598" y="20"/>
                    <a:pt x="549" y="20"/>
                  </a:cubicBezTo>
                  <a:cubicBezTo>
                    <a:pt x="501" y="20"/>
                    <a:pt x="473" y="50"/>
                    <a:pt x="441" y="49"/>
                  </a:cubicBezTo>
                  <a:cubicBezTo>
                    <a:pt x="409" y="47"/>
                    <a:pt x="387" y="16"/>
                    <a:pt x="324" y="12"/>
                  </a:cubicBezTo>
                  <a:cubicBezTo>
                    <a:pt x="260" y="9"/>
                    <a:pt x="191" y="52"/>
                    <a:pt x="173" y="52"/>
                  </a:cubicBezTo>
                  <a:cubicBezTo>
                    <a:pt x="154" y="52"/>
                    <a:pt x="154" y="52"/>
                    <a:pt x="113" y="33"/>
                  </a:cubicBezTo>
                  <a:cubicBezTo>
                    <a:pt x="72" y="14"/>
                    <a:pt x="0" y="16"/>
                    <a:pt x="0" y="1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68" y="58"/>
                    <a:pt x="110" y="73"/>
                  </a:cubicBezTo>
                  <a:cubicBezTo>
                    <a:pt x="163" y="92"/>
                    <a:pt x="157" y="114"/>
                    <a:pt x="175" y="116"/>
                  </a:cubicBezTo>
                  <a:cubicBezTo>
                    <a:pt x="187" y="116"/>
                    <a:pt x="254" y="47"/>
                    <a:pt x="317" y="50"/>
                  </a:cubicBezTo>
                  <a:cubicBezTo>
                    <a:pt x="360" y="52"/>
                    <a:pt x="387" y="74"/>
                    <a:pt x="410" y="88"/>
                  </a:cubicBezTo>
                  <a:cubicBezTo>
                    <a:pt x="416" y="93"/>
                    <a:pt x="421" y="99"/>
                    <a:pt x="425" y="108"/>
                  </a:cubicBezTo>
                  <a:cubicBezTo>
                    <a:pt x="428" y="115"/>
                    <a:pt x="432" y="147"/>
                    <a:pt x="442" y="146"/>
                  </a:cubicBezTo>
                  <a:cubicBezTo>
                    <a:pt x="450" y="145"/>
                    <a:pt x="450" y="123"/>
                    <a:pt x="452" y="118"/>
                  </a:cubicBezTo>
                  <a:cubicBezTo>
                    <a:pt x="454" y="110"/>
                    <a:pt x="457" y="105"/>
                    <a:pt x="463" y="99"/>
                  </a:cubicBezTo>
                  <a:cubicBezTo>
                    <a:pt x="466" y="97"/>
                    <a:pt x="468" y="96"/>
                    <a:pt x="470" y="94"/>
                  </a:cubicBezTo>
                  <a:cubicBezTo>
                    <a:pt x="492" y="86"/>
                    <a:pt x="516" y="71"/>
                    <a:pt x="549" y="71"/>
                  </a:cubicBezTo>
                  <a:cubicBezTo>
                    <a:pt x="585" y="71"/>
                    <a:pt x="591" y="84"/>
                    <a:pt x="607" y="90"/>
                  </a:cubicBezTo>
                  <a:cubicBezTo>
                    <a:pt x="608" y="91"/>
                    <a:pt x="610" y="92"/>
                    <a:pt x="611" y="94"/>
                  </a:cubicBezTo>
                  <a:cubicBezTo>
                    <a:pt x="618" y="104"/>
                    <a:pt x="628" y="116"/>
                    <a:pt x="642" y="110"/>
                  </a:cubicBezTo>
                  <a:cubicBezTo>
                    <a:pt x="653" y="105"/>
                    <a:pt x="662" y="92"/>
                    <a:pt x="670" y="84"/>
                  </a:cubicBezTo>
                  <a:cubicBezTo>
                    <a:pt x="672" y="82"/>
                    <a:pt x="674" y="81"/>
                    <a:pt x="675" y="79"/>
                  </a:cubicBezTo>
                  <a:cubicBezTo>
                    <a:pt x="690" y="72"/>
                    <a:pt x="706" y="66"/>
                    <a:pt x="730" y="66"/>
                  </a:cubicBezTo>
                  <a:cubicBezTo>
                    <a:pt x="751" y="66"/>
                    <a:pt x="766" y="69"/>
                    <a:pt x="780" y="73"/>
                  </a:cubicBezTo>
                  <a:cubicBezTo>
                    <a:pt x="788" y="78"/>
                    <a:pt x="795" y="83"/>
                    <a:pt x="800" y="91"/>
                  </a:cubicBezTo>
                  <a:cubicBezTo>
                    <a:pt x="806" y="101"/>
                    <a:pt x="809" y="121"/>
                    <a:pt x="822" y="119"/>
                  </a:cubicBezTo>
                  <a:cubicBezTo>
                    <a:pt x="845" y="116"/>
                    <a:pt x="845" y="80"/>
                    <a:pt x="860" y="61"/>
                  </a:cubicBezTo>
                  <a:cubicBezTo>
                    <a:pt x="897" y="13"/>
                    <a:pt x="927" y="5"/>
                    <a:pt x="967" y="5"/>
                  </a:cubicBezTo>
                  <a:cubicBezTo>
                    <a:pt x="1048" y="6"/>
                    <a:pt x="1072" y="57"/>
                    <a:pt x="1091" y="82"/>
                  </a:cubicBezTo>
                  <a:cubicBezTo>
                    <a:pt x="1098" y="97"/>
                    <a:pt x="1093" y="118"/>
                    <a:pt x="1103" y="131"/>
                  </a:cubicBezTo>
                  <a:cubicBezTo>
                    <a:pt x="1121" y="140"/>
                    <a:pt x="1133" y="101"/>
                    <a:pt x="1141" y="89"/>
                  </a:cubicBezTo>
                  <a:cubicBezTo>
                    <a:pt x="1143" y="85"/>
                    <a:pt x="1146" y="81"/>
                    <a:pt x="1149" y="77"/>
                  </a:cubicBezTo>
                  <a:cubicBezTo>
                    <a:pt x="1173" y="58"/>
                    <a:pt x="1202" y="33"/>
                    <a:pt x="1263" y="33"/>
                  </a:cubicBezTo>
                  <a:cubicBezTo>
                    <a:pt x="1281" y="33"/>
                    <a:pt x="1299" y="44"/>
                    <a:pt x="1317" y="54"/>
                  </a:cubicBezTo>
                  <a:cubicBezTo>
                    <a:pt x="1329" y="66"/>
                    <a:pt x="1340" y="83"/>
                    <a:pt x="1344" y="92"/>
                  </a:cubicBezTo>
                  <a:cubicBezTo>
                    <a:pt x="1352" y="105"/>
                    <a:pt x="1361" y="146"/>
                    <a:pt x="1375" y="116"/>
                  </a:cubicBezTo>
                  <a:cubicBezTo>
                    <a:pt x="1384" y="99"/>
                    <a:pt x="1387" y="80"/>
                    <a:pt x="1395" y="62"/>
                  </a:cubicBezTo>
                  <a:cubicBezTo>
                    <a:pt x="1408" y="58"/>
                    <a:pt x="1422" y="54"/>
                    <a:pt x="1441" y="54"/>
                  </a:cubicBezTo>
                  <a:cubicBezTo>
                    <a:pt x="1479" y="54"/>
                    <a:pt x="1516" y="80"/>
                    <a:pt x="1579" y="78"/>
                  </a:cubicBezTo>
                  <a:cubicBezTo>
                    <a:pt x="1643" y="76"/>
                    <a:pt x="1631" y="60"/>
                    <a:pt x="1689" y="60"/>
                  </a:cubicBezTo>
                  <a:cubicBezTo>
                    <a:pt x="1741" y="60"/>
                    <a:pt x="1821" y="82"/>
                    <a:pt x="1821" y="82"/>
                  </a:cubicBezTo>
                  <a:cubicBezTo>
                    <a:pt x="1839" y="80"/>
                    <a:pt x="1836" y="116"/>
                    <a:pt x="1836" y="126"/>
                  </a:cubicBezTo>
                  <a:cubicBezTo>
                    <a:pt x="1836" y="134"/>
                    <a:pt x="1836" y="146"/>
                    <a:pt x="1847" y="140"/>
                  </a:cubicBezTo>
                  <a:cubicBezTo>
                    <a:pt x="1854" y="136"/>
                    <a:pt x="1858" y="119"/>
                    <a:pt x="1861" y="111"/>
                  </a:cubicBezTo>
                  <a:cubicBezTo>
                    <a:pt x="1867" y="99"/>
                    <a:pt x="1872" y="85"/>
                    <a:pt x="1882" y="75"/>
                  </a:cubicBezTo>
                  <a:cubicBezTo>
                    <a:pt x="1902" y="57"/>
                    <a:pt x="1911" y="65"/>
                    <a:pt x="1952" y="65"/>
                  </a:cubicBezTo>
                  <a:lnTo>
                    <a:pt x="1952" y="14"/>
                  </a:lnTo>
                  <a:close/>
                </a:path>
              </a:pathLst>
            </a:custGeom>
            <a:noFill/>
            <a:ln w="15875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2" name="Freeform 310">
              <a:extLst>
                <a:ext uri="{FF2B5EF4-FFF2-40B4-BE49-F238E27FC236}">
                  <a16:creationId xmlns:a16="http://schemas.microsoft.com/office/drawing/2014/main" id="{FD948E4F-04D0-49B0-BC33-537043BD7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1362"/>
              <a:ext cx="4250" cy="1802"/>
            </a:xfrm>
            <a:custGeom>
              <a:avLst/>
              <a:gdLst>
                <a:gd name="T0" fmla="*/ 20 w 1954"/>
                <a:gd name="T1" fmla="*/ 285 h 777"/>
                <a:gd name="T2" fmla="*/ 1183 w 1954"/>
                <a:gd name="T3" fmla="*/ 661 h 777"/>
                <a:gd name="T4" fmla="*/ 1803 w 1954"/>
                <a:gd name="T5" fmla="*/ 1071 h 777"/>
                <a:gd name="T6" fmla="*/ 3354 w 1954"/>
                <a:gd name="T7" fmla="*/ 209 h 777"/>
                <a:gd name="T8" fmla="*/ 4561 w 1954"/>
                <a:gd name="T9" fmla="*/ 1000 h 777"/>
                <a:gd name="T10" fmla="*/ 5668 w 1954"/>
                <a:gd name="T11" fmla="*/ 376 h 777"/>
                <a:gd name="T12" fmla="*/ 6490 w 1954"/>
                <a:gd name="T13" fmla="*/ 833 h 777"/>
                <a:gd name="T14" fmla="*/ 7532 w 1954"/>
                <a:gd name="T15" fmla="*/ 264 h 777"/>
                <a:gd name="T16" fmla="*/ 8563 w 1954"/>
                <a:gd name="T17" fmla="*/ 661 h 777"/>
                <a:gd name="T18" fmla="*/ 9981 w 1954"/>
                <a:gd name="T19" fmla="*/ 114 h 777"/>
                <a:gd name="T20" fmla="*/ 11462 w 1954"/>
                <a:gd name="T21" fmla="*/ 909 h 777"/>
                <a:gd name="T22" fmla="*/ 13048 w 1954"/>
                <a:gd name="T23" fmla="*/ 114 h 777"/>
                <a:gd name="T24" fmla="*/ 13994 w 1954"/>
                <a:gd name="T25" fmla="*/ 322 h 777"/>
                <a:gd name="T26" fmla="*/ 14849 w 1954"/>
                <a:gd name="T27" fmla="*/ 0 h 777"/>
                <a:gd name="T28" fmla="*/ 16269 w 1954"/>
                <a:gd name="T29" fmla="*/ 510 h 777"/>
                <a:gd name="T30" fmla="*/ 17400 w 1954"/>
                <a:gd name="T31" fmla="*/ 114 h 777"/>
                <a:gd name="T32" fmla="*/ 18931 w 1954"/>
                <a:gd name="T33" fmla="*/ 612 h 777"/>
                <a:gd name="T34" fmla="*/ 20106 w 1954"/>
                <a:gd name="T35" fmla="*/ 237 h 777"/>
                <a:gd name="T36" fmla="*/ 20106 w 1954"/>
                <a:gd name="T37" fmla="*/ 9532 h 777"/>
                <a:gd name="T38" fmla="*/ 18801 w 1954"/>
                <a:gd name="T39" fmla="*/ 9369 h 777"/>
                <a:gd name="T40" fmla="*/ 17207 w 1954"/>
                <a:gd name="T41" fmla="*/ 8718 h 777"/>
                <a:gd name="T42" fmla="*/ 15754 w 1954"/>
                <a:gd name="T43" fmla="*/ 9618 h 777"/>
                <a:gd name="T44" fmla="*/ 14088 w 1954"/>
                <a:gd name="T45" fmla="*/ 8794 h 777"/>
                <a:gd name="T46" fmla="*/ 13142 w 1954"/>
                <a:gd name="T47" fmla="*/ 9407 h 777"/>
                <a:gd name="T48" fmla="*/ 11908 w 1954"/>
                <a:gd name="T49" fmla="*/ 8820 h 777"/>
                <a:gd name="T50" fmla="*/ 10360 w 1954"/>
                <a:gd name="T51" fmla="*/ 9541 h 777"/>
                <a:gd name="T52" fmla="*/ 8850 w 1954"/>
                <a:gd name="T53" fmla="*/ 8933 h 777"/>
                <a:gd name="T54" fmla="*/ 7900 w 1954"/>
                <a:gd name="T55" fmla="*/ 9407 h 777"/>
                <a:gd name="T56" fmla="*/ 7017 w 1954"/>
                <a:gd name="T57" fmla="*/ 9042 h 777"/>
                <a:gd name="T58" fmla="*/ 5709 w 1954"/>
                <a:gd name="T59" fmla="*/ 9618 h 777"/>
                <a:gd name="T60" fmla="*/ 4135 w 1954"/>
                <a:gd name="T61" fmla="*/ 8933 h 777"/>
                <a:gd name="T62" fmla="*/ 2738 w 1954"/>
                <a:gd name="T63" fmla="*/ 9627 h 777"/>
                <a:gd name="T64" fmla="*/ 1216 w 1954"/>
                <a:gd name="T65" fmla="*/ 8843 h 777"/>
                <a:gd name="T66" fmla="*/ 0 w 1954"/>
                <a:gd name="T67" fmla="*/ 9407 h 777"/>
                <a:gd name="T68" fmla="*/ 20 w 1954"/>
                <a:gd name="T69" fmla="*/ 285 h 7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54" h="777">
                  <a:moveTo>
                    <a:pt x="2" y="23"/>
                  </a:moveTo>
                  <a:cubicBezTo>
                    <a:pt x="2" y="23"/>
                    <a:pt x="74" y="19"/>
                    <a:pt x="115" y="53"/>
                  </a:cubicBezTo>
                  <a:cubicBezTo>
                    <a:pt x="156" y="86"/>
                    <a:pt x="156" y="86"/>
                    <a:pt x="175" y="86"/>
                  </a:cubicBezTo>
                  <a:cubicBezTo>
                    <a:pt x="193" y="86"/>
                    <a:pt x="262" y="12"/>
                    <a:pt x="326" y="17"/>
                  </a:cubicBezTo>
                  <a:cubicBezTo>
                    <a:pt x="389" y="23"/>
                    <a:pt x="411" y="79"/>
                    <a:pt x="443" y="80"/>
                  </a:cubicBezTo>
                  <a:cubicBezTo>
                    <a:pt x="475" y="82"/>
                    <a:pt x="503" y="30"/>
                    <a:pt x="551" y="30"/>
                  </a:cubicBezTo>
                  <a:cubicBezTo>
                    <a:pt x="600" y="30"/>
                    <a:pt x="594" y="69"/>
                    <a:pt x="631" y="67"/>
                  </a:cubicBezTo>
                  <a:cubicBezTo>
                    <a:pt x="668" y="66"/>
                    <a:pt x="683" y="21"/>
                    <a:pt x="732" y="21"/>
                  </a:cubicBezTo>
                  <a:cubicBezTo>
                    <a:pt x="780" y="21"/>
                    <a:pt x="801" y="53"/>
                    <a:pt x="832" y="53"/>
                  </a:cubicBezTo>
                  <a:cubicBezTo>
                    <a:pt x="864" y="53"/>
                    <a:pt x="909" y="9"/>
                    <a:pt x="970" y="9"/>
                  </a:cubicBezTo>
                  <a:cubicBezTo>
                    <a:pt x="1032" y="9"/>
                    <a:pt x="1075" y="73"/>
                    <a:pt x="1114" y="73"/>
                  </a:cubicBezTo>
                  <a:cubicBezTo>
                    <a:pt x="1153" y="73"/>
                    <a:pt x="1175" y="9"/>
                    <a:pt x="1268" y="9"/>
                  </a:cubicBezTo>
                  <a:cubicBezTo>
                    <a:pt x="1300" y="9"/>
                    <a:pt x="1333" y="26"/>
                    <a:pt x="1360" y="26"/>
                  </a:cubicBezTo>
                  <a:cubicBezTo>
                    <a:pt x="1386" y="26"/>
                    <a:pt x="1406" y="0"/>
                    <a:pt x="1443" y="0"/>
                  </a:cubicBezTo>
                  <a:cubicBezTo>
                    <a:pt x="1481" y="0"/>
                    <a:pt x="1518" y="45"/>
                    <a:pt x="1581" y="41"/>
                  </a:cubicBezTo>
                  <a:cubicBezTo>
                    <a:pt x="1645" y="38"/>
                    <a:pt x="1633" y="9"/>
                    <a:pt x="1691" y="9"/>
                  </a:cubicBezTo>
                  <a:cubicBezTo>
                    <a:pt x="1749" y="9"/>
                    <a:pt x="1790" y="49"/>
                    <a:pt x="1840" y="49"/>
                  </a:cubicBezTo>
                  <a:cubicBezTo>
                    <a:pt x="1890" y="49"/>
                    <a:pt x="1883" y="19"/>
                    <a:pt x="1954" y="19"/>
                  </a:cubicBezTo>
                  <a:cubicBezTo>
                    <a:pt x="1954" y="764"/>
                    <a:pt x="1954" y="764"/>
                    <a:pt x="1954" y="764"/>
                  </a:cubicBezTo>
                  <a:cubicBezTo>
                    <a:pt x="1954" y="764"/>
                    <a:pt x="1883" y="777"/>
                    <a:pt x="1827" y="751"/>
                  </a:cubicBezTo>
                  <a:cubicBezTo>
                    <a:pt x="1771" y="724"/>
                    <a:pt x="1702" y="667"/>
                    <a:pt x="1672" y="699"/>
                  </a:cubicBezTo>
                  <a:cubicBezTo>
                    <a:pt x="1642" y="730"/>
                    <a:pt x="1586" y="772"/>
                    <a:pt x="1531" y="771"/>
                  </a:cubicBezTo>
                  <a:cubicBezTo>
                    <a:pt x="1415" y="768"/>
                    <a:pt x="1398" y="705"/>
                    <a:pt x="1369" y="705"/>
                  </a:cubicBezTo>
                  <a:cubicBezTo>
                    <a:pt x="1340" y="705"/>
                    <a:pt x="1362" y="754"/>
                    <a:pt x="1277" y="754"/>
                  </a:cubicBezTo>
                  <a:cubicBezTo>
                    <a:pt x="1192" y="754"/>
                    <a:pt x="1212" y="707"/>
                    <a:pt x="1157" y="707"/>
                  </a:cubicBezTo>
                  <a:cubicBezTo>
                    <a:pt x="1102" y="707"/>
                    <a:pt x="1119" y="765"/>
                    <a:pt x="1007" y="765"/>
                  </a:cubicBezTo>
                  <a:cubicBezTo>
                    <a:pt x="894" y="765"/>
                    <a:pt x="910" y="718"/>
                    <a:pt x="860" y="716"/>
                  </a:cubicBezTo>
                  <a:cubicBezTo>
                    <a:pt x="826" y="714"/>
                    <a:pt x="816" y="754"/>
                    <a:pt x="768" y="754"/>
                  </a:cubicBezTo>
                  <a:cubicBezTo>
                    <a:pt x="721" y="754"/>
                    <a:pt x="717" y="725"/>
                    <a:pt x="682" y="725"/>
                  </a:cubicBezTo>
                  <a:cubicBezTo>
                    <a:pt x="647" y="725"/>
                    <a:pt x="639" y="771"/>
                    <a:pt x="555" y="771"/>
                  </a:cubicBezTo>
                  <a:cubicBezTo>
                    <a:pt x="472" y="771"/>
                    <a:pt x="455" y="716"/>
                    <a:pt x="402" y="716"/>
                  </a:cubicBezTo>
                  <a:cubicBezTo>
                    <a:pt x="350" y="716"/>
                    <a:pt x="356" y="772"/>
                    <a:pt x="266" y="772"/>
                  </a:cubicBezTo>
                  <a:cubicBezTo>
                    <a:pt x="176" y="772"/>
                    <a:pt x="185" y="709"/>
                    <a:pt x="118" y="709"/>
                  </a:cubicBezTo>
                  <a:cubicBezTo>
                    <a:pt x="86" y="709"/>
                    <a:pt x="93" y="748"/>
                    <a:pt x="0" y="754"/>
                  </a:cubicBezTo>
                  <a:lnTo>
                    <a:pt x="2" y="23"/>
                  </a:lnTo>
                  <a:close/>
                </a:path>
              </a:pathLst>
            </a:custGeom>
            <a:noFill/>
            <a:ln w="158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3" name="Freeform 311">
              <a:extLst>
                <a:ext uri="{FF2B5EF4-FFF2-40B4-BE49-F238E27FC236}">
                  <a16:creationId xmlns:a16="http://schemas.microsoft.com/office/drawing/2014/main" id="{EB6B11E5-5D65-4A01-9C4F-A88957564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" y="1543"/>
              <a:ext cx="259" cy="222"/>
            </a:xfrm>
            <a:custGeom>
              <a:avLst/>
              <a:gdLst>
                <a:gd name="T0" fmla="*/ 72 w 119"/>
                <a:gd name="T1" fmla="*/ 0 h 96"/>
                <a:gd name="T2" fmla="*/ 307 w 119"/>
                <a:gd name="T3" fmla="*/ 74 h 96"/>
                <a:gd name="T4" fmla="*/ 492 w 119"/>
                <a:gd name="T5" fmla="*/ 134 h 96"/>
                <a:gd name="T6" fmla="*/ 805 w 119"/>
                <a:gd name="T7" fmla="*/ 160 h 96"/>
                <a:gd name="T8" fmla="*/ 1228 w 119"/>
                <a:gd name="T9" fmla="*/ 0 h 96"/>
                <a:gd name="T10" fmla="*/ 1132 w 119"/>
                <a:gd name="T11" fmla="*/ 134 h 96"/>
                <a:gd name="T12" fmla="*/ 1010 w 119"/>
                <a:gd name="T13" fmla="*/ 310 h 96"/>
                <a:gd name="T14" fmla="*/ 929 w 119"/>
                <a:gd name="T15" fmla="*/ 497 h 96"/>
                <a:gd name="T16" fmla="*/ 814 w 119"/>
                <a:gd name="T17" fmla="*/ 668 h 96"/>
                <a:gd name="T18" fmla="*/ 805 w 119"/>
                <a:gd name="T19" fmla="*/ 819 h 96"/>
                <a:gd name="T20" fmla="*/ 753 w 119"/>
                <a:gd name="T21" fmla="*/ 953 h 96"/>
                <a:gd name="T22" fmla="*/ 720 w 119"/>
                <a:gd name="T23" fmla="*/ 1064 h 96"/>
                <a:gd name="T24" fmla="*/ 744 w 119"/>
                <a:gd name="T25" fmla="*/ 1186 h 96"/>
                <a:gd name="T26" fmla="*/ 640 w 119"/>
                <a:gd name="T27" fmla="*/ 999 h 96"/>
                <a:gd name="T28" fmla="*/ 535 w 119"/>
                <a:gd name="T29" fmla="*/ 765 h 96"/>
                <a:gd name="T30" fmla="*/ 318 w 119"/>
                <a:gd name="T31" fmla="*/ 395 h 96"/>
                <a:gd name="T32" fmla="*/ 194 w 119"/>
                <a:gd name="T33" fmla="*/ 310 h 96"/>
                <a:gd name="T34" fmla="*/ 81 w 119"/>
                <a:gd name="T35" fmla="*/ 273 h 96"/>
                <a:gd name="T36" fmla="*/ 52 w 119"/>
                <a:gd name="T37" fmla="*/ 49 h 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19" h="96">
                  <a:moveTo>
                    <a:pt x="7" y="0"/>
                  </a:moveTo>
                  <a:cubicBezTo>
                    <a:pt x="14" y="4"/>
                    <a:pt x="23" y="3"/>
                    <a:pt x="30" y="6"/>
                  </a:cubicBezTo>
                  <a:cubicBezTo>
                    <a:pt x="36" y="8"/>
                    <a:pt x="42" y="10"/>
                    <a:pt x="48" y="11"/>
                  </a:cubicBezTo>
                  <a:cubicBezTo>
                    <a:pt x="58" y="14"/>
                    <a:pt x="68" y="15"/>
                    <a:pt x="78" y="13"/>
                  </a:cubicBezTo>
                  <a:cubicBezTo>
                    <a:pt x="93" y="12"/>
                    <a:pt x="105" y="3"/>
                    <a:pt x="119" y="0"/>
                  </a:cubicBezTo>
                  <a:cubicBezTo>
                    <a:pt x="119" y="5"/>
                    <a:pt x="112" y="7"/>
                    <a:pt x="110" y="11"/>
                  </a:cubicBezTo>
                  <a:cubicBezTo>
                    <a:pt x="106" y="17"/>
                    <a:pt x="104" y="20"/>
                    <a:pt x="98" y="25"/>
                  </a:cubicBezTo>
                  <a:cubicBezTo>
                    <a:pt x="92" y="29"/>
                    <a:pt x="91" y="33"/>
                    <a:pt x="90" y="40"/>
                  </a:cubicBezTo>
                  <a:cubicBezTo>
                    <a:pt x="88" y="46"/>
                    <a:pt x="82" y="48"/>
                    <a:pt x="79" y="54"/>
                  </a:cubicBezTo>
                  <a:cubicBezTo>
                    <a:pt x="77" y="58"/>
                    <a:pt x="78" y="62"/>
                    <a:pt x="78" y="66"/>
                  </a:cubicBezTo>
                  <a:cubicBezTo>
                    <a:pt x="77" y="70"/>
                    <a:pt x="74" y="74"/>
                    <a:pt x="73" y="77"/>
                  </a:cubicBezTo>
                  <a:cubicBezTo>
                    <a:pt x="72" y="80"/>
                    <a:pt x="70" y="83"/>
                    <a:pt x="70" y="86"/>
                  </a:cubicBezTo>
                  <a:cubicBezTo>
                    <a:pt x="70" y="89"/>
                    <a:pt x="72" y="92"/>
                    <a:pt x="72" y="96"/>
                  </a:cubicBezTo>
                  <a:cubicBezTo>
                    <a:pt x="66" y="96"/>
                    <a:pt x="64" y="85"/>
                    <a:pt x="62" y="81"/>
                  </a:cubicBezTo>
                  <a:cubicBezTo>
                    <a:pt x="59" y="75"/>
                    <a:pt x="56" y="69"/>
                    <a:pt x="52" y="62"/>
                  </a:cubicBezTo>
                  <a:cubicBezTo>
                    <a:pt x="46" y="52"/>
                    <a:pt x="41" y="39"/>
                    <a:pt x="31" y="32"/>
                  </a:cubicBezTo>
                  <a:cubicBezTo>
                    <a:pt x="27" y="29"/>
                    <a:pt x="24" y="27"/>
                    <a:pt x="19" y="25"/>
                  </a:cubicBezTo>
                  <a:cubicBezTo>
                    <a:pt x="16" y="24"/>
                    <a:pt x="11" y="25"/>
                    <a:pt x="8" y="22"/>
                  </a:cubicBezTo>
                  <a:cubicBezTo>
                    <a:pt x="4" y="19"/>
                    <a:pt x="0" y="9"/>
                    <a:pt x="5" y="4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4" name="Freeform 312">
              <a:extLst>
                <a:ext uri="{FF2B5EF4-FFF2-40B4-BE49-F238E27FC236}">
                  <a16:creationId xmlns:a16="http://schemas.microsoft.com/office/drawing/2014/main" id="{4CC4456A-95A5-48C8-937B-B126CF947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554"/>
              <a:ext cx="278" cy="262"/>
            </a:xfrm>
            <a:custGeom>
              <a:avLst/>
              <a:gdLst>
                <a:gd name="T0" fmla="*/ 1240 w 128"/>
                <a:gd name="T1" fmla="*/ 436 h 113"/>
                <a:gd name="T2" fmla="*/ 1240 w 128"/>
                <a:gd name="T3" fmla="*/ 74 h 113"/>
                <a:gd name="T4" fmla="*/ 1014 w 128"/>
                <a:gd name="T5" fmla="*/ 49 h 113"/>
                <a:gd name="T6" fmla="*/ 410 w 128"/>
                <a:gd name="T7" fmla="*/ 209 h 113"/>
                <a:gd name="T8" fmla="*/ 165 w 128"/>
                <a:gd name="T9" fmla="*/ 248 h 113"/>
                <a:gd name="T10" fmla="*/ 72 w 128"/>
                <a:gd name="T11" fmla="*/ 236 h 113"/>
                <a:gd name="T12" fmla="*/ 33 w 128"/>
                <a:gd name="T13" fmla="*/ 285 h 113"/>
                <a:gd name="T14" fmla="*/ 226 w 128"/>
                <a:gd name="T15" fmla="*/ 538 h 113"/>
                <a:gd name="T16" fmla="*/ 226 w 128"/>
                <a:gd name="T17" fmla="*/ 774 h 113"/>
                <a:gd name="T18" fmla="*/ 278 w 128"/>
                <a:gd name="T19" fmla="*/ 1125 h 113"/>
                <a:gd name="T20" fmla="*/ 237 w 128"/>
                <a:gd name="T21" fmla="*/ 1407 h 113"/>
                <a:gd name="T22" fmla="*/ 298 w 128"/>
                <a:gd name="T23" fmla="*/ 1236 h 113"/>
                <a:gd name="T24" fmla="*/ 391 w 128"/>
                <a:gd name="T25" fmla="*/ 1032 h 113"/>
                <a:gd name="T26" fmla="*/ 584 w 128"/>
                <a:gd name="T27" fmla="*/ 575 h 113"/>
                <a:gd name="T28" fmla="*/ 943 w 128"/>
                <a:gd name="T29" fmla="*/ 415 h 113"/>
                <a:gd name="T30" fmla="*/ 1108 w 128"/>
                <a:gd name="T31" fmla="*/ 424 h 113"/>
                <a:gd name="T32" fmla="*/ 1216 w 128"/>
                <a:gd name="T33" fmla="*/ 424 h 1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8" h="113">
                  <a:moveTo>
                    <a:pt x="121" y="35"/>
                  </a:moveTo>
                  <a:cubicBezTo>
                    <a:pt x="118" y="26"/>
                    <a:pt x="128" y="14"/>
                    <a:pt x="121" y="6"/>
                  </a:cubicBezTo>
                  <a:cubicBezTo>
                    <a:pt x="116" y="0"/>
                    <a:pt x="106" y="3"/>
                    <a:pt x="99" y="4"/>
                  </a:cubicBezTo>
                  <a:cubicBezTo>
                    <a:pt x="80" y="9"/>
                    <a:pt x="60" y="14"/>
                    <a:pt x="40" y="17"/>
                  </a:cubicBezTo>
                  <a:cubicBezTo>
                    <a:pt x="32" y="19"/>
                    <a:pt x="24" y="20"/>
                    <a:pt x="16" y="20"/>
                  </a:cubicBezTo>
                  <a:cubicBezTo>
                    <a:pt x="13" y="20"/>
                    <a:pt x="10" y="19"/>
                    <a:pt x="7" y="19"/>
                  </a:cubicBezTo>
                  <a:cubicBezTo>
                    <a:pt x="2" y="19"/>
                    <a:pt x="0" y="19"/>
                    <a:pt x="3" y="23"/>
                  </a:cubicBezTo>
                  <a:cubicBezTo>
                    <a:pt x="7" y="31"/>
                    <a:pt x="17" y="36"/>
                    <a:pt x="22" y="43"/>
                  </a:cubicBezTo>
                  <a:cubicBezTo>
                    <a:pt x="26" y="50"/>
                    <a:pt x="24" y="55"/>
                    <a:pt x="22" y="62"/>
                  </a:cubicBezTo>
                  <a:cubicBezTo>
                    <a:pt x="19" y="72"/>
                    <a:pt x="29" y="80"/>
                    <a:pt x="27" y="90"/>
                  </a:cubicBezTo>
                  <a:cubicBezTo>
                    <a:pt x="26" y="95"/>
                    <a:pt x="20" y="109"/>
                    <a:pt x="23" y="113"/>
                  </a:cubicBezTo>
                  <a:cubicBezTo>
                    <a:pt x="27" y="110"/>
                    <a:pt x="27" y="104"/>
                    <a:pt x="29" y="99"/>
                  </a:cubicBezTo>
                  <a:cubicBezTo>
                    <a:pt x="32" y="93"/>
                    <a:pt x="35" y="88"/>
                    <a:pt x="38" y="83"/>
                  </a:cubicBezTo>
                  <a:cubicBezTo>
                    <a:pt x="43" y="70"/>
                    <a:pt x="46" y="57"/>
                    <a:pt x="57" y="46"/>
                  </a:cubicBezTo>
                  <a:cubicBezTo>
                    <a:pt x="66" y="37"/>
                    <a:pt x="79" y="33"/>
                    <a:pt x="92" y="33"/>
                  </a:cubicBezTo>
                  <a:cubicBezTo>
                    <a:pt x="98" y="33"/>
                    <a:pt x="103" y="34"/>
                    <a:pt x="108" y="34"/>
                  </a:cubicBezTo>
                  <a:cubicBezTo>
                    <a:pt x="112" y="34"/>
                    <a:pt x="117" y="33"/>
                    <a:pt x="119" y="34"/>
                  </a:cubicBezTo>
                </a:path>
              </a:pathLst>
            </a:custGeom>
            <a:solidFill>
              <a:srgbClr val="F5B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5" name="Freeform 313">
              <a:extLst>
                <a:ext uri="{FF2B5EF4-FFF2-40B4-BE49-F238E27FC236}">
                  <a16:creationId xmlns:a16="http://schemas.microsoft.com/office/drawing/2014/main" id="{4EC7B5AB-D21E-44C5-ADCF-12502CB9B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8" y="1586"/>
              <a:ext cx="117" cy="124"/>
            </a:xfrm>
            <a:custGeom>
              <a:avLst/>
              <a:gdLst>
                <a:gd name="T0" fmla="*/ 540 w 54"/>
                <a:gd name="T1" fmla="*/ 37 h 53"/>
                <a:gd name="T2" fmla="*/ 245 w 54"/>
                <a:gd name="T3" fmla="*/ 77 h 53"/>
                <a:gd name="T4" fmla="*/ 113 w 54"/>
                <a:gd name="T5" fmla="*/ 37 h 53"/>
                <a:gd name="T6" fmla="*/ 0 w 54"/>
                <a:gd name="T7" fmla="*/ 0 h 53"/>
                <a:gd name="T8" fmla="*/ 245 w 54"/>
                <a:gd name="T9" fmla="*/ 278 h 53"/>
                <a:gd name="T10" fmla="*/ 306 w 54"/>
                <a:gd name="T11" fmla="*/ 421 h 53"/>
                <a:gd name="T12" fmla="*/ 338 w 54"/>
                <a:gd name="T13" fmla="*/ 592 h 53"/>
                <a:gd name="T14" fmla="*/ 410 w 54"/>
                <a:gd name="T15" fmla="*/ 487 h 53"/>
                <a:gd name="T16" fmla="*/ 470 w 54"/>
                <a:gd name="T17" fmla="*/ 269 h 53"/>
                <a:gd name="T18" fmla="*/ 540 w 54"/>
                <a:gd name="T19" fmla="*/ 164 h 53"/>
                <a:gd name="T20" fmla="*/ 540 w 54"/>
                <a:gd name="T21" fmla="*/ 66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4" h="53">
                  <a:moveTo>
                    <a:pt x="53" y="3"/>
                  </a:moveTo>
                  <a:cubicBezTo>
                    <a:pt x="43" y="4"/>
                    <a:pt x="34" y="9"/>
                    <a:pt x="24" y="6"/>
                  </a:cubicBezTo>
                  <a:cubicBezTo>
                    <a:pt x="19" y="6"/>
                    <a:pt x="15" y="5"/>
                    <a:pt x="11" y="3"/>
                  </a:cubicBezTo>
                  <a:cubicBezTo>
                    <a:pt x="8" y="2"/>
                    <a:pt x="4" y="0"/>
                    <a:pt x="0" y="0"/>
                  </a:cubicBezTo>
                  <a:cubicBezTo>
                    <a:pt x="0" y="9"/>
                    <a:pt x="18" y="16"/>
                    <a:pt x="24" y="22"/>
                  </a:cubicBezTo>
                  <a:cubicBezTo>
                    <a:pt x="27" y="26"/>
                    <a:pt x="29" y="29"/>
                    <a:pt x="30" y="33"/>
                  </a:cubicBezTo>
                  <a:cubicBezTo>
                    <a:pt x="31" y="37"/>
                    <a:pt x="31" y="42"/>
                    <a:pt x="33" y="46"/>
                  </a:cubicBezTo>
                  <a:cubicBezTo>
                    <a:pt x="38" y="53"/>
                    <a:pt x="40" y="42"/>
                    <a:pt x="40" y="38"/>
                  </a:cubicBezTo>
                  <a:cubicBezTo>
                    <a:pt x="41" y="32"/>
                    <a:pt x="40" y="25"/>
                    <a:pt x="46" y="21"/>
                  </a:cubicBezTo>
                  <a:cubicBezTo>
                    <a:pt x="51" y="19"/>
                    <a:pt x="52" y="18"/>
                    <a:pt x="53" y="13"/>
                  </a:cubicBezTo>
                  <a:cubicBezTo>
                    <a:pt x="54" y="10"/>
                    <a:pt x="54" y="7"/>
                    <a:pt x="53" y="5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6" name="Freeform 314">
              <a:extLst>
                <a:ext uri="{FF2B5EF4-FFF2-40B4-BE49-F238E27FC236}">
                  <a16:creationId xmlns:a16="http://schemas.microsoft.com/office/drawing/2014/main" id="{C8CAF62A-D698-4DE5-ABA3-2E601743F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" y="1572"/>
              <a:ext cx="198" cy="153"/>
            </a:xfrm>
            <a:custGeom>
              <a:avLst/>
              <a:gdLst>
                <a:gd name="T0" fmla="*/ 0 w 91"/>
                <a:gd name="T1" fmla="*/ 209 h 66"/>
                <a:gd name="T2" fmla="*/ 113 w 91"/>
                <a:gd name="T3" fmla="*/ 376 h 66"/>
                <a:gd name="T4" fmla="*/ 104 w 91"/>
                <a:gd name="T5" fmla="*/ 575 h 66"/>
                <a:gd name="T6" fmla="*/ 113 w 91"/>
                <a:gd name="T7" fmla="*/ 689 h 66"/>
                <a:gd name="T8" fmla="*/ 113 w 91"/>
                <a:gd name="T9" fmla="*/ 823 h 66"/>
                <a:gd name="T10" fmla="*/ 194 w 91"/>
                <a:gd name="T11" fmla="*/ 587 h 66"/>
                <a:gd name="T12" fmla="*/ 342 w 91"/>
                <a:gd name="T13" fmla="*/ 359 h 66"/>
                <a:gd name="T14" fmla="*/ 753 w 91"/>
                <a:gd name="T15" fmla="*/ 209 h 66"/>
                <a:gd name="T16" fmla="*/ 905 w 91"/>
                <a:gd name="T17" fmla="*/ 162 h 66"/>
                <a:gd name="T18" fmla="*/ 938 w 91"/>
                <a:gd name="T19" fmla="*/ 74 h 66"/>
                <a:gd name="T20" fmla="*/ 905 w 91"/>
                <a:gd name="T21" fmla="*/ 12 h 66"/>
                <a:gd name="T22" fmla="*/ 796 w 91"/>
                <a:gd name="T23" fmla="*/ 37 h 66"/>
                <a:gd name="T24" fmla="*/ 607 w 91"/>
                <a:gd name="T25" fmla="*/ 102 h 66"/>
                <a:gd name="T26" fmla="*/ 331 w 91"/>
                <a:gd name="T27" fmla="*/ 199 h 66"/>
                <a:gd name="T28" fmla="*/ 52 w 91"/>
                <a:gd name="T29" fmla="*/ 199 h 6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91" h="66">
                  <a:moveTo>
                    <a:pt x="0" y="17"/>
                  </a:moveTo>
                  <a:cubicBezTo>
                    <a:pt x="2" y="22"/>
                    <a:pt x="10" y="23"/>
                    <a:pt x="11" y="30"/>
                  </a:cubicBezTo>
                  <a:cubicBezTo>
                    <a:pt x="12" y="35"/>
                    <a:pt x="8" y="40"/>
                    <a:pt x="10" y="46"/>
                  </a:cubicBezTo>
                  <a:cubicBezTo>
                    <a:pt x="12" y="50"/>
                    <a:pt x="13" y="51"/>
                    <a:pt x="11" y="55"/>
                  </a:cubicBezTo>
                  <a:cubicBezTo>
                    <a:pt x="11" y="58"/>
                    <a:pt x="9" y="63"/>
                    <a:pt x="11" y="66"/>
                  </a:cubicBezTo>
                  <a:cubicBezTo>
                    <a:pt x="15" y="61"/>
                    <a:pt x="17" y="53"/>
                    <a:pt x="19" y="47"/>
                  </a:cubicBezTo>
                  <a:cubicBezTo>
                    <a:pt x="23" y="40"/>
                    <a:pt x="27" y="34"/>
                    <a:pt x="33" y="29"/>
                  </a:cubicBezTo>
                  <a:cubicBezTo>
                    <a:pt x="44" y="22"/>
                    <a:pt x="60" y="19"/>
                    <a:pt x="73" y="17"/>
                  </a:cubicBezTo>
                  <a:cubicBezTo>
                    <a:pt x="78" y="17"/>
                    <a:pt x="84" y="18"/>
                    <a:pt x="88" y="13"/>
                  </a:cubicBezTo>
                  <a:cubicBezTo>
                    <a:pt x="90" y="11"/>
                    <a:pt x="91" y="9"/>
                    <a:pt x="91" y="6"/>
                  </a:cubicBezTo>
                  <a:cubicBezTo>
                    <a:pt x="91" y="3"/>
                    <a:pt x="91" y="2"/>
                    <a:pt x="88" y="1"/>
                  </a:cubicBezTo>
                  <a:cubicBezTo>
                    <a:pt x="85" y="0"/>
                    <a:pt x="80" y="2"/>
                    <a:pt x="77" y="3"/>
                  </a:cubicBezTo>
                  <a:cubicBezTo>
                    <a:pt x="71" y="4"/>
                    <a:pt x="65" y="7"/>
                    <a:pt x="59" y="8"/>
                  </a:cubicBezTo>
                  <a:cubicBezTo>
                    <a:pt x="50" y="11"/>
                    <a:pt x="42" y="14"/>
                    <a:pt x="32" y="16"/>
                  </a:cubicBezTo>
                  <a:cubicBezTo>
                    <a:pt x="25" y="18"/>
                    <a:pt x="11" y="21"/>
                    <a:pt x="5" y="16"/>
                  </a:cubicBezTo>
                </a:path>
              </a:pathLst>
            </a:custGeom>
            <a:solidFill>
              <a:srgbClr val="F2A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7" name="Freeform 315">
              <a:extLst>
                <a:ext uri="{FF2B5EF4-FFF2-40B4-BE49-F238E27FC236}">
                  <a16:creationId xmlns:a16="http://schemas.microsoft.com/office/drawing/2014/main" id="{2411FBBA-EBE3-43F8-9608-32BE2FB49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369"/>
              <a:ext cx="559" cy="168"/>
            </a:xfrm>
            <a:custGeom>
              <a:avLst/>
              <a:gdLst>
                <a:gd name="T0" fmla="*/ 2645 w 257"/>
                <a:gd name="T1" fmla="*/ 306 h 73"/>
                <a:gd name="T2" fmla="*/ 1925 w 257"/>
                <a:gd name="T3" fmla="*/ 37 h 73"/>
                <a:gd name="T4" fmla="*/ 903 w 257"/>
                <a:gd name="T5" fmla="*/ 440 h 73"/>
                <a:gd name="T6" fmla="*/ 524 w 257"/>
                <a:gd name="T7" fmla="*/ 253 h 73"/>
                <a:gd name="T8" fmla="*/ 370 w 257"/>
                <a:gd name="T9" fmla="*/ 244 h 73"/>
                <a:gd name="T10" fmla="*/ 298 w 257"/>
                <a:gd name="T11" fmla="*/ 440 h 73"/>
                <a:gd name="T12" fmla="*/ 174 w 257"/>
                <a:gd name="T13" fmla="*/ 757 h 73"/>
                <a:gd name="T14" fmla="*/ 544 w 257"/>
                <a:gd name="T15" fmla="*/ 805 h 73"/>
                <a:gd name="T16" fmla="*/ 1092 w 257"/>
                <a:gd name="T17" fmla="*/ 863 h 73"/>
                <a:gd name="T18" fmla="*/ 1401 w 257"/>
                <a:gd name="T19" fmla="*/ 854 h 73"/>
                <a:gd name="T20" fmla="*/ 1679 w 257"/>
                <a:gd name="T21" fmla="*/ 778 h 73"/>
                <a:gd name="T22" fmla="*/ 1884 w 257"/>
                <a:gd name="T23" fmla="*/ 684 h 73"/>
                <a:gd name="T24" fmla="*/ 2005 w 257"/>
                <a:gd name="T25" fmla="*/ 525 h 73"/>
                <a:gd name="T26" fmla="*/ 2171 w 257"/>
                <a:gd name="T27" fmla="*/ 440 h 73"/>
                <a:gd name="T28" fmla="*/ 2347 w 257"/>
                <a:gd name="T29" fmla="*/ 318 h 73"/>
                <a:gd name="T30" fmla="*/ 2612 w 257"/>
                <a:gd name="T31" fmla="*/ 318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7" h="73">
                  <a:moveTo>
                    <a:pt x="257" y="25"/>
                  </a:moveTo>
                  <a:cubicBezTo>
                    <a:pt x="234" y="18"/>
                    <a:pt x="212" y="0"/>
                    <a:pt x="187" y="3"/>
                  </a:cubicBezTo>
                  <a:cubicBezTo>
                    <a:pt x="154" y="8"/>
                    <a:pt x="124" y="47"/>
                    <a:pt x="88" y="36"/>
                  </a:cubicBezTo>
                  <a:cubicBezTo>
                    <a:pt x="75" y="32"/>
                    <a:pt x="65" y="24"/>
                    <a:pt x="51" y="21"/>
                  </a:cubicBezTo>
                  <a:cubicBezTo>
                    <a:pt x="47" y="20"/>
                    <a:pt x="41" y="18"/>
                    <a:pt x="36" y="20"/>
                  </a:cubicBezTo>
                  <a:cubicBezTo>
                    <a:pt x="30" y="23"/>
                    <a:pt x="32" y="30"/>
                    <a:pt x="29" y="36"/>
                  </a:cubicBezTo>
                  <a:cubicBezTo>
                    <a:pt x="24" y="46"/>
                    <a:pt x="0" y="51"/>
                    <a:pt x="17" y="62"/>
                  </a:cubicBezTo>
                  <a:cubicBezTo>
                    <a:pt x="26" y="68"/>
                    <a:pt x="43" y="66"/>
                    <a:pt x="53" y="66"/>
                  </a:cubicBezTo>
                  <a:cubicBezTo>
                    <a:pt x="71" y="67"/>
                    <a:pt x="88" y="70"/>
                    <a:pt x="106" y="71"/>
                  </a:cubicBezTo>
                  <a:cubicBezTo>
                    <a:pt x="116" y="71"/>
                    <a:pt x="126" y="73"/>
                    <a:pt x="136" y="70"/>
                  </a:cubicBezTo>
                  <a:cubicBezTo>
                    <a:pt x="145" y="68"/>
                    <a:pt x="154" y="66"/>
                    <a:pt x="163" y="64"/>
                  </a:cubicBezTo>
                  <a:cubicBezTo>
                    <a:pt x="170" y="62"/>
                    <a:pt x="177" y="60"/>
                    <a:pt x="183" y="56"/>
                  </a:cubicBezTo>
                  <a:cubicBezTo>
                    <a:pt x="189" y="53"/>
                    <a:pt x="190" y="47"/>
                    <a:pt x="195" y="43"/>
                  </a:cubicBezTo>
                  <a:cubicBezTo>
                    <a:pt x="200" y="38"/>
                    <a:pt x="205" y="38"/>
                    <a:pt x="211" y="36"/>
                  </a:cubicBezTo>
                  <a:cubicBezTo>
                    <a:pt x="217" y="33"/>
                    <a:pt x="221" y="28"/>
                    <a:pt x="228" y="26"/>
                  </a:cubicBezTo>
                  <a:cubicBezTo>
                    <a:pt x="236" y="24"/>
                    <a:pt x="248" y="29"/>
                    <a:pt x="254" y="26"/>
                  </a:cubicBezTo>
                </a:path>
              </a:pathLst>
            </a:custGeom>
            <a:solidFill>
              <a:srgbClr val="F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8" name="Freeform 316">
              <a:extLst>
                <a:ext uri="{FF2B5EF4-FFF2-40B4-BE49-F238E27FC236}">
                  <a16:creationId xmlns:a16="http://schemas.microsoft.com/office/drawing/2014/main" id="{D84CBC84-47F9-4602-AF30-B3898D613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1377"/>
              <a:ext cx="452" cy="146"/>
            </a:xfrm>
            <a:custGeom>
              <a:avLst/>
              <a:gdLst>
                <a:gd name="T0" fmla="*/ 2134 w 208"/>
                <a:gd name="T1" fmla="*/ 209 h 63"/>
                <a:gd name="T2" fmla="*/ 1723 w 208"/>
                <a:gd name="T3" fmla="*/ 37 h 63"/>
                <a:gd name="T4" fmla="*/ 1200 w 208"/>
                <a:gd name="T5" fmla="*/ 225 h 63"/>
                <a:gd name="T6" fmla="*/ 761 w 208"/>
                <a:gd name="T7" fmla="*/ 473 h 63"/>
                <a:gd name="T8" fmla="*/ 317 w 208"/>
                <a:gd name="T9" fmla="*/ 322 h 63"/>
                <a:gd name="T10" fmla="*/ 122 w 208"/>
                <a:gd name="T11" fmla="*/ 424 h 63"/>
                <a:gd name="T12" fmla="*/ 43 w 208"/>
                <a:gd name="T13" fmla="*/ 612 h 63"/>
                <a:gd name="T14" fmla="*/ 369 w 208"/>
                <a:gd name="T15" fmla="*/ 746 h 63"/>
                <a:gd name="T16" fmla="*/ 656 w 208"/>
                <a:gd name="T17" fmla="*/ 774 h 63"/>
                <a:gd name="T18" fmla="*/ 1397 w 208"/>
                <a:gd name="T19" fmla="*/ 649 h 63"/>
                <a:gd name="T20" fmla="*/ 1521 w 208"/>
                <a:gd name="T21" fmla="*/ 586 h 63"/>
                <a:gd name="T22" fmla="*/ 1643 w 208"/>
                <a:gd name="T23" fmla="*/ 461 h 63"/>
                <a:gd name="T24" fmla="*/ 1864 w 208"/>
                <a:gd name="T25" fmla="*/ 301 h 63"/>
                <a:gd name="T26" fmla="*/ 2125 w 208"/>
                <a:gd name="T27" fmla="*/ 199 h 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8" h="63">
                  <a:moveTo>
                    <a:pt x="208" y="17"/>
                  </a:moveTo>
                  <a:cubicBezTo>
                    <a:pt x="196" y="12"/>
                    <a:pt x="181" y="6"/>
                    <a:pt x="168" y="3"/>
                  </a:cubicBezTo>
                  <a:cubicBezTo>
                    <a:pt x="150" y="0"/>
                    <a:pt x="133" y="9"/>
                    <a:pt x="117" y="18"/>
                  </a:cubicBezTo>
                  <a:cubicBezTo>
                    <a:pt x="103" y="25"/>
                    <a:pt x="90" y="36"/>
                    <a:pt x="74" y="38"/>
                  </a:cubicBezTo>
                  <a:cubicBezTo>
                    <a:pt x="58" y="40"/>
                    <a:pt x="46" y="30"/>
                    <a:pt x="31" y="26"/>
                  </a:cubicBezTo>
                  <a:cubicBezTo>
                    <a:pt x="22" y="24"/>
                    <a:pt x="17" y="26"/>
                    <a:pt x="12" y="34"/>
                  </a:cubicBezTo>
                  <a:cubicBezTo>
                    <a:pt x="8" y="38"/>
                    <a:pt x="0" y="42"/>
                    <a:pt x="4" y="49"/>
                  </a:cubicBezTo>
                  <a:cubicBezTo>
                    <a:pt x="8" y="58"/>
                    <a:pt x="27" y="59"/>
                    <a:pt x="36" y="60"/>
                  </a:cubicBezTo>
                  <a:cubicBezTo>
                    <a:pt x="45" y="62"/>
                    <a:pt x="55" y="63"/>
                    <a:pt x="64" y="62"/>
                  </a:cubicBezTo>
                  <a:cubicBezTo>
                    <a:pt x="87" y="58"/>
                    <a:pt x="114" y="62"/>
                    <a:pt x="136" y="52"/>
                  </a:cubicBezTo>
                  <a:cubicBezTo>
                    <a:pt x="140" y="50"/>
                    <a:pt x="145" y="49"/>
                    <a:pt x="148" y="47"/>
                  </a:cubicBezTo>
                  <a:cubicBezTo>
                    <a:pt x="153" y="44"/>
                    <a:pt x="156" y="40"/>
                    <a:pt x="160" y="37"/>
                  </a:cubicBezTo>
                  <a:cubicBezTo>
                    <a:pt x="166" y="32"/>
                    <a:pt x="174" y="25"/>
                    <a:pt x="182" y="24"/>
                  </a:cubicBezTo>
                  <a:cubicBezTo>
                    <a:pt x="191" y="23"/>
                    <a:pt x="198" y="19"/>
                    <a:pt x="207" y="16"/>
                  </a:cubicBezTo>
                </a:path>
              </a:pathLst>
            </a:custGeom>
            <a:solidFill>
              <a:srgbClr val="F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399" name="Freeform 317">
              <a:extLst>
                <a:ext uri="{FF2B5EF4-FFF2-40B4-BE49-F238E27FC236}">
                  <a16:creationId xmlns:a16="http://schemas.microsoft.com/office/drawing/2014/main" id="{FE9BB330-2FCB-40CE-8E61-19290DAF6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1366"/>
              <a:ext cx="301" cy="130"/>
            </a:xfrm>
            <a:custGeom>
              <a:avLst/>
              <a:gdLst>
                <a:gd name="T0" fmla="*/ 1433 w 138"/>
                <a:gd name="T1" fmla="*/ 237 h 56"/>
                <a:gd name="T2" fmla="*/ 746 w 138"/>
                <a:gd name="T3" fmla="*/ 302 h 56"/>
                <a:gd name="T4" fmla="*/ 310 w 138"/>
                <a:gd name="T5" fmla="*/ 587 h 56"/>
                <a:gd name="T6" fmla="*/ 0 w 138"/>
                <a:gd name="T7" fmla="*/ 559 h 56"/>
                <a:gd name="T8" fmla="*/ 362 w 138"/>
                <a:gd name="T9" fmla="*/ 673 h 56"/>
                <a:gd name="T10" fmla="*/ 818 w 138"/>
                <a:gd name="T11" fmla="*/ 652 h 56"/>
                <a:gd name="T12" fmla="*/ 1171 w 138"/>
                <a:gd name="T13" fmla="*/ 416 h 56"/>
                <a:gd name="T14" fmla="*/ 1422 w 138"/>
                <a:gd name="T15" fmla="*/ 2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8" h="56">
                  <a:moveTo>
                    <a:pt x="138" y="19"/>
                  </a:moveTo>
                  <a:cubicBezTo>
                    <a:pt x="122" y="0"/>
                    <a:pt x="88" y="14"/>
                    <a:pt x="72" y="24"/>
                  </a:cubicBezTo>
                  <a:cubicBezTo>
                    <a:pt x="59" y="32"/>
                    <a:pt x="46" y="46"/>
                    <a:pt x="30" y="47"/>
                  </a:cubicBezTo>
                  <a:cubicBezTo>
                    <a:pt x="23" y="48"/>
                    <a:pt x="4" y="41"/>
                    <a:pt x="0" y="45"/>
                  </a:cubicBezTo>
                  <a:cubicBezTo>
                    <a:pt x="10" y="56"/>
                    <a:pt x="22" y="55"/>
                    <a:pt x="35" y="54"/>
                  </a:cubicBezTo>
                  <a:cubicBezTo>
                    <a:pt x="50" y="52"/>
                    <a:pt x="65" y="55"/>
                    <a:pt x="79" y="52"/>
                  </a:cubicBezTo>
                  <a:cubicBezTo>
                    <a:pt x="92" y="48"/>
                    <a:pt x="102" y="40"/>
                    <a:pt x="113" y="33"/>
                  </a:cubicBezTo>
                  <a:cubicBezTo>
                    <a:pt x="117" y="30"/>
                    <a:pt x="136" y="23"/>
                    <a:pt x="137" y="20"/>
                  </a:cubicBezTo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0" name="Freeform 318">
              <a:extLst>
                <a:ext uri="{FF2B5EF4-FFF2-40B4-BE49-F238E27FC236}">
                  <a16:creationId xmlns:a16="http://schemas.microsoft.com/office/drawing/2014/main" id="{BE4BEA93-E346-41FA-9EA1-8BC7B5232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1419"/>
              <a:ext cx="356" cy="142"/>
            </a:xfrm>
            <a:custGeom>
              <a:avLst/>
              <a:gdLst>
                <a:gd name="T0" fmla="*/ 0 w 164"/>
                <a:gd name="T1" fmla="*/ 228 h 61"/>
                <a:gd name="T2" fmla="*/ 80 w 164"/>
                <a:gd name="T3" fmla="*/ 428 h 61"/>
                <a:gd name="T4" fmla="*/ 141 w 164"/>
                <a:gd name="T5" fmla="*/ 494 h 61"/>
                <a:gd name="T6" fmla="*/ 165 w 164"/>
                <a:gd name="T7" fmla="*/ 580 h 61"/>
                <a:gd name="T8" fmla="*/ 480 w 164"/>
                <a:gd name="T9" fmla="*/ 771 h 61"/>
                <a:gd name="T10" fmla="*/ 1381 w 164"/>
                <a:gd name="T11" fmla="*/ 514 h 61"/>
                <a:gd name="T12" fmla="*/ 1554 w 164"/>
                <a:gd name="T13" fmla="*/ 503 h 61"/>
                <a:gd name="T14" fmla="*/ 1658 w 164"/>
                <a:gd name="T15" fmla="*/ 277 h 61"/>
                <a:gd name="T16" fmla="*/ 1635 w 164"/>
                <a:gd name="T17" fmla="*/ 37 h 61"/>
                <a:gd name="T18" fmla="*/ 1424 w 164"/>
                <a:gd name="T19" fmla="*/ 65 h 61"/>
                <a:gd name="T20" fmla="*/ 656 w 164"/>
                <a:gd name="T21" fmla="*/ 477 h 61"/>
                <a:gd name="T22" fmla="*/ 306 w 164"/>
                <a:gd name="T23" fmla="*/ 417 h 61"/>
                <a:gd name="T24" fmla="*/ 20 w 164"/>
                <a:gd name="T25" fmla="*/ 200 h 6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4" h="61">
                  <a:moveTo>
                    <a:pt x="0" y="18"/>
                  </a:moveTo>
                  <a:cubicBezTo>
                    <a:pt x="2" y="23"/>
                    <a:pt x="4" y="30"/>
                    <a:pt x="8" y="34"/>
                  </a:cubicBezTo>
                  <a:cubicBezTo>
                    <a:pt x="10" y="36"/>
                    <a:pt x="12" y="36"/>
                    <a:pt x="14" y="39"/>
                  </a:cubicBezTo>
                  <a:cubicBezTo>
                    <a:pt x="15" y="42"/>
                    <a:pt x="14" y="43"/>
                    <a:pt x="16" y="46"/>
                  </a:cubicBezTo>
                  <a:cubicBezTo>
                    <a:pt x="23" y="54"/>
                    <a:pt x="36" y="61"/>
                    <a:pt x="47" y="61"/>
                  </a:cubicBezTo>
                  <a:cubicBezTo>
                    <a:pt x="78" y="61"/>
                    <a:pt x="105" y="48"/>
                    <a:pt x="135" y="41"/>
                  </a:cubicBezTo>
                  <a:cubicBezTo>
                    <a:pt x="140" y="40"/>
                    <a:pt x="146" y="41"/>
                    <a:pt x="152" y="40"/>
                  </a:cubicBezTo>
                  <a:cubicBezTo>
                    <a:pt x="160" y="38"/>
                    <a:pt x="162" y="30"/>
                    <a:pt x="162" y="22"/>
                  </a:cubicBezTo>
                  <a:cubicBezTo>
                    <a:pt x="163" y="18"/>
                    <a:pt x="164" y="6"/>
                    <a:pt x="160" y="3"/>
                  </a:cubicBezTo>
                  <a:cubicBezTo>
                    <a:pt x="156" y="0"/>
                    <a:pt x="143" y="3"/>
                    <a:pt x="139" y="5"/>
                  </a:cubicBezTo>
                  <a:cubicBezTo>
                    <a:pt x="114" y="14"/>
                    <a:pt x="89" y="29"/>
                    <a:pt x="64" y="38"/>
                  </a:cubicBezTo>
                  <a:cubicBezTo>
                    <a:pt x="54" y="41"/>
                    <a:pt x="41" y="38"/>
                    <a:pt x="30" y="33"/>
                  </a:cubicBezTo>
                  <a:cubicBezTo>
                    <a:pt x="21" y="29"/>
                    <a:pt x="9" y="23"/>
                    <a:pt x="2" y="16"/>
                  </a:cubicBezTo>
                </a:path>
              </a:pathLst>
            </a:custGeom>
            <a:solidFill>
              <a:srgbClr val="F8C9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1" name="Freeform 319">
              <a:extLst>
                <a:ext uri="{FF2B5EF4-FFF2-40B4-BE49-F238E27FC236}">
                  <a16:creationId xmlns:a16="http://schemas.microsoft.com/office/drawing/2014/main" id="{938E64FA-DB7C-445F-9CA7-BC4AAB420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1417"/>
              <a:ext cx="291" cy="134"/>
            </a:xfrm>
            <a:custGeom>
              <a:avLst/>
              <a:gdLst>
                <a:gd name="T0" fmla="*/ 0 w 134"/>
                <a:gd name="T1" fmla="*/ 432 h 58"/>
                <a:gd name="T2" fmla="*/ 410 w 134"/>
                <a:gd name="T3" fmla="*/ 668 h 58"/>
                <a:gd name="T4" fmla="*/ 675 w 134"/>
                <a:gd name="T5" fmla="*/ 582 h 58"/>
                <a:gd name="T6" fmla="*/ 1034 w 134"/>
                <a:gd name="T7" fmla="*/ 481 h 58"/>
                <a:gd name="T8" fmla="*/ 1260 w 134"/>
                <a:gd name="T9" fmla="*/ 367 h 58"/>
                <a:gd name="T10" fmla="*/ 1372 w 134"/>
                <a:gd name="T11" fmla="*/ 208 h 58"/>
                <a:gd name="T12" fmla="*/ 901 w 134"/>
                <a:gd name="T13" fmla="*/ 358 h 58"/>
                <a:gd name="T14" fmla="*/ 491 w 134"/>
                <a:gd name="T15" fmla="*/ 545 h 58"/>
                <a:gd name="T16" fmla="*/ 265 w 134"/>
                <a:gd name="T17" fmla="*/ 506 h 58"/>
                <a:gd name="T18" fmla="*/ 43 w 134"/>
                <a:gd name="T19" fmla="*/ 444 h 5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4" h="58">
                  <a:moveTo>
                    <a:pt x="0" y="35"/>
                  </a:moveTo>
                  <a:cubicBezTo>
                    <a:pt x="7" y="54"/>
                    <a:pt x="22" y="58"/>
                    <a:pt x="40" y="54"/>
                  </a:cubicBezTo>
                  <a:cubicBezTo>
                    <a:pt x="49" y="53"/>
                    <a:pt x="57" y="50"/>
                    <a:pt x="66" y="47"/>
                  </a:cubicBezTo>
                  <a:cubicBezTo>
                    <a:pt x="77" y="43"/>
                    <a:pt x="89" y="43"/>
                    <a:pt x="101" y="39"/>
                  </a:cubicBezTo>
                  <a:cubicBezTo>
                    <a:pt x="108" y="36"/>
                    <a:pt x="115" y="32"/>
                    <a:pt x="123" y="30"/>
                  </a:cubicBezTo>
                  <a:cubicBezTo>
                    <a:pt x="129" y="28"/>
                    <a:pt x="134" y="25"/>
                    <a:pt x="134" y="17"/>
                  </a:cubicBezTo>
                  <a:cubicBezTo>
                    <a:pt x="132" y="0"/>
                    <a:pt x="97" y="25"/>
                    <a:pt x="88" y="29"/>
                  </a:cubicBezTo>
                  <a:cubicBezTo>
                    <a:pt x="76" y="35"/>
                    <a:pt x="62" y="42"/>
                    <a:pt x="48" y="44"/>
                  </a:cubicBezTo>
                  <a:cubicBezTo>
                    <a:pt x="40" y="45"/>
                    <a:pt x="33" y="44"/>
                    <a:pt x="26" y="41"/>
                  </a:cubicBezTo>
                  <a:cubicBezTo>
                    <a:pt x="19" y="40"/>
                    <a:pt x="8" y="39"/>
                    <a:pt x="4" y="36"/>
                  </a:cubicBezTo>
                </a:path>
              </a:pathLst>
            </a:custGeom>
            <a:solidFill>
              <a:srgbClr val="F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2" name="Freeform 320">
              <a:extLst>
                <a:ext uri="{FF2B5EF4-FFF2-40B4-BE49-F238E27FC236}">
                  <a16:creationId xmlns:a16="http://schemas.microsoft.com/office/drawing/2014/main" id="{5859BB8F-A7B5-4A52-B91A-A7ADF91A6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509"/>
              <a:ext cx="98" cy="34"/>
            </a:xfrm>
            <a:custGeom>
              <a:avLst/>
              <a:gdLst>
                <a:gd name="T0" fmla="*/ 0 w 45"/>
                <a:gd name="T1" fmla="*/ 0 h 14"/>
                <a:gd name="T2" fmla="*/ 133 w 45"/>
                <a:gd name="T3" fmla="*/ 160 h 14"/>
                <a:gd name="T4" fmla="*/ 237 w 45"/>
                <a:gd name="T5" fmla="*/ 202 h 14"/>
                <a:gd name="T6" fmla="*/ 298 w 45"/>
                <a:gd name="T7" fmla="*/ 189 h 14"/>
                <a:gd name="T8" fmla="*/ 362 w 45"/>
                <a:gd name="T9" fmla="*/ 170 h 14"/>
                <a:gd name="T10" fmla="*/ 464 w 45"/>
                <a:gd name="T11" fmla="*/ 112 h 14"/>
                <a:gd name="T12" fmla="*/ 331 w 45"/>
                <a:gd name="T13" fmla="*/ 112 h 14"/>
                <a:gd name="T14" fmla="*/ 194 w 45"/>
                <a:gd name="T15" fmla="*/ 87 h 14"/>
                <a:gd name="T16" fmla="*/ 96 w 45"/>
                <a:gd name="T17" fmla="*/ 41 h 14"/>
                <a:gd name="T18" fmla="*/ 20 w 45"/>
                <a:gd name="T19" fmla="*/ 12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14">
                  <a:moveTo>
                    <a:pt x="0" y="0"/>
                  </a:moveTo>
                  <a:cubicBezTo>
                    <a:pt x="3" y="4"/>
                    <a:pt x="8" y="8"/>
                    <a:pt x="13" y="11"/>
                  </a:cubicBezTo>
                  <a:cubicBezTo>
                    <a:pt x="16" y="13"/>
                    <a:pt x="20" y="14"/>
                    <a:pt x="23" y="14"/>
                  </a:cubicBezTo>
                  <a:cubicBezTo>
                    <a:pt x="25" y="14"/>
                    <a:pt x="27" y="13"/>
                    <a:pt x="29" y="13"/>
                  </a:cubicBezTo>
                  <a:cubicBezTo>
                    <a:pt x="31" y="12"/>
                    <a:pt x="33" y="12"/>
                    <a:pt x="35" y="12"/>
                  </a:cubicBezTo>
                  <a:cubicBezTo>
                    <a:pt x="38" y="11"/>
                    <a:pt x="41" y="8"/>
                    <a:pt x="45" y="8"/>
                  </a:cubicBezTo>
                  <a:cubicBezTo>
                    <a:pt x="40" y="8"/>
                    <a:pt x="36" y="8"/>
                    <a:pt x="32" y="8"/>
                  </a:cubicBezTo>
                  <a:cubicBezTo>
                    <a:pt x="27" y="8"/>
                    <a:pt x="23" y="7"/>
                    <a:pt x="19" y="6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7" y="3"/>
                    <a:pt x="3" y="2"/>
                    <a:pt x="2" y="1"/>
                  </a:cubicBezTo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3" name="Freeform 321">
              <a:extLst>
                <a:ext uri="{FF2B5EF4-FFF2-40B4-BE49-F238E27FC236}">
                  <a16:creationId xmlns:a16="http://schemas.microsoft.com/office/drawing/2014/main" id="{765CB538-C842-4AD7-BD0A-498D3BC82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4" y="1445"/>
              <a:ext cx="129" cy="63"/>
            </a:xfrm>
            <a:custGeom>
              <a:avLst/>
              <a:gdLst>
                <a:gd name="T0" fmla="*/ 0 w 59"/>
                <a:gd name="T1" fmla="*/ 331 h 27"/>
                <a:gd name="T2" fmla="*/ 96 w 59"/>
                <a:gd name="T3" fmla="*/ 315 h 27"/>
                <a:gd name="T4" fmla="*/ 201 w 59"/>
                <a:gd name="T5" fmla="*/ 257 h 27"/>
                <a:gd name="T6" fmla="*/ 378 w 59"/>
                <a:gd name="T7" fmla="*/ 114 h 27"/>
                <a:gd name="T8" fmla="*/ 512 w 59"/>
                <a:gd name="T9" fmla="*/ 12 h 27"/>
                <a:gd name="T10" fmla="*/ 608 w 59"/>
                <a:gd name="T11" fmla="*/ 49 h 27"/>
                <a:gd name="T12" fmla="*/ 544 w 59"/>
                <a:gd name="T13" fmla="*/ 163 h 27"/>
                <a:gd name="T14" fmla="*/ 450 w 59"/>
                <a:gd name="T15" fmla="*/ 217 h 27"/>
                <a:gd name="T16" fmla="*/ 343 w 59"/>
                <a:gd name="T17" fmla="*/ 240 h 27"/>
                <a:gd name="T18" fmla="*/ 125 w 59"/>
                <a:gd name="T19" fmla="*/ 306 h 27"/>
                <a:gd name="T20" fmla="*/ 20 w 59"/>
                <a:gd name="T21" fmla="*/ 331 h 2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27">
                  <a:moveTo>
                    <a:pt x="0" y="26"/>
                  </a:moveTo>
                  <a:cubicBezTo>
                    <a:pt x="3" y="25"/>
                    <a:pt x="6" y="25"/>
                    <a:pt x="9" y="25"/>
                  </a:cubicBezTo>
                  <a:cubicBezTo>
                    <a:pt x="12" y="24"/>
                    <a:pt x="16" y="21"/>
                    <a:pt x="19" y="20"/>
                  </a:cubicBezTo>
                  <a:cubicBezTo>
                    <a:pt x="25" y="17"/>
                    <a:pt x="31" y="14"/>
                    <a:pt x="36" y="9"/>
                  </a:cubicBezTo>
                  <a:cubicBezTo>
                    <a:pt x="40" y="6"/>
                    <a:pt x="44" y="2"/>
                    <a:pt x="49" y="1"/>
                  </a:cubicBezTo>
                  <a:cubicBezTo>
                    <a:pt x="51" y="0"/>
                    <a:pt x="56" y="1"/>
                    <a:pt x="58" y="4"/>
                  </a:cubicBezTo>
                  <a:cubicBezTo>
                    <a:pt x="59" y="8"/>
                    <a:pt x="55" y="11"/>
                    <a:pt x="52" y="13"/>
                  </a:cubicBezTo>
                  <a:cubicBezTo>
                    <a:pt x="49" y="14"/>
                    <a:pt x="46" y="16"/>
                    <a:pt x="43" y="17"/>
                  </a:cubicBezTo>
                  <a:cubicBezTo>
                    <a:pt x="40" y="18"/>
                    <a:pt x="36" y="18"/>
                    <a:pt x="33" y="19"/>
                  </a:cubicBezTo>
                  <a:cubicBezTo>
                    <a:pt x="26" y="22"/>
                    <a:pt x="19" y="23"/>
                    <a:pt x="12" y="24"/>
                  </a:cubicBezTo>
                  <a:cubicBezTo>
                    <a:pt x="9" y="24"/>
                    <a:pt x="5" y="27"/>
                    <a:pt x="2" y="26"/>
                  </a:cubicBezTo>
                </a:path>
              </a:pathLst>
            </a:custGeom>
            <a:solidFill>
              <a:srgbClr val="F4A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4" name="Freeform 322">
              <a:extLst>
                <a:ext uri="{FF2B5EF4-FFF2-40B4-BE49-F238E27FC236}">
                  <a16:creationId xmlns:a16="http://schemas.microsoft.com/office/drawing/2014/main" id="{4917D9A5-7931-4545-A8A8-DC3214CE7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512"/>
              <a:ext cx="4247" cy="118"/>
            </a:xfrm>
            <a:custGeom>
              <a:avLst/>
              <a:gdLst>
                <a:gd name="T0" fmla="*/ 20085 w 1953"/>
                <a:gd name="T1" fmla="*/ 160 h 51"/>
                <a:gd name="T2" fmla="*/ 18910 w 1953"/>
                <a:gd name="T3" fmla="*/ 370 h 51"/>
                <a:gd name="T4" fmla="*/ 17379 w 1953"/>
                <a:gd name="T5" fmla="*/ 102 h 51"/>
                <a:gd name="T6" fmla="*/ 16249 w 1953"/>
                <a:gd name="T7" fmla="*/ 322 h 51"/>
                <a:gd name="T8" fmla="*/ 14831 w 1953"/>
                <a:gd name="T9" fmla="*/ 37 h 51"/>
                <a:gd name="T10" fmla="*/ 13965 w 1953"/>
                <a:gd name="T11" fmla="*/ 208 h 51"/>
                <a:gd name="T12" fmla="*/ 13028 w 1953"/>
                <a:gd name="T13" fmla="*/ 102 h 51"/>
                <a:gd name="T14" fmla="*/ 11434 w 1953"/>
                <a:gd name="T15" fmla="*/ 546 h 51"/>
                <a:gd name="T16" fmla="*/ 9964 w 1953"/>
                <a:gd name="T17" fmla="*/ 0 h 51"/>
                <a:gd name="T18" fmla="*/ 8546 w 1953"/>
                <a:gd name="T19" fmla="*/ 396 h 51"/>
                <a:gd name="T20" fmla="*/ 7520 w 1953"/>
                <a:gd name="T21" fmla="*/ 171 h 51"/>
                <a:gd name="T22" fmla="*/ 6478 w 1953"/>
                <a:gd name="T23" fmla="*/ 509 h 51"/>
                <a:gd name="T24" fmla="*/ 5656 w 1953"/>
                <a:gd name="T25" fmla="*/ 236 h 51"/>
                <a:gd name="T26" fmla="*/ 4545 w 1953"/>
                <a:gd name="T27" fmla="*/ 595 h 51"/>
                <a:gd name="T28" fmla="*/ 3334 w 1953"/>
                <a:gd name="T29" fmla="*/ 150 h 51"/>
                <a:gd name="T30" fmla="*/ 1788 w 1953"/>
                <a:gd name="T31" fmla="*/ 632 h 51"/>
                <a:gd name="T32" fmla="*/ 1172 w 1953"/>
                <a:gd name="T33" fmla="*/ 396 h 51"/>
                <a:gd name="T34" fmla="*/ 0 w 1953"/>
                <a:gd name="T35" fmla="*/ 187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953" h="51">
                  <a:moveTo>
                    <a:pt x="1953" y="13"/>
                  </a:moveTo>
                  <a:cubicBezTo>
                    <a:pt x="1882" y="13"/>
                    <a:pt x="1889" y="30"/>
                    <a:pt x="1839" y="30"/>
                  </a:cubicBezTo>
                  <a:cubicBezTo>
                    <a:pt x="1789" y="30"/>
                    <a:pt x="1748" y="8"/>
                    <a:pt x="1690" y="8"/>
                  </a:cubicBezTo>
                  <a:cubicBezTo>
                    <a:pt x="1632" y="8"/>
                    <a:pt x="1643" y="24"/>
                    <a:pt x="1580" y="26"/>
                  </a:cubicBezTo>
                  <a:cubicBezTo>
                    <a:pt x="1517" y="28"/>
                    <a:pt x="1479" y="3"/>
                    <a:pt x="1442" y="3"/>
                  </a:cubicBezTo>
                  <a:cubicBezTo>
                    <a:pt x="1405" y="3"/>
                    <a:pt x="1384" y="17"/>
                    <a:pt x="1358" y="17"/>
                  </a:cubicBezTo>
                  <a:cubicBezTo>
                    <a:pt x="1332" y="17"/>
                    <a:pt x="1299" y="8"/>
                    <a:pt x="1267" y="8"/>
                  </a:cubicBezTo>
                  <a:cubicBezTo>
                    <a:pt x="1174" y="8"/>
                    <a:pt x="1152" y="44"/>
                    <a:pt x="1112" y="44"/>
                  </a:cubicBezTo>
                  <a:cubicBezTo>
                    <a:pt x="1073" y="44"/>
                    <a:pt x="1031" y="0"/>
                    <a:pt x="969" y="0"/>
                  </a:cubicBezTo>
                  <a:cubicBezTo>
                    <a:pt x="908" y="0"/>
                    <a:pt x="863" y="32"/>
                    <a:pt x="831" y="32"/>
                  </a:cubicBezTo>
                  <a:cubicBezTo>
                    <a:pt x="799" y="32"/>
                    <a:pt x="779" y="14"/>
                    <a:pt x="731" y="14"/>
                  </a:cubicBezTo>
                  <a:cubicBezTo>
                    <a:pt x="682" y="14"/>
                    <a:pt x="667" y="40"/>
                    <a:pt x="630" y="41"/>
                  </a:cubicBezTo>
                  <a:cubicBezTo>
                    <a:pt x="593" y="42"/>
                    <a:pt x="598" y="19"/>
                    <a:pt x="550" y="19"/>
                  </a:cubicBezTo>
                  <a:cubicBezTo>
                    <a:pt x="501" y="19"/>
                    <a:pt x="473" y="49"/>
                    <a:pt x="442" y="48"/>
                  </a:cubicBezTo>
                  <a:cubicBezTo>
                    <a:pt x="410" y="47"/>
                    <a:pt x="388" y="15"/>
                    <a:pt x="324" y="12"/>
                  </a:cubicBezTo>
                  <a:cubicBezTo>
                    <a:pt x="261" y="9"/>
                    <a:pt x="192" y="51"/>
                    <a:pt x="174" y="51"/>
                  </a:cubicBezTo>
                  <a:cubicBezTo>
                    <a:pt x="155" y="51"/>
                    <a:pt x="155" y="51"/>
                    <a:pt x="114" y="32"/>
                  </a:cubicBezTo>
                  <a:cubicBezTo>
                    <a:pt x="73" y="13"/>
                    <a:pt x="0" y="15"/>
                    <a:pt x="0" y="15"/>
                  </a:cubicBezTo>
                </a:path>
              </a:pathLst>
            </a:custGeom>
            <a:noFill/>
            <a:ln w="12700" cap="rnd">
              <a:solidFill>
                <a:srgbClr val="8E47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5" name="Freeform 323">
              <a:extLst>
                <a:ext uri="{FF2B5EF4-FFF2-40B4-BE49-F238E27FC236}">
                  <a16:creationId xmlns:a16="http://schemas.microsoft.com/office/drawing/2014/main" id="{C727E92F-0229-4512-B54E-D09DBE649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345"/>
              <a:ext cx="1049" cy="1222"/>
            </a:xfrm>
            <a:custGeom>
              <a:avLst/>
              <a:gdLst>
                <a:gd name="T0" fmla="*/ 1885 w 482"/>
                <a:gd name="T1" fmla="*/ 301 h 527"/>
                <a:gd name="T2" fmla="*/ 1349 w 482"/>
                <a:gd name="T3" fmla="*/ 612 h 527"/>
                <a:gd name="T4" fmla="*/ 773 w 482"/>
                <a:gd name="T5" fmla="*/ 946 h 527"/>
                <a:gd name="T6" fmla="*/ 226 w 482"/>
                <a:gd name="T7" fmla="*/ 1721 h 527"/>
                <a:gd name="T8" fmla="*/ 96 w 482"/>
                <a:gd name="T9" fmla="*/ 2096 h 527"/>
                <a:gd name="T10" fmla="*/ 257 w 482"/>
                <a:gd name="T11" fmla="*/ 2630 h 527"/>
                <a:gd name="T12" fmla="*/ 464 w 482"/>
                <a:gd name="T13" fmla="*/ 2683 h 527"/>
                <a:gd name="T14" fmla="*/ 455 w 482"/>
                <a:gd name="T15" fmla="*/ 3232 h 527"/>
                <a:gd name="T16" fmla="*/ 640 w 482"/>
                <a:gd name="T17" fmla="*/ 3689 h 527"/>
                <a:gd name="T18" fmla="*/ 762 w 482"/>
                <a:gd name="T19" fmla="*/ 4227 h 527"/>
                <a:gd name="T20" fmla="*/ 982 w 482"/>
                <a:gd name="T21" fmla="*/ 4897 h 527"/>
                <a:gd name="T22" fmla="*/ 1132 w 482"/>
                <a:gd name="T23" fmla="*/ 5333 h 527"/>
                <a:gd name="T24" fmla="*/ 1506 w 482"/>
                <a:gd name="T25" fmla="*/ 5985 h 527"/>
                <a:gd name="T26" fmla="*/ 2070 w 482"/>
                <a:gd name="T27" fmla="*/ 6258 h 527"/>
                <a:gd name="T28" fmla="*/ 2331 w 482"/>
                <a:gd name="T29" fmla="*/ 6409 h 527"/>
                <a:gd name="T30" fmla="*/ 2751 w 482"/>
                <a:gd name="T31" fmla="*/ 6372 h 527"/>
                <a:gd name="T32" fmla="*/ 3073 w 482"/>
                <a:gd name="T33" fmla="*/ 6532 h 527"/>
                <a:gd name="T34" fmla="*/ 3471 w 482"/>
                <a:gd name="T35" fmla="*/ 6108 h 527"/>
                <a:gd name="T36" fmla="*/ 3689 w 482"/>
                <a:gd name="T37" fmla="*/ 5813 h 527"/>
                <a:gd name="T38" fmla="*/ 3837 w 482"/>
                <a:gd name="T39" fmla="*/ 5227 h 527"/>
                <a:gd name="T40" fmla="*/ 4135 w 482"/>
                <a:gd name="T41" fmla="*/ 4139 h 527"/>
                <a:gd name="T42" fmla="*/ 4320 w 482"/>
                <a:gd name="T43" fmla="*/ 3629 h 527"/>
                <a:gd name="T44" fmla="*/ 4462 w 482"/>
                <a:gd name="T45" fmla="*/ 3167 h 527"/>
                <a:gd name="T46" fmla="*/ 4638 w 482"/>
                <a:gd name="T47" fmla="*/ 2655 h 527"/>
                <a:gd name="T48" fmla="*/ 4836 w 482"/>
                <a:gd name="T49" fmla="*/ 2166 h 527"/>
                <a:gd name="T50" fmla="*/ 4627 w 482"/>
                <a:gd name="T51" fmla="*/ 1484 h 527"/>
                <a:gd name="T52" fmla="*/ 4538 w 482"/>
                <a:gd name="T53" fmla="*/ 1472 h 527"/>
                <a:gd name="T54" fmla="*/ 4340 w 482"/>
                <a:gd name="T55" fmla="*/ 888 h 527"/>
                <a:gd name="T56" fmla="*/ 3959 w 482"/>
                <a:gd name="T57" fmla="*/ 461 h 527"/>
                <a:gd name="T58" fmla="*/ 3680 w 482"/>
                <a:gd name="T59" fmla="*/ 424 h 527"/>
                <a:gd name="T60" fmla="*/ 3121 w 482"/>
                <a:gd name="T61" fmla="*/ 301 h 527"/>
                <a:gd name="T62" fmla="*/ 2525 w 482"/>
                <a:gd name="T63" fmla="*/ 188 h 527"/>
                <a:gd name="T64" fmla="*/ 2235 w 482"/>
                <a:gd name="T65" fmla="*/ 301 h 5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2" h="527">
                  <a:moveTo>
                    <a:pt x="217" y="24"/>
                  </a:moveTo>
                  <a:cubicBezTo>
                    <a:pt x="208" y="10"/>
                    <a:pt x="186" y="0"/>
                    <a:pt x="183" y="24"/>
                  </a:cubicBezTo>
                  <a:cubicBezTo>
                    <a:pt x="170" y="18"/>
                    <a:pt x="152" y="24"/>
                    <a:pt x="153" y="42"/>
                  </a:cubicBezTo>
                  <a:cubicBezTo>
                    <a:pt x="144" y="40"/>
                    <a:pt x="136" y="39"/>
                    <a:pt x="131" y="49"/>
                  </a:cubicBezTo>
                  <a:cubicBezTo>
                    <a:pt x="123" y="43"/>
                    <a:pt x="102" y="40"/>
                    <a:pt x="101" y="55"/>
                  </a:cubicBezTo>
                  <a:cubicBezTo>
                    <a:pt x="86" y="52"/>
                    <a:pt x="73" y="60"/>
                    <a:pt x="75" y="76"/>
                  </a:cubicBezTo>
                  <a:cubicBezTo>
                    <a:pt x="59" y="78"/>
                    <a:pt x="41" y="88"/>
                    <a:pt x="43" y="107"/>
                  </a:cubicBezTo>
                  <a:cubicBezTo>
                    <a:pt x="32" y="107"/>
                    <a:pt x="20" y="129"/>
                    <a:pt x="22" y="138"/>
                  </a:cubicBezTo>
                  <a:cubicBezTo>
                    <a:pt x="15" y="139"/>
                    <a:pt x="12" y="149"/>
                    <a:pt x="11" y="155"/>
                  </a:cubicBezTo>
                  <a:cubicBezTo>
                    <a:pt x="10" y="161"/>
                    <a:pt x="11" y="163"/>
                    <a:pt x="9" y="168"/>
                  </a:cubicBezTo>
                  <a:cubicBezTo>
                    <a:pt x="8" y="171"/>
                    <a:pt x="3" y="174"/>
                    <a:pt x="2" y="178"/>
                  </a:cubicBezTo>
                  <a:cubicBezTo>
                    <a:pt x="0" y="190"/>
                    <a:pt x="14" y="207"/>
                    <a:pt x="25" y="211"/>
                  </a:cubicBezTo>
                  <a:cubicBezTo>
                    <a:pt x="22" y="213"/>
                    <a:pt x="20" y="216"/>
                    <a:pt x="20" y="221"/>
                  </a:cubicBezTo>
                  <a:cubicBezTo>
                    <a:pt x="23" y="234"/>
                    <a:pt x="45" y="215"/>
                    <a:pt x="45" y="215"/>
                  </a:cubicBezTo>
                  <a:cubicBezTo>
                    <a:pt x="40" y="221"/>
                    <a:pt x="37" y="230"/>
                    <a:pt x="36" y="237"/>
                  </a:cubicBezTo>
                  <a:cubicBezTo>
                    <a:pt x="35" y="249"/>
                    <a:pt x="38" y="251"/>
                    <a:pt x="44" y="259"/>
                  </a:cubicBezTo>
                  <a:cubicBezTo>
                    <a:pt x="50" y="265"/>
                    <a:pt x="52" y="269"/>
                    <a:pt x="53" y="277"/>
                  </a:cubicBezTo>
                  <a:cubicBezTo>
                    <a:pt x="54" y="286"/>
                    <a:pt x="50" y="293"/>
                    <a:pt x="62" y="296"/>
                  </a:cubicBezTo>
                  <a:cubicBezTo>
                    <a:pt x="62" y="303"/>
                    <a:pt x="67" y="307"/>
                    <a:pt x="73" y="310"/>
                  </a:cubicBezTo>
                  <a:cubicBezTo>
                    <a:pt x="62" y="320"/>
                    <a:pt x="73" y="329"/>
                    <a:pt x="74" y="339"/>
                  </a:cubicBezTo>
                  <a:cubicBezTo>
                    <a:pt x="75" y="352"/>
                    <a:pt x="68" y="357"/>
                    <a:pt x="76" y="371"/>
                  </a:cubicBezTo>
                  <a:cubicBezTo>
                    <a:pt x="81" y="380"/>
                    <a:pt x="90" y="385"/>
                    <a:pt x="95" y="393"/>
                  </a:cubicBezTo>
                  <a:cubicBezTo>
                    <a:pt x="100" y="400"/>
                    <a:pt x="96" y="405"/>
                    <a:pt x="107" y="409"/>
                  </a:cubicBezTo>
                  <a:cubicBezTo>
                    <a:pt x="108" y="415"/>
                    <a:pt x="108" y="422"/>
                    <a:pt x="110" y="428"/>
                  </a:cubicBezTo>
                  <a:cubicBezTo>
                    <a:pt x="114" y="441"/>
                    <a:pt x="122" y="441"/>
                    <a:pt x="133" y="446"/>
                  </a:cubicBezTo>
                  <a:cubicBezTo>
                    <a:pt x="147" y="453"/>
                    <a:pt x="135" y="466"/>
                    <a:pt x="146" y="480"/>
                  </a:cubicBezTo>
                  <a:cubicBezTo>
                    <a:pt x="154" y="491"/>
                    <a:pt x="162" y="489"/>
                    <a:pt x="171" y="479"/>
                  </a:cubicBezTo>
                  <a:cubicBezTo>
                    <a:pt x="164" y="503"/>
                    <a:pt x="182" y="509"/>
                    <a:pt x="201" y="502"/>
                  </a:cubicBezTo>
                  <a:cubicBezTo>
                    <a:pt x="204" y="506"/>
                    <a:pt x="207" y="516"/>
                    <a:pt x="213" y="518"/>
                  </a:cubicBezTo>
                  <a:cubicBezTo>
                    <a:pt x="217" y="519"/>
                    <a:pt x="222" y="513"/>
                    <a:pt x="226" y="514"/>
                  </a:cubicBezTo>
                  <a:cubicBezTo>
                    <a:pt x="229" y="514"/>
                    <a:pt x="232" y="518"/>
                    <a:pt x="235" y="520"/>
                  </a:cubicBezTo>
                  <a:cubicBezTo>
                    <a:pt x="250" y="526"/>
                    <a:pt x="260" y="526"/>
                    <a:pt x="267" y="511"/>
                  </a:cubicBezTo>
                  <a:cubicBezTo>
                    <a:pt x="270" y="510"/>
                    <a:pt x="275" y="510"/>
                    <a:pt x="277" y="510"/>
                  </a:cubicBezTo>
                  <a:cubicBezTo>
                    <a:pt x="283" y="517"/>
                    <a:pt x="287" y="527"/>
                    <a:pt x="298" y="524"/>
                  </a:cubicBezTo>
                  <a:cubicBezTo>
                    <a:pt x="312" y="522"/>
                    <a:pt x="315" y="503"/>
                    <a:pt x="324" y="496"/>
                  </a:cubicBezTo>
                  <a:cubicBezTo>
                    <a:pt x="329" y="493"/>
                    <a:pt x="333" y="495"/>
                    <a:pt x="337" y="490"/>
                  </a:cubicBezTo>
                  <a:cubicBezTo>
                    <a:pt x="342" y="486"/>
                    <a:pt x="341" y="477"/>
                    <a:pt x="345" y="473"/>
                  </a:cubicBezTo>
                  <a:cubicBezTo>
                    <a:pt x="348" y="470"/>
                    <a:pt x="355" y="470"/>
                    <a:pt x="358" y="466"/>
                  </a:cubicBezTo>
                  <a:cubicBezTo>
                    <a:pt x="363" y="461"/>
                    <a:pt x="361" y="455"/>
                    <a:pt x="361" y="447"/>
                  </a:cubicBezTo>
                  <a:cubicBezTo>
                    <a:pt x="378" y="450"/>
                    <a:pt x="373" y="429"/>
                    <a:pt x="372" y="419"/>
                  </a:cubicBezTo>
                  <a:cubicBezTo>
                    <a:pt x="383" y="416"/>
                    <a:pt x="394" y="401"/>
                    <a:pt x="384" y="392"/>
                  </a:cubicBezTo>
                  <a:cubicBezTo>
                    <a:pt x="391" y="382"/>
                    <a:pt x="415" y="342"/>
                    <a:pt x="401" y="332"/>
                  </a:cubicBezTo>
                  <a:cubicBezTo>
                    <a:pt x="408" y="325"/>
                    <a:pt x="413" y="315"/>
                    <a:pt x="416" y="306"/>
                  </a:cubicBezTo>
                  <a:cubicBezTo>
                    <a:pt x="418" y="301"/>
                    <a:pt x="419" y="297"/>
                    <a:pt x="419" y="291"/>
                  </a:cubicBezTo>
                  <a:cubicBezTo>
                    <a:pt x="419" y="287"/>
                    <a:pt x="417" y="281"/>
                    <a:pt x="417" y="279"/>
                  </a:cubicBezTo>
                  <a:cubicBezTo>
                    <a:pt x="418" y="269"/>
                    <a:pt x="426" y="262"/>
                    <a:pt x="433" y="254"/>
                  </a:cubicBezTo>
                  <a:cubicBezTo>
                    <a:pt x="441" y="245"/>
                    <a:pt x="441" y="245"/>
                    <a:pt x="441" y="233"/>
                  </a:cubicBezTo>
                  <a:cubicBezTo>
                    <a:pt x="440" y="226"/>
                    <a:pt x="441" y="219"/>
                    <a:pt x="450" y="213"/>
                  </a:cubicBezTo>
                  <a:cubicBezTo>
                    <a:pt x="456" y="208"/>
                    <a:pt x="462" y="208"/>
                    <a:pt x="467" y="203"/>
                  </a:cubicBezTo>
                  <a:cubicBezTo>
                    <a:pt x="474" y="197"/>
                    <a:pt x="482" y="178"/>
                    <a:pt x="469" y="174"/>
                  </a:cubicBezTo>
                  <a:cubicBezTo>
                    <a:pt x="468" y="165"/>
                    <a:pt x="472" y="152"/>
                    <a:pt x="470" y="144"/>
                  </a:cubicBezTo>
                  <a:cubicBezTo>
                    <a:pt x="468" y="134"/>
                    <a:pt x="456" y="124"/>
                    <a:pt x="449" y="119"/>
                  </a:cubicBezTo>
                  <a:cubicBezTo>
                    <a:pt x="448" y="118"/>
                    <a:pt x="453" y="114"/>
                    <a:pt x="448" y="112"/>
                  </a:cubicBezTo>
                  <a:cubicBezTo>
                    <a:pt x="444" y="110"/>
                    <a:pt x="442" y="116"/>
                    <a:pt x="440" y="118"/>
                  </a:cubicBezTo>
                  <a:cubicBezTo>
                    <a:pt x="439" y="106"/>
                    <a:pt x="444" y="99"/>
                    <a:pt x="436" y="89"/>
                  </a:cubicBezTo>
                  <a:cubicBezTo>
                    <a:pt x="431" y="83"/>
                    <a:pt x="417" y="81"/>
                    <a:pt x="421" y="71"/>
                  </a:cubicBezTo>
                  <a:cubicBezTo>
                    <a:pt x="417" y="71"/>
                    <a:pt x="412" y="57"/>
                    <a:pt x="407" y="53"/>
                  </a:cubicBezTo>
                  <a:cubicBezTo>
                    <a:pt x="399" y="48"/>
                    <a:pt x="391" y="40"/>
                    <a:pt x="384" y="37"/>
                  </a:cubicBezTo>
                  <a:cubicBezTo>
                    <a:pt x="380" y="36"/>
                    <a:pt x="374" y="38"/>
                    <a:pt x="369" y="37"/>
                  </a:cubicBezTo>
                  <a:cubicBezTo>
                    <a:pt x="362" y="37"/>
                    <a:pt x="364" y="37"/>
                    <a:pt x="357" y="34"/>
                  </a:cubicBezTo>
                  <a:cubicBezTo>
                    <a:pt x="348" y="28"/>
                    <a:pt x="344" y="22"/>
                    <a:pt x="332" y="21"/>
                  </a:cubicBezTo>
                  <a:cubicBezTo>
                    <a:pt x="323" y="21"/>
                    <a:pt x="312" y="26"/>
                    <a:pt x="303" y="24"/>
                  </a:cubicBezTo>
                  <a:cubicBezTo>
                    <a:pt x="292" y="21"/>
                    <a:pt x="284" y="12"/>
                    <a:pt x="271" y="15"/>
                  </a:cubicBezTo>
                  <a:cubicBezTo>
                    <a:pt x="258" y="17"/>
                    <a:pt x="257" y="19"/>
                    <a:pt x="245" y="15"/>
                  </a:cubicBezTo>
                  <a:cubicBezTo>
                    <a:pt x="238" y="12"/>
                    <a:pt x="229" y="8"/>
                    <a:pt x="222" y="11"/>
                  </a:cubicBezTo>
                  <a:cubicBezTo>
                    <a:pt x="219" y="13"/>
                    <a:pt x="218" y="21"/>
                    <a:pt x="217" y="24"/>
                  </a:cubicBezTo>
                  <a:close/>
                </a:path>
              </a:pathLst>
            </a:custGeom>
            <a:solidFill>
              <a:srgbClr val="A350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6" name="Freeform 324">
              <a:extLst>
                <a:ext uri="{FF2B5EF4-FFF2-40B4-BE49-F238E27FC236}">
                  <a16:creationId xmlns:a16="http://schemas.microsoft.com/office/drawing/2014/main" id="{A49FBE1D-FC2E-472B-A1DD-3FAC79983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1345"/>
              <a:ext cx="1049" cy="1222"/>
            </a:xfrm>
            <a:custGeom>
              <a:avLst/>
              <a:gdLst>
                <a:gd name="T0" fmla="*/ 1885 w 482"/>
                <a:gd name="T1" fmla="*/ 301 h 527"/>
                <a:gd name="T2" fmla="*/ 1349 w 482"/>
                <a:gd name="T3" fmla="*/ 612 h 527"/>
                <a:gd name="T4" fmla="*/ 773 w 482"/>
                <a:gd name="T5" fmla="*/ 946 h 527"/>
                <a:gd name="T6" fmla="*/ 226 w 482"/>
                <a:gd name="T7" fmla="*/ 1721 h 527"/>
                <a:gd name="T8" fmla="*/ 96 w 482"/>
                <a:gd name="T9" fmla="*/ 2096 h 527"/>
                <a:gd name="T10" fmla="*/ 257 w 482"/>
                <a:gd name="T11" fmla="*/ 2630 h 527"/>
                <a:gd name="T12" fmla="*/ 464 w 482"/>
                <a:gd name="T13" fmla="*/ 2683 h 527"/>
                <a:gd name="T14" fmla="*/ 455 w 482"/>
                <a:gd name="T15" fmla="*/ 3232 h 527"/>
                <a:gd name="T16" fmla="*/ 640 w 482"/>
                <a:gd name="T17" fmla="*/ 3689 h 527"/>
                <a:gd name="T18" fmla="*/ 762 w 482"/>
                <a:gd name="T19" fmla="*/ 4227 h 527"/>
                <a:gd name="T20" fmla="*/ 982 w 482"/>
                <a:gd name="T21" fmla="*/ 4897 h 527"/>
                <a:gd name="T22" fmla="*/ 1132 w 482"/>
                <a:gd name="T23" fmla="*/ 5333 h 527"/>
                <a:gd name="T24" fmla="*/ 1506 w 482"/>
                <a:gd name="T25" fmla="*/ 5985 h 527"/>
                <a:gd name="T26" fmla="*/ 2070 w 482"/>
                <a:gd name="T27" fmla="*/ 6258 h 527"/>
                <a:gd name="T28" fmla="*/ 2331 w 482"/>
                <a:gd name="T29" fmla="*/ 6409 h 527"/>
                <a:gd name="T30" fmla="*/ 2751 w 482"/>
                <a:gd name="T31" fmla="*/ 6372 h 527"/>
                <a:gd name="T32" fmla="*/ 3073 w 482"/>
                <a:gd name="T33" fmla="*/ 6532 h 527"/>
                <a:gd name="T34" fmla="*/ 3471 w 482"/>
                <a:gd name="T35" fmla="*/ 6108 h 527"/>
                <a:gd name="T36" fmla="*/ 3689 w 482"/>
                <a:gd name="T37" fmla="*/ 5813 h 527"/>
                <a:gd name="T38" fmla="*/ 3837 w 482"/>
                <a:gd name="T39" fmla="*/ 5227 h 527"/>
                <a:gd name="T40" fmla="*/ 4135 w 482"/>
                <a:gd name="T41" fmla="*/ 4139 h 527"/>
                <a:gd name="T42" fmla="*/ 4320 w 482"/>
                <a:gd name="T43" fmla="*/ 3629 h 527"/>
                <a:gd name="T44" fmla="*/ 4462 w 482"/>
                <a:gd name="T45" fmla="*/ 3167 h 527"/>
                <a:gd name="T46" fmla="*/ 4638 w 482"/>
                <a:gd name="T47" fmla="*/ 2655 h 527"/>
                <a:gd name="T48" fmla="*/ 4836 w 482"/>
                <a:gd name="T49" fmla="*/ 2166 h 527"/>
                <a:gd name="T50" fmla="*/ 4627 w 482"/>
                <a:gd name="T51" fmla="*/ 1484 h 527"/>
                <a:gd name="T52" fmla="*/ 4538 w 482"/>
                <a:gd name="T53" fmla="*/ 1472 h 527"/>
                <a:gd name="T54" fmla="*/ 4340 w 482"/>
                <a:gd name="T55" fmla="*/ 888 h 527"/>
                <a:gd name="T56" fmla="*/ 3959 w 482"/>
                <a:gd name="T57" fmla="*/ 461 h 527"/>
                <a:gd name="T58" fmla="*/ 3680 w 482"/>
                <a:gd name="T59" fmla="*/ 424 h 527"/>
                <a:gd name="T60" fmla="*/ 3121 w 482"/>
                <a:gd name="T61" fmla="*/ 301 h 527"/>
                <a:gd name="T62" fmla="*/ 2525 w 482"/>
                <a:gd name="T63" fmla="*/ 188 h 527"/>
                <a:gd name="T64" fmla="*/ 2235 w 482"/>
                <a:gd name="T65" fmla="*/ 301 h 52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82" h="527">
                  <a:moveTo>
                    <a:pt x="217" y="24"/>
                  </a:moveTo>
                  <a:cubicBezTo>
                    <a:pt x="208" y="10"/>
                    <a:pt x="186" y="0"/>
                    <a:pt x="183" y="24"/>
                  </a:cubicBezTo>
                  <a:cubicBezTo>
                    <a:pt x="170" y="18"/>
                    <a:pt x="152" y="24"/>
                    <a:pt x="153" y="42"/>
                  </a:cubicBezTo>
                  <a:cubicBezTo>
                    <a:pt x="144" y="40"/>
                    <a:pt x="136" y="39"/>
                    <a:pt x="131" y="49"/>
                  </a:cubicBezTo>
                  <a:cubicBezTo>
                    <a:pt x="123" y="43"/>
                    <a:pt x="102" y="40"/>
                    <a:pt x="101" y="55"/>
                  </a:cubicBezTo>
                  <a:cubicBezTo>
                    <a:pt x="86" y="52"/>
                    <a:pt x="73" y="60"/>
                    <a:pt x="75" y="76"/>
                  </a:cubicBezTo>
                  <a:cubicBezTo>
                    <a:pt x="59" y="78"/>
                    <a:pt x="41" y="88"/>
                    <a:pt x="43" y="107"/>
                  </a:cubicBezTo>
                  <a:cubicBezTo>
                    <a:pt x="32" y="107"/>
                    <a:pt x="20" y="129"/>
                    <a:pt x="22" y="138"/>
                  </a:cubicBezTo>
                  <a:cubicBezTo>
                    <a:pt x="15" y="139"/>
                    <a:pt x="12" y="149"/>
                    <a:pt x="11" y="155"/>
                  </a:cubicBezTo>
                  <a:cubicBezTo>
                    <a:pt x="10" y="161"/>
                    <a:pt x="11" y="163"/>
                    <a:pt x="9" y="168"/>
                  </a:cubicBezTo>
                  <a:cubicBezTo>
                    <a:pt x="8" y="171"/>
                    <a:pt x="3" y="174"/>
                    <a:pt x="2" y="178"/>
                  </a:cubicBezTo>
                  <a:cubicBezTo>
                    <a:pt x="0" y="190"/>
                    <a:pt x="14" y="207"/>
                    <a:pt x="25" y="211"/>
                  </a:cubicBezTo>
                  <a:cubicBezTo>
                    <a:pt x="22" y="213"/>
                    <a:pt x="20" y="216"/>
                    <a:pt x="20" y="221"/>
                  </a:cubicBezTo>
                  <a:cubicBezTo>
                    <a:pt x="23" y="234"/>
                    <a:pt x="45" y="215"/>
                    <a:pt x="45" y="215"/>
                  </a:cubicBezTo>
                  <a:cubicBezTo>
                    <a:pt x="40" y="221"/>
                    <a:pt x="37" y="230"/>
                    <a:pt x="36" y="237"/>
                  </a:cubicBezTo>
                  <a:cubicBezTo>
                    <a:pt x="35" y="249"/>
                    <a:pt x="38" y="251"/>
                    <a:pt x="44" y="259"/>
                  </a:cubicBezTo>
                  <a:cubicBezTo>
                    <a:pt x="50" y="265"/>
                    <a:pt x="52" y="269"/>
                    <a:pt x="53" y="277"/>
                  </a:cubicBezTo>
                  <a:cubicBezTo>
                    <a:pt x="54" y="286"/>
                    <a:pt x="50" y="293"/>
                    <a:pt x="62" y="296"/>
                  </a:cubicBezTo>
                  <a:cubicBezTo>
                    <a:pt x="62" y="303"/>
                    <a:pt x="67" y="307"/>
                    <a:pt x="73" y="310"/>
                  </a:cubicBezTo>
                  <a:cubicBezTo>
                    <a:pt x="62" y="320"/>
                    <a:pt x="73" y="329"/>
                    <a:pt x="74" y="339"/>
                  </a:cubicBezTo>
                  <a:cubicBezTo>
                    <a:pt x="75" y="352"/>
                    <a:pt x="68" y="357"/>
                    <a:pt x="76" y="371"/>
                  </a:cubicBezTo>
                  <a:cubicBezTo>
                    <a:pt x="81" y="380"/>
                    <a:pt x="90" y="385"/>
                    <a:pt x="95" y="393"/>
                  </a:cubicBezTo>
                  <a:cubicBezTo>
                    <a:pt x="100" y="400"/>
                    <a:pt x="96" y="405"/>
                    <a:pt x="107" y="409"/>
                  </a:cubicBezTo>
                  <a:cubicBezTo>
                    <a:pt x="108" y="415"/>
                    <a:pt x="108" y="422"/>
                    <a:pt x="110" y="428"/>
                  </a:cubicBezTo>
                  <a:cubicBezTo>
                    <a:pt x="114" y="441"/>
                    <a:pt x="122" y="441"/>
                    <a:pt x="133" y="446"/>
                  </a:cubicBezTo>
                  <a:cubicBezTo>
                    <a:pt x="147" y="453"/>
                    <a:pt x="135" y="466"/>
                    <a:pt x="146" y="480"/>
                  </a:cubicBezTo>
                  <a:cubicBezTo>
                    <a:pt x="154" y="491"/>
                    <a:pt x="162" y="489"/>
                    <a:pt x="171" y="479"/>
                  </a:cubicBezTo>
                  <a:cubicBezTo>
                    <a:pt x="164" y="503"/>
                    <a:pt x="182" y="509"/>
                    <a:pt x="201" y="502"/>
                  </a:cubicBezTo>
                  <a:cubicBezTo>
                    <a:pt x="204" y="506"/>
                    <a:pt x="207" y="516"/>
                    <a:pt x="213" y="518"/>
                  </a:cubicBezTo>
                  <a:cubicBezTo>
                    <a:pt x="217" y="519"/>
                    <a:pt x="222" y="513"/>
                    <a:pt x="226" y="514"/>
                  </a:cubicBezTo>
                  <a:cubicBezTo>
                    <a:pt x="229" y="514"/>
                    <a:pt x="232" y="518"/>
                    <a:pt x="235" y="520"/>
                  </a:cubicBezTo>
                  <a:cubicBezTo>
                    <a:pt x="250" y="526"/>
                    <a:pt x="260" y="526"/>
                    <a:pt x="267" y="511"/>
                  </a:cubicBezTo>
                  <a:cubicBezTo>
                    <a:pt x="270" y="510"/>
                    <a:pt x="275" y="510"/>
                    <a:pt x="277" y="510"/>
                  </a:cubicBezTo>
                  <a:cubicBezTo>
                    <a:pt x="283" y="517"/>
                    <a:pt x="287" y="527"/>
                    <a:pt x="298" y="524"/>
                  </a:cubicBezTo>
                  <a:cubicBezTo>
                    <a:pt x="312" y="522"/>
                    <a:pt x="315" y="503"/>
                    <a:pt x="324" y="496"/>
                  </a:cubicBezTo>
                  <a:cubicBezTo>
                    <a:pt x="329" y="493"/>
                    <a:pt x="333" y="495"/>
                    <a:pt x="337" y="490"/>
                  </a:cubicBezTo>
                  <a:cubicBezTo>
                    <a:pt x="342" y="486"/>
                    <a:pt x="341" y="477"/>
                    <a:pt x="345" y="473"/>
                  </a:cubicBezTo>
                  <a:cubicBezTo>
                    <a:pt x="348" y="470"/>
                    <a:pt x="355" y="470"/>
                    <a:pt x="358" y="466"/>
                  </a:cubicBezTo>
                  <a:cubicBezTo>
                    <a:pt x="363" y="461"/>
                    <a:pt x="361" y="455"/>
                    <a:pt x="361" y="447"/>
                  </a:cubicBezTo>
                  <a:cubicBezTo>
                    <a:pt x="378" y="450"/>
                    <a:pt x="373" y="429"/>
                    <a:pt x="372" y="419"/>
                  </a:cubicBezTo>
                  <a:cubicBezTo>
                    <a:pt x="383" y="416"/>
                    <a:pt x="394" y="401"/>
                    <a:pt x="384" y="392"/>
                  </a:cubicBezTo>
                  <a:cubicBezTo>
                    <a:pt x="391" y="382"/>
                    <a:pt x="415" y="342"/>
                    <a:pt x="401" y="332"/>
                  </a:cubicBezTo>
                  <a:cubicBezTo>
                    <a:pt x="408" y="325"/>
                    <a:pt x="413" y="315"/>
                    <a:pt x="416" y="306"/>
                  </a:cubicBezTo>
                  <a:cubicBezTo>
                    <a:pt x="418" y="301"/>
                    <a:pt x="419" y="297"/>
                    <a:pt x="419" y="291"/>
                  </a:cubicBezTo>
                  <a:cubicBezTo>
                    <a:pt x="419" y="287"/>
                    <a:pt x="417" y="281"/>
                    <a:pt x="417" y="279"/>
                  </a:cubicBezTo>
                  <a:cubicBezTo>
                    <a:pt x="418" y="269"/>
                    <a:pt x="426" y="262"/>
                    <a:pt x="433" y="254"/>
                  </a:cubicBezTo>
                  <a:cubicBezTo>
                    <a:pt x="441" y="245"/>
                    <a:pt x="441" y="245"/>
                    <a:pt x="441" y="233"/>
                  </a:cubicBezTo>
                  <a:cubicBezTo>
                    <a:pt x="440" y="226"/>
                    <a:pt x="441" y="219"/>
                    <a:pt x="450" y="213"/>
                  </a:cubicBezTo>
                  <a:cubicBezTo>
                    <a:pt x="456" y="208"/>
                    <a:pt x="462" y="208"/>
                    <a:pt x="467" y="203"/>
                  </a:cubicBezTo>
                  <a:cubicBezTo>
                    <a:pt x="474" y="197"/>
                    <a:pt x="482" y="178"/>
                    <a:pt x="469" y="174"/>
                  </a:cubicBezTo>
                  <a:cubicBezTo>
                    <a:pt x="468" y="165"/>
                    <a:pt x="472" y="152"/>
                    <a:pt x="470" y="144"/>
                  </a:cubicBezTo>
                  <a:cubicBezTo>
                    <a:pt x="468" y="134"/>
                    <a:pt x="456" y="124"/>
                    <a:pt x="449" y="119"/>
                  </a:cubicBezTo>
                  <a:cubicBezTo>
                    <a:pt x="448" y="118"/>
                    <a:pt x="453" y="114"/>
                    <a:pt x="448" y="112"/>
                  </a:cubicBezTo>
                  <a:cubicBezTo>
                    <a:pt x="444" y="110"/>
                    <a:pt x="442" y="116"/>
                    <a:pt x="440" y="118"/>
                  </a:cubicBezTo>
                  <a:cubicBezTo>
                    <a:pt x="439" y="106"/>
                    <a:pt x="444" y="99"/>
                    <a:pt x="436" y="89"/>
                  </a:cubicBezTo>
                  <a:cubicBezTo>
                    <a:pt x="431" y="83"/>
                    <a:pt x="417" y="81"/>
                    <a:pt x="421" y="71"/>
                  </a:cubicBezTo>
                  <a:cubicBezTo>
                    <a:pt x="417" y="71"/>
                    <a:pt x="412" y="57"/>
                    <a:pt x="407" y="53"/>
                  </a:cubicBezTo>
                  <a:cubicBezTo>
                    <a:pt x="399" y="48"/>
                    <a:pt x="391" y="40"/>
                    <a:pt x="384" y="37"/>
                  </a:cubicBezTo>
                  <a:cubicBezTo>
                    <a:pt x="380" y="36"/>
                    <a:pt x="374" y="38"/>
                    <a:pt x="369" y="37"/>
                  </a:cubicBezTo>
                  <a:cubicBezTo>
                    <a:pt x="362" y="37"/>
                    <a:pt x="364" y="37"/>
                    <a:pt x="357" y="34"/>
                  </a:cubicBezTo>
                  <a:cubicBezTo>
                    <a:pt x="348" y="28"/>
                    <a:pt x="344" y="22"/>
                    <a:pt x="332" y="21"/>
                  </a:cubicBezTo>
                  <a:cubicBezTo>
                    <a:pt x="323" y="21"/>
                    <a:pt x="312" y="26"/>
                    <a:pt x="303" y="24"/>
                  </a:cubicBezTo>
                  <a:cubicBezTo>
                    <a:pt x="292" y="21"/>
                    <a:pt x="284" y="12"/>
                    <a:pt x="271" y="15"/>
                  </a:cubicBezTo>
                  <a:cubicBezTo>
                    <a:pt x="258" y="17"/>
                    <a:pt x="257" y="19"/>
                    <a:pt x="245" y="15"/>
                  </a:cubicBezTo>
                  <a:cubicBezTo>
                    <a:pt x="238" y="12"/>
                    <a:pt x="229" y="8"/>
                    <a:pt x="222" y="11"/>
                  </a:cubicBezTo>
                  <a:cubicBezTo>
                    <a:pt x="219" y="13"/>
                    <a:pt x="218" y="21"/>
                    <a:pt x="217" y="24"/>
                  </a:cubicBezTo>
                  <a:close/>
                </a:path>
              </a:pathLst>
            </a:custGeom>
            <a:noFill/>
            <a:ln w="15875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7" name="Freeform 325">
              <a:extLst>
                <a:ext uri="{FF2B5EF4-FFF2-40B4-BE49-F238E27FC236}">
                  <a16:creationId xmlns:a16="http://schemas.microsoft.com/office/drawing/2014/main" id="{31186849-727E-4048-B58B-BBE5D9E37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6" y="1797"/>
              <a:ext cx="131" cy="98"/>
            </a:xfrm>
            <a:custGeom>
              <a:avLst/>
              <a:gdLst>
                <a:gd name="T0" fmla="*/ 0 w 60"/>
                <a:gd name="T1" fmla="*/ 217 h 42"/>
                <a:gd name="T2" fmla="*/ 476 w 60"/>
                <a:gd name="T3" fmla="*/ 534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0" h="42">
                  <a:moveTo>
                    <a:pt x="0" y="17"/>
                  </a:moveTo>
                  <a:cubicBezTo>
                    <a:pt x="6" y="0"/>
                    <a:pt x="60" y="13"/>
                    <a:pt x="46" y="42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8" name="Freeform 326">
              <a:extLst>
                <a:ext uri="{FF2B5EF4-FFF2-40B4-BE49-F238E27FC236}">
                  <a16:creationId xmlns:a16="http://schemas.microsoft.com/office/drawing/2014/main" id="{DBB08D10-D26E-4C5F-B80A-A6FD3DB57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974"/>
              <a:ext cx="109" cy="118"/>
            </a:xfrm>
            <a:custGeom>
              <a:avLst/>
              <a:gdLst>
                <a:gd name="T0" fmla="*/ 0 w 50"/>
                <a:gd name="T1" fmla="*/ 273 h 51"/>
                <a:gd name="T2" fmla="*/ 499 w 50"/>
                <a:gd name="T3" fmla="*/ 632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51">
                  <a:moveTo>
                    <a:pt x="0" y="22"/>
                  </a:moveTo>
                  <a:cubicBezTo>
                    <a:pt x="17" y="0"/>
                    <a:pt x="50" y="30"/>
                    <a:pt x="48" y="5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09" name="Freeform 327">
              <a:extLst>
                <a:ext uri="{FF2B5EF4-FFF2-40B4-BE49-F238E27FC236}">
                  <a16:creationId xmlns:a16="http://schemas.microsoft.com/office/drawing/2014/main" id="{95343FC6-66FB-4792-AD26-2527545F4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204"/>
              <a:ext cx="100" cy="106"/>
            </a:xfrm>
            <a:custGeom>
              <a:avLst/>
              <a:gdLst>
                <a:gd name="T0" fmla="*/ 80 w 46"/>
                <a:gd name="T1" fmla="*/ 562 h 46"/>
                <a:gd name="T2" fmla="*/ 472 w 46"/>
                <a:gd name="T3" fmla="*/ 12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46">
                  <a:moveTo>
                    <a:pt x="8" y="46"/>
                  </a:moveTo>
                  <a:cubicBezTo>
                    <a:pt x="0" y="21"/>
                    <a:pt x="22" y="0"/>
                    <a:pt x="46" y="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0" name="Freeform 328">
              <a:extLst>
                <a:ext uri="{FF2B5EF4-FFF2-40B4-BE49-F238E27FC236}">
                  <a16:creationId xmlns:a16="http://schemas.microsoft.com/office/drawing/2014/main" id="{B0AE159E-5607-43CF-8316-B97BF8BD6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842"/>
              <a:ext cx="89" cy="153"/>
            </a:xfrm>
            <a:custGeom>
              <a:avLst/>
              <a:gdLst>
                <a:gd name="T0" fmla="*/ 93 w 41"/>
                <a:gd name="T1" fmla="*/ 823 h 66"/>
                <a:gd name="T2" fmla="*/ 419 w 41"/>
                <a:gd name="T3" fmla="*/ 37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6">
                  <a:moveTo>
                    <a:pt x="9" y="66"/>
                  </a:moveTo>
                  <a:cubicBezTo>
                    <a:pt x="0" y="46"/>
                    <a:pt x="15" y="0"/>
                    <a:pt x="41" y="3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1" name="Freeform 329">
              <a:extLst>
                <a:ext uri="{FF2B5EF4-FFF2-40B4-BE49-F238E27FC236}">
                  <a16:creationId xmlns:a16="http://schemas.microsoft.com/office/drawing/2014/main" id="{8027EFAB-96D5-41C3-BBB9-3B49F3A16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484"/>
              <a:ext cx="113" cy="102"/>
            </a:xfrm>
            <a:custGeom>
              <a:avLst/>
              <a:gdLst>
                <a:gd name="T0" fmla="*/ 72 w 52"/>
                <a:gd name="T1" fmla="*/ 0 h 44"/>
                <a:gd name="T2" fmla="*/ 104 w 52"/>
                <a:gd name="T3" fmla="*/ 322 h 44"/>
                <a:gd name="T4" fmla="*/ 535 w 52"/>
                <a:gd name="T5" fmla="*/ 547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44">
                  <a:moveTo>
                    <a:pt x="7" y="0"/>
                  </a:moveTo>
                  <a:cubicBezTo>
                    <a:pt x="0" y="4"/>
                    <a:pt x="6" y="21"/>
                    <a:pt x="10" y="26"/>
                  </a:cubicBezTo>
                  <a:cubicBezTo>
                    <a:pt x="19" y="38"/>
                    <a:pt x="38" y="43"/>
                    <a:pt x="52" y="44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2" name="Freeform 330">
              <a:extLst>
                <a:ext uri="{FF2B5EF4-FFF2-40B4-BE49-F238E27FC236}">
                  <a16:creationId xmlns:a16="http://schemas.microsoft.com/office/drawing/2014/main" id="{085D8DEC-F7AA-494B-8218-9FA6F1521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1676"/>
              <a:ext cx="133" cy="96"/>
            </a:xfrm>
            <a:custGeom>
              <a:avLst/>
              <a:gdLst>
                <a:gd name="T0" fmla="*/ 632 w 61"/>
                <a:gd name="T1" fmla="*/ 180 h 41"/>
                <a:gd name="T2" fmla="*/ 33 w 61"/>
                <a:gd name="T3" fmla="*/ 527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1">
                  <a:moveTo>
                    <a:pt x="61" y="14"/>
                  </a:moveTo>
                  <a:cubicBezTo>
                    <a:pt x="39" y="0"/>
                    <a:pt x="0" y="9"/>
                    <a:pt x="3" y="4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3" name="Freeform 331">
              <a:extLst>
                <a:ext uri="{FF2B5EF4-FFF2-40B4-BE49-F238E27FC236}">
                  <a16:creationId xmlns:a16="http://schemas.microsoft.com/office/drawing/2014/main" id="{8C035A5A-D993-42C7-9E0B-CED9258ED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693"/>
              <a:ext cx="111" cy="130"/>
            </a:xfrm>
            <a:custGeom>
              <a:avLst/>
              <a:gdLst>
                <a:gd name="T0" fmla="*/ 0 w 51"/>
                <a:gd name="T1" fmla="*/ 0 h 56"/>
                <a:gd name="T2" fmla="*/ 237 w 51"/>
                <a:gd name="T3" fmla="*/ 37 h 56"/>
                <a:gd name="T4" fmla="*/ 383 w 51"/>
                <a:gd name="T5" fmla="*/ 179 h 56"/>
                <a:gd name="T6" fmla="*/ 422 w 51"/>
                <a:gd name="T7" fmla="*/ 701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56">
                  <a:moveTo>
                    <a:pt x="0" y="0"/>
                  </a:moveTo>
                  <a:cubicBezTo>
                    <a:pt x="8" y="0"/>
                    <a:pt x="15" y="0"/>
                    <a:pt x="23" y="3"/>
                  </a:cubicBezTo>
                  <a:cubicBezTo>
                    <a:pt x="28" y="6"/>
                    <a:pt x="33" y="10"/>
                    <a:pt x="37" y="14"/>
                  </a:cubicBezTo>
                  <a:cubicBezTo>
                    <a:pt x="51" y="27"/>
                    <a:pt x="45" y="38"/>
                    <a:pt x="41" y="56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4" name="Freeform 332">
              <a:extLst>
                <a:ext uri="{FF2B5EF4-FFF2-40B4-BE49-F238E27FC236}">
                  <a16:creationId xmlns:a16="http://schemas.microsoft.com/office/drawing/2014/main" id="{C2FF9B64-1CBC-4167-938D-5A6D5948F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925"/>
              <a:ext cx="117" cy="127"/>
            </a:xfrm>
            <a:custGeom>
              <a:avLst/>
              <a:gdLst>
                <a:gd name="T0" fmla="*/ 20 w 54"/>
                <a:gd name="T1" fmla="*/ 677 h 55"/>
                <a:gd name="T2" fmla="*/ 548 w 54"/>
                <a:gd name="T3" fmla="*/ 111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55">
                  <a:moveTo>
                    <a:pt x="2" y="55"/>
                  </a:moveTo>
                  <a:cubicBezTo>
                    <a:pt x="0" y="32"/>
                    <a:pt x="30" y="0"/>
                    <a:pt x="54" y="9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5" name="Freeform 333">
              <a:extLst>
                <a:ext uri="{FF2B5EF4-FFF2-40B4-BE49-F238E27FC236}">
                  <a16:creationId xmlns:a16="http://schemas.microsoft.com/office/drawing/2014/main" id="{96AA8C0A-3BC1-4A05-8821-3F0FE6439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530"/>
              <a:ext cx="74" cy="59"/>
            </a:xfrm>
            <a:custGeom>
              <a:avLst/>
              <a:gdLst>
                <a:gd name="T0" fmla="*/ 350 w 34"/>
                <a:gd name="T1" fmla="*/ 94 h 25"/>
                <a:gd name="T2" fmla="*/ 0 w 34"/>
                <a:gd name="T3" fmla="*/ 328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5">
                  <a:moveTo>
                    <a:pt x="34" y="7"/>
                  </a:moveTo>
                  <a:cubicBezTo>
                    <a:pt x="24" y="0"/>
                    <a:pt x="4" y="15"/>
                    <a:pt x="0" y="25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6" name="Freeform 334">
              <a:extLst>
                <a:ext uri="{FF2B5EF4-FFF2-40B4-BE49-F238E27FC236}">
                  <a16:creationId xmlns:a16="http://schemas.microsoft.com/office/drawing/2014/main" id="{64C62B72-CA9B-4951-A1C1-8B318A72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640"/>
              <a:ext cx="67" cy="92"/>
            </a:xfrm>
            <a:custGeom>
              <a:avLst/>
              <a:gdLst>
                <a:gd name="T0" fmla="*/ 41 w 31"/>
                <a:gd name="T1" fmla="*/ 488 h 40"/>
                <a:gd name="T2" fmla="*/ 28 w 31"/>
                <a:gd name="T3" fmla="*/ 301 h 40"/>
                <a:gd name="T4" fmla="*/ 313 w 31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40">
                  <a:moveTo>
                    <a:pt x="4" y="40"/>
                  </a:moveTo>
                  <a:cubicBezTo>
                    <a:pt x="0" y="40"/>
                    <a:pt x="2" y="30"/>
                    <a:pt x="3" y="25"/>
                  </a:cubicBezTo>
                  <a:cubicBezTo>
                    <a:pt x="6" y="9"/>
                    <a:pt x="15" y="3"/>
                    <a:pt x="31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7" name="Freeform 335">
              <a:extLst>
                <a:ext uri="{FF2B5EF4-FFF2-40B4-BE49-F238E27FC236}">
                  <a16:creationId xmlns:a16="http://schemas.microsoft.com/office/drawing/2014/main" id="{49E80547-9191-4A3E-B09F-30174975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" y="1714"/>
              <a:ext cx="95" cy="114"/>
            </a:xfrm>
            <a:custGeom>
              <a:avLst/>
              <a:gdLst>
                <a:gd name="T0" fmla="*/ 164 w 44"/>
                <a:gd name="T1" fmla="*/ 617 h 49"/>
                <a:gd name="T2" fmla="*/ 443 w 44"/>
                <a:gd name="T3" fmla="*/ 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49">
                  <a:moveTo>
                    <a:pt x="16" y="49"/>
                  </a:moveTo>
                  <a:cubicBezTo>
                    <a:pt x="0" y="29"/>
                    <a:pt x="27" y="6"/>
                    <a:pt x="44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8" name="Freeform 336">
              <a:extLst>
                <a:ext uri="{FF2B5EF4-FFF2-40B4-BE49-F238E27FC236}">
                  <a16:creationId xmlns:a16="http://schemas.microsoft.com/office/drawing/2014/main" id="{DFA681BD-C451-4886-85F1-9ACE2671D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899"/>
              <a:ext cx="100" cy="118"/>
            </a:xfrm>
            <a:custGeom>
              <a:avLst/>
              <a:gdLst>
                <a:gd name="T0" fmla="*/ 0 w 46"/>
                <a:gd name="T1" fmla="*/ 632 h 51"/>
                <a:gd name="T2" fmla="*/ 472 w 46"/>
                <a:gd name="T3" fmla="*/ 49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1">
                  <a:moveTo>
                    <a:pt x="0" y="51"/>
                  </a:moveTo>
                  <a:cubicBezTo>
                    <a:pt x="1" y="30"/>
                    <a:pt x="22" y="0"/>
                    <a:pt x="46" y="4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19" name="Freeform 337">
              <a:extLst>
                <a:ext uri="{FF2B5EF4-FFF2-40B4-BE49-F238E27FC236}">
                  <a16:creationId xmlns:a16="http://schemas.microsoft.com/office/drawing/2014/main" id="{D1A22F74-9F09-448D-9A7C-54EAE5F05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183"/>
              <a:ext cx="96" cy="76"/>
            </a:xfrm>
            <a:custGeom>
              <a:avLst/>
              <a:gdLst>
                <a:gd name="T0" fmla="*/ 456 w 44"/>
                <a:gd name="T1" fmla="*/ 403 h 33"/>
                <a:gd name="T2" fmla="*/ 0 w 44"/>
                <a:gd name="T3" fmla="*/ 244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3">
                  <a:moveTo>
                    <a:pt x="44" y="33"/>
                  </a:moveTo>
                  <a:cubicBezTo>
                    <a:pt x="38" y="13"/>
                    <a:pt x="14" y="0"/>
                    <a:pt x="0" y="2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0" name="Freeform 338">
              <a:extLst>
                <a:ext uri="{FF2B5EF4-FFF2-40B4-BE49-F238E27FC236}">
                  <a16:creationId xmlns:a16="http://schemas.microsoft.com/office/drawing/2014/main" id="{FE323ACC-3A10-44EA-8DB2-5E0F1D5E6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2410"/>
              <a:ext cx="123" cy="53"/>
            </a:xfrm>
            <a:custGeom>
              <a:avLst/>
              <a:gdLst>
                <a:gd name="T0" fmla="*/ 0 w 57"/>
                <a:gd name="T1" fmla="*/ 187 h 23"/>
                <a:gd name="T2" fmla="*/ 278 w 57"/>
                <a:gd name="T3" fmla="*/ 12 h 23"/>
                <a:gd name="T4" fmla="*/ 522 w 57"/>
                <a:gd name="T5" fmla="*/ 196 h 23"/>
                <a:gd name="T6" fmla="*/ 544 w 57"/>
                <a:gd name="T7" fmla="*/ 28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23">
                  <a:moveTo>
                    <a:pt x="0" y="15"/>
                  </a:moveTo>
                  <a:cubicBezTo>
                    <a:pt x="7" y="4"/>
                    <a:pt x="16" y="0"/>
                    <a:pt x="28" y="1"/>
                  </a:cubicBezTo>
                  <a:cubicBezTo>
                    <a:pt x="39" y="3"/>
                    <a:pt x="46" y="7"/>
                    <a:pt x="52" y="16"/>
                  </a:cubicBezTo>
                  <a:cubicBezTo>
                    <a:pt x="54" y="19"/>
                    <a:pt x="57" y="23"/>
                    <a:pt x="54" y="23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1" name="Freeform 339">
              <a:extLst>
                <a:ext uri="{FF2B5EF4-FFF2-40B4-BE49-F238E27FC236}">
                  <a16:creationId xmlns:a16="http://schemas.microsoft.com/office/drawing/2014/main" id="{FC9AE94A-CBC8-4BC2-BF5F-09EED3B0B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226"/>
              <a:ext cx="56" cy="105"/>
            </a:xfrm>
            <a:custGeom>
              <a:avLst/>
              <a:gdLst>
                <a:gd name="T0" fmla="*/ 250 w 26"/>
                <a:gd name="T1" fmla="*/ 49 h 45"/>
                <a:gd name="T2" fmla="*/ 60 w 26"/>
                <a:gd name="T3" fmla="*/ 163 h 45"/>
                <a:gd name="T4" fmla="*/ 140 w 26"/>
                <a:gd name="T5" fmla="*/ 572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45">
                  <a:moveTo>
                    <a:pt x="25" y="4"/>
                  </a:moveTo>
                  <a:cubicBezTo>
                    <a:pt x="26" y="0"/>
                    <a:pt x="8" y="9"/>
                    <a:pt x="6" y="13"/>
                  </a:cubicBezTo>
                  <a:cubicBezTo>
                    <a:pt x="0" y="23"/>
                    <a:pt x="3" y="41"/>
                    <a:pt x="14" y="45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2" name="Freeform 340">
              <a:extLst>
                <a:ext uri="{FF2B5EF4-FFF2-40B4-BE49-F238E27FC236}">
                  <a16:creationId xmlns:a16="http://schemas.microsoft.com/office/drawing/2014/main" id="{53D9E59C-070A-441F-B626-727C2A024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333"/>
              <a:ext cx="85" cy="116"/>
            </a:xfrm>
            <a:custGeom>
              <a:avLst/>
              <a:gdLst>
                <a:gd name="T0" fmla="*/ 0 w 39"/>
                <a:gd name="T1" fmla="*/ 559 h 50"/>
                <a:gd name="T2" fmla="*/ 362 w 39"/>
                <a:gd name="T3" fmla="*/ 360 h 50"/>
                <a:gd name="T4" fmla="*/ 333 w 39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50">
                  <a:moveTo>
                    <a:pt x="0" y="45"/>
                  </a:moveTo>
                  <a:cubicBezTo>
                    <a:pt x="17" y="45"/>
                    <a:pt x="29" y="50"/>
                    <a:pt x="35" y="29"/>
                  </a:cubicBezTo>
                  <a:cubicBezTo>
                    <a:pt x="39" y="17"/>
                    <a:pt x="36" y="10"/>
                    <a:pt x="32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3" name="Freeform 341">
              <a:extLst>
                <a:ext uri="{FF2B5EF4-FFF2-40B4-BE49-F238E27FC236}">
                  <a16:creationId xmlns:a16="http://schemas.microsoft.com/office/drawing/2014/main" id="{8CC3AFF9-9614-4F83-A74B-1D2479F63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519"/>
              <a:ext cx="118" cy="116"/>
            </a:xfrm>
            <a:custGeom>
              <a:avLst/>
              <a:gdLst>
                <a:gd name="T0" fmla="*/ 564 w 54"/>
                <a:gd name="T1" fmla="*/ 114 h 50"/>
                <a:gd name="T2" fmla="*/ 221 w 54"/>
                <a:gd name="T3" fmla="*/ 37 h 50"/>
                <a:gd name="T4" fmla="*/ 20 w 54"/>
                <a:gd name="T5" fmla="*/ 624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50">
                  <a:moveTo>
                    <a:pt x="54" y="9"/>
                  </a:moveTo>
                  <a:cubicBezTo>
                    <a:pt x="45" y="3"/>
                    <a:pt x="32" y="0"/>
                    <a:pt x="21" y="3"/>
                  </a:cubicBezTo>
                  <a:cubicBezTo>
                    <a:pt x="0" y="9"/>
                    <a:pt x="1" y="32"/>
                    <a:pt x="2" y="5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4" name="Freeform 342">
              <a:extLst>
                <a:ext uri="{FF2B5EF4-FFF2-40B4-BE49-F238E27FC236}">
                  <a16:creationId xmlns:a16="http://schemas.microsoft.com/office/drawing/2014/main" id="{2FE0EF54-AC8E-4078-8B0B-F5D8A939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572"/>
              <a:ext cx="114" cy="72"/>
            </a:xfrm>
            <a:custGeom>
              <a:avLst/>
              <a:gdLst>
                <a:gd name="T0" fmla="*/ 0 w 52"/>
                <a:gd name="T1" fmla="*/ 274 h 31"/>
                <a:gd name="T2" fmla="*/ 548 w 52"/>
                <a:gd name="T3" fmla="*/ 388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1">
                  <a:moveTo>
                    <a:pt x="0" y="22"/>
                  </a:moveTo>
                  <a:cubicBezTo>
                    <a:pt x="7" y="0"/>
                    <a:pt x="46" y="13"/>
                    <a:pt x="52" y="3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5" name="Freeform 343">
              <a:extLst>
                <a:ext uri="{FF2B5EF4-FFF2-40B4-BE49-F238E27FC236}">
                  <a16:creationId xmlns:a16="http://schemas.microsoft.com/office/drawing/2014/main" id="{E2EDADBD-BB18-44EE-8786-78869436A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396"/>
              <a:ext cx="93" cy="98"/>
            </a:xfrm>
            <a:custGeom>
              <a:avLst/>
              <a:gdLst>
                <a:gd name="T0" fmla="*/ 435 w 43"/>
                <a:gd name="T1" fmla="*/ 114 h 42"/>
                <a:gd name="T2" fmla="*/ 149 w 43"/>
                <a:gd name="T3" fmla="*/ 49 h 42"/>
                <a:gd name="T4" fmla="*/ 9 w 43"/>
                <a:gd name="T5" fmla="*/ 534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42">
                  <a:moveTo>
                    <a:pt x="43" y="9"/>
                  </a:moveTo>
                  <a:cubicBezTo>
                    <a:pt x="35" y="4"/>
                    <a:pt x="24" y="0"/>
                    <a:pt x="15" y="4"/>
                  </a:cubicBezTo>
                  <a:cubicBezTo>
                    <a:pt x="0" y="11"/>
                    <a:pt x="1" y="29"/>
                    <a:pt x="1" y="42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6" name="Freeform 344">
              <a:extLst>
                <a:ext uri="{FF2B5EF4-FFF2-40B4-BE49-F238E27FC236}">
                  <a16:creationId xmlns:a16="http://schemas.microsoft.com/office/drawing/2014/main" id="{70AD25A1-1499-49C8-BABE-81A5F1E50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591"/>
              <a:ext cx="44" cy="112"/>
            </a:xfrm>
            <a:custGeom>
              <a:avLst/>
              <a:gdLst>
                <a:gd name="T0" fmla="*/ 106 w 20"/>
                <a:gd name="T1" fmla="*/ 609 h 48"/>
                <a:gd name="T2" fmla="*/ 0 w 20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8">
                  <a:moveTo>
                    <a:pt x="10" y="48"/>
                  </a:moveTo>
                  <a:cubicBezTo>
                    <a:pt x="20" y="35"/>
                    <a:pt x="11" y="1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7" name="Freeform 345">
              <a:extLst>
                <a:ext uri="{FF2B5EF4-FFF2-40B4-BE49-F238E27FC236}">
                  <a16:creationId xmlns:a16="http://schemas.microsoft.com/office/drawing/2014/main" id="{AF32A040-5F20-40AF-BE0B-D8F034363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853"/>
              <a:ext cx="77" cy="39"/>
            </a:xfrm>
            <a:custGeom>
              <a:avLst/>
              <a:gdLst>
                <a:gd name="T0" fmla="*/ 372 w 35"/>
                <a:gd name="T1" fmla="*/ 204 h 17"/>
                <a:gd name="T2" fmla="*/ 0 w 35"/>
                <a:gd name="T3" fmla="*/ 11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17">
                  <a:moveTo>
                    <a:pt x="35" y="17"/>
                  </a:moveTo>
                  <a:cubicBezTo>
                    <a:pt x="34" y="0"/>
                    <a:pt x="13" y="0"/>
                    <a:pt x="0" y="1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8" name="Freeform 346">
              <a:extLst>
                <a:ext uri="{FF2B5EF4-FFF2-40B4-BE49-F238E27FC236}">
                  <a16:creationId xmlns:a16="http://schemas.microsoft.com/office/drawing/2014/main" id="{0BEC9840-503C-44B9-BF24-003BCB3BE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1686"/>
              <a:ext cx="100" cy="77"/>
            </a:xfrm>
            <a:custGeom>
              <a:avLst/>
              <a:gdLst>
                <a:gd name="T0" fmla="*/ 0 w 46"/>
                <a:gd name="T1" fmla="*/ 420 h 33"/>
                <a:gd name="T2" fmla="*/ 472 w 46"/>
                <a:gd name="T3" fmla="*/ 201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3">
                  <a:moveTo>
                    <a:pt x="0" y="33"/>
                  </a:moveTo>
                  <a:cubicBezTo>
                    <a:pt x="7" y="14"/>
                    <a:pt x="30" y="0"/>
                    <a:pt x="46" y="16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29" name="Freeform 347">
              <a:extLst>
                <a:ext uri="{FF2B5EF4-FFF2-40B4-BE49-F238E27FC236}">
                  <a16:creationId xmlns:a16="http://schemas.microsoft.com/office/drawing/2014/main" id="{12225CA2-A4E8-4CD9-B47C-1356EEC19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2057"/>
              <a:ext cx="82" cy="126"/>
            </a:xfrm>
            <a:custGeom>
              <a:avLst/>
              <a:gdLst>
                <a:gd name="T0" fmla="*/ 0 w 38"/>
                <a:gd name="T1" fmla="*/ 266 h 54"/>
                <a:gd name="T2" fmla="*/ 382 w 38"/>
                <a:gd name="T3" fmla="*/ 686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54">
                  <a:moveTo>
                    <a:pt x="0" y="21"/>
                  </a:moveTo>
                  <a:cubicBezTo>
                    <a:pt x="20" y="0"/>
                    <a:pt x="37" y="39"/>
                    <a:pt x="38" y="54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0" name="Freeform 348">
              <a:extLst>
                <a:ext uri="{FF2B5EF4-FFF2-40B4-BE49-F238E27FC236}">
                  <a16:creationId xmlns:a16="http://schemas.microsoft.com/office/drawing/2014/main" id="{EE2AC5E7-90C7-440A-958D-C1476446F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665"/>
              <a:ext cx="47" cy="46"/>
            </a:xfrm>
            <a:custGeom>
              <a:avLst/>
              <a:gdLst>
                <a:gd name="T0" fmla="*/ 214 w 22"/>
                <a:gd name="T1" fmla="*/ 244 h 20"/>
                <a:gd name="T2" fmla="*/ 0 w 22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0">
                  <a:moveTo>
                    <a:pt x="22" y="20"/>
                  </a:moveTo>
                  <a:cubicBezTo>
                    <a:pt x="20" y="11"/>
                    <a:pt x="9" y="0"/>
                    <a:pt x="0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1" name="Freeform 349">
              <a:extLst>
                <a:ext uri="{FF2B5EF4-FFF2-40B4-BE49-F238E27FC236}">
                  <a16:creationId xmlns:a16="http://schemas.microsoft.com/office/drawing/2014/main" id="{198D8AE9-9D02-4F02-B5D6-82437288D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187"/>
              <a:ext cx="96" cy="72"/>
            </a:xfrm>
            <a:custGeom>
              <a:avLst/>
              <a:gdLst>
                <a:gd name="T0" fmla="*/ 456 w 44"/>
                <a:gd name="T1" fmla="*/ 379 h 31"/>
                <a:gd name="T2" fmla="*/ 166 w 44"/>
                <a:gd name="T3" fmla="*/ 302 h 31"/>
                <a:gd name="T4" fmla="*/ 81 w 44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1">
                  <a:moveTo>
                    <a:pt x="44" y="30"/>
                  </a:moveTo>
                  <a:cubicBezTo>
                    <a:pt x="35" y="31"/>
                    <a:pt x="25" y="31"/>
                    <a:pt x="16" y="24"/>
                  </a:cubicBezTo>
                  <a:cubicBezTo>
                    <a:pt x="11" y="19"/>
                    <a:pt x="0" y="7"/>
                    <a:pt x="8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2" name="Freeform 350">
              <a:extLst>
                <a:ext uri="{FF2B5EF4-FFF2-40B4-BE49-F238E27FC236}">
                  <a16:creationId xmlns:a16="http://schemas.microsoft.com/office/drawing/2014/main" id="{6AED86A4-248F-4A31-9D50-3F0BBC929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" y="1484"/>
              <a:ext cx="89" cy="49"/>
            </a:xfrm>
            <a:custGeom>
              <a:avLst/>
              <a:gdLst>
                <a:gd name="T0" fmla="*/ 419 w 41"/>
                <a:gd name="T1" fmla="*/ 266 h 21"/>
                <a:gd name="T2" fmla="*/ 0 w 41"/>
                <a:gd name="T3" fmla="*/ 163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1">
                  <a:moveTo>
                    <a:pt x="41" y="21"/>
                  </a:moveTo>
                  <a:cubicBezTo>
                    <a:pt x="34" y="10"/>
                    <a:pt x="9" y="0"/>
                    <a:pt x="0" y="13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3" name="Freeform 351">
              <a:extLst>
                <a:ext uri="{FF2B5EF4-FFF2-40B4-BE49-F238E27FC236}">
                  <a16:creationId xmlns:a16="http://schemas.microsoft.com/office/drawing/2014/main" id="{33EA6D3D-196D-4E0D-8C51-2F89D24DC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515"/>
              <a:ext cx="50" cy="88"/>
            </a:xfrm>
            <a:custGeom>
              <a:avLst/>
              <a:gdLst>
                <a:gd name="T0" fmla="*/ 0 w 23"/>
                <a:gd name="T1" fmla="*/ 472 h 38"/>
                <a:gd name="T2" fmla="*/ 237 w 23"/>
                <a:gd name="T3" fmla="*/ 0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8">
                  <a:moveTo>
                    <a:pt x="0" y="38"/>
                  </a:moveTo>
                  <a:cubicBezTo>
                    <a:pt x="0" y="19"/>
                    <a:pt x="3" y="5"/>
                    <a:pt x="23" y="0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4" name="Freeform 352">
              <a:extLst>
                <a:ext uri="{FF2B5EF4-FFF2-40B4-BE49-F238E27FC236}">
                  <a16:creationId xmlns:a16="http://schemas.microsoft.com/office/drawing/2014/main" id="{1E327CB0-0296-4088-B152-E72046AB3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" y="1403"/>
              <a:ext cx="94" cy="65"/>
            </a:xfrm>
            <a:custGeom>
              <a:avLst/>
              <a:gdLst>
                <a:gd name="T0" fmla="*/ 448 w 43"/>
                <a:gd name="T1" fmla="*/ 351 h 28"/>
                <a:gd name="T2" fmla="*/ 0 w 43"/>
                <a:gd name="T3" fmla="*/ 228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8">
                  <a:moveTo>
                    <a:pt x="43" y="28"/>
                  </a:moveTo>
                  <a:cubicBezTo>
                    <a:pt x="34" y="14"/>
                    <a:pt x="12" y="0"/>
                    <a:pt x="0" y="18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5" name="Freeform 353">
              <a:extLst>
                <a:ext uri="{FF2B5EF4-FFF2-40B4-BE49-F238E27FC236}">
                  <a16:creationId xmlns:a16="http://schemas.microsoft.com/office/drawing/2014/main" id="{55C0334D-E352-47EC-99E3-A0C288BD6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909"/>
              <a:ext cx="90" cy="67"/>
            </a:xfrm>
            <a:custGeom>
              <a:avLst/>
              <a:gdLst>
                <a:gd name="T0" fmla="*/ 435 w 41"/>
                <a:gd name="T1" fmla="*/ 358 h 29"/>
                <a:gd name="T2" fmla="*/ 0 w 41"/>
                <a:gd name="T3" fmla="*/ 9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9">
                  <a:moveTo>
                    <a:pt x="41" y="29"/>
                  </a:moveTo>
                  <a:cubicBezTo>
                    <a:pt x="41" y="14"/>
                    <a:pt x="12" y="0"/>
                    <a:pt x="0" y="8"/>
                  </a:cubicBezTo>
                </a:path>
              </a:pathLst>
            </a:custGeom>
            <a:noFill/>
            <a:ln w="15875" cap="rnd">
              <a:solidFill>
                <a:srgbClr val="4D1C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6" name="Freeform 354">
              <a:extLst>
                <a:ext uri="{FF2B5EF4-FFF2-40B4-BE49-F238E27FC236}">
                  <a16:creationId xmlns:a16="http://schemas.microsoft.com/office/drawing/2014/main" id="{95EA2F40-D0D7-4173-BE81-B99B6D101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717"/>
              <a:ext cx="67" cy="85"/>
            </a:xfrm>
            <a:custGeom>
              <a:avLst/>
              <a:gdLst>
                <a:gd name="T0" fmla="*/ 0 w 31"/>
                <a:gd name="T1" fmla="*/ 269 h 37"/>
                <a:gd name="T2" fmla="*/ 270 w 31"/>
                <a:gd name="T3" fmla="*/ 365 h 37"/>
                <a:gd name="T4" fmla="*/ 182 w 31"/>
                <a:gd name="T5" fmla="*/ 0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7">
                  <a:moveTo>
                    <a:pt x="0" y="22"/>
                  </a:moveTo>
                  <a:cubicBezTo>
                    <a:pt x="6" y="20"/>
                    <a:pt x="21" y="37"/>
                    <a:pt x="27" y="30"/>
                  </a:cubicBezTo>
                  <a:cubicBezTo>
                    <a:pt x="31" y="24"/>
                    <a:pt x="22" y="5"/>
                    <a:pt x="18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7" name="Freeform 355">
              <a:extLst>
                <a:ext uri="{FF2B5EF4-FFF2-40B4-BE49-F238E27FC236}">
                  <a16:creationId xmlns:a16="http://schemas.microsoft.com/office/drawing/2014/main" id="{867C2D56-4BA6-4E7D-B69F-2A48DCF7B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885"/>
              <a:ext cx="100" cy="112"/>
            </a:xfrm>
            <a:custGeom>
              <a:avLst/>
              <a:gdLst>
                <a:gd name="T0" fmla="*/ 113 w 46"/>
                <a:gd name="T1" fmla="*/ 609 h 48"/>
                <a:gd name="T2" fmla="*/ 52 w 46"/>
                <a:gd name="T3" fmla="*/ 201 h 48"/>
                <a:gd name="T4" fmla="*/ 472 w 46"/>
                <a:gd name="T5" fmla="*/ 33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48">
                  <a:moveTo>
                    <a:pt x="11" y="48"/>
                  </a:moveTo>
                  <a:cubicBezTo>
                    <a:pt x="9" y="41"/>
                    <a:pt x="0" y="25"/>
                    <a:pt x="5" y="16"/>
                  </a:cubicBezTo>
                  <a:cubicBezTo>
                    <a:pt x="14" y="0"/>
                    <a:pt x="37" y="17"/>
                    <a:pt x="46" y="2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8" name="Freeform 356">
              <a:extLst>
                <a:ext uri="{FF2B5EF4-FFF2-40B4-BE49-F238E27FC236}">
                  <a16:creationId xmlns:a16="http://schemas.microsoft.com/office/drawing/2014/main" id="{D6FAB7E2-DE2F-4393-80A4-56F3AD4C6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976"/>
              <a:ext cx="4" cy="47"/>
            </a:xfrm>
            <a:custGeom>
              <a:avLst/>
              <a:gdLst>
                <a:gd name="T0" fmla="*/ 0 w 2"/>
                <a:gd name="T1" fmla="*/ 0 h 20"/>
                <a:gd name="T2" fmla="*/ 0 w 2"/>
                <a:gd name="T3" fmla="*/ 259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0" y="0"/>
                  </a:moveTo>
                  <a:cubicBezTo>
                    <a:pt x="2" y="6"/>
                    <a:pt x="0" y="14"/>
                    <a:pt x="0" y="2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39" name="Freeform 357">
              <a:extLst>
                <a:ext uri="{FF2B5EF4-FFF2-40B4-BE49-F238E27FC236}">
                  <a16:creationId xmlns:a16="http://schemas.microsoft.com/office/drawing/2014/main" id="{42C98FE5-E4EE-42F4-804D-7B98FF622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034"/>
              <a:ext cx="51" cy="23"/>
            </a:xfrm>
            <a:custGeom>
              <a:avLst/>
              <a:gdLst>
                <a:gd name="T0" fmla="*/ 0 w 23"/>
                <a:gd name="T1" fmla="*/ 122 h 10"/>
                <a:gd name="T2" fmla="*/ 251 w 23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10"/>
                  </a:moveTo>
                  <a:cubicBezTo>
                    <a:pt x="6" y="5"/>
                    <a:pt x="16" y="3"/>
                    <a:pt x="23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0" name="Freeform 358">
              <a:extLst>
                <a:ext uri="{FF2B5EF4-FFF2-40B4-BE49-F238E27FC236}">
                  <a16:creationId xmlns:a16="http://schemas.microsoft.com/office/drawing/2014/main" id="{90A65656-740D-45AC-80CC-5CFCD3922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2211"/>
              <a:ext cx="55" cy="78"/>
            </a:xfrm>
            <a:custGeom>
              <a:avLst/>
              <a:gdLst>
                <a:gd name="T0" fmla="*/ 0 w 25"/>
                <a:gd name="T1" fmla="*/ 179 h 34"/>
                <a:gd name="T2" fmla="*/ 202 w 25"/>
                <a:gd name="T3" fmla="*/ 48 h 34"/>
                <a:gd name="T4" fmla="*/ 194 w 25"/>
                <a:gd name="T5" fmla="*/ 411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4">
                  <a:moveTo>
                    <a:pt x="0" y="15"/>
                  </a:moveTo>
                  <a:cubicBezTo>
                    <a:pt x="4" y="12"/>
                    <a:pt x="14" y="0"/>
                    <a:pt x="19" y="4"/>
                  </a:cubicBezTo>
                  <a:cubicBezTo>
                    <a:pt x="25" y="8"/>
                    <a:pt x="20" y="29"/>
                    <a:pt x="18" y="34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1" name="Freeform 359">
              <a:extLst>
                <a:ext uri="{FF2B5EF4-FFF2-40B4-BE49-F238E27FC236}">
                  <a16:creationId xmlns:a16="http://schemas.microsoft.com/office/drawing/2014/main" id="{9D132BD7-28F7-4C46-BB90-C1AFDB08A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6" y="2224"/>
              <a:ext cx="17" cy="44"/>
            </a:xfrm>
            <a:custGeom>
              <a:avLst/>
              <a:gdLst>
                <a:gd name="T0" fmla="*/ 40 w 8"/>
                <a:gd name="T1" fmla="*/ 28 h 19"/>
                <a:gd name="T2" fmla="*/ 77 w 8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4" y="2"/>
                  </a:moveTo>
                  <a:cubicBezTo>
                    <a:pt x="0" y="0"/>
                    <a:pt x="5" y="15"/>
                    <a:pt x="8" y="19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2" name="Freeform 360">
              <a:extLst>
                <a:ext uri="{FF2B5EF4-FFF2-40B4-BE49-F238E27FC236}">
                  <a16:creationId xmlns:a16="http://schemas.microsoft.com/office/drawing/2014/main" id="{B56E60C3-CB1C-47DA-BCA0-66509FF51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2173"/>
              <a:ext cx="33" cy="53"/>
            </a:xfrm>
            <a:custGeom>
              <a:avLst/>
              <a:gdLst>
                <a:gd name="T0" fmla="*/ 33 w 15"/>
                <a:gd name="T1" fmla="*/ 281 h 23"/>
                <a:gd name="T2" fmla="*/ 161 w 15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3">
                  <a:moveTo>
                    <a:pt x="3" y="23"/>
                  </a:moveTo>
                  <a:cubicBezTo>
                    <a:pt x="0" y="15"/>
                    <a:pt x="9" y="4"/>
                    <a:pt x="15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3" name="Freeform 361">
              <a:extLst>
                <a:ext uri="{FF2B5EF4-FFF2-40B4-BE49-F238E27FC236}">
                  <a16:creationId xmlns:a16="http://schemas.microsoft.com/office/drawing/2014/main" id="{CDE37D9E-74AC-4D59-BD9F-532235169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197"/>
              <a:ext cx="15" cy="41"/>
            </a:xfrm>
            <a:custGeom>
              <a:avLst/>
              <a:gdLst>
                <a:gd name="T0" fmla="*/ 0 w 7"/>
                <a:gd name="T1" fmla="*/ 0 h 18"/>
                <a:gd name="T2" fmla="*/ 69 w 7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0" y="2"/>
                    <a:pt x="5" y="13"/>
                    <a:pt x="7" y="18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4" name="Freeform 362">
              <a:extLst>
                <a:ext uri="{FF2B5EF4-FFF2-40B4-BE49-F238E27FC236}">
                  <a16:creationId xmlns:a16="http://schemas.microsoft.com/office/drawing/2014/main" id="{236F93D0-96D0-4722-8BF8-9535323F9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266"/>
              <a:ext cx="30" cy="9"/>
            </a:xfrm>
            <a:custGeom>
              <a:avLst/>
              <a:gdLst>
                <a:gd name="T0" fmla="*/ 0 w 14"/>
                <a:gd name="T1" fmla="*/ 25 h 4"/>
                <a:gd name="T2" fmla="*/ 137 w 1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cubicBezTo>
                    <a:pt x="5" y="0"/>
                    <a:pt x="10" y="1"/>
                    <a:pt x="14" y="4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5" name="Freeform 363">
              <a:extLst>
                <a:ext uri="{FF2B5EF4-FFF2-40B4-BE49-F238E27FC236}">
                  <a16:creationId xmlns:a16="http://schemas.microsoft.com/office/drawing/2014/main" id="{EC8F6EAC-0450-48AE-B6E9-7A09AE840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371"/>
              <a:ext cx="65" cy="78"/>
            </a:xfrm>
            <a:custGeom>
              <a:avLst/>
              <a:gdLst>
                <a:gd name="T0" fmla="*/ 0 w 30"/>
                <a:gd name="T1" fmla="*/ 374 h 34"/>
                <a:gd name="T2" fmla="*/ 0 w 30"/>
                <a:gd name="T3" fmla="*/ 411 h 34"/>
                <a:gd name="T4" fmla="*/ 202 w 30"/>
                <a:gd name="T5" fmla="*/ 37 h 34"/>
                <a:gd name="T6" fmla="*/ 245 w 30"/>
                <a:gd name="T7" fmla="*/ 36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4">
                  <a:moveTo>
                    <a:pt x="0" y="31"/>
                  </a:moveTo>
                  <a:cubicBezTo>
                    <a:pt x="0" y="32"/>
                    <a:pt x="0" y="33"/>
                    <a:pt x="0" y="34"/>
                  </a:cubicBezTo>
                  <a:cubicBezTo>
                    <a:pt x="0" y="25"/>
                    <a:pt x="6" y="0"/>
                    <a:pt x="20" y="3"/>
                  </a:cubicBezTo>
                  <a:cubicBezTo>
                    <a:pt x="30" y="6"/>
                    <a:pt x="25" y="22"/>
                    <a:pt x="24" y="3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6" name="Freeform 364">
              <a:extLst>
                <a:ext uri="{FF2B5EF4-FFF2-40B4-BE49-F238E27FC236}">
                  <a16:creationId xmlns:a16="http://schemas.microsoft.com/office/drawing/2014/main" id="{D34747E2-FDF5-439E-BC16-2E8B1AE83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2412"/>
              <a:ext cx="46" cy="33"/>
            </a:xfrm>
            <a:custGeom>
              <a:avLst/>
              <a:gdLst>
                <a:gd name="T0" fmla="*/ 33 w 21"/>
                <a:gd name="T1" fmla="*/ 0 h 14"/>
                <a:gd name="T2" fmla="*/ 221 w 21"/>
                <a:gd name="T3" fmla="*/ 15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4">
                  <a:moveTo>
                    <a:pt x="3" y="0"/>
                  </a:moveTo>
                  <a:cubicBezTo>
                    <a:pt x="0" y="7"/>
                    <a:pt x="15" y="14"/>
                    <a:pt x="21" y="12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7" name="Freeform 365">
              <a:extLst>
                <a:ext uri="{FF2B5EF4-FFF2-40B4-BE49-F238E27FC236}">
                  <a16:creationId xmlns:a16="http://schemas.microsoft.com/office/drawing/2014/main" id="{BB7D0ACA-B651-4814-ACD7-084F2B4C5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2062"/>
              <a:ext cx="52" cy="83"/>
            </a:xfrm>
            <a:custGeom>
              <a:avLst/>
              <a:gdLst>
                <a:gd name="T0" fmla="*/ 0 w 24"/>
                <a:gd name="T1" fmla="*/ 272 h 36"/>
                <a:gd name="T2" fmla="*/ 245 w 24"/>
                <a:gd name="T3" fmla="*/ 111 h 36"/>
                <a:gd name="T4" fmla="*/ 156 w 24"/>
                <a:gd name="T5" fmla="*/ 44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6">
                  <a:moveTo>
                    <a:pt x="0" y="22"/>
                  </a:moveTo>
                  <a:cubicBezTo>
                    <a:pt x="3" y="13"/>
                    <a:pt x="13" y="0"/>
                    <a:pt x="24" y="9"/>
                  </a:cubicBezTo>
                  <a:cubicBezTo>
                    <a:pt x="21" y="19"/>
                    <a:pt x="17" y="27"/>
                    <a:pt x="15" y="3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8" name="Freeform 366">
              <a:extLst>
                <a:ext uri="{FF2B5EF4-FFF2-40B4-BE49-F238E27FC236}">
                  <a16:creationId xmlns:a16="http://schemas.microsoft.com/office/drawing/2014/main" id="{2576A19C-4DAE-476A-A43E-E1F69C4A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916"/>
              <a:ext cx="102" cy="51"/>
            </a:xfrm>
            <a:custGeom>
              <a:avLst/>
              <a:gdLst>
                <a:gd name="T0" fmla="*/ 419 w 47"/>
                <a:gd name="T1" fmla="*/ 274 h 22"/>
                <a:gd name="T2" fmla="*/ 480 w 47"/>
                <a:gd name="T3" fmla="*/ 37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2">
                  <a:moveTo>
                    <a:pt x="41" y="22"/>
                  </a:moveTo>
                  <a:cubicBezTo>
                    <a:pt x="44" y="13"/>
                    <a:pt x="0" y="0"/>
                    <a:pt x="47" y="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49" name="Freeform 367">
              <a:extLst>
                <a:ext uri="{FF2B5EF4-FFF2-40B4-BE49-F238E27FC236}">
                  <a16:creationId xmlns:a16="http://schemas.microsoft.com/office/drawing/2014/main" id="{AA6893DD-8358-41B8-BAC5-6FED4825A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832"/>
              <a:ext cx="28" cy="38"/>
            </a:xfrm>
            <a:custGeom>
              <a:avLst/>
              <a:gdLst>
                <a:gd name="T0" fmla="*/ 0 w 13"/>
                <a:gd name="T1" fmla="*/ 0 h 16"/>
                <a:gd name="T2" fmla="*/ 129 w 13"/>
                <a:gd name="T3" fmla="*/ 21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4" y="5"/>
                    <a:pt x="9" y="11"/>
                    <a:pt x="13" y="1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0" name="Freeform 368">
              <a:extLst>
                <a:ext uri="{FF2B5EF4-FFF2-40B4-BE49-F238E27FC236}">
                  <a16:creationId xmlns:a16="http://schemas.microsoft.com/office/drawing/2014/main" id="{14ED367D-743A-4E68-86CC-BF65E2220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837"/>
              <a:ext cx="18" cy="41"/>
            </a:xfrm>
            <a:custGeom>
              <a:avLst/>
              <a:gdLst>
                <a:gd name="T0" fmla="*/ 92 w 8"/>
                <a:gd name="T1" fmla="*/ 0 h 18"/>
                <a:gd name="T2" fmla="*/ 0 w 8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7" y="7"/>
                    <a:pt x="4" y="13"/>
                    <a:pt x="0" y="18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1" name="Freeform 369">
              <a:extLst>
                <a:ext uri="{FF2B5EF4-FFF2-40B4-BE49-F238E27FC236}">
                  <a16:creationId xmlns:a16="http://schemas.microsoft.com/office/drawing/2014/main" id="{B127D826-E1E8-442D-A85E-575BCE84F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1682"/>
              <a:ext cx="69" cy="81"/>
            </a:xfrm>
            <a:custGeom>
              <a:avLst/>
              <a:gdLst>
                <a:gd name="T0" fmla="*/ 0 w 32"/>
                <a:gd name="T1" fmla="*/ 224 h 35"/>
                <a:gd name="T2" fmla="*/ 270 w 32"/>
                <a:gd name="T3" fmla="*/ 310 h 35"/>
                <a:gd name="T4" fmla="*/ 321 w 32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5">
                  <a:moveTo>
                    <a:pt x="0" y="18"/>
                  </a:moveTo>
                  <a:cubicBezTo>
                    <a:pt x="8" y="24"/>
                    <a:pt x="19" y="35"/>
                    <a:pt x="27" y="25"/>
                  </a:cubicBezTo>
                  <a:cubicBezTo>
                    <a:pt x="31" y="21"/>
                    <a:pt x="32" y="6"/>
                    <a:pt x="32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2" name="Freeform 370">
              <a:extLst>
                <a:ext uri="{FF2B5EF4-FFF2-40B4-BE49-F238E27FC236}">
                  <a16:creationId xmlns:a16="http://schemas.microsoft.com/office/drawing/2014/main" id="{8847460E-99AB-458F-82E3-CB50E3F72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654"/>
              <a:ext cx="18" cy="43"/>
            </a:xfrm>
            <a:custGeom>
              <a:avLst/>
              <a:gdLst>
                <a:gd name="T0" fmla="*/ 92 w 8"/>
                <a:gd name="T1" fmla="*/ 0 h 19"/>
                <a:gd name="T2" fmla="*/ 0 w 8"/>
                <a:gd name="T3" fmla="*/ 22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9">
                  <a:moveTo>
                    <a:pt x="8" y="0"/>
                  </a:moveTo>
                  <a:cubicBezTo>
                    <a:pt x="8" y="7"/>
                    <a:pt x="4" y="14"/>
                    <a:pt x="0" y="19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3" name="Freeform 371">
              <a:extLst>
                <a:ext uri="{FF2B5EF4-FFF2-40B4-BE49-F238E27FC236}">
                  <a16:creationId xmlns:a16="http://schemas.microsoft.com/office/drawing/2014/main" id="{CE26387B-B07F-4524-8ECD-771DB1F72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" y="1526"/>
              <a:ext cx="28" cy="53"/>
            </a:xfrm>
            <a:custGeom>
              <a:avLst/>
              <a:gdLst>
                <a:gd name="T0" fmla="*/ 0 w 13"/>
                <a:gd name="T1" fmla="*/ 0 h 23"/>
                <a:gd name="T2" fmla="*/ 129 w 13"/>
                <a:gd name="T3" fmla="*/ 281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1" y="9"/>
                    <a:pt x="6" y="18"/>
                    <a:pt x="13" y="2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4" name="Freeform 372">
              <a:extLst>
                <a:ext uri="{FF2B5EF4-FFF2-40B4-BE49-F238E27FC236}">
                  <a16:creationId xmlns:a16="http://schemas.microsoft.com/office/drawing/2014/main" id="{81EE172A-5CD0-498D-B55C-3DCDAF5C0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536"/>
              <a:ext cx="56" cy="113"/>
            </a:xfrm>
            <a:custGeom>
              <a:avLst/>
              <a:gdLst>
                <a:gd name="T0" fmla="*/ 80 w 26"/>
                <a:gd name="T1" fmla="*/ 0 h 49"/>
                <a:gd name="T2" fmla="*/ 261 w 26"/>
                <a:gd name="T3" fmla="*/ 122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9">
                  <a:moveTo>
                    <a:pt x="8" y="0"/>
                  </a:moveTo>
                  <a:cubicBezTo>
                    <a:pt x="0" y="17"/>
                    <a:pt x="25" y="49"/>
                    <a:pt x="26" y="1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5" name="Freeform 373">
              <a:extLst>
                <a:ext uri="{FF2B5EF4-FFF2-40B4-BE49-F238E27FC236}">
                  <a16:creationId xmlns:a16="http://schemas.microsoft.com/office/drawing/2014/main" id="{59CB466B-CB59-420C-B8DB-3DED80A1B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" y="1616"/>
              <a:ext cx="65" cy="60"/>
            </a:xfrm>
            <a:custGeom>
              <a:avLst/>
              <a:gdLst>
                <a:gd name="T0" fmla="*/ 0 w 30"/>
                <a:gd name="T1" fmla="*/ 0 h 26"/>
                <a:gd name="T2" fmla="*/ 306 w 30"/>
                <a:gd name="T3" fmla="*/ 134 h 26"/>
                <a:gd name="T4" fmla="*/ 43 w 30"/>
                <a:gd name="T5" fmla="*/ 318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">
                  <a:moveTo>
                    <a:pt x="0" y="0"/>
                  </a:moveTo>
                  <a:cubicBezTo>
                    <a:pt x="11" y="1"/>
                    <a:pt x="22" y="1"/>
                    <a:pt x="30" y="11"/>
                  </a:cubicBezTo>
                  <a:cubicBezTo>
                    <a:pt x="23" y="17"/>
                    <a:pt x="12" y="22"/>
                    <a:pt x="4" y="2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6" name="Freeform 374">
              <a:extLst>
                <a:ext uri="{FF2B5EF4-FFF2-40B4-BE49-F238E27FC236}">
                  <a16:creationId xmlns:a16="http://schemas.microsoft.com/office/drawing/2014/main" id="{EC3E684F-3F38-498F-BD54-D9072A14E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725"/>
              <a:ext cx="34" cy="28"/>
            </a:xfrm>
            <a:custGeom>
              <a:avLst/>
              <a:gdLst>
                <a:gd name="T0" fmla="*/ 9 w 16"/>
                <a:gd name="T1" fmla="*/ 0 h 12"/>
                <a:gd name="T2" fmla="*/ 153 w 16"/>
                <a:gd name="T3" fmla="*/ 152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2">
                  <a:moveTo>
                    <a:pt x="1" y="0"/>
                  </a:moveTo>
                  <a:cubicBezTo>
                    <a:pt x="0" y="2"/>
                    <a:pt x="12" y="10"/>
                    <a:pt x="16" y="12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7" name="Freeform 375">
              <a:extLst>
                <a:ext uri="{FF2B5EF4-FFF2-40B4-BE49-F238E27FC236}">
                  <a16:creationId xmlns:a16="http://schemas.microsoft.com/office/drawing/2014/main" id="{A2FB8357-701C-4B52-A799-EC6CD5CA7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1672"/>
              <a:ext cx="13" cy="60"/>
            </a:xfrm>
            <a:custGeom>
              <a:avLst/>
              <a:gdLst>
                <a:gd name="T0" fmla="*/ 61 w 6"/>
                <a:gd name="T1" fmla="*/ 0 h 26"/>
                <a:gd name="T2" fmla="*/ 0 w 6"/>
                <a:gd name="T3" fmla="*/ 31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2" y="8"/>
                    <a:pt x="4" y="18"/>
                    <a:pt x="0" y="26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8" name="Freeform 376">
              <a:extLst>
                <a:ext uri="{FF2B5EF4-FFF2-40B4-BE49-F238E27FC236}">
                  <a16:creationId xmlns:a16="http://schemas.microsoft.com/office/drawing/2014/main" id="{06590981-15EC-49C1-BA13-5234EB74A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408"/>
              <a:ext cx="48" cy="39"/>
            </a:xfrm>
            <a:custGeom>
              <a:avLst/>
              <a:gdLst>
                <a:gd name="T0" fmla="*/ 20 w 22"/>
                <a:gd name="T1" fmla="*/ 25 h 17"/>
                <a:gd name="T2" fmla="*/ 0 w 22"/>
                <a:gd name="T3" fmla="*/ 0 h 17"/>
                <a:gd name="T4" fmla="*/ 229 w 22"/>
                <a:gd name="T5" fmla="*/ 204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7">
                  <a:moveTo>
                    <a:pt x="2" y="2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8" y="5"/>
                    <a:pt x="15" y="12"/>
                    <a:pt x="22" y="17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59" name="Freeform 377">
              <a:extLst>
                <a:ext uri="{FF2B5EF4-FFF2-40B4-BE49-F238E27FC236}">
                  <a16:creationId xmlns:a16="http://schemas.microsoft.com/office/drawing/2014/main" id="{90470B3A-4770-4582-9F14-308D3A8AD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" y="1477"/>
              <a:ext cx="89" cy="119"/>
            </a:xfrm>
            <a:custGeom>
              <a:avLst/>
              <a:gdLst>
                <a:gd name="T0" fmla="*/ 113 w 41"/>
                <a:gd name="T1" fmla="*/ 0 h 51"/>
                <a:gd name="T2" fmla="*/ 72 w 41"/>
                <a:gd name="T3" fmla="*/ 429 h 51"/>
                <a:gd name="T4" fmla="*/ 287 w 41"/>
                <a:gd name="T5" fmla="*/ 621 h 51"/>
                <a:gd name="T6" fmla="*/ 386 w 41"/>
                <a:gd name="T7" fmla="*/ 142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51">
                  <a:moveTo>
                    <a:pt x="11" y="0"/>
                  </a:moveTo>
                  <a:cubicBezTo>
                    <a:pt x="0" y="5"/>
                    <a:pt x="3" y="26"/>
                    <a:pt x="7" y="34"/>
                  </a:cubicBezTo>
                  <a:cubicBezTo>
                    <a:pt x="10" y="41"/>
                    <a:pt x="20" y="51"/>
                    <a:pt x="28" y="49"/>
                  </a:cubicBezTo>
                  <a:cubicBezTo>
                    <a:pt x="41" y="46"/>
                    <a:pt x="36" y="12"/>
                    <a:pt x="38" y="11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0" name="Freeform 378">
              <a:extLst>
                <a:ext uri="{FF2B5EF4-FFF2-40B4-BE49-F238E27FC236}">
                  <a16:creationId xmlns:a16="http://schemas.microsoft.com/office/drawing/2014/main" id="{37D0FE9F-3018-4F79-919B-BE8F8D500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415"/>
              <a:ext cx="24" cy="41"/>
            </a:xfrm>
            <a:custGeom>
              <a:avLst/>
              <a:gdLst>
                <a:gd name="T0" fmla="*/ 113 w 11"/>
                <a:gd name="T1" fmla="*/ 0 h 18"/>
                <a:gd name="T2" fmla="*/ 0 w 11"/>
                <a:gd name="T3" fmla="*/ 21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11" y="0"/>
                  </a:moveTo>
                  <a:cubicBezTo>
                    <a:pt x="6" y="5"/>
                    <a:pt x="2" y="12"/>
                    <a:pt x="0" y="18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1" name="Freeform 379">
              <a:extLst>
                <a:ext uri="{FF2B5EF4-FFF2-40B4-BE49-F238E27FC236}">
                  <a16:creationId xmlns:a16="http://schemas.microsoft.com/office/drawing/2014/main" id="{ABAD9B9B-5BDE-4C1A-BADE-6F1896C3E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551"/>
              <a:ext cx="28" cy="7"/>
            </a:xfrm>
            <a:custGeom>
              <a:avLst/>
              <a:gdLst>
                <a:gd name="T0" fmla="*/ 0 w 13"/>
                <a:gd name="T1" fmla="*/ 0 h 3"/>
                <a:gd name="T2" fmla="*/ 129 w 13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4" y="0"/>
                    <a:pt x="9" y="1"/>
                    <a:pt x="13" y="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2" name="Freeform 380">
              <a:extLst>
                <a:ext uri="{FF2B5EF4-FFF2-40B4-BE49-F238E27FC236}">
                  <a16:creationId xmlns:a16="http://schemas.microsoft.com/office/drawing/2014/main" id="{6D05EE2C-49DE-409F-A3F1-0CEF42005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0" y="1563"/>
              <a:ext cx="80" cy="98"/>
            </a:xfrm>
            <a:custGeom>
              <a:avLst/>
              <a:gdLst>
                <a:gd name="T0" fmla="*/ 374 w 37"/>
                <a:gd name="T1" fmla="*/ 278 h 42"/>
                <a:gd name="T2" fmla="*/ 89 w 37"/>
                <a:gd name="T3" fmla="*/ 469 h 42"/>
                <a:gd name="T4" fmla="*/ 9 w 3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2">
                  <a:moveTo>
                    <a:pt x="37" y="22"/>
                  </a:moveTo>
                  <a:cubicBezTo>
                    <a:pt x="31" y="28"/>
                    <a:pt x="18" y="42"/>
                    <a:pt x="9" y="37"/>
                  </a:cubicBezTo>
                  <a:cubicBezTo>
                    <a:pt x="0" y="32"/>
                    <a:pt x="1" y="8"/>
                    <a:pt x="1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3" name="Freeform 381">
              <a:extLst>
                <a:ext uri="{FF2B5EF4-FFF2-40B4-BE49-F238E27FC236}">
                  <a16:creationId xmlns:a16="http://schemas.microsoft.com/office/drawing/2014/main" id="{CB0126F6-AA61-481C-8A41-2782C83DB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913"/>
              <a:ext cx="78" cy="135"/>
            </a:xfrm>
            <a:custGeom>
              <a:avLst/>
              <a:gdLst>
                <a:gd name="T0" fmla="*/ 132 w 36"/>
                <a:gd name="T1" fmla="*/ 0 h 58"/>
                <a:gd name="T2" fmla="*/ 141 w 36"/>
                <a:gd name="T3" fmla="*/ 477 h 58"/>
                <a:gd name="T4" fmla="*/ 366 w 36"/>
                <a:gd name="T5" fmla="*/ 542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58">
                  <a:moveTo>
                    <a:pt x="13" y="0"/>
                  </a:moveTo>
                  <a:cubicBezTo>
                    <a:pt x="0" y="1"/>
                    <a:pt x="10" y="32"/>
                    <a:pt x="14" y="38"/>
                  </a:cubicBezTo>
                  <a:cubicBezTo>
                    <a:pt x="18" y="44"/>
                    <a:pt x="35" y="58"/>
                    <a:pt x="36" y="43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4" name="Freeform 382">
              <a:extLst>
                <a:ext uri="{FF2B5EF4-FFF2-40B4-BE49-F238E27FC236}">
                  <a16:creationId xmlns:a16="http://schemas.microsoft.com/office/drawing/2014/main" id="{A1B37CF9-6B92-4E47-9532-C1EC26BE1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1925"/>
              <a:ext cx="28" cy="44"/>
            </a:xfrm>
            <a:custGeom>
              <a:avLst/>
              <a:gdLst>
                <a:gd name="T0" fmla="*/ 9 w 13"/>
                <a:gd name="T1" fmla="*/ 0 h 19"/>
                <a:gd name="T2" fmla="*/ 129 w 13"/>
                <a:gd name="T3" fmla="*/ 236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" y="0"/>
                  </a:moveTo>
                  <a:cubicBezTo>
                    <a:pt x="0" y="4"/>
                    <a:pt x="9" y="14"/>
                    <a:pt x="13" y="19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5" name="Freeform 383">
              <a:extLst>
                <a:ext uri="{FF2B5EF4-FFF2-40B4-BE49-F238E27FC236}">
                  <a16:creationId xmlns:a16="http://schemas.microsoft.com/office/drawing/2014/main" id="{F15B6508-DE8E-4538-8011-F0134886E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630"/>
              <a:ext cx="74" cy="84"/>
            </a:xfrm>
            <a:custGeom>
              <a:avLst/>
              <a:gdLst>
                <a:gd name="T0" fmla="*/ 44 w 34"/>
                <a:gd name="T1" fmla="*/ 191 h 36"/>
                <a:gd name="T2" fmla="*/ 20 w 34"/>
                <a:gd name="T3" fmla="*/ 191 h 36"/>
                <a:gd name="T4" fmla="*/ 279 w 34"/>
                <a:gd name="T5" fmla="*/ 343 h 36"/>
                <a:gd name="T6" fmla="*/ 141 w 34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6">
                  <a:moveTo>
                    <a:pt x="4" y="15"/>
                  </a:moveTo>
                  <a:cubicBezTo>
                    <a:pt x="3" y="15"/>
                    <a:pt x="0" y="14"/>
                    <a:pt x="2" y="15"/>
                  </a:cubicBezTo>
                  <a:cubicBezTo>
                    <a:pt x="6" y="20"/>
                    <a:pt x="20" y="36"/>
                    <a:pt x="27" y="27"/>
                  </a:cubicBezTo>
                  <a:cubicBezTo>
                    <a:pt x="34" y="19"/>
                    <a:pt x="18" y="5"/>
                    <a:pt x="14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6" name="Freeform 384">
              <a:extLst>
                <a:ext uri="{FF2B5EF4-FFF2-40B4-BE49-F238E27FC236}">
                  <a16:creationId xmlns:a16="http://schemas.microsoft.com/office/drawing/2014/main" id="{283BCD0A-8AA0-4AD4-8FF7-5F8F79B9A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786"/>
              <a:ext cx="52" cy="16"/>
            </a:xfrm>
            <a:custGeom>
              <a:avLst/>
              <a:gdLst>
                <a:gd name="T0" fmla="*/ 0 w 24"/>
                <a:gd name="T1" fmla="*/ 0 h 7"/>
                <a:gd name="T2" fmla="*/ 245 w 24"/>
                <a:gd name="T3" fmla="*/ 8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">
                  <a:moveTo>
                    <a:pt x="0" y="0"/>
                  </a:moveTo>
                  <a:cubicBezTo>
                    <a:pt x="8" y="0"/>
                    <a:pt x="17" y="4"/>
                    <a:pt x="24" y="7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7" name="Freeform 385">
              <a:extLst>
                <a:ext uri="{FF2B5EF4-FFF2-40B4-BE49-F238E27FC236}">
                  <a16:creationId xmlns:a16="http://schemas.microsoft.com/office/drawing/2014/main" id="{930E567F-B7D1-4700-AA73-E8AD1B975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670"/>
              <a:ext cx="33" cy="62"/>
            </a:xfrm>
            <a:custGeom>
              <a:avLst/>
              <a:gdLst>
                <a:gd name="T0" fmla="*/ 20 w 15"/>
                <a:gd name="T1" fmla="*/ 0 h 27"/>
                <a:gd name="T2" fmla="*/ 97 w 15"/>
                <a:gd name="T3" fmla="*/ 289 h 27"/>
                <a:gd name="T4" fmla="*/ 161 w 1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7">
                  <a:moveTo>
                    <a:pt x="2" y="0"/>
                  </a:moveTo>
                  <a:cubicBezTo>
                    <a:pt x="1" y="5"/>
                    <a:pt x="0" y="27"/>
                    <a:pt x="9" y="24"/>
                  </a:cubicBezTo>
                  <a:cubicBezTo>
                    <a:pt x="14" y="23"/>
                    <a:pt x="15" y="4"/>
                    <a:pt x="15" y="0"/>
                  </a:cubicBezTo>
                </a:path>
              </a:pathLst>
            </a:custGeom>
            <a:noFill/>
            <a:ln w="31750" cap="flat">
              <a:solidFill>
                <a:srgbClr val="A5507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8" name="Freeform 386">
              <a:extLst>
                <a:ext uri="{FF2B5EF4-FFF2-40B4-BE49-F238E27FC236}">
                  <a16:creationId xmlns:a16="http://schemas.microsoft.com/office/drawing/2014/main" id="{9F35E4A5-FD62-4D6C-B8A3-73062688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024"/>
              <a:ext cx="107" cy="117"/>
            </a:xfrm>
            <a:custGeom>
              <a:avLst/>
              <a:gdLst>
                <a:gd name="T0" fmla="*/ 0 w 49"/>
                <a:gd name="T1" fmla="*/ 335 h 50"/>
                <a:gd name="T2" fmla="*/ 491 w 49"/>
                <a:gd name="T3" fmla="*/ 278 h 50"/>
                <a:gd name="T4" fmla="*/ 439 w 49"/>
                <a:gd name="T5" fmla="*/ 498 h 50"/>
                <a:gd name="T6" fmla="*/ 271 w 49"/>
                <a:gd name="T7" fmla="*/ 449 h 50"/>
                <a:gd name="T8" fmla="*/ 0 w 49"/>
                <a:gd name="T9" fmla="*/ 421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50">
                  <a:moveTo>
                    <a:pt x="0" y="26"/>
                  </a:moveTo>
                  <a:cubicBezTo>
                    <a:pt x="3" y="3"/>
                    <a:pt x="39" y="0"/>
                    <a:pt x="47" y="22"/>
                  </a:cubicBezTo>
                  <a:cubicBezTo>
                    <a:pt x="49" y="27"/>
                    <a:pt x="47" y="37"/>
                    <a:pt x="42" y="39"/>
                  </a:cubicBezTo>
                  <a:cubicBezTo>
                    <a:pt x="37" y="41"/>
                    <a:pt x="31" y="34"/>
                    <a:pt x="26" y="35"/>
                  </a:cubicBezTo>
                  <a:cubicBezTo>
                    <a:pt x="20" y="36"/>
                    <a:pt x="0" y="50"/>
                    <a:pt x="0" y="33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69" name="Freeform 387">
              <a:extLst>
                <a:ext uri="{FF2B5EF4-FFF2-40B4-BE49-F238E27FC236}">
                  <a16:creationId xmlns:a16="http://schemas.microsoft.com/office/drawing/2014/main" id="{DFAA1F3E-8F8D-4AD3-8CBF-688EB5DDB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941"/>
              <a:ext cx="170" cy="118"/>
            </a:xfrm>
            <a:custGeom>
              <a:avLst/>
              <a:gdLst>
                <a:gd name="T0" fmla="*/ 166 w 78"/>
                <a:gd name="T1" fmla="*/ 632 h 51"/>
                <a:gd name="T2" fmla="*/ 81 w 78"/>
                <a:gd name="T3" fmla="*/ 150 h 51"/>
                <a:gd name="T4" fmla="*/ 403 w 78"/>
                <a:gd name="T5" fmla="*/ 134 h 51"/>
                <a:gd name="T6" fmla="*/ 737 w 78"/>
                <a:gd name="T7" fmla="*/ 102 h 51"/>
                <a:gd name="T8" fmla="*/ 774 w 78"/>
                <a:gd name="T9" fmla="*/ 273 h 51"/>
                <a:gd name="T10" fmla="*/ 632 w 78"/>
                <a:gd name="T11" fmla="*/ 310 h 51"/>
                <a:gd name="T12" fmla="*/ 475 w 78"/>
                <a:gd name="T13" fmla="*/ 497 h 51"/>
                <a:gd name="T14" fmla="*/ 218 w 78"/>
                <a:gd name="T15" fmla="*/ 583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8" h="51">
                  <a:moveTo>
                    <a:pt x="16" y="51"/>
                  </a:moveTo>
                  <a:cubicBezTo>
                    <a:pt x="8" y="41"/>
                    <a:pt x="0" y="25"/>
                    <a:pt x="8" y="12"/>
                  </a:cubicBezTo>
                  <a:cubicBezTo>
                    <a:pt x="15" y="1"/>
                    <a:pt x="30" y="4"/>
                    <a:pt x="39" y="11"/>
                  </a:cubicBezTo>
                  <a:cubicBezTo>
                    <a:pt x="46" y="1"/>
                    <a:pt x="63" y="0"/>
                    <a:pt x="71" y="8"/>
                  </a:cubicBezTo>
                  <a:cubicBezTo>
                    <a:pt x="75" y="11"/>
                    <a:pt x="78" y="17"/>
                    <a:pt x="75" y="22"/>
                  </a:cubicBezTo>
                  <a:cubicBezTo>
                    <a:pt x="71" y="27"/>
                    <a:pt x="65" y="24"/>
                    <a:pt x="61" y="25"/>
                  </a:cubicBezTo>
                  <a:cubicBezTo>
                    <a:pt x="52" y="27"/>
                    <a:pt x="52" y="34"/>
                    <a:pt x="46" y="40"/>
                  </a:cubicBezTo>
                  <a:cubicBezTo>
                    <a:pt x="41" y="45"/>
                    <a:pt x="28" y="50"/>
                    <a:pt x="21" y="4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0" name="Freeform 388">
              <a:extLst>
                <a:ext uri="{FF2B5EF4-FFF2-40B4-BE49-F238E27FC236}">
                  <a16:creationId xmlns:a16="http://schemas.microsoft.com/office/drawing/2014/main" id="{1DAF6131-35F5-45EB-85C9-D181548A5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672"/>
              <a:ext cx="126" cy="118"/>
            </a:xfrm>
            <a:custGeom>
              <a:avLst/>
              <a:gdLst>
                <a:gd name="T0" fmla="*/ 156 w 58"/>
                <a:gd name="T1" fmla="*/ 558 h 51"/>
                <a:gd name="T2" fmla="*/ 226 w 58"/>
                <a:gd name="T3" fmla="*/ 28 h 51"/>
                <a:gd name="T4" fmla="*/ 563 w 58"/>
                <a:gd name="T5" fmla="*/ 224 h 51"/>
                <a:gd name="T6" fmla="*/ 419 w 58"/>
                <a:gd name="T7" fmla="*/ 331 h 51"/>
                <a:gd name="T8" fmla="*/ 367 w 58"/>
                <a:gd name="T9" fmla="*/ 481 h 51"/>
                <a:gd name="T10" fmla="*/ 217 w 58"/>
                <a:gd name="T11" fmla="*/ 518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51">
                  <a:moveTo>
                    <a:pt x="15" y="45"/>
                  </a:moveTo>
                  <a:cubicBezTo>
                    <a:pt x="8" y="30"/>
                    <a:pt x="0" y="8"/>
                    <a:pt x="22" y="2"/>
                  </a:cubicBezTo>
                  <a:cubicBezTo>
                    <a:pt x="31" y="0"/>
                    <a:pt x="58" y="5"/>
                    <a:pt x="55" y="18"/>
                  </a:cubicBezTo>
                  <a:cubicBezTo>
                    <a:pt x="54" y="24"/>
                    <a:pt x="45" y="24"/>
                    <a:pt x="41" y="27"/>
                  </a:cubicBezTo>
                  <a:cubicBezTo>
                    <a:pt x="35" y="31"/>
                    <a:pt x="38" y="33"/>
                    <a:pt x="36" y="39"/>
                  </a:cubicBezTo>
                  <a:cubicBezTo>
                    <a:pt x="33" y="47"/>
                    <a:pt x="26" y="51"/>
                    <a:pt x="21" y="4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1" name="Freeform 389">
              <a:extLst>
                <a:ext uri="{FF2B5EF4-FFF2-40B4-BE49-F238E27FC236}">
                  <a16:creationId xmlns:a16="http://schemas.microsoft.com/office/drawing/2014/main" id="{D514F76A-8B32-4C8B-9A48-6491CAF59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537"/>
              <a:ext cx="172" cy="119"/>
            </a:xfrm>
            <a:custGeom>
              <a:avLst/>
              <a:gdLst>
                <a:gd name="T0" fmla="*/ 9 w 79"/>
                <a:gd name="T1" fmla="*/ 343 h 51"/>
                <a:gd name="T2" fmla="*/ 455 w 79"/>
                <a:gd name="T3" fmla="*/ 408 h 51"/>
                <a:gd name="T4" fmla="*/ 797 w 79"/>
                <a:gd name="T5" fmla="*/ 621 h 51"/>
                <a:gd name="T6" fmla="*/ 411 w 79"/>
                <a:gd name="T7" fmla="*/ 583 h 51"/>
                <a:gd name="T8" fmla="*/ 0 w 79"/>
                <a:gd name="T9" fmla="*/ 408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9" h="51">
                  <a:moveTo>
                    <a:pt x="1" y="27"/>
                  </a:moveTo>
                  <a:cubicBezTo>
                    <a:pt x="4" y="0"/>
                    <a:pt x="32" y="30"/>
                    <a:pt x="44" y="32"/>
                  </a:cubicBezTo>
                  <a:cubicBezTo>
                    <a:pt x="55" y="34"/>
                    <a:pt x="79" y="29"/>
                    <a:pt x="77" y="49"/>
                  </a:cubicBezTo>
                  <a:cubicBezTo>
                    <a:pt x="64" y="38"/>
                    <a:pt x="53" y="42"/>
                    <a:pt x="40" y="46"/>
                  </a:cubicBezTo>
                  <a:cubicBezTo>
                    <a:pt x="27" y="51"/>
                    <a:pt x="10" y="40"/>
                    <a:pt x="0" y="3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2" name="Freeform 390">
              <a:extLst>
                <a:ext uri="{FF2B5EF4-FFF2-40B4-BE49-F238E27FC236}">
                  <a16:creationId xmlns:a16="http://schemas.microsoft.com/office/drawing/2014/main" id="{0B0AB8AC-FFF7-42FE-8177-D9B58CEA6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1436"/>
              <a:ext cx="183" cy="87"/>
            </a:xfrm>
            <a:custGeom>
              <a:avLst/>
              <a:gdLst>
                <a:gd name="T0" fmla="*/ 0 w 84"/>
                <a:gd name="T1" fmla="*/ 261 h 38"/>
                <a:gd name="T2" fmla="*/ 185 w 84"/>
                <a:gd name="T3" fmla="*/ 37 h 38"/>
                <a:gd name="T4" fmla="*/ 464 w 84"/>
                <a:gd name="T5" fmla="*/ 37 h 38"/>
                <a:gd name="T6" fmla="*/ 736 w 84"/>
                <a:gd name="T7" fmla="*/ 456 h 38"/>
                <a:gd name="T8" fmla="*/ 342 w 84"/>
                <a:gd name="T9" fmla="*/ 288 h 38"/>
                <a:gd name="T10" fmla="*/ 44 w 84"/>
                <a:gd name="T11" fmla="*/ 325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4" h="38">
                  <a:moveTo>
                    <a:pt x="0" y="22"/>
                  </a:moveTo>
                  <a:cubicBezTo>
                    <a:pt x="0" y="6"/>
                    <a:pt x="1" y="0"/>
                    <a:pt x="18" y="3"/>
                  </a:cubicBezTo>
                  <a:cubicBezTo>
                    <a:pt x="27" y="5"/>
                    <a:pt x="36" y="2"/>
                    <a:pt x="45" y="3"/>
                  </a:cubicBezTo>
                  <a:cubicBezTo>
                    <a:pt x="54" y="4"/>
                    <a:pt x="84" y="30"/>
                    <a:pt x="71" y="38"/>
                  </a:cubicBezTo>
                  <a:cubicBezTo>
                    <a:pt x="55" y="32"/>
                    <a:pt x="52" y="18"/>
                    <a:pt x="33" y="24"/>
                  </a:cubicBezTo>
                  <a:cubicBezTo>
                    <a:pt x="25" y="26"/>
                    <a:pt x="10" y="36"/>
                    <a:pt x="4" y="2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3" name="Freeform 391">
              <a:extLst>
                <a:ext uri="{FF2B5EF4-FFF2-40B4-BE49-F238E27FC236}">
                  <a16:creationId xmlns:a16="http://schemas.microsoft.com/office/drawing/2014/main" id="{9A4A8A77-F472-46B9-9032-3C297D0E9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422"/>
              <a:ext cx="72" cy="101"/>
            </a:xfrm>
            <a:custGeom>
              <a:avLst/>
              <a:gdLst>
                <a:gd name="T0" fmla="*/ 343 w 33"/>
                <a:gd name="T1" fmla="*/ 147 h 44"/>
                <a:gd name="T2" fmla="*/ 81 w 33"/>
                <a:gd name="T3" fmla="*/ 37 h 44"/>
                <a:gd name="T4" fmla="*/ 0 w 33"/>
                <a:gd name="T5" fmla="*/ 337 h 44"/>
                <a:gd name="T6" fmla="*/ 72 w 33"/>
                <a:gd name="T7" fmla="*/ 484 h 44"/>
                <a:gd name="T8" fmla="*/ 166 w 33"/>
                <a:gd name="T9" fmla="*/ 354 h 44"/>
                <a:gd name="T10" fmla="*/ 334 w 33"/>
                <a:gd name="T11" fmla="*/ 168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4">
                  <a:moveTo>
                    <a:pt x="33" y="12"/>
                  </a:moveTo>
                  <a:cubicBezTo>
                    <a:pt x="27" y="9"/>
                    <a:pt x="16" y="0"/>
                    <a:pt x="8" y="3"/>
                  </a:cubicBezTo>
                  <a:cubicBezTo>
                    <a:pt x="2" y="6"/>
                    <a:pt x="0" y="21"/>
                    <a:pt x="0" y="28"/>
                  </a:cubicBezTo>
                  <a:cubicBezTo>
                    <a:pt x="1" y="32"/>
                    <a:pt x="3" y="38"/>
                    <a:pt x="7" y="40"/>
                  </a:cubicBezTo>
                  <a:cubicBezTo>
                    <a:pt x="15" y="44"/>
                    <a:pt x="14" y="36"/>
                    <a:pt x="16" y="29"/>
                  </a:cubicBezTo>
                  <a:cubicBezTo>
                    <a:pt x="18" y="21"/>
                    <a:pt x="22" y="12"/>
                    <a:pt x="32" y="1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4" name="Freeform 392">
              <a:extLst>
                <a:ext uri="{FF2B5EF4-FFF2-40B4-BE49-F238E27FC236}">
                  <a16:creationId xmlns:a16="http://schemas.microsoft.com/office/drawing/2014/main" id="{DF881203-4D09-4F4A-A920-B762AF47B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551"/>
              <a:ext cx="87" cy="89"/>
            </a:xfrm>
            <a:custGeom>
              <a:avLst/>
              <a:gdLst>
                <a:gd name="T0" fmla="*/ 411 w 40"/>
                <a:gd name="T1" fmla="*/ 87 h 38"/>
                <a:gd name="T2" fmla="*/ 141 w 40"/>
                <a:gd name="T3" fmla="*/ 37 h 38"/>
                <a:gd name="T4" fmla="*/ 174 w 40"/>
                <a:gd name="T5" fmla="*/ 487 h 38"/>
                <a:gd name="T6" fmla="*/ 359 w 40"/>
                <a:gd name="T7" fmla="*/ 126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">
                  <a:moveTo>
                    <a:pt x="40" y="7"/>
                  </a:moveTo>
                  <a:cubicBezTo>
                    <a:pt x="36" y="4"/>
                    <a:pt x="19" y="0"/>
                    <a:pt x="14" y="3"/>
                  </a:cubicBezTo>
                  <a:cubicBezTo>
                    <a:pt x="0" y="9"/>
                    <a:pt x="2" y="35"/>
                    <a:pt x="17" y="38"/>
                  </a:cubicBezTo>
                  <a:cubicBezTo>
                    <a:pt x="20" y="28"/>
                    <a:pt x="21" y="10"/>
                    <a:pt x="35" y="1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5" name="Freeform 393">
              <a:extLst>
                <a:ext uri="{FF2B5EF4-FFF2-40B4-BE49-F238E27FC236}">
                  <a16:creationId xmlns:a16="http://schemas.microsoft.com/office/drawing/2014/main" id="{DDFB9F38-3E22-4643-8F7A-C1209234D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1398"/>
              <a:ext cx="52" cy="56"/>
            </a:xfrm>
            <a:custGeom>
              <a:avLst/>
              <a:gdLst>
                <a:gd name="T0" fmla="*/ 9 w 24"/>
                <a:gd name="T1" fmla="*/ 294 h 24"/>
                <a:gd name="T2" fmla="*/ 245 w 24"/>
                <a:gd name="T3" fmla="*/ 191 h 24"/>
                <a:gd name="T4" fmla="*/ 61 w 24"/>
                <a:gd name="T5" fmla="*/ 30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4">
                  <a:moveTo>
                    <a:pt x="1" y="23"/>
                  </a:moveTo>
                  <a:cubicBezTo>
                    <a:pt x="0" y="7"/>
                    <a:pt x="14" y="0"/>
                    <a:pt x="24" y="15"/>
                  </a:cubicBezTo>
                  <a:cubicBezTo>
                    <a:pt x="17" y="16"/>
                    <a:pt x="8" y="17"/>
                    <a:pt x="6" y="2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6" name="Freeform 394">
              <a:extLst>
                <a:ext uri="{FF2B5EF4-FFF2-40B4-BE49-F238E27FC236}">
                  <a16:creationId xmlns:a16="http://schemas.microsoft.com/office/drawing/2014/main" id="{E5A933C5-E0B3-462D-B5E9-119F40824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376"/>
              <a:ext cx="39" cy="36"/>
            </a:xfrm>
            <a:custGeom>
              <a:avLst/>
              <a:gdLst>
                <a:gd name="T0" fmla="*/ 20 w 18"/>
                <a:gd name="T1" fmla="*/ 182 h 16"/>
                <a:gd name="T2" fmla="*/ 184 w 18"/>
                <a:gd name="T3" fmla="*/ 101 h 16"/>
                <a:gd name="T4" fmla="*/ 52 w 18"/>
                <a:gd name="T5" fmla="*/ 173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6">
                  <a:moveTo>
                    <a:pt x="2" y="16"/>
                  </a:moveTo>
                  <a:cubicBezTo>
                    <a:pt x="0" y="4"/>
                    <a:pt x="9" y="0"/>
                    <a:pt x="18" y="9"/>
                  </a:cubicBezTo>
                  <a:cubicBezTo>
                    <a:pt x="13" y="10"/>
                    <a:pt x="9" y="13"/>
                    <a:pt x="5" y="1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7" name="Freeform 395">
              <a:extLst>
                <a:ext uri="{FF2B5EF4-FFF2-40B4-BE49-F238E27FC236}">
                  <a16:creationId xmlns:a16="http://schemas.microsoft.com/office/drawing/2014/main" id="{C24F9C47-6A53-484E-9030-9EBB172F0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614"/>
              <a:ext cx="143" cy="174"/>
            </a:xfrm>
            <a:custGeom>
              <a:avLst/>
              <a:gdLst>
                <a:gd name="T0" fmla="*/ 672 w 66"/>
                <a:gd name="T1" fmla="*/ 264 h 75"/>
                <a:gd name="T2" fmla="*/ 306 w 66"/>
                <a:gd name="T3" fmla="*/ 123 h 75"/>
                <a:gd name="T4" fmla="*/ 245 w 66"/>
                <a:gd name="T5" fmla="*/ 322 h 75"/>
                <a:gd name="T6" fmla="*/ 52 w 66"/>
                <a:gd name="T7" fmla="*/ 473 h 75"/>
                <a:gd name="T8" fmla="*/ 52 w 66"/>
                <a:gd name="T9" fmla="*/ 747 h 75"/>
                <a:gd name="T10" fmla="*/ 325 w 66"/>
                <a:gd name="T11" fmla="*/ 485 h 75"/>
                <a:gd name="T12" fmla="*/ 427 w 66"/>
                <a:gd name="T13" fmla="*/ 376 h 75"/>
                <a:gd name="T14" fmla="*/ 516 w 66"/>
                <a:gd name="T15" fmla="*/ 376 h 75"/>
                <a:gd name="T16" fmla="*/ 600 w 66"/>
                <a:gd name="T17" fmla="*/ 274 h 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75">
                  <a:moveTo>
                    <a:pt x="66" y="21"/>
                  </a:moveTo>
                  <a:cubicBezTo>
                    <a:pt x="66" y="8"/>
                    <a:pt x="38" y="0"/>
                    <a:pt x="30" y="10"/>
                  </a:cubicBezTo>
                  <a:cubicBezTo>
                    <a:pt x="27" y="14"/>
                    <a:pt x="27" y="22"/>
                    <a:pt x="24" y="26"/>
                  </a:cubicBezTo>
                  <a:cubicBezTo>
                    <a:pt x="19" y="32"/>
                    <a:pt x="10" y="30"/>
                    <a:pt x="5" y="38"/>
                  </a:cubicBezTo>
                  <a:cubicBezTo>
                    <a:pt x="1" y="44"/>
                    <a:pt x="0" y="54"/>
                    <a:pt x="5" y="60"/>
                  </a:cubicBezTo>
                  <a:cubicBezTo>
                    <a:pt x="18" y="75"/>
                    <a:pt x="27" y="49"/>
                    <a:pt x="32" y="39"/>
                  </a:cubicBezTo>
                  <a:cubicBezTo>
                    <a:pt x="35" y="35"/>
                    <a:pt x="37" y="32"/>
                    <a:pt x="42" y="30"/>
                  </a:cubicBezTo>
                  <a:cubicBezTo>
                    <a:pt x="45" y="29"/>
                    <a:pt x="48" y="32"/>
                    <a:pt x="51" y="30"/>
                  </a:cubicBezTo>
                  <a:cubicBezTo>
                    <a:pt x="55" y="29"/>
                    <a:pt x="57" y="24"/>
                    <a:pt x="59" y="2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8" name="Freeform 396">
              <a:extLst>
                <a:ext uri="{FF2B5EF4-FFF2-40B4-BE49-F238E27FC236}">
                  <a16:creationId xmlns:a16="http://schemas.microsoft.com/office/drawing/2014/main" id="{FBEA7AE9-94B4-4390-99E1-AB20713A6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1842"/>
              <a:ext cx="89" cy="99"/>
            </a:xfrm>
            <a:custGeom>
              <a:avLst/>
              <a:gdLst>
                <a:gd name="T0" fmla="*/ 419 w 41"/>
                <a:gd name="T1" fmla="*/ 147 h 43"/>
                <a:gd name="T2" fmla="*/ 52 w 41"/>
                <a:gd name="T3" fmla="*/ 233 h 43"/>
                <a:gd name="T4" fmla="*/ 226 w 41"/>
                <a:gd name="T5" fmla="*/ 460 h 43"/>
                <a:gd name="T6" fmla="*/ 378 w 41"/>
                <a:gd name="T7" fmla="*/ 147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3">
                  <a:moveTo>
                    <a:pt x="41" y="12"/>
                  </a:moveTo>
                  <a:cubicBezTo>
                    <a:pt x="27" y="0"/>
                    <a:pt x="13" y="2"/>
                    <a:pt x="5" y="19"/>
                  </a:cubicBezTo>
                  <a:cubicBezTo>
                    <a:pt x="0" y="32"/>
                    <a:pt x="6" y="43"/>
                    <a:pt x="22" y="38"/>
                  </a:cubicBezTo>
                  <a:cubicBezTo>
                    <a:pt x="35" y="33"/>
                    <a:pt x="32" y="21"/>
                    <a:pt x="37" y="1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79" name="Freeform 397">
              <a:extLst>
                <a:ext uri="{FF2B5EF4-FFF2-40B4-BE49-F238E27FC236}">
                  <a16:creationId xmlns:a16="http://schemas.microsoft.com/office/drawing/2014/main" id="{099800AC-0C37-410E-8A9F-0A9D419F6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1721"/>
              <a:ext cx="125" cy="118"/>
            </a:xfrm>
            <a:custGeom>
              <a:avLst/>
              <a:gdLst>
                <a:gd name="T0" fmla="*/ 158 w 57"/>
                <a:gd name="T1" fmla="*/ 632 h 51"/>
                <a:gd name="T2" fmla="*/ 125 w 57"/>
                <a:gd name="T3" fmla="*/ 199 h 51"/>
                <a:gd name="T4" fmla="*/ 476 w 57"/>
                <a:gd name="T5" fmla="*/ 86 h 51"/>
                <a:gd name="T6" fmla="*/ 476 w 57"/>
                <a:gd name="T7" fmla="*/ 347 h 51"/>
                <a:gd name="T8" fmla="*/ 283 w 57"/>
                <a:gd name="T9" fmla="*/ 423 h 51"/>
                <a:gd name="T10" fmla="*/ 178 w 57"/>
                <a:gd name="T11" fmla="*/ 583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7" h="51">
                  <a:moveTo>
                    <a:pt x="15" y="51"/>
                  </a:moveTo>
                  <a:cubicBezTo>
                    <a:pt x="14" y="38"/>
                    <a:pt x="0" y="29"/>
                    <a:pt x="12" y="16"/>
                  </a:cubicBezTo>
                  <a:cubicBezTo>
                    <a:pt x="20" y="8"/>
                    <a:pt x="34" y="0"/>
                    <a:pt x="45" y="7"/>
                  </a:cubicBezTo>
                  <a:cubicBezTo>
                    <a:pt x="56" y="13"/>
                    <a:pt x="57" y="23"/>
                    <a:pt x="45" y="28"/>
                  </a:cubicBezTo>
                  <a:cubicBezTo>
                    <a:pt x="39" y="31"/>
                    <a:pt x="33" y="29"/>
                    <a:pt x="27" y="34"/>
                  </a:cubicBezTo>
                  <a:cubicBezTo>
                    <a:pt x="23" y="38"/>
                    <a:pt x="21" y="43"/>
                    <a:pt x="17" y="4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0" name="Freeform 398">
              <a:extLst>
                <a:ext uri="{FF2B5EF4-FFF2-40B4-BE49-F238E27FC236}">
                  <a16:creationId xmlns:a16="http://schemas.microsoft.com/office/drawing/2014/main" id="{CDF4DE2F-3543-44C9-9F80-F1A7C8ECB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505"/>
              <a:ext cx="127" cy="116"/>
            </a:xfrm>
            <a:custGeom>
              <a:avLst/>
              <a:gdLst>
                <a:gd name="T0" fmla="*/ 33 w 58"/>
                <a:gd name="T1" fmla="*/ 501 h 50"/>
                <a:gd name="T2" fmla="*/ 53 w 58"/>
                <a:gd name="T3" fmla="*/ 264 h 50"/>
                <a:gd name="T4" fmla="*/ 263 w 58"/>
                <a:gd name="T5" fmla="*/ 209 h 50"/>
                <a:gd name="T6" fmla="*/ 547 w 58"/>
                <a:gd name="T7" fmla="*/ 313 h 50"/>
                <a:gd name="T8" fmla="*/ 307 w 58"/>
                <a:gd name="T9" fmla="*/ 399 h 50"/>
                <a:gd name="T10" fmla="*/ 96 w 58"/>
                <a:gd name="T11" fmla="*/ 51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50">
                  <a:moveTo>
                    <a:pt x="3" y="40"/>
                  </a:moveTo>
                  <a:cubicBezTo>
                    <a:pt x="0" y="35"/>
                    <a:pt x="0" y="25"/>
                    <a:pt x="5" y="21"/>
                  </a:cubicBezTo>
                  <a:cubicBezTo>
                    <a:pt x="10" y="15"/>
                    <a:pt x="19" y="18"/>
                    <a:pt x="25" y="17"/>
                  </a:cubicBezTo>
                  <a:cubicBezTo>
                    <a:pt x="36" y="14"/>
                    <a:pt x="58" y="0"/>
                    <a:pt x="52" y="25"/>
                  </a:cubicBezTo>
                  <a:cubicBezTo>
                    <a:pt x="49" y="38"/>
                    <a:pt x="38" y="29"/>
                    <a:pt x="29" y="32"/>
                  </a:cubicBezTo>
                  <a:cubicBezTo>
                    <a:pt x="23" y="35"/>
                    <a:pt x="17" y="50"/>
                    <a:pt x="9" y="41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1" name="Freeform 399">
              <a:extLst>
                <a:ext uri="{FF2B5EF4-FFF2-40B4-BE49-F238E27FC236}">
                  <a16:creationId xmlns:a16="http://schemas.microsoft.com/office/drawing/2014/main" id="{A8558333-D88F-47FE-A64F-3A72D52DD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2" y="1941"/>
              <a:ext cx="183" cy="188"/>
            </a:xfrm>
            <a:custGeom>
              <a:avLst/>
              <a:gdLst>
                <a:gd name="T0" fmla="*/ 133 w 84"/>
                <a:gd name="T1" fmla="*/ 852 h 81"/>
                <a:gd name="T2" fmla="*/ 632 w 84"/>
                <a:gd name="T3" fmla="*/ 123 h 81"/>
                <a:gd name="T4" fmla="*/ 701 w 84"/>
                <a:gd name="T5" fmla="*/ 522 h 81"/>
                <a:gd name="T6" fmla="*/ 508 w 84"/>
                <a:gd name="T7" fmla="*/ 615 h 81"/>
                <a:gd name="T8" fmla="*/ 124 w 84"/>
                <a:gd name="T9" fmla="*/ 803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4" h="81">
                  <a:moveTo>
                    <a:pt x="13" y="68"/>
                  </a:moveTo>
                  <a:cubicBezTo>
                    <a:pt x="0" y="44"/>
                    <a:pt x="34" y="0"/>
                    <a:pt x="61" y="10"/>
                  </a:cubicBezTo>
                  <a:cubicBezTo>
                    <a:pt x="73" y="15"/>
                    <a:pt x="84" y="38"/>
                    <a:pt x="68" y="42"/>
                  </a:cubicBezTo>
                  <a:cubicBezTo>
                    <a:pt x="57" y="45"/>
                    <a:pt x="54" y="37"/>
                    <a:pt x="49" y="49"/>
                  </a:cubicBezTo>
                  <a:cubicBezTo>
                    <a:pt x="42" y="65"/>
                    <a:pt x="30" y="81"/>
                    <a:pt x="12" y="64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2" name="Freeform 400">
              <a:extLst>
                <a:ext uri="{FF2B5EF4-FFF2-40B4-BE49-F238E27FC236}">
                  <a16:creationId xmlns:a16="http://schemas.microsoft.com/office/drawing/2014/main" id="{634CE4A0-D504-4A34-B59A-19B68E79E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245"/>
              <a:ext cx="113" cy="134"/>
            </a:xfrm>
            <a:custGeom>
              <a:avLst/>
              <a:gdLst>
                <a:gd name="T0" fmla="*/ 43 w 52"/>
                <a:gd name="T1" fmla="*/ 273 h 58"/>
                <a:gd name="T2" fmla="*/ 122 w 52"/>
                <a:gd name="T3" fmla="*/ 97 h 58"/>
                <a:gd name="T4" fmla="*/ 369 w 52"/>
                <a:gd name="T5" fmla="*/ 12 h 58"/>
                <a:gd name="T6" fmla="*/ 500 w 52"/>
                <a:gd name="T7" fmla="*/ 347 h 58"/>
                <a:gd name="T8" fmla="*/ 237 w 52"/>
                <a:gd name="T9" fmla="*/ 310 h 58"/>
                <a:gd name="T10" fmla="*/ 0 w 52"/>
                <a:gd name="T11" fmla="*/ 273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58">
                  <a:moveTo>
                    <a:pt x="4" y="22"/>
                  </a:moveTo>
                  <a:cubicBezTo>
                    <a:pt x="8" y="18"/>
                    <a:pt x="9" y="12"/>
                    <a:pt x="12" y="8"/>
                  </a:cubicBezTo>
                  <a:cubicBezTo>
                    <a:pt x="18" y="2"/>
                    <a:pt x="28" y="0"/>
                    <a:pt x="36" y="1"/>
                  </a:cubicBezTo>
                  <a:cubicBezTo>
                    <a:pt x="51" y="2"/>
                    <a:pt x="52" y="15"/>
                    <a:pt x="49" y="28"/>
                  </a:cubicBezTo>
                  <a:cubicBezTo>
                    <a:pt x="42" y="58"/>
                    <a:pt x="34" y="27"/>
                    <a:pt x="23" y="25"/>
                  </a:cubicBezTo>
                  <a:cubicBezTo>
                    <a:pt x="9" y="23"/>
                    <a:pt x="14" y="39"/>
                    <a:pt x="0" y="2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3" name="Freeform 401">
              <a:extLst>
                <a:ext uri="{FF2B5EF4-FFF2-40B4-BE49-F238E27FC236}">
                  <a16:creationId xmlns:a16="http://schemas.microsoft.com/office/drawing/2014/main" id="{86378319-ABD5-4F3D-A585-DCED3684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113"/>
              <a:ext cx="139" cy="123"/>
            </a:xfrm>
            <a:custGeom>
              <a:avLst/>
              <a:gdLst>
                <a:gd name="T0" fmla="*/ 43 w 64"/>
                <a:gd name="T1" fmla="*/ 464 h 53"/>
                <a:gd name="T2" fmla="*/ 491 w 64"/>
                <a:gd name="T3" fmla="*/ 473 h 53"/>
                <a:gd name="T4" fmla="*/ 306 w 64"/>
                <a:gd name="T5" fmla="*/ 453 h 53"/>
                <a:gd name="T6" fmla="*/ 132 w 64"/>
                <a:gd name="T7" fmla="*/ 559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4" h="53">
                  <a:moveTo>
                    <a:pt x="4" y="37"/>
                  </a:moveTo>
                  <a:cubicBezTo>
                    <a:pt x="0" y="0"/>
                    <a:pt x="64" y="3"/>
                    <a:pt x="48" y="38"/>
                  </a:cubicBezTo>
                  <a:cubicBezTo>
                    <a:pt x="43" y="34"/>
                    <a:pt x="35" y="32"/>
                    <a:pt x="30" y="36"/>
                  </a:cubicBezTo>
                  <a:cubicBezTo>
                    <a:pt x="23" y="40"/>
                    <a:pt x="25" y="53"/>
                    <a:pt x="13" y="45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4" name="Freeform 402">
              <a:extLst>
                <a:ext uri="{FF2B5EF4-FFF2-40B4-BE49-F238E27FC236}">
                  <a16:creationId xmlns:a16="http://schemas.microsoft.com/office/drawing/2014/main" id="{2499549A-98C8-4466-A0DB-D63B0D3F9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2315"/>
              <a:ext cx="97" cy="134"/>
            </a:xfrm>
            <a:custGeom>
              <a:avLst/>
              <a:gdLst>
                <a:gd name="T0" fmla="*/ 371 w 45"/>
                <a:gd name="T1" fmla="*/ 0 h 58"/>
                <a:gd name="T2" fmla="*/ 422 w 45"/>
                <a:gd name="T3" fmla="*/ 321 h 58"/>
                <a:gd name="T4" fmla="*/ 69 w 45"/>
                <a:gd name="T5" fmla="*/ 492 h 58"/>
                <a:gd name="T6" fmla="*/ 399 w 45"/>
                <a:gd name="T7" fmla="*/ 28 h 5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58">
                  <a:moveTo>
                    <a:pt x="37" y="0"/>
                  </a:moveTo>
                  <a:cubicBezTo>
                    <a:pt x="43" y="7"/>
                    <a:pt x="45" y="17"/>
                    <a:pt x="42" y="26"/>
                  </a:cubicBezTo>
                  <a:cubicBezTo>
                    <a:pt x="40" y="37"/>
                    <a:pt x="12" y="58"/>
                    <a:pt x="7" y="40"/>
                  </a:cubicBezTo>
                  <a:cubicBezTo>
                    <a:pt x="0" y="13"/>
                    <a:pt x="43" y="25"/>
                    <a:pt x="40" y="2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5" name="Freeform 403">
              <a:extLst>
                <a:ext uri="{FF2B5EF4-FFF2-40B4-BE49-F238E27FC236}">
                  <a16:creationId xmlns:a16="http://schemas.microsoft.com/office/drawing/2014/main" id="{FD089DED-FFE6-46F7-9D3B-CC9186B9F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870"/>
              <a:ext cx="85" cy="164"/>
            </a:xfrm>
            <a:custGeom>
              <a:avLst/>
              <a:gdLst>
                <a:gd name="T0" fmla="*/ 403 w 39"/>
                <a:gd name="T1" fmla="*/ 97 h 71"/>
                <a:gd name="T2" fmla="*/ 209 w 39"/>
                <a:gd name="T3" fmla="*/ 85 h 71"/>
                <a:gd name="T4" fmla="*/ 72 w 39"/>
                <a:gd name="T5" fmla="*/ 705 h 71"/>
                <a:gd name="T6" fmla="*/ 238 w 39"/>
                <a:gd name="T7" fmla="*/ 864 h 71"/>
                <a:gd name="T8" fmla="*/ 342 w 39"/>
                <a:gd name="T9" fmla="*/ 651 h 71"/>
                <a:gd name="T10" fmla="*/ 371 w 39"/>
                <a:gd name="T11" fmla="*/ 208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71">
                  <a:moveTo>
                    <a:pt x="39" y="8"/>
                  </a:moveTo>
                  <a:cubicBezTo>
                    <a:pt x="37" y="0"/>
                    <a:pt x="25" y="2"/>
                    <a:pt x="20" y="7"/>
                  </a:cubicBezTo>
                  <a:cubicBezTo>
                    <a:pt x="7" y="17"/>
                    <a:pt x="0" y="42"/>
                    <a:pt x="7" y="57"/>
                  </a:cubicBezTo>
                  <a:cubicBezTo>
                    <a:pt x="9" y="62"/>
                    <a:pt x="16" y="70"/>
                    <a:pt x="23" y="70"/>
                  </a:cubicBezTo>
                  <a:cubicBezTo>
                    <a:pt x="34" y="71"/>
                    <a:pt x="33" y="62"/>
                    <a:pt x="33" y="53"/>
                  </a:cubicBezTo>
                  <a:cubicBezTo>
                    <a:pt x="33" y="41"/>
                    <a:pt x="29" y="27"/>
                    <a:pt x="36" y="17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6" name="Freeform 404">
              <a:extLst>
                <a:ext uri="{FF2B5EF4-FFF2-40B4-BE49-F238E27FC236}">
                  <a16:creationId xmlns:a16="http://schemas.microsoft.com/office/drawing/2014/main" id="{C8AE5B7F-B2BE-49DC-8759-5C565B337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749"/>
              <a:ext cx="166" cy="157"/>
            </a:xfrm>
            <a:custGeom>
              <a:avLst/>
              <a:gdLst>
                <a:gd name="T0" fmla="*/ 0 w 76"/>
                <a:gd name="T1" fmla="*/ 582 h 68"/>
                <a:gd name="T2" fmla="*/ 596 w 76"/>
                <a:gd name="T3" fmla="*/ 628 h 68"/>
                <a:gd name="T4" fmla="*/ 395 w 76"/>
                <a:gd name="T5" fmla="*/ 543 h 68"/>
                <a:gd name="T6" fmla="*/ 61 w 76"/>
                <a:gd name="T7" fmla="*/ 614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68">
                  <a:moveTo>
                    <a:pt x="0" y="47"/>
                  </a:moveTo>
                  <a:cubicBezTo>
                    <a:pt x="4" y="0"/>
                    <a:pt x="76" y="22"/>
                    <a:pt x="57" y="51"/>
                  </a:cubicBezTo>
                  <a:cubicBezTo>
                    <a:pt x="49" y="65"/>
                    <a:pt x="48" y="45"/>
                    <a:pt x="38" y="44"/>
                  </a:cubicBezTo>
                  <a:cubicBezTo>
                    <a:pt x="26" y="44"/>
                    <a:pt x="20" y="68"/>
                    <a:pt x="6" y="50"/>
                  </a:cubicBezTo>
                </a:path>
              </a:pathLst>
            </a:custGeom>
            <a:solidFill>
              <a:srgbClr val="BA67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7" name="Freeform 405">
              <a:extLst>
                <a:ext uri="{FF2B5EF4-FFF2-40B4-BE49-F238E27FC236}">
                  <a16:creationId xmlns:a16="http://schemas.microsoft.com/office/drawing/2014/main" id="{066D5B3E-CB57-471E-A329-75BB3F3D8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2449"/>
              <a:ext cx="242" cy="107"/>
            </a:xfrm>
            <a:custGeom>
              <a:avLst/>
              <a:gdLst>
                <a:gd name="T0" fmla="*/ 0 w 111"/>
                <a:gd name="T1" fmla="*/ 416 h 46"/>
                <a:gd name="T2" fmla="*/ 185 w 111"/>
                <a:gd name="T3" fmla="*/ 314 h 46"/>
                <a:gd name="T4" fmla="*/ 218 w 111"/>
                <a:gd name="T5" fmla="*/ 114 h 46"/>
                <a:gd name="T6" fmla="*/ 299 w 111"/>
                <a:gd name="T7" fmla="*/ 188 h 46"/>
                <a:gd name="T8" fmla="*/ 536 w 111"/>
                <a:gd name="T9" fmla="*/ 200 h 46"/>
                <a:gd name="T10" fmla="*/ 665 w 111"/>
                <a:gd name="T11" fmla="*/ 77 h 46"/>
                <a:gd name="T12" fmla="*/ 676 w 111"/>
                <a:gd name="T13" fmla="*/ 0 h 46"/>
                <a:gd name="T14" fmla="*/ 757 w 111"/>
                <a:gd name="T15" fmla="*/ 77 h 46"/>
                <a:gd name="T16" fmla="*/ 890 w 111"/>
                <a:gd name="T17" fmla="*/ 114 h 46"/>
                <a:gd name="T18" fmla="*/ 1151 w 111"/>
                <a:gd name="T19" fmla="*/ 77 h 46"/>
                <a:gd name="T20" fmla="*/ 1079 w 111"/>
                <a:gd name="T21" fmla="*/ 200 h 46"/>
                <a:gd name="T22" fmla="*/ 1003 w 111"/>
                <a:gd name="T23" fmla="*/ 302 h 46"/>
                <a:gd name="T24" fmla="*/ 870 w 111"/>
                <a:gd name="T25" fmla="*/ 530 h 46"/>
                <a:gd name="T26" fmla="*/ 685 w 111"/>
                <a:gd name="T27" fmla="*/ 428 h 46"/>
                <a:gd name="T28" fmla="*/ 560 w 111"/>
                <a:gd name="T29" fmla="*/ 314 h 46"/>
                <a:gd name="T30" fmla="*/ 499 w 111"/>
                <a:gd name="T31" fmla="*/ 379 h 46"/>
                <a:gd name="T32" fmla="*/ 395 w 111"/>
                <a:gd name="T33" fmla="*/ 530 h 46"/>
                <a:gd name="T34" fmla="*/ 238 w 111"/>
                <a:gd name="T35" fmla="*/ 454 h 46"/>
                <a:gd name="T36" fmla="*/ 185 w 111"/>
                <a:gd name="T37" fmla="*/ 437 h 46"/>
                <a:gd name="T38" fmla="*/ 96 w 111"/>
                <a:gd name="T39" fmla="*/ 428 h 4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11" h="46">
                  <a:moveTo>
                    <a:pt x="0" y="33"/>
                  </a:moveTo>
                  <a:cubicBezTo>
                    <a:pt x="8" y="33"/>
                    <a:pt x="13" y="32"/>
                    <a:pt x="18" y="25"/>
                  </a:cubicBezTo>
                  <a:cubicBezTo>
                    <a:pt x="21" y="21"/>
                    <a:pt x="22" y="15"/>
                    <a:pt x="21" y="9"/>
                  </a:cubicBezTo>
                  <a:cubicBezTo>
                    <a:pt x="24" y="11"/>
                    <a:pt x="25" y="14"/>
                    <a:pt x="29" y="15"/>
                  </a:cubicBezTo>
                  <a:cubicBezTo>
                    <a:pt x="35" y="17"/>
                    <a:pt x="46" y="18"/>
                    <a:pt x="52" y="16"/>
                  </a:cubicBezTo>
                  <a:cubicBezTo>
                    <a:pt x="58" y="15"/>
                    <a:pt x="63" y="12"/>
                    <a:pt x="64" y="6"/>
                  </a:cubicBezTo>
                  <a:cubicBezTo>
                    <a:pt x="64" y="4"/>
                    <a:pt x="64" y="2"/>
                    <a:pt x="65" y="0"/>
                  </a:cubicBezTo>
                  <a:cubicBezTo>
                    <a:pt x="68" y="2"/>
                    <a:pt x="69" y="5"/>
                    <a:pt x="73" y="6"/>
                  </a:cubicBezTo>
                  <a:cubicBezTo>
                    <a:pt x="77" y="8"/>
                    <a:pt x="82" y="8"/>
                    <a:pt x="86" y="9"/>
                  </a:cubicBezTo>
                  <a:cubicBezTo>
                    <a:pt x="93" y="11"/>
                    <a:pt x="105" y="11"/>
                    <a:pt x="111" y="6"/>
                  </a:cubicBezTo>
                  <a:cubicBezTo>
                    <a:pt x="109" y="9"/>
                    <a:pt x="106" y="13"/>
                    <a:pt x="104" y="16"/>
                  </a:cubicBezTo>
                  <a:cubicBezTo>
                    <a:pt x="102" y="19"/>
                    <a:pt x="100" y="22"/>
                    <a:pt x="97" y="24"/>
                  </a:cubicBezTo>
                  <a:cubicBezTo>
                    <a:pt x="92" y="29"/>
                    <a:pt x="89" y="38"/>
                    <a:pt x="84" y="42"/>
                  </a:cubicBezTo>
                  <a:cubicBezTo>
                    <a:pt x="78" y="46"/>
                    <a:pt x="70" y="38"/>
                    <a:pt x="66" y="34"/>
                  </a:cubicBezTo>
                  <a:cubicBezTo>
                    <a:pt x="63" y="31"/>
                    <a:pt x="60" y="23"/>
                    <a:pt x="54" y="25"/>
                  </a:cubicBezTo>
                  <a:cubicBezTo>
                    <a:pt x="52" y="26"/>
                    <a:pt x="49" y="28"/>
                    <a:pt x="48" y="30"/>
                  </a:cubicBezTo>
                  <a:cubicBezTo>
                    <a:pt x="45" y="34"/>
                    <a:pt x="44" y="41"/>
                    <a:pt x="38" y="42"/>
                  </a:cubicBezTo>
                  <a:cubicBezTo>
                    <a:pt x="33" y="42"/>
                    <a:pt x="28" y="38"/>
                    <a:pt x="23" y="36"/>
                  </a:cubicBezTo>
                  <a:cubicBezTo>
                    <a:pt x="21" y="35"/>
                    <a:pt x="20" y="35"/>
                    <a:pt x="18" y="35"/>
                  </a:cubicBezTo>
                  <a:cubicBezTo>
                    <a:pt x="15" y="35"/>
                    <a:pt x="12" y="36"/>
                    <a:pt x="9" y="3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8" name="Freeform 406">
              <a:extLst>
                <a:ext uri="{FF2B5EF4-FFF2-40B4-BE49-F238E27FC236}">
                  <a16:creationId xmlns:a16="http://schemas.microsoft.com/office/drawing/2014/main" id="{71B2BA1B-FCD7-4458-BE3B-EC181581E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2204"/>
              <a:ext cx="119" cy="217"/>
            </a:xfrm>
            <a:custGeom>
              <a:avLst/>
              <a:gdLst>
                <a:gd name="T0" fmla="*/ 52 w 55"/>
                <a:gd name="T1" fmla="*/ 1043 h 94"/>
                <a:gd name="T2" fmla="*/ 0 w 55"/>
                <a:gd name="T3" fmla="*/ 612 h 94"/>
                <a:gd name="T4" fmla="*/ 132 w 55"/>
                <a:gd name="T5" fmla="*/ 628 h 94"/>
                <a:gd name="T6" fmla="*/ 322 w 55"/>
                <a:gd name="T7" fmla="*/ 469 h 94"/>
                <a:gd name="T8" fmla="*/ 426 w 55"/>
                <a:gd name="T9" fmla="*/ 208 h 94"/>
                <a:gd name="T10" fmla="*/ 394 w 55"/>
                <a:gd name="T11" fmla="*/ 0 h 94"/>
                <a:gd name="T12" fmla="*/ 478 w 55"/>
                <a:gd name="T13" fmla="*/ 65 h 94"/>
                <a:gd name="T14" fmla="*/ 556 w 55"/>
                <a:gd name="T15" fmla="*/ 48 h 94"/>
                <a:gd name="T16" fmla="*/ 495 w 55"/>
                <a:gd name="T17" fmla="*/ 282 h 94"/>
                <a:gd name="T18" fmla="*/ 528 w 55"/>
                <a:gd name="T19" fmla="*/ 330 h 94"/>
                <a:gd name="T20" fmla="*/ 506 w 55"/>
                <a:gd name="T21" fmla="*/ 452 h 94"/>
                <a:gd name="T22" fmla="*/ 366 w 55"/>
                <a:gd name="T23" fmla="*/ 582 h 94"/>
                <a:gd name="T24" fmla="*/ 346 w 55"/>
                <a:gd name="T25" fmla="*/ 847 h 94"/>
                <a:gd name="T26" fmla="*/ 262 w 55"/>
                <a:gd name="T27" fmla="*/ 836 h 94"/>
                <a:gd name="T28" fmla="*/ 234 w 55"/>
                <a:gd name="T29" fmla="*/ 986 h 94"/>
                <a:gd name="T30" fmla="*/ 201 w 55"/>
                <a:gd name="T31" fmla="*/ 1108 h 94"/>
                <a:gd name="T32" fmla="*/ 113 w 55"/>
                <a:gd name="T33" fmla="*/ 1157 h 94"/>
                <a:gd name="T34" fmla="*/ 19 w 55"/>
                <a:gd name="T35" fmla="*/ 1120 h 9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94">
                  <a:moveTo>
                    <a:pt x="5" y="85"/>
                  </a:moveTo>
                  <a:cubicBezTo>
                    <a:pt x="12" y="76"/>
                    <a:pt x="10" y="57"/>
                    <a:pt x="0" y="50"/>
                  </a:cubicBezTo>
                  <a:cubicBezTo>
                    <a:pt x="5" y="50"/>
                    <a:pt x="8" y="53"/>
                    <a:pt x="13" y="51"/>
                  </a:cubicBezTo>
                  <a:cubicBezTo>
                    <a:pt x="21" y="49"/>
                    <a:pt x="27" y="44"/>
                    <a:pt x="32" y="38"/>
                  </a:cubicBezTo>
                  <a:cubicBezTo>
                    <a:pt x="36" y="32"/>
                    <a:pt x="42" y="24"/>
                    <a:pt x="42" y="17"/>
                  </a:cubicBezTo>
                  <a:cubicBezTo>
                    <a:pt x="42" y="11"/>
                    <a:pt x="41" y="5"/>
                    <a:pt x="39" y="0"/>
                  </a:cubicBezTo>
                  <a:cubicBezTo>
                    <a:pt x="41" y="2"/>
                    <a:pt x="44" y="4"/>
                    <a:pt x="47" y="5"/>
                  </a:cubicBezTo>
                  <a:cubicBezTo>
                    <a:pt x="49" y="6"/>
                    <a:pt x="54" y="6"/>
                    <a:pt x="55" y="4"/>
                  </a:cubicBezTo>
                  <a:cubicBezTo>
                    <a:pt x="53" y="8"/>
                    <a:pt x="45" y="18"/>
                    <a:pt x="49" y="23"/>
                  </a:cubicBezTo>
                  <a:cubicBezTo>
                    <a:pt x="50" y="25"/>
                    <a:pt x="52" y="24"/>
                    <a:pt x="52" y="27"/>
                  </a:cubicBezTo>
                  <a:cubicBezTo>
                    <a:pt x="53" y="30"/>
                    <a:pt x="51" y="34"/>
                    <a:pt x="50" y="37"/>
                  </a:cubicBezTo>
                  <a:cubicBezTo>
                    <a:pt x="46" y="42"/>
                    <a:pt x="38" y="40"/>
                    <a:pt x="36" y="47"/>
                  </a:cubicBezTo>
                  <a:cubicBezTo>
                    <a:pt x="35" y="54"/>
                    <a:pt x="35" y="62"/>
                    <a:pt x="34" y="69"/>
                  </a:cubicBezTo>
                  <a:cubicBezTo>
                    <a:pt x="32" y="69"/>
                    <a:pt x="28" y="69"/>
                    <a:pt x="26" y="68"/>
                  </a:cubicBezTo>
                  <a:cubicBezTo>
                    <a:pt x="26" y="72"/>
                    <a:pt x="24" y="76"/>
                    <a:pt x="23" y="80"/>
                  </a:cubicBezTo>
                  <a:cubicBezTo>
                    <a:pt x="23" y="83"/>
                    <a:pt x="23" y="87"/>
                    <a:pt x="20" y="90"/>
                  </a:cubicBezTo>
                  <a:cubicBezTo>
                    <a:pt x="18" y="93"/>
                    <a:pt x="14" y="94"/>
                    <a:pt x="11" y="94"/>
                  </a:cubicBezTo>
                  <a:cubicBezTo>
                    <a:pt x="6" y="94"/>
                    <a:pt x="4" y="92"/>
                    <a:pt x="2" y="9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89" name="Freeform 407">
              <a:extLst>
                <a:ext uri="{FF2B5EF4-FFF2-40B4-BE49-F238E27FC236}">
                  <a16:creationId xmlns:a16="http://schemas.microsoft.com/office/drawing/2014/main" id="{490D17D0-8185-455A-BE0F-5DD22187F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" y="2024"/>
              <a:ext cx="119" cy="126"/>
            </a:xfrm>
            <a:custGeom>
              <a:avLst/>
              <a:gdLst>
                <a:gd name="T0" fmla="*/ 0 w 55"/>
                <a:gd name="T1" fmla="*/ 28 h 54"/>
                <a:gd name="T2" fmla="*/ 164 w 55"/>
                <a:gd name="T3" fmla="*/ 294 h 54"/>
                <a:gd name="T4" fmla="*/ 314 w 55"/>
                <a:gd name="T5" fmla="*/ 420 h 54"/>
                <a:gd name="T6" fmla="*/ 506 w 55"/>
                <a:gd name="T7" fmla="*/ 380 h 54"/>
                <a:gd name="T8" fmla="*/ 515 w 55"/>
                <a:gd name="T9" fmla="*/ 686 h 54"/>
                <a:gd name="T10" fmla="*/ 435 w 55"/>
                <a:gd name="T11" fmla="*/ 534 h 54"/>
                <a:gd name="T12" fmla="*/ 305 w 55"/>
                <a:gd name="T13" fmla="*/ 572 h 54"/>
                <a:gd name="T14" fmla="*/ 182 w 55"/>
                <a:gd name="T15" fmla="*/ 621 h 54"/>
                <a:gd name="T16" fmla="*/ 149 w 55"/>
                <a:gd name="T17" fmla="*/ 523 h 54"/>
                <a:gd name="T18" fmla="*/ 69 w 55"/>
                <a:gd name="T19" fmla="*/ 343 h 54"/>
                <a:gd name="T20" fmla="*/ 19 w 55"/>
                <a:gd name="T21" fmla="*/ 191 h 54"/>
                <a:gd name="T22" fmla="*/ 41 w 55"/>
                <a:gd name="T23" fmla="*/ 0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5" h="54">
                  <a:moveTo>
                    <a:pt x="0" y="2"/>
                  </a:moveTo>
                  <a:cubicBezTo>
                    <a:pt x="3" y="10"/>
                    <a:pt x="11" y="17"/>
                    <a:pt x="16" y="23"/>
                  </a:cubicBezTo>
                  <a:cubicBezTo>
                    <a:pt x="20" y="28"/>
                    <a:pt x="24" y="32"/>
                    <a:pt x="31" y="33"/>
                  </a:cubicBezTo>
                  <a:cubicBezTo>
                    <a:pt x="38" y="35"/>
                    <a:pt x="45" y="34"/>
                    <a:pt x="50" y="30"/>
                  </a:cubicBezTo>
                  <a:cubicBezTo>
                    <a:pt x="44" y="37"/>
                    <a:pt x="55" y="46"/>
                    <a:pt x="51" y="54"/>
                  </a:cubicBezTo>
                  <a:cubicBezTo>
                    <a:pt x="49" y="49"/>
                    <a:pt x="49" y="44"/>
                    <a:pt x="43" y="42"/>
                  </a:cubicBezTo>
                  <a:cubicBezTo>
                    <a:pt x="39" y="41"/>
                    <a:pt x="34" y="44"/>
                    <a:pt x="30" y="45"/>
                  </a:cubicBezTo>
                  <a:cubicBezTo>
                    <a:pt x="26" y="46"/>
                    <a:pt x="22" y="46"/>
                    <a:pt x="18" y="49"/>
                  </a:cubicBezTo>
                  <a:cubicBezTo>
                    <a:pt x="16" y="48"/>
                    <a:pt x="16" y="44"/>
                    <a:pt x="15" y="41"/>
                  </a:cubicBezTo>
                  <a:cubicBezTo>
                    <a:pt x="13" y="36"/>
                    <a:pt x="9" y="32"/>
                    <a:pt x="7" y="27"/>
                  </a:cubicBezTo>
                  <a:cubicBezTo>
                    <a:pt x="4" y="23"/>
                    <a:pt x="3" y="20"/>
                    <a:pt x="2" y="15"/>
                  </a:cubicBezTo>
                  <a:cubicBezTo>
                    <a:pt x="2" y="10"/>
                    <a:pt x="3" y="5"/>
                    <a:pt x="4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0" name="Freeform 408">
              <a:extLst>
                <a:ext uri="{FF2B5EF4-FFF2-40B4-BE49-F238E27FC236}">
                  <a16:creationId xmlns:a16="http://schemas.microsoft.com/office/drawing/2014/main" id="{1823AE2C-629A-40FB-9E74-15265803C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2365"/>
              <a:ext cx="62" cy="103"/>
            </a:xfrm>
            <a:custGeom>
              <a:avLst/>
              <a:gdLst>
                <a:gd name="T0" fmla="*/ 284 w 29"/>
                <a:gd name="T1" fmla="*/ 412 h 44"/>
                <a:gd name="T2" fmla="*/ 205 w 29"/>
                <a:gd name="T3" fmla="*/ 412 h 44"/>
                <a:gd name="T4" fmla="*/ 88 w 29"/>
                <a:gd name="T5" fmla="*/ 323 h 44"/>
                <a:gd name="T6" fmla="*/ 51 w 29"/>
                <a:gd name="T7" fmla="*/ 0 h 44"/>
                <a:gd name="T8" fmla="*/ 60 w 29"/>
                <a:gd name="T9" fmla="*/ 478 h 44"/>
                <a:gd name="T10" fmla="*/ 145 w 29"/>
                <a:gd name="T11" fmla="*/ 564 h 44"/>
                <a:gd name="T12" fmla="*/ 242 w 29"/>
                <a:gd name="T13" fmla="*/ 43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44">
                  <a:moveTo>
                    <a:pt x="29" y="32"/>
                  </a:moveTo>
                  <a:cubicBezTo>
                    <a:pt x="27" y="31"/>
                    <a:pt x="24" y="33"/>
                    <a:pt x="21" y="32"/>
                  </a:cubicBezTo>
                  <a:cubicBezTo>
                    <a:pt x="16" y="32"/>
                    <a:pt x="12" y="30"/>
                    <a:pt x="9" y="25"/>
                  </a:cubicBezTo>
                  <a:cubicBezTo>
                    <a:pt x="5" y="19"/>
                    <a:pt x="3" y="7"/>
                    <a:pt x="5" y="0"/>
                  </a:cubicBezTo>
                  <a:cubicBezTo>
                    <a:pt x="5" y="12"/>
                    <a:pt x="0" y="26"/>
                    <a:pt x="6" y="37"/>
                  </a:cubicBezTo>
                  <a:cubicBezTo>
                    <a:pt x="7" y="41"/>
                    <a:pt x="11" y="44"/>
                    <a:pt x="15" y="44"/>
                  </a:cubicBezTo>
                  <a:cubicBezTo>
                    <a:pt x="21" y="44"/>
                    <a:pt x="21" y="38"/>
                    <a:pt x="25" y="3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1" name="Freeform 409">
              <a:extLst>
                <a:ext uri="{FF2B5EF4-FFF2-40B4-BE49-F238E27FC236}">
                  <a16:creationId xmlns:a16="http://schemas.microsoft.com/office/drawing/2014/main" id="{57438F81-E9B2-45CE-879C-06CFE4595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071"/>
              <a:ext cx="198" cy="153"/>
            </a:xfrm>
            <a:custGeom>
              <a:avLst/>
              <a:gdLst>
                <a:gd name="T0" fmla="*/ 0 w 91"/>
                <a:gd name="T1" fmla="*/ 172 h 66"/>
                <a:gd name="T2" fmla="*/ 657 w 91"/>
                <a:gd name="T3" fmla="*/ 0 h 66"/>
                <a:gd name="T4" fmla="*/ 744 w 91"/>
                <a:gd name="T5" fmla="*/ 285 h 66"/>
                <a:gd name="T6" fmla="*/ 938 w 91"/>
                <a:gd name="T7" fmla="*/ 376 h 66"/>
                <a:gd name="T8" fmla="*/ 857 w 91"/>
                <a:gd name="T9" fmla="*/ 461 h 66"/>
                <a:gd name="T10" fmla="*/ 814 w 91"/>
                <a:gd name="T11" fmla="*/ 596 h 66"/>
                <a:gd name="T12" fmla="*/ 516 w 91"/>
                <a:gd name="T13" fmla="*/ 823 h 66"/>
                <a:gd name="T14" fmla="*/ 620 w 91"/>
                <a:gd name="T15" fmla="*/ 473 h 66"/>
                <a:gd name="T16" fmla="*/ 422 w 91"/>
                <a:gd name="T17" fmla="*/ 359 h 66"/>
                <a:gd name="T18" fmla="*/ 237 w 91"/>
                <a:gd name="T19" fmla="*/ 322 h 66"/>
                <a:gd name="T20" fmla="*/ 33 w 91"/>
                <a:gd name="T21" fmla="*/ 23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66">
                  <a:moveTo>
                    <a:pt x="0" y="14"/>
                  </a:moveTo>
                  <a:cubicBezTo>
                    <a:pt x="20" y="23"/>
                    <a:pt x="54" y="25"/>
                    <a:pt x="64" y="0"/>
                  </a:cubicBezTo>
                  <a:cubicBezTo>
                    <a:pt x="63" y="10"/>
                    <a:pt x="65" y="16"/>
                    <a:pt x="72" y="23"/>
                  </a:cubicBezTo>
                  <a:cubicBezTo>
                    <a:pt x="78" y="29"/>
                    <a:pt x="83" y="29"/>
                    <a:pt x="91" y="30"/>
                  </a:cubicBezTo>
                  <a:cubicBezTo>
                    <a:pt x="89" y="33"/>
                    <a:pt x="86" y="34"/>
                    <a:pt x="83" y="37"/>
                  </a:cubicBezTo>
                  <a:cubicBezTo>
                    <a:pt x="81" y="40"/>
                    <a:pt x="81" y="45"/>
                    <a:pt x="79" y="48"/>
                  </a:cubicBezTo>
                  <a:cubicBezTo>
                    <a:pt x="67" y="43"/>
                    <a:pt x="53" y="56"/>
                    <a:pt x="50" y="66"/>
                  </a:cubicBezTo>
                  <a:cubicBezTo>
                    <a:pt x="54" y="59"/>
                    <a:pt x="64" y="47"/>
                    <a:pt x="60" y="38"/>
                  </a:cubicBezTo>
                  <a:cubicBezTo>
                    <a:pt x="57" y="31"/>
                    <a:pt x="48" y="30"/>
                    <a:pt x="41" y="29"/>
                  </a:cubicBezTo>
                  <a:cubicBezTo>
                    <a:pt x="35" y="28"/>
                    <a:pt x="29" y="27"/>
                    <a:pt x="23" y="26"/>
                  </a:cubicBezTo>
                  <a:cubicBezTo>
                    <a:pt x="15" y="25"/>
                    <a:pt x="10" y="22"/>
                    <a:pt x="3" y="19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2" name="Freeform 410">
              <a:extLst>
                <a:ext uri="{FF2B5EF4-FFF2-40B4-BE49-F238E27FC236}">
                  <a16:creationId xmlns:a16="http://schemas.microsoft.com/office/drawing/2014/main" id="{FE55E49D-CB84-4BD2-8209-B3081958A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" y="1828"/>
              <a:ext cx="174" cy="120"/>
            </a:xfrm>
            <a:custGeom>
              <a:avLst/>
              <a:gdLst>
                <a:gd name="T0" fmla="*/ 20 w 80"/>
                <a:gd name="T1" fmla="*/ 404 h 52"/>
                <a:gd name="T2" fmla="*/ 402 w 80"/>
                <a:gd name="T3" fmla="*/ 639 h 52"/>
                <a:gd name="T4" fmla="*/ 620 w 80"/>
                <a:gd name="T5" fmla="*/ 505 h 52"/>
                <a:gd name="T6" fmla="*/ 822 w 80"/>
                <a:gd name="T7" fmla="*/ 602 h 52"/>
                <a:gd name="T8" fmla="*/ 681 w 80"/>
                <a:gd name="T9" fmla="*/ 432 h 52"/>
                <a:gd name="T10" fmla="*/ 753 w 80"/>
                <a:gd name="T11" fmla="*/ 196 h 52"/>
                <a:gd name="T12" fmla="*/ 620 w 80"/>
                <a:gd name="T13" fmla="*/ 346 h 52"/>
                <a:gd name="T14" fmla="*/ 455 w 80"/>
                <a:gd name="T15" fmla="*/ 415 h 52"/>
                <a:gd name="T16" fmla="*/ 72 w 80"/>
                <a:gd name="T17" fmla="*/ 0 h 52"/>
                <a:gd name="T18" fmla="*/ 0 w 80"/>
                <a:gd name="T19" fmla="*/ 367 h 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52">
                  <a:moveTo>
                    <a:pt x="2" y="33"/>
                  </a:moveTo>
                  <a:cubicBezTo>
                    <a:pt x="13" y="27"/>
                    <a:pt x="40" y="36"/>
                    <a:pt x="39" y="52"/>
                  </a:cubicBezTo>
                  <a:cubicBezTo>
                    <a:pt x="39" y="43"/>
                    <a:pt x="53" y="41"/>
                    <a:pt x="60" y="41"/>
                  </a:cubicBezTo>
                  <a:cubicBezTo>
                    <a:pt x="67" y="41"/>
                    <a:pt x="74" y="45"/>
                    <a:pt x="80" y="49"/>
                  </a:cubicBezTo>
                  <a:cubicBezTo>
                    <a:pt x="75" y="45"/>
                    <a:pt x="68" y="42"/>
                    <a:pt x="66" y="35"/>
                  </a:cubicBezTo>
                  <a:cubicBezTo>
                    <a:pt x="65" y="28"/>
                    <a:pt x="67" y="20"/>
                    <a:pt x="73" y="16"/>
                  </a:cubicBezTo>
                  <a:cubicBezTo>
                    <a:pt x="68" y="17"/>
                    <a:pt x="64" y="25"/>
                    <a:pt x="60" y="28"/>
                  </a:cubicBezTo>
                  <a:cubicBezTo>
                    <a:pt x="55" y="31"/>
                    <a:pt x="50" y="33"/>
                    <a:pt x="44" y="34"/>
                  </a:cubicBezTo>
                  <a:cubicBezTo>
                    <a:pt x="26" y="35"/>
                    <a:pt x="8" y="18"/>
                    <a:pt x="7" y="0"/>
                  </a:cubicBezTo>
                  <a:cubicBezTo>
                    <a:pt x="7" y="11"/>
                    <a:pt x="6" y="20"/>
                    <a:pt x="0" y="3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3" name="Freeform 411">
              <a:extLst>
                <a:ext uri="{FF2B5EF4-FFF2-40B4-BE49-F238E27FC236}">
                  <a16:creationId xmlns:a16="http://schemas.microsoft.com/office/drawing/2014/main" id="{C6AEFDDD-5116-48DD-8522-1B680D318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523"/>
              <a:ext cx="252" cy="174"/>
            </a:xfrm>
            <a:custGeom>
              <a:avLst/>
              <a:gdLst>
                <a:gd name="T0" fmla="*/ 185 w 116"/>
                <a:gd name="T1" fmla="*/ 937 h 75"/>
                <a:gd name="T2" fmla="*/ 543 w 116"/>
                <a:gd name="T3" fmla="*/ 501 h 75"/>
                <a:gd name="T4" fmla="*/ 849 w 116"/>
                <a:gd name="T5" fmla="*/ 661 h 75"/>
                <a:gd name="T6" fmla="*/ 934 w 116"/>
                <a:gd name="T7" fmla="*/ 436 h 75"/>
                <a:gd name="T8" fmla="*/ 925 w 116"/>
                <a:gd name="T9" fmla="*/ 172 h 75"/>
                <a:gd name="T10" fmla="*/ 1188 w 116"/>
                <a:gd name="T11" fmla="*/ 37 h 75"/>
                <a:gd name="T12" fmla="*/ 934 w 116"/>
                <a:gd name="T13" fmla="*/ 49 h 75"/>
                <a:gd name="T14" fmla="*/ 769 w 116"/>
                <a:gd name="T15" fmla="*/ 350 h 75"/>
                <a:gd name="T16" fmla="*/ 584 w 116"/>
                <a:gd name="T17" fmla="*/ 322 h 75"/>
                <a:gd name="T18" fmla="*/ 278 w 116"/>
                <a:gd name="T19" fmla="*/ 559 h 75"/>
                <a:gd name="T20" fmla="*/ 185 w 116"/>
                <a:gd name="T21" fmla="*/ 689 h 75"/>
                <a:gd name="T22" fmla="*/ 0 w 116"/>
                <a:gd name="T23" fmla="*/ 701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6" h="75">
                  <a:moveTo>
                    <a:pt x="18" y="75"/>
                  </a:moveTo>
                  <a:cubicBezTo>
                    <a:pt x="21" y="56"/>
                    <a:pt x="33" y="41"/>
                    <a:pt x="53" y="40"/>
                  </a:cubicBezTo>
                  <a:cubicBezTo>
                    <a:pt x="65" y="40"/>
                    <a:pt x="74" y="46"/>
                    <a:pt x="83" y="53"/>
                  </a:cubicBezTo>
                  <a:cubicBezTo>
                    <a:pt x="81" y="46"/>
                    <a:pt x="84" y="38"/>
                    <a:pt x="91" y="35"/>
                  </a:cubicBezTo>
                  <a:cubicBezTo>
                    <a:pt x="83" y="32"/>
                    <a:pt x="86" y="19"/>
                    <a:pt x="90" y="14"/>
                  </a:cubicBezTo>
                  <a:cubicBezTo>
                    <a:pt x="95" y="7"/>
                    <a:pt x="107" y="0"/>
                    <a:pt x="116" y="3"/>
                  </a:cubicBezTo>
                  <a:cubicBezTo>
                    <a:pt x="108" y="3"/>
                    <a:pt x="100" y="1"/>
                    <a:pt x="91" y="4"/>
                  </a:cubicBezTo>
                  <a:cubicBezTo>
                    <a:pt x="79" y="8"/>
                    <a:pt x="82" y="20"/>
                    <a:pt x="75" y="28"/>
                  </a:cubicBezTo>
                  <a:cubicBezTo>
                    <a:pt x="68" y="26"/>
                    <a:pt x="64" y="25"/>
                    <a:pt x="57" y="26"/>
                  </a:cubicBezTo>
                  <a:cubicBezTo>
                    <a:pt x="46" y="28"/>
                    <a:pt x="34" y="35"/>
                    <a:pt x="27" y="45"/>
                  </a:cubicBezTo>
                  <a:cubicBezTo>
                    <a:pt x="25" y="50"/>
                    <a:pt x="24" y="54"/>
                    <a:pt x="18" y="55"/>
                  </a:cubicBezTo>
                  <a:cubicBezTo>
                    <a:pt x="12" y="56"/>
                    <a:pt x="6" y="55"/>
                    <a:pt x="0" y="5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4" name="Freeform 412">
              <a:extLst>
                <a:ext uri="{FF2B5EF4-FFF2-40B4-BE49-F238E27FC236}">
                  <a16:creationId xmlns:a16="http://schemas.microsoft.com/office/drawing/2014/main" id="{BA3EB3C8-C43A-47D1-914A-2893280E0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800"/>
              <a:ext cx="138" cy="67"/>
            </a:xfrm>
            <a:custGeom>
              <a:avLst/>
              <a:gdLst>
                <a:gd name="T0" fmla="*/ 20 w 63"/>
                <a:gd name="T1" fmla="*/ 150 h 29"/>
                <a:gd name="T2" fmla="*/ 388 w 63"/>
                <a:gd name="T3" fmla="*/ 358 h 29"/>
                <a:gd name="T4" fmla="*/ 662 w 63"/>
                <a:gd name="T5" fmla="*/ 224 h 29"/>
                <a:gd name="T6" fmla="*/ 423 w 63"/>
                <a:gd name="T7" fmla="*/ 150 h 29"/>
                <a:gd name="T8" fmla="*/ 0 w 63"/>
                <a:gd name="T9" fmla="*/ 9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29">
                  <a:moveTo>
                    <a:pt x="2" y="12"/>
                  </a:moveTo>
                  <a:cubicBezTo>
                    <a:pt x="14" y="6"/>
                    <a:pt x="35" y="16"/>
                    <a:pt x="37" y="29"/>
                  </a:cubicBezTo>
                  <a:cubicBezTo>
                    <a:pt x="35" y="18"/>
                    <a:pt x="57" y="12"/>
                    <a:pt x="63" y="18"/>
                  </a:cubicBezTo>
                  <a:cubicBezTo>
                    <a:pt x="53" y="12"/>
                    <a:pt x="51" y="10"/>
                    <a:pt x="40" y="12"/>
                  </a:cubicBezTo>
                  <a:cubicBezTo>
                    <a:pt x="30" y="13"/>
                    <a:pt x="10" y="0"/>
                    <a:pt x="0" y="8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5" name="Freeform 413">
              <a:extLst>
                <a:ext uri="{FF2B5EF4-FFF2-40B4-BE49-F238E27FC236}">
                  <a16:creationId xmlns:a16="http://schemas.microsoft.com/office/drawing/2014/main" id="{A16F5EDB-C060-4BD8-B2D1-1B04F5326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890"/>
              <a:ext cx="193" cy="174"/>
            </a:xfrm>
            <a:custGeom>
              <a:avLst/>
              <a:gdLst>
                <a:gd name="T0" fmla="*/ 52 w 89"/>
                <a:gd name="T1" fmla="*/ 937 h 75"/>
                <a:gd name="T2" fmla="*/ 93 w 89"/>
                <a:gd name="T3" fmla="*/ 775 h 75"/>
                <a:gd name="T4" fmla="*/ 234 w 89"/>
                <a:gd name="T5" fmla="*/ 624 h 75"/>
                <a:gd name="T6" fmla="*/ 612 w 89"/>
                <a:gd name="T7" fmla="*/ 559 h 75"/>
                <a:gd name="T8" fmla="*/ 653 w 89"/>
                <a:gd name="T9" fmla="*/ 285 h 75"/>
                <a:gd name="T10" fmla="*/ 909 w 89"/>
                <a:gd name="T11" fmla="*/ 37 h 75"/>
                <a:gd name="T12" fmla="*/ 716 w 89"/>
                <a:gd name="T13" fmla="*/ 123 h 75"/>
                <a:gd name="T14" fmla="*/ 523 w 89"/>
                <a:gd name="T15" fmla="*/ 209 h 75"/>
                <a:gd name="T16" fmla="*/ 254 w 89"/>
                <a:gd name="T17" fmla="*/ 151 h 75"/>
                <a:gd name="T18" fmla="*/ 121 w 89"/>
                <a:gd name="T19" fmla="*/ 0 h 75"/>
                <a:gd name="T20" fmla="*/ 141 w 89"/>
                <a:gd name="T21" fmla="*/ 376 h 75"/>
                <a:gd name="T22" fmla="*/ 61 w 89"/>
                <a:gd name="T23" fmla="*/ 835 h 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9" h="75">
                  <a:moveTo>
                    <a:pt x="5" y="75"/>
                  </a:moveTo>
                  <a:cubicBezTo>
                    <a:pt x="7" y="71"/>
                    <a:pt x="7" y="66"/>
                    <a:pt x="9" y="62"/>
                  </a:cubicBezTo>
                  <a:cubicBezTo>
                    <a:pt x="13" y="58"/>
                    <a:pt x="18" y="53"/>
                    <a:pt x="23" y="50"/>
                  </a:cubicBezTo>
                  <a:cubicBezTo>
                    <a:pt x="36" y="42"/>
                    <a:pt x="46" y="42"/>
                    <a:pt x="60" y="45"/>
                  </a:cubicBezTo>
                  <a:cubicBezTo>
                    <a:pt x="55" y="39"/>
                    <a:pt x="61" y="29"/>
                    <a:pt x="64" y="23"/>
                  </a:cubicBezTo>
                  <a:cubicBezTo>
                    <a:pt x="69" y="14"/>
                    <a:pt x="79" y="6"/>
                    <a:pt x="89" y="3"/>
                  </a:cubicBezTo>
                  <a:cubicBezTo>
                    <a:pt x="84" y="7"/>
                    <a:pt x="76" y="8"/>
                    <a:pt x="70" y="10"/>
                  </a:cubicBezTo>
                  <a:cubicBezTo>
                    <a:pt x="64" y="13"/>
                    <a:pt x="59" y="16"/>
                    <a:pt x="51" y="17"/>
                  </a:cubicBezTo>
                  <a:cubicBezTo>
                    <a:pt x="40" y="20"/>
                    <a:pt x="35" y="19"/>
                    <a:pt x="25" y="12"/>
                  </a:cubicBezTo>
                  <a:cubicBezTo>
                    <a:pt x="20" y="9"/>
                    <a:pt x="15" y="5"/>
                    <a:pt x="12" y="0"/>
                  </a:cubicBezTo>
                  <a:cubicBezTo>
                    <a:pt x="11" y="11"/>
                    <a:pt x="16" y="19"/>
                    <a:pt x="14" y="30"/>
                  </a:cubicBezTo>
                  <a:cubicBezTo>
                    <a:pt x="12" y="39"/>
                    <a:pt x="0" y="59"/>
                    <a:pt x="6" y="67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6" name="Freeform 414">
              <a:extLst>
                <a:ext uri="{FF2B5EF4-FFF2-40B4-BE49-F238E27FC236}">
                  <a16:creationId xmlns:a16="http://schemas.microsoft.com/office/drawing/2014/main" id="{8B5597F3-61DE-4BCD-A5FC-BE169901B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9" y="1644"/>
              <a:ext cx="132" cy="126"/>
            </a:xfrm>
            <a:custGeom>
              <a:avLst/>
              <a:gdLst>
                <a:gd name="T0" fmla="*/ 19 w 61"/>
                <a:gd name="T1" fmla="*/ 355 h 54"/>
                <a:gd name="T2" fmla="*/ 366 w 61"/>
                <a:gd name="T3" fmla="*/ 469 h 54"/>
                <a:gd name="T4" fmla="*/ 478 w 61"/>
                <a:gd name="T5" fmla="*/ 686 h 54"/>
                <a:gd name="T6" fmla="*/ 619 w 61"/>
                <a:gd name="T7" fmla="*/ 266 h 54"/>
                <a:gd name="T8" fmla="*/ 394 w 61"/>
                <a:gd name="T9" fmla="*/ 201 h 54"/>
                <a:gd name="T10" fmla="*/ 333 w 61"/>
                <a:gd name="T11" fmla="*/ 0 h 54"/>
                <a:gd name="T12" fmla="*/ 225 w 61"/>
                <a:gd name="T13" fmla="*/ 217 h 54"/>
                <a:gd name="T14" fmla="*/ 0 w 61"/>
                <a:gd name="T15" fmla="*/ 306 h 5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4">
                  <a:moveTo>
                    <a:pt x="2" y="28"/>
                  </a:moveTo>
                  <a:cubicBezTo>
                    <a:pt x="12" y="25"/>
                    <a:pt x="28" y="28"/>
                    <a:pt x="36" y="37"/>
                  </a:cubicBezTo>
                  <a:cubicBezTo>
                    <a:pt x="41" y="42"/>
                    <a:pt x="43" y="49"/>
                    <a:pt x="47" y="54"/>
                  </a:cubicBezTo>
                  <a:cubicBezTo>
                    <a:pt x="44" y="45"/>
                    <a:pt x="46" y="19"/>
                    <a:pt x="61" y="21"/>
                  </a:cubicBezTo>
                  <a:cubicBezTo>
                    <a:pt x="54" y="19"/>
                    <a:pt x="46" y="23"/>
                    <a:pt x="39" y="16"/>
                  </a:cubicBezTo>
                  <a:cubicBezTo>
                    <a:pt x="34" y="11"/>
                    <a:pt x="34" y="5"/>
                    <a:pt x="33" y="0"/>
                  </a:cubicBezTo>
                  <a:cubicBezTo>
                    <a:pt x="30" y="8"/>
                    <a:pt x="29" y="12"/>
                    <a:pt x="22" y="17"/>
                  </a:cubicBezTo>
                  <a:cubicBezTo>
                    <a:pt x="15" y="22"/>
                    <a:pt x="8" y="24"/>
                    <a:pt x="0" y="2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7" name="Freeform 415">
              <a:extLst>
                <a:ext uri="{FF2B5EF4-FFF2-40B4-BE49-F238E27FC236}">
                  <a16:creationId xmlns:a16="http://schemas.microsoft.com/office/drawing/2014/main" id="{49972DEA-56BF-4487-A304-EEB42F12E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205"/>
              <a:ext cx="113" cy="170"/>
            </a:xfrm>
            <a:custGeom>
              <a:avLst/>
              <a:gdLst>
                <a:gd name="T0" fmla="*/ 52 w 52"/>
                <a:gd name="T1" fmla="*/ 0 h 73"/>
                <a:gd name="T2" fmla="*/ 439 w 52"/>
                <a:gd name="T3" fmla="*/ 380 h 73"/>
                <a:gd name="T4" fmla="*/ 430 w 52"/>
                <a:gd name="T5" fmla="*/ 380 h 73"/>
                <a:gd name="T6" fmla="*/ 535 w 52"/>
                <a:gd name="T7" fmla="*/ 682 h 73"/>
                <a:gd name="T8" fmla="*/ 378 w 52"/>
                <a:gd name="T9" fmla="*/ 873 h 73"/>
                <a:gd name="T10" fmla="*/ 226 w 52"/>
                <a:gd name="T11" fmla="*/ 466 h 73"/>
                <a:gd name="T12" fmla="*/ 72 w 52"/>
                <a:gd name="T13" fmla="*/ 293 h 73"/>
                <a:gd name="T14" fmla="*/ 43 w 52"/>
                <a:gd name="T15" fmla="*/ 49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73">
                  <a:moveTo>
                    <a:pt x="5" y="0"/>
                  </a:moveTo>
                  <a:cubicBezTo>
                    <a:pt x="9" y="18"/>
                    <a:pt x="25" y="32"/>
                    <a:pt x="43" y="30"/>
                  </a:cubicBezTo>
                  <a:cubicBezTo>
                    <a:pt x="43" y="30"/>
                    <a:pt x="43" y="30"/>
                    <a:pt x="42" y="30"/>
                  </a:cubicBezTo>
                  <a:cubicBezTo>
                    <a:pt x="38" y="38"/>
                    <a:pt x="45" y="49"/>
                    <a:pt x="52" y="54"/>
                  </a:cubicBezTo>
                  <a:cubicBezTo>
                    <a:pt x="47" y="55"/>
                    <a:pt x="38" y="64"/>
                    <a:pt x="37" y="69"/>
                  </a:cubicBezTo>
                  <a:cubicBezTo>
                    <a:pt x="21" y="73"/>
                    <a:pt x="21" y="46"/>
                    <a:pt x="22" y="37"/>
                  </a:cubicBezTo>
                  <a:cubicBezTo>
                    <a:pt x="12" y="34"/>
                    <a:pt x="13" y="29"/>
                    <a:pt x="7" y="23"/>
                  </a:cubicBezTo>
                  <a:cubicBezTo>
                    <a:pt x="2" y="17"/>
                    <a:pt x="0" y="12"/>
                    <a:pt x="4" y="4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8" name="Freeform 416">
              <a:extLst>
                <a:ext uri="{FF2B5EF4-FFF2-40B4-BE49-F238E27FC236}">
                  <a16:creationId xmlns:a16="http://schemas.microsoft.com/office/drawing/2014/main" id="{1F6EB229-CA16-4DC0-9AAA-693B7B981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2141"/>
              <a:ext cx="172" cy="88"/>
            </a:xfrm>
            <a:custGeom>
              <a:avLst/>
              <a:gdLst>
                <a:gd name="T0" fmla="*/ 0 w 79"/>
                <a:gd name="T1" fmla="*/ 435 h 38"/>
                <a:gd name="T2" fmla="*/ 309 w 79"/>
                <a:gd name="T3" fmla="*/ 262 h 38"/>
                <a:gd name="T4" fmla="*/ 483 w 79"/>
                <a:gd name="T5" fmla="*/ 472 h 38"/>
                <a:gd name="T6" fmla="*/ 814 w 79"/>
                <a:gd name="T7" fmla="*/ 225 h 38"/>
                <a:gd name="T8" fmla="*/ 499 w 79"/>
                <a:gd name="T9" fmla="*/ 273 h 38"/>
                <a:gd name="T10" fmla="*/ 403 w 79"/>
                <a:gd name="T11" fmla="*/ 28 h 38"/>
                <a:gd name="T12" fmla="*/ 298 w 79"/>
                <a:gd name="T13" fmla="*/ 28 h 38"/>
                <a:gd name="T14" fmla="*/ 133 w 79"/>
                <a:gd name="T15" fmla="*/ 199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9" h="38">
                  <a:moveTo>
                    <a:pt x="0" y="35"/>
                  </a:moveTo>
                  <a:cubicBezTo>
                    <a:pt x="5" y="24"/>
                    <a:pt x="17" y="18"/>
                    <a:pt x="30" y="21"/>
                  </a:cubicBezTo>
                  <a:cubicBezTo>
                    <a:pt x="39" y="23"/>
                    <a:pt x="43" y="30"/>
                    <a:pt x="47" y="38"/>
                  </a:cubicBezTo>
                  <a:cubicBezTo>
                    <a:pt x="52" y="27"/>
                    <a:pt x="66" y="15"/>
                    <a:pt x="79" y="18"/>
                  </a:cubicBezTo>
                  <a:cubicBezTo>
                    <a:pt x="69" y="14"/>
                    <a:pt x="58" y="22"/>
                    <a:pt x="48" y="22"/>
                  </a:cubicBezTo>
                  <a:cubicBezTo>
                    <a:pt x="38" y="21"/>
                    <a:pt x="36" y="10"/>
                    <a:pt x="39" y="2"/>
                  </a:cubicBezTo>
                  <a:cubicBezTo>
                    <a:pt x="36" y="0"/>
                    <a:pt x="33" y="1"/>
                    <a:pt x="29" y="2"/>
                  </a:cubicBezTo>
                  <a:cubicBezTo>
                    <a:pt x="26" y="7"/>
                    <a:pt x="18" y="12"/>
                    <a:pt x="13" y="16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499" name="Freeform 417">
              <a:extLst>
                <a:ext uri="{FF2B5EF4-FFF2-40B4-BE49-F238E27FC236}">
                  <a16:creationId xmlns:a16="http://schemas.microsoft.com/office/drawing/2014/main" id="{C9E4353A-9131-4C72-83A5-9416220BB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777"/>
              <a:ext cx="152" cy="90"/>
            </a:xfrm>
            <a:custGeom>
              <a:avLst/>
              <a:gdLst>
                <a:gd name="T0" fmla="*/ 0 w 70"/>
                <a:gd name="T1" fmla="*/ 0 h 39"/>
                <a:gd name="T2" fmla="*/ 104 w 70"/>
                <a:gd name="T3" fmla="*/ 85 h 39"/>
                <a:gd name="T4" fmla="*/ 165 w 70"/>
                <a:gd name="T5" fmla="*/ 235 h 39"/>
                <a:gd name="T6" fmla="*/ 174 w 70"/>
                <a:gd name="T7" fmla="*/ 432 h 39"/>
                <a:gd name="T8" fmla="*/ 419 w 70"/>
                <a:gd name="T9" fmla="*/ 318 h 39"/>
                <a:gd name="T10" fmla="*/ 636 w 70"/>
                <a:gd name="T11" fmla="*/ 480 h 39"/>
                <a:gd name="T12" fmla="*/ 717 w 70"/>
                <a:gd name="T13" fmla="*/ 330 h 39"/>
                <a:gd name="T14" fmla="*/ 358 w 70"/>
                <a:gd name="T15" fmla="*/ 196 h 39"/>
                <a:gd name="T16" fmla="*/ 165 w 70"/>
                <a:gd name="T17" fmla="*/ 111 h 39"/>
                <a:gd name="T18" fmla="*/ 20 w 70"/>
                <a:gd name="T19" fmla="*/ 0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39">
                  <a:moveTo>
                    <a:pt x="0" y="0"/>
                  </a:moveTo>
                  <a:cubicBezTo>
                    <a:pt x="3" y="1"/>
                    <a:pt x="8" y="5"/>
                    <a:pt x="10" y="7"/>
                  </a:cubicBezTo>
                  <a:cubicBezTo>
                    <a:pt x="13" y="11"/>
                    <a:pt x="15" y="15"/>
                    <a:pt x="16" y="19"/>
                  </a:cubicBezTo>
                  <a:cubicBezTo>
                    <a:pt x="18" y="23"/>
                    <a:pt x="19" y="31"/>
                    <a:pt x="17" y="35"/>
                  </a:cubicBezTo>
                  <a:cubicBezTo>
                    <a:pt x="17" y="24"/>
                    <a:pt x="34" y="25"/>
                    <a:pt x="41" y="26"/>
                  </a:cubicBezTo>
                  <a:cubicBezTo>
                    <a:pt x="48" y="27"/>
                    <a:pt x="59" y="32"/>
                    <a:pt x="62" y="39"/>
                  </a:cubicBezTo>
                  <a:cubicBezTo>
                    <a:pt x="61" y="33"/>
                    <a:pt x="67" y="30"/>
                    <a:pt x="70" y="27"/>
                  </a:cubicBezTo>
                  <a:cubicBezTo>
                    <a:pt x="57" y="26"/>
                    <a:pt x="47" y="18"/>
                    <a:pt x="35" y="16"/>
                  </a:cubicBezTo>
                  <a:cubicBezTo>
                    <a:pt x="27" y="15"/>
                    <a:pt x="22" y="15"/>
                    <a:pt x="16" y="9"/>
                  </a:cubicBezTo>
                  <a:cubicBezTo>
                    <a:pt x="11" y="5"/>
                    <a:pt x="7" y="3"/>
                    <a:pt x="2" y="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0" name="Freeform 418">
              <a:extLst>
                <a:ext uri="{FF2B5EF4-FFF2-40B4-BE49-F238E27FC236}">
                  <a16:creationId xmlns:a16="http://schemas.microsoft.com/office/drawing/2014/main" id="{BC71C1F3-AF98-4AE1-A1D5-C82F5B6FD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482"/>
              <a:ext cx="172" cy="83"/>
            </a:xfrm>
            <a:custGeom>
              <a:avLst/>
              <a:gdLst>
                <a:gd name="T0" fmla="*/ 814 w 79"/>
                <a:gd name="T1" fmla="*/ 159 h 36"/>
                <a:gd name="T2" fmla="*/ 597 w 79"/>
                <a:gd name="T3" fmla="*/ 196 h 36"/>
                <a:gd name="T4" fmla="*/ 455 w 79"/>
                <a:gd name="T5" fmla="*/ 440 h 36"/>
                <a:gd name="T6" fmla="*/ 411 w 79"/>
                <a:gd name="T7" fmla="*/ 318 h 36"/>
                <a:gd name="T8" fmla="*/ 279 w 79"/>
                <a:gd name="T9" fmla="*/ 171 h 36"/>
                <a:gd name="T10" fmla="*/ 0 w 79"/>
                <a:gd name="T11" fmla="*/ 187 h 36"/>
                <a:gd name="T12" fmla="*/ 290 w 79"/>
                <a:gd name="T13" fmla="*/ 74 h 36"/>
                <a:gd name="T14" fmla="*/ 483 w 79"/>
                <a:gd name="T15" fmla="*/ 207 h 36"/>
                <a:gd name="T16" fmla="*/ 745 w 79"/>
                <a:gd name="T17" fmla="*/ 0 h 36"/>
                <a:gd name="T18" fmla="*/ 814 w 79"/>
                <a:gd name="T19" fmla="*/ 134 h 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9" h="36">
                  <a:moveTo>
                    <a:pt x="79" y="13"/>
                  </a:moveTo>
                  <a:cubicBezTo>
                    <a:pt x="75" y="9"/>
                    <a:pt x="63" y="13"/>
                    <a:pt x="58" y="16"/>
                  </a:cubicBezTo>
                  <a:cubicBezTo>
                    <a:pt x="51" y="20"/>
                    <a:pt x="44" y="27"/>
                    <a:pt x="44" y="36"/>
                  </a:cubicBezTo>
                  <a:cubicBezTo>
                    <a:pt x="43" y="33"/>
                    <a:pt x="42" y="29"/>
                    <a:pt x="40" y="26"/>
                  </a:cubicBezTo>
                  <a:cubicBezTo>
                    <a:pt x="37" y="21"/>
                    <a:pt x="33" y="18"/>
                    <a:pt x="27" y="14"/>
                  </a:cubicBezTo>
                  <a:cubicBezTo>
                    <a:pt x="19" y="9"/>
                    <a:pt x="8" y="12"/>
                    <a:pt x="0" y="15"/>
                  </a:cubicBezTo>
                  <a:cubicBezTo>
                    <a:pt x="8" y="8"/>
                    <a:pt x="17" y="5"/>
                    <a:pt x="28" y="6"/>
                  </a:cubicBezTo>
                  <a:cubicBezTo>
                    <a:pt x="36" y="7"/>
                    <a:pt x="42" y="10"/>
                    <a:pt x="47" y="17"/>
                  </a:cubicBezTo>
                  <a:cubicBezTo>
                    <a:pt x="47" y="7"/>
                    <a:pt x="65" y="2"/>
                    <a:pt x="72" y="0"/>
                  </a:cubicBezTo>
                  <a:cubicBezTo>
                    <a:pt x="70" y="5"/>
                    <a:pt x="74" y="10"/>
                    <a:pt x="79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1" name="Freeform 419">
              <a:extLst>
                <a:ext uri="{FF2B5EF4-FFF2-40B4-BE49-F238E27FC236}">
                  <a16:creationId xmlns:a16="http://schemas.microsoft.com/office/drawing/2014/main" id="{3A7D1A2B-0374-4CBF-8454-535934710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1522"/>
              <a:ext cx="93" cy="99"/>
            </a:xfrm>
            <a:custGeom>
              <a:avLst/>
              <a:gdLst>
                <a:gd name="T0" fmla="*/ 0 w 43"/>
                <a:gd name="T1" fmla="*/ 233 h 43"/>
                <a:gd name="T2" fmla="*/ 435 w 43"/>
                <a:gd name="T3" fmla="*/ 0 h 43"/>
                <a:gd name="T4" fmla="*/ 366 w 43"/>
                <a:gd name="T5" fmla="*/ 159 h 43"/>
                <a:gd name="T6" fmla="*/ 322 w 43"/>
                <a:gd name="T7" fmla="*/ 525 h 43"/>
                <a:gd name="T8" fmla="*/ 89 w 43"/>
                <a:gd name="T9" fmla="*/ 23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43">
                  <a:moveTo>
                    <a:pt x="0" y="19"/>
                  </a:moveTo>
                  <a:cubicBezTo>
                    <a:pt x="17" y="19"/>
                    <a:pt x="36" y="18"/>
                    <a:pt x="43" y="0"/>
                  </a:cubicBezTo>
                  <a:cubicBezTo>
                    <a:pt x="43" y="5"/>
                    <a:pt x="38" y="8"/>
                    <a:pt x="36" y="13"/>
                  </a:cubicBezTo>
                  <a:cubicBezTo>
                    <a:pt x="30" y="23"/>
                    <a:pt x="31" y="32"/>
                    <a:pt x="32" y="43"/>
                  </a:cubicBezTo>
                  <a:cubicBezTo>
                    <a:pt x="25" y="31"/>
                    <a:pt x="28" y="15"/>
                    <a:pt x="9" y="19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2" name="Freeform 420">
              <a:extLst>
                <a:ext uri="{FF2B5EF4-FFF2-40B4-BE49-F238E27FC236}">
                  <a16:creationId xmlns:a16="http://schemas.microsoft.com/office/drawing/2014/main" id="{39FE6120-9EA4-4DFE-94E8-289B89536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" y="1804"/>
              <a:ext cx="135" cy="114"/>
            </a:xfrm>
            <a:custGeom>
              <a:avLst/>
              <a:gdLst>
                <a:gd name="T0" fmla="*/ 608 w 62"/>
                <a:gd name="T1" fmla="*/ 102 h 49"/>
                <a:gd name="T2" fmla="*/ 455 w 62"/>
                <a:gd name="T3" fmla="*/ 216 h 49"/>
                <a:gd name="T4" fmla="*/ 0 w 62"/>
                <a:gd name="T5" fmla="*/ 0 h 49"/>
                <a:gd name="T6" fmla="*/ 165 w 62"/>
                <a:gd name="T7" fmla="*/ 151 h 49"/>
                <a:gd name="T8" fmla="*/ 351 w 62"/>
                <a:gd name="T9" fmla="*/ 326 h 49"/>
                <a:gd name="T10" fmla="*/ 422 w 62"/>
                <a:gd name="T11" fmla="*/ 617 h 49"/>
                <a:gd name="T12" fmla="*/ 621 w 62"/>
                <a:gd name="T13" fmla="*/ 126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49">
                  <a:moveTo>
                    <a:pt x="59" y="8"/>
                  </a:moveTo>
                  <a:cubicBezTo>
                    <a:pt x="62" y="14"/>
                    <a:pt x="48" y="17"/>
                    <a:pt x="44" y="17"/>
                  </a:cubicBezTo>
                  <a:cubicBezTo>
                    <a:pt x="32" y="18"/>
                    <a:pt x="9" y="11"/>
                    <a:pt x="0" y="0"/>
                  </a:cubicBezTo>
                  <a:cubicBezTo>
                    <a:pt x="6" y="3"/>
                    <a:pt x="11" y="8"/>
                    <a:pt x="16" y="12"/>
                  </a:cubicBezTo>
                  <a:cubicBezTo>
                    <a:pt x="22" y="17"/>
                    <a:pt x="29" y="20"/>
                    <a:pt x="34" y="26"/>
                  </a:cubicBezTo>
                  <a:cubicBezTo>
                    <a:pt x="38" y="33"/>
                    <a:pt x="37" y="44"/>
                    <a:pt x="41" y="49"/>
                  </a:cubicBezTo>
                  <a:cubicBezTo>
                    <a:pt x="48" y="36"/>
                    <a:pt x="48" y="21"/>
                    <a:pt x="60" y="10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3" name="Freeform 421">
              <a:extLst>
                <a:ext uri="{FF2B5EF4-FFF2-40B4-BE49-F238E27FC236}">
                  <a16:creationId xmlns:a16="http://schemas.microsoft.com/office/drawing/2014/main" id="{C749BFD8-1113-4C64-9DFE-95BE384B8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" y="2266"/>
              <a:ext cx="102" cy="123"/>
            </a:xfrm>
            <a:custGeom>
              <a:avLst/>
              <a:gdLst>
                <a:gd name="T0" fmla="*/ 0 w 47"/>
                <a:gd name="T1" fmla="*/ 323 h 53"/>
                <a:gd name="T2" fmla="*/ 217 w 47"/>
                <a:gd name="T3" fmla="*/ 188 h 53"/>
                <a:gd name="T4" fmla="*/ 193 w 47"/>
                <a:gd name="T5" fmla="*/ 0 h 53"/>
                <a:gd name="T6" fmla="*/ 286 w 47"/>
                <a:gd name="T7" fmla="*/ 162 h 53"/>
                <a:gd name="T8" fmla="*/ 438 w 47"/>
                <a:gd name="T9" fmla="*/ 139 h 53"/>
                <a:gd name="T10" fmla="*/ 480 w 47"/>
                <a:gd name="T11" fmla="*/ 274 h 53"/>
                <a:gd name="T12" fmla="*/ 254 w 47"/>
                <a:gd name="T13" fmla="*/ 350 h 53"/>
                <a:gd name="T14" fmla="*/ 254 w 47"/>
                <a:gd name="T15" fmla="*/ 661 h 53"/>
                <a:gd name="T16" fmla="*/ 184 w 47"/>
                <a:gd name="T17" fmla="*/ 453 h 53"/>
                <a:gd name="T18" fmla="*/ 9 w 47"/>
                <a:gd name="T19" fmla="*/ 360 h 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53">
                  <a:moveTo>
                    <a:pt x="0" y="26"/>
                  </a:moveTo>
                  <a:cubicBezTo>
                    <a:pt x="7" y="33"/>
                    <a:pt x="20" y="23"/>
                    <a:pt x="21" y="15"/>
                  </a:cubicBezTo>
                  <a:cubicBezTo>
                    <a:pt x="22" y="11"/>
                    <a:pt x="23" y="3"/>
                    <a:pt x="19" y="0"/>
                  </a:cubicBezTo>
                  <a:cubicBezTo>
                    <a:pt x="21" y="5"/>
                    <a:pt x="22" y="10"/>
                    <a:pt x="28" y="13"/>
                  </a:cubicBezTo>
                  <a:cubicBezTo>
                    <a:pt x="32" y="14"/>
                    <a:pt x="40" y="15"/>
                    <a:pt x="43" y="11"/>
                  </a:cubicBezTo>
                  <a:cubicBezTo>
                    <a:pt x="41" y="15"/>
                    <a:pt x="43" y="20"/>
                    <a:pt x="47" y="22"/>
                  </a:cubicBezTo>
                  <a:cubicBezTo>
                    <a:pt x="39" y="20"/>
                    <a:pt x="30" y="19"/>
                    <a:pt x="25" y="28"/>
                  </a:cubicBezTo>
                  <a:cubicBezTo>
                    <a:pt x="20" y="37"/>
                    <a:pt x="25" y="44"/>
                    <a:pt x="25" y="53"/>
                  </a:cubicBezTo>
                  <a:cubicBezTo>
                    <a:pt x="23" y="46"/>
                    <a:pt x="23" y="40"/>
                    <a:pt x="18" y="36"/>
                  </a:cubicBezTo>
                  <a:cubicBezTo>
                    <a:pt x="13" y="32"/>
                    <a:pt x="7" y="31"/>
                    <a:pt x="1" y="29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4" name="Freeform 422">
              <a:extLst>
                <a:ext uri="{FF2B5EF4-FFF2-40B4-BE49-F238E27FC236}">
                  <a16:creationId xmlns:a16="http://schemas.microsoft.com/office/drawing/2014/main" id="{2424B20F-81EC-473B-97A6-AD4B88123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1704"/>
              <a:ext cx="105" cy="91"/>
            </a:xfrm>
            <a:custGeom>
              <a:avLst/>
              <a:gdLst>
                <a:gd name="T0" fmla="*/ 0 w 48"/>
                <a:gd name="T1" fmla="*/ 152 h 39"/>
                <a:gd name="T2" fmla="*/ 149 w 48"/>
                <a:gd name="T3" fmla="*/ 495 h 39"/>
                <a:gd name="T4" fmla="*/ 238 w 48"/>
                <a:gd name="T5" fmla="*/ 343 h 39"/>
                <a:gd name="T6" fmla="*/ 387 w 48"/>
                <a:gd name="T7" fmla="*/ 331 h 39"/>
                <a:gd name="T8" fmla="*/ 503 w 48"/>
                <a:gd name="T9" fmla="*/ 0 h 39"/>
                <a:gd name="T10" fmla="*/ 315 w 48"/>
                <a:gd name="T11" fmla="*/ 142 h 39"/>
                <a:gd name="T12" fmla="*/ 61 w 48"/>
                <a:gd name="T13" fmla="*/ 15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9">
                  <a:moveTo>
                    <a:pt x="0" y="12"/>
                  </a:moveTo>
                  <a:cubicBezTo>
                    <a:pt x="9" y="14"/>
                    <a:pt x="19" y="30"/>
                    <a:pt x="14" y="39"/>
                  </a:cubicBezTo>
                  <a:cubicBezTo>
                    <a:pt x="14" y="34"/>
                    <a:pt x="19" y="30"/>
                    <a:pt x="23" y="27"/>
                  </a:cubicBezTo>
                  <a:cubicBezTo>
                    <a:pt x="28" y="24"/>
                    <a:pt x="32" y="25"/>
                    <a:pt x="37" y="26"/>
                  </a:cubicBezTo>
                  <a:cubicBezTo>
                    <a:pt x="31" y="14"/>
                    <a:pt x="39" y="9"/>
                    <a:pt x="48" y="0"/>
                  </a:cubicBezTo>
                  <a:cubicBezTo>
                    <a:pt x="42" y="3"/>
                    <a:pt x="37" y="8"/>
                    <a:pt x="30" y="11"/>
                  </a:cubicBezTo>
                  <a:cubicBezTo>
                    <a:pt x="23" y="14"/>
                    <a:pt x="13" y="15"/>
                    <a:pt x="6" y="12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5" name="Freeform 423">
              <a:extLst>
                <a:ext uri="{FF2B5EF4-FFF2-40B4-BE49-F238E27FC236}">
                  <a16:creationId xmlns:a16="http://schemas.microsoft.com/office/drawing/2014/main" id="{84D491B8-E024-4076-B71A-159511582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410"/>
              <a:ext cx="96" cy="74"/>
            </a:xfrm>
            <a:custGeom>
              <a:avLst/>
              <a:gdLst>
                <a:gd name="T0" fmla="*/ 0 w 44"/>
                <a:gd name="T1" fmla="*/ 102 h 32"/>
                <a:gd name="T2" fmla="*/ 96 w 44"/>
                <a:gd name="T3" fmla="*/ 123 h 32"/>
                <a:gd name="T4" fmla="*/ 218 w 44"/>
                <a:gd name="T5" fmla="*/ 199 h 32"/>
                <a:gd name="T6" fmla="*/ 290 w 44"/>
                <a:gd name="T7" fmla="*/ 395 h 32"/>
                <a:gd name="T8" fmla="*/ 456 w 44"/>
                <a:gd name="T9" fmla="*/ 28 h 32"/>
                <a:gd name="T10" fmla="*/ 343 w 44"/>
                <a:gd name="T11" fmla="*/ 12 h 32"/>
                <a:gd name="T12" fmla="*/ 262 w 44"/>
                <a:gd name="T13" fmla="*/ 49 h 32"/>
                <a:gd name="T14" fmla="*/ 52 w 44"/>
                <a:gd name="T15" fmla="*/ 12 h 32"/>
                <a:gd name="T16" fmla="*/ 33 w 44"/>
                <a:gd name="T17" fmla="*/ 134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32">
                  <a:moveTo>
                    <a:pt x="0" y="8"/>
                  </a:moveTo>
                  <a:cubicBezTo>
                    <a:pt x="3" y="11"/>
                    <a:pt x="6" y="9"/>
                    <a:pt x="9" y="10"/>
                  </a:cubicBezTo>
                  <a:cubicBezTo>
                    <a:pt x="14" y="10"/>
                    <a:pt x="18" y="12"/>
                    <a:pt x="21" y="16"/>
                  </a:cubicBezTo>
                  <a:cubicBezTo>
                    <a:pt x="25" y="20"/>
                    <a:pt x="28" y="27"/>
                    <a:pt x="28" y="32"/>
                  </a:cubicBezTo>
                  <a:cubicBezTo>
                    <a:pt x="25" y="24"/>
                    <a:pt x="34" y="2"/>
                    <a:pt x="44" y="2"/>
                  </a:cubicBezTo>
                  <a:cubicBezTo>
                    <a:pt x="41" y="1"/>
                    <a:pt x="37" y="0"/>
                    <a:pt x="33" y="1"/>
                  </a:cubicBezTo>
                  <a:cubicBezTo>
                    <a:pt x="30" y="2"/>
                    <a:pt x="28" y="4"/>
                    <a:pt x="25" y="4"/>
                  </a:cubicBezTo>
                  <a:cubicBezTo>
                    <a:pt x="18" y="5"/>
                    <a:pt x="12" y="2"/>
                    <a:pt x="5" y="1"/>
                  </a:cubicBezTo>
                  <a:cubicBezTo>
                    <a:pt x="5" y="4"/>
                    <a:pt x="6" y="9"/>
                    <a:pt x="3" y="11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6" name="Freeform 424">
              <a:extLst>
                <a:ext uri="{FF2B5EF4-FFF2-40B4-BE49-F238E27FC236}">
                  <a16:creationId xmlns:a16="http://schemas.microsoft.com/office/drawing/2014/main" id="{BD72FE15-A554-4E41-B7E7-2A10B1ECE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396"/>
              <a:ext cx="64" cy="49"/>
            </a:xfrm>
            <a:custGeom>
              <a:avLst/>
              <a:gdLst>
                <a:gd name="T0" fmla="*/ 0 w 29"/>
                <a:gd name="T1" fmla="*/ 77 h 21"/>
                <a:gd name="T2" fmla="*/ 97 w 29"/>
                <a:gd name="T3" fmla="*/ 114 h 21"/>
                <a:gd name="T4" fmla="*/ 238 w 29"/>
                <a:gd name="T5" fmla="*/ 266 h 21"/>
                <a:gd name="T6" fmla="*/ 311 w 29"/>
                <a:gd name="T7" fmla="*/ 0 h 21"/>
                <a:gd name="T8" fmla="*/ 170 w 29"/>
                <a:gd name="T9" fmla="*/ 201 h 21"/>
                <a:gd name="T10" fmla="*/ 20 w 29"/>
                <a:gd name="T11" fmla="*/ 10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1">
                  <a:moveTo>
                    <a:pt x="0" y="6"/>
                  </a:moveTo>
                  <a:cubicBezTo>
                    <a:pt x="2" y="8"/>
                    <a:pt x="6" y="8"/>
                    <a:pt x="9" y="9"/>
                  </a:cubicBezTo>
                  <a:cubicBezTo>
                    <a:pt x="14" y="12"/>
                    <a:pt x="18" y="17"/>
                    <a:pt x="22" y="21"/>
                  </a:cubicBezTo>
                  <a:cubicBezTo>
                    <a:pt x="19" y="15"/>
                    <a:pt x="23" y="3"/>
                    <a:pt x="29" y="0"/>
                  </a:cubicBezTo>
                  <a:cubicBezTo>
                    <a:pt x="23" y="4"/>
                    <a:pt x="19" y="9"/>
                    <a:pt x="16" y="16"/>
                  </a:cubicBezTo>
                  <a:cubicBezTo>
                    <a:pt x="12" y="12"/>
                    <a:pt x="7" y="10"/>
                    <a:pt x="2" y="8"/>
                  </a:cubicBezTo>
                </a:path>
              </a:pathLst>
            </a:custGeom>
            <a:solidFill>
              <a:srgbClr val="8E42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7" name="Freeform 425">
              <a:extLst>
                <a:ext uri="{FF2B5EF4-FFF2-40B4-BE49-F238E27FC236}">
                  <a16:creationId xmlns:a16="http://schemas.microsoft.com/office/drawing/2014/main" id="{1AD831FF-4A08-4FA1-AF08-A4506159C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690"/>
              <a:ext cx="30" cy="54"/>
            </a:xfrm>
            <a:custGeom>
              <a:avLst/>
              <a:gdLst>
                <a:gd name="T0" fmla="*/ 129 w 14"/>
                <a:gd name="T1" fmla="*/ 49 h 23"/>
                <a:gd name="T2" fmla="*/ 88 w 14"/>
                <a:gd name="T3" fmla="*/ 298 h 23"/>
                <a:gd name="T4" fmla="*/ 96 w 14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13" y="4"/>
                  </a:moveTo>
                  <a:cubicBezTo>
                    <a:pt x="6" y="7"/>
                    <a:pt x="0" y="19"/>
                    <a:pt x="9" y="23"/>
                  </a:cubicBezTo>
                  <a:cubicBezTo>
                    <a:pt x="14" y="17"/>
                    <a:pt x="2" y="7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8" name="Freeform 426">
              <a:extLst>
                <a:ext uri="{FF2B5EF4-FFF2-40B4-BE49-F238E27FC236}">
                  <a16:creationId xmlns:a16="http://schemas.microsoft.com/office/drawing/2014/main" id="{5E477D18-1C65-450B-8D00-7C4389566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753"/>
              <a:ext cx="20" cy="49"/>
            </a:xfrm>
            <a:custGeom>
              <a:avLst/>
              <a:gdLst>
                <a:gd name="T0" fmla="*/ 89 w 9"/>
                <a:gd name="T1" fmla="*/ 37 h 21"/>
                <a:gd name="T2" fmla="*/ 44 w 9"/>
                <a:gd name="T3" fmla="*/ 266 h 21"/>
                <a:gd name="T4" fmla="*/ 89 w 9"/>
                <a:gd name="T5" fmla="*/ 3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1">
                  <a:moveTo>
                    <a:pt x="8" y="3"/>
                  </a:moveTo>
                  <a:cubicBezTo>
                    <a:pt x="0" y="0"/>
                    <a:pt x="2" y="17"/>
                    <a:pt x="4" y="21"/>
                  </a:cubicBezTo>
                  <a:cubicBezTo>
                    <a:pt x="9" y="18"/>
                    <a:pt x="0" y="6"/>
                    <a:pt x="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09" name="Freeform 427">
              <a:extLst>
                <a:ext uri="{FF2B5EF4-FFF2-40B4-BE49-F238E27FC236}">
                  <a16:creationId xmlns:a16="http://schemas.microsoft.com/office/drawing/2014/main" id="{58E033B3-BD73-42D5-A27E-3CA298F9B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818"/>
              <a:ext cx="33" cy="39"/>
            </a:xfrm>
            <a:custGeom>
              <a:avLst/>
              <a:gdLst>
                <a:gd name="T0" fmla="*/ 73 w 15"/>
                <a:gd name="T1" fmla="*/ 0 h 17"/>
                <a:gd name="T2" fmla="*/ 117 w 15"/>
                <a:gd name="T3" fmla="*/ 204 h 17"/>
                <a:gd name="T4" fmla="*/ 73 w 15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7">
                  <a:moveTo>
                    <a:pt x="7" y="0"/>
                  </a:moveTo>
                  <a:cubicBezTo>
                    <a:pt x="0" y="5"/>
                    <a:pt x="3" y="14"/>
                    <a:pt x="11" y="17"/>
                  </a:cubicBezTo>
                  <a:cubicBezTo>
                    <a:pt x="15" y="10"/>
                    <a:pt x="4" y="7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0" name="Freeform 428">
              <a:extLst>
                <a:ext uri="{FF2B5EF4-FFF2-40B4-BE49-F238E27FC236}">
                  <a16:creationId xmlns:a16="http://schemas.microsoft.com/office/drawing/2014/main" id="{930B02FE-35E3-4EB7-81AF-67D6D2958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1683"/>
              <a:ext cx="29" cy="59"/>
            </a:xfrm>
            <a:custGeom>
              <a:avLst/>
              <a:gdLst>
                <a:gd name="T0" fmla="*/ 100 w 13"/>
                <a:gd name="T1" fmla="*/ 50 h 25"/>
                <a:gd name="T2" fmla="*/ 100 w 13"/>
                <a:gd name="T3" fmla="*/ 328 h 25"/>
                <a:gd name="T4" fmla="*/ 125 w 13"/>
                <a:gd name="T5" fmla="*/ 319 h 25"/>
                <a:gd name="T6" fmla="*/ 125 w 13"/>
                <a:gd name="T7" fmla="*/ 0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5">
                  <a:moveTo>
                    <a:pt x="9" y="4"/>
                  </a:moveTo>
                  <a:cubicBezTo>
                    <a:pt x="0" y="8"/>
                    <a:pt x="5" y="19"/>
                    <a:pt x="9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13" y="15"/>
                    <a:pt x="5" y="8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1" name="Freeform 429">
              <a:extLst>
                <a:ext uri="{FF2B5EF4-FFF2-40B4-BE49-F238E27FC236}">
                  <a16:creationId xmlns:a16="http://schemas.microsoft.com/office/drawing/2014/main" id="{7113B227-7B49-4DF8-A3CB-000B2B8FE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589"/>
              <a:ext cx="15" cy="27"/>
            </a:xfrm>
            <a:custGeom>
              <a:avLst/>
              <a:gdLst>
                <a:gd name="T0" fmla="*/ 60 w 7"/>
                <a:gd name="T1" fmla="*/ 25 h 12"/>
                <a:gd name="T2" fmla="*/ 19 w 7"/>
                <a:gd name="T3" fmla="*/ 25 h 12"/>
                <a:gd name="T4" fmla="*/ 69 w 7"/>
                <a:gd name="T5" fmla="*/ 137 h 12"/>
                <a:gd name="T6" fmla="*/ 41 w 7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2">
                  <a:moveTo>
                    <a:pt x="6" y="2"/>
                  </a:moveTo>
                  <a:cubicBezTo>
                    <a:pt x="5" y="1"/>
                    <a:pt x="4" y="1"/>
                    <a:pt x="2" y="2"/>
                  </a:cubicBezTo>
                  <a:cubicBezTo>
                    <a:pt x="0" y="6"/>
                    <a:pt x="2" y="12"/>
                    <a:pt x="7" y="12"/>
                  </a:cubicBezTo>
                  <a:cubicBezTo>
                    <a:pt x="7" y="7"/>
                    <a:pt x="4" y="5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2" name="Freeform 430">
              <a:extLst>
                <a:ext uri="{FF2B5EF4-FFF2-40B4-BE49-F238E27FC236}">
                  <a16:creationId xmlns:a16="http://schemas.microsoft.com/office/drawing/2014/main" id="{9E5298FA-514B-4077-A335-3464FC5E1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" y="1449"/>
              <a:ext cx="19" cy="42"/>
            </a:xfrm>
            <a:custGeom>
              <a:avLst/>
              <a:gdLst>
                <a:gd name="T0" fmla="*/ 27 w 9"/>
                <a:gd name="T1" fmla="*/ 49 h 18"/>
                <a:gd name="T2" fmla="*/ 57 w 9"/>
                <a:gd name="T3" fmla="*/ 229 h 18"/>
                <a:gd name="T4" fmla="*/ 36 w 9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">
                  <a:moveTo>
                    <a:pt x="3" y="4"/>
                  </a:moveTo>
                  <a:cubicBezTo>
                    <a:pt x="0" y="9"/>
                    <a:pt x="0" y="16"/>
                    <a:pt x="6" y="18"/>
                  </a:cubicBezTo>
                  <a:cubicBezTo>
                    <a:pt x="9" y="12"/>
                    <a:pt x="3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3" name="Freeform 431">
              <a:extLst>
                <a:ext uri="{FF2B5EF4-FFF2-40B4-BE49-F238E27FC236}">
                  <a16:creationId xmlns:a16="http://schemas.microsoft.com/office/drawing/2014/main" id="{40EB649F-6EDB-4187-A0B7-635362C24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447"/>
              <a:ext cx="22" cy="37"/>
            </a:xfrm>
            <a:custGeom>
              <a:avLst/>
              <a:gdLst>
                <a:gd name="T0" fmla="*/ 88 w 10"/>
                <a:gd name="T1" fmla="*/ 0 h 16"/>
                <a:gd name="T2" fmla="*/ 97 w 10"/>
                <a:gd name="T3" fmla="*/ 199 h 16"/>
                <a:gd name="T4" fmla="*/ 97 w 10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8" y="0"/>
                  </a:moveTo>
                  <a:cubicBezTo>
                    <a:pt x="6" y="4"/>
                    <a:pt x="0" y="16"/>
                    <a:pt x="9" y="16"/>
                  </a:cubicBezTo>
                  <a:cubicBezTo>
                    <a:pt x="10" y="11"/>
                    <a:pt x="7" y="7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4" name="Freeform 432">
              <a:extLst>
                <a:ext uri="{FF2B5EF4-FFF2-40B4-BE49-F238E27FC236}">
                  <a16:creationId xmlns:a16="http://schemas.microsoft.com/office/drawing/2014/main" id="{E4D3D0A4-0C62-4516-97CD-6BF78DE8D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" y="1570"/>
              <a:ext cx="21" cy="44"/>
            </a:xfrm>
            <a:custGeom>
              <a:avLst/>
              <a:gdLst>
                <a:gd name="T0" fmla="*/ 57 w 10"/>
                <a:gd name="T1" fmla="*/ 12 h 19"/>
                <a:gd name="T2" fmla="*/ 84 w 10"/>
                <a:gd name="T3" fmla="*/ 236 h 19"/>
                <a:gd name="T4" fmla="*/ 67 w 1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9">
                  <a:moveTo>
                    <a:pt x="6" y="1"/>
                  </a:moveTo>
                  <a:cubicBezTo>
                    <a:pt x="2" y="6"/>
                    <a:pt x="0" y="18"/>
                    <a:pt x="9" y="19"/>
                  </a:cubicBezTo>
                  <a:cubicBezTo>
                    <a:pt x="10" y="12"/>
                    <a:pt x="2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5" name="Freeform 433">
              <a:extLst>
                <a:ext uri="{FF2B5EF4-FFF2-40B4-BE49-F238E27FC236}">
                  <a16:creationId xmlns:a16="http://schemas.microsoft.com/office/drawing/2014/main" id="{35514CF9-67DB-44BD-84D4-3BAB9DF20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551"/>
              <a:ext cx="15" cy="40"/>
            </a:xfrm>
            <a:custGeom>
              <a:avLst/>
              <a:gdLst>
                <a:gd name="T0" fmla="*/ 60 w 7"/>
                <a:gd name="T1" fmla="*/ 12 h 17"/>
                <a:gd name="T2" fmla="*/ 69 w 7"/>
                <a:gd name="T3" fmla="*/ 221 h 17"/>
                <a:gd name="T4" fmla="*/ 41 w 7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7">
                  <a:moveTo>
                    <a:pt x="6" y="1"/>
                  </a:moveTo>
                  <a:cubicBezTo>
                    <a:pt x="0" y="3"/>
                    <a:pt x="0" y="17"/>
                    <a:pt x="7" y="17"/>
                  </a:cubicBezTo>
                  <a:cubicBezTo>
                    <a:pt x="6" y="11"/>
                    <a:pt x="2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6" name="Freeform 434">
              <a:extLst>
                <a:ext uri="{FF2B5EF4-FFF2-40B4-BE49-F238E27FC236}">
                  <a16:creationId xmlns:a16="http://schemas.microsoft.com/office/drawing/2014/main" id="{0749CB2A-6303-461D-BBCB-743D02A77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2057"/>
              <a:ext cx="22" cy="40"/>
            </a:xfrm>
            <a:custGeom>
              <a:avLst/>
              <a:gdLst>
                <a:gd name="T0" fmla="*/ 106 w 10"/>
                <a:gd name="T1" fmla="*/ 0 h 17"/>
                <a:gd name="T2" fmla="*/ 88 w 10"/>
                <a:gd name="T3" fmla="*/ 221 h 17"/>
                <a:gd name="T4" fmla="*/ 73 w 10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4" y="2"/>
                    <a:pt x="0" y="14"/>
                    <a:pt x="8" y="17"/>
                  </a:cubicBezTo>
                  <a:cubicBezTo>
                    <a:pt x="8" y="12"/>
                    <a:pt x="6" y="7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7" name="Freeform 435">
              <a:extLst>
                <a:ext uri="{FF2B5EF4-FFF2-40B4-BE49-F238E27FC236}">
                  <a16:creationId xmlns:a16="http://schemas.microsoft.com/office/drawing/2014/main" id="{C4C5AD9C-6A2C-4E14-A4A4-048BEA781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962"/>
              <a:ext cx="37" cy="65"/>
            </a:xfrm>
            <a:custGeom>
              <a:avLst/>
              <a:gdLst>
                <a:gd name="T0" fmla="*/ 141 w 17"/>
                <a:gd name="T1" fmla="*/ 77 h 28"/>
                <a:gd name="T2" fmla="*/ 124 w 17"/>
                <a:gd name="T3" fmla="*/ 351 h 28"/>
                <a:gd name="T4" fmla="*/ 113 w 17"/>
                <a:gd name="T5" fmla="*/ 7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8">
                  <a:moveTo>
                    <a:pt x="14" y="6"/>
                  </a:moveTo>
                  <a:cubicBezTo>
                    <a:pt x="1" y="0"/>
                    <a:pt x="0" y="25"/>
                    <a:pt x="12" y="28"/>
                  </a:cubicBezTo>
                  <a:cubicBezTo>
                    <a:pt x="17" y="20"/>
                    <a:pt x="7" y="12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8" name="Freeform 436">
              <a:extLst>
                <a:ext uri="{FF2B5EF4-FFF2-40B4-BE49-F238E27FC236}">
                  <a16:creationId xmlns:a16="http://schemas.microsoft.com/office/drawing/2014/main" id="{CF5CFACC-5115-4421-8710-63AE0CF1D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017"/>
              <a:ext cx="32" cy="63"/>
            </a:xfrm>
            <a:custGeom>
              <a:avLst/>
              <a:gdLst>
                <a:gd name="T0" fmla="*/ 96 w 15"/>
                <a:gd name="T1" fmla="*/ 0 h 27"/>
                <a:gd name="T2" fmla="*/ 117 w 15"/>
                <a:gd name="T3" fmla="*/ 343 h 27"/>
                <a:gd name="T4" fmla="*/ 105 w 15"/>
                <a:gd name="T5" fmla="*/ 28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7">
                  <a:moveTo>
                    <a:pt x="10" y="0"/>
                  </a:moveTo>
                  <a:cubicBezTo>
                    <a:pt x="2" y="5"/>
                    <a:pt x="0" y="25"/>
                    <a:pt x="12" y="27"/>
                  </a:cubicBezTo>
                  <a:cubicBezTo>
                    <a:pt x="15" y="18"/>
                    <a:pt x="7" y="9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19" name="Freeform 437">
              <a:extLst>
                <a:ext uri="{FF2B5EF4-FFF2-40B4-BE49-F238E27FC236}">
                  <a16:creationId xmlns:a16="http://schemas.microsoft.com/office/drawing/2014/main" id="{779ED9CB-9244-4EFF-911B-D304DD024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925"/>
              <a:ext cx="28" cy="56"/>
            </a:xfrm>
            <a:custGeom>
              <a:avLst/>
              <a:gdLst>
                <a:gd name="T0" fmla="*/ 88 w 13"/>
                <a:gd name="T1" fmla="*/ 12 h 24"/>
                <a:gd name="T2" fmla="*/ 101 w 13"/>
                <a:gd name="T3" fmla="*/ 306 h 24"/>
                <a:gd name="T4" fmla="*/ 121 w 1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9" y="1"/>
                  </a:moveTo>
                  <a:cubicBezTo>
                    <a:pt x="3" y="6"/>
                    <a:pt x="0" y="22"/>
                    <a:pt x="10" y="24"/>
                  </a:cubicBezTo>
                  <a:cubicBezTo>
                    <a:pt x="13" y="17"/>
                    <a:pt x="3" y="4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0" name="Freeform 438">
              <a:extLst>
                <a:ext uri="{FF2B5EF4-FFF2-40B4-BE49-F238E27FC236}">
                  <a16:creationId xmlns:a16="http://schemas.microsoft.com/office/drawing/2014/main" id="{4E4BE78F-E2E1-4999-8911-ACAD8AD6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857"/>
              <a:ext cx="31" cy="54"/>
            </a:xfrm>
            <a:custGeom>
              <a:avLst/>
              <a:gdLst>
                <a:gd name="T0" fmla="*/ 153 w 14"/>
                <a:gd name="T1" fmla="*/ 66 h 23"/>
                <a:gd name="T2" fmla="*/ 89 w 14"/>
                <a:gd name="T3" fmla="*/ 286 h 23"/>
                <a:gd name="T4" fmla="*/ 142 w 14"/>
                <a:gd name="T5" fmla="*/ 66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">
                  <a:moveTo>
                    <a:pt x="14" y="5"/>
                  </a:moveTo>
                  <a:cubicBezTo>
                    <a:pt x="3" y="0"/>
                    <a:pt x="0" y="23"/>
                    <a:pt x="8" y="22"/>
                  </a:cubicBezTo>
                  <a:cubicBezTo>
                    <a:pt x="8" y="17"/>
                    <a:pt x="3" y="6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1" name="Freeform 439">
              <a:extLst>
                <a:ext uri="{FF2B5EF4-FFF2-40B4-BE49-F238E27FC236}">
                  <a16:creationId xmlns:a16="http://schemas.microsoft.com/office/drawing/2014/main" id="{AC8332C2-99D0-49D0-9294-353075246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730"/>
              <a:ext cx="32" cy="60"/>
            </a:xfrm>
            <a:custGeom>
              <a:avLst/>
              <a:gdLst>
                <a:gd name="T0" fmla="*/ 145 w 15"/>
                <a:gd name="T1" fmla="*/ 12 h 26"/>
                <a:gd name="T2" fmla="*/ 128 w 15"/>
                <a:gd name="T3" fmla="*/ 293 h 26"/>
                <a:gd name="T4" fmla="*/ 137 w 15"/>
                <a:gd name="T5" fmla="*/ 65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6">
                  <a:moveTo>
                    <a:pt x="15" y="1"/>
                  </a:moveTo>
                  <a:cubicBezTo>
                    <a:pt x="4" y="0"/>
                    <a:pt x="0" y="26"/>
                    <a:pt x="13" y="24"/>
                  </a:cubicBezTo>
                  <a:cubicBezTo>
                    <a:pt x="10" y="19"/>
                    <a:pt x="4" y="7"/>
                    <a:pt x="1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2" name="Freeform 440">
              <a:extLst>
                <a:ext uri="{FF2B5EF4-FFF2-40B4-BE49-F238E27FC236}">
                  <a16:creationId xmlns:a16="http://schemas.microsoft.com/office/drawing/2014/main" id="{5E9677C7-3689-4DC6-8A56-64E4FEF97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811"/>
              <a:ext cx="22" cy="46"/>
            </a:xfrm>
            <a:custGeom>
              <a:avLst/>
              <a:gdLst>
                <a:gd name="T0" fmla="*/ 73 w 10"/>
                <a:gd name="T1" fmla="*/ 12 h 20"/>
                <a:gd name="T2" fmla="*/ 44 w 10"/>
                <a:gd name="T3" fmla="*/ 0 h 20"/>
                <a:gd name="T4" fmla="*/ 97 w 10"/>
                <a:gd name="T5" fmla="*/ 232 h 20"/>
                <a:gd name="T6" fmla="*/ 73 w 10"/>
                <a:gd name="T7" fmla="*/ 159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20">
                  <a:moveTo>
                    <a:pt x="7" y="1"/>
                  </a:moveTo>
                  <a:cubicBezTo>
                    <a:pt x="6" y="0"/>
                    <a:pt x="5" y="0"/>
                    <a:pt x="4" y="0"/>
                  </a:cubicBezTo>
                  <a:cubicBezTo>
                    <a:pt x="0" y="5"/>
                    <a:pt x="0" y="20"/>
                    <a:pt x="9" y="19"/>
                  </a:cubicBezTo>
                  <a:cubicBezTo>
                    <a:pt x="10" y="16"/>
                    <a:pt x="9" y="15"/>
                    <a:pt x="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3" name="Freeform 441">
              <a:extLst>
                <a:ext uri="{FF2B5EF4-FFF2-40B4-BE49-F238E27FC236}">
                  <a16:creationId xmlns:a16="http://schemas.microsoft.com/office/drawing/2014/main" id="{CF89A2E8-83AB-4D17-99D5-DEC6F8529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725"/>
              <a:ext cx="44" cy="70"/>
            </a:xfrm>
            <a:custGeom>
              <a:avLst/>
              <a:gdLst>
                <a:gd name="T0" fmla="*/ 213 w 20"/>
                <a:gd name="T1" fmla="*/ 28 h 30"/>
                <a:gd name="T2" fmla="*/ 150 w 20"/>
                <a:gd name="T3" fmla="*/ 380 h 30"/>
                <a:gd name="T4" fmla="*/ 194 w 20"/>
                <a:gd name="T5" fmla="*/ 3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0">
                  <a:moveTo>
                    <a:pt x="20" y="2"/>
                  </a:moveTo>
                  <a:cubicBezTo>
                    <a:pt x="5" y="0"/>
                    <a:pt x="0" y="30"/>
                    <a:pt x="14" y="30"/>
                  </a:cubicBezTo>
                  <a:cubicBezTo>
                    <a:pt x="14" y="22"/>
                    <a:pt x="4" y="6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4" name="Freeform 442">
              <a:extLst>
                <a:ext uri="{FF2B5EF4-FFF2-40B4-BE49-F238E27FC236}">
                  <a16:creationId xmlns:a16="http://schemas.microsoft.com/office/drawing/2014/main" id="{2F7C28E8-37DD-4642-9752-A1C48D601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1563"/>
              <a:ext cx="18" cy="47"/>
            </a:xfrm>
            <a:custGeom>
              <a:avLst/>
              <a:gdLst>
                <a:gd name="T0" fmla="*/ 81 w 8"/>
                <a:gd name="T1" fmla="*/ 12 h 20"/>
                <a:gd name="T2" fmla="*/ 92 w 8"/>
                <a:gd name="T3" fmla="*/ 259 h 20"/>
                <a:gd name="T4" fmla="*/ 72 w 8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0">
                  <a:moveTo>
                    <a:pt x="7" y="1"/>
                  </a:moveTo>
                  <a:cubicBezTo>
                    <a:pt x="0" y="1"/>
                    <a:pt x="0" y="20"/>
                    <a:pt x="8" y="20"/>
                  </a:cubicBezTo>
                  <a:cubicBezTo>
                    <a:pt x="8" y="13"/>
                    <a:pt x="1" y="5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5" name="Freeform 443">
              <a:extLst>
                <a:ext uri="{FF2B5EF4-FFF2-40B4-BE49-F238E27FC236}">
                  <a16:creationId xmlns:a16="http://schemas.microsoft.com/office/drawing/2014/main" id="{78B5FD17-0C35-4F50-B9F9-183F261C1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259"/>
              <a:ext cx="35" cy="35"/>
            </a:xfrm>
            <a:custGeom>
              <a:avLst/>
              <a:gdLst>
                <a:gd name="T0" fmla="*/ 168 w 16"/>
                <a:gd name="T1" fmla="*/ 28 h 15"/>
                <a:gd name="T2" fmla="*/ 20 w 16"/>
                <a:gd name="T3" fmla="*/ 191 h 15"/>
                <a:gd name="T4" fmla="*/ 168 w 16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5">
                  <a:moveTo>
                    <a:pt x="16" y="2"/>
                  </a:moveTo>
                  <a:cubicBezTo>
                    <a:pt x="9" y="2"/>
                    <a:pt x="0" y="6"/>
                    <a:pt x="2" y="15"/>
                  </a:cubicBezTo>
                  <a:cubicBezTo>
                    <a:pt x="10" y="14"/>
                    <a:pt x="7" y="0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6" name="Freeform 444">
              <a:extLst>
                <a:ext uri="{FF2B5EF4-FFF2-40B4-BE49-F238E27FC236}">
                  <a16:creationId xmlns:a16="http://schemas.microsoft.com/office/drawing/2014/main" id="{3A856823-7043-4A7E-9E5C-D7D43974F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155"/>
              <a:ext cx="28" cy="50"/>
            </a:xfrm>
            <a:custGeom>
              <a:avLst/>
              <a:gdLst>
                <a:gd name="T0" fmla="*/ 129 w 13"/>
                <a:gd name="T1" fmla="*/ 25 h 22"/>
                <a:gd name="T2" fmla="*/ 80 w 13"/>
                <a:gd name="T3" fmla="*/ 259 h 22"/>
                <a:gd name="T4" fmla="*/ 101 w 13"/>
                <a:gd name="T5" fmla="*/ 259 h 22"/>
                <a:gd name="T6" fmla="*/ 121 w 13"/>
                <a:gd name="T7" fmla="*/ 11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2">
                  <a:moveTo>
                    <a:pt x="13" y="2"/>
                  </a:moveTo>
                  <a:cubicBezTo>
                    <a:pt x="0" y="0"/>
                    <a:pt x="4" y="16"/>
                    <a:pt x="8" y="22"/>
                  </a:cubicBezTo>
                  <a:cubicBezTo>
                    <a:pt x="9" y="22"/>
                    <a:pt x="9" y="22"/>
                    <a:pt x="10" y="22"/>
                  </a:cubicBezTo>
                  <a:cubicBezTo>
                    <a:pt x="10" y="15"/>
                    <a:pt x="6" y="7"/>
                    <a:pt x="1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7" name="Freeform 445">
              <a:extLst>
                <a:ext uri="{FF2B5EF4-FFF2-40B4-BE49-F238E27FC236}">
                  <a16:creationId xmlns:a16="http://schemas.microsoft.com/office/drawing/2014/main" id="{3C720536-45F2-4154-AE6B-37C9DF27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7" y="2264"/>
              <a:ext cx="22" cy="39"/>
            </a:xfrm>
            <a:custGeom>
              <a:avLst/>
              <a:gdLst>
                <a:gd name="T0" fmla="*/ 97 w 10"/>
                <a:gd name="T1" fmla="*/ 11 h 17"/>
                <a:gd name="T2" fmla="*/ 73 w 10"/>
                <a:gd name="T3" fmla="*/ 204 h 17"/>
                <a:gd name="T4" fmla="*/ 106 w 10"/>
                <a:gd name="T5" fmla="*/ 2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9" y="1"/>
                  </a:moveTo>
                  <a:cubicBezTo>
                    <a:pt x="0" y="0"/>
                    <a:pt x="1" y="15"/>
                    <a:pt x="7" y="17"/>
                  </a:cubicBezTo>
                  <a:cubicBezTo>
                    <a:pt x="7" y="12"/>
                    <a:pt x="5" y="4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8" name="Freeform 446">
              <a:extLst>
                <a:ext uri="{FF2B5EF4-FFF2-40B4-BE49-F238E27FC236}">
                  <a16:creationId xmlns:a16="http://schemas.microsoft.com/office/drawing/2014/main" id="{0456F759-DB96-49DE-81A3-30AC6F348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2347"/>
              <a:ext cx="27" cy="56"/>
            </a:xfrm>
            <a:custGeom>
              <a:avLst/>
              <a:gdLst>
                <a:gd name="T0" fmla="*/ 100 w 13"/>
                <a:gd name="T1" fmla="*/ 28 h 24"/>
                <a:gd name="T2" fmla="*/ 100 w 13"/>
                <a:gd name="T3" fmla="*/ 306 h 24"/>
                <a:gd name="T4" fmla="*/ 91 w 13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4">
                  <a:moveTo>
                    <a:pt x="11" y="2"/>
                  </a:moveTo>
                  <a:cubicBezTo>
                    <a:pt x="0" y="4"/>
                    <a:pt x="3" y="20"/>
                    <a:pt x="11" y="24"/>
                  </a:cubicBezTo>
                  <a:cubicBezTo>
                    <a:pt x="13" y="17"/>
                    <a:pt x="4" y="8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29" name="Freeform 447">
              <a:extLst>
                <a:ext uri="{FF2B5EF4-FFF2-40B4-BE49-F238E27FC236}">
                  <a16:creationId xmlns:a16="http://schemas.microsoft.com/office/drawing/2014/main" id="{26FB7067-9484-46AA-A702-7A8843A22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2428"/>
              <a:ext cx="42" cy="56"/>
            </a:xfrm>
            <a:custGeom>
              <a:avLst/>
              <a:gdLst>
                <a:gd name="T0" fmla="*/ 206 w 19"/>
                <a:gd name="T1" fmla="*/ 28 h 24"/>
                <a:gd name="T2" fmla="*/ 186 w 19"/>
                <a:gd name="T3" fmla="*/ 0 h 24"/>
                <a:gd name="T4" fmla="*/ 153 w 19"/>
                <a:gd name="T5" fmla="*/ 294 h 24"/>
                <a:gd name="T6" fmla="*/ 170 w 19"/>
                <a:gd name="T7" fmla="*/ 12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24">
                  <a:moveTo>
                    <a:pt x="19" y="2"/>
                  </a:moveTo>
                  <a:cubicBezTo>
                    <a:pt x="19" y="1"/>
                    <a:pt x="18" y="0"/>
                    <a:pt x="17" y="0"/>
                  </a:cubicBezTo>
                  <a:cubicBezTo>
                    <a:pt x="8" y="3"/>
                    <a:pt x="0" y="24"/>
                    <a:pt x="14" y="23"/>
                  </a:cubicBezTo>
                  <a:cubicBezTo>
                    <a:pt x="12" y="17"/>
                    <a:pt x="5" y="3"/>
                    <a:pt x="1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0" name="Freeform 448">
              <a:extLst>
                <a:ext uri="{FF2B5EF4-FFF2-40B4-BE49-F238E27FC236}">
                  <a16:creationId xmlns:a16="http://schemas.microsoft.com/office/drawing/2014/main" id="{7F8426F2-515B-47DE-8233-C2DB52FD7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857"/>
              <a:ext cx="42" cy="87"/>
            </a:xfrm>
            <a:custGeom>
              <a:avLst/>
              <a:gdLst>
                <a:gd name="T0" fmla="*/ 195 w 19"/>
                <a:gd name="T1" fmla="*/ 0 h 37"/>
                <a:gd name="T2" fmla="*/ 206 w 19"/>
                <a:gd name="T3" fmla="*/ 482 h 37"/>
                <a:gd name="T4" fmla="*/ 170 w 19"/>
                <a:gd name="T5" fmla="*/ 66 h 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7">
                  <a:moveTo>
                    <a:pt x="18" y="0"/>
                  </a:moveTo>
                  <a:cubicBezTo>
                    <a:pt x="5" y="6"/>
                    <a:pt x="0" y="37"/>
                    <a:pt x="19" y="37"/>
                  </a:cubicBezTo>
                  <a:cubicBezTo>
                    <a:pt x="16" y="31"/>
                    <a:pt x="4" y="8"/>
                    <a:pt x="1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1" name="Freeform 449">
              <a:extLst>
                <a:ext uri="{FF2B5EF4-FFF2-40B4-BE49-F238E27FC236}">
                  <a16:creationId xmlns:a16="http://schemas.microsoft.com/office/drawing/2014/main" id="{15970C70-0F3B-4624-B641-B45576535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" y="2247"/>
              <a:ext cx="32" cy="70"/>
            </a:xfrm>
            <a:custGeom>
              <a:avLst/>
              <a:gdLst>
                <a:gd name="T0" fmla="*/ 145 w 15"/>
                <a:gd name="T1" fmla="*/ 0 h 30"/>
                <a:gd name="T2" fmla="*/ 128 w 15"/>
                <a:gd name="T3" fmla="*/ 380 h 30"/>
                <a:gd name="T4" fmla="*/ 117 w 15"/>
                <a:gd name="T5" fmla="*/ 77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2" y="3"/>
                    <a:pt x="0" y="27"/>
                    <a:pt x="13" y="30"/>
                  </a:cubicBezTo>
                  <a:cubicBezTo>
                    <a:pt x="9" y="24"/>
                    <a:pt x="3" y="12"/>
                    <a:pt x="1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2" name="Freeform 450">
              <a:extLst>
                <a:ext uri="{FF2B5EF4-FFF2-40B4-BE49-F238E27FC236}">
                  <a16:creationId xmlns:a16="http://schemas.microsoft.com/office/drawing/2014/main" id="{E6CA5B19-1FDD-4D2B-800A-4141E7416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2357"/>
              <a:ext cx="28" cy="53"/>
            </a:xfrm>
            <a:custGeom>
              <a:avLst/>
              <a:gdLst>
                <a:gd name="T0" fmla="*/ 52 w 13"/>
                <a:gd name="T1" fmla="*/ 0 h 23"/>
                <a:gd name="T2" fmla="*/ 129 w 13"/>
                <a:gd name="T3" fmla="*/ 272 h 23"/>
                <a:gd name="T4" fmla="*/ 69 w 13"/>
                <a:gd name="T5" fmla="*/ 6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3">
                  <a:moveTo>
                    <a:pt x="5" y="0"/>
                  </a:moveTo>
                  <a:cubicBezTo>
                    <a:pt x="0" y="7"/>
                    <a:pt x="2" y="23"/>
                    <a:pt x="13" y="22"/>
                  </a:cubicBezTo>
                  <a:cubicBezTo>
                    <a:pt x="8" y="16"/>
                    <a:pt x="7" y="13"/>
                    <a:pt x="7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3" name="Freeform 451">
              <a:extLst>
                <a:ext uri="{FF2B5EF4-FFF2-40B4-BE49-F238E27FC236}">
                  <a16:creationId xmlns:a16="http://schemas.microsoft.com/office/drawing/2014/main" id="{F58C7BFD-CC5E-4090-A8E4-F8EE6EC65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368"/>
              <a:ext cx="29" cy="67"/>
            </a:xfrm>
            <a:custGeom>
              <a:avLst/>
              <a:gdLst>
                <a:gd name="T0" fmla="*/ 145 w 13"/>
                <a:gd name="T1" fmla="*/ 0 h 29"/>
                <a:gd name="T2" fmla="*/ 145 w 13"/>
                <a:gd name="T3" fmla="*/ 358 h 29"/>
                <a:gd name="T4" fmla="*/ 125 w 13"/>
                <a:gd name="T5" fmla="*/ 7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0" y="1"/>
                    <a:pt x="2" y="27"/>
                    <a:pt x="13" y="29"/>
                  </a:cubicBezTo>
                  <a:cubicBezTo>
                    <a:pt x="10" y="23"/>
                    <a:pt x="5" y="12"/>
                    <a:pt x="1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4" name="Freeform 452">
              <a:extLst>
                <a:ext uri="{FF2B5EF4-FFF2-40B4-BE49-F238E27FC236}">
                  <a16:creationId xmlns:a16="http://schemas.microsoft.com/office/drawing/2014/main" id="{35E3CE19-E8E6-408B-AF73-6BBEAB85C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1405"/>
              <a:ext cx="23" cy="47"/>
            </a:xfrm>
            <a:custGeom>
              <a:avLst/>
              <a:gdLst>
                <a:gd name="T0" fmla="*/ 92 w 11"/>
                <a:gd name="T1" fmla="*/ 38 h 20"/>
                <a:gd name="T2" fmla="*/ 27 w 11"/>
                <a:gd name="T3" fmla="*/ 249 h 20"/>
                <a:gd name="T4" fmla="*/ 56 w 11"/>
                <a:gd name="T5" fmla="*/ 115 h 20"/>
                <a:gd name="T6" fmla="*/ 100 w 11"/>
                <a:gd name="T7" fmla="*/ 38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0">
                  <a:moveTo>
                    <a:pt x="10" y="3"/>
                  </a:moveTo>
                  <a:cubicBezTo>
                    <a:pt x="0" y="0"/>
                    <a:pt x="0" y="20"/>
                    <a:pt x="3" y="19"/>
                  </a:cubicBezTo>
                  <a:cubicBezTo>
                    <a:pt x="5" y="18"/>
                    <a:pt x="5" y="11"/>
                    <a:pt x="6" y="9"/>
                  </a:cubicBezTo>
                  <a:cubicBezTo>
                    <a:pt x="6" y="7"/>
                    <a:pt x="8" y="3"/>
                    <a:pt x="1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5" name="Freeform 453">
              <a:extLst>
                <a:ext uri="{FF2B5EF4-FFF2-40B4-BE49-F238E27FC236}">
                  <a16:creationId xmlns:a16="http://schemas.microsoft.com/office/drawing/2014/main" id="{03DAF454-4F64-4E44-AD89-187D08CA0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461"/>
              <a:ext cx="35" cy="23"/>
            </a:xfrm>
            <a:custGeom>
              <a:avLst/>
              <a:gdLst>
                <a:gd name="T0" fmla="*/ 168 w 16"/>
                <a:gd name="T1" fmla="*/ 48 h 10"/>
                <a:gd name="T2" fmla="*/ 85 w 16"/>
                <a:gd name="T3" fmla="*/ 0 h 10"/>
                <a:gd name="T4" fmla="*/ 9 w 16"/>
                <a:gd name="T5" fmla="*/ 122 h 10"/>
                <a:gd name="T6" fmla="*/ 53 w 16"/>
                <a:gd name="T7" fmla="*/ 64 h 10"/>
                <a:gd name="T8" fmla="*/ 158 w 16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0">
                  <a:moveTo>
                    <a:pt x="16" y="4"/>
                  </a:moveTo>
                  <a:cubicBezTo>
                    <a:pt x="14" y="2"/>
                    <a:pt x="11" y="0"/>
                    <a:pt x="8" y="0"/>
                  </a:cubicBezTo>
                  <a:cubicBezTo>
                    <a:pt x="4" y="1"/>
                    <a:pt x="0" y="7"/>
                    <a:pt x="1" y="10"/>
                  </a:cubicBezTo>
                  <a:cubicBezTo>
                    <a:pt x="3" y="10"/>
                    <a:pt x="3" y="6"/>
                    <a:pt x="5" y="5"/>
                  </a:cubicBezTo>
                  <a:cubicBezTo>
                    <a:pt x="7" y="2"/>
                    <a:pt x="12" y="1"/>
                    <a:pt x="1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536" name="Freeform 454">
              <a:extLst>
                <a:ext uri="{FF2B5EF4-FFF2-40B4-BE49-F238E27FC236}">
                  <a16:creationId xmlns:a16="http://schemas.microsoft.com/office/drawing/2014/main" id="{C26F2A3E-0577-4677-9D2E-7B58EBC53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813"/>
              <a:ext cx="4250" cy="198"/>
            </a:xfrm>
            <a:custGeom>
              <a:avLst/>
              <a:gdLst>
                <a:gd name="T0" fmla="*/ 0 w 1954"/>
                <a:gd name="T1" fmla="*/ 771 h 85"/>
                <a:gd name="T2" fmla="*/ 1216 w 1954"/>
                <a:gd name="T3" fmla="*/ 294 h 85"/>
                <a:gd name="T4" fmla="*/ 2725 w 1954"/>
                <a:gd name="T5" fmla="*/ 1074 h 85"/>
                <a:gd name="T6" fmla="*/ 4046 w 1954"/>
                <a:gd name="T7" fmla="*/ 543 h 85"/>
                <a:gd name="T8" fmla="*/ 5709 w 1954"/>
                <a:gd name="T9" fmla="*/ 934 h 85"/>
                <a:gd name="T10" fmla="*/ 7017 w 1954"/>
                <a:gd name="T11" fmla="*/ 457 h 85"/>
                <a:gd name="T12" fmla="*/ 7900 w 1954"/>
                <a:gd name="T13" fmla="*/ 759 h 85"/>
                <a:gd name="T14" fmla="*/ 8624 w 1954"/>
                <a:gd name="T15" fmla="*/ 522 h 85"/>
                <a:gd name="T16" fmla="*/ 10384 w 1954"/>
                <a:gd name="T17" fmla="*/ 1074 h 85"/>
                <a:gd name="T18" fmla="*/ 11893 w 1954"/>
                <a:gd name="T19" fmla="*/ 645 h 85"/>
                <a:gd name="T20" fmla="*/ 13109 w 1954"/>
                <a:gd name="T21" fmla="*/ 922 h 85"/>
                <a:gd name="T22" fmla="*/ 14107 w 1954"/>
                <a:gd name="T23" fmla="*/ 531 h 85"/>
                <a:gd name="T24" fmla="*/ 15754 w 1954"/>
                <a:gd name="T25" fmla="*/ 934 h 85"/>
                <a:gd name="T26" fmla="*/ 17172 w 1954"/>
                <a:gd name="T27" fmla="*/ 331 h 85"/>
                <a:gd name="T28" fmla="*/ 18479 w 1954"/>
                <a:gd name="T29" fmla="*/ 771 h 85"/>
                <a:gd name="T30" fmla="*/ 20106 w 1954"/>
                <a:gd name="T31" fmla="*/ 874 h 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954" h="85">
                  <a:moveTo>
                    <a:pt x="0" y="61"/>
                  </a:moveTo>
                  <a:cubicBezTo>
                    <a:pt x="93" y="55"/>
                    <a:pt x="86" y="23"/>
                    <a:pt x="118" y="23"/>
                  </a:cubicBezTo>
                  <a:cubicBezTo>
                    <a:pt x="185" y="23"/>
                    <a:pt x="175" y="85"/>
                    <a:pt x="265" y="85"/>
                  </a:cubicBezTo>
                  <a:cubicBezTo>
                    <a:pt x="356" y="85"/>
                    <a:pt x="341" y="43"/>
                    <a:pt x="393" y="43"/>
                  </a:cubicBezTo>
                  <a:cubicBezTo>
                    <a:pt x="446" y="43"/>
                    <a:pt x="472" y="74"/>
                    <a:pt x="555" y="74"/>
                  </a:cubicBezTo>
                  <a:cubicBezTo>
                    <a:pt x="639" y="74"/>
                    <a:pt x="647" y="36"/>
                    <a:pt x="682" y="36"/>
                  </a:cubicBezTo>
                  <a:cubicBezTo>
                    <a:pt x="717" y="36"/>
                    <a:pt x="721" y="60"/>
                    <a:pt x="768" y="60"/>
                  </a:cubicBezTo>
                  <a:cubicBezTo>
                    <a:pt x="816" y="60"/>
                    <a:pt x="804" y="40"/>
                    <a:pt x="838" y="41"/>
                  </a:cubicBezTo>
                  <a:cubicBezTo>
                    <a:pt x="888" y="43"/>
                    <a:pt x="897" y="85"/>
                    <a:pt x="1009" y="85"/>
                  </a:cubicBezTo>
                  <a:cubicBezTo>
                    <a:pt x="1122" y="85"/>
                    <a:pt x="1101" y="51"/>
                    <a:pt x="1156" y="51"/>
                  </a:cubicBezTo>
                  <a:cubicBezTo>
                    <a:pt x="1211" y="51"/>
                    <a:pt x="1189" y="74"/>
                    <a:pt x="1274" y="73"/>
                  </a:cubicBezTo>
                  <a:cubicBezTo>
                    <a:pt x="1343" y="72"/>
                    <a:pt x="1342" y="42"/>
                    <a:pt x="1371" y="42"/>
                  </a:cubicBezTo>
                  <a:cubicBezTo>
                    <a:pt x="1400" y="42"/>
                    <a:pt x="1415" y="72"/>
                    <a:pt x="1531" y="74"/>
                  </a:cubicBezTo>
                  <a:cubicBezTo>
                    <a:pt x="1586" y="75"/>
                    <a:pt x="1639" y="52"/>
                    <a:pt x="1669" y="26"/>
                  </a:cubicBezTo>
                  <a:cubicBezTo>
                    <a:pt x="1699" y="0"/>
                    <a:pt x="1740" y="39"/>
                    <a:pt x="1796" y="61"/>
                  </a:cubicBezTo>
                  <a:cubicBezTo>
                    <a:pt x="1852" y="83"/>
                    <a:pt x="1954" y="69"/>
                    <a:pt x="1954" y="69"/>
                  </a:cubicBezTo>
                </a:path>
              </a:pathLst>
            </a:custGeom>
            <a:noFill/>
            <a:ln w="12700" cap="rnd">
              <a:solidFill>
                <a:srgbClr val="8E476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223" name="Text Box 455">
            <a:extLst>
              <a:ext uri="{FF2B5EF4-FFF2-40B4-BE49-F238E27FC236}">
                <a16:creationId xmlns:a16="http://schemas.microsoft.com/office/drawing/2014/main" id="{6EDCECA7-A05C-4E75-B625-71F0ED98F9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2650" y="1646238"/>
            <a:ext cx="9080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Stage I</a:t>
            </a:r>
          </a:p>
        </p:txBody>
      </p:sp>
      <p:sp>
        <p:nvSpPr>
          <p:cNvPr id="50224" name="Text Box 456">
            <a:extLst>
              <a:ext uri="{FF2B5EF4-FFF2-40B4-BE49-F238E27FC236}">
                <a16:creationId xmlns:a16="http://schemas.microsoft.com/office/drawing/2014/main" id="{2109B02A-F60A-4631-B00A-D1BE11DB5B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0225" y="1655763"/>
            <a:ext cx="9715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Stage II</a:t>
            </a:r>
          </a:p>
        </p:txBody>
      </p:sp>
      <p:sp>
        <p:nvSpPr>
          <p:cNvPr id="50225" name="Text Box 457">
            <a:extLst>
              <a:ext uri="{FF2B5EF4-FFF2-40B4-BE49-F238E27FC236}">
                <a16:creationId xmlns:a16="http://schemas.microsoft.com/office/drawing/2014/main" id="{DB7DFFED-8934-4210-BDDA-98824398FC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39075" y="1655763"/>
            <a:ext cx="10350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Stage III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2">
            <a:extLst>
              <a:ext uri="{FF2B5EF4-FFF2-40B4-BE49-F238E27FC236}">
                <a16:creationId xmlns:a16="http://schemas.microsoft.com/office/drawing/2014/main" id="{295D9746-AC26-48C2-B91C-1945AD8EB10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Biliary lithiasis</a:t>
            </a:r>
          </a:p>
        </p:txBody>
      </p:sp>
      <p:sp>
        <p:nvSpPr>
          <p:cNvPr id="47106" name="Oval 3">
            <a:extLst>
              <a:ext uri="{FF2B5EF4-FFF2-40B4-BE49-F238E27FC236}">
                <a16:creationId xmlns:a16="http://schemas.microsoft.com/office/drawing/2014/main" id="{68FA52AF-6BB4-44F8-AA96-5B408AC6A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72598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07" name="Oval 4">
            <a:extLst>
              <a:ext uri="{FF2B5EF4-FFF2-40B4-BE49-F238E27FC236}">
                <a16:creationId xmlns:a16="http://schemas.microsoft.com/office/drawing/2014/main" id="{7F338B93-5F7E-4DE3-9DEC-DF4FBA2C0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3638" y="475138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08" name="Oval 5">
            <a:extLst>
              <a:ext uri="{FF2B5EF4-FFF2-40B4-BE49-F238E27FC236}">
                <a16:creationId xmlns:a16="http://schemas.microsoft.com/office/drawing/2014/main" id="{F144A192-64A6-4502-B9F4-8883C2F54B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56138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09" name="Oval 6">
            <a:extLst>
              <a:ext uri="{FF2B5EF4-FFF2-40B4-BE49-F238E27FC236}">
                <a16:creationId xmlns:a16="http://schemas.microsoft.com/office/drawing/2014/main" id="{394025AE-A71E-4E4B-9E95-6A425807C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2838" y="46688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0" name="Oval 7">
            <a:extLst>
              <a:ext uri="{FF2B5EF4-FFF2-40B4-BE49-F238E27FC236}">
                <a16:creationId xmlns:a16="http://schemas.microsoft.com/office/drawing/2014/main" id="{D5FCFA2A-4F56-451D-A715-CCC636141E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710113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1" name="Oval 8">
            <a:extLst>
              <a:ext uri="{FF2B5EF4-FFF2-40B4-BE49-F238E27FC236}">
                <a16:creationId xmlns:a16="http://schemas.microsoft.com/office/drawing/2014/main" id="{050C5CD4-BFDC-4E83-917C-8754ECC3E8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7672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2" name="Oval 9">
            <a:extLst>
              <a:ext uri="{FF2B5EF4-FFF2-40B4-BE49-F238E27FC236}">
                <a16:creationId xmlns:a16="http://schemas.microsoft.com/office/drawing/2014/main" id="{5D799F2E-F297-4DCB-A76D-C24BE3BAE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764088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3" name="Oval 10">
            <a:extLst>
              <a:ext uri="{FF2B5EF4-FFF2-40B4-BE49-F238E27FC236}">
                <a16:creationId xmlns:a16="http://schemas.microsoft.com/office/drawing/2014/main" id="{91B70BBC-B03B-4E7E-A3B8-6978AAD5C5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3625" y="4706938"/>
            <a:ext cx="4763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4" name="Oval 11">
            <a:extLst>
              <a:ext uri="{FF2B5EF4-FFF2-40B4-BE49-F238E27FC236}">
                <a16:creationId xmlns:a16="http://schemas.microsoft.com/office/drawing/2014/main" id="{07AD4245-9CA0-4426-87E7-7C06CF63A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9350" y="46815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5" name="Oval 12">
            <a:extLst>
              <a:ext uri="{FF2B5EF4-FFF2-40B4-BE49-F238E27FC236}">
                <a16:creationId xmlns:a16="http://schemas.microsoft.com/office/drawing/2014/main" id="{9433046E-358F-4B79-8001-90C59D5D9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649788"/>
            <a:ext cx="4762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6" name="Oval 13">
            <a:extLst>
              <a:ext uri="{FF2B5EF4-FFF2-40B4-BE49-F238E27FC236}">
                <a16:creationId xmlns:a16="http://schemas.microsoft.com/office/drawing/2014/main" id="{631FC4A5-7A07-47F2-8AA6-8F0082778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86813" y="468471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7" name="Oval 14">
            <a:extLst>
              <a:ext uri="{FF2B5EF4-FFF2-40B4-BE49-F238E27FC236}">
                <a16:creationId xmlns:a16="http://schemas.microsoft.com/office/drawing/2014/main" id="{99C54ED2-9988-4690-A0E6-EA1B5DAB2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8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8" name="Oval 15">
            <a:extLst>
              <a:ext uri="{FF2B5EF4-FFF2-40B4-BE49-F238E27FC236}">
                <a16:creationId xmlns:a16="http://schemas.microsoft.com/office/drawing/2014/main" id="{64DA5685-E711-4632-876E-8764FCFD60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2525" y="47355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19" name="Oval 16">
            <a:extLst>
              <a:ext uri="{FF2B5EF4-FFF2-40B4-BE49-F238E27FC236}">
                <a16:creationId xmlns:a16="http://schemas.microsoft.com/office/drawing/2014/main" id="{6734FFD4-DE8C-4C0B-8947-A03DDC57D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75" y="4694238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0" name="Oval 17">
            <a:extLst>
              <a:ext uri="{FF2B5EF4-FFF2-40B4-BE49-F238E27FC236}">
                <a16:creationId xmlns:a16="http://schemas.microsoft.com/office/drawing/2014/main" id="{C2D0EA06-778F-4EEB-B1AF-06799A22C3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99513" y="4691063"/>
            <a:ext cx="4762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1" name="Oval 18">
            <a:extLst>
              <a:ext uri="{FF2B5EF4-FFF2-40B4-BE49-F238E27FC236}">
                <a16:creationId xmlns:a16="http://schemas.microsoft.com/office/drawing/2014/main" id="{CF68D680-A56A-4CB8-A91F-3DE1C87A75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9825" y="4665663"/>
            <a:ext cx="6350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2" name="Oval 19">
            <a:extLst>
              <a:ext uri="{FF2B5EF4-FFF2-40B4-BE49-F238E27FC236}">
                <a16:creationId xmlns:a16="http://schemas.microsoft.com/office/drawing/2014/main" id="{EDB2836A-8773-454E-8EDE-11992B16E6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00588"/>
            <a:ext cx="3175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3" name="Oval 20">
            <a:extLst>
              <a:ext uri="{FF2B5EF4-FFF2-40B4-BE49-F238E27FC236}">
                <a16:creationId xmlns:a16="http://schemas.microsoft.com/office/drawing/2014/main" id="{B8AE40E2-24B5-4CAD-B0F4-448F8BF96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2200" y="4691063"/>
            <a:ext cx="6350" cy="6350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4" name="Oval 21">
            <a:extLst>
              <a:ext uri="{FF2B5EF4-FFF2-40B4-BE49-F238E27FC236}">
                <a16:creationId xmlns:a16="http://schemas.microsoft.com/office/drawing/2014/main" id="{588A4020-1084-46A6-9C99-B2A9EC59C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3" y="47323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5" name="Oval 22">
            <a:extLst>
              <a:ext uri="{FF2B5EF4-FFF2-40B4-BE49-F238E27FC236}">
                <a16:creationId xmlns:a16="http://schemas.microsoft.com/office/drawing/2014/main" id="{3FE100BD-B9ED-4903-AA1A-27F3F2016F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0" y="4757738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6" name="Oval 23">
            <a:extLst>
              <a:ext uri="{FF2B5EF4-FFF2-40B4-BE49-F238E27FC236}">
                <a16:creationId xmlns:a16="http://schemas.microsoft.com/office/drawing/2014/main" id="{1B2A6F9F-7731-48F9-8B32-0E4A958EAD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1250" y="4767263"/>
            <a:ext cx="4763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7" name="Oval 24">
            <a:extLst>
              <a:ext uri="{FF2B5EF4-FFF2-40B4-BE49-F238E27FC236}">
                <a16:creationId xmlns:a16="http://schemas.microsoft.com/office/drawing/2014/main" id="{DC4103E3-BE2A-4CE2-BAAA-80FF7C0601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9188" y="476091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8" name="Oval 25">
            <a:extLst>
              <a:ext uri="{FF2B5EF4-FFF2-40B4-BE49-F238E27FC236}">
                <a16:creationId xmlns:a16="http://schemas.microsoft.com/office/drawing/2014/main" id="{7E76B642-5182-406B-8E37-46841B4977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94738" y="4716463"/>
            <a:ext cx="3175" cy="3175"/>
          </a:xfrm>
          <a:prstGeom prst="ellipse">
            <a:avLst/>
          </a:prstGeom>
          <a:solidFill>
            <a:srgbClr val="4BB2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29" name="Oval 26">
            <a:extLst>
              <a:ext uri="{FF2B5EF4-FFF2-40B4-BE49-F238E27FC236}">
                <a16:creationId xmlns:a16="http://schemas.microsoft.com/office/drawing/2014/main" id="{892F984E-68E7-4B39-BF98-ED3F4892E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637088"/>
            <a:ext cx="3175" cy="6350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0" name="Oval 27">
            <a:extLst>
              <a:ext uri="{FF2B5EF4-FFF2-40B4-BE49-F238E27FC236}">
                <a16:creationId xmlns:a16="http://schemas.microsoft.com/office/drawing/2014/main" id="{3C436187-498E-4205-83DA-F3281D99D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6720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1" name="Oval 28">
            <a:extLst>
              <a:ext uri="{FF2B5EF4-FFF2-40B4-BE49-F238E27FC236}">
                <a16:creationId xmlns:a16="http://schemas.microsoft.com/office/drawing/2014/main" id="{D4F56FBA-BB2D-485C-B6DF-EDDCC00CA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000" y="4665663"/>
            <a:ext cx="6350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2" name="Oval 29">
            <a:extLst>
              <a:ext uri="{FF2B5EF4-FFF2-40B4-BE49-F238E27FC236}">
                <a16:creationId xmlns:a16="http://schemas.microsoft.com/office/drawing/2014/main" id="{11CD1E3B-DFDA-4983-8DE2-9EED21EBF3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46497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3" name="Oval 30">
            <a:extLst>
              <a:ext uri="{FF2B5EF4-FFF2-40B4-BE49-F238E27FC236}">
                <a16:creationId xmlns:a16="http://schemas.microsoft.com/office/drawing/2014/main" id="{DCC9B844-D6FB-4DAA-8BE0-D9E7D6B2D8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5075" y="4627563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4" name="Oval 31">
            <a:extLst>
              <a:ext uri="{FF2B5EF4-FFF2-40B4-BE49-F238E27FC236}">
                <a16:creationId xmlns:a16="http://schemas.microsoft.com/office/drawing/2014/main" id="{D4AA166D-EA12-4632-BB06-37F582C816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8238" y="4656138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5" name="Oval 32">
            <a:extLst>
              <a:ext uri="{FF2B5EF4-FFF2-40B4-BE49-F238E27FC236}">
                <a16:creationId xmlns:a16="http://schemas.microsoft.com/office/drawing/2014/main" id="{3E98C651-6792-4CD5-A746-8CE7D7B4EF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0788" y="462121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6" name="Oval 33">
            <a:extLst>
              <a:ext uri="{FF2B5EF4-FFF2-40B4-BE49-F238E27FC236}">
                <a16:creationId xmlns:a16="http://schemas.microsoft.com/office/drawing/2014/main" id="{37587C85-36D0-4C98-B496-9C305DAE57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9263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7" name="Oval 34">
            <a:extLst>
              <a:ext uri="{FF2B5EF4-FFF2-40B4-BE49-F238E27FC236}">
                <a16:creationId xmlns:a16="http://schemas.microsoft.com/office/drawing/2014/main" id="{392D23CE-927D-484B-8C39-CADD1D1F6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735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8" name="Oval 35">
            <a:extLst>
              <a:ext uri="{FF2B5EF4-FFF2-40B4-BE49-F238E27FC236}">
                <a16:creationId xmlns:a16="http://schemas.microsoft.com/office/drawing/2014/main" id="{B5283B79-8A66-417A-B9BA-B1DA1D500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1803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39" name="Oval 36">
            <a:extLst>
              <a:ext uri="{FF2B5EF4-FFF2-40B4-BE49-F238E27FC236}">
                <a16:creationId xmlns:a16="http://schemas.microsoft.com/office/drawing/2014/main" id="{A790DBF2-A19C-4FC2-A211-0ABAA1F55B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1363"/>
            <a:ext cx="3175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0" name="Oval 37">
            <a:extLst>
              <a:ext uri="{FF2B5EF4-FFF2-40B4-BE49-F238E27FC236}">
                <a16:creationId xmlns:a16="http://schemas.microsoft.com/office/drawing/2014/main" id="{4D6D0865-45AE-459E-9091-F4449F9E1E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9675" y="456723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1" name="Oval 38">
            <a:extLst>
              <a:ext uri="{FF2B5EF4-FFF2-40B4-BE49-F238E27FC236}">
                <a16:creationId xmlns:a16="http://schemas.microsoft.com/office/drawing/2014/main" id="{82013EAE-E277-443E-9E19-D0A827C25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0313" y="458311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2" name="Oval 39">
            <a:extLst>
              <a:ext uri="{FF2B5EF4-FFF2-40B4-BE49-F238E27FC236}">
                <a16:creationId xmlns:a16="http://schemas.microsoft.com/office/drawing/2014/main" id="{FA22BEBA-DCDE-4AA9-A4A2-5A1DB7EC05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3488" y="4602163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3" name="Oval 40">
            <a:extLst>
              <a:ext uri="{FF2B5EF4-FFF2-40B4-BE49-F238E27FC236}">
                <a16:creationId xmlns:a16="http://schemas.microsoft.com/office/drawing/2014/main" id="{645D2A99-21A2-4853-BD9D-AEBBB5BE39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7138" y="46116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4" name="Oval 41">
            <a:extLst>
              <a:ext uri="{FF2B5EF4-FFF2-40B4-BE49-F238E27FC236}">
                <a16:creationId xmlns:a16="http://schemas.microsoft.com/office/drawing/2014/main" id="{1104F37D-1670-4B57-B6A0-D9BF237E0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7613" y="4598988"/>
            <a:ext cx="1587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5" name="Oval 42">
            <a:extLst>
              <a:ext uri="{FF2B5EF4-FFF2-40B4-BE49-F238E27FC236}">
                <a16:creationId xmlns:a16="http://schemas.microsoft.com/office/drawing/2014/main" id="{85EA511D-341E-4369-AC63-B13984F80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2688" y="4548188"/>
            <a:ext cx="1587" cy="3175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6" name="Oval 43">
            <a:extLst>
              <a:ext uri="{FF2B5EF4-FFF2-40B4-BE49-F238E27FC236}">
                <a16:creationId xmlns:a16="http://schemas.microsoft.com/office/drawing/2014/main" id="{C36F7992-2B8E-4BD3-B5B2-B917D4F8FD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800" y="4548188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7" name="Oval 44">
            <a:extLst>
              <a:ext uri="{FF2B5EF4-FFF2-40B4-BE49-F238E27FC236}">
                <a16:creationId xmlns:a16="http://schemas.microsoft.com/office/drawing/2014/main" id="{A660A8B2-408D-4B7C-8775-D00EF73DA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150" y="4557713"/>
            <a:ext cx="1588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8" name="Oval 45">
            <a:extLst>
              <a:ext uri="{FF2B5EF4-FFF2-40B4-BE49-F238E27FC236}">
                <a16:creationId xmlns:a16="http://schemas.microsoft.com/office/drawing/2014/main" id="{8D2E81D8-FE21-4C14-95CC-2512D94CFA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625" y="4675188"/>
            <a:ext cx="3175" cy="1587"/>
          </a:xfrm>
          <a:prstGeom prst="ellipse">
            <a:avLst/>
          </a:prstGeom>
          <a:solidFill>
            <a:srgbClr val="844E9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49" name="Oval 46">
            <a:extLst>
              <a:ext uri="{FF2B5EF4-FFF2-40B4-BE49-F238E27FC236}">
                <a16:creationId xmlns:a16="http://schemas.microsoft.com/office/drawing/2014/main" id="{9EA22A81-3D80-4B0D-86B1-E13BC7DDD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0063" y="1654175"/>
            <a:ext cx="6350" cy="6350"/>
          </a:xfrm>
          <a:prstGeom prst="ellipse">
            <a:avLst/>
          </a:prstGeom>
          <a:solidFill>
            <a:srgbClr val="6CB0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50" name="Oval 47">
            <a:extLst>
              <a:ext uri="{FF2B5EF4-FFF2-40B4-BE49-F238E27FC236}">
                <a16:creationId xmlns:a16="http://schemas.microsoft.com/office/drawing/2014/main" id="{9F603549-520C-42CD-BC2B-D1FDA090D9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8313" y="2273300"/>
            <a:ext cx="7937" cy="4763"/>
          </a:xfrm>
          <a:prstGeom prst="ellipse">
            <a:avLst/>
          </a:prstGeom>
          <a:solidFill>
            <a:srgbClr val="6CB0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51" name="Oval 48">
            <a:extLst>
              <a:ext uri="{FF2B5EF4-FFF2-40B4-BE49-F238E27FC236}">
                <a16:creationId xmlns:a16="http://schemas.microsoft.com/office/drawing/2014/main" id="{C07A715E-7DD6-4D1B-B211-8E9A06B151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6250" y="2266950"/>
            <a:ext cx="3175" cy="3175"/>
          </a:xfrm>
          <a:prstGeom prst="ellipse">
            <a:avLst/>
          </a:prstGeom>
          <a:solidFill>
            <a:srgbClr val="6CB0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47152" name="Group 49">
            <a:extLst>
              <a:ext uri="{FF2B5EF4-FFF2-40B4-BE49-F238E27FC236}">
                <a16:creationId xmlns:a16="http://schemas.microsoft.com/office/drawing/2014/main" id="{63D64C52-BBE9-4554-87C6-0BA17EB52594}"/>
              </a:ext>
            </a:extLst>
          </p:cNvPr>
          <p:cNvGrpSpPr>
            <a:grpSpLocks/>
          </p:cNvGrpSpPr>
          <p:nvPr/>
        </p:nvGrpSpPr>
        <p:grpSpPr bwMode="auto">
          <a:xfrm>
            <a:off x="2336800" y="1441450"/>
            <a:ext cx="2341563" cy="3098800"/>
            <a:chOff x="512" y="908"/>
            <a:chExt cx="1475" cy="1952"/>
          </a:xfrm>
        </p:grpSpPr>
        <p:sp>
          <p:nvSpPr>
            <p:cNvPr id="47696" name="Freeform 50">
              <a:extLst>
                <a:ext uri="{FF2B5EF4-FFF2-40B4-BE49-F238E27FC236}">
                  <a16:creationId xmlns:a16="http://schemas.microsoft.com/office/drawing/2014/main" id="{0C68110E-D245-4CF5-8F67-8905B5DE2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915"/>
              <a:ext cx="1448" cy="1945"/>
            </a:xfrm>
            <a:custGeom>
              <a:avLst/>
              <a:gdLst>
                <a:gd name="T0" fmla="*/ 3140 w 861"/>
                <a:gd name="T1" fmla="*/ 145 h 1084"/>
                <a:gd name="T2" fmla="*/ 3293 w 861"/>
                <a:gd name="T3" fmla="*/ 174 h 1084"/>
                <a:gd name="T4" fmla="*/ 3369 w 861"/>
                <a:gd name="T5" fmla="*/ 23 h 1084"/>
                <a:gd name="T6" fmla="*/ 3399 w 861"/>
                <a:gd name="T7" fmla="*/ 0 h 1084"/>
                <a:gd name="T8" fmla="*/ 3535 w 861"/>
                <a:gd name="T9" fmla="*/ 341 h 1084"/>
                <a:gd name="T10" fmla="*/ 3629 w 861"/>
                <a:gd name="T11" fmla="*/ 479 h 1084"/>
                <a:gd name="T12" fmla="*/ 3747 w 861"/>
                <a:gd name="T13" fmla="*/ 248 h 1084"/>
                <a:gd name="T14" fmla="*/ 3887 w 861"/>
                <a:gd name="T15" fmla="*/ 36 h 1084"/>
                <a:gd name="T16" fmla="*/ 3942 w 861"/>
                <a:gd name="T17" fmla="*/ 174 h 1084"/>
                <a:gd name="T18" fmla="*/ 4095 w 861"/>
                <a:gd name="T19" fmla="*/ 145 h 1084"/>
                <a:gd name="T20" fmla="*/ 4067 w 861"/>
                <a:gd name="T21" fmla="*/ 248 h 1084"/>
                <a:gd name="T22" fmla="*/ 3639 w 861"/>
                <a:gd name="T23" fmla="*/ 2801 h 1084"/>
                <a:gd name="T24" fmla="*/ 3515 w 861"/>
                <a:gd name="T25" fmla="*/ 2704 h 1084"/>
                <a:gd name="T26" fmla="*/ 3382 w 861"/>
                <a:gd name="T27" fmla="*/ 2801 h 1084"/>
                <a:gd name="T28" fmla="*/ 3355 w 861"/>
                <a:gd name="T29" fmla="*/ 2733 h 1084"/>
                <a:gd name="T30" fmla="*/ 3281 w 861"/>
                <a:gd name="T31" fmla="*/ 2115 h 1084"/>
                <a:gd name="T32" fmla="*/ 2921 w 861"/>
                <a:gd name="T33" fmla="*/ 1889 h 1084"/>
                <a:gd name="T34" fmla="*/ 2763 w 861"/>
                <a:gd name="T35" fmla="*/ 1584 h 1084"/>
                <a:gd name="T36" fmla="*/ 2563 w 861"/>
                <a:gd name="T37" fmla="*/ 1446 h 1084"/>
                <a:gd name="T38" fmla="*/ 2311 w 861"/>
                <a:gd name="T39" fmla="*/ 1362 h 1084"/>
                <a:gd name="T40" fmla="*/ 2021 w 861"/>
                <a:gd name="T41" fmla="*/ 1220 h 1084"/>
                <a:gd name="T42" fmla="*/ 2121 w 861"/>
                <a:gd name="T43" fmla="*/ 1751 h 1084"/>
                <a:gd name="T44" fmla="*/ 2511 w 861"/>
                <a:gd name="T45" fmla="*/ 3187 h 1084"/>
                <a:gd name="T46" fmla="*/ 2178 w 861"/>
                <a:gd name="T47" fmla="*/ 4312 h 1084"/>
                <a:gd name="T48" fmla="*/ 1418 w 861"/>
                <a:gd name="T49" fmla="*/ 5986 h 1084"/>
                <a:gd name="T50" fmla="*/ 146 w 861"/>
                <a:gd name="T51" fmla="*/ 5325 h 1084"/>
                <a:gd name="T52" fmla="*/ 573 w 861"/>
                <a:gd name="T53" fmla="*/ 3709 h 1084"/>
                <a:gd name="T54" fmla="*/ 1187 w 861"/>
                <a:gd name="T55" fmla="*/ 2878 h 1084"/>
                <a:gd name="T56" fmla="*/ 1556 w 861"/>
                <a:gd name="T57" fmla="*/ 2063 h 1084"/>
                <a:gd name="T58" fmla="*/ 1655 w 861"/>
                <a:gd name="T59" fmla="*/ 1584 h 1084"/>
                <a:gd name="T60" fmla="*/ 1934 w 861"/>
                <a:gd name="T61" fmla="*/ 843 h 1084"/>
                <a:gd name="T62" fmla="*/ 2385 w 861"/>
                <a:gd name="T63" fmla="*/ 859 h 1084"/>
                <a:gd name="T64" fmla="*/ 2667 w 861"/>
                <a:gd name="T65" fmla="*/ 1041 h 1084"/>
                <a:gd name="T66" fmla="*/ 2908 w 861"/>
                <a:gd name="T67" fmla="*/ 1150 h 1084"/>
                <a:gd name="T68" fmla="*/ 3098 w 861"/>
                <a:gd name="T69" fmla="*/ 1600 h 1084"/>
                <a:gd name="T70" fmla="*/ 3328 w 861"/>
                <a:gd name="T71" fmla="*/ 1617 h 1084"/>
                <a:gd name="T72" fmla="*/ 3453 w 861"/>
                <a:gd name="T73" fmla="*/ 1475 h 1084"/>
                <a:gd name="T74" fmla="*/ 3140 w 861"/>
                <a:gd name="T75" fmla="*/ 145 h 108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61" h="1084">
                  <a:moveTo>
                    <a:pt x="660" y="25"/>
                  </a:moveTo>
                  <a:cubicBezTo>
                    <a:pt x="660" y="25"/>
                    <a:pt x="675" y="38"/>
                    <a:pt x="692" y="30"/>
                  </a:cubicBezTo>
                  <a:cubicBezTo>
                    <a:pt x="708" y="22"/>
                    <a:pt x="708" y="4"/>
                    <a:pt x="708" y="4"/>
                  </a:cubicBezTo>
                  <a:cubicBezTo>
                    <a:pt x="715" y="0"/>
                    <a:pt x="715" y="0"/>
                    <a:pt x="715" y="0"/>
                  </a:cubicBezTo>
                  <a:cubicBezTo>
                    <a:pt x="743" y="59"/>
                    <a:pt x="743" y="59"/>
                    <a:pt x="743" y="59"/>
                  </a:cubicBezTo>
                  <a:cubicBezTo>
                    <a:pt x="743" y="59"/>
                    <a:pt x="756" y="84"/>
                    <a:pt x="763" y="83"/>
                  </a:cubicBezTo>
                  <a:cubicBezTo>
                    <a:pt x="770" y="82"/>
                    <a:pt x="788" y="43"/>
                    <a:pt x="788" y="43"/>
                  </a:cubicBezTo>
                  <a:cubicBezTo>
                    <a:pt x="817" y="6"/>
                    <a:pt x="817" y="6"/>
                    <a:pt x="817" y="6"/>
                  </a:cubicBezTo>
                  <a:cubicBezTo>
                    <a:pt x="817" y="6"/>
                    <a:pt x="817" y="23"/>
                    <a:pt x="829" y="30"/>
                  </a:cubicBezTo>
                  <a:cubicBezTo>
                    <a:pt x="842" y="36"/>
                    <a:pt x="861" y="25"/>
                    <a:pt x="861" y="25"/>
                  </a:cubicBezTo>
                  <a:cubicBezTo>
                    <a:pt x="855" y="43"/>
                    <a:pt x="855" y="43"/>
                    <a:pt x="855" y="43"/>
                  </a:cubicBezTo>
                  <a:cubicBezTo>
                    <a:pt x="855" y="43"/>
                    <a:pt x="759" y="158"/>
                    <a:pt x="765" y="485"/>
                  </a:cubicBezTo>
                  <a:cubicBezTo>
                    <a:pt x="765" y="485"/>
                    <a:pt x="760" y="468"/>
                    <a:pt x="739" y="468"/>
                  </a:cubicBezTo>
                  <a:cubicBezTo>
                    <a:pt x="718" y="468"/>
                    <a:pt x="711" y="485"/>
                    <a:pt x="711" y="485"/>
                  </a:cubicBezTo>
                  <a:cubicBezTo>
                    <a:pt x="705" y="473"/>
                    <a:pt x="705" y="473"/>
                    <a:pt x="705" y="473"/>
                  </a:cubicBezTo>
                  <a:cubicBezTo>
                    <a:pt x="705" y="473"/>
                    <a:pt x="725" y="393"/>
                    <a:pt x="690" y="366"/>
                  </a:cubicBezTo>
                  <a:cubicBezTo>
                    <a:pt x="655" y="339"/>
                    <a:pt x="631" y="336"/>
                    <a:pt x="614" y="327"/>
                  </a:cubicBezTo>
                  <a:cubicBezTo>
                    <a:pt x="597" y="319"/>
                    <a:pt x="585" y="283"/>
                    <a:pt x="581" y="274"/>
                  </a:cubicBezTo>
                  <a:cubicBezTo>
                    <a:pt x="577" y="265"/>
                    <a:pt x="568" y="240"/>
                    <a:pt x="539" y="250"/>
                  </a:cubicBezTo>
                  <a:cubicBezTo>
                    <a:pt x="509" y="260"/>
                    <a:pt x="493" y="248"/>
                    <a:pt x="486" y="236"/>
                  </a:cubicBezTo>
                  <a:cubicBezTo>
                    <a:pt x="479" y="224"/>
                    <a:pt x="448" y="195"/>
                    <a:pt x="425" y="211"/>
                  </a:cubicBezTo>
                  <a:cubicBezTo>
                    <a:pt x="403" y="227"/>
                    <a:pt x="407" y="273"/>
                    <a:pt x="446" y="303"/>
                  </a:cubicBezTo>
                  <a:cubicBezTo>
                    <a:pt x="486" y="332"/>
                    <a:pt x="608" y="415"/>
                    <a:pt x="528" y="552"/>
                  </a:cubicBezTo>
                  <a:cubicBezTo>
                    <a:pt x="503" y="595"/>
                    <a:pt x="468" y="631"/>
                    <a:pt x="458" y="746"/>
                  </a:cubicBezTo>
                  <a:cubicBezTo>
                    <a:pt x="448" y="860"/>
                    <a:pt x="407" y="988"/>
                    <a:pt x="298" y="1036"/>
                  </a:cubicBezTo>
                  <a:cubicBezTo>
                    <a:pt x="190" y="1084"/>
                    <a:pt x="63" y="1022"/>
                    <a:pt x="31" y="922"/>
                  </a:cubicBezTo>
                  <a:cubicBezTo>
                    <a:pt x="0" y="823"/>
                    <a:pt x="95" y="670"/>
                    <a:pt x="121" y="642"/>
                  </a:cubicBezTo>
                  <a:cubicBezTo>
                    <a:pt x="148" y="614"/>
                    <a:pt x="231" y="541"/>
                    <a:pt x="250" y="498"/>
                  </a:cubicBezTo>
                  <a:cubicBezTo>
                    <a:pt x="269" y="456"/>
                    <a:pt x="310" y="376"/>
                    <a:pt x="327" y="357"/>
                  </a:cubicBezTo>
                  <a:cubicBezTo>
                    <a:pt x="344" y="338"/>
                    <a:pt x="356" y="317"/>
                    <a:pt x="348" y="274"/>
                  </a:cubicBezTo>
                  <a:cubicBezTo>
                    <a:pt x="340" y="230"/>
                    <a:pt x="362" y="163"/>
                    <a:pt x="407" y="146"/>
                  </a:cubicBezTo>
                  <a:cubicBezTo>
                    <a:pt x="451" y="130"/>
                    <a:pt x="470" y="119"/>
                    <a:pt x="501" y="149"/>
                  </a:cubicBezTo>
                  <a:cubicBezTo>
                    <a:pt x="533" y="179"/>
                    <a:pt x="522" y="194"/>
                    <a:pt x="561" y="180"/>
                  </a:cubicBezTo>
                  <a:cubicBezTo>
                    <a:pt x="600" y="165"/>
                    <a:pt x="604" y="178"/>
                    <a:pt x="611" y="199"/>
                  </a:cubicBezTo>
                  <a:cubicBezTo>
                    <a:pt x="617" y="220"/>
                    <a:pt x="615" y="273"/>
                    <a:pt x="651" y="277"/>
                  </a:cubicBezTo>
                  <a:cubicBezTo>
                    <a:pt x="687" y="282"/>
                    <a:pt x="686" y="274"/>
                    <a:pt x="700" y="280"/>
                  </a:cubicBezTo>
                  <a:cubicBezTo>
                    <a:pt x="713" y="286"/>
                    <a:pt x="723" y="276"/>
                    <a:pt x="726" y="255"/>
                  </a:cubicBezTo>
                  <a:cubicBezTo>
                    <a:pt x="729" y="233"/>
                    <a:pt x="735" y="183"/>
                    <a:pt x="660" y="25"/>
                  </a:cubicBezTo>
                  <a:close/>
                </a:path>
              </a:pathLst>
            </a:custGeom>
            <a:solidFill>
              <a:srgbClr val="4094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7" name="Freeform 51">
              <a:extLst>
                <a:ext uri="{FF2B5EF4-FFF2-40B4-BE49-F238E27FC236}">
                  <a16:creationId xmlns:a16="http://schemas.microsoft.com/office/drawing/2014/main" id="{0E3CD840-AFD9-4123-92B8-0B18F4D90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597"/>
              <a:ext cx="316" cy="468"/>
            </a:xfrm>
            <a:custGeom>
              <a:avLst/>
              <a:gdLst>
                <a:gd name="T0" fmla="*/ 755 w 188"/>
                <a:gd name="T1" fmla="*/ 923 h 261"/>
                <a:gd name="T2" fmla="*/ 203 w 188"/>
                <a:gd name="T3" fmla="*/ 1411 h 261"/>
                <a:gd name="T4" fmla="*/ 133 w 188"/>
                <a:gd name="T5" fmla="*/ 583 h 261"/>
                <a:gd name="T6" fmla="*/ 689 w 188"/>
                <a:gd name="T7" fmla="*/ 97 h 261"/>
                <a:gd name="T8" fmla="*/ 755 w 188"/>
                <a:gd name="T9" fmla="*/ 923 h 2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261">
                  <a:moveTo>
                    <a:pt x="159" y="160"/>
                  </a:moveTo>
                  <a:cubicBezTo>
                    <a:pt x="131" y="223"/>
                    <a:pt x="79" y="261"/>
                    <a:pt x="43" y="245"/>
                  </a:cubicBezTo>
                  <a:cubicBezTo>
                    <a:pt x="7" y="228"/>
                    <a:pt x="0" y="164"/>
                    <a:pt x="28" y="101"/>
                  </a:cubicBezTo>
                  <a:cubicBezTo>
                    <a:pt x="56" y="38"/>
                    <a:pt x="109" y="0"/>
                    <a:pt x="145" y="17"/>
                  </a:cubicBezTo>
                  <a:cubicBezTo>
                    <a:pt x="181" y="33"/>
                    <a:pt x="188" y="97"/>
                    <a:pt x="159" y="160"/>
                  </a:cubicBezTo>
                  <a:close/>
                </a:path>
              </a:pathLst>
            </a:custGeom>
            <a:solidFill>
              <a:srgbClr val="367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8" name="Freeform 52">
              <a:extLst>
                <a:ext uri="{FF2B5EF4-FFF2-40B4-BE49-F238E27FC236}">
                  <a16:creationId xmlns:a16="http://schemas.microsoft.com/office/drawing/2014/main" id="{E76E3934-D7E7-4150-A1D5-50F17E12C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" y="2126"/>
              <a:ext cx="607" cy="628"/>
            </a:xfrm>
            <a:custGeom>
              <a:avLst/>
              <a:gdLst>
                <a:gd name="T0" fmla="*/ 1507 w 361"/>
                <a:gd name="T1" fmla="*/ 271 h 350"/>
                <a:gd name="T2" fmla="*/ 1229 w 361"/>
                <a:gd name="T3" fmla="*/ 1496 h 350"/>
                <a:gd name="T4" fmla="*/ 208 w 361"/>
                <a:gd name="T5" fmla="*/ 1751 h 350"/>
                <a:gd name="T6" fmla="*/ 486 w 361"/>
                <a:gd name="T7" fmla="*/ 524 h 350"/>
                <a:gd name="T8" fmla="*/ 1507 w 361"/>
                <a:gd name="T9" fmla="*/ 271 h 3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1" h="350">
                  <a:moveTo>
                    <a:pt x="317" y="47"/>
                  </a:moveTo>
                  <a:cubicBezTo>
                    <a:pt x="361" y="93"/>
                    <a:pt x="335" y="188"/>
                    <a:pt x="259" y="259"/>
                  </a:cubicBezTo>
                  <a:cubicBezTo>
                    <a:pt x="183" y="330"/>
                    <a:pt x="87" y="350"/>
                    <a:pt x="44" y="303"/>
                  </a:cubicBezTo>
                  <a:cubicBezTo>
                    <a:pt x="0" y="257"/>
                    <a:pt x="26" y="162"/>
                    <a:pt x="102" y="91"/>
                  </a:cubicBezTo>
                  <a:cubicBezTo>
                    <a:pt x="177" y="20"/>
                    <a:pt x="274" y="0"/>
                    <a:pt x="317" y="47"/>
                  </a:cubicBezTo>
                  <a:close/>
                </a:path>
              </a:pathLst>
            </a:custGeom>
            <a:solidFill>
              <a:srgbClr val="367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9" name="Freeform 53">
              <a:extLst>
                <a:ext uri="{FF2B5EF4-FFF2-40B4-BE49-F238E27FC236}">
                  <a16:creationId xmlns:a16="http://schemas.microsoft.com/office/drawing/2014/main" id="{FE76B1E1-E648-461F-A7E0-5AF382150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7" y="1179"/>
              <a:ext cx="152" cy="398"/>
            </a:xfrm>
            <a:custGeom>
              <a:avLst/>
              <a:gdLst>
                <a:gd name="T0" fmla="*/ 434 w 90"/>
                <a:gd name="T1" fmla="*/ 0 h 222"/>
                <a:gd name="T2" fmla="*/ 132 w 90"/>
                <a:gd name="T3" fmla="*/ 830 h 222"/>
                <a:gd name="T4" fmla="*/ 0 w 90"/>
                <a:gd name="T5" fmla="*/ 1280 h 222"/>
                <a:gd name="T6" fmla="*/ 162 w 90"/>
                <a:gd name="T7" fmla="*/ 864 h 222"/>
                <a:gd name="T8" fmla="*/ 434 w 90"/>
                <a:gd name="T9" fmla="*/ 0 h 2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0" h="222">
                  <a:moveTo>
                    <a:pt x="90" y="0"/>
                  </a:moveTo>
                  <a:cubicBezTo>
                    <a:pt x="90" y="0"/>
                    <a:pt x="5" y="34"/>
                    <a:pt x="27" y="144"/>
                  </a:cubicBezTo>
                  <a:cubicBezTo>
                    <a:pt x="32" y="171"/>
                    <a:pt x="21" y="199"/>
                    <a:pt x="0" y="222"/>
                  </a:cubicBezTo>
                  <a:cubicBezTo>
                    <a:pt x="0" y="222"/>
                    <a:pt x="39" y="200"/>
                    <a:pt x="34" y="150"/>
                  </a:cubicBezTo>
                  <a:cubicBezTo>
                    <a:pt x="29" y="99"/>
                    <a:pt x="14" y="47"/>
                    <a:pt x="9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0" name="Freeform 54">
              <a:extLst>
                <a:ext uri="{FF2B5EF4-FFF2-40B4-BE49-F238E27FC236}">
                  <a16:creationId xmlns:a16="http://schemas.microsoft.com/office/drawing/2014/main" id="{BFB8EA21-B7B4-4D91-A8BA-FD9461D6D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498"/>
              <a:ext cx="755" cy="1012"/>
            </a:xfrm>
            <a:custGeom>
              <a:avLst/>
              <a:gdLst>
                <a:gd name="T0" fmla="*/ 1708 w 449"/>
                <a:gd name="T1" fmla="*/ 1784 h 564"/>
                <a:gd name="T2" fmla="*/ 1555 w 449"/>
                <a:gd name="T3" fmla="*/ 2277 h 564"/>
                <a:gd name="T4" fmla="*/ 817 w 449"/>
                <a:gd name="T5" fmla="*/ 2189 h 564"/>
                <a:gd name="T6" fmla="*/ 91 w 449"/>
                <a:gd name="T7" fmla="*/ 3258 h 564"/>
                <a:gd name="T8" fmla="*/ 689 w 449"/>
                <a:gd name="T9" fmla="*/ 1674 h 564"/>
                <a:gd name="T10" fmla="*/ 1185 w 449"/>
                <a:gd name="T11" fmla="*/ 879 h 564"/>
                <a:gd name="T12" fmla="*/ 1744 w 449"/>
                <a:gd name="T13" fmla="*/ 93 h 564"/>
                <a:gd name="T14" fmla="*/ 2136 w 449"/>
                <a:gd name="T15" fmla="*/ 341 h 564"/>
                <a:gd name="T16" fmla="*/ 1577 w 449"/>
                <a:gd name="T17" fmla="*/ 822 h 564"/>
                <a:gd name="T18" fmla="*/ 1708 w 449"/>
                <a:gd name="T19" fmla="*/ 1784 h 5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49" h="564">
                  <a:moveTo>
                    <a:pt x="359" y="309"/>
                  </a:moveTo>
                  <a:cubicBezTo>
                    <a:pt x="359" y="309"/>
                    <a:pt x="336" y="353"/>
                    <a:pt x="327" y="394"/>
                  </a:cubicBezTo>
                  <a:cubicBezTo>
                    <a:pt x="327" y="394"/>
                    <a:pt x="270" y="324"/>
                    <a:pt x="172" y="379"/>
                  </a:cubicBezTo>
                  <a:cubicBezTo>
                    <a:pt x="75" y="433"/>
                    <a:pt x="30" y="489"/>
                    <a:pt x="19" y="564"/>
                  </a:cubicBezTo>
                  <a:cubicBezTo>
                    <a:pt x="19" y="564"/>
                    <a:pt x="0" y="411"/>
                    <a:pt x="145" y="290"/>
                  </a:cubicBezTo>
                  <a:cubicBezTo>
                    <a:pt x="217" y="230"/>
                    <a:pt x="230" y="184"/>
                    <a:pt x="249" y="152"/>
                  </a:cubicBezTo>
                  <a:cubicBezTo>
                    <a:pt x="268" y="120"/>
                    <a:pt x="296" y="32"/>
                    <a:pt x="367" y="16"/>
                  </a:cubicBezTo>
                  <a:cubicBezTo>
                    <a:pt x="438" y="0"/>
                    <a:pt x="449" y="59"/>
                    <a:pt x="449" y="59"/>
                  </a:cubicBezTo>
                  <a:cubicBezTo>
                    <a:pt x="449" y="59"/>
                    <a:pt x="376" y="45"/>
                    <a:pt x="332" y="142"/>
                  </a:cubicBezTo>
                  <a:cubicBezTo>
                    <a:pt x="288" y="239"/>
                    <a:pt x="315" y="299"/>
                    <a:pt x="359" y="309"/>
                  </a:cubicBezTo>
                  <a:close/>
                </a:path>
              </a:pathLst>
            </a:custGeom>
            <a:solidFill>
              <a:srgbClr val="47A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1" name="Freeform 55">
              <a:extLst>
                <a:ext uri="{FF2B5EF4-FFF2-40B4-BE49-F238E27FC236}">
                  <a16:creationId xmlns:a16="http://schemas.microsoft.com/office/drawing/2014/main" id="{E2A1A7ED-06F6-48B8-8508-3891A98C2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" y="1457"/>
              <a:ext cx="173" cy="114"/>
            </a:xfrm>
            <a:custGeom>
              <a:avLst/>
              <a:gdLst>
                <a:gd name="T0" fmla="*/ 62 w 103"/>
                <a:gd name="T1" fmla="*/ 57 h 64"/>
                <a:gd name="T2" fmla="*/ 34 w 103"/>
                <a:gd name="T3" fmla="*/ 210 h 64"/>
                <a:gd name="T4" fmla="*/ 5 w 103"/>
                <a:gd name="T5" fmla="*/ 324 h 64"/>
                <a:gd name="T6" fmla="*/ 128 w 103"/>
                <a:gd name="T7" fmla="*/ 340 h 64"/>
                <a:gd name="T8" fmla="*/ 294 w 103"/>
                <a:gd name="T9" fmla="*/ 349 h 64"/>
                <a:gd name="T10" fmla="*/ 391 w 103"/>
                <a:gd name="T11" fmla="*/ 296 h 64"/>
                <a:gd name="T12" fmla="*/ 489 w 103"/>
                <a:gd name="T13" fmla="*/ 289 h 64"/>
                <a:gd name="T14" fmla="*/ 427 w 103"/>
                <a:gd name="T15" fmla="*/ 216 h 64"/>
                <a:gd name="T16" fmla="*/ 321 w 103"/>
                <a:gd name="T17" fmla="*/ 102 h 64"/>
                <a:gd name="T18" fmla="*/ 67 w 103"/>
                <a:gd name="T19" fmla="*/ 52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64">
                  <a:moveTo>
                    <a:pt x="13" y="10"/>
                  </a:moveTo>
                  <a:cubicBezTo>
                    <a:pt x="13" y="19"/>
                    <a:pt x="11" y="29"/>
                    <a:pt x="7" y="37"/>
                  </a:cubicBezTo>
                  <a:cubicBezTo>
                    <a:pt x="4" y="43"/>
                    <a:pt x="0" y="49"/>
                    <a:pt x="1" y="57"/>
                  </a:cubicBezTo>
                  <a:cubicBezTo>
                    <a:pt x="9" y="60"/>
                    <a:pt x="19" y="59"/>
                    <a:pt x="27" y="60"/>
                  </a:cubicBezTo>
                  <a:cubicBezTo>
                    <a:pt x="38" y="63"/>
                    <a:pt x="50" y="64"/>
                    <a:pt x="62" y="62"/>
                  </a:cubicBezTo>
                  <a:cubicBezTo>
                    <a:pt x="70" y="60"/>
                    <a:pt x="76" y="57"/>
                    <a:pt x="83" y="52"/>
                  </a:cubicBezTo>
                  <a:cubicBezTo>
                    <a:pt x="89" y="49"/>
                    <a:pt x="97" y="47"/>
                    <a:pt x="103" y="51"/>
                  </a:cubicBezTo>
                  <a:cubicBezTo>
                    <a:pt x="98" y="49"/>
                    <a:pt x="93" y="41"/>
                    <a:pt x="90" y="38"/>
                  </a:cubicBezTo>
                  <a:cubicBezTo>
                    <a:pt x="84" y="30"/>
                    <a:pt x="75" y="24"/>
                    <a:pt x="68" y="18"/>
                  </a:cubicBezTo>
                  <a:cubicBezTo>
                    <a:pt x="51" y="4"/>
                    <a:pt x="32" y="0"/>
                    <a:pt x="14" y="9"/>
                  </a:cubicBezTo>
                </a:path>
              </a:pathLst>
            </a:custGeom>
            <a:solidFill>
              <a:srgbClr val="4094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2" name="Freeform 56">
              <a:extLst>
                <a:ext uri="{FF2B5EF4-FFF2-40B4-BE49-F238E27FC236}">
                  <a16:creationId xmlns:a16="http://schemas.microsoft.com/office/drawing/2014/main" id="{F4CB908C-C3C7-411E-A4FF-AD4B74AEC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860"/>
              <a:ext cx="306" cy="329"/>
            </a:xfrm>
            <a:custGeom>
              <a:avLst/>
              <a:gdLst>
                <a:gd name="T0" fmla="*/ 731 w 182"/>
                <a:gd name="T1" fmla="*/ 1063 h 183"/>
                <a:gd name="T2" fmla="*/ 783 w 182"/>
                <a:gd name="T3" fmla="*/ 847 h 183"/>
                <a:gd name="T4" fmla="*/ 829 w 182"/>
                <a:gd name="T5" fmla="*/ 742 h 183"/>
                <a:gd name="T6" fmla="*/ 859 w 182"/>
                <a:gd name="T7" fmla="*/ 656 h 183"/>
                <a:gd name="T8" fmla="*/ 768 w 182"/>
                <a:gd name="T9" fmla="*/ 582 h 183"/>
                <a:gd name="T10" fmla="*/ 713 w 182"/>
                <a:gd name="T11" fmla="*/ 494 h 183"/>
                <a:gd name="T12" fmla="*/ 627 w 182"/>
                <a:gd name="T13" fmla="*/ 146 h 183"/>
                <a:gd name="T14" fmla="*/ 523 w 182"/>
                <a:gd name="T15" fmla="*/ 7 h 183"/>
                <a:gd name="T16" fmla="*/ 432 w 182"/>
                <a:gd name="T17" fmla="*/ 158 h 183"/>
                <a:gd name="T18" fmla="*/ 377 w 182"/>
                <a:gd name="T19" fmla="*/ 360 h 183"/>
                <a:gd name="T20" fmla="*/ 245 w 182"/>
                <a:gd name="T21" fmla="*/ 539 h 183"/>
                <a:gd name="T22" fmla="*/ 50 w 182"/>
                <a:gd name="T23" fmla="*/ 750 h 183"/>
                <a:gd name="T24" fmla="*/ 119 w 182"/>
                <a:gd name="T25" fmla="*/ 895 h 183"/>
                <a:gd name="T26" fmla="*/ 333 w 182"/>
                <a:gd name="T27" fmla="*/ 843 h 183"/>
                <a:gd name="T28" fmla="*/ 501 w 182"/>
                <a:gd name="T29" fmla="*/ 872 h 183"/>
                <a:gd name="T30" fmla="*/ 642 w 182"/>
                <a:gd name="T31" fmla="*/ 960 h 183"/>
                <a:gd name="T32" fmla="*/ 738 w 182"/>
                <a:gd name="T33" fmla="*/ 1063 h 18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2" h="183">
                  <a:moveTo>
                    <a:pt x="154" y="183"/>
                  </a:moveTo>
                  <a:cubicBezTo>
                    <a:pt x="153" y="171"/>
                    <a:pt x="160" y="156"/>
                    <a:pt x="165" y="146"/>
                  </a:cubicBezTo>
                  <a:cubicBezTo>
                    <a:pt x="169" y="140"/>
                    <a:pt x="171" y="134"/>
                    <a:pt x="174" y="128"/>
                  </a:cubicBezTo>
                  <a:cubicBezTo>
                    <a:pt x="176" y="124"/>
                    <a:pt x="182" y="116"/>
                    <a:pt x="181" y="113"/>
                  </a:cubicBezTo>
                  <a:cubicBezTo>
                    <a:pt x="179" y="107"/>
                    <a:pt x="167" y="103"/>
                    <a:pt x="162" y="100"/>
                  </a:cubicBezTo>
                  <a:cubicBezTo>
                    <a:pt x="157" y="96"/>
                    <a:pt x="153" y="91"/>
                    <a:pt x="150" y="85"/>
                  </a:cubicBezTo>
                  <a:cubicBezTo>
                    <a:pt x="139" y="65"/>
                    <a:pt x="138" y="45"/>
                    <a:pt x="132" y="25"/>
                  </a:cubicBezTo>
                  <a:cubicBezTo>
                    <a:pt x="130" y="15"/>
                    <a:pt x="122" y="0"/>
                    <a:pt x="110" y="1"/>
                  </a:cubicBezTo>
                  <a:cubicBezTo>
                    <a:pt x="99" y="1"/>
                    <a:pt x="94" y="18"/>
                    <a:pt x="91" y="27"/>
                  </a:cubicBezTo>
                  <a:cubicBezTo>
                    <a:pt x="88" y="38"/>
                    <a:pt x="86" y="51"/>
                    <a:pt x="79" y="62"/>
                  </a:cubicBezTo>
                  <a:cubicBezTo>
                    <a:pt x="72" y="74"/>
                    <a:pt x="63" y="84"/>
                    <a:pt x="52" y="93"/>
                  </a:cubicBezTo>
                  <a:cubicBezTo>
                    <a:pt x="38" y="104"/>
                    <a:pt x="23" y="115"/>
                    <a:pt x="11" y="129"/>
                  </a:cubicBezTo>
                  <a:cubicBezTo>
                    <a:pt x="0" y="143"/>
                    <a:pt x="8" y="155"/>
                    <a:pt x="25" y="154"/>
                  </a:cubicBezTo>
                  <a:cubicBezTo>
                    <a:pt x="40" y="153"/>
                    <a:pt x="55" y="146"/>
                    <a:pt x="70" y="145"/>
                  </a:cubicBezTo>
                  <a:cubicBezTo>
                    <a:pt x="82" y="144"/>
                    <a:pt x="94" y="146"/>
                    <a:pt x="105" y="150"/>
                  </a:cubicBezTo>
                  <a:cubicBezTo>
                    <a:pt x="115" y="153"/>
                    <a:pt x="126" y="159"/>
                    <a:pt x="135" y="165"/>
                  </a:cubicBezTo>
                  <a:cubicBezTo>
                    <a:pt x="142" y="170"/>
                    <a:pt x="148" y="178"/>
                    <a:pt x="155" y="183"/>
                  </a:cubicBezTo>
                </a:path>
              </a:pathLst>
            </a:custGeom>
            <a:solidFill>
              <a:srgbClr val="4EA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3" name="Freeform 57">
              <a:extLst>
                <a:ext uri="{FF2B5EF4-FFF2-40B4-BE49-F238E27FC236}">
                  <a16:creationId xmlns:a16="http://schemas.microsoft.com/office/drawing/2014/main" id="{1AF9269F-96C4-4C4F-A70F-03C0DDCD0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1972"/>
              <a:ext cx="190" cy="190"/>
            </a:xfrm>
            <a:custGeom>
              <a:avLst/>
              <a:gdLst>
                <a:gd name="T0" fmla="*/ 461 w 113"/>
                <a:gd name="T1" fmla="*/ 611 h 106"/>
                <a:gd name="T2" fmla="*/ 489 w 113"/>
                <a:gd name="T3" fmla="*/ 466 h 106"/>
                <a:gd name="T4" fmla="*/ 528 w 113"/>
                <a:gd name="T5" fmla="*/ 364 h 106"/>
                <a:gd name="T6" fmla="*/ 489 w 113"/>
                <a:gd name="T7" fmla="*/ 271 h 106"/>
                <a:gd name="T8" fmla="*/ 395 w 113"/>
                <a:gd name="T9" fmla="*/ 131 h 106"/>
                <a:gd name="T10" fmla="*/ 286 w 113"/>
                <a:gd name="T11" fmla="*/ 16 h 106"/>
                <a:gd name="T12" fmla="*/ 166 w 113"/>
                <a:gd name="T13" fmla="*/ 145 h 106"/>
                <a:gd name="T14" fmla="*/ 111 w 113"/>
                <a:gd name="T15" fmla="*/ 219 h 106"/>
                <a:gd name="T16" fmla="*/ 42 w 113"/>
                <a:gd name="T17" fmla="*/ 283 h 106"/>
                <a:gd name="T18" fmla="*/ 146 w 113"/>
                <a:gd name="T19" fmla="*/ 393 h 106"/>
                <a:gd name="T20" fmla="*/ 362 w 113"/>
                <a:gd name="T21" fmla="*/ 479 h 106"/>
                <a:gd name="T22" fmla="*/ 461 w 113"/>
                <a:gd name="T23" fmla="*/ 588 h 10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3" h="106">
                  <a:moveTo>
                    <a:pt x="97" y="106"/>
                  </a:moveTo>
                  <a:cubicBezTo>
                    <a:pt x="98" y="97"/>
                    <a:pt x="99" y="89"/>
                    <a:pt x="103" y="81"/>
                  </a:cubicBezTo>
                  <a:cubicBezTo>
                    <a:pt x="106" y="75"/>
                    <a:pt x="109" y="69"/>
                    <a:pt x="111" y="63"/>
                  </a:cubicBezTo>
                  <a:cubicBezTo>
                    <a:pt x="113" y="55"/>
                    <a:pt x="109" y="53"/>
                    <a:pt x="103" y="47"/>
                  </a:cubicBezTo>
                  <a:cubicBezTo>
                    <a:pt x="95" y="39"/>
                    <a:pt x="89" y="32"/>
                    <a:pt x="83" y="23"/>
                  </a:cubicBezTo>
                  <a:cubicBezTo>
                    <a:pt x="78" y="16"/>
                    <a:pt x="72" y="0"/>
                    <a:pt x="60" y="3"/>
                  </a:cubicBezTo>
                  <a:cubicBezTo>
                    <a:pt x="51" y="5"/>
                    <a:pt x="40" y="18"/>
                    <a:pt x="35" y="25"/>
                  </a:cubicBezTo>
                  <a:cubicBezTo>
                    <a:pt x="31" y="31"/>
                    <a:pt x="28" y="34"/>
                    <a:pt x="23" y="38"/>
                  </a:cubicBezTo>
                  <a:cubicBezTo>
                    <a:pt x="19" y="41"/>
                    <a:pt x="12" y="45"/>
                    <a:pt x="9" y="49"/>
                  </a:cubicBezTo>
                  <a:cubicBezTo>
                    <a:pt x="0" y="63"/>
                    <a:pt x="21" y="66"/>
                    <a:pt x="31" y="68"/>
                  </a:cubicBezTo>
                  <a:cubicBezTo>
                    <a:pt x="47" y="72"/>
                    <a:pt x="62" y="74"/>
                    <a:pt x="76" y="83"/>
                  </a:cubicBezTo>
                  <a:cubicBezTo>
                    <a:pt x="85" y="89"/>
                    <a:pt x="91" y="95"/>
                    <a:pt x="97" y="102"/>
                  </a:cubicBezTo>
                </a:path>
              </a:pathLst>
            </a:custGeom>
            <a:solidFill>
              <a:srgbClr val="58A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4" name="Freeform 58">
              <a:extLst>
                <a:ext uri="{FF2B5EF4-FFF2-40B4-BE49-F238E27FC236}">
                  <a16:creationId xmlns:a16="http://schemas.microsoft.com/office/drawing/2014/main" id="{62239114-1C84-41C2-927A-71CEACDA3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2015"/>
              <a:ext cx="119" cy="100"/>
            </a:xfrm>
            <a:custGeom>
              <a:avLst/>
              <a:gdLst>
                <a:gd name="T0" fmla="*/ 312 w 71"/>
                <a:gd name="T1" fmla="*/ 305 h 56"/>
                <a:gd name="T2" fmla="*/ 329 w 71"/>
                <a:gd name="T3" fmla="*/ 223 h 56"/>
                <a:gd name="T4" fmla="*/ 256 w 71"/>
                <a:gd name="T5" fmla="*/ 109 h 56"/>
                <a:gd name="T6" fmla="*/ 79 w 71"/>
                <a:gd name="T7" fmla="*/ 86 h 56"/>
                <a:gd name="T8" fmla="*/ 169 w 71"/>
                <a:gd name="T9" fmla="*/ 239 h 56"/>
                <a:gd name="T10" fmla="*/ 329 w 71"/>
                <a:gd name="T11" fmla="*/ 32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56">
                  <a:moveTo>
                    <a:pt x="66" y="54"/>
                  </a:moveTo>
                  <a:cubicBezTo>
                    <a:pt x="71" y="53"/>
                    <a:pt x="71" y="43"/>
                    <a:pt x="70" y="39"/>
                  </a:cubicBezTo>
                  <a:cubicBezTo>
                    <a:pt x="68" y="31"/>
                    <a:pt x="59" y="26"/>
                    <a:pt x="54" y="19"/>
                  </a:cubicBezTo>
                  <a:cubicBezTo>
                    <a:pt x="42" y="4"/>
                    <a:pt x="32" y="0"/>
                    <a:pt x="17" y="15"/>
                  </a:cubicBezTo>
                  <a:cubicBezTo>
                    <a:pt x="0" y="32"/>
                    <a:pt x="20" y="38"/>
                    <a:pt x="36" y="42"/>
                  </a:cubicBezTo>
                  <a:cubicBezTo>
                    <a:pt x="49" y="45"/>
                    <a:pt x="59" y="48"/>
                    <a:pt x="70" y="56"/>
                  </a:cubicBezTo>
                </a:path>
              </a:pathLst>
            </a:custGeom>
            <a:solidFill>
              <a:srgbClr val="65AF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5" name="Freeform 59">
              <a:extLst>
                <a:ext uri="{FF2B5EF4-FFF2-40B4-BE49-F238E27FC236}">
                  <a16:creationId xmlns:a16="http://schemas.microsoft.com/office/drawing/2014/main" id="{B42300F2-63C5-427A-BC8D-B5D6F3908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575"/>
              <a:ext cx="207" cy="246"/>
            </a:xfrm>
            <a:custGeom>
              <a:avLst/>
              <a:gdLst>
                <a:gd name="T0" fmla="*/ 559 w 123"/>
                <a:gd name="T1" fmla="*/ 23 h 137"/>
                <a:gd name="T2" fmla="*/ 433 w 123"/>
                <a:gd name="T3" fmla="*/ 117 h 137"/>
                <a:gd name="T4" fmla="*/ 264 w 123"/>
                <a:gd name="T5" fmla="*/ 239 h 137"/>
                <a:gd name="T6" fmla="*/ 104 w 123"/>
                <a:gd name="T7" fmla="*/ 609 h 137"/>
                <a:gd name="T8" fmla="*/ 29 w 123"/>
                <a:gd name="T9" fmla="*/ 684 h 137"/>
                <a:gd name="T10" fmla="*/ 57 w 123"/>
                <a:gd name="T11" fmla="*/ 409 h 137"/>
                <a:gd name="T12" fmla="*/ 308 w 123"/>
                <a:gd name="T13" fmla="*/ 102 h 137"/>
                <a:gd name="T14" fmla="*/ 564 w 123"/>
                <a:gd name="T15" fmla="*/ 16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3" h="137">
                  <a:moveTo>
                    <a:pt x="117" y="4"/>
                  </a:moveTo>
                  <a:cubicBezTo>
                    <a:pt x="123" y="12"/>
                    <a:pt x="96" y="18"/>
                    <a:pt x="91" y="20"/>
                  </a:cubicBezTo>
                  <a:cubicBezTo>
                    <a:pt x="79" y="25"/>
                    <a:pt x="65" y="32"/>
                    <a:pt x="55" y="41"/>
                  </a:cubicBezTo>
                  <a:cubicBezTo>
                    <a:pt x="37" y="57"/>
                    <a:pt x="29" y="83"/>
                    <a:pt x="22" y="105"/>
                  </a:cubicBezTo>
                  <a:cubicBezTo>
                    <a:pt x="19" y="114"/>
                    <a:pt x="15" y="137"/>
                    <a:pt x="6" y="118"/>
                  </a:cubicBezTo>
                  <a:cubicBezTo>
                    <a:pt x="0" y="104"/>
                    <a:pt x="8" y="85"/>
                    <a:pt x="12" y="71"/>
                  </a:cubicBezTo>
                  <a:cubicBezTo>
                    <a:pt x="21" y="46"/>
                    <a:pt x="40" y="30"/>
                    <a:pt x="65" y="18"/>
                  </a:cubicBezTo>
                  <a:cubicBezTo>
                    <a:pt x="73" y="15"/>
                    <a:pt x="109" y="0"/>
                    <a:pt x="118" y="3"/>
                  </a:cubicBezTo>
                </a:path>
              </a:pathLst>
            </a:custGeom>
            <a:solidFill>
              <a:srgbClr val="4EA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6" name="Freeform 60">
              <a:extLst>
                <a:ext uri="{FF2B5EF4-FFF2-40B4-BE49-F238E27FC236}">
                  <a16:creationId xmlns:a16="http://schemas.microsoft.com/office/drawing/2014/main" id="{8A83C20D-CF0C-439A-9AAC-E507719D4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" y="2131"/>
              <a:ext cx="239" cy="210"/>
            </a:xfrm>
            <a:custGeom>
              <a:avLst/>
              <a:gdLst>
                <a:gd name="T0" fmla="*/ 614 w 142"/>
                <a:gd name="T1" fmla="*/ 0 h 117"/>
                <a:gd name="T2" fmla="*/ 523 w 142"/>
                <a:gd name="T3" fmla="*/ 181 h 117"/>
                <a:gd name="T4" fmla="*/ 340 w 142"/>
                <a:gd name="T5" fmla="*/ 336 h 117"/>
                <a:gd name="T6" fmla="*/ 182 w 142"/>
                <a:gd name="T7" fmla="*/ 479 h 117"/>
                <a:gd name="T8" fmla="*/ 99 w 142"/>
                <a:gd name="T9" fmla="*/ 567 h 117"/>
                <a:gd name="T10" fmla="*/ 29 w 142"/>
                <a:gd name="T11" fmla="*/ 677 h 117"/>
                <a:gd name="T12" fmla="*/ 162 w 142"/>
                <a:gd name="T13" fmla="*/ 393 h 117"/>
                <a:gd name="T14" fmla="*/ 335 w 142"/>
                <a:gd name="T15" fmla="*/ 183 h 117"/>
                <a:gd name="T16" fmla="*/ 609 w 142"/>
                <a:gd name="T17" fmla="*/ 23 h 1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117">
                  <a:moveTo>
                    <a:pt x="129" y="0"/>
                  </a:moveTo>
                  <a:cubicBezTo>
                    <a:pt x="142" y="13"/>
                    <a:pt x="120" y="25"/>
                    <a:pt x="110" y="31"/>
                  </a:cubicBezTo>
                  <a:cubicBezTo>
                    <a:pt x="96" y="39"/>
                    <a:pt x="84" y="49"/>
                    <a:pt x="71" y="58"/>
                  </a:cubicBezTo>
                  <a:cubicBezTo>
                    <a:pt x="59" y="66"/>
                    <a:pt x="49" y="74"/>
                    <a:pt x="38" y="83"/>
                  </a:cubicBezTo>
                  <a:cubicBezTo>
                    <a:pt x="32" y="88"/>
                    <a:pt x="26" y="92"/>
                    <a:pt x="21" y="98"/>
                  </a:cubicBezTo>
                  <a:cubicBezTo>
                    <a:pt x="15" y="104"/>
                    <a:pt x="12" y="112"/>
                    <a:pt x="6" y="117"/>
                  </a:cubicBezTo>
                  <a:cubicBezTo>
                    <a:pt x="0" y="105"/>
                    <a:pt x="26" y="77"/>
                    <a:pt x="34" y="68"/>
                  </a:cubicBezTo>
                  <a:cubicBezTo>
                    <a:pt x="46" y="56"/>
                    <a:pt x="57" y="43"/>
                    <a:pt x="70" y="32"/>
                  </a:cubicBezTo>
                  <a:cubicBezTo>
                    <a:pt x="88" y="18"/>
                    <a:pt x="107" y="10"/>
                    <a:pt x="128" y="4"/>
                  </a:cubicBezTo>
                </a:path>
              </a:pathLst>
            </a:custGeom>
            <a:solidFill>
              <a:srgbClr val="4EA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7" name="Freeform 61">
              <a:extLst>
                <a:ext uri="{FF2B5EF4-FFF2-40B4-BE49-F238E27FC236}">
                  <a16:creationId xmlns:a16="http://schemas.microsoft.com/office/drawing/2014/main" id="{CC904BDF-7F98-4983-B2BB-90EC6DBFF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149"/>
              <a:ext cx="93" cy="76"/>
            </a:xfrm>
            <a:custGeom>
              <a:avLst/>
              <a:gdLst>
                <a:gd name="T0" fmla="*/ 208 w 55"/>
                <a:gd name="T1" fmla="*/ 24 h 42"/>
                <a:gd name="T2" fmla="*/ 265 w 55"/>
                <a:gd name="T3" fmla="*/ 16 h 42"/>
                <a:gd name="T4" fmla="*/ 0 w 55"/>
                <a:gd name="T5" fmla="*/ 250 h 42"/>
                <a:gd name="T6" fmla="*/ 245 w 55"/>
                <a:gd name="T7" fmla="*/ 0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42">
                  <a:moveTo>
                    <a:pt x="43" y="4"/>
                  </a:moveTo>
                  <a:cubicBezTo>
                    <a:pt x="47" y="4"/>
                    <a:pt x="51" y="3"/>
                    <a:pt x="55" y="3"/>
                  </a:cubicBezTo>
                  <a:cubicBezTo>
                    <a:pt x="39" y="18"/>
                    <a:pt x="16" y="27"/>
                    <a:pt x="0" y="42"/>
                  </a:cubicBezTo>
                  <a:cubicBezTo>
                    <a:pt x="11" y="24"/>
                    <a:pt x="33" y="10"/>
                    <a:pt x="51" y="0"/>
                  </a:cubicBezTo>
                </a:path>
              </a:pathLst>
            </a:custGeom>
            <a:solidFill>
              <a:srgbClr val="58A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8" name="Freeform 62">
              <a:extLst>
                <a:ext uri="{FF2B5EF4-FFF2-40B4-BE49-F238E27FC236}">
                  <a16:creationId xmlns:a16="http://schemas.microsoft.com/office/drawing/2014/main" id="{4AD4B88A-3A15-404F-833B-FA1BB09D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2190"/>
              <a:ext cx="318" cy="241"/>
            </a:xfrm>
            <a:custGeom>
              <a:avLst/>
              <a:gdLst>
                <a:gd name="T0" fmla="*/ 219 w 189"/>
                <a:gd name="T1" fmla="*/ 146 h 134"/>
                <a:gd name="T2" fmla="*/ 397 w 189"/>
                <a:gd name="T3" fmla="*/ 41 h 134"/>
                <a:gd name="T4" fmla="*/ 580 w 189"/>
                <a:gd name="T5" fmla="*/ 16 h 134"/>
                <a:gd name="T6" fmla="*/ 867 w 189"/>
                <a:gd name="T7" fmla="*/ 153 h 134"/>
                <a:gd name="T8" fmla="*/ 801 w 189"/>
                <a:gd name="T9" fmla="*/ 651 h 134"/>
                <a:gd name="T10" fmla="*/ 353 w 189"/>
                <a:gd name="T11" fmla="*/ 540 h 134"/>
                <a:gd name="T12" fmla="*/ 13 w 189"/>
                <a:gd name="T13" fmla="*/ 385 h 134"/>
                <a:gd name="T14" fmla="*/ 232 w 189"/>
                <a:gd name="T15" fmla="*/ 129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9" h="134">
                  <a:moveTo>
                    <a:pt x="46" y="25"/>
                  </a:moveTo>
                  <a:cubicBezTo>
                    <a:pt x="59" y="20"/>
                    <a:pt x="69" y="11"/>
                    <a:pt x="83" y="7"/>
                  </a:cubicBezTo>
                  <a:cubicBezTo>
                    <a:pt x="95" y="5"/>
                    <a:pt x="110" y="4"/>
                    <a:pt x="122" y="3"/>
                  </a:cubicBezTo>
                  <a:cubicBezTo>
                    <a:pt x="145" y="0"/>
                    <a:pt x="174" y="1"/>
                    <a:pt x="182" y="26"/>
                  </a:cubicBezTo>
                  <a:cubicBezTo>
                    <a:pt x="189" y="47"/>
                    <a:pt x="181" y="94"/>
                    <a:pt x="168" y="112"/>
                  </a:cubicBezTo>
                  <a:cubicBezTo>
                    <a:pt x="151" y="134"/>
                    <a:pt x="98" y="98"/>
                    <a:pt x="74" y="93"/>
                  </a:cubicBezTo>
                  <a:cubicBezTo>
                    <a:pt x="52" y="89"/>
                    <a:pt x="0" y="101"/>
                    <a:pt x="3" y="66"/>
                  </a:cubicBezTo>
                  <a:cubicBezTo>
                    <a:pt x="5" y="50"/>
                    <a:pt x="32" y="24"/>
                    <a:pt x="49" y="22"/>
                  </a:cubicBezTo>
                </a:path>
              </a:pathLst>
            </a:custGeom>
            <a:solidFill>
              <a:srgbClr val="378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09" name="Freeform 63">
              <a:extLst>
                <a:ext uri="{FF2B5EF4-FFF2-40B4-BE49-F238E27FC236}">
                  <a16:creationId xmlns:a16="http://schemas.microsoft.com/office/drawing/2014/main" id="{9059414C-BB09-4607-93FC-E6D05CF64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636"/>
              <a:ext cx="168" cy="135"/>
            </a:xfrm>
            <a:custGeom>
              <a:avLst/>
              <a:gdLst>
                <a:gd name="T0" fmla="*/ 71 w 100"/>
                <a:gd name="T1" fmla="*/ 292 h 75"/>
                <a:gd name="T2" fmla="*/ 341 w 100"/>
                <a:gd name="T3" fmla="*/ 23 h 75"/>
                <a:gd name="T4" fmla="*/ 469 w 100"/>
                <a:gd name="T5" fmla="*/ 250 h 75"/>
                <a:gd name="T6" fmla="*/ 412 w 100"/>
                <a:gd name="T7" fmla="*/ 409 h 75"/>
                <a:gd name="T8" fmla="*/ 260 w 100"/>
                <a:gd name="T9" fmla="*/ 396 h 75"/>
                <a:gd name="T10" fmla="*/ 37 w 100"/>
                <a:gd name="T11" fmla="*/ 333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75">
                  <a:moveTo>
                    <a:pt x="15" y="50"/>
                  </a:moveTo>
                  <a:cubicBezTo>
                    <a:pt x="25" y="31"/>
                    <a:pt x="51" y="8"/>
                    <a:pt x="72" y="4"/>
                  </a:cubicBezTo>
                  <a:cubicBezTo>
                    <a:pt x="95" y="0"/>
                    <a:pt x="100" y="22"/>
                    <a:pt x="99" y="43"/>
                  </a:cubicBezTo>
                  <a:cubicBezTo>
                    <a:pt x="99" y="55"/>
                    <a:pt x="100" y="68"/>
                    <a:pt x="87" y="70"/>
                  </a:cubicBezTo>
                  <a:cubicBezTo>
                    <a:pt x="79" y="72"/>
                    <a:pt x="64" y="68"/>
                    <a:pt x="55" y="68"/>
                  </a:cubicBezTo>
                  <a:cubicBezTo>
                    <a:pt x="46" y="68"/>
                    <a:pt x="0" y="75"/>
                    <a:pt x="8" y="57"/>
                  </a:cubicBezTo>
                </a:path>
              </a:pathLst>
            </a:custGeom>
            <a:solidFill>
              <a:srgbClr val="378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0" name="Freeform 64">
              <a:extLst>
                <a:ext uri="{FF2B5EF4-FFF2-40B4-BE49-F238E27FC236}">
                  <a16:creationId xmlns:a16="http://schemas.microsoft.com/office/drawing/2014/main" id="{6B2BCE0E-B94E-45F3-9F5C-8F7620857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207"/>
              <a:ext cx="243" cy="111"/>
            </a:xfrm>
            <a:custGeom>
              <a:avLst/>
              <a:gdLst>
                <a:gd name="T0" fmla="*/ 22 w 145"/>
                <a:gd name="T1" fmla="*/ 179 h 62"/>
                <a:gd name="T2" fmla="*/ 399 w 145"/>
                <a:gd name="T3" fmla="*/ 23 h 62"/>
                <a:gd name="T4" fmla="*/ 674 w 145"/>
                <a:gd name="T5" fmla="*/ 252 h 62"/>
                <a:gd name="T6" fmla="*/ 536 w 145"/>
                <a:gd name="T7" fmla="*/ 320 h 62"/>
                <a:gd name="T8" fmla="*/ 298 w 145"/>
                <a:gd name="T9" fmla="*/ 252 h 62"/>
                <a:gd name="T10" fmla="*/ 0 w 145"/>
                <a:gd name="T11" fmla="*/ 235 h 62"/>
                <a:gd name="T12" fmla="*/ 8 w 145"/>
                <a:gd name="T13" fmla="*/ 190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5" h="62">
                  <a:moveTo>
                    <a:pt x="5" y="31"/>
                  </a:moveTo>
                  <a:cubicBezTo>
                    <a:pt x="26" y="11"/>
                    <a:pt x="58" y="9"/>
                    <a:pt x="85" y="4"/>
                  </a:cubicBezTo>
                  <a:cubicBezTo>
                    <a:pt x="110" y="0"/>
                    <a:pt x="145" y="12"/>
                    <a:pt x="143" y="44"/>
                  </a:cubicBezTo>
                  <a:cubicBezTo>
                    <a:pt x="141" y="62"/>
                    <a:pt x="127" y="61"/>
                    <a:pt x="114" y="56"/>
                  </a:cubicBezTo>
                  <a:cubicBezTo>
                    <a:pt x="96" y="49"/>
                    <a:pt x="83" y="43"/>
                    <a:pt x="63" y="44"/>
                  </a:cubicBezTo>
                  <a:cubicBezTo>
                    <a:pt x="51" y="44"/>
                    <a:pt x="2" y="62"/>
                    <a:pt x="0" y="41"/>
                  </a:cubicBezTo>
                  <a:cubicBezTo>
                    <a:pt x="0" y="39"/>
                    <a:pt x="1" y="35"/>
                    <a:pt x="2" y="33"/>
                  </a:cubicBezTo>
                </a:path>
              </a:pathLst>
            </a:custGeom>
            <a:solidFill>
              <a:srgbClr val="3B87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1" name="Freeform 65">
              <a:extLst>
                <a:ext uri="{FF2B5EF4-FFF2-40B4-BE49-F238E27FC236}">
                  <a16:creationId xmlns:a16="http://schemas.microsoft.com/office/drawing/2014/main" id="{2A146873-5B01-4EC2-940C-3A0E54C63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" y="1627"/>
              <a:ext cx="116" cy="101"/>
            </a:xfrm>
            <a:custGeom>
              <a:avLst/>
              <a:gdLst>
                <a:gd name="T0" fmla="*/ 13 w 69"/>
                <a:gd name="T1" fmla="*/ 292 h 56"/>
                <a:gd name="T2" fmla="*/ 323 w 69"/>
                <a:gd name="T3" fmla="*/ 195 h 56"/>
                <a:gd name="T4" fmla="*/ 175 w 69"/>
                <a:gd name="T5" fmla="*/ 256 h 56"/>
                <a:gd name="T6" fmla="*/ 0 w 69"/>
                <a:gd name="T7" fmla="*/ 299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9" h="56">
                  <a:moveTo>
                    <a:pt x="3" y="50"/>
                  </a:moveTo>
                  <a:cubicBezTo>
                    <a:pt x="8" y="33"/>
                    <a:pt x="66" y="0"/>
                    <a:pt x="68" y="33"/>
                  </a:cubicBezTo>
                  <a:cubicBezTo>
                    <a:pt x="69" y="52"/>
                    <a:pt x="50" y="41"/>
                    <a:pt x="37" y="44"/>
                  </a:cubicBezTo>
                  <a:cubicBezTo>
                    <a:pt x="25" y="46"/>
                    <a:pt x="13" y="56"/>
                    <a:pt x="0" y="51"/>
                  </a:cubicBezTo>
                </a:path>
              </a:pathLst>
            </a:custGeom>
            <a:solidFill>
              <a:srgbClr val="3B87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2" name="Freeform 66">
              <a:extLst>
                <a:ext uri="{FF2B5EF4-FFF2-40B4-BE49-F238E27FC236}">
                  <a16:creationId xmlns:a16="http://schemas.microsoft.com/office/drawing/2014/main" id="{78801D8A-338C-4CCB-930F-9366F8483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915"/>
              <a:ext cx="1448" cy="1945"/>
            </a:xfrm>
            <a:custGeom>
              <a:avLst/>
              <a:gdLst>
                <a:gd name="T0" fmla="*/ 3140 w 861"/>
                <a:gd name="T1" fmla="*/ 145 h 1084"/>
                <a:gd name="T2" fmla="*/ 3293 w 861"/>
                <a:gd name="T3" fmla="*/ 174 h 1084"/>
                <a:gd name="T4" fmla="*/ 3369 w 861"/>
                <a:gd name="T5" fmla="*/ 23 h 1084"/>
                <a:gd name="T6" fmla="*/ 3399 w 861"/>
                <a:gd name="T7" fmla="*/ 0 h 1084"/>
                <a:gd name="T8" fmla="*/ 3535 w 861"/>
                <a:gd name="T9" fmla="*/ 341 h 1084"/>
                <a:gd name="T10" fmla="*/ 3629 w 861"/>
                <a:gd name="T11" fmla="*/ 479 h 1084"/>
                <a:gd name="T12" fmla="*/ 3747 w 861"/>
                <a:gd name="T13" fmla="*/ 248 h 1084"/>
                <a:gd name="T14" fmla="*/ 3887 w 861"/>
                <a:gd name="T15" fmla="*/ 36 h 1084"/>
                <a:gd name="T16" fmla="*/ 3942 w 861"/>
                <a:gd name="T17" fmla="*/ 174 h 1084"/>
                <a:gd name="T18" fmla="*/ 4095 w 861"/>
                <a:gd name="T19" fmla="*/ 145 h 1084"/>
                <a:gd name="T20" fmla="*/ 4067 w 861"/>
                <a:gd name="T21" fmla="*/ 248 h 1084"/>
                <a:gd name="T22" fmla="*/ 3639 w 861"/>
                <a:gd name="T23" fmla="*/ 2801 h 1084"/>
                <a:gd name="T24" fmla="*/ 3515 w 861"/>
                <a:gd name="T25" fmla="*/ 2704 h 1084"/>
                <a:gd name="T26" fmla="*/ 3382 w 861"/>
                <a:gd name="T27" fmla="*/ 2801 h 1084"/>
                <a:gd name="T28" fmla="*/ 3355 w 861"/>
                <a:gd name="T29" fmla="*/ 2733 h 1084"/>
                <a:gd name="T30" fmla="*/ 3281 w 861"/>
                <a:gd name="T31" fmla="*/ 2115 h 1084"/>
                <a:gd name="T32" fmla="*/ 2921 w 861"/>
                <a:gd name="T33" fmla="*/ 1889 h 1084"/>
                <a:gd name="T34" fmla="*/ 2763 w 861"/>
                <a:gd name="T35" fmla="*/ 1584 h 1084"/>
                <a:gd name="T36" fmla="*/ 2563 w 861"/>
                <a:gd name="T37" fmla="*/ 1446 h 1084"/>
                <a:gd name="T38" fmla="*/ 2311 w 861"/>
                <a:gd name="T39" fmla="*/ 1362 h 1084"/>
                <a:gd name="T40" fmla="*/ 2021 w 861"/>
                <a:gd name="T41" fmla="*/ 1220 h 1084"/>
                <a:gd name="T42" fmla="*/ 2121 w 861"/>
                <a:gd name="T43" fmla="*/ 1751 h 1084"/>
                <a:gd name="T44" fmla="*/ 2511 w 861"/>
                <a:gd name="T45" fmla="*/ 3187 h 1084"/>
                <a:gd name="T46" fmla="*/ 2178 w 861"/>
                <a:gd name="T47" fmla="*/ 4312 h 1084"/>
                <a:gd name="T48" fmla="*/ 1418 w 861"/>
                <a:gd name="T49" fmla="*/ 5986 h 1084"/>
                <a:gd name="T50" fmla="*/ 146 w 861"/>
                <a:gd name="T51" fmla="*/ 5325 h 1084"/>
                <a:gd name="T52" fmla="*/ 573 w 861"/>
                <a:gd name="T53" fmla="*/ 3709 h 1084"/>
                <a:gd name="T54" fmla="*/ 1187 w 861"/>
                <a:gd name="T55" fmla="*/ 2878 h 1084"/>
                <a:gd name="T56" fmla="*/ 1556 w 861"/>
                <a:gd name="T57" fmla="*/ 2063 h 1084"/>
                <a:gd name="T58" fmla="*/ 1655 w 861"/>
                <a:gd name="T59" fmla="*/ 1584 h 1084"/>
                <a:gd name="T60" fmla="*/ 1934 w 861"/>
                <a:gd name="T61" fmla="*/ 843 h 1084"/>
                <a:gd name="T62" fmla="*/ 2385 w 861"/>
                <a:gd name="T63" fmla="*/ 859 h 1084"/>
                <a:gd name="T64" fmla="*/ 2667 w 861"/>
                <a:gd name="T65" fmla="*/ 1041 h 1084"/>
                <a:gd name="T66" fmla="*/ 2908 w 861"/>
                <a:gd name="T67" fmla="*/ 1150 h 1084"/>
                <a:gd name="T68" fmla="*/ 3098 w 861"/>
                <a:gd name="T69" fmla="*/ 1600 h 1084"/>
                <a:gd name="T70" fmla="*/ 3328 w 861"/>
                <a:gd name="T71" fmla="*/ 1617 h 1084"/>
                <a:gd name="T72" fmla="*/ 3453 w 861"/>
                <a:gd name="T73" fmla="*/ 1475 h 1084"/>
                <a:gd name="T74" fmla="*/ 3140 w 861"/>
                <a:gd name="T75" fmla="*/ 145 h 108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61" h="1084">
                  <a:moveTo>
                    <a:pt x="660" y="25"/>
                  </a:moveTo>
                  <a:cubicBezTo>
                    <a:pt x="660" y="25"/>
                    <a:pt x="675" y="38"/>
                    <a:pt x="692" y="30"/>
                  </a:cubicBezTo>
                  <a:cubicBezTo>
                    <a:pt x="708" y="22"/>
                    <a:pt x="708" y="4"/>
                    <a:pt x="708" y="4"/>
                  </a:cubicBezTo>
                  <a:cubicBezTo>
                    <a:pt x="715" y="0"/>
                    <a:pt x="715" y="0"/>
                    <a:pt x="715" y="0"/>
                  </a:cubicBezTo>
                  <a:cubicBezTo>
                    <a:pt x="743" y="59"/>
                    <a:pt x="743" y="59"/>
                    <a:pt x="743" y="59"/>
                  </a:cubicBezTo>
                  <a:cubicBezTo>
                    <a:pt x="743" y="59"/>
                    <a:pt x="756" y="84"/>
                    <a:pt x="763" y="83"/>
                  </a:cubicBezTo>
                  <a:cubicBezTo>
                    <a:pt x="770" y="82"/>
                    <a:pt x="788" y="43"/>
                    <a:pt x="788" y="43"/>
                  </a:cubicBezTo>
                  <a:cubicBezTo>
                    <a:pt x="817" y="6"/>
                    <a:pt x="817" y="6"/>
                    <a:pt x="817" y="6"/>
                  </a:cubicBezTo>
                  <a:cubicBezTo>
                    <a:pt x="817" y="6"/>
                    <a:pt x="817" y="23"/>
                    <a:pt x="829" y="30"/>
                  </a:cubicBezTo>
                  <a:cubicBezTo>
                    <a:pt x="842" y="36"/>
                    <a:pt x="861" y="25"/>
                    <a:pt x="861" y="25"/>
                  </a:cubicBezTo>
                  <a:cubicBezTo>
                    <a:pt x="855" y="43"/>
                    <a:pt x="855" y="43"/>
                    <a:pt x="855" y="43"/>
                  </a:cubicBezTo>
                  <a:cubicBezTo>
                    <a:pt x="855" y="43"/>
                    <a:pt x="759" y="158"/>
                    <a:pt x="765" y="485"/>
                  </a:cubicBezTo>
                  <a:cubicBezTo>
                    <a:pt x="765" y="485"/>
                    <a:pt x="760" y="468"/>
                    <a:pt x="739" y="468"/>
                  </a:cubicBezTo>
                  <a:cubicBezTo>
                    <a:pt x="718" y="468"/>
                    <a:pt x="711" y="485"/>
                    <a:pt x="711" y="485"/>
                  </a:cubicBezTo>
                  <a:cubicBezTo>
                    <a:pt x="705" y="473"/>
                    <a:pt x="705" y="473"/>
                    <a:pt x="705" y="473"/>
                  </a:cubicBezTo>
                  <a:cubicBezTo>
                    <a:pt x="705" y="473"/>
                    <a:pt x="725" y="393"/>
                    <a:pt x="690" y="366"/>
                  </a:cubicBezTo>
                  <a:cubicBezTo>
                    <a:pt x="655" y="339"/>
                    <a:pt x="631" y="336"/>
                    <a:pt x="614" y="327"/>
                  </a:cubicBezTo>
                  <a:cubicBezTo>
                    <a:pt x="597" y="319"/>
                    <a:pt x="585" y="283"/>
                    <a:pt x="581" y="274"/>
                  </a:cubicBezTo>
                  <a:cubicBezTo>
                    <a:pt x="577" y="265"/>
                    <a:pt x="568" y="240"/>
                    <a:pt x="539" y="250"/>
                  </a:cubicBezTo>
                  <a:cubicBezTo>
                    <a:pt x="509" y="260"/>
                    <a:pt x="493" y="248"/>
                    <a:pt x="486" y="236"/>
                  </a:cubicBezTo>
                  <a:cubicBezTo>
                    <a:pt x="479" y="224"/>
                    <a:pt x="448" y="195"/>
                    <a:pt x="425" y="211"/>
                  </a:cubicBezTo>
                  <a:cubicBezTo>
                    <a:pt x="403" y="227"/>
                    <a:pt x="407" y="273"/>
                    <a:pt x="446" y="303"/>
                  </a:cubicBezTo>
                  <a:cubicBezTo>
                    <a:pt x="486" y="332"/>
                    <a:pt x="608" y="415"/>
                    <a:pt x="528" y="552"/>
                  </a:cubicBezTo>
                  <a:cubicBezTo>
                    <a:pt x="503" y="595"/>
                    <a:pt x="468" y="631"/>
                    <a:pt x="458" y="746"/>
                  </a:cubicBezTo>
                  <a:cubicBezTo>
                    <a:pt x="448" y="860"/>
                    <a:pt x="407" y="988"/>
                    <a:pt x="298" y="1036"/>
                  </a:cubicBezTo>
                  <a:cubicBezTo>
                    <a:pt x="190" y="1084"/>
                    <a:pt x="63" y="1022"/>
                    <a:pt x="31" y="922"/>
                  </a:cubicBezTo>
                  <a:cubicBezTo>
                    <a:pt x="0" y="823"/>
                    <a:pt x="95" y="670"/>
                    <a:pt x="121" y="642"/>
                  </a:cubicBezTo>
                  <a:cubicBezTo>
                    <a:pt x="148" y="614"/>
                    <a:pt x="231" y="541"/>
                    <a:pt x="250" y="498"/>
                  </a:cubicBezTo>
                  <a:cubicBezTo>
                    <a:pt x="269" y="456"/>
                    <a:pt x="310" y="376"/>
                    <a:pt x="327" y="357"/>
                  </a:cubicBezTo>
                  <a:cubicBezTo>
                    <a:pt x="344" y="338"/>
                    <a:pt x="356" y="317"/>
                    <a:pt x="348" y="274"/>
                  </a:cubicBezTo>
                  <a:cubicBezTo>
                    <a:pt x="340" y="230"/>
                    <a:pt x="362" y="163"/>
                    <a:pt x="407" y="146"/>
                  </a:cubicBezTo>
                  <a:cubicBezTo>
                    <a:pt x="451" y="130"/>
                    <a:pt x="470" y="119"/>
                    <a:pt x="501" y="149"/>
                  </a:cubicBezTo>
                  <a:cubicBezTo>
                    <a:pt x="533" y="179"/>
                    <a:pt x="522" y="194"/>
                    <a:pt x="561" y="180"/>
                  </a:cubicBezTo>
                  <a:cubicBezTo>
                    <a:pt x="600" y="165"/>
                    <a:pt x="604" y="178"/>
                    <a:pt x="611" y="199"/>
                  </a:cubicBezTo>
                  <a:cubicBezTo>
                    <a:pt x="617" y="220"/>
                    <a:pt x="615" y="273"/>
                    <a:pt x="651" y="277"/>
                  </a:cubicBezTo>
                  <a:cubicBezTo>
                    <a:pt x="687" y="282"/>
                    <a:pt x="686" y="274"/>
                    <a:pt x="700" y="280"/>
                  </a:cubicBezTo>
                  <a:cubicBezTo>
                    <a:pt x="713" y="286"/>
                    <a:pt x="723" y="276"/>
                    <a:pt x="726" y="255"/>
                  </a:cubicBezTo>
                  <a:cubicBezTo>
                    <a:pt x="729" y="233"/>
                    <a:pt x="735" y="183"/>
                    <a:pt x="660" y="25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3" name="Freeform 67">
              <a:extLst>
                <a:ext uri="{FF2B5EF4-FFF2-40B4-BE49-F238E27FC236}">
                  <a16:creationId xmlns:a16="http://schemas.microsoft.com/office/drawing/2014/main" id="{78D4560F-31FD-42DE-87DB-4452AC8EF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908"/>
              <a:ext cx="187" cy="172"/>
            </a:xfrm>
            <a:custGeom>
              <a:avLst/>
              <a:gdLst>
                <a:gd name="T0" fmla="*/ 0 w 111"/>
                <a:gd name="T1" fmla="*/ 45 h 96"/>
                <a:gd name="T2" fmla="*/ 71 w 111"/>
                <a:gd name="T3" fmla="*/ 0 h 96"/>
                <a:gd name="T4" fmla="*/ 187 w 111"/>
                <a:gd name="T5" fmla="*/ 299 h 96"/>
                <a:gd name="T6" fmla="*/ 266 w 111"/>
                <a:gd name="T7" fmla="*/ 450 h 96"/>
                <a:gd name="T8" fmla="*/ 340 w 111"/>
                <a:gd name="T9" fmla="*/ 321 h 96"/>
                <a:gd name="T10" fmla="*/ 477 w 111"/>
                <a:gd name="T11" fmla="*/ 23 h 96"/>
                <a:gd name="T12" fmla="*/ 531 w 111"/>
                <a:gd name="T13" fmla="*/ 65 h 96"/>
                <a:gd name="T14" fmla="*/ 398 w 111"/>
                <a:gd name="T15" fmla="*/ 357 h 96"/>
                <a:gd name="T16" fmla="*/ 266 w 111"/>
                <a:gd name="T17" fmla="*/ 552 h 96"/>
                <a:gd name="T18" fmla="*/ 153 w 111"/>
                <a:gd name="T19" fmla="*/ 378 h 96"/>
                <a:gd name="T20" fmla="*/ 0 w 111"/>
                <a:gd name="T21" fmla="*/ 45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96">
                  <a:moveTo>
                    <a:pt x="0" y="8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32" y="37"/>
                    <a:pt x="39" y="52"/>
                  </a:cubicBezTo>
                  <a:cubicBezTo>
                    <a:pt x="43" y="63"/>
                    <a:pt x="50" y="78"/>
                    <a:pt x="56" y="78"/>
                  </a:cubicBezTo>
                  <a:cubicBezTo>
                    <a:pt x="61" y="77"/>
                    <a:pt x="68" y="66"/>
                    <a:pt x="71" y="56"/>
                  </a:cubicBezTo>
                  <a:cubicBezTo>
                    <a:pt x="74" y="47"/>
                    <a:pt x="92" y="12"/>
                    <a:pt x="100" y="4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1" y="11"/>
                    <a:pt x="90" y="42"/>
                    <a:pt x="83" y="62"/>
                  </a:cubicBezTo>
                  <a:cubicBezTo>
                    <a:pt x="77" y="82"/>
                    <a:pt x="69" y="96"/>
                    <a:pt x="56" y="96"/>
                  </a:cubicBezTo>
                  <a:cubicBezTo>
                    <a:pt x="44" y="95"/>
                    <a:pt x="35" y="73"/>
                    <a:pt x="32" y="66"/>
                  </a:cubicBezTo>
                  <a:cubicBezTo>
                    <a:pt x="28" y="60"/>
                    <a:pt x="8" y="19"/>
                    <a:pt x="0" y="8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4" name="Freeform 68">
              <a:extLst>
                <a:ext uri="{FF2B5EF4-FFF2-40B4-BE49-F238E27FC236}">
                  <a16:creationId xmlns:a16="http://schemas.microsoft.com/office/drawing/2014/main" id="{25C1A1DE-2731-4433-BD06-0FE356295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960"/>
              <a:ext cx="218" cy="825"/>
            </a:xfrm>
            <a:custGeom>
              <a:avLst/>
              <a:gdLst>
                <a:gd name="T0" fmla="*/ 548 w 130"/>
                <a:gd name="T1" fmla="*/ 0 h 460"/>
                <a:gd name="T2" fmla="*/ 614 w 130"/>
                <a:gd name="T3" fmla="*/ 45 h 460"/>
                <a:gd name="T4" fmla="*/ 161 w 130"/>
                <a:gd name="T5" fmla="*/ 2654 h 460"/>
                <a:gd name="T6" fmla="*/ 96 w 130"/>
                <a:gd name="T7" fmla="*/ 2654 h 460"/>
                <a:gd name="T8" fmla="*/ 548 w 130"/>
                <a:gd name="T9" fmla="*/ 0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60">
                  <a:moveTo>
                    <a:pt x="116" y="0"/>
                  </a:moveTo>
                  <a:cubicBezTo>
                    <a:pt x="130" y="8"/>
                    <a:pt x="130" y="8"/>
                    <a:pt x="130" y="8"/>
                  </a:cubicBezTo>
                  <a:cubicBezTo>
                    <a:pt x="130" y="8"/>
                    <a:pt x="22" y="80"/>
                    <a:pt x="34" y="460"/>
                  </a:cubicBezTo>
                  <a:cubicBezTo>
                    <a:pt x="20" y="460"/>
                    <a:pt x="20" y="460"/>
                    <a:pt x="20" y="460"/>
                  </a:cubicBezTo>
                  <a:cubicBezTo>
                    <a:pt x="20" y="460"/>
                    <a:pt x="0" y="120"/>
                    <a:pt x="116" y="0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5" name="Freeform 69">
              <a:extLst>
                <a:ext uri="{FF2B5EF4-FFF2-40B4-BE49-F238E27FC236}">
                  <a16:creationId xmlns:a16="http://schemas.microsoft.com/office/drawing/2014/main" id="{FF2CD1D7-A832-4DFD-B88E-7AA18BC98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458"/>
              <a:ext cx="970" cy="1402"/>
            </a:xfrm>
            <a:custGeom>
              <a:avLst/>
              <a:gdLst>
                <a:gd name="T0" fmla="*/ 1972 w 577"/>
                <a:gd name="T1" fmla="*/ 0 h 781"/>
                <a:gd name="T2" fmla="*/ 1972 w 577"/>
                <a:gd name="T3" fmla="*/ 0 h 781"/>
                <a:gd name="T4" fmla="*/ 2049 w 577"/>
                <a:gd name="T5" fmla="*/ 93 h 781"/>
                <a:gd name="T6" fmla="*/ 1900 w 577"/>
                <a:gd name="T7" fmla="*/ 1738 h 781"/>
                <a:gd name="T8" fmla="*/ 1444 w 577"/>
                <a:gd name="T9" fmla="*/ 3071 h 781"/>
                <a:gd name="T10" fmla="*/ 217 w 577"/>
                <a:gd name="T11" fmla="*/ 3944 h 781"/>
                <a:gd name="T12" fmla="*/ 5 w 577"/>
                <a:gd name="T13" fmla="*/ 3579 h 781"/>
                <a:gd name="T14" fmla="*/ 0 w 577"/>
                <a:gd name="T15" fmla="*/ 3579 h 781"/>
                <a:gd name="T16" fmla="*/ 1269 w 577"/>
                <a:gd name="T17" fmla="*/ 4240 h 781"/>
                <a:gd name="T18" fmla="*/ 2029 w 577"/>
                <a:gd name="T19" fmla="*/ 2562 h 781"/>
                <a:gd name="T20" fmla="*/ 2362 w 577"/>
                <a:gd name="T21" fmla="*/ 1440 h 781"/>
                <a:gd name="T22" fmla="*/ 1972 w 577"/>
                <a:gd name="T23" fmla="*/ 0 h 7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7" h="781">
                  <a:moveTo>
                    <a:pt x="415" y="0"/>
                  </a:moveTo>
                  <a:cubicBezTo>
                    <a:pt x="415" y="0"/>
                    <a:pt x="415" y="0"/>
                    <a:pt x="415" y="0"/>
                  </a:cubicBezTo>
                  <a:cubicBezTo>
                    <a:pt x="420" y="6"/>
                    <a:pt x="426" y="12"/>
                    <a:pt x="431" y="16"/>
                  </a:cubicBezTo>
                  <a:cubicBezTo>
                    <a:pt x="532" y="102"/>
                    <a:pt x="453" y="237"/>
                    <a:pt x="400" y="300"/>
                  </a:cubicBezTo>
                  <a:cubicBezTo>
                    <a:pt x="349" y="362"/>
                    <a:pt x="351" y="413"/>
                    <a:pt x="304" y="531"/>
                  </a:cubicBezTo>
                  <a:cubicBezTo>
                    <a:pt x="257" y="649"/>
                    <a:pt x="125" y="733"/>
                    <a:pt x="46" y="682"/>
                  </a:cubicBezTo>
                  <a:cubicBezTo>
                    <a:pt x="22" y="666"/>
                    <a:pt x="8" y="644"/>
                    <a:pt x="1" y="619"/>
                  </a:cubicBezTo>
                  <a:cubicBezTo>
                    <a:pt x="0" y="619"/>
                    <a:pt x="0" y="619"/>
                    <a:pt x="0" y="619"/>
                  </a:cubicBezTo>
                  <a:cubicBezTo>
                    <a:pt x="32" y="719"/>
                    <a:pt x="159" y="781"/>
                    <a:pt x="267" y="733"/>
                  </a:cubicBezTo>
                  <a:cubicBezTo>
                    <a:pt x="376" y="685"/>
                    <a:pt x="417" y="557"/>
                    <a:pt x="427" y="443"/>
                  </a:cubicBezTo>
                  <a:cubicBezTo>
                    <a:pt x="437" y="328"/>
                    <a:pt x="472" y="292"/>
                    <a:pt x="497" y="249"/>
                  </a:cubicBezTo>
                  <a:cubicBezTo>
                    <a:pt x="577" y="112"/>
                    <a:pt x="455" y="29"/>
                    <a:pt x="415" y="0"/>
                  </a:cubicBezTo>
                  <a:close/>
                </a:path>
              </a:pathLst>
            </a:custGeom>
            <a:solidFill>
              <a:srgbClr val="72B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6" name="Freeform 70">
              <a:extLst>
                <a:ext uri="{FF2B5EF4-FFF2-40B4-BE49-F238E27FC236}">
                  <a16:creationId xmlns:a16="http://schemas.microsoft.com/office/drawing/2014/main" id="{08657322-D676-4FF8-B7C3-DDE9EFDC9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" y="1527"/>
              <a:ext cx="855" cy="1273"/>
            </a:xfrm>
            <a:custGeom>
              <a:avLst/>
              <a:gdLst>
                <a:gd name="T0" fmla="*/ 1998 w 508"/>
                <a:gd name="T1" fmla="*/ 0 h 710"/>
                <a:gd name="T2" fmla="*/ 1750 w 508"/>
                <a:gd name="T3" fmla="*/ 1511 h 710"/>
                <a:gd name="T4" fmla="*/ 1291 w 508"/>
                <a:gd name="T5" fmla="*/ 2842 h 710"/>
                <a:gd name="T6" fmla="*/ 62 w 508"/>
                <a:gd name="T7" fmla="*/ 3713 h 710"/>
                <a:gd name="T8" fmla="*/ 0 w 508"/>
                <a:gd name="T9" fmla="*/ 3649 h 710"/>
                <a:gd name="T10" fmla="*/ 128 w 508"/>
                <a:gd name="T11" fmla="*/ 3799 h 710"/>
                <a:gd name="T12" fmla="*/ 1373 w 508"/>
                <a:gd name="T13" fmla="*/ 2973 h 710"/>
                <a:gd name="T14" fmla="*/ 1779 w 508"/>
                <a:gd name="T15" fmla="*/ 1556 h 710"/>
                <a:gd name="T16" fmla="*/ 1998 w 508"/>
                <a:gd name="T17" fmla="*/ 0 h 7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08" h="710">
                  <a:moveTo>
                    <a:pt x="419" y="0"/>
                  </a:moveTo>
                  <a:cubicBezTo>
                    <a:pt x="486" y="85"/>
                    <a:pt x="415" y="204"/>
                    <a:pt x="367" y="262"/>
                  </a:cubicBezTo>
                  <a:cubicBezTo>
                    <a:pt x="316" y="324"/>
                    <a:pt x="318" y="375"/>
                    <a:pt x="271" y="493"/>
                  </a:cubicBezTo>
                  <a:cubicBezTo>
                    <a:pt x="224" y="611"/>
                    <a:pt x="92" y="695"/>
                    <a:pt x="13" y="644"/>
                  </a:cubicBezTo>
                  <a:cubicBezTo>
                    <a:pt x="8" y="641"/>
                    <a:pt x="4" y="637"/>
                    <a:pt x="0" y="633"/>
                  </a:cubicBezTo>
                  <a:cubicBezTo>
                    <a:pt x="7" y="643"/>
                    <a:pt x="16" y="651"/>
                    <a:pt x="27" y="659"/>
                  </a:cubicBezTo>
                  <a:cubicBezTo>
                    <a:pt x="106" y="710"/>
                    <a:pt x="241" y="634"/>
                    <a:pt x="288" y="516"/>
                  </a:cubicBezTo>
                  <a:cubicBezTo>
                    <a:pt x="335" y="398"/>
                    <a:pt x="315" y="325"/>
                    <a:pt x="373" y="270"/>
                  </a:cubicBezTo>
                  <a:cubicBezTo>
                    <a:pt x="455" y="192"/>
                    <a:pt x="508" y="85"/>
                    <a:pt x="419" y="0"/>
                  </a:cubicBezTo>
                  <a:close/>
                </a:path>
              </a:pathLst>
            </a:custGeom>
            <a:solidFill>
              <a:srgbClr val="7AB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7" name="Freeform 71">
              <a:extLst>
                <a:ext uri="{FF2B5EF4-FFF2-40B4-BE49-F238E27FC236}">
                  <a16:creationId xmlns:a16="http://schemas.microsoft.com/office/drawing/2014/main" id="{EFFEE37F-5776-417D-9C3E-1875023A2B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8" y="1580"/>
              <a:ext cx="913" cy="1273"/>
            </a:xfrm>
            <a:custGeom>
              <a:avLst/>
              <a:gdLst>
                <a:gd name="T0" fmla="*/ 0 w 543"/>
                <a:gd name="T1" fmla="*/ 3201 h 709"/>
                <a:gd name="T2" fmla="*/ 34 w 543"/>
                <a:gd name="T3" fmla="*/ 3304 h 709"/>
                <a:gd name="T4" fmla="*/ 42 w 543"/>
                <a:gd name="T5" fmla="*/ 3318 h 709"/>
                <a:gd name="T6" fmla="*/ 5 w 543"/>
                <a:gd name="T7" fmla="*/ 3194 h 709"/>
                <a:gd name="T8" fmla="*/ 0 w 543"/>
                <a:gd name="T9" fmla="*/ 3201 h 709"/>
                <a:gd name="T10" fmla="*/ 2324 w 543"/>
                <a:gd name="T11" fmla="*/ 0 h 709"/>
                <a:gd name="T12" fmla="*/ 2357 w 543"/>
                <a:gd name="T13" fmla="*/ 973 h 709"/>
                <a:gd name="T14" fmla="*/ 1954 w 543"/>
                <a:gd name="T15" fmla="*/ 2038 h 709"/>
                <a:gd name="T16" fmla="*/ 1236 w 543"/>
                <a:gd name="T17" fmla="*/ 3790 h 709"/>
                <a:gd name="T18" fmla="*/ 217 w 543"/>
                <a:gd name="T19" fmla="*/ 3559 h 709"/>
                <a:gd name="T20" fmla="*/ 217 w 543"/>
                <a:gd name="T21" fmla="*/ 3559 h 709"/>
                <a:gd name="T22" fmla="*/ 84 w 543"/>
                <a:gd name="T23" fmla="*/ 3404 h 709"/>
                <a:gd name="T24" fmla="*/ 62 w 543"/>
                <a:gd name="T25" fmla="*/ 3368 h 709"/>
                <a:gd name="T26" fmla="*/ 1269 w 543"/>
                <a:gd name="T27" fmla="*/ 3855 h 709"/>
                <a:gd name="T28" fmla="*/ 2029 w 543"/>
                <a:gd name="T29" fmla="*/ 2176 h 709"/>
                <a:gd name="T30" fmla="*/ 2364 w 543"/>
                <a:gd name="T31" fmla="*/ 1054 h 709"/>
                <a:gd name="T32" fmla="*/ 2324 w 543"/>
                <a:gd name="T33" fmla="*/ 0 h 70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3" h="709">
                  <a:moveTo>
                    <a:pt x="0" y="553"/>
                  </a:moveTo>
                  <a:cubicBezTo>
                    <a:pt x="2" y="559"/>
                    <a:pt x="5" y="565"/>
                    <a:pt x="7" y="571"/>
                  </a:cubicBezTo>
                  <a:cubicBezTo>
                    <a:pt x="8" y="572"/>
                    <a:pt x="8" y="572"/>
                    <a:pt x="9" y="573"/>
                  </a:cubicBezTo>
                  <a:cubicBezTo>
                    <a:pt x="5" y="566"/>
                    <a:pt x="3" y="559"/>
                    <a:pt x="1" y="552"/>
                  </a:cubicBezTo>
                  <a:lnTo>
                    <a:pt x="0" y="553"/>
                  </a:lnTo>
                  <a:close/>
                  <a:moveTo>
                    <a:pt x="489" y="0"/>
                  </a:moveTo>
                  <a:cubicBezTo>
                    <a:pt x="512" y="40"/>
                    <a:pt x="533" y="103"/>
                    <a:pt x="496" y="168"/>
                  </a:cubicBezTo>
                  <a:cubicBezTo>
                    <a:pt x="470" y="211"/>
                    <a:pt x="421" y="237"/>
                    <a:pt x="411" y="352"/>
                  </a:cubicBezTo>
                  <a:cubicBezTo>
                    <a:pt x="401" y="466"/>
                    <a:pt x="368" y="607"/>
                    <a:pt x="260" y="655"/>
                  </a:cubicBezTo>
                  <a:cubicBezTo>
                    <a:pt x="189" y="686"/>
                    <a:pt x="101" y="658"/>
                    <a:pt x="46" y="615"/>
                  </a:cubicBezTo>
                  <a:cubicBezTo>
                    <a:pt x="46" y="615"/>
                    <a:pt x="46" y="615"/>
                    <a:pt x="46" y="615"/>
                  </a:cubicBezTo>
                  <a:cubicBezTo>
                    <a:pt x="35" y="608"/>
                    <a:pt x="25" y="599"/>
                    <a:pt x="18" y="588"/>
                  </a:cubicBezTo>
                  <a:cubicBezTo>
                    <a:pt x="16" y="586"/>
                    <a:pt x="15" y="584"/>
                    <a:pt x="13" y="582"/>
                  </a:cubicBezTo>
                  <a:cubicBezTo>
                    <a:pt x="58" y="664"/>
                    <a:pt x="170" y="709"/>
                    <a:pt x="267" y="666"/>
                  </a:cubicBezTo>
                  <a:cubicBezTo>
                    <a:pt x="376" y="619"/>
                    <a:pt x="417" y="490"/>
                    <a:pt x="427" y="376"/>
                  </a:cubicBezTo>
                  <a:cubicBezTo>
                    <a:pt x="437" y="261"/>
                    <a:pt x="472" y="225"/>
                    <a:pt x="497" y="182"/>
                  </a:cubicBezTo>
                  <a:cubicBezTo>
                    <a:pt x="543" y="103"/>
                    <a:pt x="522" y="43"/>
                    <a:pt x="489" y="0"/>
                  </a:cubicBezTo>
                  <a:close/>
                </a:path>
              </a:pathLst>
            </a:custGeom>
            <a:solidFill>
              <a:srgbClr val="64AE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8" name="Freeform 72">
              <a:extLst>
                <a:ext uri="{FF2B5EF4-FFF2-40B4-BE49-F238E27FC236}">
                  <a16:creationId xmlns:a16="http://schemas.microsoft.com/office/drawing/2014/main" id="{CBC52CC5-2BEB-4FC1-B10E-C5F77C763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1458"/>
              <a:ext cx="970" cy="1402"/>
            </a:xfrm>
            <a:custGeom>
              <a:avLst/>
              <a:gdLst>
                <a:gd name="T0" fmla="*/ 1972 w 577"/>
                <a:gd name="T1" fmla="*/ 0 h 781"/>
                <a:gd name="T2" fmla="*/ 1972 w 577"/>
                <a:gd name="T3" fmla="*/ 0 h 781"/>
                <a:gd name="T4" fmla="*/ 2049 w 577"/>
                <a:gd name="T5" fmla="*/ 93 h 781"/>
                <a:gd name="T6" fmla="*/ 1900 w 577"/>
                <a:gd name="T7" fmla="*/ 1738 h 781"/>
                <a:gd name="T8" fmla="*/ 1444 w 577"/>
                <a:gd name="T9" fmla="*/ 3071 h 781"/>
                <a:gd name="T10" fmla="*/ 217 w 577"/>
                <a:gd name="T11" fmla="*/ 3944 h 781"/>
                <a:gd name="T12" fmla="*/ 5 w 577"/>
                <a:gd name="T13" fmla="*/ 3579 h 781"/>
                <a:gd name="T14" fmla="*/ 0 w 577"/>
                <a:gd name="T15" fmla="*/ 3579 h 781"/>
                <a:gd name="T16" fmla="*/ 1269 w 577"/>
                <a:gd name="T17" fmla="*/ 4240 h 781"/>
                <a:gd name="T18" fmla="*/ 2029 w 577"/>
                <a:gd name="T19" fmla="*/ 2562 h 781"/>
                <a:gd name="T20" fmla="*/ 2362 w 577"/>
                <a:gd name="T21" fmla="*/ 1440 h 781"/>
                <a:gd name="T22" fmla="*/ 1972 w 577"/>
                <a:gd name="T23" fmla="*/ 0 h 78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77" h="781">
                  <a:moveTo>
                    <a:pt x="415" y="0"/>
                  </a:moveTo>
                  <a:cubicBezTo>
                    <a:pt x="415" y="0"/>
                    <a:pt x="415" y="0"/>
                    <a:pt x="415" y="0"/>
                  </a:cubicBezTo>
                  <a:cubicBezTo>
                    <a:pt x="420" y="6"/>
                    <a:pt x="426" y="12"/>
                    <a:pt x="431" y="16"/>
                  </a:cubicBezTo>
                  <a:cubicBezTo>
                    <a:pt x="532" y="102"/>
                    <a:pt x="453" y="237"/>
                    <a:pt x="400" y="300"/>
                  </a:cubicBezTo>
                  <a:cubicBezTo>
                    <a:pt x="349" y="362"/>
                    <a:pt x="351" y="413"/>
                    <a:pt x="304" y="531"/>
                  </a:cubicBezTo>
                  <a:cubicBezTo>
                    <a:pt x="257" y="649"/>
                    <a:pt x="125" y="733"/>
                    <a:pt x="46" y="682"/>
                  </a:cubicBezTo>
                  <a:cubicBezTo>
                    <a:pt x="22" y="666"/>
                    <a:pt x="8" y="644"/>
                    <a:pt x="1" y="619"/>
                  </a:cubicBezTo>
                  <a:cubicBezTo>
                    <a:pt x="0" y="619"/>
                    <a:pt x="0" y="619"/>
                    <a:pt x="0" y="619"/>
                  </a:cubicBezTo>
                  <a:cubicBezTo>
                    <a:pt x="32" y="719"/>
                    <a:pt x="159" y="781"/>
                    <a:pt x="267" y="733"/>
                  </a:cubicBezTo>
                  <a:cubicBezTo>
                    <a:pt x="376" y="685"/>
                    <a:pt x="417" y="557"/>
                    <a:pt x="427" y="443"/>
                  </a:cubicBezTo>
                  <a:cubicBezTo>
                    <a:pt x="437" y="328"/>
                    <a:pt x="472" y="292"/>
                    <a:pt x="497" y="249"/>
                  </a:cubicBezTo>
                  <a:cubicBezTo>
                    <a:pt x="577" y="112"/>
                    <a:pt x="455" y="29"/>
                    <a:pt x="415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19" name="Freeform 73">
              <a:extLst>
                <a:ext uri="{FF2B5EF4-FFF2-40B4-BE49-F238E27FC236}">
                  <a16:creationId xmlns:a16="http://schemas.microsoft.com/office/drawing/2014/main" id="{0709E8FD-E37B-4F8A-83A3-1C1673749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960"/>
              <a:ext cx="1250" cy="1814"/>
            </a:xfrm>
            <a:custGeom>
              <a:avLst/>
              <a:gdLst>
                <a:gd name="T0" fmla="*/ 2135 w 743"/>
                <a:gd name="T1" fmla="*/ 1731 h 1011"/>
                <a:gd name="T2" fmla="*/ 1995 w 743"/>
                <a:gd name="T3" fmla="*/ 1082 h 1011"/>
                <a:gd name="T4" fmla="*/ 2347 w 743"/>
                <a:gd name="T5" fmla="*/ 1163 h 1011"/>
                <a:gd name="T6" fmla="*/ 2616 w 743"/>
                <a:gd name="T7" fmla="*/ 1252 h 1011"/>
                <a:gd name="T8" fmla="*/ 2890 w 743"/>
                <a:gd name="T9" fmla="*/ 1635 h 1011"/>
                <a:gd name="T10" fmla="*/ 3365 w 743"/>
                <a:gd name="T11" fmla="*/ 1986 h 1011"/>
                <a:gd name="T12" fmla="*/ 3397 w 743"/>
                <a:gd name="T13" fmla="*/ 2656 h 1011"/>
                <a:gd name="T14" fmla="*/ 3319 w 743"/>
                <a:gd name="T15" fmla="*/ 2656 h 1011"/>
                <a:gd name="T16" fmla="*/ 3203 w 743"/>
                <a:gd name="T17" fmla="*/ 1918 h 1011"/>
                <a:gd name="T18" fmla="*/ 2783 w 743"/>
                <a:gd name="T19" fmla="*/ 1584 h 1011"/>
                <a:gd name="T20" fmla="*/ 2500 w 743"/>
                <a:gd name="T21" fmla="*/ 1362 h 1011"/>
                <a:gd name="T22" fmla="*/ 2071 w 743"/>
                <a:gd name="T23" fmla="*/ 1103 h 1011"/>
                <a:gd name="T24" fmla="*/ 2211 w 743"/>
                <a:gd name="T25" fmla="*/ 1699 h 1011"/>
                <a:gd name="T26" fmla="*/ 2061 w 743"/>
                <a:gd name="T27" fmla="*/ 3339 h 1011"/>
                <a:gd name="T28" fmla="*/ 1605 w 743"/>
                <a:gd name="T29" fmla="*/ 4674 h 1011"/>
                <a:gd name="T30" fmla="*/ 377 w 743"/>
                <a:gd name="T31" fmla="*/ 5544 h 1011"/>
                <a:gd name="T32" fmla="*/ 224 w 743"/>
                <a:gd name="T33" fmla="*/ 4252 h 1011"/>
                <a:gd name="T34" fmla="*/ 755 w 743"/>
                <a:gd name="T35" fmla="*/ 3300 h 1011"/>
                <a:gd name="T36" fmla="*/ 1282 w 743"/>
                <a:gd name="T37" fmla="*/ 2403 h 1011"/>
                <a:gd name="T38" fmla="*/ 1551 w 743"/>
                <a:gd name="T39" fmla="*/ 1868 h 1011"/>
                <a:gd name="T40" fmla="*/ 1639 w 743"/>
                <a:gd name="T41" fmla="*/ 1507 h 1011"/>
                <a:gd name="T42" fmla="*/ 1928 w 743"/>
                <a:gd name="T43" fmla="*/ 669 h 1011"/>
                <a:gd name="T44" fmla="*/ 2438 w 743"/>
                <a:gd name="T45" fmla="*/ 705 h 1011"/>
                <a:gd name="T46" fmla="*/ 2630 w 743"/>
                <a:gd name="T47" fmla="*/ 867 h 1011"/>
                <a:gd name="T48" fmla="*/ 2937 w 743"/>
                <a:gd name="T49" fmla="*/ 953 h 1011"/>
                <a:gd name="T50" fmla="*/ 3099 w 743"/>
                <a:gd name="T51" fmla="*/ 1403 h 1011"/>
                <a:gd name="T52" fmla="*/ 3314 w 743"/>
                <a:gd name="T53" fmla="*/ 1432 h 1011"/>
                <a:gd name="T54" fmla="*/ 3419 w 743"/>
                <a:gd name="T55" fmla="*/ 924 h 1011"/>
                <a:gd name="T56" fmla="*/ 3085 w 743"/>
                <a:gd name="T57" fmla="*/ 41 h 1011"/>
                <a:gd name="T58" fmla="*/ 3153 w 743"/>
                <a:gd name="T59" fmla="*/ 0 h 1011"/>
                <a:gd name="T60" fmla="*/ 3501 w 743"/>
                <a:gd name="T61" fmla="*/ 1091 h 1011"/>
                <a:gd name="T62" fmla="*/ 3301 w 743"/>
                <a:gd name="T63" fmla="*/ 1504 h 1011"/>
                <a:gd name="T64" fmla="*/ 3170 w 743"/>
                <a:gd name="T65" fmla="*/ 1496 h 1011"/>
                <a:gd name="T66" fmla="*/ 2916 w 743"/>
                <a:gd name="T67" fmla="*/ 1208 h 1011"/>
                <a:gd name="T68" fmla="*/ 2646 w 743"/>
                <a:gd name="T69" fmla="*/ 947 h 1011"/>
                <a:gd name="T70" fmla="*/ 2377 w 743"/>
                <a:gd name="T71" fmla="*/ 743 h 1011"/>
                <a:gd name="T72" fmla="*/ 1829 w 743"/>
                <a:gd name="T73" fmla="*/ 888 h 1011"/>
                <a:gd name="T74" fmla="*/ 1647 w 743"/>
                <a:gd name="T75" fmla="*/ 1897 h 1011"/>
                <a:gd name="T76" fmla="*/ 1501 w 743"/>
                <a:gd name="T77" fmla="*/ 2103 h 1011"/>
                <a:gd name="T78" fmla="*/ 1057 w 743"/>
                <a:gd name="T79" fmla="*/ 3045 h 1011"/>
                <a:gd name="T80" fmla="*/ 335 w 743"/>
                <a:gd name="T81" fmla="*/ 4138 h 1011"/>
                <a:gd name="T82" fmla="*/ 390 w 743"/>
                <a:gd name="T83" fmla="*/ 5464 h 1011"/>
                <a:gd name="T84" fmla="*/ 1519 w 743"/>
                <a:gd name="T85" fmla="*/ 4706 h 1011"/>
                <a:gd name="T86" fmla="*/ 1987 w 743"/>
                <a:gd name="T87" fmla="*/ 3325 h 1011"/>
                <a:gd name="T88" fmla="*/ 2135 w 743"/>
                <a:gd name="T89" fmla="*/ 1731 h 101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43" h="1011">
                  <a:moveTo>
                    <a:pt x="448" y="300"/>
                  </a:moveTo>
                  <a:cubicBezTo>
                    <a:pt x="400" y="259"/>
                    <a:pt x="399" y="208"/>
                    <a:pt x="419" y="187"/>
                  </a:cubicBezTo>
                  <a:cubicBezTo>
                    <a:pt x="439" y="166"/>
                    <a:pt x="477" y="172"/>
                    <a:pt x="493" y="201"/>
                  </a:cubicBezTo>
                  <a:cubicBezTo>
                    <a:pt x="510" y="230"/>
                    <a:pt x="513" y="224"/>
                    <a:pt x="549" y="217"/>
                  </a:cubicBezTo>
                  <a:cubicBezTo>
                    <a:pt x="586" y="210"/>
                    <a:pt x="594" y="256"/>
                    <a:pt x="607" y="283"/>
                  </a:cubicBezTo>
                  <a:cubicBezTo>
                    <a:pt x="621" y="310"/>
                    <a:pt x="686" y="307"/>
                    <a:pt x="707" y="344"/>
                  </a:cubicBezTo>
                  <a:cubicBezTo>
                    <a:pt x="727" y="380"/>
                    <a:pt x="713" y="460"/>
                    <a:pt x="713" y="460"/>
                  </a:cubicBezTo>
                  <a:cubicBezTo>
                    <a:pt x="697" y="460"/>
                    <a:pt x="697" y="460"/>
                    <a:pt x="697" y="460"/>
                  </a:cubicBezTo>
                  <a:cubicBezTo>
                    <a:pt x="697" y="460"/>
                    <a:pt x="729" y="363"/>
                    <a:pt x="673" y="332"/>
                  </a:cubicBezTo>
                  <a:cubicBezTo>
                    <a:pt x="617" y="302"/>
                    <a:pt x="595" y="314"/>
                    <a:pt x="584" y="274"/>
                  </a:cubicBezTo>
                  <a:cubicBezTo>
                    <a:pt x="573" y="234"/>
                    <a:pt x="567" y="223"/>
                    <a:pt x="525" y="236"/>
                  </a:cubicBezTo>
                  <a:cubicBezTo>
                    <a:pt x="484" y="250"/>
                    <a:pt x="475" y="168"/>
                    <a:pt x="435" y="191"/>
                  </a:cubicBezTo>
                  <a:cubicBezTo>
                    <a:pt x="395" y="214"/>
                    <a:pt x="437" y="271"/>
                    <a:pt x="464" y="294"/>
                  </a:cubicBezTo>
                  <a:cubicBezTo>
                    <a:pt x="565" y="380"/>
                    <a:pt x="486" y="515"/>
                    <a:pt x="433" y="578"/>
                  </a:cubicBezTo>
                  <a:cubicBezTo>
                    <a:pt x="382" y="640"/>
                    <a:pt x="384" y="691"/>
                    <a:pt x="337" y="809"/>
                  </a:cubicBezTo>
                  <a:cubicBezTo>
                    <a:pt x="290" y="927"/>
                    <a:pt x="158" y="1011"/>
                    <a:pt x="79" y="960"/>
                  </a:cubicBezTo>
                  <a:cubicBezTo>
                    <a:pt x="0" y="909"/>
                    <a:pt x="30" y="788"/>
                    <a:pt x="47" y="736"/>
                  </a:cubicBezTo>
                  <a:cubicBezTo>
                    <a:pt x="64" y="684"/>
                    <a:pt x="111" y="616"/>
                    <a:pt x="159" y="571"/>
                  </a:cubicBezTo>
                  <a:cubicBezTo>
                    <a:pt x="207" y="526"/>
                    <a:pt x="243" y="480"/>
                    <a:pt x="269" y="416"/>
                  </a:cubicBezTo>
                  <a:cubicBezTo>
                    <a:pt x="295" y="352"/>
                    <a:pt x="326" y="323"/>
                    <a:pt x="326" y="323"/>
                  </a:cubicBezTo>
                  <a:cubicBezTo>
                    <a:pt x="326" y="323"/>
                    <a:pt x="352" y="302"/>
                    <a:pt x="344" y="261"/>
                  </a:cubicBezTo>
                  <a:cubicBezTo>
                    <a:pt x="334" y="215"/>
                    <a:pt x="347" y="148"/>
                    <a:pt x="405" y="116"/>
                  </a:cubicBezTo>
                  <a:cubicBezTo>
                    <a:pt x="463" y="83"/>
                    <a:pt x="498" y="102"/>
                    <a:pt x="512" y="122"/>
                  </a:cubicBezTo>
                  <a:cubicBezTo>
                    <a:pt x="525" y="141"/>
                    <a:pt x="530" y="160"/>
                    <a:pt x="552" y="150"/>
                  </a:cubicBezTo>
                  <a:cubicBezTo>
                    <a:pt x="574" y="139"/>
                    <a:pt x="604" y="126"/>
                    <a:pt x="617" y="165"/>
                  </a:cubicBezTo>
                  <a:cubicBezTo>
                    <a:pt x="631" y="203"/>
                    <a:pt x="623" y="237"/>
                    <a:pt x="651" y="243"/>
                  </a:cubicBezTo>
                  <a:cubicBezTo>
                    <a:pt x="680" y="249"/>
                    <a:pt x="683" y="242"/>
                    <a:pt x="696" y="248"/>
                  </a:cubicBezTo>
                  <a:cubicBezTo>
                    <a:pt x="709" y="254"/>
                    <a:pt x="734" y="237"/>
                    <a:pt x="718" y="160"/>
                  </a:cubicBezTo>
                  <a:cubicBezTo>
                    <a:pt x="702" y="83"/>
                    <a:pt x="648" y="7"/>
                    <a:pt x="648" y="7"/>
                  </a:cubicBezTo>
                  <a:cubicBezTo>
                    <a:pt x="662" y="0"/>
                    <a:pt x="662" y="0"/>
                    <a:pt x="662" y="0"/>
                  </a:cubicBezTo>
                  <a:cubicBezTo>
                    <a:pt x="662" y="0"/>
                    <a:pt x="728" y="94"/>
                    <a:pt x="735" y="189"/>
                  </a:cubicBezTo>
                  <a:cubicBezTo>
                    <a:pt x="743" y="284"/>
                    <a:pt x="702" y="261"/>
                    <a:pt x="693" y="260"/>
                  </a:cubicBezTo>
                  <a:cubicBezTo>
                    <a:pt x="685" y="258"/>
                    <a:pt x="673" y="256"/>
                    <a:pt x="666" y="259"/>
                  </a:cubicBezTo>
                  <a:cubicBezTo>
                    <a:pt x="660" y="262"/>
                    <a:pt x="622" y="267"/>
                    <a:pt x="612" y="209"/>
                  </a:cubicBezTo>
                  <a:cubicBezTo>
                    <a:pt x="602" y="151"/>
                    <a:pt x="587" y="148"/>
                    <a:pt x="556" y="164"/>
                  </a:cubicBezTo>
                  <a:cubicBezTo>
                    <a:pt x="524" y="180"/>
                    <a:pt x="507" y="142"/>
                    <a:pt x="499" y="129"/>
                  </a:cubicBezTo>
                  <a:cubicBezTo>
                    <a:pt x="490" y="116"/>
                    <a:pt x="439" y="89"/>
                    <a:pt x="384" y="154"/>
                  </a:cubicBezTo>
                  <a:cubicBezTo>
                    <a:pt x="329" y="218"/>
                    <a:pt x="385" y="282"/>
                    <a:pt x="346" y="328"/>
                  </a:cubicBezTo>
                  <a:cubicBezTo>
                    <a:pt x="346" y="328"/>
                    <a:pt x="330" y="343"/>
                    <a:pt x="315" y="364"/>
                  </a:cubicBezTo>
                  <a:cubicBezTo>
                    <a:pt x="300" y="385"/>
                    <a:pt x="258" y="491"/>
                    <a:pt x="222" y="527"/>
                  </a:cubicBezTo>
                  <a:cubicBezTo>
                    <a:pt x="190" y="560"/>
                    <a:pt x="104" y="632"/>
                    <a:pt x="70" y="716"/>
                  </a:cubicBezTo>
                  <a:cubicBezTo>
                    <a:pt x="36" y="800"/>
                    <a:pt x="20" y="904"/>
                    <a:pt x="82" y="946"/>
                  </a:cubicBezTo>
                  <a:cubicBezTo>
                    <a:pt x="144" y="988"/>
                    <a:pt x="269" y="924"/>
                    <a:pt x="319" y="815"/>
                  </a:cubicBezTo>
                  <a:cubicBezTo>
                    <a:pt x="369" y="706"/>
                    <a:pt x="367" y="635"/>
                    <a:pt x="417" y="576"/>
                  </a:cubicBezTo>
                  <a:cubicBezTo>
                    <a:pt x="467" y="517"/>
                    <a:pt x="554" y="393"/>
                    <a:pt x="448" y="300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0" name="Freeform 74">
              <a:extLst>
                <a:ext uri="{FF2B5EF4-FFF2-40B4-BE49-F238E27FC236}">
                  <a16:creationId xmlns:a16="http://schemas.microsoft.com/office/drawing/2014/main" id="{D4F2D715-CCB8-451D-B8ED-0116B4D4A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908"/>
              <a:ext cx="187" cy="172"/>
            </a:xfrm>
            <a:custGeom>
              <a:avLst/>
              <a:gdLst>
                <a:gd name="T0" fmla="*/ 0 w 111"/>
                <a:gd name="T1" fmla="*/ 45 h 96"/>
                <a:gd name="T2" fmla="*/ 71 w 111"/>
                <a:gd name="T3" fmla="*/ 0 h 96"/>
                <a:gd name="T4" fmla="*/ 187 w 111"/>
                <a:gd name="T5" fmla="*/ 299 h 96"/>
                <a:gd name="T6" fmla="*/ 266 w 111"/>
                <a:gd name="T7" fmla="*/ 450 h 96"/>
                <a:gd name="T8" fmla="*/ 340 w 111"/>
                <a:gd name="T9" fmla="*/ 321 h 96"/>
                <a:gd name="T10" fmla="*/ 477 w 111"/>
                <a:gd name="T11" fmla="*/ 23 h 96"/>
                <a:gd name="T12" fmla="*/ 531 w 111"/>
                <a:gd name="T13" fmla="*/ 65 h 96"/>
                <a:gd name="T14" fmla="*/ 398 w 111"/>
                <a:gd name="T15" fmla="*/ 357 h 96"/>
                <a:gd name="T16" fmla="*/ 266 w 111"/>
                <a:gd name="T17" fmla="*/ 552 h 96"/>
                <a:gd name="T18" fmla="*/ 153 w 111"/>
                <a:gd name="T19" fmla="*/ 378 h 96"/>
                <a:gd name="T20" fmla="*/ 0 w 111"/>
                <a:gd name="T21" fmla="*/ 45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96">
                  <a:moveTo>
                    <a:pt x="0" y="8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32" y="37"/>
                    <a:pt x="39" y="52"/>
                  </a:cubicBezTo>
                  <a:cubicBezTo>
                    <a:pt x="43" y="63"/>
                    <a:pt x="50" y="78"/>
                    <a:pt x="56" y="78"/>
                  </a:cubicBezTo>
                  <a:cubicBezTo>
                    <a:pt x="61" y="77"/>
                    <a:pt x="68" y="66"/>
                    <a:pt x="71" y="56"/>
                  </a:cubicBezTo>
                  <a:cubicBezTo>
                    <a:pt x="74" y="47"/>
                    <a:pt x="92" y="12"/>
                    <a:pt x="100" y="4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1" y="11"/>
                    <a:pt x="90" y="42"/>
                    <a:pt x="83" y="62"/>
                  </a:cubicBezTo>
                  <a:cubicBezTo>
                    <a:pt x="77" y="82"/>
                    <a:pt x="69" y="96"/>
                    <a:pt x="56" y="96"/>
                  </a:cubicBezTo>
                  <a:cubicBezTo>
                    <a:pt x="44" y="95"/>
                    <a:pt x="35" y="73"/>
                    <a:pt x="32" y="66"/>
                  </a:cubicBezTo>
                  <a:cubicBezTo>
                    <a:pt x="28" y="60"/>
                    <a:pt x="8" y="19"/>
                    <a:pt x="0" y="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1" name="Freeform 75">
              <a:extLst>
                <a:ext uri="{FF2B5EF4-FFF2-40B4-BE49-F238E27FC236}">
                  <a16:creationId xmlns:a16="http://schemas.microsoft.com/office/drawing/2014/main" id="{A1CD18D6-D4D5-4BFE-A551-FC92B0255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960"/>
              <a:ext cx="218" cy="825"/>
            </a:xfrm>
            <a:custGeom>
              <a:avLst/>
              <a:gdLst>
                <a:gd name="T0" fmla="*/ 548 w 130"/>
                <a:gd name="T1" fmla="*/ 0 h 460"/>
                <a:gd name="T2" fmla="*/ 614 w 130"/>
                <a:gd name="T3" fmla="*/ 45 h 460"/>
                <a:gd name="T4" fmla="*/ 161 w 130"/>
                <a:gd name="T5" fmla="*/ 2654 h 460"/>
                <a:gd name="T6" fmla="*/ 96 w 130"/>
                <a:gd name="T7" fmla="*/ 2654 h 460"/>
                <a:gd name="T8" fmla="*/ 548 w 130"/>
                <a:gd name="T9" fmla="*/ 0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60">
                  <a:moveTo>
                    <a:pt x="116" y="0"/>
                  </a:moveTo>
                  <a:cubicBezTo>
                    <a:pt x="130" y="8"/>
                    <a:pt x="130" y="8"/>
                    <a:pt x="130" y="8"/>
                  </a:cubicBezTo>
                  <a:cubicBezTo>
                    <a:pt x="130" y="8"/>
                    <a:pt x="22" y="80"/>
                    <a:pt x="34" y="460"/>
                  </a:cubicBezTo>
                  <a:cubicBezTo>
                    <a:pt x="20" y="460"/>
                    <a:pt x="20" y="460"/>
                    <a:pt x="20" y="460"/>
                  </a:cubicBezTo>
                  <a:cubicBezTo>
                    <a:pt x="20" y="460"/>
                    <a:pt x="0" y="120"/>
                    <a:pt x="116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2" name="Freeform 76">
              <a:extLst>
                <a:ext uri="{FF2B5EF4-FFF2-40B4-BE49-F238E27FC236}">
                  <a16:creationId xmlns:a16="http://schemas.microsoft.com/office/drawing/2014/main" id="{FACAC554-C315-474E-9725-402F9898C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" y="960"/>
              <a:ext cx="1250" cy="1814"/>
            </a:xfrm>
            <a:custGeom>
              <a:avLst/>
              <a:gdLst>
                <a:gd name="T0" fmla="*/ 2135 w 743"/>
                <a:gd name="T1" fmla="*/ 1731 h 1011"/>
                <a:gd name="T2" fmla="*/ 1995 w 743"/>
                <a:gd name="T3" fmla="*/ 1082 h 1011"/>
                <a:gd name="T4" fmla="*/ 2347 w 743"/>
                <a:gd name="T5" fmla="*/ 1163 h 1011"/>
                <a:gd name="T6" fmla="*/ 2616 w 743"/>
                <a:gd name="T7" fmla="*/ 1252 h 1011"/>
                <a:gd name="T8" fmla="*/ 2890 w 743"/>
                <a:gd name="T9" fmla="*/ 1635 h 1011"/>
                <a:gd name="T10" fmla="*/ 3365 w 743"/>
                <a:gd name="T11" fmla="*/ 1986 h 1011"/>
                <a:gd name="T12" fmla="*/ 3397 w 743"/>
                <a:gd name="T13" fmla="*/ 2656 h 1011"/>
                <a:gd name="T14" fmla="*/ 3319 w 743"/>
                <a:gd name="T15" fmla="*/ 2656 h 1011"/>
                <a:gd name="T16" fmla="*/ 3203 w 743"/>
                <a:gd name="T17" fmla="*/ 1918 h 1011"/>
                <a:gd name="T18" fmla="*/ 2783 w 743"/>
                <a:gd name="T19" fmla="*/ 1584 h 1011"/>
                <a:gd name="T20" fmla="*/ 2500 w 743"/>
                <a:gd name="T21" fmla="*/ 1362 h 1011"/>
                <a:gd name="T22" fmla="*/ 2071 w 743"/>
                <a:gd name="T23" fmla="*/ 1103 h 1011"/>
                <a:gd name="T24" fmla="*/ 2211 w 743"/>
                <a:gd name="T25" fmla="*/ 1699 h 1011"/>
                <a:gd name="T26" fmla="*/ 2061 w 743"/>
                <a:gd name="T27" fmla="*/ 3339 h 1011"/>
                <a:gd name="T28" fmla="*/ 1605 w 743"/>
                <a:gd name="T29" fmla="*/ 4674 h 1011"/>
                <a:gd name="T30" fmla="*/ 377 w 743"/>
                <a:gd name="T31" fmla="*/ 5544 h 1011"/>
                <a:gd name="T32" fmla="*/ 224 w 743"/>
                <a:gd name="T33" fmla="*/ 4252 h 1011"/>
                <a:gd name="T34" fmla="*/ 755 w 743"/>
                <a:gd name="T35" fmla="*/ 3300 h 1011"/>
                <a:gd name="T36" fmla="*/ 1282 w 743"/>
                <a:gd name="T37" fmla="*/ 2403 h 1011"/>
                <a:gd name="T38" fmla="*/ 1551 w 743"/>
                <a:gd name="T39" fmla="*/ 1868 h 1011"/>
                <a:gd name="T40" fmla="*/ 1639 w 743"/>
                <a:gd name="T41" fmla="*/ 1507 h 1011"/>
                <a:gd name="T42" fmla="*/ 1928 w 743"/>
                <a:gd name="T43" fmla="*/ 669 h 1011"/>
                <a:gd name="T44" fmla="*/ 2438 w 743"/>
                <a:gd name="T45" fmla="*/ 705 h 1011"/>
                <a:gd name="T46" fmla="*/ 2630 w 743"/>
                <a:gd name="T47" fmla="*/ 867 h 1011"/>
                <a:gd name="T48" fmla="*/ 2937 w 743"/>
                <a:gd name="T49" fmla="*/ 953 h 1011"/>
                <a:gd name="T50" fmla="*/ 3099 w 743"/>
                <a:gd name="T51" fmla="*/ 1403 h 1011"/>
                <a:gd name="T52" fmla="*/ 3314 w 743"/>
                <a:gd name="T53" fmla="*/ 1432 h 1011"/>
                <a:gd name="T54" fmla="*/ 3419 w 743"/>
                <a:gd name="T55" fmla="*/ 924 h 1011"/>
                <a:gd name="T56" fmla="*/ 3085 w 743"/>
                <a:gd name="T57" fmla="*/ 41 h 1011"/>
                <a:gd name="T58" fmla="*/ 3153 w 743"/>
                <a:gd name="T59" fmla="*/ 0 h 1011"/>
                <a:gd name="T60" fmla="*/ 3501 w 743"/>
                <a:gd name="T61" fmla="*/ 1091 h 1011"/>
                <a:gd name="T62" fmla="*/ 3301 w 743"/>
                <a:gd name="T63" fmla="*/ 1504 h 1011"/>
                <a:gd name="T64" fmla="*/ 3170 w 743"/>
                <a:gd name="T65" fmla="*/ 1496 h 1011"/>
                <a:gd name="T66" fmla="*/ 2916 w 743"/>
                <a:gd name="T67" fmla="*/ 1208 h 1011"/>
                <a:gd name="T68" fmla="*/ 2646 w 743"/>
                <a:gd name="T69" fmla="*/ 947 h 1011"/>
                <a:gd name="T70" fmla="*/ 2377 w 743"/>
                <a:gd name="T71" fmla="*/ 743 h 1011"/>
                <a:gd name="T72" fmla="*/ 1829 w 743"/>
                <a:gd name="T73" fmla="*/ 888 h 1011"/>
                <a:gd name="T74" fmla="*/ 1647 w 743"/>
                <a:gd name="T75" fmla="*/ 1897 h 1011"/>
                <a:gd name="T76" fmla="*/ 1501 w 743"/>
                <a:gd name="T77" fmla="*/ 2103 h 1011"/>
                <a:gd name="T78" fmla="*/ 1057 w 743"/>
                <a:gd name="T79" fmla="*/ 3045 h 1011"/>
                <a:gd name="T80" fmla="*/ 335 w 743"/>
                <a:gd name="T81" fmla="*/ 4138 h 1011"/>
                <a:gd name="T82" fmla="*/ 390 w 743"/>
                <a:gd name="T83" fmla="*/ 5464 h 1011"/>
                <a:gd name="T84" fmla="*/ 1519 w 743"/>
                <a:gd name="T85" fmla="*/ 4706 h 1011"/>
                <a:gd name="T86" fmla="*/ 1987 w 743"/>
                <a:gd name="T87" fmla="*/ 3325 h 1011"/>
                <a:gd name="T88" fmla="*/ 2135 w 743"/>
                <a:gd name="T89" fmla="*/ 1731 h 101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743" h="1011">
                  <a:moveTo>
                    <a:pt x="448" y="300"/>
                  </a:moveTo>
                  <a:cubicBezTo>
                    <a:pt x="400" y="259"/>
                    <a:pt x="399" y="208"/>
                    <a:pt x="419" y="187"/>
                  </a:cubicBezTo>
                  <a:cubicBezTo>
                    <a:pt x="439" y="166"/>
                    <a:pt x="477" y="172"/>
                    <a:pt x="493" y="201"/>
                  </a:cubicBezTo>
                  <a:cubicBezTo>
                    <a:pt x="510" y="230"/>
                    <a:pt x="513" y="224"/>
                    <a:pt x="549" y="217"/>
                  </a:cubicBezTo>
                  <a:cubicBezTo>
                    <a:pt x="586" y="210"/>
                    <a:pt x="594" y="256"/>
                    <a:pt x="607" y="283"/>
                  </a:cubicBezTo>
                  <a:cubicBezTo>
                    <a:pt x="621" y="310"/>
                    <a:pt x="686" y="307"/>
                    <a:pt x="707" y="344"/>
                  </a:cubicBezTo>
                  <a:cubicBezTo>
                    <a:pt x="727" y="380"/>
                    <a:pt x="713" y="460"/>
                    <a:pt x="713" y="460"/>
                  </a:cubicBezTo>
                  <a:cubicBezTo>
                    <a:pt x="697" y="460"/>
                    <a:pt x="697" y="460"/>
                    <a:pt x="697" y="460"/>
                  </a:cubicBezTo>
                  <a:cubicBezTo>
                    <a:pt x="697" y="460"/>
                    <a:pt x="729" y="363"/>
                    <a:pt x="673" y="332"/>
                  </a:cubicBezTo>
                  <a:cubicBezTo>
                    <a:pt x="617" y="302"/>
                    <a:pt x="595" y="314"/>
                    <a:pt x="584" y="274"/>
                  </a:cubicBezTo>
                  <a:cubicBezTo>
                    <a:pt x="573" y="234"/>
                    <a:pt x="567" y="223"/>
                    <a:pt x="525" y="236"/>
                  </a:cubicBezTo>
                  <a:cubicBezTo>
                    <a:pt x="484" y="250"/>
                    <a:pt x="475" y="168"/>
                    <a:pt x="435" y="191"/>
                  </a:cubicBezTo>
                  <a:cubicBezTo>
                    <a:pt x="395" y="214"/>
                    <a:pt x="437" y="271"/>
                    <a:pt x="464" y="294"/>
                  </a:cubicBezTo>
                  <a:cubicBezTo>
                    <a:pt x="565" y="380"/>
                    <a:pt x="486" y="515"/>
                    <a:pt x="433" y="578"/>
                  </a:cubicBezTo>
                  <a:cubicBezTo>
                    <a:pt x="382" y="640"/>
                    <a:pt x="384" y="691"/>
                    <a:pt x="337" y="809"/>
                  </a:cubicBezTo>
                  <a:cubicBezTo>
                    <a:pt x="290" y="927"/>
                    <a:pt x="158" y="1011"/>
                    <a:pt x="79" y="960"/>
                  </a:cubicBezTo>
                  <a:cubicBezTo>
                    <a:pt x="0" y="909"/>
                    <a:pt x="30" y="788"/>
                    <a:pt x="47" y="736"/>
                  </a:cubicBezTo>
                  <a:cubicBezTo>
                    <a:pt x="64" y="684"/>
                    <a:pt x="111" y="616"/>
                    <a:pt x="159" y="571"/>
                  </a:cubicBezTo>
                  <a:cubicBezTo>
                    <a:pt x="207" y="526"/>
                    <a:pt x="243" y="480"/>
                    <a:pt x="269" y="416"/>
                  </a:cubicBezTo>
                  <a:cubicBezTo>
                    <a:pt x="295" y="352"/>
                    <a:pt x="326" y="323"/>
                    <a:pt x="326" y="323"/>
                  </a:cubicBezTo>
                  <a:cubicBezTo>
                    <a:pt x="326" y="323"/>
                    <a:pt x="352" y="302"/>
                    <a:pt x="344" y="261"/>
                  </a:cubicBezTo>
                  <a:cubicBezTo>
                    <a:pt x="334" y="215"/>
                    <a:pt x="347" y="148"/>
                    <a:pt x="405" y="116"/>
                  </a:cubicBezTo>
                  <a:cubicBezTo>
                    <a:pt x="463" y="83"/>
                    <a:pt x="498" y="102"/>
                    <a:pt x="512" y="122"/>
                  </a:cubicBezTo>
                  <a:cubicBezTo>
                    <a:pt x="525" y="141"/>
                    <a:pt x="530" y="160"/>
                    <a:pt x="552" y="150"/>
                  </a:cubicBezTo>
                  <a:cubicBezTo>
                    <a:pt x="574" y="139"/>
                    <a:pt x="604" y="126"/>
                    <a:pt x="617" y="165"/>
                  </a:cubicBezTo>
                  <a:cubicBezTo>
                    <a:pt x="631" y="203"/>
                    <a:pt x="623" y="237"/>
                    <a:pt x="651" y="243"/>
                  </a:cubicBezTo>
                  <a:cubicBezTo>
                    <a:pt x="680" y="249"/>
                    <a:pt x="683" y="242"/>
                    <a:pt x="696" y="248"/>
                  </a:cubicBezTo>
                  <a:cubicBezTo>
                    <a:pt x="709" y="254"/>
                    <a:pt x="734" y="237"/>
                    <a:pt x="718" y="160"/>
                  </a:cubicBezTo>
                  <a:cubicBezTo>
                    <a:pt x="702" y="83"/>
                    <a:pt x="648" y="7"/>
                    <a:pt x="648" y="7"/>
                  </a:cubicBezTo>
                  <a:cubicBezTo>
                    <a:pt x="662" y="0"/>
                    <a:pt x="662" y="0"/>
                    <a:pt x="662" y="0"/>
                  </a:cubicBezTo>
                  <a:cubicBezTo>
                    <a:pt x="662" y="0"/>
                    <a:pt x="728" y="94"/>
                    <a:pt x="735" y="189"/>
                  </a:cubicBezTo>
                  <a:cubicBezTo>
                    <a:pt x="743" y="284"/>
                    <a:pt x="702" y="261"/>
                    <a:pt x="693" y="260"/>
                  </a:cubicBezTo>
                  <a:cubicBezTo>
                    <a:pt x="685" y="258"/>
                    <a:pt x="673" y="256"/>
                    <a:pt x="666" y="259"/>
                  </a:cubicBezTo>
                  <a:cubicBezTo>
                    <a:pt x="660" y="262"/>
                    <a:pt x="622" y="267"/>
                    <a:pt x="612" y="209"/>
                  </a:cubicBezTo>
                  <a:cubicBezTo>
                    <a:pt x="602" y="151"/>
                    <a:pt x="587" y="148"/>
                    <a:pt x="556" y="164"/>
                  </a:cubicBezTo>
                  <a:cubicBezTo>
                    <a:pt x="524" y="180"/>
                    <a:pt x="507" y="142"/>
                    <a:pt x="499" y="129"/>
                  </a:cubicBezTo>
                  <a:cubicBezTo>
                    <a:pt x="490" y="116"/>
                    <a:pt x="439" y="89"/>
                    <a:pt x="384" y="154"/>
                  </a:cubicBezTo>
                  <a:cubicBezTo>
                    <a:pt x="329" y="218"/>
                    <a:pt x="385" y="282"/>
                    <a:pt x="346" y="328"/>
                  </a:cubicBezTo>
                  <a:cubicBezTo>
                    <a:pt x="346" y="328"/>
                    <a:pt x="330" y="343"/>
                    <a:pt x="315" y="364"/>
                  </a:cubicBezTo>
                  <a:cubicBezTo>
                    <a:pt x="300" y="385"/>
                    <a:pt x="256" y="491"/>
                    <a:pt x="222" y="527"/>
                  </a:cubicBezTo>
                  <a:cubicBezTo>
                    <a:pt x="191" y="561"/>
                    <a:pt x="104" y="632"/>
                    <a:pt x="70" y="716"/>
                  </a:cubicBezTo>
                  <a:cubicBezTo>
                    <a:pt x="36" y="800"/>
                    <a:pt x="20" y="904"/>
                    <a:pt x="82" y="946"/>
                  </a:cubicBezTo>
                  <a:cubicBezTo>
                    <a:pt x="144" y="988"/>
                    <a:pt x="269" y="924"/>
                    <a:pt x="319" y="815"/>
                  </a:cubicBezTo>
                  <a:cubicBezTo>
                    <a:pt x="369" y="706"/>
                    <a:pt x="367" y="635"/>
                    <a:pt x="417" y="576"/>
                  </a:cubicBezTo>
                  <a:cubicBezTo>
                    <a:pt x="467" y="517"/>
                    <a:pt x="554" y="393"/>
                    <a:pt x="448" y="30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3" name="Freeform 77">
              <a:extLst>
                <a:ext uri="{FF2B5EF4-FFF2-40B4-BE49-F238E27FC236}">
                  <a16:creationId xmlns:a16="http://schemas.microsoft.com/office/drawing/2014/main" id="{0CBC483B-5315-465C-83A8-EE8E7E8AA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978"/>
              <a:ext cx="207" cy="784"/>
            </a:xfrm>
            <a:custGeom>
              <a:avLst/>
              <a:gdLst>
                <a:gd name="T0" fmla="*/ 586 w 123"/>
                <a:gd name="T1" fmla="*/ 0 h 437"/>
                <a:gd name="T2" fmla="*/ 162 w 123"/>
                <a:gd name="T3" fmla="*/ 2524 h 437"/>
                <a:gd name="T4" fmla="*/ 586 w 123"/>
                <a:gd name="T5" fmla="*/ 0 h 4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437">
                  <a:moveTo>
                    <a:pt x="123" y="0"/>
                  </a:moveTo>
                  <a:cubicBezTo>
                    <a:pt x="123" y="0"/>
                    <a:pt x="25" y="85"/>
                    <a:pt x="34" y="437"/>
                  </a:cubicBezTo>
                  <a:cubicBezTo>
                    <a:pt x="34" y="437"/>
                    <a:pt x="0" y="137"/>
                    <a:pt x="123" y="0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4" name="Freeform 78">
              <a:extLst>
                <a:ext uri="{FF2B5EF4-FFF2-40B4-BE49-F238E27FC236}">
                  <a16:creationId xmlns:a16="http://schemas.microsoft.com/office/drawing/2014/main" id="{A9CCF662-96F6-4805-8148-21AA2FE35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936"/>
              <a:ext cx="99" cy="156"/>
            </a:xfrm>
            <a:custGeom>
              <a:avLst/>
              <a:gdLst>
                <a:gd name="T0" fmla="*/ 8 w 59"/>
                <a:gd name="T1" fmla="*/ 0 h 87"/>
                <a:gd name="T2" fmla="*/ 124 w 59"/>
                <a:gd name="T3" fmla="*/ 276 h 87"/>
                <a:gd name="T4" fmla="*/ 279 w 59"/>
                <a:gd name="T5" fmla="*/ 466 h 87"/>
                <a:gd name="T6" fmla="*/ 117 w 59"/>
                <a:gd name="T7" fmla="*/ 321 h 87"/>
                <a:gd name="T8" fmla="*/ 0 w 59"/>
                <a:gd name="T9" fmla="*/ 45 h 87"/>
                <a:gd name="T10" fmla="*/ 8 w 59"/>
                <a:gd name="T11" fmla="*/ 0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87">
                  <a:moveTo>
                    <a:pt x="2" y="0"/>
                  </a:moveTo>
                  <a:cubicBezTo>
                    <a:pt x="2" y="0"/>
                    <a:pt x="19" y="34"/>
                    <a:pt x="26" y="48"/>
                  </a:cubicBezTo>
                  <a:cubicBezTo>
                    <a:pt x="33" y="61"/>
                    <a:pt x="40" y="85"/>
                    <a:pt x="59" y="81"/>
                  </a:cubicBezTo>
                  <a:cubicBezTo>
                    <a:pt x="59" y="81"/>
                    <a:pt x="36" y="87"/>
                    <a:pt x="25" y="56"/>
                  </a:cubicBezTo>
                  <a:cubicBezTo>
                    <a:pt x="13" y="24"/>
                    <a:pt x="2" y="10"/>
                    <a:pt x="0" y="8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5" name="Freeform 79">
              <a:extLst>
                <a:ext uri="{FF2B5EF4-FFF2-40B4-BE49-F238E27FC236}">
                  <a16:creationId xmlns:a16="http://schemas.microsoft.com/office/drawing/2014/main" id="{D8F10237-724F-4D6A-8F1E-7CA087F48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1073"/>
              <a:ext cx="52" cy="27"/>
            </a:xfrm>
            <a:custGeom>
              <a:avLst/>
              <a:gdLst>
                <a:gd name="T0" fmla="*/ 146 w 31"/>
                <a:gd name="T1" fmla="*/ 7 h 15"/>
                <a:gd name="T2" fmla="*/ 0 w 3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31" y="1"/>
                  </a:moveTo>
                  <a:cubicBezTo>
                    <a:pt x="31" y="1"/>
                    <a:pt x="18" y="1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6" name="Freeform 80">
              <a:extLst>
                <a:ext uri="{FF2B5EF4-FFF2-40B4-BE49-F238E27FC236}">
                  <a16:creationId xmlns:a16="http://schemas.microsoft.com/office/drawing/2014/main" id="{ADA2ED3A-7022-4CD3-BAF5-3E4E17CED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1080"/>
              <a:ext cx="2" cy="5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7" name="Freeform 81">
              <a:extLst>
                <a:ext uri="{FF2B5EF4-FFF2-40B4-BE49-F238E27FC236}">
                  <a16:creationId xmlns:a16="http://schemas.microsoft.com/office/drawing/2014/main" id="{84DE278E-751F-485F-AC46-170996D8A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074"/>
              <a:ext cx="5" cy="6"/>
            </a:xfrm>
            <a:custGeom>
              <a:avLst/>
              <a:gdLst>
                <a:gd name="T0" fmla="*/ 13 w 3"/>
                <a:gd name="T1" fmla="*/ 0 h 3"/>
                <a:gd name="T2" fmla="*/ 0 w 3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8" name="Freeform 82">
              <a:extLst>
                <a:ext uri="{FF2B5EF4-FFF2-40B4-BE49-F238E27FC236}">
                  <a16:creationId xmlns:a16="http://schemas.microsoft.com/office/drawing/2014/main" id="{AB48093D-E3DA-4FE4-926F-8052EEE24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" y="1057"/>
              <a:ext cx="32" cy="30"/>
            </a:xfrm>
            <a:custGeom>
              <a:avLst/>
              <a:gdLst>
                <a:gd name="T0" fmla="*/ 91 w 19"/>
                <a:gd name="T1" fmla="*/ 78 h 17"/>
                <a:gd name="T2" fmla="*/ 0 w 19"/>
                <a:gd name="T3" fmla="*/ 0 h 17"/>
                <a:gd name="T4" fmla="*/ 91 w 19"/>
                <a:gd name="T5" fmla="*/ 7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14"/>
                  </a:moveTo>
                  <a:cubicBezTo>
                    <a:pt x="19" y="14"/>
                    <a:pt x="7" y="15"/>
                    <a:pt x="0" y="0"/>
                  </a:cubicBezTo>
                  <a:cubicBezTo>
                    <a:pt x="0" y="0"/>
                    <a:pt x="2" y="17"/>
                    <a:pt x="19" y="14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29" name="Oval 83">
              <a:extLst>
                <a:ext uri="{FF2B5EF4-FFF2-40B4-BE49-F238E27FC236}">
                  <a16:creationId xmlns:a16="http://schemas.microsoft.com/office/drawing/2014/main" id="{26BEE4DB-1E2D-4B95-A8DE-23C9C3F00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9" y="1049"/>
              <a:ext cx="5" cy="6"/>
            </a:xfrm>
            <a:prstGeom prst="ellipse">
              <a:avLst/>
            </a:pr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30" name="Freeform 84">
              <a:extLst>
                <a:ext uri="{FF2B5EF4-FFF2-40B4-BE49-F238E27FC236}">
                  <a16:creationId xmlns:a16="http://schemas.microsoft.com/office/drawing/2014/main" id="{4D8266BE-6D9B-4DB9-A425-74B6F1F60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089"/>
              <a:ext cx="111" cy="542"/>
            </a:xfrm>
            <a:custGeom>
              <a:avLst/>
              <a:gdLst>
                <a:gd name="T0" fmla="*/ 315 w 66"/>
                <a:gd name="T1" fmla="*/ 0 h 302"/>
                <a:gd name="T2" fmla="*/ 71 w 66"/>
                <a:gd name="T3" fmla="*/ 1746 h 302"/>
                <a:gd name="T4" fmla="*/ 315 w 66"/>
                <a:gd name="T5" fmla="*/ 0 h 3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302">
                  <a:moveTo>
                    <a:pt x="66" y="0"/>
                  </a:moveTo>
                  <a:cubicBezTo>
                    <a:pt x="66" y="0"/>
                    <a:pt x="17" y="91"/>
                    <a:pt x="15" y="302"/>
                  </a:cubicBezTo>
                  <a:cubicBezTo>
                    <a:pt x="15" y="302"/>
                    <a:pt x="0" y="138"/>
                    <a:pt x="66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1" name="Freeform 85">
              <a:extLst>
                <a:ext uri="{FF2B5EF4-FFF2-40B4-BE49-F238E27FC236}">
                  <a16:creationId xmlns:a16="http://schemas.microsoft.com/office/drawing/2014/main" id="{91991362-A068-499A-8F8F-8B36E4790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936"/>
              <a:ext cx="84" cy="142"/>
            </a:xfrm>
            <a:custGeom>
              <a:avLst/>
              <a:gdLst>
                <a:gd name="T0" fmla="*/ 237 w 50"/>
                <a:gd name="T1" fmla="*/ 93 h 79"/>
                <a:gd name="T2" fmla="*/ 200 w 50"/>
                <a:gd name="T3" fmla="*/ 0 h 79"/>
                <a:gd name="T4" fmla="*/ 82 w 50"/>
                <a:gd name="T5" fmla="*/ 271 h 79"/>
                <a:gd name="T6" fmla="*/ 0 w 50"/>
                <a:gd name="T7" fmla="*/ 458 h 79"/>
                <a:gd name="T8" fmla="*/ 96 w 50"/>
                <a:gd name="T9" fmla="*/ 297 h 79"/>
                <a:gd name="T10" fmla="*/ 237 w 50"/>
                <a:gd name="T11" fmla="*/ 9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79">
                  <a:moveTo>
                    <a:pt x="50" y="16"/>
                  </a:moveTo>
                  <a:cubicBezTo>
                    <a:pt x="50" y="16"/>
                    <a:pt x="42" y="8"/>
                    <a:pt x="42" y="0"/>
                  </a:cubicBezTo>
                  <a:cubicBezTo>
                    <a:pt x="42" y="0"/>
                    <a:pt x="22" y="29"/>
                    <a:pt x="17" y="47"/>
                  </a:cubicBezTo>
                  <a:cubicBezTo>
                    <a:pt x="13" y="66"/>
                    <a:pt x="0" y="79"/>
                    <a:pt x="0" y="79"/>
                  </a:cubicBezTo>
                  <a:cubicBezTo>
                    <a:pt x="0" y="79"/>
                    <a:pt x="15" y="69"/>
                    <a:pt x="20" y="51"/>
                  </a:cubicBezTo>
                  <a:cubicBezTo>
                    <a:pt x="26" y="29"/>
                    <a:pt x="38" y="15"/>
                    <a:pt x="50" y="16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2" name="Freeform 86">
              <a:extLst>
                <a:ext uri="{FF2B5EF4-FFF2-40B4-BE49-F238E27FC236}">
                  <a16:creationId xmlns:a16="http://schemas.microsoft.com/office/drawing/2014/main" id="{139AD0C5-27F5-46C2-B416-9E4E1DDD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969"/>
              <a:ext cx="180" cy="457"/>
            </a:xfrm>
            <a:custGeom>
              <a:avLst/>
              <a:gdLst>
                <a:gd name="T0" fmla="*/ 82 w 107"/>
                <a:gd name="T1" fmla="*/ 23 h 255"/>
                <a:gd name="T2" fmla="*/ 0 w 107"/>
                <a:gd name="T3" fmla="*/ 0 h 255"/>
                <a:gd name="T4" fmla="*/ 278 w 107"/>
                <a:gd name="T5" fmla="*/ 1468 h 255"/>
                <a:gd name="T6" fmla="*/ 219 w 107"/>
                <a:gd name="T7" fmla="*/ 421 h 255"/>
                <a:gd name="T8" fmla="*/ 82 w 107"/>
                <a:gd name="T9" fmla="*/ 23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55">
                  <a:moveTo>
                    <a:pt x="17" y="4"/>
                  </a:moveTo>
                  <a:cubicBezTo>
                    <a:pt x="17" y="4"/>
                    <a:pt x="5" y="5"/>
                    <a:pt x="0" y="0"/>
                  </a:cubicBezTo>
                  <a:cubicBezTo>
                    <a:pt x="0" y="0"/>
                    <a:pt x="107" y="161"/>
                    <a:pt x="58" y="255"/>
                  </a:cubicBezTo>
                  <a:cubicBezTo>
                    <a:pt x="58" y="255"/>
                    <a:pt x="99" y="219"/>
                    <a:pt x="46" y="73"/>
                  </a:cubicBezTo>
                  <a:cubicBezTo>
                    <a:pt x="26" y="17"/>
                    <a:pt x="16" y="18"/>
                    <a:pt x="17" y="4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3" name="Freeform 87">
              <a:extLst>
                <a:ext uri="{FF2B5EF4-FFF2-40B4-BE49-F238E27FC236}">
                  <a16:creationId xmlns:a16="http://schemas.microsoft.com/office/drawing/2014/main" id="{87FD12B8-14E0-418A-9CFB-134293063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423"/>
              <a:ext cx="82" cy="34"/>
            </a:xfrm>
            <a:custGeom>
              <a:avLst/>
              <a:gdLst>
                <a:gd name="T0" fmla="*/ 0 w 49"/>
                <a:gd name="T1" fmla="*/ 0 h 19"/>
                <a:gd name="T2" fmla="*/ 112 w 49"/>
                <a:gd name="T3" fmla="*/ 68 h 19"/>
                <a:gd name="T4" fmla="*/ 229 w 49"/>
                <a:gd name="T5" fmla="*/ 6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9">
                  <a:moveTo>
                    <a:pt x="0" y="0"/>
                  </a:moveTo>
                  <a:cubicBezTo>
                    <a:pt x="0" y="0"/>
                    <a:pt x="14" y="6"/>
                    <a:pt x="24" y="12"/>
                  </a:cubicBezTo>
                  <a:cubicBezTo>
                    <a:pt x="33" y="19"/>
                    <a:pt x="42" y="17"/>
                    <a:pt x="49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4" name="Freeform 88">
              <a:extLst>
                <a:ext uri="{FF2B5EF4-FFF2-40B4-BE49-F238E27FC236}">
                  <a16:creationId xmlns:a16="http://schemas.microsoft.com/office/drawing/2014/main" id="{81ED5CA6-7BBA-4420-BE2D-0C73CAE17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442"/>
              <a:ext cx="7" cy="9"/>
            </a:xfrm>
            <a:custGeom>
              <a:avLst/>
              <a:gdLst>
                <a:gd name="T0" fmla="*/ 0 w 4"/>
                <a:gd name="T1" fmla="*/ 0 h 5"/>
                <a:gd name="T2" fmla="*/ 7 w 4"/>
                <a:gd name="T3" fmla="*/ 7 h 5"/>
                <a:gd name="T4" fmla="*/ 21 w 4"/>
                <a:gd name="T5" fmla="*/ 29 h 5"/>
                <a:gd name="T6" fmla="*/ 21 w 4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3"/>
                    <a:pt x="3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5" name="Freeform 89">
              <a:extLst>
                <a:ext uri="{FF2B5EF4-FFF2-40B4-BE49-F238E27FC236}">
                  <a16:creationId xmlns:a16="http://schemas.microsoft.com/office/drawing/2014/main" id="{C9286260-EE3F-448C-B243-EA70678D9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1448"/>
              <a:ext cx="2" cy="10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2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6" name="Freeform 90">
              <a:extLst>
                <a:ext uri="{FF2B5EF4-FFF2-40B4-BE49-F238E27FC236}">
                  <a16:creationId xmlns:a16="http://schemas.microsoft.com/office/drawing/2014/main" id="{EA1157FA-BBAE-402A-8D33-04470DE86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444"/>
              <a:ext cx="2" cy="7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7" name="Freeform 91">
              <a:extLst>
                <a:ext uri="{FF2B5EF4-FFF2-40B4-BE49-F238E27FC236}">
                  <a16:creationId xmlns:a16="http://schemas.microsoft.com/office/drawing/2014/main" id="{49098B31-E5C6-428F-AC78-3E177E2E8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417"/>
              <a:ext cx="71" cy="50"/>
            </a:xfrm>
            <a:custGeom>
              <a:avLst/>
              <a:gdLst>
                <a:gd name="T0" fmla="*/ 0 w 42"/>
                <a:gd name="T1" fmla="*/ 29 h 28"/>
                <a:gd name="T2" fmla="*/ 41 w 42"/>
                <a:gd name="T3" fmla="*/ 45 h 28"/>
                <a:gd name="T4" fmla="*/ 203 w 42"/>
                <a:gd name="T5" fmla="*/ 0 h 28"/>
                <a:gd name="T6" fmla="*/ 63 w 42"/>
                <a:gd name="T7" fmla="*/ 68 h 28"/>
                <a:gd name="T8" fmla="*/ 0 w 42"/>
                <a:gd name="T9" fmla="*/ 2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8">
                  <a:moveTo>
                    <a:pt x="0" y="5"/>
                  </a:moveTo>
                  <a:cubicBezTo>
                    <a:pt x="0" y="5"/>
                    <a:pt x="5" y="6"/>
                    <a:pt x="8" y="8"/>
                  </a:cubicBezTo>
                  <a:cubicBezTo>
                    <a:pt x="11" y="9"/>
                    <a:pt x="31" y="18"/>
                    <a:pt x="42" y="0"/>
                  </a:cubicBezTo>
                  <a:cubicBezTo>
                    <a:pt x="42" y="0"/>
                    <a:pt x="38" y="28"/>
                    <a:pt x="13" y="12"/>
                  </a:cubicBezTo>
                  <a:cubicBezTo>
                    <a:pt x="7" y="8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8" name="Freeform 92">
              <a:extLst>
                <a:ext uri="{FF2B5EF4-FFF2-40B4-BE49-F238E27FC236}">
                  <a16:creationId xmlns:a16="http://schemas.microsoft.com/office/drawing/2014/main" id="{5C6C29C8-AD85-49F5-BAFF-C1D4E0117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1435"/>
              <a:ext cx="45" cy="25"/>
            </a:xfrm>
            <a:custGeom>
              <a:avLst/>
              <a:gdLst>
                <a:gd name="T0" fmla="*/ 0 w 27"/>
                <a:gd name="T1" fmla="*/ 0 h 14"/>
                <a:gd name="T2" fmla="*/ 125 w 27"/>
                <a:gd name="T3" fmla="*/ 7 h 14"/>
                <a:gd name="T4" fmla="*/ 0 w 27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4">
                  <a:moveTo>
                    <a:pt x="0" y="0"/>
                  </a:moveTo>
                  <a:cubicBezTo>
                    <a:pt x="0" y="0"/>
                    <a:pt x="17" y="14"/>
                    <a:pt x="27" y="1"/>
                  </a:cubicBezTo>
                  <a:cubicBezTo>
                    <a:pt x="27" y="1"/>
                    <a:pt x="16" y="10"/>
                    <a:pt x="0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39" name="Freeform 93">
              <a:extLst>
                <a:ext uri="{FF2B5EF4-FFF2-40B4-BE49-F238E27FC236}">
                  <a16:creationId xmlns:a16="http://schemas.microsoft.com/office/drawing/2014/main" id="{E7BFEB18-6028-4FC4-BFB7-3D9981108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1548"/>
              <a:ext cx="64" cy="221"/>
            </a:xfrm>
            <a:custGeom>
              <a:avLst/>
              <a:gdLst>
                <a:gd name="T0" fmla="*/ 0 w 38"/>
                <a:gd name="T1" fmla="*/ 0 h 123"/>
                <a:gd name="T2" fmla="*/ 96 w 38"/>
                <a:gd name="T3" fmla="*/ 713 h 123"/>
                <a:gd name="T4" fmla="*/ 182 w 38"/>
                <a:gd name="T5" fmla="*/ 661 h 123"/>
                <a:gd name="T6" fmla="*/ 125 w 38"/>
                <a:gd name="T7" fmla="*/ 296 h 123"/>
                <a:gd name="T8" fmla="*/ 0 w 38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23">
                  <a:moveTo>
                    <a:pt x="0" y="0"/>
                  </a:moveTo>
                  <a:cubicBezTo>
                    <a:pt x="0" y="0"/>
                    <a:pt x="34" y="11"/>
                    <a:pt x="20" y="123"/>
                  </a:cubicBezTo>
                  <a:cubicBezTo>
                    <a:pt x="20" y="123"/>
                    <a:pt x="28" y="115"/>
                    <a:pt x="38" y="114"/>
                  </a:cubicBezTo>
                  <a:cubicBezTo>
                    <a:pt x="38" y="114"/>
                    <a:pt x="27" y="108"/>
                    <a:pt x="26" y="51"/>
                  </a:cubicBezTo>
                  <a:cubicBezTo>
                    <a:pt x="26" y="1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0" name="Freeform 94">
              <a:extLst>
                <a:ext uri="{FF2B5EF4-FFF2-40B4-BE49-F238E27FC236}">
                  <a16:creationId xmlns:a16="http://schemas.microsoft.com/office/drawing/2014/main" id="{FE7FEB31-1842-4571-9A7A-D15200E10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353"/>
              <a:ext cx="114" cy="150"/>
            </a:xfrm>
            <a:custGeom>
              <a:avLst/>
              <a:gdLst>
                <a:gd name="T0" fmla="*/ 0 w 68"/>
                <a:gd name="T1" fmla="*/ 0 h 84"/>
                <a:gd name="T2" fmla="*/ 117 w 68"/>
                <a:gd name="T3" fmla="*/ 195 h 84"/>
                <a:gd name="T4" fmla="*/ 320 w 68"/>
                <a:gd name="T5" fmla="*/ 479 h 84"/>
                <a:gd name="T6" fmla="*/ 166 w 68"/>
                <a:gd name="T7" fmla="*/ 305 h 84"/>
                <a:gd name="T8" fmla="*/ 0 w 6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84">
                  <a:moveTo>
                    <a:pt x="0" y="0"/>
                  </a:moveTo>
                  <a:cubicBezTo>
                    <a:pt x="0" y="0"/>
                    <a:pt x="13" y="4"/>
                    <a:pt x="25" y="34"/>
                  </a:cubicBezTo>
                  <a:cubicBezTo>
                    <a:pt x="36" y="64"/>
                    <a:pt x="34" y="73"/>
                    <a:pt x="68" y="84"/>
                  </a:cubicBezTo>
                  <a:cubicBezTo>
                    <a:pt x="68" y="84"/>
                    <a:pt x="40" y="77"/>
                    <a:pt x="35" y="54"/>
                  </a:cubicBezTo>
                  <a:cubicBezTo>
                    <a:pt x="29" y="31"/>
                    <a:pt x="19" y="6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1" name="Freeform 95">
              <a:extLst>
                <a:ext uri="{FF2B5EF4-FFF2-40B4-BE49-F238E27FC236}">
                  <a16:creationId xmlns:a16="http://schemas.microsoft.com/office/drawing/2014/main" id="{5EF03678-F1C7-42D9-A25A-7A2CE289B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272"/>
              <a:ext cx="119" cy="91"/>
            </a:xfrm>
            <a:custGeom>
              <a:avLst/>
              <a:gdLst>
                <a:gd name="T0" fmla="*/ 0 w 71"/>
                <a:gd name="T1" fmla="*/ 0 h 51"/>
                <a:gd name="T2" fmla="*/ 154 w 71"/>
                <a:gd name="T3" fmla="*/ 130 h 51"/>
                <a:gd name="T4" fmla="*/ 334 w 71"/>
                <a:gd name="T5" fmla="*/ 255 h 51"/>
                <a:gd name="T6" fmla="*/ 225 w 71"/>
                <a:gd name="T7" fmla="*/ 216 h 51"/>
                <a:gd name="T8" fmla="*/ 0 w 71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1">
                  <a:moveTo>
                    <a:pt x="0" y="0"/>
                  </a:moveTo>
                  <a:cubicBezTo>
                    <a:pt x="0" y="0"/>
                    <a:pt x="20" y="2"/>
                    <a:pt x="33" y="23"/>
                  </a:cubicBezTo>
                  <a:cubicBezTo>
                    <a:pt x="47" y="43"/>
                    <a:pt x="44" y="50"/>
                    <a:pt x="71" y="45"/>
                  </a:cubicBezTo>
                  <a:cubicBezTo>
                    <a:pt x="71" y="45"/>
                    <a:pt x="55" y="51"/>
                    <a:pt x="48" y="38"/>
                  </a:cubicBezTo>
                  <a:cubicBezTo>
                    <a:pt x="42" y="26"/>
                    <a:pt x="30" y="3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2" name="Freeform 96">
              <a:extLst>
                <a:ext uri="{FF2B5EF4-FFF2-40B4-BE49-F238E27FC236}">
                  <a16:creationId xmlns:a16="http://schemas.microsoft.com/office/drawing/2014/main" id="{C7EDB7C3-430A-46B7-8170-9F3F13024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229"/>
              <a:ext cx="101" cy="176"/>
            </a:xfrm>
            <a:custGeom>
              <a:avLst/>
              <a:gdLst>
                <a:gd name="T0" fmla="*/ 0 w 60"/>
                <a:gd name="T1" fmla="*/ 74 h 98"/>
                <a:gd name="T2" fmla="*/ 128 w 60"/>
                <a:gd name="T3" fmla="*/ 74 h 98"/>
                <a:gd name="T4" fmla="*/ 244 w 60"/>
                <a:gd name="T5" fmla="*/ 487 h 98"/>
                <a:gd name="T6" fmla="*/ 244 w 60"/>
                <a:gd name="T7" fmla="*/ 497 h 98"/>
                <a:gd name="T8" fmla="*/ 162 w 60"/>
                <a:gd name="T9" fmla="*/ 232 h 98"/>
                <a:gd name="T10" fmla="*/ 0 w 60"/>
                <a:gd name="T11" fmla="*/ 74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98">
                  <a:moveTo>
                    <a:pt x="0" y="13"/>
                  </a:moveTo>
                  <a:cubicBezTo>
                    <a:pt x="0" y="13"/>
                    <a:pt x="15" y="0"/>
                    <a:pt x="27" y="13"/>
                  </a:cubicBezTo>
                  <a:cubicBezTo>
                    <a:pt x="39" y="26"/>
                    <a:pt x="42" y="71"/>
                    <a:pt x="51" y="84"/>
                  </a:cubicBezTo>
                  <a:cubicBezTo>
                    <a:pt x="60" y="98"/>
                    <a:pt x="51" y="86"/>
                    <a:pt x="51" y="86"/>
                  </a:cubicBezTo>
                  <a:cubicBezTo>
                    <a:pt x="51" y="86"/>
                    <a:pt x="37" y="60"/>
                    <a:pt x="34" y="40"/>
                  </a:cubicBezTo>
                  <a:cubicBezTo>
                    <a:pt x="32" y="20"/>
                    <a:pt x="13" y="6"/>
                    <a:pt x="0" y="13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3" name="Freeform 97">
              <a:extLst>
                <a:ext uri="{FF2B5EF4-FFF2-40B4-BE49-F238E27FC236}">
                  <a16:creationId xmlns:a16="http://schemas.microsoft.com/office/drawing/2014/main" id="{0D6E67CE-71A6-45FD-B5BE-E8C984719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150"/>
              <a:ext cx="169" cy="149"/>
            </a:xfrm>
            <a:custGeom>
              <a:avLst/>
              <a:gdLst>
                <a:gd name="T0" fmla="*/ 0 w 101"/>
                <a:gd name="T1" fmla="*/ 52 h 83"/>
                <a:gd name="T2" fmla="*/ 236 w 101"/>
                <a:gd name="T3" fmla="*/ 167 h 83"/>
                <a:gd name="T4" fmla="*/ 474 w 101"/>
                <a:gd name="T5" fmla="*/ 370 h 83"/>
                <a:gd name="T6" fmla="*/ 249 w 101"/>
                <a:gd name="T7" fmla="*/ 242 h 83"/>
                <a:gd name="T8" fmla="*/ 0 w 101"/>
                <a:gd name="T9" fmla="*/ 52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83">
                  <a:moveTo>
                    <a:pt x="0" y="9"/>
                  </a:moveTo>
                  <a:cubicBezTo>
                    <a:pt x="0" y="9"/>
                    <a:pt x="35" y="6"/>
                    <a:pt x="50" y="29"/>
                  </a:cubicBezTo>
                  <a:cubicBezTo>
                    <a:pt x="65" y="52"/>
                    <a:pt x="80" y="72"/>
                    <a:pt x="101" y="64"/>
                  </a:cubicBezTo>
                  <a:cubicBezTo>
                    <a:pt x="101" y="64"/>
                    <a:pt x="81" y="83"/>
                    <a:pt x="53" y="42"/>
                  </a:cubicBezTo>
                  <a:cubicBezTo>
                    <a:pt x="26" y="0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4" name="Freeform 98">
              <a:extLst>
                <a:ext uri="{FF2B5EF4-FFF2-40B4-BE49-F238E27FC236}">
                  <a16:creationId xmlns:a16="http://schemas.microsoft.com/office/drawing/2014/main" id="{89BF9546-D354-448E-A553-4A8A5F89E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270"/>
              <a:ext cx="121" cy="188"/>
            </a:xfrm>
            <a:custGeom>
              <a:avLst/>
              <a:gdLst>
                <a:gd name="T0" fmla="*/ 341 w 72"/>
                <a:gd name="T1" fmla="*/ 0 h 105"/>
                <a:gd name="T2" fmla="*/ 291 w 72"/>
                <a:gd name="T3" fmla="*/ 603 h 105"/>
                <a:gd name="T4" fmla="*/ 341 w 72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05">
                  <a:moveTo>
                    <a:pt x="72" y="0"/>
                  </a:moveTo>
                  <a:cubicBezTo>
                    <a:pt x="72" y="0"/>
                    <a:pt x="12" y="23"/>
                    <a:pt x="61" y="105"/>
                  </a:cubicBezTo>
                  <a:cubicBezTo>
                    <a:pt x="61" y="105"/>
                    <a:pt x="0" y="23"/>
                    <a:pt x="72" y="0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5" name="Freeform 99">
              <a:extLst>
                <a:ext uri="{FF2B5EF4-FFF2-40B4-BE49-F238E27FC236}">
                  <a16:creationId xmlns:a16="http://schemas.microsoft.com/office/drawing/2014/main" id="{7B1DECF5-9CE4-462C-9F2F-18838EC1C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" y="1275"/>
              <a:ext cx="86" cy="157"/>
            </a:xfrm>
            <a:custGeom>
              <a:avLst/>
              <a:gdLst>
                <a:gd name="T0" fmla="*/ 245 w 51"/>
                <a:gd name="T1" fmla="*/ 0 h 87"/>
                <a:gd name="T2" fmla="*/ 182 w 51"/>
                <a:gd name="T3" fmla="*/ 511 h 87"/>
                <a:gd name="T4" fmla="*/ 245 w 51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87">
                  <a:moveTo>
                    <a:pt x="51" y="0"/>
                  </a:moveTo>
                  <a:cubicBezTo>
                    <a:pt x="51" y="0"/>
                    <a:pt x="9" y="20"/>
                    <a:pt x="38" y="87"/>
                  </a:cubicBezTo>
                  <a:cubicBezTo>
                    <a:pt x="38" y="87"/>
                    <a:pt x="0" y="24"/>
                    <a:pt x="51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6" name="Freeform 100">
              <a:extLst>
                <a:ext uri="{FF2B5EF4-FFF2-40B4-BE49-F238E27FC236}">
                  <a16:creationId xmlns:a16="http://schemas.microsoft.com/office/drawing/2014/main" id="{550B25EB-56A0-4D94-80A5-7444D3E44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243"/>
              <a:ext cx="39" cy="59"/>
            </a:xfrm>
            <a:custGeom>
              <a:avLst/>
              <a:gdLst>
                <a:gd name="T0" fmla="*/ 0 w 23"/>
                <a:gd name="T1" fmla="*/ 0 h 33"/>
                <a:gd name="T2" fmla="*/ 112 w 23"/>
                <a:gd name="T3" fmla="*/ 188 h 33"/>
                <a:gd name="T4" fmla="*/ 70 w 23"/>
                <a:gd name="T5" fmla="*/ 64 h 33"/>
                <a:gd name="T6" fmla="*/ 0 w 23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33">
                  <a:moveTo>
                    <a:pt x="0" y="0"/>
                  </a:moveTo>
                  <a:cubicBezTo>
                    <a:pt x="17" y="1"/>
                    <a:pt x="19" y="19"/>
                    <a:pt x="23" y="33"/>
                  </a:cubicBezTo>
                  <a:cubicBezTo>
                    <a:pt x="18" y="27"/>
                    <a:pt x="18" y="17"/>
                    <a:pt x="14" y="11"/>
                  </a:cubicBezTo>
                  <a:cubicBezTo>
                    <a:pt x="10" y="4"/>
                    <a:pt x="6" y="4"/>
                    <a:pt x="0" y="0"/>
                  </a:cubicBezTo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7" name="Freeform 101">
              <a:extLst>
                <a:ext uri="{FF2B5EF4-FFF2-40B4-BE49-F238E27FC236}">
                  <a16:creationId xmlns:a16="http://schemas.microsoft.com/office/drawing/2014/main" id="{9C9286DF-93F4-4FEB-AD62-3E7AAA03C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" y="1205"/>
              <a:ext cx="61" cy="61"/>
            </a:xfrm>
            <a:custGeom>
              <a:avLst/>
              <a:gdLst>
                <a:gd name="T0" fmla="*/ 175 w 36"/>
                <a:gd name="T1" fmla="*/ 183 h 34"/>
                <a:gd name="T2" fmla="*/ 0 w 36"/>
                <a:gd name="T3" fmla="*/ 0 h 34"/>
                <a:gd name="T4" fmla="*/ 69 w 36"/>
                <a:gd name="T5" fmla="*/ 138 h 34"/>
                <a:gd name="T6" fmla="*/ 169 w 36"/>
                <a:gd name="T7" fmla="*/ 19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4">
                  <a:moveTo>
                    <a:pt x="36" y="32"/>
                  </a:moveTo>
                  <a:cubicBezTo>
                    <a:pt x="19" y="34"/>
                    <a:pt x="7" y="13"/>
                    <a:pt x="0" y="0"/>
                  </a:cubicBezTo>
                  <a:cubicBezTo>
                    <a:pt x="5" y="8"/>
                    <a:pt x="7" y="18"/>
                    <a:pt x="14" y="24"/>
                  </a:cubicBezTo>
                  <a:cubicBezTo>
                    <a:pt x="19" y="29"/>
                    <a:pt x="28" y="34"/>
                    <a:pt x="35" y="33"/>
                  </a:cubicBezTo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8" name="Freeform 102">
              <a:extLst>
                <a:ext uri="{FF2B5EF4-FFF2-40B4-BE49-F238E27FC236}">
                  <a16:creationId xmlns:a16="http://schemas.microsoft.com/office/drawing/2014/main" id="{EF7D7C58-0BC6-4F7C-94F6-294395122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616"/>
              <a:ext cx="181" cy="357"/>
            </a:xfrm>
            <a:custGeom>
              <a:avLst/>
              <a:gdLst>
                <a:gd name="T0" fmla="*/ 307 w 108"/>
                <a:gd name="T1" fmla="*/ 0 h 199"/>
                <a:gd name="T2" fmla="*/ 0 w 108"/>
                <a:gd name="T3" fmla="*/ 1148 h 199"/>
                <a:gd name="T4" fmla="*/ 307 w 108"/>
                <a:gd name="T5" fmla="*/ 0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199">
                  <a:moveTo>
                    <a:pt x="65" y="0"/>
                  </a:moveTo>
                  <a:cubicBezTo>
                    <a:pt x="65" y="0"/>
                    <a:pt x="97" y="73"/>
                    <a:pt x="0" y="199"/>
                  </a:cubicBezTo>
                  <a:cubicBezTo>
                    <a:pt x="0" y="199"/>
                    <a:pt x="108" y="95"/>
                    <a:pt x="65" y="0"/>
                  </a:cubicBezTo>
                  <a:close/>
                </a:path>
              </a:pathLst>
            </a:custGeom>
            <a:solidFill>
              <a:srgbClr val="8FB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49" name="Freeform 103">
              <a:extLst>
                <a:ext uri="{FF2B5EF4-FFF2-40B4-BE49-F238E27FC236}">
                  <a16:creationId xmlns:a16="http://schemas.microsoft.com/office/drawing/2014/main" id="{E8E40C2D-6D95-43C6-A0CA-5E494387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338"/>
              <a:ext cx="365" cy="378"/>
            </a:xfrm>
            <a:custGeom>
              <a:avLst/>
              <a:gdLst>
                <a:gd name="T0" fmla="*/ 0 w 217"/>
                <a:gd name="T1" fmla="*/ 1213 h 211"/>
                <a:gd name="T2" fmla="*/ 1033 w 217"/>
                <a:gd name="T3" fmla="*/ 0 h 211"/>
                <a:gd name="T4" fmla="*/ 0 w 217"/>
                <a:gd name="T5" fmla="*/ 1213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211">
                  <a:moveTo>
                    <a:pt x="0" y="211"/>
                  </a:moveTo>
                  <a:cubicBezTo>
                    <a:pt x="0" y="211"/>
                    <a:pt x="166" y="192"/>
                    <a:pt x="217" y="0"/>
                  </a:cubicBezTo>
                  <a:cubicBezTo>
                    <a:pt x="217" y="0"/>
                    <a:pt x="198" y="185"/>
                    <a:pt x="0" y="211"/>
                  </a:cubicBezTo>
                  <a:close/>
                </a:path>
              </a:pathLst>
            </a:custGeom>
            <a:solidFill>
              <a:srgbClr val="8FB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0" name="Freeform 104">
              <a:extLst>
                <a:ext uri="{FF2B5EF4-FFF2-40B4-BE49-F238E27FC236}">
                  <a16:creationId xmlns:a16="http://schemas.microsoft.com/office/drawing/2014/main" id="{B61D20A0-4B82-4091-85DB-8AAE30C6C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373"/>
              <a:ext cx="309" cy="334"/>
            </a:xfrm>
            <a:custGeom>
              <a:avLst/>
              <a:gdLst>
                <a:gd name="T0" fmla="*/ 0 w 184"/>
                <a:gd name="T1" fmla="*/ 1077 h 186"/>
                <a:gd name="T2" fmla="*/ 872 w 184"/>
                <a:gd name="T3" fmla="*/ 0 h 186"/>
                <a:gd name="T4" fmla="*/ 0 w 184"/>
                <a:gd name="T5" fmla="*/ 1077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4" h="186">
                  <a:moveTo>
                    <a:pt x="0" y="186"/>
                  </a:moveTo>
                  <a:cubicBezTo>
                    <a:pt x="0" y="186"/>
                    <a:pt x="132" y="151"/>
                    <a:pt x="184" y="0"/>
                  </a:cubicBezTo>
                  <a:cubicBezTo>
                    <a:pt x="184" y="0"/>
                    <a:pt x="152" y="143"/>
                    <a:pt x="0" y="186"/>
                  </a:cubicBezTo>
                  <a:close/>
                </a:path>
              </a:pathLst>
            </a:cu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1" name="Freeform 105">
              <a:extLst>
                <a:ext uri="{FF2B5EF4-FFF2-40B4-BE49-F238E27FC236}">
                  <a16:creationId xmlns:a16="http://schemas.microsoft.com/office/drawing/2014/main" id="{56FE6B07-10B4-47A7-9FC4-16669E71D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629"/>
              <a:ext cx="123" cy="310"/>
            </a:xfrm>
            <a:custGeom>
              <a:avLst/>
              <a:gdLst>
                <a:gd name="T0" fmla="*/ 258 w 73"/>
                <a:gd name="T1" fmla="*/ 0 h 173"/>
                <a:gd name="T2" fmla="*/ 0 w 73"/>
                <a:gd name="T3" fmla="*/ 995 h 173"/>
                <a:gd name="T4" fmla="*/ 258 w 73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173">
                  <a:moveTo>
                    <a:pt x="54" y="0"/>
                  </a:moveTo>
                  <a:cubicBezTo>
                    <a:pt x="54" y="0"/>
                    <a:pt x="70" y="68"/>
                    <a:pt x="0" y="173"/>
                  </a:cubicBezTo>
                  <a:cubicBezTo>
                    <a:pt x="0" y="173"/>
                    <a:pt x="73" y="88"/>
                    <a:pt x="54" y="0"/>
                  </a:cubicBezTo>
                  <a:close/>
                </a:path>
              </a:pathLst>
            </a:cu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752" name="Oval 106">
              <a:extLst>
                <a:ext uri="{FF2B5EF4-FFF2-40B4-BE49-F238E27FC236}">
                  <a16:creationId xmlns:a16="http://schemas.microsoft.com/office/drawing/2014/main" id="{771D386B-9EBB-4C23-9B05-AAA1A9EB9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9" y="1952"/>
              <a:ext cx="7" cy="9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3" name="Oval 107">
              <a:extLst>
                <a:ext uri="{FF2B5EF4-FFF2-40B4-BE49-F238E27FC236}">
                  <a16:creationId xmlns:a16="http://schemas.microsoft.com/office/drawing/2014/main" id="{EC42CF23-A5B3-488F-A9AE-550C23215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6" y="1964"/>
              <a:ext cx="13" cy="15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4" name="Oval 108">
              <a:extLst>
                <a:ext uri="{FF2B5EF4-FFF2-40B4-BE49-F238E27FC236}">
                  <a16:creationId xmlns:a16="http://schemas.microsoft.com/office/drawing/2014/main" id="{40F79C5D-7DCF-4D32-B4D3-7CFB7ED60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" y="2095"/>
              <a:ext cx="22" cy="22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5" name="Oval 109">
              <a:extLst>
                <a:ext uri="{FF2B5EF4-FFF2-40B4-BE49-F238E27FC236}">
                  <a16:creationId xmlns:a16="http://schemas.microsoft.com/office/drawing/2014/main" id="{0F78B04A-DEB3-463D-8AB7-EC9DC130C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5" y="2128"/>
              <a:ext cx="10" cy="10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6" name="Oval 110">
              <a:extLst>
                <a:ext uri="{FF2B5EF4-FFF2-40B4-BE49-F238E27FC236}">
                  <a16:creationId xmlns:a16="http://schemas.microsoft.com/office/drawing/2014/main" id="{00381052-DF1D-413E-840F-E072EBCF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7" y="2072"/>
              <a:ext cx="12" cy="14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757" name="Freeform 111">
              <a:extLst>
                <a:ext uri="{FF2B5EF4-FFF2-40B4-BE49-F238E27FC236}">
                  <a16:creationId xmlns:a16="http://schemas.microsoft.com/office/drawing/2014/main" id="{01B8DE84-E33F-4E82-AAF6-23D0C22D8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412"/>
              <a:ext cx="148" cy="174"/>
            </a:xfrm>
            <a:custGeom>
              <a:avLst/>
              <a:gdLst>
                <a:gd name="T0" fmla="*/ 419 w 88"/>
                <a:gd name="T1" fmla="*/ 508 h 97"/>
                <a:gd name="T2" fmla="*/ 224 w 88"/>
                <a:gd name="T3" fmla="*/ 271 h 97"/>
                <a:gd name="T4" fmla="*/ 62 w 88"/>
                <a:gd name="T5" fmla="*/ 0 h 97"/>
                <a:gd name="T6" fmla="*/ 153 w 88"/>
                <a:gd name="T7" fmla="*/ 267 h 97"/>
                <a:gd name="T8" fmla="*/ 167 w 88"/>
                <a:gd name="T9" fmla="*/ 479 h 97"/>
                <a:gd name="T10" fmla="*/ 84 w 88"/>
                <a:gd name="T11" fmla="*/ 502 h 97"/>
                <a:gd name="T12" fmla="*/ 13 w 88"/>
                <a:gd name="T13" fmla="*/ 531 h 97"/>
                <a:gd name="T14" fmla="*/ 124 w 88"/>
                <a:gd name="T15" fmla="*/ 547 h 97"/>
                <a:gd name="T16" fmla="*/ 219 w 88"/>
                <a:gd name="T17" fmla="*/ 515 h 97"/>
                <a:gd name="T18" fmla="*/ 410 w 88"/>
                <a:gd name="T19" fmla="*/ 508 h 9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8" h="97">
                  <a:moveTo>
                    <a:pt x="88" y="88"/>
                  </a:moveTo>
                  <a:cubicBezTo>
                    <a:pt x="77" y="72"/>
                    <a:pt x="62" y="59"/>
                    <a:pt x="47" y="47"/>
                  </a:cubicBezTo>
                  <a:cubicBezTo>
                    <a:pt x="32" y="34"/>
                    <a:pt x="20" y="19"/>
                    <a:pt x="13" y="0"/>
                  </a:cubicBezTo>
                  <a:cubicBezTo>
                    <a:pt x="16" y="16"/>
                    <a:pt x="26" y="31"/>
                    <a:pt x="32" y="46"/>
                  </a:cubicBezTo>
                  <a:cubicBezTo>
                    <a:pt x="37" y="57"/>
                    <a:pt x="50" y="74"/>
                    <a:pt x="35" y="83"/>
                  </a:cubicBezTo>
                  <a:cubicBezTo>
                    <a:pt x="30" y="86"/>
                    <a:pt x="24" y="87"/>
                    <a:pt x="18" y="87"/>
                  </a:cubicBezTo>
                  <a:cubicBezTo>
                    <a:pt x="14" y="88"/>
                    <a:pt x="0" y="86"/>
                    <a:pt x="3" y="92"/>
                  </a:cubicBezTo>
                  <a:cubicBezTo>
                    <a:pt x="6" y="97"/>
                    <a:pt x="22" y="96"/>
                    <a:pt x="26" y="95"/>
                  </a:cubicBezTo>
                  <a:cubicBezTo>
                    <a:pt x="33" y="94"/>
                    <a:pt x="39" y="91"/>
                    <a:pt x="46" y="89"/>
                  </a:cubicBezTo>
                  <a:cubicBezTo>
                    <a:pt x="58" y="86"/>
                    <a:pt x="74" y="85"/>
                    <a:pt x="86" y="88"/>
                  </a:cubicBezTo>
                </a:path>
              </a:pathLst>
            </a:custGeom>
            <a:solidFill>
              <a:srgbClr val="47A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7153" name="Oval 112">
            <a:extLst>
              <a:ext uri="{FF2B5EF4-FFF2-40B4-BE49-F238E27FC236}">
                <a16:creationId xmlns:a16="http://schemas.microsoft.com/office/drawing/2014/main" id="{A32E99E3-098F-442B-8FF7-CAF7606E3E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6100" y="2279650"/>
            <a:ext cx="6350" cy="4763"/>
          </a:xfrm>
          <a:prstGeom prst="ellipse">
            <a:avLst/>
          </a:prstGeom>
          <a:solidFill>
            <a:srgbClr val="6CB0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54" name="Oval 113">
            <a:extLst>
              <a:ext uri="{FF2B5EF4-FFF2-40B4-BE49-F238E27FC236}">
                <a16:creationId xmlns:a16="http://schemas.microsoft.com/office/drawing/2014/main" id="{630D2180-151B-4766-8D5D-4ECF9B6BB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42450" y="2273300"/>
            <a:ext cx="4763" cy="3175"/>
          </a:xfrm>
          <a:prstGeom prst="ellipse">
            <a:avLst/>
          </a:prstGeom>
          <a:solidFill>
            <a:srgbClr val="6CB0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47155" name="Group 114">
            <a:extLst>
              <a:ext uri="{FF2B5EF4-FFF2-40B4-BE49-F238E27FC236}">
                <a16:creationId xmlns:a16="http://schemas.microsoft.com/office/drawing/2014/main" id="{04D77331-203E-4860-8D89-342359D7520B}"/>
              </a:ext>
            </a:extLst>
          </p:cNvPr>
          <p:cNvGrpSpPr>
            <a:grpSpLocks/>
          </p:cNvGrpSpPr>
          <p:nvPr/>
        </p:nvGrpSpPr>
        <p:grpSpPr bwMode="auto">
          <a:xfrm>
            <a:off x="7410450" y="1447800"/>
            <a:ext cx="2424113" cy="3468688"/>
            <a:chOff x="3708" y="912"/>
            <a:chExt cx="1527" cy="2185"/>
          </a:xfrm>
        </p:grpSpPr>
        <p:sp>
          <p:nvSpPr>
            <p:cNvPr id="47599" name="Freeform 115">
              <a:extLst>
                <a:ext uri="{FF2B5EF4-FFF2-40B4-BE49-F238E27FC236}">
                  <a16:creationId xmlns:a16="http://schemas.microsoft.com/office/drawing/2014/main" id="{5DA341AA-B8C0-4922-9925-291620D49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919"/>
              <a:ext cx="1459" cy="2058"/>
            </a:xfrm>
            <a:custGeom>
              <a:avLst/>
              <a:gdLst>
                <a:gd name="T0" fmla="*/ 1340 w 868"/>
                <a:gd name="T1" fmla="*/ 2137 h 1147"/>
                <a:gd name="T2" fmla="*/ 1528 w 868"/>
                <a:gd name="T3" fmla="*/ 1557 h 1147"/>
                <a:gd name="T4" fmla="*/ 1962 w 868"/>
                <a:gd name="T5" fmla="*/ 827 h 1147"/>
                <a:gd name="T6" fmla="*/ 2412 w 868"/>
                <a:gd name="T7" fmla="*/ 859 h 1147"/>
                <a:gd name="T8" fmla="*/ 2693 w 868"/>
                <a:gd name="T9" fmla="*/ 1041 h 1147"/>
                <a:gd name="T10" fmla="*/ 2930 w 868"/>
                <a:gd name="T11" fmla="*/ 1150 h 1147"/>
                <a:gd name="T12" fmla="*/ 3125 w 868"/>
                <a:gd name="T13" fmla="*/ 1600 h 1147"/>
                <a:gd name="T14" fmla="*/ 3353 w 868"/>
                <a:gd name="T15" fmla="*/ 1617 h 1147"/>
                <a:gd name="T16" fmla="*/ 3481 w 868"/>
                <a:gd name="T17" fmla="*/ 1475 h 1147"/>
                <a:gd name="T18" fmla="*/ 3167 w 868"/>
                <a:gd name="T19" fmla="*/ 145 h 1147"/>
                <a:gd name="T20" fmla="*/ 3315 w 868"/>
                <a:gd name="T21" fmla="*/ 174 h 1147"/>
                <a:gd name="T22" fmla="*/ 3390 w 868"/>
                <a:gd name="T23" fmla="*/ 23 h 1147"/>
                <a:gd name="T24" fmla="*/ 3431 w 868"/>
                <a:gd name="T25" fmla="*/ 0 h 1147"/>
                <a:gd name="T26" fmla="*/ 3557 w 868"/>
                <a:gd name="T27" fmla="*/ 341 h 1147"/>
                <a:gd name="T28" fmla="*/ 3656 w 868"/>
                <a:gd name="T29" fmla="*/ 479 h 1147"/>
                <a:gd name="T30" fmla="*/ 3772 w 868"/>
                <a:gd name="T31" fmla="*/ 248 h 1147"/>
                <a:gd name="T32" fmla="*/ 3908 w 868"/>
                <a:gd name="T33" fmla="*/ 36 h 1147"/>
                <a:gd name="T34" fmla="*/ 3970 w 868"/>
                <a:gd name="T35" fmla="*/ 174 h 1147"/>
                <a:gd name="T36" fmla="*/ 4122 w 868"/>
                <a:gd name="T37" fmla="*/ 145 h 1147"/>
                <a:gd name="T38" fmla="*/ 4095 w 868"/>
                <a:gd name="T39" fmla="*/ 248 h 1147"/>
                <a:gd name="T40" fmla="*/ 3668 w 868"/>
                <a:gd name="T41" fmla="*/ 2801 h 1147"/>
                <a:gd name="T42" fmla="*/ 3537 w 868"/>
                <a:gd name="T43" fmla="*/ 2704 h 1147"/>
                <a:gd name="T44" fmla="*/ 3404 w 868"/>
                <a:gd name="T45" fmla="*/ 2801 h 1147"/>
                <a:gd name="T46" fmla="*/ 3382 w 868"/>
                <a:gd name="T47" fmla="*/ 2733 h 1147"/>
                <a:gd name="T48" fmla="*/ 3311 w 868"/>
                <a:gd name="T49" fmla="*/ 2115 h 1147"/>
                <a:gd name="T50" fmla="*/ 2950 w 868"/>
                <a:gd name="T51" fmla="*/ 1889 h 1147"/>
                <a:gd name="T52" fmla="*/ 2792 w 868"/>
                <a:gd name="T53" fmla="*/ 1584 h 1147"/>
                <a:gd name="T54" fmla="*/ 2589 w 868"/>
                <a:gd name="T55" fmla="*/ 1446 h 1147"/>
                <a:gd name="T56" fmla="*/ 2341 w 868"/>
                <a:gd name="T57" fmla="*/ 1362 h 1147"/>
                <a:gd name="T58" fmla="*/ 2051 w 868"/>
                <a:gd name="T59" fmla="*/ 1220 h 1147"/>
                <a:gd name="T60" fmla="*/ 2183 w 868"/>
                <a:gd name="T61" fmla="*/ 2508 h 1147"/>
                <a:gd name="T62" fmla="*/ 2826 w 868"/>
                <a:gd name="T63" fmla="*/ 3287 h 1147"/>
                <a:gd name="T64" fmla="*/ 3278 w 868"/>
                <a:gd name="T65" fmla="*/ 4954 h 1147"/>
                <a:gd name="T66" fmla="*/ 1540 w 868"/>
                <a:gd name="T67" fmla="*/ 6554 h 1147"/>
                <a:gd name="T68" fmla="*/ 91 w 868"/>
                <a:gd name="T69" fmla="*/ 5250 h 1147"/>
                <a:gd name="T70" fmla="*/ 336 w 868"/>
                <a:gd name="T71" fmla="*/ 3664 h 1147"/>
                <a:gd name="T72" fmla="*/ 817 w 868"/>
                <a:gd name="T73" fmla="*/ 2871 h 1147"/>
                <a:gd name="T74" fmla="*/ 1340 w 868"/>
                <a:gd name="T75" fmla="*/ 2137 h 11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68" h="1147">
                  <a:moveTo>
                    <a:pt x="282" y="370"/>
                  </a:moveTo>
                  <a:cubicBezTo>
                    <a:pt x="303" y="341"/>
                    <a:pt x="308" y="313"/>
                    <a:pt x="322" y="270"/>
                  </a:cubicBezTo>
                  <a:cubicBezTo>
                    <a:pt x="340" y="211"/>
                    <a:pt x="369" y="159"/>
                    <a:pt x="413" y="143"/>
                  </a:cubicBezTo>
                  <a:cubicBezTo>
                    <a:pt x="457" y="126"/>
                    <a:pt x="476" y="119"/>
                    <a:pt x="508" y="149"/>
                  </a:cubicBezTo>
                  <a:cubicBezTo>
                    <a:pt x="540" y="179"/>
                    <a:pt x="529" y="194"/>
                    <a:pt x="567" y="180"/>
                  </a:cubicBezTo>
                  <a:cubicBezTo>
                    <a:pt x="606" y="165"/>
                    <a:pt x="611" y="178"/>
                    <a:pt x="617" y="199"/>
                  </a:cubicBezTo>
                  <a:cubicBezTo>
                    <a:pt x="623" y="220"/>
                    <a:pt x="622" y="273"/>
                    <a:pt x="658" y="277"/>
                  </a:cubicBezTo>
                  <a:cubicBezTo>
                    <a:pt x="694" y="282"/>
                    <a:pt x="693" y="274"/>
                    <a:pt x="706" y="280"/>
                  </a:cubicBezTo>
                  <a:cubicBezTo>
                    <a:pt x="720" y="286"/>
                    <a:pt x="730" y="276"/>
                    <a:pt x="733" y="255"/>
                  </a:cubicBezTo>
                  <a:cubicBezTo>
                    <a:pt x="735" y="233"/>
                    <a:pt x="742" y="183"/>
                    <a:pt x="667" y="25"/>
                  </a:cubicBezTo>
                  <a:cubicBezTo>
                    <a:pt x="667" y="25"/>
                    <a:pt x="682" y="38"/>
                    <a:pt x="698" y="30"/>
                  </a:cubicBezTo>
                  <a:cubicBezTo>
                    <a:pt x="715" y="22"/>
                    <a:pt x="714" y="4"/>
                    <a:pt x="714" y="4"/>
                  </a:cubicBezTo>
                  <a:cubicBezTo>
                    <a:pt x="722" y="0"/>
                    <a:pt x="722" y="0"/>
                    <a:pt x="722" y="0"/>
                  </a:cubicBezTo>
                  <a:cubicBezTo>
                    <a:pt x="749" y="59"/>
                    <a:pt x="749" y="59"/>
                    <a:pt x="749" y="59"/>
                  </a:cubicBezTo>
                  <a:cubicBezTo>
                    <a:pt x="749" y="59"/>
                    <a:pt x="763" y="84"/>
                    <a:pt x="770" y="83"/>
                  </a:cubicBezTo>
                  <a:cubicBezTo>
                    <a:pt x="777" y="82"/>
                    <a:pt x="794" y="43"/>
                    <a:pt x="794" y="43"/>
                  </a:cubicBezTo>
                  <a:cubicBezTo>
                    <a:pt x="823" y="6"/>
                    <a:pt x="823" y="6"/>
                    <a:pt x="823" y="6"/>
                  </a:cubicBezTo>
                  <a:cubicBezTo>
                    <a:pt x="823" y="6"/>
                    <a:pt x="824" y="23"/>
                    <a:pt x="836" y="30"/>
                  </a:cubicBezTo>
                  <a:cubicBezTo>
                    <a:pt x="848" y="36"/>
                    <a:pt x="868" y="25"/>
                    <a:pt x="868" y="25"/>
                  </a:cubicBezTo>
                  <a:cubicBezTo>
                    <a:pt x="862" y="43"/>
                    <a:pt x="862" y="43"/>
                    <a:pt x="862" y="43"/>
                  </a:cubicBezTo>
                  <a:cubicBezTo>
                    <a:pt x="862" y="43"/>
                    <a:pt x="765" y="158"/>
                    <a:pt x="772" y="485"/>
                  </a:cubicBezTo>
                  <a:cubicBezTo>
                    <a:pt x="772" y="485"/>
                    <a:pt x="767" y="468"/>
                    <a:pt x="745" y="468"/>
                  </a:cubicBezTo>
                  <a:cubicBezTo>
                    <a:pt x="724" y="468"/>
                    <a:pt x="717" y="485"/>
                    <a:pt x="717" y="485"/>
                  </a:cubicBezTo>
                  <a:cubicBezTo>
                    <a:pt x="712" y="473"/>
                    <a:pt x="712" y="473"/>
                    <a:pt x="712" y="473"/>
                  </a:cubicBezTo>
                  <a:cubicBezTo>
                    <a:pt x="712" y="473"/>
                    <a:pt x="731" y="393"/>
                    <a:pt x="697" y="366"/>
                  </a:cubicBezTo>
                  <a:cubicBezTo>
                    <a:pt x="662" y="339"/>
                    <a:pt x="638" y="336"/>
                    <a:pt x="621" y="327"/>
                  </a:cubicBezTo>
                  <a:cubicBezTo>
                    <a:pt x="603" y="319"/>
                    <a:pt x="592" y="283"/>
                    <a:pt x="588" y="274"/>
                  </a:cubicBezTo>
                  <a:cubicBezTo>
                    <a:pt x="584" y="265"/>
                    <a:pt x="575" y="240"/>
                    <a:pt x="545" y="250"/>
                  </a:cubicBezTo>
                  <a:cubicBezTo>
                    <a:pt x="516" y="260"/>
                    <a:pt x="500" y="248"/>
                    <a:pt x="493" y="236"/>
                  </a:cubicBezTo>
                  <a:cubicBezTo>
                    <a:pt x="485" y="224"/>
                    <a:pt x="455" y="195"/>
                    <a:pt x="432" y="211"/>
                  </a:cubicBezTo>
                  <a:cubicBezTo>
                    <a:pt x="393" y="236"/>
                    <a:pt x="379" y="358"/>
                    <a:pt x="460" y="434"/>
                  </a:cubicBezTo>
                  <a:cubicBezTo>
                    <a:pt x="460" y="434"/>
                    <a:pt x="564" y="522"/>
                    <a:pt x="595" y="569"/>
                  </a:cubicBezTo>
                  <a:cubicBezTo>
                    <a:pt x="626" y="615"/>
                    <a:pt x="708" y="701"/>
                    <a:pt x="690" y="858"/>
                  </a:cubicBezTo>
                  <a:cubicBezTo>
                    <a:pt x="671" y="1016"/>
                    <a:pt x="556" y="1147"/>
                    <a:pt x="324" y="1135"/>
                  </a:cubicBezTo>
                  <a:cubicBezTo>
                    <a:pt x="92" y="1123"/>
                    <a:pt x="38" y="981"/>
                    <a:pt x="19" y="909"/>
                  </a:cubicBezTo>
                  <a:cubicBezTo>
                    <a:pt x="0" y="837"/>
                    <a:pt x="15" y="725"/>
                    <a:pt x="71" y="634"/>
                  </a:cubicBezTo>
                  <a:cubicBezTo>
                    <a:pt x="127" y="543"/>
                    <a:pt x="140" y="531"/>
                    <a:pt x="172" y="497"/>
                  </a:cubicBezTo>
                  <a:cubicBezTo>
                    <a:pt x="204" y="462"/>
                    <a:pt x="270" y="403"/>
                    <a:pt x="282" y="370"/>
                  </a:cubicBezTo>
                  <a:close/>
                </a:path>
              </a:pathLst>
            </a:custGeom>
            <a:solidFill>
              <a:srgbClr val="4094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0" name="Freeform 116">
              <a:extLst>
                <a:ext uri="{FF2B5EF4-FFF2-40B4-BE49-F238E27FC236}">
                  <a16:creationId xmlns:a16="http://schemas.microsoft.com/office/drawing/2014/main" id="{7C0B6D24-54E1-49C3-A6B2-69E42EEE4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1358"/>
              <a:ext cx="1191" cy="1619"/>
            </a:xfrm>
            <a:custGeom>
              <a:avLst/>
              <a:gdLst>
                <a:gd name="T0" fmla="*/ 1862 w 708"/>
                <a:gd name="T1" fmla="*/ 190 h 902"/>
                <a:gd name="T2" fmla="*/ 2190 w 708"/>
                <a:gd name="T3" fmla="*/ 1086 h 902"/>
                <a:gd name="T4" fmla="*/ 2828 w 708"/>
                <a:gd name="T5" fmla="*/ 1868 h 902"/>
                <a:gd name="T6" fmla="*/ 3280 w 708"/>
                <a:gd name="T7" fmla="*/ 3543 h 902"/>
                <a:gd name="T8" fmla="*/ 1543 w 708"/>
                <a:gd name="T9" fmla="*/ 5144 h 902"/>
                <a:gd name="T10" fmla="*/ 84 w 708"/>
                <a:gd name="T11" fmla="*/ 3834 h 902"/>
                <a:gd name="T12" fmla="*/ 335 w 708"/>
                <a:gd name="T13" fmla="*/ 2242 h 902"/>
                <a:gd name="T14" fmla="*/ 818 w 708"/>
                <a:gd name="T15" fmla="*/ 1454 h 902"/>
                <a:gd name="T16" fmla="*/ 1563 w 708"/>
                <a:gd name="T17" fmla="*/ 0 h 902"/>
                <a:gd name="T18" fmla="*/ 1862 w 708"/>
                <a:gd name="T19" fmla="*/ 190 h 90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8" h="902">
                  <a:moveTo>
                    <a:pt x="391" y="33"/>
                  </a:moveTo>
                  <a:cubicBezTo>
                    <a:pt x="394" y="114"/>
                    <a:pt x="430" y="161"/>
                    <a:pt x="460" y="188"/>
                  </a:cubicBezTo>
                  <a:cubicBezTo>
                    <a:pt x="460" y="188"/>
                    <a:pt x="564" y="276"/>
                    <a:pt x="594" y="323"/>
                  </a:cubicBezTo>
                  <a:cubicBezTo>
                    <a:pt x="625" y="370"/>
                    <a:pt x="708" y="455"/>
                    <a:pt x="689" y="613"/>
                  </a:cubicBezTo>
                  <a:cubicBezTo>
                    <a:pt x="670" y="770"/>
                    <a:pt x="556" y="902"/>
                    <a:pt x="324" y="890"/>
                  </a:cubicBezTo>
                  <a:cubicBezTo>
                    <a:pt x="92" y="878"/>
                    <a:pt x="37" y="735"/>
                    <a:pt x="18" y="663"/>
                  </a:cubicBezTo>
                  <a:cubicBezTo>
                    <a:pt x="0" y="591"/>
                    <a:pt x="14" y="479"/>
                    <a:pt x="70" y="388"/>
                  </a:cubicBezTo>
                  <a:cubicBezTo>
                    <a:pt x="126" y="298"/>
                    <a:pt x="140" y="286"/>
                    <a:pt x="172" y="251"/>
                  </a:cubicBezTo>
                  <a:cubicBezTo>
                    <a:pt x="204" y="216"/>
                    <a:pt x="287" y="155"/>
                    <a:pt x="328" y="0"/>
                  </a:cubicBezTo>
                  <a:cubicBezTo>
                    <a:pt x="328" y="0"/>
                    <a:pt x="340" y="123"/>
                    <a:pt x="391" y="33"/>
                  </a:cubicBezTo>
                  <a:close/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1" name="Freeform 117">
              <a:extLst>
                <a:ext uri="{FF2B5EF4-FFF2-40B4-BE49-F238E27FC236}">
                  <a16:creationId xmlns:a16="http://schemas.microsoft.com/office/drawing/2014/main" id="{F0DEB0A5-7C6A-45F4-93FD-3AF7198C1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759"/>
              <a:ext cx="1066" cy="1247"/>
            </a:xfrm>
            <a:custGeom>
              <a:avLst/>
              <a:gdLst>
                <a:gd name="T0" fmla="*/ 3013 w 634"/>
                <a:gd name="T1" fmla="*/ 2246 h 695"/>
                <a:gd name="T2" fmla="*/ 1577 w 634"/>
                <a:gd name="T3" fmla="*/ 4014 h 695"/>
                <a:gd name="T4" fmla="*/ 141 w 634"/>
                <a:gd name="T5" fmla="*/ 2246 h 695"/>
                <a:gd name="T6" fmla="*/ 1784 w 634"/>
                <a:gd name="T7" fmla="*/ 226 h 695"/>
                <a:gd name="T8" fmla="*/ 3013 w 634"/>
                <a:gd name="T9" fmla="*/ 2246 h 6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4" h="695">
                  <a:moveTo>
                    <a:pt x="634" y="389"/>
                  </a:moveTo>
                  <a:cubicBezTo>
                    <a:pt x="634" y="558"/>
                    <a:pt x="499" y="695"/>
                    <a:pt x="332" y="695"/>
                  </a:cubicBezTo>
                  <a:cubicBezTo>
                    <a:pt x="165" y="695"/>
                    <a:pt x="0" y="555"/>
                    <a:pt x="30" y="389"/>
                  </a:cubicBezTo>
                  <a:cubicBezTo>
                    <a:pt x="64" y="199"/>
                    <a:pt x="237" y="0"/>
                    <a:pt x="375" y="39"/>
                  </a:cubicBezTo>
                  <a:cubicBezTo>
                    <a:pt x="535" y="84"/>
                    <a:pt x="634" y="220"/>
                    <a:pt x="634" y="389"/>
                  </a:cubicBezTo>
                  <a:close/>
                </a:path>
              </a:pathLst>
            </a:custGeom>
            <a:solidFill>
              <a:srgbClr val="C60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2" name="Freeform 118">
              <a:extLst>
                <a:ext uri="{FF2B5EF4-FFF2-40B4-BE49-F238E27FC236}">
                  <a16:creationId xmlns:a16="http://schemas.microsoft.com/office/drawing/2014/main" id="{3289D34A-CE9E-4B6A-B67D-2B3CBC534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739"/>
              <a:ext cx="109" cy="142"/>
            </a:xfrm>
            <a:custGeom>
              <a:avLst/>
              <a:gdLst>
                <a:gd name="T0" fmla="*/ 211 w 65"/>
                <a:gd name="T1" fmla="*/ 336 h 79"/>
                <a:gd name="T2" fmla="*/ 104 w 65"/>
                <a:gd name="T3" fmla="*/ 232 h 79"/>
                <a:gd name="T4" fmla="*/ 0 w 65"/>
                <a:gd name="T5" fmla="*/ 0 h 79"/>
                <a:gd name="T6" fmla="*/ 91 w 65"/>
                <a:gd name="T7" fmla="*/ 279 h 79"/>
                <a:gd name="T8" fmla="*/ 179 w 65"/>
                <a:gd name="T9" fmla="*/ 385 h 79"/>
                <a:gd name="T10" fmla="*/ 245 w 65"/>
                <a:gd name="T11" fmla="*/ 406 h 79"/>
                <a:gd name="T12" fmla="*/ 307 w 65"/>
                <a:gd name="T13" fmla="*/ 458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5" h="79">
                  <a:moveTo>
                    <a:pt x="45" y="58"/>
                  </a:moveTo>
                  <a:cubicBezTo>
                    <a:pt x="37" y="52"/>
                    <a:pt x="29" y="46"/>
                    <a:pt x="22" y="40"/>
                  </a:cubicBezTo>
                  <a:cubicBezTo>
                    <a:pt x="9" y="29"/>
                    <a:pt x="4" y="16"/>
                    <a:pt x="0" y="0"/>
                  </a:cubicBezTo>
                  <a:cubicBezTo>
                    <a:pt x="4" y="16"/>
                    <a:pt x="13" y="33"/>
                    <a:pt x="19" y="48"/>
                  </a:cubicBezTo>
                  <a:cubicBezTo>
                    <a:pt x="23" y="58"/>
                    <a:pt x="29" y="63"/>
                    <a:pt x="38" y="66"/>
                  </a:cubicBezTo>
                  <a:cubicBezTo>
                    <a:pt x="43" y="68"/>
                    <a:pt x="48" y="69"/>
                    <a:pt x="52" y="70"/>
                  </a:cubicBezTo>
                  <a:cubicBezTo>
                    <a:pt x="57" y="72"/>
                    <a:pt x="61" y="77"/>
                    <a:pt x="65" y="79"/>
                  </a:cubicBezTo>
                </a:path>
              </a:pathLst>
            </a:custGeom>
            <a:solidFill>
              <a:srgbClr val="C60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3" name="Freeform 119">
              <a:extLst>
                <a:ext uri="{FF2B5EF4-FFF2-40B4-BE49-F238E27FC236}">
                  <a16:creationId xmlns:a16="http://schemas.microsoft.com/office/drawing/2014/main" id="{87E8A58F-77DB-41BA-B9DF-0CCDAD4B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599"/>
              <a:ext cx="469" cy="441"/>
            </a:xfrm>
            <a:custGeom>
              <a:avLst/>
              <a:gdLst>
                <a:gd name="T0" fmla="*/ 0 w 279"/>
                <a:gd name="T1" fmla="*/ 823 h 246"/>
                <a:gd name="T2" fmla="*/ 229 w 279"/>
                <a:gd name="T3" fmla="*/ 305 h 246"/>
                <a:gd name="T4" fmla="*/ 146 w 279"/>
                <a:gd name="T5" fmla="*/ 70 h 246"/>
                <a:gd name="T6" fmla="*/ 173 w 279"/>
                <a:gd name="T7" fmla="*/ 125 h 246"/>
                <a:gd name="T8" fmla="*/ 203 w 279"/>
                <a:gd name="T9" fmla="*/ 133 h 246"/>
                <a:gd name="T10" fmla="*/ 456 w 279"/>
                <a:gd name="T11" fmla="*/ 414 h 246"/>
                <a:gd name="T12" fmla="*/ 1325 w 279"/>
                <a:gd name="T13" fmla="*/ 1418 h 246"/>
                <a:gd name="T14" fmla="*/ 1096 w 279"/>
                <a:gd name="T15" fmla="*/ 1294 h 246"/>
                <a:gd name="T16" fmla="*/ 751 w 279"/>
                <a:gd name="T17" fmla="*/ 1119 h 246"/>
                <a:gd name="T18" fmla="*/ 244 w 279"/>
                <a:gd name="T19" fmla="*/ 893 h 2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9" h="246">
                  <a:moveTo>
                    <a:pt x="0" y="143"/>
                  </a:moveTo>
                  <a:cubicBezTo>
                    <a:pt x="28" y="144"/>
                    <a:pt x="50" y="76"/>
                    <a:pt x="48" y="53"/>
                  </a:cubicBezTo>
                  <a:cubicBezTo>
                    <a:pt x="46" y="37"/>
                    <a:pt x="39" y="26"/>
                    <a:pt x="31" y="12"/>
                  </a:cubicBezTo>
                  <a:cubicBezTo>
                    <a:pt x="24" y="0"/>
                    <a:pt x="43" y="34"/>
                    <a:pt x="36" y="22"/>
                  </a:cubicBezTo>
                  <a:cubicBezTo>
                    <a:pt x="49" y="37"/>
                    <a:pt x="32" y="8"/>
                    <a:pt x="43" y="23"/>
                  </a:cubicBezTo>
                  <a:cubicBezTo>
                    <a:pt x="56" y="43"/>
                    <a:pt x="77" y="58"/>
                    <a:pt x="96" y="72"/>
                  </a:cubicBezTo>
                  <a:cubicBezTo>
                    <a:pt x="161" y="120"/>
                    <a:pt x="241" y="170"/>
                    <a:pt x="279" y="246"/>
                  </a:cubicBezTo>
                  <a:cubicBezTo>
                    <a:pt x="263" y="246"/>
                    <a:pt x="244" y="231"/>
                    <a:pt x="231" y="225"/>
                  </a:cubicBezTo>
                  <a:cubicBezTo>
                    <a:pt x="208" y="212"/>
                    <a:pt x="183" y="203"/>
                    <a:pt x="158" y="194"/>
                  </a:cubicBezTo>
                  <a:cubicBezTo>
                    <a:pt x="126" y="180"/>
                    <a:pt x="88" y="153"/>
                    <a:pt x="51" y="155"/>
                  </a:cubicBezTo>
                </a:path>
              </a:pathLst>
            </a:custGeom>
            <a:solidFill>
              <a:srgbClr val="C60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4" name="Freeform 120">
              <a:extLst>
                <a:ext uri="{FF2B5EF4-FFF2-40B4-BE49-F238E27FC236}">
                  <a16:creationId xmlns:a16="http://schemas.microsoft.com/office/drawing/2014/main" id="{9EDE3C69-990B-432A-8BCF-01405E6ED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726"/>
              <a:ext cx="177" cy="592"/>
            </a:xfrm>
            <a:custGeom>
              <a:avLst/>
              <a:gdLst>
                <a:gd name="T0" fmla="*/ 96 w 105"/>
                <a:gd name="T1" fmla="*/ 0 h 330"/>
                <a:gd name="T2" fmla="*/ 298 w 105"/>
                <a:gd name="T3" fmla="*/ 544 h 330"/>
                <a:gd name="T4" fmla="*/ 411 w 105"/>
                <a:gd name="T5" fmla="*/ 1132 h 330"/>
                <a:gd name="T6" fmla="*/ 455 w 105"/>
                <a:gd name="T7" fmla="*/ 1584 h 330"/>
                <a:gd name="T8" fmla="*/ 480 w 105"/>
                <a:gd name="T9" fmla="*/ 1905 h 330"/>
                <a:gd name="T10" fmla="*/ 384 w 105"/>
                <a:gd name="T11" fmla="*/ 1507 h 330"/>
                <a:gd name="T12" fmla="*/ 349 w 105"/>
                <a:gd name="T13" fmla="*/ 1049 h 330"/>
                <a:gd name="T14" fmla="*/ 239 w 105"/>
                <a:gd name="T15" fmla="*/ 664 h 330"/>
                <a:gd name="T16" fmla="*/ 62 w 105"/>
                <a:gd name="T17" fmla="*/ 102 h 3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5" h="330">
                  <a:moveTo>
                    <a:pt x="20" y="0"/>
                  </a:moveTo>
                  <a:cubicBezTo>
                    <a:pt x="14" y="30"/>
                    <a:pt x="48" y="68"/>
                    <a:pt x="62" y="94"/>
                  </a:cubicBezTo>
                  <a:cubicBezTo>
                    <a:pt x="79" y="126"/>
                    <a:pt x="88" y="158"/>
                    <a:pt x="86" y="196"/>
                  </a:cubicBezTo>
                  <a:cubicBezTo>
                    <a:pt x="85" y="223"/>
                    <a:pt x="87" y="247"/>
                    <a:pt x="95" y="274"/>
                  </a:cubicBezTo>
                  <a:cubicBezTo>
                    <a:pt x="100" y="289"/>
                    <a:pt x="105" y="315"/>
                    <a:pt x="100" y="330"/>
                  </a:cubicBezTo>
                  <a:cubicBezTo>
                    <a:pt x="99" y="303"/>
                    <a:pt x="91" y="285"/>
                    <a:pt x="80" y="261"/>
                  </a:cubicBezTo>
                  <a:cubicBezTo>
                    <a:pt x="69" y="238"/>
                    <a:pt x="72" y="208"/>
                    <a:pt x="73" y="182"/>
                  </a:cubicBezTo>
                  <a:cubicBezTo>
                    <a:pt x="73" y="157"/>
                    <a:pt x="66" y="135"/>
                    <a:pt x="50" y="115"/>
                  </a:cubicBezTo>
                  <a:cubicBezTo>
                    <a:pt x="29" y="88"/>
                    <a:pt x="0" y="57"/>
                    <a:pt x="13" y="18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5" name="Freeform 121">
              <a:extLst>
                <a:ext uri="{FF2B5EF4-FFF2-40B4-BE49-F238E27FC236}">
                  <a16:creationId xmlns:a16="http://schemas.microsoft.com/office/drawing/2014/main" id="{BDEE0F0F-E7C5-46C3-A872-D0F7C62B2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728"/>
              <a:ext cx="348" cy="623"/>
            </a:xfrm>
            <a:custGeom>
              <a:avLst/>
              <a:gdLst>
                <a:gd name="T0" fmla="*/ 0 w 207"/>
                <a:gd name="T1" fmla="*/ 239 h 347"/>
                <a:gd name="T2" fmla="*/ 217 w 207"/>
                <a:gd name="T3" fmla="*/ 429 h 347"/>
                <a:gd name="T4" fmla="*/ 469 w 207"/>
                <a:gd name="T5" fmla="*/ 632 h 347"/>
                <a:gd name="T6" fmla="*/ 775 w 207"/>
                <a:gd name="T7" fmla="*/ 1099 h 347"/>
                <a:gd name="T8" fmla="*/ 888 w 207"/>
                <a:gd name="T9" fmla="*/ 1593 h 347"/>
                <a:gd name="T10" fmla="*/ 978 w 207"/>
                <a:gd name="T11" fmla="*/ 2009 h 347"/>
                <a:gd name="T12" fmla="*/ 901 w 207"/>
                <a:gd name="T13" fmla="*/ 1435 h 347"/>
                <a:gd name="T14" fmla="*/ 768 w 207"/>
                <a:gd name="T15" fmla="*/ 806 h 347"/>
                <a:gd name="T16" fmla="*/ 336 w 207"/>
                <a:gd name="T17" fmla="*/ 434 h 347"/>
                <a:gd name="T18" fmla="*/ 215 w 207"/>
                <a:gd name="T19" fmla="*/ 145 h 347"/>
                <a:gd name="T20" fmla="*/ 67 w 207"/>
                <a:gd name="T21" fmla="*/ 45 h 347"/>
                <a:gd name="T22" fmla="*/ 57 w 207"/>
                <a:gd name="T23" fmla="*/ 45 h 3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07" h="347">
                  <a:moveTo>
                    <a:pt x="0" y="41"/>
                  </a:moveTo>
                  <a:cubicBezTo>
                    <a:pt x="10" y="55"/>
                    <a:pt x="33" y="63"/>
                    <a:pt x="46" y="74"/>
                  </a:cubicBezTo>
                  <a:cubicBezTo>
                    <a:pt x="63" y="87"/>
                    <a:pt x="81" y="98"/>
                    <a:pt x="99" y="109"/>
                  </a:cubicBezTo>
                  <a:cubicBezTo>
                    <a:pt x="129" y="129"/>
                    <a:pt x="153" y="155"/>
                    <a:pt x="163" y="190"/>
                  </a:cubicBezTo>
                  <a:cubicBezTo>
                    <a:pt x="171" y="219"/>
                    <a:pt x="173" y="249"/>
                    <a:pt x="187" y="275"/>
                  </a:cubicBezTo>
                  <a:cubicBezTo>
                    <a:pt x="198" y="296"/>
                    <a:pt x="207" y="323"/>
                    <a:pt x="206" y="347"/>
                  </a:cubicBezTo>
                  <a:cubicBezTo>
                    <a:pt x="206" y="309"/>
                    <a:pt x="205" y="282"/>
                    <a:pt x="190" y="248"/>
                  </a:cubicBezTo>
                  <a:cubicBezTo>
                    <a:pt x="174" y="213"/>
                    <a:pt x="187" y="172"/>
                    <a:pt x="162" y="139"/>
                  </a:cubicBezTo>
                  <a:cubicBezTo>
                    <a:pt x="136" y="107"/>
                    <a:pt x="100" y="100"/>
                    <a:pt x="71" y="75"/>
                  </a:cubicBezTo>
                  <a:cubicBezTo>
                    <a:pt x="55" y="62"/>
                    <a:pt x="49" y="45"/>
                    <a:pt x="45" y="25"/>
                  </a:cubicBezTo>
                  <a:cubicBezTo>
                    <a:pt x="39" y="0"/>
                    <a:pt x="36" y="5"/>
                    <a:pt x="14" y="8"/>
                  </a:cubicBezTo>
                  <a:cubicBezTo>
                    <a:pt x="13" y="8"/>
                    <a:pt x="13" y="8"/>
                    <a:pt x="12" y="8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6" name="Freeform 122">
              <a:extLst>
                <a:ext uri="{FF2B5EF4-FFF2-40B4-BE49-F238E27FC236}">
                  <a16:creationId xmlns:a16="http://schemas.microsoft.com/office/drawing/2014/main" id="{08B0B2C8-288A-4DE9-AFAA-40675F428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" y="1793"/>
              <a:ext cx="186" cy="834"/>
            </a:xfrm>
            <a:custGeom>
              <a:avLst/>
              <a:gdLst>
                <a:gd name="T0" fmla="*/ 427 w 111"/>
                <a:gd name="T1" fmla="*/ 0 h 465"/>
                <a:gd name="T2" fmla="*/ 325 w 111"/>
                <a:gd name="T3" fmla="*/ 836 h 465"/>
                <a:gd name="T4" fmla="*/ 161 w 111"/>
                <a:gd name="T5" fmla="*/ 1580 h 465"/>
                <a:gd name="T6" fmla="*/ 250 w 111"/>
                <a:gd name="T7" fmla="*/ 2683 h 465"/>
                <a:gd name="T8" fmla="*/ 75 w 111"/>
                <a:gd name="T9" fmla="*/ 2129 h 465"/>
                <a:gd name="T10" fmla="*/ 70 w 111"/>
                <a:gd name="T11" fmla="*/ 1548 h 465"/>
                <a:gd name="T12" fmla="*/ 208 w 111"/>
                <a:gd name="T13" fmla="*/ 814 h 465"/>
                <a:gd name="T14" fmla="*/ 245 w 111"/>
                <a:gd name="T15" fmla="*/ 473 h 465"/>
                <a:gd name="T16" fmla="*/ 419 w 111"/>
                <a:gd name="T17" fmla="*/ 29 h 4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1" h="465">
                  <a:moveTo>
                    <a:pt x="91" y="0"/>
                  </a:moveTo>
                  <a:cubicBezTo>
                    <a:pt x="111" y="39"/>
                    <a:pt x="88" y="109"/>
                    <a:pt x="69" y="145"/>
                  </a:cubicBezTo>
                  <a:cubicBezTo>
                    <a:pt x="49" y="182"/>
                    <a:pt x="27" y="231"/>
                    <a:pt x="34" y="274"/>
                  </a:cubicBezTo>
                  <a:cubicBezTo>
                    <a:pt x="44" y="339"/>
                    <a:pt x="16" y="405"/>
                    <a:pt x="53" y="465"/>
                  </a:cubicBezTo>
                  <a:cubicBezTo>
                    <a:pt x="24" y="437"/>
                    <a:pt x="14" y="411"/>
                    <a:pt x="16" y="369"/>
                  </a:cubicBezTo>
                  <a:cubicBezTo>
                    <a:pt x="18" y="332"/>
                    <a:pt x="26" y="304"/>
                    <a:pt x="15" y="268"/>
                  </a:cubicBezTo>
                  <a:cubicBezTo>
                    <a:pt x="0" y="222"/>
                    <a:pt x="34" y="183"/>
                    <a:pt x="44" y="141"/>
                  </a:cubicBezTo>
                  <a:cubicBezTo>
                    <a:pt x="49" y="121"/>
                    <a:pt x="49" y="102"/>
                    <a:pt x="52" y="82"/>
                  </a:cubicBezTo>
                  <a:cubicBezTo>
                    <a:pt x="57" y="51"/>
                    <a:pt x="70" y="28"/>
                    <a:pt x="89" y="5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7" name="Freeform 123">
              <a:extLst>
                <a:ext uri="{FF2B5EF4-FFF2-40B4-BE49-F238E27FC236}">
                  <a16:creationId xmlns:a16="http://schemas.microsoft.com/office/drawing/2014/main" id="{D633453E-C698-4F41-8B2D-9257DC987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11"/>
              <a:ext cx="163" cy="339"/>
            </a:xfrm>
            <a:custGeom>
              <a:avLst/>
              <a:gdLst>
                <a:gd name="T0" fmla="*/ 0 w 97"/>
                <a:gd name="T1" fmla="*/ 16 h 189"/>
                <a:gd name="T2" fmla="*/ 22 w 97"/>
                <a:gd name="T3" fmla="*/ 29 h 189"/>
                <a:gd name="T4" fmla="*/ 84 w 97"/>
                <a:gd name="T5" fmla="*/ 93 h 189"/>
                <a:gd name="T6" fmla="*/ 187 w 97"/>
                <a:gd name="T7" fmla="*/ 239 h 189"/>
                <a:gd name="T8" fmla="*/ 232 w 97"/>
                <a:gd name="T9" fmla="*/ 524 h 189"/>
                <a:gd name="T10" fmla="*/ 375 w 97"/>
                <a:gd name="T11" fmla="*/ 807 h 189"/>
                <a:gd name="T12" fmla="*/ 460 w 97"/>
                <a:gd name="T13" fmla="*/ 1091 h 189"/>
                <a:gd name="T14" fmla="*/ 390 w 97"/>
                <a:gd name="T15" fmla="*/ 769 h 189"/>
                <a:gd name="T16" fmla="*/ 271 w 97"/>
                <a:gd name="T17" fmla="*/ 490 h 189"/>
                <a:gd name="T18" fmla="*/ 200 w 97"/>
                <a:gd name="T19" fmla="*/ 179 h 189"/>
                <a:gd name="T20" fmla="*/ 13 w 97"/>
                <a:gd name="T21" fmla="*/ 7 h 1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189">
                  <a:moveTo>
                    <a:pt x="0" y="3"/>
                  </a:moveTo>
                  <a:cubicBezTo>
                    <a:pt x="0" y="0"/>
                    <a:pt x="2" y="3"/>
                    <a:pt x="5" y="5"/>
                  </a:cubicBezTo>
                  <a:cubicBezTo>
                    <a:pt x="9" y="8"/>
                    <a:pt x="13" y="12"/>
                    <a:pt x="18" y="16"/>
                  </a:cubicBezTo>
                  <a:cubicBezTo>
                    <a:pt x="26" y="23"/>
                    <a:pt x="33" y="31"/>
                    <a:pt x="39" y="41"/>
                  </a:cubicBezTo>
                  <a:cubicBezTo>
                    <a:pt x="48" y="57"/>
                    <a:pt x="46" y="73"/>
                    <a:pt x="49" y="91"/>
                  </a:cubicBezTo>
                  <a:cubicBezTo>
                    <a:pt x="53" y="111"/>
                    <a:pt x="68" y="124"/>
                    <a:pt x="79" y="140"/>
                  </a:cubicBezTo>
                  <a:cubicBezTo>
                    <a:pt x="89" y="155"/>
                    <a:pt x="93" y="172"/>
                    <a:pt x="97" y="189"/>
                  </a:cubicBezTo>
                  <a:cubicBezTo>
                    <a:pt x="97" y="169"/>
                    <a:pt x="93" y="151"/>
                    <a:pt x="82" y="133"/>
                  </a:cubicBezTo>
                  <a:cubicBezTo>
                    <a:pt x="72" y="117"/>
                    <a:pt x="60" y="105"/>
                    <a:pt x="57" y="85"/>
                  </a:cubicBezTo>
                  <a:cubicBezTo>
                    <a:pt x="54" y="65"/>
                    <a:pt x="57" y="46"/>
                    <a:pt x="42" y="31"/>
                  </a:cubicBezTo>
                  <a:cubicBezTo>
                    <a:pt x="31" y="20"/>
                    <a:pt x="13" y="13"/>
                    <a:pt x="3" y="1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8" name="Freeform 124">
              <a:extLst>
                <a:ext uri="{FF2B5EF4-FFF2-40B4-BE49-F238E27FC236}">
                  <a16:creationId xmlns:a16="http://schemas.microsoft.com/office/drawing/2014/main" id="{6F69250D-917F-4BF5-9E23-1F6224CD2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2123"/>
              <a:ext cx="76" cy="427"/>
            </a:xfrm>
            <a:custGeom>
              <a:avLst/>
              <a:gdLst>
                <a:gd name="T0" fmla="*/ 0 w 45"/>
                <a:gd name="T1" fmla="*/ 0 h 238"/>
                <a:gd name="T2" fmla="*/ 162 w 45"/>
                <a:gd name="T3" fmla="*/ 698 h 238"/>
                <a:gd name="T4" fmla="*/ 96 w 45"/>
                <a:gd name="T5" fmla="*/ 1026 h 238"/>
                <a:gd name="T6" fmla="*/ 154 w 45"/>
                <a:gd name="T7" fmla="*/ 1374 h 238"/>
                <a:gd name="T8" fmla="*/ 105 w 45"/>
                <a:gd name="T9" fmla="*/ 1134 h 238"/>
                <a:gd name="T10" fmla="*/ 145 w 45"/>
                <a:gd name="T11" fmla="*/ 937 h 238"/>
                <a:gd name="T12" fmla="*/ 203 w 45"/>
                <a:gd name="T13" fmla="*/ 624 h 238"/>
                <a:gd name="T14" fmla="*/ 91 w 45"/>
                <a:gd name="T15" fmla="*/ 336 h 238"/>
                <a:gd name="T16" fmla="*/ 14 w 45"/>
                <a:gd name="T17" fmla="*/ 45 h 2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38">
                  <a:moveTo>
                    <a:pt x="0" y="0"/>
                  </a:moveTo>
                  <a:cubicBezTo>
                    <a:pt x="2" y="43"/>
                    <a:pt x="40" y="78"/>
                    <a:pt x="34" y="121"/>
                  </a:cubicBezTo>
                  <a:cubicBezTo>
                    <a:pt x="31" y="141"/>
                    <a:pt x="22" y="158"/>
                    <a:pt x="20" y="178"/>
                  </a:cubicBezTo>
                  <a:cubicBezTo>
                    <a:pt x="17" y="202"/>
                    <a:pt x="22" y="217"/>
                    <a:pt x="32" y="238"/>
                  </a:cubicBezTo>
                  <a:cubicBezTo>
                    <a:pt x="29" y="224"/>
                    <a:pt x="22" y="211"/>
                    <a:pt x="22" y="196"/>
                  </a:cubicBezTo>
                  <a:cubicBezTo>
                    <a:pt x="22" y="184"/>
                    <a:pt x="26" y="173"/>
                    <a:pt x="30" y="162"/>
                  </a:cubicBezTo>
                  <a:cubicBezTo>
                    <a:pt x="36" y="145"/>
                    <a:pt x="45" y="127"/>
                    <a:pt x="42" y="108"/>
                  </a:cubicBezTo>
                  <a:cubicBezTo>
                    <a:pt x="38" y="90"/>
                    <a:pt x="27" y="75"/>
                    <a:pt x="19" y="58"/>
                  </a:cubicBezTo>
                  <a:cubicBezTo>
                    <a:pt x="11" y="40"/>
                    <a:pt x="7" y="26"/>
                    <a:pt x="3" y="8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09" name="Freeform 125">
              <a:extLst>
                <a:ext uri="{FF2B5EF4-FFF2-40B4-BE49-F238E27FC236}">
                  <a16:creationId xmlns:a16="http://schemas.microsoft.com/office/drawing/2014/main" id="{E7608567-56AF-4611-8ED4-84D9170DC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2275"/>
              <a:ext cx="61" cy="408"/>
            </a:xfrm>
            <a:custGeom>
              <a:avLst/>
              <a:gdLst>
                <a:gd name="T0" fmla="*/ 175 w 36"/>
                <a:gd name="T1" fmla="*/ 0 h 227"/>
                <a:gd name="T2" fmla="*/ 34 w 36"/>
                <a:gd name="T3" fmla="*/ 320 h 227"/>
                <a:gd name="T4" fmla="*/ 34 w 36"/>
                <a:gd name="T5" fmla="*/ 749 h 227"/>
                <a:gd name="T6" fmla="*/ 42 w 36"/>
                <a:gd name="T7" fmla="*/ 1057 h 227"/>
                <a:gd name="T8" fmla="*/ 90 w 36"/>
                <a:gd name="T9" fmla="*/ 1317 h 227"/>
                <a:gd name="T10" fmla="*/ 90 w 36"/>
                <a:gd name="T11" fmla="*/ 1005 h 227"/>
                <a:gd name="T12" fmla="*/ 63 w 36"/>
                <a:gd name="T13" fmla="*/ 847 h 227"/>
                <a:gd name="T14" fmla="*/ 90 w 36"/>
                <a:gd name="T15" fmla="*/ 645 h 227"/>
                <a:gd name="T16" fmla="*/ 49 w 36"/>
                <a:gd name="T17" fmla="*/ 284 h 227"/>
                <a:gd name="T18" fmla="*/ 161 w 36"/>
                <a:gd name="T19" fmla="*/ 13 h 2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6" h="227">
                  <a:moveTo>
                    <a:pt x="36" y="0"/>
                  </a:moveTo>
                  <a:cubicBezTo>
                    <a:pt x="21" y="12"/>
                    <a:pt x="12" y="37"/>
                    <a:pt x="7" y="55"/>
                  </a:cubicBezTo>
                  <a:cubicBezTo>
                    <a:pt x="0" y="80"/>
                    <a:pt x="12" y="105"/>
                    <a:pt x="7" y="129"/>
                  </a:cubicBezTo>
                  <a:cubicBezTo>
                    <a:pt x="3" y="149"/>
                    <a:pt x="2" y="163"/>
                    <a:pt x="9" y="182"/>
                  </a:cubicBezTo>
                  <a:cubicBezTo>
                    <a:pt x="15" y="197"/>
                    <a:pt x="18" y="211"/>
                    <a:pt x="18" y="227"/>
                  </a:cubicBezTo>
                  <a:cubicBezTo>
                    <a:pt x="23" y="209"/>
                    <a:pt x="23" y="191"/>
                    <a:pt x="18" y="173"/>
                  </a:cubicBezTo>
                  <a:cubicBezTo>
                    <a:pt x="15" y="163"/>
                    <a:pt x="12" y="157"/>
                    <a:pt x="13" y="146"/>
                  </a:cubicBezTo>
                  <a:cubicBezTo>
                    <a:pt x="13" y="134"/>
                    <a:pt x="19" y="123"/>
                    <a:pt x="18" y="111"/>
                  </a:cubicBezTo>
                  <a:cubicBezTo>
                    <a:pt x="17" y="90"/>
                    <a:pt x="8" y="71"/>
                    <a:pt x="10" y="49"/>
                  </a:cubicBezTo>
                  <a:cubicBezTo>
                    <a:pt x="12" y="31"/>
                    <a:pt x="23" y="16"/>
                    <a:pt x="33" y="2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0" name="Freeform 126">
              <a:extLst>
                <a:ext uri="{FF2B5EF4-FFF2-40B4-BE49-F238E27FC236}">
                  <a16:creationId xmlns:a16="http://schemas.microsoft.com/office/drawing/2014/main" id="{B94FA465-C89C-4EAE-A2A5-D175345CB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" y="2469"/>
              <a:ext cx="185" cy="352"/>
            </a:xfrm>
            <a:custGeom>
              <a:avLst/>
              <a:gdLst>
                <a:gd name="T0" fmla="*/ 42 w 110"/>
                <a:gd name="T1" fmla="*/ 0 h 196"/>
                <a:gd name="T2" fmla="*/ 138 w 110"/>
                <a:gd name="T3" fmla="*/ 429 h 196"/>
                <a:gd name="T4" fmla="*/ 209 w 110"/>
                <a:gd name="T5" fmla="*/ 551 h 196"/>
                <a:gd name="T6" fmla="*/ 244 w 110"/>
                <a:gd name="T7" fmla="*/ 690 h 196"/>
                <a:gd name="T8" fmla="*/ 410 w 110"/>
                <a:gd name="T9" fmla="*/ 909 h 196"/>
                <a:gd name="T10" fmla="*/ 523 w 110"/>
                <a:gd name="T11" fmla="*/ 1135 h 196"/>
                <a:gd name="T12" fmla="*/ 427 w 110"/>
                <a:gd name="T13" fmla="*/ 1049 h 196"/>
                <a:gd name="T14" fmla="*/ 390 w 110"/>
                <a:gd name="T15" fmla="*/ 903 h 196"/>
                <a:gd name="T16" fmla="*/ 200 w 110"/>
                <a:gd name="T17" fmla="*/ 672 h 196"/>
                <a:gd name="T18" fmla="*/ 187 w 110"/>
                <a:gd name="T19" fmla="*/ 532 h 196"/>
                <a:gd name="T20" fmla="*/ 71 w 110"/>
                <a:gd name="T21" fmla="*/ 406 h 196"/>
                <a:gd name="T22" fmla="*/ 34 w 110"/>
                <a:gd name="T23" fmla="*/ 13 h 1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" h="196">
                  <a:moveTo>
                    <a:pt x="9" y="0"/>
                  </a:moveTo>
                  <a:cubicBezTo>
                    <a:pt x="1" y="25"/>
                    <a:pt x="14" y="54"/>
                    <a:pt x="29" y="74"/>
                  </a:cubicBezTo>
                  <a:cubicBezTo>
                    <a:pt x="35" y="82"/>
                    <a:pt x="40" y="86"/>
                    <a:pt x="44" y="95"/>
                  </a:cubicBezTo>
                  <a:cubicBezTo>
                    <a:pt x="46" y="103"/>
                    <a:pt x="47" y="112"/>
                    <a:pt x="51" y="119"/>
                  </a:cubicBezTo>
                  <a:cubicBezTo>
                    <a:pt x="58" y="136"/>
                    <a:pt x="78" y="140"/>
                    <a:pt x="86" y="157"/>
                  </a:cubicBezTo>
                  <a:cubicBezTo>
                    <a:pt x="93" y="173"/>
                    <a:pt x="93" y="187"/>
                    <a:pt x="110" y="196"/>
                  </a:cubicBezTo>
                  <a:cubicBezTo>
                    <a:pt x="102" y="194"/>
                    <a:pt x="95" y="188"/>
                    <a:pt x="90" y="181"/>
                  </a:cubicBezTo>
                  <a:cubicBezTo>
                    <a:pt x="84" y="173"/>
                    <a:pt x="86" y="164"/>
                    <a:pt x="82" y="156"/>
                  </a:cubicBezTo>
                  <a:cubicBezTo>
                    <a:pt x="74" y="138"/>
                    <a:pt x="50" y="137"/>
                    <a:pt x="42" y="116"/>
                  </a:cubicBezTo>
                  <a:cubicBezTo>
                    <a:pt x="40" y="108"/>
                    <a:pt x="42" y="99"/>
                    <a:pt x="39" y="92"/>
                  </a:cubicBezTo>
                  <a:cubicBezTo>
                    <a:pt x="34" y="82"/>
                    <a:pt x="22" y="77"/>
                    <a:pt x="15" y="70"/>
                  </a:cubicBezTo>
                  <a:cubicBezTo>
                    <a:pt x="0" y="53"/>
                    <a:pt x="1" y="22"/>
                    <a:pt x="7" y="2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1" name="Freeform 127">
              <a:extLst>
                <a:ext uri="{FF2B5EF4-FFF2-40B4-BE49-F238E27FC236}">
                  <a16:creationId xmlns:a16="http://schemas.microsoft.com/office/drawing/2014/main" id="{7E196221-2522-4282-816D-156284987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2092"/>
              <a:ext cx="126" cy="506"/>
            </a:xfrm>
            <a:custGeom>
              <a:avLst/>
              <a:gdLst>
                <a:gd name="T0" fmla="*/ 349 w 75"/>
                <a:gd name="T1" fmla="*/ 0 h 282"/>
                <a:gd name="T2" fmla="*/ 242 w 75"/>
                <a:gd name="T3" fmla="*/ 328 h 282"/>
                <a:gd name="T4" fmla="*/ 141 w 75"/>
                <a:gd name="T5" fmla="*/ 583 h 282"/>
                <a:gd name="T6" fmla="*/ 113 w 75"/>
                <a:gd name="T7" fmla="*/ 856 h 282"/>
                <a:gd name="T8" fmla="*/ 34 w 75"/>
                <a:gd name="T9" fmla="*/ 1322 h 282"/>
                <a:gd name="T10" fmla="*/ 128 w 75"/>
                <a:gd name="T11" fmla="*/ 1629 h 282"/>
                <a:gd name="T12" fmla="*/ 5 w 75"/>
                <a:gd name="T13" fmla="*/ 1317 h 282"/>
                <a:gd name="T14" fmla="*/ 76 w 75"/>
                <a:gd name="T15" fmla="*/ 940 h 282"/>
                <a:gd name="T16" fmla="*/ 104 w 75"/>
                <a:gd name="T17" fmla="*/ 554 h 282"/>
                <a:gd name="T18" fmla="*/ 260 w 75"/>
                <a:gd name="T19" fmla="*/ 126 h 282"/>
                <a:gd name="T20" fmla="*/ 323 w 75"/>
                <a:gd name="T21" fmla="*/ 41 h 2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282">
                  <a:moveTo>
                    <a:pt x="74" y="0"/>
                  </a:moveTo>
                  <a:cubicBezTo>
                    <a:pt x="75" y="20"/>
                    <a:pt x="61" y="41"/>
                    <a:pt x="51" y="57"/>
                  </a:cubicBezTo>
                  <a:cubicBezTo>
                    <a:pt x="42" y="71"/>
                    <a:pt x="34" y="84"/>
                    <a:pt x="30" y="101"/>
                  </a:cubicBezTo>
                  <a:cubicBezTo>
                    <a:pt x="26" y="117"/>
                    <a:pt x="27" y="132"/>
                    <a:pt x="24" y="148"/>
                  </a:cubicBezTo>
                  <a:cubicBezTo>
                    <a:pt x="19" y="176"/>
                    <a:pt x="5" y="200"/>
                    <a:pt x="7" y="229"/>
                  </a:cubicBezTo>
                  <a:cubicBezTo>
                    <a:pt x="8" y="249"/>
                    <a:pt x="19" y="265"/>
                    <a:pt x="27" y="282"/>
                  </a:cubicBezTo>
                  <a:cubicBezTo>
                    <a:pt x="10" y="275"/>
                    <a:pt x="2" y="245"/>
                    <a:pt x="1" y="228"/>
                  </a:cubicBezTo>
                  <a:cubicBezTo>
                    <a:pt x="0" y="205"/>
                    <a:pt x="9" y="185"/>
                    <a:pt x="16" y="163"/>
                  </a:cubicBezTo>
                  <a:cubicBezTo>
                    <a:pt x="22" y="140"/>
                    <a:pt x="15" y="119"/>
                    <a:pt x="22" y="96"/>
                  </a:cubicBezTo>
                  <a:cubicBezTo>
                    <a:pt x="30" y="71"/>
                    <a:pt x="39" y="43"/>
                    <a:pt x="55" y="22"/>
                  </a:cubicBezTo>
                  <a:cubicBezTo>
                    <a:pt x="59" y="17"/>
                    <a:pt x="64" y="12"/>
                    <a:pt x="68" y="7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2" name="Freeform 128">
              <a:extLst>
                <a:ext uri="{FF2B5EF4-FFF2-40B4-BE49-F238E27FC236}">
                  <a16:creationId xmlns:a16="http://schemas.microsoft.com/office/drawing/2014/main" id="{75F9AA58-1FE0-4F99-B2E8-909719C60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2489"/>
              <a:ext cx="173" cy="255"/>
            </a:xfrm>
            <a:custGeom>
              <a:avLst/>
              <a:gdLst>
                <a:gd name="T0" fmla="*/ 8 w 103"/>
                <a:gd name="T1" fmla="*/ 36 h 142"/>
                <a:gd name="T2" fmla="*/ 84 w 103"/>
                <a:gd name="T3" fmla="*/ 291 h 142"/>
                <a:gd name="T4" fmla="*/ 146 w 103"/>
                <a:gd name="T5" fmla="*/ 413 h 142"/>
                <a:gd name="T6" fmla="*/ 175 w 103"/>
                <a:gd name="T7" fmla="*/ 539 h 142"/>
                <a:gd name="T8" fmla="*/ 489 w 103"/>
                <a:gd name="T9" fmla="*/ 822 h 142"/>
                <a:gd name="T10" fmla="*/ 341 w 103"/>
                <a:gd name="T11" fmla="*/ 661 h 142"/>
                <a:gd name="T12" fmla="*/ 203 w 103"/>
                <a:gd name="T13" fmla="*/ 503 h 142"/>
                <a:gd name="T14" fmla="*/ 113 w 103"/>
                <a:gd name="T15" fmla="*/ 255 h 142"/>
                <a:gd name="T16" fmla="*/ 5 w 103"/>
                <a:gd name="T17" fmla="*/ 0 h 1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42">
                  <a:moveTo>
                    <a:pt x="2" y="6"/>
                  </a:moveTo>
                  <a:cubicBezTo>
                    <a:pt x="1" y="23"/>
                    <a:pt x="9" y="36"/>
                    <a:pt x="18" y="50"/>
                  </a:cubicBezTo>
                  <a:cubicBezTo>
                    <a:pt x="23" y="57"/>
                    <a:pt x="28" y="63"/>
                    <a:pt x="31" y="71"/>
                  </a:cubicBezTo>
                  <a:cubicBezTo>
                    <a:pt x="34" y="78"/>
                    <a:pt x="33" y="86"/>
                    <a:pt x="37" y="93"/>
                  </a:cubicBezTo>
                  <a:cubicBezTo>
                    <a:pt x="51" y="117"/>
                    <a:pt x="95" y="117"/>
                    <a:pt x="103" y="142"/>
                  </a:cubicBezTo>
                  <a:cubicBezTo>
                    <a:pt x="92" y="132"/>
                    <a:pt x="85" y="122"/>
                    <a:pt x="72" y="114"/>
                  </a:cubicBezTo>
                  <a:cubicBezTo>
                    <a:pt x="61" y="106"/>
                    <a:pt x="49" y="100"/>
                    <a:pt x="43" y="87"/>
                  </a:cubicBezTo>
                  <a:cubicBezTo>
                    <a:pt x="36" y="71"/>
                    <a:pt x="35" y="58"/>
                    <a:pt x="24" y="44"/>
                  </a:cubicBezTo>
                  <a:cubicBezTo>
                    <a:pt x="12" y="30"/>
                    <a:pt x="0" y="21"/>
                    <a:pt x="1" y="0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3" name="Freeform 129">
              <a:extLst>
                <a:ext uri="{FF2B5EF4-FFF2-40B4-BE49-F238E27FC236}">
                  <a16:creationId xmlns:a16="http://schemas.microsoft.com/office/drawing/2014/main" id="{A92BABD4-B579-464E-9D37-9F8514CD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1834"/>
              <a:ext cx="267" cy="258"/>
            </a:xfrm>
            <a:custGeom>
              <a:avLst/>
              <a:gdLst>
                <a:gd name="T0" fmla="*/ 0 w 159"/>
                <a:gd name="T1" fmla="*/ 0 h 144"/>
                <a:gd name="T2" fmla="*/ 369 w 159"/>
                <a:gd name="T3" fmla="*/ 195 h 144"/>
                <a:gd name="T4" fmla="*/ 539 w 159"/>
                <a:gd name="T5" fmla="*/ 398 h 144"/>
                <a:gd name="T6" fmla="*/ 668 w 159"/>
                <a:gd name="T7" fmla="*/ 581 h 144"/>
                <a:gd name="T8" fmla="*/ 752 w 159"/>
                <a:gd name="T9" fmla="*/ 828 h 144"/>
                <a:gd name="T10" fmla="*/ 685 w 159"/>
                <a:gd name="T11" fmla="*/ 539 h 144"/>
                <a:gd name="T12" fmla="*/ 626 w 159"/>
                <a:gd name="T13" fmla="*/ 398 h 144"/>
                <a:gd name="T14" fmla="*/ 531 w 159"/>
                <a:gd name="T15" fmla="*/ 333 h 144"/>
                <a:gd name="T16" fmla="*/ 435 w 159"/>
                <a:gd name="T17" fmla="*/ 208 h 144"/>
                <a:gd name="T18" fmla="*/ 302 w 159"/>
                <a:gd name="T19" fmla="*/ 145 h 144"/>
                <a:gd name="T20" fmla="*/ 37 w 159"/>
                <a:gd name="T21" fmla="*/ 13 h 1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9" h="144">
                  <a:moveTo>
                    <a:pt x="0" y="0"/>
                  </a:moveTo>
                  <a:cubicBezTo>
                    <a:pt x="25" y="11"/>
                    <a:pt x="55" y="21"/>
                    <a:pt x="78" y="34"/>
                  </a:cubicBezTo>
                  <a:cubicBezTo>
                    <a:pt x="93" y="43"/>
                    <a:pt x="101" y="60"/>
                    <a:pt x="114" y="69"/>
                  </a:cubicBezTo>
                  <a:cubicBezTo>
                    <a:pt x="128" y="78"/>
                    <a:pt x="135" y="83"/>
                    <a:pt x="141" y="101"/>
                  </a:cubicBezTo>
                  <a:cubicBezTo>
                    <a:pt x="146" y="117"/>
                    <a:pt x="148" y="129"/>
                    <a:pt x="159" y="144"/>
                  </a:cubicBezTo>
                  <a:cubicBezTo>
                    <a:pt x="150" y="128"/>
                    <a:pt x="151" y="111"/>
                    <a:pt x="145" y="94"/>
                  </a:cubicBezTo>
                  <a:cubicBezTo>
                    <a:pt x="142" y="86"/>
                    <a:pt x="138" y="76"/>
                    <a:pt x="132" y="69"/>
                  </a:cubicBezTo>
                  <a:cubicBezTo>
                    <a:pt x="125" y="60"/>
                    <a:pt x="121" y="63"/>
                    <a:pt x="112" y="58"/>
                  </a:cubicBezTo>
                  <a:cubicBezTo>
                    <a:pt x="103" y="53"/>
                    <a:pt x="99" y="43"/>
                    <a:pt x="92" y="36"/>
                  </a:cubicBezTo>
                  <a:cubicBezTo>
                    <a:pt x="84" y="29"/>
                    <a:pt x="75" y="27"/>
                    <a:pt x="64" y="25"/>
                  </a:cubicBezTo>
                  <a:cubicBezTo>
                    <a:pt x="48" y="22"/>
                    <a:pt x="15" y="20"/>
                    <a:pt x="8" y="2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4" name="Freeform 130">
              <a:extLst>
                <a:ext uri="{FF2B5EF4-FFF2-40B4-BE49-F238E27FC236}">
                  <a16:creationId xmlns:a16="http://schemas.microsoft.com/office/drawing/2014/main" id="{DB1BB402-7609-4E62-9560-B1A7CC760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919"/>
              <a:ext cx="1459" cy="2058"/>
            </a:xfrm>
            <a:custGeom>
              <a:avLst/>
              <a:gdLst>
                <a:gd name="T0" fmla="*/ 1340 w 868"/>
                <a:gd name="T1" fmla="*/ 2137 h 1147"/>
                <a:gd name="T2" fmla="*/ 1528 w 868"/>
                <a:gd name="T3" fmla="*/ 1557 h 1147"/>
                <a:gd name="T4" fmla="*/ 1962 w 868"/>
                <a:gd name="T5" fmla="*/ 827 h 1147"/>
                <a:gd name="T6" fmla="*/ 2412 w 868"/>
                <a:gd name="T7" fmla="*/ 859 h 1147"/>
                <a:gd name="T8" fmla="*/ 2693 w 868"/>
                <a:gd name="T9" fmla="*/ 1041 h 1147"/>
                <a:gd name="T10" fmla="*/ 2930 w 868"/>
                <a:gd name="T11" fmla="*/ 1150 h 1147"/>
                <a:gd name="T12" fmla="*/ 3125 w 868"/>
                <a:gd name="T13" fmla="*/ 1600 h 1147"/>
                <a:gd name="T14" fmla="*/ 3353 w 868"/>
                <a:gd name="T15" fmla="*/ 1617 h 1147"/>
                <a:gd name="T16" fmla="*/ 3481 w 868"/>
                <a:gd name="T17" fmla="*/ 1475 h 1147"/>
                <a:gd name="T18" fmla="*/ 3167 w 868"/>
                <a:gd name="T19" fmla="*/ 145 h 1147"/>
                <a:gd name="T20" fmla="*/ 3315 w 868"/>
                <a:gd name="T21" fmla="*/ 174 h 1147"/>
                <a:gd name="T22" fmla="*/ 3390 w 868"/>
                <a:gd name="T23" fmla="*/ 23 h 1147"/>
                <a:gd name="T24" fmla="*/ 3431 w 868"/>
                <a:gd name="T25" fmla="*/ 0 h 1147"/>
                <a:gd name="T26" fmla="*/ 3557 w 868"/>
                <a:gd name="T27" fmla="*/ 341 h 1147"/>
                <a:gd name="T28" fmla="*/ 3656 w 868"/>
                <a:gd name="T29" fmla="*/ 479 h 1147"/>
                <a:gd name="T30" fmla="*/ 3772 w 868"/>
                <a:gd name="T31" fmla="*/ 248 h 1147"/>
                <a:gd name="T32" fmla="*/ 3908 w 868"/>
                <a:gd name="T33" fmla="*/ 36 h 1147"/>
                <a:gd name="T34" fmla="*/ 3970 w 868"/>
                <a:gd name="T35" fmla="*/ 174 h 1147"/>
                <a:gd name="T36" fmla="*/ 4122 w 868"/>
                <a:gd name="T37" fmla="*/ 145 h 1147"/>
                <a:gd name="T38" fmla="*/ 4095 w 868"/>
                <a:gd name="T39" fmla="*/ 248 h 1147"/>
                <a:gd name="T40" fmla="*/ 3668 w 868"/>
                <a:gd name="T41" fmla="*/ 2801 h 1147"/>
                <a:gd name="T42" fmla="*/ 3537 w 868"/>
                <a:gd name="T43" fmla="*/ 2704 h 1147"/>
                <a:gd name="T44" fmla="*/ 3404 w 868"/>
                <a:gd name="T45" fmla="*/ 2801 h 1147"/>
                <a:gd name="T46" fmla="*/ 3382 w 868"/>
                <a:gd name="T47" fmla="*/ 2733 h 1147"/>
                <a:gd name="T48" fmla="*/ 3311 w 868"/>
                <a:gd name="T49" fmla="*/ 2115 h 1147"/>
                <a:gd name="T50" fmla="*/ 2950 w 868"/>
                <a:gd name="T51" fmla="*/ 1889 h 1147"/>
                <a:gd name="T52" fmla="*/ 2792 w 868"/>
                <a:gd name="T53" fmla="*/ 1584 h 1147"/>
                <a:gd name="T54" fmla="*/ 2589 w 868"/>
                <a:gd name="T55" fmla="*/ 1446 h 1147"/>
                <a:gd name="T56" fmla="*/ 2341 w 868"/>
                <a:gd name="T57" fmla="*/ 1362 h 1147"/>
                <a:gd name="T58" fmla="*/ 2051 w 868"/>
                <a:gd name="T59" fmla="*/ 1220 h 1147"/>
                <a:gd name="T60" fmla="*/ 2183 w 868"/>
                <a:gd name="T61" fmla="*/ 2508 h 1147"/>
                <a:gd name="T62" fmla="*/ 2826 w 868"/>
                <a:gd name="T63" fmla="*/ 3287 h 1147"/>
                <a:gd name="T64" fmla="*/ 3278 w 868"/>
                <a:gd name="T65" fmla="*/ 4954 h 1147"/>
                <a:gd name="T66" fmla="*/ 1540 w 868"/>
                <a:gd name="T67" fmla="*/ 6554 h 1147"/>
                <a:gd name="T68" fmla="*/ 91 w 868"/>
                <a:gd name="T69" fmla="*/ 5250 h 1147"/>
                <a:gd name="T70" fmla="*/ 336 w 868"/>
                <a:gd name="T71" fmla="*/ 3664 h 1147"/>
                <a:gd name="T72" fmla="*/ 817 w 868"/>
                <a:gd name="T73" fmla="*/ 2871 h 1147"/>
                <a:gd name="T74" fmla="*/ 1340 w 868"/>
                <a:gd name="T75" fmla="*/ 2137 h 11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868" h="1147">
                  <a:moveTo>
                    <a:pt x="282" y="370"/>
                  </a:moveTo>
                  <a:cubicBezTo>
                    <a:pt x="303" y="341"/>
                    <a:pt x="308" y="313"/>
                    <a:pt x="322" y="270"/>
                  </a:cubicBezTo>
                  <a:cubicBezTo>
                    <a:pt x="340" y="211"/>
                    <a:pt x="369" y="159"/>
                    <a:pt x="413" y="143"/>
                  </a:cubicBezTo>
                  <a:cubicBezTo>
                    <a:pt x="457" y="126"/>
                    <a:pt x="476" y="119"/>
                    <a:pt x="508" y="149"/>
                  </a:cubicBezTo>
                  <a:cubicBezTo>
                    <a:pt x="540" y="179"/>
                    <a:pt x="529" y="194"/>
                    <a:pt x="567" y="180"/>
                  </a:cubicBezTo>
                  <a:cubicBezTo>
                    <a:pt x="606" y="165"/>
                    <a:pt x="611" y="178"/>
                    <a:pt x="617" y="199"/>
                  </a:cubicBezTo>
                  <a:cubicBezTo>
                    <a:pt x="623" y="220"/>
                    <a:pt x="622" y="273"/>
                    <a:pt x="658" y="277"/>
                  </a:cubicBezTo>
                  <a:cubicBezTo>
                    <a:pt x="694" y="282"/>
                    <a:pt x="693" y="274"/>
                    <a:pt x="706" y="280"/>
                  </a:cubicBezTo>
                  <a:cubicBezTo>
                    <a:pt x="720" y="286"/>
                    <a:pt x="730" y="276"/>
                    <a:pt x="733" y="255"/>
                  </a:cubicBezTo>
                  <a:cubicBezTo>
                    <a:pt x="735" y="233"/>
                    <a:pt x="742" y="183"/>
                    <a:pt x="667" y="25"/>
                  </a:cubicBezTo>
                  <a:cubicBezTo>
                    <a:pt x="667" y="25"/>
                    <a:pt x="682" y="38"/>
                    <a:pt x="698" y="30"/>
                  </a:cubicBezTo>
                  <a:cubicBezTo>
                    <a:pt x="715" y="22"/>
                    <a:pt x="714" y="4"/>
                    <a:pt x="714" y="4"/>
                  </a:cubicBezTo>
                  <a:cubicBezTo>
                    <a:pt x="722" y="0"/>
                    <a:pt x="722" y="0"/>
                    <a:pt x="722" y="0"/>
                  </a:cubicBezTo>
                  <a:cubicBezTo>
                    <a:pt x="749" y="59"/>
                    <a:pt x="749" y="59"/>
                    <a:pt x="749" y="59"/>
                  </a:cubicBezTo>
                  <a:cubicBezTo>
                    <a:pt x="749" y="59"/>
                    <a:pt x="763" y="84"/>
                    <a:pt x="770" y="83"/>
                  </a:cubicBezTo>
                  <a:cubicBezTo>
                    <a:pt x="777" y="82"/>
                    <a:pt x="794" y="43"/>
                    <a:pt x="794" y="43"/>
                  </a:cubicBezTo>
                  <a:cubicBezTo>
                    <a:pt x="823" y="6"/>
                    <a:pt x="823" y="6"/>
                    <a:pt x="823" y="6"/>
                  </a:cubicBezTo>
                  <a:cubicBezTo>
                    <a:pt x="823" y="6"/>
                    <a:pt x="824" y="23"/>
                    <a:pt x="836" y="30"/>
                  </a:cubicBezTo>
                  <a:cubicBezTo>
                    <a:pt x="848" y="36"/>
                    <a:pt x="868" y="25"/>
                    <a:pt x="868" y="25"/>
                  </a:cubicBezTo>
                  <a:cubicBezTo>
                    <a:pt x="862" y="43"/>
                    <a:pt x="862" y="43"/>
                    <a:pt x="862" y="43"/>
                  </a:cubicBezTo>
                  <a:cubicBezTo>
                    <a:pt x="862" y="43"/>
                    <a:pt x="765" y="158"/>
                    <a:pt x="772" y="485"/>
                  </a:cubicBezTo>
                  <a:cubicBezTo>
                    <a:pt x="772" y="485"/>
                    <a:pt x="767" y="468"/>
                    <a:pt x="745" y="468"/>
                  </a:cubicBezTo>
                  <a:cubicBezTo>
                    <a:pt x="724" y="468"/>
                    <a:pt x="717" y="485"/>
                    <a:pt x="717" y="485"/>
                  </a:cubicBezTo>
                  <a:cubicBezTo>
                    <a:pt x="712" y="473"/>
                    <a:pt x="712" y="473"/>
                    <a:pt x="712" y="473"/>
                  </a:cubicBezTo>
                  <a:cubicBezTo>
                    <a:pt x="712" y="473"/>
                    <a:pt x="731" y="393"/>
                    <a:pt x="697" y="366"/>
                  </a:cubicBezTo>
                  <a:cubicBezTo>
                    <a:pt x="662" y="339"/>
                    <a:pt x="638" y="336"/>
                    <a:pt x="621" y="327"/>
                  </a:cubicBezTo>
                  <a:cubicBezTo>
                    <a:pt x="603" y="319"/>
                    <a:pt x="592" y="283"/>
                    <a:pt x="588" y="274"/>
                  </a:cubicBezTo>
                  <a:cubicBezTo>
                    <a:pt x="584" y="265"/>
                    <a:pt x="575" y="240"/>
                    <a:pt x="545" y="250"/>
                  </a:cubicBezTo>
                  <a:cubicBezTo>
                    <a:pt x="516" y="260"/>
                    <a:pt x="500" y="248"/>
                    <a:pt x="493" y="236"/>
                  </a:cubicBezTo>
                  <a:cubicBezTo>
                    <a:pt x="485" y="224"/>
                    <a:pt x="455" y="195"/>
                    <a:pt x="432" y="211"/>
                  </a:cubicBezTo>
                  <a:cubicBezTo>
                    <a:pt x="393" y="236"/>
                    <a:pt x="379" y="358"/>
                    <a:pt x="460" y="434"/>
                  </a:cubicBezTo>
                  <a:cubicBezTo>
                    <a:pt x="460" y="434"/>
                    <a:pt x="564" y="522"/>
                    <a:pt x="595" y="569"/>
                  </a:cubicBezTo>
                  <a:cubicBezTo>
                    <a:pt x="626" y="615"/>
                    <a:pt x="708" y="701"/>
                    <a:pt x="690" y="858"/>
                  </a:cubicBezTo>
                  <a:cubicBezTo>
                    <a:pt x="671" y="1016"/>
                    <a:pt x="556" y="1147"/>
                    <a:pt x="324" y="1135"/>
                  </a:cubicBezTo>
                  <a:cubicBezTo>
                    <a:pt x="92" y="1123"/>
                    <a:pt x="38" y="981"/>
                    <a:pt x="19" y="909"/>
                  </a:cubicBezTo>
                  <a:cubicBezTo>
                    <a:pt x="0" y="837"/>
                    <a:pt x="15" y="725"/>
                    <a:pt x="71" y="634"/>
                  </a:cubicBezTo>
                  <a:cubicBezTo>
                    <a:pt x="127" y="543"/>
                    <a:pt x="140" y="531"/>
                    <a:pt x="172" y="497"/>
                  </a:cubicBezTo>
                  <a:cubicBezTo>
                    <a:pt x="204" y="462"/>
                    <a:pt x="270" y="403"/>
                    <a:pt x="282" y="37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5" name="Freeform 131">
              <a:extLst>
                <a:ext uri="{FF2B5EF4-FFF2-40B4-BE49-F238E27FC236}">
                  <a16:creationId xmlns:a16="http://schemas.microsoft.com/office/drawing/2014/main" id="{9DB90484-EDD7-4613-8C2F-CD3F5265E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912"/>
              <a:ext cx="184" cy="172"/>
            </a:xfrm>
            <a:custGeom>
              <a:avLst/>
              <a:gdLst>
                <a:gd name="T0" fmla="*/ 0 w 110"/>
                <a:gd name="T1" fmla="*/ 45 h 96"/>
                <a:gd name="T2" fmla="*/ 64 w 110"/>
                <a:gd name="T3" fmla="*/ 0 h 96"/>
                <a:gd name="T4" fmla="*/ 179 w 110"/>
                <a:gd name="T5" fmla="*/ 299 h 96"/>
                <a:gd name="T6" fmla="*/ 258 w 110"/>
                <a:gd name="T7" fmla="*/ 450 h 96"/>
                <a:gd name="T8" fmla="*/ 333 w 110"/>
                <a:gd name="T9" fmla="*/ 321 h 96"/>
                <a:gd name="T10" fmla="*/ 467 w 110"/>
                <a:gd name="T11" fmla="*/ 23 h 96"/>
                <a:gd name="T12" fmla="*/ 515 w 110"/>
                <a:gd name="T13" fmla="*/ 65 h 96"/>
                <a:gd name="T14" fmla="*/ 390 w 110"/>
                <a:gd name="T15" fmla="*/ 357 h 96"/>
                <a:gd name="T16" fmla="*/ 258 w 110"/>
                <a:gd name="T17" fmla="*/ 552 h 96"/>
                <a:gd name="T18" fmla="*/ 146 w 110"/>
                <a:gd name="T19" fmla="*/ 378 h 96"/>
                <a:gd name="T20" fmla="*/ 0 w 110"/>
                <a:gd name="T21" fmla="*/ 45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0" h="96">
                  <a:moveTo>
                    <a:pt x="0" y="8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32" y="37"/>
                    <a:pt x="38" y="52"/>
                  </a:cubicBezTo>
                  <a:cubicBezTo>
                    <a:pt x="43" y="63"/>
                    <a:pt x="50" y="78"/>
                    <a:pt x="55" y="78"/>
                  </a:cubicBezTo>
                  <a:cubicBezTo>
                    <a:pt x="61" y="77"/>
                    <a:pt x="68" y="66"/>
                    <a:pt x="71" y="56"/>
                  </a:cubicBezTo>
                  <a:cubicBezTo>
                    <a:pt x="74" y="47"/>
                    <a:pt x="92" y="12"/>
                    <a:pt x="100" y="4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10" y="11"/>
                    <a:pt x="90" y="42"/>
                    <a:pt x="83" y="62"/>
                  </a:cubicBezTo>
                  <a:cubicBezTo>
                    <a:pt x="76" y="82"/>
                    <a:pt x="69" y="96"/>
                    <a:pt x="55" y="96"/>
                  </a:cubicBezTo>
                  <a:cubicBezTo>
                    <a:pt x="44" y="95"/>
                    <a:pt x="35" y="73"/>
                    <a:pt x="31" y="66"/>
                  </a:cubicBezTo>
                  <a:cubicBezTo>
                    <a:pt x="28" y="60"/>
                    <a:pt x="8" y="19"/>
                    <a:pt x="0" y="8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6" name="Freeform 132">
              <a:extLst>
                <a:ext uri="{FF2B5EF4-FFF2-40B4-BE49-F238E27FC236}">
                  <a16:creationId xmlns:a16="http://schemas.microsoft.com/office/drawing/2014/main" id="{61DD9C05-185D-4E2B-8C8A-26176C054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964"/>
              <a:ext cx="219" cy="825"/>
            </a:xfrm>
            <a:custGeom>
              <a:avLst/>
              <a:gdLst>
                <a:gd name="T0" fmla="*/ 559 w 130"/>
                <a:gd name="T1" fmla="*/ 0 h 460"/>
                <a:gd name="T2" fmla="*/ 622 w 130"/>
                <a:gd name="T3" fmla="*/ 45 h 460"/>
                <a:gd name="T4" fmla="*/ 162 w 130"/>
                <a:gd name="T5" fmla="*/ 2654 h 460"/>
                <a:gd name="T6" fmla="*/ 99 w 130"/>
                <a:gd name="T7" fmla="*/ 2654 h 460"/>
                <a:gd name="T8" fmla="*/ 559 w 130"/>
                <a:gd name="T9" fmla="*/ 0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60">
                  <a:moveTo>
                    <a:pt x="117" y="0"/>
                  </a:moveTo>
                  <a:cubicBezTo>
                    <a:pt x="130" y="8"/>
                    <a:pt x="130" y="8"/>
                    <a:pt x="130" y="8"/>
                  </a:cubicBezTo>
                  <a:cubicBezTo>
                    <a:pt x="130" y="8"/>
                    <a:pt x="22" y="80"/>
                    <a:pt x="34" y="460"/>
                  </a:cubicBezTo>
                  <a:cubicBezTo>
                    <a:pt x="21" y="460"/>
                    <a:pt x="21" y="460"/>
                    <a:pt x="21" y="460"/>
                  </a:cubicBezTo>
                  <a:cubicBezTo>
                    <a:pt x="21" y="460"/>
                    <a:pt x="0" y="120"/>
                    <a:pt x="117" y="0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7" name="Freeform 133">
              <a:extLst>
                <a:ext uri="{FF2B5EF4-FFF2-40B4-BE49-F238E27FC236}">
                  <a16:creationId xmlns:a16="http://schemas.microsoft.com/office/drawing/2014/main" id="{25218B85-E170-4EA4-A9E2-E342B0E1B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912"/>
              <a:ext cx="184" cy="172"/>
            </a:xfrm>
            <a:custGeom>
              <a:avLst/>
              <a:gdLst>
                <a:gd name="T0" fmla="*/ 0 w 110"/>
                <a:gd name="T1" fmla="*/ 45 h 96"/>
                <a:gd name="T2" fmla="*/ 64 w 110"/>
                <a:gd name="T3" fmla="*/ 0 h 96"/>
                <a:gd name="T4" fmla="*/ 179 w 110"/>
                <a:gd name="T5" fmla="*/ 299 h 96"/>
                <a:gd name="T6" fmla="*/ 258 w 110"/>
                <a:gd name="T7" fmla="*/ 450 h 96"/>
                <a:gd name="T8" fmla="*/ 333 w 110"/>
                <a:gd name="T9" fmla="*/ 321 h 96"/>
                <a:gd name="T10" fmla="*/ 467 w 110"/>
                <a:gd name="T11" fmla="*/ 23 h 96"/>
                <a:gd name="T12" fmla="*/ 515 w 110"/>
                <a:gd name="T13" fmla="*/ 65 h 96"/>
                <a:gd name="T14" fmla="*/ 390 w 110"/>
                <a:gd name="T15" fmla="*/ 357 h 96"/>
                <a:gd name="T16" fmla="*/ 258 w 110"/>
                <a:gd name="T17" fmla="*/ 552 h 96"/>
                <a:gd name="T18" fmla="*/ 146 w 110"/>
                <a:gd name="T19" fmla="*/ 378 h 96"/>
                <a:gd name="T20" fmla="*/ 0 w 110"/>
                <a:gd name="T21" fmla="*/ 45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0" h="96">
                  <a:moveTo>
                    <a:pt x="0" y="8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32" y="37"/>
                    <a:pt x="38" y="52"/>
                  </a:cubicBezTo>
                  <a:cubicBezTo>
                    <a:pt x="43" y="63"/>
                    <a:pt x="50" y="78"/>
                    <a:pt x="55" y="78"/>
                  </a:cubicBezTo>
                  <a:cubicBezTo>
                    <a:pt x="61" y="77"/>
                    <a:pt x="68" y="66"/>
                    <a:pt x="71" y="56"/>
                  </a:cubicBezTo>
                  <a:cubicBezTo>
                    <a:pt x="74" y="47"/>
                    <a:pt x="92" y="12"/>
                    <a:pt x="100" y="4"/>
                  </a:cubicBezTo>
                  <a:cubicBezTo>
                    <a:pt x="110" y="11"/>
                    <a:pt x="110" y="11"/>
                    <a:pt x="110" y="11"/>
                  </a:cubicBezTo>
                  <a:cubicBezTo>
                    <a:pt x="110" y="11"/>
                    <a:pt x="90" y="42"/>
                    <a:pt x="83" y="62"/>
                  </a:cubicBezTo>
                  <a:cubicBezTo>
                    <a:pt x="76" y="82"/>
                    <a:pt x="69" y="96"/>
                    <a:pt x="55" y="96"/>
                  </a:cubicBezTo>
                  <a:cubicBezTo>
                    <a:pt x="44" y="95"/>
                    <a:pt x="35" y="73"/>
                    <a:pt x="31" y="66"/>
                  </a:cubicBezTo>
                  <a:cubicBezTo>
                    <a:pt x="28" y="60"/>
                    <a:pt x="8" y="19"/>
                    <a:pt x="0" y="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8" name="Freeform 134">
              <a:extLst>
                <a:ext uri="{FF2B5EF4-FFF2-40B4-BE49-F238E27FC236}">
                  <a16:creationId xmlns:a16="http://schemas.microsoft.com/office/drawing/2014/main" id="{3CFABCA8-FFB4-4446-8860-E4E0EF453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" y="964"/>
              <a:ext cx="219" cy="825"/>
            </a:xfrm>
            <a:custGeom>
              <a:avLst/>
              <a:gdLst>
                <a:gd name="T0" fmla="*/ 559 w 130"/>
                <a:gd name="T1" fmla="*/ 0 h 460"/>
                <a:gd name="T2" fmla="*/ 622 w 130"/>
                <a:gd name="T3" fmla="*/ 45 h 460"/>
                <a:gd name="T4" fmla="*/ 162 w 130"/>
                <a:gd name="T5" fmla="*/ 2654 h 460"/>
                <a:gd name="T6" fmla="*/ 99 w 130"/>
                <a:gd name="T7" fmla="*/ 2654 h 460"/>
                <a:gd name="T8" fmla="*/ 559 w 130"/>
                <a:gd name="T9" fmla="*/ 0 h 4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460">
                  <a:moveTo>
                    <a:pt x="117" y="0"/>
                  </a:moveTo>
                  <a:cubicBezTo>
                    <a:pt x="130" y="8"/>
                    <a:pt x="130" y="8"/>
                    <a:pt x="130" y="8"/>
                  </a:cubicBezTo>
                  <a:cubicBezTo>
                    <a:pt x="130" y="8"/>
                    <a:pt x="22" y="80"/>
                    <a:pt x="34" y="460"/>
                  </a:cubicBezTo>
                  <a:cubicBezTo>
                    <a:pt x="21" y="460"/>
                    <a:pt x="21" y="460"/>
                    <a:pt x="21" y="460"/>
                  </a:cubicBezTo>
                  <a:cubicBezTo>
                    <a:pt x="21" y="460"/>
                    <a:pt x="0" y="120"/>
                    <a:pt x="117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19" name="Freeform 135">
              <a:extLst>
                <a:ext uri="{FF2B5EF4-FFF2-40B4-BE49-F238E27FC236}">
                  <a16:creationId xmlns:a16="http://schemas.microsoft.com/office/drawing/2014/main" id="{8B7A66F7-5B70-4D6D-90B6-7AEDC06F5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982"/>
              <a:ext cx="207" cy="784"/>
            </a:xfrm>
            <a:custGeom>
              <a:avLst/>
              <a:gdLst>
                <a:gd name="T0" fmla="*/ 586 w 123"/>
                <a:gd name="T1" fmla="*/ 0 h 437"/>
                <a:gd name="T2" fmla="*/ 158 w 123"/>
                <a:gd name="T3" fmla="*/ 2524 h 437"/>
                <a:gd name="T4" fmla="*/ 586 w 123"/>
                <a:gd name="T5" fmla="*/ 0 h 4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437">
                  <a:moveTo>
                    <a:pt x="123" y="0"/>
                  </a:moveTo>
                  <a:cubicBezTo>
                    <a:pt x="123" y="0"/>
                    <a:pt x="25" y="85"/>
                    <a:pt x="33" y="437"/>
                  </a:cubicBezTo>
                  <a:cubicBezTo>
                    <a:pt x="33" y="437"/>
                    <a:pt x="0" y="137"/>
                    <a:pt x="123" y="0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0" name="Freeform 136">
              <a:extLst>
                <a:ext uri="{FF2B5EF4-FFF2-40B4-BE49-F238E27FC236}">
                  <a16:creationId xmlns:a16="http://schemas.microsoft.com/office/drawing/2014/main" id="{9F29C8AF-58DA-408A-B1CF-F0DDF756B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" y="940"/>
              <a:ext cx="100" cy="156"/>
            </a:xfrm>
            <a:custGeom>
              <a:avLst/>
              <a:gdLst>
                <a:gd name="T0" fmla="*/ 13 w 60"/>
                <a:gd name="T1" fmla="*/ 0 h 87"/>
                <a:gd name="T2" fmla="*/ 125 w 60"/>
                <a:gd name="T3" fmla="*/ 276 h 87"/>
                <a:gd name="T4" fmla="*/ 278 w 60"/>
                <a:gd name="T5" fmla="*/ 466 h 87"/>
                <a:gd name="T6" fmla="*/ 117 w 60"/>
                <a:gd name="T7" fmla="*/ 321 h 87"/>
                <a:gd name="T8" fmla="*/ 0 w 60"/>
                <a:gd name="T9" fmla="*/ 45 h 87"/>
                <a:gd name="T10" fmla="*/ 13 w 60"/>
                <a:gd name="T11" fmla="*/ 0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87">
                  <a:moveTo>
                    <a:pt x="3" y="0"/>
                  </a:moveTo>
                  <a:cubicBezTo>
                    <a:pt x="3" y="0"/>
                    <a:pt x="20" y="34"/>
                    <a:pt x="27" y="48"/>
                  </a:cubicBezTo>
                  <a:cubicBezTo>
                    <a:pt x="34" y="61"/>
                    <a:pt x="41" y="85"/>
                    <a:pt x="60" y="81"/>
                  </a:cubicBezTo>
                  <a:cubicBezTo>
                    <a:pt x="60" y="81"/>
                    <a:pt x="37" y="87"/>
                    <a:pt x="25" y="56"/>
                  </a:cubicBezTo>
                  <a:cubicBezTo>
                    <a:pt x="14" y="24"/>
                    <a:pt x="3" y="10"/>
                    <a:pt x="0" y="8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1" name="Freeform 137">
              <a:extLst>
                <a:ext uri="{FF2B5EF4-FFF2-40B4-BE49-F238E27FC236}">
                  <a16:creationId xmlns:a16="http://schemas.microsoft.com/office/drawing/2014/main" id="{28AB8DE6-99FB-4754-B9F2-41AD75F06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1077"/>
              <a:ext cx="51" cy="27"/>
            </a:xfrm>
            <a:custGeom>
              <a:avLst/>
              <a:gdLst>
                <a:gd name="T0" fmla="*/ 148 w 30"/>
                <a:gd name="T1" fmla="*/ 7 h 15"/>
                <a:gd name="T2" fmla="*/ 0 w 3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5">
                  <a:moveTo>
                    <a:pt x="30" y="1"/>
                  </a:moveTo>
                  <a:cubicBezTo>
                    <a:pt x="30" y="1"/>
                    <a:pt x="17" y="1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2" name="Freeform 138">
              <a:extLst>
                <a:ext uri="{FF2B5EF4-FFF2-40B4-BE49-F238E27FC236}">
                  <a16:creationId xmlns:a16="http://schemas.microsoft.com/office/drawing/2014/main" id="{6D1136C3-6D77-4DD4-B7F8-FC569585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1084"/>
              <a:ext cx="1" cy="5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0"/>
                    <a:pt x="0" y="2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3" name="Freeform 139">
              <a:extLst>
                <a:ext uri="{FF2B5EF4-FFF2-40B4-BE49-F238E27FC236}">
                  <a16:creationId xmlns:a16="http://schemas.microsoft.com/office/drawing/2014/main" id="{0F5567C7-925A-401C-B372-0AB100786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079"/>
              <a:ext cx="5" cy="5"/>
            </a:xfrm>
            <a:custGeom>
              <a:avLst/>
              <a:gdLst>
                <a:gd name="T0" fmla="*/ 13 w 3"/>
                <a:gd name="T1" fmla="*/ 0 h 3"/>
                <a:gd name="T2" fmla="*/ 0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4" name="Freeform 140">
              <a:extLst>
                <a:ext uri="{FF2B5EF4-FFF2-40B4-BE49-F238E27FC236}">
                  <a16:creationId xmlns:a16="http://schemas.microsoft.com/office/drawing/2014/main" id="{F79228DA-6F29-4063-A3A6-FA460B17B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1061"/>
              <a:ext cx="34" cy="30"/>
            </a:xfrm>
            <a:custGeom>
              <a:avLst/>
              <a:gdLst>
                <a:gd name="T0" fmla="*/ 99 w 20"/>
                <a:gd name="T1" fmla="*/ 78 h 17"/>
                <a:gd name="T2" fmla="*/ 0 w 20"/>
                <a:gd name="T3" fmla="*/ 0 h 17"/>
                <a:gd name="T4" fmla="*/ 99 w 20"/>
                <a:gd name="T5" fmla="*/ 7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">
                  <a:moveTo>
                    <a:pt x="20" y="14"/>
                  </a:moveTo>
                  <a:cubicBezTo>
                    <a:pt x="20" y="14"/>
                    <a:pt x="8" y="15"/>
                    <a:pt x="0" y="0"/>
                  </a:cubicBezTo>
                  <a:cubicBezTo>
                    <a:pt x="0" y="0"/>
                    <a:pt x="3" y="17"/>
                    <a:pt x="20" y="14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5" name="Oval 141">
              <a:extLst>
                <a:ext uri="{FF2B5EF4-FFF2-40B4-BE49-F238E27FC236}">
                  <a16:creationId xmlns:a16="http://schemas.microsoft.com/office/drawing/2014/main" id="{144F515D-E8A0-4D57-952A-868A58DA0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6" y="1053"/>
              <a:ext cx="5" cy="6"/>
            </a:xfrm>
            <a:prstGeom prst="ellipse">
              <a:avLst/>
            </a:pr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6" name="Oval 142">
              <a:extLst>
                <a:ext uri="{FF2B5EF4-FFF2-40B4-BE49-F238E27FC236}">
                  <a16:creationId xmlns:a16="http://schemas.microsoft.com/office/drawing/2014/main" id="{E5959658-5180-4761-996B-4D9F43625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" y="1046"/>
              <a:ext cx="3" cy="4"/>
            </a:xfrm>
            <a:prstGeom prst="ellipse">
              <a:avLst/>
            </a:pr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27" name="Freeform 143">
              <a:extLst>
                <a:ext uri="{FF2B5EF4-FFF2-40B4-BE49-F238E27FC236}">
                  <a16:creationId xmlns:a16="http://schemas.microsoft.com/office/drawing/2014/main" id="{378A772C-9116-4FBC-9EC3-6DA400BD6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093"/>
              <a:ext cx="111" cy="542"/>
            </a:xfrm>
            <a:custGeom>
              <a:avLst/>
              <a:gdLst>
                <a:gd name="T0" fmla="*/ 315 w 66"/>
                <a:gd name="T1" fmla="*/ 0 h 302"/>
                <a:gd name="T2" fmla="*/ 71 w 66"/>
                <a:gd name="T3" fmla="*/ 1746 h 302"/>
                <a:gd name="T4" fmla="*/ 315 w 66"/>
                <a:gd name="T5" fmla="*/ 0 h 3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302">
                  <a:moveTo>
                    <a:pt x="66" y="0"/>
                  </a:moveTo>
                  <a:cubicBezTo>
                    <a:pt x="66" y="0"/>
                    <a:pt x="17" y="91"/>
                    <a:pt x="15" y="302"/>
                  </a:cubicBezTo>
                  <a:cubicBezTo>
                    <a:pt x="15" y="302"/>
                    <a:pt x="0" y="138"/>
                    <a:pt x="66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8" name="Freeform 144">
              <a:extLst>
                <a:ext uri="{FF2B5EF4-FFF2-40B4-BE49-F238E27FC236}">
                  <a16:creationId xmlns:a16="http://schemas.microsoft.com/office/drawing/2014/main" id="{2F6B43D0-B727-4E87-BF8B-4B17A777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" y="940"/>
              <a:ext cx="82" cy="142"/>
            </a:xfrm>
            <a:custGeom>
              <a:avLst/>
              <a:gdLst>
                <a:gd name="T0" fmla="*/ 229 w 49"/>
                <a:gd name="T1" fmla="*/ 93 h 79"/>
                <a:gd name="T2" fmla="*/ 196 w 49"/>
                <a:gd name="T3" fmla="*/ 0 h 79"/>
                <a:gd name="T4" fmla="*/ 79 w 49"/>
                <a:gd name="T5" fmla="*/ 271 h 79"/>
                <a:gd name="T6" fmla="*/ 0 w 49"/>
                <a:gd name="T7" fmla="*/ 458 h 79"/>
                <a:gd name="T8" fmla="*/ 92 w 49"/>
                <a:gd name="T9" fmla="*/ 297 h 79"/>
                <a:gd name="T10" fmla="*/ 229 w 49"/>
                <a:gd name="T11" fmla="*/ 93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79">
                  <a:moveTo>
                    <a:pt x="49" y="16"/>
                  </a:moveTo>
                  <a:cubicBezTo>
                    <a:pt x="49" y="16"/>
                    <a:pt x="41" y="8"/>
                    <a:pt x="42" y="0"/>
                  </a:cubicBezTo>
                  <a:cubicBezTo>
                    <a:pt x="42" y="0"/>
                    <a:pt x="21" y="29"/>
                    <a:pt x="17" y="47"/>
                  </a:cubicBezTo>
                  <a:cubicBezTo>
                    <a:pt x="12" y="66"/>
                    <a:pt x="0" y="79"/>
                    <a:pt x="0" y="79"/>
                  </a:cubicBezTo>
                  <a:cubicBezTo>
                    <a:pt x="0" y="79"/>
                    <a:pt x="15" y="69"/>
                    <a:pt x="20" y="51"/>
                  </a:cubicBezTo>
                  <a:cubicBezTo>
                    <a:pt x="26" y="29"/>
                    <a:pt x="38" y="15"/>
                    <a:pt x="49" y="16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29" name="Freeform 145">
              <a:extLst>
                <a:ext uri="{FF2B5EF4-FFF2-40B4-BE49-F238E27FC236}">
                  <a16:creationId xmlns:a16="http://schemas.microsoft.com/office/drawing/2014/main" id="{898243DC-05AB-414B-850E-C368C83B1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973"/>
              <a:ext cx="179" cy="457"/>
            </a:xfrm>
            <a:custGeom>
              <a:avLst/>
              <a:gdLst>
                <a:gd name="T0" fmla="*/ 75 w 107"/>
                <a:gd name="T1" fmla="*/ 23 h 255"/>
                <a:gd name="T2" fmla="*/ 0 w 107"/>
                <a:gd name="T3" fmla="*/ 0 h 255"/>
                <a:gd name="T4" fmla="*/ 271 w 107"/>
                <a:gd name="T5" fmla="*/ 1468 h 255"/>
                <a:gd name="T6" fmla="*/ 216 w 107"/>
                <a:gd name="T7" fmla="*/ 421 h 255"/>
                <a:gd name="T8" fmla="*/ 75 w 107"/>
                <a:gd name="T9" fmla="*/ 23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55">
                  <a:moveTo>
                    <a:pt x="16" y="4"/>
                  </a:moveTo>
                  <a:cubicBezTo>
                    <a:pt x="16" y="4"/>
                    <a:pt x="5" y="5"/>
                    <a:pt x="0" y="0"/>
                  </a:cubicBezTo>
                  <a:cubicBezTo>
                    <a:pt x="0" y="0"/>
                    <a:pt x="107" y="161"/>
                    <a:pt x="58" y="255"/>
                  </a:cubicBezTo>
                  <a:cubicBezTo>
                    <a:pt x="58" y="255"/>
                    <a:pt x="99" y="219"/>
                    <a:pt x="46" y="73"/>
                  </a:cubicBezTo>
                  <a:cubicBezTo>
                    <a:pt x="26" y="17"/>
                    <a:pt x="15" y="18"/>
                    <a:pt x="16" y="4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0" name="Freeform 146">
              <a:extLst>
                <a:ext uri="{FF2B5EF4-FFF2-40B4-BE49-F238E27FC236}">
                  <a16:creationId xmlns:a16="http://schemas.microsoft.com/office/drawing/2014/main" id="{508C1098-631E-416D-B63E-DA27C0D7B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427"/>
              <a:ext cx="82" cy="34"/>
            </a:xfrm>
            <a:custGeom>
              <a:avLst/>
              <a:gdLst>
                <a:gd name="T0" fmla="*/ 0 w 49"/>
                <a:gd name="T1" fmla="*/ 0 h 19"/>
                <a:gd name="T2" fmla="*/ 112 w 49"/>
                <a:gd name="T3" fmla="*/ 68 h 19"/>
                <a:gd name="T4" fmla="*/ 229 w 49"/>
                <a:gd name="T5" fmla="*/ 6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9">
                  <a:moveTo>
                    <a:pt x="0" y="0"/>
                  </a:moveTo>
                  <a:cubicBezTo>
                    <a:pt x="0" y="0"/>
                    <a:pt x="15" y="6"/>
                    <a:pt x="24" y="12"/>
                  </a:cubicBezTo>
                  <a:cubicBezTo>
                    <a:pt x="34" y="19"/>
                    <a:pt x="43" y="17"/>
                    <a:pt x="49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1" name="Freeform 147">
              <a:extLst>
                <a:ext uri="{FF2B5EF4-FFF2-40B4-BE49-F238E27FC236}">
                  <a16:creationId xmlns:a16="http://schemas.microsoft.com/office/drawing/2014/main" id="{61D89FC7-9ED3-4DF5-93FA-EE08D4E9C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1446"/>
              <a:ext cx="7" cy="9"/>
            </a:xfrm>
            <a:custGeom>
              <a:avLst/>
              <a:gdLst>
                <a:gd name="T0" fmla="*/ 0 w 4"/>
                <a:gd name="T1" fmla="*/ 0 h 5"/>
                <a:gd name="T2" fmla="*/ 7 w 4"/>
                <a:gd name="T3" fmla="*/ 7 h 5"/>
                <a:gd name="T4" fmla="*/ 21 w 4"/>
                <a:gd name="T5" fmla="*/ 29 h 5"/>
                <a:gd name="T6" fmla="*/ 16 w 4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3"/>
                    <a:pt x="3" y="4"/>
                    <a:pt x="4" y="5"/>
                  </a:cubicBezTo>
                  <a:cubicBezTo>
                    <a:pt x="4" y="5"/>
                    <a:pt x="4" y="5"/>
                    <a:pt x="3" y="5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2" name="Freeform 148">
              <a:extLst>
                <a:ext uri="{FF2B5EF4-FFF2-40B4-BE49-F238E27FC236}">
                  <a16:creationId xmlns:a16="http://schemas.microsoft.com/office/drawing/2014/main" id="{F4CF85E9-B12F-41CB-8225-74D3090FC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" y="1452"/>
              <a:ext cx="1" cy="11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3" name="Freeform 149">
              <a:extLst>
                <a:ext uri="{FF2B5EF4-FFF2-40B4-BE49-F238E27FC236}">
                  <a16:creationId xmlns:a16="http://schemas.microsoft.com/office/drawing/2014/main" id="{3EB51BBE-9217-4C58-B47A-47A061761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" y="1448"/>
              <a:ext cx="4" cy="7"/>
            </a:xfrm>
            <a:custGeom>
              <a:avLst/>
              <a:gdLst>
                <a:gd name="T0" fmla="*/ 16 w 2"/>
                <a:gd name="T1" fmla="*/ 0 h 4"/>
                <a:gd name="T2" fmla="*/ 0 w 2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2" y="2"/>
                    <a:pt x="0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4" name="Freeform 150">
              <a:extLst>
                <a:ext uri="{FF2B5EF4-FFF2-40B4-BE49-F238E27FC236}">
                  <a16:creationId xmlns:a16="http://schemas.microsoft.com/office/drawing/2014/main" id="{6C8A8061-9787-4B43-87B1-78B9F5298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1421"/>
              <a:ext cx="69" cy="50"/>
            </a:xfrm>
            <a:custGeom>
              <a:avLst/>
              <a:gdLst>
                <a:gd name="T0" fmla="*/ 0 w 41"/>
                <a:gd name="T1" fmla="*/ 29 h 28"/>
                <a:gd name="T2" fmla="*/ 37 w 41"/>
                <a:gd name="T3" fmla="*/ 45 h 28"/>
                <a:gd name="T4" fmla="*/ 195 w 41"/>
                <a:gd name="T5" fmla="*/ 0 h 28"/>
                <a:gd name="T6" fmla="*/ 57 w 41"/>
                <a:gd name="T7" fmla="*/ 68 h 28"/>
                <a:gd name="T8" fmla="*/ 0 w 41"/>
                <a:gd name="T9" fmla="*/ 2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0" y="5"/>
                  </a:moveTo>
                  <a:cubicBezTo>
                    <a:pt x="0" y="5"/>
                    <a:pt x="5" y="6"/>
                    <a:pt x="8" y="8"/>
                  </a:cubicBezTo>
                  <a:cubicBezTo>
                    <a:pt x="11" y="9"/>
                    <a:pt x="31" y="18"/>
                    <a:pt x="41" y="0"/>
                  </a:cubicBezTo>
                  <a:cubicBezTo>
                    <a:pt x="41" y="0"/>
                    <a:pt x="38" y="28"/>
                    <a:pt x="12" y="12"/>
                  </a:cubicBezTo>
                  <a:cubicBezTo>
                    <a:pt x="7" y="8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5" name="Freeform 151">
              <a:extLst>
                <a:ext uri="{FF2B5EF4-FFF2-40B4-BE49-F238E27FC236}">
                  <a16:creationId xmlns:a16="http://schemas.microsoft.com/office/drawing/2014/main" id="{4979B0AD-2478-4149-B11B-1549A5CF8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1439"/>
              <a:ext cx="47" cy="25"/>
            </a:xfrm>
            <a:custGeom>
              <a:avLst/>
              <a:gdLst>
                <a:gd name="T0" fmla="*/ 0 w 28"/>
                <a:gd name="T1" fmla="*/ 0 h 14"/>
                <a:gd name="T2" fmla="*/ 133 w 28"/>
                <a:gd name="T3" fmla="*/ 7 h 14"/>
                <a:gd name="T4" fmla="*/ 0 w 2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0" y="0"/>
                  </a:moveTo>
                  <a:cubicBezTo>
                    <a:pt x="0" y="0"/>
                    <a:pt x="17" y="14"/>
                    <a:pt x="28" y="1"/>
                  </a:cubicBezTo>
                  <a:cubicBezTo>
                    <a:pt x="28" y="1"/>
                    <a:pt x="16" y="10"/>
                    <a:pt x="0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6" name="Freeform 152">
              <a:extLst>
                <a:ext uri="{FF2B5EF4-FFF2-40B4-BE49-F238E27FC236}">
                  <a16:creationId xmlns:a16="http://schemas.microsoft.com/office/drawing/2014/main" id="{E2F54264-22DC-4640-971C-3C1C975F9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1552"/>
              <a:ext cx="64" cy="221"/>
            </a:xfrm>
            <a:custGeom>
              <a:avLst/>
              <a:gdLst>
                <a:gd name="T0" fmla="*/ 0 w 38"/>
                <a:gd name="T1" fmla="*/ 0 h 123"/>
                <a:gd name="T2" fmla="*/ 99 w 38"/>
                <a:gd name="T3" fmla="*/ 713 h 123"/>
                <a:gd name="T4" fmla="*/ 182 w 38"/>
                <a:gd name="T5" fmla="*/ 661 h 123"/>
                <a:gd name="T6" fmla="*/ 128 w 38"/>
                <a:gd name="T7" fmla="*/ 296 h 123"/>
                <a:gd name="T8" fmla="*/ 0 w 38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23">
                  <a:moveTo>
                    <a:pt x="0" y="0"/>
                  </a:moveTo>
                  <a:cubicBezTo>
                    <a:pt x="0" y="0"/>
                    <a:pt x="35" y="11"/>
                    <a:pt x="21" y="123"/>
                  </a:cubicBezTo>
                  <a:cubicBezTo>
                    <a:pt x="21" y="123"/>
                    <a:pt x="29" y="115"/>
                    <a:pt x="38" y="114"/>
                  </a:cubicBezTo>
                  <a:cubicBezTo>
                    <a:pt x="38" y="114"/>
                    <a:pt x="27" y="108"/>
                    <a:pt x="27" y="51"/>
                  </a:cubicBezTo>
                  <a:cubicBezTo>
                    <a:pt x="26" y="1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7" name="Freeform 153">
              <a:extLst>
                <a:ext uri="{FF2B5EF4-FFF2-40B4-BE49-F238E27FC236}">
                  <a16:creationId xmlns:a16="http://schemas.microsoft.com/office/drawing/2014/main" id="{7CAEB12A-F514-46DE-A9C0-8B7FB47D8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357"/>
              <a:ext cx="114" cy="150"/>
            </a:xfrm>
            <a:custGeom>
              <a:avLst/>
              <a:gdLst>
                <a:gd name="T0" fmla="*/ 0 w 68"/>
                <a:gd name="T1" fmla="*/ 0 h 84"/>
                <a:gd name="T2" fmla="*/ 117 w 68"/>
                <a:gd name="T3" fmla="*/ 195 h 84"/>
                <a:gd name="T4" fmla="*/ 320 w 68"/>
                <a:gd name="T5" fmla="*/ 479 h 84"/>
                <a:gd name="T6" fmla="*/ 166 w 68"/>
                <a:gd name="T7" fmla="*/ 305 h 84"/>
                <a:gd name="T8" fmla="*/ 0 w 68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84">
                  <a:moveTo>
                    <a:pt x="0" y="0"/>
                  </a:moveTo>
                  <a:cubicBezTo>
                    <a:pt x="0" y="0"/>
                    <a:pt x="13" y="4"/>
                    <a:pt x="25" y="34"/>
                  </a:cubicBezTo>
                  <a:cubicBezTo>
                    <a:pt x="37" y="64"/>
                    <a:pt x="34" y="73"/>
                    <a:pt x="68" y="84"/>
                  </a:cubicBezTo>
                  <a:cubicBezTo>
                    <a:pt x="68" y="84"/>
                    <a:pt x="40" y="77"/>
                    <a:pt x="35" y="54"/>
                  </a:cubicBezTo>
                  <a:cubicBezTo>
                    <a:pt x="30" y="31"/>
                    <a:pt x="20" y="6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8" name="Freeform 154">
              <a:extLst>
                <a:ext uri="{FF2B5EF4-FFF2-40B4-BE49-F238E27FC236}">
                  <a16:creationId xmlns:a16="http://schemas.microsoft.com/office/drawing/2014/main" id="{EE4E1F5E-BD89-47F7-A26D-DBCFD66BD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" y="1276"/>
              <a:ext cx="120" cy="91"/>
            </a:xfrm>
            <a:custGeom>
              <a:avLst/>
              <a:gdLst>
                <a:gd name="T0" fmla="*/ 0 w 71"/>
                <a:gd name="T1" fmla="*/ 0 h 51"/>
                <a:gd name="T2" fmla="*/ 161 w 71"/>
                <a:gd name="T3" fmla="*/ 130 h 51"/>
                <a:gd name="T4" fmla="*/ 343 w 71"/>
                <a:gd name="T5" fmla="*/ 255 h 51"/>
                <a:gd name="T6" fmla="*/ 232 w 71"/>
                <a:gd name="T7" fmla="*/ 216 h 51"/>
                <a:gd name="T8" fmla="*/ 0 w 71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1">
                  <a:moveTo>
                    <a:pt x="0" y="0"/>
                  </a:moveTo>
                  <a:cubicBezTo>
                    <a:pt x="0" y="0"/>
                    <a:pt x="19" y="2"/>
                    <a:pt x="33" y="23"/>
                  </a:cubicBezTo>
                  <a:cubicBezTo>
                    <a:pt x="47" y="43"/>
                    <a:pt x="44" y="50"/>
                    <a:pt x="71" y="45"/>
                  </a:cubicBezTo>
                  <a:cubicBezTo>
                    <a:pt x="71" y="45"/>
                    <a:pt x="54" y="51"/>
                    <a:pt x="48" y="38"/>
                  </a:cubicBezTo>
                  <a:cubicBezTo>
                    <a:pt x="41" y="26"/>
                    <a:pt x="29" y="3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39" name="Freeform 155">
              <a:extLst>
                <a:ext uri="{FF2B5EF4-FFF2-40B4-BE49-F238E27FC236}">
                  <a16:creationId xmlns:a16="http://schemas.microsoft.com/office/drawing/2014/main" id="{F5D3CBB5-17B2-4499-BAD3-28A4A5971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233"/>
              <a:ext cx="101" cy="176"/>
            </a:xfrm>
            <a:custGeom>
              <a:avLst/>
              <a:gdLst>
                <a:gd name="T0" fmla="*/ 0 w 60"/>
                <a:gd name="T1" fmla="*/ 74 h 98"/>
                <a:gd name="T2" fmla="*/ 125 w 60"/>
                <a:gd name="T3" fmla="*/ 74 h 98"/>
                <a:gd name="T4" fmla="*/ 237 w 60"/>
                <a:gd name="T5" fmla="*/ 487 h 98"/>
                <a:gd name="T6" fmla="*/ 244 w 60"/>
                <a:gd name="T7" fmla="*/ 497 h 98"/>
                <a:gd name="T8" fmla="*/ 162 w 60"/>
                <a:gd name="T9" fmla="*/ 232 h 98"/>
                <a:gd name="T10" fmla="*/ 0 w 60"/>
                <a:gd name="T11" fmla="*/ 74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98">
                  <a:moveTo>
                    <a:pt x="0" y="13"/>
                  </a:moveTo>
                  <a:cubicBezTo>
                    <a:pt x="0" y="13"/>
                    <a:pt x="14" y="0"/>
                    <a:pt x="26" y="13"/>
                  </a:cubicBezTo>
                  <a:cubicBezTo>
                    <a:pt x="39" y="26"/>
                    <a:pt x="41" y="71"/>
                    <a:pt x="50" y="84"/>
                  </a:cubicBezTo>
                  <a:cubicBezTo>
                    <a:pt x="60" y="98"/>
                    <a:pt x="51" y="86"/>
                    <a:pt x="51" y="86"/>
                  </a:cubicBezTo>
                  <a:cubicBezTo>
                    <a:pt x="51" y="86"/>
                    <a:pt x="36" y="60"/>
                    <a:pt x="34" y="40"/>
                  </a:cubicBezTo>
                  <a:cubicBezTo>
                    <a:pt x="32" y="20"/>
                    <a:pt x="13" y="6"/>
                    <a:pt x="0" y="13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0" name="Freeform 156">
              <a:extLst>
                <a:ext uri="{FF2B5EF4-FFF2-40B4-BE49-F238E27FC236}">
                  <a16:creationId xmlns:a16="http://schemas.microsoft.com/office/drawing/2014/main" id="{61784EFC-C876-420E-A06E-5CF4190D3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1154"/>
              <a:ext cx="168" cy="149"/>
            </a:xfrm>
            <a:custGeom>
              <a:avLst/>
              <a:gdLst>
                <a:gd name="T0" fmla="*/ 0 w 100"/>
                <a:gd name="T1" fmla="*/ 52 h 83"/>
                <a:gd name="T2" fmla="*/ 232 w 100"/>
                <a:gd name="T3" fmla="*/ 167 h 83"/>
                <a:gd name="T4" fmla="*/ 474 w 100"/>
                <a:gd name="T5" fmla="*/ 370 h 83"/>
                <a:gd name="T6" fmla="*/ 252 w 100"/>
                <a:gd name="T7" fmla="*/ 242 h 83"/>
                <a:gd name="T8" fmla="*/ 0 w 100"/>
                <a:gd name="T9" fmla="*/ 52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83">
                  <a:moveTo>
                    <a:pt x="0" y="9"/>
                  </a:moveTo>
                  <a:cubicBezTo>
                    <a:pt x="0" y="9"/>
                    <a:pt x="35" y="6"/>
                    <a:pt x="49" y="29"/>
                  </a:cubicBezTo>
                  <a:cubicBezTo>
                    <a:pt x="64" y="52"/>
                    <a:pt x="79" y="72"/>
                    <a:pt x="100" y="64"/>
                  </a:cubicBezTo>
                  <a:cubicBezTo>
                    <a:pt x="100" y="64"/>
                    <a:pt x="81" y="83"/>
                    <a:pt x="53" y="42"/>
                  </a:cubicBezTo>
                  <a:cubicBezTo>
                    <a:pt x="26" y="0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1" name="Freeform 157">
              <a:extLst>
                <a:ext uri="{FF2B5EF4-FFF2-40B4-BE49-F238E27FC236}">
                  <a16:creationId xmlns:a16="http://schemas.microsoft.com/office/drawing/2014/main" id="{CAF40A53-4A19-476D-B90F-132BBB10A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1247"/>
              <a:ext cx="40" cy="59"/>
            </a:xfrm>
            <a:custGeom>
              <a:avLst/>
              <a:gdLst>
                <a:gd name="T0" fmla="*/ 0 w 24"/>
                <a:gd name="T1" fmla="*/ 0 h 33"/>
                <a:gd name="T2" fmla="*/ 112 w 24"/>
                <a:gd name="T3" fmla="*/ 188 h 33"/>
                <a:gd name="T4" fmla="*/ 70 w 24"/>
                <a:gd name="T5" fmla="*/ 64 h 33"/>
                <a:gd name="T6" fmla="*/ 5 w 24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3">
                  <a:moveTo>
                    <a:pt x="0" y="0"/>
                  </a:moveTo>
                  <a:cubicBezTo>
                    <a:pt x="18" y="1"/>
                    <a:pt x="20" y="19"/>
                    <a:pt x="24" y="33"/>
                  </a:cubicBezTo>
                  <a:cubicBezTo>
                    <a:pt x="19" y="27"/>
                    <a:pt x="19" y="17"/>
                    <a:pt x="15" y="11"/>
                  </a:cubicBezTo>
                  <a:cubicBezTo>
                    <a:pt x="11" y="4"/>
                    <a:pt x="6" y="4"/>
                    <a:pt x="1" y="0"/>
                  </a:cubicBezTo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2" name="Freeform 158">
              <a:extLst>
                <a:ext uri="{FF2B5EF4-FFF2-40B4-BE49-F238E27FC236}">
                  <a16:creationId xmlns:a16="http://schemas.microsoft.com/office/drawing/2014/main" id="{6885C044-9142-4B9F-8670-F3494C44C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210"/>
              <a:ext cx="62" cy="61"/>
            </a:xfrm>
            <a:custGeom>
              <a:avLst/>
              <a:gdLst>
                <a:gd name="T0" fmla="*/ 174 w 37"/>
                <a:gd name="T1" fmla="*/ 183 h 34"/>
                <a:gd name="T2" fmla="*/ 0 w 37"/>
                <a:gd name="T3" fmla="*/ 0 h 34"/>
                <a:gd name="T4" fmla="*/ 70 w 37"/>
                <a:gd name="T5" fmla="*/ 138 h 34"/>
                <a:gd name="T6" fmla="*/ 169 w 37"/>
                <a:gd name="T7" fmla="*/ 19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37" y="32"/>
                  </a:moveTo>
                  <a:cubicBezTo>
                    <a:pt x="20" y="34"/>
                    <a:pt x="8" y="13"/>
                    <a:pt x="0" y="0"/>
                  </a:cubicBezTo>
                  <a:cubicBezTo>
                    <a:pt x="5" y="8"/>
                    <a:pt x="8" y="18"/>
                    <a:pt x="15" y="24"/>
                  </a:cubicBezTo>
                  <a:cubicBezTo>
                    <a:pt x="20" y="29"/>
                    <a:pt x="28" y="34"/>
                    <a:pt x="36" y="33"/>
                  </a:cubicBezTo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3" name="Freeform 159">
              <a:extLst>
                <a:ext uri="{FF2B5EF4-FFF2-40B4-BE49-F238E27FC236}">
                  <a16:creationId xmlns:a16="http://schemas.microsoft.com/office/drawing/2014/main" id="{71908A1F-6B31-4F86-9236-7A7034F3C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1538"/>
              <a:ext cx="1201" cy="1559"/>
            </a:xfrm>
            <a:custGeom>
              <a:avLst/>
              <a:gdLst>
                <a:gd name="T0" fmla="*/ 2024 w 714"/>
                <a:gd name="T1" fmla="*/ 393 h 869"/>
                <a:gd name="T2" fmla="*/ 1638 w 714"/>
                <a:gd name="T3" fmla="*/ 0 h 869"/>
                <a:gd name="T4" fmla="*/ 1731 w 714"/>
                <a:gd name="T5" fmla="*/ 276 h 869"/>
                <a:gd name="T6" fmla="*/ 2999 w 714"/>
                <a:gd name="T7" fmla="*/ 2481 h 869"/>
                <a:gd name="T8" fmla="*/ 1199 w 714"/>
                <a:gd name="T9" fmla="*/ 4602 h 869"/>
                <a:gd name="T10" fmla="*/ 0 w 714"/>
                <a:gd name="T11" fmla="*/ 3956 h 869"/>
                <a:gd name="T12" fmla="*/ 1743 w 714"/>
                <a:gd name="T13" fmla="*/ 4925 h 869"/>
                <a:gd name="T14" fmla="*/ 3378 w 714"/>
                <a:gd name="T15" fmla="*/ 2793 h 869"/>
                <a:gd name="T16" fmla="*/ 2024 w 714"/>
                <a:gd name="T17" fmla="*/ 393 h 8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4" h="869">
                  <a:moveTo>
                    <a:pt x="425" y="68"/>
                  </a:moveTo>
                  <a:cubicBezTo>
                    <a:pt x="384" y="48"/>
                    <a:pt x="359" y="24"/>
                    <a:pt x="344" y="0"/>
                  </a:cubicBezTo>
                  <a:cubicBezTo>
                    <a:pt x="349" y="18"/>
                    <a:pt x="356" y="35"/>
                    <a:pt x="364" y="48"/>
                  </a:cubicBezTo>
                  <a:cubicBezTo>
                    <a:pt x="418" y="128"/>
                    <a:pt x="630" y="250"/>
                    <a:pt x="630" y="430"/>
                  </a:cubicBezTo>
                  <a:cubicBezTo>
                    <a:pt x="630" y="592"/>
                    <a:pt x="558" y="814"/>
                    <a:pt x="252" y="797"/>
                  </a:cubicBezTo>
                  <a:cubicBezTo>
                    <a:pt x="127" y="790"/>
                    <a:pt x="48" y="744"/>
                    <a:pt x="0" y="685"/>
                  </a:cubicBezTo>
                  <a:cubicBezTo>
                    <a:pt x="68" y="796"/>
                    <a:pt x="229" y="869"/>
                    <a:pt x="366" y="853"/>
                  </a:cubicBezTo>
                  <a:cubicBezTo>
                    <a:pt x="555" y="832"/>
                    <a:pt x="705" y="701"/>
                    <a:pt x="710" y="484"/>
                  </a:cubicBezTo>
                  <a:cubicBezTo>
                    <a:pt x="714" y="267"/>
                    <a:pt x="561" y="135"/>
                    <a:pt x="425" y="68"/>
                  </a:cubicBezTo>
                  <a:close/>
                </a:path>
              </a:pathLst>
            </a:custGeom>
            <a:solidFill>
              <a:srgbClr val="E95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4" name="Freeform 160">
              <a:extLst>
                <a:ext uri="{FF2B5EF4-FFF2-40B4-BE49-F238E27FC236}">
                  <a16:creationId xmlns:a16="http://schemas.microsoft.com/office/drawing/2014/main" id="{302D2808-6591-4D49-89F4-A99B682CA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538"/>
              <a:ext cx="600" cy="702"/>
            </a:xfrm>
            <a:custGeom>
              <a:avLst/>
              <a:gdLst>
                <a:gd name="T0" fmla="*/ 412 w 357"/>
                <a:gd name="T1" fmla="*/ 689 h 391"/>
                <a:gd name="T2" fmla="*/ 461 w 357"/>
                <a:gd name="T3" fmla="*/ 718 h 391"/>
                <a:gd name="T4" fmla="*/ 1694 w 357"/>
                <a:gd name="T5" fmla="*/ 2262 h 391"/>
                <a:gd name="T6" fmla="*/ 385 w 357"/>
                <a:gd name="T7" fmla="*/ 393 h 391"/>
                <a:gd name="T8" fmla="*/ 0 w 357"/>
                <a:gd name="T9" fmla="*/ 0 h 391"/>
                <a:gd name="T10" fmla="*/ 96 w 357"/>
                <a:gd name="T11" fmla="*/ 276 h 391"/>
                <a:gd name="T12" fmla="*/ 412 w 357"/>
                <a:gd name="T13" fmla="*/ 689 h 3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7" h="391">
                  <a:moveTo>
                    <a:pt x="87" y="119"/>
                  </a:moveTo>
                  <a:cubicBezTo>
                    <a:pt x="90" y="121"/>
                    <a:pt x="94" y="122"/>
                    <a:pt x="97" y="124"/>
                  </a:cubicBezTo>
                  <a:cubicBezTo>
                    <a:pt x="198" y="174"/>
                    <a:pt x="309" y="260"/>
                    <a:pt x="357" y="391"/>
                  </a:cubicBezTo>
                  <a:cubicBezTo>
                    <a:pt x="324" y="228"/>
                    <a:pt x="196" y="125"/>
                    <a:pt x="81" y="68"/>
                  </a:cubicBezTo>
                  <a:cubicBezTo>
                    <a:pt x="40" y="48"/>
                    <a:pt x="15" y="24"/>
                    <a:pt x="0" y="0"/>
                  </a:cubicBezTo>
                  <a:cubicBezTo>
                    <a:pt x="5" y="18"/>
                    <a:pt x="12" y="35"/>
                    <a:pt x="20" y="48"/>
                  </a:cubicBezTo>
                  <a:cubicBezTo>
                    <a:pt x="34" y="69"/>
                    <a:pt x="59" y="92"/>
                    <a:pt x="87" y="119"/>
                  </a:cubicBezTo>
                  <a:close/>
                </a:path>
              </a:pathLst>
            </a:custGeom>
            <a:solidFill>
              <a:srgbClr val="EC7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5" name="Freeform 161">
              <a:extLst>
                <a:ext uri="{FF2B5EF4-FFF2-40B4-BE49-F238E27FC236}">
                  <a16:creationId xmlns:a16="http://schemas.microsoft.com/office/drawing/2014/main" id="{E95F5EDC-7CE8-4EE6-9630-7A27C58B3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767"/>
              <a:ext cx="1087" cy="330"/>
            </a:xfrm>
            <a:custGeom>
              <a:avLst/>
              <a:gdLst>
                <a:gd name="T0" fmla="*/ 1896 w 646"/>
                <a:gd name="T1" fmla="*/ 741 h 184"/>
                <a:gd name="T2" fmla="*/ 1137 w 646"/>
                <a:gd name="T3" fmla="*/ 640 h 184"/>
                <a:gd name="T4" fmla="*/ 0 w 646"/>
                <a:gd name="T5" fmla="*/ 0 h 184"/>
                <a:gd name="T6" fmla="*/ 1745 w 646"/>
                <a:gd name="T7" fmla="*/ 968 h 184"/>
                <a:gd name="T8" fmla="*/ 3078 w 646"/>
                <a:gd name="T9" fmla="*/ 57 h 184"/>
                <a:gd name="T10" fmla="*/ 1896 w 646"/>
                <a:gd name="T11" fmla="*/ 741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6" h="184">
                  <a:moveTo>
                    <a:pt x="398" y="128"/>
                  </a:moveTo>
                  <a:cubicBezTo>
                    <a:pt x="346" y="134"/>
                    <a:pt x="291" y="128"/>
                    <a:pt x="239" y="111"/>
                  </a:cubicBezTo>
                  <a:cubicBezTo>
                    <a:pt x="122" y="102"/>
                    <a:pt x="47" y="57"/>
                    <a:pt x="0" y="0"/>
                  </a:cubicBezTo>
                  <a:cubicBezTo>
                    <a:pt x="68" y="111"/>
                    <a:pt x="229" y="184"/>
                    <a:pt x="366" y="168"/>
                  </a:cubicBezTo>
                  <a:cubicBezTo>
                    <a:pt x="482" y="155"/>
                    <a:pt x="584" y="101"/>
                    <a:pt x="646" y="10"/>
                  </a:cubicBezTo>
                  <a:cubicBezTo>
                    <a:pt x="583" y="77"/>
                    <a:pt x="496" y="117"/>
                    <a:pt x="398" y="128"/>
                  </a:cubicBezTo>
                  <a:close/>
                </a:path>
              </a:pathLst>
            </a:custGeom>
            <a:solidFill>
              <a:srgbClr val="DE44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6" name="Freeform 162">
              <a:extLst>
                <a:ext uri="{FF2B5EF4-FFF2-40B4-BE49-F238E27FC236}">
                  <a16:creationId xmlns:a16="http://schemas.microsoft.com/office/drawing/2014/main" id="{99AB6126-FCA3-457C-A21F-E8F524ACE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1538"/>
              <a:ext cx="1201" cy="1559"/>
            </a:xfrm>
            <a:custGeom>
              <a:avLst/>
              <a:gdLst>
                <a:gd name="T0" fmla="*/ 2024 w 714"/>
                <a:gd name="T1" fmla="*/ 393 h 869"/>
                <a:gd name="T2" fmla="*/ 1638 w 714"/>
                <a:gd name="T3" fmla="*/ 0 h 869"/>
                <a:gd name="T4" fmla="*/ 1731 w 714"/>
                <a:gd name="T5" fmla="*/ 276 h 869"/>
                <a:gd name="T6" fmla="*/ 2999 w 714"/>
                <a:gd name="T7" fmla="*/ 2481 h 869"/>
                <a:gd name="T8" fmla="*/ 1199 w 714"/>
                <a:gd name="T9" fmla="*/ 4602 h 869"/>
                <a:gd name="T10" fmla="*/ 0 w 714"/>
                <a:gd name="T11" fmla="*/ 3956 h 869"/>
                <a:gd name="T12" fmla="*/ 1743 w 714"/>
                <a:gd name="T13" fmla="*/ 4925 h 869"/>
                <a:gd name="T14" fmla="*/ 3378 w 714"/>
                <a:gd name="T15" fmla="*/ 2793 h 869"/>
                <a:gd name="T16" fmla="*/ 2024 w 714"/>
                <a:gd name="T17" fmla="*/ 393 h 8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4" h="869">
                  <a:moveTo>
                    <a:pt x="425" y="68"/>
                  </a:moveTo>
                  <a:cubicBezTo>
                    <a:pt x="384" y="48"/>
                    <a:pt x="359" y="24"/>
                    <a:pt x="344" y="0"/>
                  </a:cubicBezTo>
                  <a:cubicBezTo>
                    <a:pt x="349" y="18"/>
                    <a:pt x="356" y="35"/>
                    <a:pt x="364" y="48"/>
                  </a:cubicBezTo>
                  <a:cubicBezTo>
                    <a:pt x="418" y="128"/>
                    <a:pt x="630" y="250"/>
                    <a:pt x="630" y="430"/>
                  </a:cubicBezTo>
                  <a:cubicBezTo>
                    <a:pt x="630" y="592"/>
                    <a:pt x="558" y="814"/>
                    <a:pt x="252" y="797"/>
                  </a:cubicBezTo>
                  <a:cubicBezTo>
                    <a:pt x="127" y="790"/>
                    <a:pt x="48" y="744"/>
                    <a:pt x="0" y="685"/>
                  </a:cubicBezTo>
                  <a:cubicBezTo>
                    <a:pt x="68" y="796"/>
                    <a:pt x="229" y="869"/>
                    <a:pt x="366" y="853"/>
                  </a:cubicBezTo>
                  <a:cubicBezTo>
                    <a:pt x="555" y="832"/>
                    <a:pt x="705" y="701"/>
                    <a:pt x="710" y="484"/>
                  </a:cubicBezTo>
                  <a:cubicBezTo>
                    <a:pt x="714" y="267"/>
                    <a:pt x="561" y="135"/>
                    <a:pt x="425" y="6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7" name="Freeform 163">
              <a:extLst>
                <a:ext uri="{FF2B5EF4-FFF2-40B4-BE49-F238E27FC236}">
                  <a16:creationId xmlns:a16="http://schemas.microsoft.com/office/drawing/2014/main" id="{1D9FBE20-CC82-4F28-9A8F-E0E3B0167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964"/>
              <a:ext cx="1290" cy="2035"/>
            </a:xfrm>
            <a:custGeom>
              <a:avLst/>
              <a:gdLst>
                <a:gd name="T0" fmla="*/ 1024 w 767"/>
                <a:gd name="T1" fmla="*/ 2525 h 1134"/>
                <a:gd name="T2" fmla="*/ 200 w 767"/>
                <a:gd name="T3" fmla="*/ 4081 h 1134"/>
                <a:gd name="T4" fmla="*/ 1626 w 767"/>
                <a:gd name="T5" fmla="*/ 6453 h 1134"/>
                <a:gd name="T6" fmla="*/ 3439 w 767"/>
                <a:gd name="T7" fmla="*/ 4422 h 1134"/>
                <a:gd name="T8" fmla="*/ 2161 w 767"/>
                <a:gd name="T9" fmla="*/ 2125 h 1134"/>
                <a:gd name="T10" fmla="*/ 2170 w 767"/>
                <a:gd name="T11" fmla="*/ 1091 h 1134"/>
                <a:gd name="T12" fmla="*/ 2617 w 767"/>
                <a:gd name="T13" fmla="*/ 1366 h 1134"/>
                <a:gd name="T14" fmla="*/ 2896 w 767"/>
                <a:gd name="T15" fmla="*/ 1585 h 1134"/>
                <a:gd name="T16" fmla="*/ 3322 w 767"/>
                <a:gd name="T17" fmla="*/ 1920 h 1134"/>
                <a:gd name="T18" fmla="*/ 3434 w 767"/>
                <a:gd name="T19" fmla="*/ 2656 h 1134"/>
                <a:gd name="T20" fmla="*/ 3510 w 767"/>
                <a:gd name="T21" fmla="*/ 2656 h 1134"/>
                <a:gd name="T22" fmla="*/ 3476 w 767"/>
                <a:gd name="T23" fmla="*/ 1987 h 1134"/>
                <a:gd name="T24" fmla="*/ 3007 w 767"/>
                <a:gd name="T25" fmla="*/ 1637 h 1134"/>
                <a:gd name="T26" fmla="*/ 2730 w 767"/>
                <a:gd name="T27" fmla="*/ 1253 h 1134"/>
                <a:gd name="T28" fmla="*/ 2464 w 767"/>
                <a:gd name="T29" fmla="*/ 1163 h 1134"/>
                <a:gd name="T30" fmla="*/ 2107 w 767"/>
                <a:gd name="T31" fmla="*/ 1082 h 1134"/>
                <a:gd name="T32" fmla="*/ 2102 w 767"/>
                <a:gd name="T33" fmla="*/ 2132 h 1134"/>
                <a:gd name="T34" fmla="*/ 3369 w 767"/>
                <a:gd name="T35" fmla="*/ 4467 h 1134"/>
                <a:gd name="T36" fmla="*/ 1598 w 767"/>
                <a:gd name="T37" fmla="*/ 6371 h 1134"/>
                <a:gd name="T38" fmla="*/ 246 w 767"/>
                <a:gd name="T39" fmla="*/ 4196 h 1134"/>
                <a:gd name="T40" fmla="*/ 965 w 767"/>
                <a:gd name="T41" fmla="*/ 2715 h 1134"/>
                <a:gd name="T42" fmla="*/ 1494 w 767"/>
                <a:gd name="T43" fmla="*/ 1942 h 1134"/>
                <a:gd name="T44" fmla="*/ 1907 w 767"/>
                <a:gd name="T45" fmla="*/ 860 h 1134"/>
                <a:gd name="T46" fmla="*/ 2489 w 767"/>
                <a:gd name="T47" fmla="*/ 745 h 1134"/>
                <a:gd name="T48" fmla="*/ 2758 w 767"/>
                <a:gd name="T49" fmla="*/ 948 h 1134"/>
                <a:gd name="T50" fmla="*/ 3029 w 767"/>
                <a:gd name="T51" fmla="*/ 1208 h 1134"/>
                <a:gd name="T52" fmla="*/ 3286 w 767"/>
                <a:gd name="T53" fmla="*/ 1497 h 1134"/>
                <a:gd name="T54" fmla="*/ 3418 w 767"/>
                <a:gd name="T55" fmla="*/ 1504 h 1134"/>
                <a:gd name="T56" fmla="*/ 3614 w 767"/>
                <a:gd name="T57" fmla="*/ 1091 h 1134"/>
                <a:gd name="T58" fmla="*/ 3268 w 767"/>
                <a:gd name="T59" fmla="*/ 0 h 1134"/>
                <a:gd name="T60" fmla="*/ 3202 w 767"/>
                <a:gd name="T61" fmla="*/ 41 h 1134"/>
                <a:gd name="T62" fmla="*/ 3535 w 767"/>
                <a:gd name="T63" fmla="*/ 924 h 1134"/>
                <a:gd name="T64" fmla="*/ 3426 w 767"/>
                <a:gd name="T65" fmla="*/ 1434 h 1134"/>
                <a:gd name="T66" fmla="*/ 3216 w 767"/>
                <a:gd name="T67" fmla="*/ 1403 h 1134"/>
                <a:gd name="T68" fmla="*/ 3054 w 767"/>
                <a:gd name="T69" fmla="*/ 953 h 1134"/>
                <a:gd name="T70" fmla="*/ 2741 w 767"/>
                <a:gd name="T71" fmla="*/ 867 h 1134"/>
                <a:gd name="T72" fmla="*/ 2548 w 767"/>
                <a:gd name="T73" fmla="*/ 705 h 1134"/>
                <a:gd name="T74" fmla="*/ 2042 w 767"/>
                <a:gd name="T75" fmla="*/ 669 h 1134"/>
                <a:gd name="T76" fmla="*/ 1576 w 767"/>
                <a:gd name="T77" fmla="*/ 1520 h 1134"/>
                <a:gd name="T78" fmla="*/ 1024 w 767"/>
                <a:gd name="T79" fmla="*/ 2525 h 11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67" h="1134">
                  <a:moveTo>
                    <a:pt x="215" y="437"/>
                  </a:moveTo>
                  <a:cubicBezTo>
                    <a:pt x="146" y="500"/>
                    <a:pt x="79" y="607"/>
                    <a:pt x="42" y="706"/>
                  </a:cubicBezTo>
                  <a:cubicBezTo>
                    <a:pt x="0" y="816"/>
                    <a:pt x="15" y="1098"/>
                    <a:pt x="342" y="1117"/>
                  </a:cubicBezTo>
                  <a:cubicBezTo>
                    <a:pt x="648" y="1134"/>
                    <a:pt x="723" y="927"/>
                    <a:pt x="723" y="765"/>
                  </a:cubicBezTo>
                  <a:cubicBezTo>
                    <a:pt x="723" y="559"/>
                    <a:pt x="508" y="448"/>
                    <a:pt x="454" y="368"/>
                  </a:cubicBezTo>
                  <a:cubicBezTo>
                    <a:pt x="424" y="323"/>
                    <a:pt x="410" y="226"/>
                    <a:pt x="456" y="189"/>
                  </a:cubicBezTo>
                  <a:cubicBezTo>
                    <a:pt x="492" y="160"/>
                    <a:pt x="509" y="250"/>
                    <a:pt x="550" y="236"/>
                  </a:cubicBezTo>
                  <a:cubicBezTo>
                    <a:pt x="591" y="223"/>
                    <a:pt x="597" y="234"/>
                    <a:pt x="609" y="274"/>
                  </a:cubicBezTo>
                  <a:cubicBezTo>
                    <a:pt x="620" y="314"/>
                    <a:pt x="642" y="302"/>
                    <a:pt x="698" y="332"/>
                  </a:cubicBezTo>
                  <a:cubicBezTo>
                    <a:pt x="754" y="363"/>
                    <a:pt x="722" y="460"/>
                    <a:pt x="722" y="460"/>
                  </a:cubicBezTo>
                  <a:cubicBezTo>
                    <a:pt x="738" y="460"/>
                    <a:pt x="738" y="460"/>
                    <a:pt x="738" y="460"/>
                  </a:cubicBezTo>
                  <a:cubicBezTo>
                    <a:pt x="738" y="460"/>
                    <a:pt x="752" y="380"/>
                    <a:pt x="731" y="344"/>
                  </a:cubicBezTo>
                  <a:cubicBezTo>
                    <a:pt x="711" y="307"/>
                    <a:pt x="645" y="310"/>
                    <a:pt x="632" y="283"/>
                  </a:cubicBezTo>
                  <a:cubicBezTo>
                    <a:pt x="619" y="256"/>
                    <a:pt x="611" y="210"/>
                    <a:pt x="574" y="217"/>
                  </a:cubicBezTo>
                  <a:cubicBezTo>
                    <a:pt x="537" y="224"/>
                    <a:pt x="535" y="230"/>
                    <a:pt x="518" y="201"/>
                  </a:cubicBezTo>
                  <a:cubicBezTo>
                    <a:pt x="501" y="172"/>
                    <a:pt x="465" y="167"/>
                    <a:pt x="443" y="187"/>
                  </a:cubicBezTo>
                  <a:cubicBezTo>
                    <a:pt x="413" y="212"/>
                    <a:pt x="392" y="283"/>
                    <a:pt x="442" y="369"/>
                  </a:cubicBezTo>
                  <a:cubicBezTo>
                    <a:pt x="492" y="455"/>
                    <a:pt x="707" y="552"/>
                    <a:pt x="708" y="773"/>
                  </a:cubicBezTo>
                  <a:cubicBezTo>
                    <a:pt x="710" y="995"/>
                    <a:pt x="561" y="1119"/>
                    <a:pt x="336" y="1102"/>
                  </a:cubicBezTo>
                  <a:cubicBezTo>
                    <a:pt x="66" y="1082"/>
                    <a:pt x="7" y="860"/>
                    <a:pt x="52" y="726"/>
                  </a:cubicBezTo>
                  <a:cubicBezTo>
                    <a:pt x="104" y="574"/>
                    <a:pt x="160" y="513"/>
                    <a:pt x="203" y="470"/>
                  </a:cubicBezTo>
                  <a:cubicBezTo>
                    <a:pt x="246" y="428"/>
                    <a:pt x="287" y="393"/>
                    <a:pt x="314" y="336"/>
                  </a:cubicBezTo>
                  <a:cubicBezTo>
                    <a:pt x="341" y="277"/>
                    <a:pt x="346" y="213"/>
                    <a:pt x="401" y="149"/>
                  </a:cubicBezTo>
                  <a:cubicBezTo>
                    <a:pt x="457" y="84"/>
                    <a:pt x="515" y="116"/>
                    <a:pt x="523" y="129"/>
                  </a:cubicBezTo>
                  <a:cubicBezTo>
                    <a:pt x="532" y="142"/>
                    <a:pt x="549" y="180"/>
                    <a:pt x="580" y="164"/>
                  </a:cubicBezTo>
                  <a:cubicBezTo>
                    <a:pt x="612" y="148"/>
                    <a:pt x="626" y="151"/>
                    <a:pt x="637" y="209"/>
                  </a:cubicBezTo>
                  <a:cubicBezTo>
                    <a:pt x="647" y="267"/>
                    <a:pt x="684" y="262"/>
                    <a:pt x="691" y="259"/>
                  </a:cubicBezTo>
                  <a:cubicBezTo>
                    <a:pt x="697" y="256"/>
                    <a:pt x="709" y="258"/>
                    <a:pt x="718" y="260"/>
                  </a:cubicBezTo>
                  <a:cubicBezTo>
                    <a:pt x="726" y="261"/>
                    <a:pt x="767" y="284"/>
                    <a:pt x="760" y="189"/>
                  </a:cubicBezTo>
                  <a:cubicBezTo>
                    <a:pt x="752" y="94"/>
                    <a:pt x="687" y="0"/>
                    <a:pt x="687" y="0"/>
                  </a:cubicBezTo>
                  <a:cubicBezTo>
                    <a:pt x="673" y="7"/>
                    <a:pt x="673" y="7"/>
                    <a:pt x="673" y="7"/>
                  </a:cubicBezTo>
                  <a:cubicBezTo>
                    <a:pt x="673" y="7"/>
                    <a:pt x="726" y="83"/>
                    <a:pt x="743" y="160"/>
                  </a:cubicBezTo>
                  <a:cubicBezTo>
                    <a:pt x="759" y="237"/>
                    <a:pt x="734" y="254"/>
                    <a:pt x="720" y="248"/>
                  </a:cubicBezTo>
                  <a:cubicBezTo>
                    <a:pt x="707" y="242"/>
                    <a:pt x="704" y="249"/>
                    <a:pt x="676" y="243"/>
                  </a:cubicBezTo>
                  <a:cubicBezTo>
                    <a:pt x="648" y="237"/>
                    <a:pt x="655" y="203"/>
                    <a:pt x="642" y="165"/>
                  </a:cubicBezTo>
                  <a:cubicBezTo>
                    <a:pt x="628" y="126"/>
                    <a:pt x="599" y="139"/>
                    <a:pt x="576" y="150"/>
                  </a:cubicBezTo>
                  <a:cubicBezTo>
                    <a:pt x="554" y="160"/>
                    <a:pt x="550" y="141"/>
                    <a:pt x="536" y="122"/>
                  </a:cubicBezTo>
                  <a:cubicBezTo>
                    <a:pt x="523" y="102"/>
                    <a:pt x="487" y="83"/>
                    <a:pt x="429" y="116"/>
                  </a:cubicBezTo>
                  <a:cubicBezTo>
                    <a:pt x="371" y="148"/>
                    <a:pt x="351" y="199"/>
                    <a:pt x="331" y="263"/>
                  </a:cubicBezTo>
                  <a:cubicBezTo>
                    <a:pt x="320" y="289"/>
                    <a:pt x="311" y="350"/>
                    <a:pt x="215" y="437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8" name="Freeform 164">
              <a:extLst>
                <a:ext uri="{FF2B5EF4-FFF2-40B4-BE49-F238E27FC236}">
                  <a16:creationId xmlns:a16="http://schemas.microsoft.com/office/drawing/2014/main" id="{51D50F74-6613-4DC3-8E31-0FA6021BA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217"/>
              <a:ext cx="18" cy="21"/>
            </a:xfrm>
            <a:custGeom>
              <a:avLst/>
              <a:gdLst>
                <a:gd name="T0" fmla="*/ 26 w 11"/>
                <a:gd name="T1" fmla="*/ 0 h 12"/>
                <a:gd name="T2" fmla="*/ 18 w 11"/>
                <a:gd name="T3" fmla="*/ 7 h 12"/>
                <a:gd name="T4" fmla="*/ 8 w 11"/>
                <a:gd name="T5" fmla="*/ 16 h 12"/>
                <a:gd name="T6" fmla="*/ 5 w 11"/>
                <a:gd name="T7" fmla="*/ 21 h 12"/>
                <a:gd name="T8" fmla="*/ 0 w 11"/>
                <a:gd name="T9" fmla="*/ 33 h 12"/>
                <a:gd name="T10" fmla="*/ 5 w 11"/>
                <a:gd name="T11" fmla="*/ 37 h 12"/>
                <a:gd name="T12" fmla="*/ 8 w 11"/>
                <a:gd name="T13" fmla="*/ 49 h 12"/>
                <a:gd name="T14" fmla="*/ 18 w 11"/>
                <a:gd name="T15" fmla="*/ 65 h 12"/>
                <a:gd name="T16" fmla="*/ 21 w 11"/>
                <a:gd name="T17" fmla="*/ 56 h 12"/>
                <a:gd name="T18" fmla="*/ 26 w 11"/>
                <a:gd name="T19" fmla="*/ 56 h 12"/>
                <a:gd name="T20" fmla="*/ 41 w 11"/>
                <a:gd name="T21" fmla="*/ 49 h 12"/>
                <a:gd name="T22" fmla="*/ 43 w 11"/>
                <a:gd name="T23" fmla="*/ 33 h 12"/>
                <a:gd name="T24" fmla="*/ 47 w 11"/>
                <a:gd name="T25" fmla="*/ 21 h 12"/>
                <a:gd name="T26" fmla="*/ 47 w 11"/>
                <a:gd name="T27" fmla="*/ 12 h 12"/>
                <a:gd name="T28" fmla="*/ 41 w 11"/>
                <a:gd name="T29" fmla="*/ 7 h 12"/>
                <a:gd name="T30" fmla="*/ 34 w 11"/>
                <a:gd name="T31" fmla="*/ 0 h 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1" h="12">
                  <a:moveTo>
                    <a:pt x="6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2" y="4"/>
                    <a:pt x="2" y="4"/>
                    <a:pt x="1" y="4"/>
                  </a:cubicBezTo>
                  <a:cubicBezTo>
                    <a:pt x="1" y="5"/>
                    <a:pt x="1" y="5"/>
                    <a:pt x="0" y="6"/>
                  </a:cubicBezTo>
                  <a:cubicBezTo>
                    <a:pt x="0" y="7"/>
                    <a:pt x="0" y="6"/>
                    <a:pt x="1" y="7"/>
                  </a:cubicBezTo>
                  <a:cubicBezTo>
                    <a:pt x="2" y="8"/>
                    <a:pt x="2" y="8"/>
                    <a:pt x="2" y="9"/>
                  </a:cubicBezTo>
                  <a:cubicBezTo>
                    <a:pt x="2" y="10"/>
                    <a:pt x="3" y="12"/>
                    <a:pt x="4" y="12"/>
                  </a:cubicBezTo>
                  <a:cubicBezTo>
                    <a:pt x="5" y="12"/>
                    <a:pt x="5" y="10"/>
                    <a:pt x="5" y="10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8" y="11"/>
                    <a:pt x="8" y="10"/>
                    <a:pt x="9" y="9"/>
                  </a:cubicBezTo>
                  <a:cubicBezTo>
                    <a:pt x="10" y="9"/>
                    <a:pt x="10" y="8"/>
                    <a:pt x="10" y="6"/>
                  </a:cubicBezTo>
                  <a:cubicBezTo>
                    <a:pt x="10" y="5"/>
                    <a:pt x="10" y="5"/>
                    <a:pt x="11" y="4"/>
                  </a:cubicBezTo>
                  <a:cubicBezTo>
                    <a:pt x="11" y="3"/>
                    <a:pt x="11" y="3"/>
                    <a:pt x="11" y="2"/>
                  </a:cubicBezTo>
                  <a:cubicBezTo>
                    <a:pt x="11" y="1"/>
                    <a:pt x="10" y="1"/>
                    <a:pt x="9" y="1"/>
                  </a:cubicBezTo>
                  <a:cubicBezTo>
                    <a:pt x="9" y="1"/>
                    <a:pt x="9" y="0"/>
                    <a:pt x="8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49" name="Freeform 165">
              <a:extLst>
                <a:ext uri="{FF2B5EF4-FFF2-40B4-BE49-F238E27FC236}">
                  <a16:creationId xmlns:a16="http://schemas.microsoft.com/office/drawing/2014/main" id="{48F0E316-5873-426D-9296-D0969F70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229"/>
              <a:ext cx="10" cy="13"/>
            </a:xfrm>
            <a:custGeom>
              <a:avLst/>
              <a:gdLst>
                <a:gd name="T0" fmla="*/ 20 w 6"/>
                <a:gd name="T1" fmla="*/ 0 h 7"/>
                <a:gd name="T2" fmla="*/ 22 w 6"/>
                <a:gd name="T3" fmla="*/ 7 h 7"/>
                <a:gd name="T4" fmla="*/ 22 w 6"/>
                <a:gd name="T5" fmla="*/ 20 h 7"/>
                <a:gd name="T6" fmla="*/ 20 w 6"/>
                <a:gd name="T7" fmla="*/ 32 h 7"/>
                <a:gd name="T8" fmla="*/ 13 w 6"/>
                <a:gd name="T9" fmla="*/ 32 h 7"/>
                <a:gd name="T10" fmla="*/ 5 w 6"/>
                <a:gd name="T11" fmla="*/ 37 h 7"/>
                <a:gd name="T12" fmla="*/ 0 w 6"/>
                <a:gd name="T13" fmla="*/ 37 h 7"/>
                <a:gd name="T14" fmla="*/ 13 w 6"/>
                <a:gd name="T15" fmla="*/ 20 h 7"/>
                <a:gd name="T16" fmla="*/ 22 w 6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6" y="0"/>
                    <a:pt x="5" y="0"/>
                    <a:pt x="5" y="1"/>
                  </a:cubicBezTo>
                  <a:cubicBezTo>
                    <a:pt x="5" y="2"/>
                    <a:pt x="5" y="3"/>
                    <a:pt x="5" y="3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6"/>
                    <a:pt x="2" y="6"/>
                    <a:pt x="1" y="6"/>
                  </a:cubicBezTo>
                  <a:cubicBezTo>
                    <a:pt x="1" y="7"/>
                    <a:pt x="0" y="7"/>
                    <a:pt x="0" y="6"/>
                  </a:cubicBezTo>
                  <a:cubicBezTo>
                    <a:pt x="1" y="5"/>
                    <a:pt x="2" y="4"/>
                    <a:pt x="3" y="3"/>
                  </a:cubicBezTo>
                  <a:cubicBezTo>
                    <a:pt x="3" y="2"/>
                    <a:pt x="4" y="0"/>
                    <a:pt x="5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0" name="Freeform 166">
              <a:extLst>
                <a:ext uri="{FF2B5EF4-FFF2-40B4-BE49-F238E27FC236}">
                  <a16:creationId xmlns:a16="http://schemas.microsoft.com/office/drawing/2014/main" id="{25A6CBB5-B400-4D46-9B02-76592056E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1235"/>
              <a:ext cx="5" cy="10"/>
            </a:xfrm>
            <a:custGeom>
              <a:avLst/>
              <a:gdLst>
                <a:gd name="T0" fmla="*/ 5 w 3"/>
                <a:gd name="T1" fmla="*/ 0 h 6"/>
                <a:gd name="T2" fmla="*/ 8 w 3"/>
                <a:gd name="T3" fmla="*/ 5 h 6"/>
                <a:gd name="T4" fmla="*/ 0 w 3"/>
                <a:gd name="T5" fmla="*/ 13 h 6"/>
                <a:gd name="T6" fmla="*/ 8 w 3"/>
                <a:gd name="T7" fmla="*/ 22 h 6"/>
                <a:gd name="T8" fmla="*/ 8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0" y="6"/>
                    <a:pt x="1" y="4"/>
                    <a:pt x="2" y="5"/>
                  </a:cubicBezTo>
                  <a:cubicBezTo>
                    <a:pt x="3" y="4"/>
                    <a:pt x="3" y="0"/>
                    <a:pt x="2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1" name="Freeform 167">
              <a:extLst>
                <a:ext uri="{FF2B5EF4-FFF2-40B4-BE49-F238E27FC236}">
                  <a16:creationId xmlns:a16="http://schemas.microsoft.com/office/drawing/2014/main" id="{D792D84E-65F2-4CE0-9A9F-A0B7C4F18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238"/>
              <a:ext cx="7" cy="9"/>
            </a:xfrm>
            <a:custGeom>
              <a:avLst/>
              <a:gdLst>
                <a:gd name="T0" fmla="*/ 21 w 4"/>
                <a:gd name="T1" fmla="*/ 7 h 5"/>
                <a:gd name="T2" fmla="*/ 12 w 4"/>
                <a:gd name="T3" fmla="*/ 7 h 5"/>
                <a:gd name="T4" fmla="*/ 0 w 4"/>
                <a:gd name="T5" fmla="*/ 23 h 5"/>
                <a:gd name="T6" fmla="*/ 21 w 4"/>
                <a:gd name="T7" fmla="*/ 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1" y="5"/>
                    <a:pt x="4" y="2"/>
                    <a:pt x="4" y="1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2" name="Freeform 168">
              <a:extLst>
                <a:ext uri="{FF2B5EF4-FFF2-40B4-BE49-F238E27FC236}">
                  <a16:creationId xmlns:a16="http://schemas.microsoft.com/office/drawing/2014/main" id="{731FC1AB-3252-4B37-91A5-93C8D5D08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242"/>
              <a:ext cx="7" cy="9"/>
            </a:xfrm>
            <a:custGeom>
              <a:avLst/>
              <a:gdLst>
                <a:gd name="T0" fmla="*/ 7 w 4"/>
                <a:gd name="T1" fmla="*/ 7 h 5"/>
                <a:gd name="T2" fmla="*/ 16 w 4"/>
                <a:gd name="T3" fmla="*/ 7 h 5"/>
                <a:gd name="T4" fmla="*/ 16 w 4"/>
                <a:gd name="T5" fmla="*/ 16 h 5"/>
                <a:gd name="T6" fmla="*/ 21 w 4"/>
                <a:gd name="T7" fmla="*/ 16 h 5"/>
                <a:gd name="T8" fmla="*/ 21 w 4"/>
                <a:gd name="T9" fmla="*/ 29 h 5"/>
                <a:gd name="T10" fmla="*/ 12 w 4"/>
                <a:gd name="T11" fmla="*/ 23 h 5"/>
                <a:gd name="T12" fmla="*/ 7 w 4"/>
                <a:gd name="T13" fmla="*/ 16 h 5"/>
                <a:gd name="T14" fmla="*/ 0 w 4"/>
                <a:gd name="T15" fmla="*/ 13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" h="5">
                  <a:moveTo>
                    <a:pt x="1" y="1"/>
                  </a:moveTo>
                  <a:cubicBezTo>
                    <a:pt x="2" y="0"/>
                    <a:pt x="2" y="0"/>
                    <a:pt x="3" y="1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4"/>
                    <a:pt x="4" y="5"/>
                  </a:cubicBezTo>
                  <a:cubicBezTo>
                    <a:pt x="3" y="5"/>
                    <a:pt x="3" y="5"/>
                    <a:pt x="2" y="4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0" y="3"/>
                    <a:pt x="0" y="2"/>
                    <a:pt x="0" y="2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3" name="Freeform 169">
              <a:extLst>
                <a:ext uri="{FF2B5EF4-FFF2-40B4-BE49-F238E27FC236}">
                  <a16:creationId xmlns:a16="http://schemas.microsoft.com/office/drawing/2014/main" id="{68DD5FBA-D708-4D1E-A67B-6C2E016C4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222"/>
              <a:ext cx="7" cy="9"/>
            </a:xfrm>
            <a:custGeom>
              <a:avLst/>
              <a:gdLst>
                <a:gd name="T0" fmla="*/ 12 w 4"/>
                <a:gd name="T1" fmla="*/ 0 h 5"/>
                <a:gd name="T2" fmla="*/ 7 w 4"/>
                <a:gd name="T3" fmla="*/ 29 h 5"/>
                <a:gd name="T4" fmla="*/ 12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0" y="1"/>
                    <a:pt x="0" y="4"/>
                    <a:pt x="1" y="5"/>
                  </a:cubicBezTo>
                  <a:cubicBezTo>
                    <a:pt x="2" y="3"/>
                    <a:pt x="4" y="1"/>
                    <a:pt x="2" y="0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4" name="Freeform 170">
              <a:extLst>
                <a:ext uri="{FF2B5EF4-FFF2-40B4-BE49-F238E27FC236}">
                  <a16:creationId xmlns:a16="http://schemas.microsoft.com/office/drawing/2014/main" id="{8D52B236-373F-464F-A8DF-D5EEC93D2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226"/>
              <a:ext cx="10" cy="7"/>
            </a:xfrm>
            <a:custGeom>
              <a:avLst/>
              <a:gdLst>
                <a:gd name="T0" fmla="*/ 8 w 6"/>
                <a:gd name="T1" fmla="*/ 7 h 4"/>
                <a:gd name="T2" fmla="*/ 13 w 6"/>
                <a:gd name="T3" fmla="*/ 21 h 4"/>
                <a:gd name="T4" fmla="*/ 28 w 6"/>
                <a:gd name="T5" fmla="*/ 0 h 4"/>
                <a:gd name="T6" fmla="*/ 8 w 6"/>
                <a:gd name="T7" fmla="*/ 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4">
                  <a:moveTo>
                    <a:pt x="2" y="1"/>
                  </a:moveTo>
                  <a:cubicBezTo>
                    <a:pt x="1" y="2"/>
                    <a:pt x="0" y="4"/>
                    <a:pt x="3" y="4"/>
                  </a:cubicBezTo>
                  <a:cubicBezTo>
                    <a:pt x="3" y="2"/>
                    <a:pt x="6" y="3"/>
                    <a:pt x="6" y="0"/>
                  </a:cubicBezTo>
                  <a:cubicBezTo>
                    <a:pt x="4" y="0"/>
                    <a:pt x="4" y="0"/>
                    <a:pt x="2" y="1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5" name="Freeform 171">
              <a:extLst>
                <a:ext uri="{FF2B5EF4-FFF2-40B4-BE49-F238E27FC236}">
                  <a16:creationId xmlns:a16="http://schemas.microsoft.com/office/drawing/2014/main" id="{7306DBCD-3B54-425D-B094-4F86C0D30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217"/>
              <a:ext cx="9" cy="7"/>
            </a:xfrm>
            <a:custGeom>
              <a:avLst/>
              <a:gdLst>
                <a:gd name="T0" fmla="*/ 7 w 5"/>
                <a:gd name="T1" fmla="*/ 12 h 4"/>
                <a:gd name="T2" fmla="*/ 7 w 5"/>
                <a:gd name="T3" fmla="*/ 21 h 4"/>
                <a:gd name="T4" fmla="*/ 23 w 5"/>
                <a:gd name="T5" fmla="*/ 16 h 4"/>
                <a:gd name="T6" fmla="*/ 7 w 5"/>
                <a:gd name="T7" fmla="*/ 1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2"/>
                  </a:moveTo>
                  <a:cubicBezTo>
                    <a:pt x="1" y="3"/>
                    <a:pt x="0" y="4"/>
                    <a:pt x="1" y="4"/>
                  </a:cubicBezTo>
                  <a:cubicBezTo>
                    <a:pt x="2" y="4"/>
                    <a:pt x="3" y="3"/>
                    <a:pt x="4" y="3"/>
                  </a:cubicBezTo>
                  <a:cubicBezTo>
                    <a:pt x="5" y="1"/>
                    <a:pt x="2" y="0"/>
                    <a:pt x="1" y="2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6" name="Freeform 172">
              <a:extLst>
                <a:ext uri="{FF2B5EF4-FFF2-40B4-BE49-F238E27FC236}">
                  <a16:creationId xmlns:a16="http://schemas.microsoft.com/office/drawing/2014/main" id="{4FF3A3A7-42F0-4688-9592-CFA132A9D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303"/>
              <a:ext cx="24" cy="23"/>
            </a:xfrm>
            <a:custGeom>
              <a:avLst/>
              <a:gdLst>
                <a:gd name="T0" fmla="*/ 21 w 14"/>
                <a:gd name="T1" fmla="*/ 0 h 13"/>
                <a:gd name="T2" fmla="*/ 21 w 14"/>
                <a:gd name="T3" fmla="*/ 7 h 13"/>
                <a:gd name="T4" fmla="*/ 15 w 14"/>
                <a:gd name="T5" fmla="*/ 12 h 13"/>
                <a:gd name="T6" fmla="*/ 9 w 14"/>
                <a:gd name="T7" fmla="*/ 21 h 13"/>
                <a:gd name="T8" fmla="*/ 9 w 14"/>
                <a:gd name="T9" fmla="*/ 28 h 13"/>
                <a:gd name="T10" fmla="*/ 5 w 14"/>
                <a:gd name="T11" fmla="*/ 34 h 13"/>
                <a:gd name="T12" fmla="*/ 9 w 14"/>
                <a:gd name="T13" fmla="*/ 44 h 13"/>
                <a:gd name="T14" fmla="*/ 0 w 14"/>
                <a:gd name="T15" fmla="*/ 57 h 13"/>
                <a:gd name="T16" fmla="*/ 5 w 14"/>
                <a:gd name="T17" fmla="*/ 65 h 13"/>
                <a:gd name="T18" fmla="*/ 9 w 14"/>
                <a:gd name="T19" fmla="*/ 73 h 13"/>
                <a:gd name="T20" fmla="*/ 21 w 14"/>
                <a:gd name="T21" fmla="*/ 65 h 13"/>
                <a:gd name="T22" fmla="*/ 26 w 14"/>
                <a:gd name="T23" fmla="*/ 65 h 13"/>
                <a:gd name="T24" fmla="*/ 41 w 14"/>
                <a:gd name="T25" fmla="*/ 57 h 13"/>
                <a:gd name="T26" fmla="*/ 45 w 14"/>
                <a:gd name="T27" fmla="*/ 57 h 13"/>
                <a:gd name="T28" fmla="*/ 57 w 14"/>
                <a:gd name="T29" fmla="*/ 44 h 13"/>
                <a:gd name="T30" fmla="*/ 62 w 14"/>
                <a:gd name="T31" fmla="*/ 37 h 13"/>
                <a:gd name="T32" fmla="*/ 65 w 14"/>
                <a:gd name="T33" fmla="*/ 16 h 13"/>
                <a:gd name="T34" fmla="*/ 57 w 14"/>
                <a:gd name="T35" fmla="*/ 12 h 13"/>
                <a:gd name="T36" fmla="*/ 45 w 14"/>
                <a:gd name="T37" fmla="*/ 0 h 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" h="13">
                  <a:moveTo>
                    <a:pt x="4" y="0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3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6"/>
                    <a:pt x="1" y="6"/>
                    <a:pt x="1" y="6"/>
                  </a:cubicBezTo>
                  <a:cubicBezTo>
                    <a:pt x="1" y="7"/>
                    <a:pt x="2" y="7"/>
                    <a:pt x="2" y="8"/>
                  </a:cubicBezTo>
                  <a:cubicBezTo>
                    <a:pt x="2" y="8"/>
                    <a:pt x="1" y="9"/>
                    <a:pt x="0" y="10"/>
                  </a:cubicBezTo>
                  <a:cubicBezTo>
                    <a:pt x="0" y="11"/>
                    <a:pt x="0" y="11"/>
                    <a:pt x="1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3" y="13"/>
                    <a:pt x="3" y="12"/>
                    <a:pt x="4" y="12"/>
                  </a:cubicBezTo>
                  <a:cubicBezTo>
                    <a:pt x="5" y="12"/>
                    <a:pt x="5" y="13"/>
                    <a:pt x="5" y="12"/>
                  </a:cubicBezTo>
                  <a:cubicBezTo>
                    <a:pt x="6" y="11"/>
                    <a:pt x="7" y="11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ubicBezTo>
                    <a:pt x="10" y="9"/>
                    <a:pt x="10" y="9"/>
                    <a:pt x="11" y="8"/>
                  </a:cubicBezTo>
                  <a:cubicBezTo>
                    <a:pt x="12" y="8"/>
                    <a:pt x="12" y="8"/>
                    <a:pt x="12" y="7"/>
                  </a:cubicBezTo>
                  <a:cubicBezTo>
                    <a:pt x="13" y="6"/>
                    <a:pt x="14" y="4"/>
                    <a:pt x="13" y="3"/>
                  </a:cubicBezTo>
                  <a:cubicBezTo>
                    <a:pt x="13" y="2"/>
                    <a:pt x="12" y="2"/>
                    <a:pt x="11" y="2"/>
                  </a:cubicBezTo>
                  <a:cubicBezTo>
                    <a:pt x="10" y="1"/>
                    <a:pt x="10" y="0"/>
                    <a:pt x="9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7" name="Freeform 173">
              <a:extLst>
                <a:ext uri="{FF2B5EF4-FFF2-40B4-BE49-F238E27FC236}">
                  <a16:creationId xmlns:a16="http://schemas.microsoft.com/office/drawing/2014/main" id="{5722869C-F05B-4CFE-9BEC-8634801F9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301"/>
              <a:ext cx="11" cy="20"/>
            </a:xfrm>
            <a:custGeom>
              <a:avLst/>
              <a:gdLst>
                <a:gd name="T0" fmla="*/ 13 w 6"/>
                <a:gd name="T1" fmla="*/ 24 h 11"/>
                <a:gd name="T2" fmla="*/ 0 w 6"/>
                <a:gd name="T3" fmla="*/ 36 h 11"/>
                <a:gd name="T4" fmla="*/ 7 w 6"/>
                <a:gd name="T5" fmla="*/ 49 h 11"/>
                <a:gd name="T6" fmla="*/ 7 w 6"/>
                <a:gd name="T7" fmla="*/ 53 h 11"/>
                <a:gd name="T8" fmla="*/ 7 w 6"/>
                <a:gd name="T9" fmla="*/ 60 h 11"/>
                <a:gd name="T10" fmla="*/ 13 w 6"/>
                <a:gd name="T11" fmla="*/ 53 h 11"/>
                <a:gd name="T12" fmla="*/ 24 w 6"/>
                <a:gd name="T13" fmla="*/ 49 h 11"/>
                <a:gd name="T14" fmla="*/ 24 w 6"/>
                <a:gd name="T15" fmla="*/ 36 h 11"/>
                <a:gd name="T16" fmla="*/ 37 w 6"/>
                <a:gd name="T17" fmla="*/ 13 h 11"/>
                <a:gd name="T18" fmla="*/ 24 w 6"/>
                <a:gd name="T19" fmla="*/ 0 h 11"/>
                <a:gd name="T20" fmla="*/ 13 w 6"/>
                <a:gd name="T21" fmla="*/ 24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" h="11">
                  <a:moveTo>
                    <a:pt x="2" y="4"/>
                  </a:move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1" y="11"/>
                    <a:pt x="2" y="9"/>
                    <a:pt x="2" y="9"/>
                  </a:cubicBezTo>
                  <a:cubicBezTo>
                    <a:pt x="3" y="9"/>
                    <a:pt x="3" y="8"/>
                    <a:pt x="4" y="8"/>
                  </a:cubicBezTo>
                  <a:cubicBezTo>
                    <a:pt x="4" y="7"/>
                    <a:pt x="4" y="7"/>
                    <a:pt x="4" y="6"/>
                  </a:cubicBezTo>
                  <a:cubicBezTo>
                    <a:pt x="4" y="4"/>
                    <a:pt x="5" y="4"/>
                    <a:pt x="6" y="2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3" y="1"/>
                    <a:pt x="3" y="3"/>
                    <a:pt x="2" y="4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8" name="Freeform 174">
              <a:extLst>
                <a:ext uri="{FF2B5EF4-FFF2-40B4-BE49-F238E27FC236}">
                  <a16:creationId xmlns:a16="http://schemas.microsoft.com/office/drawing/2014/main" id="{91B083F1-6027-4866-81D0-E9D8E311A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1306"/>
              <a:ext cx="16" cy="18"/>
            </a:xfrm>
            <a:custGeom>
              <a:avLst/>
              <a:gdLst>
                <a:gd name="T0" fmla="*/ 0 w 9"/>
                <a:gd name="T1" fmla="*/ 52 h 10"/>
                <a:gd name="T2" fmla="*/ 12 w 9"/>
                <a:gd name="T3" fmla="*/ 52 h 10"/>
                <a:gd name="T4" fmla="*/ 21 w 9"/>
                <a:gd name="T5" fmla="*/ 45 h 10"/>
                <a:gd name="T6" fmla="*/ 36 w 9"/>
                <a:gd name="T7" fmla="*/ 41 h 10"/>
                <a:gd name="T8" fmla="*/ 37 w 9"/>
                <a:gd name="T9" fmla="*/ 41 h 10"/>
                <a:gd name="T10" fmla="*/ 50 w 9"/>
                <a:gd name="T11" fmla="*/ 23 h 10"/>
                <a:gd name="T12" fmla="*/ 44 w 9"/>
                <a:gd name="T13" fmla="*/ 16 h 10"/>
                <a:gd name="T14" fmla="*/ 37 w 9"/>
                <a:gd name="T15" fmla="*/ 7 h 10"/>
                <a:gd name="T16" fmla="*/ 36 w 9"/>
                <a:gd name="T17" fmla="*/ 23 h 10"/>
                <a:gd name="T18" fmla="*/ 21 w 9"/>
                <a:gd name="T19" fmla="*/ 36 h 10"/>
                <a:gd name="T20" fmla="*/ 7 w 9"/>
                <a:gd name="T21" fmla="*/ 58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" h="10">
                  <a:moveTo>
                    <a:pt x="0" y="9"/>
                  </a:moveTo>
                  <a:cubicBezTo>
                    <a:pt x="0" y="10"/>
                    <a:pt x="1" y="10"/>
                    <a:pt x="2" y="9"/>
                  </a:cubicBezTo>
                  <a:cubicBezTo>
                    <a:pt x="2" y="9"/>
                    <a:pt x="3" y="8"/>
                    <a:pt x="4" y="8"/>
                  </a:cubicBezTo>
                  <a:cubicBezTo>
                    <a:pt x="4" y="8"/>
                    <a:pt x="5" y="7"/>
                    <a:pt x="6" y="7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8" y="6"/>
                    <a:pt x="9" y="5"/>
                    <a:pt x="9" y="4"/>
                  </a:cubicBezTo>
                  <a:cubicBezTo>
                    <a:pt x="9" y="4"/>
                    <a:pt x="8" y="3"/>
                    <a:pt x="8" y="3"/>
                  </a:cubicBezTo>
                  <a:cubicBezTo>
                    <a:pt x="8" y="2"/>
                    <a:pt x="8" y="2"/>
                    <a:pt x="7" y="1"/>
                  </a:cubicBezTo>
                  <a:cubicBezTo>
                    <a:pt x="6" y="0"/>
                    <a:pt x="6" y="3"/>
                    <a:pt x="6" y="4"/>
                  </a:cubicBezTo>
                  <a:cubicBezTo>
                    <a:pt x="5" y="4"/>
                    <a:pt x="4" y="5"/>
                    <a:pt x="4" y="6"/>
                  </a:cubicBezTo>
                  <a:cubicBezTo>
                    <a:pt x="3" y="7"/>
                    <a:pt x="1" y="8"/>
                    <a:pt x="1" y="10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59" name="Freeform 175">
              <a:extLst>
                <a:ext uri="{FF2B5EF4-FFF2-40B4-BE49-F238E27FC236}">
                  <a16:creationId xmlns:a16="http://schemas.microsoft.com/office/drawing/2014/main" id="{4B0477E8-306C-4AF8-8864-F2F5E7624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294"/>
              <a:ext cx="13" cy="14"/>
            </a:xfrm>
            <a:custGeom>
              <a:avLst/>
              <a:gdLst>
                <a:gd name="T0" fmla="*/ 5 w 8"/>
                <a:gd name="T1" fmla="*/ 16 h 8"/>
                <a:gd name="T2" fmla="*/ 5 w 8"/>
                <a:gd name="T3" fmla="*/ 28 h 8"/>
                <a:gd name="T4" fmla="*/ 8 w 8"/>
                <a:gd name="T5" fmla="*/ 33 h 8"/>
                <a:gd name="T6" fmla="*/ 8 w 8"/>
                <a:gd name="T7" fmla="*/ 37 h 8"/>
                <a:gd name="T8" fmla="*/ 18 w 8"/>
                <a:gd name="T9" fmla="*/ 37 h 8"/>
                <a:gd name="T10" fmla="*/ 26 w 8"/>
                <a:gd name="T11" fmla="*/ 21 h 8"/>
                <a:gd name="T12" fmla="*/ 29 w 8"/>
                <a:gd name="T13" fmla="*/ 12 h 8"/>
                <a:gd name="T14" fmla="*/ 21 w 8"/>
                <a:gd name="T15" fmla="*/ 7 h 8"/>
                <a:gd name="T16" fmla="*/ 5 w 8"/>
                <a:gd name="T17" fmla="*/ 16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0" y="3"/>
                    <a:pt x="0" y="5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7"/>
                    <a:pt x="4" y="7"/>
                  </a:cubicBezTo>
                  <a:cubicBezTo>
                    <a:pt x="5" y="6"/>
                    <a:pt x="5" y="5"/>
                    <a:pt x="6" y="4"/>
                  </a:cubicBezTo>
                  <a:cubicBezTo>
                    <a:pt x="7" y="4"/>
                    <a:pt x="8" y="3"/>
                    <a:pt x="7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0"/>
                    <a:pt x="2" y="2"/>
                    <a:pt x="1" y="3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0" name="Freeform 176">
              <a:extLst>
                <a:ext uri="{FF2B5EF4-FFF2-40B4-BE49-F238E27FC236}">
                  <a16:creationId xmlns:a16="http://schemas.microsoft.com/office/drawing/2014/main" id="{21D9FB03-01DA-47B7-855C-8046B5830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303"/>
              <a:ext cx="8" cy="11"/>
            </a:xfrm>
            <a:custGeom>
              <a:avLst/>
              <a:gdLst>
                <a:gd name="T0" fmla="*/ 13 w 5"/>
                <a:gd name="T1" fmla="*/ 7 h 6"/>
                <a:gd name="T2" fmla="*/ 8 w 5"/>
                <a:gd name="T3" fmla="*/ 7 h 6"/>
                <a:gd name="T4" fmla="*/ 5 w 5"/>
                <a:gd name="T5" fmla="*/ 37 h 6"/>
                <a:gd name="T6" fmla="*/ 8 w 5"/>
                <a:gd name="T7" fmla="*/ 24 h 6"/>
                <a:gd name="T8" fmla="*/ 16 w 5"/>
                <a:gd name="T9" fmla="*/ 20 h 6"/>
                <a:gd name="T10" fmla="*/ 21 w 5"/>
                <a:gd name="T11" fmla="*/ 0 h 6"/>
                <a:gd name="T12" fmla="*/ 13 w 5"/>
                <a:gd name="T13" fmla="*/ 7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0" y="5"/>
                    <a:pt x="1" y="6"/>
                  </a:cubicBezTo>
                  <a:cubicBezTo>
                    <a:pt x="1" y="6"/>
                    <a:pt x="2" y="5"/>
                    <a:pt x="2" y="4"/>
                  </a:cubicBezTo>
                  <a:cubicBezTo>
                    <a:pt x="3" y="4"/>
                    <a:pt x="3" y="3"/>
                    <a:pt x="4" y="3"/>
                  </a:cubicBezTo>
                  <a:cubicBezTo>
                    <a:pt x="4" y="2"/>
                    <a:pt x="5" y="1"/>
                    <a:pt x="5" y="0"/>
                  </a:cubicBezTo>
                  <a:cubicBezTo>
                    <a:pt x="4" y="0"/>
                    <a:pt x="3" y="0"/>
                    <a:pt x="3" y="1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1" name="Freeform 177">
              <a:extLst>
                <a:ext uri="{FF2B5EF4-FFF2-40B4-BE49-F238E27FC236}">
                  <a16:creationId xmlns:a16="http://schemas.microsoft.com/office/drawing/2014/main" id="{42725938-A99F-4102-B3F4-6BA08DC8E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1315"/>
              <a:ext cx="10" cy="15"/>
            </a:xfrm>
            <a:custGeom>
              <a:avLst/>
              <a:gdLst>
                <a:gd name="T0" fmla="*/ 28 w 6"/>
                <a:gd name="T1" fmla="*/ 0 h 8"/>
                <a:gd name="T2" fmla="*/ 22 w 6"/>
                <a:gd name="T3" fmla="*/ 21 h 8"/>
                <a:gd name="T4" fmla="*/ 20 w 6"/>
                <a:gd name="T5" fmla="*/ 32 h 8"/>
                <a:gd name="T6" fmla="*/ 8 w 6"/>
                <a:gd name="T7" fmla="*/ 45 h 8"/>
                <a:gd name="T8" fmla="*/ 0 w 6"/>
                <a:gd name="T9" fmla="*/ 53 h 8"/>
                <a:gd name="T10" fmla="*/ 13 w 6"/>
                <a:gd name="T11" fmla="*/ 15 h 8"/>
                <a:gd name="T12" fmla="*/ 28 w 6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1"/>
                    <a:pt x="5" y="2"/>
                    <a:pt x="5" y="3"/>
                  </a:cubicBezTo>
                  <a:cubicBezTo>
                    <a:pt x="4" y="3"/>
                    <a:pt x="4" y="4"/>
                    <a:pt x="4" y="5"/>
                  </a:cubicBezTo>
                  <a:cubicBezTo>
                    <a:pt x="3" y="6"/>
                    <a:pt x="3" y="6"/>
                    <a:pt x="2" y="7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1" y="6"/>
                    <a:pt x="2" y="4"/>
                    <a:pt x="3" y="2"/>
                  </a:cubicBezTo>
                  <a:cubicBezTo>
                    <a:pt x="4" y="1"/>
                    <a:pt x="5" y="1"/>
                    <a:pt x="6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2" name="Freeform 178">
              <a:extLst>
                <a:ext uri="{FF2B5EF4-FFF2-40B4-BE49-F238E27FC236}">
                  <a16:creationId xmlns:a16="http://schemas.microsoft.com/office/drawing/2014/main" id="{ECC59129-BEC7-43BE-91E5-C5A128816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324"/>
              <a:ext cx="12" cy="18"/>
            </a:xfrm>
            <a:custGeom>
              <a:avLst/>
              <a:gdLst>
                <a:gd name="T0" fmla="*/ 36 w 7"/>
                <a:gd name="T1" fmla="*/ 0 h 10"/>
                <a:gd name="T2" fmla="*/ 21 w 7"/>
                <a:gd name="T3" fmla="*/ 7 h 10"/>
                <a:gd name="T4" fmla="*/ 5 w 7"/>
                <a:gd name="T5" fmla="*/ 16 h 10"/>
                <a:gd name="T6" fmla="*/ 5 w 7"/>
                <a:gd name="T7" fmla="*/ 41 h 10"/>
                <a:gd name="T8" fmla="*/ 0 w 7"/>
                <a:gd name="T9" fmla="*/ 52 h 10"/>
                <a:gd name="T10" fmla="*/ 21 w 7"/>
                <a:gd name="T11" fmla="*/ 16 h 10"/>
                <a:gd name="T12" fmla="*/ 26 w 7"/>
                <a:gd name="T13" fmla="*/ 7 h 10"/>
                <a:gd name="T14" fmla="*/ 29 w 7"/>
                <a:gd name="T15" fmla="*/ 0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0">
                  <a:moveTo>
                    <a:pt x="7" y="0"/>
                  </a:moveTo>
                  <a:cubicBezTo>
                    <a:pt x="6" y="0"/>
                    <a:pt x="5" y="1"/>
                    <a:pt x="4" y="1"/>
                  </a:cubicBezTo>
                  <a:cubicBezTo>
                    <a:pt x="3" y="2"/>
                    <a:pt x="2" y="2"/>
                    <a:pt x="1" y="3"/>
                  </a:cubicBezTo>
                  <a:cubicBezTo>
                    <a:pt x="1" y="4"/>
                    <a:pt x="1" y="6"/>
                    <a:pt x="1" y="7"/>
                  </a:cubicBezTo>
                  <a:cubicBezTo>
                    <a:pt x="1" y="7"/>
                    <a:pt x="0" y="9"/>
                    <a:pt x="0" y="9"/>
                  </a:cubicBezTo>
                  <a:cubicBezTo>
                    <a:pt x="1" y="10"/>
                    <a:pt x="4" y="4"/>
                    <a:pt x="4" y="3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6" y="1"/>
                    <a:pt x="6" y="1"/>
                    <a:pt x="6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3" name="Freeform 179">
              <a:extLst>
                <a:ext uri="{FF2B5EF4-FFF2-40B4-BE49-F238E27FC236}">
                  <a16:creationId xmlns:a16="http://schemas.microsoft.com/office/drawing/2014/main" id="{7AAC625A-CE57-470C-9BB5-EFC1F82B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326"/>
              <a:ext cx="10" cy="15"/>
            </a:xfrm>
            <a:custGeom>
              <a:avLst/>
              <a:gdLst>
                <a:gd name="T0" fmla="*/ 28 w 6"/>
                <a:gd name="T1" fmla="*/ 8 h 8"/>
                <a:gd name="T2" fmla="*/ 20 w 6"/>
                <a:gd name="T3" fmla="*/ 0 h 8"/>
                <a:gd name="T4" fmla="*/ 8 w 6"/>
                <a:gd name="T5" fmla="*/ 15 h 8"/>
                <a:gd name="T6" fmla="*/ 5 w 6"/>
                <a:gd name="T7" fmla="*/ 21 h 8"/>
                <a:gd name="T8" fmla="*/ 8 w 6"/>
                <a:gd name="T9" fmla="*/ 32 h 8"/>
                <a:gd name="T10" fmla="*/ 20 w 6"/>
                <a:gd name="T11" fmla="*/ 45 h 8"/>
                <a:gd name="T12" fmla="*/ 22 w 6"/>
                <a:gd name="T13" fmla="*/ 39 h 8"/>
                <a:gd name="T14" fmla="*/ 28 w 6"/>
                <a:gd name="T15" fmla="*/ 8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" h="8">
                  <a:moveTo>
                    <a:pt x="6" y="1"/>
                  </a:moveTo>
                  <a:cubicBezTo>
                    <a:pt x="5" y="1"/>
                    <a:pt x="5" y="0"/>
                    <a:pt x="4" y="0"/>
                  </a:cubicBezTo>
                  <a:cubicBezTo>
                    <a:pt x="3" y="0"/>
                    <a:pt x="3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6" y="4"/>
                    <a:pt x="5" y="2"/>
                    <a:pt x="6" y="1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4" name="Freeform 180">
              <a:extLst>
                <a:ext uri="{FF2B5EF4-FFF2-40B4-BE49-F238E27FC236}">
                  <a16:creationId xmlns:a16="http://schemas.microsoft.com/office/drawing/2014/main" id="{80C4FFD8-E69C-48CB-B191-F8BDA9C7B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335"/>
              <a:ext cx="7" cy="11"/>
            </a:xfrm>
            <a:custGeom>
              <a:avLst/>
              <a:gdLst>
                <a:gd name="T0" fmla="*/ 12 w 4"/>
                <a:gd name="T1" fmla="*/ 7 h 6"/>
                <a:gd name="T2" fmla="*/ 16 w 4"/>
                <a:gd name="T3" fmla="*/ 0 h 6"/>
                <a:gd name="T4" fmla="*/ 16 w 4"/>
                <a:gd name="T5" fmla="*/ 7 h 6"/>
                <a:gd name="T6" fmla="*/ 16 w 4"/>
                <a:gd name="T7" fmla="*/ 20 h 6"/>
                <a:gd name="T8" fmla="*/ 12 w 4"/>
                <a:gd name="T9" fmla="*/ 37 h 6"/>
                <a:gd name="T10" fmla="*/ 7 w 4"/>
                <a:gd name="T11" fmla="*/ 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2" y="1"/>
                  </a:move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4"/>
                    <a:pt x="3" y="6"/>
                    <a:pt x="2" y="6"/>
                  </a:cubicBezTo>
                  <a:cubicBezTo>
                    <a:pt x="0" y="5"/>
                    <a:pt x="1" y="2"/>
                    <a:pt x="1" y="1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5" name="Freeform 181">
              <a:extLst>
                <a:ext uri="{FF2B5EF4-FFF2-40B4-BE49-F238E27FC236}">
                  <a16:creationId xmlns:a16="http://schemas.microsoft.com/office/drawing/2014/main" id="{94D81677-222C-4F76-B416-FD5477116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342"/>
              <a:ext cx="7" cy="9"/>
            </a:xfrm>
            <a:custGeom>
              <a:avLst/>
              <a:gdLst>
                <a:gd name="T0" fmla="*/ 12 w 4"/>
                <a:gd name="T1" fmla="*/ 0 h 5"/>
                <a:gd name="T2" fmla="*/ 16 w 4"/>
                <a:gd name="T3" fmla="*/ 13 h 5"/>
                <a:gd name="T4" fmla="*/ 12 w 4"/>
                <a:gd name="T5" fmla="*/ 23 h 5"/>
                <a:gd name="T6" fmla="*/ 7 w 4"/>
                <a:gd name="T7" fmla="*/ 29 h 5"/>
                <a:gd name="T8" fmla="*/ 0 w 4"/>
                <a:gd name="T9" fmla="*/ 16 h 5"/>
                <a:gd name="T10" fmla="*/ 7 w 4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2" y="0"/>
                  </a:moveTo>
                  <a:cubicBezTo>
                    <a:pt x="3" y="0"/>
                    <a:pt x="4" y="1"/>
                    <a:pt x="3" y="2"/>
                  </a:cubicBezTo>
                  <a:cubicBezTo>
                    <a:pt x="3" y="2"/>
                    <a:pt x="2" y="3"/>
                    <a:pt x="2" y="4"/>
                  </a:cubicBezTo>
                  <a:cubicBezTo>
                    <a:pt x="2" y="4"/>
                    <a:pt x="1" y="5"/>
                    <a:pt x="1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6" name="Freeform 182">
              <a:extLst>
                <a:ext uri="{FF2B5EF4-FFF2-40B4-BE49-F238E27FC236}">
                  <a16:creationId xmlns:a16="http://schemas.microsoft.com/office/drawing/2014/main" id="{C88C1281-381B-4F35-BACE-E392DEA36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1208"/>
              <a:ext cx="12" cy="10"/>
            </a:xfrm>
            <a:custGeom>
              <a:avLst/>
              <a:gdLst>
                <a:gd name="T0" fmla="*/ 21 w 7"/>
                <a:gd name="T1" fmla="*/ 5 h 6"/>
                <a:gd name="T2" fmla="*/ 9 w 7"/>
                <a:gd name="T3" fmla="*/ 28 h 6"/>
                <a:gd name="T4" fmla="*/ 26 w 7"/>
                <a:gd name="T5" fmla="*/ 13 h 6"/>
                <a:gd name="T6" fmla="*/ 36 w 7"/>
                <a:gd name="T7" fmla="*/ 5 h 6"/>
                <a:gd name="T8" fmla="*/ 21 w 7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6">
                  <a:moveTo>
                    <a:pt x="4" y="1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3" y="5"/>
                    <a:pt x="4" y="4"/>
                    <a:pt x="5" y="3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6" y="0"/>
                    <a:pt x="5" y="0"/>
                    <a:pt x="4" y="0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7" name="Freeform 183">
              <a:extLst>
                <a:ext uri="{FF2B5EF4-FFF2-40B4-BE49-F238E27FC236}">
                  <a16:creationId xmlns:a16="http://schemas.microsoft.com/office/drawing/2014/main" id="{07EF4F04-E173-49D6-9F1D-7671E98C4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" y="1199"/>
              <a:ext cx="3" cy="5"/>
            </a:xfrm>
            <a:custGeom>
              <a:avLst/>
              <a:gdLst>
                <a:gd name="T0" fmla="*/ 5 w 2"/>
                <a:gd name="T1" fmla="*/ 0 h 3"/>
                <a:gd name="T2" fmla="*/ 0 w 2"/>
                <a:gd name="T3" fmla="*/ 8 h 3"/>
                <a:gd name="T4" fmla="*/ 8 w 2"/>
                <a:gd name="T5" fmla="*/ 5 h 3"/>
                <a:gd name="T6" fmla="*/ 5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2" y="2"/>
                    <a:pt x="2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8" name="Freeform 184">
              <a:extLst>
                <a:ext uri="{FF2B5EF4-FFF2-40B4-BE49-F238E27FC236}">
                  <a16:creationId xmlns:a16="http://schemas.microsoft.com/office/drawing/2014/main" id="{1E9D8E36-30C1-4B31-9A3F-269F2C6E4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1" y="1192"/>
              <a:ext cx="2" cy="5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8 h 3"/>
                <a:gd name="T4" fmla="*/ 8 w 1"/>
                <a:gd name="T5" fmla="*/ 0 h 3"/>
                <a:gd name="T6" fmla="*/ 8 w 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3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69" name="Freeform 185">
              <a:extLst>
                <a:ext uri="{FF2B5EF4-FFF2-40B4-BE49-F238E27FC236}">
                  <a16:creationId xmlns:a16="http://schemas.microsoft.com/office/drawing/2014/main" id="{E639A060-6089-4E56-A8B5-CD0D6993C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253"/>
              <a:ext cx="8" cy="10"/>
            </a:xfrm>
            <a:custGeom>
              <a:avLst/>
              <a:gdLst>
                <a:gd name="T0" fmla="*/ 8 w 5"/>
                <a:gd name="T1" fmla="*/ 5 h 6"/>
                <a:gd name="T2" fmla="*/ 0 w 5"/>
                <a:gd name="T3" fmla="*/ 22 h 6"/>
                <a:gd name="T4" fmla="*/ 8 w 5"/>
                <a:gd name="T5" fmla="*/ 22 h 6"/>
                <a:gd name="T6" fmla="*/ 21 w 5"/>
                <a:gd name="T7" fmla="*/ 5 h 6"/>
                <a:gd name="T8" fmla="*/ 8 w 5"/>
                <a:gd name="T9" fmla="*/ 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2"/>
                    <a:pt x="0" y="3"/>
                    <a:pt x="0" y="5"/>
                  </a:cubicBezTo>
                  <a:cubicBezTo>
                    <a:pt x="0" y="6"/>
                    <a:pt x="1" y="6"/>
                    <a:pt x="2" y="5"/>
                  </a:cubicBezTo>
                  <a:cubicBezTo>
                    <a:pt x="2" y="4"/>
                    <a:pt x="5" y="2"/>
                    <a:pt x="5" y="1"/>
                  </a:cubicBezTo>
                  <a:cubicBezTo>
                    <a:pt x="5" y="0"/>
                    <a:pt x="3" y="1"/>
                    <a:pt x="2" y="1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0" name="Freeform 186">
              <a:extLst>
                <a:ext uri="{FF2B5EF4-FFF2-40B4-BE49-F238E27FC236}">
                  <a16:creationId xmlns:a16="http://schemas.microsoft.com/office/drawing/2014/main" id="{09C33C0B-F75F-43EA-8B0E-6281D4FD8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265"/>
              <a:ext cx="4" cy="7"/>
            </a:xfrm>
            <a:custGeom>
              <a:avLst/>
              <a:gdLst>
                <a:gd name="T0" fmla="*/ 16 w 2"/>
                <a:gd name="T1" fmla="*/ 0 h 4"/>
                <a:gd name="T2" fmla="*/ 0 w 2"/>
                <a:gd name="T3" fmla="*/ 21 h 4"/>
                <a:gd name="T4" fmla="*/ 16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" y="4"/>
                    <a:pt x="2" y="1"/>
                    <a:pt x="2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1" name="Freeform 187">
              <a:extLst>
                <a:ext uri="{FF2B5EF4-FFF2-40B4-BE49-F238E27FC236}">
                  <a16:creationId xmlns:a16="http://schemas.microsoft.com/office/drawing/2014/main" id="{FDC514D4-7016-4DCE-A3CC-74A0B7E43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271"/>
              <a:ext cx="5" cy="5"/>
            </a:xfrm>
            <a:custGeom>
              <a:avLst/>
              <a:gdLst>
                <a:gd name="T0" fmla="*/ 8 w 3"/>
                <a:gd name="T1" fmla="*/ 5 h 3"/>
                <a:gd name="T2" fmla="*/ 5 w 3"/>
                <a:gd name="T3" fmla="*/ 13 h 3"/>
                <a:gd name="T4" fmla="*/ 8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2" y="3"/>
                    <a:pt x="3" y="1"/>
                    <a:pt x="2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2" name="Freeform 188">
              <a:extLst>
                <a:ext uri="{FF2B5EF4-FFF2-40B4-BE49-F238E27FC236}">
                  <a16:creationId xmlns:a16="http://schemas.microsoft.com/office/drawing/2014/main" id="{625DA2B9-8E05-4105-8B32-D14904461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353"/>
              <a:ext cx="7" cy="13"/>
            </a:xfrm>
            <a:custGeom>
              <a:avLst/>
              <a:gdLst>
                <a:gd name="T0" fmla="*/ 16 w 4"/>
                <a:gd name="T1" fmla="*/ 7 h 7"/>
                <a:gd name="T2" fmla="*/ 12 w 4"/>
                <a:gd name="T3" fmla="*/ 37 h 7"/>
                <a:gd name="T4" fmla="*/ 16 w 4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3" y="1"/>
                  </a:moveTo>
                  <a:cubicBezTo>
                    <a:pt x="3" y="2"/>
                    <a:pt x="0" y="6"/>
                    <a:pt x="2" y="6"/>
                  </a:cubicBezTo>
                  <a:cubicBezTo>
                    <a:pt x="4" y="7"/>
                    <a:pt x="3" y="1"/>
                    <a:pt x="3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3" name="Freeform 189">
              <a:extLst>
                <a:ext uri="{FF2B5EF4-FFF2-40B4-BE49-F238E27FC236}">
                  <a16:creationId xmlns:a16="http://schemas.microsoft.com/office/drawing/2014/main" id="{521B960B-C014-45A8-AA34-C35F25C77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1375"/>
              <a:ext cx="3" cy="7"/>
            </a:xfrm>
            <a:custGeom>
              <a:avLst/>
              <a:gdLst>
                <a:gd name="T0" fmla="*/ 5 w 2"/>
                <a:gd name="T1" fmla="*/ 7 h 4"/>
                <a:gd name="T2" fmla="*/ 5 w 2"/>
                <a:gd name="T3" fmla="*/ 21 h 4"/>
                <a:gd name="T4" fmla="*/ 5 w 2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0" y="1"/>
                    <a:pt x="0" y="4"/>
                    <a:pt x="1" y="4"/>
                  </a:cubicBezTo>
                  <a:cubicBezTo>
                    <a:pt x="2" y="4"/>
                    <a:pt x="1" y="0"/>
                    <a:pt x="1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4" name="Freeform 190">
              <a:extLst>
                <a:ext uri="{FF2B5EF4-FFF2-40B4-BE49-F238E27FC236}">
                  <a16:creationId xmlns:a16="http://schemas.microsoft.com/office/drawing/2014/main" id="{D2AD974D-2461-4440-9AA4-596C83D68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287"/>
              <a:ext cx="13" cy="9"/>
            </a:xfrm>
            <a:custGeom>
              <a:avLst/>
              <a:gdLst>
                <a:gd name="T0" fmla="*/ 18 w 8"/>
                <a:gd name="T1" fmla="*/ 7 h 5"/>
                <a:gd name="T2" fmla="*/ 8 w 8"/>
                <a:gd name="T3" fmla="*/ 29 h 5"/>
                <a:gd name="T4" fmla="*/ 18 w 8"/>
                <a:gd name="T5" fmla="*/ 23 h 5"/>
                <a:gd name="T6" fmla="*/ 26 w 8"/>
                <a:gd name="T7" fmla="*/ 16 h 5"/>
                <a:gd name="T8" fmla="*/ 34 w 8"/>
                <a:gd name="T9" fmla="*/ 7 h 5"/>
                <a:gd name="T10" fmla="*/ 18 w 8"/>
                <a:gd name="T11" fmla="*/ 7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4" y="1"/>
                  </a:moveTo>
                  <a:cubicBezTo>
                    <a:pt x="4" y="1"/>
                    <a:pt x="0" y="4"/>
                    <a:pt x="2" y="5"/>
                  </a:cubicBezTo>
                  <a:cubicBezTo>
                    <a:pt x="2" y="5"/>
                    <a:pt x="3" y="4"/>
                    <a:pt x="4" y="4"/>
                  </a:cubicBezTo>
                  <a:cubicBezTo>
                    <a:pt x="4" y="3"/>
                    <a:pt x="5" y="4"/>
                    <a:pt x="6" y="3"/>
                  </a:cubicBezTo>
                  <a:cubicBezTo>
                    <a:pt x="7" y="3"/>
                    <a:pt x="8" y="2"/>
                    <a:pt x="8" y="1"/>
                  </a:cubicBezTo>
                  <a:cubicBezTo>
                    <a:pt x="7" y="0"/>
                    <a:pt x="5" y="0"/>
                    <a:pt x="4" y="1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5" name="Freeform 191">
              <a:extLst>
                <a:ext uri="{FF2B5EF4-FFF2-40B4-BE49-F238E27FC236}">
                  <a16:creationId xmlns:a16="http://schemas.microsoft.com/office/drawing/2014/main" id="{64260809-4097-4404-9FD1-2AA857687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285"/>
              <a:ext cx="5" cy="3"/>
            </a:xfrm>
            <a:custGeom>
              <a:avLst/>
              <a:gdLst>
                <a:gd name="T0" fmla="*/ 5 w 3"/>
                <a:gd name="T1" fmla="*/ 0 h 2"/>
                <a:gd name="T2" fmla="*/ 0 w 3"/>
                <a:gd name="T3" fmla="*/ 8 h 2"/>
                <a:gd name="T4" fmla="*/ 13 w 3"/>
                <a:gd name="T5" fmla="*/ 5 h 2"/>
                <a:gd name="T6" fmla="*/ 5 w 3"/>
                <a:gd name="T7" fmla="*/ 5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2" y="2"/>
                    <a:pt x="3" y="1"/>
                  </a:cubicBezTo>
                  <a:cubicBezTo>
                    <a:pt x="2" y="1"/>
                    <a:pt x="2" y="1"/>
                    <a:pt x="1" y="1"/>
                  </a:cubicBezTo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6" name="Freeform 192">
              <a:extLst>
                <a:ext uri="{FF2B5EF4-FFF2-40B4-BE49-F238E27FC236}">
                  <a16:creationId xmlns:a16="http://schemas.microsoft.com/office/drawing/2014/main" id="{2D6A1159-B4B5-4C4D-9097-6EFACD666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170"/>
              <a:ext cx="197" cy="285"/>
            </a:xfrm>
            <a:custGeom>
              <a:avLst/>
              <a:gdLst>
                <a:gd name="T0" fmla="*/ 559 w 117"/>
                <a:gd name="T1" fmla="*/ 16 h 159"/>
                <a:gd name="T2" fmla="*/ 0 w 117"/>
                <a:gd name="T3" fmla="*/ 916 h 159"/>
                <a:gd name="T4" fmla="*/ 559 w 117"/>
                <a:gd name="T5" fmla="*/ 16 h 1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59">
                  <a:moveTo>
                    <a:pt x="117" y="3"/>
                  </a:moveTo>
                  <a:cubicBezTo>
                    <a:pt x="117" y="3"/>
                    <a:pt x="53" y="0"/>
                    <a:pt x="0" y="159"/>
                  </a:cubicBezTo>
                  <a:cubicBezTo>
                    <a:pt x="0" y="159"/>
                    <a:pt x="51" y="19"/>
                    <a:pt x="117" y="3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7" name="Freeform 193">
              <a:extLst>
                <a:ext uri="{FF2B5EF4-FFF2-40B4-BE49-F238E27FC236}">
                  <a16:creationId xmlns:a16="http://schemas.microsoft.com/office/drawing/2014/main" id="{C91C3BF2-1C00-4F40-A60B-F4631EA10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278"/>
              <a:ext cx="98" cy="174"/>
            </a:xfrm>
            <a:custGeom>
              <a:avLst/>
              <a:gdLst>
                <a:gd name="T0" fmla="*/ 280 w 58"/>
                <a:gd name="T1" fmla="*/ 0 h 97"/>
                <a:gd name="T2" fmla="*/ 57 w 58"/>
                <a:gd name="T3" fmla="*/ 560 h 97"/>
                <a:gd name="T4" fmla="*/ 280 w 58"/>
                <a:gd name="T5" fmla="*/ 0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97">
                  <a:moveTo>
                    <a:pt x="58" y="0"/>
                  </a:moveTo>
                  <a:cubicBezTo>
                    <a:pt x="58" y="0"/>
                    <a:pt x="10" y="17"/>
                    <a:pt x="12" y="97"/>
                  </a:cubicBezTo>
                  <a:cubicBezTo>
                    <a:pt x="12" y="97"/>
                    <a:pt x="0" y="21"/>
                    <a:pt x="58" y="0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8" name="Freeform 194">
              <a:extLst>
                <a:ext uri="{FF2B5EF4-FFF2-40B4-BE49-F238E27FC236}">
                  <a16:creationId xmlns:a16="http://schemas.microsoft.com/office/drawing/2014/main" id="{E419D73D-2A6E-4713-8FF6-A88DB106B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031"/>
              <a:ext cx="435" cy="826"/>
            </a:xfrm>
            <a:custGeom>
              <a:avLst/>
              <a:gdLst>
                <a:gd name="T0" fmla="*/ 336 w 259"/>
                <a:gd name="T1" fmla="*/ 0 h 460"/>
                <a:gd name="T2" fmla="*/ 0 w 259"/>
                <a:gd name="T3" fmla="*/ 2663 h 460"/>
                <a:gd name="T4" fmla="*/ 336 w 259"/>
                <a:gd name="T5" fmla="*/ 0 h 4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460">
                  <a:moveTo>
                    <a:pt x="71" y="0"/>
                  </a:moveTo>
                  <a:cubicBezTo>
                    <a:pt x="71" y="0"/>
                    <a:pt x="230" y="251"/>
                    <a:pt x="0" y="460"/>
                  </a:cubicBezTo>
                  <a:cubicBezTo>
                    <a:pt x="0" y="460"/>
                    <a:pt x="259" y="279"/>
                    <a:pt x="71" y="0"/>
                  </a:cubicBezTo>
                  <a:close/>
                </a:path>
              </a:pathLst>
            </a:custGeom>
            <a:solidFill>
              <a:srgbClr val="EB72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79" name="Freeform 195">
              <a:extLst>
                <a:ext uri="{FF2B5EF4-FFF2-40B4-BE49-F238E27FC236}">
                  <a16:creationId xmlns:a16="http://schemas.microsoft.com/office/drawing/2014/main" id="{39BCE439-7B3A-4C94-9677-56D6795FF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130"/>
              <a:ext cx="192" cy="592"/>
            </a:xfrm>
            <a:custGeom>
              <a:avLst/>
              <a:gdLst>
                <a:gd name="T0" fmla="*/ 153 w 114"/>
                <a:gd name="T1" fmla="*/ 0 h 330"/>
                <a:gd name="T2" fmla="*/ 0 w 114"/>
                <a:gd name="T3" fmla="*/ 1905 h 330"/>
                <a:gd name="T4" fmla="*/ 153 w 114"/>
                <a:gd name="T5" fmla="*/ 0 h 3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330">
                  <a:moveTo>
                    <a:pt x="32" y="0"/>
                  </a:moveTo>
                  <a:cubicBezTo>
                    <a:pt x="32" y="0"/>
                    <a:pt x="105" y="143"/>
                    <a:pt x="0" y="330"/>
                  </a:cubicBezTo>
                  <a:cubicBezTo>
                    <a:pt x="0" y="330"/>
                    <a:pt x="114" y="185"/>
                    <a:pt x="32" y="0"/>
                  </a:cubicBezTo>
                  <a:close/>
                </a:path>
              </a:pathLst>
            </a:custGeom>
            <a:solidFill>
              <a:srgbClr val="F5BC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0" name="Freeform 196">
              <a:extLst>
                <a:ext uri="{FF2B5EF4-FFF2-40B4-BE49-F238E27FC236}">
                  <a16:creationId xmlns:a16="http://schemas.microsoft.com/office/drawing/2014/main" id="{183E7970-C799-4512-9FD3-9A23A98CB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274"/>
              <a:ext cx="184" cy="284"/>
            </a:xfrm>
            <a:custGeom>
              <a:avLst/>
              <a:gdLst>
                <a:gd name="T0" fmla="*/ 393 w 109"/>
                <a:gd name="T1" fmla="*/ 29 h 158"/>
                <a:gd name="T2" fmla="*/ 253 w 109"/>
                <a:gd name="T3" fmla="*/ 36 h 158"/>
                <a:gd name="T4" fmla="*/ 145 w 109"/>
                <a:gd name="T5" fmla="*/ 182 h 158"/>
                <a:gd name="T6" fmla="*/ 5 w 109"/>
                <a:gd name="T7" fmla="*/ 633 h 158"/>
                <a:gd name="T8" fmla="*/ 57 w 109"/>
                <a:gd name="T9" fmla="*/ 823 h 158"/>
                <a:gd name="T10" fmla="*/ 154 w 109"/>
                <a:gd name="T11" fmla="*/ 875 h 158"/>
                <a:gd name="T12" fmla="*/ 285 w 109"/>
                <a:gd name="T13" fmla="*/ 901 h 158"/>
                <a:gd name="T14" fmla="*/ 380 w 109"/>
                <a:gd name="T15" fmla="*/ 818 h 158"/>
                <a:gd name="T16" fmla="*/ 390 w 109"/>
                <a:gd name="T17" fmla="*/ 394 h 158"/>
                <a:gd name="T18" fmla="*/ 510 w 109"/>
                <a:gd name="T19" fmla="*/ 122 h 158"/>
                <a:gd name="T20" fmla="*/ 393 w 109"/>
                <a:gd name="T21" fmla="*/ 29 h 15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9" h="158">
                  <a:moveTo>
                    <a:pt x="82" y="5"/>
                  </a:moveTo>
                  <a:cubicBezTo>
                    <a:pt x="73" y="5"/>
                    <a:pt x="60" y="0"/>
                    <a:pt x="53" y="6"/>
                  </a:cubicBezTo>
                  <a:cubicBezTo>
                    <a:pt x="45" y="13"/>
                    <a:pt x="35" y="24"/>
                    <a:pt x="30" y="31"/>
                  </a:cubicBezTo>
                  <a:cubicBezTo>
                    <a:pt x="25" y="39"/>
                    <a:pt x="0" y="91"/>
                    <a:pt x="1" y="109"/>
                  </a:cubicBezTo>
                  <a:cubicBezTo>
                    <a:pt x="2" y="128"/>
                    <a:pt x="12" y="142"/>
                    <a:pt x="12" y="142"/>
                  </a:cubicBezTo>
                  <a:cubicBezTo>
                    <a:pt x="12" y="142"/>
                    <a:pt x="25" y="145"/>
                    <a:pt x="32" y="151"/>
                  </a:cubicBezTo>
                  <a:cubicBezTo>
                    <a:pt x="39" y="158"/>
                    <a:pt x="50" y="157"/>
                    <a:pt x="59" y="155"/>
                  </a:cubicBezTo>
                  <a:cubicBezTo>
                    <a:pt x="68" y="154"/>
                    <a:pt x="80" y="146"/>
                    <a:pt x="79" y="141"/>
                  </a:cubicBezTo>
                  <a:cubicBezTo>
                    <a:pt x="79" y="141"/>
                    <a:pt x="67" y="99"/>
                    <a:pt x="81" y="68"/>
                  </a:cubicBezTo>
                  <a:cubicBezTo>
                    <a:pt x="95" y="36"/>
                    <a:pt x="109" y="25"/>
                    <a:pt x="106" y="21"/>
                  </a:cubicBezTo>
                  <a:cubicBezTo>
                    <a:pt x="103" y="18"/>
                    <a:pt x="82" y="5"/>
                    <a:pt x="82" y="5"/>
                  </a:cubicBezTo>
                  <a:close/>
                </a:path>
              </a:pathLst>
            </a:custGeom>
            <a:solidFill>
              <a:srgbClr val="C60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1" name="Freeform 197">
              <a:extLst>
                <a:ext uri="{FF2B5EF4-FFF2-40B4-BE49-F238E27FC236}">
                  <a16:creationId xmlns:a16="http://schemas.microsoft.com/office/drawing/2014/main" id="{F753953C-5259-4AD8-A087-E06AFAD13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1220"/>
              <a:ext cx="1219" cy="1779"/>
            </a:xfrm>
            <a:custGeom>
              <a:avLst/>
              <a:gdLst>
                <a:gd name="T0" fmla="*/ 2092 w 725"/>
                <a:gd name="T1" fmla="*/ 271 h 991"/>
                <a:gd name="T2" fmla="*/ 2100 w 725"/>
                <a:gd name="T3" fmla="*/ 1309 h 991"/>
                <a:gd name="T4" fmla="*/ 3364 w 725"/>
                <a:gd name="T5" fmla="*/ 3644 h 991"/>
                <a:gd name="T6" fmla="*/ 1597 w 725"/>
                <a:gd name="T7" fmla="*/ 5549 h 991"/>
                <a:gd name="T8" fmla="*/ 245 w 725"/>
                <a:gd name="T9" fmla="*/ 3375 h 991"/>
                <a:gd name="T10" fmla="*/ 963 w 725"/>
                <a:gd name="T11" fmla="*/ 1892 h 991"/>
                <a:gd name="T12" fmla="*/ 1493 w 725"/>
                <a:gd name="T13" fmla="*/ 1115 h 991"/>
                <a:gd name="T14" fmla="*/ 1903 w 725"/>
                <a:gd name="T15" fmla="*/ 41 h 991"/>
                <a:gd name="T16" fmla="*/ 1868 w 725"/>
                <a:gd name="T17" fmla="*/ 0 h 991"/>
                <a:gd name="T18" fmla="*/ 1575 w 725"/>
                <a:gd name="T19" fmla="*/ 693 h 991"/>
                <a:gd name="T20" fmla="*/ 1021 w 725"/>
                <a:gd name="T21" fmla="*/ 1702 h 991"/>
                <a:gd name="T22" fmla="*/ 200 w 725"/>
                <a:gd name="T23" fmla="*/ 3258 h 991"/>
                <a:gd name="T24" fmla="*/ 1626 w 725"/>
                <a:gd name="T25" fmla="*/ 5633 h 991"/>
                <a:gd name="T26" fmla="*/ 3447 w 725"/>
                <a:gd name="T27" fmla="*/ 3580 h 991"/>
                <a:gd name="T28" fmla="*/ 2157 w 725"/>
                <a:gd name="T29" fmla="*/ 1301 h 991"/>
                <a:gd name="T30" fmla="*/ 2129 w 725"/>
                <a:gd name="T31" fmla="*/ 312 h 991"/>
                <a:gd name="T32" fmla="*/ 2092 w 725"/>
                <a:gd name="T33" fmla="*/ 271 h 99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5" h="991">
                  <a:moveTo>
                    <a:pt x="440" y="47"/>
                  </a:moveTo>
                  <a:cubicBezTo>
                    <a:pt x="411" y="74"/>
                    <a:pt x="394" y="143"/>
                    <a:pt x="442" y="226"/>
                  </a:cubicBezTo>
                  <a:cubicBezTo>
                    <a:pt x="492" y="312"/>
                    <a:pt x="707" y="409"/>
                    <a:pt x="708" y="630"/>
                  </a:cubicBezTo>
                  <a:cubicBezTo>
                    <a:pt x="710" y="852"/>
                    <a:pt x="561" y="976"/>
                    <a:pt x="336" y="959"/>
                  </a:cubicBezTo>
                  <a:cubicBezTo>
                    <a:pt x="66" y="939"/>
                    <a:pt x="7" y="717"/>
                    <a:pt x="52" y="583"/>
                  </a:cubicBezTo>
                  <a:cubicBezTo>
                    <a:pt x="104" y="431"/>
                    <a:pt x="160" y="370"/>
                    <a:pt x="203" y="327"/>
                  </a:cubicBezTo>
                  <a:cubicBezTo>
                    <a:pt x="246" y="285"/>
                    <a:pt x="287" y="250"/>
                    <a:pt x="314" y="193"/>
                  </a:cubicBezTo>
                  <a:cubicBezTo>
                    <a:pt x="341" y="134"/>
                    <a:pt x="346" y="71"/>
                    <a:pt x="400" y="7"/>
                  </a:cubicBezTo>
                  <a:cubicBezTo>
                    <a:pt x="393" y="0"/>
                    <a:pt x="393" y="0"/>
                    <a:pt x="393" y="0"/>
                  </a:cubicBezTo>
                  <a:cubicBezTo>
                    <a:pt x="361" y="31"/>
                    <a:pt x="346" y="72"/>
                    <a:pt x="331" y="120"/>
                  </a:cubicBezTo>
                  <a:cubicBezTo>
                    <a:pt x="320" y="146"/>
                    <a:pt x="311" y="207"/>
                    <a:pt x="215" y="294"/>
                  </a:cubicBezTo>
                  <a:cubicBezTo>
                    <a:pt x="146" y="357"/>
                    <a:pt x="79" y="464"/>
                    <a:pt x="42" y="563"/>
                  </a:cubicBezTo>
                  <a:cubicBezTo>
                    <a:pt x="0" y="673"/>
                    <a:pt x="15" y="955"/>
                    <a:pt x="342" y="974"/>
                  </a:cubicBezTo>
                  <a:cubicBezTo>
                    <a:pt x="648" y="991"/>
                    <a:pt x="725" y="780"/>
                    <a:pt x="725" y="619"/>
                  </a:cubicBezTo>
                  <a:cubicBezTo>
                    <a:pt x="725" y="415"/>
                    <a:pt x="508" y="305"/>
                    <a:pt x="454" y="225"/>
                  </a:cubicBezTo>
                  <a:cubicBezTo>
                    <a:pt x="426" y="182"/>
                    <a:pt x="412" y="95"/>
                    <a:pt x="448" y="54"/>
                  </a:cubicBezTo>
                  <a:lnTo>
                    <a:pt x="440" y="47"/>
                  </a:lnTo>
                  <a:close/>
                </a:path>
              </a:pathLst>
            </a:custGeom>
            <a:solidFill>
              <a:srgbClr val="F19E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2" name="Freeform 198">
              <a:extLst>
                <a:ext uri="{FF2B5EF4-FFF2-40B4-BE49-F238E27FC236}">
                  <a16:creationId xmlns:a16="http://schemas.microsoft.com/office/drawing/2014/main" id="{CD8C6B9B-8188-41C4-A0AC-16373CB8E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964"/>
              <a:ext cx="1290" cy="2035"/>
            </a:xfrm>
            <a:custGeom>
              <a:avLst/>
              <a:gdLst>
                <a:gd name="T0" fmla="*/ 1024 w 767"/>
                <a:gd name="T1" fmla="*/ 2525 h 1134"/>
                <a:gd name="T2" fmla="*/ 200 w 767"/>
                <a:gd name="T3" fmla="*/ 4081 h 1134"/>
                <a:gd name="T4" fmla="*/ 1626 w 767"/>
                <a:gd name="T5" fmla="*/ 6453 h 1134"/>
                <a:gd name="T6" fmla="*/ 3455 w 767"/>
                <a:gd name="T7" fmla="*/ 4415 h 1134"/>
                <a:gd name="T8" fmla="*/ 2161 w 767"/>
                <a:gd name="T9" fmla="*/ 2125 h 1134"/>
                <a:gd name="T10" fmla="*/ 2170 w 767"/>
                <a:gd name="T11" fmla="*/ 1091 h 1134"/>
                <a:gd name="T12" fmla="*/ 2617 w 767"/>
                <a:gd name="T13" fmla="*/ 1366 h 1134"/>
                <a:gd name="T14" fmla="*/ 2896 w 767"/>
                <a:gd name="T15" fmla="*/ 1585 h 1134"/>
                <a:gd name="T16" fmla="*/ 3322 w 767"/>
                <a:gd name="T17" fmla="*/ 1920 h 1134"/>
                <a:gd name="T18" fmla="*/ 3434 w 767"/>
                <a:gd name="T19" fmla="*/ 2656 h 1134"/>
                <a:gd name="T20" fmla="*/ 3510 w 767"/>
                <a:gd name="T21" fmla="*/ 2656 h 1134"/>
                <a:gd name="T22" fmla="*/ 3476 w 767"/>
                <a:gd name="T23" fmla="*/ 1987 h 1134"/>
                <a:gd name="T24" fmla="*/ 3007 w 767"/>
                <a:gd name="T25" fmla="*/ 1637 h 1134"/>
                <a:gd name="T26" fmla="*/ 2730 w 767"/>
                <a:gd name="T27" fmla="*/ 1253 h 1134"/>
                <a:gd name="T28" fmla="*/ 2464 w 767"/>
                <a:gd name="T29" fmla="*/ 1163 h 1134"/>
                <a:gd name="T30" fmla="*/ 2107 w 767"/>
                <a:gd name="T31" fmla="*/ 1082 h 1134"/>
                <a:gd name="T32" fmla="*/ 2102 w 767"/>
                <a:gd name="T33" fmla="*/ 2132 h 1134"/>
                <a:gd name="T34" fmla="*/ 3369 w 767"/>
                <a:gd name="T35" fmla="*/ 4467 h 1134"/>
                <a:gd name="T36" fmla="*/ 1598 w 767"/>
                <a:gd name="T37" fmla="*/ 6371 h 1134"/>
                <a:gd name="T38" fmla="*/ 246 w 767"/>
                <a:gd name="T39" fmla="*/ 4196 h 1134"/>
                <a:gd name="T40" fmla="*/ 965 w 767"/>
                <a:gd name="T41" fmla="*/ 2715 h 1134"/>
                <a:gd name="T42" fmla="*/ 1494 w 767"/>
                <a:gd name="T43" fmla="*/ 1942 h 1134"/>
                <a:gd name="T44" fmla="*/ 1907 w 767"/>
                <a:gd name="T45" fmla="*/ 860 h 1134"/>
                <a:gd name="T46" fmla="*/ 2489 w 767"/>
                <a:gd name="T47" fmla="*/ 745 h 1134"/>
                <a:gd name="T48" fmla="*/ 2758 w 767"/>
                <a:gd name="T49" fmla="*/ 948 h 1134"/>
                <a:gd name="T50" fmla="*/ 3029 w 767"/>
                <a:gd name="T51" fmla="*/ 1208 h 1134"/>
                <a:gd name="T52" fmla="*/ 3286 w 767"/>
                <a:gd name="T53" fmla="*/ 1497 h 1134"/>
                <a:gd name="T54" fmla="*/ 3418 w 767"/>
                <a:gd name="T55" fmla="*/ 1504 h 1134"/>
                <a:gd name="T56" fmla="*/ 3614 w 767"/>
                <a:gd name="T57" fmla="*/ 1091 h 1134"/>
                <a:gd name="T58" fmla="*/ 3268 w 767"/>
                <a:gd name="T59" fmla="*/ 0 h 1134"/>
                <a:gd name="T60" fmla="*/ 3202 w 767"/>
                <a:gd name="T61" fmla="*/ 41 h 1134"/>
                <a:gd name="T62" fmla="*/ 3535 w 767"/>
                <a:gd name="T63" fmla="*/ 924 h 1134"/>
                <a:gd name="T64" fmla="*/ 3426 w 767"/>
                <a:gd name="T65" fmla="*/ 1434 h 1134"/>
                <a:gd name="T66" fmla="*/ 3216 w 767"/>
                <a:gd name="T67" fmla="*/ 1403 h 1134"/>
                <a:gd name="T68" fmla="*/ 3054 w 767"/>
                <a:gd name="T69" fmla="*/ 953 h 1134"/>
                <a:gd name="T70" fmla="*/ 2741 w 767"/>
                <a:gd name="T71" fmla="*/ 867 h 1134"/>
                <a:gd name="T72" fmla="*/ 2548 w 767"/>
                <a:gd name="T73" fmla="*/ 705 h 1134"/>
                <a:gd name="T74" fmla="*/ 2042 w 767"/>
                <a:gd name="T75" fmla="*/ 669 h 1134"/>
                <a:gd name="T76" fmla="*/ 1576 w 767"/>
                <a:gd name="T77" fmla="*/ 1520 h 1134"/>
                <a:gd name="T78" fmla="*/ 1024 w 767"/>
                <a:gd name="T79" fmla="*/ 2525 h 113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67" h="1134">
                  <a:moveTo>
                    <a:pt x="215" y="437"/>
                  </a:moveTo>
                  <a:cubicBezTo>
                    <a:pt x="146" y="500"/>
                    <a:pt x="79" y="607"/>
                    <a:pt x="42" y="706"/>
                  </a:cubicBezTo>
                  <a:cubicBezTo>
                    <a:pt x="0" y="816"/>
                    <a:pt x="15" y="1098"/>
                    <a:pt x="342" y="1117"/>
                  </a:cubicBezTo>
                  <a:cubicBezTo>
                    <a:pt x="648" y="1134"/>
                    <a:pt x="726" y="926"/>
                    <a:pt x="726" y="764"/>
                  </a:cubicBezTo>
                  <a:cubicBezTo>
                    <a:pt x="726" y="558"/>
                    <a:pt x="508" y="448"/>
                    <a:pt x="454" y="368"/>
                  </a:cubicBezTo>
                  <a:cubicBezTo>
                    <a:pt x="424" y="323"/>
                    <a:pt x="410" y="226"/>
                    <a:pt x="456" y="189"/>
                  </a:cubicBezTo>
                  <a:cubicBezTo>
                    <a:pt x="492" y="160"/>
                    <a:pt x="509" y="250"/>
                    <a:pt x="550" y="236"/>
                  </a:cubicBezTo>
                  <a:cubicBezTo>
                    <a:pt x="591" y="223"/>
                    <a:pt x="597" y="234"/>
                    <a:pt x="609" y="274"/>
                  </a:cubicBezTo>
                  <a:cubicBezTo>
                    <a:pt x="620" y="314"/>
                    <a:pt x="642" y="302"/>
                    <a:pt x="698" y="332"/>
                  </a:cubicBezTo>
                  <a:cubicBezTo>
                    <a:pt x="754" y="363"/>
                    <a:pt x="722" y="460"/>
                    <a:pt x="722" y="460"/>
                  </a:cubicBezTo>
                  <a:cubicBezTo>
                    <a:pt x="738" y="460"/>
                    <a:pt x="738" y="460"/>
                    <a:pt x="738" y="460"/>
                  </a:cubicBezTo>
                  <a:cubicBezTo>
                    <a:pt x="738" y="460"/>
                    <a:pt x="752" y="380"/>
                    <a:pt x="731" y="344"/>
                  </a:cubicBezTo>
                  <a:cubicBezTo>
                    <a:pt x="711" y="307"/>
                    <a:pt x="645" y="310"/>
                    <a:pt x="632" y="283"/>
                  </a:cubicBezTo>
                  <a:cubicBezTo>
                    <a:pt x="619" y="256"/>
                    <a:pt x="611" y="210"/>
                    <a:pt x="574" y="217"/>
                  </a:cubicBezTo>
                  <a:cubicBezTo>
                    <a:pt x="537" y="224"/>
                    <a:pt x="535" y="230"/>
                    <a:pt x="518" y="201"/>
                  </a:cubicBezTo>
                  <a:cubicBezTo>
                    <a:pt x="501" y="172"/>
                    <a:pt x="465" y="167"/>
                    <a:pt x="443" y="187"/>
                  </a:cubicBezTo>
                  <a:cubicBezTo>
                    <a:pt x="413" y="212"/>
                    <a:pt x="392" y="283"/>
                    <a:pt x="442" y="369"/>
                  </a:cubicBezTo>
                  <a:cubicBezTo>
                    <a:pt x="492" y="455"/>
                    <a:pt x="707" y="552"/>
                    <a:pt x="708" y="773"/>
                  </a:cubicBezTo>
                  <a:cubicBezTo>
                    <a:pt x="710" y="995"/>
                    <a:pt x="561" y="1119"/>
                    <a:pt x="336" y="1102"/>
                  </a:cubicBezTo>
                  <a:cubicBezTo>
                    <a:pt x="66" y="1082"/>
                    <a:pt x="7" y="860"/>
                    <a:pt x="52" y="726"/>
                  </a:cubicBezTo>
                  <a:cubicBezTo>
                    <a:pt x="104" y="574"/>
                    <a:pt x="160" y="513"/>
                    <a:pt x="203" y="470"/>
                  </a:cubicBezTo>
                  <a:cubicBezTo>
                    <a:pt x="246" y="428"/>
                    <a:pt x="287" y="393"/>
                    <a:pt x="314" y="336"/>
                  </a:cubicBezTo>
                  <a:cubicBezTo>
                    <a:pt x="341" y="277"/>
                    <a:pt x="346" y="213"/>
                    <a:pt x="401" y="149"/>
                  </a:cubicBezTo>
                  <a:cubicBezTo>
                    <a:pt x="457" y="84"/>
                    <a:pt x="515" y="116"/>
                    <a:pt x="523" y="129"/>
                  </a:cubicBezTo>
                  <a:cubicBezTo>
                    <a:pt x="532" y="142"/>
                    <a:pt x="549" y="180"/>
                    <a:pt x="580" y="164"/>
                  </a:cubicBezTo>
                  <a:cubicBezTo>
                    <a:pt x="612" y="148"/>
                    <a:pt x="626" y="151"/>
                    <a:pt x="637" y="209"/>
                  </a:cubicBezTo>
                  <a:cubicBezTo>
                    <a:pt x="647" y="267"/>
                    <a:pt x="684" y="262"/>
                    <a:pt x="691" y="259"/>
                  </a:cubicBezTo>
                  <a:cubicBezTo>
                    <a:pt x="697" y="256"/>
                    <a:pt x="709" y="258"/>
                    <a:pt x="718" y="260"/>
                  </a:cubicBezTo>
                  <a:cubicBezTo>
                    <a:pt x="726" y="261"/>
                    <a:pt x="767" y="284"/>
                    <a:pt x="760" y="189"/>
                  </a:cubicBezTo>
                  <a:cubicBezTo>
                    <a:pt x="752" y="94"/>
                    <a:pt x="687" y="0"/>
                    <a:pt x="687" y="0"/>
                  </a:cubicBezTo>
                  <a:cubicBezTo>
                    <a:pt x="673" y="7"/>
                    <a:pt x="673" y="7"/>
                    <a:pt x="673" y="7"/>
                  </a:cubicBezTo>
                  <a:cubicBezTo>
                    <a:pt x="673" y="7"/>
                    <a:pt x="726" y="83"/>
                    <a:pt x="743" y="160"/>
                  </a:cubicBezTo>
                  <a:cubicBezTo>
                    <a:pt x="759" y="237"/>
                    <a:pt x="734" y="254"/>
                    <a:pt x="720" y="248"/>
                  </a:cubicBezTo>
                  <a:cubicBezTo>
                    <a:pt x="707" y="242"/>
                    <a:pt x="704" y="249"/>
                    <a:pt x="676" y="243"/>
                  </a:cubicBezTo>
                  <a:cubicBezTo>
                    <a:pt x="648" y="237"/>
                    <a:pt x="655" y="203"/>
                    <a:pt x="642" y="165"/>
                  </a:cubicBezTo>
                  <a:cubicBezTo>
                    <a:pt x="628" y="126"/>
                    <a:pt x="599" y="139"/>
                    <a:pt x="576" y="150"/>
                  </a:cubicBezTo>
                  <a:cubicBezTo>
                    <a:pt x="554" y="160"/>
                    <a:pt x="550" y="141"/>
                    <a:pt x="536" y="122"/>
                  </a:cubicBezTo>
                  <a:cubicBezTo>
                    <a:pt x="523" y="102"/>
                    <a:pt x="487" y="83"/>
                    <a:pt x="429" y="116"/>
                  </a:cubicBezTo>
                  <a:cubicBezTo>
                    <a:pt x="371" y="148"/>
                    <a:pt x="351" y="199"/>
                    <a:pt x="331" y="263"/>
                  </a:cubicBezTo>
                  <a:cubicBezTo>
                    <a:pt x="320" y="289"/>
                    <a:pt x="311" y="350"/>
                    <a:pt x="215" y="437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3" name="Oval 199">
              <a:extLst>
                <a:ext uri="{FF2B5EF4-FFF2-40B4-BE49-F238E27FC236}">
                  <a16:creationId xmlns:a16="http://schemas.microsoft.com/office/drawing/2014/main" id="{BABC50DE-94C3-451D-A28F-7C1D6C13D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2426"/>
              <a:ext cx="18" cy="18"/>
            </a:xfrm>
            <a:prstGeom prst="ellipse">
              <a:avLst/>
            </a:prstGeom>
            <a:solidFill>
              <a:srgbClr val="F9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4" name="Oval 200">
              <a:extLst>
                <a:ext uri="{FF2B5EF4-FFF2-40B4-BE49-F238E27FC236}">
                  <a16:creationId xmlns:a16="http://schemas.microsoft.com/office/drawing/2014/main" id="{D84DE649-F6DC-40B5-9151-695E7B7ED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2" y="2397"/>
              <a:ext cx="14" cy="13"/>
            </a:xfrm>
            <a:prstGeom prst="ellipse">
              <a:avLst/>
            </a:prstGeom>
            <a:solidFill>
              <a:srgbClr val="F9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5" name="Oval 201">
              <a:extLst>
                <a:ext uri="{FF2B5EF4-FFF2-40B4-BE49-F238E27FC236}">
                  <a16:creationId xmlns:a16="http://schemas.microsoft.com/office/drawing/2014/main" id="{EE8F757B-70CF-4DE6-B5E5-AC09C6A5C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" y="2467"/>
              <a:ext cx="8" cy="9"/>
            </a:xfrm>
            <a:prstGeom prst="ellipse">
              <a:avLst/>
            </a:prstGeom>
            <a:solidFill>
              <a:srgbClr val="F9D8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686" name="Freeform 202">
              <a:extLst>
                <a:ext uri="{FF2B5EF4-FFF2-40B4-BE49-F238E27FC236}">
                  <a16:creationId xmlns:a16="http://schemas.microsoft.com/office/drawing/2014/main" id="{37A1066A-B8D9-4E91-8D02-829A9F4CB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" y="2690"/>
              <a:ext cx="3" cy="9"/>
            </a:xfrm>
            <a:custGeom>
              <a:avLst/>
              <a:gdLst>
                <a:gd name="T0" fmla="*/ 5 w 2"/>
                <a:gd name="T1" fmla="*/ 0 h 5"/>
                <a:gd name="T2" fmla="*/ 0 w 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2" y="2"/>
                    <a:pt x="2" y="4"/>
                    <a:pt x="0" y="5"/>
                  </a:cubicBezTo>
                </a:path>
              </a:pathLst>
            </a:custGeom>
            <a:solidFill>
              <a:srgbClr val="E10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7" name="Freeform 203">
              <a:extLst>
                <a:ext uri="{FF2B5EF4-FFF2-40B4-BE49-F238E27FC236}">
                  <a16:creationId xmlns:a16="http://schemas.microsoft.com/office/drawing/2014/main" id="{30DC4FE8-128A-40F3-B8BF-D18006713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676"/>
              <a:ext cx="111" cy="239"/>
            </a:xfrm>
            <a:custGeom>
              <a:avLst/>
              <a:gdLst>
                <a:gd name="T0" fmla="*/ 167 w 66"/>
                <a:gd name="T1" fmla="*/ 559 h 133"/>
                <a:gd name="T2" fmla="*/ 104 w 66"/>
                <a:gd name="T3" fmla="*/ 453 h 133"/>
                <a:gd name="T4" fmla="*/ 37 w 66"/>
                <a:gd name="T5" fmla="*/ 291 h 133"/>
                <a:gd name="T6" fmla="*/ 0 w 66"/>
                <a:gd name="T7" fmla="*/ 0 h 133"/>
                <a:gd name="T8" fmla="*/ 119 w 66"/>
                <a:gd name="T9" fmla="*/ 388 h 133"/>
                <a:gd name="T10" fmla="*/ 252 w 66"/>
                <a:gd name="T11" fmla="*/ 562 h 133"/>
                <a:gd name="T12" fmla="*/ 315 w 66"/>
                <a:gd name="T13" fmla="*/ 771 h 133"/>
                <a:gd name="T14" fmla="*/ 244 w 66"/>
                <a:gd name="T15" fmla="*/ 643 h 133"/>
                <a:gd name="T16" fmla="*/ 187 w 66"/>
                <a:gd name="T17" fmla="*/ 562 h 13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33">
                  <a:moveTo>
                    <a:pt x="35" y="96"/>
                  </a:moveTo>
                  <a:cubicBezTo>
                    <a:pt x="32" y="89"/>
                    <a:pt x="26" y="84"/>
                    <a:pt x="22" y="78"/>
                  </a:cubicBezTo>
                  <a:cubicBezTo>
                    <a:pt x="16" y="69"/>
                    <a:pt x="11" y="60"/>
                    <a:pt x="8" y="50"/>
                  </a:cubicBezTo>
                  <a:cubicBezTo>
                    <a:pt x="3" y="33"/>
                    <a:pt x="5" y="16"/>
                    <a:pt x="0" y="0"/>
                  </a:cubicBezTo>
                  <a:cubicBezTo>
                    <a:pt x="10" y="21"/>
                    <a:pt x="9" y="49"/>
                    <a:pt x="25" y="67"/>
                  </a:cubicBezTo>
                  <a:cubicBezTo>
                    <a:pt x="34" y="78"/>
                    <a:pt x="46" y="85"/>
                    <a:pt x="53" y="97"/>
                  </a:cubicBezTo>
                  <a:cubicBezTo>
                    <a:pt x="61" y="109"/>
                    <a:pt x="61" y="122"/>
                    <a:pt x="66" y="133"/>
                  </a:cubicBezTo>
                  <a:cubicBezTo>
                    <a:pt x="59" y="129"/>
                    <a:pt x="56" y="118"/>
                    <a:pt x="51" y="111"/>
                  </a:cubicBezTo>
                  <a:cubicBezTo>
                    <a:pt x="47" y="106"/>
                    <a:pt x="43" y="102"/>
                    <a:pt x="39" y="97"/>
                  </a:cubicBezTo>
                </a:path>
              </a:pathLst>
            </a:custGeom>
            <a:solidFill>
              <a:srgbClr val="C60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8" name="Freeform 204">
              <a:extLst>
                <a:ext uri="{FF2B5EF4-FFF2-40B4-BE49-F238E27FC236}">
                  <a16:creationId xmlns:a16="http://schemas.microsoft.com/office/drawing/2014/main" id="{C89F56C0-CF2B-49E4-96D9-00B2DB85A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" y="1726"/>
              <a:ext cx="101" cy="323"/>
            </a:xfrm>
            <a:custGeom>
              <a:avLst/>
              <a:gdLst>
                <a:gd name="T0" fmla="*/ 162 w 60"/>
                <a:gd name="T1" fmla="*/ 917 h 180"/>
                <a:gd name="T2" fmla="*/ 182 w 60"/>
                <a:gd name="T3" fmla="*/ 750 h 180"/>
                <a:gd name="T4" fmla="*/ 202 w 60"/>
                <a:gd name="T5" fmla="*/ 635 h 180"/>
                <a:gd name="T6" fmla="*/ 190 w 60"/>
                <a:gd name="T7" fmla="*/ 522 h 180"/>
                <a:gd name="T8" fmla="*/ 266 w 60"/>
                <a:gd name="T9" fmla="*/ 226 h 180"/>
                <a:gd name="T10" fmla="*/ 286 w 60"/>
                <a:gd name="T11" fmla="*/ 0 h 180"/>
                <a:gd name="T12" fmla="*/ 232 w 60"/>
                <a:gd name="T13" fmla="*/ 260 h 180"/>
                <a:gd name="T14" fmla="*/ 175 w 60"/>
                <a:gd name="T15" fmla="*/ 502 h 180"/>
                <a:gd name="T16" fmla="*/ 42 w 60"/>
                <a:gd name="T17" fmla="*/ 917 h 180"/>
                <a:gd name="T18" fmla="*/ 37 w 60"/>
                <a:gd name="T19" fmla="*/ 1026 h 180"/>
                <a:gd name="T20" fmla="*/ 133 w 60"/>
                <a:gd name="T21" fmla="*/ 965 h 18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0" h="180">
                  <a:moveTo>
                    <a:pt x="34" y="159"/>
                  </a:moveTo>
                  <a:cubicBezTo>
                    <a:pt x="34" y="148"/>
                    <a:pt x="34" y="140"/>
                    <a:pt x="38" y="130"/>
                  </a:cubicBezTo>
                  <a:cubicBezTo>
                    <a:pt x="40" y="124"/>
                    <a:pt x="43" y="117"/>
                    <a:pt x="42" y="110"/>
                  </a:cubicBezTo>
                  <a:cubicBezTo>
                    <a:pt x="42" y="103"/>
                    <a:pt x="40" y="97"/>
                    <a:pt x="40" y="90"/>
                  </a:cubicBezTo>
                  <a:cubicBezTo>
                    <a:pt x="39" y="72"/>
                    <a:pt x="52" y="57"/>
                    <a:pt x="56" y="39"/>
                  </a:cubicBezTo>
                  <a:cubicBezTo>
                    <a:pt x="59" y="27"/>
                    <a:pt x="58" y="12"/>
                    <a:pt x="60" y="0"/>
                  </a:cubicBezTo>
                  <a:cubicBezTo>
                    <a:pt x="55" y="14"/>
                    <a:pt x="55" y="30"/>
                    <a:pt x="49" y="45"/>
                  </a:cubicBezTo>
                  <a:cubicBezTo>
                    <a:pt x="43" y="59"/>
                    <a:pt x="37" y="70"/>
                    <a:pt x="37" y="87"/>
                  </a:cubicBezTo>
                  <a:cubicBezTo>
                    <a:pt x="37" y="116"/>
                    <a:pt x="23" y="135"/>
                    <a:pt x="9" y="159"/>
                  </a:cubicBezTo>
                  <a:cubicBezTo>
                    <a:pt x="5" y="166"/>
                    <a:pt x="0" y="176"/>
                    <a:pt x="8" y="178"/>
                  </a:cubicBezTo>
                  <a:cubicBezTo>
                    <a:pt x="15" y="180"/>
                    <a:pt x="23" y="171"/>
                    <a:pt x="28" y="167"/>
                  </a:cubicBezTo>
                </a:path>
              </a:pathLst>
            </a:custGeom>
            <a:solidFill>
              <a:srgbClr val="C60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89" name="Freeform 205">
              <a:extLst>
                <a:ext uri="{FF2B5EF4-FFF2-40B4-BE49-F238E27FC236}">
                  <a16:creationId xmlns:a16="http://schemas.microsoft.com/office/drawing/2014/main" id="{27A9C8E3-B066-407E-BB70-2995A621B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771"/>
              <a:ext cx="449" cy="1039"/>
            </a:xfrm>
            <a:custGeom>
              <a:avLst/>
              <a:gdLst>
                <a:gd name="T0" fmla="*/ 804 w 267"/>
                <a:gd name="T1" fmla="*/ 3345 h 579"/>
                <a:gd name="T2" fmla="*/ 461 w 267"/>
                <a:gd name="T3" fmla="*/ 1403 h 579"/>
                <a:gd name="T4" fmla="*/ 1256 w 267"/>
                <a:gd name="T5" fmla="*/ 0 h 579"/>
                <a:gd name="T6" fmla="*/ 1009 w 267"/>
                <a:gd name="T7" fmla="*/ 603 h 579"/>
                <a:gd name="T8" fmla="*/ 804 w 267"/>
                <a:gd name="T9" fmla="*/ 3345 h 5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7" h="579">
                  <a:moveTo>
                    <a:pt x="169" y="579"/>
                  </a:moveTo>
                  <a:cubicBezTo>
                    <a:pt x="169" y="579"/>
                    <a:pt x="0" y="459"/>
                    <a:pt x="97" y="243"/>
                  </a:cubicBezTo>
                  <a:cubicBezTo>
                    <a:pt x="178" y="65"/>
                    <a:pt x="224" y="65"/>
                    <a:pt x="264" y="0"/>
                  </a:cubicBezTo>
                  <a:cubicBezTo>
                    <a:pt x="264" y="0"/>
                    <a:pt x="267" y="19"/>
                    <a:pt x="212" y="104"/>
                  </a:cubicBezTo>
                  <a:cubicBezTo>
                    <a:pt x="157" y="190"/>
                    <a:pt x="8" y="351"/>
                    <a:pt x="169" y="579"/>
                  </a:cubicBezTo>
                  <a:close/>
                </a:path>
              </a:pathLst>
            </a:custGeom>
            <a:solidFill>
              <a:srgbClr val="E42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0" name="Freeform 206">
              <a:extLst>
                <a:ext uri="{FF2B5EF4-FFF2-40B4-BE49-F238E27FC236}">
                  <a16:creationId xmlns:a16="http://schemas.microsoft.com/office/drawing/2014/main" id="{AE8FF0E5-917F-465A-9EB9-0D18337EC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9" y="1227"/>
              <a:ext cx="13" cy="18"/>
            </a:xfrm>
            <a:custGeom>
              <a:avLst/>
              <a:gdLst>
                <a:gd name="T0" fmla="*/ 34 w 8"/>
                <a:gd name="T1" fmla="*/ 13 h 10"/>
                <a:gd name="T2" fmla="*/ 26 w 8"/>
                <a:gd name="T3" fmla="*/ 0 h 10"/>
                <a:gd name="T4" fmla="*/ 13 w 8"/>
                <a:gd name="T5" fmla="*/ 45 h 10"/>
                <a:gd name="T6" fmla="*/ 34 w 8"/>
                <a:gd name="T7" fmla="*/ 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8" y="2"/>
                  </a:moveTo>
                  <a:cubicBezTo>
                    <a:pt x="7" y="1"/>
                    <a:pt x="6" y="1"/>
                    <a:pt x="6" y="0"/>
                  </a:cubicBezTo>
                  <a:cubicBezTo>
                    <a:pt x="5" y="2"/>
                    <a:pt x="0" y="6"/>
                    <a:pt x="3" y="8"/>
                  </a:cubicBezTo>
                  <a:cubicBezTo>
                    <a:pt x="6" y="10"/>
                    <a:pt x="7" y="4"/>
                    <a:pt x="8" y="2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1" name="Freeform 207">
              <a:extLst>
                <a:ext uri="{FF2B5EF4-FFF2-40B4-BE49-F238E27FC236}">
                  <a16:creationId xmlns:a16="http://schemas.microsoft.com/office/drawing/2014/main" id="{7959E1B4-7FB8-43A9-A48C-4EA2B956E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249"/>
              <a:ext cx="6" cy="7"/>
            </a:xfrm>
            <a:custGeom>
              <a:avLst/>
              <a:gdLst>
                <a:gd name="T0" fmla="*/ 8 w 4"/>
                <a:gd name="T1" fmla="*/ 0 h 4"/>
                <a:gd name="T2" fmla="*/ 0 w 4"/>
                <a:gd name="T3" fmla="*/ 21 h 4"/>
                <a:gd name="T4" fmla="*/ 8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2" y="4"/>
                    <a:pt x="4" y="1"/>
                    <a:pt x="2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2" name="Freeform 208">
              <a:extLst>
                <a:ext uri="{FF2B5EF4-FFF2-40B4-BE49-F238E27FC236}">
                  <a16:creationId xmlns:a16="http://schemas.microsoft.com/office/drawing/2014/main" id="{83405CFE-7B02-4752-959F-102D14BD7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254"/>
              <a:ext cx="2" cy="9"/>
            </a:xfrm>
            <a:custGeom>
              <a:avLst/>
              <a:gdLst>
                <a:gd name="T0" fmla="*/ 8 w 1"/>
                <a:gd name="T1" fmla="*/ 7 h 5"/>
                <a:gd name="T2" fmla="*/ 0 w 1"/>
                <a:gd name="T3" fmla="*/ 29 h 5"/>
                <a:gd name="T4" fmla="*/ 8 w 1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">
                  <a:moveTo>
                    <a:pt x="1" y="1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1" y="4"/>
                    <a:pt x="1" y="1"/>
                    <a:pt x="1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3" name="Freeform 209">
              <a:extLst>
                <a:ext uri="{FF2B5EF4-FFF2-40B4-BE49-F238E27FC236}">
                  <a16:creationId xmlns:a16="http://schemas.microsoft.com/office/drawing/2014/main" id="{493D0F55-7E0F-46E3-B503-859F89A8D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310"/>
              <a:ext cx="9" cy="13"/>
            </a:xfrm>
            <a:custGeom>
              <a:avLst/>
              <a:gdLst>
                <a:gd name="T0" fmla="*/ 16 w 5"/>
                <a:gd name="T1" fmla="*/ 0 h 7"/>
                <a:gd name="T2" fmla="*/ 7 w 5"/>
                <a:gd name="T3" fmla="*/ 32 h 7"/>
                <a:gd name="T4" fmla="*/ 16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cubicBezTo>
                    <a:pt x="4" y="2"/>
                    <a:pt x="5" y="7"/>
                    <a:pt x="1" y="5"/>
                  </a:cubicBezTo>
                  <a:cubicBezTo>
                    <a:pt x="0" y="4"/>
                    <a:pt x="2" y="1"/>
                    <a:pt x="3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4" name="Freeform 210">
              <a:extLst>
                <a:ext uri="{FF2B5EF4-FFF2-40B4-BE49-F238E27FC236}">
                  <a16:creationId xmlns:a16="http://schemas.microsoft.com/office/drawing/2014/main" id="{01FE6524-A9D6-44D5-BB85-1E7B8EE6C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1328"/>
              <a:ext cx="5" cy="7"/>
            </a:xfrm>
            <a:custGeom>
              <a:avLst/>
              <a:gdLst>
                <a:gd name="T0" fmla="*/ 13 w 3"/>
                <a:gd name="T1" fmla="*/ 0 h 4"/>
                <a:gd name="T2" fmla="*/ 5 w 3"/>
                <a:gd name="T3" fmla="*/ 21 h 4"/>
                <a:gd name="T4" fmla="*/ 13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0" y="3"/>
                    <a:pt x="1" y="4"/>
                  </a:cubicBezTo>
                  <a:cubicBezTo>
                    <a:pt x="2" y="3"/>
                    <a:pt x="2" y="1"/>
                    <a:pt x="3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695" name="Freeform 211">
              <a:extLst>
                <a:ext uri="{FF2B5EF4-FFF2-40B4-BE49-F238E27FC236}">
                  <a16:creationId xmlns:a16="http://schemas.microsoft.com/office/drawing/2014/main" id="{C4E5F45C-F3A5-40A1-A05B-A35854F40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330"/>
              <a:ext cx="5" cy="11"/>
            </a:xfrm>
            <a:custGeom>
              <a:avLst/>
              <a:gdLst>
                <a:gd name="T0" fmla="*/ 8 w 3"/>
                <a:gd name="T1" fmla="*/ 7 h 6"/>
                <a:gd name="T2" fmla="*/ 0 w 3"/>
                <a:gd name="T3" fmla="*/ 37 h 6"/>
                <a:gd name="T4" fmla="*/ 13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2" y="1"/>
                  </a:moveTo>
                  <a:cubicBezTo>
                    <a:pt x="1" y="2"/>
                    <a:pt x="0" y="4"/>
                    <a:pt x="0" y="6"/>
                  </a:cubicBezTo>
                  <a:cubicBezTo>
                    <a:pt x="2" y="5"/>
                    <a:pt x="3" y="2"/>
                    <a:pt x="3" y="0"/>
                  </a:cubicBezTo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53" name="Text Box 212">
            <a:extLst>
              <a:ext uri="{FF2B5EF4-FFF2-40B4-BE49-F238E27FC236}">
                <a16:creationId xmlns:a16="http://schemas.microsoft.com/office/drawing/2014/main" id="{45A87183-09FE-48C0-840A-641876D903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7775" y="4987925"/>
            <a:ext cx="13096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Small calculi</a:t>
            </a:r>
          </a:p>
        </p:txBody>
      </p:sp>
      <p:sp>
        <p:nvSpPr>
          <p:cNvPr id="51254" name="Text Box 213">
            <a:extLst>
              <a:ext uri="{FF2B5EF4-FFF2-40B4-BE49-F238E27FC236}">
                <a16:creationId xmlns:a16="http://schemas.microsoft.com/office/drawing/2014/main" id="{41F9636D-6FDC-4680-B3E2-4E06E409EA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5275" y="4987925"/>
            <a:ext cx="1512888" cy="581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Big calculi with</a:t>
            </a:r>
          </a:p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cholecystitis</a:t>
            </a:r>
          </a:p>
        </p:txBody>
      </p:sp>
      <p:sp>
        <p:nvSpPr>
          <p:cNvPr id="51255" name="Text Box 214">
            <a:extLst>
              <a:ext uri="{FF2B5EF4-FFF2-40B4-BE49-F238E27FC236}">
                <a16:creationId xmlns:a16="http://schemas.microsoft.com/office/drawing/2014/main" id="{46806DF8-A38A-4135-8F6F-ADAE82907A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3675" y="4987925"/>
            <a:ext cx="109537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ctr" eaLnBrk="1" hangingPunct="1">
              <a:defRPr/>
            </a:pPr>
            <a:r>
              <a:rPr lang="fr-FR" altLang="x-none" sz="1600">
                <a:solidFill>
                  <a:srgbClr val="0070C0"/>
                </a:solidFill>
              </a:rPr>
              <a:t>Big calculi</a:t>
            </a:r>
          </a:p>
        </p:txBody>
      </p:sp>
      <p:sp>
        <p:nvSpPr>
          <p:cNvPr id="47159" name="Oval 215">
            <a:extLst>
              <a:ext uri="{FF2B5EF4-FFF2-40B4-BE49-F238E27FC236}">
                <a16:creationId xmlns:a16="http://schemas.microsoft.com/office/drawing/2014/main" id="{F308EAE8-6AF1-4A4F-AE95-797ED7F15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1150" y="1608138"/>
            <a:ext cx="4763" cy="4762"/>
          </a:xfrm>
          <a:prstGeom prst="ellipse">
            <a:avLst/>
          </a:prstGeom>
          <a:solidFill>
            <a:srgbClr val="6CB0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47160" name="Oval 216">
            <a:extLst>
              <a:ext uri="{FF2B5EF4-FFF2-40B4-BE49-F238E27FC236}">
                <a16:creationId xmlns:a16="http://schemas.microsoft.com/office/drawing/2014/main" id="{5B1C9F72-5E63-4E8C-BBB4-D507C9BF1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2216150"/>
            <a:ext cx="4763" cy="6350"/>
          </a:xfrm>
          <a:prstGeom prst="ellipse">
            <a:avLst/>
          </a:prstGeom>
          <a:solidFill>
            <a:srgbClr val="6CB02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grpSp>
        <p:nvGrpSpPr>
          <p:cNvPr id="47161" name="Group 217">
            <a:extLst>
              <a:ext uri="{FF2B5EF4-FFF2-40B4-BE49-F238E27FC236}">
                <a16:creationId xmlns:a16="http://schemas.microsoft.com/office/drawing/2014/main" id="{B369C2FE-DC56-4444-A2DB-657278539C83}"/>
              </a:ext>
            </a:extLst>
          </p:cNvPr>
          <p:cNvGrpSpPr>
            <a:grpSpLocks/>
          </p:cNvGrpSpPr>
          <p:nvPr/>
        </p:nvGrpSpPr>
        <p:grpSpPr bwMode="auto">
          <a:xfrm>
            <a:off x="4764088" y="1397000"/>
            <a:ext cx="2260600" cy="3379788"/>
            <a:chOff x="2041" y="880"/>
            <a:chExt cx="1424" cy="2129"/>
          </a:xfrm>
        </p:grpSpPr>
        <p:sp>
          <p:nvSpPr>
            <p:cNvPr id="47546" name="Freeform 218">
              <a:extLst>
                <a:ext uri="{FF2B5EF4-FFF2-40B4-BE49-F238E27FC236}">
                  <a16:creationId xmlns:a16="http://schemas.microsoft.com/office/drawing/2014/main" id="{ACAA593C-E1E5-411A-960B-D3E6CDE64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887"/>
              <a:ext cx="1316" cy="2058"/>
            </a:xfrm>
            <a:custGeom>
              <a:avLst/>
              <a:gdLst>
                <a:gd name="T0" fmla="*/ 1190 w 794"/>
                <a:gd name="T1" fmla="*/ 2085 h 1164"/>
                <a:gd name="T2" fmla="*/ 1280 w 794"/>
                <a:gd name="T3" fmla="*/ 1513 h 1164"/>
                <a:gd name="T4" fmla="*/ 1543 w 794"/>
                <a:gd name="T5" fmla="*/ 806 h 1164"/>
                <a:gd name="T6" fmla="*/ 1976 w 794"/>
                <a:gd name="T7" fmla="*/ 822 h 1164"/>
                <a:gd name="T8" fmla="*/ 2249 w 794"/>
                <a:gd name="T9" fmla="*/ 994 h 1164"/>
                <a:gd name="T10" fmla="*/ 2473 w 794"/>
                <a:gd name="T11" fmla="*/ 1100 h 1164"/>
                <a:gd name="T12" fmla="*/ 2659 w 794"/>
                <a:gd name="T13" fmla="*/ 1531 h 1164"/>
                <a:gd name="T14" fmla="*/ 2882 w 794"/>
                <a:gd name="T15" fmla="*/ 1547 h 1164"/>
                <a:gd name="T16" fmla="*/ 3000 w 794"/>
                <a:gd name="T17" fmla="*/ 1409 h 1164"/>
                <a:gd name="T18" fmla="*/ 2700 w 794"/>
                <a:gd name="T19" fmla="*/ 138 h 1164"/>
                <a:gd name="T20" fmla="*/ 2846 w 794"/>
                <a:gd name="T21" fmla="*/ 166 h 1164"/>
                <a:gd name="T22" fmla="*/ 2915 w 794"/>
                <a:gd name="T23" fmla="*/ 21 h 1164"/>
                <a:gd name="T24" fmla="*/ 2950 w 794"/>
                <a:gd name="T25" fmla="*/ 0 h 1164"/>
                <a:gd name="T26" fmla="*/ 3076 w 794"/>
                <a:gd name="T27" fmla="*/ 325 h 1164"/>
                <a:gd name="T28" fmla="*/ 3171 w 794"/>
                <a:gd name="T29" fmla="*/ 460 h 1164"/>
                <a:gd name="T30" fmla="*/ 3283 w 794"/>
                <a:gd name="T31" fmla="*/ 237 h 1164"/>
                <a:gd name="T32" fmla="*/ 3414 w 794"/>
                <a:gd name="T33" fmla="*/ 34 h 1164"/>
                <a:gd name="T34" fmla="*/ 3469 w 794"/>
                <a:gd name="T35" fmla="*/ 166 h 1164"/>
                <a:gd name="T36" fmla="*/ 3615 w 794"/>
                <a:gd name="T37" fmla="*/ 138 h 1164"/>
                <a:gd name="T38" fmla="*/ 3588 w 794"/>
                <a:gd name="T39" fmla="*/ 237 h 1164"/>
                <a:gd name="T40" fmla="*/ 3179 w 794"/>
                <a:gd name="T41" fmla="*/ 3426 h 1164"/>
                <a:gd name="T42" fmla="*/ 3060 w 794"/>
                <a:gd name="T43" fmla="*/ 3333 h 1164"/>
                <a:gd name="T44" fmla="*/ 2930 w 794"/>
                <a:gd name="T45" fmla="*/ 3426 h 1164"/>
                <a:gd name="T46" fmla="*/ 2904 w 794"/>
                <a:gd name="T47" fmla="*/ 3361 h 1164"/>
                <a:gd name="T48" fmla="*/ 2838 w 794"/>
                <a:gd name="T49" fmla="*/ 2023 h 1164"/>
                <a:gd name="T50" fmla="*/ 2491 w 794"/>
                <a:gd name="T51" fmla="*/ 1807 h 1164"/>
                <a:gd name="T52" fmla="*/ 2340 w 794"/>
                <a:gd name="T53" fmla="*/ 1513 h 1164"/>
                <a:gd name="T54" fmla="*/ 2148 w 794"/>
                <a:gd name="T55" fmla="*/ 1381 h 1164"/>
                <a:gd name="T56" fmla="*/ 1906 w 794"/>
                <a:gd name="T57" fmla="*/ 1303 h 1164"/>
                <a:gd name="T58" fmla="*/ 1629 w 794"/>
                <a:gd name="T59" fmla="*/ 1165 h 1164"/>
                <a:gd name="T60" fmla="*/ 2090 w 794"/>
                <a:gd name="T61" fmla="*/ 2311 h 1164"/>
                <a:gd name="T62" fmla="*/ 2373 w 794"/>
                <a:gd name="T63" fmla="*/ 5511 h 1164"/>
                <a:gd name="T64" fmla="*/ 220 w 794"/>
                <a:gd name="T65" fmla="*/ 5161 h 1164"/>
                <a:gd name="T66" fmla="*/ 179 w 794"/>
                <a:gd name="T67" fmla="*/ 4051 h 1164"/>
                <a:gd name="T68" fmla="*/ 539 w 794"/>
                <a:gd name="T69" fmla="*/ 3232 h 1164"/>
                <a:gd name="T70" fmla="*/ 887 w 794"/>
                <a:gd name="T71" fmla="*/ 2459 h 1164"/>
                <a:gd name="T72" fmla="*/ 1170 w 794"/>
                <a:gd name="T73" fmla="*/ 2108 h 1164"/>
                <a:gd name="T74" fmla="*/ 1190 w 794"/>
                <a:gd name="T75" fmla="*/ 2085 h 116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94" h="1164">
                  <a:moveTo>
                    <a:pt x="261" y="377"/>
                  </a:moveTo>
                  <a:cubicBezTo>
                    <a:pt x="278" y="358"/>
                    <a:pt x="289" y="317"/>
                    <a:pt x="281" y="274"/>
                  </a:cubicBezTo>
                  <a:cubicBezTo>
                    <a:pt x="273" y="230"/>
                    <a:pt x="295" y="163"/>
                    <a:pt x="339" y="146"/>
                  </a:cubicBezTo>
                  <a:cubicBezTo>
                    <a:pt x="384" y="130"/>
                    <a:pt x="403" y="119"/>
                    <a:pt x="434" y="149"/>
                  </a:cubicBezTo>
                  <a:cubicBezTo>
                    <a:pt x="466" y="179"/>
                    <a:pt x="455" y="194"/>
                    <a:pt x="494" y="180"/>
                  </a:cubicBezTo>
                  <a:cubicBezTo>
                    <a:pt x="533" y="165"/>
                    <a:pt x="537" y="178"/>
                    <a:pt x="543" y="199"/>
                  </a:cubicBezTo>
                  <a:cubicBezTo>
                    <a:pt x="550" y="220"/>
                    <a:pt x="548" y="273"/>
                    <a:pt x="584" y="277"/>
                  </a:cubicBezTo>
                  <a:cubicBezTo>
                    <a:pt x="620" y="282"/>
                    <a:pt x="619" y="274"/>
                    <a:pt x="633" y="280"/>
                  </a:cubicBezTo>
                  <a:cubicBezTo>
                    <a:pt x="646" y="286"/>
                    <a:pt x="656" y="276"/>
                    <a:pt x="659" y="255"/>
                  </a:cubicBezTo>
                  <a:cubicBezTo>
                    <a:pt x="662" y="233"/>
                    <a:pt x="668" y="183"/>
                    <a:pt x="593" y="25"/>
                  </a:cubicBezTo>
                  <a:cubicBezTo>
                    <a:pt x="593" y="25"/>
                    <a:pt x="608" y="38"/>
                    <a:pt x="625" y="30"/>
                  </a:cubicBezTo>
                  <a:cubicBezTo>
                    <a:pt x="641" y="22"/>
                    <a:pt x="640" y="4"/>
                    <a:pt x="640" y="4"/>
                  </a:cubicBezTo>
                  <a:cubicBezTo>
                    <a:pt x="648" y="0"/>
                    <a:pt x="648" y="0"/>
                    <a:pt x="648" y="0"/>
                  </a:cubicBezTo>
                  <a:cubicBezTo>
                    <a:pt x="676" y="59"/>
                    <a:pt x="676" y="59"/>
                    <a:pt x="676" y="59"/>
                  </a:cubicBezTo>
                  <a:cubicBezTo>
                    <a:pt x="676" y="59"/>
                    <a:pt x="689" y="84"/>
                    <a:pt x="696" y="83"/>
                  </a:cubicBezTo>
                  <a:cubicBezTo>
                    <a:pt x="703" y="82"/>
                    <a:pt x="721" y="43"/>
                    <a:pt x="721" y="43"/>
                  </a:cubicBezTo>
                  <a:cubicBezTo>
                    <a:pt x="750" y="6"/>
                    <a:pt x="750" y="6"/>
                    <a:pt x="750" y="6"/>
                  </a:cubicBezTo>
                  <a:cubicBezTo>
                    <a:pt x="750" y="6"/>
                    <a:pt x="750" y="23"/>
                    <a:pt x="762" y="30"/>
                  </a:cubicBezTo>
                  <a:cubicBezTo>
                    <a:pt x="774" y="36"/>
                    <a:pt x="794" y="25"/>
                    <a:pt x="794" y="25"/>
                  </a:cubicBezTo>
                  <a:cubicBezTo>
                    <a:pt x="788" y="43"/>
                    <a:pt x="788" y="43"/>
                    <a:pt x="788" y="43"/>
                  </a:cubicBezTo>
                  <a:cubicBezTo>
                    <a:pt x="788" y="43"/>
                    <a:pt x="692" y="293"/>
                    <a:pt x="698" y="620"/>
                  </a:cubicBezTo>
                  <a:cubicBezTo>
                    <a:pt x="698" y="620"/>
                    <a:pt x="693" y="603"/>
                    <a:pt x="672" y="603"/>
                  </a:cubicBezTo>
                  <a:cubicBezTo>
                    <a:pt x="650" y="603"/>
                    <a:pt x="644" y="620"/>
                    <a:pt x="644" y="620"/>
                  </a:cubicBezTo>
                  <a:cubicBezTo>
                    <a:pt x="638" y="608"/>
                    <a:pt x="638" y="608"/>
                    <a:pt x="638" y="608"/>
                  </a:cubicBezTo>
                  <a:cubicBezTo>
                    <a:pt x="638" y="608"/>
                    <a:pt x="658" y="393"/>
                    <a:pt x="623" y="366"/>
                  </a:cubicBezTo>
                  <a:cubicBezTo>
                    <a:pt x="588" y="339"/>
                    <a:pt x="564" y="336"/>
                    <a:pt x="547" y="327"/>
                  </a:cubicBezTo>
                  <a:cubicBezTo>
                    <a:pt x="530" y="319"/>
                    <a:pt x="518" y="283"/>
                    <a:pt x="514" y="274"/>
                  </a:cubicBezTo>
                  <a:cubicBezTo>
                    <a:pt x="510" y="265"/>
                    <a:pt x="501" y="240"/>
                    <a:pt x="472" y="250"/>
                  </a:cubicBezTo>
                  <a:cubicBezTo>
                    <a:pt x="442" y="260"/>
                    <a:pt x="426" y="248"/>
                    <a:pt x="419" y="236"/>
                  </a:cubicBezTo>
                  <a:cubicBezTo>
                    <a:pt x="412" y="224"/>
                    <a:pt x="381" y="195"/>
                    <a:pt x="358" y="211"/>
                  </a:cubicBezTo>
                  <a:cubicBezTo>
                    <a:pt x="358" y="211"/>
                    <a:pt x="287" y="257"/>
                    <a:pt x="459" y="418"/>
                  </a:cubicBezTo>
                  <a:cubicBezTo>
                    <a:pt x="632" y="579"/>
                    <a:pt x="701" y="797"/>
                    <a:pt x="521" y="997"/>
                  </a:cubicBezTo>
                  <a:cubicBezTo>
                    <a:pt x="432" y="1096"/>
                    <a:pt x="108" y="1164"/>
                    <a:pt x="48" y="934"/>
                  </a:cubicBezTo>
                  <a:cubicBezTo>
                    <a:pt x="48" y="934"/>
                    <a:pt x="0" y="827"/>
                    <a:pt x="39" y="733"/>
                  </a:cubicBezTo>
                  <a:cubicBezTo>
                    <a:pt x="78" y="639"/>
                    <a:pt x="112" y="616"/>
                    <a:pt x="118" y="585"/>
                  </a:cubicBezTo>
                  <a:cubicBezTo>
                    <a:pt x="125" y="554"/>
                    <a:pt x="167" y="466"/>
                    <a:pt x="195" y="445"/>
                  </a:cubicBezTo>
                  <a:cubicBezTo>
                    <a:pt x="224" y="425"/>
                    <a:pt x="257" y="381"/>
                    <a:pt x="257" y="381"/>
                  </a:cubicBezTo>
                  <a:lnTo>
                    <a:pt x="261" y="377"/>
                  </a:lnTo>
                  <a:close/>
                </a:path>
              </a:pathLst>
            </a:custGeom>
            <a:solidFill>
              <a:srgbClr val="4094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7" name="Freeform 219">
              <a:extLst>
                <a:ext uri="{FF2B5EF4-FFF2-40B4-BE49-F238E27FC236}">
                  <a16:creationId xmlns:a16="http://schemas.microsoft.com/office/drawing/2014/main" id="{51E67E07-6AB4-4EAB-865A-FC656FD65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1547"/>
              <a:ext cx="883" cy="1354"/>
            </a:xfrm>
            <a:custGeom>
              <a:avLst/>
              <a:gdLst>
                <a:gd name="T0" fmla="*/ 1282 w 533"/>
                <a:gd name="T1" fmla="*/ 0 h 766"/>
                <a:gd name="T2" fmla="*/ 1133 w 533"/>
                <a:gd name="T3" fmla="*/ 626 h 766"/>
                <a:gd name="T4" fmla="*/ 601 w 533"/>
                <a:gd name="T5" fmla="*/ 1274 h 766"/>
                <a:gd name="T6" fmla="*/ 242 w 533"/>
                <a:gd name="T7" fmla="*/ 3044 h 766"/>
                <a:gd name="T8" fmla="*/ 1981 w 533"/>
                <a:gd name="T9" fmla="*/ 2496 h 766"/>
                <a:gd name="T10" fmla="*/ 1282 w 533"/>
                <a:gd name="T11" fmla="*/ 0 h 7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3" h="766">
                  <a:moveTo>
                    <a:pt x="282" y="0"/>
                  </a:moveTo>
                  <a:cubicBezTo>
                    <a:pt x="282" y="0"/>
                    <a:pt x="291" y="49"/>
                    <a:pt x="249" y="113"/>
                  </a:cubicBezTo>
                  <a:cubicBezTo>
                    <a:pt x="207" y="177"/>
                    <a:pt x="150" y="168"/>
                    <a:pt x="132" y="231"/>
                  </a:cubicBezTo>
                  <a:cubicBezTo>
                    <a:pt x="113" y="293"/>
                    <a:pt x="0" y="405"/>
                    <a:pt x="53" y="551"/>
                  </a:cubicBezTo>
                  <a:cubicBezTo>
                    <a:pt x="106" y="698"/>
                    <a:pt x="339" y="766"/>
                    <a:pt x="436" y="452"/>
                  </a:cubicBezTo>
                  <a:cubicBezTo>
                    <a:pt x="533" y="139"/>
                    <a:pt x="282" y="0"/>
                    <a:pt x="282" y="0"/>
                  </a:cubicBezTo>
                  <a:close/>
                </a:path>
              </a:pathLst>
            </a:custGeom>
            <a:solidFill>
              <a:srgbClr val="367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8" name="Freeform 220">
              <a:extLst>
                <a:ext uri="{FF2B5EF4-FFF2-40B4-BE49-F238E27FC236}">
                  <a16:creationId xmlns:a16="http://schemas.microsoft.com/office/drawing/2014/main" id="{66BE7434-57A5-42C7-B7EA-47BEFFFF4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441"/>
              <a:ext cx="638" cy="1371"/>
            </a:xfrm>
            <a:custGeom>
              <a:avLst/>
              <a:gdLst>
                <a:gd name="T0" fmla="*/ 1725 w 385"/>
                <a:gd name="T1" fmla="*/ 367 h 776"/>
                <a:gd name="T2" fmla="*/ 1588 w 385"/>
                <a:gd name="T3" fmla="*/ 655 h 776"/>
                <a:gd name="T4" fmla="*/ 1438 w 385"/>
                <a:gd name="T5" fmla="*/ 0 h 776"/>
                <a:gd name="T6" fmla="*/ 1392 w 385"/>
                <a:gd name="T7" fmla="*/ 353 h 776"/>
                <a:gd name="T8" fmla="*/ 1190 w 385"/>
                <a:gd name="T9" fmla="*/ 696 h 776"/>
                <a:gd name="T10" fmla="*/ 878 w 385"/>
                <a:gd name="T11" fmla="*/ 1120 h 776"/>
                <a:gd name="T12" fmla="*/ 505 w 385"/>
                <a:gd name="T13" fmla="*/ 2041 h 776"/>
                <a:gd name="T14" fmla="*/ 669 w 385"/>
                <a:gd name="T15" fmla="*/ 3821 h 776"/>
                <a:gd name="T16" fmla="*/ 1516 w 385"/>
                <a:gd name="T17" fmla="*/ 4064 h 776"/>
                <a:gd name="T18" fmla="*/ 711 w 385"/>
                <a:gd name="T19" fmla="*/ 3200 h 776"/>
                <a:gd name="T20" fmla="*/ 1037 w 385"/>
                <a:gd name="T21" fmla="*/ 1827 h 776"/>
                <a:gd name="T22" fmla="*/ 1337 w 385"/>
                <a:gd name="T23" fmla="*/ 1274 h 776"/>
                <a:gd name="T24" fmla="*/ 1530 w 385"/>
                <a:gd name="T25" fmla="*/ 981 h 776"/>
                <a:gd name="T26" fmla="*/ 1667 w 385"/>
                <a:gd name="T27" fmla="*/ 717 h 776"/>
                <a:gd name="T28" fmla="*/ 1725 w 385"/>
                <a:gd name="T29" fmla="*/ 367 h 7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5" h="776">
                  <a:moveTo>
                    <a:pt x="379" y="67"/>
                  </a:moveTo>
                  <a:cubicBezTo>
                    <a:pt x="379" y="67"/>
                    <a:pt x="378" y="128"/>
                    <a:pt x="349" y="119"/>
                  </a:cubicBezTo>
                  <a:cubicBezTo>
                    <a:pt x="320" y="109"/>
                    <a:pt x="332" y="43"/>
                    <a:pt x="316" y="0"/>
                  </a:cubicBezTo>
                  <a:cubicBezTo>
                    <a:pt x="316" y="0"/>
                    <a:pt x="318" y="52"/>
                    <a:pt x="306" y="64"/>
                  </a:cubicBezTo>
                  <a:cubicBezTo>
                    <a:pt x="295" y="76"/>
                    <a:pt x="275" y="119"/>
                    <a:pt x="261" y="126"/>
                  </a:cubicBezTo>
                  <a:cubicBezTo>
                    <a:pt x="247" y="134"/>
                    <a:pt x="210" y="155"/>
                    <a:pt x="193" y="203"/>
                  </a:cubicBezTo>
                  <a:cubicBezTo>
                    <a:pt x="181" y="238"/>
                    <a:pt x="142" y="329"/>
                    <a:pt x="111" y="370"/>
                  </a:cubicBezTo>
                  <a:cubicBezTo>
                    <a:pt x="91" y="395"/>
                    <a:pt x="0" y="548"/>
                    <a:pt x="147" y="693"/>
                  </a:cubicBezTo>
                  <a:cubicBezTo>
                    <a:pt x="230" y="776"/>
                    <a:pt x="333" y="737"/>
                    <a:pt x="333" y="737"/>
                  </a:cubicBezTo>
                  <a:cubicBezTo>
                    <a:pt x="333" y="737"/>
                    <a:pt x="178" y="723"/>
                    <a:pt x="156" y="580"/>
                  </a:cubicBezTo>
                  <a:cubicBezTo>
                    <a:pt x="135" y="436"/>
                    <a:pt x="207" y="371"/>
                    <a:pt x="228" y="331"/>
                  </a:cubicBezTo>
                  <a:cubicBezTo>
                    <a:pt x="248" y="291"/>
                    <a:pt x="262" y="243"/>
                    <a:pt x="294" y="231"/>
                  </a:cubicBezTo>
                  <a:cubicBezTo>
                    <a:pt x="325" y="218"/>
                    <a:pt x="333" y="204"/>
                    <a:pt x="336" y="178"/>
                  </a:cubicBezTo>
                  <a:cubicBezTo>
                    <a:pt x="338" y="151"/>
                    <a:pt x="353" y="145"/>
                    <a:pt x="366" y="130"/>
                  </a:cubicBezTo>
                  <a:cubicBezTo>
                    <a:pt x="379" y="114"/>
                    <a:pt x="385" y="79"/>
                    <a:pt x="379" y="67"/>
                  </a:cubicBezTo>
                  <a:close/>
                </a:path>
              </a:pathLst>
            </a:custGeom>
            <a:solidFill>
              <a:srgbClr val="47A1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9" name="Freeform 221">
              <a:extLst>
                <a:ext uri="{FF2B5EF4-FFF2-40B4-BE49-F238E27FC236}">
                  <a16:creationId xmlns:a16="http://schemas.microsoft.com/office/drawing/2014/main" id="{32B6F3C4-71AC-4697-8691-72C6DBBDF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718"/>
              <a:ext cx="416" cy="421"/>
            </a:xfrm>
            <a:custGeom>
              <a:avLst/>
              <a:gdLst>
                <a:gd name="T0" fmla="*/ 1079 w 251"/>
                <a:gd name="T1" fmla="*/ 354 h 238"/>
                <a:gd name="T2" fmla="*/ 686 w 251"/>
                <a:gd name="T3" fmla="*/ 73 h 238"/>
                <a:gd name="T4" fmla="*/ 431 w 251"/>
                <a:gd name="T5" fmla="*/ 467 h 238"/>
                <a:gd name="T6" fmla="*/ 272 w 251"/>
                <a:gd name="T7" fmla="*/ 660 h 238"/>
                <a:gd name="T8" fmla="*/ 91 w 251"/>
                <a:gd name="T9" fmla="*/ 985 h 238"/>
                <a:gd name="T10" fmla="*/ 104 w 251"/>
                <a:gd name="T11" fmla="*/ 1305 h 238"/>
                <a:gd name="T12" fmla="*/ 268 w 251"/>
                <a:gd name="T13" fmla="*/ 1196 h 238"/>
                <a:gd name="T14" fmla="*/ 443 w 251"/>
                <a:gd name="T15" fmla="*/ 996 h 238"/>
                <a:gd name="T16" fmla="*/ 756 w 251"/>
                <a:gd name="T17" fmla="*/ 748 h 238"/>
                <a:gd name="T18" fmla="*/ 1046 w 251"/>
                <a:gd name="T19" fmla="*/ 685 h 238"/>
                <a:gd name="T20" fmla="*/ 1142 w 251"/>
                <a:gd name="T21" fmla="*/ 517 h 238"/>
                <a:gd name="T22" fmla="*/ 1082 w 251"/>
                <a:gd name="T23" fmla="*/ 359 h 2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51" h="238">
                  <a:moveTo>
                    <a:pt x="237" y="64"/>
                  </a:moveTo>
                  <a:cubicBezTo>
                    <a:pt x="225" y="37"/>
                    <a:pt x="182" y="0"/>
                    <a:pt x="151" y="13"/>
                  </a:cubicBezTo>
                  <a:cubicBezTo>
                    <a:pt x="122" y="26"/>
                    <a:pt x="126" y="69"/>
                    <a:pt x="95" y="84"/>
                  </a:cubicBezTo>
                  <a:cubicBezTo>
                    <a:pt x="77" y="93"/>
                    <a:pt x="70" y="100"/>
                    <a:pt x="60" y="119"/>
                  </a:cubicBezTo>
                  <a:cubicBezTo>
                    <a:pt x="48" y="140"/>
                    <a:pt x="32" y="157"/>
                    <a:pt x="20" y="178"/>
                  </a:cubicBezTo>
                  <a:cubicBezTo>
                    <a:pt x="13" y="192"/>
                    <a:pt x="0" y="231"/>
                    <a:pt x="23" y="236"/>
                  </a:cubicBezTo>
                  <a:cubicBezTo>
                    <a:pt x="38" y="238"/>
                    <a:pt x="49" y="224"/>
                    <a:pt x="59" y="216"/>
                  </a:cubicBezTo>
                  <a:cubicBezTo>
                    <a:pt x="74" y="206"/>
                    <a:pt x="85" y="194"/>
                    <a:pt x="97" y="180"/>
                  </a:cubicBezTo>
                  <a:cubicBezTo>
                    <a:pt x="116" y="156"/>
                    <a:pt x="136" y="142"/>
                    <a:pt x="166" y="135"/>
                  </a:cubicBezTo>
                  <a:cubicBezTo>
                    <a:pt x="186" y="130"/>
                    <a:pt x="213" y="134"/>
                    <a:pt x="230" y="124"/>
                  </a:cubicBezTo>
                  <a:cubicBezTo>
                    <a:pt x="239" y="118"/>
                    <a:pt x="250" y="103"/>
                    <a:pt x="251" y="93"/>
                  </a:cubicBezTo>
                  <a:cubicBezTo>
                    <a:pt x="251" y="81"/>
                    <a:pt x="242" y="74"/>
                    <a:pt x="238" y="65"/>
                  </a:cubicBezTo>
                </a:path>
              </a:pathLst>
            </a:custGeom>
            <a:solidFill>
              <a:srgbClr val="378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0" name="Freeform 222">
              <a:extLst>
                <a:ext uri="{FF2B5EF4-FFF2-40B4-BE49-F238E27FC236}">
                  <a16:creationId xmlns:a16="http://schemas.microsoft.com/office/drawing/2014/main" id="{266B5FBF-1112-4004-9705-AE0C2374A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264"/>
              <a:ext cx="314" cy="479"/>
            </a:xfrm>
            <a:custGeom>
              <a:avLst/>
              <a:gdLst>
                <a:gd name="T0" fmla="*/ 867 w 189"/>
                <a:gd name="T1" fmla="*/ 1497 h 271"/>
                <a:gd name="T2" fmla="*/ 8 w 189"/>
                <a:gd name="T3" fmla="*/ 297 h 271"/>
                <a:gd name="T4" fmla="*/ 159 w 189"/>
                <a:gd name="T5" fmla="*/ 325 h 271"/>
                <a:gd name="T6" fmla="*/ 867 w 189"/>
                <a:gd name="T7" fmla="*/ 1497 h 2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9" h="271">
                  <a:moveTo>
                    <a:pt x="189" y="271"/>
                  </a:moveTo>
                  <a:cubicBezTo>
                    <a:pt x="189" y="271"/>
                    <a:pt x="27" y="257"/>
                    <a:pt x="2" y="54"/>
                  </a:cubicBezTo>
                  <a:cubicBezTo>
                    <a:pt x="0" y="37"/>
                    <a:pt x="24" y="0"/>
                    <a:pt x="35" y="59"/>
                  </a:cubicBezTo>
                  <a:cubicBezTo>
                    <a:pt x="47" y="119"/>
                    <a:pt x="63" y="232"/>
                    <a:pt x="189" y="271"/>
                  </a:cubicBezTo>
                  <a:close/>
                </a:path>
              </a:pathLst>
            </a:custGeom>
            <a:solidFill>
              <a:srgbClr val="4EA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1" name="Freeform 223">
              <a:extLst>
                <a:ext uri="{FF2B5EF4-FFF2-40B4-BE49-F238E27FC236}">
                  <a16:creationId xmlns:a16="http://schemas.microsoft.com/office/drawing/2014/main" id="{9EF3C30C-1FA5-4F26-8183-C4647988A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1389"/>
              <a:ext cx="295" cy="504"/>
            </a:xfrm>
            <a:custGeom>
              <a:avLst/>
              <a:gdLst>
                <a:gd name="T0" fmla="*/ 365 w 178"/>
                <a:gd name="T1" fmla="*/ 0 h 285"/>
                <a:gd name="T2" fmla="*/ 351 w 178"/>
                <a:gd name="T3" fmla="*/ 923 h 285"/>
                <a:gd name="T4" fmla="*/ 0 w 178"/>
                <a:gd name="T5" fmla="*/ 1576 h 285"/>
                <a:gd name="T6" fmla="*/ 719 w 178"/>
                <a:gd name="T7" fmla="*/ 1157 h 285"/>
                <a:gd name="T8" fmla="*/ 774 w 178"/>
                <a:gd name="T9" fmla="*/ 798 h 285"/>
                <a:gd name="T10" fmla="*/ 365 w 178"/>
                <a:gd name="T11" fmla="*/ 0 h 28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285">
                  <a:moveTo>
                    <a:pt x="80" y="0"/>
                  </a:moveTo>
                  <a:cubicBezTo>
                    <a:pt x="80" y="0"/>
                    <a:pt x="115" y="121"/>
                    <a:pt x="77" y="167"/>
                  </a:cubicBezTo>
                  <a:cubicBezTo>
                    <a:pt x="38" y="214"/>
                    <a:pt x="81" y="232"/>
                    <a:pt x="0" y="285"/>
                  </a:cubicBezTo>
                  <a:cubicBezTo>
                    <a:pt x="0" y="285"/>
                    <a:pt x="137" y="250"/>
                    <a:pt x="158" y="209"/>
                  </a:cubicBezTo>
                  <a:cubicBezTo>
                    <a:pt x="178" y="167"/>
                    <a:pt x="170" y="144"/>
                    <a:pt x="170" y="144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rgbClr val="367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2" name="Freeform 224">
              <a:extLst>
                <a:ext uri="{FF2B5EF4-FFF2-40B4-BE49-F238E27FC236}">
                  <a16:creationId xmlns:a16="http://schemas.microsoft.com/office/drawing/2014/main" id="{7CE58F5D-D2E7-4C72-B327-04FE04480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887"/>
              <a:ext cx="1316" cy="2058"/>
            </a:xfrm>
            <a:custGeom>
              <a:avLst/>
              <a:gdLst>
                <a:gd name="T0" fmla="*/ 1190 w 794"/>
                <a:gd name="T1" fmla="*/ 2085 h 1164"/>
                <a:gd name="T2" fmla="*/ 1280 w 794"/>
                <a:gd name="T3" fmla="*/ 1513 h 1164"/>
                <a:gd name="T4" fmla="*/ 1543 w 794"/>
                <a:gd name="T5" fmla="*/ 806 h 1164"/>
                <a:gd name="T6" fmla="*/ 1976 w 794"/>
                <a:gd name="T7" fmla="*/ 822 h 1164"/>
                <a:gd name="T8" fmla="*/ 2249 w 794"/>
                <a:gd name="T9" fmla="*/ 994 h 1164"/>
                <a:gd name="T10" fmla="*/ 2473 w 794"/>
                <a:gd name="T11" fmla="*/ 1100 h 1164"/>
                <a:gd name="T12" fmla="*/ 2659 w 794"/>
                <a:gd name="T13" fmla="*/ 1531 h 1164"/>
                <a:gd name="T14" fmla="*/ 2882 w 794"/>
                <a:gd name="T15" fmla="*/ 1547 h 1164"/>
                <a:gd name="T16" fmla="*/ 3000 w 794"/>
                <a:gd name="T17" fmla="*/ 1409 h 1164"/>
                <a:gd name="T18" fmla="*/ 2700 w 794"/>
                <a:gd name="T19" fmla="*/ 138 h 1164"/>
                <a:gd name="T20" fmla="*/ 2846 w 794"/>
                <a:gd name="T21" fmla="*/ 166 h 1164"/>
                <a:gd name="T22" fmla="*/ 2915 w 794"/>
                <a:gd name="T23" fmla="*/ 21 h 1164"/>
                <a:gd name="T24" fmla="*/ 2950 w 794"/>
                <a:gd name="T25" fmla="*/ 0 h 1164"/>
                <a:gd name="T26" fmla="*/ 3076 w 794"/>
                <a:gd name="T27" fmla="*/ 325 h 1164"/>
                <a:gd name="T28" fmla="*/ 3171 w 794"/>
                <a:gd name="T29" fmla="*/ 460 h 1164"/>
                <a:gd name="T30" fmla="*/ 3283 w 794"/>
                <a:gd name="T31" fmla="*/ 237 h 1164"/>
                <a:gd name="T32" fmla="*/ 3414 w 794"/>
                <a:gd name="T33" fmla="*/ 34 h 1164"/>
                <a:gd name="T34" fmla="*/ 3469 w 794"/>
                <a:gd name="T35" fmla="*/ 166 h 1164"/>
                <a:gd name="T36" fmla="*/ 3615 w 794"/>
                <a:gd name="T37" fmla="*/ 138 h 1164"/>
                <a:gd name="T38" fmla="*/ 3588 w 794"/>
                <a:gd name="T39" fmla="*/ 237 h 1164"/>
                <a:gd name="T40" fmla="*/ 3179 w 794"/>
                <a:gd name="T41" fmla="*/ 3426 h 1164"/>
                <a:gd name="T42" fmla="*/ 3060 w 794"/>
                <a:gd name="T43" fmla="*/ 3333 h 1164"/>
                <a:gd name="T44" fmla="*/ 2930 w 794"/>
                <a:gd name="T45" fmla="*/ 3426 h 1164"/>
                <a:gd name="T46" fmla="*/ 2904 w 794"/>
                <a:gd name="T47" fmla="*/ 3361 h 1164"/>
                <a:gd name="T48" fmla="*/ 2838 w 794"/>
                <a:gd name="T49" fmla="*/ 2023 h 1164"/>
                <a:gd name="T50" fmla="*/ 2491 w 794"/>
                <a:gd name="T51" fmla="*/ 1807 h 1164"/>
                <a:gd name="T52" fmla="*/ 2340 w 794"/>
                <a:gd name="T53" fmla="*/ 1513 h 1164"/>
                <a:gd name="T54" fmla="*/ 2148 w 794"/>
                <a:gd name="T55" fmla="*/ 1381 h 1164"/>
                <a:gd name="T56" fmla="*/ 1906 w 794"/>
                <a:gd name="T57" fmla="*/ 1303 h 1164"/>
                <a:gd name="T58" fmla="*/ 1629 w 794"/>
                <a:gd name="T59" fmla="*/ 1165 h 1164"/>
                <a:gd name="T60" fmla="*/ 2090 w 794"/>
                <a:gd name="T61" fmla="*/ 2311 h 1164"/>
                <a:gd name="T62" fmla="*/ 2373 w 794"/>
                <a:gd name="T63" fmla="*/ 5511 h 1164"/>
                <a:gd name="T64" fmla="*/ 220 w 794"/>
                <a:gd name="T65" fmla="*/ 5161 h 1164"/>
                <a:gd name="T66" fmla="*/ 179 w 794"/>
                <a:gd name="T67" fmla="*/ 4051 h 1164"/>
                <a:gd name="T68" fmla="*/ 539 w 794"/>
                <a:gd name="T69" fmla="*/ 3232 h 1164"/>
                <a:gd name="T70" fmla="*/ 887 w 794"/>
                <a:gd name="T71" fmla="*/ 2459 h 1164"/>
                <a:gd name="T72" fmla="*/ 1170 w 794"/>
                <a:gd name="T73" fmla="*/ 2108 h 1164"/>
                <a:gd name="T74" fmla="*/ 1190 w 794"/>
                <a:gd name="T75" fmla="*/ 2085 h 116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794" h="1164">
                  <a:moveTo>
                    <a:pt x="261" y="377"/>
                  </a:moveTo>
                  <a:cubicBezTo>
                    <a:pt x="278" y="358"/>
                    <a:pt x="289" y="317"/>
                    <a:pt x="281" y="274"/>
                  </a:cubicBezTo>
                  <a:cubicBezTo>
                    <a:pt x="273" y="230"/>
                    <a:pt x="295" y="163"/>
                    <a:pt x="339" y="146"/>
                  </a:cubicBezTo>
                  <a:cubicBezTo>
                    <a:pt x="384" y="130"/>
                    <a:pt x="403" y="119"/>
                    <a:pt x="434" y="149"/>
                  </a:cubicBezTo>
                  <a:cubicBezTo>
                    <a:pt x="466" y="179"/>
                    <a:pt x="455" y="194"/>
                    <a:pt x="494" y="180"/>
                  </a:cubicBezTo>
                  <a:cubicBezTo>
                    <a:pt x="533" y="165"/>
                    <a:pt x="537" y="178"/>
                    <a:pt x="543" y="199"/>
                  </a:cubicBezTo>
                  <a:cubicBezTo>
                    <a:pt x="550" y="220"/>
                    <a:pt x="548" y="273"/>
                    <a:pt x="584" y="277"/>
                  </a:cubicBezTo>
                  <a:cubicBezTo>
                    <a:pt x="620" y="282"/>
                    <a:pt x="619" y="274"/>
                    <a:pt x="633" y="280"/>
                  </a:cubicBezTo>
                  <a:cubicBezTo>
                    <a:pt x="646" y="286"/>
                    <a:pt x="656" y="276"/>
                    <a:pt x="659" y="255"/>
                  </a:cubicBezTo>
                  <a:cubicBezTo>
                    <a:pt x="662" y="233"/>
                    <a:pt x="668" y="183"/>
                    <a:pt x="593" y="25"/>
                  </a:cubicBezTo>
                  <a:cubicBezTo>
                    <a:pt x="593" y="25"/>
                    <a:pt x="608" y="38"/>
                    <a:pt x="625" y="30"/>
                  </a:cubicBezTo>
                  <a:cubicBezTo>
                    <a:pt x="641" y="22"/>
                    <a:pt x="640" y="4"/>
                    <a:pt x="640" y="4"/>
                  </a:cubicBezTo>
                  <a:cubicBezTo>
                    <a:pt x="648" y="0"/>
                    <a:pt x="648" y="0"/>
                    <a:pt x="648" y="0"/>
                  </a:cubicBezTo>
                  <a:cubicBezTo>
                    <a:pt x="676" y="59"/>
                    <a:pt x="676" y="59"/>
                    <a:pt x="676" y="59"/>
                  </a:cubicBezTo>
                  <a:cubicBezTo>
                    <a:pt x="676" y="59"/>
                    <a:pt x="689" y="84"/>
                    <a:pt x="696" y="83"/>
                  </a:cubicBezTo>
                  <a:cubicBezTo>
                    <a:pt x="703" y="82"/>
                    <a:pt x="721" y="43"/>
                    <a:pt x="721" y="43"/>
                  </a:cubicBezTo>
                  <a:cubicBezTo>
                    <a:pt x="750" y="6"/>
                    <a:pt x="750" y="6"/>
                    <a:pt x="750" y="6"/>
                  </a:cubicBezTo>
                  <a:cubicBezTo>
                    <a:pt x="750" y="6"/>
                    <a:pt x="750" y="23"/>
                    <a:pt x="762" y="30"/>
                  </a:cubicBezTo>
                  <a:cubicBezTo>
                    <a:pt x="774" y="36"/>
                    <a:pt x="794" y="25"/>
                    <a:pt x="794" y="25"/>
                  </a:cubicBezTo>
                  <a:cubicBezTo>
                    <a:pt x="788" y="43"/>
                    <a:pt x="788" y="43"/>
                    <a:pt x="788" y="43"/>
                  </a:cubicBezTo>
                  <a:cubicBezTo>
                    <a:pt x="788" y="43"/>
                    <a:pt x="692" y="293"/>
                    <a:pt x="698" y="620"/>
                  </a:cubicBezTo>
                  <a:cubicBezTo>
                    <a:pt x="698" y="620"/>
                    <a:pt x="693" y="603"/>
                    <a:pt x="672" y="603"/>
                  </a:cubicBezTo>
                  <a:cubicBezTo>
                    <a:pt x="650" y="603"/>
                    <a:pt x="644" y="620"/>
                    <a:pt x="644" y="620"/>
                  </a:cubicBezTo>
                  <a:cubicBezTo>
                    <a:pt x="638" y="608"/>
                    <a:pt x="638" y="608"/>
                    <a:pt x="638" y="608"/>
                  </a:cubicBezTo>
                  <a:cubicBezTo>
                    <a:pt x="638" y="608"/>
                    <a:pt x="658" y="393"/>
                    <a:pt x="623" y="366"/>
                  </a:cubicBezTo>
                  <a:cubicBezTo>
                    <a:pt x="588" y="339"/>
                    <a:pt x="564" y="336"/>
                    <a:pt x="547" y="327"/>
                  </a:cubicBezTo>
                  <a:cubicBezTo>
                    <a:pt x="530" y="319"/>
                    <a:pt x="518" y="283"/>
                    <a:pt x="514" y="274"/>
                  </a:cubicBezTo>
                  <a:cubicBezTo>
                    <a:pt x="510" y="265"/>
                    <a:pt x="501" y="240"/>
                    <a:pt x="472" y="250"/>
                  </a:cubicBezTo>
                  <a:cubicBezTo>
                    <a:pt x="442" y="260"/>
                    <a:pt x="426" y="248"/>
                    <a:pt x="419" y="236"/>
                  </a:cubicBezTo>
                  <a:cubicBezTo>
                    <a:pt x="412" y="224"/>
                    <a:pt x="381" y="195"/>
                    <a:pt x="358" y="211"/>
                  </a:cubicBezTo>
                  <a:cubicBezTo>
                    <a:pt x="358" y="211"/>
                    <a:pt x="287" y="257"/>
                    <a:pt x="459" y="418"/>
                  </a:cubicBezTo>
                  <a:cubicBezTo>
                    <a:pt x="632" y="579"/>
                    <a:pt x="701" y="797"/>
                    <a:pt x="521" y="997"/>
                  </a:cubicBezTo>
                  <a:cubicBezTo>
                    <a:pt x="432" y="1096"/>
                    <a:pt x="108" y="1164"/>
                    <a:pt x="48" y="934"/>
                  </a:cubicBezTo>
                  <a:cubicBezTo>
                    <a:pt x="48" y="934"/>
                    <a:pt x="0" y="827"/>
                    <a:pt x="39" y="733"/>
                  </a:cubicBezTo>
                  <a:cubicBezTo>
                    <a:pt x="78" y="639"/>
                    <a:pt x="112" y="616"/>
                    <a:pt x="118" y="585"/>
                  </a:cubicBezTo>
                  <a:cubicBezTo>
                    <a:pt x="125" y="554"/>
                    <a:pt x="167" y="466"/>
                    <a:pt x="195" y="445"/>
                  </a:cubicBezTo>
                  <a:cubicBezTo>
                    <a:pt x="224" y="425"/>
                    <a:pt x="257" y="381"/>
                    <a:pt x="257" y="381"/>
                  </a:cubicBezTo>
                  <a:lnTo>
                    <a:pt x="261" y="377"/>
                  </a:ln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3" name="Freeform 225">
              <a:extLst>
                <a:ext uri="{FF2B5EF4-FFF2-40B4-BE49-F238E27FC236}">
                  <a16:creationId xmlns:a16="http://schemas.microsoft.com/office/drawing/2014/main" id="{1C6F630E-9E1F-425C-91E9-0C877B1D2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880"/>
              <a:ext cx="184" cy="170"/>
            </a:xfrm>
            <a:custGeom>
              <a:avLst/>
              <a:gdLst>
                <a:gd name="T0" fmla="*/ 0 w 111"/>
                <a:gd name="T1" fmla="*/ 44 h 96"/>
                <a:gd name="T2" fmla="*/ 63 w 111"/>
                <a:gd name="T3" fmla="*/ 0 h 96"/>
                <a:gd name="T4" fmla="*/ 172 w 111"/>
                <a:gd name="T5" fmla="*/ 289 h 96"/>
                <a:gd name="T6" fmla="*/ 250 w 111"/>
                <a:gd name="T7" fmla="*/ 432 h 96"/>
                <a:gd name="T8" fmla="*/ 325 w 111"/>
                <a:gd name="T9" fmla="*/ 310 h 96"/>
                <a:gd name="T10" fmla="*/ 456 w 111"/>
                <a:gd name="T11" fmla="*/ 21 h 96"/>
                <a:gd name="T12" fmla="*/ 506 w 111"/>
                <a:gd name="T13" fmla="*/ 60 h 96"/>
                <a:gd name="T14" fmla="*/ 380 w 111"/>
                <a:gd name="T15" fmla="*/ 345 h 96"/>
                <a:gd name="T16" fmla="*/ 250 w 111"/>
                <a:gd name="T17" fmla="*/ 533 h 96"/>
                <a:gd name="T18" fmla="*/ 141 w 111"/>
                <a:gd name="T19" fmla="*/ 367 h 96"/>
                <a:gd name="T20" fmla="*/ 0 w 111"/>
                <a:gd name="T21" fmla="*/ 44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96">
                  <a:moveTo>
                    <a:pt x="0" y="8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32" y="37"/>
                    <a:pt x="38" y="52"/>
                  </a:cubicBezTo>
                  <a:cubicBezTo>
                    <a:pt x="43" y="63"/>
                    <a:pt x="50" y="78"/>
                    <a:pt x="55" y="78"/>
                  </a:cubicBezTo>
                  <a:cubicBezTo>
                    <a:pt x="61" y="77"/>
                    <a:pt x="68" y="66"/>
                    <a:pt x="71" y="56"/>
                  </a:cubicBezTo>
                  <a:cubicBezTo>
                    <a:pt x="74" y="47"/>
                    <a:pt x="92" y="12"/>
                    <a:pt x="100" y="4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1" y="11"/>
                    <a:pt x="90" y="42"/>
                    <a:pt x="83" y="62"/>
                  </a:cubicBezTo>
                  <a:cubicBezTo>
                    <a:pt x="76" y="82"/>
                    <a:pt x="69" y="96"/>
                    <a:pt x="55" y="96"/>
                  </a:cubicBezTo>
                  <a:cubicBezTo>
                    <a:pt x="44" y="95"/>
                    <a:pt x="35" y="73"/>
                    <a:pt x="31" y="66"/>
                  </a:cubicBezTo>
                  <a:cubicBezTo>
                    <a:pt x="28" y="60"/>
                    <a:pt x="8" y="19"/>
                    <a:pt x="0" y="8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4" name="Freeform 226">
              <a:extLst>
                <a:ext uri="{FF2B5EF4-FFF2-40B4-BE49-F238E27FC236}">
                  <a16:creationId xmlns:a16="http://schemas.microsoft.com/office/drawing/2014/main" id="{87F5C3E5-7B91-4214-B167-814C625CD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931"/>
              <a:ext cx="216" cy="1052"/>
            </a:xfrm>
            <a:custGeom>
              <a:avLst/>
              <a:gdLst>
                <a:gd name="T0" fmla="*/ 533 w 130"/>
                <a:gd name="T1" fmla="*/ 0 h 595"/>
                <a:gd name="T2" fmla="*/ 596 w 130"/>
                <a:gd name="T3" fmla="*/ 44 h 595"/>
                <a:gd name="T4" fmla="*/ 155 w 130"/>
                <a:gd name="T5" fmla="*/ 3289 h 595"/>
                <a:gd name="T6" fmla="*/ 91 w 130"/>
                <a:gd name="T7" fmla="*/ 3289 h 595"/>
                <a:gd name="T8" fmla="*/ 533 w 130"/>
                <a:gd name="T9" fmla="*/ 0 h 5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595">
                  <a:moveTo>
                    <a:pt x="116" y="0"/>
                  </a:moveTo>
                  <a:cubicBezTo>
                    <a:pt x="130" y="8"/>
                    <a:pt x="130" y="8"/>
                    <a:pt x="130" y="8"/>
                  </a:cubicBezTo>
                  <a:cubicBezTo>
                    <a:pt x="130" y="8"/>
                    <a:pt x="22" y="215"/>
                    <a:pt x="34" y="595"/>
                  </a:cubicBezTo>
                  <a:cubicBezTo>
                    <a:pt x="20" y="595"/>
                    <a:pt x="20" y="595"/>
                    <a:pt x="20" y="595"/>
                  </a:cubicBezTo>
                  <a:cubicBezTo>
                    <a:pt x="20" y="595"/>
                    <a:pt x="0" y="120"/>
                    <a:pt x="116" y="0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5" name="Freeform 227">
              <a:extLst>
                <a:ext uri="{FF2B5EF4-FFF2-40B4-BE49-F238E27FC236}">
                  <a16:creationId xmlns:a16="http://schemas.microsoft.com/office/drawing/2014/main" id="{A41B7BFC-3328-495B-855E-B32009ADD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880"/>
              <a:ext cx="184" cy="170"/>
            </a:xfrm>
            <a:custGeom>
              <a:avLst/>
              <a:gdLst>
                <a:gd name="T0" fmla="*/ 0 w 111"/>
                <a:gd name="T1" fmla="*/ 44 h 96"/>
                <a:gd name="T2" fmla="*/ 63 w 111"/>
                <a:gd name="T3" fmla="*/ 0 h 96"/>
                <a:gd name="T4" fmla="*/ 172 w 111"/>
                <a:gd name="T5" fmla="*/ 289 h 96"/>
                <a:gd name="T6" fmla="*/ 250 w 111"/>
                <a:gd name="T7" fmla="*/ 432 h 96"/>
                <a:gd name="T8" fmla="*/ 325 w 111"/>
                <a:gd name="T9" fmla="*/ 310 h 96"/>
                <a:gd name="T10" fmla="*/ 456 w 111"/>
                <a:gd name="T11" fmla="*/ 21 h 96"/>
                <a:gd name="T12" fmla="*/ 506 w 111"/>
                <a:gd name="T13" fmla="*/ 60 h 96"/>
                <a:gd name="T14" fmla="*/ 380 w 111"/>
                <a:gd name="T15" fmla="*/ 345 h 96"/>
                <a:gd name="T16" fmla="*/ 250 w 111"/>
                <a:gd name="T17" fmla="*/ 533 h 96"/>
                <a:gd name="T18" fmla="*/ 141 w 111"/>
                <a:gd name="T19" fmla="*/ 367 h 96"/>
                <a:gd name="T20" fmla="*/ 0 w 111"/>
                <a:gd name="T21" fmla="*/ 44 h 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1" h="96">
                  <a:moveTo>
                    <a:pt x="0" y="8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32" y="37"/>
                    <a:pt x="38" y="52"/>
                  </a:cubicBezTo>
                  <a:cubicBezTo>
                    <a:pt x="43" y="63"/>
                    <a:pt x="50" y="78"/>
                    <a:pt x="55" y="78"/>
                  </a:cubicBezTo>
                  <a:cubicBezTo>
                    <a:pt x="61" y="77"/>
                    <a:pt x="68" y="66"/>
                    <a:pt x="71" y="56"/>
                  </a:cubicBezTo>
                  <a:cubicBezTo>
                    <a:pt x="74" y="47"/>
                    <a:pt x="92" y="12"/>
                    <a:pt x="100" y="4"/>
                  </a:cubicBezTo>
                  <a:cubicBezTo>
                    <a:pt x="111" y="11"/>
                    <a:pt x="111" y="11"/>
                    <a:pt x="111" y="11"/>
                  </a:cubicBezTo>
                  <a:cubicBezTo>
                    <a:pt x="111" y="11"/>
                    <a:pt x="90" y="42"/>
                    <a:pt x="83" y="62"/>
                  </a:cubicBezTo>
                  <a:cubicBezTo>
                    <a:pt x="76" y="82"/>
                    <a:pt x="69" y="96"/>
                    <a:pt x="55" y="96"/>
                  </a:cubicBezTo>
                  <a:cubicBezTo>
                    <a:pt x="44" y="95"/>
                    <a:pt x="35" y="73"/>
                    <a:pt x="31" y="66"/>
                  </a:cubicBezTo>
                  <a:cubicBezTo>
                    <a:pt x="28" y="60"/>
                    <a:pt x="8" y="19"/>
                    <a:pt x="0" y="8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6" name="Freeform 228">
              <a:extLst>
                <a:ext uri="{FF2B5EF4-FFF2-40B4-BE49-F238E27FC236}">
                  <a16:creationId xmlns:a16="http://schemas.microsoft.com/office/drawing/2014/main" id="{7B369434-96F6-4ED1-88E8-799368AE6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931"/>
              <a:ext cx="216" cy="1052"/>
            </a:xfrm>
            <a:custGeom>
              <a:avLst/>
              <a:gdLst>
                <a:gd name="T0" fmla="*/ 533 w 130"/>
                <a:gd name="T1" fmla="*/ 0 h 595"/>
                <a:gd name="T2" fmla="*/ 596 w 130"/>
                <a:gd name="T3" fmla="*/ 44 h 595"/>
                <a:gd name="T4" fmla="*/ 155 w 130"/>
                <a:gd name="T5" fmla="*/ 3289 h 595"/>
                <a:gd name="T6" fmla="*/ 91 w 130"/>
                <a:gd name="T7" fmla="*/ 3289 h 595"/>
                <a:gd name="T8" fmla="*/ 533 w 130"/>
                <a:gd name="T9" fmla="*/ 0 h 5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595">
                  <a:moveTo>
                    <a:pt x="116" y="0"/>
                  </a:moveTo>
                  <a:cubicBezTo>
                    <a:pt x="130" y="8"/>
                    <a:pt x="130" y="8"/>
                    <a:pt x="130" y="8"/>
                  </a:cubicBezTo>
                  <a:cubicBezTo>
                    <a:pt x="130" y="8"/>
                    <a:pt x="22" y="215"/>
                    <a:pt x="34" y="595"/>
                  </a:cubicBezTo>
                  <a:cubicBezTo>
                    <a:pt x="20" y="595"/>
                    <a:pt x="20" y="595"/>
                    <a:pt x="20" y="595"/>
                  </a:cubicBezTo>
                  <a:cubicBezTo>
                    <a:pt x="20" y="595"/>
                    <a:pt x="0" y="120"/>
                    <a:pt x="116" y="0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7" name="Freeform 229">
              <a:extLst>
                <a:ext uri="{FF2B5EF4-FFF2-40B4-BE49-F238E27FC236}">
                  <a16:creationId xmlns:a16="http://schemas.microsoft.com/office/drawing/2014/main" id="{D2C83F99-BBAB-4383-B53E-93AAE5903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444"/>
              <a:ext cx="863" cy="1414"/>
            </a:xfrm>
            <a:custGeom>
              <a:avLst/>
              <a:gdLst>
                <a:gd name="T0" fmla="*/ 1267 w 521"/>
                <a:gd name="T1" fmla="*/ 569 h 800"/>
                <a:gd name="T2" fmla="*/ 858 w 521"/>
                <a:gd name="T3" fmla="*/ 0 h 800"/>
                <a:gd name="T4" fmla="*/ 1608 w 521"/>
                <a:gd name="T5" fmla="*/ 1584 h 800"/>
                <a:gd name="T6" fmla="*/ 1545 w 521"/>
                <a:gd name="T7" fmla="*/ 3219 h 800"/>
                <a:gd name="T8" fmla="*/ 227 w 521"/>
                <a:gd name="T9" fmla="*/ 4246 h 800"/>
                <a:gd name="T10" fmla="*/ 0 w 521"/>
                <a:gd name="T11" fmla="*/ 4201 h 800"/>
                <a:gd name="T12" fmla="*/ 1550 w 521"/>
                <a:gd name="T13" fmla="*/ 3765 h 800"/>
                <a:gd name="T14" fmla="*/ 1267 w 521"/>
                <a:gd name="T15" fmla="*/ 569 h 8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1" h="800">
                  <a:moveTo>
                    <a:pt x="279" y="103"/>
                  </a:moveTo>
                  <a:cubicBezTo>
                    <a:pt x="235" y="62"/>
                    <a:pt x="207" y="28"/>
                    <a:pt x="189" y="0"/>
                  </a:cubicBezTo>
                  <a:cubicBezTo>
                    <a:pt x="228" y="78"/>
                    <a:pt x="313" y="185"/>
                    <a:pt x="354" y="287"/>
                  </a:cubicBezTo>
                  <a:cubicBezTo>
                    <a:pt x="403" y="407"/>
                    <a:pt x="385" y="514"/>
                    <a:pt x="340" y="583"/>
                  </a:cubicBezTo>
                  <a:cubicBezTo>
                    <a:pt x="302" y="642"/>
                    <a:pt x="196" y="775"/>
                    <a:pt x="50" y="769"/>
                  </a:cubicBezTo>
                  <a:cubicBezTo>
                    <a:pt x="32" y="768"/>
                    <a:pt x="16" y="765"/>
                    <a:pt x="0" y="761"/>
                  </a:cubicBezTo>
                  <a:cubicBezTo>
                    <a:pt x="120" y="800"/>
                    <a:pt x="282" y="748"/>
                    <a:pt x="341" y="682"/>
                  </a:cubicBezTo>
                  <a:cubicBezTo>
                    <a:pt x="521" y="482"/>
                    <a:pt x="452" y="264"/>
                    <a:pt x="279" y="103"/>
                  </a:cubicBezTo>
                  <a:close/>
                </a:path>
              </a:pathLst>
            </a:custGeom>
            <a:solidFill>
              <a:srgbClr val="72B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8" name="Freeform 230">
              <a:extLst>
                <a:ext uri="{FF2B5EF4-FFF2-40B4-BE49-F238E27FC236}">
                  <a16:creationId xmlns:a16="http://schemas.microsoft.com/office/drawing/2014/main" id="{617E198C-E00A-400A-808A-58DEF71FE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444"/>
              <a:ext cx="413" cy="629"/>
            </a:xfrm>
            <a:custGeom>
              <a:avLst/>
              <a:gdLst>
                <a:gd name="T0" fmla="*/ 498 w 249"/>
                <a:gd name="T1" fmla="*/ 892 h 356"/>
                <a:gd name="T2" fmla="*/ 1136 w 249"/>
                <a:gd name="T3" fmla="*/ 1963 h 356"/>
                <a:gd name="T4" fmla="*/ 410 w 249"/>
                <a:gd name="T5" fmla="*/ 569 h 356"/>
                <a:gd name="T6" fmla="*/ 0 w 249"/>
                <a:gd name="T7" fmla="*/ 0 h 356"/>
                <a:gd name="T8" fmla="*/ 380 w 249"/>
                <a:gd name="T9" fmla="*/ 749 h 356"/>
                <a:gd name="T10" fmla="*/ 498 w 249"/>
                <a:gd name="T11" fmla="*/ 892 h 3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9" h="356">
                  <a:moveTo>
                    <a:pt x="109" y="162"/>
                  </a:moveTo>
                  <a:cubicBezTo>
                    <a:pt x="172" y="220"/>
                    <a:pt x="221" y="286"/>
                    <a:pt x="249" y="356"/>
                  </a:cubicBezTo>
                  <a:cubicBezTo>
                    <a:pt x="228" y="265"/>
                    <a:pt x="170" y="178"/>
                    <a:pt x="90" y="103"/>
                  </a:cubicBezTo>
                  <a:cubicBezTo>
                    <a:pt x="46" y="62"/>
                    <a:pt x="18" y="28"/>
                    <a:pt x="0" y="0"/>
                  </a:cubicBezTo>
                  <a:cubicBezTo>
                    <a:pt x="20" y="40"/>
                    <a:pt x="51" y="86"/>
                    <a:pt x="83" y="136"/>
                  </a:cubicBezTo>
                  <a:cubicBezTo>
                    <a:pt x="91" y="144"/>
                    <a:pt x="99" y="153"/>
                    <a:pt x="109" y="162"/>
                  </a:cubicBezTo>
                  <a:close/>
                </a:path>
              </a:pathLst>
            </a:custGeom>
            <a:solidFill>
              <a:srgbClr val="7AB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59" name="Freeform 231">
              <a:extLst>
                <a:ext uri="{FF2B5EF4-FFF2-40B4-BE49-F238E27FC236}">
                  <a16:creationId xmlns:a16="http://schemas.microsoft.com/office/drawing/2014/main" id="{44437F0E-7FCE-4FB0-9306-07E5C544E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257"/>
              <a:ext cx="739" cy="601"/>
            </a:xfrm>
            <a:custGeom>
              <a:avLst/>
              <a:gdLst>
                <a:gd name="T0" fmla="*/ 1601 w 446"/>
                <a:gd name="T1" fmla="*/ 900 h 340"/>
                <a:gd name="T2" fmla="*/ 1148 w 446"/>
                <a:gd name="T3" fmla="*/ 1246 h 340"/>
                <a:gd name="T4" fmla="*/ 229 w 446"/>
                <a:gd name="T5" fmla="*/ 1706 h 340"/>
                <a:gd name="T6" fmla="*/ 0 w 446"/>
                <a:gd name="T7" fmla="*/ 1662 h 340"/>
                <a:gd name="T8" fmla="*/ 1551 w 446"/>
                <a:gd name="T9" fmla="*/ 1225 h 340"/>
                <a:gd name="T10" fmla="*/ 2028 w 446"/>
                <a:gd name="T11" fmla="*/ 0 h 340"/>
                <a:gd name="T12" fmla="*/ 1601 w 446"/>
                <a:gd name="T13" fmla="*/ 900 h 3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6" h="340">
                  <a:moveTo>
                    <a:pt x="352" y="163"/>
                  </a:moveTo>
                  <a:cubicBezTo>
                    <a:pt x="330" y="187"/>
                    <a:pt x="294" y="210"/>
                    <a:pt x="252" y="226"/>
                  </a:cubicBezTo>
                  <a:cubicBezTo>
                    <a:pt x="200" y="273"/>
                    <a:pt x="131" y="312"/>
                    <a:pt x="50" y="309"/>
                  </a:cubicBezTo>
                  <a:cubicBezTo>
                    <a:pt x="32" y="308"/>
                    <a:pt x="16" y="305"/>
                    <a:pt x="0" y="301"/>
                  </a:cubicBezTo>
                  <a:cubicBezTo>
                    <a:pt x="120" y="340"/>
                    <a:pt x="282" y="288"/>
                    <a:pt x="341" y="222"/>
                  </a:cubicBezTo>
                  <a:cubicBezTo>
                    <a:pt x="407" y="149"/>
                    <a:pt x="439" y="74"/>
                    <a:pt x="446" y="0"/>
                  </a:cubicBezTo>
                  <a:cubicBezTo>
                    <a:pt x="430" y="55"/>
                    <a:pt x="400" y="110"/>
                    <a:pt x="352" y="163"/>
                  </a:cubicBezTo>
                  <a:close/>
                </a:path>
              </a:pathLst>
            </a:custGeom>
            <a:solidFill>
              <a:srgbClr val="64AE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0" name="Freeform 232">
              <a:extLst>
                <a:ext uri="{FF2B5EF4-FFF2-40B4-BE49-F238E27FC236}">
                  <a16:creationId xmlns:a16="http://schemas.microsoft.com/office/drawing/2014/main" id="{E42B6682-E9D8-40B1-978C-32C63DED8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1444"/>
              <a:ext cx="863" cy="1414"/>
            </a:xfrm>
            <a:custGeom>
              <a:avLst/>
              <a:gdLst>
                <a:gd name="T0" fmla="*/ 1267 w 521"/>
                <a:gd name="T1" fmla="*/ 569 h 800"/>
                <a:gd name="T2" fmla="*/ 858 w 521"/>
                <a:gd name="T3" fmla="*/ 0 h 800"/>
                <a:gd name="T4" fmla="*/ 1608 w 521"/>
                <a:gd name="T5" fmla="*/ 1584 h 800"/>
                <a:gd name="T6" fmla="*/ 1545 w 521"/>
                <a:gd name="T7" fmla="*/ 3219 h 800"/>
                <a:gd name="T8" fmla="*/ 227 w 521"/>
                <a:gd name="T9" fmla="*/ 4246 h 800"/>
                <a:gd name="T10" fmla="*/ 0 w 521"/>
                <a:gd name="T11" fmla="*/ 4201 h 800"/>
                <a:gd name="T12" fmla="*/ 1550 w 521"/>
                <a:gd name="T13" fmla="*/ 3765 h 800"/>
                <a:gd name="T14" fmla="*/ 1267 w 521"/>
                <a:gd name="T15" fmla="*/ 569 h 8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1" h="800">
                  <a:moveTo>
                    <a:pt x="279" y="103"/>
                  </a:moveTo>
                  <a:cubicBezTo>
                    <a:pt x="235" y="62"/>
                    <a:pt x="207" y="28"/>
                    <a:pt x="189" y="0"/>
                  </a:cubicBezTo>
                  <a:cubicBezTo>
                    <a:pt x="228" y="78"/>
                    <a:pt x="313" y="185"/>
                    <a:pt x="354" y="287"/>
                  </a:cubicBezTo>
                  <a:cubicBezTo>
                    <a:pt x="403" y="407"/>
                    <a:pt x="385" y="514"/>
                    <a:pt x="340" y="583"/>
                  </a:cubicBezTo>
                  <a:cubicBezTo>
                    <a:pt x="302" y="642"/>
                    <a:pt x="196" y="775"/>
                    <a:pt x="50" y="769"/>
                  </a:cubicBezTo>
                  <a:cubicBezTo>
                    <a:pt x="32" y="768"/>
                    <a:pt x="16" y="765"/>
                    <a:pt x="0" y="761"/>
                  </a:cubicBezTo>
                  <a:cubicBezTo>
                    <a:pt x="120" y="800"/>
                    <a:pt x="282" y="748"/>
                    <a:pt x="341" y="682"/>
                  </a:cubicBezTo>
                  <a:cubicBezTo>
                    <a:pt x="521" y="482"/>
                    <a:pt x="452" y="264"/>
                    <a:pt x="279" y="103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1" name="Freeform 233">
              <a:extLst>
                <a:ext uri="{FF2B5EF4-FFF2-40B4-BE49-F238E27FC236}">
                  <a16:creationId xmlns:a16="http://schemas.microsoft.com/office/drawing/2014/main" id="{ADDAFB60-7865-43B1-962C-A32896FE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949"/>
              <a:ext cx="204" cy="1011"/>
            </a:xfrm>
            <a:custGeom>
              <a:avLst/>
              <a:gdLst>
                <a:gd name="T0" fmla="*/ 561 w 123"/>
                <a:gd name="T1" fmla="*/ 0 h 572"/>
                <a:gd name="T2" fmla="*/ 154 w 123"/>
                <a:gd name="T3" fmla="*/ 3158 h 572"/>
                <a:gd name="T4" fmla="*/ 561 w 123"/>
                <a:gd name="T5" fmla="*/ 0 h 5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572">
                  <a:moveTo>
                    <a:pt x="123" y="0"/>
                  </a:moveTo>
                  <a:cubicBezTo>
                    <a:pt x="123" y="0"/>
                    <a:pt x="20" y="108"/>
                    <a:pt x="34" y="572"/>
                  </a:cubicBezTo>
                  <a:cubicBezTo>
                    <a:pt x="34" y="572"/>
                    <a:pt x="0" y="137"/>
                    <a:pt x="123" y="0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2" name="Freeform 234">
              <a:extLst>
                <a:ext uri="{FF2B5EF4-FFF2-40B4-BE49-F238E27FC236}">
                  <a16:creationId xmlns:a16="http://schemas.microsoft.com/office/drawing/2014/main" id="{71B6A447-0031-4722-92D2-4E53B4DB0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" y="908"/>
              <a:ext cx="100" cy="154"/>
            </a:xfrm>
            <a:custGeom>
              <a:avLst/>
              <a:gdLst>
                <a:gd name="T0" fmla="*/ 13 w 60"/>
                <a:gd name="T1" fmla="*/ 0 h 87"/>
                <a:gd name="T2" fmla="*/ 125 w 60"/>
                <a:gd name="T3" fmla="*/ 266 h 87"/>
                <a:gd name="T4" fmla="*/ 278 w 60"/>
                <a:gd name="T5" fmla="*/ 448 h 87"/>
                <a:gd name="T6" fmla="*/ 120 w 60"/>
                <a:gd name="T7" fmla="*/ 310 h 87"/>
                <a:gd name="T8" fmla="*/ 0 w 60"/>
                <a:gd name="T9" fmla="*/ 44 h 87"/>
                <a:gd name="T10" fmla="*/ 13 w 60"/>
                <a:gd name="T11" fmla="*/ 0 h 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87">
                  <a:moveTo>
                    <a:pt x="3" y="0"/>
                  </a:moveTo>
                  <a:cubicBezTo>
                    <a:pt x="3" y="0"/>
                    <a:pt x="20" y="34"/>
                    <a:pt x="27" y="48"/>
                  </a:cubicBezTo>
                  <a:cubicBezTo>
                    <a:pt x="34" y="61"/>
                    <a:pt x="41" y="85"/>
                    <a:pt x="60" y="81"/>
                  </a:cubicBezTo>
                  <a:cubicBezTo>
                    <a:pt x="60" y="81"/>
                    <a:pt x="37" y="87"/>
                    <a:pt x="26" y="56"/>
                  </a:cubicBezTo>
                  <a:cubicBezTo>
                    <a:pt x="14" y="24"/>
                    <a:pt x="3" y="10"/>
                    <a:pt x="0" y="8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3" name="Freeform 235">
              <a:extLst>
                <a:ext uri="{FF2B5EF4-FFF2-40B4-BE49-F238E27FC236}">
                  <a16:creationId xmlns:a16="http://schemas.microsoft.com/office/drawing/2014/main" id="{CC747393-5390-4702-A05A-27E840734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043"/>
              <a:ext cx="51" cy="26"/>
            </a:xfrm>
            <a:custGeom>
              <a:avLst/>
              <a:gdLst>
                <a:gd name="T0" fmla="*/ 138 w 31"/>
                <a:gd name="T1" fmla="*/ 5 h 15"/>
                <a:gd name="T2" fmla="*/ 0 w 3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5">
                  <a:moveTo>
                    <a:pt x="31" y="1"/>
                  </a:moveTo>
                  <a:cubicBezTo>
                    <a:pt x="31" y="1"/>
                    <a:pt x="17" y="1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4" name="Freeform 236">
              <a:extLst>
                <a:ext uri="{FF2B5EF4-FFF2-40B4-BE49-F238E27FC236}">
                  <a16:creationId xmlns:a16="http://schemas.microsoft.com/office/drawing/2014/main" id="{58DDC778-29BE-41F6-96E1-18E7C1305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" y="1050"/>
              <a:ext cx="1" cy="5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5" name="Freeform 237">
              <a:extLst>
                <a:ext uri="{FF2B5EF4-FFF2-40B4-BE49-F238E27FC236}">
                  <a16:creationId xmlns:a16="http://schemas.microsoft.com/office/drawing/2014/main" id="{9FAFC13D-D993-4153-B6BB-B2CB6DAC9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045"/>
              <a:ext cx="5" cy="5"/>
            </a:xfrm>
            <a:custGeom>
              <a:avLst/>
              <a:gdLst>
                <a:gd name="T0" fmla="*/ 13 w 3"/>
                <a:gd name="T1" fmla="*/ 0 h 3"/>
                <a:gd name="T2" fmla="*/ 0 w 3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1113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6" name="Freeform 238">
              <a:extLst>
                <a:ext uri="{FF2B5EF4-FFF2-40B4-BE49-F238E27FC236}">
                  <a16:creationId xmlns:a16="http://schemas.microsoft.com/office/drawing/2014/main" id="{7C6E8059-2E76-4724-8D9A-00853EB40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027"/>
              <a:ext cx="31" cy="30"/>
            </a:xfrm>
            <a:custGeom>
              <a:avLst/>
              <a:gdLst>
                <a:gd name="T0" fmla="*/ 83 w 19"/>
                <a:gd name="T1" fmla="*/ 78 h 17"/>
                <a:gd name="T2" fmla="*/ 0 w 19"/>
                <a:gd name="T3" fmla="*/ 0 h 17"/>
                <a:gd name="T4" fmla="*/ 83 w 19"/>
                <a:gd name="T5" fmla="*/ 7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7">
                  <a:moveTo>
                    <a:pt x="19" y="14"/>
                  </a:moveTo>
                  <a:cubicBezTo>
                    <a:pt x="19" y="14"/>
                    <a:pt x="7" y="15"/>
                    <a:pt x="0" y="0"/>
                  </a:cubicBezTo>
                  <a:cubicBezTo>
                    <a:pt x="0" y="0"/>
                    <a:pt x="2" y="17"/>
                    <a:pt x="19" y="14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7" name="Oval 239">
              <a:extLst>
                <a:ext uri="{FF2B5EF4-FFF2-40B4-BE49-F238E27FC236}">
                  <a16:creationId xmlns:a16="http://schemas.microsoft.com/office/drawing/2014/main" id="{1D22A51D-E797-4E26-B78F-7E7657D3A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020"/>
              <a:ext cx="5" cy="5"/>
            </a:xfrm>
            <a:prstGeom prst="ellipse">
              <a:avLst/>
            </a:pr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68" name="Freeform 240">
              <a:extLst>
                <a:ext uri="{FF2B5EF4-FFF2-40B4-BE49-F238E27FC236}">
                  <a16:creationId xmlns:a16="http://schemas.microsoft.com/office/drawing/2014/main" id="{D1173456-4FB9-4012-9A05-EBC3EAE82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9" y="1059"/>
              <a:ext cx="109" cy="558"/>
            </a:xfrm>
            <a:custGeom>
              <a:avLst/>
              <a:gdLst>
                <a:gd name="T0" fmla="*/ 297 w 66"/>
                <a:gd name="T1" fmla="*/ 0 h 316"/>
                <a:gd name="T2" fmla="*/ 50 w 66"/>
                <a:gd name="T3" fmla="*/ 1739 h 316"/>
                <a:gd name="T4" fmla="*/ 297 w 66"/>
                <a:gd name="T5" fmla="*/ 0 h 3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316">
                  <a:moveTo>
                    <a:pt x="66" y="0"/>
                  </a:moveTo>
                  <a:cubicBezTo>
                    <a:pt x="66" y="0"/>
                    <a:pt x="18" y="105"/>
                    <a:pt x="11" y="316"/>
                  </a:cubicBezTo>
                  <a:cubicBezTo>
                    <a:pt x="11" y="316"/>
                    <a:pt x="0" y="138"/>
                    <a:pt x="66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69" name="Freeform 241">
              <a:extLst>
                <a:ext uri="{FF2B5EF4-FFF2-40B4-BE49-F238E27FC236}">
                  <a16:creationId xmlns:a16="http://schemas.microsoft.com/office/drawing/2014/main" id="{0BD68638-6128-4391-961C-914265F10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" y="908"/>
              <a:ext cx="81" cy="140"/>
            </a:xfrm>
            <a:custGeom>
              <a:avLst/>
              <a:gdLst>
                <a:gd name="T0" fmla="*/ 222 w 49"/>
                <a:gd name="T1" fmla="*/ 89 h 79"/>
                <a:gd name="T2" fmla="*/ 188 w 49"/>
                <a:gd name="T3" fmla="*/ 0 h 79"/>
                <a:gd name="T4" fmla="*/ 76 w 49"/>
                <a:gd name="T5" fmla="*/ 261 h 79"/>
                <a:gd name="T6" fmla="*/ 0 w 49"/>
                <a:gd name="T7" fmla="*/ 439 h 79"/>
                <a:gd name="T8" fmla="*/ 91 w 49"/>
                <a:gd name="T9" fmla="*/ 282 h 79"/>
                <a:gd name="T10" fmla="*/ 222 w 49"/>
                <a:gd name="T11" fmla="*/ 89 h 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79">
                  <a:moveTo>
                    <a:pt x="49" y="16"/>
                  </a:moveTo>
                  <a:cubicBezTo>
                    <a:pt x="49" y="16"/>
                    <a:pt x="41" y="8"/>
                    <a:pt x="42" y="0"/>
                  </a:cubicBezTo>
                  <a:cubicBezTo>
                    <a:pt x="42" y="0"/>
                    <a:pt x="22" y="29"/>
                    <a:pt x="17" y="47"/>
                  </a:cubicBezTo>
                  <a:cubicBezTo>
                    <a:pt x="13" y="66"/>
                    <a:pt x="0" y="79"/>
                    <a:pt x="0" y="79"/>
                  </a:cubicBezTo>
                  <a:cubicBezTo>
                    <a:pt x="0" y="79"/>
                    <a:pt x="15" y="69"/>
                    <a:pt x="20" y="51"/>
                  </a:cubicBezTo>
                  <a:cubicBezTo>
                    <a:pt x="26" y="29"/>
                    <a:pt x="38" y="15"/>
                    <a:pt x="49" y="16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0" name="Freeform 242">
              <a:extLst>
                <a:ext uri="{FF2B5EF4-FFF2-40B4-BE49-F238E27FC236}">
                  <a16:creationId xmlns:a16="http://schemas.microsoft.com/office/drawing/2014/main" id="{19F95363-B408-4775-88D4-67ED0719C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940"/>
              <a:ext cx="177" cy="451"/>
            </a:xfrm>
            <a:custGeom>
              <a:avLst/>
              <a:gdLst>
                <a:gd name="T0" fmla="*/ 71 w 107"/>
                <a:gd name="T1" fmla="*/ 21 h 255"/>
                <a:gd name="T2" fmla="*/ 0 w 107"/>
                <a:gd name="T3" fmla="*/ 0 h 255"/>
                <a:gd name="T4" fmla="*/ 263 w 107"/>
                <a:gd name="T5" fmla="*/ 1411 h 255"/>
                <a:gd name="T6" fmla="*/ 208 w 107"/>
                <a:gd name="T7" fmla="*/ 403 h 255"/>
                <a:gd name="T8" fmla="*/ 71 w 107"/>
                <a:gd name="T9" fmla="*/ 21 h 2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55">
                  <a:moveTo>
                    <a:pt x="16" y="4"/>
                  </a:moveTo>
                  <a:cubicBezTo>
                    <a:pt x="16" y="4"/>
                    <a:pt x="5" y="5"/>
                    <a:pt x="0" y="0"/>
                  </a:cubicBezTo>
                  <a:cubicBezTo>
                    <a:pt x="0" y="0"/>
                    <a:pt x="107" y="161"/>
                    <a:pt x="58" y="255"/>
                  </a:cubicBezTo>
                  <a:cubicBezTo>
                    <a:pt x="58" y="255"/>
                    <a:pt x="99" y="219"/>
                    <a:pt x="46" y="73"/>
                  </a:cubicBezTo>
                  <a:cubicBezTo>
                    <a:pt x="26" y="17"/>
                    <a:pt x="16" y="18"/>
                    <a:pt x="16" y="4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1" name="Freeform 243">
              <a:extLst>
                <a:ext uri="{FF2B5EF4-FFF2-40B4-BE49-F238E27FC236}">
                  <a16:creationId xmlns:a16="http://schemas.microsoft.com/office/drawing/2014/main" id="{3D81D337-2A41-45D6-911F-FAE7B9CEC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387"/>
              <a:ext cx="80" cy="34"/>
            </a:xfrm>
            <a:custGeom>
              <a:avLst/>
              <a:gdLst>
                <a:gd name="T0" fmla="*/ 0 w 48"/>
                <a:gd name="T1" fmla="*/ 0 h 19"/>
                <a:gd name="T2" fmla="*/ 112 w 48"/>
                <a:gd name="T3" fmla="*/ 68 h 19"/>
                <a:gd name="T4" fmla="*/ 222 w 48"/>
                <a:gd name="T5" fmla="*/ 64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9">
                  <a:moveTo>
                    <a:pt x="0" y="0"/>
                  </a:moveTo>
                  <a:cubicBezTo>
                    <a:pt x="0" y="0"/>
                    <a:pt x="14" y="6"/>
                    <a:pt x="24" y="12"/>
                  </a:cubicBezTo>
                  <a:cubicBezTo>
                    <a:pt x="33" y="19"/>
                    <a:pt x="42" y="17"/>
                    <a:pt x="48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2" name="Freeform 244">
              <a:extLst>
                <a:ext uri="{FF2B5EF4-FFF2-40B4-BE49-F238E27FC236}">
                  <a16:creationId xmlns:a16="http://schemas.microsoft.com/office/drawing/2014/main" id="{5ECD7E73-F535-49C3-BE69-A92FD7919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1" y="1407"/>
              <a:ext cx="7" cy="9"/>
            </a:xfrm>
            <a:custGeom>
              <a:avLst/>
              <a:gdLst>
                <a:gd name="T0" fmla="*/ 0 w 4"/>
                <a:gd name="T1" fmla="*/ 0 h 5"/>
                <a:gd name="T2" fmla="*/ 7 w 4"/>
                <a:gd name="T3" fmla="*/ 7 h 5"/>
                <a:gd name="T4" fmla="*/ 21 w 4"/>
                <a:gd name="T5" fmla="*/ 29 h 5"/>
                <a:gd name="T6" fmla="*/ 21 w 4"/>
                <a:gd name="T7" fmla="*/ 2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2" y="3"/>
                    <a:pt x="3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</a:path>
              </a:pathLst>
            </a:custGeom>
            <a:noFill/>
            <a:ln w="11113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3" name="Freeform 245">
              <a:extLst>
                <a:ext uri="{FF2B5EF4-FFF2-40B4-BE49-F238E27FC236}">
                  <a16:creationId xmlns:a16="http://schemas.microsoft.com/office/drawing/2014/main" id="{20A3AEDB-1733-4D8F-B001-3B8B689F0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" y="1412"/>
              <a:ext cx="2" cy="11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11113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4" name="Freeform 246">
              <a:extLst>
                <a:ext uri="{FF2B5EF4-FFF2-40B4-BE49-F238E27FC236}">
                  <a16:creationId xmlns:a16="http://schemas.microsoft.com/office/drawing/2014/main" id="{5D7AE31A-550E-4F14-8644-8526C28D6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409"/>
              <a:ext cx="1" cy="7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noFill/>
            <a:ln w="11113" cap="flat">
              <a:solidFill>
                <a:srgbClr val="40942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5" name="Freeform 247">
              <a:extLst>
                <a:ext uri="{FF2B5EF4-FFF2-40B4-BE49-F238E27FC236}">
                  <a16:creationId xmlns:a16="http://schemas.microsoft.com/office/drawing/2014/main" id="{53086EED-CB10-451B-A044-15CB628A8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3" y="1382"/>
              <a:ext cx="68" cy="50"/>
            </a:xfrm>
            <a:custGeom>
              <a:avLst/>
              <a:gdLst>
                <a:gd name="T0" fmla="*/ 0 w 41"/>
                <a:gd name="T1" fmla="*/ 29 h 28"/>
                <a:gd name="T2" fmla="*/ 36 w 41"/>
                <a:gd name="T3" fmla="*/ 45 h 28"/>
                <a:gd name="T4" fmla="*/ 187 w 41"/>
                <a:gd name="T5" fmla="*/ 0 h 28"/>
                <a:gd name="T6" fmla="*/ 60 w 41"/>
                <a:gd name="T7" fmla="*/ 68 h 28"/>
                <a:gd name="T8" fmla="*/ 0 w 41"/>
                <a:gd name="T9" fmla="*/ 29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8">
                  <a:moveTo>
                    <a:pt x="0" y="5"/>
                  </a:moveTo>
                  <a:cubicBezTo>
                    <a:pt x="0" y="5"/>
                    <a:pt x="5" y="6"/>
                    <a:pt x="8" y="8"/>
                  </a:cubicBezTo>
                  <a:cubicBezTo>
                    <a:pt x="11" y="9"/>
                    <a:pt x="31" y="18"/>
                    <a:pt x="41" y="0"/>
                  </a:cubicBezTo>
                  <a:cubicBezTo>
                    <a:pt x="41" y="0"/>
                    <a:pt x="38" y="28"/>
                    <a:pt x="13" y="12"/>
                  </a:cubicBezTo>
                  <a:cubicBezTo>
                    <a:pt x="7" y="8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6" name="Freeform 248">
              <a:extLst>
                <a:ext uri="{FF2B5EF4-FFF2-40B4-BE49-F238E27FC236}">
                  <a16:creationId xmlns:a16="http://schemas.microsoft.com/office/drawing/2014/main" id="{DA277E9C-6EF5-4A91-B5CF-2330232A8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400"/>
              <a:ext cx="46" cy="25"/>
            </a:xfrm>
            <a:custGeom>
              <a:avLst/>
              <a:gdLst>
                <a:gd name="T0" fmla="*/ 0 w 28"/>
                <a:gd name="T1" fmla="*/ 0 h 14"/>
                <a:gd name="T2" fmla="*/ 125 w 28"/>
                <a:gd name="T3" fmla="*/ 7 h 14"/>
                <a:gd name="T4" fmla="*/ 0 w 28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14">
                  <a:moveTo>
                    <a:pt x="0" y="0"/>
                  </a:moveTo>
                  <a:cubicBezTo>
                    <a:pt x="0" y="0"/>
                    <a:pt x="18" y="14"/>
                    <a:pt x="28" y="1"/>
                  </a:cubicBezTo>
                  <a:cubicBezTo>
                    <a:pt x="28" y="1"/>
                    <a:pt x="16" y="10"/>
                    <a:pt x="0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7" name="Oval 249">
              <a:extLst>
                <a:ext uri="{FF2B5EF4-FFF2-40B4-BE49-F238E27FC236}">
                  <a16:creationId xmlns:a16="http://schemas.microsoft.com/office/drawing/2014/main" id="{3916F70F-B621-48D8-9948-6D97B2359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" y="1393"/>
              <a:ext cx="4" cy="2"/>
            </a:xfrm>
            <a:prstGeom prst="ellipse">
              <a:avLst/>
            </a:pr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78" name="Freeform 250">
              <a:extLst>
                <a:ext uri="{FF2B5EF4-FFF2-40B4-BE49-F238E27FC236}">
                  <a16:creationId xmlns:a16="http://schemas.microsoft.com/office/drawing/2014/main" id="{7D136F9B-EC1D-4903-8554-90CC06054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511"/>
              <a:ext cx="65" cy="456"/>
            </a:xfrm>
            <a:custGeom>
              <a:avLst/>
              <a:gdLst>
                <a:gd name="T0" fmla="*/ 0 w 39"/>
                <a:gd name="T1" fmla="*/ 0 h 258"/>
                <a:gd name="T2" fmla="*/ 97 w 39"/>
                <a:gd name="T3" fmla="*/ 1425 h 258"/>
                <a:gd name="T4" fmla="*/ 180 w 39"/>
                <a:gd name="T5" fmla="*/ 1375 h 258"/>
                <a:gd name="T6" fmla="*/ 125 w 39"/>
                <a:gd name="T7" fmla="*/ 281 h 258"/>
                <a:gd name="T8" fmla="*/ 0 w 39"/>
                <a:gd name="T9" fmla="*/ 0 h 2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58">
                  <a:moveTo>
                    <a:pt x="0" y="0"/>
                  </a:moveTo>
                  <a:cubicBezTo>
                    <a:pt x="0" y="0"/>
                    <a:pt x="35" y="146"/>
                    <a:pt x="21" y="258"/>
                  </a:cubicBezTo>
                  <a:cubicBezTo>
                    <a:pt x="21" y="258"/>
                    <a:pt x="29" y="250"/>
                    <a:pt x="39" y="249"/>
                  </a:cubicBezTo>
                  <a:cubicBezTo>
                    <a:pt x="39" y="249"/>
                    <a:pt x="27" y="108"/>
                    <a:pt x="27" y="51"/>
                  </a:cubicBezTo>
                  <a:cubicBezTo>
                    <a:pt x="26" y="1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79" name="Freeform 251">
              <a:extLst>
                <a:ext uri="{FF2B5EF4-FFF2-40B4-BE49-F238E27FC236}">
                  <a16:creationId xmlns:a16="http://schemas.microsoft.com/office/drawing/2014/main" id="{3EADF464-52F1-4F77-80D8-D7888CA30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319"/>
              <a:ext cx="111" cy="148"/>
            </a:xfrm>
            <a:custGeom>
              <a:avLst/>
              <a:gdLst>
                <a:gd name="T0" fmla="*/ 0 w 67"/>
                <a:gd name="T1" fmla="*/ 0 h 84"/>
                <a:gd name="T2" fmla="*/ 109 w 67"/>
                <a:gd name="T3" fmla="*/ 187 h 84"/>
                <a:gd name="T4" fmla="*/ 305 w 67"/>
                <a:gd name="T5" fmla="*/ 460 h 84"/>
                <a:gd name="T6" fmla="*/ 154 w 67"/>
                <a:gd name="T7" fmla="*/ 294 h 84"/>
                <a:gd name="T8" fmla="*/ 0 w 67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84">
                  <a:moveTo>
                    <a:pt x="0" y="0"/>
                  </a:moveTo>
                  <a:cubicBezTo>
                    <a:pt x="0" y="0"/>
                    <a:pt x="13" y="4"/>
                    <a:pt x="24" y="34"/>
                  </a:cubicBezTo>
                  <a:cubicBezTo>
                    <a:pt x="36" y="64"/>
                    <a:pt x="33" y="73"/>
                    <a:pt x="67" y="84"/>
                  </a:cubicBezTo>
                  <a:cubicBezTo>
                    <a:pt x="67" y="84"/>
                    <a:pt x="40" y="77"/>
                    <a:pt x="34" y="54"/>
                  </a:cubicBezTo>
                  <a:cubicBezTo>
                    <a:pt x="29" y="31"/>
                    <a:pt x="19" y="6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0" name="Freeform 252">
              <a:extLst>
                <a:ext uri="{FF2B5EF4-FFF2-40B4-BE49-F238E27FC236}">
                  <a16:creationId xmlns:a16="http://schemas.microsoft.com/office/drawing/2014/main" id="{E55A5819-4EBA-4EA4-A64B-BBCFDA09F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239"/>
              <a:ext cx="118" cy="90"/>
            </a:xfrm>
            <a:custGeom>
              <a:avLst/>
              <a:gdLst>
                <a:gd name="T0" fmla="*/ 0 w 71"/>
                <a:gd name="T1" fmla="*/ 0 h 51"/>
                <a:gd name="T2" fmla="*/ 151 w 71"/>
                <a:gd name="T3" fmla="*/ 127 h 51"/>
                <a:gd name="T4" fmla="*/ 326 w 71"/>
                <a:gd name="T5" fmla="*/ 245 h 51"/>
                <a:gd name="T6" fmla="*/ 221 w 71"/>
                <a:gd name="T7" fmla="*/ 208 h 51"/>
                <a:gd name="T8" fmla="*/ 0 w 71"/>
                <a:gd name="T9" fmla="*/ 0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1" h="51">
                  <a:moveTo>
                    <a:pt x="0" y="0"/>
                  </a:moveTo>
                  <a:cubicBezTo>
                    <a:pt x="0" y="0"/>
                    <a:pt x="19" y="2"/>
                    <a:pt x="33" y="23"/>
                  </a:cubicBezTo>
                  <a:cubicBezTo>
                    <a:pt x="47" y="43"/>
                    <a:pt x="44" y="50"/>
                    <a:pt x="71" y="45"/>
                  </a:cubicBezTo>
                  <a:cubicBezTo>
                    <a:pt x="71" y="45"/>
                    <a:pt x="54" y="51"/>
                    <a:pt x="48" y="38"/>
                  </a:cubicBezTo>
                  <a:cubicBezTo>
                    <a:pt x="41" y="26"/>
                    <a:pt x="29" y="3"/>
                    <a:pt x="0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1" name="Freeform 253">
              <a:extLst>
                <a:ext uri="{FF2B5EF4-FFF2-40B4-BE49-F238E27FC236}">
                  <a16:creationId xmlns:a16="http://schemas.microsoft.com/office/drawing/2014/main" id="{8E3F380A-95DA-4B20-B810-001BDD3C0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1197"/>
              <a:ext cx="100" cy="173"/>
            </a:xfrm>
            <a:custGeom>
              <a:avLst/>
              <a:gdLst>
                <a:gd name="T0" fmla="*/ 0 w 60"/>
                <a:gd name="T1" fmla="*/ 72 h 98"/>
                <a:gd name="T2" fmla="*/ 125 w 60"/>
                <a:gd name="T3" fmla="*/ 72 h 98"/>
                <a:gd name="T4" fmla="*/ 237 w 60"/>
                <a:gd name="T5" fmla="*/ 461 h 98"/>
                <a:gd name="T6" fmla="*/ 237 w 60"/>
                <a:gd name="T7" fmla="*/ 473 h 98"/>
                <a:gd name="T8" fmla="*/ 158 w 60"/>
                <a:gd name="T9" fmla="*/ 221 h 98"/>
                <a:gd name="T10" fmla="*/ 0 w 60"/>
                <a:gd name="T11" fmla="*/ 72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0" h="98">
                  <a:moveTo>
                    <a:pt x="0" y="13"/>
                  </a:moveTo>
                  <a:cubicBezTo>
                    <a:pt x="0" y="13"/>
                    <a:pt x="14" y="0"/>
                    <a:pt x="27" y="13"/>
                  </a:cubicBezTo>
                  <a:cubicBezTo>
                    <a:pt x="39" y="26"/>
                    <a:pt x="41" y="71"/>
                    <a:pt x="51" y="84"/>
                  </a:cubicBezTo>
                  <a:cubicBezTo>
                    <a:pt x="60" y="98"/>
                    <a:pt x="51" y="86"/>
                    <a:pt x="51" y="86"/>
                  </a:cubicBezTo>
                  <a:cubicBezTo>
                    <a:pt x="51" y="86"/>
                    <a:pt x="37" y="60"/>
                    <a:pt x="34" y="40"/>
                  </a:cubicBezTo>
                  <a:cubicBezTo>
                    <a:pt x="32" y="20"/>
                    <a:pt x="13" y="6"/>
                    <a:pt x="0" y="13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2" name="Freeform 254">
              <a:extLst>
                <a:ext uri="{FF2B5EF4-FFF2-40B4-BE49-F238E27FC236}">
                  <a16:creationId xmlns:a16="http://schemas.microsoft.com/office/drawing/2014/main" id="{0A1A26F8-7E6E-4B2B-99FD-01AFBEB7E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119"/>
              <a:ext cx="168" cy="146"/>
            </a:xfrm>
            <a:custGeom>
              <a:avLst/>
              <a:gdLst>
                <a:gd name="T0" fmla="*/ 0 w 101"/>
                <a:gd name="T1" fmla="*/ 49 h 83"/>
                <a:gd name="T2" fmla="*/ 230 w 101"/>
                <a:gd name="T3" fmla="*/ 158 h 83"/>
                <a:gd name="T4" fmla="*/ 464 w 101"/>
                <a:gd name="T5" fmla="*/ 350 h 83"/>
                <a:gd name="T6" fmla="*/ 243 w 101"/>
                <a:gd name="T7" fmla="*/ 229 h 83"/>
                <a:gd name="T8" fmla="*/ 0 w 101"/>
                <a:gd name="T9" fmla="*/ 49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83">
                  <a:moveTo>
                    <a:pt x="0" y="9"/>
                  </a:moveTo>
                  <a:cubicBezTo>
                    <a:pt x="0" y="9"/>
                    <a:pt x="35" y="6"/>
                    <a:pt x="50" y="29"/>
                  </a:cubicBezTo>
                  <a:cubicBezTo>
                    <a:pt x="64" y="52"/>
                    <a:pt x="80" y="72"/>
                    <a:pt x="101" y="64"/>
                  </a:cubicBezTo>
                  <a:cubicBezTo>
                    <a:pt x="101" y="64"/>
                    <a:pt x="81" y="83"/>
                    <a:pt x="53" y="42"/>
                  </a:cubicBezTo>
                  <a:cubicBezTo>
                    <a:pt x="26" y="0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3" name="Freeform 255">
              <a:extLst>
                <a:ext uri="{FF2B5EF4-FFF2-40B4-BE49-F238E27FC236}">
                  <a16:creationId xmlns:a16="http://schemas.microsoft.com/office/drawing/2014/main" id="{8E7DD7AC-64D5-417E-889D-307108189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211"/>
              <a:ext cx="40" cy="58"/>
            </a:xfrm>
            <a:custGeom>
              <a:avLst/>
              <a:gdLst>
                <a:gd name="T0" fmla="*/ 0 w 24"/>
                <a:gd name="T1" fmla="*/ 0 h 33"/>
                <a:gd name="T2" fmla="*/ 112 w 24"/>
                <a:gd name="T3" fmla="*/ 179 h 33"/>
                <a:gd name="T4" fmla="*/ 70 w 24"/>
                <a:gd name="T5" fmla="*/ 58 h 33"/>
                <a:gd name="T6" fmla="*/ 5 w 24"/>
                <a:gd name="T7" fmla="*/ 0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3">
                  <a:moveTo>
                    <a:pt x="0" y="0"/>
                  </a:moveTo>
                  <a:cubicBezTo>
                    <a:pt x="18" y="1"/>
                    <a:pt x="20" y="19"/>
                    <a:pt x="24" y="33"/>
                  </a:cubicBezTo>
                  <a:cubicBezTo>
                    <a:pt x="19" y="27"/>
                    <a:pt x="19" y="17"/>
                    <a:pt x="15" y="11"/>
                  </a:cubicBezTo>
                  <a:cubicBezTo>
                    <a:pt x="11" y="4"/>
                    <a:pt x="7" y="4"/>
                    <a:pt x="1" y="0"/>
                  </a:cubicBezTo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4" name="Freeform 256">
              <a:extLst>
                <a:ext uri="{FF2B5EF4-FFF2-40B4-BE49-F238E27FC236}">
                  <a16:creationId xmlns:a16="http://schemas.microsoft.com/office/drawing/2014/main" id="{C610309A-9F60-41BE-AB12-6B0C3B81E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174"/>
              <a:ext cx="60" cy="60"/>
            </a:xfrm>
            <a:custGeom>
              <a:avLst/>
              <a:gdLst>
                <a:gd name="T0" fmla="*/ 167 w 36"/>
                <a:gd name="T1" fmla="*/ 175 h 34"/>
                <a:gd name="T2" fmla="*/ 0 w 36"/>
                <a:gd name="T3" fmla="*/ 0 h 34"/>
                <a:gd name="T4" fmla="*/ 63 w 36"/>
                <a:gd name="T5" fmla="*/ 131 h 34"/>
                <a:gd name="T6" fmla="*/ 162 w 36"/>
                <a:gd name="T7" fmla="*/ 18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4">
                  <a:moveTo>
                    <a:pt x="36" y="32"/>
                  </a:moveTo>
                  <a:cubicBezTo>
                    <a:pt x="19" y="34"/>
                    <a:pt x="7" y="13"/>
                    <a:pt x="0" y="0"/>
                  </a:cubicBezTo>
                  <a:cubicBezTo>
                    <a:pt x="5" y="8"/>
                    <a:pt x="7" y="18"/>
                    <a:pt x="14" y="24"/>
                  </a:cubicBezTo>
                  <a:cubicBezTo>
                    <a:pt x="19" y="29"/>
                    <a:pt x="28" y="34"/>
                    <a:pt x="35" y="33"/>
                  </a:cubicBezTo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5" name="Freeform 257">
              <a:extLst>
                <a:ext uri="{FF2B5EF4-FFF2-40B4-BE49-F238E27FC236}">
                  <a16:creationId xmlns:a16="http://schemas.microsoft.com/office/drawing/2014/main" id="{B0A42460-328D-45D7-8AE1-4F82C028B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578"/>
              <a:ext cx="323" cy="563"/>
            </a:xfrm>
            <a:custGeom>
              <a:avLst/>
              <a:gdLst>
                <a:gd name="T0" fmla="*/ 0 w 195"/>
                <a:gd name="T1" fmla="*/ 0 h 318"/>
                <a:gd name="T2" fmla="*/ 886 w 195"/>
                <a:gd name="T3" fmla="*/ 1765 h 318"/>
                <a:gd name="T4" fmla="*/ 0 w 195"/>
                <a:gd name="T5" fmla="*/ 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5" h="318">
                  <a:moveTo>
                    <a:pt x="0" y="0"/>
                  </a:moveTo>
                  <a:cubicBezTo>
                    <a:pt x="0" y="0"/>
                    <a:pt x="174" y="141"/>
                    <a:pt x="195" y="318"/>
                  </a:cubicBezTo>
                  <a:cubicBezTo>
                    <a:pt x="195" y="318"/>
                    <a:pt x="159" y="160"/>
                    <a:pt x="0" y="0"/>
                  </a:cubicBezTo>
                  <a:close/>
                </a:path>
              </a:pathLst>
            </a:custGeom>
            <a:solidFill>
              <a:srgbClr val="8FB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6" name="Freeform 258">
              <a:extLst>
                <a:ext uri="{FF2B5EF4-FFF2-40B4-BE49-F238E27FC236}">
                  <a16:creationId xmlns:a16="http://schemas.microsoft.com/office/drawing/2014/main" id="{C96FDFE2-CF78-4057-AC18-C81740ABE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166"/>
              <a:ext cx="94" cy="234"/>
            </a:xfrm>
            <a:custGeom>
              <a:avLst/>
              <a:gdLst>
                <a:gd name="T0" fmla="*/ 256 w 57"/>
                <a:gd name="T1" fmla="*/ 0 h 132"/>
                <a:gd name="T2" fmla="*/ 21 w 57"/>
                <a:gd name="T3" fmla="*/ 736 h 132"/>
                <a:gd name="T4" fmla="*/ 256 w 57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32">
                  <a:moveTo>
                    <a:pt x="57" y="0"/>
                  </a:moveTo>
                  <a:cubicBezTo>
                    <a:pt x="57" y="0"/>
                    <a:pt x="0" y="25"/>
                    <a:pt x="5" y="132"/>
                  </a:cubicBezTo>
                  <a:cubicBezTo>
                    <a:pt x="5" y="132"/>
                    <a:pt x="8" y="35"/>
                    <a:pt x="57" y="0"/>
                  </a:cubicBezTo>
                  <a:close/>
                </a:path>
              </a:pathLst>
            </a:custGeom>
            <a:solidFill>
              <a:srgbClr val="3072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7" name="Freeform 259">
              <a:extLst>
                <a:ext uri="{FF2B5EF4-FFF2-40B4-BE49-F238E27FC236}">
                  <a16:creationId xmlns:a16="http://schemas.microsoft.com/office/drawing/2014/main" id="{5682172D-DD50-463F-98D9-7A1675E7F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1237"/>
              <a:ext cx="131" cy="196"/>
            </a:xfrm>
            <a:custGeom>
              <a:avLst/>
              <a:gdLst>
                <a:gd name="T0" fmla="*/ 360 w 79"/>
                <a:gd name="T1" fmla="*/ 0 h 111"/>
                <a:gd name="T2" fmla="*/ 250 w 79"/>
                <a:gd name="T3" fmla="*/ 611 h 111"/>
                <a:gd name="T4" fmla="*/ 360 w 79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111">
                  <a:moveTo>
                    <a:pt x="79" y="0"/>
                  </a:moveTo>
                  <a:cubicBezTo>
                    <a:pt x="79" y="0"/>
                    <a:pt x="15" y="3"/>
                    <a:pt x="55" y="111"/>
                  </a:cubicBezTo>
                  <a:cubicBezTo>
                    <a:pt x="55" y="111"/>
                    <a:pt x="0" y="1"/>
                    <a:pt x="79" y="0"/>
                  </a:cubicBezTo>
                  <a:close/>
                </a:path>
              </a:pathLst>
            </a:custGeom>
            <a:solidFill>
              <a:srgbClr val="46A6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8" name="Freeform 260">
              <a:extLst>
                <a:ext uri="{FF2B5EF4-FFF2-40B4-BE49-F238E27FC236}">
                  <a16:creationId xmlns:a16="http://schemas.microsoft.com/office/drawing/2014/main" id="{2D4F5A39-2232-4871-8FF1-F847936D3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1241"/>
              <a:ext cx="91" cy="162"/>
            </a:xfrm>
            <a:custGeom>
              <a:avLst/>
              <a:gdLst>
                <a:gd name="T0" fmla="*/ 250 w 55"/>
                <a:gd name="T1" fmla="*/ 0 h 92"/>
                <a:gd name="T2" fmla="*/ 151 w 55"/>
                <a:gd name="T3" fmla="*/ 502 h 92"/>
                <a:gd name="T4" fmla="*/ 250 w 55"/>
                <a:gd name="T5" fmla="*/ 0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92">
                  <a:moveTo>
                    <a:pt x="55" y="0"/>
                  </a:moveTo>
                  <a:cubicBezTo>
                    <a:pt x="55" y="0"/>
                    <a:pt x="10" y="8"/>
                    <a:pt x="33" y="92"/>
                  </a:cubicBezTo>
                  <a:cubicBezTo>
                    <a:pt x="33" y="92"/>
                    <a:pt x="0" y="14"/>
                    <a:pt x="55" y="0"/>
                  </a:cubicBezTo>
                  <a:close/>
                </a:path>
              </a:pathLst>
            </a:custGeom>
            <a:solidFill>
              <a:srgbClr val="6CB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89" name="Freeform 261">
              <a:extLst>
                <a:ext uri="{FF2B5EF4-FFF2-40B4-BE49-F238E27FC236}">
                  <a16:creationId xmlns:a16="http://schemas.microsoft.com/office/drawing/2014/main" id="{36867DE6-B879-4B21-82CC-33EC7A968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931"/>
              <a:ext cx="1200" cy="2078"/>
            </a:xfrm>
            <a:custGeom>
              <a:avLst/>
              <a:gdLst>
                <a:gd name="T0" fmla="*/ 1483 w 724"/>
                <a:gd name="T1" fmla="*/ 1445 h 1175"/>
                <a:gd name="T2" fmla="*/ 1760 w 724"/>
                <a:gd name="T3" fmla="*/ 642 h 1175"/>
                <a:gd name="T4" fmla="*/ 2244 w 724"/>
                <a:gd name="T5" fmla="*/ 676 h 1175"/>
                <a:gd name="T6" fmla="*/ 2431 w 724"/>
                <a:gd name="T7" fmla="*/ 829 h 1175"/>
                <a:gd name="T8" fmla="*/ 2728 w 724"/>
                <a:gd name="T9" fmla="*/ 913 h 1175"/>
                <a:gd name="T10" fmla="*/ 2882 w 724"/>
                <a:gd name="T11" fmla="*/ 1344 h 1175"/>
                <a:gd name="T12" fmla="*/ 3088 w 724"/>
                <a:gd name="T13" fmla="*/ 1372 h 1175"/>
                <a:gd name="T14" fmla="*/ 3187 w 724"/>
                <a:gd name="T15" fmla="*/ 884 h 1175"/>
                <a:gd name="T16" fmla="*/ 2867 w 724"/>
                <a:gd name="T17" fmla="*/ 37 h 1175"/>
                <a:gd name="T18" fmla="*/ 2932 w 724"/>
                <a:gd name="T19" fmla="*/ 0 h 1175"/>
                <a:gd name="T20" fmla="*/ 3264 w 724"/>
                <a:gd name="T21" fmla="*/ 1045 h 1175"/>
                <a:gd name="T22" fmla="*/ 3075 w 724"/>
                <a:gd name="T23" fmla="*/ 1440 h 1175"/>
                <a:gd name="T24" fmla="*/ 2950 w 724"/>
                <a:gd name="T25" fmla="*/ 1432 h 1175"/>
                <a:gd name="T26" fmla="*/ 2707 w 724"/>
                <a:gd name="T27" fmla="*/ 1157 h 1175"/>
                <a:gd name="T28" fmla="*/ 2445 w 724"/>
                <a:gd name="T29" fmla="*/ 907 h 1175"/>
                <a:gd name="T30" fmla="*/ 2190 w 724"/>
                <a:gd name="T31" fmla="*/ 713 h 1175"/>
                <a:gd name="T32" fmla="*/ 1667 w 724"/>
                <a:gd name="T33" fmla="*/ 851 h 1175"/>
                <a:gd name="T34" fmla="*/ 1480 w 724"/>
                <a:gd name="T35" fmla="*/ 1892 h 1175"/>
                <a:gd name="T36" fmla="*/ 1144 w 724"/>
                <a:gd name="T37" fmla="*/ 2368 h 1175"/>
                <a:gd name="T38" fmla="*/ 547 w 724"/>
                <a:gd name="T39" fmla="*/ 3656 h 1175"/>
                <a:gd name="T40" fmla="*/ 2017 w 724"/>
                <a:gd name="T41" fmla="*/ 5426 h 1175"/>
                <a:gd name="T42" fmla="*/ 2332 w 724"/>
                <a:gd name="T43" fmla="*/ 2593 h 1175"/>
                <a:gd name="T44" fmla="*/ 1827 w 724"/>
                <a:gd name="T45" fmla="*/ 1035 h 1175"/>
                <a:gd name="T46" fmla="*/ 2161 w 724"/>
                <a:gd name="T47" fmla="*/ 1111 h 1175"/>
                <a:gd name="T48" fmla="*/ 2418 w 724"/>
                <a:gd name="T49" fmla="*/ 1201 h 1175"/>
                <a:gd name="T50" fmla="*/ 2682 w 724"/>
                <a:gd name="T51" fmla="*/ 1563 h 1175"/>
                <a:gd name="T52" fmla="*/ 3138 w 724"/>
                <a:gd name="T53" fmla="*/ 1901 h 1175"/>
                <a:gd name="T54" fmla="*/ 3164 w 724"/>
                <a:gd name="T55" fmla="*/ 3289 h 1175"/>
                <a:gd name="T56" fmla="*/ 3091 w 724"/>
                <a:gd name="T57" fmla="*/ 3289 h 1175"/>
                <a:gd name="T58" fmla="*/ 2983 w 724"/>
                <a:gd name="T59" fmla="*/ 1836 h 1175"/>
                <a:gd name="T60" fmla="*/ 2577 w 724"/>
                <a:gd name="T61" fmla="*/ 1517 h 1175"/>
                <a:gd name="T62" fmla="*/ 2307 w 724"/>
                <a:gd name="T63" fmla="*/ 1303 h 1175"/>
                <a:gd name="T64" fmla="*/ 1898 w 724"/>
                <a:gd name="T65" fmla="*/ 1058 h 1175"/>
                <a:gd name="T66" fmla="*/ 2665 w 724"/>
                <a:gd name="T67" fmla="*/ 3190 h 1175"/>
                <a:gd name="T68" fmla="*/ 2599 w 724"/>
                <a:gd name="T69" fmla="*/ 4830 h 1175"/>
                <a:gd name="T70" fmla="*/ 1280 w 724"/>
                <a:gd name="T71" fmla="*/ 5857 h 1175"/>
                <a:gd name="T72" fmla="*/ 446 w 724"/>
                <a:gd name="T73" fmla="*/ 3691 h 1175"/>
                <a:gd name="T74" fmla="*/ 815 w 724"/>
                <a:gd name="T75" fmla="*/ 2828 h 1175"/>
                <a:gd name="T76" fmla="*/ 1149 w 724"/>
                <a:gd name="T77" fmla="*/ 2246 h 1175"/>
                <a:gd name="T78" fmla="*/ 1483 w 724"/>
                <a:gd name="T79" fmla="*/ 1445 h 11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24" h="1175">
                  <a:moveTo>
                    <a:pt x="326" y="261"/>
                  </a:moveTo>
                  <a:cubicBezTo>
                    <a:pt x="316" y="215"/>
                    <a:pt x="329" y="148"/>
                    <a:pt x="387" y="116"/>
                  </a:cubicBezTo>
                  <a:cubicBezTo>
                    <a:pt x="444" y="83"/>
                    <a:pt x="480" y="102"/>
                    <a:pt x="493" y="122"/>
                  </a:cubicBezTo>
                  <a:cubicBezTo>
                    <a:pt x="507" y="141"/>
                    <a:pt x="511" y="160"/>
                    <a:pt x="534" y="150"/>
                  </a:cubicBezTo>
                  <a:cubicBezTo>
                    <a:pt x="556" y="139"/>
                    <a:pt x="586" y="126"/>
                    <a:pt x="599" y="165"/>
                  </a:cubicBezTo>
                  <a:cubicBezTo>
                    <a:pt x="612" y="203"/>
                    <a:pt x="605" y="237"/>
                    <a:pt x="633" y="243"/>
                  </a:cubicBezTo>
                  <a:cubicBezTo>
                    <a:pt x="661" y="249"/>
                    <a:pt x="664" y="242"/>
                    <a:pt x="678" y="248"/>
                  </a:cubicBezTo>
                  <a:cubicBezTo>
                    <a:pt x="691" y="254"/>
                    <a:pt x="716" y="237"/>
                    <a:pt x="700" y="160"/>
                  </a:cubicBezTo>
                  <a:cubicBezTo>
                    <a:pt x="684" y="83"/>
                    <a:pt x="630" y="7"/>
                    <a:pt x="630" y="7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44" y="0"/>
                    <a:pt x="709" y="94"/>
                    <a:pt x="717" y="189"/>
                  </a:cubicBezTo>
                  <a:cubicBezTo>
                    <a:pt x="724" y="284"/>
                    <a:pt x="684" y="261"/>
                    <a:pt x="675" y="260"/>
                  </a:cubicBezTo>
                  <a:cubicBezTo>
                    <a:pt x="667" y="258"/>
                    <a:pt x="655" y="256"/>
                    <a:pt x="648" y="259"/>
                  </a:cubicBezTo>
                  <a:cubicBezTo>
                    <a:pt x="642" y="262"/>
                    <a:pt x="604" y="267"/>
                    <a:pt x="594" y="209"/>
                  </a:cubicBezTo>
                  <a:cubicBezTo>
                    <a:pt x="583" y="151"/>
                    <a:pt x="569" y="148"/>
                    <a:pt x="537" y="164"/>
                  </a:cubicBezTo>
                  <a:cubicBezTo>
                    <a:pt x="506" y="180"/>
                    <a:pt x="489" y="142"/>
                    <a:pt x="481" y="129"/>
                  </a:cubicBezTo>
                  <a:cubicBezTo>
                    <a:pt x="472" y="116"/>
                    <a:pt x="421" y="89"/>
                    <a:pt x="366" y="154"/>
                  </a:cubicBezTo>
                  <a:cubicBezTo>
                    <a:pt x="311" y="218"/>
                    <a:pt x="359" y="293"/>
                    <a:pt x="325" y="342"/>
                  </a:cubicBezTo>
                  <a:cubicBezTo>
                    <a:pt x="303" y="373"/>
                    <a:pt x="298" y="392"/>
                    <a:pt x="251" y="428"/>
                  </a:cubicBezTo>
                  <a:cubicBezTo>
                    <a:pt x="204" y="464"/>
                    <a:pt x="207" y="524"/>
                    <a:pt x="120" y="661"/>
                  </a:cubicBezTo>
                  <a:cubicBezTo>
                    <a:pt x="0" y="853"/>
                    <a:pt x="181" y="1175"/>
                    <a:pt x="443" y="981"/>
                  </a:cubicBezTo>
                  <a:cubicBezTo>
                    <a:pt x="708" y="785"/>
                    <a:pt x="550" y="523"/>
                    <a:pt x="512" y="469"/>
                  </a:cubicBezTo>
                  <a:cubicBezTo>
                    <a:pt x="475" y="416"/>
                    <a:pt x="343" y="240"/>
                    <a:pt x="401" y="187"/>
                  </a:cubicBezTo>
                  <a:cubicBezTo>
                    <a:pt x="422" y="167"/>
                    <a:pt x="459" y="172"/>
                    <a:pt x="475" y="201"/>
                  </a:cubicBezTo>
                  <a:cubicBezTo>
                    <a:pt x="492" y="230"/>
                    <a:pt x="495" y="224"/>
                    <a:pt x="531" y="217"/>
                  </a:cubicBezTo>
                  <a:cubicBezTo>
                    <a:pt x="568" y="210"/>
                    <a:pt x="576" y="256"/>
                    <a:pt x="589" y="283"/>
                  </a:cubicBezTo>
                  <a:cubicBezTo>
                    <a:pt x="603" y="310"/>
                    <a:pt x="668" y="307"/>
                    <a:pt x="689" y="344"/>
                  </a:cubicBezTo>
                  <a:cubicBezTo>
                    <a:pt x="709" y="380"/>
                    <a:pt x="695" y="595"/>
                    <a:pt x="695" y="595"/>
                  </a:cubicBezTo>
                  <a:cubicBezTo>
                    <a:pt x="679" y="595"/>
                    <a:pt x="679" y="595"/>
                    <a:pt x="679" y="595"/>
                  </a:cubicBezTo>
                  <a:cubicBezTo>
                    <a:pt x="679" y="595"/>
                    <a:pt x="711" y="363"/>
                    <a:pt x="655" y="332"/>
                  </a:cubicBezTo>
                  <a:cubicBezTo>
                    <a:pt x="599" y="302"/>
                    <a:pt x="577" y="314"/>
                    <a:pt x="566" y="274"/>
                  </a:cubicBezTo>
                  <a:cubicBezTo>
                    <a:pt x="555" y="234"/>
                    <a:pt x="549" y="223"/>
                    <a:pt x="507" y="236"/>
                  </a:cubicBezTo>
                  <a:cubicBezTo>
                    <a:pt x="466" y="250"/>
                    <a:pt x="456" y="165"/>
                    <a:pt x="417" y="191"/>
                  </a:cubicBezTo>
                  <a:cubicBezTo>
                    <a:pt x="344" y="240"/>
                    <a:pt x="519" y="415"/>
                    <a:pt x="585" y="577"/>
                  </a:cubicBezTo>
                  <a:cubicBezTo>
                    <a:pt x="634" y="697"/>
                    <a:pt x="616" y="804"/>
                    <a:pt x="571" y="873"/>
                  </a:cubicBezTo>
                  <a:cubicBezTo>
                    <a:pt x="533" y="932"/>
                    <a:pt x="427" y="1065"/>
                    <a:pt x="281" y="1059"/>
                  </a:cubicBezTo>
                  <a:cubicBezTo>
                    <a:pt x="81" y="1050"/>
                    <a:pt x="22" y="786"/>
                    <a:pt x="98" y="667"/>
                  </a:cubicBezTo>
                  <a:cubicBezTo>
                    <a:pt x="150" y="586"/>
                    <a:pt x="160" y="557"/>
                    <a:pt x="179" y="511"/>
                  </a:cubicBezTo>
                  <a:cubicBezTo>
                    <a:pt x="193" y="477"/>
                    <a:pt x="215" y="431"/>
                    <a:pt x="252" y="406"/>
                  </a:cubicBezTo>
                  <a:cubicBezTo>
                    <a:pt x="288" y="383"/>
                    <a:pt x="336" y="310"/>
                    <a:pt x="326" y="261"/>
                  </a:cubicBezTo>
                  <a:close/>
                </a:path>
              </a:pathLst>
            </a:custGeom>
            <a:solidFill>
              <a:srgbClr val="97BE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0" name="Freeform 262">
              <a:extLst>
                <a:ext uri="{FF2B5EF4-FFF2-40B4-BE49-F238E27FC236}">
                  <a16:creationId xmlns:a16="http://schemas.microsoft.com/office/drawing/2014/main" id="{03871302-EDB2-47A1-8737-E35B84307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931"/>
              <a:ext cx="1200" cy="2078"/>
            </a:xfrm>
            <a:custGeom>
              <a:avLst/>
              <a:gdLst>
                <a:gd name="T0" fmla="*/ 1483 w 724"/>
                <a:gd name="T1" fmla="*/ 1445 h 1175"/>
                <a:gd name="T2" fmla="*/ 1760 w 724"/>
                <a:gd name="T3" fmla="*/ 642 h 1175"/>
                <a:gd name="T4" fmla="*/ 2244 w 724"/>
                <a:gd name="T5" fmla="*/ 676 h 1175"/>
                <a:gd name="T6" fmla="*/ 2431 w 724"/>
                <a:gd name="T7" fmla="*/ 829 h 1175"/>
                <a:gd name="T8" fmla="*/ 2728 w 724"/>
                <a:gd name="T9" fmla="*/ 913 h 1175"/>
                <a:gd name="T10" fmla="*/ 2882 w 724"/>
                <a:gd name="T11" fmla="*/ 1344 h 1175"/>
                <a:gd name="T12" fmla="*/ 3088 w 724"/>
                <a:gd name="T13" fmla="*/ 1372 h 1175"/>
                <a:gd name="T14" fmla="*/ 3187 w 724"/>
                <a:gd name="T15" fmla="*/ 884 h 1175"/>
                <a:gd name="T16" fmla="*/ 2867 w 724"/>
                <a:gd name="T17" fmla="*/ 37 h 1175"/>
                <a:gd name="T18" fmla="*/ 2932 w 724"/>
                <a:gd name="T19" fmla="*/ 0 h 1175"/>
                <a:gd name="T20" fmla="*/ 3264 w 724"/>
                <a:gd name="T21" fmla="*/ 1045 h 1175"/>
                <a:gd name="T22" fmla="*/ 3075 w 724"/>
                <a:gd name="T23" fmla="*/ 1440 h 1175"/>
                <a:gd name="T24" fmla="*/ 2950 w 724"/>
                <a:gd name="T25" fmla="*/ 1432 h 1175"/>
                <a:gd name="T26" fmla="*/ 2707 w 724"/>
                <a:gd name="T27" fmla="*/ 1157 h 1175"/>
                <a:gd name="T28" fmla="*/ 2445 w 724"/>
                <a:gd name="T29" fmla="*/ 907 h 1175"/>
                <a:gd name="T30" fmla="*/ 2190 w 724"/>
                <a:gd name="T31" fmla="*/ 713 h 1175"/>
                <a:gd name="T32" fmla="*/ 1667 w 724"/>
                <a:gd name="T33" fmla="*/ 851 h 1175"/>
                <a:gd name="T34" fmla="*/ 1480 w 724"/>
                <a:gd name="T35" fmla="*/ 1892 h 1175"/>
                <a:gd name="T36" fmla="*/ 1144 w 724"/>
                <a:gd name="T37" fmla="*/ 2368 h 1175"/>
                <a:gd name="T38" fmla="*/ 547 w 724"/>
                <a:gd name="T39" fmla="*/ 3656 h 1175"/>
                <a:gd name="T40" fmla="*/ 2017 w 724"/>
                <a:gd name="T41" fmla="*/ 5426 h 1175"/>
                <a:gd name="T42" fmla="*/ 2332 w 724"/>
                <a:gd name="T43" fmla="*/ 2593 h 1175"/>
                <a:gd name="T44" fmla="*/ 1827 w 724"/>
                <a:gd name="T45" fmla="*/ 1035 h 1175"/>
                <a:gd name="T46" fmla="*/ 2161 w 724"/>
                <a:gd name="T47" fmla="*/ 1111 h 1175"/>
                <a:gd name="T48" fmla="*/ 2418 w 724"/>
                <a:gd name="T49" fmla="*/ 1201 h 1175"/>
                <a:gd name="T50" fmla="*/ 2682 w 724"/>
                <a:gd name="T51" fmla="*/ 1563 h 1175"/>
                <a:gd name="T52" fmla="*/ 3138 w 724"/>
                <a:gd name="T53" fmla="*/ 1901 h 1175"/>
                <a:gd name="T54" fmla="*/ 3164 w 724"/>
                <a:gd name="T55" fmla="*/ 3289 h 1175"/>
                <a:gd name="T56" fmla="*/ 3091 w 724"/>
                <a:gd name="T57" fmla="*/ 3289 h 1175"/>
                <a:gd name="T58" fmla="*/ 2983 w 724"/>
                <a:gd name="T59" fmla="*/ 1836 h 1175"/>
                <a:gd name="T60" fmla="*/ 2577 w 724"/>
                <a:gd name="T61" fmla="*/ 1517 h 1175"/>
                <a:gd name="T62" fmla="*/ 2307 w 724"/>
                <a:gd name="T63" fmla="*/ 1303 h 1175"/>
                <a:gd name="T64" fmla="*/ 1898 w 724"/>
                <a:gd name="T65" fmla="*/ 1058 h 1175"/>
                <a:gd name="T66" fmla="*/ 2665 w 724"/>
                <a:gd name="T67" fmla="*/ 3190 h 1175"/>
                <a:gd name="T68" fmla="*/ 2599 w 724"/>
                <a:gd name="T69" fmla="*/ 4830 h 1175"/>
                <a:gd name="T70" fmla="*/ 1280 w 724"/>
                <a:gd name="T71" fmla="*/ 5857 h 1175"/>
                <a:gd name="T72" fmla="*/ 446 w 724"/>
                <a:gd name="T73" fmla="*/ 3691 h 1175"/>
                <a:gd name="T74" fmla="*/ 815 w 724"/>
                <a:gd name="T75" fmla="*/ 2828 h 1175"/>
                <a:gd name="T76" fmla="*/ 1149 w 724"/>
                <a:gd name="T77" fmla="*/ 2246 h 1175"/>
                <a:gd name="T78" fmla="*/ 1483 w 724"/>
                <a:gd name="T79" fmla="*/ 1445 h 11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24" h="1175">
                  <a:moveTo>
                    <a:pt x="326" y="261"/>
                  </a:moveTo>
                  <a:cubicBezTo>
                    <a:pt x="316" y="215"/>
                    <a:pt x="329" y="148"/>
                    <a:pt x="387" y="116"/>
                  </a:cubicBezTo>
                  <a:cubicBezTo>
                    <a:pt x="444" y="83"/>
                    <a:pt x="480" y="102"/>
                    <a:pt x="493" y="122"/>
                  </a:cubicBezTo>
                  <a:cubicBezTo>
                    <a:pt x="507" y="141"/>
                    <a:pt x="511" y="160"/>
                    <a:pt x="534" y="150"/>
                  </a:cubicBezTo>
                  <a:cubicBezTo>
                    <a:pt x="556" y="139"/>
                    <a:pt x="586" y="126"/>
                    <a:pt x="599" y="165"/>
                  </a:cubicBezTo>
                  <a:cubicBezTo>
                    <a:pt x="612" y="203"/>
                    <a:pt x="605" y="237"/>
                    <a:pt x="633" y="243"/>
                  </a:cubicBezTo>
                  <a:cubicBezTo>
                    <a:pt x="661" y="249"/>
                    <a:pt x="664" y="242"/>
                    <a:pt x="678" y="248"/>
                  </a:cubicBezTo>
                  <a:cubicBezTo>
                    <a:pt x="691" y="254"/>
                    <a:pt x="716" y="237"/>
                    <a:pt x="700" y="160"/>
                  </a:cubicBezTo>
                  <a:cubicBezTo>
                    <a:pt x="684" y="83"/>
                    <a:pt x="630" y="7"/>
                    <a:pt x="630" y="7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644" y="0"/>
                    <a:pt x="709" y="94"/>
                    <a:pt x="717" y="189"/>
                  </a:cubicBezTo>
                  <a:cubicBezTo>
                    <a:pt x="724" y="284"/>
                    <a:pt x="684" y="261"/>
                    <a:pt x="675" y="260"/>
                  </a:cubicBezTo>
                  <a:cubicBezTo>
                    <a:pt x="667" y="258"/>
                    <a:pt x="655" y="256"/>
                    <a:pt x="648" y="259"/>
                  </a:cubicBezTo>
                  <a:cubicBezTo>
                    <a:pt x="642" y="262"/>
                    <a:pt x="604" y="267"/>
                    <a:pt x="594" y="209"/>
                  </a:cubicBezTo>
                  <a:cubicBezTo>
                    <a:pt x="583" y="151"/>
                    <a:pt x="569" y="148"/>
                    <a:pt x="537" y="164"/>
                  </a:cubicBezTo>
                  <a:cubicBezTo>
                    <a:pt x="506" y="180"/>
                    <a:pt x="489" y="142"/>
                    <a:pt x="481" y="129"/>
                  </a:cubicBezTo>
                  <a:cubicBezTo>
                    <a:pt x="472" y="116"/>
                    <a:pt x="421" y="89"/>
                    <a:pt x="366" y="154"/>
                  </a:cubicBezTo>
                  <a:cubicBezTo>
                    <a:pt x="311" y="218"/>
                    <a:pt x="359" y="293"/>
                    <a:pt x="325" y="342"/>
                  </a:cubicBezTo>
                  <a:cubicBezTo>
                    <a:pt x="303" y="373"/>
                    <a:pt x="298" y="392"/>
                    <a:pt x="251" y="428"/>
                  </a:cubicBezTo>
                  <a:cubicBezTo>
                    <a:pt x="204" y="464"/>
                    <a:pt x="207" y="524"/>
                    <a:pt x="120" y="661"/>
                  </a:cubicBezTo>
                  <a:cubicBezTo>
                    <a:pt x="0" y="853"/>
                    <a:pt x="181" y="1175"/>
                    <a:pt x="443" y="981"/>
                  </a:cubicBezTo>
                  <a:cubicBezTo>
                    <a:pt x="708" y="785"/>
                    <a:pt x="550" y="523"/>
                    <a:pt x="512" y="469"/>
                  </a:cubicBezTo>
                  <a:cubicBezTo>
                    <a:pt x="475" y="416"/>
                    <a:pt x="343" y="240"/>
                    <a:pt x="401" y="187"/>
                  </a:cubicBezTo>
                  <a:cubicBezTo>
                    <a:pt x="422" y="167"/>
                    <a:pt x="459" y="172"/>
                    <a:pt x="475" y="201"/>
                  </a:cubicBezTo>
                  <a:cubicBezTo>
                    <a:pt x="492" y="230"/>
                    <a:pt x="495" y="224"/>
                    <a:pt x="531" y="217"/>
                  </a:cubicBezTo>
                  <a:cubicBezTo>
                    <a:pt x="568" y="210"/>
                    <a:pt x="576" y="256"/>
                    <a:pt x="589" y="283"/>
                  </a:cubicBezTo>
                  <a:cubicBezTo>
                    <a:pt x="603" y="310"/>
                    <a:pt x="668" y="307"/>
                    <a:pt x="689" y="344"/>
                  </a:cubicBezTo>
                  <a:cubicBezTo>
                    <a:pt x="709" y="380"/>
                    <a:pt x="695" y="595"/>
                    <a:pt x="695" y="595"/>
                  </a:cubicBezTo>
                  <a:cubicBezTo>
                    <a:pt x="679" y="595"/>
                    <a:pt x="679" y="595"/>
                    <a:pt x="679" y="595"/>
                  </a:cubicBezTo>
                  <a:cubicBezTo>
                    <a:pt x="679" y="595"/>
                    <a:pt x="711" y="363"/>
                    <a:pt x="655" y="332"/>
                  </a:cubicBezTo>
                  <a:cubicBezTo>
                    <a:pt x="599" y="302"/>
                    <a:pt x="577" y="314"/>
                    <a:pt x="566" y="274"/>
                  </a:cubicBezTo>
                  <a:cubicBezTo>
                    <a:pt x="555" y="234"/>
                    <a:pt x="549" y="223"/>
                    <a:pt x="507" y="236"/>
                  </a:cubicBezTo>
                  <a:cubicBezTo>
                    <a:pt x="466" y="250"/>
                    <a:pt x="456" y="165"/>
                    <a:pt x="417" y="191"/>
                  </a:cubicBezTo>
                  <a:cubicBezTo>
                    <a:pt x="344" y="240"/>
                    <a:pt x="519" y="415"/>
                    <a:pt x="585" y="577"/>
                  </a:cubicBezTo>
                  <a:cubicBezTo>
                    <a:pt x="634" y="697"/>
                    <a:pt x="616" y="804"/>
                    <a:pt x="571" y="873"/>
                  </a:cubicBezTo>
                  <a:cubicBezTo>
                    <a:pt x="533" y="932"/>
                    <a:pt x="427" y="1065"/>
                    <a:pt x="281" y="1059"/>
                  </a:cubicBezTo>
                  <a:cubicBezTo>
                    <a:pt x="81" y="1050"/>
                    <a:pt x="22" y="786"/>
                    <a:pt x="98" y="667"/>
                  </a:cubicBezTo>
                  <a:cubicBezTo>
                    <a:pt x="150" y="586"/>
                    <a:pt x="160" y="557"/>
                    <a:pt x="179" y="511"/>
                  </a:cubicBezTo>
                  <a:cubicBezTo>
                    <a:pt x="193" y="477"/>
                    <a:pt x="215" y="431"/>
                    <a:pt x="252" y="406"/>
                  </a:cubicBezTo>
                  <a:cubicBezTo>
                    <a:pt x="288" y="383"/>
                    <a:pt x="336" y="310"/>
                    <a:pt x="326" y="261"/>
                  </a:cubicBezTo>
                  <a:close/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1" name="Freeform 263">
              <a:extLst>
                <a:ext uri="{FF2B5EF4-FFF2-40B4-BE49-F238E27FC236}">
                  <a16:creationId xmlns:a16="http://schemas.microsoft.com/office/drawing/2014/main" id="{5911EDC3-18E1-40F0-8B4C-59095EA53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927"/>
              <a:ext cx="341" cy="680"/>
            </a:xfrm>
            <a:custGeom>
              <a:avLst/>
              <a:gdLst>
                <a:gd name="T0" fmla="*/ 283 w 206"/>
                <a:gd name="T1" fmla="*/ 0 h 385"/>
                <a:gd name="T2" fmla="*/ 0 w 206"/>
                <a:gd name="T3" fmla="*/ 2121 h 385"/>
                <a:gd name="T4" fmla="*/ 283 w 206"/>
                <a:gd name="T5" fmla="*/ 0 h 3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6" h="385">
                  <a:moveTo>
                    <a:pt x="62" y="0"/>
                  </a:moveTo>
                  <a:cubicBezTo>
                    <a:pt x="62" y="0"/>
                    <a:pt x="174" y="204"/>
                    <a:pt x="0" y="385"/>
                  </a:cubicBezTo>
                  <a:cubicBezTo>
                    <a:pt x="0" y="385"/>
                    <a:pt x="206" y="250"/>
                    <a:pt x="62" y="0"/>
                  </a:cubicBezTo>
                  <a:close/>
                </a:path>
              </a:pathLst>
            </a:custGeom>
            <a:solidFill>
              <a:srgbClr val="8FB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2" name="Freeform 264">
              <a:extLst>
                <a:ext uri="{FF2B5EF4-FFF2-40B4-BE49-F238E27FC236}">
                  <a16:creationId xmlns:a16="http://schemas.microsoft.com/office/drawing/2014/main" id="{C38F3F5E-FD71-4160-86F8-74051E239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4" y="1999"/>
              <a:ext cx="177" cy="516"/>
            </a:xfrm>
            <a:custGeom>
              <a:avLst/>
              <a:gdLst>
                <a:gd name="T0" fmla="*/ 179 w 107"/>
                <a:gd name="T1" fmla="*/ 0 h 292"/>
                <a:gd name="T2" fmla="*/ 0 w 107"/>
                <a:gd name="T3" fmla="*/ 1612 h 292"/>
                <a:gd name="T4" fmla="*/ 179 w 107"/>
                <a:gd name="T5" fmla="*/ 0 h 2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7" h="292">
                  <a:moveTo>
                    <a:pt x="39" y="0"/>
                  </a:moveTo>
                  <a:cubicBezTo>
                    <a:pt x="39" y="0"/>
                    <a:pt x="99" y="156"/>
                    <a:pt x="0" y="292"/>
                  </a:cubicBezTo>
                  <a:cubicBezTo>
                    <a:pt x="0" y="292"/>
                    <a:pt x="107" y="189"/>
                    <a:pt x="39" y="0"/>
                  </a:cubicBezTo>
                  <a:close/>
                </a:path>
              </a:pathLst>
            </a:cu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93" name="Oval 265">
              <a:extLst>
                <a:ext uri="{FF2B5EF4-FFF2-40B4-BE49-F238E27FC236}">
                  <a16:creationId xmlns:a16="http://schemas.microsoft.com/office/drawing/2014/main" id="{2DE7E809-EF36-4066-B307-6A59ECA2A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2" y="2324"/>
              <a:ext cx="20" cy="22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4" name="Oval 266">
              <a:extLst>
                <a:ext uri="{FF2B5EF4-FFF2-40B4-BE49-F238E27FC236}">
                  <a16:creationId xmlns:a16="http://schemas.microsoft.com/office/drawing/2014/main" id="{EC8D4417-1F78-4E43-BFFD-3A929318A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" y="2300"/>
              <a:ext cx="11" cy="12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5" name="Oval 267">
              <a:extLst>
                <a:ext uri="{FF2B5EF4-FFF2-40B4-BE49-F238E27FC236}">
                  <a16:creationId xmlns:a16="http://schemas.microsoft.com/office/drawing/2014/main" id="{DAD05625-43AF-4464-ADB1-64B88A63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9" y="2363"/>
              <a:ext cx="10" cy="11"/>
            </a:xfrm>
            <a:prstGeom prst="ellipse">
              <a:avLst/>
            </a:prstGeom>
            <a:solidFill>
              <a:srgbClr val="C6D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6" name="Oval 268">
              <a:extLst>
                <a:ext uri="{FF2B5EF4-FFF2-40B4-BE49-F238E27FC236}">
                  <a16:creationId xmlns:a16="http://schemas.microsoft.com/office/drawing/2014/main" id="{9C81CBD3-F857-4AB5-9474-950EADECC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5" y="1937"/>
              <a:ext cx="14" cy="14"/>
            </a:xfrm>
            <a:prstGeom prst="ellipse">
              <a:avLst/>
            </a:prstGeom>
            <a:solidFill>
              <a:srgbClr val="8FB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7" name="Oval 269">
              <a:extLst>
                <a:ext uri="{FF2B5EF4-FFF2-40B4-BE49-F238E27FC236}">
                  <a16:creationId xmlns:a16="http://schemas.microsoft.com/office/drawing/2014/main" id="{18FE128C-F003-42CB-8879-3892764E3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1907"/>
              <a:ext cx="12" cy="13"/>
            </a:xfrm>
            <a:prstGeom prst="ellipse">
              <a:avLst/>
            </a:prstGeom>
            <a:solidFill>
              <a:srgbClr val="8FBC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47598" name="Freeform 270">
              <a:extLst>
                <a:ext uri="{FF2B5EF4-FFF2-40B4-BE49-F238E27FC236}">
                  <a16:creationId xmlns:a16="http://schemas.microsoft.com/office/drawing/2014/main" id="{480985D8-2613-4FEB-BF0D-5030524F1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566"/>
              <a:ext cx="310" cy="645"/>
            </a:xfrm>
            <a:custGeom>
              <a:avLst/>
              <a:gdLst>
                <a:gd name="T0" fmla="*/ 109 w 187"/>
                <a:gd name="T1" fmla="*/ 0 h 365"/>
                <a:gd name="T2" fmla="*/ 300 w 187"/>
                <a:gd name="T3" fmla="*/ 382 h 365"/>
                <a:gd name="T4" fmla="*/ 552 w 187"/>
                <a:gd name="T5" fmla="*/ 762 h 365"/>
                <a:gd name="T6" fmla="*/ 816 w 187"/>
                <a:gd name="T7" fmla="*/ 1696 h 365"/>
                <a:gd name="T8" fmla="*/ 831 w 187"/>
                <a:gd name="T9" fmla="*/ 1926 h 365"/>
                <a:gd name="T10" fmla="*/ 748 w 187"/>
                <a:gd name="T11" fmla="*/ 1811 h 365"/>
                <a:gd name="T12" fmla="*/ 651 w 187"/>
                <a:gd name="T13" fmla="*/ 1624 h 365"/>
                <a:gd name="T14" fmla="*/ 506 w 187"/>
                <a:gd name="T15" fmla="*/ 1433 h 365"/>
                <a:gd name="T16" fmla="*/ 506 w 187"/>
                <a:gd name="T17" fmla="*/ 998 h 365"/>
                <a:gd name="T18" fmla="*/ 368 w 187"/>
                <a:gd name="T19" fmla="*/ 606 h 365"/>
                <a:gd name="T20" fmla="*/ 167 w 187"/>
                <a:gd name="T21" fmla="*/ 663 h 365"/>
                <a:gd name="T22" fmla="*/ 28 w 187"/>
                <a:gd name="T23" fmla="*/ 606 h 365"/>
                <a:gd name="T24" fmla="*/ 109 w 187"/>
                <a:gd name="T25" fmla="*/ 309 h 365"/>
                <a:gd name="T26" fmla="*/ 118 w 187"/>
                <a:gd name="T27" fmla="*/ 16 h 3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87" h="365">
                  <a:moveTo>
                    <a:pt x="24" y="0"/>
                  </a:moveTo>
                  <a:cubicBezTo>
                    <a:pt x="40" y="22"/>
                    <a:pt x="49" y="49"/>
                    <a:pt x="66" y="69"/>
                  </a:cubicBezTo>
                  <a:cubicBezTo>
                    <a:pt x="84" y="91"/>
                    <a:pt x="105" y="111"/>
                    <a:pt x="121" y="138"/>
                  </a:cubicBezTo>
                  <a:cubicBezTo>
                    <a:pt x="152" y="193"/>
                    <a:pt x="169" y="246"/>
                    <a:pt x="179" y="307"/>
                  </a:cubicBezTo>
                  <a:cubicBezTo>
                    <a:pt x="181" y="316"/>
                    <a:pt x="187" y="339"/>
                    <a:pt x="182" y="349"/>
                  </a:cubicBezTo>
                  <a:cubicBezTo>
                    <a:pt x="174" y="365"/>
                    <a:pt x="168" y="337"/>
                    <a:pt x="164" y="328"/>
                  </a:cubicBezTo>
                  <a:cubicBezTo>
                    <a:pt x="158" y="317"/>
                    <a:pt x="151" y="305"/>
                    <a:pt x="143" y="294"/>
                  </a:cubicBezTo>
                  <a:cubicBezTo>
                    <a:pt x="134" y="281"/>
                    <a:pt x="120" y="273"/>
                    <a:pt x="111" y="260"/>
                  </a:cubicBezTo>
                  <a:cubicBezTo>
                    <a:pt x="92" y="234"/>
                    <a:pt x="109" y="210"/>
                    <a:pt x="111" y="181"/>
                  </a:cubicBezTo>
                  <a:cubicBezTo>
                    <a:pt x="112" y="155"/>
                    <a:pt x="104" y="126"/>
                    <a:pt x="81" y="110"/>
                  </a:cubicBezTo>
                  <a:cubicBezTo>
                    <a:pt x="63" y="98"/>
                    <a:pt x="52" y="107"/>
                    <a:pt x="37" y="120"/>
                  </a:cubicBezTo>
                  <a:cubicBezTo>
                    <a:pt x="21" y="133"/>
                    <a:pt x="0" y="141"/>
                    <a:pt x="6" y="110"/>
                  </a:cubicBezTo>
                  <a:cubicBezTo>
                    <a:pt x="9" y="92"/>
                    <a:pt x="22" y="75"/>
                    <a:pt x="24" y="56"/>
                  </a:cubicBezTo>
                  <a:cubicBezTo>
                    <a:pt x="26" y="38"/>
                    <a:pt x="26" y="21"/>
                    <a:pt x="26" y="3"/>
                  </a:cubicBezTo>
                </a:path>
              </a:pathLst>
            </a:custGeom>
            <a:solidFill>
              <a:srgbClr val="2E6D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2" name="Group 271">
            <a:extLst>
              <a:ext uri="{FF2B5EF4-FFF2-40B4-BE49-F238E27FC236}">
                <a16:creationId xmlns:a16="http://schemas.microsoft.com/office/drawing/2014/main" id="{3981C132-6048-434A-BCDF-906E6FC549D0}"/>
              </a:ext>
            </a:extLst>
          </p:cNvPr>
          <p:cNvGrpSpPr>
            <a:grpSpLocks/>
          </p:cNvGrpSpPr>
          <p:nvPr/>
        </p:nvGrpSpPr>
        <p:grpSpPr bwMode="auto">
          <a:xfrm>
            <a:off x="3017838" y="2466975"/>
            <a:ext cx="398462" cy="776288"/>
            <a:chOff x="941" y="1554"/>
            <a:chExt cx="251" cy="489"/>
          </a:xfrm>
        </p:grpSpPr>
        <p:sp>
          <p:nvSpPr>
            <p:cNvPr id="47509" name="Freeform 272">
              <a:extLst>
                <a:ext uri="{FF2B5EF4-FFF2-40B4-BE49-F238E27FC236}">
                  <a16:creationId xmlns:a16="http://schemas.microsoft.com/office/drawing/2014/main" id="{F8A04C90-816A-4678-9ED4-36D79EF2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554"/>
              <a:ext cx="98" cy="172"/>
            </a:xfrm>
            <a:custGeom>
              <a:avLst/>
              <a:gdLst>
                <a:gd name="T0" fmla="*/ 223 w 58"/>
                <a:gd name="T1" fmla="*/ 23 h 96"/>
                <a:gd name="T2" fmla="*/ 117 w 58"/>
                <a:gd name="T3" fmla="*/ 73 h 96"/>
                <a:gd name="T4" fmla="*/ 14 w 58"/>
                <a:gd name="T5" fmla="*/ 283 h 96"/>
                <a:gd name="T6" fmla="*/ 54 w 58"/>
                <a:gd name="T7" fmla="*/ 430 h 96"/>
                <a:gd name="T8" fmla="*/ 169 w 58"/>
                <a:gd name="T9" fmla="*/ 523 h 96"/>
                <a:gd name="T10" fmla="*/ 265 w 58"/>
                <a:gd name="T11" fmla="*/ 421 h 96"/>
                <a:gd name="T12" fmla="*/ 265 w 58"/>
                <a:gd name="T13" fmla="*/ 271 h 96"/>
                <a:gd name="T14" fmla="*/ 252 w 58"/>
                <a:gd name="T15" fmla="*/ 125 h 96"/>
                <a:gd name="T16" fmla="*/ 223 w 58"/>
                <a:gd name="T17" fmla="*/ 23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96">
                  <a:moveTo>
                    <a:pt x="46" y="4"/>
                  </a:moveTo>
                  <a:cubicBezTo>
                    <a:pt x="39" y="0"/>
                    <a:pt x="32" y="4"/>
                    <a:pt x="24" y="13"/>
                  </a:cubicBezTo>
                  <a:cubicBezTo>
                    <a:pt x="16" y="21"/>
                    <a:pt x="0" y="39"/>
                    <a:pt x="3" y="49"/>
                  </a:cubicBezTo>
                  <a:cubicBezTo>
                    <a:pt x="6" y="60"/>
                    <a:pt x="4" y="68"/>
                    <a:pt x="11" y="75"/>
                  </a:cubicBezTo>
                  <a:cubicBezTo>
                    <a:pt x="18" y="81"/>
                    <a:pt x="27" y="96"/>
                    <a:pt x="35" y="91"/>
                  </a:cubicBezTo>
                  <a:cubicBezTo>
                    <a:pt x="43" y="86"/>
                    <a:pt x="51" y="84"/>
                    <a:pt x="55" y="73"/>
                  </a:cubicBezTo>
                  <a:cubicBezTo>
                    <a:pt x="58" y="63"/>
                    <a:pt x="57" y="56"/>
                    <a:pt x="55" y="47"/>
                  </a:cubicBezTo>
                  <a:cubicBezTo>
                    <a:pt x="52" y="39"/>
                    <a:pt x="50" y="27"/>
                    <a:pt x="52" y="22"/>
                  </a:cubicBezTo>
                  <a:cubicBezTo>
                    <a:pt x="54" y="18"/>
                    <a:pt x="55" y="8"/>
                    <a:pt x="46" y="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0" name="Freeform 273">
              <a:extLst>
                <a:ext uri="{FF2B5EF4-FFF2-40B4-BE49-F238E27FC236}">
                  <a16:creationId xmlns:a16="http://schemas.microsoft.com/office/drawing/2014/main" id="{EB226687-A625-4ACE-ABB1-F23A5A14D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692"/>
              <a:ext cx="104" cy="111"/>
            </a:xfrm>
            <a:custGeom>
              <a:avLst/>
              <a:gdLst>
                <a:gd name="T0" fmla="*/ 174 w 62"/>
                <a:gd name="T1" fmla="*/ 13 h 62"/>
                <a:gd name="T2" fmla="*/ 49 w 62"/>
                <a:gd name="T3" fmla="*/ 115 h 62"/>
                <a:gd name="T4" fmla="*/ 29 w 62"/>
                <a:gd name="T5" fmla="*/ 288 h 62"/>
                <a:gd name="T6" fmla="*/ 133 w 62"/>
                <a:gd name="T7" fmla="*/ 313 h 62"/>
                <a:gd name="T8" fmla="*/ 237 w 62"/>
                <a:gd name="T9" fmla="*/ 211 h 62"/>
                <a:gd name="T10" fmla="*/ 292 w 62"/>
                <a:gd name="T11" fmla="*/ 131 h 62"/>
                <a:gd name="T12" fmla="*/ 174 w 62"/>
                <a:gd name="T13" fmla="*/ 13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62">
                  <a:moveTo>
                    <a:pt x="37" y="2"/>
                  </a:moveTo>
                  <a:cubicBezTo>
                    <a:pt x="31" y="3"/>
                    <a:pt x="17" y="7"/>
                    <a:pt x="10" y="20"/>
                  </a:cubicBezTo>
                  <a:cubicBezTo>
                    <a:pt x="4" y="33"/>
                    <a:pt x="0" y="43"/>
                    <a:pt x="6" y="50"/>
                  </a:cubicBezTo>
                  <a:cubicBezTo>
                    <a:pt x="12" y="56"/>
                    <a:pt x="21" y="62"/>
                    <a:pt x="28" y="55"/>
                  </a:cubicBezTo>
                  <a:cubicBezTo>
                    <a:pt x="35" y="48"/>
                    <a:pt x="42" y="43"/>
                    <a:pt x="50" y="37"/>
                  </a:cubicBezTo>
                  <a:cubicBezTo>
                    <a:pt x="58" y="32"/>
                    <a:pt x="62" y="35"/>
                    <a:pt x="62" y="23"/>
                  </a:cubicBezTo>
                  <a:cubicBezTo>
                    <a:pt x="62" y="11"/>
                    <a:pt x="59" y="0"/>
                    <a:pt x="37" y="2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1" name="Freeform 274">
              <a:extLst>
                <a:ext uri="{FF2B5EF4-FFF2-40B4-BE49-F238E27FC236}">
                  <a16:creationId xmlns:a16="http://schemas.microsoft.com/office/drawing/2014/main" id="{56AAD96B-E1BE-4642-A4E0-B302C8076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776"/>
              <a:ext cx="132" cy="102"/>
            </a:xfrm>
            <a:custGeom>
              <a:avLst/>
              <a:gdLst>
                <a:gd name="T0" fmla="*/ 209 w 79"/>
                <a:gd name="T1" fmla="*/ 0 h 57"/>
                <a:gd name="T2" fmla="*/ 105 w 79"/>
                <a:gd name="T3" fmla="*/ 29 h 57"/>
                <a:gd name="T4" fmla="*/ 13 w 79"/>
                <a:gd name="T5" fmla="*/ 138 h 57"/>
                <a:gd name="T6" fmla="*/ 104 w 79"/>
                <a:gd name="T7" fmla="*/ 276 h 57"/>
                <a:gd name="T8" fmla="*/ 237 w 79"/>
                <a:gd name="T9" fmla="*/ 211 h 57"/>
                <a:gd name="T10" fmla="*/ 209 w 79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57">
                  <a:moveTo>
                    <a:pt x="45" y="0"/>
                  </a:moveTo>
                  <a:cubicBezTo>
                    <a:pt x="37" y="0"/>
                    <a:pt x="31" y="0"/>
                    <a:pt x="23" y="5"/>
                  </a:cubicBezTo>
                  <a:cubicBezTo>
                    <a:pt x="15" y="9"/>
                    <a:pt x="0" y="5"/>
                    <a:pt x="3" y="24"/>
                  </a:cubicBezTo>
                  <a:cubicBezTo>
                    <a:pt x="6" y="43"/>
                    <a:pt x="9" y="57"/>
                    <a:pt x="22" y="48"/>
                  </a:cubicBezTo>
                  <a:cubicBezTo>
                    <a:pt x="34" y="39"/>
                    <a:pt x="39" y="42"/>
                    <a:pt x="51" y="37"/>
                  </a:cubicBezTo>
                  <a:cubicBezTo>
                    <a:pt x="63" y="33"/>
                    <a:pt x="79" y="2"/>
                    <a:pt x="45" y="0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2" name="Freeform 275">
              <a:extLst>
                <a:ext uri="{FF2B5EF4-FFF2-40B4-BE49-F238E27FC236}">
                  <a16:creationId xmlns:a16="http://schemas.microsoft.com/office/drawing/2014/main" id="{64F7DB90-0090-4095-8DB5-3E713B794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769"/>
              <a:ext cx="104" cy="134"/>
            </a:xfrm>
            <a:custGeom>
              <a:avLst/>
              <a:gdLst>
                <a:gd name="T0" fmla="*/ 203 w 62"/>
                <a:gd name="T1" fmla="*/ 16 h 75"/>
                <a:gd name="T2" fmla="*/ 82 w 62"/>
                <a:gd name="T3" fmla="*/ 80 h 75"/>
                <a:gd name="T4" fmla="*/ 29 w 62"/>
                <a:gd name="T5" fmla="*/ 348 h 75"/>
                <a:gd name="T6" fmla="*/ 141 w 62"/>
                <a:gd name="T7" fmla="*/ 370 h 75"/>
                <a:gd name="T8" fmla="*/ 273 w 62"/>
                <a:gd name="T9" fmla="*/ 223 h 75"/>
                <a:gd name="T10" fmla="*/ 273 w 62"/>
                <a:gd name="T11" fmla="*/ 45 h 75"/>
                <a:gd name="T12" fmla="*/ 203 w 62"/>
                <a:gd name="T13" fmla="*/ 16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5">
                  <a:moveTo>
                    <a:pt x="43" y="3"/>
                  </a:moveTo>
                  <a:cubicBezTo>
                    <a:pt x="32" y="3"/>
                    <a:pt x="24" y="0"/>
                    <a:pt x="17" y="14"/>
                  </a:cubicBezTo>
                  <a:cubicBezTo>
                    <a:pt x="10" y="28"/>
                    <a:pt x="0" y="53"/>
                    <a:pt x="6" y="61"/>
                  </a:cubicBezTo>
                  <a:cubicBezTo>
                    <a:pt x="12" y="69"/>
                    <a:pt x="13" y="75"/>
                    <a:pt x="30" y="65"/>
                  </a:cubicBezTo>
                  <a:cubicBezTo>
                    <a:pt x="48" y="55"/>
                    <a:pt x="55" y="52"/>
                    <a:pt x="58" y="39"/>
                  </a:cubicBezTo>
                  <a:cubicBezTo>
                    <a:pt x="62" y="26"/>
                    <a:pt x="62" y="15"/>
                    <a:pt x="58" y="8"/>
                  </a:cubicBezTo>
                  <a:cubicBezTo>
                    <a:pt x="54" y="2"/>
                    <a:pt x="51" y="3"/>
                    <a:pt x="43" y="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3" name="Freeform 276">
              <a:extLst>
                <a:ext uri="{FF2B5EF4-FFF2-40B4-BE49-F238E27FC236}">
                  <a16:creationId xmlns:a16="http://schemas.microsoft.com/office/drawing/2014/main" id="{EAE5C3FF-5563-4685-877F-41A55A6F5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746"/>
              <a:ext cx="47" cy="71"/>
            </a:xfrm>
            <a:custGeom>
              <a:avLst/>
              <a:gdLst>
                <a:gd name="T0" fmla="*/ 71 w 28"/>
                <a:gd name="T1" fmla="*/ 12 h 40"/>
                <a:gd name="T2" fmla="*/ 20 w 28"/>
                <a:gd name="T3" fmla="*/ 78 h 40"/>
                <a:gd name="T4" fmla="*/ 49 w 28"/>
                <a:gd name="T5" fmla="*/ 195 h 40"/>
                <a:gd name="T6" fmla="*/ 124 w 28"/>
                <a:gd name="T7" fmla="*/ 162 h 40"/>
                <a:gd name="T8" fmla="*/ 71 w 28"/>
                <a:gd name="T9" fmla="*/ 1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0">
                  <a:moveTo>
                    <a:pt x="15" y="2"/>
                  </a:moveTo>
                  <a:cubicBezTo>
                    <a:pt x="8" y="4"/>
                    <a:pt x="3" y="7"/>
                    <a:pt x="4" y="14"/>
                  </a:cubicBezTo>
                  <a:cubicBezTo>
                    <a:pt x="6" y="21"/>
                    <a:pt x="0" y="37"/>
                    <a:pt x="10" y="35"/>
                  </a:cubicBezTo>
                  <a:cubicBezTo>
                    <a:pt x="20" y="32"/>
                    <a:pt x="23" y="40"/>
                    <a:pt x="26" y="29"/>
                  </a:cubicBezTo>
                  <a:cubicBezTo>
                    <a:pt x="28" y="18"/>
                    <a:pt x="27" y="0"/>
                    <a:pt x="15" y="2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4" name="Freeform 277">
              <a:extLst>
                <a:ext uri="{FF2B5EF4-FFF2-40B4-BE49-F238E27FC236}">
                  <a16:creationId xmlns:a16="http://schemas.microsoft.com/office/drawing/2014/main" id="{F9315904-62C6-4FFF-9DB8-0452B7D58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885"/>
              <a:ext cx="89" cy="106"/>
            </a:xfrm>
            <a:custGeom>
              <a:avLst/>
              <a:gdLst>
                <a:gd name="T0" fmla="*/ 166 w 53"/>
                <a:gd name="T1" fmla="*/ 23 h 59"/>
                <a:gd name="T2" fmla="*/ 37 w 53"/>
                <a:gd name="T3" fmla="*/ 88 h 59"/>
                <a:gd name="T4" fmla="*/ 49 w 53"/>
                <a:gd name="T5" fmla="*/ 329 h 59"/>
                <a:gd name="T6" fmla="*/ 183 w 53"/>
                <a:gd name="T7" fmla="*/ 262 h 59"/>
                <a:gd name="T8" fmla="*/ 245 w 53"/>
                <a:gd name="T9" fmla="*/ 102 h 59"/>
                <a:gd name="T10" fmla="*/ 166 w 53"/>
                <a:gd name="T11" fmla="*/ 23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4"/>
                  </a:moveTo>
                  <a:cubicBezTo>
                    <a:pt x="22" y="7"/>
                    <a:pt x="12" y="0"/>
                    <a:pt x="8" y="15"/>
                  </a:cubicBezTo>
                  <a:cubicBezTo>
                    <a:pt x="4" y="29"/>
                    <a:pt x="0" y="56"/>
                    <a:pt x="10" y="57"/>
                  </a:cubicBezTo>
                  <a:cubicBezTo>
                    <a:pt x="21" y="58"/>
                    <a:pt x="32" y="59"/>
                    <a:pt x="39" y="45"/>
                  </a:cubicBezTo>
                  <a:cubicBezTo>
                    <a:pt x="46" y="32"/>
                    <a:pt x="53" y="29"/>
                    <a:pt x="52" y="18"/>
                  </a:cubicBezTo>
                  <a:cubicBezTo>
                    <a:pt x="51" y="7"/>
                    <a:pt x="51" y="0"/>
                    <a:pt x="35" y="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5" name="Freeform 278">
              <a:extLst>
                <a:ext uri="{FF2B5EF4-FFF2-40B4-BE49-F238E27FC236}">
                  <a16:creationId xmlns:a16="http://schemas.microsoft.com/office/drawing/2014/main" id="{B42D4423-5BF2-49C5-8B18-85CAB061D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911"/>
              <a:ext cx="64" cy="62"/>
            </a:xfrm>
            <a:custGeom>
              <a:avLst/>
              <a:gdLst>
                <a:gd name="T0" fmla="*/ 145 w 38"/>
                <a:gd name="T1" fmla="*/ 16 h 35"/>
                <a:gd name="T2" fmla="*/ 13 w 38"/>
                <a:gd name="T3" fmla="*/ 57 h 35"/>
                <a:gd name="T4" fmla="*/ 76 w 38"/>
                <a:gd name="T5" fmla="*/ 172 h 35"/>
                <a:gd name="T6" fmla="*/ 162 w 38"/>
                <a:gd name="T7" fmla="*/ 122 h 35"/>
                <a:gd name="T8" fmla="*/ 145 w 38"/>
                <a:gd name="T9" fmla="*/ 1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5">
                  <a:moveTo>
                    <a:pt x="30" y="3"/>
                  </a:moveTo>
                  <a:cubicBezTo>
                    <a:pt x="22" y="1"/>
                    <a:pt x="0" y="0"/>
                    <a:pt x="3" y="10"/>
                  </a:cubicBezTo>
                  <a:cubicBezTo>
                    <a:pt x="5" y="20"/>
                    <a:pt x="6" y="35"/>
                    <a:pt x="16" y="31"/>
                  </a:cubicBezTo>
                  <a:cubicBezTo>
                    <a:pt x="26" y="26"/>
                    <a:pt x="31" y="27"/>
                    <a:pt x="34" y="22"/>
                  </a:cubicBezTo>
                  <a:cubicBezTo>
                    <a:pt x="37" y="16"/>
                    <a:pt x="38" y="6"/>
                    <a:pt x="30" y="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6" name="Freeform 279">
              <a:extLst>
                <a:ext uri="{FF2B5EF4-FFF2-40B4-BE49-F238E27FC236}">
                  <a16:creationId xmlns:a16="http://schemas.microsoft.com/office/drawing/2014/main" id="{0A347E03-F9C6-4C21-B16F-E180D5A50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954"/>
              <a:ext cx="64" cy="89"/>
            </a:xfrm>
            <a:custGeom>
              <a:avLst/>
              <a:gdLst>
                <a:gd name="T0" fmla="*/ 145 w 38"/>
                <a:gd name="T1" fmla="*/ 36 h 50"/>
                <a:gd name="T2" fmla="*/ 42 w 38"/>
                <a:gd name="T3" fmla="*/ 80 h 50"/>
                <a:gd name="T4" fmla="*/ 37 w 38"/>
                <a:gd name="T5" fmla="*/ 219 h 50"/>
                <a:gd name="T6" fmla="*/ 158 w 38"/>
                <a:gd name="T7" fmla="*/ 203 h 50"/>
                <a:gd name="T8" fmla="*/ 145 w 38"/>
                <a:gd name="T9" fmla="*/ 3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0">
                  <a:moveTo>
                    <a:pt x="30" y="6"/>
                  </a:moveTo>
                  <a:cubicBezTo>
                    <a:pt x="23" y="1"/>
                    <a:pt x="14" y="0"/>
                    <a:pt x="9" y="14"/>
                  </a:cubicBezTo>
                  <a:cubicBezTo>
                    <a:pt x="5" y="28"/>
                    <a:pt x="0" y="37"/>
                    <a:pt x="8" y="39"/>
                  </a:cubicBezTo>
                  <a:cubicBezTo>
                    <a:pt x="16" y="41"/>
                    <a:pt x="28" y="50"/>
                    <a:pt x="33" y="36"/>
                  </a:cubicBezTo>
                  <a:cubicBezTo>
                    <a:pt x="38" y="22"/>
                    <a:pt x="36" y="11"/>
                    <a:pt x="30" y="6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517" name="Freeform 280">
              <a:extLst>
                <a:ext uri="{FF2B5EF4-FFF2-40B4-BE49-F238E27FC236}">
                  <a16:creationId xmlns:a16="http://schemas.microsoft.com/office/drawing/2014/main" id="{82849964-8B2B-44B5-B2C0-D7BC9CF56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598"/>
              <a:ext cx="79" cy="90"/>
            </a:xfrm>
            <a:custGeom>
              <a:avLst/>
              <a:gdLst>
                <a:gd name="T0" fmla="*/ 0 w 47"/>
                <a:gd name="T1" fmla="*/ 169 h 50"/>
                <a:gd name="T2" fmla="*/ 113 w 47"/>
                <a:gd name="T3" fmla="*/ 275 h 50"/>
                <a:gd name="T4" fmla="*/ 153 w 47"/>
                <a:gd name="T5" fmla="*/ 279 h 50"/>
                <a:gd name="T6" fmla="*/ 187 w 47"/>
                <a:gd name="T7" fmla="*/ 218 h 50"/>
                <a:gd name="T8" fmla="*/ 224 w 47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0">
                  <a:moveTo>
                    <a:pt x="0" y="29"/>
                  </a:moveTo>
                  <a:cubicBezTo>
                    <a:pt x="8" y="37"/>
                    <a:pt x="14" y="44"/>
                    <a:pt x="24" y="47"/>
                  </a:cubicBezTo>
                  <a:cubicBezTo>
                    <a:pt x="27" y="48"/>
                    <a:pt x="30" y="50"/>
                    <a:pt x="32" y="48"/>
                  </a:cubicBezTo>
                  <a:cubicBezTo>
                    <a:pt x="35" y="46"/>
                    <a:pt x="37" y="40"/>
                    <a:pt x="39" y="37"/>
                  </a:cubicBezTo>
                  <a:cubicBezTo>
                    <a:pt x="45" y="26"/>
                    <a:pt x="46" y="12"/>
                    <a:pt x="4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8" name="Freeform 281">
              <a:extLst>
                <a:ext uri="{FF2B5EF4-FFF2-40B4-BE49-F238E27FC236}">
                  <a16:creationId xmlns:a16="http://schemas.microsoft.com/office/drawing/2014/main" id="{E44793BC-3AE0-41CC-A32F-9169BA4F6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710"/>
              <a:ext cx="88" cy="55"/>
            </a:xfrm>
            <a:custGeom>
              <a:avLst/>
              <a:gdLst>
                <a:gd name="T0" fmla="*/ 8 w 52"/>
                <a:gd name="T1" fmla="*/ 66 h 31"/>
                <a:gd name="T2" fmla="*/ 0 w 52"/>
                <a:gd name="T3" fmla="*/ 138 h 31"/>
                <a:gd name="T4" fmla="*/ 42 w 52"/>
                <a:gd name="T5" fmla="*/ 167 h 31"/>
                <a:gd name="T6" fmla="*/ 91 w 52"/>
                <a:gd name="T7" fmla="*/ 160 h 31"/>
                <a:gd name="T8" fmla="*/ 132 w 52"/>
                <a:gd name="T9" fmla="*/ 160 h 31"/>
                <a:gd name="T10" fmla="*/ 161 w 52"/>
                <a:gd name="T11" fmla="*/ 135 h 31"/>
                <a:gd name="T12" fmla="*/ 237 w 52"/>
                <a:gd name="T13" fmla="*/ 62 h 31"/>
                <a:gd name="T14" fmla="*/ 252 w 52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1">
                  <a:moveTo>
                    <a:pt x="2" y="12"/>
                  </a:moveTo>
                  <a:cubicBezTo>
                    <a:pt x="3" y="14"/>
                    <a:pt x="0" y="21"/>
                    <a:pt x="0" y="25"/>
                  </a:cubicBezTo>
                  <a:cubicBezTo>
                    <a:pt x="3" y="26"/>
                    <a:pt x="6" y="29"/>
                    <a:pt x="9" y="30"/>
                  </a:cubicBezTo>
                  <a:cubicBezTo>
                    <a:pt x="12" y="31"/>
                    <a:pt x="15" y="30"/>
                    <a:pt x="19" y="29"/>
                  </a:cubicBezTo>
                  <a:cubicBezTo>
                    <a:pt x="21" y="29"/>
                    <a:pt x="24" y="30"/>
                    <a:pt x="27" y="29"/>
                  </a:cubicBezTo>
                  <a:cubicBezTo>
                    <a:pt x="29" y="28"/>
                    <a:pt x="31" y="26"/>
                    <a:pt x="33" y="24"/>
                  </a:cubicBezTo>
                  <a:cubicBezTo>
                    <a:pt x="38" y="20"/>
                    <a:pt x="46" y="17"/>
                    <a:pt x="49" y="11"/>
                  </a:cubicBezTo>
                  <a:cubicBezTo>
                    <a:pt x="52" y="8"/>
                    <a:pt x="52" y="4"/>
                    <a:pt x="5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19" name="Freeform 282">
              <a:extLst>
                <a:ext uri="{FF2B5EF4-FFF2-40B4-BE49-F238E27FC236}">
                  <a16:creationId xmlns:a16="http://schemas.microsoft.com/office/drawing/2014/main" id="{E3CECF36-1C96-4F3F-88B8-A8E8EAF0A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760"/>
              <a:ext cx="10" cy="5"/>
            </a:xfrm>
            <a:custGeom>
              <a:avLst/>
              <a:gdLst>
                <a:gd name="T0" fmla="*/ 0 w 6"/>
                <a:gd name="T1" fmla="*/ 0 h 3"/>
                <a:gd name="T2" fmla="*/ 28 w 6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5" y="1"/>
                    <a:pt x="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0" name="Freeform 283">
              <a:extLst>
                <a:ext uri="{FF2B5EF4-FFF2-40B4-BE49-F238E27FC236}">
                  <a16:creationId xmlns:a16="http://schemas.microsoft.com/office/drawing/2014/main" id="{8B673C6B-7BE9-4504-86CD-CBB2B459F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810"/>
              <a:ext cx="89" cy="43"/>
            </a:xfrm>
            <a:custGeom>
              <a:avLst/>
              <a:gdLst>
                <a:gd name="T0" fmla="*/ 20 w 53"/>
                <a:gd name="T1" fmla="*/ 29 h 24"/>
                <a:gd name="T2" fmla="*/ 37 w 53"/>
                <a:gd name="T3" fmla="*/ 122 h 24"/>
                <a:gd name="T4" fmla="*/ 104 w 53"/>
                <a:gd name="T5" fmla="*/ 138 h 24"/>
                <a:gd name="T6" fmla="*/ 153 w 53"/>
                <a:gd name="T7" fmla="*/ 131 h 24"/>
                <a:gd name="T8" fmla="*/ 217 w 53"/>
                <a:gd name="T9" fmla="*/ 93 h 24"/>
                <a:gd name="T10" fmla="*/ 250 w 53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4">
                  <a:moveTo>
                    <a:pt x="4" y="5"/>
                  </a:moveTo>
                  <a:cubicBezTo>
                    <a:pt x="6" y="11"/>
                    <a:pt x="0" y="17"/>
                    <a:pt x="8" y="21"/>
                  </a:cubicBezTo>
                  <a:cubicBezTo>
                    <a:pt x="12" y="23"/>
                    <a:pt x="18" y="24"/>
                    <a:pt x="22" y="24"/>
                  </a:cubicBezTo>
                  <a:cubicBezTo>
                    <a:pt x="26" y="24"/>
                    <a:pt x="28" y="23"/>
                    <a:pt x="32" y="23"/>
                  </a:cubicBezTo>
                  <a:cubicBezTo>
                    <a:pt x="39" y="23"/>
                    <a:pt x="42" y="22"/>
                    <a:pt x="46" y="16"/>
                  </a:cubicBezTo>
                  <a:cubicBezTo>
                    <a:pt x="48" y="13"/>
                    <a:pt x="53" y="3"/>
                    <a:pt x="5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1" name="Freeform 284">
              <a:extLst>
                <a:ext uri="{FF2B5EF4-FFF2-40B4-BE49-F238E27FC236}">
                  <a16:creationId xmlns:a16="http://schemas.microsoft.com/office/drawing/2014/main" id="{194BCA82-0DF5-43C7-9DE5-5DA835AFA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842"/>
              <a:ext cx="18" cy="47"/>
            </a:xfrm>
            <a:custGeom>
              <a:avLst/>
              <a:gdLst>
                <a:gd name="T0" fmla="*/ 5 w 11"/>
                <a:gd name="T1" fmla="*/ 0 h 26"/>
                <a:gd name="T2" fmla="*/ 8 w 11"/>
                <a:gd name="T3" fmla="*/ 108 h 26"/>
                <a:gd name="T4" fmla="*/ 47 w 11"/>
                <a:gd name="T5" fmla="*/ 15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6">
                  <a:moveTo>
                    <a:pt x="1" y="0"/>
                  </a:moveTo>
                  <a:cubicBezTo>
                    <a:pt x="1" y="6"/>
                    <a:pt x="0" y="12"/>
                    <a:pt x="2" y="18"/>
                  </a:cubicBezTo>
                  <a:cubicBezTo>
                    <a:pt x="4" y="23"/>
                    <a:pt x="7" y="24"/>
                    <a:pt x="11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2" name="Freeform 285">
              <a:extLst>
                <a:ext uri="{FF2B5EF4-FFF2-40B4-BE49-F238E27FC236}">
                  <a16:creationId xmlns:a16="http://schemas.microsoft.com/office/drawing/2014/main" id="{48F9C605-D8AE-431C-82C6-0D59AC50D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1903"/>
              <a:ext cx="59" cy="65"/>
            </a:xfrm>
            <a:custGeom>
              <a:avLst/>
              <a:gdLst>
                <a:gd name="T0" fmla="*/ 167 w 35"/>
                <a:gd name="T1" fmla="*/ 159 h 36"/>
                <a:gd name="T2" fmla="*/ 99 w 35"/>
                <a:gd name="T3" fmla="*/ 195 h 36"/>
                <a:gd name="T4" fmla="*/ 37 w 35"/>
                <a:gd name="T5" fmla="*/ 153 h 36"/>
                <a:gd name="T6" fmla="*/ 13 w 35"/>
                <a:gd name="T7" fmla="*/ 76 h 36"/>
                <a:gd name="T8" fmla="*/ 5 w 3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6">
                  <a:moveTo>
                    <a:pt x="35" y="27"/>
                  </a:moveTo>
                  <a:cubicBezTo>
                    <a:pt x="29" y="29"/>
                    <a:pt x="28" y="36"/>
                    <a:pt x="21" y="33"/>
                  </a:cubicBezTo>
                  <a:cubicBezTo>
                    <a:pt x="17" y="32"/>
                    <a:pt x="12" y="28"/>
                    <a:pt x="8" y="26"/>
                  </a:cubicBezTo>
                  <a:cubicBezTo>
                    <a:pt x="3" y="23"/>
                    <a:pt x="4" y="18"/>
                    <a:pt x="3" y="13"/>
                  </a:cubicBezTo>
                  <a:cubicBezTo>
                    <a:pt x="2" y="9"/>
                    <a:pt x="0" y="5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3" name="Freeform 286">
              <a:extLst>
                <a:ext uri="{FF2B5EF4-FFF2-40B4-BE49-F238E27FC236}">
                  <a16:creationId xmlns:a16="http://schemas.microsoft.com/office/drawing/2014/main" id="{4595AA36-B3C6-4835-AE5E-F4173FB5C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557"/>
              <a:ext cx="65" cy="120"/>
            </a:xfrm>
            <a:custGeom>
              <a:avLst/>
              <a:gdLst>
                <a:gd name="T0" fmla="*/ 180 w 39"/>
                <a:gd name="T1" fmla="*/ 36 h 67"/>
                <a:gd name="T2" fmla="*/ 103 w 39"/>
                <a:gd name="T3" fmla="*/ 64 h 67"/>
                <a:gd name="T4" fmla="*/ 70 w 39"/>
                <a:gd name="T5" fmla="*/ 115 h 67"/>
                <a:gd name="T6" fmla="*/ 42 w 39"/>
                <a:gd name="T7" fmla="*/ 154 h 67"/>
                <a:gd name="T8" fmla="*/ 0 w 39"/>
                <a:gd name="T9" fmla="*/ 260 h 67"/>
                <a:gd name="T10" fmla="*/ 55 w 39"/>
                <a:gd name="T11" fmla="*/ 340 h 67"/>
                <a:gd name="T12" fmla="*/ 117 w 39"/>
                <a:gd name="T13" fmla="*/ 378 h 67"/>
                <a:gd name="T14" fmla="*/ 105 w 39"/>
                <a:gd name="T15" fmla="*/ 276 h 67"/>
                <a:gd name="T16" fmla="*/ 153 w 39"/>
                <a:gd name="T17" fmla="*/ 109 h 67"/>
                <a:gd name="T18" fmla="*/ 180 w 39"/>
                <a:gd name="T19" fmla="*/ 41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67">
                  <a:moveTo>
                    <a:pt x="39" y="6"/>
                  </a:moveTo>
                  <a:cubicBezTo>
                    <a:pt x="35" y="0"/>
                    <a:pt x="25" y="8"/>
                    <a:pt x="22" y="11"/>
                  </a:cubicBezTo>
                  <a:cubicBezTo>
                    <a:pt x="19" y="14"/>
                    <a:pt x="18" y="17"/>
                    <a:pt x="15" y="20"/>
                  </a:cubicBezTo>
                  <a:cubicBezTo>
                    <a:pt x="13" y="22"/>
                    <a:pt x="11" y="25"/>
                    <a:pt x="9" y="27"/>
                  </a:cubicBezTo>
                  <a:cubicBezTo>
                    <a:pt x="4" y="33"/>
                    <a:pt x="0" y="38"/>
                    <a:pt x="0" y="45"/>
                  </a:cubicBezTo>
                  <a:cubicBezTo>
                    <a:pt x="1" y="52"/>
                    <a:pt x="7" y="55"/>
                    <a:pt x="12" y="59"/>
                  </a:cubicBezTo>
                  <a:cubicBezTo>
                    <a:pt x="15" y="62"/>
                    <a:pt x="21" y="67"/>
                    <a:pt x="25" y="66"/>
                  </a:cubicBezTo>
                  <a:cubicBezTo>
                    <a:pt x="32" y="65"/>
                    <a:pt x="24" y="52"/>
                    <a:pt x="23" y="48"/>
                  </a:cubicBezTo>
                  <a:cubicBezTo>
                    <a:pt x="22" y="37"/>
                    <a:pt x="27" y="28"/>
                    <a:pt x="33" y="19"/>
                  </a:cubicBezTo>
                  <a:cubicBezTo>
                    <a:pt x="36" y="15"/>
                    <a:pt x="37" y="11"/>
                    <a:pt x="3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4" name="Freeform 287">
              <a:extLst>
                <a:ext uri="{FF2B5EF4-FFF2-40B4-BE49-F238E27FC236}">
                  <a16:creationId xmlns:a16="http://schemas.microsoft.com/office/drawing/2014/main" id="{7445A9FB-37FB-44EE-95B3-72414EB68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701"/>
              <a:ext cx="76" cy="55"/>
            </a:xfrm>
            <a:custGeom>
              <a:avLst/>
              <a:gdLst>
                <a:gd name="T0" fmla="*/ 211 w 45"/>
                <a:gd name="T1" fmla="*/ 28 h 31"/>
                <a:gd name="T2" fmla="*/ 162 w 45"/>
                <a:gd name="T3" fmla="*/ 0 h 31"/>
                <a:gd name="T4" fmla="*/ 100 w 45"/>
                <a:gd name="T5" fmla="*/ 7 h 31"/>
                <a:gd name="T6" fmla="*/ 8 w 45"/>
                <a:gd name="T7" fmla="*/ 73 h 31"/>
                <a:gd name="T8" fmla="*/ 0 w 45"/>
                <a:gd name="T9" fmla="*/ 135 h 31"/>
                <a:gd name="T10" fmla="*/ 29 w 45"/>
                <a:gd name="T11" fmla="*/ 167 h 31"/>
                <a:gd name="T12" fmla="*/ 83 w 45"/>
                <a:gd name="T13" fmla="*/ 110 h 31"/>
                <a:gd name="T14" fmla="*/ 154 w 45"/>
                <a:gd name="T15" fmla="*/ 66 h 31"/>
                <a:gd name="T16" fmla="*/ 216 w 45"/>
                <a:gd name="T17" fmla="*/ 3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1">
                  <a:moveTo>
                    <a:pt x="44" y="5"/>
                  </a:moveTo>
                  <a:cubicBezTo>
                    <a:pt x="40" y="3"/>
                    <a:pt x="39" y="1"/>
                    <a:pt x="34" y="0"/>
                  </a:cubicBezTo>
                  <a:cubicBezTo>
                    <a:pt x="30" y="0"/>
                    <a:pt x="25" y="0"/>
                    <a:pt x="21" y="1"/>
                  </a:cubicBezTo>
                  <a:cubicBezTo>
                    <a:pt x="14" y="2"/>
                    <a:pt x="6" y="7"/>
                    <a:pt x="2" y="13"/>
                  </a:cubicBezTo>
                  <a:cubicBezTo>
                    <a:pt x="0" y="16"/>
                    <a:pt x="0" y="21"/>
                    <a:pt x="0" y="24"/>
                  </a:cubicBezTo>
                  <a:cubicBezTo>
                    <a:pt x="0" y="29"/>
                    <a:pt x="1" y="29"/>
                    <a:pt x="6" y="30"/>
                  </a:cubicBezTo>
                  <a:cubicBezTo>
                    <a:pt x="12" y="31"/>
                    <a:pt x="14" y="25"/>
                    <a:pt x="17" y="20"/>
                  </a:cubicBezTo>
                  <a:cubicBezTo>
                    <a:pt x="21" y="14"/>
                    <a:pt x="26" y="15"/>
                    <a:pt x="32" y="12"/>
                  </a:cubicBezTo>
                  <a:cubicBezTo>
                    <a:pt x="36" y="11"/>
                    <a:pt x="40" y="8"/>
                    <a:pt x="4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5" name="Freeform 288">
              <a:extLst>
                <a:ext uri="{FF2B5EF4-FFF2-40B4-BE49-F238E27FC236}">
                  <a16:creationId xmlns:a16="http://schemas.microsoft.com/office/drawing/2014/main" id="{3036593C-616A-428B-AB45-EA667F2BD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753"/>
              <a:ext cx="27" cy="43"/>
            </a:xfrm>
            <a:custGeom>
              <a:avLst/>
              <a:gdLst>
                <a:gd name="T0" fmla="*/ 71 w 16"/>
                <a:gd name="T1" fmla="*/ 29 h 24"/>
                <a:gd name="T2" fmla="*/ 14 w 16"/>
                <a:gd name="T3" fmla="*/ 16 h 24"/>
                <a:gd name="T4" fmla="*/ 0 w 16"/>
                <a:gd name="T5" fmla="*/ 93 h 24"/>
                <a:gd name="T6" fmla="*/ 5 w 16"/>
                <a:gd name="T7" fmla="*/ 125 h 24"/>
                <a:gd name="T8" fmla="*/ 41 w 16"/>
                <a:gd name="T9" fmla="*/ 102 h 24"/>
                <a:gd name="T10" fmla="*/ 57 w 16"/>
                <a:gd name="T11" fmla="*/ 57 h 24"/>
                <a:gd name="T12" fmla="*/ 78 w 16"/>
                <a:gd name="T13" fmla="*/ 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15" y="5"/>
                  </a:moveTo>
                  <a:cubicBezTo>
                    <a:pt x="12" y="0"/>
                    <a:pt x="8" y="0"/>
                    <a:pt x="3" y="3"/>
                  </a:cubicBezTo>
                  <a:cubicBezTo>
                    <a:pt x="0" y="6"/>
                    <a:pt x="0" y="11"/>
                    <a:pt x="0" y="16"/>
                  </a:cubicBezTo>
                  <a:cubicBezTo>
                    <a:pt x="0" y="17"/>
                    <a:pt x="0" y="21"/>
                    <a:pt x="1" y="22"/>
                  </a:cubicBezTo>
                  <a:cubicBezTo>
                    <a:pt x="3" y="24"/>
                    <a:pt x="7" y="20"/>
                    <a:pt x="8" y="18"/>
                  </a:cubicBezTo>
                  <a:cubicBezTo>
                    <a:pt x="10" y="15"/>
                    <a:pt x="10" y="13"/>
                    <a:pt x="12" y="10"/>
                  </a:cubicBezTo>
                  <a:cubicBezTo>
                    <a:pt x="13" y="9"/>
                    <a:pt x="15" y="7"/>
                    <a:pt x="1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6" name="Freeform 289">
              <a:extLst>
                <a:ext uri="{FF2B5EF4-FFF2-40B4-BE49-F238E27FC236}">
                  <a16:creationId xmlns:a16="http://schemas.microsoft.com/office/drawing/2014/main" id="{98A3FEFC-1D5E-483E-B9E4-820D16333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783"/>
              <a:ext cx="81" cy="65"/>
            </a:xfrm>
            <a:custGeom>
              <a:avLst/>
              <a:gdLst>
                <a:gd name="T0" fmla="*/ 20 w 48"/>
                <a:gd name="T1" fmla="*/ 177 h 36"/>
                <a:gd name="T2" fmla="*/ 14 w 48"/>
                <a:gd name="T3" fmla="*/ 60 h 36"/>
                <a:gd name="T4" fmla="*/ 96 w 48"/>
                <a:gd name="T5" fmla="*/ 29 h 36"/>
                <a:gd name="T6" fmla="*/ 160 w 48"/>
                <a:gd name="T7" fmla="*/ 0 h 36"/>
                <a:gd name="T8" fmla="*/ 231 w 48"/>
                <a:gd name="T9" fmla="*/ 29 h 36"/>
                <a:gd name="T10" fmla="*/ 83 w 48"/>
                <a:gd name="T11" fmla="*/ 137 h 36"/>
                <a:gd name="T12" fmla="*/ 24 w 48"/>
                <a:gd name="T13" fmla="*/ 19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6">
                  <a:moveTo>
                    <a:pt x="4" y="30"/>
                  </a:moveTo>
                  <a:cubicBezTo>
                    <a:pt x="1" y="26"/>
                    <a:pt x="0" y="14"/>
                    <a:pt x="3" y="10"/>
                  </a:cubicBezTo>
                  <a:cubicBezTo>
                    <a:pt x="7" y="6"/>
                    <a:pt x="15" y="6"/>
                    <a:pt x="20" y="5"/>
                  </a:cubicBezTo>
                  <a:cubicBezTo>
                    <a:pt x="24" y="4"/>
                    <a:pt x="29" y="1"/>
                    <a:pt x="33" y="0"/>
                  </a:cubicBezTo>
                  <a:cubicBezTo>
                    <a:pt x="36" y="0"/>
                    <a:pt x="48" y="2"/>
                    <a:pt x="48" y="5"/>
                  </a:cubicBezTo>
                  <a:cubicBezTo>
                    <a:pt x="37" y="7"/>
                    <a:pt x="22" y="11"/>
                    <a:pt x="17" y="23"/>
                  </a:cubicBezTo>
                  <a:cubicBezTo>
                    <a:pt x="15" y="27"/>
                    <a:pt x="12" y="36"/>
                    <a:pt x="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7" name="Freeform 290">
              <a:extLst>
                <a:ext uri="{FF2B5EF4-FFF2-40B4-BE49-F238E27FC236}">
                  <a16:creationId xmlns:a16="http://schemas.microsoft.com/office/drawing/2014/main" id="{C8FA5D41-C780-4925-99DE-0CF413AB6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787"/>
              <a:ext cx="61" cy="63"/>
            </a:xfrm>
            <a:custGeom>
              <a:avLst/>
              <a:gdLst>
                <a:gd name="T0" fmla="*/ 42 w 36"/>
                <a:gd name="T1" fmla="*/ 0 h 35"/>
                <a:gd name="T2" fmla="*/ 5 w 36"/>
                <a:gd name="T3" fmla="*/ 133 h 35"/>
                <a:gd name="T4" fmla="*/ 58 w 36"/>
                <a:gd name="T5" fmla="*/ 198 h 35"/>
                <a:gd name="T6" fmla="*/ 103 w 36"/>
                <a:gd name="T7" fmla="*/ 198 h 35"/>
                <a:gd name="T8" fmla="*/ 156 w 36"/>
                <a:gd name="T9" fmla="*/ 182 h 35"/>
                <a:gd name="T10" fmla="*/ 169 w 36"/>
                <a:gd name="T11" fmla="*/ 169 h 35"/>
                <a:gd name="T12" fmla="*/ 161 w 36"/>
                <a:gd name="T13" fmla="*/ 117 h 35"/>
                <a:gd name="T14" fmla="*/ 132 w 36"/>
                <a:gd name="T15" fmla="*/ 88 h 35"/>
                <a:gd name="T16" fmla="*/ 90 w 36"/>
                <a:gd name="T17" fmla="*/ 74 h 35"/>
                <a:gd name="T18" fmla="*/ 58 w 36"/>
                <a:gd name="T19" fmla="*/ 74 h 35"/>
                <a:gd name="T20" fmla="*/ 42 w 36"/>
                <a:gd name="T21" fmla="*/ 13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35">
                  <a:moveTo>
                    <a:pt x="9" y="0"/>
                  </a:moveTo>
                  <a:cubicBezTo>
                    <a:pt x="3" y="7"/>
                    <a:pt x="0" y="14"/>
                    <a:pt x="1" y="23"/>
                  </a:cubicBezTo>
                  <a:cubicBezTo>
                    <a:pt x="1" y="31"/>
                    <a:pt x="5" y="33"/>
                    <a:pt x="12" y="34"/>
                  </a:cubicBezTo>
                  <a:cubicBezTo>
                    <a:pt x="15" y="34"/>
                    <a:pt x="18" y="35"/>
                    <a:pt x="21" y="34"/>
                  </a:cubicBezTo>
                  <a:cubicBezTo>
                    <a:pt x="25" y="34"/>
                    <a:pt x="28" y="32"/>
                    <a:pt x="32" y="31"/>
                  </a:cubicBezTo>
                  <a:cubicBezTo>
                    <a:pt x="34" y="30"/>
                    <a:pt x="34" y="31"/>
                    <a:pt x="35" y="29"/>
                  </a:cubicBezTo>
                  <a:cubicBezTo>
                    <a:pt x="36" y="27"/>
                    <a:pt x="33" y="23"/>
                    <a:pt x="33" y="20"/>
                  </a:cubicBezTo>
                  <a:cubicBezTo>
                    <a:pt x="32" y="16"/>
                    <a:pt x="31" y="16"/>
                    <a:pt x="27" y="15"/>
                  </a:cubicBezTo>
                  <a:cubicBezTo>
                    <a:pt x="24" y="15"/>
                    <a:pt x="21" y="14"/>
                    <a:pt x="18" y="13"/>
                  </a:cubicBezTo>
                  <a:cubicBezTo>
                    <a:pt x="17" y="13"/>
                    <a:pt x="14" y="13"/>
                    <a:pt x="12" y="13"/>
                  </a:cubicBezTo>
                  <a:cubicBezTo>
                    <a:pt x="8" y="11"/>
                    <a:pt x="9" y="6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8" name="Freeform 291">
              <a:extLst>
                <a:ext uri="{FF2B5EF4-FFF2-40B4-BE49-F238E27FC236}">
                  <a16:creationId xmlns:a16="http://schemas.microsoft.com/office/drawing/2014/main" id="{8EBD18F1-3379-4CC3-B783-152018B8B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891"/>
              <a:ext cx="55" cy="63"/>
            </a:xfrm>
            <a:custGeom>
              <a:avLst/>
              <a:gdLst>
                <a:gd name="T0" fmla="*/ 37 w 33"/>
                <a:gd name="T1" fmla="*/ 23 h 35"/>
                <a:gd name="T2" fmla="*/ 5 w 33"/>
                <a:gd name="T3" fmla="*/ 41 h 35"/>
                <a:gd name="T4" fmla="*/ 8 w 33"/>
                <a:gd name="T5" fmla="*/ 94 h 35"/>
                <a:gd name="T6" fmla="*/ 22 w 33"/>
                <a:gd name="T7" fmla="*/ 162 h 35"/>
                <a:gd name="T8" fmla="*/ 70 w 33"/>
                <a:gd name="T9" fmla="*/ 191 h 35"/>
                <a:gd name="T10" fmla="*/ 103 w 33"/>
                <a:gd name="T11" fmla="*/ 169 h 35"/>
                <a:gd name="T12" fmla="*/ 105 w 33"/>
                <a:gd name="T13" fmla="*/ 101 h 35"/>
                <a:gd name="T14" fmla="*/ 130 w 33"/>
                <a:gd name="T15" fmla="*/ 52 h 35"/>
                <a:gd name="T16" fmla="*/ 75 w 33"/>
                <a:gd name="T17" fmla="*/ 29 h 35"/>
                <a:gd name="T18" fmla="*/ 42 w 33"/>
                <a:gd name="T19" fmla="*/ 36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5">
                  <a:moveTo>
                    <a:pt x="8" y="4"/>
                  </a:moveTo>
                  <a:cubicBezTo>
                    <a:pt x="6" y="5"/>
                    <a:pt x="2" y="5"/>
                    <a:pt x="1" y="7"/>
                  </a:cubicBezTo>
                  <a:cubicBezTo>
                    <a:pt x="0" y="10"/>
                    <a:pt x="1" y="13"/>
                    <a:pt x="2" y="16"/>
                  </a:cubicBezTo>
                  <a:cubicBezTo>
                    <a:pt x="3" y="19"/>
                    <a:pt x="4" y="25"/>
                    <a:pt x="5" y="28"/>
                  </a:cubicBezTo>
                  <a:cubicBezTo>
                    <a:pt x="7" y="32"/>
                    <a:pt x="11" y="32"/>
                    <a:pt x="15" y="33"/>
                  </a:cubicBezTo>
                  <a:cubicBezTo>
                    <a:pt x="19" y="34"/>
                    <a:pt x="22" y="35"/>
                    <a:pt x="22" y="29"/>
                  </a:cubicBezTo>
                  <a:cubicBezTo>
                    <a:pt x="23" y="25"/>
                    <a:pt x="22" y="21"/>
                    <a:pt x="23" y="17"/>
                  </a:cubicBezTo>
                  <a:cubicBezTo>
                    <a:pt x="24" y="14"/>
                    <a:pt x="26" y="12"/>
                    <a:pt x="28" y="9"/>
                  </a:cubicBezTo>
                  <a:cubicBezTo>
                    <a:pt x="33" y="0"/>
                    <a:pt x="20" y="5"/>
                    <a:pt x="16" y="5"/>
                  </a:cubicBezTo>
                  <a:cubicBezTo>
                    <a:pt x="14" y="5"/>
                    <a:pt x="11" y="5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29" name="Freeform 292">
              <a:extLst>
                <a:ext uri="{FF2B5EF4-FFF2-40B4-BE49-F238E27FC236}">
                  <a16:creationId xmlns:a16="http://schemas.microsoft.com/office/drawing/2014/main" id="{09D44024-9DCE-4247-A823-97D99F9B4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916"/>
              <a:ext cx="42" cy="50"/>
            </a:xfrm>
            <a:custGeom>
              <a:avLst/>
              <a:gdLst>
                <a:gd name="T0" fmla="*/ 119 w 25"/>
                <a:gd name="T1" fmla="*/ 13 h 28"/>
                <a:gd name="T2" fmla="*/ 34 w 25"/>
                <a:gd name="T3" fmla="*/ 7 h 28"/>
                <a:gd name="T4" fmla="*/ 22 w 25"/>
                <a:gd name="T5" fmla="*/ 80 h 28"/>
                <a:gd name="T6" fmla="*/ 37 w 25"/>
                <a:gd name="T7" fmla="*/ 130 h 28"/>
                <a:gd name="T8" fmla="*/ 62 w 25"/>
                <a:gd name="T9" fmla="*/ 114 h 28"/>
                <a:gd name="T10" fmla="*/ 119 w 25"/>
                <a:gd name="T11" fmla="*/ 2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8">
                  <a:moveTo>
                    <a:pt x="25" y="2"/>
                  </a:moveTo>
                  <a:cubicBezTo>
                    <a:pt x="20" y="0"/>
                    <a:pt x="13" y="1"/>
                    <a:pt x="7" y="1"/>
                  </a:cubicBezTo>
                  <a:cubicBezTo>
                    <a:pt x="0" y="3"/>
                    <a:pt x="3" y="9"/>
                    <a:pt x="5" y="14"/>
                  </a:cubicBezTo>
                  <a:cubicBezTo>
                    <a:pt x="6" y="17"/>
                    <a:pt x="6" y="20"/>
                    <a:pt x="8" y="23"/>
                  </a:cubicBezTo>
                  <a:cubicBezTo>
                    <a:pt x="12" y="28"/>
                    <a:pt x="13" y="24"/>
                    <a:pt x="13" y="20"/>
                  </a:cubicBezTo>
                  <a:cubicBezTo>
                    <a:pt x="14" y="12"/>
                    <a:pt x="22" y="11"/>
                    <a:pt x="2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0" name="Freeform 293">
              <a:extLst>
                <a:ext uri="{FF2B5EF4-FFF2-40B4-BE49-F238E27FC236}">
                  <a16:creationId xmlns:a16="http://schemas.microsoft.com/office/drawing/2014/main" id="{60ECAF88-ED0D-4F72-97A5-F975A17CF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955"/>
              <a:ext cx="45" cy="49"/>
            </a:xfrm>
            <a:custGeom>
              <a:avLst/>
              <a:gdLst>
                <a:gd name="T0" fmla="*/ 0 w 27"/>
                <a:gd name="T1" fmla="*/ 113 h 27"/>
                <a:gd name="T2" fmla="*/ 83 w 27"/>
                <a:gd name="T3" fmla="*/ 44 h 27"/>
                <a:gd name="T4" fmla="*/ 97 w 27"/>
                <a:gd name="T5" fmla="*/ 162 h 27"/>
                <a:gd name="T6" fmla="*/ 55 w 27"/>
                <a:gd name="T7" fmla="*/ 113 h 27"/>
                <a:gd name="T8" fmla="*/ 5 w 27"/>
                <a:gd name="T9" fmla="*/ 11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0" y="19"/>
                  </a:moveTo>
                  <a:cubicBezTo>
                    <a:pt x="0" y="10"/>
                    <a:pt x="9" y="0"/>
                    <a:pt x="18" y="7"/>
                  </a:cubicBezTo>
                  <a:cubicBezTo>
                    <a:pt x="22" y="11"/>
                    <a:pt x="27" y="23"/>
                    <a:pt x="21" y="27"/>
                  </a:cubicBezTo>
                  <a:cubicBezTo>
                    <a:pt x="18" y="25"/>
                    <a:pt x="17" y="19"/>
                    <a:pt x="12" y="19"/>
                  </a:cubicBezTo>
                  <a:cubicBezTo>
                    <a:pt x="8" y="19"/>
                    <a:pt x="5" y="23"/>
                    <a:pt x="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1" name="Freeform 294">
              <a:extLst>
                <a:ext uri="{FF2B5EF4-FFF2-40B4-BE49-F238E27FC236}">
                  <a16:creationId xmlns:a16="http://schemas.microsoft.com/office/drawing/2014/main" id="{B87820FA-6E96-4C39-BBDE-A797B419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629"/>
              <a:ext cx="30" cy="68"/>
            </a:xfrm>
            <a:custGeom>
              <a:avLst/>
              <a:gdLst>
                <a:gd name="T0" fmla="*/ 50 w 18"/>
                <a:gd name="T1" fmla="*/ 218 h 38"/>
                <a:gd name="T2" fmla="*/ 28 w 18"/>
                <a:gd name="T3" fmla="*/ 206 h 38"/>
                <a:gd name="T4" fmla="*/ 5 w 18"/>
                <a:gd name="T5" fmla="*/ 190 h 38"/>
                <a:gd name="T6" fmla="*/ 28 w 18"/>
                <a:gd name="T7" fmla="*/ 125 h 38"/>
                <a:gd name="T8" fmla="*/ 50 w 18"/>
                <a:gd name="T9" fmla="*/ 64 h 38"/>
                <a:gd name="T10" fmla="*/ 63 w 18"/>
                <a:gd name="T11" fmla="*/ 0 h 38"/>
                <a:gd name="T12" fmla="*/ 55 w 18"/>
                <a:gd name="T13" fmla="*/ 21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8">
                  <a:moveTo>
                    <a:pt x="11" y="38"/>
                  </a:moveTo>
                  <a:cubicBezTo>
                    <a:pt x="9" y="37"/>
                    <a:pt x="8" y="36"/>
                    <a:pt x="6" y="36"/>
                  </a:cubicBezTo>
                  <a:cubicBezTo>
                    <a:pt x="4" y="35"/>
                    <a:pt x="2" y="35"/>
                    <a:pt x="1" y="33"/>
                  </a:cubicBezTo>
                  <a:cubicBezTo>
                    <a:pt x="0" y="31"/>
                    <a:pt x="5" y="24"/>
                    <a:pt x="6" y="22"/>
                  </a:cubicBezTo>
                  <a:cubicBezTo>
                    <a:pt x="8" y="18"/>
                    <a:pt x="10" y="15"/>
                    <a:pt x="11" y="11"/>
                  </a:cubicBezTo>
                  <a:cubicBezTo>
                    <a:pt x="12" y="8"/>
                    <a:pt x="14" y="3"/>
                    <a:pt x="14" y="0"/>
                  </a:cubicBezTo>
                  <a:cubicBezTo>
                    <a:pt x="14" y="13"/>
                    <a:pt x="18" y="25"/>
                    <a:pt x="12" y="37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2" name="Freeform 295">
              <a:extLst>
                <a:ext uri="{FF2B5EF4-FFF2-40B4-BE49-F238E27FC236}">
                  <a16:creationId xmlns:a16="http://schemas.microsoft.com/office/drawing/2014/main" id="{C209C7BC-D918-4358-9BC6-65CB86214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729"/>
              <a:ext cx="33" cy="31"/>
            </a:xfrm>
            <a:custGeom>
              <a:avLst/>
              <a:gdLst>
                <a:gd name="T0" fmla="*/ 13 w 20"/>
                <a:gd name="T1" fmla="*/ 104 h 17"/>
                <a:gd name="T2" fmla="*/ 0 w 20"/>
                <a:gd name="T3" fmla="*/ 97 h 17"/>
                <a:gd name="T4" fmla="*/ 46 w 20"/>
                <a:gd name="T5" fmla="*/ 53 h 17"/>
                <a:gd name="T6" fmla="*/ 83 w 20"/>
                <a:gd name="T7" fmla="*/ 0 h 17"/>
                <a:gd name="T8" fmla="*/ 13 w 20"/>
                <a:gd name="T9" fmla="*/ 10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3" y="17"/>
                  </a:moveTo>
                  <a:cubicBezTo>
                    <a:pt x="2" y="17"/>
                    <a:pt x="1" y="17"/>
                    <a:pt x="0" y="16"/>
                  </a:cubicBezTo>
                  <a:cubicBezTo>
                    <a:pt x="4" y="14"/>
                    <a:pt x="7" y="12"/>
                    <a:pt x="10" y="9"/>
                  </a:cubicBezTo>
                  <a:cubicBezTo>
                    <a:pt x="12" y="6"/>
                    <a:pt x="15" y="2"/>
                    <a:pt x="18" y="0"/>
                  </a:cubicBezTo>
                  <a:cubicBezTo>
                    <a:pt x="20" y="7"/>
                    <a:pt x="8" y="15"/>
                    <a:pt x="3" y="17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3" name="Freeform 296">
              <a:extLst>
                <a:ext uri="{FF2B5EF4-FFF2-40B4-BE49-F238E27FC236}">
                  <a16:creationId xmlns:a16="http://schemas.microsoft.com/office/drawing/2014/main" id="{F37B2BD4-5B1E-4ADC-BC57-0DFF4B9E0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778"/>
              <a:ext cx="27" cy="25"/>
            </a:xfrm>
            <a:custGeom>
              <a:avLst/>
              <a:gdLst>
                <a:gd name="T0" fmla="*/ 0 w 16"/>
                <a:gd name="T1" fmla="*/ 80 h 14"/>
                <a:gd name="T2" fmla="*/ 34 w 16"/>
                <a:gd name="T3" fmla="*/ 80 h 14"/>
                <a:gd name="T4" fmla="*/ 62 w 16"/>
                <a:gd name="T5" fmla="*/ 80 h 14"/>
                <a:gd name="T6" fmla="*/ 71 w 16"/>
                <a:gd name="T7" fmla="*/ 0 h 14"/>
                <a:gd name="T8" fmla="*/ 42 w 16"/>
                <a:gd name="T9" fmla="*/ 52 h 14"/>
                <a:gd name="T10" fmla="*/ 0 w 16"/>
                <a:gd name="T11" fmla="*/ 8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4">
                  <a:moveTo>
                    <a:pt x="0" y="14"/>
                  </a:moveTo>
                  <a:cubicBezTo>
                    <a:pt x="2" y="14"/>
                    <a:pt x="5" y="13"/>
                    <a:pt x="7" y="14"/>
                  </a:cubicBezTo>
                  <a:cubicBezTo>
                    <a:pt x="9" y="14"/>
                    <a:pt x="11" y="14"/>
                    <a:pt x="13" y="14"/>
                  </a:cubicBezTo>
                  <a:cubicBezTo>
                    <a:pt x="15" y="10"/>
                    <a:pt x="16" y="5"/>
                    <a:pt x="15" y="0"/>
                  </a:cubicBezTo>
                  <a:cubicBezTo>
                    <a:pt x="12" y="2"/>
                    <a:pt x="12" y="7"/>
                    <a:pt x="9" y="9"/>
                  </a:cubicBezTo>
                  <a:cubicBezTo>
                    <a:pt x="7" y="12"/>
                    <a:pt x="3" y="13"/>
                    <a:pt x="0" y="14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4" name="Freeform 297">
              <a:extLst>
                <a:ext uri="{FF2B5EF4-FFF2-40B4-BE49-F238E27FC236}">
                  <a16:creationId xmlns:a16="http://schemas.microsoft.com/office/drawing/2014/main" id="{A8FE2231-9069-4FDE-9A89-8A24CD073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864"/>
              <a:ext cx="29" cy="29"/>
            </a:xfrm>
            <a:custGeom>
              <a:avLst/>
              <a:gdLst>
                <a:gd name="T0" fmla="*/ 41 w 17"/>
                <a:gd name="T1" fmla="*/ 7 h 16"/>
                <a:gd name="T2" fmla="*/ 58 w 17"/>
                <a:gd name="T3" fmla="*/ 89 h 16"/>
                <a:gd name="T4" fmla="*/ 65 w 17"/>
                <a:gd name="T5" fmla="*/ 60 h 16"/>
                <a:gd name="T6" fmla="*/ 44 w 1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8" y="1"/>
                  </a:moveTo>
                  <a:cubicBezTo>
                    <a:pt x="0" y="4"/>
                    <a:pt x="7" y="13"/>
                    <a:pt x="12" y="15"/>
                  </a:cubicBezTo>
                  <a:cubicBezTo>
                    <a:pt x="17" y="16"/>
                    <a:pt x="15" y="12"/>
                    <a:pt x="13" y="10"/>
                  </a:cubicBezTo>
                  <a:cubicBezTo>
                    <a:pt x="10" y="7"/>
                    <a:pt x="10" y="4"/>
                    <a:pt x="9" y="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5" name="Freeform 298">
              <a:extLst>
                <a:ext uri="{FF2B5EF4-FFF2-40B4-BE49-F238E27FC236}">
                  <a16:creationId xmlns:a16="http://schemas.microsoft.com/office/drawing/2014/main" id="{2C65833A-4EE0-4D81-8C93-2F6256161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798"/>
              <a:ext cx="88" cy="64"/>
            </a:xfrm>
            <a:custGeom>
              <a:avLst/>
              <a:gdLst>
                <a:gd name="T0" fmla="*/ 5 w 52"/>
                <a:gd name="T1" fmla="*/ 187 h 36"/>
                <a:gd name="T2" fmla="*/ 14 w 52"/>
                <a:gd name="T3" fmla="*/ 196 h 36"/>
                <a:gd name="T4" fmla="*/ 34 w 52"/>
                <a:gd name="T5" fmla="*/ 196 h 36"/>
                <a:gd name="T6" fmla="*/ 71 w 52"/>
                <a:gd name="T7" fmla="*/ 158 h 36"/>
                <a:gd name="T8" fmla="*/ 146 w 52"/>
                <a:gd name="T9" fmla="*/ 123 h 36"/>
                <a:gd name="T10" fmla="*/ 218 w 52"/>
                <a:gd name="T11" fmla="*/ 89 h 36"/>
                <a:gd name="T12" fmla="*/ 244 w 52"/>
                <a:gd name="T13" fmla="*/ 0 h 36"/>
                <a:gd name="T14" fmla="*/ 223 w 52"/>
                <a:gd name="T15" fmla="*/ 36 h 36"/>
                <a:gd name="T16" fmla="*/ 174 w 52"/>
                <a:gd name="T17" fmla="*/ 73 h 36"/>
                <a:gd name="T18" fmla="*/ 132 w 52"/>
                <a:gd name="T19" fmla="*/ 89 h 36"/>
                <a:gd name="T20" fmla="*/ 91 w 52"/>
                <a:gd name="T21" fmla="*/ 123 h 36"/>
                <a:gd name="T22" fmla="*/ 5 w 52"/>
                <a:gd name="T23" fmla="*/ 180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36">
                  <a:moveTo>
                    <a:pt x="1" y="33"/>
                  </a:moveTo>
                  <a:cubicBezTo>
                    <a:pt x="0" y="33"/>
                    <a:pt x="2" y="35"/>
                    <a:pt x="3" y="35"/>
                  </a:cubicBezTo>
                  <a:cubicBezTo>
                    <a:pt x="4" y="36"/>
                    <a:pt x="6" y="36"/>
                    <a:pt x="7" y="35"/>
                  </a:cubicBezTo>
                  <a:cubicBezTo>
                    <a:pt x="10" y="33"/>
                    <a:pt x="12" y="30"/>
                    <a:pt x="15" y="28"/>
                  </a:cubicBezTo>
                  <a:cubicBezTo>
                    <a:pt x="19" y="25"/>
                    <a:pt x="25" y="23"/>
                    <a:pt x="30" y="22"/>
                  </a:cubicBezTo>
                  <a:cubicBezTo>
                    <a:pt x="35" y="21"/>
                    <a:pt x="41" y="20"/>
                    <a:pt x="45" y="16"/>
                  </a:cubicBezTo>
                  <a:cubicBezTo>
                    <a:pt x="48" y="13"/>
                    <a:pt x="52" y="5"/>
                    <a:pt x="50" y="0"/>
                  </a:cubicBezTo>
                  <a:cubicBezTo>
                    <a:pt x="48" y="2"/>
                    <a:pt x="48" y="5"/>
                    <a:pt x="46" y="6"/>
                  </a:cubicBezTo>
                  <a:cubicBezTo>
                    <a:pt x="43" y="9"/>
                    <a:pt x="40" y="11"/>
                    <a:pt x="36" y="13"/>
                  </a:cubicBezTo>
                  <a:cubicBezTo>
                    <a:pt x="33" y="14"/>
                    <a:pt x="30" y="15"/>
                    <a:pt x="27" y="16"/>
                  </a:cubicBezTo>
                  <a:cubicBezTo>
                    <a:pt x="24" y="18"/>
                    <a:pt x="22" y="20"/>
                    <a:pt x="19" y="22"/>
                  </a:cubicBezTo>
                  <a:cubicBezTo>
                    <a:pt x="14" y="26"/>
                    <a:pt x="6" y="28"/>
                    <a:pt x="1" y="32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6" name="Freeform 299">
              <a:extLst>
                <a:ext uri="{FF2B5EF4-FFF2-40B4-BE49-F238E27FC236}">
                  <a16:creationId xmlns:a16="http://schemas.microsoft.com/office/drawing/2014/main" id="{5431772A-9D0C-4638-AE36-0C64737F6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961"/>
              <a:ext cx="32" cy="21"/>
            </a:xfrm>
            <a:custGeom>
              <a:avLst/>
              <a:gdLst>
                <a:gd name="T0" fmla="*/ 0 w 19"/>
                <a:gd name="T1" fmla="*/ 0 h 12"/>
                <a:gd name="T2" fmla="*/ 37 w 19"/>
                <a:gd name="T3" fmla="*/ 65 h 12"/>
                <a:gd name="T4" fmla="*/ 67 w 19"/>
                <a:gd name="T5" fmla="*/ 49 h 12"/>
                <a:gd name="T6" fmla="*/ 91 w 19"/>
                <a:gd name="T7" fmla="*/ 21 h 12"/>
                <a:gd name="T8" fmla="*/ 42 w 19"/>
                <a:gd name="T9" fmla="*/ 12 h 12"/>
                <a:gd name="T10" fmla="*/ 5 w 19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4" y="1"/>
                    <a:pt x="5" y="12"/>
                    <a:pt x="8" y="12"/>
                  </a:cubicBezTo>
                  <a:cubicBezTo>
                    <a:pt x="9" y="12"/>
                    <a:pt x="13" y="10"/>
                    <a:pt x="14" y="9"/>
                  </a:cubicBezTo>
                  <a:cubicBezTo>
                    <a:pt x="16" y="7"/>
                    <a:pt x="18" y="6"/>
                    <a:pt x="19" y="4"/>
                  </a:cubicBezTo>
                  <a:cubicBezTo>
                    <a:pt x="15" y="6"/>
                    <a:pt x="13" y="3"/>
                    <a:pt x="9" y="2"/>
                  </a:cubicBezTo>
                  <a:cubicBezTo>
                    <a:pt x="7" y="1"/>
                    <a:pt x="4" y="1"/>
                    <a:pt x="1" y="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7" name="Freeform 300">
              <a:extLst>
                <a:ext uri="{FF2B5EF4-FFF2-40B4-BE49-F238E27FC236}">
                  <a16:creationId xmlns:a16="http://schemas.microsoft.com/office/drawing/2014/main" id="{DEEFDD98-6E26-4246-9534-54CFAE42E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941"/>
              <a:ext cx="32" cy="20"/>
            </a:xfrm>
            <a:custGeom>
              <a:avLst/>
              <a:gdLst>
                <a:gd name="T0" fmla="*/ 0 w 19"/>
                <a:gd name="T1" fmla="*/ 65 h 11"/>
                <a:gd name="T2" fmla="*/ 37 w 19"/>
                <a:gd name="T3" fmla="*/ 29 h 11"/>
                <a:gd name="T4" fmla="*/ 71 w 19"/>
                <a:gd name="T5" fmla="*/ 24 h 11"/>
                <a:gd name="T6" fmla="*/ 91 w 19"/>
                <a:gd name="T7" fmla="*/ 0 h 11"/>
                <a:gd name="T8" fmla="*/ 0 w 19"/>
                <a:gd name="T9" fmla="*/ 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3" y="10"/>
                    <a:pt x="4" y="6"/>
                    <a:pt x="8" y="5"/>
                  </a:cubicBezTo>
                  <a:cubicBezTo>
                    <a:pt x="10" y="5"/>
                    <a:pt x="13" y="5"/>
                    <a:pt x="15" y="4"/>
                  </a:cubicBezTo>
                  <a:cubicBezTo>
                    <a:pt x="16" y="3"/>
                    <a:pt x="17" y="1"/>
                    <a:pt x="19" y="0"/>
                  </a:cubicBezTo>
                  <a:cubicBezTo>
                    <a:pt x="16" y="8"/>
                    <a:pt x="6" y="6"/>
                    <a:pt x="0" y="1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8" name="Freeform 301">
              <a:extLst>
                <a:ext uri="{FF2B5EF4-FFF2-40B4-BE49-F238E27FC236}">
                  <a16:creationId xmlns:a16="http://schemas.microsoft.com/office/drawing/2014/main" id="{D0075B7D-2F3B-42D1-A1A5-5F1818920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04"/>
              <a:ext cx="41" cy="25"/>
            </a:xfrm>
            <a:custGeom>
              <a:avLst/>
              <a:gdLst>
                <a:gd name="T0" fmla="*/ 5 w 24"/>
                <a:gd name="T1" fmla="*/ 0 h 14"/>
                <a:gd name="T2" fmla="*/ 9 w 24"/>
                <a:gd name="T3" fmla="*/ 52 h 14"/>
                <a:gd name="T4" fmla="*/ 62 w 24"/>
                <a:gd name="T5" fmla="*/ 68 h 14"/>
                <a:gd name="T6" fmla="*/ 99 w 24"/>
                <a:gd name="T7" fmla="*/ 73 h 14"/>
                <a:gd name="T8" fmla="*/ 120 w 24"/>
                <a:gd name="T9" fmla="*/ 29 h 14"/>
                <a:gd name="T10" fmla="*/ 55 w 24"/>
                <a:gd name="T11" fmla="*/ 45 h 14"/>
                <a:gd name="T12" fmla="*/ 36 w 24"/>
                <a:gd name="T13" fmla="*/ 23 h 14"/>
                <a:gd name="T14" fmla="*/ 15 w 24"/>
                <a:gd name="T15" fmla="*/ 7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4">
                  <a:moveTo>
                    <a:pt x="1" y="0"/>
                  </a:moveTo>
                  <a:cubicBezTo>
                    <a:pt x="0" y="2"/>
                    <a:pt x="0" y="7"/>
                    <a:pt x="2" y="9"/>
                  </a:cubicBezTo>
                  <a:cubicBezTo>
                    <a:pt x="5" y="11"/>
                    <a:pt x="10" y="11"/>
                    <a:pt x="12" y="12"/>
                  </a:cubicBezTo>
                  <a:cubicBezTo>
                    <a:pt x="15" y="13"/>
                    <a:pt x="17" y="14"/>
                    <a:pt x="20" y="13"/>
                  </a:cubicBezTo>
                  <a:cubicBezTo>
                    <a:pt x="23" y="11"/>
                    <a:pt x="24" y="8"/>
                    <a:pt x="24" y="5"/>
                  </a:cubicBezTo>
                  <a:cubicBezTo>
                    <a:pt x="20" y="6"/>
                    <a:pt x="17" y="11"/>
                    <a:pt x="11" y="8"/>
                  </a:cubicBezTo>
                  <a:cubicBezTo>
                    <a:pt x="10" y="7"/>
                    <a:pt x="9" y="5"/>
                    <a:pt x="7" y="4"/>
                  </a:cubicBezTo>
                  <a:cubicBezTo>
                    <a:pt x="6" y="3"/>
                    <a:pt x="4" y="2"/>
                    <a:pt x="3" y="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39" name="Freeform 302">
              <a:extLst>
                <a:ext uri="{FF2B5EF4-FFF2-40B4-BE49-F238E27FC236}">
                  <a16:creationId xmlns:a16="http://schemas.microsoft.com/office/drawing/2014/main" id="{999E2AEC-248F-49EB-BEC2-600258326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850"/>
              <a:ext cx="1" cy="9"/>
            </a:xfrm>
            <a:custGeom>
              <a:avLst/>
              <a:gdLst>
                <a:gd name="T0" fmla="*/ 1 w 1"/>
                <a:gd name="T1" fmla="*/ 0 h 5"/>
                <a:gd name="T2" fmla="*/ 0 w 1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0" name="Freeform 303">
              <a:extLst>
                <a:ext uri="{FF2B5EF4-FFF2-40B4-BE49-F238E27FC236}">
                  <a16:creationId xmlns:a16="http://schemas.microsoft.com/office/drawing/2014/main" id="{00AC32F3-6128-4E2C-A6CD-9908AFC16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850"/>
              <a:ext cx="2" cy="9"/>
            </a:xfrm>
            <a:custGeom>
              <a:avLst/>
              <a:gdLst>
                <a:gd name="T0" fmla="*/ 0 w 1"/>
                <a:gd name="T1" fmla="*/ 7 h 5"/>
                <a:gd name="T2" fmla="*/ 0 w 1"/>
                <a:gd name="T3" fmla="*/ 0 h 5"/>
                <a:gd name="T4" fmla="*/ 8 w 1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1" name="Freeform 304">
              <a:extLst>
                <a:ext uri="{FF2B5EF4-FFF2-40B4-BE49-F238E27FC236}">
                  <a16:creationId xmlns:a16="http://schemas.microsoft.com/office/drawing/2014/main" id="{BB1E91C7-8F46-4EDD-8BFA-88E282DE9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950"/>
              <a:ext cx="5" cy="7"/>
            </a:xfrm>
            <a:custGeom>
              <a:avLst/>
              <a:gdLst>
                <a:gd name="T0" fmla="*/ 13 w 3"/>
                <a:gd name="T1" fmla="*/ 0 h 4"/>
                <a:gd name="T2" fmla="*/ 0 w 3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0"/>
                    <a:pt x="0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2" name="Freeform 305">
              <a:extLst>
                <a:ext uri="{FF2B5EF4-FFF2-40B4-BE49-F238E27FC236}">
                  <a16:creationId xmlns:a16="http://schemas.microsoft.com/office/drawing/2014/main" id="{901D73BA-9FFB-4B19-A116-E1968A090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955"/>
              <a:ext cx="3" cy="8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3" name="Freeform 306">
              <a:extLst>
                <a:ext uri="{FF2B5EF4-FFF2-40B4-BE49-F238E27FC236}">
                  <a16:creationId xmlns:a16="http://schemas.microsoft.com/office/drawing/2014/main" id="{C5F9A783-131E-4FC7-8B77-5EBFCB0FA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679"/>
              <a:ext cx="4" cy="11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2" y="6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4" name="Freeform 307">
              <a:extLst>
                <a:ext uri="{FF2B5EF4-FFF2-40B4-BE49-F238E27FC236}">
                  <a16:creationId xmlns:a16="http://schemas.microsoft.com/office/drawing/2014/main" id="{2118ED9A-2118-4CD3-A8D0-6B33196DD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754"/>
              <a:ext cx="1" cy="13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20 h 7"/>
                <a:gd name="T4" fmla="*/ 0 w 1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6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45" name="Freeform 308">
              <a:extLst>
                <a:ext uri="{FF2B5EF4-FFF2-40B4-BE49-F238E27FC236}">
                  <a16:creationId xmlns:a16="http://schemas.microsoft.com/office/drawing/2014/main" id="{428C1133-BA53-4141-87A4-F53DFEDE8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754"/>
              <a:ext cx="1" cy="11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0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3" name="Group 309">
            <a:extLst>
              <a:ext uri="{FF2B5EF4-FFF2-40B4-BE49-F238E27FC236}">
                <a16:creationId xmlns:a16="http://schemas.microsoft.com/office/drawing/2014/main" id="{4FC0E60F-A7BD-4CF8-A958-AD3A4BF69EAC}"/>
              </a:ext>
            </a:extLst>
          </p:cNvPr>
          <p:cNvGrpSpPr>
            <a:grpSpLocks/>
          </p:cNvGrpSpPr>
          <p:nvPr/>
        </p:nvGrpSpPr>
        <p:grpSpPr bwMode="auto">
          <a:xfrm>
            <a:off x="2532063" y="3873500"/>
            <a:ext cx="560387" cy="387350"/>
            <a:chOff x="635" y="2458"/>
            <a:chExt cx="353" cy="244"/>
          </a:xfrm>
        </p:grpSpPr>
        <p:sp>
          <p:nvSpPr>
            <p:cNvPr id="47476" name="Freeform 310">
              <a:extLst>
                <a:ext uri="{FF2B5EF4-FFF2-40B4-BE49-F238E27FC236}">
                  <a16:creationId xmlns:a16="http://schemas.microsoft.com/office/drawing/2014/main" id="{25A031CF-4CF6-45A7-AFFF-C9BA62F6C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2600"/>
              <a:ext cx="140" cy="95"/>
            </a:xfrm>
            <a:custGeom>
              <a:avLst/>
              <a:gdLst>
                <a:gd name="T0" fmla="*/ 34 w 83"/>
                <a:gd name="T1" fmla="*/ 179 h 53"/>
                <a:gd name="T2" fmla="*/ 34 w 83"/>
                <a:gd name="T3" fmla="*/ 57 h 53"/>
                <a:gd name="T4" fmla="*/ 159 w 83"/>
                <a:gd name="T5" fmla="*/ 81 h 53"/>
                <a:gd name="T6" fmla="*/ 268 w 83"/>
                <a:gd name="T7" fmla="*/ 7 h 53"/>
                <a:gd name="T8" fmla="*/ 349 w 83"/>
                <a:gd name="T9" fmla="*/ 109 h 53"/>
                <a:gd name="T10" fmla="*/ 299 w 83"/>
                <a:gd name="T11" fmla="*/ 231 h 53"/>
                <a:gd name="T12" fmla="*/ 191 w 83"/>
                <a:gd name="T13" fmla="*/ 283 h 53"/>
                <a:gd name="T14" fmla="*/ 34 w 83"/>
                <a:gd name="T15" fmla="*/ 179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53">
                  <a:moveTo>
                    <a:pt x="7" y="31"/>
                  </a:moveTo>
                  <a:cubicBezTo>
                    <a:pt x="7" y="31"/>
                    <a:pt x="0" y="10"/>
                    <a:pt x="7" y="10"/>
                  </a:cubicBezTo>
                  <a:cubicBezTo>
                    <a:pt x="15" y="10"/>
                    <a:pt x="25" y="20"/>
                    <a:pt x="33" y="14"/>
                  </a:cubicBezTo>
                  <a:cubicBezTo>
                    <a:pt x="41" y="8"/>
                    <a:pt x="46" y="0"/>
                    <a:pt x="56" y="1"/>
                  </a:cubicBezTo>
                  <a:cubicBezTo>
                    <a:pt x="66" y="3"/>
                    <a:pt x="83" y="10"/>
                    <a:pt x="73" y="19"/>
                  </a:cubicBezTo>
                  <a:cubicBezTo>
                    <a:pt x="64" y="28"/>
                    <a:pt x="64" y="33"/>
                    <a:pt x="62" y="40"/>
                  </a:cubicBezTo>
                  <a:cubicBezTo>
                    <a:pt x="59" y="48"/>
                    <a:pt x="54" y="53"/>
                    <a:pt x="40" y="49"/>
                  </a:cubicBezTo>
                  <a:cubicBezTo>
                    <a:pt x="26" y="46"/>
                    <a:pt x="7" y="31"/>
                    <a:pt x="7" y="31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77" name="Freeform 311">
              <a:extLst>
                <a:ext uri="{FF2B5EF4-FFF2-40B4-BE49-F238E27FC236}">
                  <a16:creationId xmlns:a16="http://schemas.microsoft.com/office/drawing/2014/main" id="{F9713454-04F7-4164-84F0-080F3EBB7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" y="2530"/>
              <a:ext cx="136" cy="107"/>
            </a:xfrm>
            <a:custGeom>
              <a:avLst/>
              <a:gdLst>
                <a:gd name="T0" fmla="*/ 22 w 81"/>
                <a:gd name="T1" fmla="*/ 301 h 60"/>
                <a:gd name="T2" fmla="*/ 42 w 81"/>
                <a:gd name="T3" fmla="*/ 143 h 60"/>
                <a:gd name="T4" fmla="*/ 161 w 81"/>
                <a:gd name="T5" fmla="*/ 52 h 60"/>
                <a:gd name="T6" fmla="*/ 299 w 81"/>
                <a:gd name="T7" fmla="*/ 12 h 60"/>
                <a:gd name="T8" fmla="*/ 361 w 81"/>
                <a:gd name="T9" fmla="*/ 130 h 60"/>
                <a:gd name="T10" fmla="*/ 270 w 81"/>
                <a:gd name="T11" fmla="*/ 260 h 60"/>
                <a:gd name="T12" fmla="*/ 22 w 81"/>
                <a:gd name="T13" fmla="*/ 3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60">
                  <a:moveTo>
                    <a:pt x="5" y="53"/>
                  </a:moveTo>
                  <a:cubicBezTo>
                    <a:pt x="4" y="50"/>
                    <a:pt x="0" y="29"/>
                    <a:pt x="9" y="25"/>
                  </a:cubicBezTo>
                  <a:cubicBezTo>
                    <a:pt x="18" y="21"/>
                    <a:pt x="23" y="17"/>
                    <a:pt x="34" y="9"/>
                  </a:cubicBezTo>
                  <a:cubicBezTo>
                    <a:pt x="45" y="1"/>
                    <a:pt x="53" y="0"/>
                    <a:pt x="63" y="2"/>
                  </a:cubicBezTo>
                  <a:cubicBezTo>
                    <a:pt x="73" y="5"/>
                    <a:pt x="81" y="9"/>
                    <a:pt x="76" y="23"/>
                  </a:cubicBezTo>
                  <a:cubicBezTo>
                    <a:pt x="70" y="38"/>
                    <a:pt x="73" y="42"/>
                    <a:pt x="57" y="46"/>
                  </a:cubicBezTo>
                  <a:cubicBezTo>
                    <a:pt x="40" y="49"/>
                    <a:pt x="7" y="60"/>
                    <a:pt x="5" y="5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78" name="Freeform 312">
              <a:extLst>
                <a:ext uri="{FF2B5EF4-FFF2-40B4-BE49-F238E27FC236}">
                  <a16:creationId xmlns:a16="http://schemas.microsoft.com/office/drawing/2014/main" id="{3FDAC19B-DEFA-4C82-A69D-5885D2996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" y="2458"/>
              <a:ext cx="67" cy="63"/>
            </a:xfrm>
            <a:custGeom>
              <a:avLst/>
              <a:gdLst>
                <a:gd name="T0" fmla="*/ 109 w 40"/>
                <a:gd name="T1" fmla="*/ 23 h 35"/>
                <a:gd name="T2" fmla="*/ 42 w 40"/>
                <a:gd name="T3" fmla="*/ 72 h 35"/>
                <a:gd name="T4" fmla="*/ 42 w 40"/>
                <a:gd name="T5" fmla="*/ 158 h 35"/>
                <a:gd name="T6" fmla="*/ 117 w 40"/>
                <a:gd name="T7" fmla="*/ 175 h 35"/>
                <a:gd name="T8" fmla="*/ 183 w 40"/>
                <a:gd name="T9" fmla="*/ 81 h 35"/>
                <a:gd name="T10" fmla="*/ 109 w 40"/>
                <a:gd name="T11" fmla="*/ 23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35">
                  <a:moveTo>
                    <a:pt x="23" y="4"/>
                  </a:moveTo>
                  <a:cubicBezTo>
                    <a:pt x="17" y="6"/>
                    <a:pt x="10" y="3"/>
                    <a:pt x="9" y="12"/>
                  </a:cubicBezTo>
                  <a:cubicBezTo>
                    <a:pt x="7" y="21"/>
                    <a:pt x="0" y="25"/>
                    <a:pt x="9" y="27"/>
                  </a:cubicBezTo>
                  <a:cubicBezTo>
                    <a:pt x="18" y="29"/>
                    <a:pt x="19" y="35"/>
                    <a:pt x="25" y="30"/>
                  </a:cubicBezTo>
                  <a:cubicBezTo>
                    <a:pt x="31" y="24"/>
                    <a:pt x="38" y="17"/>
                    <a:pt x="39" y="14"/>
                  </a:cubicBezTo>
                  <a:cubicBezTo>
                    <a:pt x="40" y="12"/>
                    <a:pt x="32" y="0"/>
                    <a:pt x="23" y="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79" name="Freeform 313">
              <a:extLst>
                <a:ext uri="{FF2B5EF4-FFF2-40B4-BE49-F238E27FC236}">
                  <a16:creationId xmlns:a16="http://schemas.microsoft.com/office/drawing/2014/main" id="{990187EA-84FC-4852-BF00-F289EA3B9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494"/>
              <a:ext cx="111" cy="113"/>
            </a:xfrm>
            <a:custGeom>
              <a:avLst/>
              <a:gdLst>
                <a:gd name="T0" fmla="*/ 219 w 66"/>
                <a:gd name="T1" fmla="*/ 16 h 63"/>
                <a:gd name="T2" fmla="*/ 113 w 66"/>
                <a:gd name="T3" fmla="*/ 36 h 63"/>
                <a:gd name="T4" fmla="*/ 13 w 66"/>
                <a:gd name="T5" fmla="*/ 161 h 63"/>
                <a:gd name="T6" fmla="*/ 84 w 66"/>
                <a:gd name="T7" fmla="*/ 335 h 63"/>
                <a:gd name="T8" fmla="*/ 204 w 66"/>
                <a:gd name="T9" fmla="*/ 292 h 63"/>
                <a:gd name="T10" fmla="*/ 306 w 66"/>
                <a:gd name="T11" fmla="*/ 183 h 63"/>
                <a:gd name="T12" fmla="*/ 219 w 66"/>
                <a:gd name="T13" fmla="*/ 16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63">
                  <a:moveTo>
                    <a:pt x="46" y="3"/>
                  </a:moveTo>
                  <a:cubicBezTo>
                    <a:pt x="39" y="1"/>
                    <a:pt x="33" y="0"/>
                    <a:pt x="24" y="6"/>
                  </a:cubicBezTo>
                  <a:cubicBezTo>
                    <a:pt x="14" y="13"/>
                    <a:pt x="0" y="13"/>
                    <a:pt x="3" y="28"/>
                  </a:cubicBezTo>
                  <a:cubicBezTo>
                    <a:pt x="5" y="42"/>
                    <a:pt x="13" y="52"/>
                    <a:pt x="18" y="58"/>
                  </a:cubicBezTo>
                  <a:cubicBezTo>
                    <a:pt x="24" y="63"/>
                    <a:pt x="28" y="59"/>
                    <a:pt x="43" y="51"/>
                  </a:cubicBezTo>
                  <a:cubicBezTo>
                    <a:pt x="57" y="44"/>
                    <a:pt x="62" y="47"/>
                    <a:pt x="64" y="32"/>
                  </a:cubicBezTo>
                  <a:cubicBezTo>
                    <a:pt x="66" y="16"/>
                    <a:pt x="57" y="5"/>
                    <a:pt x="46" y="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0" name="Freeform 314">
              <a:extLst>
                <a:ext uri="{FF2B5EF4-FFF2-40B4-BE49-F238E27FC236}">
                  <a16:creationId xmlns:a16="http://schemas.microsoft.com/office/drawing/2014/main" id="{3FFB6EF2-466D-4193-A528-85C3D4F80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" y="2458"/>
              <a:ext cx="55" cy="68"/>
            </a:xfrm>
            <a:custGeom>
              <a:avLst/>
              <a:gdLst>
                <a:gd name="T0" fmla="*/ 97 w 33"/>
                <a:gd name="T1" fmla="*/ 7 h 38"/>
                <a:gd name="T2" fmla="*/ 42 w 33"/>
                <a:gd name="T3" fmla="*/ 68 h 38"/>
                <a:gd name="T4" fmla="*/ 47 w 33"/>
                <a:gd name="T5" fmla="*/ 195 h 38"/>
                <a:gd name="T6" fmla="*/ 138 w 33"/>
                <a:gd name="T7" fmla="*/ 154 h 38"/>
                <a:gd name="T8" fmla="*/ 97 w 33"/>
                <a:gd name="T9" fmla="*/ 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8">
                  <a:moveTo>
                    <a:pt x="21" y="1"/>
                  </a:moveTo>
                  <a:cubicBezTo>
                    <a:pt x="12" y="0"/>
                    <a:pt x="10" y="3"/>
                    <a:pt x="9" y="12"/>
                  </a:cubicBezTo>
                  <a:cubicBezTo>
                    <a:pt x="7" y="21"/>
                    <a:pt x="0" y="36"/>
                    <a:pt x="10" y="34"/>
                  </a:cubicBezTo>
                  <a:cubicBezTo>
                    <a:pt x="21" y="33"/>
                    <a:pt x="28" y="38"/>
                    <a:pt x="30" y="27"/>
                  </a:cubicBezTo>
                  <a:cubicBezTo>
                    <a:pt x="33" y="16"/>
                    <a:pt x="32" y="2"/>
                    <a:pt x="21" y="1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1" name="Freeform 315">
              <a:extLst>
                <a:ext uri="{FF2B5EF4-FFF2-40B4-BE49-F238E27FC236}">
                  <a16:creationId xmlns:a16="http://schemas.microsoft.com/office/drawing/2014/main" id="{01A50CEB-4F26-443B-8A27-0BB2842B4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556"/>
              <a:ext cx="99" cy="94"/>
            </a:xfrm>
            <a:custGeom>
              <a:avLst/>
              <a:gdLst>
                <a:gd name="T0" fmla="*/ 279 w 59"/>
                <a:gd name="T1" fmla="*/ 94 h 52"/>
                <a:gd name="T2" fmla="*/ 196 w 59"/>
                <a:gd name="T3" fmla="*/ 7 h 52"/>
                <a:gd name="T4" fmla="*/ 76 w 59"/>
                <a:gd name="T5" fmla="*/ 78 h 52"/>
                <a:gd name="T6" fmla="*/ 8 w 59"/>
                <a:gd name="T7" fmla="*/ 199 h 52"/>
                <a:gd name="T8" fmla="*/ 62 w 59"/>
                <a:gd name="T9" fmla="*/ 307 h 52"/>
                <a:gd name="T10" fmla="*/ 279 w 59"/>
                <a:gd name="T11" fmla="*/ 94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" h="52">
                  <a:moveTo>
                    <a:pt x="59" y="16"/>
                  </a:moveTo>
                  <a:cubicBezTo>
                    <a:pt x="59" y="16"/>
                    <a:pt x="52" y="0"/>
                    <a:pt x="42" y="1"/>
                  </a:cubicBezTo>
                  <a:cubicBezTo>
                    <a:pt x="32" y="2"/>
                    <a:pt x="20" y="7"/>
                    <a:pt x="16" y="13"/>
                  </a:cubicBezTo>
                  <a:cubicBezTo>
                    <a:pt x="11" y="18"/>
                    <a:pt x="0" y="26"/>
                    <a:pt x="2" y="34"/>
                  </a:cubicBezTo>
                  <a:cubicBezTo>
                    <a:pt x="4" y="41"/>
                    <a:pt x="13" y="52"/>
                    <a:pt x="13" y="52"/>
                  </a:cubicBezTo>
                  <a:lnTo>
                    <a:pt x="59" y="16"/>
                  </a:ln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2" name="Freeform 316">
              <a:extLst>
                <a:ext uri="{FF2B5EF4-FFF2-40B4-BE49-F238E27FC236}">
                  <a16:creationId xmlns:a16="http://schemas.microsoft.com/office/drawing/2014/main" id="{30A6E0B6-4637-49B0-ACF5-B0C09098F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630"/>
              <a:ext cx="119" cy="72"/>
            </a:xfrm>
            <a:custGeom>
              <a:avLst/>
              <a:gdLst>
                <a:gd name="T0" fmla="*/ 334 w 71"/>
                <a:gd name="T1" fmla="*/ 117 h 40"/>
                <a:gd name="T2" fmla="*/ 278 w 71"/>
                <a:gd name="T3" fmla="*/ 36 h 40"/>
                <a:gd name="T4" fmla="*/ 117 w 71"/>
                <a:gd name="T5" fmla="*/ 29 h 40"/>
                <a:gd name="T6" fmla="*/ 22 w 71"/>
                <a:gd name="T7" fmla="*/ 72 h 40"/>
                <a:gd name="T8" fmla="*/ 13 w 71"/>
                <a:gd name="T9" fmla="*/ 220 h 40"/>
                <a:gd name="T10" fmla="*/ 334 w 71"/>
                <a:gd name="T11" fmla="*/ 117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40">
                  <a:moveTo>
                    <a:pt x="71" y="20"/>
                  </a:moveTo>
                  <a:cubicBezTo>
                    <a:pt x="71" y="20"/>
                    <a:pt x="67" y="6"/>
                    <a:pt x="59" y="6"/>
                  </a:cubicBezTo>
                  <a:cubicBezTo>
                    <a:pt x="50" y="6"/>
                    <a:pt x="33" y="4"/>
                    <a:pt x="25" y="5"/>
                  </a:cubicBezTo>
                  <a:cubicBezTo>
                    <a:pt x="17" y="6"/>
                    <a:pt x="8" y="0"/>
                    <a:pt x="5" y="12"/>
                  </a:cubicBezTo>
                  <a:cubicBezTo>
                    <a:pt x="3" y="23"/>
                    <a:pt x="0" y="36"/>
                    <a:pt x="3" y="38"/>
                  </a:cubicBezTo>
                  <a:cubicBezTo>
                    <a:pt x="7" y="40"/>
                    <a:pt x="71" y="20"/>
                    <a:pt x="71" y="20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83" name="Freeform 317">
              <a:extLst>
                <a:ext uri="{FF2B5EF4-FFF2-40B4-BE49-F238E27FC236}">
                  <a16:creationId xmlns:a16="http://schemas.microsoft.com/office/drawing/2014/main" id="{9053766D-3AA5-41CD-918A-E2ED104CC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501"/>
              <a:ext cx="79" cy="55"/>
            </a:xfrm>
            <a:custGeom>
              <a:avLst/>
              <a:gdLst>
                <a:gd name="T0" fmla="*/ 0 w 47"/>
                <a:gd name="T1" fmla="*/ 78 h 31"/>
                <a:gd name="T2" fmla="*/ 37 w 47"/>
                <a:gd name="T3" fmla="*/ 145 h 31"/>
                <a:gd name="T4" fmla="*/ 124 w 47"/>
                <a:gd name="T5" fmla="*/ 158 h 31"/>
                <a:gd name="T6" fmla="*/ 141 w 47"/>
                <a:gd name="T7" fmla="*/ 122 h 31"/>
                <a:gd name="T8" fmla="*/ 175 w 47"/>
                <a:gd name="T9" fmla="*/ 78 h 31"/>
                <a:gd name="T10" fmla="*/ 208 w 4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31">
                  <a:moveTo>
                    <a:pt x="0" y="14"/>
                  </a:moveTo>
                  <a:cubicBezTo>
                    <a:pt x="3" y="19"/>
                    <a:pt x="2" y="24"/>
                    <a:pt x="8" y="26"/>
                  </a:cubicBezTo>
                  <a:cubicBezTo>
                    <a:pt x="13" y="27"/>
                    <a:pt x="22" y="31"/>
                    <a:pt x="26" y="28"/>
                  </a:cubicBezTo>
                  <a:cubicBezTo>
                    <a:pt x="28" y="27"/>
                    <a:pt x="29" y="24"/>
                    <a:pt x="30" y="22"/>
                  </a:cubicBezTo>
                  <a:cubicBezTo>
                    <a:pt x="32" y="19"/>
                    <a:pt x="34" y="16"/>
                    <a:pt x="37" y="14"/>
                  </a:cubicBezTo>
                  <a:cubicBezTo>
                    <a:pt x="40" y="11"/>
                    <a:pt x="47" y="4"/>
                    <a:pt x="4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4" name="Freeform 318">
              <a:extLst>
                <a:ext uri="{FF2B5EF4-FFF2-40B4-BE49-F238E27FC236}">
                  <a16:creationId xmlns:a16="http://schemas.microsoft.com/office/drawing/2014/main" id="{41F26384-1445-40AE-870E-62639A27A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555"/>
              <a:ext cx="5" cy="16"/>
            </a:xfrm>
            <a:custGeom>
              <a:avLst/>
              <a:gdLst>
                <a:gd name="T0" fmla="*/ 0 w 3"/>
                <a:gd name="T1" fmla="*/ 0 h 9"/>
                <a:gd name="T2" fmla="*/ 13 w 3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0" y="3"/>
                    <a:pt x="3" y="6"/>
                    <a:pt x="3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5" name="Freeform 319">
              <a:extLst>
                <a:ext uri="{FF2B5EF4-FFF2-40B4-BE49-F238E27FC236}">
                  <a16:creationId xmlns:a16="http://schemas.microsoft.com/office/drawing/2014/main" id="{E22BD6FB-A36C-4346-95AF-09D171F17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2571"/>
              <a:ext cx="113" cy="34"/>
            </a:xfrm>
            <a:custGeom>
              <a:avLst/>
              <a:gdLst>
                <a:gd name="T0" fmla="*/ 8 w 67"/>
                <a:gd name="T1" fmla="*/ 29 h 19"/>
                <a:gd name="T2" fmla="*/ 0 w 67"/>
                <a:gd name="T3" fmla="*/ 81 h 19"/>
                <a:gd name="T4" fmla="*/ 100 w 67"/>
                <a:gd name="T5" fmla="*/ 97 h 19"/>
                <a:gd name="T6" fmla="*/ 207 w 67"/>
                <a:gd name="T7" fmla="*/ 57 h 19"/>
                <a:gd name="T8" fmla="*/ 322 w 6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9">
                  <a:moveTo>
                    <a:pt x="2" y="5"/>
                  </a:moveTo>
                  <a:cubicBezTo>
                    <a:pt x="0" y="7"/>
                    <a:pt x="0" y="12"/>
                    <a:pt x="0" y="14"/>
                  </a:cubicBezTo>
                  <a:cubicBezTo>
                    <a:pt x="7" y="16"/>
                    <a:pt x="13" y="19"/>
                    <a:pt x="21" y="17"/>
                  </a:cubicBezTo>
                  <a:cubicBezTo>
                    <a:pt x="29" y="16"/>
                    <a:pt x="35" y="12"/>
                    <a:pt x="43" y="10"/>
                  </a:cubicBezTo>
                  <a:cubicBezTo>
                    <a:pt x="49" y="7"/>
                    <a:pt x="64" y="8"/>
                    <a:pt x="6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6" name="Freeform 320">
              <a:extLst>
                <a:ext uri="{FF2B5EF4-FFF2-40B4-BE49-F238E27FC236}">
                  <a16:creationId xmlns:a16="http://schemas.microsoft.com/office/drawing/2014/main" id="{B205CE53-384A-4251-BB81-E53CB6FBA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617"/>
              <a:ext cx="79" cy="44"/>
            </a:xfrm>
            <a:custGeom>
              <a:avLst/>
              <a:gdLst>
                <a:gd name="T0" fmla="*/ 0 w 47"/>
                <a:gd name="T1" fmla="*/ 0 h 24"/>
                <a:gd name="T2" fmla="*/ 111 w 47"/>
                <a:gd name="T3" fmla="*/ 112 h 24"/>
                <a:gd name="T4" fmla="*/ 224 w 47"/>
                <a:gd name="T5" fmla="*/ 149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24">
                  <a:moveTo>
                    <a:pt x="0" y="0"/>
                  </a:moveTo>
                  <a:cubicBezTo>
                    <a:pt x="5" y="6"/>
                    <a:pt x="14" y="17"/>
                    <a:pt x="23" y="18"/>
                  </a:cubicBezTo>
                  <a:cubicBezTo>
                    <a:pt x="32" y="19"/>
                    <a:pt x="40" y="21"/>
                    <a:pt x="47" y="2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7" name="Freeform 321">
              <a:extLst>
                <a:ext uri="{FF2B5EF4-FFF2-40B4-BE49-F238E27FC236}">
                  <a16:creationId xmlns:a16="http://schemas.microsoft.com/office/drawing/2014/main" id="{CE326923-E7FC-4741-A675-6535DCB0A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2648"/>
              <a:ext cx="36" cy="30"/>
            </a:xfrm>
            <a:custGeom>
              <a:avLst/>
              <a:gdLst>
                <a:gd name="T0" fmla="*/ 0 w 21"/>
                <a:gd name="T1" fmla="*/ 0 h 17"/>
                <a:gd name="T2" fmla="*/ 106 w 21"/>
                <a:gd name="T3" fmla="*/ 9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7">
                  <a:moveTo>
                    <a:pt x="0" y="0"/>
                  </a:moveTo>
                  <a:cubicBezTo>
                    <a:pt x="11" y="0"/>
                    <a:pt x="16" y="11"/>
                    <a:pt x="21" y="1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8" name="Freeform 322">
              <a:extLst>
                <a:ext uri="{FF2B5EF4-FFF2-40B4-BE49-F238E27FC236}">
                  <a16:creationId xmlns:a16="http://schemas.microsoft.com/office/drawing/2014/main" id="{806DDCDA-1BEA-4A43-8637-DD232B8B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461"/>
              <a:ext cx="35" cy="34"/>
            </a:xfrm>
            <a:custGeom>
              <a:avLst/>
              <a:gdLst>
                <a:gd name="T0" fmla="*/ 0 w 21"/>
                <a:gd name="T1" fmla="*/ 97 h 19"/>
                <a:gd name="T2" fmla="*/ 33 w 21"/>
                <a:gd name="T3" fmla="*/ 7 h 19"/>
                <a:gd name="T4" fmla="*/ 78 w 21"/>
                <a:gd name="T5" fmla="*/ 45 h 19"/>
                <a:gd name="T6" fmla="*/ 70 w 21"/>
                <a:gd name="T7" fmla="*/ 102 h 19"/>
                <a:gd name="T8" fmla="*/ 37 w 21"/>
                <a:gd name="T9" fmla="*/ 93 h 19"/>
                <a:gd name="T10" fmla="*/ 0 w 21"/>
                <a:gd name="T11" fmla="*/ 9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9">
                  <a:moveTo>
                    <a:pt x="0" y="17"/>
                  </a:moveTo>
                  <a:cubicBezTo>
                    <a:pt x="1" y="12"/>
                    <a:pt x="2" y="3"/>
                    <a:pt x="7" y="1"/>
                  </a:cubicBezTo>
                  <a:cubicBezTo>
                    <a:pt x="12" y="0"/>
                    <a:pt x="16" y="4"/>
                    <a:pt x="17" y="8"/>
                  </a:cubicBezTo>
                  <a:cubicBezTo>
                    <a:pt x="19" y="12"/>
                    <a:pt x="21" y="18"/>
                    <a:pt x="15" y="18"/>
                  </a:cubicBezTo>
                  <a:cubicBezTo>
                    <a:pt x="13" y="18"/>
                    <a:pt x="10" y="16"/>
                    <a:pt x="8" y="16"/>
                  </a:cubicBezTo>
                  <a:cubicBezTo>
                    <a:pt x="5" y="16"/>
                    <a:pt x="3" y="19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89" name="Freeform 323">
              <a:extLst>
                <a:ext uri="{FF2B5EF4-FFF2-40B4-BE49-F238E27FC236}">
                  <a16:creationId xmlns:a16="http://schemas.microsoft.com/office/drawing/2014/main" id="{738B7E4F-939E-4117-92B3-F9A23AD53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2465"/>
              <a:ext cx="50" cy="32"/>
            </a:xfrm>
            <a:custGeom>
              <a:avLst/>
              <a:gdLst>
                <a:gd name="T0" fmla="*/ 0 w 30"/>
                <a:gd name="T1" fmla="*/ 94 h 18"/>
                <a:gd name="T2" fmla="*/ 47 w 30"/>
                <a:gd name="T3" fmla="*/ 21 h 18"/>
                <a:gd name="T4" fmla="*/ 112 w 30"/>
                <a:gd name="T5" fmla="*/ 21 h 18"/>
                <a:gd name="T6" fmla="*/ 88 w 30"/>
                <a:gd name="T7" fmla="*/ 73 h 18"/>
                <a:gd name="T8" fmla="*/ 42 w 30"/>
                <a:gd name="T9" fmla="*/ 85 h 18"/>
                <a:gd name="T10" fmla="*/ 5 w 30"/>
                <a:gd name="T11" fmla="*/ 94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8">
                  <a:moveTo>
                    <a:pt x="0" y="17"/>
                  </a:moveTo>
                  <a:cubicBezTo>
                    <a:pt x="4" y="11"/>
                    <a:pt x="3" y="6"/>
                    <a:pt x="10" y="4"/>
                  </a:cubicBezTo>
                  <a:cubicBezTo>
                    <a:pt x="15" y="2"/>
                    <a:pt x="20" y="0"/>
                    <a:pt x="24" y="4"/>
                  </a:cubicBezTo>
                  <a:cubicBezTo>
                    <a:pt x="30" y="9"/>
                    <a:pt x="24" y="12"/>
                    <a:pt x="19" y="13"/>
                  </a:cubicBezTo>
                  <a:cubicBezTo>
                    <a:pt x="15" y="13"/>
                    <a:pt x="12" y="14"/>
                    <a:pt x="9" y="15"/>
                  </a:cubicBezTo>
                  <a:cubicBezTo>
                    <a:pt x="6" y="15"/>
                    <a:pt x="3" y="18"/>
                    <a:pt x="1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0" name="Freeform 324">
              <a:extLst>
                <a:ext uri="{FF2B5EF4-FFF2-40B4-BE49-F238E27FC236}">
                  <a16:creationId xmlns:a16="http://schemas.microsoft.com/office/drawing/2014/main" id="{05EA9F58-1AB6-4FC9-8DC3-684FC2270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" y="2504"/>
              <a:ext cx="49" cy="45"/>
            </a:xfrm>
            <a:custGeom>
              <a:avLst/>
              <a:gdLst>
                <a:gd name="T0" fmla="*/ 86 w 29"/>
                <a:gd name="T1" fmla="*/ 146 h 25"/>
                <a:gd name="T2" fmla="*/ 5 w 29"/>
                <a:gd name="T3" fmla="*/ 88 h 25"/>
                <a:gd name="T4" fmla="*/ 71 w 29"/>
                <a:gd name="T5" fmla="*/ 23 h 25"/>
                <a:gd name="T6" fmla="*/ 117 w 29"/>
                <a:gd name="T7" fmla="*/ 0 h 25"/>
                <a:gd name="T8" fmla="*/ 120 w 29"/>
                <a:gd name="T9" fmla="*/ 36 h 25"/>
                <a:gd name="T10" fmla="*/ 83 w 29"/>
                <a:gd name="T11" fmla="*/ 146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25">
                  <a:moveTo>
                    <a:pt x="18" y="25"/>
                  </a:moveTo>
                  <a:cubicBezTo>
                    <a:pt x="12" y="24"/>
                    <a:pt x="3" y="22"/>
                    <a:pt x="1" y="15"/>
                  </a:cubicBezTo>
                  <a:cubicBezTo>
                    <a:pt x="0" y="9"/>
                    <a:pt x="11" y="7"/>
                    <a:pt x="15" y="4"/>
                  </a:cubicBezTo>
                  <a:cubicBezTo>
                    <a:pt x="18" y="3"/>
                    <a:pt x="21" y="0"/>
                    <a:pt x="24" y="0"/>
                  </a:cubicBezTo>
                  <a:cubicBezTo>
                    <a:pt x="29" y="0"/>
                    <a:pt x="26" y="2"/>
                    <a:pt x="25" y="6"/>
                  </a:cubicBezTo>
                  <a:cubicBezTo>
                    <a:pt x="22" y="11"/>
                    <a:pt x="22" y="21"/>
                    <a:pt x="17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1" name="Freeform 325">
              <a:extLst>
                <a:ext uri="{FF2B5EF4-FFF2-40B4-BE49-F238E27FC236}">
                  <a16:creationId xmlns:a16="http://schemas.microsoft.com/office/drawing/2014/main" id="{8176FDE1-6937-4763-B658-59E116CF3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" y="2535"/>
              <a:ext cx="42" cy="56"/>
            </a:xfrm>
            <a:custGeom>
              <a:avLst/>
              <a:gdLst>
                <a:gd name="T0" fmla="*/ 0 w 25"/>
                <a:gd name="T1" fmla="*/ 0 h 31"/>
                <a:gd name="T2" fmla="*/ 71 w 25"/>
                <a:gd name="T3" fmla="*/ 182 h 31"/>
                <a:gd name="T4" fmla="*/ 71 w 25"/>
                <a:gd name="T5" fmla="*/ 89 h 31"/>
                <a:gd name="T6" fmla="*/ 0 w 25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1">
                  <a:moveTo>
                    <a:pt x="0" y="0"/>
                  </a:moveTo>
                  <a:cubicBezTo>
                    <a:pt x="1" y="11"/>
                    <a:pt x="6" y="25"/>
                    <a:pt x="15" y="31"/>
                  </a:cubicBezTo>
                  <a:cubicBezTo>
                    <a:pt x="18" y="24"/>
                    <a:pt x="25" y="21"/>
                    <a:pt x="15" y="15"/>
                  </a:cubicBezTo>
                  <a:cubicBezTo>
                    <a:pt x="8" y="11"/>
                    <a:pt x="3" y="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2" name="Freeform 326">
              <a:extLst>
                <a:ext uri="{FF2B5EF4-FFF2-40B4-BE49-F238E27FC236}">
                  <a16:creationId xmlns:a16="http://schemas.microsoft.com/office/drawing/2014/main" id="{772B815F-7EAB-4723-B890-51A7B0EC0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" y="2573"/>
              <a:ext cx="51" cy="59"/>
            </a:xfrm>
            <a:custGeom>
              <a:avLst/>
              <a:gdLst>
                <a:gd name="T0" fmla="*/ 148 w 30"/>
                <a:gd name="T1" fmla="*/ 7 h 33"/>
                <a:gd name="T2" fmla="*/ 41 w 30"/>
                <a:gd name="T3" fmla="*/ 166 h 33"/>
                <a:gd name="T4" fmla="*/ 75 w 30"/>
                <a:gd name="T5" fmla="*/ 154 h 33"/>
                <a:gd name="T6" fmla="*/ 124 w 30"/>
                <a:gd name="T7" fmla="*/ 114 h 33"/>
                <a:gd name="T8" fmla="*/ 133 w 30"/>
                <a:gd name="T9" fmla="*/ 64 h 33"/>
                <a:gd name="T10" fmla="*/ 148 w 30"/>
                <a:gd name="T11" fmla="*/ 13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33">
                  <a:moveTo>
                    <a:pt x="30" y="1"/>
                  </a:moveTo>
                  <a:cubicBezTo>
                    <a:pt x="21" y="0"/>
                    <a:pt x="0" y="19"/>
                    <a:pt x="8" y="29"/>
                  </a:cubicBezTo>
                  <a:cubicBezTo>
                    <a:pt x="11" y="33"/>
                    <a:pt x="13" y="30"/>
                    <a:pt x="15" y="27"/>
                  </a:cubicBezTo>
                  <a:cubicBezTo>
                    <a:pt x="18" y="24"/>
                    <a:pt x="23" y="23"/>
                    <a:pt x="25" y="20"/>
                  </a:cubicBezTo>
                  <a:cubicBezTo>
                    <a:pt x="26" y="18"/>
                    <a:pt x="26" y="14"/>
                    <a:pt x="27" y="11"/>
                  </a:cubicBezTo>
                  <a:cubicBezTo>
                    <a:pt x="28" y="8"/>
                    <a:pt x="29" y="5"/>
                    <a:pt x="3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3" name="Freeform 327">
              <a:extLst>
                <a:ext uri="{FF2B5EF4-FFF2-40B4-BE49-F238E27FC236}">
                  <a16:creationId xmlns:a16="http://schemas.microsoft.com/office/drawing/2014/main" id="{7FD1CA89-8A03-40B6-A3E3-3B0ACBDEA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2535"/>
              <a:ext cx="72" cy="66"/>
            </a:xfrm>
            <a:custGeom>
              <a:avLst/>
              <a:gdLst>
                <a:gd name="T0" fmla="*/ 203 w 43"/>
                <a:gd name="T1" fmla="*/ 16 h 37"/>
                <a:gd name="T2" fmla="*/ 99 w 43"/>
                <a:gd name="T3" fmla="*/ 86 h 37"/>
                <a:gd name="T4" fmla="*/ 22 w 43"/>
                <a:gd name="T5" fmla="*/ 130 h 37"/>
                <a:gd name="T6" fmla="*/ 5 w 43"/>
                <a:gd name="T7" fmla="*/ 159 h 37"/>
                <a:gd name="T8" fmla="*/ 20 w 43"/>
                <a:gd name="T9" fmla="*/ 182 h 37"/>
                <a:gd name="T10" fmla="*/ 92 w 43"/>
                <a:gd name="T11" fmla="*/ 198 h 37"/>
                <a:gd name="T12" fmla="*/ 154 w 43"/>
                <a:gd name="T13" fmla="*/ 153 h 37"/>
                <a:gd name="T14" fmla="*/ 196 w 43"/>
                <a:gd name="T15" fmla="*/ 125 h 37"/>
                <a:gd name="T16" fmla="*/ 188 w 43"/>
                <a:gd name="T17" fmla="*/ 66 h 37"/>
                <a:gd name="T18" fmla="*/ 203 w 43"/>
                <a:gd name="T19" fmla="*/ 12 h 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37">
                  <a:moveTo>
                    <a:pt x="43" y="3"/>
                  </a:moveTo>
                  <a:cubicBezTo>
                    <a:pt x="37" y="0"/>
                    <a:pt x="26" y="12"/>
                    <a:pt x="21" y="15"/>
                  </a:cubicBezTo>
                  <a:cubicBezTo>
                    <a:pt x="15" y="17"/>
                    <a:pt x="9" y="18"/>
                    <a:pt x="5" y="23"/>
                  </a:cubicBezTo>
                  <a:cubicBezTo>
                    <a:pt x="3" y="24"/>
                    <a:pt x="1" y="26"/>
                    <a:pt x="1" y="28"/>
                  </a:cubicBezTo>
                  <a:cubicBezTo>
                    <a:pt x="0" y="32"/>
                    <a:pt x="1" y="31"/>
                    <a:pt x="4" y="32"/>
                  </a:cubicBezTo>
                  <a:cubicBezTo>
                    <a:pt x="9" y="34"/>
                    <a:pt x="15" y="37"/>
                    <a:pt x="20" y="35"/>
                  </a:cubicBezTo>
                  <a:cubicBezTo>
                    <a:pt x="24" y="33"/>
                    <a:pt x="28" y="30"/>
                    <a:pt x="33" y="27"/>
                  </a:cubicBezTo>
                  <a:cubicBezTo>
                    <a:pt x="35" y="26"/>
                    <a:pt x="41" y="25"/>
                    <a:pt x="42" y="22"/>
                  </a:cubicBezTo>
                  <a:cubicBezTo>
                    <a:pt x="43" y="20"/>
                    <a:pt x="41" y="15"/>
                    <a:pt x="40" y="12"/>
                  </a:cubicBezTo>
                  <a:cubicBezTo>
                    <a:pt x="40" y="9"/>
                    <a:pt x="41" y="5"/>
                    <a:pt x="4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4" name="Freeform 328">
              <a:extLst>
                <a:ext uri="{FF2B5EF4-FFF2-40B4-BE49-F238E27FC236}">
                  <a16:creationId xmlns:a16="http://schemas.microsoft.com/office/drawing/2014/main" id="{524F6755-6BBF-4C58-B40A-412670562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2644"/>
              <a:ext cx="61" cy="33"/>
            </a:xfrm>
            <a:custGeom>
              <a:avLst/>
              <a:gdLst>
                <a:gd name="T0" fmla="*/ 169 w 36"/>
                <a:gd name="T1" fmla="*/ 7 h 18"/>
                <a:gd name="T2" fmla="*/ 103 w 36"/>
                <a:gd name="T3" fmla="*/ 7 h 18"/>
                <a:gd name="T4" fmla="*/ 49 w 36"/>
                <a:gd name="T5" fmla="*/ 0 h 18"/>
                <a:gd name="T6" fmla="*/ 8 w 36"/>
                <a:gd name="T7" fmla="*/ 44 h 18"/>
                <a:gd name="T8" fmla="*/ 0 w 36"/>
                <a:gd name="T9" fmla="*/ 112 h 18"/>
                <a:gd name="T10" fmla="*/ 49 w 36"/>
                <a:gd name="T11" fmla="*/ 105 h 18"/>
                <a:gd name="T12" fmla="*/ 103 w 36"/>
                <a:gd name="T13" fmla="*/ 81 h 18"/>
                <a:gd name="T14" fmla="*/ 175 w 36"/>
                <a:gd name="T15" fmla="*/ 7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18">
                  <a:moveTo>
                    <a:pt x="35" y="1"/>
                  </a:moveTo>
                  <a:cubicBezTo>
                    <a:pt x="30" y="0"/>
                    <a:pt x="26" y="0"/>
                    <a:pt x="21" y="1"/>
                  </a:cubicBezTo>
                  <a:cubicBezTo>
                    <a:pt x="17" y="1"/>
                    <a:pt x="14" y="0"/>
                    <a:pt x="10" y="0"/>
                  </a:cubicBezTo>
                  <a:cubicBezTo>
                    <a:pt x="4" y="0"/>
                    <a:pt x="4" y="2"/>
                    <a:pt x="2" y="7"/>
                  </a:cubicBezTo>
                  <a:cubicBezTo>
                    <a:pt x="0" y="10"/>
                    <a:pt x="0" y="14"/>
                    <a:pt x="0" y="18"/>
                  </a:cubicBezTo>
                  <a:cubicBezTo>
                    <a:pt x="3" y="18"/>
                    <a:pt x="7" y="17"/>
                    <a:pt x="10" y="17"/>
                  </a:cubicBezTo>
                  <a:cubicBezTo>
                    <a:pt x="15" y="17"/>
                    <a:pt x="17" y="16"/>
                    <a:pt x="21" y="13"/>
                  </a:cubicBezTo>
                  <a:cubicBezTo>
                    <a:pt x="24" y="10"/>
                    <a:pt x="36" y="5"/>
                    <a:pt x="3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5" name="Freeform 329">
              <a:extLst>
                <a:ext uri="{FF2B5EF4-FFF2-40B4-BE49-F238E27FC236}">
                  <a16:creationId xmlns:a16="http://schemas.microsoft.com/office/drawing/2014/main" id="{280DBAE6-0FC1-4B79-A666-56D928DE3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609"/>
              <a:ext cx="66" cy="44"/>
            </a:xfrm>
            <a:custGeom>
              <a:avLst/>
              <a:gdLst>
                <a:gd name="T0" fmla="*/ 154 w 39"/>
                <a:gd name="T1" fmla="*/ 0 h 25"/>
                <a:gd name="T2" fmla="*/ 69 w 39"/>
                <a:gd name="T3" fmla="*/ 77 h 25"/>
                <a:gd name="T4" fmla="*/ 0 w 39"/>
                <a:gd name="T5" fmla="*/ 58 h 25"/>
                <a:gd name="T6" fmla="*/ 58 w 39"/>
                <a:gd name="T7" fmla="*/ 99 h 25"/>
                <a:gd name="T8" fmla="*/ 125 w 39"/>
                <a:gd name="T9" fmla="*/ 109 h 25"/>
                <a:gd name="T10" fmla="*/ 183 w 39"/>
                <a:gd name="T11" fmla="*/ 121 h 25"/>
                <a:gd name="T12" fmla="*/ 161 w 39"/>
                <a:gd name="T13" fmla="*/ 70 h 25"/>
                <a:gd name="T14" fmla="*/ 154 w 39"/>
                <a:gd name="T15" fmla="*/ 12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9" h="25">
                  <a:moveTo>
                    <a:pt x="32" y="0"/>
                  </a:moveTo>
                  <a:cubicBezTo>
                    <a:pt x="24" y="3"/>
                    <a:pt x="22" y="13"/>
                    <a:pt x="14" y="14"/>
                  </a:cubicBezTo>
                  <a:cubicBezTo>
                    <a:pt x="9" y="15"/>
                    <a:pt x="4" y="13"/>
                    <a:pt x="0" y="11"/>
                  </a:cubicBezTo>
                  <a:cubicBezTo>
                    <a:pt x="3" y="13"/>
                    <a:pt x="8" y="17"/>
                    <a:pt x="12" y="18"/>
                  </a:cubicBezTo>
                  <a:cubicBezTo>
                    <a:pt x="16" y="20"/>
                    <a:pt x="21" y="20"/>
                    <a:pt x="26" y="20"/>
                  </a:cubicBezTo>
                  <a:cubicBezTo>
                    <a:pt x="29" y="21"/>
                    <a:pt x="37" y="25"/>
                    <a:pt x="38" y="22"/>
                  </a:cubicBezTo>
                  <a:cubicBezTo>
                    <a:pt x="39" y="20"/>
                    <a:pt x="34" y="15"/>
                    <a:pt x="33" y="13"/>
                  </a:cubicBezTo>
                  <a:cubicBezTo>
                    <a:pt x="32" y="9"/>
                    <a:pt x="32" y="6"/>
                    <a:pt x="3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6" name="Freeform 330">
              <a:extLst>
                <a:ext uri="{FF2B5EF4-FFF2-40B4-BE49-F238E27FC236}">
                  <a16:creationId xmlns:a16="http://schemas.microsoft.com/office/drawing/2014/main" id="{A74C8AB2-D895-40D0-9B38-859196E0E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" y="2626"/>
              <a:ext cx="20" cy="29"/>
            </a:xfrm>
            <a:custGeom>
              <a:avLst/>
              <a:gdLst>
                <a:gd name="T0" fmla="*/ 0 w 12"/>
                <a:gd name="T1" fmla="*/ 0 h 16"/>
                <a:gd name="T2" fmla="*/ 13 w 12"/>
                <a:gd name="T3" fmla="*/ 80 h 16"/>
                <a:gd name="T4" fmla="*/ 55 w 12"/>
                <a:gd name="T5" fmla="*/ 96 h 16"/>
                <a:gd name="T6" fmla="*/ 22 w 12"/>
                <a:gd name="T7" fmla="*/ 49 h 16"/>
                <a:gd name="T8" fmla="*/ 5 w 12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cubicBezTo>
                    <a:pt x="2" y="4"/>
                    <a:pt x="0" y="10"/>
                    <a:pt x="3" y="13"/>
                  </a:cubicBezTo>
                  <a:cubicBezTo>
                    <a:pt x="5" y="16"/>
                    <a:pt x="9" y="16"/>
                    <a:pt x="12" y="16"/>
                  </a:cubicBezTo>
                  <a:cubicBezTo>
                    <a:pt x="11" y="13"/>
                    <a:pt x="7" y="11"/>
                    <a:pt x="5" y="8"/>
                  </a:cubicBezTo>
                  <a:cubicBezTo>
                    <a:pt x="3" y="6"/>
                    <a:pt x="2" y="3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7" name="Freeform 331">
              <a:extLst>
                <a:ext uri="{FF2B5EF4-FFF2-40B4-BE49-F238E27FC236}">
                  <a16:creationId xmlns:a16="http://schemas.microsoft.com/office/drawing/2014/main" id="{97513498-F887-4042-95A9-A1271AA30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2583"/>
              <a:ext cx="50" cy="24"/>
            </a:xfrm>
            <a:custGeom>
              <a:avLst/>
              <a:gdLst>
                <a:gd name="T0" fmla="*/ 0 w 30"/>
                <a:gd name="T1" fmla="*/ 57 h 13"/>
                <a:gd name="T2" fmla="*/ 70 w 30"/>
                <a:gd name="T3" fmla="*/ 31 h 13"/>
                <a:gd name="T4" fmla="*/ 130 w 30"/>
                <a:gd name="T5" fmla="*/ 0 h 13"/>
                <a:gd name="T6" fmla="*/ 13 w 30"/>
                <a:gd name="T7" fmla="*/ 8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3">
                  <a:moveTo>
                    <a:pt x="0" y="9"/>
                  </a:moveTo>
                  <a:cubicBezTo>
                    <a:pt x="5" y="8"/>
                    <a:pt x="10" y="6"/>
                    <a:pt x="15" y="5"/>
                  </a:cubicBezTo>
                  <a:cubicBezTo>
                    <a:pt x="20" y="4"/>
                    <a:pt x="24" y="1"/>
                    <a:pt x="28" y="0"/>
                  </a:cubicBezTo>
                  <a:cubicBezTo>
                    <a:pt x="30" y="11"/>
                    <a:pt x="11" y="13"/>
                    <a:pt x="3" y="13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8" name="Freeform 332">
              <a:extLst>
                <a:ext uri="{FF2B5EF4-FFF2-40B4-BE49-F238E27FC236}">
                  <a16:creationId xmlns:a16="http://schemas.microsoft.com/office/drawing/2014/main" id="{5B8D27E4-74D7-4D28-824F-446A4997B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562"/>
              <a:ext cx="47" cy="50"/>
            </a:xfrm>
            <a:custGeom>
              <a:avLst/>
              <a:gdLst>
                <a:gd name="T0" fmla="*/ 0 w 28"/>
                <a:gd name="T1" fmla="*/ 159 h 28"/>
                <a:gd name="T2" fmla="*/ 13 w 28"/>
                <a:gd name="T3" fmla="*/ 146 h 28"/>
                <a:gd name="T4" fmla="*/ 34 w 28"/>
                <a:gd name="T5" fmla="*/ 130 h 28"/>
                <a:gd name="T6" fmla="*/ 57 w 28"/>
                <a:gd name="T7" fmla="*/ 102 h 28"/>
                <a:gd name="T8" fmla="*/ 96 w 28"/>
                <a:gd name="T9" fmla="*/ 64 h 28"/>
                <a:gd name="T10" fmla="*/ 91 w 28"/>
                <a:gd name="T11" fmla="*/ 0 h 28"/>
                <a:gd name="T12" fmla="*/ 112 w 28"/>
                <a:gd name="T13" fmla="*/ 16 h 28"/>
                <a:gd name="T14" fmla="*/ 128 w 28"/>
                <a:gd name="T15" fmla="*/ 36 h 28"/>
                <a:gd name="T16" fmla="*/ 104 w 28"/>
                <a:gd name="T17" fmla="*/ 68 h 28"/>
                <a:gd name="T18" fmla="*/ 82 w 28"/>
                <a:gd name="T19" fmla="*/ 93 h 28"/>
                <a:gd name="T20" fmla="*/ 42 w 28"/>
                <a:gd name="T21" fmla="*/ 125 h 28"/>
                <a:gd name="T22" fmla="*/ 22 w 28"/>
                <a:gd name="T23" fmla="*/ 143 h 28"/>
                <a:gd name="T24" fmla="*/ 8 w 28"/>
                <a:gd name="T25" fmla="*/ 159 h 2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28">
                  <a:moveTo>
                    <a:pt x="0" y="28"/>
                  </a:moveTo>
                  <a:cubicBezTo>
                    <a:pt x="1" y="27"/>
                    <a:pt x="2" y="27"/>
                    <a:pt x="3" y="26"/>
                  </a:cubicBezTo>
                  <a:cubicBezTo>
                    <a:pt x="4" y="25"/>
                    <a:pt x="5" y="24"/>
                    <a:pt x="7" y="23"/>
                  </a:cubicBezTo>
                  <a:cubicBezTo>
                    <a:pt x="8" y="21"/>
                    <a:pt x="10" y="19"/>
                    <a:pt x="12" y="18"/>
                  </a:cubicBezTo>
                  <a:cubicBezTo>
                    <a:pt x="15" y="16"/>
                    <a:pt x="18" y="13"/>
                    <a:pt x="20" y="11"/>
                  </a:cubicBezTo>
                  <a:cubicBezTo>
                    <a:pt x="23" y="8"/>
                    <a:pt x="22" y="2"/>
                    <a:pt x="19" y="0"/>
                  </a:cubicBezTo>
                  <a:cubicBezTo>
                    <a:pt x="21" y="0"/>
                    <a:pt x="22" y="2"/>
                    <a:pt x="24" y="3"/>
                  </a:cubicBezTo>
                  <a:cubicBezTo>
                    <a:pt x="25" y="3"/>
                    <a:pt x="28" y="5"/>
                    <a:pt x="27" y="6"/>
                  </a:cubicBezTo>
                  <a:cubicBezTo>
                    <a:pt x="26" y="7"/>
                    <a:pt x="24" y="10"/>
                    <a:pt x="22" y="12"/>
                  </a:cubicBezTo>
                  <a:cubicBezTo>
                    <a:pt x="21" y="13"/>
                    <a:pt x="19" y="15"/>
                    <a:pt x="17" y="16"/>
                  </a:cubicBezTo>
                  <a:cubicBezTo>
                    <a:pt x="14" y="18"/>
                    <a:pt x="11" y="19"/>
                    <a:pt x="9" y="22"/>
                  </a:cubicBezTo>
                  <a:cubicBezTo>
                    <a:pt x="7" y="23"/>
                    <a:pt x="6" y="24"/>
                    <a:pt x="5" y="25"/>
                  </a:cubicBezTo>
                  <a:cubicBezTo>
                    <a:pt x="4" y="26"/>
                    <a:pt x="3" y="27"/>
                    <a:pt x="2" y="2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99" name="Freeform 333">
              <a:extLst>
                <a:ext uri="{FF2B5EF4-FFF2-40B4-BE49-F238E27FC236}">
                  <a16:creationId xmlns:a16="http://schemas.microsoft.com/office/drawing/2014/main" id="{C1BEFF1B-E2A3-4AA9-A708-17A94EB7F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" y="2515"/>
              <a:ext cx="47" cy="52"/>
            </a:xfrm>
            <a:custGeom>
              <a:avLst/>
              <a:gdLst>
                <a:gd name="T0" fmla="*/ 5 w 28"/>
                <a:gd name="T1" fmla="*/ 167 h 29"/>
                <a:gd name="T2" fmla="*/ 0 w 28"/>
                <a:gd name="T3" fmla="*/ 145 h 29"/>
                <a:gd name="T4" fmla="*/ 20 w 28"/>
                <a:gd name="T5" fmla="*/ 133 h 29"/>
                <a:gd name="T6" fmla="*/ 42 w 28"/>
                <a:gd name="T7" fmla="*/ 102 h 29"/>
                <a:gd name="T8" fmla="*/ 76 w 28"/>
                <a:gd name="T9" fmla="*/ 57 h 29"/>
                <a:gd name="T10" fmla="*/ 104 w 28"/>
                <a:gd name="T11" fmla="*/ 29 h 29"/>
                <a:gd name="T12" fmla="*/ 109 w 28"/>
                <a:gd name="T13" fmla="*/ 0 h 29"/>
                <a:gd name="T14" fmla="*/ 128 w 28"/>
                <a:gd name="T15" fmla="*/ 36 h 29"/>
                <a:gd name="T16" fmla="*/ 128 w 28"/>
                <a:gd name="T17" fmla="*/ 70 h 29"/>
                <a:gd name="T18" fmla="*/ 128 w 28"/>
                <a:gd name="T19" fmla="*/ 109 h 29"/>
                <a:gd name="T20" fmla="*/ 128 w 28"/>
                <a:gd name="T21" fmla="*/ 133 h 29"/>
                <a:gd name="T22" fmla="*/ 91 w 28"/>
                <a:gd name="T23" fmla="*/ 126 h 29"/>
                <a:gd name="T24" fmla="*/ 50 w 28"/>
                <a:gd name="T25" fmla="*/ 138 h 29"/>
                <a:gd name="T26" fmla="*/ 22 w 28"/>
                <a:gd name="T27" fmla="*/ 151 h 29"/>
                <a:gd name="T28" fmla="*/ 8 w 28"/>
                <a:gd name="T29" fmla="*/ 167 h 2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8" h="29">
                  <a:moveTo>
                    <a:pt x="1" y="29"/>
                  </a:moveTo>
                  <a:cubicBezTo>
                    <a:pt x="1" y="28"/>
                    <a:pt x="0" y="26"/>
                    <a:pt x="0" y="25"/>
                  </a:cubicBezTo>
                  <a:cubicBezTo>
                    <a:pt x="2" y="26"/>
                    <a:pt x="3" y="24"/>
                    <a:pt x="4" y="23"/>
                  </a:cubicBezTo>
                  <a:cubicBezTo>
                    <a:pt x="6" y="21"/>
                    <a:pt x="8" y="20"/>
                    <a:pt x="9" y="18"/>
                  </a:cubicBezTo>
                  <a:cubicBezTo>
                    <a:pt x="12" y="15"/>
                    <a:pt x="14" y="13"/>
                    <a:pt x="16" y="10"/>
                  </a:cubicBezTo>
                  <a:cubicBezTo>
                    <a:pt x="18" y="9"/>
                    <a:pt x="21" y="7"/>
                    <a:pt x="22" y="5"/>
                  </a:cubicBezTo>
                  <a:cubicBezTo>
                    <a:pt x="23" y="3"/>
                    <a:pt x="23" y="1"/>
                    <a:pt x="23" y="0"/>
                  </a:cubicBezTo>
                  <a:cubicBezTo>
                    <a:pt x="25" y="0"/>
                    <a:pt x="26" y="4"/>
                    <a:pt x="27" y="6"/>
                  </a:cubicBezTo>
                  <a:cubicBezTo>
                    <a:pt x="27" y="8"/>
                    <a:pt x="27" y="10"/>
                    <a:pt x="27" y="12"/>
                  </a:cubicBezTo>
                  <a:cubicBezTo>
                    <a:pt x="27" y="15"/>
                    <a:pt x="28" y="17"/>
                    <a:pt x="27" y="19"/>
                  </a:cubicBezTo>
                  <a:cubicBezTo>
                    <a:pt x="27" y="20"/>
                    <a:pt x="27" y="22"/>
                    <a:pt x="27" y="23"/>
                  </a:cubicBezTo>
                  <a:cubicBezTo>
                    <a:pt x="24" y="23"/>
                    <a:pt x="21" y="22"/>
                    <a:pt x="19" y="22"/>
                  </a:cubicBezTo>
                  <a:cubicBezTo>
                    <a:pt x="16" y="22"/>
                    <a:pt x="13" y="23"/>
                    <a:pt x="11" y="24"/>
                  </a:cubicBezTo>
                  <a:cubicBezTo>
                    <a:pt x="9" y="25"/>
                    <a:pt x="7" y="25"/>
                    <a:pt x="5" y="26"/>
                  </a:cubicBezTo>
                  <a:cubicBezTo>
                    <a:pt x="4" y="27"/>
                    <a:pt x="3" y="28"/>
                    <a:pt x="2" y="29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0" name="Freeform 334">
              <a:extLst>
                <a:ext uri="{FF2B5EF4-FFF2-40B4-BE49-F238E27FC236}">
                  <a16:creationId xmlns:a16="http://schemas.microsoft.com/office/drawing/2014/main" id="{AFFC74B5-0C20-4224-979E-BB2A0E21E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499"/>
              <a:ext cx="37" cy="16"/>
            </a:xfrm>
            <a:custGeom>
              <a:avLst/>
              <a:gdLst>
                <a:gd name="T0" fmla="*/ 5 w 22"/>
                <a:gd name="T1" fmla="*/ 21 h 9"/>
                <a:gd name="T2" fmla="*/ 5 w 22"/>
                <a:gd name="T3" fmla="*/ 44 h 9"/>
                <a:gd name="T4" fmla="*/ 20 w 22"/>
                <a:gd name="T5" fmla="*/ 50 h 9"/>
                <a:gd name="T6" fmla="*/ 62 w 22"/>
                <a:gd name="T7" fmla="*/ 50 h 9"/>
                <a:gd name="T8" fmla="*/ 91 w 22"/>
                <a:gd name="T9" fmla="*/ 44 h 9"/>
                <a:gd name="T10" fmla="*/ 104 w 22"/>
                <a:gd name="T11" fmla="*/ 0 h 9"/>
                <a:gd name="T12" fmla="*/ 54 w 22"/>
                <a:gd name="T13" fmla="*/ 28 h 9"/>
                <a:gd name="T14" fmla="*/ 29 w 22"/>
                <a:gd name="T15" fmla="*/ 36 h 9"/>
                <a:gd name="T16" fmla="*/ 8 w 22"/>
                <a:gd name="T17" fmla="*/ 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" h="9">
                  <a:moveTo>
                    <a:pt x="1" y="4"/>
                  </a:moveTo>
                  <a:cubicBezTo>
                    <a:pt x="1" y="6"/>
                    <a:pt x="0" y="7"/>
                    <a:pt x="1" y="8"/>
                  </a:cubicBezTo>
                  <a:cubicBezTo>
                    <a:pt x="2" y="9"/>
                    <a:pt x="3" y="9"/>
                    <a:pt x="4" y="9"/>
                  </a:cubicBezTo>
                  <a:cubicBezTo>
                    <a:pt x="7" y="9"/>
                    <a:pt x="10" y="9"/>
                    <a:pt x="13" y="9"/>
                  </a:cubicBezTo>
                  <a:cubicBezTo>
                    <a:pt x="14" y="9"/>
                    <a:pt x="17" y="9"/>
                    <a:pt x="19" y="8"/>
                  </a:cubicBezTo>
                  <a:cubicBezTo>
                    <a:pt x="21" y="7"/>
                    <a:pt x="22" y="2"/>
                    <a:pt x="22" y="0"/>
                  </a:cubicBezTo>
                  <a:cubicBezTo>
                    <a:pt x="20" y="4"/>
                    <a:pt x="15" y="5"/>
                    <a:pt x="11" y="5"/>
                  </a:cubicBezTo>
                  <a:cubicBezTo>
                    <a:pt x="9" y="5"/>
                    <a:pt x="8" y="6"/>
                    <a:pt x="6" y="6"/>
                  </a:cubicBezTo>
                  <a:cubicBezTo>
                    <a:pt x="5" y="6"/>
                    <a:pt x="3" y="6"/>
                    <a:pt x="2" y="6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1" name="Freeform 335">
              <a:extLst>
                <a:ext uri="{FF2B5EF4-FFF2-40B4-BE49-F238E27FC236}">
                  <a16:creationId xmlns:a16="http://schemas.microsoft.com/office/drawing/2014/main" id="{658CD12F-E793-46BC-94E6-7F0F5C883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2659"/>
              <a:ext cx="22" cy="18"/>
            </a:xfrm>
            <a:custGeom>
              <a:avLst/>
              <a:gdLst>
                <a:gd name="T0" fmla="*/ 0 w 13"/>
                <a:gd name="T1" fmla="*/ 0 h 10"/>
                <a:gd name="T2" fmla="*/ 29 w 13"/>
                <a:gd name="T3" fmla="*/ 41 h 10"/>
                <a:gd name="T4" fmla="*/ 58 w 13"/>
                <a:gd name="T5" fmla="*/ 58 h 10"/>
                <a:gd name="T6" fmla="*/ 63 w 13"/>
                <a:gd name="T7" fmla="*/ 16 h 10"/>
                <a:gd name="T8" fmla="*/ 8 w 13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0" y="0"/>
                  </a:moveTo>
                  <a:cubicBezTo>
                    <a:pt x="3" y="2"/>
                    <a:pt x="4" y="5"/>
                    <a:pt x="6" y="7"/>
                  </a:cubicBezTo>
                  <a:cubicBezTo>
                    <a:pt x="8" y="9"/>
                    <a:pt x="9" y="10"/>
                    <a:pt x="12" y="10"/>
                  </a:cubicBezTo>
                  <a:cubicBezTo>
                    <a:pt x="13" y="8"/>
                    <a:pt x="12" y="5"/>
                    <a:pt x="13" y="3"/>
                  </a:cubicBezTo>
                  <a:cubicBezTo>
                    <a:pt x="9" y="1"/>
                    <a:pt x="6" y="0"/>
                    <a:pt x="2" y="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2" name="Freeform 336">
              <a:extLst>
                <a:ext uri="{FF2B5EF4-FFF2-40B4-BE49-F238E27FC236}">
                  <a16:creationId xmlns:a16="http://schemas.microsoft.com/office/drawing/2014/main" id="{64BF3D2B-D9FE-4A32-A85A-405DB2EC5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2592"/>
              <a:ext cx="108" cy="33"/>
            </a:xfrm>
            <a:custGeom>
              <a:avLst/>
              <a:gdLst>
                <a:gd name="T0" fmla="*/ 14 w 64"/>
                <a:gd name="T1" fmla="*/ 57 h 18"/>
                <a:gd name="T2" fmla="*/ 62 w 64"/>
                <a:gd name="T3" fmla="*/ 105 h 18"/>
                <a:gd name="T4" fmla="*/ 154 w 64"/>
                <a:gd name="T5" fmla="*/ 81 h 18"/>
                <a:gd name="T6" fmla="*/ 236 w 64"/>
                <a:gd name="T7" fmla="*/ 51 h 18"/>
                <a:gd name="T8" fmla="*/ 302 w 64"/>
                <a:gd name="T9" fmla="*/ 0 h 18"/>
                <a:gd name="T10" fmla="*/ 216 w 64"/>
                <a:gd name="T11" fmla="*/ 13 h 18"/>
                <a:gd name="T12" fmla="*/ 160 w 64"/>
                <a:gd name="T13" fmla="*/ 37 h 18"/>
                <a:gd name="T14" fmla="*/ 69 w 64"/>
                <a:gd name="T15" fmla="*/ 81 h 18"/>
                <a:gd name="T16" fmla="*/ 14 w 64"/>
                <a:gd name="T17" fmla="*/ 6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18">
                  <a:moveTo>
                    <a:pt x="3" y="9"/>
                  </a:moveTo>
                  <a:cubicBezTo>
                    <a:pt x="0" y="16"/>
                    <a:pt x="8" y="18"/>
                    <a:pt x="13" y="17"/>
                  </a:cubicBezTo>
                  <a:cubicBezTo>
                    <a:pt x="19" y="16"/>
                    <a:pt x="25" y="15"/>
                    <a:pt x="32" y="13"/>
                  </a:cubicBezTo>
                  <a:cubicBezTo>
                    <a:pt x="38" y="12"/>
                    <a:pt x="43" y="9"/>
                    <a:pt x="49" y="8"/>
                  </a:cubicBezTo>
                  <a:cubicBezTo>
                    <a:pt x="52" y="7"/>
                    <a:pt x="64" y="5"/>
                    <a:pt x="63" y="0"/>
                  </a:cubicBezTo>
                  <a:cubicBezTo>
                    <a:pt x="57" y="0"/>
                    <a:pt x="51" y="1"/>
                    <a:pt x="45" y="2"/>
                  </a:cubicBezTo>
                  <a:cubicBezTo>
                    <a:pt x="41" y="3"/>
                    <a:pt x="37" y="3"/>
                    <a:pt x="33" y="6"/>
                  </a:cubicBezTo>
                  <a:cubicBezTo>
                    <a:pt x="26" y="9"/>
                    <a:pt x="21" y="12"/>
                    <a:pt x="14" y="13"/>
                  </a:cubicBezTo>
                  <a:cubicBezTo>
                    <a:pt x="10" y="14"/>
                    <a:pt x="3" y="15"/>
                    <a:pt x="3" y="1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3" name="Freeform 337">
              <a:extLst>
                <a:ext uri="{FF2B5EF4-FFF2-40B4-BE49-F238E27FC236}">
                  <a16:creationId xmlns:a16="http://schemas.microsoft.com/office/drawing/2014/main" id="{E90E22B5-182E-4098-98C6-A6643BAE8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" y="2506"/>
              <a:ext cx="10" cy="6"/>
            </a:xfrm>
            <a:custGeom>
              <a:avLst/>
              <a:gdLst>
                <a:gd name="T0" fmla="*/ 0 w 6"/>
                <a:gd name="T1" fmla="*/ 0 h 3"/>
                <a:gd name="T2" fmla="*/ 28 w 6"/>
                <a:gd name="T3" fmla="*/ 2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0"/>
                    <a:pt x="4" y="2"/>
                    <a:pt x="6" y="3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4" name="Freeform 338">
              <a:extLst>
                <a:ext uri="{FF2B5EF4-FFF2-40B4-BE49-F238E27FC236}">
                  <a16:creationId xmlns:a16="http://schemas.microsoft.com/office/drawing/2014/main" id="{EC9AF03D-1AB5-4AAB-829B-E29603F6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" y="2515"/>
              <a:ext cx="8" cy="7"/>
            </a:xfrm>
            <a:custGeom>
              <a:avLst/>
              <a:gdLst>
                <a:gd name="T0" fmla="*/ 0 w 5"/>
                <a:gd name="T1" fmla="*/ 0 h 4"/>
                <a:gd name="T2" fmla="*/ 21 w 5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2" y="0"/>
                    <a:pt x="4" y="2"/>
                    <a:pt x="5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5" name="Freeform 339">
              <a:extLst>
                <a:ext uri="{FF2B5EF4-FFF2-40B4-BE49-F238E27FC236}">
                  <a16:creationId xmlns:a16="http://schemas.microsoft.com/office/drawing/2014/main" id="{951C347C-1385-4A25-879B-E6E06F4C0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2576"/>
              <a:ext cx="1" cy="13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2"/>
                    <a:pt x="1" y="5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6" name="Freeform 340">
              <a:extLst>
                <a:ext uri="{FF2B5EF4-FFF2-40B4-BE49-F238E27FC236}">
                  <a16:creationId xmlns:a16="http://schemas.microsoft.com/office/drawing/2014/main" id="{EFF7C566-72BB-40B5-92C5-A8F6A64F9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578"/>
              <a:ext cx="1" cy="7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7" name="Freeform 341">
              <a:extLst>
                <a:ext uri="{FF2B5EF4-FFF2-40B4-BE49-F238E27FC236}">
                  <a16:creationId xmlns:a16="http://schemas.microsoft.com/office/drawing/2014/main" id="{5F321697-919B-4678-A211-6F079DB0A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2644"/>
              <a:ext cx="6" cy="8"/>
            </a:xfrm>
            <a:custGeom>
              <a:avLst/>
              <a:gdLst>
                <a:gd name="T0" fmla="*/ 14 w 4"/>
                <a:gd name="T1" fmla="*/ 0 h 4"/>
                <a:gd name="T2" fmla="*/ 0 w 4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0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508" name="Freeform 342">
              <a:extLst>
                <a:ext uri="{FF2B5EF4-FFF2-40B4-BE49-F238E27FC236}">
                  <a16:creationId xmlns:a16="http://schemas.microsoft.com/office/drawing/2014/main" id="{BFDEB7A5-12CC-4A36-86F0-8925255D3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2641"/>
              <a:ext cx="5" cy="3"/>
            </a:xfrm>
            <a:custGeom>
              <a:avLst/>
              <a:gdLst>
                <a:gd name="T0" fmla="*/ 13 w 3"/>
                <a:gd name="T1" fmla="*/ 0 h 2"/>
                <a:gd name="T2" fmla="*/ 0 w 3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4" name="Group 343">
            <a:extLst>
              <a:ext uri="{FF2B5EF4-FFF2-40B4-BE49-F238E27FC236}">
                <a16:creationId xmlns:a16="http://schemas.microsoft.com/office/drawing/2014/main" id="{BA64181A-048E-4717-A6AA-D97C719FA564}"/>
              </a:ext>
            </a:extLst>
          </p:cNvPr>
          <p:cNvGrpSpPr>
            <a:grpSpLocks/>
          </p:cNvGrpSpPr>
          <p:nvPr/>
        </p:nvGrpSpPr>
        <p:grpSpPr bwMode="auto">
          <a:xfrm>
            <a:off x="2103438" y="5553075"/>
            <a:ext cx="398462" cy="776288"/>
            <a:chOff x="941" y="1554"/>
            <a:chExt cx="251" cy="489"/>
          </a:xfrm>
        </p:grpSpPr>
        <p:sp>
          <p:nvSpPr>
            <p:cNvPr id="47439" name="Freeform 344">
              <a:extLst>
                <a:ext uri="{FF2B5EF4-FFF2-40B4-BE49-F238E27FC236}">
                  <a16:creationId xmlns:a16="http://schemas.microsoft.com/office/drawing/2014/main" id="{BB63CE0A-7016-4379-90CF-145E28B5A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554"/>
              <a:ext cx="98" cy="172"/>
            </a:xfrm>
            <a:custGeom>
              <a:avLst/>
              <a:gdLst>
                <a:gd name="T0" fmla="*/ 223 w 58"/>
                <a:gd name="T1" fmla="*/ 23 h 96"/>
                <a:gd name="T2" fmla="*/ 117 w 58"/>
                <a:gd name="T3" fmla="*/ 73 h 96"/>
                <a:gd name="T4" fmla="*/ 14 w 58"/>
                <a:gd name="T5" fmla="*/ 283 h 96"/>
                <a:gd name="T6" fmla="*/ 54 w 58"/>
                <a:gd name="T7" fmla="*/ 430 h 96"/>
                <a:gd name="T8" fmla="*/ 169 w 58"/>
                <a:gd name="T9" fmla="*/ 523 h 96"/>
                <a:gd name="T10" fmla="*/ 265 w 58"/>
                <a:gd name="T11" fmla="*/ 421 h 96"/>
                <a:gd name="T12" fmla="*/ 265 w 58"/>
                <a:gd name="T13" fmla="*/ 271 h 96"/>
                <a:gd name="T14" fmla="*/ 252 w 58"/>
                <a:gd name="T15" fmla="*/ 125 h 96"/>
                <a:gd name="T16" fmla="*/ 223 w 58"/>
                <a:gd name="T17" fmla="*/ 23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8" h="96">
                  <a:moveTo>
                    <a:pt x="46" y="4"/>
                  </a:moveTo>
                  <a:cubicBezTo>
                    <a:pt x="39" y="0"/>
                    <a:pt x="32" y="4"/>
                    <a:pt x="24" y="13"/>
                  </a:cubicBezTo>
                  <a:cubicBezTo>
                    <a:pt x="16" y="21"/>
                    <a:pt x="0" y="39"/>
                    <a:pt x="3" y="49"/>
                  </a:cubicBezTo>
                  <a:cubicBezTo>
                    <a:pt x="6" y="60"/>
                    <a:pt x="4" y="68"/>
                    <a:pt x="11" y="75"/>
                  </a:cubicBezTo>
                  <a:cubicBezTo>
                    <a:pt x="18" y="81"/>
                    <a:pt x="27" y="96"/>
                    <a:pt x="35" y="91"/>
                  </a:cubicBezTo>
                  <a:cubicBezTo>
                    <a:pt x="43" y="86"/>
                    <a:pt x="51" y="84"/>
                    <a:pt x="55" y="73"/>
                  </a:cubicBezTo>
                  <a:cubicBezTo>
                    <a:pt x="58" y="63"/>
                    <a:pt x="57" y="56"/>
                    <a:pt x="55" y="47"/>
                  </a:cubicBezTo>
                  <a:cubicBezTo>
                    <a:pt x="52" y="39"/>
                    <a:pt x="50" y="27"/>
                    <a:pt x="52" y="22"/>
                  </a:cubicBezTo>
                  <a:cubicBezTo>
                    <a:pt x="54" y="18"/>
                    <a:pt x="55" y="8"/>
                    <a:pt x="46" y="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0" name="Freeform 345">
              <a:extLst>
                <a:ext uri="{FF2B5EF4-FFF2-40B4-BE49-F238E27FC236}">
                  <a16:creationId xmlns:a16="http://schemas.microsoft.com/office/drawing/2014/main" id="{F50BAA47-56B8-4F65-ACAB-9D61723DF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" y="1692"/>
              <a:ext cx="104" cy="111"/>
            </a:xfrm>
            <a:custGeom>
              <a:avLst/>
              <a:gdLst>
                <a:gd name="T0" fmla="*/ 174 w 62"/>
                <a:gd name="T1" fmla="*/ 13 h 62"/>
                <a:gd name="T2" fmla="*/ 49 w 62"/>
                <a:gd name="T3" fmla="*/ 115 h 62"/>
                <a:gd name="T4" fmla="*/ 29 w 62"/>
                <a:gd name="T5" fmla="*/ 288 h 62"/>
                <a:gd name="T6" fmla="*/ 133 w 62"/>
                <a:gd name="T7" fmla="*/ 313 h 62"/>
                <a:gd name="T8" fmla="*/ 237 w 62"/>
                <a:gd name="T9" fmla="*/ 211 h 62"/>
                <a:gd name="T10" fmla="*/ 292 w 62"/>
                <a:gd name="T11" fmla="*/ 131 h 62"/>
                <a:gd name="T12" fmla="*/ 174 w 62"/>
                <a:gd name="T13" fmla="*/ 13 h 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62">
                  <a:moveTo>
                    <a:pt x="37" y="2"/>
                  </a:moveTo>
                  <a:cubicBezTo>
                    <a:pt x="31" y="3"/>
                    <a:pt x="17" y="7"/>
                    <a:pt x="10" y="20"/>
                  </a:cubicBezTo>
                  <a:cubicBezTo>
                    <a:pt x="4" y="33"/>
                    <a:pt x="0" y="43"/>
                    <a:pt x="6" y="50"/>
                  </a:cubicBezTo>
                  <a:cubicBezTo>
                    <a:pt x="12" y="56"/>
                    <a:pt x="21" y="62"/>
                    <a:pt x="28" y="55"/>
                  </a:cubicBezTo>
                  <a:cubicBezTo>
                    <a:pt x="35" y="48"/>
                    <a:pt x="42" y="43"/>
                    <a:pt x="50" y="37"/>
                  </a:cubicBezTo>
                  <a:cubicBezTo>
                    <a:pt x="58" y="32"/>
                    <a:pt x="62" y="35"/>
                    <a:pt x="62" y="23"/>
                  </a:cubicBezTo>
                  <a:cubicBezTo>
                    <a:pt x="62" y="11"/>
                    <a:pt x="59" y="0"/>
                    <a:pt x="37" y="2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1" name="Freeform 346">
              <a:extLst>
                <a:ext uri="{FF2B5EF4-FFF2-40B4-BE49-F238E27FC236}">
                  <a16:creationId xmlns:a16="http://schemas.microsoft.com/office/drawing/2014/main" id="{48A382BA-F4A8-45B7-B400-85319CF0F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776"/>
              <a:ext cx="132" cy="102"/>
            </a:xfrm>
            <a:custGeom>
              <a:avLst/>
              <a:gdLst>
                <a:gd name="T0" fmla="*/ 209 w 79"/>
                <a:gd name="T1" fmla="*/ 0 h 57"/>
                <a:gd name="T2" fmla="*/ 105 w 79"/>
                <a:gd name="T3" fmla="*/ 29 h 57"/>
                <a:gd name="T4" fmla="*/ 13 w 79"/>
                <a:gd name="T5" fmla="*/ 138 h 57"/>
                <a:gd name="T6" fmla="*/ 104 w 79"/>
                <a:gd name="T7" fmla="*/ 276 h 57"/>
                <a:gd name="T8" fmla="*/ 237 w 79"/>
                <a:gd name="T9" fmla="*/ 211 h 57"/>
                <a:gd name="T10" fmla="*/ 209 w 79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57">
                  <a:moveTo>
                    <a:pt x="45" y="0"/>
                  </a:moveTo>
                  <a:cubicBezTo>
                    <a:pt x="37" y="0"/>
                    <a:pt x="31" y="0"/>
                    <a:pt x="23" y="5"/>
                  </a:cubicBezTo>
                  <a:cubicBezTo>
                    <a:pt x="15" y="9"/>
                    <a:pt x="0" y="5"/>
                    <a:pt x="3" y="24"/>
                  </a:cubicBezTo>
                  <a:cubicBezTo>
                    <a:pt x="6" y="43"/>
                    <a:pt x="9" y="57"/>
                    <a:pt x="22" y="48"/>
                  </a:cubicBezTo>
                  <a:cubicBezTo>
                    <a:pt x="34" y="39"/>
                    <a:pt x="39" y="42"/>
                    <a:pt x="51" y="37"/>
                  </a:cubicBezTo>
                  <a:cubicBezTo>
                    <a:pt x="63" y="33"/>
                    <a:pt x="79" y="2"/>
                    <a:pt x="45" y="0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2" name="Freeform 347">
              <a:extLst>
                <a:ext uri="{FF2B5EF4-FFF2-40B4-BE49-F238E27FC236}">
                  <a16:creationId xmlns:a16="http://schemas.microsoft.com/office/drawing/2014/main" id="{A35272D1-2321-4DF5-A50E-651BBD33A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769"/>
              <a:ext cx="104" cy="134"/>
            </a:xfrm>
            <a:custGeom>
              <a:avLst/>
              <a:gdLst>
                <a:gd name="T0" fmla="*/ 203 w 62"/>
                <a:gd name="T1" fmla="*/ 16 h 75"/>
                <a:gd name="T2" fmla="*/ 82 w 62"/>
                <a:gd name="T3" fmla="*/ 80 h 75"/>
                <a:gd name="T4" fmla="*/ 29 w 62"/>
                <a:gd name="T5" fmla="*/ 348 h 75"/>
                <a:gd name="T6" fmla="*/ 141 w 62"/>
                <a:gd name="T7" fmla="*/ 370 h 75"/>
                <a:gd name="T8" fmla="*/ 273 w 62"/>
                <a:gd name="T9" fmla="*/ 223 h 75"/>
                <a:gd name="T10" fmla="*/ 273 w 62"/>
                <a:gd name="T11" fmla="*/ 45 h 75"/>
                <a:gd name="T12" fmla="*/ 203 w 62"/>
                <a:gd name="T13" fmla="*/ 16 h 7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75">
                  <a:moveTo>
                    <a:pt x="43" y="3"/>
                  </a:moveTo>
                  <a:cubicBezTo>
                    <a:pt x="32" y="3"/>
                    <a:pt x="24" y="0"/>
                    <a:pt x="17" y="14"/>
                  </a:cubicBezTo>
                  <a:cubicBezTo>
                    <a:pt x="10" y="28"/>
                    <a:pt x="0" y="53"/>
                    <a:pt x="6" y="61"/>
                  </a:cubicBezTo>
                  <a:cubicBezTo>
                    <a:pt x="12" y="69"/>
                    <a:pt x="13" y="75"/>
                    <a:pt x="30" y="65"/>
                  </a:cubicBezTo>
                  <a:cubicBezTo>
                    <a:pt x="48" y="55"/>
                    <a:pt x="55" y="52"/>
                    <a:pt x="58" y="39"/>
                  </a:cubicBezTo>
                  <a:cubicBezTo>
                    <a:pt x="62" y="26"/>
                    <a:pt x="62" y="15"/>
                    <a:pt x="58" y="8"/>
                  </a:cubicBezTo>
                  <a:cubicBezTo>
                    <a:pt x="54" y="2"/>
                    <a:pt x="51" y="3"/>
                    <a:pt x="43" y="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3" name="Freeform 348">
              <a:extLst>
                <a:ext uri="{FF2B5EF4-FFF2-40B4-BE49-F238E27FC236}">
                  <a16:creationId xmlns:a16="http://schemas.microsoft.com/office/drawing/2014/main" id="{78BB776D-8CA8-42C5-858E-D7DDBDDA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" y="1746"/>
              <a:ext cx="47" cy="71"/>
            </a:xfrm>
            <a:custGeom>
              <a:avLst/>
              <a:gdLst>
                <a:gd name="T0" fmla="*/ 71 w 28"/>
                <a:gd name="T1" fmla="*/ 12 h 40"/>
                <a:gd name="T2" fmla="*/ 20 w 28"/>
                <a:gd name="T3" fmla="*/ 78 h 40"/>
                <a:gd name="T4" fmla="*/ 49 w 28"/>
                <a:gd name="T5" fmla="*/ 195 h 40"/>
                <a:gd name="T6" fmla="*/ 124 w 28"/>
                <a:gd name="T7" fmla="*/ 162 h 40"/>
                <a:gd name="T8" fmla="*/ 71 w 28"/>
                <a:gd name="T9" fmla="*/ 12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0">
                  <a:moveTo>
                    <a:pt x="15" y="2"/>
                  </a:moveTo>
                  <a:cubicBezTo>
                    <a:pt x="8" y="4"/>
                    <a:pt x="3" y="7"/>
                    <a:pt x="4" y="14"/>
                  </a:cubicBezTo>
                  <a:cubicBezTo>
                    <a:pt x="6" y="21"/>
                    <a:pt x="0" y="37"/>
                    <a:pt x="10" y="35"/>
                  </a:cubicBezTo>
                  <a:cubicBezTo>
                    <a:pt x="20" y="32"/>
                    <a:pt x="23" y="40"/>
                    <a:pt x="26" y="29"/>
                  </a:cubicBezTo>
                  <a:cubicBezTo>
                    <a:pt x="28" y="18"/>
                    <a:pt x="27" y="0"/>
                    <a:pt x="15" y="2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4" name="Freeform 349">
              <a:extLst>
                <a:ext uri="{FF2B5EF4-FFF2-40B4-BE49-F238E27FC236}">
                  <a16:creationId xmlns:a16="http://schemas.microsoft.com/office/drawing/2014/main" id="{009C1183-0BAD-4B4B-BF19-6A55A4078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" y="1885"/>
              <a:ext cx="89" cy="106"/>
            </a:xfrm>
            <a:custGeom>
              <a:avLst/>
              <a:gdLst>
                <a:gd name="T0" fmla="*/ 166 w 53"/>
                <a:gd name="T1" fmla="*/ 23 h 59"/>
                <a:gd name="T2" fmla="*/ 37 w 53"/>
                <a:gd name="T3" fmla="*/ 88 h 59"/>
                <a:gd name="T4" fmla="*/ 49 w 53"/>
                <a:gd name="T5" fmla="*/ 329 h 59"/>
                <a:gd name="T6" fmla="*/ 183 w 53"/>
                <a:gd name="T7" fmla="*/ 262 h 59"/>
                <a:gd name="T8" fmla="*/ 245 w 53"/>
                <a:gd name="T9" fmla="*/ 102 h 59"/>
                <a:gd name="T10" fmla="*/ 166 w 53"/>
                <a:gd name="T11" fmla="*/ 23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59">
                  <a:moveTo>
                    <a:pt x="35" y="4"/>
                  </a:moveTo>
                  <a:cubicBezTo>
                    <a:pt x="22" y="7"/>
                    <a:pt x="12" y="0"/>
                    <a:pt x="8" y="15"/>
                  </a:cubicBezTo>
                  <a:cubicBezTo>
                    <a:pt x="4" y="29"/>
                    <a:pt x="0" y="56"/>
                    <a:pt x="10" y="57"/>
                  </a:cubicBezTo>
                  <a:cubicBezTo>
                    <a:pt x="21" y="58"/>
                    <a:pt x="32" y="59"/>
                    <a:pt x="39" y="45"/>
                  </a:cubicBezTo>
                  <a:cubicBezTo>
                    <a:pt x="46" y="32"/>
                    <a:pt x="53" y="29"/>
                    <a:pt x="52" y="18"/>
                  </a:cubicBezTo>
                  <a:cubicBezTo>
                    <a:pt x="51" y="7"/>
                    <a:pt x="51" y="0"/>
                    <a:pt x="35" y="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5" name="Freeform 350">
              <a:extLst>
                <a:ext uri="{FF2B5EF4-FFF2-40B4-BE49-F238E27FC236}">
                  <a16:creationId xmlns:a16="http://schemas.microsoft.com/office/drawing/2014/main" id="{6B647736-434E-4C92-940C-8C4941584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911"/>
              <a:ext cx="64" cy="62"/>
            </a:xfrm>
            <a:custGeom>
              <a:avLst/>
              <a:gdLst>
                <a:gd name="T0" fmla="*/ 145 w 38"/>
                <a:gd name="T1" fmla="*/ 16 h 35"/>
                <a:gd name="T2" fmla="*/ 13 w 38"/>
                <a:gd name="T3" fmla="*/ 57 h 35"/>
                <a:gd name="T4" fmla="*/ 76 w 38"/>
                <a:gd name="T5" fmla="*/ 172 h 35"/>
                <a:gd name="T6" fmla="*/ 162 w 38"/>
                <a:gd name="T7" fmla="*/ 122 h 35"/>
                <a:gd name="T8" fmla="*/ 145 w 38"/>
                <a:gd name="T9" fmla="*/ 16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5">
                  <a:moveTo>
                    <a:pt x="30" y="3"/>
                  </a:moveTo>
                  <a:cubicBezTo>
                    <a:pt x="22" y="1"/>
                    <a:pt x="0" y="0"/>
                    <a:pt x="3" y="10"/>
                  </a:cubicBezTo>
                  <a:cubicBezTo>
                    <a:pt x="5" y="20"/>
                    <a:pt x="6" y="35"/>
                    <a:pt x="16" y="31"/>
                  </a:cubicBezTo>
                  <a:cubicBezTo>
                    <a:pt x="26" y="26"/>
                    <a:pt x="31" y="27"/>
                    <a:pt x="34" y="22"/>
                  </a:cubicBezTo>
                  <a:cubicBezTo>
                    <a:pt x="37" y="16"/>
                    <a:pt x="38" y="6"/>
                    <a:pt x="30" y="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6" name="Freeform 351">
              <a:extLst>
                <a:ext uri="{FF2B5EF4-FFF2-40B4-BE49-F238E27FC236}">
                  <a16:creationId xmlns:a16="http://schemas.microsoft.com/office/drawing/2014/main" id="{C25D6B1B-99F7-4F40-8AC1-B506FC386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1954"/>
              <a:ext cx="64" cy="89"/>
            </a:xfrm>
            <a:custGeom>
              <a:avLst/>
              <a:gdLst>
                <a:gd name="T0" fmla="*/ 145 w 38"/>
                <a:gd name="T1" fmla="*/ 36 h 50"/>
                <a:gd name="T2" fmla="*/ 42 w 38"/>
                <a:gd name="T3" fmla="*/ 80 h 50"/>
                <a:gd name="T4" fmla="*/ 37 w 38"/>
                <a:gd name="T5" fmla="*/ 219 h 50"/>
                <a:gd name="T6" fmla="*/ 158 w 38"/>
                <a:gd name="T7" fmla="*/ 203 h 50"/>
                <a:gd name="T8" fmla="*/ 145 w 38"/>
                <a:gd name="T9" fmla="*/ 3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50">
                  <a:moveTo>
                    <a:pt x="30" y="6"/>
                  </a:moveTo>
                  <a:cubicBezTo>
                    <a:pt x="23" y="1"/>
                    <a:pt x="14" y="0"/>
                    <a:pt x="9" y="14"/>
                  </a:cubicBezTo>
                  <a:cubicBezTo>
                    <a:pt x="5" y="28"/>
                    <a:pt x="0" y="37"/>
                    <a:pt x="8" y="39"/>
                  </a:cubicBezTo>
                  <a:cubicBezTo>
                    <a:pt x="16" y="41"/>
                    <a:pt x="28" y="50"/>
                    <a:pt x="33" y="36"/>
                  </a:cubicBezTo>
                  <a:cubicBezTo>
                    <a:pt x="38" y="22"/>
                    <a:pt x="36" y="11"/>
                    <a:pt x="30" y="6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447" name="Freeform 352">
              <a:extLst>
                <a:ext uri="{FF2B5EF4-FFF2-40B4-BE49-F238E27FC236}">
                  <a16:creationId xmlns:a16="http://schemas.microsoft.com/office/drawing/2014/main" id="{EA36C1EC-6254-4C5C-891F-C823DA56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598"/>
              <a:ext cx="79" cy="90"/>
            </a:xfrm>
            <a:custGeom>
              <a:avLst/>
              <a:gdLst>
                <a:gd name="T0" fmla="*/ 0 w 47"/>
                <a:gd name="T1" fmla="*/ 169 h 50"/>
                <a:gd name="T2" fmla="*/ 113 w 47"/>
                <a:gd name="T3" fmla="*/ 275 h 50"/>
                <a:gd name="T4" fmla="*/ 153 w 47"/>
                <a:gd name="T5" fmla="*/ 279 h 50"/>
                <a:gd name="T6" fmla="*/ 187 w 47"/>
                <a:gd name="T7" fmla="*/ 218 h 50"/>
                <a:gd name="T8" fmla="*/ 224 w 47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50">
                  <a:moveTo>
                    <a:pt x="0" y="29"/>
                  </a:moveTo>
                  <a:cubicBezTo>
                    <a:pt x="8" y="37"/>
                    <a:pt x="14" y="44"/>
                    <a:pt x="24" y="47"/>
                  </a:cubicBezTo>
                  <a:cubicBezTo>
                    <a:pt x="27" y="48"/>
                    <a:pt x="30" y="50"/>
                    <a:pt x="32" y="48"/>
                  </a:cubicBezTo>
                  <a:cubicBezTo>
                    <a:pt x="35" y="46"/>
                    <a:pt x="37" y="40"/>
                    <a:pt x="39" y="37"/>
                  </a:cubicBezTo>
                  <a:cubicBezTo>
                    <a:pt x="45" y="26"/>
                    <a:pt x="46" y="12"/>
                    <a:pt x="4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8" name="Freeform 353">
              <a:extLst>
                <a:ext uri="{FF2B5EF4-FFF2-40B4-BE49-F238E27FC236}">
                  <a16:creationId xmlns:a16="http://schemas.microsoft.com/office/drawing/2014/main" id="{AB34E96F-4951-4823-8881-72C5DB3B7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710"/>
              <a:ext cx="88" cy="55"/>
            </a:xfrm>
            <a:custGeom>
              <a:avLst/>
              <a:gdLst>
                <a:gd name="T0" fmla="*/ 8 w 52"/>
                <a:gd name="T1" fmla="*/ 66 h 31"/>
                <a:gd name="T2" fmla="*/ 0 w 52"/>
                <a:gd name="T3" fmla="*/ 138 h 31"/>
                <a:gd name="T4" fmla="*/ 42 w 52"/>
                <a:gd name="T5" fmla="*/ 167 h 31"/>
                <a:gd name="T6" fmla="*/ 91 w 52"/>
                <a:gd name="T7" fmla="*/ 160 h 31"/>
                <a:gd name="T8" fmla="*/ 132 w 52"/>
                <a:gd name="T9" fmla="*/ 160 h 31"/>
                <a:gd name="T10" fmla="*/ 161 w 52"/>
                <a:gd name="T11" fmla="*/ 135 h 31"/>
                <a:gd name="T12" fmla="*/ 237 w 52"/>
                <a:gd name="T13" fmla="*/ 62 h 31"/>
                <a:gd name="T14" fmla="*/ 252 w 52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31">
                  <a:moveTo>
                    <a:pt x="2" y="12"/>
                  </a:moveTo>
                  <a:cubicBezTo>
                    <a:pt x="3" y="14"/>
                    <a:pt x="0" y="21"/>
                    <a:pt x="0" y="25"/>
                  </a:cubicBezTo>
                  <a:cubicBezTo>
                    <a:pt x="3" y="26"/>
                    <a:pt x="6" y="29"/>
                    <a:pt x="9" y="30"/>
                  </a:cubicBezTo>
                  <a:cubicBezTo>
                    <a:pt x="12" y="31"/>
                    <a:pt x="15" y="30"/>
                    <a:pt x="19" y="29"/>
                  </a:cubicBezTo>
                  <a:cubicBezTo>
                    <a:pt x="21" y="29"/>
                    <a:pt x="24" y="30"/>
                    <a:pt x="27" y="29"/>
                  </a:cubicBezTo>
                  <a:cubicBezTo>
                    <a:pt x="29" y="28"/>
                    <a:pt x="31" y="26"/>
                    <a:pt x="33" y="24"/>
                  </a:cubicBezTo>
                  <a:cubicBezTo>
                    <a:pt x="38" y="20"/>
                    <a:pt x="46" y="17"/>
                    <a:pt x="49" y="11"/>
                  </a:cubicBezTo>
                  <a:cubicBezTo>
                    <a:pt x="52" y="8"/>
                    <a:pt x="52" y="4"/>
                    <a:pt x="5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49" name="Freeform 354">
              <a:extLst>
                <a:ext uri="{FF2B5EF4-FFF2-40B4-BE49-F238E27FC236}">
                  <a16:creationId xmlns:a16="http://schemas.microsoft.com/office/drawing/2014/main" id="{957743EC-AD02-4490-80B4-3ABB6D68F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760"/>
              <a:ext cx="10" cy="5"/>
            </a:xfrm>
            <a:custGeom>
              <a:avLst/>
              <a:gdLst>
                <a:gd name="T0" fmla="*/ 0 w 6"/>
                <a:gd name="T1" fmla="*/ 0 h 3"/>
                <a:gd name="T2" fmla="*/ 28 w 6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5" y="1"/>
                    <a:pt x="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0" name="Freeform 355">
              <a:extLst>
                <a:ext uri="{FF2B5EF4-FFF2-40B4-BE49-F238E27FC236}">
                  <a16:creationId xmlns:a16="http://schemas.microsoft.com/office/drawing/2014/main" id="{5F9A7B17-9146-4C74-AB24-A4127D8BD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810"/>
              <a:ext cx="89" cy="43"/>
            </a:xfrm>
            <a:custGeom>
              <a:avLst/>
              <a:gdLst>
                <a:gd name="T0" fmla="*/ 20 w 53"/>
                <a:gd name="T1" fmla="*/ 29 h 24"/>
                <a:gd name="T2" fmla="*/ 37 w 53"/>
                <a:gd name="T3" fmla="*/ 122 h 24"/>
                <a:gd name="T4" fmla="*/ 104 w 53"/>
                <a:gd name="T5" fmla="*/ 138 h 24"/>
                <a:gd name="T6" fmla="*/ 153 w 53"/>
                <a:gd name="T7" fmla="*/ 131 h 24"/>
                <a:gd name="T8" fmla="*/ 217 w 53"/>
                <a:gd name="T9" fmla="*/ 93 h 24"/>
                <a:gd name="T10" fmla="*/ 250 w 53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24">
                  <a:moveTo>
                    <a:pt x="4" y="5"/>
                  </a:moveTo>
                  <a:cubicBezTo>
                    <a:pt x="6" y="11"/>
                    <a:pt x="0" y="17"/>
                    <a:pt x="8" y="21"/>
                  </a:cubicBezTo>
                  <a:cubicBezTo>
                    <a:pt x="12" y="23"/>
                    <a:pt x="18" y="24"/>
                    <a:pt x="22" y="24"/>
                  </a:cubicBezTo>
                  <a:cubicBezTo>
                    <a:pt x="26" y="24"/>
                    <a:pt x="28" y="23"/>
                    <a:pt x="32" y="23"/>
                  </a:cubicBezTo>
                  <a:cubicBezTo>
                    <a:pt x="39" y="23"/>
                    <a:pt x="42" y="22"/>
                    <a:pt x="46" y="16"/>
                  </a:cubicBezTo>
                  <a:cubicBezTo>
                    <a:pt x="48" y="13"/>
                    <a:pt x="53" y="3"/>
                    <a:pt x="5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1" name="Freeform 356">
              <a:extLst>
                <a:ext uri="{FF2B5EF4-FFF2-40B4-BE49-F238E27FC236}">
                  <a16:creationId xmlns:a16="http://schemas.microsoft.com/office/drawing/2014/main" id="{9F647243-1A05-48B0-B600-0D81FF135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8" y="1842"/>
              <a:ext cx="18" cy="47"/>
            </a:xfrm>
            <a:custGeom>
              <a:avLst/>
              <a:gdLst>
                <a:gd name="T0" fmla="*/ 5 w 11"/>
                <a:gd name="T1" fmla="*/ 0 h 26"/>
                <a:gd name="T2" fmla="*/ 8 w 11"/>
                <a:gd name="T3" fmla="*/ 108 h 26"/>
                <a:gd name="T4" fmla="*/ 47 w 11"/>
                <a:gd name="T5" fmla="*/ 154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6">
                  <a:moveTo>
                    <a:pt x="1" y="0"/>
                  </a:moveTo>
                  <a:cubicBezTo>
                    <a:pt x="1" y="6"/>
                    <a:pt x="0" y="12"/>
                    <a:pt x="2" y="18"/>
                  </a:cubicBezTo>
                  <a:cubicBezTo>
                    <a:pt x="4" y="23"/>
                    <a:pt x="7" y="24"/>
                    <a:pt x="11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2" name="Freeform 357">
              <a:extLst>
                <a:ext uri="{FF2B5EF4-FFF2-40B4-BE49-F238E27FC236}">
                  <a16:creationId xmlns:a16="http://schemas.microsoft.com/office/drawing/2014/main" id="{6F9CAC22-AD54-4DBA-9609-099D2C526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1903"/>
              <a:ext cx="59" cy="65"/>
            </a:xfrm>
            <a:custGeom>
              <a:avLst/>
              <a:gdLst>
                <a:gd name="T0" fmla="*/ 167 w 35"/>
                <a:gd name="T1" fmla="*/ 159 h 36"/>
                <a:gd name="T2" fmla="*/ 99 w 35"/>
                <a:gd name="T3" fmla="*/ 195 h 36"/>
                <a:gd name="T4" fmla="*/ 37 w 35"/>
                <a:gd name="T5" fmla="*/ 153 h 36"/>
                <a:gd name="T6" fmla="*/ 13 w 35"/>
                <a:gd name="T7" fmla="*/ 76 h 36"/>
                <a:gd name="T8" fmla="*/ 5 w 3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36">
                  <a:moveTo>
                    <a:pt x="35" y="27"/>
                  </a:moveTo>
                  <a:cubicBezTo>
                    <a:pt x="29" y="29"/>
                    <a:pt x="28" y="36"/>
                    <a:pt x="21" y="33"/>
                  </a:cubicBezTo>
                  <a:cubicBezTo>
                    <a:pt x="17" y="32"/>
                    <a:pt x="12" y="28"/>
                    <a:pt x="8" y="26"/>
                  </a:cubicBezTo>
                  <a:cubicBezTo>
                    <a:pt x="3" y="23"/>
                    <a:pt x="4" y="18"/>
                    <a:pt x="3" y="13"/>
                  </a:cubicBezTo>
                  <a:cubicBezTo>
                    <a:pt x="2" y="9"/>
                    <a:pt x="0" y="5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3" name="Freeform 358">
              <a:extLst>
                <a:ext uri="{FF2B5EF4-FFF2-40B4-BE49-F238E27FC236}">
                  <a16:creationId xmlns:a16="http://schemas.microsoft.com/office/drawing/2014/main" id="{4F8B3C10-709C-4B68-B95E-F40E29A8A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1557"/>
              <a:ext cx="65" cy="120"/>
            </a:xfrm>
            <a:custGeom>
              <a:avLst/>
              <a:gdLst>
                <a:gd name="T0" fmla="*/ 180 w 39"/>
                <a:gd name="T1" fmla="*/ 36 h 67"/>
                <a:gd name="T2" fmla="*/ 103 w 39"/>
                <a:gd name="T3" fmla="*/ 64 h 67"/>
                <a:gd name="T4" fmla="*/ 70 w 39"/>
                <a:gd name="T5" fmla="*/ 115 h 67"/>
                <a:gd name="T6" fmla="*/ 42 w 39"/>
                <a:gd name="T7" fmla="*/ 154 h 67"/>
                <a:gd name="T8" fmla="*/ 0 w 39"/>
                <a:gd name="T9" fmla="*/ 260 h 67"/>
                <a:gd name="T10" fmla="*/ 55 w 39"/>
                <a:gd name="T11" fmla="*/ 340 h 67"/>
                <a:gd name="T12" fmla="*/ 117 w 39"/>
                <a:gd name="T13" fmla="*/ 378 h 67"/>
                <a:gd name="T14" fmla="*/ 105 w 39"/>
                <a:gd name="T15" fmla="*/ 276 h 67"/>
                <a:gd name="T16" fmla="*/ 153 w 39"/>
                <a:gd name="T17" fmla="*/ 109 h 67"/>
                <a:gd name="T18" fmla="*/ 180 w 39"/>
                <a:gd name="T19" fmla="*/ 41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67">
                  <a:moveTo>
                    <a:pt x="39" y="6"/>
                  </a:moveTo>
                  <a:cubicBezTo>
                    <a:pt x="35" y="0"/>
                    <a:pt x="25" y="8"/>
                    <a:pt x="22" y="11"/>
                  </a:cubicBezTo>
                  <a:cubicBezTo>
                    <a:pt x="19" y="14"/>
                    <a:pt x="18" y="17"/>
                    <a:pt x="15" y="20"/>
                  </a:cubicBezTo>
                  <a:cubicBezTo>
                    <a:pt x="13" y="22"/>
                    <a:pt x="11" y="25"/>
                    <a:pt x="9" y="27"/>
                  </a:cubicBezTo>
                  <a:cubicBezTo>
                    <a:pt x="4" y="33"/>
                    <a:pt x="0" y="38"/>
                    <a:pt x="0" y="45"/>
                  </a:cubicBezTo>
                  <a:cubicBezTo>
                    <a:pt x="1" y="52"/>
                    <a:pt x="7" y="55"/>
                    <a:pt x="12" y="59"/>
                  </a:cubicBezTo>
                  <a:cubicBezTo>
                    <a:pt x="15" y="62"/>
                    <a:pt x="21" y="67"/>
                    <a:pt x="25" y="66"/>
                  </a:cubicBezTo>
                  <a:cubicBezTo>
                    <a:pt x="32" y="65"/>
                    <a:pt x="24" y="52"/>
                    <a:pt x="23" y="48"/>
                  </a:cubicBezTo>
                  <a:cubicBezTo>
                    <a:pt x="22" y="37"/>
                    <a:pt x="27" y="28"/>
                    <a:pt x="33" y="19"/>
                  </a:cubicBezTo>
                  <a:cubicBezTo>
                    <a:pt x="36" y="15"/>
                    <a:pt x="37" y="11"/>
                    <a:pt x="39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4" name="Freeform 359">
              <a:extLst>
                <a:ext uri="{FF2B5EF4-FFF2-40B4-BE49-F238E27FC236}">
                  <a16:creationId xmlns:a16="http://schemas.microsoft.com/office/drawing/2014/main" id="{B76D6441-F98F-467A-8172-F48A87FA2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701"/>
              <a:ext cx="76" cy="55"/>
            </a:xfrm>
            <a:custGeom>
              <a:avLst/>
              <a:gdLst>
                <a:gd name="T0" fmla="*/ 211 w 45"/>
                <a:gd name="T1" fmla="*/ 28 h 31"/>
                <a:gd name="T2" fmla="*/ 162 w 45"/>
                <a:gd name="T3" fmla="*/ 0 h 31"/>
                <a:gd name="T4" fmla="*/ 100 w 45"/>
                <a:gd name="T5" fmla="*/ 7 h 31"/>
                <a:gd name="T6" fmla="*/ 8 w 45"/>
                <a:gd name="T7" fmla="*/ 73 h 31"/>
                <a:gd name="T8" fmla="*/ 0 w 45"/>
                <a:gd name="T9" fmla="*/ 135 h 31"/>
                <a:gd name="T10" fmla="*/ 29 w 45"/>
                <a:gd name="T11" fmla="*/ 167 h 31"/>
                <a:gd name="T12" fmla="*/ 83 w 45"/>
                <a:gd name="T13" fmla="*/ 110 h 31"/>
                <a:gd name="T14" fmla="*/ 154 w 45"/>
                <a:gd name="T15" fmla="*/ 66 h 31"/>
                <a:gd name="T16" fmla="*/ 216 w 45"/>
                <a:gd name="T17" fmla="*/ 35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31">
                  <a:moveTo>
                    <a:pt x="44" y="5"/>
                  </a:moveTo>
                  <a:cubicBezTo>
                    <a:pt x="40" y="3"/>
                    <a:pt x="39" y="1"/>
                    <a:pt x="34" y="0"/>
                  </a:cubicBezTo>
                  <a:cubicBezTo>
                    <a:pt x="30" y="0"/>
                    <a:pt x="25" y="0"/>
                    <a:pt x="21" y="1"/>
                  </a:cubicBezTo>
                  <a:cubicBezTo>
                    <a:pt x="14" y="2"/>
                    <a:pt x="6" y="7"/>
                    <a:pt x="2" y="13"/>
                  </a:cubicBezTo>
                  <a:cubicBezTo>
                    <a:pt x="0" y="16"/>
                    <a:pt x="0" y="21"/>
                    <a:pt x="0" y="24"/>
                  </a:cubicBezTo>
                  <a:cubicBezTo>
                    <a:pt x="0" y="29"/>
                    <a:pt x="1" y="29"/>
                    <a:pt x="6" y="30"/>
                  </a:cubicBezTo>
                  <a:cubicBezTo>
                    <a:pt x="12" y="31"/>
                    <a:pt x="14" y="25"/>
                    <a:pt x="17" y="20"/>
                  </a:cubicBezTo>
                  <a:cubicBezTo>
                    <a:pt x="21" y="14"/>
                    <a:pt x="26" y="15"/>
                    <a:pt x="32" y="12"/>
                  </a:cubicBezTo>
                  <a:cubicBezTo>
                    <a:pt x="36" y="11"/>
                    <a:pt x="40" y="8"/>
                    <a:pt x="4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5" name="Freeform 360">
              <a:extLst>
                <a:ext uri="{FF2B5EF4-FFF2-40B4-BE49-F238E27FC236}">
                  <a16:creationId xmlns:a16="http://schemas.microsoft.com/office/drawing/2014/main" id="{9C41BD97-3C43-42B2-9761-73F10538F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" y="1753"/>
              <a:ext cx="27" cy="43"/>
            </a:xfrm>
            <a:custGeom>
              <a:avLst/>
              <a:gdLst>
                <a:gd name="T0" fmla="*/ 71 w 16"/>
                <a:gd name="T1" fmla="*/ 29 h 24"/>
                <a:gd name="T2" fmla="*/ 14 w 16"/>
                <a:gd name="T3" fmla="*/ 16 h 24"/>
                <a:gd name="T4" fmla="*/ 0 w 16"/>
                <a:gd name="T5" fmla="*/ 93 h 24"/>
                <a:gd name="T6" fmla="*/ 5 w 16"/>
                <a:gd name="T7" fmla="*/ 125 h 24"/>
                <a:gd name="T8" fmla="*/ 41 w 16"/>
                <a:gd name="T9" fmla="*/ 102 h 24"/>
                <a:gd name="T10" fmla="*/ 57 w 16"/>
                <a:gd name="T11" fmla="*/ 57 h 24"/>
                <a:gd name="T12" fmla="*/ 78 w 16"/>
                <a:gd name="T13" fmla="*/ 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24">
                  <a:moveTo>
                    <a:pt x="15" y="5"/>
                  </a:moveTo>
                  <a:cubicBezTo>
                    <a:pt x="12" y="0"/>
                    <a:pt x="8" y="0"/>
                    <a:pt x="3" y="3"/>
                  </a:cubicBezTo>
                  <a:cubicBezTo>
                    <a:pt x="0" y="6"/>
                    <a:pt x="0" y="11"/>
                    <a:pt x="0" y="16"/>
                  </a:cubicBezTo>
                  <a:cubicBezTo>
                    <a:pt x="0" y="17"/>
                    <a:pt x="0" y="21"/>
                    <a:pt x="1" y="22"/>
                  </a:cubicBezTo>
                  <a:cubicBezTo>
                    <a:pt x="3" y="24"/>
                    <a:pt x="7" y="20"/>
                    <a:pt x="8" y="18"/>
                  </a:cubicBezTo>
                  <a:cubicBezTo>
                    <a:pt x="10" y="15"/>
                    <a:pt x="10" y="13"/>
                    <a:pt x="12" y="10"/>
                  </a:cubicBezTo>
                  <a:cubicBezTo>
                    <a:pt x="13" y="9"/>
                    <a:pt x="15" y="7"/>
                    <a:pt x="1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6" name="Freeform 361">
              <a:extLst>
                <a:ext uri="{FF2B5EF4-FFF2-40B4-BE49-F238E27FC236}">
                  <a16:creationId xmlns:a16="http://schemas.microsoft.com/office/drawing/2014/main" id="{ECFC4936-EFBF-427A-9831-1052EA53E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" y="1783"/>
              <a:ext cx="81" cy="65"/>
            </a:xfrm>
            <a:custGeom>
              <a:avLst/>
              <a:gdLst>
                <a:gd name="T0" fmla="*/ 20 w 48"/>
                <a:gd name="T1" fmla="*/ 177 h 36"/>
                <a:gd name="T2" fmla="*/ 14 w 48"/>
                <a:gd name="T3" fmla="*/ 60 h 36"/>
                <a:gd name="T4" fmla="*/ 96 w 48"/>
                <a:gd name="T5" fmla="*/ 29 h 36"/>
                <a:gd name="T6" fmla="*/ 160 w 48"/>
                <a:gd name="T7" fmla="*/ 0 h 36"/>
                <a:gd name="T8" fmla="*/ 231 w 48"/>
                <a:gd name="T9" fmla="*/ 29 h 36"/>
                <a:gd name="T10" fmla="*/ 83 w 48"/>
                <a:gd name="T11" fmla="*/ 137 h 36"/>
                <a:gd name="T12" fmla="*/ 24 w 48"/>
                <a:gd name="T13" fmla="*/ 199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36">
                  <a:moveTo>
                    <a:pt x="4" y="30"/>
                  </a:moveTo>
                  <a:cubicBezTo>
                    <a:pt x="1" y="26"/>
                    <a:pt x="0" y="14"/>
                    <a:pt x="3" y="10"/>
                  </a:cubicBezTo>
                  <a:cubicBezTo>
                    <a:pt x="7" y="6"/>
                    <a:pt x="15" y="6"/>
                    <a:pt x="20" y="5"/>
                  </a:cubicBezTo>
                  <a:cubicBezTo>
                    <a:pt x="24" y="4"/>
                    <a:pt x="29" y="1"/>
                    <a:pt x="33" y="0"/>
                  </a:cubicBezTo>
                  <a:cubicBezTo>
                    <a:pt x="36" y="0"/>
                    <a:pt x="48" y="2"/>
                    <a:pt x="48" y="5"/>
                  </a:cubicBezTo>
                  <a:cubicBezTo>
                    <a:pt x="37" y="7"/>
                    <a:pt x="22" y="11"/>
                    <a:pt x="17" y="23"/>
                  </a:cubicBezTo>
                  <a:cubicBezTo>
                    <a:pt x="15" y="27"/>
                    <a:pt x="12" y="36"/>
                    <a:pt x="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7" name="Freeform 362">
              <a:extLst>
                <a:ext uri="{FF2B5EF4-FFF2-40B4-BE49-F238E27FC236}">
                  <a16:creationId xmlns:a16="http://schemas.microsoft.com/office/drawing/2014/main" id="{85A370AF-55F7-4550-A94A-15E12452F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787"/>
              <a:ext cx="61" cy="63"/>
            </a:xfrm>
            <a:custGeom>
              <a:avLst/>
              <a:gdLst>
                <a:gd name="T0" fmla="*/ 42 w 36"/>
                <a:gd name="T1" fmla="*/ 0 h 35"/>
                <a:gd name="T2" fmla="*/ 5 w 36"/>
                <a:gd name="T3" fmla="*/ 133 h 35"/>
                <a:gd name="T4" fmla="*/ 58 w 36"/>
                <a:gd name="T5" fmla="*/ 198 h 35"/>
                <a:gd name="T6" fmla="*/ 103 w 36"/>
                <a:gd name="T7" fmla="*/ 198 h 35"/>
                <a:gd name="T8" fmla="*/ 156 w 36"/>
                <a:gd name="T9" fmla="*/ 182 h 35"/>
                <a:gd name="T10" fmla="*/ 169 w 36"/>
                <a:gd name="T11" fmla="*/ 169 h 35"/>
                <a:gd name="T12" fmla="*/ 161 w 36"/>
                <a:gd name="T13" fmla="*/ 117 h 35"/>
                <a:gd name="T14" fmla="*/ 132 w 36"/>
                <a:gd name="T15" fmla="*/ 88 h 35"/>
                <a:gd name="T16" fmla="*/ 90 w 36"/>
                <a:gd name="T17" fmla="*/ 74 h 35"/>
                <a:gd name="T18" fmla="*/ 58 w 36"/>
                <a:gd name="T19" fmla="*/ 74 h 35"/>
                <a:gd name="T20" fmla="*/ 42 w 36"/>
                <a:gd name="T21" fmla="*/ 13 h 3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35">
                  <a:moveTo>
                    <a:pt x="9" y="0"/>
                  </a:moveTo>
                  <a:cubicBezTo>
                    <a:pt x="3" y="7"/>
                    <a:pt x="0" y="14"/>
                    <a:pt x="1" y="23"/>
                  </a:cubicBezTo>
                  <a:cubicBezTo>
                    <a:pt x="1" y="31"/>
                    <a:pt x="5" y="33"/>
                    <a:pt x="12" y="34"/>
                  </a:cubicBezTo>
                  <a:cubicBezTo>
                    <a:pt x="15" y="34"/>
                    <a:pt x="18" y="35"/>
                    <a:pt x="21" y="34"/>
                  </a:cubicBezTo>
                  <a:cubicBezTo>
                    <a:pt x="25" y="34"/>
                    <a:pt x="28" y="32"/>
                    <a:pt x="32" y="31"/>
                  </a:cubicBezTo>
                  <a:cubicBezTo>
                    <a:pt x="34" y="30"/>
                    <a:pt x="34" y="31"/>
                    <a:pt x="35" y="29"/>
                  </a:cubicBezTo>
                  <a:cubicBezTo>
                    <a:pt x="36" y="27"/>
                    <a:pt x="33" y="23"/>
                    <a:pt x="33" y="20"/>
                  </a:cubicBezTo>
                  <a:cubicBezTo>
                    <a:pt x="32" y="16"/>
                    <a:pt x="31" y="16"/>
                    <a:pt x="27" y="15"/>
                  </a:cubicBezTo>
                  <a:cubicBezTo>
                    <a:pt x="24" y="15"/>
                    <a:pt x="21" y="14"/>
                    <a:pt x="18" y="13"/>
                  </a:cubicBezTo>
                  <a:cubicBezTo>
                    <a:pt x="17" y="13"/>
                    <a:pt x="14" y="13"/>
                    <a:pt x="12" y="13"/>
                  </a:cubicBezTo>
                  <a:cubicBezTo>
                    <a:pt x="8" y="11"/>
                    <a:pt x="9" y="6"/>
                    <a:pt x="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8" name="Freeform 363">
              <a:extLst>
                <a:ext uri="{FF2B5EF4-FFF2-40B4-BE49-F238E27FC236}">
                  <a16:creationId xmlns:a16="http://schemas.microsoft.com/office/drawing/2014/main" id="{A6691C41-2F24-4541-B793-11145DFD4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" y="1891"/>
              <a:ext cx="55" cy="63"/>
            </a:xfrm>
            <a:custGeom>
              <a:avLst/>
              <a:gdLst>
                <a:gd name="T0" fmla="*/ 37 w 33"/>
                <a:gd name="T1" fmla="*/ 23 h 35"/>
                <a:gd name="T2" fmla="*/ 5 w 33"/>
                <a:gd name="T3" fmla="*/ 41 h 35"/>
                <a:gd name="T4" fmla="*/ 8 w 33"/>
                <a:gd name="T5" fmla="*/ 94 h 35"/>
                <a:gd name="T6" fmla="*/ 22 w 33"/>
                <a:gd name="T7" fmla="*/ 162 h 35"/>
                <a:gd name="T8" fmla="*/ 70 w 33"/>
                <a:gd name="T9" fmla="*/ 191 h 35"/>
                <a:gd name="T10" fmla="*/ 103 w 33"/>
                <a:gd name="T11" fmla="*/ 169 h 35"/>
                <a:gd name="T12" fmla="*/ 105 w 33"/>
                <a:gd name="T13" fmla="*/ 101 h 35"/>
                <a:gd name="T14" fmla="*/ 130 w 33"/>
                <a:gd name="T15" fmla="*/ 52 h 35"/>
                <a:gd name="T16" fmla="*/ 75 w 33"/>
                <a:gd name="T17" fmla="*/ 29 h 35"/>
                <a:gd name="T18" fmla="*/ 42 w 33"/>
                <a:gd name="T19" fmla="*/ 36 h 3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35">
                  <a:moveTo>
                    <a:pt x="8" y="4"/>
                  </a:moveTo>
                  <a:cubicBezTo>
                    <a:pt x="6" y="5"/>
                    <a:pt x="2" y="5"/>
                    <a:pt x="1" y="7"/>
                  </a:cubicBezTo>
                  <a:cubicBezTo>
                    <a:pt x="0" y="10"/>
                    <a:pt x="1" y="13"/>
                    <a:pt x="2" y="16"/>
                  </a:cubicBezTo>
                  <a:cubicBezTo>
                    <a:pt x="3" y="19"/>
                    <a:pt x="4" y="25"/>
                    <a:pt x="5" y="28"/>
                  </a:cubicBezTo>
                  <a:cubicBezTo>
                    <a:pt x="7" y="32"/>
                    <a:pt x="11" y="32"/>
                    <a:pt x="15" y="33"/>
                  </a:cubicBezTo>
                  <a:cubicBezTo>
                    <a:pt x="19" y="34"/>
                    <a:pt x="22" y="35"/>
                    <a:pt x="22" y="29"/>
                  </a:cubicBezTo>
                  <a:cubicBezTo>
                    <a:pt x="23" y="25"/>
                    <a:pt x="22" y="21"/>
                    <a:pt x="23" y="17"/>
                  </a:cubicBezTo>
                  <a:cubicBezTo>
                    <a:pt x="24" y="14"/>
                    <a:pt x="26" y="12"/>
                    <a:pt x="28" y="9"/>
                  </a:cubicBezTo>
                  <a:cubicBezTo>
                    <a:pt x="33" y="0"/>
                    <a:pt x="20" y="5"/>
                    <a:pt x="16" y="5"/>
                  </a:cubicBezTo>
                  <a:cubicBezTo>
                    <a:pt x="14" y="5"/>
                    <a:pt x="11" y="5"/>
                    <a:pt x="9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59" name="Freeform 364">
              <a:extLst>
                <a:ext uri="{FF2B5EF4-FFF2-40B4-BE49-F238E27FC236}">
                  <a16:creationId xmlns:a16="http://schemas.microsoft.com/office/drawing/2014/main" id="{B6BF5C76-B7CD-4808-8AE0-A7DC1F324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916"/>
              <a:ext cx="42" cy="50"/>
            </a:xfrm>
            <a:custGeom>
              <a:avLst/>
              <a:gdLst>
                <a:gd name="T0" fmla="*/ 119 w 25"/>
                <a:gd name="T1" fmla="*/ 13 h 28"/>
                <a:gd name="T2" fmla="*/ 34 w 25"/>
                <a:gd name="T3" fmla="*/ 7 h 28"/>
                <a:gd name="T4" fmla="*/ 22 w 25"/>
                <a:gd name="T5" fmla="*/ 80 h 28"/>
                <a:gd name="T6" fmla="*/ 37 w 25"/>
                <a:gd name="T7" fmla="*/ 130 h 28"/>
                <a:gd name="T8" fmla="*/ 62 w 25"/>
                <a:gd name="T9" fmla="*/ 114 h 28"/>
                <a:gd name="T10" fmla="*/ 119 w 25"/>
                <a:gd name="T11" fmla="*/ 23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" h="28">
                  <a:moveTo>
                    <a:pt x="25" y="2"/>
                  </a:moveTo>
                  <a:cubicBezTo>
                    <a:pt x="20" y="0"/>
                    <a:pt x="13" y="1"/>
                    <a:pt x="7" y="1"/>
                  </a:cubicBezTo>
                  <a:cubicBezTo>
                    <a:pt x="0" y="3"/>
                    <a:pt x="3" y="9"/>
                    <a:pt x="5" y="14"/>
                  </a:cubicBezTo>
                  <a:cubicBezTo>
                    <a:pt x="6" y="17"/>
                    <a:pt x="6" y="20"/>
                    <a:pt x="8" y="23"/>
                  </a:cubicBezTo>
                  <a:cubicBezTo>
                    <a:pt x="12" y="28"/>
                    <a:pt x="13" y="24"/>
                    <a:pt x="13" y="20"/>
                  </a:cubicBezTo>
                  <a:cubicBezTo>
                    <a:pt x="14" y="12"/>
                    <a:pt x="22" y="11"/>
                    <a:pt x="25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0" name="Freeform 365">
              <a:extLst>
                <a:ext uri="{FF2B5EF4-FFF2-40B4-BE49-F238E27FC236}">
                  <a16:creationId xmlns:a16="http://schemas.microsoft.com/office/drawing/2014/main" id="{07F301F8-B7B6-4314-9B08-270B11E8C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" y="1955"/>
              <a:ext cx="45" cy="49"/>
            </a:xfrm>
            <a:custGeom>
              <a:avLst/>
              <a:gdLst>
                <a:gd name="T0" fmla="*/ 0 w 27"/>
                <a:gd name="T1" fmla="*/ 113 h 27"/>
                <a:gd name="T2" fmla="*/ 83 w 27"/>
                <a:gd name="T3" fmla="*/ 44 h 27"/>
                <a:gd name="T4" fmla="*/ 97 w 27"/>
                <a:gd name="T5" fmla="*/ 162 h 27"/>
                <a:gd name="T6" fmla="*/ 55 w 27"/>
                <a:gd name="T7" fmla="*/ 113 h 27"/>
                <a:gd name="T8" fmla="*/ 5 w 27"/>
                <a:gd name="T9" fmla="*/ 11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7">
                  <a:moveTo>
                    <a:pt x="0" y="19"/>
                  </a:moveTo>
                  <a:cubicBezTo>
                    <a:pt x="0" y="10"/>
                    <a:pt x="9" y="0"/>
                    <a:pt x="18" y="7"/>
                  </a:cubicBezTo>
                  <a:cubicBezTo>
                    <a:pt x="22" y="11"/>
                    <a:pt x="27" y="23"/>
                    <a:pt x="21" y="27"/>
                  </a:cubicBezTo>
                  <a:cubicBezTo>
                    <a:pt x="18" y="25"/>
                    <a:pt x="17" y="19"/>
                    <a:pt x="12" y="19"/>
                  </a:cubicBezTo>
                  <a:cubicBezTo>
                    <a:pt x="8" y="19"/>
                    <a:pt x="5" y="23"/>
                    <a:pt x="1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1" name="Freeform 366">
              <a:extLst>
                <a:ext uri="{FF2B5EF4-FFF2-40B4-BE49-F238E27FC236}">
                  <a16:creationId xmlns:a16="http://schemas.microsoft.com/office/drawing/2014/main" id="{9B91CE61-72A8-450D-AEF9-9C440DB51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1629"/>
              <a:ext cx="30" cy="68"/>
            </a:xfrm>
            <a:custGeom>
              <a:avLst/>
              <a:gdLst>
                <a:gd name="T0" fmla="*/ 50 w 18"/>
                <a:gd name="T1" fmla="*/ 218 h 38"/>
                <a:gd name="T2" fmla="*/ 28 w 18"/>
                <a:gd name="T3" fmla="*/ 206 h 38"/>
                <a:gd name="T4" fmla="*/ 5 w 18"/>
                <a:gd name="T5" fmla="*/ 190 h 38"/>
                <a:gd name="T6" fmla="*/ 28 w 18"/>
                <a:gd name="T7" fmla="*/ 125 h 38"/>
                <a:gd name="T8" fmla="*/ 50 w 18"/>
                <a:gd name="T9" fmla="*/ 64 h 38"/>
                <a:gd name="T10" fmla="*/ 63 w 18"/>
                <a:gd name="T11" fmla="*/ 0 h 38"/>
                <a:gd name="T12" fmla="*/ 55 w 18"/>
                <a:gd name="T13" fmla="*/ 211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38">
                  <a:moveTo>
                    <a:pt x="11" y="38"/>
                  </a:moveTo>
                  <a:cubicBezTo>
                    <a:pt x="9" y="37"/>
                    <a:pt x="8" y="36"/>
                    <a:pt x="6" y="36"/>
                  </a:cubicBezTo>
                  <a:cubicBezTo>
                    <a:pt x="4" y="35"/>
                    <a:pt x="2" y="35"/>
                    <a:pt x="1" y="33"/>
                  </a:cubicBezTo>
                  <a:cubicBezTo>
                    <a:pt x="0" y="31"/>
                    <a:pt x="5" y="24"/>
                    <a:pt x="6" y="22"/>
                  </a:cubicBezTo>
                  <a:cubicBezTo>
                    <a:pt x="8" y="18"/>
                    <a:pt x="10" y="15"/>
                    <a:pt x="11" y="11"/>
                  </a:cubicBezTo>
                  <a:cubicBezTo>
                    <a:pt x="12" y="8"/>
                    <a:pt x="14" y="3"/>
                    <a:pt x="14" y="0"/>
                  </a:cubicBezTo>
                  <a:cubicBezTo>
                    <a:pt x="14" y="13"/>
                    <a:pt x="18" y="25"/>
                    <a:pt x="12" y="37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2" name="Freeform 367">
              <a:extLst>
                <a:ext uri="{FF2B5EF4-FFF2-40B4-BE49-F238E27FC236}">
                  <a16:creationId xmlns:a16="http://schemas.microsoft.com/office/drawing/2014/main" id="{14500514-55D1-46C3-9522-8ED7257EF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" y="1729"/>
              <a:ext cx="33" cy="31"/>
            </a:xfrm>
            <a:custGeom>
              <a:avLst/>
              <a:gdLst>
                <a:gd name="T0" fmla="*/ 13 w 20"/>
                <a:gd name="T1" fmla="*/ 104 h 17"/>
                <a:gd name="T2" fmla="*/ 0 w 20"/>
                <a:gd name="T3" fmla="*/ 97 h 17"/>
                <a:gd name="T4" fmla="*/ 46 w 20"/>
                <a:gd name="T5" fmla="*/ 53 h 17"/>
                <a:gd name="T6" fmla="*/ 83 w 20"/>
                <a:gd name="T7" fmla="*/ 0 h 17"/>
                <a:gd name="T8" fmla="*/ 13 w 20"/>
                <a:gd name="T9" fmla="*/ 104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7">
                  <a:moveTo>
                    <a:pt x="3" y="17"/>
                  </a:moveTo>
                  <a:cubicBezTo>
                    <a:pt x="2" y="17"/>
                    <a:pt x="1" y="17"/>
                    <a:pt x="0" y="16"/>
                  </a:cubicBezTo>
                  <a:cubicBezTo>
                    <a:pt x="4" y="14"/>
                    <a:pt x="7" y="12"/>
                    <a:pt x="10" y="9"/>
                  </a:cubicBezTo>
                  <a:cubicBezTo>
                    <a:pt x="12" y="6"/>
                    <a:pt x="15" y="2"/>
                    <a:pt x="18" y="0"/>
                  </a:cubicBezTo>
                  <a:cubicBezTo>
                    <a:pt x="20" y="7"/>
                    <a:pt x="8" y="15"/>
                    <a:pt x="3" y="17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3" name="Freeform 368">
              <a:extLst>
                <a:ext uri="{FF2B5EF4-FFF2-40B4-BE49-F238E27FC236}">
                  <a16:creationId xmlns:a16="http://schemas.microsoft.com/office/drawing/2014/main" id="{82CAFC77-934C-48AC-B19D-399B3F5EC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778"/>
              <a:ext cx="27" cy="25"/>
            </a:xfrm>
            <a:custGeom>
              <a:avLst/>
              <a:gdLst>
                <a:gd name="T0" fmla="*/ 0 w 16"/>
                <a:gd name="T1" fmla="*/ 80 h 14"/>
                <a:gd name="T2" fmla="*/ 34 w 16"/>
                <a:gd name="T3" fmla="*/ 80 h 14"/>
                <a:gd name="T4" fmla="*/ 62 w 16"/>
                <a:gd name="T5" fmla="*/ 80 h 14"/>
                <a:gd name="T6" fmla="*/ 71 w 16"/>
                <a:gd name="T7" fmla="*/ 0 h 14"/>
                <a:gd name="T8" fmla="*/ 42 w 16"/>
                <a:gd name="T9" fmla="*/ 52 h 14"/>
                <a:gd name="T10" fmla="*/ 0 w 16"/>
                <a:gd name="T11" fmla="*/ 8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4">
                  <a:moveTo>
                    <a:pt x="0" y="14"/>
                  </a:moveTo>
                  <a:cubicBezTo>
                    <a:pt x="2" y="14"/>
                    <a:pt x="5" y="13"/>
                    <a:pt x="7" y="14"/>
                  </a:cubicBezTo>
                  <a:cubicBezTo>
                    <a:pt x="9" y="14"/>
                    <a:pt x="11" y="14"/>
                    <a:pt x="13" y="14"/>
                  </a:cubicBezTo>
                  <a:cubicBezTo>
                    <a:pt x="15" y="10"/>
                    <a:pt x="16" y="5"/>
                    <a:pt x="15" y="0"/>
                  </a:cubicBezTo>
                  <a:cubicBezTo>
                    <a:pt x="12" y="2"/>
                    <a:pt x="12" y="7"/>
                    <a:pt x="9" y="9"/>
                  </a:cubicBezTo>
                  <a:cubicBezTo>
                    <a:pt x="7" y="12"/>
                    <a:pt x="3" y="13"/>
                    <a:pt x="0" y="14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4" name="Freeform 369">
              <a:extLst>
                <a:ext uri="{FF2B5EF4-FFF2-40B4-BE49-F238E27FC236}">
                  <a16:creationId xmlns:a16="http://schemas.microsoft.com/office/drawing/2014/main" id="{B8026C20-75A9-4F5D-942C-147A77956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864"/>
              <a:ext cx="29" cy="29"/>
            </a:xfrm>
            <a:custGeom>
              <a:avLst/>
              <a:gdLst>
                <a:gd name="T0" fmla="*/ 41 w 17"/>
                <a:gd name="T1" fmla="*/ 7 h 16"/>
                <a:gd name="T2" fmla="*/ 58 w 17"/>
                <a:gd name="T3" fmla="*/ 89 h 16"/>
                <a:gd name="T4" fmla="*/ 65 w 17"/>
                <a:gd name="T5" fmla="*/ 60 h 16"/>
                <a:gd name="T6" fmla="*/ 44 w 17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6">
                  <a:moveTo>
                    <a:pt x="8" y="1"/>
                  </a:moveTo>
                  <a:cubicBezTo>
                    <a:pt x="0" y="4"/>
                    <a:pt x="7" y="13"/>
                    <a:pt x="12" y="15"/>
                  </a:cubicBezTo>
                  <a:cubicBezTo>
                    <a:pt x="17" y="16"/>
                    <a:pt x="15" y="12"/>
                    <a:pt x="13" y="10"/>
                  </a:cubicBezTo>
                  <a:cubicBezTo>
                    <a:pt x="10" y="7"/>
                    <a:pt x="10" y="4"/>
                    <a:pt x="9" y="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5" name="Freeform 370">
              <a:extLst>
                <a:ext uri="{FF2B5EF4-FFF2-40B4-BE49-F238E27FC236}">
                  <a16:creationId xmlns:a16="http://schemas.microsoft.com/office/drawing/2014/main" id="{2B233785-E0D1-4631-B9C8-65912A5F9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1798"/>
              <a:ext cx="88" cy="64"/>
            </a:xfrm>
            <a:custGeom>
              <a:avLst/>
              <a:gdLst>
                <a:gd name="T0" fmla="*/ 5 w 52"/>
                <a:gd name="T1" fmla="*/ 187 h 36"/>
                <a:gd name="T2" fmla="*/ 14 w 52"/>
                <a:gd name="T3" fmla="*/ 196 h 36"/>
                <a:gd name="T4" fmla="*/ 34 w 52"/>
                <a:gd name="T5" fmla="*/ 196 h 36"/>
                <a:gd name="T6" fmla="*/ 71 w 52"/>
                <a:gd name="T7" fmla="*/ 158 h 36"/>
                <a:gd name="T8" fmla="*/ 146 w 52"/>
                <a:gd name="T9" fmla="*/ 123 h 36"/>
                <a:gd name="T10" fmla="*/ 218 w 52"/>
                <a:gd name="T11" fmla="*/ 89 h 36"/>
                <a:gd name="T12" fmla="*/ 244 w 52"/>
                <a:gd name="T13" fmla="*/ 0 h 36"/>
                <a:gd name="T14" fmla="*/ 223 w 52"/>
                <a:gd name="T15" fmla="*/ 36 h 36"/>
                <a:gd name="T16" fmla="*/ 174 w 52"/>
                <a:gd name="T17" fmla="*/ 73 h 36"/>
                <a:gd name="T18" fmla="*/ 132 w 52"/>
                <a:gd name="T19" fmla="*/ 89 h 36"/>
                <a:gd name="T20" fmla="*/ 91 w 52"/>
                <a:gd name="T21" fmla="*/ 123 h 36"/>
                <a:gd name="T22" fmla="*/ 5 w 52"/>
                <a:gd name="T23" fmla="*/ 180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2" h="36">
                  <a:moveTo>
                    <a:pt x="1" y="33"/>
                  </a:moveTo>
                  <a:cubicBezTo>
                    <a:pt x="0" y="33"/>
                    <a:pt x="2" y="35"/>
                    <a:pt x="3" y="35"/>
                  </a:cubicBezTo>
                  <a:cubicBezTo>
                    <a:pt x="4" y="36"/>
                    <a:pt x="6" y="36"/>
                    <a:pt x="7" y="35"/>
                  </a:cubicBezTo>
                  <a:cubicBezTo>
                    <a:pt x="10" y="33"/>
                    <a:pt x="12" y="30"/>
                    <a:pt x="15" y="28"/>
                  </a:cubicBezTo>
                  <a:cubicBezTo>
                    <a:pt x="19" y="25"/>
                    <a:pt x="25" y="23"/>
                    <a:pt x="30" y="22"/>
                  </a:cubicBezTo>
                  <a:cubicBezTo>
                    <a:pt x="35" y="21"/>
                    <a:pt x="41" y="20"/>
                    <a:pt x="45" y="16"/>
                  </a:cubicBezTo>
                  <a:cubicBezTo>
                    <a:pt x="48" y="13"/>
                    <a:pt x="52" y="5"/>
                    <a:pt x="50" y="0"/>
                  </a:cubicBezTo>
                  <a:cubicBezTo>
                    <a:pt x="48" y="2"/>
                    <a:pt x="48" y="5"/>
                    <a:pt x="46" y="6"/>
                  </a:cubicBezTo>
                  <a:cubicBezTo>
                    <a:pt x="43" y="9"/>
                    <a:pt x="40" y="11"/>
                    <a:pt x="36" y="13"/>
                  </a:cubicBezTo>
                  <a:cubicBezTo>
                    <a:pt x="33" y="14"/>
                    <a:pt x="30" y="15"/>
                    <a:pt x="27" y="16"/>
                  </a:cubicBezTo>
                  <a:cubicBezTo>
                    <a:pt x="24" y="18"/>
                    <a:pt x="22" y="20"/>
                    <a:pt x="19" y="22"/>
                  </a:cubicBezTo>
                  <a:cubicBezTo>
                    <a:pt x="14" y="26"/>
                    <a:pt x="6" y="28"/>
                    <a:pt x="1" y="32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6" name="Freeform 371">
              <a:extLst>
                <a:ext uri="{FF2B5EF4-FFF2-40B4-BE49-F238E27FC236}">
                  <a16:creationId xmlns:a16="http://schemas.microsoft.com/office/drawing/2014/main" id="{99CAFEBE-F454-4014-A014-CE58212D1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1961"/>
              <a:ext cx="32" cy="21"/>
            </a:xfrm>
            <a:custGeom>
              <a:avLst/>
              <a:gdLst>
                <a:gd name="T0" fmla="*/ 0 w 19"/>
                <a:gd name="T1" fmla="*/ 0 h 12"/>
                <a:gd name="T2" fmla="*/ 37 w 19"/>
                <a:gd name="T3" fmla="*/ 65 h 12"/>
                <a:gd name="T4" fmla="*/ 67 w 19"/>
                <a:gd name="T5" fmla="*/ 49 h 12"/>
                <a:gd name="T6" fmla="*/ 91 w 19"/>
                <a:gd name="T7" fmla="*/ 21 h 12"/>
                <a:gd name="T8" fmla="*/ 42 w 19"/>
                <a:gd name="T9" fmla="*/ 12 h 12"/>
                <a:gd name="T10" fmla="*/ 5 w 19"/>
                <a:gd name="T11" fmla="*/ 0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4" y="1"/>
                    <a:pt x="5" y="12"/>
                    <a:pt x="8" y="12"/>
                  </a:cubicBezTo>
                  <a:cubicBezTo>
                    <a:pt x="9" y="12"/>
                    <a:pt x="13" y="10"/>
                    <a:pt x="14" y="9"/>
                  </a:cubicBezTo>
                  <a:cubicBezTo>
                    <a:pt x="16" y="7"/>
                    <a:pt x="18" y="6"/>
                    <a:pt x="19" y="4"/>
                  </a:cubicBezTo>
                  <a:cubicBezTo>
                    <a:pt x="15" y="6"/>
                    <a:pt x="13" y="3"/>
                    <a:pt x="9" y="2"/>
                  </a:cubicBezTo>
                  <a:cubicBezTo>
                    <a:pt x="7" y="1"/>
                    <a:pt x="4" y="1"/>
                    <a:pt x="1" y="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7" name="Freeform 372">
              <a:extLst>
                <a:ext uri="{FF2B5EF4-FFF2-40B4-BE49-F238E27FC236}">
                  <a16:creationId xmlns:a16="http://schemas.microsoft.com/office/drawing/2014/main" id="{87AE9890-FA1E-4FCA-A681-98194E945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941"/>
              <a:ext cx="32" cy="20"/>
            </a:xfrm>
            <a:custGeom>
              <a:avLst/>
              <a:gdLst>
                <a:gd name="T0" fmla="*/ 0 w 19"/>
                <a:gd name="T1" fmla="*/ 65 h 11"/>
                <a:gd name="T2" fmla="*/ 37 w 19"/>
                <a:gd name="T3" fmla="*/ 29 h 11"/>
                <a:gd name="T4" fmla="*/ 71 w 19"/>
                <a:gd name="T5" fmla="*/ 24 h 11"/>
                <a:gd name="T6" fmla="*/ 91 w 19"/>
                <a:gd name="T7" fmla="*/ 0 h 11"/>
                <a:gd name="T8" fmla="*/ 0 w 19"/>
                <a:gd name="T9" fmla="*/ 65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3" y="10"/>
                    <a:pt x="4" y="6"/>
                    <a:pt x="8" y="5"/>
                  </a:cubicBezTo>
                  <a:cubicBezTo>
                    <a:pt x="10" y="5"/>
                    <a:pt x="13" y="5"/>
                    <a:pt x="15" y="4"/>
                  </a:cubicBezTo>
                  <a:cubicBezTo>
                    <a:pt x="16" y="3"/>
                    <a:pt x="17" y="1"/>
                    <a:pt x="19" y="0"/>
                  </a:cubicBezTo>
                  <a:cubicBezTo>
                    <a:pt x="16" y="8"/>
                    <a:pt x="6" y="6"/>
                    <a:pt x="0" y="1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8" name="Freeform 373">
              <a:extLst>
                <a:ext uri="{FF2B5EF4-FFF2-40B4-BE49-F238E27FC236}">
                  <a16:creationId xmlns:a16="http://schemas.microsoft.com/office/drawing/2014/main" id="{6A1234BA-485C-4449-9AC4-0A986976F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04"/>
              <a:ext cx="41" cy="25"/>
            </a:xfrm>
            <a:custGeom>
              <a:avLst/>
              <a:gdLst>
                <a:gd name="T0" fmla="*/ 5 w 24"/>
                <a:gd name="T1" fmla="*/ 0 h 14"/>
                <a:gd name="T2" fmla="*/ 9 w 24"/>
                <a:gd name="T3" fmla="*/ 52 h 14"/>
                <a:gd name="T4" fmla="*/ 62 w 24"/>
                <a:gd name="T5" fmla="*/ 68 h 14"/>
                <a:gd name="T6" fmla="*/ 99 w 24"/>
                <a:gd name="T7" fmla="*/ 73 h 14"/>
                <a:gd name="T8" fmla="*/ 120 w 24"/>
                <a:gd name="T9" fmla="*/ 29 h 14"/>
                <a:gd name="T10" fmla="*/ 55 w 24"/>
                <a:gd name="T11" fmla="*/ 45 h 14"/>
                <a:gd name="T12" fmla="*/ 36 w 24"/>
                <a:gd name="T13" fmla="*/ 23 h 14"/>
                <a:gd name="T14" fmla="*/ 15 w 24"/>
                <a:gd name="T15" fmla="*/ 7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4">
                  <a:moveTo>
                    <a:pt x="1" y="0"/>
                  </a:moveTo>
                  <a:cubicBezTo>
                    <a:pt x="0" y="2"/>
                    <a:pt x="0" y="7"/>
                    <a:pt x="2" y="9"/>
                  </a:cubicBezTo>
                  <a:cubicBezTo>
                    <a:pt x="5" y="11"/>
                    <a:pt x="10" y="11"/>
                    <a:pt x="12" y="12"/>
                  </a:cubicBezTo>
                  <a:cubicBezTo>
                    <a:pt x="15" y="13"/>
                    <a:pt x="17" y="14"/>
                    <a:pt x="20" y="13"/>
                  </a:cubicBezTo>
                  <a:cubicBezTo>
                    <a:pt x="23" y="11"/>
                    <a:pt x="24" y="8"/>
                    <a:pt x="24" y="5"/>
                  </a:cubicBezTo>
                  <a:cubicBezTo>
                    <a:pt x="20" y="6"/>
                    <a:pt x="17" y="11"/>
                    <a:pt x="11" y="8"/>
                  </a:cubicBezTo>
                  <a:cubicBezTo>
                    <a:pt x="10" y="7"/>
                    <a:pt x="9" y="5"/>
                    <a:pt x="7" y="4"/>
                  </a:cubicBezTo>
                  <a:cubicBezTo>
                    <a:pt x="6" y="3"/>
                    <a:pt x="4" y="2"/>
                    <a:pt x="3" y="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69" name="Freeform 374">
              <a:extLst>
                <a:ext uri="{FF2B5EF4-FFF2-40B4-BE49-F238E27FC236}">
                  <a16:creationId xmlns:a16="http://schemas.microsoft.com/office/drawing/2014/main" id="{2B0BC02C-5715-47E2-A941-1ABBCDC29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850"/>
              <a:ext cx="1" cy="9"/>
            </a:xfrm>
            <a:custGeom>
              <a:avLst/>
              <a:gdLst>
                <a:gd name="T0" fmla="*/ 1 w 1"/>
                <a:gd name="T1" fmla="*/ 0 h 5"/>
                <a:gd name="T2" fmla="*/ 0 w 1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0" y="3"/>
                    <a:pt x="0" y="5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0" name="Freeform 375">
              <a:extLst>
                <a:ext uri="{FF2B5EF4-FFF2-40B4-BE49-F238E27FC236}">
                  <a16:creationId xmlns:a16="http://schemas.microsoft.com/office/drawing/2014/main" id="{4CBE81B6-3A77-485B-8728-E198D38C8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850"/>
              <a:ext cx="2" cy="9"/>
            </a:xfrm>
            <a:custGeom>
              <a:avLst/>
              <a:gdLst>
                <a:gd name="T0" fmla="*/ 0 w 1"/>
                <a:gd name="T1" fmla="*/ 7 h 5"/>
                <a:gd name="T2" fmla="*/ 0 w 1"/>
                <a:gd name="T3" fmla="*/ 0 h 5"/>
                <a:gd name="T4" fmla="*/ 8 w 1"/>
                <a:gd name="T5" fmla="*/ 2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5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1" name="Freeform 376">
              <a:extLst>
                <a:ext uri="{FF2B5EF4-FFF2-40B4-BE49-F238E27FC236}">
                  <a16:creationId xmlns:a16="http://schemas.microsoft.com/office/drawing/2014/main" id="{5D67DCCF-2BDA-4457-897F-1C6045E3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950"/>
              <a:ext cx="5" cy="7"/>
            </a:xfrm>
            <a:custGeom>
              <a:avLst/>
              <a:gdLst>
                <a:gd name="T0" fmla="*/ 13 w 3"/>
                <a:gd name="T1" fmla="*/ 0 h 4"/>
                <a:gd name="T2" fmla="*/ 0 w 3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0"/>
                    <a:pt x="0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2" name="Freeform 377">
              <a:extLst>
                <a:ext uri="{FF2B5EF4-FFF2-40B4-BE49-F238E27FC236}">
                  <a16:creationId xmlns:a16="http://schemas.microsoft.com/office/drawing/2014/main" id="{EBDAA237-D027-4C83-9AB6-7D880BE5B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1955"/>
              <a:ext cx="3" cy="8"/>
            </a:xfrm>
            <a:custGeom>
              <a:avLst/>
              <a:gdLst>
                <a:gd name="T0" fmla="*/ 8 w 2"/>
                <a:gd name="T1" fmla="*/ 0 h 4"/>
                <a:gd name="T2" fmla="*/ 0 w 2"/>
                <a:gd name="T3" fmla="*/ 3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3" name="Freeform 378">
              <a:extLst>
                <a:ext uri="{FF2B5EF4-FFF2-40B4-BE49-F238E27FC236}">
                  <a16:creationId xmlns:a16="http://schemas.microsoft.com/office/drawing/2014/main" id="{A778562F-863D-4B48-97A2-A5CC8B7B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679"/>
              <a:ext cx="4" cy="11"/>
            </a:xfrm>
            <a:custGeom>
              <a:avLst/>
              <a:gdLst>
                <a:gd name="T0" fmla="*/ 0 w 2"/>
                <a:gd name="T1" fmla="*/ 0 h 6"/>
                <a:gd name="T2" fmla="*/ 16 w 2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2" y="6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4" name="Freeform 379">
              <a:extLst>
                <a:ext uri="{FF2B5EF4-FFF2-40B4-BE49-F238E27FC236}">
                  <a16:creationId xmlns:a16="http://schemas.microsoft.com/office/drawing/2014/main" id="{3B9665E7-82A5-4F68-8B1C-7E9A16184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754"/>
              <a:ext cx="1" cy="13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20 h 7"/>
                <a:gd name="T4" fmla="*/ 0 w 1"/>
                <a:gd name="T5" fmla="*/ 4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6"/>
                    <a:pt x="0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75" name="Freeform 380">
              <a:extLst>
                <a:ext uri="{FF2B5EF4-FFF2-40B4-BE49-F238E27FC236}">
                  <a16:creationId xmlns:a16="http://schemas.microsoft.com/office/drawing/2014/main" id="{52B3FA0B-DFBE-4B0F-89DE-5DC0A97A4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754"/>
              <a:ext cx="1" cy="11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1"/>
                    <a:pt x="0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5" name="Group 381">
            <a:extLst>
              <a:ext uri="{FF2B5EF4-FFF2-40B4-BE49-F238E27FC236}">
                <a16:creationId xmlns:a16="http://schemas.microsoft.com/office/drawing/2014/main" id="{1F66E4D6-026C-4638-8788-FB13266B0F1E}"/>
              </a:ext>
            </a:extLst>
          </p:cNvPr>
          <p:cNvGrpSpPr>
            <a:grpSpLocks/>
          </p:cNvGrpSpPr>
          <p:nvPr/>
        </p:nvGrpSpPr>
        <p:grpSpPr bwMode="auto">
          <a:xfrm>
            <a:off x="5041900" y="3457575"/>
            <a:ext cx="1204913" cy="931863"/>
            <a:chOff x="2210" y="2202"/>
            <a:chExt cx="759" cy="587"/>
          </a:xfrm>
        </p:grpSpPr>
        <p:sp>
          <p:nvSpPr>
            <p:cNvPr id="47376" name="Freeform 382">
              <a:extLst>
                <a:ext uri="{FF2B5EF4-FFF2-40B4-BE49-F238E27FC236}">
                  <a16:creationId xmlns:a16="http://schemas.microsoft.com/office/drawing/2014/main" id="{77F44BA7-D86A-4FE0-864F-00B8EAF01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202"/>
              <a:ext cx="219" cy="241"/>
            </a:xfrm>
            <a:custGeom>
              <a:avLst/>
              <a:gdLst>
                <a:gd name="T0" fmla="*/ 489 w 132"/>
                <a:gd name="T1" fmla="*/ 159 h 136"/>
                <a:gd name="T2" fmla="*/ 333 w 132"/>
                <a:gd name="T3" fmla="*/ 50 h 136"/>
                <a:gd name="T4" fmla="*/ 0 w 132"/>
                <a:gd name="T5" fmla="*/ 280 h 136"/>
                <a:gd name="T6" fmla="*/ 33 w 132"/>
                <a:gd name="T7" fmla="*/ 585 h 136"/>
                <a:gd name="T8" fmla="*/ 247 w 132"/>
                <a:gd name="T9" fmla="*/ 723 h 136"/>
                <a:gd name="T10" fmla="*/ 476 w 132"/>
                <a:gd name="T11" fmla="*/ 585 h 136"/>
                <a:gd name="T12" fmla="*/ 548 w 132"/>
                <a:gd name="T13" fmla="*/ 260 h 136"/>
                <a:gd name="T14" fmla="*/ 489 w 132"/>
                <a:gd name="T15" fmla="*/ 159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2" h="136">
                  <a:moveTo>
                    <a:pt x="107" y="29"/>
                  </a:moveTo>
                  <a:cubicBezTo>
                    <a:pt x="100" y="16"/>
                    <a:pt x="98" y="0"/>
                    <a:pt x="73" y="9"/>
                  </a:cubicBezTo>
                  <a:cubicBezTo>
                    <a:pt x="49" y="19"/>
                    <a:pt x="0" y="33"/>
                    <a:pt x="0" y="50"/>
                  </a:cubicBezTo>
                  <a:cubicBezTo>
                    <a:pt x="0" y="66"/>
                    <a:pt x="0" y="92"/>
                    <a:pt x="7" y="105"/>
                  </a:cubicBezTo>
                  <a:cubicBezTo>
                    <a:pt x="13" y="118"/>
                    <a:pt x="24" y="136"/>
                    <a:pt x="54" y="130"/>
                  </a:cubicBezTo>
                  <a:cubicBezTo>
                    <a:pt x="85" y="125"/>
                    <a:pt x="87" y="117"/>
                    <a:pt x="104" y="105"/>
                  </a:cubicBezTo>
                  <a:cubicBezTo>
                    <a:pt x="121" y="93"/>
                    <a:pt x="132" y="59"/>
                    <a:pt x="120" y="47"/>
                  </a:cubicBezTo>
                  <a:cubicBezTo>
                    <a:pt x="109" y="35"/>
                    <a:pt x="107" y="29"/>
                    <a:pt x="107" y="29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77" name="Freeform 383">
              <a:extLst>
                <a:ext uri="{FF2B5EF4-FFF2-40B4-BE49-F238E27FC236}">
                  <a16:creationId xmlns:a16="http://schemas.microsoft.com/office/drawing/2014/main" id="{49835782-8C91-4259-9EA8-7C9388C49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9"/>
              <a:ext cx="232" cy="212"/>
            </a:xfrm>
            <a:custGeom>
              <a:avLst/>
              <a:gdLst>
                <a:gd name="T0" fmla="*/ 510 w 140"/>
                <a:gd name="T1" fmla="*/ 138 h 120"/>
                <a:gd name="T2" fmla="*/ 300 w 140"/>
                <a:gd name="T3" fmla="*/ 94 h 120"/>
                <a:gd name="T4" fmla="*/ 99 w 140"/>
                <a:gd name="T5" fmla="*/ 34 h 120"/>
                <a:gd name="T6" fmla="*/ 33 w 140"/>
                <a:gd name="T7" fmla="*/ 200 h 120"/>
                <a:gd name="T8" fmla="*/ 151 w 140"/>
                <a:gd name="T9" fmla="*/ 496 h 120"/>
                <a:gd name="T10" fmla="*/ 297 w 140"/>
                <a:gd name="T11" fmla="*/ 624 h 120"/>
                <a:gd name="T12" fmla="*/ 527 w 140"/>
                <a:gd name="T13" fmla="*/ 546 h 120"/>
                <a:gd name="T14" fmla="*/ 610 w 140"/>
                <a:gd name="T15" fmla="*/ 396 h 120"/>
                <a:gd name="T16" fmla="*/ 510 w 140"/>
                <a:gd name="T17" fmla="*/ 138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0" h="120">
                  <a:moveTo>
                    <a:pt x="112" y="25"/>
                  </a:moveTo>
                  <a:cubicBezTo>
                    <a:pt x="99" y="24"/>
                    <a:pt x="80" y="17"/>
                    <a:pt x="66" y="17"/>
                  </a:cubicBezTo>
                  <a:cubicBezTo>
                    <a:pt x="53" y="17"/>
                    <a:pt x="35" y="0"/>
                    <a:pt x="22" y="6"/>
                  </a:cubicBezTo>
                  <a:cubicBezTo>
                    <a:pt x="10" y="12"/>
                    <a:pt x="0" y="21"/>
                    <a:pt x="7" y="36"/>
                  </a:cubicBezTo>
                  <a:cubicBezTo>
                    <a:pt x="15" y="51"/>
                    <a:pt x="28" y="79"/>
                    <a:pt x="33" y="90"/>
                  </a:cubicBezTo>
                  <a:cubicBezTo>
                    <a:pt x="37" y="100"/>
                    <a:pt x="39" y="120"/>
                    <a:pt x="65" y="113"/>
                  </a:cubicBezTo>
                  <a:cubicBezTo>
                    <a:pt x="90" y="107"/>
                    <a:pt x="105" y="103"/>
                    <a:pt x="116" y="99"/>
                  </a:cubicBezTo>
                  <a:cubicBezTo>
                    <a:pt x="128" y="95"/>
                    <a:pt x="134" y="85"/>
                    <a:pt x="134" y="72"/>
                  </a:cubicBezTo>
                  <a:cubicBezTo>
                    <a:pt x="134" y="59"/>
                    <a:pt x="140" y="28"/>
                    <a:pt x="112" y="25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78" name="Freeform 384">
              <a:extLst>
                <a:ext uri="{FF2B5EF4-FFF2-40B4-BE49-F238E27FC236}">
                  <a16:creationId xmlns:a16="http://schemas.microsoft.com/office/drawing/2014/main" id="{1701B61F-866B-413F-A093-01065F652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" y="2374"/>
              <a:ext cx="152" cy="152"/>
            </a:xfrm>
            <a:custGeom>
              <a:avLst/>
              <a:gdLst>
                <a:gd name="T0" fmla="*/ 279 w 92"/>
                <a:gd name="T1" fmla="*/ 85 h 86"/>
                <a:gd name="T2" fmla="*/ 185 w 92"/>
                <a:gd name="T3" fmla="*/ 37 h 86"/>
                <a:gd name="T4" fmla="*/ 20 w 92"/>
                <a:gd name="T5" fmla="*/ 221 h 86"/>
                <a:gd name="T6" fmla="*/ 96 w 92"/>
                <a:gd name="T7" fmla="*/ 475 h 86"/>
                <a:gd name="T8" fmla="*/ 289 w 92"/>
                <a:gd name="T9" fmla="*/ 460 h 86"/>
                <a:gd name="T10" fmla="*/ 368 w 92"/>
                <a:gd name="T11" fmla="*/ 322 h 86"/>
                <a:gd name="T12" fmla="*/ 368 w 92"/>
                <a:gd name="T13" fmla="*/ 171 h 86"/>
                <a:gd name="T14" fmla="*/ 279 w 92"/>
                <a:gd name="T15" fmla="*/ 85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86">
                  <a:moveTo>
                    <a:pt x="62" y="15"/>
                  </a:moveTo>
                  <a:cubicBezTo>
                    <a:pt x="61" y="8"/>
                    <a:pt x="57" y="0"/>
                    <a:pt x="41" y="7"/>
                  </a:cubicBezTo>
                  <a:cubicBezTo>
                    <a:pt x="25" y="14"/>
                    <a:pt x="0" y="21"/>
                    <a:pt x="4" y="40"/>
                  </a:cubicBezTo>
                  <a:cubicBezTo>
                    <a:pt x="7" y="59"/>
                    <a:pt x="21" y="86"/>
                    <a:pt x="21" y="86"/>
                  </a:cubicBezTo>
                  <a:cubicBezTo>
                    <a:pt x="21" y="86"/>
                    <a:pt x="57" y="84"/>
                    <a:pt x="64" y="83"/>
                  </a:cubicBezTo>
                  <a:cubicBezTo>
                    <a:pt x="70" y="82"/>
                    <a:pt x="76" y="65"/>
                    <a:pt x="82" y="58"/>
                  </a:cubicBezTo>
                  <a:cubicBezTo>
                    <a:pt x="87" y="50"/>
                    <a:pt x="92" y="36"/>
                    <a:pt x="82" y="31"/>
                  </a:cubicBezTo>
                  <a:cubicBezTo>
                    <a:pt x="71" y="25"/>
                    <a:pt x="63" y="22"/>
                    <a:pt x="62" y="15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79" name="Freeform 385">
              <a:extLst>
                <a:ext uri="{FF2B5EF4-FFF2-40B4-BE49-F238E27FC236}">
                  <a16:creationId xmlns:a16="http://schemas.microsoft.com/office/drawing/2014/main" id="{FCF46971-E003-45B0-BFE2-8D6A9E1EE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" y="2301"/>
              <a:ext cx="166" cy="168"/>
            </a:xfrm>
            <a:custGeom>
              <a:avLst/>
              <a:gdLst>
                <a:gd name="T0" fmla="*/ 410 w 100"/>
                <a:gd name="T1" fmla="*/ 272 h 95"/>
                <a:gd name="T2" fmla="*/ 325 w 100"/>
                <a:gd name="T3" fmla="*/ 110 h 95"/>
                <a:gd name="T4" fmla="*/ 196 w 100"/>
                <a:gd name="T5" fmla="*/ 44 h 95"/>
                <a:gd name="T6" fmla="*/ 75 w 100"/>
                <a:gd name="T7" fmla="*/ 166 h 95"/>
                <a:gd name="T8" fmla="*/ 8 w 100"/>
                <a:gd name="T9" fmla="*/ 232 h 95"/>
                <a:gd name="T10" fmla="*/ 28 w 100"/>
                <a:gd name="T11" fmla="*/ 359 h 95"/>
                <a:gd name="T12" fmla="*/ 105 w 100"/>
                <a:gd name="T13" fmla="*/ 497 h 95"/>
                <a:gd name="T14" fmla="*/ 292 w 100"/>
                <a:gd name="T15" fmla="*/ 492 h 95"/>
                <a:gd name="T16" fmla="*/ 402 w 100"/>
                <a:gd name="T17" fmla="*/ 387 h 95"/>
                <a:gd name="T18" fmla="*/ 410 w 100"/>
                <a:gd name="T19" fmla="*/ 272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95">
                  <a:moveTo>
                    <a:pt x="90" y="49"/>
                  </a:moveTo>
                  <a:cubicBezTo>
                    <a:pt x="90" y="49"/>
                    <a:pt x="79" y="24"/>
                    <a:pt x="71" y="20"/>
                  </a:cubicBezTo>
                  <a:cubicBezTo>
                    <a:pt x="62" y="16"/>
                    <a:pt x="55" y="0"/>
                    <a:pt x="43" y="8"/>
                  </a:cubicBezTo>
                  <a:cubicBezTo>
                    <a:pt x="32" y="16"/>
                    <a:pt x="22" y="26"/>
                    <a:pt x="16" y="30"/>
                  </a:cubicBezTo>
                  <a:cubicBezTo>
                    <a:pt x="10" y="34"/>
                    <a:pt x="3" y="32"/>
                    <a:pt x="2" y="42"/>
                  </a:cubicBezTo>
                  <a:cubicBezTo>
                    <a:pt x="0" y="51"/>
                    <a:pt x="2" y="57"/>
                    <a:pt x="6" y="65"/>
                  </a:cubicBezTo>
                  <a:cubicBezTo>
                    <a:pt x="10" y="73"/>
                    <a:pt x="8" y="85"/>
                    <a:pt x="23" y="90"/>
                  </a:cubicBezTo>
                  <a:cubicBezTo>
                    <a:pt x="38" y="95"/>
                    <a:pt x="54" y="94"/>
                    <a:pt x="64" y="89"/>
                  </a:cubicBezTo>
                  <a:cubicBezTo>
                    <a:pt x="73" y="84"/>
                    <a:pt x="84" y="75"/>
                    <a:pt x="88" y="70"/>
                  </a:cubicBezTo>
                  <a:cubicBezTo>
                    <a:pt x="93" y="65"/>
                    <a:pt x="100" y="61"/>
                    <a:pt x="90" y="49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80" name="Freeform 386">
              <a:extLst>
                <a:ext uri="{FF2B5EF4-FFF2-40B4-BE49-F238E27FC236}">
                  <a16:creationId xmlns:a16="http://schemas.microsoft.com/office/drawing/2014/main" id="{CA1C2ADB-A526-47EF-B8D6-EE5A5EAA7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" y="2423"/>
              <a:ext cx="186" cy="252"/>
            </a:xfrm>
            <a:custGeom>
              <a:avLst/>
              <a:gdLst>
                <a:gd name="T0" fmla="*/ 513 w 112"/>
                <a:gd name="T1" fmla="*/ 302 h 142"/>
                <a:gd name="T2" fmla="*/ 458 w 112"/>
                <a:gd name="T3" fmla="*/ 78 h 142"/>
                <a:gd name="T4" fmla="*/ 276 w 112"/>
                <a:gd name="T5" fmla="*/ 35 h 142"/>
                <a:gd name="T6" fmla="*/ 55 w 112"/>
                <a:gd name="T7" fmla="*/ 195 h 142"/>
                <a:gd name="T8" fmla="*/ 28 w 112"/>
                <a:gd name="T9" fmla="*/ 403 h 142"/>
                <a:gd name="T10" fmla="*/ 83 w 112"/>
                <a:gd name="T11" fmla="*/ 605 h 142"/>
                <a:gd name="T12" fmla="*/ 166 w 112"/>
                <a:gd name="T13" fmla="*/ 765 h 142"/>
                <a:gd name="T14" fmla="*/ 513 w 112"/>
                <a:gd name="T15" fmla="*/ 302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2" h="142">
                  <a:moveTo>
                    <a:pt x="112" y="54"/>
                  </a:moveTo>
                  <a:cubicBezTo>
                    <a:pt x="112" y="54"/>
                    <a:pt x="111" y="19"/>
                    <a:pt x="100" y="14"/>
                  </a:cubicBezTo>
                  <a:cubicBezTo>
                    <a:pt x="88" y="8"/>
                    <a:pt x="77" y="0"/>
                    <a:pt x="60" y="6"/>
                  </a:cubicBezTo>
                  <a:cubicBezTo>
                    <a:pt x="44" y="13"/>
                    <a:pt x="16" y="22"/>
                    <a:pt x="12" y="35"/>
                  </a:cubicBezTo>
                  <a:cubicBezTo>
                    <a:pt x="8" y="47"/>
                    <a:pt x="0" y="62"/>
                    <a:pt x="6" y="72"/>
                  </a:cubicBezTo>
                  <a:cubicBezTo>
                    <a:pt x="11" y="82"/>
                    <a:pt x="17" y="101"/>
                    <a:pt x="18" y="108"/>
                  </a:cubicBezTo>
                  <a:cubicBezTo>
                    <a:pt x="19" y="114"/>
                    <a:pt x="27" y="142"/>
                    <a:pt x="36" y="137"/>
                  </a:cubicBezTo>
                  <a:cubicBezTo>
                    <a:pt x="46" y="132"/>
                    <a:pt x="112" y="54"/>
                    <a:pt x="112" y="5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81" name="Freeform 387">
              <a:extLst>
                <a:ext uri="{FF2B5EF4-FFF2-40B4-BE49-F238E27FC236}">
                  <a16:creationId xmlns:a16="http://schemas.microsoft.com/office/drawing/2014/main" id="{DC069A23-8C08-451B-BF93-C37C3A810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485"/>
              <a:ext cx="206" cy="197"/>
            </a:xfrm>
            <a:custGeom>
              <a:avLst/>
              <a:gdLst>
                <a:gd name="T0" fmla="*/ 312 w 124"/>
                <a:gd name="T1" fmla="*/ 12 h 111"/>
                <a:gd name="T2" fmla="*/ 183 w 124"/>
                <a:gd name="T3" fmla="*/ 28 h 111"/>
                <a:gd name="T4" fmla="*/ 42 w 124"/>
                <a:gd name="T5" fmla="*/ 101 h 111"/>
                <a:gd name="T6" fmla="*/ 20 w 124"/>
                <a:gd name="T7" fmla="*/ 374 h 111"/>
                <a:gd name="T8" fmla="*/ 96 w 124"/>
                <a:gd name="T9" fmla="*/ 532 h 111"/>
                <a:gd name="T10" fmla="*/ 251 w 124"/>
                <a:gd name="T11" fmla="*/ 621 h 111"/>
                <a:gd name="T12" fmla="*/ 472 w 124"/>
                <a:gd name="T13" fmla="*/ 532 h 111"/>
                <a:gd name="T14" fmla="*/ 522 w 124"/>
                <a:gd name="T15" fmla="*/ 296 h 111"/>
                <a:gd name="T16" fmla="*/ 439 w 124"/>
                <a:gd name="T17" fmla="*/ 57 h 111"/>
                <a:gd name="T18" fmla="*/ 395 w 124"/>
                <a:gd name="T19" fmla="*/ 12 h 111"/>
                <a:gd name="T20" fmla="*/ 312 w 124"/>
                <a:gd name="T21" fmla="*/ 12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111">
                  <a:moveTo>
                    <a:pt x="68" y="2"/>
                  </a:moveTo>
                  <a:cubicBezTo>
                    <a:pt x="59" y="4"/>
                    <a:pt x="53" y="2"/>
                    <a:pt x="40" y="5"/>
                  </a:cubicBezTo>
                  <a:cubicBezTo>
                    <a:pt x="27" y="8"/>
                    <a:pt x="19" y="0"/>
                    <a:pt x="9" y="18"/>
                  </a:cubicBezTo>
                  <a:cubicBezTo>
                    <a:pt x="0" y="36"/>
                    <a:pt x="3" y="52"/>
                    <a:pt x="4" y="67"/>
                  </a:cubicBezTo>
                  <a:cubicBezTo>
                    <a:pt x="4" y="82"/>
                    <a:pt x="6" y="88"/>
                    <a:pt x="21" y="95"/>
                  </a:cubicBezTo>
                  <a:cubicBezTo>
                    <a:pt x="35" y="101"/>
                    <a:pt x="36" y="111"/>
                    <a:pt x="55" y="111"/>
                  </a:cubicBezTo>
                  <a:cubicBezTo>
                    <a:pt x="75" y="110"/>
                    <a:pt x="93" y="109"/>
                    <a:pt x="103" y="95"/>
                  </a:cubicBezTo>
                  <a:cubicBezTo>
                    <a:pt x="113" y="81"/>
                    <a:pt x="124" y="72"/>
                    <a:pt x="114" y="53"/>
                  </a:cubicBezTo>
                  <a:cubicBezTo>
                    <a:pt x="105" y="34"/>
                    <a:pt x="97" y="14"/>
                    <a:pt x="96" y="10"/>
                  </a:cubicBezTo>
                  <a:cubicBezTo>
                    <a:pt x="96" y="6"/>
                    <a:pt x="95" y="3"/>
                    <a:pt x="86" y="2"/>
                  </a:cubicBezTo>
                  <a:cubicBezTo>
                    <a:pt x="77" y="1"/>
                    <a:pt x="68" y="2"/>
                    <a:pt x="68" y="2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82" name="Freeform 388">
              <a:extLst>
                <a:ext uri="{FF2B5EF4-FFF2-40B4-BE49-F238E27FC236}">
                  <a16:creationId xmlns:a16="http://schemas.microsoft.com/office/drawing/2014/main" id="{8D42E6DC-90C8-49BC-8564-50C9D2BC1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623"/>
              <a:ext cx="216" cy="166"/>
            </a:xfrm>
            <a:custGeom>
              <a:avLst/>
              <a:gdLst>
                <a:gd name="T0" fmla="*/ 493 w 130"/>
                <a:gd name="T1" fmla="*/ 60 h 94"/>
                <a:gd name="T2" fmla="*/ 271 w 130"/>
                <a:gd name="T3" fmla="*/ 16 h 94"/>
                <a:gd name="T4" fmla="*/ 101 w 130"/>
                <a:gd name="T5" fmla="*/ 44 h 94"/>
                <a:gd name="T6" fmla="*/ 20 w 130"/>
                <a:gd name="T7" fmla="*/ 159 h 94"/>
                <a:gd name="T8" fmla="*/ 22 w 130"/>
                <a:gd name="T9" fmla="*/ 374 h 94"/>
                <a:gd name="T10" fmla="*/ 125 w 130"/>
                <a:gd name="T11" fmla="*/ 512 h 94"/>
                <a:gd name="T12" fmla="*/ 464 w 130"/>
                <a:gd name="T13" fmla="*/ 452 h 94"/>
                <a:gd name="T14" fmla="*/ 592 w 130"/>
                <a:gd name="T15" fmla="*/ 339 h 94"/>
                <a:gd name="T16" fmla="*/ 568 w 130"/>
                <a:gd name="T17" fmla="*/ 237 h 94"/>
                <a:gd name="T18" fmla="*/ 493 w 130"/>
                <a:gd name="T19" fmla="*/ 60 h 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0" h="94">
                  <a:moveTo>
                    <a:pt x="108" y="11"/>
                  </a:moveTo>
                  <a:cubicBezTo>
                    <a:pt x="98" y="8"/>
                    <a:pt x="72" y="0"/>
                    <a:pt x="59" y="3"/>
                  </a:cubicBezTo>
                  <a:cubicBezTo>
                    <a:pt x="47" y="6"/>
                    <a:pt x="33" y="5"/>
                    <a:pt x="22" y="8"/>
                  </a:cubicBezTo>
                  <a:cubicBezTo>
                    <a:pt x="11" y="11"/>
                    <a:pt x="6" y="11"/>
                    <a:pt x="4" y="29"/>
                  </a:cubicBezTo>
                  <a:cubicBezTo>
                    <a:pt x="2" y="48"/>
                    <a:pt x="0" y="62"/>
                    <a:pt x="5" y="68"/>
                  </a:cubicBezTo>
                  <a:cubicBezTo>
                    <a:pt x="10" y="74"/>
                    <a:pt x="6" y="91"/>
                    <a:pt x="27" y="93"/>
                  </a:cubicBezTo>
                  <a:cubicBezTo>
                    <a:pt x="48" y="94"/>
                    <a:pt x="83" y="90"/>
                    <a:pt x="101" y="82"/>
                  </a:cubicBezTo>
                  <a:cubicBezTo>
                    <a:pt x="119" y="74"/>
                    <a:pt x="130" y="69"/>
                    <a:pt x="129" y="62"/>
                  </a:cubicBezTo>
                  <a:cubicBezTo>
                    <a:pt x="128" y="55"/>
                    <a:pt x="122" y="51"/>
                    <a:pt x="124" y="43"/>
                  </a:cubicBezTo>
                  <a:cubicBezTo>
                    <a:pt x="127" y="36"/>
                    <a:pt x="119" y="14"/>
                    <a:pt x="108" y="11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83" name="Freeform 389">
              <a:extLst>
                <a:ext uri="{FF2B5EF4-FFF2-40B4-BE49-F238E27FC236}">
                  <a16:creationId xmlns:a16="http://schemas.microsoft.com/office/drawing/2014/main" id="{C5141296-1E47-4413-B0A2-BA376E92A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298"/>
              <a:ext cx="206" cy="88"/>
            </a:xfrm>
            <a:custGeom>
              <a:avLst/>
              <a:gdLst>
                <a:gd name="T0" fmla="*/ 0 w 124"/>
                <a:gd name="T1" fmla="*/ 21 h 50"/>
                <a:gd name="T2" fmla="*/ 42 w 124"/>
                <a:gd name="T3" fmla="*/ 130 h 50"/>
                <a:gd name="T4" fmla="*/ 101 w 124"/>
                <a:gd name="T5" fmla="*/ 201 h 50"/>
                <a:gd name="T6" fmla="*/ 151 w 124"/>
                <a:gd name="T7" fmla="*/ 257 h 50"/>
                <a:gd name="T8" fmla="*/ 234 w 124"/>
                <a:gd name="T9" fmla="*/ 266 h 50"/>
                <a:gd name="T10" fmla="*/ 387 w 124"/>
                <a:gd name="T11" fmla="*/ 208 h 50"/>
                <a:gd name="T12" fmla="*/ 493 w 124"/>
                <a:gd name="T13" fmla="*/ 93 h 50"/>
                <a:gd name="T14" fmla="*/ 535 w 124"/>
                <a:gd name="T15" fmla="*/ 33 h 50"/>
                <a:gd name="T16" fmla="*/ 563 w 124"/>
                <a:gd name="T17" fmla="*/ 7 h 50"/>
                <a:gd name="T18" fmla="*/ 563 w 124"/>
                <a:gd name="T19" fmla="*/ 0 h 50"/>
                <a:gd name="T20" fmla="*/ 568 w 124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50">
                  <a:moveTo>
                    <a:pt x="0" y="4"/>
                  </a:moveTo>
                  <a:cubicBezTo>
                    <a:pt x="0" y="11"/>
                    <a:pt x="6" y="19"/>
                    <a:pt x="9" y="24"/>
                  </a:cubicBezTo>
                  <a:cubicBezTo>
                    <a:pt x="13" y="29"/>
                    <a:pt x="17" y="33"/>
                    <a:pt x="22" y="37"/>
                  </a:cubicBezTo>
                  <a:cubicBezTo>
                    <a:pt x="26" y="40"/>
                    <a:pt x="29" y="44"/>
                    <a:pt x="33" y="47"/>
                  </a:cubicBezTo>
                  <a:cubicBezTo>
                    <a:pt x="38" y="50"/>
                    <a:pt x="45" y="49"/>
                    <a:pt x="51" y="49"/>
                  </a:cubicBezTo>
                  <a:cubicBezTo>
                    <a:pt x="64" y="49"/>
                    <a:pt x="74" y="44"/>
                    <a:pt x="84" y="38"/>
                  </a:cubicBezTo>
                  <a:cubicBezTo>
                    <a:pt x="94" y="33"/>
                    <a:pt x="102" y="26"/>
                    <a:pt x="108" y="17"/>
                  </a:cubicBezTo>
                  <a:cubicBezTo>
                    <a:pt x="111" y="13"/>
                    <a:pt x="114" y="9"/>
                    <a:pt x="117" y="6"/>
                  </a:cubicBezTo>
                  <a:cubicBezTo>
                    <a:pt x="119" y="4"/>
                    <a:pt x="121" y="1"/>
                    <a:pt x="123" y="1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24" y="0"/>
                    <a:pt x="124" y="0"/>
                    <a:pt x="12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4" name="Freeform 390">
              <a:extLst>
                <a:ext uri="{FF2B5EF4-FFF2-40B4-BE49-F238E27FC236}">
                  <a16:creationId xmlns:a16="http://schemas.microsoft.com/office/drawing/2014/main" id="{43452E9D-D75F-472D-964D-09AA94528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381"/>
              <a:ext cx="24" cy="42"/>
            </a:xfrm>
            <a:custGeom>
              <a:avLst/>
              <a:gdLst>
                <a:gd name="T0" fmla="*/ 48 w 15"/>
                <a:gd name="T1" fmla="*/ 0 h 24"/>
                <a:gd name="T2" fmla="*/ 46 w 15"/>
                <a:gd name="T3" fmla="*/ 86 h 24"/>
                <a:gd name="T4" fmla="*/ 0 w 15"/>
                <a:gd name="T5" fmla="*/ 13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12" y="0"/>
                  </a:moveTo>
                  <a:cubicBezTo>
                    <a:pt x="15" y="3"/>
                    <a:pt x="13" y="13"/>
                    <a:pt x="11" y="16"/>
                  </a:cubicBezTo>
                  <a:cubicBezTo>
                    <a:pt x="8" y="19"/>
                    <a:pt x="3" y="23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5" name="Freeform 391">
              <a:extLst>
                <a:ext uri="{FF2B5EF4-FFF2-40B4-BE49-F238E27FC236}">
                  <a16:creationId xmlns:a16="http://schemas.microsoft.com/office/drawing/2014/main" id="{94B1D09D-51F3-41A3-806E-C8E424C46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461"/>
              <a:ext cx="65" cy="166"/>
            </a:xfrm>
            <a:custGeom>
              <a:avLst/>
              <a:gdLst>
                <a:gd name="T0" fmla="*/ 180 w 39"/>
                <a:gd name="T1" fmla="*/ 0 h 94"/>
                <a:gd name="T2" fmla="*/ 112 w 39"/>
                <a:gd name="T3" fmla="*/ 21 h 94"/>
                <a:gd name="T4" fmla="*/ 37 w 39"/>
                <a:gd name="T5" fmla="*/ 44 h 94"/>
                <a:gd name="T6" fmla="*/ 5 w 39"/>
                <a:gd name="T7" fmla="*/ 106 h 94"/>
                <a:gd name="T8" fmla="*/ 20 w 39"/>
                <a:gd name="T9" fmla="*/ 178 h 94"/>
                <a:gd name="T10" fmla="*/ 47 w 39"/>
                <a:gd name="T11" fmla="*/ 253 h 94"/>
                <a:gd name="T12" fmla="*/ 62 w 39"/>
                <a:gd name="T13" fmla="*/ 353 h 94"/>
                <a:gd name="T14" fmla="*/ 83 w 39"/>
                <a:gd name="T15" fmla="*/ 408 h 94"/>
                <a:gd name="T16" fmla="*/ 133 w 39"/>
                <a:gd name="T17" fmla="*/ 440 h 94"/>
                <a:gd name="T18" fmla="*/ 158 w 39"/>
                <a:gd name="T19" fmla="*/ 484 h 94"/>
                <a:gd name="T20" fmla="*/ 175 w 39"/>
                <a:gd name="T21" fmla="*/ 517 h 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94">
                  <a:moveTo>
                    <a:pt x="39" y="0"/>
                  </a:moveTo>
                  <a:cubicBezTo>
                    <a:pt x="34" y="1"/>
                    <a:pt x="29" y="3"/>
                    <a:pt x="24" y="4"/>
                  </a:cubicBezTo>
                  <a:cubicBezTo>
                    <a:pt x="19" y="5"/>
                    <a:pt x="13" y="6"/>
                    <a:pt x="8" y="8"/>
                  </a:cubicBezTo>
                  <a:cubicBezTo>
                    <a:pt x="2" y="10"/>
                    <a:pt x="2" y="14"/>
                    <a:pt x="1" y="19"/>
                  </a:cubicBezTo>
                  <a:cubicBezTo>
                    <a:pt x="0" y="24"/>
                    <a:pt x="2" y="27"/>
                    <a:pt x="4" y="32"/>
                  </a:cubicBezTo>
                  <a:cubicBezTo>
                    <a:pt x="6" y="36"/>
                    <a:pt x="9" y="41"/>
                    <a:pt x="10" y="46"/>
                  </a:cubicBezTo>
                  <a:cubicBezTo>
                    <a:pt x="10" y="53"/>
                    <a:pt x="10" y="58"/>
                    <a:pt x="13" y="64"/>
                  </a:cubicBezTo>
                  <a:cubicBezTo>
                    <a:pt x="14" y="68"/>
                    <a:pt x="15" y="71"/>
                    <a:pt x="18" y="74"/>
                  </a:cubicBezTo>
                  <a:cubicBezTo>
                    <a:pt x="21" y="76"/>
                    <a:pt x="26" y="77"/>
                    <a:pt x="29" y="80"/>
                  </a:cubicBezTo>
                  <a:cubicBezTo>
                    <a:pt x="32" y="82"/>
                    <a:pt x="33" y="86"/>
                    <a:pt x="34" y="88"/>
                  </a:cubicBezTo>
                  <a:cubicBezTo>
                    <a:pt x="35" y="90"/>
                    <a:pt x="37" y="92"/>
                    <a:pt x="38" y="9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6" name="Freeform 392">
              <a:extLst>
                <a:ext uri="{FF2B5EF4-FFF2-40B4-BE49-F238E27FC236}">
                  <a16:creationId xmlns:a16="http://schemas.microsoft.com/office/drawing/2014/main" id="{874FD0E6-34F1-40D2-A79D-9A19A0E16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538"/>
              <a:ext cx="133" cy="61"/>
            </a:xfrm>
            <a:custGeom>
              <a:avLst/>
              <a:gdLst>
                <a:gd name="T0" fmla="*/ 0 w 80"/>
                <a:gd name="T1" fmla="*/ 0 h 34"/>
                <a:gd name="T2" fmla="*/ 96 w 80"/>
                <a:gd name="T3" fmla="*/ 70 h 34"/>
                <a:gd name="T4" fmla="*/ 201 w 80"/>
                <a:gd name="T5" fmla="*/ 41 h 34"/>
                <a:gd name="T6" fmla="*/ 249 w 80"/>
                <a:gd name="T7" fmla="*/ 41 h 34"/>
                <a:gd name="T8" fmla="*/ 339 w 80"/>
                <a:gd name="T9" fmla="*/ 126 h 34"/>
                <a:gd name="T10" fmla="*/ 367 w 80"/>
                <a:gd name="T11" fmla="*/ 19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0" h="34">
                  <a:moveTo>
                    <a:pt x="0" y="0"/>
                  </a:moveTo>
                  <a:cubicBezTo>
                    <a:pt x="8" y="3"/>
                    <a:pt x="11" y="13"/>
                    <a:pt x="21" y="12"/>
                  </a:cubicBezTo>
                  <a:cubicBezTo>
                    <a:pt x="29" y="12"/>
                    <a:pt x="37" y="11"/>
                    <a:pt x="44" y="7"/>
                  </a:cubicBezTo>
                  <a:cubicBezTo>
                    <a:pt x="48" y="5"/>
                    <a:pt x="50" y="6"/>
                    <a:pt x="54" y="7"/>
                  </a:cubicBezTo>
                  <a:cubicBezTo>
                    <a:pt x="62" y="10"/>
                    <a:pt x="69" y="16"/>
                    <a:pt x="74" y="22"/>
                  </a:cubicBezTo>
                  <a:cubicBezTo>
                    <a:pt x="76" y="26"/>
                    <a:pt x="80" y="30"/>
                    <a:pt x="80" y="3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7" name="Freeform 393">
              <a:extLst>
                <a:ext uri="{FF2B5EF4-FFF2-40B4-BE49-F238E27FC236}">
                  <a16:creationId xmlns:a16="http://schemas.microsoft.com/office/drawing/2014/main" id="{14C1DD80-98E2-4255-9CBC-77914AE2B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484"/>
              <a:ext cx="63" cy="69"/>
            </a:xfrm>
            <a:custGeom>
              <a:avLst/>
              <a:gdLst>
                <a:gd name="T0" fmla="*/ 0 w 38"/>
                <a:gd name="T1" fmla="*/ 203 h 39"/>
                <a:gd name="T2" fmla="*/ 76 w 38"/>
                <a:gd name="T3" fmla="*/ 172 h 39"/>
                <a:gd name="T4" fmla="*/ 146 w 38"/>
                <a:gd name="T5" fmla="*/ 94 h 39"/>
                <a:gd name="T6" fmla="*/ 159 w 38"/>
                <a:gd name="T7" fmla="*/ 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9">
                  <a:moveTo>
                    <a:pt x="0" y="37"/>
                  </a:moveTo>
                  <a:cubicBezTo>
                    <a:pt x="3" y="39"/>
                    <a:pt x="14" y="33"/>
                    <a:pt x="17" y="31"/>
                  </a:cubicBezTo>
                  <a:cubicBezTo>
                    <a:pt x="22" y="27"/>
                    <a:pt x="28" y="22"/>
                    <a:pt x="32" y="17"/>
                  </a:cubicBezTo>
                  <a:cubicBezTo>
                    <a:pt x="34" y="13"/>
                    <a:pt x="38" y="4"/>
                    <a:pt x="3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8" name="Freeform 394">
              <a:extLst>
                <a:ext uri="{FF2B5EF4-FFF2-40B4-BE49-F238E27FC236}">
                  <a16:creationId xmlns:a16="http://schemas.microsoft.com/office/drawing/2014/main" id="{C0B8987B-565A-4194-921E-ADB1AE51E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2538"/>
              <a:ext cx="137" cy="92"/>
            </a:xfrm>
            <a:custGeom>
              <a:avLst/>
              <a:gdLst>
                <a:gd name="T0" fmla="*/ 5 w 83"/>
                <a:gd name="T1" fmla="*/ 288 h 52"/>
                <a:gd name="T2" fmla="*/ 0 w 83"/>
                <a:gd name="T3" fmla="*/ 228 h 52"/>
                <a:gd name="T4" fmla="*/ 5 w 83"/>
                <a:gd name="T5" fmla="*/ 179 h 52"/>
                <a:gd name="T6" fmla="*/ 21 w 83"/>
                <a:gd name="T7" fmla="*/ 150 h 52"/>
                <a:gd name="T8" fmla="*/ 71 w 83"/>
                <a:gd name="T9" fmla="*/ 94 h 52"/>
                <a:gd name="T10" fmla="*/ 206 w 83"/>
                <a:gd name="T11" fmla="*/ 12 h 52"/>
                <a:gd name="T12" fmla="*/ 264 w 83"/>
                <a:gd name="T13" fmla="*/ 16 h 52"/>
                <a:gd name="T14" fmla="*/ 319 w 83"/>
                <a:gd name="T15" fmla="*/ 28 h 52"/>
                <a:gd name="T16" fmla="*/ 373 w 83"/>
                <a:gd name="T17" fmla="*/ 57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3" h="52">
                  <a:moveTo>
                    <a:pt x="1" y="52"/>
                  </a:moveTo>
                  <a:cubicBezTo>
                    <a:pt x="0" y="49"/>
                    <a:pt x="0" y="44"/>
                    <a:pt x="0" y="41"/>
                  </a:cubicBezTo>
                  <a:cubicBezTo>
                    <a:pt x="0" y="39"/>
                    <a:pt x="0" y="34"/>
                    <a:pt x="1" y="32"/>
                  </a:cubicBezTo>
                  <a:cubicBezTo>
                    <a:pt x="1" y="30"/>
                    <a:pt x="3" y="28"/>
                    <a:pt x="5" y="27"/>
                  </a:cubicBezTo>
                  <a:cubicBezTo>
                    <a:pt x="9" y="24"/>
                    <a:pt x="13" y="20"/>
                    <a:pt x="16" y="17"/>
                  </a:cubicBezTo>
                  <a:cubicBezTo>
                    <a:pt x="25" y="9"/>
                    <a:pt x="36" y="6"/>
                    <a:pt x="46" y="2"/>
                  </a:cubicBezTo>
                  <a:cubicBezTo>
                    <a:pt x="51" y="0"/>
                    <a:pt x="54" y="1"/>
                    <a:pt x="59" y="3"/>
                  </a:cubicBezTo>
                  <a:cubicBezTo>
                    <a:pt x="63" y="4"/>
                    <a:pt x="67" y="5"/>
                    <a:pt x="71" y="5"/>
                  </a:cubicBezTo>
                  <a:cubicBezTo>
                    <a:pt x="76" y="6"/>
                    <a:pt x="79" y="7"/>
                    <a:pt x="83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89" name="Freeform 395">
              <a:extLst>
                <a:ext uri="{FF2B5EF4-FFF2-40B4-BE49-F238E27FC236}">
                  <a16:creationId xmlns:a16="http://schemas.microsoft.com/office/drawing/2014/main" id="{82C73AE7-2C4F-4C73-8CE0-9F303E71C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6" y="2542"/>
              <a:ext cx="31" cy="85"/>
            </a:xfrm>
            <a:custGeom>
              <a:avLst/>
              <a:gdLst>
                <a:gd name="T0" fmla="*/ 0 w 19"/>
                <a:gd name="T1" fmla="*/ 0 h 48"/>
                <a:gd name="T2" fmla="*/ 69 w 19"/>
                <a:gd name="T3" fmla="*/ 138 h 48"/>
                <a:gd name="T4" fmla="*/ 83 w 19"/>
                <a:gd name="T5" fmla="*/ 207 h 48"/>
                <a:gd name="T6" fmla="*/ 77 w 19"/>
                <a:gd name="T7" fmla="*/ 267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48">
                  <a:moveTo>
                    <a:pt x="0" y="0"/>
                  </a:moveTo>
                  <a:cubicBezTo>
                    <a:pt x="5" y="8"/>
                    <a:pt x="11" y="16"/>
                    <a:pt x="16" y="25"/>
                  </a:cubicBezTo>
                  <a:cubicBezTo>
                    <a:pt x="19" y="29"/>
                    <a:pt x="19" y="32"/>
                    <a:pt x="19" y="37"/>
                  </a:cubicBezTo>
                  <a:cubicBezTo>
                    <a:pt x="19" y="40"/>
                    <a:pt x="18" y="45"/>
                    <a:pt x="18" y="4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0" name="Freeform 396">
              <a:extLst>
                <a:ext uri="{FF2B5EF4-FFF2-40B4-BE49-F238E27FC236}">
                  <a16:creationId xmlns:a16="http://schemas.microsoft.com/office/drawing/2014/main" id="{EADDF501-ACAB-487F-BEF6-8A1279F5C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2673"/>
              <a:ext cx="209" cy="58"/>
            </a:xfrm>
            <a:custGeom>
              <a:avLst/>
              <a:gdLst>
                <a:gd name="T0" fmla="*/ 0 w 126"/>
                <a:gd name="T1" fmla="*/ 179 h 33"/>
                <a:gd name="T2" fmla="*/ 33 w 126"/>
                <a:gd name="T3" fmla="*/ 130 h 33"/>
                <a:gd name="T4" fmla="*/ 83 w 126"/>
                <a:gd name="T5" fmla="*/ 98 h 33"/>
                <a:gd name="T6" fmla="*/ 166 w 126"/>
                <a:gd name="T7" fmla="*/ 21 h 33"/>
                <a:gd name="T8" fmla="*/ 333 w 126"/>
                <a:gd name="T9" fmla="*/ 7 h 33"/>
                <a:gd name="T10" fmla="*/ 393 w 126"/>
                <a:gd name="T11" fmla="*/ 12 h 33"/>
                <a:gd name="T12" fmla="*/ 464 w 126"/>
                <a:gd name="T13" fmla="*/ 12 h 33"/>
                <a:gd name="T14" fmla="*/ 506 w 126"/>
                <a:gd name="T15" fmla="*/ 58 h 33"/>
                <a:gd name="T16" fmla="*/ 527 w 126"/>
                <a:gd name="T17" fmla="*/ 102 h 33"/>
                <a:gd name="T18" fmla="*/ 569 w 126"/>
                <a:gd name="T19" fmla="*/ 151 h 33"/>
                <a:gd name="T20" fmla="*/ 569 w 126"/>
                <a:gd name="T21" fmla="*/ 151 h 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6" h="33">
                  <a:moveTo>
                    <a:pt x="0" y="33"/>
                  </a:moveTo>
                  <a:cubicBezTo>
                    <a:pt x="2" y="30"/>
                    <a:pt x="4" y="27"/>
                    <a:pt x="7" y="24"/>
                  </a:cubicBezTo>
                  <a:cubicBezTo>
                    <a:pt x="11" y="22"/>
                    <a:pt x="14" y="21"/>
                    <a:pt x="18" y="18"/>
                  </a:cubicBezTo>
                  <a:cubicBezTo>
                    <a:pt x="24" y="14"/>
                    <a:pt x="28" y="6"/>
                    <a:pt x="36" y="4"/>
                  </a:cubicBezTo>
                  <a:cubicBezTo>
                    <a:pt x="48" y="1"/>
                    <a:pt x="60" y="0"/>
                    <a:pt x="73" y="1"/>
                  </a:cubicBezTo>
                  <a:cubicBezTo>
                    <a:pt x="77" y="1"/>
                    <a:pt x="81" y="2"/>
                    <a:pt x="86" y="2"/>
                  </a:cubicBezTo>
                  <a:cubicBezTo>
                    <a:pt x="91" y="2"/>
                    <a:pt x="97" y="1"/>
                    <a:pt x="102" y="2"/>
                  </a:cubicBezTo>
                  <a:cubicBezTo>
                    <a:pt x="106" y="4"/>
                    <a:pt x="110" y="7"/>
                    <a:pt x="111" y="11"/>
                  </a:cubicBezTo>
                  <a:cubicBezTo>
                    <a:pt x="113" y="14"/>
                    <a:pt x="114" y="17"/>
                    <a:pt x="116" y="19"/>
                  </a:cubicBezTo>
                  <a:cubicBezTo>
                    <a:pt x="119" y="23"/>
                    <a:pt x="122" y="25"/>
                    <a:pt x="125" y="28"/>
                  </a:cubicBezTo>
                  <a:cubicBezTo>
                    <a:pt x="126" y="29"/>
                    <a:pt x="125" y="28"/>
                    <a:pt x="125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1" name="Freeform 397">
              <a:extLst>
                <a:ext uri="{FF2B5EF4-FFF2-40B4-BE49-F238E27FC236}">
                  <a16:creationId xmlns:a16="http://schemas.microsoft.com/office/drawing/2014/main" id="{57F18DEF-B645-4B41-B817-8E278097A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713"/>
              <a:ext cx="47" cy="55"/>
            </a:xfrm>
            <a:custGeom>
              <a:avLst/>
              <a:gdLst>
                <a:gd name="T0" fmla="*/ 133 w 28"/>
                <a:gd name="T1" fmla="*/ 174 h 31"/>
                <a:gd name="T2" fmla="*/ 67 w 28"/>
                <a:gd name="T3" fmla="*/ 101 h 31"/>
                <a:gd name="T4" fmla="*/ 0 w 28"/>
                <a:gd name="T5" fmla="*/ 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1">
                  <a:moveTo>
                    <a:pt x="28" y="31"/>
                  </a:moveTo>
                  <a:cubicBezTo>
                    <a:pt x="24" y="24"/>
                    <a:pt x="19" y="22"/>
                    <a:pt x="14" y="18"/>
                  </a:cubicBezTo>
                  <a:cubicBezTo>
                    <a:pt x="7" y="13"/>
                    <a:pt x="5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2" name="Freeform 398">
              <a:extLst>
                <a:ext uri="{FF2B5EF4-FFF2-40B4-BE49-F238E27FC236}">
                  <a16:creationId xmlns:a16="http://schemas.microsoft.com/office/drawing/2014/main" id="{E1B3E721-3584-4CCA-859C-A234AAA7A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5" y="2475"/>
              <a:ext cx="151" cy="159"/>
            </a:xfrm>
            <a:custGeom>
              <a:avLst/>
              <a:gdLst>
                <a:gd name="T0" fmla="*/ 416 w 91"/>
                <a:gd name="T1" fmla="*/ 57 h 90"/>
                <a:gd name="T2" fmla="*/ 383 w 91"/>
                <a:gd name="T3" fmla="*/ 7 h 90"/>
                <a:gd name="T4" fmla="*/ 174 w 91"/>
                <a:gd name="T5" fmla="*/ 72 h 90"/>
                <a:gd name="T6" fmla="*/ 118 w 91"/>
                <a:gd name="T7" fmla="*/ 101 h 90"/>
                <a:gd name="T8" fmla="*/ 96 w 91"/>
                <a:gd name="T9" fmla="*/ 122 h 90"/>
                <a:gd name="T10" fmla="*/ 91 w 91"/>
                <a:gd name="T11" fmla="*/ 187 h 90"/>
                <a:gd name="T12" fmla="*/ 83 w 91"/>
                <a:gd name="T13" fmla="*/ 274 h 90"/>
                <a:gd name="T14" fmla="*/ 68 w 91"/>
                <a:gd name="T15" fmla="*/ 367 h 90"/>
                <a:gd name="T16" fmla="*/ 46 w 91"/>
                <a:gd name="T17" fmla="*/ 436 h 90"/>
                <a:gd name="T18" fmla="*/ 33 w 91"/>
                <a:gd name="T19" fmla="*/ 447 h 90"/>
                <a:gd name="T20" fmla="*/ 0 w 91"/>
                <a:gd name="T21" fmla="*/ 496 h 9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1" h="90">
                  <a:moveTo>
                    <a:pt x="91" y="10"/>
                  </a:moveTo>
                  <a:cubicBezTo>
                    <a:pt x="88" y="8"/>
                    <a:pt x="86" y="3"/>
                    <a:pt x="84" y="1"/>
                  </a:cubicBezTo>
                  <a:cubicBezTo>
                    <a:pt x="68" y="0"/>
                    <a:pt x="52" y="8"/>
                    <a:pt x="38" y="13"/>
                  </a:cubicBezTo>
                  <a:cubicBezTo>
                    <a:pt x="33" y="14"/>
                    <a:pt x="30" y="16"/>
                    <a:pt x="26" y="18"/>
                  </a:cubicBezTo>
                  <a:cubicBezTo>
                    <a:pt x="23" y="19"/>
                    <a:pt x="22" y="20"/>
                    <a:pt x="21" y="22"/>
                  </a:cubicBezTo>
                  <a:cubicBezTo>
                    <a:pt x="20" y="25"/>
                    <a:pt x="20" y="31"/>
                    <a:pt x="20" y="34"/>
                  </a:cubicBezTo>
                  <a:cubicBezTo>
                    <a:pt x="19" y="39"/>
                    <a:pt x="18" y="45"/>
                    <a:pt x="18" y="50"/>
                  </a:cubicBezTo>
                  <a:cubicBezTo>
                    <a:pt x="19" y="56"/>
                    <a:pt x="17" y="61"/>
                    <a:pt x="15" y="67"/>
                  </a:cubicBezTo>
                  <a:cubicBezTo>
                    <a:pt x="14" y="71"/>
                    <a:pt x="13" y="76"/>
                    <a:pt x="10" y="79"/>
                  </a:cubicBezTo>
                  <a:cubicBezTo>
                    <a:pt x="9" y="80"/>
                    <a:pt x="9" y="80"/>
                    <a:pt x="7" y="81"/>
                  </a:cubicBezTo>
                  <a:cubicBezTo>
                    <a:pt x="4" y="84"/>
                    <a:pt x="3" y="88"/>
                    <a:pt x="0" y="9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3" name="Freeform 399">
              <a:extLst>
                <a:ext uri="{FF2B5EF4-FFF2-40B4-BE49-F238E27FC236}">
                  <a16:creationId xmlns:a16="http://schemas.microsoft.com/office/drawing/2014/main" id="{3CBAC307-2715-4837-BE79-998DBBBE2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" y="2342"/>
              <a:ext cx="121" cy="59"/>
            </a:xfrm>
            <a:custGeom>
              <a:avLst/>
              <a:gdLst>
                <a:gd name="T0" fmla="*/ 0 w 73"/>
                <a:gd name="T1" fmla="*/ 97 h 33"/>
                <a:gd name="T2" fmla="*/ 96 w 73"/>
                <a:gd name="T3" fmla="*/ 175 h 33"/>
                <a:gd name="T4" fmla="*/ 146 w 73"/>
                <a:gd name="T5" fmla="*/ 147 h 33"/>
                <a:gd name="T6" fmla="*/ 206 w 73"/>
                <a:gd name="T7" fmla="*/ 109 h 33"/>
                <a:gd name="T8" fmla="*/ 285 w 73"/>
                <a:gd name="T9" fmla="*/ 57 h 33"/>
                <a:gd name="T10" fmla="*/ 310 w 73"/>
                <a:gd name="T11" fmla="*/ 41 h 33"/>
                <a:gd name="T12" fmla="*/ 333 w 73"/>
                <a:gd name="T13" fmla="*/ 0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33">
                  <a:moveTo>
                    <a:pt x="0" y="17"/>
                  </a:moveTo>
                  <a:cubicBezTo>
                    <a:pt x="7" y="23"/>
                    <a:pt x="10" y="33"/>
                    <a:pt x="21" y="31"/>
                  </a:cubicBezTo>
                  <a:cubicBezTo>
                    <a:pt x="25" y="31"/>
                    <a:pt x="28" y="28"/>
                    <a:pt x="32" y="26"/>
                  </a:cubicBezTo>
                  <a:cubicBezTo>
                    <a:pt x="37" y="25"/>
                    <a:pt x="41" y="21"/>
                    <a:pt x="45" y="19"/>
                  </a:cubicBezTo>
                  <a:cubicBezTo>
                    <a:pt x="51" y="15"/>
                    <a:pt x="57" y="13"/>
                    <a:pt x="63" y="10"/>
                  </a:cubicBezTo>
                  <a:cubicBezTo>
                    <a:pt x="65" y="9"/>
                    <a:pt x="67" y="9"/>
                    <a:pt x="68" y="7"/>
                  </a:cubicBezTo>
                  <a:cubicBezTo>
                    <a:pt x="70" y="5"/>
                    <a:pt x="72" y="2"/>
                    <a:pt x="7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4" name="Freeform 400">
              <a:extLst>
                <a:ext uri="{FF2B5EF4-FFF2-40B4-BE49-F238E27FC236}">
                  <a16:creationId xmlns:a16="http://schemas.microsoft.com/office/drawing/2014/main" id="{E88457C9-0616-434F-9825-68A7AEB2E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2397"/>
              <a:ext cx="11" cy="35"/>
            </a:xfrm>
            <a:custGeom>
              <a:avLst/>
              <a:gdLst>
                <a:gd name="T0" fmla="*/ 8 w 7"/>
                <a:gd name="T1" fmla="*/ 0 h 20"/>
                <a:gd name="T2" fmla="*/ 13 w 7"/>
                <a:gd name="T3" fmla="*/ 58 h 20"/>
                <a:gd name="T4" fmla="*/ 27 w 7"/>
                <a:gd name="T5" fmla="*/ 107 h 20"/>
                <a:gd name="T6" fmla="*/ 27 w 7"/>
                <a:gd name="T7" fmla="*/ 10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20">
                  <a:moveTo>
                    <a:pt x="2" y="0"/>
                  </a:moveTo>
                  <a:cubicBezTo>
                    <a:pt x="0" y="5"/>
                    <a:pt x="1" y="6"/>
                    <a:pt x="3" y="11"/>
                  </a:cubicBezTo>
                  <a:cubicBezTo>
                    <a:pt x="4" y="14"/>
                    <a:pt x="5" y="17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5" name="Freeform 401">
              <a:extLst>
                <a:ext uri="{FF2B5EF4-FFF2-40B4-BE49-F238E27FC236}">
                  <a16:creationId xmlns:a16="http://schemas.microsoft.com/office/drawing/2014/main" id="{868F088D-B8AC-44E6-8C8F-4B4A8220C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429"/>
              <a:ext cx="134" cy="33"/>
            </a:xfrm>
            <a:custGeom>
              <a:avLst/>
              <a:gdLst>
                <a:gd name="T0" fmla="*/ 0 w 81"/>
                <a:gd name="T1" fmla="*/ 30 h 19"/>
                <a:gd name="T2" fmla="*/ 33 w 81"/>
                <a:gd name="T3" fmla="*/ 78 h 19"/>
                <a:gd name="T4" fmla="*/ 55 w 81"/>
                <a:gd name="T5" fmla="*/ 85 h 19"/>
                <a:gd name="T6" fmla="*/ 122 w 81"/>
                <a:gd name="T7" fmla="*/ 99 h 19"/>
                <a:gd name="T8" fmla="*/ 208 w 81"/>
                <a:gd name="T9" fmla="*/ 94 h 19"/>
                <a:gd name="T10" fmla="*/ 276 w 81"/>
                <a:gd name="T11" fmla="*/ 90 h 19"/>
                <a:gd name="T12" fmla="*/ 352 w 81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1" h="19">
                  <a:moveTo>
                    <a:pt x="0" y="6"/>
                  </a:moveTo>
                  <a:cubicBezTo>
                    <a:pt x="2" y="9"/>
                    <a:pt x="3" y="14"/>
                    <a:pt x="7" y="15"/>
                  </a:cubicBezTo>
                  <a:cubicBezTo>
                    <a:pt x="8" y="16"/>
                    <a:pt x="11" y="16"/>
                    <a:pt x="12" y="16"/>
                  </a:cubicBezTo>
                  <a:cubicBezTo>
                    <a:pt x="17" y="17"/>
                    <a:pt x="22" y="18"/>
                    <a:pt x="27" y="19"/>
                  </a:cubicBezTo>
                  <a:cubicBezTo>
                    <a:pt x="33" y="19"/>
                    <a:pt x="40" y="18"/>
                    <a:pt x="46" y="18"/>
                  </a:cubicBezTo>
                  <a:cubicBezTo>
                    <a:pt x="51" y="18"/>
                    <a:pt x="56" y="18"/>
                    <a:pt x="61" y="17"/>
                  </a:cubicBezTo>
                  <a:cubicBezTo>
                    <a:pt x="67" y="16"/>
                    <a:pt x="81" y="8"/>
                    <a:pt x="78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6" name="Freeform 402">
              <a:extLst>
                <a:ext uri="{FF2B5EF4-FFF2-40B4-BE49-F238E27FC236}">
                  <a16:creationId xmlns:a16="http://schemas.microsoft.com/office/drawing/2014/main" id="{73D85785-D887-4505-9FBE-3CA0A25CE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461"/>
              <a:ext cx="4" cy="28"/>
            </a:xfrm>
            <a:custGeom>
              <a:avLst/>
              <a:gdLst>
                <a:gd name="T0" fmla="*/ 8 w 2"/>
                <a:gd name="T1" fmla="*/ 7 h 16"/>
                <a:gd name="T2" fmla="*/ 0 w 2"/>
                <a:gd name="T3" fmla="*/ 0 h 16"/>
                <a:gd name="T4" fmla="*/ 16 w 2"/>
                <a:gd name="T5" fmla="*/ 86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6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6"/>
                    <a:pt x="2" y="11"/>
                    <a:pt x="2" y="1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7" name="Freeform 403">
              <a:extLst>
                <a:ext uri="{FF2B5EF4-FFF2-40B4-BE49-F238E27FC236}">
                  <a16:creationId xmlns:a16="http://schemas.microsoft.com/office/drawing/2014/main" id="{C63DD0AE-7C72-4DBD-BAD4-216EF58F5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234"/>
              <a:ext cx="123" cy="144"/>
            </a:xfrm>
            <a:custGeom>
              <a:avLst/>
              <a:gdLst>
                <a:gd name="T0" fmla="*/ 293 w 74"/>
                <a:gd name="T1" fmla="*/ 0 h 81"/>
                <a:gd name="T2" fmla="*/ 110 w 74"/>
                <a:gd name="T3" fmla="*/ 78 h 81"/>
                <a:gd name="T4" fmla="*/ 8 w 74"/>
                <a:gd name="T5" fmla="*/ 196 h 81"/>
                <a:gd name="T6" fmla="*/ 110 w 74"/>
                <a:gd name="T7" fmla="*/ 382 h 81"/>
                <a:gd name="T8" fmla="*/ 166 w 74"/>
                <a:gd name="T9" fmla="*/ 434 h 81"/>
                <a:gd name="T10" fmla="*/ 293 w 74"/>
                <a:gd name="T11" fmla="*/ 411 h 81"/>
                <a:gd name="T12" fmla="*/ 339 w 74"/>
                <a:gd name="T13" fmla="*/ 366 h 81"/>
                <a:gd name="T14" fmla="*/ 312 w 74"/>
                <a:gd name="T15" fmla="*/ 320 h 81"/>
                <a:gd name="T16" fmla="*/ 299 w 74"/>
                <a:gd name="T17" fmla="*/ 240 h 81"/>
                <a:gd name="T18" fmla="*/ 293 w 74"/>
                <a:gd name="T19" fmla="*/ 7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1">
                  <a:moveTo>
                    <a:pt x="64" y="0"/>
                  </a:moveTo>
                  <a:cubicBezTo>
                    <a:pt x="51" y="1"/>
                    <a:pt x="35" y="9"/>
                    <a:pt x="24" y="14"/>
                  </a:cubicBezTo>
                  <a:cubicBezTo>
                    <a:pt x="13" y="19"/>
                    <a:pt x="4" y="22"/>
                    <a:pt x="2" y="35"/>
                  </a:cubicBezTo>
                  <a:cubicBezTo>
                    <a:pt x="0" y="48"/>
                    <a:pt x="15" y="60"/>
                    <a:pt x="24" y="68"/>
                  </a:cubicBezTo>
                  <a:cubicBezTo>
                    <a:pt x="27" y="71"/>
                    <a:pt x="32" y="75"/>
                    <a:pt x="36" y="77"/>
                  </a:cubicBezTo>
                  <a:cubicBezTo>
                    <a:pt x="44" y="81"/>
                    <a:pt x="56" y="76"/>
                    <a:pt x="64" y="73"/>
                  </a:cubicBezTo>
                  <a:cubicBezTo>
                    <a:pt x="67" y="71"/>
                    <a:pt x="74" y="69"/>
                    <a:pt x="74" y="65"/>
                  </a:cubicBezTo>
                  <a:cubicBezTo>
                    <a:pt x="74" y="63"/>
                    <a:pt x="69" y="59"/>
                    <a:pt x="68" y="57"/>
                  </a:cubicBezTo>
                  <a:cubicBezTo>
                    <a:pt x="65" y="53"/>
                    <a:pt x="65" y="48"/>
                    <a:pt x="65" y="43"/>
                  </a:cubicBezTo>
                  <a:cubicBezTo>
                    <a:pt x="63" y="29"/>
                    <a:pt x="64" y="15"/>
                    <a:pt x="6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8" name="Freeform 404">
              <a:extLst>
                <a:ext uri="{FF2B5EF4-FFF2-40B4-BE49-F238E27FC236}">
                  <a16:creationId xmlns:a16="http://schemas.microsoft.com/office/drawing/2014/main" id="{21EAB8CF-17B9-4C52-A77E-A26C61BCE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8" y="2337"/>
              <a:ext cx="41" cy="79"/>
            </a:xfrm>
            <a:custGeom>
              <a:avLst/>
              <a:gdLst>
                <a:gd name="T0" fmla="*/ 5 w 25"/>
                <a:gd name="T1" fmla="*/ 0 h 45"/>
                <a:gd name="T2" fmla="*/ 84 w 25"/>
                <a:gd name="T3" fmla="*/ 221 h 45"/>
                <a:gd name="T4" fmla="*/ 110 w 25"/>
                <a:gd name="T5" fmla="*/ 167 h 45"/>
                <a:gd name="T6" fmla="*/ 80 w 25"/>
                <a:gd name="T7" fmla="*/ 119 h 45"/>
                <a:gd name="T8" fmla="*/ 8 w 25"/>
                <a:gd name="T9" fmla="*/ 2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5">
                  <a:moveTo>
                    <a:pt x="1" y="0"/>
                  </a:moveTo>
                  <a:cubicBezTo>
                    <a:pt x="0" y="7"/>
                    <a:pt x="9" y="45"/>
                    <a:pt x="19" y="41"/>
                  </a:cubicBezTo>
                  <a:cubicBezTo>
                    <a:pt x="21" y="40"/>
                    <a:pt x="25" y="33"/>
                    <a:pt x="25" y="31"/>
                  </a:cubicBezTo>
                  <a:cubicBezTo>
                    <a:pt x="25" y="29"/>
                    <a:pt x="19" y="23"/>
                    <a:pt x="18" y="22"/>
                  </a:cubicBezTo>
                  <a:cubicBezTo>
                    <a:pt x="13" y="16"/>
                    <a:pt x="7" y="11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99" name="Freeform 405">
              <a:extLst>
                <a:ext uri="{FF2B5EF4-FFF2-40B4-BE49-F238E27FC236}">
                  <a16:creationId xmlns:a16="http://schemas.microsoft.com/office/drawing/2014/main" id="{E0F8F75D-69FF-46C5-8ACE-E740680FB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438"/>
              <a:ext cx="82" cy="120"/>
            </a:xfrm>
            <a:custGeom>
              <a:avLst/>
              <a:gdLst>
                <a:gd name="T0" fmla="*/ 201 w 49"/>
                <a:gd name="T1" fmla="*/ 44 h 68"/>
                <a:gd name="T2" fmla="*/ 99 w 49"/>
                <a:gd name="T3" fmla="*/ 12 h 68"/>
                <a:gd name="T4" fmla="*/ 20 w 49"/>
                <a:gd name="T5" fmla="*/ 81 h 68"/>
                <a:gd name="T6" fmla="*/ 70 w 49"/>
                <a:gd name="T7" fmla="*/ 192 h 68"/>
                <a:gd name="T8" fmla="*/ 159 w 49"/>
                <a:gd name="T9" fmla="*/ 374 h 68"/>
                <a:gd name="T10" fmla="*/ 124 w 49"/>
                <a:gd name="T11" fmla="*/ 215 h 68"/>
                <a:gd name="T12" fmla="*/ 126 w 49"/>
                <a:gd name="T13" fmla="*/ 109 h 68"/>
                <a:gd name="T14" fmla="*/ 229 w 49"/>
                <a:gd name="T15" fmla="*/ 60 h 68"/>
                <a:gd name="T16" fmla="*/ 192 w 49"/>
                <a:gd name="T17" fmla="*/ 44 h 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68">
                  <a:moveTo>
                    <a:pt x="43" y="8"/>
                  </a:moveTo>
                  <a:cubicBezTo>
                    <a:pt x="37" y="5"/>
                    <a:pt x="28" y="0"/>
                    <a:pt x="21" y="2"/>
                  </a:cubicBezTo>
                  <a:cubicBezTo>
                    <a:pt x="17" y="2"/>
                    <a:pt x="6" y="11"/>
                    <a:pt x="4" y="15"/>
                  </a:cubicBezTo>
                  <a:cubicBezTo>
                    <a:pt x="0" y="24"/>
                    <a:pt x="12" y="28"/>
                    <a:pt x="15" y="35"/>
                  </a:cubicBezTo>
                  <a:cubicBezTo>
                    <a:pt x="21" y="47"/>
                    <a:pt x="27" y="57"/>
                    <a:pt x="34" y="68"/>
                  </a:cubicBezTo>
                  <a:cubicBezTo>
                    <a:pt x="35" y="59"/>
                    <a:pt x="27" y="48"/>
                    <a:pt x="26" y="39"/>
                  </a:cubicBezTo>
                  <a:cubicBezTo>
                    <a:pt x="25" y="33"/>
                    <a:pt x="23" y="25"/>
                    <a:pt x="27" y="20"/>
                  </a:cubicBezTo>
                  <a:cubicBezTo>
                    <a:pt x="33" y="15"/>
                    <a:pt x="43" y="14"/>
                    <a:pt x="49" y="11"/>
                  </a:cubicBezTo>
                  <a:cubicBezTo>
                    <a:pt x="47" y="10"/>
                    <a:pt x="44" y="9"/>
                    <a:pt x="4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0" name="Freeform 406">
              <a:extLst>
                <a:ext uri="{FF2B5EF4-FFF2-40B4-BE49-F238E27FC236}">
                  <a16:creationId xmlns:a16="http://schemas.microsoft.com/office/drawing/2014/main" id="{E058CE2E-2E3E-4506-BFFB-EE4F77AB8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2641"/>
              <a:ext cx="48" cy="69"/>
            </a:xfrm>
            <a:custGeom>
              <a:avLst/>
              <a:gdLst>
                <a:gd name="T0" fmla="*/ 91 w 29"/>
                <a:gd name="T1" fmla="*/ 0 h 39"/>
                <a:gd name="T2" fmla="*/ 13 w 29"/>
                <a:gd name="T3" fmla="*/ 60 h 39"/>
                <a:gd name="T4" fmla="*/ 0 w 29"/>
                <a:gd name="T5" fmla="*/ 216 h 39"/>
                <a:gd name="T6" fmla="*/ 50 w 29"/>
                <a:gd name="T7" fmla="*/ 159 h 39"/>
                <a:gd name="T8" fmla="*/ 99 w 29"/>
                <a:gd name="T9" fmla="*/ 115 h 39"/>
                <a:gd name="T10" fmla="*/ 96 w 29"/>
                <a:gd name="T11" fmla="*/ 7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9">
                  <a:moveTo>
                    <a:pt x="20" y="0"/>
                  </a:moveTo>
                  <a:cubicBezTo>
                    <a:pt x="13" y="3"/>
                    <a:pt x="5" y="3"/>
                    <a:pt x="3" y="11"/>
                  </a:cubicBezTo>
                  <a:cubicBezTo>
                    <a:pt x="1" y="20"/>
                    <a:pt x="1" y="31"/>
                    <a:pt x="0" y="39"/>
                  </a:cubicBezTo>
                  <a:cubicBezTo>
                    <a:pt x="4" y="36"/>
                    <a:pt x="7" y="32"/>
                    <a:pt x="11" y="29"/>
                  </a:cubicBezTo>
                  <a:cubicBezTo>
                    <a:pt x="15" y="26"/>
                    <a:pt x="19" y="24"/>
                    <a:pt x="22" y="21"/>
                  </a:cubicBezTo>
                  <a:cubicBezTo>
                    <a:pt x="29" y="15"/>
                    <a:pt x="20" y="9"/>
                    <a:pt x="2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1" name="Freeform 407">
              <a:extLst>
                <a:ext uri="{FF2B5EF4-FFF2-40B4-BE49-F238E27FC236}">
                  <a16:creationId xmlns:a16="http://schemas.microsoft.com/office/drawing/2014/main" id="{2A96483A-E9C3-4192-B824-25F2A95D2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" y="2392"/>
              <a:ext cx="83" cy="62"/>
            </a:xfrm>
            <a:custGeom>
              <a:avLst/>
              <a:gdLst>
                <a:gd name="T0" fmla="*/ 209 w 50"/>
                <a:gd name="T1" fmla="*/ 0 h 35"/>
                <a:gd name="T2" fmla="*/ 83 w 50"/>
                <a:gd name="T3" fmla="*/ 85 h 35"/>
                <a:gd name="T4" fmla="*/ 61 w 50"/>
                <a:gd name="T5" fmla="*/ 182 h 35"/>
                <a:gd name="T6" fmla="*/ 125 w 50"/>
                <a:gd name="T7" fmla="*/ 195 h 35"/>
                <a:gd name="T8" fmla="*/ 168 w 50"/>
                <a:gd name="T9" fmla="*/ 182 h 35"/>
                <a:gd name="T10" fmla="*/ 209 w 50"/>
                <a:gd name="T11" fmla="*/ 182 h 35"/>
                <a:gd name="T12" fmla="*/ 183 w 50"/>
                <a:gd name="T13" fmla="*/ 110 h 35"/>
                <a:gd name="T14" fmla="*/ 209 w 50"/>
                <a:gd name="T15" fmla="*/ 12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35">
                  <a:moveTo>
                    <a:pt x="46" y="0"/>
                  </a:moveTo>
                  <a:cubicBezTo>
                    <a:pt x="36" y="0"/>
                    <a:pt x="27" y="10"/>
                    <a:pt x="18" y="15"/>
                  </a:cubicBezTo>
                  <a:cubicBezTo>
                    <a:pt x="9" y="19"/>
                    <a:pt x="0" y="26"/>
                    <a:pt x="13" y="33"/>
                  </a:cubicBezTo>
                  <a:cubicBezTo>
                    <a:pt x="17" y="35"/>
                    <a:pt x="23" y="35"/>
                    <a:pt x="27" y="35"/>
                  </a:cubicBezTo>
                  <a:cubicBezTo>
                    <a:pt x="31" y="34"/>
                    <a:pt x="33" y="33"/>
                    <a:pt x="37" y="33"/>
                  </a:cubicBezTo>
                  <a:cubicBezTo>
                    <a:pt x="39" y="33"/>
                    <a:pt x="44" y="35"/>
                    <a:pt x="46" y="33"/>
                  </a:cubicBezTo>
                  <a:cubicBezTo>
                    <a:pt x="50" y="30"/>
                    <a:pt x="40" y="25"/>
                    <a:pt x="40" y="20"/>
                  </a:cubicBezTo>
                  <a:cubicBezTo>
                    <a:pt x="39" y="14"/>
                    <a:pt x="45" y="7"/>
                    <a:pt x="4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2" name="Freeform 408">
              <a:extLst>
                <a:ext uri="{FF2B5EF4-FFF2-40B4-BE49-F238E27FC236}">
                  <a16:creationId xmlns:a16="http://schemas.microsoft.com/office/drawing/2014/main" id="{296F1B51-980A-420C-BE85-CF055A5D7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1" y="2462"/>
              <a:ext cx="45" cy="30"/>
            </a:xfrm>
            <a:custGeom>
              <a:avLst/>
              <a:gdLst>
                <a:gd name="T0" fmla="*/ 0 w 27"/>
                <a:gd name="T1" fmla="*/ 0 h 17"/>
                <a:gd name="T2" fmla="*/ 20 w 27"/>
                <a:gd name="T3" fmla="*/ 65 h 17"/>
                <a:gd name="T4" fmla="*/ 50 w 27"/>
                <a:gd name="T5" fmla="*/ 81 h 17"/>
                <a:gd name="T6" fmla="*/ 125 w 27"/>
                <a:gd name="T7" fmla="*/ 72 h 17"/>
                <a:gd name="T8" fmla="*/ 8 w 27"/>
                <a:gd name="T9" fmla="*/ 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7">
                  <a:moveTo>
                    <a:pt x="0" y="0"/>
                  </a:moveTo>
                  <a:cubicBezTo>
                    <a:pt x="1" y="3"/>
                    <a:pt x="3" y="8"/>
                    <a:pt x="4" y="12"/>
                  </a:cubicBezTo>
                  <a:cubicBezTo>
                    <a:pt x="7" y="17"/>
                    <a:pt x="6" y="15"/>
                    <a:pt x="11" y="15"/>
                  </a:cubicBezTo>
                  <a:cubicBezTo>
                    <a:pt x="17" y="16"/>
                    <a:pt x="22" y="13"/>
                    <a:pt x="27" y="13"/>
                  </a:cubicBezTo>
                  <a:cubicBezTo>
                    <a:pt x="26" y="0"/>
                    <a:pt x="10" y="5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3" name="Freeform 409">
              <a:extLst>
                <a:ext uri="{FF2B5EF4-FFF2-40B4-BE49-F238E27FC236}">
                  <a16:creationId xmlns:a16="http://schemas.microsoft.com/office/drawing/2014/main" id="{BA2B9F94-DA68-417B-972C-D0138EAE5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501"/>
              <a:ext cx="63" cy="119"/>
            </a:xfrm>
            <a:custGeom>
              <a:avLst/>
              <a:gdLst>
                <a:gd name="T0" fmla="*/ 124 w 38"/>
                <a:gd name="T1" fmla="*/ 7 h 67"/>
                <a:gd name="T2" fmla="*/ 33 w 38"/>
                <a:gd name="T3" fmla="*/ 64 h 67"/>
                <a:gd name="T4" fmla="*/ 0 w 38"/>
                <a:gd name="T5" fmla="*/ 202 h 67"/>
                <a:gd name="T6" fmla="*/ 8 w 38"/>
                <a:gd name="T7" fmla="*/ 318 h 67"/>
                <a:gd name="T8" fmla="*/ 55 w 38"/>
                <a:gd name="T9" fmla="*/ 375 h 67"/>
                <a:gd name="T10" fmla="*/ 68 w 38"/>
                <a:gd name="T11" fmla="*/ 268 h 67"/>
                <a:gd name="T12" fmla="*/ 151 w 38"/>
                <a:gd name="T13" fmla="*/ 167 h 67"/>
                <a:gd name="T14" fmla="*/ 154 w 38"/>
                <a:gd name="T15" fmla="*/ 89 h 67"/>
                <a:gd name="T16" fmla="*/ 124 w 38"/>
                <a:gd name="T17" fmla="*/ 7 h 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8" h="67">
                  <a:moveTo>
                    <a:pt x="27" y="1"/>
                  </a:moveTo>
                  <a:cubicBezTo>
                    <a:pt x="17" y="1"/>
                    <a:pt x="11" y="0"/>
                    <a:pt x="7" y="11"/>
                  </a:cubicBezTo>
                  <a:cubicBezTo>
                    <a:pt x="4" y="19"/>
                    <a:pt x="1" y="27"/>
                    <a:pt x="0" y="36"/>
                  </a:cubicBezTo>
                  <a:cubicBezTo>
                    <a:pt x="0" y="43"/>
                    <a:pt x="1" y="50"/>
                    <a:pt x="2" y="57"/>
                  </a:cubicBezTo>
                  <a:cubicBezTo>
                    <a:pt x="3" y="64"/>
                    <a:pt x="5" y="65"/>
                    <a:pt x="12" y="67"/>
                  </a:cubicBezTo>
                  <a:cubicBezTo>
                    <a:pt x="14" y="61"/>
                    <a:pt x="11" y="54"/>
                    <a:pt x="15" y="48"/>
                  </a:cubicBezTo>
                  <a:cubicBezTo>
                    <a:pt x="19" y="41"/>
                    <a:pt x="27" y="36"/>
                    <a:pt x="33" y="30"/>
                  </a:cubicBezTo>
                  <a:cubicBezTo>
                    <a:pt x="37" y="26"/>
                    <a:pt x="38" y="22"/>
                    <a:pt x="34" y="16"/>
                  </a:cubicBezTo>
                  <a:cubicBezTo>
                    <a:pt x="30" y="11"/>
                    <a:pt x="29" y="7"/>
                    <a:pt x="2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4" name="Freeform 410">
              <a:extLst>
                <a:ext uri="{FF2B5EF4-FFF2-40B4-BE49-F238E27FC236}">
                  <a16:creationId xmlns:a16="http://schemas.microsoft.com/office/drawing/2014/main" id="{BABD5439-4D43-4CEA-99F4-27FCF80E9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0" y="2390"/>
              <a:ext cx="30" cy="46"/>
            </a:xfrm>
            <a:custGeom>
              <a:avLst/>
              <a:gdLst>
                <a:gd name="T0" fmla="*/ 20 w 18"/>
                <a:gd name="T1" fmla="*/ 12 h 26"/>
                <a:gd name="T2" fmla="*/ 70 w 18"/>
                <a:gd name="T3" fmla="*/ 65 h 26"/>
                <a:gd name="T4" fmla="*/ 63 w 18"/>
                <a:gd name="T5" fmla="*/ 122 h 26"/>
                <a:gd name="T6" fmla="*/ 0 w 18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6">
                  <a:moveTo>
                    <a:pt x="4" y="2"/>
                  </a:moveTo>
                  <a:cubicBezTo>
                    <a:pt x="8" y="5"/>
                    <a:pt x="13" y="7"/>
                    <a:pt x="15" y="12"/>
                  </a:cubicBezTo>
                  <a:cubicBezTo>
                    <a:pt x="16" y="17"/>
                    <a:pt x="18" y="21"/>
                    <a:pt x="14" y="22"/>
                  </a:cubicBezTo>
                  <a:cubicBezTo>
                    <a:pt x="4" y="26"/>
                    <a:pt x="7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5" name="Freeform 411">
              <a:extLst>
                <a:ext uri="{FF2B5EF4-FFF2-40B4-BE49-F238E27FC236}">
                  <a16:creationId xmlns:a16="http://schemas.microsoft.com/office/drawing/2014/main" id="{A0593014-5D39-42D9-8D3C-FD8B03120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2454"/>
              <a:ext cx="63" cy="153"/>
            </a:xfrm>
            <a:custGeom>
              <a:avLst/>
              <a:gdLst>
                <a:gd name="T0" fmla="*/ 133 w 38"/>
                <a:gd name="T1" fmla="*/ 0 h 87"/>
                <a:gd name="T2" fmla="*/ 41 w 38"/>
                <a:gd name="T3" fmla="*/ 77 h 87"/>
                <a:gd name="T4" fmla="*/ 28 w 38"/>
                <a:gd name="T5" fmla="*/ 135 h 87"/>
                <a:gd name="T6" fmla="*/ 8 w 38"/>
                <a:gd name="T7" fmla="*/ 200 h 87"/>
                <a:gd name="T8" fmla="*/ 28 w 38"/>
                <a:gd name="T9" fmla="*/ 327 h 87"/>
                <a:gd name="T10" fmla="*/ 60 w 38"/>
                <a:gd name="T11" fmla="*/ 473 h 87"/>
                <a:gd name="T12" fmla="*/ 109 w 38"/>
                <a:gd name="T13" fmla="*/ 260 h 87"/>
                <a:gd name="T14" fmla="*/ 172 w 38"/>
                <a:gd name="T15" fmla="*/ 81 h 87"/>
                <a:gd name="T16" fmla="*/ 113 w 38"/>
                <a:gd name="T17" fmla="*/ 81 h 87"/>
                <a:gd name="T18" fmla="*/ 126 w 38"/>
                <a:gd name="T19" fmla="*/ 0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8" h="87">
                  <a:moveTo>
                    <a:pt x="29" y="0"/>
                  </a:moveTo>
                  <a:cubicBezTo>
                    <a:pt x="23" y="3"/>
                    <a:pt x="12" y="8"/>
                    <a:pt x="9" y="14"/>
                  </a:cubicBezTo>
                  <a:cubicBezTo>
                    <a:pt x="7" y="17"/>
                    <a:pt x="7" y="21"/>
                    <a:pt x="6" y="25"/>
                  </a:cubicBezTo>
                  <a:cubicBezTo>
                    <a:pt x="4" y="29"/>
                    <a:pt x="3" y="32"/>
                    <a:pt x="2" y="37"/>
                  </a:cubicBezTo>
                  <a:cubicBezTo>
                    <a:pt x="0" y="46"/>
                    <a:pt x="3" y="51"/>
                    <a:pt x="6" y="60"/>
                  </a:cubicBezTo>
                  <a:cubicBezTo>
                    <a:pt x="9" y="68"/>
                    <a:pt x="9" y="81"/>
                    <a:pt x="13" y="87"/>
                  </a:cubicBezTo>
                  <a:cubicBezTo>
                    <a:pt x="22" y="82"/>
                    <a:pt x="23" y="58"/>
                    <a:pt x="24" y="48"/>
                  </a:cubicBezTo>
                  <a:cubicBezTo>
                    <a:pt x="25" y="34"/>
                    <a:pt x="25" y="23"/>
                    <a:pt x="38" y="15"/>
                  </a:cubicBezTo>
                  <a:cubicBezTo>
                    <a:pt x="35" y="12"/>
                    <a:pt x="28" y="19"/>
                    <a:pt x="25" y="15"/>
                  </a:cubicBezTo>
                  <a:cubicBezTo>
                    <a:pt x="24" y="14"/>
                    <a:pt x="27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6" name="Freeform 412">
              <a:extLst>
                <a:ext uri="{FF2B5EF4-FFF2-40B4-BE49-F238E27FC236}">
                  <a16:creationId xmlns:a16="http://schemas.microsoft.com/office/drawing/2014/main" id="{968C0B35-0BEF-4AD1-B434-14597AD8C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7" y="2328"/>
              <a:ext cx="150" cy="103"/>
            </a:xfrm>
            <a:custGeom>
              <a:avLst/>
              <a:gdLst>
                <a:gd name="T0" fmla="*/ 47 w 90"/>
                <a:gd name="T1" fmla="*/ 208 h 58"/>
                <a:gd name="T2" fmla="*/ 0 w 90"/>
                <a:gd name="T3" fmla="*/ 309 h 58"/>
                <a:gd name="T4" fmla="*/ 130 w 90"/>
                <a:gd name="T5" fmla="*/ 289 h 58"/>
                <a:gd name="T6" fmla="*/ 250 w 90"/>
                <a:gd name="T7" fmla="*/ 247 h 58"/>
                <a:gd name="T8" fmla="*/ 362 w 90"/>
                <a:gd name="T9" fmla="*/ 151 h 58"/>
                <a:gd name="T10" fmla="*/ 417 w 90"/>
                <a:gd name="T11" fmla="*/ 0 h 58"/>
                <a:gd name="T12" fmla="*/ 217 w 90"/>
                <a:gd name="T13" fmla="*/ 211 h 58"/>
                <a:gd name="T14" fmla="*/ 117 w 90"/>
                <a:gd name="T15" fmla="*/ 231 h 58"/>
                <a:gd name="T16" fmla="*/ 63 w 90"/>
                <a:gd name="T17" fmla="*/ 218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58">
                  <a:moveTo>
                    <a:pt x="10" y="37"/>
                  </a:moveTo>
                  <a:cubicBezTo>
                    <a:pt x="14" y="43"/>
                    <a:pt x="5" y="52"/>
                    <a:pt x="0" y="55"/>
                  </a:cubicBezTo>
                  <a:cubicBezTo>
                    <a:pt x="9" y="58"/>
                    <a:pt x="20" y="56"/>
                    <a:pt x="28" y="52"/>
                  </a:cubicBezTo>
                  <a:cubicBezTo>
                    <a:pt x="37" y="48"/>
                    <a:pt x="45" y="47"/>
                    <a:pt x="54" y="44"/>
                  </a:cubicBezTo>
                  <a:cubicBezTo>
                    <a:pt x="63" y="40"/>
                    <a:pt x="72" y="34"/>
                    <a:pt x="78" y="27"/>
                  </a:cubicBezTo>
                  <a:cubicBezTo>
                    <a:pt x="83" y="21"/>
                    <a:pt x="89" y="7"/>
                    <a:pt x="90" y="0"/>
                  </a:cubicBezTo>
                  <a:cubicBezTo>
                    <a:pt x="81" y="15"/>
                    <a:pt x="63" y="29"/>
                    <a:pt x="47" y="38"/>
                  </a:cubicBezTo>
                  <a:cubicBezTo>
                    <a:pt x="40" y="42"/>
                    <a:pt x="33" y="39"/>
                    <a:pt x="25" y="41"/>
                  </a:cubicBezTo>
                  <a:cubicBezTo>
                    <a:pt x="21" y="42"/>
                    <a:pt x="16" y="44"/>
                    <a:pt x="14" y="39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7" name="Freeform 413">
              <a:extLst>
                <a:ext uri="{FF2B5EF4-FFF2-40B4-BE49-F238E27FC236}">
                  <a16:creationId xmlns:a16="http://schemas.microsoft.com/office/drawing/2014/main" id="{3A9DE073-051B-4357-ABC1-9A7BEEFAD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572"/>
              <a:ext cx="109" cy="46"/>
            </a:xfrm>
            <a:custGeom>
              <a:avLst/>
              <a:gdLst>
                <a:gd name="T0" fmla="*/ 0 w 66"/>
                <a:gd name="T1" fmla="*/ 34 h 26"/>
                <a:gd name="T2" fmla="*/ 76 w 66"/>
                <a:gd name="T3" fmla="*/ 106 h 26"/>
                <a:gd name="T4" fmla="*/ 152 w 66"/>
                <a:gd name="T5" fmla="*/ 115 h 26"/>
                <a:gd name="T6" fmla="*/ 251 w 66"/>
                <a:gd name="T7" fmla="*/ 85 h 26"/>
                <a:gd name="T8" fmla="*/ 235 w 66"/>
                <a:gd name="T9" fmla="*/ 0 h 26"/>
                <a:gd name="T10" fmla="*/ 112 w 66"/>
                <a:gd name="T11" fmla="*/ 37 h 26"/>
                <a:gd name="T12" fmla="*/ 20 w 66"/>
                <a:gd name="T13" fmla="*/ 4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26">
                  <a:moveTo>
                    <a:pt x="0" y="6"/>
                  </a:moveTo>
                  <a:cubicBezTo>
                    <a:pt x="6" y="10"/>
                    <a:pt x="12" y="13"/>
                    <a:pt x="17" y="19"/>
                  </a:cubicBezTo>
                  <a:cubicBezTo>
                    <a:pt x="22" y="26"/>
                    <a:pt x="26" y="24"/>
                    <a:pt x="34" y="21"/>
                  </a:cubicBezTo>
                  <a:cubicBezTo>
                    <a:pt x="41" y="18"/>
                    <a:pt x="49" y="17"/>
                    <a:pt x="56" y="15"/>
                  </a:cubicBezTo>
                  <a:cubicBezTo>
                    <a:pt x="66" y="12"/>
                    <a:pt x="58" y="5"/>
                    <a:pt x="52" y="0"/>
                  </a:cubicBezTo>
                  <a:cubicBezTo>
                    <a:pt x="48" y="6"/>
                    <a:pt x="32" y="5"/>
                    <a:pt x="25" y="7"/>
                  </a:cubicBezTo>
                  <a:cubicBezTo>
                    <a:pt x="17" y="10"/>
                    <a:pt x="11" y="9"/>
                    <a:pt x="4" y="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8" name="Freeform 414">
              <a:extLst>
                <a:ext uri="{FF2B5EF4-FFF2-40B4-BE49-F238E27FC236}">
                  <a16:creationId xmlns:a16="http://schemas.microsoft.com/office/drawing/2014/main" id="{B73F8619-1557-4B2C-BFA4-0A8C3D188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519"/>
              <a:ext cx="27" cy="64"/>
            </a:xfrm>
            <a:custGeom>
              <a:avLst/>
              <a:gdLst>
                <a:gd name="T0" fmla="*/ 0 w 16"/>
                <a:gd name="T1" fmla="*/ 130 h 36"/>
                <a:gd name="T2" fmla="*/ 57 w 16"/>
                <a:gd name="T3" fmla="*/ 203 h 36"/>
                <a:gd name="T4" fmla="*/ 71 w 16"/>
                <a:gd name="T5" fmla="*/ 0 h 36"/>
                <a:gd name="T6" fmla="*/ 8 w 16"/>
                <a:gd name="T7" fmla="*/ 9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36">
                  <a:moveTo>
                    <a:pt x="0" y="23"/>
                  </a:moveTo>
                  <a:cubicBezTo>
                    <a:pt x="4" y="27"/>
                    <a:pt x="8" y="31"/>
                    <a:pt x="12" y="36"/>
                  </a:cubicBezTo>
                  <a:cubicBezTo>
                    <a:pt x="12" y="24"/>
                    <a:pt x="16" y="12"/>
                    <a:pt x="15" y="0"/>
                  </a:cubicBezTo>
                  <a:cubicBezTo>
                    <a:pt x="13" y="9"/>
                    <a:pt x="8" y="12"/>
                    <a:pt x="2" y="17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09" name="Freeform 415">
              <a:extLst>
                <a:ext uri="{FF2B5EF4-FFF2-40B4-BE49-F238E27FC236}">
                  <a16:creationId xmlns:a16="http://schemas.microsoft.com/office/drawing/2014/main" id="{06E2D1B5-3DB3-42AE-A23A-68732BD8E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484"/>
              <a:ext cx="70" cy="72"/>
            </a:xfrm>
            <a:custGeom>
              <a:avLst/>
              <a:gdLst>
                <a:gd name="T0" fmla="*/ 8 w 42"/>
                <a:gd name="T1" fmla="*/ 0 h 41"/>
                <a:gd name="T2" fmla="*/ 50 w 42"/>
                <a:gd name="T3" fmla="*/ 167 h 41"/>
                <a:gd name="T4" fmla="*/ 195 w 42"/>
                <a:gd name="T5" fmla="*/ 172 h 41"/>
                <a:gd name="T6" fmla="*/ 63 w 42"/>
                <a:gd name="T7" fmla="*/ 142 h 41"/>
                <a:gd name="T8" fmla="*/ 8 w 42"/>
                <a:gd name="T9" fmla="*/ 2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1">
                  <a:moveTo>
                    <a:pt x="2" y="0"/>
                  </a:moveTo>
                  <a:cubicBezTo>
                    <a:pt x="0" y="10"/>
                    <a:pt x="5" y="24"/>
                    <a:pt x="11" y="31"/>
                  </a:cubicBezTo>
                  <a:cubicBezTo>
                    <a:pt x="19" y="39"/>
                    <a:pt x="34" y="41"/>
                    <a:pt x="42" y="32"/>
                  </a:cubicBezTo>
                  <a:cubicBezTo>
                    <a:pt x="34" y="32"/>
                    <a:pt x="20" y="33"/>
                    <a:pt x="14" y="26"/>
                  </a:cubicBezTo>
                  <a:cubicBezTo>
                    <a:pt x="9" y="20"/>
                    <a:pt x="6" y="10"/>
                    <a:pt x="2" y="4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0" name="Freeform 416">
              <a:extLst>
                <a:ext uri="{FF2B5EF4-FFF2-40B4-BE49-F238E27FC236}">
                  <a16:creationId xmlns:a16="http://schemas.microsoft.com/office/drawing/2014/main" id="{188CA919-5CFA-44DD-B2F0-E8FE98B8E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459"/>
              <a:ext cx="48" cy="25"/>
            </a:xfrm>
            <a:custGeom>
              <a:avLst/>
              <a:gdLst>
                <a:gd name="T0" fmla="*/ 0 w 29"/>
                <a:gd name="T1" fmla="*/ 29 h 14"/>
                <a:gd name="T2" fmla="*/ 5 w 29"/>
                <a:gd name="T3" fmla="*/ 73 h 14"/>
                <a:gd name="T4" fmla="*/ 83 w 29"/>
                <a:gd name="T5" fmla="*/ 68 h 14"/>
                <a:gd name="T6" fmla="*/ 113 w 29"/>
                <a:gd name="T7" fmla="*/ 45 h 14"/>
                <a:gd name="T8" fmla="*/ 131 w 29"/>
                <a:gd name="T9" fmla="*/ 0 h 14"/>
                <a:gd name="T10" fmla="*/ 60 w 29"/>
                <a:gd name="T11" fmla="*/ 29 h 14"/>
                <a:gd name="T12" fmla="*/ 5 w 29"/>
                <a:gd name="T13" fmla="*/ 3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4">
                  <a:moveTo>
                    <a:pt x="0" y="5"/>
                  </a:moveTo>
                  <a:cubicBezTo>
                    <a:pt x="1" y="8"/>
                    <a:pt x="1" y="11"/>
                    <a:pt x="1" y="13"/>
                  </a:cubicBezTo>
                  <a:cubicBezTo>
                    <a:pt x="6" y="13"/>
                    <a:pt x="13" y="14"/>
                    <a:pt x="18" y="12"/>
                  </a:cubicBezTo>
                  <a:cubicBezTo>
                    <a:pt x="23" y="11"/>
                    <a:pt x="22" y="12"/>
                    <a:pt x="25" y="8"/>
                  </a:cubicBezTo>
                  <a:cubicBezTo>
                    <a:pt x="27" y="6"/>
                    <a:pt x="28" y="3"/>
                    <a:pt x="29" y="0"/>
                  </a:cubicBezTo>
                  <a:cubicBezTo>
                    <a:pt x="23" y="1"/>
                    <a:pt x="18" y="4"/>
                    <a:pt x="13" y="5"/>
                  </a:cubicBezTo>
                  <a:cubicBezTo>
                    <a:pt x="9" y="6"/>
                    <a:pt x="5" y="4"/>
                    <a:pt x="1" y="6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1" name="Freeform 417">
              <a:extLst>
                <a:ext uri="{FF2B5EF4-FFF2-40B4-BE49-F238E27FC236}">
                  <a16:creationId xmlns:a16="http://schemas.microsoft.com/office/drawing/2014/main" id="{9A872CA3-4DD8-4815-A46D-D7E25A125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" y="2572"/>
              <a:ext cx="151" cy="104"/>
            </a:xfrm>
            <a:custGeom>
              <a:avLst/>
              <a:gdLst>
                <a:gd name="T0" fmla="*/ 0 w 91"/>
                <a:gd name="T1" fmla="*/ 137 h 59"/>
                <a:gd name="T2" fmla="*/ 5 w 91"/>
                <a:gd name="T3" fmla="*/ 171 h 59"/>
                <a:gd name="T4" fmla="*/ 146 w 91"/>
                <a:gd name="T5" fmla="*/ 236 h 59"/>
                <a:gd name="T6" fmla="*/ 179 w 91"/>
                <a:gd name="T7" fmla="*/ 294 h 59"/>
                <a:gd name="T8" fmla="*/ 237 w 91"/>
                <a:gd name="T9" fmla="*/ 301 h 59"/>
                <a:gd name="T10" fmla="*/ 304 w 91"/>
                <a:gd name="T11" fmla="*/ 273 h 59"/>
                <a:gd name="T12" fmla="*/ 347 w 91"/>
                <a:gd name="T13" fmla="*/ 196 h 59"/>
                <a:gd name="T14" fmla="*/ 380 w 91"/>
                <a:gd name="T15" fmla="*/ 28 h 59"/>
                <a:gd name="T16" fmla="*/ 334 w 91"/>
                <a:gd name="T17" fmla="*/ 12 h 59"/>
                <a:gd name="T18" fmla="*/ 327 w 91"/>
                <a:gd name="T19" fmla="*/ 180 h 59"/>
                <a:gd name="T20" fmla="*/ 279 w 91"/>
                <a:gd name="T21" fmla="*/ 72 h 59"/>
                <a:gd name="T22" fmla="*/ 201 w 91"/>
                <a:gd name="T23" fmla="*/ 102 h 59"/>
                <a:gd name="T24" fmla="*/ 138 w 91"/>
                <a:gd name="T25" fmla="*/ 137 h 59"/>
                <a:gd name="T26" fmla="*/ 5 w 91"/>
                <a:gd name="T27" fmla="*/ 130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1" h="59">
                  <a:moveTo>
                    <a:pt x="0" y="25"/>
                  </a:moveTo>
                  <a:cubicBezTo>
                    <a:pt x="1" y="27"/>
                    <a:pt x="1" y="29"/>
                    <a:pt x="1" y="31"/>
                  </a:cubicBezTo>
                  <a:cubicBezTo>
                    <a:pt x="12" y="32"/>
                    <a:pt x="24" y="35"/>
                    <a:pt x="32" y="43"/>
                  </a:cubicBezTo>
                  <a:cubicBezTo>
                    <a:pt x="35" y="46"/>
                    <a:pt x="36" y="51"/>
                    <a:pt x="39" y="54"/>
                  </a:cubicBezTo>
                  <a:cubicBezTo>
                    <a:pt x="43" y="59"/>
                    <a:pt x="47" y="56"/>
                    <a:pt x="52" y="55"/>
                  </a:cubicBezTo>
                  <a:cubicBezTo>
                    <a:pt x="58" y="54"/>
                    <a:pt x="62" y="53"/>
                    <a:pt x="66" y="50"/>
                  </a:cubicBezTo>
                  <a:cubicBezTo>
                    <a:pt x="70" y="46"/>
                    <a:pt x="74" y="41"/>
                    <a:pt x="76" y="36"/>
                  </a:cubicBezTo>
                  <a:cubicBezTo>
                    <a:pt x="82" y="27"/>
                    <a:pt x="91" y="16"/>
                    <a:pt x="83" y="5"/>
                  </a:cubicBezTo>
                  <a:cubicBezTo>
                    <a:pt x="79" y="0"/>
                    <a:pt x="79" y="3"/>
                    <a:pt x="73" y="2"/>
                  </a:cubicBezTo>
                  <a:cubicBezTo>
                    <a:pt x="73" y="12"/>
                    <a:pt x="76" y="24"/>
                    <a:pt x="72" y="33"/>
                  </a:cubicBezTo>
                  <a:cubicBezTo>
                    <a:pt x="64" y="47"/>
                    <a:pt x="66" y="15"/>
                    <a:pt x="61" y="13"/>
                  </a:cubicBezTo>
                  <a:cubicBezTo>
                    <a:pt x="56" y="11"/>
                    <a:pt x="47" y="16"/>
                    <a:pt x="44" y="19"/>
                  </a:cubicBezTo>
                  <a:cubicBezTo>
                    <a:pt x="38" y="25"/>
                    <a:pt x="38" y="27"/>
                    <a:pt x="30" y="25"/>
                  </a:cubicBezTo>
                  <a:cubicBezTo>
                    <a:pt x="20" y="24"/>
                    <a:pt x="11" y="24"/>
                    <a:pt x="1" y="24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2" name="Freeform 418">
              <a:extLst>
                <a:ext uri="{FF2B5EF4-FFF2-40B4-BE49-F238E27FC236}">
                  <a16:creationId xmlns:a16="http://schemas.microsoft.com/office/drawing/2014/main" id="{052C7A59-905D-46C9-986C-C59DFC997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738"/>
              <a:ext cx="90" cy="30"/>
            </a:xfrm>
            <a:custGeom>
              <a:avLst/>
              <a:gdLst>
                <a:gd name="T0" fmla="*/ 0 w 54"/>
                <a:gd name="T1" fmla="*/ 0 h 17"/>
                <a:gd name="T2" fmla="*/ 28 w 54"/>
                <a:gd name="T3" fmla="*/ 78 h 17"/>
                <a:gd name="T4" fmla="*/ 97 w 54"/>
                <a:gd name="T5" fmla="*/ 81 h 17"/>
                <a:gd name="T6" fmla="*/ 250 w 54"/>
                <a:gd name="T7" fmla="*/ 94 h 17"/>
                <a:gd name="T8" fmla="*/ 158 w 54"/>
                <a:gd name="T9" fmla="*/ 7 h 17"/>
                <a:gd name="T10" fmla="*/ 13 w 54"/>
                <a:gd name="T11" fmla="*/ 7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17">
                  <a:moveTo>
                    <a:pt x="0" y="0"/>
                  </a:moveTo>
                  <a:cubicBezTo>
                    <a:pt x="4" y="4"/>
                    <a:pt x="2" y="10"/>
                    <a:pt x="6" y="14"/>
                  </a:cubicBezTo>
                  <a:cubicBezTo>
                    <a:pt x="10" y="16"/>
                    <a:pt x="17" y="15"/>
                    <a:pt x="21" y="15"/>
                  </a:cubicBezTo>
                  <a:cubicBezTo>
                    <a:pt x="32" y="15"/>
                    <a:pt x="43" y="15"/>
                    <a:pt x="54" y="17"/>
                  </a:cubicBezTo>
                  <a:cubicBezTo>
                    <a:pt x="47" y="11"/>
                    <a:pt x="38" y="9"/>
                    <a:pt x="34" y="1"/>
                  </a:cubicBezTo>
                  <a:cubicBezTo>
                    <a:pt x="25" y="2"/>
                    <a:pt x="11" y="7"/>
                    <a:pt x="3" y="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3" name="Freeform 419">
              <a:extLst>
                <a:ext uri="{FF2B5EF4-FFF2-40B4-BE49-F238E27FC236}">
                  <a16:creationId xmlns:a16="http://schemas.microsoft.com/office/drawing/2014/main" id="{BB0710F5-43FC-4A08-9266-53593E0C1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706"/>
              <a:ext cx="109" cy="53"/>
            </a:xfrm>
            <a:custGeom>
              <a:avLst/>
              <a:gdLst>
                <a:gd name="T0" fmla="*/ 0 w 66"/>
                <a:gd name="T1" fmla="*/ 87 h 30"/>
                <a:gd name="T2" fmla="*/ 55 w 66"/>
                <a:gd name="T3" fmla="*/ 154 h 30"/>
                <a:gd name="T4" fmla="*/ 122 w 66"/>
                <a:gd name="T5" fmla="*/ 150 h 30"/>
                <a:gd name="T6" fmla="*/ 200 w 66"/>
                <a:gd name="T7" fmla="*/ 122 h 30"/>
                <a:gd name="T8" fmla="*/ 264 w 66"/>
                <a:gd name="T9" fmla="*/ 101 h 30"/>
                <a:gd name="T10" fmla="*/ 271 w 66"/>
                <a:gd name="T11" fmla="*/ 49 h 30"/>
                <a:gd name="T12" fmla="*/ 201 w 66"/>
                <a:gd name="T13" fmla="*/ 16 h 30"/>
                <a:gd name="T14" fmla="*/ 84 w 66"/>
                <a:gd name="T15" fmla="*/ 65 h 30"/>
                <a:gd name="T16" fmla="*/ 28 w 66"/>
                <a:gd name="T17" fmla="*/ 85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30">
                  <a:moveTo>
                    <a:pt x="0" y="16"/>
                  </a:moveTo>
                  <a:cubicBezTo>
                    <a:pt x="2" y="19"/>
                    <a:pt x="9" y="27"/>
                    <a:pt x="12" y="28"/>
                  </a:cubicBezTo>
                  <a:cubicBezTo>
                    <a:pt x="15" y="30"/>
                    <a:pt x="23" y="28"/>
                    <a:pt x="27" y="27"/>
                  </a:cubicBezTo>
                  <a:cubicBezTo>
                    <a:pt x="33" y="26"/>
                    <a:pt x="38" y="23"/>
                    <a:pt x="44" y="22"/>
                  </a:cubicBezTo>
                  <a:cubicBezTo>
                    <a:pt x="49" y="21"/>
                    <a:pt x="54" y="20"/>
                    <a:pt x="59" y="18"/>
                  </a:cubicBezTo>
                  <a:cubicBezTo>
                    <a:pt x="66" y="15"/>
                    <a:pt x="66" y="14"/>
                    <a:pt x="60" y="9"/>
                  </a:cubicBezTo>
                  <a:cubicBezTo>
                    <a:pt x="54" y="3"/>
                    <a:pt x="53" y="0"/>
                    <a:pt x="45" y="3"/>
                  </a:cubicBezTo>
                  <a:cubicBezTo>
                    <a:pt x="37" y="7"/>
                    <a:pt x="28" y="9"/>
                    <a:pt x="19" y="12"/>
                  </a:cubicBezTo>
                  <a:cubicBezTo>
                    <a:pt x="15" y="13"/>
                    <a:pt x="9" y="13"/>
                    <a:pt x="6" y="15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4" name="Freeform 420">
              <a:extLst>
                <a:ext uri="{FF2B5EF4-FFF2-40B4-BE49-F238E27FC236}">
                  <a16:creationId xmlns:a16="http://schemas.microsoft.com/office/drawing/2014/main" id="{A5A50DBA-C48D-475A-9721-F94E10052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489"/>
              <a:ext cx="138" cy="157"/>
            </a:xfrm>
            <a:custGeom>
              <a:avLst/>
              <a:gdLst>
                <a:gd name="T0" fmla="*/ 5 w 83"/>
                <a:gd name="T1" fmla="*/ 452 h 89"/>
                <a:gd name="T2" fmla="*/ 13 w 83"/>
                <a:gd name="T3" fmla="*/ 489 h 89"/>
                <a:gd name="T4" fmla="*/ 138 w 83"/>
                <a:gd name="T5" fmla="*/ 374 h 89"/>
                <a:gd name="T6" fmla="*/ 251 w 83"/>
                <a:gd name="T7" fmla="*/ 221 h 89"/>
                <a:gd name="T8" fmla="*/ 362 w 83"/>
                <a:gd name="T9" fmla="*/ 86 h 89"/>
                <a:gd name="T10" fmla="*/ 359 w 83"/>
                <a:gd name="T11" fmla="*/ 7 h 89"/>
                <a:gd name="T12" fmla="*/ 271 w 83"/>
                <a:gd name="T13" fmla="*/ 44 h 89"/>
                <a:gd name="T14" fmla="*/ 180 w 83"/>
                <a:gd name="T15" fmla="*/ 152 h 89"/>
                <a:gd name="T16" fmla="*/ 118 w 83"/>
                <a:gd name="T17" fmla="*/ 265 h 89"/>
                <a:gd name="T18" fmla="*/ 91 w 83"/>
                <a:gd name="T19" fmla="*/ 337 h 89"/>
                <a:gd name="T20" fmla="*/ 55 w 83"/>
                <a:gd name="T21" fmla="*/ 374 h 89"/>
                <a:gd name="T22" fmla="*/ 0 w 83"/>
                <a:gd name="T23" fmla="*/ 445 h 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3" h="89">
                  <a:moveTo>
                    <a:pt x="1" y="82"/>
                  </a:moveTo>
                  <a:cubicBezTo>
                    <a:pt x="2" y="85"/>
                    <a:pt x="3" y="87"/>
                    <a:pt x="3" y="89"/>
                  </a:cubicBezTo>
                  <a:cubicBezTo>
                    <a:pt x="11" y="89"/>
                    <a:pt x="25" y="74"/>
                    <a:pt x="30" y="68"/>
                  </a:cubicBezTo>
                  <a:cubicBezTo>
                    <a:pt x="38" y="58"/>
                    <a:pt x="47" y="49"/>
                    <a:pt x="55" y="40"/>
                  </a:cubicBezTo>
                  <a:cubicBezTo>
                    <a:pt x="63" y="32"/>
                    <a:pt x="73" y="24"/>
                    <a:pt x="79" y="16"/>
                  </a:cubicBezTo>
                  <a:cubicBezTo>
                    <a:pt x="81" y="13"/>
                    <a:pt x="83" y="4"/>
                    <a:pt x="78" y="1"/>
                  </a:cubicBezTo>
                  <a:cubicBezTo>
                    <a:pt x="76" y="0"/>
                    <a:pt x="63" y="7"/>
                    <a:pt x="59" y="8"/>
                  </a:cubicBezTo>
                  <a:cubicBezTo>
                    <a:pt x="50" y="12"/>
                    <a:pt x="45" y="20"/>
                    <a:pt x="39" y="28"/>
                  </a:cubicBezTo>
                  <a:cubicBezTo>
                    <a:pt x="35" y="35"/>
                    <a:pt x="30" y="42"/>
                    <a:pt x="26" y="48"/>
                  </a:cubicBezTo>
                  <a:cubicBezTo>
                    <a:pt x="23" y="52"/>
                    <a:pt x="22" y="57"/>
                    <a:pt x="20" y="61"/>
                  </a:cubicBezTo>
                  <a:cubicBezTo>
                    <a:pt x="18" y="63"/>
                    <a:pt x="14" y="65"/>
                    <a:pt x="12" y="68"/>
                  </a:cubicBezTo>
                  <a:cubicBezTo>
                    <a:pt x="8" y="72"/>
                    <a:pt x="3" y="76"/>
                    <a:pt x="0" y="8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5" name="Freeform 421">
              <a:extLst>
                <a:ext uri="{FF2B5EF4-FFF2-40B4-BE49-F238E27FC236}">
                  <a16:creationId xmlns:a16="http://schemas.microsoft.com/office/drawing/2014/main" id="{ACDCA9BE-1EFC-4F6C-9445-04375D460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370"/>
              <a:ext cx="89" cy="75"/>
            </a:xfrm>
            <a:custGeom>
              <a:avLst/>
              <a:gdLst>
                <a:gd name="T0" fmla="*/ 0 w 54"/>
                <a:gd name="T1" fmla="*/ 175 h 42"/>
                <a:gd name="T2" fmla="*/ 84 w 54"/>
                <a:gd name="T3" fmla="*/ 204 h 42"/>
                <a:gd name="T4" fmla="*/ 122 w 54"/>
                <a:gd name="T5" fmla="*/ 232 h 42"/>
                <a:gd name="T6" fmla="*/ 166 w 54"/>
                <a:gd name="T7" fmla="*/ 202 h 42"/>
                <a:gd name="T8" fmla="*/ 236 w 54"/>
                <a:gd name="T9" fmla="*/ 114 h 42"/>
                <a:gd name="T10" fmla="*/ 188 w 54"/>
                <a:gd name="T11" fmla="*/ 0 h 42"/>
                <a:gd name="T12" fmla="*/ 166 w 54"/>
                <a:gd name="T13" fmla="*/ 80 h 42"/>
                <a:gd name="T14" fmla="*/ 112 w 54"/>
                <a:gd name="T15" fmla="*/ 109 h 42"/>
                <a:gd name="T16" fmla="*/ 13 w 54"/>
                <a:gd name="T17" fmla="*/ 175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4" h="42">
                  <a:moveTo>
                    <a:pt x="0" y="31"/>
                  </a:moveTo>
                  <a:cubicBezTo>
                    <a:pt x="6" y="33"/>
                    <a:pt x="13" y="33"/>
                    <a:pt x="19" y="36"/>
                  </a:cubicBezTo>
                  <a:cubicBezTo>
                    <a:pt x="21" y="37"/>
                    <a:pt x="26" y="41"/>
                    <a:pt x="27" y="41"/>
                  </a:cubicBezTo>
                  <a:cubicBezTo>
                    <a:pt x="31" y="42"/>
                    <a:pt x="34" y="37"/>
                    <a:pt x="37" y="35"/>
                  </a:cubicBezTo>
                  <a:cubicBezTo>
                    <a:pt x="41" y="31"/>
                    <a:pt x="52" y="27"/>
                    <a:pt x="53" y="20"/>
                  </a:cubicBezTo>
                  <a:cubicBezTo>
                    <a:pt x="54" y="15"/>
                    <a:pt x="45" y="4"/>
                    <a:pt x="42" y="0"/>
                  </a:cubicBezTo>
                  <a:cubicBezTo>
                    <a:pt x="42" y="4"/>
                    <a:pt x="40" y="12"/>
                    <a:pt x="37" y="14"/>
                  </a:cubicBezTo>
                  <a:cubicBezTo>
                    <a:pt x="34" y="17"/>
                    <a:pt x="29" y="16"/>
                    <a:pt x="25" y="19"/>
                  </a:cubicBezTo>
                  <a:cubicBezTo>
                    <a:pt x="18" y="23"/>
                    <a:pt x="11" y="29"/>
                    <a:pt x="3" y="3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6" name="Freeform 422">
              <a:extLst>
                <a:ext uri="{FF2B5EF4-FFF2-40B4-BE49-F238E27FC236}">
                  <a16:creationId xmlns:a16="http://schemas.microsoft.com/office/drawing/2014/main" id="{A61B9A16-4D78-4459-A009-F90BC1C5D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4" y="2369"/>
              <a:ext cx="3" cy="17"/>
            </a:xfrm>
            <a:custGeom>
              <a:avLst/>
              <a:gdLst>
                <a:gd name="T0" fmla="*/ 0 w 2"/>
                <a:gd name="T1" fmla="*/ 0 h 10"/>
                <a:gd name="T2" fmla="*/ 8 w 2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2" y="7"/>
                    <a:pt x="2" y="10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7" name="Freeform 423">
              <a:extLst>
                <a:ext uri="{FF2B5EF4-FFF2-40B4-BE49-F238E27FC236}">
                  <a16:creationId xmlns:a16="http://schemas.microsoft.com/office/drawing/2014/main" id="{EA32891E-CFF1-4F2D-BD36-7442652AB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379"/>
              <a:ext cx="1" cy="14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8" name="Freeform 424">
              <a:extLst>
                <a:ext uri="{FF2B5EF4-FFF2-40B4-BE49-F238E27FC236}">
                  <a16:creationId xmlns:a16="http://schemas.microsoft.com/office/drawing/2014/main" id="{0F7074FC-20BF-4A29-BDD9-CDFD80D60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2" y="2379"/>
              <a:ext cx="2" cy="13"/>
            </a:xfrm>
            <a:custGeom>
              <a:avLst/>
              <a:gdLst>
                <a:gd name="T0" fmla="*/ 8 w 1"/>
                <a:gd name="T1" fmla="*/ 0 h 7"/>
                <a:gd name="T2" fmla="*/ 0 w 1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3"/>
                    <a:pt x="0" y="5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19" name="Freeform 425">
              <a:extLst>
                <a:ext uri="{FF2B5EF4-FFF2-40B4-BE49-F238E27FC236}">
                  <a16:creationId xmlns:a16="http://schemas.microsoft.com/office/drawing/2014/main" id="{83BA5DFE-12D6-4EEC-B1D2-1CA39A2EC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554"/>
              <a:ext cx="3" cy="13"/>
            </a:xfrm>
            <a:custGeom>
              <a:avLst/>
              <a:gdLst>
                <a:gd name="T0" fmla="*/ 0 w 2"/>
                <a:gd name="T1" fmla="*/ 0 h 7"/>
                <a:gd name="T2" fmla="*/ 8 w 2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1" y="2"/>
                    <a:pt x="1" y="5"/>
                    <a:pt x="2" y="7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0" name="Freeform 426">
              <a:extLst>
                <a:ext uri="{FF2B5EF4-FFF2-40B4-BE49-F238E27FC236}">
                  <a16:creationId xmlns:a16="http://schemas.microsoft.com/office/drawing/2014/main" id="{FCDF925D-1BBA-400C-B06C-64B4081B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554"/>
              <a:ext cx="3" cy="11"/>
            </a:xfrm>
            <a:custGeom>
              <a:avLst/>
              <a:gdLst>
                <a:gd name="T0" fmla="*/ 0 w 2"/>
                <a:gd name="T1" fmla="*/ 0 h 6"/>
                <a:gd name="T2" fmla="*/ 8 w 2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0" y="1"/>
                    <a:pt x="1" y="4"/>
                    <a:pt x="2" y="6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1" name="Freeform 427">
              <a:extLst>
                <a:ext uri="{FF2B5EF4-FFF2-40B4-BE49-F238E27FC236}">
                  <a16:creationId xmlns:a16="http://schemas.microsoft.com/office/drawing/2014/main" id="{B6BF2919-DCFD-4BF6-A2CF-BD05C1626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549"/>
              <a:ext cx="5" cy="12"/>
            </a:xfrm>
            <a:custGeom>
              <a:avLst/>
              <a:gdLst>
                <a:gd name="T0" fmla="*/ 0 w 3"/>
                <a:gd name="T1" fmla="*/ 0 h 7"/>
                <a:gd name="T2" fmla="*/ 13 w 3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2"/>
                    <a:pt x="2" y="5"/>
                    <a:pt x="3" y="7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2" name="Freeform 428">
              <a:extLst>
                <a:ext uri="{FF2B5EF4-FFF2-40B4-BE49-F238E27FC236}">
                  <a16:creationId xmlns:a16="http://schemas.microsoft.com/office/drawing/2014/main" id="{365F92D4-A07C-4F6E-8242-F84F50015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464"/>
              <a:ext cx="11" cy="11"/>
            </a:xfrm>
            <a:custGeom>
              <a:avLst/>
              <a:gdLst>
                <a:gd name="T0" fmla="*/ 0 w 7"/>
                <a:gd name="T1" fmla="*/ 7 h 6"/>
                <a:gd name="T2" fmla="*/ 0 w 7"/>
                <a:gd name="T3" fmla="*/ 0 h 6"/>
                <a:gd name="T4" fmla="*/ 27 w 7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2"/>
                    <a:pt x="4" y="4"/>
                    <a:pt x="7" y="6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3" name="Freeform 429">
              <a:extLst>
                <a:ext uri="{FF2B5EF4-FFF2-40B4-BE49-F238E27FC236}">
                  <a16:creationId xmlns:a16="http://schemas.microsoft.com/office/drawing/2014/main" id="{067F3F54-09AF-4E0C-A79C-3A3792C9A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717"/>
              <a:ext cx="15" cy="2"/>
            </a:xfrm>
            <a:custGeom>
              <a:avLst/>
              <a:gdLst>
                <a:gd name="T0" fmla="*/ 0 w 9"/>
                <a:gd name="T1" fmla="*/ 8 h 1"/>
                <a:gd name="T2" fmla="*/ 42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0"/>
                    <a:pt x="6" y="1"/>
                    <a:pt x="9" y="0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4" name="Freeform 430">
              <a:extLst>
                <a:ext uri="{FF2B5EF4-FFF2-40B4-BE49-F238E27FC236}">
                  <a16:creationId xmlns:a16="http://schemas.microsoft.com/office/drawing/2014/main" id="{8E347049-FC6C-4090-93C6-50177E690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2669"/>
              <a:ext cx="2" cy="16"/>
            </a:xfrm>
            <a:custGeom>
              <a:avLst/>
              <a:gdLst>
                <a:gd name="T0" fmla="*/ 0 w 1"/>
                <a:gd name="T1" fmla="*/ 0 h 9"/>
                <a:gd name="T2" fmla="*/ 8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0" y="3"/>
                    <a:pt x="1" y="6"/>
                    <a:pt x="1" y="9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5" name="Freeform 431">
              <a:extLst>
                <a:ext uri="{FF2B5EF4-FFF2-40B4-BE49-F238E27FC236}">
                  <a16:creationId xmlns:a16="http://schemas.microsoft.com/office/drawing/2014/main" id="{0D51945D-4E02-467C-8396-90E3F3877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669"/>
              <a:ext cx="2" cy="16"/>
            </a:xfrm>
            <a:custGeom>
              <a:avLst/>
              <a:gdLst>
                <a:gd name="T0" fmla="*/ 0 w 1"/>
                <a:gd name="T1" fmla="*/ 0 h 9"/>
                <a:gd name="T2" fmla="*/ 8 w 1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3"/>
                    <a:pt x="1" y="6"/>
                    <a:pt x="1" y="9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6" name="Freeform 432">
              <a:extLst>
                <a:ext uri="{FF2B5EF4-FFF2-40B4-BE49-F238E27FC236}">
                  <a16:creationId xmlns:a16="http://schemas.microsoft.com/office/drawing/2014/main" id="{7E0A17D6-E6F8-449E-87A3-E64F02370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671"/>
              <a:ext cx="1" cy="14"/>
            </a:xfrm>
            <a:custGeom>
              <a:avLst/>
              <a:gdLst>
                <a:gd name="T0" fmla="*/ 1 w 1"/>
                <a:gd name="T1" fmla="*/ 0 h 8"/>
                <a:gd name="T2" fmla="*/ 0 w 1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1" y="0"/>
                  </a:moveTo>
                  <a:cubicBezTo>
                    <a:pt x="1" y="2"/>
                    <a:pt x="0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7" name="Freeform 433">
              <a:extLst>
                <a:ext uri="{FF2B5EF4-FFF2-40B4-BE49-F238E27FC236}">
                  <a16:creationId xmlns:a16="http://schemas.microsoft.com/office/drawing/2014/main" id="{B2CA6A49-2559-4DCA-926B-077BDC443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609"/>
              <a:ext cx="10" cy="5"/>
            </a:xfrm>
            <a:custGeom>
              <a:avLst/>
              <a:gdLst>
                <a:gd name="T0" fmla="*/ 0 w 6"/>
                <a:gd name="T1" fmla="*/ 0 h 3"/>
                <a:gd name="T2" fmla="*/ 28 w 6"/>
                <a:gd name="T3" fmla="*/ 1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0"/>
                    <a:pt x="5" y="2"/>
                    <a:pt x="6" y="3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8" name="Freeform 434">
              <a:extLst>
                <a:ext uri="{FF2B5EF4-FFF2-40B4-BE49-F238E27FC236}">
                  <a16:creationId xmlns:a16="http://schemas.microsoft.com/office/drawing/2014/main" id="{77F700F0-F84A-42CA-AA83-A81F0DA5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2" y="2597"/>
              <a:ext cx="8" cy="2"/>
            </a:xfrm>
            <a:custGeom>
              <a:avLst/>
              <a:gdLst>
                <a:gd name="T0" fmla="*/ 0 w 5"/>
                <a:gd name="T1" fmla="*/ 8 h 1"/>
                <a:gd name="T2" fmla="*/ 21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29" name="Freeform 435">
              <a:extLst>
                <a:ext uri="{FF2B5EF4-FFF2-40B4-BE49-F238E27FC236}">
                  <a16:creationId xmlns:a16="http://schemas.microsoft.com/office/drawing/2014/main" id="{5E382DD2-6987-4352-B71F-48E67C41F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540"/>
              <a:ext cx="5" cy="18"/>
            </a:xfrm>
            <a:custGeom>
              <a:avLst/>
              <a:gdLst>
                <a:gd name="T0" fmla="*/ 0 w 3"/>
                <a:gd name="T1" fmla="*/ 0 h 10"/>
                <a:gd name="T2" fmla="*/ 13 w 3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0">
                  <a:moveTo>
                    <a:pt x="0" y="0"/>
                  </a:moveTo>
                  <a:cubicBezTo>
                    <a:pt x="0" y="3"/>
                    <a:pt x="2" y="7"/>
                    <a:pt x="3" y="10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0" name="Freeform 436">
              <a:extLst>
                <a:ext uri="{FF2B5EF4-FFF2-40B4-BE49-F238E27FC236}">
                  <a16:creationId xmlns:a16="http://schemas.microsoft.com/office/drawing/2014/main" id="{FA54701B-0AE7-44CF-AF64-BCE6264B0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455"/>
              <a:ext cx="7" cy="14"/>
            </a:xfrm>
            <a:custGeom>
              <a:avLst/>
              <a:gdLst>
                <a:gd name="T0" fmla="*/ 21 w 4"/>
                <a:gd name="T1" fmla="*/ 0 h 8"/>
                <a:gd name="T2" fmla="*/ 0 w 4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3" y="3"/>
                    <a:pt x="1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1" name="Freeform 437">
              <a:extLst>
                <a:ext uri="{FF2B5EF4-FFF2-40B4-BE49-F238E27FC236}">
                  <a16:creationId xmlns:a16="http://schemas.microsoft.com/office/drawing/2014/main" id="{D13E7AB6-BAF9-4F3A-917F-F170578B3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455"/>
              <a:ext cx="5" cy="11"/>
            </a:xfrm>
            <a:custGeom>
              <a:avLst/>
              <a:gdLst>
                <a:gd name="T0" fmla="*/ 0 w 3"/>
                <a:gd name="T1" fmla="*/ 0 h 6"/>
                <a:gd name="T2" fmla="*/ 13 w 3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1"/>
                    <a:pt x="2" y="4"/>
                    <a:pt x="3" y="6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2" name="Freeform 438">
              <a:extLst>
                <a:ext uri="{FF2B5EF4-FFF2-40B4-BE49-F238E27FC236}">
                  <a16:creationId xmlns:a16="http://schemas.microsoft.com/office/drawing/2014/main" id="{498FF8A5-81A2-4151-BA4A-EC2F5941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494"/>
              <a:ext cx="6" cy="18"/>
            </a:xfrm>
            <a:custGeom>
              <a:avLst/>
              <a:gdLst>
                <a:gd name="T0" fmla="*/ 0 w 4"/>
                <a:gd name="T1" fmla="*/ 0 h 10"/>
                <a:gd name="T2" fmla="*/ 14 w 4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1" y="4"/>
                    <a:pt x="3" y="7"/>
                    <a:pt x="4" y="10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3" name="Freeform 439">
              <a:extLst>
                <a:ext uri="{FF2B5EF4-FFF2-40B4-BE49-F238E27FC236}">
                  <a16:creationId xmlns:a16="http://schemas.microsoft.com/office/drawing/2014/main" id="{08D350ED-D632-4F2D-9579-34D36225D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2498"/>
              <a:ext cx="5" cy="9"/>
            </a:xfrm>
            <a:custGeom>
              <a:avLst/>
              <a:gdLst>
                <a:gd name="T0" fmla="*/ 0 w 3"/>
                <a:gd name="T1" fmla="*/ 0 h 5"/>
                <a:gd name="T2" fmla="*/ 13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2" y="4"/>
                    <a:pt x="3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4" name="Freeform 440">
              <a:extLst>
                <a:ext uri="{FF2B5EF4-FFF2-40B4-BE49-F238E27FC236}">
                  <a16:creationId xmlns:a16="http://schemas.microsoft.com/office/drawing/2014/main" id="{84F1F2CB-5974-4AC7-8E70-13C7B0AF8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2480"/>
              <a:ext cx="9" cy="18"/>
            </a:xfrm>
            <a:custGeom>
              <a:avLst/>
              <a:gdLst>
                <a:gd name="T0" fmla="*/ 0 w 5"/>
                <a:gd name="T1" fmla="*/ 0 h 10"/>
                <a:gd name="T2" fmla="*/ 29 w 5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2" y="3"/>
                    <a:pt x="3" y="7"/>
                    <a:pt x="5" y="10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5" name="Freeform 441">
              <a:extLst>
                <a:ext uri="{FF2B5EF4-FFF2-40B4-BE49-F238E27FC236}">
                  <a16:creationId xmlns:a16="http://schemas.microsoft.com/office/drawing/2014/main" id="{E896B884-787D-43CC-A6EB-3EE0B1E94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" y="2478"/>
              <a:ext cx="5" cy="13"/>
            </a:xfrm>
            <a:custGeom>
              <a:avLst/>
              <a:gdLst>
                <a:gd name="T0" fmla="*/ 0 w 3"/>
                <a:gd name="T1" fmla="*/ 0 h 7"/>
                <a:gd name="T2" fmla="*/ 13 w 3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1" y="0"/>
                    <a:pt x="3" y="6"/>
                    <a:pt x="3" y="7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6" name="Freeform 442">
              <a:extLst>
                <a:ext uri="{FF2B5EF4-FFF2-40B4-BE49-F238E27FC236}">
                  <a16:creationId xmlns:a16="http://schemas.microsoft.com/office/drawing/2014/main" id="{1A9B5554-E30A-4920-954F-40CD29854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5" y="2388"/>
              <a:ext cx="15" cy="11"/>
            </a:xfrm>
            <a:custGeom>
              <a:avLst/>
              <a:gdLst>
                <a:gd name="T0" fmla="*/ 0 w 9"/>
                <a:gd name="T1" fmla="*/ 0 h 6"/>
                <a:gd name="T2" fmla="*/ 42 w 9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3" y="2"/>
                    <a:pt x="6" y="4"/>
                    <a:pt x="9" y="6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7" name="Freeform 443">
              <a:extLst>
                <a:ext uri="{FF2B5EF4-FFF2-40B4-BE49-F238E27FC236}">
                  <a16:creationId xmlns:a16="http://schemas.microsoft.com/office/drawing/2014/main" id="{DCF51AE6-FEA1-4E0D-A93C-65979655F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4" y="2363"/>
              <a:ext cx="7" cy="16"/>
            </a:xfrm>
            <a:custGeom>
              <a:avLst/>
              <a:gdLst>
                <a:gd name="T0" fmla="*/ 0 w 4"/>
                <a:gd name="T1" fmla="*/ 0 h 9"/>
                <a:gd name="T2" fmla="*/ 21 w 4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3" y="1"/>
                    <a:pt x="3" y="6"/>
                    <a:pt x="4" y="9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438" name="Freeform 444">
              <a:extLst>
                <a:ext uri="{FF2B5EF4-FFF2-40B4-BE49-F238E27FC236}">
                  <a16:creationId xmlns:a16="http://schemas.microsoft.com/office/drawing/2014/main" id="{BC17502E-9F04-4EF9-BF55-6231AAACE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369"/>
              <a:ext cx="5" cy="14"/>
            </a:xfrm>
            <a:custGeom>
              <a:avLst/>
              <a:gdLst>
                <a:gd name="T0" fmla="*/ 5 w 3"/>
                <a:gd name="T1" fmla="*/ 0 h 8"/>
                <a:gd name="T2" fmla="*/ 13 w 3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0"/>
                  </a:moveTo>
                  <a:cubicBezTo>
                    <a:pt x="0" y="2"/>
                    <a:pt x="2" y="6"/>
                    <a:pt x="3" y="8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6" name="Group 445">
            <a:extLst>
              <a:ext uri="{FF2B5EF4-FFF2-40B4-BE49-F238E27FC236}">
                <a16:creationId xmlns:a16="http://schemas.microsoft.com/office/drawing/2014/main" id="{1DABA2F5-1FA4-4C8C-906D-21CF9915FF5A}"/>
              </a:ext>
            </a:extLst>
          </p:cNvPr>
          <p:cNvGrpSpPr>
            <a:grpSpLocks/>
          </p:cNvGrpSpPr>
          <p:nvPr/>
        </p:nvGrpSpPr>
        <p:grpSpPr bwMode="auto">
          <a:xfrm>
            <a:off x="6591300" y="2770188"/>
            <a:ext cx="139700" cy="288925"/>
            <a:chOff x="3198" y="1769"/>
            <a:chExt cx="88" cy="182"/>
          </a:xfrm>
        </p:grpSpPr>
        <p:sp>
          <p:nvSpPr>
            <p:cNvPr id="47366" name="Freeform 446">
              <a:extLst>
                <a:ext uri="{FF2B5EF4-FFF2-40B4-BE49-F238E27FC236}">
                  <a16:creationId xmlns:a16="http://schemas.microsoft.com/office/drawing/2014/main" id="{038FFD25-D4E5-47D1-BD60-AE7930405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769"/>
              <a:ext cx="88" cy="182"/>
            </a:xfrm>
            <a:custGeom>
              <a:avLst/>
              <a:gdLst>
                <a:gd name="T0" fmla="*/ 141 w 53"/>
                <a:gd name="T1" fmla="*/ 16 h 103"/>
                <a:gd name="T2" fmla="*/ 101 w 53"/>
                <a:gd name="T3" fmla="*/ 44 h 103"/>
                <a:gd name="T4" fmla="*/ 28 w 53"/>
                <a:gd name="T5" fmla="*/ 159 h 103"/>
                <a:gd name="T6" fmla="*/ 20 w 53"/>
                <a:gd name="T7" fmla="*/ 436 h 103"/>
                <a:gd name="T8" fmla="*/ 126 w 53"/>
                <a:gd name="T9" fmla="*/ 534 h 103"/>
                <a:gd name="T10" fmla="*/ 229 w 53"/>
                <a:gd name="T11" fmla="*/ 424 h 103"/>
                <a:gd name="T12" fmla="*/ 221 w 53"/>
                <a:gd name="T13" fmla="*/ 87 h 103"/>
                <a:gd name="T14" fmla="*/ 141 w 53"/>
                <a:gd name="T15" fmla="*/ 16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03">
                  <a:moveTo>
                    <a:pt x="31" y="3"/>
                  </a:moveTo>
                  <a:cubicBezTo>
                    <a:pt x="31" y="3"/>
                    <a:pt x="27" y="0"/>
                    <a:pt x="22" y="8"/>
                  </a:cubicBezTo>
                  <a:cubicBezTo>
                    <a:pt x="17" y="16"/>
                    <a:pt x="9" y="26"/>
                    <a:pt x="6" y="29"/>
                  </a:cubicBezTo>
                  <a:cubicBezTo>
                    <a:pt x="6" y="29"/>
                    <a:pt x="0" y="55"/>
                    <a:pt x="4" y="79"/>
                  </a:cubicBezTo>
                  <a:cubicBezTo>
                    <a:pt x="7" y="103"/>
                    <a:pt x="18" y="96"/>
                    <a:pt x="28" y="97"/>
                  </a:cubicBezTo>
                  <a:cubicBezTo>
                    <a:pt x="37" y="98"/>
                    <a:pt x="49" y="94"/>
                    <a:pt x="50" y="77"/>
                  </a:cubicBezTo>
                  <a:cubicBezTo>
                    <a:pt x="51" y="60"/>
                    <a:pt x="53" y="23"/>
                    <a:pt x="48" y="16"/>
                  </a:cubicBezTo>
                  <a:cubicBezTo>
                    <a:pt x="44" y="9"/>
                    <a:pt x="31" y="3"/>
                    <a:pt x="31" y="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67" name="Freeform 447">
              <a:extLst>
                <a:ext uri="{FF2B5EF4-FFF2-40B4-BE49-F238E27FC236}">
                  <a16:creationId xmlns:a16="http://schemas.microsoft.com/office/drawing/2014/main" id="{D56EE341-5D8A-41B2-97ED-3D6B029C1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796"/>
              <a:ext cx="70" cy="48"/>
            </a:xfrm>
            <a:custGeom>
              <a:avLst/>
              <a:gdLst>
                <a:gd name="T0" fmla="*/ 0 w 42"/>
                <a:gd name="T1" fmla="*/ 85 h 27"/>
                <a:gd name="T2" fmla="*/ 133 w 42"/>
                <a:gd name="T3" fmla="*/ 123 h 27"/>
                <a:gd name="T4" fmla="*/ 167 w 42"/>
                <a:gd name="T5" fmla="*/ 64 h 27"/>
                <a:gd name="T6" fmla="*/ 195 w 4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7">
                  <a:moveTo>
                    <a:pt x="0" y="15"/>
                  </a:moveTo>
                  <a:cubicBezTo>
                    <a:pt x="4" y="20"/>
                    <a:pt x="23" y="27"/>
                    <a:pt x="29" y="22"/>
                  </a:cubicBezTo>
                  <a:cubicBezTo>
                    <a:pt x="32" y="19"/>
                    <a:pt x="34" y="14"/>
                    <a:pt x="36" y="11"/>
                  </a:cubicBezTo>
                  <a:cubicBezTo>
                    <a:pt x="39" y="7"/>
                    <a:pt x="41" y="4"/>
                    <a:pt x="42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8" name="Freeform 448">
              <a:extLst>
                <a:ext uri="{FF2B5EF4-FFF2-40B4-BE49-F238E27FC236}">
                  <a16:creationId xmlns:a16="http://schemas.microsoft.com/office/drawing/2014/main" id="{FE7251A4-40D7-4094-B6E3-E193472D1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835"/>
              <a:ext cx="15" cy="106"/>
            </a:xfrm>
            <a:custGeom>
              <a:avLst/>
              <a:gdLst>
                <a:gd name="T0" fmla="*/ 42 w 9"/>
                <a:gd name="T1" fmla="*/ 0 h 60"/>
                <a:gd name="T2" fmla="*/ 33 w 9"/>
                <a:gd name="T3" fmla="*/ 44 h 60"/>
                <a:gd name="T4" fmla="*/ 13 w 9"/>
                <a:gd name="T5" fmla="*/ 131 h 60"/>
                <a:gd name="T6" fmla="*/ 5 w 9"/>
                <a:gd name="T7" fmla="*/ 231 h 60"/>
                <a:gd name="T8" fmla="*/ 0 w 9"/>
                <a:gd name="T9" fmla="*/ 33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0">
                  <a:moveTo>
                    <a:pt x="9" y="0"/>
                  </a:moveTo>
                  <a:cubicBezTo>
                    <a:pt x="9" y="3"/>
                    <a:pt x="7" y="6"/>
                    <a:pt x="7" y="8"/>
                  </a:cubicBezTo>
                  <a:cubicBezTo>
                    <a:pt x="5" y="13"/>
                    <a:pt x="4" y="19"/>
                    <a:pt x="3" y="24"/>
                  </a:cubicBezTo>
                  <a:cubicBezTo>
                    <a:pt x="2" y="29"/>
                    <a:pt x="1" y="36"/>
                    <a:pt x="1" y="42"/>
                  </a:cubicBezTo>
                  <a:cubicBezTo>
                    <a:pt x="1" y="46"/>
                    <a:pt x="4" y="56"/>
                    <a:pt x="0" y="6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9" name="Freeform 449">
              <a:extLst>
                <a:ext uri="{FF2B5EF4-FFF2-40B4-BE49-F238E27FC236}">
                  <a16:creationId xmlns:a16="http://schemas.microsoft.com/office/drawing/2014/main" id="{91E14574-B143-438B-BEB3-CEDBA25B3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833"/>
              <a:ext cx="3" cy="12"/>
            </a:xfrm>
            <a:custGeom>
              <a:avLst/>
              <a:gdLst>
                <a:gd name="T0" fmla="*/ 8 w 2"/>
                <a:gd name="T1" fmla="*/ 0 h 7"/>
                <a:gd name="T2" fmla="*/ 0 w 2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0"/>
                    <a:pt x="0" y="5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0" name="Freeform 450">
              <a:extLst>
                <a:ext uri="{FF2B5EF4-FFF2-40B4-BE49-F238E27FC236}">
                  <a16:creationId xmlns:a16="http://schemas.microsoft.com/office/drawing/2014/main" id="{3665C9DF-A2C9-4D44-88AB-B16819CB2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831"/>
              <a:ext cx="3" cy="9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1"/>
                    <a:pt x="0" y="3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1" name="Freeform 451">
              <a:extLst>
                <a:ext uri="{FF2B5EF4-FFF2-40B4-BE49-F238E27FC236}">
                  <a16:creationId xmlns:a16="http://schemas.microsoft.com/office/drawing/2014/main" id="{AADD9BFC-1406-4FFB-B210-C2CE7965D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829"/>
              <a:ext cx="9" cy="11"/>
            </a:xfrm>
            <a:custGeom>
              <a:avLst/>
              <a:gdLst>
                <a:gd name="T0" fmla="*/ 7 w 5"/>
                <a:gd name="T1" fmla="*/ 0 h 6"/>
                <a:gd name="T2" fmla="*/ 0 w 5"/>
                <a:gd name="T3" fmla="*/ 0 h 6"/>
                <a:gd name="T4" fmla="*/ 29 w 5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2"/>
                    <a:pt x="4" y="5"/>
                    <a:pt x="5" y="6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2" name="Freeform 452">
              <a:extLst>
                <a:ext uri="{FF2B5EF4-FFF2-40B4-BE49-F238E27FC236}">
                  <a16:creationId xmlns:a16="http://schemas.microsoft.com/office/drawing/2014/main" id="{78BC3090-ED63-41F0-839C-93310360F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925"/>
              <a:ext cx="11" cy="3"/>
            </a:xfrm>
            <a:custGeom>
              <a:avLst/>
              <a:gdLst>
                <a:gd name="T0" fmla="*/ 0 w 7"/>
                <a:gd name="T1" fmla="*/ 0 h 2"/>
                <a:gd name="T2" fmla="*/ 27 w 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4" y="2"/>
                    <a:pt x="7" y="1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3" name="Freeform 453">
              <a:extLst>
                <a:ext uri="{FF2B5EF4-FFF2-40B4-BE49-F238E27FC236}">
                  <a16:creationId xmlns:a16="http://schemas.microsoft.com/office/drawing/2014/main" id="{50650993-B03D-49A9-BD83-C17E6E240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778"/>
              <a:ext cx="43" cy="51"/>
            </a:xfrm>
            <a:custGeom>
              <a:avLst/>
              <a:gdLst>
                <a:gd name="T0" fmla="*/ 112 w 26"/>
                <a:gd name="T1" fmla="*/ 16 h 29"/>
                <a:gd name="T2" fmla="*/ 83 w 26"/>
                <a:gd name="T3" fmla="*/ 7 h 29"/>
                <a:gd name="T4" fmla="*/ 46 w 26"/>
                <a:gd name="T5" fmla="*/ 56 h 29"/>
                <a:gd name="T6" fmla="*/ 13 w 26"/>
                <a:gd name="T7" fmla="*/ 98 h 29"/>
                <a:gd name="T8" fmla="*/ 5 w 26"/>
                <a:gd name="T9" fmla="*/ 114 h 29"/>
                <a:gd name="T10" fmla="*/ 8 w 26"/>
                <a:gd name="T11" fmla="*/ 130 h 29"/>
                <a:gd name="T12" fmla="*/ 50 w 26"/>
                <a:gd name="T13" fmla="*/ 151 h 29"/>
                <a:gd name="T14" fmla="*/ 76 w 26"/>
                <a:gd name="T15" fmla="*/ 130 h 29"/>
                <a:gd name="T16" fmla="*/ 91 w 26"/>
                <a:gd name="T17" fmla="*/ 70 h 29"/>
                <a:gd name="T18" fmla="*/ 117 w 26"/>
                <a:gd name="T19" fmla="*/ 16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9">
                  <a:moveTo>
                    <a:pt x="25" y="3"/>
                  </a:moveTo>
                  <a:cubicBezTo>
                    <a:pt x="23" y="2"/>
                    <a:pt x="20" y="0"/>
                    <a:pt x="18" y="1"/>
                  </a:cubicBezTo>
                  <a:cubicBezTo>
                    <a:pt x="15" y="2"/>
                    <a:pt x="12" y="7"/>
                    <a:pt x="10" y="10"/>
                  </a:cubicBezTo>
                  <a:cubicBezTo>
                    <a:pt x="8" y="13"/>
                    <a:pt x="5" y="15"/>
                    <a:pt x="3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4"/>
                    <a:pt x="0" y="22"/>
                    <a:pt x="2" y="24"/>
                  </a:cubicBezTo>
                  <a:cubicBezTo>
                    <a:pt x="4" y="27"/>
                    <a:pt x="8" y="28"/>
                    <a:pt x="11" y="28"/>
                  </a:cubicBezTo>
                  <a:cubicBezTo>
                    <a:pt x="16" y="29"/>
                    <a:pt x="17" y="29"/>
                    <a:pt x="17" y="24"/>
                  </a:cubicBezTo>
                  <a:cubicBezTo>
                    <a:pt x="18" y="20"/>
                    <a:pt x="18" y="16"/>
                    <a:pt x="20" y="13"/>
                  </a:cubicBezTo>
                  <a:cubicBezTo>
                    <a:pt x="23" y="10"/>
                    <a:pt x="25" y="7"/>
                    <a:pt x="2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4" name="Freeform 454">
              <a:extLst>
                <a:ext uri="{FF2B5EF4-FFF2-40B4-BE49-F238E27FC236}">
                  <a16:creationId xmlns:a16="http://schemas.microsoft.com/office/drawing/2014/main" id="{65B36B9B-1CFE-4A1B-A2A5-F30EE4553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833"/>
              <a:ext cx="32" cy="104"/>
            </a:xfrm>
            <a:custGeom>
              <a:avLst/>
              <a:gdLst>
                <a:gd name="T0" fmla="*/ 76 w 19"/>
                <a:gd name="T1" fmla="*/ 16 h 59"/>
                <a:gd name="T2" fmla="*/ 20 w 19"/>
                <a:gd name="T3" fmla="*/ 0 h 59"/>
                <a:gd name="T4" fmla="*/ 5 w 19"/>
                <a:gd name="T5" fmla="*/ 72 h 59"/>
                <a:gd name="T6" fmla="*/ 5 w 19"/>
                <a:gd name="T7" fmla="*/ 159 h 59"/>
                <a:gd name="T8" fmla="*/ 22 w 19"/>
                <a:gd name="T9" fmla="*/ 289 h 59"/>
                <a:gd name="T10" fmla="*/ 57 w 19"/>
                <a:gd name="T11" fmla="*/ 317 h 59"/>
                <a:gd name="T12" fmla="*/ 54 w 19"/>
                <a:gd name="T13" fmla="*/ 224 h 59"/>
                <a:gd name="T14" fmla="*/ 62 w 19"/>
                <a:gd name="T15" fmla="*/ 78 h 59"/>
                <a:gd name="T16" fmla="*/ 76 w 19"/>
                <a:gd name="T17" fmla="*/ 2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9">
                  <a:moveTo>
                    <a:pt x="16" y="3"/>
                  </a:moveTo>
                  <a:cubicBezTo>
                    <a:pt x="12" y="4"/>
                    <a:pt x="8" y="1"/>
                    <a:pt x="4" y="0"/>
                  </a:cubicBezTo>
                  <a:cubicBezTo>
                    <a:pt x="2" y="3"/>
                    <a:pt x="2" y="9"/>
                    <a:pt x="1" y="13"/>
                  </a:cubicBezTo>
                  <a:cubicBezTo>
                    <a:pt x="0" y="19"/>
                    <a:pt x="0" y="24"/>
                    <a:pt x="1" y="29"/>
                  </a:cubicBezTo>
                  <a:cubicBezTo>
                    <a:pt x="1" y="37"/>
                    <a:pt x="2" y="46"/>
                    <a:pt x="5" y="53"/>
                  </a:cubicBezTo>
                  <a:cubicBezTo>
                    <a:pt x="7" y="56"/>
                    <a:pt x="9" y="59"/>
                    <a:pt x="12" y="58"/>
                  </a:cubicBezTo>
                  <a:cubicBezTo>
                    <a:pt x="19" y="57"/>
                    <a:pt x="12" y="45"/>
                    <a:pt x="11" y="41"/>
                  </a:cubicBezTo>
                  <a:cubicBezTo>
                    <a:pt x="10" y="32"/>
                    <a:pt x="11" y="23"/>
                    <a:pt x="13" y="14"/>
                  </a:cubicBezTo>
                  <a:cubicBezTo>
                    <a:pt x="14" y="11"/>
                    <a:pt x="15" y="8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75" name="Freeform 455">
              <a:extLst>
                <a:ext uri="{FF2B5EF4-FFF2-40B4-BE49-F238E27FC236}">
                  <a16:creationId xmlns:a16="http://schemas.microsoft.com/office/drawing/2014/main" id="{0CAD89E0-4861-45E8-BD8C-C879280FA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808"/>
              <a:ext cx="33" cy="129"/>
            </a:xfrm>
            <a:custGeom>
              <a:avLst/>
              <a:gdLst>
                <a:gd name="T0" fmla="*/ 83 w 20"/>
                <a:gd name="T1" fmla="*/ 0 h 73"/>
                <a:gd name="T2" fmla="*/ 41 w 20"/>
                <a:gd name="T3" fmla="*/ 101 h 73"/>
                <a:gd name="T4" fmla="*/ 13 w 20"/>
                <a:gd name="T5" fmla="*/ 224 h 73"/>
                <a:gd name="T6" fmla="*/ 8 w 20"/>
                <a:gd name="T7" fmla="*/ 338 h 73"/>
                <a:gd name="T8" fmla="*/ 5 w 20"/>
                <a:gd name="T9" fmla="*/ 391 h 73"/>
                <a:gd name="T10" fmla="*/ 50 w 20"/>
                <a:gd name="T11" fmla="*/ 382 h 73"/>
                <a:gd name="T12" fmla="*/ 76 w 20"/>
                <a:gd name="T13" fmla="*/ 297 h 73"/>
                <a:gd name="T14" fmla="*/ 84 w 20"/>
                <a:gd name="T15" fmla="*/ 187 h 73"/>
                <a:gd name="T16" fmla="*/ 84 w 20"/>
                <a:gd name="T17" fmla="*/ 7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73">
                  <a:moveTo>
                    <a:pt x="18" y="0"/>
                  </a:moveTo>
                  <a:cubicBezTo>
                    <a:pt x="18" y="7"/>
                    <a:pt x="12" y="12"/>
                    <a:pt x="9" y="18"/>
                  </a:cubicBezTo>
                  <a:cubicBezTo>
                    <a:pt x="4" y="25"/>
                    <a:pt x="4" y="33"/>
                    <a:pt x="3" y="41"/>
                  </a:cubicBezTo>
                  <a:cubicBezTo>
                    <a:pt x="3" y="48"/>
                    <a:pt x="3" y="55"/>
                    <a:pt x="2" y="61"/>
                  </a:cubicBezTo>
                  <a:cubicBezTo>
                    <a:pt x="2" y="63"/>
                    <a:pt x="0" y="70"/>
                    <a:pt x="1" y="71"/>
                  </a:cubicBezTo>
                  <a:cubicBezTo>
                    <a:pt x="3" y="73"/>
                    <a:pt x="10" y="70"/>
                    <a:pt x="11" y="69"/>
                  </a:cubicBezTo>
                  <a:cubicBezTo>
                    <a:pt x="16" y="66"/>
                    <a:pt x="16" y="59"/>
                    <a:pt x="17" y="54"/>
                  </a:cubicBezTo>
                  <a:cubicBezTo>
                    <a:pt x="18" y="47"/>
                    <a:pt x="18" y="41"/>
                    <a:pt x="19" y="34"/>
                  </a:cubicBezTo>
                  <a:cubicBezTo>
                    <a:pt x="20" y="23"/>
                    <a:pt x="19" y="12"/>
                    <a:pt x="19" y="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7" name="Group 456">
            <a:extLst>
              <a:ext uri="{FF2B5EF4-FFF2-40B4-BE49-F238E27FC236}">
                <a16:creationId xmlns:a16="http://schemas.microsoft.com/office/drawing/2014/main" id="{5233CABF-4445-4C0C-B209-68CEED68FF9A}"/>
              </a:ext>
            </a:extLst>
          </p:cNvPr>
          <p:cNvGrpSpPr>
            <a:grpSpLocks/>
          </p:cNvGrpSpPr>
          <p:nvPr/>
        </p:nvGrpSpPr>
        <p:grpSpPr bwMode="auto">
          <a:xfrm>
            <a:off x="6030913" y="1938338"/>
            <a:ext cx="160337" cy="166687"/>
            <a:chOff x="2833" y="1221"/>
            <a:chExt cx="101" cy="105"/>
          </a:xfrm>
        </p:grpSpPr>
        <p:sp>
          <p:nvSpPr>
            <p:cNvPr id="47357" name="Freeform 457">
              <a:extLst>
                <a:ext uri="{FF2B5EF4-FFF2-40B4-BE49-F238E27FC236}">
                  <a16:creationId xmlns:a16="http://schemas.microsoft.com/office/drawing/2014/main" id="{5C07B745-FE94-49BE-8DD0-42FA02119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221"/>
              <a:ext cx="101" cy="105"/>
            </a:xfrm>
            <a:custGeom>
              <a:avLst/>
              <a:gdLst>
                <a:gd name="T0" fmla="*/ 13 w 61"/>
                <a:gd name="T1" fmla="*/ 137 h 59"/>
                <a:gd name="T2" fmla="*/ 0 w 61"/>
                <a:gd name="T3" fmla="*/ 44 h 59"/>
                <a:gd name="T4" fmla="*/ 46 w 61"/>
                <a:gd name="T5" fmla="*/ 7 h 59"/>
                <a:gd name="T6" fmla="*/ 180 w 61"/>
                <a:gd name="T7" fmla="*/ 44 h 59"/>
                <a:gd name="T8" fmla="*/ 250 w 61"/>
                <a:gd name="T9" fmla="*/ 94 h 59"/>
                <a:gd name="T10" fmla="*/ 250 w 61"/>
                <a:gd name="T11" fmla="*/ 231 h 59"/>
                <a:gd name="T12" fmla="*/ 118 w 61"/>
                <a:gd name="T13" fmla="*/ 297 h 59"/>
                <a:gd name="T14" fmla="*/ 13 w 61"/>
                <a:gd name="T15" fmla="*/ 137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9">
                  <a:moveTo>
                    <a:pt x="3" y="24"/>
                  </a:moveTo>
                  <a:cubicBezTo>
                    <a:pt x="3" y="24"/>
                    <a:pt x="0" y="13"/>
                    <a:pt x="0" y="8"/>
                  </a:cubicBezTo>
                  <a:cubicBezTo>
                    <a:pt x="0" y="4"/>
                    <a:pt x="4" y="2"/>
                    <a:pt x="10" y="1"/>
                  </a:cubicBezTo>
                  <a:cubicBezTo>
                    <a:pt x="17" y="0"/>
                    <a:pt x="36" y="6"/>
                    <a:pt x="40" y="8"/>
                  </a:cubicBezTo>
                  <a:cubicBezTo>
                    <a:pt x="43" y="10"/>
                    <a:pt x="53" y="14"/>
                    <a:pt x="55" y="17"/>
                  </a:cubicBezTo>
                  <a:cubicBezTo>
                    <a:pt x="56" y="21"/>
                    <a:pt x="61" y="30"/>
                    <a:pt x="55" y="41"/>
                  </a:cubicBezTo>
                  <a:cubicBezTo>
                    <a:pt x="50" y="51"/>
                    <a:pt x="36" y="55"/>
                    <a:pt x="26" y="53"/>
                  </a:cubicBezTo>
                  <a:cubicBezTo>
                    <a:pt x="16" y="51"/>
                    <a:pt x="14" y="59"/>
                    <a:pt x="3" y="2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58" name="Freeform 458">
              <a:extLst>
                <a:ext uri="{FF2B5EF4-FFF2-40B4-BE49-F238E27FC236}">
                  <a16:creationId xmlns:a16="http://schemas.microsoft.com/office/drawing/2014/main" id="{53FA736E-1710-49AF-8253-375C5D4A9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250"/>
              <a:ext cx="67" cy="61"/>
            </a:xfrm>
            <a:custGeom>
              <a:avLst/>
              <a:gdLst>
                <a:gd name="T0" fmla="*/ 188 w 40"/>
                <a:gd name="T1" fmla="*/ 0 h 35"/>
                <a:gd name="T2" fmla="*/ 183 w 40"/>
                <a:gd name="T3" fmla="*/ 21 h 35"/>
                <a:gd name="T4" fmla="*/ 169 w 40"/>
                <a:gd name="T5" fmla="*/ 30 h 35"/>
                <a:gd name="T6" fmla="*/ 126 w 40"/>
                <a:gd name="T7" fmla="*/ 73 h 35"/>
                <a:gd name="T8" fmla="*/ 62 w 40"/>
                <a:gd name="T9" fmla="*/ 136 h 35"/>
                <a:gd name="T10" fmla="*/ 34 w 40"/>
                <a:gd name="T11" fmla="*/ 176 h 35"/>
                <a:gd name="T12" fmla="*/ 0 w 40"/>
                <a:gd name="T13" fmla="*/ 18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5">
                  <a:moveTo>
                    <a:pt x="40" y="0"/>
                  </a:moveTo>
                  <a:cubicBezTo>
                    <a:pt x="39" y="1"/>
                    <a:pt x="39" y="3"/>
                    <a:pt x="39" y="4"/>
                  </a:cubicBezTo>
                  <a:cubicBezTo>
                    <a:pt x="38" y="5"/>
                    <a:pt x="38" y="5"/>
                    <a:pt x="36" y="6"/>
                  </a:cubicBezTo>
                  <a:cubicBezTo>
                    <a:pt x="33" y="9"/>
                    <a:pt x="30" y="11"/>
                    <a:pt x="27" y="14"/>
                  </a:cubicBezTo>
                  <a:cubicBezTo>
                    <a:pt x="23" y="19"/>
                    <a:pt x="17" y="21"/>
                    <a:pt x="13" y="26"/>
                  </a:cubicBezTo>
                  <a:cubicBezTo>
                    <a:pt x="11" y="29"/>
                    <a:pt x="10" y="32"/>
                    <a:pt x="7" y="33"/>
                  </a:cubicBezTo>
                  <a:cubicBezTo>
                    <a:pt x="5" y="35"/>
                    <a:pt x="2" y="34"/>
                    <a:pt x="0" y="3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9" name="Freeform 459">
              <a:extLst>
                <a:ext uri="{FF2B5EF4-FFF2-40B4-BE49-F238E27FC236}">
                  <a16:creationId xmlns:a16="http://schemas.microsoft.com/office/drawing/2014/main" id="{EA933A42-AF76-46E1-881C-B45BD1A9D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258"/>
              <a:ext cx="11" cy="9"/>
            </a:xfrm>
            <a:custGeom>
              <a:avLst/>
              <a:gdLst>
                <a:gd name="T0" fmla="*/ 0 w 7"/>
                <a:gd name="T1" fmla="*/ 0 h 5"/>
                <a:gd name="T2" fmla="*/ 27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6" y="4"/>
                    <a:pt x="7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0" name="Freeform 460">
              <a:extLst>
                <a:ext uri="{FF2B5EF4-FFF2-40B4-BE49-F238E27FC236}">
                  <a16:creationId xmlns:a16="http://schemas.microsoft.com/office/drawing/2014/main" id="{DBC713C8-4D75-4FFA-AB17-4766856C8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65"/>
              <a:ext cx="8" cy="9"/>
            </a:xfrm>
            <a:custGeom>
              <a:avLst/>
              <a:gdLst>
                <a:gd name="T0" fmla="*/ 0 w 5"/>
                <a:gd name="T1" fmla="*/ 0 h 5"/>
                <a:gd name="T2" fmla="*/ 21 w 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4" y="4"/>
                    <a:pt x="5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1" name="Freeform 461">
              <a:extLst>
                <a:ext uri="{FF2B5EF4-FFF2-40B4-BE49-F238E27FC236}">
                  <a16:creationId xmlns:a16="http://schemas.microsoft.com/office/drawing/2014/main" id="{5C169A77-28C0-46BD-A269-E2B17B51C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271"/>
              <a:ext cx="8" cy="9"/>
            </a:xfrm>
            <a:custGeom>
              <a:avLst/>
              <a:gdLst>
                <a:gd name="T0" fmla="*/ 0 w 5"/>
                <a:gd name="T1" fmla="*/ 0 h 5"/>
                <a:gd name="T2" fmla="*/ 21 w 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2" name="Freeform 462">
              <a:extLst>
                <a:ext uri="{FF2B5EF4-FFF2-40B4-BE49-F238E27FC236}">
                  <a16:creationId xmlns:a16="http://schemas.microsoft.com/office/drawing/2014/main" id="{616E0FEA-0BC4-4CF7-A346-0FBA07968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228"/>
              <a:ext cx="53" cy="80"/>
            </a:xfrm>
            <a:custGeom>
              <a:avLst/>
              <a:gdLst>
                <a:gd name="T0" fmla="*/ 13 w 32"/>
                <a:gd name="T1" fmla="*/ 0 h 45"/>
                <a:gd name="T2" fmla="*/ 0 w 32"/>
                <a:gd name="T3" fmla="*/ 28 h 45"/>
                <a:gd name="T4" fmla="*/ 8 w 32"/>
                <a:gd name="T5" fmla="*/ 94 h 45"/>
                <a:gd name="T6" fmla="*/ 41 w 32"/>
                <a:gd name="T7" fmla="*/ 215 h 45"/>
                <a:gd name="T8" fmla="*/ 60 w 32"/>
                <a:gd name="T9" fmla="*/ 240 h 45"/>
                <a:gd name="T10" fmla="*/ 84 w 32"/>
                <a:gd name="T11" fmla="*/ 208 h 45"/>
                <a:gd name="T12" fmla="*/ 99 w 32"/>
                <a:gd name="T13" fmla="*/ 187 h 45"/>
                <a:gd name="T14" fmla="*/ 124 w 32"/>
                <a:gd name="T15" fmla="*/ 167 h 45"/>
                <a:gd name="T16" fmla="*/ 104 w 32"/>
                <a:gd name="T17" fmla="*/ 123 h 45"/>
                <a:gd name="T18" fmla="*/ 36 w 32"/>
                <a:gd name="T19" fmla="*/ 37 h 45"/>
                <a:gd name="T20" fmla="*/ 8 w 32"/>
                <a:gd name="T21" fmla="*/ 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45">
                  <a:moveTo>
                    <a:pt x="3" y="0"/>
                  </a:moveTo>
                  <a:cubicBezTo>
                    <a:pt x="0" y="1"/>
                    <a:pt x="0" y="2"/>
                    <a:pt x="0" y="5"/>
                  </a:cubicBezTo>
                  <a:cubicBezTo>
                    <a:pt x="0" y="9"/>
                    <a:pt x="1" y="14"/>
                    <a:pt x="2" y="17"/>
                  </a:cubicBezTo>
                  <a:cubicBezTo>
                    <a:pt x="3" y="25"/>
                    <a:pt x="6" y="31"/>
                    <a:pt x="9" y="38"/>
                  </a:cubicBezTo>
                  <a:cubicBezTo>
                    <a:pt x="10" y="39"/>
                    <a:pt x="11" y="42"/>
                    <a:pt x="13" y="43"/>
                  </a:cubicBezTo>
                  <a:cubicBezTo>
                    <a:pt x="16" y="45"/>
                    <a:pt x="18" y="39"/>
                    <a:pt x="19" y="37"/>
                  </a:cubicBezTo>
                  <a:cubicBezTo>
                    <a:pt x="20" y="36"/>
                    <a:pt x="21" y="34"/>
                    <a:pt x="22" y="33"/>
                  </a:cubicBezTo>
                  <a:cubicBezTo>
                    <a:pt x="24" y="32"/>
                    <a:pt x="26" y="31"/>
                    <a:pt x="27" y="30"/>
                  </a:cubicBezTo>
                  <a:cubicBezTo>
                    <a:pt x="32" y="26"/>
                    <a:pt x="25" y="24"/>
                    <a:pt x="23" y="22"/>
                  </a:cubicBezTo>
                  <a:cubicBezTo>
                    <a:pt x="17" y="18"/>
                    <a:pt x="11" y="13"/>
                    <a:pt x="8" y="7"/>
                  </a:cubicBezTo>
                  <a:cubicBezTo>
                    <a:pt x="7" y="3"/>
                    <a:pt x="6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3" name="Freeform 463">
              <a:extLst>
                <a:ext uri="{FF2B5EF4-FFF2-40B4-BE49-F238E27FC236}">
                  <a16:creationId xmlns:a16="http://schemas.microsoft.com/office/drawing/2014/main" id="{445A56D7-D44D-4204-8A7D-C7CF317CB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288"/>
              <a:ext cx="34" cy="27"/>
            </a:xfrm>
            <a:custGeom>
              <a:avLst/>
              <a:gdLst>
                <a:gd name="T0" fmla="*/ 0 w 21"/>
                <a:gd name="T1" fmla="*/ 72 h 15"/>
                <a:gd name="T2" fmla="*/ 29 w 21"/>
                <a:gd name="T3" fmla="*/ 23 h 15"/>
                <a:gd name="T4" fmla="*/ 63 w 21"/>
                <a:gd name="T5" fmla="*/ 0 h 15"/>
                <a:gd name="T6" fmla="*/ 73 w 21"/>
                <a:gd name="T7" fmla="*/ 23 h 15"/>
                <a:gd name="T8" fmla="*/ 89 w 21"/>
                <a:gd name="T9" fmla="*/ 41 h 15"/>
                <a:gd name="T10" fmla="*/ 63 w 21"/>
                <a:gd name="T11" fmla="*/ 74 h 15"/>
                <a:gd name="T12" fmla="*/ 0 w 21"/>
                <a:gd name="T13" fmla="*/ 7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5">
                  <a:moveTo>
                    <a:pt x="0" y="12"/>
                  </a:moveTo>
                  <a:cubicBezTo>
                    <a:pt x="3" y="12"/>
                    <a:pt x="5" y="6"/>
                    <a:pt x="7" y="4"/>
                  </a:cubicBezTo>
                  <a:cubicBezTo>
                    <a:pt x="9" y="3"/>
                    <a:pt x="13" y="0"/>
                    <a:pt x="15" y="0"/>
                  </a:cubicBezTo>
                  <a:cubicBezTo>
                    <a:pt x="15" y="1"/>
                    <a:pt x="16" y="3"/>
                    <a:pt x="17" y="4"/>
                  </a:cubicBezTo>
                  <a:cubicBezTo>
                    <a:pt x="18" y="5"/>
                    <a:pt x="20" y="5"/>
                    <a:pt x="21" y="7"/>
                  </a:cubicBezTo>
                  <a:cubicBezTo>
                    <a:pt x="21" y="9"/>
                    <a:pt x="17" y="13"/>
                    <a:pt x="15" y="13"/>
                  </a:cubicBezTo>
                  <a:cubicBezTo>
                    <a:pt x="11" y="14"/>
                    <a:pt x="4" y="15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4" name="Freeform 464">
              <a:extLst>
                <a:ext uri="{FF2B5EF4-FFF2-40B4-BE49-F238E27FC236}">
                  <a16:creationId xmlns:a16="http://schemas.microsoft.com/office/drawing/2014/main" id="{E04984AD-4904-4055-B331-CB5F74FC8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258"/>
              <a:ext cx="20" cy="43"/>
            </a:xfrm>
            <a:custGeom>
              <a:avLst/>
              <a:gdLst>
                <a:gd name="T0" fmla="*/ 47 w 12"/>
                <a:gd name="T1" fmla="*/ 0 h 24"/>
                <a:gd name="T2" fmla="*/ 22 w 12"/>
                <a:gd name="T3" fmla="*/ 41 h 24"/>
                <a:gd name="T4" fmla="*/ 5 w 12"/>
                <a:gd name="T5" fmla="*/ 70 h 24"/>
                <a:gd name="T6" fmla="*/ 20 w 12"/>
                <a:gd name="T7" fmla="*/ 109 h 24"/>
                <a:gd name="T8" fmla="*/ 22 w 12"/>
                <a:gd name="T9" fmla="*/ 138 h 24"/>
                <a:gd name="T10" fmla="*/ 42 w 12"/>
                <a:gd name="T11" fmla="*/ 102 h 24"/>
                <a:gd name="T12" fmla="*/ 50 w 12"/>
                <a:gd name="T13" fmla="*/ 65 h 24"/>
                <a:gd name="T14" fmla="*/ 47 w 12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4">
                  <a:moveTo>
                    <a:pt x="10" y="0"/>
                  </a:moveTo>
                  <a:cubicBezTo>
                    <a:pt x="9" y="3"/>
                    <a:pt x="7" y="5"/>
                    <a:pt x="5" y="7"/>
                  </a:cubicBezTo>
                  <a:cubicBezTo>
                    <a:pt x="4" y="9"/>
                    <a:pt x="0" y="10"/>
                    <a:pt x="1" y="12"/>
                  </a:cubicBezTo>
                  <a:cubicBezTo>
                    <a:pt x="1" y="14"/>
                    <a:pt x="3" y="17"/>
                    <a:pt x="4" y="19"/>
                  </a:cubicBezTo>
                  <a:cubicBezTo>
                    <a:pt x="5" y="20"/>
                    <a:pt x="5" y="22"/>
                    <a:pt x="5" y="24"/>
                  </a:cubicBezTo>
                  <a:cubicBezTo>
                    <a:pt x="7" y="23"/>
                    <a:pt x="8" y="20"/>
                    <a:pt x="9" y="18"/>
                  </a:cubicBezTo>
                  <a:cubicBezTo>
                    <a:pt x="10" y="16"/>
                    <a:pt x="10" y="14"/>
                    <a:pt x="11" y="11"/>
                  </a:cubicBezTo>
                  <a:cubicBezTo>
                    <a:pt x="11" y="8"/>
                    <a:pt x="12" y="3"/>
                    <a:pt x="10" y="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65" name="Freeform 465">
              <a:extLst>
                <a:ext uri="{FF2B5EF4-FFF2-40B4-BE49-F238E27FC236}">
                  <a16:creationId xmlns:a16="http://schemas.microsoft.com/office/drawing/2014/main" id="{D1C9A25E-2F79-4200-822C-37BE92A1B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235"/>
              <a:ext cx="25" cy="25"/>
            </a:xfrm>
            <a:custGeom>
              <a:avLst/>
              <a:gdLst>
                <a:gd name="T0" fmla="*/ 42 w 15"/>
                <a:gd name="T1" fmla="*/ 80 h 14"/>
                <a:gd name="T2" fmla="*/ 63 w 15"/>
                <a:gd name="T3" fmla="*/ 52 h 14"/>
                <a:gd name="T4" fmla="*/ 50 w 15"/>
                <a:gd name="T5" fmla="*/ 36 h 14"/>
                <a:gd name="T6" fmla="*/ 28 w 15"/>
                <a:gd name="T7" fmla="*/ 23 h 14"/>
                <a:gd name="T8" fmla="*/ 0 w 15"/>
                <a:gd name="T9" fmla="*/ 0 h 14"/>
                <a:gd name="T10" fmla="*/ 37 w 15"/>
                <a:gd name="T11" fmla="*/ 8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4">
                  <a:moveTo>
                    <a:pt x="9" y="14"/>
                  </a:moveTo>
                  <a:cubicBezTo>
                    <a:pt x="10" y="14"/>
                    <a:pt x="14" y="10"/>
                    <a:pt x="14" y="9"/>
                  </a:cubicBezTo>
                  <a:cubicBezTo>
                    <a:pt x="15" y="7"/>
                    <a:pt x="13" y="6"/>
                    <a:pt x="11" y="6"/>
                  </a:cubicBezTo>
                  <a:cubicBezTo>
                    <a:pt x="9" y="5"/>
                    <a:pt x="8" y="4"/>
                    <a:pt x="6" y="4"/>
                  </a:cubicBezTo>
                  <a:cubicBezTo>
                    <a:pt x="4" y="3"/>
                    <a:pt x="2" y="1"/>
                    <a:pt x="0" y="0"/>
                  </a:cubicBezTo>
                  <a:cubicBezTo>
                    <a:pt x="4" y="4"/>
                    <a:pt x="10" y="8"/>
                    <a:pt x="8" y="14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8" name="Group 466">
            <a:extLst>
              <a:ext uri="{FF2B5EF4-FFF2-40B4-BE49-F238E27FC236}">
                <a16:creationId xmlns:a16="http://schemas.microsoft.com/office/drawing/2014/main" id="{E224FA1D-CD72-499A-B95D-4CDB7FBAE630}"/>
              </a:ext>
            </a:extLst>
          </p:cNvPr>
          <p:cNvGrpSpPr>
            <a:grpSpLocks/>
          </p:cNvGrpSpPr>
          <p:nvPr/>
        </p:nvGrpSpPr>
        <p:grpSpPr bwMode="auto">
          <a:xfrm>
            <a:off x="2906713" y="5838825"/>
            <a:ext cx="347662" cy="382588"/>
            <a:chOff x="1771" y="3318"/>
            <a:chExt cx="219" cy="241"/>
          </a:xfrm>
        </p:grpSpPr>
        <p:sp>
          <p:nvSpPr>
            <p:cNvPr id="47348" name="Freeform 467">
              <a:extLst>
                <a:ext uri="{FF2B5EF4-FFF2-40B4-BE49-F238E27FC236}">
                  <a16:creationId xmlns:a16="http://schemas.microsoft.com/office/drawing/2014/main" id="{CF8B1939-A96C-4755-8D25-35B2E3330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318"/>
              <a:ext cx="219" cy="241"/>
            </a:xfrm>
            <a:custGeom>
              <a:avLst/>
              <a:gdLst>
                <a:gd name="T0" fmla="*/ 489 w 132"/>
                <a:gd name="T1" fmla="*/ 159 h 136"/>
                <a:gd name="T2" fmla="*/ 333 w 132"/>
                <a:gd name="T3" fmla="*/ 50 h 136"/>
                <a:gd name="T4" fmla="*/ 0 w 132"/>
                <a:gd name="T5" fmla="*/ 280 h 136"/>
                <a:gd name="T6" fmla="*/ 33 w 132"/>
                <a:gd name="T7" fmla="*/ 585 h 136"/>
                <a:gd name="T8" fmla="*/ 247 w 132"/>
                <a:gd name="T9" fmla="*/ 723 h 136"/>
                <a:gd name="T10" fmla="*/ 476 w 132"/>
                <a:gd name="T11" fmla="*/ 585 h 136"/>
                <a:gd name="T12" fmla="*/ 548 w 132"/>
                <a:gd name="T13" fmla="*/ 260 h 136"/>
                <a:gd name="T14" fmla="*/ 489 w 132"/>
                <a:gd name="T15" fmla="*/ 159 h 1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2" h="136">
                  <a:moveTo>
                    <a:pt x="107" y="29"/>
                  </a:moveTo>
                  <a:cubicBezTo>
                    <a:pt x="100" y="16"/>
                    <a:pt x="98" y="0"/>
                    <a:pt x="73" y="9"/>
                  </a:cubicBezTo>
                  <a:cubicBezTo>
                    <a:pt x="49" y="19"/>
                    <a:pt x="0" y="33"/>
                    <a:pt x="0" y="50"/>
                  </a:cubicBezTo>
                  <a:cubicBezTo>
                    <a:pt x="0" y="66"/>
                    <a:pt x="0" y="92"/>
                    <a:pt x="7" y="105"/>
                  </a:cubicBezTo>
                  <a:cubicBezTo>
                    <a:pt x="13" y="118"/>
                    <a:pt x="24" y="136"/>
                    <a:pt x="54" y="130"/>
                  </a:cubicBezTo>
                  <a:cubicBezTo>
                    <a:pt x="85" y="125"/>
                    <a:pt x="87" y="117"/>
                    <a:pt x="104" y="105"/>
                  </a:cubicBezTo>
                  <a:cubicBezTo>
                    <a:pt x="121" y="93"/>
                    <a:pt x="132" y="59"/>
                    <a:pt x="120" y="47"/>
                  </a:cubicBezTo>
                  <a:cubicBezTo>
                    <a:pt x="109" y="35"/>
                    <a:pt x="107" y="29"/>
                    <a:pt x="107" y="29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49" name="Freeform 468">
              <a:extLst>
                <a:ext uri="{FF2B5EF4-FFF2-40B4-BE49-F238E27FC236}">
                  <a16:creationId xmlns:a16="http://schemas.microsoft.com/office/drawing/2014/main" id="{DE4EDA54-1064-4E1F-B6F1-DED77CF0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3414"/>
              <a:ext cx="206" cy="88"/>
            </a:xfrm>
            <a:custGeom>
              <a:avLst/>
              <a:gdLst>
                <a:gd name="T0" fmla="*/ 0 w 124"/>
                <a:gd name="T1" fmla="*/ 21 h 50"/>
                <a:gd name="T2" fmla="*/ 42 w 124"/>
                <a:gd name="T3" fmla="*/ 130 h 50"/>
                <a:gd name="T4" fmla="*/ 101 w 124"/>
                <a:gd name="T5" fmla="*/ 201 h 50"/>
                <a:gd name="T6" fmla="*/ 151 w 124"/>
                <a:gd name="T7" fmla="*/ 257 h 50"/>
                <a:gd name="T8" fmla="*/ 234 w 124"/>
                <a:gd name="T9" fmla="*/ 266 h 50"/>
                <a:gd name="T10" fmla="*/ 387 w 124"/>
                <a:gd name="T11" fmla="*/ 208 h 50"/>
                <a:gd name="T12" fmla="*/ 493 w 124"/>
                <a:gd name="T13" fmla="*/ 93 h 50"/>
                <a:gd name="T14" fmla="*/ 535 w 124"/>
                <a:gd name="T15" fmla="*/ 33 h 50"/>
                <a:gd name="T16" fmla="*/ 563 w 124"/>
                <a:gd name="T17" fmla="*/ 7 h 50"/>
                <a:gd name="T18" fmla="*/ 563 w 124"/>
                <a:gd name="T19" fmla="*/ 0 h 50"/>
                <a:gd name="T20" fmla="*/ 568 w 124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24" h="50">
                  <a:moveTo>
                    <a:pt x="0" y="4"/>
                  </a:moveTo>
                  <a:cubicBezTo>
                    <a:pt x="0" y="11"/>
                    <a:pt x="6" y="19"/>
                    <a:pt x="9" y="24"/>
                  </a:cubicBezTo>
                  <a:cubicBezTo>
                    <a:pt x="13" y="29"/>
                    <a:pt x="17" y="33"/>
                    <a:pt x="22" y="37"/>
                  </a:cubicBezTo>
                  <a:cubicBezTo>
                    <a:pt x="26" y="40"/>
                    <a:pt x="29" y="44"/>
                    <a:pt x="33" y="47"/>
                  </a:cubicBezTo>
                  <a:cubicBezTo>
                    <a:pt x="38" y="50"/>
                    <a:pt x="45" y="49"/>
                    <a:pt x="51" y="49"/>
                  </a:cubicBezTo>
                  <a:cubicBezTo>
                    <a:pt x="64" y="49"/>
                    <a:pt x="74" y="44"/>
                    <a:pt x="84" y="38"/>
                  </a:cubicBezTo>
                  <a:cubicBezTo>
                    <a:pt x="94" y="33"/>
                    <a:pt x="102" y="26"/>
                    <a:pt x="108" y="17"/>
                  </a:cubicBezTo>
                  <a:cubicBezTo>
                    <a:pt x="111" y="13"/>
                    <a:pt x="114" y="9"/>
                    <a:pt x="117" y="6"/>
                  </a:cubicBezTo>
                  <a:cubicBezTo>
                    <a:pt x="119" y="4"/>
                    <a:pt x="121" y="1"/>
                    <a:pt x="123" y="1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24" y="0"/>
                    <a:pt x="124" y="0"/>
                    <a:pt x="12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0" name="Freeform 469">
              <a:extLst>
                <a:ext uri="{FF2B5EF4-FFF2-40B4-BE49-F238E27FC236}">
                  <a16:creationId xmlns:a16="http://schemas.microsoft.com/office/drawing/2014/main" id="{449C8426-A3D6-4B23-9010-B1043D543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3497"/>
              <a:ext cx="24" cy="42"/>
            </a:xfrm>
            <a:custGeom>
              <a:avLst/>
              <a:gdLst>
                <a:gd name="T0" fmla="*/ 48 w 15"/>
                <a:gd name="T1" fmla="*/ 0 h 24"/>
                <a:gd name="T2" fmla="*/ 46 w 15"/>
                <a:gd name="T3" fmla="*/ 86 h 24"/>
                <a:gd name="T4" fmla="*/ 0 w 15"/>
                <a:gd name="T5" fmla="*/ 13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12" y="0"/>
                  </a:moveTo>
                  <a:cubicBezTo>
                    <a:pt x="15" y="3"/>
                    <a:pt x="13" y="13"/>
                    <a:pt x="11" y="16"/>
                  </a:cubicBezTo>
                  <a:cubicBezTo>
                    <a:pt x="8" y="19"/>
                    <a:pt x="3" y="23"/>
                    <a:pt x="0" y="2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1" name="Freeform 470">
              <a:extLst>
                <a:ext uri="{FF2B5EF4-FFF2-40B4-BE49-F238E27FC236}">
                  <a16:creationId xmlns:a16="http://schemas.microsoft.com/office/drawing/2014/main" id="{7BFD2E80-DCAA-4776-8120-BBECA4525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3350"/>
              <a:ext cx="123" cy="144"/>
            </a:xfrm>
            <a:custGeom>
              <a:avLst/>
              <a:gdLst>
                <a:gd name="T0" fmla="*/ 293 w 74"/>
                <a:gd name="T1" fmla="*/ 0 h 81"/>
                <a:gd name="T2" fmla="*/ 110 w 74"/>
                <a:gd name="T3" fmla="*/ 78 h 81"/>
                <a:gd name="T4" fmla="*/ 8 w 74"/>
                <a:gd name="T5" fmla="*/ 196 h 81"/>
                <a:gd name="T6" fmla="*/ 110 w 74"/>
                <a:gd name="T7" fmla="*/ 382 h 81"/>
                <a:gd name="T8" fmla="*/ 166 w 74"/>
                <a:gd name="T9" fmla="*/ 434 h 81"/>
                <a:gd name="T10" fmla="*/ 293 w 74"/>
                <a:gd name="T11" fmla="*/ 411 h 81"/>
                <a:gd name="T12" fmla="*/ 339 w 74"/>
                <a:gd name="T13" fmla="*/ 366 h 81"/>
                <a:gd name="T14" fmla="*/ 312 w 74"/>
                <a:gd name="T15" fmla="*/ 320 h 81"/>
                <a:gd name="T16" fmla="*/ 299 w 74"/>
                <a:gd name="T17" fmla="*/ 240 h 81"/>
                <a:gd name="T18" fmla="*/ 293 w 74"/>
                <a:gd name="T19" fmla="*/ 7 h 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4" h="81">
                  <a:moveTo>
                    <a:pt x="64" y="0"/>
                  </a:moveTo>
                  <a:cubicBezTo>
                    <a:pt x="51" y="1"/>
                    <a:pt x="35" y="9"/>
                    <a:pt x="24" y="14"/>
                  </a:cubicBezTo>
                  <a:cubicBezTo>
                    <a:pt x="13" y="19"/>
                    <a:pt x="4" y="22"/>
                    <a:pt x="2" y="35"/>
                  </a:cubicBezTo>
                  <a:cubicBezTo>
                    <a:pt x="0" y="48"/>
                    <a:pt x="15" y="60"/>
                    <a:pt x="24" y="68"/>
                  </a:cubicBezTo>
                  <a:cubicBezTo>
                    <a:pt x="27" y="71"/>
                    <a:pt x="32" y="75"/>
                    <a:pt x="36" y="77"/>
                  </a:cubicBezTo>
                  <a:cubicBezTo>
                    <a:pt x="44" y="81"/>
                    <a:pt x="56" y="76"/>
                    <a:pt x="64" y="73"/>
                  </a:cubicBezTo>
                  <a:cubicBezTo>
                    <a:pt x="67" y="71"/>
                    <a:pt x="74" y="69"/>
                    <a:pt x="74" y="65"/>
                  </a:cubicBezTo>
                  <a:cubicBezTo>
                    <a:pt x="74" y="63"/>
                    <a:pt x="69" y="59"/>
                    <a:pt x="68" y="57"/>
                  </a:cubicBezTo>
                  <a:cubicBezTo>
                    <a:pt x="65" y="53"/>
                    <a:pt x="65" y="48"/>
                    <a:pt x="65" y="43"/>
                  </a:cubicBezTo>
                  <a:cubicBezTo>
                    <a:pt x="63" y="29"/>
                    <a:pt x="64" y="15"/>
                    <a:pt x="6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2" name="Freeform 471">
              <a:extLst>
                <a:ext uri="{FF2B5EF4-FFF2-40B4-BE49-F238E27FC236}">
                  <a16:creationId xmlns:a16="http://schemas.microsoft.com/office/drawing/2014/main" id="{604501F6-92F0-4D45-AF5C-1EF6430F8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3453"/>
              <a:ext cx="41" cy="79"/>
            </a:xfrm>
            <a:custGeom>
              <a:avLst/>
              <a:gdLst>
                <a:gd name="T0" fmla="*/ 5 w 25"/>
                <a:gd name="T1" fmla="*/ 0 h 45"/>
                <a:gd name="T2" fmla="*/ 84 w 25"/>
                <a:gd name="T3" fmla="*/ 221 h 45"/>
                <a:gd name="T4" fmla="*/ 110 w 25"/>
                <a:gd name="T5" fmla="*/ 167 h 45"/>
                <a:gd name="T6" fmla="*/ 80 w 25"/>
                <a:gd name="T7" fmla="*/ 119 h 45"/>
                <a:gd name="T8" fmla="*/ 8 w 25"/>
                <a:gd name="T9" fmla="*/ 28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45">
                  <a:moveTo>
                    <a:pt x="1" y="0"/>
                  </a:moveTo>
                  <a:cubicBezTo>
                    <a:pt x="0" y="7"/>
                    <a:pt x="9" y="45"/>
                    <a:pt x="19" y="41"/>
                  </a:cubicBezTo>
                  <a:cubicBezTo>
                    <a:pt x="21" y="40"/>
                    <a:pt x="25" y="33"/>
                    <a:pt x="25" y="31"/>
                  </a:cubicBezTo>
                  <a:cubicBezTo>
                    <a:pt x="25" y="29"/>
                    <a:pt x="19" y="23"/>
                    <a:pt x="18" y="22"/>
                  </a:cubicBezTo>
                  <a:cubicBezTo>
                    <a:pt x="13" y="16"/>
                    <a:pt x="7" y="11"/>
                    <a:pt x="2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3" name="Freeform 472">
              <a:extLst>
                <a:ext uri="{FF2B5EF4-FFF2-40B4-BE49-F238E27FC236}">
                  <a16:creationId xmlns:a16="http://schemas.microsoft.com/office/drawing/2014/main" id="{5875AD3B-7EBB-4E29-BA12-1DCEF0CDD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3444"/>
              <a:ext cx="150" cy="103"/>
            </a:xfrm>
            <a:custGeom>
              <a:avLst/>
              <a:gdLst>
                <a:gd name="T0" fmla="*/ 47 w 90"/>
                <a:gd name="T1" fmla="*/ 208 h 58"/>
                <a:gd name="T2" fmla="*/ 0 w 90"/>
                <a:gd name="T3" fmla="*/ 309 h 58"/>
                <a:gd name="T4" fmla="*/ 130 w 90"/>
                <a:gd name="T5" fmla="*/ 289 h 58"/>
                <a:gd name="T6" fmla="*/ 250 w 90"/>
                <a:gd name="T7" fmla="*/ 247 h 58"/>
                <a:gd name="T8" fmla="*/ 362 w 90"/>
                <a:gd name="T9" fmla="*/ 151 h 58"/>
                <a:gd name="T10" fmla="*/ 417 w 90"/>
                <a:gd name="T11" fmla="*/ 0 h 58"/>
                <a:gd name="T12" fmla="*/ 217 w 90"/>
                <a:gd name="T13" fmla="*/ 211 h 58"/>
                <a:gd name="T14" fmla="*/ 117 w 90"/>
                <a:gd name="T15" fmla="*/ 231 h 58"/>
                <a:gd name="T16" fmla="*/ 63 w 90"/>
                <a:gd name="T17" fmla="*/ 218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0" h="58">
                  <a:moveTo>
                    <a:pt x="10" y="37"/>
                  </a:moveTo>
                  <a:cubicBezTo>
                    <a:pt x="14" y="43"/>
                    <a:pt x="5" y="52"/>
                    <a:pt x="0" y="55"/>
                  </a:cubicBezTo>
                  <a:cubicBezTo>
                    <a:pt x="9" y="58"/>
                    <a:pt x="20" y="56"/>
                    <a:pt x="28" y="52"/>
                  </a:cubicBezTo>
                  <a:cubicBezTo>
                    <a:pt x="37" y="48"/>
                    <a:pt x="45" y="47"/>
                    <a:pt x="54" y="44"/>
                  </a:cubicBezTo>
                  <a:cubicBezTo>
                    <a:pt x="63" y="40"/>
                    <a:pt x="72" y="34"/>
                    <a:pt x="78" y="27"/>
                  </a:cubicBezTo>
                  <a:cubicBezTo>
                    <a:pt x="83" y="21"/>
                    <a:pt x="89" y="7"/>
                    <a:pt x="90" y="0"/>
                  </a:cubicBezTo>
                  <a:cubicBezTo>
                    <a:pt x="81" y="15"/>
                    <a:pt x="63" y="29"/>
                    <a:pt x="47" y="38"/>
                  </a:cubicBezTo>
                  <a:cubicBezTo>
                    <a:pt x="40" y="42"/>
                    <a:pt x="33" y="39"/>
                    <a:pt x="25" y="41"/>
                  </a:cubicBezTo>
                  <a:cubicBezTo>
                    <a:pt x="21" y="42"/>
                    <a:pt x="16" y="44"/>
                    <a:pt x="14" y="39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4" name="Freeform 473">
              <a:extLst>
                <a:ext uri="{FF2B5EF4-FFF2-40B4-BE49-F238E27FC236}">
                  <a16:creationId xmlns:a16="http://schemas.microsoft.com/office/drawing/2014/main" id="{F19B23ED-310D-4953-9494-15183B15E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" y="3485"/>
              <a:ext cx="3" cy="17"/>
            </a:xfrm>
            <a:custGeom>
              <a:avLst/>
              <a:gdLst>
                <a:gd name="T0" fmla="*/ 0 w 2"/>
                <a:gd name="T1" fmla="*/ 0 h 10"/>
                <a:gd name="T2" fmla="*/ 8 w 2"/>
                <a:gd name="T3" fmla="*/ 49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0" y="3"/>
                    <a:pt x="2" y="7"/>
                    <a:pt x="2" y="10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5" name="Freeform 474">
              <a:extLst>
                <a:ext uri="{FF2B5EF4-FFF2-40B4-BE49-F238E27FC236}">
                  <a16:creationId xmlns:a16="http://schemas.microsoft.com/office/drawing/2014/main" id="{1E91CA33-7C71-4BE0-B5C0-FFEEF491E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3495"/>
              <a:ext cx="1" cy="14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5"/>
                    <a:pt x="0" y="8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56" name="Freeform 475">
              <a:extLst>
                <a:ext uri="{FF2B5EF4-FFF2-40B4-BE49-F238E27FC236}">
                  <a16:creationId xmlns:a16="http://schemas.microsoft.com/office/drawing/2014/main" id="{B1960B1A-0E09-43BB-9C9A-A53D0A90C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3495"/>
              <a:ext cx="2" cy="13"/>
            </a:xfrm>
            <a:custGeom>
              <a:avLst/>
              <a:gdLst>
                <a:gd name="T0" fmla="*/ 8 w 1"/>
                <a:gd name="T1" fmla="*/ 0 h 7"/>
                <a:gd name="T2" fmla="*/ 0 w 1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3"/>
                    <a:pt x="0" y="5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69" name="Group 476">
            <a:extLst>
              <a:ext uri="{FF2B5EF4-FFF2-40B4-BE49-F238E27FC236}">
                <a16:creationId xmlns:a16="http://schemas.microsoft.com/office/drawing/2014/main" id="{4849F871-55F4-4D25-B39B-125121BA19B9}"/>
              </a:ext>
            </a:extLst>
          </p:cNvPr>
          <p:cNvGrpSpPr>
            <a:grpSpLocks/>
          </p:cNvGrpSpPr>
          <p:nvPr/>
        </p:nvGrpSpPr>
        <p:grpSpPr bwMode="auto">
          <a:xfrm>
            <a:off x="2628900" y="5703888"/>
            <a:ext cx="139700" cy="288925"/>
            <a:chOff x="3198" y="1769"/>
            <a:chExt cx="88" cy="182"/>
          </a:xfrm>
        </p:grpSpPr>
        <p:sp>
          <p:nvSpPr>
            <p:cNvPr id="47338" name="Freeform 477">
              <a:extLst>
                <a:ext uri="{FF2B5EF4-FFF2-40B4-BE49-F238E27FC236}">
                  <a16:creationId xmlns:a16="http://schemas.microsoft.com/office/drawing/2014/main" id="{FCDFBAF4-C088-4B4D-8603-606927F0F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" y="1769"/>
              <a:ext cx="88" cy="182"/>
            </a:xfrm>
            <a:custGeom>
              <a:avLst/>
              <a:gdLst>
                <a:gd name="T0" fmla="*/ 141 w 53"/>
                <a:gd name="T1" fmla="*/ 16 h 103"/>
                <a:gd name="T2" fmla="*/ 101 w 53"/>
                <a:gd name="T3" fmla="*/ 44 h 103"/>
                <a:gd name="T4" fmla="*/ 28 w 53"/>
                <a:gd name="T5" fmla="*/ 159 h 103"/>
                <a:gd name="T6" fmla="*/ 20 w 53"/>
                <a:gd name="T7" fmla="*/ 436 h 103"/>
                <a:gd name="T8" fmla="*/ 126 w 53"/>
                <a:gd name="T9" fmla="*/ 534 h 103"/>
                <a:gd name="T10" fmla="*/ 229 w 53"/>
                <a:gd name="T11" fmla="*/ 424 h 103"/>
                <a:gd name="T12" fmla="*/ 221 w 53"/>
                <a:gd name="T13" fmla="*/ 87 h 103"/>
                <a:gd name="T14" fmla="*/ 141 w 53"/>
                <a:gd name="T15" fmla="*/ 16 h 10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03">
                  <a:moveTo>
                    <a:pt x="31" y="3"/>
                  </a:moveTo>
                  <a:cubicBezTo>
                    <a:pt x="31" y="3"/>
                    <a:pt x="27" y="0"/>
                    <a:pt x="22" y="8"/>
                  </a:cubicBezTo>
                  <a:cubicBezTo>
                    <a:pt x="17" y="16"/>
                    <a:pt x="9" y="26"/>
                    <a:pt x="6" y="29"/>
                  </a:cubicBezTo>
                  <a:cubicBezTo>
                    <a:pt x="6" y="29"/>
                    <a:pt x="0" y="55"/>
                    <a:pt x="4" y="79"/>
                  </a:cubicBezTo>
                  <a:cubicBezTo>
                    <a:pt x="7" y="103"/>
                    <a:pt x="18" y="96"/>
                    <a:pt x="28" y="97"/>
                  </a:cubicBezTo>
                  <a:cubicBezTo>
                    <a:pt x="37" y="98"/>
                    <a:pt x="49" y="94"/>
                    <a:pt x="50" y="77"/>
                  </a:cubicBezTo>
                  <a:cubicBezTo>
                    <a:pt x="51" y="60"/>
                    <a:pt x="53" y="23"/>
                    <a:pt x="48" y="16"/>
                  </a:cubicBezTo>
                  <a:cubicBezTo>
                    <a:pt x="44" y="9"/>
                    <a:pt x="31" y="3"/>
                    <a:pt x="31" y="3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39" name="Freeform 478">
              <a:extLst>
                <a:ext uri="{FF2B5EF4-FFF2-40B4-BE49-F238E27FC236}">
                  <a16:creationId xmlns:a16="http://schemas.microsoft.com/office/drawing/2014/main" id="{D044DFE4-DB75-4A79-9546-596ADF358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1796"/>
              <a:ext cx="70" cy="48"/>
            </a:xfrm>
            <a:custGeom>
              <a:avLst/>
              <a:gdLst>
                <a:gd name="T0" fmla="*/ 0 w 42"/>
                <a:gd name="T1" fmla="*/ 85 h 27"/>
                <a:gd name="T2" fmla="*/ 133 w 42"/>
                <a:gd name="T3" fmla="*/ 123 h 27"/>
                <a:gd name="T4" fmla="*/ 167 w 42"/>
                <a:gd name="T5" fmla="*/ 64 h 27"/>
                <a:gd name="T6" fmla="*/ 195 w 42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27">
                  <a:moveTo>
                    <a:pt x="0" y="15"/>
                  </a:moveTo>
                  <a:cubicBezTo>
                    <a:pt x="4" y="20"/>
                    <a:pt x="23" y="27"/>
                    <a:pt x="29" y="22"/>
                  </a:cubicBezTo>
                  <a:cubicBezTo>
                    <a:pt x="32" y="19"/>
                    <a:pt x="34" y="14"/>
                    <a:pt x="36" y="11"/>
                  </a:cubicBezTo>
                  <a:cubicBezTo>
                    <a:pt x="39" y="7"/>
                    <a:pt x="41" y="4"/>
                    <a:pt x="42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0" name="Freeform 479">
              <a:extLst>
                <a:ext uri="{FF2B5EF4-FFF2-40B4-BE49-F238E27FC236}">
                  <a16:creationId xmlns:a16="http://schemas.microsoft.com/office/drawing/2014/main" id="{C1CA7E45-F969-476C-8EF0-3613ADF59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835"/>
              <a:ext cx="15" cy="106"/>
            </a:xfrm>
            <a:custGeom>
              <a:avLst/>
              <a:gdLst>
                <a:gd name="T0" fmla="*/ 42 w 9"/>
                <a:gd name="T1" fmla="*/ 0 h 60"/>
                <a:gd name="T2" fmla="*/ 33 w 9"/>
                <a:gd name="T3" fmla="*/ 44 h 60"/>
                <a:gd name="T4" fmla="*/ 13 w 9"/>
                <a:gd name="T5" fmla="*/ 131 h 60"/>
                <a:gd name="T6" fmla="*/ 5 w 9"/>
                <a:gd name="T7" fmla="*/ 231 h 60"/>
                <a:gd name="T8" fmla="*/ 0 w 9"/>
                <a:gd name="T9" fmla="*/ 330 h 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0">
                  <a:moveTo>
                    <a:pt x="9" y="0"/>
                  </a:moveTo>
                  <a:cubicBezTo>
                    <a:pt x="9" y="3"/>
                    <a:pt x="7" y="6"/>
                    <a:pt x="7" y="8"/>
                  </a:cubicBezTo>
                  <a:cubicBezTo>
                    <a:pt x="5" y="13"/>
                    <a:pt x="4" y="19"/>
                    <a:pt x="3" y="24"/>
                  </a:cubicBezTo>
                  <a:cubicBezTo>
                    <a:pt x="2" y="29"/>
                    <a:pt x="1" y="36"/>
                    <a:pt x="1" y="42"/>
                  </a:cubicBezTo>
                  <a:cubicBezTo>
                    <a:pt x="1" y="46"/>
                    <a:pt x="4" y="56"/>
                    <a:pt x="0" y="6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1" name="Freeform 480">
              <a:extLst>
                <a:ext uri="{FF2B5EF4-FFF2-40B4-BE49-F238E27FC236}">
                  <a16:creationId xmlns:a16="http://schemas.microsoft.com/office/drawing/2014/main" id="{D3487CFC-A5F9-467B-A984-E10ACA133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3" y="1833"/>
              <a:ext cx="3" cy="12"/>
            </a:xfrm>
            <a:custGeom>
              <a:avLst/>
              <a:gdLst>
                <a:gd name="T0" fmla="*/ 8 w 2"/>
                <a:gd name="T1" fmla="*/ 0 h 7"/>
                <a:gd name="T2" fmla="*/ 0 w 2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0"/>
                    <a:pt x="0" y="5"/>
                    <a:pt x="0" y="7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2" name="Freeform 481">
              <a:extLst>
                <a:ext uri="{FF2B5EF4-FFF2-40B4-BE49-F238E27FC236}">
                  <a16:creationId xmlns:a16="http://schemas.microsoft.com/office/drawing/2014/main" id="{03903192-4A93-425A-AA54-B804EFB1E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1831"/>
              <a:ext cx="3" cy="9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1"/>
                    <a:pt x="0" y="3"/>
                    <a:pt x="0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3" name="Freeform 482">
              <a:extLst>
                <a:ext uri="{FF2B5EF4-FFF2-40B4-BE49-F238E27FC236}">
                  <a16:creationId xmlns:a16="http://schemas.microsoft.com/office/drawing/2014/main" id="{C4F77B49-8AEA-472C-BAB4-CE6007A2E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829"/>
              <a:ext cx="9" cy="11"/>
            </a:xfrm>
            <a:custGeom>
              <a:avLst/>
              <a:gdLst>
                <a:gd name="T0" fmla="*/ 7 w 5"/>
                <a:gd name="T1" fmla="*/ 0 h 6"/>
                <a:gd name="T2" fmla="*/ 0 w 5"/>
                <a:gd name="T3" fmla="*/ 0 h 6"/>
                <a:gd name="T4" fmla="*/ 29 w 5"/>
                <a:gd name="T5" fmla="*/ 37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2"/>
                    <a:pt x="4" y="5"/>
                    <a:pt x="5" y="6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4" name="Freeform 483">
              <a:extLst>
                <a:ext uri="{FF2B5EF4-FFF2-40B4-BE49-F238E27FC236}">
                  <a16:creationId xmlns:a16="http://schemas.microsoft.com/office/drawing/2014/main" id="{8BB83FC6-7068-4FF2-8038-0E1327E0C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8" y="1925"/>
              <a:ext cx="11" cy="3"/>
            </a:xfrm>
            <a:custGeom>
              <a:avLst/>
              <a:gdLst>
                <a:gd name="T0" fmla="*/ 0 w 7"/>
                <a:gd name="T1" fmla="*/ 0 h 2"/>
                <a:gd name="T2" fmla="*/ 27 w 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2"/>
                    <a:pt x="4" y="2"/>
                    <a:pt x="7" y="1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5" name="Freeform 484">
              <a:extLst>
                <a:ext uri="{FF2B5EF4-FFF2-40B4-BE49-F238E27FC236}">
                  <a16:creationId xmlns:a16="http://schemas.microsoft.com/office/drawing/2014/main" id="{A65ED4B2-332E-4B2E-8D71-FB72F2E88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" y="1778"/>
              <a:ext cx="43" cy="51"/>
            </a:xfrm>
            <a:custGeom>
              <a:avLst/>
              <a:gdLst>
                <a:gd name="T0" fmla="*/ 112 w 26"/>
                <a:gd name="T1" fmla="*/ 16 h 29"/>
                <a:gd name="T2" fmla="*/ 83 w 26"/>
                <a:gd name="T3" fmla="*/ 7 h 29"/>
                <a:gd name="T4" fmla="*/ 46 w 26"/>
                <a:gd name="T5" fmla="*/ 56 h 29"/>
                <a:gd name="T6" fmla="*/ 13 w 26"/>
                <a:gd name="T7" fmla="*/ 98 h 29"/>
                <a:gd name="T8" fmla="*/ 5 w 26"/>
                <a:gd name="T9" fmla="*/ 114 h 29"/>
                <a:gd name="T10" fmla="*/ 8 w 26"/>
                <a:gd name="T11" fmla="*/ 130 h 29"/>
                <a:gd name="T12" fmla="*/ 50 w 26"/>
                <a:gd name="T13" fmla="*/ 151 h 29"/>
                <a:gd name="T14" fmla="*/ 76 w 26"/>
                <a:gd name="T15" fmla="*/ 130 h 29"/>
                <a:gd name="T16" fmla="*/ 91 w 26"/>
                <a:gd name="T17" fmla="*/ 70 h 29"/>
                <a:gd name="T18" fmla="*/ 117 w 26"/>
                <a:gd name="T19" fmla="*/ 16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9">
                  <a:moveTo>
                    <a:pt x="25" y="3"/>
                  </a:moveTo>
                  <a:cubicBezTo>
                    <a:pt x="23" y="2"/>
                    <a:pt x="20" y="0"/>
                    <a:pt x="18" y="1"/>
                  </a:cubicBezTo>
                  <a:cubicBezTo>
                    <a:pt x="15" y="2"/>
                    <a:pt x="12" y="7"/>
                    <a:pt x="10" y="10"/>
                  </a:cubicBezTo>
                  <a:cubicBezTo>
                    <a:pt x="8" y="13"/>
                    <a:pt x="5" y="15"/>
                    <a:pt x="3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4"/>
                    <a:pt x="0" y="22"/>
                    <a:pt x="2" y="24"/>
                  </a:cubicBezTo>
                  <a:cubicBezTo>
                    <a:pt x="4" y="27"/>
                    <a:pt x="8" y="28"/>
                    <a:pt x="11" y="28"/>
                  </a:cubicBezTo>
                  <a:cubicBezTo>
                    <a:pt x="16" y="29"/>
                    <a:pt x="17" y="29"/>
                    <a:pt x="17" y="24"/>
                  </a:cubicBezTo>
                  <a:cubicBezTo>
                    <a:pt x="18" y="20"/>
                    <a:pt x="18" y="16"/>
                    <a:pt x="20" y="13"/>
                  </a:cubicBezTo>
                  <a:cubicBezTo>
                    <a:pt x="23" y="10"/>
                    <a:pt x="25" y="7"/>
                    <a:pt x="26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6" name="Freeform 485">
              <a:extLst>
                <a:ext uri="{FF2B5EF4-FFF2-40B4-BE49-F238E27FC236}">
                  <a16:creationId xmlns:a16="http://schemas.microsoft.com/office/drawing/2014/main" id="{0487E6FA-E063-47C6-A3FA-1E85B3DE3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" y="1833"/>
              <a:ext cx="32" cy="104"/>
            </a:xfrm>
            <a:custGeom>
              <a:avLst/>
              <a:gdLst>
                <a:gd name="T0" fmla="*/ 76 w 19"/>
                <a:gd name="T1" fmla="*/ 16 h 59"/>
                <a:gd name="T2" fmla="*/ 20 w 19"/>
                <a:gd name="T3" fmla="*/ 0 h 59"/>
                <a:gd name="T4" fmla="*/ 5 w 19"/>
                <a:gd name="T5" fmla="*/ 72 h 59"/>
                <a:gd name="T6" fmla="*/ 5 w 19"/>
                <a:gd name="T7" fmla="*/ 159 h 59"/>
                <a:gd name="T8" fmla="*/ 22 w 19"/>
                <a:gd name="T9" fmla="*/ 289 h 59"/>
                <a:gd name="T10" fmla="*/ 57 w 19"/>
                <a:gd name="T11" fmla="*/ 317 h 59"/>
                <a:gd name="T12" fmla="*/ 54 w 19"/>
                <a:gd name="T13" fmla="*/ 224 h 59"/>
                <a:gd name="T14" fmla="*/ 62 w 19"/>
                <a:gd name="T15" fmla="*/ 78 h 59"/>
                <a:gd name="T16" fmla="*/ 76 w 19"/>
                <a:gd name="T17" fmla="*/ 21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" h="59">
                  <a:moveTo>
                    <a:pt x="16" y="3"/>
                  </a:moveTo>
                  <a:cubicBezTo>
                    <a:pt x="12" y="4"/>
                    <a:pt x="8" y="1"/>
                    <a:pt x="4" y="0"/>
                  </a:cubicBezTo>
                  <a:cubicBezTo>
                    <a:pt x="2" y="3"/>
                    <a:pt x="2" y="9"/>
                    <a:pt x="1" y="13"/>
                  </a:cubicBezTo>
                  <a:cubicBezTo>
                    <a:pt x="0" y="19"/>
                    <a:pt x="0" y="24"/>
                    <a:pt x="1" y="29"/>
                  </a:cubicBezTo>
                  <a:cubicBezTo>
                    <a:pt x="1" y="37"/>
                    <a:pt x="2" y="46"/>
                    <a:pt x="5" y="53"/>
                  </a:cubicBezTo>
                  <a:cubicBezTo>
                    <a:pt x="7" y="56"/>
                    <a:pt x="9" y="59"/>
                    <a:pt x="12" y="58"/>
                  </a:cubicBezTo>
                  <a:cubicBezTo>
                    <a:pt x="19" y="57"/>
                    <a:pt x="12" y="45"/>
                    <a:pt x="11" y="41"/>
                  </a:cubicBezTo>
                  <a:cubicBezTo>
                    <a:pt x="10" y="32"/>
                    <a:pt x="11" y="23"/>
                    <a:pt x="13" y="14"/>
                  </a:cubicBezTo>
                  <a:cubicBezTo>
                    <a:pt x="14" y="11"/>
                    <a:pt x="15" y="8"/>
                    <a:pt x="1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47" name="Freeform 486">
              <a:extLst>
                <a:ext uri="{FF2B5EF4-FFF2-40B4-BE49-F238E27FC236}">
                  <a16:creationId xmlns:a16="http://schemas.microsoft.com/office/drawing/2014/main" id="{6FAC875A-EB47-4759-A51B-9B4C37119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808"/>
              <a:ext cx="33" cy="129"/>
            </a:xfrm>
            <a:custGeom>
              <a:avLst/>
              <a:gdLst>
                <a:gd name="T0" fmla="*/ 83 w 20"/>
                <a:gd name="T1" fmla="*/ 0 h 73"/>
                <a:gd name="T2" fmla="*/ 41 w 20"/>
                <a:gd name="T3" fmla="*/ 101 h 73"/>
                <a:gd name="T4" fmla="*/ 13 w 20"/>
                <a:gd name="T5" fmla="*/ 224 h 73"/>
                <a:gd name="T6" fmla="*/ 8 w 20"/>
                <a:gd name="T7" fmla="*/ 338 h 73"/>
                <a:gd name="T8" fmla="*/ 5 w 20"/>
                <a:gd name="T9" fmla="*/ 391 h 73"/>
                <a:gd name="T10" fmla="*/ 50 w 20"/>
                <a:gd name="T11" fmla="*/ 382 h 73"/>
                <a:gd name="T12" fmla="*/ 76 w 20"/>
                <a:gd name="T13" fmla="*/ 297 h 73"/>
                <a:gd name="T14" fmla="*/ 84 w 20"/>
                <a:gd name="T15" fmla="*/ 187 h 73"/>
                <a:gd name="T16" fmla="*/ 84 w 20"/>
                <a:gd name="T17" fmla="*/ 7 h 7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73">
                  <a:moveTo>
                    <a:pt x="18" y="0"/>
                  </a:moveTo>
                  <a:cubicBezTo>
                    <a:pt x="18" y="7"/>
                    <a:pt x="12" y="12"/>
                    <a:pt x="9" y="18"/>
                  </a:cubicBezTo>
                  <a:cubicBezTo>
                    <a:pt x="4" y="25"/>
                    <a:pt x="4" y="33"/>
                    <a:pt x="3" y="41"/>
                  </a:cubicBezTo>
                  <a:cubicBezTo>
                    <a:pt x="3" y="48"/>
                    <a:pt x="3" y="55"/>
                    <a:pt x="2" y="61"/>
                  </a:cubicBezTo>
                  <a:cubicBezTo>
                    <a:pt x="2" y="63"/>
                    <a:pt x="0" y="70"/>
                    <a:pt x="1" y="71"/>
                  </a:cubicBezTo>
                  <a:cubicBezTo>
                    <a:pt x="3" y="73"/>
                    <a:pt x="10" y="70"/>
                    <a:pt x="11" y="69"/>
                  </a:cubicBezTo>
                  <a:cubicBezTo>
                    <a:pt x="16" y="66"/>
                    <a:pt x="16" y="59"/>
                    <a:pt x="17" y="54"/>
                  </a:cubicBezTo>
                  <a:cubicBezTo>
                    <a:pt x="18" y="47"/>
                    <a:pt x="18" y="41"/>
                    <a:pt x="19" y="34"/>
                  </a:cubicBezTo>
                  <a:cubicBezTo>
                    <a:pt x="20" y="23"/>
                    <a:pt x="19" y="12"/>
                    <a:pt x="19" y="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0" name="Group 487">
            <a:extLst>
              <a:ext uri="{FF2B5EF4-FFF2-40B4-BE49-F238E27FC236}">
                <a16:creationId xmlns:a16="http://schemas.microsoft.com/office/drawing/2014/main" id="{8B1031AA-AC74-4D85-B400-2050139349F8}"/>
              </a:ext>
            </a:extLst>
          </p:cNvPr>
          <p:cNvGrpSpPr>
            <a:grpSpLocks/>
          </p:cNvGrpSpPr>
          <p:nvPr/>
        </p:nvGrpSpPr>
        <p:grpSpPr bwMode="auto">
          <a:xfrm>
            <a:off x="2563813" y="6167438"/>
            <a:ext cx="160337" cy="166687"/>
            <a:chOff x="2833" y="1221"/>
            <a:chExt cx="101" cy="105"/>
          </a:xfrm>
        </p:grpSpPr>
        <p:sp>
          <p:nvSpPr>
            <p:cNvPr id="47329" name="Freeform 488">
              <a:extLst>
                <a:ext uri="{FF2B5EF4-FFF2-40B4-BE49-F238E27FC236}">
                  <a16:creationId xmlns:a16="http://schemas.microsoft.com/office/drawing/2014/main" id="{808E01D1-DCFD-462A-BCFD-294C87FCD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221"/>
              <a:ext cx="101" cy="105"/>
            </a:xfrm>
            <a:custGeom>
              <a:avLst/>
              <a:gdLst>
                <a:gd name="T0" fmla="*/ 13 w 61"/>
                <a:gd name="T1" fmla="*/ 137 h 59"/>
                <a:gd name="T2" fmla="*/ 0 w 61"/>
                <a:gd name="T3" fmla="*/ 44 h 59"/>
                <a:gd name="T4" fmla="*/ 46 w 61"/>
                <a:gd name="T5" fmla="*/ 7 h 59"/>
                <a:gd name="T6" fmla="*/ 180 w 61"/>
                <a:gd name="T7" fmla="*/ 44 h 59"/>
                <a:gd name="T8" fmla="*/ 250 w 61"/>
                <a:gd name="T9" fmla="*/ 94 h 59"/>
                <a:gd name="T10" fmla="*/ 250 w 61"/>
                <a:gd name="T11" fmla="*/ 231 h 59"/>
                <a:gd name="T12" fmla="*/ 118 w 61"/>
                <a:gd name="T13" fmla="*/ 297 h 59"/>
                <a:gd name="T14" fmla="*/ 13 w 61"/>
                <a:gd name="T15" fmla="*/ 137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59">
                  <a:moveTo>
                    <a:pt x="3" y="24"/>
                  </a:moveTo>
                  <a:cubicBezTo>
                    <a:pt x="3" y="24"/>
                    <a:pt x="0" y="13"/>
                    <a:pt x="0" y="8"/>
                  </a:cubicBezTo>
                  <a:cubicBezTo>
                    <a:pt x="0" y="4"/>
                    <a:pt x="4" y="2"/>
                    <a:pt x="10" y="1"/>
                  </a:cubicBezTo>
                  <a:cubicBezTo>
                    <a:pt x="17" y="0"/>
                    <a:pt x="36" y="6"/>
                    <a:pt x="40" y="8"/>
                  </a:cubicBezTo>
                  <a:cubicBezTo>
                    <a:pt x="43" y="10"/>
                    <a:pt x="53" y="14"/>
                    <a:pt x="55" y="17"/>
                  </a:cubicBezTo>
                  <a:cubicBezTo>
                    <a:pt x="56" y="21"/>
                    <a:pt x="61" y="30"/>
                    <a:pt x="55" y="41"/>
                  </a:cubicBezTo>
                  <a:cubicBezTo>
                    <a:pt x="50" y="51"/>
                    <a:pt x="36" y="55"/>
                    <a:pt x="26" y="53"/>
                  </a:cubicBezTo>
                  <a:cubicBezTo>
                    <a:pt x="16" y="51"/>
                    <a:pt x="14" y="59"/>
                    <a:pt x="3" y="24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30" name="Freeform 489">
              <a:extLst>
                <a:ext uri="{FF2B5EF4-FFF2-40B4-BE49-F238E27FC236}">
                  <a16:creationId xmlns:a16="http://schemas.microsoft.com/office/drawing/2014/main" id="{4942FB3E-FD3D-4B94-86FE-DCA103EB3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6" y="1250"/>
              <a:ext cx="67" cy="61"/>
            </a:xfrm>
            <a:custGeom>
              <a:avLst/>
              <a:gdLst>
                <a:gd name="T0" fmla="*/ 188 w 40"/>
                <a:gd name="T1" fmla="*/ 0 h 35"/>
                <a:gd name="T2" fmla="*/ 183 w 40"/>
                <a:gd name="T3" fmla="*/ 21 h 35"/>
                <a:gd name="T4" fmla="*/ 169 w 40"/>
                <a:gd name="T5" fmla="*/ 30 h 35"/>
                <a:gd name="T6" fmla="*/ 126 w 40"/>
                <a:gd name="T7" fmla="*/ 73 h 35"/>
                <a:gd name="T8" fmla="*/ 62 w 40"/>
                <a:gd name="T9" fmla="*/ 136 h 35"/>
                <a:gd name="T10" fmla="*/ 34 w 40"/>
                <a:gd name="T11" fmla="*/ 176 h 35"/>
                <a:gd name="T12" fmla="*/ 0 w 40"/>
                <a:gd name="T13" fmla="*/ 18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" h="35">
                  <a:moveTo>
                    <a:pt x="40" y="0"/>
                  </a:moveTo>
                  <a:cubicBezTo>
                    <a:pt x="39" y="1"/>
                    <a:pt x="39" y="3"/>
                    <a:pt x="39" y="4"/>
                  </a:cubicBezTo>
                  <a:cubicBezTo>
                    <a:pt x="38" y="5"/>
                    <a:pt x="38" y="5"/>
                    <a:pt x="36" y="6"/>
                  </a:cubicBezTo>
                  <a:cubicBezTo>
                    <a:pt x="33" y="9"/>
                    <a:pt x="30" y="11"/>
                    <a:pt x="27" y="14"/>
                  </a:cubicBezTo>
                  <a:cubicBezTo>
                    <a:pt x="23" y="19"/>
                    <a:pt x="17" y="21"/>
                    <a:pt x="13" y="26"/>
                  </a:cubicBezTo>
                  <a:cubicBezTo>
                    <a:pt x="11" y="29"/>
                    <a:pt x="10" y="32"/>
                    <a:pt x="7" y="33"/>
                  </a:cubicBezTo>
                  <a:cubicBezTo>
                    <a:pt x="5" y="35"/>
                    <a:pt x="2" y="34"/>
                    <a:pt x="0" y="3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1" name="Freeform 490">
              <a:extLst>
                <a:ext uri="{FF2B5EF4-FFF2-40B4-BE49-F238E27FC236}">
                  <a16:creationId xmlns:a16="http://schemas.microsoft.com/office/drawing/2014/main" id="{26847060-0C30-4D78-86BD-6878B226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8" y="1258"/>
              <a:ext cx="11" cy="9"/>
            </a:xfrm>
            <a:custGeom>
              <a:avLst/>
              <a:gdLst>
                <a:gd name="T0" fmla="*/ 0 w 7"/>
                <a:gd name="T1" fmla="*/ 0 h 5"/>
                <a:gd name="T2" fmla="*/ 27 w 7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6" y="4"/>
                    <a:pt x="7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2" name="Freeform 491">
              <a:extLst>
                <a:ext uri="{FF2B5EF4-FFF2-40B4-BE49-F238E27FC236}">
                  <a16:creationId xmlns:a16="http://schemas.microsoft.com/office/drawing/2014/main" id="{8892FB3F-3D9D-43F3-BF5C-B7048B652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" y="1265"/>
              <a:ext cx="8" cy="9"/>
            </a:xfrm>
            <a:custGeom>
              <a:avLst/>
              <a:gdLst>
                <a:gd name="T0" fmla="*/ 0 w 5"/>
                <a:gd name="T1" fmla="*/ 0 h 5"/>
                <a:gd name="T2" fmla="*/ 21 w 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0" y="2"/>
                    <a:pt x="4" y="4"/>
                    <a:pt x="5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3" name="Freeform 492">
              <a:extLst>
                <a:ext uri="{FF2B5EF4-FFF2-40B4-BE49-F238E27FC236}">
                  <a16:creationId xmlns:a16="http://schemas.microsoft.com/office/drawing/2014/main" id="{6320A316-E104-4701-87B2-AC63EFDA4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1271"/>
              <a:ext cx="8" cy="9"/>
            </a:xfrm>
            <a:custGeom>
              <a:avLst/>
              <a:gdLst>
                <a:gd name="T0" fmla="*/ 0 w 5"/>
                <a:gd name="T1" fmla="*/ 0 h 5"/>
                <a:gd name="T2" fmla="*/ 21 w 5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1" y="2"/>
                    <a:pt x="3" y="4"/>
                    <a:pt x="5" y="5"/>
                  </a:cubicBezTo>
                </a:path>
              </a:pathLst>
            </a:custGeom>
            <a:noFill/>
            <a:ln w="11113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4" name="Freeform 493">
              <a:extLst>
                <a:ext uri="{FF2B5EF4-FFF2-40B4-BE49-F238E27FC236}">
                  <a16:creationId xmlns:a16="http://schemas.microsoft.com/office/drawing/2014/main" id="{99B1EA4A-859E-485A-90F8-11F915E7A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" y="1228"/>
              <a:ext cx="53" cy="80"/>
            </a:xfrm>
            <a:custGeom>
              <a:avLst/>
              <a:gdLst>
                <a:gd name="T0" fmla="*/ 13 w 32"/>
                <a:gd name="T1" fmla="*/ 0 h 45"/>
                <a:gd name="T2" fmla="*/ 0 w 32"/>
                <a:gd name="T3" fmla="*/ 28 h 45"/>
                <a:gd name="T4" fmla="*/ 8 w 32"/>
                <a:gd name="T5" fmla="*/ 94 h 45"/>
                <a:gd name="T6" fmla="*/ 41 w 32"/>
                <a:gd name="T7" fmla="*/ 215 h 45"/>
                <a:gd name="T8" fmla="*/ 60 w 32"/>
                <a:gd name="T9" fmla="*/ 240 h 45"/>
                <a:gd name="T10" fmla="*/ 84 w 32"/>
                <a:gd name="T11" fmla="*/ 208 h 45"/>
                <a:gd name="T12" fmla="*/ 99 w 32"/>
                <a:gd name="T13" fmla="*/ 187 h 45"/>
                <a:gd name="T14" fmla="*/ 124 w 32"/>
                <a:gd name="T15" fmla="*/ 167 h 45"/>
                <a:gd name="T16" fmla="*/ 104 w 32"/>
                <a:gd name="T17" fmla="*/ 123 h 45"/>
                <a:gd name="T18" fmla="*/ 36 w 32"/>
                <a:gd name="T19" fmla="*/ 37 h 45"/>
                <a:gd name="T20" fmla="*/ 8 w 32"/>
                <a:gd name="T21" fmla="*/ 0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2" h="45">
                  <a:moveTo>
                    <a:pt x="3" y="0"/>
                  </a:moveTo>
                  <a:cubicBezTo>
                    <a:pt x="0" y="1"/>
                    <a:pt x="0" y="2"/>
                    <a:pt x="0" y="5"/>
                  </a:cubicBezTo>
                  <a:cubicBezTo>
                    <a:pt x="0" y="9"/>
                    <a:pt x="1" y="14"/>
                    <a:pt x="2" y="17"/>
                  </a:cubicBezTo>
                  <a:cubicBezTo>
                    <a:pt x="3" y="25"/>
                    <a:pt x="6" y="31"/>
                    <a:pt x="9" y="38"/>
                  </a:cubicBezTo>
                  <a:cubicBezTo>
                    <a:pt x="10" y="39"/>
                    <a:pt x="11" y="42"/>
                    <a:pt x="13" y="43"/>
                  </a:cubicBezTo>
                  <a:cubicBezTo>
                    <a:pt x="16" y="45"/>
                    <a:pt x="18" y="39"/>
                    <a:pt x="19" y="37"/>
                  </a:cubicBezTo>
                  <a:cubicBezTo>
                    <a:pt x="20" y="36"/>
                    <a:pt x="21" y="34"/>
                    <a:pt x="22" y="33"/>
                  </a:cubicBezTo>
                  <a:cubicBezTo>
                    <a:pt x="24" y="32"/>
                    <a:pt x="26" y="31"/>
                    <a:pt x="27" y="30"/>
                  </a:cubicBezTo>
                  <a:cubicBezTo>
                    <a:pt x="32" y="26"/>
                    <a:pt x="25" y="24"/>
                    <a:pt x="23" y="22"/>
                  </a:cubicBezTo>
                  <a:cubicBezTo>
                    <a:pt x="17" y="18"/>
                    <a:pt x="11" y="13"/>
                    <a:pt x="8" y="7"/>
                  </a:cubicBezTo>
                  <a:cubicBezTo>
                    <a:pt x="7" y="3"/>
                    <a:pt x="6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5" name="Freeform 494">
              <a:extLst>
                <a:ext uri="{FF2B5EF4-FFF2-40B4-BE49-F238E27FC236}">
                  <a16:creationId xmlns:a16="http://schemas.microsoft.com/office/drawing/2014/main" id="{6265D092-8FF7-4A21-9D05-5133F2C44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288"/>
              <a:ext cx="34" cy="27"/>
            </a:xfrm>
            <a:custGeom>
              <a:avLst/>
              <a:gdLst>
                <a:gd name="T0" fmla="*/ 0 w 21"/>
                <a:gd name="T1" fmla="*/ 72 h 15"/>
                <a:gd name="T2" fmla="*/ 29 w 21"/>
                <a:gd name="T3" fmla="*/ 23 h 15"/>
                <a:gd name="T4" fmla="*/ 63 w 21"/>
                <a:gd name="T5" fmla="*/ 0 h 15"/>
                <a:gd name="T6" fmla="*/ 73 w 21"/>
                <a:gd name="T7" fmla="*/ 23 h 15"/>
                <a:gd name="T8" fmla="*/ 89 w 21"/>
                <a:gd name="T9" fmla="*/ 41 h 15"/>
                <a:gd name="T10" fmla="*/ 63 w 21"/>
                <a:gd name="T11" fmla="*/ 74 h 15"/>
                <a:gd name="T12" fmla="*/ 0 w 21"/>
                <a:gd name="T13" fmla="*/ 74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15">
                  <a:moveTo>
                    <a:pt x="0" y="12"/>
                  </a:moveTo>
                  <a:cubicBezTo>
                    <a:pt x="3" y="12"/>
                    <a:pt x="5" y="6"/>
                    <a:pt x="7" y="4"/>
                  </a:cubicBezTo>
                  <a:cubicBezTo>
                    <a:pt x="9" y="3"/>
                    <a:pt x="13" y="0"/>
                    <a:pt x="15" y="0"/>
                  </a:cubicBezTo>
                  <a:cubicBezTo>
                    <a:pt x="15" y="1"/>
                    <a:pt x="16" y="3"/>
                    <a:pt x="17" y="4"/>
                  </a:cubicBezTo>
                  <a:cubicBezTo>
                    <a:pt x="18" y="5"/>
                    <a:pt x="20" y="5"/>
                    <a:pt x="21" y="7"/>
                  </a:cubicBezTo>
                  <a:cubicBezTo>
                    <a:pt x="21" y="9"/>
                    <a:pt x="17" y="13"/>
                    <a:pt x="15" y="13"/>
                  </a:cubicBezTo>
                  <a:cubicBezTo>
                    <a:pt x="11" y="14"/>
                    <a:pt x="4" y="15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6" name="Freeform 495">
              <a:extLst>
                <a:ext uri="{FF2B5EF4-FFF2-40B4-BE49-F238E27FC236}">
                  <a16:creationId xmlns:a16="http://schemas.microsoft.com/office/drawing/2014/main" id="{5CB48C5C-B866-459C-85C8-00DCE8D9C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258"/>
              <a:ext cx="20" cy="43"/>
            </a:xfrm>
            <a:custGeom>
              <a:avLst/>
              <a:gdLst>
                <a:gd name="T0" fmla="*/ 47 w 12"/>
                <a:gd name="T1" fmla="*/ 0 h 24"/>
                <a:gd name="T2" fmla="*/ 22 w 12"/>
                <a:gd name="T3" fmla="*/ 41 h 24"/>
                <a:gd name="T4" fmla="*/ 5 w 12"/>
                <a:gd name="T5" fmla="*/ 70 h 24"/>
                <a:gd name="T6" fmla="*/ 20 w 12"/>
                <a:gd name="T7" fmla="*/ 109 h 24"/>
                <a:gd name="T8" fmla="*/ 22 w 12"/>
                <a:gd name="T9" fmla="*/ 138 h 24"/>
                <a:gd name="T10" fmla="*/ 42 w 12"/>
                <a:gd name="T11" fmla="*/ 102 h 24"/>
                <a:gd name="T12" fmla="*/ 50 w 12"/>
                <a:gd name="T13" fmla="*/ 65 h 24"/>
                <a:gd name="T14" fmla="*/ 47 w 12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24">
                  <a:moveTo>
                    <a:pt x="10" y="0"/>
                  </a:moveTo>
                  <a:cubicBezTo>
                    <a:pt x="9" y="3"/>
                    <a:pt x="7" y="5"/>
                    <a:pt x="5" y="7"/>
                  </a:cubicBezTo>
                  <a:cubicBezTo>
                    <a:pt x="4" y="9"/>
                    <a:pt x="0" y="10"/>
                    <a:pt x="1" y="12"/>
                  </a:cubicBezTo>
                  <a:cubicBezTo>
                    <a:pt x="1" y="14"/>
                    <a:pt x="3" y="17"/>
                    <a:pt x="4" y="19"/>
                  </a:cubicBezTo>
                  <a:cubicBezTo>
                    <a:pt x="5" y="20"/>
                    <a:pt x="5" y="22"/>
                    <a:pt x="5" y="24"/>
                  </a:cubicBezTo>
                  <a:cubicBezTo>
                    <a:pt x="7" y="23"/>
                    <a:pt x="8" y="20"/>
                    <a:pt x="9" y="18"/>
                  </a:cubicBezTo>
                  <a:cubicBezTo>
                    <a:pt x="10" y="16"/>
                    <a:pt x="10" y="14"/>
                    <a:pt x="11" y="11"/>
                  </a:cubicBezTo>
                  <a:cubicBezTo>
                    <a:pt x="11" y="8"/>
                    <a:pt x="12" y="3"/>
                    <a:pt x="10" y="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37" name="Freeform 496">
              <a:extLst>
                <a:ext uri="{FF2B5EF4-FFF2-40B4-BE49-F238E27FC236}">
                  <a16:creationId xmlns:a16="http://schemas.microsoft.com/office/drawing/2014/main" id="{4FCB684B-C671-481D-84FF-E270081D9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1" y="1235"/>
              <a:ext cx="25" cy="25"/>
            </a:xfrm>
            <a:custGeom>
              <a:avLst/>
              <a:gdLst>
                <a:gd name="T0" fmla="*/ 42 w 15"/>
                <a:gd name="T1" fmla="*/ 80 h 14"/>
                <a:gd name="T2" fmla="*/ 63 w 15"/>
                <a:gd name="T3" fmla="*/ 52 h 14"/>
                <a:gd name="T4" fmla="*/ 50 w 15"/>
                <a:gd name="T5" fmla="*/ 36 h 14"/>
                <a:gd name="T6" fmla="*/ 28 w 15"/>
                <a:gd name="T7" fmla="*/ 23 h 14"/>
                <a:gd name="T8" fmla="*/ 0 w 15"/>
                <a:gd name="T9" fmla="*/ 0 h 14"/>
                <a:gd name="T10" fmla="*/ 37 w 15"/>
                <a:gd name="T11" fmla="*/ 8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4">
                  <a:moveTo>
                    <a:pt x="9" y="14"/>
                  </a:moveTo>
                  <a:cubicBezTo>
                    <a:pt x="10" y="14"/>
                    <a:pt x="14" y="10"/>
                    <a:pt x="14" y="9"/>
                  </a:cubicBezTo>
                  <a:cubicBezTo>
                    <a:pt x="15" y="7"/>
                    <a:pt x="13" y="6"/>
                    <a:pt x="11" y="6"/>
                  </a:cubicBezTo>
                  <a:cubicBezTo>
                    <a:pt x="9" y="5"/>
                    <a:pt x="8" y="4"/>
                    <a:pt x="6" y="4"/>
                  </a:cubicBezTo>
                  <a:cubicBezTo>
                    <a:pt x="4" y="3"/>
                    <a:pt x="2" y="1"/>
                    <a:pt x="0" y="0"/>
                  </a:cubicBezTo>
                  <a:cubicBezTo>
                    <a:pt x="4" y="4"/>
                    <a:pt x="10" y="8"/>
                    <a:pt x="8" y="14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1" name="Group 497">
            <a:extLst>
              <a:ext uri="{FF2B5EF4-FFF2-40B4-BE49-F238E27FC236}">
                <a16:creationId xmlns:a16="http://schemas.microsoft.com/office/drawing/2014/main" id="{9165C8BB-8B02-42CE-BCAA-71C0ECBEC403}"/>
              </a:ext>
            </a:extLst>
          </p:cNvPr>
          <p:cNvGrpSpPr>
            <a:grpSpLocks/>
          </p:cNvGrpSpPr>
          <p:nvPr/>
        </p:nvGrpSpPr>
        <p:grpSpPr bwMode="auto">
          <a:xfrm>
            <a:off x="7869238" y="4298950"/>
            <a:ext cx="344487" cy="269875"/>
            <a:chOff x="3997" y="2708"/>
            <a:chExt cx="217" cy="170"/>
          </a:xfrm>
        </p:grpSpPr>
        <p:sp>
          <p:nvSpPr>
            <p:cNvPr id="47322" name="Freeform 498">
              <a:extLst>
                <a:ext uri="{FF2B5EF4-FFF2-40B4-BE49-F238E27FC236}">
                  <a16:creationId xmlns:a16="http://schemas.microsoft.com/office/drawing/2014/main" id="{81ECB5F1-AD51-47D2-BB5C-39798D03E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708"/>
              <a:ext cx="217" cy="170"/>
            </a:xfrm>
            <a:custGeom>
              <a:avLst/>
              <a:gdLst>
                <a:gd name="T0" fmla="*/ 357 w 129"/>
                <a:gd name="T1" fmla="*/ 7 h 95"/>
                <a:gd name="T2" fmla="*/ 200 w 129"/>
                <a:gd name="T3" fmla="*/ 131 h 95"/>
                <a:gd name="T4" fmla="*/ 76 w 129"/>
                <a:gd name="T5" fmla="*/ 231 h 95"/>
                <a:gd name="T6" fmla="*/ 49 w 129"/>
                <a:gd name="T7" fmla="*/ 327 h 95"/>
                <a:gd name="T8" fmla="*/ 215 w 129"/>
                <a:gd name="T9" fmla="*/ 499 h 95"/>
                <a:gd name="T10" fmla="*/ 385 w 129"/>
                <a:gd name="T11" fmla="*/ 528 h 95"/>
                <a:gd name="T12" fmla="*/ 606 w 129"/>
                <a:gd name="T13" fmla="*/ 340 h 95"/>
                <a:gd name="T14" fmla="*/ 547 w 129"/>
                <a:gd name="T15" fmla="*/ 159 h 95"/>
                <a:gd name="T16" fmla="*/ 405 w 129"/>
                <a:gd name="T17" fmla="*/ 73 h 95"/>
                <a:gd name="T18" fmla="*/ 357 w 129"/>
                <a:gd name="T19" fmla="*/ 7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9" h="95">
                  <a:moveTo>
                    <a:pt x="75" y="1"/>
                  </a:moveTo>
                  <a:cubicBezTo>
                    <a:pt x="58" y="4"/>
                    <a:pt x="53" y="13"/>
                    <a:pt x="42" y="23"/>
                  </a:cubicBezTo>
                  <a:cubicBezTo>
                    <a:pt x="30" y="33"/>
                    <a:pt x="26" y="41"/>
                    <a:pt x="16" y="40"/>
                  </a:cubicBezTo>
                  <a:cubicBezTo>
                    <a:pt x="6" y="38"/>
                    <a:pt x="0" y="49"/>
                    <a:pt x="10" y="57"/>
                  </a:cubicBezTo>
                  <a:cubicBezTo>
                    <a:pt x="20" y="66"/>
                    <a:pt x="36" y="83"/>
                    <a:pt x="45" y="87"/>
                  </a:cubicBezTo>
                  <a:cubicBezTo>
                    <a:pt x="53" y="92"/>
                    <a:pt x="63" y="89"/>
                    <a:pt x="81" y="92"/>
                  </a:cubicBezTo>
                  <a:cubicBezTo>
                    <a:pt x="98" y="95"/>
                    <a:pt x="124" y="64"/>
                    <a:pt x="127" y="59"/>
                  </a:cubicBezTo>
                  <a:cubicBezTo>
                    <a:pt x="129" y="53"/>
                    <a:pt x="127" y="33"/>
                    <a:pt x="115" y="28"/>
                  </a:cubicBezTo>
                  <a:cubicBezTo>
                    <a:pt x="104" y="24"/>
                    <a:pt x="88" y="20"/>
                    <a:pt x="85" y="13"/>
                  </a:cubicBezTo>
                  <a:cubicBezTo>
                    <a:pt x="82" y="5"/>
                    <a:pt x="82" y="0"/>
                    <a:pt x="75" y="1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323" name="Freeform 499">
              <a:extLst>
                <a:ext uri="{FF2B5EF4-FFF2-40B4-BE49-F238E27FC236}">
                  <a16:creationId xmlns:a16="http://schemas.microsoft.com/office/drawing/2014/main" id="{A7E05F73-809E-4020-9FD4-4056D50F7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772"/>
              <a:ext cx="195" cy="53"/>
            </a:xfrm>
            <a:custGeom>
              <a:avLst/>
              <a:gdLst>
                <a:gd name="T0" fmla="*/ 551 w 116"/>
                <a:gd name="T1" fmla="*/ 0 h 29"/>
                <a:gd name="T2" fmla="*/ 244 w 116"/>
                <a:gd name="T3" fmla="*/ 170 h 29"/>
                <a:gd name="T4" fmla="*/ 0 w 116"/>
                <a:gd name="T5" fmla="*/ 5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29">
                  <a:moveTo>
                    <a:pt x="116" y="0"/>
                  </a:moveTo>
                  <a:cubicBezTo>
                    <a:pt x="93" y="11"/>
                    <a:pt x="78" y="29"/>
                    <a:pt x="51" y="28"/>
                  </a:cubicBezTo>
                  <a:cubicBezTo>
                    <a:pt x="30" y="26"/>
                    <a:pt x="15" y="2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4" name="Freeform 500">
              <a:extLst>
                <a:ext uri="{FF2B5EF4-FFF2-40B4-BE49-F238E27FC236}">
                  <a16:creationId xmlns:a16="http://schemas.microsoft.com/office/drawing/2014/main" id="{940F9FBC-8D6C-46D5-B627-4C349E7B2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790"/>
              <a:ext cx="136" cy="76"/>
            </a:xfrm>
            <a:custGeom>
              <a:avLst/>
              <a:gdLst>
                <a:gd name="T0" fmla="*/ 0 w 81"/>
                <a:gd name="T1" fmla="*/ 197 h 42"/>
                <a:gd name="T2" fmla="*/ 62 w 81"/>
                <a:gd name="T3" fmla="*/ 235 h 42"/>
                <a:gd name="T4" fmla="*/ 119 w 81"/>
                <a:gd name="T5" fmla="*/ 235 h 42"/>
                <a:gd name="T6" fmla="*/ 223 w 81"/>
                <a:gd name="T7" fmla="*/ 235 h 42"/>
                <a:gd name="T8" fmla="*/ 321 w 81"/>
                <a:gd name="T9" fmla="*/ 109 h 42"/>
                <a:gd name="T10" fmla="*/ 356 w 81"/>
                <a:gd name="T11" fmla="*/ 0 h 42"/>
                <a:gd name="T12" fmla="*/ 274 w 81"/>
                <a:gd name="T13" fmla="*/ 109 h 42"/>
                <a:gd name="T14" fmla="*/ 175 w 81"/>
                <a:gd name="T15" fmla="*/ 190 h 42"/>
                <a:gd name="T16" fmla="*/ 84 w 81"/>
                <a:gd name="T17" fmla="*/ 197 h 42"/>
                <a:gd name="T18" fmla="*/ 29 w 81"/>
                <a:gd name="T19" fmla="*/ 20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42">
                  <a:moveTo>
                    <a:pt x="0" y="33"/>
                  </a:moveTo>
                  <a:cubicBezTo>
                    <a:pt x="5" y="35"/>
                    <a:pt x="8" y="39"/>
                    <a:pt x="13" y="40"/>
                  </a:cubicBezTo>
                  <a:cubicBezTo>
                    <a:pt x="17" y="40"/>
                    <a:pt x="21" y="40"/>
                    <a:pt x="25" y="40"/>
                  </a:cubicBezTo>
                  <a:cubicBezTo>
                    <a:pt x="32" y="40"/>
                    <a:pt x="41" y="42"/>
                    <a:pt x="47" y="40"/>
                  </a:cubicBezTo>
                  <a:cubicBezTo>
                    <a:pt x="56" y="37"/>
                    <a:pt x="62" y="25"/>
                    <a:pt x="68" y="18"/>
                  </a:cubicBezTo>
                  <a:cubicBezTo>
                    <a:pt x="72" y="14"/>
                    <a:pt x="81" y="5"/>
                    <a:pt x="75" y="0"/>
                  </a:cubicBezTo>
                  <a:cubicBezTo>
                    <a:pt x="69" y="4"/>
                    <a:pt x="65" y="13"/>
                    <a:pt x="58" y="18"/>
                  </a:cubicBezTo>
                  <a:cubicBezTo>
                    <a:pt x="52" y="22"/>
                    <a:pt x="44" y="30"/>
                    <a:pt x="37" y="32"/>
                  </a:cubicBezTo>
                  <a:cubicBezTo>
                    <a:pt x="31" y="34"/>
                    <a:pt x="24" y="32"/>
                    <a:pt x="18" y="33"/>
                  </a:cubicBezTo>
                  <a:cubicBezTo>
                    <a:pt x="14" y="33"/>
                    <a:pt x="10" y="35"/>
                    <a:pt x="6" y="35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5" name="Freeform 501">
              <a:extLst>
                <a:ext uri="{FF2B5EF4-FFF2-40B4-BE49-F238E27FC236}">
                  <a16:creationId xmlns:a16="http://schemas.microsoft.com/office/drawing/2014/main" id="{50ADC0B6-F643-4629-B3C3-9584B42B3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726"/>
              <a:ext cx="117" cy="88"/>
            </a:xfrm>
            <a:custGeom>
              <a:avLst/>
              <a:gdLst>
                <a:gd name="T0" fmla="*/ 249 w 70"/>
                <a:gd name="T1" fmla="*/ 7 h 49"/>
                <a:gd name="T2" fmla="*/ 165 w 70"/>
                <a:gd name="T3" fmla="*/ 86 h 49"/>
                <a:gd name="T4" fmla="*/ 104 w 70"/>
                <a:gd name="T5" fmla="*/ 145 h 49"/>
                <a:gd name="T6" fmla="*/ 50 w 70"/>
                <a:gd name="T7" fmla="*/ 183 h 49"/>
                <a:gd name="T8" fmla="*/ 0 w 70"/>
                <a:gd name="T9" fmla="*/ 203 h 49"/>
                <a:gd name="T10" fmla="*/ 75 w 70"/>
                <a:gd name="T11" fmla="*/ 248 h 49"/>
                <a:gd name="T12" fmla="*/ 149 w 70"/>
                <a:gd name="T13" fmla="*/ 271 h 49"/>
                <a:gd name="T14" fmla="*/ 328 w 70"/>
                <a:gd name="T15" fmla="*/ 219 h 49"/>
                <a:gd name="T16" fmla="*/ 209 w 70"/>
                <a:gd name="T17" fmla="*/ 145 h 49"/>
                <a:gd name="T18" fmla="*/ 234 w 70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49">
                  <a:moveTo>
                    <a:pt x="53" y="1"/>
                  </a:moveTo>
                  <a:cubicBezTo>
                    <a:pt x="46" y="2"/>
                    <a:pt x="40" y="11"/>
                    <a:pt x="35" y="15"/>
                  </a:cubicBezTo>
                  <a:cubicBezTo>
                    <a:pt x="31" y="19"/>
                    <a:pt x="26" y="22"/>
                    <a:pt x="22" y="25"/>
                  </a:cubicBezTo>
                  <a:cubicBezTo>
                    <a:pt x="18" y="28"/>
                    <a:pt x="15" y="31"/>
                    <a:pt x="11" y="32"/>
                  </a:cubicBezTo>
                  <a:cubicBezTo>
                    <a:pt x="8" y="33"/>
                    <a:pt x="3" y="33"/>
                    <a:pt x="0" y="35"/>
                  </a:cubicBezTo>
                  <a:cubicBezTo>
                    <a:pt x="2" y="39"/>
                    <a:pt x="11" y="41"/>
                    <a:pt x="16" y="43"/>
                  </a:cubicBezTo>
                  <a:cubicBezTo>
                    <a:pt x="22" y="46"/>
                    <a:pt x="25" y="47"/>
                    <a:pt x="32" y="47"/>
                  </a:cubicBezTo>
                  <a:cubicBezTo>
                    <a:pt x="47" y="47"/>
                    <a:pt x="57" y="49"/>
                    <a:pt x="70" y="38"/>
                  </a:cubicBezTo>
                  <a:cubicBezTo>
                    <a:pt x="63" y="35"/>
                    <a:pt x="48" y="34"/>
                    <a:pt x="45" y="25"/>
                  </a:cubicBezTo>
                  <a:cubicBezTo>
                    <a:pt x="43" y="20"/>
                    <a:pt x="49" y="6"/>
                    <a:pt x="5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6" name="Freeform 502">
              <a:extLst>
                <a:ext uri="{FF2B5EF4-FFF2-40B4-BE49-F238E27FC236}">
                  <a16:creationId xmlns:a16="http://schemas.microsoft.com/office/drawing/2014/main" id="{1B96BDE0-DC95-48E4-B80A-AD5340181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798"/>
              <a:ext cx="12" cy="21"/>
            </a:xfrm>
            <a:custGeom>
              <a:avLst/>
              <a:gdLst>
                <a:gd name="T0" fmla="*/ 0 w 7"/>
                <a:gd name="T1" fmla="*/ 0 h 12"/>
                <a:gd name="T2" fmla="*/ 36 w 7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3" y="4"/>
                    <a:pt x="5" y="8"/>
                    <a:pt x="7" y="1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7" name="Freeform 503">
              <a:extLst>
                <a:ext uri="{FF2B5EF4-FFF2-40B4-BE49-F238E27FC236}">
                  <a16:creationId xmlns:a16="http://schemas.microsoft.com/office/drawing/2014/main" id="{5703EA1A-1833-4B46-BCFD-C59F365D4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796"/>
              <a:ext cx="12" cy="12"/>
            </a:xfrm>
            <a:custGeom>
              <a:avLst/>
              <a:gdLst>
                <a:gd name="T0" fmla="*/ 0 w 7"/>
                <a:gd name="T1" fmla="*/ 0 h 7"/>
                <a:gd name="T2" fmla="*/ 36 w 7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3" y="2"/>
                    <a:pt x="4" y="5"/>
                    <a:pt x="7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8" name="Freeform 504">
              <a:extLst>
                <a:ext uri="{FF2B5EF4-FFF2-40B4-BE49-F238E27FC236}">
                  <a16:creationId xmlns:a16="http://schemas.microsoft.com/office/drawing/2014/main" id="{339E8507-DB73-46FB-A6ED-B9F024A4E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785"/>
              <a:ext cx="6" cy="11"/>
            </a:xfrm>
            <a:custGeom>
              <a:avLst/>
              <a:gdLst>
                <a:gd name="T0" fmla="*/ 0 w 4"/>
                <a:gd name="T1" fmla="*/ 0 h 6"/>
                <a:gd name="T2" fmla="*/ 14 w 4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2" y="4"/>
                    <a:pt x="4" y="6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2" name="Group 505">
            <a:extLst>
              <a:ext uri="{FF2B5EF4-FFF2-40B4-BE49-F238E27FC236}">
                <a16:creationId xmlns:a16="http://schemas.microsoft.com/office/drawing/2014/main" id="{B36F1DDE-86A1-4000-8224-246471F0FD18}"/>
              </a:ext>
            </a:extLst>
          </p:cNvPr>
          <p:cNvGrpSpPr>
            <a:grpSpLocks/>
          </p:cNvGrpSpPr>
          <p:nvPr/>
        </p:nvGrpSpPr>
        <p:grpSpPr bwMode="auto">
          <a:xfrm>
            <a:off x="8289925" y="3892550"/>
            <a:ext cx="1038225" cy="782638"/>
            <a:chOff x="4280" y="2464"/>
            <a:chExt cx="654" cy="493"/>
          </a:xfrm>
        </p:grpSpPr>
        <p:sp>
          <p:nvSpPr>
            <p:cNvPr id="47289" name="Oval 506">
              <a:extLst>
                <a:ext uri="{FF2B5EF4-FFF2-40B4-BE49-F238E27FC236}">
                  <a16:creationId xmlns:a16="http://schemas.microsoft.com/office/drawing/2014/main" id="{F99923F1-D9C8-4AF2-A499-FDE377E6F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3" y="2929"/>
              <a:ext cx="3" cy="4"/>
            </a:xfrm>
            <a:prstGeom prst="ellipse">
              <a:avLst/>
            </a:prstGeom>
            <a:solidFill>
              <a:srgbClr val="4BB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47290" name="Freeform 507">
              <a:extLst>
                <a:ext uri="{FF2B5EF4-FFF2-40B4-BE49-F238E27FC236}">
                  <a16:creationId xmlns:a16="http://schemas.microsoft.com/office/drawing/2014/main" id="{1E78F847-FE05-4899-A841-C94C577A0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496"/>
              <a:ext cx="261" cy="278"/>
            </a:xfrm>
            <a:custGeom>
              <a:avLst/>
              <a:gdLst>
                <a:gd name="T0" fmla="*/ 445 w 155"/>
                <a:gd name="T1" fmla="*/ 45 h 155"/>
                <a:gd name="T2" fmla="*/ 273 w 155"/>
                <a:gd name="T3" fmla="*/ 81 h 155"/>
                <a:gd name="T4" fmla="*/ 145 w 155"/>
                <a:gd name="T5" fmla="*/ 190 h 155"/>
                <a:gd name="T6" fmla="*/ 37 w 155"/>
                <a:gd name="T7" fmla="*/ 457 h 155"/>
                <a:gd name="T8" fmla="*/ 195 w 155"/>
                <a:gd name="T9" fmla="*/ 669 h 155"/>
                <a:gd name="T10" fmla="*/ 399 w 155"/>
                <a:gd name="T11" fmla="*/ 820 h 155"/>
                <a:gd name="T12" fmla="*/ 613 w 155"/>
                <a:gd name="T13" fmla="*/ 624 h 155"/>
                <a:gd name="T14" fmla="*/ 697 w 155"/>
                <a:gd name="T15" fmla="*/ 421 h 155"/>
                <a:gd name="T16" fmla="*/ 672 w 155"/>
                <a:gd name="T17" fmla="*/ 190 h 155"/>
                <a:gd name="T18" fmla="*/ 445 w 155"/>
                <a:gd name="T19" fmla="*/ 45 h 1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55" h="155">
                  <a:moveTo>
                    <a:pt x="93" y="8"/>
                  </a:moveTo>
                  <a:cubicBezTo>
                    <a:pt x="81" y="13"/>
                    <a:pt x="70" y="13"/>
                    <a:pt x="57" y="14"/>
                  </a:cubicBezTo>
                  <a:cubicBezTo>
                    <a:pt x="44" y="15"/>
                    <a:pt x="46" y="5"/>
                    <a:pt x="30" y="33"/>
                  </a:cubicBezTo>
                  <a:cubicBezTo>
                    <a:pt x="14" y="60"/>
                    <a:pt x="0" y="60"/>
                    <a:pt x="8" y="79"/>
                  </a:cubicBezTo>
                  <a:cubicBezTo>
                    <a:pt x="17" y="97"/>
                    <a:pt x="24" y="102"/>
                    <a:pt x="41" y="116"/>
                  </a:cubicBezTo>
                  <a:cubicBezTo>
                    <a:pt x="59" y="131"/>
                    <a:pt x="64" y="155"/>
                    <a:pt x="84" y="142"/>
                  </a:cubicBezTo>
                  <a:cubicBezTo>
                    <a:pt x="105" y="129"/>
                    <a:pt x="118" y="122"/>
                    <a:pt x="128" y="108"/>
                  </a:cubicBezTo>
                  <a:cubicBezTo>
                    <a:pt x="138" y="93"/>
                    <a:pt x="142" y="87"/>
                    <a:pt x="146" y="73"/>
                  </a:cubicBezTo>
                  <a:cubicBezTo>
                    <a:pt x="151" y="59"/>
                    <a:pt x="155" y="37"/>
                    <a:pt x="141" y="33"/>
                  </a:cubicBezTo>
                  <a:cubicBezTo>
                    <a:pt x="126" y="28"/>
                    <a:pt x="116" y="0"/>
                    <a:pt x="93" y="8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91" name="Freeform 508">
              <a:extLst>
                <a:ext uri="{FF2B5EF4-FFF2-40B4-BE49-F238E27FC236}">
                  <a16:creationId xmlns:a16="http://schemas.microsoft.com/office/drawing/2014/main" id="{25E6E8C7-9587-4FD0-B626-C11D5BAF5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464"/>
              <a:ext cx="166" cy="291"/>
            </a:xfrm>
            <a:custGeom>
              <a:avLst/>
              <a:gdLst>
                <a:gd name="T0" fmla="*/ 424 w 99"/>
                <a:gd name="T1" fmla="*/ 29 h 162"/>
                <a:gd name="T2" fmla="*/ 270 w 99"/>
                <a:gd name="T3" fmla="*/ 57 h 162"/>
                <a:gd name="T4" fmla="*/ 84 w 99"/>
                <a:gd name="T5" fmla="*/ 268 h 162"/>
                <a:gd name="T6" fmla="*/ 34 w 99"/>
                <a:gd name="T7" fmla="*/ 503 h 162"/>
                <a:gd name="T8" fmla="*/ 8 w 99"/>
                <a:gd name="T9" fmla="*/ 742 h 162"/>
                <a:gd name="T10" fmla="*/ 126 w 99"/>
                <a:gd name="T11" fmla="*/ 923 h 162"/>
                <a:gd name="T12" fmla="*/ 424 w 99"/>
                <a:gd name="T13" fmla="*/ 29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162">
                  <a:moveTo>
                    <a:pt x="90" y="5"/>
                  </a:moveTo>
                  <a:cubicBezTo>
                    <a:pt x="90" y="5"/>
                    <a:pt x="73" y="0"/>
                    <a:pt x="57" y="10"/>
                  </a:cubicBezTo>
                  <a:cubicBezTo>
                    <a:pt x="41" y="21"/>
                    <a:pt x="15" y="23"/>
                    <a:pt x="18" y="46"/>
                  </a:cubicBezTo>
                  <a:cubicBezTo>
                    <a:pt x="21" y="69"/>
                    <a:pt x="14" y="69"/>
                    <a:pt x="7" y="87"/>
                  </a:cubicBezTo>
                  <a:cubicBezTo>
                    <a:pt x="0" y="104"/>
                    <a:pt x="0" y="115"/>
                    <a:pt x="2" y="128"/>
                  </a:cubicBezTo>
                  <a:cubicBezTo>
                    <a:pt x="5" y="141"/>
                    <a:pt x="15" y="162"/>
                    <a:pt x="27" y="159"/>
                  </a:cubicBezTo>
                  <a:cubicBezTo>
                    <a:pt x="38" y="156"/>
                    <a:pt x="99" y="35"/>
                    <a:pt x="90" y="5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92" name="Freeform 509">
              <a:extLst>
                <a:ext uri="{FF2B5EF4-FFF2-40B4-BE49-F238E27FC236}">
                  <a16:creationId xmlns:a16="http://schemas.microsoft.com/office/drawing/2014/main" id="{4FD79BA4-179D-4C89-A486-50BDFCB44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638"/>
              <a:ext cx="293" cy="231"/>
            </a:xfrm>
            <a:custGeom>
              <a:avLst/>
              <a:gdLst>
                <a:gd name="T0" fmla="*/ 741 w 174"/>
                <a:gd name="T1" fmla="*/ 115 h 129"/>
                <a:gd name="T2" fmla="*/ 460 w 174"/>
                <a:gd name="T3" fmla="*/ 36 h 129"/>
                <a:gd name="T4" fmla="*/ 210 w 174"/>
                <a:gd name="T5" fmla="*/ 7 h 129"/>
                <a:gd name="T6" fmla="*/ 67 w 174"/>
                <a:gd name="T7" fmla="*/ 179 h 129"/>
                <a:gd name="T8" fmla="*/ 20 w 174"/>
                <a:gd name="T9" fmla="*/ 487 h 129"/>
                <a:gd name="T10" fmla="*/ 253 w 174"/>
                <a:gd name="T11" fmla="*/ 741 h 129"/>
                <a:gd name="T12" fmla="*/ 522 w 174"/>
                <a:gd name="T13" fmla="*/ 661 h 129"/>
                <a:gd name="T14" fmla="*/ 803 w 174"/>
                <a:gd name="T15" fmla="*/ 528 h 129"/>
                <a:gd name="T16" fmla="*/ 830 w 174"/>
                <a:gd name="T17" fmla="*/ 263 h 129"/>
                <a:gd name="T18" fmla="*/ 741 w 174"/>
                <a:gd name="T19" fmla="*/ 115 h 1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74" h="129">
                  <a:moveTo>
                    <a:pt x="155" y="20"/>
                  </a:moveTo>
                  <a:cubicBezTo>
                    <a:pt x="135" y="1"/>
                    <a:pt x="112" y="11"/>
                    <a:pt x="96" y="6"/>
                  </a:cubicBezTo>
                  <a:cubicBezTo>
                    <a:pt x="80" y="0"/>
                    <a:pt x="44" y="1"/>
                    <a:pt x="44" y="1"/>
                  </a:cubicBezTo>
                  <a:cubicBezTo>
                    <a:pt x="44" y="1"/>
                    <a:pt x="23" y="14"/>
                    <a:pt x="14" y="31"/>
                  </a:cubicBezTo>
                  <a:cubicBezTo>
                    <a:pt x="5" y="49"/>
                    <a:pt x="0" y="75"/>
                    <a:pt x="4" y="85"/>
                  </a:cubicBezTo>
                  <a:cubicBezTo>
                    <a:pt x="8" y="95"/>
                    <a:pt x="33" y="129"/>
                    <a:pt x="53" y="129"/>
                  </a:cubicBezTo>
                  <a:cubicBezTo>
                    <a:pt x="73" y="129"/>
                    <a:pt x="97" y="118"/>
                    <a:pt x="109" y="115"/>
                  </a:cubicBezTo>
                  <a:cubicBezTo>
                    <a:pt x="121" y="112"/>
                    <a:pt x="162" y="102"/>
                    <a:pt x="168" y="92"/>
                  </a:cubicBezTo>
                  <a:cubicBezTo>
                    <a:pt x="174" y="82"/>
                    <a:pt x="174" y="54"/>
                    <a:pt x="174" y="46"/>
                  </a:cubicBezTo>
                  <a:cubicBezTo>
                    <a:pt x="174" y="37"/>
                    <a:pt x="155" y="20"/>
                    <a:pt x="155" y="20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93" name="Freeform 510">
              <a:extLst>
                <a:ext uri="{FF2B5EF4-FFF2-40B4-BE49-F238E27FC236}">
                  <a16:creationId xmlns:a16="http://schemas.microsoft.com/office/drawing/2014/main" id="{FF49C8AD-5786-4B88-ACF7-1763F51AA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735"/>
              <a:ext cx="296" cy="222"/>
            </a:xfrm>
            <a:custGeom>
              <a:avLst/>
              <a:gdLst>
                <a:gd name="T0" fmla="*/ 698 w 176"/>
                <a:gd name="T1" fmla="*/ 125 h 124"/>
                <a:gd name="T2" fmla="*/ 352 w 176"/>
                <a:gd name="T3" fmla="*/ 16 h 124"/>
                <a:gd name="T4" fmla="*/ 153 w 176"/>
                <a:gd name="T5" fmla="*/ 122 h 124"/>
                <a:gd name="T6" fmla="*/ 57 w 176"/>
                <a:gd name="T7" fmla="*/ 516 h 124"/>
                <a:gd name="T8" fmla="*/ 294 w 176"/>
                <a:gd name="T9" fmla="*/ 696 h 124"/>
                <a:gd name="T10" fmla="*/ 634 w 176"/>
                <a:gd name="T11" fmla="*/ 580 h 124"/>
                <a:gd name="T12" fmla="*/ 829 w 176"/>
                <a:gd name="T13" fmla="*/ 442 h 124"/>
                <a:gd name="T14" fmla="*/ 698 w 176"/>
                <a:gd name="T15" fmla="*/ 125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124">
                  <a:moveTo>
                    <a:pt x="147" y="22"/>
                  </a:moveTo>
                  <a:cubicBezTo>
                    <a:pt x="130" y="17"/>
                    <a:pt x="94" y="6"/>
                    <a:pt x="74" y="3"/>
                  </a:cubicBezTo>
                  <a:cubicBezTo>
                    <a:pt x="54" y="0"/>
                    <a:pt x="45" y="2"/>
                    <a:pt x="32" y="21"/>
                  </a:cubicBezTo>
                  <a:cubicBezTo>
                    <a:pt x="19" y="39"/>
                    <a:pt x="0" y="75"/>
                    <a:pt x="12" y="90"/>
                  </a:cubicBezTo>
                  <a:cubicBezTo>
                    <a:pt x="23" y="104"/>
                    <a:pt x="38" y="124"/>
                    <a:pt x="62" y="121"/>
                  </a:cubicBezTo>
                  <a:cubicBezTo>
                    <a:pt x="87" y="118"/>
                    <a:pt x="117" y="110"/>
                    <a:pt x="133" y="101"/>
                  </a:cubicBezTo>
                  <a:cubicBezTo>
                    <a:pt x="149" y="93"/>
                    <a:pt x="173" y="91"/>
                    <a:pt x="174" y="77"/>
                  </a:cubicBezTo>
                  <a:cubicBezTo>
                    <a:pt x="176" y="62"/>
                    <a:pt x="170" y="29"/>
                    <a:pt x="147" y="22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94" name="Freeform 511">
              <a:extLst>
                <a:ext uri="{FF2B5EF4-FFF2-40B4-BE49-F238E27FC236}">
                  <a16:creationId xmlns:a16="http://schemas.microsoft.com/office/drawing/2014/main" id="{E916AA27-2845-49E6-B720-AA9D95471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2591"/>
              <a:ext cx="91" cy="77"/>
            </a:xfrm>
            <a:custGeom>
              <a:avLst/>
              <a:gdLst>
                <a:gd name="T0" fmla="*/ 258 w 54"/>
                <a:gd name="T1" fmla="*/ 0 h 43"/>
                <a:gd name="T2" fmla="*/ 99 w 54"/>
                <a:gd name="T3" fmla="*/ 211 h 43"/>
                <a:gd name="T4" fmla="*/ 0 w 54"/>
                <a:gd name="T5" fmla="*/ 24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43">
                  <a:moveTo>
                    <a:pt x="54" y="0"/>
                  </a:moveTo>
                  <a:cubicBezTo>
                    <a:pt x="49" y="13"/>
                    <a:pt x="33" y="30"/>
                    <a:pt x="21" y="37"/>
                  </a:cubicBezTo>
                  <a:cubicBezTo>
                    <a:pt x="16" y="39"/>
                    <a:pt x="6" y="43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5" name="Freeform 512">
              <a:extLst>
                <a:ext uri="{FF2B5EF4-FFF2-40B4-BE49-F238E27FC236}">
                  <a16:creationId xmlns:a16="http://schemas.microsoft.com/office/drawing/2014/main" id="{E77CBEFD-D535-4ACA-9980-CBBF08E25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650"/>
              <a:ext cx="64" cy="169"/>
            </a:xfrm>
            <a:custGeom>
              <a:avLst/>
              <a:gdLst>
                <a:gd name="T0" fmla="*/ 182 w 38"/>
                <a:gd name="T1" fmla="*/ 0 h 94"/>
                <a:gd name="T2" fmla="*/ 113 w 38"/>
                <a:gd name="T3" fmla="*/ 203 h 94"/>
                <a:gd name="T4" fmla="*/ 113 w 38"/>
                <a:gd name="T5" fmla="*/ 284 h 94"/>
                <a:gd name="T6" fmla="*/ 76 w 38"/>
                <a:gd name="T7" fmla="*/ 365 h 94"/>
                <a:gd name="T8" fmla="*/ 42 w 38"/>
                <a:gd name="T9" fmla="*/ 482 h 94"/>
                <a:gd name="T10" fmla="*/ 0 w 38"/>
                <a:gd name="T11" fmla="*/ 547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94">
                  <a:moveTo>
                    <a:pt x="38" y="0"/>
                  </a:moveTo>
                  <a:cubicBezTo>
                    <a:pt x="28" y="8"/>
                    <a:pt x="24" y="22"/>
                    <a:pt x="24" y="35"/>
                  </a:cubicBezTo>
                  <a:cubicBezTo>
                    <a:pt x="25" y="40"/>
                    <a:pt x="26" y="44"/>
                    <a:pt x="24" y="49"/>
                  </a:cubicBezTo>
                  <a:cubicBezTo>
                    <a:pt x="22" y="54"/>
                    <a:pt x="17" y="57"/>
                    <a:pt x="16" y="63"/>
                  </a:cubicBezTo>
                  <a:cubicBezTo>
                    <a:pt x="13" y="71"/>
                    <a:pt x="14" y="76"/>
                    <a:pt x="9" y="83"/>
                  </a:cubicBezTo>
                  <a:cubicBezTo>
                    <a:pt x="6" y="87"/>
                    <a:pt x="3" y="90"/>
                    <a:pt x="0" y="9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6" name="Freeform 513">
              <a:extLst>
                <a:ext uri="{FF2B5EF4-FFF2-40B4-BE49-F238E27FC236}">
                  <a16:creationId xmlns:a16="http://schemas.microsoft.com/office/drawing/2014/main" id="{499C18C0-989C-4412-BB2E-600936B20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2724"/>
              <a:ext cx="130" cy="50"/>
            </a:xfrm>
            <a:custGeom>
              <a:avLst/>
              <a:gdLst>
                <a:gd name="T0" fmla="*/ 0 w 77"/>
                <a:gd name="T1" fmla="*/ 23 h 28"/>
                <a:gd name="T2" fmla="*/ 29 w 77"/>
                <a:gd name="T3" fmla="*/ 36 h 28"/>
                <a:gd name="T4" fmla="*/ 105 w 77"/>
                <a:gd name="T5" fmla="*/ 13 h 28"/>
                <a:gd name="T6" fmla="*/ 223 w 77"/>
                <a:gd name="T7" fmla="*/ 7 h 28"/>
                <a:gd name="T8" fmla="*/ 294 w 77"/>
                <a:gd name="T9" fmla="*/ 52 h 28"/>
                <a:gd name="T10" fmla="*/ 365 w 77"/>
                <a:gd name="T11" fmla="*/ 159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28">
                  <a:moveTo>
                    <a:pt x="0" y="4"/>
                  </a:moveTo>
                  <a:cubicBezTo>
                    <a:pt x="2" y="4"/>
                    <a:pt x="4" y="5"/>
                    <a:pt x="6" y="6"/>
                  </a:cubicBezTo>
                  <a:cubicBezTo>
                    <a:pt x="11" y="7"/>
                    <a:pt x="16" y="4"/>
                    <a:pt x="22" y="2"/>
                  </a:cubicBezTo>
                  <a:cubicBezTo>
                    <a:pt x="29" y="0"/>
                    <a:pt x="39" y="0"/>
                    <a:pt x="46" y="1"/>
                  </a:cubicBezTo>
                  <a:cubicBezTo>
                    <a:pt x="51" y="1"/>
                    <a:pt x="56" y="6"/>
                    <a:pt x="61" y="9"/>
                  </a:cubicBezTo>
                  <a:cubicBezTo>
                    <a:pt x="63" y="12"/>
                    <a:pt x="77" y="26"/>
                    <a:pt x="76" y="2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7" name="Freeform 514">
              <a:extLst>
                <a:ext uri="{FF2B5EF4-FFF2-40B4-BE49-F238E27FC236}">
                  <a16:creationId xmlns:a16="http://schemas.microsoft.com/office/drawing/2014/main" id="{6721A48A-317A-40FA-9BD9-6566D38A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780"/>
              <a:ext cx="246" cy="106"/>
            </a:xfrm>
            <a:custGeom>
              <a:avLst/>
              <a:gdLst>
                <a:gd name="T0" fmla="*/ 698 w 146"/>
                <a:gd name="T1" fmla="*/ 0 h 59"/>
                <a:gd name="T2" fmla="*/ 684 w 146"/>
                <a:gd name="T3" fmla="*/ 101 h 59"/>
                <a:gd name="T4" fmla="*/ 585 w 146"/>
                <a:gd name="T5" fmla="*/ 214 h 59"/>
                <a:gd name="T6" fmla="*/ 286 w 146"/>
                <a:gd name="T7" fmla="*/ 300 h 59"/>
                <a:gd name="T8" fmla="*/ 91 w 146"/>
                <a:gd name="T9" fmla="*/ 329 h 59"/>
                <a:gd name="T10" fmla="*/ 0 w 146"/>
                <a:gd name="T11" fmla="*/ 325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6" h="59">
                  <a:moveTo>
                    <a:pt x="146" y="0"/>
                  </a:moveTo>
                  <a:cubicBezTo>
                    <a:pt x="146" y="6"/>
                    <a:pt x="146" y="12"/>
                    <a:pt x="143" y="17"/>
                  </a:cubicBezTo>
                  <a:cubicBezTo>
                    <a:pt x="139" y="25"/>
                    <a:pt x="131" y="33"/>
                    <a:pt x="122" y="37"/>
                  </a:cubicBezTo>
                  <a:cubicBezTo>
                    <a:pt x="103" y="46"/>
                    <a:pt x="80" y="49"/>
                    <a:pt x="60" y="52"/>
                  </a:cubicBezTo>
                  <a:cubicBezTo>
                    <a:pt x="46" y="54"/>
                    <a:pt x="33" y="59"/>
                    <a:pt x="19" y="57"/>
                  </a:cubicBezTo>
                  <a:cubicBezTo>
                    <a:pt x="12" y="55"/>
                    <a:pt x="7" y="54"/>
                    <a:pt x="0" y="5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8" name="Freeform 515">
              <a:extLst>
                <a:ext uri="{FF2B5EF4-FFF2-40B4-BE49-F238E27FC236}">
                  <a16:creationId xmlns:a16="http://schemas.microsoft.com/office/drawing/2014/main" id="{C3F35869-3A2A-4C6B-9154-D492395A7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489"/>
              <a:ext cx="101" cy="233"/>
            </a:xfrm>
            <a:custGeom>
              <a:avLst/>
              <a:gdLst>
                <a:gd name="T0" fmla="*/ 187 w 60"/>
                <a:gd name="T1" fmla="*/ 7 h 130"/>
                <a:gd name="T2" fmla="*/ 266 w 60"/>
                <a:gd name="T3" fmla="*/ 65 h 130"/>
                <a:gd name="T4" fmla="*/ 258 w 60"/>
                <a:gd name="T5" fmla="*/ 211 h 130"/>
                <a:gd name="T6" fmla="*/ 232 w 60"/>
                <a:gd name="T7" fmla="*/ 312 h 130"/>
                <a:gd name="T8" fmla="*/ 138 w 60"/>
                <a:gd name="T9" fmla="*/ 502 h 130"/>
                <a:gd name="T10" fmla="*/ 91 w 60"/>
                <a:gd name="T11" fmla="*/ 539 h 130"/>
                <a:gd name="T12" fmla="*/ 57 w 60"/>
                <a:gd name="T13" fmla="*/ 640 h 130"/>
                <a:gd name="T14" fmla="*/ 0 w 60"/>
                <a:gd name="T15" fmla="*/ 749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0" h="130">
                  <a:moveTo>
                    <a:pt x="39" y="1"/>
                  </a:moveTo>
                  <a:cubicBezTo>
                    <a:pt x="46" y="0"/>
                    <a:pt x="53" y="4"/>
                    <a:pt x="56" y="11"/>
                  </a:cubicBezTo>
                  <a:cubicBezTo>
                    <a:pt x="60" y="18"/>
                    <a:pt x="54" y="29"/>
                    <a:pt x="54" y="37"/>
                  </a:cubicBezTo>
                  <a:cubicBezTo>
                    <a:pt x="55" y="44"/>
                    <a:pt x="52" y="47"/>
                    <a:pt x="49" y="54"/>
                  </a:cubicBezTo>
                  <a:cubicBezTo>
                    <a:pt x="43" y="64"/>
                    <a:pt x="39" y="81"/>
                    <a:pt x="29" y="87"/>
                  </a:cubicBezTo>
                  <a:cubicBezTo>
                    <a:pt x="25" y="90"/>
                    <a:pt x="22" y="90"/>
                    <a:pt x="19" y="94"/>
                  </a:cubicBezTo>
                  <a:cubicBezTo>
                    <a:pt x="15" y="99"/>
                    <a:pt x="13" y="104"/>
                    <a:pt x="12" y="111"/>
                  </a:cubicBezTo>
                  <a:cubicBezTo>
                    <a:pt x="10" y="117"/>
                    <a:pt x="8" y="129"/>
                    <a:pt x="0" y="13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99" name="Freeform 516">
              <a:extLst>
                <a:ext uri="{FF2B5EF4-FFF2-40B4-BE49-F238E27FC236}">
                  <a16:creationId xmlns:a16="http://schemas.microsoft.com/office/drawing/2014/main" id="{9E6A00C6-BFB5-487F-9426-AFC4D48A7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527"/>
              <a:ext cx="131" cy="120"/>
            </a:xfrm>
            <a:custGeom>
              <a:avLst/>
              <a:gdLst>
                <a:gd name="T0" fmla="*/ 286 w 78"/>
                <a:gd name="T1" fmla="*/ 7 h 67"/>
                <a:gd name="T2" fmla="*/ 195 w 78"/>
                <a:gd name="T3" fmla="*/ 13 h 67"/>
                <a:gd name="T4" fmla="*/ 138 w 78"/>
                <a:gd name="T5" fmla="*/ 93 h 67"/>
                <a:gd name="T6" fmla="*/ 37 w 78"/>
                <a:gd name="T7" fmla="*/ 253 h 67"/>
                <a:gd name="T8" fmla="*/ 104 w 78"/>
                <a:gd name="T9" fmla="*/ 356 h 67"/>
                <a:gd name="T10" fmla="*/ 237 w 78"/>
                <a:gd name="T11" fmla="*/ 369 h 67"/>
                <a:gd name="T12" fmla="*/ 294 w 78"/>
                <a:gd name="T13" fmla="*/ 373 h 67"/>
                <a:gd name="T14" fmla="*/ 356 w 78"/>
                <a:gd name="T15" fmla="*/ 373 h 67"/>
                <a:gd name="T16" fmla="*/ 274 w 78"/>
                <a:gd name="T17" fmla="*/ 299 h 67"/>
                <a:gd name="T18" fmla="*/ 287 w 78"/>
                <a:gd name="T19" fmla="*/ 190 h 67"/>
                <a:gd name="T20" fmla="*/ 294 w 78"/>
                <a:gd name="T21" fmla="*/ 81 h 67"/>
                <a:gd name="T22" fmla="*/ 294 w 78"/>
                <a:gd name="T23" fmla="*/ 41 h 67"/>
                <a:gd name="T24" fmla="*/ 294 w 78"/>
                <a:gd name="T25" fmla="*/ 13 h 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8" h="67">
                  <a:moveTo>
                    <a:pt x="60" y="1"/>
                  </a:moveTo>
                  <a:cubicBezTo>
                    <a:pt x="54" y="4"/>
                    <a:pt x="47" y="0"/>
                    <a:pt x="41" y="2"/>
                  </a:cubicBezTo>
                  <a:cubicBezTo>
                    <a:pt x="37" y="3"/>
                    <a:pt x="32" y="12"/>
                    <a:pt x="29" y="16"/>
                  </a:cubicBezTo>
                  <a:cubicBezTo>
                    <a:pt x="21" y="25"/>
                    <a:pt x="14" y="35"/>
                    <a:pt x="8" y="44"/>
                  </a:cubicBezTo>
                  <a:cubicBezTo>
                    <a:pt x="0" y="56"/>
                    <a:pt x="12" y="61"/>
                    <a:pt x="22" y="62"/>
                  </a:cubicBezTo>
                  <a:cubicBezTo>
                    <a:pt x="31" y="64"/>
                    <a:pt x="41" y="64"/>
                    <a:pt x="50" y="64"/>
                  </a:cubicBezTo>
                  <a:cubicBezTo>
                    <a:pt x="54" y="64"/>
                    <a:pt x="58" y="64"/>
                    <a:pt x="62" y="65"/>
                  </a:cubicBezTo>
                  <a:cubicBezTo>
                    <a:pt x="64" y="65"/>
                    <a:pt x="74" y="67"/>
                    <a:pt x="75" y="65"/>
                  </a:cubicBezTo>
                  <a:cubicBezTo>
                    <a:pt x="78" y="61"/>
                    <a:pt x="60" y="53"/>
                    <a:pt x="58" y="52"/>
                  </a:cubicBezTo>
                  <a:cubicBezTo>
                    <a:pt x="48" y="45"/>
                    <a:pt x="57" y="40"/>
                    <a:pt x="61" y="33"/>
                  </a:cubicBezTo>
                  <a:cubicBezTo>
                    <a:pt x="64" y="27"/>
                    <a:pt x="61" y="20"/>
                    <a:pt x="62" y="14"/>
                  </a:cubicBezTo>
                  <a:cubicBezTo>
                    <a:pt x="63" y="11"/>
                    <a:pt x="63" y="10"/>
                    <a:pt x="62" y="7"/>
                  </a:cubicBezTo>
                  <a:cubicBezTo>
                    <a:pt x="62" y="5"/>
                    <a:pt x="61" y="3"/>
                    <a:pt x="6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0" name="Freeform 517">
              <a:extLst>
                <a:ext uri="{FF2B5EF4-FFF2-40B4-BE49-F238E27FC236}">
                  <a16:creationId xmlns:a16="http://schemas.microsoft.com/office/drawing/2014/main" id="{43524E38-0D13-48F2-A27F-23B7BD46D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500"/>
              <a:ext cx="79" cy="206"/>
            </a:xfrm>
            <a:custGeom>
              <a:avLst/>
              <a:gdLst>
                <a:gd name="T0" fmla="*/ 224 w 47"/>
                <a:gd name="T1" fmla="*/ 0 h 115"/>
                <a:gd name="T2" fmla="*/ 146 w 47"/>
                <a:gd name="T3" fmla="*/ 41 h 115"/>
                <a:gd name="T4" fmla="*/ 104 w 47"/>
                <a:gd name="T5" fmla="*/ 86 h 115"/>
                <a:gd name="T6" fmla="*/ 96 w 47"/>
                <a:gd name="T7" fmla="*/ 183 h 115"/>
                <a:gd name="T8" fmla="*/ 67 w 47"/>
                <a:gd name="T9" fmla="*/ 312 h 115"/>
                <a:gd name="T10" fmla="*/ 13 w 47"/>
                <a:gd name="T11" fmla="*/ 487 h 115"/>
                <a:gd name="T12" fmla="*/ 29 w 47"/>
                <a:gd name="T13" fmla="*/ 661 h 115"/>
                <a:gd name="T14" fmla="*/ 71 w 47"/>
                <a:gd name="T15" fmla="*/ 455 h 115"/>
                <a:gd name="T16" fmla="*/ 113 w 47"/>
                <a:gd name="T17" fmla="*/ 385 h 115"/>
                <a:gd name="T18" fmla="*/ 111 w 47"/>
                <a:gd name="T19" fmla="*/ 305 h 115"/>
                <a:gd name="T20" fmla="*/ 133 w 47"/>
                <a:gd name="T21" fmla="*/ 183 h 115"/>
                <a:gd name="T22" fmla="*/ 153 w 47"/>
                <a:gd name="T23" fmla="*/ 93 h 115"/>
                <a:gd name="T24" fmla="*/ 217 w 47"/>
                <a:gd name="T25" fmla="*/ 0 h 1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7" h="115">
                  <a:moveTo>
                    <a:pt x="47" y="0"/>
                  </a:moveTo>
                  <a:cubicBezTo>
                    <a:pt x="41" y="0"/>
                    <a:pt x="36" y="3"/>
                    <a:pt x="31" y="7"/>
                  </a:cubicBezTo>
                  <a:cubicBezTo>
                    <a:pt x="28" y="9"/>
                    <a:pt x="23" y="11"/>
                    <a:pt x="22" y="15"/>
                  </a:cubicBezTo>
                  <a:cubicBezTo>
                    <a:pt x="20" y="20"/>
                    <a:pt x="21" y="27"/>
                    <a:pt x="20" y="32"/>
                  </a:cubicBezTo>
                  <a:cubicBezTo>
                    <a:pt x="19" y="40"/>
                    <a:pt x="17" y="46"/>
                    <a:pt x="14" y="54"/>
                  </a:cubicBezTo>
                  <a:cubicBezTo>
                    <a:pt x="9" y="64"/>
                    <a:pt x="5" y="74"/>
                    <a:pt x="3" y="85"/>
                  </a:cubicBezTo>
                  <a:cubicBezTo>
                    <a:pt x="1" y="92"/>
                    <a:pt x="0" y="110"/>
                    <a:pt x="6" y="115"/>
                  </a:cubicBezTo>
                  <a:cubicBezTo>
                    <a:pt x="10" y="103"/>
                    <a:pt x="8" y="90"/>
                    <a:pt x="15" y="79"/>
                  </a:cubicBezTo>
                  <a:cubicBezTo>
                    <a:pt x="18" y="75"/>
                    <a:pt x="24" y="72"/>
                    <a:pt x="24" y="67"/>
                  </a:cubicBezTo>
                  <a:cubicBezTo>
                    <a:pt x="25" y="62"/>
                    <a:pt x="23" y="57"/>
                    <a:pt x="23" y="53"/>
                  </a:cubicBezTo>
                  <a:cubicBezTo>
                    <a:pt x="24" y="46"/>
                    <a:pt x="26" y="38"/>
                    <a:pt x="28" y="32"/>
                  </a:cubicBezTo>
                  <a:cubicBezTo>
                    <a:pt x="29" y="27"/>
                    <a:pt x="30" y="21"/>
                    <a:pt x="32" y="16"/>
                  </a:cubicBezTo>
                  <a:cubicBezTo>
                    <a:pt x="34" y="10"/>
                    <a:pt x="39" y="2"/>
                    <a:pt x="4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1" name="Freeform 518">
              <a:extLst>
                <a:ext uri="{FF2B5EF4-FFF2-40B4-BE49-F238E27FC236}">
                  <a16:creationId xmlns:a16="http://schemas.microsoft.com/office/drawing/2014/main" id="{95EF3DA1-7CE1-46A5-9B88-35A2BBD59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647"/>
              <a:ext cx="109" cy="156"/>
            </a:xfrm>
            <a:custGeom>
              <a:avLst/>
              <a:gdLst>
                <a:gd name="T0" fmla="*/ 0 w 65"/>
                <a:gd name="T1" fmla="*/ 321 h 87"/>
                <a:gd name="T2" fmla="*/ 82 w 65"/>
                <a:gd name="T3" fmla="*/ 117 h 87"/>
                <a:gd name="T4" fmla="*/ 188 w 65"/>
                <a:gd name="T5" fmla="*/ 0 h 87"/>
                <a:gd name="T6" fmla="*/ 169 w 65"/>
                <a:gd name="T7" fmla="*/ 212 h 87"/>
                <a:gd name="T8" fmla="*/ 183 w 65"/>
                <a:gd name="T9" fmla="*/ 276 h 87"/>
                <a:gd name="T10" fmla="*/ 241 w 65"/>
                <a:gd name="T11" fmla="*/ 321 h 87"/>
                <a:gd name="T12" fmla="*/ 270 w 65"/>
                <a:gd name="T13" fmla="*/ 386 h 87"/>
                <a:gd name="T14" fmla="*/ 292 w 65"/>
                <a:gd name="T15" fmla="*/ 421 h 87"/>
                <a:gd name="T16" fmla="*/ 298 w 65"/>
                <a:gd name="T17" fmla="*/ 502 h 87"/>
                <a:gd name="T18" fmla="*/ 283 w 65"/>
                <a:gd name="T19" fmla="*/ 459 h 87"/>
                <a:gd name="T20" fmla="*/ 250 w 65"/>
                <a:gd name="T21" fmla="*/ 409 h 87"/>
                <a:gd name="T22" fmla="*/ 161 w 65"/>
                <a:gd name="T23" fmla="*/ 377 h 87"/>
                <a:gd name="T24" fmla="*/ 65 w 65"/>
                <a:gd name="T25" fmla="*/ 328 h 87"/>
                <a:gd name="T26" fmla="*/ 5 w 65"/>
                <a:gd name="T27" fmla="*/ 319 h 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5" h="87">
                  <a:moveTo>
                    <a:pt x="0" y="56"/>
                  </a:moveTo>
                  <a:cubicBezTo>
                    <a:pt x="5" y="44"/>
                    <a:pt x="9" y="31"/>
                    <a:pt x="17" y="20"/>
                  </a:cubicBezTo>
                  <a:cubicBezTo>
                    <a:pt x="22" y="14"/>
                    <a:pt x="31" y="1"/>
                    <a:pt x="40" y="0"/>
                  </a:cubicBezTo>
                  <a:cubicBezTo>
                    <a:pt x="35" y="11"/>
                    <a:pt x="35" y="26"/>
                    <a:pt x="36" y="37"/>
                  </a:cubicBezTo>
                  <a:cubicBezTo>
                    <a:pt x="36" y="42"/>
                    <a:pt x="36" y="45"/>
                    <a:pt x="39" y="48"/>
                  </a:cubicBezTo>
                  <a:cubicBezTo>
                    <a:pt x="43" y="52"/>
                    <a:pt x="48" y="51"/>
                    <a:pt x="51" y="56"/>
                  </a:cubicBezTo>
                  <a:cubicBezTo>
                    <a:pt x="54" y="59"/>
                    <a:pt x="55" y="63"/>
                    <a:pt x="57" y="67"/>
                  </a:cubicBezTo>
                  <a:cubicBezTo>
                    <a:pt x="59" y="69"/>
                    <a:pt x="61" y="71"/>
                    <a:pt x="62" y="73"/>
                  </a:cubicBezTo>
                  <a:cubicBezTo>
                    <a:pt x="65" y="77"/>
                    <a:pt x="64" y="83"/>
                    <a:pt x="63" y="87"/>
                  </a:cubicBezTo>
                  <a:cubicBezTo>
                    <a:pt x="61" y="85"/>
                    <a:pt x="61" y="82"/>
                    <a:pt x="60" y="80"/>
                  </a:cubicBezTo>
                  <a:cubicBezTo>
                    <a:pt x="58" y="77"/>
                    <a:pt x="56" y="74"/>
                    <a:pt x="53" y="71"/>
                  </a:cubicBezTo>
                  <a:cubicBezTo>
                    <a:pt x="47" y="66"/>
                    <a:pt x="41" y="67"/>
                    <a:pt x="34" y="65"/>
                  </a:cubicBezTo>
                  <a:cubicBezTo>
                    <a:pt x="27" y="64"/>
                    <a:pt x="21" y="60"/>
                    <a:pt x="14" y="57"/>
                  </a:cubicBezTo>
                  <a:cubicBezTo>
                    <a:pt x="10" y="56"/>
                    <a:pt x="5" y="56"/>
                    <a:pt x="1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2" name="Freeform 519">
              <a:extLst>
                <a:ext uri="{FF2B5EF4-FFF2-40B4-BE49-F238E27FC236}">
                  <a16:creationId xmlns:a16="http://schemas.microsoft.com/office/drawing/2014/main" id="{75335A83-A5C0-4BAA-9B25-BB290163D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746"/>
              <a:ext cx="125" cy="131"/>
            </a:xfrm>
            <a:custGeom>
              <a:avLst/>
              <a:gdLst>
                <a:gd name="T0" fmla="*/ 225 w 74"/>
                <a:gd name="T1" fmla="*/ 0 h 73"/>
                <a:gd name="T2" fmla="*/ 125 w 74"/>
                <a:gd name="T3" fmla="*/ 74 h 73"/>
                <a:gd name="T4" fmla="*/ 69 w 74"/>
                <a:gd name="T5" fmla="*/ 190 h 73"/>
                <a:gd name="T6" fmla="*/ 24 w 74"/>
                <a:gd name="T7" fmla="*/ 300 h 73"/>
                <a:gd name="T8" fmla="*/ 5 w 74"/>
                <a:gd name="T9" fmla="*/ 386 h 73"/>
                <a:gd name="T10" fmla="*/ 69 w 74"/>
                <a:gd name="T11" fmla="*/ 409 h 73"/>
                <a:gd name="T12" fmla="*/ 140 w 74"/>
                <a:gd name="T13" fmla="*/ 409 h 73"/>
                <a:gd name="T14" fmla="*/ 245 w 74"/>
                <a:gd name="T15" fmla="*/ 357 h 73"/>
                <a:gd name="T16" fmla="*/ 356 w 74"/>
                <a:gd name="T17" fmla="*/ 312 h 73"/>
                <a:gd name="T18" fmla="*/ 240 w 74"/>
                <a:gd name="T19" fmla="*/ 151 h 73"/>
                <a:gd name="T20" fmla="*/ 231 w 74"/>
                <a:gd name="T21" fmla="*/ 57 h 73"/>
                <a:gd name="T22" fmla="*/ 225 w 74"/>
                <a:gd name="T23" fmla="*/ 0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4" h="73">
                  <a:moveTo>
                    <a:pt x="47" y="0"/>
                  </a:moveTo>
                  <a:cubicBezTo>
                    <a:pt x="36" y="2"/>
                    <a:pt x="31" y="3"/>
                    <a:pt x="26" y="13"/>
                  </a:cubicBezTo>
                  <a:cubicBezTo>
                    <a:pt x="23" y="20"/>
                    <a:pt x="18" y="26"/>
                    <a:pt x="14" y="33"/>
                  </a:cubicBezTo>
                  <a:cubicBezTo>
                    <a:pt x="11" y="40"/>
                    <a:pt x="8" y="46"/>
                    <a:pt x="5" y="52"/>
                  </a:cubicBezTo>
                  <a:cubicBezTo>
                    <a:pt x="4" y="56"/>
                    <a:pt x="0" y="64"/>
                    <a:pt x="1" y="67"/>
                  </a:cubicBezTo>
                  <a:cubicBezTo>
                    <a:pt x="6" y="68"/>
                    <a:pt x="9" y="68"/>
                    <a:pt x="14" y="71"/>
                  </a:cubicBezTo>
                  <a:cubicBezTo>
                    <a:pt x="19" y="73"/>
                    <a:pt x="23" y="72"/>
                    <a:pt x="29" y="71"/>
                  </a:cubicBezTo>
                  <a:cubicBezTo>
                    <a:pt x="37" y="69"/>
                    <a:pt x="44" y="66"/>
                    <a:pt x="51" y="62"/>
                  </a:cubicBezTo>
                  <a:cubicBezTo>
                    <a:pt x="58" y="59"/>
                    <a:pt x="68" y="58"/>
                    <a:pt x="74" y="54"/>
                  </a:cubicBezTo>
                  <a:cubicBezTo>
                    <a:pt x="63" y="47"/>
                    <a:pt x="50" y="40"/>
                    <a:pt x="50" y="26"/>
                  </a:cubicBezTo>
                  <a:cubicBezTo>
                    <a:pt x="50" y="20"/>
                    <a:pt x="50" y="16"/>
                    <a:pt x="48" y="10"/>
                  </a:cubicBezTo>
                  <a:cubicBezTo>
                    <a:pt x="47" y="7"/>
                    <a:pt x="46" y="3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3" name="Freeform 520">
              <a:extLst>
                <a:ext uri="{FF2B5EF4-FFF2-40B4-BE49-F238E27FC236}">
                  <a16:creationId xmlns:a16="http://schemas.microsoft.com/office/drawing/2014/main" id="{591F3621-5C00-46CF-A6D3-FE701D4ED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880"/>
              <a:ext cx="130" cy="67"/>
            </a:xfrm>
            <a:custGeom>
              <a:avLst/>
              <a:gdLst>
                <a:gd name="T0" fmla="*/ 0 w 77"/>
                <a:gd name="T1" fmla="*/ 24 h 37"/>
                <a:gd name="T2" fmla="*/ 162 w 77"/>
                <a:gd name="T3" fmla="*/ 206 h 37"/>
                <a:gd name="T4" fmla="*/ 253 w 77"/>
                <a:gd name="T5" fmla="*/ 190 h 37"/>
                <a:gd name="T6" fmla="*/ 370 w 77"/>
                <a:gd name="T7" fmla="*/ 130 h 37"/>
                <a:gd name="T8" fmla="*/ 331 w 77"/>
                <a:gd name="T9" fmla="*/ 65 h 37"/>
                <a:gd name="T10" fmla="*/ 307 w 77"/>
                <a:gd name="T11" fmla="*/ 24 h 37"/>
                <a:gd name="T12" fmla="*/ 174 w 77"/>
                <a:gd name="T13" fmla="*/ 24 h 37"/>
                <a:gd name="T14" fmla="*/ 0 w 77"/>
                <a:gd name="T15" fmla="*/ 2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7" h="37">
                  <a:moveTo>
                    <a:pt x="0" y="4"/>
                  </a:moveTo>
                  <a:cubicBezTo>
                    <a:pt x="6" y="17"/>
                    <a:pt x="21" y="30"/>
                    <a:pt x="34" y="35"/>
                  </a:cubicBezTo>
                  <a:cubicBezTo>
                    <a:pt x="41" y="37"/>
                    <a:pt x="47" y="34"/>
                    <a:pt x="53" y="32"/>
                  </a:cubicBezTo>
                  <a:cubicBezTo>
                    <a:pt x="61" y="30"/>
                    <a:pt x="69" y="23"/>
                    <a:pt x="77" y="22"/>
                  </a:cubicBezTo>
                  <a:cubicBezTo>
                    <a:pt x="74" y="19"/>
                    <a:pt x="71" y="15"/>
                    <a:pt x="69" y="11"/>
                  </a:cubicBezTo>
                  <a:cubicBezTo>
                    <a:pt x="67" y="8"/>
                    <a:pt x="67" y="6"/>
                    <a:pt x="64" y="4"/>
                  </a:cubicBezTo>
                  <a:cubicBezTo>
                    <a:pt x="57" y="0"/>
                    <a:pt x="44" y="3"/>
                    <a:pt x="36" y="4"/>
                  </a:cubicBezTo>
                  <a:cubicBezTo>
                    <a:pt x="24" y="4"/>
                    <a:pt x="12" y="5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4" name="Freeform 521">
              <a:extLst>
                <a:ext uri="{FF2B5EF4-FFF2-40B4-BE49-F238E27FC236}">
                  <a16:creationId xmlns:a16="http://schemas.microsoft.com/office/drawing/2014/main" id="{75AFFB43-87FD-4063-8DB2-846BB17FC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584"/>
              <a:ext cx="84" cy="160"/>
            </a:xfrm>
            <a:custGeom>
              <a:avLst/>
              <a:gdLst>
                <a:gd name="T0" fmla="*/ 0 w 50"/>
                <a:gd name="T1" fmla="*/ 458 h 89"/>
                <a:gd name="T2" fmla="*/ 62 w 50"/>
                <a:gd name="T3" fmla="*/ 336 h 89"/>
                <a:gd name="T4" fmla="*/ 104 w 50"/>
                <a:gd name="T5" fmla="*/ 248 h 89"/>
                <a:gd name="T6" fmla="*/ 175 w 50"/>
                <a:gd name="T7" fmla="*/ 122 h 89"/>
                <a:gd name="T8" fmla="*/ 237 w 50"/>
                <a:gd name="T9" fmla="*/ 0 h 89"/>
                <a:gd name="T10" fmla="*/ 186 w 50"/>
                <a:gd name="T11" fmla="*/ 216 h 89"/>
                <a:gd name="T12" fmla="*/ 133 w 50"/>
                <a:gd name="T13" fmla="*/ 360 h 89"/>
                <a:gd name="T14" fmla="*/ 8 w 50"/>
                <a:gd name="T15" fmla="*/ 471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" h="89">
                  <a:moveTo>
                    <a:pt x="0" y="79"/>
                  </a:moveTo>
                  <a:cubicBezTo>
                    <a:pt x="11" y="75"/>
                    <a:pt x="11" y="67"/>
                    <a:pt x="13" y="58"/>
                  </a:cubicBezTo>
                  <a:cubicBezTo>
                    <a:pt x="14" y="51"/>
                    <a:pt x="18" y="48"/>
                    <a:pt x="22" y="43"/>
                  </a:cubicBezTo>
                  <a:cubicBezTo>
                    <a:pt x="29" y="36"/>
                    <a:pt x="34" y="30"/>
                    <a:pt x="37" y="21"/>
                  </a:cubicBezTo>
                  <a:cubicBezTo>
                    <a:pt x="40" y="13"/>
                    <a:pt x="42" y="4"/>
                    <a:pt x="50" y="0"/>
                  </a:cubicBezTo>
                  <a:cubicBezTo>
                    <a:pt x="50" y="11"/>
                    <a:pt x="43" y="26"/>
                    <a:pt x="39" y="37"/>
                  </a:cubicBezTo>
                  <a:cubicBezTo>
                    <a:pt x="35" y="46"/>
                    <a:pt x="31" y="54"/>
                    <a:pt x="28" y="62"/>
                  </a:cubicBezTo>
                  <a:cubicBezTo>
                    <a:pt x="23" y="75"/>
                    <a:pt x="18" y="89"/>
                    <a:pt x="2" y="81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5" name="Freeform 522">
              <a:extLst>
                <a:ext uri="{FF2B5EF4-FFF2-40B4-BE49-F238E27FC236}">
                  <a16:creationId xmlns:a16="http://schemas.microsoft.com/office/drawing/2014/main" id="{A73E0F1D-D98C-4A85-A8A1-1877E83F0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645"/>
              <a:ext cx="49" cy="75"/>
            </a:xfrm>
            <a:custGeom>
              <a:avLst/>
              <a:gdLst>
                <a:gd name="T0" fmla="*/ 0 w 29"/>
                <a:gd name="T1" fmla="*/ 86 h 42"/>
                <a:gd name="T2" fmla="*/ 133 w 29"/>
                <a:gd name="T3" fmla="*/ 0 h 42"/>
                <a:gd name="T4" fmla="*/ 133 w 29"/>
                <a:gd name="T5" fmla="*/ 130 h 42"/>
                <a:gd name="T6" fmla="*/ 100 w 29"/>
                <a:gd name="T7" fmla="*/ 239 h 42"/>
                <a:gd name="T8" fmla="*/ 86 w 29"/>
                <a:gd name="T9" fmla="*/ 143 h 42"/>
                <a:gd name="T10" fmla="*/ 29 w 29"/>
                <a:gd name="T11" fmla="*/ 93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42">
                  <a:moveTo>
                    <a:pt x="0" y="15"/>
                  </a:moveTo>
                  <a:cubicBezTo>
                    <a:pt x="11" y="13"/>
                    <a:pt x="18" y="2"/>
                    <a:pt x="28" y="0"/>
                  </a:cubicBezTo>
                  <a:cubicBezTo>
                    <a:pt x="28" y="8"/>
                    <a:pt x="27" y="15"/>
                    <a:pt x="28" y="23"/>
                  </a:cubicBezTo>
                  <a:cubicBezTo>
                    <a:pt x="29" y="33"/>
                    <a:pt x="28" y="34"/>
                    <a:pt x="21" y="42"/>
                  </a:cubicBezTo>
                  <a:cubicBezTo>
                    <a:pt x="19" y="36"/>
                    <a:pt x="21" y="30"/>
                    <a:pt x="18" y="25"/>
                  </a:cubicBezTo>
                  <a:cubicBezTo>
                    <a:pt x="15" y="20"/>
                    <a:pt x="10" y="20"/>
                    <a:pt x="6" y="16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6" name="Freeform 523">
              <a:extLst>
                <a:ext uri="{FF2B5EF4-FFF2-40B4-BE49-F238E27FC236}">
                  <a16:creationId xmlns:a16="http://schemas.microsoft.com/office/drawing/2014/main" id="{B4D3C181-2BD5-4E09-8899-E647DA730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733"/>
              <a:ext cx="153" cy="122"/>
            </a:xfrm>
            <a:custGeom>
              <a:avLst/>
              <a:gdLst>
                <a:gd name="T0" fmla="*/ 8 w 91"/>
                <a:gd name="T1" fmla="*/ 380 h 68"/>
                <a:gd name="T2" fmla="*/ 8 w 91"/>
                <a:gd name="T3" fmla="*/ 393 h 68"/>
                <a:gd name="T4" fmla="*/ 5 w 91"/>
                <a:gd name="T5" fmla="*/ 296 h 68"/>
                <a:gd name="T6" fmla="*/ 76 w 91"/>
                <a:gd name="T7" fmla="*/ 190 h 68"/>
                <a:gd name="T8" fmla="*/ 173 w 91"/>
                <a:gd name="T9" fmla="*/ 151 h 68"/>
                <a:gd name="T10" fmla="*/ 266 w 91"/>
                <a:gd name="T11" fmla="*/ 52 h 68"/>
                <a:gd name="T12" fmla="*/ 395 w 91"/>
                <a:gd name="T13" fmla="*/ 57 h 68"/>
                <a:gd name="T14" fmla="*/ 412 w 91"/>
                <a:gd name="T15" fmla="*/ 212 h 68"/>
                <a:gd name="T16" fmla="*/ 200 w 91"/>
                <a:gd name="T17" fmla="*/ 305 h 68"/>
                <a:gd name="T18" fmla="*/ 13 w 91"/>
                <a:gd name="T19" fmla="*/ 380 h 6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68">
                  <a:moveTo>
                    <a:pt x="2" y="66"/>
                  </a:moveTo>
                  <a:cubicBezTo>
                    <a:pt x="2" y="66"/>
                    <a:pt x="2" y="67"/>
                    <a:pt x="2" y="68"/>
                  </a:cubicBezTo>
                  <a:cubicBezTo>
                    <a:pt x="2" y="63"/>
                    <a:pt x="0" y="55"/>
                    <a:pt x="1" y="51"/>
                  </a:cubicBezTo>
                  <a:cubicBezTo>
                    <a:pt x="3" y="47"/>
                    <a:pt x="12" y="36"/>
                    <a:pt x="16" y="33"/>
                  </a:cubicBezTo>
                  <a:cubicBezTo>
                    <a:pt x="22" y="29"/>
                    <a:pt x="29" y="30"/>
                    <a:pt x="36" y="26"/>
                  </a:cubicBezTo>
                  <a:cubicBezTo>
                    <a:pt x="44" y="21"/>
                    <a:pt x="49" y="14"/>
                    <a:pt x="56" y="9"/>
                  </a:cubicBezTo>
                  <a:cubicBezTo>
                    <a:pt x="65" y="1"/>
                    <a:pt x="74" y="0"/>
                    <a:pt x="83" y="10"/>
                  </a:cubicBezTo>
                  <a:cubicBezTo>
                    <a:pt x="91" y="20"/>
                    <a:pt x="91" y="27"/>
                    <a:pt x="87" y="37"/>
                  </a:cubicBezTo>
                  <a:cubicBezTo>
                    <a:pt x="72" y="44"/>
                    <a:pt x="58" y="49"/>
                    <a:pt x="42" y="53"/>
                  </a:cubicBezTo>
                  <a:cubicBezTo>
                    <a:pt x="30" y="57"/>
                    <a:pt x="14" y="59"/>
                    <a:pt x="3" y="66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7" name="Freeform 524">
              <a:extLst>
                <a:ext uri="{FF2B5EF4-FFF2-40B4-BE49-F238E27FC236}">
                  <a16:creationId xmlns:a16="http://schemas.microsoft.com/office/drawing/2014/main" id="{715E7EEA-54DB-4777-933A-F413C357E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672"/>
              <a:ext cx="37" cy="83"/>
            </a:xfrm>
            <a:custGeom>
              <a:avLst/>
              <a:gdLst>
                <a:gd name="T0" fmla="*/ 0 w 22"/>
                <a:gd name="T1" fmla="*/ 146 h 46"/>
                <a:gd name="T2" fmla="*/ 104 w 22"/>
                <a:gd name="T3" fmla="*/ 271 h 46"/>
                <a:gd name="T4" fmla="*/ 82 w 22"/>
                <a:gd name="T5" fmla="*/ 130 h 46"/>
                <a:gd name="T6" fmla="*/ 5 w 22"/>
                <a:gd name="T7" fmla="*/ 0 h 46"/>
                <a:gd name="T8" fmla="*/ 13 w 22"/>
                <a:gd name="T9" fmla="*/ 141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46">
                  <a:moveTo>
                    <a:pt x="0" y="25"/>
                  </a:moveTo>
                  <a:cubicBezTo>
                    <a:pt x="3" y="30"/>
                    <a:pt x="17" y="46"/>
                    <a:pt x="22" y="46"/>
                  </a:cubicBezTo>
                  <a:cubicBezTo>
                    <a:pt x="22" y="40"/>
                    <a:pt x="19" y="28"/>
                    <a:pt x="17" y="22"/>
                  </a:cubicBezTo>
                  <a:cubicBezTo>
                    <a:pt x="13" y="14"/>
                    <a:pt x="6" y="8"/>
                    <a:pt x="1" y="0"/>
                  </a:cubicBezTo>
                  <a:cubicBezTo>
                    <a:pt x="1" y="9"/>
                    <a:pt x="7" y="15"/>
                    <a:pt x="3" y="24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8" name="Freeform 525">
              <a:extLst>
                <a:ext uri="{FF2B5EF4-FFF2-40B4-BE49-F238E27FC236}">
                  <a16:creationId xmlns:a16="http://schemas.microsoft.com/office/drawing/2014/main" id="{12074DE0-95F0-42A2-98EB-F5842AEBC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810"/>
              <a:ext cx="85" cy="111"/>
            </a:xfrm>
            <a:custGeom>
              <a:avLst/>
              <a:gdLst>
                <a:gd name="T0" fmla="*/ 0 w 51"/>
                <a:gd name="T1" fmla="*/ 356 h 62"/>
                <a:gd name="T2" fmla="*/ 112 w 51"/>
                <a:gd name="T3" fmla="*/ 276 h 62"/>
                <a:gd name="T4" fmla="*/ 195 w 51"/>
                <a:gd name="T5" fmla="*/ 235 h 62"/>
                <a:gd name="T6" fmla="*/ 208 w 51"/>
                <a:gd name="T7" fmla="*/ 0 h 62"/>
                <a:gd name="T8" fmla="*/ 130 w 51"/>
                <a:gd name="T9" fmla="*/ 206 h 62"/>
                <a:gd name="T10" fmla="*/ 5 w 51"/>
                <a:gd name="T11" fmla="*/ 344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62">
                  <a:moveTo>
                    <a:pt x="0" y="62"/>
                  </a:moveTo>
                  <a:cubicBezTo>
                    <a:pt x="9" y="58"/>
                    <a:pt x="15" y="52"/>
                    <a:pt x="24" y="48"/>
                  </a:cubicBezTo>
                  <a:cubicBezTo>
                    <a:pt x="30" y="46"/>
                    <a:pt x="38" y="44"/>
                    <a:pt x="42" y="41"/>
                  </a:cubicBezTo>
                  <a:cubicBezTo>
                    <a:pt x="51" y="32"/>
                    <a:pt x="51" y="10"/>
                    <a:pt x="45" y="0"/>
                  </a:cubicBezTo>
                  <a:cubicBezTo>
                    <a:pt x="45" y="17"/>
                    <a:pt x="41" y="27"/>
                    <a:pt x="28" y="36"/>
                  </a:cubicBezTo>
                  <a:cubicBezTo>
                    <a:pt x="17" y="43"/>
                    <a:pt x="9" y="49"/>
                    <a:pt x="1" y="60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09" name="Freeform 526">
              <a:extLst>
                <a:ext uri="{FF2B5EF4-FFF2-40B4-BE49-F238E27FC236}">
                  <a16:creationId xmlns:a16="http://schemas.microsoft.com/office/drawing/2014/main" id="{D8C05CF8-624D-4376-8732-AA7ADDBE8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857"/>
              <a:ext cx="10" cy="25"/>
            </a:xfrm>
            <a:custGeom>
              <a:avLst/>
              <a:gdLst>
                <a:gd name="T0" fmla="*/ 0 w 6"/>
                <a:gd name="T1" fmla="*/ 0 h 14"/>
                <a:gd name="T2" fmla="*/ 28 w 6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0"/>
                  </a:moveTo>
                  <a:cubicBezTo>
                    <a:pt x="2" y="4"/>
                    <a:pt x="4" y="9"/>
                    <a:pt x="6" y="1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0" name="Freeform 527">
              <a:extLst>
                <a:ext uri="{FF2B5EF4-FFF2-40B4-BE49-F238E27FC236}">
                  <a16:creationId xmlns:a16="http://schemas.microsoft.com/office/drawing/2014/main" id="{6FEE7ED6-283B-46ED-BB74-E4E108881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844"/>
              <a:ext cx="10" cy="20"/>
            </a:xfrm>
            <a:custGeom>
              <a:avLst/>
              <a:gdLst>
                <a:gd name="T0" fmla="*/ 0 w 6"/>
                <a:gd name="T1" fmla="*/ 0 h 11"/>
                <a:gd name="T2" fmla="*/ 28 w 6"/>
                <a:gd name="T3" fmla="*/ 6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0"/>
                  </a:moveTo>
                  <a:cubicBezTo>
                    <a:pt x="3" y="3"/>
                    <a:pt x="5" y="7"/>
                    <a:pt x="6" y="11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1" name="Freeform 528">
              <a:extLst>
                <a:ext uri="{FF2B5EF4-FFF2-40B4-BE49-F238E27FC236}">
                  <a16:creationId xmlns:a16="http://schemas.microsoft.com/office/drawing/2014/main" id="{C076C586-3100-4B18-9742-C711560BC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850"/>
              <a:ext cx="8" cy="19"/>
            </a:xfrm>
            <a:custGeom>
              <a:avLst/>
              <a:gdLst>
                <a:gd name="T0" fmla="*/ 0 w 5"/>
                <a:gd name="T1" fmla="*/ 0 h 11"/>
                <a:gd name="T2" fmla="*/ 21 w 5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3" y="2"/>
                    <a:pt x="4" y="8"/>
                    <a:pt x="5" y="11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2" name="Freeform 529">
              <a:extLst>
                <a:ext uri="{FF2B5EF4-FFF2-40B4-BE49-F238E27FC236}">
                  <a16:creationId xmlns:a16="http://schemas.microsoft.com/office/drawing/2014/main" id="{37C718AD-8053-4462-9444-CB975F763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738"/>
              <a:ext cx="17" cy="17"/>
            </a:xfrm>
            <a:custGeom>
              <a:avLst/>
              <a:gdLst>
                <a:gd name="T0" fmla="*/ 0 w 10"/>
                <a:gd name="T1" fmla="*/ 0 h 9"/>
                <a:gd name="T2" fmla="*/ 49 w 10"/>
                <a:gd name="T3" fmla="*/ 6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cubicBezTo>
                    <a:pt x="3" y="3"/>
                    <a:pt x="6" y="7"/>
                    <a:pt x="10" y="9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3" name="Freeform 530">
              <a:extLst>
                <a:ext uri="{FF2B5EF4-FFF2-40B4-BE49-F238E27FC236}">
                  <a16:creationId xmlns:a16="http://schemas.microsoft.com/office/drawing/2014/main" id="{B5549540-A48C-4AF1-B967-C886D4BE2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2722"/>
              <a:ext cx="5" cy="22"/>
            </a:xfrm>
            <a:custGeom>
              <a:avLst/>
              <a:gdLst>
                <a:gd name="T0" fmla="*/ 0 w 3"/>
                <a:gd name="T1" fmla="*/ 0 h 12"/>
                <a:gd name="T2" fmla="*/ 13 w 3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0" y="2"/>
                    <a:pt x="2" y="10"/>
                    <a:pt x="3" y="1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4" name="Freeform 531">
              <a:extLst>
                <a:ext uri="{FF2B5EF4-FFF2-40B4-BE49-F238E27FC236}">
                  <a16:creationId xmlns:a16="http://schemas.microsoft.com/office/drawing/2014/main" id="{416EE371-F01E-417E-9AB6-A32FC2D2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2720"/>
              <a:ext cx="5" cy="20"/>
            </a:xfrm>
            <a:custGeom>
              <a:avLst/>
              <a:gdLst>
                <a:gd name="T0" fmla="*/ 0 w 3"/>
                <a:gd name="T1" fmla="*/ 7 h 11"/>
                <a:gd name="T2" fmla="*/ 0 w 3"/>
                <a:gd name="T3" fmla="*/ 7 h 11"/>
                <a:gd name="T4" fmla="*/ 13 w 3"/>
                <a:gd name="T5" fmla="*/ 6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">
                  <a:moveTo>
                    <a:pt x="0" y="1"/>
                  </a:moveTo>
                  <a:cubicBezTo>
                    <a:pt x="0" y="1"/>
                    <a:pt x="0" y="0"/>
                    <a:pt x="0" y="1"/>
                  </a:cubicBezTo>
                  <a:cubicBezTo>
                    <a:pt x="1" y="4"/>
                    <a:pt x="2" y="7"/>
                    <a:pt x="3" y="11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5" name="Freeform 532">
              <a:extLst>
                <a:ext uri="{FF2B5EF4-FFF2-40B4-BE49-F238E27FC236}">
                  <a16:creationId xmlns:a16="http://schemas.microsoft.com/office/drawing/2014/main" id="{6B8181C4-BDDE-43EC-A2AB-6BCCD21EE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719"/>
              <a:ext cx="5" cy="21"/>
            </a:xfrm>
            <a:custGeom>
              <a:avLst/>
              <a:gdLst>
                <a:gd name="T0" fmla="*/ 0 w 3"/>
                <a:gd name="T1" fmla="*/ 0 h 12"/>
                <a:gd name="T2" fmla="*/ 13 w 3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2">
                  <a:moveTo>
                    <a:pt x="0" y="0"/>
                  </a:moveTo>
                  <a:cubicBezTo>
                    <a:pt x="1" y="0"/>
                    <a:pt x="2" y="10"/>
                    <a:pt x="3" y="1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6" name="Freeform 533">
              <a:extLst>
                <a:ext uri="{FF2B5EF4-FFF2-40B4-BE49-F238E27FC236}">
                  <a16:creationId xmlns:a16="http://schemas.microsoft.com/office/drawing/2014/main" id="{CB164689-AAB0-4AEB-B0A6-FF8A6664D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681"/>
              <a:ext cx="17" cy="13"/>
            </a:xfrm>
            <a:custGeom>
              <a:avLst/>
              <a:gdLst>
                <a:gd name="T0" fmla="*/ 0 w 10"/>
                <a:gd name="T1" fmla="*/ 0 h 7"/>
                <a:gd name="T2" fmla="*/ 49 w 10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2" y="4"/>
                    <a:pt x="7" y="6"/>
                    <a:pt x="10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7" name="Freeform 534">
              <a:extLst>
                <a:ext uri="{FF2B5EF4-FFF2-40B4-BE49-F238E27FC236}">
                  <a16:creationId xmlns:a16="http://schemas.microsoft.com/office/drawing/2014/main" id="{51AFBE54-0CC4-48F9-8086-C7F3B7047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624"/>
              <a:ext cx="2" cy="1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57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3"/>
                    <a:pt x="0" y="8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8" name="Freeform 535">
              <a:extLst>
                <a:ext uri="{FF2B5EF4-FFF2-40B4-BE49-F238E27FC236}">
                  <a16:creationId xmlns:a16="http://schemas.microsoft.com/office/drawing/2014/main" id="{CB89CF5C-E119-435B-9EAB-450A214E1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543"/>
              <a:ext cx="16" cy="3"/>
            </a:xfrm>
            <a:custGeom>
              <a:avLst/>
              <a:gdLst>
                <a:gd name="T0" fmla="*/ 0 w 9"/>
                <a:gd name="T1" fmla="*/ 0 h 2"/>
                <a:gd name="T2" fmla="*/ 0 w 9"/>
                <a:gd name="T3" fmla="*/ 0 h 2"/>
                <a:gd name="T4" fmla="*/ 50 w 9"/>
                <a:gd name="T5" fmla="*/ 8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6" y="0"/>
                    <a:pt x="9" y="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19" name="Freeform 536">
              <a:extLst>
                <a:ext uri="{FF2B5EF4-FFF2-40B4-BE49-F238E27FC236}">
                  <a16:creationId xmlns:a16="http://schemas.microsoft.com/office/drawing/2014/main" id="{CA3020C7-2E97-47E0-B0F8-C6BF74B9D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527"/>
              <a:ext cx="14" cy="3"/>
            </a:xfrm>
            <a:custGeom>
              <a:avLst/>
              <a:gdLst>
                <a:gd name="T0" fmla="*/ 0 w 8"/>
                <a:gd name="T1" fmla="*/ 0 h 2"/>
                <a:gd name="T2" fmla="*/ 44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2" y="1"/>
                    <a:pt x="5" y="2"/>
                    <a:pt x="8" y="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0" name="Freeform 537">
              <a:extLst>
                <a:ext uri="{FF2B5EF4-FFF2-40B4-BE49-F238E27FC236}">
                  <a16:creationId xmlns:a16="http://schemas.microsoft.com/office/drawing/2014/main" id="{AEFE9A52-0628-4E20-B11C-C86464BA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" y="2514"/>
              <a:ext cx="12" cy="4"/>
            </a:xfrm>
            <a:custGeom>
              <a:avLst/>
              <a:gdLst>
                <a:gd name="T0" fmla="*/ 0 w 7"/>
                <a:gd name="T1" fmla="*/ 8 h 2"/>
                <a:gd name="T2" fmla="*/ 36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1"/>
                  </a:moveTo>
                  <a:cubicBezTo>
                    <a:pt x="1" y="2"/>
                    <a:pt x="5" y="1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321" name="Freeform 538">
              <a:extLst>
                <a:ext uri="{FF2B5EF4-FFF2-40B4-BE49-F238E27FC236}">
                  <a16:creationId xmlns:a16="http://schemas.microsoft.com/office/drawing/2014/main" id="{B4D04E58-3D79-45B7-939F-96C82D925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487"/>
              <a:ext cx="15" cy="11"/>
            </a:xfrm>
            <a:custGeom>
              <a:avLst/>
              <a:gdLst>
                <a:gd name="T0" fmla="*/ 0 w 9"/>
                <a:gd name="T1" fmla="*/ 31 h 6"/>
                <a:gd name="T2" fmla="*/ 42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5"/>
                  </a:moveTo>
                  <a:cubicBezTo>
                    <a:pt x="3" y="6"/>
                    <a:pt x="6" y="1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3" name="Group 539">
            <a:extLst>
              <a:ext uri="{FF2B5EF4-FFF2-40B4-BE49-F238E27FC236}">
                <a16:creationId xmlns:a16="http://schemas.microsoft.com/office/drawing/2014/main" id="{4A23FE0D-36D4-4D53-AB82-6BDDAE3D9FCF}"/>
              </a:ext>
            </a:extLst>
          </p:cNvPr>
          <p:cNvGrpSpPr>
            <a:grpSpLocks/>
          </p:cNvGrpSpPr>
          <p:nvPr/>
        </p:nvGrpSpPr>
        <p:grpSpPr bwMode="auto">
          <a:xfrm>
            <a:off x="8921750" y="3571875"/>
            <a:ext cx="328613" cy="319088"/>
            <a:chOff x="4660" y="2250"/>
            <a:chExt cx="207" cy="201"/>
          </a:xfrm>
        </p:grpSpPr>
        <p:sp>
          <p:nvSpPr>
            <p:cNvPr id="47281" name="Freeform 540">
              <a:extLst>
                <a:ext uri="{FF2B5EF4-FFF2-40B4-BE49-F238E27FC236}">
                  <a16:creationId xmlns:a16="http://schemas.microsoft.com/office/drawing/2014/main" id="{699AE99F-5FD2-4308-9CF4-C04F7BF0B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250"/>
              <a:ext cx="207" cy="201"/>
            </a:xfrm>
            <a:custGeom>
              <a:avLst/>
              <a:gdLst>
                <a:gd name="T0" fmla="*/ 219 w 123"/>
                <a:gd name="T1" fmla="*/ 7 h 112"/>
                <a:gd name="T2" fmla="*/ 13 w 123"/>
                <a:gd name="T3" fmla="*/ 190 h 112"/>
                <a:gd name="T4" fmla="*/ 84 w 123"/>
                <a:gd name="T5" fmla="*/ 400 h 112"/>
                <a:gd name="T6" fmla="*/ 133 w 123"/>
                <a:gd name="T7" fmla="*/ 515 h 112"/>
                <a:gd name="T8" fmla="*/ 281 w 123"/>
                <a:gd name="T9" fmla="*/ 583 h 112"/>
                <a:gd name="T10" fmla="*/ 414 w 123"/>
                <a:gd name="T11" fmla="*/ 605 h 112"/>
                <a:gd name="T12" fmla="*/ 476 w 123"/>
                <a:gd name="T13" fmla="*/ 526 h 112"/>
                <a:gd name="T14" fmla="*/ 486 w 123"/>
                <a:gd name="T15" fmla="*/ 210 h 112"/>
                <a:gd name="T16" fmla="*/ 219 w 123"/>
                <a:gd name="T17" fmla="*/ 7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112">
                  <a:moveTo>
                    <a:pt x="46" y="1"/>
                  </a:moveTo>
                  <a:cubicBezTo>
                    <a:pt x="32" y="3"/>
                    <a:pt x="0" y="17"/>
                    <a:pt x="3" y="33"/>
                  </a:cubicBezTo>
                  <a:cubicBezTo>
                    <a:pt x="6" y="49"/>
                    <a:pt x="18" y="69"/>
                    <a:pt x="18" y="69"/>
                  </a:cubicBezTo>
                  <a:cubicBezTo>
                    <a:pt x="18" y="69"/>
                    <a:pt x="16" y="86"/>
                    <a:pt x="28" y="89"/>
                  </a:cubicBezTo>
                  <a:cubicBezTo>
                    <a:pt x="39" y="92"/>
                    <a:pt x="54" y="89"/>
                    <a:pt x="59" y="101"/>
                  </a:cubicBezTo>
                  <a:cubicBezTo>
                    <a:pt x="65" y="112"/>
                    <a:pt x="79" y="104"/>
                    <a:pt x="87" y="105"/>
                  </a:cubicBezTo>
                  <a:cubicBezTo>
                    <a:pt x="94" y="106"/>
                    <a:pt x="97" y="111"/>
                    <a:pt x="100" y="91"/>
                  </a:cubicBezTo>
                  <a:cubicBezTo>
                    <a:pt x="102" y="70"/>
                    <a:pt x="123" y="45"/>
                    <a:pt x="102" y="36"/>
                  </a:cubicBezTo>
                  <a:cubicBezTo>
                    <a:pt x="82" y="27"/>
                    <a:pt x="62" y="0"/>
                    <a:pt x="46" y="1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82" name="Freeform 541">
              <a:extLst>
                <a:ext uri="{FF2B5EF4-FFF2-40B4-BE49-F238E27FC236}">
                  <a16:creationId xmlns:a16="http://schemas.microsoft.com/office/drawing/2014/main" id="{F4AFF426-C924-4FCB-90A0-27FA34989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329"/>
              <a:ext cx="170" cy="61"/>
            </a:xfrm>
            <a:custGeom>
              <a:avLst/>
              <a:gdLst>
                <a:gd name="T0" fmla="*/ 0 w 101"/>
                <a:gd name="T1" fmla="*/ 45 h 34"/>
                <a:gd name="T2" fmla="*/ 125 w 101"/>
                <a:gd name="T3" fmla="*/ 161 h 34"/>
                <a:gd name="T4" fmla="*/ 323 w 101"/>
                <a:gd name="T5" fmla="*/ 167 h 34"/>
                <a:gd name="T6" fmla="*/ 382 w 101"/>
                <a:gd name="T7" fmla="*/ 145 h 34"/>
                <a:gd name="T8" fmla="*/ 424 w 101"/>
                <a:gd name="T9" fmla="*/ 65 h 34"/>
                <a:gd name="T10" fmla="*/ 481 w 101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34">
                  <a:moveTo>
                    <a:pt x="0" y="8"/>
                  </a:moveTo>
                  <a:cubicBezTo>
                    <a:pt x="7" y="15"/>
                    <a:pt x="16" y="24"/>
                    <a:pt x="26" y="28"/>
                  </a:cubicBezTo>
                  <a:cubicBezTo>
                    <a:pt x="39" y="34"/>
                    <a:pt x="53" y="29"/>
                    <a:pt x="68" y="29"/>
                  </a:cubicBezTo>
                  <a:cubicBezTo>
                    <a:pt x="73" y="29"/>
                    <a:pt x="75" y="29"/>
                    <a:pt x="80" y="25"/>
                  </a:cubicBezTo>
                  <a:cubicBezTo>
                    <a:pt x="84" y="21"/>
                    <a:pt x="85" y="16"/>
                    <a:pt x="89" y="11"/>
                  </a:cubicBezTo>
                  <a:cubicBezTo>
                    <a:pt x="92" y="6"/>
                    <a:pt x="97" y="3"/>
                    <a:pt x="10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3" name="Freeform 542">
              <a:extLst>
                <a:ext uri="{FF2B5EF4-FFF2-40B4-BE49-F238E27FC236}">
                  <a16:creationId xmlns:a16="http://schemas.microsoft.com/office/drawing/2014/main" id="{59243A12-D54A-41B8-A869-701892FB7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259"/>
              <a:ext cx="74" cy="119"/>
            </a:xfrm>
            <a:custGeom>
              <a:avLst/>
              <a:gdLst>
                <a:gd name="T0" fmla="*/ 167 w 44"/>
                <a:gd name="T1" fmla="*/ 7 h 66"/>
                <a:gd name="T2" fmla="*/ 22 w 44"/>
                <a:gd name="T3" fmla="*/ 88 h 66"/>
                <a:gd name="T4" fmla="*/ 13 w 44"/>
                <a:gd name="T5" fmla="*/ 224 h 66"/>
                <a:gd name="T6" fmla="*/ 209 w 44"/>
                <a:gd name="T7" fmla="*/ 388 h 66"/>
                <a:gd name="T8" fmla="*/ 153 w 44"/>
                <a:gd name="T9" fmla="*/ 162 h 66"/>
                <a:gd name="T10" fmla="*/ 173 w 44"/>
                <a:gd name="T11" fmla="*/ 81 h 66"/>
                <a:gd name="T12" fmla="*/ 173 w 44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66">
                  <a:moveTo>
                    <a:pt x="35" y="1"/>
                  </a:moveTo>
                  <a:cubicBezTo>
                    <a:pt x="26" y="2"/>
                    <a:pt x="10" y="8"/>
                    <a:pt x="5" y="15"/>
                  </a:cubicBezTo>
                  <a:cubicBezTo>
                    <a:pt x="0" y="21"/>
                    <a:pt x="1" y="32"/>
                    <a:pt x="3" y="38"/>
                  </a:cubicBezTo>
                  <a:cubicBezTo>
                    <a:pt x="8" y="55"/>
                    <a:pt x="30" y="61"/>
                    <a:pt x="44" y="66"/>
                  </a:cubicBezTo>
                  <a:cubicBezTo>
                    <a:pt x="42" y="53"/>
                    <a:pt x="22" y="40"/>
                    <a:pt x="32" y="28"/>
                  </a:cubicBezTo>
                  <a:cubicBezTo>
                    <a:pt x="36" y="22"/>
                    <a:pt x="38" y="21"/>
                    <a:pt x="36" y="14"/>
                  </a:cubicBezTo>
                  <a:cubicBezTo>
                    <a:pt x="35" y="9"/>
                    <a:pt x="36" y="4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4" name="Freeform 543">
              <a:extLst>
                <a:ext uri="{FF2B5EF4-FFF2-40B4-BE49-F238E27FC236}">
                  <a16:creationId xmlns:a16="http://schemas.microsoft.com/office/drawing/2014/main" id="{83EFD770-F0EF-416B-880D-6CA4460FE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367"/>
              <a:ext cx="52" cy="38"/>
            </a:xfrm>
            <a:custGeom>
              <a:avLst/>
              <a:gdLst>
                <a:gd name="T0" fmla="*/ 0 w 31"/>
                <a:gd name="T1" fmla="*/ 0 h 21"/>
                <a:gd name="T2" fmla="*/ 13 w 31"/>
                <a:gd name="T3" fmla="*/ 29 h 21"/>
                <a:gd name="T4" fmla="*/ 13 w 31"/>
                <a:gd name="T5" fmla="*/ 72 h 21"/>
                <a:gd name="T6" fmla="*/ 37 w 31"/>
                <a:gd name="T7" fmla="*/ 109 h 21"/>
                <a:gd name="T8" fmla="*/ 146 w 31"/>
                <a:gd name="T9" fmla="*/ 125 h 21"/>
                <a:gd name="T10" fmla="*/ 126 w 31"/>
                <a:gd name="T11" fmla="*/ 89 h 21"/>
                <a:gd name="T12" fmla="*/ 91 w 31"/>
                <a:gd name="T13" fmla="*/ 78 h 21"/>
                <a:gd name="T14" fmla="*/ 13 w 31"/>
                <a:gd name="T15" fmla="*/ 1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1">
                  <a:moveTo>
                    <a:pt x="0" y="0"/>
                  </a:moveTo>
                  <a:cubicBezTo>
                    <a:pt x="1" y="2"/>
                    <a:pt x="2" y="3"/>
                    <a:pt x="3" y="5"/>
                  </a:cubicBezTo>
                  <a:cubicBezTo>
                    <a:pt x="4" y="7"/>
                    <a:pt x="3" y="10"/>
                    <a:pt x="3" y="12"/>
                  </a:cubicBezTo>
                  <a:cubicBezTo>
                    <a:pt x="4" y="17"/>
                    <a:pt x="4" y="17"/>
                    <a:pt x="8" y="18"/>
                  </a:cubicBezTo>
                  <a:cubicBezTo>
                    <a:pt x="16" y="21"/>
                    <a:pt x="23" y="20"/>
                    <a:pt x="31" y="21"/>
                  </a:cubicBezTo>
                  <a:cubicBezTo>
                    <a:pt x="29" y="20"/>
                    <a:pt x="28" y="17"/>
                    <a:pt x="27" y="15"/>
                  </a:cubicBezTo>
                  <a:cubicBezTo>
                    <a:pt x="25" y="14"/>
                    <a:pt x="21" y="14"/>
                    <a:pt x="19" y="13"/>
                  </a:cubicBezTo>
                  <a:cubicBezTo>
                    <a:pt x="13" y="11"/>
                    <a:pt x="7" y="5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5" name="Freeform 544">
              <a:extLst>
                <a:ext uri="{FF2B5EF4-FFF2-40B4-BE49-F238E27FC236}">
                  <a16:creationId xmlns:a16="http://schemas.microsoft.com/office/drawing/2014/main" id="{52C5178F-EDD2-43C5-8998-7D55A141A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340"/>
              <a:ext cx="64" cy="95"/>
            </a:xfrm>
            <a:custGeom>
              <a:avLst/>
              <a:gdLst>
                <a:gd name="T0" fmla="*/ 128 w 38"/>
                <a:gd name="T1" fmla="*/ 65 h 53"/>
                <a:gd name="T2" fmla="*/ 175 w 38"/>
                <a:gd name="T3" fmla="*/ 0 h 53"/>
                <a:gd name="T4" fmla="*/ 145 w 38"/>
                <a:gd name="T5" fmla="*/ 122 h 53"/>
                <a:gd name="T6" fmla="*/ 111 w 38"/>
                <a:gd name="T7" fmla="*/ 231 h 53"/>
                <a:gd name="T8" fmla="*/ 0 w 38"/>
                <a:gd name="T9" fmla="*/ 292 h 53"/>
                <a:gd name="T10" fmla="*/ 76 w 38"/>
                <a:gd name="T11" fmla="*/ 151 h 53"/>
                <a:gd name="T12" fmla="*/ 113 w 38"/>
                <a:gd name="T13" fmla="*/ 97 h 53"/>
                <a:gd name="T14" fmla="*/ 140 w 38"/>
                <a:gd name="T15" fmla="*/ 45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53">
                  <a:moveTo>
                    <a:pt x="27" y="11"/>
                  </a:moveTo>
                  <a:cubicBezTo>
                    <a:pt x="30" y="7"/>
                    <a:pt x="33" y="3"/>
                    <a:pt x="37" y="0"/>
                  </a:cubicBezTo>
                  <a:cubicBezTo>
                    <a:pt x="38" y="6"/>
                    <a:pt x="32" y="16"/>
                    <a:pt x="30" y="21"/>
                  </a:cubicBezTo>
                  <a:cubicBezTo>
                    <a:pt x="27" y="27"/>
                    <a:pt x="24" y="33"/>
                    <a:pt x="23" y="40"/>
                  </a:cubicBezTo>
                  <a:cubicBezTo>
                    <a:pt x="19" y="53"/>
                    <a:pt x="12" y="51"/>
                    <a:pt x="0" y="51"/>
                  </a:cubicBezTo>
                  <a:cubicBezTo>
                    <a:pt x="4" y="41"/>
                    <a:pt x="9" y="34"/>
                    <a:pt x="16" y="26"/>
                  </a:cubicBezTo>
                  <a:cubicBezTo>
                    <a:pt x="19" y="23"/>
                    <a:pt x="22" y="21"/>
                    <a:pt x="24" y="17"/>
                  </a:cubicBezTo>
                  <a:cubicBezTo>
                    <a:pt x="26" y="14"/>
                    <a:pt x="26" y="10"/>
                    <a:pt x="29" y="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6" name="Freeform 545">
              <a:extLst>
                <a:ext uri="{FF2B5EF4-FFF2-40B4-BE49-F238E27FC236}">
                  <a16:creationId xmlns:a16="http://schemas.microsoft.com/office/drawing/2014/main" id="{BEB365DB-FB61-4DAE-898C-F810C1223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372"/>
              <a:ext cx="1" cy="24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4"/>
                    <a:pt x="1" y="9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7" name="Freeform 546">
              <a:extLst>
                <a:ext uri="{FF2B5EF4-FFF2-40B4-BE49-F238E27FC236}">
                  <a16:creationId xmlns:a16="http://schemas.microsoft.com/office/drawing/2014/main" id="{912F40E6-DBB2-4AF5-9F5D-7BE9F7A3E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374"/>
              <a:ext cx="3" cy="20"/>
            </a:xfrm>
            <a:custGeom>
              <a:avLst/>
              <a:gdLst>
                <a:gd name="T0" fmla="*/ 8 w 2"/>
                <a:gd name="T1" fmla="*/ 7 h 11"/>
                <a:gd name="T2" fmla="*/ 5 w 2"/>
                <a:gd name="T3" fmla="*/ 0 h 11"/>
                <a:gd name="T4" fmla="*/ 0 w 2"/>
                <a:gd name="T5" fmla="*/ 6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1">
                  <a:moveTo>
                    <a:pt x="2" y="1"/>
                  </a:moveTo>
                  <a:cubicBezTo>
                    <a:pt x="1" y="1"/>
                    <a:pt x="2" y="0"/>
                    <a:pt x="1" y="0"/>
                  </a:cubicBezTo>
                  <a:cubicBezTo>
                    <a:pt x="1" y="4"/>
                    <a:pt x="1" y="8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8" name="Freeform 547">
              <a:extLst>
                <a:ext uri="{FF2B5EF4-FFF2-40B4-BE49-F238E27FC236}">
                  <a16:creationId xmlns:a16="http://schemas.microsoft.com/office/drawing/2014/main" id="{AAB1AD02-3FBB-489D-AAAC-4291C7C12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376"/>
              <a:ext cx="2" cy="16"/>
            </a:xfrm>
            <a:custGeom>
              <a:avLst/>
              <a:gdLst>
                <a:gd name="T0" fmla="*/ 0 w 1"/>
                <a:gd name="T1" fmla="*/ 7 h 9"/>
                <a:gd name="T2" fmla="*/ 0 w 1"/>
                <a:gd name="T3" fmla="*/ 0 h 9"/>
                <a:gd name="T4" fmla="*/ 0 w 1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3"/>
                    <a:pt x="1" y="6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4" name="Group 548">
            <a:extLst>
              <a:ext uri="{FF2B5EF4-FFF2-40B4-BE49-F238E27FC236}">
                <a16:creationId xmlns:a16="http://schemas.microsoft.com/office/drawing/2014/main" id="{F96F3911-C508-4594-B9D1-6661C62F11F5}"/>
              </a:ext>
            </a:extLst>
          </p:cNvPr>
          <p:cNvGrpSpPr>
            <a:grpSpLocks/>
          </p:cNvGrpSpPr>
          <p:nvPr/>
        </p:nvGrpSpPr>
        <p:grpSpPr bwMode="auto">
          <a:xfrm>
            <a:off x="8420100" y="3700463"/>
            <a:ext cx="360363" cy="458787"/>
            <a:chOff x="4344" y="2331"/>
            <a:chExt cx="227" cy="289"/>
          </a:xfrm>
        </p:grpSpPr>
        <p:sp>
          <p:nvSpPr>
            <p:cNvPr id="47270" name="Freeform 549">
              <a:extLst>
                <a:ext uri="{FF2B5EF4-FFF2-40B4-BE49-F238E27FC236}">
                  <a16:creationId xmlns:a16="http://schemas.microsoft.com/office/drawing/2014/main" id="{4FC9F2C5-080F-424A-AB67-838CDAA9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331"/>
              <a:ext cx="227" cy="289"/>
            </a:xfrm>
            <a:custGeom>
              <a:avLst/>
              <a:gdLst>
                <a:gd name="T0" fmla="*/ 365 w 135"/>
                <a:gd name="T1" fmla="*/ 57 h 161"/>
                <a:gd name="T2" fmla="*/ 224 w 135"/>
                <a:gd name="T3" fmla="*/ 65 h 161"/>
                <a:gd name="T4" fmla="*/ 124 w 135"/>
                <a:gd name="T5" fmla="*/ 239 h 161"/>
                <a:gd name="T6" fmla="*/ 20 w 135"/>
                <a:gd name="T7" fmla="*/ 406 h 161"/>
                <a:gd name="T8" fmla="*/ 161 w 135"/>
                <a:gd name="T9" fmla="*/ 747 h 161"/>
                <a:gd name="T10" fmla="*/ 341 w 135"/>
                <a:gd name="T11" fmla="*/ 856 h 161"/>
                <a:gd name="T12" fmla="*/ 565 w 135"/>
                <a:gd name="T13" fmla="*/ 612 h 161"/>
                <a:gd name="T14" fmla="*/ 614 w 135"/>
                <a:gd name="T15" fmla="*/ 429 h 161"/>
                <a:gd name="T16" fmla="*/ 560 w 135"/>
                <a:gd name="T17" fmla="*/ 162 h 161"/>
                <a:gd name="T18" fmla="*/ 365 w 135"/>
                <a:gd name="T19" fmla="*/ 57 h 1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161">
                  <a:moveTo>
                    <a:pt x="77" y="10"/>
                  </a:moveTo>
                  <a:cubicBezTo>
                    <a:pt x="62" y="2"/>
                    <a:pt x="52" y="0"/>
                    <a:pt x="47" y="11"/>
                  </a:cubicBezTo>
                  <a:cubicBezTo>
                    <a:pt x="43" y="23"/>
                    <a:pt x="37" y="34"/>
                    <a:pt x="26" y="41"/>
                  </a:cubicBezTo>
                  <a:cubicBezTo>
                    <a:pt x="14" y="48"/>
                    <a:pt x="0" y="41"/>
                    <a:pt x="4" y="70"/>
                  </a:cubicBezTo>
                  <a:cubicBezTo>
                    <a:pt x="8" y="99"/>
                    <a:pt x="21" y="125"/>
                    <a:pt x="34" y="129"/>
                  </a:cubicBezTo>
                  <a:cubicBezTo>
                    <a:pt x="47" y="133"/>
                    <a:pt x="50" y="161"/>
                    <a:pt x="72" y="148"/>
                  </a:cubicBezTo>
                  <a:cubicBezTo>
                    <a:pt x="93" y="135"/>
                    <a:pt x="106" y="115"/>
                    <a:pt x="119" y="106"/>
                  </a:cubicBezTo>
                  <a:cubicBezTo>
                    <a:pt x="132" y="97"/>
                    <a:pt x="135" y="93"/>
                    <a:pt x="129" y="74"/>
                  </a:cubicBezTo>
                  <a:cubicBezTo>
                    <a:pt x="123" y="56"/>
                    <a:pt x="126" y="35"/>
                    <a:pt x="118" y="28"/>
                  </a:cubicBezTo>
                  <a:cubicBezTo>
                    <a:pt x="109" y="21"/>
                    <a:pt x="99" y="20"/>
                    <a:pt x="77" y="10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71" name="Freeform 550">
              <a:extLst>
                <a:ext uri="{FF2B5EF4-FFF2-40B4-BE49-F238E27FC236}">
                  <a16:creationId xmlns:a16="http://schemas.microsoft.com/office/drawing/2014/main" id="{BE0F22E5-6E83-4564-B601-B61729CFA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378"/>
              <a:ext cx="195" cy="106"/>
            </a:xfrm>
            <a:custGeom>
              <a:avLst/>
              <a:gdLst>
                <a:gd name="T0" fmla="*/ 531 w 116"/>
                <a:gd name="T1" fmla="*/ 0 h 59"/>
                <a:gd name="T2" fmla="*/ 551 w 116"/>
                <a:gd name="T3" fmla="*/ 36 h 59"/>
                <a:gd name="T4" fmla="*/ 545 w 116"/>
                <a:gd name="T5" fmla="*/ 74 h 59"/>
                <a:gd name="T6" fmla="*/ 531 w 116"/>
                <a:gd name="T7" fmla="*/ 183 h 59"/>
                <a:gd name="T8" fmla="*/ 466 w 116"/>
                <a:gd name="T9" fmla="*/ 226 h 59"/>
                <a:gd name="T10" fmla="*/ 378 w 116"/>
                <a:gd name="T11" fmla="*/ 291 h 59"/>
                <a:gd name="T12" fmla="*/ 190 w 116"/>
                <a:gd name="T13" fmla="*/ 320 h 59"/>
                <a:gd name="T14" fmla="*/ 62 w 116"/>
                <a:gd name="T15" fmla="*/ 262 h 59"/>
                <a:gd name="T16" fmla="*/ 0 w 116"/>
                <a:gd name="T17" fmla="*/ 203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59">
                  <a:moveTo>
                    <a:pt x="112" y="0"/>
                  </a:moveTo>
                  <a:cubicBezTo>
                    <a:pt x="113" y="2"/>
                    <a:pt x="115" y="3"/>
                    <a:pt x="116" y="6"/>
                  </a:cubicBezTo>
                  <a:cubicBezTo>
                    <a:pt x="116" y="7"/>
                    <a:pt x="115" y="11"/>
                    <a:pt x="115" y="13"/>
                  </a:cubicBezTo>
                  <a:cubicBezTo>
                    <a:pt x="115" y="19"/>
                    <a:pt x="115" y="26"/>
                    <a:pt x="112" y="32"/>
                  </a:cubicBezTo>
                  <a:cubicBezTo>
                    <a:pt x="108" y="32"/>
                    <a:pt x="102" y="37"/>
                    <a:pt x="98" y="39"/>
                  </a:cubicBezTo>
                  <a:cubicBezTo>
                    <a:pt x="91" y="42"/>
                    <a:pt x="86" y="47"/>
                    <a:pt x="80" y="50"/>
                  </a:cubicBezTo>
                  <a:cubicBezTo>
                    <a:pt x="68" y="55"/>
                    <a:pt x="52" y="59"/>
                    <a:pt x="40" y="55"/>
                  </a:cubicBezTo>
                  <a:cubicBezTo>
                    <a:pt x="31" y="52"/>
                    <a:pt x="21" y="49"/>
                    <a:pt x="13" y="45"/>
                  </a:cubicBezTo>
                  <a:cubicBezTo>
                    <a:pt x="8" y="44"/>
                    <a:pt x="0" y="40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2" name="Freeform 551">
              <a:extLst>
                <a:ext uri="{FF2B5EF4-FFF2-40B4-BE49-F238E27FC236}">
                  <a16:creationId xmlns:a16="http://schemas.microsoft.com/office/drawing/2014/main" id="{368F43A2-7E1D-4163-A9AA-907816FA6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435"/>
              <a:ext cx="95" cy="167"/>
            </a:xfrm>
            <a:custGeom>
              <a:avLst/>
              <a:gdLst>
                <a:gd name="T0" fmla="*/ 273 w 56"/>
                <a:gd name="T1" fmla="*/ 0 h 93"/>
                <a:gd name="T2" fmla="*/ 251 w 56"/>
                <a:gd name="T3" fmla="*/ 122 h 93"/>
                <a:gd name="T4" fmla="*/ 219 w 56"/>
                <a:gd name="T5" fmla="*/ 232 h 93"/>
                <a:gd name="T6" fmla="*/ 90 w 56"/>
                <a:gd name="T7" fmla="*/ 357 h 93"/>
                <a:gd name="T8" fmla="*/ 0 w 56"/>
                <a:gd name="T9" fmla="*/ 539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93">
                  <a:moveTo>
                    <a:pt x="56" y="0"/>
                  </a:moveTo>
                  <a:cubicBezTo>
                    <a:pt x="53" y="6"/>
                    <a:pt x="52" y="14"/>
                    <a:pt x="51" y="21"/>
                  </a:cubicBezTo>
                  <a:cubicBezTo>
                    <a:pt x="50" y="28"/>
                    <a:pt x="51" y="36"/>
                    <a:pt x="45" y="40"/>
                  </a:cubicBezTo>
                  <a:cubicBezTo>
                    <a:pt x="36" y="47"/>
                    <a:pt x="26" y="54"/>
                    <a:pt x="18" y="62"/>
                  </a:cubicBezTo>
                  <a:cubicBezTo>
                    <a:pt x="11" y="69"/>
                    <a:pt x="10" y="90"/>
                    <a:pt x="0" y="9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3" name="Freeform 552">
              <a:extLst>
                <a:ext uri="{FF2B5EF4-FFF2-40B4-BE49-F238E27FC236}">
                  <a16:creationId xmlns:a16="http://schemas.microsoft.com/office/drawing/2014/main" id="{07ABC687-40D1-41DD-81BC-6CE6242BB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344"/>
              <a:ext cx="145" cy="125"/>
            </a:xfrm>
            <a:custGeom>
              <a:avLst/>
              <a:gdLst>
                <a:gd name="T0" fmla="*/ 239 w 86"/>
                <a:gd name="T1" fmla="*/ 0 h 70"/>
                <a:gd name="T2" fmla="*/ 187 w 86"/>
                <a:gd name="T3" fmla="*/ 96 h 70"/>
                <a:gd name="T4" fmla="*/ 132 w 86"/>
                <a:gd name="T5" fmla="*/ 188 h 70"/>
                <a:gd name="T6" fmla="*/ 54 w 86"/>
                <a:gd name="T7" fmla="*/ 232 h 70"/>
                <a:gd name="T8" fmla="*/ 8 w 86"/>
                <a:gd name="T9" fmla="*/ 280 h 70"/>
                <a:gd name="T10" fmla="*/ 54 w 86"/>
                <a:gd name="T11" fmla="*/ 332 h 70"/>
                <a:gd name="T12" fmla="*/ 182 w 86"/>
                <a:gd name="T13" fmla="*/ 377 h 70"/>
                <a:gd name="T14" fmla="*/ 278 w 86"/>
                <a:gd name="T15" fmla="*/ 377 h 70"/>
                <a:gd name="T16" fmla="*/ 411 w 86"/>
                <a:gd name="T17" fmla="*/ 284 h 70"/>
                <a:gd name="T18" fmla="*/ 349 w 86"/>
                <a:gd name="T19" fmla="*/ 284 h 70"/>
                <a:gd name="T20" fmla="*/ 266 w 86"/>
                <a:gd name="T21" fmla="*/ 304 h 70"/>
                <a:gd name="T22" fmla="*/ 265 w 86"/>
                <a:gd name="T23" fmla="*/ 268 h 70"/>
                <a:gd name="T24" fmla="*/ 265 w 86"/>
                <a:gd name="T25" fmla="*/ 232 h 70"/>
                <a:gd name="T26" fmla="*/ 253 w 86"/>
                <a:gd name="T27" fmla="*/ 216 h 70"/>
                <a:gd name="T28" fmla="*/ 258 w 86"/>
                <a:gd name="T29" fmla="*/ 159 h 70"/>
                <a:gd name="T30" fmla="*/ 258 w 86"/>
                <a:gd name="T31" fmla="*/ 86 h 70"/>
                <a:gd name="T32" fmla="*/ 244 w 86"/>
                <a:gd name="T33" fmla="*/ 7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6" h="70">
                  <a:moveTo>
                    <a:pt x="50" y="0"/>
                  </a:moveTo>
                  <a:cubicBezTo>
                    <a:pt x="40" y="2"/>
                    <a:pt x="41" y="10"/>
                    <a:pt x="39" y="17"/>
                  </a:cubicBezTo>
                  <a:cubicBezTo>
                    <a:pt x="37" y="24"/>
                    <a:pt x="33" y="30"/>
                    <a:pt x="27" y="33"/>
                  </a:cubicBezTo>
                  <a:cubicBezTo>
                    <a:pt x="22" y="36"/>
                    <a:pt x="16" y="38"/>
                    <a:pt x="11" y="41"/>
                  </a:cubicBezTo>
                  <a:cubicBezTo>
                    <a:pt x="7" y="43"/>
                    <a:pt x="3" y="44"/>
                    <a:pt x="2" y="49"/>
                  </a:cubicBezTo>
                  <a:cubicBezTo>
                    <a:pt x="0" y="56"/>
                    <a:pt x="6" y="56"/>
                    <a:pt x="11" y="58"/>
                  </a:cubicBezTo>
                  <a:cubicBezTo>
                    <a:pt x="20" y="60"/>
                    <a:pt x="29" y="64"/>
                    <a:pt x="38" y="66"/>
                  </a:cubicBezTo>
                  <a:cubicBezTo>
                    <a:pt x="46" y="67"/>
                    <a:pt x="51" y="70"/>
                    <a:pt x="58" y="66"/>
                  </a:cubicBezTo>
                  <a:cubicBezTo>
                    <a:pt x="68" y="61"/>
                    <a:pt x="77" y="55"/>
                    <a:pt x="86" y="50"/>
                  </a:cubicBezTo>
                  <a:cubicBezTo>
                    <a:pt x="82" y="50"/>
                    <a:pt x="77" y="50"/>
                    <a:pt x="73" y="50"/>
                  </a:cubicBezTo>
                  <a:cubicBezTo>
                    <a:pt x="69" y="50"/>
                    <a:pt x="59" y="55"/>
                    <a:pt x="56" y="53"/>
                  </a:cubicBezTo>
                  <a:cubicBezTo>
                    <a:pt x="53" y="51"/>
                    <a:pt x="55" y="50"/>
                    <a:pt x="55" y="47"/>
                  </a:cubicBezTo>
                  <a:cubicBezTo>
                    <a:pt x="55" y="45"/>
                    <a:pt x="56" y="43"/>
                    <a:pt x="55" y="41"/>
                  </a:cubicBezTo>
                  <a:cubicBezTo>
                    <a:pt x="55" y="40"/>
                    <a:pt x="53" y="39"/>
                    <a:pt x="53" y="38"/>
                  </a:cubicBezTo>
                  <a:cubicBezTo>
                    <a:pt x="52" y="35"/>
                    <a:pt x="53" y="32"/>
                    <a:pt x="54" y="28"/>
                  </a:cubicBezTo>
                  <a:cubicBezTo>
                    <a:pt x="54" y="23"/>
                    <a:pt x="54" y="20"/>
                    <a:pt x="54" y="15"/>
                  </a:cubicBezTo>
                  <a:cubicBezTo>
                    <a:pt x="54" y="12"/>
                    <a:pt x="55" y="2"/>
                    <a:pt x="5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4" name="Freeform 553">
              <a:extLst>
                <a:ext uri="{FF2B5EF4-FFF2-40B4-BE49-F238E27FC236}">
                  <a16:creationId xmlns:a16="http://schemas.microsoft.com/office/drawing/2014/main" id="{63491BCE-6C57-4E6C-A73B-84276CCF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458"/>
              <a:ext cx="101" cy="133"/>
            </a:xfrm>
            <a:custGeom>
              <a:avLst/>
              <a:gdLst>
                <a:gd name="T0" fmla="*/ 0 w 60"/>
                <a:gd name="T1" fmla="*/ 0 h 74"/>
                <a:gd name="T2" fmla="*/ 54 w 60"/>
                <a:gd name="T3" fmla="*/ 182 h 74"/>
                <a:gd name="T4" fmla="*/ 125 w 60"/>
                <a:gd name="T5" fmla="*/ 297 h 74"/>
                <a:gd name="T6" fmla="*/ 210 w 60"/>
                <a:gd name="T7" fmla="*/ 372 h 74"/>
                <a:gd name="T8" fmla="*/ 264 w 60"/>
                <a:gd name="T9" fmla="*/ 401 h 74"/>
                <a:gd name="T10" fmla="*/ 273 w 60"/>
                <a:gd name="T11" fmla="*/ 320 h 74"/>
                <a:gd name="T12" fmla="*/ 281 w 60"/>
                <a:gd name="T13" fmla="*/ 279 h 74"/>
                <a:gd name="T14" fmla="*/ 229 w 60"/>
                <a:gd name="T15" fmla="*/ 239 h 74"/>
                <a:gd name="T16" fmla="*/ 173 w 60"/>
                <a:gd name="T17" fmla="*/ 151 h 74"/>
                <a:gd name="T18" fmla="*/ 158 w 60"/>
                <a:gd name="T19" fmla="*/ 93 h 74"/>
                <a:gd name="T20" fmla="*/ 128 w 60"/>
                <a:gd name="T21" fmla="*/ 81 h 74"/>
                <a:gd name="T22" fmla="*/ 29 w 60"/>
                <a:gd name="T23" fmla="*/ 7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74">
                  <a:moveTo>
                    <a:pt x="0" y="0"/>
                  </a:moveTo>
                  <a:cubicBezTo>
                    <a:pt x="3" y="11"/>
                    <a:pt x="8" y="21"/>
                    <a:pt x="11" y="31"/>
                  </a:cubicBezTo>
                  <a:cubicBezTo>
                    <a:pt x="14" y="40"/>
                    <a:pt x="18" y="47"/>
                    <a:pt x="26" y="51"/>
                  </a:cubicBezTo>
                  <a:cubicBezTo>
                    <a:pt x="33" y="56"/>
                    <a:pt x="39" y="59"/>
                    <a:pt x="44" y="64"/>
                  </a:cubicBezTo>
                  <a:cubicBezTo>
                    <a:pt x="48" y="68"/>
                    <a:pt x="52" y="74"/>
                    <a:pt x="55" y="69"/>
                  </a:cubicBezTo>
                  <a:cubicBezTo>
                    <a:pt x="57" y="66"/>
                    <a:pt x="56" y="59"/>
                    <a:pt x="57" y="55"/>
                  </a:cubicBezTo>
                  <a:cubicBezTo>
                    <a:pt x="58" y="53"/>
                    <a:pt x="60" y="50"/>
                    <a:pt x="59" y="48"/>
                  </a:cubicBezTo>
                  <a:cubicBezTo>
                    <a:pt x="57" y="46"/>
                    <a:pt x="50" y="43"/>
                    <a:pt x="48" y="41"/>
                  </a:cubicBezTo>
                  <a:cubicBezTo>
                    <a:pt x="43" y="37"/>
                    <a:pt x="38" y="32"/>
                    <a:pt x="36" y="26"/>
                  </a:cubicBezTo>
                  <a:cubicBezTo>
                    <a:pt x="35" y="23"/>
                    <a:pt x="36" y="18"/>
                    <a:pt x="33" y="16"/>
                  </a:cubicBezTo>
                  <a:cubicBezTo>
                    <a:pt x="32" y="15"/>
                    <a:pt x="28" y="14"/>
                    <a:pt x="27" y="14"/>
                  </a:cubicBezTo>
                  <a:cubicBezTo>
                    <a:pt x="19" y="11"/>
                    <a:pt x="11" y="7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5" name="Freeform 554">
              <a:extLst>
                <a:ext uri="{FF2B5EF4-FFF2-40B4-BE49-F238E27FC236}">
                  <a16:creationId xmlns:a16="http://schemas.microsoft.com/office/drawing/2014/main" id="{13AFCAC6-7CA4-4F7B-A708-7076E1479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426"/>
              <a:ext cx="98" cy="165"/>
            </a:xfrm>
            <a:custGeom>
              <a:avLst/>
              <a:gdLst>
                <a:gd name="T0" fmla="*/ 0 w 58"/>
                <a:gd name="T1" fmla="*/ 531 h 92"/>
                <a:gd name="T2" fmla="*/ 83 w 58"/>
                <a:gd name="T3" fmla="*/ 369 h 92"/>
                <a:gd name="T4" fmla="*/ 174 w 58"/>
                <a:gd name="T5" fmla="*/ 271 h 92"/>
                <a:gd name="T6" fmla="*/ 245 w 58"/>
                <a:gd name="T7" fmla="*/ 0 h 92"/>
                <a:gd name="T8" fmla="*/ 189 w 58"/>
                <a:gd name="T9" fmla="*/ 319 h 92"/>
                <a:gd name="T10" fmla="*/ 14 w 58"/>
                <a:gd name="T11" fmla="*/ 50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92">
                  <a:moveTo>
                    <a:pt x="0" y="92"/>
                  </a:moveTo>
                  <a:cubicBezTo>
                    <a:pt x="6" y="82"/>
                    <a:pt x="9" y="72"/>
                    <a:pt x="17" y="64"/>
                  </a:cubicBezTo>
                  <a:cubicBezTo>
                    <a:pt x="23" y="58"/>
                    <a:pt x="30" y="54"/>
                    <a:pt x="36" y="47"/>
                  </a:cubicBezTo>
                  <a:cubicBezTo>
                    <a:pt x="47" y="36"/>
                    <a:pt x="48" y="15"/>
                    <a:pt x="51" y="0"/>
                  </a:cubicBezTo>
                  <a:cubicBezTo>
                    <a:pt x="57" y="22"/>
                    <a:pt x="58" y="42"/>
                    <a:pt x="39" y="55"/>
                  </a:cubicBezTo>
                  <a:cubicBezTo>
                    <a:pt x="25" y="65"/>
                    <a:pt x="15" y="77"/>
                    <a:pt x="3" y="8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6" name="Freeform 555">
              <a:extLst>
                <a:ext uri="{FF2B5EF4-FFF2-40B4-BE49-F238E27FC236}">
                  <a16:creationId xmlns:a16="http://schemas.microsoft.com/office/drawing/2014/main" id="{A85BB75C-04EF-4879-A7B1-1C7A6FD21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442"/>
              <a:ext cx="7" cy="18"/>
            </a:xfrm>
            <a:custGeom>
              <a:avLst/>
              <a:gdLst>
                <a:gd name="T0" fmla="*/ 7 w 4"/>
                <a:gd name="T1" fmla="*/ 0 h 10"/>
                <a:gd name="T2" fmla="*/ 21 w 4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0" y="4"/>
                    <a:pt x="3" y="7"/>
                    <a:pt x="4" y="1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7" name="Freeform 556">
              <a:extLst>
                <a:ext uri="{FF2B5EF4-FFF2-40B4-BE49-F238E27FC236}">
                  <a16:creationId xmlns:a16="http://schemas.microsoft.com/office/drawing/2014/main" id="{2C142AE7-5EFD-4B78-A4D4-3C6775A06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448"/>
              <a:ext cx="2" cy="18"/>
            </a:xfrm>
            <a:custGeom>
              <a:avLst/>
              <a:gdLst>
                <a:gd name="T0" fmla="*/ 0 w 1"/>
                <a:gd name="T1" fmla="*/ 7 h 10"/>
                <a:gd name="T2" fmla="*/ 0 w 1"/>
                <a:gd name="T3" fmla="*/ 7 h 10"/>
                <a:gd name="T4" fmla="*/ 8 w 1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4"/>
                    <a:pt x="1" y="7"/>
                    <a:pt x="1" y="1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8" name="Freeform 557">
              <a:extLst>
                <a:ext uri="{FF2B5EF4-FFF2-40B4-BE49-F238E27FC236}">
                  <a16:creationId xmlns:a16="http://schemas.microsoft.com/office/drawing/2014/main" id="{A5446F38-B79C-4B0D-9FD2-08DF5C629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466"/>
              <a:ext cx="7" cy="14"/>
            </a:xfrm>
            <a:custGeom>
              <a:avLst/>
              <a:gdLst>
                <a:gd name="T0" fmla="*/ 0 w 4"/>
                <a:gd name="T1" fmla="*/ 0 h 8"/>
                <a:gd name="T2" fmla="*/ 21 w 4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2"/>
                    <a:pt x="3" y="5"/>
                    <a:pt x="4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79" name="Freeform 558">
              <a:extLst>
                <a:ext uri="{FF2B5EF4-FFF2-40B4-BE49-F238E27FC236}">
                  <a16:creationId xmlns:a16="http://schemas.microsoft.com/office/drawing/2014/main" id="{77CAFA40-0784-4BE6-B3D2-87E97C5DC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469"/>
              <a:ext cx="6" cy="15"/>
            </a:xfrm>
            <a:custGeom>
              <a:avLst/>
              <a:gdLst>
                <a:gd name="T0" fmla="*/ 0 w 4"/>
                <a:gd name="T1" fmla="*/ 0 h 8"/>
                <a:gd name="T2" fmla="*/ 14 w 4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1"/>
                    <a:pt x="3" y="5"/>
                    <a:pt x="4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80" name="Freeform 559">
              <a:extLst>
                <a:ext uri="{FF2B5EF4-FFF2-40B4-BE49-F238E27FC236}">
                  <a16:creationId xmlns:a16="http://schemas.microsoft.com/office/drawing/2014/main" id="{4C0102B3-2EFB-4997-AE45-225A0D521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539"/>
              <a:ext cx="4" cy="16"/>
            </a:xfrm>
            <a:custGeom>
              <a:avLst/>
              <a:gdLst>
                <a:gd name="T0" fmla="*/ 8 w 2"/>
                <a:gd name="T1" fmla="*/ 50 h 9"/>
                <a:gd name="T2" fmla="*/ 0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9"/>
                  </a:moveTo>
                  <a:cubicBezTo>
                    <a:pt x="2" y="7"/>
                    <a:pt x="0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5" name="Group 560">
            <a:extLst>
              <a:ext uri="{FF2B5EF4-FFF2-40B4-BE49-F238E27FC236}">
                <a16:creationId xmlns:a16="http://schemas.microsoft.com/office/drawing/2014/main" id="{C6286F45-76C4-4EEF-A07B-F254EE91758A}"/>
              </a:ext>
            </a:extLst>
          </p:cNvPr>
          <p:cNvGrpSpPr>
            <a:grpSpLocks/>
          </p:cNvGrpSpPr>
          <p:nvPr/>
        </p:nvGrpSpPr>
        <p:grpSpPr bwMode="auto">
          <a:xfrm>
            <a:off x="8220075" y="2571750"/>
            <a:ext cx="488950" cy="608013"/>
            <a:chOff x="4236" y="1620"/>
            <a:chExt cx="308" cy="383"/>
          </a:xfrm>
        </p:grpSpPr>
        <p:sp>
          <p:nvSpPr>
            <p:cNvPr id="47251" name="Freeform 561">
              <a:extLst>
                <a:ext uri="{FF2B5EF4-FFF2-40B4-BE49-F238E27FC236}">
                  <a16:creationId xmlns:a16="http://schemas.microsoft.com/office/drawing/2014/main" id="{02FA3C9C-1878-45CA-8D9B-FF7A23915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620"/>
              <a:ext cx="205" cy="201"/>
            </a:xfrm>
            <a:custGeom>
              <a:avLst/>
              <a:gdLst>
                <a:gd name="T0" fmla="*/ 390 w 122"/>
                <a:gd name="T1" fmla="*/ 7 h 112"/>
                <a:gd name="T2" fmla="*/ 223 w 122"/>
                <a:gd name="T3" fmla="*/ 0 h 112"/>
                <a:gd name="T4" fmla="*/ 99 w 122"/>
                <a:gd name="T5" fmla="*/ 101 h 112"/>
                <a:gd name="T6" fmla="*/ 29 w 122"/>
                <a:gd name="T7" fmla="*/ 305 h 112"/>
                <a:gd name="T8" fmla="*/ 138 w 122"/>
                <a:gd name="T9" fmla="*/ 555 h 112"/>
                <a:gd name="T10" fmla="*/ 271 w 122"/>
                <a:gd name="T11" fmla="*/ 625 h 112"/>
                <a:gd name="T12" fmla="*/ 482 w 122"/>
                <a:gd name="T13" fmla="*/ 596 h 112"/>
                <a:gd name="T14" fmla="*/ 565 w 122"/>
                <a:gd name="T15" fmla="*/ 474 h 112"/>
                <a:gd name="T16" fmla="*/ 502 w 122"/>
                <a:gd name="T17" fmla="*/ 210 h 112"/>
                <a:gd name="T18" fmla="*/ 390 w 122"/>
                <a:gd name="T19" fmla="*/ 7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2" h="112">
                  <a:moveTo>
                    <a:pt x="82" y="1"/>
                  </a:moveTo>
                  <a:cubicBezTo>
                    <a:pt x="82" y="1"/>
                    <a:pt x="56" y="0"/>
                    <a:pt x="47" y="0"/>
                  </a:cubicBezTo>
                  <a:cubicBezTo>
                    <a:pt x="39" y="0"/>
                    <a:pt x="29" y="6"/>
                    <a:pt x="21" y="17"/>
                  </a:cubicBezTo>
                  <a:cubicBezTo>
                    <a:pt x="14" y="29"/>
                    <a:pt x="0" y="44"/>
                    <a:pt x="6" y="53"/>
                  </a:cubicBezTo>
                  <a:cubicBezTo>
                    <a:pt x="11" y="62"/>
                    <a:pt x="17" y="83"/>
                    <a:pt x="29" y="96"/>
                  </a:cubicBezTo>
                  <a:cubicBezTo>
                    <a:pt x="40" y="109"/>
                    <a:pt x="36" y="112"/>
                    <a:pt x="57" y="108"/>
                  </a:cubicBezTo>
                  <a:cubicBezTo>
                    <a:pt x="79" y="103"/>
                    <a:pt x="88" y="109"/>
                    <a:pt x="102" y="103"/>
                  </a:cubicBezTo>
                  <a:cubicBezTo>
                    <a:pt x="116" y="98"/>
                    <a:pt x="122" y="99"/>
                    <a:pt x="119" y="82"/>
                  </a:cubicBezTo>
                  <a:cubicBezTo>
                    <a:pt x="116" y="65"/>
                    <a:pt x="106" y="36"/>
                    <a:pt x="106" y="36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52" name="Freeform 562">
              <a:extLst>
                <a:ext uri="{FF2B5EF4-FFF2-40B4-BE49-F238E27FC236}">
                  <a16:creationId xmlns:a16="http://schemas.microsoft.com/office/drawing/2014/main" id="{13048A6B-191A-4687-A249-4724CB565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793"/>
              <a:ext cx="163" cy="210"/>
            </a:xfrm>
            <a:custGeom>
              <a:avLst/>
              <a:gdLst>
                <a:gd name="T0" fmla="*/ 291 w 97"/>
                <a:gd name="T1" fmla="*/ 41 h 117"/>
                <a:gd name="T2" fmla="*/ 153 w 97"/>
                <a:gd name="T3" fmla="*/ 74 h 117"/>
                <a:gd name="T4" fmla="*/ 84 w 97"/>
                <a:gd name="T5" fmla="*/ 364 h 117"/>
                <a:gd name="T6" fmla="*/ 0 w 97"/>
                <a:gd name="T7" fmla="*/ 438 h 117"/>
                <a:gd name="T8" fmla="*/ 49 w 97"/>
                <a:gd name="T9" fmla="*/ 567 h 117"/>
                <a:gd name="T10" fmla="*/ 133 w 97"/>
                <a:gd name="T11" fmla="*/ 648 h 117"/>
                <a:gd name="T12" fmla="*/ 279 w 97"/>
                <a:gd name="T13" fmla="*/ 573 h 117"/>
                <a:gd name="T14" fmla="*/ 447 w 97"/>
                <a:gd name="T15" fmla="*/ 510 h 117"/>
                <a:gd name="T16" fmla="*/ 440 w 97"/>
                <a:gd name="T17" fmla="*/ 325 h 117"/>
                <a:gd name="T18" fmla="*/ 291 w 97"/>
                <a:gd name="T19" fmla="*/ 41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117">
                  <a:moveTo>
                    <a:pt x="61" y="7"/>
                  </a:moveTo>
                  <a:cubicBezTo>
                    <a:pt x="46" y="1"/>
                    <a:pt x="41" y="0"/>
                    <a:pt x="32" y="13"/>
                  </a:cubicBezTo>
                  <a:cubicBezTo>
                    <a:pt x="23" y="26"/>
                    <a:pt x="18" y="63"/>
                    <a:pt x="18" y="63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2" y="94"/>
                    <a:pt x="10" y="98"/>
                  </a:cubicBezTo>
                  <a:cubicBezTo>
                    <a:pt x="19" y="102"/>
                    <a:pt x="23" y="108"/>
                    <a:pt x="28" y="112"/>
                  </a:cubicBezTo>
                  <a:cubicBezTo>
                    <a:pt x="32" y="117"/>
                    <a:pt x="44" y="108"/>
                    <a:pt x="59" y="99"/>
                  </a:cubicBezTo>
                  <a:cubicBezTo>
                    <a:pt x="75" y="91"/>
                    <a:pt x="91" y="99"/>
                    <a:pt x="94" y="88"/>
                  </a:cubicBezTo>
                  <a:cubicBezTo>
                    <a:pt x="97" y="76"/>
                    <a:pt x="95" y="69"/>
                    <a:pt x="93" y="56"/>
                  </a:cubicBezTo>
                  <a:cubicBezTo>
                    <a:pt x="90" y="43"/>
                    <a:pt x="82" y="17"/>
                    <a:pt x="61" y="7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53" name="Freeform 563">
              <a:extLst>
                <a:ext uri="{FF2B5EF4-FFF2-40B4-BE49-F238E27FC236}">
                  <a16:creationId xmlns:a16="http://schemas.microsoft.com/office/drawing/2014/main" id="{BC37B45A-AC6B-49E7-95ED-15F617B7B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662"/>
              <a:ext cx="157" cy="71"/>
            </a:xfrm>
            <a:custGeom>
              <a:avLst/>
              <a:gdLst>
                <a:gd name="T0" fmla="*/ 447 w 93"/>
                <a:gd name="T1" fmla="*/ 0 h 40"/>
                <a:gd name="T2" fmla="*/ 376 w 93"/>
                <a:gd name="T3" fmla="*/ 73 h 40"/>
                <a:gd name="T4" fmla="*/ 302 w 93"/>
                <a:gd name="T5" fmla="*/ 158 h 40"/>
                <a:gd name="T6" fmla="*/ 162 w 93"/>
                <a:gd name="T7" fmla="*/ 217 h 40"/>
                <a:gd name="T8" fmla="*/ 0 w 93"/>
                <a:gd name="T9" fmla="*/ 1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40">
                  <a:moveTo>
                    <a:pt x="93" y="0"/>
                  </a:moveTo>
                  <a:cubicBezTo>
                    <a:pt x="88" y="1"/>
                    <a:pt x="82" y="9"/>
                    <a:pt x="78" y="13"/>
                  </a:cubicBezTo>
                  <a:cubicBezTo>
                    <a:pt x="73" y="18"/>
                    <a:pt x="68" y="23"/>
                    <a:pt x="63" y="28"/>
                  </a:cubicBezTo>
                  <a:cubicBezTo>
                    <a:pt x="55" y="35"/>
                    <a:pt x="44" y="38"/>
                    <a:pt x="34" y="39"/>
                  </a:cubicBezTo>
                  <a:cubicBezTo>
                    <a:pt x="19" y="40"/>
                    <a:pt x="11" y="32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4" name="Freeform 564">
              <a:extLst>
                <a:ext uri="{FF2B5EF4-FFF2-40B4-BE49-F238E27FC236}">
                  <a16:creationId xmlns:a16="http://schemas.microsoft.com/office/drawing/2014/main" id="{9875A169-A880-42D9-BC3C-BAE0BD2AD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723"/>
              <a:ext cx="52" cy="89"/>
            </a:xfrm>
            <a:custGeom>
              <a:avLst/>
              <a:gdLst>
                <a:gd name="T0" fmla="*/ 0 w 31"/>
                <a:gd name="T1" fmla="*/ 0 h 50"/>
                <a:gd name="T2" fmla="*/ 13 w 31"/>
                <a:gd name="T3" fmla="*/ 109 h 50"/>
                <a:gd name="T4" fmla="*/ 49 w 31"/>
                <a:gd name="T5" fmla="*/ 180 h 50"/>
                <a:gd name="T6" fmla="*/ 146 w 31"/>
                <a:gd name="T7" fmla="*/ 28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0">
                  <a:moveTo>
                    <a:pt x="0" y="0"/>
                  </a:moveTo>
                  <a:cubicBezTo>
                    <a:pt x="2" y="6"/>
                    <a:pt x="1" y="13"/>
                    <a:pt x="3" y="19"/>
                  </a:cubicBezTo>
                  <a:cubicBezTo>
                    <a:pt x="4" y="25"/>
                    <a:pt x="6" y="28"/>
                    <a:pt x="10" y="32"/>
                  </a:cubicBezTo>
                  <a:cubicBezTo>
                    <a:pt x="16" y="39"/>
                    <a:pt x="25" y="43"/>
                    <a:pt x="31" y="5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5" name="Freeform 565">
              <a:extLst>
                <a:ext uri="{FF2B5EF4-FFF2-40B4-BE49-F238E27FC236}">
                  <a16:creationId xmlns:a16="http://schemas.microsoft.com/office/drawing/2014/main" id="{F0318BC9-0038-40CA-BF73-119C5A662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866"/>
              <a:ext cx="71" cy="40"/>
            </a:xfrm>
            <a:custGeom>
              <a:avLst/>
              <a:gdLst>
                <a:gd name="T0" fmla="*/ 0 w 42"/>
                <a:gd name="T1" fmla="*/ 133 h 22"/>
                <a:gd name="T2" fmla="*/ 132 w 42"/>
                <a:gd name="T3" fmla="*/ 65 h 22"/>
                <a:gd name="T4" fmla="*/ 203 w 4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">
                  <a:moveTo>
                    <a:pt x="0" y="22"/>
                  </a:moveTo>
                  <a:cubicBezTo>
                    <a:pt x="10" y="20"/>
                    <a:pt x="18" y="17"/>
                    <a:pt x="27" y="11"/>
                  </a:cubicBezTo>
                  <a:cubicBezTo>
                    <a:pt x="32" y="8"/>
                    <a:pt x="37" y="3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6" name="Freeform 566">
              <a:extLst>
                <a:ext uri="{FF2B5EF4-FFF2-40B4-BE49-F238E27FC236}">
                  <a16:creationId xmlns:a16="http://schemas.microsoft.com/office/drawing/2014/main" id="{2FE45403-7010-41A8-948C-1B86C8564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800"/>
              <a:ext cx="50" cy="161"/>
            </a:xfrm>
            <a:custGeom>
              <a:avLst/>
              <a:gdLst>
                <a:gd name="T0" fmla="*/ 0 w 30"/>
                <a:gd name="T1" fmla="*/ 0 h 90"/>
                <a:gd name="T2" fmla="*/ 22 w 30"/>
                <a:gd name="T3" fmla="*/ 150 h 90"/>
                <a:gd name="T4" fmla="*/ 28 w 30"/>
                <a:gd name="T5" fmla="*/ 231 h 90"/>
                <a:gd name="T6" fmla="*/ 83 w 30"/>
                <a:gd name="T7" fmla="*/ 297 h 90"/>
                <a:gd name="T8" fmla="*/ 120 w 30"/>
                <a:gd name="T9" fmla="*/ 365 h 90"/>
                <a:gd name="T10" fmla="*/ 125 w 30"/>
                <a:gd name="T11" fmla="*/ 51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90">
                  <a:moveTo>
                    <a:pt x="0" y="0"/>
                  </a:moveTo>
                  <a:cubicBezTo>
                    <a:pt x="4" y="8"/>
                    <a:pt x="5" y="17"/>
                    <a:pt x="5" y="26"/>
                  </a:cubicBezTo>
                  <a:cubicBezTo>
                    <a:pt x="5" y="31"/>
                    <a:pt x="4" y="36"/>
                    <a:pt x="6" y="40"/>
                  </a:cubicBezTo>
                  <a:cubicBezTo>
                    <a:pt x="12" y="42"/>
                    <a:pt x="15" y="47"/>
                    <a:pt x="18" y="52"/>
                  </a:cubicBezTo>
                  <a:cubicBezTo>
                    <a:pt x="21" y="56"/>
                    <a:pt x="25" y="60"/>
                    <a:pt x="26" y="64"/>
                  </a:cubicBezTo>
                  <a:cubicBezTo>
                    <a:pt x="30" y="72"/>
                    <a:pt x="24" y="82"/>
                    <a:pt x="27" y="9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7" name="Freeform 567">
              <a:extLst>
                <a:ext uri="{FF2B5EF4-FFF2-40B4-BE49-F238E27FC236}">
                  <a16:creationId xmlns:a16="http://schemas.microsoft.com/office/drawing/2014/main" id="{D49CBDB4-4754-49D4-8987-9E187C737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629"/>
              <a:ext cx="90" cy="101"/>
            </a:xfrm>
            <a:custGeom>
              <a:avLst/>
              <a:gdLst>
                <a:gd name="T0" fmla="*/ 133 w 54"/>
                <a:gd name="T1" fmla="*/ 13 h 56"/>
                <a:gd name="T2" fmla="*/ 42 w 54"/>
                <a:gd name="T3" fmla="*/ 146 h 56"/>
                <a:gd name="T4" fmla="*/ 0 w 54"/>
                <a:gd name="T5" fmla="*/ 254 h 56"/>
                <a:gd name="T6" fmla="*/ 213 w 54"/>
                <a:gd name="T7" fmla="*/ 256 h 56"/>
                <a:gd name="T8" fmla="*/ 172 w 54"/>
                <a:gd name="T9" fmla="*/ 189 h 56"/>
                <a:gd name="T10" fmla="*/ 130 w 54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56">
                  <a:moveTo>
                    <a:pt x="29" y="2"/>
                  </a:moveTo>
                  <a:cubicBezTo>
                    <a:pt x="19" y="6"/>
                    <a:pt x="15" y="16"/>
                    <a:pt x="9" y="25"/>
                  </a:cubicBezTo>
                  <a:cubicBezTo>
                    <a:pt x="5" y="30"/>
                    <a:pt x="3" y="37"/>
                    <a:pt x="0" y="43"/>
                  </a:cubicBezTo>
                  <a:cubicBezTo>
                    <a:pt x="11" y="53"/>
                    <a:pt x="35" y="56"/>
                    <a:pt x="46" y="44"/>
                  </a:cubicBezTo>
                  <a:cubicBezTo>
                    <a:pt x="54" y="36"/>
                    <a:pt x="42" y="37"/>
                    <a:pt x="37" y="32"/>
                  </a:cubicBezTo>
                  <a:cubicBezTo>
                    <a:pt x="29" y="25"/>
                    <a:pt x="29" y="9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8" name="Freeform 568">
              <a:extLst>
                <a:ext uri="{FF2B5EF4-FFF2-40B4-BE49-F238E27FC236}">
                  <a16:creationId xmlns:a16="http://schemas.microsoft.com/office/drawing/2014/main" id="{01F6950F-494B-4450-8673-67E301B0D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733"/>
              <a:ext cx="78" cy="69"/>
            </a:xfrm>
            <a:custGeom>
              <a:avLst/>
              <a:gdLst>
                <a:gd name="T0" fmla="*/ 107 w 46"/>
                <a:gd name="T1" fmla="*/ 13 h 38"/>
                <a:gd name="T2" fmla="*/ 0 w 46"/>
                <a:gd name="T3" fmla="*/ 7 h 38"/>
                <a:gd name="T4" fmla="*/ 92 w 46"/>
                <a:gd name="T5" fmla="*/ 205 h 38"/>
                <a:gd name="T6" fmla="*/ 141 w 46"/>
                <a:gd name="T7" fmla="*/ 227 h 38"/>
                <a:gd name="T8" fmla="*/ 224 w 46"/>
                <a:gd name="T9" fmla="*/ 211 h 38"/>
                <a:gd name="T10" fmla="*/ 161 w 46"/>
                <a:gd name="T11" fmla="*/ 125 h 38"/>
                <a:gd name="T12" fmla="*/ 112 w 46"/>
                <a:gd name="T13" fmla="*/ 2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22" y="2"/>
                  </a:moveTo>
                  <a:cubicBezTo>
                    <a:pt x="14" y="5"/>
                    <a:pt x="7" y="0"/>
                    <a:pt x="0" y="1"/>
                  </a:cubicBezTo>
                  <a:cubicBezTo>
                    <a:pt x="6" y="12"/>
                    <a:pt x="11" y="24"/>
                    <a:pt x="19" y="34"/>
                  </a:cubicBezTo>
                  <a:cubicBezTo>
                    <a:pt x="22" y="38"/>
                    <a:pt x="24" y="38"/>
                    <a:pt x="29" y="38"/>
                  </a:cubicBezTo>
                  <a:cubicBezTo>
                    <a:pt x="35" y="37"/>
                    <a:pt x="41" y="37"/>
                    <a:pt x="46" y="35"/>
                  </a:cubicBezTo>
                  <a:cubicBezTo>
                    <a:pt x="43" y="30"/>
                    <a:pt x="37" y="27"/>
                    <a:pt x="33" y="21"/>
                  </a:cubicBezTo>
                  <a:cubicBezTo>
                    <a:pt x="30" y="16"/>
                    <a:pt x="26" y="10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9" name="Freeform 569">
              <a:extLst>
                <a:ext uri="{FF2B5EF4-FFF2-40B4-BE49-F238E27FC236}">
                  <a16:creationId xmlns:a16="http://schemas.microsoft.com/office/drawing/2014/main" id="{2B62B974-9D45-4C93-8A9A-3BFD66FEC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798"/>
              <a:ext cx="46" cy="99"/>
            </a:xfrm>
            <a:custGeom>
              <a:avLst/>
              <a:gdLst>
                <a:gd name="T0" fmla="*/ 124 w 27"/>
                <a:gd name="T1" fmla="*/ 23 h 55"/>
                <a:gd name="T2" fmla="*/ 49 w 27"/>
                <a:gd name="T3" fmla="*/ 130 h 55"/>
                <a:gd name="T4" fmla="*/ 26 w 27"/>
                <a:gd name="T5" fmla="*/ 218 h 55"/>
                <a:gd name="T6" fmla="*/ 9 w 27"/>
                <a:gd name="T7" fmla="*/ 304 h 55"/>
                <a:gd name="T8" fmla="*/ 29 w 27"/>
                <a:gd name="T9" fmla="*/ 315 h 55"/>
                <a:gd name="T10" fmla="*/ 119 w 27"/>
                <a:gd name="T11" fmla="*/ 263 h 55"/>
                <a:gd name="T12" fmla="*/ 133 w 27"/>
                <a:gd name="T13" fmla="*/ 187 h 55"/>
                <a:gd name="T14" fmla="*/ 119 w 27"/>
                <a:gd name="T15" fmla="*/ 36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5">
                  <a:moveTo>
                    <a:pt x="25" y="4"/>
                  </a:moveTo>
                  <a:cubicBezTo>
                    <a:pt x="14" y="0"/>
                    <a:pt x="12" y="14"/>
                    <a:pt x="10" y="22"/>
                  </a:cubicBezTo>
                  <a:cubicBezTo>
                    <a:pt x="8" y="27"/>
                    <a:pt x="7" y="32"/>
                    <a:pt x="5" y="37"/>
                  </a:cubicBezTo>
                  <a:cubicBezTo>
                    <a:pt x="4" y="41"/>
                    <a:pt x="0" y="48"/>
                    <a:pt x="2" y="52"/>
                  </a:cubicBezTo>
                  <a:cubicBezTo>
                    <a:pt x="3" y="55"/>
                    <a:pt x="2" y="55"/>
                    <a:pt x="6" y="54"/>
                  </a:cubicBezTo>
                  <a:cubicBezTo>
                    <a:pt x="11" y="52"/>
                    <a:pt x="20" y="49"/>
                    <a:pt x="24" y="45"/>
                  </a:cubicBezTo>
                  <a:cubicBezTo>
                    <a:pt x="27" y="41"/>
                    <a:pt x="27" y="37"/>
                    <a:pt x="27" y="32"/>
                  </a:cubicBezTo>
                  <a:cubicBezTo>
                    <a:pt x="26" y="23"/>
                    <a:pt x="23" y="14"/>
                    <a:pt x="2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0" name="Freeform 570">
              <a:extLst>
                <a:ext uri="{FF2B5EF4-FFF2-40B4-BE49-F238E27FC236}">
                  <a16:creationId xmlns:a16="http://schemas.microsoft.com/office/drawing/2014/main" id="{A56EBFD6-1C15-441B-A66D-A9B36AC13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906"/>
              <a:ext cx="64" cy="82"/>
            </a:xfrm>
            <a:custGeom>
              <a:avLst/>
              <a:gdLst>
                <a:gd name="T0" fmla="*/ 128 w 38"/>
                <a:gd name="T1" fmla="*/ 12 h 46"/>
                <a:gd name="T2" fmla="*/ 0 w 38"/>
                <a:gd name="T3" fmla="*/ 114 h 46"/>
                <a:gd name="T4" fmla="*/ 153 w 38"/>
                <a:gd name="T5" fmla="*/ 260 h 46"/>
                <a:gd name="T6" fmla="*/ 173 w 38"/>
                <a:gd name="T7" fmla="*/ 198 h 46"/>
                <a:gd name="T8" fmla="*/ 173 w 38"/>
                <a:gd name="T9" fmla="*/ 159 h 46"/>
                <a:gd name="T10" fmla="*/ 128 w 38"/>
                <a:gd name="T11" fmla="*/ 93 h 46"/>
                <a:gd name="T12" fmla="*/ 125 w 38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27" y="2"/>
                  </a:moveTo>
                  <a:cubicBezTo>
                    <a:pt x="18" y="2"/>
                    <a:pt x="4" y="11"/>
                    <a:pt x="0" y="20"/>
                  </a:cubicBezTo>
                  <a:cubicBezTo>
                    <a:pt x="11" y="28"/>
                    <a:pt x="20" y="41"/>
                    <a:pt x="32" y="46"/>
                  </a:cubicBezTo>
                  <a:cubicBezTo>
                    <a:pt x="34" y="43"/>
                    <a:pt x="35" y="39"/>
                    <a:pt x="36" y="35"/>
                  </a:cubicBezTo>
                  <a:cubicBezTo>
                    <a:pt x="37" y="32"/>
                    <a:pt x="38" y="31"/>
                    <a:pt x="36" y="28"/>
                  </a:cubicBezTo>
                  <a:cubicBezTo>
                    <a:pt x="33" y="23"/>
                    <a:pt x="29" y="22"/>
                    <a:pt x="27" y="16"/>
                  </a:cubicBezTo>
                  <a:cubicBezTo>
                    <a:pt x="25" y="11"/>
                    <a:pt x="25" y="6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1" name="Freeform 571">
              <a:extLst>
                <a:ext uri="{FF2B5EF4-FFF2-40B4-BE49-F238E27FC236}">
                  <a16:creationId xmlns:a16="http://schemas.microsoft.com/office/drawing/2014/main" id="{7577BFF6-EE69-495A-BF2A-D0EAE655D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735"/>
              <a:ext cx="77" cy="70"/>
            </a:xfrm>
            <a:custGeom>
              <a:avLst/>
              <a:gdLst>
                <a:gd name="T0" fmla="*/ 0 w 46"/>
                <a:gd name="T1" fmla="*/ 102 h 39"/>
                <a:gd name="T2" fmla="*/ 104 w 46"/>
                <a:gd name="T3" fmla="*/ 203 h 39"/>
                <a:gd name="T4" fmla="*/ 166 w 46"/>
                <a:gd name="T5" fmla="*/ 203 h 39"/>
                <a:gd name="T6" fmla="*/ 211 w 46"/>
                <a:gd name="T7" fmla="*/ 151 h 39"/>
                <a:gd name="T8" fmla="*/ 182 w 46"/>
                <a:gd name="T9" fmla="*/ 0 h 39"/>
                <a:gd name="T10" fmla="*/ 124 w 46"/>
                <a:gd name="T11" fmla="*/ 122 h 39"/>
                <a:gd name="T12" fmla="*/ 5 w 46"/>
                <a:gd name="T13" fmla="*/ 10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9">
                  <a:moveTo>
                    <a:pt x="0" y="18"/>
                  </a:moveTo>
                  <a:cubicBezTo>
                    <a:pt x="4" y="25"/>
                    <a:pt x="15" y="31"/>
                    <a:pt x="22" y="35"/>
                  </a:cubicBezTo>
                  <a:cubicBezTo>
                    <a:pt x="28" y="39"/>
                    <a:pt x="30" y="38"/>
                    <a:pt x="35" y="35"/>
                  </a:cubicBezTo>
                  <a:cubicBezTo>
                    <a:pt x="40" y="33"/>
                    <a:pt x="44" y="31"/>
                    <a:pt x="45" y="26"/>
                  </a:cubicBezTo>
                  <a:cubicBezTo>
                    <a:pt x="46" y="17"/>
                    <a:pt x="41" y="8"/>
                    <a:pt x="39" y="0"/>
                  </a:cubicBezTo>
                  <a:cubicBezTo>
                    <a:pt x="40" y="8"/>
                    <a:pt x="33" y="19"/>
                    <a:pt x="26" y="21"/>
                  </a:cubicBezTo>
                  <a:cubicBezTo>
                    <a:pt x="19" y="24"/>
                    <a:pt x="8" y="20"/>
                    <a:pt x="1" y="1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2" name="Freeform 572">
              <a:extLst>
                <a:ext uri="{FF2B5EF4-FFF2-40B4-BE49-F238E27FC236}">
                  <a16:creationId xmlns:a16="http://schemas.microsoft.com/office/drawing/2014/main" id="{1B9FBDD4-6E41-4E5B-9DC5-5D8418BD1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821"/>
              <a:ext cx="47" cy="137"/>
            </a:xfrm>
            <a:custGeom>
              <a:avLst/>
              <a:gdLst>
                <a:gd name="T0" fmla="*/ 8 w 28"/>
                <a:gd name="T1" fmla="*/ 162 h 76"/>
                <a:gd name="T2" fmla="*/ 71 w 28"/>
                <a:gd name="T3" fmla="*/ 256 h 76"/>
                <a:gd name="T4" fmla="*/ 91 w 28"/>
                <a:gd name="T5" fmla="*/ 321 h 76"/>
                <a:gd name="T6" fmla="*/ 99 w 28"/>
                <a:gd name="T7" fmla="*/ 433 h 76"/>
                <a:gd name="T8" fmla="*/ 124 w 28"/>
                <a:gd name="T9" fmla="*/ 364 h 76"/>
                <a:gd name="T10" fmla="*/ 112 w 28"/>
                <a:gd name="T11" fmla="*/ 198 h 76"/>
                <a:gd name="T12" fmla="*/ 8 w 28"/>
                <a:gd name="T13" fmla="*/ 0 h 76"/>
                <a:gd name="T14" fmla="*/ 8 w 28"/>
                <a:gd name="T15" fmla="*/ 58 h 76"/>
                <a:gd name="T16" fmla="*/ 20 w 28"/>
                <a:gd name="T17" fmla="*/ 169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76">
                  <a:moveTo>
                    <a:pt x="2" y="28"/>
                  </a:moveTo>
                  <a:cubicBezTo>
                    <a:pt x="6" y="33"/>
                    <a:pt x="12" y="37"/>
                    <a:pt x="15" y="44"/>
                  </a:cubicBezTo>
                  <a:cubicBezTo>
                    <a:pt x="17" y="47"/>
                    <a:pt x="18" y="51"/>
                    <a:pt x="19" y="55"/>
                  </a:cubicBezTo>
                  <a:cubicBezTo>
                    <a:pt x="21" y="61"/>
                    <a:pt x="22" y="67"/>
                    <a:pt x="21" y="74"/>
                  </a:cubicBezTo>
                  <a:cubicBezTo>
                    <a:pt x="28" y="76"/>
                    <a:pt x="26" y="66"/>
                    <a:pt x="26" y="62"/>
                  </a:cubicBezTo>
                  <a:cubicBezTo>
                    <a:pt x="26" y="53"/>
                    <a:pt x="25" y="43"/>
                    <a:pt x="24" y="34"/>
                  </a:cubicBezTo>
                  <a:cubicBezTo>
                    <a:pt x="22" y="23"/>
                    <a:pt x="11" y="6"/>
                    <a:pt x="2" y="0"/>
                  </a:cubicBezTo>
                  <a:cubicBezTo>
                    <a:pt x="0" y="2"/>
                    <a:pt x="2" y="7"/>
                    <a:pt x="2" y="10"/>
                  </a:cubicBezTo>
                  <a:cubicBezTo>
                    <a:pt x="3" y="16"/>
                    <a:pt x="4" y="22"/>
                    <a:pt x="4" y="29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3" name="Freeform 573">
              <a:extLst>
                <a:ext uri="{FF2B5EF4-FFF2-40B4-BE49-F238E27FC236}">
                  <a16:creationId xmlns:a16="http://schemas.microsoft.com/office/drawing/2014/main" id="{BD135F2C-288E-45A8-9898-B02CDE9A3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861"/>
              <a:ext cx="3" cy="25"/>
            </a:xfrm>
            <a:custGeom>
              <a:avLst/>
              <a:gdLst>
                <a:gd name="T0" fmla="*/ 0 w 2"/>
                <a:gd name="T1" fmla="*/ 0 h 14"/>
                <a:gd name="T2" fmla="*/ 8 w 2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0" y="5"/>
                    <a:pt x="0" y="10"/>
                    <a:pt x="2" y="1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4" name="Freeform 574">
              <a:extLst>
                <a:ext uri="{FF2B5EF4-FFF2-40B4-BE49-F238E27FC236}">
                  <a16:creationId xmlns:a16="http://schemas.microsoft.com/office/drawing/2014/main" id="{8020B8BF-27D1-4693-9F1C-5AF577986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811"/>
              <a:ext cx="14" cy="7"/>
            </a:xfrm>
            <a:custGeom>
              <a:avLst/>
              <a:gdLst>
                <a:gd name="T0" fmla="*/ 0 w 8"/>
                <a:gd name="T1" fmla="*/ 0 h 4"/>
                <a:gd name="T2" fmla="*/ 44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0"/>
                    <a:pt x="6" y="2"/>
                    <a:pt x="8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5" name="Freeform 575">
              <a:extLst>
                <a:ext uri="{FF2B5EF4-FFF2-40B4-BE49-F238E27FC236}">
                  <a16:creationId xmlns:a16="http://schemas.microsoft.com/office/drawing/2014/main" id="{A8730AD6-5E64-4A62-8572-0E2AA5291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827"/>
              <a:ext cx="13" cy="3"/>
            </a:xfrm>
            <a:custGeom>
              <a:avLst/>
              <a:gdLst>
                <a:gd name="T0" fmla="*/ 0 w 8"/>
                <a:gd name="T1" fmla="*/ 0 h 2"/>
                <a:gd name="T2" fmla="*/ 34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1"/>
                    <a:pt x="5" y="1"/>
                    <a:pt x="8" y="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6" name="Freeform 576">
              <a:extLst>
                <a:ext uri="{FF2B5EF4-FFF2-40B4-BE49-F238E27FC236}">
                  <a16:creationId xmlns:a16="http://schemas.microsoft.com/office/drawing/2014/main" id="{20ABAD2D-DDBD-42A0-BAE8-4286FDF4F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683"/>
              <a:ext cx="10" cy="18"/>
            </a:xfrm>
            <a:custGeom>
              <a:avLst/>
              <a:gdLst>
                <a:gd name="T0" fmla="*/ 0 w 6"/>
                <a:gd name="T1" fmla="*/ 0 h 10"/>
                <a:gd name="T2" fmla="*/ 28 w 6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0"/>
                    <a:pt x="6" y="8"/>
                    <a:pt x="6" y="1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7" name="Freeform 577">
              <a:extLst>
                <a:ext uri="{FF2B5EF4-FFF2-40B4-BE49-F238E27FC236}">
                  <a16:creationId xmlns:a16="http://schemas.microsoft.com/office/drawing/2014/main" id="{E8296592-7671-4919-BD3A-97511F0F8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676"/>
              <a:ext cx="11" cy="14"/>
            </a:xfrm>
            <a:custGeom>
              <a:avLst/>
              <a:gdLst>
                <a:gd name="T0" fmla="*/ 0 w 7"/>
                <a:gd name="T1" fmla="*/ 7 h 8"/>
                <a:gd name="T2" fmla="*/ 27 w 7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0"/>
                    <a:pt x="6" y="6"/>
                    <a:pt x="7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8" name="Freeform 578">
              <a:extLst>
                <a:ext uri="{FF2B5EF4-FFF2-40B4-BE49-F238E27FC236}">
                  <a16:creationId xmlns:a16="http://schemas.microsoft.com/office/drawing/2014/main" id="{F8687DA3-1877-4607-A627-4C25173C9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667"/>
              <a:ext cx="11" cy="16"/>
            </a:xfrm>
            <a:custGeom>
              <a:avLst/>
              <a:gdLst>
                <a:gd name="T0" fmla="*/ 0 w 7"/>
                <a:gd name="T1" fmla="*/ 0 h 9"/>
                <a:gd name="T2" fmla="*/ 27 w 7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1" y="2"/>
                    <a:pt x="6" y="6"/>
                    <a:pt x="7" y="9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69" name="Freeform 579">
              <a:extLst>
                <a:ext uri="{FF2B5EF4-FFF2-40B4-BE49-F238E27FC236}">
                  <a16:creationId xmlns:a16="http://schemas.microsoft.com/office/drawing/2014/main" id="{8F33AEAE-7C6B-4556-96A6-A0D4F18D0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714"/>
              <a:ext cx="10" cy="23"/>
            </a:xfrm>
            <a:custGeom>
              <a:avLst/>
              <a:gdLst>
                <a:gd name="T0" fmla="*/ 28 w 6"/>
                <a:gd name="T1" fmla="*/ 0 h 13"/>
                <a:gd name="T2" fmla="*/ 0 w 6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3" y="4"/>
                    <a:pt x="1" y="9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6" name="Group 580">
            <a:extLst>
              <a:ext uri="{FF2B5EF4-FFF2-40B4-BE49-F238E27FC236}">
                <a16:creationId xmlns:a16="http://schemas.microsoft.com/office/drawing/2014/main" id="{54A2746D-5714-4111-BB21-6B97C544694B}"/>
              </a:ext>
            </a:extLst>
          </p:cNvPr>
          <p:cNvGrpSpPr>
            <a:grpSpLocks/>
          </p:cNvGrpSpPr>
          <p:nvPr/>
        </p:nvGrpSpPr>
        <p:grpSpPr bwMode="auto">
          <a:xfrm>
            <a:off x="8353425" y="1960563"/>
            <a:ext cx="274638" cy="444500"/>
            <a:chOff x="4302" y="1235"/>
            <a:chExt cx="173" cy="280"/>
          </a:xfrm>
        </p:grpSpPr>
        <p:sp>
          <p:nvSpPr>
            <p:cNvPr id="47239" name="Freeform 581">
              <a:extLst>
                <a:ext uri="{FF2B5EF4-FFF2-40B4-BE49-F238E27FC236}">
                  <a16:creationId xmlns:a16="http://schemas.microsoft.com/office/drawing/2014/main" id="{4C431173-F76E-474B-A222-8F419CB34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235"/>
              <a:ext cx="173" cy="280"/>
            </a:xfrm>
            <a:custGeom>
              <a:avLst/>
              <a:gdLst>
                <a:gd name="T0" fmla="*/ 383 w 103"/>
                <a:gd name="T1" fmla="*/ 45 h 156"/>
                <a:gd name="T2" fmla="*/ 257 w 103"/>
                <a:gd name="T3" fmla="*/ 36 h 156"/>
                <a:gd name="T4" fmla="*/ 153 w 103"/>
                <a:gd name="T5" fmla="*/ 167 h 156"/>
                <a:gd name="T6" fmla="*/ 0 w 103"/>
                <a:gd name="T7" fmla="*/ 603 h 156"/>
                <a:gd name="T8" fmla="*/ 34 w 103"/>
                <a:gd name="T9" fmla="*/ 799 h 156"/>
                <a:gd name="T10" fmla="*/ 113 w 103"/>
                <a:gd name="T11" fmla="*/ 860 h 156"/>
                <a:gd name="T12" fmla="*/ 228 w 103"/>
                <a:gd name="T13" fmla="*/ 896 h 156"/>
                <a:gd name="T14" fmla="*/ 319 w 103"/>
                <a:gd name="T15" fmla="*/ 827 h 156"/>
                <a:gd name="T16" fmla="*/ 356 w 103"/>
                <a:gd name="T17" fmla="*/ 406 h 156"/>
                <a:gd name="T18" fmla="*/ 480 w 103"/>
                <a:gd name="T19" fmla="*/ 151 h 156"/>
                <a:gd name="T20" fmla="*/ 383 w 103"/>
                <a:gd name="T21" fmla="*/ 45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3" h="156">
                  <a:moveTo>
                    <a:pt x="81" y="8"/>
                  </a:moveTo>
                  <a:cubicBezTo>
                    <a:pt x="72" y="7"/>
                    <a:pt x="62" y="0"/>
                    <a:pt x="54" y="6"/>
                  </a:cubicBezTo>
                  <a:cubicBezTo>
                    <a:pt x="47" y="12"/>
                    <a:pt x="37" y="22"/>
                    <a:pt x="32" y="29"/>
                  </a:cubicBezTo>
                  <a:cubicBezTo>
                    <a:pt x="27" y="36"/>
                    <a:pt x="1" y="86"/>
                    <a:pt x="0" y="104"/>
                  </a:cubicBezTo>
                  <a:cubicBezTo>
                    <a:pt x="0" y="123"/>
                    <a:pt x="7" y="138"/>
                    <a:pt x="7" y="138"/>
                  </a:cubicBezTo>
                  <a:cubicBezTo>
                    <a:pt x="7" y="138"/>
                    <a:pt x="19" y="142"/>
                    <a:pt x="24" y="149"/>
                  </a:cubicBezTo>
                  <a:cubicBezTo>
                    <a:pt x="30" y="156"/>
                    <a:pt x="40" y="156"/>
                    <a:pt x="48" y="155"/>
                  </a:cubicBezTo>
                  <a:cubicBezTo>
                    <a:pt x="56" y="154"/>
                    <a:pt x="67" y="148"/>
                    <a:pt x="67" y="143"/>
                  </a:cubicBezTo>
                  <a:cubicBezTo>
                    <a:pt x="67" y="143"/>
                    <a:pt x="60" y="100"/>
                    <a:pt x="75" y="70"/>
                  </a:cubicBezTo>
                  <a:cubicBezTo>
                    <a:pt x="89" y="40"/>
                    <a:pt x="103" y="29"/>
                    <a:pt x="101" y="26"/>
                  </a:cubicBezTo>
                  <a:cubicBezTo>
                    <a:pt x="99" y="22"/>
                    <a:pt x="81" y="8"/>
                    <a:pt x="81" y="8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40" name="Freeform 582">
              <a:extLst>
                <a:ext uri="{FF2B5EF4-FFF2-40B4-BE49-F238E27FC236}">
                  <a16:creationId xmlns:a16="http://schemas.microsoft.com/office/drawing/2014/main" id="{214FD50C-7E01-4916-AC70-B312C10C8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287"/>
              <a:ext cx="114" cy="211"/>
            </a:xfrm>
            <a:custGeom>
              <a:avLst/>
              <a:gdLst>
                <a:gd name="T0" fmla="*/ 320 w 68"/>
                <a:gd name="T1" fmla="*/ 0 h 118"/>
                <a:gd name="T2" fmla="*/ 216 w 68"/>
                <a:gd name="T3" fmla="*/ 80 h 118"/>
                <a:gd name="T4" fmla="*/ 96 w 68"/>
                <a:gd name="T5" fmla="*/ 195 h 118"/>
                <a:gd name="T6" fmla="*/ 20 w 68"/>
                <a:gd name="T7" fmla="*/ 284 h 118"/>
                <a:gd name="T8" fmla="*/ 34 w 68"/>
                <a:gd name="T9" fmla="*/ 361 h 118"/>
                <a:gd name="T10" fmla="*/ 109 w 68"/>
                <a:gd name="T11" fmla="*/ 551 h 118"/>
                <a:gd name="T12" fmla="*/ 169 w 68"/>
                <a:gd name="T13" fmla="*/ 674 h 118"/>
                <a:gd name="T14" fmla="*/ 169 w 68"/>
                <a:gd name="T15" fmla="*/ 674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18">
                  <a:moveTo>
                    <a:pt x="68" y="0"/>
                  </a:moveTo>
                  <a:cubicBezTo>
                    <a:pt x="60" y="3"/>
                    <a:pt x="53" y="10"/>
                    <a:pt x="46" y="14"/>
                  </a:cubicBezTo>
                  <a:cubicBezTo>
                    <a:pt x="36" y="20"/>
                    <a:pt x="28" y="26"/>
                    <a:pt x="20" y="34"/>
                  </a:cubicBezTo>
                  <a:cubicBezTo>
                    <a:pt x="15" y="39"/>
                    <a:pt x="8" y="44"/>
                    <a:pt x="4" y="50"/>
                  </a:cubicBezTo>
                  <a:cubicBezTo>
                    <a:pt x="0" y="55"/>
                    <a:pt x="4" y="58"/>
                    <a:pt x="7" y="63"/>
                  </a:cubicBezTo>
                  <a:cubicBezTo>
                    <a:pt x="13" y="74"/>
                    <a:pt x="19" y="85"/>
                    <a:pt x="23" y="96"/>
                  </a:cubicBezTo>
                  <a:cubicBezTo>
                    <a:pt x="27" y="104"/>
                    <a:pt x="31" y="111"/>
                    <a:pt x="36" y="118"/>
                  </a:cubicBezTo>
                  <a:cubicBezTo>
                    <a:pt x="36" y="118"/>
                    <a:pt x="36" y="118"/>
                    <a:pt x="36" y="1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1" name="Freeform 583">
              <a:extLst>
                <a:ext uri="{FF2B5EF4-FFF2-40B4-BE49-F238E27FC236}">
                  <a16:creationId xmlns:a16="http://schemas.microsoft.com/office/drawing/2014/main" id="{79CB1B4A-6A03-47DD-B9C9-2531F604C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382"/>
              <a:ext cx="35" cy="106"/>
            </a:xfrm>
            <a:custGeom>
              <a:avLst/>
              <a:gdLst>
                <a:gd name="T0" fmla="*/ 97 w 21"/>
                <a:gd name="T1" fmla="*/ 0 h 59"/>
                <a:gd name="T2" fmla="*/ 37 w 21"/>
                <a:gd name="T3" fmla="*/ 102 h 59"/>
                <a:gd name="T4" fmla="*/ 13 w 21"/>
                <a:gd name="T5" fmla="*/ 210 h 59"/>
                <a:gd name="T6" fmla="*/ 8 w 21"/>
                <a:gd name="T7" fmla="*/ 34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9">
                  <a:moveTo>
                    <a:pt x="21" y="0"/>
                  </a:moveTo>
                  <a:cubicBezTo>
                    <a:pt x="18" y="6"/>
                    <a:pt x="12" y="12"/>
                    <a:pt x="8" y="18"/>
                  </a:cubicBezTo>
                  <a:cubicBezTo>
                    <a:pt x="5" y="24"/>
                    <a:pt x="4" y="29"/>
                    <a:pt x="3" y="36"/>
                  </a:cubicBezTo>
                  <a:cubicBezTo>
                    <a:pt x="2" y="42"/>
                    <a:pt x="0" y="54"/>
                    <a:pt x="2" y="5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2" name="Freeform 584">
              <a:extLst>
                <a:ext uri="{FF2B5EF4-FFF2-40B4-BE49-F238E27FC236}">
                  <a16:creationId xmlns:a16="http://schemas.microsoft.com/office/drawing/2014/main" id="{60B6EFCD-7216-4FD0-8D03-5B52AFB9A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245"/>
              <a:ext cx="120" cy="230"/>
            </a:xfrm>
            <a:custGeom>
              <a:avLst/>
              <a:gdLst>
                <a:gd name="T0" fmla="*/ 343 w 71"/>
                <a:gd name="T1" fmla="*/ 36 h 128"/>
                <a:gd name="T2" fmla="*/ 274 w 71"/>
                <a:gd name="T3" fmla="*/ 16 h 128"/>
                <a:gd name="T4" fmla="*/ 169 w 71"/>
                <a:gd name="T5" fmla="*/ 138 h 128"/>
                <a:gd name="T6" fmla="*/ 112 w 71"/>
                <a:gd name="T7" fmla="*/ 248 h 128"/>
                <a:gd name="T8" fmla="*/ 69 w 71"/>
                <a:gd name="T9" fmla="*/ 372 h 128"/>
                <a:gd name="T10" fmla="*/ 29 w 71"/>
                <a:gd name="T11" fmla="*/ 474 h 128"/>
                <a:gd name="T12" fmla="*/ 5 w 71"/>
                <a:gd name="T13" fmla="*/ 562 h 128"/>
                <a:gd name="T14" fmla="*/ 20 w 71"/>
                <a:gd name="T15" fmla="*/ 661 h 128"/>
                <a:gd name="T16" fmla="*/ 34 w 71"/>
                <a:gd name="T17" fmla="*/ 742 h 128"/>
                <a:gd name="T18" fmla="*/ 57 w 71"/>
                <a:gd name="T19" fmla="*/ 633 h 128"/>
                <a:gd name="T20" fmla="*/ 86 w 71"/>
                <a:gd name="T21" fmla="*/ 510 h 128"/>
                <a:gd name="T22" fmla="*/ 145 w 71"/>
                <a:gd name="T23" fmla="*/ 377 h 128"/>
                <a:gd name="T24" fmla="*/ 232 w 71"/>
                <a:gd name="T25" fmla="*/ 158 h 128"/>
                <a:gd name="T26" fmla="*/ 289 w 71"/>
                <a:gd name="T27" fmla="*/ 72 h 128"/>
                <a:gd name="T28" fmla="*/ 323 w 71"/>
                <a:gd name="T29" fmla="*/ 23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128">
                  <a:moveTo>
                    <a:pt x="71" y="6"/>
                  </a:moveTo>
                  <a:cubicBezTo>
                    <a:pt x="65" y="3"/>
                    <a:pt x="63" y="0"/>
                    <a:pt x="57" y="3"/>
                  </a:cubicBezTo>
                  <a:cubicBezTo>
                    <a:pt x="49" y="8"/>
                    <a:pt x="41" y="17"/>
                    <a:pt x="35" y="24"/>
                  </a:cubicBezTo>
                  <a:cubicBezTo>
                    <a:pt x="31" y="30"/>
                    <a:pt x="27" y="37"/>
                    <a:pt x="23" y="43"/>
                  </a:cubicBezTo>
                  <a:cubicBezTo>
                    <a:pt x="18" y="49"/>
                    <a:pt x="17" y="56"/>
                    <a:pt x="14" y="64"/>
                  </a:cubicBezTo>
                  <a:cubicBezTo>
                    <a:pt x="11" y="70"/>
                    <a:pt x="8" y="75"/>
                    <a:pt x="6" y="82"/>
                  </a:cubicBezTo>
                  <a:cubicBezTo>
                    <a:pt x="5" y="87"/>
                    <a:pt x="2" y="92"/>
                    <a:pt x="1" y="97"/>
                  </a:cubicBezTo>
                  <a:cubicBezTo>
                    <a:pt x="0" y="103"/>
                    <a:pt x="2" y="108"/>
                    <a:pt x="4" y="114"/>
                  </a:cubicBezTo>
                  <a:cubicBezTo>
                    <a:pt x="5" y="118"/>
                    <a:pt x="4" y="125"/>
                    <a:pt x="7" y="128"/>
                  </a:cubicBezTo>
                  <a:cubicBezTo>
                    <a:pt x="10" y="125"/>
                    <a:pt x="11" y="113"/>
                    <a:pt x="12" y="109"/>
                  </a:cubicBezTo>
                  <a:cubicBezTo>
                    <a:pt x="13" y="102"/>
                    <a:pt x="15" y="95"/>
                    <a:pt x="18" y="88"/>
                  </a:cubicBezTo>
                  <a:cubicBezTo>
                    <a:pt x="20" y="79"/>
                    <a:pt x="28" y="74"/>
                    <a:pt x="30" y="65"/>
                  </a:cubicBezTo>
                  <a:cubicBezTo>
                    <a:pt x="32" y="52"/>
                    <a:pt x="40" y="38"/>
                    <a:pt x="48" y="27"/>
                  </a:cubicBezTo>
                  <a:cubicBezTo>
                    <a:pt x="51" y="21"/>
                    <a:pt x="56" y="17"/>
                    <a:pt x="60" y="12"/>
                  </a:cubicBezTo>
                  <a:cubicBezTo>
                    <a:pt x="61" y="10"/>
                    <a:pt x="66" y="6"/>
                    <a:pt x="6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3" name="Freeform 585">
              <a:extLst>
                <a:ext uri="{FF2B5EF4-FFF2-40B4-BE49-F238E27FC236}">
                  <a16:creationId xmlns:a16="http://schemas.microsoft.com/office/drawing/2014/main" id="{09D825F9-5A0F-4603-8685-A9EFDEDC2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439"/>
              <a:ext cx="62" cy="74"/>
            </a:xfrm>
            <a:custGeom>
              <a:avLst/>
              <a:gdLst>
                <a:gd name="T0" fmla="*/ 0 w 37"/>
                <a:gd name="T1" fmla="*/ 182 h 41"/>
                <a:gd name="T2" fmla="*/ 96 w 37"/>
                <a:gd name="T3" fmla="*/ 227 h 41"/>
                <a:gd name="T4" fmla="*/ 174 w 37"/>
                <a:gd name="T5" fmla="*/ 195 h 41"/>
                <a:gd name="T6" fmla="*/ 96 w 37"/>
                <a:gd name="T7" fmla="*/ 0 h 41"/>
                <a:gd name="T8" fmla="*/ 8 w 37"/>
                <a:gd name="T9" fmla="*/ 19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1">
                  <a:moveTo>
                    <a:pt x="0" y="31"/>
                  </a:moveTo>
                  <a:cubicBezTo>
                    <a:pt x="6" y="36"/>
                    <a:pt x="12" y="41"/>
                    <a:pt x="20" y="39"/>
                  </a:cubicBezTo>
                  <a:cubicBezTo>
                    <a:pt x="26" y="38"/>
                    <a:pt x="32" y="36"/>
                    <a:pt x="37" y="33"/>
                  </a:cubicBezTo>
                  <a:cubicBezTo>
                    <a:pt x="33" y="22"/>
                    <a:pt x="22" y="12"/>
                    <a:pt x="20" y="0"/>
                  </a:cubicBezTo>
                  <a:cubicBezTo>
                    <a:pt x="21" y="15"/>
                    <a:pt x="8" y="21"/>
                    <a:pt x="2" y="33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4" name="Freeform 586">
              <a:extLst>
                <a:ext uri="{FF2B5EF4-FFF2-40B4-BE49-F238E27FC236}">
                  <a16:creationId xmlns:a16="http://schemas.microsoft.com/office/drawing/2014/main" id="{08BB0070-804B-4532-909C-341F68D7D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333"/>
              <a:ext cx="43" cy="135"/>
            </a:xfrm>
            <a:custGeom>
              <a:avLst/>
              <a:gdLst>
                <a:gd name="T0" fmla="*/ 0 w 26"/>
                <a:gd name="T1" fmla="*/ 268 h 75"/>
                <a:gd name="T2" fmla="*/ 55 w 26"/>
                <a:gd name="T3" fmla="*/ 437 h 75"/>
                <a:gd name="T4" fmla="*/ 63 w 26"/>
                <a:gd name="T5" fmla="*/ 191 h 75"/>
                <a:gd name="T6" fmla="*/ 117 w 26"/>
                <a:gd name="T7" fmla="*/ 0 h 75"/>
                <a:gd name="T8" fmla="*/ 33 w 26"/>
                <a:gd name="T9" fmla="*/ 187 h 75"/>
                <a:gd name="T10" fmla="*/ 0 w 26"/>
                <a:gd name="T11" fmla="*/ 268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5">
                  <a:moveTo>
                    <a:pt x="0" y="46"/>
                  </a:moveTo>
                  <a:cubicBezTo>
                    <a:pt x="5" y="55"/>
                    <a:pt x="11" y="65"/>
                    <a:pt x="12" y="75"/>
                  </a:cubicBezTo>
                  <a:cubicBezTo>
                    <a:pt x="10" y="60"/>
                    <a:pt x="12" y="47"/>
                    <a:pt x="14" y="33"/>
                  </a:cubicBezTo>
                  <a:cubicBezTo>
                    <a:pt x="15" y="20"/>
                    <a:pt x="20" y="11"/>
                    <a:pt x="26" y="0"/>
                  </a:cubicBezTo>
                  <a:cubicBezTo>
                    <a:pt x="18" y="9"/>
                    <a:pt x="13" y="20"/>
                    <a:pt x="7" y="32"/>
                  </a:cubicBezTo>
                  <a:cubicBezTo>
                    <a:pt x="5" y="36"/>
                    <a:pt x="0" y="42"/>
                    <a:pt x="0" y="46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5" name="Freeform 587">
              <a:extLst>
                <a:ext uri="{FF2B5EF4-FFF2-40B4-BE49-F238E27FC236}">
                  <a16:creationId xmlns:a16="http://schemas.microsoft.com/office/drawing/2014/main" id="{C8BE70AF-13D4-4BF9-A3E9-9099E75EC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364"/>
              <a:ext cx="12" cy="14"/>
            </a:xfrm>
            <a:custGeom>
              <a:avLst/>
              <a:gdLst>
                <a:gd name="T0" fmla="*/ 0 w 7"/>
                <a:gd name="T1" fmla="*/ 0 h 8"/>
                <a:gd name="T2" fmla="*/ 36 w 7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1" y="1"/>
                    <a:pt x="5" y="6"/>
                    <a:pt x="7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6" name="Freeform 588">
              <a:extLst>
                <a:ext uri="{FF2B5EF4-FFF2-40B4-BE49-F238E27FC236}">
                  <a16:creationId xmlns:a16="http://schemas.microsoft.com/office/drawing/2014/main" id="{790DF355-41D6-4754-880B-1E7EE92ED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351"/>
              <a:ext cx="10" cy="13"/>
            </a:xfrm>
            <a:custGeom>
              <a:avLst/>
              <a:gdLst>
                <a:gd name="T0" fmla="*/ 0 w 6"/>
                <a:gd name="T1" fmla="*/ 0 h 7"/>
                <a:gd name="T2" fmla="*/ 28 w 6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2" y="2"/>
                    <a:pt x="4" y="5"/>
                    <a:pt x="6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7" name="Freeform 589">
              <a:extLst>
                <a:ext uri="{FF2B5EF4-FFF2-40B4-BE49-F238E27FC236}">
                  <a16:creationId xmlns:a16="http://schemas.microsoft.com/office/drawing/2014/main" id="{6642CE89-F294-43BE-8092-7827A6BA7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341"/>
              <a:ext cx="8" cy="12"/>
            </a:xfrm>
            <a:custGeom>
              <a:avLst/>
              <a:gdLst>
                <a:gd name="T0" fmla="*/ 0 w 5"/>
                <a:gd name="T1" fmla="*/ 0 h 7"/>
                <a:gd name="T2" fmla="*/ 21 w 5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0"/>
                    <a:pt x="3" y="5"/>
                    <a:pt x="5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8" name="Freeform 590">
              <a:extLst>
                <a:ext uri="{FF2B5EF4-FFF2-40B4-BE49-F238E27FC236}">
                  <a16:creationId xmlns:a16="http://schemas.microsoft.com/office/drawing/2014/main" id="{2BB6080A-13A9-4773-9F43-876874506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389"/>
              <a:ext cx="15" cy="20"/>
            </a:xfrm>
            <a:custGeom>
              <a:avLst/>
              <a:gdLst>
                <a:gd name="T0" fmla="*/ 0 w 9"/>
                <a:gd name="T1" fmla="*/ 65 h 11"/>
                <a:gd name="T2" fmla="*/ 4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3" y="10"/>
                    <a:pt x="6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49" name="Freeform 591">
              <a:extLst>
                <a:ext uri="{FF2B5EF4-FFF2-40B4-BE49-F238E27FC236}">
                  <a16:creationId xmlns:a16="http://schemas.microsoft.com/office/drawing/2014/main" id="{539CDD03-E57C-432A-8A1B-EEAE10A3B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407"/>
              <a:ext cx="10" cy="11"/>
            </a:xfrm>
            <a:custGeom>
              <a:avLst/>
              <a:gdLst>
                <a:gd name="T0" fmla="*/ 0 w 6"/>
                <a:gd name="T1" fmla="*/ 31 h 6"/>
                <a:gd name="T2" fmla="*/ 2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3" y="6"/>
                    <a:pt x="5" y="1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50" name="Freeform 592">
              <a:extLst>
                <a:ext uri="{FF2B5EF4-FFF2-40B4-BE49-F238E27FC236}">
                  <a16:creationId xmlns:a16="http://schemas.microsoft.com/office/drawing/2014/main" id="{8DDF5A97-CD26-4424-84C2-7BA6763E7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297"/>
              <a:ext cx="4" cy="22"/>
            </a:xfrm>
            <a:custGeom>
              <a:avLst/>
              <a:gdLst>
                <a:gd name="T0" fmla="*/ 0 w 2"/>
                <a:gd name="T1" fmla="*/ 0 h 12"/>
                <a:gd name="T2" fmla="*/ 0 w 2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2" y="1"/>
                    <a:pt x="0" y="10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7" name="Group 593">
            <a:extLst>
              <a:ext uri="{FF2B5EF4-FFF2-40B4-BE49-F238E27FC236}">
                <a16:creationId xmlns:a16="http://schemas.microsoft.com/office/drawing/2014/main" id="{7DA1420C-3BF7-4606-955C-684886C240F9}"/>
              </a:ext>
            </a:extLst>
          </p:cNvPr>
          <p:cNvGrpSpPr>
            <a:grpSpLocks/>
          </p:cNvGrpSpPr>
          <p:nvPr/>
        </p:nvGrpSpPr>
        <p:grpSpPr bwMode="auto">
          <a:xfrm>
            <a:off x="8764588" y="6127750"/>
            <a:ext cx="344487" cy="269875"/>
            <a:chOff x="3997" y="2708"/>
            <a:chExt cx="217" cy="170"/>
          </a:xfrm>
        </p:grpSpPr>
        <p:sp>
          <p:nvSpPr>
            <p:cNvPr id="47232" name="Freeform 594">
              <a:extLst>
                <a:ext uri="{FF2B5EF4-FFF2-40B4-BE49-F238E27FC236}">
                  <a16:creationId xmlns:a16="http://schemas.microsoft.com/office/drawing/2014/main" id="{066E6D33-EB36-4EA4-AEEE-D1DA068C1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2708"/>
              <a:ext cx="217" cy="170"/>
            </a:xfrm>
            <a:custGeom>
              <a:avLst/>
              <a:gdLst>
                <a:gd name="T0" fmla="*/ 357 w 129"/>
                <a:gd name="T1" fmla="*/ 7 h 95"/>
                <a:gd name="T2" fmla="*/ 200 w 129"/>
                <a:gd name="T3" fmla="*/ 131 h 95"/>
                <a:gd name="T4" fmla="*/ 76 w 129"/>
                <a:gd name="T5" fmla="*/ 231 h 95"/>
                <a:gd name="T6" fmla="*/ 49 w 129"/>
                <a:gd name="T7" fmla="*/ 327 h 95"/>
                <a:gd name="T8" fmla="*/ 215 w 129"/>
                <a:gd name="T9" fmla="*/ 499 h 95"/>
                <a:gd name="T10" fmla="*/ 385 w 129"/>
                <a:gd name="T11" fmla="*/ 528 h 95"/>
                <a:gd name="T12" fmla="*/ 606 w 129"/>
                <a:gd name="T13" fmla="*/ 340 h 95"/>
                <a:gd name="T14" fmla="*/ 547 w 129"/>
                <a:gd name="T15" fmla="*/ 159 h 95"/>
                <a:gd name="T16" fmla="*/ 405 w 129"/>
                <a:gd name="T17" fmla="*/ 73 h 95"/>
                <a:gd name="T18" fmla="*/ 357 w 129"/>
                <a:gd name="T19" fmla="*/ 7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9" h="95">
                  <a:moveTo>
                    <a:pt x="75" y="1"/>
                  </a:moveTo>
                  <a:cubicBezTo>
                    <a:pt x="58" y="4"/>
                    <a:pt x="53" y="13"/>
                    <a:pt x="42" y="23"/>
                  </a:cubicBezTo>
                  <a:cubicBezTo>
                    <a:pt x="30" y="33"/>
                    <a:pt x="26" y="41"/>
                    <a:pt x="16" y="40"/>
                  </a:cubicBezTo>
                  <a:cubicBezTo>
                    <a:pt x="6" y="38"/>
                    <a:pt x="0" y="49"/>
                    <a:pt x="10" y="57"/>
                  </a:cubicBezTo>
                  <a:cubicBezTo>
                    <a:pt x="20" y="66"/>
                    <a:pt x="36" y="83"/>
                    <a:pt x="45" y="87"/>
                  </a:cubicBezTo>
                  <a:cubicBezTo>
                    <a:pt x="53" y="92"/>
                    <a:pt x="63" y="89"/>
                    <a:pt x="81" y="92"/>
                  </a:cubicBezTo>
                  <a:cubicBezTo>
                    <a:pt x="98" y="95"/>
                    <a:pt x="124" y="64"/>
                    <a:pt x="127" y="59"/>
                  </a:cubicBezTo>
                  <a:cubicBezTo>
                    <a:pt x="129" y="53"/>
                    <a:pt x="127" y="33"/>
                    <a:pt x="115" y="28"/>
                  </a:cubicBezTo>
                  <a:cubicBezTo>
                    <a:pt x="104" y="24"/>
                    <a:pt x="88" y="20"/>
                    <a:pt x="85" y="13"/>
                  </a:cubicBezTo>
                  <a:cubicBezTo>
                    <a:pt x="82" y="5"/>
                    <a:pt x="82" y="0"/>
                    <a:pt x="75" y="1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33" name="Freeform 595">
              <a:extLst>
                <a:ext uri="{FF2B5EF4-FFF2-40B4-BE49-F238E27FC236}">
                  <a16:creationId xmlns:a16="http://schemas.microsoft.com/office/drawing/2014/main" id="{595CB273-9863-4A05-BE6F-46CB7EEAE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2772"/>
              <a:ext cx="195" cy="53"/>
            </a:xfrm>
            <a:custGeom>
              <a:avLst/>
              <a:gdLst>
                <a:gd name="T0" fmla="*/ 551 w 116"/>
                <a:gd name="T1" fmla="*/ 0 h 29"/>
                <a:gd name="T2" fmla="*/ 244 w 116"/>
                <a:gd name="T3" fmla="*/ 170 h 29"/>
                <a:gd name="T4" fmla="*/ 0 w 116"/>
                <a:gd name="T5" fmla="*/ 53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6" h="29">
                  <a:moveTo>
                    <a:pt x="116" y="0"/>
                  </a:moveTo>
                  <a:cubicBezTo>
                    <a:pt x="93" y="11"/>
                    <a:pt x="78" y="29"/>
                    <a:pt x="51" y="28"/>
                  </a:cubicBezTo>
                  <a:cubicBezTo>
                    <a:pt x="30" y="26"/>
                    <a:pt x="15" y="23"/>
                    <a:pt x="0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4" name="Freeform 596">
              <a:extLst>
                <a:ext uri="{FF2B5EF4-FFF2-40B4-BE49-F238E27FC236}">
                  <a16:creationId xmlns:a16="http://schemas.microsoft.com/office/drawing/2014/main" id="{EE4BEB1E-2A53-4EFF-89AC-3EE7EF7E8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790"/>
              <a:ext cx="136" cy="76"/>
            </a:xfrm>
            <a:custGeom>
              <a:avLst/>
              <a:gdLst>
                <a:gd name="T0" fmla="*/ 0 w 81"/>
                <a:gd name="T1" fmla="*/ 197 h 42"/>
                <a:gd name="T2" fmla="*/ 62 w 81"/>
                <a:gd name="T3" fmla="*/ 235 h 42"/>
                <a:gd name="T4" fmla="*/ 119 w 81"/>
                <a:gd name="T5" fmla="*/ 235 h 42"/>
                <a:gd name="T6" fmla="*/ 223 w 81"/>
                <a:gd name="T7" fmla="*/ 235 h 42"/>
                <a:gd name="T8" fmla="*/ 321 w 81"/>
                <a:gd name="T9" fmla="*/ 109 h 42"/>
                <a:gd name="T10" fmla="*/ 356 w 81"/>
                <a:gd name="T11" fmla="*/ 0 h 42"/>
                <a:gd name="T12" fmla="*/ 274 w 81"/>
                <a:gd name="T13" fmla="*/ 109 h 42"/>
                <a:gd name="T14" fmla="*/ 175 w 81"/>
                <a:gd name="T15" fmla="*/ 190 h 42"/>
                <a:gd name="T16" fmla="*/ 84 w 81"/>
                <a:gd name="T17" fmla="*/ 197 h 42"/>
                <a:gd name="T18" fmla="*/ 29 w 81"/>
                <a:gd name="T19" fmla="*/ 206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1" h="42">
                  <a:moveTo>
                    <a:pt x="0" y="33"/>
                  </a:moveTo>
                  <a:cubicBezTo>
                    <a:pt x="5" y="35"/>
                    <a:pt x="8" y="39"/>
                    <a:pt x="13" y="40"/>
                  </a:cubicBezTo>
                  <a:cubicBezTo>
                    <a:pt x="17" y="40"/>
                    <a:pt x="21" y="40"/>
                    <a:pt x="25" y="40"/>
                  </a:cubicBezTo>
                  <a:cubicBezTo>
                    <a:pt x="32" y="40"/>
                    <a:pt x="41" y="42"/>
                    <a:pt x="47" y="40"/>
                  </a:cubicBezTo>
                  <a:cubicBezTo>
                    <a:pt x="56" y="37"/>
                    <a:pt x="62" y="25"/>
                    <a:pt x="68" y="18"/>
                  </a:cubicBezTo>
                  <a:cubicBezTo>
                    <a:pt x="72" y="14"/>
                    <a:pt x="81" y="5"/>
                    <a:pt x="75" y="0"/>
                  </a:cubicBezTo>
                  <a:cubicBezTo>
                    <a:pt x="69" y="4"/>
                    <a:pt x="65" y="13"/>
                    <a:pt x="58" y="18"/>
                  </a:cubicBezTo>
                  <a:cubicBezTo>
                    <a:pt x="52" y="22"/>
                    <a:pt x="44" y="30"/>
                    <a:pt x="37" y="32"/>
                  </a:cubicBezTo>
                  <a:cubicBezTo>
                    <a:pt x="31" y="34"/>
                    <a:pt x="24" y="32"/>
                    <a:pt x="18" y="33"/>
                  </a:cubicBezTo>
                  <a:cubicBezTo>
                    <a:pt x="14" y="33"/>
                    <a:pt x="10" y="35"/>
                    <a:pt x="6" y="35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5" name="Freeform 597">
              <a:extLst>
                <a:ext uri="{FF2B5EF4-FFF2-40B4-BE49-F238E27FC236}">
                  <a16:creationId xmlns:a16="http://schemas.microsoft.com/office/drawing/2014/main" id="{2FA9C42F-B49D-45EA-A320-845CE1D72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726"/>
              <a:ext cx="117" cy="88"/>
            </a:xfrm>
            <a:custGeom>
              <a:avLst/>
              <a:gdLst>
                <a:gd name="T0" fmla="*/ 249 w 70"/>
                <a:gd name="T1" fmla="*/ 7 h 49"/>
                <a:gd name="T2" fmla="*/ 165 w 70"/>
                <a:gd name="T3" fmla="*/ 86 h 49"/>
                <a:gd name="T4" fmla="*/ 104 w 70"/>
                <a:gd name="T5" fmla="*/ 145 h 49"/>
                <a:gd name="T6" fmla="*/ 50 w 70"/>
                <a:gd name="T7" fmla="*/ 183 h 49"/>
                <a:gd name="T8" fmla="*/ 0 w 70"/>
                <a:gd name="T9" fmla="*/ 203 h 49"/>
                <a:gd name="T10" fmla="*/ 75 w 70"/>
                <a:gd name="T11" fmla="*/ 248 h 49"/>
                <a:gd name="T12" fmla="*/ 149 w 70"/>
                <a:gd name="T13" fmla="*/ 271 h 49"/>
                <a:gd name="T14" fmla="*/ 328 w 70"/>
                <a:gd name="T15" fmla="*/ 219 h 49"/>
                <a:gd name="T16" fmla="*/ 209 w 70"/>
                <a:gd name="T17" fmla="*/ 145 h 49"/>
                <a:gd name="T18" fmla="*/ 234 w 70"/>
                <a:gd name="T19" fmla="*/ 0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0" h="49">
                  <a:moveTo>
                    <a:pt x="53" y="1"/>
                  </a:moveTo>
                  <a:cubicBezTo>
                    <a:pt x="46" y="2"/>
                    <a:pt x="40" y="11"/>
                    <a:pt x="35" y="15"/>
                  </a:cubicBezTo>
                  <a:cubicBezTo>
                    <a:pt x="31" y="19"/>
                    <a:pt x="26" y="22"/>
                    <a:pt x="22" y="25"/>
                  </a:cubicBezTo>
                  <a:cubicBezTo>
                    <a:pt x="18" y="28"/>
                    <a:pt x="15" y="31"/>
                    <a:pt x="11" y="32"/>
                  </a:cubicBezTo>
                  <a:cubicBezTo>
                    <a:pt x="8" y="33"/>
                    <a:pt x="3" y="33"/>
                    <a:pt x="0" y="35"/>
                  </a:cubicBezTo>
                  <a:cubicBezTo>
                    <a:pt x="2" y="39"/>
                    <a:pt x="11" y="41"/>
                    <a:pt x="16" y="43"/>
                  </a:cubicBezTo>
                  <a:cubicBezTo>
                    <a:pt x="22" y="46"/>
                    <a:pt x="25" y="47"/>
                    <a:pt x="32" y="47"/>
                  </a:cubicBezTo>
                  <a:cubicBezTo>
                    <a:pt x="47" y="47"/>
                    <a:pt x="57" y="49"/>
                    <a:pt x="70" y="38"/>
                  </a:cubicBezTo>
                  <a:cubicBezTo>
                    <a:pt x="63" y="35"/>
                    <a:pt x="48" y="34"/>
                    <a:pt x="45" y="25"/>
                  </a:cubicBezTo>
                  <a:cubicBezTo>
                    <a:pt x="43" y="20"/>
                    <a:pt x="49" y="6"/>
                    <a:pt x="5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6" name="Freeform 598">
              <a:extLst>
                <a:ext uri="{FF2B5EF4-FFF2-40B4-BE49-F238E27FC236}">
                  <a16:creationId xmlns:a16="http://schemas.microsoft.com/office/drawing/2014/main" id="{69A1506E-237E-4AD9-A46E-1D2F02BC1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2798"/>
              <a:ext cx="12" cy="21"/>
            </a:xfrm>
            <a:custGeom>
              <a:avLst/>
              <a:gdLst>
                <a:gd name="T0" fmla="*/ 0 w 7"/>
                <a:gd name="T1" fmla="*/ 0 h 12"/>
                <a:gd name="T2" fmla="*/ 36 w 7"/>
                <a:gd name="T3" fmla="*/ 6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3" y="4"/>
                    <a:pt x="5" y="8"/>
                    <a:pt x="7" y="1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7" name="Freeform 599">
              <a:extLst>
                <a:ext uri="{FF2B5EF4-FFF2-40B4-BE49-F238E27FC236}">
                  <a16:creationId xmlns:a16="http://schemas.microsoft.com/office/drawing/2014/main" id="{B9D9BC53-C66B-4BF0-B4A1-4D7D190AA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2796"/>
              <a:ext cx="12" cy="12"/>
            </a:xfrm>
            <a:custGeom>
              <a:avLst/>
              <a:gdLst>
                <a:gd name="T0" fmla="*/ 0 w 7"/>
                <a:gd name="T1" fmla="*/ 0 h 7"/>
                <a:gd name="T2" fmla="*/ 36 w 7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3" y="2"/>
                    <a:pt x="4" y="5"/>
                    <a:pt x="7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8" name="Freeform 600">
              <a:extLst>
                <a:ext uri="{FF2B5EF4-FFF2-40B4-BE49-F238E27FC236}">
                  <a16:creationId xmlns:a16="http://schemas.microsoft.com/office/drawing/2014/main" id="{FD8D4731-582E-4082-8225-C3AF7568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785"/>
              <a:ext cx="6" cy="11"/>
            </a:xfrm>
            <a:custGeom>
              <a:avLst/>
              <a:gdLst>
                <a:gd name="T0" fmla="*/ 0 w 4"/>
                <a:gd name="T1" fmla="*/ 0 h 6"/>
                <a:gd name="T2" fmla="*/ 14 w 4"/>
                <a:gd name="T3" fmla="*/ 3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1" y="2"/>
                    <a:pt x="2" y="4"/>
                    <a:pt x="4" y="6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8" name="Group 601">
            <a:extLst>
              <a:ext uri="{FF2B5EF4-FFF2-40B4-BE49-F238E27FC236}">
                <a16:creationId xmlns:a16="http://schemas.microsoft.com/office/drawing/2014/main" id="{48D68225-53A5-468F-BBE7-C505FDEBB937}"/>
              </a:ext>
            </a:extLst>
          </p:cNvPr>
          <p:cNvGrpSpPr>
            <a:grpSpLocks/>
          </p:cNvGrpSpPr>
          <p:nvPr/>
        </p:nvGrpSpPr>
        <p:grpSpPr bwMode="auto">
          <a:xfrm>
            <a:off x="9779000" y="6124575"/>
            <a:ext cx="328613" cy="319088"/>
            <a:chOff x="4660" y="2250"/>
            <a:chExt cx="207" cy="201"/>
          </a:xfrm>
        </p:grpSpPr>
        <p:sp>
          <p:nvSpPr>
            <p:cNvPr id="47224" name="Freeform 602">
              <a:extLst>
                <a:ext uri="{FF2B5EF4-FFF2-40B4-BE49-F238E27FC236}">
                  <a16:creationId xmlns:a16="http://schemas.microsoft.com/office/drawing/2014/main" id="{3BDD5936-11B6-475B-A89A-B56712F2E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250"/>
              <a:ext cx="207" cy="201"/>
            </a:xfrm>
            <a:custGeom>
              <a:avLst/>
              <a:gdLst>
                <a:gd name="T0" fmla="*/ 219 w 123"/>
                <a:gd name="T1" fmla="*/ 7 h 112"/>
                <a:gd name="T2" fmla="*/ 13 w 123"/>
                <a:gd name="T3" fmla="*/ 190 h 112"/>
                <a:gd name="T4" fmla="*/ 84 w 123"/>
                <a:gd name="T5" fmla="*/ 400 h 112"/>
                <a:gd name="T6" fmla="*/ 133 w 123"/>
                <a:gd name="T7" fmla="*/ 515 h 112"/>
                <a:gd name="T8" fmla="*/ 281 w 123"/>
                <a:gd name="T9" fmla="*/ 583 h 112"/>
                <a:gd name="T10" fmla="*/ 414 w 123"/>
                <a:gd name="T11" fmla="*/ 605 h 112"/>
                <a:gd name="T12" fmla="*/ 476 w 123"/>
                <a:gd name="T13" fmla="*/ 526 h 112"/>
                <a:gd name="T14" fmla="*/ 486 w 123"/>
                <a:gd name="T15" fmla="*/ 210 h 112"/>
                <a:gd name="T16" fmla="*/ 219 w 123"/>
                <a:gd name="T17" fmla="*/ 7 h 1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3" h="112">
                  <a:moveTo>
                    <a:pt x="46" y="1"/>
                  </a:moveTo>
                  <a:cubicBezTo>
                    <a:pt x="32" y="3"/>
                    <a:pt x="0" y="17"/>
                    <a:pt x="3" y="33"/>
                  </a:cubicBezTo>
                  <a:cubicBezTo>
                    <a:pt x="6" y="49"/>
                    <a:pt x="18" y="69"/>
                    <a:pt x="18" y="69"/>
                  </a:cubicBezTo>
                  <a:cubicBezTo>
                    <a:pt x="18" y="69"/>
                    <a:pt x="16" y="86"/>
                    <a:pt x="28" y="89"/>
                  </a:cubicBezTo>
                  <a:cubicBezTo>
                    <a:pt x="39" y="92"/>
                    <a:pt x="54" y="89"/>
                    <a:pt x="59" y="101"/>
                  </a:cubicBezTo>
                  <a:cubicBezTo>
                    <a:pt x="65" y="112"/>
                    <a:pt x="79" y="104"/>
                    <a:pt x="87" y="105"/>
                  </a:cubicBezTo>
                  <a:cubicBezTo>
                    <a:pt x="94" y="106"/>
                    <a:pt x="97" y="111"/>
                    <a:pt x="100" y="91"/>
                  </a:cubicBezTo>
                  <a:cubicBezTo>
                    <a:pt x="102" y="70"/>
                    <a:pt x="123" y="45"/>
                    <a:pt x="102" y="36"/>
                  </a:cubicBezTo>
                  <a:cubicBezTo>
                    <a:pt x="82" y="27"/>
                    <a:pt x="62" y="0"/>
                    <a:pt x="46" y="1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25" name="Freeform 603">
              <a:extLst>
                <a:ext uri="{FF2B5EF4-FFF2-40B4-BE49-F238E27FC236}">
                  <a16:creationId xmlns:a16="http://schemas.microsoft.com/office/drawing/2014/main" id="{96E92E31-9B75-456D-8331-09D62887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329"/>
              <a:ext cx="170" cy="61"/>
            </a:xfrm>
            <a:custGeom>
              <a:avLst/>
              <a:gdLst>
                <a:gd name="T0" fmla="*/ 0 w 101"/>
                <a:gd name="T1" fmla="*/ 45 h 34"/>
                <a:gd name="T2" fmla="*/ 125 w 101"/>
                <a:gd name="T3" fmla="*/ 161 h 34"/>
                <a:gd name="T4" fmla="*/ 323 w 101"/>
                <a:gd name="T5" fmla="*/ 167 h 34"/>
                <a:gd name="T6" fmla="*/ 382 w 101"/>
                <a:gd name="T7" fmla="*/ 145 h 34"/>
                <a:gd name="T8" fmla="*/ 424 w 101"/>
                <a:gd name="T9" fmla="*/ 65 h 34"/>
                <a:gd name="T10" fmla="*/ 481 w 101"/>
                <a:gd name="T11" fmla="*/ 0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1" h="34">
                  <a:moveTo>
                    <a:pt x="0" y="8"/>
                  </a:moveTo>
                  <a:cubicBezTo>
                    <a:pt x="7" y="15"/>
                    <a:pt x="16" y="24"/>
                    <a:pt x="26" y="28"/>
                  </a:cubicBezTo>
                  <a:cubicBezTo>
                    <a:pt x="39" y="34"/>
                    <a:pt x="53" y="29"/>
                    <a:pt x="68" y="29"/>
                  </a:cubicBezTo>
                  <a:cubicBezTo>
                    <a:pt x="73" y="29"/>
                    <a:pt x="75" y="29"/>
                    <a:pt x="80" y="25"/>
                  </a:cubicBezTo>
                  <a:cubicBezTo>
                    <a:pt x="84" y="21"/>
                    <a:pt x="85" y="16"/>
                    <a:pt x="89" y="11"/>
                  </a:cubicBezTo>
                  <a:cubicBezTo>
                    <a:pt x="92" y="6"/>
                    <a:pt x="97" y="3"/>
                    <a:pt x="10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6" name="Freeform 604">
              <a:extLst>
                <a:ext uri="{FF2B5EF4-FFF2-40B4-BE49-F238E27FC236}">
                  <a16:creationId xmlns:a16="http://schemas.microsoft.com/office/drawing/2014/main" id="{BAF5B6AE-38E0-4927-A377-26C07C5CA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2259"/>
              <a:ext cx="74" cy="119"/>
            </a:xfrm>
            <a:custGeom>
              <a:avLst/>
              <a:gdLst>
                <a:gd name="T0" fmla="*/ 167 w 44"/>
                <a:gd name="T1" fmla="*/ 7 h 66"/>
                <a:gd name="T2" fmla="*/ 22 w 44"/>
                <a:gd name="T3" fmla="*/ 88 h 66"/>
                <a:gd name="T4" fmla="*/ 13 w 44"/>
                <a:gd name="T5" fmla="*/ 224 h 66"/>
                <a:gd name="T6" fmla="*/ 209 w 44"/>
                <a:gd name="T7" fmla="*/ 388 h 66"/>
                <a:gd name="T8" fmla="*/ 153 w 44"/>
                <a:gd name="T9" fmla="*/ 162 h 66"/>
                <a:gd name="T10" fmla="*/ 173 w 44"/>
                <a:gd name="T11" fmla="*/ 81 h 66"/>
                <a:gd name="T12" fmla="*/ 173 w 44"/>
                <a:gd name="T13" fmla="*/ 0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4" h="66">
                  <a:moveTo>
                    <a:pt x="35" y="1"/>
                  </a:moveTo>
                  <a:cubicBezTo>
                    <a:pt x="26" y="2"/>
                    <a:pt x="10" y="8"/>
                    <a:pt x="5" y="15"/>
                  </a:cubicBezTo>
                  <a:cubicBezTo>
                    <a:pt x="0" y="21"/>
                    <a:pt x="1" y="32"/>
                    <a:pt x="3" y="38"/>
                  </a:cubicBezTo>
                  <a:cubicBezTo>
                    <a:pt x="8" y="55"/>
                    <a:pt x="30" y="61"/>
                    <a:pt x="44" y="66"/>
                  </a:cubicBezTo>
                  <a:cubicBezTo>
                    <a:pt x="42" y="53"/>
                    <a:pt x="22" y="40"/>
                    <a:pt x="32" y="28"/>
                  </a:cubicBezTo>
                  <a:cubicBezTo>
                    <a:pt x="36" y="22"/>
                    <a:pt x="38" y="21"/>
                    <a:pt x="36" y="14"/>
                  </a:cubicBezTo>
                  <a:cubicBezTo>
                    <a:pt x="35" y="9"/>
                    <a:pt x="36" y="4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7" name="Freeform 605">
              <a:extLst>
                <a:ext uri="{FF2B5EF4-FFF2-40B4-BE49-F238E27FC236}">
                  <a16:creationId xmlns:a16="http://schemas.microsoft.com/office/drawing/2014/main" id="{F4EA238E-5214-426D-9B95-768D12CA3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367"/>
              <a:ext cx="52" cy="38"/>
            </a:xfrm>
            <a:custGeom>
              <a:avLst/>
              <a:gdLst>
                <a:gd name="T0" fmla="*/ 0 w 31"/>
                <a:gd name="T1" fmla="*/ 0 h 21"/>
                <a:gd name="T2" fmla="*/ 13 w 31"/>
                <a:gd name="T3" fmla="*/ 29 h 21"/>
                <a:gd name="T4" fmla="*/ 13 w 31"/>
                <a:gd name="T5" fmla="*/ 72 h 21"/>
                <a:gd name="T6" fmla="*/ 37 w 31"/>
                <a:gd name="T7" fmla="*/ 109 h 21"/>
                <a:gd name="T8" fmla="*/ 146 w 31"/>
                <a:gd name="T9" fmla="*/ 125 h 21"/>
                <a:gd name="T10" fmla="*/ 126 w 31"/>
                <a:gd name="T11" fmla="*/ 89 h 21"/>
                <a:gd name="T12" fmla="*/ 91 w 31"/>
                <a:gd name="T13" fmla="*/ 78 h 21"/>
                <a:gd name="T14" fmla="*/ 13 w 31"/>
                <a:gd name="T15" fmla="*/ 16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21">
                  <a:moveTo>
                    <a:pt x="0" y="0"/>
                  </a:moveTo>
                  <a:cubicBezTo>
                    <a:pt x="1" y="2"/>
                    <a:pt x="2" y="3"/>
                    <a:pt x="3" y="5"/>
                  </a:cubicBezTo>
                  <a:cubicBezTo>
                    <a:pt x="4" y="7"/>
                    <a:pt x="3" y="10"/>
                    <a:pt x="3" y="12"/>
                  </a:cubicBezTo>
                  <a:cubicBezTo>
                    <a:pt x="4" y="17"/>
                    <a:pt x="4" y="17"/>
                    <a:pt x="8" y="18"/>
                  </a:cubicBezTo>
                  <a:cubicBezTo>
                    <a:pt x="16" y="21"/>
                    <a:pt x="23" y="20"/>
                    <a:pt x="31" y="21"/>
                  </a:cubicBezTo>
                  <a:cubicBezTo>
                    <a:pt x="29" y="20"/>
                    <a:pt x="28" y="17"/>
                    <a:pt x="27" y="15"/>
                  </a:cubicBezTo>
                  <a:cubicBezTo>
                    <a:pt x="25" y="14"/>
                    <a:pt x="21" y="14"/>
                    <a:pt x="19" y="13"/>
                  </a:cubicBezTo>
                  <a:cubicBezTo>
                    <a:pt x="13" y="11"/>
                    <a:pt x="7" y="5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8" name="Freeform 606">
              <a:extLst>
                <a:ext uri="{FF2B5EF4-FFF2-40B4-BE49-F238E27FC236}">
                  <a16:creationId xmlns:a16="http://schemas.microsoft.com/office/drawing/2014/main" id="{9779343D-D507-481D-A675-5260AB448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340"/>
              <a:ext cx="64" cy="95"/>
            </a:xfrm>
            <a:custGeom>
              <a:avLst/>
              <a:gdLst>
                <a:gd name="T0" fmla="*/ 128 w 38"/>
                <a:gd name="T1" fmla="*/ 65 h 53"/>
                <a:gd name="T2" fmla="*/ 175 w 38"/>
                <a:gd name="T3" fmla="*/ 0 h 53"/>
                <a:gd name="T4" fmla="*/ 145 w 38"/>
                <a:gd name="T5" fmla="*/ 122 h 53"/>
                <a:gd name="T6" fmla="*/ 111 w 38"/>
                <a:gd name="T7" fmla="*/ 231 h 53"/>
                <a:gd name="T8" fmla="*/ 0 w 38"/>
                <a:gd name="T9" fmla="*/ 292 h 53"/>
                <a:gd name="T10" fmla="*/ 76 w 38"/>
                <a:gd name="T11" fmla="*/ 151 h 53"/>
                <a:gd name="T12" fmla="*/ 113 w 38"/>
                <a:gd name="T13" fmla="*/ 97 h 53"/>
                <a:gd name="T14" fmla="*/ 140 w 38"/>
                <a:gd name="T15" fmla="*/ 45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53">
                  <a:moveTo>
                    <a:pt x="27" y="11"/>
                  </a:moveTo>
                  <a:cubicBezTo>
                    <a:pt x="30" y="7"/>
                    <a:pt x="33" y="3"/>
                    <a:pt x="37" y="0"/>
                  </a:cubicBezTo>
                  <a:cubicBezTo>
                    <a:pt x="38" y="6"/>
                    <a:pt x="32" y="16"/>
                    <a:pt x="30" y="21"/>
                  </a:cubicBezTo>
                  <a:cubicBezTo>
                    <a:pt x="27" y="27"/>
                    <a:pt x="24" y="33"/>
                    <a:pt x="23" y="40"/>
                  </a:cubicBezTo>
                  <a:cubicBezTo>
                    <a:pt x="19" y="53"/>
                    <a:pt x="12" y="51"/>
                    <a:pt x="0" y="51"/>
                  </a:cubicBezTo>
                  <a:cubicBezTo>
                    <a:pt x="4" y="41"/>
                    <a:pt x="9" y="34"/>
                    <a:pt x="16" y="26"/>
                  </a:cubicBezTo>
                  <a:cubicBezTo>
                    <a:pt x="19" y="23"/>
                    <a:pt x="22" y="21"/>
                    <a:pt x="24" y="17"/>
                  </a:cubicBezTo>
                  <a:cubicBezTo>
                    <a:pt x="26" y="14"/>
                    <a:pt x="26" y="10"/>
                    <a:pt x="29" y="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9" name="Freeform 607">
              <a:extLst>
                <a:ext uri="{FF2B5EF4-FFF2-40B4-BE49-F238E27FC236}">
                  <a16:creationId xmlns:a16="http://schemas.microsoft.com/office/drawing/2014/main" id="{4CBC8637-C36F-416A-B75D-4B8E98217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372"/>
              <a:ext cx="1" cy="24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81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4"/>
                    <a:pt x="1" y="9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0" name="Freeform 608">
              <a:extLst>
                <a:ext uri="{FF2B5EF4-FFF2-40B4-BE49-F238E27FC236}">
                  <a16:creationId xmlns:a16="http://schemas.microsoft.com/office/drawing/2014/main" id="{7B310AA7-078A-4C44-8108-A76C10CCD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374"/>
              <a:ext cx="3" cy="20"/>
            </a:xfrm>
            <a:custGeom>
              <a:avLst/>
              <a:gdLst>
                <a:gd name="T0" fmla="*/ 8 w 2"/>
                <a:gd name="T1" fmla="*/ 7 h 11"/>
                <a:gd name="T2" fmla="*/ 5 w 2"/>
                <a:gd name="T3" fmla="*/ 0 h 11"/>
                <a:gd name="T4" fmla="*/ 0 w 2"/>
                <a:gd name="T5" fmla="*/ 6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1">
                  <a:moveTo>
                    <a:pt x="2" y="1"/>
                  </a:moveTo>
                  <a:cubicBezTo>
                    <a:pt x="1" y="1"/>
                    <a:pt x="2" y="0"/>
                    <a:pt x="1" y="0"/>
                  </a:cubicBezTo>
                  <a:cubicBezTo>
                    <a:pt x="1" y="4"/>
                    <a:pt x="1" y="8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31" name="Freeform 609">
              <a:extLst>
                <a:ext uri="{FF2B5EF4-FFF2-40B4-BE49-F238E27FC236}">
                  <a16:creationId xmlns:a16="http://schemas.microsoft.com/office/drawing/2014/main" id="{60FE510F-22E8-42D9-BF64-EAC6B280B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" y="2376"/>
              <a:ext cx="2" cy="16"/>
            </a:xfrm>
            <a:custGeom>
              <a:avLst/>
              <a:gdLst>
                <a:gd name="T0" fmla="*/ 0 w 1"/>
                <a:gd name="T1" fmla="*/ 7 h 9"/>
                <a:gd name="T2" fmla="*/ 0 w 1"/>
                <a:gd name="T3" fmla="*/ 0 h 9"/>
                <a:gd name="T4" fmla="*/ 0 w 1"/>
                <a:gd name="T5" fmla="*/ 5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9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3"/>
                    <a:pt x="1" y="6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79" name="Group 610">
            <a:extLst>
              <a:ext uri="{FF2B5EF4-FFF2-40B4-BE49-F238E27FC236}">
                <a16:creationId xmlns:a16="http://schemas.microsoft.com/office/drawing/2014/main" id="{B141CF6D-4BA8-4D23-ACF2-7959894E3A08}"/>
              </a:ext>
            </a:extLst>
          </p:cNvPr>
          <p:cNvGrpSpPr>
            <a:grpSpLocks/>
          </p:cNvGrpSpPr>
          <p:nvPr/>
        </p:nvGrpSpPr>
        <p:grpSpPr bwMode="auto">
          <a:xfrm>
            <a:off x="9886950" y="5567363"/>
            <a:ext cx="360363" cy="458787"/>
            <a:chOff x="4344" y="2331"/>
            <a:chExt cx="227" cy="289"/>
          </a:xfrm>
        </p:grpSpPr>
        <p:sp>
          <p:nvSpPr>
            <p:cNvPr id="47213" name="Freeform 611">
              <a:extLst>
                <a:ext uri="{FF2B5EF4-FFF2-40B4-BE49-F238E27FC236}">
                  <a16:creationId xmlns:a16="http://schemas.microsoft.com/office/drawing/2014/main" id="{1D75BD9D-1DC0-4F14-B1A2-E926765B8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331"/>
              <a:ext cx="227" cy="289"/>
            </a:xfrm>
            <a:custGeom>
              <a:avLst/>
              <a:gdLst>
                <a:gd name="T0" fmla="*/ 365 w 135"/>
                <a:gd name="T1" fmla="*/ 57 h 161"/>
                <a:gd name="T2" fmla="*/ 224 w 135"/>
                <a:gd name="T3" fmla="*/ 65 h 161"/>
                <a:gd name="T4" fmla="*/ 124 w 135"/>
                <a:gd name="T5" fmla="*/ 239 h 161"/>
                <a:gd name="T6" fmla="*/ 20 w 135"/>
                <a:gd name="T7" fmla="*/ 406 h 161"/>
                <a:gd name="T8" fmla="*/ 161 w 135"/>
                <a:gd name="T9" fmla="*/ 747 h 161"/>
                <a:gd name="T10" fmla="*/ 341 w 135"/>
                <a:gd name="T11" fmla="*/ 856 h 161"/>
                <a:gd name="T12" fmla="*/ 565 w 135"/>
                <a:gd name="T13" fmla="*/ 612 h 161"/>
                <a:gd name="T14" fmla="*/ 614 w 135"/>
                <a:gd name="T15" fmla="*/ 429 h 161"/>
                <a:gd name="T16" fmla="*/ 560 w 135"/>
                <a:gd name="T17" fmla="*/ 162 h 161"/>
                <a:gd name="T18" fmla="*/ 365 w 135"/>
                <a:gd name="T19" fmla="*/ 57 h 16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5" h="161">
                  <a:moveTo>
                    <a:pt x="77" y="10"/>
                  </a:moveTo>
                  <a:cubicBezTo>
                    <a:pt x="62" y="2"/>
                    <a:pt x="52" y="0"/>
                    <a:pt x="47" y="11"/>
                  </a:cubicBezTo>
                  <a:cubicBezTo>
                    <a:pt x="43" y="23"/>
                    <a:pt x="37" y="34"/>
                    <a:pt x="26" y="41"/>
                  </a:cubicBezTo>
                  <a:cubicBezTo>
                    <a:pt x="14" y="48"/>
                    <a:pt x="0" y="41"/>
                    <a:pt x="4" y="70"/>
                  </a:cubicBezTo>
                  <a:cubicBezTo>
                    <a:pt x="8" y="99"/>
                    <a:pt x="21" y="125"/>
                    <a:pt x="34" y="129"/>
                  </a:cubicBezTo>
                  <a:cubicBezTo>
                    <a:pt x="47" y="133"/>
                    <a:pt x="50" y="161"/>
                    <a:pt x="72" y="148"/>
                  </a:cubicBezTo>
                  <a:cubicBezTo>
                    <a:pt x="93" y="135"/>
                    <a:pt x="106" y="115"/>
                    <a:pt x="119" y="106"/>
                  </a:cubicBezTo>
                  <a:cubicBezTo>
                    <a:pt x="132" y="97"/>
                    <a:pt x="135" y="93"/>
                    <a:pt x="129" y="74"/>
                  </a:cubicBezTo>
                  <a:cubicBezTo>
                    <a:pt x="123" y="56"/>
                    <a:pt x="126" y="35"/>
                    <a:pt x="118" y="28"/>
                  </a:cubicBezTo>
                  <a:cubicBezTo>
                    <a:pt x="109" y="21"/>
                    <a:pt x="99" y="20"/>
                    <a:pt x="77" y="10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214" name="Freeform 612">
              <a:extLst>
                <a:ext uri="{FF2B5EF4-FFF2-40B4-BE49-F238E27FC236}">
                  <a16:creationId xmlns:a16="http://schemas.microsoft.com/office/drawing/2014/main" id="{AC3B7248-7994-4467-A2ED-69887A40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" y="2378"/>
              <a:ext cx="195" cy="106"/>
            </a:xfrm>
            <a:custGeom>
              <a:avLst/>
              <a:gdLst>
                <a:gd name="T0" fmla="*/ 531 w 116"/>
                <a:gd name="T1" fmla="*/ 0 h 59"/>
                <a:gd name="T2" fmla="*/ 551 w 116"/>
                <a:gd name="T3" fmla="*/ 36 h 59"/>
                <a:gd name="T4" fmla="*/ 545 w 116"/>
                <a:gd name="T5" fmla="*/ 74 h 59"/>
                <a:gd name="T6" fmla="*/ 531 w 116"/>
                <a:gd name="T7" fmla="*/ 183 h 59"/>
                <a:gd name="T8" fmla="*/ 466 w 116"/>
                <a:gd name="T9" fmla="*/ 226 h 59"/>
                <a:gd name="T10" fmla="*/ 378 w 116"/>
                <a:gd name="T11" fmla="*/ 291 h 59"/>
                <a:gd name="T12" fmla="*/ 190 w 116"/>
                <a:gd name="T13" fmla="*/ 320 h 59"/>
                <a:gd name="T14" fmla="*/ 62 w 116"/>
                <a:gd name="T15" fmla="*/ 262 h 59"/>
                <a:gd name="T16" fmla="*/ 0 w 116"/>
                <a:gd name="T17" fmla="*/ 203 h 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6" h="59">
                  <a:moveTo>
                    <a:pt x="112" y="0"/>
                  </a:moveTo>
                  <a:cubicBezTo>
                    <a:pt x="113" y="2"/>
                    <a:pt x="115" y="3"/>
                    <a:pt x="116" y="6"/>
                  </a:cubicBezTo>
                  <a:cubicBezTo>
                    <a:pt x="116" y="7"/>
                    <a:pt x="115" y="11"/>
                    <a:pt x="115" y="13"/>
                  </a:cubicBezTo>
                  <a:cubicBezTo>
                    <a:pt x="115" y="19"/>
                    <a:pt x="115" y="26"/>
                    <a:pt x="112" y="32"/>
                  </a:cubicBezTo>
                  <a:cubicBezTo>
                    <a:pt x="108" y="32"/>
                    <a:pt x="102" y="37"/>
                    <a:pt x="98" y="39"/>
                  </a:cubicBezTo>
                  <a:cubicBezTo>
                    <a:pt x="91" y="42"/>
                    <a:pt x="86" y="47"/>
                    <a:pt x="80" y="50"/>
                  </a:cubicBezTo>
                  <a:cubicBezTo>
                    <a:pt x="68" y="55"/>
                    <a:pt x="52" y="59"/>
                    <a:pt x="40" y="55"/>
                  </a:cubicBezTo>
                  <a:cubicBezTo>
                    <a:pt x="31" y="52"/>
                    <a:pt x="21" y="49"/>
                    <a:pt x="13" y="45"/>
                  </a:cubicBezTo>
                  <a:cubicBezTo>
                    <a:pt x="8" y="44"/>
                    <a:pt x="0" y="40"/>
                    <a:pt x="0" y="3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5" name="Freeform 613">
              <a:extLst>
                <a:ext uri="{FF2B5EF4-FFF2-40B4-BE49-F238E27FC236}">
                  <a16:creationId xmlns:a16="http://schemas.microsoft.com/office/drawing/2014/main" id="{E8201CA0-C124-408A-A540-285AEE5FA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435"/>
              <a:ext cx="95" cy="167"/>
            </a:xfrm>
            <a:custGeom>
              <a:avLst/>
              <a:gdLst>
                <a:gd name="T0" fmla="*/ 273 w 56"/>
                <a:gd name="T1" fmla="*/ 0 h 93"/>
                <a:gd name="T2" fmla="*/ 251 w 56"/>
                <a:gd name="T3" fmla="*/ 122 h 93"/>
                <a:gd name="T4" fmla="*/ 219 w 56"/>
                <a:gd name="T5" fmla="*/ 232 h 93"/>
                <a:gd name="T6" fmla="*/ 90 w 56"/>
                <a:gd name="T7" fmla="*/ 357 h 93"/>
                <a:gd name="T8" fmla="*/ 0 w 56"/>
                <a:gd name="T9" fmla="*/ 539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93">
                  <a:moveTo>
                    <a:pt x="56" y="0"/>
                  </a:moveTo>
                  <a:cubicBezTo>
                    <a:pt x="53" y="6"/>
                    <a:pt x="52" y="14"/>
                    <a:pt x="51" y="21"/>
                  </a:cubicBezTo>
                  <a:cubicBezTo>
                    <a:pt x="50" y="28"/>
                    <a:pt x="51" y="36"/>
                    <a:pt x="45" y="40"/>
                  </a:cubicBezTo>
                  <a:cubicBezTo>
                    <a:pt x="36" y="47"/>
                    <a:pt x="26" y="54"/>
                    <a:pt x="18" y="62"/>
                  </a:cubicBezTo>
                  <a:cubicBezTo>
                    <a:pt x="11" y="69"/>
                    <a:pt x="10" y="90"/>
                    <a:pt x="0" y="9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6" name="Freeform 614">
              <a:extLst>
                <a:ext uri="{FF2B5EF4-FFF2-40B4-BE49-F238E27FC236}">
                  <a16:creationId xmlns:a16="http://schemas.microsoft.com/office/drawing/2014/main" id="{ADD9C4D9-04CE-44D3-86E2-96F5F4A3C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344"/>
              <a:ext cx="145" cy="125"/>
            </a:xfrm>
            <a:custGeom>
              <a:avLst/>
              <a:gdLst>
                <a:gd name="T0" fmla="*/ 239 w 86"/>
                <a:gd name="T1" fmla="*/ 0 h 70"/>
                <a:gd name="T2" fmla="*/ 187 w 86"/>
                <a:gd name="T3" fmla="*/ 96 h 70"/>
                <a:gd name="T4" fmla="*/ 132 w 86"/>
                <a:gd name="T5" fmla="*/ 188 h 70"/>
                <a:gd name="T6" fmla="*/ 54 w 86"/>
                <a:gd name="T7" fmla="*/ 232 h 70"/>
                <a:gd name="T8" fmla="*/ 8 w 86"/>
                <a:gd name="T9" fmla="*/ 280 h 70"/>
                <a:gd name="T10" fmla="*/ 54 w 86"/>
                <a:gd name="T11" fmla="*/ 332 h 70"/>
                <a:gd name="T12" fmla="*/ 182 w 86"/>
                <a:gd name="T13" fmla="*/ 377 h 70"/>
                <a:gd name="T14" fmla="*/ 278 w 86"/>
                <a:gd name="T15" fmla="*/ 377 h 70"/>
                <a:gd name="T16" fmla="*/ 411 w 86"/>
                <a:gd name="T17" fmla="*/ 284 h 70"/>
                <a:gd name="T18" fmla="*/ 349 w 86"/>
                <a:gd name="T19" fmla="*/ 284 h 70"/>
                <a:gd name="T20" fmla="*/ 266 w 86"/>
                <a:gd name="T21" fmla="*/ 304 h 70"/>
                <a:gd name="T22" fmla="*/ 265 w 86"/>
                <a:gd name="T23" fmla="*/ 268 h 70"/>
                <a:gd name="T24" fmla="*/ 265 w 86"/>
                <a:gd name="T25" fmla="*/ 232 h 70"/>
                <a:gd name="T26" fmla="*/ 253 w 86"/>
                <a:gd name="T27" fmla="*/ 216 h 70"/>
                <a:gd name="T28" fmla="*/ 258 w 86"/>
                <a:gd name="T29" fmla="*/ 159 h 70"/>
                <a:gd name="T30" fmla="*/ 258 w 86"/>
                <a:gd name="T31" fmla="*/ 86 h 70"/>
                <a:gd name="T32" fmla="*/ 244 w 86"/>
                <a:gd name="T33" fmla="*/ 7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6" h="70">
                  <a:moveTo>
                    <a:pt x="50" y="0"/>
                  </a:moveTo>
                  <a:cubicBezTo>
                    <a:pt x="40" y="2"/>
                    <a:pt x="41" y="10"/>
                    <a:pt x="39" y="17"/>
                  </a:cubicBezTo>
                  <a:cubicBezTo>
                    <a:pt x="37" y="24"/>
                    <a:pt x="33" y="30"/>
                    <a:pt x="27" y="33"/>
                  </a:cubicBezTo>
                  <a:cubicBezTo>
                    <a:pt x="22" y="36"/>
                    <a:pt x="16" y="38"/>
                    <a:pt x="11" y="41"/>
                  </a:cubicBezTo>
                  <a:cubicBezTo>
                    <a:pt x="7" y="43"/>
                    <a:pt x="3" y="44"/>
                    <a:pt x="2" y="49"/>
                  </a:cubicBezTo>
                  <a:cubicBezTo>
                    <a:pt x="0" y="56"/>
                    <a:pt x="6" y="56"/>
                    <a:pt x="11" y="58"/>
                  </a:cubicBezTo>
                  <a:cubicBezTo>
                    <a:pt x="20" y="60"/>
                    <a:pt x="29" y="64"/>
                    <a:pt x="38" y="66"/>
                  </a:cubicBezTo>
                  <a:cubicBezTo>
                    <a:pt x="46" y="67"/>
                    <a:pt x="51" y="70"/>
                    <a:pt x="58" y="66"/>
                  </a:cubicBezTo>
                  <a:cubicBezTo>
                    <a:pt x="68" y="61"/>
                    <a:pt x="77" y="55"/>
                    <a:pt x="86" y="50"/>
                  </a:cubicBezTo>
                  <a:cubicBezTo>
                    <a:pt x="82" y="50"/>
                    <a:pt x="77" y="50"/>
                    <a:pt x="73" y="50"/>
                  </a:cubicBezTo>
                  <a:cubicBezTo>
                    <a:pt x="69" y="50"/>
                    <a:pt x="59" y="55"/>
                    <a:pt x="56" y="53"/>
                  </a:cubicBezTo>
                  <a:cubicBezTo>
                    <a:pt x="53" y="51"/>
                    <a:pt x="55" y="50"/>
                    <a:pt x="55" y="47"/>
                  </a:cubicBezTo>
                  <a:cubicBezTo>
                    <a:pt x="55" y="45"/>
                    <a:pt x="56" y="43"/>
                    <a:pt x="55" y="41"/>
                  </a:cubicBezTo>
                  <a:cubicBezTo>
                    <a:pt x="55" y="40"/>
                    <a:pt x="53" y="39"/>
                    <a:pt x="53" y="38"/>
                  </a:cubicBezTo>
                  <a:cubicBezTo>
                    <a:pt x="52" y="35"/>
                    <a:pt x="53" y="32"/>
                    <a:pt x="54" y="28"/>
                  </a:cubicBezTo>
                  <a:cubicBezTo>
                    <a:pt x="54" y="23"/>
                    <a:pt x="54" y="20"/>
                    <a:pt x="54" y="15"/>
                  </a:cubicBezTo>
                  <a:cubicBezTo>
                    <a:pt x="54" y="12"/>
                    <a:pt x="55" y="2"/>
                    <a:pt x="5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7" name="Freeform 615">
              <a:extLst>
                <a:ext uri="{FF2B5EF4-FFF2-40B4-BE49-F238E27FC236}">
                  <a16:creationId xmlns:a16="http://schemas.microsoft.com/office/drawing/2014/main" id="{AC4EAC55-BAD5-4EA0-A1DD-F9823370F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458"/>
              <a:ext cx="101" cy="133"/>
            </a:xfrm>
            <a:custGeom>
              <a:avLst/>
              <a:gdLst>
                <a:gd name="T0" fmla="*/ 0 w 60"/>
                <a:gd name="T1" fmla="*/ 0 h 74"/>
                <a:gd name="T2" fmla="*/ 54 w 60"/>
                <a:gd name="T3" fmla="*/ 182 h 74"/>
                <a:gd name="T4" fmla="*/ 125 w 60"/>
                <a:gd name="T5" fmla="*/ 297 h 74"/>
                <a:gd name="T6" fmla="*/ 210 w 60"/>
                <a:gd name="T7" fmla="*/ 372 h 74"/>
                <a:gd name="T8" fmla="*/ 264 w 60"/>
                <a:gd name="T9" fmla="*/ 401 h 74"/>
                <a:gd name="T10" fmla="*/ 273 w 60"/>
                <a:gd name="T11" fmla="*/ 320 h 74"/>
                <a:gd name="T12" fmla="*/ 281 w 60"/>
                <a:gd name="T13" fmla="*/ 279 h 74"/>
                <a:gd name="T14" fmla="*/ 229 w 60"/>
                <a:gd name="T15" fmla="*/ 239 h 74"/>
                <a:gd name="T16" fmla="*/ 173 w 60"/>
                <a:gd name="T17" fmla="*/ 151 h 74"/>
                <a:gd name="T18" fmla="*/ 158 w 60"/>
                <a:gd name="T19" fmla="*/ 93 h 74"/>
                <a:gd name="T20" fmla="*/ 128 w 60"/>
                <a:gd name="T21" fmla="*/ 81 h 74"/>
                <a:gd name="T22" fmla="*/ 29 w 60"/>
                <a:gd name="T23" fmla="*/ 7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74">
                  <a:moveTo>
                    <a:pt x="0" y="0"/>
                  </a:moveTo>
                  <a:cubicBezTo>
                    <a:pt x="3" y="11"/>
                    <a:pt x="8" y="21"/>
                    <a:pt x="11" y="31"/>
                  </a:cubicBezTo>
                  <a:cubicBezTo>
                    <a:pt x="14" y="40"/>
                    <a:pt x="18" y="47"/>
                    <a:pt x="26" y="51"/>
                  </a:cubicBezTo>
                  <a:cubicBezTo>
                    <a:pt x="33" y="56"/>
                    <a:pt x="39" y="59"/>
                    <a:pt x="44" y="64"/>
                  </a:cubicBezTo>
                  <a:cubicBezTo>
                    <a:pt x="48" y="68"/>
                    <a:pt x="52" y="74"/>
                    <a:pt x="55" y="69"/>
                  </a:cubicBezTo>
                  <a:cubicBezTo>
                    <a:pt x="57" y="66"/>
                    <a:pt x="56" y="59"/>
                    <a:pt x="57" y="55"/>
                  </a:cubicBezTo>
                  <a:cubicBezTo>
                    <a:pt x="58" y="53"/>
                    <a:pt x="60" y="50"/>
                    <a:pt x="59" y="48"/>
                  </a:cubicBezTo>
                  <a:cubicBezTo>
                    <a:pt x="57" y="46"/>
                    <a:pt x="50" y="43"/>
                    <a:pt x="48" y="41"/>
                  </a:cubicBezTo>
                  <a:cubicBezTo>
                    <a:pt x="43" y="37"/>
                    <a:pt x="38" y="32"/>
                    <a:pt x="36" y="26"/>
                  </a:cubicBezTo>
                  <a:cubicBezTo>
                    <a:pt x="35" y="23"/>
                    <a:pt x="36" y="18"/>
                    <a:pt x="33" y="16"/>
                  </a:cubicBezTo>
                  <a:cubicBezTo>
                    <a:pt x="32" y="15"/>
                    <a:pt x="28" y="14"/>
                    <a:pt x="27" y="14"/>
                  </a:cubicBezTo>
                  <a:cubicBezTo>
                    <a:pt x="19" y="11"/>
                    <a:pt x="11" y="7"/>
                    <a:pt x="6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8" name="Freeform 616">
              <a:extLst>
                <a:ext uri="{FF2B5EF4-FFF2-40B4-BE49-F238E27FC236}">
                  <a16:creationId xmlns:a16="http://schemas.microsoft.com/office/drawing/2014/main" id="{777B7A38-67B4-4CE1-A6E2-81A2EEA98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2426"/>
              <a:ext cx="98" cy="165"/>
            </a:xfrm>
            <a:custGeom>
              <a:avLst/>
              <a:gdLst>
                <a:gd name="T0" fmla="*/ 0 w 58"/>
                <a:gd name="T1" fmla="*/ 531 h 92"/>
                <a:gd name="T2" fmla="*/ 83 w 58"/>
                <a:gd name="T3" fmla="*/ 369 h 92"/>
                <a:gd name="T4" fmla="*/ 174 w 58"/>
                <a:gd name="T5" fmla="*/ 271 h 92"/>
                <a:gd name="T6" fmla="*/ 245 w 58"/>
                <a:gd name="T7" fmla="*/ 0 h 92"/>
                <a:gd name="T8" fmla="*/ 189 w 58"/>
                <a:gd name="T9" fmla="*/ 319 h 92"/>
                <a:gd name="T10" fmla="*/ 14 w 58"/>
                <a:gd name="T11" fmla="*/ 508 h 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92">
                  <a:moveTo>
                    <a:pt x="0" y="92"/>
                  </a:moveTo>
                  <a:cubicBezTo>
                    <a:pt x="6" y="82"/>
                    <a:pt x="9" y="72"/>
                    <a:pt x="17" y="64"/>
                  </a:cubicBezTo>
                  <a:cubicBezTo>
                    <a:pt x="23" y="58"/>
                    <a:pt x="30" y="54"/>
                    <a:pt x="36" y="47"/>
                  </a:cubicBezTo>
                  <a:cubicBezTo>
                    <a:pt x="47" y="36"/>
                    <a:pt x="48" y="15"/>
                    <a:pt x="51" y="0"/>
                  </a:cubicBezTo>
                  <a:cubicBezTo>
                    <a:pt x="57" y="22"/>
                    <a:pt x="58" y="42"/>
                    <a:pt x="39" y="55"/>
                  </a:cubicBezTo>
                  <a:cubicBezTo>
                    <a:pt x="25" y="65"/>
                    <a:pt x="15" y="77"/>
                    <a:pt x="3" y="8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9" name="Freeform 617">
              <a:extLst>
                <a:ext uri="{FF2B5EF4-FFF2-40B4-BE49-F238E27FC236}">
                  <a16:creationId xmlns:a16="http://schemas.microsoft.com/office/drawing/2014/main" id="{317A9569-F4A5-4A87-BEA6-42E5A284E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2442"/>
              <a:ext cx="7" cy="18"/>
            </a:xfrm>
            <a:custGeom>
              <a:avLst/>
              <a:gdLst>
                <a:gd name="T0" fmla="*/ 7 w 4"/>
                <a:gd name="T1" fmla="*/ 0 h 10"/>
                <a:gd name="T2" fmla="*/ 21 w 4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0" y="4"/>
                    <a:pt x="3" y="7"/>
                    <a:pt x="4" y="1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0" name="Freeform 618">
              <a:extLst>
                <a:ext uri="{FF2B5EF4-FFF2-40B4-BE49-F238E27FC236}">
                  <a16:creationId xmlns:a16="http://schemas.microsoft.com/office/drawing/2014/main" id="{0111076A-E8CC-4724-808E-783738DEE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448"/>
              <a:ext cx="2" cy="18"/>
            </a:xfrm>
            <a:custGeom>
              <a:avLst/>
              <a:gdLst>
                <a:gd name="T0" fmla="*/ 0 w 1"/>
                <a:gd name="T1" fmla="*/ 7 h 10"/>
                <a:gd name="T2" fmla="*/ 0 w 1"/>
                <a:gd name="T3" fmla="*/ 7 h 10"/>
                <a:gd name="T4" fmla="*/ 8 w 1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">
                  <a:moveTo>
                    <a:pt x="0" y="1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4"/>
                    <a:pt x="1" y="7"/>
                    <a:pt x="1" y="1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1" name="Freeform 619">
              <a:extLst>
                <a:ext uri="{FF2B5EF4-FFF2-40B4-BE49-F238E27FC236}">
                  <a16:creationId xmlns:a16="http://schemas.microsoft.com/office/drawing/2014/main" id="{3E6C13B3-942F-4B1C-A9C7-E5244835F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2466"/>
              <a:ext cx="7" cy="14"/>
            </a:xfrm>
            <a:custGeom>
              <a:avLst/>
              <a:gdLst>
                <a:gd name="T0" fmla="*/ 0 w 4"/>
                <a:gd name="T1" fmla="*/ 0 h 8"/>
                <a:gd name="T2" fmla="*/ 21 w 4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2"/>
                    <a:pt x="3" y="5"/>
                    <a:pt x="4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2" name="Freeform 620">
              <a:extLst>
                <a:ext uri="{FF2B5EF4-FFF2-40B4-BE49-F238E27FC236}">
                  <a16:creationId xmlns:a16="http://schemas.microsoft.com/office/drawing/2014/main" id="{CA329788-72A5-429D-9621-E07A0C745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469"/>
              <a:ext cx="6" cy="15"/>
            </a:xfrm>
            <a:custGeom>
              <a:avLst/>
              <a:gdLst>
                <a:gd name="T0" fmla="*/ 0 w 4"/>
                <a:gd name="T1" fmla="*/ 0 h 8"/>
                <a:gd name="T2" fmla="*/ 14 w 4"/>
                <a:gd name="T3" fmla="*/ 5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1"/>
                    <a:pt x="3" y="5"/>
                    <a:pt x="4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23" name="Freeform 621">
              <a:extLst>
                <a:ext uri="{FF2B5EF4-FFF2-40B4-BE49-F238E27FC236}">
                  <a16:creationId xmlns:a16="http://schemas.microsoft.com/office/drawing/2014/main" id="{99DFC2D4-E747-4CC8-8609-9DEDD0CE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539"/>
              <a:ext cx="4" cy="16"/>
            </a:xfrm>
            <a:custGeom>
              <a:avLst/>
              <a:gdLst>
                <a:gd name="T0" fmla="*/ 8 w 2"/>
                <a:gd name="T1" fmla="*/ 50 h 9"/>
                <a:gd name="T2" fmla="*/ 0 w 2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9">
                  <a:moveTo>
                    <a:pt x="1" y="9"/>
                  </a:moveTo>
                  <a:cubicBezTo>
                    <a:pt x="2" y="7"/>
                    <a:pt x="0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80" name="Group 622">
            <a:extLst>
              <a:ext uri="{FF2B5EF4-FFF2-40B4-BE49-F238E27FC236}">
                <a16:creationId xmlns:a16="http://schemas.microsoft.com/office/drawing/2014/main" id="{613CF6E2-8169-4E29-B0F5-E5A582C710DB}"/>
              </a:ext>
            </a:extLst>
          </p:cNvPr>
          <p:cNvGrpSpPr>
            <a:grpSpLocks/>
          </p:cNvGrpSpPr>
          <p:nvPr/>
        </p:nvGrpSpPr>
        <p:grpSpPr bwMode="auto">
          <a:xfrm>
            <a:off x="9429750" y="5772150"/>
            <a:ext cx="488950" cy="608013"/>
            <a:chOff x="4236" y="1620"/>
            <a:chExt cx="308" cy="383"/>
          </a:xfrm>
        </p:grpSpPr>
        <p:sp>
          <p:nvSpPr>
            <p:cNvPr id="47194" name="Freeform 623">
              <a:extLst>
                <a:ext uri="{FF2B5EF4-FFF2-40B4-BE49-F238E27FC236}">
                  <a16:creationId xmlns:a16="http://schemas.microsoft.com/office/drawing/2014/main" id="{4A1F572C-F056-4DA3-9389-701A6724B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620"/>
              <a:ext cx="205" cy="201"/>
            </a:xfrm>
            <a:custGeom>
              <a:avLst/>
              <a:gdLst>
                <a:gd name="T0" fmla="*/ 390 w 122"/>
                <a:gd name="T1" fmla="*/ 7 h 112"/>
                <a:gd name="T2" fmla="*/ 223 w 122"/>
                <a:gd name="T3" fmla="*/ 0 h 112"/>
                <a:gd name="T4" fmla="*/ 99 w 122"/>
                <a:gd name="T5" fmla="*/ 101 h 112"/>
                <a:gd name="T6" fmla="*/ 29 w 122"/>
                <a:gd name="T7" fmla="*/ 305 h 112"/>
                <a:gd name="T8" fmla="*/ 138 w 122"/>
                <a:gd name="T9" fmla="*/ 555 h 112"/>
                <a:gd name="T10" fmla="*/ 271 w 122"/>
                <a:gd name="T11" fmla="*/ 625 h 112"/>
                <a:gd name="T12" fmla="*/ 482 w 122"/>
                <a:gd name="T13" fmla="*/ 596 h 112"/>
                <a:gd name="T14" fmla="*/ 565 w 122"/>
                <a:gd name="T15" fmla="*/ 474 h 112"/>
                <a:gd name="T16" fmla="*/ 502 w 122"/>
                <a:gd name="T17" fmla="*/ 210 h 112"/>
                <a:gd name="T18" fmla="*/ 390 w 122"/>
                <a:gd name="T19" fmla="*/ 7 h 1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2" h="112">
                  <a:moveTo>
                    <a:pt x="82" y="1"/>
                  </a:moveTo>
                  <a:cubicBezTo>
                    <a:pt x="82" y="1"/>
                    <a:pt x="56" y="0"/>
                    <a:pt x="47" y="0"/>
                  </a:cubicBezTo>
                  <a:cubicBezTo>
                    <a:pt x="39" y="0"/>
                    <a:pt x="29" y="6"/>
                    <a:pt x="21" y="17"/>
                  </a:cubicBezTo>
                  <a:cubicBezTo>
                    <a:pt x="14" y="29"/>
                    <a:pt x="0" y="44"/>
                    <a:pt x="6" y="53"/>
                  </a:cubicBezTo>
                  <a:cubicBezTo>
                    <a:pt x="11" y="62"/>
                    <a:pt x="17" y="83"/>
                    <a:pt x="29" y="96"/>
                  </a:cubicBezTo>
                  <a:cubicBezTo>
                    <a:pt x="40" y="109"/>
                    <a:pt x="36" y="112"/>
                    <a:pt x="57" y="108"/>
                  </a:cubicBezTo>
                  <a:cubicBezTo>
                    <a:pt x="79" y="103"/>
                    <a:pt x="88" y="109"/>
                    <a:pt x="102" y="103"/>
                  </a:cubicBezTo>
                  <a:cubicBezTo>
                    <a:pt x="116" y="98"/>
                    <a:pt x="122" y="99"/>
                    <a:pt x="119" y="82"/>
                  </a:cubicBezTo>
                  <a:cubicBezTo>
                    <a:pt x="116" y="65"/>
                    <a:pt x="106" y="36"/>
                    <a:pt x="106" y="36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95" name="Freeform 624">
              <a:extLst>
                <a:ext uri="{FF2B5EF4-FFF2-40B4-BE49-F238E27FC236}">
                  <a16:creationId xmlns:a16="http://schemas.microsoft.com/office/drawing/2014/main" id="{39CA70F5-D352-425B-BAB1-CB4EDF659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793"/>
              <a:ext cx="163" cy="210"/>
            </a:xfrm>
            <a:custGeom>
              <a:avLst/>
              <a:gdLst>
                <a:gd name="T0" fmla="*/ 291 w 97"/>
                <a:gd name="T1" fmla="*/ 41 h 117"/>
                <a:gd name="T2" fmla="*/ 153 w 97"/>
                <a:gd name="T3" fmla="*/ 74 h 117"/>
                <a:gd name="T4" fmla="*/ 84 w 97"/>
                <a:gd name="T5" fmla="*/ 364 h 117"/>
                <a:gd name="T6" fmla="*/ 0 w 97"/>
                <a:gd name="T7" fmla="*/ 438 h 117"/>
                <a:gd name="T8" fmla="*/ 49 w 97"/>
                <a:gd name="T9" fmla="*/ 567 h 117"/>
                <a:gd name="T10" fmla="*/ 133 w 97"/>
                <a:gd name="T11" fmla="*/ 648 h 117"/>
                <a:gd name="T12" fmla="*/ 279 w 97"/>
                <a:gd name="T13" fmla="*/ 573 h 117"/>
                <a:gd name="T14" fmla="*/ 447 w 97"/>
                <a:gd name="T15" fmla="*/ 510 h 117"/>
                <a:gd name="T16" fmla="*/ 440 w 97"/>
                <a:gd name="T17" fmla="*/ 325 h 117"/>
                <a:gd name="T18" fmla="*/ 291 w 97"/>
                <a:gd name="T19" fmla="*/ 41 h 1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7" h="117">
                  <a:moveTo>
                    <a:pt x="61" y="7"/>
                  </a:moveTo>
                  <a:cubicBezTo>
                    <a:pt x="46" y="1"/>
                    <a:pt x="41" y="0"/>
                    <a:pt x="32" y="13"/>
                  </a:cubicBezTo>
                  <a:cubicBezTo>
                    <a:pt x="23" y="26"/>
                    <a:pt x="18" y="63"/>
                    <a:pt x="18" y="63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0" y="76"/>
                    <a:pt x="2" y="94"/>
                    <a:pt x="10" y="98"/>
                  </a:cubicBezTo>
                  <a:cubicBezTo>
                    <a:pt x="19" y="102"/>
                    <a:pt x="23" y="108"/>
                    <a:pt x="28" y="112"/>
                  </a:cubicBezTo>
                  <a:cubicBezTo>
                    <a:pt x="32" y="117"/>
                    <a:pt x="44" y="108"/>
                    <a:pt x="59" y="99"/>
                  </a:cubicBezTo>
                  <a:cubicBezTo>
                    <a:pt x="75" y="91"/>
                    <a:pt x="91" y="99"/>
                    <a:pt x="94" y="88"/>
                  </a:cubicBezTo>
                  <a:cubicBezTo>
                    <a:pt x="97" y="76"/>
                    <a:pt x="95" y="69"/>
                    <a:pt x="93" y="56"/>
                  </a:cubicBezTo>
                  <a:cubicBezTo>
                    <a:pt x="90" y="43"/>
                    <a:pt x="82" y="17"/>
                    <a:pt x="61" y="7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96" name="Freeform 625">
              <a:extLst>
                <a:ext uri="{FF2B5EF4-FFF2-40B4-BE49-F238E27FC236}">
                  <a16:creationId xmlns:a16="http://schemas.microsoft.com/office/drawing/2014/main" id="{550C37A7-C7D9-4B6E-B39F-A1E4BBA67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662"/>
              <a:ext cx="157" cy="71"/>
            </a:xfrm>
            <a:custGeom>
              <a:avLst/>
              <a:gdLst>
                <a:gd name="T0" fmla="*/ 447 w 93"/>
                <a:gd name="T1" fmla="*/ 0 h 40"/>
                <a:gd name="T2" fmla="*/ 376 w 93"/>
                <a:gd name="T3" fmla="*/ 73 h 40"/>
                <a:gd name="T4" fmla="*/ 302 w 93"/>
                <a:gd name="T5" fmla="*/ 158 h 40"/>
                <a:gd name="T6" fmla="*/ 162 w 93"/>
                <a:gd name="T7" fmla="*/ 217 h 40"/>
                <a:gd name="T8" fmla="*/ 0 w 93"/>
                <a:gd name="T9" fmla="*/ 1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40">
                  <a:moveTo>
                    <a:pt x="93" y="0"/>
                  </a:moveTo>
                  <a:cubicBezTo>
                    <a:pt x="88" y="1"/>
                    <a:pt x="82" y="9"/>
                    <a:pt x="78" y="13"/>
                  </a:cubicBezTo>
                  <a:cubicBezTo>
                    <a:pt x="73" y="18"/>
                    <a:pt x="68" y="23"/>
                    <a:pt x="63" y="28"/>
                  </a:cubicBezTo>
                  <a:cubicBezTo>
                    <a:pt x="55" y="35"/>
                    <a:pt x="44" y="38"/>
                    <a:pt x="34" y="39"/>
                  </a:cubicBezTo>
                  <a:cubicBezTo>
                    <a:pt x="19" y="40"/>
                    <a:pt x="11" y="32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7" name="Freeform 626">
              <a:extLst>
                <a:ext uri="{FF2B5EF4-FFF2-40B4-BE49-F238E27FC236}">
                  <a16:creationId xmlns:a16="http://schemas.microsoft.com/office/drawing/2014/main" id="{03BCBF0C-1D7E-4ECB-A2E9-E0176E187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723"/>
              <a:ext cx="52" cy="89"/>
            </a:xfrm>
            <a:custGeom>
              <a:avLst/>
              <a:gdLst>
                <a:gd name="T0" fmla="*/ 0 w 31"/>
                <a:gd name="T1" fmla="*/ 0 h 50"/>
                <a:gd name="T2" fmla="*/ 13 w 31"/>
                <a:gd name="T3" fmla="*/ 109 h 50"/>
                <a:gd name="T4" fmla="*/ 49 w 31"/>
                <a:gd name="T5" fmla="*/ 180 h 50"/>
                <a:gd name="T6" fmla="*/ 146 w 31"/>
                <a:gd name="T7" fmla="*/ 281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50">
                  <a:moveTo>
                    <a:pt x="0" y="0"/>
                  </a:moveTo>
                  <a:cubicBezTo>
                    <a:pt x="2" y="6"/>
                    <a:pt x="1" y="13"/>
                    <a:pt x="3" y="19"/>
                  </a:cubicBezTo>
                  <a:cubicBezTo>
                    <a:pt x="4" y="25"/>
                    <a:pt x="6" y="28"/>
                    <a:pt x="10" y="32"/>
                  </a:cubicBezTo>
                  <a:cubicBezTo>
                    <a:pt x="16" y="39"/>
                    <a:pt x="25" y="43"/>
                    <a:pt x="31" y="5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8" name="Freeform 627">
              <a:extLst>
                <a:ext uri="{FF2B5EF4-FFF2-40B4-BE49-F238E27FC236}">
                  <a16:creationId xmlns:a16="http://schemas.microsoft.com/office/drawing/2014/main" id="{4F9922F7-542F-4AD6-8F32-1DCE4E439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866"/>
              <a:ext cx="71" cy="40"/>
            </a:xfrm>
            <a:custGeom>
              <a:avLst/>
              <a:gdLst>
                <a:gd name="T0" fmla="*/ 0 w 42"/>
                <a:gd name="T1" fmla="*/ 133 h 22"/>
                <a:gd name="T2" fmla="*/ 132 w 42"/>
                <a:gd name="T3" fmla="*/ 65 h 22"/>
                <a:gd name="T4" fmla="*/ 203 w 4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">
                  <a:moveTo>
                    <a:pt x="0" y="22"/>
                  </a:moveTo>
                  <a:cubicBezTo>
                    <a:pt x="10" y="20"/>
                    <a:pt x="18" y="17"/>
                    <a:pt x="27" y="11"/>
                  </a:cubicBezTo>
                  <a:cubicBezTo>
                    <a:pt x="32" y="8"/>
                    <a:pt x="37" y="3"/>
                    <a:pt x="4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9" name="Freeform 628">
              <a:extLst>
                <a:ext uri="{FF2B5EF4-FFF2-40B4-BE49-F238E27FC236}">
                  <a16:creationId xmlns:a16="http://schemas.microsoft.com/office/drawing/2014/main" id="{08E8EA23-DF29-40D7-BCDC-6D86B8970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800"/>
              <a:ext cx="50" cy="161"/>
            </a:xfrm>
            <a:custGeom>
              <a:avLst/>
              <a:gdLst>
                <a:gd name="T0" fmla="*/ 0 w 30"/>
                <a:gd name="T1" fmla="*/ 0 h 90"/>
                <a:gd name="T2" fmla="*/ 22 w 30"/>
                <a:gd name="T3" fmla="*/ 150 h 90"/>
                <a:gd name="T4" fmla="*/ 28 w 30"/>
                <a:gd name="T5" fmla="*/ 231 h 90"/>
                <a:gd name="T6" fmla="*/ 83 w 30"/>
                <a:gd name="T7" fmla="*/ 297 h 90"/>
                <a:gd name="T8" fmla="*/ 120 w 30"/>
                <a:gd name="T9" fmla="*/ 365 h 90"/>
                <a:gd name="T10" fmla="*/ 125 w 30"/>
                <a:gd name="T11" fmla="*/ 515 h 9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90">
                  <a:moveTo>
                    <a:pt x="0" y="0"/>
                  </a:moveTo>
                  <a:cubicBezTo>
                    <a:pt x="4" y="8"/>
                    <a:pt x="5" y="17"/>
                    <a:pt x="5" y="26"/>
                  </a:cubicBezTo>
                  <a:cubicBezTo>
                    <a:pt x="5" y="31"/>
                    <a:pt x="4" y="36"/>
                    <a:pt x="6" y="40"/>
                  </a:cubicBezTo>
                  <a:cubicBezTo>
                    <a:pt x="12" y="42"/>
                    <a:pt x="15" y="47"/>
                    <a:pt x="18" y="52"/>
                  </a:cubicBezTo>
                  <a:cubicBezTo>
                    <a:pt x="21" y="56"/>
                    <a:pt x="25" y="60"/>
                    <a:pt x="26" y="64"/>
                  </a:cubicBezTo>
                  <a:cubicBezTo>
                    <a:pt x="30" y="72"/>
                    <a:pt x="24" y="82"/>
                    <a:pt x="27" y="9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0" name="Freeform 629">
              <a:extLst>
                <a:ext uri="{FF2B5EF4-FFF2-40B4-BE49-F238E27FC236}">
                  <a16:creationId xmlns:a16="http://schemas.microsoft.com/office/drawing/2014/main" id="{1DB2AE2B-C9C8-4F73-99AE-A665F9552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629"/>
              <a:ext cx="90" cy="101"/>
            </a:xfrm>
            <a:custGeom>
              <a:avLst/>
              <a:gdLst>
                <a:gd name="T0" fmla="*/ 133 w 54"/>
                <a:gd name="T1" fmla="*/ 13 h 56"/>
                <a:gd name="T2" fmla="*/ 42 w 54"/>
                <a:gd name="T3" fmla="*/ 146 h 56"/>
                <a:gd name="T4" fmla="*/ 0 w 54"/>
                <a:gd name="T5" fmla="*/ 254 h 56"/>
                <a:gd name="T6" fmla="*/ 213 w 54"/>
                <a:gd name="T7" fmla="*/ 256 h 56"/>
                <a:gd name="T8" fmla="*/ 172 w 54"/>
                <a:gd name="T9" fmla="*/ 189 h 56"/>
                <a:gd name="T10" fmla="*/ 130 w 54"/>
                <a:gd name="T11" fmla="*/ 0 h 5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56">
                  <a:moveTo>
                    <a:pt x="29" y="2"/>
                  </a:moveTo>
                  <a:cubicBezTo>
                    <a:pt x="19" y="6"/>
                    <a:pt x="15" y="16"/>
                    <a:pt x="9" y="25"/>
                  </a:cubicBezTo>
                  <a:cubicBezTo>
                    <a:pt x="5" y="30"/>
                    <a:pt x="3" y="37"/>
                    <a:pt x="0" y="43"/>
                  </a:cubicBezTo>
                  <a:cubicBezTo>
                    <a:pt x="11" y="53"/>
                    <a:pt x="35" y="56"/>
                    <a:pt x="46" y="44"/>
                  </a:cubicBezTo>
                  <a:cubicBezTo>
                    <a:pt x="54" y="36"/>
                    <a:pt x="42" y="37"/>
                    <a:pt x="37" y="32"/>
                  </a:cubicBezTo>
                  <a:cubicBezTo>
                    <a:pt x="29" y="25"/>
                    <a:pt x="29" y="9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1" name="Freeform 630">
              <a:extLst>
                <a:ext uri="{FF2B5EF4-FFF2-40B4-BE49-F238E27FC236}">
                  <a16:creationId xmlns:a16="http://schemas.microsoft.com/office/drawing/2014/main" id="{0E1E0A50-A009-4C64-A4E0-33699E7BF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733"/>
              <a:ext cx="78" cy="69"/>
            </a:xfrm>
            <a:custGeom>
              <a:avLst/>
              <a:gdLst>
                <a:gd name="T0" fmla="*/ 107 w 46"/>
                <a:gd name="T1" fmla="*/ 13 h 38"/>
                <a:gd name="T2" fmla="*/ 0 w 46"/>
                <a:gd name="T3" fmla="*/ 7 h 38"/>
                <a:gd name="T4" fmla="*/ 92 w 46"/>
                <a:gd name="T5" fmla="*/ 205 h 38"/>
                <a:gd name="T6" fmla="*/ 141 w 46"/>
                <a:gd name="T7" fmla="*/ 227 h 38"/>
                <a:gd name="T8" fmla="*/ 224 w 46"/>
                <a:gd name="T9" fmla="*/ 211 h 38"/>
                <a:gd name="T10" fmla="*/ 161 w 46"/>
                <a:gd name="T11" fmla="*/ 125 h 38"/>
                <a:gd name="T12" fmla="*/ 112 w 46"/>
                <a:gd name="T13" fmla="*/ 2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8">
                  <a:moveTo>
                    <a:pt x="22" y="2"/>
                  </a:moveTo>
                  <a:cubicBezTo>
                    <a:pt x="14" y="5"/>
                    <a:pt x="7" y="0"/>
                    <a:pt x="0" y="1"/>
                  </a:cubicBezTo>
                  <a:cubicBezTo>
                    <a:pt x="6" y="12"/>
                    <a:pt x="11" y="24"/>
                    <a:pt x="19" y="34"/>
                  </a:cubicBezTo>
                  <a:cubicBezTo>
                    <a:pt x="22" y="38"/>
                    <a:pt x="24" y="38"/>
                    <a:pt x="29" y="38"/>
                  </a:cubicBezTo>
                  <a:cubicBezTo>
                    <a:pt x="35" y="37"/>
                    <a:pt x="41" y="37"/>
                    <a:pt x="46" y="35"/>
                  </a:cubicBezTo>
                  <a:cubicBezTo>
                    <a:pt x="43" y="30"/>
                    <a:pt x="37" y="27"/>
                    <a:pt x="33" y="21"/>
                  </a:cubicBezTo>
                  <a:cubicBezTo>
                    <a:pt x="30" y="16"/>
                    <a:pt x="26" y="10"/>
                    <a:pt x="23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2" name="Freeform 631">
              <a:extLst>
                <a:ext uri="{FF2B5EF4-FFF2-40B4-BE49-F238E27FC236}">
                  <a16:creationId xmlns:a16="http://schemas.microsoft.com/office/drawing/2014/main" id="{B9756C5A-65B8-4849-84C2-45A749A5F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" y="1798"/>
              <a:ext cx="46" cy="99"/>
            </a:xfrm>
            <a:custGeom>
              <a:avLst/>
              <a:gdLst>
                <a:gd name="T0" fmla="*/ 124 w 27"/>
                <a:gd name="T1" fmla="*/ 23 h 55"/>
                <a:gd name="T2" fmla="*/ 49 w 27"/>
                <a:gd name="T3" fmla="*/ 130 h 55"/>
                <a:gd name="T4" fmla="*/ 26 w 27"/>
                <a:gd name="T5" fmla="*/ 218 h 55"/>
                <a:gd name="T6" fmla="*/ 9 w 27"/>
                <a:gd name="T7" fmla="*/ 304 h 55"/>
                <a:gd name="T8" fmla="*/ 29 w 27"/>
                <a:gd name="T9" fmla="*/ 315 h 55"/>
                <a:gd name="T10" fmla="*/ 119 w 27"/>
                <a:gd name="T11" fmla="*/ 263 h 55"/>
                <a:gd name="T12" fmla="*/ 133 w 27"/>
                <a:gd name="T13" fmla="*/ 187 h 55"/>
                <a:gd name="T14" fmla="*/ 119 w 27"/>
                <a:gd name="T15" fmla="*/ 36 h 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55">
                  <a:moveTo>
                    <a:pt x="25" y="4"/>
                  </a:moveTo>
                  <a:cubicBezTo>
                    <a:pt x="14" y="0"/>
                    <a:pt x="12" y="14"/>
                    <a:pt x="10" y="22"/>
                  </a:cubicBezTo>
                  <a:cubicBezTo>
                    <a:pt x="8" y="27"/>
                    <a:pt x="7" y="32"/>
                    <a:pt x="5" y="37"/>
                  </a:cubicBezTo>
                  <a:cubicBezTo>
                    <a:pt x="4" y="41"/>
                    <a:pt x="0" y="48"/>
                    <a:pt x="2" y="52"/>
                  </a:cubicBezTo>
                  <a:cubicBezTo>
                    <a:pt x="3" y="55"/>
                    <a:pt x="2" y="55"/>
                    <a:pt x="6" y="54"/>
                  </a:cubicBezTo>
                  <a:cubicBezTo>
                    <a:pt x="11" y="52"/>
                    <a:pt x="20" y="49"/>
                    <a:pt x="24" y="45"/>
                  </a:cubicBezTo>
                  <a:cubicBezTo>
                    <a:pt x="27" y="41"/>
                    <a:pt x="27" y="37"/>
                    <a:pt x="27" y="32"/>
                  </a:cubicBezTo>
                  <a:cubicBezTo>
                    <a:pt x="26" y="23"/>
                    <a:pt x="23" y="14"/>
                    <a:pt x="24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3" name="Freeform 632">
              <a:extLst>
                <a:ext uri="{FF2B5EF4-FFF2-40B4-BE49-F238E27FC236}">
                  <a16:creationId xmlns:a16="http://schemas.microsoft.com/office/drawing/2014/main" id="{36A0EBCD-4BD3-4BB5-B49A-00B18DEBD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906"/>
              <a:ext cx="64" cy="82"/>
            </a:xfrm>
            <a:custGeom>
              <a:avLst/>
              <a:gdLst>
                <a:gd name="T0" fmla="*/ 128 w 38"/>
                <a:gd name="T1" fmla="*/ 12 h 46"/>
                <a:gd name="T2" fmla="*/ 0 w 38"/>
                <a:gd name="T3" fmla="*/ 114 h 46"/>
                <a:gd name="T4" fmla="*/ 153 w 38"/>
                <a:gd name="T5" fmla="*/ 260 h 46"/>
                <a:gd name="T6" fmla="*/ 173 w 38"/>
                <a:gd name="T7" fmla="*/ 198 h 46"/>
                <a:gd name="T8" fmla="*/ 173 w 38"/>
                <a:gd name="T9" fmla="*/ 159 h 46"/>
                <a:gd name="T10" fmla="*/ 128 w 38"/>
                <a:gd name="T11" fmla="*/ 93 h 46"/>
                <a:gd name="T12" fmla="*/ 125 w 38"/>
                <a:gd name="T13" fmla="*/ 0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46">
                  <a:moveTo>
                    <a:pt x="27" y="2"/>
                  </a:moveTo>
                  <a:cubicBezTo>
                    <a:pt x="18" y="2"/>
                    <a:pt x="4" y="11"/>
                    <a:pt x="0" y="20"/>
                  </a:cubicBezTo>
                  <a:cubicBezTo>
                    <a:pt x="11" y="28"/>
                    <a:pt x="20" y="41"/>
                    <a:pt x="32" y="46"/>
                  </a:cubicBezTo>
                  <a:cubicBezTo>
                    <a:pt x="34" y="43"/>
                    <a:pt x="35" y="39"/>
                    <a:pt x="36" y="35"/>
                  </a:cubicBezTo>
                  <a:cubicBezTo>
                    <a:pt x="37" y="32"/>
                    <a:pt x="38" y="31"/>
                    <a:pt x="36" y="28"/>
                  </a:cubicBezTo>
                  <a:cubicBezTo>
                    <a:pt x="33" y="23"/>
                    <a:pt x="29" y="22"/>
                    <a:pt x="27" y="16"/>
                  </a:cubicBezTo>
                  <a:cubicBezTo>
                    <a:pt x="25" y="11"/>
                    <a:pt x="25" y="6"/>
                    <a:pt x="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4" name="Freeform 633">
              <a:extLst>
                <a:ext uri="{FF2B5EF4-FFF2-40B4-BE49-F238E27FC236}">
                  <a16:creationId xmlns:a16="http://schemas.microsoft.com/office/drawing/2014/main" id="{F5AB8CBC-7624-4CCE-B04A-F92A2F0A0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1735"/>
              <a:ext cx="77" cy="70"/>
            </a:xfrm>
            <a:custGeom>
              <a:avLst/>
              <a:gdLst>
                <a:gd name="T0" fmla="*/ 0 w 46"/>
                <a:gd name="T1" fmla="*/ 102 h 39"/>
                <a:gd name="T2" fmla="*/ 104 w 46"/>
                <a:gd name="T3" fmla="*/ 203 h 39"/>
                <a:gd name="T4" fmla="*/ 166 w 46"/>
                <a:gd name="T5" fmla="*/ 203 h 39"/>
                <a:gd name="T6" fmla="*/ 211 w 46"/>
                <a:gd name="T7" fmla="*/ 151 h 39"/>
                <a:gd name="T8" fmla="*/ 182 w 46"/>
                <a:gd name="T9" fmla="*/ 0 h 39"/>
                <a:gd name="T10" fmla="*/ 124 w 46"/>
                <a:gd name="T11" fmla="*/ 122 h 39"/>
                <a:gd name="T12" fmla="*/ 5 w 46"/>
                <a:gd name="T13" fmla="*/ 102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6" h="39">
                  <a:moveTo>
                    <a:pt x="0" y="18"/>
                  </a:moveTo>
                  <a:cubicBezTo>
                    <a:pt x="4" y="25"/>
                    <a:pt x="15" y="31"/>
                    <a:pt x="22" y="35"/>
                  </a:cubicBezTo>
                  <a:cubicBezTo>
                    <a:pt x="28" y="39"/>
                    <a:pt x="30" y="38"/>
                    <a:pt x="35" y="35"/>
                  </a:cubicBezTo>
                  <a:cubicBezTo>
                    <a:pt x="40" y="33"/>
                    <a:pt x="44" y="31"/>
                    <a:pt x="45" y="26"/>
                  </a:cubicBezTo>
                  <a:cubicBezTo>
                    <a:pt x="46" y="17"/>
                    <a:pt x="41" y="8"/>
                    <a:pt x="39" y="0"/>
                  </a:cubicBezTo>
                  <a:cubicBezTo>
                    <a:pt x="40" y="8"/>
                    <a:pt x="33" y="19"/>
                    <a:pt x="26" y="21"/>
                  </a:cubicBezTo>
                  <a:cubicBezTo>
                    <a:pt x="19" y="24"/>
                    <a:pt x="8" y="20"/>
                    <a:pt x="1" y="18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5" name="Freeform 634">
              <a:extLst>
                <a:ext uri="{FF2B5EF4-FFF2-40B4-BE49-F238E27FC236}">
                  <a16:creationId xmlns:a16="http://schemas.microsoft.com/office/drawing/2014/main" id="{707DA47C-2F6D-430C-BA1E-14C72C30B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821"/>
              <a:ext cx="47" cy="137"/>
            </a:xfrm>
            <a:custGeom>
              <a:avLst/>
              <a:gdLst>
                <a:gd name="T0" fmla="*/ 8 w 28"/>
                <a:gd name="T1" fmla="*/ 162 h 76"/>
                <a:gd name="T2" fmla="*/ 71 w 28"/>
                <a:gd name="T3" fmla="*/ 256 h 76"/>
                <a:gd name="T4" fmla="*/ 91 w 28"/>
                <a:gd name="T5" fmla="*/ 321 h 76"/>
                <a:gd name="T6" fmla="*/ 99 w 28"/>
                <a:gd name="T7" fmla="*/ 433 h 76"/>
                <a:gd name="T8" fmla="*/ 124 w 28"/>
                <a:gd name="T9" fmla="*/ 364 h 76"/>
                <a:gd name="T10" fmla="*/ 112 w 28"/>
                <a:gd name="T11" fmla="*/ 198 h 76"/>
                <a:gd name="T12" fmla="*/ 8 w 28"/>
                <a:gd name="T13" fmla="*/ 0 h 76"/>
                <a:gd name="T14" fmla="*/ 8 w 28"/>
                <a:gd name="T15" fmla="*/ 58 h 76"/>
                <a:gd name="T16" fmla="*/ 20 w 28"/>
                <a:gd name="T17" fmla="*/ 169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76">
                  <a:moveTo>
                    <a:pt x="2" y="28"/>
                  </a:moveTo>
                  <a:cubicBezTo>
                    <a:pt x="6" y="33"/>
                    <a:pt x="12" y="37"/>
                    <a:pt x="15" y="44"/>
                  </a:cubicBezTo>
                  <a:cubicBezTo>
                    <a:pt x="17" y="47"/>
                    <a:pt x="18" y="51"/>
                    <a:pt x="19" y="55"/>
                  </a:cubicBezTo>
                  <a:cubicBezTo>
                    <a:pt x="21" y="61"/>
                    <a:pt x="22" y="67"/>
                    <a:pt x="21" y="74"/>
                  </a:cubicBezTo>
                  <a:cubicBezTo>
                    <a:pt x="28" y="76"/>
                    <a:pt x="26" y="66"/>
                    <a:pt x="26" y="62"/>
                  </a:cubicBezTo>
                  <a:cubicBezTo>
                    <a:pt x="26" y="53"/>
                    <a:pt x="25" y="43"/>
                    <a:pt x="24" y="34"/>
                  </a:cubicBezTo>
                  <a:cubicBezTo>
                    <a:pt x="22" y="23"/>
                    <a:pt x="11" y="6"/>
                    <a:pt x="2" y="0"/>
                  </a:cubicBezTo>
                  <a:cubicBezTo>
                    <a:pt x="0" y="2"/>
                    <a:pt x="2" y="7"/>
                    <a:pt x="2" y="10"/>
                  </a:cubicBezTo>
                  <a:cubicBezTo>
                    <a:pt x="3" y="16"/>
                    <a:pt x="4" y="22"/>
                    <a:pt x="4" y="29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6" name="Freeform 635">
              <a:extLst>
                <a:ext uri="{FF2B5EF4-FFF2-40B4-BE49-F238E27FC236}">
                  <a16:creationId xmlns:a16="http://schemas.microsoft.com/office/drawing/2014/main" id="{B032C5D3-1D64-4337-8E95-D3489C29C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861"/>
              <a:ext cx="3" cy="25"/>
            </a:xfrm>
            <a:custGeom>
              <a:avLst/>
              <a:gdLst>
                <a:gd name="T0" fmla="*/ 0 w 2"/>
                <a:gd name="T1" fmla="*/ 0 h 14"/>
                <a:gd name="T2" fmla="*/ 8 w 2"/>
                <a:gd name="T3" fmla="*/ 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0" y="5"/>
                    <a:pt x="0" y="10"/>
                    <a:pt x="2" y="1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7" name="Freeform 636">
              <a:extLst>
                <a:ext uri="{FF2B5EF4-FFF2-40B4-BE49-F238E27FC236}">
                  <a16:creationId xmlns:a16="http://schemas.microsoft.com/office/drawing/2014/main" id="{85960551-B235-42CA-B09C-4896FC4D2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1811"/>
              <a:ext cx="14" cy="7"/>
            </a:xfrm>
            <a:custGeom>
              <a:avLst/>
              <a:gdLst>
                <a:gd name="T0" fmla="*/ 0 w 8"/>
                <a:gd name="T1" fmla="*/ 0 h 4"/>
                <a:gd name="T2" fmla="*/ 44 w 8"/>
                <a:gd name="T3" fmla="*/ 21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0"/>
                    <a:pt x="6" y="2"/>
                    <a:pt x="8" y="4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8" name="Freeform 637">
              <a:extLst>
                <a:ext uri="{FF2B5EF4-FFF2-40B4-BE49-F238E27FC236}">
                  <a16:creationId xmlns:a16="http://schemas.microsoft.com/office/drawing/2014/main" id="{9A66B8E7-343F-453B-B15C-55CBCBD5E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827"/>
              <a:ext cx="13" cy="3"/>
            </a:xfrm>
            <a:custGeom>
              <a:avLst/>
              <a:gdLst>
                <a:gd name="T0" fmla="*/ 0 w 8"/>
                <a:gd name="T1" fmla="*/ 0 h 2"/>
                <a:gd name="T2" fmla="*/ 34 w 8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cubicBezTo>
                    <a:pt x="3" y="1"/>
                    <a:pt x="5" y="1"/>
                    <a:pt x="8" y="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09" name="Freeform 638">
              <a:extLst>
                <a:ext uri="{FF2B5EF4-FFF2-40B4-BE49-F238E27FC236}">
                  <a16:creationId xmlns:a16="http://schemas.microsoft.com/office/drawing/2014/main" id="{C51D36F5-0FBA-4BE3-9826-A44350FAB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1683"/>
              <a:ext cx="10" cy="18"/>
            </a:xfrm>
            <a:custGeom>
              <a:avLst/>
              <a:gdLst>
                <a:gd name="T0" fmla="*/ 0 w 6"/>
                <a:gd name="T1" fmla="*/ 0 h 10"/>
                <a:gd name="T2" fmla="*/ 28 w 6"/>
                <a:gd name="T3" fmla="*/ 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1" y="0"/>
                    <a:pt x="6" y="8"/>
                    <a:pt x="6" y="1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0" name="Freeform 639">
              <a:extLst>
                <a:ext uri="{FF2B5EF4-FFF2-40B4-BE49-F238E27FC236}">
                  <a16:creationId xmlns:a16="http://schemas.microsoft.com/office/drawing/2014/main" id="{2283FF28-2765-420F-97F8-D0EF0DB82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" y="1676"/>
              <a:ext cx="11" cy="14"/>
            </a:xfrm>
            <a:custGeom>
              <a:avLst/>
              <a:gdLst>
                <a:gd name="T0" fmla="*/ 0 w 7"/>
                <a:gd name="T1" fmla="*/ 7 h 8"/>
                <a:gd name="T2" fmla="*/ 27 w 7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1"/>
                  </a:moveTo>
                  <a:cubicBezTo>
                    <a:pt x="1" y="0"/>
                    <a:pt x="6" y="6"/>
                    <a:pt x="7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1" name="Freeform 640">
              <a:extLst>
                <a:ext uri="{FF2B5EF4-FFF2-40B4-BE49-F238E27FC236}">
                  <a16:creationId xmlns:a16="http://schemas.microsoft.com/office/drawing/2014/main" id="{39F4AF1B-3870-40AC-B709-E556867FE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667"/>
              <a:ext cx="11" cy="16"/>
            </a:xfrm>
            <a:custGeom>
              <a:avLst/>
              <a:gdLst>
                <a:gd name="T0" fmla="*/ 0 w 7"/>
                <a:gd name="T1" fmla="*/ 0 h 9"/>
                <a:gd name="T2" fmla="*/ 27 w 7"/>
                <a:gd name="T3" fmla="*/ 5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1" y="2"/>
                    <a:pt x="6" y="6"/>
                    <a:pt x="7" y="9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212" name="Freeform 641">
              <a:extLst>
                <a:ext uri="{FF2B5EF4-FFF2-40B4-BE49-F238E27FC236}">
                  <a16:creationId xmlns:a16="http://schemas.microsoft.com/office/drawing/2014/main" id="{12897E2B-0B8E-4C10-BFD8-D39A77D1A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1714"/>
              <a:ext cx="10" cy="23"/>
            </a:xfrm>
            <a:custGeom>
              <a:avLst/>
              <a:gdLst>
                <a:gd name="T0" fmla="*/ 28 w 6"/>
                <a:gd name="T1" fmla="*/ 0 h 13"/>
                <a:gd name="T2" fmla="*/ 0 w 6"/>
                <a:gd name="T3" fmla="*/ 7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3">
                  <a:moveTo>
                    <a:pt x="6" y="0"/>
                  </a:moveTo>
                  <a:cubicBezTo>
                    <a:pt x="3" y="4"/>
                    <a:pt x="1" y="9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81" name="Group 642">
            <a:extLst>
              <a:ext uri="{FF2B5EF4-FFF2-40B4-BE49-F238E27FC236}">
                <a16:creationId xmlns:a16="http://schemas.microsoft.com/office/drawing/2014/main" id="{352A977F-6DDD-454C-96E7-C33BD73F0059}"/>
              </a:ext>
            </a:extLst>
          </p:cNvPr>
          <p:cNvGrpSpPr>
            <a:grpSpLocks/>
          </p:cNvGrpSpPr>
          <p:nvPr/>
        </p:nvGrpSpPr>
        <p:grpSpPr bwMode="auto">
          <a:xfrm>
            <a:off x="9172575" y="5942013"/>
            <a:ext cx="274638" cy="444500"/>
            <a:chOff x="4302" y="1235"/>
            <a:chExt cx="173" cy="280"/>
          </a:xfrm>
        </p:grpSpPr>
        <p:sp>
          <p:nvSpPr>
            <p:cNvPr id="47182" name="Freeform 643">
              <a:extLst>
                <a:ext uri="{FF2B5EF4-FFF2-40B4-BE49-F238E27FC236}">
                  <a16:creationId xmlns:a16="http://schemas.microsoft.com/office/drawing/2014/main" id="{61284DB5-5141-4445-B832-0075D9562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2" y="1235"/>
              <a:ext cx="173" cy="280"/>
            </a:xfrm>
            <a:custGeom>
              <a:avLst/>
              <a:gdLst>
                <a:gd name="T0" fmla="*/ 383 w 103"/>
                <a:gd name="T1" fmla="*/ 45 h 156"/>
                <a:gd name="T2" fmla="*/ 257 w 103"/>
                <a:gd name="T3" fmla="*/ 36 h 156"/>
                <a:gd name="T4" fmla="*/ 153 w 103"/>
                <a:gd name="T5" fmla="*/ 167 h 156"/>
                <a:gd name="T6" fmla="*/ 0 w 103"/>
                <a:gd name="T7" fmla="*/ 603 h 156"/>
                <a:gd name="T8" fmla="*/ 34 w 103"/>
                <a:gd name="T9" fmla="*/ 799 h 156"/>
                <a:gd name="T10" fmla="*/ 113 w 103"/>
                <a:gd name="T11" fmla="*/ 860 h 156"/>
                <a:gd name="T12" fmla="*/ 228 w 103"/>
                <a:gd name="T13" fmla="*/ 896 h 156"/>
                <a:gd name="T14" fmla="*/ 319 w 103"/>
                <a:gd name="T15" fmla="*/ 827 h 156"/>
                <a:gd name="T16" fmla="*/ 356 w 103"/>
                <a:gd name="T17" fmla="*/ 406 h 156"/>
                <a:gd name="T18" fmla="*/ 480 w 103"/>
                <a:gd name="T19" fmla="*/ 151 h 156"/>
                <a:gd name="T20" fmla="*/ 383 w 103"/>
                <a:gd name="T21" fmla="*/ 45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3" h="156">
                  <a:moveTo>
                    <a:pt x="81" y="8"/>
                  </a:moveTo>
                  <a:cubicBezTo>
                    <a:pt x="72" y="7"/>
                    <a:pt x="62" y="0"/>
                    <a:pt x="54" y="6"/>
                  </a:cubicBezTo>
                  <a:cubicBezTo>
                    <a:pt x="47" y="12"/>
                    <a:pt x="37" y="22"/>
                    <a:pt x="32" y="29"/>
                  </a:cubicBezTo>
                  <a:cubicBezTo>
                    <a:pt x="27" y="36"/>
                    <a:pt x="1" y="86"/>
                    <a:pt x="0" y="104"/>
                  </a:cubicBezTo>
                  <a:cubicBezTo>
                    <a:pt x="0" y="123"/>
                    <a:pt x="7" y="138"/>
                    <a:pt x="7" y="138"/>
                  </a:cubicBezTo>
                  <a:cubicBezTo>
                    <a:pt x="7" y="138"/>
                    <a:pt x="19" y="142"/>
                    <a:pt x="24" y="149"/>
                  </a:cubicBezTo>
                  <a:cubicBezTo>
                    <a:pt x="30" y="156"/>
                    <a:pt x="40" y="156"/>
                    <a:pt x="48" y="155"/>
                  </a:cubicBezTo>
                  <a:cubicBezTo>
                    <a:pt x="56" y="154"/>
                    <a:pt x="67" y="148"/>
                    <a:pt x="67" y="143"/>
                  </a:cubicBezTo>
                  <a:cubicBezTo>
                    <a:pt x="67" y="143"/>
                    <a:pt x="60" y="100"/>
                    <a:pt x="75" y="70"/>
                  </a:cubicBezTo>
                  <a:cubicBezTo>
                    <a:pt x="89" y="40"/>
                    <a:pt x="103" y="29"/>
                    <a:pt x="101" y="26"/>
                  </a:cubicBezTo>
                  <a:cubicBezTo>
                    <a:pt x="99" y="22"/>
                    <a:pt x="81" y="8"/>
                    <a:pt x="81" y="8"/>
                  </a:cubicBezTo>
                  <a:close/>
                </a:path>
              </a:pathLst>
            </a:custGeom>
            <a:solidFill>
              <a:srgbClr val="F7F7D8"/>
            </a:solidFill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83" name="Freeform 644">
              <a:extLst>
                <a:ext uri="{FF2B5EF4-FFF2-40B4-BE49-F238E27FC236}">
                  <a16:creationId xmlns:a16="http://schemas.microsoft.com/office/drawing/2014/main" id="{F69D33EB-C4E2-4CDF-A045-FCA8C0A76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287"/>
              <a:ext cx="114" cy="211"/>
            </a:xfrm>
            <a:custGeom>
              <a:avLst/>
              <a:gdLst>
                <a:gd name="T0" fmla="*/ 320 w 68"/>
                <a:gd name="T1" fmla="*/ 0 h 118"/>
                <a:gd name="T2" fmla="*/ 216 w 68"/>
                <a:gd name="T3" fmla="*/ 80 h 118"/>
                <a:gd name="T4" fmla="*/ 96 w 68"/>
                <a:gd name="T5" fmla="*/ 195 h 118"/>
                <a:gd name="T6" fmla="*/ 20 w 68"/>
                <a:gd name="T7" fmla="*/ 284 h 118"/>
                <a:gd name="T8" fmla="*/ 34 w 68"/>
                <a:gd name="T9" fmla="*/ 361 h 118"/>
                <a:gd name="T10" fmla="*/ 109 w 68"/>
                <a:gd name="T11" fmla="*/ 551 h 118"/>
                <a:gd name="T12" fmla="*/ 169 w 68"/>
                <a:gd name="T13" fmla="*/ 674 h 118"/>
                <a:gd name="T14" fmla="*/ 169 w 68"/>
                <a:gd name="T15" fmla="*/ 674 h 1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18">
                  <a:moveTo>
                    <a:pt x="68" y="0"/>
                  </a:moveTo>
                  <a:cubicBezTo>
                    <a:pt x="60" y="3"/>
                    <a:pt x="53" y="10"/>
                    <a:pt x="46" y="14"/>
                  </a:cubicBezTo>
                  <a:cubicBezTo>
                    <a:pt x="36" y="20"/>
                    <a:pt x="28" y="26"/>
                    <a:pt x="20" y="34"/>
                  </a:cubicBezTo>
                  <a:cubicBezTo>
                    <a:pt x="15" y="39"/>
                    <a:pt x="8" y="44"/>
                    <a:pt x="4" y="50"/>
                  </a:cubicBezTo>
                  <a:cubicBezTo>
                    <a:pt x="0" y="55"/>
                    <a:pt x="4" y="58"/>
                    <a:pt x="7" y="63"/>
                  </a:cubicBezTo>
                  <a:cubicBezTo>
                    <a:pt x="13" y="74"/>
                    <a:pt x="19" y="85"/>
                    <a:pt x="23" y="96"/>
                  </a:cubicBezTo>
                  <a:cubicBezTo>
                    <a:pt x="27" y="104"/>
                    <a:pt x="31" y="111"/>
                    <a:pt x="36" y="118"/>
                  </a:cubicBezTo>
                  <a:cubicBezTo>
                    <a:pt x="36" y="118"/>
                    <a:pt x="36" y="118"/>
                    <a:pt x="36" y="11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4" name="Freeform 645">
              <a:extLst>
                <a:ext uri="{FF2B5EF4-FFF2-40B4-BE49-F238E27FC236}">
                  <a16:creationId xmlns:a16="http://schemas.microsoft.com/office/drawing/2014/main" id="{967DC455-8C7C-469A-9F4D-930EE344E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382"/>
              <a:ext cx="35" cy="106"/>
            </a:xfrm>
            <a:custGeom>
              <a:avLst/>
              <a:gdLst>
                <a:gd name="T0" fmla="*/ 97 w 21"/>
                <a:gd name="T1" fmla="*/ 0 h 59"/>
                <a:gd name="T2" fmla="*/ 37 w 21"/>
                <a:gd name="T3" fmla="*/ 102 h 59"/>
                <a:gd name="T4" fmla="*/ 13 w 21"/>
                <a:gd name="T5" fmla="*/ 210 h 59"/>
                <a:gd name="T6" fmla="*/ 8 w 21"/>
                <a:gd name="T7" fmla="*/ 341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9">
                  <a:moveTo>
                    <a:pt x="21" y="0"/>
                  </a:moveTo>
                  <a:cubicBezTo>
                    <a:pt x="18" y="6"/>
                    <a:pt x="12" y="12"/>
                    <a:pt x="8" y="18"/>
                  </a:cubicBezTo>
                  <a:cubicBezTo>
                    <a:pt x="5" y="24"/>
                    <a:pt x="4" y="29"/>
                    <a:pt x="3" y="36"/>
                  </a:cubicBezTo>
                  <a:cubicBezTo>
                    <a:pt x="2" y="42"/>
                    <a:pt x="0" y="54"/>
                    <a:pt x="2" y="5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5" name="Freeform 646">
              <a:extLst>
                <a:ext uri="{FF2B5EF4-FFF2-40B4-BE49-F238E27FC236}">
                  <a16:creationId xmlns:a16="http://schemas.microsoft.com/office/drawing/2014/main" id="{CB9FB6CE-6006-45ED-BBAE-F82748F3D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245"/>
              <a:ext cx="120" cy="230"/>
            </a:xfrm>
            <a:custGeom>
              <a:avLst/>
              <a:gdLst>
                <a:gd name="T0" fmla="*/ 343 w 71"/>
                <a:gd name="T1" fmla="*/ 36 h 128"/>
                <a:gd name="T2" fmla="*/ 274 w 71"/>
                <a:gd name="T3" fmla="*/ 16 h 128"/>
                <a:gd name="T4" fmla="*/ 169 w 71"/>
                <a:gd name="T5" fmla="*/ 138 h 128"/>
                <a:gd name="T6" fmla="*/ 112 w 71"/>
                <a:gd name="T7" fmla="*/ 248 h 128"/>
                <a:gd name="T8" fmla="*/ 69 w 71"/>
                <a:gd name="T9" fmla="*/ 372 h 128"/>
                <a:gd name="T10" fmla="*/ 29 w 71"/>
                <a:gd name="T11" fmla="*/ 474 h 128"/>
                <a:gd name="T12" fmla="*/ 5 w 71"/>
                <a:gd name="T13" fmla="*/ 562 h 128"/>
                <a:gd name="T14" fmla="*/ 20 w 71"/>
                <a:gd name="T15" fmla="*/ 661 h 128"/>
                <a:gd name="T16" fmla="*/ 34 w 71"/>
                <a:gd name="T17" fmla="*/ 742 h 128"/>
                <a:gd name="T18" fmla="*/ 57 w 71"/>
                <a:gd name="T19" fmla="*/ 633 h 128"/>
                <a:gd name="T20" fmla="*/ 86 w 71"/>
                <a:gd name="T21" fmla="*/ 510 h 128"/>
                <a:gd name="T22" fmla="*/ 145 w 71"/>
                <a:gd name="T23" fmla="*/ 377 h 128"/>
                <a:gd name="T24" fmla="*/ 232 w 71"/>
                <a:gd name="T25" fmla="*/ 158 h 128"/>
                <a:gd name="T26" fmla="*/ 289 w 71"/>
                <a:gd name="T27" fmla="*/ 72 h 128"/>
                <a:gd name="T28" fmla="*/ 323 w 71"/>
                <a:gd name="T29" fmla="*/ 23 h 1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128">
                  <a:moveTo>
                    <a:pt x="71" y="6"/>
                  </a:moveTo>
                  <a:cubicBezTo>
                    <a:pt x="65" y="3"/>
                    <a:pt x="63" y="0"/>
                    <a:pt x="57" y="3"/>
                  </a:cubicBezTo>
                  <a:cubicBezTo>
                    <a:pt x="49" y="8"/>
                    <a:pt x="41" y="17"/>
                    <a:pt x="35" y="24"/>
                  </a:cubicBezTo>
                  <a:cubicBezTo>
                    <a:pt x="31" y="30"/>
                    <a:pt x="27" y="37"/>
                    <a:pt x="23" y="43"/>
                  </a:cubicBezTo>
                  <a:cubicBezTo>
                    <a:pt x="18" y="49"/>
                    <a:pt x="17" y="56"/>
                    <a:pt x="14" y="64"/>
                  </a:cubicBezTo>
                  <a:cubicBezTo>
                    <a:pt x="11" y="70"/>
                    <a:pt x="8" y="75"/>
                    <a:pt x="6" y="82"/>
                  </a:cubicBezTo>
                  <a:cubicBezTo>
                    <a:pt x="5" y="87"/>
                    <a:pt x="2" y="92"/>
                    <a:pt x="1" y="97"/>
                  </a:cubicBezTo>
                  <a:cubicBezTo>
                    <a:pt x="0" y="103"/>
                    <a:pt x="2" y="108"/>
                    <a:pt x="4" y="114"/>
                  </a:cubicBezTo>
                  <a:cubicBezTo>
                    <a:pt x="5" y="118"/>
                    <a:pt x="4" y="125"/>
                    <a:pt x="7" y="128"/>
                  </a:cubicBezTo>
                  <a:cubicBezTo>
                    <a:pt x="10" y="125"/>
                    <a:pt x="11" y="113"/>
                    <a:pt x="12" y="109"/>
                  </a:cubicBezTo>
                  <a:cubicBezTo>
                    <a:pt x="13" y="102"/>
                    <a:pt x="15" y="95"/>
                    <a:pt x="18" y="88"/>
                  </a:cubicBezTo>
                  <a:cubicBezTo>
                    <a:pt x="20" y="79"/>
                    <a:pt x="28" y="74"/>
                    <a:pt x="30" y="65"/>
                  </a:cubicBezTo>
                  <a:cubicBezTo>
                    <a:pt x="32" y="52"/>
                    <a:pt x="40" y="38"/>
                    <a:pt x="48" y="27"/>
                  </a:cubicBezTo>
                  <a:cubicBezTo>
                    <a:pt x="51" y="21"/>
                    <a:pt x="56" y="17"/>
                    <a:pt x="60" y="12"/>
                  </a:cubicBezTo>
                  <a:cubicBezTo>
                    <a:pt x="61" y="10"/>
                    <a:pt x="66" y="6"/>
                    <a:pt x="6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6" name="Freeform 647">
              <a:extLst>
                <a:ext uri="{FF2B5EF4-FFF2-40B4-BE49-F238E27FC236}">
                  <a16:creationId xmlns:a16="http://schemas.microsoft.com/office/drawing/2014/main" id="{3FEDA7C1-1180-456A-AC21-848FB8688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439"/>
              <a:ext cx="62" cy="74"/>
            </a:xfrm>
            <a:custGeom>
              <a:avLst/>
              <a:gdLst>
                <a:gd name="T0" fmla="*/ 0 w 37"/>
                <a:gd name="T1" fmla="*/ 182 h 41"/>
                <a:gd name="T2" fmla="*/ 96 w 37"/>
                <a:gd name="T3" fmla="*/ 227 h 41"/>
                <a:gd name="T4" fmla="*/ 174 w 37"/>
                <a:gd name="T5" fmla="*/ 195 h 41"/>
                <a:gd name="T6" fmla="*/ 96 w 37"/>
                <a:gd name="T7" fmla="*/ 0 h 41"/>
                <a:gd name="T8" fmla="*/ 8 w 37"/>
                <a:gd name="T9" fmla="*/ 195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1">
                  <a:moveTo>
                    <a:pt x="0" y="31"/>
                  </a:moveTo>
                  <a:cubicBezTo>
                    <a:pt x="6" y="36"/>
                    <a:pt x="12" y="41"/>
                    <a:pt x="20" y="39"/>
                  </a:cubicBezTo>
                  <a:cubicBezTo>
                    <a:pt x="26" y="38"/>
                    <a:pt x="32" y="36"/>
                    <a:pt x="37" y="33"/>
                  </a:cubicBezTo>
                  <a:cubicBezTo>
                    <a:pt x="33" y="22"/>
                    <a:pt x="22" y="12"/>
                    <a:pt x="20" y="0"/>
                  </a:cubicBezTo>
                  <a:cubicBezTo>
                    <a:pt x="21" y="15"/>
                    <a:pt x="8" y="21"/>
                    <a:pt x="2" y="33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7" name="Freeform 648">
              <a:extLst>
                <a:ext uri="{FF2B5EF4-FFF2-40B4-BE49-F238E27FC236}">
                  <a16:creationId xmlns:a16="http://schemas.microsoft.com/office/drawing/2014/main" id="{C7A6C78C-F474-4BAD-B31C-53E96E36B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333"/>
              <a:ext cx="43" cy="135"/>
            </a:xfrm>
            <a:custGeom>
              <a:avLst/>
              <a:gdLst>
                <a:gd name="T0" fmla="*/ 0 w 26"/>
                <a:gd name="T1" fmla="*/ 268 h 75"/>
                <a:gd name="T2" fmla="*/ 55 w 26"/>
                <a:gd name="T3" fmla="*/ 437 h 75"/>
                <a:gd name="T4" fmla="*/ 63 w 26"/>
                <a:gd name="T5" fmla="*/ 191 h 75"/>
                <a:gd name="T6" fmla="*/ 117 w 26"/>
                <a:gd name="T7" fmla="*/ 0 h 75"/>
                <a:gd name="T8" fmla="*/ 33 w 26"/>
                <a:gd name="T9" fmla="*/ 187 h 75"/>
                <a:gd name="T10" fmla="*/ 0 w 26"/>
                <a:gd name="T11" fmla="*/ 268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75">
                  <a:moveTo>
                    <a:pt x="0" y="46"/>
                  </a:moveTo>
                  <a:cubicBezTo>
                    <a:pt x="5" y="55"/>
                    <a:pt x="11" y="65"/>
                    <a:pt x="12" y="75"/>
                  </a:cubicBezTo>
                  <a:cubicBezTo>
                    <a:pt x="10" y="60"/>
                    <a:pt x="12" y="47"/>
                    <a:pt x="14" y="33"/>
                  </a:cubicBezTo>
                  <a:cubicBezTo>
                    <a:pt x="15" y="20"/>
                    <a:pt x="20" y="11"/>
                    <a:pt x="26" y="0"/>
                  </a:cubicBezTo>
                  <a:cubicBezTo>
                    <a:pt x="18" y="9"/>
                    <a:pt x="13" y="20"/>
                    <a:pt x="7" y="32"/>
                  </a:cubicBezTo>
                  <a:cubicBezTo>
                    <a:pt x="5" y="36"/>
                    <a:pt x="0" y="42"/>
                    <a:pt x="0" y="46"/>
                  </a:cubicBezTo>
                </a:path>
              </a:pathLst>
            </a:custGeom>
            <a:solidFill>
              <a:srgbClr val="E3E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8" name="Freeform 649">
              <a:extLst>
                <a:ext uri="{FF2B5EF4-FFF2-40B4-BE49-F238E27FC236}">
                  <a16:creationId xmlns:a16="http://schemas.microsoft.com/office/drawing/2014/main" id="{7EAA637C-1EB4-4E7D-8B3C-367D76120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364"/>
              <a:ext cx="12" cy="14"/>
            </a:xfrm>
            <a:custGeom>
              <a:avLst/>
              <a:gdLst>
                <a:gd name="T0" fmla="*/ 0 w 7"/>
                <a:gd name="T1" fmla="*/ 0 h 8"/>
                <a:gd name="T2" fmla="*/ 36 w 7"/>
                <a:gd name="T3" fmla="*/ 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1" y="1"/>
                    <a:pt x="5" y="6"/>
                    <a:pt x="7" y="8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89" name="Freeform 650">
              <a:extLst>
                <a:ext uri="{FF2B5EF4-FFF2-40B4-BE49-F238E27FC236}">
                  <a16:creationId xmlns:a16="http://schemas.microsoft.com/office/drawing/2014/main" id="{F329B6F7-2127-4AC7-B947-84401244B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1351"/>
              <a:ext cx="10" cy="13"/>
            </a:xfrm>
            <a:custGeom>
              <a:avLst/>
              <a:gdLst>
                <a:gd name="T0" fmla="*/ 0 w 6"/>
                <a:gd name="T1" fmla="*/ 0 h 7"/>
                <a:gd name="T2" fmla="*/ 28 w 6"/>
                <a:gd name="T3" fmla="*/ 45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2" y="2"/>
                    <a:pt x="4" y="5"/>
                    <a:pt x="6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0" name="Freeform 651">
              <a:extLst>
                <a:ext uri="{FF2B5EF4-FFF2-40B4-BE49-F238E27FC236}">
                  <a16:creationId xmlns:a16="http://schemas.microsoft.com/office/drawing/2014/main" id="{EF650C6D-D55B-43B6-9DFA-852CA9DDF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" y="1341"/>
              <a:ext cx="8" cy="12"/>
            </a:xfrm>
            <a:custGeom>
              <a:avLst/>
              <a:gdLst>
                <a:gd name="T0" fmla="*/ 0 w 5"/>
                <a:gd name="T1" fmla="*/ 0 h 7"/>
                <a:gd name="T2" fmla="*/ 21 w 5"/>
                <a:gd name="T3" fmla="*/ 36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cubicBezTo>
                    <a:pt x="2" y="0"/>
                    <a:pt x="3" y="5"/>
                    <a:pt x="5" y="7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1" name="Freeform 652">
              <a:extLst>
                <a:ext uri="{FF2B5EF4-FFF2-40B4-BE49-F238E27FC236}">
                  <a16:creationId xmlns:a16="http://schemas.microsoft.com/office/drawing/2014/main" id="{323A6F13-A1EC-4D76-9A84-9FC44665A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389"/>
              <a:ext cx="15" cy="20"/>
            </a:xfrm>
            <a:custGeom>
              <a:avLst/>
              <a:gdLst>
                <a:gd name="T0" fmla="*/ 0 w 9"/>
                <a:gd name="T1" fmla="*/ 65 h 11"/>
                <a:gd name="T2" fmla="*/ 4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3" y="10"/>
                    <a:pt x="6" y="3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2" name="Freeform 653">
              <a:extLst>
                <a:ext uri="{FF2B5EF4-FFF2-40B4-BE49-F238E27FC236}">
                  <a16:creationId xmlns:a16="http://schemas.microsoft.com/office/drawing/2014/main" id="{15D37021-A3EA-4BDB-B14F-1888B1809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407"/>
              <a:ext cx="10" cy="11"/>
            </a:xfrm>
            <a:custGeom>
              <a:avLst/>
              <a:gdLst>
                <a:gd name="T0" fmla="*/ 0 w 6"/>
                <a:gd name="T1" fmla="*/ 31 h 6"/>
                <a:gd name="T2" fmla="*/ 28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3" y="6"/>
                    <a:pt x="5" y="1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93" name="Freeform 654">
              <a:extLst>
                <a:ext uri="{FF2B5EF4-FFF2-40B4-BE49-F238E27FC236}">
                  <a16:creationId xmlns:a16="http://schemas.microsoft.com/office/drawing/2014/main" id="{051CD667-8693-4CD3-A7F0-3A9E3741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297"/>
              <a:ext cx="4" cy="22"/>
            </a:xfrm>
            <a:custGeom>
              <a:avLst/>
              <a:gdLst>
                <a:gd name="T0" fmla="*/ 0 w 2"/>
                <a:gd name="T1" fmla="*/ 0 h 12"/>
                <a:gd name="T2" fmla="*/ 0 w 2"/>
                <a:gd name="T3" fmla="*/ 7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2" y="1"/>
                    <a:pt x="0" y="10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7F7D8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3" name="Group 2">
            <a:extLst>
              <a:ext uri="{FF2B5EF4-FFF2-40B4-BE49-F238E27FC236}">
                <a16:creationId xmlns:a16="http://schemas.microsoft.com/office/drawing/2014/main" id="{715B9B17-8A0D-4832-B907-0BDBE8007A1A}"/>
              </a:ext>
            </a:extLst>
          </p:cNvPr>
          <p:cNvGrpSpPr>
            <a:grpSpLocks/>
          </p:cNvGrpSpPr>
          <p:nvPr/>
        </p:nvGrpSpPr>
        <p:grpSpPr bwMode="auto">
          <a:xfrm>
            <a:off x="2962275" y="3524250"/>
            <a:ext cx="577850" cy="1917700"/>
            <a:chOff x="4368" y="1203"/>
            <a:chExt cx="768" cy="2549"/>
          </a:xfrm>
        </p:grpSpPr>
        <p:sp>
          <p:nvSpPr>
            <p:cNvPr id="58013" name="Freeform 3">
              <a:extLst>
                <a:ext uri="{FF2B5EF4-FFF2-40B4-BE49-F238E27FC236}">
                  <a16:creationId xmlns:a16="http://schemas.microsoft.com/office/drawing/2014/main" id="{96C78239-579C-44E4-A31B-BADC26A12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537" cy="2549"/>
            </a:xfrm>
            <a:custGeom>
              <a:avLst/>
              <a:gdLst>
                <a:gd name="T0" fmla="*/ 3349 w 215"/>
                <a:gd name="T1" fmla="*/ 17587 h 956"/>
                <a:gd name="T2" fmla="*/ 2228 w 215"/>
                <a:gd name="T3" fmla="*/ 13606 h 956"/>
                <a:gd name="T4" fmla="*/ 2215 w 215"/>
                <a:gd name="T5" fmla="*/ 0 h 956"/>
                <a:gd name="T6" fmla="*/ 1186 w 215"/>
                <a:gd name="T7" fmla="*/ 0 h 956"/>
                <a:gd name="T8" fmla="*/ 1124 w 215"/>
                <a:gd name="T9" fmla="*/ 13606 h 956"/>
                <a:gd name="T10" fmla="*/ 0 w 215"/>
                <a:gd name="T11" fmla="*/ 17587 h 956"/>
                <a:gd name="T12" fmla="*/ 542 w 215"/>
                <a:gd name="T13" fmla="*/ 18064 h 956"/>
                <a:gd name="T14" fmla="*/ 1683 w 215"/>
                <a:gd name="T15" fmla="*/ 16643 h 956"/>
                <a:gd name="T16" fmla="*/ 2775 w 215"/>
                <a:gd name="T17" fmla="*/ 18120 h 9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956">
                  <a:moveTo>
                    <a:pt x="215" y="928"/>
                  </a:moveTo>
                  <a:cubicBezTo>
                    <a:pt x="157" y="844"/>
                    <a:pt x="149" y="860"/>
                    <a:pt x="143" y="718"/>
                  </a:cubicBezTo>
                  <a:cubicBezTo>
                    <a:pt x="137" y="576"/>
                    <a:pt x="142" y="116"/>
                    <a:pt x="142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  <a:cubicBezTo>
                    <a:pt x="35" y="953"/>
                    <a:pt x="35" y="953"/>
                    <a:pt x="35" y="953"/>
                  </a:cubicBezTo>
                  <a:cubicBezTo>
                    <a:pt x="59" y="915"/>
                    <a:pt x="80" y="878"/>
                    <a:pt x="108" y="878"/>
                  </a:cubicBezTo>
                  <a:cubicBezTo>
                    <a:pt x="136" y="878"/>
                    <a:pt x="178" y="956"/>
                    <a:pt x="178" y="956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4" name="Freeform 4">
              <a:extLst>
                <a:ext uri="{FF2B5EF4-FFF2-40B4-BE49-F238E27FC236}">
                  <a16:creationId xmlns:a16="http://schemas.microsoft.com/office/drawing/2014/main" id="{A43734F6-2E87-4194-8233-BDCDC81A8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544"/>
              <a:ext cx="358" cy="208"/>
            </a:xfrm>
            <a:custGeom>
              <a:avLst/>
              <a:gdLst>
                <a:gd name="T0" fmla="*/ 0 w 143"/>
                <a:gd name="T1" fmla="*/ 1421 h 78"/>
                <a:gd name="T2" fmla="*/ 1147 w 143"/>
                <a:gd name="T3" fmla="*/ 0 h 78"/>
                <a:gd name="T4" fmla="*/ 2243 w 143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78">
                  <a:moveTo>
                    <a:pt x="0" y="75"/>
                  </a:moveTo>
                  <a:cubicBezTo>
                    <a:pt x="24" y="37"/>
                    <a:pt x="45" y="0"/>
                    <a:pt x="73" y="0"/>
                  </a:cubicBezTo>
                  <a:cubicBezTo>
                    <a:pt x="101" y="0"/>
                    <a:pt x="143" y="78"/>
                    <a:pt x="143" y="7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5" name="Freeform 5">
              <a:extLst>
                <a:ext uri="{FF2B5EF4-FFF2-40B4-BE49-F238E27FC236}">
                  <a16:creationId xmlns:a16="http://schemas.microsoft.com/office/drawing/2014/main" id="{0537016A-399B-4165-812C-72F197BE4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195" cy="2474"/>
            </a:xfrm>
            <a:custGeom>
              <a:avLst/>
              <a:gdLst>
                <a:gd name="T0" fmla="*/ 1188 w 78"/>
                <a:gd name="T1" fmla="*/ 0 h 928"/>
                <a:gd name="T2" fmla="*/ 1125 w 78"/>
                <a:gd name="T3" fmla="*/ 13604 h 928"/>
                <a:gd name="T4" fmla="*/ 0 w 78"/>
                <a:gd name="T5" fmla="*/ 17585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6" y="0"/>
                  </a:move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6" name="Freeform 6">
              <a:extLst>
                <a:ext uri="{FF2B5EF4-FFF2-40B4-BE49-F238E27FC236}">
                  <a16:creationId xmlns:a16="http://schemas.microsoft.com/office/drawing/2014/main" id="{DDB90FBF-F295-4614-9EDD-BD7E84578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203"/>
              <a:ext cx="195" cy="2474"/>
            </a:xfrm>
            <a:custGeom>
              <a:avLst/>
              <a:gdLst>
                <a:gd name="T0" fmla="*/ 1220 w 78"/>
                <a:gd name="T1" fmla="*/ 17585 h 928"/>
                <a:gd name="T2" fmla="*/ 95 w 78"/>
                <a:gd name="T3" fmla="*/ 13604 h 928"/>
                <a:gd name="T4" fmla="*/ 83 w 78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8" y="928"/>
                  </a:moveTo>
                  <a:cubicBezTo>
                    <a:pt x="20" y="844"/>
                    <a:pt x="12" y="860"/>
                    <a:pt x="6" y="718"/>
                  </a:cubicBezTo>
                  <a:cubicBezTo>
                    <a:pt x="0" y="576"/>
                    <a:pt x="5" y="1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7" name="Freeform 7">
              <a:extLst>
                <a:ext uri="{FF2B5EF4-FFF2-40B4-BE49-F238E27FC236}">
                  <a16:creationId xmlns:a16="http://schemas.microsoft.com/office/drawing/2014/main" id="{197E6ABB-DB8D-43DD-8A38-7156CFB13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243"/>
              <a:ext cx="20" cy="730"/>
            </a:xfrm>
            <a:custGeom>
              <a:avLst/>
              <a:gdLst>
                <a:gd name="T0" fmla="*/ 125 w 8"/>
                <a:gd name="T1" fmla="*/ 5182 h 274"/>
                <a:gd name="T2" fmla="*/ 125 w 8"/>
                <a:gd name="T3" fmla="*/ 0 h 2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4">
                  <a:moveTo>
                    <a:pt x="8" y="274"/>
                  </a:moveTo>
                  <a:cubicBezTo>
                    <a:pt x="1" y="250"/>
                    <a:pt x="0" y="5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8" name="Freeform 8">
              <a:extLst>
                <a:ext uri="{FF2B5EF4-FFF2-40B4-BE49-F238E27FC236}">
                  <a16:creationId xmlns:a16="http://schemas.microsoft.com/office/drawing/2014/main" id="{C6D8460E-D56F-443D-AD3D-F2C444F8C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803"/>
              <a:ext cx="170" cy="829"/>
            </a:xfrm>
            <a:custGeom>
              <a:avLst/>
              <a:gdLst>
                <a:gd name="T0" fmla="*/ 0 w 68"/>
                <a:gd name="T1" fmla="*/ 5891 h 311"/>
                <a:gd name="T2" fmla="*/ 813 w 68"/>
                <a:gd name="T3" fmla="*/ 3921 h 311"/>
                <a:gd name="T4" fmla="*/ 970 w 68"/>
                <a:gd name="T5" fmla="*/ 0 h 311"/>
                <a:gd name="T6" fmla="*/ 813 w 68"/>
                <a:gd name="T7" fmla="*/ 4356 h 311"/>
                <a:gd name="T8" fmla="*/ 0 w 68"/>
                <a:gd name="T9" fmla="*/ 5891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11">
                  <a:moveTo>
                    <a:pt x="0" y="311"/>
                  </a:moveTo>
                  <a:cubicBezTo>
                    <a:pt x="17" y="291"/>
                    <a:pt x="47" y="247"/>
                    <a:pt x="52" y="207"/>
                  </a:cubicBezTo>
                  <a:cubicBezTo>
                    <a:pt x="57" y="167"/>
                    <a:pt x="62" y="0"/>
                    <a:pt x="62" y="0"/>
                  </a:cubicBezTo>
                  <a:cubicBezTo>
                    <a:pt x="68" y="111"/>
                    <a:pt x="65" y="189"/>
                    <a:pt x="52" y="230"/>
                  </a:cubicBezTo>
                  <a:cubicBezTo>
                    <a:pt x="39" y="272"/>
                    <a:pt x="0" y="311"/>
                    <a:pt x="0" y="3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9" name="Freeform 9">
              <a:extLst>
                <a:ext uri="{FF2B5EF4-FFF2-40B4-BE49-F238E27FC236}">
                  <a16:creationId xmlns:a16="http://schemas.microsoft.com/office/drawing/2014/main" id="{36863D6A-775C-4BDD-AB7A-76EEB9DC2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515"/>
              <a:ext cx="173" cy="202"/>
            </a:xfrm>
            <a:custGeom>
              <a:avLst/>
              <a:gdLst>
                <a:gd name="T0" fmla="*/ 0 w 69"/>
                <a:gd name="T1" fmla="*/ 114 h 76"/>
                <a:gd name="T2" fmla="*/ 1088 w 69"/>
                <a:gd name="T3" fmla="*/ 1427 h 76"/>
                <a:gd name="T4" fmla="*/ 0 w 69"/>
                <a:gd name="T5" fmla="*/ 114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6">
                  <a:moveTo>
                    <a:pt x="0" y="6"/>
                  </a:moveTo>
                  <a:cubicBezTo>
                    <a:pt x="12" y="3"/>
                    <a:pt x="32" y="16"/>
                    <a:pt x="69" y="76"/>
                  </a:cubicBezTo>
                  <a:cubicBezTo>
                    <a:pt x="54" y="37"/>
                    <a:pt x="26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0" name="Freeform 10">
              <a:extLst>
                <a:ext uri="{FF2B5EF4-FFF2-40B4-BE49-F238E27FC236}">
                  <a16:creationId xmlns:a16="http://schemas.microsoft.com/office/drawing/2014/main" id="{17DFA26B-0C59-40E5-9246-19083EAB5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093"/>
              <a:ext cx="165" cy="643"/>
            </a:xfrm>
            <a:custGeom>
              <a:avLst/>
              <a:gdLst>
                <a:gd name="T0" fmla="*/ 750 w 66"/>
                <a:gd name="T1" fmla="*/ 2391 h 241"/>
                <a:gd name="T2" fmla="*/ 1033 w 66"/>
                <a:gd name="T3" fmla="*/ 4578 h 241"/>
                <a:gd name="T4" fmla="*/ 1033 w 66"/>
                <a:gd name="T5" fmla="*/ 363 h 241"/>
                <a:gd name="T6" fmla="*/ 595 w 66"/>
                <a:gd name="T7" fmla="*/ 0 h 241"/>
                <a:gd name="T8" fmla="*/ 270 w 66"/>
                <a:gd name="T9" fmla="*/ 136 h 241"/>
                <a:gd name="T10" fmla="*/ 95 w 66"/>
                <a:gd name="T11" fmla="*/ 363 h 241"/>
                <a:gd name="T12" fmla="*/ 113 w 66"/>
                <a:gd name="T13" fmla="*/ 456 h 241"/>
                <a:gd name="T14" fmla="*/ 533 w 66"/>
                <a:gd name="T15" fmla="*/ 478 h 241"/>
                <a:gd name="T16" fmla="*/ 863 w 66"/>
                <a:gd name="T17" fmla="*/ 1275 h 241"/>
                <a:gd name="T18" fmla="*/ 925 w 66"/>
                <a:gd name="T19" fmla="*/ 2791 h 241"/>
                <a:gd name="T20" fmla="*/ 750 w 66"/>
                <a:gd name="T21" fmla="*/ 2391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41">
                  <a:moveTo>
                    <a:pt x="48" y="126"/>
                  </a:moveTo>
                  <a:cubicBezTo>
                    <a:pt x="46" y="143"/>
                    <a:pt x="56" y="222"/>
                    <a:pt x="66" y="241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0" y="20"/>
                    <a:pt x="7" y="24"/>
                  </a:cubicBezTo>
                  <a:cubicBezTo>
                    <a:pt x="14" y="28"/>
                    <a:pt x="20" y="24"/>
                    <a:pt x="34" y="25"/>
                  </a:cubicBezTo>
                  <a:cubicBezTo>
                    <a:pt x="47" y="27"/>
                    <a:pt x="52" y="46"/>
                    <a:pt x="55" y="67"/>
                  </a:cubicBezTo>
                  <a:cubicBezTo>
                    <a:pt x="58" y="89"/>
                    <a:pt x="62" y="121"/>
                    <a:pt x="59" y="147"/>
                  </a:cubicBezTo>
                  <a:cubicBezTo>
                    <a:pt x="56" y="165"/>
                    <a:pt x="45" y="132"/>
                    <a:pt x="48" y="126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1" name="Freeform 11">
              <a:extLst>
                <a:ext uri="{FF2B5EF4-FFF2-40B4-BE49-F238E27FC236}">
                  <a16:creationId xmlns:a16="http://schemas.microsoft.com/office/drawing/2014/main" id="{49B241EF-1C40-4973-98C4-283E7EB03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381"/>
              <a:ext cx="18" cy="683"/>
            </a:xfrm>
            <a:custGeom>
              <a:avLst/>
              <a:gdLst>
                <a:gd name="T0" fmla="*/ 118 w 7"/>
                <a:gd name="T1" fmla="*/ 0 h 256"/>
                <a:gd name="T2" fmla="*/ 118 w 7"/>
                <a:gd name="T3" fmla="*/ 4861 h 256"/>
                <a:gd name="T4" fmla="*/ 33 w 7"/>
                <a:gd name="T5" fmla="*/ 4656 h 256"/>
                <a:gd name="T6" fmla="*/ 67 w 7"/>
                <a:gd name="T7" fmla="*/ 3666 h 256"/>
                <a:gd name="T8" fmla="*/ 118 w 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56">
                  <a:moveTo>
                    <a:pt x="7" y="0"/>
                  </a:moveTo>
                  <a:cubicBezTo>
                    <a:pt x="7" y="21"/>
                    <a:pt x="7" y="256"/>
                    <a:pt x="7" y="256"/>
                  </a:cubicBezTo>
                  <a:cubicBezTo>
                    <a:pt x="7" y="256"/>
                    <a:pt x="4" y="252"/>
                    <a:pt x="2" y="245"/>
                  </a:cubicBezTo>
                  <a:cubicBezTo>
                    <a:pt x="0" y="238"/>
                    <a:pt x="3" y="211"/>
                    <a:pt x="4" y="193"/>
                  </a:cubicBezTo>
                  <a:cubicBezTo>
                    <a:pt x="5" y="175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2" name="Freeform 12">
              <a:extLst>
                <a:ext uri="{FF2B5EF4-FFF2-40B4-BE49-F238E27FC236}">
                  <a16:creationId xmlns:a16="http://schemas.microsoft.com/office/drawing/2014/main" id="{1EAB4593-A4A3-4A22-9966-B1D873E09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595"/>
              <a:ext cx="113" cy="733"/>
            </a:xfrm>
            <a:custGeom>
              <a:avLst/>
              <a:gdLst>
                <a:gd name="T0" fmla="*/ 0 w 45"/>
                <a:gd name="T1" fmla="*/ 0 h 275"/>
                <a:gd name="T2" fmla="*/ 555 w 45"/>
                <a:gd name="T3" fmla="*/ 1911 h 275"/>
                <a:gd name="T4" fmla="*/ 568 w 45"/>
                <a:gd name="T5" fmla="*/ 2799 h 275"/>
                <a:gd name="T6" fmla="*/ 713 w 45"/>
                <a:gd name="T7" fmla="*/ 5208 h 275"/>
                <a:gd name="T8" fmla="*/ 429 w 45"/>
                <a:gd name="T9" fmla="*/ 2351 h 275"/>
                <a:gd name="T10" fmla="*/ 0 w 45"/>
                <a:gd name="T11" fmla="*/ 0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75">
                  <a:moveTo>
                    <a:pt x="0" y="0"/>
                  </a:moveTo>
                  <a:cubicBezTo>
                    <a:pt x="4" y="24"/>
                    <a:pt x="20" y="87"/>
                    <a:pt x="35" y="101"/>
                  </a:cubicBezTo>
                  <a:cubicBezTo>
                    <a:pt x="40" y="106"/>
                    <a:pt x="35" y="107"/>
                    <a:pt x="36" y="148"/>
                  </a:cubicBezTo>
                  <a:cubicBezTo>
                    <a:pt x="37" y="189"/>
                    <a:pt x="41" y="257"/>
                    <a:pt x="45" y="275"/>
                  </a:cubicBezTo>
                  <a:cubicBezTo>
                    <a:pt x="41" y="262"/>
                    <a:pt x="29" y="155"/>
                    <a:pt x="27" y="124"/>
                  </a:cubicBezTo>
                  <a:cubicBezTo>
                    <a:pt x="26" y="93"/>
                    <a:pt x="0" y="55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3" name="Freeform 13">
              <a:extLst>
                <a:ext uri="{FF2B5EF4-FFF2-40B4-BE49-F238E27FC236}">
                  <a16:creationId xmlns:a16="http://schemas.microsoft.com/office/drawing/2014/main" id="{FE599A5E-A117-40E2-AF9F-5754EACAE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384"/>
              <a:ext cx="92" cy="43"/>
            </a:xfrm>
            <a:custGeom>
              <a:avLst/>
              <a:gdLst>
                <a:gd name="T0" fmla="*/ 0 w 37"/>
                <a:gd name="T1" fmla="*/ 0 h 16"/>
                <a:gd name="T2" fmla="*/ 445 w 37"/>
                <a:gd name="T3" fmla="*/ 274 h 16"/>
                <a:gd name="T4" fmla="*/ 557 w 3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7" y="9"/>
                    <a:pt x="21" y="16"/>
                    <a:pt x="29" y="14"/>
                  </a:cubicBezTo>
                  <a:cubicBezTo>
                    <a:pt x="37" y="13"/>
                    <a:pt x="36" y="2"/>
                    <a:pt x="36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4" name="Freeform 14">
              <a:extLst>
                <a:ext uri="{FF2B5EF4-FFF2-40B4-BE49-F238E27FC236}">
                  <a16:creationId xmlns:a16="http://schemas.microsoft.com/office/drawing/2014/main" id="{3620B1EA-EE18-4D07-A5E9-CD8699BE6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531"/>
              <a:ext cx="160" cy="181"/>
            </a:xfrm>
            <a:custGeom>
              <a:avLst/>
              <a:gdLst>
                <a:gd name="T0" fmla="*/ 0 w 64"/>
                <a:gd name="T1" fmla="*/ 1283 h 68"/>
                <a:gd name="T2" fmla="*/ 1000 w 64"/>
                <a:gd name="T3" fmla="*/ 21 h 68"/>
                <a:gd name="T4" fmla="*/ 0 w 64"/>
                <a:gd name="T5" fmla="*/ 128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8">
                  <a:moveTo>
                    <a:pt x="0" y="68"/>
                  </a:moveTo>
                  <a:cubicBezTo>
                    <a:pt x="14" y="46"/>
                    <a:pt x="38" y="5"/>
                    <a:pt x="64" y="1"/>
                  </a:cubicBezTo>
                  <a:cubicBezTo>
                    <a:pt x="42" y="0"/>
                    <a:pt x="12" y="30"/>
                    <a:pt x="0" y="6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5" name="Freeform 15">
              <a:extLst>
                <a:ext uri="{FF2B5EF4-FFF2-40B4-BE49-F238E27FC236}">
                  <a16:creationId xmlns:a16="http://schemas.microsoft.com/office/drawing/2014/main" id="{D12D4D95-7E2E-47C1-9FDE-3550AA847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6" name="Freeform 16">
              <a:extLst>
                <a:ext uri="{FF2B5EF4-FFF2-40B4-BE49-F238E27FC236}">
                  <a16:creationId xmlns:a16="http://schemas.microsoft.com/office/drawing/2014/main" id="{A4790B84-5AAC-4D90-881B-3265DC968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349"/>
              <a:ext cx="20" cy="48"/>
            </a:xfrm>
            <a:custGeom>
              <a:avLst/>
              <a:gdLst>
                <a:gd name="T0" fmla="*/ 33 w 8"/>
                <a:gd name="T1" fmla="*/ 341 h 18"/>
                <a:gd name="T2" fmla="*/ 33 w 8"/>
                <a:gd name="T3" fmla="*/ 320 h 18"/>
                <a:gd name="T4" fmla="*/ 20 w 8"/>
                <a:gd name="T5" fmla="*/ 149 h 18"/>
                <a:gd name="T6" fmla="*/ 20 w 8"/>
                <a:gd name="T7" fmla="*/ 149 h 18"/>
                <a:gd name="T8" fmla="*/ 63 w 8"/>
                <a:gd name="T9" fmla="*/ 21 h 18"/>
                <a:gd name="T10" fmla="*/ 83 w 8"/>
                <a:gd name="T11" fmla="*/ 0 h 18"/>
                <a:gd name="T12" fmla="*/ 113 w 8"/>
                <a:gd name="T13" fmla="*/ 192 h 18"/>
                <a:gd name="T14" fmla="*/ 33 w 8"/>
                <a:gd name="T15" fmla="*/ 34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8">
                  <a:moveTo>
                    <a:pt x="2" y="18"/>
                  </a:moveTo>
                  <a:cubicBezTo>
                    <a:pt x="2" y="18"/>
                    <a:pt x="2" y="17"/>
                    <a:pt x="2" y="17"/>
                  </a:cubicBezTo>
                  <a:cubicBezTo>
                    <a:pt x="1" y="16"/>
                    <a:pt x="0" y="12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4"/>
                    <a:pt x="3" y="2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7" y="1"/>
                    <a:pt x="8" y="4"/>
                    <a:pt x="7" y="10"/>
                  </a:cubicBezTo>
                  <a:cubicBezTo>
                    <a:pt x="6" y="15"/>
                    <a:pt x="3" y="18"/>
                    <a:pt x="2" y="1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7" name="Freeform 17">
              <a:extLst>
                <a:ext uri="{FF2B5EF4-FFF2-40B4-BE49-F238E27FC236}">
                  <a16:creationId xmlns:a16="http://schemas.microsoft.com/office/drawing/2014/main" id="{28693FE4-AAAB-43BB-A830-3CBEDF82C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8" name="Freeform 18">
              <a:extLst>
                <a:ext uri="{FF2B5EF4-FFF2-40B4-BE49-F238E27FC236}">
                  <a16:creationId xmlns:a16="http://schemas.microsoft.com/office/drawing/2014/main" id="{66B7B5C2-E8B4-4187-AB19-46D3D3065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29" name="Freeform 19">
              <a:extLst>
                <a:ext uri="{FF2B5EF4-FFF2-40B4-BE49-F238E27FC236}">
                  <a16:creationId xmlns:a16="http://schemas.microsoft.com/office/drawing/2014/main" id="{72A3D4CB-5111-488F-97AB-50017EABC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0" name="Freeform 20">
              <a:extLst>
                <a:ext uri="{FF2B5EF4-FFF2-40B4-BE49-F238E27FC236}">
                  <a16:creationId xmlns:a16="http://schemas.microsoft.com/office/drawing/2014/main" id="{0386F740-8F41-4200-B767-8D6379AD0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1" name="Freeform 21">
              <a:extLst>
                <a:ext uri="{FF2B5EF4-FFF2-40B4-BE49-F238E27FC236}">
                  <a16:creationId xmlns:a16="http://schemas.microsoft.com/office/drawing/2014/main" id="{0F69D891-255D-4B86-8621-781C8494D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2" name="Freeform 22">
              <a:extLst>
                <a:ext uri="{FF2B5EF4-FFF2-40B4-BE49-F238E27FC236}">
                  <a16:creationId xmlns:a16="http://schemas.microsoft.com/office/drawing/2014/main" id="{D2659937-F785-4618-8870-207184B1F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3" name="Freeform 23">
              <a:extLst>
                <a:ext uri="{FF2B5EF4-FFF2-40B4-BE49-F238E27FC236}">
                  <a16:creationId xmlns:a16="http://schemas.microsoft.com/office/drawing/2014/main" id="{89D668B3-8A2F-40B7-B3FA-7906E1A96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4" name="Freeform 24">
              <a:extLst>
                <a:ext uri="{FF2B5EF4-FFF2-40B4-BE49-F238E27FC236}">
                  <a16:creationId xmlns:a16="http://schemas.microsoft.com/office/drawing/2014/main" id="{B964AE92-2235-41C5-92DB-75339D4A9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5" name="Freeform 25">
              <a:extLst>
                <a:ext uri="{FF2B5EF4-FFF2-40B4-BE49-F238E27FC236}">
                  <a16:creationId xmlns:a16="http://schemas.microsoft.com/office/drawing/2014/main" id="{E7500C61-85A7-4970-BC7B-7604E42E3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6" name="Freeform 26">
              <a:extLst>
                <a:ext uri="{FF2B5EF4-FFF2-40B4-BE49-F238E27FC236}">
                  <a16:creationId xmlns:a16="http://schemas.microsoft.com/office/drawing/2014/main" id="{BD872C7B-1E5A-4059-BAA0-2B15776C3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7" name="Freeform 27">
              <a:extLst>
                <a:ext uri="{FF2B5EF4-FFF2-40B4-BE49-F238E27FC236}">
                  <a16:creationId xmlns:a16="http://schemas.microsoft.com/office/drawing/2014/main" id="{658FC80C-ED0C-4100-9288-DA83C3A66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41"/>
              <a:ext cx="455" cy="1091"/>
            </a:xfrm>
            <a:custGeom>
              <a:avLst/>
              <a:gdLst>
                <a:gd name="T0" fmla="*/ 1938 w 182"/>
                <a:gd name="T1" fmla="*/ 7629 h 409"/>
                <a:gd name="T2" fmla="*/ 2063 w 182"/>
                <a:gd name="T3" fmla="*/ 7629 h 409"/>
                <a:gd name="T4" fmla="*/ 2158 w 182"/>
                <a:gd name="T5" fmla="*/ 7762 h 409"/>
                <a:gd name="T6" fmla="*/ 1595 w 182"/>
                <a:gd name="T7" fmla="*/ 4484 h 409"/>
                <a:gd name="T8" fmla="*/ 800 w 182"/>
                <a:gd name="T9" fmla="*/ 3244 h 409"/>
                <a:gd name="T10" fmla="*/ 375 w 182"/>
                <a:gd name="T11" fmla="*/ 376 h 409"/>
                <a:gd name="T12" fmla="*/ 0 w 182"/>
                <a:gd name="T13" fmla="*/ 307 h 409"/>
                <a:gd name="T14" fmla="*/ 470 w 182"/>
                <a:gd name="T15" fmla="*/ 3358 h 409"/>
                <a:gd name="T16" fmla="*/ 1408 w 182"/>
                <a:gd name="T17" fmla="*/ 4783 h 409"/>
                <a:gd name="T18" fmla="*/ 1938 w 182"/>
                <a:gd name="T19" fmla="*/ 7629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409">
                  <a:moveTo>
                    <a:pt x="124" y="402"/>
                  </a:moveTo>
                  <a:cubicBezTo>
                    <a:pt x="125" y="400"/>
                    <a:pt x="129" y="400"/>
                    <a:pt x="132" y="402"/>
                  </a:cubicBezTo>
                  <a:cubicBezTo>
                    <a:pt x="136" y="404"/>
                    <a:pt x="139" y="407"/>
                    <a:pt x="138" y="409"/>
                  </a:cubicBezTo>
                  <a:cubicBezTo>
                    <a:pt x="182" y="316"/>
                    <a:pt x="144" y="275"/>
                    <a:pt x="102" y="236"/>
                  </a:cubicBezTo>
                  <a:cubicBezTo>
                    <a:pt x="81" y="216"/>
                    <a:pt x="64" y="200"/>
                    <a:pt x="51" y="171"/>
                  </a:cubicBezTo>
                  <a:cubicBezTo>
                    <a:pt x="28" y="118"/>
                    <a:pt x="24" y="60"/>
                    <a:pt x="24" y="20"/>
                  </a:cubicBezTo>
                  <a:cubicBezTo>
                    <a:pt x="24" y="2"/>
                    <a:pt x="0" y="0"/>
                    <a:pt x="0" y="16"/>
                  </a:cubicBezTo>
                  <a:cubicBezTo>
                    <a:pt x="0" y="57"/>
                    <a:pt x="5" y="119"/>
                    <a:pt x="30" y="177"/>
                  </a:cubicBezTo>
                  <a:cubicBezTo>
                    <a:pt x="44" y="210"/>
                    <a:pt x="68" y="232"/>
                    <a:pt x="90" y="252"/>
                  </a:cubicBezTo>
                  <a:cubicBezTo>
                    <a:pt x="130" y="289"/>
                    <a:pt x="163" y="319"/>
                    <a:pt x="124" y="402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8" name="Freeform 28">
              <a:extLst>
                <a:ext uri="{FF2B5EF4-FFF2-40B4-BE49-F238E27FC236}">
                  <a16:creationId xmlns:a16="http://schemas.microsoft.com/office/drawing/2014/main" id="{B01B4757-9DCC-4788-B903-AFB0199AB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464"/>
              <a:ext cx="378" cy="928"/>
            </a:xfrm>
            <a:custGeom>
              <a:avLst/>
              <a:gdLst>
                <a:gd name="T0" fmla="*/ 0 w 151"/>
                <a:gd name="T1" fmla="*/ 0 h 348"/>
                <a:gd name="T2" fmla="*/ 345 w 151"/>
                <a:gd name="T3" fmla="*/ 2411 h 348"/>
                <a:gd name="T4" fmla="*/ 1159 w 151"/>
                <a:gd name="T5" fmla="*/ 3661 h 348"/>
                <a:gd name="T6" fmla="*/ 1847 w 151"/>
                <a:gd name="T7" fmla="*/ 6600 h 348"/>
                <a:gd name="T8" fmla="*/ 1847 w 151"/>
                <a:gd name="T9" fmla="*/ 6600 h 348"/>
                <a:gd name="T10" fmla="*/ 1209 w 151"/>
                <a:gd name="T11" fmla="*/ 3605 h 348"/>
                <a:gd name="T12" fmla="*/ 408 w 151"/>
                <a:gd name="T13" fmla="*/ 2368 h 348"/>
                <a:gd name="T14" fmla="*/ 0 w 151"/>
                <a:gd name="T15" fmla="*/ 0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348">
                  <a:moveTo>
                    <a:pt x="0" y="0"/>
                  </a:moveTo>
                  <a:cubicBezTo>
                    <a:pt x="2" y="48"/>
                    <a:pt x="7" y="91"/>
                    <a:pt x="22" y="127"/>
                  </a:cubicBezTo>
                  <a:cubicBezTo>
                    <a:pt x="35" y="155"/>
                    <a:pt x="51" y="172"/>
                    <a:pt x="74" y="193"/>
                  </a:cubicBezTo>
                  <a:cubicBezTo>
                    <a:pt x="113" y="229"/>
                    <a:pt x="150" y="268"/>
                    <a:pt x="118" y="348"/>
                  </a:cubicBezTo>
                  <a:cubicBezTo>
                    <a:pt x="118" y="348"/>
                    <a:pt x="118" y="348"/>
                    <a:pt x="118" y="348"/>
                  </a:cubicBezTo>
                  <a:cubicBezTo>
                    <a:pt x="151" y="265"/>
                    <a:pt x="117" y="227"/>
                    <a:pt x="77" y="190"/>
                  </a:cubicBezTo>
                  <a:cubicBezTo>
                    <a:pt x="54" y="169"/>
                    <a:pt x="38" y="153"/>
                    <a:pt x="26" y="125"/>
                  </a:cubicBezTo>
                  <a:cubicBezTo>
                    <a:pt x="11" y="90"/>
                    <a:pt x="2" y="48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39" name="Freeform 29">
              <a:extLst>
                <a:ext uri="{FF2B5EF4-FFF2-40B4-BE49-F238E27FC236}">
                  <a16:creationId xmlns:a16="http://schemas.microsoft.com/office/drawing/2014/main" id="{3F63E3AD-7AA7-425F-A121-97B2246CC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448"/>
              <a:ext cx="395" cy="920"/>
            </a:xfrm>
            <a:custGeom>
              <a:avLst/>
              <a:gdLst>
                <a:gd name="T0" fmla="*/ 0 w 158"/>
                <a:gd name="T1" fmla="*/ 0 h 345"/>
                <a:gd name="T2" fmla="*/ 458 w 158"/>
                <a:gd name="T3" fmla="*/ 2595 h 345"/>
                <a:gd name="T4" fmla="*/ 1395 w 158"/>
                <a:gd name="T5" fmla="*/ 4019 h 345"/>
                <a:gd name="T6" fmla="*/ 2020 w 158"/>
                <a:gd name="T7" fmla="*/ 6541 h 345"/>
                <a:gd name="T8" fmla="*/ 2020 w 158"/>
                <a:gd name="T9" fmla="*/ 6541 h 345"/>
                <a:gd name="T10" fmla="*/ 1438 w 158"/>
                <a:gd name="T11" fmla="*/ 3960 h 345"/>
                <a:gd name="T12" fmla="*/ 520 w 158"/>
                <a:gd name="T13" fmla="*/ 2560 h 345"/>
                <a:gd name="T14" fmla="*/ 0 w 158"/>
                <a:gd name="T15" fmla="*/ 0 h 3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345">
                  <a:moveTo>
                    <a:pt x="0" y="0"/>
                  </a:moveTo>
                  <a:cubicBezTo>
                    <a:pt x="3" y="52"/>
                    <a:pt x="12" y="98"/>
                    <a:pt x="29" y="137"/>
                  </a:cubicBezTo>
                  <a:cubicBezTo>
                    <a:pt x="43" y="170"/>
                    <a:pt x="67" y="192"/>
                    <a:pt x="89" y="212"/>
                  </a:cubicBezTo>
                  <a:cubicBezTo>
                    <a:pt x="127" y="247"/>
                    <a:pt x="157" y="275"/>
                    <a:pt x="129" y="345"/>
                  </a:cubicBezTo>
                  <a:cubicBezTo>
                    <a:pt x="129" y="345"/>
                    <a:pt x="129" y="345"/>
                    <a:pt x="129" y="345"/>
                  </a:cubicBezTo>
                  <a:cubicBezTo>
                    <a:pt x="158" y="273"/>
                    <a:pt x="129" y="244"/>
                    <a:pt x="92" y="209"/>
                  </a:cubicBezTo>
                  <a:cubicBezTo>
                    <a:pt x="70" y="189"/>
                    <a:pt x="46" y="167"/>
                    <a:pt x="33" y="135"/>
                  </a:cubicBezTo>
                  <a:cubicBezTo>
                    <a:pt x="16" y="97"/>
                    <a:pt x="3" y="5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0" name="Freeform 30">
              <a:extLst>
                <a:ext uri="{FF2B5EF4-FFF2-40B4-BE49-F238E27FC236}">
                  <a16:creationId xmlns:a16="http://schemas.microsoft.com/office/drawing/2014/main" id="{88B2CD3D-201E-405F-8D25-E8EEE2DF7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80"/>
              <a:ext cx="233" cy="77"/>
            </a:xfrm>
            <a:custGeom>
              <a:avLst/>
              <a:gdLst>
                <a:gd name="T0" fmla="*/ 1463 w 93"/>
                <a:gd name="T1" fmla="*/ 0 h 29"/>
                <a:gd name="T2" fmla="*/ 742 w 93"/>
                <a:gd name="T3" fmla="*/ 204 h 29"/>
                <a:gd name="T4" fmla="*/ 596 w 93"/>
                <a:gd name="T5" fmla="*/ 204 h 29"/>
                <a:gd name="T6" fmla="*/ 564 w 93"/>
                <a:gd name="T7" fmla="*/ 226 h 29"/>
                <a:gd name="T8" fmla="*/ 521 w 93"/>
                <a:gd name="T9" fmla="*/ 297 h 29"/>
                <a:gd name="T10" fmla="*/ 376 w 93"/>
                <a:gd name="T11" fmla="*/ 451 h 29"/>
                <a:gd name="T12" fmla="*/ 113 w 93"/>
                <a:gd name="T13" fmla="*/ 542 h 29"/>
                <a:gd name="T14" fmla="*/ 0 w 93"/>
                <a:gd name="T15" fmla="*/ 52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29">
                  <a:moveTo>
                    <a:pt x="93" y="0"/>
                  </a:moveTo>
                  <a:cubicBezTo>
                    <a:pt x="82" y="6"/>
                    <a:pt x="60" y="10"/>
                    <a:pt x="47" y="11"/>
                  </a:cubicBezTo>
                  <a:cubicBezTo>
                    <a:pt x="44" y="11"/>
                    <a:pt x="40" y="10"/>
                    <a:pt x="38" y="11"/>
                  </a:cubicBezTo>
                  <a:cubicBezTo>
                    <a:pt x="36" y="11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0" y="19"/>
                    <a:pt x="27" y="21"/>
                    <a:pt x="24" y="24"/>
                  </a:cubicBezTo>
                  <a:cubicBezTo>
                    <a:pt x="18" y="27"/>
                    <a:pt x="13" y="28"/>
                    <a:pt x="7" y="29"/>
                  </a:cubicBezTo>
                  <a:cubicBezTo>
                    <a:pt x="3" y="29"/>
                    <a:pt x="0" y="28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1" name="Freeform 31">
              <a:extLst>
                <a:ext uri="{FF2B5EF4-FFF2-40B4-BE49-F238E27FC236}">
                  <a16:creationId xmlns:a16="http://schemas.microsoft.com/office/drawing/2014/main" id="{FB05D8DD-ECDA-4595-9BE8-1A4477674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2" name="Freeform 32">
              <a:extLst>
                <a:ext uri="{FF2B5EF4-FFF2-40B4-BE49-F238E27FC236}">
                  <a16:creationId xmlns:a16="http://schemas.microsoft.com/office/drawing/2014/main" id="{7EB29494-8F24-4ABA-A50F-8446521C3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3" name="Freeform 33">
              <a:extLst>
                <a:ext uri="{FF2B5EF4-FFF2-40B4-BE49-F238E27FC236}">
                  <a16:creationId xmlns:a16="http://schemas.microsoft.com/office/drawing/2014/main" id="{07ED6C2B-4489-49B4-81D4-4BC666745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4" name="Freeform 34">
              <a:extLst>
                <a:ext uri="{FF2B5EF4-FFF2-40B4-BE49-F238E27FC236}">
                  <a16:creationId xmlns:a16="http://schemas.microsoft.com/office/drawing/2014/main" id="{C88C9081-F140-4B2D-A84D-B0374F755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5" name="Freeform 35">
              <a:extLst>
                <a:ext uri="{FF2B5EF4-FFF2-40B4-BE49-F238E27FC236}">
                  <a16:creationId xmlns:a16="http://schemas.microsoft.com/office/drawing/2014/main" id="{30A6B8DD-0D94-4941-9171-8BBADF7CB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6" name="Freeform 36">
              <a:extLst>
                <a:ext uri="{FF2B5EF4-FFF2-40B4-BE49-F238E27FC236}">
                  <a16:creationId xmlns:a16="http://schemas.microsoft.com/office/drawing/2014/main" id="{32C26396-1035-4752-ABAF-FF25AD62B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7" name="Freeform 37">
              <a:extLst>
                <a:ext uri="{FF2B5EF4-FFF2-40B4-BE49-F238E27FC236}">
                  <a16:creationId xmlns:a16="http://schemas.microsoft.com/office/drawing/2014/main" id="{968BA99C-60BD-4A6E-B7CE-39AE082BE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1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048" name="Freeform 38">
              <a:extLst>
                <a:ext uri="{FF2B5EF4-FFF2-40B4-BE49-F238E27FC236}">
                  <a16:creationId xmlns:a16="http://schemas.microsoft.com/office/drawing/2014/main" id="{89BF280E-09DD-4823-87E1-52CC850C0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104"/>
              <a:ext cx="17" cy="35"/>
            </a:xfrm>
            <a:custGeom>
              <a:avLst/>
              <a:gdLst>
                <a:gd name="T0" fmla="*/ 12 w 7"/>
                <a:gd name="T1" fmla="*/ 253 h 13"/>
                <a:gd name="T2" fmla="*/ 12 w 7"/>
                <a:gd name="T3" fmla="*/ 232 h 13"/>
                <a:gd name="T4" fmla="*/ 12 w 7"/>
                <a:gd name="T5" fmla="*/ 116 h 13"/>
                <a:gd name="T6" fmla="*/ 12 w 7"/>
                <a:gd name="T7" fmla="*/ 116 h 13"/>
                <a:gd name="T8" fmla="*/ 70 w 7"/>
                <a:gd name="T9" fmla="*/ 0 h 13"/>
                <a:gd name="T10" fmla="*/ 70 w 7"/>
                <a:gd name="T11" fmla="*/ 0 h 13"/>
                <a:gd name="T12" fmla="*/ 87 w 7"/>
                <a:gd name="T13" fmla="*/ 137 h 13"/>
                <a:gd name="T14" fmla="*/ 12 w 7"/>
                <a:gd name="T15" fmla="*/ 253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3">
                  <a:moveTo>
                    <a:pt x="1" y="13"/>
                  </a:moveTo>
                  <a:cubicBezTo>
                    <a:pt x="1" y="13"/>
                    <a:pt x="1" y="12"/>
                    <a:pt x="1" y="12"/>
                  </a:cubicBezTo>
                  <a:cubicBezTo>
                    <a:pt x="0" y="11"/>
                    <a:pt x="0" y="8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3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7" y="3"/>
                    <a:pt x="6" y="7"/>
                  </a:cubicBezTo>
                  <a:cubicBezTo>
                    <a:pt x="5" y="11"/>
                    <a:pt x="2" y="13"/>
                    <a:pt x="1" y="13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49" name="Freeform 39">
              <a:extLst>
                <a:ext uri="{FF2B5EF4-FFF2-40B4-BE49-F238E27FC236}">
                  <a16:creationId xmlns:a16="http://schemas.microsoft.com/office/drawing/2014/main" id="{365CBD59-999D-412C-A9D0-AA4B1A303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0" name="Freeform 40">
              <a:extLst>
                <a:ext uri="{FF2B5EF4-FFF2-40B4-BE49-F238E27FC236}">
                  <a16:creationId xmlns:a16="http://schemas.microsoft.com/office/drawing/2014/main" id="{93BDA5F1-71BC-402D-B0DF-8F33BCE3A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3416"/>
              <a:ext cx="18" cy="16"/>
            </a:xfrm>
            <a:custGeom>
              <a:avLst/>
              <a:gdLst>
                <a:gd name="T0" fmla="*/ 0 w 7"/>
                <a:gd name="T1" fmla="*/ 21 h 6"/>
                <a:gd name="T2" fmla="*/ 0 w 7"/>
                <a:gd name="T3" fmla="*/ 21 h 6"/>
                <a:gd name="T4" fmla="*/ 67 w 7"/>
                <a:gd name="T5" fmla="*/ 21 h 6"/>
                <a:gd name="T6" fmla="*/ 67 w 7"/>
                <a:gd name="T7" fmla="*/ 21 h 6"/>
                <a:gd name="T8" fmla="*/ 118 w 7"/>
                <a:gd name="T9" fmla="*/ 77 h 6"/>
                <a:gd name="T10" fmla="*/ 118 w 7"/>
                <a:gd name="T11" fmla="*/ 93 h 6"/>
                <a:gd name="T12" fmla="*/ 54 w 7"/>
                <a:gd name="T13" fmla="*/ 77 h 6"/>
                <a:gd name="T14" fmla="*/ 0 w 7"/>
                <a:gd name="T15" fmla="*/ 2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2"/>
                    <a:pt x="7" y="4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5"/>
                    <a:pt x="5" y="6"/>
                    <a:pt x="3" y="4"/>
                  </a:cubicBezTo>
                  <a:cubicBezTo>
                    <a:pt x="0" y="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1" name="Freeform 41">
              <a:extLst>
                <a:ext uri="{FF2B5EF4-FFF2-40B4-BE49-F238E27FC236}">
                  <a16:creationId xmlns:a16="http://schemas.microsoft.com/office/drawing/2014/main" id="{8070420A-2F18-44BA-A113-76D620B69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2" name="Freeform 42">
              <a:extLst>
                <a:ext uri="{FF2B5EF4-FFF2-40B4-BE49-F238E27FC236}">
                  <a16:creationId xmlns:a16="http://schemas.microsoft.com/office/drawing/2014/main" id="{E6B2BFD5-02E3-4ABB-AE4E-466AEB1B8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84"/>
              <a:ext cx="455" cy="1048"/>
            </a:xfrm>
            <a:custGeom>
              <a:avLst/>
              <a:gdLst>
                <a:gd name="T0" fmla="*/ 0 w 182"/>
                <a:gd name="T1" fmla="*/ 0 h 393"/>
                <a:gd name="T2" fmla="*/ 470 w 182"/>
                <a:gd name="T3" fmla="*/ 3051 h 393"/>
                <a:gd name="T4" fmla="*/ 1408 w 182"/>
                <a:gd name="T5" fmla="*/ 4472 h 393"/>
                <a:gd name="T6" fmla="*/ 1938 w 182"/>
                <a:gd name="T7" fmla="*/ 7317 h 393"/>
                <a:gd name="T8" fmla="*/ 2063 w 182"/>
                <a:gd name="T9" fmla="*/ 7317 h 393"/>
                <a:gd name="T10" fmla="*/ 2158 w 182"/>
                <a:gd name="T11" fmla="*/ 7453 h 393"/>
                <a:gd name="T12" fmla="*/ 1595 w 182"/>
                <a:gd name="T13" fmla="*/ 4173 h 393"/>
                <a:gd name="T14" fmla="*/ 800 w 182"/>
                <a:gd name="T15" fmla="*/ 2936 h 393"/>
                <a:gd name="T16" fmla="*/ 375 w 182"/>
                <a:gd name="T17" fmla="*/ 77 h 3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93">
                  <a:moveTo>
                    <a:pt x="0" y="0"/>
                  </a:moveTo>
                  <a:cubicBezTo>
                    <a:pt x="0" y="41"/>
                    <a:pt x="5" y="103"/>
                    <a:pt x="30" y="161"/>
                  </a:cubicBezTo>
                  <a:cubicBezTo>
                    <a:pt x="44" y="194"/>
                    <a:pt x="68" y="216"/>
                    <a:pt x="90" y="236"/>
                  </a:cubicBezTo>
                  <a:cubicBezTo>
                    <a:pt x="130" y="273"/>
                    <a:pt x="163" y="303"/>
                    <a:pt x="124" y="386"/>
                  </a:cubicBezTo>
                  <a:cubicBezTo>
                    <a:pt x="125" y="384"/>
                    <a:pt x="129" y="384"/>
                    <a:pt x="132" y="386"/>
                  </a:cubicBezTo>
                  <a:cubicBezTo>
                    <a:pt x="136" y="388"/>
                    <a:pt x="139" y="391"/>
                    <a:pt x="138" y="393"/>
                  </a:cubicBezTo>
                  <a:cubicBezTo>
                    <a:pt x="182" y="300"/>
                    <a:pt x="144" y="259"/>
                    <a:pt x="102" y="220"/>
                  </a:cubicBezTo>
                  <a:cubicBezTo>
                    <a:pt x="81" y="200"/>
                    <a:pt x="64" y="184"/>
                    <a:pt x="51" y="155"/>
                  </a:cubicBezTo>
                  <a:cubicBezTo>
                    <a:pt x="28" y="102"/>
                    <a:pt x="24" y="44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3" name="Freeform 43">
              <a:extLst>
                <a:ext uri="{FF2B5EF4-FFF2-40B4-BE49-F238E27FC236}">
                  <a16:creationId xmlns:a16="http://schemas.microsoft.com/office/drawing/2014/main" id="{93E29605-7A28-496C-BBBB-3A3DD67B6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054" name="Freeform 44">
              <a:extLst>
                <a:ext uri="{FF2B5EF4-FFF2-40B4-BE49-F238E27FC236}">
                  <a16:creationId xmlns:a16="http://schemas.microsoft.com/office/drawing/2014/main" id="{5599F9AB-3E59-4111-B993-097D03F5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055" name="Freeform 45">
              <a:extLst>
                <a:ext uri="{FF2B5EF4-FFF2-40B4-BE49-F238E27FC236}">
                  <a16:creationId xmlns:a16="http://schemas.microsoft.com/office/drawing/2014/main" id="{762A9CE5-E43B-4B38-BFCD-27E5F46BD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984"/>
              <a:ext cx="22" cy="29"/>
            </a:xfrm>
            <a:custGeom>
              <a:avLst/>
              <a:gdLst>
                <a:gd name="T0" fmla="*/ 59 w 9"/>
                <a:gd name="T1" fmla="*/ 0 h 11"/>
                <a:gd name="T2" fmla="*/ 0 w 9"/>
                <a:gd name="T3" fmla="*/ 55 h 11"/>
                <a:gd name="T4" fmla="*/ 0 w 9"/>
                <a:gd name="T5" fmla="*/ 14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9" y="3"/>
                    <a:pt x="5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6" name="Freeform 46">
              <a:extLst>
                <a:ext uri="{FF2B5EF4-FFF2-40B4-BE49-F238E27FC236}">
                  <a16:creationId xmlns:a16="http://schemas.microsoft.com/office/drawing/2014/main" id="{3EA5FDFD-4652-4A61-A872-66B072FAB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989"/>
              <a:ext cx="18" cy="19"/>
            </a:xfrm>
            <a:custGeom>
              <a:avLst/>
              <a:gdLst>
                <a:gd name="T0" fmla="*/ 118 w 7"/>
                <a:gd name="T1" fmla="*/ 0 h 7"/>
                <a:gd name="T2" fmla="*/ 33 w 7"/>
                <a:gd name="T3" fmla="*/ 22 h 7"/>
                <a:gd name="T4" fmla="*/ 100 w 7"/>
                <a:gd name="T5" fmla="*/ 60 h 7"/>
                <a:gd name="T6" fmla="*/ 0 w 7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3" y="1"/>
                    <a:pt x="5" y="3"/>
                    <a:pt x="6" y="3"/>
                  </a:cubicBezTo>
                  <a:cubicBezTo>
                    <a:pt x="6" y="6"/>
                    <a:pt x="3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7" name="Freeform 47">
              <a:extLst>
                <a:ext uri="{FF2B5EF4-FFF2-40B4-BE49-F238E27FC236}">
                  <a16:creationId xmlns:a16="http://schemas.microsoft.com/office/drawing/2014/main" id="{344D04A6-B0B6-4A93-872E-DC96FE208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384"/>
              <a:ext cx="33" cy="48"/>
            </a:xfrm>
            <a:custGeom>
              <a:avLst/>
              <a:gdLst>
                <a:gd name="T0" fmla="*/ 96 w 13"/>
                <a:gd name="T1" fmla="*/ 21 h 18"/>
                <a:gd name="T2" fmla="*/ 0 w 13"/>
                <a:gd name="T3" fmla="*/ 56 h 18"/>
                <a:gd name="T4" fmla="*/ 96 w 13"/>
                <a:gd name="T5" fmla="*/ 77 h 18"/>
                <a:gd name="T6" fmla="*/ 33 w 13"/>
                <a:gd name="T7" fmla="*/ 149 h 18"/>
                <a:gd name="T8" fmla="*/ 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4" y="4"/>
                    <a:pt x="6" y="4"/>
                  </a:cubicBezTo>
                  <a:cubicBezTo>
                    <a:pt x="4" y="5"/>
                    <a:pt x="4" y="7"/>
                    <a:pt x="2" y="8"/>
                  </a:cubicBezTo>
                  <a:cubicBezTo>
                    <a:pt x="13" y="7"/>
                    <a:pt x="7" y="17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8" name="Freeform 48">
              <a:extLst>
                <a:ext uri="{FF2B5EF4-FFF2-40B4-BE49-F238E27FC236}">
                  <a16:creationId xmlns:a16="http://schemas.microsoft.com/office/drawing/2014/main" id="{ECD6EE0A-A800-479D-8C35-2D720E049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400"/>
              <a:ext cx="17" cy="3"/>
            </a:xfrm>
            <a:custGeom>
              <a:avLst/>
              <a:gdLst>
                <a:gd name="T0" fmla="*/ 100 w 7"/>
                <a:gd name="T1" fmla="*/ 0 h 1"/>
                <a:gd name="T2" fmla="*/ 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6" y="0"/>
                    <a:pt x="2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59" name="Freeform 49">
              <a:extLst>
                <a:ext uri="{FF2B5EF4-FFF2-40B4-BE49-F238E27FC236}">
                  <a16:creationId xmlns:a16="http://schemas.microsoft.com/office/drawing/2014/main" id="{07D24A1D-67DF-4F65-93DF-C2A5120DF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285"/>
              <a:ext cx="17" cy="24"/>
            </a:xfrm>
            <a:custGeom>
              <a:avLst/>
              <a:gdLst>
                <a:gd name="T0" fmla="*/ 58 w 7"/>
                <a:gd name="T1" fmla="*/ 0 h 9"/>
                <a:gd name="T2" fmla="*/ 58 w 7"/>
                <a:gd name="T3" fmla="*/ 77 h 9"/>
                <a:gd name="T4" fmla="*/ 87 w 7"/>
                <a:gd name="T5" fmla="*/ 77 h 9"/>
                <a:gd name="T6" fmla="*/ 29 w 7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1"/>
                    <a:pt x="0" y="4"/>
                    <a:pt x="4" y="4"/>
                  </a:cubicBezTo>
                  <a:cubicBezTo>
                    <a:pt x="5" y="3"/>
                    <a:pt x="6" y="2"/>
                    <a:pt x="6" y="4"/>
                  </a:cubicBezTo>
                  <a:cubicBezTo>
                    <a:pt x="7" y="6"/>
                    <a:pt x="3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0" name="Freeform 50">
              <a:extLst>
                <a:ext uri="{FF2B5EF4-FFF2-40B4-BE49-F238E27FC236}">
                  <a16:creationId xmlns:a16="http://schemas.microsoft.com/office/drawing/2014/main" id="{8678AA0B-CF6F-486D-A7E3-7A6DBADB0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3363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1" name="Freeform 51">
              <a:extLst>
                <a:ext uri="{FF2B5EF4-FFF2-40B4-BE49-F238E27FC236}">
                  <a16:creationId xmlns:a16="http://schemas.microsoft.com/office/drawing/2014/main" id="{87E82EC5-6229-489E-AA7B-8C2773122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008"/>
              <a:ext cx="188" cy="93"/>
            </a:xfrm>
            <a:custGeom>
              <a:avLst/>
              <a:gdLst>
                <a:gd name="T0" fmla="*/ 0 w 75"/>
                <a:gd name="T1" fmla="*/ 0 h 35"/>
                <a:gd name="T2" fmla="*/ 617 w 75"/>
                <a:gd name="T3" fmla="*/ 566 h 35"/>
                <a:gd name="T4" fmla="*/ 1181 w 75"/>
                <a:gd name="T5" fmla="*/ 170 h 35"/>
                <a:gd name="T6" fmla="*/ 617 w 75"/>
                <a:gd name="T7" fmla="*/ 635 h 35"/>
                <a:gd name="T8" fmla="*/ 0 w 75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0" y="0"/>
                  </a:moveTo>
                  <a:cubicBezTo>
                    <a:pt x="3" y="16"/>
                    <a:pt x="21" y="31"/>
                    <a:pt x="39" y="30"/>
                  </a:cubicBezTo>
                  <a:cubicBezTo>
                    <a:pt x="57" y="28"/>
                    <a:pt x="66" y="27"/>
                    <a:pt x="75" y="9"/>
                  </a:cubicBezTo>
                  <a:cubicBezTo>
                    <a:pt x="70" y="26"/>
                    <a:pt x="58" y="35"/>
                    <a:pt x="39" y="34"/>
                  </a:cubicBezTo>
                  <a:cubicBezTo>
                    <a:pt x="20" y="34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2" name="Freeform 52">
              <a:extLst>
                <a:ext uri="{FF2B5EF4-FFF2-40B4-BE49-F238E27FC236}">
                  <a16:creationId xmlns:a16="http://schemas.microsoft.com/office/drawing/2014/main" id="{571F0ADB-D75C-46EE-BA64-B1A736FF5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064"/>
              <a:ext cx="47" cy="35"/>
            </a:xfrm>
            <a:custGeom>
              <a:avLst/>
              <a:gdLst>
                <a:gd name="T0" fmla="*/ 0 w 19"/>
                <a:gd name="T1" fmla="*/ 22 h 13"/>
                <a:gd name="T2" fmla="*/ 287 w 19"/>
                <a:gd name="T3" fmla="*/ 0 h 13"/>
                <a:gd name="T4" fmla="*/ 0 w 19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"/>
                  </a:moveTo>
                  <a:cubicBezTo>
                    <a:pt x="4" y="9"/>
                    <a:pt x="11" y="9"/>
                    <a:pt x="19" y="0"/>
                  </a:cubicBezTo>
                  <a:cubicBezTo>
                    <a:pt x="14" y="13"/>
                    <a:pt x="2" y="1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3" name="Freeform 53">
              <a:extLst>
                <a:ext uri="{FF2B5EF4-FFF2-40B4-BE49-F238E27FC236}">
                  <a16:creationId xmlns:a16="http://schemas.microsoft.com/office/drawing/2014/main" id="{6166F8E4-662A-4B33-9CF8-1AE298052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923"/>
              <a:ext cx="32" cy="40"/>
            </a:xfrm>
            <a:custGeom>
              <a:avLst/>
              <a:gdLst>
                <a:gd name="T0" fmla="*/ 0 w 13"/>
                <a:gd name="T1" fmla="*/ 149 h 15"/>
                <a:gd name="T2" fmla="*/ 133 w 13"/>
                <a:gd name="T3" fmla="*/ 0 h 15"/>
                <a:gd name="T4" fmla="*/ 194 w 13"/>
                <a:gd name="T5" fmla="*/ 285 h 15"/>
                <a:gd name="T6" fmla="*/ 30 w 13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8"/>
                  </a:moveTo>
                  <a:cubicBezTo>
                    <a:pt x="3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6"/>
                    <a:pt x="2" y="10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4" name="Freeform 54">
              <a:extLst>
                <a:ext uri="{FF2B5EF4-FFF2-40B4-BE49-F238E27FC236}">
                  <a16:creationId xmlns:a16="http://schemas.microsoft.com/office/drawing/2014/main" id="{79324362-D92A-40D0-9C4C-ACA30412F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915"/>
              <a:ext cx="22" cy="40"/>
            </a:xfrm>
            <a:custGeom>
              <a:avLst/>
              <a:gdLst>
                <a:gd name="T0" fmla="*/ 29 w 9"/>
                <a:gd name="T1" fmla="*/ 0 h 15"/>
                <a:gd name="T2" fmla="*/ 132 w 9"/>
                <a:gd name="T3" fmla="*/ 21 h 15"/>
                <a:gd name="T4" fmla="*/ 103 w 9"/>
                <a:gd name="T5" fmla="*/ 285 h 15"/>
                <a:gd name="T6" fmla="*/ 0 w 9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6" y="1"/>
                    <a:pt x="6" y="0"/>
                    <a:pt x="9" y="1"/>
                  </a:cubicBezTo>
                  <a:cubicBezTo>
                    <a:pt x="4" y="3"/>
                    <a:pt x="7" y="10"/>
                    <a:pt x="7" y="15"/>
                  </a:cubicBezTo>
                  <a:cubicBezTo>
                    <a:pt x="6" y="10"/>
                    <a:pt x="4" y="5"/>
                    <a:pt x="0" y="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65" name="Freeform 55">
              <a:extLst>
                <a:ext uri="{FF2B5EF4-FFF2-40B4-BE49-F238E27FC236}">
                  <a16:creationId xmlns:a16="http://schemas.microsoft.com/office/drawing/2014/main" id="{4CB975E4-8CC0-4AD6-A668-B4E370442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3317"/>
              <a:ext cx="47" cy="70"/>
            </a:xfrm>
            <a:custGeom>
              <a:avLst/>
              <a:gdLst>
                <a:gd name="T0" fmla="*/ 0 w 19"/>
                <a:gd name="T1" fmla="*/ 0 h 26"/>
                <a:gd name="T2" fmla="*/ 245 w 19"/>
                <a:gd name="T3" fmla="*/ 159 h 26"/>
                <a:gd name="T4" fmla="*/ 228 w 19"/>
                <a:gd name="T5" fmla="*/ 334 h 26"/>
                <a:gd name="T6" fmla="*/ 228 w 19"/>
                <a:gd name="T7" fmla="*/ 506 h 26"/>
                <a:gd name="T8" fmla="*/ 215 w 19"/>
                <a:gd name="T9" fmla="*/ 275 h 26"/>
                <a:gd name="T10" fmla="*/ 134 w 19"/>
                <a:gd name="T11" fmla="*/ 137 h 26"/>
                <a:gd name="T12" fmla="*/ 0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0" y="0"/>
                  </a:moveTo>
                  <a:cubicBezTo>
                    <a:pt x="4" y="4"/>
                    <a:pt x="11" y="6"/>
                    <a:pt x="16" y="8"/>
                  </a:cubicBezTo>
                  <a:cubicBezTo>
                    <a:pt x="19" y="9"/>
                    <a:pt x="16" y="13"/>
                    <a:pt x="15" y="17"/>
                  </a:cubicBezTo>
                  <a:cubicBezTo>
                    <a:pt x="14" y="21"/>
                    <a:pt x="14" y="22"/>
                    <a:pt x="15" y="26"/>
                  </a:cubicBezTo>
                  <a:cubicBezTo>
                    <a:pt x="13" y="22"/>
                    <a:pt x="13" y="17"/>
                    <a:pt x="14" y="14"/>
                  </a:cubicBezTo>
                  <a:cubicBezTo>
                    <a:pt x="15" y="10"/>
                    <a:pt x="11" y="8"/>
                    <a:pt x="9" y="7"/>
                  </a:cubicBezTo>
                  <a:cubicBezTo>
                    <a:pt x="6" y="6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4" name="Group 56">
            <a:extLst>
              <a:ext uri="{FF2B5EF4-FFF2-40B4-BE49-F238E27FC236}">
                <a16:creationId xmlns:a16="http://schemas.microsoft.com/office/drawing/2014/main" id="{6D1E87D0-3816-41FB-A85E-4E0D430737B5}"/>
              </a:ext>
            </a:extLst>
          </p:cNvPr>
          <p:cNvGrpSpPr>
            <a:grpSpLocks/>
          </p:cNvGrpSpPr>
          <p:nvPr/>
        </p:nvGrpSpPr>
        <p:grpSpPr bwMode="auto">
          <a:xfrm>
            <a:off x="3236913" y="2455863"/>
            <a:ext cx="104775" cy="1544637"/>
            <a:chOff x="1787" y="1487"/>
            <a:chExt cx="148" cy="2162"/>
          </a:xfrm>
        </p:grpSpPr>
        <p:sp>
          <p:nvSpPr>
            <p:cNvPr id="58003" name="Freeform 57">
              <a:extLst>
                <a:ext uri="{FF2B5EF4-FFF2-40B4-BE49-F238E27FC236}">
                  <a16:creationId xmlns:a16="http://schemas.microsoft.com/office/drawing/2014/main" id="{912B9E52-D95E-47D2-9A18-26DEAABC2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1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106"/>
                    <a:pt x="6" y="686"/>
                    <a:pt x="6" y="741"/>
                  </a:cubicBezTo>
                  <a:cubicBezTo>
                    <a:pt x="6" y="755"/>
                    <a:pt x="7" y="774"/>
                    <a:pt x="10" y="793"/>
                  </a:cubicBezTo>
                  <a:cubicBezTo>
                    <a:pt x="12" y="800"/>
                    <a:pt x="24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4" name="Freeform 58">
              <a:extLst>
                <a:ext uri="{FF2B5EF4-FFF2-40B4-BE49-F238E27FC236}">
                  <a16:creationId xmlns:a16="http://schemas.microsoft.com/office/drawing/2014/main" id="{B39BB120-E6C8-4E2F-A24F-002FC7EFE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0" cy="29"/>
            </a:xfrm>
            <a:custGeom>
              <a:avLst/>
              <a:gdLst>
                <a:gd name="T0" fmla="*/ 83 w 56"/>
                <a:gd name="T1" fmla="*/ 0 h 11"/>
                <a:gd name="T2" fmla="*/ 438 w 56"/>
                <a:gd name="T3" fmla="*/ 90 h 11"/>
                <a:gd name="T4" fmla="*/ 800 w 56"/>
                <a:gd name="T5" fmla="*/ 0 h 11"/>
                <a:gd name="T6" fmla="*/ 875 w 56"/>
                <a:gd name="T7" fmla="*/ 0 h 11"/>
                <a:gd name="T8" fmla="*/ 438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5" name="Freeform 59">
              <a:extLst>
                <a:ext uri="{FF2B5EF4-FFF2-40B4-BE49-F238E27FC236}">
                  <a16:creationId xmlns:a16="http://schemas.microsoft.com/office/drawing/2014/main" id="{CA766603-4A8E-418E-ACF1-0490898E3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580"/>
              <a:ext cx="35" cy="1755"/>
            </a:xfrm>
            <a:custGeom>
              <a:avLst/>
              <a:gdLst>
                <a:gd name="T0" fmla="*/ 0 w 14"/>
                <a:gd name="T1" fmla="*/ 0 h 658"/>
                <a:gd name="T2" fmla="*/ 50 w 14"/>
                <a:gd name="T3" fmla="*/ 12485 h 6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58">
                  <a:moveTo>
                    <a:pt x="0" y="0"/>
                  </a:moveTo>
                  <a:cubicBezTo>
                    <a:pt x="7" y="47"/>
                    <a:pt x="14" y="360"/>
                    <a:pt x="3" y="658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6" name="Freeform 60">
              <a:extLst>
                <a:ext uri="{FF2B5EF4-FFF2-40B4-BE49-F238E27FC236}">
                  <a16:creationId xmlns:a16="http://schemas.microsoft.com/office/drawing/2014/main" id="{04855759-E4B6-4526-B6F0-1BE751054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545"/>
              <a:ext cx="78" cy="2056"/>
            </a:xfrm>
            <a:custGeom>
              <a:avLst/>
              <a:gdLst>
                <a:gd name="T0" fmla="*/ 0 w 31"/>
                <a:gd name="T1" fmla="*/ 136 h 771"/>
                <a:gd name="T2" fmla="*/ 430 w 31"/>
                <a:gd name="T3" fmla="*/ 77 h 771"/>
                <a:gd name="T4" fmla="*/ 430 w 31"/>
                <a:gd name="T5" fmla="*/ 1080 h 771"/>
                <a:gd name="T6" fmla="*/ 335 w 31"/>
                <a:gd name="T7" fmla="*/ 13107 h 771"/>
                <a:gd name="T8" fmla="*/ 380 w 31"/>
                <a:gd name="T9" fmla="*/ 13995 h 771"/>
                <a:gd name="T10" fmla="*/ 176 w 31"/>
                <a:gd name="T11" fmla="*/ 11528 h 771"/>
                <a:gd name="T12" fmla="*/ 254 w 31"/>
                <a:gd name="T13" fmla="*/ 627 h 771"/>
                <a:gd name="T14" fmla="*/ 0 w 31"/>
                <a:gd name="T15" fmla="*/ 136 h 7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771">
                  <a:moveTo>
                    <a:pt x="0" y="7"/>
                  </a:moveTo>
                  <a:cubicBezTo>
                    <a:pt x="7" y="11"/>
                    <a:pt x="20" y="8"/>
                    <a:pt x="27" y="4"/>
                  </a:cubicBezTo>
                  <a:cubicBezTo>
                    <a:pt x="31" y="0"/>
                    <a:pt x="27" y="21"/>
                    <a:pt x="27" y="57"/>
                  </a:cubicBezTo>
                  <a:cubicBezTo>
                    <a:pt x="27" y="93"/>
                    <a:pt x="21" y="629"/>
                    <a:pt x="21" y="691"/>
                  </a:cubicBezTo>
                  <a:cubicBezTo>
                    <a:pt x="21" y="709"/>
                    <a:pt x="23" y="724"/>
                    <a:pt x="24" y="738"/>
                  </a:cubicBezTo>
                  <a:cubicBezTo>
                    <a:pt x="28" y="771"/>
                    <a:pt x="8" y="689"/>
                    <a:pt x="11" y="608"/>
                  </a:cubicBezTo>
                  <a:cubicBezTo>
                    <a:pt x="15" y="479"/>
                    <a:pt x="17" y="55"/>
                    <a:pt x="16" y="33"/>
                  </a:cubicBezTo>
                  <a:cubicBezTo>
                    <a:pt x="15" y="12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7" name="Freeform 61">
              <a:extLst>
                <a:ext uri="{FF2B5EF4-FFF2-40B4-BE49-F238E27FC236}">
                  <a16:creationId xmlns:a16="http://schemas.microsoft.com/office/drawing/2014/main" id="{E87C5203-1070-4616-8732-07C8F9C28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1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106"/>
                    <a:pt x="6" y="686"/>
                    <a:pt x="6" y="741"/>
                  </a:cubicBezTo>
                  <a:cubicBezTo>
                    <a:pt x="6" y="755"/>
                    <a:pt x="7" y="774"/>
                    <a:pt x="10" y="793"/>
                  </a:cubicBezTo>
                  <a:cubicBezTo>
                    <a:pt x="12" y="800"/>
                    <a:pt x="24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8" name="Freeform 62">
              <a:extLst>
                <a:ext uri="{FF2B5EF4-FFF2-40B4-BE49-F238E27FC236}">
                  <a16:creationId xmlns:a16="http://schemas.microsoft.com/office/drawing/2014/main" id="{9767B9F9-D32C-4962-96E7-47794BB3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0" cy="29"/>
            </a:xfrm>
            <a:custGeom>
              <a:avLst/>
              <a:gdLst>
                <a:gd name="T0" fmla="*/ 83 w 56"/>
                <a:gd name="T1" fmla="*/ 0 h 11"/>
                <a:gd name="T2" fmla="*/ 438 w 56"/>
                <a:gd name="T3" fmla="*/ 90 h 11"/>
                <a:gd name="T4" fmla="*/ 800 w 56"/>
                <a:gd name="T5" fmla="*/ 0 h 11"/>
                <a:gd name="T6" fmla="*/ 875 w 56"/>
                <a:gd name="T7" fmla="*/ 0 h 11"/>
                <a:gd name="T8" fmla="*/ 438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9" name="Freeform 63">
              <a:extLst>
                <a:ext uri="{FF2B5EF4-FFF2-40B4-BE49-F238E27FC236}">
                  <a16:creationId xmlns:a16="http://schemas.microsoft.com/office/drawing/2014/main" id="{0B4AD668-4AE8-49FF-B5E6-7A2918F84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487"/>
              <a:ext cx="140" cy="58"/>
            </a:xfrm>
            <a:custGeom>
              <a:avLst/>
              <a:gdLst>
                <a:gd name="T0" fmla="*/ 875 w 56"/>
                <a:gd name="T1" fmla="*/ 200 h 22"/>
                <a:gd name="T2" fmla="*/ 438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38 w 56"/>
                <a:gd name="T9" fmla="*/ 403 h 22"/>
                <a:gd name="T10" fmla="*/ 875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3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3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0" name="Freeform 64">
              <a:extLst>
                <a:ext uri="{FF2B5EF4-FFF2-40B4-BE49-F238E27FC236}">
                  <a16:creationId xmlns:a16="http://schemas.microsoft.com/office/drawing/2014/main" id="{7069DDA2-9A07-450D-875C-3777E66BF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487"/>
              <a:ext cx="140" cy="58"/>
            </a:xfrm>
            <a:custGeom>
              <a:avLst/>
              <a:gdLst>
                <a:gd name="T0" fmla="*/ 875 w 56"/>
                <a:gd name="T1" fmla="*/ 200 h 22"/>
                <a:gd name="T2" fmla="*/ 438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38 w 56"/>
                <a:gd name="T9" fmla="*/ 403 h 22"/>
                <a:gd name="T10" fmla="*/ 875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3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3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1" name="Freeform 65">
              <a:extLst>
                <a:ext uri="{FF2B5EF4-FFF2-40B4-BE49-F238E27FC236}">
                  <a16:creationId xmlns:a16="http://schemas.microsoft.com/office/drawing/2014/main" id="{A1CB33B2-F5AB-4F85-9186-495C06ADB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500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6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12" name="Freeform 66">
              <a:extLst>
                <a:ext uri="{FF2B5EF4-FFF2-40B4-BE49-F238E27FC236}">
                  <a16:creationId xmlns:a16="http://schemas.microsoft.com/office/drawing/2014/main" id="{48F30373-45D5-46AF-92A7-CB848C2BD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500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6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5" name="Group 67">
            <a:extLst>
              <a:ext uri="{FF2B5EF4-FFF2-40B4-BE49-F238E27FC236}">
                <a16:creationId xmlns:a16="http://schemas.microsoft.com/office/drawing/2014/main" id="{34EB4D70-B5BF-4A55-8B14-BD95EC2B12F1}"/>
              </a:ext>
            </a:extLst>
          </p:cNvPr>
          <p:cNvGrpSpPr>
            <a:grpSpLocks/>
          </p:cNvGrpSpPr>
          <p:nvPr/>
        </p:nvGrpSpPr>
        <p:grpSpPr bwMode="auto">
          <a:xfrm>
            <a:off x="3552825" y="3990975"/>
            <a:ext cx="323850" cy="476250"/>
            <a:chOff x="2175" y="2261"/>
            <a:chExt cx="356" cy="662"/>
          </a:xfrm>
        </p:grpSpPr>
        <p:sp>
          <p:nvSpPr>
            <p:cNvPr id="57980" name="Freeform 68">
              <a:extLst>
                <a:ext uri="{FF2B5EF4-FFF2-40B4-BE49-F238E27FC236}">
                  <a16:creationId xmlns:a16="http://schemas.microsoft.com/office/drawing/2014/main" id="{938ECF29-4262-429E-A075-089A90C94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solidFill>
              <a:srgbClr val="A57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1" name="Freeform 69">
              <a:extLst>
                <a:ext uri="{FF2B5EF4-FFF2-40B4-BE49-F238E27FC236}">
                  <a16:creationId xmlns:a16="http://schemas.microsoft.com/office/drawing/2014/main" id="{C8C547E0-F76C-4E29-A114-9CAF9A47E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320"/>
              <a:ext cx="178" cy="475"/>
            </a:xfrm>
            <a:custGeom>
              <a:avLst/>
              <a:gdLst>
                <a:gd name="T0" fmla="*/ 534 w 71"/>
                <a:gd name="T1" fmla="*/ 0 h 178"/>
                <a:gd name="T2" fmla="*/ 722 w 71"/>
                <a:gd name="T3" fmla="*/ 307 h 178"/>
                <a:gd name="T4" fmla="*/ 963 w 71"/>
                <a:gd name="T5" fmla="*/ 512 h 178"/>
                <a:gd name="T6" fmla="*/ 1101 w 71"/>
                <a:gd name="T7" fmla="*/ 1310 h 178"/>
                <a:gd name="T8" fmla="*/ 1038 w 71"/>
                <a:gd name="T9" fmla="*/ 1695 h 178"/>
                <a:gd name="T10" fmla="*/ 1025 w 71"/>
                <a:gd name="T11" fmla="*/ 1879 h 178"/>
                <a:gd name="T12" fmla="*/ 975 w 71"/>
                <a:gd name="T13" fmla="*/ 2052 h 178"/>
                <a:gd name="T14" fmla="*/ 867 w 71"/>
                <a:gd name="T15" fmla="*/ 2436 h 178"/>
                <a:gd name="T16" fmla="*/ 785 w 71"/>
                <a:gd name="T17" fmla="*/ 2791 h 178"/>
                <a:gd name="T18" fmla="*/ 659 w 71"/>
                <a:gd name="T19" fmla="*/ 2869 h 178"/>
                <a:gd name="T20" fmla="*/ 567 w 71"/>
                <a:gd name="T21" fmla="*/ 2983 h 178"/>
                <a:gd name="T22" fmla="*/ 376 w 71"/>
                <a:gd name="T23" fmla="*/ 3248 h 178"/>
                <a:gd name="T24" fmla="*/ 188 w 71"/>
                <a:gd name="T25" fmla="*/ 3362 h 178"/>
                <a:gd name="T26" fmla="*/ 83 w 71"/>
                <a:gd name="T27" fmla="*/ 3269 h 178"/>
                <a:gd name="T28" fmla="*/ 0 w 71"/>
                <a:gd name="T29" fmla="*/ 3133 h 178"/>
                <a:gd name="T30" fmla="*/ 251 w 71"/>
                <a:gd name="T31" fmla="*/ 3154 h 178"/>
                <a:gd name="T32" fmla="*/ 491 w 71"/>
                <a:gd name="T33" fmla="*/ 2757 h 178"/>
                <a:gd name="T34" fmla="*/ 617 w 71"/>
                <a:gd name="T35" fmla="*/ 2586 h 178"/>
                <a:gd name="T36" fmla="*/ 679 w 71"/>
                <a:gd name="T37" fmla="*/ 2356 h 178"/>
                <a:gd name="T38" fmla="*/ 847 w 71"/>
                <a:gd name="T39" fmla="*/ 1980 h 178"/>
                <a:gd name="T40" fmla="*/ 847 w 71"/>
                <a:gd name="T41" fmla="*/ 1809 h 178"/>
                <a:gd name="T42" fmla="*/ 913 w 71"/>
                <a:gd name="T43" fmla="*/ 1558 h 178"/>
                <a:gd name="T44" fmla="*/ 943 w 71"/>
                <a:gd name="T45" fmla="*/ 947 h 178"/>
                <a:gd name="T46" fmla="*/ 785 w 71"/>
                <a:gd name="T47" fmla="*/ 534 h 178"/>
                <a:gd name="T48" fmla="*/ 722 w 71"/>
                <a:gd name="T49" fmla="*/ 376 h 178"/>
                <a:gd name="T50" fmla="*/ 679 w 71"/>
                <a:gd name="T51" fmla="*/ 205 h 17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78">
                  <a:moveTo>
                    <a:pt x="34" y="0"/>
                  </a:moveTo>
                  <a:cubicBezTo>
                    <a:pt x="34" y="5"/>
                    <a:pt x="42" y="13"/>
                    <a:pt x="46" y="16"/>
                  </a:cubicBezTo>
                  <a:cubicBezTo>
                    <a:pt x="50" y="20"/>
                    <a:pt x="57" y="22"/>
                    <a:pt x="61" y="27"/>
                  </a:cubicBezTo>
                  <a:cubicBezTo>
                    <a:pt x="68" y="37"/>
                    <a:pt x="71" y="56"/>
                    <a:pt x="70" y="69"/>
                  </a:cubicBezTo>
                  <a:cubicBezTo>
                    <a:pt x="70" y="76"/>
                    <a:pt x="66" y="82"/>
                    <a:pt x="66" y="89"/>
                  </a:cubicBezTo>
                  <a:cubicBezTo>
                    <a:pt x="65" y="93"/>
                    <a:pt x="66" y="96"/>
                    <a:pt x="65" y="99"/>
                  </a:cubicBezTo>
                  <a:cubicBezTo>
                    <a:pt x="64" y="103"/>
                    <a:pt x="63" y="105"/>
                    <a:pt x="62" y="108"/>
                  </a:cubicBezTo>
                  <a:cubicBezTo>
                    <a:pt x="59" y="115"/>
                    <a:pt x="58" y="122"/>
                    <a:pt x="55" y="128"/>
                  </a:cubicBezTo>
                  <a:cubicBezTo>
                    <a:pt x="53" y="133"/>
                    <a:pt x="53" y="144"/>
                    <a:pt x="50" y="147"/>
                  </a:cubicBezTo>
                  <a:cubicBezTo>
                    <a:pt x="48" y="149"/>
                    <a:pt x="44" y="149"/>
                    <a:pt x="42" y="151"/>
                  </a:cubicBezTo>
                  <a:cubicBezTo>
                    <a:pt x="39" y="153"/>
                    <a:pt x="38" y="155"/>
                    <a:pt x="36" y="157"/>
                  </a:cubicBezTo>
                  <a:cubicBezTo>
                    <a:pt x="32" y="162"/>
                    <a:pt x="29" y="167"/>
                    <a:pt x="24" y="171"/>
                  </a:cubicBezTo>
                  <a:cubicBezTo>
                    <a:pt x="21" y="174"/>
                    <a:pt x="17" y="178"/>
                    <a:pt x="12" y="177"/>
                  </a:cubicBezTo>
                  <a:cubicBezTo>
                    <a:pt x="9" y="176"/>
                    <a:pt x="7" y="174"/>
                    <a:pt x="5" y="172"/>
                  </a:cubicBezTo>
                  <a:cubicBezTo>
                    <a:pt x="4" y="170"/>
                    <a:pt x="2" y="165"/>
                    <a:pt x="0" y="165"/>
                  </a:cubicBezTo>
                  <a:cubicBezTo>
                    <a:pt x="3" y="170"/>
                    <a:pt x="12" y="169"/>
                    <a:pt x="16" y="166"/>
                  </a:cubicBezTo>
                  <a:cubicBezTo>
                    <a:pt x="22" y="161"/>
                    <a:pt x="25" y="151"/>
                    <a:pt x="31" y="145"/>
                  </a:cubicBezTo>
                  <a:cubicBezTo>
                    <a:pt x="34" y="142"/>
                    <a:pt x="37" y="140"/>
                    <a:pt x="39" y="136"/>
                  </a:cubicBezTo>
                  <a:cubicBezTo>
                    <a:pt x="41" y="132"/>
                    <a:pt x="41" y="127"/>
                    <a:pt x="43" y="124"/>
                  </a:cubicBezTo>
                  <a:cubicBezTo>
                    <a:pt x="47" y="117"/>
                    <a:pt x="54" y="113"/>
                    <a:pt x="54" y="104"/>
                  </a:cubicBezTo>
                  <a:cubicBezTo>
                    <a:pt x="54" y="100"/>
                    <a:pt x="53" y="99"/>
                    <a:pt x="54" y="95"/>
                  </a:cubicBezTo>
                  <a:cubicBezTo>
                    <a:pt x="55" y="90"/>
                    <a:pt x="57" y="86"/>
                    <a:pt x="58" y="82"/>
                  </a:cubicBezTo>
                  <a:cubicBezTo>
                    <a:pt x="59" y="72"/>
                    <a:pt x="61" y="60"/>
                    <a:pt x="60" y="50"/>
                  </a:cubicBezTo>
                  <a:cubicBezTo>
                    <a:pt x="58" y="42"/>
                    <a:pt x="53" y="35"/>
                    <a:pt x="50" y="28"/>
                  </a:cubicBezTo>
                  <a:cubicBezTo>
                    <a:pt x="49" y="25"/>
                    <a:pt x="48" y="23"/>
                    <a:pt x="46" y="20"/>
                  </a:cubicBezTo>
                  <a:cubicBezTo>
                    <a:pt x="45" y="17"/>
                    <a:pt x="45" y="13"/>
                    <a:pt x="43" y="11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2" name="Freeform 70">
              <a:extLst>
                <a:ext uri="{FF2B5EF4-FFF2-40B4-BE49-F238E27FC236}">
                  <a16:creationId xmlns:a16="http://schemas.microsoft.com/office/drawing/2014/main" id="{CE461813-2BF4-4FDB-976A-541BE88F9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0" cy="202"/>
            </a:xfrm>
            <a:custGeom>
              <a:avLst/>
              <a:gdLst>
                <a:gd name="T0" fmla="*/ 208 w 24"/>
                <a:gd name="T1" fmla="*/ 0 h 76"/>
                <a:gd name="T2" fmla="*/ 158 w 24"/>
                <a:gd name="T3" fmla="*/ 712 h 76"/>
                <a:gd name="T4" fmla="*/ 125 w 24"/>
                <a:gd name="T5" fmla="*/ 1074 h 76"/>
                <a:gd name="T6" fmla="*/ 20 w 24"/>
                <a:gd name="T7" fmla="*/ 1393 h 76"/>
                <a:gd name="T8" fmla="*/ 33 w 24"/>
                <a:gd name="T9" fmla="*/ 1406 h 76"/>
                <a:gd name="T10" fmla="*/ 113 w 24"/>
                <a:gd name="T11" fmla="*/ 1406 h 76"/>
                <a:gd name="T12" fmla="*/ 333 w 24"/>
                <a:gd name="T13" fmla="*/ 734 h 76"/>
                <a:gd name="T14" fmla="*/ 375 w 24"/>
                <a:gd name="T15" fmla="*/ 340 h 76"/>
                <a:gd name="T16" fmla="*/ 220 w 24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6">
                  <a:moveTo>
                    <a:pt x="13" y="0"/>
                  </a:moveTo>
                  <a:cubicBezTo>
                    <a:pt x="0" y="7"/>
                    <a:pt x="9" y="28"/>
                    <a:pt x="10" y="38"/>
                  </a:cubicBezTo>
                  <a:cubicBezTo>
                    <a:pt x="11" y="45"/>
                    <a:pt x="10" y="50"/>
                    <a:pt x="8" y="57"/>
                  </a:cubicBezTo>
                  <a:cubicBezTo>
                    <a:pt x="7" y="60"/>
                    <a:pt x="1" y="70"/>
                    <a:pt x="1" y="74"/>
                  </a:cubicBezTo>
                  <a:cubicBezTo>
                    <a:pt x="1" y="75"/>
                    <a:pt x="2" y="75"/>
                    <a:pt x="2" y="75"/>
                  </a:cubicBezTo>
                  <a:cubicBezTo>
                    <a:pt x="4" y="75"/>
                    <a:pt x="6" y="76"/>
                    <a:pt x="7" y="75"/>
                  </a:cubicBezTo>
                  <a:cubicBezTo>
                    <a:pt x="16" y="68"/>
                    <a:pt x="19" y="50"/>
                    <a:pt x="21" y="39"/>
                  </a:cubicBezTo>
                  <a:cubicBezTo>
                    <a:pt x="23" y="32"/>
                    <a:pt x="24" y="25"/>
                    <a:pt x="24" y="18"/>
                  </a:cubicBezTo>
                  <a:cubicBezTo>
                    <a:pt x="23" y="12"/>
                    <a:pt x="21" y="1"/>
                    <a:pt x="14" y="0"/>
                  </a:cubicBezTo>
                </a:path>
              </a:pathLst>
            </a:custGeom>
            <a:solidFill>
              <a:srgbClr val="9D6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3" name="Freeform 71">
              <a:extLst>
                <a:ext uri="{FF2B5EF4-FFF2-40B4-BE49-F238E27FC236}">
                  <a16:creationId xmlns:a16="http://schemas.microsoft.com/office/drawing/2014/main" id="{5F61AFBF-7EF9-4DB5-9EAC-C1FA03CF2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459"/>
              <a:ext cx="258" cy="464"/>
            </a:xfrm>
            <a:custGeom>
              <a:avLst/>
              <a:gdLst>
                <a:gd name="T0" fmla="*/ 1463 w 103"/>
                <a:gd name="T1" fmla="*/ 0 h 174"/>
                <a:gd name="T2" fmla="*/ 1400 w 103"/>
                <a:gd name="T3" fmla="*/ 1229 h 174"/>
                <a:gd name="T4" fmla="*/ 1285 w 103"/>
                <a:gd name="T5" fmla="*/ 1501 h 174"/>
                <a:gd name="T6" fmla="*/ 1160 w 103"/>
                <a:gd name="T7" fmla="*/ 1763 h 174"/>
                <a:gd name="T8" fmla="*/ 1055 w 103"/>
                <a:gd name="T9" fmla="*/ 1912 h 174"/>
                <a:gd name="T10" fmla="*/ 1004 w 103"/>
                <a:gd name="T11" fmla="*/ 2125 h 174"/>
                <a:gd name="T12" fmla="*/ 942 w 103"/>
                <a:gd name="T13" fmla="*/ 2312 h 174"/>
                <a:gd name="T14" fmla="*/ 626 w 103"/>
                <a:gd name="T15" fmla="*/ 2560 h 174"/>
                <a:gd name="T16" fmla="*/ 551 w 103"/>
                <a:gd name="T17" fmla="*/ 2752 h 174"/>
                <a:gd name="T18" fmla="*/ 0 w 103"/>
                <a:gd name="T19" fmla="*/ 2923 h 174"/>
                <a:gd name="T20" fmla="*/ 1400 w 103"/>
                <a:gd name="T21" fmla="*/ 1741 h 174"/>
                <a:gd name="T22" fmla="*/ 1463 w 103"/>
                <a:gd name="T23" fmla="*/ 0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4">
                  <a:moveTo>
                    <a:pt x="93" y="0"/>
                  </a:moveTo>
                  <a:cubicBezTo>
                    <a:pt x="98" y="19"/>
                    <a:pt x="95" y="43"/>
                    <a:pt x="89" y="65"/>
                  </a:cubicBezTo>
                  <a:cubicBezTo>
                    <a:pt x="87" y="70"/>
                    <a:pt x="84" y="75"/>
                    <a:pt x="82" y="79"/>
                  </a:cubicBezTo>
                  <a:cubicBezTo>
                    <a:pt x="80" y="84"/>
                    <a:pt x="77" y="88"/>
                    <a:pt x="74" y="93"/>
                  </a:cubicBezTo>
                  <a:cubicBezTo>
                    <a:pt x="72" y="96"/>
                    <a:pt x="68" y="99"/>
                    <a:pt x="67" y="101"/>
                  </a:cubicBezTo>
                  <a:cubicBezTo>
                    <a:pt x="65" y="104"/>
                    <a:pt x="66" y="109"/>
                    <a:pt x="64" y="112"/>
                  </a:cubicBezTo>
                  <a:cubicBezTo>
                    <a:pt x="63" y="116"/>
                    <a:pt x="62" y="119"/>
                    <a:pt x="60" y="122"/>
                  </a:cubicBezTo>
                  <a:cubicBezTo>
                    <a:pt x="55" y="128"/>
                    <a:pt x="48" y="134"/>
                    <a:pt x="40" y="135"/>
                  </a:cubicBezTo>
                  <a:cubicBezTo>
                    <a:pt x="40" y="139"/>
                    <a:pt x="38" y="142"/>
                    <a:pt x="35" y="145"/>
                  </a:cubicBezTo>
                  <a:cubicBezTo>
                    <a:pt x="21" y="153"/>
                    <a:pt x="7" y="155"/>
                    <a:pt x="0" y="154"/>
                  </a:cubicBezTo>
                  <a:cubicBezTo>
                    <a:pt x="42" y="174"/>
                    <a:pt x="74" y="123"/>
                    <a:pt x="89" y="92"/>
                  </a:cubicBezTo>
                  <a:cubicBezTo>
                    <a:pt x="103" y="61"/>
                    <a:pt x="98" y="20"/>
                    <a:pt x="93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4" name="Freeform 72">
              <a:extLst>
                <a:ext uri="{FF2B5EF4-FFF2-40B4-BE49-F238E27FC236}">
                  <a16:creationId xmlns:a16="http://schemas.microsoft.com/office/drawing/2014/main" id="{C1BE0F92-E8C6-4096-8082-5487D882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309"/>
              <a:ext cx="85" cy="99"/>
            </a:xfrm>
            <a:custGeom>
              <a:avLst/>
              <a:gdLst>
                <a:gd name="T0" fmla="*/ 0 w 34"/>
                <a:gd name="T1" fmla="*/ 0 h 37"/>
                <a:gd name="T2" fmla="*/ 95 w 34"/>
                <a:gd name="T3" fmla="*/ 209 h 37"/>
                <a:gd name="T4" fmla="*/ 250 w 34"/>
                <a:gd name="T5" fmla="*/ 364 h 37"/>
                <a:gd name="T6" fmla="*/ 533 w 34"/>
                <a:gd name="T7" fmla="*/ 709 h 37"/>
                <a:gd name="T8" fmla="*/ 425 w 34"/>
                <a:gd name="T9" fmla="*/ 500 h 37"/>
                <a:gd name="T10" fmla="*/ 283 w 34"/>
                <a:gd name="T11" fmla="*/ 308 h 37"/>
                <a:gd name="T12" fmla="*/ 125 w 34"/>
                <a:gd name="T13" fmla="*/ 171 h 37"/>
                <a:gd name="T14" fmla="*/ 0 w 3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7">
                  <a:moveTo>
                    <a:pt x="0" y="0"/>
                  </a:moveTo>
                  <a:cubicBezTo>
                    <a:pt x="2" y="3"/>
                    <a:pt x="3" y="8"/>
                    <a:pt x="6" y="11"/>
                  </a:cubicBezTo>
                  <a:cubicBezTo>
                    <a:pt x="9" y="14"/>
                    <a:pt x="13" y="16"/>
                    <a:pt x="16" y="19"/>
                  </a:cubicBezTo>
                  <a:cubicBezTo>
                    <a:pt x="22" y="24"/>
                    <a:pt x="26" y="34"/>
                    <a:pt x="34" y="37"/>
                  </a:cubicBezTo>
                  <a:cubicBezTo>
                    <a:pt x="30" y="36"/>
                    <a:pt x="28" y="29"/>
                    <a:pt x="27" y="26"/>
                  </a:cubicBezTo>
                  <a:cubicBezTo>
                    <a:pt x="24" y="22"/>
                    <a:pt x="21" y="19"/>
                    <a:pt x="18" y="16"/>
                  </a:cubicBezTo>
                  <a:cubicBezTo>
                    <a:pt x="15" y="13"/>
                    <a:pt x="12" y="11"/>
                    <a:pt x="8" y="9"/>
                  </a:cubicBezTo>
                  <a:cubicBezTo>
                    <a:pt x="5" y="7"/>
                    <a:pt x="3" y="1"/>
                    <a:pt x="0" y="0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5" name="Freeform 73">
              <a:extLst>
                <a:ext uri="{FF2B5EF4-FFF2-40B4-BE49-F238E27FC236}">
                  <a16:creationId xmlns:a16="http://schemas.microsoft.com/office/drawing/2014/main" id="{1037F94F-E576-4720-90C2-098C66D4A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453"/>
              <a:ext cx="108" cy="307"/>
            </a:xfrm>
            <a:custGeom>
              <a:avLst/>
              <a:gdLst>
                <a:gd name="T0" fmla="*/ 397 w 43"/>
                <a:gd name="T1" fmla="*/ 0 h 115"/>
                <a:gd name="T2" fmla="*/ 397 w 43"/>
                <a:gd name="T3" fmla="*/ 1369 h 115"/>
                <a:gd name="T4" fmla="*/ 0 w 43"/>
                <a:gd name="T5" fmla="*/ 2189 h 115"/>
                <a:gd name="T6" fmla="*/ 429 w 43"/>
                <a:gd name="T7" fmla="*/ 1447 h 115"/>
                <a:gd name="T8" fmla="*/ 397 w 43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5">
                  <a:moveTo>
                    <a:pt x="25" y="0"/>
                  </a:moveTo>
                  <a:cubicBezTo>
                    <a:pt x="30" y="17"/>
                    <a:pt x="39" y="43"/>
                    <a:pt x="25" y="72"/>
                  </a:cubicBezTo>
                  <a:cubicBezTo>
                    <a:pt x="11" y="101"/>
                    <a:pt x="3" y="104"/>
                    <a:pt x="0" y="115"/>
                  </a:cubicBezTo>
                  <a:cubicBezTo>
                    <a:pt x="5" y="106"/>
                    <a:pt x="20" y="88"/>
                    <a:pt x="27" y="76"/>
                  </a:cubicBezTo>
                  <a:cubicBezTo>
                    <a:pt x="34" y="64"/>
                    <a:pt x="43" y="35"/>
                    <a:pt x="25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6" name="Freeform 74">
              <a:extLst>
                <a:ext uri="{FF2B5EF4-FFF2-40B4-BE49-F238E27FC236}">
                  <a16:creationId xmlns:a16="http://schemas.microsoft.com/office/drawing/2014/main" id="{1188DD60-F349-4B63-A939-5650EF553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13"/>
              <a:ext cx="38" cy="96"/>
            </a:xfrm>
            <a:custGeom>
              <a:avLst/>
              <a:gdLst>
                <a:gd name="T0" fmla="*/ 147 w 15"/>
                <a:gd name="T1" fmla="*/ 320 h 36"/>
                <a:gd name="T2" fmla="*/ 51 w 15"/>
                <a:gd name="T3" fmla="*/ 683 h 36"/>
                <a:gd name="T4" fmla="*/ 117 w 15"/>
                <a:gd name="T5" fmla="*/ 307 h 36"/>
                <a:gd name="T6" fmla="*/ 193 w 15"/>
                <a:gd name="T7" fmla="*/ 0 h 36"/>
                <a:gd name="T8" fmla="*/ 147 w 15"/>
                <a:gd name="T9" fmla="*/ 3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9" y="17"/>
                  </a:moveTo>
                  <a:cubicBezTo>
                    <a:pt x="6" y="20"/>
                    <a:pt x="2" y="32"/>
                    <a:pt x="3" y="36"/>
                  </a:cubicBezTo>
                  <a:cubicBezTo>
                    <a:pt x="0" y="32"/>
                    <a:pt x="3" y="24"/>
                    <a:pt x="7" y="16"/>
                  </a:cubicBezTo>
                  <a:cubicBezTo>
                    <a:pt x="10" y="8"/>
                    <a:pt x="12" y="5"/>
                    <a:pt x="12" y="0"/>
                  </a:cubicBezTo>
                  <a:cubicBezTo>
                    <a:pt x="13" y="3"/>
                    <a:pt x="15" y="5"/>
                    <a:pt x="9" y="17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7" name="Freeform 75">
              <a:extLst>
                <a:ext uri="{FF2B5EF4-FFF2-40B4-BE49-F238E27FC236}">
                  <a16:creationId xmlns:a16="http://schemas.microsoft.com/office/drawing/2014/main" id="{15A2DB63-20B4-4801-B72A-A4A1D7815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525"/>
              <a:ext cx="20" cy="67"/>
            </a:xfrm>
            <a:custGeom>
              <a:avLst/>
              <a:gdLst>
                <a:gd name="T0" fmla="*/ 33 w 8"/>
                <a:gd name="T1" fmla="*/ 482 h 25"/>
                <a:gd name="T2" fmla="*/ 125 w 8"/>
                <a:gd name="T3" fmla="*/ 0 h 25"/>
                <a:gd name="T4" fmla="*/ 3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2" y="25"/>
                  </a:moveTo>
                  <a:cubicBezTo>
                    <a:pt x="0" y="17"/>
                    <a:pt x="3" y="8"/>
                    <a:pt x="8" y="0"/>
                  </a:cubicBezTo>
                  <a:cubicBezTo>
                    <a:pt x="7" y="4"/>
                    <a:pt x="1" y="18"/>
                    <a:pt x="2" y="25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8" name="Freeform 76">
              <a:extLst>
                <a:ext uri="{FF2B5EF4-FFF2-40B4-BE49-F238E27FC236}">
                  <a16:creationId xmlns:a16="http://schemas.microsoft.com/office/drawing/2014/main" id="{59DA4DCD-5DA6-45F6-904F-6CBEB3263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429"/>
              <a:ext cx="13" cy="72"/>
            </a:xfrm>
            <a:custGeom>
              <a:avLst/>
              <a:gdLst>
                <a:gd name="T0" fmla="*/ 0 w 5"/>
                <a:gd name="T1" fmla="*/ 0 h 27"/>
                <a:gd name="T2" fmla="*/ 55 w 5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3" y="4"/>
                    <a:pt x="5" y="23"/>
                    <a:pt x="3" y="27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89" name="Freeform 77">
              <a:extLst>
                <a:ext uri="{FF2B5EF4-FFF2-40B4-BE49-F238E27FC236}">
                  <a16:creationId xmlns:a16="http://schemas.microsoft.com/office/drawing/2014/main" id="{3986C6B5-49F9-4F65-AB70-21751A2D9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291"/>
              <a:ext cx="110" cy="162"/>
            </a:xfrm>
            <a:custGeom>
              <a:avLst/>
              <a:gdLst>
                <a:gd name="T0" fmla="*/ 0 w 44"/>
                <a:gd name="T1" fmla="*/ 0 h 61"/>
                <a:gd name="T2" fmla="*/ 688 w 44"/>
                <a:gd name="T3" fmla="*/ 1142 h 61"/>
                <a:gd name="T4" fmla="*/ 0 w 4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1">
                  <a:moveTo>
                    <a:pt x="0" y="0"/>
                  </a:moveTo>
                  <a:cubicBezTo>
                    <a:pt x="6" y="5"/>
                    <a:pt x="31" y="19"/>
                    <a:pt x="44" y="61"/>
                  </a:cubicBezTo>
                  <a:cubicBezTo>
                    <a:pt x="41" y="56"/>
                    <a:pt x="28" y="25"/>
                    <a:pt x="0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0" name="Freeform 78">
              <a:extLst>
                <a:ext uri="{FF2B5EF4-FFF2-40B4-BE49-F238E27FC236}">
                  <a16:creationId xmlns:a16="http://schemas.microsoft.com/office/drawing/2014/main" id="{BC6A11A7-08A6-43A1-952D-6A4517909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283"/>
              <a:ext cx="47" cy="112"/>
            </a:xfrm>
            <a:custGeom>
              <a:avLst/>
              <a:gdLst>
                <a:gd name="T0" fmla="*/ 74 w 19"/>
                <a:gd name="T1" fmla="*/ 797 h 42"/>
                <a:gd name="T2" fmla="*/ 287 w 19"/>
                <a:gd name="T3" fmla="*/ 0 h 42"/>
                <a:gd name="T4" fmla="*/ 74 w 19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5" y="42"/>
                  </a:moveTo>
                  <a:cubicBezTo>
                    <a:pt x="0" y="19"/>
                    <a:pt x="13" y="3"/>
                    <a:pt x="19" y="0"/>
                  </a:cubicBezTo>
                  <a:cubicBezTo>
                    <a:pt x="16" y="2"/>
                    <a:pt x="3" y="16"/>
                    <a:pt x="5" y="42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1" name="Freeform 79">
              <a:extLst>
                <a:ext uri="{FF2B5EF4-FFF2-40B4-BE49-F238E27FC236}">
                  <a16:creationId xmlns:a16="http://schemas.microsoft.com/office/drawing/2014/main" id="{3CEDE2CD-91BE-4E37-8D5B-EC88D42C1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88"/>
              <a:ext cx="55" cy="160"/>
            </a:xfrm>
            <a:custGeom>
              <a:avLst/>
              <a:gdLst>
                <a:gd name="T0" fmla="*/ 0 w 22"/>
                <a:gd name="T1" fmla="*/ 1139 h 60"/>
                <a:gd name="T2" fmla="*/ 270 w 22"/>
                <a:gd name="T3" fmla="*/ 0 h 60"/>
                <a:gd name="T4" fmla="*/ 0 w 22"/>
                <a:gd name="T5" fmla="*/ 113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0">
                  <a:moveTo>
                    <a:pt x="0" y="60"/>
                  </a:moveTo>
                  <a:cubicBezTo>
                    <a:pt x="22" y="37"/>
                    <a:pt x="18" y="8"/>
                    <a:pt x="17" y="0"/>
                  </a:cubicBezTo>
                  <a:cubicBezTo>
                    <a:pt x="17" y="6"/>
                    <a:pt x="17" y="36"/>
                    <a:pt x="0" y="60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2" name="Freeform 80">
              <a:extLst>
                <a:ext uri="{FF2B5EF4-FFF2-40B4-BE49-F238E27FC236}">
                  <a16:creationId xmlns:a16="http://schemas.microsoft.com/office/drawing/2014/main" id="{6FDB5160-6870-4D4A-ACC6-BCEB585A6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5" cy="205"/>
            </a:xfrm>
            <a:custGeom>
              <a:avLst/>
              <a:gdLst>
                <a:gd name="T0" fmla="*/ 238 w 26"/>
                <a:gd name="T1" fmla="*/ 0 h 77"/>
                <a:gd name="T2" fmla="*/ 238 w 26"/>
                <a:gd name="T3" fmla="*/ 0 h 77"/>
                <a:gd name="T4" fmla="*/ 345 w 26"/>
                <a:gd name="T5" fmla="*/ 264 h 77"/>
                <a:gd name="T6" fmla="*/ 113 w 26"/>
                <a:gd name="T7" fmla="*/ 1395 h 77"/>
                <a:gd name="T8" fmla="*/ 50 w 26"/>
                <a:gd name="T9" fmla="*/ 1416 h 77"/>
                <a:gd name="T10" fmla="*/ 33 w 26"/>
                <a:gd name="T11" fmla="*/ 1374 h 77"/>
                <a:gd name="T12" fmla="*/ 83 w 26"/>
                <a:gd name="T13" fmla="*/ 1227 h 77"/>
                <a:gd name="T14" fmla="*/ 158 w 26"/>
                <a:gd name="T15" fmla="*/ 998 h 77"/>
                <a:gd name="T16" fmla="*/ 145 w 26"/>
                <a:gd name="T17" fmla="*/ 644 h 77"/>
                <a:gd name="T18" fmla="*/ 95 w 26"/>
                <a:gd name="T19" fmla="*/ 248 h 77"/>
                <a:gd name="T20" fmla="*/ 95 w 26"/>
                <a:gd name="T21" fmla="*/ 248 h 77"/>
                <a:gd name="T22" fmla="*/ 125 w 26"/>
                <a:gd name="T23" fmla="*/ 644 h 77"/>
                <a:gd name="T24" fmla="*/ 145 w 26"/>
                <a:gd name="T25" fmla="*/ 977 h 77"/>
                <a:gd name="T26" fmla="*/ 63 w 26"/>
                <a:gd name="T27" fmla="*/ 1206 h 77"/>
                <a:gd name="T28" fmla="*/ 20 w 26"/>
                <a:gd name="T29" fmla="*/ 1360 h 77"/>
                <a:gd name="T30" fmla="*/ 50 w 26"/>
                <a:gd name="T31" fmla="*/ 1432 h 77"/>
                <a:gd name="T32" fmla="*/ 125 w 26"/>
                <a:gd name="T33" fmla="*/ 1416 h 77"/>
                <a:gd name="T34" fmla="*/ 363 w 26"/>
                <a:gd name="T35" fmla="*/ 264 h 77"/>
                <a:gd name="T36" fmla="*/ 238 w 26"/>
                <a:gd name="T37" fmla="*/ 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" h="7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20" y="2"/>
                    <a:pt x="22" y="9"/>
                    <a:pt x="22" y="14"/>
                  </a:cubicBezTo>
                  <a:cubicBezTo>
                    <a:pt x="25" y="33"/>
                    <a:pt x="16" y="66"/>
                    <a:pt x="7" y="74"/>
                  </a:cubicBezTo>
                  <a:cubicBezTo>
                    <a:pt x="6" y="75"/>
                    <a:pt x="4" y="75"/>
                    <a:pt x="3" y="75"/>
                  </a:cubicBezTo>
                  <a:cubicBezTo>
                    <a:pt x="3" y="75"/>
                    <a:pt x="1" y="74"/>
                    <a:pt x="2" y="73"/>
                  </a:cubicBezTo>
                  <a:cubicBezTo>
                    <a:pt x="3" y="71"/>
                    <a:pt x="4" y="68"/>
                    <a:pt x="5" y="65"/>
                  </a:cubicBezTo>
                  <a:cubicBezTo>
                    <a:pt x="7" y="61"/>
                    <a:pt x="10" y="56"/>
                    <a:pt x="10" y="53"/>
                  </a:cubicBezTo>
                  <a:cubicBezTo>
                    <a:pt x="12" y="46"/>
                    <a:pt x="11" y="40"/>
                    <a:pt x="9" y="34"/>
                  </a:cubicBezTo>
                  <a:cubicBezTo>
                    <a:pt x="8" y="29"/>
                    <a:pt x="6" y="19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9"/>
                    <a:pt x="7" y="29"/>
                    <a:pt x="8" y="34"/>
                  </a:cubicBezTo>
                  <a:cubicBezTo>
                    <a:pt x="10" y="40"/>
                    <a:pt x="11" y="46"/>
                    <a:pt x="9" y="52"/>
                  </a:cubicBezTo>
                  <a:cubicBezTo>
                    <a:pt x="9" y="56"/>
                    <a:pt x="6" y="60"/>
                    <a:pt x="4" y="64"/>
                  </a:cubicBezTo>
                  <a:cubicBezTo>
                    <a:pt x="3" y="68"/>
                    <a:pt x="1" y="71"/>
                    <a:pt x="1" y="72"/>
                  </a:cubicBezTo>
                  <a:cubicBezTo>
                    <a:pt x="1" y="73"/>
                    <a:pt x="0" y="75"/>
                    <a:pt x="3" y="76"/>
                  </a:cubicBezTo>
                  <a:cubicBezTo>
                    <a:pt x="4" y="77"/>
                    <a:pt x="6" y="76"/>
                    <a:pt x="8" y="75"/>
                  </a:cubicBezTo>
                  <a:cubicBezTo>
                    <a:pt x="17" y="67"/>
                    <a:pt x="26" y="34"/>
                    <a:pt x="23" y="14"/>
                  </a:cubicBezTo>
                  <a:cubicBezTo>
                    <a:pt x="22" y="6"/>
                    <a:pt x="19" y="2"/>
                    <a:pt x="15" y="0"/>
                  </a:cubicBezTo>
                  <a:close/>
                </a:path>
              </a:pathLst>
            </a:custGeom>
            <a:solidFill>
              <a:srgbClr val="BD9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3" name="Freeform 81">
              <a:extLst>
                <a:ext uri="{FF2B5EF4-FFF2-40B4-BE49-F238E27FC236}">
                  <a16:creationId xmlns:a16="http://schemas.microsoft.com/office/drawing/2014/main" id="{E22B70DD-446B-4D3C-B5E0-36B069F19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701"/>
              <a:ext cx="127" cy="118"/>
            </a:xfrm>
            <a:custGeom>
              <a:avLst/>
              <a:gdLst>
                <a:gd name="T0" fmla="*/ 774 w 51"/>
                <a:gd name="T1" fmla="*/ 35 h 44"/>
                <a:gd name="T2" fmla="*/ 774 w 51"/>
                <a:gd name="T3" fmla="*/ 215 h 44"/>
                <a:gd name="T4" fmla="*/ 745 w 51"/>
                <a:gd name="T5" fmla="*/ 424 h 44"/>
                <a:gd name="T6" fmla="*/ 633 w 51"/>
                <a:gd name="T7" fmla="*/ 756 h 44"/>
                <a:gd name="T8" fmla="*/ 279 w 51"/>
                <a:gd name="T9" fmla="*/ 791 h 44"/>
                <a:gd name="T10" fmla="*/ 105 w 51"/>
                <a:gd name="T11" fmla="*/ 676 h 44"/>
                <a:gd name="T12" fmla="*/ 30 w 51"/>
                <a:gd name="T13" fmla="*/ 483 h 44"/>
                <a:gd name="T14" fmla="*/ 371 w 51"/>
                <a:gd name="T15" fmla="*/ 346 h 44"/>
                <a:gd name="T16" fmla="*/ 558 w 51"/>
                <a:gd name="T17" fmla="*/ 115 h 44"/>
                <a:gd name="T18" fmla="*/ 712 w 51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4">
                  <a:moveTo>
                    <a:pt x="50" y="2"/>
                  </a:moveTo>
                  <a:cubicBezTo>
                    <a:pt x="51" y="4"/>
                    <a:pt x="50" y="9"/>
                    <a:pt x="50" y="11"/>
                  </a:cubicBezTo>
                  <a:cubicBezTo>
                    <a:pt x="50" y="15"/>
                    <a:pt x="49" y="18"/>
                    <a:pt x="48" y="22"/>
                  </a:cubicBezTo>
                  <a:cubicBezTo>
                    <a:pt x="48" y="29"/>
                    <a:pt x="46" y="34"/>
                    <a:pt x="41" y="39"/>
                  </a:cubicBezTo>
                  <a:cubicBezTo>
                    <a:pt x="35" y="43"/>
                    <a:pt x="24" y="44"/>
                    <a:pt x="18" y="41"/>
                  </a:cubicBezTo>
                  <a:cubicBezTo>
                    <a:pt x="14" y="40"/>
                    <a:pt x="9" y="37"/>
                    <a:pt x="7" y="35"/>
                  </a:cubicBezTo>
                  <a:cubicBezTo>
                    <a:pt x="5" y="33"/>
                    <a:pt x="0" y="27"/>
                    <a:pt x="2" y="25"/>
                  </a:cubicBezTo>
                  <a:cubicBezTo>
                    <a:pt x="5" y="32"/>
                    <a:pt x="21" y="20"/>
                    <a:pt x="24" y="18"/>
                  </a:cubicBezTo>
                  <a:cubicBezTo>
                    <a:pt x="28" y="14"/>
                    <a:pt x="32" y="10"/>
                    <a:pt x="36" y="6"/>
                  </a:cubicBezTo>
                  <a:cubicBezTo>
                    <a:pt x="39" y="4"/>
                    <a:pt x="44" y="3"/>
                    <a:pt x="46" y="0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4" name="Freeform 82">
              <a:extLst>
                <a:ext uri="{FF2B5EF4-FFF2-40B4-BE49-F238E27FC236}">
                  <a16:creationId xmlns:a16="http://schemas.microsoft.com/office/drawing/2014/main" id="{8A262DBC-1678-4006-8E90-DC06C1F98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5" name="Freeform 83">
              <a:extLst>
                <a:ext uri="{FF2B5EF4-FFF2-40B4-BE49-F238E27FC236}">
                  <a16:creationId xmlns:a16="http://schemas.microsoft.com/office/drawing/2014/main" id="{61B25BA9-4EE7-40BD-ADC8-532384AE9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04"/>
              <a:ext cx="100" cy="224"/>
            </a:xfrm>
            <a:custGeom>
              <a:avLst/>
              <a:gdLst>
                <a:gd name="T0" fmla="*/ 595 w 40"/>
                <a:gd name="T1" fmla="*/ 1592 h 84"/>
                <a:gd name="T2" fmla="*/ 520 w 40"/>
                <a:gd name="T3" fmla="*/ 760 h 84"/>
                <a:gd name="T4" fmla="*/ 175 w 40"/>
                <a:gd name="T5" fmla="*/ 307 h 84"/>
                <a:gd name="T6" fmla="*/ 20 w 4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38" y="84"/>
                  </a:moveTo>
                  <a:cubicBezTo>
                    <a:pt x="40" y="69"/>
                    <a:pt x="38" y="54"/>
                    <a:pt x="33" y="40"/>
                  </a:cubicBezTo>
                  <a:cubicBezTo>
                    <a:pt x="30" y="30"/>
                    <a:pt x="17" y="23"/>
                    <a:pt x="11" y="16"/>
                  </a:cubicBezTo>
                  <a:cubicBezTo>
                    <a:pt x="8" y="13"/>
                    <a:pt x="0" y="4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6" name="Freeform 84">
              <a:extLst>
                <a:ext uri="{FF2B5EF4-FFF2-40B4-BE49-F238E27FC236}">
                  <a16:creationId xmlns:a16="http://schemas.microsoft.com/office/drawing/2014/main" id="{628EF795-A51E-4B31-97D9-453C3EA01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589"/>
              <a:ext cx="68" cy="222"/>
            </a:xfrm>
            <a:custGeom>
              <a:avLst/>
              <a:gdLst>
                <a:gd name="T0" fmla="*/ 431 w 27"/>
                <a:gd name="T1" fmla="*/ 0 h 83"/>
                <a:gd name="T2" fmla="*/ 350 w 27"/>
                <a:gd name="T3" fmla="*/ 265 h 83"/>
                <a:gd name="T4" fmla="*/ 222 w 27"/>
                <a:gd name="T5" fmla="*/ 880 h 83"/>
                <a:gd name="T6" fmla="*/ 0 w 27"/>
                <a:gd name="T7" fmla="*/ 158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27" y="0"/>
                  </a:moveTo>
                  <a:cubicBezTo>
                    <a:pt x="26" y="5"/>
                    <a:pt x="23" y="9"/>
                    <a:pt x="22" y="14"/>
                  </a:cubicBezTo>
                  <a:cubicBezTo>
                    <a:pt x="21" y="19"/>
                    <a:pt x="10" y="43"/>
                    <a:pt x="14" y="46"/>
                  </a:cubicBezTo>
                  <a:cubicBezTo>
                    <a:pt x="11" y="47"/>
                    <a:pt x="18" y="73"/>
                    <a:pt x="0" y="8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7" name="Freeform 85">
              <a:extLst>
                <a:ext uri="{FF2B5EF4-FFF2-40B4-BE49-F238E27FC236}">
                  <a16:creationId xmlns:a16="http://schemas.microsoft.com/office/drawing/2014/main" id="{647E1198-552E-4E6A-9092-CE178F446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400"/>
              <a:ext cx="35" cy="35"/>
            </a:xfrm>
            <a:custGeom>
              <a:avLst/>
              <a:gdLst>
                <a:gd name="T0" fmla="*/ 0 w 14"/>
                <a:gd name="T1" fmla="*/ 0 h 13"/>
                <a:gd name="T2" fmla="*/ 220 w 1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6"/>
                    <a:pt x="8" y="11"/>
                    <a:pt x="14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8" name="Freeform 86">
              <a:extLst>
                <a:ext uri="{FF2B5EF4-FFF2-40B4-BE49-F238E27FC236}">
                  <a16:creationId xmlns:a16="http://schemas.microsoft.com/office/drawing/2014/main" id="{C88BEF9E-2365-4DCB-93D8-872638620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501"/>
              <a:ext cx="30" cy="104"/>
            </a:xfrm>
            <a:custGeom>
              <a:avLst/>
              <a:gdLst>
                <a:gd name="T0" fmla="*/ 188 w 12"/>
                <a:gd name="T1" fmla="*/ 0 h 39"/>
                <a:gd name="T2" fmla="*/ 95 w 12"/>
                <a:gd name="T3" fmla="*/ 73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9">
                  <a:moveTo>
                    <a:pt x="12" y="0"/>
                  </a:moveTo>
                  <a:cubicBezTo>
                    <a:pt x="5" y="11"/>
                    <a:pt x="0" y="31"/>
                    <a:pt x="6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99" name="Freeform 87">
              <a:extLst>
                <a:ext uri="{FF2B5EF4-FFF2-40B4-BE49-F238E27FC236}">
                  <a16:creationId xmlns:a16="http://schemas.microsoft.com/office/drawing/2014/main" id="{6BC3C0E1-A61A-4A16-AF60-9460AAD56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307"/>
              <a:ext cx="15" cy="24"/>
            </a:xfrm>
            <a:custGeom>
              <a:avLst/>
              <a:gdLst>
                <a:gd name="T0" fmla="*/ 63 w 6"/>
                <a:gd name="T1" fmla="*/ 0 h 9"/>
                <a:gd name="T2" fmla="*/ 0 w 6"/>
                <a:gd name="T3" fmla="*/ 35 h 9"/>
                <a:gd name="T4" fmla="*/ 95 w 6"/>
                <a:gd name="T5" fmla="*/ 56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4"/>
                    <a:pt x="4" y="3"/>
                    <a:pt x="6" y="3"/>
                  </a:cubicBezTo>
                  <a:cubicBezTo>
                    <a:pt x="5" y="5"/>
                    <a:pt x="3" y="7"/>
                    <a:pt x="2" y="9"/>
                  </a:cubicBezTo>
                </a:path>
              </a:pathLst>
            </a:custGeom>
            <a:noFill/>
            <a:ln w="7938" cap="flat">
              <a:solidFill>
                <a:srgbClr val="A576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0" name="Freeform 88">
              <a:extLst>
                <a:ext uri="{FF2B5EF4-FFF2-40B4-BE49-F238E27FC236}">
                  <a16:creationId xmlns:a16="http://schemas.microsoft.com/office/drawing/2014/main" id="{39EF2B31-64D2-4D65-9A7E-1A9A921A0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424"/>
              <a:ext cx="7" cy="16"/>
            </a:xfrm>
            <a:custGeom>
              <a:avLst/>
              <a:gdLst>
                <a:gd name="T0" fmla="*/ 12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5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1" name="Freeform 89">
              <a:extLst>
                <a:ext uri="{FF2B5EF4-FFF2-40B4-BE49-F238E27FC236}">
                  <a16:creationId xmlns:a16="http://schemas.microsoft.com/office/drawing/2014/main" id="{16C0AAF3-5D6E-4BD3-85FA-09F7BCAF6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712"/>
              <a:ext cx="18" cy="19"/>
            </a:xfrm>
            <a:custGeom>
              <a:avLst/>
              <a:gdLst>
                <a:gd name="T0" fmla="*/ 0 w 7"/>
                <a:gd name="T1" fmla="*/ 0 h 7"/>
                <a:gd name="T2" fmla="*/ 118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5"/>
                    <a:pt x="6" y="6"/>
                    <a:pt x="7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002" name="Freeform 90">
              <a:extLst>
                <a:ext uri="{FF2B5EF4-FFF2-40B4-BE49-F238E27FC236}">
                  <a16:creationId xmlns:a16="http://schemas.microsoft.com/office/drawing/2014/main" id="{405C36B9-8E41-40C7-9DE7-30AF5CEE5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720"/>
              <a:ext cx="8" cy="21"/>
            </a:xfrm>
            <a:custGeom>
              <a:avLst/>
              <a:gdLst>
                <a:gd name="T0" fmla="*/ 0 w 3"/>
                <a:gd name="T1" fmla="*/ 144 h 8"/>
                <a:gd name="T2" fmla="*/ 5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6" name="Group 91">
            <a:extLst>
              <a:ext uri="{FF2B5EF4-FFF2-40B4-BE49-F238E27FC236}">
                <a16:creationId xmlns:a16="http://schemas.microsoft.com/office/drawing/2014/main" id="{74E9D50A-22D3-4B53-B3C1-267A40BE7976}"/>
              </a:ext>
            </a:extLst>
          </p:cNvPr>
          <p:cNvGrpSpPr>
            <a:grpSpLocks/>
          </p:cNvGrpSpPr>
          <p:nvPr/>
        </p:nvGrpSpPr>
        <p:grpSpPr bwMode="auto">
          <a:xfrm>
            <a:off x="2809875" y="4010025"/>
            <a:ext cx="903288" cy="2273300"/>
            <a:chOff x="1488" y="1059"/>
            <a:chExt cx="1140" cy="2869"/>
          </a:xfrm>
        </p:grpSpPr>
        <p:sp>
          <p:nvSpPr>
            <p:cNvPr id="57955" name="Line 92">
              <a:extLst>
                <a:ext uri="{FF2B5EF4-FFF2-40B4-BE49-F238E27FC236}">
                  <a16:creationId xmlns:a16="http://schemas.microsoft.com/office/drawing/2014/main" id="{55934682-F5F8-44F2-83F0-F681CF160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1131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6" name="Line 93">
              <a:extLst>
                <a:ext uri="{FF2B5EF4-FFF2-40B4-BE49-F238E27FC236}">
                  <a16:creationId xmlns:a16="http://schemas.microsoft.com/office/drawing/2014/main" id="{11C521CA-A503-41B0-8F19-85E55BB1B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5" y="1696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7" name="Line 94">
              <a:extLst>
                <a:ext uri="{FF2B5EF4-FFF2-40B4-BE49-F238E27FC236}">
                  <a16:creationId xmlns:a16="http://schemas.microsoft.com/office/drawing/2014/main" id="{E852A0CD-BB35-440B-8983-55B2509543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1883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8" name="Line 95">
              <a:extLst>
                <a:ext uri="{FF2B5EF4-FFF2-40B4-BE49-F238E27FC236}">
                  <a16:creationId xmlns:a16="http://schemas.microsoft.com/office/drawing/2014/main" id="{858884C9-E730-4493-89BD-3D6BBB99ED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2037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9" name="Freeform 96">
              <a:extLst>
                <a:ext uri="{FF2B5EF4-FFF2-40B4-BE49-F238E27FC236}">
                  <a16:creationId xmlns:a16="http://schemas.microsoft.com/office/drawing/2014/main" id="{D7FCA714-CD6D-4120-A1A1-67C92B44D1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5100 w 359"/>
                <a:gd name="T1" fmla="*/ 10637 h 786"/>
                <a:gd name="T2" fmla="*/ 2124 w 359"/>
                <a:gd name="T3" fmla="*/ 3208 h 786"/>
                <a:gd name="T4" fmla="*/ 1979 w 359"/>
                <a:gd name="T5" fmla="*/ 341 h 786"/>
                <a:gd name="T6" fmla="*/ 1699 w 359"/>
                <a:gd name="T7" fmla="*/ 171 h 786"/>
                <a:gd name="T8" fmla="*/ 1449 w 359"/>
                <a:gd name="T9" fmla="*/ 419 h 786"/>
                <a:gd name="T10" fmla="*/ 1437 w 359"/>
                <a:gd name="T11" fmla="*/ 2184 h 786"/>
                <a:gd name="T12" fmla="*/ 1449 w 359"/>
                <a:gd name="T13" fmla="*/ 7112 h 786"/>
                <a:gd name="T14" fmla="*/ 2479 w 359"/>
                <a:gd name="T15" fmla="*/ 6904 h 786"/>
                <a:gd name="T16" fmla="*/ 4632 w 359"/>
                <a:gd name="T17" fmla="*/ 10901 h 786"/>
                <a:gd name="T18" fmla="*/ 187 w 359"/>
                <a:gd name="T19" fmla="*/ 9707 h 786"/>
                <a:gd name="T20" fmla="*/ 12 w 359"/>
                <a:gd name="T21" fmla="*/ 9387 h 786"/>
                <a:gd name="T22" fmla="*/ 542 w 359"/>
                <a:gd name="T23" fmla="*/ 10731 h 786"/>
                <a:gd name="T24" fmla="*/ 387 w 359"/>
                <a:gd name="T25" fmla="*/ 11456 h 786"/>
                <a:gd name="T26" fmla="*/ 342 w 359"/>
                <a:gd name="T27" fmla="*/ 11549 h 786"/>
                <a:gd name="T28" fmla="*/ 605 w 359"/>
                <a:gd name="T29" fmla="*/ 12595 h 786"/>
                <a:gd name="T30" fmla="*/ 187 w 359"/>
                <a:gd name="T31" fmla="*/ 13120 h 786"/>
                <a:gd name="T32" fmla="*/ 167 w 359"/>
                <a:gd name="T33" fmla="*/ 13197 h 786"/>
                <a:gd name="T34" fmla="*/ 262 w 359"/>
                <a:gd name="T35" fmla="*/ 13917 h 786"/>
                <a:gd name="T36" fmla="*/ 312 w 359"/>
                <a:gd name="T37" fmla="*/ 13973 h 786"/>
                <a:gd name="T38" fmla="*/ 1042 w 359"/>
                <a:gd name="T39" fmla="*/ 14072 h 786"/>
                <a:gd name="T40" fmla="*/ 1104 w 359"/>
                <a:gd name="T41" fmla="*/ 14072 h 786"/>
                <a:gd name="T42" fmla="*/ 2903 w 359"/>
                <a:gd name="T43" fmla="*/ 13803 h 786"/>
                <a:gd name="T44" fmla="*/ 3665 w 359"/>
                <a:gd name="T45" fmla="*/ 13632 h 786"/>
                <a:gd name="T46" fmla="*/ 4445 w 359"/>
                <a:gd name="T47" fmla="*/ 13483 h 786"/>
                <a:gd name="T48" fmla="*/ 5007 w 359"/>
                <a:gd name="T49" fmla="*/ 12651 h 786"/>
                <a:gd name="T50" fmla="*/ 667 w 359"/>
                <a:gd name="T51" fmla="*/ 10752 h 786"/>
                <a:gd name="T52" fmla="*/ 4850 w 359"/>
                <a:gd name="T53" fmla="*/ 10731 h 786"/>
                <a:gd name="T54" fmla="*/ 4775 w 359"/>
                <a:gd name="T55" fmla="*/ 11456 h 786"/>
                <a:gd name="T56" fmla="*/ 625 w 359"/>
                <a:gd name="T57" fmla="*/ 11285 h 786"/>
                <a:gd name="T58" fmla="*/ 405 w 359"/>
                <a:gd name="T59" fmla="*/ 11811 h 786"/>
                <a:gd name="T60" fmla="*/ 1874 w 359"/>
                <a:gd name="T61" fmla="*/ 11640 h 786"/>
                <a:gd name="T62" fmla="*/ 4570 w 359"/>
                <a:gd name="T63" fmla="*/ 12117 h 786"/>
                <a:gd name="T64" fmla="*/ 2154 w 359"/>
                <a:gd name="T65" fmla="*/ 12536 h 786"/>
                <a:gd name="T66" fmla="*/ 904 w 359"/>
                <a:gd name="T67" fmla="*/ 12552 h 786"/>
                <a:gd name="T68" fmla="*/ 2434 w 359"/>
                <a:gd name="T69" fmla="*/ 13859 h 786"/>
                <a:gd name="T70" fmla="*/ 3508 w 359"/>
                <a:gd name="T71" fmla="*/ 13368 h 786"/>
                <a:gd name="T72" fmla="*/ 2946 w 359"/>
                <a:gd name="T73" fmla="*/ 13709 h 786"/>
                <a:gd name="T74" fmla="*/ 3508 w 359"/>
                <a:gd name="T75" fmla="*/ 13368 h 786"/>
                <a:gd name="T76" fmla="*/ 762 w 359"/>
                <a:gd name="T77" fmla="*/ 13901 h 786"/>
                <a:gd name="T78" fmla="*/ 1574 w 359"/>
                <a:gd name="T79" fmla="*/ 12608 h 786"/>
                <a:gd name="T80" fmla="*/ 4103 w 359"/>
                <a:gd name="T81" fmla="*/ 12723 h 786"/>
                <a:gd name="T82" fmla="*/ 2434 w 359"/>
                <a:gd name="T83" fmla="*/ 13731 h 786"/>
                <a:gd name="T84" fmla="*/ 3653 w 359"/>
                <a:gd name="T85" fmla="*/ 13312 h 786"/>
                <a:gd name="T86" fmla="*/ 4308 w 359"/>
                <a:gd name="T87" fmla="*/ 12744 h 786"/>
                <a:gd name="T88" fmla="*/ 4433 w 359"/>
                <a:gd name="T89" fmla="*/ 13389 h 786"/>
                <a:gd name="T90" fmla="*/ 4370 w 359"/>
                <a:gd name="T91" fmla="*/ 12893 h 786"/>
                <a:gd name="T92" fmla="*/ 4662 w 359"/>
                <a:gd name="T93" fmla="*/ 13048 h 786"/>
                <a:gd name="T94" fmla="*/ 4775 w 359"/>
                <a:gd name="T95" fmla="*/ 12915 h 786"/>
                <a:gd name="T96" fmla="*/ 4537 w 359"/>
                <a:gd name="T97" fmla="*/ 12936 h 786"/>
                <a:gd name="T98" fmla="*/ 4662 w 359"/>
                <a:gd name="T99" fmla="*/ 12195 h 786"/>
                <a:gd name="T100" fmla="*/ 4975 w 359"/>
                <a:gd name="T101" fmla="*/ 12424 h 786"/>
                <a:gd name="T102" fmla="*/ 5120 w 359"/>
                <a:gd name="T103" fmla="*/ 10829 h 786"/>
                <a:gd name="T104" fmla="*/ 5162 w 359"/>
                <a:gd name="T105" fmla="*/ 11720 h 786"/>
                <a:gd name="T106" fmla="*/ 5037 w 359"/>
                <a:gd name="T107" fmla="*/ 12536 h 786"/>
                <a:gd name="T108" fmla="*/ 5025 w 359"/>
                <a:gd name="T109" fmla="*/ 11853 h 786"/>
                <a:gd name="T110" fmla="*/ 5412 w 359"/>
                <a:gd name="T111" fmla="*/ 11627 h 7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59" h="786">
                  <a:moveTo>
                    <a:pt x="351" y="606"/>
                  </a:move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25" y="83"/>
                    <a:pt x="140" y="15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lose/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0" name="Freeform 97">
              <a:extLst>
                <a:ext uri="{FF2B5EF4-FFF2-40B4-BE49-F238E27FC236}">
                  <a16:creationId xmlns:a16="http://schemas.microsoft.com/office/drawing/2014/main" id="{C165981A-8F5B-47DA-BD1C-D674707E5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solidFill>
              <a:srgbClr val="007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1" name="Freeform 98">
              <a:extLst>
                <a:ext uri="{FF2B5EF4-FFF2-40B4-BE49-F238E27FC236}">
                  <a16:creationId xmlns:a16="http://schemas.microsoft.com/office/drawing/2014/main" id="{064607AE-FC15-4717-A59E-610086C26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4850 w 353"/>
                <a:gd name="T1" fmla="*/ 12437 h 975"/>
                <a:gd name="T2" fmla="*/ 5526 w 353"/>
                <a:gd name="T3" fmla="*/ 12139 h 975"/>
                <a:gd name="T4" fmla="*/ 5025 w 353"/>
                <a:gd name="T5" fmla="*/ 11869 h 975"/>
                <a:gd name="T6" fmla="*/ 4975 w 353"/>
                <a:gd name="T7" fmla="*/ 10944 h 975"/>
                <a:gd name="T8" fmla="*/ 5213 w 353"/>
                <a:gd name="T9" fmla="*/ 10845 h 975"/>
                <a:gd name="T10" fmla="*/ 4900 w 353"/>
                <a:gd name="T11" fmla="*/ 10035 h 975"/>
                <a:gd name="T12" fmla="*/ 5088 w 353"/>
                <a:gd name="T13" fmla="*/ 9920 h 975"/>
                <a:gd name="T14" fmla="*/ 4880 w 353"/>
                <a:gd name="T15" fmla="*/ 9443 h 975"/>
                <a:gd name="T16" fmla="*/ 4975 w 353"/>
                <a:gd name="T17" fmla="*/ 8704 h 975"/>
                <a:gd name="T18" fmla="*/ 4838 w 353"/>
                <a:gd name="T19" fmla="*/ 8648 h 975"/>
                <a:gd name="T20" fmla="*/ 4963 w 353"/>
                <a:gd name="T21" fmla="*/ 7360 h 975"/>
                <a:gd name="T22" fmla="*/ 4900 w 353"/>
                <a:gd name="T23" fmla="*/ 5995 h 975"/>
                <a:gd name="T24" fmla="*/ 4430 w 353"/>
                <a:gd name="T25" fmla="*/ 7851 h 975"/>
                <a:gd name="T26" fmla="*/ 1658 w 353"/>
                <a:gd name="T27" fmla="*/ 1160 h 975"/>
                <a:gd name="T28" fmla="*/ 2316 w 353"/>
                <a:gd name="T29" fmla="*/ 875 h 975"/>
                <a:gd name="T30" fmla="*/ 2284 w 353"/>
                <a:gd name="T31" fmla="*/ 704 h 975"/>
                <a:gd name="T32" fmla="*/ 1208 w 353"/>
                <a:gd name="T33" fmla="*/ 776 h 975"/>
                <a:gd name="T34" fmla="*/ 0 w 353"/>
                <a:gd name="T35" fmla="*/ 115 h 975"/>
                <a:gd name="T36" fmla="*/ 3960 w 353"/>
                <a:gd name="T37" fmla="*/ 11571 h 975"/>
                <a:gd name="T38" fmla="*/ 2679 w 353"/>
                <a:gd name="T39" fmla="*/ 12936 h 975"/>
                <a:gd name="T40" fmla="*/ 1096 w 353"/>
                <a:gd name="T41" fmla="*/ 16669 h 975"/>
                <a:gd name="T42" fmla="*/ 1113 w 353"/>
                <a:gd name="T43" fmla="*/ 17600 h 975"/>
                <a:gd name="T44" fmla="*/ 1096 w 353"/>
                <a:gd name="T45" fmla="*/ 17941 h 975"/>
                <a:gd name="T46" fmla="*/ 1146 w 353"/>
                <a:gd name="T47" fmla="*/ 17941 h 975"/>
                <a:gd name="T48" fmla="*/ 1188 w 353"/>
                <a:gd name="T49" fmla="*/ 17216 h 975"/>
                <a:gd name="T50" fmla="*/ 1251 w 353"/>
                <a:gd name="T51" fmla="*/ 16819 h 975"/>
                <a:gd name="T52" fmla="*/ 1613 w 353"/>
                <a:gd name="T53" fmla="*/ 17067 h 975"/>
                <a:gd name="T54" fmla="*/ 1583 w 353"/>
                <a:gd name="T55" fmla="*/ 16973 h 975"/>
                <a:gd name="T56" fmla="*/ 1021 w 353"/>
                <a:gd name="T57" fmla="*/ 15155 h 975"/>
                <a:gd name="T58" fmla="*/ 3317 w 353"/>
                <a:gd name="T59" fmla="*/ 12629 h 975"/>
                <a:gd name="T60" fmla="*/ 2504 w 353"/>
                <a:gd name="T61" fmla="*/ 14072 h 975"/>
                <a:gd name="T62" fmla="*/ 2596 w 353"/>
                <a:gd name="T63" fmla="*/ 14131 h 975"/>
                <a:gd name="T64" fmla="*/ 3067 w 353"/>
                <a:gd name="T65" fmla="*/ 13747 h 975"/>
                <a:gd name="T66" fmla="*/ 3630 w 353"/>
                <a:gd name="T67" fmla="*/ 14131 h 975"/>
                <a:gd name="T68" fmla="*/ 3617 w 353"/>
                <a:gd name="T69" fmla="*/ 14643 h 975"/>
                <a:gd name="T70" fmla="*/ 3960 w 353"/>
                <a:gd name="T71" fmla="*/ 13731 h 975"/>
                <a:gd name="T72" fmla="*/ 4255 w 353"/>
                <a:gd name="T73" fmla="*/ 14200 h 975"/>
                <a:gd name="T74" fmla="*/ 4430 w 353"/>
                <a:gd name="T75" fmla="*/ 14869 h 975"/>
                <a:gd name="T76" fmla="*/ 4347 w 353"/>
                <a:gd name="T77" fmla="*/ 14243 h 975"/>
                <a:gd name="T78" fmla="*/ 4930 w 353"/>
                <a:gd name="T79" fmla="*/ 13176 h 975"/>
                <a:gd name="T80" fmla="*/ 5368 w 353"/>
                <a:gd name="T81" fmla="*/ 13688 h 975"/>
                <a:gd name="T82" fmla="*/ 4005 w 353"/>
                <a:gd name="T83" fmla="*/ 12893 h 975"/>
                <a:gd name="T84" fmla="*/ 3597 w 353"/>
                <a:gd name="T85" fmla="*/ 13973 h 975"/>
                <a:gd name="T86" fmla="*/ 3179 w 353"/>
                <a:gd name="T87" fmla="*/ 13709 h 975"/>
                <a:gd name="T88" fmla="*/ 3992 w 353"/>
                <a:gd name="T89" fmla="*/ 11891 h 975"/>
                <a:gd name="T90" fmla="*/ 4005 w 353"/>
                <a:gd name="T91" fmla="*/ 12893 h 975"/>
                <a:gd name="T92" fmla="*/ 4347 w 353"/>
                <a:gd name="T93" fmla="*/ 14088 h 975"/>
                <a:gd name="T94" fmla="*/ 4097 w 353"/>
                <a:gd name="T95" fmla="*/ 13291 h 975"/>
                <a:gd name="T96" fmla="*/ 4130 w 353"/>
                <a:gd name="T97" fmla="*/ 12936 h 975"/>
                <a:gd name="T98" fmla="*/ 4210 w 353"/>
                <a:gd name="T99" fmla="*/ 11037 h 975"/>
                <a:gd name="T100" fmla="*/ 4463 w 353"/>
                <a:gd name="T101" fmla="*/ 11605 h 975"/>
                <a:gd name="T102" fmla="*/ 4755 w 353"/>
                <a:gd name="T103" fmla="*/ 12139 h 975"/>
                <a:gd name="T104" fmla="*/ 4272 w 353"/>
                <a:gd name="T105" fmla="*/ 10389 h 975"/>
                <a:gd name="T106" fmla="*/ 4463 w 353"/>
                <a:gd name="T107" fmla="*/ 8000 h 975"/>
                <a:gd name="T108" fmla="*/ 4618 w 353"/>
                <a:gd name="T109" fmla="*/ 7928 h 975"/>
                <a:gd name="T110" fmla="*/ 4868 w 353"/>
                <a:gd name="T111" fmla="*/ 11072 h 975"/>
                <a:gd name="T112" fmla="*/ 4850 w 353"/>
                <a:gd name="T113" fmla="*/ 12096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315" y="686"/>
                  </a:move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lose/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2" name="Freeform 99">
              <a:extLst>
                <a:ext uri="{FF2B5EF4-FFF2-40B4-BE49-F238E27FC236}">
                  <a16:creationId xmlns:a16="http://schemas.microsoft.com/office/drawing/2014/main" id="{7C8ACF3C-DCCA-4E6E-B0C6-3439C1A6F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376"/>
              <a:ext cx="277" cy="93"/>
            </a:xfrm>
            <a:custGeom>
              <a:avLst/>
              <a:gdLst>
                <a:gd name="T0" fmla="*/ 1724 w 111"/>
                <a:gd name="T1" fmla="*/ 508 h 35"/>
                <a:gd name="T2" fmla="*/ 1400 w 111"/>
                <a:gd name="T3" fmla="*/ 579 h 35"/>
                <a:gd name="T4" fmla="*/ 871 w 111"/>
                <a:gd name="T5" fmla="*/ 508 h 35"/>
                <a:gd name="T6" fmla="*/ 0 w 111"/>
                <a:gd name="T7" fmla="*/ 0 h 35"/>
                <a:gd name="T8" fmla="*/ 529 w 111"/>
                <a:gd name="T9" fmla="*/ 452 h 35"/>
                <a:gd name="T10" fmla="*/ 1353 w 111"/>
                <a:gd name="T11" fmla="*/ 635 h 35"/>
                <a:gd name="T12" fmla="*/ 1724 w 111"/>
                <a:gd name="T13" fmla="*/ 50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35">
                  <a:moveTo>
                    <a:pt x="111" y="27"/>
                  </a:moveTo>
                  <a:cubicBezTo>
                    <a:pt x="104" y="29"/>
                    <a:pt x="97" y="31"/>
                    <a:pt x="90" y="31"/>
                  </a:cubicBezTo>
                  <a:cubicBezTo>
                    <a:pt x="74" y="32"/>
                    <a:pt x="56" y="27"/>
                    <a:pt x="56" y="27"/>
                  </a:cubicBezTo>
                  <a:cubicBezTo>
                    <a:pt x="22" y="18"/>
                    <a:pt x="8" y="14"/>
                    <a:pt x="0" y="0"/>
                  </a:cubicBezTo>
                  <a:cubicBezTo>
                    <a:pt x="8" y="14"/>
                    <a:pt x="17" y="19"/>
                    <a:pt x="34" y="24"/>
                  </a:cubicBezTo>
                  <a:cubicBezTo>
                    <a:pt x="52" y="30"/>
                    <a:pt x="76" y="35"/>
                    <a:pt x="87" y="34"/>
                  </a:cubicBezTo>
                  <a:cubicBezTo>
                    <a:pt x="98" y="32"/>
                    <a:pt x="108" y="30"/>
                    <a:pt x="111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3" name="Line 100">
              <a:extLst>
                <a:ext uri="{FF2B5EF4-FFF2-40B4-BE49-F238E27FC236}">
                  <a16:creationId xmlns:a16="http://schemas.microsoft.com/office/drawing/2014/main" id="{6F80BF8F-80F1-43BE-A33A-B5D412272A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4" name="Line 101">
              <a:extLst>
                <a:ext uri="{FF2B5EF4-FFF2-40B4-BE49-F238E27FC236}">
                  <a16:creationId xmlns:a16="http://schemas.microsoft.com/office/drawing/2014/main" id="{470ABF16-29F8-421B-98BB-9DB6BC47E4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5" name="Freeform 102">
              <a:extLst>
                <a:ext uri="{FF2B5EF4-FFF2-40B4-BE49-F238E27FC236}">
                  <a16:creationId xmlns:a16="http://schemas.microsoft.com/office/drawing/2014/main" id="{176A1C37-75CB-471A-B233-05FEA408D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397"/>
              <a:ext cx="97" cy="462"/>
            </a:xfrm>
            <a:custGeom>
              <a:avLst/>
              <a:gdLst>
                <a:gd name="T0" fmla="*/ 599 w 39"/>
                <a:gd name="T1" fmla="*/ 3295 h 173"/>
                <a:gd name="T2" fmla="*/ 0 w 39"/>
                <a:gd name="T3" fmla="*/ 0 h 173"/>
                <a:gd name="T4" fmla="*/ 599 w 39"/>
                <a:gd name="T5" fmla="*/ 3295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73">
                  <a:moveTo>
                    <a:pt x="39" y="173"/>
                  </a:moveTo>
                  <a:cubicBezTo>
                    <a:pt x="16" y="131"/>
                    <a:pt x="1" y="29"/>
                    <a:pt x="0" y="0"/>
                  </a:cubicBezTo>
                  <a:cubicBezTo>
                    <a:pt x="3" y="19"/>
                    <a:pt x="30" y="160"/>
                    <a:pt x="39" y="1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6" name="Freeform 103">
              <a:extLst>
                <a:ext uri="{FF2B5EF4-FFF2-40B4-BE49-F238E27FC236}">
                  <a16:creationId xmlns:a16="http://schemas.microsoft.com/office/drawing/2014/main" id="{20C387C7-6CC2-47F8-A04F-ACF0B9A2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093"/>
              <a:ext cx="40" cy="48"/>
            </a:xfrm>
            <a:custGeom>
              <a:avLst/>
              <a:gdLst>
                <a:gd name="T0" fmla="*/ 0 w 16"/>
                <a:gd name="T1" fmla="*/ 149 h 18"/>
                <a:gd name="T2" fmla="*/ 220 w 16"/>
                <a:gd name="T3" fmla="*/ 0 h 18"/>
                <a:gd name="T4" fmla="*/ 0 w 16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6" y="14"/>
                    <a:pt x="13" y="9"/>
                    <a:pt x="14" y="0"/>
                  </a:cubicBezTo>
                  <a:cubicBezTo>
                    <a:pt x="16" y="8"/>
                    <a:pt x="8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7" name="Freeform 104">
              <a:extLst>
                <a:ext uri="{FF2B5EF4-FFF2-40B4-BE49-F238E27FC236}">
                  <a16:creationId xmlns:a16="http://schemas.microsoft.com/office/drawing/2014/main" id="{93E37E1A-F133-4B3D-B5FD-1170DA5F0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085"/>
              <a:ext cx="40" cy="51"/>
            </a:xfrm>
            <a:custGeom>
              <a:avLst/>
              <a:gdLst>
                <a:gd name="T0" fmla="*/ 0 w 16"/>
                <a:gd name="T1" fmla="*/ 137 h 19"/>
                <a:gd name="T2" fmla="*/ 250 w 16"/>
                <a:gd name="T3" fmla="*/ 0 h 19"/>
                <a:gd name="T4" fmla="*/ 0 w 16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12"/>
                    <a:pt x="8" y="14"/>
                    <a:pt x="16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8" name="Freeform 105">
              <a:extLst>
                <a:ext uri="{FF2B5EF4-FFF2-40B4-BE49-F238E27FC236}">
                  <a16:creationId xmlns:a16="http://schemas.microsoft.com/office/drawing/2014/main" id="{E32B642E-02C9-4A92-96CF-2E197830C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720"/>
              <a:ext cx="240" cy="947"/>
            </a:xfrm>
            <a:custGeom>
              <a:avLst/>
              <a:gdLst>
                <a:gd name="T0" fmla="*/ 1220 w 96"/>
                <a:gd name="T1" fmla="*/ 3166 h 355"/>
                <a:gd name="T2" fmla="*/ 0 w 96"/>
                <a:gd name="T3" fmla="*/ 0 h 355"/>
                <a:gd name="T4" fmla="*/ 0 w 96"/>
                <a:gd name="T5" fmla="*/ 0 h 355"/>
                <a:gd name="T6" fmla="*/ 1375 w 96"/>
                <a:gd name="T7" fmla="*/ 6738 h 355"/>
                <a:gd name="T8" fmla="*/ 1220 w 96"/>
                <a:gd name="T9" fmla="*/ 3166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55">
                  <a:moveTo>
                    <a:pt x="78" y="167"/>
                  </a:moveTo>
                  <a:cubicBezTo>
                    <a:pt x="62" y="90"/>
                    <a:pt x="31" y="3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0" y="65"/>
                    <a:pt x="96" y="175"/>
                    <a:pt x="88" y="355"/>
                  </a:cubicBezTo>
                  <a:cubicBezTo>
                    <a:pt x="92" y="281"/>
                    <a:pt x="90" y="219"/>
                    <a:pt x="78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69" name="Freeform 106">
              <a:extLst>
                <a:ext uri="{FF2B5EF4-FFF2-40B4-BE49-F238E27FC236}">
                  <a16:creationId xmlns:a16="http://schemas.microsoft.com/office/drawing/2014/main" id="{C4926B32-759B-4A13-81F1-95897637B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027"/>
              <a:ext cx="315" cy="434"/>
            </a:xfrm>
            <a:custGeom>
              <a:avLst/>
              <a:gdLst>
                <a:gd name="T0" fmla="*/ 1970 w 126"/>
                <a:gd name="T1" fmla="*/ 3078 h 163"/>
                <a:gd name="T2" fmla="*/ 1175 w 126"/>
                <a:gd name="T3" fmla="*/ 1587 h 163"/>
                <a:gd name="T4" fmla="*/ 0 w 126"/>
                <a:gd name="T5" fmla="*/ 0 h 163"/>
                <a:gd name="T6" fmla="*/ 95 w 126"/>
                <a:gd name="T7" fmla="*/ 136 h 163"/>
                <a:gd name="T8" fmla="*/ 1970 w 126"/>
                <a:gd name="T9" fmla="*/ 3078 h 163"/>
                <a:gd name="T10" fmla="*/ 1970 w 126"/>
                <a:gd name="T11" fmla="*/ 3078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63">
                  <a:moveTo>
                    <a:pt x="126" y="163"/>
                  </a:moveTo>
                  <a:cubicBezTo>
                    <a:pt x="118" y="147"/>
                    <a:pt x="103" y="120"/>
                    <a:pt x="75" y="84"/>
                  </a:cubicBezTo>
                  <a:cubicBezTo>
                    <a:pt x="57" y="61"/>
                    <a:pt x="0" y="0"/>
                    <a:pt x="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0" y="93"/>
                    <a:pt x="113" y="139"/>
                    <a:pt x="126" y="163"/>
                  </a:cubicBezTo>
                  <a:cubicBezTo>
                    <a:pt x="126" y="163"/>
                    <a:pt x="126" y="163"/>
                    <a:pt x="126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0" name="Freeform 107">
              <a:extLst>
                <a:ext uri="{FF2B5EF4-FFF2-40B4-BE49-F238E27FC236}">
                  <a16:creationId xmlns:a16="http://schemas.microsoft.com/office/drawing/2014/main" id="{CD353E9D-E1C5-4379-83BE-DC997E1F3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176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1" name="Freeform 108">
              <a:extLst>
                <a:ext uri="{FF2B5EF4-FFF2-40B4-BE49-F238E27FC236}">
                  <a16:creationId xmlns:a16="http://schemas.microsoft.com/office/drawing/2014/main" id="{FB740738-3809-4FDF-A580-A0D51B149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192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8" y="28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2" name="Freeform 109">
              <a:extLst>
                <a:ext uri="{FF2B5EF4-FFF2-40B4-BE49-F238E27FC236}">
                  <a16:creationId xmlns:a16="http://schemas.microsoft.com/office/drawing/2014/main" id="{1516DA70-8251-4E5E-BE56-E4D75892A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680"/>
              <a:ext cx="38" cy="64"/>
            </a:xfrm>
            <a:custGeom>
              <a:avLst/>
              <a:gdLst>
                <a:gd name="T0" fmla="*/ 0 w 15"/>
                <a:gd name="T1" fmla="*/ 136 h 24"/>
                <a:gd name="T2" fmla="*/ 63 w 15"/>
                <a:gd name="T3" fmla="*/ 456 h 24"/>
                <a:gd name="T4" fmla="*/ 0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7"/>
                  </a:moveTo>
                  <a:cubicBezTo>
                    <a:pt x="7" y="6"/>
                    <a:pt x="15" y="7"/>
                    <a:pt x="4" y="24"/>
                  </a:cubicBezTo>
                  <a:cubicBezTo>
                    <a:pt x="14" y="10"/>
                    <a:pt x="15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3" name="Freeform 110">
              <a:extLst>
                <a:ext uri="{FF2B5EF4-FFF2-40B4-BE49-F238E27FC236}">
                  <a16:creationId xmlns:a16="http://schemas.microsoft.com/office/drawing/2014/main" id="{493B0228-9A15-433D-B6E5-54CE877F0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517"/>
              <a:ext cx="482" cy="1016"/>
            </a:xfrm>
            <a:custGeom>
              <a:avLst/>
              <a:gdLst>
                <a:gd name="T0" fmla="*/ 3007 w 193"/>
                <a:gd name="T1" fmla="*/ 7224 h 381"/>
                <a:gd name="T2" fmla="*/ 874 w 193"/>
                <a:gd name="T3" fmla="*/ 3299 h 381"/>
                <a:gd name="T4" fmla="*/ 0 w 193"/>
                <a:gd name="T5" fmla="*/ 0 h 381"/>
                <a:gd name="T6" fmla="*/ 842 w 193"/>
                <a:gd name="T7" fmla="*/ 3435 h 381"/>
                <a:gd name="T8" fmla="*/ 3007 w 193"/>
                <a:gd name="T9" fmla="*/ 7224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381">
                  <a:moveTo>
                    <a:pt x="193" y="381"/>
                  </a:moveTo>
                  <a:cubicBezTo>
                    <a:pt x="185" y="331"/>
                    <a:pt x="67" y="189"/>
                    <a:pt x="56" y="174"/>
                  </a:cubicBezTo>
                  <a:cubicBezTo>
                    <a:pt x="27" y="134"/>
                    <a:pt x="10" y="75"/>
                    <a:pt x="0" y="0"/>
                  </a:cubicBezTo>
                  <a:cubicBezTo>
                    <a:pt x="1" y="47"/>
                    <a:pt x="14" y="120"/>
                    <a:pt x="54" y="181"/>
                  </a:cubicBezTo>
                  <a:cubicBezTo>
                    <a:pt x="70" y="204"/>
                    <a:pt x="178" y="330"/>
                    <a:pt x="193" y="381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4" name="Freeform 111">
              <a:extLst>
                <a:ext uri="{FF2B5EF4-FFF2-40B4-BE49-F238E27FC236}">
                  <a16:creationId xmlns:a16="http://schemas.microsoft.com/office/drawing/2014/main" id="{8845FC25-4B84-4C3F-8444-15C57C0DE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101"/>
              <a:ext cx="55" cy="262"/>
            </a:xfrm>
            <a:custGeom>
              <a:avLst/>
              <a:gdLst>
                <a:gd name="T0" fmla="*/ 345 w 22"/>
                <a:gd name="T1" fmla="*/ 0 h 98"/>
                <a:gd name="T2" fmla="*/ 113 w 22"/>
                <a:gd name="T3" fmla="*/ 1871 h 98"/>
                <a:gd name="T4" fmla="*/ 345 w 2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8">
                  <a:moveTo>
                    <a:pt x="22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4" y="30"/>
                    <a:pt x="22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5" name="Freeform 112">
              <a:extLst>
                <a:ext uri="{FF2B5EF4-FFF2-40B4-BE49-F238E27FC236}">
                  <a16:creationId xmlns:a16="http://schemas.microsoft.com/office/drawing/2014/main" id="{DD5E2CB8-7B86-4FA4-B736-135B9BE0F5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2136 w 359"/>
                <a:gd name="T1" fmla="*/ 136 h 786"/>
                <a:gd name="T2" fmla="*/ 1811 w 359"/>
                <a:gd name="T3" fmla="*/ 192 h 786"/>
                <a:gd name="T4" fmla="*/ 1529 w 359"/>
                <a:gd name="T5" fmla="*/ 363 h 786"/>
                <a:gd name="T6" fmla="*/ 1417 w 359"/>
                <a:gd name="T7" fmla="*/ 1160 h 786"/>
                <a:gd name="T8" fmla="*/ 2279 w 359"/>
                <a:gd name="T9" fmla="*/ 6635 h 786"/>
                <a:gd name="T10" fmla="*/ 1936 w 359"/>
                <a:gd name="T11" fmla="*/ 7261 h 786"/>
                <a:gd name="T12" fmla="*/ 4775 w 359"/>
                <a:gd name="T13" fmla="*/ 10376 h 786"/>
                <a:gd name="T14" fmla="*/ 625 w 359"/>
                <a:gd name="T15" fmla="*/ 10616 h 786"/>
                <a:gd name="T16" fmla="*/ 12 w 359"/>
                <a:gd name="T17" fmla="*/ 9387 h 786"/>
                <a:gd name="T18" fmla="*/ 75 w 359"/>
                <a:gd name="T19" fmla="*/ 9728 h 786"/>
                <a:gd name="T20" fmla="*/ 450 w 359"/>
                <a:gd name="T21" fmla="*/ 11379 h 786"/>
                <a:gd name="T22" fmla="*/ 0 w 359"/>
                <a:gd name="T23" fmla="*/ 11584 h 786"/>
                <a:gd name="T24" fmla="*/ 437 w 359"/>
                <a:gd name="T25" fmla="*/ 12424 h 786"/>
                <a:gd name="T26" fmla="*/ 280 w 359"/>
                <a:gd name="T27" fmla="*/ 12949 h 786"/>
                <a:gd name="T28" fmla="*/ 12 w 359"/>
                <a:gd name="T29" fmla="*/ 13176 h 786"/>
                <a:gd name="T30" fmla="*/ 325 w 359"/>
                <a:gd name="T31" fmla="*/ 13824 h 786"/>
                <a:gd name="T32" fmla="*/ 187 w 359"/>
                <a:gd name="T33" fmla="*/ 14144 h 786"/>
                <a:gd name="T34" fmla="*/ 750 w 359"/>
                <a:gd name="T35" fmla="*/ 14029 h 786"/>
                <a:gd name="T36" fmla="*/ 875 w 359"/>
                <a:gd name="T37" fmla="*/ 14904 h 786"/>
                <a:gd name="T38" fmla="*/ 2509 w 359"/>
                <a:gd name="T39" fmla="*/ 14109 h 786"/>
                <a:gd name="T40" fmla="*/ 3590 w 359"/>
                <a:gd name="T41" fmla="*/ 13427 h 786"/>
                <a:gd name="T42" fmla="*/ 4215 w 359"/>
                <a:gd name="T43" fmla="*/ 13461 h 786"/>
                <a:gd name="T44" fmla="*/ 4807 w 359"/>
                <a:gd name="T45" fmla="*/ 12992 h 786"/>
                <a:gd name="T46" fmla="*/ 5474 w 359"/>
                <a:gd name="T47" fmla="*/ 11491 h 786"/>
                <a:gd name="T48" fmla="*/ 5100 w 359"/>
                <a:gd name="T49" fmla="*/ 10547 h 786"/>
                <a:gd name="T50" fmla="*/ 2074 w 359"/>
                <a:gd name="T51" fmla="*/ 2765 h 786"/>
                <a:gd name="T52" fmla="*/ 4695 w 359"/>
                <a:gd name="T53" fmla="*/ 11000 h 786"/>
                <a:gd name="T54" fmla="*/ 4912 w 359"/>
                <a:gd name="T55" fmla="*/ 11093 h 786"/>
                <a:gd name="T56" fmla="*/ 1104 w 359"/>
                <a:gd name="T57" fmla="*/ 11320 h 786"/>
                <a:gd name="T58" fmla="*/ 530 w 359"/>
                <a:gd name="T59" fmla="*/ 12323 h 786"/>
                <a:gd name="T60" fmla="*/ 1092 w 359"/>
                <a:gd name="T61" fmla="*/ 11435 h 786"/>
                <a:gd name="T62" fmla="*/ 4695 w 359"/>
                <a:gd name="T63" fmla="*/ 11891 h 786"/>
                <a:gd name="T64" fmla="*/ 4183 w 359"/>
                <a:gd name="T65" fmla="*/ 12493 h 786"/>
                <a:gd name="T66" fmla="*/ 904 w 359"/>
                <a:gd name="T67" fmla="*/ 12552 h 786"/>
                <a:gd name="T68" fmla="*/ 2509 w 359"/>
                <a:gd name="T69" fmla="*/ 13995 h 786"/>
                <a:gd name="T70" fmla="*/ 2509 w 359"/>
                <a:gd name="T71" fmla="*/ 13995 h 786"/>
                <a:gd name="T72" fmla="*/ 2946 w 359"/>
                <a:gd name="T73" fmla="*/ 13709 h 786"/>
                <a:gd name="T74" fmla="*/ 3496 w 359"/>
                <a:gd name="T75" fmla="*/ 13368 h 786"/>
                <a:gd name="T76" fmla="*/ 2354 w 359"/>
                <a:gd name="T77" fmla="*/ 13747 h 786"/>
                <a:gd name="T78" fmla="*/ 355 w 359"/>
                <a:gd name="T79" fmla="*/ 13027 h 786"/>
                <a:gd name="T80" fmla="*/ 4070 w 359"/>
                <a:gd name="T81" fmla="*/ 12651 h 786"/>
                <a:gd name="T82" fmla="*/ 3590 w 359"/>
                <a:gd name="T83" fmla="*/ 13163 h 786"/>
                <a:gd name="T84" fmla="*/ 3715 w 359"/>
                <a:gd name="T85" fmla="*/ 13560 h 786"/>
                <a:gd name="T86" fmla="*/ 4258 w 359"/>
                <a:gd name="T87" fmla="*/ 12723 h 786"/>
                <a:gd name="T88" fmla="*/ 4662 w 359"/>
                <a:gd name="T89" fmla="*/ 13085 h 786"/>
                <a:gd name="T90" fmla="*/ 4278 w 359"/>
                <a:gd name="T91" fmla="*/ 13347 h 786"/>
                <a:gd name="T92" fmla="*/ 4507 w 359"/>
                <a:gd name="T93" fmla="*/ 13005 h 786"/>
                <a:gd name="T94" fmla="*/ 4975 w 359"/>
                <a:gd name="T95" fmla="*/ 12424 h 786"/>
                <a:gd name="T96" fmla="*/ 4712 w 359"/>
                <a:gd name="T97" fmla="*/ 12936 h 786"/>
                <a:gd name="T98" fmla="*/ 4433 w 359"/>
                <a:gd name="T99" fmla="*/ 12536 h 786"/>
                <a:gd name="T100" fmla="*/ 4912 w 359"/>
                <a:gd name="T101" fmla="*/ 11811 h 786"/>
                <a:gd name="T102" fmla="*/ 4945 w 359"/>
                <a:gd name="T103" fmla="*/ 11605 h 786"/>
                <a:gd name="T104" fmla="*/ 5432 w 359"/>
                <a:gd name="T105" fmla="*/ 11379 h 786"/>
                <a:gd name="T106" fmla="*/ 5462 w 359"/>
                <a:gd name="T107" fmla="*/ 12061 h 786"/>
                <a:gd name="T108" fmla="*/ 5070 w 359"/>
                <a:gd name="T109" fmla="*/ 12253 h 786"/>
                <a:gd name="T110" fmla="*/ 5182 w 359"/>
                <a:gd name="T111" fmla="*/ 11811 h 786"/>
                <a:gd name="T112" fmla="*/ 5462 w 359"/>
                <a:gd name="T113" fmla="*/ 12061 h 7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9" h="786">
                  <a:moveTo>
                    <a:pt x="132" y="123"/>
                  </a:moveTo>
                  <a:cubicBezTo>
                    <a:pt x="131" y="60"/>
                    <a:pt x="144" y="13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35" y="161"/>
                    <a:pt x="134" y="154"/>
                    <a:pt x="133" y="146"/>
                  </a:cubicBezTo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6" name="Freeform 113">
              <a:extLst>
                <a:ext uri="{FF2B5EF4-FFF2-40B4-BE49-F238E27FC236}">
                  <a16:creationId xmlns:a16="http://schemas.microsoft.com/office/drawing/2014/main" id="{97F4C257-8445-4AB7-B27A-711FEEAA50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1146 w 353"/>
                <a:gd name="T1" fmla="*/ 1216 h 975"/>
                <a:gd name="T2" fmla="*/ 3785 w 353"/>
                <a:gd name="T3" fmla="*/ 11968 h 975"/>
                <a:gd name="T4" fmla="*/ 896 w 353"/>
                <a:gd name="T5" fmla="*/ 15133 h 975"/>
                <a:gd name="T6" fmla="*/ 1126 w 353"/>
                <a:gd name="T7" fmla="*/ 17216 h 975"/>
                <a:gd name="T8" fmla="*/ 1113 w 353"/>
                <a:gd name="T9" fmla="*/ 17784 h 975"/>
                <a:gd name="T10" fmla="*/ 1113 w 353"/>
                <a:gd name="T11" fmla="*/ 18488 h 975"/>
                <a:gd name="T12" fmla="*/ 1333 w 353"/>
                <a:gd name="T13" fmla="*/ 18397 h 975"/>
                <a:gd name="T14" fmla="*/ 1188 w 353"/>
                <a:gd name="T15" fmla="*/ 16781 h 975"/>
                <a:gd name="T16" fmla="*/ 1814 w 353"/>
                <a:gd name="T17" fmla="*/ 17749 h 975"/>
                <a:gd name="T18" fmla="*/ 2064 w 353"/>
                <a:gd name="T19" fmla="*/ 16917 h 975"/>
                <a:gd name="T20" fmla="*/ 1283 w 353"/>
                <a:gd name="T21" fmla="*/ 16725 h 975"/>
                <a:gd name="T22" fmla="*/ 2742 w 353"/>
                <a:gd name="T23" fmla="*/ 13064 h 975"/>
                <a:gd name="T24" fmla="*/ 3054 w 353"/>
                <a:gd name="T25" fmla="*/ 13389 h 975"/>
                <a:gd name="T26" fmla="*/ 2471 w 353"/>
                <a:gd name="T27" fmla="*/ 14088 h 975"/>
                <a:gd name="T28" fmla="*/ 3034 w 353"/>
                <a:gd name="T29" fmla="*/ 13576 h 975"/>
                <a:gd name="T30" fmla="*/ 3347 w 353"/>
                <a:gd name="T31" fmla="*/ 14131 h 975"/>
                <a:gd name="T32" fmla="*/ 3555 w 353"/>
                <a:gd name="T33" fmla="*/ 14621 h 975"/>
                <a:gd name="T34" fmla="*/ 3722 w 353"/>
                <a:gd name="T35" fmla="*/ 14051 h 975"/>
                <a:gd name="T36" fmla="*/ 4005 w 353"/>
                <a:gd name="T37" fmla="*/ 13731 h 975"/>
                <a:gd name="T38" fmla="*/ 4367 w 353"/>
                <a:gd name="T39" fmla="*/ 14827 h 975"/>
                <a:gd name="T40" fmla="*/ 4430 w 353"/>
                <a:gd name="T41" fmla="*/ 14869 h 975"/>
                <a:gd name="T42" fmla="*/ 4880 w 353"/>
                <a:gd name="T43" fmla="*/ 13576 h 975"/>
                <a:gd name="T44" fmla="*/ 5368 w 353"/>
                <a:gd name="T45" fmla="*/ 13768 h 975"/>
                <a:gd name="T46" fmla="*/ 4930 w 353"/>
                <a:gd name="T47" fmla="*/ 13005 h 975"/>
                <a:gd name="T48" fmla="*/ 5005 w 353"/>
                <a:gd name="T49" fmla="*/ 11947 h 975"/>
                <a:gd name="T50" fmla="*/ 5493 w 353"/>
                <a:gd name="T51" fmla="*/ 12024 h 975"/>
                <a:gd name="T52" fmla="*/ 4993 w 353"/>
                <a:gd name="T53" fmla="*/ 11059 h 975"/>
                <a:gd name="T54" fmla="*/ 5225 w 353"/>
                <a:gd name="T55" fmla="*/ 10923 h 975"/>
                <a:gd name="T56" fmla="*/ 4963 w 353"/>
                <a:gd name="T57" fmla="*/ 10867 h 975"/>
                <a:gd name="T58" fmla="*/ 5088 w 353"/>
                <a:gd name="T59" fmla="*/ 10013 h 975"/>
                <a:gd name="T60" fmla="*/ 4900 w 353"/>
                <a:gd name="T61" fmla="*/ 9955 h 975"/>
                <a:gd name="T62" fmla="*/ 4850 w 353"/>
                <a:gd name="T63" fmla="*/ 8725 h 975"/>
                <a:gd name="T64" fmla="*/ 4993 w 353"/>
                <a:gd name="T65" fmla="*/ 8627 h 975"/>
                <a:gd name="T66" fmla="*/ 4713 w 353"/>
                <a:gd name="T67" fmla="*/ 7829 h 975"/>
                <a:gd name="T68" fmla="*/ 5005 w 353"/>
                <a:gd name="T69" fmla="*/ 5837 h 975"/>
                <a:gd name="T70" fmla="*/ 4838 w 353"/>
                <a:gd name="T71" fmla="*/ 7304 h 975"/>
                <a:gd name="T72" fmla="*/ 4317 w 353"/>
                <a:gd name="T73" fmla="*/ 7680 h 975"/>
                <a:gd name="T74" fmla="*/ 1646 w 353"/>
                <a:gd name="T75" fmla="*/ 1160 h 975"/>
                <a:gd name="T76" fmla="*/ 2254 w 353"/>
                <a:gd name="T77" fmla="*/ 819 h 975"/>
                <a:gd name="T78" fmla="*/ 1738 w 353"/>
                <a:gd name="T79" fmla="*/ 875 h 975"/>
                <a:gd name="T80" fmla="*/ 283 w 353"/>
                <a:gd name="T81" fmla="*/ 0 h 975"/>
                <a:gd name="T82" fmla="*/ 3897 w 353"/>
                <a:gd name="T83" fmla="*/ 13539 h 975"/>
                <a:gd name="T84" fmla="*/ 3397 w 353"/>
                <a:gd name="T85" fmla="*/ 13973 h 975"/>
                <a:gd name="T86" fmla="*/ 3617 w 353"/>
                <a:gd name="T87" fmla="*/ 12381 h 975"/>
                <a:gd name="T88" fmla="*/ 4067 w 353"/>
                <a:gd name="T89" fmla="*/ 11912 h 975"/>
                <a:gd name="T90" fmla="*/ 4755 w 353"/>
                <a:gd name="T91" fmla="*/ 13517 h 975"/>
                <a:gd name="T92" fmla="*/ 4097 w 353"/>
                <a:gd name="T93" fmla="*/ 13312 h 975"/>
                <a:gd name="T94" fmla="*/ 4097 w 353"/>
                <a:gd name="T95" fmla="*/ 13235 h 975"/>
                <a:gd name="T96" fmla="*/ 4192 w 353"/>
                <a:gd name="T97" fmla="*/ 11243 h 975"/>
                <a:gd name="T98" fmla="*/ 4272 w 353"/>
                <a:gd name="T99" fmla="*/ 11072 h 975"/>
                <a:gd name="T100" fmla="*/ 4755 w 353"/>
                <a:gd name="T101" fmla="*/ 13517 h 975"/>
                <a:gd name="T102" fmla="*/ 4568 w 353"/>
                <a:gd name="T103" fmla="*/ 11549 h 975"/>
                <a:gd name="T104" fmla="*/ 4335 w 353"/>
                <a:gd name="T105" fmla="*/ 8136 h 975"/>
                <a:gd name="T106" fmla="*/ 4600 w 353"/>
                <a:gd name="T107" fmla="*/ 7928 h 975"/>
                <a:gd name="T108" fmla="*/ 4755 w 353"/>
                <a:gd name="T109" fmla="*/ 9464 h 975"/>
                <a:gd name="T110" fmla="*/ 4900 w 353"/>
                <a:gd name="T111" fmla="*/ 11640 h 975"/>
                <a:gd name="T112" fmla="*/ 4755 w 353"/>
                <a:gd name="T113" fmla="*/ 12139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0" y="6"/>
                  </a:move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7" name="Freeform 114">
              <a:extLst>
                <a:ext uri="{FF2B5EF4-FFF2-40B4-BE49-F238E27FC236}">
                  <a16:creationId xmlns:a16="http://schemas.microsoft.com/office/drawing/2014/main" id="{442D8845-9B30-4318-95B0-B9B6B299A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8" name="Freeform 115">
              <a:extLst>
                <a:ext uri="{FF2B5EF4-FFF2-40B4-BE49-F238E27FC236}">
                  <a16:creationId xmlns:a16="http://schemas.microsoft.com/office/drawing/2014/main" id="{0B13F592-1CD6-4061-A4F3-997581A15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47"/>
              <a:ext cx="25" cy="26"/>
            </a:xfrm>
            <a:custGeom>
              <a:avLst/>
              <a:gdLst>
                <a:gd name="T0" fmla="*/ 63 w 10"/>
                <a:gd name="T1" fmla="*/ 0 h 10"/>
                <a:gd name="T2" fmla="*/ 0 w 10"/>
                <a:gd name="T3" fmla="*/ 88 h 10"/>
                <a:gd name="T4" fmla="*/ 113 w 10"/>
                <a:gd name="T5" fmla="*/ 55 h 10"/>
                <a:gd name="T6" fmla="*/ 50 w 10"/>
                <a:gd name="T7" fmla="*/ 17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2" y="4"/>
                    <a:pt x="6" y="2"/>
                    <a:pt x="7" y="3"/>
                  </a:cubicBezTo>
                  <a:cubicBezTo>
                    <a:pt x="10" y="6"/>
                    <a:pt x="5" y="10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79" name="Freeform 116">
              <a:extLst>
                <a:ext uri="{FF2B5EF4-FFF2-40B4-BE49-F238E27FC236}">
                  <a16:creationId xmlns:a16="http://schemas.microsoft.com/office/drawing/2014/main" id="{677CBB2A-B8C1-48D9-9822-697F2276A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328"/>
              <a:ext cx="15" cy="24"/>
            </a:xfrm>
            <a:custGeom>
              <a:avLst/>
              <a:gdLst>
                <a:gd name="T0" fmla="*/ 63 w 6"/>
                <a:gd name="T1" fmla="*/ 21 h 9"/>
                <a:gd name="T2" fmla="*/ 0 w 6"/>
                <a:gd name="T3" fmla="*/ 77 h 9"/>
                <a:gd name="T4" fmla="*/ 95 w 6"/>
                <a:gd name="T5" fmla="*/ 93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1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2" y="4"/>
                    <a:pt x="5" y="3"/>
                    <a:pt x="6" y="5"/>
                  </a:cubicBezTo>
                  <a:cubicBezTo>
                    <a:pt x="6" y="7"/>
                    <a:pt x="4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7" name="Group 117">
            <a:extLst>
              <a:ext uri="{FF2B5EF4-FFF2-40B4-BE49-F238E27FC236}">
                <a16:creationId xmlns:a16="http://schemas.microsoft.com/office/drawing/2014/main" id="{FF1C1B36-7E33-4258-88AA-FF108E52231E}"/>
              </a:ext>
            </a:extLst>
          </p:cNvPr>
          <p:cNvGrpSpPr>
            <a:grpSpLocks/>
          </p:cNvGrpSpPr>
          <p:nvPr/>
        </p:nvGrpSpPr>
        <p:grpSpPr bwMode="auto">
          <a:xfrm>
            <a:off x="2867025" y="4305300"/>
            <a:ext cx="919163" cy="552450"/>
            <a:chOff x="1569" y="2347"/>
            <a:chExt cx="1170" cy="704"/>
          </a:xfrm>
        </p:grpSpPr>
        <p:sp>
          <p:nvSpPr>
            <p:cNvPr id="57756" name="Freeform 118">
              <a:extLst>
                <a:ext uri="{FF2B5EF4-FFF2-40B4-BE49-F238E27FC236}">
                  <a16:creationId xmlns:a16="http://schemas.microsoft.com/office/drawing/2014/main" id="{0E94981A-4366-42CD-BAE0-B9459ABED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347"/>
              <a:ext cx="1170" cy="704"/>
            </a:xfrm>
            <a:custGeom>
              <a:avLst/>
              <a:gdLst>
                <a:gd name="T0" fmla="*/ 283 w 468"/>
                <a:gd name="T1" fmla="*/ 2141 h 264"/>
                <a:gd name="T2" fmla="*/ 175 w 468"/>
                <a:gd name="T3" fmla="*/ 3093 h 264"/>
                <a:gd name="T4" fmla="*/ 145 w 468"/>
                <a:gd name="T5" fmla="*/ 3563 h 264"/>
                <a:gd name="T6" fmla="*/ 313 w 468"/>
                <a:gd name="T7" fmla="*/ 3869 h 264"/>
                <a:gd name="T8" fmla="*/ 408 w 468"/>
                <a:gd name="T9" fmla="*/ 4152 h 264"/>
                <a:gd name="T10" fmla="*/ 938 w 468"/>
                <a:gd name="T11" fmla="*/ 4779 h 264"/>
                <a:gd name="T12" fmla="*/ 1500 w 468"/>
                <a:gd name="T13" fmla="*/ 5005 h 264"/>
                <a:gd name="T14" fmla="*/ 1708 w 468"/>
                <a:gd name="T15" fmla="*/ 4949 h 264"/>
                <a:gd name="T16" fmla="*/ 1875 w 468"/>
                <a:gd name="T17" fmla="*/ 4856 h 264"/>
                <a:gd name="T18" fmla="*/ 2063 w 468"/>
                <a:gd name="T19" fmla="*/ 4744 h 264"/>
                <a:gd name="T20" fmla="*/ 2333 w 468"/>
                <a:gd name="T21" fmla="*/ 4629 h 264"/>
                <a:gd name="T22" fmla="*/ 2770 w 468"/>
                <a:gd name="T23" fmla="*/ 4416 h 264"/>
                <a:gd name="T24" fmla="*/ 3300 w 468"/>
                <a:gd name="T25" fmla="*/ 4096 h 264"/>
                <a:gd name="T26" fmla="*/ 3550 w 468"/>
                <a:gd name="T27" fmla="*/ 3187 h 264"/>
                <a:gd name="T28" fmla="*/ 4033 w 468"/>
                <a:gd name="T29" fmla="*/ 2901 h 264"/>
                <a:gd name="T30" fmla="*/ 4533 w 468"/>
                <a:gd name="T31" fmla="*/ 2709 h 264"/>
                <a:gd name="T32" fmla="*/ 5000 w 468"/>
                <a:gd name="T33" fmla="*/ 2525 h 264"/>
                <a:gd name="T34" fmla="*/ 5750 w 468"/>
                <a:gd name="T35" fmla="*/ 1843 h 264"/>
                <a:gd name="T36" fmla="*/ 5938 w 468"/>
                <a:gd name="T37" fmla="*/ 1685 h 264"/>
                <a:gd name="T38" fmla="*/ 6113 w 468"/>
                <a:gd name="T39" fmla="*/ 1629 h 264"/>
                <a:gd name="T40" fmla="*/ 6613 w 468"/>
                <a:gd name="T41" fmla="*/ 1309 h 264"/>
                <a:gd name="T42" fmla="*/ 7175 w 468"/>
                <a:gd name="T43" fmla="*/ 264 h 264"/>
                <a:gd name="T44" fmla="*/ 6625 w 468"/>
                <a:gd name="T45" fmla="*/ 136 h 264"/>
                <a:gd name="T46" fmla="*/ 6033 w 468"/>
                <a:gd name="T47" fmla="*/ 285 h 264"/>
                <a:gd name="T48" fmla="*/ 5658 w 468"/>
                <a:gd name="T49" fmla="*/ 363 h 264"/>
                <a:gd name="T50" fmla="*/ 5300 w 468"/>
                <a:gd name="T51" fmla="*/ 341 h 264"/>
                <a:gd name="T52" fmla="*/ 5020 w 468"/>
                <a:gd name="T53" fmla="*/ 456 h 264"/>
                <a:gd name="T54" fmla="*/ 4563 w 468"/>
                <a:gd name="T55" fmla="*/ 477 h 264"/>
                <a:gd name="T56" fmla="*/ 3938 w 468"/>
                <a:gd name="T57" fmla="*/ 512 h 264"/>
                <a:gd name="T58" fmla="*/ 3188 w 468"/>
                <a:gd name="T59" fmla="*/ 704 h 264"/>
                <a:gd name="T60" fmla="*/ 1908 w 468"/>
                <a:gd name="T61" fmla="*/ 797 h 264"/>
                <a:gd name="T62" fmla="*/ 970 w 468"/>
                <a:gd name="T63" fmla="*/ 1195 h 264"/>
                <a:gd name="T64" fmla="*/ 500 w 468"/>
                <a:gd name="T65" fmla="*/ 1480 h 264"/>
                <a:gd name="T66" fmla="*/ 313 w 468"/>
                <a:gd name="T67" fmla="*/ 2125 h 264"/>
                <a:gd name="T68" fmla="*/ 283 w 468"/>
                <a:gd name="T69" fmla="*/ 2141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3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9"/>
                    <a:pt x="8" y="182"/>
                    <a:pt x="9" y="188"/>
                  </a:cubicBezTo>
                  <a:cubicBezTo>
                    <a:pt x="11" y="194"/>
                    <a:pt x="19" y="198"/>
                    <a:pt x="20" y="204"/>
                  </a:cubicBezTo>
                  <a:cubicBezTo>
                    <a:pt x="21" y="212"/>
                    <a:pt x="22" y="212"/>
                    <a:pt x="26" y="219"/>
                  </a:cubicBezTo>
                  <a:cubicBezTo>
                    <a:pt x="33" y="233"/>
                    <a:pt x="44" y="251"/>
                    <a:pt x="60" y="252"/>
                  </a:cubicBezTo>
                  <a:cubicBezTo>
                    <a:pt x="68" y="253"/>
                    <a:pt x="88" y="264"/>
                    <a:pt x="96" y="264"/>
                  </a:cubicBezTo>
                  <a:cubicBezTo>
                    <a:pt x="100" y="263"/>
                    <a:pt x="105" y="262"/>
                    <a:pt x="109" y="261"/>
                  </a:cubicBezTo>
                  <a:cubicBezTo>
                    <a:pt x="113" y="259"/>
                    <a:pt x="115" y="258"/>
                    <a:pt x="120" y="256"/>
                  </a:cubicBezTo>
                  <a:cubicBezTo>
                    <a:pt x="124" y="254"/>
                    <a:pt x="128" y="253"/>
                    <a:pt x="132" y="250"/>
                  </a:cubicBezTo>
                  <a:cubicBezTo>
                    <a:pt x="140" y="245"/>
                    <a:pt x="141" y="246"/>
                    <a:pt x="149" y="244"/>
                  </a:cubicBezTo>
                  <a:cubicBezTo>
                    <a:pt x="158" y="241"/>
                    <a:pt x="170" y="238"/>
                    <a:pt x="177" y="233"/>
                  </a:cubicBezTo>
                  <a:cubicBezTo>
                    <a:pt x="192" y="222"/>
                    <a:pt x="197" y="232"/>
                    <a:pt x="211" y="216"/>
                  </a:cubicBezTo>
                  <a:cubicBezTo>
                    <a:pt x="228" y="194"/>
                    <a:pt x="218" y="169"/>
                    <a:pt x="227" y="168"/>
                  </a:cubicBezTo>
                  <a:cubicBezTo>
                    <a:pt x="244" y="165"/>
                    <a:pt x="242" y="160"/>
                    <a:pt x="258" y="153"/>
                  </a:cubicBezTo>
                  <a:cubicBezTo>
                    <a:pt x="268" y="149"/>
                    <a:pt x="279" y="145"/>
                    <a:pt x="290" y="143"/>
                  </a:cubicBezTo>
                  <a:cubicBezTo>
                    <a:pt x="302" y="142"/>
                    <a:pt x="309" y="138"/>
                    <a:pt x="320" y="133"/>
                  </a:cubicBezTo>
                  <a:cubicBezTo>
                    <a:pt x="337" y="126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8"/>
                    <a:pt x="388" y="88"/>
                    <a:pt x="391" y="86"/>
                  </a:cubicBezTo>
                  <a:cubicBezTo>
                    <a:pt x="398" y="83"/>
                    <a:pt x="416" y="73"/>
                    <a:pt x="423" y="69"/>
                  </a:cubicBezTo>
                  <a:cubicBezTo>
                    <a:pt x="435" y="62"/>
                    <a:pt x="468" y="40"/>
                    <a:pt x="459" y="14"/>
                  </a:cubicBezTo>
                  <a:cubicBezTo>
                    <a:pt x="456" y="5"/>
                    <a:pt x="439" y="0"/>
                    <a:pt x="424" y="7"/>
                  </a:cubicBezTo>
                  <a:cubicBezTo>
                    <a:pt x="414" y="12"/>
                    <a:pt x="398" y="13"/>
                    <a:pt x="386" y="15"/>
                  </a:cubicBezTo>
                  <a:cubicBezTo>
                    <a:pt x="377" y="16"/>
                    <a:pt x="372" y="17"/>
                    <a:pt x="362" y="19"/>
                  </a:cubicBezTo>
                  <a:cubicBezTo>
                    <a:pt x="355" y="20"/>
                    <a:pt x="346" y="17"/>
                    <a:pt x="339" y="18"/>
                  </a:cubicBezTo>
                  <a:cubicBezTo>
                    <a:pt x="332" y="19"/>
                    <a:pt x="328" y="22"/>
                    <a:pt x="321" y="24"/>
                  </a:cubicBezTo>
                  <a:cubicBezTo>
                    <a:pt x="312" y="26"/>
                    <a:pt x="301" y="25"/>
                    <a:pt x="292" y="25"/>
                  </a:cubicBezTo>
                  <a:cubicBezTo>
                    <a:pt x="282" y="25"/>
                    <a:pt x="263" y="24"/>
                    <a:pt x="252" y="27"/>
                  </a:cubicBezTo>
                  <a:cubicBezTo>
                    <a:pt x="234" y="33"/>
                    <a:pt x="225" y="35"/>
                    <a:pt x="204" y="37"/>
                  </a:cubicBezTo>
                  <a:cubicBezTo>
                    <a:pt x="183" y="38"/>
                    <a:pt x="143" y="36"/>
                    <a:pt x="122" y="42"/>
                  </a:cubicBezTo>
                  <a:cubicBezTo>
                    <a:pt x="104" y="47"/>
                    <a:pt x="78" y="51"/>
                    <a:pt x="62" y="63"/>
                  </a:cubicBezTo>
                  <a:cubicBezTo>
                    <a:pt x="55" y="68"/>
                    <a:pt x="37" y="72"/>
                    <a:pt x="32" y="78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3"/>
                  </a:lnTo>
                  <a:close/>
                </a:path>
              </a:pathLst>
            </a:custGeom>
            <a:solidFill>
              <a:srgbClr val="FFE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7" name="Freeform 119">
              <a:extLst>
                <a:ext uri="{FF2B5EF4-FFF2-40B4-BE49-F238E27FC236}">
                  <a16:creationId xmlns:a16="http://schemas.microsoft.com/office/drawing/2014/main" id="{170D4D4D-4A56-4E86-8769-670B9E673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811"/>
              <a:ext cx="475" cy="226"/>
            </a:xfrm>
            <a:custGeom>
              <a:avLst/>
              <a:gdLst>
                <a:gd name="T0" fmla="*/ 0 w 190"/>
                <a:gd name="T1" fmla="*/ 622 h 85"/>
                <a:gd name="T2" fmla="*/ 83 w 190"/>
                <a:gd name="T3" fmla="*/ 861 h 85"/>
                <a:gd name="T4" fmla="*/ 270 w 190"/>
                <a:gd name="T5" fmla="*/ 1167 h 85"/>
                <a:gd name="T6" fmla="*/ 750 w 190"/>
                <a:gd name="T7" fmla="*/ 1449 h 85"/>
                <a:gd name="T8" fmla="*/ 1145 w 190"/>
                <a:gd name="T9" fmla="*/ 1521 h 85"/>
                <a:gd name="T10" fmla="*/ 1375 w 190"/>
                <a:gd name="T11" fmla="*/ 1449 h 85"/>
                <a:gd name="T12" fmla="*/ 1645 w 190"/>
                <a:gd name="T13" fmla="*/ 1295 h 85"/>
                <a:gd name="T14" fmla="*/ 1925 w 190"/>
                <a:gd name="T15" fmla="*/ 1188 h 85"/>
                <a:gd name="T16" fmla="*/ 2175 w 190"/>
                <a:gd name="T17" fmla="*/ 1109 h 85"/>
                <a:gd name="T18" fmla="*/ 2363 w 190"/>
                <a:gd name="T19" fmla="*/ 976 h 85"/>
                <a:gd name="T20" fmla="*/ 2563 w 190"/>
                <a:gd name="T21" fmla="*/ 883 h 85"/>
                <a:gd name="T22" fmla="*/ 2845 w 190"/>
                <a:gd name="T23" fmla="*/ 524 h 85"/>
                <a:gd name="T24" fmla="*/ 2958 w 190"/>
                <a:gd name="T25" fmla="*/ 0 h 85"/>
                <a:gd name="T26" fmla="*/ 2363 w 190"/>
                <a:gd name="T27" fmla="*/ 205 h 85"/>
                <a:gd name="T28" fmla="*/ 1970 w 190"/>
                <a:gd name="T29" fmla="*/ 524 h 85"/>
                <a:gd name="T30" fmla="*/ 1783 w 190"/>
                <a:gd name="T31" fmla="*/ 678 h 85"/>
                <a:gd name="T32" fmla="*/ 1845 w 190"/>
                <a:gd name="T33" fmla="*/ 848 h 85"/>
                <a:gd name="T34" fmla="*/ 1813 w 190"/>
                <a:gd name="T35" fmla="*/ 976 h 85"/>
                <a:gd name="T36" fmla="*/ 1645 w 190"/>
                <a:gd name="T37" fmla="*/ 1087 h 85"/>
                <a:gd name="T38" fmla="*/ 1583 w 190"/>
                <a:gd name="T39" fmla="*/ 848 h 85"/>
                <a:gd name="T40" fmla="*/ 1395 w 190"/>
                <a:gd name="T41" fmla="*/ 827 h 85"/>
                <a:gd name="T42" fmla="*/ 1300 w 190"/>
                <a:gd name="T43" fmla="*/ 827 h 85"/>
                <a:gd name="T44" fmla="*/ 1188 w 190"/>
                <a:gd name="T45" fmla="*/ 976 h 85"/>
                <a:gd name="T46" fmla="*/ 813 w 190"/>
                <a:gd name="T47" fmla="*/ 976 h 85"/>
                <a:gd name="T48" fmla="*/ 613 w 190"/>
                <a:gd name="T49" fmla="*/ 806 h 85"/>
                <a:gd name="T50" fmla="*/ 283 w 190"/>
                <a:gd name="T51" fmla="*/ 848 h 85"/>
                <a:gd name="T52" fmla="*/ 50 w 190"/>
                <a:gd name="T53" fmla="*/ 622 h 8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90" h="85">
                  <a:moveTo>
                    <a:pt x="0" y="33"/>
                  </a:moveTo>
                  <a:cubicBezTo>
                    <a:pt x="3" y="37"/>
                    <a:pt x="3" y="42"/>
                    <a:pt x="5" y="46"/>
                  </a:cubicBezTo>
                  <a:cubicBezTo>
                    <a:pt x="8" y="52"/>
                    <a:pt x="13" y="56"/>
                    <a:pt x="17" y="62"/>
                  </a:cubicBezTo>
                  <a:cubicBezTo>
                    <a:pt x="25" y="74"/>
                    <a:pt x="36" y="72"/>
                    <a:pt x="48" y="77"/>
                  </a:cubicBezTo>
                  <a:cubicBezTo>
                    <a:pt x="58" y="80"/>
                    <a:pt x="63" y="85"/>
                    <a:pt x="73" y="81"/>
                  </a:cubicBezTo>
                  <a:cubicBezTo>
                    <a:pt x="77" y="79"/>
                    <a:pt x="83" y="79"/>
                    <a:pt x="88" y="77"/>
                  </a:cubicBezTo>
                  <a:cubicBezTo>
                    <a:pt x="94" y="75"/>
                    <a:pt x="98" y="71"/>
                    <a:pt x="105" y="69"/>
                  </a:cubicBezTo>
                  <a:cubicBezTo>
                    <a:pt x="111" y="67"/>
                    <a:pt x="117" y="65"/>
                    <a:pt x="123" y="63"/>
                  </a:cubicBezTo>
                  <a:cubicBezTo>
                    <a:pt x="129" y="61"/>
                    <a:pt x="134" y="61"/>
                    <a:pt x="139" y="59"/>
                  </a:cubicBezTo>
                  <a:cubicBezTo>
                    <a:pt x="143" y="57"/>
                    <a:pt x="147" y="53"/>
                    <a:pt x="151" y="52"/>
                  </a:cubicBezTo>
                  <a:cubicBezTo>
                    <a:pt x="155" y="50"/>
                    <a:pt x="160" y="48"/>
                    <a:pt x="164" y="47"/>
                  </a:cubicBezTo>
                  <a:cubicBezTo>
                    <a:pt x="173" y="43"/>
                    <a:pt x="178" y="37"/>
                    <a:pt x="182" y="28"/>
                  </a:cubicBezTo>
                  <a:cubicBezTo>
                    <a:pt x="185" y="20"/>
                    <a:pt x="190" y="9"/>
                    <a:pt x="189" y="0"/>
                  </a:cubicBezTo>
                  <a:cubicBezTo>
                    <a:pt x="177" y="5"/>
                    <a:pt x="163" y="6"/>
                    <a:pt x="151" y="11"/>
                  </a:cubicBezTo>
                  <a:cubicBezTo>
                    <a:pt x="141" y="14"/>
                    <a:pt x="133" y="21"/>
                    <a:pt x="126" y="28"/>
                  </a:cubicBezTo>
                  <a:cubicBezTo>
                    <a:pt x="124" y="31"/>
                    <a:pt x="115" y="33"/>
                    <a:pt x="114" y="36"/>
                  </a:cubicBezTo>
                  <a:cubicBezTo>
                    <a:pt x="114" y="38"/>
                    <a:pt x="118" y="42"/>
                    <a:pt x="118" y="45"/>
                  </a:cubicBezTo>
                  <a:cubicBezTo>
                    <a:pt x="119" y="47"/>
                    <a:pt x="118" y="50"/>
                    <a:pt x="116" y="52"/>
                  </a:cubicBezTo>
                  <a:cubicBezTo>
                    <a:pt x="113" y="55"/>
                    <a:pt x="109" y="59"/>
                    <a:pt x="105" y="58"/>
                  </a:cubicBezTo>
                  <a:cubicBezTo>
                    <a:pt x="98" y="56"/>
                    <a:pt x="99" y="51"/>
                    <a:pt x="101" y="45"/>
                  </a:cubicBezTo>
                  <a:cubicBezTo>
                    <a:pt x="96" y="42"/>
                    <a:pt x="94" y="44"/>
                    <a:pt x="89" y="44"/>
                  </a:cubicBezTo>
                  <a:cubicBezTo>
                    <a:pt x="87" y="44"/>
                    <a:pt x="85" y="43"/>
                    <a:pt x="83" y="44"/>
                  </a:cubicBezTo>
                  <a:cubicBezTo>
                    <a:pt x="81" y="45"/>
                    <a:pt x="79" y="50"/>
                    <a:pt x="76" y="52"/>
                  </a:cubicBezTo>
                  <a:cubicBezTo>
                    <a:pt x="68" y="57"/>
                    <a:pt x="61" y="54"/>
                    <a:pt x="52" y="52"/>
                  </a:cubicBezTo>
                  <a:cubicBezTo>
                    <a:pt x="45" y="51"/>
                    <a:pt x="45" y="46"/>
                    <a:pt x="39" y="43"/>
                  </a:cubicBezTo>
                  <a:cubicBezTo>
                    <a:pt x="36" y="49"/>
                    <a:pt x="23" y="45"/>
                    <a:pt x="18" y="45"/>
                  </a:cubicBezTo>
                  <a:cubicBezTo>
                    <a:pt x="10" y="45"/>
                    <a:pt x="4" y="42"/>
                    <a:pt x="3" y="3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8" name="Freeform 120">
              <a:extLst>
                <a:ext uri="{FF2B5EF4-FFF2-40B4-BE49-F238E27FC236}">
                  <a16:creationId xmlns:a16="http://schemas.microsoft.com/office/drawing/2014/main" id="{717A8628-8ECE-465D-BC12-D15D8E106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917"/>
              <a:ext cx="40" cy="27"/>
            </a:xfrm>
            <a:custGeom>
              <a:avLst/>
              <a:gdLst>
                <a:gd name="T0" fmla="*/ 250 w 16"/>
                <a:gd name="T1" fmla="*/ 0 h 10"/>
                <a:gd name="T2" fmla="*/ 220 w 16"/>
                <a:gd name="T3" fmla="*/ 197 h 10"/>
                <a:gd name="T4" fmla="*/ 0 w 16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3" y="6"/>
                    <a:pt x="14" y="10"/>
                  </a:cubicBezTo>
                  <a:cubicBezTo>
                    <a:pt x="9" y="6"/>
                    <a:pt x="6" y="4"/>
                    <a:pt x="0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9" name="Freeform 121">
              <a:extLst>
                <a:ext uri="{FF2B5EF4-FFF2-40B4-BE49-F238E27FC236}">
                  <a16:creationId xmlns:a16="http://schemas.microsoft.com/office/drawing/2014/main" id="{DDECC734-7902-4FE4-9A54-B8121CFA2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531"/>
              <a:ext cx="290" cy="173"/>
            </a:xfrm>
            <a:custGeom>
              <a:avLst/>
              <a:gdLst>
                <a:gd name="T0" fmla="*/ 0 w 116"/>
                <a:gd name="T1" fmla="*/ 1224 h 65"/>
                <a:gd name="T2" fmla="*/ 145 w 116"/>
                <a:gd name="T3" fmla="*/ 1091 h 65"/>
                <a:gd name="T4" fmla="*/ 333 w 116"/>
                <a:gd name="T5" fmla="*/ 1035 h 65"/>
                <a:gd name="T6" fmla="*/ 738 w 116"/>
                <a:gd name="T7" fmla="*/ 716 h 65"/>
                <a:gd name="T8" fmla="*/ 770 w 116"/>
                <a:gd name="T9" fmla="*/ 490 h 65"/>
                <a:gd name="T10" fmla="*/ 845 w 116"/>
                <a:gd name="T11" fmla="*/ 375 h 65"/>
                <a:gd name="T12" fmla="*/ 1208 w 116"/>
                <a:gd name="T13" fmla="*/ 248 h 65"/>
                <a:gd name="T14" fmla="*/ 1425 w 116"/>
                <a:gd name="T15" fmla="*/ 56 h 65"/>
                <a:gd name="T16" fmla="*/ 1645 w 116"/>
                <a:gd name="T17" fmla="*/ 21 h 65"/>
                <a:gd name="T18" fmla="*/ 1813 w 116"/>
                <a:gd name="T19" fmla="*/ 0 h 65"/>
                <a:gd name="T20" fmla="*/ 1625 w 116"/>
                <a:gd name="T21" fmla="*/ 114 h 65"/>
                <a:gd name="T22" fmla="*/ 1363 w 116"/>
                <a:gd name="T23" fmla="*/ 248 h 65"/>
                <a:gd name="T24" fmla="*/ 958 w 116"/>
                <a:gd name="T25" fmla="*/ 546 h 65"/>
                <a:gd name="T26" fmla="*/ 770 w 116"/>
                <a:gd name="T27" fmla="*/ 793 h 65"/>
                <a:gd name="T28" fmla="*/ 595 w 116"/>
                <a:gd name="T29" fmla="*/ 963 h 65"/>
                <a:gd name="T30" fmla="*/ 175 w 116"/>
                <a:gd name="T31" fmla="*/ 1190 h 65"/>
                <a:gd name="T32" fmla="*/ 33 w 116"/>
                <a:gd name="T33" fmla="*/ 1224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65">
                  <a:moveTo>
                    <a:pt x="0" y="65"/>
                  </a:moveTo>
                  <a:cubicBezTo>
                    <a:pt x="5" y="63"/>
                    <a:pt x="5" y="60"/>
                    <a:pt x="9" y="58"/>
                  </a:cubicBezTo>
                  <a:cubicBezTo>
                    <a:pt x="13" y="57"/>
                    <a:pt x="17" y="57"/>
                    <a:pt x="21" y="55"/>
                  </a:cubicBezTo>
                  <a:cubicBezTo>
                    <a:pt x="28" y="51"/>
                    <a:pt x="43" y="46"/>
                    <a:pt x="47" y="38"/>
                  </a:cubicBezTo>
                  <a:cubicBezTo>
                    <a:pt x="49" y="35"/>
                    <a:pt x="49" y="29"/>
                    <a:pt x="49" y="26"/>
                  </a:cubicBezTo>
                  <a:cubicBezTo>
                    <a:pt x="48" y="19"/>
                    <a:pt x="48" y="21"/>
                    <a:pt x="54" y="20"/>
                  </a:cubicBezTo>
                  <a:cubicBezTo>
                    <a:pt x="62" y="19"/>
                    <a:pt x="70" y="16"/>
                    <a:pt x="77" y="13"/>
                  </a:cubicBezTo>
                  <a:cubicBezTo>
                    <a:pt x="80" y="12"/>
                    <a:pt x="91" y="8"/>
                    <a:pt x="91" y="3"/>
                  </a:cubicBezTo>
                  <a:cubicBezTo>
                    <a:pt x="97" y="4"/>
                    <a:pt x="100" y="3"/>
                    <a:pt x="105" y="1"/>
                  </a:cubicBezTo>
                  <a:cubicBezTo>
                    <a:pt x="108" y="1"/>
                    <a:pt x="113" y="2"/>
                    <a:pt x="116" y="0"/>
                  </a:cubicBezTo>
                  <a:cubicBezTo>
                    <a:pt x="113" y="4"/>
                    <a:pt x="108" y="4"/>
                    <a:pt x="104" y="6"/>
                  </a:cubicBezTo>
                  <a:cubicBezTo>
                    <a:pt x="99" y="8"/>
                    <a:pt x="92" y="11"/>
                    <a:pt x="87" y="13"/>
                  </a:cubicBezTo>
                  <a:cubicBezTo>
                    <a:pt x="78" y="17"/>
                    <a:pt x="69" y="23"/>
                    <a:pt x="61" y="29"/>
                  </a:cubicBezTo>
                  <a:cubicBezTo>
                    <a:pt x="56" y="33"/>
                    <a:pt x="54" y="38"/>
                    <a:pt x="49" y="42"/>
                  </a:cubicBezTo>
                  <a:cubicBezTo>
                    <a:pt x="46" y="45"/>
                    <a:pt x="42" y="48"/>
                    <a:pt x="38" y="51"/>
                  </a:cubicBezTo>
                  <a:cubicBezTo>
                    <a:pt x="31" y="57"/>
                    <a:pt x="20" y="60"/>
                    <a:pt x="11" y="63"/>
                  </a:cubicBezTo>
                  <a:cubicBezTo>
                    <a:pt x="8" y="63"/>
                    <a:pt x="4" y="65"/>
                    <a:pt x="2" y="6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0" name="Freeform 122">
              <a:extLst>
                <a:ext uri="{FF2B5EF4-FFF2-40B4-BE49-F238E27FC236}">
                  <a16:creationId xmlns:a16="http://schemas.microsoft.com/office/drawing/2014/main" id="{182FDF53-9B44-4D87-9BA5-6DE748DE7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427"/>
              <a:ext cx="143" cy="117"/>
            </a:xfrm>
            <a:custGeom>
              <a:avLst/>
              <a:gdLst>
                <a:gd name="T0" fmla="*/ 158 w 57"/>
                <a:gd name="T1" fmla="*/ 771 h 44"/>
                <a:gd name="T2" fmla="*/ 409 w 57"/>
                <a:gd name="T3" fmla="*/ 601 h 44"/>
                <a:gd name="T4" fmla="*/ 630 w 57"/>
                <a:gd name="T5" fmla="*/ 452 h 44"/>
                <a:gd name="T6" fmla="*/ 901 w 57"/>
                <a:gd name="T7" fmla="*/ 0 h 44"/>
                <a:gd name="T8" fmla="*/ 680 w 57"/>
                <a:gd name="T9" fmla="*/ 191 h 44"/>
                <a:gd name="T10" fmla="*/ 442 w 57"/>
                <a:gd name="T11" fmla="*/ 487 h 44"/>
                <a:gd name="T12" fmla="*/ 251 w 57"/>
                <a:gd name="T13" fmla="*/ 622 h 44"/>
                <a:gd name="T14" fmla="*/ 0 w 57"/>
                <a:gd name="T15" fmla="*/ 827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4">
                  <a:moveTo>
                    <a:pt x="10" y="41"/>
                  </a:moveTo>
                  <a:cubicBezTo>
                    <a:pt x="16" y="39"/>
                    <a:pt x="20" y="35"/>
                    <a:pt x="26" y="32"/>
                  </a:cubicBezTo>
                  <a:cubicBezTo>
                    <a:pt x="30" y="29"/>
                    <a:pt x="36" y="28"/>
                    <a:pt x="40" y="24"/>
                  </a:cubicBezTo>
                  <a:cubicBezTo>
                    <a:pt x="46" y="19"/>
                    <a:pt x="56" y="9"/>
                    <a:pt x="57" y="0"/>
                  </a:cubicBezTo>
                  <a:cubicBezTo>
                    <a:pt x="54" y="5"/>
                    <a:pt x="49" y="8"/>
                    <a:pt x="43" y="10"/>
                  </a:cubicBezTo>
                  <a:cubicBezTo>
                    <a:pt x="44" y="16"/>
                    <a:pt x="33" y="25"/>
                    <a:pt x="28" y="26"/>
                  </a:cubicBezTo>
                  <a:cubicBezTo>
                    <a:pt x="22" y="27"/>
                    <a:pt x="20" y="29"/>
                    <a:pt x="16" y="33"/>
                  </a:cubicBezTo>
                  <a:cubicBezTo>
                    <a:pt x="11" y="38"/>
                    <a:pt x="6" y="41"/>
                    <a:pt x="0" y="4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1" name="Freeform 123">
              <a:extLst>
                <a:ext uri="{FF2B5EF4-FFF2-40B4-BE49-F238E27FC236}">
                  <a16:creationId xmlns:a16="http://schemas.microsoft.com/office/drawing/2014/main" id="{4D201CA8-17C0-467B-9CFD-2A9AF6791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363"/>
              <a:ext cx="37" cy="88"/>
            </a:xfrm>
            <a:custGeom>
              <a:avLst/>
              <a:gdLst>
                <a:gd name="T0" fmla="*/ 0 w 15"/>
                <a:gd name="T1" fmla="*/ 56 h 33"/>
                <a:gd name="T2" fmla="*/ 224 w 15"/>
                <a:gd name="T3" fmla="*/ 171 h 33"/>
                <a:gd name="T4" fmla="*/ 212 w 15"/>
                <a:gd name="T5" fmla="*/ 376 h 33"/>
                <a:gd name="T6" fmla="*/ 121 w 15"/>
                <a:gd name="T7" fmla="*/ 627 h 33"/>
                <a:gd name="T8" fmla="*/ 30 w 15"/>
                <a:gd name="T9" fmla="*/ 477 h 33"/>
                <a:gd name="T10" fmla="*/ 153 w 15"/>
                <a:gd name="T11" fmla="*/ 171 h 33"/>
                <a:gd name="T12" fmla="*/ 12 w 15"/>
                <a:gd name="T13" fmla="*/ 3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3">
                  <a:moveTo>
                    <a:pt x="0" y="3"/>
                  </a:moveTo>
                  <a:cubicBezTo>
                    <a:pt x="8" y="1"/>
                    <a:pt x="13" y="0"/>
                    <a:pt x="15" y="9"/>
                  </a:cubicBezTo>
                  <a:cubicBezTo>
                    <a:pt x="15" y="13"/>
                    <a:pt x="15" y="17"/>
                    <a:pt x="14" y="20"/>
                  </a:cubicBezTo>
                  <a:cubicBezTo>
                    <a:pt x="13" y="23"/>
                    <a:pt x="11" y="31"/>
                    <a:pt x="8" y="33"/>
                  </a:cubicBezTo>
                  <a:cubicBezTo>
                    <a:pt x="10" y="27"/>
                    <a:pt x="10" y="21"/>
                    <a:pt x="2" y="25"/>
                  </a:cubicBezTo>
                  <a:cubicBezTo>
                    <a:pt x="2" y="20"/>
                    <a:pt x="11" y="16"/>
                    <a:pt x="10" y="9"/>
                  </a:cubicBezTo>
                  <a:cubicBezTo>
                    <a:pt x="10" y="5"/>
                    <a:pt x="5" y="3"/>
                    <a:pt x="1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2" name="Freeform 124">
              <a:extLst>
                <a:ext uri="{FF2B5EF4-FFF2-40B4-BE49-F238E27FC236}">
                  <a16:creationId xmlns:a16="http://schemas.microsoft.com/office/drawing/2014/main" id="{3243570C-7129-46BC-927D-AF54C8979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83"/>
              <a:ext cx="12" cy="29"/>
            </a:xfrm>
            <a:custGeom>
              <a:avLst/>
              <a:gdLst>
                <a:gd name="T0" fmla="*/ 0 w 5"/>
                <a:gd name="T1" fmla="*/ 111 h 11"/>
                <a:gd name="T2" fmla="*/ 70 w 5"/>
                <a:gd name="T3" fmla="*/ 200 h 11"/>
                <a:gd name="T4" fmla="*/ 70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6"/>
                  </a:moveTo>
                  <a:cubicBezTo>
                    <a:pt x="2" y="7"/>
                    <a:pt x="4" y="9"/>
                    <a:pt x="5" y="11"/>
                  </a:cubicBezTo>
                  <a:cubicBezTo>
                    <a:pt x="5" y="8"/>
                    <a:pt x="5" y="3"/>
                    <a:pt x="5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3" name="Freeform 125">
              <a:extLst>
                <a:ext uri="{FF2B5EF4-FFF2-40B4-BE49-F238E27FC236}">
                  <a16:creationId xmlns:a16="http://schemas.microsoft.com/office/drawing/2014/main" id="{802078EB-26C6-4958-B754-E2874C736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416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118 w 7"/>
                <a:gd name="T3" fmla="*/ 21 h 5"/>
                <a:gd name="T4" fmla="*/ 85 w 7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4" y="1"/>
                    <a:pt x="7" y="1"/>
                  </a:cubicBezTo>
                  <a:cubicBezTo>
                    <a:pt x="6" y="2"/>
                    <a:pt x="5" y="3"/>
                    <a:pt x="5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4" name="Freeform 126">
              <a:extLst>
                <a:ext uri="{FF2B5EF4-FFF2-40B4-BE49-F238E27FC236}">
                  <a16:creationId xmlns:a16="http://schemas.microsoft.com/office/drawing/2014/main" id="{A12D8ED0-639F-4FC2-96A2-A202FE58B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437"/>
              <a:ext cx="25" cy="14"/>
            </a:xfrm>
            <a:custGeom>
              <a:avLst/>
              <a:gdLst>
                <a:gd name="T0" fmla="*/ 0 w 10"/>
                <a:gd name="T1" fmla="*/ 62 h 5"/>
                <a:gd name="T2" fmla="*/ 158 w 10"/>
                <a:gd name="T3" fmla="*/ 22 h 5"/>
                <a:gd name="T4" fmla="*/ 145 w 10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3" y="2"/>
                    <a:pt x="6" y="0"/>
                    <a:pt x="10" y="1"/>
                  </a:cubicBezTo>
                  <a:cubicBezTo>
                    <a:pt x="8" y="2"/>
                    <a:pt x="7" y="4"/>
                    <a:pt x="9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5" name="Freeform 127">
              <a:extLst>
                <a:ext uri="{FF2B5EF4-FFF2-40B4-BE49-F238E27FC236}">
                  <a16:creationId xmlns:a16="http://schemas.microsoft.com/office/drawing/2014/main" id="{263A042B-A001-4355-8A77-D45DA7D4E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539"/>
              <a:ext cx="13" cy="21"/>
            </a:xfrm>
            <a:custGeom>
              <a:avLst/>
              <a:gdLst>
                <a:gd name="T0" fmla="*/ 0 w 5"/>
                <a:gd name="T1" fmla="*/ 0 h 8"/>
                <a:gd name="T2" fmla="*/ 88 w 5"/>
                <a:gd name="T3" fmla="*/ 144 h 8"/>
                <a:gd name="T4" fmla="*/ 0 w 5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3"/>
                    <a:pt x="4" y="5"/>
                    <a:pt x="5" y="8"/>
                  </a:cubicBezTo>
                  <a:cubicBezTo>
                    <a:pt x="3" y="7"/>
                    <a:pt x="1" y="6"/>
                    <a:pt x="0" y="8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6" name="Freeform 128">
              <a:extLst>
                <a:ext uri="{FF2B5EF4-FFF2-40B4-BE49-F238E27FC236}">
                  <a16:creationId xmlns:a16="http://schemas.microsoft.com/office/drawing/2014/main" id="{B32A0283-5D97-4E86-904E-BD31D688D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677"/>
              <a:ext cx="40" cy="22"/>
            </a:xfrm>
            <a:custGeom>
              <a:avLst/>
              <a:gdLst>
                <a:gd name="T0" fmla="*/ 50 w 16"/>
                <a:gd name="T1" fmla="*/ 143 h 8"/>
                <a:gd name="T2" fmla="*/ 250 w 16"/>
                <a:gd name="T3" fmla="*/ 61 h 8"/>
                <a:gd name="T4" fmla="*/ 95 w 16"/>
                <a:gd name="T5" fmla="*/ 0 h 8"/>
                <a:gd name="T6" fmla="*/ 0 w 16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3" y="7"/>
                  </a:moveTo>
                  <a:cubicBezTo>
                    <a:pt x="7" y="6"/>
                    <a:pt x="14" y="5"/>
                    <a:pt x="16" y="3"/>
                  </a:cubicBezTo>
                  <a:cubicBezTo>
                    <a:pt x="14" y="1"/>
                    <a:pt x="8" y="1"/>
                    <a:pt x="6" y="0"/>
                  </a:cubicBezTo>
                  <a:cubicBezTo>
                    <a:pt x="4" y="3"/>
                    <a:pt x="2" y="5"/>
                    <a:pt x="0" y="8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7" name="Freeform 129">
              <a:extLst>
                <a:ext uri="{FF2B5EF4-FFF2-40B4-BE49-F238E27FC236}">
                  <a16:creationId xmlns:a16="http://schemas.microsoft.com/office/drawing/2014/main" id="{933B2474-A5C1-439F-9C97-BFA27F82E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565"/>
              <a:ext cx="23" cy="54"/>
            </a:xfrm>
            <a:custGeom>
              <a:avLst/>
              <a:gdLst>
                <a:gd name="T0" fmla="*/ 84 w 9"/>
                <a:gd name="T1" fmla="*/ 0 h 20"/>
                <a:gd name="T2" fmla="*/ 0 w 9"/>
                <a:gd name="T3" fmla="*/ 176 h 20"/>
                <a:gd name="T4" fmla="*/ 33 w 9"/>
                <a:gd name="T5" fmla="*/ 394 h 20"/>
                <a:gd name="T6" fmla="*/ 151 w 9"/>
                <a:gd name="T7" fmla="*/ 278 h 20"/>
                <a:gd name="T8" fmla="*/ 84 w 9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0">
                  <a:moveTo>
                    <a:pt x="5" y="0"/>
                  </a:moveTo>
                  <a:cubicBezTo>
                    <a:pt x="3" y="3"/>
                    <a:pt x="3" y="7"/>
                    <a:pt x="0" y="9"/>
                  </a:cubicBezTo>
                  <a:cubicBezTo>
                    <a:pt x="3" y="11"/>
                    <a:pt x="4" y="16"/>
                    <a:pt x="2" y="20"/>
                  </a:cubicBezTo>
                  <a:cubicBezTo>
                    <a:pt x="4" y="17"/>
                    <a:pt x="6" y="14"/>
                    <a:pt x="9" y="14"/>
                  </a:cubicBezTo>
                  <a:cubicBezTo>
                    <a:pt x="7" y="9"/>
                    <a:pt x="5" y="6"/>
                    <a:pt x="5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8" name="Freeform 130">
              <a:extLst>
                <a:ext uri="{FF2B5EF4-FFF2-40B4-BE49-F238E27FC236}">
                  <a16:creationId xmlns:a16="http://schemas.microsoft.com/office/drawing/2014/main" id="{47282FCE-B724-45F7-BC25-A6587D12E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605"/>
              <a:ext cx="30" cy="27"/>
            </a:xfrm>
            <a:custGeom>
              <a:avLst/>
              <a:gdLst>
                <a:gd name="T0" fmla="*/ 0 w 12"/>
                <a:gd name="T1" fmla="*/ 59 h 10"/>
                <a:gd name="T2" fmla="*/ 175 w 12"/>
                <a:gd name="T3" fmla="*/ 197 h 10"/>
                <a:gd name="T4" fmla="*/ 188 w 12"/>
                <a:gd name="T5" fmla="*/ 0 h 10"/>
                <a:gd name="T6" fmla="*/ 63 w 12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4" y="2"/>
                    <a:pt x="8" y="7"/>
                    <a:pt x="11" y="10"/>
                  </a:cubicBezTo>
                  <a:cubicBezTo>
                    <a:pt x="10" y="7"/>
                    <a:pt x="10" y="3"/>
                    <a:pt x="12" y="0"/>
                  </a:cubicBezTo>
                  <a:cubicBezTo>
                    <a:pt x="10" y="2"/>
                    <a:pt x="7" y="2"/>
                    <a:pt x="4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69" name="Freeform 131">
              <a:extLst>
                <a:ext uri="{FF2B5EF4-FFF2-40B4-BE49-F238E27FC236}">
                  <a16:creationId xmlns:a16="http://schemas.microsoft.com/office/drawing/2014/main" id="{AA3B346D-6D7D-46B3-B9D6-341797228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531"/>
              <a:ext cx="25" cy="13"/>
            </a:xfrm>
            <a:custGeom>
              <a:avLst/>
              <a:gdLst>
                <a:gd name="T0" fmla="*/ 0 w 10"/>
                <a:gd name="T1" fmla="*/ 0 h 5"/>
                <a:gd name="T2" fmla="*/ 83 w 10"/>
                <a:gd name="T3" fmla="*/ 88 h 5"/>
                <a:gd name="T4" fmla="*/ 158 w 10"/>
                <a:gd name="T5" fmla="*/ 34 h 5"/>
                <a:gd name="T6" fmla="*/ 50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3" y="1"/>
                    <a:pt x="3" y="3"/>
                    <a:pt x="5" y="5"/>
                  </a:cubicBezTo>
                  <a:cubicBezTo>
                    <a:pt x="6" y="4"/>
                    <a:pt x="8" y="3"/>
                    <a:pt x="10" y="2"/>
                  </a:cubicBezTo>
                  <a:cubicBezTo>
                    <a:pt x="7" y="3"/>
                    <a:pt x="5" y="2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0" name="Freeform 132">
              <a:extLst>
                <a:ext uri="{FF2B5EF4-FFF2-40B4-BE49-F238E27FC236}">
                  <a16:creationId xmlns:a16="http://schemas.microsoft.com/office/drawing/2014/main" id="{A8EE4F0C-1FEF-44A9-8248-6152FB7B3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563"/>
              <a:ext cx="22" cy="16"/>
            </a:xfrm>
            <a:custGeom>
              <a:avLst/>
              <a:gdLst>
                <a:gd name="T0" fmla="*/ 0 w 9"/>
                <a:gd name="T1" fmla="*/ 21 h 6"/>
                <a:gd name="T2" fmla="*/ 71 w 9"/>
                <a:gd name="T3" fmla="*/ 115 h 6"/>
                <a:gd name="T4" fmla="*/ 132 w 9"/>
                <a:gd name="T5" fmla="*/ 21 h 6"/>
                <a:gd name="T6" fmla="*/ 42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3" y="1"/>
                    <a:pt x="4" y="3"/>
                    <a:pt x="5" y="6"/>
                  </a:cubicBezTo>
                  <a:cubicBezTo>
                    <a:pt x="5" y="4"/>
                    <a:pt x="7" y="2"/>
                    <a:pt x="9" y="1"/>
                  </a:cubicBezTo>
                  <a:cubicBezTo>
                    <a:pt x="7" y="1"/>
                    <a:pt x="5" y="1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1" name="Freeform 133">
              <a:extLst>
                <a:ext uri="{FF2B5EF4-FFF2-40B4-BE49-F238E27FC236}">
                  <a16:creationId xmlns:a16="http://schemas.microsoft.com/office/drawing/2014/main" id="{6A7503C2-A4C3-47FA-A72F-416BB3685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661"/>
              <a:ext cx="28" cy="35"/>
            </a:xfrm>
            <a:custGeom>
              <a:avLst/>
              <a:gdLst>
                <a:gd name="T0" fmla="*/ 0 w 11"/>
                <a:gd name="T1" fmla="*/ 0 h 13"/>
                <a:gd name="T2" fmla="*/ 130 w 11"/>
                <a:gd name="T3" fmla="*/ 253 h 13"/>
                <a:gd name="T4" fmla="*/ 181 w 11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8" y="2"/>
                    <a:pt x="4" y="9"/>
                    <a:pt x="8" y="13"/>
                  </a:cubicBezTo>
                  <a:cubicBezTo>
                    <a:pt x="7" y="9"/>
                    <a:pt x="8" y="7"/>
                    <a:pt x="11" y="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2" name="Freeform 134">
              <a:extLst>
                <a:ext uri="{FF2B5EF4-FFF2-40B4-BE49-F238E27FC236}">
                  <a16:creationId xmlns:a16="http://schemas.microsoft.com/office/drawing/2014/main" id="{CE65F658-4C81-4516-9D82-3D2A5A870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699"/>
              <a:ext cx="25" cy="37"/>
            </a:xfrm>
            <a:custGeom>
              <a:avLst/>
              <a:gdLst>
                <a:gd name="T0" fmla="*/ 158 w 10"/>
                <a:gd name="T1" fmla="*/ 0 h 14"/>
                <a:gd name="T2" fmla="*/ 125 w 10"/>
                <a:gd name="T3" fmla="*/ 167 h 14"/>
                <a:gd name="T4" fmla="*/ 0 w 10"/>
                <a:gd name="T5" fmla="*/ 259 h 14"/>
                <a:gd name="T6" fmla="*/ 125 w 10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2"/>
                    <a:pt x="10" y="7"/>
                    <a:pt x="8" y="9"/>
                  </a:cubicBezTo>
                  <a:cubicBezTo>
                    <a:pt x="6" y="12"/>
                    <a:pt x="2" y="11"/>
                    <a:pt x="0" y="14"/>
                  </a:cubicBezTo>
                  <a:cubicBezTo>
                    <a:pt x="1" y="9"/>
                    <a:pt x="7" y="6"/>
                    <a:pt x="8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3" name="Freeform 135">
              <a:extLst>
                <a:ext uri="{FF2B5EF4-FFF2-40B4-BE49-F238E27FC236}">
                  <a16:creationId xmlns:a16="http://schemas.microsoft.com/office/drawing/2014/main" id="{ADB8AA9E-8BE3-46DE-AD27-FC5AD2967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800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35 h 6"/>
                <a:gd name="T4" fmla="*/ 63 w 8"/>
                <a:gd name="T5" fmla="*/ 115 h 6"/>
                <a:gd name="T6" fmla="*/ 63 w 8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1"/>
                    <a:pt x="5" y="1"/>
                    <a:pt x="8" y="2"/>
                  </a:cubicBezTo>
                  <a:cubicBezTo>
                    <a:pt x="7" y="4"/>
                    <a:pt x="5" y="5"/>
                    <a:pt x="4" y="6"/>
                  </a:cubicBezTo>
                  <a:cubicBezTo>
                    <a:pt x="4" y="6"/>
                    <a:pt x="4" y="6"/>
                    <a:pt x="4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4" name="Freeform 136">
              <a:extLst>
                <a:ext uri="{FF2B5EF4-FFF2-40B4-BE49-F238E27FC236}">
                  <a16:creationId xmlns:a16="http://schemas.microsoft.com/office/drawing/2014/main" id="{51F4BB1A-96E0-4964-85D2-E51B8101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632"/>
              <a:ext cx="23" cy="32"/>
            </a:xfrm>
            <a:custGeom>
              <a:avLst/>
              <a:gdLst>
                <a:gd name="T0" fmla="*/ 0 w 9"/>
                <a:gd name="T1" fmla="*/ 0 h 12"/>
                <a:gd name="T2" fmla="*/ 66 w 9"/>
                <a:gd name="T3" fmla="*/ 115 h 12"/>
                <a:gd name="T4" fmla="*/ 151 w 9"/>
                <a:gd name="T5" fmla="*/ 227 h 12"/>
                <a:gd name="T6" fmla="*/ 0 w 9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0" y="4"/>
                    <a:pt x="2" y="4"/>
                    <a:pt x="4" y="6"/>
                  </a:cubicBezTo>
                  <a:cubicBezTo>
                    <a:pt x="6" y="8"/>
                    <a:pt x="8" y="10"/>
                    <a:pt x="9" y="12"/>
                  </a:cubicBezTo>
                  <a:cubicBezTo>
                    <a:pt x="7" y="10"/>
                    <a:pt x="3" y="10"/>
                    <a:pt x="0" y="9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5" name="Freeform 137">
              <a:extLst>
                <a:ext uri="{FF2B5EF4-FFF2-40B4-BE49-F238E27FC236}">
                  <a16:creationId xmlns:a16="http://schemas.microsoft.com/office/drawing/2014/main" id="{5D879D7A-D7F9-438B-8D6C-788ED5781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68"/>
              <a:ext cx="28" cy="19"/>
            </a:xfrm>
            <a:custGeom>
              <a:avLst/>
              <a:gdLst>
                <a:gd name="T0" fmla="*/ 0 w 11"/>
                <a:gd name="T1" fmla="*/ 0 h 7"/>
                <a:gd name="T2" fmla="*/ 181 w 11"/>
                <a:gd name="T3" fmla="*/ 81 h 7"/>
                <a:gd name="T4" fmla="*/ 84 w 11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3" y="5"/>
                    <a:pt x="9" y="0"/>
                    <a:pt x="11" y="4"/>
                  </a:cubicBezTo>
                  <a:cubicBezTo>
                    <a:pt x="9" y="4"/>
                    <a:pt x="7" y="5"/>
                    <a:pt x="5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6" name="Freeform 138">
              <a:extLst>
                <a:ext uri="{FF2B5EF4-FFF2-40B4-BE49-F238E27FC236}">
                  <a16:creationId xmlns:a16="http://schemas.microsoft.com/office/drawing/2014/main" id="{F1E25E3E-9BB7-4421-8761-EDD5B1F44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928"/>
              <a:ext cx="152" cy="77"/>
            </a:xfrm>
            <a:custGeom>
              <a:avLst/>
              <a:gdLst>
                <a:gd name="T0" fmla="*/ 0 w 61"/>
                <a:gd name="T1" fmla="*/ 0 h 29"/>
                <a:gd name="T2" fmla="*/ 324 w 61"/>
                <a:gd name="T3" fmla="*/ 465 h 29"/>
                <a:gd name="T4" fmla="*/ 850 w 61"/>
                <a:gd name="T5" fmla="*/ 281 h 29"/>
                <a:gd name="T6" fmla="*/ 633 w 61"/>
                <a:gd name="T7" fmla="*/ 337 h 29"/>
                <a:gd name="T8" fmla="*/ 466 w 61"/>
                <a:gd name="T9" fmla="*/ 133 h 29"/>
                <a:gd name="T10" fmla="*/ 154 w 61"/>
                <a:gd name="T11" fmla="*/ 204 h 29"/>
                <a:gd name="T12" fmla="*/ 30 w 6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9">
                  <a:moveTo>
                    <a:pt x="0" y="0"/>
                  </a:moveTo>
                  <a:cubicBezTo>
                    <a:pt x="4" y="12"/>
                    <a:pt x="10" y="19"/>
                    <a:pt x="21" y="25"/>
                  </a:cubicBezTo>
                  <a:cubicBezTo>
                    <a:pt x="28" y="29"/>
                    <a:pt x="61" y="28"/>
                    <a:pt x="55" y="15"/>
                  </a:cubicBezTo>
                  <a:cubicBezTo>
                    <a:pt x="50" y="16"/>
                    <a:pt x="46" y="19"/>
                    <a:pt x="41" y="18"/>
                  </a:cubicBezTo>
                  <a:cubicBezTo>
                    <a:pt x="35" y="17"/>
                    <a:pt x="32" y="12"/>
                    <a:pt x="30" y="7"/>
                  </a:cubicBezTo>
                  <a:cubicBezTo>
                    <a:pt x="23" y="8"/>
                    <a:pt x="18" y="14"/>
                    <a:pt x="10" y="11"/>
                  </a:cubicBezTo>
                  <a:cubicBezTo>
                    <a:pt x="6" y="9"/>
                    <a:pt x="6" y="0"/>
                    <a:pt x="2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7" name="Freeform 139">
              <a:extLst>
                <a:ext uri="{FF2B5EF4-FFF2-40B4-BE49-F238E27FC236}">
                  <a16:creationId xmlns:a16="http://schemas.microsoft.com/office/drawing/2014/main" id="{08FB74DF-7CCF-4268-A92A-DBED91EB3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923"/>
              <a:ext cx="50" cy="18"/>
            </a:xfrm>
            <a:custGeom>
              <a:avLst/>
              <a:gdLst>
                <a:gd name="T0" fmla="*/ 158 w 20"/>
                <a:gd name="T1" fmla="*/ 0 h 7"/>
                <a:gd name="T2" fmla="*/ 0 w 20"/>
                <a:gd name="T3" fmla="*/ 67 h 7"/>
                <a:gd name="T4" fmla="*/ 188 w 20"/>
                <a:gd name="T5" fmla="*/ 118 h 7"/>
                <a:gd name="T6" fmla="*/ 270 w 20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10" y="0"/>
                  </a:moveTo>
                  <a:cubicBezTo>
                    <a:pt x="7" y="2"/>
                    <a:pt x="4" y="2"/>
                    <a:pt x="0" y="4"/>
                  </a:cubicBezTo>
                  <a:cubicBezTo>
                    <a:pt x="2" y="7"/>
                    <a:pt x="9" y="7"/>
                    <a:pt x="12" y="7"/>
                  </a:cubicBezTo>
                  <a:cubicBezTo>
                    <a:pt x="17" y="7"/>
                    <a:pt x="20" y="7"/>
                    <a:pt x="17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8" name="Freeform 140">
              <a:extLst>
                <a:ext uri="{FF2B5EF4-FFF2-40B4-BE49-F238E27FC236}">
                  <a16:creationId xmlns:a16="http://schemas.microsoft.com/office/drawing/2014/main" id="{F7A31B40-8056-4222-B47B-A44874786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757"/>
              <a:ext cx="25" cy="11"/>
            </a:xfrm>
            <a:custGeom>
              <a:avLst/>
              <a:gdLst>
                <a:gd name="T0" fmla="*/ 0 w 10"/>
                <a:gd name="T1" fmla="*/ 22 h 4"/>
                <a:gd name="T2" fmla="*/ 63 w 10"/>
                <a:gd name="T3" fmla="*/ 83 h 4"/>
                <a:gd name="T4" fmla="*/ 158 w 10"/>
                <a:gd name="T5" fmla="*/ 0 h 4"/>
                <a:gd name="T6" fmla="*/ 5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2" y="1"/>
                    <a:pt x="3" y="3"/>
                    <a:pt x="4" y="4"/>
                  </a:cubicBezTo>
                  <a:cubicBezTo>
                    <a:pt x="5" y="2"/>
                    <a:pt x="7" y="1"/>
                    <a:pt x="10" y="0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79" name="Freeform 141">
              <a:extLst>
                <a:ext uri="{FF2B5EF4-FFF2-40B4-BE49-F238E27FC236}">
                  <a16:creationId xmlns:a16="http://schemas.microsoft.com/office/drawing/2014/main" id="{1864D5E1-214B-4BF4-AAF6-4971D1AF3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371"/>
              <a:ext cx="200" cy="50"/>
            </a:xfrm>
            <a:custGeom>
              <a:avLst/>
              <a:gdLst>
                <a:gd name="T0" fmla="*/ 0 w 80"/>
                <a:gd name="T1" fmla="*/ 311 h 19"/>
                <a:gd name="T2" fmla="*/ 613 w 80"/>
                <a:gd name="T3" fmla="*/ 234 h 19"/>
                <a:gd name="T4" fmla="*/ 895 w 80"/>
                <a:gd name="T5" fmla="*/ 145 h 19"/>
                <a:gd name="T6" fmla="*/ 1250 w 80"/>
                <a:gd name="T7" fmla="*/ 0 h 19"/>
                <a:gd name="T8" fmla="*/ 958 w 80"/>
                <a:gd name="T9" fmla="*/ 200 h 19"/>
                <a:gd name="T10" fmla="*/ 720 w 80"/>
                <a:gd name="T11" fmla="*/ 221 h 19"/>
                <a:gd name="T12" fmla="*/ 563 w 80"/>
                <a:gd name="T13" fmla="*/ 326 h 19"/>
                <a:gd name="T14" fmla="*/ 345 w 80"/>
                <a:gd name="T15" fmla="*/ 292 h 19"/>
                <a:gd name="T16" fmla="*/ 220 w 80"/>
                <a:gd name="T17" fmla="*/ 292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9">
                  <a:moveTo>
                    <a:pt x="0" y="17"/>
                  </a:moveTo>
                  <a:cubicBezTo>
                    <a:pt x="8" y="16"/>
                    <a:pt x="33" y="8"/>
                    <a:pt x="39" y="13"/>
                  </a:cubicBezTo>
                  <a:cubicBezTo>
                    <a:pt x="42" y="8"/>
                    <a:pt x="51" y="9"/>
                    <a:pt x="57" y="8"/>
                  </a:cubicBezTo>
                  <a:cubicBezTo>
                    <a:pt x="65" y="5"/>
                    <a:pt x="73" y="2"/>
                    <a:pt x="80" y="0"/>
                  </a:cubicBezTo>
                  <a:cubicBezTo>
                    <a:pt x="74" y="3"/>
                    <a:pt x="68" y="10"/>
                    <a:pt x="61" y="11"/>
                  </a:cubicBezTo>
                  <a:cubicBezTo>
                    <a:pt x="56" y="12"/>
                    <a:pt x="51" y="10"/>
                    <a:pt x="46" y="12"/>
                  </a:cubicBezTo>
                  <a:cubicBezTo>
                    <a:pt x="42" y="13"/>
                    <a:pt x="39" y="18"/>
                    <a:pt x="36" y="18"/>
                  </a:cubicBezTo>
                  <a:cubicBezTo>
                    <a:pt x="33" y="19"/>
                    <a:pt x="26" y="16"/>
                    <a:pt x="22" y="16"/>
                  </a:cubicBezTo>
                  <a:cubicBezTo>
                    <a:pt x="19" y="16"/>
                    <a:pt x="16" y="16"/>
                    <a:pt x="1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0" name="Freeform 142">
              <a:extLst>
                <a:ext uri="{FF2B5EF4-FFF2-40B4-BE49-F238E27FC236}">
                  <a16:creationId xmlns:a16="http://schemas.microsoft.com/office/drawing/2014/main" id="{303E9C4E-BB32-487E-95CE-5D2B5A4C6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416"/>
              <a:ext cx="95" cy="24"/>
            </a:xfrm>
            <a:custGeom>
              <a:avLst/>
              <a:gdLst>
                <a:gd name="T0" fmla="*/ 0 w 38"/>
                <a:gd name="T1" fmla="*/ 93 h 9"/>
                <a:gd name="T2" fmla="*/ 270 w 38"/>
                <a:gd name="T3" fmla="*/ 77 h 9"/>
                <a:gd name="T4" fmla="*/ 595 w 38"/>
                <a:gd name="T5" fmla="*/ 21 h 9"/>
                <a:gd name="T6" fmla="*/ 313 w 38"/>
                <a:gd name="T7" fmla="*/ 171 h 9"/>
                <a:gd name="T8" fmla="*/ 125 w 38"/>
                <a:gd name="T9" fmla="*/ 1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">
                  <a:moveTo>
                    <a:pt x="0" y="5"/>
                  </a:moveTo>
                  <a:cubicBezTo>
                    <a:pt x="6" y="5"/>
                    <a:pt x="11" y="5"/>
                    <a:pt x="17" y="4"/>
                  </a:cubicBezTo>
                  <a:cubicBezTo>
                    <a:pt x="24" y="3"/>
                    <a:pt x="31" y="0"/>
                    <a:pt x="38" y="1"/>
                  </a:cubicBezTo>
                  <a:cubicBezTo>
                    <a:pt x="32" y="2"/>
                    <a:pt x="25" y="5"/>
                    <a:pt x="20" y="9"/>
                  </a:cubicBezTo>
                  <a:cubicBezTo>
                    <a:pt x="16" y="6"/>
                    <a:pt x="11" y="7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1" name="Freeform 143">
              <a:extLst>
                <a:ext uri="{FF2B5EF4-FFF2-40B4-BE49-F238E27FC236}">
                  <a16:creationId xmlns:a16="http://schemas.microsoft.com/office/drawing/2014/main" id="{F629C8DE-6CE5-46AC-BCE7-672CA9812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424"/>
              <a:ext cx="87" cy="32"/>
            </a:xfrm>
            <a:custGeom>
              <a:avLst/>
              <a:gdLst>
                <a:gd name="T0" fmla="*/ 30 w 35"/>
                <a:gd name="T1" fmla="*/ 136 h 12"/>
                <a:gd name="T2" fmla="*/ 537 w 35"/>
                <a:gd name="T3" fmla="*/ 0 h 12"/>
                <a:gd name="T4" fmla="*/ 475 w 35"/>
                <a:gd name="T5" fmla="*/ 77 h 12"/>
                <a:gd name="T6" fmla="*/ 415 w 35"/>
                <a:gd name="T7" fmla="*/ 115 h 12"/>
                <a:gd name="T8" fmla="*/ 216 w 35"/>
                <a:gd name="T9" fmla="*/ 227 h 12"/>
                <a:gd name="T10" fmla="*/ 0 w 35"/>
                <a:gd name="T11" fmla="*/ 17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2">
                  <a:moveTo>
                    <a:pt x="2" y="7"/>
                  </a:moveTo>
                  <a:cubicBezTo>
                    <a:pt x="13" y="6"/>
                    <a:pt x="25" y="3"/>
                    <a:pt x="35" y="0"/>
                  </a:cubicBezTo>
                  <a:cubicBezTo>
                    <a:pt x="33" y="1"/>
                    <a:pt x="32" y="3"/>
                    <a:pt x="31" y="4"/>
                  </a:cubicBezTo>
                  <a:cubicBezTo>
                    <a:pt x="28" y="6"/>
                    <a:pt x="30" y="5"/>
                    <a:pt x="27" y="6"/>
                  </a:cubicBezTo>
                  <a:cubicBezTo>
                    <a:pt x="21" y="8"/>
                    <a:pt x="18" y="8"/>
                    <a:pt x="14" y="12"/>
                  </a:cubicBezTo>
                  <a:cubicBezTo>
                    <a:pt x="11" y="8"/>
                    <a:pt x="5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2" name="Freeform 144">
              <a:extLst>
                <a:ext uri="{FF2B5EF4-FFF2-40B4-BE49-F238E27FC236}">
                  <a16:creationId xmlns:a16="http://schemas.microsoft.com/office/drawing/2014/main" id="{4A68567F-D7A4-4085-ADF4-C8CE2DD8E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456"/>
              <a:ext cx="190" cy="27"/>
            </a:xfrm>
            <a:custGeom>
              <a:avLst/>
              <a:gdLst>
                <a:gd name="T0" fmla="*/ 0 w 76"/>
                <a:gd name="T1" fmla="*/ 159 h 10"/>
                <a:gd name="T2" fmla="*/ 583 w 76"/>
                <a:gd name="T3" fmla="*/ 38 h 10"/>
                <a:gd name="T4" fmla="*/ 1188 w 76"/>
                <a:gd name="T5" fmla="*/ 0 h 10"/>
                <a:gd name="T6" fmla="*/ 1083 w 76"/>
                <a:gd name="T7" fmla="*/ 38 h 10"/>
                <a:gd name="T8" fmla="*/ 1033 w 76"/>
                <a:gd name="T9" fmla="*/ 116 h 10"/>
                <a:gd name="T10" fmla="*/ 800 w 76"/>
                <a:gd name="T11" fmla="*/ 81 h 10"/>
                <a:gd name="T12" fmla="*/ 333 w 76"/>
                <a:gd name="T13" fmla="*/ 176 h 10"/>
                <a:gd name="T14" fmla="*/ 20 w 76"/>
                <a:gd name="T15" fmla="*/ 197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10">
                  <a:moveTo>
                    <a:pt x="0" y="8"/>
                  </a:moveTo>
                  <a:cubicBezTo>
                    <a:pt x="13" y="3"/>
                    <a:pt x="23" y="3"/>
                    <a:pt x="37" y="2"/>
                  </a:cubicBezTo>
                  <a:cubicBezTo>
                    <a:pt x="50" y="2"/>
                    <a:pt x="64" y="2"/>
                    <a:pt x="76" y="0"/>
                  </a:cubicBezTo>
                  <a:cubicBezTo>
                    <a:pt x="74" y="0"/>
                    <a:pt x="71" y="1"/>
                    <a:pt x="69" y="2"/>
                  </a:cubicBezTo>
                  <a:cubicBezTo>
                    <a:pt x="67" y="3"/>
                    <a:pt x="67" y="5"/>
                    <a:pt x="66" y="6"/>
                  </a:cubicBezTo>
                  <a:cubicBezTo>
                    <a:pt x="62" y="7"/>
                    <a:pt x="55" y="4"/>
                    <a:pt x="51" y="4"/>
                  </a:cubicBezTo>
                  <a:cubicBezTo>
                    <a:pt x="44" y="4"/>
                    <a:pt x="25" y="2"/>
                    <a:pt x="21" y="9"/>
                  </a:cubicBezTo>
                  <a:cubicBezTo>
                    <a:pt x="17" y="6"/>
                    <a:pt x="4" y="7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3" name="Freeform 145">
              <a:extLst>
                <a:ext uri="{FF2B5EF4-FFF2-40B4-BE49-F238E27FC236}">
                  <a16:creationId xmlns:a16="http://schemas.microsoft.com/office/drawing/2014/main" id="{46A49104-E5A8-423F-BD70-7F0D6FCD7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493"/>
              <a:ext cx="148" cy="78"/>
            </a:xfrm>
            <a:custGeom>
              <a:avLst/>
              <a:gdLst>
                <a:gd name="T0" fmla="*/ 0 w 59"/>
                <a:gd name="T1" fmla="*/ 565 h 29"/>
                <a:gd name="T2" fmla="*/ 459 w 59"/>
                <a:gd name="T3" fmla="*/ 218 h 29"/>
                <a:gd name="T4" fmla="*/ 931 w 59"/>
                <a:gd name="T5" fmla="*/ 0 h 29"/>
                <a:gd name="T6" fmla="*/ 722 w 59"/>
                <a:gd name="T7" fmla="*/ 175 h 29"/>
                <a:gd name="T8" fmla="*/ 522 w 59"/>
                <a:gd name="T9" fmla="*/ 368 h 29"/>
                <a:gd name="T10" fmla="*/ 251 w 59"/>
                <a:gd name="T11" fmla="*/ 449 h 29"/>
                <a:gd name="T12" fmla="*/ 33 w 59"/>
                <a:gd name="T13" fmla="*/ 56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9">
                  <a:moveTo>
                    <a:pt x="0" y="29"/>
                  </a:moveTo>
                  <a:cubicBezTo>
                    <a:pt x="5" y="20"/>
                    <a:pt x="21" y="16"/>
                    <a:pt x="29" y="11"/>
                  </a:cubicBezTo>
                  <a:cubicBezTo>
                    <a:pt x="39" y="4"/>
                    <a:pt x="47" y="2"/>
                    <a:pt x="59" y="0"/>
                  </a:cubicBezTo>
                  <a:cubicBezTo>
                    <a:pt x="54" y="2"/>
                    <a:pt x="49" y="4"/>
                    <a:pt x="46" y="9"/>
                  </a:cubicBezTo>
                  <a:cubicBezTo>
                    <a:pt x="41" y="4"/>
                    <a:pt x="27" y="13"/>
                    <a:pt x="33" y="19"/>
                  </a:cubicBezTo>
                  <a:cubicBezTo>
                    <a:pt x="27" y="15"/>
                    <a:pt x="21" y="19"/>
                    <a:pt x="16" y="23"/>
                  </a:cubicBezTo>
                  <a:cubicBezTo>
                    <a:pt x="12" y="25"/>
                    <a:pt x="7" y="27"/>
                    <a:pt x="2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4" name="Freeform 146">
              <a:extLst>
                <a:ext uri="{FF2B5EF4-FFF2-40B4-BE49-F238E27FC236}">
                  <a16:creationId xmlns:a16="http://schemas.microsoft.com/office/drawing/2014/main" id="{43303EDC-FA9E-4872-9E9F-4C0665A0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648"/>
              <a:ext cx="53" cy="179"/>
            </a:xfrm>
            <a:custGeom>
              <a:avLst/>
              <a:gdLst>
                <a:gd name="T0" fmla="*/ 275 w 21"/>
                <a:gd name="T1" fmla="*/ 21 h 67"/>
                <a:gd name="T2" fmla="*/ 179 w 21"/>
                <a:gd name="T3" fmla="*/ 1277 h 67"/>
                <a:gd name="T4" fmla="*/ 222 w 21"/>
                <a:gd name="T5" fmla="*/ 956 h 67"/>
                <a:gd name="T6" fmla="*/ 192 w 21"/>
                <a:gd name="T7" fmla="*/ 264 h 67"/>
                <a:gd name="T8" fmla="*/ 242 w 21"/>
                <a:gd name="T9" fmla="*/ 307 h 67"/>
                <a:gd name="T10" fmla="*/ 338 w 21"/>
                <a:gd name="T11" fmla="*/ 0 h 67"/>
                <a:gd name="T12" fmla="*/ 318 w 21"/>
                <a:gd name="T13" fmla="*/ 21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7">
                  <a:moveTo>
                    <a:pt x="17" y="1"/>
                  </a:moveTo>
                  <a:cubicBezTo>
                    <a:pt x="0" y="20"/>
                    <a:pt x="3" y="45"/>
                    <a:pt x="11" y="67"/>
                  </a:cubicBezTo>
                  <a:cubicBezTo>
                    <a:pt x="11" y="61"/>
                    <a:pt x="8" y="54"/>
                    <a:pt x="14" y="50"/>
                  </a:cubicBezTo>
                  <a:cubicBezTo>
                    <a:pt x="5" y="48"/>
                    <a:pt x="10" y="20"/>
                    <a:pt x="12" y="14"/>
                  </a:cubicBezTo>
                  <a:cubicBezTo>
                    <a:pt x="13" y="14"/>
                    <a:pt x="14" y="14"/>
                    <a:pt x="15" y="16"/>
                  </a:cubicBezTo>
                  <a:cubicBezTo>
                    <a:pt x="15" y="9"/>
                    <a:pt x="17" y="5"/>
                    <a:pt x="21" y="0"/>
                  </a:cubicBezTo>
                  <a:cubicBezTo>
                    <a:pt x="20" y="0"/>
                    <a:pt x="20" y="1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5" name="Freeform 147">
              <a:extLst>
                <a:ext uri="{FF2B5EF4-FFF2-40B4-BE49-F238E27FC236}">
                  <a16:creationId xmlns:a16="http://schemas.microsoft.com/office/drawing/2014/main" id="{E711B314-9681-4A38-8182-4A481E997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616"/>
              <a:ext cx="17" cy="21"/>
            </a:xfrm>
            <a:custGeom>
              <a:avLst/>
              <a:gdLst>
                <a:gd name="T0" fmla="*/ 12 w 7"/>
                <a:gd name="T1" fmla="*/ 144 h 8"/>
                <a:gd name="T2" fmla="*/ 10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8"/>
                  </a:moveTo>
                  <a:cubicBezTo>
                    <a:pt x="0" y="4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6" name="Freeform 148">
              <a:extLst>
                <a:ext uri="{FF2B5EF4-FFF2-40B4-BE49-F238E27FC236}">
                  <a16:creationId xmlns:a16="http://schemas.microsoft.com/office/drawing/2014/main" id="{77576D31-B622-416F-8017-C6BAE4E49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571"/>
              <a:ext cx="10" cy="29"/>
            </a:xfrm>
            <a:custGeom>
              <a:avLst/>
              <a:gdLst>
                <a:gd name="T0" fmla="*/ 0 w 4"/>
                <a:gd name="T1" fmla="*/ 0 h 11"/>
                <a:gd name="T2" fmla="*/ 63 w 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4" y="2"/>
                    <a:pt x="4" y="7"/>
                    <a:pt x="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7" name="Freeform 149">
              <a:extLst>
                <a:ext uri="{FF2B5EF4-FFF2-40B4-BE49-F238E27FC236}">
                  <a16:creationId xmlns:a16="http://schemas.microsoft.com/office/drawing/2014/main" id="{69EB849E-33EA-4FE5-83E8-75E231D2A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611"/>
              <a:ext cx="15" cy="40"/>
            </a:xfrm>
            <a:custGeom>
              <a:avLst/>
              <a:gdLst>
                <a:gd name="T0" fmla="*/ 20 w 6"/>
                <a:gd name="T1" fmla="*/ 0 h 15"/>
                <a:gd name="T2" fmla="*/ 95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1" y="0"/>
                  </a:moveTo>
                  <a:cubicBezTo>
                    <a:pt x="0" y="5"/>
                    <a:pt x="3" y="11"/>
                    <a:pt x="6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8" name="Freeform 150">
              <a:extLst>
                <a:ext uri="{FF2B5EF4-FFF2-40B4-BE49-F238E27FC236}">
                  <a16:creationId xmlns:a16="http://schemas.microsoft.com/office/drawing/2014/main" id="{855B7864-40A9-4576-9463-C0977B86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91"/>
              <a:ext cx="30" cy="13"/>
            </a:xfrm>
            <a:custGeom>
              <a:avLst/>
              <a:gdLst>
                <a:gd name="T0" fmla="*/ 0 w 12"/>
                <a:gd name="T1" fmla="*/ 88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2"/>
                    <a:pt x="8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89" name="Freeform 151">
              <a:extLst>
                <a:ext uri="{FF2B5EF4-FFF2-40B4-BE49-F238E27FC236}">
                  <a16:creationId xmlns:a16="http://schemas.microsoft.com/office/drawing/2014/main" id="{552C3714-A2B2-4554-83F4-4ADD1533E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464"/>
              <a:ext cx="18" cy="19"/>
            </a:xfrm>
            <a:custGeom>
              <a:avLst/>
              <a:gdLst>
                <a:gd name="T0" fmla="*/ 0 w 7"/>
                <a:gd name="T1" fmla="*/ 141 h 7"/>
                <a:gd name="T2" fmla="*/ 11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3"/>
                    <a:pt x="3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0" name="Freeform 152">
              <a:extLst>
                <a:ext uri="{FF2B5EF4-FFF2-40B4-BE49-F238E27FC236}">
                  <a16:creationId xmlns:a16="http://schemas.microsoft.com/office/drawing/2014/main" id="{A6B33F73-D830-4E55-84E7-7A1840B5E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469"/>
              <a:ext cx="23" cy="11"/>
            </a:xfrm>
            <a:custGeom>
              <a:avLst/>
              <a:gdLst>
                <a:gd name="T0" fmla="*/ 0 w 9"/>
                <a:gd name="T1" fmla="*/ 83 h 4"/>
                <a:gd name="T2" fmla="*/ 15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1"/>
                    <a:pt x="5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1" name="Freeform 153">
              <a:extLst>
                <a:ext uri="{FF2B5EF4-FFF2-40B4-BE49-F238E27FC236}">
                  <a16:creationId xmlns:a16="http://schemas.microsoft.com/office/drawing/2014/main" id="{905A07B6-343A-47BF-ACEF-AC0D89C16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451"/>
              <a:ext cx="38" cy="8"/>
            </a:xfrm>
            <a:custGeom>
              <a:avLst/>
              <a:gdLst>
                <a:gd name="T0" fmla="*/ 0 w 15"/>
                <a:gd name="T1" fmla="*/ 56 h 3"/>
                <a:gd name="T2" fmla="*/ 243 w 15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1"/>
                    <a:pt x="10" y="0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2" name="Freeform 154">
              <a:extLst>
                <a:ext uri="{FF2B5EF4-FFF2-40B4-BE49-F238E27FC236}">
                  <a16:creationId xmlns:a16="http://schemas.microsoft.com/office/drawing/2014/main" id="{D40802AF-C7C2-480D-8BCE-BF38690FA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571"/>
              <a:ext cx="17" cy="18"/>
            </a:xfrm>
            <a:custGeom>
              <a:avLst/>
              <a:gdLst>
                <a:gd name="T0" fmla="*/ 0 w 7"/>
                <a:gd name="T1" fmla="*/ 118 h 7"/>
                <a:gd name="T2" fmla="*/ 10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3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3" name="Freeform 155">
              <a:extLst>
                <a:ext uri="{FF2B5EF4-FFF2-40B4-BE49-F238E27FC236}">
                  <a16:creationId xmlns:a16="http://schemas.microsoft.com/office/drawing/2014/main" id="{C518D6CF-BA2A-49A9-B312-8EFCA5866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661"/>
              <a:ext cx="32" cy="14"/>
            </a:xfrm>
            <a:custGeom>
              <a:avLst/>
              <a:gdLst>
                <a:gd name="T0" fmla="*/ 0 w 13"/>
                <a:gd name="T1" fmla="*/ 0 h 5"/>
                <a:gd name="T2" fmla="*/ 194 w 1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2" y="3"/>
                    <a:pt x="9" y="5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4" name="Freeform 156">
              <a:extLst>
                <a:ext uri="{FF2B5EF4-FFF2-40B4-BE49-F238E27FC236}">
                  <a16:creationId xmlns:a16="http://schemas.microsoft.com/office/drawing/2014/main" id="{BEE3A013-7A5C-4D60-B8BB-79CB9AC1B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651"/>
              <a:ext cx="47" cy="10"/>
            </a:xfrm>
            <a:custGeom>
              <a:avLst/>
              <a:gdLst>
                <a:gd name="T0" fmla="*/ 0 w 19"/>
                <a:gd name="T1" fmla="*/ 0 h 4"/>
                <a:gd name="T2" fmla="*/ 287 w 19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5" y="3"/>
                    <a:pt x="14" y="4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5" name="Freeform 157">
              <a:extLst>
                <a:ext uri="{FF2B5EF4-FFF2-40B4-BE49-F238E27FC236}">
                  <a16:creationId xmlns:a16="http://schemas.microsoft.com/office/drawing/2014/main" id="{E4DEAB24-6D65-47D4-8511-D93DF7B57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77"/>
              <a:ext cx="23" cy="22"/>
            </a:xfrm>
            <a:custGeom>
              <a:avLst/>
              <a:gdLst>
                <a:gd name="T0" fmla="*/ 0 w 9"/>
                <a:gd name="T1" fmla="*/ 168 h 8"/>
                <a:gd name="T2" fmla="*/ 15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1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6" name="Freeform 158">
              <a:extLst>
                <a:ext uri="{FF2B5EF4-FFF2-40B4-BE49-F238E27FC236}">
                  <a16:creationId xmlns:a16="http://schemas.microsoft.com/office/drawing/2014/main" id="{0B134499-75DE-449D-A845-6778B8635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568"/>
              <a:ext cx="8" cy="24"/>
            </a:xfrm>
            <a:custGeom>
              <a:avLst/>
              <a:gdLst>
                <a:gd name="T0" fmla="*/ 21 w 3"/>
                <a:gd name="T1" fmla="*/ 171 h 9"/>
                <a:gd name="T2" fmla="*/ 5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0" y="6"/>
                    <a:pt x="0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7" name="Freeform 159">
              <a:extLst>
                <a:ext uri="{FF2B5EF4-FFF2-40B4-BE49-F238E27FC236}">
                  <a16:creationId xmlns:a16="http://schemas.microsoft.com/office/drawing/2014/main" id="{8F550E2F-A8EA-4F24-8D3F-BB2A42156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605"/>
              <a:ext cx="7" cy="43"/>
            </a:xfrm>
            <a:custGeom>
              <a:avLst/>
              <a:gdLst>
                <a:gd name="T0" fmla="*/ 37 w 3"/>
                <a:gd name="T1" fmla="*/ 0 h 16"/>
                <a:gd name="T2" fmla="*/ 37 w 3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0"/>
                  </a:moveTo>
                  <a:cubicBezTo>
                    <a:pt x="1" y="4"/>
                    <a:pt x="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8" name="Freeform 160">
              <a:extLst>
                <a:ext uri="{FF2B5EF4-FFF2-40B4-BE49-F238E27FC236}">
                  <a16:creationId xmlns:a16="http://schemas.microsoft.com/office/drawing/2014/main" id="{994B261D-CA65-4CC8-A48E-31862B0EE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549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21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0" y="2"/>
                    <a:pt x="1" y="5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99" name="Freeform 161">
              <a:extLst>
                <a:ext uri="{FF2B5EF4-FFF2-40B4-BE49-F238E27FC236}">
                  <a16:creationId xmlns:a16="http://schemas.microsoft.com/office/drawing/2014/main" id="{3BB89805-B82C-4421-BA9A-3C5B8E19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453"/>
              <a:ext cx="27" cy="14"/>
            </a:xfrm>
            <a:custGeom>
              <a:avLst/>
              <a:gdLst>
                <a:gd name="T0" fmla="*/ 0 w 11"/>
                <a:gd name="T1" fmla="*/ 109 h 5"/>
                <a:gd name="T2" fmla="*/ 162 w 11"/>
                <a:gd name="T3" fmla="*/ 4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3" y="2"/>
                    <a:pt x="7" y="0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0" name="Freeform 162">
              <a:extLst>
                <a:ext uri="{FF2B5EF4-FFF2-40B4-BE49-F238E27FC236}">
                  <a16:creationId xmlns:a16="http://schemas.microsoft.com/office/drawing/2014/main" id="{9620A795-214A-4EBC-893A-33F9B9351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488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0"/>
                    <a:pt x="7" y="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1" name="Freeform 163">
              <a:extLst>
                <a:ext uri="{FF2B5EF4-FFF2-40B4-BE49-F238E27FC236}">
                  <a16:creationId xmlns:a16="http://schemas.microsoft.com/office/drawing/2014/main" id="{DEB37D4D-CD18-4856-86B4-03DC71909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581"/>
              <a:ext cx="27" cy="27"/>
            </a:xfrm>
            <a:custGeom>
              <a:avLst/>
              <a:gdLst>
                <a:gd name="T0" fmla="*/ 0 w 11"/>
                <a:gd name="T1" fmla="*/ 197 h 10"/>
                <a:gd name="T2" fmla="*/ 162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5"/>
                    <a:pt x="6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2" name="Freeform 164">
              <a:extLst>
                <a:ext uri="{FF2B5EF4-FFF2-40B4-BE49-F238E27FC236}">
                  <a16:creationId xmlns:a16="http://schemas.microsoft.com/office/drawing/2014/main" id="{4970ED53-ED35-46AC-BCBE-CA3AB6845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67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2" y="2"/>
                    <a:pt x="6" y="0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3" name="Freeform 165">
              <a:extLst>
                <a:ext uri="{FF2B5EF4-FFF2-40B4-BE49-F238E27FC236}">
                  <a16:creationId xmlns:a16="http://schemas.microsoft.com/office/drawing/2014/main" id="{BC90AD1B-3CD2-49D8-B1AA-8D8EFC6A9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653"/>
              <a:ext cx="18" cy="24"/>
            </a:xfrm>
            <a:custGeom>
              <a:avLst/>
              <a:gdLst>
                <a:gd name="T0" fmla="*/ 21 w 7"/>
                <a:gd name="T1" fmla="*/ 171 h 9"/>
                <a:gd name="T2" fmla="*/ 118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0" y="6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4" name="Freeform 166">
              <a:extLst>
                <a:ext uri="{FF2B5EF4-FFF2-40B4-BE49-F238E27FC236}">
                  <a16:creationId xmlns:a16="http://schemas.microsoft.com/office/drawing/2014/main" id="{589812BC-4F52-4340-AB18-FB69F7DF6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768"/>
              <a:ext cx="12" cy="27"/>
            </a:xfrm>
            <a:custGeom>
              <a:avLst/>
              <a:gdLst>
                <a:gd name="T0" fmla="*/ 0 w 5"/>
                <a:gd name="T1" fmla="*/ 197 h 10"/>
                <a:gd name="T2" fmla="*/ 70 w 5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10"/>
                  </a:moveTo>
                  <a:cubicBezTo>
                    <a:pt x="0" y="7"/>
                    <a:pt x="1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5" name="Freeform 167">
              <a:extLst>
                <a:ext uri="{FF2B5EF4-FFF2-40B4-BE49-F238E27FC236}">
                  <a16:creationId xmlns:a16="http://schemas.microsoft.com/office/drawing/2014/main" id="{36D301EA-2993-472B-B7FF-FE62A787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811"/>
              <a:ext cx="10" cy="18"/>
            </a:xfrm>
            <a:custGeom>
              <a:avLst/>
              <a:gdLst>
                <a:gd name="T0" fmla="*/ 20 w 4"/>
                <a:gd name="T1" fmla="*/ 118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7"/>
                  </a:moveTo>
                  <a:cubicBezTo>
                    <a:pt x="0" y="4"/>
                    <a:pt x="1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6" name="Freeform 168">
              <a:extLst>
                <a:ext uri="{FF2B5EF4-FFF2-40B4-BE49-F238E27FC236}">
                  <a16:creationId xmlns:a16="http://schemas.microsoft.com/office/drawing/2014/main" id="{563E6731-2B59-4562-9C11-50DCB96B4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728"/>
              <a:ext cx="32" cy="16"/>
            </a:xfrm>
            <a:custGeom>
              <a:avLst/>
              <a:gdLst>
                <a:gd name="T0" fmla="*/ 0 w 13"/>
                <a:gd name="T1" fmla="*/ 115 h 6"/>
                <a:gd name="T2" fmla="*/ 194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2"/>
                    <a:pt x="8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7" name="Freeform 169">
              <a:extLst>
                <a:ext uri="{FF2B5EF4-FFF2-40B4-BE49-F238E27FC236}">
                  <a16:creationId xmlns:a16="http://schemas.microsoft.com/office/drawing/2014/main" id="{E861B559-AC32-4B28-8B22-EE2590ED2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715"/>
              <a:ext cx="23" cy="24"/>
            </a:xfrm>
            <a:custGeom>
              <a:avLst/>
              <a:gdLst>
                <a:gd name="T0" fmla="*/ 0 w 9"/>
                <a:gd name="T1" fmla="*/ 0 h 9"/>
                <a:gd name="T2" fmla="*/ 151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4"/>
                    <a:pt x="4" y="9"/>
                    <a:pt x="9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8" name="Freeform 170">
              <a:extLst>
                <a:ext uri="{FF2B5EF4-FFF2-40B4-BE49-F238E27FC236}">
                  <a16:creationId xmlns:a16="http://schemas.microsoft.com/office/drawing/2014/main" id="{D55D29C4-C759-4BCB-BC6F-4320E9E1D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565"/>
              <a:ext cx="28" cy="27"/>
            </a:xfrm>
            <a:custGeom>
              <a:avLst/>
              <a:gdLst>
                <a:gd name="T0" fmla="*/ 0 w 11"/>
                <a:gd name="T1" fmla="*/ 197 h 10"/>
                <a:gd name="T2" fmla="*/ 18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6" y="8"/>
                    <a:pt x="9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09" name="Freeform 171">
              <a:extLst>
                <a:ext uri="{FF2B5EF4-FFF2-40B4-BE49-F238E27FC236}">
                  <a16:creationId xmlns:a16="http://schemas.microsoft.com/office/drawing/2014/main" id="{A4F9791C-D8F0-45E3-A1E5-F14DBE616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483"/>
              <a:ext cx="30" cy="16"/>
            </a:xfrm>
            <a:custGeom>
              <a:avLst/>
              <a:gdLst>
                <a:gd name="T0" fmla="*/ 0 w 12"/>
                <a:gd name="T1" fmla="*/ 77 h 6"/>
                <a:gd name="T2" fmla="*/ 18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4"/>
                  </a:moveTo>
                  <a:cubicBezTo>
                    <a:pt x="4" y="6"/>
                    <a:pt x="9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0" name="Freeform 172">
              <a:extLst>
                <a:ext uri="{FF2B5EF4-FFF2-40B4-BE49-F238E27FC236}">
                  <a16:creationId xmlns:a16="http://schemas.microsoft.com/office/drawing/2014/main" id="{D1FA2771-303A-47E5-93F7-414440FDF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427"/>
              <a:ext cx="12" cy="26"/>
            </a:xfrm>
            <a:custGeom>
              <a:avLst/>
              <a:gdLst>
                <a:gd name="T0" fmla="*/ 0 w 5"/>
                <a:gd name="T1" fmla="*/ 0 h 10"/>
                <a:gd name="T2" fmla="*/ 58 w 5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3" y="2"/>
                    <a:pt x="5" y="6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1" name="Freeform 173">
              <a:extLst>
                <a:ext uri="{FF2B5EF4-FFF2-40B4-BE49-F238E27FC236}">
                  <a16:creationId xmlns:a16="http://schemas.microsoft.com/office/drawing/2014/main" id="{7BE0F510-DCAE-4814-9DD1-4E42F2704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435"/>
              <a:ext cx="30" cy="5"/>
            </a:xfrm>
            <a:custGeom>
              <a:avLst/>
              <a:gdLst>
                <a:gd name="T0" fmla="*/ 0 w 12"/>
                <a:gd name="T1" fmla="*/ 20 h 2"/>
                <a:gd name="T2" fmla="*/ 188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1"/>
                  </a:moveTo>
                  <a:cubicBezTo>
                    <a:pt x="4" y="2"/>
                    <a:pt x="9" y="1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2" name="Freeform 174">
              <a:extLst>
                <a:ext uri="{FF2B5EF4-FFF2-40B4-BE49-F238E27FC236}">
                  <a16:creationId xmlns:a16="http://schemas.microsoft.com/office/drawing/2014/main" id="{BDCC55F1-3AC0-417F-B8C8-4D4F87AC6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461"/>
              <a:ext cx="15" cy="22"/>
            </a:xfrm>
            <a:custGeom>
              <a:avLst/>
              <a:gdLst>
                <a:gd name="T0" fmla="*/ 95 w 6"/>
                <a:gd name="T1" fmla="*/ 0 h 8"/>
                <a:gd name="T2" fmla="*/ 0 w 6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3"/>
                    <a:pt x="4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3" name="Freeform 175">
              <a:extLst>
                <a:ext uri="{FF2B5EF4-FFF2-40B4-BE49-F238E27FC236}">
                  <a16:creationId xmlns:a16="http://schemas.microsoft.com/office/drawing/2014/main" id="{A425D4E4-325F-4540-97A9-D55D39F3D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437"/>
              <a:ext cx="8" cy="14"/>
            </a:xfrm>
            <a:custGeom>
              <a:avLst/>
              <a:gdLst>
                <a:gd name="T0" fmla="*/ 56 w 3"/>
                <a:gd name="T1" fmla="*/ 0 h 5"/>
                <a:gd name="T2" fmla="*/ 0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2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4" name="Freeform 176">
              <a:extLst>
                <a:ext uri="{FF2B5EF4-FFF2-40B4-BE49-F238E27FC236}">
                  <a16:creationId xmlns:a16="http://schemas.microsoft.com/office/drawing/2014/main" id="{FE7BB285-231C-4BD7-9208-DB3E6F251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904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58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6"/>
                    <a:pt x="7" y="4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5" name="Freeform 177">
              <a:extLst>
                <a:ext uri="{FF2B5EF4-FFF2-40B4-BE49-F238E27FC236}">
                  <a16:creationId xmlns:a16="http://schemas.microsoft.com/office/drawing/2014/main" id="{106E7D63-0FBB-485F-A8E9-B3F3495D1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885"/>
              <a:ext cx="23" cy="30"/>
            </a:xfrm>
            <a:custGeom>
              <a:avLst/>
              <a:gdLst>
                <a:gd name="T0" fmla="*/ 0 w 9"/>
                <a:gd name="T1" fmla="*/ 0 h 11"/>
                <a:gd name="T2" fmla="*/ 151 w 9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0" y="5"/>
                    <a:pt x="4" y="9"/>
                    <a:pt x="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6" name="Freeform 178">
              <a:extLst>
                <a:ext uri="{FF2B5EF4-FFF2-40B4-BE49-F238E27FC236}">
                  <a16:creationId xmlns:a16="http://schemas.microsoft.com/office/drawing/2014/main" id="{D3F8CE15-4F5B-44D5-B001-99D1F431F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925"/>
              <a:ext cx="13" cy="24"/>
            </a:xfrm>
            <a:custGeom>
              <a:avLst/>
              <a:gdLst>
                <a:gd name="T0" fmla="*/ 21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3"/>
                    <a:pt x="2" y="7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7" name="Freeform 179">
              <a:extLst>
                <a:ext uri="{FF2B5EF4-FFF2-40B4-BE49-F238E27FC236}">
                  <a16:creationId xmlns:a16="http://schemas.microsoft.com/office/drawing/2014/main" id="{9AEC7929-6BEA-4848-B966-36929A97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667"/>
              <a:ext cx="43" cy="32"/>
            </a:xfrm>
            <a:custGeom>
              <a:avLst/>
              <a:gdLst>
                <a:gd name="T0" fmla="*/ 0 w 17"/>
                <a:gd name="T1" fmla="*/ 227 h 12"/>
                <a:gd name="T2" fmla="*/ 116 w 17"/>
                <a:gd name="T3" fmla="*/ 0 h 12"/>
                <a:gd name="T4" fmla="*/ 33 w 17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7" y="12"/>
                    <a:pt x="17" y="3"/>
                    <a:pt x="7" y="0"/>
                  </a:cubicBezTo>
                  <a:cubicBezTo>
                    <a:pt x="11" y="5"/>
                    <a:pt x="4" y="7"/>
                    <a:pt x="2" y="1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8" name="Freeform 180">
              <a:extLst>
                <a:ext uri="{FF2B5EF4-FFF2-40B4-BE49-F238E27FC236}">
                  <a16:creationId xmlns:a16="http://schemas.microsoft.com/office/drawing/2014/main" id="{C96EC90D-D6D9-4F7F-8FFB-2CECD8B45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597"/>
              <a:ext cx="42" cy="70"/>
            </a:xfrm>
            <a:custGeom>
              <a:avLst/>
              <a:gdLst>
                <a:gd name="T0" fmla="*/ 42 w 17"/>
                <a:gd name="T1" fmla="*/ 81 h 26"/>
                <a:gd name="T2" fmla="*/ 166 w 17"/>
                <a:gd name="T3" fmla="*/ 0 h 26"/>
                <a:gd name="T4" fmla="*/ 183 w 17"/>
                <a:gd name="T5" fmla="*/ 116 h 26"/>
                <a:gd name="T6" fmla="*/ 212 w 17"/>
                <a:gd name="T7" fmla="*/ 232 h 26"/>
                <a:gd name="T8" fmla="*/ 0 w 17"/>
                <a:gd name="T9" fmla="*/ 506 h 26"/>
                <a:gd name="T10" fmla="*/ 133 w 17"/>
                <a:gd name="T11" fmla="*/ 232 h 26"/>
                <a:gd name="T12" fmla="*/ 30 w 17"/>
                <a:gd name="T13" fmla="*/ 9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6">
                  <a:moveTo>
                    <a:pt x="3" y="4"/>
                  </a:moveTo>
                  <a:cubicBezTo>
                    <a:pt x="7" y="4"/>
                    <a:pt x="8" y="1"/>
                    <a:pt x="11" y="0"/>
                  </a:cubicBezTo>
                  <a:cubicBezTo>
                    <a:pt x="13" y="2"/>
                    <a:pt x="11" y="3"/>
                    <a:pt x="12" y="6"/>
                  </a:cubicBezTo>
                  <a:cubicBezTo>
                    <a:pt x="12" y="8"/>
                    <a:pt x="14" y="10"/>
                    <a:pt x="14" y="12"/>
                  </a:cubicBezTo>
                  <a:cubicBezTo>
                    <a:pt x="17" y="21"/>
                    <a:pt x="6" y="23"/>
                    <a:pt x="0" y="26"/>
                  </a:cubicBezTo>
                  <a:cubicBezTo>
                    <a:pt x="4" y="22"/>
                    <a:pt x="10" y="18"/>
                    <a:pt x="9" y="12"/>
                  </a:cubicBezTo>
                  <a:cubicBezTo>
                    <a:pt x="8" y="9"/>
                    <a:pt x="5" y="5"/>
                    <a:pt x="2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19" name="Freeform 181">
              <a:extLst>
                <a:ext uri="{FF2B5EF4-FFF2-40B4-BE49-F238E27FC236}">
                  <a16:creationId xmlns:a16="http://schemas.microsoft.com/office/drawing/2014/main" id="{3953B0BE-53E4-438A-A9C2-1441D9C3A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504"/>
              <a:ext cx="38" cy="72"/>
            </a:xfrm>
            <a:custGeom>
              <a:avLst/>
              <a:gdLst>
                <a:gd name="T0" fmla="*/ 0 w 15"/>
                <a:gd name="T1" fmla="*/ 56 h 27"/>
                <a:gd name="T2" fmla="*/ 129 w 15"/>
                <a:gd name="T3" fmla="*/ 21 h 27"/>
                <a:gd name="T4" fmla="*/ 213 w 15"/>
                <a:gd name="T5" fmla="*/ 149 h 27"/>
                <a:gd name="T6" fmla="*/ 225 w 15"/>
                <a:gd name="T7" fmla="*/ 363 h 27"/>
                <a:gd name="T8" fmla="*/ 20 w 15"/>
                <a:gd name="T9" fmla="*/ 512 h 27"/>
                <a:gd name="T10" fmla="*/ 180 w 15"/>
                <a:gd name="T11" fmla="*/ 205 h 27"/>
                <a:gd name="T12" fmla="*/ 0 w 15"/>
                <a:gd name="T13" fmla="*/ 5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7">
                  <a:moveTo>
                    <a:pt x="0" y="3"/>
                  </a:moveTo>
                  <a:cubicBezTo>
                    <a:pt x="3" y="3"/>
                    <a:pt x="5" y="0"/>
                    <a:pt x="8" y="1"/>
                  </a:cubicBezTo>
                  <a:cubicBezTo>
                    <a:pt x="10" y="2"/>
                    <a:pt x="12" y="6"/>
                    <a:pt x="13" y="8"/>
                  </a:cubicBezTo>
                  <a:cubicBezTo>
                    <a:pt x="14" y="11"/>
                    <a:pt x="15" y="16"/>
                    <a:pt x="14" y="19"/>
                  </a:cubicBezTo>
                  <a:cubicBezTo>
                    <a:pt x="12" y="24"/>
                    <a:pt x="4" y="25"/>
                    <a:pt x="1" y="27"/>
                  </a:cubicBezTo>
                  <a:cubicBezTo>
                    <a:pt x="6" y="24"/>
                    <a:pt x="12" y="18"/>
                    <a:pt x="11" y="11"/>
                  </a:cubicBezTo>
                  <a:cubicBezTo>
                    <a:pt x="9" y="3"/>
                    <a:pt x="1" y="8"/>
                    <a:pt x="0" y="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0" name="Freeform 182">
              <a:extLst>
                <a:ext uri="{FF2B5EF4-FFF2-40B4-BE49-F238E27FC236}">
                  <a16:creationId xmlns:a16="http://schemas.microsoft.com/office/drawing/2014/main" id="{A3E6DE18-D32E-4662-A3DA-499AB8B94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25"/>
              <a:ext cx="25" cy="35"/>
            </a:xfrm>
            <a:custGeom>
              <a:avLst/>
              <a:gdLst>
                <a:gd name="T0" fmla="*/ 50 w 10"/>
                <a:gd name="T1" fmla="*/ 0 h 13"/>
                <a:gd name="T2" fmla="*/ 145 w 10"/>
                <a:gd name="T3" fmla="*/ 116 h 13"/>
                <a:gd name="T4" fmla="*/ 0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4" y="3"/>
                    <a:pt x="8" y="3"/>
                    <a:pt x="9" y="6"/>
                  </a:cubicBezTo>
                  <a:cubicBezTo>
                    <a:pt x="10" y="10"/>
                    <a:pt x="3" y="12"/>
                    <a:pt x="0" y="1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1" name="Freeform 183">
              <a:extLst>
                <a:ext uri="{FF2B5EF4-FFF2-40B4-BE49-F238E27FC236}">
                  <a16:creationId xmlns:a16="http://schemas.microsoft.com/office/drawing/2014/main" id="{A64182E9-3472-4E28-91BF-D4FEE9B84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485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95 w 12"/>
                <a:gd name="T3" fmla="*/ 56 h 3"/>
                <a:gd name="T4" fmla="*/ 188 w 12"/>
                <a:gd name="T5" fmla="*/ 0 h 3"/>
                <a:gd name="T6" fmla="*/ 33 w 1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  <a:cubicBezTo>
                    <a:pt x="8" y="1"/>
                    <a:pt x="10" y="1"/>
                    <a:pt x="12" y="0"/>
                  </a:cubicBezTo>
                  <a:cubicBezTo>
                    <a:pt x="9" y="1"/>
                    <a:pt x="6" y="2"/>
                    <a:pt x="2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2" name="Freeform 184">
              <a:extLst>
                <a:ext uri="{FF2B5EF4-FFF2-40B4-BE49-F238E27FC236}">
                  <a16:creationId xmlns:a16="http://schemas.microsoft.com/office/drawing/2014/main" id="{6DBC3D5A-E666-4B1B-9C70-719404434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451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61 w 11"/>
                <a:gd name="T3" fmla="*/ 88 h 5"/>
                <a:gd name="T4" fmla="*/ 162 w 11"/>
                <a:gd name="T5" fmla="*/ 21 h 5"/>
                <a:gd name="T6" fmla="*/ 12 w 1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  <a:cubicBezTo>
                    <a:pt x="5" y="2"/>
                    <a:pt x="9" y="1"/>
                    <a:pt x="11" y="1"/>
                  </a:cubicBezTo>
                  <a:cubicBezTo>
                    <a:pt x="8" y="1"/>
                    <a:pt x="5" y="0"/>
                    <a:pt x="1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3" name="Freeform 185">
              <a:extLst>
                <a:ext uri="{FF2B5EF4-FFF2-40B4-BE49-F238E27FC236}">
                  <a16:creationId xmlns:a16="http://schemas.microsoft.com/office/drawing/2014/main" id="{0EB82DB2-85F2-4C46-8FF5-F91A0F651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576"/>
              <a:ext cx="65" cy="61"/>
            </a:xfrm>
            <a:custGeom>
              <a:avLst/>
              <a:gdLst>
                <a:gd name="T0" fmla="*/ 50 w 26"/>
                <a:gd name="T1" fmla="*/ 374 h 23"/>
                <a:gd name="T2" fmla="*/ 408 w 26"/>
                <a:gd name="T3" fmla="*/ 0 h 23"/>
                <a:gd name="T4" fmla="*/ 300 w 26"/>
                <a:gd name="T5" fmla="*/ 77 h 23"/>
                <a:gd name="T6" fmla="*/ 158 w 26"/>
                <a:gd name="T7" fmla="*/ 149 h 23"/>
                <a:gd name="T8" fmla="*/ 83 w 26"/>
                <a:gd name="T9" fmla="*/ 260 h 23"/>
                <a:gd name="T10" fmla="*/ 33 w 26"/>
                <a:gd name="T11" fmla="*/ 337 h 23"/>
                <a:gd name="T12" fmla="*/ 0 w 26"/>
                <a:gd name="T13" fmla="*/ 43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3">
                  <a:moveTo>
                    <a:pt x="3" y="20"/>
                  </a:moveTo>
                  <a:cubicBezTo>
                    <a:pt x="9" y="13"/>
                    <a:pt x="18" y="5"/>
                    <a:pt x="26" y="0"/>
                  </a:cubicBezTo>
                  <a:cubicBezTo>
                    <a:pt x="24" y="0"/>
                    <a:pt x="21" y="2"/>
                    <a:pt x="19" y="4"/>
                  </a:cubicBezTo>
                  <a:cubicBezTo>
                    <a:pt x="16" y="5"/>
                    <a:pt x="13" y="6"/>
                    <a:pt x="10" y="8"/>
                  </a:cubicBezTo>
                  <a:cubicBezTo>
                    <a:pt x="8" y="9"/>
                    <a:pt x="7" y="11"/>
                    <a:pt x="5" y="14"/>
                  </a:cubicBezTo>
                  <a:cubicBezTo>
                    <a:pt x="4" y="15"/>
                    <a:pt x="3" y="16"/>
                    <a:pt x="2" y="18"/>
                  </a:cubicBezTo>
                  <a:cubicBezTo>
                    <a:pt x="2" y="19"/>
                    <a:pt x="2" y="22"/>
                    <a:pt x="0" y="2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4" name="Freeform 186">
              <a:extLst>
                <a:ext uri="{FF2B5EF4-FFF2-40B4-BE49-F238E27FC236}">
                  <a16:creationId xmlns:a16="http://schemas.microsoft.com/office/drawing/2014/main" id="{969EB517-AFB2-4771-81D3-AA46A955F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715"/>
              <a:ext cx="373" cy="170"/>
            </a:xfrm>
            <a:custGeom>
              <a:avLst/>
              <a:gdLst>
                <a:gd name="T0" fmla="*/ 0 w 149"/>
                <a:gd name="T1" fmla="*/ 1179 h 64"/>
                <a:gd name="T2" fmla="*/ 283 w 149"/>
                <a:gd name="T3" fmla="*/ 954 h 64"/>
                <a:gd name="T4" fmla="*/ 521 w 149"/>
                <a:gd name="T5" fmla="*/ 749 h 64"/>
                <a:gd name="T6" fmla="*/ 1159 w 149"/>
                <a:gd name="T7" fmla="*/ 566 h 64"/>
                <a:gd name="T8" fmla="*/ 1459 w 149"/>
                <a:gd name="T9" fmla="*/ 409 h 64"/>
                <a:gd name="T10" fmla="*/ 1817 w 149"/>
                <a:gd name="T11" fmla="*/ 205 h 64"/>
                <a:gd name="T12" fmla="*/ 2338 w 149"/>
                <a:gd name="T13" fmla="*/ 0 h 64"/>
                <a:gd name="T14" fmla="*/ 2130 w 149"/>
                <a:gd name="T15" fmla="*/ 93 h 64"/>
                <a:gd name="T16" fmla="*/ 1900 w 149"/>
                <a:gd name="T17" fmla="*/ 133 h 64"/>
                <a:gd name="T18" fmla="*/ 1692 w 149"/>
                <a:gd name="T19" fmla="*/ 191 h 64"/>
                <a:gd name="T20" fmla="*/ 1347 w 149"/>
                <a:gd name="T21" fmla="*/ 226 h 64"/>
                <a:gd name="T22" fmla="*/ 1209 w 149"/>
                <a:gd name="T23" fmla="*/ 205 h 64"/>
                <a:gd name="T24" fmla="*/ 1179 w 149"/>
                <a:gd name="T25" fmla="*/ 282 h 64"/>
                <a:gd name="T26" fmla="*/ 1004 w 149"/>
                <a:gd name="T27" fmla="*/ 319 h 64"/>
                <a:gd name="T28" fmla="*/ 676 w 149"/>
                <a:gd name="T29" fmla="*/ 260 h 64"/>
                <a:gd name="T30" fmla="*/ 521 w 149"/>
                <a:gd name="T31" fmla="*/ 452 h 64"/>
                <a:gd name="T32" fmla="*/ 458 w 149"/>
                <a:gd name="T33" fmla="*/ 691 h 64"/>
                <a:gd name="T34" fmla="*/ 220 w 149"/>
                <a:gd name="T35" fmla="*/ 903 h 64"/>
                <a:gd name="T36" fmla="*/ 20 w 149"/>
                <a:gd name="T37" fmla="*/ 1201 h 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9" h="64">
                  <a:moveTo>
                    <a:pt x="0" y="63"/>
                  </a:moveTo>
                  <a:cubicBezTo>
                    <a:pt x="7" y="63"/>
                    <a:pt x="13" y="55"/>
                    <a:pt x="18" y="51"/>
                  </a:cubicBezTo>
                  <a:cubicBezTo>
                    <a:pt x="22" y="46"/>
                    <a:pt x="27" y="42"/>
                    <a:pt x="33" y="40"/>
                  </a:cubicBezTo>
                  <a:cubicBezTo>
                    <a:pt x="46" y="34"/>
                    <a:pt x="61" y="33"/>
                    <a:pt x="74" y="30"/>
                  </a:cubicBezTo>
                  <a:cubicBezTo>
                    <a:pt x="81" y="28"/>
                    <a:pt x="86" y="25"/>
                    <a:pt x="93" y="22"/>
                  </a:cubicBezTo>
                  <a:cubicBezTo>
                    <a:pt x="100" y="20"/>
                    <a:pt x="109" y="14"/>
                    <a:pt x="116" y="11"/>
                  </a:cubicBezTo>
                  <a:cubicBezTo>
                    <a:pt x="128" y="6"/>
                    <a:pt x="138" y="6"/>
                    <a:pt x="149" y="0"/>
                  </a:cubicBezTo>
                  <a:cubicBezTo>
                    <a:pt x="144" y="1"/>
                    <a:pt x="141" y="4"/>
                    <a:pt x="136" y="5"/>
                  </a:cubicBezTo>
                  <a:cubicBezTo>
                    <a:pt x="131" y="5"/>
                    <a:pt x="126" y="6"/>
                    <a:pt x="121" y="7"/>
                  </a:cubicBezTo>
                  <a:cubicBezTo>
                    <a:pt x="115" y="7"/>
                    <a:pt x="113" y="7"/>
                    <a:pt x="108" y="10"/>
                  </a:cubicBezTo>
                  <a:cubicBezTo>
                    <a:pt x="101" y="14"/>
                    <a:pt x="95" y="14"/>
                    <a:pt x="86" y="12"/>
                  </a:cubicBezTo>
                  <a:cubicBezTo>
                    <a:pt x="84" y="12"/>
                    <a:pt x="79" y="10"/>
                    <a:pt x="77" y="11"/>
                  </a:cubicBezTo>
                  <a:cubicBezTo>
                    <a:pt x="75" y="12"/>
                    <a:pt x="76" y="13"/>
                    <a:pt x="75" y="15"/>
                  </a:cubicBezTo>
                  <a:cubicBezTo>
                    <a:pt x="72" y="20"/>
                    <a:pt x="70" y="16"/>
                    <a:pt x="64" y="17"/>
                  </a:cubicBezTo>
                  <a:cubicBezTo>
                    <a:pt x="57" y="18"/>
                    <a:pt x="45" y="21"/>
                    <a:pt x="43" y="14"/>
                  </a:cubicBezTo>
                  <a:cubicBezTo>
                    <a:pt x="40" y="17"/>
                    <a:pt x="36" y="21"/>
                    <a:pt x="33" y="24"/>
                  </a:cubicBezTo>
                  <a:cubicBezTo>
                    <a:pt x="27" y="28"/>
                    <a:pt x="31" y="31"/>
                    <a:pt x="29" y="37"/>
                  </a:cubicBezTo>
                  <a:cubicBezTo>
                    <a:pt x="27" y="42"/>
                    <a:pt x="18" y="45"/>
                    <a:pt x="14" y="48"/>
                  </a:cubicBezTo>
                  <a:cubicBezTo>
                    <a:pt x="7" y="53"/>
                    <a:pt x="6" y="57"/>
                    <a:pt x="1" y="6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5" name="Freeform 187">
              <a:extLst>
                <a:ext uri="{FF2B5EF4-FFF2-40B4-BE49-F238E27FC236}">
                  <a16:creationId xmlns:a16="http://schemas.microsoft.com/office/drawing/2014/main" id="{5C05A7E1-784D-4DF9-A561-7B39682CF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925"/>
              <a:ext cx="385" cy="110"/>
            </a:xfrm>
            <a:custGeom>
              <a:avLst/>
              <a:gdLst>
                <a:gd name="T0" fmla="*/ 533 w 154"/>
                <a:gd name="T1" fmla="*/ 641 h 41"/>
                <a:gd name="T2" fmla="*/ 770 w 154"/>
                <a:gd name="T3" fmla="*/ 757 h 41"/>
                <a:gd name="T4" fmla="*/ 988 w 154"/>
                <a:gd name="T5" fmla="*/ 714 h 41"/>
                <a:gd name="T6" fmla="*/ 1270 w 154"/>
                <a:gd name="T7" fmla="*/ 518 h 41"/>
                <a:gd name="T8" fmla="*/ 1563 w 154"/>
                <a:gd name="T9" fmla="*/ 445 h 41"/>
                <a:gd name="T10" fmla="*/ 2020 w 154"/>
                <a:gd name="T11" fmla="*/ 252 h 41"/>
                <a:gd name="T12" fmla="*/ 2238 w 154"/>
                <a:gd name="T13" fmla="*/ 94 h 41"/>
                <a:gd name="T14" fmla="*/ 2408 w 154"/>
                <a:gd name="T15" fmla="*/ 0 h 41"/>
                <a:gd name="T16" fmla="*/ 2095 w 154"/>
                <a:gd name="T17" fmla="*/ 137 h 41"/>
                <a:gd name="T18" fmla="*/ 1875 w 154"/>
                <a:gd name="T19" fmla="*/ 215 h 41"/>
                <a:gd name="T20" fmla="*/ 1550 w 154"/>
                <a:gd name="T21" fmla="*/ 368 h 41"/>
                <a:gd name="T22" fmla="*/ 1220 w 154"/>
                <a:gd name="T23" fmla="*/ 461 h 41"/>
                <a:gd name="T24" fmla="*/ 1050 w 154"/>
                <a:gd name="T25" fmla="*/ 518 h 41"/>
                <a:gd name="T26" fmla="*/ 938 w 154"/>
                <a:gd name="T27" fmla="*/ 620 h 41"/>
                <a:gd name="T28" fmla="*/ 658 w 154"/>
                <a:gd name="T29" fmla="*/ 641 h 41"/>
                <a:gd name="T30" fmla="*/ 520 w 154"/>
                <a:gd name="T31" fmla="*/ 518 h 41"/>
                <a:gd name="T32" fmla="*/ 333 w 154"/>
                <a:gd name="T33" fmla="*/ 483 h 41"/>
                <a:gd name="T34" fmla="*/ 0 w 154"/>
                <a:gd name="T35" fmla="*/ 330 h 41"/>
                <a:gd name="T36" fmla="*/ 188 w 154"/>
                <a:gd name="T37" fmla="*/ 539 h 41"/>
                <a:gd name="T38" fmla="*/ 345 w 154"/>
                <a:gd name="T39" fmla="*/ 577 h 41"/>
                <a:gd name="T40" fmla="*/ 533 w 154"/>
                <a:gd name="T41" fmla="*/ 641 h 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4" h="41">
                  <a:moveTo>
                    <a:pt x="34" y="33"/>
                  </a:moveTo>
                  <a:cubicBezTo>
                    <a:pt x="38" y="33"/>
                    <a:pt x="44" y="38"/>
                    <a:pt x="49" y="39"/>
                  </a:cubicBezTo>
                  <a:cubicBezTo>
                    <a:pt x="55" y="41"/>
                    <a:pt x="57" y="40"/>
                    <a:pt x="63" y="37"/>
                  </a:cubicBezTo>
                  <a:cubicBezTo>
                    <a:pt x="69" y="33"/>
                    <a:pt x="75" y="29"/>
                    <a:pt x="81" y="27"/>
                  </a:cubicBezTo>
                  <a:cubicBezTo>
                    <a:pt x="88" y="26"/>
                    <a:pt x="94" y="25"/>
                    <a:pt x="100" y="23"/>
                  </a:cubicBezTo>
                  <a:cubicBezTo>
                    <a:pt x="109" y="19"/>
                    <a:pt x="120" y="17"/>
                    <a:pt x="129" y="13"/>
                  </a:cubicBezTo>
                  <a:cubicBezTo>
                    <a:pt x="134" y="10"/>
                    <a:pt x="138" y="7"/>
                    <a:pt x="143" y="5"/>
                  </a:cubicBezTo>
                  <a:cubicBezTo>
                    <a:pt x="146" y="4"/>
                    <a:pt x="152" y="4"/>
                    <a:pt x="154" y="0"/>
                  </a:cubicBezTo>
                  <a:cubicBezTo>
                    <a:pt x="148" y="0"/>
                    <a:pt x="140" y="5"/>
                    <a:pt x="134" y="7"/>
                  </a:cubicBezTo>
                  <a:cubicBezTo>
                    <a:pt x="128" y="8"/>
                    <a:pt x="125" y="7"/>
                    <a:pt x="120" y="11"/>
                  </a:cubicBezTo>
                  <a:cubicBezTo>
                    <a:pt x="113" y="15"/>
                    <a:pt x="106" y="16"/>
                    <a:pt x="99" y="19"/>
                  </a:cubicBezTo>
                  <a:cubicBezTo>
                    <a:pt x="92" y="21"/>
                    <a:pt x="85" y="23"/>
                    <a:pt x="78" y="24"/>
                  </a:cubicBezTo>
                  <a:cubicBezTo>
                    <a:pt x="74" y="24"/>
                    <a:pt x="70" y="25"/>
                    <a:pt x="67" y="27"/>
                  </a:cubicBezTo>
                  <a:cubicBezTo>
                    <a:pt x="64" y="28"/>
                    <a:pt x="62" y="30"/>
                    <a:pt x="60" y="32"/>
                  </a:cubicBezTo>
                  <a:cubicBezTo>
                    <a:pt x="55" y="34"/>
                    <a:pt x="46" y="34"/>
                    <a:pt x="42" y="33"/>
                  </a:cubicBezTo>
                  <a:cubicBezTo>
                    <a:pt x="37" y="32"/>
                    <a:pt x="36" y="29"/>
                    <a:pt x="33" y="27"/>
                  </a:cubicBezTo>
                  <a:cubicBezTo>
                    <a:pt x="30" y="25"/>
                    <a:pt x="25" y="25"/>
                    <a:pt x="21" y="25"/>
                  </a:cubicBezTo>
                  <a:cubicBezTo>
                    <a:pt x="14" y="24"/>
                    <a:pt x="6" y="22"/>
                    <a:pt x="0" y="17"/>
                  </a:cubicBezTo>
                  <a:cubicBezTo>
                    <a:pt x="1" y="22"/>
                    <a:pt x="8" y="26"/>
                    <a:pt x="12" y="28"/>
                  </a:cubicBezTo>
                  <a:cubicBezTo>
                    <a:pt x="14" y="29"/>
                    <a:pt x="20" y="29"/>
                    <a:pt x="22" y="30"/>
                  </a:cubicBezTo>
                  <a:cubicBezTo>
                    <a:pt x="25" y="31"/>
                    <a:pt x="31" y="32"/>
                    <a:pt x="34" y="3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6" name="Freeform 188">
              <a:extLst>
                <a:ext uri="{FF2B5EF4-FFF2-40B4-BE49-F238E27FC236}">
                  <a16:creationId xmlns:a16="http://schemas.microsoft.com/office/drawing/2014/main" id="{E96EFB72-39A2-4621-9497-29FF71873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808"/>
              <a:ext cx="160" cy="77"/>
            </a:xfrm>
            <a:custGeom>
              <a:avLst/>
              <a:gdLst>
                <a:gd name="T0" fmla="*/ 0 w 64"/>
                <a:gd name="T1" fmla="*/ 542 h 29"/>
                <a:gd name="T2" fmla="*/ 270 w 64"/>
                <a:gd name="T3" fmla="*/ 247 h 29"/>
                <a:gd name="T4" fmla="*/ 645 w 64"/>
                <a:gd name="T5" fmla="*/ 133 h 29"/>
                <a:gd name="T6" fmla="*/ 938 w 64"/>
                <a:gd name="T7" fmla="*/ 21 h 29"/>
                <a:gd name="T8" fmla="*/ 988 w 64"/>
                <a:gd name="T9" fmla="*/ 133 h 29"/>
                <a:gd name="T10" fmla="*/ 970 w 64"/>
                <a:gd name="T11" fmla="*/ 353 h 29"/>
                <a:gd name="T12" fmla="*/ 470 w 64"/>
                <a:gd name="T13" fmla="*/ 353 h 29"/>
                <a:gd name="T14" fmla="*/ 270 w 64"/>
                <a:gd name="T15" fmla="*/ 465 h 29"/>
                <a:gd name="T16" fmla="*/ 33 w 64"/>
                <a:gd name="T17" fmla="*/ 50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9">
                  <a:moveTo>
                    <a:pt x="0" y="29"/>
                  </a:moveTo>
                  <a:cubicBezTo>
                    <a:pt x="6" y="24"/>
                    <a:pt x="10" y="16"/>
                    <a:pt x="17" y="13"/>
                  </a:cubicBezTo>
                  <a:cubicBezTo>
                    <a:pt x="24" y="10"/>
                    <a:pt x="33" y="10"/>
                    <a:pt x="41" y="7"/>
                  </a:cubicBezTo>
                  <a:cubicBezTo>
                    <a:pt x="46" y="5"/>
                    <a:pt x="55" y="0"/>
                    <a:pt x="60" y="1"/>
                  </a:cubicBezTo>
                  <a:cubicBezTo>
                    <a:pt x="64" y="1"/>
                    <a:pt x="63" y="3"/>
                    <a:pt x="63" y="7"/>
                  </a:cubicBezTo>
                  <a:cubicBezTo>
                    <a:pt x="62" y="11"/>
                    <a:pt x="62" y="15"/>
                    <a:pt x="62" y="19"/>
                  </a:cubicBezTo>
                  <a:cubicBezTo>
                    <a:pt x="58" y="8"/>
                    <a:pt x="38" y="14"/>
                    <a:pt x="30" y="19"/>
                  </a:cubicBezTo>
                  <a:cubicBezTo>
                    <a:pt x="25" y="22"/>
                    <a:pt x="23" y="25"/>
                    <a:pt x="17" y="25"/>
                  </a:cubicBezTo>
                  <a:cubicBezTo>
                    <a:pt x="12" y="25"/>
                    <a:pt x="5" y="22"/>
                    <a:pt x="2" y="27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7" name="Freeform 189">
              <a:extLst>
                <a:ext uri="{FF2B5EF4-FFF2-40B4-BE49-F238E27FC236}">
                  <a16:creationId xmlns:a16="http://schemas.microsoft.com/office/drawing/2014/main" id="{39A78572-2A00-42C4-834F-95D915BCB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747"/>
              <a:ext cx="252" cy="117"/>
            </a:xfrm>
            <a:custGeom>
              <a:avLst/>
              <a:gdLst>
                <a:gd name="T0" fmla="*/ 0 w 101"/>
                <a:gd name="T1" fmla="*/ 827 h 44"/>
                <a:gd name="T2" fmla="*/ 187 w 101"/>
                <a:gd name="T3" fmla="*/ 636 h 44"/>
                <a:gd name="T4" fmla="*/ 437 w 101"/>
                <a:gd name="T5" fmla="*/ 468 h 44"/>
                <a:gd name="T6" fmla="*/ 883 w 101"/>
                <a:gd name="T7" fmla="*/ 362 h 44"/>
                <a:gd name="T8" fmla="*/ 1275 w 101"/>
                <a:gd name="T9" fmla="*/ 226 h 44"/>
                <a:gd name="T10" fmla="*/ 1569 w 101"/>
                <a:gd name="T11" fmla="*/ 0 h 44"/>
                <a:gd name="T12" fmla="*/ 1165 w 101"/>
                <a:gd name="T13" fmla="*/ 170 h 44"/>
                <a:gd name="T14" fmla="*/ 946 w 101"/>
                <a:gd name="T15" fmla="*/ 191 h 44"/>
                <a:gd name="T16" fmla="*/ 778 w 101"/>
                <a:gd name="T17" fmla="*/ 282 h 44"/>
                <a:gd name="T18" fmla="*/ 561 w 101"/>
                <a:gd name="T19" fmla="*/ 362 h 44"/>
                <a:gd name="T20" fmla="*/ 437 w 101"/>
                <a:gd name="T21" fmla="*/ 396 h 44"/>
                <a:gd name="T22" fmla="*/ 137 w 101"/>
                <a:gd name="T23" fmla="*/ 657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1" h="44">
                  <a:moveTo>
                    <a:pt x="0" y="44"/>
                  </a:moveTo>
                  <a:cubicBezTo>
                    <a:pt x="4" y="42"/>
                    <a:pt x="8" y="37"/>
                    <a:pt x="12" y="34"/>
                  </a:cubicBezTo>
                  <a:cubicBezTo>
                    <a:pt x="16" y="30"/>
                    <a:pt x="22" y="27"/>
                    <a:pt x="28" y="25"/>
                  </a:cubicBezTo>
                  <a:cubicBezTo>
                    <a:pt x="37" y="21"/>
                    <a:pt x="48" y="21"/>
                    <a:pt x="57" y="19"/>
                  </a:cubicBezTo>
                  <a:cubicBezTo>
                    <a:pt x="66" y="17"/>
                    <a:pt x="74" y="13"/>
                    <a:pt x="82" y="12"/>
                  </a:cubicBezTo>
                  <a:cubicBezTo>
                    <a:pt x="90" y="11"/>
                    <a:pt x="95" y="5"/>
                    <a:pt x="101" y="0"/>
                  </a:cubicBezTo>
                  <a:cubicBezTo>
                    <a:pt x="93" y="7"/>
                    <a:pt x="85" y="8"/>
                    <a:pt x="75" y="9"/>
                  </a:cubicBezTo>
                  <a:cubicBezTo>
                    <a:pt x="70" y="9"/>
                    <a:pt x="65" y="9"/>
                    <a:pt x="61" y="10"/>
                  </a:cubicBezTo>
                  <a:cubicBezTo>
                    <a:pt x="57" y="12"/>
                    <a:pt x="54" y="14"/>
                    <a:pt x="50" y="15"/>
                  </a:cubicBezTo>
                  <a:cubicBezTo>
                    <a:pt x="45" y="17"/>
                    <a:pt x="41" y="18"/>
                    <a:pt x="36" y="19"/>
                  </a:cubicBezTo>
                  <a:cubicBezTo>
                    <a:pt x="33" y="19"/>
                    <a:pt x="31" y="19"/>
                    <a:pt x="28" y="21"/>
                  </a:cubicBezTo>
                  <a:cubicBezTo>
                    <a:pt x="21" y="25"/>
                    <a:pt x="15" y="31"/>
                    <a:pt x="9" y="35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8" name="Freeform 190">
              <a:extLst>
                <a:ext uri="{FF2B5EF4-FFF2-40B4-BE49-F238E27FC236}">
                  <a16:creationId xmlns:a16="http://schemas.microsoft.com/office/drawing/2014/main" id="{AE744221-9547-47EE-BA43-9FDEEC8C5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555"/>
              <a:ext cx="240" cy="149"/>
            </a:xfrm>
            <a:custGeom>
              <a:avLst/>
              <a:gdLst>
                <a:gd name="T0" fmla="*/ 0 w 96"/>
                <a:gd name="T1" fmla="*/ 1054 h 56"/>
                <a:gd name="T2" fmla="*/ 438 w 96"/>
                <a:gd name="T3" fmla="*/ 886 h 56"/>
                <a:gd name="T4" fmla="*/ 750 w 96"/>
                <a:gd name="T5" fmla="*/ 601 h 56"/>
                <a:gd name="T6" fmla="*/ 1033 w 96"/>
                <a:gd name="T7" fmla="*/ 247 h 56"/>
                <a:gd name="T8" fmla="*/ 1250 w 96"/>
                <a:gd name="T9" fmla="*/ 114 h 56"/>
                <a:gd name="T10" fmla="*/ 1500 w 96"/>
                <a:gd name="T11" fmla="*/ 0 h 56"/>
                <a:gd name="T12" fmla="*/ 925 w 96"/>
                <a:gd name="T13" fmla="*/ 226 h 56"/>
                <a:gd name="T14" fmla="*/ 708 w 96"/>
                <a:gd name="T15" fmla="*/ 511 h 56"/>
                <a:gd name="T16" fmla="*/ 458 w 96"/>
                <a:gd name="T17" fmla="*/ 772 h 56"/>
                <a:gd name="T18" fmla="*/ 283 w 96"/>
                <a:gd name="T19" fmla="*/ 942 h 56"/>
                <a:gd name="T20" fmla="*/ 20 w 96"/>
                <a:gd name="T21" fmla="*/ 1054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56">
                  <a:moveTo>
                    <a:pt x="0" y="56"/>
                  </a:moveTo>
                  <a:cubicBezTo>
                    <a:pt x="9" y="55"/>
                    <a:pt x="20" y="51"/>
                    <a:pt x="28" y="47"/>
                  </a:cubicBezTo>
                  <a:cubicBezTo>
                    <a:pt x="36" y="43"/>
                    <a:pt x="43" y="39"/>
                    <a:pt x="48" y="32"/>
                  </a:cubicBezTo>
                  <a:cubicBezTo>
                    <a:pt x="54" y="26"/>
                    <a:pt x="60" y="18"/>
                    <a:pt x="66" y="13"/>
                  </a:cubicBezTo>
                  <a:cubicBezTo>
                    <a:pt x="71" y="10"/>
                    <a:pt x="75" y="8"/>
                    <a:pt x="80" y="6"/>
                  </a:cubicBezTo>
                  <a:cubicBezTo>
                    <a:pt x="84" y="4"/>
                    <a:pt x="91" y="1"/>
                    <a:pt x="96" y="0"/>
                  </a:cubicBezTo>
                  <a:cubicBezTo>
                    <a:pt x="85" y="5"/>
                    <a:pt x="69" y="6"/>
                    <a:pt x="59" y="12"/>
                  </a:cubicBezTo>
                  <a:cubicBezTo>
                    <a:pt x="51" y="16"/>
                    <a:pt x="50" y="20"/>
                    <a:pt x="45" y="27"/>
                  </a:cubicBezTo>
                  <a:cubicBezTo>
                    <a:pt x="41" y="34"/>
                    <a:pt x="36" y="37"/>
                    <a:pt x="29" y="41"/>
                  </a:cubicBezTo>
                  <a:cubicBezTo>
                    <a:pt x="25" y="43"/>
                    <a:pt x="22" y="48"/>
                    <a:pt x="18" y="50"/>
                  </a:cubicBezTo>
                  <a:cubicBezTo>
                    <a:pt x="13" y="53"/>
                    <a:pt x="6" y="54"/>
                    <a:pt x="1" y="56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29" name="Freeform 191">
              <a:extLst>
                <a:ext uri="{FF2B5EF4-FFF2-40B4-BE49-F238E27FC236}">
                  <a16:creationId xmlns:a16="http://schemas.microsoft.com/office/drawing/2014/main" id="{9E0784EC-1A0D-4F46-9203-3B53B94AF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2603"/>
              <a:ext cx="50" cy="130"/>
            </a:xfrm>
            <a:custGeom>
              <a:avLst/>
              <a:gdLst>
                <a:gd name="T0" fmla="*/ 33 w 20"/>
                <a:gd name="T1" fmla="*/ 915 h 49"/>
                <a:gd name="T2" fmla="*/ 20 w 20"/>
                <a:gd name="T3" fmla="*/ 578 h 49"/>
                <a:gd name="T4" fmla="*/ 158 w 20"/>
                <a:gd name="T5" fmla="*/ 395 h 49"/>
                <a:gd name="T6" fmla="*/ 220 w 20"/>
                <a:gd name="T7" fmla="*/ 260 h 49"/>
                <a:gd name="T8" fmla="*/ 313 w 20"/>
                <a:gd name="T9" fmla="*/ 0 h 49"/>
                <a:gd name="T10" fmla="*/ 270 w 20"/>
                <a:gd name="T11" fmla="*/ 226 h 49"/>
                <a:gd name="T12" fmla="*/ 283 w 20"/>
                <a:gd name="T13" fmla="*/ 316 h 49"/>
                <a:gd name="T14" fmla="*/ 238 w 20"/>
                <a:gd name="T15" fmla="*/ 395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9">
                  <a:moveTo>
                    <a:pt x="2" y="49"/>
                  </a:moveTo>
                  <a:cubicBezTo>
                    <a:pt x="1" y="42"/>
                    <a:pt x="0" y="37"/>
                    <a:pt x="1" y="31"/>
                  </a:cubicBezTo>
                  <a:cubicBezTo>
                    <a:pt x="2" y="25"/>
                    <a:pt x="5" y="23"/>
                    <a:pt x="10" y="21"/>
                  </a:cubicBezTo>
                  <a:cubicBezTo>
                    <a:pt x="13" y="19"/>
                    <a:pt x="13" y="18"/>
                    <a:pt x="14" y="14"/>
                  </a:cubicBezTo>
                  <a:cubicBezTo>
                    <a:pt x="15" y="9"/>
                    <a:pt x="17" y="5"/>
                    <a:pt x="20" y="0"/>
                  </a:cubicBezTo>
                  <a:cubicBezTo>
                    <a:pt x="17" y="4"/>
                    <a:pt x="17" y="8"/>
                    <a:pt x="17" y="12"/>
                  </a:cubicBezTo>
                  <a:cubicBezTo>
                    <a:pt x="17" y="14"/>
                    <a:pt x="18" y="16"/>
                    <a:pt x="18" y="17"/>
                  </a:cubicBezTo>
                  <a:cubicBezTo>
                    <a:pt x="18" y="18"/>
                    <a:pt x="16" y="20"/>
                    <a:pt x="1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0" name="Freeform 192">
              <a:extLst>
                <a:ext uri="{FF2B5EF4-FFF2-40B4-BE49-F238E27FC236}">
                  <a16:creationId xmlns:a16="http://schemas.microsoft.com/office/drawing/2014/main" id="{A381B002-E33F-417C-B537-85B5862E0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424"/>
              <a:ext cx="177" cy="24"/>
            </a:xfrm>
            <a:custGeom>
              <a:avLst/>
              <a:gdLst>
                <a:gd name="T0" fmla="*/ 0 w 71"/>
                <a:gd name="T1" fmla="*/ 136 h 9"/>
                <a:gd name="T2" fmla="*/ 262 w 71"/>
                <a:gd name="T3" fmla="*/ 21 h 9"/>
                <a:gd name="T4" fmla="*/ 529 w 71"/>
                <a:gd name="T5" fmla="*/ 0 h 9"/>
                <a:gd name="T6" fmla="*/ 1099 w 71"/>
                <a:gd name="T7" fmla="*/ 35 h 9"/>
                <a:gd name="T8" fmla="*/ 912 w 71"/>
                <a:gd name="T9" fmla="*/ 77 h 9"/>
                <a:gd name="T10" fmla="*/ 666 w 71"/>
                <a:gd name="T11" fmla="*/ 93 h 9"/>
                <a:gd name="T12" fmla="*/ 466 w 71"/>
                <a:gd name="T13" fmla="*/ 115 h 9"/>
                <a:gd name="T14" fmla="*/ 342 w 71"/>
                <a:gd name="T15" fmla="*/ 171 h 9"/>
                <a:gd name="T16" fmla="*/ 167 w 71"/>
                <a:gd name="T17" fmla="*/ 1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9">
                  <a:moveTo>
                    <a:pt x="0" y="7"/>
                  </a:moveTo>
                  <a:cubicBezTo>
                    <a:pt x="6" y="5"/>
                    <a:pt x="11" y="2"/>
                    <a:pt x="17" y="1"/>
                  </a:cubicBezTo>
                  <a:cubicBezTo>
                    <a:pt x="21" y="1"/>
                    <a:pt x="30" y="0"/>
                    <a:pt x="34" y="0"/>
                  </a:cubicBezTo>
                  <a:cubicBezTo>
                    <a:pt x="47" y="1"/>
                    <a:pt x="59" y="0"/>
                    <a:pt x="71" y="2"/>
                  </a:cubicBezTo>
                  <a:cubicBezTo>
                    <a:pt x="69" y="1"/>
                    <a:pt x="62" y="4"/>
                    <a:pt x="59" y="4"/>
                  </a:cubicBezTo>
                  <a:cubicBezTo>
                    <a:pt x="54" y="5"/>
                    <a:pt x="49" y="5"/>
                    <a:pt x="43" y="5"/>
                  </a:cubicBezTo>
                  <a:cubicBezTo>
                    <a:pt x="38" y="4"/>
                    <a:pt x="35" y="6"/>
                    <a:pt x="30" y="6"/>
                  </a:cubicBezTo>
                  <a:cubicBezTo>
                    <a:pt x="27" y="7"/>
                    <a:pt x="24" y="7"/>
                    <a:pt x="22" y="9"/>
                  </a:cubicBezTo>
                  <a:cubicBezTo>
                    <a:pt x="20" y="5"/>
                    <a:pt x="14" y="6"/>
                    <a:pt x="1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1" name="Freeform 193">
              <a:extLst>
                <a:ext uri="{FF2B5EF4-FFF2-40B4-BE49-F238E27FC236}">
                  <a16:creationId xmlns:a16="http://schemas.microsoft.com/office/drawing/2014/main" id="{FFEB7B51-1FF4-4458-A653-0F3DDEAB9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347"/>
              <a:ext cx="1170" cy="704"/>
            </a:xfrm>
            <a:custGeom>
              <a:avLst/>
              <a:gdLst>
                <a:gd name="T0" fmla="*/ 283 w 468"/>
                <a:gd name="T1" fmla="*/ 2141 h 264"/>
                <a:gd name="T2" fmla="*/ 175 w 468"/>
                <a:gd name="T3" fmla="*/ 3093 h 264"/>
                <a:gd name="T4" fmla="*/ 145 w 468"/>
                <a:gd name="T5" fmla="*/ 3563 h 264"/>
                <a:gd name="T6" fmla="*/ 313 w 468"/>
                <a:gd name="T7" fmla="*/ 3869 h 264"/>
                <a:gd name="T8" fmla="*/ 408 w 468"/>
                <a:gd name="T9" fmla="*/ 4152 h 264"/>
                <a:gd name="T10" fmla="*/ 938 w 468"/>
                <a:gd name="T11" fmla="*/ 4779 h 264"/>
                <a:gd name="T12" fmla="*/ 1500 w 468"/>
                <a:gd name="T13" fmla="*/ 5005 h 264"/>
                <a:gd name="T14" fmla="*/ 1708 w 468"/>
                <a:gd name="T15" fmla="*/ 4949 h 264"/>
                <a:gd name="T16" fmla="*/ 1875 w 468"/>
                <a:gd name="T17" fmla="*/ 4856 h 264"/>
                <a:gd name="T18" fmla="*/ 2063 w 468"/>
                <a:gd name="T19" fmla="*/ 4744 h 264"/>
                <a:gd name="T20" fmla="*/ 2333 w 468"/>
                <a:gd name="T21" fmla="*/ 4629 h 264"/>
                <a:gd name="T22" fmla="*/ 2770 w 468"/>
                <a:gd name="T23" fmla="*/ 4416 h 264"/>
                <a:gd name="T24" fmla="*/ 3300 w 468"/>
                <a:gd name="T25" fmla="*/ 4096 h 264"/>
                <a:gd name="T26" fmla="*/ 3550 w 468"/>
                <a:gd name="T27" fmla="*/ 3187 h 264"/>
                <a:gd name="T28" fmla="*/ 4033 w 468"/>
                <a:gd name="T29" fmla="*/ 2901 h 264"/>
                <a:gd name="T30" fmla="*/ 4533 w 468"/>
                <a:gd name="T31" fmla="*/ 2709 h 264"/>
                <a:gd name="T32" fmla="*/ 5000 w 468"/>
                <a:gd name="T33" fmla="*/ 2525 h 264"/>
                <a:gd name="T34" fmla="*/ 5750 w 468"/>
                <a:gd name="T35" fmla="*/ 1843 h 264"/>
                <a:gd name="T36" fmla="*/ 5938 w 468"/>
                <a:gd name="T37" fmla="*/ 1685 h 264"/>
                <a:gd name="T38" fmla="*/ 6113 w 468"/>
                <a:gd name="T39" fmla="*/ 1629 h 264"/>
                <a:gd name="T40" fmla="*/ 6613 w 468"/>
                <a:gd name="T41" fmla="*/ 1309 h 264"/>
                <a:gd name="T42" fmla="*/ 7175 w 468"/>
                <a:gd name="T43" fmla="*/ 264 h 264"/>
                <a:gd name="T44" fmla="*/ 6625 w 468"/>
                <a:gd name="T45" fmla="*/ 136 h 264"/>
                <a:gd name="T46" fmla="*/ 6033 w 468"/>
                <a:gd name="T47" fmla="*/ 285 h 264"/>
                <a:gd name="T48" fmla="*/ 5658 w 468"/>
                <a:gd name="T49" fmla="*/ 363 h 264"/>
                <a:gd name="T50" fmla="*/ 5300 w 468"/>
                <a:gd name="T51" fmla="*/ 341 h 264"/>
                <a:gd name="T52" fmla="*/ 5020 w 468"/>
                <a:gd name="T53" fmla="*/ 456 h 264"/>
                <a:gd name="T54" fmla="*/ 4563 w 468"/>
                <a:gd name="T55" fmla="*/ 477 h 264"/>
                <a:gd name="T56" fmla="*/ 3938 w 468"/>
                <a:gd name="T57" fmla="*/ 512 h 264"/>
                <a:gd name="T58" fmla="*/ 3188 w 468"/>
                <a:gd name="T59" fmla="*/ 704 h 264"/>
                <a:gd name="T60" fmla="*/ 1908 w 468"/>
                <a:gd name="T61" fmla="*/ 797 h 264"/>
                <a:gd name="T62" fmla="*/ 970 w 468"/>
                <a:gd name="T63" fmla="*/ 1195 h 264"/>
                <a:gd name="T64" fmla="*/ 500 w 468"/>
                <a:gd name="T65" fmla="*/ 1480 h 264"/>
                <a:gd name="T66" fmla="*/ 313 w 468"/>
                <a:gd name="T67" fmla="*/ 2125 h 264"/>
                <a:gd name="T68" fmla="*/ 283 w 468"/>
                <a:gd name="T69" fmla="*/ 2141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3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9"/>
                    <a:pt x="8" y="182"/>
                    <a:pt x="9" y="188"/>
                  </a:cubicBezTo>
                  <a:cubicBezTo>
                    <a:pt x="11" y="194"/>
                    <a:pt x="19" y="198"/>
                    <a:pt x="20" y="204"/>
                  </a:cubicBezTo>
                  <a:cubicBezTo>
                    <a:pt x="21" y="212"/>
                    <a:pt x="22" y="212"/>
                    <a:pt x="26" y="219"/>
                  </a:cubicBezTo>
                  <a:cubicBezTo>
                    <a:pt x="33" y="233"/>
                    <a:pt x="44" y="251"/>
                    <a:pt x="60" y="252"/>
                  </a:cubicBezTo>
                  <a:cubicBezTo>
                    <a:pt x="68" y="253"/>
                    <a:pt x="88" y="264"/>
                    <a:pt x="96" y="264"/>
                  </a:cubicBezTo>
                  <a:cubicBezTo>
                    <a:pt x="100" y="263"/>
                    <a:pt x="105" y="262"/>
                    <a:pt x="109" y="261"/>
                  </a:cubicBezTo>
                  <a:cubicBezTo>
                    <a:pt x="113" y="259"/>
                    <a:pt x="115" y="258"/>
                    <a:pt x="120" y="256"/>
                  </a:cubicBezTo>
                  <a:cubicBezTo>
                    <a:pt x="124" y="254"/>
                    <a:pt x="128" y="253"/>
                    <a:pt x="132" y="250"/>
                  </a:cubicBezTo>
                  <a:cubicBezTo>
                    <a:pt x="140" y="245"/>
                    <a:pt x="141" y="246"/>
                    <a:pt x="149" y="244"/>
                  </a:cubicBezTo>
                  <a:cubicBezTo>
                    <a:pt x="158" y="241"/>
                    <a:pt x="170" y="238"/>
                    <a:pt x="177" y="233"/>
                  </a:cubicBezTo>
                  <a:cubicBezTo>
                    <a:pt x="192" y="222"/>
                    <a:pt x="197" y="232"/>
                    <a:pt x="211" y="216"/>
                  </a:cubicBezTo>
                  <a:cubicBezTo>
                    <a:pt x="228" y="194"/>
                    <a:pt x="218" y="169"/>
                    <a:pt x="227" y="168"/>
                  </a:cubicBezTo>
                  <a:cubicBezTo>
                    <a:pt x="244" y="165"/>
                    <a:pt x="242" y="160"/>
                    <a:pt x="258" y="153"/>
                  </a:cubicBezTo>
                  <a:cubicBezTo>
                    <a:pt x="268" y="149"/>
                    <a:pt x="279" y="145"/>
                    <a:pt x="290" y="143"/>
                  </a:cubicBezTo>
                  <a:cubicBezTo>
                    <a:pt x="302" y="142"/>
                    <a:pt x="309" y="138"/>
                    <a:pt x="320" y="133"/>
                  </a:cubicBezTo>
                  <a:cubicBezTo>
                    <a:pt x="337" y="126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8"/>
                    <a:pt x="388" y="88"/>
                    <a:pt x="391" y="86"/>
                  </a:cubicBezTo>
                  <a:cubicBezTo>
                    <a:pt x="398" y="83"/>
                    <a:pt x="416" y="73"/>
                    <a:pt x="423" y="69"/>
                  </a:cubicBezTo>
                  <a:cubicBezTo>
                    <a:pt x="435" y="62"/>
                    <a:pt x="468" y="40"/>
                    <a:pt x="459" y="14"/>
                  </a:cubicBezTo>
                  <a:cubicBezTo>
                    <a:pt x="456" y="5"/>
                    <a:pt x="439" y="0"/>
                    <a:pt x="424" y="7"/>
                  </a:cubicBezTo>
                  <a:cubicBezTo>
                    <a:pt x="414" y="12"/>
                    <a:pt x="398" y="13"/>
                    <a:pt x="386" y="15"/>
                  </a:cubicBezTo>
                  <a:cubicBezTo>
                    <a:pt x="377" y="16"/>
                    <a:pt x="372" y="17"/>
                    <a:pt x="362" y="19"/>
                  </a:cubicBezTo>
                  <a:cubicBezTo>
                    <a:pt x="355" y="20"/>
                    <a:pt x="346" y="17"/>
                    <a:pt x="339" y="18"/>
                  </a:cubicBezTo>
                  <a:cubicBezTo>
                    <a:pt x="332" y="19"/>
                    <a:pt x="328" y="22"/>
                    <a:pt x="321" y="24"/>
                  </a:cubicBezTo>
                  <a:cubicBezTo>
                    <a:pt x="312" y="26"/>
                    <a:pt x="301" y="25"/>
                    <a:pt x="292" y="25"/>
                  </a:cubicBezTo>
                  <a:cubicBezTo>
                    <a:pt x="282" y="25"/>
                    <a:pt x="263" y="24"/>
                    <a:pt x="252" y="27"/>
                  </a:cubicBezTo>
                  <a:cubicBezTo>
                    <a:pt x="234" y="33"/>
                    <a:pt x="225" y="35"/>
                    <a:pt x="204" y="37"/>
                  </a:cubicBezTo>
                  <a:cubicBezTo>
                    <a:pt x="183" y="38"/>
                    <a:pt x="143" y="36"/>
                    <a:pt x="122" y="42"/>
                  </a:cubicBezTo>
                  <a:cubicBezTo>
                    <a:pt x="104" y="47"/>
                    <a:pt x="78" y="51"/>
                    <a:pt x="62" y="63"/>
                  </a:cubicBezTo>
                  <a:cubicBezTo>
                    <a:pt x="55" y="68"/>
                    <a:pt x="37" y="72"/>
                    <a:pt x="32" y="78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3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2" name="Freeform 194">
              <a:extLst>
                <a:ext uri="{FF2B5EF4-FFF2-40B4-BE49-F238E27FC236}">
                  <a16:creationId xmlns:a16="http://schemas.microsoft.com/office/drawing/2014/main" id="{CE337202-529A-4661-8E06-20D61F39E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653"/>
              <a:ext cx="75" cy="22"/>
            </a:xfrm>
            <a:custGeom>
              <a:avLst/>
              <a:gdLst>
                <a:gd name="T0" fmla="*/ 0 w 30"/>
                <a:gd name="T1" fmla="*/ 0 h 8"/>
                <a:gd name="T2" fmla="*/ 470 w 30"/>
                <a:gd name="T3" fmla="*/ 6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0"/>
                  </a:moveTo>
                  <a:cubicBezTo>
                    <a:pt x="9" y="6"/>
                    <a:pt x="19" y="8"/>
                    <a:pt x="30" y="3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3" name="Freeform 195">
              <a:extLst>
                <a:ext uri="{FF2B5EF4-FFF2-40B4-BE49-F238E27FC236}">
                  <a16:creationId xmlns:a16="http://schemas.microsoft.com/office/drawing/2014/main" id="{2B4B35FC-ACF6-4BF6-A163-37769DF07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669"/>
              <a:ext cx="10" cy="32"/>
            </a:xfrm>
            <a:custGeom>
              <a:avLst/>
              <a:gdLst>
                <a:gd name="T0" fmla="*/ 63 w 4"/>
                <a:gd name="T1" fmla="*/ 0 h 12"/>
                <a:gd name="T2" fmla="*/ 2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3"/>
                    <a:pt x="0" y="8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4" name="Freeform 196">
              <a:extLst>
                <a:ext uri="{FF2B5EF4-FFF2-40B4-BE49-F238E27FC236}">
                  <a16:creationId xmlns:a16="http://schemas.microsoft.com/office/drawing/2014/main" id="{CE2B59FC-2C8F-4BB9-81D6-70C06A92E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528"/>
              <a:ext cx="17" cy="56"/>
            </a:xfrm>
            <a:custGeom>
              <a:avLst/>
              <a:gdLst>
                <a:gd name="T0" fmla="*/ 29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2" y="0"/>
                  </a:moveTo>
                  <a:cubicBezTo>
                    <a:pt x="7" y="6"/>
                    <a:pt x="5" y="15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5" name="Freeform 197">
              <a:extLst>
                <a:ext uri="{FF2B5EF4-FFF2-40B4-BE49-F238E27FC236}">
                  <a16:creationId xmlns:a16="http://schemas.microsoft.com/office/drawing/2014/main" id="{BE6A4749-58C1-4225-A7F0-BBBF26FA5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557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4" y="0"/>
                    <a:pt x="8" y="1"/>
                    <a:pt x="12" y="3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6" name="Freeform 198">
              <a:extLst>
                <a:ext uri="{FF2B5EF4-FFF2-40B4-BE49-F238E27FC236}">
                  <a16:creationId xmlns:a16="http://schemas.microsoft.com/office/drawing/2014/main" id="{CB7408D3-922C-44A5-A227-4E2286296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560"/>
              <a:ext cx="52" cy="43"/>
            </a:xfrm>
            <a:custGeom>
              <a:avLst/>
              <a:gdLst>
                <a:gd name="T0" fmla="*/ 0 w 21"/>
                <a:gd name="T1" fmla="*/ 312 h 16"/>
                <a:gd name="T2" fmla="*/ 287 w 2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0" y="16"/>
                  </a:moveTo>
                  <a:cubicBezTo>
                    <a:pt x="9" y="16"/>
                    <a:pt x="21" y="9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7" name="Freeform 199">
              <a:extLst>
                <a:ext uri="{FF2B5EF4-FFF2-40B4-BE49-F238E27FC236}">
                  <a16:creationId xmlns:a16="http://schemas.microsoft.com/office/drawing/2014/main" id="{2958800C-4378-4DA8-9829-64C43123D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589"/>
              <a:ext cx="8" cy="30"/>
            </a:xfrm>
            <a:custGeom>
              <a:avLst/>
              <a:gdLst>
                <a:gd name="T0" fmla="*/ 0 w 3"/>
                <a:gd name="T1" fmla="*/ 0 h 11"/>
                <a:gd name="T2" fmla="*/ 35 w 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3" y="3"/>
                    <a:pt x="3" y="7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8" name="Freeform 200">
              <a:extLst>
                <a:ext uri="{FF2B5EF4-FFF2-40B4-BE49-F238E27FC236}">
                  <a16:creationId xmlns:a16="http://schemas.microsoft.com/office/drawing/2014/main" id="{C20F4DF5-E2C9-4695-AEEC-09DC97B8C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440"/>
              <a:ext cx="52" cy="19"/>
            </a:xfrm>
            <a:custGeom>
              <a:avLst/>
              <a:gdLst>
                <a:gd name="T0" fmla="*/ 0 w 21"/>
                <a:gd name="T1" fmla="*/ 141 h 7"/>
                <a:gd name="T2" fmla="*/ 319 w 21"/>
                <a:gd name="T3" fmla="*/ 1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5" y="2"/>
                    <a:pt x="17" y="0"/>
                    <a:pt x="21" y="6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39" name="Freeform 201">
              <a:extLst>
                <a:ext uri="{FF2B5EF4-FFF2-40B4-BE49-F238E27FC236}">
                  <a16:creationId xmlns:a16="http://schemas.microsoft.com/office/drawing/2014/main" id="{F4F45BC4-E27B-493C-9911-69D7B8436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435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0" name="Freeform 202">
              <a:extLst>
                <a:ext uri="{FF2B5EF4-FFF2-40B4-BE49-F238E27FC236}">
                  <a16:creationId xmlns:a16="http://schemas.microsoft.com/office/drawing/2014/main" id="{E91B8C3D-CC2F-4C73-B984-C35110A3E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469"/>
              <a:ext cx="50" cy="43"/>
            </a:xfrm>
            <a:custGeom>
              <a:avLst/>
              <a:gdLst>
                <a:gd name="T0" fmla="*/ 0 w 20"/>
                <a:gd name="T1" fmla="*/ 231 h 16"/>
                <a:gd name="T2" fmla="*/ 313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12"/>
                  </a:moveTo>
                  <a:cubicBezTo>
                    <a:pt x="8" y="16"/>
                    <a:pt x="20" y="9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1" name="Freeform 203">
              <a:extLst>
                <a:ext uri="{FF2B5EF4-FFF2-40B4-BE49-F238E27FC236}">
                  <a16:creationId xmlns:a16="http://schemas.microsoft.com/office/drawing/2014/main" id="{C554115D-684D-4DB1-8B29-BCCBEB3A0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99"/>
              <a:ext cx="15" cy="24"/>
            </a:xfrm>
            <a:custGeom>
              <a:avLst/>
              <a:gdLst>
                <a:gd name="T0" fmla="*/ 0 w 6"/>
                <a:gd name="T1" fmla="*/ 0 h 9"/>
                <a:gd name="T2" fmla="*/ 95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4" y="1"/>
                    <a:pt x="6" y="5"/>
                    <a:pt x="6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2" name="Freeform 204">
              <a:extLst>
                <a:ext uri="{FF2B5EF4-FFF2-40B4-BE49-F238E27FC236}">
                  <a16:creationId xmlns:a16="http://schemas.microsoft.com/office/drawing/2014/main" id="{5AB34186-88A0-4988-A6EF-4323066A9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448"/>
              <a:ext cx="37" cy="43"/>
            </a:xfrm>
            <a:custGeom>
              <a:avLst/>
              <a:gdLst>
                <a:gd name="T0" fmla="*/ 0 w 15"/>
                <a:gd name="T1" fmla="*/ 290 h 16"/>
                <a:gd name="T2" fmla="*/ 224 w 1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0" y="15"/>
                  </a:moveTo>
                  <a:cubicBezTo>
                    <a:pt x="8" y="16"/>
                    <a:pt x="14" y="8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3" name="Freeform 205">
              <a:extLst>
                <a:ext uri="{FF2B5EF4-FFF2-40B4-BE49-F238E27FC236}">
                  <a16:creationId xmlns:a16="http://schemas.microsoft.com/office/drawing/2014/main" id="{73A350CD-91BF-4DF8-A83D-619415007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432"/>
              <a:ext cx="45" cy="19"/>
            </a:xfrm>
            <a:custGeom>
              <a:avLst/>
              <a:gdLst>
                <a:gd name="T0" fmla="*/ 0 w 18"/>
                <a:gd name="T1" fmla="*/ 103 h 7"/>
                <a:gd name="T2" fmla="*/ 283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6" y="7"/>
                    <a:pt x="14" y="5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4" name="Freeform 206">
              <a:extLst>
                <a:ext uri="{FF2B5EF4-FFF2-40B4-BE49-F238E27FC236}">
                  <a16:creationId xmlns:a16="http://schemas.microsoft.com/office/drawing/2014/main" id="{E1549D0F-8900-4374-8289-9562998E0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416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9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3"/>
                    <a:pt x="8" y="8"/>
                    <a:pt x="6" y="1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5" name="Freeform 207">
              <a:extLst>
                <a:ext uri="{FF2B5EF4-FFF2-40B4-BE49-F238E27FC236}">
                  <a16:creationId xmlns:a16="http://schemas.microsoft.com/office/drawing/2014/main" id="{262E5AE0-94D1-4DD0-A2C2-5A412517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419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6" name="Freeform 208">
              <a:extLst>
                <a:ext uri="{FF2B5EF4-FFF2-40B4-BE49-F238E27FC236}">
                  <a16:creationId xmlns:a16="http://schemas.microsoft.com/office/drawing/2014/main" id="{F8811764-A694-4D81-9E51-5E052C369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677"/>
              <a:ext cx="60" cy="43"/>
            </a:xfrm>
            <a:custGeom>
              <a:avLst/>
              <a:gdLst>
                <a:gd name="T0" fmla="*/ 0 w 24"/>
                <a:gd name="T1" fmla="*/ 218 h 16"/>
                <a:gd name="T2" fmla="*/ 375 w 2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11"/>
                  </a:moveTo>
                  <a:cubicBezTo>
                    <a:pt x="8" y="16"/>
                    <a:pt x="21" y="9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7" name="Freeform 209">
              <a:extLst>
                <a:ext uri="{FF2B5EF4-FFF2-40B4-BE49-F238E27FC236}">
                  <a16:creationId xmlns:a16="http://schemas.microsoft.com/office/drawing/2014/main" id="{D924A7F0-7A85-493F-BDCB-736AC0B86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664"/>
              <a:ext cx="35" cy="19"/>
            </a:xfrm>
            <a:custGeom>
              <a:avLst/>
              <a:gdLst>
                <a:gd name="T0" fmla="*/ 0 w 14"/>
                <a:gd name="T1" fmla="*/ 0 h 7"/>
                <a:gd name="T2" fmla="*/ 220 w 14"/>
                <a:gd name="T3" fmla="*/ 10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4" y="4"/>
                    <a:pt x="9" y="7"/>
                    <a:pt x="14" y="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8" name="Freeform 210">
              <a:extLst>
                <a:ext uri="{FF2B5EF4-FFF2-40B4-BE49-F238E27FC236}">
                  <a16:creationId xmlns:a16="http://schemas.microsoft.com/office/drawing/2014/main" id="{387A1868-6565-458D-8361-DDC8CE4AD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443"/>
              <a:ext cx="65" cy="24"/>
            </a:xfrm>
            <a:custGeom>
              <a:avLst/>
              <a:gdLst>
                <a:gd name="T0" fmla="*/ 0 w 26"/>
                <a:gd name="T1" fmla="*/ 171 h 9"/>
                <a:gd name="T2" fmla="*/ 408 w 26"/>
                <a:gd name="T3" fmla="*/ 13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">
                  <a:moveTo>
                    <a:pt x="0" y="9"/>
                  </a:moveTo>
                  <a:cubicBezTo>
                    <a:pt x="7" y="2"/>
                    <a:pt x="19" y="0"/>
                    <a:pt x="26" y="7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49" name="Freeform 211">
              <a:extLst>
                <a:ext uri="{FF2B5EF4-FFF2-40B4-BE49-F238E27FC236}">
                  <a16:creationId xmlns:a16="http://schemas.microsoft.com/office/drawing/2014/main" id="{B8061D6C-4E1C-4F57-B7D6-D5C4CEAA0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453"/>
              <a:ext cx="33" cy="32"/>
            </a:xfrm>
            <a:custGeom>
              <a:avLst/>
              <a:gdLst>
                <a:gd name="T0" fmla="*/ 213 w 13"/>
                <a:gd name="T1" fmla="*/ 21 h 12"/>
                <a:gd name="T2" fmla="*/ 0 w 1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1"/>
                  </a:moveTo>
                  <a:cubicBezTo>
                    <a:pt x="5" y="0"/>
                    <a:pt x="1" y="4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0" name="Freeform 212">
              <a:extLst>
                <a:ext uri="{FF2B5EF4-FFF2-40B4-BE49-F238E27FC236}">
                  <a16:creationId xmlns:a16="http://schemas.microsoft.com/office/drawing/2014/main" id="{4E29C78F-8ADC-4063-B43C-C20B64A09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739"/>
              <a:ext cx="68" cy="48"/>
            </a:xfrm>
            <a:custGeom>
              <a:avLst/>
              <a:gdLst>
                <a:gd name="T0" fmla="*/ 0 w 27"/>
                <a:gd name="T1" fmla="*/ 136 h 18"/>
                <a:gd name="T2" fmla="*/ 431 w 2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8">
                  <a:moveTo>
                    <a:pt x="0" y="7"/>
                  </a:moveTo>
                  <a:cubicBezTo>
                    <a:pt x="7" y="18"/>
                    <a:pt x="21" y="7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1" name="Freeform 213">
              <a:extLst>
                <a:ext uri="{FF2B5EF4-FFF2-40B4-BE49-F238E27FC236}">
                  <a16:creationId xmlns:a16="http://schemas.microsoft.com/office/drawing/2014/main" id="{1AEF7EBD-4A19-4BF6-8DEF-C6CB10C6A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723"/>
              <a:ext cx="33" cy="32"/>
            </a:xfrm>
            <a:custGeom>
              <a:avLst/>
              <a:gdLst>
                <a:gd name="T0" fmla="*/ 0 w 13"/>
                <a:gd name="T1" fmla="*/ 0 h 12"/>
                <a:gd name="T2" fmla="*/ 213 w 13"/>
                <a:gd name="T3" fmla="*/ 17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2" y="5"/>
                    <a:pt x="7" y="12"/>
                    <a:pt x="13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2" name="Freeform 214">
              <a:extLst>
                <a:ext uri="{FF2B5EF4-FFF2-40B4-BE49-F238E27FC236}">
                  <a16:creationId xmlns:a16="http://schemas.microsoft.com/office/drawing/2014/main" id="{93350A37-AFD1-49D7-87B5-E07FFC76D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597"/>
              <a:ext cx="13" cy="59"/>
            </a:xfrm>
            <a:custGeom>
              <a:avLst/>
              <a:gdLst>
                <a:gd name="T0" fmla="*/ 55 w 5"/>
                <a:gd name="T1" fmla="*/ 0 h 22"/>
                <a:gd name="T2" fmla="*/ 88 w 5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3" y="0"/>
                  </a:moveTo>
                  <a:cubicBezTo>
                    <a:pt x="1" y="6"/>
                    <a:pt x="0" y="16"/>
                    <a:pt x="5" y="2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3" name="Freeform 215">
              <a:extLst>
                <a:ext uri="{FF2B5EF4-FFF2-40B4-BE49-F238E27FC236}">
                  <a16:creationId xmlns:a16="http://schemas.microsoft.com/office/drawing/2014/main" id="{A48F6E47-B8E9-4311-B825-3D741C54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08"/>
              <a:ext cx="43" cy="21"/>
            </a:xfrm>
            <a:custGeom>
              <a:avLst/>
              <a:gdLst>
                <a:gd name="T0" fmla="*/ 276 w 17"/>
                <a:gd name="T1" fmla="*/ 144 h 8"/>
                <a:gd name="T2" fmla="*/ 0 w 17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8"/>
                  </a:moveTo>
                  <a:cubicBezTo>
                    <a:pt x="13" y="4"/>
                    <a:pt x="6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4" name="Freeform 216">
              <a:extLst>
                <a:ext uri="{FF2B5EF4-FFF2-40B4-BE49-F238E27FC236}">
                  <a16:creationId xmlns:a16="http://schemas.microsoft.com/office/drawing/2014/main" id="{7049048C-D749-4FCF-BB08-7CCBA0923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472"/>
              <a:ext cx="65" cy="27"/>
            </a:xfrm>
            <a:custGeom>
              <a:avLst/>
              <a:gdLst>
                <a:gd name="T0" fmla="*/ 0 w 26"/>
                <a:gd name="T1" fmla="*/ 197 h 10"/>
                <a:gd name="T2" fmla="*/ 408 w 26"/>
                <a:gd name="T3" fmla="*/ 17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10"/>
                  </a:moveTo>
                  <a:cubicBezTo>
                    <a:pt x="6" y="0"/>
                    <a:pt x="18" y="6"/>
                    <a:pt x="26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5" name="Freeform 217">
              <a:extLst>
                <a:ext uri="{FF2B5EF4-FFF2-40B4-BE49-F238E27FC236}">
                  <a16:creationId xmlns:a16="http://schemas.microsoft.com/office/drawing/2014/main" id="{5D820F1C-E71F-41CB-8235-DA33B9D49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477"/>
              <a:ext cx="50" cy="30"/>
            </a:xfrm>
            <a:custGeom>
              <a:avLst/>
              <a:gdLst>
                <a:gd name="T0" fmla="*/ 0 w 20"/>
                <a:gd name="T1" fmla="*/ 224 h 11"/>
                <a:gd name="T2" fmla="*/ 313 w 20"/>
                <a:gd name="T3" fmla="*/ 12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5" y="5"/>
                    <a:pt x="13" y="0"/>
                    <a:pt x="20" y="6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6" name="Freeform 218">
              <a:extLst>
                <a:ext uri="{FF2B5EF4-FFF2-40B4-BE49-F238E27FC236}">
                  <a16:creationId xmlns:a16="http://schemas.microsoft.com/office/drawing/2014/main" id="{1D3CC2B3-3A69-4061-A473-5242A3701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608"/>
              <a:ext cx="33" cy="40"/>
            </a:xfrm>
            <a:custGeom>
              <a:avLst/>
              <a:gdLst>
                <a:gd name="T0" fmla="*/ 213 w 13"/>
                <a:gd name="T1" fmla="*/ 0 h 15"/>
                <a:gd name="T2" fmla="*/ 33 w 1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5" y="1"/>
                    <a:pt x="0" y="8"/>
                    <a:pt x="2" y="1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7" name="Freeform 219">
              <a:extLst>
                <a:ext uri="{FF2B5EF4-FFF2-40B4-BE49-F238E27FC236}">
                  <a16:creationId xmlns:a16="http://schemas.microsoft.com/office/drawing/2014/main" id="{76D796AE-D576-4CDB-8905-A34FFEBB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640"/>
              <a:ext cx="35" cy="51"/>
            </a:xfrm>
            <a:custGeom>
              <a:avLst/>
              <a:gdLst>
                <a:gd name="T0" fmla="*/ 220 w 14"/>
                <a:gd name="T1" fmla="*/ 56 h 19"/>
                <a:gd name="T2" fmla="*/ 20 w 14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3"/>
                  </a:moveTo>
                  <a:cubicBezTo>
                    <a:pt x="6" y="0"/>
                    <a:pt x="0" y="12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8" name="Freeform 220">
              <a:extLst>
                <a:ext uri="{FF2B5EF4-FFF2-40B4-BE49-F238E27FC236}">
                  <a16:creationId xmlns:a16="http://schemas.microsoft.com/office/drawing/2014/main" id="{E87F6AC9-E1DB-4BC5-892F-BE281CF41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621"/>
              <a:ext cx="28" cy="59"/>
            </a:xfrm>
            <a:custGeom>
              <a:avLst/>
              <a:gdLst>
                <a:gd name="T0" fmla="*/ 117 w 11"/>
                <a:gd name="T1" fmla="*/ 0 h 22"/>
                <a:gd name="T2" fmla="*/ 0 w 11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7" y="0"/>
                  </a:moveTo>
                  <a:cubicBezTo>
                    <a:pt x="11" y="8"/>
                    <a:pt x="8" y="18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59" name="Freeform 221">
              <a:extLst>
                <a:ext uri="{FF2B5EF4-FFF2-40B4-BE49-F238E27FC236}">
                  <a16:creationId xmlns:a16="http://schemas.microsoft.com/office/drawing/2014/main" id="{33014481-DD48-4028-911F-B08212D9E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653"/>
              <a:ext cx="33" cy="27"/>
            </a:xfrm>
            <a:custGeom>
              <a:avLst/>
              <a:gdLst>
                <a:gd name="T0" fmla="*/ 0 w 13"/>
                <a:gd name="T1" fmla="*/ 38 h 10"/>
                <a:gd name="T2" fmla="*/ 213 w 1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2"/>
                  </a:moveTo>
                  <a:cubicBezTo>
                    <a:pt x="6" y="0"/>
                    <a:pt x="12" y="3"/>
                    <a:pt x="13" y="1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0" name="Freeform 222">
              <a:extLst>
                <a:ext uri="{FF2B5EF4-FFF2-40B4-BE49-F238E27FC236}">
                  <a16:creationId xmlns:a16="http://schemas.microsoft.com/office/drawing/2014/main" id="{DC4EFEF4-E185-4CF4-B8F9-BE12B2407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563"/>
              <a:ext cx="25" cy="45"/>
            </a:xfrm>
            <a:custGeom>
              <a:avLst/>
              <a:gdLst>
                <a:gd name="T0" fmla="*/ 0 w 10"/>
                <a:gd name="T1" fmla="*/ 0 h 17"/>
                <a:gd name="T2" fmla="*/ 83 w 10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5" y="4"/>
                    <a:pt x="10" y="11"/>
                    <a:pt x="5" y="17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1" name="Freeform 223">
              <a:extLst>
                <a:ext uri="{FF2B5EF4-FFF2-40B4-BE49-F238E27FC236}">
                  <a16:creationId xmlns:a16="http://schemas.microsoft.com/office/drawing/2014/main" id="{82191B81-D0ED-4A8D-9A0E-9360FFE34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576"/>
              <a:ext cx="33" cy="13"/>
            </a:xfrm>
            <a:custGeom>
              <a:avLst/>
              <a:gdLst>
                <a:gd name="T0" fmla="*/ 0 w 13"/>
                <a:gd name="T1" fmla="*/ 88 h 5"/>
                <a:gd name="T2" fmla="*/ 213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4" y="2"/>
                    <a:pt x="8" y="0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2" name="Freeform 224">
              <a:extLst>
                <a:ext uri="{FF2B5EF4-FFF2-40B4-BE49-F238E27FC236}">
                  <a16:creationId xmlns:a16="http://schemas.microsoft.com/office/drawing/2014/main" id="{9546129D-3939-4D25-95A8-DD3310DB8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781"/>
              <a:ext cx="48" cy="46"/>
            </a:xfrm>
            <a:custGeom>
              <a:avLst/>
              <a:gdLst>
                <a:gd name="T0" fmla="*/ 0 w 19"/>
                <a:gd name="T1" fmla="*/ 279 h 17"/>
                <a:gd name="T2" fmla="*/ 306 w 1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14"/>
                  </a:moveTo>
                  <a:cubicBezTo>
                    <a:pt x="8" y="17"/>
                    <a:pt x="19" y="9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3" name="Freeform 225">
              <a:extLst>
                <a:ext uri="{FF2B5EF4-FFF2-40B4-BE49-F238E27FC236}">
                  <a16:creationId xmlns:a16="http://schemas.microsoft.com/office/drawing/2014/main" id="{C1535621-4D0F-484F-912D-4F4CE44C6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768"/>
              <a:ext cx="55" cy="29"/>
            </a:xfrm>
            <a:custGeom>
              <a:avLst/>
              <a:gdLst>
                <a:gd name="T0" fmla="*/ 0 w 22"/>
                <a:gd name="T1" fmla="*/ 21 h 11"/>
                <a:gd name="T2" fmla="*/ 345 w 2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1">
                  <a:moveTo>
                    <a:pt x="0" y="1"/>
                  </a:moveTo>
                  <a:cubicBezTo>
                    <a:pt x="4" y="11"/>
                    <a:pt x="17" y="5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4" name="Freeform 226">
              <a:extLst>
                <a:ext uri="{FF2B5EF4-FFF2-40B4-BE49-F238E27FC236}">
                  <a16:creationId xmlns:a16="http://schemas.microsoft.com/office/drawing/2014/main" id="{6C59E45C-EF82-48E7-AB09-19DBD4E86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720"/>
              <a:ext cx="47" cy="29"/>
            </a:xfrm>
            <a:custGeom>
              <a:avLst/>
              <a:gdLst>
                <a:gd name="T0" fmla="*/ 0 w 19"/>
                <a:gd name="T1" fmla="*/ 200 h 11"/>
                <a:gd name="T2" fmla="*/ 287 w 19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0" y="2"/>
                    <a:pt x="12" y="0"/>
                    <a:pt x="19" y="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5" name="Freeform 227">
              <a:extLst>
                <a:ext uri="{FF2B5EF4-FFF2-40B4-BE49-F238E27FC236}">
                  <a16:creationId xmlns:a16="http://schemas.microsoft.com/office/drawing/2014/main" id="{960478F3-E859-420C-B249-32D29ACB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91"/>
              <a:ext cx="12" cy="29"/>
            </a:xfrm>
            <a:custGeom>
              <a:avLst/>
              <a:gdLst>
                <a:gd name="T0" fmla="*/ 12 w 5"/>
                <a:gd name="T1" fmla="*/ 200 h 11"/>
                <a:gd name="T2" fmla="*/ 70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1" y="11"/>
                  </a:moveTo>
                  <a:cubicBezTo>
                    <a:pt x="0" y="7"/>
                    <a:pt x="0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6" name="Freeform 228">
              <a:extLst>
                <a:ext uri="{FF2B5EF4-FFF2-40B4-BE49-F238E27FC236}">
                  <a16:creationId xmlns:a16="http://schemas.microsoft.com/office/drawing/2014/main" id="{9C8E8825-0566-47FE-A81C-6156B39F5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16"/>
              <a:ext cx="20" cy="37"/>
            </a:xfrm>
            <a:custGeom>
              <a:avLst/>
              <a:gdLst>
                <a:gd name="T0" fmla="*/ 33 w 8"/>
                <a:gd name="T1" fmla="*/ 0 h 14"/>
                <a:gd name="T2" fmla="*/ 12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2" y="0"/>
                  </a:moveTo>
                  <a:cubicBezTo>
                    <a:pt x="0" y="6"/>
                    <a:pt x="3" y="12"/>
                    <a:pt x="8" y="1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7" name="Freeform 229">
              <a:extLst>
                <a:ext uri="{FF2B5EF4-FFF2-40B4-BE49-F238E27FC236}">
                  <a16:creationId xmlns:a16="http://schemas.microsoft.com/office/drawing/2014/main" id="{38731B08-DCD1-47C4-92BA-793498DBC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640"/>
              <a:ext cx="25" cy="5"/>
            </a:xfrm>
            <a:custGeom>
              <a:avLst/>
              <a:gdLst>
                <a:gd name="T0" fmla="*/ 158 w 10"/>
                <a:gd name="T1" fmla="*/ 0 h 2"/>
                <a:gd name="T2" fmla="*/ 0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cubicBezTo>
                    <a:pt x="7" y="0"/>
                    <a:pt x="3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8" name="Freeform 230">
              <a:extLst>
                <a:ext uri="{FF2B5EF4-FFF2-40B4-BE49-F238E27FC236}">
                  <a16:creationId xmlns:a16="http://schemas.microsoft.com/office/drawing/2014/main" id="{D0EF4F7C-B952-4D6E-A087-E2F19D7C7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824"/>
              <a:ext cx="33" cy="56"/>
            </a:xfrm>
            <a:custGeom>
              <a:avLst/>
              <a:gdLst>
                <a:gd name="T0" fmla="*/ 63 w 13"/>
                <a:gd name="T1" fmla="*/ 0 h 21"/>
                <a:gd name="T2" fmla="*/ 213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4" y="0"/>
                  </a:moveTo>
                  <a:cubicBezTo>
                    <a:pt x="0" y="10"/>
                    <a:pt x="3" y="20"/>
                    <a:pt x="13" y="2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69" name="Freeform 231">
              <a:extLst>
                <a:ext uri="{FF2B5EF4-FFF2-40B4-BE49-F238E27FC236}">
                  <a16:creationId xmlns:a16="http://schemas.microsoft.com/office/drawing/2014/main" id="{417C12A3-E23A-4A13-A113-FFE00C1E8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859"/>
              <a:ext cx="15" cy="48"/>
            </a:xfrm>
            <a:custGeom>
              <a:avLst/>
              <a:gdLst>
                <a:gd name="T0" fmla="*/ 20 w 6"/>
                <a:gd name="T1" fmla="*/ 0 h 18"/>
                <a:gd name="T2" fmla="*/ 95 w 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1" y="0"/>
                  </a:moveTo>
                  <a:cubicBezTo>
                    <a:pt x="1" y="5"/>
                    <a:pt x="0" y="15"/>
                    <a:pt x="6" y="18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0" name="Freeform 232">
              <a:extLst>
                <a:ext uri="{FF2B5EF4-FFF2-40B4-BE49-F238E27FC236}">
                  <a16:creationId xmlns:a16="http://schemas.microsoft.com/office/drawing/2014/main" id="{46EB6415-D671-4370-8AA9-B4272462F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757"/>
              <a:ext cx="18" cy="43"/>
            </a:xfrm>
            <a:custGeom>
              <a:avLst/>
              <a:gdLst>
                <a:gd name="T0" fmla="*/ 0 w 7"/>
                <a:gd name="T1" fmla="*/ 0 h 16"/>
                <a:gd name="T2" fmla="*/ 67 w 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6" y="3"/>
                    <a:pt x="7" y="10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1" name="Freeform 233">
              <a:extLst>
                <a:ext uri="{FF2B5EF4-FFF2-40B4-BE49-F238E27FC236}">
                  <a16:creationId xmlns:a16="http://schemas.microsoft.com/office/drawing/2014/main" id="{A15C346A-62AD-4E4D-A2A6-5E52E75F6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763"/>
              <a:ext cx="22" cy="10"/>
            </a:xfrm>
            <a:custGeom>
              <a:avLst/>
              <a:gdLst>
                <a:gd name="T0" fmla="*/ 0 w 9"/>
                <a:gd name="T1" fmla="*/ 63 h 4"/>
                <a:gd name="T2" fmla="*/ 13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2" name="Freeform 234">
              <a:extLst>
                <a:ext uri="{FF2B5EF4-FFF2-40B4-BE49-F238E27FC236}">
                  <a16:creationId xmlns:a16="http://schemas.microsoft.com/office/drawing/2014/main" id="{9C2D3A50-81EA-4E57-98E2-85233A359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909"/>
              <a:ext cx="60" cy="24"/>
            </a:xfrm>
            <a:custGeom>
              <a:avLst/>
              <a:gdLst>
                <a:gd name="T0" fmla="*/ 0 w 24"/>
                <a:gd name="T1" fmla="*/ 0 h 9"/>
                <a:gd name="T2" fmla="*/ 375 w 2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0"/>
                  </a:moveTo>
                  <a:cubicBezTo>
                    <a:pt x="7" y="9"/>
                    <a:pt x="17" y="6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3" name="Freeform 235">
              <a:extLst>
                <a:ext uri="{FF2B5EF4-FFF2-40B4-BE49-F238E27FC236}">
                  <a16:creationId xmlns:a16="http://schemas.microsoft.com/office/drawing/2014/main" id="{AD3E7CEC-870B-47A5-8278-74B0060F1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893"/>
              <a:ext cx="17" cy="24"/>
            </a:xfrm>
            <a:custGeom>
              <a:avLst/>
              <a:gdLst>
                <a:gd name="T0" fmla="*/ 0 w 7"/>
                <a:gd name="T1" fmla="*/ 0 h 9"/>
                <a:gd name="T2" fmla="*/ 10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0" y="5"/>
                    <a:pt x="3" y="8"/>
                    <a:pt x="7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4" name="Freeform 236">
              <a:extLst>
                <a:ext uri="{FF2B5EF4-FFF2-40B4-BE49-F238E27FC236}">
                  <a16:creationId xmlns:a16="http://schemas.microsoft.com/office/drawing/2014/main" id="{475B8F7E-2F1D-4615-AF36-9C783ED9B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795"/>
              <a:ext cx="20" cy="40"/>
            </a:xfrm>
            <a:custGeom>
              <a:avLst/>
              <a:gdLst>
                <a:gd name="T0" fmla="*/ 0 w 8"/>
                <a:gd name="T1" fmla="*/ 0 h 15"/>
                <a:gd name="T2" fmla="*/ 113 w 8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5" y="4"/>
                    <a:pt x="8" y="9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5" name="Freeform 237">
              <a:extLst>
                <a:ext uri="{FF2B5EF4-FFF2-40B4-BE49-F238E27FC236}">
                  <a16:creationId xmlns:a16="http://schemas.microsoft.com/office/drawing/2014/main" id="{52C90DDD-4922-4BBC-9495-005F1AD19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805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6" name="Freeform 238">
              <a:extLst>
                <a:ext uri="{FF2B5EF4-FFF2-40B4-BE49-F238E27FC236}">
                  <a16:creationId xmlns:a16="http://schemas.microsoft.com/office/drawing/2014/main" id="{691BB2FF-B7C5-4740-AD00-2726B76E1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560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113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2"/>
                    <a:pt x="8" y="9"/>
                    <a:pt x="7" y="1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7" name="Freeform 239">
              <a:extLst>
                <a:ext uri="{FF2B5EF4-FFF2-40B4-BE49-F238E27FC236}">
                  <a16:creationId xmlns:a16="http://schemas.microsoft.com/office/drawing/2014/main" id="{BA5FCFBA-C5A0-4241-8942-5D50A983E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565"/>
              <a:ext cx="13" cy="14"/>
            </a:xfrm>
            <a:custGeom>
              <a:avLst/>
              <a:gdLst>
                <a:gd name="T0" fmla="*/ 0 w 5"/>
                <a:gd name="T1" fmla="*/ 109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8" name="Freeform 240">
              <a:extLst>
                <a:ext uri="{FF2B5EF4-FFF2-40B4-BE49-F238E27FC236}">
                  <a16:creationId xmlns:a16="http://schemas.microsoft.com/office/drawing/2014/main" id="{5034E0F0-B5FB-4997-B0D9-35901A776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445"/>
              <a:ext cx="50" cy="19"/>
            </a:xfrm>
            <a:custGeom>
              <a:avLst/>
              <a:gdLst>
                <a:gd name="T0" fmla="*/ 0 w 20"/>
                <a:gd name="T1" fmla="*/ 117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6"/>
                  </a:moveTo>
                  <a:cubicBezTo>
                    <a:pt x="4" y="0"/>
                    <a:pt x="17" y="0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79" name="Freeform 241">
              <a:extLst>
                <a:ext uri="{FF2B5EF4-FFF2-40B4-BE49-F238E27FC236}">
                  <a16:creationId xmlns:a16="http://schemas.microsoft.com/office/drawing/2014/main" id="{18A63A9D-5A27-498D-9920-F9C0464ED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461"/>
              <a:ext cx="25" cy="14"/>
            </a:xfrm>
            <a:custGeom>
              <a:avLst/>
              <a:gdLst>
                <a:gd name="T0" fmla="*/ 0 w 10"/>
                <a:gd name="T1" fmla="*/ 109 h 5"/>
                <a:gd name="T2" fmla="*/ 15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2" y="2"/>
                    <a:pt x="6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0" name="Freeform 242">
              <a:extLst>
                <a:ext uri="{FF2B5EF4-FFF2-40B4-BE49-F238E27FC236}">
                  <a16:creationId xmlns:a16="http://schemas.microsoft.com/office/drawing/2014/main" id="{62B1BC34-2521-4321-A868-F978C4C56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528"/>
              <a:ext cx="17" cy="40"/>
            </a:xfrm>
            <a:custGeom>
              <a:avLst/>
              <a:gdLst>
                <a:gd name="T0" fmla="*/ 0 w 7"/>
                <a:gd name="T1" fmla="*/ 0 h 15"/>
                <a:gd name="T2" fmla="*/ 100 w 7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5" y="3"/>
                    <a:pt x="7" y="9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1" name="Freeform 243">
              <a:extLst>
                <a:ext uri="{FF2B5EF4-FFF2-40B4-BE49-F238E27FC236}">
                  <a16:creationId xmlns:a16="http://schemas.microsoft.com/office/drawing/2014/main" id="{26AAD6EF-63A4-42D9-B8AB-1599A1437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541"/>
              <a:ext cx="17" cy="6"/>
            </a:xfrm>
            <a:custGeom>
              <a:avLst/>
              <a:gdLst>
                <a:gd name="T0" fmla="*/ 0 w 7"/>
                <a:gd name="T1" fmla="*/ 54 h 2"/>
                <a:gd name="T2" fmla="*/ 10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3" y="1"/>
                    <a:pt x="5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2" name="Freeform 244">
              <a:extLst>
                <a:ext uri="{FF2B5EF4-FFF2-40B4-BE49-F238E27FC236}">
                  <a16:creationId xmlns:a16="http://schemas.microsoft.com/office/drawing/2014/main" id="{221838E7-BDBA-40F6-AE71-08370B418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880"/>
              <a:ext cx="35" cy="32"/>
            </a:xfrm>
            <a:custGeom>
              <a:avLst/>
              <a:gdLst>
                <a:gd name="T0" fmla="*/ 0 w 14"/>
                <a:gd name="T1" fmla="*/ 192 h 12"/>
                <a:gd name="T2" fmla="*/ 220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0"/>
                  </a:moveTo>
                  <a:cubicBezTo>
                    <a:pt x="6" y="12"/>
                    <a:pt x="14" y="7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3" name="Freeform 245">
              <a:extLst>
                <a:ext uri="{FF2B5EF4-FFF2-40B4-BE49-F238E27FC236}">
                  <a16:creationId xmlns:a16="http://schemas.microsoft.com/office/drawing/2014/main" id="{D5F16D5E-6495-4B87-9CDA-5C07B2BE8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888"/>
              <a:ext cx="15" cy="32"/>
            </a:xfrm>
            <a:custGeom>
              <a:avLst/>
              <a:gdLst>
                <a:gd name="T0" fmla="*/ 50 w 6"/>
                <a:gd name="T1" fmla="*/ 0 h 12"/>
                <a:gd name="T2" fmla="*/ 0 w 6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3" y="0"/>
                  </a:moveTo>
                  <a:cubicBezTo>
                    <a:pt x="6" y="4"/>
                    <a:pt x="5" y="9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4" name="Freeform 246">
              <a:extLst>
                <a:ext uri="{FF2B5EF4-FFF2-40B4-BE49-F238E27FC236}">
                  <a16:creationId xmlns:a16="http://schemas.microsoft.com/office/drawing/2014/main" id="{5B1E307A-2763-4143-BE6A-05507E9AB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09"/>
              <a:ext cx="7" cy="6"/>
            </a:xfrm>
            <a:custGeom>
              <a:avLst/>
              <a:gdLst>
                <a:gd name="T0" fmla="*/ 37 w 3"/>
                <a:gd name="T1" fmla="*/ 54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6D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5" name="Freeform 247">
              <a:extLst>
                <a:ext uri="{FF2B5EF4-FFF2-40B4-BE49-F238E27FC236}">
                  <a16:creationId xmlns:a16="http://schemas.microsoft.com/office/drawing/2014/main" id="{9E6DC990-626A-49FD-B225-F6734180B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925"/>
              <a:ext cx="12" cy="32"/>
            </a:xfrm>
            <a:custGeom>
              <a:avLst/>
              <a:gdLst>
                <a:gd name="T0" fmla="*/ 12 w 5"/>
                <a:gd name="T1" fmla="*/ 0 h 12"/>
                <a:gd name="T2" fmla="*/ 7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1" y="0"/>
                  </a:moveTo>
                  <a:cubicBezTo>
                    <a:pt x="0" y="5"/>
                    <a:pt x="1" y="9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6" name="Freeform 248">
              <a:extLst>
                <a:ext uri="{FF2B5EF4-FFF2-40B4-BE49-F238E27FC236}">
                  <a16:creationId xmlns:a16="http://schemas.microsoft.com/office/drawing/2014/main" id="{1DFC6B28-FA51-4C28-B11C-6F120A2F3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944"/>
              <a:ext cx="22" cy="11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3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7" name="Freeform 249">
              <a:extLst>
                <a:ext uri="{FF2B5EF4-FFF2-40B4-BE49-F238E27FC236}">
                  <a16:creationId xmlns:a16="http://schemas.microsoft.com/office/drawing/2014/main" id="{02E03753-6791-450F-975D-E72187F0D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659"/>
              <a:ext cx="20" cy="21"/>
            </a:xfrm>
            <a:custGeom>
              <a:avLst/>
              <a:gdLst>
                <a:gd name="T0" fmla="*/ 50 w 8"/>
                <a:gd name="T1" fmla="*/ 144 h 8"/>
                <a:gd name="T2" fmla="*/ 125 w 8"/>
                <a:gd name="T3" fmla="*/ 55 h 8"/>
                <a:gd name="T4" fmla="*/ 0 w 8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4" y="7"/>
                    <a:pt x="8" y="4"/>
                    <a:pt x="8" y="3"/>
                  </a:cubicBezTo>
                  <a:cubicBezTo>
                    <a:pt x="7" y="0"/>
                    <a:pt x="1" y="4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8" name="Freeform 250">
              <a:extLst>
                <a:ext uri="{FF2B5EF4-FFF2-40B4-BE49-F238E27FC236}">
                  <a16:creationId xmlns:a16="http://schemas.microsoft.com/office/drawing/2014/main" id="{CA7FA12E-A7EA-49F1-878A-A29EE6BAA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651"/>
              <a:ext cx="8" cy="5"/>
            </a:xfrm>
            <a:custGeom>
              <a:avLst/>
              <a:gdLst>
                <a:gd name="T0" fmla="*/ 0 w 3"/>
                <a:gd name="T1" fmla="*/ 33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89" name="Freeform 251">
              <a:extLst>
                <a:ext uri="{FF2B5EF4-FFF2-40B4-BE49-F238E27FC236}">
                  <a16:creationId xmlns:a16="http://schemas.microsoft.com/office/drawing/2014/main" id="{1AF8F29D-DF22-4146-AA7C-F7B0A5F74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03"/>
              <a:ext cx="23" cy="24"/>
            </a:xfrm>
            <a:custGeom>
              <a:avLst/>
              <a:gdLst>
                <a:gd name="T0" fmla="*/ 33 w 9"/>
                <a:gd name="T1" fmla="*/ 21 h 9"/>
                <a:gd name="T2" fmla="*/ 118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0" y="9"/>
                    <a:pt x="9" y="6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0" name="Freeform 252">
              <a:extLst>
                <a:ext uri="{FF2B5EF4-FFF2-40B4-BE49-F238E27FC236}">
                  <a16:creationId xmlns:a16="http://schemas.microsoft.com/office/drawing/2014/main" id="{96EDC819-2A59-4D7F-9199-94EA51A25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560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1" name="Freeform 253">
              <a:extLst>
                <a:ext uri="{FF2B5EF4-FFF2-40B4-BE49-F238E27FC236}">
                  <a16:creationId xmlns:a16="http://schemas.microsoft.com/office/drawing/2014/main" id="{6CD4EF43-A6F6-4409-BC33-4DBDDEB6A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523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2" name="Freeform 254">
              <a:extLst>
                <a:ext uri="{FF2B5EF4-FFF2-40B4-BE49-F238E27FC236}">
                  <a16:creationId xmlns:a16="http://schemas.microsoft.com/office/drawing/2014/main" id="{59BFC787-C8A3-4D73-9391-7FD57ADC6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483"/>
              <a:ext cx="10" cy="16"/>
            </a:xfrm>
            <a:custGeom>
              <a:avLst/>
              <a:gdLst>
                <a:gd name="T0" fmla="*/ 50 w 4"/>
                <a:gd name="T1" fmla="*/ 21 h 6"/>
                <a:gd name="T2" fmla="*/ 0 w 4"/>
                <a:gd name="T3" fmla="*/ 115 h 6"/>
                <a:gd name="T4" fmla="*/ 0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4" y="3"/>
                    <a:pt x="3" y="5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3" name="Freeform 255">
              <a:extLst>
                <a:ext uri="{FF2B5EF4-FFF2-40B4-BE49-F238E27FC236}">
                  <a16:creationId xmlns:a16="http://schemas.microsoft.com/office/drawing/2014/main" id="{39AE12C7-CB42-43B6-B7E8-CA73A7F26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501"/>
              <a:ext cx="7" cy="6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4" name="Freeform 256">
              <a:extLst>
                <a:ext uri="{FF2B5EF4-FFF2-40B4-BE49-F238E27FC236}">
                  <a16:creationId xmlns:a16="http://schemas.microsoft.com/office/drawing/2014/main" id="{EDB4759D-79DB-44E0-9D90-2A25B8206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91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5" name="Freeform 257">
              <a:extLst>
                <a:ext uri="{FF2B5EF4-FFF2-40B4-BE49-F238E27FC236}">
                  <a16:creationId xmlns:a16="http://schemas.microsoft.com/office/drawing/2014/main" id="{1F26D582-A39A-4036-966B-E8DBE24B9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560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6" name="Freeform 258">
              <a:extLst>
                <a:ext uri="{FF2B5EF4-FFF2-40B4-BE49-F238E27FC236}">
                  <a16:creationId xmlns:a16="http://schemas.microsoft.com/office/drawing/2014/main" id="{01FD0BC4-8FAB-4FA4-800E-334A7A5EC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571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7" name="Freeform 259">
              <a:extLst>
                <a:ext uri="{FF2B5EF4-FFF2-40B4-BE49-F238E27FC236}">
                  <a16:creationId xmlns:a16="http://schemas.microsoft.com/office/drawing/2014/main" id="{D09D64AE-753C-4B01-8CF5-DA7C56B96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603"/>
              <a:ext cx="8" cy="5"/>
            </a:xfrm>
            <a:custGeom>
              <a:avLst/>
              <a:gdLst>
                <a:gd name="T0" fmla="*/ 0 w 3"/>
                <a:gd name="T1" fmla="*/ 0 h 2"/>
                <a:gd name="T2" fmla="*/ 56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8" name="Freeform 260">
              <a:extLst>
                <a:ext uri="{FF2B5EF4-FFF2-40B4-BE49-F238E27FC236}">
                  <a16:creationId xmlns:a16="http://schemas.microsoft.com/office/drawing/2014/main" id="{ED10683F-AF19-467C-A0DE-CCF98B73A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24"/>
              <a:ext cx="18" cy="11"/>
            </a:xfrm>
            <a:custGeom>
              <a:avLst/>
              <a:gdLst>
                <a:gd name="T0" fmla="*/ 118 w 7"/>
                <a:gd name="T1" fmla="*/ 0 h 4"/>
                <a:gd name="T2" fmla="*/ 0 w 7"/>
                <a:gd name="T3" fmla="*/ 47 h 4"/>
                <a:gd name="T4" fmla="*/ 118 w 7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0"/>
                    <a:pt x="2" y="0"/>
                    <a:pt x="0" y="2"/>
                  </a:cubicBezTo>
                  <a:cubicBezTo>
                    <a:pt x="2" y="4"/>
                    <a:pt x="5" y="4"/>
                    <a:pt x="7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899" name="Freeform 261">
              <a:extLst>
                <a:ext uri="{FF2B5EF4-FFF2-40B4-BE49-F238E27FC236}">
                  <a16:creationId xmlns:a16="http://schemas.microsoft.com/office/drawing/2014/main" id="{C037F5C8-C763-4648-B06A-A37B6D258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667"/>
              <a:ext cx="13" cy="21"/>
            </a:xfrm>
            <a:custGeom>
              <a:avLst/>
              <a:gdLst>
                <a:gd name="T0" fmla="*/ 68 w 5"/>
                <a:gd name="T1" fmla="*/ 144 h 8"/>
                <a:gd name="T2" fmla="*/ 88 w 5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4" y="8"/>
                  </a:moveTo>
                  <a:cubicBezTo>
                    <a:pt x="0" y="4"/>
                    <a:pt x="2" y="0"/>
                    <a:pt x="5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0" name="Freeform 262">
              <a:extLst>
                <a:ext uri="{FF2B5EF4-FFF2-40B4-BE49-F238E27FC236}">
                  <a16:creationId xmlns:a16="http://schemas.microsoft.com/office/drawing/2014/main" id="{6D5F652A-D997-404E-9169-985593887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677"/>
              <a:ext cx="18" cy="14"/>
            </a:xfrm>
            <a:custGeom>
              <a:avLst/>
              <a:gdLst>
                <a:gd name="T0" fmla="*/ 0 w 7"/>
                <a:gd name="T1" fmla="*/ 62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3"/>
                  </a:moveTo>
                  <a:cubicBezTo>
                    <a:pt x="4" y="5"/>
                    <a:pt x="7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1" name="Freeform 263">
              <a:extLst>
                <a:ext uri="{FF2B5EF4-FFF2-40B4-BE49-F238E27FC236}">
                  <a16:creationId xmlns:a16="http://schemas.microsoft.com/office/drawing/2014/main" id="{EDA7D3FB-6A5B-42E2-B009-E8460F5BA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643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2" name="Freeform 264">
              <a:extLst>
                <a:ext uri="{FF2B5EF4-FFF2-40B4-BE49-F238E27FC236}">
                  <a16:creationId xmlns:a16="http://schemas.microsoft.com/office/drawing/2014/main" id="{A759349E-C636-4E96-95A9-156F4D6D7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605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0 w 4"/>
                <a:gd name="T3" fmla="*/ 61 h 4"/>
                <a:gd name="T4" fmla="*/ 20 w 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2"/>
                    <a:pt x="3" y="4"/>
                    <a:pt x="0" y="3"/>
                  </a:cubicBezTo>
                  <a:cubicBezTo>
                    <a:pt x="0" y="2"/>
                    <a:pt x="0" y="2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3" name="Freeform 265">
              <a:extLst>
                <a:ext uri="{FF2B5EF4-FFF2-40B4-BE49-F238E27FC236}">
                  <a16:creationId xmlns:a16="http://schemas.microsoft.com/office/drawing/2014/main" id="{B6649D31-C73D-492F-8F18-59AB0DE98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795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4" name="Freeform 266">
              <a:extLst>
                <a:ext uri="{FF2B5EF4-FFF2-40B4-BE49-F238E27FC236}">
                  <a16:creationId xmlns:a16="http://schemas.microsoft.com/office/drawing/2014/main" id="{AC32A939-CA2F-4CCB-8813-2E8605DE0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787"/>
              <a:ext cx="12" cy="16"/>
            </a:xfrm>
            <a:custGeom>
              <a:avLst/>
              <a:gdLst>
                <a:gd name="T0" fmla="*/ 0 w 5"/>
                <a:gd name="T1" fmla="*/ 56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4" y="6"/>
                    <a:pt x="5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5" name="Freeform 267">
              <a:extLst>
                <a:ext uri="{FF2B5EF4-FFF2-40B4-BE49-F238E27FC236}">
                  <a16:creationId xmlns:a16="http://schemas.microsoft.com/office/drawing/2014/main" id="{AF38A392-AFFF-40D9-865B-FF5D4F347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755"/>
              <a:ext cx="3" cy="13"/>
            </a:xfrm>
            <a:custGeom>
              <a:avLst/>
              <a:gdLst>
                <a:gd name="T0" fmla="*/ 0 w 1"/>
                <a:gd name="T1" fmla="*/ 88 h 5"/>
                <a:gd name="T2" fmla="*/ 27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0" y="3"/>
                    <a:pt x="0" y="2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6" name="Freeform 268">
              <a:extLst>
                <a:ext uri="{FF2B5EF4-FFF2-40B4-BE49-F238E27FC236}">
                  <a16:creationId xmlns:a16="http://schemas.microsoft.com/office/drawing/2014/main" id="{20249DFB-3BF8-4F32-9B43-49B89989A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757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7" name="Freeform 269">
              <a:extLst>
                <a:ext uri="{FF2B5EF4-FFF2-40B4-BE49-F238E27FC236}">
                  <a16:creationId xmlns:a16="http://schemas.microsoft.com/office/drawing/2014/main" id="{4C748138-335B-4F93-945A-3356318CD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827"/>
              <a:ext cx="25" cy="21"/>
            </a:xfrm>
            <a:custGeom>
              <a:avLst/>
              <a:gdLst>
                <a:gd name="T0" fmla="*/ 33 w 10"/>
                <a:gd name="T1" fmla="*/ 0 h 8"/>
                <a:gd name="T2" fmla="*/ 0 w 10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10" y="2"/>
                    <a:pt x="2" y="8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8" name="Freeform 270">
              <a:extLst>
                <a:ext uri="{FF2B5EF4-FFF2-40B4-BE49-F238E27FC236}">
                  <a16:creationId xmlns:a16="http://schemas.microsoft.com/office/drawing/2014/main" id="{327FA8EA-849B-4C1D-A82F-BFAEDB046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861"/>
              <a:ext cx="15" cy="11"/>
            </a:xfrm>
            <a:custGeom>
              <a:avLst/>
              <a:gdLst>
                <a:gd name="T0" fmla="*/ 20 w 6"/>
                <a:gd name="T1" fmla="*/ 0 h 4"/>
                <a:gd name="T2" fmla="*/ 95 w 6"/>
                <a:gd name="T3" fmla="*/ 61 h 4"/>
                <a:gd name="T4" fmla="*/ 0 w 6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4" y="4"/>
                    <a:pt x="2" y="4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09" name="Freeform 271">
              <a:extLst>
                <a:ext uri="{FF2B5EF4-FFF2-40B4-BE49-F238E27FC236}">
                  <a16:creationId xmlns:a16="http://schemas.microsoft.com/office/drawing/2014/main" id="{B54A8727-38D3-435E-B434-F4E55B828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912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0" name="Freeform 272">
              <a:extLst>
                <a:ext uri="{FF2B5EF4-FFF2-40B4-BE49-F238E27FC236}">
                  <a16:creationId xmlns:a16="http://schemas.microsoft.com/office/drawing/2014/main" id="{61891E31-9D33-4BA3-87AC-2905F9512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912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1" name="Freeform 273">
              <a:extLst>
                <a:ext uri="{FF2B5EF4-FFF2-40B4-BE49-F238E27FC236}">
                  <a16:creationId xmlns:a16="http://schemas.microsoft.com/office/drawing/2014/main" id="{1167AF32-3E35-467F-AB70-EA4E5A130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931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2" name="Freeform 274">
              <a:extLst>
                <a:ext uri="{FF2B5EF4-FFF2-40B4-BE49-F238E27FC236}">
                  <a16:creationId xmlns:a16="http://schemas.microsoft.com/office/drawing/2014/main" id="{9A8E7A70-4E8B-49B5-A690-766899AFA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949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3" name="Freeform 275">
              <a:extLst>
                <a:ext uri="{FF2B5EF4-FFF2-40B4-BE49-F238E27FC236}">
                  <a16:creationId xmlns:a16="http://schemas.microsoft.com/office/drawing/2014/main" id="{44F07626-F2C1-482C-B961-0CDE8EB53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763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4" name="Freeform 276">
              <a:extLst>
                <a:ext uri="{FF2B5EF4-FFF2-40B4-BE49-F238E27FC236}">
                  <a16:creationId xmlns:a16="http://schemas.microsoft.com/office/drawing/2014/main" id="{7C11C7B6-6BF2-48AC-B838-738FD9A8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771"/>
              <a:ext cx="15" cy="16"/>
            </a:xfrm>
            <a:custGeom>
              <a:avLst/>
              <a:gdLst>
                <a:gd name="T0" fmla="*/ 0 w 6"/>
                <a:gd name="T1" fmla="*/ 77 h 6"/>
                <a:gd name="T2" fmla="*/ 95 w 6"/>
                <a:gd name="T3" fmla="*/ 0 h 6"/>
                <a:gd name="T4" fmla="*/ 50 w 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2" y="2"/>
                    <a:pt x="4" y="0"/>
                    <a:pt x="6" y="0"/>
                  </a:cubicBezTo>
                  <a:cubicBezTo>
                    <a:pt x="6" y="2"/>
                    <a:pt x="5" y="4"/>
                    <a:pt x="3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5" name="Freeform 277">
              <a:extLst>
                <a:ext uri="{FF2B5EF4-FFF2-40B4-BE49-F238E27FC236}">
                  <a16:creationId xmlns:a16="http://schemas.microsoft.com/office/drawing/2014/main" id="{4BED9180-7FD7-4653-ABB9-1ED3ACABD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715"/>
              <a:ext cx="2" cy="13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6" name="Freeform 278">
              <a:extLst>
                <a:ext uri="{FF2B5EF4-FFF2-40B4-BE49-F238E27FC236}">
                  <a16:creationId xmlns:a16="http://schemas.microsoft.com/office/drawing/2014/main" id="{9534139E-75CE-4A61-977F-553E85A60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688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4"/>
                    <a:pt x="5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7" name="Freeform 279">
              <a:extLst>
                <a:ext uri="{FF2B5EF4-FFF2-40B4-BE49-F238E27FC236}">
                  <a16:creationId xmlns:a16="http://schemas.microsoft.com/office/drawing/2014/main" id="{B072CB7A-6A3A-432A-9F88-900A20BD2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829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8" name="Freeform 280">
              <a:extLst>
                <a:ext uri="{FF2B5EF4-FFF2-40B4-BE49-F238E27FC236}">
                  <a16:creationId xmlns:a16="http://schemas.microsoft.com/office/drawing/2014/main" id="{AE0300BC-ABD9-4CB1-A890-9B6446943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800"/>
              <a:ext cx="3" cy="8"/>
            </a:xfrm>
            <a:custGeom>
              <a:avLst/>
              <a:gdLst>
                <a:gd name="T0" fmla="*/ 27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19" name="Freeform 281">
              <a:extLst>
                <a:ext uri="{FF2B5EF4-FFF2-40B4-BE49-F238E27FC236}">
                  <a16:creationId xmlns:a16="http://schemas.microsoft.com/office/drawing/2014/main" id="{F021D618-2556-4876-A29B-B78AABA61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808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0" name="Freeform 282">
              <a:extLst>
                <a:ext uri="{FF2B5EF4-FFF2-40B4-BE49-F238E27FC236}">
                  <a16:creationId xmlns:a16="http://schemas.microsoft.com/office/drawing/2014/main" id="{41934C79-8161-438B-B478-9A07E265C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755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88 w 5"/>
                <a:gd name="T3" fmla="*/ 0 h 6"/>
                <a:gd name="T4" fmla="*/ 68 w 5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  <a:cubicBezTo>
                    <a:pt x="5" y="2"/>
                    <a:pt x="5" y="4"/>
                    <a:pt x="4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1" name="Freeform 283">
              <a:extLst>
                <a:ext uri="{FF2B5EF4-FFF2-40B4-BE49-F238E27FC236}">
                  <a16:creationId xmlns:a16="http://schemas.microsoft.com/office/drawing/2014/main" id="{A723C841-E1A7-4F22-B8EF-9BBBFA4DB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648"/>
              <a:ext cx="15" cy="21"/>
            </a:xfrm>
            <a:custGeom>
              <a:avLst/>
              <a:gdLst>
                <a:gd name="T0" fmla="*/ 0 w 6"/>
                <a:gd name="T1" fmla="*/ 76 h 8"/>
                <a:gd name="T2" fmla="*/ 50 w 6"/>
                <a:gd name="T3" fmla="*/ 0 h 8"/>
                <a:gd name="T4" fmla="*/ 33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6" y="2"/>
                    <a:pt x="4" y="6"/>
                    <a:pt x="2" y="8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2" name="Freeform 284">
              <a:extLst>
                <a:ext uri="{FF2B5EF4-FFF2-40B4-BE49-F238E27FC236}">
                  <a16:creationId xmlns:a16="http://schemas.microsoft.com/office/drawing/2014/main" id="{3950582C-EDC1-4DAD-96B8-BC9E9ECA6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56"/>
              <a:ext cx="10" cy="16"/>
            </a:xfrm>
            <a:custGeom>
              <a:avLst/>
              <a:gdLst>
                <a:gd name="T0" fmla="*/ 63 w 4"/>
                <a:gd name="T1" fmla="*/ 115 h 6"/>
                <a:gd name="T2" fmla="*/ 63 w 4"/>
                <a:gd name="T3" fmla="*/ 0 h 6"/>
                <a:gd name="T4" fmla="*/ 33 w 4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4" y="4"/>
                    <a:pt x="4" y="2"/>
                    <a:pt x="4" y="0"/>
                  </a:cubicBezTo>
                  <a:cubicBezTo>
                    <a:pt x="1" y="1"/>
                    <a:pt x="0" y="4"/>
                    <a:pt x="2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3" name="Freeform 285">
              <a:extLst>
                <a:ext uri="{FF2B5EF4-FFF2-40B4-BE49-F238E27FC236}">
                  <a16:creationId xmlns:a16="http://schemas.microsoft.com/office/drawing/2014/main" id="{FF9F69F2-6442-44DB-9641-3FF12394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563"/>
              <a:ext cx="15" cy="29"/>
            </a:xfrm>
            <a:custGeom>
              <a:avLst/>
              <a:gdLst>
                <a:gd name="T0" fmla="*/ 0 w 6"/>
                <a:gd name="T1" fmla="*/ 111 h 11"/>
                <a:gd name="T2" fmla="*/ 33 w 6"/>
                <a:gd name="T3" fmla="*/ 5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cubicBezTo>
                    <a:pt x="4" y="11"/>
                    <a:pt x="6" y="0"/>
                    <a:pt x="2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4" name="Freeform 286">
              <a:extLst>
                <a:ext uri="{FF2B5EF4-FFF2-40B4-BE49-F238E27FC236}">
                  <a16:creationId xmlns:a16="http://schemas.microsoft.com/office/drawing/2014/main" id="{92F61E02-2D13-43B7-AD9E-17AEA67A6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525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5" name="Freeform 287">
              <a:extLst>
                <a:ext uri="{FF2B5EF4-FFF2-40B4-BE49-F238E27FC236}">
                  <a16:creationId xmlns:a16="http://schemas.microsoft.com/office/drawing/2014/main" id="{8365E3C5-B2C8-4A48-B26A-DE429B725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451"/>
              <a:ext cx="23" cy="29"/>
            </a:xfrm>
            <a:custGeom>
              <a:avLst/>
              <a:gdLst>
                <a:gd name="T0" fmla="*/ 0 w 9"/>
                <a:gd name="T1" fmla="*/ 21 h 11"/>
                <a:gd name="T2" fmla="*/ 66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"/>
                  </a:moveTo>
                  <a:cubicBezTo>
                    <a:pt x="2" y="11"/>
                    <a:pt x="9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6" name="Freeform 288">
              <a:extLst>
                <a:ext uri="{FF2B5EF4-FFF2-40B4-BE49-F238E27FC236}">
                  <a16:creationId xmlns:a16="http://schemas.microsoft.com/office/drawing/2014/main" id="{3F6EC91B-9473-4813-9487-CFFC139E5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459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7" name="Freeform 289">
              <a:extLst>
                <a:ext uri="{FF2B5EF4-FFF2-40B4-BE49-F238E27FC236}">
                  <a16:creationId xmlns:a16="http://schemas.microsoft.com/office/drawing/2014/main" id="{E80C8116-C170-400E-A6A6-E101A3EFA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592"/>
              <a:ext cx="13" cy="21"/>
            </a:xfrm>
            <a:custGeom>
              <a:avLst/>
              <a:gdLst>
                <a:gd name="T0" fmla="*/ 21 w 5"/>
                <a:gd name="T1" fmla="*/ 144 h 8"/>
                <a:gd name="T2" fmla="*/ 21 w 5"/>
                <a:gd name="T3" fmla="*/ 0 h 8"/>
                <a:gd name="T4" fmla="*/ 88 w 5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0" y="5"/>
                    <a:pt x="0" y="2"/>
                    <a:pt x="1" y="0"/>
                  </a:cubicBezTo>
                  <a:cubicBezTo>
                    <a:pt x="4" y="0"/>
                    <a:pt x="4" y="3"/>
                    <a:pt x="5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8" name="Freeform 290">
              <a:extLst>
                <a:ext uri="{FF2B5EF4-FFF2-40B4-BE49-F238E27FC236}">
                  <a16:creationId xmlns:a16="http://schemas.microsoft.com/office/drawing/2014/main" id="{512AC0C6-1F39-4F4A-83E9-1B29D1836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701"/>
              <a:ext cx="5" cy="11"/>
            </a:xfrm>
            <a:custGeom>
              <a:avLst/>
              <a:gdLst>
                <a:gd name="T0" fmla="*/ 0 w 2"/>
                <a:gd name="T1" fmla="*/ 8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29" name="Freeform 291">
              <a:extLst>
                <a:ext uri="{FF2B5EF4-FFF2-40B4-BE49-F238E27FC236}">
                  <a16:creationId xmlns:a16="http://schemas.microsoft.com/office/drawing/2014/main" id="{BDC0701B-DE5E-4269-BEEB-EB1CBA825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635"/>
              <a:ext cx="20" cy="21"/>
            </a:xfrm>
            <a:custGeom>
              <a:avLst/>
              <a:gdLst>
                <a:gd name="T0" fmla="*/ 33 w 8"/>
                <a:gd name="T1" fmla="*/ 144 h 8"/>
                <a:gd name="T2" fmla="*/ 0 w 8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2" y="8"/>
                  </a:moveTo>
                  <a:cubicBezTo>
                    <a:pt x="8" y="8"/>
                    <a:pt x="7" y="0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0" name="Freeform 292">
              <a:extLst>
                <a:ext uri="{FF2B5EF4-FFF2-40B4-BE49-F238E27FC236}">
                  <a16:creationId xmlns:a16="http://schemas.microsoft.com/office/drawing/2014/main" id="{8D2C13FA-FC22-40AB-BD8B-F5DD47CA1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597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2"/>
                    <a:pt x="2" y="2"/>
                    <a:pt x="3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1" name="Freeform 293">
              <a:extLst>
                <a:ext uri="{FF2B5EF4-FFF2-40B4-BE49-F238E27FC236}">
                  <a16:creationId xmlns:a16="http://schemas.microsoft.com/office/drawing/2014/main" id="{1B42E237-619C-4F83-9B74-965085637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613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1"/>
                    <a:pt x="2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2" name="Freeform 294">
              <a:extLst>
                <a:ext uri="{FF2B5EF4-FFF2-40B4-BE49-F238E27FC236}">
                  <a16:creationId xmlns:a16="http://schemas.microsoft.com/office/drawing/2014/main" id="{8E7EA3CC-8041-40C7-B476-061CEFCA3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632"/>
              <a:ext cx="15" cy="19"/>
            </a:xfrm>
            <a:custGeom>
              <a:avLst/>
              <a:gdLst>
                <a:gd name="T0" fmla="*/ 20 w 6"/>
                <a:gd name="T1" fmla="*/ 141 h 7"/>
                <a:gd name="T2" fmla="*/ 20 w 6"/>
                <a:gd name="T3" fmla="*/ 0 h 7"/>
                <a:gd name="T4" fmla="*/ 95 w 6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0" y="5"/>
                    <a:pt x="0" y="2"/>
                    <a:pt x="1" y="0"/>
                  </a:cubicBezTo>
                  <a:cubicBezTo>
                    <a:pt x="4" y="1"/>
                    <a:pt x="5" y="4"/>
                    <a:pt x="6" y="7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3" name="Freeform 295">
              <a:extLst>
                <a:ext uri="{FF2B5EF4-FFF2-40B4-BE49-F238E27FC236}">
                  <a16:creationId xmlns:a16="http://schemas.microsoft.com/office/drawing/2014/main" id="{0187E7B8-77E1-49AF-848F-E7DFA02BD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725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4" name="Freeform 296">
              <a:extLst>
                <a:ext uri="{FF2B5EF4-FFF2-40B4-BE49-F238E27FC236}">
                  <a16:creationId xmlns:a16="http://schemas.microsoft.com/office/drawing/2014/main" id="{B8A320B1-33C0-4D87-9B45-6F22F8C20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469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5" name="Freeform 297">
              <a:extLst>
                <a:ext uri="{FF2B5EF4-FFF2-40B4-BE49-F238E27FC236}">
                  <a16:creationId xmlns:a16="http://schemas.microsoft.com/office/drawing/2014/main" id="{55D66FE8-45C5-40B6-8C45-29EC03AB9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480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6" name="Freeform 298">
              <a:extLst>
                <a:ext uri="{FF2B5EF4-FFF2-40B4-BE49-F238E27FC236}">
                  <a16:creationId xmlns:a16="http://schemas.microsoft.com/office/drawing/2014/main" id="{386F177D-F1F0-48AA-A43C-28D46122D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456"/>
              <a:ext cx="2" cy="8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7" name="Freeform 299">
              <a:extLst>
                <a:ext uri="{FF2B5EF4-FFF2-40B4-BE49-F238E27FC236}">
                  <a16:creationId xmlns:a16="http://schemas.microsoft.com/office/drawing/2014/main" id="{856F605C-BF18-4FFB-B256-E23483CC6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493"/>
              <a:ext cx="7" cy="22"/>
            </a:xfrm>
            <a:custGeom>
              <a:avLst/>
              <a:gdLst>
                <a:gd name="T0" fmla="*/ 0 w 3"/>
                <a:gd name="T1" fmla="*/ 129 h 8"/>
                <a:gd name="T2" fmla="*/ 28 w 3"/>
                <a:gd name="T3" fmla="*/ 0 h 8"/>
                <a:gd name="T4" fmla="*/ 28 w 3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0" y="6"/>
                  </a:moveTo>
                  <a:cubicBezTo>
                    <a:pt x="0" y="4"/>
                    <a:pt x="0" y="1"/>
                    <a:pt x="2" y="0"/>
                  </a:cubicBezTo>
                  <a:cubicBezTo>
                    <a:pt x="3" y="2"/>
                    <a:pt x="2" y="5"/>
                    <a:pt x="2" y="8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8" name="Freeform 300">
              <a:extLst>
                <a:ext uri="{FF2B5EF4-FFF2-40B4-BE49-F238E27FC236}">
                  <a16:creationId xmlns:a16="http://schemas.microsoft.com/office/drawing/2014/main" id="{8828F93E-175E-4077-AC94-1B865855C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472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39" name="Freeform 301">
              <a:extLst>
                <a:ext uri="{FF2B5EF4-FFF2-40B4-BE49-F238E27FC236}">
                  <a16:creationId xmlns:a16="http://schemas.microsoft.com/office/drawing/2014/main" id="{704BE016-B27C-4B78-8C28-85192CCB0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448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0" name="Freeform 302">
              <a:extLst>
                <a:ext uri="{FF2B5EF4-FFF2-40B4-BE49-F238E27FC236}">
                  <a16:creationId xmlns:a16="http://schemas.microsoft.com/office/drawing/2014/main" id="{A0480589-33F3-48D7-9254-FB939FB65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443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1" name="Freeform 303">
              <a:extLst>
                <a:ext uri="{FF2B5EF4-FFF2-40B4-BE49-F238E27FC236}">
                  <a16:creationId xmlns:a16="http://schemas.microsoft.com/office/drawing/2014/main" id="{9173A67F-C4CB-4081-A207-1BB426309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453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2" name="Freeform 304">
              <a:extLst>
                <a:ext uri="{FF2B5EF4-FFF2-40B4-BE49-F238E27FC236}">
                  <a16:creationId xmlns:a16="http://schemas.microsoft.com/office/drawing/2014/main" id="{E5EE9FAC-2A8A-4831-9BC6-35A51FDA2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451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3" name="Freeform 305">
              <a:extLst>
                <a:ext uri="{FF2B5EF4-FFF2-40B4-BE49-F238E27FC236}">
                  <a16:creationId xmlns:a16="http://schemas.microsoft.com/office/drawing/2014/main" id="{DEDC3AB9-187D-4F97-82E0-5B9CB0A99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429"/>
              <a:ext cx="2" cy="11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4" name="Freeform 306">
              <a:extLst>
                <a:ext uri="{FF2B5EF4-FFF2-40B4-BE49-F238E27FC236}">
                  <a16:creationId xmlns:a16="http://schemas.microsoft.com/office/drawing/2014/main" id="{52354227-9953-4E5F-A65F-5E2A89E27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560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5" name="Freeform 307">
              <a:extLst>
                <a:ext uri="{FF2B5EF4-FFF2-40B4-BE49-F238E27FC236}">
                  <a16:creationId xmlns:a16="http://schemas.microsoft.com/office/drawing/2014/main" id="{08F7E094-88A1-4AAB-8DC3-847773EF7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515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6" name="Freeform 308">
              <a:extLst>
                <a:ext uri="{FF2B5EF4-FFF2-40B4-BE49-F238E27FC236}">
                  <a16:creationId xmlns:a16="http://schemas.microsoft.com/office/drawing/2014/main" id="{6D6C0D76-F739-47B3-B933-2688BFDD9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483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7" name="Freeform 309">
              <a:extLst>
                <a:ext uri="{FF2B5EF4-FFF2-40B4-BE49-F238E27FC236}">
                  <a16:creationId xmlns:a16="http://schemas.microsoft.com/office/drawing/2014/main" id="{F1854006-7373-4E66-B134-4578E0EEC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853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8" name="Freeform 310">
              <a:extLst>
                <a:ext uri="{FF2B5EF4-FFF2-40B4-BE49-F238E27FC236}">
                  <a16:creationId xmlns:a16="http://schemas.microsoft.com/office/drawing/2014/main" id="{D2E036E7-53D8-4E0D-BB92-3CA9F0EC9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896"/>
              <a:ext cx="8" cy="5"/>
            </a:xfrm>
            <a:custGeom>
              <a:avLst/>
              <a:gdLst>
                <a:gd name="T0" fmla="*/ 56 w 3"/>
                <a:gd name="T1" fmla="*/ 2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49" name="Freeform 311">
              <a:extLst>
                <a:ext uri="{FF2B5EF4-FFF2-40B4-BE49-F238E27FC236}">
                  <a16:creationId xmlns:a16="http://schemas.microsoft.com/office/drawing/2014/main" id="{7C10B864-B410-44E1-B495-8C9A829E3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66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0" name="Freeform 312">
              <a:extLst>
                <a:ext uri="{FF2B5EF4-FFF2-40B4-BE49-F238E27FC236}">
                  <a16:creationId xmlns:a16="http://schemas.microsoft.com/office/drawing/2014/main" id="{5E426A5C-EC27-4FC2-A420-E26F2C467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677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1" name="Freeform 313">
              <a:extLst>
                <a:ext uri="{FF2B5EF4-FFF2-40B4-BE49-F238E27FC236}">
                  <a16:creationId xmlns:a16="http://schemas.microsoft.com/office/drawing/2014/main" id="{8CCA2138-2930-42DC-B880-0AD201713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883"/>
              <a:ext cx="3" cy="18"/>
            </a:xfrm>
            <a:custGeom>
              <a:avLst/>
              <a:gdLst>
                <a:gd name="T0" fmla="*/ 27 w 1"/>
                <a:gd name="T1" fmla="*/ 0 h 7"/>
                <a:gd name="T2" fmla="*/ 27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1"/>
                    <a:pt x="1" y="4"/>
                    <a:pt x="1" y="7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2" name="Freeform 314">
              <a:extLst>
                <a:ext uri="{FF2B5EF4-FFF2-40B4-BE49-F238E27FC236}">
                  <a16:creationId xmlns:a16="http://schemas.microsoft.com/office/drawing/2014/main" id="{B369EE57-554F-4B13-AFCD-1773C8323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877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3" name="Freeform 315">
              <a:extLst>
                <a:ext uri="{FF2B5EF4-FFF2-40B4-BE49-F238E27FC236}">
                  <a16:creationId xmlns:a16="http://schemas.microsoft.com/office/drawing/2014/main" id="{2FBE5942-D73E-4726-8968-231C65E6D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795"/>
              <a:ext cx="335" cy="146"/>
            </a:xfrm>
            <a:custGeom>
              <a:avLst/>
              <a:gdLst>
                <a:gd name="T0" fmla="*/ 2095 w 134"/>
                <a:gd name="T1" fmla="*/ 0 h 55"/>
                <a:gd name="T2" fmla="*/ 1533 w 134"/>
                <a:gd name="T3" fmla="*/ 204 h 55"/>
                <a:gd name="T4" fmla="*/ 1083 w 134"/>
                <a:gd name="T5" fmla="*/ 409 h 55"/>
                <a:gd name="T6" fmla="*/ 770 w 134"/>
                <a:gd name="T7" fmla="*/ 677 h 55"/>
                <a:gd name="T8" fmla="*/ 63 w 134"/>
                <a:gd name="T9" fmla="*/ 103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55">
                  <a:moveTo>
                    <a:pt x="134" y="0"/>
                  </a:moveTo>
                  <a:cubicBezTo>
                    <a:pt x="134" y="0"/>
                    <a:pt x="110" y="8"/>
                    <a:pt x="98" y="11"/>
                  </a:cubicBezTo>
                  <a:cubicBezTo>
                    <a:pt x="87" y="14"/>
                    <a:pt x="79" y="14"/>
                    <a:pt x="69" y="22"/>
                  </a:cubicBezTo>
                  <a:cubicBezTo>
                    <a:pt x="59" y="31"/>
                    <a:pt x="62" y="34"/>
                    <a:pt x="49" y="36"/>
                  </a:cubicBezTo>
                  <a:cubicBezTo>
                    <a:pt x="44" y="37"/>
                    <a:pt x="0" y="44"/>
                    <a:pt x="4" y="55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954" name="Freeform 316">
              <a:extLst>
                <a:ext uri="{FF2B5EF4-FFF2-40B4-BE49-F238E27FC236}">
                  <a16:creationId xmlns:a16="http://schemas.microsoft.com/office/drawing/2014/main" id="{56445724-F1F4-409F-8D43-130999CA9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907"/>
              <a:ext cx="27" cy="34"/>
            </a:xfrm>
            <a:custGeom>
              <a:avLst/>
              <a:gdLst>
                <a:gd name="T0" fmla="*/ 0 w 11"/>
                <a:gd name="T1" fmla="*/ 165 h 13"/>
                <a:gd name="T2" fmla="*/ 120 w 11"/>
                <a:gd name="T3" fmla="*/ 199 h 13"/>
                <a:gd name="T4" fmla="*/ 29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9"/>
                  </a:moveTo>
                  <a:cubicBezTo>
                    <a:pt x="3" y="9"/>
                    <a:pt x="6" y="13"/>
                    <a:pt x="8" y="11"/>
                  </a:cubicBezTo>
                  <a:cubicBezTo>
                    <a:pt x="11" y="9"/>
                    <a:pt x="3" y="2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18" name="Group 317">
            <a:extLst>
              <a:ext uri="{FF2B5EF4-FFF2-40B4-BE49-F238E27FC236}">
                <a16:creationId xmlns:a16="http://schemas.microsoft.com/office/drawing/2014/main" id="{48A36CD5-6D68-4DBF-8B8E-54EA9F0B30B8}"/>
              </a:ext>
            </a:extLst>
          </p:cNvPr>
          <p:cNvGrpSpPr>
            <a:grpSpLocks/>
          </p:cNvGrpSpPr>
          <p:nvPr/>
        </p:nvGrpSpPr>
        <p:grpSpPr bwMode="auto">
          <a:xfrm>
            <a:off x="2781300" y="4371975"/>
            <a:ext cx="714375" cy="701675"/>
            <a:chOff x="2428" y="1715"/>
            <a:chExt cx="902" cy="885"/>
          </a:xfrm>
        </p:grpSpPr>
        <p:sp>
          <p:nvSpPr>
            <p:cNvPr id="57745" name="Freeform 318">
              <a:extLst>
                <a:ext uri="{FF2B5EF4-FFF2-40B4-BE49-F238E27FC236}">
                  <a16:creationId xmlns:a16="http://schemas.microsoft.com/office/drawing/2014/main" id="{1587545E-A787-4A28-960F-673F0E830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20"/>
              <a:ext cx="95" cy="176"/>
            </a:xfrm>
            <a:custGeom>
              <a:avLst/>
              <a:gdLst>
                <a:gd name="T0" fmla="*/ 425 w 38"/>
                <a:gd name="T1" fmla="*/ 77 h 66"/>
                <a:gd name="T2" fmla="*/ 250 w 38"/>
                <a:gd name="T3" fmla="*/ 1173 h 66"/>
                <a:gd name="T4" fmla="*/ 425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7" y="4"/>
                  </a:moveTo>
                  <a:cubicBezTo>
                    <a:pt x="15" y="0"/>
                    <a:pt x="0" y="58"/>
                    <a:pt x="16" y="62"/>
                  </a:cubicBezTo>
                  <a:cubicBezTo>
                    <a:pt x="33" y="66"/>
                    <a:pt x="38" y="7"/>
                    <a:pt x="27" y="4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6" name="Freeform 319">
              <a:extLst>
                <a:ext uri="{FF2B5EF4-FFF2-40B4-BE49-F238E27FC236}">
                  <a16:creationId xmlns:a16="http://schemas.microsoft.com/office/drawing/2014/main" id="{4CA3F1C5-32BE-4ECB-932E-1A76B0D2B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83 w 14"/>
                <a:gd name="T3" fmla="*/ 205 h 47"/>
                <a:gd name="T4" fmla="*/ 33 w 14"/>
                <a:gd name="T5" fmla="*/ 431 h 47"/>
                <a:gd name="T6" fmla="*/ 20 w 14"/>
                <a:gd name="T7" fmla="*/ 657 h 47"/>
                <a:gd name="T8" fmla="*/ 50 w 14"/>
                <a:gd name="T9" fmla="*/ 827 h 47"/>
                <a:gd name="T10" fmla="*/ 125 w 14"/>
                <a:gd name="T11" fmla="*/ 657 h 47"/>
                <a:gd name="T12" fmla="*/ 175 w 14"/>
                <a:gd name="T13" fmla="*/ 468 h 47"/>
                <a:gd name="T14" fmla="*/ 188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5" y="11"/>
                  </a:cubicBezTo>
                  <a:cubicBezTo>
                    <a:pt x="3" y="15"/>
                    <a:pt x="3" y="19"/>
                    <a:pt x="2" y="23"/>
                  </a:cubicBezTo>
                  <a:cubicBezTo>
                    <a:pt x="1" y="28"/>
                    <a:pt x="1" y="30"/>
                    <a:pt x="1" y="35"/>
                  </a:cubicBezTo>
                  <a:cubicBezTo>
                    <a:pt x="1" y="40"/>
                    <a:pt x="0" y="41"/>
                    <a:pt x="3" y="44"/>
                  </a:cubicBezTo>
                  <a:cubicBezTo>
                    <a:pt x="5" y="47"/>
                    <a:pt x="7" y="40"/>
                    <a:pt x="8" y="35"/>
                  </a:cubicBezTo>
                  <a:cubicBezTo>
                    <a:pt x="8" y="31"/>
                    <a:pt x="10" y="29"/>
                    <a:pt x="11" y="25"/>
                  </a:cubicBezTo>
                  <a:cubicBezTo>
                    <a:pt x="13" y="21"/>
                    <a:pt x="12" y="16"/>
                    <a:pt x="12" y="12"/>
                  </a:cubicBezTo>
                  <a:cubicBezTo>
                    <a:pt x="12" y="8"/>
                    <a:pt x="14" y="3"/>
                    <a:pt x="11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7" name="Freeform 320">
              <a:extLst>
                <a:ext uri="{FF2B5EF4-FFF2-40B4-BE49-F238E27FC236}">
                  <a16:creationId xmlns:a16="http://schemas.microsoft.com/office/drawing/2014/main" id="{317240B4-ECF2-4E9E-A30A-C83B2D9C2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715"/>
              <a:ext cx="902" cy="885"/>
            </a:xfrm>
            <a:custGeom>
              <a:avLst/>
              <a:gdLst>
                <a:gd name="T0" fmla="*/ 5382 w 361"/>
                <a:gd name="T1" fmla="*/ 6195 h 332"/>
                <a:gd name="T2" fmla="*/ 5382 w 361"/>
                <a:gd name="T3" fmla="*/ 6195 h 332"/>
                <a:gd name="T4" fmla="*/ 5632 w 361"/>
                <a:gd name="T5" fmla="*/ 4697 h 332"/>
                <a:gd name="T6" fmla="*/ 4787 w 361"/>
                <a:gd name="T7" fmla="*/ 3391 h 332"/>
                <a:gd name="T8" fmla="*/ 2571 w 361"/>
                <a:gd name="T9" fmla="*/ 3980 h 332"/>
                <a:gd name="T10" fmla="*/ 1199 w 361"/>
                <a:gd name="T11" fmla="*/ 3481 h 332"/>
                <a:gd name="T12" fmla="*/ 1467 w 361"/>
                <a:gd name="T13" fmla="*/ 1216 h 332"/>
                <a:gd name="T14" fmla="*/ 1729 w 361"/>
                <a:gd name="T15" fmla="*/ 1216 h 332"/>
                <a:gd name="T16" fmla="*/ 1874 w 361"/>
                <a:gd name="T17" fmla="*/ 93 h 332"/>
                <a:gd name="T18" fmla="*/ 605 w 361"/>
                <a:gd name="T19" fmla="*/ 477 h 332"/>
                <a:gd name="T20" fmla="*/ 62 w 361"/>
                <a:gd name="T21" fmla="*/ 2615 h 332"/>
                <a:gd name="T22" fmla="*/ 1749 w 361"/>
                <a:gd name="T23" fmla="*/ 5131 h 332"/>
                <a:gd name="T24" fmla="*/ 3870 w 361"/>
                <a:gd name="T25" fmla="*/ 4526 h 332"/>
                <a:gd name="T26" fmla="*/ 4600 w 361"/>
                <a:gd name="T27" fmla="*/ 5073 h 332"/>
                <a:gd name="T28" fmla="*/ 4508 w 361"/>
                <a:gd name="T29" fmla="*/ 5947 h 332"/>
                <a:gd name="T30" fmla="*/ 4508 w 361"/>
                <a:gd name="T31" fmla="*/ 5947 h 332"/>
                <a:gd name="T32" fmla="*/ 4912 w 361"/>
                <a:gd name="T33" fmla="*/ 6232 h 332"/>
                <a:gd name="T34" fmla="*/ 5382 w 361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1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59" y="299"/>
                    <a:pt x="361" y="268"/>
                    <a:pt x="361" y="248"/>
                  </a:cubicBezTo>
                  <a:cubicBezTo>
                    <a:pt x="360" y="222"/>
                    <a:pt x="349" y="191"/>
                    <a:pt x="307" y="179"/>
                  </a:cubicBezTo>
                  <a:cubicBezTo>
                    <a:pt x="264" y="167"/>
                    <a:pt x="209" y="197"/>
                    <a:pt x="165" y="210"/>
                  </a:cubicBezTo>
                  <a:cubicBezTo>
                    <a:pt x="124" y="222"/>
                    <a:pt x="101" y="228"/>
                    <a:pt x="77" y="184"/>
                  </a:cubicBezTo>
                  <a:cubicBezTo>
                    <a:pt x="48" y="123"/>
                    <a:pt x="65" y="68"/>
                    <a:pt x="94" y="64"/>
                  </a:cubicBezTo>
                  <a:cubicBezTo>
                    <a:pt x="100" y="63"/>
                    <a:pt x="106" y="63"/>
                    <a:pt x="111" y="64"/>
                  </a:cubicBezTo>
                  <a:cubicBezTo>
                    <a:pt x="96" y="59"/>
                    <a:pt x="109" y="8"/>
                    <a:pt x="120" y="5"/>
                  </a:cubicBezTo>
                  <a:cubicBezTo>
                    <a:pt x="99" y="0"/>
                    <a:pt x="69" y="0"/>
                    <a:pt x="39" y="25"/>
                  </a:cubicBezTo>
                  <a:cubicBezTo>
                    <a:pt x="10" y="49"/>
                    <a:pt x="0" y="93"/>
                    <a:pt x="4" y="138"/>
                  </a:cubicBezTo>
                  <a:cubicBezTo>
                    <a:pt x="7" y="169"/>
                    <a:pt x="36" y="269"/>
                    <a:pt x="112" y="271"/>
                  </a:cubicBezTo>
                  <a:cubicBezTo>
                    <a:pt x="155" y="274"/>
                    <a:pt x="202" y="258"/>
                    <a:pt x="248" y="239"/>
                  </a:cubicBezTo>
                  <a:cubicBezTo>
                    <a:pt x="276" y="227"/>
                    <a:pt x="298" y="229"/>
                    <a:pt x="295" y="268"/>
                  </a:cubicBezTo>
                  <a:cubicBezTo>
                    <a:pt x="294" y="286"/>
                    <a:pt x="292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89" y="321"/>
                    <a:pt x="301" y="327"/>
                    <a:pt x="315" y="329"/>
                  </a:cubicBezTo>
                  <a:cubicBezTo>
                    <a:pt x="329" y="332"/>
                    <a:pt x="341" y="332"/>
                    <a:pt x="34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8" name="Freeform 321">
              <a:extLst>
                <a:ext uri="{FF2B5EF4-FFF2-40B4-BE49-F238E27FC236}">
                  <a16:creationId xmlns:a16="http://schemas.microsoft.com/office/drawing/2014/main" id="{A9606250-1F2E-4873-9942-964ADCB9D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771"/>
              <a:ext cx="140" cy="309"/>
            </a:xfrm>
            <a:custGeom>
              <a:avLst/>
              <a:gdLst>
                <a:gd name="T0" fmla="*/ 875 w 56"/>
                <a:gd name="T1" fmla="*/ 0 h 116"/>
                <a:gd name="T2" fmla="*/ 113 w 56"/>
                <a:gd name="T3" fmla="*/ 2192 h 116"/>
                <a:gd name="T4" fmla="*/ 875 w 56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16">
                  <a:moveTo>
                    <a:pt x="56" y="0"/>
                  </a:moveTo>
                  <a:cubicBezTo>
                    <a:pt x="40" y="7"/>
                    <a:pt x="0" y="31"/>
                    <a:pt x="7" y="116"/>
                  </a:cubicBezTo>
                  <a:cubicBezTo>
                    <a:pt x="7" y="91"/>
                    <a:pt x="16" y="25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9" name="Freeform 322">
              <a:extLst>
                <a:ext uri="{FF2B5EF4-FFF2-40B4-BE49-F238E27FC236}">
                  <a16:creationId xmlns:a16="http://schemas.microsoft.com/office/drawing/2014/main" id="{A40FB73E-A09A-4829-9780-AF04645A6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293"/>
              <a:ext cx="440" cy="134"/>
            </a:xfrm>
            <a:custGeom>
              <a:avLst/>
              <a:gdLst>
                <a:gd name="T0" fmla="*/ 0 w 176"/>
                <a:gd name="T1" fmla="*/ 906 h 50"/>
                <a:gd name="T2" fmla="*/ 1613 w 176"/>
                <a:gd name="T3" fmla="*/ 539 h 50"/>
                <a:gd name="T4" fmla="*/ 2750 w 176"/>
                <a:gd name="T5" fmla="*/ 287 h 50"/>
                <a:gd name="T6" fmla="*/ 1908 w 176"/>
                <a:gd name="T7" fmla="*/ 230 h 50"/>
                <a:gd name="T8" fmla="*/ 0 w 176"/>
                <a:gd name="T9" fmla="*/ 90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50">
                  <a:moveTo>
                    <a:pt x="0" y="47"/>
                  </a:moveTo>
                  <a:cubicBezTo>
                    <a:pt x="25" y="50"/>
                    <a:pt x="54" y="47"/>
                    <a:pt x="103" y="28"/>
                  </a:cubicBezTo>
                  <a:cubicBezTo>
                    <a:pt x="152" y="10"/>
                    <a:pt x="170" y="8"/>
                    <a:pt x="176" y="15"/>
                  </a:cubicBezTo>
                  <a:cubicBezTo>
                    <a:pt x="163" y="0"/>
                    <a:pt x="154" y="2"/>
                    <a:pt x="122" y="12"/>
                  </a:cubicBezTo>
                  <a:cubicBezTo>
                    <a:pt x="90" y="22"/>
                    <a:pt x="61" y="44"/>
                    <a:pt x="0" y="4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0" name="Freeform 323">
              <a:extLst>
                <a:ext uri="{FF2B5EF4-FFF2-40B4-BE49-F238E27FC236}">
                  <a16:creationId xmlns:a16="http://schemas.microsoft.com/office/drawing/2014/main" id="{3E84B0F9-2741-4644-88F2-9B6274194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168"/>
              <a:ext cx="518" cy="165"/>
            </a:xfrm>
            <a:custGeom>
              <a:avLst/>
              <a:gdLst>
                <a:gd name="T0" fmla="*/ 0 w 207"/>
                <a:gd name="T1" fmla="*/ 1019 h 62"/>
                <a:gd name="T2" fmla="*/ 1567 w 207"/>
                <a:gd name="T3" fmla="*/ 532 h 62"/>
                <a:gd name="T4" fmla="*/ 3243 w 207"/>
                <a:gd name="T5" fmla="*/ 431 h 62"/>
                <a:gd name="T6" fmla="*/ 1521 w 207"/>
                <a:gd name="T7" fmla="*/ 716 h 62"/>
                <a:gd name="T8" fmla="*/ 0 w 207"/>
                <a:gd name="T9" fmla="*/ 101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62">
                  <a:moveTo>
                    <a:pt x="0" y="54"/>
                  </a:moveTo>
                  <a:cubicBezTo>
                    <a:pt x="18" y="62"/>
                    <a:pt x="67" y="40"/>
                    <a:pt x="100" y="28"/>
                  </a:cubicBezTo>
                  <a:cubicBezTo>
                    <a:pt x="134" y="16"/>
                    <a:pt x="171" y="0"/>
                    <a:pt x="207" y="23"/>
                  </a:cubicBezTo>
                  <a:cubicBezTo>
                    <a:pt x="184" y="11"/>
                    <a:pt x="159" y="16"/>
                    <a:pt x="97" y="38"/>
                  </a:cubicBezTo>
                  <a:cubicBezTo>
                    <a:pt x="35" y="60"/>
                    <a:pt x="8" y="58"/>
                    <a:pt x="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1" name="Freeform 324">
              <a:extLst>
                <a:ext uri="{FF2B5EF4-FFF2-40B4-BE49-F238E27FC236}">
                  <a16:creationId xmlns:a16="http://schemas.microsoft.com/office/drawing/2014/main" id="{A20DF714-631B-4B73-8182-D0AAAD6CB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304"/>
              <a:ext cx="55" cy="91"/>
            </a:xfrm>
            <a:custGeom>
              <a:avLst/>
              <a:gdLst>
                <a:gd name="T0" fmla="*/ 0 w 22"/>
                <a:gd name="T1" fmla="*/ 0 h 34"/>
                <a:gd name="T2" fmla="*/ 345 w 22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15" y="0"/>
                    <a:pt x="22" y="21"/>
                    <a:pt x="22" y="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2" name="Freeform 325">
              <a:extLst>
                <a:ext uri="{FF2B5EF4-FFF2-40B4-BE49-F238E27FC236}">
                  <a16:creationId xmlns:a16="http://schemas.microsoft.com/office/drawing/2014/main" id="{B8B5EAEF-FCE0-4FB2-9D27-729389B2A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299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3" name="Freeform 326">
              <a:extLst>
                <a:ext uri="{FF2B5EF4-FFF2-40B4-BE49-F238E27FC236}">
                  <a16:creationId xmlns:a16="http://schemas.microsoft.com/office/drawing/2014/main" id="{B6BC9684-9C73-4904-AEFA-DBE76266E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20"/>
              <a:ext cx="95" cy="176"/>
            </a:xfrm>
            <a:custGeom>
              <a:avLst/>
              <a:gdLst>
                <a:gd name="T0" fmla="*/ 425 w 38"/>
                <a:gd name="T1" fmla="*/ 77 h 66"/>
                <a:gd name="T2" fmla="*/ 250 w 38"/>
                <a:gd name="T3" fmla="*/ 1173 h 66"/>
                <a:gd name="T4" fmla="*/ 425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7" y="4"/>
                  </a:moveTo>
                  <a:cubicBezTo>
                    <a:pt x="15" y="0"/>
                    <a:pt x="0" y="58"/>
                    <a:pt x="16" y="62"/>
                  </a:cubicBezTo>
                  <a:cubicBezTo>
                    <a:pt x="33" y="66"/>
                    <a:pt x="38" y="7"/>
                    <a:pt x="27" y="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4" name="Freeform 327">
              <a:extLst>
                <a:ext uri="{FF2B5EF4-FFF2-40B4-BE49-F238E27FC236}">
                  <a16:creationId xmlns:a16="http://schemas.microsoft.com/office/drawing/2014/main" id="{63A76888-ECB4-495A-B29C-263697EF7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83 w 14"/>
                <a:gd name="T3" fmla="*/ 205 h 47"/>
                <a:gd name="T4" fmla="*/ 33 w 14"/>
                <a:gd name="T5" fmla="*/ 431 h 47"/>
                <a:gd name="T6" fmla="*/ 20 w 14"/>
                <a:gd name="T7" fmla="*/ 657 h 47"/>
                <a:gd name="T8" fmla="*/ 50 w 14"/>
                <a:gd name="T9" fmla="*/ 827 h 47"/>
                <a:gd name="T10" fmla="*/ 125 w 14"/>
                <a:gd name="T11" fmla="*/ 657 h 47"/>
                <a:gd name="T12" fmla="*/ 175 w 14"/>
                <a:gd name="T13" fmla="*/ 468 h 47"/>
                <a:gd name="T14" fmla="*/ 188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5" y="11"/>
                  </a:cubicBezTo>
                  <a:cubicBezTo>
                    <a:pt x="3" y="15"/>
                    <a:pt x="3" y="19"/>
                    <a:pt x="2" y="23"/>
                  </a:cubicBezTo>
                  <a:cubicBezTo>
                    <a:pt x="1" y="28"/>
                    <a:pt x="1" y="30"/>
                    <a:pt x="1" y="35"/>
                  </a:cubicBezTo>
                  <a:cubicBezTo>
                    <a:pt x="1" y="40"/>
                    <a:pt x="0" y="41"/>
                    <a:pt x="3" y="44"/>
                  </a:cubicBezTo>
                  <a:cubicBezTo>
                    <a:pt x="5" y="47"/>
                    <a:pt x="7" y="40"/>
                    <a:pt x="8" y="35"/>
                  </a:cubicBezTo>
                  <a:cubicBezTo>
                    <a:pt x="8" y="31"/>
                    <a:pt x="10" y="29"/>
                    <a:pt x="11" y="25"/>
                  </a:cubicBezTo>
                  <a:cubicBezTo>
                    <a:pt x="13" y="21"/>
                    <a:pt x="12" y="16"/>
                    <a:pt x="12" y="12"/>
                  </a:cubicBezTo>
                  <a:cubicBezTo>
                    <a:pt x="12" y="8"/>
                    <a:pt x="14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55" name="Freeform 328">
              <a:extLst>
                <a:ext uri="{FF2B5EF4-FFF2-40B4-BE49-F238E27FC236}">
                  <a16:creationId xmlns:a16="http://schemas.microsoft.com/office/drawing/2014/main" id="{B2F5F657-8561-4CB3-9031-7DE3D212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715"/>
              <a:ext cx="902" cy="885"/>
            </a:xfrm>
            <a:custGeom>
              <a:avLst/>
              <a:gdLst>
                <a:gd name="T0" fmla="*/ 5382 w 361"/>
                <a:gd name="T1" fmla="*/ 6195 h 332"/>
                <a:gd name="T2" fmla="*/ 5382 w 361"/>
                <a:gd name="T3" fmla="*/ 6195 h 332"/>
                <a:gd name="T4" fmla="*/ 5632 w 361"/>
                <a:gd name="T5" fmla="*/ 4697 h 332"/>
                <a:gd name="T6" fmla="*/ 4787 w 361"/>
                <a:gd name="T7" fmla="*/ 3391 h 332"/>
                <a:gd name="T8" fmla="*/ 2571 w 361"/>
                <a:gd name="T9" fmla="*/ 3980 h 332"/>
                <a:gd name="T10" fmla="*/ 1199 w 361"/>
                <a:gd name="T11" fmla="*/ 3481 h 332"/>
                <a:gd name="T12" fmla="*/ 1467 w 361"/>
                <a:gd name="T13" fmla="*/ 1216 h 332"/>
                <a:gd name="T14" fmla="*/ 1729 w 361"/>
                <a:gd name="T15" fmla="*/ 1216 h 332"/>
                <a:gd name="T16" fmla="*/ 1874 w 361"/>
                <a:gd name="T17" fmla="*/ 93 h 332"/>
                <a:gd name="T18" fmla="*/ 605 w 361"/>
                <a:gd name="T19" fmla="*/ 477 h 332"/>
                <a:gd name="T20" fmla="*/ 62 w 361"/>
                <a:gd name="T21" fmla="*/ 2615 h 332"/>
                <a:gd name="T22" fmla="*/ 1749 w 361"/>
                <a:gd name="T23" fmla="*/ 5131 h 332"/>
                <a:gd name="T24" fmla="*/ 3870 w 361"/>
                <a:gd name="T25" fmla="*/ 4526 h 332"/>
                <a:gd name="T26" fmla="*/ 4600 w 361"/>
                <a:gd name="T27" fmla="*/ 5073 h 332"/>
                <a:gd name="T28" fmla="*/ 4508 w 361"/>
                <a:gd name="T29" fmla="*/ 5947 h 332"/>
                <a:gd name="T30" fmla="*/ 4508 w 361"/>
                <a:gd name="T31" fmla="*/ 5947 h 332"/>
                <a:gd name="T32" fmla="*/ 4912 w 361"/>
                <a:gd name="T33" fmla="*/ 6232 h 332"/>
                <a:gd name="T34" fmla="*/ 5382 w 361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1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59" y="299"/>
                    <a:pt x="361" y="268"/>
                    <a:pt x="361" y="248"/>
                  </a:cubicBezTo>
                  <a:cubicBezTo>
                    <a:pt x="360" y="222"/>
                    <a:pt x="349" y="191"/>
                    <a:pt x="307" y="179"/>
                  </a:cubicBezTo>
                  <a:cubicBezTo>
                    <a:pt x="264" y="167"/>
                    <a:pt x="209" y="197"/>
                    <a:pt x="165" y="210"/>
                  </a:cubicBezTo>
                  <a:cubicBezTo>
                    <a:pt x="124" y="222"/>
                    <a:pt x="101" y="228"/>
                    <a:pt x="77" y="184"/>
                  </a:cubicBezTo>
                  <a:cubicBezTo>
                    <a:pt x="48" y="123"/>
                    <a:pt x="65" y="68"/>
                    <a:pt x="94" y="64"/>
                  </a:cubicBezTo>
                  <a:cubicBezTo>
                    <a:pt x="100" y="63"/>
                    <a:pt x="106" y="63"/>
                    <a:pt x="111" y="64"/>
                  </a:cubicBezTo>
                  <a:cubicBezTo>
                    <a:pt x="96" y="59"/>
                    <a:pt x="109" y="8"/>
                    <a:pt x="120" y="5"/>
                  </a:cubicBezTo>
                  <a:cubicBezTo>
                    <a:pt x="99" y="0"/>
                    <a:pt x="69" y="0"/>
                    <a:pt x="39" y="25"/>
                  </a:cubicBezTo>
                  <a:cubicBezTo>
                    <a:pt x="10" y="49"/>
                    <a:pt x="0" y="93"/>
                    <a:pt x="4" y="138"/>
                  </a:cubicBezTo>
                  <a:cubicBezTo>
                    <a:pt x="7" y="169"/>
                    <a:pt x="36" y="269"/>
                    <a:pt x="112" y="271"/>
                  </a:cubicBezTo>
                  <a:cubicBezTo>
                    <a:pt x="155" y="274"/>
                    <a:pt x="202" y="258"/>
                    <a:pt x="248" y="239"/>
                  </a:cubicBezTo>
                  <a:cubicBezTo>
                    <a:pt x="276" y="227"/>
                    <a:pt x="298" y="229"/>
                    <a:pt x="295" y="268"/>
                  </a:cubicBezTo>
                  <a:cubicBezTo>
                    <a:pt x="294" y="286"/>
                    <a:pt x="292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89" y="321"/>
                    <a:pt x="301" y="327"/>
                    <a:pt x="315" y="329"/>
                  </a:cubicBezTo>
                  <a:cubicBezTo>
                    <a:pt x="329" y="332"/>
                    <a:pt x="341" y="332"/>
                    <a:pt x="345" y="32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224" name="Rectangle 329">
            <a:extLst>
              <a:ext uri="{FF2B5EF4-FFF2-40B4-BE49-F238E27FC236}">
                <a16:creationId xmlns:a16="http://schemas.microsoft.com/office/drawing/2014/main" id="{82FF482E-B37C-4C4F-A955-BFF862DC05C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Exploded view of</a:t>
            </a:r>
            <a:br>
              <a:rPr lang="fr-FR" altLang="x-none" sz="2600"/>
            </a:br>
            <a:r>
              <a:rPr lang="fr-FR" altLang="x-none" sz="2600"/>
              <a:t>digestive apparatus (1)</a:t>
            </a:r>
          </a:p>
        </p:txBody>
      </p:sp>
      <p:grpSp>
        <p:nvGrpSpPr>
          <p:cNvPr id="13320" name="Group 330">
            <a:extLst>
              <a:ext uri="{FF2B5EF4-FFF2-40B4-BE49-F238E27FC236}">
                <a16:creationId xmlns:a16="http://schemas.microsoft.com/office/drawing/2014/main" id="{981B8F2B-2B3B-4AC1-A761-31634D16CB05}"/>
              </a:ext>
            </a:extLst>
          </p:cNvPr>
          <p:cNvGrpSpPr>
            <a:grpSpLocks/>
          </p:cNvGrpSpPr>
          <p:nvPr/>
        </p:nvGrpSpPr>
        <p:grpSpPr bwMode="auto">
          <a:xfrm>
            <a:off x="9601200" y="2057400"/>
            <a:ext cx="577850" cy="1917700"/>
            <a:chOff x="4368" y="1203"/>
            <a:chExt cx="768" cy="2549"/>
          </a:xfrm>
        </p:grpSpPr>
        <p:sp>
          <p:nvSpPr>
            <p:cNvPr id="57692" name="Freeform 331">
              <a:extLst>
                <a:ext uri="{FF2B5EF4-FFF2-40B4-BE49-F238E27FC236}">
                  <a16:creationId xmlns:a16="http://schemas.microsoft.com/office/drawing/2014/main" id="{95FFA9EB-B60E-4DEE-B8CA-76A2CA5AF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537" cy="2549"/>
            </a:xfrm>
            <a:custGeom>
              <a:avLst/>
              <a:gdLst>
                <a:gd name="T0" fmla="*/ 3349 w 215"/>
                <a:gd name="T1" fmla="*/ 17587 h 956"/>
                <a:gd name="T2" fmla="*/ 2228 w 215"/>
                <a:gd name="T3" fmla="*/ 13606 h 956"/>
                <a:gd name="T4" fmla="*/ 2215 w 215"/>
                <a:gd name="T5" fmla="*/ 0 h 956"/>
                <a:gd name="T6" fmla="*/ 1186 w 215"/>
                <a:gd name="T7" fmla="*/ 0 h 956"/>
                <a:gd name="T8" fmla="*/ 1124 w 215"/>
                <a:gd name="T9" fmla="*/ 13606 h 956"/>
                <a:gd name="T10" fmla="*/ 0 w 215"/>
                <a:gd name="T11" fmla="*/ 17587 h 956"/>
                <a:gd name="T12" fmla="*/ 542 w 215"/>
                <a:gd name="T13" fmla="*/ 18064 h 956"/>
                <a:gd name="T14" fmla="*/ 1683 w 215"/>
                <a:gd name="T15" fmla="*/ 16643 h 956"/>
                <a:gd name="T16" fmla="*/ 2775 w 215"/>
                <a:gd name="T17" fmla="*/ 18120 h 9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956">
                  <a:moveTo>
                    <a:pt x="215" y="928"/>
                  </a:moveTo>
                  <a:cubicBezTo>
                    <a:pt x="157" y="844"/>
                    <a:pt x="149" y="860"/>
                    <a:pt x="143" y="718"/>
                  </a:cubicBezTo>
                  <a:cubicBezTo>
                    <a:pt x="137" y="576"/>
                    <a:pt x="142" y="116"/>
                    <a:pt x="142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  <a:cubicBezTo>
                    <a:pt x="35" y="953"/>
                    <a:pt x="35" y="953"/>
                    <a:pt x="35" y="953"/>
                  </a:cubicBezTo>
                  <a:cubicBezTo>
                    <a:pt x="59" y="915"/>
                    <a:pt x="80" y="878"/>
                    <a:pt x="108" y="878"/>
                  </a:cubicBezTo>
                  <a:cubicBezTo>
                    <a:pt x="136" y="878"/>
                    <a:pt x="178" y="956"/>
                    <a:pt x="178" y="956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3" name="Freeform 332">
              <a:extLst>
                <a:ext uri="{FF2B5EF4-FFF2-40B4-BE49-F238E27FC236}">
                  <a16:creationId xmlns:a16="http://schemas.microsoft.com/office/drawing/2014/main" id="{33D19506-708A-4375-93C6-603421F7D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544"/>
              <a:ext cx="358" cy="208"/>
            </a:xfrm>
            <a:custGeom>
              <a:avLst/>
              <a:gdLst>
                <a:gd name="T0" fmla="*/ 0 w 143"/>
                <a:gd name="T1" fmla="*/ 1421 h 78"/>
                <a:gd name="T2" fmla="*/ 1147 w 143"/>
                <a:gd name="T3" fmla="*/ 0 h 78"/>
                <a:gd name="T4" fmla="*/ 2243 w 143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78">
                  <a:moveTo>
                    <a:pt x="0" y="75"/>
                  </a:moveTo>
                  <a:cubicBezTo>
                    <a:pt x="24" y="37"/>
                    <a:pt x="45" y="0"/>
                    <a:pt x="73" y="0"/>
                  </a:cubicBezTo>
                  <a:cubicBezTo>
                    <a:pt x="101" y="0"/>
                    <a:pt x="143" y="78"/>
                    <a:pt x="143" y="7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4" name="Freeform 333">
              <a:extLst>
                <a:ext uri="{FF2B5EF4-FFF2-40B4-BE49-F238E27FC236}">
                  <a16:creationId xmlns:a16="http://schemas.microsoft.com/office/drawing/2014/main" id="{C793503E-CC2D-41FC-A8C5-F51B6F930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195" cy="2474"/>
            </a:xfrm>
            <a:custGeom>
              <a:avLst/>
              <a:gdLst>
                <a:gd name="T0" fmla="*/ 1188 w 78"/>
                <a:gd name="T1" fmla="*/ 0 h 928"/>
                <a:gd name="T2" fmla="*/ 1125 w 78"/>
                <a:gd name="T3" fmla="*/ 13604 h 928"/>
                <a:gd name="T4" fmla="*/ 0 w 78"/>
                <a:gd name="T5" fmla="*/ 17585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6" y="0"/>
                  </a:move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5" name="Freeform 334">
              <a:extLst>
                <a:ext uri="{FF2B5EF4-FFF2-40B4-BE49-F238E27FC236}">
                  <a16:creationId xmlns:a16="http://schemas.microsoft.com/office/drawing/2014/main" id="{16D00C3C-932A-4071-90A1-A1AADC130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203"/>
              <a:ext cx="195" cy="2474"/>
            </a:xfrm>
            <a:custGeom>
              <a:avLst/>
              <a:gdLst>
                <a:gd name="T0" fmla="*/ 1220 w 78"/>
                <a:gd name="T1" fmla="*/ 17585 h 928"/>
                <a:gd name="T2" fmla="*/ 95 w 78"/>
                <a:gd name="T3" fmla="*/ 13604 h 928"/>
                <a:gd name="T4" fmla="*/ 83 w 78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8" y="928"/>
                  </a:moveTo>
                  <a:cubicBezTo>
                    <a:pt x="20" y="844"/>
                    <a:pt x="12" y="860"/>
                    <a:pt x="6" y="718"/>
                  </a:cubicBezTo>
                  <a:cubicBezTo>
                    <a:pt x="0" y="576"/>
                    <a:pt x="5" y="1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6" name="Freeform 335">
              <a:extLst>
                <a:ext uri="{FF2B5EF4-FFF2-40B4-BE49-F238E27FC236}">
                  <a16:creationId xmlns:a16="http://schemas.microsoft.com/office/drawing/2014/main" id="{C5E5159D-DBB8-43BF-BB31-EFF1ADA1F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243"/>
              <a:ext cx="20" cy="730"/>
            </a:xfrm>
            <a:custGeom>
              <a:avLst/>
              <a:gdLst>
                <a:gd name="T0" fmla="*/ 125 w 8"/>
                <a:gd name="T1" fmla="*/ 5182 h 274"/>
                <a:gd name="T2" fmla="*/ 125 w 8"/>
                <a:gd name="T3" fmla="*/ 0 h 2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4">
                  <a:moveTo>
                    <a:pt x="8" y="274"/>
                  </a:moveTo>
                  <a:cubicBezTo>
                    <a:pt x="1" y="250"/>
                    <a:pt x="0" y="5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7" name="Freeform 336">
              <a:extLst>
                <a:ext uri="{FF2B5EF4-FFF2-40B4-BE49-F238E27FC236}">
                  <a16:creationId xmlns:a16="http://schemas.microsoft.com/office/drawing/2014/main" id="{887621D0-B813-4C92-99DC-784009FD0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803"/>
              <a:ext cx="170" cy="829"/>
            </a:xfrm>
            <a:custGeom>
              <a:avLst/>
              <a:gdLst>
                <a:gd name="T0" fmla="*/ 0 w 68"/>
                <a:gd name="T1" fmla="*/ 5891 h 311"/>
                <a:gd name="T2" fmla="*/ 813 w 68"/>
                <a:gd name="T3" fmla="*/ 3921 h 311"/>
                <a:gd name="T4" fmla="*/ 970 w 68"/>
                <a:gd name="T5" fmla="*/ 0 h 311"/>
                <a:gd name="T6" fmla="*/ 813 w 68"/>
                <a:gd name="T7" fmla="*/ 4356 h 311"/>
                <a:gd name="T8" fmla="*/ 0 w 68"/>
                <a:gd name="T9" fmla="*/ 5891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11">
                  <a:moveTo>
                    <a:pt x="0" y="311"/>
                  </a:moveTo>
                  <a:cubicBezTo>
                    <a:pt x="17" y="291"/>
                    <a:pt x="47" y="247"/>
                    <a:pt x="52" y="207"/>
                  </a:cubicBezTo>
                  <a:cubicBezTo>
                    <a:pt x="57" y="167"/>
                    <a:pt x="62" y="0"/>
                    <a:pt x="62" y="0"/>
                  </a:cubicBezTo>
                  <a:cubicBezTo>
                    <a:pt x="68" y="111"/>
                    <a:pt x="65" y="189"/>
                    <a:pt x="52" y="230"/>
                  </a:cubicBezTo>
                  <a:cubicBezTo>
                    <a:pt x="39" y="272"/>
                    <a:pt x="0" y="311"/>
                    <a:pt x="0" y="3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8" name="Freeform 337">
              <a:extLst>
                <a:ext uri="{FF2B5EF4-FFF2-40B4-BE49-F238E27FC236}">
                  <a16:creationId xmlns:a16="http://schemas.microsoft.com/office/drawing/2014/main" id="{1E71B9DC-0A23-495F-B488-E3873B798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515"/>
              <a:ext cx="173" cy="202"/>
            </a:xfrm>
            <a:custGeom>
              <a:avLst/>
              <a:gdLst>
                <a:gd name="T0" fmla="*/ 0 w 69"/>
                <a:gd name="T1" fmla="*/ 114 h 76"/>
                <a:gd name="T2" fmla="*/ 1088 w 69"/>
                <a:gd name="T3" fmla="*/ 1427 h 76"/>
                <a:gd name="T4" fmla="*/ 0 w 69"/>
                <a:gd name="T5" fmla="*/ 114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6">
                  <a:moveTo>
                    <a:pt x="0" y="6"/>
                  </a:moveTo>
                  <a:cubicBezTo>
                    <a:pt x="12" y="3"/>
                    <a:pt x="32" y="16"/>
                    <a:pt x="69" y="76"/>
                  </a:cubicBezTo>
                  <a:cubicBezTo>
                    <a:pt x="54" y="37"/>
                    <a:pt x="26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9" name="Freeform 338">
              <a:extLst>
                <a:ext uri="{FF2B5EF4-FFF2-40B4-BE49-F238E27FC236}">
                  <a16:creationId xmlns:a16="http://schemas.microsoft.com/office/drawing/2014/main" id="{A982FAC8-F9BA-4B63-8F0E-8776C8325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093"/>
              <a:ext cx="165" cy="643"/>
            </a:xfrm>
            <a:custGeom>
              <a:avLst/>
              <a:gdLst>
                <a:gd name="T0" fmla="*/ 750 w 66"/>
                <a:gd name="T1" fmla="*/ 2391 h 241"/>
                <a:gd name="T2" fmla="*/ 1033 w 66"/>
                <a:gd name="T3" fmla="*/ 4578 h 241"/>
                <a:gd name="T4" fmla="*/ 1033 w 66"/>
                <a:gd name="T5" fmla="*/ 363 h 241"/>
                <a:gd name="T6" fmla="*/ 595 w 66"/>
                <a:gd name="T7" fmla="*/ 0 h 241"/>
                <a:gd name="T8" fmla="*/ 270 w 66"/>
                <a:gd name="T9" fmla="*/ 136 h 241"/>
                <a:gd name="T10" fmla="*/ 95 w 66"/>
                <a:gd name="T11" fmla="*/ 363 h 241"/>
                <a:gd name="T12" fmla="*/ 113 w 66"/>
                <a:gd name="T13" fmla="*/ 456 h 241"/>
                <a:gd name="T14" fmla="*/ 533 w 66"/>
                <a:gd name="T15" fmla="*/ 478 h 241"/>
                <a:gd name="T16" fmla="*/ 863 w 66"/>
                <a:gd name="T17" fmla="*/ 1275 h 241"/>
                <a:gd name="T18" fmla="*/ 925 w 66"/>
                <a:gd name="T19" fmla="*/ 2791 h 241"/>
                <a:gd name="T20" fmla="*/ 750 w 66"/>
                <a:gd name="T21" fmla="*/ 2391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41">
                  <a:moveTo>
                    <a:pt x="48" y="126"/>
                  </a:moveTo>
                  <a:cubicBezTo>
                    <a:pt x="46" y="143"/>
                    <a:pt x="56" y="222"/>
                    <a:pt x="66" y="241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0" y="20"/>
                    <a:pt x="7" y="24"/>
                  </a:cubicBezTo>
                  <a:cubicBezTo>
                    <a:pt x="14" y="28"/>
                    <a:pt x="20" y="24"/>
                    <a:pt x="34" y="25"/>
                  </a:cubicBezTo>
                  <a:cubicBezTo>
                    <a:pt x="47" y="27"/>
                    <a:pt x="52" y="46"/>
                    <a:pt x="55" y="67"/>
                  </a:cubicBezTo>
                  <a:cubicBezTo>
                    <a:pt x="58" y="89"/>
                    <a:pt x="62" y="121"/>
                    <a:pt x="59" y="147"/>
                  </a:cubicBezTo>
                  <a:cubicBezTo>
                    <a:pt x="56" y="165"/>
                    <a:pt x="45" y="132"/>
                    <a:pt x="48" y="126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0" name="Freeform 339">
              <a:extLst>
                <a:ext uri="{FF2B5EF4-FFF2-40B4-BE49-F238E27FC236}">
                  <a16:creationId xmlns:a16="http://schemas.microsoft.com/office/drawing/2014/main" id="{985B500B-348B-4EF5-B51F-3FF16C0D3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381"/>
              <a:ext cx="18" cy="683"/>
            </a:xfrm>
            <a:custGeom>
              <a:avLst/>
              <a:gdLst>
                <a:gd name="T0" fmla="*/ 118 w 7"/>
                <a:gd name="T1" fmla="*/ 0 h 256"/>
                <a:gd name="T2" fmla="*/ 118 w 7"/>
                <a:gd name="T3" fmla="*/ 4861 h 256"/>
                <a:gd name="T4" fmla="*/ 33 w 7"/>
                <a:gd name="T5" fmla="*/ 4656 h 256"/>
                <a:gd name="T6" fmla="*/ 67 w 7"/>
                <a:gd name="T7" fmla="*/ 3666 h 256"/>
                <a:gd name="T8" fmla="*/ 118 w 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56">
                  <a:moveTo>
                    <a:pt x="7" y="0"/>
                  </a:moveTo>
                  <a:cubicBezTo>
                    <a:pt x="7" y="21"/>
                    <a:pt x="7" y="256"/>
                    <a:pt x="7" y="256"/>
                  </a:cubicBezTo>
                  <a:cubicBezTo>
                    <a:pt x="7" y="256"/>
                    <a:pt x="4" y="252"/>
                    <a:pt x="2" y="245"/>
                  </a:cubicBezTo>
                  <a:cubicBezTo>
                    <a:pt x="0" y="238"/>
                    <a:pt x="3" y="211"/>
                    <a:pt x="4" y="193"/>
                  </a:cubicBezTo>
                  <a:cubicBezTo>
                    <a:pt x="5" y="175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1" name="Freeform 340">
              <a:extLst>
                <a:ext uri="{FF2B5EF4-FFF2-40B4-BE49-F238E27FC236}">
                  <a16:creationId xmlns:a16="http://schemas.microsoft.com/office/drawing/2014/main" id="{BDEA95D3-B0F6-46BD-A35E-5A4AC4484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595"/>
              <a:ext cx="113" cy="733"/>
            </a:xfrm>
            <a:custGeom>
              <a:avLst/>
              <a:gdLst>
                <a:gd name="T0" fmla="*/ 0 w 45"/>
                <a:gd name="T1" fmla="*/ 0 h 275"/>
                <a:gd name="T2" fmla="*/ 555 w 45"/>
                <a:gd name="T3" fmla="*/ 1911 h 275"/>
                <a:gd name="T4" fmla="*/ 568 w 45"/>
                <a:gd name="T5" fmla="*/ 2799 h 275"/>
                <a:gd name="T6" fmla="*/ 713 w 45"/>
                <a:gd name="T7" fmla="*/ 5208 h 275"/>
                <a:gd name="T8" fmla="*/ 429 w 45"/>
                <a:gd name="T9" fmla="*/ 2351 h 275"/>
                <a:gd name="T10" fmla="*/ 0 w 45"/>
                <a:gd name="T11" fmla="*/ 0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75">
                  <a:moveTo>
                    <a:pt x="0" y="0"/>
                  </a:moveTo>
                  <a:cubicBezTo>
                    <a:pt x="4" y="24"/>
                    <a:pt x="20" y="87"/>
                    <a:pt x="35" y="101"/>
                  </a:cubicBezTo>
                  <a:cubicBezTo>
                    <a:pt x="40" y="106"/>
                    <a:pt x="35" y="107"/>
                    <a:pt x="36" y="148"/>
                  </a:cubicBezTo>
                  <a:cubicBezTo>
                    <a:pt x="37" y="189"/>
                    <a:pt x="41" y="257"/>
                    <a:pt x="45" y="275"/>
                  </a:cubicBezTo>
                  <a:cubicBezTo>
                    <a:pt x="41" y="262"/>
                    <a:pt x="29" y="155"/>
                    <a:pt x="27" y="124"/>
                  </a:cubicBezTo>
                  <a:cubicBezTo>
                    <a:pt x="26" y="93"/>
                    <a:pt x="0" y="55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2" name="Freeform 341">
              <a:extLst>
                <a:ext uri="{FF2B5EF4-FFF2-40B4-BE49-F238E27FC236}">
                  <a16:creationId xmlns:a16="http://schemas.microsoft.com/office/drawing/2014/main" id="{1F39329D-08AA-494B-A6DC-43D0921EC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384"/>
              <a:ext cx="92" cy="43"/>
            </a:xfrm>
            <a:custGeom>
              <a:avLst/>
              <a:gdLst>
                <a:gd name="T0" fmla="*/ 0 w 37"/>
                <a:gd name="T1" fmla="*/ 0 h 16"/>
                <a:gd name="T2" fmla="*/ 445 w 37"/>
                <a:gd name="T3" fmla="*/ 274 h 16"/>
                <a:gd name="T4" fmla="*/ 557 w 3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7" y="9"/>
                    <a:pt x="21" y="16"/>
                    <a:pt x="29" y="14"/>
                  </a:cubicBezTo>
                  <a:cubicBezTo>
                    <a:pt x="37" y="13"/>
                    <a:pt x="36" y="2"/>
                    <a:pt x="36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3" name="Freeform 342">
              <a:extLst>
                <a:ext uri="{FF2B5EF4-FFF2-40B4-BE49-F238E27FC236}">
                  <a16:creationId xmlns:a16="http://schemas.microsoft.com/office/drawing/2014/main" id="{B61E1EF6-44EE-4BCC-AFA9-8FB022928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531"/>
              <a:ext cx="160" cy="181"/>
            </a:xfrm>
            <a:custGeom>
              <a:avLst/>
              <a:gdLst>
                <a:gd name="T0" fmla="*/ 0 w 64"/>
                <a:gd name="T1" fmla="*/ 1283 h 68"/>
                <a:gd name="T2" fmla="*/ 1000 w 64"/>
                <a:gd name="T3" fmla="*/ 21 h 68"/>
                <a:gd name="T4" fmla="*/ 0 w 64"/>
                <a:gd name="T5" fmla="*/ 128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8">
                  <a:moveTo>
                    <a:pt x="0" y="68"/>
                  </a:moveTo>
                  <a:cubicBezTo>
                    <a:pt x="14" y="46"/>
                    <a:pt x="38" y="5"/>
                    <a:pt x="64" y="1"/>
                  </a:cubicBezTo>
                  <a:cubicBezTo>
                    <a:pt x="42" y="0"/>
                    <a:pt x="12" y="30"/>
                    <a:pt x="0" y="6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4" name="Freeform 343">
              <a:extLst>
                <a:ext uri="{FF2B5EF4-FFF2-40B4-BE49-F238E27FC236}">
                  <a16:creationId xmlns:a16="http://schemas.microsoft.com/office/drawing/2014/main" id="{40D73AAC-D543-4D04-8518-1E2A8E4E8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5" name="Freeform 344">
              <a:extLst>
                <a:ext uri="{FF2B5EF4-FFF2-40B4-BE49-F238E27FC236}">
                  <a16:creationId xmlns:a16="http://schemas.microsoft.com/office/drawing/2014/main" id="{14058165-19C8-44C6-A1D8-F9FC68850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349"/>
              <a:ext cx="20" cy="48"/>
            </a:xfrm>
            <a:custGeom>
              <a:avLst/>
              <a:gdLst>
                <a:gd name="T0" fmla="*/ 33 w 8"/>
                <a:gd name="T1" fmla="*/ 341 h 18"/>
                <a:gd name="T2" fmla="*/ 33 w 8"/>
                <a:gd name="T3" fmla="*/ 320 h 18"/>
                <a:gd name="T4" fmla="*/ 20 w 8"/>
                <a:gd name="T5" fmla="*/ 149 h 18"/>
                <a:gd name="T6" fmla="*/ 20 w 8"/>
                <a:gd name="T7" fmla="*/ 149 h 18"/>
                <a:gd name="T8" fmla="*/ 63 w 8"/>
                <a:gd name="T9" fmla="*/ 21 h 18"/>
                <a:gd name="T10" fmla="*/ 83 w 8"/>
                <a:gd name="T11" fmla="*/ 0 h 18"/>
                <a:gd name="T12" fmla="*/ 113 w 8"/>
                <a:gd name="T13" fmla="*/ 192 h 18"/>
                <a:gd name="T14" fmla="*/ 33 w 8"/>
                <a:gd name="T15" fmla="*/ 34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8">
                  <a:moveTo>
                    <a:pt x="2" y="18"/>
                  </a:moveTo>
                  <a:cubicBezTo>
                    <a:pt x="2" y="18"/>
                    <a:pt x="2" y="17"/>
                    <a:pt x="2" y="17"/>
                  </a:cubicBezTo>
                  <a:cubicBezTo>
                    <a:pt x="1" y="16"/>
                    <a:pt x="0" y="12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4"/>
                    <a:pt x="3" y="2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7" y="1"/>
                    <a:pt x="8" y="4"/>
                    <a:pt x="7" y="10"/>
                  </a:cubicBezTo>
                  <a:cubicBezTo>
                    <a:pt x="6" y="15"/>
                    <a:pt x="3" y="18"/>
                    <a:pt x="2" y="1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6" name="Freeform 345">
              <a:extLst>
                <a:ext uri="{FF2B5EF4-FFF2-40B4-BE49-F238E27FC236}">
                  <a16:creationId xmlns:a16="http://schemas.microsoft.com/office/drawing/2014/main" id="{3F369F02-27B7-4439-A9CD-881C4AAD5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7" name="Freeform 346">
              <a:extLst>
                <a:ext uri="{FF2B5EF4-FFF2-40B4-BE49-F238E27FC236}">
                  <a16:creationId xmlns:a16="http://schemas.microsoft.com/office/drawing/2014/main" id="{1FD84694-F970-4FCF-BA4B-E4DDE6872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8" name="Freeform 347">
              <a:extLst>
                <a:ext uri="{FF2B5EF4-FFF2-40B4-BE49-F238E27FC236}">
                  <a16:creationId xmlns:a16="http://schemas.microsoft.com/office/drawing/2014/main" id="{22B79FD0-4B28-4F00-A5D4-DCD41ECBA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09" name="Freeform 348">
              <a:extLst>
                <a:ext uri="{FF2B5EF4-FFF2-40B4-BE49-F238E27FC236}">
                  <a16:creationId xmlns:a16="http://schemas.microsoft.com/office/drawing/2014/main" id="{F20D3253-677A-46A6-9292-6E62B2331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0" name="Freeform 349">
              <a:extLst>
                <a:ext uri="{FF2B5EF4-FFF2-40B4-BE49-F238E27FC236}">
                  <a16:creationId xmlns:a16="http://schemas.microsoft.com/office/drawing/2014/main" id="{7A2B9479-52EB-40C8-A169-E36578F2F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1" name="Freeform 350">
              <a:extLst>
                <a:ext uri="{FF2B5EF4-FFF2-40B4-BE49-F238E27FC236}">
                  <a16:creationId xmlns:a16="http://schemas.microsoft.com/office/drawing/2014/main" id="{F936D65F-B5A3-48D1-8A18-64E18F7E1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2" name="Freeform 351">
              <a:extLst>
                <a:ext uri="{FF2B5EF4-FFF2-40B4-BE49-F238E27FC236}">
                  <a16:creationId xmlns:a16="http://schemas.microsoft.com/office/drawing/2014/main" id="{4AA24C7B-19CA-4A04-A7D2-200973DBB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3" name="Freeform 352">
              <a:extLst>
                <a:ext uri="{FF2B5EF4-FFF2-40B4-BE49-F238E27FC236}">
                  <a16:creationId xmlns:a16="http://schemas.microsoft.com/office/drawing/2014/main" id="{CABF4992-A908-44C8-A2E6-409F519D0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4" name="Freeform 353">
              <a:extLst>
                <a:ext uri="{FF2B5EF4-FFF2-40B4-BE49-F238E27FC236}">
                  <a16:creationId xmlns:a16="http://schemas.microsoft.com/office/drawing/2014/main" id="{F99CE658-E428-4087-B516-99F0E3183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5" name="Freeform 354">
              <a:extLst>
                <a:ext uri="{FF2B5EF4-FFF2-40B4-BE49-F238E27FC236}">
                  <a16:creationId xmlns:a16="http://schemas.microsoft.com/office/drawing/2014/main" id="{C2C326E7-3E1A-4FB1-8CA0-2D6BA32F1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6" name="Freeform 355">
              <a:extLst>
                <a:ext uri="{FF2B5EF4-FFF2-40B4-BE49-F238E27FC236}">
                  <a16:creationId xmlns:a16="http://schemas.microsoft.com/office/drawing/2014/main" id="{295CAFB7-8296-4504-9FBE-CCF25FDD0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41"/>
              <a:ext cx="455" cy="1091"/>
            </a:xfrm>
            <a:custGeom>
              <a:avLst/>
              <a:gdLst>
                <a:gd name="T0" fmla="*/ 1938 w 182"/>
                <a:gd name="T1" fmla="*/ 7629 h 409"/>
                <a:gd name="T2" fmla="*/ 2063 w 182"/>
                <a:gd name="T3" fmla="*/ 7629 h 409"/>
                <a:gd name="T4" fmla="*/ 2158 w 182"/>
                <a:gd name="T5" fmla="*/ 7762 h 409"/>
                <a:gd name="T6" fmla="*/ 1595 w 182"/>
                <a:gd name="T7" fmla="*/ 4484 h 409"/>
                <a:gd name="T8" fmla="*/ 800 w 182"/>
                <a:gd name="T9" fmla="*/ 3244 h 409"/>
                <a:gd name="T10" fmla="*/ 375 w 182"/>
                <a:gd name="T11" fmla="*/ 376 h 409"/>
                <a:gd name="T12" fmla="*/ 0 w 182"/>
                <a:gd name="T13" fmla="*/ 307 h 409"/>
                <a:gd name="T14" fmla="*/ 470 w 182"/>
                <a:gd name="T15" fmla="*/ 3358 h 409"/>
                <a:gd name="T16" fmla="*/ 1408 w 182"/>
                <a:gd name="T17" fmla="*/ 4783 h 409"/>
                <a:gd name="T18" fmla="*/ 1938 w 182"/>
                <a:gd name="T19" fmla="*/ 7629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409">
                  <a:moveTo>
                    <a:pt x="124" y="402"/>
                  </a:moveTo>
                  <a:cubicBezTo>
                    <a:pt x="125" y="400"/>
                    <a:pt x="129" y="400"/>
                    <a:pt x="132" y="402"/>
                  </a:cubicBezTo>
                  <a:cubicBezTo>
                    <a:pt x="136" y="404"/>
                    <a:pt x="139" y="407"/>
                    <a:pt x="138" y="409"/>
                  </a:cubicBezTo>
                  <a:cubicBezTo>
                    <a:pt x="182" y="316"/>
                    <a:pt x="144" y="275"/>
                    <a:pt x="102" y="236"/>
                  </a:cubicBezTo>
                  <a:cubicBezTo>
                    <a:pt x="81" y="216"/>
                    <a:pt x="64" y="200"/>
                    <a:pt x="51" y="171"/>
                  </a:cubicBezTo>
                  <a:cubicBezTo>
                    <a:pt x="28" y="118"/>
                    <a:pt x="24" y="60"/>
                    <a:pt x="24" y="20"/>
                  </a:cubicBezTo>
                  <a:cubicBezTo>
                    <a:pt x="24" y="2"/>
                    <a:pt x="0" y="0"/>
                    <a:pt x="0" y="16"/>
                  </a:cubicBezTo>
                  <a:cubicBezTo>
                    <a:pt x="0" y="57"/>
                    <a:pt x="5" y="119"/>
                    <a:pt x="30" y="177"/>
                  </a:cubicBezTo>
                  <a:cubicBezTo>
                    <a:pt x="44" y="210"/>
                    <a:pt x="68" y="232"/>
                    <a:pt x="90" y="252"/>
                  </a:cubicBezTo>
                  <a:cubicBezTo>
                    <a:pt x="130" y="289"/>
                    <a:pt x="163" y="319"/>
                    <a:pt x="124" y="402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7" name="Freeform 356">
              <a:extLst>
                <a:ext uri="{FF2B5EF4-FFF2-40B4-BE49-F238E27FC236}">
                  <a16:creationId xmlns:a16="http://schemas.microsoft.com/office/drawing/2014/main" id="{9EAE3E48-3932-4D18-90B4-AB8F42CDA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464"/>
              <a:ext cx="378" cy="928"/>
            </a:xfrm>
            <a:custGeom>
              <a:avLst/>
              <a:gdLst>
                <a:gd name="T0" fmla="*/ 0 w 151"/>
                <a:gd name="T1" fmla="*/ 0 h 348"/>
                <a:gd name="T2" fmla="*/ 345 w 151"/>
                <a:gd name="T3" fmla="*/ 2411 h 348"/>
                <a:gd name="T4" fmla="*/ 1159 w 151"/>
                <a:gd name="T5" fmla="*/ 3661 h 348"/>
                <a:gd name="T6" fmla="*/ 1847 w 151"/>
                <a:gd name="T7" fmla="*/ 6600 h 348"/>
                <a:gd name="T8" fmla="*/ 1847 w 151"/>
                <a:gd name="T9" fmla="*/ 6600 h 348"/>
                <a:gd name="T10" fmla="*/ 1209 w 151"/>
                <a:gd name="T11" fmla="*/ 3605 h 348"/>
                <a:gd name="T12" fmla="*/ 408 w 151"/>
                <a:gd name="T13" fmla="*/ 2368 h 348"/>
                <a:gd name="T14" fmla="*/ 0 w 151"/>
                <a:gd name="T15" fmla="*/ 0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348">
                  <a:moveTo>
                    <a:pt x="0" y="0"/>
                  </a:moveTo>
                  <a:cubicBezTo>
                    <a:pt x="2" y="48"/>
                    <a:pt x="7" y="91"/>
                    <a:pt x="22" y="127"/>
                  </a:cubicBezTo>
                  <a:cubicBezTo>
                    <a:pt x="35" y="155"/>
                    <a:pt x="51" y="172"/>
                    <a:pt x="74" y="193"/>
                  </a:cubicBezTo>
                  <a:cubicBezTo>
                    <a:pt x="113" y="229"/>
                    <a:pt x="150" y="268"/>
                    <a:pt x="118" y="348"/>
                  </a:cubicBezTo>
                  <a:cubicBezTo>
                    <a:pt x="118" y="348"/>
                    <a:pt x="118" y="348"/>
                    <a:pt x="118" y="348"/>
                  </a:cubicBezTo>
                  <a:cubicBezTo>
                    <a:pt x="151" y="265"/>
                    <a:pt x="117" y="227"/>
                    <a:pt x="77" y="190"/>
                  </a:cubicBezTo>
                  <a:cubicBezTo>
                    <a:pt x="54" y="169"/>
                    <a:pt x="38" y="153"/>
                    <a:pt x="26" y="125"/>
                  </a:cubicBezTo>
                  <a:cubicBezTo>
                    <a:pt x="11" y="90"/>
                    <a:pt x="2" y="48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8" name="Freeform 357">
              <a:extLst>
                <a:ext uri="{FF2B5EF4-FFF2-40B4-BE49-F238E27FC236}">
                  <a16:creationId xmlns:a16="http://schemas.microsoft.com/office/drawing/2014/main" id="{43E17335-A51D-4DAF-A3F5-2F044663E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448"/>
              <a:ext cx="395" cy="920"/>
            </a:xfrm>
            <a:custGeom>
              <a:avLst/>
              <a:gdLst>
                <a:gd name="T0" fmla="*/ 0 w 158"/>
                <a:gd name="T1" fmla="*/ 0 h 345"/>
                <a:gd name="T2" fmla="*/ 458 w 158"/>
                <a:gd name="T3" fmla="*/ 2595 h 345"/>
                <a:gd name="T4" fmla="*/ 1395 w 158"/>
                <a:gd name="T5" fmla="*/ 4019 h 345"/>
                <a:gd name="T6" fmla="*/ 2020 w 158"/>
                <a:gd name="T7" fmla="*/ 6541 h 345"/>
                <a:gd name="T8" fmla="*/ 2020 w 158"/>
                <a:gd name="T9" fmla="*/ 6541 h 345"/>
                <a:gd name="T10" fmla="*/ 1438 w 158"/>
                <a:gd name="T11" fmla="*/ 3960 h 345"/>
                <a:gd name="T12" fmla="*/ 520 w 158"/>
                <a:gd name="T13" fmla="*/ 2560 h 345"/>
                <a:gd name="T14" fmla="*/ 0 w 158"/>
                <a:gd name="T15" fmla="*/ 0 h 3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345">
                  <a:moveTo>
                    <a:pt x="0" y="0"/>
                  </a:moveTo>
                  <a:cubicBezTo>
                    <a:pt x="3" y="52"/>
                    <a:pt x="12" y="98"/>
                    <a:pt x="29" y="137"/>
                  </a:cubicBezTo>
                  <a:cubicBezTo>
                    <a:pt x="43" y="170"/>
                    <a:pt x="67" y="192"/>
                    <a:pt x="89" y="212"/>
                  </a:cubicBezTo>
                  <a:cubicBezTo>
                    <a:pt x="127" y="247"/>
                    <a:pt x="157" y="275"/>
                    <a:pt x="129" y="345"/>
                  </a:cubicBezTo>
                  <a:cubicBezTo>
                    <a:pt x="129" y="345"/>
                    <a:pt x="129" y="345"/>
                    <a:pt x="129" y="345"/>
                  </a:cubicBezTo>
                  <a:cubicBezTo>
                    <a:pt x="158" y="273"/>
                    <a:pt x="129" y="244"/>
                    <a:pt x="92" y="209"/>
                  </a:cubicBezTo>
                  <a:cubicBezTo>
                    <a:pt x="70" y="189"/>
                    <a:pt x="46" y="167"/>
                    <a:pt x="33" y="135"/>
                  </a:cubicBezTo>
                  <a:cubicBezTo>
                    <a:pt x="16" y="97"/>
                    <a:pt x="3" y="5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19" name="Freeform 358">
              <a:extLst>
                <a:ext uri="{FF2B5EF4-FFF2-40B4-BE49-F238E27FC236}">
                  <a16:creationId xmlns:a16="http://schemas.microsoft.com/office/drawing/2014/main" id="{AA3251F5-5930-406D-93F1-FD5E10D30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80"/>
              <a:ext cx="233" cy="77"/>
            </a:xfrm>
            <a:custGeom>
              <a:avLst/>
              <a:gdLst>
                <a:gd name="T0" fmla="*/ 1463 w 93"/>
                <a:gd name="T1" fmla="*/ 0 h 29"/>
                <a:gd name="T2" fmla="*/ 742 w 93"/>
                <a:gd name="T3" fmla="*/ 204 h 29"/>
                <a:gd name="T4" fmla="*/ 596 w 93"/>
                <a:gd name="T5" fmla="*/ 204 h 29"/>
                <a:gd name="T6" fmla="*/ 564 w 93"/>
                <a:gd name="T7" fmla="*/ 226 h 29"/>
                <a:gd name="T8" fmla="*/ 521 w 93"/>
                <a:gd name="T9" fmla="*/ 297 h 29"/>
                <a:gd name="T10" fmla="*/ 376 w 93"/>
                <a:gd name="T11" fmla="*/ 451 h 29"/>
                <a:gd name="T12" fmla="*/ 113 w 93"/>
                <a:gd name="T13" fmla="*/ 542 h 29"/>
                <a:gd name="T14" fmla="*/ 0 w 93"/>
                <a:gd name="T15" fmla="*/ 52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29">
                  <a:moveTo>
                    <a:pt x="93" y="0"/>
                  </a:moveTo>
                  <a:cubicBezTo>
                    <a:pt x="82" y="6"/>
                    <a:pt x="60" y="10"/>
                    <a:pt x="47" y="11"/>
                  </a:cubicBezTo>
                  <a:cubicBezTo>
                    <a:pt x="44" y="11"/>
                    <a:pt x="40" y="10"/>
                    <a:pt x="38" y="11"/>
                  </a:cubicBezTo>
                  <a:cubicBezTo>
                    <a:pt x="36" y="11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0" y="19"/>
                    <a:pt x="27" y="21"/>
                    <a:pt x="24" y="24"/>
                  </a:cubicBezTo>
                  <a:cubicBezTo>
                    <a:pt x="18" y="27"/>
                    <a:pt x="13" y="28"/>
                    <a:pt x="7" y="29"/>
                  </a:cubicBezTo>
                  <a:cubicBezTo>
                    <a:pt x="3" y="29"/>
                    <a:pt x="0" y="28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0" name="Freeform 359">
              <a:extLst>
                <a:ext uri="{FF2B5EF4-FFF2-40B4-BE49-F238E27FC236}">
                  <a16:creationId xmlns:a16="http://schemas.microsoft.com/office/drawing/2014/main" id="{094AE19C-0CC2-4314-BBB1-C654A84A0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1" name="Freeform 360">
              <a:extLst>
                <a:ext uri="{FF2B5EF4-FFF2-40B4-BE49-F238E27FC236}">
                  <a16:creationId xmlns:a16="http://schemas.microsoft.com/office/drawing/2014/main" id="{1687414F-1494-414E-B385-9038A4489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2" name="Freeform 361">
              <a:extLst>
                <a:ext uri="{FF2B5EF4-FFF2-40B4-BE49-F238E27FC236}">
                  <a16:creationId xmlns:a16="http://schemas.microsoft.com/office/drawing/2014/main" id="{9AC54943-C0FE-4987-86C1-5A83C43C0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3" name="Freeform 362">
              <a:extLst>
                <a:ext uri="{FF2B5EF4-FFF2-40B4-BE49-F238E27FC236}">
                  <a16:creationId xmlns:a16="http://schemas.microsoft.com/office/drawing/2014/main" id="{10307E32-145F-43B6-B236-803BB3468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4" name="Freeform 363">
              <a:extLst>
                <a:ext uri="{FF2B5EF4-FFF2-40B4-BE49-F238E27FC236}">
                  <a16:creationId xmlns:a16="http://schemas.microsoft.com/office/drawing/2014/main" id="{21332E88-6FBF-4A41-B73D-393B31B8F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5" name="Freeform 364">
              <a:extLst>
                <a:ext uri="{FF2B5EF4-FFF2-40B4-BE49-F238E27FC236}">
                  <a16:creationId xmlns:a16="http://schemas.microsoft.com/office/drawing/2014/main" id="{CCE5FD09-F225-461D-A15D-B56211469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6" name="Freeform 365">
              <a:extLst>
                <a:ext uri="{FF2B5EF4-FFF2-40B4-BE49-F238E27FC236}">
                  <a16:creationId xmlns:a16="http://schemas.microsoft.com/office/drawing/2014/main" id="{8654BE70-8299-47C6-98FA-A81E57FD3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1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27" name="Freeform 366">
              <a:extLst>
                <a:ext uri="{FF2B5EF4-FFF2-40B4-BE49-F238E27FC236}">
                  <a16:creationId xmlns:a16="http://schemas.microsoft.com/office/drawing/2014/main" id="{E81BDAF5-5F3A-4F92-BFFE-9B8461A23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104"/>
              <a:ext cx="17" cy="35"/>
            </a:xfrm>
            <a:custGeom>
              <a:avLst/>
              <a:gdLst>
                <a:gd name="T0" fmla="*/ 12 w 7"/>
                <a:gd name="T1" fmla="*/ 253 h 13"/>
                <a:gd name="T2" fmla="*/ 12 w 7"/>
                <a:gd name="T3" fmla="*/ 232 h 13"/>
                <a:gd name="T4" fmla="*/ 12 w 7"/>
                <a:gd name="T5" fmla="*/ 116 h 13"/>
                <a:gd name="T6" fmla="*/ 12 w 7"/>
                <a:gd name="T7" fmla="*/ 116 h 13"/>
                <a:gd name="T8" fmla="*/ 70 w 7"/>
                <a:gd name="T9" fmla="*/ 0 h 13"/>
                <a:gd name="T10" fmla="*/ 70 w 7"/>
                <a:gd name="T11" fmla="*/ 0 h 13"/>
                <a:gd name="T12" fmla="*/ 87 w 7"/>
                <a:gd name="T13" fmla="*/ 137 h 13"/>
                <a:gd name="T14" fmla="*/ 12 w 7"/>
                <a:gd name="T15" fmla="*/ 253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3">
                  <a:moveTo>
                    <a:pt x="1" y="13"/>
                  </a:moveTo>
                  <a:cubicBezTo>
                    <a:pt x="1" y="13"/>
                    <a:pt x="1" y="12"/>
                    <a:pt x="1" y="12"/>
                  </a:cubicBezTo>
                  <a:cubicBezTo>
                    <a:pt x="0" y="11"/>
                    <a:pt x="0" y="8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3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7" y="3"/>
                    <a:pt x="6" y="7"/>
                  </a:cubicBezTo>
                  <a:cubicBezTo>
                    <a:pt x="5" y="11"/>
                    <a:pt x="2" y="13"/>
                    <a:pt x="1" y="13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8" name="Freeform 367">
              <a:extLst>
                <a:ext uri="{FF2B5EF4-FFF2-40B4-BE49-F238E27FC236}">
                  <a16:creationId xmlns:a16="http://schemas.microsoft.com/office/drawing/2014/main" id="{819E3667-FD13-42FF-8EE4-6CF76A21B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29" name="Freeform 368">
              <a:extLst>
                <a:ext uri="{FF2B5EF4-FFF2-40B4-BE49-F238E27FC236}">
                  <a16:creationId xmlns:a16="http://schemas.microsoft.com/office/drawing/2014/main" id="{1F7A3874-0224-458D-AA66-140BFE5B7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3416"/>
              <a:ext cx="18" cy="16"/>
            </a:xfrm>
            <a:custGeom>
              <a:avLst/>
              <a:gdLst>
                <a:gd name="T0" fmla="*/ 0 w 7"/>
                <a:gd name="T1" fmla="*/ 21 h 6"/>
                <a:gd name="T2" fmla="*/ 0 w 7"/>
                <a:gd name="T3" fmla="*/ 21 h 6"/>
                <a:gd name="T4" fmla="*/ 67 w 7"/>
                <a:gd name="T5" fmla="*/ 21 h 6"/>
                <a:gd name="T6" fmla="*/ 67 w 7"/>
                <a:gd name="T7" fmla="*/ 21 h 6"/>
                <a:gd name="T8" fmla="*/ 118 w 7"/>
                <a:gd name="T9" fmla="*/ 77 h 6"/>
                <a:gd name="T10" fmla="*/ 118 w 7"/>
                <a:gd name="T11" fmla="*/ 93 h 6"/>
                <a:gd name="T12" fmla="*/ 54 w 7"/>
                <a:gd name="T13" fmla="*/ 77 h 6"/>
                <a:gd name="T14" fmla="*/ 0 w 7"/>
                <a:gd name="T15" fmla="*/ 2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2"/>
                    <a:pt x="7" y="4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5"/>
                    <a:pt x="5" y="6"/>
                    <a:pt x="3" y="4"/>
                  </a:cubicBezTo>
                  <a:cubicBezTo>
                    <a:pt x="0" y="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0" name="Freeform 369">
              <a:extLst>
                <a:ext uri="{FF2B5EF4-FFF2-40B4-BE49-F238E27FC236}">
                  <a16:creationId xmlns:a16="http://schemas.microsoft.com/office/drawing/2014/main" id="{C5A2E03B-5664-4759-AC56-138411389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1" name="Freeform 370">
              <a:extLst>
                <a:ext uri="{FF2B5EF4-FFF2-40B4-BE49-F238E27FC236}">
                  <a16:creationId xmlns:a16="http://schemas.microsoft.com/office/drawing/2014/main" id="{E719A3B1-7BC0-4A55-84F4-CB2D7F4B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84"/>
              <a:ext cx="455" cy="1048"/>
            </a:xfrm>
            <a:custGeom>
              <a:avLst/>
              <a:gdLst>
                <a:gd name="T0" fmla="*/ 0 w 182"/>
                <a:gd name="T1" fmla="*/ 0 h 393"/>
                <a:gd name="T2" fmla="*/ 470 w 182"/>
                <a:gd name="T3" fmla="*/ 3051 h 393"/>
                <a:gd name="T4" fmla="*/ 1408 w 182"/>
                <a:gd name="T5" fmla="*/ 4472 h 393"/>
                <a:gd name="T6" fmla="*/ 1938 w 182"/>
                <a:gd name="T7" fmla="*/ 7317 h 393"/>
                <a:gd name="T8" fmla="*/ 2063 w 182"/>
                <a:gd name="T9" fmla="*/ 7317 h 393"/>
                <a:gd name="T10" fmla="*/ 2158 w 182"/>
                <a:gd name="T11" fmla="*/ 7453 h 393"/>
                <a:gd name="T12" fmla="*/ 1595 w 182"/>
                <a:gd name="T13" fmla="*/ 4173 h 393"/>
                <a:gd name="T14" fmla="*/ 800 w 182"/>
                <a:gd name="T15" fmla="*/ 2936 h 393"/>
                <a:gd name="T16" fmla="*/ 375 w 182"/>
                <a:gd name="T17" fmla="*/ 77 h 3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93">
                  <a:moveTo>
                    <a:pt x="0" y="0"/>
                  </a:moveTo>
                  <a:cubicBezTo>
                    <a:pt x="0" y="41"/>
                    <a:pt x="5" y="103"/>
                    <a:pt x="30" y="161"/>
                  </a:cubicBezTo>
                  <a:cubicBezTo>
                    <a:pt x="44" y="194"/>
                    <a:pt x="68" y="216"/>
                    <a:pt x="90" y="236"/>
                  </a:cubicBezTo>
                  <a:cubicBezTo>
                    <a:pt x="130" y="273"/>
                    <a:pt x="163" y="303"/>
                    <a:pt x="124" y="386"/>
                  </a:cubicBezTo>
                  <a:cubicBezTo>
                    <a:pt x="125" y="384"/>
                    <a:pt x="129" y="384"/>
                    <a:pt x="132" y="386"/>
                  </a:cubicBezTo>
                  <a:cubicBezTo>
                    <a:pt x="136" y="388"/>
                    <a:pt x="139" y="391"/>
                    <a:pt x="138" y="393"/>
                  </a:cubicBezTo>
                  <a:cubicBezTo>
                    <a:pt x="182" y="300"/>
                    <a:pt x="144" y="259"/>
                    <a:pt x="102" y="220"/>
                  </a:cubicBezTo>
                  <a:cubicBezTo>
                    <a:pt x="81" y="200"/>
                    <a:pt x="64" y="184"/>
                    <a:pt x="51" y="155"/>
                  </a:cubicBezTo>
                  <a:cubicBezTo>
                    <a:pt x="28" y="102"/>
                    <a:pt x="24" y="44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2" name="Freeform 371">
              <a:extLst>
                <a:ext uri="{FF2B5EF4-FFF2-40B4-BE49-F238E27FC236}">
                  <a16:creationId xmlns:a16="http://schemas.microsoft.com/office/drawing/2014/main" id="{8AAF1DC8-BB61-4E8A-99D5-7FFAF8F6F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33" name="Freeform 372">
              <a:extLst>
                <a:ext uri="{FF2B5EF4-FFF2-40B4-BE49-F238E27FC236}">
                  <a16:creationId xmlns:a16="http://schemas.microsoft.com/office/drawing/2014/main" id="{12A8FEC1-25BC-4010-95E7-E319403A6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34" name="Freeform 373">
              <a:extLst>
                <a:ext uri="{FF2B5EF4-FFF2-40B4-BE49-F238E27FC236}">
                  <a16:creationId xmlns:a16="http://schemas.microsoft.com/office/drawing/2014/main" id="{96577C39-4722-48A7-BF92-228128708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984"/>
              <a:ext cx="22" cy="29"/>
            </a:xfrm>
            <a:custGeom>
              <a:avLst/>
              <a:gdLst>
                <a:gd name="T0" fmla="*/ 59 w 9"/>
                <a:gd name="T1" fmla="*/ 0 h 11"/>
                <a:gd name="T2" fmla="*/ 0 w 9"/>
                <a:gd name="T3" fmla="*/ 55 h 11"/>
                <a:gd name="T4" fmla="*/ 0 w 9"/>
                <a:gd name="T5" fmla="*/ 14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9" y="3"/>
                    <a:pt x="5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5" name="Freeform 374">
              <a:extLst>
                <a:ext uri="{FF2B5EF4-FFF2-40B4-BE49-F238E27FC236}">
                  <a16:creationId xmlns:a16="http://schemas.microsoft.com/office/drawing/2014/main" id="{59AE3F2B-86E1-4DD9-9CBC-5047AFB54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989"/>
              <a:ext cx="18" cy="19"/>
            </a:xfrm>
            <a:custGeom>
              <a:avLst/>
              <a:gdLst>
                <a:gd name="T0" fmla="*/ 118 w 7"/>
                <a:gd name="T1" fmla="*/ 0 h 7"/>
                <a:gd name="T2" fmla="*/ 33 w 7"/>
                <a:gd name="T3" fmla="*/ 22 h 7"/>
                <a:gd name="T4" fmla="*/ 100 w 7"/>
                <a:gd name="T5" fmla="*/ 60 h 7"/>
                <a:gd name="T6" fmla="*/ 0 w 7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3" y="1"/>
                    <a:pt x="5" y="3"/>
                    <a:pt x="6" y="3"/>
                  </a:cubicBezTo>
                  <a:cubicBezTo>
                    <a:pt x="6" y="6"/>
                    <a:pt x="3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6" name="Freeform 375">
              <a:extLst>
                <a:ext uri="{FF2B5EF4-FFF2-40B4-BE49-F238E27FC236}">
                  <a16:creationId xmlns:a16="http://schemas.microsoft.com/office/drawing/2014/main" id="{C613A290-EB73-4247-AE56-E8478A739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384"/>
              <a:ext cx="33" cy="48"/>
            </a:xfrm>
            <a:custGeom>
              <a:avLst/>
              <a:gdLst>
                <a:gd name="T0" fmla="*/ 96 w 13"/>
                <a:gd name="T1" fmla="*/ 21 h 18"/>
                <a:gd name="T2" fmla="*/ 0 w 13"/>
                <a:gd name="T3" fmla="*/ 56 h 18"/>
                <a:gd name="T4" fmla="*/ 96 w 13"/>
                <a:gd name="T5" fmla="*/ 77 h 18"/>
                <a:gd name="T6" fmla="*/ 33 w 13"/>
                <a:gd name="T7" fmla="*/ 149 h 18"/>
                <a:gd name="T8" fmla="*/ 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4" y="4"/>
                    <a:pt x="6" y="4"/>
                  </a:cubicBezTo>
                  <a:cubicBezTo>
                    <a:pt x="4" y="5"/>
                    <a:pt x="4" y="7"/>
                    <a:pt x="2" y="8"/>
                  </a:cubicBezTo>
                  <a:cubicBezTo>
                    <a:pt x="13" y="7"/>
                    <a:pt x="7" y="17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7" name="Freeform 376">
              <a:extLst>
                <a:ext uri="{FF2B5EF4-FFF2-40B4-BE49-F238E27FC236}">
                  <a16:creationId xmlns:a16="http://schemas.microsoft.com/office/drawing/2014/main" id="{FA2EC2DF-FB7C-4809-97AC-C344AD875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400"/>
              <a:ext cx="17" cy="3"/>
            </a:xfrm>
            <a:custGeom>
              <a:avLst/>
              <a:gdLst>
                <a:gd name="T0" fmla="*/ 100 w 7"/>
                <a:gd name="T1" fmla="*/ 0 h 1"/>
                <a:gd name="T2" fmla="*/ 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6" y="0"/>
                    <a:pt x="2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8" name="Freeform 377">
              <a:extLst>
                <a:ext uri="{FF2B5EF4-FFF2-40B4-BE49-F238E27FC236}">
                  <a16:creationId xmlns:a16="http://schemas.microsoft.com/office/drawing/2014/main" id="{721AD1CB-56BC-48F1-AC43-73C07B739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285"/>
              <a:ext cx="17" cy="24"/>
            </a:xfrm>
            <a:custGeom>
              <a:avLst/>
              <a:gdLst>
                <a:gd name="T0" fmla="*/ 58 w 7"/>
                <a:gd name="T1" fmla="*/ 0 h 9"/>
                <a:gd name="T2" fmla="*/ 58 w 7"/>
                <a:gd name="T3" fmla="*/ 77 h 9"/>
                <a:gd name="T4" fmla="*/ 87 w 7"/>
                <a:gd name="T5" fmla="*/ 77 h 9"/>
                <a:gd name="T6" fmla="*/ 29 w 7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1"/>
                    <a:pt x="0" y="4"/>
                    <a:pt x="4" y="4"/>
                  </a:cubicBezTo>
                  <a:cubicBezTo>
                    <a:pt x="5" y="3"/>
                    <a:pt x="6" y="2"/>
                    <a:pt x="6" y="4"/>
                  </a:cubicBezTo>
                  <a:cubicBezTo>
                    <a:pt x="7" y="6"/>
                    <a:pt x="3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39" name="Freeform 378">
              <a:extLst>
                <a:ext uri="{FF2B5EF4-FFF2-40B4-BE49-F238E27FC236}">
                  <a16:creationId xmlns:a16="http://schemas.microsoft.com/office/drawing/2014/main" id="{AA5E701F-2EBE-4CC5-AA6E-1509BEF7C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3363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0" name="Freeform 379">
              <a:extLst>
                <a:ext uri="{FF2B5EF4-FFF2-40B4-BE49-F238E27FC236}">
                  <a16:creationId xmlns:a16="http://schemas.microsoft.com/office/drawing/2014/main" id="{ABC59586-AC4F-4199-AFFF-C374704AE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008"/>
              <a:ext cx="188" cy="93"/>
            </a:xfrm>
            <a:custGeom>
              <a:avLst/>
              <a:gdLst>
                <a:gd name="T0" fmla="*/ 0 w 75"/>
                <a:gd name="T1" fmla="*/ 0 h 35"/>
                <a:gd name="T2" fmla="*/ 617 w 75"/>
                <a:gd name="T3" fmla="*/ 566 h 35"/>
                <a:gd name="T4" fmla="*/ 1181 w 75"/>
                <a:gd name="T5" fmla="*/ 170 h 35"/>
                <a:gd name="T6" fmla="*/ 617 w 75"/>
                <a:gd name="T7" fmla="*/ 635 h 35"/>
                <a:gd name="T8" fmla="*/ 0 w 75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0" y="0"/>
                  </a:moveTo>
                  <a:cubicBezTo>
                    <a:pt x="3" y="16"/>
                    <a:pt x="21" y="31"/>
                    <a:pt x="39" y="30"/>
                  </a:cubicBezTo>
                  <a:cubicBezTo>
                    <a:pt x="57" y="28"/>
                    <a:pt x="66" y="27"/>
                    <a:pt x="75" y="9"/>
                  </a:cubicBezTo>
                  <a:cubicBezTo>
                    <a:pt x="70" y="26"/>
                    <a:pt x="58" y="35"/>
                    <a:pt x="39" y="34"/>
                  </a:cubicBezTo>
                  <a:cubicBezTo>
                    <a:pt x="20" y="34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1" name="Freeform 380">
              <a:extLst>
                <a:ext uri="{FF2B5EF4-FFF2-40B4-BE49-F238E27FC236}">
                  <a16:creationId xmlns:a16="http://schemas.microsoft.com/office/drawing/2014/main" id="{D1160A91-B9FF-475C-A926-3271BCAFF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064"/>
              <a:ext cx="47" cy="35"/>
            </a:xfrm>
            <a:custGeom>
              <a:avLst/>
              <a:gdLst>
                <a:gd name="T0" fmla="*/ 0 w 19"/>
                <a:gd name="T1" fmla="*/ 22 h 13"/>
                <a:gd name="T2" fmla="*/ 287 w 19"/>
                <a:gd name="T3" fmla="*/ 0 h 13"/>
                <a:gd name="T4" fmla="*/ 0 w 19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"/>
                  </a:moveTo>
                  <a:cubicBezTo>
                    <a:pt x="4" y="9"/>
                    <a:pt x="11" y="9"/>
                    <a:pt x="19" y="0"/>
                  </a:cubicBezTo>
                  <a:cubicBezTo>
                    <a:pt x="14" y="13"/>
                    <a:pt x="2" y="1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2" name="Freeform 381">
              <a:extLst>
                <a:ext uri="{FF2B5EF4-FFF2-40B4-BE49-F238E27FC236}">
                  <a16:creationId xmlns:a16="http://schemas.microsoft.com/office/drawing/2014/main" id="{EA4696EA-36A8-42AB-8C83-E895AC204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923"/>
              <a:ext cx="32" cy="40"/>
            </a:xfrm>
            <a:custGeom>
              <a:avLst/>
              <a:gdLst>
                <a:gd name="T0" fmla="*/ 0 w 13"/>
                <a:gd name="T1" fmla="*/ 149 h 15"/>
                <a:gd name="T2" fmla="*/ 133 w 13"/>
                <a:gd name="T3" fmla="*/ 0 h 15"/>
                <a:gd name="T4" fmla="*/ 194 w 13"/>
                <a:gd name="T5" fmla="*/ 285 h 15"/>
                <a:gd name="T6" fmla="*/ 30 w 13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8"/>
                  </a:moveTo>
                  <a:cubicBezTo>
                    <a:pt x="3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6"/>
                    <a:pt x="2" y="10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3" name="Freeform 382">
              <a:extLst>
                <a:ext uri="{FF2B5EF4-FFF2-40B4-BE49-F238E27FC236}">
                  <a16:creationId xmlns:a16="http://schemas.microsoft.com/office/drawing/2014/main" id="{D0FA84E0-635B-4EA6-AA36-3B394D5F2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915"/>
              <a:ext cx="22" cy="40"/>
            </a:xfrm>
            <a:custGeom>
              <a:avLst/>
              <a:gdLst>
                <a:gd name="T0" fmla="*/ 29 w 9"/>
                <a:gd name="T1" fmla="*/ 0 h 15"/>
                <a:gd name="T2" fmla="*/ 132 w 9"/>
                <a:gd name="T3" fmla="*/ 21 h 15"/>
                <a:gd name="T4" fmla="*/ 103 w 9"/>
                <a:gd name="T5" fmla="*/ 285 h 15"/>
                <a:gd name="T6" fmla="*/ 0 w 9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6" y="1"/>
                    <a:pt x="6" y="0"/>
                    <a:pt x="9" y="1"/>
                  </a:cubicBezTo>
                  <a:cubicBezTo>
                    <a:pt x="4" y="3"/>
                    <a:pt x="7" y="10"/>
                    <a:pt x="7" y="15"/>
                  </a:cubicBezTo>
                  <a:cubicBezTo>
                    <a:pt x="6" y="10"/>
                    <a:pt x="4" y="5"/>
                    <a:pt x="0" y="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44" name="Freeform 383">
              <a:extLst>
                <a:ext uri="{FF2B5EF4-FFF2-40B4-BE49-F238E27FC236}">
                  <a16:creationId xmlns:a16="http://schemas.microsoft.com/office/drawing/2014/main" id="{53D235AD-3B03-4538-898F-E8903CD4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3317"/>
              <a:ext cx="47" cy="70"/>
            </a:xfrm>
            <a:custGeom>
              <a:avLst/>
              <a:gdLst>
                <a:gd name="T0" fmla="*/ 0 w 19"/>
                <a:gd name="T1" fmla="*/ 0 h 26"/>
                <a:gd name="T2" fmla="*/ 245 w 19"/>
                <a:gd name="T3" fmla="*/ 159 h 26"/>
                <a:gd name="T4" fmla="*/ 228 w 19"/>
                <a:gd name="T5" fmla="*/ 334 h 26"/>
                <a:gd name="T6" fmla="*/ 228 w 19"/>
                <a:gd name="T7" fmla="*/ 506 h 26"/>
                <a:gd name="T8" fmla="*/ 215 w 19"/>
                <a:gd name="T9" fmla="*/ 275 h 26"/>
                <a:gd name="T10" fmla="*/ 134 w 19"/>
                <a:gd name="T11" fmla="*/ 137 h 26"/>
                <a:gd name="T12" fmla="*/ 0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0" y="0"/>
                  </a:moveTo>
                  <a:cubicBezTo>
                    <a:pt x="4" y="4"/>
                    <a:pt x="11" y="6"/>
                    <a:pt x="16" y="8"/>
                  </a:cubicBezTo>
                  <a:cubicBezTo>
                    <a:pt x="19" y="9"/>
                    <a:pt x="16" y="13"/>
                    <a:pt x="15" y="17"/>
                  </a:cubicBezTo>
                  <a:cubicBezTo>
                    <a:pt x="14" y="21"/>
                    <a:pt x="14" y="22"/>
                    <a:pt x="15" y="26"/>
                  </a:cubicBezTo>
                  <a:cubicBezTo>
                    <a:pt x="13" y="22"/>
                    <a:pt x="13" y="17"/>
                    <a:pt x="14" y="14"/>
                  </a:cubicBezTo>
                  <a:cubicBezTo>
                    <a:pt x="15" y="10"/>
                    <a:pt x="11" y="8"/>
                    <a:pt x="9" y="7"/>
                  </a:cubicBezTo>
                  <a:cubicBezTo>
                    <a:pt x="6" y="6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1" name="Group 384">
            <a:extLst>
              <a:ext uri="{FF2B5EF4-FFF2-40B4-BE49-F238E27FC236}">
                <a16:creationId xmlns:a16="http://schemas.microsoft.com/office/drawing/2014/main" id="{5C5745FE-9CCD-4A7F-A696-B9ED6AEEF834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219200"/>
            <a:ext cx="1189038" cy="1379538"/>
            <a:chOff x="3504" y="768"/>
            <a:chExt cx="749" cy="869"/>
          </a:xfrm>
        </p:grpSpPr>
        <p:sp>
          <p:nvSpPr>
            <p:cNvPr id="57623" name="Freeform 385">
              <a:extLst>
                <a:ext uri="{FF2B5EF4-FFF2-40B4-BE49-F238E27FC236}">
                  <a16:creationId xmlns:a16="http://schemas.microsoft.com/office/drawing/2014/main" id="{C6D785C6-AF8E-4010-829D-A9EB2B3BF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31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24" name="Freeform 386">
              <a:extLst>
                <a:ext uri="{FF2B5EF4-FFF2-40B4-BE49-F238E27FC236}">
                  <a16:creationId xmlns:a16="http://schemas.microsoft.com/office/drawing/2014/main" id="{67AF9F6E-1CFE-47D0-90F8-6EC847D03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31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25" name="Freeform 387">
              <a:extLst>
                <a:ext uri="{FF2B5EF4-FFF2-40B4-BE49-F238E27FC236}">
                  <a16:creationId xmlns:a16="http://schemas.microsoft.com/office/drawing/2014/main" id="{CB4D602C-4D4A-45C5-A5CD-FD827AD0A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388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26" name="Freeform 388">
              <a:extLst>
                <a:ext uri="{FF2B5EF4-FFF2-40B4-BE49-F238E27FC236}">
                  <a16:creationId xmlns:a16="http://schemas.microsoft.com/office/drawing/2014/main" id="{28FF1B78-6950-4D7E-B834-6169FD5F0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443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27" name="Freeform 389">
              <a:extLst>
                <a:ext uri="{FF2B5EF4-FFF2-40B4-BE49-F238E27FC236}">
                  <a16:creationId xmlns:a16="http://schemas.microsoft.com/office/drawing/2014/main" id="{EF394BCE-258C-425C-ACEF-C708B8D2C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046"/>
              <a:ext cx="242" cy="183"/>
            </a:xfrm>
            <a:custGeom>
              <a:avLst/>
              <a:gdLst>
                <a:gd name="T0" fmla="*/ 8 w 204"/>
                <a:gd name="T1" fmla="*/ 287 h 144"/>
                <a:gd name="T2" fmla="*/ 8 w 204"/>
                <a:gd name="T3" fmla="*/ 294 h 144"/>
                <a:gd name="T4" fmla="*/ 116 w 204"/>
                <a:gd name="T5" fmla="*/ 149 h 144"/>
                <a:gd name="T6" fmla="*/ 278 w 204"/>
                <a:gd name="T7" fmla="*/ 130 h 144"/>
                <a:gd name="T8" fmla="*/ 339 w 204"/>
                <a:gd name="T9" fmla="*/ 144 h 144"/>
                <a:gd name="T10" fmla="*/ 340 w 204"/>
                <a:gd name="T11" fmla="*/ 144 h 144"/>
                <a:gd name="T12" fmla="*/ 335 w 204"/>
                <a:gd name="T13" fmla="*/ 126 h 144"/>
                <a:gd name="T14" fmla="*/ 134 w 204"/>
                <a:gd name="T15" fmla="*/ 119 h 144"/>
                <a:gd name="T16" fmla="*/ 62 w 204"/>
                <a:gd name="T17" fmla="*/ 105 h 144"/>
                <a:gd name="T18" fmla="*/ 37 w 204"/>
                <a:gd name="T19" fmla="*/ 1 h 144"/>
                <a:gd name="T20" fmla="*/ 30 w 204"/>
                <a:gd name="T21" fmla="*/ 0 h 144"/>
                <a:gd name="T22" fmla="*/ 2 w 204"/>
                <a:gd name="T23" fmla="*/ 127 h 144"/>
                <a:gd name="T24" fmla="*/ 15 w 204"/>
                <a:gd name="T25" fmla="*/ 214 h 144"/>
                <a:gd name="T26" fmla="*/ 8 w 204"/>
                <a:gd name="T27" fmla="*/ 287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44">
                  <a:moveTo>
                    <a:pt x="5" y="140"/>
                  </a:move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28" name="Freeform 390">
              <a:extLst>
                <a:ext uri="{FF2B5EF4-FFF2-40B4-BE49-F238E27FC236}">
                  <a16:creationId xmlns:a16="http://schemas.microsoft.com/office/drawing/2014/main" id="{375AA794-241D-4726-85D5-93E891A09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1097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29" name="Freeform 391">
              <a:extLst>
                <a:ext uri="{FF2B5EF4-FFF2-40B4-BE49-F238E27FC236}">
                  <a16:creationId xmlns:a16="http://schemas.microsoft.com/office/drawing/2014/main" id="{75EBC20B-C253-42F0-B264-37BE6D8AB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39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0" name="Freeform 392">
              <a:extLst>
                <a:ext uri="{FF2B5EF4-FFF2-40B4-BE49-F238E27FC236}">
                  <a16:creationId xmlns:a16="http://schemas.microsoft.com/office/drawing/2014/main" id="{C3A0A158-9316-4880-BF86-1F3DAAD57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77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1" name="Freeform 393">
              <a:extLst>
                <a:ext uri="{FF2B5EF4-FFF2-40B4-BE49-F238E27FC236}">
                  <a16:creationId xmlns:a16="http://schemas.microsoft.com/office/drawing/2014/main" id="{657C7D4E-951D-4B0D-AB54-CB9D9A862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534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2" name="Freeform 394">
              <a:extLst>
                <a:ext uri="{FF2B5EF4-FFF2-40B4-BE49-F238E27FC236}">
                  <a16:creationId xmlns:a16="http://schemas.microsoft.com/office/drawing/2014/main" id="{E462E3B0-6FA0-47BC-BC00-979677E12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94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3" name="Freeform 395">
              <a:extLst>
                <a:ext uri="{FF2B5EF4-FFF2-40B4-BE49-F238E27FC236}">
                  <a16:creationId xmlns:a16="http://schemas.microsoft.com/office/drawing/2014/main" id="{95DFF552-F2A6-400A-8052-481647D7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122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4" name="Freeform 396">
              <a:extLst>
                <a:ext uri="{FF2B5EF4-FFF2-40B4-BE49-F238E27FC236}">
                  <a16:creationId xmlns:a16="http://schemas.microsoft.com/office/drawing/2014/main" id="{DF688935-C1EE-41CC-9F93-63A439404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124"/>
              <a:ext cx="409" cy="247"/>
            </a:xfrm>
            <a:custGeom>
              <a:avLst/>
              <a:gdLst>
                <a:gd name="T0" fmla="*/ 578 w 344"/>
                <a:gd name="T1" fmla="*/ 261 h 195"/>
                <a:gd name="T2" fmla="*/ 561 w 344"/>
                <a:gd name="T3" fmla="*/ 185 h 195"/>
                <a:gd name="T4" fmla="*/ 540 w 344"/>
                <a:gd name="T5" fmla="*/ 138 h 195"/>
                <a:gd name="T6" fmla="*/ 517 w 344"/>
                <a:gd name="T7" fmla="*/ 122 h 195"/>
                <a:gd name="T8" fmla="*/ 518 w 344"/>
                <a:gd name="T9" fmla="*/ 120 h 195"/>
                <a:gd name="T10" fmla="*/ 452 w 344"/>
                <a:gd name="T11" fmla="*/ 54 h 195"/>
                <a:gd name="T12" fmla="*/ 417 w 344"/>
                <a:gd name="T13" fmla="*/ 16 h 195"/>
                <a:gd name="T14" fmla="*/ 410 w 344"/>
                <a:gd name="T15" fmla="*/ 14 h 195"/>
                <a:gd name="T16" fmla="*/ 372 w 344"/>
                <a:gd name="T17" fmla="*/ 6 h 195"/>
                <a:gd name="T18" fmla="*/ 372 w 344"/>
                <a:gd name="T19" fmla="*/ 6 h 195"/>
                <a:gd name="T20" fmla="*/ 372 w 344"/>
                <a:gd name="T21" fmla="*/ 6 h 195"/>
                <a:gd name="T22" fmla="*/ 365 w 344"/>
                <a:gd name="T23" fmla="*/ 6 h 195"/>
                <a:gd name="T24" fmla="*/ 357 w 344"/>
                <a:gd name="T25" fmla="*/ 5 h 195"/>
                <a:gd name="T26" fmla="*/ 345 w 344"/>
                <a:gd name="T27" fmla="*/ 5 h 195"/>
                <a:gd name="T28" fmla="*/ 195 w 344"/>
                <a:gd name="T29" fmla="*/ 23 h 195"/>
                <a:gd name="T30" fmla="*/ 83 w 344"/>
                <a:gd name="T31" fmla="*/ 170 h 195"/>
                <a:gd name="T32" fmla="*/ 10 w 344"/>
                <a:gd name="T33" fmla="*/ 319 h 195"/>
                <a:gd name="T34" fmla="*/ 21 w 344"/>
                <a:gd name="T35" fmla="*/ 381 h 195"/>
                <a:gd name="T36" fmla="*/ 21 w 344"/>
                <a:gd name="T37" fmla="*/ 381 h 195"/>
                <a:gd name="T38" fmla="*/ 51 w 344"/>
                <a:gd name="T39" fmla="*/ 395 h 195"/>
                <a:gd name="T40" fmla="*/ 54 w 344"/>
                <a:gd name="T41" fmla="*/ 396 h 195"/>
                <a:gd name="T42" fmla="*/ 37 w 344"/>
                <a:gd name="T43" fmla="*/ 351 h 195"/>
                <a:gd name="T44" fmla="*/ 97 w 344"/>
                <a:gd name="T45" fmla="*/ 206 h 195"/>
                <a:gd name="T46" fmla="*/ 200 w 344"/>
                <a:gd name="T47" fmla="*/ 61 h 195"/>
                <a:gd name="T48" fmla="*/ 347 w 344"/>
                <a:gd name="T49" fmla="*/ 29 h 195"/>
                <a:gd name="T50" fmla="*/ 403 w 344"/>
                <a:gd name="T51" fmla="*/ 48 h 195"/>
                <a:gd name="T52" fmla="*/ 359 w 344"/>
                <a:gd name="T53" fmla="*/ 96 h 195"/>
                <a:gd name="T54" fmla="*/ 320 w 344"/>
                <a:gd name="T55" fmla="*/ 92 h 195"/>
                <a:gd name="T56" fmla="*/ 328 w 344"/>
                <a:gd name="T57" fmla="*/ 98 h 195"/>
                <a:gd name="T58" fmla="*/ 327 w 344"/>
                <a:gd name="T59" fmla="*/ 98 h 195"/>
                <a:gd name="T60" fmla="*/ 329 w 344"/>
                <a:gd name="T61" fmla="*/ 100 h 195"/>
                <a:gd name="T62" fmla="*/ 468 w 344"/>
                <a:gd name="T63" fmla="*/ 185 h 195"/>
                <a:gd name="T64" fmla="*/ 181 w 344"/>
                <a:gd name="T65" fmla="*/ 179 h 195"/>
                <a:gd name="T66" fmla="*/ 178 w 344"/>
                <a:gd name="T67" fmla="*/ 176 h 195"/>
                <a:gd name="T68" fmla="*/ 185 w 344"/>
                <a:gd name="T69" fmla="*/ 138 h 195"/>
                <a:gd name="T70" fmla="*/ 202 w 344"/>
                <a:gd name="T71" fmla="*/ 101 h 195"/>
                <a:gd name="T72" fmla="*/ 200 w 344"/>
                <a:gd name="T73" fmla="*/ 104 h 195"/>
                <a:gd name="T74" fmla="*/ 165 w 344"/>
                <a:gd name="T75" fmla="*/ 151 h 195"/>
                <a:gd name="T76" fmla="*/ 162 w 344"/>
                <a:gd name="T77" fmla="*/ 175 h 195"/>
                <a:gd name="T78" fmla="*/ 289 w 344"/>
                <a:gd name="T79" fmla="*/ 242 h 195"/>
                <a:gd name="T80" fmla="*/ 498 w 344"/>
                <a:gd name="T81" fmla="*/ 229 h 195"/>
                <a:gd name="T82" fmla="*/ 498 w 344"/>
                <a:gd name="T83" fmla="*/ 229 h 195"/>
                <a:gd name="T84" fmla="*/ 498 w 344"/>
                <a:gd name="T85" fmla="*/ 272 h 195"/>
                <a:gd name="T86" fmla="*/ 163 w 344"/>
                <a:gd name="T87" fmla="*/ 246 h 195"/>
                <a:gd name="T88" fmla="*/ 141 w 344"/>
                <a:gd name="T89" fmla="*/ 258 h 195"/>
                <a:gd name="T90" fmla="*/ 175 w 344"/>
                <a:gd name="T91" fmla="*/ 276 h 195"/>
                <a:gd name="T92" fmla="*/ 269 w 344"/>
                <a:gd name="T93" fmla="*/ 323 h 195"/>
                <a:gd name="T94" fmla="*/ 464 w 344"/>
                <a:gd name="T95" fmla="*/ 314 h 195"/>
                <a:gd name="T96" fmla="*/ 523 w 344"/>
                <a:gd name="T97" fmla="*/ 266 h 195"/>
                <a:gd name="T98" fmla="*/ 548 w 344"/>
                <a:gd name="T99" fmla="*/ 266 h 195"/>
                <a:gd name="T100" fmla="*/ 578 w 344"/>
                <a:gd name="T101" fmla="*/ 348 h 195"/>
                <a:gd name="T102" fmla="*/ 578 w 344"/>
                <a:gd name="T103" fmla="*/ 261 h 1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4" h="195">
                  <a:moveTo>
                    <a:pt x="344" y="129"/>
                  </a:moveTo>
                  <a:cubicBezTo>
                    <a:pt x="344" y="114"/>
                    <a:pt x="340" y="104"/>
                    <a:pt x="334" y="91"/>
                  </a:cubicBezTo>
                  <a:cubicBezTo>
                    <a:pt x="331" y="83"/>
                    <a:pt x="326" y="75"/>
                    <a:pt x="321" y="68"/>
                  </a:cubicBezTo>
                  <a:cubicBezTo>
                    <a:pt x="317" y="63"/>
                    <a:pt x="314" y="61"/>
                    <a:pt x="308" y="60"/>
                  </a:cubicBezTo>
                  <a:cubicBezTo>
                    <a:pt x="309" y="60"/>
                    <a:pt x="309" y="59"/>
                    <a:pt x="309" y="59"/>
                  </a:cubicBezTo>
                  <a:cubicBezTo>
                    <a:pt x="282" y="51"/>
                    <a:pt x="276" y="37"/>
                    <a:pt x="269" y="27"/>
                  </a:cubicBezTo>
                  <a:cubicBezTo>
                    <a:pt x="262" y="18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9" y="191"/>
                    <a:pt x="21" y="190"/>
                    <a:pt x="30" y="194"/>
                  </a:cubicBezTo>
                  <a:cubicBezTo>
                    <a:pt x="31" y="194"/>
                    <a:pt x="31" y="194"/>
                    <a:pt x="32" y="195"/>
                  </a:cubicBezTo>
                  <a:cubicBezTo>
                    <a:pt x="28" y="191"/>
                    <a:pt x="22" y="190"/>
                    <a:pt x="22" y="173"/>
                  </a:cubicBezTo>
                  <a:cubicBezTo>
                    <a:pt x="21" y="155"/>
                    <a:pt x="40" y="135"/>
                    <a:pt x="58" y="102"/>
                  </a:cubicBezTo>
                  <a:cubicBezTo>
                    <a:pt x="77" y="69"/>
                    <a:pt x="96" y="49"/>
                    <a:pt x="119" y="30"/>
                  </a:cubicBezTo>
                  <a:cubicBezTo>
                    <a:pt x="145" y="8"/>
                    <a:pt x="202" y="13"/>
                    <a:pt x="207" y="14"/>
                  </a:cubicBezTo>
                  <a:cubicBezTo>
                    <a:pt x="216" y="15"/>
                    <a:pt x="235" y="16"/>
                    <a:pt x="240" y="24"/>
                  </a:cubicBezTo>
                  <a:cubicBezTo>
                    <a:pt x="250" y="41"/>
                    <a:pt x="231" y="46"/>
                    <a:pt x="214" y="47"/>
                  </a:cubicBezTo>
                  <a:cubicBezTo>
                    <a:pt x="209" y="47"/>
                    <a:pt x="203" y="48"/>
                    <a:pt x="190" y="46"/>
                  </a:cubicBezTo>
                  <a:cubicBezTo>
                    <a:pt x="195" y="48"/>
                    <a:pt x="195" y="48"/>
                    <a:pt x="195" y="48"/>
                  </a:cubicBezTo>
                  <a:cubicBezTo>
                    <a:pt x="194" y="48"/>
                    <a:pt x="194" y="48"/>
                    <a:pt x="194" y="48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278" y="91"/>
                    <a:pt x="278" y="91"/>
                    <a:pt x="278" y="91"/>
                  </a:cubicBezTo>
                  <a:cubicBezTo>
                    <a:pt x="278" y="91"/>
                    <a:pt x="116" y="99"/>
                    <a:pt x="108" y="88"/>
                  </a:cubicBezTo>
                  <a:cubicBezTo>
                    <a:pt x="106" y="87"/>
                    <a:pt x="106" y="87"/>
                    <a:pt x="106" y="87"/>
                  </a:cubicBezTo>
                  <a:cubicBezTo>
                    <a:pt x="105" y="81"/>
                    <a:pt x="107" y="73"/>
                    <a:pt x="110" y="68"/>
                  </a:cubicBezTo>
                  <a:cubicBezTo>
                    <a:pt x="113" y="64"/>
                    <a:pt x="127" y="55"/>
                    <a:pt x="120" y="50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63"/>
                    <a:pt x="104" y="67"/>
                    <a:pt x="98" y="74"/>
                  </a:cubicBezTo>
                  <a:cubicBezTo>
                    <a:pt x="95" y="78"/>
                    <a:pt x="95" y="83"/>
                    <a:pt x="96" y="86"/>
                  </a:cubicBezTo>
                  <a:cubicBezTo>
                    <a:pt x="101" y="106"/>
                    <a:pt x="130" y="113"/>
                    <a:pt x="172" y="119"/>
                  </a:cubicBezTo>
                  <a:cubicBezTo>
                    <a:pt x="206" y="124"/>
                    <a:pt x="264" y="122"/>
                    <a:pt x="296" y="113"/>
                  </a:cubicBezTo>
                  <a:cubicBezTo>
                    <a:pt x="296" y="113"/>
                    <a:pt x="296" y="113"/>
                    <a:pt x="296" y="113"/>
                  </a:cubicBezTo>
                  <a:cubicBezTo>
                    <a:pt x="296" y="113"/>
                    <a:pt x="304" y="124"/>
                    <a:pt x="296" y="134"/>
                  </a:cubicBezTo>
                  <a:cubicBezTo>
                    <a:pt x="97" y="121"/>
                    <a:pt x="97" y="121"/>
                    <a:pt x="97" y="121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94" y="123"/>
                    <a:pt x="94" y="126"/>
                    <a:pt x="104" y="136"/>
                  </a:cubicBezTo>
                  <a:cubicBezTo>
                    <a:pt x="114" y="146"/>
                    <a:pt x="130" y="159"/>
                    <a:pt x="160" y="159"/>
                  </a:cubicBezTo>
                  <a:cubicBezTo>
                    <a:pt x="190" y="159"/>
                    <a:pt x="252" y="163"/>
                    <a:pt x="276" y="155"/>
                  </a:cubicBezTo>
                  <a:cubicBezTo>
                    <a:pt x="296" y="149"/>
                    <a:pt x="306" y="142"/>
                    <a:pt x="311" y="131"/>
                  </a:cubicBezTo>
                  <a:cubicBezTo>
                    <a:pt x="317" y="127"/>
                    <a:pt x="324" y="129"/>
                    <a:pt x="326" y="131"/>
                  </a:cubicBezTo>
                  <a:cubicBezTo>
                    <a:pt x="339" y="141"/>
                    <a:pt x="343" y="156"/>
                    <a:pt x="344" y="171"/>
                  </a:cubicBezTo>
                  <a:cubicBezTo>
                    <a:pt x="344" y="157"/>
                    <a:pt x="344" y="143"/>
                    <a:pt x="344" y="129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5" name="Freeform 397">
              <a:extLst>
                <a:ext uri="{FF2B5EF4-FFF2-40B4-BE49-F238E27FC236}">
                  <a16:creationId xmlns:a16="http://schemas.microsoft.com/office/drawing/2014/main" id="{704E10D3-63B8-43BD-80A2-DC76F0D25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196"/>
              <a:ext cx="53" cy="97"/>
            </a:xfrm>
            <a:custGeom>
              <a:avLst/>
              <a:gdLst>
                <a:gd name="T0" fmla="*/ 1 w 45"/>
                <a:gd name="T1" fmla="*/ 0 h 77"/>
                <a:gd name="T2" fmla="*/ 16 w 45"/>
                <a:gd name="T3" fmla="*/ 44 h 77"/>
                <a:gd name="T4" fmla="*/ 19 w 45"/>
                <a:gd name="T5" fmla="*/ 63 h 77"/>
                <a:gd name="T6" fmla="*/ 34 w 45"/>
                <a:gd name="T7" fmla="*/ 83 h 77"/>
                <a:gd name="T8" fmla="*/ 72 w 45"/>
                <a:gd name="T9" fmla="*/ 154 h 77"/>
                <a:gd name="T10" fmla="*/ 58 w 45"/>
                <a:gd name="T11" fmla="*/ 92 h 77"/>
                <a:gd name="T12" fmla="*/ 39 w 45"/>
                <a:gd name="T13" fmla="*/ 3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7">
                  <a:moveTo>
                    <a:pt x="1" y="0"/>
                  </a:moveTo>
                  <a:cubicBezTo>
                    <a:pt x="1" y="8"/>
                    <a:pt x="0" y="15"/>
                    <a:pt x="10" y="22"/>
                  </a:cubicBezTo>
                  <a:cubicBezTo>
                    <a:pt x="13" y="24"/>
                    <a:pt x="10" y="28"/>
                    <a:pt x="12" y="32"/>
                  </a:cubicBezTo>
                  <a:cubicBezTo>
                    <a:pt x="14" y="35"/>
                    <a:pt x="18" y="37"/>
                    <a:pt x="21" y="41"/>
                  </a:cubicBezTo>
                  <a:cubicBezTo>
                    <a:pt x="28" y="53"/>
                    <a:pt x="31" y="64"/>
                    <a:pt x="44" y="77"/>
                  </a:cubicBezTo>
                  <a:cubicBezTo>
                    <a:pt x="45" y="67"/>
                    <a:pt x="39" y="55"/>
                    <a:pt x="36" y="46"/>
                  </a:cubicBezTo>
                  <a:cubicBezTo>
                    <a:pt x="33" y="36"/>
                    <a:pt x="33" y="21"/>
                    <a:pt x="24" y="15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6" name="Freeform 398">
              <a:extLst>
                <a:ext uri="{FF2B5EF4-FFF2-40B4-BE49-F238E27FC236}">
                  <a16:creationId xmlns:a16="http://schemas.microsoft.com/office/drawing/2014/main" id="{42416080-92E6-409A-96F6-1CA4C4724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276"/>
              <a:ext cx="248" cy="51"/>
            </a:xfrm>
            <a:custGeom>
              <a:avLst/>
              <a:gdLst>
                <a:gd name="T0" fmla="*/ 32 w 209"/>
                <a:gd name="T1" fmla="*/ 31 h 40"/>
                <a:gd name="T2" fmla="*/ 78 w 209"/>
                <a:gd name="T3" fmla="*/ 69 h 40"/>
                <a:gd name="T4" fmla="*/ 261 w 209"/>
                <a:gd name="T5" fmla="*/ 73 h 40"/>
                <a:gd name="T6" fmla="*/ 349 w 209"/>
                <a:gd name="T7" fmla="*/ 6 h 40"/>
                <a:gd name="T8" fmla="*/ 342 w 209"/>
                <a:gd name="T9" fmla="*/ 14 h 40"/>
                <a:gd name="T10" fmla="*/ 274 w 209"/>
                <a:gd name="T11" fmla="*/ 47 h 40"/>
                <a:gd name="T12" fmla="*/ 152 w 209"/>
                <a:gd name="T13" fmla="*/ 52 h 40"/>
                <a:gd name="T14" fmla="*/ 39 w 209"/>
                <a:gd name="T15" fmla="*/ 23 h 40"/>
                <a:gd name="T16" fmla="*/ 0 w 209"/>
                <a:gd name="T17" fmla="*/ 10 h 40"/>
                <a:gd name="T18" fmla="*/ 32 w 209"/>
                <a:gd name="T19" fmla="*/ 31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40">
                  <a:moveTo>
                    <a:pt x="19" y="15"/>
                  </a:moveTo>
                  <a:cubicBezTo>
                    <a:pt x="26" y="21"/>
                    <a:pt x="34" y="29"/>
                    <a:pt x="47" y="33"/>
                  </a:cubicBezTo>
                  <a:cubicBezTo>
                    <a:pt x="63" y="37"/>
                    <a:pt x="110" y="40"/>
                    <a:pt x="156" y="35"/>
                  </a:cubicBezTo>
                  <a:cubicBezTo>
                    <a:pt x="202" y="29"/>
                    <a:pt x="209" y="15"/>
                    <a:pt x="209" y="3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10" y="0"/>
                    <a:pt x="0" y="5"/>
                  </a:cubicBezTo>
                  <a:cubicBezTo>
                    <a:pt x="5" y="3"/>
                    <a:pt x="15" y="10"/>
                    <a:pt x="19" y="1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7" name="Freeform 399">
              <a:extLst>
                <a:ext uri="{FF2B5EF4-FFF2-40B4-BE49-F238E27FC236}">
                  <a16:creationId xmlns:a16="http://schemas.microsoft.com/office/drawing/2014/main" id="{CBAC9394-13BC-4AE9-B06C-CFCACE4CA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196"/>
              <a:ext cx="241" cy="85"/>
            </a:xfrm>
            <a:custGeom>
              <a:avLst/>
              <a:gdLst>
                <a:gd name="T0" fmla="*/ 0 w 203"/>
                <a:gd name="T1" fmla="*/ 82 h 67"/>
                <a:gd name="T2" fmla="*/ 230 w 203"/>
                <a:gd name="T3" fmla="*/ 119 h 67"/>
                <a:gd name="T4" fmla="*/ 334 w 203"/>
                <a:gd name="T5" fmla="*/ 71 h 67"/>
                <a:gd name="T6" fmla="*/ 285 w 203"/>
                <a:gd name="T7" fmla="*/ 30 h 67"/>
                <a:gd name="T8" fmla="*/ 179 w 203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67">
                  <a:moveTo>
                    <a:pt x="0" y="40"/>
                  </a:moveTo>
                  <a:cubicBezTo>
                    <a:pt x="9" y="50"/>
                    <a:pt x="83" y="67"/>
                    <a:pt x="137" y="58"/>
                  </a:cubicBezTo>
                  <a:cubicBezTo>
                    <a:pt x="190" y="50"/>
                    <a:pt x="197" y="46"/>
                    <a:pt x="200" y="35"/>
                  </a:cubicBezTo>
                  <a:cubicBezTo>
                    <a:pt x="203" y="24"/>
                    <a:pt x="188" y="18"/>
                    <a:pt x="170" y="15"/>
                  </a:cubicBezTo>
                  <a:cubicBezTo>
                    <a:pt x="152" y="12"/>
                    <a:pt x="107" y="0"/>
                    <a:pt x="107" y="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8" name="Freeform 400">
              <a:extLst>
                <a:ext uri="{FF2B5EF4-FFF2-40B4-BE49-F238E27FC236}">
                  <a16:creationId xmlns:a16="http://schemas.microsoft.com/office/drawing/2014/main" id="{FE124406-58DB-44F4-B947-4C57157C5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322"/>
              <a:ext cx="33" cy="110"/>
            </a:xfrm>
            <a:custGeom>
              <a:avLst/>
              <a:gdLst>
                <a:gd name="T0" fmla="*/ 0 w 28"/>
                <a:gd name="T1" fmla="*/ 0 h 87"/>
                <a:gd name="T2" fmla="*/ 20 w 28"/>
                <a:gd name="T3" fmla="*/ 68 h 87"/>
                <a:gd name="T4" fmla="*/ 44 w 28"/>
                <a:gd name="T5" fmla="*/ 176 h 87"/>
                <a:gd name="T6" fmla="*/ 26 w 28"/>
                <a:gd name="T7" fmla="*/ 61 h 87"/>
                <a:gd name="T8" fmla="*/ 20 w 28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7">
                  <a:moveTo>
                    <a:pt x="0" y="0"/>
                  </a:moveTo>
                  <a:cubicBezTo>
                    <a:pt x="2" y="11"/>
                    <a:pt x="7" y="23"/>
                    <a:pt x="12" y="34"/>
                  </a:cubicBezTo>
                  <a:cubicBezTo>
                    <a:pt x="18" y="45"/>
                    <a:pt x="26" y="69"/>
                    <a:pt x="26" y="87"/>
                  </a:cubicBezTo>
                  <a:cubicBezTo>
                    <a:pt x="28" y="70"/>
                    <a:pt x="19" y="40"/>
                    <a:pt x="16" y="30"/>
                  </a:cubicBezTo>
                  <a:cubicBezTo>
                    <a:pt x="12" y="21"/>
                    <a:pt x="13" y="8"/>
                    <a:pt x="12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39" name="Freeform 401">
              <a:extLst>
                <a:ext uri="{FF2B5EF4-FFF2-40B4-BE49-F238E27FC236}">
                  <a16:creationId xmlns:a16="http://schemas.microsoft.com/office/drawing/2014/main" id="{F9B89744-2A79-4B35-B5FE-2C7CA3DBF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310"/>
              <a:ext cx="17" cy="37"/>
            </a:xfrm>
            <a:custGeom>
              <a:avLst/>
              <a:gdLst>
                <a:gd name="T0" fmla="*/ 1 w 15"/>
                <a:gd name="T1" fmla="*/ 31 h 29"/>
                <a:gd name="T2" fmla="*/ 1 w 15"/>
                <a:gd name="T3" fmla="*/ 6 h 29"/>
                <a:gd name="T4" fmla="*/ 10 w 15"/>
                <a:gd name="T5" fmla="*/ 13 h 29"/>
                <a:gd name="T6" fmla="*/ 22 w 15"/>
                <a:gd name="T7" fmla="*/ 60 h 29"/>
                <a:gd name="T8" fmla="*/ 2 w 15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9">
                  <a:moveTo>
                    <a:pt x="1" y="15"/>
                  </a:moveTo>
                  <a:cubicBezTo>
                    <a:pt x="0" y="13"/>
                    <a:pt x="0" y="6"/>
                    <a:pt x="1" y="3"/>
                  </a:cubicBezTo>
                  <a:cubicBezTo>
                    <a:pt x="4" y="0"/>
                    <a:pt x="5" y="4"/>
                    <a:pt x="7" y="6"/>
                  </a:cubicBezTo>
                  <a:cubicBezTo>
                    <a:pt x="14" y="11"/>
                    <a:pt x="14" y="21"/>
                    <a:pt x="15" y="29"/>
                  </a:cubicBezTo>
                  <a:cubicBezTo>
                    <a:pt x="12" y="25"/>
                    <a:pt x="9" y="6"/>
                    <a:pt x="2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0" name="Freeform 402">
              <a:extLst>
                <a:ext uri="{FF2B5EF4-FFF2-40B4-BE49-F238E27FC236}">
                  <a16:creationId xmlns:a16="http://schemas.microsoft.com/office/drawing/2014/main" id="{CFBC7882-D03E-4090-9305-30D821448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350"/>
              <a:ext cx="321" cy="150"/>
            </a:xfrm>
            <a:custGeom>
              <a:avLst/>
              <a:gdLst>
                <a:gd name="T0" fmla="*/ 413 w 270"/>
                <a:gd name="T1" fmla="*/ 40 h 119"/>
                <a:gd name="T2" fmla="*/ 399 w 270"/>
                <a:gd name="T3" fmla="*/ 37 h 119"/>
                <a:gd name="T4" fmla="*/ 399 w 270"/>
                <a:gd name="T5" fmla="*/ 37 h 119"/>
                <a:gd name="T6" fmla="*/ 382 w 270"/>
                <a:gd name="T7" fmla="*/ 29 h 119"/>
                <a:gd name="T8" fmla="*/ 380 w 270"/>
                <a:gd name="T9" fmla="*/ 25 h 119"/>
                <a:gd name="T10" fmla="*/ 373 w 270"/>
                <a:gd name="T11" fmla="*/ 24 h 119"/>
                <a:gd name="T12" fmla="*/ 372 w 270"/>
                <a:gd name="T13" fmla="*/ 24 h 119"/>
                <a:gd name="T14" fmla="*/ 372 w 270"/>
                <a:gd name="T15" fmla="*/ 24 h 119"/>
                <a:gd name="T16" fmla="*/ 304 w 270"/>
                <a:gd name="T17" fmla="*/ 10 h 119"/>
                <a:gd name="T18" fmla="*/ 30 w 270"/>
                <a:gd name="T19" fmla="*/ 74 h 119"/>
                <a:gd name="T20" fmla="*/ 15 w 270"/>
                <a:gd name="T21" fmla="*/ 92 h 119"/>
                <a:gd name="T22" fmla="*/ 15 w 270"/>
                <a:gd name="T23" fmla="*/ 102 h 119"/>
                <a:gd name="T24" fmla="*/ 8 w 270"/>
                <a:gd name="T25" fmla="*/ 130 h 119"/>
                <a:gd name="T26" fmla="*/ 0 w 270"/>
                <a:gd name="T27" fmla="*/ 147 h 119"/>
                <a:gd name="T28" fmla="*/ 1 w 270"/>
                <a:gd name="T29" fmla="*/ 153 h 119"/>
                <a:gd name="T30" fmla="*/ 2 w 270"/>
                <a:gd name="T31" fmla="*/ 147 h 119"/>
                <a:gd name="T32" fmla="*/ 12 w 270"/>
                <a:gd name="T33" fmla="*/ 163 h 119"/>
                <a:gd name="T34" fmla="*/ 24 w 270"/>
                <a:gd name="T35" fmla="*/ 184 h 119"/>
                <a:gd name="T36" fmla="*/ 24 w 270"/>
                <a:gd name="T37" fmla="*/ 194 h 119"/>
                <a:gd name="T38" fmla="*/ 25 w 270"/>
                <a:gd name="T39" fmla="*/ 194 h 119"/>
                <a:gd name="T40" fmla="*/ 64 w 270"/>
                <a:gd name="T41" fmla="*/ 232 h 119"/>
                <a:gd name="T42" fmla="*/ 92 w 270"/>
                <a:gd name="T43" fmla="*/ 232 h 119"/>
                <a:gd name="T44" fmla="*/ 83 w 270"/>
                <a:gd name="T45" fmla="*/ 216 h 119"/>
                <a:gd name="T46" fmla="*/ 37 w 270"/>
                <a:gd name="T47" fmla="*/ 176 h 119"/>
                <a:gd name="T48" fmla="*/ 68 w 270"/>
                <a:gd name="T49" fmla="*/ 69 h 119"/>
                <a:gd name="T50" fmla="*/ 351 w 270"/>
                <a:gd name="T51" fmla="*/ 53 h 119"/>
                <a:gd name="T52" fmla="*/ 351 w 270"/>
                <a:gd name="T53" fmla="*/ 53 h 119"/>
                <a:gd name="T54" fmla="*/ 361 w 270"/>
                <a:gd name="T55" fmla="*/ 59 h 119"/>
                <a:gd name="T56" fmla="*/ 361 w 270"/>
                <a:gd name="T57" fmla="*/ 59 h 119"/>
                <a:gd name="T58" fmla="*/ 372 w 270"/>
                <a:gd name="T59" fmla="*/ 67 h 119"/>
                <a:gd name="T60" fmla="*/ 379 w 270"/>
                <a:gd name="T61" fmla="*/ 69 h 119"/>
                <a:gd name="T62" fmla="*/ 380 w 270"/>
                <a:gd name="T63" fmla="*/ 72 h 119"/>
                <a:gd name="T64" fmla="*/ 383 w 270"/>
                <a:gd name="T65" fmla="*/ 77 h 119"/>
                <a:gd name="T66" fmla="*/ 383 w 270"/>
                <a:gd name="T67" fmla="*/ 78 h 119"/>
                <a:gd name="T68" fmla="*/ 386 w 270"/>
                <a:gd name="T69" fmla="*/ 83 h 119"/>
                <a:gd name="T70" fmla="*/ 389 w 270"/>
                <a:gd name="T71" fmla="*/ 83 h 119"/>
                <a:gd name="T72" fmla="*/ 390 w 270"/>
                <a:gd name="T73" fmla="*/ 87 h 119"/>
                <a:gd name="T74" fmla="*/ 390 w 270"/>
                <a:gd name="T75" fmla="*/ 87 h 119"/>
                <a:gd name="T76" fmla="*/ 391 w 270"/>
                <a:gd name="T77" fmla="*/ 130 h 119"/>
                <a:gd name="T78" fmla="*/ 409 w 270"/>
                <a:gd name="T79" fmla="*/ 159 h 119"/>
                <a:gd name="T80" fmla="*/ 410 w 270"/>
                <a:gd name="T81" fmla="*/ 166 h 119"/>
                <a:gd name="T82" fmla="*/ 411 w 270"/>
                <a:gd name="T83" fmla="*/ 169 h 119"/>
                <a:gd name="T84" fmla="*/ 411 w 270"/>
                <a:gd name="T85" fmla="*/ 122 h 119"/>
                <a:gd name="T86" fmla="*/ 454 w 270"/>
                <a:gd name="T87" fmla="*/ 160 h 119"/>
                <a:gd name="T88" fmla="*/ 413 w 270"/>
                <a:gd name="T89" fmla="*/ 40 h 1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70" h="119">
                  <a:moveTo>
                    <a:pt x="246" y="20"/>
                  </a:moveTo>
                  <a:cubicBezTo>
                    <a:pt x="245" y="20"/>
                    <a:pt x="242" y="19"/>
                    <a:pt x="238" y="18"/>
                  </a:cubicBezTo>
                  <a:cubicBezTo>
                    <a:pt x="238" y="18"/>
                    <a:pt x="238" y="18"/>
                    <a:pt x="238" y="18"/>
                  </a:cubicBezTo>
                  <a:cubicBezTo>
                    <a:pt x="235" y="17"/>
                    <a:pt x="231" y="15"/>
                    <a:pt x="227" y="14"/>
                  </a:cubicBezTo>
                  <a:cubicBezTo>
                    <a:pt x="226" y="14"/>
                    <a:pt x="226" y="13"/>
                    <a:pt x="226" y="13"/>
                  </a:cubicBezTo>
                  <a:cubicBezTo>
                    <a:pt x="224" y="13"/>
                    <a:pt x="223" y="12"/>
                    <a:pt x="222" y="12"/>
                  </a:cubicBezTo>
                  <a:cubicBezTo>
                    <a:pt x="222" y="12"/>
                    <a:pt x="222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11" y="9"/>
                    <a:pt x="197" y="6"/>
                    <a:pt x="181" y="5"/>
                  </a:cubicBezTo>
                  <a:cubicBezTo>
                    <a:pt x="142" y="1"/>
                    <a:pt x="64" y="0"/>
                    <a:pt x="18" y="37"/>
                  </a:cubicBezTo>
                  <a:cubicBezTo>
                    <a:pt x="13" y="40"/>
                    <a:pt x="11" y="43"/>
                    <a:pt x="9" y="46"/>
                  </a:cubicBezTo>
                  <a:cubicBezTo>
                    <a:pt x="9" y="48"/>
                    <a:pt x="9" y="50"/>
                    <a:pt x="9" y="51"/>
                  </a:cubicBezTo>
                  <a:cubicBezTo>
                    <a:pt x="9" y="58"/>
                    <a:pt x="8" y="60"/>
                    <a:pt x="5" y="65"/>
                  </a:cubicBezTo>
                  <a:cubicBezTo>
                    <a:pt x="3" y="69"/>
                    <a:pt x="1" y="71"/>
                    <a:pt x="0" y="74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5"/>
                    <a:pt x="2" y="74"/>
                    <a:pt x="2" y="74"/>
                  </a:cubicBezTo>
                  <a:cubicBezTo>
                    <a:pt x="3" y="74"/>
                    <a:pt x="4" y="76"/>
                    <a:pt x="7" y="81"/>
                  </a:cubicBezTo>
                  <a:cubicBezTo>
                    <a:pt x="9" y="86"/>
                    <a:pt x="13" y="84"/>
                    <a:pt x="14" y="92"/>
                  </a:cubicBezTo>
                  <a:cubicBezTo>
                    <a:pt x="14" y="94"/>
                    <a:pt x="14" y="96"/>
                    <a:pt x="14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20" y="97"/>
                    <a:pt x="29" y="110"/>
                    <a:pt x="38" y="116"/>
                  </a:cubicBezTo>
                  <a:cubicBezTo>
                    <a:pt x="46" y="119"/>
                    <a:pt x="54" y="118"/>
                    <a:pt x="55" y="116"/>
                  </a:cubicBezTo>
                  <a:cubicBezTo>
                    <a:pt x="56" y="114"/>
                    <a:pt x="54" y="111"/>
                    <a:pt x="50" y="108"/>
                  </a:cubicBezTo>
                  <a:cubicBezTo>
                    <a:pt x="43" y="104"/>
                    <a:pt x="39" y="102"/>
                    <a:pt x="22" y="88"/>
                  </a:cubicBezTo>
                  <a:cubicBezTo>
                    <a:pt x="5" y="73"/>
                    <a:pt x="8" y="52"/>
                    <a:pt x="40" y="35"/>
                  </a:cubicBezTo>
                  <a:cubicBezTo>
                    <a:pt x="76" y="16"/>
                    <a:pt x="157" y="2"/>
                    <a:pt x="209" y="26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11" y="27"/>
                    <a:pt x="213" y="28"/>
                    <a:pt x="215" y="29"/>
                  </a:cubicBezTo>
                  <a:cubicBezTo>
                    <a:pt x="215" y="29"/>
                    <a:pt x="215" y="29"/>
                    <a:pt x="215" y="29"/>
                  </a:cubicBezTo>
                  <a:cubicBezTo>
                    <a:pt x="217" y="30"/>
                    <a:pt x="219" y="31"/>
                    <a:pt x="221" y="33"/>
                  </a:cubicBezTo>
                  <a:cubicBezTo>
                    <a:pt x="222" y="34"/>
                    <a:pt x="224" y="34"/>
                    <a:pt x="225" y="35"/>
                  </a:cubicBezTo>
                  <a:cubicBezTo>
                    <a:pt x="225" y="36"/>
                    <a:pt x="225" y="36"/>
                    <a:pt x="226" y="36"/>
                  </a:cubicBezTo>
                  <a:cubicBezTo>
                    <a:pt x="226" y="37"/>
                    <a:pt x="227" y="37"/>
                    <a:pt x="228" y="38"/>
                  </a:cubicBezTo>
                  <a:cubicBezTo>
                    <a:pt x="228" y="38"/>
                    <a:pt x="228" y="38"/>
                    <a:pt x="228" y="39"/>
                  </a:cubicBezTo>
                  <a:cubicBezTo>
                    <a:pt x="229" y="39"/>
                    <a:pt x="230" y="40"/>
                    <a:pt x="230" y="41"/>
                  </a:cubicBezTo>
                  <a:cubicBezTo>
                    <a:pt x="230" y="41"/>
                    <a:pt x="230" y="41"/>
                    <a:pt x="231" y="41"/>
                  </a:cubicBezTo>
                  <a:cubicBezTo>
                    <a:pt x="231" y="42"/>
                    <a:pt x="232" y="43"/>
                    <a:pt x="232" y="44"/>
                  </a:cubicBezTo>
                  <a:cubicBezTo>
                    <a:pt x="232" y="44"/>
                    <a:pt x="232" y="44"/>
                    <a:pt x="232" y="44"/>
                  </a:cubicBezTo>
                  <a:cubicBezTo>
                    <a:pt x="237" y="52"/>
                    <a:pt x="235" y="60"/>
                    <a:pt x="233" y="65"/>
                  </a:cubicBezTo>
                  <a:cubicBezTo>
                    <a:pt x="230" y="71"/>
                    <a:pt x="241" y="65"/>
                    <a:pt x="243" y="79"/>
                  </a:cubicBezTo>
                  <a:cubicBezTo>
                    <a:pt x="244" y="80"/>
                    <a:pt x="244" y="82"/>
                    <a:pt x="244" y="83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49" y="73"/>
                    <a:pt x="245" y="69"/>
                    <a:pt x="245" y="61"/>
                  </a:cubicBezTo>
                  <a:cubicBezTo>
                    <a:pt x="244" y="52"/>
                    <a:pt x="261" y="41"/>
                    <a:pt x="270" y="80"/>
                  </a:cubicBezTo>
                  <a:cubicBezTo>
                    <a:pt x="269" y="62"/>
                    <a:pt x="262" y="33"/>
                    <a:pt x="246" y="2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1" name="Freeform 403">
              <a:extLst>
                <a:ext uri="{FF2B5EF4-FFF2-40B4-BE49-F238E27FC236}">
                  <a16:creationId xmlns:a16="http://schemas.microsoft.com/office/drawing/2014/main" id="{26A681A0-EA82-4564-B208-8701C0546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" y="1366"/>
              <a:ext cx="286" cy="199"/>
            </a:xfrm>
            <a:custGeom>
              <a:avLst/>
              <a:gdLst>
                <a:gd name="T0" fmla="*/ 403 w 240"/>
                <a:gd name="T1" fmla="*/ 134 h 157"/>
                <a:gd name="T2" fmla="*/ 386 w 240"/>
                <a:gd name="T3" fmla="*/ 101 h 157"/>
                <a:gd name="T4" fmla="*/ 387 w 240"/>
                <a:gd name="T5" fmla="*/ 98 h 157"/>
                <a:gd name="T6" fmla="*/ 390 w 240"/>
                <a:gd name="T7" fmla="*/ 91 h 157"/>
                <a:gd name="T8" fmla="*/ 390 w 240"/>
                <a:gd name="T9" fmla="*/ 89 h 157"/>
                <a:gd name="T10" fmla="*/ 390 w 240"/>
                <a:gd name="T11" fmla="*/ 76 h 157"/>
                <a:gd name="T12" fmla="*/ 387 w 240"/>
                <a:gd name="T13" fmla="*/ 70 h 157"/>
                <a:gd name="T14" fmla="*/ 385 w 240"/>
                <a:gd name="T15" fmla="*/ 62 h 157"/>
                <a:gd name="T16" fmla="*/ 380 w 240"/>
                <a:gd name="T17" fmla="*/ 56 h 157"/>
                <a:gd name="T18" fmla="*/ 378 w 240"/>
                <a:gd name="T19" fmla="*/ 52 h 157"/>
                <a:gd name="T20" fmla="*/ 373 w 240"/>
                <a:gd name="T21" fmla="*/ 47 h 157"/>
                <a:gd name="T22" fmla="*/ 365 w 240"/>
                <a:gd name="T23" fmla="*/ 41 h 157"/>
                <a:gd name="T24" fmla="*/ 355 w 240"/>
                <a:gd name="T25" fmla="*/ 32 h 157"/>
                <a:gd name="T26" fmla="*/ 346 w 240"/>
                <a:gd name="T27" fmla="*/ 25 h 157"/>
                <a:gd name="T28" fmla="*/ 242 w 240"/>
                <a:gd name="T29" fmla="*/ 0 h 157"/>
                <a:gd name="T30" fmla="*/ 231 w 240"/>
                <a:gd name="T31" fmla="*/ 0 h 157"/>
                <a:gd name="T32" fmla="*/ 222 w 240"/>
                <a:gd name="T33" fmla="*/ 0 h 157"/>
                <a:gd name="T34" fmla="*/ 212 w 240"/>
                <a:gd name="T35" fmla="*/ 0 h 157"/>
                <a:gd name="T36" fmla="*/ 143 w 240"/>
                <a:gd name="T37" fmla="*/ 10 h 157"/>
                <a:gd name="T38" fmla="*/ 133 w 240"/>
                <a:gd name="T39" fmla="*/ 14 h 157"/>
                <a:gd name="T40" fmla="*/ 125 w 240"/>
                <a:gd name="T41" fmla="*/ 16 h 157"/>
                <a:gd name="T42" fmla="*/ 116 w 240"/>
                <a:gd name="T43" fmla="*/ 18 h 157"/>
                <a:gd name="T44" fmla="*/ 106 w 240"/>
                <a:gd name="T45" fmla="*/ 23 h 157"/>
                <a:gd name="T46" fmla="*/ 98 w 240"/>
                <a:gd name="T47" fmla="*/ 25 h 157"/>
                <a:gd name="T48" fmla="*/ 89 w 240"/>
                <a:gd name="T49" fmla="*/ 29 h 157"/>
                <a:gd name="T50" fmla="*/ 82 w 240"/>
                <a:gd name="T51" fmla="*/ 32 h 157"/>
                <a:gd name="T52" fmla="*/ 74 w 240"/>
                <a:gd name="T53" fmla="*/ 37 h 157"/>
                <a:gd name="T54" fmla="*/ 68 w 240"/>
                <a:gd name="T55" fmla="*/ 41 h 157"/>
                <a:gd name="T56" fmla="*/ 60 w 240"/>
                <a:gd name="T57" fmla="*/ 44 h 157"/>
                <a:gd name="T58" fmla="*/ 76 w 240"/>
                <a:gd name="T59" fmla="*/ 193 h 157"/>
                <a:gd name="T60" fmla="*/ 55 w 240"/>
                <a:gd name="T61" fmla="*/ 210 h 157"/>
                <a:gd name="T62" fmla="*/ 15 w 240"/>
                <a:gd name="T63" fmla="*/ 170 h 157"/>
                <a:gd name="T64" fmla="*/ 17 w 240"/>
                <a:gd name="T65" fmla="*/ 180 h 157"/>
                <a:gd name="T66" fmla="*/ 52 w 240"/>
                <a:gd name="T67" fmla="*/ 319 h 157"/>
                <a:gd name="T68" fmla="*/ 274 w 240"/>
                <a:gd name="T69" fmla="*/ 276 h 157"/>
                <a:gd name="T70" fmla="*/ 276 w 240"/>
                <a:gd name="T71" fmla="*/ 290 h 157"/>
                <a:gd name="T72" fmla="*/ 405 w 240"/>
                <a:gd name="T73" fmla="*/ 143 h 1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0" h="157">
                  <a:moveTo>
                    <a:pt x="239" y="70"/>
                  </a:moveTo>
                  <a:cubicBezTo>
                    <a:pt x="239" y="69"/>
                    <a:pt x="239" y="67"/>
                    <a:pt x="238" y="66"/>
                  </a:cubicBezTo>
                  <a:cubicBezTo>
                    <a:pt x="236" y="52"/>
                    <a:pt x="225" y="58"/>
                    <a:pt x="228" y="52"/>
                  </a:cubicBezTo>
                  <a:cubicBezTo>
                    <a:pt x="228" y="51"/>
                    <a:pt x="228" y="50"/>
                    <a:pt x="228" y="50"/>
                  </a:cubicBezTo>
                  <a:cubicBezTo>
                    <a:pt x="228" y="50"/>
                    <a:pt x="228" y="50"/>
                    <a:pt x="228" y="49"/>
                  </a:cubicBezTo>
                  <a:cubicBezTo>
                    <a:pt x="229" y="49"/>
                    <a:pt x="229" y="48"/>
                    <a:pt x="229" y="48"/>
                  </a:cubicBezTo>
                  <a:cubicBezTo>
                    <a:pt x="229" y="48"/>
                    <a:pt x="229" y="48"/>
                    <a:pt x="229" y="47"/>
                  </a:cubicBezTo>
                  <a:cubicBezTo>
                    <a:pt x="229" y="47"/>
                    <a:pt x="229" y="46"/>
                    <a:pt x="230" y="45"/>
                  </a:cubicBezTo>
                  <a:cubicBezTo>
                    <a:pt x="230" y="45"/>
                    <a:pt x="230" y="45"/>
                    <a:pt x="230" y="45"/>
                  </a:cubicBezTo>
                  <a:cubicBezTo>
                    <a:pt x="230" y="44"/>
                    <a:pt x="230" y="44"/>
                    <a:pt x="230" y="43"/>
                  </a:cubicBezTo>
                  <a:cubicBezTo>
                    <a:pt x="230" y="43"/>
                    <a:pt x="230" y="43"/>
                    <a:pt x="230" y="42"/>
                  </a:cubicBezTo>
                  <a:cubicBezTo>
                    <a:pt x="230" y="41"/>
                    <a:pt x="230" y="39"/>
                    <a:pt x="230" y="37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29" y="36"/>
                    <a:pt x="229" y="35"/>
                    <a:pt x="229" y="34"/>
                  </a:cubicBezTo>
                  <a:cubicBezTo>
                    <a:pt x="229" y="34"/>
                    <a:pt x="229" y="34"/>
                    <a:pt x="229" y="34"/>
                  </a:cubicBezTo>
                  <a:cubicBezTo>
                    <a:pt x="228" y="33"/>
                    <a:pt x="228" y="32"/>
                    <a:pt x="227" y="31"/>
                  </a:cubicBezTo>
                  <a:cubicBezTo>
                    <a:pt x="227" y="30"/>
                    <a:pt x="226" y="29"/>
                    <a:pt x="226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7"/>
                    <a:pt x="224" y="26"/>
                    <a:pt x="223" y="26"/>
                  </a:cubicBezTo>
                  <a:cubicBezTo>
                    <a:pt x="223" y="26"/>
                    <a:pt x="223" y="25"/>
                    <a:pt x="223" y="25"/>
                  </a:cubicBezTo>
                  <a:cubicBezTo>
                    <a:pt x="223" y="25"/>
                    <a:pt x="223" y="25"/>
                    <a:pt x="223" y="25"/>
                  </a:cubicBezTo>
                  <a:cubicBezTo>
                    <a:pt x="222" y="24"/>
                    <a:pt x="221" y="24"/>
                    <a:pt x="221" y="23"/>
                  </a:cubicBezTo>
                  <a:cubicBezTo>
                    <a:pt x="220" y="23"/>
                    <a:pt x="220" y="23"/>
                    <a:pt x="220" y="22"/>
                  </a:cubicBezTo>
                  <a:cubicBezTo>
                    <a:pt x="219" y="21"/>
                    <a:pt x="217" y="21"/>
                    <a:pt x="216" y="20"/>
                  </a:cubicBezTo>
                  <a:cubicBezTo>
                    <a:pt x="214" y="18"/>
                    <a:pt x="212" y="17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8" y="15"/>
                    <a:pt x="206" y="14"/>
                    <a:pt x="204" y="13"/>
                  </a:cubicBezTo>
                  <a:cubicBezTo>
                    <a:pt x="186" y="5"/>
                    <a:pt x="165" y="1"/>
                    <a:pt x="143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1" y="0"/>
                    <a:pt x="139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5" y="0"/>
                    <a:pt x="133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0"/>
                    <a:pt x="127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12" y="1"/>
                    <a:pt x="99" y="3"/>
                    <a:pt x="86" y="5"/>
                  </a:cubicBezTo>
                  <a:cubicBezTo>
                    <a:pt x="86" y="5"/>
                    <a:pt x="85" y="5"/>
                    <a:pt x="85" y="5"/>
                  </a:cubicBezTo>
                  <a:cubicBezTo>
                    <a:pt x="84" y="6"/>
                    <a:pt x="82" y="6"/>
                    <a:pt x="81" y="6"/>
                  </a:cubicBezTo>
                  <a:cubicBezTo>
                    <a:pt x="80" y="6"/>
                    <a:pt x="80" y="7"/>
                    <a:pt x="79" y="7"/>
                  </a:cubicBezTo>
                  <a:cubicBezTo>
                    <a:pt x="78" y="7"/>
                    <a:pt x="77" y="7"/>
                    <a:pt x="76" y="7"/>
                  </a:cubicBezTo>
                  <a:cubicBezTo>
                    <a:pt x="75" y="8"/>
                    <a:pt x="74" y="8"/>
                    <a:pt x="74" y="8"/>
                  </a:cubicBezTo>
                  <a:cubicBezTo>
                    <a:pt x="73" y="8"/>
                    <a:pt x="72" y="9"/>
                    <a:pt x="71" y="9"/>
                  </a:cubicBezTo>
                  <a:cubicBezTo>
                    <a:pt x="70" y="9"/>
                    <a:pt x="69" y="9"/>
                    <a:pt x="68" y="9"/>
                  </a:cubicBezTo>
                  <a:cubicBezTo>
                    <a:pt x="67" y="10"/>
                    <a:pt x="66" y="10"/>
                    <a:pt x="65" y="10"/>
                  </a:cubicBezTo>
                  <a:cubicBezTo>
                    <a:pt x="65" y="10"/>
                    <a:pt x="64" y="11"/>
                    <a:pt x="63" y="11"/>
                  </a:cubicBezTo>
                  <a:cubicBezTo>
                    <a:pt x="62" y="11"/>
                    <a:pt x="61" y="11"/>
                    <a:pt x="60" y="12"/>
                  </a:cubicBezTo>
                  <a:cubicBezTo>
                    <a:pt x="60" y="12"/>
                    <a:pt x="59" y="12"/>
                    <a:pt x="58" y="13"/>
                  </a:cubicBezTo>
                  <a:cubicBezTo>
                    <a:pt x="57" y="13"/>
                    <a:pt x="56" y="13"/>
                    <a:pt x="56" y="13"/>
                  </a:cubicBezTo>
                  <a:cubicBezTo>
                    <a:pt x="55" y="14"/>
                    <a:pt x="54" y="14"/>
                    <a:pt x="53" y="14"/>
                  </a:cubicBezTo>
                  <a:cubicBezTo>
                    <a:pt x="52" y="14"/>
                    <a:pt x="52" y="15"/>
                    <a:pt x="51" y="15"/>
                  </a:cubicBezTo>
                  <a:cubicBezTo>
                    <a:pt x="50" y="15"/>
                    <a:pt x="49" y="16"/>
                    <a:pt x="49" y="16"/>
                  </a:cubicBezTo>
                  <a:cubicBezTo>
                    <a:pt x="48" y="16"/>
                    <a:pt x="47" y="16"/>
                    <a:pt x="46" y="17"/>
                  </a:cubicBezTo>
                  <a:cubicBezTo>
                    <a:pt x="46" y="17"/>
                    <a:pt x="45" y="17"/>
                    <a:pt x="44" y="18"/>
                  </a:cubicBezTo>
                  <a:cubicBezTo>
                    <a:pt x="43" y="18"/>
                    <a:pt x="43" y="18"/>
                    <a:pt x="42" y="19"/>
                  </a:cubicBezTo>
                  <a:cubicBezTo>
                    <a:pt x="41" y="19"/>
                    <a:pt x="40" y="19"/>
                    <a:pt x="40" y="20"/>
                  </a:cubicBezTo>
                  <a:cubicBezTo>
                    <a:pt x="39" y="20"/>
                    <a:pt x="39" y="20"/>
                    <a:pt x="38" y="20"/>
                  </a:cubicBezTo>
                  <a:cubicBezTo>
                    <a:pt x="37" y="21"/>
                    <a:pt x="36" y="22"/>
                    <a:pt x="35" y="22"/>
                  </a:cubicBezTo>
                  <a:cubicBezTo>
                    <a:pt x="3" y="39"/>
                    <a:pt x="0" y="60"/>
                    <a:pt x="17" y="75"/>
                  </a:cubicBezTo>
                  <a:cubicBezTo>
                    <a:pt x="34" y="89"/>
                    <a:pt x="38" y="91"/>
                    <a:pt x="45" y="95"/>
                  </a:cubicBezTo>
                  <a:cubicBezTo>
                    <a:pt x="49" y="98"/>
                    <a:pt x="51" y="101"/>
                    <a:pt x="50" y="103"/>
                  </a:cubicBezTo>
                  <a:cubicBezTo>
                    <a:pt x="49" y="105"/>
                    <a:pt x="41" y="106"/>
                    <a:pt x="33" y="103"/>
                  </a:cubicBezTo>
                  <a:cubicBezTo>
                    <a:pt x="24" y="97"/>
                    <a:pt x="15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6"/>
                    <a:pt x="9" y="87"/>
                    <a:pt x="10" y="88"/>
                  </a:cubicBezTo>
                  <a:cubicBezTo>
                    <a:pt x="18" y="94"/>
                    <a:pt x="27" y="114"/>
                    <a:pt x="33" y="123"/>
                  </a:cubicBezTo>
                  <a:cubicBezTo>
                    <a:pt x="40" y="135"/>
                    <a:pt x="42" y="153"/>
                    <a:pt x="31" y="157"/>
                  </a:cubicBezTo>
                  <a:cubicBezTo>
                    <a:pt x="45" y="154"/>
                    <a:pt x="121" y="152"/>
                    <a:pt x="145" y="154"/>
                  </a:cubicBezTo>
                  <a:cubicBezTo>
                    <a:pt x="142" y="149"/>
                    <a:pt x="158" y="133"/>
                    <a:pt x="162" y="136"/>
                  </a:cubicBezTo>
                  <a:cubicBezTo>
                    <a:pt x="164" y="137"/>
                    <a:pt x="162" y="142"/>
                    <a:pt x="159" y="146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76" y="141"/>
                    <a:pt x="207" y="133"/>
                    <a:pt x="224" y="116"/>
                  </a:cubicBezTo>
                  <a:cubicBezTo>
                    <a:pt x="235" y="104"/>
                    <a:pt x="240" y="84"/>
                    <a:pt x="239" y="70"/>
                  </a:cubicBezTo>
                  <a:close/>
                </a:path>
              </a:pathLst>
            </a:custGeom>
            <a:solidFill>
              <a:srgbClr val="F2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2" name="Freeform 404">
              <a:extLst>
                <a:ext uri="{FF2B5EF4-FFF2-40B4-BE49-F238E27FC236}">
                  <a16:creationId xmlns:a16="http://schemas.microsoft.com/office/drawing/2014/main" id="{C427260A-26CD-4CB9-AEA6-73CD56918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198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3" name="Freeform 405">
              <a:extLst>
                <a:ext uri="{FF2B5EF4-FFF2-40B4-BE49-F238E27FC236}">
                  <a16:creationId xmlns:a16="http://schemas.microsoft.com/office/drawing/2014/main" id="{EBAF9F15-CF9A-455D-AAE2-E9D990F91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182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4" name="Freeform 406">
              <a:extLst>
                <a:ext uri="{FF2B5EF4-FFF2-40B4-BE49-F238E27FC236}">
                  <a16:creationId xmlns:a16="http://schemas.microsoft.com/office/drawing/2014/main" id="{D699CD7A-40A4-457A-A369-571BC70EE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272"/>
              <a:ext cx="267" cy="48"/>
            </a:xfrm>
            <a:custGeom>
              <a:avLst/>
              <a:gdLst>
                <a:gd name="T0" fmla="*/ 361 w 225"/>
                <a:gd name="T1" fmla="*/ 1 h 38"/>
                <a:gd name="T2" fmla="*/ 242 w 225"/>
                <a:gd name="T3" fmla="*/ 67 h 38"/>
                <a:gd name="T4" fmla="*/ 65 w 225"/>
                <a:gd name="T5" fmla="*/ 40 h 38"/>
                <a:gd name="T6" fmla="*/ 0 w 225"/>
                <a:gd name="T7" fmla="*/ 20 h 38"/>
                <a:gd name="T8" fmla="*/ 13 w 225"/>
                <a:gd name="T9" fmla="*/ 0 h 38"/>
                <a:gd name="T10" fmla="*/ 101 w 225"/>
                <a:gd name="T11" fmla="*/ 13 h 38"/>
                <a:gd name="T12" fmla="*/ 258 w 225"/>
                <a:gd name="T13" fmla="*/ 23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8">
                  <a:moveTo>
                    <a:pt x="216" y="1"/>
                  </a:moveTo>
                  <a:cubicBezTo>
                    <a:pt x="225" y="18"/>
                    <a:pt x="195" y="32"/>
                    <a:pt x="145" y="33"/>
                  </a:cubicBezTo>
                  <a:cubicBezTo>
                    <a:pt x="94" y="35"/>
                    <a:pt x="67" y="38"/>
                    <a:pt x="39" y="20"/>
                  </a:cubicBezTo>
                  <a:cubicBezTo>
                    <a:pt x="10" y="2"/>
                    <a:pt x="18" y="4"/>
                    <a:pt x="0" y="1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50" y="2"/>
                    <a:pt x="61" y="6"/>
                  </a:cubicBezTo>
                  <a:cubicBezTo>
                    <a:pt x="72" y="9"/>
                    <a:pt x="140" y="11"/>
                    <a:pt x="154" y="11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5" name="Freeform 407">
              <a:extLst>
                <a:ext uri="{FF2B5EF4-FFF2-40B4-BE49-F238E27FC236}">
                  <a16:creationId xmlns:a16="http://schemas.microsoft.com/office/drawing/2014/main" id="{13C9FFB6-A517-4598-B48D-6C3636C2E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215"/>
              <a:ext cx="234" cy="43"/>
            </a:xfrm>
            <a:custGeom>
              <a:avLst/>
              <a:gdLst>
                <a:gd name="T0" fmla="*/ 17 w 197"/>
                <a:gd name="T1" fmla="*/ 10 h 34"/>
                <a:gd name="T2" fmla="*/ 90 w 197"/>
                <a:gd name="T3" fmla="*/ 51 h 34"/>
                <a:gd name="T4" fmla="*/ 190 w 197"/>
                <a:gd name="T5" fmla="*/ 62 h 34"/>
                <a:gd name="T6" fmla="*/ 290 w 197"/>
                <a:gd name="T7" fmla="*/ 59 h 34"/>
                <a:gd name="T8" fmla="*/ 329 w 197"/>
                <a:gd name="T9" fmla="*/ 38 h 34"/>
                <a:gd name="T10" fmla="*/ 271 w 197"/>
                <a:gd name="T11" fmla="*/ 18 h 34"/>
                <a:gd name="T12" fmla="*/ 242 w 197"/>
                <a:gd name="T13" fmla="*/ 44 h 34"/>
                <a:gd name="T14" fmla="*/ 205 w 197"/>
                <a:gd name="T15" fmla="*/ 32 h 34"/>
                <a:gd name="T16" fmla="*/ 166 w 197"/>
                <a:gd name="T17" fmla="*/ 37 h 34"/>
                <a:gd name="T18" fmla="*/ 24 w 197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34">
                  <a:moveTo>
                    <a:pt x="10" y="5"/>
                  </a:moveTo>
                  <a:cubicBezTo>
                    <a:pt x="0" y="28"/>
                    <a:pt x="43" y="22"/>
                    <a:pt x="54" y="25"/>
                  </a:cubicBezTo>
                  <a:cubicBezTo>
                    <a:pt x="73" y="31"/>
                    <a:pt x="94" y="33"/>
                    <a:pt x="114" y="31"/>
                  </a:cubicBezTo>
                  <a:cubicBezTo>
                    <a:pt x="134" y="29"/>
                    <a:pt x="154" y="34"/>
                    <a:pt x="173" y="29"/>
                  </a:cubicBezTo>
                  <a:cubicBezTo>
                    <a:pt x="178" y="28"/>
                    <a:pt x="197" y="25"/>
                    <a:pt x="196" y="19"/>
                  </a:cubicBezTo>
                  <a:cubicBezTo>
                    <a:pt x="195" y="13"/>
                    <a:pt x="167" y="11"/>
                    <a:pt x="162" y="9"/>
                  </a:cubicBezTo>
                  <a:cubicBezTo>
                    <a:pt x="184" y="16"/>
                    <a:pt x="155" y="23"/>
                    <a:pt x="145" y="22"/>
                  </a:cubicBezTo>
                  <a:cubicBezTo>
                    <a:pt x="138" y="20"/>
                    <a:pt x="131" y="17"/>
                    <a:pt x="123" y="16"/>
                  </a:cubicBezTo>
                  <a:cubicBezTo>
                    <a:pt x="114" y="15"/>
                    <a:pt x="107" y="17"/>
                    <a:pt x="99" y="18"/>
                  </a:cubicBezTo>
                  <a:cubicBezTo>
                    <a:pt x="89" y="20"/>
                    <a:pt x="0" y="22"/>
                    <a:pt x="14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6" name="Freeform 408">
              <a:extLst>
                <a:ext uri="{FF2B5EF4-FFF2-40B4-BE49-F238E27FC236}">
                  <a16:creationId xmlns:a16="http://schemas.microsoft.com/office/drawing/2014/main" id="{E64EF45C-AAE0-4D36-A298-0068E626C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259"/>
              <a:ext cx="220" cy="49"/>
            </a:xfrm>
            <a:custGeom>
              <a:avLst/>
              <a:gdLst>
                <a:gd name="T0" fmla="*/ 0 w 185"/>
                <a:gd name="T1" fmla="*/ 36 h 38"/>
                <a:gd name="T2" fmla="*/ 77 w 185"/>
                <a:gd name="T3" fmla="*/ 76 h 38"/>
                <a:gd name="T4" fmla="*/ 172 w 185"/>
                <a:gd name="T5" fmla="*/ 81 h 38"/>
                <a:gd name="T6" fmla="*/ 260 w 185"/>
                <a:gd name="T7" fmla="*/ 68 h 38"/>
                <a:gd name="T8" fmla="*/ 300 w 185"/>
                <a:gd name="T9" fmla="*/ 46 h 38"/>
                <a:gd name="T10" fmla="*/ 312 w 185"/>
                <a:gd name="T11" fmla="*/ 0 h 38"/>
                <a:gd name="T12" fmla="*/ 266 w 185"/>
                <a:gd name="T13" fmla="*/ 17 h 38"/>
                <a:gd name="T14" fmla="*/ 230 w 185"/>
                <a:gd name="T15" fmla="*/ 25 h 38"/>
                <a:gd name="T16" fmla="*/ 234 w 185"/>
                <a:gd name="T17" fmla="*/ 50 h 38"/>
                <a:gd name="T18" fmla="*/ 201 w 185"/>
                <a:gd name="T19" fmla="*/ 62 h 38"/>
                <a:gd name="T20" fmla="*/ 132 w 185"/>
                <a:gd name="T21" fmla="*/ 62 h 38"/>
                <a:gd name="T22" fmla="*/ 61 w 185"/>
                <a:gd name="T23" fmla="*/ 58 h 38"/>
                <a:gd name="T24" fmla="*/ 2 w 185"/>
                <a:gd name="T25" fmla="*/ 35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5" h="38">
                  <a:moveTo>
                    <a:pt x="0" y="17"/>
                  </a:moveTo>
                  <a:cubicBezTo>
                    <a:pt x="17" y="21"/>
                    <a:pt x="28" y="35"/>
                    <a:pt x="46" y="36"/>
                  </a:cubicBezTo>
                  <a:cubicBezTo>
                    <a:pt x="65" y="38"/>
                    <a:pt x="84" y="38"/>
                    <a:pt x="103" y="38"/>
                  </a:cubicBezTo>
                  <a:cubicBezTo>
                    <a:pt x="121" y="38"/>
                    <a:pt x="137" y="37"/>
                    <a:pt x="155" y="32"/>
                  </a:cubicBezTo>
                  <a:cubicBezTo>
                    <a:pt x="162" y="30"/>
                    <a:pt x="173" y="28"/>
                    <a:pt x="178" y="22"/>
                  </a:cubicBezTo>
                  <a:cubicBezTo>
                    <a:pt x="183" y="16"/>
                    <a:pt x="182" y="8"/>
                    <a:pt x="185" y="0"/>
                  </a:cubicBezTo>
                  <a:cubicBezTo>
                    <a:pt x="176" y="2"/>
                    <a:pt x="167" y="6"/>
                    <a:pt x="158" y="8"/>
                  </a:cubicBezTo>
                  <a:cubicBezTo>
                    <a:pt x="151" y="10"/>
                    <a:pt x="143" y="10"/>
                    <a:pt x="136" y="12"/>
                  </a:cubicBezTo>
                  <a:cubicBezTo>
                    <a:pt x="143" y="13"/>
                    <a:pt x="146" y="16"/>
                    <a:pt x="140" y="23"/>
                  </a:cubicBezTo>
                  <a:cubicBezTo>
                    <a:pt x="136" y="29"/>
                    <a:pt x="126" y="29"/>
                    <a:pt x="119" y="29"/>
                  </a:cubicBezTo>
                  <a:cubicBezTo>
                    <a:pt x="105" y="29"/>
                    <a:pt x="92" y="27"/>
                    <a:pt x="78" y="29"/>
                  </a:cubicBezTo>
                  <a:cubicBezTo>
                    <a:pt x="64" y="31"/>
                    <a:pt x="50" y="29"/>
                    <a:pt x="36" y="27"/>
                  </a:cubicBezTo>
                  <a:cubicBezTo>
                    <a:pt x="24" y="26"/>
                    <a:pt x="14" y="19"/>
                    <a:pt x="2" y="16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7" name="Freeform 409">
              <a:extLst>
                <a:ext uri="{FF2B5EF4-FFF2-40B4-BE49-F238E27FC236}">
                  <a16:creationId xmlns:a16="http://schemas.microsoft.com/office/drawing/2014/main" id="{A9708B89-43C6-46F9-A2E8-481431EAD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124"/>
              <a:ext cx="319" cy="242"/>
            </a:xfrm>
            <a:custGeom>
              <a:avLst/>
              <a:gdLst>
                <a:gd name="T0" fmla="*/ 206 w 268"/>
                <a:gd name="T1" fmla="*/ 35 h 191"/>
                <a:gd name="T2" fmla="*/ 351 w 268"/>
                <a:gd name="T3" fmla="*/ 16 h 191"/>
                <a:gd name="T4" fmla="*/ 452 w 268"/>
                <a:gd name="T5" fmla="*/ 53 h 191"/>
                <a:gd name="T6" fmla="*/ 418 w 268"/>
                <a:gd name="T7" fmla="*/ 16 h 191"/>
                <a:gd name="T8" fmla="*/ 411 w 268"/>
                <a:gd name="T9" fmla="*/ 14 h 191"/>
                <a:gd name="T10" fmla="*/ 373 w 268"/>
                <a:gd name="T11" fmla="*/ 6 h 191"/>
                <a:gd name="T12" fmla="*/ 373 w 268"/>
                <a:gd name="T13" fmla="*/ 6 h 191"/>
                <a:gd name="T14" fmla="*/ 373 w 268"/>
                <a:gd name="T15" fmla="*/ 6 h 191"/>
                <a:gd name="T16" fmla="*/ 365 w 268"/>
                <a:gd name="T17" fmla="*/ 6 h 191"/>
                <a:gd name="T18" fmla="*/ 357 w 268"/>
                <a:gd name="T19" fmla="*/ 5 h 191"/>
                <a:gd name="T20" fmla="*/ 345 w 268"/>
                <a:gd name="T21" fmla="*/ 5 h 191"/>
                <a:gd name="T22" fmla="*/ 195 w 268"/>
                <a:gd name="T23" fmla="*/ 23 h 191"/>
                <a:gd name="T24" fmla="*/ 85 w 268"/>
                <a:gd name="T25" fmla="*/ 170 h 191"/>
                <a:gd name="T26" fmla="*/ 10 w 268"/>
                <a:gd name="T27" fmla="*/ 319 h 191"/>
                <a:gd name="T28" fmla="*/ 21 w 268"/>
                <a:gd name="T29" fmla="*/ 383 h 191"/>
                <a:gd name="T30" fmla="*/ 21 w 268"/>
                <a:gd name="T31" fmla="*/ 383 h 191"/>
                <a:gd name="T32" fmla="*/ 37 w 268"/>
                <a:gd name="T33" fmla="*/ 389 h 191"/>
                <a:gd name="T34" fmla="*/ 21 w 268"/>
                <a:gd name="T35" fmla="*/ 341 h 191"/>
                <a:gd name="T36" fmla="*/ 101 w 268"/>
                <a:gd name="T37" fmla="*/ 169 h 191"/>
                <a:gd name="T38" fmla="*/ 206 w 268"/>
                <a:gd name="T39" fmla="*/ 35 h 1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191">
                  <a:moveTo>
                    <a:pt x="122" y="17"/>
                  </a:moveTo>
                  <a:cubicBezTo>
                    <a:pt x="140" y="9"/>
                    <a:pt x="169" y="5"/>
                    <a:pt x="208" y="8"/>
                  </a:cubicBezTo>
                  <a:cubicBezTo>
                    <a:pt x="245" y="10"/>
                    <a:pt x="259" y="16"/>
                    <a:pt x="268" y="26"/>
                  </a:cubicBezTo>
                  <a:cubicBezTo>
                    <a:pt x="261" y="17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7" y="190"/>
                    <a:pt x="19" y="190"/>
                    <a:pt x="22" y="191"/>
                  </a:cubicBezTo>
                  <a:cubicBezTo>
                    <a:pt x="16" y="183"/>
                    <a:pt x="14" y="176"/>
                    <a:pt x="13" y="167"/>
                  </a:cubicBezTo>
                  <a:cubicBezTo>
                    <a:pt x="12" y="156"/>
                    <a:pt x="42" y="110"/>
                    <a:pt x="60" y="83"/>
                  </a:cubicBezTo>
                  <a:cubicBezTo>
                    <a:pt x="78" y="55"/>
                    <a:pt x="103" y="25"/>
                    <a:pt x="122" y="17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8" name="Freeform 410">
              <a:extLst>
                <a:ext uri="{FF2B5EF4-FFF2-40B4-BE49-F238E27FC236}">
                  <a16:creationId xmlns:a16="http://schemas.microsoft.com/office/drawing/2014/main" id="{52719A69-9F61-4DE8-B1E3-0DD5555A3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7" y="1327"/>
              <a:ext cx="170" cy="44"/>
            </a:xfrm>
            <a:custGeom>
              <a:avLst/>
              <a:gdLst>
                <a:gd name="T0" fmla="*/ 18 w 143"/>
                <a:gd name="T1" fmla="*/ 68 h 35"/>
                <a:gd name="T2" fmla="*/ 21 w 143"/>
                <a:gd name="T3" fmla="*/ 69 h 35"/>
                <a:gd name="T4" fmla="*/ 38 w 143"/>
                <a:gd name="T5" fmla="*/ 57 h 35"/>
                <a:gd name="T6" fmla="*/ 240 w 143"/>
                <a:gd name="T7" fmla="*/ 10 h 35"/>
                <a:gd name="T8" fmla="*/ 77 w 143"/>
                <a:gd name="T9" fmla="*/ 24 h 35"/>
                <a:gd name="T10" fmla="*/ 2 w 143"/>
                <a:gd name="T11" fmla="*/ 16 h 35"/>
                <a:gd name="T12" fmla="*/ 0 w 143"/>
                <a:gd name="T13" fmla="*/ 33 h 35"/>
                <a:gd name="T14" fmla="*/ 0 w 143"/>
                <a:gd name="T15" fmla="*/ 60 h 35"/>
                <a:gd name="T16" fmla="*/ 18 w 143"/>
                <a:gd name="T17" fmla="*/ 68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5">
                  <a:moveTo>
                    <a:pt x="11" y="34"/>
                  </a:moveTo>
                  <a:cubicBezTo>
                    <a:pt x="12" y="34"/>
                    <a:pt x="12" y="34"/>
                    <a:pt x="13" y="35"/>
                  </a:cubicBezTo>
                  <a:cubicBezTo>
                    <a:pt x="16" y="33"/>
                    <a:pt x="19" y="31"/>
                    <a:pt x="23" y="29"/>
                  </a:cubicBezTo>
                  <a:cubicBezTo>
                    <a:pt x="46" y="19"/>
                    <a:pt x="82" y="5"/>
                    <a:pt x="143" y="5"/>
                  </a:cubicBezTo>
                  <a:cubicBezTo>
                    <a:pt x="117" y="0"/>
                    <a:pt x="75" y="3"/>
                    <a:pt x="46" y="12"/>
                  </a:cubicBezTo>
                  <a:cubicBezTo>
                    <a:pt x="12" y="22"/>
                    <a:pt x="6" y="24"/>
                    <a:pt x="2" y="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31"/>
                    <a:pt x="6" y="31"/>
                    <a:pt x="11" y="3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49" name="Freeform 411">
              <a:extLst>
                <a:ext uri="{FF2B5EF4-FFF2-40B4-BE49-F238E27FC236}">
                  <a16:creationId xmlns:a16="http://schemas.microsoft.com/office/drawing/2014/main" id="{D22B526F-B03D-4F52-A930-429E62EE5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1404"/>
              <a:ext cx="56" cy="139"/>
            </a:xfrm>
            <a:custGeom>
              <a:avLst/>
              <a:gdLst>
                <a:gd name="T0" fmla="*/ 0 w 47"/>
                <a:gd name="T1" fmla="*/ 162 h 110"/>
                <a:gd name="T2" fmla="*/ 0 w 47"/>
                <a:gd name="T3" fmla="*/ 206 h 110"/>
                <a:gd name="T4" fmla="*/ 54 w 47"/>
                <a:gd name="T5" fmla="*/ 216 h 110"/>
                <a:gd name="T6" fmla="*/ 80 w 47"/>
                <a:gd name="T7" fmla="*/ 205 h 110"/>
                <a:gd name="T8" fmla="*/ 74 w 47"/>
                <a:gd name="T9" fmla="*/ 116 h 110"/>
                <a:gd name="T10" fmla="*/ 55 w 47"/>
                <a:gd name="T11" fmla="*/ 48 h 110"/>
                <a:gd name="T12" fmla="*/ 18 w 47"/>
                <a:gd name="T13" fmla="*/ 5 h 110"/>
                <a:gd name="T14" fmla="*/ 2 w 47"/>
                <a:gd name="T15" fmla="*/ 43 h 110"/>
                <a:gd name="T16" fmla="*/ 14 w 47"/>
                <a:gd name="T17" fmla="*/ 72 h 110"/>
                <a:gd name="T18" fmla="*/ 6 w 47"/>
                <a:gd name="T19" fmla="*/ 144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0">
                  <a:moveTo>
                    <a:pt x="0" y="8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16" y="110"/>
                    <a:pt x="32" y="107"/>
                  </a:cubicBezTo>
                  <a:cubicBezTo>
                    <a:pt x="47" y="104"/>
                    <a:pt x="47" y="101"/>
                    <a:pt x="47" y="101"/>
                  </a:cubicBezTo>
                  <a:cubicBezTo>
                    <a:pt x="47" y="101"/>
                    <a:pt x="45" y="68"/>
                    <a:pt x="44" y="58"/>
                  </a:cubicBezTo>
                  <a:cubicBezTo>
                    <a:pt x="42" y="49"/>
                    <a:pt x="36" y="47"/>
                    <a:pt x="33" y="24"/>
                  </a:cubicBezTo>
                  <a:cubicBezTo>
                    <a:pt x="30" y="0"/>
                    <a:pt x="11" y="2"/>
                    <a:pt x="11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8" y="25"/>
                    <a:pt x="8" y="36"/>
                  </a:cubicBezTo>
                  <a:cubicBezTo>
                    <a:pt x="9" y="46"/>
                    <a:pt x="10" y="63"/>
                    <a:pt x="3" y="7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0" name="Freeform 412">
              <a:extLst>
                <a:ext uri="{FF2B5EF4-FFF2-40B4-BE49-F238E27FC236}">
                  <a16:creationId xmlns:a16="http://schemas.microsoft.com/office/drawing/2014/main" id="{71E58223-083C-4562-A6CC-785279A87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" y="1243"/>
              <a:ext cx="132" cy="15"/>
            </a:xfrm>
            <a:custGeom>
              <a:avLst/>
              <a:gdLst>
                <a:gd name="T0" fmla="*/ 0 w 111"/>
                <a:gd name="T1" fmla="*/ 0 h 12"/>
                <a:gd name="T2" fmla="*/ 44 w 111"/>
                <a:gd name="T3" fmla="*/ 10 h 12"/>
                <a:gd name="T4" fmla="*/ 87 w 111"/>
                <a:gd name="T5" fmla="*/ 20 h 12"/>
                <a:gd name="T6" fmla="*/ 130 w 111"/>
                <a:gd name="T7" fmla="*/ 23 h 12"/>
                <a:gd name="T8" fmla="*/ 187 w 111"/>
                <a:gd name="T9" fmla="*/ 18 h 12"/>
                <a:gd name="T10" fmla="*/ 100 w 111"/>
                <a:gd name="T11" fmla="*/ 16 h 12"/>
                <a:gd name="T12" fmla="*/ 12 w 111"/>
                <a:gd name="T13" fmla="*/ 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2">
                  <a:moveTo>
                    <a:pt x="0" y="0"/>
                  </a:moveTo>
                  <a:cubicBezTo>
                    <a:pt x="8" y="4"/>
                    <a:pt x="18" y="3"/>
                    <a:pt x="26" y="5"/>
                  </a:cubicBezTo>
                  <a:cubicBezTo>
                    <a:pt x="34" y="8"/>
                    <a:pt x="43" y="9"/>
                    <a:pt x="51" y="10"/>
                  </a:cubicBezTo>
                  <a:cubicBezTo>
                    <a:pt x="61" y="12"/>
                    <a:pt x="68" y="12"/>
                    <a:pt x="77" y="11"/>
                  </a:cubicBezTo>
                  <a:cubicBezTo>
                    <a:pt x="87" y="10"/>
                    <a:pt x="102" y="6"/>
                    <a:pt x="111" y="9"/>
                  </a:cubicBezTo>
                  <a:cubicBezTo>
                    <a:pt x="95" y="6"/>
                    <a:pt x="76" y="9"/>
                    <a:pt x="60" y="8"/>
                  </a:cubicBezTo>
                  <a:cubicBezTo>
                    <a:pt x="42" y="6"/>
                    <a:pt x="26" y="2"/>
                    <a:pt x="7" y="2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1" name="Freeform 413">
              <a:extLst>
                <a:ext uri="{FF2B5EF4-FFF2-40B4-BE49-F238E27FC236}">
                  <a16:creationId xmlns:a16="http://schemas.microsoft.com/office/drawing/2014/main" id="{60AC485B-A86F-4A39-B29B-6828D77CA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" y="1289"/>
              <a:ext cx="170" cy="20"/>
            </a:xfrm>
            <a:custGeom>
              <a:avLst/>
              <a:gdLst>
                <a:gd name="T0" fmla="*/ 0 w 143"/>
                <a:gd name="T1" fmla="*/ 20 h 16"/>
                <a:gd name="T2" fmla="*/ 61 w 143"/>
                <a:gd name="T3" fmla="*/ 30 h 16"/>
                <a:gd name="T4" fmla="*/ 126 w 143"/>
                <a:gd name="T5" fmla="*/ 31 h 16"/>
                <a:gd name="T6" fmla="*/ 185 w 143"/>
                <a:gd name="T7" fmla="*/ 24 h 16"/>
                <a:gd name="T8" fmla="*/ 240 w 143"/>
                <a:gd name="T9" fmla="*/ 0 h 16"/>
                <a:gd name="T10" fmla="*/ 188 w 143"/>
                <a:gd name="T11" fmla="*/ 14 h 16"/>
                <a:gd name="T12" fmla="*/ 163 w 143"/>
                <a:gd name="T13" fmla="*/ 23 h 16"/>
                <a:gd name="T14" fmla="*/ 122 w 143"/>
                <a:gd name="T15" fmla="*/ 23 h 16"/>
                <a:gd name="T16" fmla="*/ 68 w 143"/>
                <a:gd name="T17" fmla="*/ 25 h 16"/>
                <a:gd name="T18" fmla="*/ 0 w 143"/>
                <a:gd name="T19" fmla="*/ 2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6">
                  <a:moveTo>
                    <a:pt x="0" y="10"/>
                  </a:moveTo>
                  <a:cubicBezTo>
                    <a:pt x="11" y="16"/>
                    <a:pt x="25" y="16"/>
                    <a:pt x="36" y="15"/>
                  </a:cubicBezTo>
                  <a:cubicBezTo>
                    <a:pt x="49" y="15"/>
                    <a:pt x="62" y="16"/>
                    <a:pt x="75" y="16"/>
                  </a:cubicBezTo>
                  <a:cubicBezTo>
                    <a:pt x="86" y="15"/>
                    <a:pt x="98" y="14"/>
                    <a:pt x="110" y="12"/>
                  </a:cubicBezTo>
                  <a:cubicBezTo>
                    <a:pt x="118" y="10"/>
                    <a:pt x="138" y="7"/>
                    <a:pt x="143" y="0"/>
                  </a:cubicBezTo>
                  <a:cubicBezTo>
                    <a:pt x="134" y="0"/>
                    <a:pt x="122" y="5"/>
                    <a:pt x="112" y="7"/>
                  </a:cubicBezTo>
                  <a:cubicBezTo>
                    <a:pt x="107" y="9"/>
                    <a:pt x="102" y="11"/>
                    <a:pt x="97" y="11"/>
                  </a:cubicBezTo>
                  <a:cubicBezTo>
                    <a:pt x="89" y="13"/>
                    <a:pt x="81" y="11"/>
                    <a:pt x="73" y="11"/>
                  </a:cubicBezTo>
                  <a:cubicBezTo>
                    <a:pt x="62" y="12"/>
                    <a:pt x="51" y="13"/>
                    <a:pt x="40" y="13"/>
                  </a:cubicBezTo>
                  <a:cubicBezTo>
                    <a:pt x="32" y="13"/>
                    <a:pt x="6" y="15"/>
                    <a:pt x="0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2" name="Freeform 414">
              <a:extLst>
                <a:ext uri="{FF2B5EF4-FFF2-40B4-BE49-F238E27FC236}">
                  <a16:creationId xmlns:a16="http://schemas.microsoft.com/office/drawing/2014/main" id="{52D34083-B23C-49FB-922C-A1A4F2C40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187"/>
              <a:ext cx="93" cy="33"/>
            </a:xfrm>
            <a:custGeom>
              <a:avLst/>
              <a:gdLst>
                <a:gd name="T0" fmla="*/ 0 w 78"/>
                <a:gd name="T1" fmla="*/ 0 h 26"/>
                <a:gd name="T2" fmla="*/ 68 w 78"/>
                <a:gd name="T3" fmla="*/ 28 h 26"/>
                <a:gd name="T4" fmla="*/ 132 w 78"/>
                <a:gd name="T5" fmla="*/ 53 h 26"/>
                <a:gd name="T6" fmla="*/ 64 w 78"/>
                <a:gd name="T7" fmla="*/ 32 h 26"/>
                <a:gd name="T8" fmla="*/ 0 w 7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6">
                  <a:moveTo>
                    <a:pt x="0" y="0"/>
                  </a:moveTo>
                  <a:cubicBezTo>
                    <a:pt x="14" y="3"/>
                    <a:pt x="26" y="7"/>
                    <a:pt x="40" y="13"/>
                  </a:cubicBezTo>
                  <a:cubicBezTo>
                    <a:pt x="55" y="18"/>
                    <a:pt x="67" y="23"/>
                    <a:pt x="78" y="26"/>
                  </a:cubicBezTo>
                  <a:cubicBezTo>
                    <a:pt x="59" y="26"/>
                    <a:pt x="50" y="19"/>
                    <a:pt x="38" y="16"/>
                  </a:cubicBezTo>
                  <a:cubicBezTo>
                    <a:pt x="26" y="13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3" name="Freeform 415">
              <a:extLst>
                <a:ext uri="{FF2B5EF4-FFF2-40B4-BE49-F238E27FC236}">
                  <a16:creationId xmlns:a16="http://schemas.microsoft.com/office/drawing/2014/main" id="{8A3A5036-C32A-4F71-B008-218B7B74E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166"/>
              <a:ext cx="21" cy="44"/>
            </a:xfrm>
            <a:custGeom>
              <a:avLst/>
              <a:gdLst>
                <a:gd name="T0" fmla="*/ 6 w 18"/>
                <a:gd name="T1" fmla="*/ 69 h 35"/>
                <a:gd name="T2" fmla="*/ 9 w 18"/>
                <a:gd name="T3" fmla="*/ 29 h 35"/>
                <a:gd name="T4" fmla="*/ 29 w 18"/>
                <a:gd name="T5" fmla="*/ 0 h 35"/>
                <a:gd name="T6" fmla="*/ 16 w 18"/>
                <a:gd name="T7" fmla="*/ 25 h 35"/>
                <a:gd name="T8" fmla="*/ 6 w 18"/>
                <a:gd name="T9" fmla="*/ 6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5">
                  <a:moveTo>
                    <a:pt x="3" y="35"/>
                  </a:moveTo>
                  <a:cubicBezTo>
                    <a:pt x="16" y="21"/>
                    <a:pt x="11" y="19"/>
                    <a:pt x="6" y="14"/>
                  </a:cubicBezTo>
                  <a:cubicBezTo>
                    <a:pt x="0" y="9"/>
                    <a:pt x="6" y="0"/>
                    <a:pt x="18" y="0"/>
                  </a:cubicBezTo>
                  <a:cubicBezTo>
                    <a:pt x="10" y="2"/>
                    <a:pt x="3" y="6"/>
                    <a:pt x="10" y="13"/>
                  </a:cubicBezTo>
                  <a:cubicBezTo>
                    <a:pt x="18" y="20"/>
                    <a:pt x="14" y="28"/>
                    <a:pt x="3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4" name="Freeform 416">
              <a:extLst>
                <a:ext uri="{FF2B5EF4-FFF2-40B4-BE49-F238E27FC236}">
                  <a16:creationId xmlns:a16="http://schemas.microsoft.com/office/drawing/2014/main" id="{F2578D4C-0E7B-40E0-87F8-BB340C026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297"/>
              <a:ext cx="23" cy="46"/>
            </a:xfrm>
            <a:custGeom>
              <a:avLst/>
              <a:gdLst>
                <a:gd name="T0" fmla="*/ 0 w 19"/>
                <a:gd name="T1" fmla="*/ 19 h 36"/>
                <a:gd name="T2" fmla="*/ 28 w 19"/>
                <a:gd name="T3" fmla="*/ 75 h 36"/>
                <a:gd name="T4" fmla="*/ 0 w 19"/>
                <a:gd name="T5" fmla="*/ 1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9"/>
                  </a:moveTo>
                  <a:cubicBezTo>
                    <a:pt x="7" y="8"/>
                    <a:pt x="15" y="11"/>
                    <a:pt x="16" y="36"/>
                  </a:cubicBezTo>
                  <a:cubicBezTo>
                    <a:pt x="19" y="16"/>
                    <a:pt x="11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5" name="Freeform 417">
              <a:extLst>
                <a:ext uri="{FF2B5EF4-FFF2-40B4-BE49-F238E27FC236}">
                  <a16:creationId xmlns:a16="http://schemas.microsoft.com/office/drawing/2014/main" id="{4D4B5AB3-BF65-4737-96BE-9A23BC050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9" y="1206"/>
              <a:ext cx="36" cy="65"/>
            </a:xfrm>
            <a:custGeom>
              <a:avLst/>
              <a:gdLst>
                <a:gd name="T0" fmla="*/ 6 w 30"/>
                <a:gd name="T1" fmla="*/ 0 h 51"/>
                <a:gd name="T2" fmla="*/ 49 w 30"/>
                <a:gd name="T3" fmla="*/ 106 h 51"/>
                <a:gd name="T4" fmla="*/ 31 w 30"/>
                <a:gd name="T5" fmla="*/ 41 h 51"/>
                <a:gd name="T6" fmla="*/ 0 w 3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1">
                  <a:moveTo>
                    <a:pt x="3" y="0"/>
                  </a:moveTo>
                  <a:cubicBezTo>
                    <a:pt x="24" y="3"/>
                    <a:pt x="30" y="34"/>
                    <a:pt x="28" y="51"/>
                  </a:cubicBezTo>
                  <a:cubicBezTo>
                    <a:pt x="23" y="41"/>
                    <a:pt x="23" y="29"/>
                    <a:pt x="18" y="20"/>
                  </a:cubicBezTo>
                  <a:cubicBezTo>
                    <a:pt x="14" y="13"/>
                    <a:pt x="7" y="4"/>
                    <a:pt x="0" y="0"/>
                  </a:cubicBezTo>
                </a:path>
              </a:pathLst>
            </a:custGeom>
            <a:solidFill>
              <a:srgbClr val="E4B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6" name="Freeform 418">
              <a:extLst>
                <a:ext uri="{FF2B5EF4-FFF2-40B4-BE49-F238E27FC236}">
                  <a16:creationId xmlns:a16="http://schemas.microsoft.com/office/drawing/2014/main" id="{B27A11D1-048A-4E71-87F9-5AD8799A5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" y="1328"/>
              <a:ext cx="104" cy="26"/>
            </a:xfrm>
            <a:custGeom>
              <a:avLst/>
              <a:gdLst>
                <a:gd name="T0" fmla="*/ 0 w 88"/>
                <a:gd name="T1" fmla="*/ 19 h 21"/>
                <a:gd name="T2" fmla="*/ 46 w 88"/>
                <a:gd name="T3" fmla="*/ 26 h 21"/>
                <a:gd name="T4" fmla="*/ 145 w 88"/>
                <a:gd name="T5" fmla="*/ 0 h 21"/>
                <a:gd name="T6" fmla="*/ 56 w 88"/>
                <a:gd name="T7" fmla="*/ 15 h 21"/>
                <a:gd name="T8" fmla="*/ 0 w 88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1">
                  <a:moveTo>
                    <a:pt x="0" y="10"/>
                  </a:moveTo>
                  <a:cubicBezTo>
                    <a:pt x="4" y="15"/>
                    <a:pt x="8" y="21"/>
                    <a:pt x="28" y="14"/>
                  </a:cubicBezTo>
                  <a:cubicBezTo>
                    <a:pt x="48" y="8"/>
                    <a:pt x="67" y="2"/>
                    <a:pt x="88" y="0"/>
                  </a:cubicBezTo>
                  <a:cubicBezTo>
                    <a:pt x="75" y="1"/>
                    <a:pt x="58" y="0"/>
                    <a:pt x="34" y="8"/>
                  </a:cubicBezTo>
                  <a:cubicBezTo>
                    <a:pt x="10" y="15"/>
                    <a:pt x="4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7" name="Freeform 419">
              <a:extLst>
                <a:ext uri="{FF2B5EF4-FFF2-40B4-BE49-F238E27FC236}">
                  <a16:creationId xmlns:a16="http://schemas.microsoft.com/office/drawing/2014/main" id="{0FDB18CA-4B06-47B3-9723-960103601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376"/>
              <a:ext cx="24" cy="73"/>
            </a:xfrm>
            <a:custGeom>
              <a:avLst/>
              <a:gdLst>
                <a:gd name="T0" fmla="*/ 0 w 21"/>
                <a:gd name="T1" fmla="*/ 0 h 58"/>
                <a:gd name="T2" fmla="*/ 29 w 21"/>
                <a:gd name="T3" fmla="*/ 116 h 58"/>
                <a:gd name="T4" fmla="*/ 0 w 21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8">
                  <a:moveTo>
                    <a:pt x="0" y="0"/>
                  </a:moveTo>
                  <a:cubicBezTo>
                    <a:pt x="11" y="12"/>
                    <a:pt x="18" y="36"/>
                    <a:pt x="19" y="58"/>
                  </a:cubicBezTo>
                  <a:cubicBezTo>
                    <a:pt x="21" y="31"/>
                    <a:pt x="1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8" name="Freeform 420">
              <a:extLst>
                <a:ext uri="{FF2B5EF4-FFF2-40B4-BE49-F238E27FC236}">
                  <a16:creationId xmlns:a16="http://schemas.microsoft.com/office/drawing/2014/main" id="{6D4CF93E-945F-442F-ABE8-CE5919BE5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533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59" name="Freeform 421">
              <a:extLst>
                <a:ext uri="{FF2B5EF4-FFF2-40B4-BE49-F238E27FC236}">
                  <a16:creationId xmlns:a16="http://schemas.microsoft.com/office/drawing/2014/main" id="{CAC80B4A-C995-4742-BBBB-698E4EB08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1548"/>
              <a:ext cx="36" cy="88"/>
            </a:xfrm>
            <a:custGeom>
              <a:avLst/>
              <a:gdLst>
                <a:gd name="T0" fmla="*/ 26 w 30"/>
                <a:gd name="T1" fmla="*/ 69 h 69"/>
                <a:gd name="T2" fmla="*/ 26 w 30"/>
                <a:gd name="T3" fmla="*/ 143 h 69"/>
                <a:gd name="T4" fmla="*/ 44 w 30"/>
                <a:gd name="T5" fmla="*/ 138 h 69"/>
                <a:gd name="T6" fmla="*/ 44 w 30"/>
                <a:gd name="T7" fmla="*/ 119 h 69"/>
                <a:gd name="T8" fmla="*/ 44 w 30"/>
                <a:gd name="T9" fmla="*/ 8 h 69"/>
                <a:gd name="T10" fmla="*/ 0 w 30"/>
                <a:gd name="T11" fmla="*/ 14 h 69"/>
                <a:gd name="T12" fmla="*/ 26 w 30"/>
                <a:gd name="T13" fmla="*/ 69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9">
                  <a:moveTo>
                    <a:pt x="15" y="33"/>
                  </a:moveTo>
                  <a:cubicBezTo>
                    <a:pt x="15" y="36"/>
                    <a:pt x="15" y="49"/>
                    <a:pt x="15" y="69"/>
                  </a:cubicBezTo>
                  <a:cubicBezTo>
                    <a:pt x="19" y="69"/>
                    <a:pt x="23" y="68"/>
                    <a:pt x="26" y="67"/>
                  </a:cubicBezTo>
                  <a:cubicBezTo>
                    <a:pt x="26" y="62"/>
                    <a:pt x="26" y="59"/>
                    <a:pt x="26" y="57"/>
                  </a:cubicBezTo>
                  <a:cubicBezTo>
                    <a:pt x="26" y="21"/>
                    <a:pt x="30" y="0"/>
                    <a:pt x="26" y="4"/>
                  </a:cubicBezTo>
                  <a:cubicBezTo>
                    <a:pt x="19" y="7"/>
                    <a:pt x="7" y="10"/>
                    <a:pt x="0" y="7"/>
                  </a:cubicBezTo>
                  <a:cubicBezTo>
                    <a:pt x="3" y="8"/>
                    <a:pt x="14" y="14"/>
                    <a:pt x="15" y="33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0" name="Freeform 422">
              <a:extLst>
                <a:ext uri="{FF2B5EF4-FFF2-40B4-BE49-F238E27FC236}">
                  <a16:creationId xmlns:a16="http://schemas.microsoft.com/office/drawing/2014/main" id="{C281AD97-7341-4754-930C-C5DC5A44E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55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1" name="Freeform 423">
              <a:extLst>
                <a:ext uri="{FF2B5EF4-FFF2-40B4-BE49-F238E27FC236}">
                  <a16:creationId xmlns:a16="http://schemas.microsoft.com/office/drawing/2014/main" id="{9D11AEB6-AB8C-477E-9838-425096A28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1097"/>
              <a:ext cx="48" cy="71"/>
            </a:xfrm>
            <a:custGeom>
              <a:avLst/>
              <a:gdLst>
                <a:gd name="T0" fmla="*/ 44 w 40"/>
                <a:gd name="T1" fmla="*/ 47 h 56"/>
                <a:gd name="T2" fmla="*/ 14 w 40"/>
                <a:gd name="T3" fmla="*/ 1 h 56"/>
                <a:gd name="T4" fmla="*/ 2 w 40"/>
                <a:gd name="T5" fmla="*/ 41 h 56"/>
                <a:gd name="T6" fmla="*/ 19 w 40"/>
                <a:gd name="T7" fmla="*/ 114 h 56"/>
                <a:gd name="T8" fmla="*/ 23 w 40"/>
                <a:gd name="T9" fmla="*/ 114 h 56"/>
                <a:gd name="T10" fmla="*/ 16 w 40"/>
                <a:gd name="T11" fmla="*/ 62 h 56"/>
                <a:gd name="T12" fmla="*/ 37 w 40"/>
                <a:gd name="T13" fmla="*/ 61 h 56"/>
                <a:gd name="T14" fmla="*/ 64 w 40"/>
                <a:gd name="T15" fmla="*/ 76 h 56"/>
                <a:gd name="T16" fmla="*/ 44 w 40"/>
                <a:gd name="T17" fmla="*/ 4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6">
                  <a:moveTo>
                    <a:pt x="26" y="23"/>
                  </a:moveTo>
                  <a:cubicBezTo>
                    <a:pt x="15" y="14"/>
                    <a:pt x="12" y="3"/>
                    <a:pt x="8" y="1"/>
                  </a:cubicBez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2" y="56"/>
                    <a:pt x="12" y="56"/>
                    <a:pt x="13" y="56"/>
                  </a:cubicBezTo>
                  <a:cubicBezTo>
                    <a:pt x="9" y="48"/>
                    <a:pt x="8" y="40"/>
                    <a:pt x="9" y="31"/>
                  </a:cubicBezTo>
                  <a:cubicBezTo>
                    <a:pt x="11" y="22"/>
                    <a:pt x="17" y="26"/>
                    <a:pt x="22" y="30"/>
                  </a:cubicBezTo>
                  <a:cubicBezTo>
                    <a:pt x="25" y="32"/>
                    <a:pt x="32" y="36"/>
                    <a:pt x="37" y="37"/>
                  </a:cubicBezTo>
                  <a:cubicBezTo>
                    <a:pt x="40" y="32"/>
                    <a:pt x="36" y="31"/>
                    <a:pt x="26" y="23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2" name="Freeform 424">
              <a:extLst>
                <a:ext uri="{FF2B5EF4-FFF2-40B4-BE49-F238E27FC236}">
                  <a16:creationId xmlns:a16="http://schemas.microsoft.com/office/drawing/2014/main" id="{5526A5A0-FF78-4E56-BF49-DBD3A67FA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182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3" name="Freeform 425">
              <a:extLst>
                <a:ext uri="{FF2B5EF4-FFF2-40B4-BE49-F238E27FC236}">
                  <a16:creationId xmlns:a16="http://schemas.microsoft.com/office/drawing/2014/main" id="{22714B60-F050-467D-9BC5-1C196F0C9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" y="1274"/>
              <a:ext cx="267" cy="46"/>
            </a:xfrm>
            <a:custGeom>
              <a:avLst/>
              <a:gdLst>
                <a:gd name="T0" fmla="*/ 0 w 225"/>
                <a:gd name="T1" fmla="*/ 17 h 37"/>
                <a:gd name="T2" fmla="*/ 65 w 225"/>
                <a:gd name="T3" fmla="*/ 37 h 37"/>
                <a:gd name="T4" fmla="*/ 242 w 225"/>
                <a:gd name="T5" fmla="*/ 62 h 37"/>
                <a:gd name="T6" fmla="*/ 361 w 22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7">
                  <a:moveTo>
                    <a:pt x="0" y="9"/>
                  </a:moveTo>
                  <a:cubicBezTo>
                    <a:pt x="18" y="3"/>
                    <a:pt x="10" y="1"/>
                    <a:pt x="39" y="19"/>
                  </a:cubicBezTo>
                  <a:cubicBezTo>
                    <a:pt x="67" y="37"/>
                    <a:pt x="94" y="34"/>
                    <a:pt x="145" y="32"/>
                  </a:cubicBezTo>
                  <a:cubicBezTo>
                    <a:pt x="195" y="31"/>
                    <a:pt x="225" y="17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4" name="Freeform 426">
              <a:extLst>
                <a:ext uri="{FF2B5EF4-FFF2-40B4-BE49-F238E27FC236}">
                  <a16:creationId xmlns:a16="http://schemas.microsoft.com/office/drawing/2014/main" id="{8FCEF032-A884-4B5D-95F4-335EA3391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600"/>
              <a:ext cx="3" cy="5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5" name="Freeform 427">
              <a:extLst>
                <a:ext uri="{FF2B5EF4-FFF2-40B4-BE49-F238E27FC236}">
                  <a16:creationId xmlns:a16="http://schemas.microsoft.com/office/drawing/2014/main" id="{D10A43E4-D8E8-447B-84A0-BCB1FDF48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768"/>
              <a:ext cx="749" cy="827"/>
            </a:xfrm>
            <a:custGeom>
              <a:avLst/>
              <a:gdLst>
                <a:gd name="T0" fmla="*/ 344 w 630"/>
                <a:gd name="T1" fmla="*/ 1318 h 653"/>
                <a:gd name="T2" fmla="*/ 252 w 630"/>
                <a:gd name="T3" fmla="*/ 1325 h 653"/>
                <a:gd name="T4" fmla="*/ 175 w 630"/>
                <a:gd name="T5" fmla="*/ 1318 h 653"/>
                <a:gd name="T6" fmla="*/ 113 w 630"/>
                <a:gd name="T7" fmla="*/ 1197 h 653"/>
                <a:gd name="T8" fmla="*/ 88 w 630"/>
                <a:gd name="T9" fmla="*/ 1133 h 653"/>
                <a:gd name="T10" fmla="*/ 77 w 630"/>
                <a:gd name="T11" fmla="*/ 1114 h 653"/>
                <a:gd name="T12" fmla="*/ 87 w 630"/>
                <a:gd name="T13" fmla="*/ 1083 h 653"/>
                <a:gd name="T14" fmla="*/ 73 w 630"/>
                <a:gd name="T15" fmla="*/ 1040 h 653"/>
                <a:gd name="T16" fmla="*/ 81 w 630"/>
                <a:gd name="T17" fmla="*/ 1012 h 653"/>
                <a:gd name="T18" fmla="*/ 80 w 630"/>
                <a:gd name="T19" fmla="*/ 965 h 653"/>
                <a:gd name="T20" fmla="*/ 38 w 630"/>
                <a:gd name="T21" fmla="*/ 945 h 653"/>
                <a:gd name="T22" fmla="*/ 37 w 630"/>
                <a:gd name="T23" fmla="*/ 836 h 653"/>
                <a:gd name="T24" fmla="*/ 73 w 630"/>
                <a:gd name="T25" fmla="*/ 760 h 653"/>
                <a:gd name="T26" fmla="*/ 100 w 630"/>
                <a:gd name="T27" fmla="*/ 662 h 653"/>
                <a:gd name="T28" fmla="*/ 83 w 630"/>
                <a:gd name="T29" fmla="*/ 565 h 653"/>
                <a:gd name="T30" fmla="*/ 100 w 630"/>
                <a:gd name="T31" fmla="*/ 471 h 653"/>
                <a:gd name="T32" fmla="*/ 137 w 630"/>
                <a:gd name="T33" fmla="*/ 338 h 653"/>
                <a:gd name="T34" fmla="*/ 188 w 630"/>
                <a:gd name="T35" fmla="*/ 239 h 653"/>
                <a:gd name="T36" fmla="*/ 187 w 630"/>
                <a:gd name="T37" fmla="*/ 236 h 653"/>
                <a:gd name="T38" fmla="*/ 168 w 630"/>
                <a:gd name="T39" fmla="*/ 227 h 653"/>
                <a:gd name="T40" fmla="*/ 187 w 630"/>
                <a:gd name="T41" fmla="*/ 205 h 653"/>
                <a:gd name="T42" fmla="*/ 197 w 630"/>
                <a:gd name="T43" fmla="*/ 181 h 653"/>
                <a:gd name="T44" fmla="*/ 200 w 630"/>
                <a:gd name="T45" fmla="*/ 165 h 653"/>
                <a:gd name="T46" fmla="*/ 210 w 630"/>
                <a:gd name="T47" fmla="*/ 157 h 653"/>
                <a:gd name="T48" fmla="*/ 238 w 630"/>
                <a:gd name="T49" fmla="*/ 138 h 653"/>
                <a:gd name="T50" fmla="*/ 252 w 630"/>
                <a:gd name="T51" fmla="*/ 114 h 653"/>
                <a:gd name="T52" fmla="*/ 306 w 630"/>
                <a:gd name="T53" fmla="*/ 96 h 653"/>
                <a:gd name="T54" fmla="*/ 376 w 630"/>
                <a:gd name="T55" fmla="*/ 47 h 653"/>
                <a:gd name="T56" fmla="*/ 452 w 630"/>
                <a:gd name="T57" fmla="*/ 23 h 653"/>
                <a:gd name="T58" fmla="*/ 524 w 630"/>
                <a:gd name="T59" fmla="*/ 16 h 653"/>
                <a:gd name="T60" fmla="*/ 577 w 630"/>
                <a:gd name="T61" fmla="*/ 6 h 653"/>
                <a:gd name="T62" fmla="*/ 602 w 630"/>
                <a:gd name="T63" fmla="*/ 6 h 653"/>
                <a:gd name="T64" fmla="*/ 659 w 630"/>
                <a:gd name="T65" fmla="*/ 18 h 653"/>
                <a:gd name="T66" fmla="*/ 736 w 630"/>
                <a:gd name="T67" fmla="*/ 37 h 653"/>
                <a:gd name="T68" fmla="*/ 838 w 630"/>
                <a:gd name="T69" fmla="*/ 82 h 653"/>
                <a:gd name="T70" fmla="*/ 886 w 630"/>
                <a:gd name="T71" fmla="*/ 113 h 653"/>
                <a:gd name="T72" fmla="*/ 892 w 630"/>
                <a:gd name="T73" fmla="*/ 130 h 653"/>
                <a:gd name="T74" fmla="*/ 913 w 630"/>
                <a:gd name="T75" fmla="*/ 162 h 653"/>
                <a:gd name="T76" fmla="*/ 968 w 630"/>
                <a:gd name="T77" fmla="*/ 211 h 653"/>
                <a:gd name="T78" fmla="*/ 994 w 630"/>
                <a:gd name="T79" fmla="*/ 248 h 653"/>
                <a:gd name="T80" fmla="*/ 1012 w 630"/>
                <a:gd name="T81" fmla="*/ 284 h 653"/>
                <a:gd name="T82" fmla="*/ 1031 w 630"/>
                <a:gd name="T83" fmla="*/ 318 h 653"/>
                <a:gd name="T84" fmla="*/ 1024 w 630"/>
                <a:gd name="T85" fmla="*/ 338 h 653"/>
                <a:gd name="T86" fmla="*/ 1032 w 630"/>
                <a:gd name="T87" fmla="*/ 384 h 653"/>
                <a:gd name="T88" fmla="*/ 1052 w 630"/>
                <a:gd name="T89" fmla="*/ 457 h 653"/>
                <a:gd name="T90" fmla="*/ 1056 w 630"/>
                <a:gd name="T91" fmla="*/ 505 h 653"/>
                <a:gd name="T92" fmla="*/ 1056 w 630"/>
                <a:gd name="T93" fmla="*/ 541 h 653"/>
                <a:gd name="T94" fmla="*/ 1049 w 630"/>
                <a:gd name="T95" fmla="*/ 594 h 653"/>
                <a:gd name="T96" fmla="*/ 1052 w 630"/>
                <a:gd name="T97" fmla="*/ 642 h 653"/>
                <a:gd name="T98" fmla="*/ 1040 w 630"/>
                <a:gd name="T99" fmla="*/ 684 h 653"/>
                <a:gd name="T100" fmla="*/ 1034 w 630"/>
                <a:gd name="T101" fmla="*/ 732 h 653"/>
                <a:gd name="T102" fmla="*/ 1018 w 630"/>
                <a:gd name="T103" fmla="*/ 800 h 653"/>
                <a:gd name="T104" fmla="*/ 1024 w 630"/>
                <a:gd name="T105" fmla="*/ 847 h 653"/>
                <a:gd name="T106" fmla="*/ 1015 w 630"/>
                <a:gd name="T107" fmla="*/ 878 h 653"/>
                <a:gd name="T108" fmla="*/ 1000 w 630"/>
                <a:gd name="T109" fmla="*/ 899 h 653"/>
                <a:gd name="T110" fmla="*/ 959 w 630"/>
                <a:gd name="T111" fmla="*/ 921 h 653"/>
                <a:gd name="T112" fmla="*/ 933 w 630"/>
                <a:gd name="T113" fmla="*/ 952 h 653"/>
                <a:gd name="T114" fmla="*/ 914 w 630"/>
                <a:gd name="T115" fmla="*/ 968 h 653"/>
                <a:gd name="T116" fmla="*/ 882 w 630"/>
                <a:gd name="T117" fmla="*/ 988 h 653"/>
                <a:gd name="T118" fmla="*/ 870 w 630"/>
                <a:gd name="T119" fmla="*/ 1006 h 653"/>
                <a:gd name="T120" fmla="*/ 837 w 630"/>
                <a:gd name="T121" fmla="*/ 1103 h 653"/>
                <a:gd name="T122" fmla="*/ 832 w 630"/>
                <a:gd name="T123" fmla="*/ 1221 h 653"/>
                <a:gd name="T124" fmla="*/ 846 w 630"/>
                <a:gd name="T125" fmla="*/ 1325 h 65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0" h="653">
                  <a:moveTo>
                    <a:pt x="204" y="649"/>
                  </a:moveTo>
                  <a:cubicBezTo>
                    <a:pt x="187" y="650"/>
                    <a:pt x="165" y="652"/>
                    <a:pt x="150" y="652"/>
                  </a:cubicBezTo>
                  <a:cubicBezTo>
                    <a:pt x="137" y="653"/>
                    <a:pt x="122" y="652"/>
                    <a:pt x="104" y="649"/>
                  </a:cubicBezTo>
                  <a:cubicBezTo>
                    <a:pt x="61" y="641"/>
                    <a:pt x="68" y="603"/>
                    <a:pt x="67" y="589"/>
                  </a:cubicBezTo>
                  <a:cubicBezTo>
                    <a:pt x="67" y="575"/>
                    <a:pt x="64" y="569"/>
                    <a:pt x="52" y="558"/>
                  </a:cubicBezTo>
                  <a:cubicBezTo>
                    <a:pt x="49" y="556"/>
                    <a:pt x="47" y="555"/>
                    <a:pt x="46" y="549"/>
                  </a:cubicBezTo>
                  <a:cubicBezTo>
                    <a:pt x="45" y="542"/>
                    <a:pt x="48" y="537"/>
                    <a:pt x="51" y="533"/>
                  </a:cubicBezTo>
                  <a:cubicBezTo>
                    <a:pt x="45" y="529"/>
                    <a:pt x="39" y="521"/>
                    <a:pt x="43" y="512"/>
                  </a:cubicBezTo>
                  <a:cubicBezTo>
                    <a:pt x="44" y="509"/>
                    <a:pt x="47" y="504"/>
                    <a:pt x="48" y="498"/>
                  </a:cubicBezTo>
                  <a:cubicBezTo>
                    <a:pt x="49" y="489"/>
                    <a:pt x="54" y="477"/>
                    <a:pt x="47" y="475"/>
                  </a:cubicBezTo>
                  <a:cubicBezTo>
                    <a:pt x="35" y="470"/>
                    <a:pt x="35" y="474"/>
                    <a:pt x="23" y="465"/>
                  </a:cubicBezTo>
                  <a:cubicBezTo>
                    <a:pt x="0" y="449"/>
                    <a:pt x="10" y="429"/>
                    <a:pt x="22" y="411"/>
                  </a:cubicBezTo>
                  <a:cubicBezTo>
                    <a:pt x="34" y="392"/>
                    <a:pt x="27" y="405"/>
                    <a:pt x="43" y="374"/>
                  </a:cubicBezTo>
                  <a:cubicBezTo>
                    <a:pt x="51" y="361"/>
                    <a:pt x="58" y="350"/>
                    <a:pt x="60" y="326"/>
                  </a:cubicBezTo>
                  <a:cubicBezTo>
                    <a:pt x="60" y="319"/>
                    <a:pt x="50" y="284"/>
                    <a:pt x="50" y="278"/>
                  </a:cubicBezTo>
                  <a:cubicBezTo>
                    <a:pt x="52" y="257"/>
                    <a:pt x="54" y="257"/>
                    <a:pt x="60" y="232"/>
                  </a:cubicBezTo>
                  <a:cubicBezTo>
                    <a:pt x="66" y="208"/>
                    <a:pt x="71" y="188"/>
                    <a:pt x="82" y="167"/>
                  </a:cubicBezTo>
                  <a:cubicBezTo>
                    <a:pt x="92" y="146"/>
                    <a:pt x="106" y="126"/>
                    <a:pt x="112" y="118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06" y="118"/>
                    <a:pt x="98" y="117"/>
                    <a:pt x="100" y="111"/>
                  </a:cubicBezTo>
                  <a:cubicBezTo>
                    <a:pt x="101" y="108"/>
                    <a:pt x="108" y="104"/>
                    <a:pt x="111" y="101"/>
                  </a:cubicBezTo>
                  <a:cubicBezTo>
                    <a:pt x="113" y="97"/>
                    <a:pt x="117" y="93"/>
                    <a:pt x="118" y="89"/>
                  </a:cubicBezTo>
                  <a:cubicBezTo>
                    <a:pt x="119" y="86"/>
                    <a:pt x="118" y="83"/>
                    <a:pt x="119" y="81"/>
                  </a:cubicBezTo>
                  <a:cubicBezTo>
                    <a:pt x="121" y="76"/>
                    <a:pt x="120" y="79"/>
                    <a:pt x="125" y="77"/>
                  </a:cubicBezTo>
                  <a:cubicBezTo>
                    <a:pt x="131" y="75"/>
                    <a:pt x="136" y="72"/>
                    <a:pt x="141" y="68"/>
                  </a:cubicBezTo>
                  <a:cubicBezTo>
                    <a:pt x="145" y="64"/>
                    <a:pt x="146" y="60"/>
                    <a:pt x="150" y="56"/>
                  </a:cubicBezTo>
                  <a:cubicBezTo>
                    <a:pt x="155" y="50"/>
                    <a:pt x="172" y="50"/>
                    <a:pt x="182" y="47"/>
                  </a:cubicBezTo>
                  <a:cubicBezTo>
                    <a:pt x="198" y="42"/>
                    <a:pt x="211" y="34"/>
                    <a:pt x="224" y="23"/>
                  </a:cubicBezTo>
                  <a:cubicBezTo>
                    <a:pt x="236" y="14"/>
                    <a:pt x="254" y="10"/>
                    <a:pt x="269" y="11"/>
                  </a:cubicBezTo>
                  <a:cubicBezTo>
                    <a:pt x="284" y="13"/>
                    <a:pt x="297" y="14"/>
                    <a:pt x="312" y="8"/>
                  </a:cubicBezTo>
                  <a:cubicBezTo>
                    <a:pt x="321" y="4"/>
                    <a:pt x="334" y="2"/>
                    <a:pt x="343" y="3"/>
                  </a:cubicBezTo>
                  <a:cubicBezTo>
                    <a:pt x="353" y="4"/>
                    <a:pt x="361" y="4"/>
                    <a:pt x="358" y="3"/>
                  </a:cubicBezTo>
                  <a:cubicBezTo>
                    <a:pt x="347" y="0"/>
                    <a:pt x="380" y="8"/>
                    <a:pt x="392" y="9"/>
                  </a:cubicBezTo>
                  <a:cubicBezTo>
                    <a:pt x="408" y="11"/>
                    <a:pt x="423" y="11"/>
                    <a:pt x="438" y="18"/>
                  </a:cubicBezTo>
                  <a:cubicBezTo>
                    <a:pt x="451" y="24"/>
                    <a:pt x="488" y="32"/>
                    <a:pt x="499" y="40"/>
                  </a:cubicBezTo>
                  <a:cubicBezTo>
                    <a:pt x="508" y="45"/>
                    <a:pt x="521" y="46"/>
                    <a:pt x="527" y="55"/>
                  </a:cubicBezTo>
                  <a:cubicBezTo>
                    <a:pt x="529" y="58"/>
                    <a:pt x="530" y="61"/>
                    <a:pt x="531" y="64"/>
                  </a:cubicBezTo>
                  <a:cubicBezTo>
                    <a:pt x="533" y="71"/>
                    <a:pt x="538" y="75"/>
                    <a:pt x="543" y="80"/>
                  </a:cubicBezTo>
                  <a:cubicBezTo>
                    <a:pt x="552" y="89"/>
                    <a:pt x="568" y="94"/>
                    <a:pt x="576" y="104"/>
                  </a:cubicBezTo>
                  <a:cubicBezTo>
                    <a:pt x="568" y="111"/>
                    <a:pt x="588" y="116"/>
                    <a:pt x="591" y="122"/>
                  </a:cubicBezTo>
                  <a:cubicBezTo>
                    <a:pt x="595" y="128"/>
                    <a:pt x="599" y="134"/>
                    <a:pt x="602" y="140"/>
                  </a:cubicBezTo>
                  <a:cubicBezTo>
                    <a:pt x="604" y="144"/>
                    <a:pt x="612" y="151"/>
                    <a:pt x="613" y="156"/>
                  </a:cubicBezTo>
                  <a:cubicBezTo>
                    <a:pt x="613" y="159"/>
                    <a:pt x="610" y="163"/>
                    <a:pt x="609" y="167"/>
                  </a:cubicBezTo>
                  <a:cubicBezTo>
                    <a:pt x="609" y="173"/>
                    <a:pt x="613" y="183"/>
                    <a:pt x="614" y="189"/>
                  </a:cubicBezTo>
                  <a:cubicBezTo>
                    <a:pt x="617" y="201"/>
                    <a:pt x="623" y="212"/>
                    <a:pt x="626" y="225"/>
                  </a:cubicBezTo>
                  <a:cubicBezTo>
                    <a:pt x="627" y="232"/>
                    <a:pt x="630" y="242"/>
                    <a:pt x="628" y="249"/>
                  </a:cubicBezTo>
                  <a:cubicBezTo>
                    <a:pt x="626" y="256"/>
                    <a:pt x="626" y="257"/>
                    <a:pt x="628" y="266"/>
                  </a:cubicBezTo>
                  <a:cubicBezTo>
                    <a:pt x="629" y="274"/>
                    <a:pt x="623" y="284"/>
                    <a:pt x="624" y="292"/>
                  </a:cubicBezTo>
                  <a:cubicBezTo>
                    <a:pt x="625" y="300"/>
                    <a:pt x="624" y="308"/>
                    <a:pt x="626" y="316"/>
                  </a:cubicBezTo>
                  <a:cubicBezTo>
                    <a:pt x="629" y="326"/>
                    <a:pt x="624" y="327"/>
                    <a:pt x="619" y="336"/>
                  </a:cubicBezTo>
                  <a:cubicBezTo>
                    <a:pt x="614" y="345"/>
                    <a:pt x="621" y="351"/>
                    <a:pt x="616" y="360"/>
                  </a:cubicBezTo>
                  <a:cubicBezTo>
                    <a:pt x="611" y="369"/>
                    <a:pt x="617" y="386"/>
                    <a:pt x="606" y="394"/>
                  </a:cubicBezTo>
                  <a:cubicBezTo>
                    <a:pt x="598" y="400"/>
                    <a:pt x="612" y="408"/>
                    <a:pt x="609" y="417"/>
                  </a:cubicBezTo>
                  <a:cubicBezTo>
                    <a:pt x="607" y="422"/>
                    <a:pt x="607" y="428"/>
                    <a:pt x="604" y="432"/>
                  </a:cubicBezTo>
                  <a:cubicBezTo>
                    <a:pt x="601" y="436"/>
                    <a:pt x="598" y="438"/>
                    <a:pt x="595" y="443"/>
                  </a:cubicBezTo>
                  <a:cubicBezTo>
                    <a:pt x="593" y="447"/>
                    <a:pt x="573" y="450"/>
                    <a:pt x="571" y="453"/>
                  </a:cubicBezTo>
                  <a:cubicBezTo>
                    <a:pt x="568" y="457"/>
                    <a:pt x="558" y="468"/>
                    <a:pt x="555" y="469"/>
                  </a:cubicBezTo>
                  <a:cubicBezTo>
                    <a:pt x="551" y="470"/>
                    <a:pt x="548" y="473"/>
                    <a:pt x="544" y="476"/>
                  </a:cubicBezTo>
                  <a:cubicBezTo>
                    <a:pt x="540" y="479"/>
                    <a:pt x="529" y="482"/>
                    <a:pt x="525" y="486"/>
                  </a:cubicBezTo>
                  <a:cubicBezTo>
                    <a:pt x="523" y="489"/>
                    <a:pt x="521" y="493"/>
                    <a:pt x="518" y="495"/>
                  </a:cubicBezTo>
                  <a:cubicBezTo>
                    <a:pt x="506" y="513"/>
                    <a:pt x="503" y="525"/>
                    <a:pt x="498" y="543"/>
                  </a:cubicBezTo>
                  <a:cubicBezTo>
                    <a:pt x="493" y="562"/>
                    <a:pt x="497" y="582"/>
                    <a:pt x="495" y="601"/>
                  </a:cubicBezTo>
                  <a:cubicBezTo>
                    <a:pt x="494" y="617"/>
                    <a:pt x="498" y="636"/>
                    <a:pt x="504" y="652"/>
                  </a:cubicBezTo>
                </a:path>
              </a:pathLst>
            </a:custGeom>
            <a:noFill/>
            <a:ln w="12700" cap="rnd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6" name="Freeform 428">
              <a:extLst>
                <a:ext uri="{FF2B5EF4-FFF2-40B4-BE49-F238E27FC236}">
                  <a16:creationId xmlns:a16="http://schemas.microsoft.com/office/drawing/2014/main" id="{F113CFA0-CC2F-4037-94CD-62FCF12E7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1589"/>
              <a:ext cx="5" cy="1"/>
            </a:xfrm>
            <a:custGeom>
              <a:avLst/>
              <a:gdLst>
                <a:gd name="T0" fmla="*/ 8 w 4"/>
                <a:gd name="T1" fmla="*/ 0 h 1"/>
                <a:gd name="T2" fmla="*/ 0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7" name="Freeform 429">
              <a:extLst>
                <a:ext uri="{FF2B5EF4-FFF2-40B4-BE49-F238E27FC236}">
                  <a16:creationId xmlns:a16="http://schemas.microsoft.com/office/drawing/2014/main" id="{4C416BAC-B262-4521-BB31-CDFDC0A3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1046"/>
              <a:ext cx="242" cy="183"/>
            </a:xfrm>
            <a:custGeom>
              <a:avLst/>
              <a:gdLst>
                <a:gd name="T0" fmla="*/ 335 w 204"/>
                <a:gd name="T1" fmla="*/ 126 h 144"/>
                <a:gd name="T2" fmla="*/ 134 w 204"/>
                <a:gd name="T3" fmla="*/ 119 h 144"/>
                <a:gd name="T4" fmla="*/ 62 w 204"/>
                <a:gd name="T5" fmla="*/ 105 h 144"/>
                <a:gd name="T6" fmla="*/ 37 w 204"/>
                <a:gd name="T7" fmla="*/ 1 h 144"/>
                <a:gd name="T8" fmla="*/ 30 w 204"/>
                <a:gd name="T9" fmla="*/ 0 h 144"/>
                <a:gd name="T10" fmla="*/ 2 w 204"/>
                <a:gd name="T11" fmla="*/ 127 h 144"/>
                <a:gd name="T12" fmla="*/ 15 w 204"/>
                <a:gd name="T13" fmla="*/ 214 h 144"/>
                <a:gd name="T14" fmla="*/ 8 w 204"/>
                <a:gd name="T15" fmla="*/ 287 h 144"/>
                <a:gd name="T16" fmla="*/ 8 w 204"/>
                <a:gd name="T17" fmla="*/ 294 h 144"/>
                <a:gd name="T18" fmla="*/ 116 w 204"/>
                <a:gd name="T19" fmla="*/ 149 h 144"/>
                <a:gd name="T20" fmla="*/ 278 w 204"/>
                <a:gd name="T21" fmla="*/ 130 h 144"/>
                <a:gd name="T22" fmla="*/ 339 w 204"/>
                <a:gd name="T23" fmla="*/ 144 h 144"/>
                <a:gd name="T24" fmla="*/ 340 w 204"/>
                <a:gd name="T25" fmla="*/ 144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144">
                  <a:moveTo>
                    <a:pt x="201" y="61"/>
                  </a:move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8" name="Freeform 430">
              <a:extLst>
                <a:ext uri="{FF2B5EF4-FFF2-40B4-BE49-F238E27FC236}">
                  <a16:creationId xmlns:a16="http://schemas.microsoft.com/office/drawing/2014/main" id="{9D848BD5-FC37-4D32-9B89-70605E5E2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375"/>
              <a:ext cx="29" cy="80"/>
            </a:xfrm>
            <a:custGeom>
              <a:avLst/>
              <a:gdLst>
                <a:gd name="T0" fmla="*/ 0 w 24"/>
                <a:gd name="T1" fmla="*/ 0 h 63"/>
                <a:gd name="T2" fmla="*/ 42 w 24"/>
                <a:gd name="T3" fmla="*/ 13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3">
                  <a:moveTo>
                    <a:pt x="0" y="0"/>
                  </a:moveTo>
                  <a:cubicBezTo>
                    <a:pt x="16" y="8"/>
                    <a:pt x="24" y="49"/>
                    <a:pt x="24" y="6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69" name="Freeform 431">
              <a:extLst>
                <a:ext uri="{FF2B5EF4-FFF2-40B4-BE49-F238E27FC236}">
                  <a16:creationId xmlns:a16="http://schemas.microsoft.com/office/drawing/2014/main" id="{73973755-A72B-45E4-9199-29B00366F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7" y="1388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0" name="Freeform 432">
              <a:extLst>
                <a:ext uri="{FF2B5EF4-FFF2-40B4-BE49-F238E27FC236}">
                  <a16:creationId xmlns:a16="http://schemas.microsoft.com/office/drawing/2014/main" id="{3286AA8C-D490-47E6-89F6-035C225A8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4" y="1339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1" name="Freeform 433">
              <a:extLst>
                <a:ext uri="{FF2B5EF4-FFF2-40B4-BE49-F238E27FC236}">
                  <a16:creationId xmlns:a16="http://schemas.microsoft.com/office/drawing/2014/main" id="{EA539470-3772-47D0-93AB-D987EA42D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" y="1443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2" name="Freeform 434">
              <a:extLst>
                <a:ext uri="{FF2B5EF4-FFF2-40B4-BE49-F238E27FC236}">
                  <a16:creationId xmlns:a16="http://schemas.microsoft.com/office/drawing/2014/main" id="{9AF996C4-257E-4364-AB17-6F9E4E983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7" y="1477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3" name="Freeform 435">
              <a:extLst>
                <a:ext uri="{FF2B5EF4-FFF2-40B4-BE49-F238E27FC236}">
                  <a16:creationId xmlns:a16="http://schemas.microsoft.com/office/drawing/2014/main" id="{C5B068C5-3B00-4A83-97E4-E922BB5D2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" y="1308"/>
              <a:ext cx="22" cy="43"/>
            </a:xfrm>
            <a:custGeom>
              <a:avLst/>
              <a:gdLst>
                <a:gd name="T0" fmla="*/ 9 w 19"/>
                <a:gd name="T1" fmla="*/ 37 h 34"/>
                <a:gd name="T2" fmla="*/ 17 w 19"/>
                <a:gd name="T3" fmla="*/ 14 h 34"/>
                <a:gd name="T4" fmla="*/ 29 w 19"/>
                <a:gd name="T5" fmla="*/ 6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4">
                  <a:moveTo>
                    <a:pt x="6" y="18"/>
                  </a:moveTo>
                  <a:cubicBezTo>
                    <a:pt x="0" y="10"/>
                    <a:pt x="4" y="0"/>
                    <a:pt x="11" y="7"/>
                  </a:cubicBezTo>
                  <a:cubicBezTo>
                    <a:pt x="19" y="14"/>
                    <a:pt x="16" y="20"/>
                    <a:pt x="19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4" name="Freeform 436">
              <a:extLst>
                <a:ext uri="{FF2B5EF4-FFF2-40B4-BE49-F238E27FC236}">
                  <a16:creationId xmlns:a16="http://schemas.microsoft.com/office/drawing/2014/main" id="{48685175-2C8D-4297-B629-2E07E1AE3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122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5" name="Freeform 437">
              <a:extLst>
                <a:ext uri="{FF2B5EF4-FFF2-40B4-BE49-F238E27FC236}">
                  <a16:creationId xmlns:a16="http://schemas.microsoft.com/office/drawing/2014/main" id="{13228CC6-9D98-481A-B695-3D085CDF7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557"/>
              <a:ext cx="134" cy="8"/>
            </a:xfrm>
            <a:custGeom>
              <a:avLst/>
              <a:gdLst>
                <a:gd name="T0" fmla="*/ 0 w 113"/>
                <a:gd name="T1" fmla="*/ 15 h 6"/>
                <a:gd name="T2" fmla="*/ 189 w 113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6">
                  <a:moveTo>
                    <a:pt x="0" y="6"/>
                  </a:moveTo>
                  <a:cubicBezTo>
                    <a:pt x="14" y="3"/>
                    <a:pt x="90" y="0"/>
                    <a:pt x="113" y="3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6" name="Freeform 438">
              <a:extLst>
                <a:ext uri="{FF2B5EF4-FFF2-40B4-BE49-F238E27FC236}">
                  <a16:creationId xmlns:a16="http://schemas.microsoft.com/office/drawing/2014/main" id="{811626A3-4A8F-4B1E-82A4-FCBCD4D09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534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7" name="Freeform 439">
              <a:extLst>
                <a:ext uri="{FF2B5EF4-FFF2-40B4-BE49-F238E27FC236}">
                  <a16:creationId xmlns:a16="http://schemas.microsoft.com/office/drawing/2014/main" id="{D02341A2-3EB2-4DB3-ADEC-862072B27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94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8" name="Line 440">
              <a:extLst>
                <a:ext uri="{FF2B5EF4-FFF2-40B4-BE49-F238E27FC236}">
                  <a16:creationId xmlns:a16="http://schemas.microsoft.com/office/drawing/2014/main" id="{6FF2A061-53A1-4C2D-8757-308C56C854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0" y="1434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79" name="Freeform 441">
              <a:extLst>
                <a:ext uri="{FF2B5EF4-FFF2-40B4-BE49-F238E27FC236}">
                  <a16:creationId xmlns:a16="http://schemas.microsoft.com/office/drawing/2014/main" id="{533B8BF2-2298-4EAE-A3B0-386FAA745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1198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0" name="Freeform 442">
              <a:extLst>
                <a:ext uri="{FF2B5EF4-FFF2-40B4-BE49-F238E27FC236}">
                  <a16:creationId xmlns:a16="http://schemas.microsoft.com/office/drawing/2014/main" id="{401D84EE-BCC8-4EDD-A708-0144420C2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1513"/>
              <a:ext cx="75" cy="35"/>
            </a:xfrm>
            <a:custGeom>
              <a:avLst/>
              <a:gdLst>
                <a:gd name="T0" fmla="*/ 106 w 63"/>
                <a:gd name="T1" fmla="*/ 0 h 28"/>
                <a:gd name="T2" fmla="*/ 0 w 63"/>
                <a:gd name="T3" fmla="*/ 5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28">
                  <a:moveTo>
                    <a:pt x="63" y="0"/>
                  </a:moveTo>
                  <a:cubicBezTo>
                    <a:pt x="46" y="17"/>
                    <a:pt x="12" y="26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1" name="Freeform 443">
              <a:extLst>
                <a:ext uri="{FF2B5EF4-FFF2-40B4-BE49-F238E27FC236}">
                  <a16:creationId xmlns:a16="http://schemas.microsoft.com/office/drawing/2014/main" id="{A7C320DF-A054-49C3-BCF7-FF4747D24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533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2" name="Freeform 444">
              <a:extLst>
                <a:ext uri="{FF2B5EF4-FFF2-40B4-BE49-F238E27FC236}">
                  <a16:creationId xmlns:a16="http://schemas.microsoft.com/office/drawing/2014/main" id="{09F895B8-F3F6-4FEB-9E19-E8332D245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505"/>
              <a:ext cx="1" cy="28"/>
            </a:xfrm>
            <a:custGeom>
              <a:avLst/>
              <a:gdLst>
                <a:gd name="T0" fmla="*/ 0 w 1"/>
                <a:gd name="T1" fmla="*/ 0 h 22"/>
                <a:gd name="T2" fmla="*/ 1 w 1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2"/>
                    <a:pt x="1" y="22"/>
                    <a:pt x="1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3" name="Freeform 445">
              <a:extLst>
                <a:ext uri="{FF2B5EF4-FFF2-40B4-BE49-F238E27FC236}">
                  <a16:creationId xmlns:a16="http://schemas.microsoft.com/office/drawing/2014/main" id="{80CD657C-A263-407C-8E5F-703DFA8A0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" y="1276"/>
              <a:ext cx="11" cy="13"/>
            </a:xfrm>
            <a:custGeom>
              <a:avLst/>
              <a:gdLst>
                <a:gd name="T0" fmla="*/ 1 w 9"/>
                <a:gd name="T1" fmla="*/ 22 h 10"/>
                <a:gd name="T2" fmla="*/ 1 w 9"/>
                <a:gd name="T3" fmla="*/ 9 h 10"/>
                <a:gd name="T4" fmla="*/ 13 w 9"/>
                <a:gd name="T5" fmla="*/ 22 h 10"/>
                <a:gd name="T6" fmla="*/ 13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0" y="8"/>
                    <a:pt x="0" y="6"/>
                    <a:pt x="1" y="4"/>
                  </a:cubicBezTo>
                  <a:cubicBezTo>
                    <a:pt x="4" y="4"/>
                    <a:pt x="4" y="8"/>
                    <a:pt x="7" y="10"/>
                  </a:cubicBezTo>
                  <a:cubicBezTo>
                    <a:pt x="9" y="8"/>
                    <a:pt x="9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4" name="Freeform 446">
              <a:extLst>
                <a:ext uri="{FF2B5EF4-FFF2-40B4-BE49-F238E27FC236}">
                  <a16:creationId xmlns:a16="http://schemas.microsoft.com/office/drawing/2014/main" id="{FE6387D2-C63E-48F0-B804-991E53B28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176"/>
              <a:ext cx="8" cy="11"/>
            </a:xfrm>
            <a:custGeom>
              <a:avLst/>
              <a:gdLst>
                <a:gd name="T0" fmla="*/ 1 w 6"/>
                <a:gd name="T1" fmla="*/ 13 h 9"/>
                <a:gd name="T2" fmla="*/ 12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0" y="0"/>
                    <a:pt x="6" y="2"/>
                    <a:pt x="5" y="9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5" name="Freeform 447">
              <a:extLst>
                <a:ext uri="{FF2B5EF4-FFF2-40B4-BE49-F238E27FC236}">
                  <a16:creationId xmlns:a16="http://schemas.microsoft.com/office/drawing/2014/main" id="{55C67410-CB62-4A11-B284-D45E9E0DC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1185"/>
              <a:ext cx="5" cy="3"/>
            </a:xfrm>
            <a:custGeom>
              <a:avLst/>
              <a:gdLst>
                <a:gd name="T0" fmla="*/ 0 w 4"/>
                <a:gd name="T1" fmla="*/ 3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6" name="Freeform 448">
              <a:extLst>
                <a:ext uri="{FF2B5EF4-FFF2-40B4-BE49-F238E27FC236}">
                  <a16:creationId xmlns:a16="http://schemas.microsoft.com/office/drawing/2014/main" id="{E4BF71D6-EA18-40DE-BF15-4AB8F957A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344"/>
              <a:ext cx="5" cy="6"/>
            </a:xfrm>
            <a:custGeom>
              <a:avLst/>
              <a:gdLst>
                <a:gd name="T0" fmla="*/ 0 w 4"/>
                <a:gd name="T1" fmla="*/ 14 h 4"/>
                <a:gd name="T2" fmla="*/ 8 w 4"/>
                <a:gd name="T3" fmla="*/ 5 h 4"/>
                <a:gd name="T4" fmla="*/ 0 w 4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3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7" name="Freeform 449">
              <a:extLst>
                <a:ext uri="{FF2B5EF4-FFF2-40B4-BE49-F238E27FC236}">
                  <a16:creationId xmlns:a16="http://schemas.microsoft.com/office/drawing/2014/main" id="{A2614086-2C63-4F37-B65D-5B311D51E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1452"/>
              <a:ext cx="4" cy="1"/>
            </a:xfrm>
            <a:custGeom>
              <a:avLst/>
              <a:gdLst>
                <a:gd name="T0" fmla="*/ 0 w 4"/>
                <a:gd name="T1" fmla="*/ 0 h 1"/>
                <a:gd name="T2" fmla="*/ 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2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8" name="Freeform 450">
              <a:extLst>
                <a:ext uri="{FF2B5EF4-FFF2-40B4-BE49-F238E27FC236}">
                  <a16:creationId xmlns:a16="http://schemas.microsoft.com/office/drawing/2014/main" id="{5CB651D7-6916-475C-B739-416978E37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" y="1097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89" name="Freeform 451">
              <a:extLst>
                <a:ext uri="{FF2B5EF4-FFF2-40B4-BE49-F238E27FC236}">
                  <a16:creationId xmlns:a16="http://schemas.microsoft.com/office/drawing/2014/main" id="{3B90A07D-407C-4553-A715-45D87F5A0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122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0" name="Freeform 452">
              <a:extLst>
                <a:ext uri="{FF2B5EF4-FFF2-40B4-BE49-F238E27FC236}">
                  <a16:creationId xmlns:a16="http://schemas.microsoft.com/office/drawing/2014/main" id="{92A78F3F-CC5D-423F-930B-0D5675A50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122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691" name="Freeform 453">
              <a:extLst>
                <a:ext uri="{FF2B5EF4-FFF2-40B4-BE49-F238E27FC236}">
                  <a16:creationId xmlns:a16="http://schemas.microsoft.com/office/drawing/2014/main" id="{C83E3C59-7EED-4EA8-BCD3-EDEDADF79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365"/>
              <a:ext cx="15" cy="29"/>
            </a:xfrm>
            <a:custGeom>
              <a:avLst/>
              <a:gdLst>
                <a:gd name="T0" fmla="*/ 0 w 13"/>
                <a:gd name="T1" fmla="*/ 8 h 23"/>
                <a:gd name="T2" fmla="*/ 20 w 13"/>
                <a:gd name="T3" fmla="*/ 4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4"/>
                  </a:moveTo>
                  <a:cubicBezTo>
                    <a:pt x="6" y="0"/>
                    <a:pt x="12" y="17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2" name="Group 454">
            <a:extLst>
              <a:ext uri="{FF2B5EF4-FFF2-40B4-BE49-F238E27FC236}">
                <a16:creationId xmlns:a16="http://schemas.microsoft.com/office/drawing/2014/main" id="{02941558-E859-4C9D-BAAC-38CA0D6E40FD}"/>
              </a:ext>
            </a:extLst>
          </p:cNvPr>
          <p:cNvGrpSpPr>
            <a:grpSpLocks/>
          </p:cNvGrpSpPr>
          <p:nvPr/>
        </p:nvGrpSpPr>
        <p:grpSpPr bwMode="auto">
          <a:xfrm>
            <a:off x="7772400" y="4419600"/>
            <a:ext cx="1389063" cy="2036763"/>
            <a:chOff x="2005" y="875"/>
            <a:chExt cx="1753" cy="2568"/>
          </a:xfrm>
        </p:grpSpPr>
        <p:grpSp>
          <p:nvGrpSpPr>
            <p:cNvPr id="57357" name="Group 455">
              <a:extLst>
                <a:ext uri="{FF2B5EF4-FFF2-40B4-BE49-F238E27FC236}">
                  <a16:creationId xmlns:a16="http://schemas.microsoft.com/office/drawing/2014/main" id="{D168CF5F-9BA4-4D5A-9035-9DE61F2D27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05" y="875"/>
              <a:ext cx="1753" cy="2568"/>
              <a:chOff x="2005" y="875"/>
              <a:chExt cx="1753" cy="2568"/>
            </a:xfrm>
          </p:grpSpPr>
          <p:sp>
            <p:nvSpPr>
              <p:cNvPr id="57423" name="Freeform 456">
                <a:extLst>
                  <a:ext uri="{FF2B5EF4-FFF2-40B4-BE49-F238E27FC236}">
                    <a16:creationId xmlns:a16="http://schemas.microsoft.com/office/drawing/2014/main" id="{DD3CE7AA-E3A6-485B-AA5C-D32FACD83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240"/>
                <a:ext cx="38" cy="91"/>
              </a:xfrm>
              <a:custGeom>
                <a:avLst/>
                <a:gdLst>
                  <a:gd name="T0" fmla="*/ 193 w 15"/>
                  <a:gd name="T1" fmla="*/ 0 h 34"/>
                  <a:gd name="T2" fmla="*/ 225 w 15"/>
                  <a:gd name="T3" fmla="*/ 423 h 34"/>
                  <a:gd name="T4" fmla="*/ 0 w 15"/>
                  <a:gd name="T5" fmla="*/ 573 h 34"/>
                  <a:gd name="T6" fmla="*/ 180 w 15"/>
                  <a:gd name="T7" fmla="*/ 20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4">
                    <a:moveTo>
                      <a:pt x="12" y="0"/>
                    </a:moveTo>
                    <a:cubicBezTo>
                      <a:pt x="13" y="7"/>
                      <a:pt x="15" y="15"/>
                      <a:pt x="14" y="22"/>
                    </a:cubicBezTo>
                    <a:cubicBezTo>
                      <a:pt x="13" y="34"/>
                      <a:pt x="10" y="32"/>
                      <a:pt x="0" y="30"/>
                    </a:cubicBezTo>
                    <a:cubicBezTo>
                      <a:pt x="10" y="28"/>
                      <a:pt x="10" y="21"/>
                      <a:pt x="11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4" name="Freeform 457">
                <a:extLst>
                  <a:ext uri="{FF2B5EF4-FFF2-40B4-BE49-F238E27FC236}">
                    <a16:creationId xmlns:a16="http://schemas.microsoft.com/office/drawing/2014/main" id="{2D09A471-7023-4289-BDF5-7920E7640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87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116 w 701"/>
                  <a:gd name="T21" fmla="*/ 3320 h 963"/>
                  <a:gd name="T22" fmla="*/ 3676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45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33 w 701"/>
                  <a:gd name="T39" fmla="*/ 13333 h 963"/>
                  <a:gd name="T40" fmla="*/ 3126 w 701"/>
                  <a:gd name="T41" fmla="*/ 12480 h 963"/>
                  <a:gd name="T42" fmla="*/ 3001 w 701"/>
                  <a:gd name="T43" fmla="*/ 12403 h 963"/>
                  <a:gd name="T44" fmla="*/ 3238 w 701"/>
                  <a:gd name="T45" fmla="*/ 12309 h 963"/>
                  <a:gd name="T46" fmla="*/ 2471 w 701"/>
                  <a:gd name="T47" fmla="*/ 10432 h 963"/>
                  <a:gd name="T48" fmla="*/ 2021 w 701"/>
                  <a:gd name="T49" fmla="*/ 8781 h 963"/>
                  <a:gd name="T50" fmla="*/ 1958 w 701"/>
                  <a:gd name="T51" fmla="*/ 6941 h 963"/>
                  <a:gd name="T52" fmla="*/ 2063 w 701"/>
                  <a:gd name="T53" fmla="*/ 5235 h 963"/>
                  <a:gd name="T54" fmla="*/ 2751 w 701"/>
                  <a:gd name="T55" fmla="*/ 5027 h 963"/>
                  <a:gd name="T56" fmla="*/ 4409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60 w 701"/>
                  <a:gd name="T63" fmla="*/ 3869 h 963"/>
                  <a:gd name="T64" fmla="*/ 8567 w 701"/>
                  <a:gd name="T65" fmla="*/ 5312 h 963"/>
                  <a:gd name="T66" fmla="*/ 8788 w 701"/>
                  <a:gd name="T67" fmla="*/ 7245 h 963"/>
                  <a:gd name="T68" fmla="*/ 902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47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51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4" y="550"/>
                    </a:moveTo>
                    <a:cubicBezTo>
                      <a:pt x="699" y="541"/>
                      <a:pt x="697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5" y="365"/>
                    </a:cubicBezTo>
                    <a:cubicBezTo>
                      <a:pt x="663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5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6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4" y="1"/>
                      <a:pt x="547" y="10"/>
                    </a:cubicBezTo>
                    <a:cubicBezTo>
                      <a:pt x="519" y="23"/>
                      <a:pt x="515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3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7" y="175"/>
                    </a:cubicBezTo>
                    <a:cubicBezTo>
                      <a:pt x="313" y="166"/>
                      <a:pt x="293" y="167"/>
                      <a:pt x="278" y="174"/>
                    </a:cubicBezTo>
                    <a:cubicBezTo>
                      <a:pt x="275" y="165"/>
                      <a:pt x="243" y="159"/>
                      <a:pt x="235" y="167"/>
                    </a:cubicBezTo>
                    <a:cubicBezTo>
                      <a:pt x="225" y="153"/>
                      <a:pt x="203" y="141"/>
                      <a:pt x="193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1" y="93"/>
                      <a:pt x="55" y="95"/>
                    </a:cubicBezTo>
                    <a:cubicBezTo>
                      <a:pt x="42" y="99"/>
                      <a:pt x="28" y="109"/>
                      <a:pt x="22" y="127"/>
                    </a:cubicBezTo>
                    <a:cubicBezTo>
                      <a:pt x="16" y="144"/>
                      <a:pt x="9" y="168"/>
                      <a:pt x="22" y="189"/>
                    </a:cubicBezTo>
                    <a:cubicBezTo>
                      <a:pt x="14" y="202"/>
                      <a:pt x="15" y="247"/>
                      <a:pt x="27" y="256"/>
                    </a:cubicBezTo>
                    <a:cubicBezTo>
                      <a:pt x="16" y="269"/>
                      <a:pt x="23" y="295"/>
                      <a:pt x="28" y="309"/>
                    </a:cubicBezTo>
                    <a:cubicBezTo>
                      <a:pt x="16" y="319"/>
                      <a:pt x="16" y="359"/>
                      <a:pt x="22" y="367"/>
                    </a:cubicBezTo>
                    <a:cubicBezTo>
                      <a:pt x="8" y="376"/>
                      <a:pt x="9" y="406"/>
                      <a:pt x="16" y="422"/>
                    </a:cubicBezTo>
                    <a:cubicBezTo>
                      <a:pt x="2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9" y="668"/>
                    </a:cubicBezTo>
                    <a:cubicBezTo>
                      <a:pt x="94" y="687"/>
                      <a:pt x="135" y="718"/>
                      <a:pt x="162" y="703"/>
                    </a:cubicBezTo>
                    <a:cubicBezTo>
                      <a:pt x="183" y="690"/>
                      <a:pt x="181" y="682"/>
                      <a:pt x="189" y="670"/>
                    </a:cubicBezTo>
                    <a:cubicBezTo>
                      <a:pt x="192" y="666"/>
                      <a:pt x="196" y="662"/>
                      <a:pt x="200" y="658"/>
                    </a:cubicBezTo>
                    <a:cubicBezTo>
                      <a:pt x="199" y="658"/>
                      <a:pt x="199" y="658"/>
                      <a:pt x="198" y="658"/>
                    </a:cubicBezTo>
                    <a:cubicBezTo>
                      <a:pt x="195" y="659"/>
                      <a:pt x="192" y="657"/>
                      <a:pt x="192" y="654"/>
                    </a:cubicBezTo>
                    <a:cubicBezTo>
                      <a:pt x="191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7" y="649"/>
                    </a:cubicBezTo>
                    <a:cubicBezTo>
                      <a:pt x="211" y="642"/>
                      <a:pt x="216" y="634"/>
                      <a:pt x="218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8" y="517"/>
                      <a:pt x="127" y="508"/>
                    </a:cubicBezTo>
                    <a:cubicBezTo>
                      <a:pt x="138" y="489"/>
                      <a:pt x="129" y="463"/>
                      <a:pt x="129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4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3" y="315"/>
                    </a:cubicBezTo>
                    <a:cubicBezTo>
                      <a:pt x="136" y="302"/>
                      <a:pt x="137" y="291"/>
                      <a:pt x="132" y="276"/>
                    </a:cubicBezTo>
                    <a:cubicBezTo>
                      <a:pt x="142" y="265"/>
                      <a:pt x="132" y="241"/>
                      <a:pt x="128" y="232"/>
                    </a:cubicBezTo>
                    <a:cubicBezTo>
                      <a:pt x="135" y="242"/>
                      <a:pt x="148" y="264"/>
                      <a:pt x="176" y="265"/>
                    </a:cubicBezTo>
                    <a:cubicBezTo>
                      <a:pt x="200" y="285"/>
                      <a:pt x="207" y="280"/>
                      <a:pt x="227" y="282"/>
                    </a:cubicBezTo>
                    <a:cubicBezTo>
                      <a:pt x="233" y="295"/>
                      <a:pt x="272" y="296"/>
                      <a:pt x="282" y="288"/>
                    </a:cubicBezTo>
                    <a:cubicBezTo>
                      <a:pt x="288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5" y="274"/>
                      <a:pt x="509" y="250"/>
                      <a:pt x="509" y="239"/>
                    </a:cubicBezTo>
                    <a:cubicBezTo>
                      <a:pt x="514" y="247"/>
                      <a:pt x="537" y="217"/>
                      <a:pt x="541" y="204"/>
                    </a:cubicBezTo>
                    <a:cubicBezTo>
                      <a:pt x="541" y="204"/>
                      <a:pt x="534" y="232"/>
                      <a:pt x="541" y="235"/>
                    </a:cubicBezTo>
                    <a:cubicBezTo>
                      <a:pt x="536" y="238"/>
                      <a:pt x="538" y="275"/>
                      <a:pt x="548" y="280"/>
                    </a:cubicBezTo>
                    <a:cubicBezTo>
                      <a:pt x="541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4" y="464"/>
                      <a:pt x="577" y="464"/>
                    </a:cubicBezTo>
                    <a:cubicBezTo>
                      <a:pt x="568" y="469"/>
                      <a:pt x="577" y="500"/>
                      <a:pt x="587" y="498"/>
                    </a:cubicBezTo>
                    <a:cubicBezTo>
                      <a:pt x="587" y="498"/>
                      <a:pt x="583" y="504"/>
                      <a:pt x="584" y="511"/>
                    </a:cubicBezTo>
                    <a:cubicBezTo>
                      <a:pt x="585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90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4" y="650"/>
                    </a:cubicBezTo>
                    <a:cubicBezTo>
                      <a:pt x="553" y="650"/>
                      <a:pt x="553" y="650"/>
                      <a:pt x="553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8" y="646"/>
                    </a:cubicBezTo>
                    <a:cubicBezTo>
                      <a:pt x="271" y="686"/>
                      <a:pt x="287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5" y="899"/>
                      <a:pt x="326" y="914"/>
                    </a:cubicBezTo>
                    <a:cubicBezTo>
                      <a:pt x="339" y="930"/>
                      <a:pt x="347" y="940"/>
                      <a:pt x="347" y="952"/>
                    </a:cubicBezTo>
                    <a:cubicBezTo>
                      <a:pt x="347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8" y="774"/>
                      <a:pt x="547" y="776"/>
                      <a:pt x="556" y="763"/>
                    </a:cubicBezTo>
                    <a:cubicBezTo>
                      <a:pt x="564" y="766"/>
                      <a:pt x="614" y="731"/>
                      <a:pt x="609" y="712"/>
                    </a:cubicBezTo>
                    <a:cubicBezTo>
                      <a:pt x="625" y="717"/>
                      <a:pt x="657" y="686"/>
                      <a:pt x="648" y="663"/>
                    </a:cubicBezTo>
                    <a:cubicBezTo>
                      <a:pt x="663" y="665"/>
                      <a:pt x="687" y="623"/>
                      <a:pt x="685" y="600"/>
                    </a:cubicBezTo>
                    <a:cubicBezTo>
                      <a:pt x="692" y="601"/>
                      <a:pt x="701" y="561"/>
                      <a:pt x="694" y="550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5" name="Freeform 458">
                <a:extLst>
                  <a:ext uri="{FF2B5EF4-FFF2-40B4-BE49-F238E27FC236}">
                    <a16:creationId xmlns:a16="http://schemas.microsoft.com/office/drawing/2014/main" id="{0719E6C6-29A3-4AF9-A7FB-49453CDD1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219"/>
                <a:ext cx="140" cy="322"/>
              </a:xfrm>
              <a:custGeom>
                <a:avLst/>
                <a:gdLst>
                  <a:gd name="T0" fmla="*/ 0 w 56"/>
                  <a:gd name="T1" fmla="*/ 452 h 121"/>
                  <a:gd name="T2" fmla="*/ 250 w 56"/>
                  <a:gd name="T3" fmla="*/ 1019 h 121"/>
                  <a:gd name="T4" fmla="*/ 333 w 56"/>
                  <a:gd name="T5" fmla="*/ 1599 h 121"/>
                  <a:gd name="T6" fmla="*/ 845 w 56"/>
                  <a:gd name="T7" fmla="*/ 2281 h 121"/>
                  <a:gd name="T8" fmla="*/ 833 w 56"/>
                  <a:gd name="T9" fmla="*/ 1735 h 121"/>
                  <a:gd name="T10" fmla="*/ 520 w 56"/>
                  <a:gd name="T11" fmla="*/ 1168 h 121"/>
                  <a:gd name="T12" fmla="*/ 283 w 56"/>
                  <a:gd name="T13" fmla="*/ 679 h 121"/>
                  <a:gd name="T14" fmla="*/ 220 w 56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21">
                    <a:moveTo>
                      <a:pt x="0" y="24"/>
                    </a:moveTo>
                    <a:cubicBezTo>
                      <a:pt x="7" y="31"/>
                      <a:pt x="11" y="45"/>
                      <a:pt x="16" y="54"/>
                    </a:cubicBezTo>
                    <a:cubicBezTo>
                      <a:pt x="22" y="64"/>
                      <a:pt x="25" y="74"/>
                      <a:pt x="21" y="85"/>
                    </a:cubicBezTo>
                    <a:cubicBezTo>
                      <a:pt x="31" y="85"/>
                      <a:pt x="47" y="113"/>
                      <a:pt x="54" y="121"/>
                    </a:cubicBezTo>
                    <a:cubicBezTo>
                      <a:pt x="52" y="112"/>
                      <a:pt x="56" y="101"/>
                      <a:pt x="53" y="92"/>
                    </a:cubicBezTo>
                    <a:cubicBezTo>
                      <a:pt x="49" y="82"/>
                      <a:pt x="39" y="71"/>
                      <a:pt x="33" y="62"/>
                    </a:cubicBezTo>
                    <a:cubicBezTo>
                      <a:pt x="28" y="54"/>
                      <a:pt x="22" y="45"/>
                      <a:pt x="18" y="36"/>
                    </a:cubicBezTo>
                    <a:cubicBezTo>
                      <a:pt x="14" y="24"/>
                      <a:pt x="18" y="10"/>
                      <a:pt x="14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6" name="Freeform 459">
                <a:extLst>
                  <a:ext uri="{FF2B5EF4-FFF2-40B4-BE49-F238E27FC236}">
                    <a16:creationId xmlns:a16="http://schemas.microsoft.com/office/drawing/2014/main" id="{5EC0EF04-4E6B-4BB8-8D2C-C7DECD346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827"/>
                <a:ext cx="105" cy="464"/>
              </a:xfrm>
              <a:custGeom>
                <a:avLst/>
                <a:gdLst>
                  <a:gd name="T0" fmla="*/ 313 w 42"/>
                  <a:gd name="T1" fmla="*/ 171 h 174"/>
                  <a:gd name="T2" fmla="*/ 283 w 42"/>
                  <a:gd name="T3" fmla="*/ 776 h 174"/>
                  <a:gd name="T4" fmla="*/ 0 w 42"/>
                  <a:gd name="T5" fmla="*/ 1173 h 174"/>
                  <a:gd name="T6" fmla="*/ 238 w 42"/>
                  <a:gd name="T7" fmla="*/ 1651 h 174"/>
                  <a:gd name="T8" fmla="*/ 20 w 42"/>
                  <a:gd name="T9" fmla="*/ 2197 h 174"/>
                  <a:gd name="T10" fmla="*/ 125 w 42"/>
                  <a:gd name="T11" fmla="*/ 2653 h 174"/>
                  <a:gd name="T12" fmla="*/ 83 w 42"/>
                  <a:gd name="T13" fmla="*/ 3299 h 174"/>
                  <a:gd name="T14" fmla="*/ 425 w 42"/>
                  <a:gd name="T15" fmla="*/ 3264 h 174"/>
                  <a:gd name="T16" fmla="*/ 300 w 42"/>
                  <a:gd name="T17" fmla="*/ 2240 h 174"/>
                  <a:gd name="T18" fmla="*/ 658 w 42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74">
                    <a:moveTo>
                      <a:pt x="20" y="9"/>
                    </a:moveTo>
                    <a:cubicBezTo>
                      <a:pt x="31" y="18"/>
                      <a:pt x="20" y="31"/>
                      <a:pt x="18" y="41"/>
                    </a:cubicBezTo>
                    <a:cubicBezTo>
                      <a:pt x="15" y="57"/>
                      <a:pt x="16" y="57"/>
                      <a:pt x="0" y="62"/>
                    </a:cubicBezTo>
                    <a:cubicBezTo>
                      <a:pt x="13" y="66"/>
                      <a:pt x="15" y="73"/>
                      <a:pt x="15" y="87"/>
                    </a:cubicBezTo>
                    <a:cubicBezTo>
                      <a:pt x="15" y="97"/>
                      <a:pt x="13" y="113"/>
                      <a:pt x="1" y="116"/>
                    </a:cubicBezTo>
                    <a:cubicBezTo>
                      <a:pt x="21" y="107"/>
                      <a:pt x="8" y="135"/>
                      <a:pt x="8" y="140"/>
                    </a:cubicBezTo>
                    <a:cubicBezTo>
                      <a:pt x="7" y="154"/>
                      <a:pt x="18" y="159"/>
                      <a:pt x="5" y="174"/>
                    </a:cubicBezTo>
                    <a:cubicBezTo>
                      <a:pt x="13" y="171"/>
                      <a:pt x="19" y="172"/>
                      <a:pt x="27" y="172"/>
                    </a:cubicBezTo>
                    <a:cubicBezTo>
                      <a:pt x="21" y="154"/>
                      <a:pt x="17" y="137"/>
                      <a:pt x="19" y="118"/>
                    </a:cubicBezTo>
                    <a:cubicBezTo>
                      <a:pt x="22" y="99"/>
                      <a:pt x="40" y="20"/>
                      <a:pt x="4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7" name="Freeform 460">
                <a:extLst>
                  <a:ext uri="{FF2B5EF4-FFF2-40B4-BE49-F238E27FC236}">
                    <a16:creationId xmlns:a16="http://schemas.microsoft.com/office/drawing/2014/main" id="{3F21E0FF-1BDD-4D6A-9610-18D175321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320"/>
                <a:ext cx="118" cy="565"/>
              </a:xfrm>
              <a:custGeom>
                <a:avLst/>
                <a:gdLst>
                  <a:gd name="T0" fmla="*/ 0 w 47"/>
                  <a:gd name="T1" fmla="*/ 0 h 212"/>
                  <a:gd name="T2" fmla="*/ 284 w 47"/>
                  <a:gd name="T3" fmla="*/ 285 h 212"/>
                  <a:gd name="T4" fmla="*/ 522 w 47"/>
                  <a:gd name="T5" fmla="*/ 546 h 212"/>
                  <a:gd name="T6" fmla="*/ 713 w 47"/>
                  <a:gd name="T7" fmla="*/ 1591 h 212"/>
                  <a:gd name="T8" fmla="*/ 618 w 47"/>
                  <a:gd name="T9" fmla="*/ 2785 h 212"/>
                  <a:gd name="T10" fmla="*/ 472 w 47"/>
                  <a:gd name="T11" fmla="*/ 4014 h 212"/>
                  <a:gd name="T12" fmla="*/ 20 w 47"/>
                  <a:gd name="T13" fmla="*/ 3750 h 212"/>
                  <a:gd name="T14" fmla="*/ 367 w 47"/>
                  <a:gd name="T15" fmla="*/ 3446 h 212"/>
                  <a:gd name="T16" fmla="*/ 379 w 47"/>
                  <a:gd name="T17" fmla="*/ 2684 h 212"/>
                  <a:gd name="T18" fmla="*/ 158 w 47"/>
                  <a:gd name="T19" fmla="*/ 2614 h 212"/>
                  <a:gd name="T20" fmla="*/ 63 w 47"/>
                  <a:gd name="T21" fmla="*/ 1684 h 212"/>
                  <a:gd name="T22" fmla="*/ 492 w 47"/>
                  <a:gd name="T23" fmla="*/ 1250 h 212"/>
                  <a:gd name="T24" fmla="*/ 492 w 47"/>
                  <a:gd name="T25" fmla="*/ 909 h 212"/>
                  <a:gd name="T26" fmla="*/ 271 w 47"/>
                  <a:gd name="T27" fmla="*/ 816 h 212"/>
                  <a:gd name="T28" fmla="*/ 126 w 47"/>
                  <a:gd name="T29" fmla="*/ 205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12">
                    <a:moveTo>
                      <a:pt x="0" y="0"/>
                    </a:moveTo>
                    <a:cubicBezTo>
                      <a:pt x="3" y="11"/>
                      <a:pt x="11" y="10"/>
                      <a:pt x="18" y="15"/>
                    </a:cubicBezTo>
                    <a:cubicBezTo>
                      <a:pt x="23" y="18"/>
                      <a:pt x="29" y="25"/>
                      <a:pt x="33" y="29"/>
                    </a:cubicBezTo>
                    <a:cubicBezTo>
                      <a:pt x="47" y="43"/>
                      <a:pt x="47" y="65"/>
                      <a:pt x="45" y="84"/>
                    </a:cubicBezTo>
                    <a:cubicBezTo>
                      <a:pt x="42" y="106"/>
                      <a:pt x="38" y="125"/>
                      <a:pt x="39" y="147"/>
                    </a:cubicBezTo>
                    <a:cubicBezTo>
                      <a:pt x="40" y="169"/>
                      <a:pt x="38" y="190"/>
                      <a:pt x="30" y="212"/>
                    </a:cubicBezTo>
                    <a:cubicBezTo>
                      <a:pt x="29" y="201"/>
                      <a:pt x="10" y="198"/>
                      <a:pt x="1" y="198"/>
                    </a:cubicBezTo>
                    <a:cubicBezTo>
                      <a:pt x="15" y="193"/>
                      <a:pt x="19" y="194"/>
                      <a:pt x="23" y="182"/>
                    </a:cubicBezTo>
                    <a:cubicBezTo>
                      <a:pt x="25" y="175"/>
                      <a:pt x="25" y="149"/>
                      <a:pt x="24" y="142"/>
                    </a:cubicBezTo>
                    <a:cubicBezTo>
                      <a:pt x="22" y="133"/>
                      <a:pt x="19" y="135"/>
                      <a:pt x="10" y="138"/>
                    </a:cubicBezTo>
                    <a:cubicBezTo>
                      <a:pt x="33" y="128"/>
                      <a:pt x="30" y="71"/>
                      <a:pt x="4" y="89"/>
                    </a:cubicBezTo>
                    <a:cubicBezTo>
                      <a:pt x="11" y="79"/>
                      <a:pt x="26" y="78"/>
                      <a:pt x="31" y="66"/>
                    </a:cubicBezTo>
                    <a:cubicBezTo>
                      <a:pt x="33" y="62"/>
                      <a:pt x="33" y="52"/>
                      <a:pt x="31" y="48"/>
                    </a:cubicBezTo>
                    <a:cubicBezTo>
                      <a:pt x="27" y="41"/>
                      <a:pt x="24" y="44"/>
                      <a:pt x="17" y="43"/>
                    </a:cubicBezTo>
                    <a:cubicBezTo>
                      <a:pt x="28" y="29"/>
                      <a:pt x="6" y="25"/>
                      <a:pt x="8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8" name="Freeform 461">
                <a:extLst>
                  <a:ext uri="{FF2B5EF4-FFF2-40B4-BE49-F238E27FC236}">
                    <a16:creationId xmlns:a16="http://schemas.microsoft.com/office/drawing/2014/main" id="{F14E7FBE-43EB-407D-A1CE-809324D5F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429"/>
                <a:ext cx="83" cy="315"/>
              </a:xfrm>
              <a:custGeom>
                <a:avLst/>
                <a:gdLst>
                  <a:gd name="T0" fmla="*/ 526 w 33"/>
                  <a:gd name="T1" fmla="*/ 593 h 118"/>
                  <a:gd name="T2" fmla="*/ 241 w 33"/>
                  <a:gd name="T3" fmla="*/ 1353 h 118"/>
                  <a:gd name="T4" fmla="*/ 221 w 33"/>
                  <a:gd name="T5" fmla="*/ 1810 h 118"/>
                  <a:gd name="T6" fmla="*/ 83 w 33"/>
                  <a:gd name="T7" fmla="*/ 2245 h 118"/>
                  <a:gd name="T8" fmla="*/ 33 w 33"/>
                  <a:gd name="T9" fmla="*/ 969 h 118"/>
                  <a:gd name="T10" fmla="*/ 113 w 33"/>
                  <a:gd name="T11" fmla="*/ 376 h 118"/>
                  <a:gd name="T12" fmla="*/ 113 w 33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18">
                    <a:moveTo>
                      <a:pt x="33" y="31"/>
                    </a:moveTo>
                    <a:cubicBezTo>
                      <a:pt x="16" y="27"/>
                      <a:pt x="15" y="60"/>
                      <a:pt x="15" y="71"/>
                    </a:cubicBezTo>
                    <a:cubicBezTo>
                      <a:pt x="16" y="80"/>
                      <a:pt x="17" y="86"/>
                      <a:pt x="14" y="95"/>
                    </a:cubicBezTo>
                    <a:cubicBezTo>
                      <a:pt x="11" y="103"/>
                      <a:pt x="8" y="110"/>
                      <a:pt x="5" y="118"/>
                    </a:cubicBezTo>
                    <a:cubicBezTo>
                      <a:pt x="0" y="96"/>
                      <a:pt x="1" y="73"/>
                      <a:pt x="2" y="51"/>
                    </a:cubicBezTo>
                    <a:cubicBezTo>
                      <a:pt x="3" y="40"/>
                      <a:pt x="6" y="30"/>
                      <a:pt x="7" y="20"/>
                    </a:cubicBezTo>
                    <a:cubicBezTo>
                      <a:pt x="8" y="13"/>
                      <a:pt x="4" y="6"/>
                      <a:pt x="7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29" name="Freeform 462">
                <a:extLst>
                  <a:ext uri="{FF2B5EF4-FFF2-40B4-BE49-F238E27FC236}">
                    <a16:creationId xmlns:a16="http://schemas.microsoft.com/office/drawing/2014/main" id="{C9C25783-324F-427B-9092-269CB69A8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208"/>
                <a:ext cx="433" cy="517"/>
              </a:xfrm>
              <a:custGeom>
                <a:avLst/>
                <a:gdLst>
                  <a:gd name="T0" fmla="*/ 1679 w 173"/>
                  <a:gd name="T1" fmla="*/ 3353 h 194"/>
                  <a:gd name="T2" fmla="*/ 1209 w 173"/>
                  <a:gd name="T3" fmla="*/ 3536 h 194"/>
                  <a:gd name="T4" fmla="*/ 688 w 173"/>
                  <a:gd name="T5" fmla="*/ 3651 h 194"/>
                  <a:gd name="T6" fmla="*/ 270 w 173"/>
                  <a:gd name="T7" fmla="*/ 3672 h 194"/>
                  <a:gd name="T8" fmla="*/ 0 w 173"/>
                  <a:gd name="T9" fmla="*/ 3464 h 194"/>
                  <a:gd name="T10" fmla="*/ 646 w 173"/>
                  <a:gd name="T11" fmla="*/ 3366 h 194"/>
                  <a:gd name="T12" fmla="*/ 1304 w 173"/>
                  <a:gd name="T13" fmla="*/ 3195 h 194"/>
                  <a:gd name="T14" fmla="*/ 1617 w 173"/>
                  <a:gd name="T15" fmla="*/ 3011 h 194"/>
                  <a:gd name="T16" fmla="*/ 1897 w 173"/>
                  <a:gd name="T17" fmla="*/ 2684 h 194"/>
                  <a:gd name="T18" fmla="*/ 2130 w 173"/>
                  <a:gd name="T19" fmla="*/ 2103 h 194"/>
                  <a:gd name="T20" fmla="*/ 2400 w 173"/>
                  <a:gd name="T21" fmla="*/ 1386 h 194"/>
                  <a:gd name="T22" fmla="*/ 2475 w 173"/>
                  <a:gd name="T23" fmla="*/ 661 h 194"/>
                  <a:gd name="T24" fmla="*/ 2493 w 173"/>
                  <a:gd name="T25" fmla="*/ 21 h 194"/>
                  <a:gd name="T26" fmla="*/ 2663 w 173"/>
                  <a:gd name="T27" fmla="*/ 0 h 194"/>
                  <a:gd name="T28" fmla="*/ 2713 w 173"/>
                  <a:gd name="T29" fmla="*/ 1442 h 194"/>
                  <a:gd name="T30" fmla="*/ 2463 w 173"/>
                  <a:gd name="T31" fmla="*/ 2252 h 194"/>
                  <a:gd name="T32" fmla="*/ 2275 w 173"/>
                  <a:gd name="T33" fmla="*/ 2705 h 1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3" h="194">
                    <a:moveTo>
                      <a:pt x="107" y="177"/>
                    </a:moveTo>
                    <a:cubicBezTo>
                      <a:pt x="97" y="180"/>
                      <a:pt x="87" y="183"/>
                      <a:pt x="77" y="187"/>
                    </a:cubicBezTo>
                    <a:cubicBezTo>
                      <a:pt x="66" y="192"/>
                      <a:pt x="56" y="191"/>
                      <a:pt x="44" y="193"/>
                    </a:cubicBezTo>
                    <a:cubicBezTo>
                      <a:pt x="35" y="194"/>
                      <a:pt x="26" y="194"/>
                      <a:pt x="17" y="194"/>
                    </a:cubicBezTo>
                    <a:cubicBezTo>
                      <a:pt x="8" y="194"/>
                      <a:pt x="5" y="190"/>
                      <a:pt x="0" y="183"/>
                    </a:cubicBezTo>
                    <a:cubicBezTo>
                      <a:pt x="7" y="191"/>
                      <a:pt x="34" y="186"/>
                      <a:pt x="41" y="178"/>
                    </a:cubicBezTo>
                    <a:cubicBezTo>
                      <a:pt x="50" y="193"/>
                      <a:pt x="77" y="180"/>
                      <a:pt x="83" y="169"/>
                    </a:cubicBezTo>
                    <a:cubicBezTo>
                      <a:pt x="93" y="175"/>
                      <a:pt x="96" y="163"/>
                      <a:pt x="103" y="159"/>
                    </a:cubicBezTo>
                    <a:cubicBezTo>
                      <a:pt x="109" y="155"/>
                      <a:pt x="124" y="151"/>
                      <a:pt x="121" y="142"/>
                    </a:cubicBezTo>
                    <a:cubicBezTo>
                      <a:pt x="136" y="146"/>
                      <a:pt x="143" y="121"/>
                      <a:pt x="136" y="111"/>
                    </a:cubicBezTo>
                    <a:cubicBezTo>
                      <a:pt x="152" y="103"/>
                      <a:pt x="155" y="91"/>
                      <a:pt x="153" y="73"/>
                    </a:cubicBezTo>
                    <a:cubicBezTo>
                      <a:pt x="163" y="69"/>
                      <a:pt x="167" y="41"/>
                      <a:pt x="158" y="35"/>
                    </a:cubicBezTo>
                    <a:cubicBezTo>
                      <a:pt x="165" y="25"/>
                      <a:pt x="158" y="12"/>
                      <a:pt x="159" y="1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57" y="119"/>
                      <a:pt x="157" y="119"/>
                      <a:pt x="157" y="119"/>
                    </a:cubicBezTo>
                    <a:cubicBezTo>
                      <a:pt x="145" y="143"/>
                      <a:pt x="145" y="143"/>
                      <a:pt x="145" y="14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0" name="Freeform 463">
                <a:extLst>
                  <a:ext uri="{FF2B5EF4-FFF2-40B4-BE49-F238E27FC236}">
                    <a16:creationId xmlns:a16="http://schemas.microsoft.com/office/drawing/2014/main" id="{915CE24E-DAAA-43A9-A1C9-F20B1C628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120"/>
                <a:ext cx="282" cy="1184"/>
              </a:xfrm>
              <a:custGeom>
                <a:avLst/>
                <a:gdLst>
                  <a:gd name="T0" fmla="*/ 0 w 113"/>
                  <a:gd name="T1" fmla="*/ 2125 h 444"/>
                  <a:gd name="T2" fmla="*/ 574 w 113"/>
                  <a:gd name="T3" fmla="*/ 1955 h 444"/>
                  <a:gd name="T4" fmla="*/ 512 w 113"/>
                  <a:gd name="T5" fmla="*/ 2595 h 444"/>
                  <a:gd name="T6" fmla="*/ 686 w 113"/>
                  <a:gd name="T7" fmla="*/ 3072 h 444"/>
                  <a:gd name="T8" fmla="*/ 624 w 113"/>
                  <a:gd name="T9" fmla="*/ 3549 h 444"/>
                  <a:gd name="T10" fmla="*/ 699 w 113"/>
                  <a:gd name="T11" fmla="*/ 4437 h 444"/>
                  <a:gd name="T12" fmla="*/ 853 w 113"/>
                  <a:gd name="T13" fmla="*/ 4949 h 444"/>
                  <a:gd name="T14" fmla="*/ 779 w 113"/>
                  <a:gd name="T15" fmla="*/ 5440 h 444"/>
                  <a:gd name="T16" fmla="*/ 871 w 113"/>
                  <a:gd name="T17" fmla="*/ 6280 h 444"/>
                  <a:gd name="T18" fmla="*/ 1071 w 113"/>
                  <a:gd name="T19" fmla="*/ 6579 h 444"/>
                  <a:gd name="T20" fmla="*/ 1058 w 113"/>
                  <a:gd name="T21" fmla="*/ 7032 h 444"/>
                  <a:gd name="T22" fmla="*/ 1308 w 113"/>
                  <a:gd name="T23" fmla="*/ 7680 h 444"/>
                  <a:gd name="T24" fmla="*/ 1507 w 113"/>
                  <a:gd name="T25" fmla="*/ 8419 h 444"/>
                  <a:gd name="T26" fmla="*/ 1587 w 113"/>
                  <a:gd name="T27" fmla="*/ 7603 h 444"/>
                  <a:gd name="T28" fmla="*/ 1353 w 113"/>
                  <a:gd name="T29" fmla="*/ 6408 h 444"/>
                  <a:gd name="T30" fmla="*/ 946 w 113"/>
                  <a:gd name="T31" fmla="*/ 3584 h 444"/>
                  <a:gd name="T32" fmla="*/ 933 w 113"/>
                  <a:gd name="T33" fmla="*/ 2275 h 444"/>
                  <a:gd name="T34" fmla="*/ 978 w 113"/>
                  <a:gd name="T35" fmla="*/ 1672 h 444"/>
                  <a:gd name="T36" fmla="*/ 1103 w 113"/>
                  <a:gd name="T37" fmla="*/ 1117 h 444"/>
                  <a:gd name="T38" fmla="*/ 1091 w 113"/>
                  <a:gd name="T39" fmla="*/ 419 h 444"/>
                  <a:gd name="T40" fmla="*/ 933 w 113"/>
                  <a:gd name="T41" fmla="*/ 0 h 444"/>
                  <a:gd name="T42" fmla="*/ 686 w 113"/>
                  <a:gd name="T43" fmla="*/ 888 h 444"/>
                  <a:gd name="T44" fmla="*/ 250 w 113"/>
                  <a:gd name="T45" fmla="*/ 1651 h 444"/>
                  <a:gd name="T46" fmla="*/ 155 w 113"/>
                  <a:gd name="T47" fmla="*/ 1912 h 4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3" h="444">
                    <a:moveTo>
                      <a:pt x="0" y="112"/>
                    </a:moveTo>
                    <a:cubicBezTo>
                      <a:pt x="8" y="107"/>
                      <a:pt x="27" y="92"/>
                      <a:pt x="37" y="103"/>
                    </a:cubicBezTo>
                    <a:cubicBezTo>
                      <a:pt x="45" y="111"/>
                      <a:pt x="43" y="132"/>
                      <a:pt x="33" y="137"/>
                    </a:cubicBezTo>
                    <a:cubicBezTo>
                      <a:pt x="43" y="141"/>
                      <a:pt x="43" y="153"/>
                      <a:pt x="44" y="162"/>
                    </a:cubicBezTo>
                    <a:cubicBezTo>
                      <a:pt x="45" y="171"/>
                      <a:pt x="48" y="181"/>
                      <a:pt x="40" y="187"/>
                    </a:cubicBezTo>
                    <a:cubicBezTo>
                      <a:pt x="47" y="186"/>
                      <a:pt x="51" y="228"/>
                      <a:pt x="45" y="234"/>
                    </a:cubicBezTo>
                    <a:cubicBezTo>
                      <a:pt x="53" y="232"/>
                      <a:pt x="55" y="255"/>
                      <a:pt x="55" y="261"/>
                    </a:cubicBezTo>
                    <a:cubicBezTo>
                      <a:pt x="55" y="270"/>
                      <a:pt x="54" y="279"/>
                      <a:pt x="50" y="287"/>
                    </a:cubicBezTo>
                    <a:cubicBezTo>
                      <a:pt x="62" y="291"/>
                      <a:pt x="61" y="323"/>
                      <a:pt x="56" y="331"/>
                    </a:cubicBezTo>
                    <a:cubicBezTo>
                      <a:pt x="59" y="323"/>
                      <a:pt x="68" y="344"/>
                      <a:pt x="69" y="347"/>
                    </a:cubicBezTo>
                    <a:cubicBezTo>
                      <a:pt x="71" y="354"/>
                      <a:pt x="73" y="364"/>
                      <a:pt x="68" y="371"/>
                    </a:cubicBezTo>
                    <a:cubicBezTo>
                      <a:pt x="79" y="367"/>
                      <a:pt x="90" y="397"/>
                      <a:pt x="84" y="405"/>
                    </a:cubicBezTo>
                    <a:cubicBezTo>
                      <a:pt x="97" y="415"/>
                      <a:pt x="101" y="429"/>
                      <a:pt x="97" y="444"/>
                    </a:cubicBezTo>
                    <a:cubicBezTo>
                      <a:pt x="113" y="438"/>
                      <a:pt x="103" y="414"/>
                      <a:pt x="102" y="401"/>
                    </a:cubicBezTo>
                    <a:cubicBezTo>
                      <a:pt x="101" y="380"/>
                      <a:pt x="93" y="358"/>
                      <a:pt x="87" y="338"/>
                    </a:cubicBezTo>
                    <a:cubicBezTo>
                      <a:pt x="73" y="289"/>
                      <a:pt x="65" y="240"/>
                      <a:pt x="61" y="189"/>
                    </a:cubicBezTo>
                    <a:cubicBezTo>
                      <a:pt x="59" y="167"/>
                      <a:pt x="56" y="142"/>
                      <a:pt x="60" y="120"/>
                    </a:cubicBezTo>
                    <a:cubicBezTo>
                      <a:pt x="61" y="109"/>
                      <a:pt x="61" y="99"/>
                      <a:pt x="63" y="88"/>
                    </a:cubicBezTo>
                    <a:cubicBezTo>
                      <a:pt x="65" y="78"/>
                      <a:pt x="70" y="69"/>
                      <a:pt x="71" y="59"/>
                    </a:cubicBezTo>
                    <a:cubicBezTo>
                      <a:pt x="72" y="47"/>
                      <a:pt x="72" y="33"/>
                      <a:pt x="70" y="22"/>
                    </a:cubicBezTo>
                    <a:cubicBezTo>
                      <a:pt x="69" y="16"/>
                      <a:pt x="67" y="1"/>
                      <a:pt x="60" y="0"/>
                    </a:cubicBezTo>
                    <a:cubicBezTo>
                      <a:pt x="67" y="19"/>
                      <a:pt x="51" y="33"/>
                      <a:pt x="44" y="47"/>
                    </a:cubicBezTo>
                    <a:cubicBezTo>
                      <a:pt x="38" y="58"/>
                      <a:pt x="31" y="86"/>
                      <a:pt x="16" y="87"/>
                    </a:cubicBezTo>
                    <a:cubicBezTo>
                      <a:pt x="16" y="91"/>
                      <a:pt x="12" y="97"/>
                      <a:pt x="10" y="10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1" name="Freeform 464">
                <a:extLst>
                  <a:ext uri="{FF2B5EF4-FFF2-40B4-BE49-F238E27FC236}">
                    <a16:creationId xmlns:a16="http://schemas.microsoft.com/office/drawing/2014/main" id="{D602ADEA-FA72-420D-93D7-0F13E3BE9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595"/>
                <a:ext cx="195" cy="82"/>
              </a:xfrm>
              <a:custGeom>
                <a:avLst/>
                <a:gdLst>
                  <a:gd name="T0" fmla="*/ 63 w 78"/>
                  <a:gd name="T1" fmla="*/ 56 h 31"/>
                  <a:gd name="T2" fmla="*/ 20 w 78"/>
                  <a:gd name="T3" fmla="*/ 167 h 31"/>
                  <a:gd name="T4" fmla="*/ 113 w 78"/>
                  <a:gd name="T5" fmla="*/ 238 h 31"/>
                  <a:gd name="T6" fmla="*/ 238 w 78"/>
                  <a:gd name="T7" fmla="*/ 336 h 31"/>
                  <a:gd name="T8" fmla="*/ 708 w 78"/>
                  <a:gd name="T9" fmla="*/ 484 h 31"/>
                  <a:gd name="T10" fmla="*/ 1083 w 78"/>
                  <a:gd name="T11" fmla="*/ 294 h 31"/>
                  <a:gd name="T12" fmla="*/ 1208 w 78"/>
                  <a:gd name="T13" fmla="*/ 183 h 31"/>
                  <a:gd name="T14" fmla="*/ 1175 w 78"/>
                  <a:gd name="T15" fmla="*/ 56 h 31"/>
                  <a:gd name="T16" fmla="*/ 1000 w 78"/>
                  <a:gd name="T17" fmla="*/ 90 h 31"/>
                  <a:gd name="T18" fmla="*/ 658 w 78"/>
                  <a:gd name="T19" fmla="*/ 294 h 31"/>
                  <a:gd name="T20" fmla="*/ 345 w 78"/>
                  <a:gd name="T21" fmla="*/ 167 h 31"/>
                  <a:gd name="T22" fmla="*/ 63 w 78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1">
                    <a:moveTo>
                      <a:pt x="4" y="3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4" y="14"/>
                      <a:pt x="7" y="13"/>
                    </a:cubicBezTo>
                    <a:cubicBezTo>
                      <a:pt x="9" y="13"/>
                      <a:pt x="11" y="14"/>
                      <a:pt x="15" y="18"/>
                    </a:cubicBezTo>
                    <a:cubicBezTo>
                      <a:pt x="22" y="23"/>
                      <a:pt x="31" y="31"/>
                      <a:pt x="45" y="26"/>
                    </a:cubicBezTo>
                    <a:cubicBezTo>
                      <a:pt x="57" y="22"/>
                      <a:pt x="65" y="19"/>
                      <a:pt x="69" y="16"/>
                    </a:cubicBezTo>
                    <a:cubicBezTo>
                      <a:pt x="69" y="16"/>
                      <a:pt x="76" y="12"/>
                      <a:pt x="77" y="10"/>
                    </a:cubicBezTo>
                    <a:cubicBezTo>
                      <a:pt x="78" y="7"/>
                      <a:pt x="78" y="4"/>
                      <a:pt x="75" y="3"/>
                    </a:cubicBezTo>
                    <a:cubicBezTo>
                      <a:pt x="71" y="1"/>
                      <a:pt x="68" y="3"/>
                      <a:pt x="64" y="5"/>
                    </a:cubicBezTo>
                    <a:cubicBezTo>
                      <a:pt x="60" y="8"/>
                      <a:pt x="53" y="12"/>
                      <a:pt x="42" y="16"/>
                    </a:cubicBezTo>
                    <a:cubicBezTo>
                      <a:pt x="33" y="18"/>
                      <a:pt x="28" y="14"/>
                      <a:pt x="22" y="9"/>
                    </a:cubicBezTo>
                    <a:cubicBezTo>
                      <a:pt x="17" y="5"/>
                      <a:pt x="11" y="0"/>
                      <a:pt x="4" y="3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2" name="Freeform 465">
                <a:extLst>
                  <a:ext uri="{FF2B5EF4-FFF2-40B4-BE49-F238E27FC236}">
                    <a16:creationId xmlns:a16="http://schemas.microsoft.com/office/drawing/2014/main" id="{B3A70647-8D45-420A-BA15-CA5CEC8B4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395"/>
                <a:ext cx="403" cy="1261"/>
              </a:xfrm>
              <a:custGeom>
                <a:avLst/>
                <a:gdLst>
                  <a:gd name="T0" fmla="*/ 2506 w 161"/>
                  <a:gd name="T1" fmla="*/ 8771 h 473"/>
                  <a:gd name="T2" fmla="*/ 2413 w 161"/>
                  <a:gd name="T3" fmla="*/ 8699 h 473"/>
                  <a:gd name="T4" fmla="*/ 2463 w 161"/>
                  <a:gd name="T5" fmla="*/ 8584 h 473"/>
                  <a:gd name="T6" fmla="*/ 1960 w 161"/>
                  <a:gd name="T7" fmla="*/ 8584 h 473"/>
                  <a:gd name="T8" fmla="*/ 1129 w 161"/>
                  <a:gd name="T9" fmla="*/ 7862 h 473"/>
                  <a:gd name="T10" fmla="*/ 688 w 161"/>
                  <a:gd name="T11" fmla="*/ 7222 h 473"/>
                  <a:gd name="T12" fmla="*/ 375 w 161"/>
                  <a:gd name="T13" fmla="*/ 6382 h 473"/>
                  <a:gd name="T14" fmla="*/ 283 w 161"/>
                  <a:gd name="T15" fmla="*/ 5756 h 473"/>
                  <a:gd name="T16" fmla="*/ 270 w 161"/>
                  <a:gd name="T17" fmla="*/ 5073 h 473"/>
                  <a:gd name="T18" fmla="*/ 313 w 161"/>
                  <a:gd name="T19" fmla="*/ 4607 h 473"/>
                  <a:gd name="T20" fmla="*/ 408 w 161"/>
                  <a:gd name="T21" fmla="*/ 4036 h 473"/>
                  <a:gd name="T22" fmla="*/ 488 w 161"/>
                  <a:gd name="T23" fmla="*/ 3788 h 473"/>
                  <a:gd name="T24" fmla="*/ 583 w 161"/>
                  <a:gd name="T25" fmla="*/ 3106 h 473"/>
                  <a:gd name="T26" fmla="*/ 613 w 161"/>
                  <a:gd name="T27" fmla="*/ 2671 h 473"/>
                  <a:gd name="T28" fmla="*/ 676 w 161"/>
                  <a:gd name="T29" fmla="*/ 2138 h 473"/>
                  <a:gd name="T30" fmla="*/ 646 w 161"/>
                  <a:gd name="T31" fmla="*/ 1442 h 473"/>
                  <a:gd name="T32" fmla="*/ 676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38 w 161"/>
                  <a:gd name="T39" fmla="*/ 264 h 473"/>
                  <a:gd name="T40" fmla="*/ 471 w 161"/>
                  <a:gd name="T41" fmla="*/ 930 h 473"/>
                  <a:gd name="T42" fmla="*/ 426 w 161"/>
                  <a:gd name="T43" fmla="*/ 1365 h 473"/>
                  <a:gd name="T44" fmla="*/ 426 w 161"/>
                  <a:gd name="T45" fmla="*/ 1856 h 473"/>
                  <a:gd name="T46" fmla="*/ 408 w 161"/>
                  <a:gd name="T47" fmla="*/ 2159 h 473"/>
                  <a:gd name="T48" fmla="*/ 345 w 161"/>
                  <a:gd name="T49" fmla="*/ 2637 h 473"/>
                  <a:gd name="T50" fmla="*/ 333 w 161"/>
                  <a:gd name="T51" fmla="*/ 3354 h 473"/>
                  <a:gd name="T52" fmla="*/ 208 w 161"/>
                  <a:gd name="T53" fmla="*/ 3831 h 473"/>
                  <a:gd name="T54" fmla="*/ 188 w 161"/>
                  <a:gd name="T55" fmla="*/ 4287 h 473"/>
                  <a:gd name="T56" fmla="*/ 145 w 161"/>
                  <a:gd name="T57" fmla="*/ 4697 h 473"/>
                  <a:gd name="T58" fmla="*/ 83 w 161"/>
                  <a:gd name="T59" fmla="*/ 5287 h 473"/>
                  <a:gd name="T60" fmla="*/ 20 w 161"/>
                  <a:gd name="T61" fmla="*/ 5857 h 473"/>
                  <a:gd name="T62" fmla="*/ 95 w 161"/>
                  <a:gd name="T63" fmla="*/ 6118 h 473"/>
                  <a:gd name="T64" fmla="*/ 250 w 161"/>
                  <a:gd name="T65" fmla="*/ 6780 h 473"/>
                  <a:gd name="T66" fmla="*/ 551 w 161"/>
                  <a:gd name="T67" fmla="*/ 7393 h 473"/>
                  <a:gd name="T68" fmla="*/ 801 w 161"/>
                  <a:gd name="T69" fmla="*/ 7883 h 473"/>
                  <a:gd name="T70" fmla="*/ 1054 w 161"/>
                  <a:gd name="T71" fmla="*/ 8166 h 473"/>
                  <a:gd name="T72" fmla="*/ 1272 w 161"/>
                  <a:gd name="T73" fmla="*/ 8451 h 473"/>
                  <a:gd name="T74" fmla="*/ 2368 w 161"/>
                  <a:gd name="T75" fmla="*/ 8883 h 473"/>
                  <a:gd name="T76" fmla="*/ 2526 w 161"/>
                  <a:gd name="T77" fmla="*/ 8771 h 473"/>
                  <a:gd name="T78" fmla="*/ 2506 w 161"/>
                  <a:gd name="T79" fmla="*/ 877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4" y="459"/>
                    </a:cubicBezTo>
                    <a:cubicBezTo>
                      <a:pt x="153" y="456"/>
                      <a:pt x="154" y="453"/>
                      <a:pt x="157" y="453"/>
                    </a:cubicBezTo>
                    <a:cubicBezTo>
                      <a:pt x="157" y="453"/>
                      <a:pt x="140" y="458"/>
                      <a:pt x="125" y="453"/>
                    </a:cubicBezTo>
                    <a:cubicBezTo>
                      <a:pt x="110" y="448"/>
                      <a:pt x="79" y="422"/>
                      <a:pt x="72" y="415"/>
                    </a:cubicBezTo>
                    <a:cubicBezTo>
                      <a:pt x="65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4" y="337"/>
                    </a:cubicBezTo>
                    <a:cubicBezTo>
                      <a:pt x="25" y="329"/>
                      <a:pt x="22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20" y="237"/>
                      <a:pt x="24" y="217"/>
                      <a:pt x="26" y="213"/>
                    </a:cubicBezTo>
                    <a:cubicBezTo>
                      <a:pt x="28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7" y="164"/>
                    </a:cubicBezTo>
                    <a:cubicBezTo>
                      <a:pt x="44" y="155"/>
                      <a:pt x="40" y="149"/>
                      <a:pt x="39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1" y="76"/>
                    </a:cubicBezTo>
                    <a:cubicBezTo>
                      <a:pt x="44" y="62"/>
                      <a:pt x="44" y="45"/>
                      <a:pt x="43" y="34"/>
                    </a:cubicBezTo>
                    <a:cubicBezTo>
                      <a:pt x="42" y="27"/>
                      <a:pt x="41" y="15"/>
                      <a:pt x="40" y="8"/>
                    </a:cubicBezTo>
                    <a:cubicBezTo>
                      <a:pt x="34" y="7"/>
                      <a:pt x="28" y="4"/>
                      <a:pt x="22" y="0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0" y="24"/>
                      <a:pt x="30" y="37"/>
                      <a:pt x="30" y="49"/>
                    </a:cubicBezTo>
                    <a:cubicBezTo>
                      <a:pt x="30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7" y="98"/>
                    </a:cubicBezTo>
                    <a:cubicBezTo>
                      <a:pt x="26" y="105"/>
                      <a:pt x="26" y="111"/>
                      <a:pt x="26" y="114"/>
                    </a:cubicBezTo>
                    <a:cubicBezTo>
                      <a:pt x="26" y="117"/>
                      <a:pt x="23" y="128"/>
                      <a:pt x="22" y="139"/>
                    </a:cubicBezTo>
                    <a:cubicBezTo>
                      <a:pt x="21" y="154"/>
                      <a:pt x="23" y="170"/>
                      <a:pt x="21" y="177"/>
                    </a:cubicBezTo>
                    <a:cubicBezTo>
                      <a:pt x="20" y="181"/>
                      <a:pt x="14" y="192"/>
                      <a:pt x="13" y="202"/>
                    </a:cubicBezTo>
                    <a:cubicBezTo>
                      <a:pt x="11" y="210"/>
                      <a:pt x="14" y="218"/>
                      <a:pt x="12" y="226"/>
                    </a:cubicBezTo>
                    <a:cubicBezTo>
                      <a:pt x="11" y="235"/>
                      <a:pt x="9" y="243"/>
                      <a:pt x="9" y="248"/>
                    </a:cubicBezTo>
                    <a:cubicBezTo>
                      <a:pt x="8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6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4" y="371"/>
                      <a:pt x="28" y="385"/>
                      <a:pt x="35" y="390"/>
                    </a:cubicBezTo>
                    <a:cubicBezTo>
                      <a:pt x="39" y="392"/>
                      <a:pt x="43" y="405"/>
                      <a:pt x="51" y="416"/>
                    </a:cubicBezTo>
                    <a:cubicBezTo>
                      <a:pt x="56" y="422"/>
                      <a:pt x="62" y="424"/>
                      <a:pt x="67" y="431"/>
                    </a:cubicBezTo>
                    <a:cubicBezTo>
                      <a:pt x="72" y="437"/>
                      <a:pt x="77" y="442"/>
                      <a:pt x="81" y="446"/>
                    </a:cubicBezTo>
                    <a:cubicBezTo>
                      <a:pt x="99" y="463"/>
                      <a:pt x="137" y="473"/>
                      <a:pt x="151" y="469"/>
                    </a:cubicBezTo>
                    <a:cubicBezTo>
                      <a:pt x="159" y="468"/>
                      <a:pt x="161" y="465"/>
                      <a:pt x="161" y="463"/>
                    </a:cubicBezTo>
                    <a:cubicBezTo>
                      <a:pt x="161" y="463"/>
                      <a:pt x="160" y="463"/>
                      <a:pt x="160" y="463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3" name="Freeform 466">
                <a:extLst>
                  <a:ext uri="{FF2B5EF4-FFF2-40B4-BE49-F238E27FC236}">
                    <a16:creationId xmlns:a16="http://schemas.microsoft.com/office/drawing/2014/main" id="{27DBE133-CF06-4FC2-9B2A-A0309AAEA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019"/>
                <a:ext cx="765" cy="1717"/>
              </a:xfrm>
              <a:custGeom>
                <a:avLst/>
                <a:gdLst>
                  <a:gd name="T0" fmla="*/ 0 w 306"/>
                  <a:gd name="T1" fmla="*/ 10934 h 644"/>
                  <a:gd name="T2" fmla="*/ 970 w 306"/>
                  <a:gd name="T3" fmla="*/ 11203 h 644"/>
                  <a:gd name="T4" fmla="*/ 1645 w 306"/>
                  <a:gd name="T5" fmla="*/ 11614 h 644"/>
                  <a:gd name="T6" fmla="*/ 2188 w 306"/>
                  <a:gd name="T7" fmla="*/ 12014 h 644"/>
                  <a:gd name="T8" fmla="*/ 3595 w 306"/>
                  <a:gd name="T9" fmla="*/ 11558 h 644"/>
                  <a:gd name="T10" fmla="*/ 4063 w 306"/>
                  <a:gd name="T11" fmla="*/ 11182 h 644"/>
                  <a:gd name="T12" fmla="*/ 4333 w 306"/>
                  <a:gd name="T13" fmla="*/ 10577 h 644"/>
                  <a:gd name="T14" fmla="*/ 4520 w 306"/>
                  <a:gd name="T15" fmla="*/ 9667 h 644"/>
                  <a:gd name="T16" fmla="*/ 4488 w 306"/>
                  <a:gd name="T17" fmla="*/ 8758 h 644"/>
                  <a:gd name="T18" fmla="*/ 4395 w 306"/>
                  <a:gd name="T19" fmla="*/ 7961 h 644"/>
                  <a:gd name="T20" fmla="*/ 4158 w 306"/>
                  <a:gd name="T21" fmla="*/ 7279 h 644"/>
                  <a:gd name="T22" fmla="*/ 3970 w 306"/>
                  <a:gd name="T23" fmla="*/ 6441 h 644"/>
                  <a:gd name="T24" fmla="*/ 3958 w 306"/>
                  <a:gd name="T25" fmla="*/ 5594 h 644"/>
                  <a:gd name="T26" fmla="*/ 3845 w 306"/>
                  <a:gd name="T27" fmla="*/ 4663 h 644"/>
                  <a:gd name="T28" fmla="*/ 3750 w 306"/>
                  <a:gd name="T29" fmla="*/ 3831 h 644"/>
                  <a:gd name="T30" fmla="*/ 3750 w 306"/>
                  <a:gd name="T31" fmla="*/ 3071 h 644"/>
                  <a:gd name="T32" fmla="*/ 3845 w 306"/>
                  <a:gd name="T33" fmla="*/ 2480 h 644"/>
                  <a:gd name="T34" fmla="*/ 3908 w 306"/>
                  <a:gd name="T35" fmla="*/ 1706 h 644"/>
                  <a:gd name="T36" fmla="*/ 393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1 h 644"/>
                  <a:gd name="T42" fmla="*/ 400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3 h 644"/>
                  <a:gd name="T50" fmla="*/ 4113 w 306"/>
                  <a:gd name="T51" fmla="*/ 1173 h 644"/>
                  <a:gd name="T52" fmla="*/ 4095 w 306"/>
                  <a:gd name="T53" fmla="*/ 1762 h 644"/>
                  <a:gd name="T54" fmla="*/ 4063 w 306"/>
                  <a:gd name="T55" fmla="*/ 2309 h 644"/>
                  <a:gd name="T56" fmla="*/ 4033 w 306"/>
                  <a:gd name="T57" fmla="*/ 2560 h 644"/>
                  <a:gd name="T58" fmla="*/ 4033 w 306"/>
                  <a:gd name="T59" fmla="*/ 2935 h 644"/>
                  <a:gd name="T60" fmla="*/ 3925 w 306"/>
                  <a:gd name="T61" fmla="*/ 3434 h 644"/>
                  <a:gd name="T62" fmla="*/ 3970 w 306"/>
                  <a:gd name="T63" fmla="*/ 3810 h 644"/>
                  <a:gd name="T64" fmla="*/ 4033 w 306"/>
                  <a:gd name="T65" fmla="*/ 4173 h 644"/>
                  <a:gd name="T66" fmla="*/ 4083 w 306"/>
                  <a:gd name="T67" fmla="*/ 4642 h 644"/>
                  <a:gd name="T68" fmla="*/ 4095 w 306"/>
                  <a:gd name="T69" fmla="*/ 5196 h 644"/>
                  <a:gd name="T70" fmla="*/ 4158 w 306"/>
                  <a:gd name="T71" fmla="*/ 5708 h 644"/>
                  <a:gd name="T72" fmla="*/ 4220 w 306"/>
                  <a:gd name="T73" fmla="*/ 6156 h 644"/>
                  <a:gd name="T74" fmla="*/ 4250 w 306"/>
                  <a:gd name="T75" fmla="*/ 6575 h 644"/>
                  <a:gd name="T76" fmla="*/ 4345 w 306"/>
                  <a:gd name="T77" fmla="*/ 6951 h 644"/>
                  <a:gd name="T78" fmla="*/ 4488 w 306"/>
                  <a:gd name="T79" fmla="*/ 7279 h 644"/>
                  <a:gd name="T80" fmla="*/ 4500 w 306"/>
                  <a:gd name="T81" fmla="*/ 7655 h 644"/>
                  <a:gd name="T82" fmla="*/ 4625 w 306"/>
                  <a:gd name="T83" fmla="*/ 8054 h 644"/>
                  <a:gd name="T84" fmla="*/ 4720 w 306"/>
                  <a:gd name="T85" fmla="*/ 8793 h 644"/>
                  <a:gd name="T86" fmla="*/ 4770 w 306"/>
                  <a:gd name="T87" fmla="*/ 9284 h 644"/>
                  <a:gd name="T88" fmla="*/ 4708 w 306"/>
                  <a:gd name="T89" fmla="*/ 10043 h 644"/>
                  <a:gd name="T90" fmla="*/ 4458 w 306"/>
                  <a:gd name="T91" fmla="*/ 10691 h 644"/>
                  <a:gd name="T92" fmla="*/ 4145 w 306"/>
                  <a:gd name="T93" fmla="*/ 11352 h 644"/>
                  <a:gd name="T94" fmla="*/ 3675 w 306"/>
                  <a:gd name="T95" fmla="*/ 11715 h 644"/>
                  <a:gd name="T96" fmla="*/ 3020 w 306"/>
                  <a:gd name="T97" fmla="*/ 12091 h 644"/>
                  <a:gd name="T98" fmla="*/ 2333 w 306"/>
                  <a:gd name="T99" fmla="*/ 12184 h 644"/>
                  <a:gd name="T100" fmla="*/ 1783 w 306"/>
                  <a:gd name="T101" fmla="*/ 11976 h 644"/>
                  <a:gd name="T102" fmla="*/ 1345 w 306"/>
                  <a:gd name="T103" fmla="*/ 11728 h 644"/>
                  <a:gd name="T104" fmla="*/ 800 w 306"/>
                  <a:gd name="T105" fmla="*/ 11259 h 644"/>
                  <a:gd name="T106" fmla="*/ 0 w 306"/>
                  <a:gd name="T107" fmla="*/ 1093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5" y="572"/>
                      <a:pt x="46" y="581"/>
                      <a:pt x="62" y="591"/>
                    </a:cubicBezTo>
                    <a:cubicBezTo>
                      <a:pt x="78" y="602"/>
                      <a:pt x="90" y="609"/>
                      <a:pt x="105" y="613"/>
                    </a:cubicBezTo>
                    <a:cubicBezTo>
                      <a:pt x="120" y="618"/>
                      <a:pt x="122" y="630"/>
                      <a:pt x="140" y="634"/>
                    </a:cubicBezTo>
                    <a:cubicBezTo>
                      <a:pt x="202" y="640"/>
                      <a:pt x="219" y="621"/>
                      <a:pt x="230" y="610"/>
                    </a:cubicBezTo>
                    <a:cubicBezTo>
                      <a:pt x="242" y="600"/>
                      <a:pt x="251" y="602"/>
                      <a:pt x="260" y="590"/>
                    </a:cubicBezTo>
                    <a:cubicBezTo>
                      <a:pt x="268" y="578"/>
                      <a:pt x="270" y="569"/>
                      <a:pt x="277" y="558"/>
                    </a:cubicBezTo>
                    <a:cubicBezTo>
                      <a:pt x="284" y="546"/>
                      <a:pt x="285" y="524"/>
                      <a:pt x="289" y="510"/>
                    </a:cubicBezTo>
                    <a:cubicBezTo>
                      <a:pt x="293" y="496"/>
                      <a:pt x="288" y="474"/>
                      <a:pt x="287" y="462"/>
                    </a:cubicBezTo>
                    <a:cubicBezTo>
                      <a:pt x="286" y="449"/>
                      <a:pt x="284" y="432"/>
                      <a:pt x="281" y="420"/>
                    </a:cubicBezTo>
                    <a:cubicBezTo>
                      <a:pt x="277" y="408"/>
                      <a:pt x="270" y="397"/>
                      <a:pt x="266" y="384"/>
                    </a:cubicBezTo>
                    <a:cubicBezTo>
                      <a:pt x="262" y="371"/>
                      <a:pt x="258" y="352"/>
                      <a:pt x="254" y="340"/>
                    </a:cubicBezTo>
                    <a:cubicBezTo>
                      <a:pt x="251" y="328"/>
                      <a:pt x="255" y="307"/>
                      <a:pt x="253" y="295"/>
                    </a:cubicBezTo>
                    <a:cubicBezTo>
                      <a:pt x="251" y="283"/>
                      <a:pt x="246" y="259"/>
                      <a:pt x="246" y="246"/>
                    </a:cubicBezTo>
                    <a:cubicBezTo>
                      <a:pt x="246" y="233"/>
                      <a:pt x="239" y="211"/>
                      <a:pt x="240" y="202"/>
                    </a:cubicBezTo>
                    <a:cubicBezTo>
                      <a:pt x="241" y="193"/>
                      <a:pt x="238" y="175"/>
                      <a:pt x="240" y="162"/>
                    </a:cubicBezTo>
                    <a:cubicBezTo>
                      <a:pt x="241" y="149"/>
                      <a:pt x="245" y="138"/>
                      <a:pt x="246" y="131"/>
                    </a:cubicBezTo>
                    <a:cubicBezTo>
                      <a:pt x="246" y="124"/>
                      <a:pt x="249" y="99"/>
                      <a:pt x="250" y="90"/>
                    </a:cubicBezTo>
                    <a:cubicBezTo>
                      <a:pt x="251" y="80"/>
                      <a:pt x="256" y="52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39"/>
                      <a:pt x="252" y="36"/>
                      <a:pt x="252" y="35"/>
                    </a:cubicBezTo>
                    <a:cubicBezTo>
                      <a:pt x="259" y="31"/>
                      <a:pt x="258" y="6"/>
                      <a:pt x="256" y="1"/>
                    </a:cubicBezTo>
                    <a:cubicBezTo>
                      <a:pt x="258" y="0"/>
                      <a:pt x="254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2" y="22"/>
                      <a:pt x="262" y="28"/>
                    </a:cubicBezTo>
                    <a:cubicBezTo>
                      <a:pt x="261" y="33"/>
                      <a:pt x="263" y="53"/>
                      <a:pt x="263" y="62"/>
                    </a:cubicBezTo>
                    <a:cubicBezTo>
                      <a:pt x="262" y="70"/>
                      <a:pt x="264" y="88"/>
                      <a:pt x="262" y="93"/>
                    </a:cubicBezTo>
                    <a:cubicBezTo>
                      <a:pt x="260" y="98"/>
                      <a:pt x="261" y="116"/>
                      <a:pt x="260" y="122"/>
                    </a:cubicBezTo>
                    <a:cubicBezTo>
                      <a:pt x="259" y="129"/>
                      <a:pt x="258" y="133"/>
                      <a:pt x="258" y="135"/>
                    </a:cubicBezTo>
                    <a:cubicBezTo>
                      <a:pt x="258" y="137"/>
                      <a:pt x="260" y="146"/>
                      <a:pt x="258" y="155"/>
                    </a:cubicBezTo>
                    <a:cubicBezTo>
                      <a:pt x="257" y="164"/>
                      <a:pt x="251" y="176"/>
                      <a:pt x="251" y="181"/>
                    </a:cubicBezTo>
                    <a:cubicBezTo>
                      <a:pt x="251" y="186"/>
                      <a:pt x="254" y="196"/>
                      <a:pt x="254" y="201"/>
                    </a:cubicBezTo>
                    <a:cubicBezTo>
                      <a:pt x="254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1" y="245"/>
                    </a:cubicBezTo>
                    <a:cubicBezTo>
                      <a:pt x="261" y="254"/>
                      <a:pt x="262" y="265"/>
                      <a:pt x="262" y="274"/>
                    </a:cubicBezTo>
                    <a:cubicBezTo>
                      <a:pt x="262" y="282"/>
                      <a:pt x="265" y="293"/>
                      <a:pt x="266" y="301"/>
                    </a:cubicBezTo>
                    <a:cubicBezTo>
                      <a:pt x="267" y="309"/>
                      <a:pt x="269" y="318"/>
                      <a:pt x="270" y="325"/>
                    </a:cubicBezTo>
                    <a:cubicBezTo>
                      <a:pt x="271" y="331"/>
                      <a:pt x="270" y="336"/>
                      <a:pt x="272" y="347"/>
                    </a:cubicBezTo>
                    <a:cubicBezTo>
                      <a:pt x="274" y="357"/>
                      <a:pt x="277" y="363"/>
                      <a:pt x="278" y="367"/>
                    </a:cubicBezTo>
                    <a:cubicBezTo>
                      <a:pt x="279" y="372"/>
                      <a:pt x="284" y="374"/>
                      <a:pt x="287" y="384"/>
                    </a:cubicBezTo>
                    <a:cubicBezTo>
                      <a:pt x="289" y="395"/>
                      <a:pt x="286" y="398"/>
                      <a:pt x="288" y="404"/>
                    </a:cubicBezTo>
                    <a:cubicBezTo>
                      <a:pt x="290" y="410"/>
                      <a:pt x="294" y="417"/>
                      <a:pt x="296" y="425"/>
                    </a:cubicBezTo>
                    <a:cubicBezTo>
                      <a:pt x="298" y="433"/>
                      <a:pt x="302" y="457"/>
                      <a:pt x="302" y="464"/>
                    </a:cubicBezTo>
                    <a:cubicBezTo>
                      <a:pt x="303" y="471"/>
                      <a:pt x="306" y="482"/>
                      <a:pt x="305" y="490"/>
                    </a:cubicBezTo>
                    <a:cubicBezTo>
                      <a:pt x="305" y="499"/>
                      <a:pt x="304" y="517"/>
                      <a:pt x="301" y="530"/>
                    </a:cubicBezTo>
                    <a:cubicBezTo>
                      <a:pt x="298" y="543"/>
                      <a:pt x="289" y="556"/>
                      <a:pt x="285" y="564"/>
                    </a:cubicBezTo>
                    <a:cubicBezTo>
                      <a:pt x="281" y="572"/>
                      <a:pt x="274" y="592"/>
                      <a:pt x="265" y="599"/>
                    </a:cubicBezTo>
                    <a:cubicBezTo>
                      <a:pt x="256" y="605"/>
                      <a:pt x="241" y="609"/>
                      <a:pt x="235" y="618"/>
                    </a:cubicBezTo>
                    <a:cubicBezTo>
                      <a:pt x="223" y="632"/>
                      <a:pt x="204" y="632"/>
                      <a:pt x="193" y="638"/>
                    </a:cubicBezTo>
                    <a:cubicBezTo>
                      <a:pt x="183" y="643"/>
                      <a:pt x="167" y="643"/>
                      <a:pt x="149" y="643"/>
                    </a:cubicBezTo>
                    <a:cubicBezTo>
                      <a:pt x="131" y="643"/>
                      <a:pt x="122" y="644"/>
                      <a:pt x="114" y="632"/>
                    </a:cubicBezTo>
                    <a:cubicBezTo>
                      <a:pt x="106" y="621"/>
                      <a:pt x="95" y="629"/>
                      <a:pt x="86" y="619"/>
                    </a:cubicBezTo>
                    <a:cubicBezTo>
                      <a:pt x="77" y="609"/>
                      <a:pt x="65" y="606"/>
                      <a:pt x="51" y="594"/>
                    </a:cubicBezTo>
                    <a:cubicBezTo>
                      <a:pt x="37" y="583"/>
                      <a:pt x="13" y="577"/>
                      <a:pt x="0" y="577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4" name="Freeform 467">
                <a:extLst>
                  <a:ext uri="{FF2B5EF4-FFF2-40B4-BE49-F238E27FC236}">
                    <a16:creationId xmlns:a16="http://schemas.microsoft.com/office/drawing/2014/main" id="{D8F621E6-5C13-41F7-8F6C-E0DBB3989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880"/>
                <a:ext cx="1335" cy="645"/>
              </a:xfrm>
              <a:custGeom>
                <a:avLst/>
                <a:gdLst>
                  <a:gd name="T0" fmla="*/ 8270 w 534"/>
                  <a:gd name="T1" fmla="*/ 285 h 242"/>
                  <a:gd name="T2" fmla="*/ 8033 w 534"/>
                  <a:gd name="T3" fmla="*/ 930 h 242"/>
                  <a:gd name="T4" fmla="*/ 7908 w 534"/>
                  <a:gd name="T5" fmla="*/ 1421 h 242"/>
                  <a:gd name="T6" fmla="*/ 7800 w 534"/>
                  <a:gd name="T7" fmla="*/ 1988 h 242"/>
                  <a:gd name="T8" fmla="*/ 7613 w 534"/>
                  <a:gd name="T9" fmla="*/ 2516 h 242"/>
                  <a:gd name="T10" fmla="*/ 7363 w 534"/>
                  <a:gd name="T11" fmla="*/ 2876 h 242"/>
                  <a:gd name="T12" fmla="*/ 7158 w 534"/>
                  <a:gd name="T13" fmla="*/ 3481 h 242"/>
                  <a:gd name="T14" fmla="*/ 6988 w 534"/>
                  <a:gd name="T15" fmla="*/ 3729 h 242"/>
                  <a:gd name="T16" fmla="*/ 6408 w 534"/>
                  <a:gd name="T17" fmla="*/ 4163 h 242"/>
                  <a:gd name="T18" fmla="*/ 5845 w 534"/>
                  <a:gd name="T19" fmla="*/ 4446 h 242"/>
                  <a:gd name="T20" fmla="*/ 5125 w 534"/>
                  <a:gd name="T21" fmla="*/ 4547 h 242"/>
                  <a:gd name="T22" fmla="*/ 4425 w 534"/>
                  <a:gd name="T23" fmla="*/ 4582 h 242"/>
                  <a:gd name="T24" fmla="*/ 3720 w 534"/>
                  <a:gd name="T25" fmla="*/ 4504 h 242"/>
                  <a:gd name="T26" fmla="*/ 3083 w 534"/>
                  <a:gd name="T27" fmla="*/ 4411 h 242"/>
                  <a:gd name="T28" fmla="*/ 2720 w 534"/>
                  <a:gd name="T29" fmla="*/ 4185 h 242"/>
                  <a:gd name="T30" fmla="*/ 2283 w 534"/>
                  <a:gd name="T31" fmla="*/ 3958 h 242"/>
                  <a:gd name="T32" fmla="*/ 1613 w 534"/>
                  <a:gd name="T33" fmla="*/ 3161 h 242"/>
                  <a:gd name="T34" fmla="*/ 1095 w 534"/>
                  <a:gd name="T35" fmla="*/ 2743 h 242"/>
                  <a:gd name="T36" fmla="*/ 520 w 534"/>
                  <a:gd name="T37" fmla="*/ 2196 h 242"/>
                  <a:gd name="T38" fmla="*/ 63 w 534"/>
                  <a:gd name="T39" fmla="*/ 1876 h 242"/>
                  <a:gd name="T40" fmla="*/ 0 w 534"/>
                  <a:gd name="T41" fmla="*/ 1796 h 242"/>
                  <a:gd name="T42" fmla="*/ 95 w 534"/>
                  <a:gd name="T43" fmla="*/ 1762 h 242"/>
                  <a:gd name="T44" fmla="*/ 283 w 534"/>
                  <a:gd name="T45" fmla="*/ 1613 h 242"/>
                  <a:gd name="T46" fmla="*/ 875 w 534"/>
                  <a:gd name="T47" fmla="*/ 2068 h 242"/>
                  <a:gd name="T48" fmla="*/ 1188 w 534"/>
                  <a:gd name="T49" fmla="*/ 2329 h 242"/>
                  <a:gd name="T50" fmla="*/ 1520 w 534"/>
                  <a:gd name="T51" fmla="*/ 2559 h 242"/>
                  <a:gd name="T52" fmla="*/ 1783 w 534"/>
                  <a:gd name="T53" fmla="*/ 2841 h 242"/>
                  <a:gd name="T54" fmla="*/ 2175 w 534"/>
                  <a:gd name="T55" fmla="*/ 3425 h 242"/>
                  <a:gd name="T56" fmla="*/ 2500 w 534"/>
                  <a:gd name="T57" fmla="*/ 3729 h 242"/>
                  <a:gd name="T58" fmla="*/ 2988 w 534"/>
                  <a:gd name="T59" fmla="*/ 3843 h 242"/>
                  <a:gd name="T60" fmla="*/ 3458 w 534"/>
                  <a:gd name="T61" fmla="*/ 4150 h 242"/>
                  <a:gd name="T62" fmla="*/ 3895 w 534"/>
                  <a:gd name="T63" fmla="*/ 4129 h 242"/>
                  <a:gd name="T64" fmla="*/ 4395 w 534"/>
                  <a:gd name="T65" fmla="*/ 4240 h 242"/>
                  <a:gd name="T66" fmla="*/ 4708 w 534"/>
                  <a:gd name="T67" fmla="*/ 4150 h 242"/>
                  <a:gd name="T68" fmla="*/ 5300 w 534"/>
                  <a:gd name="T69" fmla="*/ 4091 h 242"/>
                  <a:gd name="T70" fmla="*/ 5863 w 534"/>
                  <a:gd name="T71" fmla="*/ 3979 h 242"/>
                  <a:gd name="T72" fmla="*/ 6363 w 534"/>
                  <a:gd name="T73" fmla="*/ 3822 h 242"/>
                  <a:gd name="T74" fmla="*/ 6875 w 534"/>
                  <a:gd name="T75" fmla="*/ 3366 h 242"/>
                  <a:gd name="T76" fmla="*/ 7145 w 534"/>
                  <a:gd name="T77" fmla="*/ 2956 h 242"/>
                  <a:gd name="T78" fmla="*/ 7395 w 534"/>
                  <a:gd name="T79" fmla="*/ 2516 h 242"/>
                  <a:gd name="T80" fmla="*/ 7658 w 534"/>
                  <a:gd name="T81" fmla="*/ 1839 h 242"/>
                  <a:gd name="T82" fmla="*/ 7845 w 534"/>
                  <a:gd name="T83" fmla="*/ 1023 h 242"/>
                  <a:gd name="T84" fmla="*/ 8000 w 534"/>
                  <a:gd name="T85" fmla="*/ 568 h 242"/>
                  <a:gd name="T86" fmla="*/ 8158 w 534"/>
                  <a:gd name="T87" fmla="*/ 285 h 242"/>
                  <a:gd name="T88" fmla="*/ 8345 w 534"/>
                  <a:gd name="T89" fmla="*/ 93 h 242"/>
                  <a:gd name="T90" fmla="*/ 8270 w 534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4" h="242">
                    <a:moveTo>
                      <a:pt x="529" y="15"/>
                    </a:moveTo>
                    <a:cubicBezTo>
                      <a:pt x="528" y="25"/>
                      <a:pt x="514" y="37"/>
                      <a:pt x="514" y="49"/>
                    </a:cubicBezTo>
                    <a:cubicBezTo>
                      <a:pt x="513" y="61"/>
                      <a:pt x="510" y="67"/>
                      <a:pt x="506" y="75"/>
                    </a:cubicBezTo>
                    <a:cubicBezTo>
                      <a:pt x="503" y="84"/>
                      <a:pt x="504" y="93"/>
                      <a:pt x="499" y="105"/>
                    </a:cubicBezTo>
                    <a:cubicBezTo>
                      <a:pt x="495" y="116"/>
                      <a:pt x="494" y="127"/>
                      <a:pt x="487" y="133"/>
                    </a:cubicBezTo>
                    <a:cubicBezTo>
                      <a:pt x="479" y="139"/>
                      <a:pt x="476" y="145"/>
                      <a:pt x="471" y="152"/>
                    </a:cubicBezTo>
                    <a:cubicBezTo>
                      <a:pt x="467" y="160"/>
                      <a:pt x="463" y="177"/>
                      <a:pt x="458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4" y="235"/>
                    </a:cubicBezTo>
                    <a:cubicBezTo>
                      <a:pt x="365" y="231"/>
                      <a:pt x="339" y="231"/>
                      <a:pt x="328" y="240"/>
                    </a:cubicBezTo>
                    <a:cubicBezTo>
                      <a:pt x="320" y="235"/>
                      <a:pt x="296" y="238"/>
                      <a:pt x="283" y="242"/>
                    </a:cubicBezTo>
                    <a:cubicBezTo>
                      <a:pt x="277" y="240"/>
                      <a:pt x="253" y="235"/>
                      <a:pt x="238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3" y="223"/>
                      <a:pt x="174" y="221"/>
                    </a:cubicBezTo>
                    <a:cubicBezTo>
                      <a:pt x="164" y="219"/>
                      <a:pt x="153" y="217"/>
                      <a:pt x="146" y="209"/>
                    </a:cubicBezTo>
                    <a:cubicBezTo>
                      <a:pt x="138" y="200"/>
                      <a:pt x="117" y="169"/>
                      <a:pt x="103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5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6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2" y="107"/>
                      <a:pt x="56" y="109"/>
                    </a:cubicBezTo>
                    <a:cubicBezTo>
                      <a:pt x="61" y="111"/>
                      <a:pt x="73" y="120"/>
                      <a:pt x="76" y="123"/>
                    </a:cubicBezTo>
                    <a:cubicBezTo>
                      <a:pt x="79" y="127"/>
                      <a:pt x="91" y="132"/>
                      <a:pt x="97" y="135"/>
                    </a:cubicBezTo>
                    <a:cubicBezTo>
                      <a:pt x="103" y="138"/>
                      <a:pt x="111" y="147"/>
                      <a:pt x="114" y="150"/>
                    </a:cubicBezTo>
                    <a:cubicBezTo>
                      <a:pt x="116" y="153"/>
                      <a:pt x="133" y="178"/>
                      <a:pt x="139" y="181"/>
                    </a:cubicBezTo>
                    <a:cubicBezTo>
                      <a:pt x="146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1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1" y="224"/>
                    </a:cubicBezTo>
                    <a:cubicBezTo>
                      <a:pt x="288" y="223"/>
                      <a:pt x="289" y="222"/>
                      <a:pt x="301" y="219"/>
                    </a:cubicBezTo>
                    <a:cubicBezTo>
                      <a:pt x="312" y="216"/>
                      <a:pt x="323" y="218"/>
                      <a:pt x="339" y="216"/>
                    </a:cubicBezTo>
                    <a:cubicBezTo>
                      <a:pt x="354" y="214"/>
                      <a:pt x="365" y="215"/>
                      <a:pt x="375" y="210"/>
                    </a:cubicBezTo>
                    <a:cubicBezTo>
                      <a:pt x="386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40" y="178"/>
                    </a:cubicBezTo>
                    <a:cubicBezTo>
                      <a:pt x="442" y="171"/>
                      <a:pt x="456" y="157"/>
                      <a:pt x="457" y="156"/>
                    </a:cubicBezTo>
                    <a:cubicBezTo>
                      <a:pt x="468" y="146"/>
                      <a:pt x="468" y="140"/>
                      <a:pt x="473" y="133"/>
                    </a:cubicBezTo>
                    <a:cubicBezTo>
                      <a:pt x="478" y="125"/>
                      <a:pt x="486" y="109"/>
                      <a:pt x="490" y="97"/>
                    </a:cubicBezTo>
                    <a:cubicBezTo>
                      <a:pt x="495" y="85"/>
                      <a:pt x="495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6" y="5"/>
                      <a:pt x="533" y="0"/>
                      <a:pt x="534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5" name="Freeform 468">
                <a:extLst>
                  <a:ext uri="{FF2B5EF4-FFF2-40B4-BE49-F238E27FC236}">
                    <a16:creationId xmlns:a16="http://schemas.microsoft.com/office/drawing/2014/main" id="{17FB8D21-0D14-4AA0-A600-D00D3310E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224"/>
                <a:ext cx="442" cy="208"/>
              </a:xfrm>
              <a:custGeom>
                <a:avLst/>
                <a:gdLst>
                  <a:gd name="T0" fmla="*/ 0 w 177"/>
                  <a:gd name="T1" fmla="*/ 1480 h 78"/>
                  <a:gd name="T2" fmla="*/ 467 w 177"/>
                  <a:gd name="T3" fmla="*/ 1309 h 78"/>
                  <a:gd name="T4" fmla="*/ 874 w 177"/>
                  <a:gd name="T5" fmla="*/ 1272 h 78"/>
                  <a:gd name="T6" fmla="*/ 1279 w 177"/>
                  <a:gd name="T7" fmla="*/ 1139 h 78"/>
                  <a:gd name="T8" fmla="*/ 1633 w 177"/>
                  <a:gd name="T9" fmla="*/ 1080 h 78"/>
                  <a:gd name="T10" fmla="*/ 1965 w 177"/>
                  <a:gd name="T11" fmla="*/ 853 h 78"/>
                  <a:gd name="T12" fmla="*/ 2257 w 177"/>
                  <a:gd name="T13" fmla="*/ 717 h 78"/>
                  <a:gd name="T14" fmla="*/ 2600 w 177"/>
                  <a:gd name="T15" fmla="*/ 456 h 78"/>
                  <a:gd name="T16" fmla="*/ 2744 w 177"/>
                  <a:gd name="T17" fmla="*/ 0 h 78"/>
                  <a:gd name="T18" fmla="*/ 2600 w 177"/>
                  <a:gd name="T19" fmla="*/ 136 h 78"/>
                  <a:gd name="T20" fmla="*/ 2462 w 177"/>
                  <a:gd name="T21" fmla="*/ 227 h 78"/>
                  <a:gd name="T22" fmla="*/ 2337 w 177"/>
                  <a:gd name="T23" fmla="*/ 568 h 78"/>
                  <a:gd name="T24" fmla="*/ 2058 w 177"/>
                  <a:gd name="T25" fmla="*/ 661 h 78"/>
                  <a:gd name="T26" fmla="*/ 1696 w 177"/>
                  <a:gd name="T27" fmla="*/ 853 h 78"/>
                  <a:gd name="T28" fmla="*/ 1341 w 177"/>
                  <a:gd name="T29" fmla="*/ 1024 h 78"/>
                  <a:gd name="T30" fmla="*/ 904 w 177"/>
                  <a:gd name="T31" fmla="*/ 1080 h 78"/>
                  <a:gd name="T32" fmla="*/ 812 w 177"/>
                  <a:gd name="T33" fmla="*/ 1216 h 78"/>
                  <a:gd name="T34" fmla="*/ 604 w 177"/>
                  <a:gd name="T35" fmla="*/ 1229 h 78"/>
                  <a:gd name="T36" fmla="*/ 62 w 177"/>
                  <a:gd name="T37" fmla="*/ 1421 h 7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7" h="78">
                    <a:moveTo>
                      <a:pt x="0" y="78"/>
                    </a:moveTo>
                    <a:cubicBezTo>
                      <a:pt x="10" y="77"/>
                      <a:pt x="20" y="71"/>
                      <a:pt x="30" y="69"/>
                    </a:cubicBezTo>
                    <a:cubicBezTo>
                      <a:pt x="39" y="68"/>
                      <a:pt x="47" y="69"/>
                      <a:pt x="56" y="67"/>
                    </a:cubicBezTo>
                    <a:cubicBezTo>
                      <a:pt x="65" y="65"/>
                      <a:pt x="72" y="60"/>
                      <a:pt x="82" y="60"/>
                    </a:cubicBezTo>
                    <a:cubicBezTo>
                      <a:pt x="90" y="59"/>
                      <a:pt x="98" y="61"/>
                      <a:pt x="105" y="57"/>
                    </a:cubicBezTo>
                    <a:cubicBezTo>
                      <a:pt x="112" y="53"/>
                      <a:pt x="119" y="49"/>
                      <a:pt x="126" y="45"/>
                    </a:cubicBezTo>
                    <a:cubicBezTo>
                      <a:pt x="134" y="41"/>
                      <a:pt x="136" y="38"/>
                      <a:pt x="145" y="38"/>
                    </a:cubicBezTo>
                    <a:cubicBezTo>
                      <a:pt x="154" y="37"/>
                      <a:pt x="162" y="31"/>
                      <a:pt x="167" y="24"/>
                    </a:cubicBezTo>
                    <a:cubicBezTo>
                      <a:pt x="170" y="19"/>
                      <a:pt x="177" y="5"/>
                      <a:pt x="176" y="0"/>
                    </a:cubicBezTo>
                    <a:cubicBezTo>
                      <a:pt x="172" y="1"/>
                      <a:pt x="171" y="5"/>
                      <a:pt x="167" y="7"/>
                    </a:cubicBezTo>
                    <a:cubicBezTo>
                      <a:pt x="163" y="9"/>
                      <a:pt x="161" y="9"/>
                      <a:pt x="158" y="12"/>
                    </a:cubicBezTo>
                    <a:cubicBezTo>
                      <a:pt x="152" y="16"/>
                      <a:pt x="154" y="24"/>
                      <a:pt x="150" y="30"/>
                    </a:cubicBezTo>
                    <a:cubicBezTo>
                      <a:pt x="146" y="36"/>
                      <a:pt x="138" y="35"/>
                      <a:pt x="132" y="35"/>
                    </a:cubicBezTo>
                    <a:cubicBezTo>
                      <a:pt x="123" y="35"/>
                      <a:pt x="115" y="39"/>
                      <a:pt x="109" y="45"/>
                    </a:cubicBezTo>
                    <a:cubicBezTo>
                      <a:pt x="102" y="51"/>
                      <a:pt x="96" y="54"/>
                      <a:pt x="86" y="54"/>
                    </a:cubicBezTo>
                    <a:cubicBezTo>
                      <a:pt x="76" y="54"/>
                      <a:pt x="67" y="50"/>
                      <a:pt x="58" y="57"/>
                    </a:cubicBezTo>
                    <a:cubicBezTo>
                      <a:pt x="56" y="59"/>
                      <a:pt x="54" y="63"/>
                      <a:pt x="52" y="64"/>
                    </a:cubicBezTo>
                    <a:cubicBezTo>
                      <a:pt x="49" y="66"/>
                      <a:pt x="43" y="65"/>
                      <a:pt x="39" y="65"/>
                    </a:cubicBezTo>
                    <a:cubicBezTo>
                      <a:pt x="26" y="65"/>
                      <a:pt x="15" y="68"/>
                      <a:pt x="4" y="7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6" name="Freeform 469">
                <a:extLst>
                  <a:ext uri="{FF2B5EF4-FFF2-40B4-BE49-F238E27FC236}">
                    <a16:creationId xmlns:a16="http://schemas.microsoft.com/office/drawing/2014/main" id="{5E72DCEF-9459-4E90-A65A-1F722CA34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888"/>
                <a:ext cx="167" cy="376"/>
              </a:xfrm>
              <a:custGeom>
                <a:avLst/>
                <a:gdLst>
                  <a:gd name="T0" fmla="*/ 30 w 67"/>
                  <a:gd name="T1" fmla="*/ 2675 h 141"/>
                  <a:gd name="T2" fmla="*/ 508 w 67"/>
                  <a:gd name="T3" fmla="*/ 1613 h 141"/>
                  <a:gd name="T4" fmla="*/ 715 w 67"/>
                  <a:gd name="T5" fmla="*/ 875 h 141"/>
                  <a:gd name="T6" fmla="*/ 850 w 67"/>
                  <a:gd name="T7" fmla="*/ 491 h 141"/>
                  <a:gd name="T8" fmla="*/ 995 w 67"/>
                  <a:gd name="T9" fmla="*/ 136 h 141"/>
                  <a:gd name="T10" fmla="*/ 434 w 67"/>
                  <a:gd name="T11" fmla="*/ 547 h 141"/>
                  <a:gd name="T12" fmla="*/ 653 w 67"/>
                  <a:gd name="T13" fmla="*/ 627 h 141"/>
                  <a:gd name="T14" fmla="*/ 621 w 67"/>
                  <a:gd name="T15" fmla="*/ 909 h 141"/>
                  <a:gd name="T16" fmla="*/ 466 w 67"/>
                  <a:gd name="T17" fmla="*/ 1139 h 141"/>
                  <a:gd name="T18" fmla="*/ 434 w 67"/>
                  <a:gd name="T19" fmla="*/ 1387 h 141"/>
                  <a:gd name="T20" fmla="*/ 446 w 67"/>
                  <a:gd name="T21" fmla="*/ 1629 h 141"/>
                  <a:gd name="T22" fmla="*/ 249 w 67"/>
                  <a:gd name="T23" fmla="*/ 1784 h 141"/>
                  <a:gd name="T24" fmla="*/ 217 w 67"/>
                  <a:gd name="T25" fmla="*/ 2048 h 141"/>
                  <a:gd name="T26" fmla="*/ 0 w 67"/>
                  <a:gd name="T27" fmla="*/ 2653 h 1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141">
                    <a:moveTo>
                      <a:pt x="2" y="141"/>
                    </a:moveTo>
                    <a:cubicBezTo>
                      <a:pt x="14" y="123"/>
                      <a:pt x="26" y="105"/>
                      <a:pt x="33" y="85"/>
                    </a:cubicBezTo>
                    <a:cubicBezTo>
                      <a:pt x="38" y="72"/>
                      <a:pt x="39" y="58"/>
                      <a:pt x="46" y="46"/>
                    </a:cubicBezTo>
                    <a:cubicBezTo>
                      <a:pt x="49" y="39"/>
                      <a:pt x="52" y="33"/>
                      <a:pt x="55" y="26"/>
                    </a:cubicBezTo>
                    <a:cubicBezTo>
                      <a:pt x="56" y="22"/>
                      <a:pt x="67" y="11"/>
                      <a:pt x="64" y="7"/>
                    </a:cubicBezTo>
                    <a:cubicBezTo>
                      <a:pt x="57" y="0"/>
                      <a:pt x="27" y="21"/>
                      <a:pt x="28" y="29"/>
                    </a:cubicBezTo>
                    <a:cubicBezTo>
                      <a:pt x="33" y="30"/>
                      <a:pt x="39" y="24"/>
                      <a:pt x="42" y="33"/>
                    </a:cubicBezTo>
                    <a:cubicBezTo>
                      <a:pt x="44" y="37"/>
                      <a:pt x="42" y="44"/>
                      <a:pt x="40" y="48"/>
                    </a:cubicBezTo>
                    <a:cubicBezTo>
                      <a:pt x="39" y="55"/>
                      <a:pt x="35" y="57"/>
                      <a:pt x="30" y="60"/>
                    </a:cubicBezTo>
                    <a:cubicBezTo>
                      <a:pt x="21" y="65"/>
                      <a:pt x="24" y="65"/>
                      <a:pt x="28" y="73"/>
                    </a:cubicBezTo>
                    <a:cubicBezTo>
                      <a:pt x="31" y="77"/>
                      <a:pt x="32" y="81"/>
                      <a:pt x="29" y="86"/>
                    </a:cubicBezTo>
                    <a:cubicBezTo>
                      <a:pt x="25" y="92"/>
                      <a:pt x="21" y="89"/>
                      <a:pt x="16" y="94"/>
                    </a:cubicBezTo>
                    <a:cubicBezTo>
                      <a:pt x="12" y="98"/>
                      <a:pt x="15" y="102"/>
                      <a:pt x="14" y="108"/>
                    </a:cubicBezTo>
                    <a:cubicBezTo>
                      <a:pt x="13" y="119"/>
                      <a:pt x="3" y="128"/>
                      <a:pt x="0" y="14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7" name="Freeform 470">
                <a:extLst>
                  <a:ext uri="{FF2B5EF4-FFF2-40B4-BE49-F238E27FC236}">
                    <a16:creationId xmlns:a16="http://schemas.microsoft.com/office/drawing/2014/main" id="{C52C589C-342C-4FA6-8409-A9D2BE727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341"/>
                <a:ext cx="90" cy="67"/>
              </a:xfrm>
              <a:custGeom>
                <a:avLst/>
                <a:gdLst>
                  <a:gd name="T0" fmla="*/ 563 w 36"/>
                  <a:gd name="T1" fmla="*/ 35 h 25"/>
                  <a:gd name="T2" fmla="*/ 270 w 36"/>
                  <a:gd name="T3" fmla="*/ 56 h 25"/>
                  <a:gd name="T4" fmla="*/ 125 w 36"/>
                  <a:gd name="T5" fmla="*/ 482 h 25"/>
                  <a:gd name="T6" fmla="*/ 300 w 36"/>
                  <a:gd name="T7" fmla="*/ 193 h 25"/>
                  <a:gd name="T8" fmla="*/ 550 w 36"/>
                  <a:gd name="T9" fmla="*/ 3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5">
                    <a:moveTo>
                      <a:pt x="36" y="2"/>
                    </a:moveTo>
                    <a:cubicBezTo>
                      <a:pt x="30" y="0"/>
                      <a:pt x="23" y="1"/>
                      <a:pt x="17" y="3"/>
                    </a:cubicBezTo>
                    <a:cubicBezTo>
                      <a:pt x="11" y="5"/>
                      <a:pt x="0" y="19"/>
                      <a:pt x="8" y="25"/>
                    </a:cubicBezTo>
                    <a:cubicBezTo>
                      <a:pt x="13" y="22"/>
                      <a:pt x="14" y="14"/>
                      <a:pt x="19" y="10"/>
                    </a:cubicBezTo>
                    <a:cubicBezTo>
                      <a:pt x="23" y="6"/>
                      <a:pt x="30" y="2"/>
                      <a:pt x="35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8" name="Freeform 471">
                <a:extLst>
                  <a:ext uri="{FF2B5EF4-FFF2-40B4-BE49-F238E27FC236}">
                    <a16:creationId xmlns:a16="http://schemas.microsoft.com/office/drawing/2014/main" id="{5E319E4D-1D98-4B5A-81D0-3ABCE6807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317"/>
                <a:ext cx="85" cy="86"/>
              </a:xfrm>
              <a:custGeom>
                <a:avLst/>
                <a:gdLst>
                  <a:gd name="T0" fmla="*/ 533 w 34"/>
                  <a:gd name="T1" fmla="*/ 116 h 32"/>
                  <a:gd name="T2" fmla="*/ 220 w 34"/>
                  <a:gd name="T3" fmla="*/ 621 h 32"/>
                  <a:gd name="T4" fmla="*/ 520 w 34"/>
                  <a:gd name="T5" fmla="*/ 116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2">
                    <a:moveTo>
                      <a:pt x="34" y="6"/>
                    </a:moveTo>
                    <a:cubicBezTo>
                      <a:pt x="18" y="0"/>
                      <a:pt x="0" y="18"/>
                      <a:pt x="14" y="32"/>
                    </a:cubicBezTo>
                    <a:cubicBezTo>
                      <a:pt x="10" y="22"/>
                      <a:pt x="22" y="6"/>
                      <a:pt x="33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39" name="Freeform 472">
                <a:extLst>
                  <a:ext uri="{FF2B5EF4-FFF2-40B4-BE49-F238E27FC236}">
                    <a16:creationId xmlns:a16="http://schemas.microsoft.com/office/drawing/2014/main" id="{E4FD06F4-7540-4A4B-A0D3-AC003D30F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309"/>
                <a:ext cx="60" cy="91"/>
              </a:xfrm>
              <a:custGeom>
                <a:avLst/>
                <a:gdLst>
                  <a:gd name="T0" fmla="*/ 375 w 24"/>
                  <a:gd name="T1" fmla="*/ 0 h 34"/>
                  <a:gd name="T2" fmla="*/ 20 w 24"/>
                  <a:gd name="T3" fmla="*/ 171 h 34"/>
                  <a:gd name="T4" fmla="*/ 63 w 24"/>
                  <a:gd name="T5" fmla="*/ 423 h 34"/>
                  <a:gd name="T6" fmla="*/ 63 w 24"/>
                  <a:gd name="T7" fmla="*/ 653 h 34"/>
                  <a:gd name="T8" fmla="*/ 270 w 24"/>
                  <a:gd name="T9" fmla="*/ 479 h 34"/>
                  <a:gd name="T10" fmla="*/ 300 w 24"/>
                  <a:gd name="T11" fmla="*/ 3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24" y="0"/>
                    </a:moveTo>
                    <a:cubicBezTo>
                      <a:pt x="18" y="1"/>
                      <a:pt x="3" y="1"/>
                      <a:pt x="1" y="9"/>
                    </a:cubicBezTo>
                    <a:cubicBezTo>
                      <a:pt x="0" y="13"/>
                      <a:pt x="3" y="18"/>
                      <a:pt x="4" y="22"/>
                    </a:cubicBezTo>
                    <a:cubicBezTo>
                      <a:pt x="4" y="26"/>
                      <a:pt x="3" y="30"/>
                      <a:pt x="4" y="34"/>
                    </a:cubicBezTo>
                    <a:cubicBezTo>
                      <a:pt x="7" y="33"/>
                      <a:pt x="13" y="27"/>
                      <a:pt x="17" y="25"/>
                    </a:cubicBezTo>
                    <a:cubicBezTo>
                      <a:pt x="3" y="25"/>
                      <a:pt x="9" y="0"/>
                      <a:pt x="1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0" name="Freeform 473">
                <a:extLst>
                  <a:ext uri="{FF2B5EF4-FFF2-40B4-BE49-F238E27FC236}">
                    <a16:creationId xmlns:a16="http://schemas.microsoft.com/office/drawing/2014/main" id="{6E723D15-95D5-45B2-A907-A91FD04AD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320"/>
                <a:ext cx="85" cy="37"/>
              </a:xfrm>
              <a:custGeom>
                <a:avLst/>
                <a:gdLst>
                  <a:gd name="T0" fmla="*/ 0 w 34"/>
                  <a:gd name="T1" fmla="*/ 259 h 14"/>
                  <a:gd name="T2" fmla="*/ 533 w 34"/>
                  <a:gd name="T3" fmla="*/ 90 h 14"/>
                  <a:gd name="T4" fmla="*/ 63 w 34"/>
                  <a:gd name="T5" fmla="*/ 2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4">
                    <a:moveTo>
                      <a:pt x="0" y="14"/>
                    </a:moveTo>
                    <a:cubicBezTo>
                      <a:pt x="5" y="1"/>
                      <a:pt x="24" y="0"/>
                      <a:pt x="34" y="5"/>
                    </a:cubicBezTo>
                    <a:cubicBezTo>
                      <a:pt x="22" y="2"/>
                      <a:pt x="14" y="7"/>
                      <a:pt x="4" y="1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1" name="Freeform 474">
                <a:extLst>
                  <a:ext uri="{FF2B5EF4-FFF2-40B4-BE49-F238E27FC236}">
                    <a16:creationId xmlns:a16="http://schemas.microsoft.com/office/drawing/2014/main" id="{1CD9FA88-F778-48BB-908E-F35B4EDC5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272"/>
                <a:ext cx="102" cy="35"/>
              </a:xfrm>
              <a:custGeom>
                <a:avLst/>
                <a:gdLst>
                  <a:gd name="T0" fmla="*/ 0 w 41"/>
                  <a:gd name="T1" fmla="*/ 137 h 13"/>
                  <a:gd name="T2" fmla="*/ 383 w 41"/>
                  <a:gd name="T3" fmla="*/ 35 h 13"/>
                  <a:gd name="T4" fmla="*/ 632 w 41"/>
                  <a:gd name="T5" fmla="*/ 253 h 13"/>
                  <a:gd name="T6" fmla="*/ 62 w 41"/>
                  <a:gd name="T7" fmla="*/ 1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3">
                    <a:moveTo>
                      <a:pt x="0" y="7"/>
                    </a:moveTo>
                    <a:cubicBezTo>
                      <a:pt x="9" y="5"/>
                      <a:pt x="15" y="0"/>
                      <a:pt x="25" y="2"/>
                    </a:cubicBezTo>
                    <a:cubicBezTo>
                      <a:pt x="32" y="3"/>
                      <a:pt x="38" y="6"/>
                      <a:pt x="41" y="13"/>
                    </a:cubicBezTo>
                    <a:cubicBezTo>
                      <a:pt x="29" y="7"/>
                      <a:pt x="18" y="6"/>
                      <a:pt x="4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2" name="Freeform 475">
                <a:extLst>
                  <a:ext uri="{FF2B5EF4-FFF2-40B4-BE49-F238E27FC236}">
                    <a16:creationId xmlns:a16="http://schemas.microsoft.com/office/drawing/2014/main" id="{8988EF57-4002-40DB-965B-81C8D7059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1480"/>
                <a:ext cx="117" cy="69"/>
              </a:xfrm>
              <a:custGeom>
                <a:avLst/>
                <a:gdLst>
                  <a:gd name="T0" fmla="*/ 0 w 47"/>
                  <a:gd name="T1" fmla="*/ 486 h 26"/>
                  <a:gd name="T2" fmla="*/ 309 w 47"/>
                  <a:gd name="T3" fmla="*/ 35 h 26"/>
                  <a:gd name="T4" fmla="*/ 724 w 47"/>
                  <a:gd name="T5" fmla="*/ 204 h 26"/>
                  <a:gd name="T6" fmla="*/ 695 w 47"/>
                  <a:gd name="T7" fmla="*/ 247 h 26"/>
                  <a:gd name="T8" fmla="*/ 433 w 47"/>
                  <a:gd name="T9" fmla="*/ 170 h 26"/>
                  <a:gd name="T10" fmla="*/ 124 w 47"/>
                  <a:gd name="T11" fmla="*/ 29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6">
                    <a:moveTo>
                      <a:pt x="0" y="26"/>
                    </a:moveTo>
                    <a:cubicBezTo>
                      <a:pt x="1" y="16"/>
                      <a:pt x="9" y="4"/>
                      <a:pt x="20" y="2"/>
                    </a:cubicBezTo>
                    <a:cubicBezTo>
                      <a:pt x="28" y="0"/>
                      <a:pt x="39" y="7"/>
                      <a:pt x="47" y="11"/>
                    </a:cubicBezTo>
                    <a:cubicBezTo>
                      <a:pt x="47" y="13"/>
                      <a:pt x="45" y="11"/>
                      <a:pt x="45" y="13"/>
                    </a:cubicBezTo>
                    <a:cubicBezTo>
                      <a:pt x="39" y="11"/>
                      <a:pt x="35" y="9"/>
                      <a:pt x="28" y="9"/>
                    </a:cubicBezTo>
                    <a:cubicBezTo>
                      <a:pt x="22" y="8"/>
                      <a:pt x="12" y="12"/>
                      <a:pt x="8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3" name="Freeform 476">
                <a:extLst>
                  <a:ext uri="{FF2B5EF4-FFF2-40B4-BE49-F238E27FC236}">
                    <a16:creationId xmlns:a16="http://schemas.microsoft.com/office/drawing/2014/main" id="{0A074996-7419-4681-8530-F06B321C6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515"/>
                <a:ext cx="112" cy="74"/>
              </a:xfrm>
              <a:custGeom>
                <a:avLst/>
                <a:gdLst>
                  <a:gd name="T0" fmla="*/ 62 w 45"/>
                  <a:gd name="T1" fmla="*/ 518 h 28"/>
                  <a:gd name="T2" fmla="*/ 217 w 45"/>
                  <a:gd name="T3" fmla="*/ 21 h 28"/>
                  <a:gd name="T4" fmla="*/ 694 w 45"/>
                  <a:gd name="T5" fmla="*/ 167 h 28"/>
                  <a:gd name="T6" fmla="*/ 309 w 45"/>
                  <a:gd name="T7" fmla="*/ 148 h 28"/>
                  <a:gd name="T8" fmla="*/ 62 w 45"/>
                  <a:gd name="T9" fmla="*/ 34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4" y="28"/>
                    </a:moveTo>
                    <a:cubicBezTo>
                      <a:pt x="0" y="19"/>
                      <a:pt x="4" y="3"/>
                      <a:pt x="14" y="1"/>
                    </a:cubicBezTo>
                    <a:cubicBezTo>
                      <a:pt x="21" y="0"/>
                      <a:pt x="41" y="2"/>
                      <a:pt x="45" y="9"/>
                    </a:cubicBezTo>
                    <a:cubicBezTo>
                      <a:pt x="36" y="10"/>
                      <a:pt x="29" y="6"/>
                      <a:pt x="20" y="8"/>
                    </a:cubicBezTo>
                    <a:cubicBezTo>
                      <a:pt x="15" y="9"/>
                      <a:pt x="5" y="13"/>
                      <a:pt x="4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4" name="Freeform 477">
                <a:extLst>
                  <a:ext uri="{FF2B5EF4-FFF2-40B4-BE49-F238E27FC236}">
                    <a16:creationId xmlns:a16="http://schemas.microsoft.com/office/drawing/2014/main" id="{B779AAFA-22B1-41E9-B060-BE25CF13A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528"/>
                <a:ext cx="107" cy="83"/>
              </a:xfrm>
              <a:custGeom>
                <a:avLst/>
                <a:gdLst>
                  <a:gd name="T0" fmla="*/ 62 w 43"/>
                  <a:gd name="T1" fmla="*/ 594 h 31"/>
                  <a:gd name="T2" fmla="*/ 187 w 43"/>
                  <a:gd name="T3" fmla="*/ 78 h 31"/>
                  <a:gd name="T4" fmla="*/ 662 w 43"/>
                  <a:gd name="T5" fmla="*/ 115 h 31"/>
                  <a:gd name="T6" fmla="*/ 105 w 43"/>
                  <a:gd name="T7" fmla="*/ 50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1">
                    <a:moveTo>
                      <a:pt x="4" y="31"/>
                    </a:moveTo>
                    <a:cubicBezTo>
                      <a:pt x="4" y="20"/>
                      <a:pt x="0" y="9"/>
                      <a:pt x="12" y="4"/>
                    </a:cubicBezTo>
                    <a:cubicBezTo>
                      <a:pt x="19" y="0"/>
                      <a:pt x="37" y="0"/>
                      <a:pt x="43" y="6"/>
                    </a:cubicBezTo>
                    <a:cubicBezTo>
                      <a:pt x="31" y="8"/>
                      <a:pt x="6" y="6"/>
                      <a:pt x="7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5" name="Freeform 478">
                <a:extLst>
                  <a:ext uri="{FF2B5EF4-FFF2-40B4-BE49-F238E27FC236}">
                    <a16:creationId xmlns:a16="http://schemas.microsoft.com/office/drawing/2014/main" id="{CD2D9E7E-1F94-407D-B95E-DBA86EF20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528"/>
                <a:ext cx="80" cy="80"/>
              </a:xfrm>
              <a:custGeom>
                <a:avLst/>
                <a:gdLst>
                  <a:gd name="T0" fmla="*/ 33 w 32"/>
                  <a:gd name="T1" fmla="*/ 568 h 30"/>
                  <a:gd name="T2" fmla="*/ 95 w 32"/>
                  <a:gd name="T3" fmla="*/ 115 h 30"/>
                  <a:gd name="T4" fmla="*/ 500 w 32"/>
                  <a:gd name="T5" fmla="*/ 136 h 30"/>
                  <a:gd name="T6" fmla="*/ 33 w 32"/>
                  <a:gd name="T7" fmla="*/ 49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0">
                    <a:moveTo>
                      <a:pt x="2" y="30"/>
                    </a:moveTo>
                    <a:cubicBezTo>
                      <a:pt x="2" y="22"/>
                      <a:pt x="0" y="11"/>
                      <a:pt x="6" y="6"/>
                    </a:cubicBezTo>
                    <a:cubicBezTo>
                      <a:pt x="13" y="0"/>
                      <a:pt x="26" y="3"/>
                      <a:pt x="32" y="7"/>
                    </a:cubicBezTo>
                    <a:cubicBezTo>
                      <a:pt x="26" y="8"/>
                      <a:pt x="0" y="2"/>
                      <a:pt x="2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6" name="Freeform 479">
                <a:extLst>
                  <a:ext uri="{FF2B5EF4-FFF2-40B4-BE49-F238E27FC236}">
                    <a16:creationId xmlns:a16="http://schemas.microsoft.com/office/drawing/2014/main" id="{94714A43-2E81-4B7C-B050-F14D759EC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499"/>
                <a:ext cx="97" cy="85"/>
              </a:xfrm>
              <a:custGeom>
                <a:avLst/>
                <a:gdLst>
                  <a:gd name="T0" fmla="*/ 124 w 39"/>
                  <a:gd name="T1" fmla="*/ 600 h 32"/>
                  <a:gd name="T2" fmla="*/ 599 w 39"/>
                  <a:gd name="T3" fmla="*/ 205 h 32"/>
                  <a:gd name="T4" fmla="*/ 124 w 39"/>
                  <a:gd name="T5" fmla="*/ 50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8" y="32"/>
                    </a:moveTo>
                    <a:cubicBezTo>
                      <a:pt x="0" y="11"/>
                      <a:pt x="22" y="0"/>
                      <a:pt x="39" y="11"/>
                    </a:cubicBezTo>
                    <a:cubicBezTo>
                      <a:pt x="30" y="12"/>
                      <a:pt x="3" y="12"/>
                      <a:pt x="8" y="2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7" name="Freeform 480">
                <a:extLst>
                  <a:ext uri="{FF2B5EF4-FFF2-40B4-BE49-F238E27FC236}">
                    <a16:creationId xmlns:a16="http://schemas.microsoft.com/office/drawing/2014/main" id="{6310A3CC-D430-4825-849E-8860212B4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347"/>
                <a:ext cx="125" cy="117"/>
              </a:xfrm>
              <a:custGeom>
                <a:avLst/>
                <a:gdLst>
                  <a:gd name="T0" fmla="*/ 0 w 50"/>
                  <a:gd name="T1" fmla="*/ 827 h 44"/>
                  <a:gd name="T2" fmla="*/ 270 w 50"/>
                  <a:gd name="T3" fmla="*/ 149 h 44"/>
                  <a:gd name="T4" fmla="*/ 783 w 50"/>
                  <a:gd name="T5" fmla="*/ 678 h 44"/>
                  <a:gd name="T6" fmla="*/ 333 w 50"/>
                  <a:gd name="T7" fmla="*/ 319 h 44"/>
                  <a:gd name="T8" fmla="*/ 95 w 50"/>
                  <a:gd name="T9" fmla="*/ 56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4">
                    <a:moveTo>
                      <a:pt x="0" y="44"/>
                    </a:moveTo>
                    <a:cubicBezTo>
                      <a:pt x="1" y="34"/>
                      <a:pt x="8" y="13"/>
                      <a:pt x="17" y="8"/>
                    </a:cubicBezTo>
                    <a:cubicBezTo>
                      <a:pt x="32" y="0"/>
                      <a:pt x="45" y="27"/>
                      <a:pt x="50" y="36"/>
                    </a:cubicBezTo>
                    <a:cubicBezTo>
                      <a:pt x="43" y="30"/>
                      <a:pt x="31" y="15"/>
                      <a:pt x="21" y="17"/>
                    </a:cubicBezTo>
                    <a:cubicBezTo>
                      <a:pt x="15" y="18"/>
                      <a:pt x="9" y="24"/>
                      <a:pt x="6" y="3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8" name="Freeform 481">
                <a:extLst>
                  <a:ext uri="{FF2B5EF4-FFF2-40B4-BE49-F238E27FC236}">
                    <a16:creationId xmlns:a16="http://schemas.microsoft.com/office/drawing/2014/main" id="{24DFD81A-F77C-4DF5-AD4D-FD41691D2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288"/>
                <a:ext cx="122" cy="104"/>
              </a:xfrm>
              <a:custGeom>
                <a:avLst/>
                <a:gdLst>
                  <a:gd name="T0" fmla="*/ 12 w 49"/>
                  <a:gd name="T1" fmla="*/ 739 h 39"/>
                  <a:gd name="T2" fmla="*/ 433 w 49"/>
                  <a:gd name="T3" fmla="*/ 35 h 39"/>
                  <a:gd name="T4" fmla="*/ 757 w 49"/>
                  <a:gd name="T5" fmla="*/ 320 h 39"/>
                  <a:gd name="T6" fmla="*/ 62 w 49"/>
                  <a:gd name="T7" fmla="*/ 53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9">
                    <a:moveTo>
                      <a:pt x="1" y="39"/>
                    </a:moveTo>
                    <a:cubicBezTo>
                      <a:pt x="0" y="25"/>
                      <a:pt x="14" y="6"/>
                      <a:pt x="28" y="2"/>
                    </a:cubicBezTo>
                    <a:cubicBezTo>
                      <a:pt x="36" y="0"/>
                      <a:pt x="44" y="6"/>
                      <a:pt x="49" y="17"/>
                    </a:cubicBezTo>
                    <a:cubicBezTo>
                      <a:pt x="34" y="2"/>
                      <a:pt x="11" y="15"/>
                      <a:pt x="4" y="28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49" name="Freeform 482">
                <a:extLst>
                  <a:ext uri="{FF2B5EF4-FFF2-40B4-BE49-F238E27FC236}">
                    <a16:creationId xmlns:a16="http://schemas.microsoft.com/office/drawing/2014/main" id="{47C09EE3-4692-48A6-8E58-699EB8E18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208"/>
                <a:ext cx="132" cy="112"/>
              </a:xfrm>
              <a:custGeom>
                <a:avLst/>
                <a:gdLst>
                  <a:gd name="T0" fmla="*/ 0 w 53"/>
                  <a:gd name="T1" fmla="*/ 797 h 42"/>
                  <a:gd name="T2" fmla="*/ 496 w 53"/>
                  <a:gd name="T3" fmla="*/ 93 h 42"/>
                  <a:gd name="T4" fmla="*/ 819 w 53"/>
                  <a:gd name="T5" fmla="*/ 376 h 42"/>
                  <a:gd name="T6" fmla="*/ 0 w 53"/>
                  <a:gd name="T7" fmla="*/ 79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2">
                    <a:moveTo>
                      <a:pt x="0" y="42"/>
                    </a:moveTo>
                    <a:cubicBezTo>
                      <a:pt x="2" y="14"/>
                      <a:pt x="17" y="1"/>
                      <a:pt x="32" y="5"/>
                    </a:cubicBezTo>
                    <a:cubicBezTo>
                      <a:pt x="48" y="9"/>
                      <a:pt x="53" y="20"/>
                      <a:pt x="53" y="20"/>
                    </a:cubicBezTo>
                    <a:cubicBezTo>
                      <a:pt x="44" y="15"/>
                      <a:pt x="18" y="0"/>
                      <a:pt x="0" y="4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0" name="Freeform 483">
                <a:extLst>
                  <a:ext uri="{FF2B5EF4-FFF2-40B4-BE49-F238E27FC236}">
                    <a16:creationId xmlns:a16="http://schemas.microsoft.com/office/drawing/2014/main" id="{B2A2E03A-D6FE-4CBF-99E4-8E0F59AA6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144"/>
                <a:ext cx="102" cy="93"/>
              </a:xfrm>
              <a:custGeom>
                <a:avLst/>
                <a:gdLst>
                  <a:gd name="T0" fmla="*/ 0 w 41"/>
                  <a:gd name="T1" fmla="*/ 656 h 35"/>
                  <a:gd name="T2" fmla="*/ 229 w 41"/>
                  <a:gd name="T3" fmla="*/ 149 h 35"/>
                  <a:gd name="T4" fmla="*/ 632 w 41"/>
                  <a:gd name="T5" fmla="*/ 226 h 35"/>
                  <a:gd name="T6" fmla="*/ 137 w 41"/>
                  <a:gd name="T7" fmla="*/ 4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5">
                    <a:moveTo>
                      <a:pt x="0" y="35"/>
                    </a:moveTo>
                    <a:cubicBezTo>
                      <a:pt x="2" y="25"/>
                      <a:pt x="7" y="14"/>
                      <a:pt x="15" y="8"/>
                    </a:cubicBezTo>
                    <a:cubicBezTo>
                      <a:pt x="26" y="0"/>
                      <a:pt x="33" y="5"/>
                      <a:pt x="41" y="12"/>
                    </a:cubicBezTo>
                    <a:cubicBezTo>
                      <a:pt x="29" y="8"/>
                      <a:pt x="19" y="14"/>
                      <a:pt x="9" y="2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1" name="Freeform 484">
                <a:extLst>
                  <a:ext uri="{FF2B5EF4-FFF2-40B4-BE49-F238E27FC236}">
                    <a16:creationId xmlns:a16="http://schemas.microsoft.com/office/drawing/2014/main" id="{E9B4F784-C87C-44B6-B45E-C8F07DFB5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579"/>
                <a:ext cx="200" cy="333"/>
              </a:xfrm>
              <a:custGeom>
                <a:avLst/>
                <a:gdLst>
                  <a:gd name="T0" fmla="*/ 1250 w 80"/>
                  <a:gd name="T1" fmla="*/ 0 h 125"/>
                  <a:gd name="T2" fmla="*/ 500 w 80"/>
                  <a:gd name="T3" fmla="*/ 2363 h 125"/>
                  <a:gd name="T4" fmla="*/ 1250 w 80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25">
                    <a:moveTo>
                      <a:pt x="80" y="0"/>
                    </a:moveTo>
                    <a:cubicBezTo>
                      <a:pt x="56" y="10"/>
                      <a:pt x="0" y="55"/>
                      <a:pt x="32" y="125"/>
                    </a:cubicBezTo>
                    <a:cubicBezTo>
                      <a:pt x="26" y="97"/>
                      <a:pt x="33" y="33"/>
                      <a:pt x="80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2" name="Freeform 485">
                <a:extLst>
                  <a:ext uri="{FF2B5EF4-FFF2-40B4-BE49-F238E27FC236}">
                    <a16:creationId xmlns:a16="http://schemas.microsoft.com/office/drawing/2014/main" id="{B42D7825-44D2-4C30-BC4E-EAB86BFC9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965"/>
                <a:ext cx="150" cy="440"/>
              </a:xfrm>
              <a:custGeom>
                <a:avLst/>
                <a:gdLst>
                  <a:gd name="T0" fmla="*/ 145 w 60"/>
                  <a:gd name="T1" fmla="*/ 0 h 165"/>
                  <a:gd name="T2" fmla="*/ 145 w 60"/>
                  <a:gd name="T3" fmla="*/ 1421 h 165"/>
                  <a:gd name="T4" fmla="*/ 938 w 60"/>
                  <a:gd name="T5" fmla="*/ 3128 h 165"/>
                  <a:gd name="T6" fmla="*/ 300 w 60"/>
                  <a:gd name="T7" fmla="*/ 1365 h 165"/>
                  <a:gd name="T8" fmla="*/ 145 w 60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65">
                    <a:moveTo>
                      <a:pt x="9" y="0"/>
                    </a:moveTo>
                    <a:cubicBezTo>
                      <a:pt x="0" y="24"/>
                      <a:pt x="0" y="53"/>
                      <a:pt x="9" y="75"/>
                    </a:cubicBezTo>
                    <a:cubicBezTo>
                      <a:pt x="18" y="97"/>
                      <a:pt x="58" y="132"/>
                      <a:pt x="60" y="165"/>
                    </a:cubicBezTo>
                    <a:cubicBezTo>
                      <a:pt x="58" y="127"/>
                      <a:pt x="32" y="96"/>
                      <a:pt x="19" y="72"/>
                    </a:cubicBezTo>
                    <a:cubicBezTo>
                      <a:pt x="6" y="48"/>
                      <a:pt x="5" y="20"/>
                      <a:pt x="9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3" name="Freeform 486">
                <a:extLst>
                  <a:ext uri="{FF2B5EF4-FFF2-40B4-BE49-F238E27FC236}">
                    <a16:creationId xmlns:a16="http://schemas.microsoft.com/office/drawing/2014/main" id="{03C02C4E-1856-4A03-BA65-F30779EA2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541"/>
                <a:ext cx="32" cy="51"/>
              </a:xfrm>
              <a:custGeom>
                <a:avLst/>
                <a:gdLst>
                  <a:gd name="T0" fmla="*/ 194 w 13"/>
                  <a:gd name="T1" fmla="*/ 0 h 19"/>
                  <a:gd name="T2" fmla="*/ 0 w 13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2" y="4"/>
                      <a:pt x="0" y="11"/>
                      <a:pt x="0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4" name="Freeform 487">
                <a:extLst>
                  <a:ext uri="{FF2B5EF4-FFF2-40B4-BE49-F238E27FC236}">
                    <a16:creationId xmlns:a16="http://schemas.microsoft.com/office/drawing/2014/main" id="{8DECAB76-D41A-4316-9F79-860C44971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619"/>
                <a:ext cx="57" cy="98"/>
              </a:xfrm>
              <a:custGeom>
                <a:avLst/>
                <a:gdLst>
                  <a:gd name="T0" fmla="*/ 92 w 23"/>
                  <a:gd name="T1" fmla="*/ 225 h 37"/>
                  <a:gd name="T2" fmla="*/ 349 w 23"/>
                  <a:gd name="T3" fmla="*/ 0 h 37"/>
                  <a:gd name="T4" fmla="*/ 0 w 23"/>
                  <a:gd name="T5" fmla="*/ 225 h 37"/>
                  <a:gd name="T6" fmla="*/ 74 w 23"/>
                  <a:gd name="T7" fmla="*/ 689 h 37"/>
                  <a:gd name="T8" fmla="*/ 92 w 23"/>
                  <a:gd name="T9" fmla="*/ 22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5" name="Freeform 488">
                <a:extLst>
                  <a:ext uri="{FF2B5EF4-FFF2-40B4-BE49-F238E27FC236}">
                    <a16:creationId xmlns:a16="http://schemas.microsoft.com/office/drawing/2014/main" id="{6D644D07-84A6-4E79-964A-E709115BC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499"/>
                <a:ext cx="58" cy="98"/>
              </a:xfrm>
              <a:custGeom>
                <a:avLst/>
                <a:gdLst>
                  <a:gd name="T0" fmla="*/ 96 w 23"/>
                  <a:gd name="T1" fmla="*/ 225 h 37"/>
                  <a:gd name="T2" fmla="*/ 368 w 23"/>
                  <a:gd name="T3" fmla="*/ 0 h 37"/>
                  <a:gd name="T4" fmla="*/ 0 w 23"/>
                  <a:gd name="T5" fmla="*/ 225 h 37"/>
                  <a:gd name="T6" fmla="*/ 83 w 23"/>
                  <a:gd name="T7" fmla="*/ 689 h 37"/>
                  <a:gd name="T8" fmla="*/ 96 w 23"/>
                  <a:gd name="T9" fmla="*/ 22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6" name="Freeform 489">
                <a:extLst>
                  <a:ext uri="{FF2B5EF4-FFF2-40B4-BE49-F238E27FC236}">
                    <a16:creationId xmlns:a16="http://schemas.microsoft.com/office/drawing/2014/main" id="{24CF47AC-31B7-4F51-BF7C-0A9DB98C2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747"/>
                <a:ext cx="60" cy="106"/>
              </a:xfrm>
              <a:custGeom>
                <a:avLst/>
                <a:gdLst>
                  <a:gd name="T0" fmla="*/ 113 w 24"/>
                  <a:gd name="T1" fmla="*/ 281 h 40"/>
                  <a:gd name="T2" fmla="*/ 375 w 24"/>
                  <a:gd name="T3" fmla="*/ 56 h 40"/>
                  <a:gd name="T4" fmla="*/ 20 w 24"/>
                  <a:gd name="T5" fmla="*/ 281 h 40"/>
                  <a:gd name="T6" fmla="*/ 95 w 24"/>
                  <a:gd name="T7" fmla="*/ 745 h 40"/>
                  <a:gd name="T8" fmla="*/ 113 w 24"/>
                  <a:gd name="T9" fmla="*/ 28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7" y="15"/>
                    </a:moveTo>
                    <a:cubicBezTo>
                      <a:pt x="11" y="7"/>
                      <a:pt x="18" y="4"/>
                      <a:pt x="24" y="3"/>
                    </a:cubicBezTo>
                    <a:cubicBezTo>
                      <a:pt x="10" y="4"/>
                      <a:pt x="3" y="0"/>
                      <a:pt x="1" y="15"/>
                    </a:cubicBezTo>
                    <a:cubicBezTo>
                      <a:pt x="0" y="27"/>
                      <a:pt x="1" y="36"/>
                      <a:pt x="6" y="40"/>
                    </a:cubicBezTo>
                    <a:cubicBezTo>
                      <a:pt x="5" y="36"/>
                      <a:pt x="4" y="23"/>
                      <a:pt x="7" y="15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7" name="Freeform 490">
                <a:extLst>
                  <a:ext uri="{FF2B5EF4-FFF2-40B4-BE49-F238E27FC236}">
                    <a16:creationId xmlns:a16="http://schemas.microsoft.com/office/drawing/2014/main" id="{ABA69803-329B-4F1E-B538-5B9EF3E3E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899"/>
                <a:ext cx="58" cy="98"/>
              </a:xfrm>
              <a:custGeom>
                <a:avLst/>
                <a:gdLst>
                  <a:gd name="T0" fmla="*/ 96 w 23"/>
                  <a:gd name="T1" fmla="*/ 225 h 37"/>
                  <a:gd name="T2" fmla="*/ 368 w 23"/>
                  <a:gd name="T3" fmla="*/ 0 h 37"/>
                  <a:gd name="T4" fmla="*/ 0 w 23"/>
                  <a:gd name="T5" fmla="*/ 225 h 37"/>
                  <a:gd name="T6" fmla="*/ 83 w 23"/>
                  <a:gd name="T7" fmla="*/ 689 h 37"/>
                  <a:gd name="T8" fmla="*/ 96 w 23"/>
                  <a:gd name="T9" fmla="*/ 22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9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3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8" name="Freeform 491">
                <a:extLst>
                  <a:ext uri="{FF2B5EF4-FFF2-40B4-BE49-F238E27FC236}">
                    <a16:creationId xmlns:a16="http://schemas.microsoft.com/office/drawing/2014/main" id="{6F00FD05-72D4-4C0D-A865-48865AE70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021"/>
                <a:ext cx="47" cy="70"/>
              </a:xfrm>
              <a:custGeom>
                <a:avLst/>
                <a:gdLst>
                  <a:gd name="T0" fmla="*/ 287 w 19"/>
                  <a:gd name="T1" fmla="*/ 0 h 26"/>
                  <a:gd name="T2" fmla="*/ 62 w 19"/>
                  <a:gd name="T3" fmla="*/ 35 h 26"/>
                  <a:gd name="T4" fmla="*/ 153 w 19"/>
                  <a:gd name="T5" fmla="*/ 506 h 26"/>
                  <a:gd name="T6" fmla="*/ 104 w 19"/>
                  <a:gd name="T7" fmla="*/ 218 h 26"/>
                  <a:gd name="T8" fmla="*/ 257 w 19"/>
                  <a:gd name="T9" fmla="*/ 3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0"/>
                    </a:moveTo>
                    <a:cubicBezTo>
                      <a:pt x="16" y="0"/>
                      <a:pt x="7" y="0"/>
                      <a:pt x="4" y="2"/>
                    </a:cubicBezTo>
                    <a:cubicBezTo>
                      <a:pt x="0" y="7"/>
                      <a:pt x="8" y="22"/>
                      <a:pt x="10" y="26"/>
                    </a:cubicBezTo>
                    <a:cubicBezTo>
                      <a:pt x="9" y="22"/>
                      <a:pt x="7" y="16"/>
                      <a:pt x="7" y="11"/>
                    </a:cubicBezTo>
                    <a:cubicBezTo>
                      <a:pt x="8" y="5"/>
                      <a:pt x="12" y="4"/>
                      <a:pt x="1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59" name="Freeform 492">
                <a:extLst>
                  <a:ext uri="{FF2B5EF4-FFF2-40B4-BE49-F238E27FC236}">
                    <a16:creationId xmlns:a16="http://schemas.microsoft.com/office/drawing/2014/main" id="{07498355-F1B8-40C6-8442-DA61AB0E5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120"/>
                <a:ext cx="88" cy="67"/>
              </a:xfrm>
              <a:custGeom>
                <a:avLst/>
                <a:gdLst>
                  <a:gd name="T0" fmla="*/ 556 w 35"/>
                  <a:gd name="T1" fmla="*/ 0 h 25"/>
                  <a:gd name="T2" fmla="*/ 189 w 35"/>
                  <a:gd name="T3" fmla="*/ 35 h 25"/>
                  <a:gd name="T4" fmla="*/ 176 w 35"/>
                  <a:gd name="T5" fmla="*/ 482 h 25"/>
                  <a:gd name="T6" fmla="*/ 430 w 35"/>
                  <a:gd name="T7" fmla="*/ 5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5">
                    <a:moveTo>
                      <a:pt x="35" y="0"/>
                    </a:moveTo>
                    <a:cubicBezTo>
                      <a:pt x="26" y="2"/>
                      <a:pt x="21" y="0"/>
                      <a:pt x="12" y="2"/>
                    </a:cubicBezTo>
                    <a:cubicBezTo>
                      <a:pt x="0" y="4"/>
                      <a:pt x="9" y="18"/>
                      <a:pt x="11" y="25"/>
                    </a:cubicBezTo>
                    <a:cubicBezTo>
                      <a:pt x="4" y="11"/>
                      <a:pt x="15" y="5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0" name="Freeform 493">
                <a:extLst>
                  <a:ext uri="{FF2B5EF4-FFF2-40B4-BE49-F238E27FC236}">
                    <a16:creationId xmlns:a16="http://schemas.microsoft.com/office/drawing/2014/main" id="{6314FD0A-52F7-499B-AD12-550B09B42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208"/>
                <a:ext cx="68" cy="61"/>
              </a:xfrm>
              <a:custGeom>
                <a:avLst/>
                <a:gdLst>
                  <a:gd name="T0" fmla="*/ 413 w 27"/>
                  <a:gd name="T1" fmla="*/ 34 h 23"/>
                  <a:gd name="T2" fmla="*/ 96 w 27"/>
                  <a:gd name="T3" fmla="*/ 56 h 23"/>
                  <a:gd name="T4" fmla="*/ 179 w 27"/>
                  <a:gd name="T5" fmla="*/ 430 h 23"/>
                  <a:gd name="T6" fmla="*/ 159 w 27"/>
                  <a:gd name="T7" fmla="*/ 149 h 23"/>
                  <a:gd name="T8" fmla="*/ 431 w 27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26" y="2"/>
                    </a:moveTo>
                    <a:cubicBezTo>
                      <a:pt x="22" y="2"/>
                      <a:pt x="10" y="0"/>
                      <a:pt x="6" y="3"/>
                    </a:cubicBezTo>
                    <a:cubicBezTo>
                      <a:pt x="0" y="7"/>
                      <a:pt x="6" y="21"/>
                      <a:pt x="11" y="23"/>
                    </a:cubicBezTo>
                    <a:cubicBezTo>
                      <a:pt x="8" y="20"/>
                      <a:pt x="7" y="12"/>
                      <a:pt x="10" y="8"/>
                    </a:cubicBezTo>
                    <a:cubicBezTo>
                      <a:pt x="13" y="5"/>
                      <a:pt x="23" y="2"/>
                      <a:pt x="2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1" name="Freeform 494">
                <a:extLst>
                  <a:ext uri="{FF2B5EF4-FFF2-40B4-BE49-F238E27FC236}">
                    <a16:creationId xmlns:a16="http://schemas.microsoft.com/office/drawing/2014/main" id="{82586082-B318-49A8-BD59-660E273A6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304"/>
                <a:ext cx="75" cy="56"/>
              </a:xfrm>
              <a:custGeom>
                <a:avLst/>
                <a:gdLst>
                  <a:gd name="T0" fmla="*/ 470 w 30"/>
                  <a:gd name="T1" fmla="*/ 77 h 21"/>
                  <a:gd name="T2" fmla="*/ 145 w 30"/>
                  <a:gd name="T3" fmla="*/ 21 h 21"/>
                  <a:gd name="T4" fmla="*/ 33 w 30"/>
                  <a:gd name="T5" fmla="*/ 93 h 21"/>
                  <a:gd name="T6" fmla="*/ 50 w 30"/>
                  <a:gd name="T7" fmla="*/ 397 h 21"/>
                  <a:gd name="T8" fmla="*/ 113 w 30"/>
                  <a:gd name="T9" fmla="*/ 115 h 21"/>
                  <a:gd name="T10" fmla="*/ 470 w 30"/>
                  <a:gd name="T11" fmla="*/ 11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30" y="4"/>
                    </a:moveTo>
                    <a:cubicBezTo>
                      <a:pt x="23" y="5"/>
                      <a:pt x="16" y="2"/>
                      <a:pt x="9" y="1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1" y="9"/>
                      <a:pt x="0" y="18"/>
                      <a:pt x="3" y="21"/>
                    </a:cubicBezTo>
                    <a:cubicBezTo>
                      <a:pt x="3" y="16"/>
                      <a:pt x="3" y="9"/>
                      <a:pt x="7" y="6"/>
                    </a:cubicBezTo>
                    <a:cubicBezTo>
                      <a:pt x="12" y="4"/>
                      <a:pt x="26" y="6"/>
                      <a:pt x="30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2" name="Freeform 495">
                <a:extLst>
                  <a:ext uri="{FF2B5EF4-FFF2-40B4-BE49-F238E27FC236}">
                    <a16:creationId xmlns:a16="http://schemas.microsoft.com/office/drawing/2014/main" id="{6B69C369-514C-44F6-8FC7-DF3B3AA5C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387"/>
                <a:ext cx="85" cy="69"/>
              </a:xfrm>
              <a:custGeom>
                <a:avLst/>
                <a:gdLst>
                  <a:gd name="T0" fmla="*/ 533 w 34"/>
                  <a:gd name="T1" fmla="*/ 191 h 26"/>
                  <a:gd name="T2" fmla="*/ 333 w 34"/>
                  <a:gd name="T3" fmla="*/ 111 h 26"/>
                  <a:gd name="T4" fmla="*/ 175 w 34"/>
                  <a:gd name="T5" fmla="*/ 21 h 26"/>
                  <a:gd name="T6" fmla="*/ 20 w 34"/>
                  <a:gd name="T7" fmla="*/ 486 h 26"/>
                  <a:gd name="T8" fmla="*/ 125 w 34"/>
                  <a:gd name="T9" fmla="*/ 149 h 26"/>
                  <a:gd name="T10" fmla="*/ 408 w 34"/>
                  <a:gd name="T11" fmla="*/ 17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6">
                    <a:moveTo>
                      <a:pt x="34" y="10"/>
                    </a:moveTo>
                    <a:cubicBezTo>
                      <a:pt x="30" y="9"/>
                      <a:pt x="25" y="8"/>
                      <a:pt x="21" y="6"/>
                    </a:cubicBezTo>
                    <a:cubicBezTo>
                      <a:pt x="18" y="5"/>
                      <a:pt x="14" y="2"/>
                      <a:pt x="11" y="1"/>
                    </a:cubicBezTo>
                    <a:cubicBezTo>
                      <a:pt x="3" y="0"/>
                      <a:pt x="0" y="20"/>
                      <a:pt x="1" y="26"/>
                    </a:cubicBezTo>
                    <a:cubicBezTo>
                      <a:pt x="3" y="21"/>
                      <a:pt x="3" y="12"/>
                      <a:pt x="8" y="8"/>
                    </a:cubicBezTo>
                    <a:cubicBezTo>
                      <a:pt x="13" y="6"/>
                      <a:pt x="22" y="8"/>
                      <a:pt x="26" y="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3" name="Freeform 496">
                <a:extLst>
                  <a:ext uri="{FF2B5EF4-FFF2-40B4-BE49-F238E27FC236}">
                    <a16:creationId xmlns:a16="http://schemas.microsoft.com/office/drawing/2014/main" id="{3E245218-F7F6-4632-91BE-376AD5FFD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333"/>
                <a:ext cx="63" cy="91"/>
              </a:xfrm>
              <a:custGeom>
                <a:avLst/>
                <a:gdLst>
                  <a:gd name="T0" fmla="*/ 401 w 25"/>
                  <a:gd name="T1" fmla="*/ 94 h 34"/>
                  <a:gd name="T2" fmla="*/ 96 w 25"/>
                  <a:gd name="T3" fmla="*/ 115 h 34"/>
                  <a:gd name="T4" fmla="*/ 33 w 25"/>
                  <a:gd name="T5" fmla="*/ 653 h 34"/>
                  <a:gd name="T6" fmla="*/ 401 w 25"/>
                  <a:gd name="T7" fmla="*/ 9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25" y="5"/>
                    </a:moveTo>
                    <a:cubicBezTo>
                      <a:pt x="19" y="4"/>
                      <a:pt x="11" y="0"/>
                      <a:pt x="6" y="6"/>
                    </a:cubicBezTo>
                    <a:cubicBezTo>
                      <a:pt x="0" y="14"/>
                      <a:pt x="4" y="25"/>
                      <a:pt x="2" y="34"/>
                    </a:cubicBezTo>
                    <a:cubicBezTo>
                      <a:pt x="3" y="20"/>
                      <a:pt x="9" y="3"/>
                      <a:pt x="25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4" name="Freeform 497">
                <a:extLst>
                  <a:ext uri="{FF2B5EF4-FFF2-40B4-BE49-F238E27FC236}">
                    <a16:creationId xmlns:a16="http://schemas.microsoft.com/office/drawing/2014/main" id="{82DC3BBF-4885-4F86-B0B9-71CABBCB9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211"/>
                <a:ext cx="55" cy="77"/>
              </a:xfrm>
              <a:custGeom>
                <a:avLst/>
                <a:gdLst>
                  <a:gd name="T0" fmla="*/ 345 w 22"/>
                  <a:gd name="T1" fmla="*/ 21 h 29"/>
                  <a:gd name="T2" fmla="*/ 95 w 22"/>
                  <a:gd name="T3" fmla="*/ 77 h 29"/>
                  <a:gd name="T4" fmla="*/ 113 w 22"/>
                  <a:gd name="T5" fmla="*/ 542 h 29"/>
                  <a:gd name="T6" fmla="*/ 125 w 22"/>
                  <a:gd name="T7" fmla="*/ 149 h 29"/>
                  <a:gd name="T8" fmla="*/ 345 w 22"/>
                  <a:gd name="T9" fmla="*/ 2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22" y="1"/>
                    </a:moveTo>
                    <a:cubicBezTo>
                      <a:pt x="17" y="2"/>
                      <a:pt x="10" y="0"/>
                      <a:pt x="6" y="4"/>
                    </a:cubicBezTo>
                    <a:cubicBezTo>
                      <a:pt x="0" y="11"/>
                      <a:pt x="5" y="22"/>
                      <a:pt x="7" y="29"/>
                    </a:cubicBezTo>
                    <a:cubicBezTo>
                      <a:pt x="6" y="24"/>
                      <a:pt x="5" y="13"/>
                      <a:pt x="8" y="8"/>
                    </a:cubicBezTo>
                    <a:cubicBezTo>
                      <a:pt x="11" y="4"/>
                      <a:pt x="17" y="3"/>
                      <a:pt x="22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5" name="Freeform 498">
                <a:extLst>
                  <a:ext uri="{FF2B5EF4-FFF2-40B4-BE49-F238E27FC236}">
                    <a16:creationId xmlns:a16="http://schemas.microsoft.com/office/drawing/2014/main" id="{B37C15CE-1550-42BC-AE93-C97B62EED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85"/>
                <a:ext cx="75" cy="80"/>
              </a:xfrm>
              <a:custGeom>
                <a:avLst/>
                <a:gdLst>
                  <a:gd name="T0" fmla="*/ 113 w 30"/>
                  <a:gd name="T1" fmla="*/ 568 h 30"/>
                  <a:gd name="T2" fmla="*/ 63 w 30"/>
                  <a:gd name="T3" fmla="*/ 136 h 30"/>
                  <a:gd name="T4" fmla="*/ 470 w 30"/>
                  <a:gd name="T5" fmla="*/ 93 h 30"/>
                  <a:gd name="T6" fmla="*/ 208 w 30"/>
                  <a:gd name="T7" fmla="*/ 136 h 30"/>
                  <a:gd name="T8" fmla="*/ 113 w 30"/>
                  <a:gd name="T9" fmla="*/ 36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7" y="30"/>
                    </a:moveTo>
                    <a:cubicBezTo>
                      <a:pt x="8" y="23"/>
                      <a:pt x="0" y="14"/>
                      <a:pt x="4" y="7"/>
                    </a:cubicBezTo>
                    <a:cubicBezTo>
                      <a:pt x="9" y="0"/>
                      <a:pt x="24" y="3"/>
                      <a:pt x="30" y="5"/>
                    </a:cubicBezTo>
                    <a:cubicBezTo>
                      <a:pt x="25" y="7"/>
                      <a:pt x="19" y="5"/>
                      <a:pt x="13" y="7"/>
                    </a:cubicBezTo>
                    <a:cubicBezTo>
                      <a:pt x="6" y="9"/>
                      <a:pt x="8" y="13"/>
                      <a:pt x="7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6" name="Freeform 499">
                <a:extLst>
                  <a:ext uri="{FF2B5EF4-FFF2-40B4-BE49-F238E27FC236}">
                    <a16:creationId xmlns:a16="http://schemas.microsoft.com/office/drawing/2014/main" id="{291970B8-2911-4023-8C9E-9A3A8B78D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981"/>
                <a:ext cx="53" cy="72"/>
              </a:xfrm>
              <a:custGeom>
                <a:avLst/>
                <a:gdLst>
                  <a:gd name="T0" fmla="*/ 114 w 21"/>
                  <a:gd name="T1" fmla="*/ 512 h 27"/>
                  <a:gd name="T2" fmla="*/ 63 w 21"/>
                  <a:gd name="T3" fmla="*/ 307 h 27"/>
                  <a:gd name="T4" fmla="*/ 0 w 21"/>
                  <a:gd name="T5" fmla="*/ 149 h 27"/>
                  <a:gd name="T6" fmla="*/ 338 w 21"/>
                  <a:gd name="T7" fmla="*/ 35 h 27"/>
                  <a:gd name="T8" fmla="*/ 146 w 21"/>
                  <a:gd name="T9" fmla="*/ 115 h 27"/>
                  <a:gd name="T10" fmla="*/ 96 w 21"/>
                  <a:gd name="T11" fmla="*/ 376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7">
                    <a:moveTo>
                      <a:pt x="7" y="27"/>
                    </a:moveTo>
                    <a:cubicBezTo>
                      <a:pt x="6" y="23"/>
                      <a:pt x="6" y="20"/>
                      <a:pt x="4" y="16"/>
                    </a:cubicBezTo>
                    <a:cubicBezTo>
                      <a:pt x="3" y="14"/>
                      <a:pt x="0" y="10"/>
                      <a:pt x="0" y="8"/>
                    </a:cubicBezTo>
                    <a:cubicBezTo>
                      <a:pt x="2" y="2"/>
                      <a:pt x="17" y="0"/>
                      <a:pt x="21" y="2"/>
                    </a:cubicBezTo>
                    <a:cubicBezTo>
                      <a:pt x="17" y="3"/>
                      <a:pt x="12" y="2"/>
                      <a:pt x="9" y="6"/>
                    </a:cubicBezTo>
                    <a:cubicBezTo>
                      <a:pt x="7" y="9"/>
                      <a:pt x="5" y="17"/>
                      <a:pt x="6" y="2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7" name="Freeform 500">
                <a:extLst>
                  <a:ext uri="{FF2B5EF4-FFF2-40B4-BE49-F238E27FC236}">
                    <a16:creationId xmlns:a16="http://schemas.microsoft.com/office/drawing/2014/main" id="{B729CD68-CD88-495C-9D07-2D961CC19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864"/>
                <a:ext cx="50" cy="69"/>
              </a:xfrm>
              <a:custGeom>
                <a:avLst/>
                <a:gdLst>
                  <a:gd name="T0" fmla="*/ 50 w 20"/>
                  <a:gd name="T1" fmla="*/ 486 h 26"/>
                  <a:gd name="T2" fmla="*/ 50 w 20"/>
                  <a:gd name="T3" fmla="*/ 149 h 26"/>
                  <a:gd name="T4" fmla="*/ 313 w 20"/>
                  <a:gd name="T5" fmla="*/ 21 h 26"/>
                  <a:gd name="T6" fmla="*/ 50 w 20"/>
                  <a:gd name="T7" fmla="*/ 39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3" y="26"/>
                    </a:moveTo>
                    <a:cubicBezTo>
                      <a:pt x="4" y="20"/>
                      <a:pt x="0" y="13"/>
                      <a:pt x="3" y="8"/>
                    </a:cubicBezTo>
                    <a:cubicBezTo>
                      <a:pt x="6" y="2"/>
                      <a:pt x="15" y="0"/>
                      <a:pt x="20" y="1"/>
                    </a:cubicBezTo>
                    <a:cubicBezTo>
                      <a:pt x="11" y="3"/>
                      <a:pt x="3" y="11"/>
                      <a:pt x="3" y="2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8" name="Freeform 501">
                <a:extLst>
                  <a:ext uri="{FF2B5EF4-FFF2-40B4-BE49-F238E27FC236}">
                    <a16:creationId xmlns:a16="http://schemas.microsoft.com/office/drawing/2014/main" id="{572E431F-11B8-4452-B78D-80505C648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725"/>
                <a:ext cx="50" cy="107"/>
              </a:xfrm>
              <a:custGeom>
                <a:avLst/>
                <a:gdLst>
                  <a:gd name="T0" fmla="*/ 313 w 20"/>
                  <a:gd name="T1" fmla="*/ 0 h 40"/>
                  <a:gd name="T2" fmla="*/ 0 w 20"/>
                  <a:gd name="T3" fmla="*/ 230 h 40"/>
                  <a:gd name="T4" fmla="*/ 95 w 20"/>
                  <a:gd name="T5" fmla="*/ 765 h 40"/>
                  <a:gd name="T6" fmla="*/ 95 w 20"/>
                  <a:gd name="T7" fmla="*/ 516 h 40"/>
                  <a:gd name="T8" fmla="*/ 83 w 20"/>
                  <a:gd name="T9" fmla="*/ 308 h 40"/>
                  <a:gd name="T10" fmla="*/ 250 w 20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0">
                    <a:moveTo>
                      <a:pt x="20" y="0"/>
                    </a:moveTo>
                    <a:cubicBezTo>
                      <a:pt x="11" y="3"/>
                      <a:pt x="0" y="0"/>
                      <a:pt x="0" y="12"/>
                    </a:cubicBezTo>
                    <a:cubicBezTo>
                      <a:pt x="0" y="22"/>
                      <a:pt x="7" y="30"/>
                      <a:pt x="6" y="40"/>
                    </a:cubicBezTo>
                    <a:cubicBezTo>
                      <a:pt x="5" y="36"/>
                      <a:pt x="6" y="32"/>
                      <a:pt x="6" y="27"/>
                    </a:cubicBezTo>
                    <a:cubicBezTo>
                      <a:pt x="7" y="23"/>
                      <a:pt x="6" y="20"/>
                      <a:pt x="5" y="16"/>
                    </a:cubicBezTo>
                    <a:cubicBezTo>
                      <a:pt x="4" y="8"/>
                      <a:pt x="9" y="3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69" name="Freeform 502">
                <a:extLst>
                  <a:ext uri="{FF2B5EF4-FFF2-40B4-BE49-F238E27FC236}">
                    <a16:creationId xmlns:a16="http://schemas.microsoft.com/office/drawing/2014/main" id="{E9774D86-81EB-4D27-A1A9-2FCC711A3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611"/>
                <a:ext cx="40" cy="74"/>
              </a:xfrm>
              <a:custGeom>
                <a:avLst/>
                <a:gdLst>
                  <a:gd name="T0" fmla="*/ 250 w 16"/>
                  <a:gd name="T1" fmla="*/ 21 h 28"/>
                  <a:gd name="T2" fmla="*/ 63 w 16"/>
                  <a:gd name="T3" fmla="*/ 90 h 28"/>
                  <a:gd name="T4" fmla="*/ 95 w 16"/>
                  <a:gd name="T5" fmla="*/ 518 h 28"/>
                  <a:gd name="T6" fmla="*/ 125 w 16"/>
                  <a:gd name="T7" fmla="*/ 204 h 28"/>
                  <a:gd name="T8" fmla="*/ 250 w 16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6" y="1"/>
                    </a:moveTo>
                    <a:cubicBezTo>
                      <a:pt x="10" y="1"/>
                      <a:pt x="6" y="0"/>
                      <a:pt x="4" y="5"/>
                    </a:cubicBezTo>
                    <a:cubicBezTo>
                      <a:pt x="0" y="13"/>
                      <a:pt x="6" y="21"/>
                      <a:pt x="6" y="28"/>
                    </a:cubicBezTo>
                    <a:cubicBezTo>
                      <a:pt x="6" y="22"/>
                      <a:pt x="5" y="18"/>
                      <a:pt x="8" y="11"/>
                    </a:cubicBezTo>
                    <a:cubicBezTo>
                      <a:pt x="11" y="5"/>
                      <a:pt x="11" y="4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0" name="Freeform 503">
                <a:extLst>
                  <a:ext uri="{FF2B5EF4-FFF2-40B4-BE49-F238E27FC236}">
                    <a16:creationId xmlns:a16="http://schemas.microsoft.com/office/drawing/2014/main" id="{5D664F01-37AC-438B-8E4F-95866B9FB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501"/>
                <a:ext cx="53" cy="72"/>
              </a:xfrm>
              <a:custGeom>
                <a:avLst/>
                <a:gdLst>
                  <a:gd name="T0" fmla="*/ 338 w 21"/>
                  <a:gd name="T1" fmla="*/ 77 h 27"/>
                  <a:gd name="T2" fmla="*/ 126 w 21"/>
                  <a:gd name="T3" fmla="*/ 35 h 27"/>
                  <a:gd name="T4" fmla="*/ 114 w 21"/>
                  <a:gd name="T5" fmla="*/ 512 h 27"/>
                  <a:gd name="T6" fmla="*/ 338 w 21"/>
                  <a:gd name="T7" fmla="*/ 7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21" y="4"/>
                    </a:moveTo>
                    <a:cubicBezTo>
                      <a:pt x="17" y="4"/>
                      <a:pt x="13" y="0"/>
                      <a:pt x="8" y="2"/>
                    </a:cubicBezTo>
                    <a:cubicBezTo>
                      <a:pt x="0" y="6"/>
                      <a:pt x="4" y="21"/>
                      <a:pt x="7" y="27"/>
                    </a:cubicBezTo>
                    <a:cubicBezTo>
                      <a:pt x="5" y="14"/>
                      <a:pt x="8" y="5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1" name="Freeform 504">
                <a:extLst>
                  <a:ext uri="{FF2B5EF4-FFF2-40B4-BE49-F238E27FC236}">
                    <a16:creationId xmlns:a16="http://schemas.microsoft.com/office/drawing/2014/main" id="{B20C3355-8E3E-4CEF-8F82-AA6B2A877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387"/>
                <a:ext cx="35" cy="77"/>
              </a:xfrm>
              <a:custGeom>
                <a:avLst/>
                <a:gdLst>
                  <a:gd name="T0" fmla="*/ 50 w 14"/>
                  <a:gd name="T1" fmla="*/ 35 h 29"/>
                  <a:gd name="T2" fmla="*/ 0 w 14"/>
                  <a:gd name="T3" fmla="*/ 542 h 29"/>
                  <a:gd name="T4" fmla="*/ 145 w 14"/>
                  <a:gd name="T5" fmla="*/ 226 h 29"/>
                  <a:gd name="T6" fmla="*/ 220 w 14"/>
                  <a:gd name="T7" fmla="*/ 35 h 29"/>
                  <a:gd name="T8" fmla="*/ 83 w 1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9">
                    <a:moveTo>
                      <a:pt x="3" y="2"/>
                    </a:moveTo>
                    <a:cubicBezTo>
                      <a:pt x="9" y="10"/>
                      <a:pt x="2" y="22"/>
                      <a:pt x="0" y="29"/>
                    </a:cubicBezTo>
                    <a:cubicBezTo>
                      <a:pt x="4" y="24"/>
                      <a:pt x="8" y="19"/>
                      <a:pt x="9" y="12"/>
                    </a:cubicBezTo>
                    <a:cubicBezTo>
                      <a:pt x="9" y="7"/>
                      <a:pt x="7" y="2"/>
                      <a:pt x="14" y="2"/>
                    </a:cubicBezTo>
                    <a:cubicBezTo>
                      <a:pt x="12" y="0"/>
                      <a:pt x="8" y="0"/>
                      <a:pt x="5" y="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2" name="Freeform 505">
                <a:extLst>
                  <a:ext uri="{FF2B5EF4-FFF2-40B4-BE49-F238E27FC236}">
                    <a16:creationId xmlns:a16="http://schemas.microsoft.com/office/drawing/2014/main" id="{B93B5AF4-7FEB-4B92-AF28-8C25829E3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280"/>
                <a:ext cx="47" cy="75"/>
              </a:xfrm>
              <a:custGeom>
                <a:avLst/>
                <a:gdLst>
                  <a:gd name="T0" fmla="*/ 287 w 19"/>
                  <a:gd name="T1" fmla="*/ 78 h 28"/>
                  <a:gd name="T2" fmla="*/ 62 w 19"/>
                  <a:gd name="T3" fmla="*/ 115 h 28"/>
                  <a:gd name="T4" fmla="*/ 12 w 19"/>
                  <a:gd name="T5" fmla="*/ 538 h 28"/>
                  <a:gd name="T6" fmla="*/ 104 w 19"/>
                  <a:gd name="T7" fmla="*/ 230 h 28"/>
                  <a:gd name="T8" fmla="*/ 275 w 19"/>
                  <a:gd name="T9" fmla="*/ 9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19" y="4"/>
                    </a:moveTo>
                    <a:cubicBezTo>
                      <a:pt x="13" y="4"/>
                      <a:pt x="8" y="0"/>
                      <a:pt x="4" y="6"/>
                    </a:cubicBezTo>
                    <a:cubicBezTo>
                      <a:pt x="0" y="12"/>
                      <a:pt x="5" y="21"/>
                      <a:pt x="1" y="28"/>
                    </a:cubicBezTo>
                    <a:cubicBezTo>
                      <a:pt x="4" y="22"/>
                      <a:pt x="5" y="18"/>
                      <a:pt x="7" y="12"/>
                    </a:cubicBezTo>
                    <a:cubicBezTo>
                      <a:pt x="9" y="5"/>
                      <a:pt x="12" y="6"/>
                      <a:pt x="18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3" name="Freeform 506">
                <a:extLst>
                  <a:ext uri="{FF2B5EF4-FFF2-40B4-BE49-F238E27FC236}">
                    <a16:creationId xmlns:a16="http://schemas.microsoft.com/office/drawing/2014/main" id="{E2BD86A0-5E40-45F2-8F8C-E83DFF0D1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179"/>
                <a:ext cx="35" cy="58"/>
              </a:xfrm>
              <a:custGeom>
                <a:avLst/>
                <a:gdLst>
                  <a:gd name="T0" fmla="*/ 220 w 14"/>
                  <a:gd name="T1" fmla="*/ 0 h 22"/>
                  <a:gd name="T2" fmla="*/ 33 w 14"/>
                  <a:gd name="T3" fmla="*/ 76 h 22"/>
                  <a:gd name="T4" fmla="*/ 50 w 14"/>
                  <a:gd name="T5" fmla="*/ 403 h 22"/>
                  <a:gd name="T6" fmla="*/ 208 w 14"/>
                  <a:gd name="T7" fmla="*/ 3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14" y="0"/>
                    </a:moveTo>
                    <a:cubicBezTo>
                      <a:pt x="10" y="0"/>
                      <a:pt x="5" y="0"/>
                      <a:pt x="2" y="4"/>
                    </a:cubicBezTo>
                    <a:cubicBezTo>
                      <a:pt x="0" y="8"/>
                      <a:pt x="2" y="17"/>
                      <a:pt x="3" y="22"/>
                    </a:cubicBezTo>
                    <a:cubicBezTo>
                      <a:pt x="3" y="16"/>
                      <a:pt x="5" y="3"/>
                      <a:pt x="13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4" name="Freeform 507">
                <a:extLst>
                  <a:ext uri="{FF2B5EF4-FFF2-40B4-BE49-F238E27FC236}">
                    <a16:creationId xmlns:a16="http://schemas.microsoft.com/office/drawing/2014/main" id="{F56B9AEF-0CBA-4683-9EA5-0903B6B03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832"/>
                <a:ext cx="83" cy="32"/>
              </a:xfrm>
              <a:custGeom>
                <a:avLst/>
                <a:gdLst>
                  <a:gd name="T0" fmla="*/ 0 w 33"/>
                  <a:gd name="T1" fmla="*/ 35 h 12"/>
                  <a:gd name="T2" fmla="*/ 526 w 33"/>
                  <a:gd name="T3" fmla="*/ 227 h 12"/>
                  <a:gd name="T4" fmla="*/ 113 w 33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2">
                    <a:moveTo>
                      <a:pt x="0" y="2"/>
                    </a:moveTo>
                    <a:cubicBezTo>
                      <a:pt x="10" y="6"/>
                      <a:pt x="25" y="0"/>
                      <a:pt x="33" y="12"/>
                    </a:cubicBezTo>
                    <a:cubicBezTo>
                      <a:pt x="26" y="7"/>
                      <a:pt x="15" y="6"/>
                      <a:pt x="7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5" name="Freeform 508">
                <a:extLst>
                  <a:ext uri="{FF2B5EF4-FFF2-40B4-BE49-F238E27FC236}">
                    <a16:creationId xmlns:a16="http://schemas.microsoft.com/office/drawing/2014/main" id="{F29147A0-2B00-40E5-B241-DB1018387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963"/>
                <a:ext cx="113" cy="85"/>
              </a:xfrm>
              <a:custGeom>
                <a:avLst/>
                <a:gdLst>
                  <a:gd name="T0" fmla="*/ 713 w 45"/>
                  <a:gd name="T1" fmla="*/ 93 h 32"/>
                  <a:gd name="T2" fmla="*/ 176 w 45"/>
                  <a:gd name="T3" fmla="*/ 77 h 32"/>
                  <a:gd name="T4" fmla="*/ 113 w 45"/>
                  <a:gd name="T5" fmla="*/ 600 h 32"/>
                  <a:gd name="T6" fmla="*/ 492 w 45"/>
                  <a:gd name="T7" fmla="*/ 9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2">
                    <a:moveTo>
                      <a:pt x="45" y="5"/>
                    </a:moveTo>
                    <a:cubicBezTo>
                      <a:pt x="35" y="2"/>
                      <a:pt x="21" y="0"/>
                      <a:pt x="11" y="4"/>
                    </a:cubicBezTo>
                    <a:cubicBezTo>
                      <a:pt x="1" y="8"/>
                      <a:pt x="0" y="25"/>
                      <a:pt x="7" y="32"/>
                    </a:cubicBezTo>
                    <a:cubicBezTo>
                      <a:pt x="4" y="14"/>
                      <a:pt x="12" y="5"/>
                      <a:pt x="31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6" name="Freeform 509">
                <a:extLst>
                  <a:ext uri="{FF2B5EF4-FFF2-40B4-BE49-F238E27FC236}">
                    <a16:creationId xmlns:a16="http://schemas.microsoft.com/office/drawing/2014/main" id="{8115B29E-6B2A-422A-BC83-573EEF699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085"/>
                <a:ext cx="125" cy="136"/>
              </a:xfrm>
              <a:custGeom>
                <a:avLst/>
                <a:gdLst>
                  <a:gd name="T0" fmla="*/ 783 w 50"/>
                  <a:gd name="T1" fmla="*/ 93 h 51"/>
                  <a:gd name="T2" fmla="*/ 188 w 50"/>
                  <a:gd name="T3" fmla="*/ 192 h 51"/>
                  <a:gd name="T4" fmla="*/ 313 w 50"/>
                  <a:gd name="T5" fmla="*/ 968 h 51"/>
                  <a:gd name="T6" fmla="*/ 625 w 50"/>
                  <a:gd name="T7" fmla="*/ 9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51">
                    <a:moveTo>
                      <a:pt x="50" y="5"/>
                    </a:moveTo>
                    <a:cubicBezTo>
                      <a:pt x="37" y="5"/>
                      <a:pt x="24" y="0"/>
                      <a:pt x="12" y="10"/>
                    </a:cubicBezTo>
                    <a:cubicBezTo>
                      <a:pt x="0" y="21"/>
                      <a:pt x="15" y="40"/>
                      <a:pt x="20" y="51"/>
                    </a:cubicBezTo>
                    <a:cubicBezTo>
                      <a:pt x="10" y="28"/>
                      <a:pt x="13" y="9"/>
                      <a:pt x="4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7" name="Freeform 510">
                <a:extLst>
                  <a:ext uri="{FF2B5EF4-FFF2-40B4-BE49-F238E27FC236}">
                    <a16:creationId xmlns:a16="http://schemas.microsoft.com/office/drawing/2014/main" id="{0EFD99AA-77AD-4C90-8150-0F2701D2D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235"/>
                <a:ext cx="85" cy="178"/>
              </a:xfrm>
              <a:custGeom>
                <a:avLst/>
                <a:gdLst>
                  <a:gd name="T0" fmla="*/ 533 w 34"/>
                  <a:gd name="T1" fmla="*/ 21 h 67"/>
                  <a:gd name="T2" fmla="*/ 33 w 34"/>
                  <a:gd name="T3" fmla="*/ 465 h 67"/>
                  <a:gd name="T4" fmla="*/ 220 w 34"/>
                  <a:gd name="T5" fmla="*/ 954 h 67"/>
                  <a:gd name="T6" fmla="*/ 408 w 34"/>
                  <a:gd name="T7" fmla="*/ 1257 h 67"/>
                  <a:gd name="T8" fmla="*/ 175 w 34"/>
                  <a:gd name="T9" fmla="*/ 545 h 67"/>
                  <a:gd name="T10" fmla="*/ 488 w 34"/>
                  <a:gd name="T11" fmla="*/ 56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7">
                    <a:moveTo>
                      <a:pt x="34" y="1"/>
                    </a:moveTo>
                    <a:cubicBezTo>
                      <a:pt x="21" y="0"/>
                      <a:pt x="0" y="11"/>
                      <a:pt x="2" y="25"/>
                    </a:cubicBezTo>
                    <a:cubicBezTo>
                      <a:pt x="3" y="33"/>
                      <a:pt x="9" y="45"/>
                      <a:pt x="14" y="51"/>
                    </a:cubicBezTo>
                    <a:cubicBezTo>
                      <a:pt x="19" y="57"/>
                      <a:pt x="25" y="59"/>
                      <a:pt x="26" y="67"/>
                    </a:cubicBezTo>
                    <a:cubicBezTo>
                      <a:pt x="24" y="53"/>
                      <a:pt x="12" y="43"/>
                      <a:pt x="11" y="29"/>
                    </a:cubicBezTo>
                    <a:cubicBezTo>
                      <a:pt x="9" y="16"/>
                      <a:pt x="20" y="9"/>
                      <a:pt x="3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8" name="Freeform 511">
                <a:extLst>
                  <a:ext uri="{FF2B5EF4-FFF2-40B4-BE49-F238E27FC236}">
                    <a16:creationId xmlns:a16="http://schemas.microsoft.com/office/drawing/2014/main" id="{53586B7F-DB4D-48C4-BB6F-4A119D5FD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360"/>
                <a:ext cx="178" cy="85"/>
              </a:xfrm>
              <a:custGeom>
                <a:avLst/>
                <a:gdLst>
                  <a:gd name="T0" fmla="*/ 0 w 71"/>
                  <a:gd name="T1" fmla="*/ 600 h 32"/>
                  <a:gd name="T2" fmla="*/ 491 w 71"/>
                  <a:gd name="T3" fmla="*/ 21 h 32"/>
                  <a:gd name="T4" fmla="*/ 1118 w 71"/>
                  <a:gd name="T5" fmla="*/ 545 h 32"/>
                  <a:gd name="T6" fmla="*/ 629 w 71"/>
                  <a:gd name="T7" fmla="*/ 170 h 32"/>
                  <a:gd name="T8" fmla="*/ 283 w 71"/>
                  <a:gd name="T9" fmla="*/ 26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2">
                    <a:moveTo>
                      <a:pt x="0" y="32"/>
                    </a:moveTo>
                    <a:cubicBezTo>
                      <a:pt x="3" y="19"/>
                      <a:pt x="18" y="3"/>
                      <a:pt x="31" y="1"/>
                    </a:cubicBezTo>
                    <a:cubicBezTo>
                      <a:pt x="44" y="0"/>
                      <a:pt x="68" y="17"/>
                      <a:pt x="71" y="29"/>
                    </a:cubicBezTo>
                    <a:cubicBezTo>
                      <a:pt x="64" y="21"/>
                      <a:pt x="51" y="13"/>
                      <a:pt x="40" y="9"/>
                    </a:cubicBezTo>
                    <a:cubicBezTo>
                      <a:pt x="30" y="4"/>
                      <a:pt x="27" y="11"/>
                      <a:pt x="18" y="1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79" name="Freeform 512">
                <a:extLst>
                  <a:ext uri="{FF2B5EF4-FFF2-40B4-BE49-F238E27FC236}">
                    <a16:creationId xmlns:a16="http://schemas.microsoft.com/office/drawing/2014/main" id="{470B7B63-77CB-4722-9E77-9624ACEAF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712"/>
                <a:ext cx="63" cy="80"/>
              </a:xfrm>
              <a:custGeom>
                <a:avLst/>
                <a:gdLst>
                  <a:gd name="T0" fmla="*/ 401 w 25"/>
                  <a:gd name="T1" fmla="*/ 35 h 30"/>
                  <a:gd name="T2" fmla="*/ 83 w 25"/>
                  <a:gd name="T3" fmla="*/ 136 h 30"/>
                  <a:gd name="T4" fmla="*/ 113 w 25"/>
                  <a:gd name="T5" fmla="*/ 568 h 30"/>
                  <a:gd name="T6" fmla="*/ 209 w 25"/>
                  <a:gd name="T7" fmla="*/ 192 h 30"/>
                  <a:gd name="T8" fmla="*/ 401 w 25"/>
                  <a:gd name="T9" fmla="*/ 2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25" y="2"/>
                    </a:moveTo>
                    <a:cubicBezTo>
                      <a:pt x="18" y="1"/>
                      <a:pt x="10" y="0"/>
                      <a:pt x="5" y="7"/>
                    </a:cubicBezTo>
                    <a:cubicBezTo>
                      <a:pt x="0" y="13"/>
                      <a:pt x="2" y="23"/>
                      <a:pt x="7" y="30"/>
                    </a:cubicBezTo>
                    <a:cubicBezTo>
                      <a:pt x="4" y="18"/>
                      <a:pt x="7" y="18"/>
                      <a:pt x="13" y="10"/>
                    </a:cubicBezTo>
                    <a:cubicBezTo>
                      <a:pt x="18" y="3"/>
                      <a:pt x="16" y="3"/>
                      <a:pt x="25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0" name="Freeform 513">
                <a:extLst>
                  <a:ext uri="{FF2B5EF4-FFF2-40B4-BE49-F238E27FC236}">
                    <a16:creationId xmlns:a16="http://schemas.microsoft.com/office/drawing/2014/main" id="{ADBFD739-F72D-4EB4-A44D-5B41FC667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603"/>
                <a:ext cx="68" cy="66"/>
              </a:xfrm>
              <a:custGeom>
                <a:avLst/>
                <a:gdLst>
                  <a:gd name="T0" fmla="*/ 431 w 27"/>
                  <a:gd name="T1" fmla="*/ 55 h 25"/>
                  <a:gd name="T2" fmla="*/ 126 w 27"/>
                  <a:gd name="T3" fmla="*/ 55 h 25"/>
                  <a:gd name="T4" fmla="*/ 63 w 27"/>
                  <a:gd name="T5" fmla="*/ 459 h 25"/>
                  <a:gd name="T6" fmla="*/ 335 w 27"/>
                  <a:gd name="T7" fmla="*/ 7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5">
                    <a:moveTo>
                      <a:pt x="27" y="3"/>
                    </a:moveTo>
                    <a:cubicBezTo>
                      <a:pt x="20" y="4"/>
                      <a:pt x="14" y="0"/>
                      <a:pt x="8" y="3"/>
                    </a:cubicBezTo>
                    <a:cubicBezTo>
                      <a:pt x="0" y="7"/>
                      <a:pt x="1" y="19"/>
                      <a:pt x="4" y="25"/>
                    </a:cubicBezTo>
                    <a:cubicBezTo>
                      <a:pt x="7" y="13"/>
                      <a:pt x="10" y="9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1" name="Freeform 514">
                <a:extLst>
                  <a:ext uri="{FF2B5EF4-FFF2-40B4-BE49-F238E27FC236}">
                    <a16:creationId xmlns:a16="http://schemas.microsoft.com/office/drawing/2014/main" id="{0169C37E-2586-4276-B4D0-C0A841C9E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552"/>
                <a:ext cx="50" cy="115"/>
              </a:xfrm>
              <a:custGeom>
                <a:avLst/>
                <a:gdLst>
                  <a:gd name="T0" fmla="*/ 313 w 20"/>
                  <a:gd name="T1" fmla="*/ 0 h 43"/>
                  <a:gd name="T2" fmla="*/ 50 w 20"/>
                  <a:gd name="T3" fmla="*/ 230 h 43"/>
                  <a:gd name="T4" fmla="*/ 95 w 20"/>
                  <a:gd name="T5" fmla="*/ 824 h 43"/>
                  <a:gd name="T6" fmla="*/ 113 w 20"/>
                  <a:gd name="T7" fmla="*/ 321 h 43"/>
                  <a:gd name="T8" fmla="*/ 313 w 20"/>
                  <a:gd name="T9" fmla="*/ 2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3">
                    <a:moveTo>
                      <a:pt x="20" y="0"/>
                    </a:moveTo>
                    <a:cubicBezTo>
                      <a:pt x="13" y="4"/>
                      <a:pt x="6" y="3"/>
                      <a:pt x="3" y="12"/>
                    </a:cubicBezTo>
                    <a:cubicBezTo>
                      <a:pt x="0" y="22"/>
                      <a:pt x="2" y="34"/>
                      <a:pt x="6" y="43"/>
                    </a:cubicBezTo>
                    <a:cubicBezTo>
                      <a:pt x="9" y="36"/>
                      <a:pt x="5" y="25"/>
                      <a:pt x="7" y="17"/>
                    </a:cubicBezTo>
                    <a:cubicBezTo>
                      <a:pt x="10" y="9"/>
                      <a:pt x="13" y="6"/>
                      <a:pt x="20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2" name="Freeform 515">
                <a:extLst>
                  <a:ext uri="{FF2B5EF4-FFF2-40B4-BE49-F238E27FC236}">
                    <a16:creationId xmlns:a16="http://schemas.microsoft.com/office/drawing/2014/main" id="{6F43FC43-C2F2-4512-A8B3-EDFEA8368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1688"/>
                <a:ext cx="75" cy="131"/>
              </a:xfrm>
              <a:custGeom>
                <a:avLst/>
                <a:gdLst>
                  <a:gd name="T0" fmla="*/ 470 w 30"/>
                  <a:gd name="T1" fmla="*/ 0 h 49"/>
                  <a:gd name="T2" fmla="*/ 145 w 30"/>
                  <a:gd name="T3" fmla="*/ 265 h 49"/>
                  <a:gd name="T4" fmla="*/ 95 w 30"/>
                  <a:gd name="T5" fmla="*/ 936 h 49"/>
                  <a:gd name="T6" fmla="*/ 458 w 30"/>
                  <a:gd name="T7" fmla="*/ 3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9">
                    <a:moveTo>
                      <a:pt x="30" y="0"/>
                    </a:moveTo>
                    <a:cubicBezTo>
                      <a:pt x="21" y="4"/>
                      <a:pt x="14" y="5"/>
                      <a:pt x="9" y="14"/>
                    </a:cubicBezTo>
                    <a:cubicBezTo>
                      <a:pt x="6" y="21"/>
                      <a:pt x="0" y="44"/>
                      <a:pt x="6" y="49"/>
                    </a:cubicBezTo>
                    <a:cubicBezTo>
                      <a:pt x="7" y="34"/>
                      <a:pt x="12" y="6"/>
                      <a:pt x="2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3" name="Freeform 516">
                <a:extLst>
                  <a:ext uri="{FF2B5EF4-FFF2-40B4-BE49-F238E27FC236}">
                    <a16:creationId xmlns:a16="http://schemas.microsoft.com/office/drawing/2014/main" id="{5BA4106C-BDDD-41FF-B67B-6308AD30A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864"/>
                <a:ext cx="80" cy="109"/>
              </a:xfrm>
              <a:custGeom>
                <a:avLst/>
                <a:gdLst>
                  <a:gd name="T0" fmla="*/ 500 w 32"/>
                  <a:gd name="T1" fmla="*/ 35 h 41"/>
                  <a:gd name="T2" fmla="*/ 95 w 32"/>
                  <a:gd name="T3" fmla="*/ 114 h 41"/>
                  <a:gd name="T4" fmla="*/ 83 w 32"/>
                  <a:gd name="T5" fmla="*/ 771 h 41"/>
                  <a:gd name="T6" fmla="*/ 158 w 32"/>
                  <a:gd name="T7" fmla="*/ 226 h 41"/>
                  <a:gd name="T8" fmla="*/ 425 w 32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1">
                    <a:moveTo>
                      <a:pt x="32" y="2"/>
                    </a:moveTo>
                    <a:cubicBezTo>
                      <a:pt x="26" y="0"/>
                      <a:pt x="12" y="0"/>
                      <a:pt x="6" y="6"/>
                    </a:cubicBezTo>
                    <a:cubicBezTo>
                      <a:pt x="0" y="12"/>
                      <a:pt x="0" y="34"/>
                      <a:pt x="5" y="41"/>
                    </a:cubicBezTo>
                    <a:cubicBezTo>
                      <a:pt x="6" y="30"/>
                      <a:pt x="3" y="21"/>
                      <a:pt x="10" y="12"/>
                    </a:cubicBezTo>
                    <a:cubicBezTo>
                      <a:pt x="13" y="7"/>
                      <a:pt x="20" y="2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4" name="Freeform 517">
                <a:extLst>
                  <a:ext uri="{FF2B5EF4-FFF2-40B4-BE49-F238E27FC236}">
                    <a16:creationId xmlns:a16="http://schemas.microsoft.com/office/drawing/2014/main" id="{BA3826DF-4822-43B3-A112-C43342F21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013"/>
                <a:ext cx="65" cy="94"/>
              </a:xfrm>
              <a:custGeom>
                <a:avLst/>
                <a:gdLst>
                  <a:gd name="T0" fmla="*/ 408 w 26"/>
                  <a:gd name="T1" fmla="*/ 35 h 35"/>
                  <a:gd name="T2" fmla="*/ 95 w 26"/>
                  <a:gd name="T3" fmla="*/ 137 h 35"/>
                  <a:gd name="T4" fmla="*/ 83 w 26"/>
                  <a:gd name="T5" fmla="*/ 677 h 35"/>
                  <a:gd name="T6" fmla="*/ 345 w 26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5">
                    <a:moveTo>
                      <a:pt x="26" y="2"/>
                    </a:moveTo>
                    <a:cubicBezTo>
                      <a:pt x="18" y="0"/>
                      <a:pt x="12" y="0"/>
                      <a:pt x="6" y="7"/>
                    </a:cubicBezTo>
                    <a:cubicBezTo>
                      <a:pt x="0" y="14"/>
                      <a:pt x="0" y="27"/>
                      <a:pt x="5" y="35"/>
                    </a:cubicBezTo>
                    <a:cubicBezTo>
                      <a:pt x="3" y="22"/>
                      <a:pt x="8" y="4"/>
                      <a:pt x="22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5" name="Freeform 518">
                <a:extLst>
                  <a:ext uri="{FF2B5EF4-FFF2-40B4-BE49-F238E27FC236}">
                    <a16:creationId xmlns:a16="http://schemas.microsoft.com/office/drawing/2014/main" id="{275E3DCD-6824-4406-BA5C-D28685B23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152"/>
                <a:ext cx="58" cy="109"/>
              </a:xfrm>
              <a:custGeom>
                <a:avLst/>
                <a:gdLst>
                  <a:gd name="T0" fmla="*/ 368 w 23"/>
                  <a:gd name="T1" fmla="*/ 0 h 41"/>
                  <a:gd name="T2" fmla="*/ 96 w 23"/>
                  <a:gd name="T3" fmla="*/ 149 h 41"/>
                  <a:gd name="T4" fmla="*/ 83 w 23"/>
                  <a:gd name="T5" fmla="*/ 771 h 41"/>
                  <a:gd name="T6" fmla="*/ 113 w 23"/>
                  <a:gd name="T7" fmla="*/ 375 h 41"/>
                  <a:gd name="T8" fmla="*/ 338 w 23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23" y="0"/>
                    </a:moveTo>
                    <a:cubicBezTo>
                      <a:pt x="15" y="1"/>
                      <a:pt x="10" y="0"/>
                      <a:pt x="6" y="8"/>
                    </a:cubicBezTo>
                    <a:cubicBezTo>
                      <a:pt x="1" y="18"/>
                      <a:pt x="0" y="31"/>
                      <a:pt x="5" y="41"/>
                    </a:cubicBezTo>
                    <a:cubicBezTo>
                      <a:pt x="7" y="35"/>
                      <a:pt x="5" y="27"/>
                      <a:pt x="7" y="20"/>
                    </a:cubicBezTo>
                    <a:cubicBezTo>
                      <a:pt x="10" y="10"/>
                      <a:pt x="13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6" name="Freeform 519">
                <a:extLst>
                  <a:ext uri="{FF2B5EF4-FFF2-40B4-BE49-F238E27FC236}">
                    <a16:creationId xmlns:a16="http://schemas.microsoft.com/office/drawing/2014/main" id="{2EE7BB90-A231-4265-AE04-A1A8D8598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301"/>
                <a:ext cx="65" cy="144"/>
              </a:xfrm>
              <a:custGeom>
                <a:avLst/>
                <a:gdLst>
                  <a:gd name="T0" fmla="*/ 375 w 26"/>
                  <a:gd name="T1" fmla="*/ 0 h 54"/>
                  <a:gd name="T2" fmla="*/ 408 w 26"/>
                  <a:gd name="T3" fmla="*/ 1024 h 54"/>
                  <a:gd name="T4" fmla="*/ 375 w 26"/>
                  <a:gd name="T5" fmla="*/ 2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4">
                    <a:moveTo>
                      <a:pt x="24" y="0"/>
                    </a:moveTo>
                    <a:cubicBezTo>
                      <a:pt x="0" y="10"/>
                      <a:pt x="14" y="40"/>
                      <a:pt x="26" y="54"/>
                    </a:cubicBezTo>
                    <a:cubicBezTo>
                      <a:pt x="21" y="44"/>
                      <a:pt x="8" y="8"/>
                      <a:pt x="24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7" name="Freeform 520">
                <a:extLst>
                  <a:ext uri="{FF2B5EF4-FFF2-40B4-BE49-F238E27FC236}">
                    <a16:creationId xmlns:a16="http://schemas.microsoft.com/office/drawing/2014/main" id="{7DA2FDE3-83D5-40D2-A660-F93DC0A9C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461"/>
                <a:ext cx="37" cy="120"/>
              </a:xfrm>
              <a:custGeom>
                <a:avLst/>
                <a:gdLst>
                  <a:gd name="T0" fmla="*/ 183 w 15"/>
                  <a:gd name="T1" fmla="*/ 0 h 45"/>
                  <a:gd name="T2" fmla="*/ 224 w 15"/>
                  <a:gd name="T3" fmla="*/ 853 h 45"/>
                  <a:gd name="T4" fmla="*/ 165 w 15"/>
                  <a:gd name="T5" fmla="*/ 13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5">
                    <a:moveTo>
                      <a:pt x="12" y="0"/>
                    </a:moveTo>
                    <a:cubicBezTo>
                      <a:pt x="0" y="12"/>
                      <a:pt x="0" y="35"/>
                      <a:pt x="15" y="45"/>
                    </a:cubicBezTo>
                    <a:cubicBezTo>
                      <a:pt x="7" y="37"/>
                      <a:pt x="6" y="17"/>
                      <a:pt x="11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8" name="Freeform 521">
                <a:extLst>
                  <a:ext uri="{FF2B5EF4-FFF2-40B4-BE49-F238E27FC236}">
                    <a16:creationId xmlns:a16="http://schemas.microsoft.com/office/drawing/2014/main" id="{F81D180E-1961-4AE4-99EF-59F5B77C1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203"/>
                <a:ext cx="55" cy="16"/>
              </a:xfrm>
              <a:custGeom>
                <a:avLst/>
                <a:gdLst>
                  <a:gd name="T0" fmla="*/ 0 w 22"/>
                  <a:gd name="T1" fmla="*/ 56 h 6"/>
                  <a:gd name="T2" fmla="*/ 345 w 2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">
                    <a:moveTo>
                      <a:pt x="0" y="3"/>
                    </a:moveTo>
                    <a:cubicBezTo>
                      <a:pt x="6" y="1"/>
                      <a:pt x="17" y="0"/>
                      <a:pt x="22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89" name="Freeform 522">
                <a:extLst>
                  <a:ext uri="{FF2B5EF4-FFF2-40B4-BE49-F238E27FC236}">
                    <a16:creationId xmlns:a16="http://schemas.microsoft.com/office/drawing/2014/main" id="{8DB6D8C1-D62D-4B34-8322-38148AC78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077"/>
                <a:ext cx="70" cy="64"/>
              </a:xfrm>
              <a:custGeom>
                <a:avLst/>
                <a:gdLst>
                  <a:gd name="T0" fmla="*/ 438 w 28"/>
                  <a:gd name="T1" fmla="*/ 77 h 24"/>
                  <a:gd name="T2" fmla="*/ 125 w 28"/>
                  <a:gd name="T3" fmla="*/ 35 h 24"/>
                  <a:gd name="T4" fmla="*/ 20 w 28"/>
                  <a:gd name="T5" fmla="*/ 192 h 24"/>
                  <a:gd name="T6" fmla="*/ 20 w 28"/>
                  <a:gd name="T7" fmla="*/ 456 h 24"/>
                  <a:gd name="T8" fmla="*/ 95 w 28"/>
                  <a:gd name="T9" fmla="*/ 205 h 24"/>
                  <a:gd name="T10" fmla="*/ 333 w 28"/>
                  <a:gd name="T11" fmla="*/ 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4">
                    <a:moveTo>
                      <a:pt x="28" y="4"/>
                    </a:moveTo>
                    <a:cubicBezTo>
                      <a:pt x="23" y="1"/>
                      <a:pt x="13" y="0"/>
                      <a:pt x="8" y="2"/>
                    </a:cubicBezTo>
                    <a:cubicBezTo>
                      <a:pt x="5" y="4"/>
                      <a:pt x="2" y="7"/>
                      <a:pt x="1" y="10"/>
                    </a:cubicBezTo>
                    <a:cubicBezTo>
                      <a:pt x="0" y="13"/>
                      <a:pt x="0" y="21"/>
                      <a:pt x="1" y="24"/>
                    </a:cubicBezTo>
                    <a:cubicBezTo>
                      <a:pt x="4" y="20"/>
                      <a:pt x="4" y="14"/>
                      <a:pt x="6" y="11"/>
                    </a:cubicBezTo>
                    <a:cubicBezTo>
                      <a:pt x="10" y="6"/>
                      <a:pt x="16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0" name="Freeform 523">
                <a:extLst>
                  <a:ext uri="{FF2B5EF4-FFF2-40B4-BE49-F238E27FC236}">
                    <a16:creationId xmlns:a16="http://schemas.microsoft.com/office/drawing/2014/main" id="{72DDE3D3-FB47-43D8-9152-217306A7A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984"/>
                <a:ext cx="57" cy="61"/>
              </a:xfrm>
              <a:custGeom>
                <a:avLst/>
                <a:gdLst>
                  <a:gd name="T0" fmla="*/ 349 w 23"/>
                  <a:gd name="T1" fmla="*/ 77 h 23"/>
                  <a:gd name="T2" fmla="*/ 92 w 23"/>
                  <a:gd name="T3" fmla="*/ 77 h 23"/>
                  <a:gd name="T4" fmla="*/ 0 w 23"/>
                  <a:gd name="T5" fmla="*/ 430 h 23"/>
                  <a:gd name="T6" fmla="*/ 349 w 23"/>
                  <a:gd name="T7" fmla="*/ 5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23" y="4"/>
                    </a:moveTo>
                    <a:cubicBezTo>
                      <a:pt x="18" y="0"/>
                      <a:pt x="10" y="1"/>
                      <a:pt x="6" y="4"/>
                    </a:cubicBezTo>
                    <a:cubicBezTo>
                      <a:pt x="0" y="9"/>
                      <a:pt x="2" y="17"/>
                      <a:pt x="0" y="23"/>
                    </a:cubicBezTo>
                    <a:cubicBezTo>
                      <a:pt x="4" y="14"/>
                      <a:pt x="12" y="2"/>
                      <a:pt x="23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1" name="Freeform 524">
                <a:extLst>
                  <a:ext uri="{FF2B5EF4-FFF2-40B4-BE49-F238E27FC236}">
                    <a16:creationId xmlns:a16="http://schemas.microsoft.com/office/drawing/2014/main" id="{95E58648-460D-43C6-A689-A71EC131D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171"/>
                <a:ext cx="60" cy="77"/>
              </a:xfrm>
              <a:custGeom>
                <a:avLst/>
                <a:gdLst>
                  <a:gd name="T0" fmla="*/ 375 w 24"/>
                  <a:gd name="T1" fmla="*/ 112 h 29"/>
                  <a:gd name="T2" fmla="*/ 145 w 24"/>
                  <a:gd name="T3" fmla="*/ 133 h 29"/>
                  <a:gd name="T4" fmla="*/ 95 w 24"/>
                  <a:gd name="T5" fmla="*/ 316 h 29"/>
                  <a:gd name="T6" fmla="*/ 0 w 24"/>
                  <a:gd name="T7" fmla="*/ 465 h 29"/>
                  <a:gd name="T8" fmla="*/ 125 w 24"/>
                  <a:gd name="T9" fmla="*/ 542 h 29"/>
                  <a:gd name="T10" fmla="*/ 283 w 24"/>
                  <a:gd name="T11" fmla="*/ 56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9">
                    <a:moveTo>
                      <a:pt x="24" y="6"/>
                    </a:moveTo>
                    <a:cubicBezTo>
                      <a:pt x="19" y="0"/>
                      <a:pt x="12" y="0"/>
                      <a:pt x="9" y="7"/>
                    </a:cubicBezTo>
                    <a:cubicBezTo>
                      <a:pt x="7" y="10"/>
                      <a:pt x="7" y="14"/>
                      <a:pt x="6" y="17"/>
                    </a:cubicBezTo>
                    <a:cubicBezTo>
                      <a:pt x="4" y="20"/>
                      <a:pt x="2" y="22"/>
                      <a:pt x="0" y="25"/>
                    </a:cubicBezTo>
                    <a:cubicBezTo>
                      <a:pt x="3" y="25"/>
                      <a:pt x="6" y="27"/>
                      <a:pt x="8" y="29"/>
                    </a:cubicBezTo>
                    <a:cubicBezTo>
                      <a:pt x="4" y="21"/>
                      <a:pt x="12" y="7"/>
                      <a:pt x="18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2" name="Freeform 525">
                <a:extLst>
                  <a:ext uri="{FF2B5EF4-FFF2-40B4-BE49-F238E27FC236}">
                    <a16:creationId xmlns:a16="http://schemas.microsoft.com/office/drawing/2014/main" id="{EF439F1C-FA41-450C-8C5F-A0C83D2C9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264"/>
                <a:ext cx="80" cy="123"/>
              </a:xfrm>
              <a:custGeom>
                <a:avLst/>
                <a:gdLst>
                  <a:gd name="T0" fmla="*/ 470 w 32"/>
                  <a:gd name="T1" fmla="*/ 78 h 46"/>
                  <a:gd name="T2" fmla="*/ 300 w 32"/>
                  <a:gd name="T3" fmla="*/ 150 h 46"/>
                  <a:gd name="T4" fmla="*/ 208 w 32"/>
                  <a:gd name="T5" fmla="*/ 479 h 46"/>
                  <a:gd name="T6" fmla="*/ 125 w 32"/>
                  <a:gd name="T7" fmla="*/ 730 h 46"/>
                  <a:gd name="T8" fmla="*/ 0 w 32"/>
                  <a:gd name="T9" fmla="*/ 880 h 46"/>
                  <a:gd name="T10" fmla="*/ 188 w 32"/>
                  <a:gd name="T11" fmla="*/ 765 h 46"/>
                  <a:gd name="T12" fmla="*/ 313 w 32"/>
                  <a:gd name="T13" fmla="*/ 824 h 46"/>
                  <a:gd name="T14" fmla="*/ 458 w 32"/>
                  <a:gd name="T15" fmla="*/ 286 h 46"/>
                  <a:gd name="T16" fmla="*/ 500 w 32"/>
                  <a:gd name="T17" fmla="*/ 7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30" y="4"/>
                    </a:moveTo>
                    <a:cubicBezTo>
                      <a:pt x="26" y="0"/>
                      <a:pt x="21" y="6"/>
                      <a:pt x="19" y="8"/>
                    </a:cubicBezTo>
                    <a:cubicBezTo>
                      <a:pt x="14" y="13"/>
                      <a:pt x="14" y="19"/>
                      <a:pt x="13" y="25"/>
                    </a:cubicBezTo>
                    <a:cubicBezTo>
                      <a:pt x="12" y="30"/>
                      <a:pt x="11" y="34"/>
                      <a:pt x="8" y="38"/>
                    </a:cubicBezTo>
                    <a:cubicBezTo>
                      <a:pt x="6" y="41"/>
                      <a:pt x="1" y="43"/>
                      <a:pt x="0" y="46"/>
                    </a:cubicBezTo>
                    <a:cubicBezTo>
                      <a:pt x="4" y="45"/>
                      <a:pt x="7" y="41"/>
                      <a:pt x="12" y="40"/>
                    </a:cubicBezTo>
                    <a:cubicBezTo>
                      <a:pt x="16" y="39"/>
                      <a:pt x="16" y="42"/>
                      <a:pt x="20" y="43"/>
                    </a:cubicBezTo>
                    <a:cubicBezTo>
                      <a:pt x="12" y="34"/>
                      <a:pt x="14" y="12"/>
                      <a:pt x="29" y="15"/>
                    </a:cubicBezTo>
                    <a:cubicBezTo>
                      <a:pt x="27" y="12"/>
                      <a:pt x="29" y="6"/>
                      <a:pt x="32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3" name="Freeform 526">
                <a:extLst>
                  <a:ext uri="{FF2B5EF4-FFF2-40B4-BE49-F238E27FC236}">
                    <a16:creationId xmlns:a16="http://schemas.microsoft.com/office/drawing/2014/main" id="{9F197D43-AEDF-4181-A08A-627A73C9C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413"/>
                <a:ext cx="90" cy="51"/>
              </a:xfrm>
              <a:custGeom>
                <a:avLst/>
                <a:gdLst>
                  <a:gd name="T0" fmla="*/ 0 w 36"/>
                  <a:gd name="T1" fmla="*/ 368 h 19"/>
                  <a:gd name="T2" fmla="*/ 50 w 36"/>
                  <a:gd name="T3" fmla="*/ 274 h 19"/>
                  <a:gd name="T4" fmla="*/ 238 w 36"/>
                  <a:gd name="T5" fmla="*/ 137 h 19"/>
                  <a:gd name="T6" fmla="*/ 563 w 36"/>
                  <a:gd name="T7" fmla="*/ 150 h 19"/>
                  <a:gd name="T8" fmla="*/ 158 w 36"/>
                  <a:gd name="T9" fmla="*/ 30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9">
                    <a:moveTo>
                      <a:pt x="0" y="19"/>
                    </a:moveTo>
                    <a:cubicBezTo>
                      <a:pt x="2" y="18"/>
                      <a:pt x="2" y="16"/>
                      <a:pt x="3" y="14"/>
                    </a:cubicBezTo>
                    <a:cubicBezTo>
                      <a:pt x="6" y="10"/>
                      <a:pt x="11" y="8"/>
                      <a:pt x="15" y="7"/>
                    </a:cubicBezTo>
                    <a:cubicBezTo>
                      <a:pt x="20" y="5"/>
                      <a:pt x="34" y="0"/>
                      <a:pt x="36" y="8"/>
                    </a:cubicBezTo>
                    <a:cubicBezTo>
                      <a:pt x="27" y="5"/>
                      <a:pt x="16" y="9"/>
                      <a:pt x="10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4" name="Freeform 527">
                <a:extLst>
                  <a:ext uri="{FF2B5EF4-FFF2-40B4-BE49-F238E27FC236}">
                    <a16:creationId xmlns:a16="http://schemas.microsoft.com/office/drawing/2014/main" id="{643D36ED-8F02-4042-9442-56B6B5AE8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851"/>
                <a:ext cx="130" cy="552"/>
              </a:xfrm>
              <a:custGeom>
                <a:avLst/>
                <a:gdLst>
                  <a:gd name="T0" fmla="*/ 720 w 52"/>
                  <a:gd name="T1" fmla="*/ 77 h 207"/>
                  <a:gd name="T2" fmla="*/ 720 w 52"/>
                  <a:gd name="T3" fmla="*/ 627 h 207"/>
                  <a:gd name="T4" fmla="*/ 708 w 52"/>
                  <a:gd name="T5" fmla="*/ 1101 h 207"/>
                  <a:gd name="T6" fmla="*/ 783 w 52"/>
                  <a:gd name="T7" fmla="*/ 1536 h 207"/>
                  <a:gd name="T8" fmla="*/ 550 w 52"/>
                  <a:gd name="T9" fmla="*/ 2731 h 207"/>
                  <a:gd name="T10" fmla="*/ 0 w 52"/>
                  <a:gd name="T11" fmla="*/ 3925 h 207"/>
                  <a:gd name="T12" fmla="*/ 188 w 52"/>
                  <a:gd name="T13" fmla="*/ 2957 h 207"/>
                  <a:gd name="T14" fmla="*/ 563 w 52"/>
                  <a:gd name="T15" fmla="*/ 1365 h 207"/>
                  <a:gd name="T16" fmla="*/ 520 w 52"/>
                  <a:gd name="T17" fmla="*/ 341 h 207"/>
                  <a:gd name="T18" fmla="*/ 720 w 52"/>
                  <a:gd name="T19" fmla="*/ 77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07">
                    <a:moveTo>
                      <a:pt x="46" y="4"/>
                    </a:moveTo>
                    <a:cubicBezTo>
                      <a:pt x="52" y="14"/>
                      <a:pt x="49" y="21"/>
                      <a:pt x="46" y="33"/>
                    </a:cubicBezTo>
                    <a:cubicBezTo>
                      <a:pt x="43" y="46"/>
                      <a:pt x="41" y="48"/>
                      <a:pt x="45" y="58"/>
                    </a:cubicBezTo>
                    <a:cubicBezTo>
                      <a:pt x="46" y="62"/>
                      <a:pt x="50" y="69"/>
                      <a:pt x="50" y="81"/>
                    </a:cubicBezTo>
                    <a:cubicBezTo>
                      <a:pt x="51" y="98"/>
                      <a:pt x="46" y="124"/>
                      <a:pt x="35" y="144"/>
                    </a:cubicBezTo>
                    <a:cubicBezTo>
                      <a:pt x="15" y="179"/>
                      <a:pt x="3" y="186"/>
                      <a:pt x="0" y="207"/>
                    </a:cubicBezTo>
                    <a:cubicBezTo>
                      <a:pt x="3" y="186"/>
                      <a:pt x="3" y="174"/>
                      <a:pt x="12" y="156"/>
                    </a:cubicBezTo>
                    <a:cubicBezTo>
                      <a:pt x="21" y="139"/>
                      <a:pt x="44" y="108"/>
                      <a:pt x="36" y="72"/>
                    </a:cubicBezTo>
                    <a:cubicBezTo>
                      <a:pt x="27" y="32"/>
                      <a:pt x="37" y="25"/>
                      <a:pt x="33" y="18"/>
                    </a:cubicBezTo>
                    <a:cubicBezTo>
                      <a:pt x="30" y="12"/>
                      <a:pt x="45" y="0"/>
                      <a:pt x="46" y="4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5" name="Freeform 528">
                <a:extLst>
                  <a:ext uri="{FF2B5EF4-FFF2-40B4-BE49-F238E27FC236}">
                    <a16:creationId xmlns:a16="http://schemas.microsoft.com/office/drawing/2014/main" id="{1FF69808-C39D-4ECD-841A-7FC739E87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781"/>
                <a:ext cx="400" cy="144"/>
              </a:xfrm>
              <a:custGeom>
                <a:avLst/>
                <a:gdLst>
                  <a:gd name="T0" fmla="*/ 0 w 160"/>
                  <a:gd name="T1" fmla="*/ 419 h 54"/>
                  <a:gd name="T2" fmla="*/ 625 w 160"/>
                  <a:gd name="T3" fmla="*/ 435 h 54"/>
                  <a:gd name="T4" fmla="*/ 1708 w 160"/>
                  <a:gd name="T5" fmla="*/ 968 h 54"/>
                  <a:gd name="T6" fmla="*/ 2438 w 160"/>
                  <a:gd name="T7" fmla="*/ 832 h 54"/>
                  <a:gd name="T8" fmla="*/ 2438 w 160"/>
                  <a:gd name="T9" fmla="*/ 533 h 54"/>
                  <a:gd name="T10" fmla="*/ 1970 w 160"/>
                  <a:gd name="T11" fmla="*/ 832 h 54"/>
                  <a:gd name="T12" fmla="*/ 970 w 160"/>
                  <a:gd name="T13" fmla="*/ 456 h 54"/>
                  <a:gd name="T14" fmla="*/ 0 w 160"/>
                  <a:gd name="T15" fmla="*/ 41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54">
                    <a:moveTo>
                      <a:pt x="0" y="22"/>
                    </a:moveTo>
                    <a:cubicBezTo>
                      <a:pt x="20" y="10"/>
                      <a:pt x="21" y="14"/>
                      <a:pt x="40" y="23"/>
                    </a:cubicBezTo>
                    <a:cubicBezTo>
                      <a:pt x="58" y="32"/>
                      <a:pt x="78" y="48"/>
                      <a:pt x="109" y="51"/>
                    </a:cubicBezTo>
                    <a:cubicBezTo>
                      <a:pt x="140" y="54"/>
                      <a:pt x="153" y="53"/>
                      <a:pt x="156" y="44"/>
                    </a:cubicBezTo>
                    <a:cubicBezTo>
                      <a:pt x="160" y="36"/>
                      <a:pt x="156" y="28"/>
                      <a:pt x="156" y="28"/>
                    </a:cubicBezTo>
                    <a:cubicBezTo>
                      <a:pt x="156" y="36"/>
                      <a:pt x="150" y="46"/>
                      <a:pt x="126" y="44"/>
                    </a:cubicBezTo>
                    <a:cubicBezTo>
                      <a:pt x="102" y="42"/>
                      <a:pt x="87" y="37"/>
                      <a:pt x="62" y="24"/>
                    </a:cubicBezTo>
                    <a:cubicBezTo>
                      <a:pt x="36" y="10"/>
                      <a:pt x="18" y="0"/>
                      <a:pt x="0" y="22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6" name="Freeform 529">
                <a:extLst>
                  <a:ext uri="{FF2B5EF4-FFF2-40B4-BE49-F238E27FC236}">
                    <a16:creationId xmlns:a16="http://schemas.microsoft.com/office/drawing/2014/main" id="{CB33B13C-72C9-4AB9-A6B8-479F9E202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747"/>
                <a:ext cx="120" cy="149"/>
              </a:xfrm>
              <a:custGeom>
                <a:avLst/>
                <a:gdLst>
                  <a:gd name="T0" fmla="*/ 50 w 48"/>
                  <a:gd name="T1" fmla="*/ 694 h 56"/>
                  <a:gd name="T2" fmla="*/ 158 w 48"/>
                  <a:gd name="T3" fmla="*/ 963 h 56"/>
                  <a:gd name="T4" fmla="*/ 458 w 48"/>
                  <a:gd name="T5" fmla="*/ 694 h 56"/>
                  <a:gd name="T6" fmla="*/ 645 w 48"/>
                  <a:gd name="T7" fmla="*/ 0 h 56"/>
                  <a:gd name="T8" fmla="*/ 488 w 48"/>
                  <a:gd name="T9" fmla="*/ 452 h 56"/>
                  <a:gd name="T10" fmla="*/ 83 w 48"/>
                  <a:gd name="T11" fmla="*/ 67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6">
                    <a:moveTo>
                      <a:pt x="3" y="37"/>
                    </a:moveTo>
                    <a:cubicBezTo>
                      <a:pt x="4" y="44"/>
                      <a:pt x="0" y="56"/>
                      <a:pt x="10" y="51"/>
                    </a:cubicBezTo>
                    <a:cubicBezTo>
                      <a:pt x="16" y="49"/>
                      <a:pt x="24" y="42"/>
                      <a:pt x="29" y="37"/>
                    </a:cubicBezTo>
                    <a:cubicBezTo>
                      <a:pt x="40" y="26"/>
                      <a:pt x="48" y="16"/>
                      <a:pt x="41" y="0"/>
                    </a:cubicBezTo>
                    <a:cubicBezTo>
                      <a:pt x="40" y="10"/>
                      <a:pt x="39" y="17"/>
                      <a:pt x="31" y="24"/>
                    </a:cubicBezTo>
                    <a:cubicBezTo>
                      <a:pt x="23" y="32"/>
                      <a:pt x="15" y="31"/>
                      <a:pt x="5" y="3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7" name="Freeform 530">
                <a:extLst>
                  <a:ext uri="{FF2B5EF4-FFF2-40B4-BE49-F238E27FC236}">
                    <a16:creationId xmlns:a16="http://schemas.microsoft.com/office/drawing/2014/main" id="{0974791A-6C66-468B-9FBC-E6F4F0A2F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645"/>
                <a:ext cx="110" cy="112"/>
              </a:xfrm>
              <a:custGeom>
                <a:avLst/>
                <a:gdLst>
                  <a:gd name="T0" fmla="*/ 0 w 44"/>
                  <a:gd name="T1" fmla="*/ 589 h 42"/>
                  <a:gd name="T2" fmla="*/ 158 w 44"/>
                  <a:gd name="T3" fmla="*/ 776 h 42"/>
                  <a:gd name="T4" fmla="*/ 375 w 44"/>
                  <a:gd name="T5" fmla="*/ 589 h 42"/>
                  <a:gd name="T6" fmla="*/ 520 w 44"/>
                  <a:gd name="T7" fmla="*/ 0 h 42"/>
                  <a:gd name="T8" fmla="*/ 125 w 44"/>
                  <a:gd name="T9" fmla="*/ 54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2">
                    <a:moveTo>
                      <a:pt x="0" y="31"/>
                    </a:moveTo>
                    <a:cubicBezTo>
                      <a:pt x="3" y="36"/>
                      <a:pt x="3" y="42"/>
                      <a:pt x="10" y="41"/>
                    </a:cubicBezTo>
                    <a:cubicBezTo>
                      <a:pt x="16" y="41"/>
                      <a:pt x="20" y="35"/>
                      <a:pt x="24" y="31"/>
                    </a:cubicBezTo>
                    <a:cubicBezTo>
                      <a:pt x="28" y="25"/>
                      <a:pt x="44" y="6"/>
                      <a:pt x="33" y="0"/>
                    </a:cubicBezTo>
                    <a:cubicBezTo>
                      <a:pt x="37" y="13"/>
                      <a:pt x="21" y="29"/>
                      <a:pt x="8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8" name="Freeform 531">
                <a:extLst>
                  <a:ext uri="{FF2B5EF4-FFF2-40B4-BE49-F238E27FC236}">
                    <a16:creationId xmlns:a16="http://schemas.microsoft.com/office/drawing/2014/main" id="{7FE66FED-F189-4427-A580-6585206BA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96"/>
                <a:ext cx="92" cy="147"/>
              </a:xfrm>
              <a:custGeom>
                <a:avLst/>
                <a:gdLst>
                  <a:gd name="T0" fmla="*/ 30 w 37"/>
                  <a:gd name="T1" fmla="*/ 786 h 55"/>
                  <a:gd name="T2" fmla="*/ 415 w 37"/>
                  <a:gd name="T3" fmla="*/ 593 h 55"/>
                  <a:gd name="T4" fmla="*/ 569 w 37"/>
                  <a:gd name="T5" fmla="*/ 0 h 55"/>
                  <a:gd name="T6" fmla="*/ 0 w 37"/>
                  <a:gd name="T7" fmla="*/ 786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5">
                    <a:moveTo>
                      <a:pt x="2" y="41"/>
                    </a:moveTo>
                    <a:cubicBezTo>
                      <a:pt x="12" y="55"/>
                      <a:pt x="22" y="39"/>
                      <a:pt x="27" y="31"/>
                    </a:cubicBezTo>
                    <a:cubicBezTo>
                      <a:pt x="33" y="21"/>
                      <a:pt x="34" y="11"/>
                      <a:pt x="37" y="0"/>
                    </a:cubicBezTo>
                    <a:cubicBezTo>
                      <a:pt x="31" y="10"/>
                      <a:pt x="17" y="46"/>
                      <a:pt x="0" y="4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99" name="Freeform 532">
                <a:extLst>
                  <a:ext uri="{FF2B5EF4-FFF2-40B4-BE49-F238E27FC236}">
                    <a16:creationId xmlns:a16="http://schemas.microsoft.com/office/drawing/2014/main" id="{FF02EFDD-5FC1-41CC-9B78-62B81F191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387"/>
                <a:ext cx="50" cy="104"/>
              </a:xfrm>
              <a:custGeom>
                <a:avLst/>
                <a:gdLst>
                  <a:gd name="T0" fmla="*/ 300 w 20"/>
                  <a:gd name="T1" fmla="*/ 0 h 39"/>
                  <a:gd name="T2" fmla="*/ 0 w 20"/>
                  <a:gd name="T3" fmla="*/ 533 h 39"/>
                  <a:gd name="T4" fmla="*/ 238 w 20"/>
                  <a:gd name="T5" fmla="*/ 264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9">
                    <a:moveTo>
                      <a:pt x="19" y="0"/>
                    </a:moveTo>
                    <a:cubicBezTo>
                      <a:pt x="20" y="8"/>
                      <a:pt x="15" y="39"/>
                      <a:pt x="0" y="28"/>
                    </a:cubicBezTo>
                    <a:cubicBezTo>
                      <a:pt x="9" y="26"/>
                      <a:pt x="11" y="21"/>
                      <a:pt x="15" y="1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0" name="Freeform 533">
                <a:extLst>
                  <a:ext uri="{FF2B5EF4-FFF2-40B4-BE49-F238E27FC236}">
                    <a16:creationId xmlns:a16="http://schemas.microsoft.com/office/drawing/2014/main" id="{E76DE434-03DD-4EE7-BB58-1C53374F0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133"/>
                <a:ext cx="38" cy="56"/>
              </a:xfrm>
              <a:custGeom>
                <a:avLst/>
                <a:gdLst>
                  <a:gd name="T0" fmla="*/ 180 w 15"/>
                  <a:gd name="T1" fmla="*/ 0 h 21"/>
                  <a:gd name="T2" fmla="*/ 213 w 15"/>
                  <a:gd name="T3" fmla="*/ 320 h 21"/>
                  <a:gd name="T4" fmla="*/ 0 w 15"/>
                  <a:gd name="T5" fmla="*/ 397 h 21"/>
                  <a:gd name="T6" fmla="*/ 147 w 15"/>
                  <a:gd name="T7" fmla="*/ 9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1" y="0"/>
                    </a:moveTo>
                    <a:cubicBezTo>
                      <a:pt x="12" y="4"/>
                      <a:pt x="15" y="13"/>
                      <a:pt x="13" y="17"/>
                    </a:cubicBezTo>
                    <a:cubicBezTo>
                      <a:pt x="10" y="21"/>
                      <a:pt x="5" y="21"/>
                      <a:pt x="0" y="21"/>
                    </a:cubicBezTo>
                    <a:cubicBezTo>
                      <a:pt x="7" y="19"/>
                      <a:pt x="9" y="11"/>
                      <a:pt x="9" y="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1" name="Freeform 534">
                <a:extLst>
                  <a:ext uri="{FF2B5EF4-FFF2-40B4-BE49-F238E27FC236}">
                    <a16:creationId xmlns:a16="http://schemas.microsoft.com/office/drawing/2014/main" id="{0E3DBEC5-C75F-4482-BE3D-1530A5018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888"/>
                <a:ext cx="25" cy="80"/>
              </a:xfrm>
              <a:custGeom>
                <a:avLst/>
                <a:gdLst>
                  <a:gd name="T0" fmla="*/ 113 w 10"/>
                  <a:gd name="T1" fmla="*/ 0 h 30"/>
                  <a:gd name="T2" fmla="*/ 158 w 10"/>
                  <a:gd name="T3" fmla="*/ 376 h 30"/>
                  <a:gd name="T4" fmla="*/ 0 w 10"/>
                  <a:gd name="T5" fmla="*/ 547 h 30"/>
                  <a:gd name="T6" fmla="*/ 145 w 10"/>
                  <a:gd name="T7" fmla="*/ 17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7" y="0"/>
                    </a:moveTo>
                    <a:cubicBezTo>
                      <a:pt x="10" y="6"/>
                      <a:pt x="10" y="14"/>
                      <a:pt x="10" y="20"/>
                    </a:cubicBezTo>
                    <a:cubicBezTo>
                      <a:pt x="10" y="30"/>
                      <a:pt x="9" y="27"/>
                      <a:pt x="0" y="29"/>
                    </a:cubicBezTo>
                    <a:cubicBezTo>
                      <a:pt x="9" y="26"/>
                      <a:pt x="6" y="16"/>
                      <a:pt x="9" y="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2" name="Freeform 535">
                <a:extLst>
                  <a:ext uri="{FF2B5EF4-FFF2-40B4-BE49-F238E27FC236}">
                    <a16:creationId xmlns:a16="http://schemas.microsoft.com/office/drawing/2014/main" id="{9534688F-132E-4592-9CB6-D46C10995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011"/>
                <a:ext cx="33" cy="53"/>
              </a:xfrm>
              <a:custGeom>
                <a:avLst/>
                <a:gdLst>
                  <a:gd name="T0" fmla="*/ 147 w 13"/>
                  <a:gd name="T1" fmla="*/ 0 h 20"/>
                  <a:gd name="T2" fmla="*/ 180 w 13"/>
                  <a:gd name="T3" fmla="*/ 315 h 20"/>
                  <a:gd name="T4" fmla="*/ 0 w 13"/>
                  <a:gd name="T5" fmla="*/ 371 h 20"/>
                  <a:gd name="T6" fmla="*/ 147 w 13"/>
                  <a:gd name="T7" fmla="*/ 7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9" y="0"/>
                    </a:moveTo>
                    <a:cubicBezTo>
                      <a:pt x="10" y="5"/>
                      <a:pt x="13" y="12"/>
                      <a:pt x="11" y="17"/>
                    </a:cubicBezTo>
                    <a:cubicBezTo>
                      <a:pt x="8" y="20"/>
                      <a:pt x="5" y="19"/>
                      <a:pt x="0" y="20"/>
                    </a:cubicBezTo>
                    <a:cubicBezTo>
                      <a:pt x="7" y="17"/>
                      <a:pt x="9" y="11"/>
                      <a:pt x="9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3" name="Freeform 536">
                <a:extLst>
                  <a:ext uri="{FF2B5EF4-FFF2-40B4-BE49-F238E27FC236}">
                    <a16:creationId xmlns:a16="http://schemas.microsoft.com/office/drawing/2014/main" id="{BCDFF455-50F8-47AE-B17E-DADDEEDF5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749"/>
                <a:ext cx="47" cy="104"/>
              </a:xfrm>
              <a:custGeom>
                <a:avLst/>
                <a:gdLst>
                  <a:gd name="T0" fmla="*/ 121 w 19"/>
                  <a:gd name="T1" fmla="*/ 0 h 39"/>
                  <a:gd name="T2" fmla="*/ 0 w 19"/>
                  <a:gd name="T3" fmla="*/ 648 h 39"/>
                  <a:gd name="T4" fmla="*/ 104 w 19"/>
                  <a:gd name="T5" fmla="*/ 19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8" y="0"/>
                    </a:moveTo>
                    <a:cubicBezTo>
                      <a:pt x="9" y="8"/>
                      <a:pt x="19" y="39"/>
                      <a:pt x="0" y="34"/>
                    </a:cubicBezTo>
                    <a:cubicBezTo>
                      <a:pt x="8" y="29"/>
                      <a:pt x="5" y="18"/>
                      <a:pt x="7" y="1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4" name="Freeform 537">
                <a:extLst>
                  <a:ext uri="{FF2B5EF4-FFF2-40B4-BE49-F238E27FC236}">
                    <a16:creationId xmlns:a16="http://schemas.microsoft.com/office/drawing/2014/main" id="{754E285E-DD91-4D30-BF15-EF6B934A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635"/>
                <a:ext cx="35" cy="74"/>
              </a:xfrm>
              <a:custGeom>
                <a:avLst/>
                <a:gdLst>
                  <a:gd name="T0" fmla="*/ 208 w 14"/>
                  <a:gd name="T1" fmla="*/ 0 h 28"/>
                  <a:gd name="T2" fmla="*/ 0 w 14"/>
                  <a:gd name="T3" fmla="*/ 497 h 28"/>
                  <a:gd name="T4" fmla="*/ 188 w 14"/>
                  <a:gd name="T5" fmla="*/ 5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13" y="0"/>
                    </a:moveTo>
                    <a:cubicBezTo>
                      <a:pt x="14" y="8"/>
                      <a:pt x="13" y="28"/>
                      <a:pt x="0" y="27"/>
                    </a:cubicBezTo>
                    <a:cubicBezTo>
                      <a:pt x="9" y="23"/>
                      <a:pt x="11" y="11"/>
                      <a:pt x="12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5" name="Freeform 538">
                <a:extLst>
                  <a:ext uri="{FF2B5EF4-FFF2-40B4-BE49-F238E27FC236}">
                    <a16:creationId xmlns:a16="http://schemas.microsoft.com/office/drawing/2014/main" id="{943D3956-08C5-4CE8-9142-FE7374042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539"/>
                <a:ext cx="20" cy="56"/>
              </a:xfrm>
              <a:custGeom>
                <a:avLst/>
                <a:gdLst>
                  <a:gd name="T0" fmla="*/ 33 w 8"/>
                  <a:gd name="T1" fmla="*/ 0 h 21"/>
                  <a:gd name="T2" fmla="*/ 0 w 8"/>
                  <a:gd name="T3" fmla="*/ 376 h 21"/>
                  <a:gd name="T4" fmla="*/ 33 w 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2" y="0"/>
                    </a:moveTo>
                    <a:cubicBezTo>
                      <a:pt x="3" y="4"/>
                      <a:pt x="8" y="21"/>
                      <a:pt x="0" y="20"/>
                    </a:cubicBezTo>
                    <a:cubicBezTo>
                      <a:pt x="3" y="14"/>
                      <a:pt x="2" y="6"/>
                      <a:pt x="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6" name="Freeform 539">
                <a:extLst>
                  <a:ext uri="{FF2B5EF4-FFF2-40B4-BE49-F238E27FC236}">
                    <a16:creationId xmlns:a16="http://schemas.microsoft.com/office/drawing/2014/main" id="{15375993-E3EA-487A-B8ED-A6EDF8ED0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067"/>
                <a:ext cx="17" cy="77"/>
              </a:xfrm>
              <a:custGeom>
                <a:avLst/>
                <a:gdLst>
                  <a:gd name="T0" fmla="*/ 0 w 7"/>
                  <a:gd name="T1" fmla="*/ 0 h 29"/>
                  <a:gd name="T2" fmla="*/ 0 w 7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cubicBezTo>
                      <a:pt x="7" y="12"/>
                      <a:pt x="3" y="23"/>
                      <a:pt x="0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7" name="Freeform 540">
                <a:extLst>
                  <a:ext uri="{FF2B5EF4-FFF2-40B4-BE49-F238E27FC236}">
                    <a16:creationId xmlns:a16="http://schemas.microsoft.com/office/drawing/2014/main" id="{01AE0457-EF51-4A0A-9FA9-ECA84995C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427"/>
                <a:ext cx="18" cy="56"/>
              </a:xfrm>
              <a:custGeom>
                <a:avLst/>
                <a:gdLst>
                  <a:gd name="T0" fmla="*/ 54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7" y="14"/>
                      <a:pt x="5" y="20"/>
                      <a:pt x="0" y="2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8" name="Freeform 541">
                <a:extLst>
                  <a:ext uri="{FF2B5EF4-FFF2-40B4-BE49-F238E27FC236}">
                    <a16:creationId xmlns:a16="http://schemas.microsoft.com/office/drawing/2014/main" id="{22666DD0-0500-424C-96B2-F76467BF6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480"/>
                <a:ext cx="75" cy="85"/>
              </a:xfrm>
              <a:custGeom>
                <a:avLst/>
                <a:gdLst>
                  <a:gd name="T0" fmla="*/ 0 w 30"/>
                  <a:gd name="T1" fmla="*/ 149 h 32"/>
                  <a:gd name="T2" fmla="*/ 63 w 30"/>
                  <a:gd name="T3" fmla="*/ 600 h 32"/>
                  <a:gd name="T4" fmla="*/ 438 w 30"/>
                  <a:gd name="T5" fmla="*/ 0 h 32"/>
                  <a:gd name="T6" fmla="*/ 175 w 30"/>
                  <a:gd name="T7" fmla="*/ 35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0" y="8"/>
                    </a:moveTo>
                    <a:cubicBezTo>
                      <a:pt x="3" y="16"/>
                      <a:pt x="1" y="24"/>
                      <a:pt x="4" y="32"/>
                    </a:cubicBezTo>
                    <a:cubicBezTo>
                      <a:pt x="17" y="28"/>
                      <a:pt x="30" y="14"/>
                      <a:pt x="28" y="0"/>
                    </a:cubicBezTo>
                    <a:cubicBezTo>
                      <a:pt x="27" y="6"/>
                      <a:pt x="19" y="25"/>
                      <a:pt x="11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09" name="Freeform 542">
                <a:extLst>
                  <a:ext uri="{FF2B5EF4-FFF2-40B4-BE49-F238E27FC236}">
                    <a16:creationId xmlns:a16="http://schemas.microsoft.com/office/drawing/2014/main" id="{7A72CDB6-ACC7-4422-B5A3-29356AC87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400"/>
                <a:ext cx="45" cy="77"/>
              </a:xfrm>
              <a:custGeom>
                <a:avLst/>
                <a:gdLst>
                  <a:gd name="T0" fmla="*/ 0 w 18"/>
                  <a:gd name="T1" fmla="*/ 260 h 29"/>
                  <a:gd name="T2" fmla="*/ 0 w 18"/>
                  <a:gd name="T3" fmla="*/ 542 h 29"/>
                  <a:gd name="T4" fmla="*/ 270 w 18"/>
                  <a:gd name="T5" fmla="*/ 0 h 29"/>
                  <a:gd name="T6" fmla="*/ 63 w 18"/>
                  <a:gd name="T7" fmla="*/ 22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9">
                    <a:moveTo>
                      <a:pt x="0" y="14"/>
                    </a:moveTo>
                    <a:cubicBezTo>
                      <a:pt x="0" y="19"/>
                      <a:pt x="0" y="24"/>
                      <a:pt x="0" y="29"/>
                    </a:cubicBezTo>
                    <a:cubicBezTo>
                      <a:pt x="9" y="28"/>
                      <a:pt x="18" y="9"/>
                      <a:pt x="17" y="0"/>
                    </a:cubicBezTo>
                    <a:cubicBezTo>
                      <a:pt x="15" y="6"/>
                      <a:pt x="12" y="17"/>
                      <a:pt x="4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0" name="Freeform 543">
                <a:extLst>
                  <a:ext uri="{FF2B5EF4-FFF2-40B4-BE49-F238E27FC236}">
                    <a16:creationId xmlns:a16="http://schemas.microsoft.com/office/drawing/2014/main" id="{26878828-E33E-43A9-A25F-495B1BD88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520"/>
                <a:ext cx="95" cy="83"/>
              </a:xfrm>
              <a:custGeom>
                <a:avLst/>
                <a:gdLst>
                  <a:gd name="T0" fmla="*/ 50 w 38"/>
                  <a:gd name="T1" fmla="*/ 193 h 31"/>
                  <a:gd name="T2" fmla="*/ 0 w 38"/>
                  <a:gd name="T3" fmla="*/ 560 h 31"/>
                  <a:gd name="T4" fmla="*/ 438 w 38"/>
                  <a:gd name="T5" fmla="*/ 444 h 31"/>
                  <a:gd name="T6" fmla="*/ 533 w 38"/>
                  <a:gd name="T7" fmla="*/ 0 h 31"/>
                  <a:gd name="T8" fmla="*/ 300 w 38"/>
                  <a:gd name="T9" fmla="*/ 42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1">
                    <a:moveTo>
                      <a:pt x="3" y="10"/>
                    </a:moveTo>
                    <a:cubicBezTo>
                      <a:pt x="4" y="17"/>
                      <a:pt x="4" y="23"/>
                      <a:pt x="0" y="29"/>
                    </a:cubicBezTo>
                    <a:cubicBezTo>
                      <a:pt x="6" y="31"/>
                      <a:pt x="22" y="26"/>
                      <a:pt x="28" y="23"/>
                    </a:cubicBezTo>
                    <a:cubicBezTo>
                      <a:pt x="38" y="17"/>
                      <a:pt x="35" y="11"/>
                      <a:pt x="34" y="0"/>
                    </a:cubicBezTo>
                    <a:cubicBezTo>
                      <a:pt x="35" y="9"/>
                      <a:pt x="29" y="21"/>
                      <a:pt x="19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1" name="Freeform 544">
                <a:extLst>
                  <a:ext uri="{FF2B5EF4-FFF2-40B4-BE49-F238E27FC236}">
                    <a16:creationId xmlns:a16="http://schemas.microsoft.com/office/drawing/2014/main" id="{90A8B693-9D85-4A34-B016-277A77378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560"/>
                <a:ext cx="85" cy="77"/>
              </a:xfrm>
              <a:custGeom>
                <a:avLst/>
                <a:gdLst>
                  <a:gd name="T0" fmla="*/ 0 w 34"/>
                  <a:gd name="T1" fmla="*/ 260 h 29"/>
                  <a:gd name="T2" fmla="*/ 283 w 34"/>
                  <a:gd name="T3" fmla="*/ 451 h 29"/>
                  <a:gd name="T4" fmla="*/ 500 w 34"/>
                  <a:gd name="T5" fmla="*/ 0 h 29"/>
                  <a:gd name="T6" fmla="*/ 220 w 34"/>
                  <a:gd name="T7" fmla="*/ 31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9">
                    <a:moveTo>
                      <a:pt x="0" y="14"/>
                    </a:moveTo>
                    <a:cubicBezTo>
                      <a:pt x="0" y="28"/>
                      <a:pt x="5" y="29"/>
                      <a:pt x="18" y="24"/>
                    </a:cubicBezTo>
                    <a:cubicBezTo>
                      <a:pt x="28" y="20"/>
                      <a:pt x="34" y="11"/>
                      <a:pt x="32" y="0"/>
                    </a:cubicBezTo>
                    <a:cubicBezTo>
                      <a:pt x="34" y="12"/>
                      <a:pt x="25" y="18"/>
                      <a:pt x="14" y="1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2" name="Freeform 545">
                <a:extLst>
                  <a:ext uri="{FF2B5EF4-FFF2-40B4-BE49-F238E27FC236}">
                    <a16:creationId xmlns:a16="http://schemas.microsoft.com/office/drawing/2014/main" id="{C5110FC7-7E67-420E-97F3-EEF09099F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584"/>
                <a:ext cx="80" cy="67"/>
              </a:xfrm>
              <a:custGeom>
                <a:avLst/>
                <a:gdLst>
                  <a:gd name="T0" fmla="*/ 20 w 32"/>
                  <a:gd name="T1" fmla="*/ 209 h 25"/>
                  <a:gd name="T2" fmla="*/ 270 w 32"/>
                  <a:gd name="T3" fmla="*/ 445 h 25"/>
                  <a:gd name="T4" fmla="*/ 488 w 32"/>
                  <a:gd name="T5" fmla="*/ 0 h 25"/>
                  <a:gd name="T6" fmla="*/ 208 w 32"/>
                  <a:gd name="T7" fmla="*/ 34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1" y="11"/>
                    </a:moveTo>
                    <a:cubicBezTo>
                      <a:pt x="0" y="24"/>
                      <a:pt x="3" y="25"/>
                      <a:pt x="17" y="23"/>
                    </a:cubicBezTo>
                    <a:cubicBezTo>
                      <a:pt x="31" y="20"/>
                      <a:pt x="31" y="14"/>
                      <a:pt x="31" y="0"/>
                    </a:cubicBezTo>
                    <a:cubicBezTo>
                      <a:pt x="32" y="13"/>
                      <a:pt x="26" y="22"/>
                      <a:pt x="13" y="18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3" name="Freeform 546">
                <a:extLst>
                  <a:ext uri="{FF2B5EF4-FFF2-40B4-BE49-F238E27FC236}">
                    <a16:creationId xmlns:a16="http://schemas.microsoft.com/office/drawing/2014/main" id="{2CD2943F-B2D8-470E-9AB7-0640FC6B2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576"/>
                <a:ext cx="95" cy="83"/>
              </a:xfrm>
              <a:custGeom>
                <a:avLst/>
                <a:gdLst>
                  <a:gd name="T0" fmla="*/ 0 w 38"/>
                  <a:gd name="T1" fmla="*/ 388 h 31"/>
                  <a:gd name="T2" fmla="*/ 425 w 38"/>
                  <a:gd name="T3" fmla="*/ 538 h 31"/>
                  <a:gd name="T4" fmla="*/ 563 w 38"/>
                  <a:gd name="T5" fmla="*/ 0 h 31"/>
                  <a:gd name="T6" fmla="*/ 250 w 38"/>
                  <a:gd name="T7" fmla="*/ 42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1">
                    <a:moveTo>
                      <a:pt x="0" y="20"/>
                    </a:moveTo>
                    <a:cubicBezTo>
                      <a:pt x="1" y="30"/>
                      <a:pt x="20" y="31"/>
                      <a:pt x="27" y="28"/>
                    </a:cubicBezTo>
                    <a:cubicBezTo>
                      <a:pt x="38" y="23"/>
                      <a:pt x="37" y="12"/>
                      <a:pt x="36" y="0"/>
                    </a:cubicBezTo>
                    <a:cubicBezTo>
                      <a:pt x="34" y="12"/>
                      <a:pt x="30" y="22"/>
                      <a:pt x="16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4" name="Freeform 547">
                <a:extLst>
                  <a:ext uri="{FF2B5EF4-FFF2-40B4-BE49-F238E27FC236}">
                    <a16:creationId xmlns:a16="http://schemas.microsoft.com/office/drawing/2014/main" id="{0E9D1E48-3558-4654-9B8B-7CA9284F0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68"/>
                <a:ext cx="110" cy="83"/>
              </a:xfrm>
              <a:custGeom>
                <a:avLst/>
                <a:gdLst>
                  <a:gd name="T0" fmla="*/ 0 w 44"/>
                  <a:gd name="T1" fmla="*/ 402 h 31"/>
                  <a:gd name="T2" fmla="*/ 550 w 44"/>
                  <a:gd name="T3" fmla="*/ 0 h 31"/>
                  <a:gd name="T4" fmla="*/ 125 w 44"/>
                  <a:gd name="T5" fmla="*/ 42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0" y="21"/>
                    </a:moveTo>
                    <a:cubicBezTo>
                      <a:pt x="20" y="25"/>
                      <a:pt x="44" y="31"/>
                      <a:pt x="35" y="0"/>
                    </a:cubicBezTo>
                    <a:cubicBezTo>
                      <a:pt x="37" y="19"/>
                      <a:pt x="20" y="15"/>
                      <a:pt x="8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5" name="Freeform 548">
                <a:extLst>
                  <a:ext uri="{FF2B5EF4-FFF2-40B4-BE49-F238E27FC236}">
                    <a16:creationId xmlns:a16="http://schemas.microsoft.com/office/drawing/2014/main" id="{52AA9A52-C9ED-4EED-A2B9-A6822CF02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549"/>
                <a:ext cx="82" cy="64"/>
              </a:xfrm>
              <a:custGeom>
                <a:avLst/>
                <a:gdLst>
                  <a:gd name="T0" fmla="*/ 0 w 33"/>
                  <a:gd name="T1" fmla="*/ 205 h 24"/>
                  <a:gd name="T2" fmla="*/ 353 w 33"/>
                  <a:gd name="T3" fmla="*/ 435 h 24"/>
                  <a:gd name="T4" fmla="*/ 507 w 33"/>
                  <a:gd name="T5" fmla="*/ 0 h 24"/>
                  <a:gd name="T6" fmla="*/ 104 w 33"/>
                  <a:gd name="T7" fmla="*/ 24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4">
                    <a:moveTo>
                      <a:pt x="0" y="11"/>
                    </a:moveTo>
                    <a:cubicBezTo>
                      <a:pt x="8" y="15"/>
                      <a:pt x="13" y="24"/>
                      <a:pt x="23" y="23"/>
                    </a:cubicBezTo>
                    <a:cubicBezTo>
                      <a:pt x="33" y="22"/>
                      <a:pt x="33" y="10"/>
                      <a:pt x="33" y="0"/>
                    </a:cubicBezTo>
                    <a:cubicBezTo>
                      <a:pt x="27" y="19"/>
                      <a:pt x="21" y="17"/>
                      <a:pt x="7" y="1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6" name="Freeform 549">
                <a:extLst>
                  <a:ext uri="{FF2B5EF4-FFF2-40B4-BE49-F238E27FC236}">
                    <a16:creationId xmlns:a16="http://schemas.microsoft.com/office/drawing/2014/main" id="{3B4E4BBA-0032-4560-81A9-25E78BFB0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491"/>
                <a:ext cx="105" cy="72"/>
              </a:xfrm>
              <a:custGeom>
                <a:avLst/>
                <a:gdLst>
                  <a:gd name="T0" fmla="*/ 0 w 42"/>
                  <a:gd name="T1" fmla="*/ 21 h 27"/>
                  <a:gd name="T2" fmla="*/ 363 w 42"/>
                  <a:gd name="T3" fmla="*/ 477 h 27"/>
                  <a:gd name="T4" fmla="*/ 658 w 42"/>
                  <a:gd name="T5" fmla="*/ 0 h 27"/>
                  <a:gd name="T6" fmla="*/ 375 w 42"/>
                  <a:gd name="T7" fmla="*/ 227 h 27"/>
                  <a:gd name="T8" fmla="*/ 0 w 42"/>
                  <a:gd name="T9" fmla="*/ 5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7">
                    <a:moveTo>
                      <a:pt x="0" y="1"/>
                    </a:moveTo>
                    <a:cubicBezTo>
                      <a:pt x="6" y="7"/>
                      <a:pt x="14" y="23"/>
                      <a:pt x="23" y="25"/>
                    </a:cubicBezTo>
                    <a:cubicBezTo>
                      <a:pt x="36" y="27"/>
                      <a:pt x="28" y="5"/>
                      <a:pt x="42" y="0"/>
                    </a:cubicBezTo>
                    <a:cubicBezTo>
                      <a:pt x="35" y="2"/>
                      <a:pt x="30" y="10"/>
                      <a:pt x="24" y="12"/>
                    </a:cubicBezTo>
                    <a:cubicBezTo>
                      <a:pt x="14" y="15"/>
                      <a:pt x="10" y="4"/>
                      <a:pt x="0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7" name="Freeform 550">
                <a:extLst>
                  <a:ext uri="{FF2B5EF4-FFF2-40B4-BE49-F238E27FC236}">
                    <a16:creationId xmlns:a16="http://schemas.microsoft.com/office/drawing/2014/main" id="{18915342-DE0D-4CFA-855D-C847F7D4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395"/>
                <a:ext cx="80" cy="88"/>
              </a:xfrm>
              <a:custGeom>
                <a:avLst/>
                <a:gdLst>
                  <a:gd name="T0" fmla="*/ 0 w 32"/>
                  <a:gd name="T1" fmla="*/ 205 h 33"/>
                  <a:gd name="T2" fmla="*/ 375 w 32"/>
                  <a:gd name="T3" fmla="*/ 533 h 33"/>
                  <a:gd name="T4" fmla="*/ 500 w 32"/>
                  <a:gd name="T5" fmla="*/ 0 h 33"/>
                  <a:gd name="T6" fmla="*/ 333 w 32"/>
                  <a:gd name="T7" fmla="*/ 363 h 33"/>
                  <a:gd name="T8" fmla="*/ 63 w 32"/>
                  <a:gd name="T9" fmla="*/ 28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3">
                    <a:moveTo>
                      <a:pt x="0" y="11"/>
                    </a:moveTo>
                    <a:cubicBezTo>
                      <a:pt x="4" y="17"/>
                      <a:pt x="14" y="33"/>
                      <a:pt x="24" y="28"/>
                    </a:cubicBezTo>
                    <a:cubicBezTo>
                      <a:pt x="32" y="24"/>
                      <a:pt x="25" y="7"/>
                      <a:pt x="32" y="0"/>
                    </a:cubicBezTo>
                    <a:cubicBezTo>
                      <a:pt x="25" y="6"/>
                      <a:pt x="24" y="11"/>
                      <a:pt x="21" y="19"/>
                    </a:cubicBezTo>
                    <a:cubicBezTo>
                      <a:pt x="15" y="19"/>
                      <a:pt x="9" y="18"/>
                      <a:pt x="4" y="1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8" name="Freeform 551">
                <a:extLst>
                  <a:ext uri="{FF2B5EF4-FFF2-40B4-BE49-F238E27FC236}">
                    <a16:creationId xmlns:a16="http://schemas.microsoft.com/office/drawing/2014/main" id="{93D33803-3CAF-4FE3-9403-54C3ED9A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331"/>
                <a:ext cx="57" cy="64"/>
              </a:xfrm>
              <a:custGeom>
                <a:avLst/>
                <a:gdLst>
                  <a:gd name="T0" fmla="*/ 0 w 23"/>
                  <a:gd name="T1" fmla="*/ 264 h 24"/>
                  <a:gd name="T2" fmla="*/ 278 w 23"/>
                  <a:gd name="T3" fmla="*/ 456 h 24"/>
                  <a:gd name="T4" fmla="*/ 349 w 23"/>
                  <a:gd name="T5" fmla="*/ 0 h 24"/>
                  <a:gd name="T6" fmla="*/ 12 w 23"/>
                  <a:gd name="T7" fmla="*/ 2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0" y="14"/>
                    </a:moveTo>
                    <a:cubicBezTo>
                      <a:pt x="5" y="20"/>
                      <a:pt x="11" y="23"/>
                      <a:pt x="18" y="24"/>
                    </a:cubicBezTo>
                    <a:cubicBezTo>
                      <a:pt x="18" y="15"/>
                      <a:pt x="17" y="8"/>
                      <a:pt x="23" y="0"/>
                    </a:cubicBezTo>
                    <a:cubicBezTo>
                      <a:pt x="16" y="5"/>
                      <a:pt x="12" y="21"/>
                      <a:pt x="1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19" name="Freeform 552">
                <a:extLst>
                  <a:ext uri="{FF2B5EF4-FFF2-40B4-BE49-F238E27FC236}">
                    <a16:creationId xmlns:a16="http://schemas.microsoft.com/office/drawing/2014/main" id="{DB99F8D5-4A09-41E8-B3CD-8E213DD86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419"/>
                <a:ext cx="140" cy="165"/>
              </a:xfrm>
              <a:custGeom>
                <a:avLst/>
                <a:gdLst>
                  <a:gd name="T0" fmla="*/ 83 w 56"/>
                  <a:gd name="T1" fmla="*/ 35 h 62"/>
                  <a:gd name="T2" fmla="*/ 313 w 56"/>
                  <a:gd name="T3" fmla="*/ 639 h 62"/>
                  <a:gd name="T4" fmla="*/ 488 w 56"/>
                  <a:gd name="T5" fmla="*/ 1147 h 62"/>
                  <a:gd name="T6" fmla="*/ 863 w 56"/>
                  <a:gd name="T7" fmla="*/ 1168 h 62"/>
                  <a:gd name="T8" fmla="*/ 800 w 56"/>
                  <a:gd name="T9" fmla="*/ 601 h 62"/>
                  <a:gd name="T10" fmla="*/ 145 w 56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62">
                    <a:moveTo>
                      <a:pt x="5" y="2"/>
                    </a:moveTo>
                    <a:cubicBezTo>
                      <a:pt x="8" y="14"/>
                      <a:pt x="11" y="25"/>
                      <a:pt x="20" y="34"/>
                    </a:cubicBezTo>
                    <a:cubicBezTo>
                      <a:pt x="25" y="40"/>
                      <a:pt x="42" y="53"/>
                      <a:pt x="31" y="61"/>
                    </a:cubicBezTo>
                    <a:cubicBezTo>
                      <a:pt x="38" y="57"/>
                      <a:pt x="47" y="60"/>
                      <a:pt x="55" y="62"/>
                    </a:cubicBezTo>
                    <a:cubicBezTo>
                      <a:pt x="56" y="53"/>
                      <a:pt x="51" y="41"/>
                      <a:pt x="51" y="32"/>
                    </a:cubicBezTo>
                    <a:cubicBezTo>
                      <a:pt x="35" y="41"/>
                      <a:pt x="0" y="16"/>
                      <a:pt x="9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0" name="Freeform 553">
                <a:extLst>
                  <a:ext uri="{FF2B5EF4-FFF2-40B4-BE49-F238E27FC236}">
                    <a16:creationId xmlns:a16="http://schemas.microsoft.com/office/drawing/2014/main" id="{97A911BC-832F-4027-A640-32C41F64C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619"/>
                <a:ext cx="70" cy="88"/>
              </a:xfrm>
              <a:custGeom>
                <a:avLst/>
                <a:gdLst>
                  <a:gd name="T0" fmla="*/ 363 w 28"/>
                  <a:gd name="T1" fmla="*/ 0 h 33"/>
                  <a:gd name="T2" fmla="*/ 375 w 28"/>
                  <a:gd name="T3" fmla="*/ 456 h 33"/>
                  <a:gd name="T4" fmla="*/ 0 w 28"/>
                  <a:gd name="T5" fmla="*/ 456 h 33"/>
                  <a:gd name="T6" fmla="*/ 345 w 28"/>
                  <a:gd name="T7" fmla="*/ 11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3">
                    <a:moveTo>
                      <a:pt x="23" y="0"/>
                    </a:moveTo>
                    <a:cubicBezTo>
                      <a:pt x="26" y="6"/>
                      <a:pt x="28" y="18"/>
                      <a:pt x="24" y="24"/>
                    </a:cubicBezTo>
                    <a:cubicBezTo>
                      <a:pt x="19" y="33"/>
                      <a:pt x="10" y="26"/>
                      <a:pt x="0" y="24"/>
                    </a:cubicBezTo>
                    <a:cubicBezTo>
                      <a:pt x="13" y="28"/>
                      <a:pt x="20" y="17"/>
                      <a:pt x="22" y="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1" name="Freeform 554">
                <a:extLst>
                  <a:ext uri="{FF2B5EF4-FFF2-40B4-BE49-F238E27FC236}">
                    <a16:creationId xmlns:a16="http://schemas.microsoft.com/office/drawing/2014/main" id="{61AA57AB-D1F2-4026-8AE6-22658E305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1733"/>
                <a:ext cx="93" cy="96"/>
              </a:xfrm>
              <a:custGeom>
                <a:avLst/>
                <a:gdLst>
                  <a:gd name="T0" fmla="*/ 555 w 37"/>
                  <a:gd name="T1" fmla="*/ 0 h 36"/>
                  <a:gd name="T2" fmla="*/ 460 w 37"/>
                  <a:gd name="T3" fmla="*/ 589 h 36"/>
                  <a:gd name="T4" fmla="*/ 0 w 37"/>
                  <a:gd name="T5" fmla="*/ 547 h 36"/>
                  <a:gd name="T6" fmla="*/ 397 w 37"/>
                  <a:gd name="T7" fmla="*/ 456 h 36"/>
                  <a:gd name="T8" fmla="*/ 588 w 37"/>
                  <a:gd name="T9" fmla="*/ 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5" y="0"/>
                    </a:moveTo>
                    <a:cubicBezTo>
                      <a:pt x="35" y="6"/>
                      <a:pt x="35" y="27"/>
                      <a:pt x="29" y="31"/>
                    </a:cubicBezTo>
                    <a:cubicBezTo>
                      <a:pt x="23" y="36"/>
                      <a:pt x="9" y="27"/>
                      <a:pt x="0" y="29"/>
                    </a:cubicBezTo>
                    <a:cubicBezTo>
                      <a:pt x="8" y="25"/>
                      <a:pt x="18" y="27"/>
                      <a:pt x="25" y="24"/>
                    </a:cubicBezTo>
                    <a:cubicBezTo>
                      <a:pt x="33" y="20"/>
                      <a:pt x="33" y="9"/>
                      <a:pt x="37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2" name="Freeform 555">
                <a:extLst>
                  <a:ext uri="{FF2B5EF4-FFF2-40B4-BE49-F238E27FC236}">
                    <a16:creationId xmlns:a16="http://schemas.microsoft.com/office/drawing/2014/main" id="{DE25A6FF-92F8-470D-9C54-DF4B6CB31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885"/>
                <a:ext cx="97" cy="75"/>
              </a:xfrm>
              <a:custGeom>
                <a:avLst/>
                <a:gdLst>
                  <a:gd name="T0" fmla="*/ 537 w 39"/>
                  <a:gd name="T1" fmla="*/ 0 h 28"/>
                  <a:gd name="T2" fmla="*/ 445 w 39"/>
                  <a:gd name="T3" fmla="*/ 504 h 28"/>
                  <a:gd name="T4" fmla="*/ 0 w 39"/>
                  <a:gd name="T5" fmla="*/ 423 h 28"/>
                  <a:gd name="T6" fmla="*/ 537 w 39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8">
                    <a:moveTo>
                      <a:pt x="35" y="0"/>
                    </a:moveTo>
                    <a:cubicBezTo>
                      <a:pt x="36" y="8"/>
                      <a:pt x="39" y="23"/>
                      <a:pt x="29" y="26"/>
                    </a:cubicBezTo>
                    <a:cubicBezTo>
                      <a:pt x="21" y="28"/>
                      <a:pt x="10" y="19"/>
                      <a:pt x="0" y="22"/>
                    </a:cubicBezTo>
                    <a:cubicBezTo>
                      <a:pt x="13" y="14"/>
                      <a:pt x="35" y="24"/>
                      <a:pt x="35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3" name="Freeform 556">
                <a:extLst>
                  <a:ext uri="{FF2B5EF4-FFF2-40B4-BE49-F238E27FC236}">
                    <a16:creationId xmlns:a16="http://schemas.microsoft.com/office/drawing/2014/main" id="{98E1DC87-EAF9-4B63-8ABE-DFA7DD934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003"/>
                <a:ext cx="87" cy="80"/>
              </a:xfrm>
              <a:custGeom>
                <a:avLst/>
                <a:gdLst>
                  <a:gd name="T0" fmla="*/ 433 w 35"/>
                  <a:gd name="T1" fmla="*/ 0 h 30"/>
                  <a:gd name="T2" fmla="*/ 433 w 35"/>
                  <a:gd name="T3" fmla="*/ 568 h 30"/>
                  <a:gd name="T4" fmla="*/ 229 w 35"/>
                  <a:gd name="T5" fmla="*/ 477 h 30"/>
                  <a:gd name="T6" fmla="*/ 0 w 35"/>
                  <a:gd name="T7" fmla="*/ 456 h 30"/>
                  <a:gd name="T8" fmla="*/ 308 w 35"/>
                  <a:gd name="T9" fmla="*/ 397 h 30"/>
                  <a:gd name="T10" fmla="*/ 433 w 35"/>
                  <a:gd name="T11" fmla="*/ 7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0">
                    <a:moveTo>
                      <a:pt x="28" y="0"/>
                    </a:moveTo>
                    <a:cubicBezTo>
                      <a:pt x="29" y="5"/>
                      <a:pt x="35" y="27"/>
                      <a:pt x="28" y="30"/>
                    </a:cubicBezTo>
                    <a:cubicBezTo>
                      <a:pt x="27" y="30"/>
                      <a:pt x="17" y="25"/>
                      <a:pt x="15" y="25"/>
                    </a:cubicBezTo>
                    <a:cubicBezTo>
                      <a:pt x="11" y="24"/>
                      <a:pt x="4" y="24"/>
                      <a:pt x="0" y="24"/>
                    </a:cubicBezTo>
                    <a:cubicBezTo>
                      <a:pt x="5" y="24"/>
                      <a:pt x="15" y="23"/>
                      <a:pt x="20" y="21"/>
                    </a:cubicBezTo>
                    <a:cubicBezTo>
                      <a:pt x="27" y="17"/>
                      <a:pt x="25" y="11"/>
                      <a:pt x="28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4" name="Freeform 557">
                <a:extLst>
                  <a:ext uri="{FF2B5EF4-FFF2-40B4-BE49-F238E27FC236}">
                    <a16:creationId xmlns:a16="http://schemas.microsoft.com/office/drawing/2014/main" id="{1F2A5598-02C2-4EF3-801F-5D55CBF83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125"/>
                <a:ext cx="102" cy="94"/>
              </a:xfrm>
              <a:custGeom>
                <a:avLst/>
                <a:gdLst>
                  <a:gd name="T0" fmla="*/ 587 w 41"/>
                  <a:gd name="T1" fmla="*/ 0 h 35"/>
                  <a:gd name="T2" fmla="*/ 478 w 41"/>
                  <a:gd name="T3" fmla="*/ 585 h 35"/>
                  <a:gd name="T4" fmla="*/ 229 w 41"/>
                  <a:gd name="T5" fmla="*/ 599 h 35"/>
                  <a:gd name="T6" fmla="*/ 0 w 41"/>
                  <a:gd name="T7" fmla="*/ 677 h 35"/>
                  <a:gd name="T8" fmla="*/ 383 w 41"/>
                  <a:gd name="T9" fmla="*/ 449 h 35"/>
                  <a:gd name="T10" fmla="*/ 587 w 41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5">
                    <a:moveTo>
                      <a:pt x="38" y="0"/>
                    </a:moveTo>
                    <a:cubicBezTo>
                      <a:pt x="38" y="9"/>
                      <a:pt x="41" y="27"/>
                      <a:pt x="31" y="30"/>
                    </a:cubicBezTo>
                    <a:cubicBezTo>
                      <a:pt x="28" y="31"/>
                      <a:pt x="19" y="30"/>
                      <a:pt x="15" y="31"/>
                    </a:cubicBezTo>
                    <a:cubicBezTo>
                      <a:pt x="10" y="32"/>
                      <a:pt x="5" y="33"/>
                      <a:pt x="0" y="35"/>
                    </a:cubicBezTo>
                    <a:cubicBezTo>
                      <a:pt x="8" y="32"/>
                      <a:pt x="18" y="26"/>
                      <a:pt x="25" y="23"/>
                    </a:cubicBezTo>
                    <a:cubicBezTo>
                      <a:pt x="34" y="18"/>
                      <a:pt x="35" y="12"/>
                      <a:pt x="38" y="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5" name="Freeform 558">
                <a:extLst>
                  <a:ext uri="{FF2B5EF4-FFF2-40B4-BE49-F238E27FC236}">
                    <a16:creationId xmlns:a16="http://schemas.microsoft.com/office/drawing/2014/main" id="{658BDFE6-F076-4D80-B551-8514858A6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253"/>
                <a:ext cx="65" cy="134"/>
              </a:xfrm>
              <a:custGeom>
                <a:avLst/>
                <a:gdLst>
                  <a:gd name="T0" fmla="*/ 145 w 26"/>
                  <a:gd name="T1" fmla="*/ 35 h 50"/>
                  <a:gd name="T2" fmla="*/ 408 w 26"/>
                  <a:gd name="T3" fmla="*/ 517 h 50"/>
                  <a:gd name="T4" fmla="*/ 0 w 26"/>
                  <a:gd name="T5" fmla="*/ 962 h 50"/>
                  <a:gd name="T6" fmla="*/ 188 w 26"/>
                  <a:gd name="T7" fmla="*/ 461 h 50"/>
                  <a:gd name="T8" fmla="*/ 95 w 2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0">
                    <a:moveTo>
                      <a:pt x="9" y="2"/>
                    </a:moveTo>
                    <a:cubicBezTo>
                      <a:pt x="11" y="9"/>
                      <a:pt x="26" y="20"/>
                      <a:pt x="26" y="27"/>
                    </a:cubicBezTo>
                    <a:cubicBezTo>
                      <a:pt x="25" y="35"/>
                      <a:pt x="6" y="44"/>
                      <a:pt x="0" y="50"/>
                    </a:cubicBezTo>
                    <a:cubicBezTo>
                      <a:pt x="8" y="44"/>
                      <a:pt x="12" y="33"/>
                      <a:pt x="12" y="24"/>
                    </a:cubicBezTo>
                    <a:cubicBezTo>
                      <a:pt x="12" y="15"/>
                      <a:pt x="5" y="8"/>
                      <a:pt x="6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6" name="Freeform 559">
                <a:extLst>
                  <a:ext uri="{FF2B5EF4-FFF2-40B4-BE49-F238E27FC236}">
                    <a16:creationId xmlns:a16="http://schemas.microsoft.com/office/drawing/2014/main" id="{E41A8C7D-413B-41B0-AF09-2BA28FFB1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467"/>
                <a:ext cx="170" cy="120"/>
              </a:xfrm>
              <a:custGeom>
                <a:avLst/>
                <a:gdLst>
                  <a:gd name="T0" fmla="*/ 0 w 68"/>
                  <a:gd name="T1" fmla="*/ 547 h 45"/>
                  <a:gd name="T2" fmla="*/ 738 w 68"/>
                  <a:gd name="T3" fmla="*/ 832 h 45"/>
                  <a:gd name="T4" fmla="*/ 1050 w 68"/>
                  <a:gd name="T5" fmla="*/ 491 h 45"/>
                  <a:gd name="T6" fmla="*/ 908 w 68"/>
                  <a:gd name="T7" fmla="*/ 0 h 45"/>
                  <a:gd name="T8" fmla="*/ 863 w 68"/>
                  <a:gd name="T9" fmla="*/ 605 h 45"/>
                  <a:gd name="T10" fmla="*/ 20 w 68"/>
                  <a:gd name="T11" fmla="*/ 56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5">
                    <a:moveTo>
                      <a:pt x="0" y="29"/>
                    </a:moveTo>
                    <a:cubicBezTo>
                      <a:pt x="9" y="45"/>
                      <a:pt x="32" y="45"/>
                      <a:pt x="47" y="44"/>
                    </a:cubicBezTo>
                    <a:cubicBezTo>
                      <a:pt x="58" y="43"/>
                      <a:pt x="66" y="39"/>
                      <a:pt x="67" y="26"/>
                    </a:cubicBezTo>
                    <a:cubicBezTo>
                      <a:pt x="68" y="18"/>
                      <a:pt x="64" y="5"/>
                      <a:pt x="58" y="0"/>
                    </a:cubicBezTo>
                    <a:cubicBezTo>
                      <a:pt x="61" y="10"/>
                      <a:pt x="65" y="26"/>
                      <a:pt x="55" y="32"/>
                    </a:cubicBezTo>
                    <a:cubicBezTo>
                      <a:pt x="42" y="40"/>
                      <a:pt x="25" y="43"/>
                      <a:pt x="1" y="3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7" name="Freeform 560">
                <a:extLst>
                  <a:ext uri="{FF2B5EF4-FFF2-40B4-BE49-F238E27FC236}">
                    <a16:creationId xmlns:a16="http://schemas.microsoft.com/office/drawing/2014/main" id="{D5C77D69-9649-415F-8B4C-B653761B2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632"/>
                <a:ext cx="203" cy="107"/>
              </a:xfrm>
              <a:custGeom>
                <a:avLst/>
                <a:gdLst>
                  <a:gd name="T0" fmla="*/ 0 w 81"/>
                  <a:gd name="T1" fmla="*/ 321 h 40"/>
                  <a:gd name="T2" fmla="*/ 742 w 81"/>
                  <a:gd name="T3" fmla="*/ 744 h 40"/>
                  <a:gd name="T4" fmla="*/ 1243 w 81"/>
                  <a:gd name="T5" fmla="*/ 193 h 40"/>
                  <a:gd name="T6" fmla="*/ 501 w 81"/>
                  <a:gd name="T7" fmla="*/ 0 h 40"/>
                  <a:gd name="T8" fmla="*/ 596 w 81"/>
                  <a:gd name="T9" fmla="*/ 385 h 40"/>
                  <a:gd name="T10" fmla="*/ 221 w 81"/>
                  <a:gd name="T11" fmla="*/ 364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40">
                    <a:moveTo>
                      <a:pt x="0" y="17"/>
                    </a:moveTo>
                    <a:cubicBezTo>
                      <a:pt x="10" y="30"/>
                      <a:pt x="31" y="40"/>
                      <a:pt x="47" y="39"/>
                    </a:cubicBezTo>
                    <a:cubicBezTo>
                      <a:pt x="59" y="38"/>
                      <a:pt x="81" y="23"/>
                      <a:pt x="79" y="10"/>
                    </a:cubicBezTo>
                    <a:cubicBezTo>
                      <a:pt x="67" y="19"/>
                      <a:pt x="43" y="6"/>
                      <a:pt x="32" y="0"/>
                    </a:cubicBezTo>
                    <a:cubicBezTo>
                      <a:pt x="38" y="5"/>
                      <a:pt x="46" y="13"/>
                      <a:pt x="38" y="20"/>
                    </a:cubicBezTo>
                    <a:cubicBezTo>
                      <a:pt x="33" y="25"/>
                      <a:pt x="19" y="24"/>
                      <a:pt x="14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8" name="Freeform 561">
                <a:extLst>
                  <a:ext uri="{FF2B5EF4-FFF2-40B4-BE49-F238E27FC236}">
                    <a16:creationId xmlns:a16="http://schemas.microsoft.com/office/drawing/2014/main" id="{27C30061-C2E8-4477-BD02-398C2E017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475"/>
                <a:ext cx="70" cy="149"/>
              </a:xfrm>
              <a:custGeom>
                <a:avLst/>
                <a:gdLst>
                  <a:gd name="T0" fmla="*/ 313 w 28"/>
                  <a:gd name="T1" fmla="*/ 532 h 56"/>
                  <a:gd name="T2" fmla="*/ 95 w 28"/>
                  <a:gd name="T3" fmla="*/ 1054 h 56"/>
                  <a:gd name="T4" fmla="*/ 95 w 28"/>
                  <a:gd name="T5" fmla="*/ 532 h 56"/>
                  <a:gd name="T6" fmla="*/ 20 w 28"/>
                  <a:gd name="T7" fmla="*/ 0 h 56"/>
                  <a:gd name="T8" fmla="*/ 438 w 2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6">
                    <a:moveTo>
                      <a:pt x="20" y="28"/>
                    </a:moveTo>
                    <a:cubicBezTo>
                      <a:pt x="11" y="34"/>
                      <a:pt x="7" y="46"/>
                      <a:pt x="6" y="56"/>
                    </a:cubicBezTo>
                    <a:cubicBezTo>
                      <a:pt x="2" y="45"/>
                      <a:pt x="5" y="39"/>
                      <a:pt x="6" y="28"/>
                    </a:cubicBezTo>
                    <a:cubicBezTo>
                      <a:pt x="7" y="19"/>
                      <a:pt x="0" y="10"/>
                      <a:pt x="1" y="0"/>
                    </a:cubicBezTo>
                    <a:cubicBezTo>
                      <a:pt x="7" y="10"/>
                      <a:pt x="17" y="22"/>
                      <a:pt x="28" y="2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29" name="Freeform 562">
                <a:extLst>
                  <a:ext uri="{FF2B5EF4-FFF2-40B4-BE49-F238E27FC236}">
                    <a16:creationId xmlns:a16="http://schemas.microsoft.com/office/drawing/2014/main" id="{1E567F47-D2B8-4C2E-80E0-F1F430890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816"/>
                <a:ext cx="115" cy="37"/>
              </a:xfrm>
              <a:custGeom>
                <a:avLst/>
                <a:gdLst>
                  <a:gd name="T0" fmla="*/ 0 w 46"/>
                  <a:gd name="T1" fmla="*/ 34 h 14"/>
                  <a:gd name="T2" fmla="*/ 720 w 46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">
                    <a:moveTo>
                      <a:pt x="0" y="2"/>
                    </a:moveTo>
                    <a:cubicBezTo>
                      <a:pt x="17" y="0"/>
                      <a:pt x="36" y="4"/>
                      <a:pt x="4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0" name="Freeform 563">
                <a:extLst>
                  <a:ext uri="{FF2B5EF4-FFF2-40B4-BE49-F238E27FC236}">
                    <a16:creationId xmlns:a16="http://schemas.microsoft.com/office/drawing/2014/main" id="{215F3640-E6F5-4BDB-AC31-D899F0D77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952"/>
                <a:ext cx="123" cy="29"/>
              </a:xfrm>
              <a:custGeom>
                <a:avLst/>
                <a:gdLst>
                  <a:gd name="T0" fmla="*/ 0 w 49"/>
                  <a:gd name="T1" fmla="*/ 21 h 11"/>
                  <a:gd name="T2" fmla="*/ 776 w 49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1">
                    <a:moveTo>
                      <a:pt x="0" y="1"/>
                    </a:moveTo>
                    <a:cubicBezTo>
                      <a:pt x="13" y="0"/>
                      <a:pt x="39" y="3"/>
                      <a:pt x="49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1" name="Freeform 564">
                <a:extLst>
                  <a:ext uri="{FF2B5EF4-FFF2-40B4-BE49-F238E27FC236}">
                    <a16:creationId xmlns:a16="http://schemas.microsoft.com/office/drawing/2014/main" id="{772FDF1A-9C74-401D-BB17-261FC0E66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075"/>
                <a:ext cx="145" cy="34"/>
              </a:xfrm>
              <a:custGeom>
                <a:avLst/>
                <a:gdLst>
                  <a:gd name="T0" fmla="*/ 0 w 58"/>
                  <a:gd name="T1" fmla="*/ 55 h 13"/>
                  <a:gd name="T2" fmla="*/ 908 w 58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3">
                    <a:moveTo>
                      <a:pt x="0" y="3"/>
                    </a:moveTo>
                    <a:cubicBezTo>
                      <a:pt x="19" y="0"/>
                      <a:pt x="43" y="2"/>
                      <a:pt x="58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2" name="Freeform 565">
                <a:extLst>
                  <a:ext uri="{FF2B5EF4-FFF2-40B4-BE49-F238E27FC236}">
                    <a16:creationId xmlns:a16="http://schemas.microsoft.com/office/drawing/2014/main" id="{F00D23C3-624E-4513-AEE0-77C101683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219"/>
                <a:ext cx="130" cy="29"/>
              </a:xfrm>
              <a:custGeom>
                <a:avLst/>
                <a:gdLst>
                  <a:gd name="T0" fmla="*/ 813 w 52"/>
                  <a:gd name="T1" fmla="*/ 76 h 11"/>
                  <a:gd name="T2" fmla="*/ 0 w 52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1">
                    <a:moveTo>
                      <a:pt x="52" y="4"/>
                    </a:moveTo>
                    <a:cubicBezTo>
                      <a:pt x="37" y="1"/>
                      <a:pt x="14" y="0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3" name="Freeform 566">
                <a:extLst>
                  <a:ext uri="{FF2B5EF4-FFF2-40B4-BE49-F238E27FC236}">
                    <a16:creationId xmlns:a16="http://schemas.microsoft.com/office/drawing/2014/main" id="{6DBAF817-AEB7-45AA-A287-383836898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341"/>
                <a:ext cx="105" cy="107"/>
              </a:xfrm>
              <a:custGeom>
                <a:avLst/>
                <a:gdLst>
                  <a:gd name="T0" fmla="*/ 658 w 42"/>
                  <a:gd name="T1" fmla="*/ 0 h 40"/>
                  <a:gd name="T2" fmla="*/ 0 w 42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0">
                    <a:moveTo>
                      <a:pt x="42" y="0"/>
                    </a:moveTo>
                    <a:cubicBezTo>
                      <a:pt x="22" y="6"/>
                      <a:pt x="1" y="31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4" name="Freeform 567">
                <a:extLst>
                  <a:ext uri="{FF2B5EF4-FFF2-40B4-BE49-F238E27FC236}">
                    <a16:creationId xmlns:a16="http://schemas.microsoft.com/office/drawing/2014/main" id="{C062452B-2F3C-4DDF-A2E5-B489C663E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595"/>
                <a:ext cx="195" cy="82"/>
              </a:xfrm>
              <a:custGeom>
                <a:avLst/>
                <a:gdLst>
                  <a:gd name="T0" fmla="*/ 63 w 78"/>
                  <a:gd name="T1" fmla="*/ 56 h 31"/>
                  <a:gd name="T2" fmla="*/ 20 w 78"/>
                  <a:gd name="T3" fmla="*/ 167 h 31"/>
                  <a:gd name="T4" fmla="*/ 113 w 78"/>
                  <a:gd name="T5" fmla="*/ 238 h 31"/>
                  <a:gd name="T6" fmla="*/ 238 w 78"/>
                  <a:gd name="T7" fmla="*/ 336 h 31"/>
                  <a:gd name="T8" fmla="*/ 708 w 78"/>
                  <a:gd name="T9" fmla="*/ 484 h 31"/>
                  <a:gd name="T10" fmla="*/ 1083 w 78"/>
                  <a:gd name="T11" fmla="*/ 294 h 31"/>
                  <a:gd name="T12" fmla="*/ 1208 w 78"/>
                  <a:gd name="T13" fmla="*/ 183 h 31"/>
                  <a:gd name="T14" fmla="*/ 1175 w 78"/>
                  <a:gd name="T15" fmla="*/ 56 h 31"/>
                  <a:gd name="T16" fmla="*/ 1000 w 78"/>
                  <a:gd name="T17" fmla="*/ 90 h 31"/>
                  <a:gd name="T18" fmla="*/ 658 w 78"/>
                  <a:gd name="T19" fmla="*/ 294 h 31"/>
                  <a:gd name="T20" fmla="*/ 345 w 78"/>
                  <a:gd name="T21" fmla="*/ 167 h 31"/>
                  <a:gd name="T22" fmla="*/ 63 w 78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1">
                    <a:moveTo>
                      <a:pt x="4" y="3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4" y="14"/>
                      <a:pt x="7" y="13"/>
                    </a:cubicBezTo>
                    <a:cubicBezTo>
                      <a:pt x="9" y="13"/>
                      <a:pt x="11" y="14"/>
                      <a:pt x="15" y="18"/>
                    </a:cubicBezTo>
                    <a:cubicBezTo>
                      <a:pt x="22" y="23"/>
                      <a:pt x="31" y="31"/>
                      <a:pt x="45" y="26"/>
                    </a:cubicBezTo>
                    <a:cubicBezTo>
                      <a:pt x="57" y="22"/>
                      <a:pt x="65" y="19"/>
                      <a:pt x="69" y="16"/>
                    </a:cubicBezTo>
                    <a:cubicBezTo>
                      <a:pt x="69" y="16"/>
                      <a:pt x="76" y="12"/>
                      <a:pt x="77" y="10"/>
                    </a:cubicBezTo>
                    <a:cubicBezTo>
                      <a:pt x="78" y="7"/>
                      <a:pt x="78" y="4"/>
                      <a:pt x="75" y="3"/>
                    </a:cubicBezTo>
                    <a:cubicBezTo>
                      <a:pt x="71" y="1"/>
                      <a:pt x="68" y="3"/>
                      <a:pt x="64" y="5"/>
                    </a:cubicBezTo>
                    <a:cubicBezTo>
                      <a:pt x="60" y="8"/>
                      <a:pt x="53" y="12"/>
                      <a:pt x="42" y="16"/>
                    </a:cubicBezTo>
                    <a:cubicBezTo>
                      <a:pt x="33" y="18"/>
                      <a:pt x="28" y="14"/>
                      <a:pt x="22" y="9"/>
                    </a:cubicBezTo>
                    <a:cubicBezTo>
                      <a:pt x="17" y="5"/>
                      <a:pt x="11" y="0"/>
                      <a:pt x="4" y="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5" name="Freeform 568">
                <a:extLst>
                  <a:ext uri="{FF2B5EF4-FFF2-40B4-BE49-F238E27FC236}">
                    <a16:creationId xmlns:a16="http://schemas.microsoft.com/office/drawing/2014/main" id="{7ED1D18E-9ECB-477F-BCE3-43E7DA41D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435"/>
                <a:ext cx="40" cy="66"/>
              </a:xfrm>
              <a:custGeom>
                <a:avLst/>
                <a:gdLst>
                  <a:gd name="T0" fmla="*/ 250 w 16"/>
                  <a:gd name="T1" fmla="*/ 0 h 25"/>
                  <a:gd name="T2" fmla="*/ 0 w 16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8" y="7"/>
                      <a:pt x="1" y="13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6" name="Freeform 569">
                <a:extLst>
                  <a:ext uri="{FF2B5EF4-FFF2-40B4-BE49-F238E27FC236}">
                    <a16:creationId xmlns:a16="http://schemas.microsoft.com/office/drawing/2014/main" id="{B0D42E4F-0C89-41F2-B909-F420A1C27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576"/>
                <a:ext cx="15" cy="83"/>
              </a:xfrm>
              <a:custGeom>
                <a:avLst/>
                <a:gdLst>
                  <a:gd name="T0" fmla="*/ 95 w 6"/>
                  <a:gd name="T1" fmla="*/ 0 h 31"/>
                  <a:gd name="T2" fmla="*/ 33 w 6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1">
                    <a:moveTo>
                      <a:pt x="6" y="0"/>
                    </a:moveTo>
                    <a:cubicBezTo>
                      <a:pt x="0" y="7"/>
                      <a:pt x="0" y="25"/>
                      <a:pt x="2" y="3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7" name="Freeform 570">
                <a:extLst>
                  <a:ext uri="{FF2B5EF4-FFF2-40B4-BE49-F238E27FC236}">
                    <a16:creationId xmlns:a16="http://schemas.microsoft.com/office/drawing/2014/main" id="{834D1FF3-CF44-4393-A742-FACC58DD1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83"/>
                <a:ext cx="60" cy="32"/>
              </a:xfrm>
              <a:custGeom>
                <a:avLst/>
                <a:gdLst>
                  <a:gd name="T0" fmla="*/ 0 w 24"/>
                  <a:gd name="T1" fmla="*/ 227 h 12"/>
                  <a:gd name="T2" fmla="*/ 375 w 2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12"/>
                    </a:moveTo>
                    <a:cubicBezTo>
                      <a:pt x="4" y="4"/>
                      <a:pt x="20" y="1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8" name="Freeform 571">
                <a:extLst>
                  <a:ext uri="{FF2B5EF4-FFF2-40B4-BE49-F238E27FC236}">
                    <a16:creationId xmlns:a16="http://schemas.microsoft.com/office/drawing/2014/main" id="{D0BD58C2-06D3-49BA-AA69-1A7BD2D2A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25"/>
                <a:ext cx="67" cy="22"/>
              </a:xfrm>
              <a:custGeom>
                <a:avLst/>
                <a:gdLst>
                  <a:gd name="T0" fmla="*/ 0 w 27"/>
                  <a:gd name="T1" fmla="*/ 168 h 8"/>
                  <a:gd name="T2" fmla="*/ 412 w 27"/>
                  <a:gd name="T3" fmla="*/ 6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10" y="0"/>
                      <a:pt x="27" y="3"/>
                      <a:pt x="2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39" name="Freeform 572">
                <a:extLst>
                  <a:ext uri="{FF2B5EF4-FFF2-40B4-BE49-F238E27FC236}">
                    <a16:creationId xmlns:a16="http://schemas.microsoft.com/office/drawing/2014/main" id="{A1A141A7-3484-4F02-B03D-6ED3542BA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992"/>
                <a:ext cx="63" cy="11"/>
              </a:xfrm>
              <a:custGeom>
                <a:avLst/>
                <a:gdLst>
                  <a:gd name="T0" fmla="*/ 0 w 25"/>
                  <a:gd name="T1" fmla="*/ 61 h 4"/>
                  <a:gd name="T2" fmla="*/ 401 w 2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">
                    <a:moveTo>
                      <a:pt x="0" y="3"/>
                    </a:moveTo>
                    <a:cubicBezTo>
                      <a:pt x="9" y="0"/>
                      <a:pt x="25" y="4"/>
                      <a:pt x="2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0" name="Freeform 573">
                <a:extLst>
                  <a:ext uri="{FF2B5EF4-FFF2-40B4-BE49-F238E27FC236}">
                    <a16:creationId xmlns:a16="http://schemas.microsoft.com/office/drawing/2014/main" id="{2E869478-F523-4E30-AFE4-B50811811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848"/>
                <a:ext cx="82" cy="11"/>
              </a:xfrm>
              <a:custGeom>
                <a:avLst/>
                <a:gdLst>
                  <a:gd name="T0" fmla="*/ 0 w 33"/>
                  <a:gd name="T1" fmla="*/ 47 h 4"/>
                  <a:gd name="T2" fmla="*/ 507 w 33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">
                    <a:moveTo>
                      <a:pt x="0" y="2"/>
                    </a:moveTo>
                    <a:cubicBezTo>
                      <a:pt x="10" y="0"/>
                      <a:pt x="30" y="2"/>
                      <a:pt x="33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1" name="Freeform 574">
                <a:extLst>
                  <a:ext uri="{FF2B5EF4-FFF2-40B4-BE49-F238E27FC236}">
                    <a16:creationId xmlns:a16="http://schemas.microsoft.com/office/drawing/2014/main" id="{7A594B34-D5C9-46D9-B492-A5D6F36AF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680"/>
                <a:ext cx="65" cy="19"/>
              </a:xfrm>
              <a:custGeom>
                <a:avLst/>
                <a:gdLst>
                  <a:gd name="T0" fmla="*/ 0 w 26"/>
                  <a:gd name="T1" fmla="*/ 141 h 7"/>
                  <a:gd name="T2" fmla="*/ 408 w 2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7">
                    <a:moveTo>
                      <a:pt x="0" y="7"/>
                    </a:moveTo>
                    <a:cubicBezTo>
                      <a:pt x="9" y="1"/>
                      <a:pt x="26" y="0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2" name="Freeform 575">
                <a:extLst>
                  <a:ext uri="{FF2B5EF4-FFF2-40B4-BE49-F238E27FC236}">
                    <a16:creationId xmlns:a16="http://schemas.microsoft.com/office/drawing/2014/main" id="{71CBD074-4D18-47E3-8412-29007E7FC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699"/>
                <a:ext cx="83" cy="16"/>
              </a:xfrm>
              <a:custGeom>
                <a:avLst/>
                <a:gdLst>
                  <a:gd name="T0" fmla="*/ 0 w 33"/>
                  <a:gd name="T1" fmla="*/ 21 h 6"/>
                  <a:gd name="T2" fmla="*/ 526 w 3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">
                    <a:moveTo>
                      <a:pt x="0" y="1"/>
                    </a:moveTo>
                    <a:cubicBezTo>
                      <a:pt x="16" y="0"/>
                      <a:pt x="33" y="6"/>
                      <a:pt x="33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3" name="Freeform 576">
                <a:extLst>
                  <a:ext uri="{FF2B5EF4-FFF2-40B4-BE49-F238E27FC236}">
                    <a16:creationId xmlns:a16="http://schemas.microsoft.com/office/drawing/2014/main" id="{67F35933-D747-4944-B735-23524CB79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597"/>
                <a:ext cx="80" cy="14"/>
              </a:xfrm>
              <a:custGeom>
                <a:avLst/>
                <a:gdLst>
                  <a:gd name="T0" fmla="*/ 0 w 32"/>
                  <a:gd name="T1" fmla="*/ 0 h 5"/>
                  <a:gd name="T2" fmla="*/ 500 w 3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">
                    <a:moveTo>
                      <a:pt x="0" y="0"/>
                    </a:moveTo>
                    <a:cubicBezTo>
                      <a:pt x="8" y="0"/>
                      <a:pt x="27" y="0"/>
                      <a:pt x="32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4" name="Freeform 577">
                <a:extLst>
                  <a:ext uri="{FF2B5EF4-FFF2-40B4-BE49-F238E27FC236}">
                    <a16:creationId xmlns:a16="http://schemas.microsoft.com/office/drawing/2014/main" id="{79811BCD-C275-4560-B4B5-767D6422D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536"/>
                <a:ext cx="62" cy="21"/>
              </a:xfrm>
              <a:custGeom>
                <a:avLst/>
                <a:gdLst>
                  <a:gd name="T0" fmla="*/ 0 w 25"/>
                  <a:gd name="T1" fmla="*/ 144 h 8"/>
                  <a:gd name="T2" fmla="*/ 382 w 25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10" y="0"/>
                      <a:pt x="23" y="1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5" name="Freeform 578">
                <a:extLst>
                  <a:ext uri="{FF2B5EF4-FFF2-40B4-BE49-F238E27FC236}">
                    <a16:creationId xmlns:a16="http://schemas.microsoft.com/office/drawing/2014/main" id="{A7E44E56-C889-4896-BF99-23FBB1706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291"/>
                <a:ext cx="252" cy="210"/>
              </a:xfrm>
              <a:custGeom>
                <a:avLst/>
                <a:gdLst>
                  <a:gd name="T0" fmla="*/ 0 w 101"/>
                  <a:gd name="T1" fmla="*/ 0 h 79"/>
                  <a:gd name="T2" fmla="*/ 374 w 101"/>
                  <a:gd name="T3" fmla="*/ 465 h 79"/>
                  <a:gd name="T4" fmla="*/ 903 w 101"/>
                  <a:gd name="T5" fmla="*/ 904 h 79"/>
                  <a:gd name="T6" fmla="*/ 1569 w 101"/>
                  <a:gd name="T7" fmla="*/ 1449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79">
                    <a:moveTo>
                      <a:pt x="0" y="0"/>
                    </a:moveTo>
                    <a:cubicBezTo>
                      <a:pt x="6" y="19"/>
                      <a:pt x="12" y="28"/>
                      <a:pt x="24" y="25"/>
                    </a:cubicBezTo>
                    <a:cubicBezTo>
                      <a:pt x="25" y="38"/>
                      <a:pt x="48" y="48"/>
                      <a:pt x="58" y="48"/>
                    </a:cubicBezTo>
                    <a:cubicBezTo>
                      <a:pt x="58" y="64"/>
                      <a:pt x="76" y="79"/>
                      <a:pt x="101" y="77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6" name="Freeform 579">
                <a:extLst>
                  <a:ext uri="{FF2B5EF4-FFF2-40B4-BE49-F238E27FC236}">
                    <a16:creationId xmlns:a16="http://schemas.microsoft.com/office/drawing/2014/main" id="{3DB53A33-94B8-42F6-B96E-620ABACF6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275"/>
                <a:ext cx="77" cy="144"/>
              </a:xfrm>
              <a:custGeom>
                <a:avLst/>
                <a:gdLst>
                  <a:gd name="T0" fmla="*/ 474 w 31"/>
                  <a:gd name="T1" fmla="*/ 0 h 54"/>
                  <a:gd name="T2" fmla="*/ 62 w 31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4">
                    <a:moveTo>
                      <a:pt x="31" y="0"/>
                    </a:moveTo>
                    <a:cubicBezTo>
                      <a:pt x="15" y="13"/>
                      <a:pt x="0" y="32"/>
                      <a:pt x="4" y="5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7" name="Freeform 580">
                <a:extLst>
                  <a:ext uri="{FF2B5EF4-FFF2-40B4-BE49-F238E27FC236}">
                    <a16:creationId xmlns:a16="http://schemas.microsoft.com/office/drawing/2014/main" id="{FED85AD0-64FB-4BE0-8CEE-E58365726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341"/>
                <a:ext cx="85" cy="152"/>
              </a:xfrm>
              <a:custGeom>
                <a:avLst/>
                <a:gdLst>
                  <a:gd name="T0" fmla="*/ 533 w 34"/>
                  <a:gd name="T1" fmla="*/ 0 h 57"/>
                  <a:gd name="T2" fmla="*/ 175 w 3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7">
                    <a:moveTo>
                      <a:pt x="34" y="0"/>
                    </a:moveTo>
                    <a:cubicBezTo>
                      <a:pt x="21" y="8"/>
                      <a:pt x="0" y="44"/>
                      <a:pt x="11" y="5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8" name="Freeform 581">
                <a:extLst>
                  <a:ext uri="{FF2B5EF4-FFF2-40B4-BE49-F238E27FC236}">
                    <a16:creationId xmlns:a16="http://schemas.microsoft.com/office/drawing/2014/main" id="{DEEA9D89-9B33-4021-AC80-145399C7F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459"/>
                <a:ext cx="72" cy="122"/>
              </a:xfrm>
              <a:custGeom>
                <a:avLst/>
                <a:gdLst>
                  <a:gd name="T0" fmla="*/ 444 w 29"/>
                  <a:gd name="T1" fmla="*/ 0 h 46"/>
                  <a:gd name="T2" fmla="*/ 42 w 29"/>
                  <a:gd name="T3" fmla="*/ 85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6">
                    <a:moveTo>
                      <a:pt x="29" y="0"/>
                    </a:moveTo>
                    <a:cubicBezTo>
                      <a:pt x="15" y="12"/>
                      <a:pt x="0" y="12"/>
                      <a:pt x="3" y="4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49" name="Freeform 582">
                <a:extLst>
                  <a:ext uri="{FF2B5EF4-FFF2-40B4-BE49-F238E27FC236}">
                    <a16:creationId xmlns:a16="http://schemas.microsoft.com/office/drawing/2014/main" id="{475A8A10-0B76-4E41-B197-1505282FC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512"/>
                <a:ext cx="25" cy="115"/>
              </a:xfrm>
              <a:custGeom>
                <a:avLst/>
                <a:gdLst>
                  <a:gd name="T0" fmla="*/ 158 w 10"/>
                  <a:gd name="T1" fmla="*/ 0 h 43"/>
                  <a:gd name="T2" fmla="*/ 50 w 10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4" y="11"/>
                      <a:pt x="0" y="24"/>
                      <a:pt x="3" y="4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0" name="Freeform 583">
                <a:extLst>
                  <a:ext uri="{FF2B5EF4-FFF2-40B4-BE49-F238E27FC236}">
                    <a16:creationId xmlns:a16="http://schemas.microsoft.com/office/drawing/2014/main" id="{DC32E6EC-956E-4EF4-B94E-35E71C3E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203"/>
                <a:ext cx="78" cy="154"/>
              </a:xfrm>
              <a:custGeom>
                <a:avLst/>
                <a:gdLst>
                  <a:gd name="T0" fmla="*/ 493 w 31"/>
                  <a:gd name="T1" fmla="*/ 0 h 58"/>
                  <a:gd name="T2" fmla="*/ 63 w 31"/>
                  <a:gd name="T3" fmla="*/ 108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8">
                    <a:moveTo>
                      <a:pt x="31" y="0"/>
                    </a:moveTo>
                    <a:cubicBezTo>
                      <a:pt x="10" y="7"/>
                      <a:pt x="0" y="32"/>
                      <a:pt x="4" y="5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1" name="Freeform 584">
                <a:extLst>
                  <a:ext uri="{FF2B5EF4-FFF2-40B4-BE49-F238E27FC236}">
                    <a16:creationId xmlns:a16="http://schemas.microsoft.com/office/drawing/2014/main" id="{AAC3CAF3-E2EA-4961-B3EA-784D2FE45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128"/>
                <a:ext cx="47" cy="16"/>
              </a:xfrm>
              <a:custGeom>
                <a:avLst/>
                <a:gdLst>
                  <a:gd name="T0" fmla="*/ 0 w 19"/>
                  <a:gd name="T1" fmla="*/ 115 h 6"/>
                  <a:gd name="T2" fmla="*/ 287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8" y="0"/>
                      <a:pt x="19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2" name="Freeform 585">
                <a:extLst>
                  <a:ext uri="{FF2B5EF4-FFF2-40B4-BE49-F238E27FC236}">
                    <a16:creationId xmlns:a16="http://schemas.microsoft.com/office/drawing/2014/main" id="{BD099FFB-1B0E-4BE1-86DF-39016B55A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187"/>
                <a:ext cx="52" cy="24"/>
              </a:xfrm>
              <a:custGeom>
                <a:avLst/>
                <a:gdLst>
                  <a:gd name="T0" fmla="*/ 0 w 21"/>
                  <a:gd name="T1" fmla="*/ 171 h 9"/>
                  <a:gd name="T2" fmla="*/ 319 w 21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12" y="0"/>
                      <a:pt x="21" y="3"/>
                      <a:pt x="21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3" name="Freeform 586">
                <a:extLst>
                  <a:ext uri="{FF2B5EF4-FFF2-40B4-BE49-F238E27FC236}">
                    <a16:creationId xmlns:a16="http://schemas.microsoft.com/office/drawing/2014/main" id="{D80B154A-2985-4A75-8E8C-CAA49DCB3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256"/>
                <a:ext cx="35" cy="19"/>
              </a:xfrm>
              <a:custGeom>
                <a:avLst/>
                <a:gdLst>
                  <a:gd name="T0" fmla="*/ 0 w 14"/>
                  <a:gd name="T1" fmla="*/ 141 h 7"/>
                  <a:gd name="T2" fmla="*/ 220 w 14"/>
                  <a:gd name="T3" fmla="*/ 3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8" y="0"/>
                      <a:pt x="14" y="2"/>
                      <a:pt x="14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4" name="Freeform 587">
                <a:extLst>
                  <a:ext uri="{FF2B5EF4-FFF2-40B4-BE49-F238E27FC236}">
                    <a16:creationId xmlns:a16="http://schemas.microsoft.com/office/drawing/2014/main" id="{FBA7C1D8-27A7-4F64-86EA-23E37F135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317"/>
                <a:ext cx="37" cy="40"/>
              </a:xfrm>
              <a:custGeom>
                <a:avLst/>
                <a:gdLst>
                  <a:gd name="T0" fmla="*/ 224 w 15"/>
                  <a:gd name="T1" fmla="*/ 0 h 15"/>
                  <a:gd name="T2" fmla="*/ 0 w 15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15" y="0"/>
                    </a:moveTo>
                    <a:cubicBezTo>
                      <a:pt x="6" y="1"/>
                      <a:pt x="3" y="7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5" name="Freeform 588">
                <a:extLst>
                  <a:ext uri="{FF2B5EF4-FFF2-40B4-BE49-F238E27FC236}">
                    <a16:creationId xmlns:a16="http://schemas.microsoft.com/office/drawing/2014/main" id="{B7CC93A8-DD87-4DCC-9A20-E6AC4F1E7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333"/>
                <a:ext cx="18" cy="67"/>
              </a:xfrm>
              <a:custGeom>
                <a:avLst/>
                <a:gdLst>
                  <a:gd name="T0" fmla="*/ 118 w 7"/>
                  <a:gd name="T1" fmla="*/ 0 h 25"/>
                  <a:gd name="T2" fmla="*/ 0 w 7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2" y="9"/>
                      <a:pt x="0" y="25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6" name="Freeform 589">
                <a:extLst>
                  <a:ext uri="{FF2B5EF4-FFF2-40B4-BE49-F238E27FC236}">
                    <a16:creationId xmlns:a16="http://schemas.microsoft.com/office/drawing/2014/main" id="{77D174C9-C857-4169-8858-AB04217B0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339"/>
                <a:ext cx="13" cy="66"/>
              </a:xfrm>
              <a:custGeom>
                <a:avLst/>
                <a:gdLst>
                  <a:gd name="T0" fmla="*/ 0 w 5"/>
                  <a:gd name="T1" fmla="*/ 0 h 25"/>
                  <a:gd name="T2" fmla="*/ 88 w 5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0" y="0"/>
                    </a:moveTo>
                    <a:cubicBezTo>
                      <a:pt x="3" y="7"/>
                      <a:pt x="5" y="25"/>
                      <a:pt x="5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7" name="Freeform 590">
                <a:extLst>
                  <a:ext uri="{FF2B5EF4-FFF2-40B4-BE49-F238E27FC236}">
                    <a16:creationId xmlns:a16="http://schemas.microsoft.com/office/drawing/2014/main" id="{CD82C7E1-6C2F-485B-9999-3D1DEF6F6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541"/>
                <a:ext cx="15" cy="110"/>
              </a:xfrm>
              <a:custGeom>
                <a:avLst/>
                <a:gdLst>
                  <a:gd name="T0" fmla="*/ 20 w 6"/>
                  <a:gd name="T1" fmla="*/ 0 h 41"/>
                  <a:gd name="T2" fmla="*/ 0 w 6"/>
                  <a:gd name="T3" fmla="*/ 79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1">
                    <a:moveTo>
                      <a:pt x="1" y="0"/>
                    </a:moveTo>
                    <a:cubicBezTo>
                      <a:pt x="3" y="14"/>
                      <a:pt x="6" y="21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8" name="Freeform 591">
                <a:extLst>
                  <a:ext uri="{FF2B5EF4-FFF2-40B4-BE49-F238E27FC236}">
                    <a16:creationId xmlns:a16="http://schemas.microsoft.com/office/drawing/2014/main" id="{931D8527-C87D-44D1-B33A-72C46D6CF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533"/>
                <a:ext cx="10" cy="110"/>
              </a:xfrm>
              <a:custGeom>
                <a:avLst/>
                <a:gdLst>
                  <a:gd name="T0" fmla="*/ 63 w 4"/>
                  <a:gd name="T1" fmla="*/ 0 h 41"/>
                  <a:gd name="T2" fmla="*/ 20 w 4"/>
                  <a:gd name="T3" fmla="*/ 79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4" y="0"/>
                    </a:moveTo>
                    <a:cubicBezTo>
                      <a:pt x="0" y="11"/>
                      <a:pt x="0" y="34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59" name="Freeform 592">
                <a:extLst>
                  <a:ext uri="{FF2B5EF4-FFF2-40B4-BE49-F238E27FC236}">
                    <a16:creationId xmlns:a16="http://schemas.microsoft.com/office/drawing/2014/main" id="{4CD9B3FE-9934-4975-ABD0-42ED78396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325"/>
                <a:ext cx="17" cy="56"/>
              </a:xfrm>
              <a:custGeom>
                <a:avLst/>
                <a:gdLst>
                  <a:gd name="T0" fmla="*/ 0 w 7"/>
                  <a:gd name="T1" fmla="*/ 0 h 21"/>
                  <a:gd name="T2" fmla="*/ 10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5" y="10"/>
                      <a:pt x="7" y="21"/>
                      <a:pt x="7" y="2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0" name="Freeform 593">
                <a:extLst>
                  <a:ext uri="{FF2B5EF4-FFF2-40B4-BE49-F238E27FC236}">
                    <a16:creationId xmlns:a16="http://schemas.microsoft.com/office/drawing/2014/main" id="{4EB8BC06-6CF0-4403-A592-CA452A5C0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536"/>
                <a:ext cx="13" cy="109"/>
              </a:xfrm>
              <a:custGeom>
                <a:avLst/>
                <a:gdLst>
                  <a:gd name="T0" fmla="*/ 34 w 5"/>
                  <a:gd name="T1" fmla="*/ 0 h 41"/>
                  <a:gd name="T2" fmla="*/ 0 w 5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1">
                    <a:moveTo>
                      <a:pt x="2" y="0"/>
                    </a:moveTo>
                    <a:cubicBezTo>
                      <a:pt x="4" y="16"/>
                      <a:pt x="5" y="35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1" name="Freeform 594">
                <a:extLst>
                  <a:ext uri="{FF2B5EF4-FFF2-40B4-BE49-F238E27FC236}">
                    <a16:creationId xmlns:a16="http://schemas.microsoft.com/office/drawing/2014/main" id="{BB7BAAC5-3AB1-4740-87D7-B3A62F99A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307"/>
                <a:ext cx="18" cy="48"/>
              </a:xfrm>
              <a:custGeom>
                <a:avLst/>
                <a:gdLst>
                  <a:gd name="T0" fmla="*/ 0 w 7"/>
                  <a:gd name="T1" fmla="*/ 0 h 18"/>
                  <a:gd name="T2" fmla="*/ 118 w 7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5" y="6"/>
                      <a:pt x="6" y="15"/>
                      <a:pt x="7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2" name="Freeform 595">
                <a:extLst>
                  <a:ext uri="{FF2B5EF4-FFF2-40B4-BE49-F238E27FC236}">
                    <a16:creationId xmlns:a16="http://schemas.microsoft.com/office/drawing/2014/main" id="{55C70C7C-E8C1-45FC-9C72-C884CEF75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1539"/>
                <a:ext cx="18" cy="77"/>
              </a:xfrm>
              <a:custGeom>
                <a:avLst/>
                <a:gdLst>
                  <a:gd name="T0" fmla="*/ 33 w 7"/>
                  <a:gd name="T1" fmla="*/ 0 h 29"/>
                  <a:gd name="T2" fmla="*/ 0 w 7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2" y="0"/>
                    </a:moveTo>
                    <a:cubicBezTo>
                      <a:pt x="7" y="16"/>
                      <a:pt x="6" y="19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3" name="Freeform 596">
                <a:extLst>
                  <a:ext uri="{FF2B5EF4-FFF2-40B4-BE49-F238E27FC236}">
                    <a16:creationId xmlns:a16="http://schemas.microsoft.com/office/drawing/2014/main" id="{9C36A782-D08E-4514-A371-5AB8E396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480"/>
                <a:ext cx="10" cy="109"/>
              </a:xfrm>
              <a:custGeom>
                <a:avLst/>
                <a:gdLst>
                  <a:gd name="T0" fmla="*/ 0 w 4"/>
                  <a:gd name="T1" fmla="*/ 0 h 41"/>
                  <a:gd name="T2" fmla="*/ 20 w 4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0" y="0"/>
                    </a:moveTo>
                    <a:cubicBezTo>
                      <a:pt x="2" y="11"/>
                      <a:pt x="4" y="32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4" name="Freeform 597">
                <a:extLst>
                  <a:ext uri="{FF2B5EF4-FFF2-40B4-BE49-F238E27FC236}">
                    <a16:creationId xmlns:a16="http://schemas.microsoft.com/office/drawing/2014/main" id="{702FE83B-B2E6-42B0-ABEF-4DD6BE11C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256"/>
                <a:ext cx="40" cy="67"/>
              </a:xfrm>
              <a:custGeom>
                <a:avLst/>
                <a:gdLst>
                  <a:gd name="T0" fmla="*/ 0 w 16"/>
                  <a:gd name="T1" fmla="*/ 0 h 25"/>
                  <a:gd name="T2" fmla="*/ 250 w 1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8" y="6"/>
                      <a:pt x="16" y="25"/>
                      <a:pt x="16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5" name="Freeform 598">
                <a:extLst>
                  <a:ext uri="{FF2B5EF4-FFF2-40B4-BE49-F238E27FC236}">
                    <a16:creationId xmlns:a16="http://schemas.microsoft.com/office/drawing/2014/main" id="{0276A883-150F-4D2C-A8C5-BF64254E8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421"/>
                <a:ext cx="15" cy="94"/>
              </a:xfrm>
              <a:custGeom>
                <a:avLst/>
                <a:gdLst>
                  <a:gd name="T0" fmla="*/ 20 w 6"/>
                  <a:gd name="T1" fmla="*/ 0 h 35"/>
                  <a:gd name="T2" fmla="*/ 0 w 6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5">
                    <a:moveTo>
                      <a:pt x="1" y="0"/>
                    </a:moveTo>
                    <a:cubicBezTo>
                      <a:pt x="6" y="11"/>
                      <a:pt x="2" y="25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6" name="Freeform 599">
                <a:extLst>
                  <a:ext uri="{FF2B5EF4-FFF2-40B4-BE49-F238E27FC236}">
                    <a16:creationId xmlns:a16="http://schemas.microsoft.com/office/drawing/2014/main" id="{BA5071E1-A7CB-4894-89E7-9475AC44E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021"/>
                <a:ext cx="177" cy="398"/>
              </a:xfrm>
              <a:custGeom>
                <a:avLst/>
                <a:gdLst>
                  <a:gd name="T0" fmla="*/ 0 w 71"/>
                  <a:gd name="T1" fmla="*/ 2839 h 149"/>
                  <a:gd name="T2" fmla="*/ 262 w 71"/>
                  <a:gd name="T3" fmla="*/ 2327 h 149"/>
                  <a:gd name="T4" fmla="*/ 696 w 71"/>
                  <a:gd name="T5" fmla="*/ 1528 h 149"/>
                  <a:gd name="T6" fmla="*/ 995 w 71"/>
                  <a:gd name="T7" fmla="*/ 649 h 149"/>
                  <a:gd name="T8" fmla="*/ 1057 w 71"/>
                  <a:gd name="T9" fmla="*/ 0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49">
                    <a:moveTo>
                      <a:pt x="0" y="149"/>
                    </a:moveTo>
                    <a:cubicBezTo>
                      <a:pt x="6" y="144"/>
                      <a:pt x="18" y="132"/>
                      <a:pt x="17" y="122"/>
                    </a:cubicBezTo>
                    <a:cubicBezTo>
                      <a:pt x="31" y="124"/>
                      <a:pt x="45" y="91"/>
                      <a:pt x="45" y="80"/>
                    </a:cubicBezTo>
                    <a:cubicBezTo>
                      <a:pt x="59" y="71"/>
                      <a:pt x="66" y="44"/>
                      <a:pt x="64" y="34"/>
                    </a:cubicBezTo>
                    <a:cubicBezTo>
                      <a:pt x="71" y="30"/>
                      <a:pt x="70" y="5"/>
                      <a:pt x="68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7" name="Freeform 600">
                <a:extLst>
                  <a:ext uri="{FF2B5EF4-FFF2-40B4-BE49-F238E27FC236}">
                    <a16:creationId xmlns:a16="http://schemas.microsoft.com/office/drawing/2014/main" id="{C886B26F-360D-478C-BF6D-007242C46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976"/>
                <a:ext cx="67" cy="51"/>
              </a:xfrm>
              <a:custGeom>
                <a:avLst/>
                <a:gdLst>
                  <a:gd name="T0" fmla="*/ 0 w 27"/>
                  <a:gd name="T1" fmla="*/ 0 h 19"/>
                  <a:gd name="T2" fmla="*/ 412 w 27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16" y="1"/>
                      <a:pt x="24" y="10"/>
                      <a:pt x="27" y="1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8" name="Freeform 601">
                <a:extLst>
                  <a:ext uri="{FF2B5EF4-FFF2-40B4-BE49-F238E27FC236}">
                    <a16:creationId xmlns:a16="http://schemas.microsoft.com/office/drawing/2014/main" id="{2F43A4FF-C160-47CF-BEF6-C16571D91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067"/>
                <a:ext cx="90" cy="45"/>
              </a:xfrm>
              <a:custGeom>
                <a:avLst/>
                <a:gdLst>
                  <a:gd name="T0" fmla="*/ 0 w 36"/>
                  <a:gd name="T1" fmla="*/ 0 h 17"/>
                  <a:gd name="T2" fmla="*/ 563 w 36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13" y="2"/>
                      <a:pt x="31" y="6"/>
                      <a:pt x="36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69" name="Freeform 602">
                <a:extLst>
                  <a:ext uri="{FF2B5EF4-FFF2-40B4-BE49-F238E27FC236}">
                    <a16:creationId xmlns:a16="http://schemas.microsoft.com/office/drawing/2014/main" id="{E12D8D22-060B-42B9-8D12-0C79AC119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155"/>
                <a:ext cx="80" cy="77"/>
              </a:xfrm>
              <a:custGeom>
                <a:avLst/>
                <a:gdLst>
                  <a:gd name="T0" fmla="*/ 0 w 32"/>
                  <a:gd name="T1" fmla="*/ 0 h 29"/>
                  <a:gd name="T2" fmla="*/ 500 w 32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9">
                    <a:moveTo>
                      <a:pt x="0" y="0"/>
                    </a:moveTo>
                    <a:cubicBezTo>
                      <a:pt x="18" y="2"/>
                      <a:pt x="31" y="18"/>
                      <a:pt x="32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0" name="Freeform 603">
                <a:extLst>
                  <a:ext uri="{FF2B5EF4-FFF2-40B4-BE49-F238E27FC236}">
                    <a16:creationId xmlns:a16="http://schemas.microsoft.com/office/drawing/2014/main" id="{082CCF3B-F2A7-43E6-97AC-C10910C4C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264"/>
                <a:ext cx="37" cy="88"/>
              </a:xfrm>
              <a:custGeom>
                <a:avLst/>
                <a:gdLst>
                  <a:gd name="T0" fmla="*/ 0 w 15"/>
                  <a:gd name="T1" fmla="*/ 0 h 33"/>
                  <a:gd name="T2" fmla="*/ 224 w 15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3">
                    <a:moveTo>
                      <a:pt x="0" y="0"/>
                    </a:moveTo>
                    <a:cubicBezTo>
                      <a:pt x="8" y="7"/>
                      <a:pt x="15" y="17"/>
                      <a:pt x="15" y="3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1" name="Freeform 604">
                <a:extLst>
                  <a:ext uri="{FF2B5EF4-FFF2-40B4-BE49-F238E27FC236}">
                    <a16:creationId xmlns:a16="http://schemas.microsoft.com/office/drawing/2014/main" id="{90F15EC0-AE5C-4859-9D3B-34809C260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360"/>
                <a:ext cx="72" cy="5"/>
              </a:xfrm>
              <a:custGeom>
                <a:avLst/>
                <a:gdLst>
                  <a:gd name="T0" fmla="*/ 0 w 29"/>
                  <a:gd name="T1" fmla="*/ 33 h 2"/>
                  <a:gd name="T2" fmla="*/ 444 w 2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">
                    <a:moveTo>
                      <a:pt x="0" y="2"/>
                    </a:moveTo>
                    <a:cubicBezTo>
                      <a:pt x="12" y="0"/>
                      <a:pt x="26" y="1"/>
                      <a:pt x="2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2" name="Freeform 605">
                <a:extLst>
                  <a:ext uri="{FF2B5EF4-FFF2-40B4-BE49-F238E27FC236}">
                    <a16:creationId xmlns:a16="http://schemas.microsoft.com/office/drawing/2014/main" id="{970624F3-7EFA-478A-AD21-DBECF7C3B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488"/>
                <a:ext cx="120" cy="13"/>
              </a:xfrm>
              <a:custGeom>
                <a:avLst/>
                <a:gdLst>
                  <a:gd name="T0" fmla="*/ 0 w 48"/>
                  <a:gd name="T1" fmla="*/ 88 h 5"/>
                  <a:gd name="T2" fmla="*/ 750 w 48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cubicBezTo>
                      <a:pt x="10" y="0"/>
                      <a:pt x="46" y="1"/>
                      <a:pt x="4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3" name="Freeform 606">
                <a:extLst>
                  <a:ext uri="{FF2B5EF4-FFF2-40B4-BE49-F238E27FC236}">
                    <a16:creationId xmlns:a16="http://schemas.microsoft.com/office/drawing/2014/main" id="{236A8F47-F343-4428-BEB5-875546555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611"/>
                <a:ext cx="112" cy="8"/>
              </a:xfrm>
              <a:custGeom>
                <a:avLst/>
                <a:gdLst>
                  <a:gd name="T0" fmla="*/ 0 w 45"/>
                  <a:gd name="T1" fmla="*/ 56 h 3"/>
                  <a:gd name="T2" fmla="*/ 694 w 45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">
                    <a:moveTo>
                      <a:pt x="0" y="3"/>
                    </a:moveTo>
                    <a:cubicBezTo>
                      <a:pt x="8" y="0"/>
                      <a:pt x="41" y="1"/>
                      <a:pt x="4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4" name="Freeform 607">
                <a:extLst>
                  <a:ext uri="{FF2B5EF4-FFF2-40B4-BE49-F238E27FC236}">
                    <a16:creationId xmlns:a16="http://schemas.microsoft.com/office/drawing/2014/main" id="{DA6157AD-A499-4651-BDB3-52B55BE64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739"/>
                <a:ext cx="102" cy="8"/>
              </a:xfrm>
              <a:custGeom>
                <a:avLst/>
                <a:gdLst>
                  <a:gd name="T0" fmla="*/ 0 w 41"/>
                  <a:gd name="T1" fmla="*/ 35 h 3"/>
                  <a:gd name="T2" fmla="*/ 632 w 4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">
                    <a:moveTo>
                      <a:pt x="0" y="2"/>
                    </a:moveTo>
                    <a:cubicBezTo>
                      <a:pt x="7" y="3"/>
                      <a:pt x="33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5" name="Freeform 608">
                <a:extLst>
                  <a:ext uri="{FF2B5EF4-FFF2-40B4-BE49-F238E27FC236}">
                    <a16:creationId xmlns:a16="http://schemas.microsoft.com/office/drawing/2014/main" id="{9A443522-97D1-4C06-860D-CE0AC5804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493"/>
                <a:ext cx="92" cy="16"/>
              </a:xfrm>
              <a:custGeom>
                <a:avLst/>
                <a:gdLst>
                  <a:gd name="T0" fmla="*/ 0 w 37"/>
                  <a:gd name="T1" fmla="*/ 0 h 6"/>
                  <a:gd name="T2" fmla="*/ 569 w 3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">
                    <a:moveTo>
                      <a:pt x="0" y="0"/>
                    </a:moveTo>
                    <a:cubicBezTo>
                      <a:pt x="9" y="0"/>
                      <a:pt x="31" y="2"/>
                      <a:pt x="37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6" name="Freeform 609">
                <a:extLst>
                  <a:ext uri="{FF2B5EF4-FFF2-40B4-BE49-F238E27FC236}">
                    <a16:creationId xmlns:a16="http://schemas.microsoft.com/office/drawing/2014/main" id="{51F9E138-D2F4-4C89-A03D-C148BCDA3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373"/>
                <a:ext cx="82" cy="32"/>
              </a:xfrm>
              <a:custGeom>
                <a:avLst/>
                <a:gdLst>
                  <a:gd name="T0" fmla="*/ 0 w 33"/>
                  <a:gd name="T1" fmla="*/ 0 h 12"/>
                  <a:gd name="T2" fmla="*/ 507 w 3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12" y="0"/>
                      <a:pt x="30" y="6"/>
                      <a:pt x="33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7" name="Freeform 610">
                <a:extLst>
                  <a:ext uri="{FF2B5EF4-FFF2-40B4-BE49-F238E27FC236}">
                    <a16:creationId xmlns:a16="http://schemas.microsoft.com/office/drawing/2014/main" id="{6288FA55-E0DD-4667-9A4F-E81E5E881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269"/>
                <a:ext cx="63" cy="22"/>
              </a:xfrm>
              <a:custGeom>
                <a:avLst/>
                <a:gdLst>
                  <a:gd name="T0" fmla="*/ 0 w 25"/>
                  <a:gd name="T1" fmla="*/ 0 h 8"/>
                  <a:gd name="T2" fmla="*/ 401 w 25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0"/>
                    </a:moveTo>
                    <a:cubicBezTo>
                      <a:pt x="10" y="1"/>
                      <a:pt x="25" y="8"/>
                      <a:pt x="25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8" name="Freeform 611">
                <a:extLst>
                  <a:ext uri="{FF2B5EF4-FFF2-40B4-BE49-F238E27FC236}">
                    <a16:creationId xmlns:a16="http://schemas.microsoft.com/office/drawing/2014/main" id="{FC3102DB-6321-44C0-A67E-51EC9D3B3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160"/>
                <a:ext cx="55" cy="11"/>
              </a:xfrm>
              <a:custGeom>
                <a:avLst/>
                <a:gdLst>
                  <a:gd name="T0" fmla="*/ 0 w 22"/>
                  <a:gd name="T1" fmla="*/ 83 h 4"/>
                  <a:gd name="T2" fmla="*/ 345 w 22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">
                    <a:moveTo>
                      <a:pt x="0" y="4"/>
                    </a:moveTo>
                    <a:cubicBezTo>
                      <a:pt x="10" y="0"/>
                      <a:pt x="22" y="3"/>
                      <a:pt x="22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79" name="Freeform 612">
                <a:extLst>
                  <a:ext uri="{FF2B5EF4-FFF2-40B4-BE49-F238E27FC236}">
                    <a16:creationId xmlns:a16="http://schemas.microsoft.com/office/drawing/2014/main" id="{60109B27-48F2-4C3A-AFAD-79F591F95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037"/>
                <a:ext cx="47" cy="6"/>
              </a:xfrm>
              <a:custGeom>
                <a:avLst/>
                <a:gdLst>
                  <a:gd name="T0" fmla="*/ 0 w 19"/>
                  <a:gd name="T1" fmla="*/ 54 h 2"/>
                  <a:gd name="T2" fmla="*/ 287 w 19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7" y="0"/>
                      <a:pt x="19" y="2"/>
                      <a:pt x="1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0" name="Freeform 613">
                <a:extLst>
                  <a:ext uri="{FF2B5EF4-FFF2-40B4-BE49-F238E27FC236}">
                    <a16:creationId xmlns:a16="http://schemas.microsoft.com/office/drawing/2014/main" id="{A5CEA51F-8173-4723-9836-5BA931B3F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707"/>
                <a:ext cx="72" cy="18"/>
              </a:xfrm>
              <a:custGeom>
                <a:avLst/>
                <a:gdLst>
                  <a:gd name="T0" fmla="*/ 444 w 29"/>
                  <a:gd name="T1" fmla="*/ 0 h 7"/>
                  <a:gd name="T2" fmla="*/ 0 w 29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29" y="0"/>
                    </a:moveTo>
                    <a:cubicBezTo>
                      <a:pt x="29" y="0"/>
                      <a:pt x="9" y="7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1" name="Freeform 614">
                <a:extLst>
                  <a:ext uri="{FF2B5EF4-FFF2-40B4-BE49-F238E27FC236}">
                    <a16:creationId xmlns:a16="http://schemas.microsoft.com/office/drawing/2014/main" id="{5DF68813-0864-4DCF-9150-88C0F4C48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597"/>
                <a:ext cx="68" cy="11"/>
              </a:xfrm>
              <a:custGeom>
                <a:avLst/>
                <a:gdLst>
                  <a:gd name="T0" fmla="*/ 0 w 27"/>
                  <a:gd name="T1" fmla="*/ 47 h 4"/>
                  <a:gd name="T2" fmla="*/ 431 w 27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2"/>
                    </a:moveTo>
                    <a:cubicBezTo>
                      <a:pt x="10" y="0"/>
                      <a:pt x="27" y="4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2" name="Freeform 615">
                <a:extLst>
                  <a:ext uri="{FF2B5EF4-FFF2-40B4-BE49-F238E27FC236}">
                    <a16:creationId xmlns:a16="http://schemas.microsoft.com/office/drawing/2014/main" id="{B8BECEF5-E893-4C79-9514-5EB90BDBC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883"/>
                <a:ext cx="93" cy="13"/>
              </a:xfrm>
              <a:custGeom>
                <a:avLst/>
                <a:gdLst>
                  <a:gd name="T0" fmla="*/ 0 w 37"/>
                  <a:gd name="T1" fmla="*/ 55 h 5"/>
                  <a:gd name="T2" fmla="*/ 588 w 3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">
                    <a:moveTo>
                      <a:pt x="0" y="3"/>
                    </a:moveTo>
                    <a:cubicBezTo>
                      <a:pt x="9" y="5"/>
                      <a:pt x="30" y="3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3" name="Freeform 616">
                <a:extLst>
                  <a:ext uri="{FF2B5EF4-FFF2-40B4-BE49-F238E27FC236}">
                    <a16:creationId xmlns:a16="http://schemas.microsoft.com/office/drawing/2014/main" id="{578DAE97-8CC4-4937-8410-06BAA2ED0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845"/>
                <a:ext cx="70" cy="16"/>
              </a:xfrm>
              <a:custGeom>
                <a:avLst/>
                <a:gdLst>
                  <a:gd name="T0" fmla="*/ 0 w 28"/>
                  <a:gd name="T1" fmla="*/ 115 h 6"/>
                  <a:gd name="T2" fmla="*/ 438 w 2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">
                    <a:moveTo>
                      <a:pt x="0" y="6"/>
                    </a:moveTo>
                    <a:cubicBezTo>
                      <a:pt x="11" y="5"/>
                      <a:pt x="24" y="3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4" name="Freeform 617">
                <a:extLst>
                  <a:ext uri="{FF2B5EF4-FFF2-40B4-BE49-F238E27FC236}">
                    <a16:creationId xmlns:a16="http://schemas.microsoft.com/office/drawing/2014/main" id="{9D93DC43-2945-4462-8747-FD3DBF21A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995"/>
                <a:ext cx="103" cy="18"/>
              </a:xfrm>
              <a:custGeom>
                <a:avLst/>
                <a:gdLst>
                  <a:gd name="T0" fmla="*/ 0 w 41"/>
                  <a:gd name="T1" fmla="*/ 85 h 7"/>
                  <a:gd name="T2" fmla="*/ 651 w 4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5"/>
                    </a:moveTo>
                    <a:cubicBezTo>
                      <a:pt x="10" y="7"/>
                      <a:pt x="35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5" name="Freeform 618">
                <a:extLst>
                  <a:ext uri="{FF2B5EF4-FFF2-40B4-BE49-F238E27FC236}">
                    <a16:creationId xmlns:a16="http://schemas.microsoft.com/office/drawing/2014/main" id="{91C71CEB-014A-4457-AF1F-FDF45894E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971"/>
                <a:ext cx="70" cy="10"/>
              </a:xfrm>
              <a:custGeom>
                <a:avLst/>
                <a:gdLst>
                  <a:gd name="T0" fmla="*/ 0 w 28"/>
                  <a:gd name="T1" fmla="*/ 63 h 4"/>
                  <a:gd name="T2" fmla="*/ 438 w 28"/>
                  <a:gd name="T3" fmla="*/ 3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">
                    <a:moveTo>
                      <a:pt x="0" y="4"/>
                    </a:moveTo>
                    <a:cubicBezTo>
                      <a:pt x="11" y="2"/>
                      <a:pt x="21" y="0"/>
                      <a:pt x="2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6" name="Freeform 619">
                <a:extLst>
                  <a:ext uri="{FF2B5EF4-FFF2-40B4-BE49-F238E27FC236}">
                    <a16:creationId xmlns:a16="http://schemas.microsoft.com/office/drawing/2014/main" id="{4E422535-F5BD-4AE0-A1B8-4FCCFD823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107"/>
                <a:ext cx="90" cy="10"/>
              </a:xfrm>
              <a:custGeom>
                <a:avLst/>
                <a:gdLst>
                  <a:gd name="T0" fmla="*/ 0 w 36"/>
                  <a:gd name="T1" fmla="*/ 33 h 4"/>
                  <a:gd name="T2" fmla="*/ 563 w 3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">
                    <a:moveTo>
                      <a:pt x="0" y="2"/>
                    </a:moveTo>
                    <a:cubicBezTo>
                      <a:pt x="7" y="4"/>
                      <a:pt x="34" y="1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7" name="Freeform 620">
                <a:extLst>
                  <a:ext uri="{FF2B5EF4-FFF2-40B4-BE49-F238E27FC236}">
                    <a16:creationId xmlns:a16="http://schemas.microsoft.com/office/drawing/2014/main" id="{36C8959E-4922-4C15-92D3-238E04AE0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72"/>
                <a:ext cx="68" cy="13"/>
              </a:xfrm>
              <a:custGeom>
                <a:avLst/>
                <a:gdLst>
                  <a:gd name="T0" fmla="*/ 0 w 27"/>
                  <a:gd name="T1" fmla="*/ 88 h 5"/>
                  <a:gd name="T2" fmla="*/ 431 w 27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">
                    <a:moveTo>
                      <a:pt x="0" y="5"/>
                    </a:moveTo>
                    <a:cubicBezTo>
                      <a:pt x="6" y="4"/>
                      <a:pt x="22" y="0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8" name="Freeform 621">
                <a:extLst>
                  <a:ext uri="{FF2B5EF4-FFF2-40B4-BE49-F238E27FC236}">
                    <a16:creationId xmlns:a16="http://schemas.microsoft.com/office/drawing/2014/main" id="{0D3901A8-3EC0-4496-8DC9-16F6A6567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200"/>
                <a:ext cx="95" cy="5"/>
              </a:xfrm>
              <a:custGeom>
                <a:avLst/>
                <a:gdLst>
                  <a:gd name="T0" fmla="*/ 0 w 38"/>
                  <a:gd name="T1" fmla="*/ 20 h 2"/>
                  <a:gd name="T2" fmla="*/ 595 w 3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7" y="1"/>
                      <a:pt x="32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89" name="Freeform 622">
                <a:extLst>
                  <a:ext uri="{FF2B5EF4-FFF2-40B4-BE49-F238E27FC236}">
                    <a16:creationId xmlns:a16="http://schemas.microsoft.com/office/drawing/2014/main" id="{883E2501-1D2B-4225-A654-7B35C5C41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200"/>
                <a:ext cx="63" cy="3"/>
              </a:xfrm>
              <a:custGeom>
                <a:avLst/>
                <a:gdLst>
                  <a:gd name="T0" fmla="*/ 0 w 25"/>
                  <a:gd name="T1" fmla="*/ 27 h 1"/>
                  <a:gd name="T2" fmla="*/ 401 w 2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">
                    <a:moveTo>
                      <a:pt x="0" y="1"/>
                    </a:moveTo>
                    <a:cubicBezTo>
                      <a:pt x="11" y="1"/>
                      <a:pt x="23" y="0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0" name="Freeform 623">
                <a:extLst>
                  <a:ext uri="{FF2B5EF4-FFF2-40B4-BE49-F238E27FC236}">
                    <a16:creationId xmlns:a16="http://schemas.microsoft.com/office/drawing/2014/main" id="{519E080F-2E9B-4906-A514-F374F1522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293"/>
                <a:ext cx="102" cy="16"/>
              </a:xfrm>
              <a:custGeom>
                <a:avLst/>
                <a:gdLst>
                  <a:gd name="T0" fmla="*/ 0 w 41"/>
                  <a:gd name="T1" fmla="*/ 0 h 6"/>
                  <a:gd name="T2" fmla="*/ 632 w 41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0"/>
                    </a:moveTo>
                    <a:cubicBezTo>
                      <a:pt x="11" y="3"/>
                      <a:pt x="32" y="6"/>
                      <a:pt x="41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1" name="Freeform 624">
                <a:extLst>
                  <a:ext uri="{FF2B5EF4-FFF2-40B4-BE49-F238E27FC236}">
                    <a16:creationId xmlns:a16="http://schemas.microsoft.com/office/drawing/2014/main" id="{FF9F0658-6037-4BC6-BFA8-4E5B9E95F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325"/>
                <a:ext cx="67" cy="16"/>
              </a:xfrm>
              <a:custGeom>
                <a:avLst/>
                <a:gdLst>
                  <a:gd name="T0" fmla="*/ 0 w 27"/>
                  <a:gd name="T1" fmla="*/ 0 h 6"/>
                  <a:gd name="T2" fmla="*/ 412 w 2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">
                    <a:moveTo>
                      <a:pt x="0" y="0"/>
                    </a:moveTo>
                    <a:cubicBezTo>
                      <a:pt x="10" y="4"/>
                      <a:pt x="27" y="6"/>
                      <a:pt x="27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2" name="Freeform 625">
                <a:extLst>
                  <a:ext uri="{FF2B5EF4-FFF2-40B4-BE49-F238E27FC236}">
                    <a16:creationId xmlns:a16="http://schemas.microsoft.com/office/drawing/2014/main" id="{8C90369B-935B-4C5D-896B-D9637F418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71"/>
                <a:ext cx="87" cy="34"/>
              </a:xfrm>
              <a:custGeom>
                <a:avLst/>
                <a:gdLst>
                  <a:gd name="T0" fmla="*/ 0 w 35"/>
                  <a:gd name="T1" fmla="*/ 0 h 13"/>
                  <a:gd name="T2" fmla="*/ 537 w 35"/>
                  <a:gd name="T3" fmla="*/ 21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0"/>
                    </a:moveTo>
                    <a:cubicBezTo>
                      <a:pt x="8" y="5"/>
                      <a:pt x="27" y="13"/>
                      <a:pt x="35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3" name="Freeform 626">
                <a:extLst>
                  <a:ext uri="{FF2B5EF4-FFF2-40B4-BE49-F238E27FC236}">
                    <a16:creationId xmlns:a16="http://schemas.microsoft.com/office/drawing/2014/main" id="{4D59C900-141F-4FAD-B6E0-28D2727FC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453"/>
                <a:ext cx="65" cy="30"/>
              </a:xfrm>
              <a:custGeom>
                <a:avLst/>
                <a:gdLst>
                  <a:gd name="T0" fmla="*/ 0 w 26"/>
                  <a:gd name="T1" fmla="*/ 0 h 11"/>
                  <a:gd name="T2" fmla="*/ 408 w 26"/>
                  <a:gd name="T3" fmla="*/ 16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10" y="4"/>
                      <a:pt x="20" y="11"/>
                      <a:pt x="26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4" name="Freeform 627">
                <a:extLst>
                  <a:ext uri="{FF2B5EF4-FFF2-40B4-BE49-F238E27FC236}">
                    <a16:creationId xmlns:a16="http://schemas.microsoft.com/office/drawing/2014/main" id="{B3DC83A6-852C-4341-B28A-E44D7B96E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453"/>
                <a:ext cx="60" cy="46"/>
              </a:xfrm>
              <a:custGeom>
                <a:avLst/>
                <a:gdLst>
                  <a:gd name="T0" fmla="*/ 0 w 24"/>
                  <a:gd name="T1" fmla="*/ 0 h 17"/>
                  <a:gd name="T2" fmla="*/ 375 w 24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7">
                    <a:moveTo>
                      <a:pt x="0" y="0"/>
                    </a:moveTo>
                    <a:cubicBezTo>
                      <a:pt x="5" y="10"/>
                      <a:pt x="17" y="15"/>
                      <a:pt x="24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5" name="Freeform 628">
                <a:extLst>
                  <a:ext uri="{FF2B5EF4-FFF2-40B4-BE49-F238E27FC236}">
                    <a16:creationId xmlns:a16="http://schemas.microsoft.com/office/drawing/2014/main" id="{EE4DE8E7-72E9-438F-A20B-E49FCDC40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712"/>
                <a:ext cx="33" cy="64"/>
              </a:xfrm>
              <a:custGeom>
                <a:avLst/>
                <a:gdLst>
                  <a:gd name="T0" fmla="*/ 0 w 13"/>
                  <a:gd name="T1" fmla="*/ 0 h 24"/>
                  <a:gd name="T2" fmla="*/ 213 w 13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0" y="0"/>
                    </a:moveTo>
                    <a:cubicBezTo>
                      <a:pt x="5" y="9"/>
                      <a:pt x="11" y="15"/>
                      <a:pt x="13" y="2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6" name="Freeform 629">
                <a:extLst>
                  <a:ext uri="{FF2B5EF4-FFF2-40B4-BE49-F238E27FC236}">
                    <a16:creationId xmlns:a16="http://schemas.microsoft.com/office/drawing/2014/main" id="{C8E5E976-787A-4D33-8DA4-BC5D28819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605"/>
                <a:ext cx="40" cy="38"/>
              </a:xfrm>
              <a:custGeom>
                <a:avLst/>
                <a:gdLst>
                  <a:gd name="T0" fmla="*/ 0 w 16"/>
                  <a:gd name="T1" fmla="*/ 0 h 14"/>
                  <a:gd name="T2" fmla="*/ 250 w 16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8" y="5"/>
                      <a:pt x="16" y="14"/>
                      <a:pt x="1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7" name="Freeform 630">
                <a:extLst>
                  <a:ext uri="{FF2B5EF4-FFF2-40B4-BE49-F238E27FC236}">
                    <a16:creationId xmlns:a16="http://schemas.microsoft.com/office/drawing/2014/main" id="{7D63E85C-5B5A-4C02-9D89-12F389F5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840"/>
                <a:ext cx="10" cy="69"/>
              </a:xfrm>
              <a:custGeom>
                <a:avLst/>
                <a:gdLst>
                  <a:gd name="T0" fmla="*/ 0 w 4"/>
                  <a:gd name="T1" fmla="*/ 0 h 26"/>
                  <a:gd name="T2" fmla="*/ 33 w 4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0" y="0"/>
                    </a:moveTo>
                    <a:cubicBezTo>
                      <a:pt x="4" y="8"/>
                      <a:pt x="4" y="22"/>
                      <a:pt x="2" y="2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8" name="Freeform 631">
                <a:extLst>
                  <a:ext uri="{FF2B5EF4-FFF2-40B4-BE49-F238E27FC236}">
                    <a16:creationId xmlns:a16="http://schemas.microsoft.com/office/drawing/2014/main" id="{EE87F2A2-49E3-4AB2-9B06-D9A9D5221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840"/>
                <a:ext cx="60" cy="37"/>
              </a:xfrm>
              <a:custGeom>
                <a:avLst/>
                <a:gdLst>
                  <a:gd name="T0" fmla="*/ 0 w 24"/>
                  <a:gd name="T1" fmla="*/ 259 h 14"/>
                  <a:gd name="T2" fmla="*/ 375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14"/>
                    </a:moveTo>
                    <a:cubicBezTo>
                      <a:pt x="8" y="5"/>
                      <a:pt x="11" y="1"/>
                      <a:pt x="24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99" name="Freeform 632">
                <a:extLst>
                  <a:ext uri="{FF2B5EF4-FFF2-40B4-BE49-F238E27FC236}">
                    <a16:creationId xmlns:a16="http://schemas.microsoft.com/office/drawing/2014/main" id="{DB747C67-D0F8-4E2B-8AFD-1E0AA9F54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373"/>
                <a:ext cx="68" cy="48"/>
              </a:xfrm>
              <a:custGeom>
                <a:avLst/>
                <a:gdLst>
                  <a:gd name="T0" fmla="*/ 0 w 27"/>
                  <a:gd name="T1" fmla="*/ 0 h 18"/>
                  <a:gd name="T2" fmla="*/ 431 w 27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8">
                    <a:moveTo>
                      <a:pt x="0" y="0"/>
                    </a:moveTo>
                    <a:cubicBezTo>
                      <a:pt x="6" y="13"/>
                      <a:pt x="17" y="17"/>
                      <a:pt x="27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0" name="Freeform 633">
                <a:extLst>
                  <a:ext uri="{FF2B5EF4-FFF2-40B4-BE49-F238E27FC236}">
                    <a16:creationId xmlns:a16="http://schemas.microsoft.com/office/drawing/2014/main" id="{4494A8AC-7F02-4011-B1C7-3EF5A56C7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395"/>
                <a:ext cx="403" cy="1261"/>
              </a:xfrm>
              <a:custGeom>
                <a:avLst/>
                <a:gdLst>
                  <a:gd name="T0" fmla="*/ 2506 w 161"/>
                  <a:gd name="T1" fmla="*/ 8771 h 473"/>
                  <a:gd name="T2" fmla="*/ 2413 w 161"/>
                  <a:gd name="T3" fmla="*/ 8699 h 473"/>
                  <a:gd name="T4" fmla="*/ 2463 w 161"/>
                  <a:gd name="T5" fmla="*/ 8584 h 473"/>
                  <a:gd name="T6" fmla="*/ 1960 w 161"/>
                  <a:gd name="T7" fmla="*/ 8584 h 473"/>
                  <a:gd name="T8" fmla="*/ 1129 w 161"/>
                  <a:gd name="T9" fmla="*/ 7862 h 473"/>
                  <a:gd name="T10" fmla="*/ 688 w 161"/>
                  <a:gd name="T11" fmla="*/ 7222 h 473"/>
                  <a:gd name="T12" fmla="*/ 375 w 161"/>
                  <a:gd name="T13" fmla="*/ 6382 h 473"/>
                  <a:gd name="T14" fmla="*/ 283 w 161"/>
                  <a:gd name="T15" fmla="*/ 5756 h 473"/>
                  <a:gd name="T16" fmla="*/ 270 w 161"/>
                  <a:gd name="T17" fmla="*/ 5073 h 473"/>
                  <a:gd name="T18" fmla="*/ 313 w 161"/>
                  <a:gd name="T19" fmla="*/ 4607 h 473"/>
                  <a:gd name="T20" fmla="*/ 408 w 161"/>
                  <a:gd name="T21" fmla="*/ 4036 h 473"/>
                  <a:gd name="T22" fmla="*/ 488 w 161"/>
                  <a:gd name="T23" fmla="*/ 3788 h 473"/>
                  <a:gd name="T24" fmla="*/ 583 w 161"/>
                  <a:gd name="T25" fmla="*/ 3106 h 473"/>
                  <a:gd name="T26" fmla="*/ 613 w 161"/>
                  <a:gd name="T27" fmla="*/ 2671 h 473"/>
                  <a:gd name="T28" fmla="*/ 676 w 161"/>
                  <a:gd name="T29" fmla="*/ 2138 h 473"/>
                  <a:gd name="T30" fmla="*/ 646 w 161"/>
                  <a:gd name="T31" fmla="*/ 1442 h 473"/>
                  <a:gd name="T32" fmla="*/ 676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38 w 161"/>
                  <a:gd name="T39" fmla="*/ 264 h 473"/>
                  <a:gd name="T40" fmla="*/ 471 w 161"/>
                  <a:gd name="T41" fmla="*/ 930 h 473"/>
                  <a:gd name="T42" fmla="*/ 426 w 161"/>
                  <a:gd name="T43" fmla="*/ 1365 h 473"/>
                  <a:gd name="T44" fmla="*/ 426 w 161"/>
                  <a:gd name="T45" fmla="*/ 1856 h 473"/>
                  <a:gd name="T46" fmla="*/ 408 w 161"/>
                  <a:gd name="T47" fmla="*/ 2159 h 473"/>
                  <a:gd name="T48" fmla="*/ 345 w 161"/>
                  <a:gd name="T49" fmla="*/ 2637 h 473"/>
                  <a:gd name="T50" fmla="*/ 333 w 161"/>
                  <a:gd name="T51" fmla="*/ 3354 h 473"/>
                  <a:gd name="T52" fmla="*/ 208 w 161"/>
                  <a:gd name="T53" fmla="*/ 3831 h 473"/>
                  <a:gd name="T54" fmla="*/ 188 w 161"/>
                  <a:gd name="T55" fmla="*/ 4287 h 473"/>
                  <a:gd name="T56" fmla="*/ 145 w 161"/>
                  <a:gd name="T57" fmla="*/ 4697 h 473"/>
                  <a:gd name="T58" fmla="*/ 83 w 161"/>
                  <a:gd name="T59" fmla="*/ 5287 h 473"/>
                  <a:gd name="T60" fmla="*/ 20 w 161"/>
                  <a:gd name="T61" fmla="*/ 5857 h 473"/>
                  <a:gd name="T62" fmla="*/ 95 w 161"/>
                  <a:gd name="T63" fmla="*/ 6118 h 473"/>
                  <a:gd name="T64" fmla="*/ 250 w 161"/>
                  <a:gd name="T65" fmla="*/ 6780 h 473"/>
                  <a:gd name="T66" fmla="*/ 551 w 161"/>
                  <a:gd name="T67" fmla="*/ 7393 h 473"/>
                  <a:gd name="T68" fmla="*/ 801 w 161"/>
                  <a:gd name="T69" fmla="*/ 7883 h 473"/>
                  <a:gd name="T70" fmla="*/ 1054 w 161"/>
                  <a:gd name="T71" fmla="*/ 8166 h 473"/>
                  <a:gd name="T72" fmla="*/ 1272 w 161"/>
                  <a:gd name="T73" fmla="*/ 8451 h 473"/>
                  <a:gd name="T74" fmla="*/ 2368 w 161"/>
                  <a:gd name="T75" fmla="*/ 8883 h 473"/>
                  <a:gd name="T76" fmla="*/ 2526 w 161"/>
                  <a:gd name="T77" fmla="*/ 8771 h 473"/>
                  <a:gd name="T78" fmla="*/ 2506 w 161"/>
                  <a:gd name="T79" fmla="*/ 877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4" y="459"/>
                    </a:cubicBezTo>
                    <a:cubicBezTo>
                      <a:pt x="153" y="456"/>
                      <a:pt x="154" y="453"/>
                      <a:pt x="157" y="453"/>
                    </a:cubicBezTo>
                    <a:cubicBezTo>
                      <a:pt x="157" y="453"/>
                      <a:pt x="140" y="458"/>
                      <a:pt x="125" y="453"/>
                    </a:cubicBezTo>
                    <a:cubicBezTo>
                      <a:pt x="110" y="448"/>
                      <a:pt x="79" y="422"/>
                      <a:pt x="72" y="415"/>
                    </a:cubicBezTo>
                    <a:cubicBezTo>
                      <a:pt x="65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4" y="337"/>
                    </a:cubicBezTo>
                    <a:cubicBezTo>
                      <a:pt x="25" y="329"/>
                      <a:pt x="22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20" y="237"/>
                      <a:pt x="24" y="217"/>
                      <a:pt x="26" y="213"/>
                    </a:cubicBezTo>
                    <a:cubicBezTo>
                      <a:pt x="28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7" y="164"/>
                    </a:cubicBezTo>
                    <a:cubicBezTo>
                      <a:pt x="44" y="155"/>
                      <a:pt x="40" y="149"/>
                      <a:pt x="39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1" y="76"/>
                    </a:cubicBezTo>
                    <a:cubicBezTo>
                      <a:pt x="44" y="62"/>
                      <a:pt x="44" y="45"/>
                      <a:pt x="43" y="34"/>
                    </a:cubicBezTo>
                    <a:cubicBezTo>
                      <a:pt x="42" y="27"/>
                      <a:pt x="41" y="15"/>
                      <a:pt x="40" y="8"/>
                    </a:cubicBezTo>
                    <a:cubicBezTo>
                      <a:pt x="34" y="7"/>
                      <a:pt x="28" y="4"/>
                      <a:pt x="22" y="0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0" y="24"/>
                      <a:pt x="30" y="37"/>
                      <a:pt x="30" y="49"/>
                    </a:cubicBezTo>
                    <a:cubicBezTo>
                      <a:pt x="30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7" y="98"/>
                    </a:cubicBezTo>
                    <a:cubicBezTo>
                      <a:pt x="26" y="105"/>
                      <a:pt x="26" y="111"/>
                      <a:pt x="26" y="114"/>
                    </a:cubicBezTo>
                    <a:cubicBezTo>
                      <a:pt x="26" y="117"/>
                      <a:pt x="23" y="128"/>
                      <a:pt x="22" y="139"/>
                    </a:cubicBezTo>
                    <a:cubicBezTo>
                      <a:pt x="21" y="154"/>
                      <a:pt x="23" y="170"/>
                      <a:pt x="21" y="177"/>
                    </a:cubicBezTo>
                    <a:cubicBezTo>
                      <a:pt x="20" y="181"/>
                      <a:pt x="14" y="192"/>
                      <a:pt x="13" y="202"/>
                    </a:cubicBezTo>
                    <a:cubicBezTo>
                      <a:pt x="11" y="210"/>
                      <a:pt x="14" y="218"/>
                      <a:pt x="12" y="226"/>
                    </a:cubicBezTo>
                    <a:cubicBezTo>
                      <a:pt x="11" y="235"/>
                      <a:pt x="9" y="243"/>
                      <a:pt x="9" y="248"/>
                    </a:cubicBezTo>
                    <a:cubicBezTo>
                      <a:pt x="8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6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4" y="371"/>
                      <a:pt x="28" y="385"/>
                      <a:pt x="35" y="390"/>
                    </a:cubicBezTo>
                    <a:cubicBezTo>
                      <a:pt x="39" y="392"/>
                      <a:pt x="43" y="405"/>
                      <a:pt x="51" y="416"/>
                    </a:cubicBezTo>
                    <a:cubicBezTo>
                      <a:pt x="56" y="422"/>
                      <a:pt x="62" y="424"/>
                      <a:pt x="67" y="431"/>
                    </a:cubicBezTo>
                    <a:cubicBezTo>
                      <a:pt x="72" y="437"/>
                      <a:pt x="77" y="442"/>
                      <a:pt x="81" y="446"/>
                    </a:cubicBezTo>
                    <a:cubicBezTo>
                      <a:pt x="99" y="463"/>
                      <a:pt x="137" y="473"/>
                      <a:pt x="151" y="469"/>
                    </a:cubicBezTo>
                    <a:cubicBezTo>
                      <a:pt x="159" y="468"/>
                      <a:pt x="161" y="465"/>
                      <a:pt x="161" y="463"/>
                    </a:cubicBezTo>
                    <a:cubicBezTo>
                      <a:pt x="161" y="463"/>
                      <a:pt x="160" y="463"/>
                      <a:pt x="160" y="46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1" name="Freeform 634">
                <a:extLst>
                  <a:ext uri="{FF2B5EF4-FFF2-40B4-BE49-F238E27FC236}">
                    <a16:creationId xmlns:a16="http://schemas.microsoft.com/office/drawing/2014/main" id="{7629957F-2CD1-4510-A702-34369FC34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648"/>
                <a:ext cx="17" cy="59"/>
              </a:xfrm>
              <a:custGeom>
                <a:avLst/>
                <a:gdLst>
                  <a:gd name="T0" fmla="*/ 100 w 7"/>
                  <a:gd name="T1" fmla="*/ 0 h 22"/>
                  <a:gd name="T2" fmla="*/ 100 w 7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6"/>
                      <a:pt x="7" y="22"/>
                      <a:pt x="7" y="2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2" name="Freeform 635">
                <a:extLst>
                  <a:ext uri="{FF2B5EF4-FFF2-40B4-BE49-F238E27FC236}">
                    <a16:creationId xmlns:a16="http://schemas.microsoft.com/office/drawing/2014/main" id="{DE5F4877-BF51-4D36-93FB-1EB4C8ED5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917"/>
                <a:ext cx="33" cy="54"/>
              </a:xfrm>
              <a:custGeom>
                <a:avLst/>
                <a:gdLst>
                  <a:gd name="T0" fmla="*/ 0 w 13"/>
                  <a:gd name="T1" fmla="*/ 0 h 20"/>
                  <a:gd name="T2" fmla="*/ 213 w 13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cubicBezTo>
                      <a:pt x="5" y="12"/>
                      <a:pt x="13" y="20"/>
                      <a:pt x="13" y="2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3" name="Freeform 636">
                <a:extLst>
                  <a:ext uri="{FF2B5EF4-FFF2-40B4-BE49-F238E27FC236}">
                    <a16:creationId xmlns:a16="http://schemas.microsoft.com/office/drawing/2014/main" id="{14EE2F06-B0CD-44F5-9045-6F4CD2517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520"/>
                <a:ext cx="28" cy="40"/>
              </a:xfrm>
              <a:custGeom>
                <a:avLst/>
                <a:gdLst>
                  <a:gd name="T0" fmla="*/ 0 w 11"/>
                  <a:gd name="T1" fmla="*/ 0 h 15"/>
                  <a:gd name="T2" fmla="*/ 181 w 1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6"/>
                      <a:pt x="5" y="12"/>
                      <a:pt x="11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4" name="Freeform 637">
                <a:extLst>
                  <a:ext uri="{FF2B5EF4-FFF2-40B4-BE49-F238E27FC236}">
                    <a16:creationId xmlns:a16="http://schemas.microsoft.com/office/drawing/2014/main" id="{CBFDA82C-4F81-4C8D-85DB-629FDC712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019"/>
                <a:ext cx="765" cy="1717"/>
              </a:xfrm>
              <a:custGeom>
                <a:avLst/>
                <a:gdLst>
                  <a:gd name="T0" fmla="*/ 0 w 306"/>
                  <a:gd name="T1" fmla="*/ 10934 h 644"/>
                  <a:gd name="T2" fmla="*/ 970 w 306"/>
                  <a:gd name="T3" fmla="*/ 11203 h 644"/>
                  <a:gd name="T4" fmla="*/ 1645 w 306"/>
                  <a:gd name="T5" fmla="*/ 11614 h 644"/>
                  <a:gd name="T6" fmla="*/ 2188 w 306"/>
                  <a:gd name="T7" fmla="*/ 12014 h 644"/>
                  <a:gd name="T8" fmla="*/ 3595 w 306"/>
                  <a:gd name="T9" fmla="*/ 11558 h 644"/>
                  <a:gd name="T10" fmla="*/ 4063 w 306"/>
                  <a:gd name="T11" fmla="*/ 11182 h 644"/>
                  <a:gd name="T12" fmla="*/ 4333 w 306"/>
                  <a:gd name="T13" fmla="*/ 10577 h 644"/>
                  <a:gd name="T14" fmla="*/ 4520 w 306"/>
                  <a:gd name="T15" fmla="*/ 9667 h 644"/>
                  <a:gd name="T16" fmla="*/ 4488 w 306"/>
                  <a:gd name="T17" fmla="*/ 8758 h 644"/>
                  <a:gd name="T18" fmla="*/ 4395 w 306"/>
                  <a:gd name="T19" fmla="*/ 7961 h 644"/>
                  <a:gd name="T20" fmla="*/ 4158 w 306"/>
                  <a:gd name="T21" fmla="*/ 7279 h 644"/>
                  <a:gd name="T22" fmla="*/ 3970 w 306"/>
                  <a:gd name="T23" fmla="*/ 6441 h 644"/>
                  <a:gd name="T24" fmla="*/ 3958 w 306"/>
                  <a:gd name="T25" fmla="*/ 5594 h 644"/>
                  <a:gd name="T26" fmla="*/ 3845 w 306"/>
                  <a:gd name="T27" fmla="*/ 4663 h 644"/>
                  <a:gd name="T28" fmla="*/ 3750 w 306"/>
                  <a:gd name="T29" fmla="*/ 3831 h 644"/>
                  <a:gd name="T30" fmla="*/ 3750 w 306"/>
                  <a:gd name="T31" fmla="*/ 3071 h 644"/>
                  <a:gd name="T32" fmla="*/ 3845 w 306"/>
                  <a:gd name="T33" fmla="*/ 2480 h 644"/>
                  <a:gd name="T34" fmla="*/ 3908 w 306"/>
                  <a:gd name="T35" fmla="*/ 1706 h 644"/>
                  <a:gd name="T36" fmla="*/ 393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1 h 644"/>
                  <a:gd name="T42" fmla="*/ 400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3 h 644"/>
                  <a:gd name="T50" fmla="*/ 4113 w 306"/>
                  <a:gd name="T51" fmla="*/ 1173 h 644"/>
                  <a:gd name="T52" fmla="*/ 4095 w 306"/>
                  <a:gd name="T53" fmla="*/ 1762 h 644"/>
                  <a:gd name="T54" fmla="*/ 4063 w 306"/>
                  <a:gd name="T55" fmla="*/ 2309 h 644"/>
                  <a:gd name="T56" fmla="*/ 4033 w 306"/>
                  <a:gd name="T57" fmla="*/ 2560 h 644"/>
                  <a:gd name="T58" fmla="*/ 4033 w 306"/>
                  <a:gd name="T59" fmla="*/ 2935 h 644"/>
                  <a:gd name="T60" fmla="*/ 3925 w 306"/>
                  <a:gd name="T61" fmla="*/ 3434 h 644"/>
                  <a:gd name="T62" fmla="*/ 3970 w 306"/>
                  <a:gd name="T63" fmla="*/ 3810 h 644"/>
                  <a:gd name="T64" fmla="*/ 4033 w 306"/>
                  <a:gd name="T65" fmla="*/ 4173 h 644"/>
                  <a:gd name="T66" fmla="*/ 4083 w 306"/>
                  <a:gd name="T67" fmla="*/ 4642 h 644"/>
                  <a:gd name="T68" fmla="*/ 4095 w 306"/>
                  <a:gd name="T69" fmla="*/ 5196 h 644"/>
                  <a:gd name="T70" fmla="*/ 4158 w 306"/>
                  <a:gd name="T71" fmla="*/ 5708 h 644"/>
                  <a:gd name="T72" fmla="*/ 4220 w 306"/>
                  <a:gd name="T73" fmla="*/ 6156 h 644"/>
                  <a:gd name="T74" fmla="*/ 4250 w 306"/>
                  <a:gd name="T75" fmla="*/ 6575 h 644"/>
                  <a:gd name="T76" fmla="*/ 4345 w 306"/>
                  <a:gd name="T77" fmla="*/ 6951 h 644"/>
                  <a:gd name="T78" fmla="*/ 4488 w 306"/>
                  <a:gd name="T79" fmla="*/ 7279 h 644"/>
                  <a:gd name="T80" fmla="*/ 4500 w 306"/>
                  <a:gd name="T81" fmla="*/ 7655 h 644"/>
                  <a:gd name="T82" fmla="*/ 4625 w 306"/>
                  <a:gd name="T83" fmla="*/ 8054 h 644"/>
                  <a:gd name="T84" fmla="*/ 4720 w 306"/>
                  <a:gd name="T85" fmla="*/ 8793 h 644"/>
                  <a:gd name="T86" fmla="*/ 4770 w 306"/>
                  <a:gd name="T87" fmla="*/ 9284 h 644"/>
                  <a:gd name="T88" fmla="*/ 4708 w 306"/>
                  <a:gd name="T89" fmla="*/ 10043 h 644"/>
                  <a:gd name="T90" fmla="*/ 4458 w 306"/>
                  <a:gd name="T91" fmla="*/ 10691 h 644"/>
                  <a:gd name="T92" fmla="*/ 4145 w 306"/>
                  <a:gd name="T93" fmla="*/ 11352 h 644"/>
                  <a:gd name="T94" fmla="*/ 3675 w 306"/>
                  <a:gd name="T95" fmla="*/ 11715 h 644"/>
                  <a:gd name="T96" fmla="*/ 3020 w 306"/>
                  <a:gd name="T97" fmla="*/ 12091 h 644"/>
                  <a:gd name="T98" fmla="*/ 2333 w 306"/>
                  <a:gd name="T99" fmla="*/ 12184 h 644"/>
                  <a:gd name="T100" fmla="*/ 1783 w 306"/>
                  <a:gd name="T101" fmla="*/ 11976 h 644"/>
                  <a:gd name="T102" fmla="*/ 1345 w 306"/>
                  <a:gd name="T103" fmla="*/ 11728 h 644"/>
                  <a:gd name="T104" fmla="*/ 800 w 306"/>
                  <a:gd name="T105" fmla="*/ 11259 h 644"/>
                  <a:gd name="T106" fmla="*/ 0 w 306"/>
                  <a:gd name="T107" fmla="*/ 1093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5" y="572"/>
                      <a:pt x="46" y="581"/>
                      <a:pt x="62" y="591"/>
                    </a:cubicBezTo>
                    <a:cubicBezTo>
                      <a:pt x="78" y="602"/>
                      <a:pt x="90" y="609"/>
                      <a:pt x="105" y="613"/>
                    </a:cubicBezTo>
                    <a:cubicBezTo>
                      <a:pt x="120" y="618"/>
                      <a:pt x="122" y="630"/>
                      <a:pt x="140" y="634"/>
                    </a:cubicBezTo>
                    <a:cubicBezTo>
                      <a:pt x="202" y="640"/>
                      <a:pt x="219" y="621"/>
                      <a:pt x="230" y="610"/>
                    </a:cubicBezTo>
                    <a:cubicBezTo>
                      <a:pt x="242" y="600"/>
                      <a:pt x="251" y="602"/>
                      <a:pt x="260" y="590"/>
                    </a:cubicBezTo>
                    <a:cubicBezTo>
                      <a:pt x="268" y="578"/>
                      <a:pt x="270" y="569"/>
                      <a:pt x="277" y="558"/>
                    </a:cubicBezTo>
                    <a:cubicBezTo>
                      <a:pt x="284" y="546"/>
                      <a:pt x="285" y="524"/>
                      <a:pt x="289" y="510"/>
                    </a:cubicBezTo>
                    <a:cubicBezTo>
                      <a:pt x="293" y="496"/>
                      <a:pt x="288" y="474"/>
                      <a:pt x="287" y="462"/>
                    </a:cubicBezTo>
                    <a:cubicBezTo>
                      <a:pt x="286" y="449"/>
                      <a:pt x="284" y="432"/>
                      <a:pt x="281" y="420"/>
                    </a:cubicBezTo>
                    <a:cubicBezTo>
                      <a:pt x="277" y="408"/>
                      <a:pt x="270" y="397"/>
                      <a:pt x="266" y="384"/>
                    </a:cubicBezTo>
                    <a:cubicBezTo>
                      <a:pt x="262" y="371"/>
                      <a:pt x="258" y="352"/>
                      <a:pt x="254" y="340"/>
                    </a:cubicBezTo>
                    <a:cubicBezTo>
                      <a:pt x="251" y="328"/>
                      <a:pt x="255" y="307"/>
                      <a:pt x="253" y="295"/>
                    </a:cubicBezTo>
                    <a:cubicBezTo>
                      <a:pt x="251" y="283"/>
                      <a:pt x="246" y="259"/>
                      <a:pt x="246" y="246"/>
                    </a:cubicBezTo>
                    <a:cubicBezTo>
                      <a:pt x="246" y="233"/>
                      <a:pt x="239" y="211"/>
                      <a:pt x="240" y="202"/>
                    </a:cubicBezTo>
                    <a:cubicBezTo>
                      <a:pt x="241" y="193"/>
                      <a:pt x="238" y="175"/>
                      <a:pt x="240" y="162"/>
                    </a:cubicBezTo>
                    <a:cubicBezTo>
                      <a:pt x="241" y="149"/>
                      <a:pt x="245" y="138"/>
                      <a:pt x="246" y="131"/>
                    </a:cubicBezTo>
                    <a:cubicBezTo>
                      <a:pt x="246" y="124"/>
                      <a:pt x="249" y="99"/>
                      <a:pt x="250" y="90"/>
                    </a:cubicBezTo>
                    <a:cubicBezTo>
                      <a:pt x="251" y="80"/>
                      <a:pt x="256" y="52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39"/>
                      <a:pt x="252" y="36"/>
                      <a:pt x="252" y="35"/>
                    </a:cubicBezTo>
                    <a:cubicBezTo>
                      <a:pt x="259" y="31"/>
                      <a:pt x="258" y="6"/>
                      <a:pt x="256" y="1"/>
                    </a:cubicBezTo>
                    <a:cubicBezTo>
                      <a:pt x="258" y="0"/>
                      <a:pt x="254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2" y="22"/>
                      <a:pt x="262" y="28"/>
                    </a:cubicBezTo>
                    <a:cubicBezTo>
                      <a:pt x="261" y="33"/>
                      <a:pt x="263" y="53"/>
                      <a:pt x="263" y="62"/>
                    </a:cubicBezTo>
                    <a:cubicBezTo>
                      <a:pt x="262" y="70"/>
                      <a:pt x="264" y="88"/>
                      <a:pt x="262" y="93"/>
                    </a:cubicBezTo>
                    <a:cubicBezTo>
                      <a:pt x="260" y="98"/>
                      <a:pt x="261" y="116"/>
                      <a:pt x="260" y="122"/>
                    </a:cubicBezTo>
                    <a:cubicBezTo>
                      <a:pt x="259" y="129"/>
                      <a:pt x="258" y="133"/>
                      <a:pt x="258" y="135"/>
                    </a:cubicBezTo>
                    <a:cubicBezTo>
                      <a:pt x="258" y="137"/>
                      <a:pt x="260" y="146"/>
                      <a:pt x="258" y="155"/>
                    </a:cubicBezTo>
                    <a:cubicBezTo>
                      <a:pt x="257" y="164"/>
                      <a:pt x="251" y="176"/>
                      <a:pt x="251" y="181"/>
                    </a:cubicBezTo>
                    <a:cubicBezTo>
                      <a:pt x="251" y="186"/>
                      <a:pt x="254" y="196"/>
                      <a:pt x="254" y="201"/>
                    </a:cubicBezTo>
                    <a:cubicBezTo>
                      <a:pt x="254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1" y="245"/>
                    </a:cubicBezTo>
                    <a:cubicBezTo>
                      <a:pt x="261" y="254"/>
                      <a:pt x="262" y="265"/>
                      <a:pt x="262" y="274"/>
                    </a:cubicBezTo>
                    <a:cubicBezTo>
                      <a:pt x="262" y="282"/>
                      <a:pt x="265" y="293"/>
                      <a:pt x="266" y="301"/>
                    </a:cubicBezTo>
                    <a:cubicBezTo>
                      <a:pt x="267" y="309"/>
                      <a:pt x="269" y="318"/>
                      <a:pt x="270" y="325"/>
                    </a:cubicBezTo>
                    <a:cubicBezTo>
                      <a:pt x="271" y="331"/>
                      <a:pt x="270" y="336"/>
                      <a:pt x="272" y="347"/>
                    </a:cubicBezTo>
                    <a:cubicBezTo>
                      <a:pt x="274" y="357"/>
                      <a:pt x="277" y="363"/>
                      <a:pt x="278" y="367"/>
                    </a:cubicBezTo>
                    <a:cubicBezTo>
                      <a:pt x="279" y="372"/>
                      <a:pt x="284" y="374"/>
                      <a:pt x="287" y="384"/>
                    </a:cubicBezTo>
                    <a:cubicBezTo>
                      <a:pt x="289" y="395"/>
                      <a:pt x="286" y="398"/>
                      <a:pt x="288" y="404"/>
                    </a:cubicBezTo>
                    <a:cubicBezTo>
                      <a:pt x="290" y="410"/>
                      <a:pt x="294" y="417"/>
                      <a:pt x="296" y="425"/>
                    </a:cubicBezTo>
                    <a:cubicBezTo>
                      <a:pt x="298" y="433"/>
                      <a:pt x="302" y="457"/>
                      <a:pt x="302" y="464"/>
                    </a:cubicBezTo>
                    <a:cubicBezTo>
                      <a:pt x="303" y="471"/>
                      <a:pt x="306" y="482"/>
                      <a:pt x="305" y="490"/>
                    </a:cubicBezTo>
                    <a:cubicBezTo>
                      <a:pt x="305" y="499"/>
                      <a:pt x="304" y="517"/>
                      <a:pt x="301" y="530"/>
                    </a:cubicBezTo>
                    <a:cubicBezTo>
                      <a:pt x="298" y="543"/>
                      <a:pt x="289" y="556"/>
                      <a:pt x="285" y="564"/>
                    </a:cubicBezTo>
                    <a:cubicBezTo>
                      <a:pt x="281" y="572"/>
                      <a:pt x="274" y="592"/>
                      <a:pt x="265" y="599"/>
                    </a:cubicBezTo>
                    <a:cubicBezTo>
                      <a:pt x="256" y="605"/>
                      <a:pt x="241" y="609"/>
                      <a:pt x="235" y="618"/>
                    </a:cubicBezTo>
                    <a:cubicBezTo>
                      <a:pt x="223" y="632"/>
                      <a:pt x="204" y="632"/>
                      <a:pt x="193" y="638"/>
                    </a:cubicBezTo>
                    <a:cubicBezTo>
                      <a:pt x="183" y="643"/>
                      <a:pt x="167" y="643"/>
                      <a:pt x="149" y="643"/>
                    </a:cubicBezTo>
                    <a:cubicBezTo>
                      <a:pt x="131" y="643"/>
                      <a:pt x="122" y="644"/>
                      <a:pt x="114" y="632"/>
                    </a:cubicBezTo>
                    <a:cubicBezTo>
                      <a:pt x="106" y="621"/>
                      <a:pt x="95" y="629"/>
                      <a:pt x="86" y="619"/>
                    </a:cubicBezTo>
                    <a:cubicBezTo>
                      <a:pt x="77" y="609"/>
                      <a:pt x="65" y="606"/>
                      <a:pt x="51" y="594"/>
                    </a:cubicBezTo>
                    <a:cubicBezTo>
                      <a:pt x="37" y="583"/>
                      <a:pt x="13" y="577"/>
                      <a:pt x="0" y="5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5" name="Freeform 638">
                <a:extLst>
                  <a:ext uri="{FF2B5EF4-FFF2-40B4-BE49-F238E27FC236}">
                    <a16:creationId xmlns:a16="http://schemas.microsoft.com/office/drawing/2014/main" id="{4386893C-34F9-42C7-B626-067013B83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611"/>
                <a:ext cx="18" cy="34"/>
              </a:xfrm>
              <a:custGeom>
                <a:avLst/>
                <a:gdLst>
                  <a:gd name="T0" fmla="*/ 0 w 7"/>
                  <a:gd name="T1" fmla="*/ 0 h 13"/>
                  <a:gd name="T2" fmla="*/ 118 w 7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0" y="6"/>
                      <a:pt x="5" y="9"/>
                      <a:pt x="7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6" name="Freeform 639">
                <a:extLst>
                  <a:ext uri="{FF2B5EF4-FFF2-40B4-BE49-F238E27FC236}">
                    <a16:creationId xmlns:a16="http://schemas.microsoft.com/office/drawing/2014/main" id="{5F440B38-EF1B-4FB1-9016-645072790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184"/>
                <a:ext cx="60" cy="19"/>
              </a:xfrm>
              <a:custGeom>
                <a:avLst/>
                <a:gdLst>
                  <a:gd name="T0" fmla="*/ 0 w 24"/>
                  <a:gd name="T1" fmla="*/ 22 h 7"/>
                  <a:gd name="T2" fmla="*/ 375 w 24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">
                    <a:moveTo>
                      <a:pt x="0" y="1"/>
                    </a:moveTo>
                    <a:cubicBezTo>
                      <a:pt x="11" y="0"/>
                      <a:pt x="21" y="4"/>
                      <a:pt x="24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7" name="Freeform 640">
                <a:extLst>
                  <a:ext uri="{FF2B5EF4-FFF2-40B4-BE49-F238E27FC236}">
                    <a16:creationId xmlns:a16="http://schemas.microsoft.com/office/drawing/2014/main" id="{A3D0561F-2607-481A-A081-6B63954E4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091"/>
                <a:ext cx="65" cy="13"/>
              </a:xfrm>
              <a:custGeom>
                <a:avLst/>
                <a:gdLst>
                  <a:gd name="T0" fmla="*/ 0 w 26"/>
                  <a:gd name="T1" fmla="*/ 88 h 5"/>
                  <a:gd name="T2" fmla="*/ 408 w 26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0" y="5"/>
                    </a:moveTo>
                    <a:cubicBezTo>
                      <a:pt x="16" y="0"/>
                      <a:pt x="26" y="4"/>
                      <a:pt x="26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8" name="Freeform 641">
                <a:extLst>
                  <a:ext uri="{FF2B5EF4-FFF2-40B4-BE49-F238E27FC236}">
                    <a16:creationId xmlns:a16="http://schemas.microsoft.com/office/drawing/2014/main" id="{10615B69-3544-4379-935D-CF1E20B30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011"/>
                <a:ext cx="60" cy="13"/>
              </a:xfrm>
              <a:custGeom>
                <a:avLst/>
                <a:gdLst>
                  <a:gd name="T0" fmla="*/ 375 w 24"/>
                  <a:gd name="T1" fmla="*/ 34 h 5"/>
                  <a:gd name="T2" fmla="*/ 0 w 24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2"/>
                    </a:moveTo>
                    <a:cubicBezTo>
                      <a:pt x="24" y="2"/>
                      <a:pt x="16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09" name="Freeform 642">
                <a:extLst>
                  <a:ext uri="{FF2B5EF4-FFF2-40B4-BE49-F238E27FC236}">
                    <a16:creationId xmlns:a16="http://schemas.microsoft.com/office/drawing/2014/main" id="{DD31856A-78CE-45DC-8CB0-B69E5FDD3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248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4" y="0"/>
                      <a:pt x="7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0" name="Freeform 643">
                <a:extLst>
                  <a:ext uri="{FF2B5EF4-FFF2-40B4-BE49-F238E27FC236}">
                    <a16:creationId xmlns:a16="http://schemas.microsoft.com/office/drawing/2014/main" id="{777B128A-C8C5-4E0D-B37B-12D3E25FD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379"/>
                <a:ext cx="15" cy="42"/>
              </a:xfrm>
              <a:custGeom>
                <a:avLst/>
                <a:gdLst>
                  <a:gd name="T0" fmla="*/ 0 w 6"/>
                  <a:gd name="T1" fmla="*/ 0 h 16"/>
                  <a:gd name="T2" fmla="*/ 50 w 6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3"/>
                      <a:pt x="6" y="12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1" name="Freeform 644">
                <a:extLst>
                  <a:ext uri="{FF2B5EF4-FFF2-40B4-BE49-F238E27FC236}">
                    <a16:creationId xmlns:a16="http://schemas.microsoft.com/office/drawing/2014/main" id="{EF211C65-94FD-4B11-A815-0258033AF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87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116 w 701"/>
                  <a:gd name="T21" fmla="*/ 3320 h 963"/>
                  <a:gd name="T22" fmla="*/ 3676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45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33 w 701"/>
                  <a:gd name="T39" fmla="*/ 13333 h 963"/>
                  <a:gd name="T40" fmla="*/ 3126 w 701"/>
                  <a:gd name="T41" fmla="*/ 12480 h 963"/>
                  <a:gd name="T42" fmla="*/ 3001 w 701"/>
                  <a:gd name="T43" fmla="*/ 12403 h 963"/>
                  <a:gd name="T44" fmla="*/ 3238 w 701"/>
                  <a:gd name="T45" fmla="*/ 12309 h 963"/>
                  <a:gd name="T46" fmla="*/ 2471 w 701"/>
                  <a:gd name="T47" fmla="*/ 10432 h 963"/>
                  <a:gd name="T48" fmla="*/ 2021 w 701"/>
                  <a:gd name="T49" fmla="*/ 8781 h 963"/>
                  <a:gd name="T50" fmla="*/ 1958 w 701"/>
                  <a:gd name="T51" fmla="*/ 6941 h 963"/>
                  <a:gd name="T52" fmla="*/ 2063 w 701"/>
                  <a:gd name="T53" fmla="*/ 5235 h 963"/>
                  <a:gd name="T54" fmla="*/ 2751 w 701"/>
                  <a:gd name="T55" fmla="*/ 5027 h 963"/>
                  <a:gd name="T56" fmla="*/ 4409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60 w 701"/>
                  <a:gd name="T63" fmla="*/ 3869 h 963"/>
                  <a:gd name="T64" fmla="*/ 8567 w 701"/>
                  <a:gd name="T65" fmla="*/ 5312 h 963"/>
                  <a:gd name="T66" fmla="*/ 8788 w 701"/>
                  <a:gd name="T67" fmla="*/ 7245 h 963"/>
                  <a:gd name="T68" fmla="*/ 902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47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51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4" y="550"/>
                    </a:moveTo>
                    <a:cubicBezTo>
                      <a:pt x="699" y="541"/>
                      <a:pt x="697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5" y="365"/>
                    </a:cubicBezTo>
                    <a:cubicBezTo>
                      <a:pt x="663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5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6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4" y="1"/>
                      <a:pt x="547" y="10"/>
                    </a:cubicBezTo>
                    <a:cubicBezTo>
                      <a:pt x="519" y="23"/>
                      <a:pt x="515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3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7" y="175"/>
                    </a:cubicBezTo>
                    <a:cubicBezTo>
                      <a:pt x="313" y="166"/>
                      <a:pt x="293" y="167"/>
                      <a:pt x="278" y="174"/>
                    </a:cubicBezTo>
                    <a:cubicBezTo>
                      <a:pt x="275" y="165"/>
                      <a:pt x="243" y="159"/>
                      <a:pt x="235" y="167"/>
                    </a:cubicBezTo>
                    <a:cubicBezTo>
                      <a:pt x="225" y="153"/>
                      <a:pt x="203" y="141"/>
                      <a:pt x="193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1" y="93"/>
                      <a:pt x="55" y="95"/>
                    </a:cubicBezTo>
                    <a:cubicBezTo>
                      <a:pt x="42" y="99"/>
                      <a:pt x="28" y="109"/>
                      <a:pt x="22" y="127"/>
                    </a:cubicBezTo>
                    <a:cubicBezTo>
                      <a:pt x="16" y="144"/>
                      <a:pt x="9" y="168"/>
                      <a:pt x="22" y="189"/>
                    </a:cubicBezTo>
                    <a:cubicBezTo>
                      <a:pt x="14" y="202"/>
                      <a:pt x="15" y="247"/>
                      <a:pt x="27" y="256"/>
                    </a:cubicBezTo>
                    <a:cubicBezTo>
                      <a:pt x="16" y="269"/>
                      <a:pt x="23" y="295"/>
                      <a:pt x="28" y="309"/>
                    </a:cubicBezTo>
                    <a:cubicBezTo>
                      <a:pt x="16" y="319"/>
                      <a:pt x="16" y="359"/>
                      <a:pt x="22" y="367"/>
                    </a:cubicBezTo>
                    <a:cubicBezTo>
                      <a:pt x="8" y="376"/>
                      <a:pt x="9" y="406"/>
                      <a:pt x="16" y="422"/>
                    </a:cubicBezTo>
                    <a:cubicBezTo>
                      <a:pt x="2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9" y="668"/>
                    </a:cubicBezTo>
                    <a:cubicBezTo>
                      <a:pt x="94" y="687"/>
                      <a:pt x="135" y="718"/>
                      <a:pt x="162" y="703"/>
                    </a:cubicBezTo>
                    <a:cubicBezTo>
                      <a:pt x="183" y="690"/>
                      <a:pt x="181" y="682"/>
                      <a:pt x="189" y="670"/>
                    </a:cubicBezTo>
                    <a:cubicBezTo>
                      <a:pt x="192" y="666"/>
                      <a:pt x="196" y="662"/>
                      <a:pt x="200" y="658"/>
                    </a:cubicBezTo>
                    <a:cubicBezTo>
                      <a:pt x="199" y="658"/>
                      <a:pt x="199" y="658"/>
                      <a:pt x="198" y="658"/>
                    </a:cubicBezTo>
                    <a:cubicBezTo>
                      <a:pt x="195" y="659"/>
                      <a:pt x="192" y="657"/>
                      <a:pt x="192" y="654"/>
                    </a:cubicBezTo>
                    <a:cubicBezTo>
                      <a:pt x="191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7" y="649"/>
                    </a:cubicBezTo>
                    <a:cubicBezTo>
                      <a:pt x="211" y="642"/>
                      <a:pt x="216" y="634"/>
                      <a:pt x="218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8" y="517"/>
                      <a:pt x="127" y="508"/>
                    </a:cubicBezTo>
                    <a:cubicBezTo>
                      <a:pt x="138" y="489"/>
                      <a:pt x="129" y="463"/>
                      <a:pt x="129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4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3" y="315"/>
                    </a:cubicBezTo>
                    <a:cubicBezTo>
                      <a:pt x="136" y="302"/>
                      <a:pt x="137" y="291"/>
                      <a:pt x="132" y="276"/>
                    </a:cubicBezTo>
                    <a:cubicBezTo>
                      <a:pt x="142" y="265"/>
                      <a:pt x="132" y="241"/>
                      <a:pt x="128" y="232"/>
                    </a:cubicBezTo>
                    <a:cubicBezTo>
                      <a:pt x="135" y="242"/>
                      <a:pt x="148" y="264"/>
                      <a:pt x="176" y="265"/>
                    </a:cubicBezTo>
                    <a:cubicBezTo>
                      <a:pt x="200" y="285"/>
                      <a:pt x="207" y="280"/>
                      <a:pt x="227" y="282"/>
                    </a:cubicBezTo>
                    <a:cubicBezTo>
                      <a:pt x="233" y="295"/>
                      <a:pt x="272" y="296"/>
                      <a:pt x="282" y="288"/>
                    </a:cubicBezTo>
                    <a:cubicBezTo>
                      <a:pt x="288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5" y="274"/>
                      <a:pt x="509" y="250"/>
                      <a:pt x="509" y="239"/>
                    </a:cubicBezTo>
                    <a:cubicBezTo>
                      <a:pt x="514" y="247"/>
                      <a:pt x="537" y="217"/>
                      <a:pt x="541" y="204"/>
                    </a:cubicBezTo>
                    <a:cubicBezTo>
                      <a:pt x="541" y="204"/>
                      <a:pt x="534" y="232"/>
                      <a:pt x="541" y="235"/>
                    </a:cubicBezTo>
                    <a:cubicBezTo>
                      <a:pt x="536" y="238"/>
                      <a:pt x="538" y="275"/>
                      <a:pt x="548" y="280"/>
                    </a:cubicBezTo>
                    <a:cubicBezTo>
                      <a:pt x="541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4" y="464"/>
                      <a:pt x="577" y="464"/>
                    </a:cubicBezTo>
                    <a:cubicBezTo>
                      <a:pt x="568" y="469"/>
                      <a:pt x="577" y="500"/>
                      <a:pt x="587" y="498"/>
                    </a:cubicBezTo>
                    <a:cubicBezTo>
                      <a:pt x="587" y="498"/>
                      <a:pt x="583" y="504"/>
                      <a:pt x="584" y="511"/>
                    </a:cubicBezTo>
                    <a:cubicBezTo>
                      <a:pt x="585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90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4" y="650"/>
                    </a:cubicBezTo>
                    <a:cubicBezTo>
                      <a:pt x="553" y="650"/>
                      <a:pt x="553" y="650"/>
                      <a:pt x="553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8" y="646"/>
                    </a:cubicBezTo>
                    <a:cubicBezTo>
                      <a:pt x="271" y="686"/>
                      <a:pt x="287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5" y="899"/>
                      <a:pt x="326" y="914"/>
                    </a:cubicBezTo>
                    <a:cubicBezTo>
                      <a:pt x="339" y="930"/>
                      <a:pt x="347" y="940"/>
                      <a:pt x="347" y="952"/>
                    </a:cubicBezTo>
                    <a:cubicBezTo>
                      <a:pt x="347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8" y="774"/>
                      <a:pt x="547" y="776"/>
                      <a:pt x="556" y="763"/>
                    </a:cubicBezTo>
                    <a:cubicBezTo>
                      <a:pt x="564" y="766"/>
                      <a:pt x="614" y="731"/>
                      <a:pt x="609" y="712"/>
                    </a:cubicBezTo>
                    <a:cubicBezTo>
                      <a:pt x="625" y="717"/>
                      <a:pt x="657" y="686"/>
                      <a:pt x="648" y="663"/>
                    </a:cubicBezTo>
                    <a:cubicBezTo>
                      <a:pt x="663" y="665"/>
                      <a:pt x="687" y="623"/>
                      <a:pt x="685" y="600"/>
                    </a:cubicBezTo>
                    <a:cubicBezTo>
                      <a:pt x="692" y="601"/>
                      <a:pt x="701" y="561"/>
                      <a:pt x="694" y="55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2" name="Freeform 645">
                <a:extLst>
                  <a:ext uri="{FF2B5EF4-FFF2-40B4-BE49-F238E27FC236}">
                    <a16:creationId xmlns:a16="http://schemas.microsoft.com/office/drawing/2014/main" id="{3177DEE4-7E0E-41E9-BDD5-1E14BA394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880"/>
                <a:ext cx="1335" cy="645"/>
              </a:xfrm>
              <a:custGeom>
                <a:avLst/>
                <a:gdLst>
                  <a:gd name="T0" fmla="*/ 8270 w 534"/>
                  <a:gd name="T1" fmla="*/ 285 h 242"/>
                  <a:gd name="T2" fmla="*/ 8033 w 534"/>
                  <a:gd name="T3" fmla="*/ 930 h 242"/>
                  <a:gd name="T4" fmla="*/ 7908 w 534"/>
                  <a:gd name="T5" fmla="*/ 1421 h 242"/>
                  <a:gd name="T6" fmla="*/ 7800 w 534"/>
                  <a:gd name="T7" fmla="*/ 1988 h 242"/>
                  <a:gd name="T8" fmla="*/ 7613 w 534"/>
                  <a:gd name="T9" fmla="*/ 2516 h 242"/>
                  <a:gd name="T10" fmla="*/ 7363 w 534"/>
                  <a:gd name="T11" fmla="*/ 2876 h 242"/>
                  <a:gd name="T12" fmla="*/ 7158 w 534"/>
                  <a:gd name="T13" fmla="*/ 3481 h 242"/>
                  <a:gd name="T14" fmla="*/ 6988 w 534"/>
                  <a:gd name="T15" fmla="*/ 3729 h 242"/>
                  <a:gd name="T16" fmla="*/ 6408 w 534"/>
                  <a:gd name="T17" fmla="*/ 4163 h 242"/>
                  <a:gd name="T18" fmla="*/ 5845 w 534"/>
                  <a:gd name="T19" fmla="*/ 4446 h 242"/>
                  <a:gd name="T20" fmla="*/ 5125 w 534"/>
                  <a:gd name="T21" fmla="*/ 4547 h 242"/>
                  <a:gd name="T22" fmla="*/ 4425 w 534"/>
                  <a:gd name="T23" fmla="*/ 4582 h 242"/>
                  <a:gd name="T24" fmla="*/ 3720 w 534"/>
                  <a:gd name="T25" fmla="*/ 4504 h 242"/>
                  <a:gd name="T26" fmla="*/ 3083 w 534"/>
                  <a:gd name="T27" fmla="*/ 4411 h 242"/>
                  <a:gd name="T28" fmla="*/ 2720 w 534"/>
                  <a:gd name="T29" fmla="*/ 4185 h 242"/>
                  <a:gd name="T30" fmla="*/ 2283 w 534"/>
                  <a:gd name="T31" fmla="*/ 3958 h 242"/>
                  <a:gd name="T32" fmla="*/ 1613 w 534"/>
                  <a:gd name="T33" fmla="*/ 3161 h 242"/>
                  <a:gd name="T34" fmla="*/ 1095 w 534"/>
                  <a:gd name="T35" fmla="*/ 2743 h 242"/>
                  <a:gd name="T36" fmla="*/ 520 w 534"/>
                  <a:gd name="T37" fmla="*/ 2196 h 242"/>
                  <a:gd name="T38" fmla="*/ 63 w 534"/>
                  <a:gd name="T39" fmla="*/ 1876 h 242"/>
                  <a:gd name="T40" fmla="*/ 0 w 534"/>
                  <a:gd name="T41" fmla="*/ 1796 h 242"/>
                  <a:gd name="T42" fmla="*/ 95 w 534"/>
                  <a:gd name="T43" fmla="*/ 1762 h 242"/>
                  <a:gd name="T44" fmla="*/ 283 w 534"/>
                  <a:gd name="T45" fmla="*/ 1613 h 242"/>
                  <a:gd name="T46" fmla="*/ 875 w 534"/>
                  <a:gd name="T47" fmla="*/ 2068 h 242"/>
                  <a:gd name="T48" fmla="*/ 1188 w 534"/>
                  <a:gd name="T49" fmla="*/ 2329 h 242"/>
                  <a:gd name="T50" fmla="*/ 1520 w 534"/>
                  <a:gd name="T51" fmla="*/ 2559 h 242"/>
                  <a:gd name="T52" fmla="*/ 1783 w 534"/>
                  <a:gd name="T53" fmla="*/ 2841 h 242"/>
                  <a:gd name="T54" fmla="*/ 2175 w 534"/>
                  <a:gd name="T55" fmla="*/ 3425 h 242"/>
                  <a:gd name="T56" fmla="*/ 2500 w 534"/>
                  <a:gd name="T57" fmla="*/ 3729 h 242"/>
                  <a:gd name="T58" fmla="*/ 2988 w 534"/>
                  <a:gd name="T59" fmla="*/ 3843 h 242"/>
                  <a:gd name="T60" fmla="*/ 3458 w 534"/>
                  <a:gd name="T61" fmla="*/ 4150 h 242"/>
                  <a:gd name="T62" fmla="*/ 3895 w 534"/>
                  <a:gd name="T63" fmla="*/ 4129 h 242"/>
                  <a:gd name="T64" fmla="*/ 4395 w 534"/>
                  <a:gd name="T65" fmla="*/ 4240 h 242"/>
                  <a:gd name="T66" fmla="*/ 4708 w 534"/>
                  <a:gd name="T67" fmla="*/ 4150 h 242"/>
                  <a:gd name="T68" fmla="*/ 5300 w 534"/>
                  <a:gd name="T69" fmla="*/ 4091 h 242"/>
                  <a:gd name="T70" fmla="*/ 5863 w 534"/>
                  <a:gd name="T71" fmla="*/ 3979 h 242"/>
                  <a:gd name="T72" fmla="*/ 6363 w 534"/>
                  <a:gd name="T73" fmla="*/ 3822 h 242"/>
                  <a:gd name="T74" fmla="*/ 6875 w 534"/>
                  <a:gd name="T75" fmla="*/ 3366 h 242"/>
                  <a:gd name="T76" fmla="*/ 7145 w 534"/>
                  <a:gd name="T77" fmla="*/ 2956 h 242"/>
                  <a:gd name="T78" fmla="*/ 7395 w 534"/>
                  <a:gd name="T79" fmla="*/ 2516 h 242"/>
                  <a:gd name="T80" fmla="*/ 7658 w 534"/>
                  <a:gd name="T81" fmla="*/ 1839 h 242"/>
                  <a:gd name="T82" fmla="*/ 7845 w 534"/>
                  <a:gd name="T83" fmla="*/ 1023 h 242"/>
                  <a:gd name="T84" fmla="*/ 8000 w 534"/>
                  <a:gd name="T85" fmla="*/ 568 h 242"/>
                  <a:gd name="T86" fmla="*/ 8158 w 534"/>
                  <a:gd name="T87" fmla="*/ 285 h 242"/>
                  <a:gd name="T88" fmla="*/ 8345 w 534"/>
                  <a:gd name="T89" fmla="*/ 93 h 242"/>
                  <a:gd name="T90" fmla="*/ 8270 w 534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4" h="242">
                    <a:moveTo>
                      <a:pt x="529" y="15"/>
                    </a:moveTo>
                    <a:cubicBezTo>
                      <a:pt x="528" y="25"/>
                      <a:pt x="514" y="37"/>
                      <a:pt x="514" y="49"/>
                    </a:cubicBezTo>
                    <a:cubicBezTo>
                      <a:pt x="513" y="61"/>
                      <a:pt x="510" y="67"/>
                      <a:pt x="506" y="75"/>
                    </a:cubicBezTo>
                    <a:cubicBezTo>
                      <a:pt x="503" y="84"/>
                      <a:pt x="504" y="93"/>
                      <a:pt x="499" y="105"/>
                    </a:cubicBezTo>
                    <a:cubicBezTo>
                      <a:pt x="495" y="116"/>
                      <a:pt x="494" y="127"/>
                      <a:pt x="487" y="133"/>
                    </a:cubicBezTo>
                    <a:cubicBezTo>
                      <a:pt x="479" y="139"/>
                      <a:pt x="476" y="145"/>
                      <a:pt x="471" y="152"/>
                    </a:cubicBezTo>
                    <a:cubicBezTo>
                      <a:pt x="467" y="160"/>
                      <a:pt x="463" y="177"/>
                      <a:pt x="458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4" y="235"/>
                    </a:cubicBezTo>
                    <a:cubicBezTo>
                      <a:pt x="365" y="231"/>
                      <a:pt x="339" y="231"/>
                      <a:pt x="328" y="240"/>
                    </a:cubicBezTo>
                    <a:cubicBezTo>
                      <a:pt x="320" y="235"/>
                      <a:pt x="296" y="238"/>
                      <a:pt x="283" y="242"/>
                    </a:cubicBezTo>
                    <a:cubicBezTo>
                      <a:pt x="277" y="240"/>
                      <a:pt x="253" y="235"/>
                      <a:pt x="238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3" y="223"/>
                      <a:pt x="174" y="221"/>
                    </a:cubicBezTo>
                    <a:cubicBezTo>
                      <a:pt x="164" y="219"/>
                      <a:pt x="153" y="217"/>
                      <a:pt x="146" y="209"/>
                    </a:cubicBezTo>
                    <a:cubicBezTo>
                      <a:pt x="138" y="200"/>
                      <a:pt x="117" y="169"/>
                      <a:pt x="103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5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6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2" y="107"/>
                      <a:pt x="56" y="109"/>
                    </a:cubicBezTo>
                    <a:cubicBezTo>
                      <a:pt x="61" y="111"/>
                      <a:pt x="73" y="120"/>
                      <a:pt x="76" y="123"/>
                    </a:cubicBezTo>
                    <a:cubicBezTo>
                      <a:pt x="79" y="127"/>
                      <a:pt x="91" y="132"/>
                      <a:pt x="97" y="135"/>
                    </a:cubicBezTo>
                    <a:cubicBezTo>
                      <a:pt x="103" y="138"/>
                      <a:pt x="111" y="147"/>
                      <a:pt x="114" y="150"/>
                    </a:cubicBezTo>
                    <a:cubicBezTo>
                      <a:pt x="116" y="153"/>
                      <a:pt x="133" y="178"/>
                      <a:pt x="139" y="181"/>
                    </a:cubicBezTo>
                    <a:cubicBezTo>
                      <a:pt x="146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1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1" y="224"/>
                    </a:cubicBezTo>
                    <a:cubicBezTo>
                      <a:pt x="288" y="223"/>
                      <a:pt x="289" y="222"/>
                      <a:pt x="301" y="219"/>
                    </a:cubicBezTo>
                    <a:cubicBezTo>
                      <a:pt x="312" y="216"/>
                      <a:pt x="323" y="218"/>
                      <a:pt x="339" y="216"/>
                    </a:cubicBezTo>
                    <a:cubicBezTo>
                      <a:pt x="354" y="214"/>
                      <a:pt x="365" y="215"/>
                      <a:pt x="375" y="210"/>
                    </a:cubicBezTo>
                    <a:cubicBezTo>
                      <a:pt x="386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40" y="178"/>
                    </a:cubicBezTo>
                    <a:cubicBezTo>
                      <a:pt x="442" y="171"/>
                      <a:pt x="456" y="157"/>
                      <a:pt x="457" y="156"/>
                    </a:cubicBezTo>
                    <a:cubicBezTo>
                      <a:pt x="468" y="146"/>
                      <a:pt x="468" y="140"/>
                      <a:pt x="473" y="133"/>
                    </a:cubicBezTo>
                    <a:cubicBezTo>
                      <a:pt x="478" y="125"/>
                      <a:pt x="486" y="109"/>
                      <a:pt x="490" y="97"/>
                    </a:cubicBezTo>
                    <a:cubicBezTo>
                      <a:pt x="495" y="85"/>
                      <a:pt x="495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6" y="5"/>
                      <a:pt x="533" y="0"/>
                      <a:pt x="534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3" name="Freeform 646">
                <a:extLst>
                  <a:ext uri="{FF2B5EF4-FFF2-40B4-BE49-F238E27FC236}">
                    <a16:creationId xmlns:a16="http://schemas.microsoft.com/office/drawing/2014/main" id="{2DC8A97E-51EE-4D00-9F6E-766D2CF46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949"/>
                <a:ext cx="10" cy="78"/>
              </a:xfrm>
              <a:custGeom>
                <a:avLst/>
                <a:gdLst>
                  <a:gd name="T0" fmla="*/ 20 w 4"/>
                  <a:gd name="T1" fmla="*/ 565 h 29"/>
                  <a:gd name="T2" fmla="*/ 0 w 4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1" y="29"/>
                    </a:moveTo>
                    <a:cubicBezTo>
                      <a:pt x="4" y="20"/>
                      <a:pt x="2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4" name="Freeform 647">
                <a:extLst>
                  <a:ext uri="{FF2B5EF4-FFF2-40B4-BE49-F238E27FC236}">
                    <a16:creationId xmlns:a16="http://schemas.microsoft.com/office/drawing/2014/main" id="{4CDC9095-06ED-43D4-BA37-39D33B5FD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968"/>
                <a:ext cx="28" cy="27"/>
              </a:xfrm>
              <a:custGeom>
                <a:avLst/>
                <a:gdLst>
                  <a:gd name="T0" fmla="*/ 0 w 11"/>
                  <a:gd name="T1" fmla="*/ 197 h 10"/>
                  <a:gd name="T2" fmla="*/ 181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4" y="4"/>
                      <a:pt x="11" y="0"/>
                      <a:pt x="11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5" name="Freeform 648">
                <a:extLst>
                  <a:ext uri="{FF2B5EF4-FFF2-40B4-BE49-F238E27FC236}">
                    <a16:creationId xmlns:a16="http://schemas.microsoft.com/office/drawing/2014/main" id="{2FC9273D-79C2-4202-9505-422704733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328"/>
                <a:ext cx="35" cy="24"/>
              </a:xfrm>
              <a:custGeom>
                <a:avLst/>
                <a:gdLst>
                  <a:gd name="T0" fmla="*/ 63 w 14"/>
                  <a:gd name="T1" fmla="*/ 149 h 9"/>
                  <a:gd name="T2" fmla="*/ 208 w 14"/>
                  <a:gd name="T3" fmla="*/ 0 h 9"/>
                  <a:gd name="T4" fmla="*/ 0 w 14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4" y="8"/>
                    </a:moveTo>
                    <a:cubicBezTo>
                      <a:pt x="8" y="9"/>
                      <a:pt x="14" y="5"/>
                      <a:pt x="13" y="0"/>
                    </a:cubicBezTo>
                    <a:cubicBezTo>
                      <a:pt x="9" y="0"/>
                      <a:pt x="4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6" name="Freeform 649">
                <a:extLst>
                  <a:ext uri="{FF2B5EF4-FFF2-40B4-BE49-F238E27FC236}">
                    <a16:creationId xmlns:a16="http://schemas.microsoft.com/office/drawing/2014/main" id="{7EF7F5FB-9580-48CD-B7EA-C84703123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280"/>
                <a:ext cx="35" cy="35"/>
              </a:xfrm>
              <a:custGeom>
                <a:avLst/>
                <a:gdLst>
                  <a:gd name="T0" fmla="*/ 95 w 14"/>
                  <a:gd name="T1" fmla="*/ 253 h 13"/>
                  <a:gd name="T2" fmla="*/ 208 w 14"/>
                  <a:gd name="T3" fmla="*/ 35 h 13"/>
                  <a:gd name="T4" fmla="*/ 0 w 14"/>
                  <a:gd name="T5" fmla="*/ 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6" y="13"/>
                    </a:moveTo>
                    <a:cubicBezTo>
                      <a:pt x="10" y="10"/>
                      <a:pt x="14" y="7"/>
                      <a:pt x="13" y="2"/>
                    </a:cubicBezTo>
                    <a:cubicBezTo>
                      <a:pt x="9" y="0"/>
                      <a:pt x="4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7" name="Freeform 650">
                <a:extLst>
                  <a:ext uri="{FF2B5EF4-FFF2-40B4-BE49-F238E27FC236}">
                    <a16:creationId xmlns:a16="http://schemas.microsoft.com/office/drawing/2014/main" id="{A84E46F2-2614-4520-99C5-81091A736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168"/>
                <a:ext cx="35" cy="48"/>
              </a:xfrm>
              <a:custGeom>
                <a:avLst/>
                <a:gdLst>
                  <a:gd name="T0" fmla="*/ 125 w 14"/>
                  <a:gd name="T1" fmla="*/ 341 h 18"/>
                  <a:gd name="T2" fmla="*/ 220 w 14"/>
                  <a:gd name="T3" fmla="*/ 77 h 18"/>
                  <a:gd name="T4" fmla="*/ 0 w 14"/>
                  <a:gd name="T5" fmla="*/ 24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8" y="18"/>
                    </a:moveTo>
                    <a:cubicBezTo>
                      <a:pt x="10" y="13"/>
                      <a:pt x="13" y="9"/>
                      <a:pt x="14" y="4"/>
                    </a:cubicBezTo>
                    <a:cubicBezTo>
                      <a:pt x="9" y="0"/>
                      <a:pt x="2" y="10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8" name="Freeform 651">
                <a:extLst>
                  <a:ext uri="{FF2B5EF4-FFF2-40B4-BE49-F238E27FC236}">
                    <a16:creationId xmlns:a16="http://schemas.microsoft.com/office/drawing/2014/main" id="{17D4D03C-DC7F-4DF7-8D69-DD9AB4C43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093"/>
                <a:ext cx="7" cy="14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19" name="Freeform 652">
                <a:extLst>
                  <a:ext uri="{FF2B5EF4-FFF2-40B4-BE49-F238E27FC236}">
                    <a16:creationId xmlns:a16="http://schemas.microsoft.com/office/drawing/2014/main" id="{7CFAC780-8378-4328-8DCB-1E6EC28CA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131"/>
                <a:ext cx="32" cy="45"/>
              </a:xfrm>
              <a:custGeom>
                <a:avLst/>
                <a:gdLst>
                  <a:gd name="T0" fmla="*/ 0 w 13"/>
                  <a:gd name="T1" fmla="*/ 238 h 17"/>
                  <a:gd name="T2" fmla="*/ 133 w 13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0" y="13"/>
                    </a:moveTo>
                    <a:cubicBezTo>
                      <a:pt x="3" y="0"/>
                      <a:pt x="13" y="6"/>
                      <a:pt x="9" y="1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0" name="Freeform 653">
                <a:extLst>
                  <a:ext uri="{FF2B5EF4-FFF2-40B4-BE49-F238E27FC236}">
                    <a16:creationId xmlns:a16="http://schemas.microsoft.com/office/drawing/2014/main" id="{78FEE691-9551-4089-A248-ECD820B95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059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1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1" name="Freeform 654">
                <a:extLst>
                  <a:ext uri="{FF2B5EF4-FFF2-40B4-BE49-F238E27FC236}">
                    <a16:creationId xmlns:a16="http://schemas.microsoft.com/office/drawing/2014/main" id="{AEB6DE5C-8A73-4FC2-9559-D5219A950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963"/>
                <a:ext cx="32" cy="34"/>
              </a:xfrm>
              <a:custGeom>
                <a:avLst/>
                <a:gdLst>
                  <a:gd name="T0" fmla="*/ 91 w 13"/>
                  <a:gd name="T1" fmla="*/ 21 h 13"/>
                  <a:gd name="T2" fmla="*/ 194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6" y="1"/>
                    </a:moveTo>
                    <a:cubicBezTo>
                      <a:pt x="0" y="12"/>
                      <a:pt x="11" y="13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22" name="Freeform 655">
                <a:extLst>
                  <a:ext uri="{FF2B5EF4-FFF2-40B4-BE49-F238E27FC236}">
                    <a16:creationId xmlns:a16="http://schemas.microsoft.com/office/drawing/2014/main" id="{F016105E-7556-4F82-954E-E64D4317B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960"/>
                <a:ext cx="22" cy="5"/>
              </a:xfrm>
              <a:custGeom>
                <a:avLst/>
                <a:gdLst>
                  <a:gd name="T0" fmla="*/ 132 w 9"/>
                  <a:gd name="T1" fmla="*/ 0 h 2"/>
                  <a:gd name="T2" fmla="*/ 0 w 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cubicBezTo>
                      <a:pt x="6" y="0"/>
                      <a:pt x="3" y="0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358" name="Freeform 656">
              <a:extLst>
                <a:ext uri="{FF2B5EF4-FFF2-40B4-BE49-F238E27FC236}">
                  <a16:creationId xmlns:a16="http://schemas.microsoft.com/office/drawing/2014/main" id="{9EA2579C-36E9-4F4D-B695-83287C9FA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027"/>
              <a:ext cx="20" cy="45"/>
            </a:xfrm>
            <a:custGeom>
              <a:avLst/>
              <a:gdLst>
                <a:gd name="T0" fmla="*/ 33 w 8"/>
                <a:gd name="T1" fmla="*/ 225 h 17"/>
                <a:gd name="T2" fmla="*/ 83 w 8"/>
                <a:gd name="T3" fmla="*/ 0 h 17"/>
                <a:gd name="T4" fmla="*/ 113 w 8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2" y="12"/>
                  </a:moveTo>
                  <a:cubicBezTo>
                    <a:pt x="0" y="8"/>
                    <a:pt x="0" y="1"/>
                    <a:pt x="5" y="0"/>
                  </a:cubicBezTo>
                  <a:cubicBezTo>
                    <a:pt x="8" y="5"/>
                    <a:pt x="7" y="11"/>
                    <a:pt x="7" y="1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9" name="Freeform 657">
              <a:extLst>
                <a:ext uri="{FF2B5EF4-FFF2-40B4-BE49-F238E27FC236}">
                  <a16:creationId xmlns:a16="http://schemas.microsoft.com/office/drawing/2014/main" id="{AAC5913E-DEB5-46B4-B2A7-CBCB160BF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157"/>
              <a:ext cx="3" cy="30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4"/>
                    <a:pt x="0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0" name="Freeform 658">
              <a:extLst>
                <a:ext uri="{FF2B5EF4-FFF2-40B4-BE49-F238E27FC236}">
                  <a16:creationId xmlns:a16="http://schemas.microsoft.com/office/drawing/2014/main" id="{BE371FF6-A73B-4A8E-AF61-0C67FCA8F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261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1" name="Freeform 659">
              <a:extLst>
                <a:ext uri="{FF2B5EF4-FFF2-40B4-BE49-F238E27FC236}">
                  <a16:creationId xmlns:a16="http://schemas.microsoft.com/office/drawing/2014/main" id="{5DD9AF0C-0826-49CB-9E97-961375964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83"/>
              <a:ext cx="22" cy="26"/>
            </a:xfrm>
            <a:custGeom>
              <a:avLst/>
              <a:gdLst>
                <a:gd name="T0" fmla="*/ 42 w 9"/>
                <a:gd name="T1" fmla="*/ 34 h 10"/>
                <a:gd name="T2" fmla="*/ 12 w 9"/>
                <a:gd name="T3" fmla="*/ 177 h 10"/>
                <a:gd name="T4" fmla="*/ 132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6" y="9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2" name="Freeform 660">
              <a:extLst>
                <a:ext uri="{FF2B5EF4-FFF2-40B4-BE49-F238E27FC236}">
                  <a16:creationId xmlns:a16="http://schemas.microsoft.com/office/drawing/2014/main" id="{8B8C2CD8-AF6D-48C4-BDC8-572FA61DD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603"/>
              <a:ext cx="2" cy="34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5"/>
                    <a:pt x="0" y="9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3" name="Freeform 661">
              <a:extLst>
                <a:ext uri="{FF2B5EF4-FFF2-40B4-BE49-F238E27FC236}">
                  <a16:creationId xmlns:a16="http://schemas.microsoft.com/office/drawing/2014/main" id="{A589DEFA-4AC9-45AC-870A-F08702969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731"/>
              <a:ext cx="33" cy="40"/>
            </a:xfrm>
            <a:custGeom>
              <a:avLst/>
              <a:gdLst>
                <a:gd name="T0" fmla="*/ 147 w 13"/>
                <a:gd name="T1" fmla="*/ 0 h 15"/>
                <a:gd name="T2" fmla="*/ 129 w 13"/>
                <a:gd name="T3" fmla="*/ 264 h 15"/>
                <a:gd name="T4" fmla="*/ 20 w 13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0"/>
                  </a:moveTo>
                  <a:cubicBezTo>
                    <a:pt x="9" y="3"/>
                    <a:pt x="13" y="13"/>
                    <a:pt x="8" y="14"/>
                  </a:cubicBezTo>
                  <a:cubicBezTo>
                    <a:pt x="3" y="15"/>
                    <a:pt x="0" y="4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4" name="Freeform 662">
              <a:extLst>
                <a:ext uri="{FF2B5EF4-FFF2-40B4-BE49-F238E27FC236}">
                  <a16:creationId xmlns:a16="http://schemas.microsoft.com/office/drawing/2014/main" id="{C496950E-3D90-4101-8AB2-2A1CA37DE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589"/>
              <a:ext cx="3" cy="19"/>
            </a:xfrm>
            <a:custGeom>
              <a:avLst/>
              <a:gdLst>
                <a:gd name="T0" fmla="*/ 0 w 1"/>
                <a:gd name="T1" fmla="*/ 141 h 7"/>
                <a:gd name="T2" fmla="*/ 27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5" name="Freeform 663">
              <a:extLst>
                <a:ext uri="{FF2B5EF4-FFF2-40B4-BE49-F238E27FC236}">
                  <a16:creationId xmlns:a16="http://schemas.microsoft.com/office/drawing/2014/main" id="{5C507711-65E9-4F13-9EA8-964DE074C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843"/>
              <a:ext cx="27" cy="26"/>
            </a:xfrm>
            <a:custGeom>
              <a:avLst/>
              <a:gdLst>
                <a:gd name="T0" fmla="*/ 29 w 11"/>
                <a:gd name="T1" fmla="*/ 177 h 10"/>
                <a:gd name="T2" fmla="*/ 42 w 11"/>
                <a:gd name="T3" fmla="*/ 0 h 10"/>
                <a:gd name="T4" fmla="*/ 162 w 11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2" y="10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5" y="3"/>
                    <a:pt x="8" y="7"/>
                    <a:pt x="11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6" name="Freeform 664">
              <a:extLst>
                <a:ext uri="{FF2B5EF4-FFF2-40B4-BE49-F238E27FC236}">
                  <a16:creationId xmlns:a16="http://schemas.microsoft.com/office/drawing/2014/main" id="{8CF9E28F-A3DE-4A98-B0FB-DB71C9918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088"/>
              <a:ext cx="30" cy="29"/>
            </a:xfrm>
            <a:custGeom>
              <a:avLst/>
              <a:gdLst>
                <a:gd name="T0" fmla="*/ 188 w 12"/>
                <a:gd name="T1" fmla="*/ 200 h 11"/>
                <a:gd name="T2" fmla="*/ 95 w 1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0"/>
                    <a:pt x="0" y="4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7" name="Freeform 665">
              <a:extLst>
                <a:ext uri="{FF2B5EF4-FFF2-40B4-BE49-F238E27FC236}">
                  <a16:creationId xmlns:a16="http://schemas.microsoft.com/office/drawing/2014/main" id="{A5139A1D-D2B3-4EAB-80F2-AE5844C68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192"/>
              <a:ext cx="10" cy="27"/>
            </a:xfrm>
            <a:custGeom>
              <a:avLst/>
              <a:gdLst>
                <a:gd name="T0" fmla="*/ 2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0" y="4"/>
                    <a:pt x="1" y="8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8" name="Freeform 666">
              <a:extLst>
                <a:ext uri="{FF2B5EF4-FFF2-40B4-BE49-F238E27FC236}">
                  <a16:creationId xmlns:a16="http://schemas.microsoft.com/office/drawing/2014/main" id="{48E8A430-FFB1-49FE-99F3-57964374F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293"/>
              <a:ext cx="5" cy="32"/>
            </a:xfrm>
            <a:custGeom>
              <a:avLst/>
              <a:gdLst>
                <a:gd name="T0" fmla="*/ 20 w 2"/>
                <a:gd name="T1" fmla="*/ 0 h 12"/>
                <a:gd name="T2" fmla="*/ 33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1" y="0"/>
                  </a:moveTo>
                  <a:cubicBezTo>
                    <a:pt x="1" y="4"/>
                    <a:pt x="0" y="8"/>
                    <a:pt x="2" y="1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9" name="Freeform 667">
              <a:extLst>
                <a:ext uri="{FF2B5EF4-FFF2-40B4-BE49-F238E27FC236}">
                  <a16:creationId xmlns:a16="http://schemas.microsoft.com/office/drawing/2014/main" id="{10DCAEA2-6E44-43FF-8952-930FCBEA3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325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0" name="Freeform 668">
              <a:extLst>
                <a:ext uri="{FF2B5EF4-FFF2-40B4-BE49-F238E27FC236}">
                  <a16:creationId xmlns:a16="http://schemas.microsoft.com/office/drawing/2014/main" id="{E1A4585F-9EEF-44B1-B891-12A4AB9DE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192"/>
              <a:ext cx="2" cy="19"/>
            </a:xfrm>
            <a:custGeom>
              <a:avLst/>
              <a:gdLst>
                <a:gd name="T0" fmla="*/ 0 w 1"/>
                <a:gd name="T1" fmla="*/ 141 h 7"/>
                <a:gd name="T2" fmla="*/ 8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1" name="Freeform 669">
              <a:extLst>
                <a:ext uri="{FF2B5EF4-FFF2-40B4-BE49-F238E27FC236}">
                  <a16:creationId xmlns:a16="http://schemas.microsoft.com/office/drawing/2014/main" id="{58C2E017-CE95-46BC-B787-67675112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061"/>
              <a:ext cx="20" cy="35"/>
            </a:xfrm>
            <a:custGeom>
              <a:avLst/>
              <a:gdLst>
                <a:gd name="T0" fmla="*/ 20 w 8"/>
                <a:gd name="T1" fmla="*/ 116 h 13"/>
                <a:gd name="T2" fmla="*/ 20 w 8"/>
                <a:gd name="T3" fmla="*/ 232 h 13"/>
                <a:gd name="T4" fmla="*/ 113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6"/>
                  </a:moveTo>
                  <a:cubicBezTo>
                    <a:pt x="0" y="8"/>
                    <a:pt x="0" y="10"/>
                    <a:pt x="1" y="12"/>
                  </a:cubicBezTo>
                  <a:cubicBezTo>
                    <a:pt x="8" y="13"/>
                    <a:pt x="8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2" name="Freeform 670">
              <a:extLst>
                <a:ext uri="{FF2B5EF4-FFF2-40B4-BE49-F238E27FC236}">
                  <a16:creationId xmlns:a16="http://schemas.microsoft.com/office/drawing/2014/main" id="{70660A6F-59BD-403E-B6A9-874F52629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973"/>
              <a:ext cx="1" cy="1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3" name="Freeform 671">
              <a:extLst>
                <a:ext uri="{FF2B5EF4-FFF2-40B4-BE49-F238E27FC236}">
                  <a16:creationId xmlns:a16="http://schemas.microsoft.com/office/drawing/2014/main" id="{8A1C24E7-B96C-43A3-8D64-A84DBB3A8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384"/>
              <a:ext cx="22" cy="24"/>
            </a:xfrm>
            <a:custGeom>
              <a:avLst/>
              <a:gdLst>
                <a:gd name="T0" fmla="*/ 90 w 9"/>
                <a:gd name="T1" fmla="*/ 171 h 9"/>
                <a:gd name="T2" fmla="*/ 103 w 9"/>
                <a:gd name="T3" fmla="*/ 0 h 9"/>
                <a:gd name="T4" fmla="*/ 0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8" y="6"/>
                    <a:pt x="9" y="3"/>
                    <a:pt x="7" y="0"/>
                  </a:cubicBezTo>
                  <a:cubicBezTo>
                    <a:pt x="3" y="1"/>
                    <a:pt x="1" y="5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4" name="Freeform 672">
              <a:extLst>
                <a:ext uri="{FF2B5EF4-FFF2-40B4-BE49-F238E27FC236}">
                  <a16:creationId xmlns:a16="http://schemas.microsoft.com/office/drawing/2014/main" id="{C803D042-EF8A-4A06-8B18-F6BE17D3A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440"/>
              <a:ext cx="33" cy="37"/>
            </a:xfrm>
            <a:custGeom>
              <a:avLst/>
              <a:gdLst>
                <a:gd name="T0" fmla="*/ 0 w 13"/>
                <a:gd name="T1" fmla="*/ 167 h 14"/>
                <a:gd name="T2" fmla="*/ 160 w 13"/>
                <a:gd name="T3" fmla="*/ 34 h 14"/>
                <a:gd name="T4" fmla="*/ 129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9"/>
                  </a:moveTo>
                  <a:cubicBezTo>
                    <a:pt x="2" y="7"/>
                    <a:pt x="6" y="0"/>
                    <a:pt x="10" y="2"/>
                  </a:cubicBezTo>
                  <a:cubicBezTo>
                    <a:pt x="13" y="4"/>
                    <a:pt x="9" y="12"/>
                    <a:pt x="8" y="1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5" name="Freeform 673">
              <a:extLst>
                <a:ext uri="{FF2B5EF4-FFF2-40B4-BE49-F238E27FC236}">
                  <a16:creationId xmlns:a16="http://schemas.microsoft.com/office/drawing/2014/main" id="{95133BCE-A89F-4CC7-9C96-CB9E6AB3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584"/>
              <a:ext cx="40" cy="53"/>
            </a:xfrm>
            <a:custGeom>
              <a:avLst/>
              <a:gdLst>
                <a:gd name="T0" fmla="*/ 0 w 16"/>
                <a:gd name="T1" fmla="*/ 239 h 20"/>
                <a:gd name="T2" fmla="*/ 63 w 16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0" y="13"/>
                  </a:moveTo>
                  <a:cubicBezTo>
                    <a:pt x="5" y="0"/>
                    <a:pt x="16" y="13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6" name="Freeform 674">
              <a:extLst>
                <a:ext uri="{FF2B5EF4-FFF2-40B4-BE49-F238E27FC236}">
                  <a16:creationId xmlns:a16="http://schemas.microsoft.com/office/drawing/2014/main" id="{597446AC-24A2-4FBF-92EE-750610C3B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469"/>
              <a:ext cx="50" cy="35"/>
            </a:xfrm>
            <a:custGeom>
              <a:avLst/>
              <a:gdLst>
                <a:gd name="T0" fmla="*/ 175 w 20"/>
                <a:gd name="T1" fmla="*/ 253 h 13"/>
                <a:gd name="T2" fmla="*/ 0 w 20"/>
                <a:gd name="T3" fmla="*/ 17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11" y="13"/>
                  </a:moveTo>
                  <a:cubicBezTo>
                    <a:pt x="20" y="3"/>
                    <a:pt x="4" y="0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7" name="Freeform 675">
              <a:extLst>
                <a:ext uri="{FF2B5EF4-FFF2-40B4-BE49-F238E27FC236}">
                  <a16:creationId xmlns:a16="http://schemas.microsoft.com/office/drawing/2014/main" id="{239D1FC2-8BE2-4F57-B07B-228957229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544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6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8" name="Freeform 676">
              <a:extLst>
                <a:ext uri="{FF2B5EF4-FFF2-40B4-BE49-F238E27FC236}">
                  <a16:creationId xmlns:a16="http://schemas.microsoft.com/office/drawing/2014/main" id="{9A593FF6-DA4E-4F15-B555-47B3C7928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621"/>
              <a:ext cx="22" cy="24"/>
            </a:xfrm>
            <a:custGeom>
              <a:avLst/>
              <a:gdLst>
                <a:gd name="T0" fmla="*/ 0 w 9"/>
                <a:gd name="T1" fmla="*/ 171 h 9"/>
                <a:gd name="T2" fmla="*/ 13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2" y="6"/>
                    <a:pt x="5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9" name="Freeform 677">
              <a:extLst>
                <a:ext uri="{FF2B5EF4-FFF2-40B4-BE49-F238E27FC236}">
                  <a16:creationId xmlns:a16="http://schemas.microsoft.com/office/drawing/2014/main" id="{4CD0AFDC-96BE-43CB-9A72-65DAA6A9E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701"/>
              <a:ext cx="18" cy="22"/>
            </a:xfrm>
            <a:custGeom>
              <a:avLst/>
              <a:gdLst>
                <a:gd name="T0" fmla="*/ 0 w 7"/>
                <a:gd name="T1" fmla="*/ 168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6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0" name="Freeform 678">
              <a:extLst>
                <a:ext uri="{FF2B5EF4-FFF2-40B4-BE49-F238E27FC236}">
                  <a16:creationId xmlns:a16="http://schemas.microsoft.com/office/drawing/2014/main" id="{7868BF21-F375-476E-8FE7-A187B457B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851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1" name="Freeform 679">
              <a:extLst>
                <a:ext uri="{FF2B5EF4-FFF2-40B4-BE49-F238E27FC236}">
                  <a16:creationId xmlns:a16="http://schemas.microsoft.com/office/drawing/2014/main" id="{D09827CE-02A4-4840-BB48-F5653780A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851"/>
              <a:ext cx="25" cy="24"/>
            </a:xfrm>
            <a:custGeom>
              <a:avLst/>
              <a:gdLst>
                <a:gd name="T0" fmla="*/ 83 w 10"/>
                <a:gd name="T1" fmla="*/ 171 h 9"/>
                <a:gd name="T2" fmla="*/ 20 w 10"/>
                <a:gd name="T3" fmla="*/ 0 h 9"/>
                <a:gd name="T4" fmla="*/ 158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0" y="8"/>
                    <a:pt x="0" y="3"/>
                    <a:pt x="1" y="0"/>
                  </a:cubicBezTo>
                  <a:cubicBezTo>
                    <a:pt x="4" y="0"/>
                    <a:pt x="8" y="0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2" name="Freeform 680">
              <a:extLst>
                <a:ext uri="{FF2B5EF4-FFF2-40B4-BE49-F238E27FC236}">
                  <a16:creationId xmlns:a16="http://schemas.microsoft.com/office/drawing/2014/main" id="{810FB9BC-1919-4874-A9A2-F83B8DA09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939"/>
              <a:ext cx="23" cy="29"/>
            </a:xfrm>
            <a:custGeom>
              <a:avLst/>
              <a:gdLst>
                <a:gd name="T0" fmla="*/ 0 w 9"/>
                <a:gd name="T1" fmla="*/ 200 h 11"/>
                <a:gd name="T2" fmla="*/ 151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9"/>
                    <a:pt x="6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3" name="Freeform 681">
              <a:extLst>
                <a:ext uri="{FF2B5EF4-FFF2-40B4-BE49-F238E27FC236}">
                  <a16:creationId xmlns:a16="http://schemas.microsoft.com/office/drawing/2014/main" id="{2A447539-E4F5-48BE-8D36-DE26E4A92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216"/>
              <a:ext cx="25" cy="35"/>
            </a:xfrm>
            <a:custGeom>
              <a:avLst/>
              <a:gdLst>
                <a:gd name="T0" fmla="*/ 20 w 10"/>
                <a:gd name="T1" fmla="*/ 253 h 13"/>
                <a:gd name="T2" fmla="*/ 33 w 10"/>
                <a:gd name="T3" fmla="*/ 0 h 13"/>
                <a:gd name="T4" fmla="*/ 158 w 10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13"/>
                  </a:moveTo>
                  <a:cubicBezTo>
                    <a:pt x="1" y="9"/>
                    <a:pt x="0" y="4"/>
                    <a:pt x="2" y="0"/>
                  </a:cubicBezTo>
                  <a:cubicBezTo>
                    <a:pt x="5" y="3"/>
                    <a:pt x="8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4" name="Freeform 682">
              <a:extLst>
                <a:ext uri="{FF2B5EF4-FFF2-40B4-BE49-F238E27FC236}">
                  <a16:creationId xmlns:a16="http://schemas.microsoft.com/office/drawing/2014/main" id="{11C570C7-100C-40F9-BC38-65D3A362A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061"/>
              <a:ext cx="22" cy="30"/>
            </a:xfrm>
            <a:custGeom>
              <a:avLst/>
              <a:gdLst>
                <a:gd name="T0" fmla="*/ 0 w 9"/>
                <a:gd name="T1" fmla="*/ 185 h 11"/>
                <a:gd name="T2" fmla="*/ 71 w 9"/>
                <a:gd name="T3" fmla="*/ 0 h 11"/>
                <a:gd name="T4" fmla="*/ 132 w 9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9"/>
                  </a:moveTo>
                  <a:cubicBezTo>
                    <a:pt x="1" y="6"/>
                    <a:pt x="2" y="2"/>
                    <a:pt x="5" y="0"/>
                  </a:cubicBezTo>
                  <a:cubicBezTo>
                    <a:pt x="7" y="3"/>
                    <a:pt x="9" y="7"/>
                    <a:pt x="9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5" name="Freeform 683">
              <a:extLst>
                <a:ext uri="{FF2B5EF4-FFF2-40B4-BE49-F238E27FC236}">
                  <a16:creationId xmlns:a16="http://schemas.microsoft.com/office/drawing/2014/main" id="{A3C0977C-8A3E-42CC-8CCC-0D637925F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941"/>
              <a:ext cx="23" cy="27"/>
            </a:xfrm>
            <a:custGeom>
              <a:avLst/>
              <a:gdLst>
                <a:gd name="T0" fmla="*/ 0 w 9"/>
                <a:gd name="T1" fmla="*/ 197 h 10"/>
                <a:gd name="T2" fmla="*/ 84 w 9"/>
                <a:gd name="T3" fmla="*/ 0 h 10"/>
                <a:gd name="T4" fmla="*/ 151 w 9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6"/>
                    <a:pt x="1" y="2"/>
                    <a:pt x="5" y="0"/>
                  </a:cubicBezTo>
                  <a:cubicBezTo>
                    <a:pt x="7" y="2"/>
                    <a:pt x="8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6" name="Freeform 684">
              <a:extLst>
                <a:ext uri="{FF2B5EF4-FFF2-40B4-BE49-F238E27FC236}">
                  <a16:creationId xmlns:a16="http://schemas.microsoft.com/office/drawing/2014/main" id="{73E43620-CDE3-4AB8-8DE2-089EC087F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803"/>
              <a:ext cx="23" cy="34"/>
            </a:xfrm>
            <a:custGeom>
              <a:avLst/>
              <a:gdLst>
                <a:gd name="T0" fmla="*/ 20 w 9"/>
                <a:gd name="T1" fmla="*/ 89 h 13"/>
                <a:gd name="T2" fmla="*/ 51 w 9"/>
                <a:gd name="T3" fmla="*/ 233 h 13"/>
                <a:gd name="T4" fmla="*/ 11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0" y="8"/>
                    <a:pt x="0" y="11"/>
                    <a:pt x="3" y="13"/>
                  </a:cubicBezTo>
                  <a:cubicBezTo>
                    <a:pt x="7" y="11"/>
                    <a:pt x="9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7" name="Freeform 685">
              <a:extLst>
                <a:ext uri="{FF2B5EF4-FFF2-40B4-BE49-F238E27FC236}">
                  <a16:creationId xmlns:a16="http://schemas.microsoft.com/office/drawing/2014/main" id="{3F6F85FE-756B-41FE-B034-1DF7CF01F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696"/>
              <a:ext cx="2" cy="11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8" name="Freeform 686">
              <a:extLst>
                <a:ext uri="{FF2B5EF4-FFF2-40B4-BE49-F238E27FC236}">
                  <a16:creationId xmlns:a16="http://schemas.microsoft.com/office/drawing/2014/main" id="{0360CB00-CFD5-45BD-964F-FE2179A48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587"/>
              <a:ext cx="2" cy="18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9" name="Freeform 687">
              <a:extLst>
                <a:ext uri="{FF2B5EF4-FFF2-40B4-BE49-F238E27FC236}">
                  <a16:creationId xmlns:a16="http://schemas.microsoft.com/office/drawing/2014/main" id="{E9866DCE-B502-44A5-ACC2-11DB3DDCD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424"/>
              <a:ext cx="42" cy="59"/>
            </a:xfrm>
            <a:custGeom>
              <a:avLst/>
              <a:gdLst>
                <a:gd name="T0" fmla="*/ 257 w 17"/>
                <a:gd name="T1" fmla="*/ 287 h 22"/>
                <a:gd name="T2" fmla="*/ 245 w 17"/>
                <a:gd name="T3" fmla="*/ 40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15"/>
                  </a:moveTo>
                  <a:cubicBezTo>
                    <a:pt x="13" y="0"/>
                    <a:pt x="0" y="22"/>
                    <a:pt x="16" y="2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0" name="Freeform 688">
              <a:extLst>
                <a:ext uri="{FF2B5EF4-FFF2-40B4-BE49-F238E27FC236}">
                  <a16:creationId xmlns:a16="http://schemas.microsoft.com/office/drawing/2014/main" id="{0B81279E-D6E0-4F04-B2E1-4B23A5C96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563"/>
              <a:ext cx="32" cy="53"/>
            </a:xfrm>
            <a:custGeom>
              <a:avLst/>
              <a:gdLst>
                <a:gd name="T0" fmla="*/ 121 w 13"/>
                <a:gd name="T1" fmla="*/ 133 h 20"/>
                <a:gd name="T2" fmla="*/ 62 w 13"/>
                <a:gd name="T3" fmla="*/ 204 h 20"/>
                <a:gd name="T4" fmla="*/ 133 w 13"/>
                <a:gd name="T5" fmla="*/ 337 h 20"/>
                <a:gd name="T6" fmla="*/ 0 w 13"/>
                <a:gd name="T7" fmla="*/ 3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8" y="7"/>
                  </a:moveTo>
                  <a:cubicBezTo>
                    <a:pt x="3" y="0"/>
                    <a:pt x="0" y="6"/>
                    <a:pt x="4" y="11"/>
                  </a:cubicBezTo>
                  <a:cubicBezTo>
                    <a:pt x="6" y="14"/>
                    <a:pt x="13" y="13"/>
                    <a:pt x="9" y="18"/>
                  </a:cubicBezTo>
                  <a:cubicBezTo>
                    <a:pt x="8" y="20"/>
                    <a:pt x="1" y="19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1" name="Freeform 689">
              <a:extLst>
                <a:ext uri="{FF2B5EF4-FFF2-40B4-BE49-F238E27FC236}">
                  <a16:creationId xmlns:a16="http://schemas.microsoft.com/office/drawing/2014/main" id="{2126FB3C-B077-4781-B348-D1005ED87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517"/>
              <a:ext cx="12" cy="6"/>
            </a:xfrm>
            <a:custGeom>
              <a:avLst/>
              <a:gdLst>
                <a:gd name="T0" fmla="*/ 70 w 5"/>
                <a:gd name="T1" fmla="*/ 54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2" name="Freeform 690">
              <a:extLst>
                <a:ext uri="{FF2B5EF4-FFF2-40B4-BE49-F238E27FC236}">
                  <a16:creationId xmlns:a16="http://schemas.microsoft.com/office/drawing/2014/main" id="{F6CBA5F7-44CF-48A8-B0D5-9D7EB3E6E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541"/>
              <a:ext cx="20" cy="3"/>
            </a:xfrm>
            <a:custGeom>
              <a:avLst/>
              <a:gdLst>
                <a:gd name="T0" fmla="*/ 0 w 8"/>
                <a:gd name="T1" fmla="*/ 27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3" name="Freeform 691">
              <a:extLst>
                <a:ext uri="{FF2B5EF4-FFF2-40B4-BE49-F238E27FC236}">
                  <a16:creationId xmlns:a16="http://schemas.microsoft.com/office/drawing/2014/main" id="{7B64E669-1A9F-47DE-A74A-81382D593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547"/>
              <a:ext cx="23" cy="26"/>
            </a:xfrm>
            <a:custGeom>
              <a:avLst/>
              <a:gdLst>
                <a:gd name="T0" fmla="*/ 118 w 9"/>
                <a:gd name="T1" fmla="*/ 0 h 10"/>
                <a:gd name="T2" fmla="*/ 33 w 9"/>
                <a:gd name="T3" fmla="*/ 156 h 10"/>
                <a:gd name="T4" fmla="*/ 151 w 9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2" y="0"/>
                    <a:pt x="0" y="5"/>
                    <a:pt x="2" y="9"/>
                  </a:cubicBezTo>
                  <a:cubicBezTo>
                    <a:pt x="4" y="10"/>
                    <a:pt x="7" y="9"/>
                    <a:pt x="9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4" name="Freeform 692">
              <a:extLst>
                <a:ext uri="{FF2B5EF4-FFF2-40B4-BE49-F238E27FC236}">
                  <a16:creationId xmlns:a16="http://schemas.microsoft.com/office/drawing/2014/main" id="{6BC7E81A-D2CB-4322-A02B-B9EC217F8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539"/>
              <a:ext cx="20" cy="24"/>
            </a:xfrm>
            <a:custGeom>
              <a:avLst/>
              <a:gdLst>
                <a:gd name="T0" fmla="*/ 83 w 8"/>
                <a:gd name="T1" fmla="*/ 0 h 9"/>
                <a:gd name="T2" fmla="*/ 20 w 8"/>
                <a:gd name="T3" fmla="*/ 136 h 9"/>
                <a:gd name="T4" fmla="*/ 125 w 8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4" y="3"/>
                    <a:pt x="0" y="3"/>
                    <a:pt x="1" y="7"/>
                  </a:cubicBezTo>
                  <a:cubicBezTo>
                    <a:pt x="3" y="8"/>
                    <a:pt x="5" y="9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5" name="Freeform 693">
              <a:extLst>
                <a:ext uri="{FF2B5EF4-FFF2-40B4-BE49-F238E27FC236}">
                  <a16:creationId xmlns:a16="http://schemas.microsoft.com/office/drawing/2014/main" id="{FB67DCBC-AD2C-43C5-9CBD-1398C9715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544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3" y="3"/>
                    <a:pt x="5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6" name="Freeform 694">
              <a:extLst>
                <a:ext uri="{FF2B5EF4-FFF2-40B4-BE49-F238E27FC236}">
                  <a16:creationId xmlns:a16="http://schemas.microsoft.com/office/drawing/2014/main" id="{5E5582C6-22DF-44C8-AFBD-DEF484924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488"/>
              <a:ext cx="38" cy="29"/>
            </a:xfrm>
            <a:custGeom>
              <a:avLst/>
              <a:gdLst>
                <a:gd name="T0" fmla="*/ 213 w 15"/>
                <a:gd name="T1" fmla="*/ 0 h 11"/>
                <a:gd name="T2" fmla="*/ 243 w 15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3" y="0"/>
                  </a:moveTo>
                  <a:cubicBezTo>
                    <a:pt x="0" y="1"/>
                    <a:pt x="5" y="11"/>
                    <a:pt x="15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7" name="Freeform 695">
              <a:extLst>
                <a:ext uri="{FF2B5EF4-FFF2-40B4-BE49-F238E27FC236}">
                  <a16:creationId xmlns:a16="http://schemas.microsoft.com/office/drawing/2014/main" id="{8A6A6698-6B57-4240-9B7A-1E9E4BA46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429"/>
              <a:ext cx="5" cy="6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8" name="Freeform 696">
              <a:extLst>
                <a:ext uri="{FF2B5EF4-FFF2-40B4-BE49-F238E27FC236}">
                  <a16:creationId xmlns:a16="http://schemas.microsoft.com/office/drawing/2014/main" id="{6A3658D9-B9FD-4520-9739-547FE4510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381"/>
              <a:ext cx="7" cy="14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9" name="Freeform 697">
              <a:extLst>
                <a:ext uri="{FF2B5EF4-FFF2-40B4-BE49-F238E27FC236}">
                  <a16:creationId xmlns:a16="http://schemas.microsoft.com/office/drawing/2014/main" id="{FD165C91-FA89-49C3-A828-0B7F7A7AC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264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0" name="Freeform 698">
              <a:extLst>
                <a:ext uri="{FF2B5EF4-FFF2-40B4-BE49-F238E27FC236}">
                  <a16:creationId xmlns:a16="http://schemas.microsoft.com/office/drawing/2014/main" id="{4F04A56B-90B8-4A83-93F3-FEAF467BD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371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1" name="Freeform 699">
              <a:extLst>
                <a:ext uri="{FF2B5EF4-FFF2-40B4-BE49-F238E27FC236}">
                  <a16:creationId xmlns:a16="http://schemas.microsoft.com/office/drawing/2014/main" id="{09E9B5C2-A516-4086-8351-DEFF9B2BB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371"/>
              <a:ext cx="30" cy="34"/>
            </a:xfrm>
            <a:custGeom>
              <a:avLst/>
              <a:gdLst>
                <a:gd name="T0" fmla="*/ 175 w 12"/>
                <a:gd name="T1" fmla="*/ 199 h 13"/>
                <a:gd name="T2" fmla="*/ 0 w 12"/>
                <a:gd name="T3" fmla="*/ 165 h 13"/>
                <a:gd name="T4" fmla="*/ 15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1" y="11"/>
                  </a:moveTo>
                  <a:cubicBezTo>
                    <a:pt x="8" y="12"/>
                    <a:pt x="2" y="13"/>
                    <a:pt x="0" y="9"/>
                  </a:cubicBezTo>
                  <a:cubicBezTo>
                    <a:pt x="2" y="5"/>
                    <a:pt x="12" y="6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2" name="Freeform 700">
              <a:extLst>
                <a:ext uri="{FF2B5EF4-FFF2-40B4-BE49-F238E27FC236}">
                  <a16:creationId xmlns:a16="http://schemas.microsoft.com/office/drawing/2014/main" id="{BA9138B1-1D39-4180-9CDE-AB53F07E2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355"/>
              <a:ext cx="42" cy="40"/>
            </a:xfrm>
            <a:custGeom>
              <a:avLst/>
              <a:gdLst>
                <a:gd name="T0" fmla="*/ 133 w 17"/>
                <a:gd name="T1" fmla="*/ 285 h 15"/>
                <a:gd name="T2" fmla="*/ 0 w 17"/>
                <a:gd name="T3" fmla="*/ 192 h 15"/>
                <a:gd name="T4" fmla="*/ 166 w 17"/>
                <a:gd name="T5" fmla="*/ 136 h 15"/>
                <a:gd name="T6" fmla="*/ 30 w 1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9" y="15"/>
                  </a:moveTo>
                  <a:cubicBezTo>
                    <a:pt x="5" y="15"/>
                    <a:pt x="1" y="14"/>
                    <a:pt x="0" y="10"/>
                  </a:cubicBezTo>
                  <a:cubicBezTo>
                    <a:pt x="3" y="7"/>
                    <a:pt x="8" y="9"/>
                    <a:pt x="11" y="7"/>
                  </a:cubicBezTo>
                  <a:cubicBezTo>
                    <a:pt x="17" y="2"/>
                    <a:pt x="7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3" name="Freeform 701">
              <a:extLst>
                <a:ext uri="{FF2B5EF4-FFF2-40B4-BE49-F238E27FC236}">
                  <a16:creationId xmlns:a16="http://schemas.microsoft.com/office/drawing/2014/main" id="{F68DBA0C-CB76-40C1-A942-A860B9A71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44"/>
              <a:ext cx="15" cy="11"/>
            </a:xfrm>
            <a:custGeom>
              <a:avLst/>
              <a:gdLst>
                <a:gd name="T0" fmla="*/ 95 w 6"/>
                <a:gd name="T1" fmla="*/ 8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3" y="4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4" name="Freeform 702">
              <a:extLst>
                <a:ext uri="{FF2B5EF4-FFF2-40B4-BE49-F238E27FC236}">
                  <a16:creationId xmlns:a16="http://schemas.microsoft.com/office/drawing/2014/main" id="{F04649DE-6AAE-4EDC-958A-C0D13590C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26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3"/>
                    <a:pt x="2" y="5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5" name="Freeform 703">
              <a:extLst>
                <a:ext uri="{FF2B5EF4-FFF2-40B4-BE49-F238E27FC236}">
                  <a16:creationId xmlns:a16="http://schemas.microsoft.com/office/drawing/2014/main" id="{22CBC492-44A8-45AC-BF6A-FB23312B2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31"/>
              <a:ext cx="32" cy="37"/>
            </a:xfrm>
            <a:custGeom>
              <a:avLst/>
              <a:gdLst>
                <a:gd name="T0" fmla="*/ 194 w 13"/>
                <a:gd name="T1" fmla="*/ 167 h 14"/>
                <a:gd name="T2" fmla="*/ 162 w 13"/>
                <a:gd name="T3" fmla="*/ 23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9"/>
                  </a:moveTo>
                  <a:cubicBezTo>
                    <a:pt x="7" y="0"/>
                    <a:pt x="0" y="14"/>
                    <a:pt x="11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6" name="Freeform 704">
              <a:extLst>
                <a:ext uri="{FF2B5EF4-FFF2-40B4-BE49-F238E27FC236}">
                  <a16:creationId xmlns:a16="http://schemas.microsoft.com/office/drawing/2014/main" id="{35CE7FDA-11D9-45D1-96FC-5822DEBB5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461"/>
              <a:ext cx="27" cy="22"/>
            </a:xfrm>
            <a:custGeom>
              <a:avLst/>
              <a:gdLst>
                <a:gd name="T0" fmla="*/ 162 w 11"/>
                <a:gd name="T1" fmla="*/ 61 h 8"/>
                <a:gd name="T2" fmla="*/ 0 w 11"/>
                <a:gd name="T3" fmla="*/ 22 h 8"/>
                <a:gd name="T4" fmla="*/ 120 w 11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3"/>
                  </a:moveTo>
                  <a:cubicBezTo>
                    <a:pt x="8" y="0"/>
                    <a:pt x="4" y="0"/>
                    <a:pt x="0" y="1"/>
                  </a:cubicBezTo>
                  <a:cubicBezTo>
                    <a:pt x="1" y="4"/>
                    <a:pt x="4" y="7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7" name="Freeform 705">
              <a:extLst>
                <a:ext uri="{FF2B5EF4-FFF2-40B4-BE49-F238E27FC236}">
                  <a16:creationId xmlns:a16="http://schemas.microsoft.com/office/drawing/2014/main" id="{C701BB8B-0947-481F-93C7-4097B0C46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179"/>
              <a:ext cx="40" cy="48"/>
            </a:xfrm>
            <a:custGeom>
              <a:avLst/>
              <a:gdLst>
                <a:gd name="T0" fmla="*/ 250 w 16"/>
                <a:gd name="T1" fmla="*/ 227 h 18"/>
                <a:gd name="T2" fmla="*/ 208 w 1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16" y="12"/>
                  </a:moveTo>
                  <a:cubicBezTo>
                    <a:pt x="10" y="0"/>
                    <a:pt x="0" y="16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8" name="Freeform 706">
              <a:extLst>
                <a:ext uri="{FF2B5EF4-FFF2-40B4-BE49-F238E27FC236}">
                  <a16:creationId xmlns:a16="http://schemas.microsoft.com/office/drawing/2014/main" id="{370DED27-A80A-4956-9EF4-22839F0D0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291"/>
              <a:ext cx="17" cy="18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4" y="1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9" name="Freeform 707">
              <a:extLst>
                <a:ext uri="{FF2B5EF4-FFF2-40B4-BE49-F238E27FC236}">
                  <a16:creationId xmlns:a16="http://schemas.microsoft.com/office/drawing/2014/main" id="{D4751055-6BDB-4B22-8048-0B0B9C8FC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395"/>
              <a:ext cx="33" cy="45"/>
            </a:xfrm>
            <a:custGeom>
              <a:avLst/>
              <a:gdLst>
                <a:gd name="T0" fmla="*/ 180 w 13"/>
                <a:gd name="T1" fmla="*/ 132 h 17"/>
                <a:gd name="T2" fmla="*/ 117 w 13"/>
                <a:gd name="T3" fmla="*/ 315 h 17"/>
                <a:gd name="T4" fmla="*/ 63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1" y="7"/>
                  </a:moveTo>
                  <a:cubicBezTo>
                    <a:pt x="10" y="10"/>
                    <a:pt x="13" y="17"/>
                    <a:pt x="7" y="17"/>
                  </a:cubicBezTo>
                  <a:cubicBezTo>
                    <a:pt x="0" y="16"/>
                    <a:pt x="1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0" name="Freeform 708">
              <a:extLst>
                <a:ext uri="{FF2B5EF4-FFF2-40B4-BE49-F238E27FC236}">
                  <a16:creationId xmlns:a16="http://schemas.microsoft.com/office/drawing/2014/main" id="{E65900E2-568F-4F86-BC89-EBCDE8DD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131"/>
              <a:ext cx="30" cy="18"/>
            </a:xfrm>
            <a:custGeom>
              <a:avLst/>
              <a:gdLst>
                <a:gd name="T0" fmla="*/ 0 w 12"/>
                <a:gd name="T1" fmla="*/ 0 h 7"/>
                <a:gd name="T2" fmla="*/ 188 w 1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2" y="5"/>
                    <a:pt x="9" y="3"/>
                    <a:pt x="12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1" name="Freeform 709">
              <a:extLst>
                <a:ext uri="{FF2B5EF4-FFF2-40B4-BE49-F238E27FC236}">
                  <a16:creationId xmlns:a16="http://schemas.microsoft.com/office/drawing/2014/main" id="{215F53E5-B8B8-4104-A8EE-1649DF14F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197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2"/>
                    <a:pt x="5" y="4"/>
                    <a:pt x="8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2" name="Freeform 710">
              <a:extLst>
                <a:ext uri="{FF2B5EF4-FFF2-40B4-BE49-F238E27FC236}">
                  <a16:creationId xmlns:a16="http://schemas.microsoft.com/office/drawing/2014/main" id="{6B347933-1023-4EB3-9188-B7181694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397"/>
              <a:ext cx="40" cy="46"/>
            </a:xfrm>
            <a:custGeom>
              <a:avLst/>
              <a:gdLst>
                <a:gd name="T0" fmla="*/ 220 w 16"/>
                <a:gd name="T1" fmla="*/ 336 h 17"/>
                <a:gd name="T2" fmla="*/ 250 w 16"/>
                <a:gd name="T3" fmla="*/ 19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4" y="17"/>
                  </a:moveTo>
                  <a:cubicBezTo>
                    <a:pt x="0" y="14"/>
                    <a:pt x="12" y="0"/>
                    <a:pt x="16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3" name="Freeform 711">
              <a:extLst>
                <a:ext uri="{FF2B5EF4-FFF2-40B4-BE49-F238E27FC236}">
                  <a16:creationId xmlns:a16="http://schemas.microsoft.com/office/drawing/2014/main" id="{102B5B6D-1EB2-4DB9-8834-32866B52E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285"/>
              <a:ext cx="25" cy="43"/>
            </a:xfrm>
            <a:custGeom>
              <a:avLst/>
              <a:gdLst>
                <a:gd name="T0" fmla="*/ 113 w 10"/>
                <a:gd name="T1" fmla="*/ 0 h 16"/>
                <a:gd name="T2" fmla="*/ 125 w 10"/>
                <a:gd name="T3" fmla="*/ 159 h 16"/>
                <a:gd name="T4" fmla="*/ 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8" y="2"/>
                    <a:pt x="10" y="6"/>
                    <a:pt x="8" y="8"/>
                  </a:cubicBezTo>
                  <a:cubicBezTo>
                    <a:pt x="3" y="16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4" name="Freeform 712">
              <a:extLst>
                <a:ext uri="{FF2B5EF4-FFF2-40B4-BE49-F238E27FC236}">
                  <a16:creationId xmlns:a16="http://schemas.microsoft.com/office/drawing/2014/main" id="{F6A6FD5E-B91F-4F0A-A624-02236EA6E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120"/>
              <a:ext cx="1" cy="24"/>
            </a:xfrm>
            <a:custGeom>
              <a:avLst/>
              <a:gdLst>
                <a:gd name="T0" fmla="*/ 0 w 1"/>
                <a:gd name="T1" fmla="*/ 17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5" name="Freeform 713">
              <a:extLst>
                <a:ext uri="{FF2B5EF4-FFF2-40B4-BE49-F238E27FC236}">
                  <a16:creationId xmlns:a16="http://schemas.microsoft.com/office/drawing/2014/main" id="{A2E97C76-9F84-4106-813E-CD8B7A988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357"/>
              <a:ext cx="5" cy="19"/>
            </a:xfrm>
            <a:custGeom>
              <a:avLst/>
              <a:gdLst>
                <a:gd name="T0" fmla="*/ 2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6" name="Freeform 714">
              <a:extLst>
                <a:ext uri="{FF2B5EF4-FFF2-40B4-BE49-F238E27FC236}">
                  <a16:creationId xmlns:a16="http://schemas.microsoft.com/office/drawing/2014/main" id="{DD8DA4E4-5846-4FF3-8C56-83D1F465D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485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7" name="Freeform 715">
              <a:extLst>
                <a:ext uri="{FF2B5EF4-FFF2-40B4-BE49-F238E27FC236}">
                  <a16:creationId xmlns:a16="http://schemas.microsoft.com/office/drawing/2014/main" id="{F3E88D30-05C8-4224-95C7-F7C4623E8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992"/>
              <a:ext cx="8" cy="11"/>
            </a:xfrm>
            <a:custGeom>
              <a:avLst/>
              <a:gdLst>
                <a:gd name="T0" fmla="*/ 56 w 3"/>
                <a:gd name="T1" fmla="*/ 61 h 4"/>
                <a:gd name="T2" fmla="*/ 21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8" name="Freeform 716">
              <a:extLst>
                <a:ext uri="{FF2B5EF4-FFF2-40B4-BE49-F238E27FC236}">
                  <a16:creationId xmlns:a16="http://schemas.microsoft.com/office/drawing/2014/main" id="{EB1B49EB-E6EB-467E-A497-F804EEA8F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672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19" name="Freeform 717">
              <a:extLst>
                <a:ext uri="{FF2B5EF4-FFF2-40B4-BE49-F238E27FC236}">
                  <a16:creationId xmlns:a16="http://schemas.microsoft.com/office/drawing/2014/main" id="{8DD69552-5557-4D2A-93B6-EDEEE5FD1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533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2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0" name="Freeform 718">
              <a:extLst>
                <a:ext uri="{FF2B5EF4-FFF2-40B4-BE49-F238E27FC236}">
                  <a16:creationId xmlns:a16="http://schemas.microsoft.com/office/drawing/2014/main" id="{CF6893FE-643A-4442-BE90-B868A401C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989"/>
              <a:ext cx="5" cy="22"/>
            </a:xfrm>
            <a:custGeom>
              <a:avLst/>
              <a:gdLst>
                <a:gd name="T0" fmla="*/ 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1" name="Freeform 719">
              <a:extLst>
                <a:ext uri="{FF2B5EF4-FFF2-40B4-BE49-F238E27FC236}">
                  <a16:creationId xmlns:a16="http://schemas.microsoft.com/office/drawing/2014/main" id="{BB8C375F-F2D3-4150-B443-E72DB5355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37"/>
              <a:ext cx="10" cy="27"/>
            </a:xfrm>
            <a:custGeom>
              <a:avLst/>
              <a:gdLst>
                <a:gd name="T0" fmla="*/ 0 w 4"/>
                <a:gd name="T1" fmla="*/ 197 h 10"/>
                <a:gd name="T2" fmla="*/ 63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1" y="7"/>
                    <a:pt x="2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2" name="Freeform 720">
              <a:extLst>
                <a:ext uri="{FF2B5EF4-FFF2-40B4-BE49-F238E27FC236}">
                  <a16:creationId xmlns:a16="http://schemas.microsoft.com/office/drawing/2014/main" id="{8272A9E5-B6FD-4ADE-AFDD-D3E04FB0B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275"/>
              <a:ext cx="40" cy="32"/>
            </a:xfrm>
            <a:custGeom>
              <a:avLst/>
              <a:gdLst>
                <a:gd name="T0" fmla="*/ 250 w 16"/>
                <a:gd name="T1" fmla="*/ 56 h 12"/>
                <a:gd name="T2" fmla="*/ 188 w 16"/>
                <a:gd name="T3" fmla="*/ 149 h 12"/>
                <a:gd name="T4" fmla="*/ 0 w 16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3"/>
                  </a:moveTo>
                  <a:cubicBezTo>
                    <a:pt x="9" y="0"/>
                    <a:pt x="5" y="3"/>
                    <a:pt x="12" y="8"/>
                  </a:cubicBezTo>
                  <a:cubicBezTo>
                    <a:pt x="8" y="12"/>
                    <a:pt x="4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3" name="Group 721">
            <a:extLst>
              <a:ext uri="{FF2B5EF4-FFF2-40B4-BE49-F238E27FC236}">
                <a16:creationId xmlns:a16="http://schemas.microsoft.com/office/drawing/2014/main" id="{07AAB26A-33A6-4C0B-BC79-31C23B41BCE9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3886200"/>
            <a:ext cx="714375" cy="701675"/>
            <a:chOff x="2428" y="1715"/>
            <a:chExt cx="902" cy="885"/>
          </a:xfrm>
        </p:grpSpPr>
        <p:sp>
          <p:nvSpPr>
            <p:cNvPr id="57346" name="Freeform 722">
              <a:extLst>
                <a:ext uri="{FF2B5EF4-FFF2-40B4-BE49-F238E27FC236}">
                  <a16:creationId xmlns:a16="http://schemas.microsoft.com/office/drawing/2014/main" id="{EC27FA58-1804-4164-A89E-080A323D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20"/>
              <a:ext cx="95" cy="176"/>
            </a:xfrm>
            <a:custGeom>
              <a:avLst/>
              <a:gdLst>
                <a:gd name="T0" fmla="*/ 425 w 38"/>
                <a:gd name="T1" fmla="*/ 77 h 66"/>
                <a:gd name="T2" fmla="*/ 250 w 38"/>
                <a:gd name="T3" fmla="*/ 1173 h 66"/>
                <a:gd name="T4" fmla="*/ 425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7" y="4"/>
                  </a:moveTo>
                  <a:cubicBezTo>
                    <a:pt x="15" y="0"/>
                    <a:pt x="0" y="58"/>
                    <a:pt x="16" y="62"/>
                  </a:cubicBezTo>
                  <a:cubicBezTo>
                    <a:pt x="33" y="66"/>
                    <a:pt x="38" y="7"/>
                    <a:pt x="27" y="4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47" name="Freeform 723">
              <a:extLst>
                <a:ext uri="{FF2B5EF4-FFF2-40B4-BE49-F238E27FC236}">
                  <a16:creationId xmlns:a16="http://schemas.microsoft.com/office/drawing/2014/main" id="{317CF9DF-3C01-47CF-A516-21EB37F83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83 w 14"/>
                <a:gd name="T3" fmla="*/ 205 h 47"/>
                <a:gd name="T4" fmla="*/ 33 w 14"/>
                <a:gd name="T5" fmla="*/ 431 h 47"/>
                <a:gd name="T6" fmla="*/ 20 w 14"/>
                <a:gd name="T7" fmla="*/ 657 h 47"/>
                <a:gd name="T8" fmla="*/ 50 w 14"/>
                <a:gd name="T9" fmla="*/ 827 h 47"/>
                <a:gd name="T10" fmla="*/ 125 w 14"/>
                <a:gd name="T11" fmla="*/ 657 h 47"/>
                <a:gd name="T12" fmla="*/ 175 w 14"/>
                <a:gd name="T13" fmla="*/ 468 h 47"/>
                <a:gd name="T14" fmla="*/ 188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5" y="11"/>
                  </a:cubicBezTo>
                  <a:cubicBezTo>
                    <a:pt x="3" y="15"/>
                    <a:pt x="3" y="19"/>
                    <a:pt x="2" y="23"/>
                  </a:cubicBezTo>
                  <a:cubicBezTo>
                    <a:pt x="1" y="28"/>
                    <a:pt x="1" y="30"/>
                    <a:pt x="1" y="35"/>
                  </a:cubicBezTo>
                  <a:cubicBezTo>
                    <a:pt x="1" y="40"/>
                    <a:pt x="0" y="41"/>
                    <a:pt x="3" y="44"/>
                  </a:cubicBezTo>
                  <a:cubicBezTo>
                    <a:pt x="5" y="47"/>
                    <a:pt x="7" y="40"/>
                    <a:pt x="8" y="35"/>
                  </a:cubicBezTo>
                  <a:cubicBezTo>
                    <a:pt x="8" y="31"/>
                    <a:pt x="10" y="29"/>
                    <a:pt x="11" y="25"/>
                  </a:cubicBezTo>
                  <a:cubicBezTo>
                    <a:pt x="13" y="21"/>
                    <a:pt x="12" y="16"/>
                    <a:pt x="12" y="12"/>
                  </a:cubicBezTo>
                  <a:cubicBezTo>
                    <a:pt x="12" y="8"/>
                    <a:pt x="14" y="3"/>
                    <a:pt x="11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48" name="Freeform 724">
              <a:extLst>
                <a:ext uri="{FF2B5EF4-FFF2-40B4-BE49-F238E27FC236}">
                  <a16:creationId xmlns:a16="http://schemas.microsoft.com/office/drawing/2014/main" id="{4F7B4BFB-1036-482A-BA2B-11E276713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715"/>
              <a:ext cx="902" cy="885"/>
            </a:xfrm>
            <a:custGeom>
              <a:avLst/>
              <a:gdLst>
                <a:gd name="T0" fmla="*/ 5382 w 361"/>
                <a:gd name="T1" fmla="*/ 6195 h 332"/>
                <a:gd name="T2" fmla="*/ 5382 w 361"/>
                <a:gd name="T3" fmla="*/ 6195 h 332"/>
                <a:gd name="T4" fmla="*/ 5632 w 361"/>
                <a:gd name="T5" fmla="*/ 4697 h 332"/>
                <a:gd name="T6" fmla="*/ 4787 w 361"/>
                <a:gd name="T7" fmla="*/ 3391 h 332"/>
                <a:gd name="T8" fmla="*/ 2571 w 361"/>
                <a:gd name="T9" fmla="*/ 3980 h 332"/>
                <a:gd name="T10" fmla="*/ 1199 w 361"/>
                <a:gd name="T11" fmla="*/ 3481 h 332"/>
                <a:gd name="T12" fmla="*/ 1467 w 361"/>
                <a:gd name="T13" fmla="*/ 1216 h 332"/>
                <a:gd name="T14" fmla="*/ 1729 w 361"/>
                <a:gd name="T15" fmla="*/ 1216 h 332"/>
                <a:gd name="T16" fmla="*/ 1874 w 361"/>
                <a:gd name="T17" fmla="*/ 93 h 332"/>
                <a:gd name="T18" fmla="*/ 605 w 361"/>
                <a:gd name="T19" fmla="*/ 477 h 332"/>
                <a:gd name="T20" fmla="*/ 62 w 361"/>
                <a:gd name="T21" fmla="*/ 2615 h 332"/>
                <a:gd name="T22" fmla="*/ 1749 w 361"/>
                <a:gd name="T23" fmla="*/ 5131 h 332"/>
                <a:gd name="T24" fmla="*/ 3870 w 361"/>
                <a:gd name="T25" fmla="*/ 4526 h 332"/>
                <a:gd name="T26" fmla="*/ 4600 w 361"/>
                <a:gd name="T27" fmla="*/ 5073 h 332"/>
                <a:gd name="T28" fmla="*/ 4508 w 361"/>
                <a:gd name="T29" fmla="*/ 5947 h 332"/>
                <a:gd name="T30" fmla="*/ 4508 w 361"/>
                <a:gd name="T31" fmla="*/ 5947 h 332"/>
                <a:gd name="T32" fmla="*/ 4912 w 361"/>
                <a:gd name="T33" fmla="*/ 6232 h 332"/>
                <a:gd name="T34" fmla="*/ 5382 w 361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1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59" y="299"/>
                    <a:pt x="361" y="268"/>
                    <a:pt x="361" y="248"/>
                  </a:cubicBezTo>
                  <a:cubicBezTo>
                    <a:pt x="360" y="222"/>
                    <a:pt x="349" y="191"/>
                    <a:pt x="307" y="179"/>
                  </a:cubicBezTo>
                  <a:cubicBezTo>
                    <a:pt x="264" y="167"/>
                    <a:pt x="209" y="197"/>
                    <a:pt x="165" y="210"/>
                  </a:cubicBezTo>
                  <a:cubicBezTo>
                    <a:pt x="124" y="222"/>
                    <a:pt x="101" y="228"/>
                    <a:pt x="77" y="184"/>
                  </a:cubicBezTo>
                  <a:cubicBezTo>
                    <a:pt x="48" y="123"/>
                    <a:pt x="65" y="68"/>
                    <a:pt x="94" y="64"/>
                  </a:cubicBezTo>
                  <a:cubicBezTo>
                    <a:pt x="100" y="63"/>
                    <a:pt x="106" y="63"/>
                    <a:pt x="111" y="64"/>
                  </a:cubicBezTo>
                  <a:cubicBezTo>
                    <a:pt x="96" y="59"/>
                    <a:pt x="109" y="8"/>
                    <a:pt x="120" y="5"/>
                  </a:cubicBezTo>
                  <a:cubicBezTo>
                    <a:pt x="99" y="0"/>
                    <a:pt x="69" y="0"/>
                    <a:pt x="39" y="25"/>
                  </a:cubicBezTo>
                  <a:cubicBezTo>
                    <a:pt x="10" y="49"/>
                    <a:pt x="0" y="93"/>
                    <a:pt x="4" y="138"/>
                  </a:cubicBezTo>
                  <a:cubicBezTo>
                    <a:pt x="7" y="169"/>
                    <a:pt x="36" y="269"/>
                    <a:pt x="112" y="271"/>
                  </a:cubicBezTo>
                  <a:cubicBezTo>
                    <a:pt x="155" y="274"/>
                    <a:pt x="202" y="258"/>
                    <a:pt x="248" y="239"/>
                  </a:cubicBezTo>
                  <a:cubicBezTo>
                    <a:pt x="276" y="227"/>
                    <a:pt x="298" y="229"/>
                    <a:pt x="295" y="268"/>
                  </a:cubicBezTo>
                  <a:cubicBezTo>
                    <a:pt x="294" y="286"/>
                    <a:pt x="292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89" y="321"/>
                    <a:pt x="301" y="327"/>
                    <a:pt x="315" y="329"/>
                  </a:cubicBezTo>
                  <a:cubicBezTo>
                    <a:pt x="329" y="332"/>
                    <a:pt x="341" y="332"/>
                    <a:pt x="34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49" name="Freeform 725">
              <a:extLst>
                <a:ext uri="{FF2B5EF4-FFF2-40B4-BE49-F238E27FC236}">
                  <a16:creationId xmlns:a16="http://schemas.microsoft.com/office/drawing/2014/main" id="{16A833C5-8A89-4E57-B9CE-BB066592B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771"/>
              <a:ext cx="140" cy="309"/>
            </a:xfrm>
            <a:custGeom>
              <a:avLst/>
              <a:gdLst>
                <a:gd name="T0" fmla="*/ 875 w 56"/>
                <a:gd name="T1" fmla="*/ 0 h 116"/>
                <a:gd name="T2" fmla="*/ 113 w 56"/>
                <a:gd name="T3" fmla="*/ 2192 h 116"/>
                <a:gd name="T4" fmla="*/ 875 w 56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16">
                  <a:moveTo>
                    <a:pt x="56" y="0"/>
                  </a:moveTo>
                  <a:cubicBezTo>
                    <a:pt x="40" y="7"/>
                    <a:pt x="0" y="31"/>
                    <a:pt x="7" y="116"/>
                  </a:cubicBezTo>
                  <a:cubicBezTo>
                    <a:pt x="7" y="91"/>
                    <a:pt x="16" y="25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0" name="Freeform 726">
              <a:extLst>
                <a:ext uri="{FF2B5EF4-FFF2-40B4-BE49-F238E27FC236}">
                  <a16:creationId xmlns:a16="http://schemas.microsoft.com/office/drawing/2014/main" id="{BAC836F7-1677-4586-8EDE-AB52758C5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293"/>
              <a:ext cx="440" cy="134"/>
            </a:xfrm>
            <a:custGeom>
              <a:avLst/>
              <a:gdLst>
                <a:gd name="T0" fmla="*/ 0 w 176"/>
                <a:gd name="T1" fmla="*/ 906 h 50"/>
                <a:gd name="T2" fmla="*/ 1613 w 176"/>
                <a:gd name="T3" fmla="*/ 539 h 50"/>
                <a:gd name="T4" fmla="*/ 2750 w 176"/>
                <a:gd name="T5" fmla="*/ 287 h 50"/>
                <a:gd name="T6" fmla="*/ 1908 w 176"/>
                <a:gd name="T7" fmla="*/ 230 h 50"/>
                <a:gd name="T8" fmla="*/ 0 w 176"/>
                <a:gd name="T9" fmla="*/ 90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6" h="50">
                  <a:moveTo>
                    <a:pt x="0" y="47"/>
                  </a:moveTo>
                  <a:cubicBezTo>
                    <a:pt x="25" y="50"/>
                    <a:pt x="54" y="47"/>
                    <a:pt x="103" y="28"/>
                  </a:cubicBezTo>
                  <a:cubicBezTo>
                    <a:pt x="152" y="10"/>
                    <a:pt x="170" y="8"/>
                    <a:pt x="176" y="15"/>
                  </a:cubicBezTo>
                  <a:cubicBezTo>
                    <a:pt x="163" y="0"/>
                    <a:pt x="154" y="2"/>
                    <a:pt x="122" y="12"/>
                  </a:cubicBezTo>
                  <a:cubicBezTo>
                    <a:pt x="90" y="22"/>
                    <a:pt x="61" y="44"/>
                    <a:pt x="0" y="4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1" name="Freeform 727">
              <a:extLst>
                <a:ext uri="{FF2B5EF4-FFF2-40B4-BE49-F238E27FC236}">
                  <a16:creationId xmlns:a16="http://schemas.microsoft.com/office/drawing/2014/main" id="{EE5D2E96-2C69-4D07-A3FB-EB4085513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168"/>
              <a:ext cx="518" cy="165"/>
            </a:xfrm>
            <a:custGeom>
              <a:avLst/>
              <a:gdLst>
                <a:gd name="T0" fmla="*/ 0 w 207"/>
                <a:gd name="T1" fmla="*/ 1019 h 62"/>
                <a:gd name="T2" fmla="*/ 1567 w 207"/>
                <a:gd name="T3" fmla="*/ 532 h 62"/>
                <a:gd name="T4" fmla="*/ 3243 w 207"/>
                <a:gd name="T5" fmla="*/ 431 h 62"/>
                <a:gd name="T6" fmla="*/ 1521 w 207"/>
                <a:gd name="T7" fmla="*/ 716 h 62"/>
                <a:gd name="T8" fmla="*/ 0 w 207"/>
                <a:gd name="T9" fmla="*/ 101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62">
                  <a:moveTo>
                    <a:pt x="0" y="54"/>
                  </a:moveTo>
                  <a:cubicBezTo>
                    <a:pt x="18" y="62"/>
                    <a:pt x="67" y="40"/>
                    <a:pt x="100" y="28"/>
                  </a:cubicBezTo>
                  <a:cubicBezTo>
                    <a:pt x="134" y="16"/>
                    <a:pt x="171" y="0"/>
                    <a:pt x="207" y="23"/>
                  </a:cubicBezTo>
                  <a:cubicBezTo>
                    <a:pt x="184" y="11"/>
                    <a:pt x="159" y="16"/>
                    <a:pt x="97" y="38"/>
                  </a:cubicBezTo>
                  <a:cubicBezTo>
                    <a:pt x="35" y="60"/>
                    <a:pt x="8" y="58"/>
                    <a:pt x="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2" name="Freeform 728">
              <a:extLst>
                <a:ext uri="{FF2B5EF4-FFF2-40B4-BE49-F238E27FC236}">
                  <a16:creationId xmlns:a16="http://schemas.microsoft.com/office/drawing/2014/main" id="{3B6F0AC3-6C06-41FA-8974-CA91C33A6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0" y="2304"/>
              <a:ext cx="55" cy="91"/>
            </a:xfrm>
            <a:custGeom>
              <a:avLst/>
              <a:gdLst>
                <a:gd name="T0" fmla="*/ 0 w 22"/>
                <a:gd name="T1" fmla="*/ 0 h 34"/>
                <a:gd name="T2" fmla="*/ 345 w 22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15" y="0"/>
                    <a:pt x="22" y="21"/>
                    <a:pt x="22" y="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3" name="Freeform 729">
              <a:extLst>
                <a:ext uri="{FF2B5EF4-FFF2-40B4-BE49-F238E27FC236}">
                  <a16:creationId xmlns:a16="http://schemas.microsoft.com/office/drawing/2014/main" id="{87498607-4486-4968-B58C-44477F783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2299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4" name="Freeform 730">
              <a:extLst>
                <a:ext uri="{FF2B5EF4-FFF2-40B4-BE49-F238E27FC236}">
                  <a16:creationId xmlns:a16="http://schemas.microsoft.com/office/drawing/2014/main" id="{9EEEF066-9100-4AE2-9C9A-75434A6DC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720"/>
              <a:ext cx="95" cy="176"/>
            </a:xfrm>
            <a:custGeom>
              <a:avLst/>
              <a:gdLst>
                <a:gd name="T0" fmla="*/ 425 w 38"/>
                <a:gd name="T1" fmla="*/ 77 h 66"/>
                <a:gd name="T2" fmla="*/ 250 w 38"/>
                <a:gd name="T3" fmla="*/ 1173 h 66"/>
                <a:gd name="T4" fmla="*/ 425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7" y="4"/>
                  </a:moveTo>
                  <a:cubicBezTo>
                    <a:pt x="15" y="0"/>
                    <a:pt x="0" y="58"/>
                    <a:pt x="16" y="62"/>
                  </a:cubicBezTo>
                  <a:cubicBezTo>
                    <a:pt x="33" y="66"/>
                    <a:pt x="38" y="7"/>
                    <a:pt x="27" y="4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5" name="Freeform 731">
              <a:extLst>
                <a:ext uri="{FF2B5EF4-FFF2-40B4-BE49-F238E27FC236}">
                  <a16:creationId xmlns:a16="http://schemas.microsoft.com/office/drawing/2014/main" id="{F6775B01-6753-4C86-9FCF-C59F704C3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83 w 14"/>
                <a:gd name="T3" fmla="*/ 205 h 47"/>
                <a:gd name="T4" fmla="*/ 33 w 14"/>
                <a:gd name="T5" fmla="*/ 431 h 47"/>
                <a:gd name="T6" fmla="*/ 20 w 14"/>
                <a:gd name="T7" fmla="*/ 657 h 47"/>
                <a:gd name="T8" fmla="*/ 50 w 14"/>
                <a:gd name="T9" fmla="*/ 827 h 47"/>
                <a:gd name="T10" fmla="*/ 125 w 14"/>
                <a:gd name="T11" fmla="*/ 657 h 47"/>
                <a:gd name="T12" fmla="*/ 175 w 14"/>
                <a:gd name="T13" fmla="*/ 468 h 47"/>
                <a:gd name="T14" fmla="*/ 188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5" y="11"/>
                  </a:cubicBezTo>
                  <a:cubicBezTo>
                    <a:pt x="3" y="15"/>
                    <a:pt x="3" y="19"/>
                    <a:pt x="2" y="23"/>
                  </a:cubicBezTo>
                  <a:cubicBezTo>
                    <a:pt x="1" y="28"/>
                    <a:pt x="1" y="30"/>
                    <a:pt x="1" y="35"/>
                  </a:cubicBezTo>
                  <a:cubicBezTo>
                    <a:pt x="1" y="40"/>
                    <a:pt x="0" y="41"/>
                    <a:pt x="3" y="44"/>
                  </a:cubicBezTo>
                  <a:cubicBezTo>
                    <a:pt x="5" y="47"/>
                    <a:pt x="7" y="40"/>
                    <a:pt x="8" y="35"/>
                  </a:cubicBezTo>
                  <a:cubicBezTo>
                    <a:pt x="8" y="31"/>
                    <a:pt x="10" y="29"/>
                    <a:pt x="11" y="25"/>
                  </a:cubicBezTo>
                  <a:cubicBezTo>
                    <a:pt x="13" y="21"/>
                    <a:pt x="12" y="16"/>
                    <a:pt x="12" y="12"/>
                  </a:cubicBezTo>
                  <a:cubicBezTo>
                    <a:pt x="12" y="8"/>
                    <a:pt x="14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6" name="Freeform 732">
              <a:extLst>
                <a:ext uri="{FF2B5EF4-FFF2-40B4-BE49-F238E27FC236}">
                  <a16:creationId xmlns:a16="http://schemas.microsoft.com/office/drawing/2014/main" id="{F85CF735-2331-4BA6-9712-8D6E664D3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715"/>
              <a:ext cx="902" cy="885"/>
            </a:xfrm>
            <a:custGeom>
              <a:avLst/>
              <a:gdLst>
                <a:gd name="T0" fmla="*/ 5382 w 361"/>
                <a:gd name="T1" fmla="*/ 6195 h 332"/>
                <a:gd name="T2" fmla="*/ 5382 w 361"/>
                <a:gd name="T3" fmla="*/ 6195 h 332"/>
                <a:gd name="T4" fmla="*/ 5632 w 361"/>
                <a:gd name="T5" fmla="*/ 4697 h 332"/>
                <a:gd name="T6" fmla="*/ 4787 w 361"/>
                <a:gd name="T7" fmla="*/ 3391 h 332"/>
                <a:gd name="T8" fmla="*/ 2571 w 361"/>
                <a:gd name="T9" fmla="*/ 3980 h 332"/>
                <a:gd name="T10" fmla="*/ 1199 w 361"/>
                <a:gd name="T11" fmla="*/ 3481 h 332"/>
                <a:gd name="T12" fmla="*/ 1467 w 361"/>
                <a:gd name="T13" fmla="*/ 1216 h 332"/>
                <a:gd name="T14" fmla="*/ 1729 w 361"/>
                <a:gd name="T15" fmla="*/ 1216 h 332"/>
                <a:gd name="T16" fmla="*/ 1874 w 361"/>
                <a:gd name="T17" fmla="*/ 93 h 332"/>
                <a:gd name="T18" fmla="*/ 605 w 361"/>
                <a:gd name="T19" fmla="*/ 477 h 332"/>
                <a:gd name="T20" fmla="*/ 62 w 361"/>
                <a:gd name="T21" fmla="*/ 2615 h 332"/>
                <a:gd name="T22" fmla="*/ 1749 w 361"/>
                <a:gd name="T23" fmla="*/ 5131 h 332"/>
                <a:gd name="T24" fmla="*/ 3870 w 361"/>
                <a:gd name="T25" fmla="*/ 4526 h 332"/>
                <a:gd name="T26" fmla="*/ 4600 w 361"/>
                <a:gd name="T27" fmla="*/ 5073 h 332"/>
                <a:gd name="T28" fmla="*/ 4508 w 361"/>
                <a:gd name="T29" fmla="*/ 5947 h 332"/>
                <a:gd name="T30" fmla="*/ 4508 w 361"/>
                <a:gd name="T31" fmla="*/ 5947 h 332"/>
                <a:gd name="T32" fmla="*/ 4912 w 361"/>
                <a:gd name="T33" fmla="*/ 6232 h 332"/>
                <a:gd name="T34" fmla="*/ 5382 w 361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1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59" y="299"/>
                    <a:pt x="361" y="268"/>
                    <a:pt x="361" y="248"/>
                  </a:cubicBezTo>
                  <a:cubicBezTo>
                    <a:pt x="360" y="222"/>
                    <a:pt x="349" y="191"/>
                    <a:pt x="307" y="179"/>
                  </a:cubicBezTo>
                  <a:cubicBezTo>
                    <a:pt x="264" y="167"/>
                    <a:pt x="209" y="197"/>
                    <a:pt x="165" y="210"/>
                  </a:cubicBezTo>
                  <a:cubicBezTo>
                    <a:pt x="124" y="222"/>
                    <a:pt x="101" y="228"/>
                    <a:pt x="77" y="184"/>
                  </a:cubicBezTo>
                  <a:cubicBezTo>
                    <a:pt x="48" y="123"/>
                    <a:pt x="65" y="68"/>
                    <a:pt x="94" y="64"/>
                  </a:cubicBezTo>
                  <a:cubicBezTo>
                    <a:pt x="100" y="63"/>
                    <a:pt x="106" y="63"/>
                    <a:pt x="111" y="64"/>
                  </a:cubicBezTo>
                  <a:cubicBezTo>
                    <a:pt x="96" y="59"/>
                    <a:pt x="109" y="8"/>
                    <a:pt x="120" y="5"/>
                  </a:cubicBezTo>
                  <a:cubicBezTo>
                    <a:pt x="99" y="0"/>
                    <a:pt x="69" y="0"/>
                    <a:pt x="39" y="25"/>
                  </a:cubicBezTo>
                  <a:cubicBezTo>
                    <a:pt x="10" y="49"/>
                    <a:pt x="0" y="93"/>
                    <a:pt x="4" y="138"/>
                  </a:cubicBezTo>
                  <a:cubicBezTo>
                    <a:pt x="7" y="169"/>
                    <a:pt x="36" y="269"/>
                    <a:pt x="112" y="271"/>
                  </a:cubicBezTo>
                  <a:cubicBezTo>
                    <a:pt x="155" y="274"/>
                    <a:pt x="202" y="258"/>
                    <a:pt x="248" y="239"/>
                  </a:cubicBezTo>
                  <a:cubicBezTo>
                    <a:pt x="276" y="227"/>
                    <a:pt x="298" y="229"/>
                    <a:pt x="295" y="268"/>
                  </a:cubicBezTo>
                  <a:cubicBezTo>
                    <a:pt x="294" y="286"/>
                    <a:pt x="292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89" y="321"/>
                    <a:pt x="301" y="327"/>
                    <a:pt x="315" y="329"/>
                  </a:cubicBezTo>
                  <a:cubicBezTo>
                    <a:pt x="329" y="332"/>
                    <a:pt x="341" y="332"/>
                    <a:pt x="345" y="32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4" name="Group 733">
            <a:extLst>
              <a:ext uri="{FF2B5EF4-FFF2-40B4-BE49-F238E27FC236}">
                <a16:creationId xmlns:a16="http://schemas.microsoft.com/office/drawing/2014/main" id="{7F90D916-2157-44E9-B868-E7BC8F8782E4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2986088"/>
            <a:ext cx="817563" cy="884237"/>
            <a:chOff x="2370" y="1601"/>
            <a:chExt cx="1032" cy="1115"/>
          </a:xfrm>
        </p:grpSpPr>
        <p:sp>
          <p:nvSpPr>
            <p:cNvPr id="14325" name="Freeform 734">
              <a:extLst>
                <a:ext uri="{FF2B5EF4-FFF2-40B4-BE49-F238E27FC236}">
                  <a16:creationId xmlns:a16="http://schemas.microsoft.com/office/drawing/2014/main" id="{AF80906A-BD9F-4C07-BADE-3BD1F58ED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601"/>
              <a:ext cx="1032" cy="1115"/>
            </a:xfrm>
            <a:custGeom>
              <a:avLst/>
              <a:gdLst>
                <a:gd name="T0" fmla="*/ 230 w 413"/>
                <a:gd name="T1" fmla="*/ 6205 h 418"/>
                <a:gd name="T2" fmla="*/ 542 w 413"/>
                <a:gd name="T3" fmla="*/ 6431 h 418"/>
                <a:gd name="T4" fmla="*/ 917 w 413"/>
                <a:gd name="T5" fmla="*/ 7058 h 418"/>
                <a:gd name="T6" fmla="*/ 1824 w 413"/>
                <a:gd name="T7" fmla="*/ 7386 h 418"/>
                <a:gd name="T8" fmla="*/ 3041 w 413"/>
                <a:gd name="T9" fmla="*/ 7842 h 418"/>
                <a:gd name="T10" fmla="*/ 6120 w 413"/>
                <a:gd name="T11" fmla="*/ 4156 h 418"/>
                <a:gd name="T12" fmla="*/ 5058 w 413"/>
                <a:gd name="T13" fmla="*/ 149 h 418"/>
                <a:gd name="T14" fmla="*/ 3696 w 413"/>
                <a:gd name="T15" fmla="*/ 683 h 418"/>
                <a:gd name="T16" fmla="*/ 3258 w 413"/>
                <a:gd name="T17" fmla="*/ 1422 h 418"/>
                <a:gd name="T18" fmla="*/ 3133 w 413"/>
                <a:gd name="T19" fmla="*/ 1400 h 418"/>
                <a:gd name="T20" fmla="*/ 3133 w 413"/>
                <a:gd name="T21" fmla="*/ 1422 h 418"/>
                <a:gd name="T22" fmla="*/ 3133 w 413"/>
                <a:gd name="T23" fmla="*/ 1400 h 418"/>
                <a:gd name="T24" fmla="*/ 2841 w 413"/>
                <a:gd name="T25" fmla="*/ 683 h 418"/>
                <a:gd name="T26" fmla="*/ 2499 w 413"/>
                <a:gd name="T27" fmla="*/ 931 h 418"/>
                <a:gd name="T28" fmla="*/ 2074 w 413"/>
                <a:gd name="T29" fmla="*/ 888 h 418"/>
                <a:gd name="T30" fmla="*/ 2416 w 413"/>
                <a:gd name="T31" fmla="*/ 1993 h 418"/>
                <a:gd name="T32" fmla="*/ 2416 w 413"/>
                <a:gd name="T33" fmla="*/ 1993 h 418"/>
                <a:gd name="T34" fmla="*/ 2416 w 413"/>
                <a:gd name="T35" fmla="*/ 1993 h 418"/>
                <a:gd name="T36" fmla="*/ 2479 w 413"/>
                <a:gd name="T37" fmla="*/ 2070 h 418"/>
                <a:gd name="T38" fmla="*/ 2946 w 413"/>
                <a:gd name="T39" fmla="*/ 3052 h 418"/>
                <a:gd name="T40" fmla="*/ 2684 w 413"/>
                <a:gd name="T41" fmla="*/ 4497 h 418"/>
                <a:gd name="T42" fmla="*/ 1887 w 413"/>
                <a:gd name="T43" fmla="*/ 5543 h 418"/>
                <a:gd name="T44" fmla="*/ 1312 w 413"/>
                <a:gd name="T45" fmla="*/ 5351 h 418"/>
                <a:gd name="T46" fmla="*/ 887 w 413"/>
                <a:gd name="T47" fmla="*/ 5351 h 418"/>
                <a:gd name="T48" fmla="*/ 355 w 413"/>
                <a:gd name="T49" fmla="*/ 5087 h 418"/>
                <a:gd name="T50" fmla="*/ 230 w 413"/>
                <a:gd name="T51" fmla="*/ 6205 h 41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3" h="418">
                  <a:moveTo>
                    <a:pt x="15" y="327"/>
                  </a:moveTo>
                  <a:cubicBezTo>
                    <a:pt x="24" y="329"/>
                    <a:pt x="30" y="333"/>
                    <a:pt x="35" y="339"/>
                  </a:cubicBezTo>
                  <a:cubicBezTo>
                    <a:pt x="42" y="347"/>
                    <a:pt x="47" y="363"/>
                    <a:pt x="59" y="372"/>
                  </a:cubicBezTo>
                  <a:cubicBezTo>
                    <a:pt x="82" y="391"/>
                    <a:pt x="98" y="388"/>
                    <a:pt x="117" y="389"/>
                  </a:cubicBezTo>
                  <a:cubicBezTo>
                    <a:pt x="137" y="390"/>
                    <a:pt x="137" y="408"/>
                    <a:pt x="195" y="413"/>
                  </a:cubicBezTo>
                  <a:cubicBezTo>
                    <a:pt x="253" y="418"/>
                    <a:pt x="370" y="325"/>
                    <a:pt x="392" y="219"/>
                  </a:cubicBezTo>
                  <a:cubicBezTo>
                    <a:pt x="413" y="113"/>
                    <a:pt x="399" y="26"/>
                    <a:pt x="324" y="8"/>
                  </a:cubicBezTo>
                  <a:cubicBezTo>
                    <a:pt x="288" y="0"/>
                    <a:pt x="258" y="14"/>
                    <a:pt x="237" y="36"/>
                  </a:cubicBezTo>
                  <a:cubicBezTo>
                    <a:pt x="224" y="50"/>
                    <a:pt x="216" y="71"/>
                    <a:pt x="209" y="75"/>
                  </a:cubicBezTo>
                  <a:cubicBezTo>
                    <a:pt x="206" y="76"/>
                    <a:pt x="204" y="76"/>
                    <a:pt x="201" y="74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193" y="70"/>
                    <a:pt x="187" y="54"/>
                    <a:pt x="182" y="36"/>
                  </a:cubicBezTo>
                  <a:cubicBezTo>
                    <a:pt x="182" y="42"/>
                    <a:pt x="174" y="45"/>
                    <a:pt x="160" y="49"/>
                  </a:cubicBezTo>
                  <a:cubicBezTo>
                    <a:pt x="147" y="54"/>
                    <a:pt x="135" y="54"/>
                    <a:pt x="133" y="47"/>
                  </a:cubicBezTo>
                  <a:cubicBezTo>
                    <a:pt x="137" y="69"/>
                    <a:pt x="144" y="91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7" y="106"/>
                    <a:pt x="158" y="108"/>
                    <a:pt x="159" y="109"/>
                  </a:cubicBezTo>
                  <a:cubicBezTo>
                    <a:pt x="184" y="133"/>
                    <a:pt x="192" y="136"/>
                    <a:pt x="189" y="161"/>
                  </a:cubicBezTo>
                  <a:cubicBezTo>
                    <a:pt x="185" y="185"/>
                    <a:pt x="177" y="215"/>
                    <a:pt x="172" y="237"/>
                  </a:cubicBezTo>
                  <a:cubicBezTo>
                    <a:pt x="165" y="264"/>
                    <a:pt x="152" y="290"/>
                    <a:pt x="121" y="292"/>
                  </a:cubicBezTo>
                  <a:cubicBezTo>
                    <a:pt x="97" y="293"/>
                    <a:pt x="100" y="285"/>
                    <a:pt x="84" y="282"/>
                  </a:cubicBezTo>
                  <a:cubicBezTo>
                    <a:pt x="68" y="279"/>
                    <a:pt x="66" y="285"/>
                    <a:pt x="57" y="282"/>
                  </a:cubicBezTo>
                  <a:cubicBezTo>
                    <a:pt x="53" y="281"/>
                    <a:pt x="41" y="273"/>
                    <a:pt x="23" y="268"/>
                  </a:cubicBezTo>
                  <a:cubicBezTo>
                    <a:pt x="12" y="271"/>
                    <a:pt x="0" y="322"/>
                    <a:pt x="1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6" name="Freeform 735">
              <a:extLst>
                <a:ext uri="{FF2B5EF4-FFF2-40B4-BE49-F238E27FC236}">
                  <a16:creationId xmlns:a16="http://schemas.microsoft.com/office/drawing/2014/main" id="{DBE54F85-89B5-4B35-B92E-476DDEEBB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703"/>
              <a:ext cx="938" cy="1000"/>
            </a:xfrm>
            <a:custGeom>
              <a:avLst/>
              <a:gdLst>
                <a:gd name="T0" fmla="*/ 50 w 375"/>
                <a:gd name="T1" fmla="*/ 5461 h 375"/>
                <a:gd name="T2" fmla="*/ 208 w 375"/>
                <a:gd name="T3" fmla="*/ 5632 h 375"/>
                <a:gd name="T4" fmla="*/ 563 w 375"/>
                <a:gd name="T5" fmla="*/ 6237 h 375"/>
                <a:gd name="T6" fmla="*/ 1438 w 375"/>
                <a:gd name="T7" fmla="*/ 6563 h 375"/>
                <a:gd name="T8" fmla="*/ 2596 w 375"/>
                <a:gd name="T9" fmla="*/ 6997 h 375"/>
                <a:gd name="T10" fmla="*/ 5555 w 375"/>
                <a:gd name="T11" fmla="*/ 3491 h 375"/>
                <a:gd name="T12" fmla="*/ 5163 w 375"/>
                <a:gd name="T13" fmla="*/ 0 h 375"/>
                <a:gd name="T14" fmla="*/ 4943 w 375"/>
                <a:gd name="T15" fmla="*/ 4437 h 375"/>
                <a:gd name="T16" fmla="*/ 2429 w 375"/>
                <a:gd name="T17" fmla="*/ 6280 h 375"/>
                <a:gd name="T18" fmla="*/ 1501 w 375"/>
                <a:gd name="T19" fmla="*/ 5896 h 375"/>
                <a:gd name="T20" fmla="*/ 395 w 375"/>
                <a:gd name="T21" fmla="*/ 5653 h 375"/>
                <a:gd name="T22" fmla="*/ 50 w 375"/>
                <a:gd name="T23" fmla="*/ 5461 h 3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5" h="375">
                  <a:moveTo>
                    <a:pt x="3" y="288"/>
                  </a:moveTo>
                  <a:cubicBezTo>
                    <a:pt x="7" y="291"/>
                    <a:pt x="10" y="294"/>
                    <a:pt x="13" y="297"/>
                  </a:cubicBezTo>
                  <a:cubicBezTo>
                    <a:pt x="20" y="305"/>
                    <a:pt x="25" y="320"/>
                    <a:pt x="36" y="329"/>
                  </a:cubicBezTo>
                  <a:cubicBezTo>
                    <a:pt x="59" y="348"/>
                    <a:pt x="73" y="345"/>
                    <a:pt x="92" y="346"/>
                  </a:cubicBezTo>
                  <a:cubicBezTo>
                    <a:pt x="112" y="348"/>
                    <a:pt x="114" y="364"/>
                    <a:pt x="166" y="369"/>
                  </a:cubicBezTo>
                  <a:cubicBezTo>
                    <a:pt x="224" y="375"/>
                    <a:pt x="334" y="291"/>
                    <a:pt x="355" y="184"/>
                  </a:cubicBezTo>
                  <a:cubicBezTo>
                    <a:pt x="371" y="106"/>
                    <a:pt x="370" y="30"/>
                    <a:pt x="330" y="0"/>
                  </a:cubicBezTo>
                  <a:cubicBezTo>
                    <a:pt x="365" y="30"/>
                    <a:pt x="375" y="135"/>
                    <a:pt x="316" y="234"/>
                  </a:cubicBezTo>
                  <a:cubicBezTo>
                    <a:pt x="257" y="333"/>
                    <a:pt x="182" y="344"/>
                    <a:pt x="155" y="331"/>
                  </a:cubicBezTo>
                  <a:cubicBezTo>
                    <a:pt x="128" y="318"/>
                    <a:pt x="116" y="310"/>
                    <a:pt x="96" y="311"/>
                  </a:cubicBezTo>
                  <a:cubicBezTo>
                    <a:pt x="75" y="312"/>
                    <a:pt x="38" y="318"/>
                    <a:pt x="25" y="298"/>
                  </a:cubicBezTo>
                  <a:cubicBezTo>
                    <a:pt x="16" y="286"/>
                    <a:pt x="0" y="287"/>
                    <a:pt x="3" y="288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7" name="Freeform 736">
              <a:extLst>
                <a:ext uri="{FF2B5EF4-FFF2-40B4-BE49-F238E27FC236}">
                  <a16:creationId xmlns:a16="http://schemas.microsoft.com/office/drawing/2014/main" id="{2C1EAADF-A7D0-49A6-8CAD-C34E8712F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383"/>
              <a:ext cx="17" cy="2"/>
            </a:xfrm>
            <a:custGeom>
              <a:avLst/>
              <a:gdLst>
                <a:gd name="T0" fmla="*/ 100 w 7"/>
                <a:gd name="T1" fmla="*/ 0 h 1"/>
                <a:gd name="T2" fmla="*/ 0 w 7"/>
                <a:gd name="T3" fmla="*/ 8 h 1"/>
                <a:gd name="T4" fmla="*/ 100 w 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2" y="1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8" name="Freeform 737">
              <a:extLst>
                <a:ext uri="{FF2B5EF4-FFF2-40B4-BE49-F238E27FC236}">
                  <a16:creationId xmlns:a16="http://schemas.microsoft.com/office/drawing/2014/main" id="{6DAE8A75-C169-4970-8E91-4D2153871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764"/>
              <a:ext cx="193" cy="619"/>
            </a:xfrm>
            <a:custGeom>
              <a:avLst/>
              <a:gdLst>
                <a:gd name="T0" fmla="*/ 346 w 77"/>
                <a:gd name="T1" fmla="*/ 760 h 232"/>
                <a:gd name="T2" fmla="*/ 409 w 77"/>
                <a:gd name="T3" fmla="*/ 832 h 232"/>
                <a:gd name="T4" fmla="*/ 880 w 77"/>
                <a:gd name="T5" fmla="*/ 1900 h 232"/>
                <a:gd name="T6" fmla="*/ 617 w 77"/>
                <a:gd name="T7" fmla="*/ 3324 h 232"/>
                <a:gd name="T8" fmla="*/ 0 w 77"/>
                <a:gd name="T9" fmla="*/ 4408 h 232"/>
                <a:gd name="T10" fmla="*/ 566 w 77"/>
                <a:gd name="T11" fmla="*/ 3951 h 232"/>
                <a:gd name="T12" fmla="*/ 1100 w 77"/>
                <a:gd name="T13" fmla="*/ 1958 h 232"/>
                <a:gd name="T14" fmla="*/ 491 w 77"/>
                <a:gd name="T15" fmla="*/ 662 h 232"/>
                <a:gd name="T16" fmla="*/ 95 w 77"/>
                <a:gd name="T17" fmla="*/ 0 h 232"/>
                <a:gd name="T18" fmla="*/ 346 w 77"/>
                <a:gd name="T19" fmla="*/ 760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232">
                  <a:moveTo>
                    <a:pt x="22" y="40"/>
                  </a:moveTo>
                  <a:cubicBezTo>
                    <a:pt x="23" y="42"/>
                    <a:pt x="24" y="43"/>
                    <a:pt x="26" y="44"/>
                  </a:cubicBezTo>
                  <a:cubicBezTo>
                    <a:pt x="51" y="68"/>
                    <a:pt x="59" y="75"/>
                    <a:pt x="56" y="100"/>
                  </a:cubicBezTo>
                  <a:cubicBezTo>
                    <a:pt x="53" y="124"/>
                    <a:pt x="44" y="154"/>
                    <a:pt x="39" y="175"/>
                  </a:cubicBezTo>
                  <a:cubicBezTo>
                    <a:pt x="33" y="199"/>
                    <a:pt x="23" y="225"/>
                    <a:pt x="0" y="232"/>
                  </a:cubicBezTo>
                  <a:cubicBezTo>
                    <a:pt x="11" y="229"/>
                    <a:pt x="28" y="222"/>
                    <a:pt x="36" y="208"/>
                  </a:cubicBezTo>
                  <a:cubicBezTo>
                    <a:pt x="47" y="190"/>
                    <a:pt x="63" y="148"/>
                    <a:pt x="70" y="103"/>
                  </a:cubicBezTo>
                  <a:cubicBezTo>
                    <a:pt x="77" y="59"/>
                    <a:pt x="52" y="57"/>
                    <a:pt x="31" y="35"/>
                  </a:cubicBezTo>
                  <a:cubicBezTo>
                    <a:pt x="19" y="26"/>
                    <a:pt x="9" y="13"/>
                    <a:pt x="6" y="0"/>
                  </a:cubicBezTo>
                  <a:cubicBezTo>
                    <a:pt x="7" y="9"/>
                    <a:pt x="11" y="29"/>
                    <a:pt x="22" y="4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9" name="Freeform 738">
              <a:extLst>
                <a:ext uri="{FF2B5EF4-FFF2-40B4-BE49-F238E27FC236}">
                  <a16:creationId xmlns:a16="http://schemas.microsoft.com/office/drawing/2014/main" id="{C9BEEBD7-1F75-40A1-8225-EC4893F53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385"/>
              <a:ext cx="10" cy="1"/>
            </a:xfrm>
            <a:custGeom>
              <a:avLst/>
              <a:gdLst>
                <a:gd name="T0" fmla="*/ 63 w 4"/>
                <a:gd name="T1" fmla="*/ 0 h 1"/>
                <a:gd name="T2" fmla="*/ 0 w 4"/>
                <a:gd name="T3" fmla="*/ 0 h 1"/>
                <a:gd name="T4" fmla="*/ 63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0" name="Freeform 739">
              <a:extLst>
                <a:ext uri="{FF2B5EF4-FFF2-40B4-BE49-F238E27FC236}">
                  <a16:creationId xmlns:a16="http://schemas.microsoft.com/office/drawing/2014/main" id="{6E46C496-8620-4EEF-8CA2-F0B7B122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881"/>
              <a:ext cx="95" cy="350"/>
            </a:xfrm>
            <a:custGeom>
              <a:avLst/>
              <a:gdLst>
                <a:gd name="T0" fmla="*/ 208 w 38"/>
                <a:gd name="T1" fmla="*/ 2498 h 131"/>
                <a:gd name="T2" fmla="*/ 470 w 38"/>
                <a:gd name="T3" fmla="*/ 1071 h 131"/>
                <a:gd name="T4" fmla="*/ 0 w 38"/>
                <a:gd name="T5" fmla="*/ 0 h 131"/>
                <a:gd name="T6" fmla="*/ 550 w 38"/>
                <a:gd name="T7" fmla="*/ 1085 h 131"/>
                <a:gd name="T8" fmla="*/ 208 w 38"/>
                <a:gd name="T9" fmla="*/ 249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31">
                  <a:moveTo>
                    <a:pt x="13" y="131"/>
                  </a:moveTo>
                  <a:cubicBezTo>
                    <a:pt x="18" y="110"/>
                    <a:pt x="27" y="80"/>
                    <a:pt x="30" y="56"/>
                  </a:cubicBezTo>
                  <a:cubicBezTo>
                    <a:pt x="33" y="31"/>
                    <a:pt x="25" y="24"/>
                    <a:pt x="0" y="0"/>
                  </a:cubicBezTo>
                  <a:cubicBezTo>
                    <a:pt x="17" y="11"/>
                    <a:pt x="38" y="26"/>
                    <a:pt x="35" y="57"/>
                  </a:cubicBezTo>
                  <a:cubicBezTo>
                    <a:pt x="32" y="85"/>
                    <a:pt x="13" y="131"/>
                    <a:pt x="13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1" name="Freeform 740">
              <a:extLst>
                <a:ext uri="{FF2B5EF4-FFF2-40B4-BE49-F238E27FC236}">
                  <a16:creationId xmlns:a16="http://schemas.microsoft.com/office/drawing/2014/main" id="{60E15B5A-E67B-4836-9AF0-609819F57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201"/>
              <a:ext cx="658" cy="502"/>
            </a:xfrm>
            <a:custGeom>
              <a:avLst/>
              <a:gdLst>
                <a:gd name="T0" fmla="*/ 0 w 263"/>
                <a:gd name="T1" fmla="*/ 3031 h 188"/>
                <a:gd name="T2" fmla="*/ 1158 w 263"/>
                <a:gd name="T3" fmla="*/ 3466 h 188"/>
                <a:gd name="T4" fmla="*/ 4118 w 263"/>
                <a:gd name="T5" fmla="*/ 0 h 188"/>
                <a:gd name="T6" fmla="*/ 1208 w 263"/>
                <a:gd name="T7" fmla="*/ 3274 h 188"/>
                <a:gd name="T8" fmla="*/ 0 w 263"/>
                <a:gd name="T9" fmla="*/ 3031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188">
                  <a:moveTo>
                    <a:pt x="0" y="159"/>
                  </a:moveTo>
                  <a:cubicBezTo>
                    <a:pt x="20" y="161"/>
                    <a:pt x="22" y="177"/>
                    <a:pt x="74" y="182"/>
                  </a:cubicBezTo>
                  <a:cubicBezTo>
                    <a:pt x="132" y="188"/>
                    <a:pt x="241" y="106"/>
                    <a:pt x="263" y="0"/>
                  </a:cubicBezTo>
                  <a:cubicBezTo>
                    <a:pt x="252" y="29"/>
                    <a:pt x="199" y="164"/>
                    <a:pt x="77" y="172"/>
                  </a:cubicBezTo>
                  <a:cubicBezTo>
                    <a:pt x="50" y="173"/>
                    <a:pt x="21" y="155"/>
                    <a:pt x="0" y="159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2" name="Freeform 741">
              <a:extLst>
                <a:ext uri="{FF2B5EF4-FFF2-40B4-BE49-F238E27FC236}">
                  <a16:creationId xmlns:a16="http://schemas.microsoft.com/office/drawing/2014/main" id="{0157AF2A-3EE5-4D15-89FF-A12EFC4FD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604"/>
              <a:ext cx="250" cy="173"/>
            </a:xfrm>
            <a:custGeom>
              <a:avLst/>
              <a:gdLst>
                <a:gd name="T0" fmla="*/ 1563 w 100"/>
                <a:gd name="T1" fmla="*/ 261 h 65"/>
                <a:gd name="T2" fmla="*/ 0 w 100"/>
                <a:gd name="T3" fmla="*/ 1224 h 65"/>
                <a:gd name="T4" fmla="*/ 1563 w 100"/>
                <a:gd name="T5" fmla="*/ 261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5">
                  <a:moveTo>
                    <a:pt x="100" y="14"/>
                  </a:moveTo>
                  <a:cubicBezTo>
                    <a:pt x="51" y="0"/>
                    <a:pt x="9" y="39"/>
                    <a:pt x="0" y="65"/>
                  </a:cubicBezTo>
                  <a:cubicBezTo>
                    <a:pt x="13" y="46"/>
                    <a:pt x="50" y="8"/>
                    <a:pt x="10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3" name="Freeform 742">
              <a:extLst>
                <a:ext uri="{FF2B5EF4-FFF2-40B4-BE49-F238E27FC236}">
                  <a16:creationId xmlns:a16="http://schemas.microsoft.com/office/drawing/2014/main" id="{5A6B441D-3A98-4389-A655-442693FF8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673"/>
              <a:ext cx="127" cy="72"/>
            </a:xfrm>
            <a:custGeom>
              <a:avLst/>
              <a:gdLst>
                <a:gd name="T0" fmla="*/ 12 w 51"/>
                <a:gd name="T1" fmla="*/ 363 h 27"/>
                <a:gd name="T2" fmla="*/ 433 w 51"/>
                <a:gd name="T3" fmla="*/ 419 h 27"/>
                <a:gd name="T4" fmla="*/ 774 w 51"/>
                <a:gd name="T5" fmla="*/ 136 h 27"/>
                <a:gd name="T6" fmla="*/ 371 w 51"/>
                <a:gd name="T7" fmla="*/ 115 h 27"/>
                <a:gd name="T8" fmla="*/ 12 w 51"/>
                <a:gd name="T9" fmla="*/ 3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">
                  <a:moveTo>
                    <a:pt x="1" y="19"/>
                  </a:moveTo>
                  <a:cubicBezTo>
                    <a:pt x="2" y="27"/>
                    <a:pt x="14" y="27"/>
                    <a:pt x="28" y="22"/>
                  </a:cubicBezTo>
                  <a:cubicBezTo>
                    <a:pt x="43" y="18"/>
                    <a:pt x="51" y="14"/>
                    <a:pt x="50" y="7"/>
                  </a:cubicBezTo>
                  <a:cubicBezTo>
                    <a:pt x="48" y="0"/>
                    <a:pt x="32" y="4"/>
                    <a:pt x="24" y="6"/>
                  </a:cubicBezTo>
                  <a:cubicBezTo>
                    <a:pt x="16" y="9"/>
                    <a:pt x="0" y="10"/>
                    <a:pt x="1" y="19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4" name="Freeform 743">
              <a:extLst>
                <a:ext uri="{FF2B5EF4-FFF2-40B4-BE49-F238E27FC236}">
                  <a16:creationId xmlns:a16="http://schemas.microsoft.com/office/drawing/2014/main" id="{6BC25C20-AE74-4D40-A6E7-14F493B3F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692"/>
              <a:ext cx="92" cy="37"/>
            </a:xfrm>
            <a:custGeom>
              <a:avLst/>
              <a:gdLst>
                <a:gd name="T0" fmla="*/ 30 w 37"/>
                <a:gd name="T1" fmla="*/ 225 h 14"/>
                <a:gd name="T2" fmla="*/ 124 w 37"/>
                <a:gd name="T3" fmla="*/ 238 h 14"/>
                <a:gd name="T4" fmla="*/ 167 w 37"/>
                <a:gd name="T5" fmla="*/ 225 h 14"/>
                <a:gd name="T6" fmla="*/ 186 w 37"/>
                <a:gd name="T7" fmla="*/ 225 h 14"/>
                <a:gd name="T8" fmla="*/ 308 w 37"/>
                <a:gd name="T9" fmla="*/ 182 h 14"/>
                <a:gd name="T10" fmla="*/ 353 w 37"/>
                <a:gd name="T11" fmla="*/ 167 h 14"/>
                <a:gd name="T12" fmla="*/ 415 w 37"/>
                <a:gd name="T13" fmla="*/ 148 h 14"/>
                <a:gd name="T14" fmla="*/ 475 w 37"/>
                <a:gd name="T15" fmla="*/ 132 h 14"/>
                <a:gd name="T16" fmla="*/ 507 w 37"/>
                <a:gd name="T17" fmla="*/ 90 h 14"/>
                <a:gd name="T18" fmla="*/ 537 w 37"/>
                <a:gd name="T19" fmla="*/ 90 h 14"/>
                <a:gd name="T20" fmla="*/ 557 w 37"/>
                <a:gd name="T21" fmla="*/ 21 h 14"/>
                <a:gd name="T22" fmla="*/ 433 w 37"/>
                <a:gd name="T23" fmla="*/ 34 h 14"/>
                <a:gd name="T24" fmla="*/ 341 w 37"/>
                <a:gd name="T25" fmla="*/ 56 h 14"/>
                <a:gd name="T26" fmla="*/ 278 w 37"/>
                <a:gd name="T27" fmla="*/ 77 h 14"/>
                <a:gd name="T28" fmla="*/ 167 w 37"/>
                <a:gd name="T29" fmla="*/ 90 h 14"/>
                <a:gd name="T30" fmla="*/ 124 w 37"/>
                <a:gd name="T31" fmla="*/ 132 h 14"/>
                <a:gd name="T32" fmla="*/ 30 w 37"/>
                <a:gd name="T33" fmla="*/ 225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14">
                  <a:moveTo>
                    <a:pt x="2" y="12"/>
                  </a:moveTo>
                  <a:cubicBezTo>
                    <a:pt x="3" y="13"/>
                    <a:pt x="7" y="14"/>
                    <a:pt x="8" y="13"/>
                  </a:cubicBezTo>
                  <a:cubicBezTo>
                    <a:pt x="9" y="13"/>
                    <a:pt x="10" y="12"/>
                    <a:pt x="11" y="12"/>
                  </a:cubicBezTo>
                  <a:cubicBezTo>
                    <a:pt x="11" y="12"/>
                    <a:pt x="12" y="12"/>
                    <a:pt x="12" y="12"/>
                  </a:cubicBezTo>
                  <a:cubicBezTo>
                    <a:pt x="15" y="13"/>
                    <a:pt x="18" y="11"/>
                    <a:pt x="20" y="10"/>
                  </a:cubicBezTo>
                  <a:cubicBezTo>
                    <a:pt x="21" y="10"/>
                    <a:pt x="22" y="10"/>
                    <a:pt x="23" y="9"/>
                  </a:cubicBezTo>
                  <a:cubicBezTo>
                    <a:pt x="25" y="9"/>
                    <a:pt x="26" y="8"/>
                    <a:pt x="27" y="8"/>
                  </a:cubicBezTo>
                  <a:cubicBezTo>
                    <a:pt x="29" y="7"/>
                    <a:pt x="30" y="8"/>
                    <a:pt x="31" y="7"/>
                  </a:cubicBezTo>
                  <a:cubicBezTo>
                    <a:pt x="32" y="7"/>
                    <a:pt x="32" y="6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cubicBezTo>
                    <a:pt x="36" y="4"/>
                    <a:pt x="37" y="2"/>
                    <a:pt x="36" y="1"/>
                  </a:cubicBezTo>
                  <a:cubicBezTo>
                    <a:pt x="33" y="0"/>
                    <a:pt x="31" y="1"/>
                    <a:pt x="28" y="2"/>
                  </a:cubicBezTo>
                  <a:cubicBezTo>
                    <a:pt x="26" y="2"/>
                    <a:pt x="23" y="2"/>
                    <a:pt x="22" y="3"/>
                  </a:cubicBezTo>
                  <a:cubicBezTo>
                    <a:pt x="20" y="4"/>
                    <a:pt x="20" y="4"/>
                    <a:pt x="18" y="4"/>
                  </a:cubicBezTo>
                  <a:cubicBezTo>
                    <a:pt x="17" y="5"/>
                    <a:pt x="13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0" y="10"/>
                    <a:pt x="2" y="12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5" name="Freeform 744">
              <a:extLst>
                <a:ext uri="{FF2B5EF4-FFF2-40B4-BE49-F238E27FC236}">
                  <a16:creationId xmlns:a16="http://schemas.microsoft.com/office/drawing/2014/main" id="{D16F07E4-7222-487B-8B13-402D1E321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673"/>
              <a:ext cx="127" cy="72"/>
            </a:xfrm>
            <a:custGeom>
              <a:avLst/>
              <a:gdLst>
                <a:gd name="T0" fmla="*/ 12 w 51"/>
                <a:gd name="T1" fmla="*/ 363 h 27"/>
                <a:gd name="T2" fmla="*/ 433 w 51"/>
                <a:gd name="T3" fmla="*/ 419 h 27"/>
                <a:gd name="T4" fmla="*/ 774 w 51"/>
                <a:gd name="T5" fmla="*/ 136 h 27"/>
                <a:gd name="T6" fmla="*/ 371 w 51"/>
                <a:gd name="T7" fmla="*/ 115 h 27"/>
                <a:gd name="T8" fmla="*/ 12 w 51"/>
                <a:gd name="T9" fmla="*/ 3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">
                  <a:moveTo>
                    <a:pt x="1" y="19"/>
                  </a:moveTo>
                  <a:cubicBezTo>
                    <a:pt x="2" y="27"/>
                    <a:pt x="14" y="27"/>
                    <a:pt x="28" y="22"/>
                  </a:cubicBezTo>
                  <a:cubicBezTo>
                    <a:pt x="43" y="18"/>
                    <a:pt x="51" y="14"/>
                    <a:pt x="50" y="7"/>
                  </a:cubicBezTo>
                  <a:cubicBezTo>
                    <a:pt x="48" y="0"/>
                    <a:pt x="32" y="4"/>
                    <a:pt x="24" y="6"/>
                  </a:cubicBezTo>
                  <a:cubicBezTo>
                    <a:pt x="16" y="9"/>
                    <a:pt x="0" y="10"/>
                    <a:pt x="1" y="1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44" name="Freeform 745">
              <a:extLst>
                <a:ext uri="{FF2B5EF4-FFF2-40B4-BE49-F238E27FC236}">
                  <a16:creationId xmlns:a16="http://schemas.microsoft.com/office/drawing/2014/main" id="{DF5D3C5A-3296-4875-A17D-7A43F8918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692"/>
              <a:ext cx="92" cy="37"/>
            </a:xfrm>
            <a:custGeom>
              <a:avLst/>
              <a:gdLst>
                <a:gd name="T0" fmla="*/ 30 w 37"/>
                <a:gd name="T1" fmla="*/ 225 h 14"/>
                <a:gd name="T2" fmla="*/ 124 w 37"/>
                <a:gd name="T3" fmla="*/ 238 h 14"/>
                <a:gd name="T4" fmla="*/ 167 w 37"/>
                <a:gd name="T5" fmla="*/ 225 h 14"/>
                <a:gd name="T6" fmla="*/ 186 w 37"/>
                <a:gd name="T7" fmla="*/ 225 h 14"/>
                <a:gd name="T8" fmla="*/ 308 w 37"/>
                <a:gd name="T9" fmla="*/ 182 h 14"/>
                <a:gd name="T10" fmla="*/ 353 w 37"/>
                <a:gd name="T11" fmla="*/ 167 h 14"/>
                <a:gd name="T12" fmla="*/ 415 w 37"/>
                <a:gd name="T13" fmla="*/ 148 h 14"/>
                <a:gd name="T14" fmla="*/ 475 w 37"/>
                <a:gd name="T15" fmla="*/ 132 h 14"/>
                <a:gd name="T16" fmla="*/ 507 w 37"/>
                <a:gd name="T17" fmla="*/ 90 h 14"/>
                <a:gd name="T18" fmla="*/ 537 w 37"/>
                <a:gd name="T19" fmla="*/ 90 h 14"/>
                <a:gd name="T20" fmla="*/ 557 w 37"/>
                <a:gd name="T21" fmla="*/ 21 h 14"/>
                <a:gd name="T22" fmla="*/ 433 w 37"/>
                <a:gd name="T23" fmla="*/ 34 h 14"/>
                <a:gd name="T24" fmla="*/ 341 w 37"/>
                <a:gd name="T25" fmla="*/ 56 h 14"/>
                <a:gd name="T26" fmla="*/ 278 w 37"/>
                <a:gd name="T27" fmla="*/ 77 h 14"/>
                <a:gd name="T28" fmla="*/ 167 w 37"/>
                <a:gd name="T29" fmla="*/ 90 h 14"/>
                <a:gd name="T30" fmla="*/ 124 w 37"/>
                <a:gd name="T31" fmla="*/ 132 h 14"/>
                <a:gd name="T32" fmla="*/ 30 w 37"/>
                <a:gd name="T33" fmla="*/ 225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14">
                  <a:moveTo>
                    <a:pt x="2" y="12"/>
                  </a:moveTo>
                  <a:cubicBezTo>
                    <a:pt x="3" y="13"/>
                    <a:pt x="7" y="14"/>
                    <a:pt x="8" y="13"/>
                  </a:cubicBezTo>
                  <a:cubicBezTo>
                    <a:pt x="9" y="13"/>
                    <a:pt x="10" y="12"/>
                    <a:pt x="11" y="12"/>
                  </a:cubicBezTo>
                  <a:cubicBezTo>
                    <a:pt x="11" y="12"/>
                    <a:pt x="12" y="12"/>
                    <a:pt x="12" y="12"/>
                  </a:cubicBezTo>
                  <a:cubicBezTo>
                    <a:pt x="15" y="13"/>
                    <a:pt x="18" y="11"/>
                    <a:pt x="20" y="10"/>
                  </a:cubicBezTo>
                  <a:cubicBezTo>
                    <a:pt x="21" y="10"/>
                    <a:pt x="22" y="10"/>
                    <a:pt x="23" y="9"/>
                  </a:cubicBezTo>
                  <a:cubicBezTo>
                    <a:pt x="25" y="9"/>
                    <a:pt x="26" y="8"/>
                    <a:pt x="27" y="8"/>
                  </a:cubicBezTo>
                  <a:cubicBezTo>
                    <a:pt x="29" y="7"/>
                    <a:pt x="30" y="8"/>
                    <a:pt x="31" y="7"/>
                  </a:cubicBezTo>
                  <a:cubicBezTo>
                    <a:pt x="32" y="7"/>
                    <a:pt x="32" y="6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cubicBezTo>
                    <a:pt x="36" y="4"/>
                    <a:pt x="37" y="2"/>
                    <a:pt x="36" y="1"/>
                  </a:cubicBezTo>
                  <a:cubicBezTo>
                    <a:pt x="33" y="0"/>
                    <a:pt x="31" y="1"/>
                    <a:pt x="28" y="2"/>
                  </a:cubicBezTo>
                  <a:cubicBezTo>
                    <a:pt x="26" y="2"/>
                    <a:pt x="23" y="2"/>
                    <a:pt x="22" y="3"/>
                  </a:cubicBezTo>
                  <a:cubicBezTo>
                    <a:pt x="20" y="4"/>
                    <a:pt x="20" y="4"/>
                    <a:pt x="18" y="4"/>
                  </a:cubicBezTo>
                  <a:cubicBezTo>
                    <a:pt x="17" y="5"/>
                    <a:pt x="13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0" y="10"/>
                    <a:pt x="2" y="1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45" name="Freeform 746">
              <a:extLst>
                <a:ext uri="{FF2B5EF4-FFF2-40B4-BE49-F238E27FC236}">
                  <a16:creationId xmlns:a16="http://schemas.microsoft.com/office/drawing/2014/main" id="{88FE8DE1-70F8-4686-A739-E838B8667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601"/>
              <a:ext cx="1032" cy="1115"/>
            </a:xfrm>
            <a:custGeom>
              <a:avLst/>
              <a:gdLst>
                <a:gd name="T0" fmla="*/ 230 w 413"/>
                <a:gd name="T1" fmla="*/ 6205 h 418"/>
                <a:gd name="T2" fmla="*/ 542 w 413"/>
                <a:gd name="T3" fmla="*/ 6431 h 418"/>
                <a:gd name="T4" fmla="*/ 917 w 413"/>
                <a:gd name="T5" fmla="*/ 7058 h 418"/>
                <a:gd name="T6" fmla="*/ 1824 w 413"/>
                <a:gd name="T7" fmla="*/ 7386 h 418"/>
                <a:gd name="T8" fmla="*/ 3041 w 413"/>
                <a:gd name="T9" fmla="*/ 7842 h 418"/>
                <a:gd name="T10" fmla="*/ 6120 w 413"/>
                <a:gd name="T11" fmla="*/ 4156 h 418"/>
                <a:gd name="T12" fmla="*/ 5058 w 413"/>
                <a:gd name="T13" fmla="*/ 149 h 418"/>
                <a:gd name="T14" fmla="*/ 3696 w 413"/>
                <a:gd name="T15" fmla="*/ 683 h 418"/>
                <a:gd name="T16" fmla="*/ 3258 w 413"/>
                <a:gd name="T17" fmla="*/ 1422 h 418"/>
                <a:gd name="T18" fmla="*/ 3133 w 413"/>
                <a:gd name="T19" fmla="*/ 1400 h 418"/>
                <a:gd name="T20" fmla="*/ 3133 w 413"/>
                <a:gd name="T21" fmla="*/ 1422 h 418"/>
                <a:gd name="T22" fmla="*/ 3133 w 413"/>
                <a:gd name="T23" fmla="*/ 1400 h 418"/>
                <a:gd name="T24" fmla="*/ 2841 w 413"/>
                <a:gd name="T25" fmla="*/ 683 h 418"/>
                <a:gd name="T26" fmla="*/ 2499 w 413"/>
                <a:gd name="T27" fmla="*/ 931 h 418"/>
                <a:gd name="T28" fmla="*/ 2074 w 413"/>
                <a:gd name="T29" fmla="*/ 888 h 418"/>
                <a:gd name="T30" fmla="*/ 2416 w 413"/>
                <a:gd name="T31" fmla="*/ 1993 h 418"/>
                <a:gd name="T32" fmla="*/ 2416 w 413"/>
                <a:gd name="T33" fmla="*/ 1993 h 418"/>
                <a:gd name="T34" fmla="*/ 2416 w 413"/>
                <a:gd name="T35" fmla="*/ 1993 h 418"/>
                <a:gd name="T36" fmla="*/ 2479 w 413"/>
                <a:gd name="T37" fmla="*/ 2070 h 418"/>
                <a:gd name="T38" fmla="*/ 2946 w 413"/>
                <a:gd name="T39" fmla="*/ 3052 h 418"/>
                <a:gd name="T40" fmla="*/ 2684 w 413"/>
                <a:gd name="T41" fmla="*/ 4497 h 418"/>
                <a:gd name="T42" fmla="*/ 1887 w 413"/>
                <a:gd name="T43" fmla="*/ 5543 h 418"/>
                <a:gd name="T44" fmla="*/ 1312 w 413"/>
                <a:gd name="T45" fmla="*/ 5351 h 418"/>
                <a:gd name="T46" fmla="*/ 887 w 413"/>
                <a:gd name="T47" fmla="*/ 5351 h 418"/>
                <a:gd name="T48" fmla="*/ 355 w 413"/>
                <a:gd name="T49" fmla="*/ 5087 h 418"/>
                <a:gd name="T50" fmla="*/ 230 w 413"/>
                <a:gd name="T51" fmla="*/ 6205 h 41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3" h="418">
                  <a:moveTo>
                    <a:pt x="15" y="327"/>
                  </a:moveTo>
                  <a:cubicBezTo>
                    <a:pt x="24" y="329"/>
                    <a:pt x="30" y="333"/>
                    <a:pt x="35" y="339"/>
                  </a:cubicBezTo>
                  <a:cubicBezTo>
                    <a:pt x="42" y="347"/>
                    <a:pt x="47" y="363"/>
                    <a:pt x="59" y="372"/>
                  </a:cubicBezTo>
                  <a:cubicBezTo>
                    <a:pt x="82" y="391"/>
                    <a:pt x="98" y="388"/>
                    <a:pt x="117" y="389"/>
                  </a:cubicBezTo>
                  <a:cubicBezTo>
                    <a:pt x="137" y="390"/>
                    <a:pt x="137" y="408"/>
                    <a:pt x="195" y="413"/>
                  </a:cubicBezTo>
                  <a:cubicBezTo>
                    <a:pt x="253" y="418"/>
                    <a:pt x="370" y="325"/>
                    <a:pt x="392" y="219"/>
                  </a:cubicBezTo>
                  <a:cubicBezTo>
                    <a:pt x="413" y="113"/>
                    <a:pt x="399" y="26"/>
                    <a:pt x="324" y="8"/>
                  </a:cubicBezTo>
                  <a:cubicBezTo>
                    <a:pt x="288" y="0"/>
                    <a:pt x="258" y="14"/>
                    <a:pt x="237" y="36"/>
                  </a:cubicBezTo>
                  <a:cubicBezTo>
                    <a:pt x="224" y="50"/>
                    <a:pt x="216" y="71"/>
                    <a:pt x="209" y="75"/>
                  </a:cubicBezTo>
                  <a:cubicBezTo>
                    <a:pt x="206" y="76"/>
                    <a:pt x="204" y="76"/>
                    <a:pt x="201" y="74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193" y="70"/>
                    <a:pt x="187" y="54"/>
                    <a:pt x="182" y="36"/>
                  </a:cubicBezTo>
                  <a:cubicBezTo>
                    <a:pt x="182" y="42"/>
                    <a:pt x="174" y="45"/>
                    <a:pt x="160" y="49"/>
                  </a:cubicBezTo>
                  <a:cubicBezTo>
                    <a:pt x="147" y="54"/>
                    <a:pt x="135" y="54"/>
                    <a:pt x="133" y="47"/>
                  </a:cubicBezTo>
                  <a:cubicBezTo>
                    <a:pt x="137" y="69"/>
                    <a:pt x="144" y="91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7" y="106"/>
                    <a:pt x="158" y="108"/>
                    <a:pt x="159" y="109"/>
                  </a:cubicBezTo>
                  <a:cubicBezTo>
                    <a:pt x="184" y="133"/>
                    <a:pt x="192" y="136"/>
                    <a:pt x="189" y="161"/>
                  </a:cubicBezTo>
                  <a:cubicBezTo>
                    <a:pt x="185" y="185"/>
                    <a:pt x="177" y="215"/>
                    <a:pt x="172" y="237"/>
                  </a:cubicBezTo>
                  <a:cubicBezTo>
                    <a:pt x="165" y="264"/>
                    <a:pt x="152" y="290"/>
                    <a:pt x="121" y="292"/>
                  </a:cubicBezTo>
                  <a:cubicBezTo>
                    <a:pt x="97" y="293"/>
                    <a:pt x="100" y="285"/>
                    <a:pt x="84" y="282"/>
                  </a:cubicBezTo>
                  <a:cubicBezTo>
                    <a:pt x="68" y="279"/>
                    <a:pt x="66" y="285"/>
                    <a:pt x="57" y="282"/>
                  </a:cubicBezTo>
                  <a:cubicBezTo>
                    <a:pt x="53" y="281"/>
                    <a:pt x="41" y="273"/>
                    <a:pt x="23" y="268"/>
                  </a:cubicBezTo>
                  <a:cubicBezTo>
                    <a:pt x="12" y="271"/>
                    <a:pt x="0" y="322"/>
                    <a:pt x="15" y="32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5" name="Group 747">
            <a:extLst>
              <a:ext uri="{FF2B5EF4-FFF2-40B4-BE49-F238E27FC236}">
                <a16:creationId xmlns:a16="http://schemas.microsoft.com/office/drawing/2014/main" id="{A37D0510-1D00-44FA-8E85-CB943830D67B}"/>
              </a:ext>
            </a:extLst>
          </p:cNvPr>
          <p:cNvGrpSpPr>
            <a:grpSpLocks/>
          </p:cNvGrpSpPr>
          <p:nvPr/>
        </p:nvGrpSpPr>
        <p:grpSpPr bwMode="auto">
          <a:xfrm>
            <a:off x="5519738" y="2927350"/>
            <a:ext cx="1152525" cy="1001713"/>
            <a:chOff x="2148" y="1508"/>
            <a:chExt cx="1458" cy="1267"/>
          </a:xfrm>
        </p:grpSpPr>
        <p:sp>
          <p:nvSpPr>
            <p:cNvPr id="14306" name="Freeform 748">
              <a:extLst>
                <a:ext uri="{FF2B5EF4-FFF2-40B4-BE49-F238E27FC236}">
                  <a16:creationId xmlns:a16="http://schemas.microsoft.com/office/drawing/2014/main" id="{4F92A60B-6BAF-42E3-85D9-C19197ABA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735"/>
              <a:ext cx="1408" cy="1026"/>
            </a:xfrm>
            <a:custGeom>
              <a:avLst/>
              <a:gdLst>
                <a:gd name="T0" fmla="*/ 1583 w 563"/>
                <a:gd name="T1" fmla="*/ 6684 h 385"/>
                <a:gd name="T2" fmla="*/ 2721 w 563"/>
                <a:gd name="T3" fmla="*/ 5354 h 385"/>
                <a:gd name="T4" fmla="*/ 3929 w 563"/>
                <a:gd name="T5" fmla="*/ 4147 h 385"/>
                <a:gd name="T6" fmla="*/ 5147 w 563"/>
                <a:gd name="T7" fmla="*/ 3083 h 385"/>
                <a:gd name="T8" fmla="*/ 7088 w 563"/>
                <a:gd name="T9" fmla="*/ 1833 h 385"/>
                <a:gd name="T10" fmla="*/ 7850 w 563"/>
                <a:gd name="T11" fmla="*/ 1306 h 385"/>
                <a:gd name="T12" fmla="*/ 8663 w 563"/>
                <a:gd name="T13" fmla="*/ 205 h 385"/>
                <a:gd name="T14" fmla="*/ 7118 w 563"/>
                <a:gd name="T15" fmla="*/ 1079 h 385"/>
                <a:gd name="T16" fmla="*/ 5660 w 563"/>
                <a:gd name="T17" fmla="*/ 1476 h 385"/>
                <a:gd name="T18" fmla="*/ 4584 w 563"/>
                <a:gd name="T19" fmla="*/ 1783 h 385"/>
                <a:gd name="T20" fmla="*/ 3334 w 563"/>
                <a:gd name="T21" fmla="*/ 2726 h 385"/>
                <a:gd name="T22" fmla="*/ 2083 w 563"/>
                <a:gd name="T23" fmla="*/ 3161 h 385"/>
                <a:gd name="T24" fmla="*/ 1426 w 563"/>
                <a:gd name="T25" fmla="*/ 4842 h 385"/>
                <a:gd name="T26" fmla="*/ 645 w 563"/>
                <a:gd name="T27" fmla="*/ 5980 h 385"/>
                <a:gd name="T28" fmla="*/ 238 w 563"/>
                <a:gd name="T29" fmla="*/ 7059 h 385"/>
                <a:gd name="T30" fmla="*/ 1583 w 563"/>
                <a:gd name="T31" fmla="*/ 668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5">
                  <a:moveTo>
                    <a:pt x="101" y="353"/>
                  </a:moveTo>
                  <a:cubicBezTo>
                    <a:pt x="144" y="322"/>
                    <a:pt x="147" y="302"/>
                    <a:pt x="174" y="283"/>
                  </a:cubicBezTo>
                  <a:cubicBezTo>
                    <a:pt x="200" y="264"/>
                    <a:pt x="217" y="247"/>
                    <a:pt x="251" y="219"/>
                  </a:cubicBezTo>
                  <a:cubicBezTo>
                    <a:pt x="276" y="198"/>
                    <a:pt x="318" y="178"/>
                    <a:pt x="329" y="163"/>
                  </a:cubicBezTo>
                  <a:cubicBezTo>
                    <a:pt x="372" y="166"/>
                    <a:pt x="394" y="137"/>
                    <a:pt x="453" y="97"/>
                  </a:cubicBezTo>
                  <a:cubicBezTo>
                    <a:pt x="466" y="88"/>
                    <a:pt x="491" y="80"/>
                    <a:pt x="502" y="69"/>
                  </a:cubicBezTo>
                  <a:cubicBezTo>
                    <a:pt x="539" y="32"/>
                    <a:pt x="563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5" y="76"/>
                    <a:pt x="399" y="73"/>
                    <a:pt x="362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7" y="144"/>
                    <a:pt x="133" y="167"/>
                  </a:cubicBezTo>
                  <a:cubicBezTo>
                    <a:pt x="99" y="190"/>
                    <a:pt x="93" y="234"/>
                    <a:pt x="91" y="256"/>
                  </a:cubicBezTo>
                  <a:cubicBezTo>
                    <a:pt x="89" y="278"/>
                    <a:pt x="60" y="296"/>
                    <a:pt x="41" y="316"/>
                  </a:cubicBezTo>
                  <a:cubicBezTo>
                    <a:pt x="16" y="340"/>
                    <a:pt x="0" y="358"/>
                    <a:pt x="15" y="373"/>
                  </a:cubicBezTo>
                  <a:cubicBezTo>
                    <a:pt x="26" y="385"/>
                    <a:pt x="58" y="384"/>
                    <a:pt x="101" y="35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7" name="Freeform 749">
              <a:extLst>
                <a:ext uri="{FF2B5EF4-FFF2-40B4-BE49-F238E27FC236}">
                  <a16:creationId xmlns:a16="http://schemas.microsoft.com/office/drawing/2014/main" id="{B9C6171F-DA7F-4CA9-8726-882E87C32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508"/>
              <a:ext cx="1438" cy="1221"/>
            </a:xfrm>
            <a:custGeom>
              <a:avLst/>
              <a:gdLst>
                <a:gd name="T0" fmla="*/ 958 w 575"/>
                <a:gd name="T1" fmla="*/ 7598 h 458"/>
                <a:gd name="T2" fmla="*/ 1738 w 575"/>
                <a:gd name="T3" fmla="*/ 6460 h 458"/>
                <a:gd name="T4" fmla="*/ 2396 w 575"/>
                <a:gd name="T5" fmla="*/ 4777 h 458"/>
                <a:gd name="T6" fmla="*/ 3646 w 575"/>
                <a:gd name="T7" fmla="*/ 4343 h 458"/>
                <a:gd name="T8" fmla="*/ 4897 w 575"/>
                <a:gd name="T9" fmla="*/ 3391 h 458"/>
                <a:gd name="T10" fmla="*/ 5972 w 575"/>
                <a:gd name="T11" fmla="*/ 3092 h 458"/>
                <a:gd name="T12" fmla="*/ 7430 w 575"/>
                <a:gd name="T13" fmla="*/ 2693 h 458"/>
                <a:gd name="T14" fmla="*/ 8976 w 575"/>
                <a:gd name="T15" fmla="*/ 1818 h 458"/>
                <a:gd name="T16" fmla="*/ 8993 w 575"/>
                <a:gd name="T17" fmla="*/ 1818 h 458"/>
                <a:gd name="T18" fmla="*/ 7713 w 575"/>
                <a:gd name="T19" fmla="*/ 1138 h 458"/>
                <a:gd name="T20" fmla="*/ 6367 w 575"/>
                <a:gd name="T21" fmla="*/ 1024 h 458"/>
                <a:gd name="T22" fmla="*/ 5942 w 575"/>
                <a:gd name="T23" fmla="*/ 1117 h 458"/>
                <a:gd name="T24" fmla="*/ 1471 w 575"/>
                <a:gd name="T25" fmla="*/ 661 h 458"/>
                <a:gd name="T26" fmla="*/ 175 w 575"/>
                <a:gd name="T27" fmla="*/ 3242 h 458"/>
                <a:gd name="T28" fmla="*/ 270 w 575"/>
                <a:gd name="T29" fmla="*/ 6348 h 458"/>
                <a:gd name="T30" fmla="*/ 550 w 575"/>
                <a:gd name="T31" fmla="*/ 8678 h 458"/>
                <a:gd name="T32" fmla="*/ 958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0" y="381"/>
                    <a:pt x="109" y="363"/>
                    <a:pt x="111" y="341"/>
                  </a:cubicBezTo>
                  <a:cubicBezTo>
                    <a:pt x="113" y="319"/>
                    <a:pt x="119" y="275"/>
                    <a:pt x="153" y="252"/>
                  </a:cubicBezTo>
                  <a:cubicBezTo>
                    <a:pt x="187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2" y="163"/>
                  </a:cubicBezTo>
                  <a:cubicBezTo>
                    <a:pt x="419" y="158"/>
                    <a:pt x="425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4" y="96"/>
                    <a:pt x="574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40" y="55"/>
                    <a:pt x="20" y="107"/>
                    <a:pt x="11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6" y="425"/>
                    <a:pt x="61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8" name="Freeform 750">
              <a:extLst>
                <a:ext uri="{FF2B5EF4-FFF2-40B4-BE49-F238E27FC236}">
                  <a16:creationId xmlns:a16="http://schemas.microsoft.com/office/drawing/2014/main" id="{4F67E79C-846E-4921-A1D1-9019CC663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564"/>
              <a:ext cx="610" cy="469"/>
            </a:xfrm>
            <a:custGeom>
              <a:avLst/>
              <a:gdLst>
                <a:gd name="T0" fmla="*/ 3813 w 244"/>
                <a:gd name="T1" fmla="*/ 477 h 176"/>
                <a:gd name="T2" fmla="*/ 1020 w 244"/>
                <a:gd name="T3" fmla="*/ 533 h 176"/>
                <a:gd name="T4" fmla="*/ 0 w 244"/>
                <a:gd name="T5" fmla="*/ 3331 h 176"/>
                <a:gd name="T6" fmla="*/ 1175 w 244"/>
                <a:gd name="T7" fmla="*/ 589 h 176"/>
                <a:gd name="T8" fmla="*/ 3813 w 244"/>
                <a:gd name="T9" fmla="*/ 477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176">
                  <a:moveTo>
                    <a:pt x="244" y="25"/>
                  </a:moveTo>
                  <a:cubicBezTo>
                    <a:pt x="208" y="14"/>
                    <a:pt x="112" y="0"/>
                    <a:pt x="65" y="28"/>
                  </a:cubicBezTo>
                  <a:cubicBezTo>
                    <a:pt x="19" y="56"/>
                    <a:pt x="4" y="113"/>
                    <a:pt x="0" y="176"/>
                  </a:cubicBezTo>
                  <a:cubicBezTo>
                    <a:pt x="7" y="144"/>
                    <a:pt x="19" y="53"/>
                    <a:pt x="75" y="31"/>
                  </a:cubicBezTo>
                  <a:cubicBezTo>
                    <a:pt x="130" y="8"/>
                    <a:pt x="188" y="15"/>
                    <a:pt x="244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9" name="Freeform 751">
              <a:extLst>
                <a:ext uri="{FF2B5EF4-FFF2-40B4-BE49-F238E27FC236}">
                  <a16:creationId xmlns:a16="http://schemas.microsoft.com/office/drawing/2014/main" id="{F17185B7-B89F-418E-B260-8BF68A480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1569"/>
              <a:ext cx="665" cy="886"/>
            </a:xfrm>
            <a:custGeom>
              <a:avLst/>
              <a:gdLst>
                <a:gd name="T0" fmla="*/ 1520 w 266"/>
                <a:gd name="T1" fmla="*/ 833 h 332"/>
                <a:gd name="T2" fmla="*/ 363 w 266"/>
                <a:gd name="T3" fmla="*/ 3269 h 332"/>
                <a:gd name="T4" fmla="*/ 188 w 266"/>
                <a:gd name="T5" fmla="*/ 6309 h 332"/>
                <a:gd name="T6" fmla="*/ 63 w 266"/>
                <a:gd name="T7" fmla="*/ 3304 h 332"/>
                <a:gd name="T8" fmla="*/ 1145 w 266"/>
                <a:gd name="T9" fmla="*/ 534 h 332"/>
                <a:gd name="T10" fmla="*/ 4158 w 266"/>
                <a:gd name="T11" fmla="*/ 478 h 332"/>
                <a:gd name="T12" fmla="*/ 1520 w 266"/>
                <a:gd name="T13" fmla="*/ 833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6" h="332">
                  <a:moveTo>
                    <a:pt x="97" y="44"/>
                  </a:moveTo>
                  <a:cubicBezTo>
                    <a:pt x="39" y="69"/>
                    <a:pt x="27" y="134"/>
                    <a:pt x="23" y="172"/>
                  </a:cubicBezTo>
                  <a:cubicBezTo>
                    <a:pt x="19" y="209"/>
                    <a:pt x="20" y="303"/>
                    <a:pt x="12" y="332"/>
                  </a:cubicBezTo>
                  <a:cubicBezTo>
                    <a:pt x="15" y="310"/>
                    <a:pt x="0" y="237"/>
                    <a:pt x="4" y="174"/>
                  </a:cubicBezTo>
                  <a:cubicBezTo>
                    <a:pt x="8" y="111"/>
                    <a:pt x="27" y="56"/>
                    <a:pt x="73" y="28"/>
                  </a:cubicBezTo>
                  <a:cubicBezTo>
                    <a:pt x="120" y="0"/>
                    <a:pt x="231" y="13"/>
                    <a:pt x="266" y="25"/>
                  </a:cubicBezTo>
                  <a:cubicBezTo>
                    <a:pt x="245" y="21"/>
                    <a:pt x="153" y="20"/>
                    <a:pt x="97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0" name="Freeform 752">
              <a:extLst>
                <a:ext uri="{FF2B5EF4-FFF2-40B4-BE49-F238E27FC236}">
                  <a16:creationId xmlns:a16="http://schemas.microsoft.com/office/drawing/2014/main" id="{4026C5FB-785A-4F3A-8BFA-EA0A9A8C7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655"/>
              <a:ext cx="440" cy="266"/>
            </a:xfrm>
            <a:custGeom>
              <a:avLst/>
              <a:gdLst>
                <a:gd name="T0" fmla="*/ 2750 w 176"/>
                <a:gd name="T1" fmla="*/ 340 h 100"/>
                <a:gd name="T2" fmla="*/ 1470 w 176"/>
                <a:gd name="T3" fmla="*/ 56 h 100"/>
                <a:gd name="T4" fmla="*/ 863 w 176"/>
                <a:gd name="T5" fmla="*/ 418 h 100"/>
                <a:gd name="T6" fmla="*/ 395 w 176"/>
                <a:gd name="T7" fmla="*/ 1258 h 100"/>
                <a:gd name="T8" fmla="*/ 0 w 176"/>
                <a:gd name="T9" fmla="*/ 1883 h 100"/>
                <a:gd name="T10" fmla="*/ 813 w 176"/>
                <a:gd name="T11" fmla="*/ 976 h 100"/>
                <a:gd name="T12" fmla="*/ 2750 w 176"/>
                <a:gd name="T13" fmla="*/ 34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5" y="4"/>
                    <a:pt x="60" y="10"/>
                    <a:pt x="55" y="22"/>
                  </a:cubicBezTo>
                  <a:cubicBezTo>
                    <a:pt x="50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1"/>
                    <a:pt x="52" y="52"/>
                  </a:cubicBezTo>
                  <a:cubicBezTo>
                    <a:pt x="64" y="33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1" name="Freeform 753">
              <a:extLst>
                <a:ext uri="{FF2B5EF4-FFF2-40B4-BE49-F238E27FC236}">
                  <a16:creationId xmlns:a16="http://schemas.microsoft.com/office/drawing/2014/main" id="{DED30CD0-F6D3-4FF0-B9FD-E055EF379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9"/>
              <a:ext cx="233" cy="195"/>
            </a:xfrm>
            <a:custGeom>
              <a:avLst/>
              <a:gdLst>
                <a:gd name="T0" fmla="*/ 0 w 93"/>
                <a:gd name="T1" fmla="*/ 1392 h 73"/>
                <a:gd name="T2" fmla="*/ 501 w 93"/>
                <a:gd name="T3" fmla="*/ 422 h 73"/>
                <a:gd name="T4" fmla="*/ 1463 w 93"/>
                <a:gd name="T5" fmla="*/ 115 h 73"/>
                <a:gd name="T6" fmla="*/ 551 w 93"/>
                <a:gd name="T7" fmla="*/ 478 h 73"/>
                <a:gd name="T8" fmla="*/ 0 w 93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73">
                  <a:moveTo>
                    <a:pt x="0" y="73"/>
                  </a:moveTo>
                  <a:cubicBezTo>
                    <a:pt x="13" y="57"/>
                    <a:pt x="23" y="36"/>
                    <a:pt x="32" y="22"/>
                  </a:cubicBezTo>
                  <a:cubicBezTo>
                    <a:pt x="41" y="9"/>
                    <a:pt x="59" y="0"/>
                    <a:pt x="93" y="6"/>
                  </a:cubicBezTo>
                  <a:cubicBezTo>
                    <a:pt x="73" y="5"/>
                    <a:pt x="49" y="6"/>
                    <a:pt x="35" y="25"/>
                  </a:cubicBezTo>
                  <a:cubicBezTo>
                    <a:pt x="21" y="47"/>
                    <a:pt x="9" y="6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2" name="Freeform 754">
              <a:extLst>
                <a:ext uri="{FF2B5EF4-FFF2-40B4-BE49-F238E27FC236}">
                  <a16:creationId xmlns:a16="http://schemas.microsoft.com/office/drawing/2014/main" id="{06F87434-107A-4824-A2A8-2BF65A622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236"/>
              <a:ext cx="695" cy="539"/>
            </a:xfrm>
            <a:custGeom>
              <a:avLst/>
              <a:gdLst>
                <a:gd name="T0" fmla="*/ 563 w 278"/>
                <a:gd name="T1" fmla="*/ 3517 h 202"/>
                <a:gd name="T2" fmla="*/ 95 w 278"/>
                <a:gd name="T3" fmla="*/ 3402 h 202"/>
                <a:gd name="T4" fmla="*/ 220 w 278"/>
                <a:gd name="T5" fmla="*/ 2847 h 202"/>
                <a:gd name="T6" fmla="*/ 1095 w 278"/>
                <a:gd name="T7" fmla="*/ 1822 h 202"/>
                <a:gd name="T8" fmla="*/ 1300 w 278"/>
                <a:gd name="T9" fmla="*/ 1460 h 202"/>
                <a:gd name="T10" fmla="*/ 1363 w 278"/>
                <a:gd name="T11" fmla="*/ 1139 h 202"/>
                <a:gd name="T12" fmla="*/ 1533 w 278"/>
                <a:gd name="T13" fmla="*/ 1174 h 202"/>
                <a:gd name="T14" fmla="*/ 1500 w 278"/>
                <a:gd name="T15" fmla="*/ 1673 h 202"/>
                <a:gd name="T16" fmla="*/ 688 w 278"/>
                <a:gd name="T17" fmla="*/ 2698 h 202"/>
                <a:gd name="T18" fmla="*/ 533 w 278"/>
                <a:gd name="T19" fmla="*/ 3303 h 202"/>
                <a:gd name="T20" fmla="*/ 1395 w 278"/>
                <a:gd name="T21" fmla="*/ 2890 h 202"/>
                <a:gd name="T22" fmla="*/ 1925 w 278"/>
                <a:gd name="T23" fmla="*/ 2129 h 202"/>
                <a:gd name="T24" fmla="*/ 2250 w 278"/>
                <a:gd name="T25" fmla="*/ 1729 h 202"/>
                <a:gd name="T26" fmla="*/ 2613 w 278"/>
                <a:gd name="T27" fmla="*/ 1404 h 202"/>
                <a:gd name="T28" fmla="*/ 4345 w 278"/>
                <a:gd name="T29" fmla="*/ 0 h 202"/>
                <a:gd name="T30" fmla="*/ 4333 w 278"/>
                <a:gd name="T31" fmla="*/ 35 h 202"/>
                <a:gd name="T32" fmla="*/ 2970 w 278"/>
                <a:gd name="T33" fmla="*/ 1345 h 202"/>
                <a:gd name="T34" fmla="*/ 2583 w 278"/>
                <a:gd name="T35" fmla="*/ 1788 h 202"/>
                <a:gd name="T36" fmla="*/ 2125 w 278"/>
                <a:gd name="T37" fmla="*/ 2265 h 202"/>
                <a:gd name="T38" fmla="*/ 1125 w 278"/>
                <a:gd name="T39" fmla="*/ 3325 h 202"/>
                <a:gd name="T40" fmla="*/ 113 w 278"/>
                <a:gd name="T41" fmla="*/ 3346 h 2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78" h="202">
                  <a:moveTo>
                    <a:pt x="36" y="185"/>
                  </a:moveTo>
                  <a:cubicBezTo>
                    <a:pt x="26" y="189"/>
                    <a:pt x="12" y="189"/>
                    <a:pt x="6" y="179"/>
                  </a:cubicBezTo>
                  <a:cubicBezTo>
                    <a:pt x="0" y="170"/>
                    <a:pt x="8" y="158"/>
                    <a:pt x="14" y="150"/>
                  </a:cubicBezTo>
                  <a:cubicBezTo>
                    <a:pt x="30" y="129"/>
                    <a:pt x="52" y="114"/>
                    <a:pt x="70" y="96"/>
                  </a:cubicBezTo>
                  <a:cubicBezTo>
                    <a:pt x="76" y="90"/>
                    <a:pt x="80" y="84"/>
                    <a:pt x="83" y="77"/>
                  </a:cubicBezTo>
                  <a:cubicBezTo>
                    <a:pt x="86" y="72"/>
                    <a:pt x="85" y="66"/>
                    <a:pt x="87" y="60"/>
                  </a:cubicBezTo>
                  <a:cubicBezTo>
                    <a:pt x="90" y="53"/>
                    <a:pt x="95" y="56"/>
                    <a:pt x="98" y="62"/>
                  </a:cubicBezTo>
                  <a:cubicBezTo>
                    <a:pt x="102" y="70"/>
                    <a:pt x="100" y="80"/>
                    <a:pt x="96" y="88"/>
                  </a:cubicBezTo>
                  <a:cubicBezTo>
                    <a:pt x="84" y="110"/>
                    <a:pt x="62" y="125"/>
                    <a:pt x="44" y="142"/>
                  </a:cubicBezTo>
                  <a:cubicBezTo>
                    <a:pt x="35" y="151"/>
                    <a:pt x="13" y="171"/>
                    <a:pt x="34" y="174"/>
                  </a:cubicBezTo>
                  <a:cubicBezTo>
                    <a:pt x="52" y="177"/>
                    <a:pt x="76" y="164"/>
                    <a:pt x="89" y="152"/>
                  </a:cubicBezTo>
                  <a:cubicBezTo>
                    <a:pt x="96" y="146"/>
                    <a:pt x="117" y="119"/>
                    <a:pt x="123" y="112"/>
                  </a:cubicBezTo>
                  <a:cubicBezTo>
                    <a:pt x="130" y="104"/>
                    <a:pt x="136" y="97"/>
                    <a:pt x="144" y="91"/>
                  </a:cubicBezTo>
                  <a:cubicBezTo>
                    <a:pt x="152" y="86"/>
                    <a:pt x="161" y="81"/>
                    <a:pt x="167" y="74"/>
                  </a:cubicBezTo>
                  <a:cubicBezTo>
                    <a:pt x="190" y="49"/>
                    <a:pt x="272" y="2"/>
                    <a:pt x="278" y="0"/>
                  </a:cubicBezTo>
                  <a:cubicBezTo>
                    <a:pt x="277" y="2"/>
                    <a:pt x="277" y="2"/>
                    <a:pt x="277" y="2"/>
                  </a:cubicBezTo>
                  <a:cubicBezTo>
                    <a:pt x="255" y="17"/>
                    <a:pt x="204" y="56"/>
                    <a:pt x="190" y="71"/>
                  </a:cubicBezTo>
                  <a:cubicBezTo>
                    <a:pt x="181" y="78"/>
                    <a:pt x="174" y="87"/>
                    <a:pt x="165" y="94"/>
                  </a:cubicBezTo>
                  <a:cubicBezTo>
                    <a:pt x="156" y="102"/>
                    <a:pt x="144" y="110"/>
                    <a:pt x="136" y="119"/>
                  </a:cubicBezTo>
                  <a:cubicBezTo>
                    <a:pt x="118" y="140"/>
                    <a:pt x="97" y="162"/>
                    <a:pt x="72" y="175"/>
                  </a:cubicBezTo>
                  <a:cubicBezTo>
                    <a:pt x="62" y="180"/>
                    <a:pt x="3" y="202"/>
                    <a:pt x="7" y="17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3" name="Freeform 755">
              <a:extLst>
                <a:ext uri="{FF2B5EF4-FFF2-40B4-BE49-F238E27FC236}">
                  <a16:creationId xmlns:a16="http://schemas.microsoft.com/office/drawing/2014/main" id="{017A4191-866C-40D3-8B3C-1F94BF5DD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59"/>
              <a:ext cx="640" cy="408"/>
            </a:xfrm>
            <a:custGeom>
              <a:avLst/>
              <a:gdLst>
                <a:gd name="T0" fmla="*/ 3050 w 256"/>
                <a:gd name="T1" fmla="*/ 1216 h 153"/>
                <a:gd name="T2" fmla="*/ 3875 w 256"/>
                <a:gd name="T3" fmla="*/ 307 h 153"/>
                <a:gd name="T4" fmla="*/ 3833 w 256"/>
                <a:gd name="T5" fmla="*/ 35 h 153"/>
                <a:gd name="T6" fmla="*/ 3113 w 256"/>
                <a:gd name="T7" fmla="*/ 931 h 153"/>
                <a:gd name="T8" fmla="*/ 2238 w 256"/>
                <a:gd name="T9" fmla="*/ 1571 h 153"/>
                <a:gd name="T10" fmla="*/ 1033 w 256"/>
                <a:gd name="T11" fmla="*/ 2424 h 153"/>
                <a:gd name="T12" fmla="*/ 625 w 256"/>
                <a:gd name="T13" fmla="*/ 1800 h 153"/>
                <a:gd name="T14" fmla="*/ 1875 w 256"/>
                <a:gd name="T15" fmla="*/ 1443 h 153"/>
                <a:gd name="T16" fmla="*/ 3375 w 256"/>
                <a:gd name="T17" fmla="*/ 363 h 153"/>
                <a:gd name="T18" fmla="*/ 3613 w 256"/>
                <a:gd name="T19" fmla="*/ 115 h 153"/>
                <a:gd name="T20" fmla="*/ 2408 w 256"/>
                <a:gd name="T21" fmla="*/ 909 h 153"/>
                <a:gd name="T22" fmla="*/ 958 w 256"/>
                <a:gd name="T23" fmla="*/ 1309 h 153"/>
                <a:gd name="T24" fmla="*/ 83 w 256"/>
                <a:gd name="T25" fmla="*/ 1501 h 153"/>
                <a:gd name="T26" fmla="*/ 20 w 256"/>
                <a:gd name="T27" fmla="*/ 1592 h 153"/>
                <a:gd name="T28" fmla="*/ 145 w 256"/>
                <a:gd name="T29" fmla="*/ 2184 h 153"/>
                <a:gd name="T30" fmla="*/ 625 w 256"/>
                <a:gd name="T31" fmla="*/ 2901 h 153"/>
                <a:gd name="T32" fmla="*/ 1020 w 256"/>
                <a:gd name="T33" fmla="*/ 2787 h 153"/>
                <a:gd name="T34" fmla="*/ 2375 w 256"/>
                <a:gd name="T35" fmla="*/ 1672 h 153"/>
                <a:gd name="T36" fmla="*/ 3050 w 256"/>
                <a:gd name="T37" fmla="*/ 1216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4" y="23"/>
                    <a:pt x="248" y="16"/>
                  </a:cubicBezTo>
                  <a:cubicBezTo>
                    <a:pt x="256" y="5"/>
                    <a:pt x="249" y="0"/>
                    <a:pt x="245" y="2"/>
                  </a:cubicBezTo>
                  <a:cubicBezTo>
                    <a:pt x="248" y="6"/>
                    <a:pt x="217" y="38"/>
                    <a:pt x="199" y="49"/>
                  </a:cubicBezTo>
                  <a:cubicBezTo>
                    <a:pt x="181" y="60"/>
                    <a:pt x="172" y="63"/>
                    <a:pt x="143" y="83"/>
                  </a:cubicBezTo>
                  <a:cubicBezTo>
                    <a:pt x="120" y="99"/>
                    <a:pt x="83" y="123"/>
                    <a:pt x="66" y="128"/>
                  </a:cubicBezTo>
                  <a:cubicBezTo>
                    <a:pt x="49" y="133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8"/>
                    <a:pt x="231" y="6"/>
                  </a:cubicBezTo>
                  <a:cubicBezTo>
                    <a:pt x="212" y="16"/>
                    <a:pt x="186" y="36"/>
                    <a:pt x="154" y="48"/>
                  </a:cubicBezTo>
                  <a:cubicBezTo>
                    <a:pt x="104" y="67"/>
                    <a:pt x="98" y="64"/>
                    <a:pt x="61" y="69"/>
                  </a:cubicBezTo>
                  <a:cubicBezTo>
                    <a:pt x="33" y="72"/>
                    <a:pt x="21" y="72"/>
                    <a:pt x="5" y="79"/>
                  </a:cubicBezTo>
                  <a:cubicBezTo>
                    <a:pt x="3" y="80"/>
                    <a:pt x="1" y="82"/>
                    <a:pt x="1" y="84"/>
                  </a:cubicBezTo>
                  <a:cubicBezTo>
                    <a:pt x="0" y="93"/>
                    <a:pt x="9" y="107"/>
                    <a:pt x="9" y="115"/>
                  </a:cubicBezTo>
                  <a:cubicBezTo>
                    <a:pt x="10" y="137"/>
                    <a:pt x="20" y="153"/>
                    <a:pt x="40" y="153"/>
                  </a:cubicBezTo>
                  <a:cubicBezTo>
                    <a:pt x="47" y="153"/>
                    <a:pt x="56" y="148"/>
                    <a:pt x="65" y="147"/>
                  </a:cubicBezTo>
                  <a:cubicBezTo>
                    <a:pt x="89" y="137"/>
                    <a:pt x="112" y="115"/>
                    <a:pt x="152" y="88"/>
                  </a:cubicBezTo>
                  <a:cubicBezTo>
                    <a:pt x="163" y="80"/>
                    <a:pt x="182" y="72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4" name="Freeform 756">
              <a:extLst>
                <a:ext uri="{FF2B5EF4-FFF2-40B4-BE49-F238E27FC236}">
                  <a16:creationId xmlns:a16="http://schemas.microsoft.com/office/drawing/2014/main" id="{35D08EA6-E678-4D80-B79E-7FF69B6E7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055"/>
              <a:ext cx="128" cy="208"/>
            </a:xfrm>
            <a:custGeom>
              <a:avLst/>
              <a:gdLst>
                <a:gd name="T0" fmla="*/ 585 w 51"/>
                <a:gd name="T1" fmla="*/ 0 h 78"/>
                <a:gd name="T2" fmla="*/ 663 w 51"/>
                <a:gd name="T3" fmla="*/ 419 h 78"/>
                <a:gd name="T4" fmla="*/ 776 w 51"/>
                <a:gd name="T5" fmla="*/ 819 h 78"/>
                <a:gd name="T6" fmla="*/ 504 w 51"/>
                <a:gd name="T7" fmla="*/ 1139 h 78"/>
                <a:gd name="T8" fmla="*/ 0 w 51"/>
                <a:gd name="T9" fmla="*/ 1480 h 78"/>
                <a:gd name="T10" fmla="*/ 585 w 51"/>
                <a:gd name="T11" fmla="*/ 797 h 78"/>
                <a:gd name="T12" fmla="*/ 555 w 51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8">
                  <a:moveTo>
                    <a:pt x="37" y="0"/>
                  </a:moveTo>
                  <a:cubicBezTo>
                    <a:pt x="39" y="7"/>
                    <a:pt x="39" y="15"/>
                    <a:pt x="42" y="22"/>
                  </a:cubicBezTo>
                  <a:cubicBezTo>
                    <a:pt x="45" y="29"/>
                    <a:pt x="51" y="35"/>
                    <a:pt x="49" y="43"/>
                  </a:cubicBezTo>
                  <a:cubicBezTo>
                    <a:pt x="48" y="50"/>
                    <a:pt x="38" y="56"/>
                    <a:pt x="32" y="60"/>
                  </a:cubicBezTo>
                  <a:cubicBezTo>
                    <a:pt x="23" y="66"/>
                    <a:pt x="11" y="76"/>
                    <a:pt x="0" y="78"/>
                  </a:cubicBezTo>
                  <a:cubicBezTo>
                    <a:pt x="13" y="73"/>
                    <a:pt x="34" y="56"/>
                    <a:pt x="37" y="42"/>
                  </a:cubicBezTo>
                  <a:cubicBezTo>
                    <a:pt x="40" y="29"/>
                    <a:pt x="29" y="15"/>
                    <a:pt x="35" y="2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5" name="Freeform 757">
              <a:extLst>
                <a:ext uri="{FF2B5EF4-FFF2-40B4-BE49-F238E27FC236}">
                  <a16:creationId xmlns:a16="http://schemas.microsoft.com/office/drawing/2014/main" id="{0784E7F5-0BB2-4A2B-9428-7D61A00D9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996"/>
              <a:ext cx="565" cy="496"/>
            </a:xfrm>
            <a:custGeom>
              <a:avLst/>
              <a:gdLst>
                <a:gd name="T0" fmla="*/ 3345 w 226"/>
                <a:gd name="T1" fmla="*/ 21 h 186"/>
                <a:gd name="T2" fmla="*/ 3033 w 226"/>
                <a:gd name="T3" fmla="*/ 205 h 186"/>
                <a:gd name="T4" fmla="*/ 2238 w 226"/>
                <a:gd name="T5" fmla="*/ 819 h 186"/>
                <a:gd name="T6" fmla="*/ 1895 w 226"/>
                <a:gd name="T7" fmla="*/ 989 h 186"/>
                <a:gd name="T8" fmla="*/ 1833 w 226"/>
                <a:gd name="T9" fmla="*/ 1003 h 186"/>
                <a:gd name="T10" fmla="*/ 1738 w 226"/>
                <a:gd name="T11" fmla="*/ 1024 h 186"/>
                <a:gd name="T12" fmla="*/ 1583 w 226"/>
                <a:gd name="T13" fmla="*/ 1059 h 186"/>
                <a:gd name="T14" fmla="*/ 1595 w 226"/>
                <a:gd name="T15" fmla="*/ 1024 h 186"/>
                <a:gd name="T16" fmla="*/ 895 w 226"/>
                <a:gd name="T17" fmla="*/ 1309 h 186"/>
                <a:gd name="T18" fmla="*/ 238 w 226"/>
                <a:gd name="T19" fmla="*/ 2995 h 186"/>
                <a:gd name="T20" fmla="*/ 0 w 226"/>
                <a:gd name="T21" fmla="*/ 3528 h 186"/>
                <a:gd name="T22" fmla="*/ 375 w 226"/>
                <a:gd name="T23" fmla="*/ 3277 h 186"/>
                <a:gd name="T24" fmla="*/ 1283 w 226"/>
                <a:gd name="T25" fmla="*/ 2355 h 186"/>
                <a:gd name="T26" fmla="*/ 1595 w 226"/>
                <a:gd name="T27" fmla="*/ 1344 h 186"/>
                <a:gd name="T28" fmla="*/ 2208 w 226"/>
                <a:gd name="T29" fmla="*/ 1059 h 186"/>
                <a:gd name="T30" fmla="*/ 2563 w 226"/>
                <a:gd name="T31" fmla="*/ 819 h 186"/>
                <a:gd name="T32" fmla="*/ 2875 w 226"/>
                <a:gd name="T33" fmla="*/ 512 h 186"/>
                <a:gd name="T34" fmla="*/ 3333 w 226"/>
                <a:gd name="T35" fmla="*/ 285 h 186"/>
                <a:gd name="T36" fmla="*/ 3520 w 226"/>
                <a:gd name="T37" fmla="*/ 819 h 186"/>
                <a:gd name="T38" fmla="*/ 3470 w 226"/>
                <a:gd name="T39" fmla="*/ 192 h 186"/>
                <a:gd name="T40" fmla="*/ 3345 w 226"/>
                <a:gd name="T41" fmla="*/ 21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6" h="186">
                  <a:moveTo>
                    <a:pt x="214" y="1"/>
                  </a:moveTo>
                  <a:cubicBezTo>
                    <a:pt x="207" y="3"/>
                    <a:pt x="199" y="7"/>
                    <a:pt x="194" y="11"/>
                  </a:cubicBezTo>
                  <a:cubicBezTo>
                    <a:pt x="179" y="22"/>
                    <a:pt x="159" y="35"/>
                    <a:pt x="143" y="43"/>
                  </a:cubicBezTo>
                  <a:cubicBezTo>
                    <a:pt x="134" y="47"/>
                    <a:pt x="130" y="50"/>
                    <a:pt x="121" y="52"/>
                  </a:cubicBezTo>
                  <a:cubicBezTo>
                    <a:pt x="120" y="53"/>
                    <a:pt x="118" y="53"/>
                    <a:pt x="117" y="53"/>
                  </a:cubicBezTo>
                  <a:cubicBezTo>
                    <a:pt x="115" y="53"/>
                    <a:pt x="113" y="54"/>
                    <a:pt x="111" y="54"/>
                  </a:cubicBezTo>
                  <a:cubicBezTo>
                    <a:pt x="107" y="54"/>
                    <a:pt x="104" y="55"/>
                    <a:pt x="101" y="56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89" y="55"/>
                    <a:pt x="75" y="57"/>
                    <a:pt x="57" y="69"/>
                  </a:cubicBezTo>
                  <a:cubicBezTo>
                    <a:pt x="23" y="92"/>
                    <a:pt x="17" y="136"/>
                    <a:pt x="15" y="158"/>
                  </a:cubicBezTo>
                  <a:cubicBezTo>
                    <a:pt x="14" y="168"/>
                    <a:pt x="8" y="177"/>
                    <a:pt x="0" y="186"/>
                  </a:cubicBezTo>
                  <a:cubicBezTo>
                    <a:pt x="8" y="185"/>
                    <a:pt x="18" y="182"/>
                    <a:pt x="24" y="173"/>
                  </a:cubicBezTo>
                  <a:cubicBezTo>
                    <a:pt x="38" y="152"/>
                    <a:pt x="69" y="149"/>
                    <a:pt x="82" y="124"/>
                  </a:cubicBezTo>
                  <a:cubicBezTo>
                    <a:pt x="95" y="99"/>
                    <a:pt x="79" y="79"/>
                    <a:pt x="102" y="71"/>
                  </a:cubicBezTo>
                  <a:cubicBezTo>
                    <a:pt x="115" y="66"/>
                    <a:pt x="129" y="60"/>
                    <a:pt x="141" y="56"/>
                  </a:cubicBezTo>
                  <a:cubicBezTo>
                    <a:pt x="149" y="52"/>
                    <a:pt x="157" y="48"/>
                    <a:pt x="164" y="43"/>
                  </a:cubicBezTo>
                  <a:cubicBezTo>
                    <a:pt x="171" y="38"/>
                    <a:pt x="177" y="32"/>
                    <a:pt x="184" y="27"/>
                  </a:cubicBezTo>
                  <a:cubicBezTo>
                    <a:pt x="192" y="22"/>
                    <a:pt x="203" y="8"/>
                    <a:pt x="213" y="15"/>
                  </a:cubicBezTo>
                  <a:cubicBezTo>
                    <a:pt x="221" y="21"/>
                    <a:pt x="217" y="38"/>
                    <a:pt x="225" y="43"/>
                  </a:cubicBezTo>
                  <a:cubicBezTo>
                    <a:pt x="226" y="33"/>
                    <a:pt x="224" y="20"/>
                    <a:pt x="222" y="10"/>
                  </a:cubicBezTo>
                  <a:cubicBezTo>
                    <a:pt x="221" y="5"/>
                    <a:pt x="221" y="0"/>
                    <a:pt x="214" y="1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6" name="Freeform 758">
              <a:extLst>
                <a:ext uri="{FF2B5EF4-FFF2-40B4-BE49-F238E27FC236}">
                  <a16:creationId xmlns:a16="http://schemas.microsoft.com/office/drawing/2014/main" id="{8ED83DBA-9913-4154-A16A-2DCC8743D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81"/>
              <a:ext cx="163" cy="283"/>
            </a:xfrm>
            <a:custGeom>
              <a:avLst/>
              <a:gdLst>
                <a:gd name="T0" fmla="*/ 1026 w 65"/>
                <a:gd name="T1" fmla="*/ 0 h 106"/>
                <a:gd name="T2" fmla="*/ 567 w 65"/>
                <a:gd name="T3" fmla="*/ 991 h 106"/>
                <a:gd name="T4" fmla="*/ 125 w 65"/>
                <a:gd name="T5" fmla="*/ 2018 h 106"/>
                <a:gd name="T6" fmla="*/ 396 w 65"/>
                <a:gd name="T7" fmla="*/ 1012 h 106"/>
                <a:gd name="T8" fmla="*/ 1026 w 65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6">
                  <a:moveTo>
                    <a:pt x="65" y="0"/>
                  </a:moveTo>
                  <a:cubicBezTo>
                    <a:pt x="65" y="12"/>
                    <a:pt x="57" y="32"/>
                    <a:pt x="36" y="52"/>
                  </a:cubicBezTo>
                  <a:cubicBezTo>
                    <a:pt x="15" y="72"/>
                    <a:pt x="5" y="94"/>
                    <a:pt x="8" y="106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4"/>
                    <a:pt x="65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7" name="Freeform 759">
              <a:extLst>
                <a:ext uri="{FF2B5EF4-FFF2-40B4-BE49-F238E27FC236}">
                  <a16:creationId xmlns:a16="http://schemas.microsoft.com/office/drawing/2014/main" id="{3CF830A5-5A75-490F-8DA9-B0EBF867E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751"/>
              <a:ext cx="437" cy="170"/>
            </a:xfrm>
            <a:custGeom>
              <a:avLst/>
              <a:gdLst>
                <a:gd name="T0" fmla="*/ 0 w 175"/>
                <a:gd name="T1" fmla="*/ 1201 h 64"/>
                <a:gd name="T2" fmla="*/ 1104 w 175"/>
                <a:gd name="T3" fmla="*/ 975 h 64"/>
                <a:gd name="T4" fmla="*/ 2103 w 175"/>
                <a:gd name="T5" fmla="*/ 375 h 64"/>
                <a:gd name="T6" fmla="*/ 2724 w 175"/>
                <a:gd name="T7" fmla="*/ 0 h 64"/>
                <a:gd name="T8" fmla="*/ 2070 w 175"/>
                <a:gd name="T9" fmla="*/ 247 h 64"/>
                <a:gd name="T10" fmla="*/ 1403 w 175"/>
                <a:gd name="T11" fmla="*/ 600 h 64"/>
                <a:gd name="T12" fmla="*/ 749 w 175"/>
                <a:gd name="T13" fmla="*/ 938 h 64"/>
                <a:gd name="T14" fmla="*/ 0 w 175"/>
                <a:gd name="T15" fmla="*/ 1201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64">
                  <a:moveTo>
                    <a:pt x="0" y="64"/>
                  </a:moveTo>
                  <a:cubicBezTo>
                    <a:pt x="26" y="58"/>
                    <a:pt x="38" y="64"/>
                    <a:pt x="71" y="52"/>
                  </a:cubicBezTo>
                  <a:cubicBezTo>
                    <a:pt x="96" y="42"/>
                    <a:pt x="114" y="28"/>
                    <a:pt x="135" y="20"/>
                  </a:cubicBezTo>
                  <a:cubicBezTo>
                    <a:pt x="156" y="13"/>
                    <a:pt x="169" y="3"/>
                    <a:pt x="175" y="0"/>
                  </a:cubicBezTo>
                  <a:cubicBezTo>
                    <a:pt x="158" y="2"/>
                    <a:pt x="150" y="8"/>
                    <a:pt x="133" y="13"/>
                  </a:cubicBezTo>
                  <a:cubicBezTo>
                    <a:pt x="116" y="18"/>
                    <a:pt x="102" y="22"/>
                    <a:pt x="90" y="32"/>
                  </a:cubicBezTo>
                  <a:cubicBezTo>
                    <a:pt x="78" y="41"/>
                    <a:pt x="68" y="45"/>
                    <a:pt x="48" y="50"/>
                  </a:cubicBezTo>
                  <a:cubicBezTo>
                    <a:pt x="28" y="56"/>
                    <a:pt x="4" y="60"/>
                    <a:pt x="0" y="6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8" name="Freeform 760">
              <a:extLst>
                <a:ext uri="{FF2B5EF4-FFF2-40B4-BE49-F238E27FC236}">
                  <a16:creationId xmlns:a16="http://schemas.microsoft.com/office/drawing/2014/main" id="{FCDD162E-F8E4-4C80-A9F8-7FF594E11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860"/>
              <a:ext cx="232" cy="160"/>
            </a:xfrm>
            <a:custGeom>
              <a:avLst/>
              <a:gdLst>
                <a:gd name="T0" fmla="*/ 0 w 93"/>
                <a:gd name="T1" fmla="*/ 1139 h 60"/>
                <a:gd name="T2" fmla="*/ 155 w 93"/>
                <a:gd name="T3" fmla="*/ 776 h 60"/>
                <a:gd name="T4" fmla="*/ 404 w 93"/>
                <a:gd name="T5" fmla="*/ 419 h 60"/>
                <a:gd name="T6" fmla="*/ 1120 w 93"/>
                <a:gd name="T7" fmla="*/ 21 h 60"/>
                <a:gd name="T8" fmla="*/ 1307 w 93"/>
                <a:gd name="T9" fmla="*/ 171 h 60"/>
                <a:gd name="T10" fmla="*/ 933 w 93"/>
                <a:gd name="T11" fmla="*/ 456 h 60"/>
                <a:gd name="T12" fmla="*/ 92 w 93"/>
                <a:gd name="T13" fmla="*/ 11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0">
                  <a:moveTo>
                    <a:pt x="0" y="60"/>
                  </a:moveTo>
                  <a:cubicBezTo>
                    <a:pt x="5" y="55"/>
                    <a:pt x="6" y="47"/>
                    <a:pt x="10" y="41"/>
                  </a:cubicBezTo>
                  <a:cubicBezTo>
                    <a:pt x="14" y="34"/>
                    <a:pt x="21" y="27"/>
                    <a:pt x="26" y="22"/>
                  </a:cubicBezTo>
                  <a:cubicBezTo>
                    <a:pt x="38" y="10"/>
                    <a:pt x="56" y="3"/>
                    <a:pt x="72" y="1"/>
                  </a:cubicBezTo>
                  <a:cubicBezTo>
                    <a:pt x="79" y="1"/>
                    <a:pt x="93" y="0"/>
                    <a:pt x="84" y="9"/>
                  </a:cubicBezTo>
                  <a:cubicBezTo>
                    <a:pt x="78" y="16"/>
                    <a:pt x="68" y="20"/>
                    <a:pt x="60" y="24"/>
                  </a:cubicBezTo>
                  <a:cubicBezTo>
                    <a:pt x="41" y="34"/>
                    <a:pt x="24" y="46"/>
                    <a:pt x="6" y="5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19" name="Freeform 761">
              <a:extLst>
                <a:ext uri="{FF2B5EF4-FFF2-40B4-BE49-F238E27FC236}">
                  <a16:creationId xmlns:a16="http://schemas.microsoft.com/office/drawing/2014/main" id="{9563208A-88FF-473F-A4A0-0C1CF262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033"/>
              <a:ext cx="177" cy="118"/>
            </a:xfrm>
            <a:custGeom>
              <a:avLst/>
              <a:gdLst>
                <a:gd name="T0" fmla="*/ 0 w 71"/>
                <a:gd name="T1" fmla="*/ 172 h 44"/>
                <a:gd name="T2" fmla="*/ 1099 w 71"/>
                <a:gd name="T3" fmla="*/ 0 h 44"/>
                <a:gd name="T4" fmla="*/ 0 w 71"/>
                <a:gd name="T5" fmla="*/ 17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4">
                  <a:moveTo>
                    <a:pt x="0" y="9"/>
                  </a:moveTo>
                  <a:cubicBezTo>
                    <a:pt x="5" y="20"/>
                    <a:pt x="12" y="44"/>
                    <a:pt x="71" y="0"/>
                  </a:cubicBezTo>
                  <a:cubicBezTo>
                    <a:pt x="56" y="9"/>
                    <a:pt x="11" y="33"/>
                    <a:pt x="0" y="9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0" name="Freeform 762">
              <a:extLst>
                <a:ext uri="{FF2B5EF4-FFF2-40B4-BE49-F238E27FC236}">
                  <a16:creationId xmlns:a16="http://schemas.microsoft.com/office/drawing/2014/main" id="{1C44F936-3452-4C44-92A5-B552CDAB1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111"/>
              <a:ext cx="282" cy="357"/>
            </a:xfrm>
            <a:custGeom>
              <a:avLst/>
              <a:gdLst>
                <a:gd name="T0" fmla="*/ 0 w 113"/>
                <a:gd name="T1" fmla="*/ 2534 h 134"/>
                <a:gd name="T2" fmla="*/ 312 w 113"/>
                <a:gd name="T3" fmla="*/ 1489 h 134"/>
                <a:gd name="T4" fmla="*/ 1757 w 113"/>
                <a:gd name="T5" fmla="*/ 93 h 134"/>
                <a:gd name="T6" fmla="*/ 654 w 113"/>
                <a:gd name="T7" fmla="*/ 341 h 134"/>
                <a:gd name="T8" fmla="*/ 250 w 113"/>
                <a:gd name="T9" fmla="*/ 1399 h 134"/>
                <a:gd name="T10" fmla="*/ 0 w 113"/>
                <a:gd name="T11" fmla="*/ 2534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34">
                  <a:moveTo>
                    <a:pt x="0" y="134"/>
                  </a:moveTo>
                  <a:cubicBezTo>
                    <a:pt x="9" y="126"/>
                    <a:pt x="11" y="114"/>
                    <a:pt x="20" y="79"/>
                  </a:cubicBezTo>
                  <a:cubicBezTo>
                    <a:pt x="29" y="45"/>
                    <a:pt x="46" y="4"/>
                    <a:pt x="113" y="5"/>
                  </a:cubicBezTo>
                  <a:cubicBezTo>
                    <a:pt x="87" y="3"/>
                    <a:pt x="60" y="0"/>
                    <a:pt x="42" y="18"/>
                  </a:cubicBezTo>
                  <a:cubicBezTo>
                    <a:pt x="23" y="35"/>
                    <a:pt x="23" y="41"/>
                    <a:pt x="16" y="74"/>
                  </a:cubicBezTo>
                  <a:cubicBezTo>
                    <a:pt x="9" y="107"/>
                    <a:pt x="8" y="124"/>
                    <a:pt x="0" y="13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1" name="Freeform 763">
              <a:extLst>
                <a:ext uri="{FF2B5EF4-FFF2-40B4-BE49-F238E27FC236}">
                  <a16:creationId xmlns:a16="http://schemas.microsoft.com/office/drawing/2014/main" id="{A72F4EA0-ED58-4FD7-8448-268AB390E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735"/>
              <a:ext cx="1408" cy="1026"/>
            </a:xfrm>
            <a:custGeom>
              <a:avLst/>
              <a:gdLst>
                <a:gd name="T0" fmla="*/ 1583 w 563"/>
                <a:gd name="T1" fmla="*/ 6684 h 385"/>
                <a:gd name="T2" fmla="*/ 2721 w 563"/>
                <a:gd name="T3" fmla="*/ 5354 h 385"/>
                <a:gd name="T4" fmla="*/ 3929 w 563"/>
                <a:gd name="T5" fmla="*/ 4147 h 385"/>
                <a:gd name="T6" fmla="*/ 5147 w 563"/>
                <a:gd name="T7" fmla="*/ 3083 h 385"/>
                <a:gd name="T8" fmla="*/ 7088 w 563"/>
                <a:gd name="T9" fmla="*/ 1833 h 385"/>
                <a:gd name="T10" fmla="*/ 7850 w 563"/>
                <a:gd name="T11" fmla="*/ 1306 h 385"/>
                <a:gd name="T12" fmla="*/ 8663 w 563"/>
                <a:gd name="T13" fmla="*/ 205 h 385"/>
                <a:gd name="T14" fmla="*/ 7118 w 563"/>
                <a:gd name="T15" fmla="*/ 1079 h 385"/>
                <a:gd name="T16" fmla="*/ 5660 w 563"/>
                <a:gd name="T17" fmla="*/ 1476 h 385"/>
                <a:gd name="T18" fmla="*/ 4584 w 563"/>
                <a:gd name="T19" fmla="*/ 1783 h 385"/>
                <a:gd name="T20" fmla="*/ 3334 w 563"/>
                <a:gd name="T21" fmla="*/ 2726 h 385"/>
                <a:gd name="T22" fmla="*/ 2083 w 563"/>
                <a:gd name="T23" fmla="*/ 3161 h 385"/>
                <a:gd name="T24" fmla="*/ 1426 w 563"/>
                <a:gd name="T25" fmla="*/ 4842 h 385"/>
                <a:gd name="T26" fmla="*/ 645 w 563"/>
                <a:gd name="T27" fmla="*/ 5980 h 385"/>
                <a:gd name="T28" fmla="*/ 238 w 563"/>
                <a:gd name="T29" fmla="*/ 7059 h 385"/>
                <a:gd name="T30" fmla="*/ 1583 w 563"/>
                <a:gd name="T31" fmla="*/ 668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5">
                  <a:moveTo>
                    <a:pt x="101" y="353"/>
                  </a:moveTo>
                  <a:cubicBezTo>
                    <a:pt x="144" y="322"/>
                    <a:pt x="147" y="302"/>
                    <a:pt x="174" y="283"/>
                  </a:cubicBezTo>
                  <a:cubicBezTo>
                    <a:pt x="200" y="264"/>
                    <a:pt x="217" y="247"/>
                    <a:pt x="251" y="219"/>
                  </a:cubicBezTo>
                  <a:cubicBezTo>
                    <a:pt x="276" y="198"/>
                    <a:pt x="318" y="178"/>
                    <a:pt x="329" y="163"/>
                  </a:cubicBezTo>
                  <a:cubicBezTo>
                    <a:pt x="372" y="166"/>
                    <a:pt x="394" y="137"/>
                    <a:pt x="453" y="97"/>
                  </a:cubicBezTo>
                  <a:cubicBezTo>
                    <a:pt x="466" y="88"/>
                    <a:pt x="491" y="80"/>
                    <a:pt x="502" y="69"/>
                  </a:cubicBezTo>
                  <a:cubicBezTo>
                    <a:pt x="539" y="32"/>
                    <a:pt x="563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5" y="76"/>
                    <a:pt x="399" y="73"/>
                    <a:pt x="362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7" y="144"/>
                    <a:pt x="133" y="167"/>
                  </a:cubicBezTo>
                  <a:cubicBezTo>
                    <a:pt x="99" y="190"/>
                    <a:pt x="93" y="234"/>
                    <a:pt x="91" y="256"/>
                  </a:cubicBezTo>
                  <a:cubicBezTo>
                    <a:pt x="89" y="278"/>
                    <a:pt x="60" y="296"/>
                    <a:pt x="41" y="316"/>
                  </a:cubicBezTo>
                  <a:cubicBezTo>
                    <a:pt x="16" y="340"/>
                    <a:pt x="0" y="358"/>
                    <a:pt x="15" y="373"/>
                  </a:cubicBezTo>
                  <a:cubicBezTo>
                    <a:pt x="26" y="385"/>
                    <a:pt x="58" y="384"/>
                    <a:pt x="101" y="35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2" name="Freeform 764">
              <a:extLst>
                <a:ext uri="{FF2B5EF4-FFF2-40B4-BE49-F238E27FC236}">
                  <a16:creationId xmlns:a16="http://schemas.microsoft.com/office/drawing/2014/main" id="{29975437-4DA3-43C4-9310-E1D603358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508"/>
              <a:ext cx="1438" cy="1221"/>
            </a:xfrm>
            <a:custGeom>
              <a:avLst/>
              <a:gdLst>
                <a:gd name="T0" fmla="*/ 958 w 575"/>
                <a:gd name="T1" fmla="*/ 7598 h 458"/>
                <a:gd name="T2" fmla="*/ 1738 w 575"/>
                <a:gd name="T3" fmla="*/ 6460 h 458"/>
                <a:gd name="T4" fmla="*/ 2396 w 575"/>
                <a:gd name="T5" fmla="*/ 4777 h 458"/>
                <a:gd name="T6" fmla="*/ 3646 w 575"/>
                <a:gd name="T7" fmla="*/ 4343 h 458"/>
                <a:gd name="T8" fmla="*/ 4897 w 575"/>
                <a:gd name="T9" fmla="*/ 3391 h 458"/>
                <a:gd name="T10" fmla="*/ 5972 w 575"/>
                <a:gd name="T11" fmla="*/ 3092 h 458"/>
                <a:gd name="T12" fmla="*/ 7430 w 575"/>
                <a:gd name="T13" fmla="*/ 2693 h 458"/>
                <a:gd name="T14" fmla="*/ 8976 w 575"/>
                <a:gd name="T15" fmla="*/ 1818 h 458"/>
                <a:gd name="T16" fmla="*/ 8993 w 575"/>
                <a:gd name="T17" fmla="*/ 1818 h 458"/>
                <a:gd name="T18" fmla="*/ 7713 w 575"/>
                <a:gd name="T19" fmla="*/ 1138 h 458"/>
                <a:gd name="T20" fmla="*/ 6367 w 575"/>
                <a:gd name="T21" fmla="*/ 1024 h 458"/>
                <a:gd name="T22" fmla="*/ 5942 w 575"/>
                <a:gd name="T23" fmla="*/ 1117 h 458"/>
                <a:gd name="T24" fmla="*/ 1471 w 575"/>
                <a:gd name="T25" fmla="*/ 661 h 458"/>
                <a:gd name="T26" fmla="*/ 175 w 575"/>
                <a:gd name="T27" fmla="*/ 3242 h 458"/>
                <a:gd name="T28" fmla="*/ 270 w 575"/>
                <a:gd name="T29" fmla="*/ 6348 h 458"/>
                <a:gd name="T30" fmla="*/ 550 w 575"/>
                <a:gd name="T31" fmla="*/ 8678 h 458"/>
                <a:gd name="T32" fmla="*/ 958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0" y="381"/>
                    <a:pt x="109" y="363"/>
                    <a:pt x="111" y="341"/>
                  </a:cubicBezTo>
                  <a:cubicBezTo>
                    <a:pt x="113" y="319"/>
                    <a:pt x="119" y="275"/>
                    <a:pt x="153" y="252"/>
                  </a:cubicBezTo>
                  <a:cubicBezTo>
                    <a:pt x="187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2" y="163"/>
                  </a:cubicBezTo>
                  <a:cubicBezTo>
                    <a:pt x="419" y="158"/>
                    <a:pt x="425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4" y="96"/>
                    <a:pt x="574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40" y="55"/>
                    <a:pt x="20" y="107"/>
                    <a:pt x="11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6" y="425"/>
                    <a:pt x="61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3" name="Freeform 765">
              <a:extLst>
                <a:ext uri="{FF2B5EF4-FFF2-40B4-BE49-F238E27FC236}">
                  <a16:creationId xmlns:a16="http://schemas.microsoft.com/office/drawing/2014/main" id="{DF6E394C-A75C-4DE8-9708-8C9953AC9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681"/>
              <a:ext cx="158" cy="288"/>
            </a:xfrm>
            <a:custGeom>
              <a:avLst/>
              <a:gdLst>
                <a:gd name="T0" fmla="*/ 913 w 63"/>
                <a:gd name="T1" fmla="*/ 0 h 108"/>
                <a:gd name="T2" fmla="*/ 313 w 63"/>
                <a:gd name="T3" fmla="*/ 1251 h 108"/>
                <a:gd name="T4" fmla="*/ 33 w 63"/>
                <a:gd name="T5" fmla="*/ 204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08">
                  <a:moveTo>
                    <a:pt x="58" y="0"/>
                  </a:moveTo>
                  <a:cubicBezTo>
                    <a:pt x="63" y="16"/>
                    <a:pt x="38" y="43"/>
                    <a:pt x="20" y="66"/>
                  </a:cubicBezTo>
                  <a:cubicBezTo>
                    <a:pt x="2" y="89"/>
                    <a:pt x="0" y="103"/>
                    <a:pt x="2" y="10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24" name="Freeform 766">
              <a:extLst>
                <a:ext uri="{FF2B5EF4-FFF2-40B4-BE49-F238E27FC236}">
                  <a16:creationId xmlns:a16="http://schemas.microsoft.com/office/drawing/2014/main" id="{E10F5BC2-BAA2-47DA-8EC3-771CF5BF7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977"/>
              <a:ext cx="90" cy="190"/>
            </a:xfrm>
            <a:custGeom>
              <a:avLst/>
              <a:gdLst>
                <a:gd name="T0" fmla="*/ 0 w 36"/>
                <a:gd name="T1" fmla="*/ 0 h 71"/>
                <a:gd name="T2" fmla="*/ 563 w 36"/>
                <a:gd name="T3" fmla="*/ 135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1">
                  <a:moveTo>
                    <a:pt x="0" y="0"/>
                  </a:moveTo>
                  <a:cubicBezTo>
                    <a:pt x="14" y="8"/>
                    <a:pt x="8" y="63"/>
                    <a:pt x="36" y="7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6" name="Group 767">
            <a:extLst>
              <a:ext uri="{FF2B5EF4-FFF2-40B4-BE49-F238E27FC236}">
                <a16:creationId xmlns:a16="http://schemas.microsoft.com/office/drawing/2014/main" id="{4E7EDC6E-C69F-45EF-B91A-B46A2809A4AD}"/>
              </a:ext>
            </a:extLst>
          </p:cNvPr>
          <p:cNvGrpSpPr>
            <a:grpSpLocks/>
          </p:cNvGrpSpPr>
          <p:nvPr/>
        </p:nvGrpSpPr>
        <p:grpSpPr bwMode="auto">
          <a:xfrm>
            <a:off x="4945063" y="2057400"/>
            <a:ext cx="1150937" cy="998538"/>
            <a:chOff x="1425" y="1195"/>
            <a:chExt cx="1460" cy="1266"/>
          </a:xfrm>
        </p:grpSpPr>
        <p:sp>
          <p:nvSpPr>
            <p:cNvPr id="14247" name="Freeform 768">
              <a:extLst>
                <a:ext uri="{FF2B5EF4-FFF2-40B4-BE49-F238E27FC236}">
                  <a16:creationId xmlns:a16="http://schemas.microsoft.com/office/drawing/2014/main" id="{6D2B101B-686A-4FD1-989C-65BD0AE5E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8" name="Freeform 769">
              <a:extLst>
                <a:ext uri="{FF2B5EF4-FFF2-40B4-BE49-F238E27FC236}">
                  <a16:creationId xmlns:a16="http://schemas.microsoft.com/office/drawing/2014/main" id="{D198508E-EEAE-4268-89B2-9199A0E5C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9" name="Freeform 770">
              <a:extLst>
                <a:ext uri="{FF2B5EF4-FFF2-40B4-BE49-F238E27FC236}">
                  <a16:creationId xmlns:a16="http://schemas.microsoft.com/office/drawing/2014/main" id="{9E5D1A0D-5B82-4BDD-912A-93D8D2B7F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51"/>
              <a:ext cx="607" cy="469"/>
            </a:xfrm>
            <a:custGeom>
              <a:avLst/>
              <a:gdLst>
                <a:gd name="T0" fmla="*/ 3787 w 243"/>
                <a:gd name="T1" fmla="*/ 477 h 176"/>
                <a:gd name="T2" fmla="*/ 1012 w 243"/>
                <a:gd name="T3" fmla="*/ 533 h 176"/>
                <a:gd name="T4" fmla="*/ 0 w 243"/>
                <a:gd name="T5" fmla="*/ 3331 h 176"/>
                <a:gd name="T6" fmla="*/ 1154 w 243"/>
                <a:gd name="T7" fmla="*/ 589 h 176"/>
                <a:gd name="T8" fmla="*/ 3787 w 243"/>
                <a:gd name="T9" fmla="*/ 477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176">
                  <a:moveTo>
                    <a:pt x="243" y="25"/>
                  </a:moveTo>
                  <a:cubicBezTo>
                    <a:pt x="208" y="14"/>
                    <a:pt x="111" y="0"/>
                    <a:pt x="65" y="28"/>
                  </a:cubicBezTo>
                  <a:cubicBezTo>
                    <a:pt x="18" y="56"/>
                    <a:pt x="3" y="113"/>
                    <a:pt x="0" y="176"/>
                  </a:cubicBezTo>
                  <a:cubicBezTo>
                    <a:pt x="6" y="144"/>
                    <a:pt x="18" y="53"/>
                    <a:pt x="74" y="31"/>
                  </a:cubicBezTo>
                  <a:cubicBezTo>
                    <a:pt x="129" y="8"/>
                    <a:pt x="188" y="15"/>
                    <a:pt x="243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0" name="Freeform 771">
              <a:extLst>
                <a:ext uri="{FF2B5EF4-FFF2-40B4-BE49-F238E27FC236}">
                  <a16:creationId xmlns:a16="http://schemas.microsoft.com/office/drawing/2014/main" id="{96071B6B-82A3-48F6-8FE5-E98FFE458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256"/>
              <a:ext cx="668" cy="885"/>
            </a:xfrm>
            <a:custGeom>
              <a:avLst/>
              <a:gdLst>
                <a:gd name="T0" fmla="*/ 1534 w 267"/>
                <a:gd name="T1" fmla="*/ 832 h 332"/>
                <a:gd name="T2" fmla="*/ 363 w 267"/>
                <a:gd name="T3" fmla="*/ 3255 h 332"/>
                <a:gd name="T4" fmla="*/ 208 w 267"/>
                <a:gd name="T5" fmla="*/ 6288 h 332"/>
                <a:gd name="T6" fmla="*/ 63 w 267"/>
                <a:gd name="T7" fmla="*/ 3297 h 332"/>
                <a:gd name="T8" fmla="*/ 1158 w 267"/>
                <a:gd name="T9" fmla="*/ 533 h 332"/>
                <a:gd name="T10" fmla="*/ 4181 w 267"/>
                <a:gd name="T11" fmla="*/ 477 h 332"/>
                <a:gd name="T12" fmla="*/ 1534 w 267"/>
                <a:gd name="T13" fmla="*/ 832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7" h="332">
                  <a:moveTo>
                    <a:pt x="98" y="44"/>
                  </a:moveTo>
                  <a:cubicBezTo>
                    <a:pt x="39" y="69"/>
                    <a:pt x="27" y="134"/>
                    <a:pt x="23" y="172"/>
                  </a:cubicBezTo>
                  <a:cubicBezTo>
                    <a:pt x="20" y="209"/>
                    <a:pt x="20" y="303"/>
                    <a:pt x="13" y="332"/>
                  </a:cubicBezTo>
                  <a:cubicBezTo>
                    <a:pt x="16" y="310"/>
                    <a:pt x="0" y="237"/>
                    <a:pt x="4" y="174"/>
                  </a:cubicBezTo>
                  <a:cubicBezTo>
                    <a:pt x="8" y="111"/>
                    <a:pt x="27" y="56"/>
                    <a:pt x="74" y="28"/>
                  </a:cubicBezTo>
                  <a:cubicBezTo>
                    <a:pt x="120" y="0"/>
                    <a:pt x="231" y="13"/>
                    <a:pt x="267" y="25"/>
                  </a:cubicBezTo>
                  <a:cubicBezTo>
                    <a:pt x="245" y="21"/>
                    <a:pt x="153" y="20"/>
                    <a:pt x="98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1" name="Freeform 772">
              <a:extLst>
                <a:ext uri="{FF2B5EF4-FFF2-40B4-BE49-F238E27FC236}">
                  <a16:creationId xmlns:a16="http://schemas.microsoft.com/office/drawing/2014/main" id="{9DCF8FA5-0810-48A0-8860-994C5A343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341"/>
              <a:ext cx="440" cy="267"/>
            </a:xfrm>
            <a:custGeom>
              <a:avLst/>
              <a:gdLst>
                <a:gd name="T0" fmla="*/ 2750 w 176"/>
                <a:gd name="T1" fmla="*/ 342 h 100"/>
                <a:gd name="T2" fmla="*/ 1470 w 176"/>
                <a:gd name="T3" fmla="*/ 56 h 100"/>
                <a:gd name="T4" fmla="*/ 875 w 176"/>
                <a:gd name="T5" fmla="*/ 422 h 100"/>
                <a:gd name="T6" fmla="*/ 395 w 176"/>
                <a:gd name="T7" fmla="*/ 1276 h 100"/>
                <a:gd name="T8" fmla="*/ 0 w 176"/>
                <a:gd name="T9" fmla="*/ 1904 h 100"/>
                <a:gd name="T10" fmla="*/ 813 w 176"/>
                <a:gd name="T11" fmla="*/ 991 h 100"/>
                <a:gd name="T12" fmla="*/ 2750 w 176"/>
                <a:gd name="T13" fmla="*/ 34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6" y="4"/>
                    <a:pt x="61" y="10"/>
                    <a:pt x="56" y="22"/>
                  </a:cubicBezTo>
                  <a:cubicBezTo>
                    <a:pt x="51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1"/>
                    <a:pt x="52" y="52"/>
                  </a:cubicBezTo>
                  <a:cubicBezTo>
                    <a:pt x="64" y="33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2" name="Freeform 773">
              <a:extLst>
                <a:ext uri="{FF2B5EF4-FFF2-40B4-BE49-F238E27FC236}">
                  <a16:creationId xmlns:a16="http://schemas.microsoft.com/office/drawing/2014/main" id="{86F32BE7-9C90-4D5C-B45F-9C0B82E40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336"/>
              <a:ext cx="235" cy="195"/>
            </a:xfrm>
            <a:custGeom>
              <a:avLst/>
              <a:gdLst>
                <a:gd name="T0" fmla="*/ 0 w 94"/>
                <a:gd name="T1" fmla="*/ 1392 h 73"/>
                <a:gd name="T2" fmla="*/ 500 w 94"/>
                <a:gd name="T3" fmla="*/ 422 h 73"/>
                <a:gd name="T4" fmla="*/ 1470 w 94"/>
                <a:gd name="T5" fmla="*/ 115 h 73"/>
                <a:gd name="T6" fmla="*/ 550 w 94"/>
                <a:gd name="T7" fmla="*/ 478 h 73"/>
                <a:gd name="T8" fmla="*/ 0 w 94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73">
                  <a:moveTo>
                    <a:pt x="0" y="73"/>
                  </a:moveTo>
                  <a:cubicBezTo>
                    <a:pt x="13" y="57"/>
                    <a:pt x="23" y="36"/>
                    <a:pt x="32" y="22"/>
                  </a:cubicBezTo>
                  <a:cubicBezTo>
                    <a:pt x="42" y="9"/>
                    <a:pt x="60" y="0"/>
                    <a:pt x="94" y="6"/>
                  </a:cubicBezTo>
                  <a:cubicBezTo>
                    <a:pt x="74" y="5"/>
                    <a:pt x="50" y="6"/>
                    <a:pt x="35" y="25"/>
                  </a:cubicBezTo>
                  <a:cubicBezTo>
                    <a:pt x="22" y="47"/>
                    <a:pt x="9" y="6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3" name="Freeform 774">
              <a:extLst>
                <a:ext uri="{FF2B5EF4-FFF2-40B4-BE49-F238E27FC236}">
                  <a16:creationId xmlns:a16="http://schemas.microsoft.com/office/drawing/2014/main" id="{3554C794-8DD8-4217-AC27-FE0E2768A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005"/>
              <a:ext cx="328" cy="131"/>
            </a:xfrm>
            <a:custGeom>
              <a:avLst/>
              <a:gdLst>
                <a:gd name="T0" fmla="*/ 175 w 131"/>
                <a:gd name="T1" fmla="*/ 380 h 49"/>
                <a:gd name="T2" fmla="*/ 238 w 131"/>
                <a:gd name="T3" fmla="*/ 821 h 49"/>
                <a:gd name="T4" fmla="*/ 626 w 131"/>
                <a:gd name="T5" fmla="*/ 572 h 49"/>
                <a:gd name="T6" fmla="*/ 1004 w 131"/>
                <a:gd name="T7" fmla="*/ 422 h 49"/>
                <a:gd name="T8" fmla="*/ 1693 w 131"/>
                <a:gd name="T9" fmla="*/ 401 h 49"/>
                <a:gd name="T10" fmla="*/ 1993 w 131"/>
                <a:gd name="T11" fmla="*/ 457 h 49"/>
                <a:gd name="T12" fmla="*/ 1650 w 131"/>
                <a:gd name="T13" fmla="*/ 21 h 49"/>
                <a:gd name="T14" fmla="*/ 1242 w 131"/>
                <a:gd name="T15" fmla="*/ 78 h 49"/>
                <a:gd name="T16" fmla="*/ 751 w 131"/>
                <a:gd name="T17" fmla="*/ 265 h 49"/>
                <a:gd name="T18" fmla="*/ 188 w 131"/>
                <a:gd name="T19" fmla="*/ 286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49">
                  <a:moveTo>
                    <a:pt x="11" y="20"/>
                  </a:moveTo>
                  <a:cubicBezTo>
                    <a:pt x="13" y="28"/>
                    <a:pt x="0" y="49"/>
                    <a:pt x="15" y="43"/>
                  </a:cubicBezTo>
                  <a:cubicBezTo>
                    <a:pt x="21" y="41"/>
                    <a:pt x="34" y="34"/>
                    <a:pt x="40" y="30"/>
                  </a:cubicBezTo>
                  <a:cubicBezTo>
                    <a:pt x="47" y="26"/>
                    <a:pt x="56" y="24"/>
                    <a:pt x="64" y="22"/>
                  </a:cubicBezTo>
                  <a:cubicBezTo>
                    <a:pt x="77" y="18"/>
                    <a:pt x="96" y="14"/>
                    <a:pt x="108" y="21"/>
                  </a:cubicBezTo>
                  <a:cubicBezTo>
                    <a:pt x="113" y="24"/>
                    <a:pt x="131" y="42"/>
                    <a:pt x="127" y="24"/>
                  </a:cubicBezTo>
                  <a:cubicBezTo>
                    <a:pt x="125" y="15"/>
                    <a:pt x="114" y="2"/>
                    <a:pt x="105" y="1"/>
                  </a:cubicBezTo>
                  <a:cubicBezTo>
                    <a:pt x="97" y="0"/>
                    <a:pt x="88" y="3"/>
                    <a:pt x="79" y="4"/>
                  </a:cubicBezTo>
                  <a:cubicBezTo>
                    <a:pt x="69" y="6"/>
                    <a:pt x="58" y="11"/>
                    <a:pt x="48" y="14"/>
                  </a:cubicBezTo>
                  <a:cubicBezTo>
                    <a:pt x="39" y="16"/>
                    <a:pt x="21" y="18"/>
                    <a:pt x="12" y="15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4" name="Freeform 775">
              <a:extLst>
                <a:ext uri="{FF2B5EF4-FFF2-40B4-BE49-F238E27FC236}">
                  <a16:creationId xmlns:a16="http://schemas.microsoft.com/office/drawing/2014/main" id="{82B01DFF-27F1-44FF-B300-33248749B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811"/>
              <a:ext cx="162" cy="160"/>
            </a:xfrm>
            <a:custGeom>
              <a:avLst/>
              <a:gdLst>
                <a:gd name="T0" fmla="*/ 0 w 65"/>
                <a:gd name="T1" fmla="*/ 341 h 60"/>
                <a:gd name="T2" fmla="*/ 571 w 65"/>
                <a:gd name="T3" fmla="*/ 717 h 60"/>
                <a:gd name="T4" fmla="*/ 1007 w 65"/>
                <a:gd name="T5" fmla="*/ 1139 h 60"/>
                <a:gd name="T6" fmla="*/ 932 w 65"/>
                <a:gd name="T7" fmla="*/ 589 h 60"/>
                <a:gd name="T8" fmla="*/ 665 w 65"/>
                <a:gd name="T9" fmla="*/ 533 h 60"/>
                <a:gd name="T10" fmla="*/ 621 w 65"/>
                <a:gd name="T11" fmla="*/ 320 h 60"/>
                <a:gd name="T12" fmla="*/ 683 w 65"/>
                <a:gd name="T13" fmla="*/ 171 h 60"/>
                <a:gd name="T14" fmla="*/ 62 w 65"/>
                <a:gd name="T15" fmla="*/ 34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0">
                  <a:moveTo>
                    <a:pt x="0" y="18"/>
                  </a:moveTo>
                  <a:cubicBezTo>
                    <a:pt x="13" y="26"/>
                    <a:pt x="21" y="35"/>
                    <a:pt x="37" y="38"/>
                  </a:cubicBezTo>
                  <a:cubicBezTo>
                    <a:pt x="51" y="40"/>
                    <a:pt x="61" y="46"/>
                    <a:pt x="65" y="60"/>
                  </a:cubicBezTo>
                  <a:cubicBezTo>
                    <a:pt x="64" y="50"/>
                    <a:pt x="61" y="41"/>
                    <a:pt x="60" y="31"/>
                  </a:cubicBezTo>
                  <a:cubicBezTo>
                    <a:pt x="55" y="33"/>
                    <a:pt x="47" y="31"/>
                    <a:pt x="43" y="28"/>
                  </a:cubicBezTo>
                  <a:cubicBezTo>
                    <a:pt x="40" y="25"/>
                    <a:pt x="39" y="21"/>
                    <a:pt x="40" y="17"/>
                  </a:cubicBezTo>
                  <a:cubicBezTo>
                    <a:pt x="40" y="16"/>
                    <a:pt x="44" y="10"/>
                    <a:pt x="44" y="9"/>
                  </a:cubicBezTo>
                  <a:cubicBezTo>
                    <a:pt x="40" y="0"/>
                    <a:pt x="10" y="15"/>
                    <a:pt x="4" y="1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5" name="Freeform 776">
              <a:extLst>
                <a:ext uri="{FF2B5EF4-FFF2-40B4-BE49-F238E27FC236}">
                  <a16:creationId xmlns:a16="http://schemas.microsoft.com/office/drawing/2014/main" id="{DBBEE848-6549-4B3C-8552-9F9CA9FB5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021"/>
              <a:ext cx="522" cy="440"/>
            </a:xfrm>
            <a:custGeom>
              <a:avLst/>
              <a:gdLst>
                <a:gd name="T0" fmla="*/ 105 w 209"/>
                <a:gd name="T1" fmla="*/ 2637 h 165"/>
                <a:gd name="T2" fmla="*/ 1124 w 209"/>
                <a:gd name="T3" fmla="*/ 2616 h 165"/>
                <a:gd name="T4" fmla="*/ 2120 w 209"/>
                <a:gd name="T5" fmla="*/ 1557 h 165"/>
                <a:gd name="T6" fmla="*/ 2590 w 209"/>
                <a:gd name="T7" fmla="*/ 1080 h 165"/>
                <a:gd name="T8" fmla="*/ 2962 w 209"/>
                <a:gd name="T9" fmla="*/ 648 h 165"/>
                <a:gd name="T10" fmla="*/ 3070 w 209"/>
                <a:gd name="T11" fmla="*/ 248 h 165"/>
                <a:gd name="T12" fmla="*/ 2433 w 209"/>
                <a:gd name="T13" fmla="*/ 115 h 165"/>
                <a:gd name="T14" fmla="*/ 2650 w 209"/>
                <a:gd name="T15" fmla="*/ 264 h 165"/>
                <a:gd name="T16" fmla="*/ 2603 w 209"/>
                <a:gd name="T17" fmla="*/ 704 h 165"/>
                <a:gd name="T18" fmla="*/ 2258 w 209"/>
                <a:gd name="T19" fmla="*/ 1024 h 165"/>
                <a:gd name="T20" fmla="*/ 1916 w 209"/>
                <a:gd name="T21" fmla="*/ 1421 h 165"/>
                <a:gd name="T22" fmla="*/ 1384 w 209"/>
                <a:gd name="T23" fmla="*/ 2184 h 165"/>
                <a:gd name="T24" fmla="*/ 529 w 209"/>
                <a:gd name="T25" fmla="*/ 2595 h 165"/>
                <a:gd name="T26" fmla="*/ 687 w 209"/>
                <a:gd name="T27" fmla="*/ 1992 h 165"/>
                <a:gd name="T28" fmla="*/ 1496 w 209"/>
                <a:gd name="T29" fmla="*/ 968 h 165"/>
                <a:gd name="T30" fmla="*/ 1529 w 209"/>
                <a:gd name="T31" fmla="*/ 477 h 165"/>
                <a:gd name="T32" fmla="*/ 1371 w 209"/>
                <a:gd name="T33" fmla="*/ 435 h 165"/>
                <a:gd name="T34" fmla="*/ 1291 w 209"/>
                <a:gd name="T35" fmla="*/ 760 h 165"/>
                <a:gd name="T36" fmla="*/ 1104 w 209"/>
                <a:gd name="T37" fmla="*/ 1117 h 165"/>
                <a:gd name="T38" fmla="*/ 217 w 209"/>
                <a:gd name="T39" fmla="*/ 2141 h 165"/>
                <a:gd name="T40" fmla="*/ 92 w 209"/>
                <a:gd name="T41" fmla="*/ 2696 h 165"/>
                <a:gd name="T42" fmla="*/ 562 w 209"/>
                <a:gd name="T43" fmla="*/ 2808 h 1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9" h="165">
                  <a:moveTo>
                    <a:pt x="7" y="139"/>
                  </a:moveTo>
                  <a:cubicBezTo>
                    <a:pt x="4" y="165"/>
                    <a:pt x="63" y="143"/>
                    <a:pt x="72" y="138"/>
                  </a:cubicBezTo>
                  <a:cubicBezTo>
                    <a:pt x="98" y="125"/>
                    <a:pt x="118" y="103"/>
                    <a:pt x="136" y="82"/>
                  </a:cubicBezTo>
                  <a:cubicBezTo>
                    <a:pt x="145" y="73"/>
                    <a:pt x="156" y="65"/>
                    <a:pt x="166" y="57"/>
                  </a:cubicBezTo>
                  <a:cubicBezTo>
                    <a:pt x="174" y="50"/>
                    <a:pt x="182" y="41"/>
                    <a:pt x="190" y="34"/>
                  </a:cubicBezTo>
                  <a:cubicBezTo>
                    <a:pt x="198" y="28"/>
                    <a:pt x="209" y="23"/>
                    <a:pt x="197" y="13"/>
                  </a:cubicBezTo>
                  <a:cubicBezTo>
                    <a:pt x="188" y="6"/>
                    <a:pt x="167" y="0"/>
                    <a:pt x="156" y="6"/>
                  </a:cubicBezTo>
                  <a:cubicBezTo>
                    <a:pt x="159" y="10"/>
                    <a:pt x="166" y="11"/>
                    <a:pt x="170" y="14"/>
                  </a:cubicBezTo>
                  <a:cubicBezTo>
                    <a:pt x="177" y="21"/>
                    <a:pt x="173" y="30"/>
                    <a:pt x="167" y="37"/>
                  </a:cubicBezTo>
                  <a:cubicBezTo>
                    <a:pt x="161" y="44"/>
                    <a:pt x="152" y="49"/>
                    <a:pt x="145" y="54"/>
                  </a:cubicBezTo>
                  <a:cubicBezTo>
                    <a:pt x="136" y="60"/>
                    <a:pt x="130" y="67"/>
                    <a:pt x="123" y="75"/>
                  </a:cubicBezTo>
                  <a:cubicBezTo>
                    <a:pt x="117" y="82"/>
                    <a:pt x="96" y="109"/>
                    <a:pt x="89" y="115"/>
                  </a:cubicBezTo>
                  <a:cubicBezTo>
                    <a:pt x="76" y="127"/>
                    <a:pt x="52" y="140"/>
                    <a:pt x="34" y="137"/>
                  </a:cubicBezTo>
                  <a:cubicBezTo>
                    <a:pt x="13" y="134"/>
                    <a:pt x="35" y="114"/>
                    <a:pt x="44" y="105"/>
                  </a:cubicBezTo>
                  <a:cubicBezTo>
                    <a:pt x="62" y="88"/>
                    <a:pt x="84" y="73"/>
                    <a:pt x="96" y="51"/>
                  </a:cubicBezTo>
                  <a:cubicBezTo>
                    <a:pt x="100" y="43"/>
                    <a:pt x="102" y="33"/>
                    <a:pt x="98" y="25"/>
                  </a:cubicBezTo>
                  <a:cubicBezTo>
                    <a:pt x="95" y="19"/>
                    <a:pt x="91" y="16"/>
                    <a:pt x="88" y="23"/>
                  </a:cubicBezTo>
                  <a:cubicBezTo>
                    <a:pt x="86" y="29"/>
                    <a:pt x="86" y="35"/>
                    <a:pt x="83" y="40"/>
                  </a:cubicBezTo>
                  <a:cubicBezTo>
                    <a:pt x="80" y="47"/>
                    <a:pt x="76" y="53"/>
                    <a:pt x="71" y="59"/>
                  </a:cubicBezTo>
                  <a:cubicBezTo>
                    <a:pt x="52" y="77"/>
                    <a:pt x="30" y="92"/>
                    <a:pt x="14" y="113"/>
                  </a:cubicBezTo>
                  <a:cubicBezTo>
                    <a:pt x="8" y="121"/>
                    <a:pt x="0" y="133"/>
                    <a:pt x="6" y="142"/>
                  </a:cubicBezTo>
                  <a:cubicBezTo>
                    <a:pt x="12" y="152"/>
                    <a:pt x="27" y="152"/>
                    <a:pt x="36" y="14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6" name="Freeform 777">
              <a:extLst>
                <a:ext uri="{FF2B5EF4-FFF2-40B4-BE49-F238E27FC236}">
                  <a16:creationId xmlns:a16="http://schemas.microsoft.com/office/drawing/2014/main" id="{04D69F95-2908-4D95-96BF-EC39A1CAB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803"/>
              <a:ext cx="248" cy="264"/>
            </a:xfrm>
            <a:custGeom>
              <a:avLst/>
              <a:gdLst>
                <a:gd name="T0" fmla="*/ 754 w 99"/>
                <a:gd name="T1" fmla="*/ 93 h 99"/>
                <a:gd name="T2" fmla="*/ 251 w 99"/>
                <a:gd name="T3" fmla="*/ 589 h 99"/>
                <a:gd name="T4" fmla="*/ 709 w 99"/>
                <a:gd name="T5" fmla="*/ 1877 h 99"/>
                <a:gd name="T6" fmla="*/ 741 w 99"/>
                <a:gd name="T7" fmla="*/ 1443 h 99"/>
                <a:gd name="T8" fmla="*/ 1400 w 99"/>
                <a:gd name="T9" fmla="*/ 363 h 99"/>
                <a:gd name="T10" fmla="*/ 1556 w 99"/>
                <a:gd name="T11" fmla="*/ 227 h 99"/>
                <a:gd name="T12" fmla="*/ 754 w 99"/>
                <a:gd name="T13" fmla="*/ 93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99">
                  <a:moveTo>
                    <a:pt x="48" y="5"/>
                  </a:moveTo>
                  <a:cubicBezTo>
                    <a:pt x="36" y="8"/>
                    <a:pt x="21" y="17"/>
                    <a:pt x="16" y="31"/>
                  </a:cubicBezTo>
                  <a:cubicBezTo>
                    <a:pt x="0" y="70"/>
                    <a:pt x="16" y="95"/>
                    <a:pt x="45" y="99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89" y="19"/>
                    <a:pt x="89" y="19"/>
                    <a:pt x="89" y="19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9" y="12"/>
                    <a:pt x="73" y="0"/>
                    <a:pt x="48" y="5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7" name="Freeform 778">
              <a:extLst>
                <a:ext uri="{FF2B5EF4-FFF2-40B4-BE49-F238E27FC236}">
                  <a16:creationId xmlns:a16="http://schemas.microsoft.com/office/drawing/2014/main" id="{A4672BBB-7113-4F40-B597-ED89CC73E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784"/>
              <a:ext cx="140" cy="45"/>
            </a:xfrm>
            <a:custGeom>
              <a:avLst/>
              <a:gdLst>
                <a:gd name="T0" fmla="*/ 875 w 56"/>
                <a:gd name="T1" fmla="*/ 315 h 17"/>
                <a:gd name="T2" fmla="*/ 0 w 56"/>
                <a:gd name="T3" fmla="*/ 281 h 17"/>
                <a:gd name="T4" fmla="*/ 875 w 56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56" y="17"/>
                  </a:moveTo>
                  <a:cubicBezTo>
                    <a:pt x="41" y="7"/>
                    <a:pt x="14" y="5"/>
                    <a:pt x="0" y="15"/>
                  </a:cubicBezTo>
                  <a:cubicBezTo>
                    <a:pt x="13" y="3"/>
                    <a:pt x="40" y="0"/>
                    <a:pt x="5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8" name="Freeform 779">
              <a:extLst>
                <a:ext uri="{FF2B5EF4-FFF2-40B4-BE49-F238E27FC236}">
                  <a16:creationId xmlns:a16="http://schemas.microsoft.com/office/drawing/2014/main" id="{26367B16-ED28-4E7A-9087-DEA850D07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984"/>
              <a:ext cx="55" cy="72"/>
            </a:xfrm>
            <a:custGeom>
              <a:avLst/>
              <a:gdLst>
                <a:gd name="T0" fmla="*/ 0 w 22"/>
                <a:gd name="T1" fmla="*/ 0 h 27"/>
                <a:gd name="T2" fmla="*/ 345 w 22"/>
                <a:gd name="T3" fmla="*/ 512 h 27"/>
                <a:gd name="T4" fmla="*/ 0 w 2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cubicBezTo>
                    <a:pt x="1" y="13"/>
                    <a:pt x="14" y="24"/>
                    <a:pt x="22" y="27"/>
                  </a:cubicBezTo>
                  <a:cubicBezTo>
                    <a:pt x="7" y="25"/>
                    <a:pt x="2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59" name="Freeform 780">
              <a:extLst>
                <a:ext uri="{FF2B5EF4-FFF2-40B4-BE49-F238E27FC236}">
                  <a16:creationId xmlns:a16="http://schemas.microsoft.com/office/drawing/2014/main" id="{46DA559D-EDAF-4EC1-8AA4-55B4FE9DB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037"/>
              <a:ext cx="150" cy="88"/>
            </a:xfrm>
            <a:custGeom>
              <a:avLst/>
              <a:gdLst>
                <a:gd name="T0" fmla="*/ 0 w 60"/>
                <a:gd name="T1" fmla="*/ 376 h 33"/>
                <a:gd name="T2" fmla="*/ 845 w 60"/>
                <a:gd name="T3" fmla="*/ 205 h 33"/>
                <a:gd name="T4" fmla="*/ 770 w 60"/>
                <a:gd name="T5" fmla="*/ 627 h 33"/>
                <a:gd name="T6" fmla="*/ 658 w 60"/>
                <a:gd name="T7" fmla="*/ 205 h 33"/>
                <a:gd name="T8" fmla="*/ 0 w 60"/>
                <a:gd name="T9" fmla="*/ 37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3">
                  <a:moveTo>
                    <a:pt x="0" y="20"/>
                  </a:moveTo>
                  <a:cubicBezTo>
                    <a:pt x="14" y="13"/>
                    <a:pt x="48" y="0"/>
                    <a:pt x="54" y="11"/>
                  </a:cubicBezTo>
                  <a:cubicBezTo>
                    <a:pt x="60" y="23"/>
                    <a:pt x="49" y="33"/>
                    <a:pt x="49" y="33"/>
                  </a:cubicBezTo>
                  <a:cubicBezTo>
                    <a:pt x="53" y="21"/>
                    <a:pt x="53" y="12"/>
                    <a:pt x="42" y="11"/>
                  </a:cubicBezTo>
                  <a:cubicBezTo>
                    <a:pt x="24" y="11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0" name="Freeform 781">
              <a:extLst>
                <a:ext uri="{FF2B5EF4-FFF2-40B4-BE49-F238E27FC236}">
                  <a16:creationId xmlns:a16="http://schemas.microsoft.com/office/drawing/2014/main" id="{5DE02909-55D6-443D-9557-C05EE631B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445"/>
              <a:ext cx="640" cy="408"/>
            </a:xfrm>
            <a:custGeom>
              <a:avLst/>
              <a:gdLst>
                <a:gd name="T0" fmla="*/ 3050 w 256"/>
                <a:gd name="T1" fmla="*/ 1216 h 153"/>
                <a:gd name="T2" fmla="*/ 3875 w 256"/>
                <a:gd name="T3" fmla="*/ 307 h 153"/>
                <a:gd name="T4" fmla="*/ 3833 w 256"/>
                <a:gd name="T5" fmla="*/ 35 h 153"/>
                <a:gd name="T6" fmla="*/ 3113 w 256"/>
                <a:gd name="T7" fmla="*/ 931 h 153"/>
                <a:gd name="T8" fmla="*/ 2238 w 256"/>
                <a:gd name="T9" fmla="*/ 1571 h 153"/>
                <a:gd name="T10" fmla="*/ 1033 w 256"/>
                <a:gd name="T11" fmla="*/ 2424 h 153"/>
                <a:gd name="T12" fmla="*/ 625 w 256"/>
                <a:gd name="T13" fmla="*/ 1800 h 153"/>
                <a:gd name="T14" fmla="*/ 1875 w 256"/>
                <a:gd name="T15" fmla="*/ 1443 h 153"/>
                <a:gd name="T16" fmla="*/ 3375 w 256"/>
                <a:gd name="T17" fmla="*/ 363 h 153"/>
                <a:gd name="T18" fmla="*/ 3613 w 256"/>
                <a:gd name="T19" fmla="*/ 115 h 153"/>
                <a:gd name="T20" fmla="*/ 2408 w 256"/>
                <a:gd name="T21" fmla="*/ 909 h 153"/>
                <a:gd name="T22" fmla="*/ 970 w 256"/>
                <a:gd name="T23" fmla="*/ 1309 h 153"/>
                <a:gd name="T24" fmla="*/ 95 w 256"/>
                <a:gd name="T25" fmla="*/ 1501 h 153"/>
                <a:gd name="T26" fmla="*/ 20 w 256"/>
                <a:gd name="T27" fmla="*/ 1592 h 153"/>
                <a:gd name="T28" fmla="*/ 145 w 256"/>
                <a:gd name="T29" fmla="*/ 2184 h 153"/>
                <a:gd name="T30" fmla="*/ 625 w 256"/>
                <a:gd name="T31" fmla="*/ 2901 h 153"/>
                <a:gd name="T32" fmla="*/ 1033 w 256"/>
                <a:gd name="T33" fmla="*/ 2787 h 153"/>
                <a:gd name="T34" fmla="*/ 2375 w 256"/>
                <a:gd name="T35" fmla="*/ 1672 h 153"/>
                <a:gd name="T36" fmla="*/ 3050 w 256"/>
                <a:gd name="T37" fmla="*/ 1216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4" y="23"/>
                    <a:pt x="248" y="16"/>
                  </a:cubicBezTo>
                  <a:cubicBezTo>
                    <a:pt x="256" y="5"/>
                    <a:pt x="249" y="0"/>
                    <a:pt x="245" y="2"/>
                  </a:cubicBezTo>
                  <a:cubicBezTo>
                    <a:pt x="248" y="6"/>
                    <a:pt x="217" y="38"/>
                    <a:pt x="199" y="49"/>
                  </a:cubicBezTo>
                  <a:cubicBezTo>
                    <a:pt x="181" y="60"/>
                    <a:pt x="172" y="63"/>
                    <a:pt x="143" y="83"/>
                  </a:cubicBezTo>
                  <a:cubicBezTo>
                    <a:pt x="120" y="99"/>
                    <a:pt x="83" y="123"/>
                    <a:pt x="66" y="128"/>
                  </a:cubicBezTo>
                  <a:cubicBezTo>
                    <a:pt x="49" y="133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8"/>
                    <a:pt x="231" y="6"/>
                  </a:cubicBezTo>
                  <a:cubicBezTo>
                    <a:pt x="213" y="16"/>
                    <a:pt x="186" y="36"/>
                    <a:pt x="154" y="48"/>
                  </a:cubicBezTo>
                  <a:cubicBezTo>
                    <a:pt x="105" y="67"/>
                    <a:pt x="98" y="64"/>
                    <a:pt x="62" y="69"/>
                  </a:cubicBezTo>
                  <a:cubicBezTo>
                    <a:pt x="33" y="72"/>
                    <a:pt x="21" y="72"/>
                    <a:pt x="6" y="79"/>
                  </a:cubicBezTo>
                  <a:cubicBezTo>
                    <a:pt x="3" y="80"/>
                    <a:pt x="2" y="82"/>
                    <a:pt x="1" y="84"/>
                  </a:cubicBezTo>
                  <a:cubicBezTo>
                    <a:pt x="0" y="93"/>
                    <a:pt x="9" y="107"/>
                    <a:pt x="9" y="115"/>
                  </a:cubicBezTo>
                  <a:cubicBezTo>
                    <a:pt x="10" y="137"/>
                    <a:pt x="20" y="153"/>
                    <a:pt x="40" y="153"/>
                  </a:cubicBezTo>
                  <a:cubicBezTo>
                    <a:pt x="47" y="153"/>
                    <a:pt x="56" y="148"/>
                    <a:pt x="66" y="147"/>
                  </a:cubicBezTo>
                  <a:cubicBezTo>
                    <a:pt x="90" y="137"/>
                    <a:pt x="113" y="115"/>
                    <a:pt x="152" y="88"/>
                  </a:cubicBezTo>
                  <a:cubicBezTo>
                    <a:pt x="164" y="80"/>
                    <a:pt x="183" y="72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1" name="Freeform 782">
              <a:extLst>
                <a:ext uri="{FF2B5EF4-FFF2-40B4-BE49-F238E27FC236}">
                  <a16:creationId xmlns:a16="http://schemas.microsoft.com/office/drawing/2014/main" id="{3EA866EF-0689-4BEA-9070-98E631C7C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741"/>
              <a:ext cx="125" cy="208"/>
            </a:xfrm>
            <a:custGeom>
              <a:avLst/>
              <a:gdLst>
                <a:gd name="T0" fmla="*/ 563 w 50"/>
                <a:gd name="T1" fmla="*/ 0 h 78"/>
                <a:gd name="T2" fmla="*/ 645 w 50"/>
                <a:gd name="T3" fmla="*/ 419 h 78"/>
                <a:gd name="T4" fmla="*/ 770 w 50"/>
                <a:gd name="T5" fmla="*/ 819 h 78"/>
                <a:gd name="T6" fmla="*/ 488 w 50"/>
                <a:gd name="T7" fmla="*/ 1139 h 78"/>
                <a:gd name="T8" fmla="*/ 0 w 50"/>
                <a:gd name="T9" fmla="*/ 1480 h 78"/>
                <a:gd name="T10" fmla="*/ 583 w 50"/>
                <a:gd name="T11" fmla="*/ 797 h 78"/>
                <a:gd name="T12" fmla="*/ 550 w 50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78">
                  <a:moveTo>
                    <a:pt x="36" y="0"/>
                  </a:moveTo>
                  <a:cubicBezTo>
                    <a:pt x="38" y="7"/>
                    <a:pt x="39" y="15"/>
                    <a:pt x="41" y="22"/>
                  </a:cubicBezTo>
                  <a:cubicBezTo>
                    <a:pt x="44" y="29"/>
                    <a:pt x="50" y="35"/>
                    <a:pt x="49" y="43"/>
                  </a:cubicBezTo>
                  <a:cubicBezTo>
                    <a:pt x="47" y="50"/>
                    <a:pt x="38" y="56"/>
                    <a:pt x="31" y="60"/>
                  </a:cubicBezTo>
                  <a:cubicBezTo>
                    <a:pt x="23" y="66"/>
                    <a:pt x="10" y="76"/>
                    <a:pt x="0" y="78"/>
                  </a:cubicBezTo>
                  <a:cubicBezTo>
                    <a:pt x="12" y="73"/>
                    <a:pt x="33" y="56"/>
                    <a:pt x="37" y="42"/>
                  </a:cubicBezTo>
                  <a:cubicBezTo>
                    <a:pt x="40" y="29"/>
                    <a:pt x="28" y="15"/>
                    <a:pt x="35" y="2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2" name="Freeform 783">
              <a:extLst>
                <a:ext uri="{FF2B5EF4-FFF2-40B4-BE49-F238E27FC236}">
                  <a16:creationId xmlns:a16="http://schemas.microsoft.com/office/drawing/2014/main" id="{902AA6E3-BBE6-4B81-B84F-3B62086D8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683"/>
              <a:ext cx="313" cy="189"/>
            </a:xfrm>
            <a:custGeom>
              <a:avLst/>
              <a:gdLst>
                <a:gd name="T0" fmla="*/ 20 w 125"/>
                <a:gd name="T1" fmla="*/ 1339 h 71"/>
                <a:gd name="T2" fmla="*/ 626 w 125"/>
                <a:gd name="T3" fmla="*/ 1057 h 71"/>
                <a:gd name="T4" fmla="*/ 992 w 125"/>
                <a:gd name="T5" fmla="*/ 807 h 71"/>
                <a:gd name="T6" fmla="*/ 1305 w 125"/>
                <a:gd name="T7" fmla="*/ 511 h 71"/>
                <a:gd name="T8" fmla="*/ 1755 w 125"/>
                <a:gd name="T9" fmla="*/ 282 h 71"/>
                <a:gd name="T10" fmla="*/ 1943 w 125"/>
                <a:gd name="T11" fmla="*/ 807 h 71"/>
                <a:gd name="T12" fmla="*/ 1901 w 125"/>
                <a:gd name="T13" fmla="*/ 192 h 71"/>
                <a:gd name="T14" fmla="*/ 1775 w 125"/>
                <a:gd name="T15" fmla="*/ 21 h 71"/>
                <a:gd name="T16" fmla="*/ 1460 w 125"/>
                <a:gd name="T17" fmla="*/ 205 h 71"/>
                <a:gd name="T18" fmla="*/ 659 w 125"/>
                <a:gd name="T19" fmla="*/ 807 h 71"/>
                <a:gd name="T20" fmla="*/ 313 w 125"/>
                <a:gd name="T21" fmla="*/ 977 h 71"/>
                <a:gd name="T22" fmla="*/ 0 w 125"/>
                <a:gd name="T23" fmla="*/ 1057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71">
                  <a:moveTo>
                    <a:pt x="1" y="71"/>
                  </a:moveTo>
                  <a:cubicBezTo>
                    <a:pt x="8" y="59"/>
                    <a:pt x="29" y="60"/>
                    <a:pt x="40" y="56"/>
                  </a:cubicBezTo>
                  <a:cubicBezTo>
                    <a:pt x="48" y="52"/>
                    <a:pt x="56" y="48"/>
                    <a:pt x="63" y="43"/>
                  </a:cubicBezTo>
                  <a:cubicBezTo>
                    <a:pt x="71" y="38"/>
                    <a:pt x="76" y="32"/>
                    <a:pt x="83" y="27"/>
                  </a:cubicBezTo>
                  <a:cubicBezTo>
                    <a:pt x="91" y="22"/>
                    <a:pt x="102" y="8"/>
                    <a:pt x="112" y="15"/>
                  </a:cubicBezTo>
                  <a:cubicBezTo>
                    <a:pt x="120" y="21"/>
                    <a:pt x="116" y="38"/>
                    <a:pt x="124" y="43"/>
                  </a:cubicBezTo>
                  <a:cubicBezTo>
                    <a:pt x="125" y="33"/>
                    <a:pt x="123" y="20"/>
                    <a:pt x="121" y="10"/>
                  </a:cubicBezTo>
                  <a:cubicBezTo>
                    <a:pt x="120" y="5"/>
                    <a:pt x="120" y="0"/>
                    <a:pt x="113" y="1"/>
                  </a:cubicBezTo>
                  <a:cubicBezTo>
                    <a:pt x="106" y="2"/>
                    <a:pt x="98" y="7"/>
                    <a:pt x="93" y="11"/>
                  </a:cubicBezTo>
                  <a:cubicBezTo>
                    <a:pt x="79" y="22"/>
                    <a:pt x="58" y="35"/>
                    <a:pt x="42" y="43"/>
                  </a:cubicBezTo>
                  <a:cubicBezTo>
                    <a:pt x="33" y="47"/>
                    <a:pt x="30" y="50"/>
                    <a:pt x="20" y="52"/>
                  </a:cubicBezTo>
                  <a:cubicBezTo>
                    <a:pt x="14" y="54"/>
                    <a:pt x="6" y="53"/>
                    <a:pt x="0" y="5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3" name="Freeform 784">
              <a:extLst>
                <a:ext uri="{FF2B5EF4-FFF2-40B4-BE49-F238E27FC236}">
                  <a16:creationId xmlns:a16="http://schemas.microsoft.com/office/drawing/2014/main" id="{A99046CB-B414-47D3-B996-797EADAFF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368"/>
              <a:ext cx="165" cy="283"/>
            </a:xfrm>
            <a:custGeom>
              <a:avLst/>
              <a:gdLst>
                <a:gd name="T0" fmla="*/ 1033 w 66"/>
                <a:gd name="T1" fmla="*/ 0 h 106"/>
                <a:gd name="T2" fmla="*/ 563 w 66"/>
                <a:gd name="T3" fmla="*/ 991 h 106"/>
                <a:gd name="T4" fmla="*/ 125 w 66"/>
                <a:gd name="T5" fmla="*/ 2018 h 106"/>
                <a:gd name="T6" fmla="*/ 395 w 66"/>
                <a:gd name="T7" fmla="*/ 1012 h 106"/>
                <a:gd name="T8" fmla="*/ 1033 w 66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06">
                  <a:moveTo>
                    <a:pt x="66" y="0"/>
                  </a:moveTo>
                  <a:cubicBezTo>
                    <a:pt x="66" y="12"/>
                    <a:pt x="57" y="32"/>
                    <a:pt x="36" y="52"/>
                  </a:cubicBezTo>
                  <a:cubicBezTo>
                    <a:pt x="16" y="72"/>
                    <a:pt x="5" y="94"/>
                    <a:pt x="8" y="106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4"/>
                    <a:pt x="66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4" name="Freeform 785">
              <a:extLst>
                <a:ext uri="{FF2B5EF4-FFF2-40B4-BE49-F238E27FC236}">
                  <a16:creationId xmlns:a16="http://schemas.microsoft.com/office/drawing/2014/main" id="{32A97073-58BC-4EE7-A579-C3E981D50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437"/>
              <a:ext cx="435" cy="171"/>
            </a:xfrm>
            <a:custGeom>
              <a:avLst/>
              <a:gdLst>
                <a:gd name="T0" fmla="*/ 0 w 174"/>
                <a:gd name="T1" fmla="*/ 1221 h 64"/>
                <a:gd name="T2" fmla="*/ 1095 w 174"/>
                <a:gd name="T3" fmla="*/ 991 h 64"/>
                <a:gd name="T4" fmla="*/ 2095 w 174"/>
                <a:gd name="T5" fmla="*/ 379 h 64"/>
                <a:gd name="T6" fmla="*/ 2720 w 174"/>
                <a:gd name="T7" fmla="*/ 0 h 64"/>
                <a:gd name="T8" fmla="*/ 2063 w 174"/>
                <a:gd name="T9" fmla="*/ 251 h 64"/>
                <a:gd name="T10" fmla="*/ 1395 w 174"/>
                <a:gd name="T11" fmla="*/ 615 h 64"/>
                <a:gd name="T12" fmla="*/ 738 w 174"/>
                <a:gd name="T13" fmla="*/ 957 h 64"/>
                <a:gd name="T14" fmla="*/ 0 w 174"/>
                <a:gd name="T15" fmla="*/ 1221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64">
                  <a:moveTo>
                    <a:pt x="0" y="64"/>
                  </a:moveTo>
                  <a:cubicBezTo>
                    <a:pt x="25" y="58"/>
                    <a:pt x="37" y="64"/>
                    <a:pt x="70" y="52"/>
                  </a:cubicBezTo>
                  <a:cubicBezTo>
                    <a:pt x="95" y="42"/>
                    <a:pt x="114" y="28"/>
                    <a:pt x="134" y="20"/>
                  </a:cubicBezTo>
                  <a:cubicBezTo>
                    <a:pt x="155" y="13"/>
                    <a:pt x="168" y="3"/>
                    <a:pt x="174" y="0"/>
                  </a:cubicBezTo>
                  <a:cubicBezTo>
                    <a:pt x="157" y="2"/>
                    <a:pt x="149" y="8"/>
                    <a:pt x="132" y="13"/>
                  </a:cubicBezTo>
                  <a:cubicBezTo>
                    <a:pt x="116" y="18"/>
                    <a:pt x="101" y="22"/>
                    <a:pt x="89" y="32"/>
                  </a:cubicBezTo>
                  <a:cubicBezTo>
                    <a:pt x="77" y="41"/>
                    <a:pt x="67" y="45"/>
                    <a:pt x="47" y="50"/>
                  </a:cubicBezTo>
                  <a:cubicBezTo>
                    <a:pt x="27" y="56"/>
                    <a:pt x="4" y="60"/>
                    <a:pt x="0" y="6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5" name="Freeform 786">
              <a:extLst>
                <a:ext uri="{FF2B5EF4-FFF2-40B4-BE49-F238E27FC236}">
                  <a16:creationId xmlns:a16="http://schemas.microsoft.com/office/drawing/2014/main" id="{4EF2CAE4-C11B-4F1D-8708-E22B25FF9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47"/>
              <a:ext cx="230" cy="160"/>
            </a:xfrm>
            <a:custGeom>
              <a:avLst/>
              <a:gdLst>
                <a:gd name="T0" fmla="*/ 0 w 92"/>
                <a:gd name="T1" fmla="*/ 1139 h 60"/>
                <a:gd name="T2" fmla="*/ 145 w 92"/>
                <a:gd name="T3" fmla="*/ 776 h 60"/>
                <a:gd name="T4" fmla="*/ 408 w 92"/>
                <a:gd name="T5" fmla="*/ 419 h 60"/>
                <a:gd name="T6" fmla="*/ 1113 w 92"/>
                <a:gd name="T7" fmla="*/ 21 h 60"/>
                <a:gd name="T8" fmla="*/ 1313 w 92"/>
                <a:gd name="T9" fmla="*/ 171 h 60"/>
                <a:gd name="T10" fmla="*/ 925 w 92"/>
                <a:gd name="T11" fmla="*/ 456 h 60"/>
                <a:gd name="T12" fmla="*/ 83 w 92"/>
                <a:gd name="T13" fmla="*/ 11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60">
                  <a:moveTo>
                    <a:pt x="0" y="60"/>
                  </a:moveTo>
                  <a:cubicBezTo>
                    <a:pt x="4" y="55"/>
                    <a:pt x="6" y="47"/>
                    <a:pt x="9" y="41"/>
                  </a:cubicBezTo>
                  <a:cubicBezTo>
                    <a:pt x="14" y="34"/>
                    <a:pt x="20" y="27"/>
                    <a:pt x="26" y="22"/>
                  </a:cubicBezTo>
                  <a:cubicBezTo>
                    <a:pt x="37" y="10"/>
                    <a:pt x="55" y="3"/>
                    <a:pt x="71" y="1"/>
                  </a:cubicBezTo>
                  <a:cubicBezTo>
                    <a:pt x="78" y="1"/>
                    <a:pt x="92" y="0"/>
                    <a:pt x="84" y="9"/>
                  </a:cubicBezTo>
                  <a:cubicBezTo>
                    <a:pt x="77" y="16"/>
                    <a:pt x="67" y="20"/>
                    <a:pt x="59" y="24"/>
                  </a:cubicBezTo>
                  <a:cubicBezTo>
                    <a:pt x="41" y="34"/>
                    <a:pt x="23" y="46"/>
                    <a:pt x="5" y="5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6" name="Freeform 787">
              <a:extLst>
                <a:ext uri="{FF2B5EF4-FFF2-40B4-BE49-F238E27FC236}">
                  <a16:creationId xmlns:a16="http://schemas.microsoft.com/office/drawing/2014/main" id="{715CC560-8991-4C04-A1CD-B2AFDD9D6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720"/>
              <a:ext cx="180" cy="117"/>
            </a:xfrm>
            <a:custGeom>
              <a:avLst/>
              <a:gdLst>
                <a:gd name="T0" fmla="*/ 0 w 72"/>
                <a:gd name="T1" fmla="*/ 170 h 44"/>
                <a:gd name="T2" fmla="*/ 1125 w 72"/>
                <a:gd name="T3" fmla="*/ 0 h 44"/>
                <a:gd name="T4" fmla="*/ 0 w 72"/>
                <a:gd name="T5" fmla="*/ 17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4">
                  <a:moveTo>
                    <a:pt x="0" y="9"/>
                  </a:moveTo>
                  <a:cubicBezTo>
                    <a:pt x="5" y="20"/>
                    <a:pt x="13" y="44"/>
                    <a:pt x="72" y="0"/>
                  </a:cubicBezTo>
                  <a:cubicBezTo>
                    <a:pt x="56" y="9"/>
                    <a:pt x="11" y="33"/>
                    <a:pt x="0" y="9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7" name="Freeform 788">
              <a:extLst>
                <a:ext uri="{FF2B5EF4-FFF2-40B4-BE49-F238E27FC236}">
                  <a16:creationId xmlns:a16="http://schemas.microsoft.com/office/drawing/2014/main" id="{B56DBBF1-9268-4FC5-91BF-663C9FC72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13"/>
              <a:ext cx="70" cy="174"/>
            </a:xfrm>
            <a:custGeom>
              <a:avLst/>
              <a:gdLst>
                <a:gd name="T0" fmla="*/ 425 w 28"/>
                <a:gd name="T1" fmla="*/ 0 h 65"/>
                <a:gd name="T2" fmla="*/ 250 w 28"/>
                <a:gd name="T3" fmla="*/ 150 h 65"/>
                <a:gd name="T4" fmla="*/ 113 w 28"/>
                <a:gd name="T5" fmla="*/ 675 h 65"/>
                <a:gd name="T6" fmla="*/ 0 w 28"/>
                <a:gd name="T7" fmla="*/ 1247 h 65"/>
                <a:gd name="T8" fmla="*/ 125 w 28"/>
                <a:gd name="T9" fmla="*/ 1039 h 65"/>
                <a:gd name="T10" fmla="*/ 438 w 28"/>
                <a:gd name="T11" fmla="*/ 787 h 65"/>
                <a:gd name="T12" fmla="*/ 300 w 28"/>
                <a:gd name="T13" fmla="*/ 787 h 65"/>
                <a:gd name="T14" fmla="*/ 313 w 28"/>
                <a:gd name="T15" fmla="*/ 479 h 65"/>
                <a:gd name="T16" fmla="*/ 408 w 28"/>
                <a:gd name="T17" fmla="*/ 2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5">
                  <a:moveTo>
                    <a:pt x="27" y="0"/>
                  </a:moveTo>
                  <a:cubicBezTo>
                    <a:pt x="23" y="2"/>
                    <a:pt x="19" y="3"/>
                    <a:pt x="16" y="8"/>
                  </a:cubicBezTo>
                  <a:cubicBezTo>
                    <a:pt x="11" y="15"/>
                    <a:pt x="10" y="26"/>
                    <a:pt x="7" y="35"/>
                  </a:cubicBezTo>
                  <a:cubicBezTo>
                    <a:pt x="4" y="45"/>
                    <a:pt x="2" y="54"/>
                    <a:pt x="0" y="65"/>
                  </a:cubicBezTo>
                  <a:cubicBezTo>
                    <a:pt x="4" y="63"/>
                    <a:pt x="5" y="57"/>
                    <a:pt x="8" y="54"/>
                  </a:cubicBezTo>
                  <a:cubicBezTo>
                    <a:pt x="14" y="48"/>
                    <a:pt x="22" y="46"/>
                    <a:pt x="28" y="41"/>
                  </a:cubicBezTo>
                  <a:cubicBezTo>
                    <a:pt x="25" y="42"/>
                    <a:pt x="21" y="44"/>
                    <a:pt x="19" y="41"/>
                  </a:cubicBezTo>
                  <a:cubicBezTo>
                    <a:pt x="16" y="39"/>
                    <a:pt x="19" y="28"/>
                    <a:pt x="20" y="25"/>
                  </a:cubicBezTo>
                  <a:cubicBezTo>
                    <a:pt x="20" y="17"/>
                    <a:pt x="23" y="8"/>
                    <a:pt x="26" y="1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8" name="Freeform 789">
              <a:extLst>
                <a:ext uri="{FF2B5EF4-FFF2-40B4-BE49-F238E27FC236}">
                  <a16:creationId xmlns:a16="http://schemas.microsoft.com/office/drawing/2014/main" id="{2FAEA2E0-0DFF-4E14-9305-27640F127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832"/>
              <a:ext cx="25" cy="27"/>
            </a:xfrm>
            <a:custGeom>
              <a:avLst/>
              <a:gdLst>
                <a:gd name="T0" fmla="*/ 158 w 10"/>
                <a:gd name="T1" fmla="*/ 38 h 10"/>
                <a:gd name="T2" fmla="*/ 20 w 10"/>
                <a:gd name="T3" fmla="*/ 197 h 10"/>
                <a:gd name="T4" fmla="*/ 145 w 10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2"/>
                  </a:moveTo>
                  <a:cubicBezTo>
                    <a:pt x="4" y="0"/>
                    <a:pt x="0" y="5"/>
                    <a:pt x="1" y="10"/>
                  </a:cubicBezTo>
                  <a:cubicBezTo>
                    <a:pt x="3" y="10"/>
                    <a:pt x="7" y="8"/>
                    <a:pt x="9" y="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69" name="Freeform 790">
              <a:extLst>
                <a:ext uri="{FF2B5EF4-FFF2-40B4-BE49-F238E27FC236}">
                  <a16:creationId xmlns:a16="http://schemas.microsoft.com/office/drawing/2014/main" id="{1D04E967-D568-43E6-9D13-D0FD42829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0" name="Freeform 791">
              <a:extLst>
                <a:ext uri="{FF2B5EF4-FFF2-40B4-BE49-F238E27FC236}">
                  <a16:creationId xmlns:a16="http://schemas.microsoft.com/office/drawing/2014/main" id="{6532C977-262B-45D5-B62B-72ECA23B2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1" name="Freeform 792">
              <a:extLst>
                <a:ext uri="{FF2B5EF4-FFF2-40B4-BE49-F238E27FC236}">
                  <a16:creationId xmlns:a16="http://schemas.microsoft.com/office/drawing/2014/main" id="{31C40988-ED44-44B8-A9B8-5A06E8102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368"/>
              <a:ext cx="155" cy="288"/>
            </a:xfrm>
            <a:custGeom>
              <a:avLst/>
              <a:gdLst>
                <a:gd name="T0" fmla="*/ 895 w 62"/>
                <a:gd name="T1" fmla="*/ 0 h 108"/>
                <a:gd name="T2" fmla="*/ 300 w 62"/>
                <a:gd name="T3" fmla="*/ 1251 h 108"/>
                <a:gd name="T4" fmla="*/ 33 w 62"/>
                <a:gd name="T5" fmla="*/ 204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08">
                  <a:moveTo>
                    <a:pt x="57" y="0"/>
                  </a:moveTo>
                  <a:cubicBezTo>
                    <a:pt x="62" y="16"/>
                    <a:pt x="37" y="43"/>
                    <a:pt x="19" y="66"/>
                  </a:cubicBezTo>
                  <a:cubicBezTo>
                    <a:pt x="2" y="89"/>
                    <a:pt x="0" y="103"/>
                    <a:pt x="2" y="10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2" name="Freeform 793">
              <a:extLst>
                <a:ext uri="{FF2B5EF4-FFF2-40B4-BE49-F238E27FC236}">
                  <a16:creationId xmlns:a16="http://schemas.microsoft.com/office/drawing/2014/main" id="{40F1EEF7-043A-4D1A-84BA-58BE355EE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664"/>
              <a:ext cx="87" cy="189"/>
            </a:xfrm>
            <a:custGeom>
              <a:avLst/>
              <a:gdLst>
                <a:gd name="T0" fmla="*/ 0 w 35"/>
                <a:gd name="T1" fmla="*/ 0 h 71"/>
                <a:gd name="T2" fmla="*/ 537 w 35"/>
                <a:gd name="T3" fmla="*/ 133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1">
                  <a:moveTo>
                    <a:pt x="0" y="0"/>
                  </a:moveTo>
                  <a:cubicBezTo>
                    <a:pt x="13" y="8"/>
                    <a:pt x="7" y="63"/>
                    <a:pt x="35" y="7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3" name="Line 794">
              <a:extLst>
                <a:ext uri="{FF2B5EF4-FFF2-40B4-BE49-F238E27FC236}">
                  <a16:creationId xmlns:a16="http://schemas.microsoft.com/office/drawing/2014/main" id="{FBA0420E-2818-41BC-B1C2-1D5410A247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0" y="1885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4" name="Freeform 795">
              <a:extLst>
                <a:ext uri="{FF2B5EF4-FFF2-40B4-BE49-F238E27FC236}">
                  <a16:creationId xmlns:a16="http://schemas.microsoft.com/office/drawing/2014/main" id="{36C50527-A6A3-4FD4-8689-4A428AD35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07"/>
            </a:xfrm>
            <a:custGeom>
              <a:avLst/>
              <a:gdLst>
                <a:gd name="T0" fmla="*/ 845 w 80"/>
                <a:gd name="T1" fmla="*/ 2109 h 115"/>
                <a:gd name="T2" fmla="*/ 1250 w 80"/>
                <a:gd name="T3" fmla="*/ 0 h 115"/>
                <a:gd name="T4" fmla="*/ 908 w 80"/>
                <a:gd name="T5" fmla="*/ 136 h 115"/>
                <a:gd name="T6" fmla="*/ 750 w 80"/>
                <a:gd name="T7" fmla="*/ 342 h 115"/>
                <a:gd name="T8" fmla="*/ 708 w 80"/>
                <a:gd name="T9" fmla="*/ 171 h 115"/>
                <a:gd name="T10" fmla="*/ 583 w 80"/>
                <a:gd name="T11" fmla="*/ 192 h 115"/>
                <a:gd name="T12" fmla="*/ 470 w 80"/>
                <a:gd name="T13" fmla="*/ 171 h 115"/>
                <a:gd name="T14" fmla="*/ 408 w 80"/>
                <a:gd name="T15" fmla="*/ 376 h 115"/>
                <a:gd name="T16" fmla="*/ 300 w 80"/>
                <a:gd name="T17" fmla="*/ 363 h 115"/>
                <a:gd name="T18" fmla="*/ 220 w 80"/>
                <a:gd name="T19" fmla="*/ 422 h 115"/>
                <a:gd name="T20" fmla="*/ 0 w 80"/>
                <a:gd name="T21" fmla="*/ 513 h 115"/>
                <a:gd name="T22" fmla="*/ 188 w 80"/>
                <a:gd name="T23" fmla="*/ 1161 h 115"/>
                <a:gd name="T24" fmla="*/ 220 w 80"/>
                <a:gd name="T25" fmla="*/ 2189 h 115"/>
                <a:gd name="T26" fmla="*/ 583 w 80"/>
                <a:gd name="T27" fmla="*/ 1767 h 115"/>
                <a:gd name="T28" fmla="*/ 845 w 80"/>
                <a:gd name="T29" fmla="*/ 2109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15">
                  <a:moveTo>
                    <a:pt x="54" y="111"/>
                  </a:moveTo>
                  <a:cubicBezTo>
                    <a:pt x="54" y="54"/>
                    <a:pt x="66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  <a:cubicBezTo>
                    <a:pt x="16" y="103"/>
                    <a:pt x="31" y="94"/>
                    <a:pt x="37" y="93"/>
                  </a:cubicBezTo>
                  <a:cubicBezTo>
                    <a:pt x="43" y="93"/>
                    <a:pt x="53" y="107"/>
                    <a:pt x="54" y="111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5" name="Freeform 796">
              <a:extLst>
                <a:ext uri="{FF2B5EF4-FFF2-40B4-BE49-F238E27FC236}">
                  <a16:creationId xmlns:a16="http://schemas.microsoft.com/office/drawing/2014/main" id="{39FFA097-886A-4D2C-B2BE-4FF3D632B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12"/>
            </a:xfrm>
            <a:custGeom>
              <a:avLst/>
              <a:gdLst>
                <a:gd name="T0" fmla="*/ 845 w 80"/>
                <a:gd name="T1" fmla="*/ 2219 h 117"/>
                <a:gd name="T2" fmla="*/ 1250 w 80"/>
                <a:gd name="T3" fmla="*/ 0 h 117"/>
                <a:gd name="T4" fmla="*/ 908 w 80"/>
                <a:gd name="T5" fmla="*/ 136 h 117"/>
                <a:gd name="T6" fmla="*/ 750 w 80"/>
                <a:gd name="T7" fmla="*/ 341 h 117"/>
                <a:gd name="T8" fmla="*/ 708 w 80"/>
                <a:gd name="T9" fmla="*/ 171 h 117"/>
                <a:gd name="T10" fmla="*/ 583 w 80"/>
                <a:gd name="T11" fmla="*/ 192 h 117"/>
                <a:gd name="T12" fmla="*/ 470 w 80"/>
                <a:gd name="T13" fmla="*/ 171 h 117"/>
                <a:gd name="T14" fmla="*/ 408 w 80"/>
                <a:gd name="T15" fmla="*/ 376 h 117"/>
                <a:gd name="T16" fmla="*/ 300 w 80"/>
                <a:gd name="T17" fmla="*/ 363 h 117"/>
                <a:gd name="T18" fmla="*/ 220 w 80"/>
                <a:gd name="T19" fmla="*/ 419 h 117"/>
                <a:gd name="T20" fmla="*/ 0 w 80"/>
                <a:gd name="T21" fmla="*/ 512 h 117"/>
                <a:gd name="T22" fmla="*/ 188 w 80"/>
                <a:gd name="T23" fmla="*/ 1160 h 117"/>
                <a:gd name="T24" fmla="*/ 220 w 80"/>
                <a:gd name="T25" fmla="*/ 2184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117">
                  <a:moveTo>
                    <a:pt x="54" y="117"/>
                  </a:moveTo>
                  <a:cubicBezTo>
                    <a:pt x="53" y="57"/>
                    <a:pt x="65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6" name="Freeform 797">
              <a:extLst>
                <a:ext uri="{FF2B5EF4-FFF2-40B4-BE49-F238E27FC236}">
                  <a16:creationId xmlns:a16="http://schemas.microsoft.com/office/drawing/2014/main" id="{69DEC93D-0AD0-4DBC-9942-6AAEA0304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848"/>
              <a:ext cx="38" cy="48"/>
            </a:xfrm>
            <a:custGeom>
              <a:avLst/>
              <a:gdLst>
                <a:gd name="T0" fmla="*/ 0 w 15"/>
                <a:gd name="T1" fmla="*/ 149 h 18"/>
                <a:gd name="T2" fmla="*/ 225 w 15"/>
                <a:gd name="T3" fmla="*/ 0 h 18"/>
                <a:gd name="T4" fmla="*/ 0 w 15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8"/>
                  </a:moveTo>
                  <a:cubicBezTo>
                    <a:pt x="6" y="14"/>
                    <a:pt x="12" y="9"/>
                    <a:pt x="14" y="0"/>
                  </a:cubicBezTo>
                  <a:cubicBezTo>
                    <a:pt x="15" y="8"/>
                    <a:pt x="7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7" name="Freeform 798">
              <a:extLst>
                <a:ext uri="{FF2B5EF4-FFF2-40B4-BE49-F238E27FC236}">
                  <a16:creationId xmlns:a16="http://schemas.microsoft.com/office/drawing/2014/main" id="{D94755F8-BE18-492C-8BD3-A223F2D33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840"/>
              <a:ext cx="37" cy="51"/>
            </a:xfrm>
            <a:custGeom>
              <a:avLst/>
              <a:gdLst>
                <a:gd name="T0" fmla="*/ 0 w 15"/>
                <a:gd name="T1" fmla="*/ 137 h 19"/>
                <a:gd name="T2" fmla="*/ 224 w 15"/>
                <a:gd name="T3" fmla="*/ 0 h 19"/>
                <a:gd name="T4" fmla="*/ 0 w 15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0" y="7"/>
                  </a:moveTo>
                  <a:cubicBezTo>
                    <a:pt x="1" y="12"/>
                    <a:pt x="7" y="14"/>
                    <a:pt x="15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8" name="Freeform 799">
              <a:extLst>
                <a:ext uri="{FF2B5EF4-FFF2-40B4-BE49-F238E27FC236}">
                  <a16:creationId xmlns:a16="http://schemas.microsoft.com/office/drawing/2014/main" id="{8A1612DD-E81E-4406-8AB3-C091D9DDF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56"/>
              <a:ext cx="58" cy="261"/>
            </a:xfrm>
            <a:custGeom>
              <a:avLst/>
              <a:gdLst>
                <a:gd name="T0" fmla="*/ 368 w 23"/>
                <a:gd name="T1" fmla="*/ 0 h 98"/>
                <a:gd name="T2" fmla="*/ 113 w 23"/>
                <a:gd name="T3" fmla="*/ 1851 h 98"/>
                <a:gd name="T4" fmla="*/ 368 w 23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8">
                  <a:moveTo>
                    <a:pt x="23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5" y="30"/>
                    <a:pt x="23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79" name="Freeform 800">
              <a:extLst>
                <a:ext uri="{FF2B5EF4-FFF2-40B4-BE49-F238E27FC236}">
                  <a16:creationId xmlns:a16="http://schemas.microsoft.com/office/drawing/2014/main" id="{799C1B98-0F8F-4650-A09D-B7DC37B45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0" name="Freeform 801">
              <a:extLst>
                <a:ext uri="{FF2B5EF4-FFF2-40B4-BE49-F238E27FC236}">
                  <a16:creationId xmlns:a16="http://schemas.microsoft.com/office/drawing/2014/main" id="{2C159EBB-FCC8-4167-84D5-D3CD9C71B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1" name="Freeform 802">
              <a:extLst>
                <a:ext uri="{FF2B5EF4-FFF2-40B4-BE49-F238E27FC236}">
                  <a16:creationId xmlns:a16="http://schemas.microsoft.com/office/drawing/2014/main" id="{E952292F-9724-43E5-9342-387F211E7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2" name="Freeform 803">
              <a:extLst>
                <a:ext uri="{FF2B5EF4-FFF2-40B4-BE49-F238E27FC236}">
                  <a16:creationId xmlns:a16="http://schemas.microsoft.com/office/drawing/2014/main" id="{0413BAA2-5B8F-4BAE-A361-4380B022B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3" name="Freeform 804">
              <a:extLst>
                <a:ext uri="{FF2B5EF4-FFF2-40B4-BE49-F238E27FC236}">
                  <a16:creationId xmlns:a16="http://schemas.microsoft.com/office/drawing/2014/main" id="{2CD6DD00-2787-4D65-A0D7-BE82CE420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4" name="Freeform 805">
              <a:extLst>
                <a:ext uri="{FF2B5EF4-FFF2-40B4-BE49-F238E27FC236}">
                  <a16:creationId xmlns:a16="http://schemas.microsoft.com/office/drawing/2014/main" id="{5B47B951-DA97-4F60-9DBE-41CFF1CFB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808"/>
              <a:ext cx="232" cy="80"/>
            </a:xfrm>
            <a:custGeom>
              <a:avLst/>
              <a:gdLst>
                <a:gd name="T0" fmla="*/ 1444 w 93"/>
                <a:gd name="T1" fmla="*/ 0 h 30"/>
                <a:gd name="T2" fmla="*/ 728 w 93"/>
                <a:gd name="T3" fmla="*/ 227 h 30"/>
                <a:gd name="T4" fmla="*/ 591 w 93"/>
                <a:gd name="T5" fmla="*/ 205 h 30"/>
                <a:gd name="T6" fmla="*/ 561 w 93"/>
                <a:gd name="T7" fmla="*/ 227 h 30"/>
                <a:gd name="T8" fmla="*/ 511 w 93"/>
                <a:gd name="T9" fmla="*/ 307 h 30"/>
                <a:gd name="T10" fmla="*/ 374 w 93"/>
                <a:gd name="T11" fmla="*/ 456 h 30"/>
                <a:gd name="T12" fmla="*/ 105 w 93"/>
                <a:gd name="T13" fmla="*/ 547 h 30"/>
                <a:gd name="T14" fmla="*/ 0 w 93"/>
                <a:gd name="T15" fmla="*/ 547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30">
                  <a:moveTo>
                    <a:pt x="93" y="0"/>
                  </a:moveTo>
                  <a:cubicBezTo>
                    <a:pt x="82" y="7"/>
                    <a:pt x="60" y="11"/>
                    <a:pt x="47" y="12"/>
                  </a:cubicBezTo>
                  <a:cubicBezTo>
                    <a:pt x="45" y="12"/>
                    <a:pt x="40" y="11"/>
                    <a:pt x="38" y="11"/>
                  </a:cubicBezTo>
                  <a:cubicBezTo>
                    <a:pt x="37" y="12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1" y="19"/>
                    <a:pt x="27" y="22"/>
                    <a:pt x="24" y="24"/>
                  </a:cubicBezTo>
                  <a:cubicBezTo>
                    <a:pt x="19" y="27"/>
                    <a:pt x="13" y="29"/>
                    <a:pt x="7" y="29"/>
                  </a:cubicBezTo>
                  <a:cubicBezTo>
                    <a:pt x="3" y="30"/>
                    <a:pt x="0" y="29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5" name="Freeform 806">
              <a:extLst>
                <a:ext uri="{FF2B5EF4-FFF2-40B4-BE49-F238E27FC236}">
                  <a16:creationId xmlns:a16="http://schemas.microsoft.com/office/drawing/2014/main" id="{94CA0C8A-F3FE-487A-8898-806B50BFA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6" name="Freeform 807">
              <a:extLst>
                <a:ext uri="{FF2B5EF4-FFF2-40B4-BE49-F238E27FC236}">
                  <a16:creationId xmlns:a16="http://schemas.microsoft.com/office/drawing/2014/main" id="{0B5B923B-7FBF-4AA6-B1C4-D7945982A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7" name="Freeform 808">
              <a:extLst>
                <a:ext uri="{FF2B5EF4-FFF2-40B4-BE49-F238E27FC236}">
                  <a16:creationId xmlns:a16="http://schemas.microsoft.com/office/drawing/2014/main" id="{27E5C53B-3FF4-4E77-BBB4-C5B4D6CCD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88" name="Freeform 809">
              <a:extLst>
                <a:ext uri="{FF2B5EF4-FFF2-40B4-BE49-F238E27FC236}">
                  <a16:creationId xmlns:a16="http://schemas.microsoft.com/office/drawing/2014/main" id="{DDA6012A-DF77-43A9-8154-E08CE2F6E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053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B0719"/>
            </a:solidFill>
            <a:ln w="4763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89" name="Freeform 810">
              <a:extLst>
                <a:ext uri="{FF2B5EF4-FFF2-40B4-BE49-F238E27FC236}">
                  <a16:creationId xmlns:a16="http://schemas.microsoft.com/office/drawing/2014/main" id="{4AD355F8-A782-4057-BF2A-4FF61CE1C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90" name="Freeform 811">
              <a:extLst>
                <a:ext uri="{FF2B5EF4-FFF2-40B4-BE49-F238E27FC236}">
                  <a16:creationId xmlns:a16="http://schemas.microsoft.com/office/drawing/2014/main" id="{8DC1D3A5-0128-4777-A2CE-F540059BA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939"/>
              <a:ext cx="190" cy="90"/>
            </a:xfrm>
            <a:custGeom>
              <a:avLst/>
              <a:gdLst>
                <a:gd name="T0" fmla="*/ 0 w 76"/>
                <a:gd name="T1" fmla="*/ 0 h 34"/>
                <a:gd name="T2" fmla="*/ 625 w 76"/>
                <a:gd name="T3" fmla="*/ 540 h 34"/>
                <a:gd name="T4" fmla="*/ 1188 w 76"/>
                <a:gd name="T5" fmla="*/ 148 h 34"/>
                <a:gd name="T6" fmla="*/ 613 w 76"/>
                <a:gd name="T7" fmla="*/ 630 h 34"/>
                <a:gd name="T8" fmla="*/ 0 w 76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4">
                  <a:moveTo>
                    <a:pt x="0" y="0"/>
                  </a:moveTo>
                  <a:cubicBezTo>
                    <a:pt x="4" y="16"/>
                    <a:pt x="22" y="31"/>
                    <a:pt x="40" y="29"/>
                  </a:cubicBezTo>
                  <a:cubicBezTo>
                    <a:pt x="58" y="28"/>
                    <a:pt x="67" y="26"/>
                    <a:pt x="76" y="8"/>
                  </a:cubicBezTo>
                  <a:cubicBezTo>
                    <a:pt x="70" y="26"/>
                    <a:pt x="58" y="34"/>
                    <a:pt x="39" y="34"/>
                  </a:cubicBezTo>
                  <a:cubicBezTo>
                    <a:pt x="20" y="33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1" name="Freeform 812">
              <a:extLst>
                <a:ext uri="{FF2B5EF4-FFF2-40B4-BE49-F238E27FC236}">
                  <a16:creationId xmlns:a16="http://schemas.microsoft.com/office/drawing/2014/main" id="{2ACB9629-102C-497F-8371-1F242BFEE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851"/>
              <a:ext cx="33" cy="40"/>
            </a:xfrm>
            <a:custGeom>
              <a:avLst/>
              <a:gdLst>
                <a:gd name="T0" fmla="*/ 0 w 13"/>
                <a:gd name="T1" fmla="*/ 171 h 15"/>
                <a:gd name="T2" fmla="*/ 147 w 13"/>
                <a:gd name="T3" fmla="*/ 0 h 15"/>
                <a:gd name="T4" fmla="*/ 213 w 13"/>
                <a:gd name="T5" fmla="*/ 285 h 15"/>
                <a:gd name="T6" fmla="*/ 51 w 13"/>
                <a:gd name="T7" fmla="*/ 2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9"/>
                  </a:moveTo>
                  <a:cubicBezTo>
                    <a:pt x="4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7"/>
                    <a:pt x="3" y="1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2" name="Freeform 813">
              <a:extLst>
                <a:ext uri="{FF2B5EF4-FFF2-40B4-BE49-F238E27FC236}">
                  <a16:creationId xmlns:a16="http://schemas.microsoft.com/office/drawing/2014/main" id="{03BC9B7D-EE9E-4E4D-A424-735A502BE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843"/>
              <a:ext cx="22" cy="42"/>
            </a:xfrm>
            <a:custGeom>
              <a:avLst/>
              <a:gdLst>
                <a:gd name="T0" fmla="*/ 29 w 9"/>
                <a:gd name="T1" fmla="*/ 0 h 16"/>
                <a:gd name="T2" fmla="*/ 132 w 9"/>
                <a:gd name="T3" fmla="*/ 21 h 16"/>
                <a:gd name="T4" fmla="*/ 103 w 9"/>
                <a:gd name="T5" fmla="*/ 289 h 16"/>
                <a:gd name="T6" fmla="*/ 0 w 9"/>
                <a:gd name="T7" fmla="*/ 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5" y="2"/>
                    <a:pt x="5" y="0"/>
                    <a:pt x="9" y="1"/>
                  </a:cubicBezTo>
                  <a:cubicBezTo>
                    <a:pt x="3" y="3"/>
                    <a:pt x="7" y="11"/>
                    <a:pt x="7" y="16"/>
                  </a:cubicBezTo>
                  <a:cubicBezTo>
                    <a:pt x="5" y="11"/>
                    <a:pt x="4" y="5"/>
                    <a:pt x="0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3" name="Freeform 814">
              <a:extLst>
                <a:ext uri="{FF2B5EF4-FFF2-40B4-BE49-F238E27FC236}">
                  <a16:creationId xmlns:a16="http://schemas.microsoft.com/office/drawing/2014/main" id="{D32F9CC2-26E0-46A5-8BAD-72308F3AE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12"/>
              <a:ext cx="22" cy="32"/>
            </a:xfrm>
            <a:custGeom>
              <a:avLst/>
              <a:gdLst>
                <a:gd name="T0" fmla="*/ 59 w 9"/>
                <a:gd name="T1" fmla="*/ 0 h 12"/>
                <a:gd name="T2" fmla="*/ 0 w 9"/>
                <a:gd name="T3" fmla="*/ 77 h 12"/>
                <a:gd name="T4" fmla="*/ 0 w 9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1" y="1"/>
                    <a:pt x="0" y="1"/>
                    <a:pt x="0" y="4"/>
                  </a:cubicBezTo>
                  <a:cubicBezTo>
                    <a:pt x="9" y="3"/>
                    <a:pt x="5" y="12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4" name="Freeform 815">
              <a:extLst>
                <a:ext uri="{FF2B5EF4-FFF2-40B4-BE49-F238E27FC236}">
                  <a16:creationId xmlns:a16="http://schemas.microsoft.com/office/drawing/2014/main" id="{7725CB32-041F-4BF5-951C-3EB20F430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917"/>
              <a:ext cx="17" cy="22"/>
            </a:xfrm>
            <a:custGeom>
              <a:avLst/>
              <a:gdLst>
                <a:gd name="T0" fmla="*/ 100 w 7"/>
                <a:gd name="T1" fmla="*/ 0 h 8"/>
                <a:gd name="T2" fmla="*/ 29 w 7"/>
                <a:gd name="T3" fmla="*/ 47 h 8"/>
                <a:gd name="T4" fmla="*/ 100 w 7"/>
                <a:gd name="T5" fmla="*/ 83 h 8"/>
                <a:gd name="T6" fmla="*/ 0 w 7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0"/>
                    <a:pt x="4" y="0"/>
                    <a:pt x="2" y="2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6" y="7"/>
                    <a:pt x="3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5" name="Freeform 816">
              <a:extLst>
                <a:ext uri="{FF2B5EF4-FFF2-40B4-BE49-F238E27FC236}">
                  <a16:creationId xmlns:a16="http://schemas.microsoft.com/office/drawing/2014/main" id="{21D72583-0CD7-4595-A5E6-46484158B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6" name="Freeform 817">
              <a:extLst>
                <a:ext uri="{FF2B5EF4-FFF2-40B4-BE49-F238E27FC236}">
                  <a16:creationId xmlns:a16="http://schemas.microsoft.com/office/drawing/2014/main" id="{F0E11881-AAC1-4FB4-A496-2876A8EFE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7" name="Freeform 818">
              <a:extLst>
                <a:ext uri="{FF2B5EF4-FFF2-40B4-BE49-F238E27FC236}">
                  <a16:creationId xmlns:a16="http://schemas.microsoft.com/office/drawing/2014/main" id="{72F35C9B-E19C-4646-8177-ED12ADF5B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840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88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7" y="11"/>
                    <a:pt x="31" y="8"/>
                  </a:cubicBezTo>
                  <a:cubicBezTo>
                    <a:pt x="55" y="6"/>
                    <a:pt x="61" y="16"/>
                    <a:pt x="78" y="25"/>
                  </a:cubicBezTo>
                  <a:cubicBezTo>
                    <a:pt x="65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8" name="Freeform 819">
              <a:extLst>
                <a:ext uri="{FF2B5EF4-FFF2-40B4-BE49-F238E27FC236}">
                  <a16:creationId xmlns:a16="http://schemas.microsoft.com/office/drawing/2014/main" id="{25AA7998-BBD0-49E1-AF3D-B79B1308B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840"/>
              <a:ext cx="158" cy="83"/>
            </a:xfrm>
            <a:custGeom>
              <a:avLst/>
              <a:gdLst>
                <a:gd name="T0" fmla="*/ 993 w 63"/>
                <a:gd name="T1" fmla="*/ 345 h 31"/>
                <a:gd name="T2" fmla="*/ 441 w 63"/>
                <a:gd name="T3" fmla="*/ 150 h 31"/>
                <a:gd name="T4" fmla="*/ 0 w 63"/>
                <a:gd name="T5" fmla="*/ 594 h 31"/>
                <a:gd name="T6" fmla="*/ 993 w 63"/>
                <a:gd name="T7" fmla="*/ 3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1">
                  <a:moveTo>
                    <a:pt x="63" y="18"/>
                  </a:moveTo>
                  <a:cubicBezTo>
                    <a:pt x="53" y="12"/>
                    <a:pt x="45" y="7"/>
                    <a:pt x="28" y="8"/>
                  </a:cubicBezTo>
                  <a:cubicBezTo>
                    <a:pt x="12" y="10"/>
                    <a:pt x="4" y="19"/>
                    <a:pt x="0" y="31"/>
                  </a:cubicBezTo>
                  <a:cubicBezTo>
                    <a:pt x="10" y="16"/>
                    <a:pt x="30" y="0"/>
                    <a:pt x="6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99" name="Freeform 820">
              <a:extLst>
                <a:ext uri="{FF2B5EF4-FFF2-40B4-BE49-F238E27FC236}">
                  <a16:creationId xmlns:a16="http://schemas.microsoft.com/office/drawing/2014/main" id="{DD25D2E8-DB1A-4F53-A1F8-D98DE214B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979"/>
              <a:ext cx="58" cy="29"/>
            </a:xfrm>
            <a:custGeom>
              <a:avLst/>
              <a:gdLst>
                <a:gd name="T0" fmla="*/ 368 w 23"/>
                <a:gd name="T1" fmla="*/ 0 h 11"/>
                <a:gd name="T2" fmla="*/ 0 w 2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0" name="Freeform 821">
              <a:extLst>
                <a:ext uri="{FF2B5EF4-FFF2-40B4-BE49-F238E27FC236}">
                  <a16:creationId xmlns:a16="http://schemas.microsoft.com/office/drawing/2014/main" id="{E97EE963-9203-4B34-8E62-541244FBE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947"/>
              <a:ext cx="255" cy="93"/>
            </a:xfrm>
            <a:custGeom>
              <a:avLst/>
              <a:gdLst>
                <a:gd name="T0" fmla="*/ 0 w 102"/>
                <a:gd name="T1" fmla="*/ 523 h 35"/>
                <a:gd name="T2" fmla="*/ 845 w 102"/>
                <a:gd name="T3" fmla="*/ 465 h 35"/>
                <a:gd name="T4" fmla="*/ 1488 w 102"/>
                <a:gd name="T5" fmla="*/ 282 h 35"/>
                <a:gd name="T6" fmla="*/ 1533 w 102"/>
                <a:gd name="T7" fmla="*/ 0 h 35"/>
                <a:gd name="T8" fmla="*/ 1238 w 102"/>
                <a:gd name="T9" fmla="*/ 205 h 35"/>
                <a:gd name="T10" fmla="*/ 720 w 102"/>
                <a:gd name="T11" fmla="*/ 340 h 35"/>
                <a:gd name="T12" fmla="*/ 0 w 102"/>
                <a:gd name="T13" fmla="*/ 52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1" y="35"/>
                    <a:pt x="54" y="25"/>
                  </a:cubicBezTo>
                  <a:cubicBezTo>
                    <a:pt x="79" y="14"/>
                    <a:pt x="89" y="19"/>
                    <a:pt x="95" y="15"/>
                  </a:cubicBezTo>
                  <a:cubicBezTo>
                    <a:pt x="102" y="11"/>
                    <a:pt x="101" y="3"/>
                    <a:pt x="98" y="0"/>
                  </a:cubicBezTo>
                  <a:cubicBezTo>
                    <a:pt x="101" y="3"/>
                    <a:pt x="93" y="9"/>
                    <a:pt x="79" y="11"/>
                  </a:cubicBezTo>
                  <a:cubicBezTo>
                    <a:pt x="65" y="13"/>
                    <a:pt x="56" y="13"/>
                    <a:pt x="46" y="18"/>
                  </a:cubicBezTo>
                  <a:cubicBezTo>
                    <a:pt x="35" y="22"/>
                    <a:pt x="14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1" name="Freeform 822">
              <a:extLst>
                <a:ext uri="{FF2B5EF4-FFF2-40B4-BE49-F238E27FC236}">
                  <a16:creationId xmlns:a16="http://schemas.microsoft.com/office/drawing/2014/main" id="{8E16A8FF-4157-42BA-8562-6744AF9DE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061"/>
              <a:ext cx="30" cy="206"/>
            </a:xfrm>
            <a:custGeom>
              <a:avLst/>
              <a:gdLst>
                <a:gd name="T0" fmla="*/ 158 w 12"/>
                <a:gd name="T1" fmla="*/ 1474 h 77"/>
                <a:gd name="T2" fmla="*/ 158 w 12"/>
                <a:gd name="T3" fmla="*/ 1474 h 77"/>
                <a:gd name="T4" fmla="*/ 158 w 12"/>
                <a:gd name="T5" fmla="*/ 594 h 77"/>
                <a:gd name="T6" fmla="*/ 0 w 12"/>
                <a:gd name="T7" fmla="*/ 0 h 77"/>
                <a:gd name="T8" fmla="*/ 125 w 12"/>
                <a:gd name="T9" fmla="*/ 594 h 77"/>
                <a:gd name="T10" fmla="*/ 158 w 12"/>
                <a:gd name="T11" fmla="*/ 147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77">
                  <a:moveTo>
                    <a:pt x="10" y="77"/>
                  </a:moveTo>
                  <a:cubicBezTo>
                    <a:pt x="10" y="77"/>
                    <a:pt x="10" y="77"/>
                    <a:pt x="10" y="77"/>
                  </a:cubicBezTo>
                  <a:cubicBezTo>
                    <a:pt x="12" y="62"/>
                    <a:pt x="12" y="45"/>
                    <a:pt x="10" y="31"/>
                  </a:cubicBezTo>
                  <a:cubicBezTo>
                    <a:pt x="9" y="18"/>
                    <a:pt x="5" y="8"/>
                    <a:pt x="0" y="0"/>
                  </a:cubicBezTo>
                  <a:cubicBezTo>
                    <a:pt x="3" y="5"/>
                    <a:pt x="6" y="17"/>
                    <a:pt x="8" y="31"/>
                  </a:cubicBezTo>
                  <a:cubicBezTo>
                    <a:pt x="10" y="47"/>
                    <a:pt x="11" y="66"/>
                    <a:pt x="10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2" name="Freeform 823">
              <a:extLst>
                <a:ext uri="{FF2B5EF4-FFF2-40B4-BE49-F238E27FC236}">
                  <a16:creationId xmlns:a16="http://schemas.microsoft.com/office/drawing/2014/main" id="{082B9648-3E51-414B-9A1B-6B287B80B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976"/>
              <a:ext cx="20" cy="19"/>
            </a:xfrm>
            <a:custGeom>
              <a:avLst/>
              <a:gdLst>
                <a:gd name="T0" fmla="*/ 125 w 8"/>
                <a:gd name="T1" fmla="*/ 60 h 7"/>
                <a:gd name="T2" fmla="*/ 63 w 8"/>
                <a:gd name="T3" fmla="*/ 22 h 7"/>
                <a:gd name="T4" fmla="*/ 113 w 8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2"/>
                    <a:pt x="5" y="0"/>
                    <a:pt x="4" y="1"/>
                  </a:cubicBezTo>
                  <a:cubicBezTo>
                    <a:pt x="0" y="3"/>
                    <a:pt x="5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3" name="Freeform 824">
              <a:extLst>
                <a:ext uri="{FF2B5EF4-FFF2-40B4-BE49-F238E27FC236}">
                  <a16:creationId xmlns:a16="http://schemas.microsoft.com/office/drawing/2014/main" id="{4C3D4893-5421-4840-AA85-19F121C8B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0 w 134"/>
                <a:gd name="T1" fmla="*/ 1313 h 70"/>
                <a:gd name="T2" fmla="*/ 2095 w 134"/>
                <a:gd name="T3" fmla="*/ 340 h 70"/>
                <a:gd name="T4" fmla="*/ 1720 w 134"/>
                <a:gd name="T5" fmla="*/ 170 h 70"/>
                <a:gd name="T6" fmla="*/ 345 w 134"/>
                <a:gd name="T7" fmla="*/ 678 h 70"/>
                <a:gd name="T8" fmla="*/ 0 w 134"/>
                <a:gd name="T9" fmla="*/ 13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70">
                  <a:moveTo>
                    <a:pt x="0" y="70"/>
                  </a:moveTo>
                  <a:cubicBezTo>
                    <a:pt x="134" y="18"/>
                    <a:pt x="134" y="18"/>
                    <a:pt x="134" y="18"/>
                  </a:cubicBez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4" name="Freeform 825">
              <a:extLst>
                <a:ext uri="{FF2B5EF4-FFF2-40B4-BE49-F238E27FC236}">
                  <a16:creationId xmlns:a16="http://schemas.microsoft.com/office/drawing/2014/main" id="{CC35CD69-DC7A-4318-AB8B-1315F2287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557"/>
              <a:ext cx="250" cy="174"/>
            </a:xfrm>
            <a:custGeom>
              <a:avLst/>
              <a:gdLst>
                <a:gd name="T0" fmla="*/ 1563 w 100"/>
                <a:gd name="T1" fmla="*/ 286 h 65"/>
                <a:gd name="T2" fmla="*/ 0 w 100"/>
                <a:gd name="T3" fmla="*/ 1247 h 65"/>
                <a:gd name="T4" fmla="*/ 1563 w 100"/>
                <a:gd name="T5" fmla="*/ 28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5">
                  <a:moveTo>
                    <a:pt x="100" y="15"/>
                  </a:moveTo>
                  <a:cubicBezTo>
                    <a:pt x="52" y="0"/>
                    <a:pt x="9" y="40"/>
                    <a:pt x="0" y="65"/>
                  </a:cubicBezTo>
                  <a:cubicBezTo>
                    <a:pt x="14" y="46"/>
                    <a:pt x="51" y="9"/>
                    <a:pt x="10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05" name="Freeform 826">
              <a:extLst>
                <a:ext uri="{FF2B5EF4-FFF2-40B4-BE49-F238E27FC236}">
                  <a16:creationId xmlns:a16="http://schemas.microsoft.com/office/drawing/2014/main" id="{00D6D11B-345F-448F-847E-F64676420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2095 w 134"/>
                <a:gd name="T1" fmla="*/ 340 h 70"/>
                <a:gd name="T2" fmla="*/ 1720 w 134"/>
                <a:gd name="T3" fmla="*/ 170 h 70"/>
                <a:gd name="T4" fmla="*/ 345 w 134"/>
                <a:gd name="T5" fmla="*/ 678 h 70"/>
                <a:gd name="T6" fmla="*/ 0 w 134"/>
                <a:gd name="T7" fmla="*/ 1313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70">
                  <a:moveTo>
                    <a:pt x="134" y="18"/>
                  </a:move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7" name="Group 827">
            <a:extLst>
              <a:ext uri="{FF2B5EF4-FFF2-40B4-BE49-F238E27FC236}">
                <a16:creationId xmlns:a16="http://schemas.microsoft.com/office/drawing/2014/main" id="{30C94BC6-A62A-4B13-BF55-926D6785CABB}"/>
              </a:ext>
            </a:extLst>
          </p:cNvPr>
          <p:cNvGrpSpPr>
            <a:grpSpLocks/>
          </p:cNvGrpSpPr>
          <p:nvPr/>
        </p:nvGrpSpPr>
        <p:grpSpPr bwMode="auto">
          <a:xfrm>
            <a:off x="6096000" y="4800600"/>
            <a:ext cx="1154113" cy="1185863"/>
            <a:chOff x="1501" y="2037"/>
            <a:chExt cx="1361" cy="1398"/>
          </a:xfrm>
        </p:grpSpPr>
        <p:sp>
          <p:nvSpPr>
            <p:cNvPr id="14140" name="Freeform 828">
              <a:extLst>
                <a:ext uri="{FF2B5EF4-FFF2-40B4-BE49-F238E27FC236}">
                  <a16:creationId xmlns:a16="http://schemas.microsoft.com/office/drawing/2014/main" id="{2557BB59-054B-491C-AFF5-769AC1C32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037"/>
              <a:ext cx="1361" cy="1398"/>
            </a:xfrm>
            <a:custGeom>
              <a:avLst/>
              <a:gdLst>
                <a:gd name="T0" fmla="*/ 2179 w 544"/>
                <a:gd name="T1" fmla="*/ 7617 h 524"/>
                <a:gd name="T2" fmla="*/ 3505 w 544"/>
                <a:gd name="T3" fmla="*/ 8834 h 524"/>
                <a:gd name="T4" fmla="*/ 4743 w 544"/>
                <a:gd name="T5" fmla="*/ 8185 h 524"/>
                <a:gd name="T6" fmla="*/ 7123 w 544"/>
                <a:gd name="T7" fmla="*/ 8585 h 524"/>
                <a:gd name="T8" fmla="*/ 8156 w 544"/>
                <a:gd name="T9" fmla="*/ 7062 h 524"/>
                <a:gd name="T10" fmla="*/ 7518 w 544"/>
                <a:gd name="T11" fmla="*/ 3303 h 524"/>
                <a:gd name="T12" fmla="*/ 7518 w 544"/>
                <a:gd name="T13" fmla="*/ 3303 h 524"/>
                <a:gd name="T14" fmla="*/ 7123 w 544"/>
                <a:gd name="T15" fmla="*/ 320 h 524"/>
                <a:gd name="T16" fmla="*/ 5184 w 544"/>
                <a:gd name="T17" fmla="*/ 1275 h 524"/>
                <a:gd name="T18" fmla="*/ 2554 w 544"/>
                <a:gd name="T19" fmla="*/ 1537 h 524"/>
                <a:gd name="T20" fmla="*/ 2347 w 544"/>
                <a:gd name="T21" fmla="*/ 1275 h 524"/>
                <a:gd name="T22" fmla="*/ 896 w 544"/>
                <a:gd name="T23" fmla="*/ 534 h 524"/>
                <a:gd name="T24" fmla="*/ 583 w 544"/>
                <a:gd name="T25" fmla="*/ 2868 h 524"/>
                <a:gd name="T26" fmla="*/ 801 w 544"/>
                <a:gd name="T27" fmla="*/ 6763 h 524"/>
                <a:gd name="T28" fmla="*/ 2179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9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1" name="Freeform 829">
              <a:extLst>
                <a:ext uri="{FF2B5EF4-FFF2-40B4-BE49-F238E27FC236}">
                  <a16:creationId xmlns:a16="http://schemas.microsoft.com/office/drawing/2014/main" id="{6CB582DE-6E65-46E7-8406-D04CC03B6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037"/>
              <a:ext cx="1361" cy="1398"/>
            </a:xfrm>
            <a:custGeom>
              <a:avLst/>
              <a:gdLst>
                <a:gd name="T0" fmla="*/ 2179 w 544"/>
                <a:gd name="T1" fmla="*/ 7617 h 524"/>
                <a:gd name="T2" fmla="*/ 3505 w 544"/>
                <a:gd name="T3" fmla="*/ 8834 h 524"/>
                <a:gd name="T4" fmla="*/ 4743 w 544"/>
                <a:gd name="T5" fmla="*/ 8185 h 524"/>
                <a:gd name="T6" fmla="*/ 7123 w 544"/>
                <a:gd name="T7" fmla="*/ 8585 h 524"/>
                <a:gd name="T8" fmla="*/ 8156 w 544"/>
                <a:gd name="T9" fmla="*/ 7062 h 524"/>
                <a:gd name="T10" fmla="*/ 7518 w 544"/>
                <a:gd name="T11" fmla="*/ 3303 h 524"/>
                <a:gd name="T12" fmla="*/ 7518 w 544"/>
                <a:gd name="T13" fmla="*/ 3303 h 524"/>
                <a:gd name="T14" fmla="*/ 7123 w 544"/>
                <a:gd name="T15" fmla="*/ 320 h 524"/>
                <a:gd name="T16" fmla="*/ 5184 w 544"/>
                <a:gd name="T17" fmla="*/ 1275 h 524"/>
                <a:gd name="T18" fmla="*/ 2554 w 544"/>
                <a:gd name="T19" fmla="*/ 1537 h 524"/>
                <a:gd name="T20" fmla="*/ 2347 w 544"/>
                <a:gd name="T21" fmla="*/ 1275 h 524"/>
                <a:gd name="T22" fmla="*/ 896 w 544"/>
                <a:gd name="T23" fmla="*/ 534 h 524"/>
                <a:gd name="T24" fmla="*/ 583 w 544"/>
                <a:gd name="T25" fmla="*/ 2868 h 524"/>
                <a:gd name="T26" fmla="*/ 801 w 544"/>
                <a:gd name="T27" fmla="*/ 6763 h 524"/>
                <a:gd name="T28" fmla="*/ 2179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9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2" name="Freeform 830">
              <a:extLst>
                <a:ext uri="{FF2B5EF4-FFF2-40B4-BE49-F238E27FC236}">
                  <a16:creationId xmlns:a16="http://schemas.microsoft.com/office/drawing/2014/main" id="{618B75B7-4EA9-4DDA-8494-B6152295B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179"/>
              <a:ext cx="1133" cy="1106"/>
            </a:xfrm>
            <a:custGeom>
              <a:avLst/>
              <a:gdLst>
                <a:gd name="T0" fmla="*/ 6068 w 453"/>
                <a:gd name="T1" fmla="*/ 4525 h 415"/>
                <a:gd name="T2" fmla="*/ 6505 w 453"/>
                <a:gd name="T3" fmla="*/ 3425 h 415"/>
                <a:gd name="T4" fmla="*/ 6443 w 453"/>
                <a:gd name="T5" fmla="*/ 874 h 415"/>
                <a:gd name="T6" fmla="*/ 5347 w 453"/>
                <a:gd name="T7" fmla="*/ 589 h 415"/>
                <a:gd name="T8" fmla="*/ 5367 w 453"/>
                <a:gd name="T9" fmla="*/ 546 h 415"/>
                <a:gd name="T10" fmla="*/ 4897 w 453"/>
                <a:gd name="T11" fmla="*/ 589 h 415"/>
                <a:gd name="T12" fmla="*/ 4492 w 453"/>
                <a:gd name="T13" fmla="*/ 306 h 415"/>
                <a:gd name="T14" fmla="*/ 3847 w 453"/>
                <a:gd name="T15" fmla="*/ 1386 h 415"/>
                <a:gd name="T16" fmla="*/ 2021 w 453"/>
                <a:gd name="T17" fmla="*/ 1271 h 415"/>
                <a:gd name="T18" fmla="*/ 645 w 453"/>
                <a:gd name="T19" fmla="*/ 704 h 415"/>
                <a:gd name="T20" fmla="*/ 613 w 453"/>
                <a:gd name="T21" fmla="*/ 2047 h 415"/>
                <a:gd name="T22" fmla="*/ 625 w 453"/>
                <a:gd name="T23" fmla="*/ 2047 h 415"/>
                <a:gd name="T24" fmla="*/ 470 w 453"/>
                <a:gd name="T25" fmla="*/ 2081 h 415"/>
                <a:gd name="T26" fmla="*/ 175 w 453"/>
                <a:gd name="T27" fmla="*/ 3217 h 415"/>
                <a:gd name="T28" fmla="*/ 175 w 453"/>
                <a:gd name="T29" fmla="*/ 4333 h 415"/>
                <a:gd name="T30" fmla="*/ 800 w 453"/>
                <a:gd name="T31" fmla="*/ 5285 h 415"/>
                <a:gd name="T32" fmla="*/ 283 w 453"/>
                <a:gd name="T33" fmla="*/ 5959 h 415"/>
                <a:gd name="T34" fmla="*/ 50 w 453"/>
                <a:gd name="T35" fmla="*/ 6436 h 415"/>
                <a:gd name="T36" fmla="*/ 408 w 453"/>
                <a:gd name="T37" fmla="*/ 6833 h 415"/>
                <a:gd name="T38" fmla="*/ 938 w 453"/>
                <a:gd name="T39" fmla="*/ 6641 h 415"/>
                <a:gd name="T40" fmla="*/ 1426 w 453"/>
                <a:gd name="T41" fmla="*/ 6058 h 415"/>
                <a:gd name="T42" fmla="*/ 2158 w 453"/>
                <a:gd name="T43" fmla="*/ 7116 h 415"/>
                <a:gd name="T44" fmla="*/ 3379 w 453"/>
                <a:gd name="T45" fmla="*/ 7060 h 415"/>
                <a:gd name="T46" fmla="*/ 3847 w 453"/>
                <a:gd name="T47" fmla="*/ 6889 h 415"/>
                <a:gd name="T48" fmla="*/ 4367 w 453"/>
                <a:gd name="T49" fmla="*/ 7004 h 415"/>
                <a:gd name="T50" fmla="*/ 5272 w 453"/>
                <a:gd name="T51" fmla="*/ 6740 h 415"/>
                <a:gd name="T52" fmla="*/ 5725 w 453"/>
                <a:gd name="T53" fmla="*/ 7593 h 415"/>
                <a:gd name="T54" fmla="*/ 6868 w 453"/>
                <a:gd name="T55" fmla="*/ 7081 h 415"/>
                <a:gd name="T56" fmla="*/ 7038 w 453"/>
                <a:gd name="T57" fmla="*/ 6300 h 415"/>
                <a:gd name="T58" fmla="*/ 6068 w 453"/>
                <a:gd name="T59" fmla="*/ 4525 h 41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53" h="415">
                  <a:moveTo>
                    <a:pt x="388" y="239"/>
                  </a:moveTo>
                  <a:cubicBezTo>
                    <a:pt x="393" y="232"/>
                    <a:pt x="405" y="219"/>
                    <a:pt x="416" y="181"/>
                  </a:cubicBezTo>
                  <a:cubicBezTo>
                    <a:pt x="428" y="127"/>
                    <a:pt x="432" y="81"/>
                    <a:pt x="412" y="46"/>
                  </a:cubicBezTo>
                  <a:cubicBezTo>
                    <a:pt x="392" y="8"/>
                    <a:pt x="359" y="0"/>
                    <a:pt x="342" y="31"/>
                  </a:cubicBezTo>
                  <a:cubicBezTo>
                    <a:pt x="342" y="30"/>
                    <a:pt x="343" y="30"/>
                    <a:pt x="343" y="29"/>
                  </a:cubicBezTo>
                  <a:cubicBezTo>
                    <a:pt x="339" y="34"/>
                    <a:pt x="328" y="34"/>
                    <a:pt x="313" y="31"/>
                  </a:cubicBezTo>
                  <a:cubicBezTo>
                    <a:pt x="300" y="29"/>
                    <a:pt x="288" y="23"/>
                    <a:pt x="287" y="16"/>
                  </a:cubicBezTo>
                  <a:cubicBezTo>
                    <a:pt x="280" y="43"/>
                    <a:pt x="267" y="61"/>
                    <a:pt x="246" y="73"/>
                  </a:cubicBezTo>
                  <a:cubicBezTo>
                    <a:pt x="194" y="101"/>
                    <a:pt x="161" y="89"/>
                    <a:pt x="129" y="67"/>
                  </a:cubicBezTo>
                  <a:cubicBezTo>
                    <a:pt x="100" y="46"/>
                    <a:pt x="70" y="25"/>
                    <a:pt x="41" y="37"/>
                  </a:cubicBezTo>
                  <a:cubicBezTo>
                    <a:pt x="12" y="49"/>
                    <a:pt x="18" y="81"/>
                    <a:pt x="39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37" y="108"/>
                    <a:pt x="33" y="109"/>
                    <a:pt x="30" y="110"/>
                  </a:cubicBezTo>
                  <a:cubicBezTo>
                    <a:pt x="1" y="122"/>
                    <a:pt x="2" y="146"/>
                    <a:pt x="11" y="170"/>
                  </a:cubicBezTo>
                  <a:cubicBezTo>
                    <a:pt x="20" y="195"/>
                    <a:pt x="20" y="207"/>
                    <a:pt x="11" y="229"/>
                  </a:cubicBezTo>
                  <a:cubicBezTo>
                    <a:pt x="0" y="255"/>
                    <a:pt x="5" y="286"/>
                    <a:pt x="51" y="279"/>
                  </a:cubicBezTo>
                  <a:cubicBezTo>
                    <a:pt x="45" y="287"/>
                    <a:pt x="25" y="310"/>
                    <a:pt x="18" y="315"/>
                  </a:cubicBezTo>
                  <a:cubicBezTo>
                    <a:pt x="11" y="319"/>
                    <a:pt x="2" y="330"/>
                    <a:pt x="3" y="340"/>
                  </a:cubicBezTo>
                  <a:cubicBezTo>
                    <a:pt x="3" y="340"/>
                    <a:pt x="1" y="356"/>
                    <a:pt x="26" y="361"/>
                  </a:cubicBezTo>
                  <a:cubicBezTo>
                    <a:pt x="51" y="367"/>
                    <a:pt x="60" y="351"/>
                    <a:pt x="60" y="351"/>
                  </a:cubicBezTo>
                  <a:cubicBezTo>
                    <a:pt x="68" y="343"/>
                    <a:pt x="89" y="322"/>
                    <a:pt x="91" y="320"/>
                  </a:cubicBezTo>
                  <a:cubicBezTo>
                    <a:pt x="97" y="339"/>
                    <a:pt x="99" y="365"/>
                    <a:pt x="138" y="376"/>
                  </a:cubicBezTo>
                  <a:cubicBezTo>
                    <a:pt x="176" y="386"/>
                    <a:pt x="202" y="379"/>
                    <a:pt x="216" y="373"/>
                  </a:cubicBezTo>
                  <a:cubicBezTo>
                    <a:pt x="222" y="370"/>
                    <a:pt x="237" y="364"/>
                    <a:pt x="246" y="364"/>
                  </a:cubicBezTo>
                  <a:cubicBezTo>
                    <a:pt x="258" y="363"/>
                    <a:pt x="267" y="366"/>
                    <a:pt x="279" y="370"/>
                  </a:cubicBezTo>
                  <a:cubicBezTo>
                    <a:pt x="299" y="376"/>
                    <a:pt x="314" y="373"/>
                    <a:pt x="337" y="356"/>
                  </a:cubicBezTo>
                  <a:cubicBezTo>
                    <a:pt x="334" y="365"/>
                    <a:pt x="342" y="389"/>
                    <a:pt x="366" y="401"/>
                  </a:cubicBezTo>
                  <a:cubicBezTo>
                    <a:pt x="397" y="415"/>
                    <a:pt x="427" y="401"/>
                    <a:pt x="439" y="374"/>
                  </a:cubicBezTo>
                  <a:cubicBezTo>
                    <a:pt x="445" y="361"/>
                    <a:pt x="448" y="346"/>
                    <a:pt x="450" y="333"/>
                  </a:cubicBezTo>
                  <a:cubicBezTo>
                    <a:pt x="453" y="305"/>
                    <a:pt x="441" y="231"/>
                    <a:pt x="388" y="23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3" name="Freeform 831">
              <a:extLst>
                <a:ext uri="{FF2B5EF4-FFF2-40B4-BE49-F238E27FC236}">
                  <a16:creationId xmlns:a16="http://schemas.microsoft.com/office/drawing/2014/main" id="{08C14AEE-B7E0-422D-844A-ADB32F6AF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93"/>
              <a:ext cx="187" cy="184"/>
            </a:xfrm>
            <a:custGeom>
              <a:avLst/>
              <a:gdLst>
                <a:gd name="T0" fmla="*/ 1149 w 75"/>
                <a:gd name="T1" fmla="*/ 1272 h 69"/>
                <a:gd name="T2" fmla="*/ 778 w 75"/>
                <a:gd name="T3" fmla="*/ 1160 h 69"/>
                <a:gd name="T4" fmla="*/ 12 w 75"/>
                <a:gd name="T5" fmla="*/ 419 h 69"/>
                <a:gd name="T6" fmla="*/ 0 w 75"/>
                <a:gd name="T7" fmla="*/ 419 h 69"/>
                <a:gd name="T8" fmla="*/ 541 w 75"/>
                <a:gd name="T9" fmla="*/ 0 h 69"/>
                <a:gd name="T10" fmla="*/ 541 w 75"/>
                <a:gd name="T11" fmla="*/ 0 h 69"/>
                <a:gd name="T12" fmla="*/ 758 w 75"/>
                <a:gd name="T13" fmla="*/ 661 h 69"/>
                <a:gd name="T14" fmla="*/ 1162 w 75"/>
                <a:gd name="T15" fmla="*/ 1272 h 69"/>
                <a:gd name="T16" fmla="*/ 1149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4" y="67"/>
                  </a:moveTo>
                  <a:cubicBezTo>
                    <a:pt x="74" y="67"/>
                    <a:pt x="66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30" y="7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8"/>
                    <a:pt x="66" y="59"/>
                    <a:pt x="75" y="67"/>
                  </a:cubicBezTo>
                  <a:lnTo>
                    <a:pt x="74" y="6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4" name="Freeform 832">
              <a:extLst>
                <a:ext uri="{FF2B5EF4-FFF2-40B4-BE49-F238E27FC236}">
                  <a16:creationId xmlns:a16="http://schemas.microsoft.com/office/drawing/2014/main" id="{1D8D32E3-96E6-4BB5-BFB8-6857B3791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965"/>
              <a:ext cx="145" cy="104"/>
            </a:xfrm>
            <a:custGeom>
              <a:avLst/>
              <a:gdLst>
                <a:gd name="T0" fmla="*/ 895 w 58"/>
                <a:gd name="T1" fmla="*/ 512 h 39"/>
                <a:gd name="T2" fmla="*/ 0 w 58"/>
                <a:gd name="T3" fmla="*/ 0 h 39"/>
                <a:gd name="T4" fmla="*/ 0 w 58"/>
                <a:gd name="T5" fmla="*/ 0 h 39"/>
                <a:gd name="T6" fmla="*/ 313 w 58"/>
                <a:gd name="T7" fmla="*/ 704 h 39"/>
                <a:gd name="T8" fmla="*/ 908 w 58"/>
                <a:gd name="T9" fmla="*/ 512 h 39"/>
                <a:gd name="T10" fmla="*/ 895 w 58"/>
                <a:gd name="T11" fmla="*/ 5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9">
                  <a:moveTo>
                    <a:pt x="57" y="27"/>
                  </a:moveTo>
                  <a:cubicBezTo>
                    <a:pt x="21" y="31"/>
                    <a:pt x="9" y="1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5" y="35"/>
                    <a:pt x="20" y="37"/>
                  </a:cubicBezTo>
                  <a:cubicBezTo>
                    <a:pt x="34" y="39"/>
                    <a:pt x="46" y="33"/>
                    <a:pt x="58" y="27"/>
                  </a:cubicBezTo>
                  <a:lnTo>
                    <a:pt x="57" y="2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5" name="Freeform 833">
              <a:extLst>
                <a:ext uri="{FF2B5EF4-FFF2-40B4-BE49-F238E27FC236}">
                  <a16:creationId xmlns:a16="http://schemas.microsoft.com/office/drawing/2014/main" id="{CCE71A43-ECED-4DE2-A407-C5AF88613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643"/>
              <a:ext cx="78" cy="109"/>
            </a:xfrm>
            <a:custGeom>
              <a:avLst/>
              <a:gdLst>
                <a:gd name="T0" fmla="*/ 63 w 31"/>
                <a:gd name="T1" fmla="*/ 0 h 41"/>
                <a:gd name="T2" fmla="*/ 83 w 31"/>
                <a:gd name="T3" fmla="*/ 452 h 41"/>
                <a:gd name="T4" fmla="*/ 0 w 31"/>
                <a:gd name="T5" fmla="*/ 771 h 41"/>
                <a:gd name="T6" fmla="*/ 0 w 31"/>
                <a:gd name="T7" fmla="*/ 771 h 41"/>
                <a:gd name="T8" fmla="*/ 476 w 31"/>
                <a:gd name="T9" fmla="*/ 635 h 41"/>
                <a:gd name="T10" fmla="*/ 493 w 31"/>
                <a:gd name="T11" fmla="*/ 635 h 41"/>
                <a:gd name="T12" fmla="*/ 284 w 31"/>
                <a:gd name="T13" fmla="*/ 452 h 41"/>
                <a:gd name="T14" fmla="*/ 83 w 31"/>
                <a:gd name="T15" fmla="*/ 0 h 41"/>
                <a:gd name="T16" fmla="*/ 63 w 31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5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6" name="Freeform 834">
              <a:extLst>
                <a:ext uri="{FF2B5EF4-FFF2-40B4-BE49-F238E27FC236}">
                  <a16:creationId xmlns:a16="http://schemas.microsoft.com/office/drawing/2014/main" id="{7526CA2B-B75C-4EC0-8BFA-E1C2BFA3B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523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2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7" name="Freeform 835">
              <a:extLst>
                <a:ext uri="{FF2B5EF4-FFF2-40B4-BE49-F238E27FC236}">
                  <a16:creationId xmlns:a16="http://schemas.microsoft.com/office/drawing/2014/main" id="{F62BF323-B203-42EF-A2EE-24290D4C6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461"/>
              <a:ext cx="122" cy="123"/>
            </a:xfrm>
            <a:custGeom>
              <a:avLst/>
              <a:gdLst>
                <a:gd name="T0" fmla="*/ 540 w 49"/>
                <a:gd name="T1" fmla="*/ 880 h 46"/>
                <a:gd name="T2" fmla="*/ 757 w 49"/>
                <a:gd name="T3" fmla="*/ 594 h 46"/>
                <a:gd name="T4" fmla="*/ 0 w 49"/>
                <a:gd name="T5" fmla="*/ 0 h 46"/>
                <a:gd name="T6" fmla="*/ 540 w 49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6">
                  <a:moveTo>
                    <a:pt x="35" y="46"/>
                  </a:moveTo>
                  <a:cubicBezTo>
                    <a:pt x="39" y="42"/>
                    <a:pt x="44" y="37"/>
                    <a:pt x="49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8" name="Freeform 836">
              <a:extLst>
                <a:ext uri="{FF2B5EF4-FFF2-40B4-BE49-F238E27FC236}">
                  <a16:creationId xmlns:a16="http://schemas.microsoft.com/office/drawing/2014/main" id="{CDB27413-5D80-4644-8118-39A78B5AE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267"/>
              <a:ext cx="110" cy="120"/>
            </a:xfrm>
            <a:custGeom>
              <a:avLst/>
              <a:gdLst>
                <a:gd name="T0" fmla="*/ 688 w 44"/>
                <a:gd name="T1" fmla="*/ 0 h 45"/>
                <a:gd name="T2" fmla="*/ 0 w 44"/>
                <a:gd name="T3" fmla="*/ 853 h 45"/>
                <a:gd name="T4" fmla="*/ 145 w 44"/>
                <a:gd name="T5" fmla="*/ 760 h 45"/>
                <a:gd name="T6" fmla="*/ 688 w 4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5">
                  <a:moveTo>
                    <a:pt x="44" y="0"/>
                  </a:moveTo>
                  <a:cubicBezTo>
                    <a:pt x="21" y="8"/>
                    <a:pt x="6" y="33"/>
                    <a:pt x="0" y="45"/>
                  </a:cubicBezTo>
                  <a:cubicBezTo>
                    <a:pt x="3" y="44"/>
                    <a:pt x="6" y="42"/>
                    <a:pt x="9" y="40"/>
                  </a:cubicBezTo>
                  <a:cubicBezTo>
                    <a:pt x="25" y="31"/>
                    <a:pt x="37" y="18"/>
                    <a:pt x="44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49" name="Freeform 837">
              <a:extLst>
                <a:ext uri="{FF2B5EF4-FFF2-40B4-BE49-F238E27FC236}">
                  <a16:creationId xmlns:a16="http://schemas.microsoft.com/office/drawing/2014/main" id="{8AF7F946-2572-4C07-986A-716786B09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3016"/>
              <a:ext cx="100" cy="24"/>
            </a:xfrm>
            <a:custGeom>
              <a:avLst/>
              <a:gdLst>
                <a:gd name="T0" fmla="*/ 625 w 40"/>
                <a:gd name="T1" fmla="*/ 21 h 9"/>
                <a:gd name="T2" fmla="*/ 2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9">
                  <a:moveTo>
                    <a:pt x="40" y="1"/>
                  </a:moveTo>
                  <a:cubicBezTo>
                    <a:pt x="32" y="0"/>
                    <a:pt x="12" y="3"/>
                    <a:pt x="1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0" name="Freeform 838">
              <a:extLst>
                <a:ext uri="{FF2B5EF4-FFF2-40B4-BE49-F238E27FC236}">
                  <a16:creationId xmlns:a16="http://schemas.microsoft.com/office/drawing/2014/main" id="{E687A07E-F7F5-4930-BF95-36CB96637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515"/>
              <a:ext cx="235" cy="314"/>
            </a:xfrm>
            <a:custGeom>
              <a:avLst/>
              <a:gdLst>
                <a:gd name="T0" fmla="*/ 0 w 94"/>
                <a:gd name="T1" fmla="*/ 1530 h 118"/>
                <a:gd name="T2" fmla="*/ 1470 w 94"/>
                <a:gd name="T3" fmla="*/ 0 h 118"/>
                <a:gd name="T4" fmla="*/ 0 w 94"/>
                <a:gd name="T5" fmla="*/ 153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18">
                  <a:moveTo>
                    <a:pt x="0" y="81"/>
                  </a:moveTo>
                  <a:cubicBezTo>
                    <a:pt x="9" y="105"/>
                    <a:pt x="85" y="118"/>
                    <a:pt x="94" y="0"/>
                  </a:cubicBezTo>
                  <a:cubicBezTo>
                    <a:pt x="91" y="27"/>
                    <a:pt x="54" y="118"/>
                    <a:pt x="0" y="8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1" name="Freeform 839">
              <a:extLst>
                <a:ext uri="{FF2B5EF4-FFF2-40B4-BE49-F238E27FC236}">
                  <a16:creationId xmlns:a16="http://schemas.microsoft.com/office/drawing/2014/main" id="{9EFB3871-22C1-4D96-9BA2-B815A793B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600"/>
              <a:ext cx="235" cy="157"/>
            </a:xfrm>
            <a:custGeom>
              <a:avLst/>
              <a:gdLst>
                <a:gd name="T0" fmla="*/ 0 w 94"/>
                <a:gd name="T1" fmla="*/ 828 h 59"/>
                <a:gd name="T2" fmla="*/ 1333 w 94"/>
                <a:gd name="T3" fmla="*/ 657 h 59"/>
                <a:gd name="T4" fmla="*/ 1470 w 94"/>
                <a:gd name="T5" fmla="*/ 0 h 59"/>
                <a:gd name="T6" fmla="*/ 1113 w 94"/>
                <a:gd name="T7" fmla="*/ 567 h 59"/>
                <a:gd name="T8" fmla="*/ 0 w 94"/>
                <a:gd name="T9" fmla="*/ 82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9">
                  <a:moveTo>
                    <a:pt x="0" y="44"/>
                  </a:moveTo>
                  <a:cubicBezTo>
                    <a:pt x="10" y="56"/>
                    <a:pt x="69" y="59"/>
                    <a:pt x="85" y="35"/>
                  </a:cubicBezTo>
                  <a:cubicBezTo>
                    <a:pt x="85" y="22"/>
                    <a:pt x="88" y="5"/>
                    <a:pt x="94" y="0"/>
                  </a:cubicBezTo>
                  <a:cubicBezTo>
                    <a:pt x="80" y="13"/>
                    <a:pt x="87" y="15"/>
                    <a:pt x="71" y="30"/>
                  </a:cubicBezTo>
                  <a:cubicBezTo>
                    <a:pt x="55" y="45"/>
                    <a:pt x="19" y="53"/>
                    <a:pt x="0" y="4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2" name="Freeform 840">
              <a:extLst>
                <a:ext uri="{FF2B5EF4-FFF2-40B4-BE49-F238E27FC236}">
                  <a16:creationId xmlns:a16="http://schemas.microsoft.com/office/drawing/2014/main" id="{917797C8-BCA3-4278-80B1-AF34F2074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941"/>
              <a:ext cx="268" cy="328"/>
            </a:xfrm>
            <a:custGeom>
              <a:avLst/>
              <a:gdLst>
                <a:gd name="T0" fmla="*/ 0 w 107"/>
                <a:gd name="T1" fmla="*/ 1707 h 123"/>
                <a:gd name="T2" fmla="*/ 992 w 107"/>
                <a:gd name="T3" fmla="*/ 2104 h 123"/>
                <a:gd name="T4" fmla="*/ 1493 w 107"/>
                <a:gd name="T5" fmla="*/ 0 h 123"/>
                <a:gd name="T6" fmla="*/ 709 w 107"/>
                <a:gd name="T7" fmla="*/ 2069 h 123"/>
                <a:gd name="T8" fmla="*/ 0 w 107"/>
                <a:gd name="T9" fmla="*/ 1707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23">
                  <a:moveTo>
                    <a:pt x="0" y="90"/>
                  </a:moveTo>
                  <a:cubicBezTo>
                    <a:pt x="7" y="107"/>
                    <a:pt x="39" y="123"/>
                    <a:pt x="63" y="111"/>
                  </a:cubicBezTo>
                  <a:cubicBezTo>
                    <a:pt x="86" y="100"/>
                    <a:pt x="107" y="63"/>
                    <a:pt x="95" y="0"/>
                  </a:cubicBezTo>
                  <a:cubicBezTo>
                    <a:pt x="96" y="25"/>
                    <a:pt x="97" y="103"/>
                    <a:pt x="45" y="109"/>
                  </a:cubicBezTo>
                  <a:cubicBezTo>
                    <a:pt x="15" y="111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3" name="Freeform 841">
              <a:extLst>
                <a:ext uri="{FF2B5EF4-FFF2-40B4-BE49-F238E27FC236}">
                  <a16:creationId xmlns:a16="http://schemas.microsoft.com/office/drawing/2014/main" id="{65387FD0-354A-4B60-AE69-1D07BF6A2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3075"/>
              <a:ext cx="555" cy="128"/>
            </a:xfrm>
            <a:custGeom>
              <a:avLst/>
              <a:gdLst>
                <a:gd name="T0" fmla="*/ 1595 w 222"/>
                <a:gd name="T1" fmla="*/ 456 h 48"/>
                <a:gd name="T2" fmla="*/ 2083 w 222"/>
                <a:gd name="T3" fmla="*/ 435 h 48"/>
                <a:gd name="T4" fmla="*/ 2783 w 222"/>
                <a:gd name="T5" fmla="*/ 568 h 48"/>
                <a:gd name="T6" fmla="*/ 3470 w 222"/>
                <a:gd name="T7" fmla="*/ 0 h 48"/>
                <a:gd name="T8" fmla="*/ 2720 w 222"/>
                <a:gd name="T9" fmla="*/ 435 h 48"/>
                <a:gd name="T10" fmla="*/ 1970 w 222"/>
                <a:gd name="T11" fmla="*/ 264 h 48"/>
                <a:gd name="T12" fmla="*/ 1395 w 222"/>
                <a:gd name="T13" fmla="*/ 456 h 48"/>
                <a:gd name="T14" fmla="*/ 0 w 222"/>
                <a:gd name="T15" fmla="*/ 547 h 48"/>
                <a:gd name="T16" fmla="*/ 1595 w 222"/>
                <a:gd name="T17" fmla="*/ 456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2" h="48">
                  <a:moveTo>
                    <a:pt x="102" y="24"/>
                  </a:moveTo>
                  <a:cubicBezTo>
                    <a:pt x="115" y="19"/>
                    <a:pt x="120" y="17"/>
                    <a:pt x="133" y="23"/>
                  </a:cubicBezTo>
                  <a:cubicBezTo>
                    <a:pt x="146" y="29"/>
                    <a:pt x="165" y="34"/>
                    <a:pt x="178" y="30"/>
                  </a:cubicBezTo>
                  <a:cubicBezTo>
                    <a:pt x="191" y="26"/>
                    <a:pt x="212" y="6"/>
                    <a:pt x="222" y="0"/>
                  </a:cubicBezTo>
                  <a:cubicBezTo>
                    <a:pt x="208" y="3"/>
                    <a:pt x="188" y="21"/>
                    <a:pt x="174" y="23"/>
                  </a:cubicBezTo>
                  <a:cubicBezTo>
                    <a:pt x="160" y="26"/>
                    <a:pt x="138" y="13"/>
                    <a:pt x="126" y="14"/>
                  </a:cubicBezTo>
                  <a:cubicBezTo>
                    <a:pt x="115" y="14"/>
                    <a:pt x="120" y="10"/>
                    <a:pt x="89" y="24"/>
                  </a:cubicBezTo>
                  <a:cubicBezTo>
                    <a:pt x="59" y="37"/>
                    <a:pt x="14" y="36"/>
                    <a:pt x="0" y="29"/>
                  </a:cubicBezTo>
                  <a:cubicBezTo>
                    <a:pt x="15" y="36"/>
                    <a:pt x="45" y="48"/>
                    <a:pt x="102" y="2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4" name="Freeform 842">
              <a:extLst>
                <a:ext uri="{FF2B5EF4-FFF2-40B4-BE49-F238E27FC236}">
                  <a16:creationId xmlns:a16="http://schemas.microsoft.com/office/drawing/2014/main" id="{4F96AEFE-F15F-41CE-9743-800B941D5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608"/>
              <a:ext cx="500" cy="336"/>
            </a:xfrm>
            <a:custGeom>
              <a:avLst/>
              <a:gdLst>
                <a:gd name="T0" fmla="*/ 0 w 200"/>
                <a:gd name="T1" fmla="*/ 1459 h 126"/>
                <a:gd name="T2" fmla="*/ 1708 w 200"/>
                <a:gd name="T3" fmla="*/ 2104 h 126"/>
                <a:gd name="T4" fmla="*/ 3125 w 200"/>
                <a:gd name="T5" fmla="*/ 0 h 126"/>
                <a:gd name="T6" fmla="*/ 1625 w 200"/>
                <a:gd name="T7" fmla="*/ 2013 h 126"/>
                <a:gd name="T8" fmla="*/ 0 w 200"/>
                <a:gd name="T9" fmla="*/ 145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26">
                  <a:moveTo>
                    <a:pt x="0" y="77"/>
                  </a:moveTo>
                  <a:cubicBezTo>
                    <a:pt x="9" y="94"/>
                    <a:pt x="52" y="126"/>
                    <a:pt x="109" y="111"/>
                  </a:cubicBezTo>
                  <a:cubicBezTo>
                    <a:pt x="167" y="96"/>
                    <a:pt x="191" y="49"/>
                    <a:pt x="200" y="0"/>
                  </a:cubicBezTo>
                  <a:cubicBezTo>
                    <a:pt x="191" y="32"/>
                    <a:pt x="167" y="92"/>
                    <a:pt x="104" y="106"/>
                  </a:cubicBezTo>
                  <a:cubicBezTo>
                    <a:pt x="41" y="121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5" name="Freeform 843">
              <a:extLst>
                <a:ext uri="{FF2B5EF4-FFF2-40B4-BE49-F238E27FC236}">
                  <a16:creationId xmlns:a16="http://schemas.microsoft.com/office/drawing/2014/main" id="{AC2028E5-1A48-48C6-BBAB-C58FFCC1A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795"/>
              <a:ext cx="423" cy="226"/>
            </a:xfrm>
            <a:custGeom>
              <a:avLst/>
              <a:gdLst>
                <a:gd name="T0" fmla="*/ 0 w 169"/>
                <a:gd name="T1" fmla="*/ 771 h 85"/>
                <a:gd name="T2" fmla="*/ 488 w 169"/>
                <a:gd name="T3" fmla="*/ 771 h 85"/>
                <a:gd name="T4" fmla="*/ 1304 w 169"/>
                <a:gd name="T5" fmla="*/ 375 h 85"/>
                <a:gd name="T6" fmla="*/ 1960 w 169"/>
                <a:gd name="T7" fmla="*/ 997 h 85"/>
                <a:gd name="T8" fmla="*/ 2651 w 169"/>
                <a:gd name="T9" fmla="*/ 1598 h 85"/>
                <a:gd name="T10" fmla="*/ 1930 w 169"/>
                <a:gd name="T11" fmla="*/ 635 h 85"/>
                <a:gd name="T12" fmla="*/ 771 w 169"/>
                <a:gd name="T13" fmla="*/ 340 h 85"/>
                <a:gd name="T14" fmla="*/ 0 w 169"/>
                <a:gd name="T15" fmla="*/ 771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85">
                  <a:moveTo>
                    <a:pt x="0" y="41"/>
                  </a:moveTo>
                  <a:cubicBezTo>
                    <a:pt x="10" y="45"/>
                    <a:pt x="18" y="48"/>
                    <a:pt x="31" y="41"/>
                  </a:cubicBezTo>
                  <a:cubicBezTo>
                    <a:pt x="44" y="33"/>
                    <a:pt x="58" y="16"/>
                    <a:pt x="83" y="20"/>
                  </a:cubicBezTo>
                  <a:cubicBezTo>
                    <a:pt x="108" y="25"/>
                    <a:pt x="120" y="40"/>
                    <a:pt x="125" y="53"/>
                  </a:cubicBezTo>
                  <a:cubicBezTo>
                    <a:pt x="130" y="67"/>
                    <a:pt x="148" y="84"/>
                    <a:pt x="169" y="85"/>
                  </a:cubicBezTo>
                  <a:cubicBezTo>
                    <a:pt x="152" y="76"/>
                    <a:pt x="142" y="68"/>
                    <a:pt x="123" y="34"/>
                  </a:cubicBezTo>
                  <a:cubicBezTo>
                    <a:pt x="103" y="0"/>
                    <a:pt x="64" y="6"/>
                    <a:pt x="49" y="18"/>
                  </a:cubicBezTo>
                  <a:cubicBezTo>
                    <a:pt x="33" y="30"/>
                    <a:pt x="22" y="48"/>
                    <a:pt x="0" y="4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6" name="Freeform 844">
              <a:extLst>
                <a:ext uri="{FF2B5EF4-FFF2-40B4-BE49-F238E27FC236}">
                  <a16:creationId xmlns:a16="http://schemas.microsoft.com/office/drawing/2014/main" id="{89EEFCE5-8858-4575-80B1-3070E13A6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603"/>
              <a:ext cx="92" cy="242"/>
            </a:xfrm>
            <a:custGeom>
              <a:avLst/>
              <a:gdLst>
                <a:gd name="T0" fmla="*/ 308 w 37"/>
                <a:gd name="T1" fmla="*/ 1032 h 91"/>
                <a:gd name="T2" fmla="*/ 0 w 37"/>
                <a:gd name="T3" fmla="*/ 1713 h 91"/>
                <a:gd name="T4" fmla="*/ 291 w 37"/>
                <a:gd name="T5" fmla="*/ 1258 h 91"/>
                <a:gd name="T6" fmla="*/ 495 w 37"/>
                <a:gd name="T7" fmla="*/ 941 h 91"/>
                <a:gd name="T8" fmla="*/ 557 w 37"/>
                <a:gd name="T9" fmla="*/ 452 h 91"/>
                <a:gd name="T10" fmla="*/ 370 w 37"/>
                <a:gd name="T11" fmla="*/ 0 h 91"/>
                <a:gd name="T12" fmla="*/ 308 w 37"/>
                <a:gd name="T13" fmla="*/ 1032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1">
                  <a:moveTo>
                    <a:pt x="20" y="55"/>
                  </a:moveTo>
                  <a:cubicBezTo>
                    <a:pt x="8" y="70"/>
                    <a:pt x="8" y="80"/>
                    <a:pt x="0" y="91"/>
                  </a:cubicBezTo>
                  <a:cubicBezTo>
                    <a:pt x="8" y="89"/>
                    <a:pt x="13" y="76"/>
                    <a:pt x="19" y="67"/>
                  </a:cubicBezTo>
                  <a:cubicBezTo>
                    <a:pt x="25" y="59"/>
                    <a:pt x="27" y="58"/>
                    <a:pt x="32" y="50"/>
                  </a:cubicBezTo>
                  <a:cubicBezTo>
                    <a:pt x="37" y="41"/>
                    <a:pt x="37" y="36"/>
                    <a:pt x="36" y="24"/>
                  </a:cubicBezTo>
                  <a:cubicBezTo>
                    <a:pt x="35" y="13"/>
                    <a:pt x="31" y="8"/>
                    <a:pt x="24" y="0"/>
                  </a:cubicBezTo>
                  <a:cubicBezTo>
                    <a:pt x="29" y="12"/>
                    <a:pt x="37" y="35"/>
                    <a:pt x="20" y="55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7" name="Freeform 845">
              <a:extLst>
                <a:ext uri="{FF2B5EF4-FFF2-40B4-BE49-F238E27FC236}">
                  <a16:creationId xmlns:a16="http://schemas.microsoft.com/office/drawing/2014/main" id="{4BF6318B-15C6-4E58-AD65-DF2972305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32"/>
              <a:ext cx="268" cy="173"/>
            </a:xfrm>
            <a:custGeom>
              <a:avLst/>
              <a:gdLst>
                <a:gd name="T0" fmla="*/ 63 w 107"/>
                <a:gd name="T1" fmla="*/ 170 h 65"/>
                <a:gd name="T2" fmla="*/ 784 w 107"/>
                <a:gd name="T3" fmla="*/ 397 h 65"/>
                <a:gd name="T4" fmla="*/ 1067 w 107"/>
                <a:gd name="T5" fmla="*/ 793 h 65"/>
                <a:gd name="T6" fmla="*/ 1285 w 107"/>
                <a:gd name="T7" fmla="*/ 1190 h 65"/>
                <a:gd name="T8" fmla="*/ 1681 w 107"/>
                <a:gd name="T9" fmla="*/ 1057 h 65"/>
                <a:gd name="T10" fmla="*/ 1505 w 107"/>
                <a:gd name="T11" fmla="*/ 921 h 65"/>
                <a:gd name="T12" fmla="*/ 1368 w 107"/>
                <a:gd name="T13" fmla="*/ 567 h 65"/>
                <a:gd name="T14" fmla="*/ 1285 w 107"/>
                <a:gd name="T15" fmla="*/ 695 h 65"/>
                <a:gd name="T16" fmla="*/ 1004 w 107"/>
                <a:gd name="T17" fmla="*/ 341 h 65"/>
                <a:gd name="T18" fmla="*/ 0 w 107"/>
                <a:gd name="T19" fmla="*/ 149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65">
                  <a:moveTo>
                    <a:pt x="4" y="9"/>
                  </a:moveTo>
                  <a:cubicBezTo>
                    <a:pt x="22" y="6"/>
                    <a:pt x="39" y="13"/>
                    <a:pt x="50" y="21"/>
                  </a:cubicBezTo>
                  <a:cubicBezTo>
                    <a:pt x="58" y="26"/>
                    <a:pt x="63" y="34"/>
                    <a:pt x="68" y="42"/>
                  </a:cubicBezTo>
                  <a:cubicBezTo>
                    <a:pt x="72" y="49"/>
                    <a:pt x="73" y="60"/>
                    <a:pt x="82" y="63"/>
                  </a:cubicBezTo>
                  <a:cubicBezTo>
                    <a:pt x="88" y="65"/>
                    <a:pt x="105" y="62"/>
                    <a:pt x="107" y="56"/>
                  </a:cubicBezTo>
                  <a:cubicBezTo>
                    <a:pt x="102" y="54"/>
                    <a:pt x="99" y="52"/>
                    <a:pt x="96" y="49"/>
                  </a:cubicBezTo>
                  <a:cubicBezTo>
                    <a:pt x="91" y="43"/>
                    <a:pt x="91" y="36"/>
                    <a:pt x="87" y="30"/>
                  </a:cubicBezTo>
                  <a:cubicBezTo>
                    <a:pt x="88" y="37"/>
                    <a:pt x="90" y="42"/>
                    <a:pt x="82" y="37"/>
                  </a:cubicBezTo>
                  <a:cubicBezTo>
                    <a:pt x="74" y="33"/>
                    <a:pt x="70" y="24"/>
                    <a:pt x="64" y="18"/>
                  </a:cubicBezTo>
                  <a:cubicBezTo>
                    <a:pt x="49" y="2"/>
                    <a:pt x="19" y="0"/>
                    <a:pt x="0" y="8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8" name="Freeform 846">
              <a:extLst>
                <a:ext uri="{FF2B5EF4-FFF2-40B4-BE49-F238E27FC236}">
                  <a16:creationId xmlns:a16="http://schemas.microsoft.com/office/drawing/2014/main" id="{F6F705DD-5354-4876-A521-405205FD3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792"/>
              <a:ext cx="132" cy="85"/>
            </a:xfrm>
            <a:custGeom>
              <a:avLst/>
              <a:gdLst>
                <a:gd name="T0" fmla="*/ 807 w 53"/>
                <a:gd name="T1" fmla="*/ 566 h 32"/>
                <a:gd name="T2" fmla="*/ 819 w 53"/>
                <a:gd name="T3" fmla="*/ 566 h 32"/>
                <a:gd name="T4" fmla="*/ 466 w 53"/>
                <a:gd name="T5" fmla="*/ 35 h 32"/>
                <a:gd name="T6" fmla="*/ 0 w 53"/>
                <a:gd name="T7" fmla="*/ 0 h 32"/>
                <a:gd name="T8" fmla="*/ 433 w 53"/>
                <a:gd name="T9" fmla="*/ 452 h 32"/>
                <a:gd name="T10" fmla="*/ 807 w 53"/>
                <a:gd name="T11" fmla="*/ 56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2">
                  <a:moveTo>
                    <a:pt x="52" y="30"/>
                  </a:moveTo>
                  <a:cubicBezTo>
                    <a:pt x="53" y="30"/>
                    <a:pt x="53" y="30"/>
                    <a:pt x="53" y="30"/>
                  </a:cubicBezTo>
                  <a:cubicBezTo>
                    <a:pt x="45" y="22"/>
                    <a:pt x="37" y="13"/>
                    <a:pt x="30" y="2"/>
                  </a:cubicBezTo>
                  <a:cubicBezTo>
                    <a:pt x="22" y="2"/>
                    <a:pt x="13" y="2"/>
                    <a:pt x="0" y="0"/>
                  </a:cubicBezTo>
                  <a:cubicBezTo>
                    <a:pt x="10" y="9"/>
                    <a:pt x="19" y="20"/>
                    <a:pt x="28" y="24"/>
                  </a:cubicBezTo>
                  <a:cubicBezTo>
                    <a:pt x="44" y="32"/>
                    <a:pt x="52" y="30"/>
                    <a:pt x="52" y="3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59" name="Freeform 847">
              <a:extLst>
                <a:ext uri="{FF2B5EF4-FFF2-40B4-BE49-F238E27FC236}">
                  <a16:creationId xmlns:a16="http://schemas.microsoft.com/office/drawing/2014/main" id="{72EADBF4-8743-4835-9105-DE1EA1F9D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227"/>
              <a:ext cx="173" cy="429"/>
            </a:xfrm>
            <a:custGeom>
              <a:avLst/>
              <a:gdLst>
                <a:gd name="T0" fmla="*/ 1088 w 69"/>
                <a:gd name="T1" fmla="*/ 0 h 161"/>
                <a:gd name="T2" fmla="*/ 617 w 69"/>
                <a:gd name="T3" fmla="*/ 773 h 161"/>
                <a:gd name="T4" fmla="*/ 584 w 69"/>
                <a:gd name="T5" fmla="*/ 1873 h 161"/>
                <a:gd name="T6" fmla="*/ 188 w 69"/>
                <a:gd name="T7" fmla="*/ 2742 h 161"/>
                <a:gd name="T8" fmla="*/ 113 w 69"/>
                <a:gd name="T9" fmla="*/ 3046 h 161"/>
                <a:gd name="T10" fmla="*/ 364 w 69"/>
                <a:gd name="T11" fmla="*/ 2705 h 161"/>
                <a:gd name="T12" fmla="*/ 742 w 69"/>
                <a:gd name="T13" fmla="*/ 1548 h 161"/>
                <a:gd name="T14" fmla="*/ 1088 w 69"/>
                <a:gd name="T15" fmla="*/ 0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161">
                  <a:moveTo>
                    <a:pt x="69" y="0"/>
                  </a:moveTo>
                  <a:cubicBezTo>
                    <a:pt x="55" y="2"/>
                    <a:pt x="43" y="9"/>
                    <a:pt x="39" y="41"/>
                  </a:cubicBezTo>
                  <a:cubicBezTo>
                    <a:pt x="36" y="72"/>
                    <a:pt x="39" y="79"/>
                    <a:pt x="37" y="99"/>
                  </a:cubicBezTo>
                  <a:cubicBezTo>
                    <a:pt x="35" y="119"/>
                    <a:pt x="24" y="135"/>
                    <a:pt x="12" y="145"/>
                  </a:cubicBezTo>
                  <a:cubicBezTo>
                    <a:pt x="0" y="155"/>
                    <a:pt x="5" y="159"/>
                    <a:pt x="7" y="161"/>
                  </a:cubicBezTo>
                  <a:cubicBezTo>
                    <a:pt x="7" y="156"/>
                    <a:pt x="15" y="150"/>
                    <a:pt x="23" y="143"/>
                  </a:cubicBezTo>
                  <a:cubicBezTo>
                    <a:pt x="33" y="134"/>
                    <a:pt x="44" y="118"/>
                    <a:pt x="47" y="82"/>
                  </a:cubicBezTo>
                  <a:cubicBezTo>
                    <a:pt x="49" y="46"/>
                    <a:pt x="41" y="3"/>
                    <a:pt x="69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0" name="Freeform 848">
              <a:extLst>
                <a:ext uri="{FF2B5EF4-FFF2-40B4-BE49-F238E27FC236}">
                  <a16:creationId xmlns:a16="http://schemas.microsoft.com/office/drawing/2014/main" id="{99D900D6-E8F9-402A-A8F0-4E29D40A2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544"/>
              <a:ext cx="135" cy="243"/>
            </a:xfrm>
            <a:custGeom>
              <a:avLst/>
              <a:gdLst>
                <a:gd name="T0" fmla="*/ 738 w 54"/>
                <a:gd name="T1" fmla="*/ 0 h 91"/>
                <a:gd name="T2" fmla="*/ 0 w 54"/>
                <a:gd name="T3" fmla="*/ 1712 h 91"/>
                <a:gd name="T4" fmla="*/ 738 w 54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1">
                  <a:moveTo>
                    <a:pt x="47" y="0"/>
                  </a:moveTo>
                  <a:cubicBezTo>
                    <a:pt x="47" y="26"/>
                    <a:pt x="33" y="78"/>
                    <a:pt x="0" y="90"/>
                  </a:cubicBezTo>
                  <a:cubicBezTo>
                    <a:pt x="19" y="91"/>
                    <a:pt x="54" y="58"/>
                    <a:pt x="47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1" name="Freeform 849">
              <a:extLst>
                <a:ext uri="{FF2B5EF4-FFF2-40B4-BE49-F238E27FC236}">
                  <a16:creationId xmlns:a16="http://schemas.microsoft.com/office/drawing/2014/main" id="{CB1195DC-C4C6-4609-ABBA-3A10A1252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288"/>
              <a:ext cx="102" cy="104"/>
            </a:xfrm>
            <a:custGeom>
              <a:avLst/>
              <a:gdLst>
                <a:gd name="T0" fmla="*/ 632 w 41"/>
                <a:gd name="T1" fmla="*/ 0 h 39"/>
                <a:gd name="T2" fmla="*/ 187 w 41"/>
                <a:gd name="T3" fmla="*/ 739 h 39"/>
                <a:gd name="T4" fmla="*/ 632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0"/>
                  </a:moveTo>
                  <a:cubicBezTo>
                    <a:pt x="24" y="0"/>
                    <a:pt x="0" y="11"/>
                    <a:pt x="12" y="39"/>
                  </a:cubicBezTo>
                  <a:cubicBezTo>
                    <a:pt x="10" y="26"/>
                    <a:pt x="16" y="5"/>
                    <a:pt x="41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2" name="Freeform 850">
              <a:extLst>
                <a:ext uri="{FF2B5EF4-FFF2-40B4-BE49-F238E27FC236}">
                  <a16:creationId xmlns:a16="http://schemas.microsoft.com/office/drawing/2014/main" id="{8F7B2420-E9EA-4DEA-B22E-87C542146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472"/>
              <a:ext cx="315" cy="171"/>
            </a:xfrm>
            <a:custGeom>
              <a:avLst/>
              <a:gdLst>
                <a:gd name="T0" fmla="*/ 158 w 126"/>
                <a:gd name="T1" fmla="*/ 1029 h 64"/>
                <a:gd name="T2" fmla="*/ 345 w 126"/>
                <a:gd name="T3" fmla="*/ 171 h 64"/>
                <a:gd name="T4" fmla="*/ 1250 w 126"/>
                <a:gd name="T5" fmla="*/ 363 h 64"/>
                <a:gd name="T6" fmla="*/ 1520 w 126"/>
                <a:gd name="T7" fmla="*/ 842 h 64"/>
                <a:gd name="T8" fmla="*/ 1970 w 126"/>
                <a:gd name="T9" fmla="*/ 1085 h 64"/>
                <a:gd name="T10" fmla="*/ 1375 w 126"/>
                <a:gd name="T11" fmla="*/ 799 h 64"/>
                <a:gd name="T12" fmla="*/ 438 w 126"/>
                <a:gd name="T13" fmla="*/ 307 h 64"/>
                <a:gd name="T14" fmla="*/ 158 w 126"/>
                <a:gd name="T15" fmla="*/ 102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64">
                  <a:moveTo>
                    <a:pt x="10" y="54"/>
                  </a:moveTo>
                  <a:cubicBezTo>
                    <a:pt x="0" y="32"/>
                    <a:pt x="2" y="17"/>
                    <a:pt x="22" y="9"/>
                  </a:cubicBezTo>
                  <a:cubicBezTo>
                    <a:pt x="42" y="0"/>
                    <a:pt x="68" y="5"/>
                    <a:pt x="80" y="19"/>
                  </a:cubicBezTo>
                  <a:cubicBezTo>
                    <a:pt x="92" y="33"/>
                    <a:pt x="92" y="36"/>
                    <a:pt x="97" y="44"/>
                  </a:cubicBezTo>
                  <a:cubicBezTo>
                    <a:pt x="102" y="52"/>
                    <a:pt x="105" y="61"/>
                    <a:pt x="126" y="57"/>
                  </a:cubicBezTo>
                  <a:cubicBezTo>
                    <a:pt x="104" y="64"/>
                    <a:pt x="96" y="57"/>
                    <a:pt x="88" y="42"/>
                  </a:cubicBezTo>
                  <a:cubicBezTo>
                    <a:pt x="81" y="27"/>
                    <a:pt x="59" y="5"/>
                    <a:pt x="28" y="16"/>
                  </a:cubicBezTo>
                  <a:cubicBezTo>
                    <a:pt x="14" y="21"/>
                    <a:pt x="6" y="30"/>
                    <a:pt x="1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3" name="Freeform 851">
              <a:extLst>
                <a:ext uri="{FF2B5EF4-FFF2-40B4-BE49-F238E27FC236}">
                  <a16:creationId xmlns:a16="http://schemas.microsoft.com/office/drawing/2014/main" id="{61B5293F-FC5F-4AF9-BD46-E8AF68BFC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499"/>
              <a:ext cx="137" cy="53"/>
            </a:xfrm>
            <a:custGeom>
              <a:avLst/>
              <a:gdLst>
                <a:gd name="T0" fmla="*/ 0 w 55"/>
                <a:gd name="T1" fmla="*/ 371 h 20"/>
                <a:gd name="T2" fmla="*/ 849 w 55"/>
                <a:gd name="T3" fmla="*/ 281 h 20"/>
                <a:gd name="T4" fmla="*/ 0 w 55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20"/>
                  </a:moveTo>
                  <a:cubicBezTo>
                    <a:pt x="11" y="6"/>
                    <a:pt x="32" y="0"/>
                    <a:pt x="55" y="15"/>
                  </a:cubicBezTo>
                  <a:cubicBezTo>
                    <a:pt x="45" y="11"/>
                    <a:pt x="21" y="5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4" name="Freeform 852">
              <a:extLst>
                <a:ext uri="{FF2B5EF4-FFF2-40B4-BE49-F238E27FC236}">
                  <a16:creationId xmlns:a16="http://schemas.microsoft.com/office/drawing/2014/main" id="{E04EF7F9-783A-46C3-8817-6EF216ACC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747"/>
              <a:ext cx="277" cy="50"/>
            </a:xfrm>
            <a:custGeom>
              <a:avLst/>
              <a:gdLst>
                <a:gd name="T0" fmla="*/ 0 w 111"/>
                <a:gd name="T1" fmla="*/ 255 h 19"/>
                <a:gd name="T2" fmla="*/ 561 w 111"/>
                <a:gd name="T3" fmla="*/ 21 h 19"/>
                <a:gd name="T4" fmla="*/ 1245 w 111"/>
                <a:gd name="T5" fmla="*/ 145 h 19"/>
                <a:gd name="T6" fmla="*/ 1724 w 111"/>
                <a:gd name="T7" fmla="*/ 347 h 19"/>
                <a:gd name="T8" fmla="*/ 1308 w 111"/>
                <a:gd name="T9" fmla="*/ 221 h 19"/>
                <a:gd name="T10" fmla="*/ 529 w 111"/>
                <a:gd name="T11" fmla="*/ 111 h 19"/>
                <a:gd name="T12" fmla="*/ 0 w 111"/>
                <a:gd name="T13" fmla="*/ 25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9">
                  <a:moveTo>
                    <a:pt x="0" y="14"/>
                  </a:moveTo>
                  <a:cubicBezTo>
                    <a:pt x="14" y="2"/>
                    <a:pt x="26" y="0"/>
                    <a:pt x="36" y="1"/>
                  </a:cubicBezTo>
                  <a:cubicBezTo>
                    <a:pt x="47" y="2"/>
                    <a:pt x="56" y="8"/>
                    <a:pt x="80" y="8"/>
                  </a:cubicBezTo>
                  <a:cubicBezTo>
                    <a:pt x="104" y="8"/>
                    <a:pt x="104" y="11"/>
                    <a:pt x="111" y="19"/>
                  </a:cubicBezTo>
                  <a:cubicBezTo>
                    <a:pt x="106" y="14"/>
                    <a:pt x="106" y="11"/>
                    <a:pt x="84" y="12"/>
                  </a:cubicBezTo>
                  <a:cubicBezTo>
                    <a:pt x="62" y="14"/>
                    <a:pt x="42" y="8"/>
                    <a:pt x="34" y="6"/>
                  </a:cubicBezTo>
                  <a:cubicBezTo>
                    <a:pt x="26" y="4"/>
                    <a:pt x="7" y="6"/>
                    <a:pt x="0" y="1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5" name="Freeform 853">
              <a:extLst>
                <a:ext uri="{FF2B5EF4-FFF2-40B4-BE49-F238E27FC236}">
                  <a16:creationId xmlns:a16="http://schemas.microsoft.com/office/drawing/2014/main" id="{A3495349-6BD4-435F-87C6-6BF03882D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851"/>
              <a:ext cx="235" cy="146"/>
            </a:xfrm>
            <a:custGeom>
              <a:avLst/>
              <a:gdLst>
                <a:gd name="T0" fmla="*/ 813 w 94"/>
                <a:gd name="T1" fmla="*/ 247 h 55"/>
                <a:gd name="T2" fmla="*/ 1470 w 94"/>
                <a:gd name="T3" fmla="*/ 1030 h 55"/>
                <a:gd name="T4" fmla="*/ 938 w 94"/>
                <a:gd name="T5" fmla="*/ 149 h 55"/>
                <a:gd name="T6" fmla="*/ 0 w 94"/>
                <a:gd name="T7" fmla="*/ 579 h 55"/>
                <a:gd name="T8" fmla="*/ 813 w 94"/>
                <a:gd name="T9" fmla="*/ 24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5">
                  <a:moveTo>
                    <a:pt x="52" y="13"/>
                  </a:moveTo>
                  <a:cubicBezTo>
                    <a:pt x="70" y="16"/>
                    <a:pt x="86" y="32"/>
                    <a:pt x="94" y="55"/>
                  </a:cubicBezTo>
                  <a:cubicBezTo>
                    <a:pt x="89" y="31"/>
                    <a:pt x="80" y="16"/>
                    <a:pt x="60" y="8"/>
                  </a:cubicBezTo>
                  <a:cubicBezTo>
                    <a:pt x="40" y="0"/>
                    <a:pt x="17" y="13"/>
                    <a:pt x="0" y="31"/>
                  </a:cubicBezTo>
                  <a:cubicBezTo>
                    <a:pt x="13" y="23"/>
                    <a:pt x="28" y="11"/>
                    <a:pt x="52" y="1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6" name="Freeform 854">
              <a:extLst>
                <a:ext uri="{FF2B5EF4-FFF2-40B4-BE49-F238E27FC236}">
                  <a16:creationId xmlns:a16="http://schemas.microsoft.com/office/drawing/2014/main" id="{FD2A5F71-4611-4A28-A63B-CD1A26D0E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920"/>
              <a:ext cx="173" cy="101"/>
            </a:xfrm>
            <a:custGeom>
              <a:avLst/>
              <a:gdLst>
                <a:gd name="T0" fmla="*/ 1088 w 69"/>
                <a:gd name="T1" fmla="*/ 340 h 38"/>
                <a:gd name="T2" fmla="*/ 0 w 69"/>
                <a:gd name="T3" fmla="*/ 712 h 38"/>
                <a:gd name="T4" fmla="*/ 1088 w 69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8">
                  <a:moveTo>
                    <a:pt x="69" y="18"/>
                  </a:moveTo>
                  <a:cubicBezTo>
                    <a:pt x="49" y="9"/>
                    <a:pt x="9" y="37"/>
                    <a:pt x="0" y="38"/>
                  </a:cubicBezTo>
                  <a:cubicBezTo>
                    <a:pt x="20" y="28"/>
                    <a:pt x="50" y="0"/>
                    <a:pt x="69" y="17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7" name="Freeform 855">
              <a:extLst>
                <a:ext uri="{FF2B5EF4-FFF2-40B4-BE49-F238E27FC236}">
                  <a16:creationId xmlns:a16="http://schemas.microsoft.com/office/drawing/2014/main" id="{44FF3504-06E9-473A-8C47-94244832E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019"/>
              <a:ext cx="200" cy="53"/>
            </a:xfrm>
            <a:custGeom>
              <a:avLst/>
              <a:gdLst>
                <a:gd name="T0" fmla="*/ 0 w 80"/>
                <a:gd name="T1" fmla="*/ 371 h 20"/>
                <a:gd name="T2" fmla="*/ 688 w 80"/>
                <a:gd name="T3" fmla="*/ 0 h 20"/>
                <a:gd name="T4" fmla="*/ 1250 w 80"/>
                <a:gd name="T5" fmla="*/ 191 h 20"/>
                <a:gd name="T6" fmla="*/ 688 w 80"/>
                <a:gd name="T7" fmla="*/ 90 h 20"/>
                <a:gd name="T8" fmla="*/ 0 w 80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0">
                  <a:moveTo>
                    <a:pt x="0" y="20"/>
                  </a:moveTo>
                  <a:cubicBezTo>
                    <a:pt x="11" y="17"/>
                    <a:pt x="28" y="0"/>
                    <a:pt x="44" y="0"/>
                  </a:cubicBezTo>
                  <a:cubicBezTo>
                    <a:pt x="60" y="1"/>
                    <a:pt x="70" y="9"/>
                    <a:pt x="80" y="10"/>
                  </a:cubicBezTo>
                  <a:cubicBezTo>
                    <a:pt x="67" y="11"/>
                    <a:pt x="54" y="6"/>
                    <a:pt x="44" y="5"/>
                  </a:cubicBezTo>
                  <a:cubicBezTo>
                    <a:pt x="34" y="4"/>
                    <a:pt x="12" y="18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8" name="Freeform 856">
              <a:extLst>
                <a:ext uri="{FF2B5EF4-FFF2-40B4-BE49-F238E27FC236}">
                  <a16:creationId xmlns:a16="http://schemas.microsoft.com/office/drawing/2014/main" id="{24E0881C-874B-4D50-9BC0-074395502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944"/>
              <a:ext cx="57" cy="213"/>
            </a:xfrm>
            <a:custGeom>
              <a:avLst/>
              <a:gdLst>
                <a:gd name="T0" fmla="*/ 0 w 23"/>
                <a:gd name="T1" fmla="*/ 0 h 80"/>
                <a:gd name="T2" fmla="*/ 216 w 23"/>
                <a:gd name="T3" fmla="*/ 865 h 80"/>
                <a:gd name="T4" fmla="*/ 183 w 23"/>
                <a:gd name="T5" fmla="*/ 1510 h 80"/>
                <a:gd name="T6" fmla="*/ 287 w 23"/>
                <a:gd name="T7" fmla="*/ 865 h 80"/>
                <a:gd name="T8" fmla="*/ 0 w 2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18" y="28"/>
                    <a:pt x="14" y="46"/>
                  </a:cubicBezTo>
                  <a:cubicBezTo>
                    <a:pt x="12" y="60"/>
                    <a:pt x="0" y="78"/>
                    <a:pt x="12" y="80"/>
                  </a:cubicBezTo>
                  <a:cubicBezTo>
                    <a:pt x="8" y="76"/>
                    <a:pt x="18" y="61"/>
                    <a:pt x="19" y="46"/>
                  </a:cubicBezTo>
                  <a:cubicBezTo>
                    <a:pt x="20" y="32"/>
                    <a:pt x="23" y="14"/>
                    <a:pt x="0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69" name="Freeform 857">
              <a:extLst>
                <a:ext uri="{FF2B5EF4-FFF2-40B4-BE49-F238E27FC236}">
                  <a16:creationId xmlns:a16="http://schemas.microsoft.com/office/drawing/2014/main" id="{A35E4B6A-1300-4C81-B541-D05AC149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344"/>
              <a:ext cx="155" cy="211"/>
            </a:xfrm>
            <a:custGeom>
              <a:avLst/>
              <a:gdLst>
                <a:gd name="T0" fmla="*/ 0 w 62"/>
                <a:gd name="T1" fmla="*/ 1311 h 79"/>
                <a:gd name="T2" fmla="*/ 583 w 62"/>
                <a:gd name="T3" fmla="*/ 764 h 79"/>
                <a:gd name="T4" fmla="*/ 800 w 62"/>
                <a:gd name="T5" fmla="*/ 342 h 79"/>
                <a:gd name="T6" fmla="*/ 970 w 62"/>
                <a:gd name="T7" fmla="*/ 0 h 79"/>
                <a:gd name="T8" fmla="*/ 958 w 62"/>
                <a:gd name="T9" fmla="*/ 649 h 79"/>
                <a:gd name="T10" fmla="*/ 783 w 62"/>
                <a:gd name="T11" fmla="*/ 1506 h 79"/>
                <a:gd name="T12" fmla="*/ 738 w 62"/>
                <a:gd name="T13" fmla="*/ 935 h 79"/>
                <a:gd name="T14" fmla="*/ 175 w 62"/>
                <a:gd name="T15" fmla="*/ 114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79">
                  <a:moveTo>
                    <a:pt x="0" y="69"/>
                  </a:moveTo>
                  <a:cubicBezTo>
                    <a:pt x="13" y="61"/>
                    <a:pt x="28" y="51"/>
                    <a:pt x="37" y="40"/>
                  </a:cubicBezTo>
                  <a:cubicBezTo>
                    <a:pt x="43" y="34"/>
                    <a:pt x="47" y="25"/>
                    <a:pt x="51" y="18"/>
                  </a:cubicBezTo>
                  <a:cubicBezTo>
                    <a:pt x="55" y="12"/>
                    <a:pt x="60" y="6"/>
                    <a:pt x="62" y="0"/>
                  </a:cubicBezTo>
                  <a:cubicBezTo>
                    <a:pt x="60" y="11"/>
                    <a:pt x="60" y="22"/>
                    <a:pt x="61" y="34"/>
                  </a:cubicBezTo>
                  <a:cubicBezTo>
                    <a:pt x="61" y="46"/>
                    <a:pt x="59" y="70"/>
                    <a:pt x="50" y="79"/>
                  </a:cubicBezTo>
                  <a:cubicBezTo>
                    <a:pt x="53" y="73"/>
                    <a:pt x="59" y="57"/>
                    <a:pt x="47" y="49"/>
                  </a:cubicBezTo>
                  <a:cubicBezTo>
                    <a:pt x="35" y="41"/>
                    <a:pt x="22" y="57"/>
                    <a:pt x="11" y="6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0" name="Freeform 858">
              <a:extLst>
                <a:ext uri="{FF2B5EF4-FFF2-40B4-BE49-F238E27FC236}">
                  <a16:creationId xmlns:a16="http://schemas.microsoft.com/office/drawing/2014/main" id="{91584345-B092-4AE2-84D5-262B6C63F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885"/>
              <a:ext cx="280" cy="86"/>
            </a:xfrm>
            <a:custGeom>
              <a:avLst/>
              <a:gdLst>
                <a:gd name="T0" fmla="*/ 0 w 112"/>
                <a:gd name="T1" fmla="*/ 312 h 32"/>
                <a:gd name="T2" fmla="*/ 1750 w 112"/>
                <a:gd name="T3" fmla="*/ 0 h 32"/>
                <a:gd name="T4" fmla="*/ 0 w 112"/>
                <a:gd name="T5" fmla="*/ 3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2">
                  <a:moveTo>
                    <a:pt x="0" y="16"/>
                  </a:moveTo>
                  <a:cubicBezTo>
                    <a:pt x="36" y="32"/>
                    <a:pt x="77" y="31"/>
                    <a:pt x="112" y="0"/>
                  </a:cubicBezTo>
                  <a:cubicBezTo>
                    <a:pt x="105" y="5"/>
                    <a:pt x="70" y="31"/>
                    <a:pt x="0" y="16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1" name="Freeform 859">
              <a:extLst>
                <a:ext uri="{FF2B5EF4-FFF2-40B4-BE49-F238E27FC236}">
                  <a16:creationId xmlns:a16="http://schemas.microsoft.com/office/drawing/2014/main" id="{E2BCE675-D254-4F16-A163-4B85AF93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968"/>
              <a:ext cx="75" cy="107"/>
            </a:xfrm>
            <a:custGeom>
              <a:avLst/>
              <a:gdLst>
                <a:gd name="T0" fmla="*/ 0 w 30"/>
                <a:gd name="T1" fmla="*/ 765 h 40"/>
                <a:gd name="T2" fmla="*/ 238 w 30"/>
                <a:gd name="T3" fmla="*/ 342 h 40"/>
                <a:gd name="T4" fmla="*/ 333 w 30"/>
                <a:gd name="T5" fmla="*/ 21 h 40"/>
                <a:gd name="T6" fmla="*/ 408 w 30"/>
                <a:gd name="T7" fmla="*/ 342 h 40"/>
                <a:gd name="T8" fmla="*/ 20 w 30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0">
                  <a:moveTo>
                    <a:pt x="0" y="40"/>
                  </a:moveTo>
                  <a:cubicBezTo>
                    <a:pt x="6" y="35"/>
                    <a:pt x="12" y="25"/>
                    <a:pt x="15" y="18"/>
                  </a:cubicBezTo>
                  <a:cubicBezTo>
                    <a:pt x="18" y="11"/>
                    <a:pt x="14" y="2"/>
                    <a:pt x="21" y="1"/>
                  </a:cubicBezTo>
                  <a:cubicBezTo>
                    <a:pt x="30" y="0"/>
                    <a:pt x="28" y="12"/>
                    <a:pt x="26" y="18"/>
                  </a:cubicBezTo>
                  <a:cubicBezTo>
                    <a:pt x="22" y="28"/>
                    <a:pt x="9" y="34"/>
                    <a:pt x="1" y="4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2" name="Freeform 860">
              <a:extLst>
                <a:ext uri="{FF2B5EF4-FFF2-40B4-BE49-F238E27FC236}">
                  <a16:creationId xmlns:a16="http://schemas.microsoft.com/office/drawing/2014/main" id="{565AF132-6904-4E29-85D4-4C38F73C8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533"/>
              <a:ext cx="110" cy="78"/>
            </a:xfrm>
            <a:custGeom>
              <a:avLst/>
              <a:gdLst>
                <a:gd name="T0" fmla="*/ 0 w 44"/>
                <a:gd name="T1" fmla="*/ 0 h 29"/>
                <a:gd name="T2" fmla="*/ 283 w 44"/>
                <a:gd name="T3" fmla="*/ 527 h 29"/>
                <a:gd name="T4" fmla="*/ 688 w 44"/>
                <a:gd name="T5" fmla="*/ 390 h 29"/>
                <a:gd name="T6" fmla="*/ 488 w 44"/>
                <a:gd name="T7" fmla="*/ 137 h 29"/>
                <a:gd name="T8" fmla="*/ 63 w 44"/>
                <a:gd name="T9" fmla="*/ 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9">
                  <a:moveTo>
                    <a:pt x="0" y="0"/>
                  </a:moveTo>
                  <a:cubicBezTo>
                    <a:pt x="7" y="8"/>
                    <a:pt x="6" y="23"/>
                    <a:pt x="18" y="27"/>
                  </a:cubicBezTo>
                  <a:cubicBezTo>
                    <a:pt x="26" y="29"/>
                    <a:pt x="39" y="28"/>
                    <a:pt x="44" y="20"/>
                  </a:cubicBezTo>
                  <a:cubicBezTo>
                    <a:pt x="38" y="17"/>
                    <a:pt x="34" y="14"/>
                    <a:pt x="31" y="7"/>
                  </a:cubicBezTo>
                  <a:cubicBezTo>
                    <a:pt x="35" y="24"/>
                    <a:pt x="5" y="13"/>
                    <a:pt x="4" y="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3" name="Freeform 861">
              <a:extLst>
                <a:ext uri="{FF2B5EF4-FFF2-40B4-BE49-F238E27FC236}">
                  <a16:creationId xmlns:a16="http://schemas.microsoft.com/office/drawing/2014/main" id="{4EC6E41B-3E18-4B68-A3DA-11D450396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43"/>
              <a:ext cx="80" cy="90"/>
            </a:xfrm>
            <a:custGeom>
              <a:avLst/>
              <a:gdLst>
                <a:gd name="T0" fmla="*/ 0 w 32"/>
                <a:gd name="T1" fmla="*/ 609 h 34"/>
                <a:gd name="T2" fmla="*/ 395 w 32"/>
                <a:gd name="T3" fmla="*/ 408 h 34"/>
                <a:gd name="T4" fmla="*/ 500 w 32"/>
                <a:gd name="T5" fmla="*/ 0 h 34"/>
                <a:gd name="T6" fmla="*/ 425 w 32"/>
                <a:gd name="T7" fmla="*/ 183 h 34"/>
                <a:gd name="T8" fmla="*/ 20 w 32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3"/>
                  </a:moveTo>
                  <a:cubicBezTo>
                    <a:pt x="8" y="33"/>
                    <a:pt x="19" y="27"/>
                    <a:pt x="25" y="22"/>
                  </a:cubicBezTo>
                  <a:cubicBezTo>
                    <a:pt x="31" y="16"/>
                    <a:pt x="31" y="7"/>
                    <a:pt x="32" y="0"/>
                  </a:cubicBezTo>
                  <a:cubicBezTo>
                    <a:pt x="30" y="3"/>
                    <a:pt x="29" y="7"/>
                    <a:pt x="27" y="10"/>
                  </a:cubicBezTo>
                  <a:cubicBezTo>
                    <a:pt x="23" y="21"/>
                    <a:pt x="11" y="29"/>
                    <a:pt x="1" y="3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4" name="Freeform 862">
              <a:extLst>
                <a:ext uri="{FF2B5EF4-FFF2-40B4-BE49-F238E27FC236}">
                  <a16:creationId xmlns:a16="http://schemas.microsoft.com/office/drawing/2014/main" id="{9AEB7A9C-25FC-4E92-BFF6-CE29E9A95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824"/>
              <a:ext cx="77" cy="51"/>
            </a:xfrm>
            <a:custGeom>
              <a:avLst/>
              <a:gdLst>
                <a:gd name="T0" fmla="*/ 0 w 31"/>
                <a:gd name="T1" fmla="*/ 115 h 19"/>
                <a:gd name="T2" fmla="*/ 400 w 31"/>
                <a:gd name="T3" fmla="*/ 330 h 19"/>
                <a:gd name="T4" fmla="*/ 246 w 31"/>
                <a:gd name="T5" fmla="*/ 0 h 19"/>
                <a:gd name="T6" fmla="*/ 0 w 31"/>
                <a:gd name="T7" fmla="*/ 11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6"/>
                  </a:moveTo>
                  <a:cubicBezTo>
                    <a:pt x="11" y="15"/>
                    <a:pt x="22" y="19"/>
                    <a:pt x="26" y="17"/>
                  </a:cubicBezTo>
                  <a:cubicBezTo>
                    <a:pt x="31" y="16"/>
                    <a:pt x="16" y="0"/>
                    <a:pt x="16" y="0"/>
                  </a:cubicBezTo>
                  <a:cubicBezTo>
                    <a:pt x="17" y="6"/>
                    <a:pt x="12" y="12"/>
                    <a:pt x="0" y="6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5" name="Freeform 863">
              <a:extLst>
                <a:ext uri="{FF2B5EF4-FFF2-40B4-BE49-F238E27FC236}">
                  <a16:creationId xmlns:a16="http://schemas.microsoft.com/office/drawing/2014/main" id="{AF553FA3-9746-4D3D-AC00-8E8EB795B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829"/>
              <a:ext cx="170" cy="123"/>
            </a:xfrm>
            <a:custGeom>
              <a:avLst/>
              <a:gdLst>
                <a:gd name="T0" fmla="*/ 0 w 68"/>
                <a:gd name="T1" fmla="*/ 193 h 46"/>
                <a:gd name="T2" fmla="*/ 1063 w 68"/>
                <a:gd name="T3" fmla="*/ 880 h 46"/>
                <a:gd name="T4" fmla="*/ 533 w 68"/>
                <a:gd name="T5" fmla="*/ 78 h 46"/>
                <a:gd name="T6" fmla="*/ 0 w 68"/>
                <a:gd name="T7" fmla="*/ 19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6">
                  <a:moveTo>
                    <a:pt x="0" y="10"/>
                  </a:moveTo>
                  <a:cubicBezTo>
                    <a:pt x="15" y="5"/>
                    <a:pt x="57" y="10"/>
                    <a:pt x="68" y="46"/>
                  </a:cubicBezTo>
                  <a:cubicBezTo>
                    <a:pt x="66" y="30"/>
                    <a:pt x="55" y="7"/>
                    <a:pt x="34" y="4"/>
                  </a:cubicBezTo>
                  <a:cubicBezTo>
                    <a:pt x="14" y="0"/>
                    <a:pt x="11" y="4"/>
                    <a:pt x="0" y="10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6" name="Freeform 864">
              <a:extLst>
                <a:ext uri="{FF2B5EF4-FFF2-40B4-BE49-F238E27FC236}">
                  <a16:creationId xmlns:a16="http://schemas.microsoft.com/office/drawing/2014/main" id="{59A0B880-4FB6-4555-9242-5C2535DF5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624"/>
              <a:ext cx="133" cy="147"/>
            </a:xfrm>
            <a:custGeom>
              <a:avLst/>
              <a:gdLst>
                <a:gd name="T0" fmla="*/ 0 w 53"/>
                <a:gd name="T1" fmla="*/ 1050 h 55"/>
                <a:gd name="T2" fmla="*/ 838 w 53"/>
                <a:gd name="T3" fmla="*/ 0 h 55"/>
                <a:gd name="T4" fmla="*/ 0 w 53"/>
                <a:gd name="T5" fmla="*/ 105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0" y="55"/>
                  </a:moveTo>
                  <a:cubicBezTo>
                    <a:pt x="16" y="54"/>
                    <a:pt x="44" y="43"/>
                    <a:pt x="53" y="0"/>
                  </a:cubicBezTo>
                  <a:cubicBezTo>
                    <a:pt x="47" y="17"/>
                    <a:pt x="36" y="43"/>
                    <a:pt x="0" y="5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7" name="Freeform 865">
              <a:extLst>
                <a:ext uri="{FF2B5EF4-FFF2-40B4-BE49-F238E27FC236}">
                  <a16:creationId xmlns:a16="http://schemas.microsoft.com/office/drawing/2014/main" id="{9F0F1664-7F21-4C25-AD64-8C667CFC8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344"/>
              <a:ext cx="65" cy="133"/>
            </a:xfrm>
            <a:custGeom>
              <a:avLst/>
              <a:gdLst>
                <a:gd name="T0" fmla="*/ 0 w 26"/>
                <a:gd name="T1" fmla="*/ 636 h 50"/>
                <a:gd name="T2" fmla="*/ 375 w 26"/>
                <a:gd name="T3" fmla="*/ 694 h 50"/>
                <a:gd name="T4" fmla="*/ 363 w 2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0" y="34"/>
                  </a:moveTo>
                  <a:cubicBezTo>
                    <a:pt x="12" y="22"/>
                    <a:pt x="21" y="25"/>
                    <a:pt x="24" y="37"/>
                  </a:cubicBezTo>
                  <a:cubicBezTo>
                    <a:pt x="26" y="50"/>
                    <a:pt x="23" y="0"/>
                    <a:pt x="23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8" name="Freeform 866">
              <a:extLst>
                <a:ext uri="{FF2B5EF4-FFF2-40B4-BE49-F238E27FC236}">
                  <a16:creationId xmlns:a16="http://schemas.microsoft.com/office/drawing/2014/main" id="{5EB6464E-B9C0-4C9F-BED7-A72972BDA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237"/>
              <a:ext cx="67" cy="43"/>
            </a:xfrm>
            <a:custGeom>
              <a:avLst/>
              <a:gdLst>
                <a:gd name="T0" fmla="*/ 0 w 27"/>
                <a:gd name="T1" fmla="*/ 312 h 16"/>
                <a:gd name="T2" fmla="*/ 184 w 27"/>
                <a:gd name="T3" fmla="*/ 22 h 16"/>
                <a:gd name="T4" fmla="*/ 412 w 27"/>
                <a:gd name="T5" fmla="*/ 253 h 16"/>
                <a:gd name="T6" fmla="*/ 62 w 27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16"/>
                  </a:moveTo>
                  <a:cubicBezTo>
                    <a:pt x="0" y="7"/>
                    <a:pt x="3" y="0"/>
                    <a:pt x="12" y="1"/>
                  </a:cubicBezTo>
                  <a:cubicBezTo>
                    <a:pt x="19" y="1"/>
                    <a:pt x="23" y="7"/>
                    <a:pt x="27" y="13"/>
                  </a:cubicBezTo>
                  <a:cubicBezTo>
                    <a:pt x="19" y="10"/>
                    <a:pt x="12" y="15"/>
                    <a:pt x="4" y="14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79" name="Freeform 867">
              <a:extLst>
                <a:ext uri="{FF2B5EF4-FFF2-40B4-BE49-F238E27FC236}">
                  <a16:creationId xmlns:a16="http://schemas.microsoft.com/office/drawing/2014/main" id="{C2E54B66-86B5-4ECC-8A39-EB4E06C51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168"/>
              <a:ext cx="85" cy="101"/>
            </a:xfrm>
            <a:custGeom>
              <a:avLst/>
              <a:gdLst>
                <a:gd name="T0" fmla="*/ 0 w 34"/>
                <a:gd name="T1" fmla="*/ 319 h 38"/>
                <a:gd name="T2" fmla="*/ 533 w 34"/>
                <a:gd name="T3" fmla="*/ 712 h 38"/>
                <a:gd name="T4" fmla="*/ 145 w 34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0" y="17"/>
                  </a:moveTo>
                  <a:cubicBezTo>
                    <a:pt x="20" y="0"/>
                    <a:pt x="34" y="18"/>
                    <a:pt x="34" y="38"/>
                  </a:cubicBezTo>
                  <a:cubicBezTo>
                    <a:pt x="28" y="29"/>
                    <a:pt x="17" y="22"/>
                    <a:pt x="9" y="17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0" name="Freeform 868">
              <a:extLst>
                <a:ext uri="{FF2B5EF4-FFF2-40B4-BE49-F238E27FC236}">
                  <a16:creationId xmlns:a16="http://schemas.microsoft.com/office/drawing/2014/main" id="{B66C0224-F990-460A-9D8F-9BEEB398B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781"/>
              <a:ext cx="32" cy="35"/>
            </a:xfrm>
            <a:custGeom>
              <a:avLst/>
              <a:gdLst>
                <a:gd name="T0" fmla="*/ 133 w 13"/>
                <a:gd name="T1" fmla="*/ 0 h 13"/>
                <a:gd name="T2" fmla="*/ 194 w 13"/>
                <a:gd name="T3" fmla="*/ 253 h 13"/>
                <a:gd name="T4" fmla="*/ 0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10" y="4"/>
                    <a:pt x="11" y="9"/>
                    <a:pt x="13" y="13"/>
                  </a:cubicBezTo>
                  <a:cubicBezTo>
                    <a:pt x="9" y="10"/>
                    <a:pt x="4" y="10"/>
                    <a:pt x="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1" name="Freeform 869">
              <a:extLst>
                <a:ext uri="{FF2B5EF4-FFF2-40B4-BE49-F238E27FC236}">
                  <a16:creationId xmlns:a16="http://schemas.microsoft.com/office/drawing/2014/main" id="{FFA96AE3-6080-41B5-B599-656DC0D75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128"/>
              <a:ext cx="80" cy="88"/>
            </a:xfrm>
            <a:custGeom>
              <a:avLst/>
              <a:gdLst>
                <a:gd name="T0" fmla="*/ 0 w 32"/>
                <a:gd name="T1" fmla="*/ 248 h 33"/>
                <a:gd name="T2" fmla="*/ 500 w 32"/>
                <a:gd name="T3" fmla="*/ 627 h 33"/>
                <a:gd name="T4" fmla="*/ 300 w 32"/>
                <a:gd name="T5" fmla="*/ 0 h 33"/>
                <a:gd name="T6" fmla="*/ 125 w 32"/>
                <a:gd name="T7" fmla="*/ 14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0" y="13"/>
                  </a:moveTo>
                  <a:cubicBezTo>
                    <a:pt x="4" y="22"/>
                    <a:pt x="23" y="33"/>
                    <a:pt x="32" y="33"/>
                  </a:cubicBezTo>
                  <a:cubicBezTo>
                    <a:pt x="26" y="28"/>
                    <a:pt x="16" y="10"/>
                    <a:pt x="19" y="0"/>
                  </a:cubicBezTo>
                  <a:cubicBezTo>
                    <a:pt x="16" y="3"/>
                    <a:pt x="12" y="6"/>
                    <a:pt x="8" y="8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2" name="Freeform 870">
              <a:extLst>
                <a:ext uri="{FF2B5EF4-FFF2-40B4-BE49-F238E27FC236}">
                  <a16:creationId xmlns:a16="http://schemas.microsoft.com/office/drawing/2014/main" id="{1A049FF8-9BEF-4A74-80A0-053F58D7E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517"/>
              <a:ext cx="163" cy="702"/>
            </a:xfrm>
            <a:custGeom>
              <a:avLst/>
              <a:gdLst>
                <a:gd name="T0" fmla="*/ 313 w 65"/>
                <a:gd name="T1" fmla="*/ 0 h 263"/>
                <a:gd name="T2" fmla="*/ 963 w 65"/>
                <a:gd name="T3" fmla="*/ 3064 h 263"/>
                <a:gd name="T4" fmla="*/ 238 w 65"/>
                <a:gd name="T5" fmla="*/ 5002 h 263"/>
                <a:gd name="T6" fmla="*/ 504 w 65"/>
                <a:gd name="T7" fmla="*/ 3192 h 263"/>
                <a:gd name="T8" fmla="*/ 629 w 65"/>
                <a:gd name="T9" fmla="*/ 1754 h 263"/>
                <a:gd name="T10" fmla="*/ 63 w 65"/>
                <a:gd name="T11" fmla="*/ 1025 h 263"/>
                <a:gd name="T12" fmla="*/ 0 w 65"/>
                <a:gd name="T13" fmla="*/ 1161 h 263"/>
                <a:gd name="T14" fmla="*/ 113 w 65"/>
                <a:gd name="T15" fmla="*/ 435 h 263"/>
                <a:gd name="T16" fmla="*/ 313 w 65"/>
                <a:gd name="T17" fmla="*/ 0 h 2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63">
                  <a:moveTo>
                    <a:pt x="20" y="0"/>
                  </a:moveTo>
                  <a:cubicBezTo>
                    <a:pt x="32" y="17"/>
                    <a:pt x="65" y="93"/>
                    <a:pt x="61" y="161"/>
                  </a:cubicBezTo>
                  <a:cubicBezTo>
                    <a:pt x="59" y="198"/>
                    <a:pt x="41" y="246"/>
                    <a:pt x="15" y="263"/>
                  </a:cubicBezTo>
                  <a:cubicBezTo>
                    <a:pt x="24" y="252"/>
                    <a:pt x="42" y="228"/>
                    <a:pt x="32" y="168"/>
                  </a:cubicBezTo>
                  <a:cubicBezTo>
                    <a:pt x="36" y="177"/>
                    <a:pt x="48" y="143"/>
                    <a:pt x="40" y="92"/>
                  </a:cubicBezTo>
                  <a:cubicBezTo>
                    <a:pt x="32" y="42"/>
                    <a:pt x="8" y="32"/>
                    <a:pt x="4" y="54"/>
                  </a:cubicBezTo>
                  <a:cubicBezTo>
                    <a:pt x="2" y="62"/>
                    <a:pt x="0" y="61"/>
                    <a:pt x="0" y="61"/>
                  </a:cubicBezTo>
                  <a:cubicBezTo>
                    <a:pt x="0" y="61"/>
                    <a:pt x="6" y="31"/>
                    <a:pt x="7" y="23"/>
                  </a:cubicBezTo>
                  <a:cubicBezTo>
                    <a:pt x="8" y="15"/>
                    <a:pt x="18" y="10"/>
                    <a:pt x="20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3" name="Freeform 871">
              <a:extLst>
                <a:ext uri="{FF2B5EF4-FFF2-40B4-BE49-F238E27FC236}">
                  <a16:creationId xmlns:a16="http://schemas.microsoft.com/office/drawing/2014/main" id="{02B324EA-F392-4463-89ED-D295744BC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696"/>
              <a:ext cx="61" cy="141"/>
            </a:xfrm>
            <a:custGeom>
              <a:avLst/>
              <a:gdLst>
                <a:gd name="T0" fmla="*/ 214 w 24"/>
                <a:gd name="T1" fmla="*/ 0 h 53"/>
                <a:gd name="T2" fmla="*/ 64 w 24"/>
                <a:gd name="T3" fmla="*/ 431 h 53"/>
                <a:gd name="T4" fmla="*/ 20 w 24"/>
                <a:gd name="T5" fmla="*/ 601 h 53"/>
                <a:gd name="T6" fmla="*/ 97 w 24"/>
                <a:gd name="T7" fmla="*/ 865 h 53"/>
                <a:gd name="T8" fmla="*/ 374 w 24"/>
                <a:gd name="T9" fmla="*/ 998 h 53"/>
                <a:gd name="T10" fmla="*/ 180 w 24"/>
                <a:gd name="T11" fmla="*/ 601 h 53"/>
                <a:gd name="T12" fmla="*/ 394 w 24"/>
                <a:gd name="T13" fmla="*/ 418 h 53"/>
                <a:gd name="T14" fmla="*/ 214 w 24"/>
                <a:gd name="T15" fmla="*/ 5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3">
                  <a:moveTo>
                    <a:pt x="13" y="0"/>
                  </a:moveTo>
                  <a:cubicBezTo>
                    <a:pt x="10" y="8"/>
                    <a:pt x="8" y="16"/>
                    <a:pt x="4" y="23"/>
                  </a:cubicBezTo>
                  <a:cubicBezTo>
                    <a:pt x="2" y="27"/>
                    <a:pt x="0" y="28"/>
                    <a:pt x="1" y="32"/>
                  </a:cubicBezTo>
                  <a:cubicBezTo>
                    <a:pt x="1" y="35"/>
                    <a:pt x="4" y="43"/>
                    <a:pt x="6" y="46"/>
                  </a:cubicBezTo>
                  <a:cubicBezTo>
                    <a:pt x="11" y="44"/>
                    <a:pt x="20" y="50"/>
                    <a:pt x="23" y="53"/>
                  </a:cubicBezTo>
                  <a:cubicBezTo>
                    <a:pt x="18" y="49"/>
                    <a:pt x="12" y="39"/>
                    <a:pt x="11" y="32"/>
                  </a:cubicBezTo>
                  <a:cubicBezTo>
                    <a:pt x="11" y="25"/>
                    <a:pt x="17" y="15"/>
                    <a:pt x="24" y="22"/>
                  </a:cubicBezTo>
                  <a:cubicBezTo>
                    <a:pt x="22" y="15"/>
                    <a:pt x="15" y="10"/>
                    <a:pt x="13" y="3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4" name="Freeform 872">
              <a:extLst>
                <a:ext uri="{FF2B5EF4-FFF2-40B4-BE49-F238E27FC236}">
                  <a16:creationId xmlns:a16="http://schemas.microsoft.com/office/drawing/2014/main" id="{8EB9494B-A311-4902-93E3-6A31C2509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3035"/>
              <a:ext cx="80" cy="77"/>
            </a:xfrm>
            <a:custGeom>
              <a:avLst/>
              <a:gdLst>
                <a:gd name="T0" fmla="*/ 0 w 32"/>
                <a:gd name="T1" fmla="*/ 486 h 29"/>
                <a:gd name="T2" fmla="*/ 500 w 32"/>
                <a:gd name="T3" fmla="*/ 486 h 29"/>
                <a:gd name="T4" fmla="*/ 408 w 32"/>
                <a:gd name="T5" fmla="*/ 0 h 29"/>
                <a:gd name="T6" fmla="*/ 158 w 32"/>
                <a:gd name="T7" fmla="*/ 22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0" y="26"/>
                  </a:moveTo>
                  <a:cubicBezTo>
                    <a:pt x="10" y="29"/>
                    <a:pt x="22" y="29"/>
                    <a:pt x="32" y="26"/>
                  </a:cubicBezTo>
                  <a:cubicBezTo>
                    <a:pt x="27" y="20"/>
                    <a:pt x="26" y="7"/>
                    <a:pt x="26" y="0"/>
                  </a:cubicBezTo>
                  <a:cubicBezTo>
                    <a:pt x="20" y="2"/>
                    <a:pt x="15" y="9"/>
                    <a:pt x="10" y="12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5" name="Freeform 873">
              <a:extLst>
                <a:ext uri="{FF2B5EF4-FFF2-40B4-BE49-F238E27FC236}">
                  <a16:creationId xmlns:a16="http://schemas.microsoft.com/office/drawing/2014/main" id="{1F6C27CE-0ACA-48FA-A593-94E6D045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3037"/>
              <a:ext cx="67" cy="54"/>
            </a:xfrm>
            <a:custGeom>
              <a:avLst/>
              <a:gdLst>
                <a:gd name="T0" fmla="*/ 0 w 27"/>
                <a:gd name="T1" fmla="*/ 373 h 20"/>
                <a:gd name="T2" fmla="*/ 320 w 27"/>
                <a:gd name="T3" fmla="*/ 0 h 20"/>
                <a:gd name="T4" fmla="*/ 412 w 27"/>
                <a:gd name="T5" fmla="*/ 394 h 20"/>
                <a:gd name="T6" fmla="*/ 154 w 27"/>
                <a:gd name="T7" fmla="*/ 25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0" y="19"/>
                  </a:moveTo>
                  <a:cubicBezTo>
                    <a:pt x="6" y="13"/>
                    <a:pt x="14" y="2"/>
                    <a:pt x="21" y="0"/>
                  </a:cubicBezTo>
                  <a:cubicBezTo>
                    <a:pt x="24" y="7"/>
                    <a:pt x="25" y="14"/>
                    <a:pt x="27" y="20"/>
                  </a:cubicBezTo>
                  <a:cubicBezTo>
                    <a:pt x="23" y="15"/>
                    <a:pt x="17" y="6"/>
                    <a:pt x="1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6" name="Freeform 874">
              <a:extLst>
                <a:ext uri="{FF2B5EF4-FFF2-40B4-BE49-F238E27FC236}">
                  <a16:creationId xmlns:a16="http://schemas.microsoft.com/office/drawing/2014/main" id="{A2161C61-C167-4BBC-B6D4-D2AA6A650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3128"/>
              <a:ext cx="350" cy="136"/>
            </a:xfrm>
            <a:custGeom>
              <a:avLst/>
              <a:gdLst>
                <a:gd name="T0" fmla="*/ 0 w 140"/>
                <a:gd name="T1" fmla="*/ 264 h 51"/>
                <a:gd name="T2" fmla="*/ 313 w 140"/>
                <a:gd name="T3" fmla="*/ 376 h 51"/>
                <a:gd name="T4" fmla="*/ 720 w 140"/>
                <a:gd name="T5" fmla="*/ 435 h 51"/>
                <a:gd name="T6" fmla="*/ 1283 w 140"/>
                <a:gd name="T7" fmla="*/ 376 h 51"/>
                <a:gd name="T8" fmla="*/ 2188 w 140"/>
                <a:gd name="T9" fmla="*/ 205 h 51"/>
                <a:gd name="T10" fmla="*/ 2063 w 140"/>
                <a:gd name="T11" fmla="*/ 397 h 51"/>
                <a:gd name="T12" fmla="*/ 1800 w 140"/>
                <a:gd name="T13" fmla="*/ 661 h 51"/>
                <a:gd name="T14" fmla="*/ 1175 w 140"/>
                <a:gd name="T15" fmla="*/ 968 h 51"/>
                <a:gd name="T16" fmla="*/ 1375 w 140"/>
                <a:gd name="T17" fmla="*/ 704 h 51"/>
                <a:gd name="T18" fmla="*/ 958 w 140"/>
                <a:gd name="T19" fmla="*/ 627 h 51"/>
                <a:gd name="T20" fmla="*/ 0 w 140"/>
                <a:gd name="T21" fmla="*/ 320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51">
                  <a:moveTo>
                    <a:pt x="0" y="14"/>
                  </a:moveTo>
                  <a:cubicBezTo>
                    <a:pt x="4" y="19"/>
                    <a:pt x="14" y="19"/>
                    <a:pt x="20" y="20"/>
                  </a:cubicBezTo>
                  <a:cubicBezTo>
                    <a:pt x="28" y="22"/>
                    <a:pt x="37" y="23"/>
                    <a:pt x="46" y="23"/>
                  </a:cubicBezTo>
                  <a:cubicBezTo>
                    <a:pt x="58" y="23"/>
                    <a:pt x="70" y="24"/>
                    <a:pt x="82" y="20"/>
                  </a:cubicBezTo>
                  <a:cubicBezTo>
                    <a:pt x="98" y="15"/>
                    <a:pt x="124" y="0"/>
                    <a:pt x="140" y="11"/>
                  </a:cubicBezTo>
                  <a:cubicBezTo>
                    <a:pt x="137" y="14"/>
                    <a:pt x="135" y="18"/>
                    <a:pt x="132" y="21"/>
                  </a:cubicBezTo>
                  <a:cubicBezTo>
                    <a:pt x="127" y="27"/>
                    <a:pt x="121" y="32"/>
                    <a:pt x="115" y="35"/>
                  </a:cubicBezTo>
                  <a:cubicBezTo>
                    <a:pt x="105" y="41"/>
                    <a:pt x="86" y="49"/>
                    <a:pt x="75" y="51"/>
                  </a:cubicBezTo>
                  <a:cubicBezTo>
                    <a:pt x="80" y="48"/>
                    <a:pt x="89" y="41"/>
                    <a:pt x="88" y="37"/>
                  </a:cubicBezTo>
                  <a:cubicBezTo>
                    <a:pt x="86" y="33"/>
                    <a:pt x="72" y="34"/>
                    <a:pt x="61" y="33"/>
                  </a:cubicBezTo>
                  <a:cubicBezTo>
                    <a:pt x="53" y="32"/>
                    <a:pt x="9" y="25"/>
                    <a:pt x="0" y="1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7" name="Freeform 875">
              <a:extLst>
                <a:ext uri="{FF2B5EF4-FFF2-40B4-BE49-F238E27FC236}">
                  <a16:creationId xmlns:a16="http://schemas.microsoft.com/office/drawing/2014/main" id="{D7A48FA2-F34F-4BB8-8C4B-8C49B14AD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240"/>
              <a:ext cx="280" cy="88"/>
            </a:xfrm>
            <a:custGeom>
              <a:avLst/>
              <a:gdLst>
                <a:gd name="T0" fmla="*/ 0 w 112"/>
                <a:gd name="T1" fmla="*/ 21 h 33"/>
                <a:gd name="T2" fmla="*/ 1345 w 112"/>
                <a:gd name="T3" fmla="*/ 477 h 33"/>
                <a:gd name="T4" fmla="*/ 1750 w 112"/>
                <a:gd name="T5" fmla="*/ 205 h 33"/>
                <a:gd name="T6" fmla="*/ 1050 w 112"/>
                <a:gd name="T7" fmla="*/ 0 h 33"/>
                <a:gd name="T8" fmla="*/ 0 w 112"/>
                <a:gd name="T9" fmla="*/ 2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3">
                  <a:moveTo>
                    <a:pt x="0" y="1"/>
                  </a:moveTo>
                  <a:cubicBezTo>
                    <a:pt x="15" y="21"/>
                    <a:pt x="62" y="33"/>
                    <a:pt x="86" y="25"/>
                  </a:cubicBezTo>
                  <a:cubicBezTo>
                    <a:pt x="110" y="18"/>
                    <a:pt x="112" y="11"/>
                    <a:pt x="112" y="11"/>
                  </a:cubicBezTo>
                  <a:cubicBezTo>
                    <a:pt x="104" y="12"/>
                    <a:pt x="75" y="11"/>
                    <a:pt x="67" y="0"/>
                  </a:cubicBezTo>
                  <a:cubicBezTo>
                    <a:pt x="71" y="9"/>
                    <a:pt x="58" y="31"/>
                    <a:pt x="0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8" name="Freeform 876">
              <a:extLst>
                <a:ext uri="{FF2B5EF4-FFF2-40B4-BE49-F238E27FC236}">
                  <a16:creationId xmlns:a16="http://schemas.microsoft.com/office/drawing/2014/main" id="{D7A6EDF7-B177-409C-A383-016D90F38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3171"/>
              <a:ext cx="123" cy="64"/>
            </a:xfrm>
            <a:custGeom>
              <a:avLst/>
              <a:gdLst>
                <a:gd name="T0" fmla="*/ 50 w 49"/>
                <a:gd name="T1" fmla="*/ 136 h 24"/>
                <a:gd name="T2" fmla="*/ 208 w 49"/>
                <a:gd name="T3" fmla="*/ 0 h 24"/>
                <a:gd name="T4" fmla="*/ 379 w 49"/>
                <a:gd name="T5" fmla="*/ 35 h 24"/>
                <a:gd name="T6" fmla="*/ 743 w 49"/>
                <a:gd name="T7" fmla="*/ 21 h 24"/>
                <a:gd name="T8" fmla="*/ 776 w 49"/>
                <a:gd name="T9" fmla="*/ 171 h 24"/>
                <a:gd name="T10" fmla="*/ 316 w 49"/>
                <a:gd name="T11" fmla="*/ 456 h 24"/>
                <a:gd name="T12" fmla="*/ 95 w 49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4">
                  <a:moveTo>
                    <a:pt x="3" y="7"/>
                  </a:moveTo>
                  <a:cubicBezTo>
                    <a:pt x="8" y="3"/>
                    <a:pt x="6" y="0"/>
                    <a:pt x="13" y="0"/>
                  </a:cubicBezTo>
                  <a:cubicBezTo>
                    <a:pt x="16" y="0"/>
                    <a:pt x="21" y="2"/>
                    <a:pt x="24" y="2"/>
                  </a:cubicBezTo>
                  <a:cubicBezTo>
                    <a:pt x="32" y="3"/>
                    <a:pt x="40" y="4"/>
                    <a:pt x="47" y="1"/>
                  </a:cubicBezTo>
                  <a:cubicBezTo>
                    <a:pt x="47" y="3"/>
                    <a:pt x="48" y="6"/>
                    <a:pt x="49" y="9"/>
                  </a:cubicBezTo>
                  <a:cubicBezTo>
                    <a:pt x="38" y="3"/>
                    <a:pt x="16" y="8"/>
                    <a:pt x="20" y="24"/>
                  </a:cubicBezTo>
                  <a:cubicBezTo>
                    <a:pt x="16" y="23"/>
                    <a:pt x="0" y="12"/>
                    <a:pt x="6" y="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89" name="Freeform 877">
              <a:extLst>
                <a:ext uri="{FF2B5EF4-FFF2-40B4-BE49-F238E27FC236}">
                  <a16:creationId xmlns:a16="http://schemas.microsoft.com/office/drawing/2014/main" id="{3DC39CA3-B158-4239-976C-4D204471B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475"/>
              <a:ext cx="145" cy="536"/>
            </a:xfrm>
            <a:custGeom>
              <a:avLst/>
              <a:gdLst>
                <a:gd name="T0" fmla="*/ 63 w 58"/>
                <a:gd name="T1" fmla="*/ 0 h 201"/>
                <a:gd name="T2" fmla="*/ 158 w 58"/>
                <a:gd name="T3" fmla="*/ 491 h 201"/>
                <a:gd name="T4" fmla="*/ 208 w 58"/>
                <a:gd name="T5" fmla="*/ 968 h 201"/>
                <a:gd name="T6" fmla="*/ 363 w 58"/>
                <a:gd name="T7" fmla="*/ 1912 h 201"/>
                <a:gd name="T8" fmla="*/ 270 w 58"/>
                <a:gd name="T9" fmla="*/ 2824 h 201"/>
                <a:gd name="T10" fmla="*/ 908 w 58"/>
                <a:gd name="T11" fmla="*/ 3208 h 201"/>
                <a:gd name="T12" fmla="*/ 408 w 58"/>
                <a:gd name="T13" fmla="*/ 3811 h 201"/>
                <a:gd name="T14" fmla="*/ 333 w 58"/>
                <a:gd name="T15" fmla="*/ 3528 h 201"/>
                <a:gd name="T16" fmla="*/ 145 w 58"/>
                <a:gd name="T17" fmla="*/ 3149 h 201"/>
                <a:gd name="T18" fmla="*/ 158 w 58"/>
                <a:gd name="T19" fmla="*/ 2083 h 201"/>
                <a:gd name="T20" fmla="*/ 63 w 58"/>
                <a:gd name="T21" fmla="*/ 1003 h 201"/>
                <a:gd name="T22" fmla="*/ 83 w 58"/>
                <a:gd name="T23" fmla="*/ 93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201">
                  <a:moveTo>
                    <a:pt x="4" y="0"/>
                  </a:moveTo>
                  <a:cubicBezTo>
                    <a:pt x="6" y="9"/>
                    <a:pt x="10" y="17"/>
                    <a:pt x="10" y="26"/>
                  </a:cubicBezTo>
                  <a:cubicBezTo>
                    <a:pt x="10" y="34"/>
                    <a:pt x="10" y="43"/>
                    <a:pt x="13" y="51"/>
                  </a:cubicBezTo>
                  <a:cubicBezTo>
                    <a:pt x="18" y="68"/>
                    <a:pt x="26" y="83"/>
                    <a:pt x="23" y="101"/>
                  </a:cubicBezTo>
                  <a:cubicBezTo>
                    <a:pt x="20" y="117"/>
                    <a:pt x="9" y="133"/>
                    <a:pt x="17" y="149"/>
                  </a:cubicBezTo>
                  <a:cubicBezTo>
                    <a:pt x="24" y="163"/>
                    <a:pt x="43" y="172"/>
                    <a:pt x="58" y="169"/>
                  </a:cubicBezTo>
                  <a:cubicBezTo>
                    <a:pt x="48" y="179"/>
                    <a:pt x="38" y="193"/>
                    <a:pt x="26" y="201"/>
                  </a:cubicBezTo>
                  <a:cubicBezTo>
                    <a:pt x="29" y="194"/>
                    <a:pt x="24" y="191"/>
                    <a:pt x="21" y="186"/>
                  </a:cubicBezTo>
                  <a:cubicBezTo>
                    <a:pt x="16" y="180"/>
                    <a:pt x="12" y="174"/>
                    <a:pt x="9" y="166"/>
                  </a:cubicBezTo>
                  <a:cubicBezTo>
                    <a:pt x="1" y="145"/>
                    <a:pt x="4" y="130"/>
                    <a:pt x="10" y="110"/>
                  </a:cubicBezTo>
                  <a:cubicBezTo>
                    <a:pt x="16" y="89"/>
                    <a:pt x="9" y="72"/>
                    <a:pt x="4" y="53"/>
                  </a:cubicBezTo>
                  <a:cubicBezTo>
                    <a:pt x="0" y="37"/>
                    <a:pt x="10" y="20"/>
                    <a:pt x="5" y="5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0" name="Freeform 878">
              <a:extLst>
                <a:ext uri="{FF2B5EF4-FFF2-40B4-BE49-F238E27FC236}">
                  <a16:creationId xmlns:a16="http://schemas.microsoft.com/office/drawing/2014/main" id="{2B6F6C0B-B228-4877-9C5E-5969FA0E7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925"/>
              <a:ext cx="60" cy="64"/>
            </a:xfrm>
            <a:custGeom>
              <a:avLst/>
              <a:gdLst>
                <a:gd name="T0" fmla="*/ 0 w 24"/>
                <a:gd name="T1" fmla="*/ 21 h 24"/>
                <a:gd name="T2" fmla="*/ 113 w 24"/>
                <a:gd name="T3" fmla="*/ 456 h 24"/>
                <a:gd name="T4" fmla="*/ 375 w 24"/>
                <a:gd name="T5" fmla="*/ 35 h 24"/>
                <a:gd name="T6" fmla="*/ 145 w 24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4">
                  <a:moveTo>
                    <a:pt x="0" y="1"/>
                  </a:moveTo>
                  <a:cubicBezTo>
                    <a:pt x="7" y="6"/>
                    <a:pt x="8" y="17"/>
                    <a:pt x="7" y="24"/>
                  </a:cubicBezTo>
                  <a:cubicBezTo>
                    <a:pt x="9" y="16"/>
                    <a:pt x="19" y="10"/>
                    <a:pt x="24" y="2"/>
                  </a:cubicBezTo>
                  <a:cubicBezTo>
                    <a:pt x="20" y="0"/>
                    <a:pt x="13" y="0"/>
                    <a:pt x="9" y="1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1" name="Freeform 879">
              <a:extLst>
                <a:ext uri="{FF2B5EF4-FFF2-40B4-BE49-F238E27FC236}">
                  <a16:creationId xmlns:a16="http://schemas.microsoft.com/office/drawing/2014/main" id="{98DEBA30-79C8-4FEF-9113-CFABA4D3B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325"/>
              <a:ext cx="68" cy="176"/>
            </a:xfrm>
            <a:custGeom>
              <a:avLst/>
              <a:gdLst>
                <a:gd name="T0" fmla="*/ 179 w 27"/>
                <a:gd name="T1" fmla="*/ 285 h 66"/>
                <a:gd name="T2" fmla="*/ 254 w 27"/>
                <a:gd name="T3" fmla="*/ 683 h 66"/>
                <a:gd name="T4" fmla="*/ 431 w 27"/>
                <a:gd name="T5" fmla="*/ 1003 h 66"/>
                <a:gd name="T6" fmla="*/ 0 w 27"/>
                <a:gd name="T7" fmla="*/ 1251 h 66"/>
                <a:gd name="T8" fmla="*/ 126 w 27"/>
                <a:gd name="T9" fmla="*/ 797 h 66"/>
                <a:gd name="T10" fmla="*/ 159 w 27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1" y="15"/>
                  </a:moveTo>
                  <a:cubicBezTo>
                    <a:pt x="13" y="22"/>
                    <a:pt x="13" y="29"/>
                    <a:pt x="16" y="36"/>
                  </a:cubicBezTo>
                  <a:cubicBezTo>
                    <a:pt x="19" y="42"/>
                    <a:pt x="21" y="49"/>
                    <a:pt x="27" y="53"/>
                  </a:cubicBezTo>
                  <a:cubicBezTo>
                    <a:pt x="18" y="55"/>
                    <a:pt x="8" y="60"/>
                    <a:pt x="0" y="66"/>
                  </a:cubicBezTo>
                  <a:cubicBezTo>
                    <a:pt x="5" y="59"/>
                    <a:pt x="8" y="51"/>
                    <a:pt x="8" y="42"/>
                  </a:cubicBezTo>
                  <a:cubicBezTo>
                    <a:pt x="7" y="31"/>
                    <a:pt x="1" y="9"/>
                    <a:pt x="10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2" name="Freeform 880">
              <a:extLst>
                <a:ext uri="{FF2B5EF4-FFF2-40B4-BE49-F238E27FC236}">
                  <a16:creationId xmlns:a16="http://schemas.microsoft.com/office/drawing/2014/main" id="{3216FFFB-4948-44CD-905F-6DBB8235D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189"/>
              <a:ext cx="175" cy="216"/>
            </a:xfrm>
            <a:custGeom>
              <a:avLst/>
              <a:gdLst>
                <a:gd name="T0" fmla="*/ 125 w 70"/>
                <a:gd name="T1" fmla="*/ 1195 h 81"/>
                <a:gd name="T2" fmla="*/ 283 w 70"/>
                <a:gd name="T3" fmla="*/ 760 h 81"/>
                <a:gd name="T4" fmla="*/ 425 w 70"/>
                <a:gd name="T5" fmla="*/ 627 h 81"/>
                <a:gd name="T6" fmla="*/ 470 w 70"/>
                <a:gd name="T7" fmla="*/ 397 h 81"/>
                <a:gd name="T8" fmla="*/ 1095 w 70"/>
                <a:gd name="T9" fmla="*/ 605 h 81"/>
                <a:gd name="T10" fmla="*/ 813 w 70"/>
                <a:gd name="T11" fmla="*/ 136 h 81"/>
                <a:gd name="T12" fmla="*/ 345 w 70"/>
                <a:gd name="T13" fmla="*/ 149 h 81"/>
                <a:gd name="T14" fmla="*/ 175 w 70"/>
                <a:gd name="T15" fmla="*/ 1536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1">
                  <a:moveTo>
                    <a:pt x="8" y="63"/>
                  </a:moveTo>
                  <a:cubicBezTo>
                    <a:pt x="6" y="54"/>
                    <a:pt x="12" y="45"/>
                    <a:pt x="18" y="40"/>
                  </a:cubicBezTo>
                  <a:cubicBezTo>
                    <a:pt x="20" y="37"/>
                    <a:pt x="25" y="36"/>
                    <a:pt x="27" y="33"/>
                  </a:cubicBezTo>
                  <a:cubicBezTo>
                    <a:pt x="29" y="30"/>
                    <a:pt x="29" y="25"/>
                    <a:pt x="30" y="21"/>
                  </a:cubicBezTo>
                  <a:cubicBezTo>
                    <a:pt x="41" y="0"/>
                    <a:pt x="61" y="22"/>
                    <a:pt x="70" y="32"/>
                  </a:cubicBezTo>
                  <a:cubicBezTo>
                    <a:pt x="64" y="23"/>
                    <a:pt x="62" y="13"/>
                    <a:pt x="52" y="7"/>
                  </a:cubicBezTo>
                  <a:cubicBezTo>
                    <a:pt x="42" y="0"/>
                    <a:pt x="31" y="1"/>
                    <a:pt x="22" y="8"/>
                  </a:cubicBezTo>
                  <a:cubicBezTo>
                    <a:pt x="2" y="25"/>
                    <a:pt x="0" y="75"/>
                    <a:pt x="11" y="8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3" name="Freeform 881">
              <a:extLst>
                <a:ext uri="{FF2B5EF4-FFF2-40B4-BE49-F238E27FC236}">
                  <a16:creationId xmlns:a16="http://schemas.microsoft.com/office/drawing/2014/main" id="{CF86558A-D74F-4D24-B364-5868C0DA3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309"/>
              <a:ext cx="325" cy="144"/>
            </a:xfrm>
            <a:custGeom>
              <a:avLst/>
              <a:gdLst>
                <a:gd name="T0" fmla="*/ 0 w 130"/>
                <a:gd name="T1" fmla="*/ 307 h 54"/>
                <a:gd name="T2" fmla="*/ 1720 w 130"/>
                <a:gd name="T3" fmla="*/ 533 h 54"/>
                <a:gd name="T4" fmla="*/ 2033 w 130"/>
                <a:gd name="T5" fmla="*/ 0 h 54"/>
                <a:gd name="T6" fmla="*/ 1408 w 130"/>
                <a:gd name="T7" fmla="*/ 491 h 54"/>
                <a:gd name="T8" fmla="*/ 175 w 130"/>
                <a:gd name="T9" fmla="*/ 37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54">
                  <a:moveTo>
                    <a:pt x="0" y="16"/>
                  </a:moveTo>
                  <a:cubicBezTo>
                    <a:pt x="17" y="30"/>
                    <a:pt x="65" y="54"/>
                    <a:pt x="110" y="28"/>
                  </a:cubicBezTo>
                  <a:cubicBezTo>
                    <a:pt x="112" y="25"/>
                    <a:pt x="124" y="4"/>
                    <a:pt x="130" y="0"/>
                  </a:cubicBezTo>
                  <a:cubicBezTo>
                    <a:pt x="112" y="10"/>
                    <a:pt x="112" y="20"/>
                    <a:pt x="90" y="26"/>
                  </a:cubicBezTo>
                  <a:cubicBezTo>
                    <a:pt x="41" y="38"/>
                    <a:pt x="26" y="24"/>
                    <a:pt x="11" y="2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4" name="Freeform 882">
              <a:extLst>
                <a:ext uri="{FF2B5EF4-FFF2-40B4-BE49-F238E27FC236}">
                  <a16:creationId xmlns:a16="http://schemas.microsoft.com/office/drawing/2014/main" id="{437A8B24-2F99-40DB-B483-889FE9D3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264"/>
              <a:ext cx="73" cy="264"/>
            </a:xfrm>
            <a:custGeom>
              <a:avLst/>
              <a:gdLst>
                <a:gd name="T0" fmla="*/ 368 w 29"/>
                <a:gd name="T1" fmla="*/ 0 h 99"/>
                <a:gd name="T2" fmla="*/ 83 w 29"/>
                <a:gd name="T3" fmla="*/ 1877 h 99"/>
                <a:gd name="T4" fmla="*/ 0 w 29"/>
                <a:gd name="T5" fmla="*/ 605 h 99"/>
                <a:gd name="T6" fmla="*/ 272 w 29"/>
                <a:gd name="T7" fmla="*/ 853 h 99"/>
                <a:gd name="T8" fmla="*/ 368 w 2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9">
                  <a:moveTo>
                    <a:pt x="23" y="0"/>
                  </a:moveTo>
                  <a:cubicBezTo>
                    <a:pt x="26" y="25"/>
                    <a:pt x="29" y="68"/>
                    <a:pt x="5" y="99"/>
                  </a:cubicBezTo>
                  <a:cubicBezTo>
                    <a:pt x="6" y="93"/>
                    <a:pt x="12" y="58"/>
                    <a:pt x="0" y="32"/>
                  </a:cubicBezTo>
                  <a:cubicBezTo>
                    <a:pt x="6" y="47"/>
                    <a:pt x="13" y="50"/>
                    <a:pt x="17" y="45"/>
                  </a:cubicBezTo>
                  <a:cubicBezTo>
                    <a:pt x="21" y="39"/>
                    <a:pt x="26" y="13"/>
                    <a:pt x="23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5" name="Freeform 883">
              <a:extLst>
                <a:ext uri="{FF2B5EF4-FFF2-40B4-BE49-F238E27FC236}">
                  <a16:creationId xmlns:a16="http://schemas.microsoft.com/office/drawing/2014/main" id="{A021E66E-28EE-4A34-830A-D78176B5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291"/>
              <a:ext cx="55" cy="61"/>
            </a:xfrm>
            <a:custGeom>
              <a:avLst/>
              <a:gdLst>
                <a:gd name="T0" fmla="*/ 0 w 22"/>
                <a:gd name="T1" fmla="*/ 430 h 23"/>
                <a:gd name="T2" fmla="*/ 345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8" y="9"/>
                    <a:pt x="17" y="1"/>
                    <a:pt x="22" y="0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6" name="Freeform 884">
              <a:extLst>
                <a:ext uri="{FF2B5EF4-FFF2-40B4-BE49-F238E27FC236}">
                  <a16:creationId xmlns:a16="http://schemas.microsoft.com/office/drawing/2014/main" id="{5F24D59D-19EB-4F56-A8A6-830772D75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283"/>
              <a:ext cx="228" cy="48"/>
            </a:xfrm>
            <a:custGeom>
              <a:avLst/>
              <a:gdLst>
                <a:gd name="T0" fmla="*/ 0 w 91"/>
                <a:gd name="T1" fmla="*/ 227 h 18"/>
                <a:gd name="T2" fmla="*/ 1431 w 91"/>
                <a:gd name="T3" fmla="*/ 0 h 18"/>
                <a:gd name="T4" fmla="*/ 0 w 91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8">
                  <a:moveTo>
                    <a:pt x="0" y="12"/>
                  </a:moveTo>
                  <a:cubicBezTo>
                    <a:pt x="27" y="16"/>
                    <a:pt x="66" y="16"/>
                    <a:pt x="91" y="0"/>
                  </a:cubicBezTo>
                  <a:cubicBezTo>
                    <a:pt x="79" y="5"/>
                    <a:pt x="17" y="18"/>
                    <a:pt x="0" y="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7" name="Freeform 885">
              <a:extLst>
                <a:ext uri="{FF2B5EF4-FFF2-40B4-BE49-F238E27FC236}">
                  <a16:creationId xmlns:a16="http://schemas.microsoft.com/office/drawing/2014/main" id="{0811486B-8249-47B6-B1E5-FF40C4C87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104"/>
              <a:ext cx="130" cy="189"/>
            </a:xfrm>
            <a:custGeom>
              <a:avLst/>
              <a:gdLst>
                <a:gd name="T0" fmla="*/ 813 w 52"/>
                <a:gd name="T1" fmla="*/ 21 h 71"/>
                <a:gd name="T2" fmla="*/ 0 w 52"/>
                <a:gd name="T3" fmla="*/ 1339 h 71"/>
                <a:gd name="T4" fmla="*/ 813 w 52"/>
                <a:gd name="T5" fmla="*/ 21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1">
                  <a:moveTo>
                    <a:pt x="52" y="1"/>
                  </a:moveTo>
                  <a:cubicBezTo>
                    <a:pt x="32" y="0"/>
                    <a:pt x="1" y="2"/>
                    <a:pt x="0" y="71"/>
                  </a:cubicBezTo>
                  <a:cubicBezTo>
                    <a:pt x="5" y="43"/>
                    <a:pt x="15" y="4"/>
                    <a:pt x="52" y="1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8" name="Freeform 886">
              <a:extLst>
                <a:ext uri="{FF2B5EF4-FFF2-40B4-BE49-F238E27FC236}">
                  <a16:creationId xmlns:a16="http://schemas.microsoft.com/office/drawing/2014/main" id="{3053524C-4709-4F50-B6DD-8725C64F7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517"/>
              <a:ext cx="33" cy="299"/>
            </a:xfrm>
            <a:custGeom>
              <a:avLst/>
              <a:gdLst>
                <a:gd name="T0" fmla="*/ 213 w 13"/>
                <a:gd name="T1" fmla="*/ 2130 h 112"/>
                <a:gd name="T2" fmla="*/ 147 w 13"/>
                <a:gd name="T3" fmla="*/ 0 h 112"/>
                <a:gd name="T4" fmla="*/ 213 w 13"/>
                <a:gd name="T5" fmla="*/ 213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2">
                  <a:moveTo>
                    <a:pt x="13" y="112"/>
                  </a:moveTo>
                  <a:cubicBezTo>
                    <a:pt x="0" y="64"/>
                    <a:pt x="5" y="19"/>
                    <a:pt x="9" y="0"/>
                  </a:cubicBezTo>
                  <a:cubicBezTo>
                    <a:pt x="7" y="15"/>
                    <a:pt x="7" y="78"/>
                    <a:pt x="13" y="1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99" name="Freeform 887">
              <a:extLst>
                <a:ext uri="{FF2B5EF4-FFF2-40B4-BE49-F238E27FC236}">
                  <a16:creationId xmlns:a16="http://schemas.microsoft.com/office/drawing/2014/main" id="{35E14353-FD5C-4012-9EF1-F36122AE5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47"/>
              <a:ext cx="40" cy="157"/>
            </a:xfrm>
            <a:custGeom>
              <a:avLst/>
              <a:gdLst>
                <a:gd name="T0" fmla="*/ 145 w 16"/>
                <a:gd name="T1" fmla="*/ 1112 h 59"/>
                <a:gd name="T2" fmla="*/ 0 w 16"/>
                <a:gd name="T3" fmla="*/ 546 h 59"/>
                <a:gd name="T4" fmla="*/ 250 w 16"/>
                <a:gd name="T5" fmla="*/ 0 h 59"/>
                <a:gd name="T6" fmla="*/ 63 w 16"/>
                <a:gd name="T7" fmla="*/ 567 h 59"/>
                <a:gd name="T8" fmla="*/ 145 w 16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9">
                  <a:moveTo>
                    <a:pt x="9" y="59"/>
                  </a:moveTo>
                  <a:cubicBezTo>
                    <a:pt x="8" y="53"/>
                    <a:pt x="1" y="41"/>
                    <a:pt x="0" y="29"/>
                  </a:cubicBezTo>
                  <a:cubicBezTo>
                    <a:pt x="0" y="18"/>
                    <a:pt x="3" y="8"/>
                    <a:pt x="16" y="0"/>
                  </a:cubicBezTo>
                  <a:cubicBezTo>
                    <a:pt x="10" y="7"/>
                    <a:pt x="4" y="19"/>
                    <a:pt x="4" y="30"/>
                  </a:cubicBezTo>
                  <a:cubicBezTo>
                    <a:pt x="4" y="41"/>
                    <a:pt x="7" y="53"/>
                    <a:pt x="9" y="59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0" name="Freeform 888">
              <a:extLst>
                <a:ext uri="{FF2B5EF4-FFF2-40B4-BE49-F238E27FC236}">
                  <a16:creationId xmlns:a16="http://schemas.microsoft.com/office/drawing/2014/main" id="{32352F73-23F0-460C-B5CD-230F2E52D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835"/>
              <a:ext cx="60" cy="114"/>
            </a:xfrm>
            <a:custGeom>
              <a:avLst/>
              <a:gdLst>
                <a:gd name="T0" fmla="*/ 345 w 24"/>
                <a:gd name="T1" fmla="*/ 801 h 43"/>
                <a:gd name="T2" fmla="*/ 0 w 24"/>
                <a:gd name="T3" fmla="*/ 0 h 43"/>
                <a:gd name="T4" fmla="*/ 345 w 24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2" y="43"/>
                  </a:moveTo>
                  <a:cubicBezTo>
                    <a:pt x="19" y="29"/>
                    <a:pt x="12" y="11"/>
                    <a:pt x="0" y="0"/>
                  </a:cubicBezTo>
                  <a:cubicBezTo>
                    <a:pt x="10" y="3"/>
                    <a:pt x="24" y="21"/>
                    <a:pt x="22" y="4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1" name="Freeform 889">
              <a:extLst>
                <a:ext uri="{FF2B5EF4-FFF2-40B4-BE49-F238E27FC236}">
                  <a16:creationId xmlns:a16="http://schemas.microsoft.com/office/drawing/2014/main" id="{6C664005-C001-48CA-9CB9-5C9A7C4D2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603"/>
              <a:ext cx="520" cy="333"/>
            </a:xfrm>
            <a:custGeom>
              <a:avLst/>
              <a:gdLst>
                <a:gd name="T0" fmla="*/ 188 w 208"/>
                <a:gd name="T1" fmla="*/ 0 h 125"/>
                <a:gd name="T2" fmla="*/ 313 w 208"/>
                <a:gd name="T3" fmla="*/ 1305 h 125"/>
                <a:gd name="T4" fmla="*/ 1645 w 208"/>
                <a:gd name="T5" fmla="*/ 2307 h 125"/>
                <a:gd name="T6" fmla="*/ 3250 w 208"/>
                <a:gd name="T7" fmla="*/ 151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25">
                  <a:moveTo>
                    <a:pt x="12" y="0"/>
                  </a:moveTo>
                  <a:cubicBezTo>
                    <a:pt x="3" y="19"/>
                    <a:pt x="0" y="38"/>
                    <a:pt x="20" y="69"/>
                  </a:cubicBezTo>
                  <a:cubicBezTo>
                    <a:pt x="41" y="101"/>
                    <a:pt x="59" y="118"/>
                    <a:pt x="105" y="122"/>
                  </a:cubicBezTo>
                  <a:cubicBezTo>
                    <a:pt x="150" y="125"/>
                    <a:pt x="180" y="107"/>
                    <a:pt x="208" y="8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2" name="Freeform 890">
              <a:extLst>
                <a:ext uri="{FF2B5EF4-FFF2-40B4-BE49-F238E27FC236}">
                  <a16:creationId xmlns:a16="http://schemas.microsoft.com/office/drawing/2014/main" id="{52B7F20B-E817-48FC-8A6C-C58A72CF7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837"/>
              <a:ext cx="905" cy="334"/>
            </a:xfrm>
            <a:custGeom>
              <a:avLst/>
              <a:gdLst>
                <a:gd name="T0" fmla="*/ 0 w 362"/>
                <a:gd name="T1" fmla="*/ 628 h 125"/>
                <a:gd name="T2" fmla="*/ 958 w 362"/>
                <a:gd name="T3" fmla="*/ 115 h 125"/>
                <a:gd name="T4" fmla="*/ 1908 w 362"/>
                <a:gd name="T5" fmla="*/ 1622 h 125"/>
                <a:gd name="T6" fmla="*/ 3033 w 362"/>
                <a:gd name="T7" fmla="*/ 1221 h 125"/>
                <a:gd name="T8" fmla="*/ 3908 w 362"/>
                <a:gd name="T9" fmla="*/ 1371 h 125"/>
                <a:gd name="T10" fmla="*/ 5238 w 362"/>
                <a:gd name="T11" fmla="*/ 729 h 125"/>
                <a:gd name="T12" fmla="*/ 5500 w 362"/>
                <a:gd name="T13" fmla="*/ 1870 h 125"/>
                <a:gd name="T14" fmla="*/ 5563 w 362"/>
                <a:gd name="T15" fmla="*/ 236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125">
                  <a:moveTo>
                    <a:pt x="0" y="33"/>
                  </a:moveTo>
                  <a:cubicBezTo>
                    <a:pt x="18" y="13"/>
                    <a:pt x="37" y="0"/>
                    <a:pt x="61" y="6"/>
                  </a:cubicBezTo>
                  <a:cubicBezTo>
                    <a:pt x="118" y="20"/>
                    <a:pt x="93" y="81"/>
                    <a:pt x="122" y="85"/>
                  </a:cubicBezTo>
                  <a:cubicBezTo>
                    <a:pt x="151" y="89"/>
                    <a:pt x="171" y="60"/>
                    <a:pt x="194" y="64"/>
                  </a:cubicBezTo>
                  <a:cubicBezTo>
                    <a:pt x="218" y="67"/>
                    <a:pt x="225" y="79"/>
                    <a:pt x="250" y="72"/>
                  </a:cubicBezTo>
                  <a:cubicBezTo>
                    <a:pt x="275" y="66"/>
                    <a:pt x="308" y="29"/>
                    <a:pt x="335" y="38"/>
                  </a:cubicBezTo>
                  <a:cubicBezTo>
                    <a:pt x="362" y="48"/>
                    <a:pt x="358" y="79"/>
                    <a:pt x="352" y="98"/>
                  </a:cubicBezTo>
                  <a:cubicBezTo>
                    <a:pt x="346" y="117"/>
                    <a:pt x="347" y="125"/>
                    <a:pt x="356" y="12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3" name="Freeform 891">
              <a:extLst>
                <a:ext uri="{FF2B5EF4-FFF2-40B4-BE49-F238E27FC236}">
                  <a16:creationId xmlns:a16="http://schemas.microsoft.com/office/drawing/2014/main" id="{40B9E96E-CB39-4E70-85A3-A2D8C76B0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043"/>
              <a:ext cx="95" cy="85"/>
            </a:xfrm>
            <a:custGeom>
              <a:avLst/>
              <a:gdLst>
                <a:gd name="T0" fmla="*/ 363 w 38"/>
                <a:gd name="T1" fmla="*/ 0 h 32"/>
                <a:gd name="T2" fmla="*/ 0 w 38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2">
                  <a:moveTo>
                    <a:pt x="23" y="0"/>
                  </a:moveTo>
                  <a:cubicBezTo>
                    <a:pt x="38" y="8"/>
                    <a:pt x="7" y="21"/>
                    <a:pt x="0" y="32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4" name="Freeform 892">
              <a:extLst>
                <a:ext uri="{FF2B5EF4-FFF2-40B4-BE49-F238E27FC236}">
                  <a16:creationId xmlns:a16="http://schemas.microsoft.com/office/drawing/2014/main" id="{BBA8D56D-74EA-4B5B-9CCD-5FF18E4B7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955"/>
              <a:ext cx="38" cy="77"/>
            </a:xfrm>
            <a:custGeom>
              <a:avLst/>
              <a:gdLst>
                <a:gd name="T0" fmla="*/ 0 w 15"/>
                <a:gd name="T1" fmla="*/ 56 h 29"/>
                <a:gd name="T2" fmla="*/ 147 w 15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9">
                  <a:moveTo>
                    <a:pt x="0" y="3"/>
                  </a:moveTo>
                  <a:cubicBezTo>
                    <a:pt x="15" y="0"/>
                    <a:pt x="9" y="18"/>
                    <a:pt x="9" y="2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5" name="Freeform 893">
              <a:extLst>
                <a:ext uri="{FF2B5EF4-FFF2-40B4-BE49-F238E27FC236}">
                  <a16:creationId xmlns:a16="http://schemas.microsoft.com/office/drawing/2014/main" id="{05DEFA4D-E5F9-4FE4-9BFF-4963E216D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568"/>
              <a:ext cx="347" cy="189"/>
            </a:xfrm>
            <a:custGeom>
              <a:avLst/>
              <a:gdLst>
                <a:gd name="T0" fmla="*/ 2162 w 139"/>
                <a:gd name="T1" fmla="*/ 886 h 71"/>
                <a:gd name="T2" fmla="*/ 1495 w 139"/>
                <a:gd name="T3" fmla="*/ 1318 h 71"/>
                <a:gd name="T4" fmla="*/ 512 w 139"/>
                <a:gd name="T5" fmla="*/ 977 h 71"/>
                <a:gd name="T6" fmla="*/ 0 w 139"/>
                <a:gd name="T7" fmla="*/ 14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71">
                  <a:moveTo>
                    <a:pt x="139" y="47"/>
                  </a:moveTo>
                  <a:cubicBezTo>
                    <a:pt x="134" y="55"/>
                    <a:pt x="121" y="68"/>
                    <a:pt x="96" y="70"/>
                  </a:cubicBezTo>
                  <a:cubicBezTo>
                    <a:pt x="71" y="71"/>
                    <a:pt x="40" y="64"/>
                    <a:pt x="33" y="52"/>
                  </a:cubicBezTo>
                  <a:cubicBezTo>
                    <a:pt x="26" y="40"/>
                    <a:pt x="7" y="0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6" name="Freeform 894">
              <a:extLst>
                <a:ext uri="{FF2B5EF4-FFF2-40B4-BE49-F238E27FC236}">
                  <a16:creationId xmlns:a16="http://schemas.microsoft.com/office/drawing/2014/main" id="{79402B66-FFE4-412F-AE90-0C2B80368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728"/>
              <a:ext cx="180" cy="136"/>
            </a:xfrm>
            <a:custGeom>
              <a:avLst/>
              <a:gdLst>
                <a:gd name="T0" fmla="*/ 1125 w 72"/>
                <a:gd name="T1" fmla="*/ 35 h 51"/>
                <a:gd name="T2" fmla="*/ 270 w 72"/>
                <a:gd name="T3" fmla="*/ 683 h 51"/>
                <a:gd name="T4" fmla="*/ 0 w 72"/>
                <a:gd name="T5" fmla="*/ 83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51">
                  <a:moveTo>
                    <a:pt x="72" y="2"/>
                  </a:moveTo>
                  <a:cubicBezTo>
                    <a:pt x="42" y="0"/>
                    <a:pt x="27" y="20"/>
                    <a:pt x="17" y="36"/>
                  </a:cubicBezTo>
                  <a:cubicBezTo>
                    <a:pt x="7" y="51"/>
                    <a:pt x="0" y="48"/>
                    <a:pt x="0" y="4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7" name="Freeform 895">
              <a:extLst>
                <a:ext uri="{FF2B5EF4-FFF2-40B4-BE49-F238E27FC236}">
                  <a16:creationId xmlns:a16="http://schemas.microsoft.com/office/drawing/2014/main" id="{C69CCC5E-60F0-43C1-AAA4-29F8C61CD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752"/>
              <a:ext cx="183" cy="125"/>
            </a:xfrm>
            <a:custGeom>
              <a:avLst/>
              <a:gdLst>
                <a:gd name="T0" fmla="*/ 0 w 73"/>
                <a:gd name="T1" fmla="*/ 0 h 47"/>
                <a:gd name="T2" fmla="*/ 772 w 73"/>
                <a:gd name="T3" fmla="*/ 737 h 47"/>
                <a:gd name="T4" fmla="*/ 1151 w 73"/>
                <a:gd name="T5" fmla="*/ 8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7">
                  <a:moveTo>
                    <a:pt x="0" y="0"/>
                  </a:moveTo>
                  <a:cubicBezTo>
                    <a:pt x="18" y="5"/>
                    <a:pt x="34" y="32"/>
                    <a:pt x="49" y="39"/>
                  </a:cubicBezTo>
                  <a:cubicBezTo>
                    <a:pt x="65" y="47"/>
                    <a:pt x="73" y="45"/>
                    <a:pt x="73" y="45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8" name="Freeform 896">
              <a:extLst>
                <a:ext uri="{FF2B5EF4-FFF2-40B4-BE49-F238E27FC236}">
                  <a16:creationId xmlns:a16="http://schemas.microsoft.com/office/drawing/2014/main" id="{C3D03ACF-DAAD-45D0-81DB-76404C80D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288"/>
              <a:ext cx="117" cy="387"/>
            </a:xfrm>
            <a:custGeom>
              <a:avLst/>
              <a:gdLst>
                <a:gd name="T0" fmla="*/ 229 w 47"/>
                <a:gd name="T1" fmla="*/ 2757 h 145"/>
                <a:gd name="T2" fmla="*/ 371 w 47"/>
                <a:gd name="T3" fmla="*/ 2108 h 145"/>
                <a:gd name="T4" fmla="*/ 632 w 47"/>
                <a:gd name="T5" fmla="*/ 1025 h 145"/>
                <a:gd name="T6" fmla="*/ 724 w 4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5">
                  <a:moveTo>
                    <a:pt x="15" y="145"/>
                  </a:moveTo>
                  <a:cubicBezTo>
                    <a:pt x="0" y="134"/>
                    <a:pt x="15" y="122"/>
                    <a:pt x="24" y="111"/>
                  </a:cubicBezTo>
                  <a:cubicBezTo>
                    <a:pt x="41" y="87"/>
                    <a:pt x="43" y="73"/>
                    <a:pt x="41" y="54"/>
                  </a:cubicBezTo>
                  <a:cubicBezTo>
                    <a:pt x="39" y="34"/>
                    <a:pt x="44" y="8"/>
                    <a:pt x="47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09" name="Freeform 897">
              <a:extLst>
                <a:ext uri="{FF2B5EF4-FFF2-40B4-BE49-F238E27FC236}">
                  <a16:creationId xmlns:a16="http://schemas.microsoft.com/office/drawing/2014/main" id="{F95A789F-5B1D-410A-B7B9-ECBFA36A8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965"/>
              <a:ext cx="143" cy="83"/>
            </a:xfrm>
            <a:custGeom>
              <a:avLst/>
              <a:gdLst>
                <a:gd name="T0" fmla="*/ 0 w 57"/>
                <a:gd name="T1" fmla="*/ 0 h 31"/>
                <a:gd name="T2" fmla="*/ 901 w 57"/>
                <a:gd name="T3" fmla="*/ 51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1">
                  <a:moveTo>
                    <a:pt x="0" y="0"/>
                  </a:moveTo>
                  <a:cubicBezTo>
                    <a:pt x="9" y="17"/>
                    <a:pt x="21" y="31"/>
                    <a:pt x="57" y="27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0" name="Freeform 898">
              <a:extLst>
                <a:ext uri="{FF2B5EF4-FFF2-40B4-BE49-F238E27FC236}">
                  <a16:creationId xmlns:a16="http://schemas.microsoft.com/office/drawing/2014/main" id="{EAE94E53-ED3D-464D-85C9-997F2CD66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643"/>
              <a:ext cx="18" cy="109"/>
            </a:xfrm>
            <a:custGeom>
              <a:avLst/>
              <a:gdLst>
                <a:gd name="T0" fmla="*/ 67 w 7"/>
                <a:gd name="T1" fmla="*/ 0 h 41"/>
                <a:gd name="T2" fmla="*/ 85 w 7"/>
                <a:gd name="T3" fmla="*/ 452 h 41"/>
                <a:gd name="T4" fmla="*/ 0 w 7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1" name="Freeform 899">
              <a:extLst>
                <a:ext uri="{FF2B5EF4-FFF2-40B4-BE49-F238E27FC236}">
                  <a16:creationId xmlns:a16="http://schemas.microsoft.com/office/drawing/2014/main" id="{3E9B8BB4-79AE-42CC-8565-375439A8E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523"/>
              <a:ext cx="77" cy="90"/>
            </a:xfrm>
            <a:custGeom>
              <a:avLst/>
              <a:gdLst>
                <a:gd name="T0" fmla="*/ 0 w 31"/>
                <a:gd name="T1" fmla="*/ 294 h 34"/>
                <a:gd name="T2" fmla="*/ 474 w 31"/>
                <a:gd name="T3" fmla="*/ 0 h 34"/>
                <a:gd name="T4" fmla="*/ 124 w 31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4">
                  <a:moveTo>
                    <a:pt x="0" y="16"/>
                  </a:moveTo>
                  <a:cubicBezTo>
                    <a:pt x="6" y="19"/>
                    <a:pt x="25" y="6"/>
                    <a:pt x="31" y="0"/>
                  </a:cubicBezTo>
                  <a:cubicBezTo>
                    <a:pt x="21" y="9"/>
                    <a:pt x="8" y="20"/>
                    <a:pt x="8" y="3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2" name="Freeform 900">
              <a:extLst>
                <a:ext uri="{FF2B5EF4-FFF2-40B4-BE49-F238E27FC236}">
                  <a16:creationId xmlns:a16="http://schemas.microsoft.com/office/drawing/2014/main" id="{4ACB0A0A-84CA-4252-A0C8-5FD35F423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93"/>
              <a:ext cx="187" cy="184"/>
            </a:xfrm>
            <a:custGeom>
              <a:avLst/>
              <a:gdLst>
                <a:gd name="T0" fmla="*/ 1149 w 75"/>
                <a:gd name="T1" fmla="*/ 1272 h 69"/>
                <a:gd name="T2" fmla="*/ 778 w 75"/>
                <a:gd name="T3" fmla="*/ 1160 h 69"/>
                <a:gd name="T4" fmla="*/ 12 w 75"/>
                <a:gd name="T5" fmla="*/ 419 h 69"/>
                <a:gd name="T6" fmla="*/ 0 w 75"/>
                <a:gd name="T7" fmla="*/ 419 h 69"/>
                <a:gd name="T8" fmla="*/ 541 w 75"/>
                <a:gd name="T9" fmla="*/ 0 h 69"/>
                <a:gd name="T10" fmla="*/ 541 w 75"/>
                <a:gd name="T11" fmla="*/ 0 h 69"/>
                <a:gd name="T12" fmla="*/ 758 w 75"/>
                <a:gd name="T13" fmla="*/ 661 h 69"/>
                <a:gd name="T14" fmla="*/ 1162 w 75"/>
                <a:gd name="T15" fmla="*/ 1272 h 69"/>
                <a:gd name="T16" fmla="*/ 1149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4" y="67"/>
                  </a:moveTo>
                  <a:cubicBezTo>
                    <a:pt x="74" y="67"/>
                    <a:pt x="66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30" y="7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8"/>
                    <a:pt x="66" y="59"/>
                    <a:pt x="75" y="67"/>
                  </a:cubicBezTo>
                  <a:lnTo>
                    <a:pt x="74" y="67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3" name="Freeform 901">
              <a:extLst>
                <a:ext uri="{FF2B5EF4-FFF2-40B4-BE49-F238E27FC236}">
                  <a16:creationId xmlns:a16="http://schemas.microsoft.com/office/drawing/2014/main" id="{A56A5882-F892-4B41-941D-06BB763FA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965"/>
              <a:ext cx="145" cy="104"/>
            </a:xfrm>
            <a:custGeom>
              <a:avLst/>
              <a:gdLst>
                <a:gd name="T0" fmla="*/ 895 w 58"/>
                <a:gd name="T1" fmla="*/ 512 h 39"/>
                <a:gd name="T2" fmla="*/ 0 w 58"/>
                <a:gd name="T3" fmla="*/ 0 h 39"/>
                <a:gd name="T4" fmla="*/ 0 w 58"/>
                <a:gd name="T5" fmla="*/ 0 h 39"/>
                <a:gd name="T6" fmla="*/ 313 w 58"/>
                <a:gd name="T7" fmla="*/ 704 h 39"/>
                <a:gd name="T8" fmla="*/ 908 w 58"/>
                <a:gd name="T9" fmla="*/ 512 h 39"/>
                <a:gd name="T10" fmla="*/ 895 w 58"/>
                <a:gd name="T11" fmla="*/ 5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9">
                  <a:moveTo>
                    <a:pt x="57" y="27"/>
                  </a:moveTo>
                  <a:cubicBezTo>
                    <a:pt x="21" y="31"/>
                    <a:pt x="9" y="1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5" y="35"/>
                    <a:pt x="20" y="37"/>
                  </a:cubicBezTo>
                  <a:cubicBezTo>
                    <a:pt x="34" y="39"/>
                    <a:pt x="46" y="33"/>
                    <a:pt x="58" y="27"/>
                  </a:cubicBezTo>
                  <a:lnTo>
                    <a:pt x="57" y="27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4" name="Freeform 902">
              <a:extLst>
                <a:ext uri="{FF2B5EF4-FFF2-40B4-BE49-F238E27FC236}">
                  <a16:creationId xmlns:a16="http://schemas.microsoft.com/office/drawing/2014/main" id="{2BDAD895-BF7B-4E48-B4E8-04DE98362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643"/>
              <a:ext cx="78" cy="109"/>
            </a:xfrm>
            <a:custGeom>
              <a:avLst/>
              <a:gdLst>
                <a:gd name="T0" fmla="*/ 63 w 31"/>
                <a:gd name="T1" fmla="*/ 0 h 41"/>
                <a:gd name="T2" fmla="*/ 83 w 31"/>
                <a:gd name="T3" fmla="*/ 452 h 41"/>
                <a:gd name="T4" fmla="*/ 0 w 31"/>
                <a:gd name="T5" fmla="*/ 771 h 41"/>
                <a:gd name="T6" fmla="*/ 0 w 31"/>
                <a:gd name="T7" fmla="*/ 771 h 41"/>
                <a:gd name="T8" fmla="*/ 476 w 31"/>
                <a:gd name="T9" fmla="*/ 635 h 41"/>
                <a:gd name="T10" fmla="*/ 493 w 31"/>
                <a:gd name="T11" fmla="*/ 635 h 41"/>
                <a:gd name="T12" fmla="*/ 284 w 31"/>
                <a:gd name="T13" fmla="*/ 452 h 41"/>
                <a:gd name="T14" fmla="*/ 83 w 31"/>
                <a:gd name="T15" fmla="*/ 0 h 41"/>
                <a:gd name="T16" fmla="*/ 63 w 31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5" y="0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5" name="Freeform 903">
              <a:extLst>
                <a:ext uri="{FF2B5EF4-FFF2-40B4-BE49-F238E27FC236}">
                  <a16:creationId xmlns:a16="http://schemas.microsoft.com/office/drawing/2014/main" id="{2A17EAFF-1BE9-4925-A3B4-45583D294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3016"/>
              <a:ext cx="100" cy="24"/>
            </a:xfrm>
            <a:custGeom>
              <a:avLst/>
              <a:gdLst>
                <a:gd name="T0" fmla="*/ 625 w 40"/>
                <a:gd name="T1" fmla="*/ 21 h 9"/>
                <a:gd name="T2" fmla="*/ 2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9">
                  <a:moveTo>
                    <a:pt x="40" y="1"/>
                  </a:moveTo>
                  <a:cubicBezTo>
                    <a:pt x="32" y="0"/>
                    <a:pt x="12" y="3"/>
                    <a:pt x="1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6" name="Freeform 904">
              <a:extLst>
                <a:ext uri="{FF2B5EF4-FFF2-40B4-BE49-F238E27FC236}">
                  <a16:creationId xmlns:a16="http://schemas.microsoft.com/office/drawing/2014/main" id="{84A6FC1E-1156-4020-A15B-654851E4A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523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2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7" name="Freeform 905">
              <a:extLst>
                <a:ext uri="{FF2B5EF4-FFF2-40B4-BE49-F238E27FC236}">
                  <a16:creationId xmlns:a16="http://schemas.microsoft.com/office/drawing/2014/main" id="{1780A60B-3394-49C2-BCAB-DD9ECE23D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43"/>
              <a:ext cx="850" cy="346"/>
            </a:xfrm>
            <a:custGeom>
              <a:avLst/>
              <a:gdLst>
                <a:gd name="T0" fmla="*/ 5313 w 340"/>
                <a:gd name="T1" fmla="*/ 35 h 130"/>
                <a:gd name="T2" fmla="*/ 5158 w 340"/>
                <a:gd name="T3" fmla="*/ 226 h 130"/>
                <a:gd name="T4" fmla="*/ 4925 w 340"/>
                <a:gd name="T5" fmla="*/ 1757 h 130"/>
                <a:gd name="T6" fmla="*/ 4020 w 340"/>
                <a:gd name="T7" fmla="*/ 2417 h 130"/>
                <a:gd name="T8" fmla="*/ 3363 w 340"/>
                <a:gd name="T9" fmla="*/ 1679 h 130"/>
                <a:gd name="T10" fmla="*/ 2750 w 340"/>
                <a:gd name="T11" fmla="*/ 452 h 130"/>
                <a:gd name="T12" fmla="*/ 1563 w 340"/>
                <a:gd name="T13" fmla="*/ 1091 h 130"/>
                <a:gd name="T14" fmla="*/ 1020 w 340"/>
                <a:gd name="T15" fmla="*/ 695 h 130"/>
                <a:gd name="T16" fmla="*/ 0 w 340"/>
                <a:gd name="T17" fmla="*/ 17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0" h="130">
                  <a:moveTo>
                    <a:pt x="340" y="2"/>
                  </a:moveTo>
                  <a:cubicBezTo>
                    <a:pt x="338" y="0"/>
                    <a:pt x="333" y="0"/>
                    <a:pt x="330" y="12"/>
                  </a:cubicBezTo>
                  <a:cubicBezTo>
                    <a:pt x="328" y="24"/>
                    <a:pt x="336" y="53"/>
                    <a:pt x="315" y="93"/>
                  </a:cubicBezTo>
                  <a:cubicBezTo>
                    <a:pt x="300" y="121"/>
                    <a:pt x="280" y="130"/>
                    <a:pt x="257" y="128"/>
                  </a:cubicBezTo>
                  <a:cubicBezTo>
                    <a:pt x="234" y="126"/>
                    <a:pt x="220" y="114"/>
                    <a:pt x="215" y="89"/>
                  </a:cubicBezTo>
                  <a:cubicBezTo>
                    <a:pt x="210" y="65"/>
                    <a:pt x="199" y="32"/>
                    <a:pt x="176" y="24"/>
                  </a:cubicBezTo>
                  <a:cubicBezTo>
                    <a:pt x="131" y="8"/>
                    <a:pt x="120" y="54"/>
                    <a:pt x="100" y="58"/>
                  </a:cubicBezTo>
                  <a:cubicBezTo>
                    <a:pt x="80" y="63"/>
                    <a:pt x="77" y="60"/>
                    <a:pt x="65" y="37"/>
                  </a:cubicBezTo>
                  <a:cubicBezTo>
                    <a:pt x="54" y="16"/>
                    <a:pt x="23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8" name="Freeform 906">
              <a:extLst>
                <a:ext uri="{FF2B5EF4-FFF2-40B4-BE49-F238E27FC236}">
                  <a16:creationId xmlns:a16="http://schemas.microsoft.com/office/drawing/2014/main" id="{439AABC7-7A18-4E11-B594-C8EB70B47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261"/>
              <a:ext cx="175" cy="262"/>
            </a:xfrm>
            <a:custGeom>
              <a:avLst/>
              <a:gdLst>
                <a:gd name="T0" fmla="*/ 1095 w 70"/>
                <a:gd name="T1" fmla="*/ 0 h 98"/>
                <a:gd name="T2" fmla="*/ 0 w 70"/>
                <a:gd name="T3" fmla="*/ 1871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8">
                  <a:moveTo>
                    <a:pt x="70" y="0"/>
                  </a:moveTo>
                  <a:cubicBezTo>
                    <a:pt x="52" y="43"/>
                    <a:pt x="50" y="62"/>
                    <a:pt x="0" y="9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19" name="Freeform 907">
              <a:extLst>
                <a:ext uri="{FF2B5EF4-FFF2-40B4-BE49-F238E27FC236}">
                  <a16:creationId xmlns:a16="http://schemas.microsoft.com/office/drawing/2014/main" id="{F1A7C3E0-2CEC-44F7-B139-D1CB79CC1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19"/>
              <a:ext cx="40" cy="42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6" y="4"/>
                    <a:pt x="11" y="9"/>
                    <a:pt x="16" y="16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0" name="Freeform 908">
              <a:extLst>
                <a:ext uri="{FF2B5EF4-FFF2-40B4-BE49-F238E27FC236}">
                  <a16:creationId xmlns:a16="http://schemas.microsoft.com/office/drawing/2014/main" id="{A5F2FEF6-06E6-408E-9B1B-097B3DBF5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461"/>
              <a:ext cx="122" cy="123"/>
            </a:xfrm>
            <a:custGeom>
              <a:avLst/>
              <a:gdLst>
                <a:gd name="T0" fmla="*/ 540 w 49"/>
                <a:gd name="T1" fmla="*/ 880 h 46"/>
                <a:gd name="T2" fmla="*/ 757 w 49"/>
                <a:gd name="T3" fmla="*/ 594 h 46"/>
                <a:gd name="T4" fmla="*/ 0 w 49"/>
                <a:gd name="T5" fmla="*/ 0 h 46"/>
                <a:gd name="T6" fmla="*/ 540 w 49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6">
                  <a:moveTo>
                    <a:pt x="35" y="46"/>
                  </a:moveTo>
                  <a:cubicBezTo>
                    <a:pt x="39" y="42"/>
                    <a:pt x="44" y="37"/>
                    <a:pt x="49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1" name="Freeform 909">
              <a:extLst>
                <a:ext uri="{FF2B5EF4-FFF2-40B4-BE49-F238E27FC236}">
                  <a16:creationId xmlns:a16="http://schemas.microsoft.com/office/drawing/2014/main" id="{A846FDFC-DF47-4438-9D2E-A5CEC9DEE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792"/>
              <a:ext cx="70" cy="8"/>
            </a:xfrm>
            <a:custGeom>
              <a:avLst/>
              <a:gdLst>
                <a:gd name="T0" fmla="*/ 0 w 28"/>
                <a:gd name="T1" fmla="*/ 0 h 3"/>
                <a:gd name="T2" fmla="*/ 438 w 28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">
                  <a:moveTo>
                    <a:pt x="0" y="0"/>
                  </a:moveTo>
                  <a:cubicBezTo>
                    <a:pt x="12" y="3"/>
                    <a:pt x="28" y="1"/>
                    <a:pt x="28" y="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2" name="Freeform 910">
              <a:extLst>
                <a:ext uri="{FF2B5EF4-FFF2-40B4-BE49-F238E27FC236}">
                  <a16:creationId xmlns:a16="http://schemas.microsoft.com/office/drawing/2014/main" id="{6348DE11-C8CE-4DDF-96C8-2FB4A1151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267"/>
              <a:ext cx="110" cy="120"/>
            </a:xfrm>
            <a:custGeom>
              <a:avLst/>
              <a:gdLst>
                <a:gd name="T0" fmla="*/ 688 w 44"/>
                <a:gd name="T1" fmla="*/ 0 h 45"/>
                <a:gd name="T2" fmla="*/ 0 w 44"/>
                <a:gd name="T3" fmla="*/ 853 h 45"/>
                <a:gd name="T4" fmla="*/ 145 w 44"/>
                <a:gd name="T5" fmla="*/ 760 h 45"/>
                <a:gd name="T6" fmla="*/ 688 w 4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5">
                  <a:moveTo>
                    <a:pt x="44" y="0"/>
                  </a:moveTo>
                  <a:cubicBezTo>
                    <a:pt x="21" y="8"/>
                    <a:pt x="6" y="33"/>
                    <a:pt x="0" y="45"/>
                  </a:cubicBezTo>
                  <a:cubicBezTo>
                    <a:pt x="3" y="44"/>
                    <a:pt x="6" y="42"/>
                    <a:pt x="9" y="40"/>
                  </a:cubicBezTo>
                  <a:cubicBezTo>
                    <a:pt x="25" y="31"/>
                    <a:pt x="37" y="18"/>
                    <a:pt x="44" y="0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3" name="Freeform 911">
              <a:extLst>
                <a:ext uri="{FF2B5EF4-FFF2-40B4-BE49-F238E27FC236}">
                  <a16:creationId xmlns:a16="http://schemas.microsoft.com/office/drawing/2014/main" id="{F8855090-8BA3-4807-BBD9-435B81C6E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424"/>
              <a:ext cx="30" cy="61"/>
            </a:xfrm>
            <a:custGeom>
              <a:avLst/>
              <a:gdLst>
                <a:gd name="T0" fmla="*/ 158 w 12"/>
                <a:gd name="T1" fmla="*/ 239 h 23"/>
                <a:gd name="T2" fmla="*/ 95 w 12"/>
                <a:gd name="T3" fmla="*/ 0 h 23"/>
                <a:gd name="T4" fmla="*/ 158 w 12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0" y="13"/>
                  </a:moveTo>
                  <a:cubicBezTo>
                    <a:pt x="12" y="9"/>
                    <a:pt x="10" y="2"/>
                    <a:pt x="6" y="0"/>
                  </a:cubicBezTo>
                  <a:cubicBezTo>
                    <a:pt x="0" y="4"/>
                    <a:pt x="2" y="21"/>
                    <a:pt x="10" y="23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4" name="Freeform 912">
              <a:extLst>
                <a:ext uri="{FF2B5EF4-FFF2-40B4-BE49-F238E27FC236}">
                  <a16:creationId xmlns:a16="http://schemas.microsoft.com/office/drawing/2014/main" id="{4E0C2457-07FE-402C-8024-33C828B2D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3152"/>
              <a:ext cx="5" cy="32"/>
            </a:xfrm>
            <a:custGeom>
              <a:avLst/>
              <a:gdLst>
                <a:gd name="T0" fmla="*/ 33 w 2"/>
                <a:gd name="T1" fmla="*/ 0 h 12"/>
                <a:gd name="T2" fmla="*/ 0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5" name="Freeform 913">
              <a:extLst>
                <a:ext uri="{FF2B5EF4-FFF2-40B4-BE49-F238E27FC236}">
                  <a16:creationId xmlns:a16="http://schemas.microsoft.com/office/drawing/2014/main" id="{CB857D1B-7676-431C-8948-FE66CFFAF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3040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6" name="Freeform 914">
              <a:extLst>
                <a:ext uri="{FF2B5EF4-FFF2-40B4-BE49-F238E27FC236}">
                  <a16:creationId xmlns:a16="http://schemas.microsoft.com/office/drawing/2014/main" id="{BEF83F21-AED1-45F1-826D-9953BEF97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955"/>
              <a:ext cx="5" cy="10"/>
            </a:xfrm>
            <a:custGeom>
              <a:avLst/>
              <a:gdLst>
                <a:gd name="T0" fmla="*/ 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7" name="Freeform 915">
              <a:extLst>
                <a:ext uri="{FF2B5EF4-FFF2-40B4-BE49-F238E27FC236}">
                  <a16:creationId xmlns:a16="http://schemas.microsoft.com/office/drawing/2014/main" id="{811AF9C9-6DB7-4F85-89F3-897A835D2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605"/>
              <a:ext cx="22" cy="22"/>
            </a:xfrm>
            <a:custGeom>
              <a:avLst/>
              <a:gdLst>
                <a:gd name="T0" fmla="*/ 29 w 9"/>
                <a:gd name="T1" fmla="*/ 0 h 8"/>
                <a:gd name="T2" fmla="*/ 132 w 9"/>
                <a:gd name="T3" fmla="*/ 61 h 8"/>
                <a:gd name="T4" fmla="*/ 0 w 9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cubicBezTo>
                    <a:pt x="5" y="0"/>
                    <a:pt x="7" y="1"/>
                    <a:pt x="9" y="3"/>
                  </a:cubicBezTo>
                  <a:cubicBezTo>
                    <a:pt x="7" y="7"/>
                    <a:pt x="2" y="8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8" name="Freeform 916">
              <a:extLst>
                <a:ext uri="{FF2B5EF4-FFF2-40B4-BE49-F238E27FC236}">
                  <a16:creationId xmlns:a16="http://schemas.microsoft.com/office/drawing/2014/main" id="{BF72D33C-7A77-4C04-BB18-CE2B1A1EA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413"/>
              <a:ext cx="38" cy="48"/>
            </a:xfrm>
            <a:custGeom>
              <a:avLst/>
              <a:gdLst>
                <a:gd name="T0" fmla="*/ 0 w 15"/>
                <a:gd name="T1" fmla="*/ 93 h 18"/>
                <a:gd name="T2" fmla="*/ 96 w 15"/>
                <a:gd name="T3" fmla="*/ 0 h 18"/>
                <a:gd name="T4" fmla="*/ 63 w 15"/>
                <a:gd name="T5" fmla="*/ 205 h 18"/>
                <a:gd name="T6" fmla="*/ 225 w 15"/>
                <a:gd name="T7" fmla="*/ 93 h 18"/>
                <a:gd name="T8" fmla="*/ 180 w 15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5"/>
                  </a:moveTo>
                  <a:cubicBezTo>
                    <a:pt x="1" y="3"/>
                    <a:pt x="4" y="1"/>
                    <a:pt x="6" y="0"/>
                  </a:cubicBezTo>
                  <a:cubicBezTo>
                    <a:pt x="7" y="4"/>
                    <a:pt x="5" y="8"/>
                    <a:pt x="4" y="11"/>
                  </a:cubicBezTo>
                  <a:cubicBezTo>
                    <a:pt x="7" y="9"/>
                    <a:pt x="10" y="5"/>
                    <a:pt x="14" y="5"/>
                  </a:cubicBezTo>
                  <a:cubicBezTo>
                    <a:pt x="15" y="9"/>
                    <a:pt x="12" y="14"/>
                    <a:pt x="11" y="18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9" name="Freeform 917">
              <a:extLst>
                <a:ext uri="{FF2B5EF4-FFF2-40B4-BE49-F238E27FC236}">
                  <a16:creationId xmlns:a16="http://schemas.microsoft.com/office/drawing/2014/main" id="{4B9C7839-FBDA-4627-9D6F-9E5A5A96C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571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0" name="Freeform 918">
              <a:extLst>
                <a:ext uri="{FF2B5EF4-FFF2-40B4-BE49-F238E27FC236}">
                  <a16:creationId xmlns:a16="http://schemas.microsoft.com/office/drawing/2014/main" id="{E05AAA42-82D5-4590-8133-1FF0F8B7E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832"/>
              <a:ext cx="40" cy="43"/>
            </a:xfrm>
            <a:custGeom>
              <a:avLst/>
              <a:gdLst>
                <a:gd name="T0" fmla="*/ 83 w 16"/>
                <a:gd name="T1" fmla="*/ 59 h 16"/>
                <a:gd name="T2" fmla="*/ 158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5" y="3"/>
                  </a:moveTo>
                  <a:cubicBezTo>
                    <a:pt x="0" y="16"/>
                    <a:pt x="16" y="11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1" name="Freeform 919">
              <a:extLst>
                <a:ext uri="{FF2B5EF4-FFF2-40B4-BE49-F238E27FC236}">
                  <a16:creationId xmlns:a16="http://schemas.microsoft.com/office/drawing/2014/main" id="{6A4431E5-A30A-4DD8-92E1-8CCC06C78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157"/>
              <a:ext cx="17" cy="30"/>
            </a:xfrm>
            <a:custGeom>
              <a:avLst/>
              <a:gdLst>
                <a:gd name="T0" fmla="*/ 0 w 7"/>
                <a:gd name="T1" fmla="*/ 224 h 11"/>
                <a:gd name="T2" fmla="*/ 10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5" y="4"/>
                    <a:pt x="7" y="0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2" name="Freeform 920">
              <a:extLst>
                <a:ext uri="{FF2B5EF4-FFF2-40B4-BE49-F238E27FC236}">
                  <a16:creationId xmlns:a16="http://schemas.microsoft.com/office/drawing/2014/main" id="{9F080CF9-D746-4135-8CF4-9F01F51F8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53"/>
              <a:ext cx="85" cy="83"/>
            </a:xfrm>
            <a:custGeom>
              <a:avLst/>
              <a:gdLst>
                <a:gd name="T0" fmla="*/ 0 w 34"/>
                <a:gd name="T1" fmla="*/ 0 h 31"/>
                <a:gd name="T2" fmla="*/ 533 w 34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1">
                  <a:moveTo>
                    <a:pt x="0" y="0"/>
                  </a:moveTo>
                  <a:cubicBezTo>
                    <a:pt x="17" y="26"/>
                    <a:pt x="18" y="24"/>
                    <a:pt x="34" y="3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3" name="Freeform 921">
              <a:extLst>
                <a:ext uri="{FF2B5EF4-FFF2-40B4-BE49-F238E27FC236}">
                  <a16:creationId xmlns:a16="http://schemas.microsoft.com/office/drawing/2014/main" id="{B9AA53F8-5F6A-47C0-91B0-F1CA02AE1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496"/>
              <a:ext cx="43" cy="64"/>
            </a:xfrm>
            <a:custGeom>
              <a:avLst/>
              <a:gdLst>
                <a:gd name="T0" fmla="*/ 276 w 17"/>
                <a:gd name="T1" fmla="*/ 0 h 24"/>
                <a:gd name="T2" fmla="*/ 180 w 17"/>
                <a:gd name="T3" fmla="*/ 192 h 24"/>
                <a:gd name="T4" fmla="*/ 0 w 17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5" y="4"/>
                    <a:pt x="13" y="7"/>
                    <a:pt x="11" y="10"/>
                  </a:cubicBezTo>
                  <a:cubicBezTo>
                    <a:pt x="7" y="15"/>
                    <a:pt x="4" y="20"/>
                    <a:pt x="0" y="2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" name="Freeform 922">
              <a:extLst>
                <a:ext uri="{FF2B5EF4-FFF2-40B4-BE49-F238E27FC236}">
                  <a16:creationId xmlns:a16="http://schemas.microsoft.com/office/drawing/2014/main" id="{916DFC85-4547-49D7-853F-E8BD18B19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440"/>
              <a:ext cx="25" cy="88"/>
            </a:xfrm>
            <a:custGeom>
              <a:avLst/>
              <a:gdLst>
                <a:gd name="T0" fmla="*/ 158 w 10"/>
                <a:gd name="T1" fmla="*/ 627 h 33"/>
                <a:gd name="T2" fmla="*/ 0 w 1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0" y="33"/>
                  </a:moveTo>
                  <a:cubicBezTo>
                    <a:pt x="7" y="29"/>
                    <a:pt x="3" y="1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" name="Freeform 923">
              <a:extLst>
                <a:ext uri="{FF2B5EF4-FFF2-40B4-BE49-F238E27FC236}">
                  <a16:creationId xmlns:a16="http://schemas.microsoft.com/office/drawing/2014/main" id="{E1BC4ACD-EF10-4314-9C7F-98D27C610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192"/>
              <a:ext cx="55" cy="83"/>
            </a:xfrm>
            <a:custGeom>
              <a:avLst/>
              <a:gdLst>
                <a:gd name="T0" fmla="*/ 0 w 22"/>
                <a:gd name="T1" fmla="*/ 35 h 31"/>
                <a:gd name="T2" fmla="*/ 283 w 22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0" y="2"/>
                  </a:moveTo>
                  <a:cubicBezTo>
                    <a:pt x="10" y="0"/>
                    <a:pt x="22" y="22"/>
                    <a:pt x="18" y="3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" name="Freeform 924">
              <a:extLst>
                <a:ext uri="{FF2B5EF4-FFF2-40B4-BE49-F238E27FC236}">
                  <a16:creationId xmlns:a16="http://schemas.microsoft.com/office/drawing/2014/main" id="{4E05EC4D-F4A9-441D-B7D9-52D8B17DD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675"/>
              <a:ext cx="53" cy="138"/>
            </a:xfrm>
            <a:custGeom>
              <a:avLst/>
              <a:gdLst>
                <a:gd name="T0" fmla="*/ 0 w 21"/>
                <a:gd name="T1" fmla="*/ 0 h 52"/>
                <a:gd name="T2" fmla="*/ 305 w 21"/>
                <a:gd name="T3" fmla="*/ 732 h 52"/>
                <a:gd name="T4" fmla="*/ 209 w 21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6" y="18"/>
                    <a:pt x="17" y="27"/>
                    <a:pt x="19" y="39"/>
                  </a:cubicBezTo>
                  <a:cubicBezTo>
                    <a:pt x="21" y="51"/>
                    <a:pt x="13" y="52"/>
                    <a:pt x="13" y="52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" name="Freeform 925">
              <a:extLst>
                <a:ext uri="{FF2B5EF4-FFF2-40B4-BE49-F238E27FC236}">
                  <a16:creationId xmlns:a16="http://schemas.microsoft.com/office/drawing/2014/main" id="{C596C8DA-2269-495B-9A16-1D7B07CFD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776"/>
              <a:ext cx="17" cy="37"/>
            </a:xfrm>
            <a:custGeom>
              <a:avLst/>
              <a:gdLst>
                <a:gd name="T0" fmla="*/ 12 w 7"/>
                <a:gd name="T1" fmla="*/ 0 h 14"/>
                <a:gd name="T2" fmla="*/ 100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0" y="5"/>
                    <a:pt x="7" y="14"/>
                    <a:pt x="7" y="1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8" name="Freeform 926">
              <a:extLst>
                <a:ext uri="{FF2B5EF4-FFF2-40B4-BE49-F238E27FC236}">
                  <a16:creationId xmlns:a16="http://schemas.microsoft.com/office/drawing/2014/main" id="{209F2DB4-E244-4E4E-837D-C9FC172A2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165"/>
              <a:ext cx="85" cy="54"/>
            </a:xfrm>
            <a:custGeom>
              <a:avLst/>
              <a:gdLst>
                <a:gd name="T0" fmla="*/ 0 w 34"/>
                <a:gd name="T1" fmla="*/ 0 h 20"/>
                <a:gd name="T2" fmla="*/ 533 w 34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0" y="9"/>
                    <a:pt x="22" y="19"/>
                    <a:pt x="34" y="2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9" name="Freeform 927">
              <a:extLst>
                <a:ext uri="{FF2B5EF4-FFF2-40B4-BE49-F238E27FC236}">
                  <a16:creationId xmlns:a16="http://schemas.microsoft.com/office/drawing/2014/main" id="{381BD36B-3A7A-45E7-8CF5-D788C1F45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224"/>
              <a:ext cx="70" cy="53"/>
            </a:xfrm>
            <a:custGeom>
              <a:avLst/>
              <a:gdLst>
                <a:gd name="T0" fmla="*/ 33 w 28"/>
                <a:gd name="T1" fmla="*/ 371 h 20"/>
                <a:gd name="T2" fmla="*/ 438 w 28"/>
                <a:gd name="T3" fmla="*/ 2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2" y="20"/>
                  </a:moveTo>
                  <a:cubicBezTo>
                    <a:pt x="0" y="6"/>
                    <a:pt x="17" y="0"/>
                    <a:pt x="28" y="16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0" name="Freeform 928">
              <a:extLst>
                <a:ext uri="{FF2B5EF4-FFF2-40B4-BE49-F238E27FC236}">
                  <a16:creationId xmlns:a16="http://schemas.microsoft.com/office/drawing/2014/main" id="{0B2A63FF-A2DD-4418-AA06-0398F78BF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307"/>
              <a:ext cx="58" cy="40"/>
            </a:xfrm>
            <a:custGeom>
              <a:avLst/>
              <a:gdLst>
                <a:gd name="T0" fmla="*/ 351 w 23"/>
                <a:gd name="T1" fmla="*/ 285 h 15"/>
                <a:gd name="T2" fmla="*/ 351 w 23"/>
                <a:gd name="T3" fmla="*/ 115 h 15"/>
                <a:gd name="T4" fmla="*/ 242 w 23"/>
                <a:gd name="T5" fmla="*/ 171 h 15"/>
                <a:gd name="T6" fmla="*/ 83 w 23"/>
                <a:gd name="T7" fmla="*/ 77 h 15"/>
                <a:gd name="T8" fmla="*/ 63 w 23"/>
                <a:gd name="T9" fmla="*/ 21 h 15"/>
                <a:gd name="T10" fmla="*/ 0 w 23"/>
                <a:gd name="T11" fmla="*/ 5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22" y="15"/>
                  </a:moveTo>
                  <a:cubicBezTo>
                    <a:pt x="23" y="12"/>
                    <a:pt x="23" y="9"/>
                    <a:pt x="22" y="6"/>
                  </a:cubicBezTo>
                  <a:cubicBezTo>
                    <a:pt x="20" y="7"/>
                    <a:pt x="17" y="8"/>
                    <a:pt x="15" y="9"/>
                  </a:cubicBezTo>
                  <a:cubicBezTo>
                    <a:pt x="17" y="0"/>
                    <a:pt x="14" y="0"/>
                    <a:pt x="5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1" name="Freeform 929">
              <a:extLst>
                <a:ext uri="{FF2B5EF4-FFF2-40B4-BE49-F238E27FC236}">
                  <a16:creationId xmlns:a16="http://schemas.microsoft.com/office/drawing/2014/main" id="{E8751F0A-F1B1-4D8A-A056-3DAC34A8B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779"/>
              <a:ext cx="43" cy="34"/>
            </a:xfrm>
            <a:custGeom>
              <a:avLst/>
              <a:gdLst>
                <a:gd name="T0" fmla="*/ 0 w 17"/>
                <a:gd name="T1" fmla="*/ 110 h 13"/>
                <a:gd name="T2" fmla="*/ 192 w 17"/>
                <a:gd name="T3" fmla="*/ 178 h 13"/>
                <a:gd name="T4" fmla="*/ 63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6"/>
                  </a:moveTo>
                  <a:cubicBezTo>
                    <a:pt x="4" y="7"/>
                    <a:pt x="7" y="13"/>
                    <a:pt x="12" y="10"/>
                  </a:cubicBezTo>
                  <a:cubicBezTo>
                    <a:pt x="17" y="6"/>
                    <a:pt x="7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2" name="Freeform 930">
              <a:extLst>
                <a:ext uri="{FF2B5EF4-FFF2-40B4-BE49-F238E27FC236}">
                  <a16:creationId xmlns:a16="http://schemas.microsoft.com/office/drawing/2014/main" id="{19B56B16-D331-4BF0-B28A-7A036FD33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179"/>
              <a:ext cx="1133" cy="1106"/>
            </a:xfrm>
            <a:custGeom>
              <a:avLst/>
              <a:gdLst>
                <a:gd name="T0" fmla="*/ 938 w 453"/>
                <a:gd name="T1" fmla="*/ 6641 h 415"/>
                <a:gd name="T2" fmla="*/ 1426 w 453"/>
                <a:gd name="T3" fmla="*/ 6058 h 415"/>
                <a:gd name="T4" fmla="*/ 2158 w 453"/>
                <a:gd name="T5" fmla="*/ 7116 h 415"/>
                <a:gd name="T6" fmla="*/ 3379 w 453"/>
                <a:gd name="T7" fmla="*/ 7060 h 415"/>
                <a:gd name="T8" fmla="*/ 3847 w 453"/>
                <a:gd name="T9" fmla="*/ 6889 h 415"/>
                <a:gd name="T10" fmla="*/ 4367 w 453"/>
                <a:gd name="T11" fmla="*/ 7004 h 415"/>
                <a:gd name="T12" fmla="*/ 5272 w 453"/>
                <a:gd name="T13" fmla="*/ 6740 h 415"/>
                <a:gd name="T14" fmla="*/ 5725 w 453"/>
                <a:gd name="T15" fmla="*/ 7593 h 415"/>
                <a:gd name="T16" fmla="*/ 6868 w 453"/>
                <a:gd name="T17" fmla="*/ 7081 h 415"/>
                <a:gd name="T18" fmla="*/ 7038 w 453"/>
                <a:gd name="T19" fmla="*/ 6300 h 415"/>
                <a:gd name="T20" fmla="*/ 6068 w 453"/>
                <a:gd name="T21" fmla="*/ 4525 h 415"/>
                <a:gd name="T22" fmla="*/ 6505 w 453"/>
                <a:gd name="T23" fmla="*/ 3425 h 415"/>
                <a:gd name="T24" fmla="*/ 6443 w 453"/>
                <a:gd name="T25" fmla="*/ 874 h 415"/>
                <a:gd name="T26" fmla="*/ 5347 w 453"/>
                <a:gd name="T27" fmla="*/ 589 h 415"/>
                <a:gd name="T28" fmla="*/ 5367 w 453"/>
                <a:gd name="T29" fmla="*/ 546 h 415"/>
                <a:gd name="T30" fmla="*/ 4897 w 453"/>
                <a:gd name="T31" fmla="*/ 589 h 415"/>
                <a:gd name="T32" fmla="*/ 4492 w 453"/>
                <a:gd name="T33" fmla="*/ 306 h 415"/>
                <a:gd name="T34" fmla="*/ 3847 w 453"/>
                <a:gd name="T35" fmla="*/ 1386 h 415"/>
                <a:gd name="T36" fmla="*/ 2021 w 453"/>
                <a:gd name="T37" fmla="*/ 1271 h 415"/>
                <a:gd name="T38" fmla="*/ 645 w 453"/>
                <a:gd name="T39" fmla="*/ 704 h 415"/>
                <a:gd name="T40" fmla="*/ 613 w 453"/>
                <a:gd name="T41" fmla="*/ 2047 h 415"/>
                <a:gd name="T42" fmla="*/ 625 w 453"/>
                <a:gd name="T43" fmla="*/ 2047 h 415"/>
                <a:gd name="T44" fmla="*/ 470 w 453"/>
                <a:gd name="T45" fmla="*/ 2081 h 415"/>
                <a:gd name="T46" fmla="*/ 175 w 453"/>
                <a:gd name="T47" fmla="*/ 3217 h 415"/>
                <a:gd name="T48" fmla="*/ 175 w 453"/>
                <a:gd name="T49" fmla="*/ 4333 h 415"/>
                <a:gd name="T50" fmla="*/ 800 w 453"/>
                <a:gd name="T51" fmla="*/ 5285 h 415"/>
                <a:gd name="T52" fmla="*/ 283 w 453"/>
                <a:gd name="T53" fmla="*/ 5959 h 415"/>
                <a:gd name="T54" fmla="*/ 50 w 453"/>
                <a:gd name="T55" fmla="*/ 6436 h 41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53" h="415">
                  <a:moveTo>
                    <a:pt x="60" y="351"/>
                  </a:moveTo>
                  <a:cubicBezTo>
                    <a:pt x="68" y="343"/>
                    <a:pt x="89" y="322"/>
                    <a:pt x="91" y="320"/>
                  </a:cubicBezTo>
                  <a:cubicBezTo>
                    <a:pt x="97" y="339"/>
                    <a:pt x="99" y="365"/>
                    <a:pt x="138" y="376"/>
                  </a:cubicBezTo>
                  <a:cubicBezTo>
                    <a:pt x="176" y="386"/>
                    <a:pt x="202" y="379"/>
                    <a:pt x="216" y="373"/>
                  </a:cubicBezTo>
                  <a:cubicBezTo>
                    <a:pt x="222" y="370"/>
                    <a:pt x="237" y="364"/>
                    <a:pt x="246" y="364"/>
                  </a:cubicBezTo>
                  <a:cubicBezTo>
                    <a:pt x="258" y="363"/>
                    <a:pt x="267" y="366"/>
                    <a:pt x="279" y="370"/>
                  </a:cubicBezTo>
                  <a:cubicBezTo>
                    <a:pt x="299" y="376"/>
                    <a:pt x="314" y="373"/>
                    <a:pt x="337" y="356"/>
                  </a:cubicBezTo>
                  <a:cubicBezTo>
                    <a:pt x="334" y="365"/>
                    <a:pt x="342" y="389"/>
                    <a:pt x="366" y="401"/>
                  </a:cubicBezTo>
                  <a:cubicBezTo>
                    <a:pt x="397" y="415"/>
                    <a:pt x="427" y="401"/>
                    <a:pt x="439" y="374"/>
                  </a:cubicBezTo>
                  <a:cubicBezTo>
                    <a:pt x="445" y="361"/>
                    <a:pt x="448" y="346"/>
                    <a:pt x="450" y="333"/>
                  </a:cubicBezTo>
                  <a:cubicBezTo>
                    <a:pt x="453" y="305"/>
                    <a:pt x="441" y="231"/>
                    <a:pt x="388" y="239"/>
                  </a:cubicBezTo>
                  <a:cubicBezTo>
                    <a:pt x="393" y="232"/>
                    <a:pt x="405" y="219"/>
                    <a:pt x="416" y="181"/>
                  </a:cubicBezTo>
                  <a:cubicBezTo>
                    <a:pt x="428" y="127"/>
                    <a:pt x="432" y="81"/>
                    <a:pt x="412" y="46"/>
                  </a:cubicBezTo>
                  <a:cubicBezTo>
                    <a:pt x="392" y="8"/>
                    <a:pt x="359" y="0"/>
                    <a:pt x="342" y="31"/>
                  </a:cubicBezTo>
                  <a:cubicBezTo>
                    <a:pt x="342" y="30"/>
                    <a:pt x="343" y="30"/>
                    <a:pt x="343" y="29"/>
                  </a:cubicBezTo>
                  <a:cubicBezTo>
                    <a:pt x="339" y="34"/>
                    <a:pt x="328" y="34"/>
                    <a:pt x="313" y="31"/>
                  </a:cubicBezTo>
                  <a:cubicBezTo>
                    <a:pt x="300" y="29"/>
                    <a:pt x="288" y="23"/>
                    <a:pt x="287" y="16"/>
                  </a:cubicBezTo>
                  <a:cubicBezTo>
                    <a:pt x="280" y="43"/>
                    <a:pt x="267" y="61"/>
                    <a:pt x="246" y="73"/>
                  </a:cubicBezTo>
                  <a:cubicBezTo>
                    <a:pt x="194" y="101"/>
                    <a:pt x="161" y="89"/>
                    <a:pt x="129" y="67"/>
                  </a:cubicBezTo>
                  <a:cubicBezTo>
                    <a:pt x="100" y="46"/>
                    <a:pt x="70" y="25"/>
                    <a:pt x="41" y="37"/>
                  </a:cubicBezTo>
                  <a:cubicBezTo>
                    <a:pt x="12" y="49"/>
                    <a:pt x="18" y="81"/>
                    <a:pt x="39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37" y="108"/>
                    <a:pt x="33" y="109"/>
                    <a:pt x="30" y="110"/>
                  </a:cubicBezTo>
                  <a:cubicBezTo>
                    <a:pt x="1" y="122"/>
                    <a:pt x="2" y="146"/>
                    <a:pt x="11" y="170"/>
                  </a:cubicBezTo>
                  <a:cubicBezTo>
                    <a:pt x="20" y="195"/>
                    <a:pt x="20" y="207"/>
                    <a:pt x="11" y="229"/>
                  </a:cubicBezTo>
                  <a:cubicBezTo>
                    <a:pt x="0" y="255"/>
                    <a:pt x="5" y="286"/>
                    <a:pt x="51" y="279"/>
                  </a:cubicBezTo>
                  <a:cubicBezTo>
                    <a:pt x="45" y="287"/>
                    <a:pt x="25" y="310"/>
                    <a:pt x="18" y="315"/>
                  </a:cubicBezTo>
                  <a:cubicBezTo>
                    <a:pt x="11" y="319"/>
                    <a:pt x="2" y="330"/>
                    <a:pt x="3" y="34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3" name="Freeform 931">
              <a:extLst>
                <a:ext uri="{FF2B5EF4-FFF2-40B4-BE49-F238E27FC236}">
                  <a16:creationId xmlns:a16="http://schemas.microsoft.com/office/drawing/2014/main" id="{04CAEF99-F377-4569-A597-5986CA6E6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197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6" y="2"/>
                    <a:pt x="4" y="0"/>
                    <a:pt x="2" y="7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4" name="Freeform 932">
              <a:extLst>
                <a:ext uri="{FF2B5EF4-FFF2-40B4-BE49-F238E27FC236}">
                  <a16:creationId xmlns:a16="http://schemas.microsoft.com/office/drawing/2014/main" id="{D2582C12-BF8A-42AD-8684-93D2FF73B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219"/>
              <a:ext cx="103" cy="32"/>
            </a:xfrm>
            <a:custGeom>
              <a:avLst/>
              <a:gdLst>
                <a:gd name="T0" fmla="*/ 0 w 41"/>
                <a:gd name="T1" fmla="*/ 35 h 12"/>
                <a:gd name="T2" fmla="*/ 146 w 41"/>
                <a:gd name="T3" fmla="*/ 115 h 12"/>
                <a:gd name="T4" fmla="*/ 239 w 41"/>
                <a:gd name="T5" fmla="*/ 171 h 12"/>
                <a:gd name="T6" fmla="*/ 284 w 41"/>
                <a:gd name="T7" fmla="*/ 149 h 12"/>
                <a:gd name="T8" fmla="*/ 334 w 41"/>
                <a:gd name="T9" fmla="*/ 192 h 12"/>
                <a:gd name="T10" fmla="*/ 525 w 41"/>
                <a:gd name="T11" fmla="*/ 205 h 12"/>
                <a:gd name="T12" fmla="*/ 631 w 41"/>
                <a:gd name="T13" fmla="*/ 149 h 12"/>
                <a:gd name="T14" fmla="*/ 492 w 41"/>
                <a:gd name="T15" fmla="*/ 93 h 12"/>
                <a:gd name="T16" fmla="*/ 409 w 41"/>
                <a:gd name="T17" fmla="*/ 77 h 12"/>
                <a:gd name="T18" fmla="*/ 317 w 41"/>
                <a:gd name="T19" fmla="*/ 77 h 12"/>
                <a:gd name="T20" fmla="*/ 251 w 41"/>
                <a:gd name="T21" fmla="*/ 21 h 12"/>
                <a:gd name="T22" fmla="*/ 176 w 41"/>
                <a:gd name="T23" fmla="*/ 35 h 12"/>
                <a:gd name="T24" fmla="*/ 83 w 41"/>
                <a:gd name="T25" fmla="*/ 21 h 12"/>
                <a:gd name="T26" fmla="*/ 20 w 41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2">
                  <a:moveTo>
                    <a:pt x="0" y="2"/>
                  </a:moveTo>
                  <a:cubicBezTo>
                    <a:pt x="1" y="6"/>
                    <a:pt x="6" y="3"/>
                    <a:pt x="9" y="6"/>
                  </a:cubicBezTo>
                  <a:cubicBezTo>
                    <a:pt x="11" y="7"/>
                    <a:pt x="11" y="9"/>
                    <a:pt x="15" y="9"/>
                  </a:cubicBezTo>
                  <a:cubicBezTo>
                    <a:pt x="16" y="9"/>
                    <a:pt x="17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3" y="11"/>
                  </a:cubicBezTo>
                  <a:cubicBezTo>
                    <a:pt x="35" y="12"/>
                    <a:pt x="41" y="12"/>
                    <a:pt x="40" y="8"/>
                  </a:cubicBezTo>
                  <a:cubicBezTo>
                    <a:pt x="39" y="3"/>
                    <a:pt x="34" y="6"/>
                    <a:pt x="31" y="5"/>
                  </a:cubicBezTo>
                  <a:cubicBezTo>
                    <a:pt x="30" y="5"/>
                    <a:pt x="28" y="4"/>
                    <a:pt x="26" y="4"/>
                  </a:cubicBezTo>
                  <a:cubicBezTo>
                    <a:pt x="24" y="3"/>
                    <a:pt x="23" y="4"/>
                    <a:pt x="20" y="4"/>
                  </a:cubicBezTo>
                  <a:cubicBezTo>
                    <a:pt x="19" y="3"/>
                    <a:pt x="18" y="2"/>
                    <a:pt x="16" y="1"/>
                  </a:cubicBezTo>
                  <a:cubicBezTo>
                    <a:pt x="14" y="0"/>
                    <a:pt x="13" y="1"/>
                    <a:pt x="11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5" name="Freeform 933">
              <a:extLst>
                <a:ext uri="{FF2B5EF4-FFF2-40B4-BE49-F238E27FC236}">
                  <a16:creationId xmlns:a16="http://schemas.microsoft.com/office/drawing/2014/main" id="{57F31E08-17D6-486D-9443-3B7AFD6FE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197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6" y="2"/>
                    <a:pt x="4" y="0"/>
                    <a:pt x="2" y="7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46" name="Freeform 934">
              <a:extLst>
                <a:ext uri="{FF2B5EF4-FFF2-40B4-BE49-F238E27FC236}">
                  <a16:creationId xmlns:a16="http://schemas.microsoft.com/office/drawing/2014/main" id="{D1F3EA56-C05F-4926-B38D-6D2F33CC7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219"/>
              <a:ext cx="103" cy="32"/>
            </a:xfrm>
            <a:custGeom>
              <a:avLst/>
              <a:gdLst>
                <a:gd name="T0" fmla="*/ 0 w 41"/>
                <a:gd name="T1" fmla="*/ 35 h 12"/>
                <a:gd name="T2" fmla="*/ 146 w 41"/>
                <a:gd name="T3" fmla="*/ 115 h 12"/>
                <a:gd name="T4" fmla="*/ 239 w 41"/>
                <a:gd name="T5" fmla="*/ 171 h 12"/>
                <a:gd name="T6" fmla="*/ 284 w 41"/>
                <a:gd name="T7" fmla="*/ 149 h 12"/>
                <a:gd name="T8" fmla="*/ 334 w 41"/>
                <a:gd name="T9" fmla="*/ 192 h 12"/>
                <a:gd name="T10" fmla="*/ 525 w 41"/>
                <a:gd name="T11" fmla="*/ 205 h 12"/>
                <a:gd name="T12" fmla="*/ 631 w 41"/>
                <a:gd name="T13" fmla="*/ 149 h 12"/>
                <a:gd name="T14" fmla="*/ 492 w 41"/>
                <a:gd name="T15" fmla="*/ 93 h 12"/>
                <a:gd name="T16" fmla="*/ 409 w 41"/>
                <a:gd name="T17" fmla="*/ 77 h 12"/>
                <a:gd name="T18" fmla="*/ 317 w 41"/>
                <a:gd name="T19" fmla="*/ 77 h 12"/>
                <a:gd name="T20" fmla="*/ 251 w 41"/>
                <a:gd name="T21" fmla="*/ 21 h 12"/>
                <a:gd name="T22" fmla="*/ 176 w 41"/>
                <a:gd name="T23" fmla="*/ 35 h 12"/>
                <a:gd name="T24" fmla="*/ 83 w 41"/>
                <a:gd name="T25" fmla="*/ 21 h 12"/>
                <a:gd name="T26" fmla="*/ 20 w 41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2">
                  <a:moveTo>
                    <a:pt x="0" y="2"/>
                  </a:moveTo>
                  <a:cubicBezTo>
                    <a:pt x="1" y="6"/>
                    <a:pt x="6" y="3"/>
                    <a:pt x="9" y="6"/>
                  </a:cubicBezTo>
                  <a:cubicBezTo>
                    <a:pt x="11" y="7"/>
                    <a:pt x="11" y="9"/>
                    <a:pt x="15" y="9"/>
                  </a:cubicBezTo>
                  <a:cubicBezTo>
                    <a:pt x="16" y="9"/>
                    <a:pt x="17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3" y="11"/>
                  </a:cubicBezTo>
                  <a:cubicBezTo>
                    <a:pt x="35" y="12"/>
                    <a:pt x="41" y="12"/>
                    <a:pt x="40" y="8"/>
                  </a:cubicBezTo>
                  <a:cubicBezTo>
                    <a:pt x="39" y="3"/>
                    <a:pt x="34" y="6"/>
                    <a:pt x="31" y="5"/>
                  </a:cubicBezTo>
                  <a:cubicBezTo>
                    <a:pt x="30" y="5"/>
                    <a:pt x="28" y="4"/>
                    <a:pt x="26" y="4"/>
                  </a:cubicBezTo>
                  <a:cubicBezTo>
                    <a:pt x="24" y="3"/>
                    <a:pt x="23" y="4"/>
                    <a:pt x="20" y="4"/>
                  </a:cubicBezTo>
                  <a:cubicBezTo>
                    <a:pt x="19" y="3"/>
                    <a:pt x="18" y="2"/>
                    <a:pt x="16" y="1"/>
                  </a:cubicBezTo>
                  <a:cubicBezTo>
                    <a:pt x="14" y="0"/>
                    <a:pt x="13" y="1"/>
                    <a:pt x="11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8" name="Group 935">
            <a:extLst>
              <a:ext uri="{FF2B5EF4-FFF2-40B4-BE49-F238E27FC236}">
                <a16:creationId xmlns:a16="http://schemas.microsoft.com/office/drawing/2014/main" id="{330ACA46-5FCA-4786-93AF-EA245B8CB988}"/>
              </a:ext>
            </a:extLst>
          </p:cNvPr>
          <p:cNvGrpSpPr>
            <a:grpSpLocks/>
          </p:cNvGrpSpPr>
          <p:nvPr/>
        </p:nvGrpSpPr>
        <p:grpSpPr bwMode="auto">
          <a:xfrm>
            <a:off x="8382000" y="3127375"/>
            <a:ext cx="323850" cy="601663"/>
            <a:chOff x="2175" y="2261"/>
            <a:chExt cx="356" cy="662"/>
          </a:xfrm>
        </p:grpSpPr>
        <p:sp>
          <p:nvSpPr>
            <p:cNvPr id="14117" name="Freeform 936">
              <a:extLst>
                <a:ext uri="{FF2B5EF4-FFF2-40B4-BE49-F238E27FC236}">
                  <a16:creationId xmlns:a16="http://schemas.microsoft.com/office/drawing/2014/main" id="{8322996C-1913-46B6-8CD9-B5275F136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solidFill>
              <a:srgbClr val="A57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8" name="Freeform 937">
              <a:extLst>
                <a:ext uri="{FF2B5EF4-FFF2-40B4-BE49-F238E27FC236}">
                  <a16:creationId xmlns:a16="http://schemas.microsoft.com/office/drawing/2014/main" id="{B2BE6D6A-4369-4F13-9DF4-D3862E7E1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320"/>
              <a:ext cx="178" cy="475"/>
            </a:xfrm>
            <a:custGeom>
              <a:avLst/>
              <a:gdLst>
                <a:gd name="T0" fmla="*/ 534 w 71"/>
                <a:gd name="T1" fmla="*/ 0 h 178"/>
                <a:gd name="T2" fmla="*/ 722 w 71"/>
                <a:gd name="T3" fmla="*/ 307 h 178"/>
                <a:gd name="T4" fmla="*/ 963 w 71"/>
                <a:gd name="T5" fmla="*/ 512 h 178"/>
                <a:gd name="T6" fmla="*/ 1101 w 71"/>
                <a:gd name="T7" fmla="*/ 1310 h 178"/>
                <a:gd name="T8" fmla="*/ 1038 w 71"/>
                <a:gd name="T9" fmla="*/ 1695 h 178"/>
                <a:gd name="T10" fmla="*/ 1025 w 71"/>
                <a:gd name="T11" fmla="*/ 1879 h 178"/>
                <a:gd name="T12" fmla="*/ 975 w 71"/>
                <a:gd name="T13" fmla="*/ 2052 h 178"/>
                <a:gd name="T14" fmla="*/ 867 w 71"/>
                <a:gd name="T15" fmla="*/ 2436 h 178"/>
                <a:gd name="T16" fmla="*/ 785 w 71"/>
                <a:gd name="T17" fmla="*/ 2791 h 178"/>
                <a:gd name="T18" fmla="*/ 659 w 71"/>
                <a:gd name="T19" fmla="*/ 2869 h 178"/>
                <a:gd name="T20" fmla="*/ 567 w 71"/>
                <a:gd name="T21" fmla="*/ 2983 h 178"/>
                <a:gd name="T22" fmla="*/ 376 w 71"/>
                <a:gd name="T23" fmla="*/ 3248 h 178"/>
                <a:gd name="T24" fmla="*/ 188 w 71"/>
                <a:gd name="T25" fmla="*/ 3362 h 178"/>
                <a:gd name="T26" fmla="*/ 83 w 71"/>
                <a:gd name="T27" fmla="*/ 3269 h 178"/>
                <a:gd name="T28" fmla="*/ 0 w 71"/>
                <a:gd name="T29" fmla="*/ 3133 h 178"/>
                <a:gd name="T30" fmla="*/ 251 w 71"/>
                <a:gd name="T31" fmla="*/ 3154 h 178"/>
                <a:gd name="T32" fmla="*/ 491 w 71"/>
                <a:gd name="T33" fmla="*/ 2757 h 178"/>
                <a:gd name="T34" fmla="*/ 617 w 71"/>
                <a:gd name="T35" fmla="*/ 2586 h 178"/>
                <a:gd name="T36" fmla="*/ 679 w 71"/>
                <a:gd name="T37" fmla="*/ 2356 h 178"/>
                <a:gd name="T38" fmla="*/ 847 w 71"/>
                <a:gd name="T39" fmla="*/ 1980 h 178"/>
                <a:gd name="T40" fmla="*/ 847 w 71"/>
                <a:gd name="T41" fmla="*/ 1809 h 178"/>
                <a:gd name="T42" fmla="*/ 913 w 71"/>
                <a:gd name="T43" fmla="*/ 1558 h 178"/>
                <a:gd name="T44" fmla="*/ 943 w 71"/>
                <a:gd name="T45" fmla="*/ 947 h 178"/>
                <a:gd name="T46" fmla="*/ 785 w 71"/>
                <a:gd name="T47" fmla="*/ 534 h 178"/>
                <a:gd name="T48" fmla="*/ 722 w 71"/>
                <a:gd name="T49" fmla="*/ 376 h 178"/>
                <a:gd name="T50" fmla="*/ 679 w 71"/>
                <a:gd name="T51" fmla="*/ 205 h 17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78">
                  <a:moveTo>
                    <a:pt x="34" y="0"/>
                  </a:moveTo>
                  <a:cubicBezTo>
                    <a:pt x="34" y="5"/>
                    <a:pt x="42" y="13"/>
                    <a:pt x="46" y="16"/>
                  </a:cubicBezTo>
                  <a:cubicBezTo>
                    <a:pt x="50" y="20"/>
                    <a:pt x="57" y="22"/>
                    <a:pt x="61" y="27"/>
                  </a:cubicBezTo>
                  <a:cubicBezTo>
                    <a:pt x="68" y="37"/>
                    <a:pt x="71" y="56"/>
                    <a:pt x="70" y="69"/>
                  </a:cubicBezTo>
                  <a:cubicBezTo>
                    <a:pt x="70" y="76"/>
                    <a:pt x="66" y="82"/>
                    <a:pt x="66" y="89"/>
                  </a:cubicBezTo>
                  <a:cubicBezTo>
                    <a:pt x="65" y="93"/>
                    <a:pt x="66" y="96"/>
                    <a:pt x="65" y="99"/>
                  </a:cubicBezTo>
                  <a:cubicBezTo>
                    <a:pt x="64" y="103"/>
                    <a:pt x="63" y="105"/>
                    <a:pt x="62" y="108"/>
                  </a:cubicBezTo>
                  <a:cubicBezTo>
                    <a:pt x="59" y="115"/>
                    <a:pt x="58" y="122"/>
                    <a:pt x="55" y="128"/>
                  </a:cubicBezTo>
                  <a:cubicBezTo>
                    <a:pt x="53" y="133"/>
                    <a:pt x="53" y="144"/>
                    <a:pt x="50" y="147"/>
                  </a:cubicBezTo>
                  <a:cubicBezTo>
                    <a:pt x="48" y="149"/>
                    <a:pt x="44" y="149"/>
                    <a:pt x="42" y="151"/>
                  </a:cubicBezTo>
                  <a:cubicBezTo>
                    <a:pt x="39" y="153"/>
                    <a:pt x="38" y="155"/>
                    <a:pt x="36" y="157"/>
                  </a:cubicBezTo>
                  <a:cubicBezTo>
                    <a:pt x="32" y="162"/>
                    <a:pt x="29" y="167"/>
                    <a:pt x="24" y="171"/>
                  </a:cubicBezTo>
                  <a:cubicBezTo>
                    <a:pt x="21" y="174"/>
                    <a:pt x="17" y="178"/>
                    <a:pt x="12" y="177"/>
                  </a:cubicBezTo>
                  <a:cubicBezTo>
                    <a:pt x="9" y="176"/>
                    <a:pt x="7" y="174"/>
                    <a:pt x="5" y="172"/>
                  </a:cubicBezTo>
                  <a:cubicBezTo>
                    <a:pt x="4" y="170"/>
                    <a:pt x="2" y="165"/>
                    <a:pt x="0" y="165"/>
                  </a:cubicBezTo>
                  <a:cubicBezTo>
                    <a:pt x="3" y="170"/>
                    <a:pt x="12" y="169"/>
                    <a:pt x="16" y="166"/>
                  </a:cubicBezTo>
                  <a:cubicBezTo>
                    <a:pt x="22" y="161"/>
                    <a:pt x="25" y="151"/>
                    <a:pt x="31" y="145"/>
                  </a:cubicBezTo>
                  <a:cubicBezTo>
                    <a:pt x="34" y="142"/>
                    <a:pt x="37" y="140"/>
                    <a:pt x="39" y="136"/>
                  </a:cubicBezTo>
                  <a:cubicBezTo>
                    <a:pt x="41" y="132"/>
                    <a:pt x="41" y="127"/>
                    <a:pt x="43" y="124"/>
                  </a:cubicBezTo>
                  <a:cubicBezTo>
                    <a:pt x="47" y="117"/>
                    <a:pt x="54" y="113"/>
                    <a:pt x="54" y="104"/>
                  </a:cubicBezTo>
                  <a:cubicBezTo>
                    <a:pt x="54" y="100"/>
                    <a:pt x="53" y="99"/>
                    <a:pt x="54" y="95"/>
                  </a:cubicBezTo>
                  <a:cubicBezTo>
                    <a:pt x="55" y="90"/>
                    <a:pt x="57" y="86"/>
                    <a:pt x="58" y="82"/>
                  </a:cubicBezTo>
                  <a:cubicBezTo>
                    <a:pt x="59" y="72"/>
                    <a:pt x="61" y="60"/>
                    <a:pt x="60" y="50"/>
                  </a:cubicBezTo>
                  <a:cubicBezTo>
                    <a:pt x="58" y="42"/>
                    <a:pt x="53" y="35"/>
                    <a:pt x="50" y="28"/>
                  </a:cubicBezTo>
                  <a:cubicBezTo>
                    <a:pt x="49" y="25"/>
                    <a:pt x="48" y="23"/>
                    <a:pt x="46" y="20"/>
                  </a:cubicBezTo>
                  <a:cubicBezTo>
                    <a:pt x="45" y="17"/>
                    <a:pt x="45" y="13"/>
                    <a:pt x="43" y="11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9" name="Freeform 938">
              <a:extLst>
                <a:ext uri="{FF2B5EF4-FFF2-40B4-BE49-F238E27FC236}">
                  <a16:creationId xmlns:a16="http://schemas.microsoft.com/office/drawing/2014/main" id="{8131A64B-721A-40DF-B663-CDD883FDD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0" cy="202"/>
            </a:xfrm>
            <a:custGeom>
              <a:avLst/>
              <a:gdLst>
                <a:gd name="T0" fmla="*/ 208 w 24"/>
                <a:gd name="T1" fmla="*/ 0 h 76"/>
                <a:gd name="T2" fmla="*/ 158 w 24"/>
                <a:gd name="T3" fmla="*/ 712 h 76"/>
                <a:gd name="T4" fmla="*/ 125 w 24"/>
                <a:gd name="T5" fmla="*/ 1074 h 76"/>
                <a:gd name="T6" fmla="*/ 20 w 24"/>
                <a:gd name="T7" fmla="*/ 1393 h 76"/>
                <a:gd name="T8" fmla="*/ 33 w 24"/>
                <a:gd name="T9" fmla="*/ 1406 h 76"/>
                <a:gd name="T10" fmla="*/ 113 w 24"/>
                <a:gd name="T11" fmla="*/ 1406 h 76"/>
                <a:gd name="T12" fmla="*/ 333 w 24"/>
                <a:gd name="T13" fmla="*/ 734 h 76"/>
                <a:gd name="T14" fmla="*/ 375 w 24"/>
                <a:gd name="T15" fmla="*/ 340 h 76"/>
                <a:gd name="T16" fmla="*/ 220 w 24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6">
                  <a:moveTo>
                    <a:pt x="13" y="0"/>
                  </a:moveTo>
                  <a:cubicBezTo>
                    <a:pt x="0" y="7"/>
                    <a:pt x="9" y="28"/>
                    <a:pt x="10" y="38"/>
                  </a:cubicBezTo>
                  <a:cubicBezTo>
                    <a:pt x="11" y="45"/>
                    <a:pt x="10" y="50"/>
                    <a:pt x="8" y="57"/>
                  </a:cubicBezTo>
                  <a:cubicBezTo>
                    <a:pt x="7" y="60"/>
                    <a:pt x="1" y="70"/>
                    <a:pt x="1" y="74"/>
                  </a:cubicBezTo>
                  <a:cubicBezTo>
                    <a:pt x="1" y="75"/>
                    <a:pt x="2" y="75"/>
                    <a:pt x="2" y="75"/>
                  </a:cubicBezTo>
                  <a:cubicBezTo>
                    <a:pt x="4" y="75"/>
                    <a:pt x="6" y="76"/>
                    <a:pt x="7" y="75"/>
                  </a:cubicBezTo>
                  <a:cubicBezTo>
                    <a:pt x="16" y="68"/>
                    <a:pt x="19" y="50"/>
                    <a:pt x="21" y="39"/>
                  </a:cubicBezTo>
                  <a:cubicBezTo>
                    <a:pt x="23" y="32"/>
                    <a:pt x="24" y="25"/>
                    <a:pt x="24" y="18"/>
                  </a:cubicBezTo>
                  <a:cubicBezTo>
                    <a:pt x="23" y="12"/>
                    <a:pt x="21" y="1"/>
                    <a:pt x="14" y="0"/>
                  </a:cubicBezTo>
                </a:path>
              </a:pathLst>
            </a:custGeom>
            <a:solidFill>
              <a:srgbClr val="9D6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0" name="Freeform 939">
              <a:extLst>
                <a:ext uri="{FF2B5EF4-FFF2-40B4-BE49-F238E27FC236}">
                  <a16:creationId xmlns:a16="http://schemas.microsoft.com/office/drawing/2014/main" id="{B6707D63-E8CE-4701-9C80-C98430B2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459"/>
              <a:ext cx="258" cy="464"/>
            </a:xfrm>
            <a:custGeom>
              <a:avLst/>
              <a:gdLst>
                <a:gd name="T0" fmla="*/ 1463 w 103"/>
                <a:gd name="T1" fmla="*/ 0 h 174"/>
                <a:gd name="T2" fmla="*/ 1400 w 103"/>
                <a:gd name="T3" fmla="*/ 1229 h 174"/>
                <a:gd name="T4" fmla="*/ 1285 w 103"/>
                <a:gd name="T5" fmla="*/ 1501 h 174"/>
                <a:gd name="T6" fmla="*/ 1160 w 103"/>
                <a:gd name="T7" fmla="*/ 1763 h 174"/>
                <a:gd name="T8" fmla="*/ 1055 w 103"/>
                <a:gd name="T9" fmla="*/ 1912 h 174"/>
                <a:gd name="T10" fmla="*/ 1004 w 103"/>
                <a:gd name="T11" fmla="*/ 2125 h 174"/>
                <a:gd name="T12" fmla="*/ 942 w 103"/>
                <a:gd name="T13" fmla="*/ 2312 h 174"/>
                <a:gd name="T14" fmla="*/ 626 w 103"/>
                <a:gd name="T15" fmla="*/ 2560 h 174"/>
                <a:gd name="T16" fmla="*/ 551 w 103"/>
                <a:gd name="T17" fmla="*/ 2752 h 174"/>
                <a:gd name="T18" fmla="*/ 0 w 103"/>
                <a:gd name="T19" fmla="*/ 2923 h 174"/>
                <a:gd name="T20" fmla="*/ 1400 w 103"/>
                <a:gd name="T21" fmla="*/ 1741 h 174"/>
                <a:gd name="T22" fmla="*/ 1463 w 103"/>
                <a:gd name="T23" fmla="*/ 0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4">
                  <a:moveTo>
                    <a:pt x="93" y="0"/>
                  </a:moveTo>
                  <a:cubicBezTo>
                    <a:pt x="98" y="19"/>
                    <a:pt x="95" y="43"/>
                    <a:pt x="89" y="65"/>
                  </a:cubicBezTo>
                  <a:cubicBezTo>
                    <a:pt x="87" y="70"/>
                    <a:pt x="84" y="75"/>
                    <a:pt x="82" y="79"/>
                  </a:cubicBezTo>
                  <a:cubicBezTo>
                    <a:pt x="80" y="84"/>
                    <a:pt x="77" y="88"/>
                    <a:pt x="74" y="93"/>
                  </a:cubicBezTo>
                  <a:cubicBezTo>
                    <a:pt x="72" y="96"/>
                    <a:pt x="68" y="99"/>
                    <a:pt x="67" y="101"/>
                  </a:cubicBezTo>
                  <a:cubicBezTo>
                    <a:pt x="65" y="104"/>
                    <a:pt x="66" y="109"/>
                    <a:pt x="64" y="112"/>
                  </a:cubicBezTo>
                  <a:cubicBezTo>
                    <a:pt x="63" y="116"/>
                    <a:pt x="62" y="119"/>
                    <a:pt x="60" y="122"/>
                  </a:cubicBezTo>
                  <a:cubicBezTo>
                    <a:pt x="55" y="128"/>
                    <a:pt x="48" y="134"/>
                    <a:pt x="40" y="135"/>
                  </a:cubicBezTo>
                  <a:cubicBezTo>
                    <a:pt x="40" y="139"/>
                    <a:pt x="38" y="142"/>
                    <a:pt x="35" y="145"/>
                  </a:cubicBezTo>
                  <a:cubicBezTo>
                    <a:pt x="21" y="153"/>
                    <a:pt x="7" y="155"/>
                    <a:pt x="0" y="154"/>
                  </a:cubicBezTo>
                  <a:cubicBezTo>
                    <a:pt x="42" y="174"/>
                    <a:pt x="74" y="123"/>
                    <a:pt x="89" y="92"/>
                  </a:cubicBezTo>
                  <a:cubicBezTo>
                    <a:pt x="103" y="61"/>
                    <a:pt x="98" y="20"/>
                    <a:pt x="93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1" name="Freeform 940">
              <a:extLst>
                <a:ext uri="{FF2B5EF4-FFF2-40B4-BE49-F238E27FC236}">
                  <a16:creationId xmlns:a16="http://schemas.microsoft.com/office/drawing/2014/main" id="{0EE8F5F4-DF94-442C-AC06-C41C97796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309"/>
              <a:ext cx="85" cy="99"/>
            </a:xfrm>
            <a:custGeom>
              <a:avLst/>
              <a:gdLst>
                <a:gd name="T0" fmla="*/ 0 w 34"/>
                <a:gd name="T1" fmla="*/ 0 h 37"/>
                <a:gd name="T2" fmla="*/ 95 w 34"/>
                <a:gd name="T3" fmla="*/ 209 h 37"/>
                <a:gd name="T4" fmla="*/ 250 w 34"/>
                <a:gd name="T5" fmla="*/ 364 h 37"/>
                <a:gd name="T6" fmla="*/ 533 w 34"/>
                <a:gd name="T7" fmla="*/ 709 h 37"/>
                <a:gd name="T8" fmla="*/ 425 w 34"/>
                <a:gd name="T9" fmla="*/ 500 h 37"/>
                <a:gd name="T10" fmla="*/ 283 w 34"/>
                <a:gd name="T11" fmla="*/ 308 h 37"/>
                <a:gd name="T12" fmla="*/ 125 w 34"/>
                <a:gd name="T13" fmla="*/ 171 h 37"/>
                <a:gd name="T14" fmla="*/ 0 w 3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7">
                  <a:moveTo>
                    <a:pt x="0" y="0"/>
                  </a:moveTo>
                  <a:cubicBezTo>
                    <a:pt x="2" y="3"/>
                    <a:pt x="3" y="8"/>
                    <a:pt x="6" y="11"/>
                  </a:cubicBezTo>
                  <a:cubicBezTo>
                    <a:pt x="9" y="14"/>
                    <a:pt x="13" y="16"/>
                    <a:pt x="16" y="19"/>
                  </a:cubicBezTo>
                  <a:cubicBezTo>
                    <a:pt x="22" y="24"/>
                    <a:pt x="26" y="34"/>
                    <a:pt x="34" y="37"/>
                  </a:cubicBezTo>
                  <a:cubicBezTo>
                    <a:pt x="30" y="36"/>
                    <a:pt x="28" y="29"/>
                    <a:pt x="27" y="26"/>
                  </a:cubicBezTo>
                  <a:cubicBezTo>
                    <a:pt x="24" y="22"/>
                    <a:pt x="21" y="19"/>
                    <a:pt x="18" y="16"/>
                  </a:cubicBezTo>
                  <a:cubicBezTo>
                    <a:pt x="15" y="13"/>
                    <a:pt x="12" y="11"/>
                    <a:pt x="8" y="9"/>
                  </a:cubicBezTo>
                  <a:cubicBezTo>
                    <a:pt x="5" y="7"/>
                    <a:pt x="3" y="1"/>
                    <a:pt x="0" y="0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2" name="Freeform 941">
              <a:extLst>
                <a:ext uri="{FF2B5EF4-FFF2-40B4-BE49-F238E27FC236}">
                  <a16:creationId xmlns:a16="http://schemas.microsoft.com/office/drawing/2014/main" id="{6F3E2F05-DADC-4022-8502-BE7AB23A0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453"/>
              <a:ext cx="108" cy="307"/>
            </a:xfrm>
            <a:custGeom>
              <a:avLst/>
              <a:gdLst>
                <a:gd name="T0" fmla="*/ 397 w 43"/>
                <a:gd name="T1" fmla="*/ 0 h 115"/>
                <a:gd name="T2" fmla="*/ 397 w 43"/>
                <a:gd name="T3" fmla="*/ 1369 h 115"/>
                <a:gd name="T4" fmla="*/ 0 w 43"/>
                <a:gd name="T5" fmla="*/ 2189 h 115"/>
                <a:gd name="T6" fmla="*/ 429 w 43"/>
                <a:gd name="T7" fmla="*/ 1447 h 115"/>
                <a:gd name="T8" fmla="*/ 397 w 43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5">
                  <a:moveTo>
                    <a:pt x="25" y="0"/>
                  </a:moveTo>
                  <a:cubicBezTo>
                    <a:pt x="30" y="17"/>
                    <a:pt x="39" y="43"/>
                    <a:pt x="25" y="72"/>
                  </a:cubicBezTo>
                  <a:cubicBezTo>
                    <a:pt x="11" y="101"/>
                    <a:pt x="3" y="104"/>
                    <a:pt x="0" y="115"/>
                  </a:cubicBezTo>
                  <a:cubicBezTo>
                    <a:pt x="5" y="106"/>
                    <a:pt x="20" y="88"/>
                    <a:pt x="27" y="76"/>
                  </a:cubicBezTo>
                  <a:cubicBezTo>
                    <a:pt x="34" y="64"/>
                    <a:pt x="43" y="35"/>
                    <a:pt x="25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3" name="Freeform 942">
              <a:extLst>
                <a:ext uri="{FF2B5EF4-FFF2-40B4-BE49-F238E27FC236}">
                  <a16:creationId xmlns:a16="http://schemas.microsoft.com/office/drawing/2014/main" id="{164F9E52-0686-4B4B-8BD5-4C6DF06B0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13"/>
              <a:ext cx="38" cy="96"/>
            </a:xfrm>
            <a:custGeom>
              <a:avLst/>
              <a:gdLst>
                <a:gd name="T0" fmla="*/ 147 w 15"/>
                <a:gd name="T1" fmla="*/ 320 h 36"/>
                <a:gd name="T2" fmla="*/ 51 w 15"/>
                <a:gd name="T3" fmla="*/ 683 h 36"/>
                <a:gd name="T4" fmla="*/ 117 w 15"/>
                <a:gd name="T5" fmla="*/ 307 h 36"/>
                <a:gd name="T6" fmla="*/ 193 w 15"/>
                <a:gd name="T7" fmla="*/ 0 h 36"/>
                <a:gd name="T8" fmla="*/ 147 w 15"/>
                <a:gd name="T9" fmla="*/ 3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9" y="17"/>
                  </a:moveTo>
                  <a:cubicBezTo>
                    <a:pt x="6" y="20"/>
                    <a:pt x="2" y="32"/>
                    <a:pt x="3" y="36"/>
                  </a:cubicBezTo>
                  <a:cubicBezTo>
                    <a:pt x="0" y="32"/>
                    <a:pt x="3" y="24"/>
                    <a:pt x="7" y="16"/>
                  </a:cubicBezTo>
                  <a:cubicBezTo>
                    <a:pt x="10" y="8"/>
                    <a:pt x="12" y="5"/>
                    <a:pt x="12" y="0"/>
                  </a:cubicBezTo>
                  <a:cubicBezTo>
                    <a:pt x="13" y="3"/>
                    <a:pt x="15" y="5"/>
                    <a:pt x="9" y="17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4" name="Freeform 943">
              <a:extLst>
                <a:ext uri="{FF2B5EF4-FFF2-40B4-BE49-F238E27FC236}">
                  <a16:creationId xmlns:a16="http://schemas.microsoft.com/office/drawing/2014/main" id="{A6D3F521-FCC6-4FDB-A25C-E4BE9AEFA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525"/>
              <a:ext cx="20" cy="67"/>
            </a:xfrm>
            <a:custGeom>
              <a:avLst/>
              <a:gdLst>
                <a:gd name="T0" fmla="*/ 33 w 8"/>
                <a:gd name="T1" fmla="*/ 482 h 25"/>
                <a:gd name="T2" fmla="*/ 125 w 8"/>
                <a:gd name="T3" fmla="*/ 0 h 25"/>
                <a:gd name="T4" fmla="*/ 3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2" y="25"/>
                  </a:moveTo>
                  <a:cubicBezTo>
                    <a:pt x="0" y="17"/>
                    <a:pt x="3" y="8"/>
                    <a:pt x="8" y="0"/>
                  </a:cubicBezTo>
                  <a:cubicBezTo>
                    <a:pt x="7" y="4"/>
                    <a:pt x="1" y="18"/>
                    <a:pt x="2" y="25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5" name="Freeform 944">
              <a:extLst>
                <a:ext uri="{FF2B5EF4-FFF2-40B4-BE49-F238E27FC236}">
                  <a16:creationId xmlns:a16="http://schemas.microsoft.com/office/drawing/2014/main" id="{8BFB344F-AC20-42E7-8C94-A56A3D680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429"/>
              <a:ext cx="13" cy="72"/>
            </a:xfrm>
            <a:custGeom>
              <a:avLst/>
              <a:gdLst>
                <a:gd name="T0" fmla="*/ 0 w 5"/>
                <a:gd name="T1" fmla="*/ 0 h 27"/>
                <a:gd name="T2" fmla="*/ 55 w 5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3" y="4"/>
                    <a:pt x="5" y="23"/>
                    <a:pt x="3" y="27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6" name="Freeform 945">
              <a:extLst>
                <a:ext uri="{FF2B5EF4-FFF2-40B4-BE49-F238E27FC236}">
                  <a16:creationId xmlns:a16="http://schemas.microsoft.com/office/drawing/2014/main" id="{BD2F69F7-668C-4592-9B72-D6411E1F9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291"/>
              <a:ext cx="110" cy="162"/>
            </a:xfrm>
            <a:custGeom>
              <a:avLst/>
              <a:gdLst>
                <a:gd name="T0" fmla="*/ 0 w 44"/>
                <a:gd name="T1" fmla="*/ 0 h 61"/>
                <a:gd name="T2" fmla="*/ 688 w 44"/>
                <a:gd name="T3" fmla="*/ 1142 h 61"/>
                <a:gd name="T4" fmla="*/ 0 w 4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1">
                  <a:moveTo>
                    <a:pt x="0" y="0"/>
                  </a:moveTo>
                  <a:cubicBezTo>
                    <a:pt x="6" y="5"/>
                    <a:pt x="31" y="19"/>
                    <a:pt x="44" y="61"/>
                  </a:cubicBezTo>
                  <a:cubicBezTo>
                    <a:pt x="41" y="56"/>
                    <a:pt x="28" y="25"/>
                    <a:pt x="0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7" name="Freeform 946">
              <a:extLst>
                <a:ext uri="{FF2B5EF4-FFF2-40B4-BE49-F238E27FC236}">
                  <a16:creationId xmlns:a16="http://schemas.microsoft.com/office/drawing/2014/main" id="{86DFEB74-DE16-40B2-B832-7946B3111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283"/>
              <a:ext cx="47" cy="112"/>
            </a:xfrm>
            <a:custGeom>
              <a:avLst/>
              <a:gdLst>
                <a:gd name="T0" fmla="*/ 74 w 19"/>
                <a:gd name="T1" fmla="*/ 797 h 42"/>
                <a:gd name="T2" fmla="*/ 287 w 19"/>
                <a:gd name="T3" fmla="*/ 0 h 42"/>
                <a:gd name="T4" fmla="*/ 74 w 19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5" y="42"/>
                  </a:moveTo>
                  <a:cubicBezTo>
                    <a:pt x="0" y="19"/>
                    <a:pt x="13" y="3"/>
                    <a:pt x="19" y="0"/>
                  </a:cubicBezTo>
                  <a:cubicBezTo>
                    <a:pt x="16" y="2"/>
                    <a:pt x="3" y="16"/>
                    <a:pt x="5" y="42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8" name="Freeform 947">
              <a:extLst>
                <a:ext uri="{FF2B5EF4-FFF2-40B4-BE49-F238E27FC236}">
                  <a16:creationId xmlns:a16="http://schemas.microsoft.com/office/drawing/2014/main" id="{9439BD0A-8A23-4C7C-8A96-0637F2CA6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88"/>
              <a:ext cx="55" cy="160"/>
            </a:xfrm>
            <a:custGeom>
              <a:avLst/>
              <a:gdLst>
                <a:gd name="T0" fmla="*/ 0 w 22"/>
                <a:gd name="T1" fmla="*/ 1139 h 60"/>
                <a:gd name="T2" fmla="*/ 270 w 22"/>
                <a:gd name="T3" fmla="*/ 0 h 60"/>
                <a:gd name="T4" fmla="*/ 0 w 22"/>
                <a:gd name="T5" fmla="*/ 113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0">
                  <a:moveTo>
                    <a:pt x="0" y="60"/>
                  </a:moveTo>
                  <a:cubicBezTo>
                    <a:pt x="22" y="37"/>
                    <a:pt x="18" y="8"/>
                    <a:pt x="17" y="0"/>
                  </a:cubicBezTo>
                  <a:cubicBezTo>
                    <a:pt x="17" y="6"/>
                    <a:pt x="17" y="36"/>
                    <a:pt x="0" y="60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29" name="Freeform 948">
              <a:extLst>
                <a:ext uri="{FF2B5EF4-FFF2-40B4-BE49-F238E27FC236}">
                  <a16:creationId xmlns:a16="http://schemas.microsoft.com/office/drawing/2014/main" id="{844C4F57-6D15-416E-9A50-7710386F4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5" cy="205"/>
            </a:xfrm>
            <a:custGeom>
              <a:avLst/>
              <a:gdLst>
                <a:gd name="T0" fmla="*/ 238 w 26"/>
                <a:gd name="T1" fmla="*/ 0 h 77"/>
                <a:gd name="T2" fmla="*/ 238 w 26"/>
                <a:gd name="T3" fmla="*/ 0 h 77"/>
                <a:gd name="T4" fmla="*/ 345 w 26"/>
                <a:gd name="T5" fmla="*/ 264 h 77"/>
                <a:gd name="T6" fmla="*/ 113 w 26"/>
                <a:gd name="T7" fmla="*/ 1395 h 77"/>
                <a:gd name="T8" fmla="*/ 50 w 26"/>
                <a:gd name="T9" fmla="*/ 1416 h 77"/>
                <a:gd name="T10" fmla="*/ 33 w 26"/>
                <a:gd name="T11" fmla="*/ 1374 h 77"/>
                <a:gd name="T12" fmla="*/ 83 w 26"/>
                <a:gd name="T13" fmla="*/ 1227 h 77"/>
                <a:gd name="T14" fmla="*/ 158 w 26"/>
                <a:gd name="T15" fmla="*/ 998 h 77"/>
                <a:gd name="T16" fmla="*/ 145 w 26"/>
                <a:gd name="T17" fmla="*/ 644 h 77"/>
                <a:gd name="T18" fmla="*/ 95 w 26"/>
                <a:gd name="T19" fmla="*/ 248 h 77"/>
                <a:gd name="T20" fmla="*/ 95 w 26"/>
                <a:gd name="T21" fmla="*/ 248 h 77"/>
                <a:gd name="T22" fmla="*/ 125 w 26"/>
                <a:gd name="T23" fmla="*/ 644 h 77"/>
                <a:gd name="T24" fmla="*/ 145 w 26"/>
                <a:gd name="T25" fmla="*/ 977 h 77"/>
                <a:gd name="T26" fmla="*/ 63 w 26"/>
                <a:gd name="T27" fmla="*/ 1206 h 77"/>
                <a:gd name="T28" fmla="*/ 20 w 26"/>
                <a:gd name="T29" fmla="*/ 1360 h 77"/>
                <a:gd name="T30" fmla="*/ 50 w 26"/>
                <a:gd name="T31" fmla="*/ 1432 h 77"/>
                <a:gd name="T32" fmla="*/ 125 w 26"/>
                <a:gd name="T33" fmla="*/ 1416 h 77"/>
                <a:gd name="T34" fmla="*/ 363 w 26"/>
                <a:gd name="T35" fmla="*/ 264 h 77"/>
                <a:gd name="T36" fmla="*/ 238 w 26"/>
                <a:gd name="T37" fmla="*/ 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" h="7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20" y="2"/>
                    <a:pt x="22" y="9"/>
                    <a:pt x="22" y="14"/>
                  </a:cubicBezTo>
                  <a:cubicBezTo>
                    <a:pt x="25" y="33"/>
                    <a:pt x="16" y="66"/>
                    <a:pt x="7" y="74"/>
                  </a:cubicBezTo>
                  <a:cubicBezTo>
                    <a:pt x="6" y="75"/>
                    <a:pt x="4" y="75"/>
                    <a:pt x="3" y="75"/>
                  </a:cubicBezTo>
                  <a:cubicBezTo>
                    <a:pt x="3" y="75"/>
                    <a:pt x="1" y="74"/>
                    <a:pt x="2" y="73"/>
                  </a:cubicBezTo>
                  <a:cubicBezTo>
                    <a:pt x="3" y="71"/>
                    <a:pt x="4" y="68"/>
                    <a:pt x="5" y="65"/>
                  </a:cubicBezTo>
                  <a:cubicBezTo>
                    <a:pt x="7" y="61"/>
                    <a:pt x="10" y="56"/>
                    <a:pt x="10" y="53"/>
                  </a:cubicBezTo>
                  <a:cubicBezTo>
                    <a:pt x="12" y="46"/>
                    <a:pt x="11" y="40"/>
                    <a:pt x="9" y="34"/>
                  </a:cubicBezTo>
                  <a:cubicBezTo>
                    <a:pt x="8" y="29"/>
                    <a:pt x="6" y="19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9"/>
                    <a:pt x="7" y="29"/>
                    <a:pt x="8" y="34"/>
                  </a:cubicBezTo>
                  <a:cubicBezTo>
                    <a:pt x="10" y="40"/>
                    <a:pt x="11" y="46"/>
                    <a:pt x="9" y="52"/>
                  </a:cubicBezTo>
                  <a:cubicBezTo>
                    <a:pt x="9" y="56"/>
                    <a:pt x="6" y="60"/>
                    <a:pt x="4" y="64"/>
                  </a:cubicBezTo>
                  <a:cubicBezTo>
                    <a:pt x="3" y="68"/>
                    <a:pt x="1" y="71"/>
                    <a:pt x="1" y="72"/>
                  </a:cubicBezTo>
                  <a:cubicBezTo>
                    <a:pt x="1" y="73"/>
                    <a:pt x="0" y="75"/>
                    <a:pt x="3" y="76"/>
                  </a:cubicBezTo>
                  <a:cubicBezTo>
                    <a:pt x="4" y="77"/>
                    <a:pt x="6" y="76"/>
                    <a:pt x="8" y="75"/>
                  </a:cubicBezTo>
                  <a:cubicBezTo>
                    <a:pt x="17" y="67"/>
                    <a:pt x="26" y="34"/>
                    <a:pt x="23" y="14"/>
                  </a:cubicBezTo>
                  <a:cubicBezTo>
                    <a:pt x="22" y="6"/>
                    <a:pt x="19" y="2"/>
                    <a:pt x="15" y="0"/>
                  </a:cubicBezTo>
                  <a:close/>
                </a:path>
              </a:pathLst>
            </a:custGeom>
            <a:solidFill>
              <a:srgbClr val="BD9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0" name="Freeform 949">
              <a:extLst>
                <a:ext uri="{FF2B5EF4-FFF2-40B4-BE49-F238E27FC236}">
                  <a16:creationId xmlns:a16="http://schemas.microsoft.com/office/drawing/2014/main" id="{B40E134E-D36F-4ED3-85FC-1949A11E1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701"/>
              <a:ext cx="127" cy="118"/>
            </a:xfrm>
            <a:custGeom>
              <a:avLst/>
              <a:gdLst>
                <a:gd name="T0" fmla="*/ 774 w 51"/>
                <a:gd name="T1" fmla="*/ 35 h 44"/>
                <a:gd name="T2" fmla="*/ 774 w 51"/>
                <a:gd name="T3" fmla="*/ 215 h 44"/>
                <a:gd name="T4" fmla="*/ 745 w 51"/>
                <a:gd name="T5" fmla="*/ 424 h 44"/>
                <a:gd name="T6" fmla="*/ 633 w 51"/>
                <a:gd name="T7" fmla="*/ 756 h 44"/>
                <a:gd name="T8" fmla="*/ 279 w 51"/>
                <a:gd name="T9" fmla="*/ 791 h 44"/>
                <a:gd name="T10" fmla="*/ 105 w 51"/>
                <a:gd name="T11" fmla="*/ 676 h 44"/>
                <a:gd name="T12" fmla="*/ 30 w 51"/>
                <a:gd name="T13" fmla="*/ 483 h 44"/>
                <a:gd name="T14" fmla="*/ 371 w 51"/>
                <a:gd name="T15" fmla="*/ 346 h 44"/>
                <a:gd name="T16" fmla="*/ 558 w 51"/>
                <a:gd name="T17" fmla="*/ 115 h 44"/>
                <a:gd name="T18" fmla="*/ 712 w 51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4">
                  <a:moveTo>
                    <a:pt x="50" y="2"/>
                  </a:moveTo>
                  <a:cubicBezTo>
                    <a:pt x="51" y="4"/>
                    <a:pt x="50" y="9"/>
                    <a:pt x="50" y="11"/>
                  </a:cubicBezTo>
                  <a:cubicBezTo>
                    <a:pt x="50" y="15"/>
                    <a:pt x="49" y="18"/>
                    <a:pt x="48" y="22"/>
                  </a:cubicBezTo>
                  <a:cubicBezTo>
                    <a:pt x="48" y="29"/>
                    <a:pt x="46" y="34"/>
                    <a:pt x="41" y="39"/>
                  </a:cubicBezTo>
                  <a:cubicBezTo>
                    <a:pt x="35" y="43"/>
                    <a:pt x="24" y="44"/>
                    <a:pt x="18" y="41"/>
                  </a:cubicBezTo>
                  <a:cubicBezTo>
                    <a:pt x="14" y="40"/>
                    <a:pt x="9" y="37"/>
                    <a:pt x="7" y="35"/>
                  </a:cubicBezTo>
                  <a:cubicBezTo>
                    <a:pt x="5" y="33"/>
                    <a:pt x="0" y="27"/>
                    <a:pt x="2" y="25"/>
                  </a:cubicBezTo>
                  <a:cubicBezTo>
                    <a:pt x="5" y="32"/>
                    <a:pt x="21" y="20"/>
                    <a:pt x="24" y="18"/>
                  </a:cubicBezTo>
                  <a:cubicBezTo>
                    <a:pt x="28" y="14"/>
                    <a:pt x="32" y="10"/>
                    <a:pt x="36" y="6"/>
                  </a:cubicBezTo>
                  <a:cubicBezTo>
                    <a:pt x="39" y="4"/>
                    <a:pt x="44" y="3"/>
                    <a:pt x="46" y="0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1" name="Freeform 950">
              <a:extLst>
                <a:ext uri="{FF2B5EF4-FFF2-40B4-BE49-F238E27FC236}">
                  <a16:creationId xmlns:a16="http://schemas.microsoft.com/office/drawing/2014/main" id="{291FA3E4-DC6C-439B-A4C6-84C18B09B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" name="Freeform 951">
              <a:extLst>
                <a:ext uri="{FF2B5EF4-FFF2-40B4-BE49-F238E27FC236}">
                  <a16:creationId xmlns:a16="http://schemas.microsoft.com/office/drawing/2014/main" id="{FB5E161B-676B-4735-890F-41BB5B0F0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04"/>
              <a:ext cx="100" cy="224"/>
            </a:xfrm>
            <a:custGeom>
              <a:avLst/>
              <a:gdLst>
                <a:gd name="T0" fmla="*/ 595 w 40"/>
                <a:gd name="T1" fmla="*/ 1592 h 84"/>
                <a:gd name="T2" fmla="*/ 520 w 40"/>
                <a:gd name="T3" fmla="*/ 760 h 84"/>
                <a:gd name="T4" fmla="*/ 175 w 40"/>
                <a:gd name="T5" fmla="*/ 307 h 84"/>
                <a:gd name="T6" fmla="*/ 20 w 4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38" y="84"/>
                  </a:moveTo>
                  <a:cubicBezTo>
                    <a:pt x="40" y="69"/>
                    <a:pt x="38" y="54"/>
                    <a:pt x="33" y="40"/>
                  </a:cubicBezTo>
                  <a:cubicBezTo>
                    <a:pt x="30" y="30"/>
                    <a:pt x="17" y="23"/>
                    <a:pt x="11" y="16"/>
                  </a:cubicBezTo>
                  <a:cubicBezTo>
                    <a:pt x="8" y="13"/>
                    <a:pt x="0" y="4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" name="Freeform 952">
              <a:extLst>
                <a:ext uri="{FF2B5EF4-FFF2-40B4-BE49-F238E27FC236}">
                  <a16:creationId xmlns:a16="http://schemas.microsoft.com/office/drawing/2014/main" id="{66A47ACF-CB50-406D-8125-44D33EFDE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589"/>
              <a:ext cx="68" cy="222"/>
            </a:xfrm>
            <a:custGeom>
              <a:avLst/>
              <a:gdLst>
                <a:gd name="T0" fmla="*/ 431 w 27"/>
                <a:gd name="T1" fmla="*/ 0 h 83"/>
                <a:gd name="T2" fmla="*/ 350 w 27"/>
                <a:gd name="T3" fmla="*/ 265 h 83"/>
                <a:gd name="T4" fmla="*/ 222 w 27"/>
                <a:gd name="T5" fmla="*/ 880 h 83"/>
                <a:gd name="T6" fmla="*/ 0 w 27"/>
                <a:gd name="T7" fmla="*/ 158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27" y="0"/>
                  </a:moveTo>
                  <a:cubicBezTo>
                    <a:pt x="26" y="5"/>
                    <a:pt x="23" y="9"/>
                    <a:pt x="22" y="14"/>
                  </a:cubicBezTo>
                  <a:cubicBezTo>
                    <a:pt x="21" y="19"/>
                    <a:pt x="10" y="43"/>
                    <a:pt x="14" y="46"/>
                  </a:cubicBezTo>
                  <a:cubicBezTo>
                    <a:pt x="11" y="47"/>
                    <a:pt x="18" y="73"/>
                    <a:pt x="0" y="8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4" name="Freeform 953">
              <a:extLst>
                <a:ext uri="{FF2B5EF4-FFF2-40B4-BE49-F238E27FC236}">
                  <a16:creationId xmlns:a16="http://schemas.microsoft.com/office/drawing/2014/main" id="{D15781BF-8F69-42EC-AD34-B31272884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400"/>
              <a:ext cx="35" cy="35"/>
            </a:xfrm>
            <a:custGeom>
              <a:avLst/>
              <a:gdLst>
                <a:gd name="T0" fmla="*/ 0 w 14"/>
                <a:gd name="T1" fmla="*/ 0 h 13"/>
                <a:gd name="T2" fmla="*/ 220 w 1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6"/>
                    <a:pt x="8" y="11"/>
                    <a:pt x="14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5" name="Freeform 954">
              <a:extLst>
                <a:ext uri="{FF2B5EF4-FFF2-40B4-BE49-F238E27FC236}">
                  <a16:creationId xmlns:a16="http://schemas.microsoft.com/office/drawing/2014/main" id="{34312417-14D6-47C3-90AD-F2BA29B12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501"/>
              <a:ext cx="30" cy="104"/>
            </a:xfrm>
            <a:custGeom>
              <a:avLst/>
              <a:gdLst>
                <a:gd name="T0" fmla="*/ 188 w 12"/>
                <a:gd name="T1" fmla="*/ 0 h 39"/>
                <a:gd name="T2" fmla="*/ 95 w 12"/>
                <a:gd name="T3" fmla="*/ 73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9">
                  <a:moveTo>
                    <a:pt x="12" y="0"/>
                  </a:moveTo>
                  <a:cubicBezTo>
                    <a:pt x="5" y="11"/>
                    <a:pt x="0" y="31"/>
                    <a:pt x="6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6" name="Freeform 955">
              <a:extLst>
                <a:ext uri="{FF2B5EF4-FFF2-40B4-BE49-F238E27FC236}">
                  <a16:creationId xmlns:a16="http://schemas.microsoft.com/office/drawing/2014/main" id="{FF74FE99-D783-48EA-937C-6DE351C6A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307"/>
              <a:ext cx="15" cy="24"/>
            </a:xfrm>
            <a:custGeom>
              <a:avLst/>
              <a:gdLst>
                <a:gd name="T0" fmla="*/ 63 w 6"/>
                <a:gd name="T1" fmla="*/ 0 h 9"/>
                <a:gd name="T2" fmla="*/ 0 w 6"/>
                <a:gd name="T3" fmla="*/ 35 h 9"/>
                <a:gd name="T4" fmla="*/ 95 w 6"/>
                <a:gd name="T5" fmla="*/ 56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4"/>
                    <a:pt x="4" y="3"/>
                    <a:pt x="6" y="3"/>
                  </a:cubicBezTo>
                  <a:cubicBezTo>
                    <a:pt x="5" y="5"/>
                    <a:pt x="3" y="7"/>
                    <a:pt x="2" y="9"/>
                  </a:cubicBezTo>
                </a:path>
              </a:pathLst>
            </a:custGeom>
            <a:noFill/>
            <a:ln w="7938" cap="flat">
              <a:solidFill>
                <a:srgbClr val="A576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7" name="Freeform 956">
              <a:extLst>
                <a:ext uri="{FF2B5EF4-FFF2-40B4-BE49-F238E27FC236}">
                  <a16:creationId xmlns:a16="http://schemas.microsoft.com/office/drawing/2014/main" id="{621EFCBB-3BCF-4BA7-BC47-91D742510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424"/>
              <a:ext cx="7" cy="16"/>
            </a:xfrm>
            <a:custGeom>
              <a:avLst/>
              <a:gdLst>
                <a:gd name="T0" fmla="*/ 12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5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8" name="Freeform 957">
              <a:extLst>
                <a:ext uri="{FF2B5EF4-FFF2-40B4-BE49-F238E27FC236}">
                  <a16:creationId xmlns:a16="http://schemas.microsoft.com/office/drawing/2014/main" id="{13AFEC7B-19FD-4187-A5FA-B029C5A59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712"/>
              <a:ext cx="18" cy="19"/>
            </a:xfrm>
            <a:custGeom>
              <a:avLst/>
              <a:gdLst>
                <a:gd name="T0" fmla="*/ 0 w 7"/>
                <a:gd name="T1" fmla="*/ 0 h 7"/>
                <a:gd name="T2" fmla="*/ 118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5"/>
                    <a:pt x="6" y="6"/>
                    <a:pt x="7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9" name="Freeform 958">
              <a:extLst>
                <a:ext uri="{FF2B5EF4-FFF2-40B4-BE49-F238E27FC236}">
                  <a16:creationId xmlns:a16="http://schemas.microsoft.com/office/drawing/2014/main" id="{696C7B43-148C-448E-B6A4-0162FCFA2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720"/>
              <a:ext cx="8" cy="21"/>
            </a:xfrm>
            <a:custGeom>
              <a:avLst/>
              <a:gdLst>
                <a:gd name="T0" fmla="*/ 0 w 3"/>
                <a:gd name="T1" fmla="*/ 144 h 8"/>
                <a:gd name="T2" fmla="*/ 5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29" name="Group 959">
            <a:extLst>
              <a:ext uri="{FF2B5EF4-FFF2-40B4-BE49-F238E27FC236}">
                <a16:creationId xmlns:a16="http://schemas.microsoft.com/office/drawing/2014/main" id="{8285A09D-3960-4ED1-8120-5594961450FB}"/>
              </a:ext>
            </a:extLst>
          </p:cNvPr>
          <p:cNvGrpSpPr>
            <a:grpSpLocks/>
          </p:cNvGrpSpPr>
          <p:nvPr/>
        </p:nvGrpSpPr>
        <p:grpSpPr bwMode="auto">
          <a:xfrm>
            <a:off x="9296400" y="4038600"/>
            <a:ext cx="903288" cy="2273300"/>
            <a:chOff x="1488" y="1059"/>
            <a:chExt cx="1140" cy="2869"/>
          </a:xfrm>
        </p:grpSpPr>
        <p:sp>
          <p:nvSpPr>
            <p:cNvPr id="14092" name="Line 960">
              <a:extLst>
                <a:ext uri="{FF2B5EF4-FFF2-40B4-BE49-F238E27FC236}">
                  <a16:creationId xmlns:a16="http://schemas.microsoft.com/office/drawing/2014/main" id="{1818B09D-FEB5-4287-A632-E47328F2E3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1131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3" name="Line 961">
              <a:extLst>
                <a:ext uri="{FF2B5EF4-FFF2-40B4-BE49-F238E27FC236}">
                  <a16:creationId xmlns:a16="http://schemas.microsoft.com/office/drawing/2014/main" id="{F2F17945-C2A8-4285-96E9-CAABB0B45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5" y="1696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4" name="Line 962">
              <a:extLst>
                <a:ext uri="{FF2B5EF4-FFF2-40B4-BE49-F238E27FC236}">
                  <a16:creationId xmlns:a16="http://schemas.microsoft.com/office/drawing/2014/main" id="{2902A4F3-9F03-4163-925E-18A54DA99D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1883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5" name="Line 963">
              <a:extLst>
                <a:ext uri="{FF2B5EF4-FFF2-40B4-BE49-F238E27FC236}">
                  <a16:creationId xmlns:a16="http://schemas.microsoft.com/office/drawing/2014/main" id="{76A59AC5-43C0-4327-BE15-47BEA240EF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2037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6" name="Freeform 964">
              <a:extLst>
                <a:ext uri="{FF2B5EF4-FFF2-40B4-BE49-F238E27FC236}">
                  <a16:creationId xmlns:a16="http://schemas.microsoft.com/office/drawing/2014/main" id="{D86E823D-2801-44C9-BEF5-AEBE8F0151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5100 w 359"/>
                <a:gd name="T1" fmla="*/ 10637 h 786"/>
                <a:gd name="T2" fmla="*/ 2124 w 359"/>
                <a:gd name="T3" fmla="*/ 3208 h 786"/>
                <a:gd name="T4" fmla="*/ 1979 w 359"/>
                <a:gd name="T5" fmla="*/ 341 h 786"/>
                <a:gd name="T6" fmla="*/ 1699 w 359"/>
                <a:gd name="T7" fmla="*/ 171 h 786"/>
                <a:gd name="T8" fmla="*/ 1449 w 359"/>
                <a:gd name="T9" fmla="*/ 419 h 786"/>
                <a:gd name="T10" fmla="*/ 1437 w 359"/>
                <a:gd name="T11" fmla="*/ 2184 h 786"/>
                <a:gd name="T12" fmla="*/ 1449 w 359"/>
                <a:gd name="T13" fmla="*/ 7112 h 786"/>
                <a:gd name="T14" fmla="*/ 2479 w 359"/>
                <a:gd name="T15" fmla="*/ 6904 h 786"/>
                <a:gd name="T16" fmla="*/ 4632 w 359"/>
                <a:gd name="T17" fmla="*/ 10901 h 786"/>
                <a:gd name="T18" fmla="*/ 187 w 359"/>
                <a:gd name="T19" fmla="*/ 9707 h 786"/>
                <a:gd name="T20" fmla="*/ 12 w 359"/>
                <a:gd name="T21" fmla="*/ 9387 h 786"/>
                <a:gd name="T22" fmla="*/ 542 w 359"/>
                <a:gd name="T23" fmla="*/ 10731 h 786"/>
                <a:gd name="T24" fmla="*/ 387 w 359"/>
                <a:gd name="T25" fmla="*/ 11456 h 786"/>
                <a:gd name="T26" fmla="*/ 342 w 359"/>
                <a:gd name="T27" fmla="*/ 11549 h 786"/>
                <a:gd name="T28" fmla="*/ 605 w 359"/>
                <a:gd name="T29" fmla="*/ 12595 h 786"/>
                <a:gd name="T30" fmla="*/ 187 w 359"/>
                <a:gd name="T31" fmla="*/ 13120 h 786"/>
                <a:gd name="T32" fmla="*/ 167 w 359"/>
                <a:gd name="T33" fmla="*/ 13197 h 786"/>
                <a:gd name="T34" fmla="*/ 262 w 359"/>
                <a:gd name="T35" fmla="*/ 13917 h 786"/>
                <a:gd name="T36" fmla="*/ 312 w 359"/>
                <a:gd name="T37" fmla="*/ 13973 h 786"/>
                <a:gd name="T38" fmla="*/ 1042 w 359"/>
                <a:gd name="T39" fmla="*/ 14072 h 786"/>
                <a:gd name="T40" fmla="*/ 1104 w 359"/>
                <a:gd name="T41" fmla="*/ 14072 h 786"/>
                <a:gd name="T42" fmla="*/ 2903 w 359"/>
                <a:gd name="T43" fmla="*/ 13803 h 786"/>
                <a:gd name="T44" fmla="*/ 3665 w 359"/>
                <a:gd name="T45" fmla="*/ 13632 h 786"/>
                <a:gd name="T46" fmla="*/ 4445 w 359"/>
                <a:gd name="T47" fmla="*/ 13483 h 786"/>
                <a:gd name="T48" fmla="*/ 5007 w 359"/>
                <a:gd name="T49" fmla="*/ 12651 h 786"/>
                <a:gd name="T50" fmla="*/ 667 w 359"/>
                <a:gd name="T51" fmla="*/ 10752 h 786"/>
                <a:gd name="T52" fmla="*/ 4850 w 359"/>
                <a:gd name="T53" fmla="*/ 10731 h 786"/>
                <a:gd name="T54" fmla="*/ 4775 w 359"/>
                <a:gd name="T55" fmla="*/ 11456 h 786"/>
                <a:gd name="T56" fmla="*/ 625 w 359"/>
                <a:gd name="T57" fmla="*/ 11285 h 786"/>
                <a:gd name="T58" fmla="*/ 405 w 359"/>
                <a:gd name="T59" fmla="*/ 11811 h 786"/>
                <a:gd name="T60" fmla="*/ 1874 w 359"/>
                <a:gd name="T61" fmla="*/ 11640 h 786"/>
                <a:gd name="T62" fmla="*/ 4570 w 359"/>
                <a:gd name="T63" fmla="*/ 12117 h 786"/>
                <a:gd name="T64" fmla="*/ 2154 w 359"/>
                <a:gd name="T65" fmla="*/ 12536 h 786"/>
                <a:gd name="T66" fmla="*/ 904 w 359"/>
                <a:gd name="T67" fmla="*/ 12552 h 786"/>
                <a:gd name="T68" fmla="*/ 2434 w 359"/>
                <a:gd name="T69" fmla="*/ 13859 h 786"/>
                <a:gd name="T70" fmla="*/ 3508 w 359"/>
                <a:gd name="T71" fmla="*/ 13368 h 786"/>
                <a:gd name="T72" fmla="*/ 2946 w 359"/>
                <a:gd name="T73" fmla="*/ 13709 h 786"/>
                <a:gd name="T74" fmla="*/ 3508 w 359"/>
                <a:gd name="T75" fmla="*/ 13368 h 786"/>
                <a:gd name="T76" fmla="*/ 762 w 359"/>
                <a:gd name="T77" fmla="*/ 13901 h 786"/>
                <a:gd name="T78" fmla="*/ 1574 w 359"/>
                <a:gd name="T79" fmla="*/ 12608 h 786"/>
                <a:gd name="T80" fmla="*/ 4103 w 359"/>
                <a:gd name="T81" fmla="*/ 12723 h 786"/>
                <a:gd name="T82" fmla="*/ 2434 w 359"/>
                <a:gd name="T83" fmla="*/ 13731 h 786"/>
                <a:gd name="T84" fmla="*/ 3653 w 359"/>
                <a:gd name="T85" fmla="*/ 13312 h 786"/>
                <a:gd name="T86" fmla="*/ 4308 w 359"/>
                <a:gd name="T87" fmla="*/ 12744 h 786"/>
                <a:gd name="T88" fmla="*/ 4433 w 359"/>
                <a:gd name="T89" fmla="*/ 13389 h 786"/>
                <a:gd name="T90" fmla="*/ 4370 w 359"/>
                <a:gd name="T91" fmla="*/ 12893 h 786"/>
                <a:gd name="T92" fmla="*/ 4662 w 359"/>
                <a:gd name="T93" fmla="*/ 13048 h 786"/>
                <a:gd name="T94" fmla="*/ 4775 w 359"/>
                <a:gd name="T95" fmla="*/ 12915 h 786"/>
                <a:gd name="T96" fmla="*/ 4537 w 359"/>
                <a:gd name="T97" fmla="*/ 12936 h 786"/>
                <a:gd name="T98" fmla="*/ 4662 w 359"/>
                <a:gd name="T99" fmla="*/ 12195 h 786"/>
                <a:gd name="T100" fmla="*/ 4975 w 359"/>
                <a:gd name="T101" fmla="*/ 12424 h 786"/>
                <a:gd name="T102" fmla="*/ 5120 w 359"/>
                <a:gd name="T103" fmla="*/ 10829 h 786"/>
                <a:gd name="T104" fmla="*/ 5162 w 359"/>
                <a:gd name="T105" fmla="*/ 11720 h 786"/>
                <a:gd name="T106" fmla="*/ 5037 w 359"/>
                <a:gd name="T107" fmla="*/ 12536 h 786"/>
                <a:gd name="T108" fmla="*/ 5025 w 359"/>
                <a:gd name="T109" fmla="*/ 11853 h 786"/>
                <a:gd name="T110" fmla="*/ 5412 w 359"/>
                <a:gd name="T111" fmla="*/ 11627 h 7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59" h="786">
                  <a:moveTo>
                    <a:pt x="351" y="606"/>
                  </a:move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25" y="83"/>
                    <a:pt x="140" y="15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lose/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7" name="Freeform 965">
              <a:extLst>
                <a:ext uri="{FF2B5EF4-FFF2-40B4-BE49-F238E27FC236}">
                  <a16:creationId xmlns:a16="http://schemas.microsoft.com/office/drawing/2014/main" id="{16D69AC8-285C-4E8D-B3C6-AD140D269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solidFill>
              <a:srgbClr val="007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8" name="Freeform 966">
              <a:extLst>
                <a:ext uri="{FF2B5EF4-FFF2-40B4-BE49-F238E27FC236}">
                  <a16:creationId xmlns:a16="http://schemas.microsoft.com/office/drawing/2014/main" id="{EDC2AC42-EBCC-4FE2-A1F6-BE200D1A32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4850 w 353"/>
                <a:gd name="T1" fmla="*/ 12437 h 975"/>
                <a:gd name="T2" fmla="*/ 5526 w 353"/>
                <a:gd name="T3" fmla="*/ 12139 h 975"/>
                <a:gd name="T4" fmla="*/ 5025 w 353"/>
                <a:gd name="T5" fmla="*/ 11869 h 975"/>
                <a:gd name="T6" fmla="*/ 4975 w 353"/>
                <a:gd name="T7" fmla="*/ 10944 h 975"/>
                <a:gd name="T8" fmla="*/ 5213 w 353"/>
                <a:gd name="T9" fmla="*/ 10845 h 975"/>
                <a:gd name="T10" fmla="*/ 4900 w 353"/>
                <a:gd name="T11" fmla="*/ 10035 h 975"/>
                <a:gd name="T12" fmla="*/ 5088 w 353"/>
                <a:gd name="T13" fmla="*/ 9920 h 975"/>
                <a:gd name="T14" fmla="*/ 4880 w 353"/>
                <a:gd name="T15" fmla="*/ 9443 h 975"/>
                <a:gd name="T16" fmla="*/ 4975 w 353"/>
                <a:gd name="T17" fmla="*/ 8704 h 975"/>
                <a:gd name="T18" fmla="*/ 4838 w 353"/>
                <a:gd name="T19" fmla="*/ 8648 h 975"/>
                <a:gd name="T20" fmla="*/ 4963 w 353"/>
                <a:gd name="T21" fmla="*/ 7360 h 975"/>
                <a:gd name="T22" fmla="*/ 4900 w 353"/>
                <a:gd name="T23" fmla="*/ 5995 h 975"/>
                <a:gd name="T24" fmla="*/ 4430 w 353"/>
                <a:gd name="T25" fmla="*/ 7851 h 975"/>
                <a:gd name="T26" fmla="*/ 1658 w 353"/>
                <a:gd name="T27" fmla="*/ 1160 h 975"/>
                <a:gd name="T28" fmla="*/ 2316 w 353"/>
                <a:gd name="T29" fmla="*/ 875 h 975"/>
                <a:gd name="T30" fmla="*/ 2284 w 353"/>
                <a:gd name="T31" fmla="*/ 704 h 975"/>
                <a:gd name="T32" fmla="*/ 1208 w 353"/>
                <a:gd name="T33" fmla="*/ 776 h 975"/>
                <a:gd name="T34" fmla="*/ 0 w 353"/>
                <a:gd name="T35" fmla="*/ 115 h 975"/>
                <a:gd name="T36" fmla="*/ 3960 w 353"/>
                <a:gd name="T37" fmla="*/ 11571 h 975"/>
                <a:gd name="T38" fmla="*/ 2679 w 353"/>
                <a:gd name="T39" fmla="*/ 12936 h 975"/>
                <a:gd name="T40" fmla="*/ 1096 w 353"/>
                <a:gd name="T41" fmla="*/ 16669 h 975"/>
                <a:gd name="T42" fmla="*/ 1113 w 353"/>
                <a:gd name="T43" fmla="*/ 17600 h 975"/>
                <a:gd name="T44" fmla="*/ 1096 w 353"/>
                <a:gd name="T45" fmla="*/ 17941 h 975"/>
                <a:gd name="T46" fmla="*/ 1146 w 353"/>
                <a:gd name="T47" fmla="*/ 17941 h 975"/>
                <a:gd name="T48" fmla="*/ 1188 w 353"/>
                <a:gd name="T49" fmla="*/ 17216 h 975"/>
                <a:gd name="T50" fmla="*/ 1251 w 353"/>
                <a:gd name="T51" fmla="*/ 16819 h 975"/>
                <a:gd name="T52" fmla="*/ 1613 w 353"/>
                <a:gd name="T53" fmla="*/ 17067 h 975"/>
                <a:gd name="T54" fmla="*/ 1583 w 353"/>
                <a:gd name="T55" fmla="*/ 16973 h 975"/>
                <a:gd name="T56" fmla="*/ 1021 w 353"/>
                <a:gd name="T57" fmla="*/ 15155 h 975"/>
                <a:gd name="T58" fmla="*/ 3317 w 353"/>
                <a:gd name="T59" fmla="*/ 12629 h 975"/>
                <a:gd name="T60" fmla="*/ 2504 w 353"/>
                <a:gd name="T61" fmla="*/ 14072 h 975"/>
                <a:gd name="T62" fmla="*/ 2596 w 353"/>
                <a:gd name="T63" fmla="*/ 14131 h 975"/>
                <a:gd name="T64" fmla="*/ 3067 w 353"/>
                <a:gd name="T65" fmla="*/ 13747 h 975"/>
                <a:gd name="T66" fmla="*/ 3630 w 353"/>
                <a:gd name="T67" fmla="*/ 14131 h 975"/>
                <a:gd name="T68" fmla="*/ 3617 w 353"/>
                <a:gd name="T69" fmla="*/ 14643 h 975"/>
                <a:gd name="T70" fmla="*/ 3960 w 353"/>
                <a:gd name="T71" fmla="*/ 13731 h 975"/>
                <a:gd name="T72" fmla="*/ 4255 w 353"/>
                <a:gd name="T73" fmla="*/ 14200 h 975"/>
                <a:gd name="T74" fmla="*/ 4430 w 353"/>
                <a:gd name="T75" fmla="*/ 14869 h 975"/>
                <a:gd name="T76" fmla="*/ 4347 w 353"/>
                <a:gd name="T77" fmla="*/ 14243 h 975"/>
                <a:gd name="T78" fmla="*/ 4930 w 353"/>
                <a:gd name="T79" fmla="*/ 13176 h 975"/>
                <a:gd name="T80" fmla="*/ 5368 w 353"/>
                <a:gd name="T81" fmla="*/ 13688 h 975"/>
                <a:gd name="T82" fmla="*/ 4005 w 353"/>
                <a:gd name="T83" fmla="*/ 12893 h 975"/>
                <a:gd name="T84" fmla="*/ 3597 w 353"/>
                <a:gd name="T85" fmla="*/ 13973 h 975"/>
                <a:gd name="T86" fmla="*/ 3179 w 353"/>
                <a:gd name="T87" fmla="*/ 13709 h 975"/>
                <a:gd name="T88" fmla="*/ 3992 w 353"/>
                <a:gd name="T89" fmla="*/ 11891 h 975"/>
                <a:gd name="T90" fmla="*/ 4005 w 353"/>
                <a:gd name="T91" fmla="*/ 12893 h 975"/>
                <a:gd name="T92" fmla="*/ 4347 w 353"/>
                <a:gd name="T93" fmla="*/ 14088 h 975"/>
                <a:gd name="T94" fmla="*/ 4097 w 353"/>
                <a:gd name="T95" fmla="*/ 13291 h 975"/>
                <a:gd name="T96" fmla="*/ 4130 w 353"/>
                <a:gd name="T97" fmla="*/ 12936 h 975"/>
                <a:gd name="T98" fmla="*/ 4210 w 353"/>
                <a:gd name="T99" fmla="*/ 11037 h 975"/>
                <a:gd name="T100" fmla="*/ 4463 w 353"/>
                <a:gd name="T101" fmla="*/ 11605 h 975"/>
                <a:gd name="T102" fmla="*/ 4755 w 353"/>
                <a:gd name="T103" fmla="*/ 12139 h 975"/>
                <a:gd name="T104" fmla="*/ 4272 w 353"/>
                <a:gd name="T105" fmla="*/ 10389 h 975"/>
                <a:gd name="T106" fmla="*/ 4463 w 353"/>
                <a:gd name="T107" fmla="*/ 8000 h 975"/>
                <a:gd name="T108" fmla="*/ 4618 w 353"/>
                <a:gd name="T109" fmla="*/ 7928 h 975"/>
                <a:gd name="T110" fmla="*/ 4868 w 353"/>
                <a:gd name="T111" fmla="*/ 11072 h 975"/>
                <a:gd name="T112" fmla="*/ 4850 w 353"/>
                <a:gd name="T113" fmla="*/ 12096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315" y="686"/>
                  </a:move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lose/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9" name="Freeform 967">
              <a:extLst>
                <a:ext uri="{FF2B5EF4-FFF2-40B4-BE49-F238E27FC236}">
                  <a16:creationId xmlns:a16="http://schemas.microsoft.com/office/drawing/2014/main" id="{F042F277-DB72-41D8-8639-24A380DE4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376"/>
              <a:ext cx="277" cy="93"/>
            </a:xfrm>
            <a:custGeom>
              <a:avLst/>
              <a:gdLst>
                <a:gd name="T0" fmla="*/ 1724 w 111"/>
                <a:gd name="T1" fmla="*/ 508 h 35"/>
                <a:gd name="T2" fmla="*/ 1400 w 111"/>
                <a:gd name="T3" fmla="*/ 579 h 35"/>
                <a:gd name="T4" fmla="*/ 871 w 111"/>
                <a:gd name="T5" fmla="*/ 508 h 35"/>
                <a:gd name="T6" fmla="*/ 0 w 111"/>
                <a:gd name="T7" fmla="*/ 0 h 35"/>
                <a:gd name="T8" fmla="*/ 529 w 111"/>
                <a:gd name="T9" fmla="*/ 452 h 35"/>
                <a:gd name="T10" fmla="*/ 1353 w 111"/>
                <a:gd name="T11" fmla="*/ 635 h 35"/>
                <a:gd name="T12" fmla="*/ 1724 w 111"/>
                <a:gd name="T13" fmla="*/ 50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35">
                  <a:moveTo>
                    <a:pt x="111" y="27"/>
                  </a:moveTo>
                  <a:cubicBezTo>
                    <a:pt x="104" y="29"/>
                    <a:pt x="97" y="31"/>
                    <a:pt x="90" y="31"/>
                  </a:cubicBezTo>
                  <a:cubicBezTo>
                    <a:pt x="74" y="32"/>
                    <a:pt x="56" y="27"/>
                    <a:pt x="56" y="27"/>
                  </a:cubicBezTo>
                  <a:cubicBezTo>
                    <a:pt x="22" y="18"/>
                    <a:pt x="8" y="14"/>
                    <a:pt x="0" y="0"/>
                  </a:cubicBezTo>
                  <a:cubicBezTo>
                    <a:pt x="8" y="14"/>
                    <a:pt x="17" y="19"/>
                    <a:pt x="34" y="24"/>
                  </a:cubicBezTo>
                  <a:cubicBezTo>
                    <a:pt x="52" y="30"/>
                    <a:pt x="76" y="35"/>
                    <a:pt x="87" y="34"/>
                  </a:cubicBezTo>
                  <a:cubicBezTo>
                    <a:pt x="98" y="32"/>
                    <a:pt x="108" y="30"/>
                    <a:pt x="111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0" name="Line 968">
              <a:extLst>
                <a:ext uri="{FF2B5EF4-FFF2-40B4-BE49-F238E27FC236}">
                  <a16:creationId xmlns:a16="http://schemas.microsoft.com/office/drawing/2014/main" id="{BD326A81-60FF-4D1B-9BD8-8249B1A423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1" name="Line 969">
              <a:extLst>
                <a:ext uri="{FF2B5EF4-FFF2-40B4-BE49-F238E27FC236}">
                  <a16:creationId xmlns:a16="http://schemas.microsoft.com/office/drawing/2014/main" id="{E7529CE0-CE7D-49E6-9C06-3666D1BADC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2" name="Freeform 970">
              <a:extLst>
                <a:ext uri="{FF2B5EF4-FFF2-40B4-BE49-F238E27FC236}">
                  <a16:creationId xmlns:a16="http://schemas.microsoft.com/office/drawing/2014/main" id="{A38817A3-C9E3-48F8-B91A-863D1B50D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397"/>
              <a:ext cx="97" cy="462"/>
            </a:xfrm>
            <a:custGeom>
              <a:avLst/>
              <a:gdLst>
                <a:gd name="T0" fmla="*/ 599 w 39"/>
                <a:gd name="T1" fmla="*/ 3295 h 173"/>
                <a:gd name="T2" fmla="*/ 0 w 39"/>
                <a:gd name="T3" fmla="*/ 0 h 173"/>
                <a:gd name="T4" fmla="*/ 599 w 39"/>
                <a:gd name="T5" fmla="*/ 3295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73">
                  <a:moveTo>
                    <a:pt x="39" y="173"/>
                  </a:moveTo>
                  <a:cubicBezTo>
                    <a:pt x="16" y="131"/>
                    <a:pt x="1" y="29"/>
                    <a:pt x="0" y="0"/>
                  </a:cubicBezTo>
                  <a:cubicBezTo>
                    <a:pt x="3" y="19"/>
                    <a:pt x="30" y="160"/>
                    <a:pt x="39" y="1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3" name="Freeform 971">
              <a:extLst>
                <a:ext uri="{FF2B5EF4-FFF2-40B4-BE49-F238E27FC236}">
                  <a16:creationId xmlns:a16="http://schemas.microsoft.com/office/drawing/2014/main" id="{E5619104-A72F-4E36-99B1-2CAC9542E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093"/>
              <a:ext cx="40" cy="48"/>
            </a:xfrm>
            <a:custGeom>
              <a:avLst/>
              <a:gdLst>
                <a:gd name="T0" fmla="*/ 0 w 16"/>
                <a:gd name="T1" fmla="*/ 149 h 18"/>
                <a:gd name="T2" fmla="*/ 220 w 16"/>
                <a:gd name="T3" fmla="*/ 0 h 18"/>
                <a:gd name="T4" fmla="*/ 0 w 16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6" y="14"/>
                    <a:pt x="13" y="9"/>
                    <a:pt x="14" y="0"/>
                  </a:cubicBezTo>
                  <a:cubicBezTo>
                    <a:pt x="16" y="8"/>
                    <a:pt x="8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4" name="Freeform 972">
              <a:extLst>
                <a:ext uri="{FF2B5EF4-FFF2-40B4-BE49-F238E27FC236}">
                  <a16:creationId xmlns:a16="http://schemas.microsoft.com/office/drawing/2014/main" id="{6788E9D8-1444-450F-9953-86270386C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085"/>
              <a:ext cx="40" cy="51"/>
            </a:xfrm>
            <a:custGeom>
              <a:avLst/>
              <a:gdLst>
                <a:gd name="T0" fmla="*/ 0 w 16"/>
                <a:gd name="T1" fmla="*/ 137 h 19"/>
                <a:gd name="T2" fmla="*/ 250 w 16"/>
                <a:gd name="T3" fmla="*/ 0 h 19"/>
                <a:gd name="T4" fmla="*/ 0 w 16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12"/>
                    <a:pt x="8" y="14"/>
                    <a:pt x="16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5" name="Freeform 973">
              <a:extLst>
                <a:ext uri="{FF2B5EF4-FFF2-40B4-BE49-F238E27FC236}">
                  <a16:creationId xmlns:a16="http://schemas.microsoft.com/office/drawing/2014/main" id="{489C9379-E21D-4EF2-BE71-0A810C8F6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720"/>
              <a:ext cx="240" cy="947"/>
            </a:xfrm>
            <a:custGeom>
              <a:avLst/>
              <a:gdLst>
                <a:gd name="T0" fmla="*/ 1220 w 96"/>
                <a:gd name="T1" fmla="*/ 3166 h 355"/>
                <a:gd name="T2" fmla="*/ 0 w 96"/>
                <a:gd name="T3" fmla="*/ 0 h 355"/>
                <a:gd name="T4" fmla="*/ 0 w 96"/>
                <a:gd name="T5" fmla="*/ 0 h 355"/>
                <a:gd name="T6" fmla="*/ 1375 w 96"/>
                <a:gd name="T7" fmla="*/ 6738 h 355"/>
                <a:gd name="T8" fmla="*/ 1220 w 96"/>
                <a:gd name="T9" fmla="*/ 3166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55">
                  <a:moveTo>
                    <a:pt x="78" y="167"/>
                  </a:moveTo>
                  <a:cubicBezTo>
                    <a:pt x="62" y="90"/>
                    <a:pt x="31" y="3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0" y="65"/>
                    <a:pt x="96" y="175"/>
                    <a:pt x="88" y="355"/>
                  </a:cubicBezTo>
                  <a:cubicBezTo>
                    <a:pt x="92" y="281"/>
                    <a:pt x="90" y="219"/>
                    <a:pt x="78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6" name="Freeform 974">
              <a:extLst>
                <a:ext uri="{FF2B5EF4-FFF2-40B4-BE49-F238E27FC236}">
                  <a16:creationId xmlns:a16="http://schemas.microsoft.com/office/drawing/2014/main" id="{43C19782-5ABE-4AFE-B864-1C0BAA037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027"/>
              <a:ext cx="315" cy="434"/>
            </a:xfrm>
            <a:custGeom>
              <a:avLst/>
              <a:gdLst>
                <a:gd name="T0" fmla="*/ 1970 w 126"/>
                <a:gd name="T1" fmla="*/ 3078 h 163"/>
                <a:gd name="T2" fmla="*/ 1175 w 126"/>
                <a:gd name="T3" fmla="*/ 1587 h 163"/>
                <a:gd name="T4" fmla="*/ 0 w 126"/>
                <a:gd name="T5" fmla="*/ 0 h 163"/>
                <a:gd name="T6" fmla="*/ 95 w 126"/>
                <a:gd name="T7" fmla="*/ 136 h 163"/>
                <a:gd name="T8" fmla="*/ 1970 w 126"/>
                <a:gd name="T9" fmla="*/ 3078 h 163"/>
                <a:gd name="T10" fmla="*/ 1970 w 126"/>
                <a:gd name="T11" fmla="*/ 3078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63">
                  <a:moveTo>
                    <a:pt x="126" y="163"/>
                  </a:moveTo>
                  <a:cubicBezTo>
                    <a:pt x="118" y="147"/>
                    <a:pt x="103" y="120"/>
                    <a:pt x="75" y="84"/>
                  </a:cubicBezTo>
                  <a:cubicBezTo>
                    <a:pt x="57" y="61"/>
                    <a:pt x="0" y="0"/>
                    <a:pt x="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0" y="93"/>
                    <a:pt x="113" y="139"/>
                    <a:pt x="126" y="163"/>
                  </a:cubicBezTo>
                  <a:cubicBezTo>
                    <a:pt x="126" y="163"/>
                    <a:pt x="126" y="163"/>
                    <a:pt x="126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7" name="Freeform 975">
              <a:extLst>
                <a:ext uri="{FF2B5EF4-FFF2-40B4-BE49-F238E27FC236}">
                  <a16:creationId xmlns:a16="http://schemas.microsoft.com/office/drawing/2014/main" id="{D783D473-C3CC-47C9-9A8E-9637A1525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176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8" name="Freeform 976">
              <a:extLst>
                <a:ext uri="{FF2B5EF4-FFF2-40B4-BE49-F238E27FC236}">
                  <a16:creationId xmlns:a16="http://schemas.microsoft.com/office/drawing/2014/main" id="{3FEA7469-C930-46EE-9E39-C09F0BE45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192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8" y="28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09" name="Freeform 977">
              <a:extLst>
                <a:ext uri="{FF2B5EF4-FFF2-40B4-BE49-F238E27FC236}">
                  <a16:creationId xmlns:a16="http://schemas.microsoft.com/office/drawing/2014/main" id="{82824ADA-1EBC-457B-941F-B56BF1153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680"/>
              <a:ext cx="38" cy="64"/>
            </a:xfrm>
            <a:custGeom>
              <a:avLst/>
              <a:gdLst>
                <a:gd name="T0" fmla="*/ 0 w 15"/>
                <a:gd name="T1" fmla="*/ 136 h 24"/>
                <a:gd name="T2" fmla="*/ 63 w 15"/>
                <a:gd name="T3" fmla="*/ 456 h 24"/>
                <a:gd name="T4" fmla="*/ 0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7"/>
                  </a:moveTo>
                  <a:cubicBezTo>
                    <a:pt x="7" y="6"/>
                    <a:pt x="15" y="7"/>
                    <a:pt x="4" y="24"/>
                  </a:cubicBezTo>
                  <a:cubicBezTo>
                    <a:pt x="14" y="10"/>
                    <a:pt x="15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0" name="Freeform 978">
              <a:extLst>
                <a:ext uri="{FF2B5EF4-FFF2-40B4-BE49-F238E27FC236}">
                  <a16:creationId xmlns:a16="http://schemas.microsoft.com/office/drawing/2014/main" id="{F7229D27-B125-4491-9651-ADC8F7FA0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517"/>
              <a:ext cx="482" cy="1016"/>
            </a:xfrm>
            <a:custGeom>
              <a:avLst/>
              <a:gdLst>
                <a:gd name="T0" fmla="*/ 3007 w 193"/>
                <a:gd name="T1" fmla="*/ 7224 h 381"/>
                <a:gd name="T2" fmla="*/ 874 w 193"/>
                <a:gd name="T3" fmla="*/ 3299 h 381"/>
                <a:gd name="T4" fmla="*/ 0 w 193"/>
                <a:gd name="T5" fmla="*/ 0 h 381"/>
                <a:gd name="T6" fmla="*/ 842 w 193"/>
                <a:gd name="T7" fmla="*/ 3435 h 381"/>
                <a:gd name="T8" fmla="*/ 3007 w 193"/>
                <a:gd name="T9" fmla="*/ 7224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381">
                  <a:moveTo>
                    <a:pt x="193" y="381"/>
                  </a:moveTo>
                  <a:cubicBezTo>
                    <a:pt x="185" y="331"/>
                    <a:pt x="67" y="189"/>
                    <a:pt x="56" y="174"/>
                  </a:cubicBezTo>
                  <a:cubicBezTo>
                    <a:pt x="27" y="134"/>
                    <a:pt x="10" y="75"/>
                    <a:pt x="0" y="0"/>
                  </a:cubicBezTo>
                  <a:cubicBezTo>
                    <a:pt x="1" y="47"/>
                    <a:pt x="14" y="120"/>
                    <a:pt x="54" y="181"/>
                  </a:cubicBezTo>
                  <a:cubicBezTo>
                    <a:pt x="70" y="204"/>
                    <a:pt x="178" y="330"/>
                    <a:pt x="193" y="381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1" name="Freeform 979">
              <a:extLst>
                <a:ext uri="{FF2B5EF4-FFF2-40B4-BE49-F238E27FC236}">
                  <a16:creationId xmlns:a16="http://schemas.microsoft.com/office/drawing/2014/main" id="{A58F011D-202E-4282-8A24-EB6EE369E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101"/>
              <a:ext cx="55" cy="262"/>
            </a:xfrm>
            <a:custGeom>
              <a:avLst/>
              <a:gdLst>
                <a:gd name="T0" fmla="*/ 345 w 22"/>
                <a:gd name="T1" fmla="*/ 0 h 98"/>
                <a:gd name="T2" fmla="*/ 113 w 22"/>
                <a:gd name="T3" fmla="*/ 1871 h 98"/>
                <a:gd name="T4" fmla="*/ 345 w 2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8">
                  <a:moveTo>
                    <a:pt x="22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4" y="30"/>
                    <a:pt x="22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2" name="Freeform 980">
              <a:extLst>
                <a:ext uri="{FF2B5EF4-FFF2-40B4-BE49-F238E27FC236}">
                  <a16:creationId xmlns:a16="http://schemas.microsoft.com/office/drawing/2014/main" id="{056298F6-923D-4ADF-B95C-0DBAFC69A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2136 w 359"/>
                <a:gd name="T1" fmla="*/ 136 h 786"/>
                <a:gd name="T2" fmla="*/ 1811 w 359"/>
                <a:gd name="T3" fmla="*/ 192 h 786"/>
                <a:gd name="T4" fmla="*/ 1529 w 359"/>
                <a:gd name="T5" fmla="*/ 363 h 786"/>
                <a:gd name="T6" fmla="*/ 1417 w 359"/>
                <a:gd name="T7" fmla="*/ 1160 h 786"/>
                <a:gd name="T8" fmla="*/ 2279 w 359"/>
                <a:gd name="T9" fmla="*/ 6635 h 786"/>
                <a:gd name="T10" fmla="*/ 1936 w 359"/>
                <a:gd name="T11" fmla="*/ 7261 h 786"/>
                <a:gd name="T12" fmla="*/ 4775 w 359"/>
                <a:gd name="T13" fmla="*/ 10376 h 786"/>
                <a:gd name="T14" fmla="*/ 625 w 359"/>
                <a:gd name="T15" fmla="*/ 10616 h 786"/>
                <a:gd name="T16" fmla="*/ 12 w 359"/>
                <a:gd name="T17" fmla="*/ 9387 h 786"/>
                <a:gd name="T18" fmla="*/ 75 w 359"/>
                <a:gd name="T19" fmla="*/ 9728 h 786"/>
                <a:gd name="T20" fmla="*/ 450 w 359"/>
                <a:gd name="T21" fmla="*/ 11379 h 786"/>
                <a:gd name="T22" fmla="*/ 0 w 359"/>
                <a:gd name="T23" fmla="*/ 11584 h 786"/>
                <a:gd name="T24" fmla="*/ 437 w 359"/>
                <a:gd name="T25" fmla="*/ 12424 h 786"/>
                <a:gd name="T26" fmla="*/ 280 w 359"/>
                <a:gd name="T27" fmla="*/ 12949 h 786"/>
                <a:gd name="T28" fmla="*/ 12 w 359"/>
                <a:gd name="T29" fmla="*/ 13176 h 786"/>
                <a:gd name="T30" fmla="*/ 325 w 359"/>
                <a:gd name="T31" fmla="*/ 13824 h 786"/>
                <a:gd name="T32" fmla="*/ 187 w 359"/>
                <a:gd name="T33" fmla="*/ 14144 h 786"/>
                <a:gd name="T34" fmla="*/ 750 w 359"/>
                <a:gd name="T35" fmla="*/ 14029 h 786"/>
                <a:gd name="T36" fmla="*/ 875 w 359"/>
                <a:gd name="T37" fmla="*/ 14904 h 786"/>
                <a:gd name="T38" fmla="*/ 2509 w 359"/>
                <a:gd name="T39" fmla="*/ 14109 h 786"/>
                <a:gd name="T40" fmla="*/ 3590 w 359"/>
                <a:gd name="T41" fmla="*/ 13427 h 786"/>
                <a:gd name="T42" fmla="*/ 4215 w 359"/>
                <a:gd name="T43" fmla="*/ 13461 h 786"/>
                <a:gd name="T44" fmla="*/ 4807 w 359"/>
                <a:gd name="T45" fmla="*/ 12992 h 786"/>
                <a:gd name="T46" fmla="*/ 5474 w 359"/>
                <a:gd name="T47" fmla="*/ 11491 h 786"/>
                <a:gd name="T48" fmla="*/ 5100 w 359"/>
                <a:gd name="T49" fmla="*/ 10547 h 786"/>
                <a:gd name="T50" fmla="*/ 2074 w 359"/>
                <a:gd name="T51" fmla="*/ 2765 h 786"/>
                <a:gd name="T52" fmla="*/ 4695 w 359"/>
                <a:gd name="T53" fmla="*/ 11000 h 786"/>
                <a:gd name="T54" fmla="*/ 4912 w 359"/>
                <a:gd name="T55" fmla="*/ 11093 h 786"/>
                <a:gd name="T56" fmla="*/ 1104 w 359"/>
                <a:gd name="T57" fmla="*/ 11320 h 786"/>
                <a:gd name="T58" fmla="*/ 530 w 359"/>
                <a:gd name="T59" fmla="*/ 12323 h 786"/>
                <a:gd name="T60" fmla="*/ 1092 w 359"/>
                <a:gd name="T61" fmla="*/ 11435 h 786"/>
                <a:gd name="T62" fmla="*/ 4695 w 359"/>
                <a:gd name="T63" fmla="*/ 11891 h 786"/>
                <a:gd name="T64" fmla="*/ 4183 w 359"/>
                <a:gd name="T65" fmla="*/ 12493 h 786"/>
                <a:gd name="T66" fmla="*/ 904 w 359"/>
                <a:gd name="T67" fmla="*/ 12552 h 786"/>
                <a:gd name="T68" fmla="*/ 2509 w 359"/>
                <a:gd name="T69" fmla="*/ 13995 h 786"/>
                <a:gd name="T70" fmla="*/ 2509 w 359"/>
                <a:gd name="T71" fmla="*/ 13995 h 786"/>
                <a:gd name="T72" fmla="*/ 2946 w 359"/>
                <a:gd name="T73" fmla="*/ 13709 h 786"/>
                <a:gd name="T74" fmla="*/ 3496 w 359"/>
                <a:gd name="T75" fmla="*/ 13368 h 786"/>
                <a:gd name="T76" fmla="*/ 2354 w 359"/>
                <a:gd name="T77" fmla="*/ 13747 h 786"/>
                <a:gd name="T78" fmla="*/ 355 w 359"/>
                <a:gd name="T79" fmla="*/ 13027 h 786"/>
                <a:gd name="T80" fmla="*/ 4070 w 359"/>
                <a:gd name="T81" fmla="*/ 12651 h 786"/>
                <a:gd name="T82" fmla="*/ 3590 w 359"/>
                <a:gd name="T83" fmla="*/ 13163 h 786"/>
                <a:gd name="T84" fmla="*/ 3715 w 359"/>
                <a:gd name="T85" fmla="*/ 13560 h 786"/>
                <a:gd name="T86" fmla="*/ 4258 w 359"/>
                <a:gd name="T87" fmla="*/ 12723 h 786"/>
                <a:gd name="T88" fmla="*/ 4662 w 359"/>
                <a:gd name="T89" fmla="*/ 13085 h 786"/>
                <a:gd name="T90" fmla="*/ 4278 w 359"/>
                <a:gd name="T91" fmla="*/ 13347 h 786"/>
                <a:gd name="T92" fmla="*/ 4507 w 359"/>
                <a:gd name="T93" fmla="*/ 13005 h 786"/>
                <a:gd name="T94" fmla="*/ 4975 w 359"/>
                <a:gd name="T95" fmla="*/ 12424 h 786"/>
                <a:gd name="T96" fmla="*/ 4712 w 359"/>
                <a:gd name="T97" fmla="*/ 12936 h 786"/>
                <a:gd name="T98" fmla="*/ 4433 w 359"/>
                <a:gd name="T99" fmla="*/ 12536 h 786"/>
                <a:gd name="T100" fmla="*/ 4912 w 359"/>
                <a:gd name="T101" fmla="*/ 11811 h 786"/>
                <a:gd name="T102" fmla="*/ 4945 w 359"/>
                <a:gd name="T103" fmla="*/ 11605 h 786"/>
                <a:gd name="T104" fmla="*/ 5432 w 359"/>
                <a:gd name="T105" fmla="*/ 11379 h 786"/>
                <a:gd name="T106" fmla="*/ 5462 w 359"/>
                <a:gd name="T107" fmla="*/ 12061 h 786"/>
                <a:gd name="T108" fmla="*/ 5070 w 359"/>
                <a:gd name="T109" fmla="*/ 12253 h 786"/>
                <a:gd name="T110" fmla="*/ 5182 w 359"/>
                <a:gd name="T111" fmla="*/ 11811 h 786"/>
                <a:gd name="T112" fmla="*/ 5462 w 359"/>
                <a:gd name="T113" fmla="*/ 12061 h 7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9" h="786">
                  <a:moveTo>
                    <a:pt x="132" y="123"/>
                  </a:moveTo>
                  <a:cubicBezTo>
                    <a:pt x="131" y="60"/>
                    <a:pt x="144" y="13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35" y="161"/>
                    <a:pt x="134" y="154"/>
                    <a:pt x="133" y="146"/>
                  </a:cubicBezTo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3" name="Freeform 981">
              <a:extLst>
                <a:ext uri="{FF2B5EF4-FFF2-40B4-BE49-F238E27FC236}">
                  <a16:creationId xmlns:a16="http://schemas.microsoft.com/office/drawing/2014/main" id="{F7DA7FDF-35E8-4691-9D33-B613BD343D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1146 w 353"/>
                <a:gd name="T1" fmla="*/ 1216 h 975"/>
                <a:gd name="T2" fmla="*/ 3785 w 353"/>
                <a:gd name="T3" fmla="*/ 11968 h 975"/>
                <a:gd name="T4" fmla="*/ 896 w 353"/>
                <a:gd name="T5" fmla="*/ 15133 h 975"/>
                <a:gd name="T6" fmla="*/ 1126 w 353"/>
                <a:gd name="T7" fmla="*/ 17216 h 975"/>
                <a:gd name="T8" fmla="*/ 1113 w 353"/>
                <a:gd name="T9" fmla="*/ 17784 h 975"/>
                <a:gd name="T10" fmla="*/ 1113 w 353"/>
                <a:gd name="T11" fmla="*/ 18488 h 975"/>
                <a:gd name="T12" fmla="*/ 1333 w 353"/>
                <a:gd name="T13" fmla="*/ 18397 h 975"/>
                <a:gd name="T14" fmla="*/ 1188 w 353"/>
                <a:gd name="T15" fmla="*/ 16781 h 975"/>
                <a:gd name="T16" fmla="*/ 1814 w 353"/>
                <a:gd name="T17" fmla="*/ 17749 h 975"/>
                <a:gd name="T18" fmla="*/ 2064 w 353"/>
                <a:gd name="T19" fmla="*/ 16917 h 975"/>
                <a:gd name="T20" fmla="*/ 1283 w 353"/>
                <a:gd name="T21" fmla="*/ 16725 h 975"/>
                <a:gd name="T22" fmla="*/ 2742 w 353"/>
                <a:gd name="T23" fmla="*/ 13064 h 975"/>
                <a:gd name="T24" fmla="*/ 3054 w 353"/>
                <a:gd name="T25" fmla="*/ 13389 h 975"/>
                <a:gd name="T26" fmla="*/ 2471 w 353"/>
                <a:gd name="T27" fmla="*/ 14088 h 975"/>
                <a:gd name="T28" fmla="*/ 3034 w 353"/>
                <a:gd name="T29" fmla="*/ 13576 h 975"/>
                <a:gd name="T30" fmla="*/ 3347 w 353"/>
                <a:gd name="T31" fmla="*/ 14131 h 975"/>
                <a:gd name="T32" fmla="*/ 3555 w 353"/>
                <a:gd name="T33" fmla="*/ 14621 h 975"/>
                <a:gd name="T34" fmla="*/ 3722 w 353"/>
                <a:gd name="T35" fmla="*/ 14051 h 975"/>
                <a:gd name="T36" fmla="*/ 4005 w 353"/>
                <a:gd name="T37" fmla="*/ 13731 h 975"/>
                <a:gd name="T38" fmla="*/ 4367 w 353"/>
                <a:gd name="T39" fmla="*/ 14827 h 975"/>
                <a:gd name="T40" fmla="*/ 4430 w 353"/>
                <a:gd name="T41" fmla="*/ 14869 h 975"/>
                <a:gd name="T42" fmla="*/ 4880 w 353"/>
                <a:gd name="T43" fmla="*/ 13576 h 975"/>
                <a:gd name="T44" fmla="*/ 5368 w 353"/>
                <a:gd name="T45" fmla="*/ 13768 h 975"/>
                <a:gd name="T46" fmla="*/ 4930 w 353"/>
                <a:gd name="T47" fmla="*/ 13005 h 975"/>
                <a:gd name="T48" fmla="*/ 5005 w 353"/>
                <a:gd name="T49" fmla="*/ 11947 h 975"/>
                <a:gd name="T50" fmla="*/ 5493 w 353"/>
                <a:gd name="T51" fmla="*/ 12024 h 975"/>
                <a:gd name="T52" fmla="*/ 4993 w 353"/>
                <a:gd name="T53" fmla="*/ 11059 h 975"/>
                <a:gd name="T54" fmla="*/ 5225 w 353"/>
                <a:gd name="T55" fmla="*/ 10923 h 975"/>
                <a:gd name="T56" fmla="*/ 4963 w 353"/>
                <a:gd name="T57" fmla="*/ 10867 h 975"/>
                <a:gd name="T58" fmla="*/ 5088 w 353"/>
                <a:gd name="T59" fmla="*/ 10013 h 975"/>
                <a:gd name="T60" fmla="*/ 4900 w 353"/>
                <a:gd name="T61" fmla="*/ 9955 h 975"/>
                <a:gd name="T62" fmla="*/ 4850 w 353"/>
                <a:gd name="T63" fmla="*/ 8725 h 975"/>
                <a:gd name="T64" fmla="*/ 4993 w 353"/>
                <a:gd name="T65" fmla="*/ 8627 h 975"/>
                <a:gd name="T66" fmla="*/ 4713 w 353"/>
                <a:gd name="T67" fmla="*/ 7829 h 975"/>
                <a:gd name="T68" fmla="*/ 5005 w 353"/>
                <a:gd name="T69" fmla="*/ 5837 h 975"/>
                <a:gd name="T70" fmla="*/ 4838 w 353"/>
                <a:gd name="T71" fmla="*/ 7304 h 975"/>
                <a:gd name="T72" fmla="*/ 4317 w 353"/>
                <a:gd name="T73" fmla="*/ 7680 h 975"/>
                <a:gd name="T74" fmla="*/ 1646 w 353"/>
                <a:gd name="T75" fmla="*/ 1160 h 975"/>
                <a:gd name="T76" fmla="*/ 2254 w 353"/>
                <a:gd name="T77" fmla="*/ 819 h 975"/>
                <a:gd name="T78" fmla="*/ 1738 w 353"/>
                <a:gd name="T79" fmla="*/ 875 h 975"/>
                <a:gd name="T80" fmla="*/ 283 w 353"/>
                <a:gd name="T81" fmla="*/ 0 h 975"/>
                <a:gd name="T82" fmla="*/ 3897 w 353"/>
                <a:gd name="T83" fmla="*/ 13539 h 975"/>
                <a:gd name="T84" fmla="*/ 3397 w 353"/>
                <a:gd name="T85" fmla="*/ 13973 h 975"/>
                <a:gd name="T86" fmla="*/ 3617 w 353"/>
                <a:gd name="T87" fmla="*/ 12381 h 975"/>
                <a:gd name="T88" fmla="*/ 4067 w 353"/>
                <a:gd name="T89" fmla="*/ 11912 h 975"/>
                <a:gd name="T90" fmla="*/ 4755 w 353"/>
                <a:gd name="T91" fmla="*/ 13517 h 975"/>
                <a:gd name="T92" fmla="*/ 4097 w 353"/>
                <a:gd name="T93" fmla="*/ 13312 h 975"/>
                <a:gd name="T94" fmla="*/ 4097 w 353"/>
                <a:gd name="T95" fmla="*/ 13235 h 975"/>
                <a:gd name="T96" fmla="*/ 4192 w 353"/>
                <a:gd name="T97" fmla="*/ 11243 h 975"/>
                <a:gd name="T98" fmla="*/ 4272 w 353"/>
                <a:gd name="T99" fmla="*/ 11072 h 975"/>
                <a:gd name="T100" fmla="*/ 4755 w 353"/>
                <a:gd name="T101" fmla="*/ 13517 h 975"/>
                <a:gd name="T102" fmla="*/ 4568 w 353"/>
                <a:gd name="T103" fmla="*/ 11549 h 975"/>
                <a:gd name="T104" fmla="*/ 4335 w 353"/>
                <a:gd name="T105" fmla="*/ 8136 h 975"/>
                <a:gd name="T106" fmla="*/ 4600 w 353"/>
                <a:gd name="T107" fmla="*/ 7928 h 975"/>
                <a:gd name="T108" fmla="*/ 4755 w 353"/>
                <a:gd name="T109" fmla="*/ 9464 h 975"/>
                <a:gd name="T110" fmla="*/ 4900 w 353"/>
                <a:gd name="T111" fmla="*/ 11640 h 975"/>
                <a:gd name="T112" fmla="*/ 4755 w 353"/>
                <a:gd name="T113" fmla="*/ 12139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0" y="6"/>
                  </a:move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4" name="Freeform 982">
              <a:extLst>
                <a:ext uri="{FF2B5EF4-FFF2-40B4-BE49-F238E27FC236}">
                  <a16:creationId xmlns:a16="http://schemas.microsoft.com/office/drawing/2014/main" id="{3B7B4012-2208-43FE-AF7C-32AD3AA65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5" name="Freeform 983">
              <a:extLst>
                <a:ext uri="{FF2B5EF4-FFF2-40B4-BE49-F238E27FC236}">
                  <a16:creationId xmlns:a16="http://schemas.microsoft.com/office/drawing/2014/main" id="{D09E2572-D625-449C-97CE-E45CB7195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47"/>
              <a:ext cx="25" cy="26"/>
            </a:xfrm>
            <a:custGeom>
              <a:avLst/>
              <a:gdLst>
                <a:gd name="T0" fmla="*/ 63 w 10"/>
                <a:gd name="T1" fmla="*/ 0 h 10"/>
                <a:gd name="T2" fmla="*/ 0 w 10"/>
                <a:gd name="T3" fmla="*/ 88 h 10"/>
                <a:gd name="T4" fmla="*/ 113 w 10"/>
                <a:gd name="T5" fmla="*/ 55 h 10"/>
                <a:gd name="T6" fmla="*/ 50 w 10"/>
                <a:gd name="T7" fmla="*/ 17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2" y="4"/>
                    <a:pt x="6" y="2"/>
                    <a:pt x="7" y="3"/>
                  </a:cubicBezTo>
                  <a:cubicBezTo>
                    <a:pt x="10" y="6"/>
                    <a:pt x="5" y="10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16" name="Freeform 984">
              <a:extLst>
                <a:ext uri="{FF2B5EF4-FFF2-40B4-BE49-F238E27FC236}">
                  <a16:creationId xmlns:a16="http://schemas.microsoft.com/office/drawing/2014/main" id="{86B27040-AF9E-431F-A66E-08282D500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328"/>
              <a:ext cx="15" cy="24"/>
            </a:xfrm>
            <a:custGeom>
              <a:avLst/>
              <a:gdLst>
                <a:gd name="T0" fmla="*/ 63 w 6"/>
                <a:gd name="T1" fmla="*/ 21 h 9"/>
                <a:gd name="T2" fmla="*/ 0 w 6"/>
                <a:gd name="T3" fmla="*/ 77 h 9"/>
                <a:gd name="T4" fmla="*/ 95 w 6"/>
                <a:gd name="T5" fmla="*/ 93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1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2" y="4"/>
                    <a:pt x="5" y="3"/>
                    <a:pt x="6" y="5"/>
                  </a:cubicBezTo>
                  <a:cubicBezTo>
                    <a:pt x="6" y="7"/>
                    <a:pt x="4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0" name="Group 985">
            <a:extLst>
              <a:ext uri="{FF2B5EF4-FFF2-40B4-BE49-F238E27FC236}">
                <a16:creationId xmlns:a16="http://schemas.microsoft.com/office/drawing/2014/main" id="{CA164188-B863-46CB-B935-FB613C7B9D32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3886200"/>
            <a:ext cx="358775" cy="419100"/>
            <a:chOff x="1953" y="2536"/>
            <a:chExt cx="438" cy="512"/>
          </a:xfrm>
        </p:grpSpPr>
        <p:sp>
          <p:nvSpPr>
            <p:cNvPr id="14083" name="Freeform 986">
              <a:extLst>
                <a:ext uri="{FF2B5EF4-FFF2-40B4-BE49-F238E27FC236}">
                  <a16:creationId xmlns:a16="http://schemas.microsoft.com/office/drawing/2014/main" id="{F0865685-E7AF-4D05-9BEC-C84B60DD5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536"/>
              <a:ext cx="438" cy="512"/>
            </a:xfrm>
            <a:custGeom>
              <a:avLst/>
              <a:gdLst>
                <a:gd name="T0" fmla="*/ 2338 w 175"/>
                <a:gd name="T1" fmla="*/ 1557 h 192"/>
                <a:gd name="T2" fmla="*/ 2475 w 175"/>
                <a:gd name="T3" fmla="*/ 2069 h 192"/>
                <a:gd name="T4" fmla="*/ 2475 w 175"/>
                <a:gd name="T5" fmla="*/ 3640 h 192"/>
                <a:gd name="T6" fmla="*/ 2693 w 175"/>
                <a:gd name="T7" fmla="*/ 3640 h 192"/>
                <a:gd name="T8" fmla="*/ 2726 w 175"/>
                <a:gd name="T9" fmla="*/ 2653 h 192"/>
                <a:gd name="T10" fmla="*/ 2430 w 175"/>
                <a:gd name="T11" fmla="*/ 376 h 192"/>
                <a:gd name="T12" fmla="*/ 2225 w 175"/>
                <a:gd name="T13" fmla="*/ 376 h 192"/>
                <a:gd name="T14" fmla="*/ 2380 w 175"/>
                <a:gd name="T15" fmla="*/ 1272 h 192"/>
                <a:gd name="T16" fmla="*/ 1835 w 175"/>
                <a:gd name="T17" fmla="*/ 627 h 192"/>
                <a:gd name="T18" fmla="*/ 1159 w 175"/>
                <a:gd name="T19" fmla="*/ 205 h 192"/>
                <a:gd name="T20" fmla="*/ 175 w 175"/>
                <a:gd name="T21" fmla="*/ 661 h 192"/>
                <a:gd name="T22" fmla="*/ 959 w 175"/>
                <a:gd name="T23" fmla="*/ 1536 h 192"/>
                <a:gd name="T24" fmla="*/ 1785 w 175"/>
                <a:gd name="T25" fmla="*/ 1288 h 192"/>
                <a:gd name="T26" fmla="*/ 2338 w 175"/>
                <a:gd name="T27" fmla="*/ 1557 h 1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92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4" y="127"/>
                    <a:pt x="161" y="176"/>
                    <a:pt x="158" y="192"/>
                  </a:cubicBezTo>
                  <a:cubicBezTo>
                    <a:pt x="158" y="192"/>
                    <a:pt x="171" y="192"/>
                    <a:pt x="172" y="192"/>
                  </a:cubicBezTo>
                  <a:cubicBezTo>
                    <a:pt x="174" y="176"/>
                    <a:pt x="174" y="140"/>
                    <a:pt x="174" y="140"/>
                  </a:cubicBezTo>
                  <a:cubicBezTo>
                    <a:pt x="175" y="105"/>
                    <a:pt x="163" y="51"/>
                    <a:pt x="155" y="20"/>
                  </a:cubicBezTo>
                  <a:cubicBezTo>
                    <a:pt x="154" y="20"/>
                    <a:pt x="145" y="20"/>
                    <a:pt x="142" y="20"/>
                  </a:cubicBezTo>
                  <a:cubicBezTo>
                    <a:pt x="146" y="33"/>
                    <a:pt x="149" y="52"/>
                    <a:pt x="152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4" name="Freeform 987">
              <a:extLst>
                <a:ext uri="{FF2B5EF4-FFF2-40B4-BE49-F238E27FC236}">
                  <a16:creationId xmlns:a16="http://schemas.microsoft.com/office/drawing/2014/main" id="{AB70B358-B17F-4E4C-B7AA-5CBF84718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589"/>
              <a:ext cx="50" cy="459"/>
            </a:xfrm>
            <a:custGeom>
              <a:avLst/>
              <a:gdLst>
                <a:gd name="T0" fmla="*/ 270 w 20"/>
                <a:gd name="T1" fmla="*/ 3269 h 172"/>
                <a:gd name="T2" fmla="*/ 300 w 20"/>
                <a:gd name="T3" fmla="*/ 2279 h 172"/>
                <a:gd name="T4" fmla="*/ 0 w 20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2">
                  <a:moveTo>
                    <a:pt x="17" y="172"/>
                  </a:moveTo>
                  <a:cubicBezTo>
                    <a:pt x="19" y="156"/>
                    <a:pt x="19" y="120"/>
                    <a:pt x="19" y="120"/>
                  </a:cubicBezTo>
                  <a:cubicBezTo>
                    <a:pt x="20" y="85"/>
                    <a:pt x="8" y="3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5" name="Freeform 988">
              <a:extLst>
                <a:ext uri="{FF2B5EF4-FFF2-40B4-BE49-F238E27FC236}">
                  <a16:creationId xmlns:a16="http://schemas.microsoft.com/office/drawing/2014/main" id="{F5880BCF-60F5-4B22-9494-AE921CDC0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536"/>
              <a:ext cx="410" cy="512"/>
            </a:xfrm>
            <a:custGeom>
              <a:avLst/>
              <a:gdLst>
                <a:gd name="T0" fmla="*/ 2220 w 164"/>
                <a:gd name="T1" fmla="*/ 376 h 192"/>
                <a:gd name="T2" fmla="*/ 2375 w 164"/>
                <a:gd name="T3" fmla="*/ 1272 h 192"/>
                <a:gd name="T4" fmla="*/ 1833 w 164"/>
                <a:gd name="T5" fmla="*/ 627 h 192"/>
                <a:gd name="T6" fmla="*/ 1158 w 164"/>
                <a:gd name="T7" fmla="*/ 205 h 192"/>
                <a:gd name="T8" fmla="*/ 175 w 164"/>
                <a:gd name="T9" fmla="*/ 661 h 192"/>
                <a:gd name="T10" fmla="*/ 958 w 164"/>
                <a:gd name="T11" fmla="*/ 1536 h 192"/>
                <a:gd name="T12" fmla="*/ 1783 w 164"/>
                <a:gd name="T13" fmla="*/ 1288 h 192"/>
                <a:gd name="T14" fmla="*/ 2333 w 164"/>
                <a:gd name="T15" fmla="*/ 1557 h 192"/>
                <a:gd name="T16" fmla="*/ 2470 w 164"/>
                <a:gd name="T17" fmla="*/ 2069 h 192"/>
                <a:gd name="T18" fmla="*/ 2470 w 164"/>
                <a:gd name="T19" fmla="*/ 3640 h 1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4" h="192">
                  <a:moveTo>
                    <a:pt x="142" y="20"/>
                  </a:moveTo>
                  <a:cubicBezTo>
                    <a:pt x="146" y="33"/>
                    <a:pt x="149" y="52"/>
                    <a:pt x="152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ubicBezTo>
                    <a:pt x="152" y="88"/>
                    <a:pt x="155" y="100"/>
                    <a:pt x="158" y="109"/>
                  </a:cubicBezTo>
                  <a:cubicBezTo>
                    <a:pt x="164" y="127"/>
                    <a:pt x="161" y="176"/>
                    <a:pt x="158" y="19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6" name="Freeform 989">
              <a:extLst>
                <a:ext uri="{FF2B5EF4-FFF2-40B4-BE49-F238E27FC236}">
                  <a16:creationId xmlns:a16="http://schemas.microsoft.com/office/drawing/2014/main" id="{59343E89-1DCF-49BF-900F-EBAAD2EBD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1" y="2549"/>
              <a:ext cx="195" cy="134"/>
            </a:xfrm>
            <a:custGeom>
              <a:avLst/>
              <a:gdLst>
                <a:gd name="T0" fmla="*/ 0 w 78"/>
                <a:gd name="T1" fmla="*/ 962 h 50"/>
                <a:gd name="T2" fmla="*/ 488 w 78"/>
                <a:gd name="T3" fmla="*/ 150 h 50"/>
                <a:gd name="T4" fmla="*/ 1220 w 78"/>
                <a:gd name="T5" fmla="*/ 482 h 50"/>
                <a:gd name="T6" fmla="*/ 0 w 78"/>
                <a:gd name="T7" fmla="*/ 96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7" y="11"/>
                    <a:pt x="31" y="8"/>
                  </a:cubicBezTo>
                  <a:cubicBezTo>
                    <a:pt x="55" y="6"/>
                    <a:pt x="61" y="16"/>
                    <a:pt x="78" y="25"/>
                  </a:cubicBezTo>
                  <a:cubicBezTo>
                    <a:pt x="65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7" name="Freeform 990">
              <a:extLst>
                <a:ext uri="{FF2B5EF4-FFF2-40B4-BE49-F238E27FC236}">
                  <a16:creationId xmlns:a16="http://schemas.microsoft.com/office/drawing/2014/main" id="{147D0F24-C3CD-48DD-89AC-6849C9E02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" y="2549"/>
              <a:ext cx="158" cy="83"/>
            </a:xfrm>
            <a:custGeom>
              <a:avLst/>
              <a:gdLst>
                <a:gd name="T0" fmla="*/ 993 w 63"/>
                <a:gd name="T1" fmla="*/ 345 h 31"/>
                <a:gd name="T2" fmla="*/ 441 w 63"/>
                <a:gd name="T3" fmla="*/ 150 h 31"/>
                <a:gd name="T4" fmla="*/ 0 w 63"/>
                <a:gd name="T5" fmla="*/ 594 h 31"/>
                <a:gd name="T6" fmla="*/ 993 w 63"/>
                <a:gd name="T7" fmla="*/ 3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1">
                  <a:moveTo>
                    <a:pt x="63" y="18"/>
                  </a:moveTo>
                  <a:cubicBezTo>
                    <a:pt x="53" y="12"/>
                    <a:pt x="45" y="7"/>
                    <a:pt x="28" y="8"/>
                  </a:cubicBezTo>
                  <a:cubicBezTo>
                    <a:pt x="12" y="10"/>
                    <a:pt x="4" y="19"/>
                    <a:pt x="0" y="31"/>
                  </a:cubicBezTo>
                  <a:cubicBezTo>
                    <a:pt x="10" y="16"/>
                    <a:pt x="30" y="0"/>
                    <a:pt x="6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8" name="Freeform 991">
              <a:extLst>
                <a:ext uri="{FF2B5EF4-FFF2-40B4-BE49-F238E27FC236}">
                  <a16:creationId xmlns:a16="http://schemas.microsoft.com/office/drawing/2014/main" id="{86D7A25E-B647-4D20-B42C-AA69390D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2688"/>
              <a:ext cx="58" cy="29"/>
            </a:xfrm>
            <a:custGeom>
              <a:avLst/>
              <a:gdLst>
                <a:gd name="T0" fmla="*/ 368 w 23"/>
                <a:gd name="T1" fmla="*/ 0 h 11"/>
                <a:gd name="T2" fmla="*/ 0 w 2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9" name="Freeform 992">
              <a:extLst>
                <a:ext uri="{FF2B5EF4-FFF2-40B4-BE49-F238E27FC236}">
                  <a16:creationId xmlns:a16="http://schemas.microsoft.com/office/drawing/2014/main" id="{CD622844-2B80-47B9-AE97-EFD15D25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656"/>
              <a:ext cx="255" cy="93"/>
            </a:xfrm>
            <a:custGeom>
              <a:avLst/>
              <a:gdLst>
                <a:gd name="T0" fmla="*/ 0 w 102"/>
                <a:gd name="T1" fmla="*/ 523 h 35"/>
                <a:gd name="T2" fmla="*/ 845 w 102"/>
                <a:gd name="T3" fmla="*/ 465 h 35"/>
                <a:gd name="T4" fmla="*/ 1488 w 102"/>
                <a:gd name="T5" fmla="*/ 282 h 35"/>
                <a:gd name="T6" fmla="*/ 1533 w 102"/>
                <a:gd name="T7" fmla="*/ 0 h 35"/>
                <a:gd name="T8" fmla="*/ 1238 w 102"/>
                <a:gd name="T9" fmla="*/ 205 h 35"/>
                <a:gd name="T10" fmla="*/ 720 w 102"/>
                <a:gd name="T11" fmla="*/ 340 h 35"/>
                <a:gd name="T12" fmla="*/ 0 w 102"/>
                <a:gd name="T13" fmla="*/ 52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1" y="35"/>
                    <a:pt x="54" y="25"/>
                  </a:cubicBezTo>
                  <a:cubicBezTo>
                    <a:pt x="79" y="14"/>
                    <a:pt x="89" y="19"/>
                    <a:pt x="95" y="15"/>
                  </a:cubicBezTo>
                  <a:cubicBezTo>
                    <a:pt x="102" y="11"/>
                    <a:pt x="101" y="3"/>
                    <a:pt x="98" y="0"/>
                  </a:cubicBezTo>
                  <a:cubicBezTo>
                    <a:pt x="101" y="3"/>
                    <a:pt x="93" y="9"/>
                    <a:pt x="79" y="11"/>
                  </a:cubicBezTo>
                  <a:cubicBezTo>
                    <a:pt x="65" y="13"/>
                    <a:pt x="56" y="13"/>
                    <a:pt x="46" y="18"/>
                  </a:cubicBezTo>
                  <a:cubicBezTo>
                    <a:pt x="35" y="22"/>
                    <a:pt x="14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0" name="Freeform 993">
              <a:extLst>
                <a:ext uri="{FF2B5EF4-FFF2-40B4-BE49-F238E27FC236}">
                  <a16:creationId xmlns:a16="http://schemas.microsoft.com/office/drawing/2014/main" id="{395859BD-82EF-4089-A78D-6054792F3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771"/>
              <a:ext cx="27" cy="208"/>
            </a:xfrm>
            <a:custGeom>
              <a:avLst/>
              <a:gdLst>
                <a:gd name="T0" fmla="*/ 103 w 11"/>
                <a:gd name="T1" fmla="*/ 589 h 78"/>
                <a:gd name="T2" fmla="*/ 133 w 11"/>
                <a:gd name="T3" fmla="*/ 1480 h 78"/>
                <a:gd name="T4" fmla="*/ 133 w 11"/>
                <a:gd name="T5" fmla="*/ 589 h 78"/>
                <a:gd name="T6" fmla="*/ 0 w 11"/>
                <a:gd name="T7" fmla="*/ 0 h 78"/>
                <a:gd name="T8" fmla="*/ 103 w 11"/>
                <a:gd name="T9" fmla="*/ 58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8">
                  <a:moveTo>
                    <a:pt x="7" y="31"/>
                  </a:moveTo>
                  <a:cubicBezTo>
                    <a:pt x="9" y="48"/>
                    <a:pt x="10" y="68"/>
                    <a:pt x="9" y="78"/>
                  </a:cubicBezTo>
                  <a:cubicBezTo>
                    <a:pt x="11" y="64"/>
                    <a:pt x="11" y="45"/>
                    <a:pt x="9" y="31"/>
                  </a:cubicBezTo>
                  <a:cubicBezTo>
                    <a:pt x="8" y="18"/>
                    <a:pt x="4" y="8"/>
                    <a:pt x="0" y="0"/>
                  </a:cubicBezTo>
                  <a:cubicBezTo>
                    <a:pt x="2" y="5"/>
                    <a:pt x="5" y="17"/>
                    <a:pt x="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91" name="Freeform 994">
              <a:extLst>
                <a:ext uri="{FF2B5EF4-FFF2-40B4-BE49-F238E27FC236}">
                  <a16:creationId xmlns:a16="http://schemas.microsoft.com/office/drawing/2014/main" id="{2F158439-B75D-43C8-BF1A-1D0505493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" y="2685"/>
              <a:ext cx="20" cy="19"/>
            </a:xfrm>
            <a:custGeom>
              <a:avLst/>
              <a:gdLst>
                <a:gd name="T0" fmla="*/ 125 w 8"/>
                <a:gd name="T1" fmla="*/ 60 h 7"/>
                <a:gd name="T2" fmla="*/ 63 w 8"/>
                <a:gd name="T3" fmla="*/ 22 h 7"/>
                <a:gd name="T4" fmla="*/ 125 w 8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2"/>
                    <a:pt x="5" y="0"/>
                    <a:pt x="4" y="1"/>
                  </a:cubicBezTo>
                  <a:cubicBezTo>
                    <a:pt x="0" y="3"/>
                    <a:pt x="5" y="7"/>
                    <a:pt x="8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1" name="Group 995">
            <a:extLst>
              <a:ext uri="{FF2B5EF4-FFF2-40B4-BE49-F238E27FC236}">
                <a16:creationId xmlns:a16="http://schemas.microsoft.com/office/drawing/2014/main" id="{9B08F504-86B7-4F03-8BCE-6FE5D126C4CD}"/>
              </a:ext>
            </a:extLst>
          </p:cNvPr>
          <p:cNvGrpSpPr>
            <a:grpSpLocks/>
          </p:cNvGrpSpPr>
          <p:nvPr/>
        </p:nvGrpSpPr>
        <p:grpSpPr bwMode="auto">
          <a:xfrm>
            <a:off x="5905500" y="3962400"/>
            <a:ext cx="379413" cy="474663"/>
            <a:chOff x="1660" y="2341"/>
            <a:chExt cx="480" cy="598"/>
          </a:xfrm>
        </p:grpSpPr>
        <p:sp>
          <p:nvSpPr>
            <p:cNvPr id="14073" name="Freeform 996">
              <a:extLst>
                <a:ext uri="{FF2B5EF4-FFF2-40B4-BE49-F238E27FC236}">
                  <a16:creationId xmlns:a16="http://schemas.microsoft.com/office/drawing/2014/main" id="{EA1F1D55-5F82-433B-8340-ACC2850F5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4" name="Freeform 997">
              <a:extLst>
                <a:ext uri="{FF2B5EF4-FFF2-40B4-BE49-F238E27FC236}">
                  <a16:creationId xmlns:a16="http://schemas.microsoft.com/office/drawing/2014/main" id="{10488599-44C4-4DDF-A9DF-4C8BD44DB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5" name="Freeform 998">
              <a:extLst>
                <a:ext uri="{FF2B5EF4-FFF2-40B4-BE49-F238E27FC236}">
                  <a16:creationId xmlns:a16="http://schemas.microsoft.com/office/drawing/2014/main" id="{68D1E13F-CFB2-4CD5-9A51-A3DB6D80D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355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70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6" y="11"/>
                    <a:pt x="30" y="8"/>
                  </a:cubicBezTo>
                  <a:cubicBezTo>
                    <a:pt x="54" y="6"/>
                    <a:pt x="60" y="16"/>
                    <a:pt x="78" y="25"/>
                  </a:cubicBezTo>
                  <a:cubicBezTo>
                    <a:pt x="64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6" name="Freeform 999">
              <a:extLst>
                <a:ext uri="{FF2B5EF4-FFF2-40B4-BE49-F238E27FC236}">
                  <a16:creationId xmlns:a16="http://schemas.microsoft.com/office/drawing/2014/main" id="{C41154BB-7F07-474D-A1DB-4C7FCE734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355"/>
              <a:ext cx="154" cy="82"/>
            </a:xfrm>
            <a:custGeom>
              <a:avLst/>
              <a:gdLst>
                <a:gd name="T0" fmla="*/ 951 w 62"/>
                <a:gd name="T1" fmla="*/ 336 h 31"/>
                <a:gd name="T2" fmla="*/ 412 w 62"/>
                <a:gd name="T3" fmla="*/ 148 h 31"/>
                <a:gd name="T4" fmla="*/ 0 w 62"/>
                <a:gd name="T5" fmla="*/ 574 h 31"/>
                <a:gd name="T6" fmla="*/ 951 w 62"/>
                <a:gd name="T7" fmla="*/ 33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1">
                  <a:moveTo>
                    <a:pt x="62" y="18"/>
                  </a:moveTo>
                  <a:cubicBezTo>
                    <a:pt x="53" y="12"/>
                    <a:pt x="45" y="7"/>
                    <a:pt x="27" y="8"/>
                  </a:cubicBezTo>
                  <a:cubicBezTo>
                    <a:pt x="12" y="10"/>
                    <a:pt x="3" y="19"/>
                    <a:pt x="0" y="31"/>
                  </a:cubicBezTo>
                  <a:cubicBezTo>
                    <a:pt x="10" y="16"/>
                    <a:pt x="30" y="0"/>
                    <a:pt x="6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7" name="Freeform 1000">
              <a:extLst>
                <a:ext uri="{FF2B5EF4-FFF2-40B4-BE49-F238E27FC236}">
                  <a16:creationId xmlns:a16="http://schemas.microsoft.com/office/drawing/2014/main" id="{28DB189F-C60A-4820-A8FA-D99E0562C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493"/>
              <a:ext cx="57" cy="30"/>
            </a:xfrm>
            <a:custGeom>
              <a:avLst/>
              <a:gdLst>
                <a:gd name="T0" fmla="*/ 349 w 23"/>
                <a:gd name="T1" fmla="*/ 0 h 11"/>
                <a:gd name="T2" fmla="*/ 0 w 2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8" name="Freeform 1001">
              <a:extLst>
                <a:ext uri="{FF2B5EF4-FFF2-40B4-BE49-F238E27FC236}">
                  <a16:creationId xmlns:a16="http://schemas.microsoft.com/office/drawing/2014/main" id="{612D9718-D14D-495B-9077-CDF0A738A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61"/>
              <a:ext cx="255" cy="94"/>
            </a:xfrm>
            <a:custGeom>
              <a:avLst/>
              <a:gdLst>
                <a:gd name="T0" fmla="*/ 0 w 102"/>
                <a:gd name="T1" fmla="*/ 540 h 35"/>
                <a:gd name="T2" fmla="*/ 845 w 102"/>
                <a:gd name="T3" fmla="*/ 483 h 35"/>
                <a:gd name="T4" fmla="*/ 1500 w 102"/>
                <a:gd name="T5" fmla="*/ 287 h 35"/>
                <a:gd name="T6" fmla="*/ 1550 w 102"/>
                <a:gd name="T7" fmla="*/ 0 h 35"/>
                <a:gd name="T8" fmla="*/ 1250 w 102"/>
                <a:gd name="T9" fmla="*/ 218 h 35"/>
                <a:gd name="T10" fmla="*/ 720 w 102"/>
                <a:gd name="T11" fmla="*/ 346 h 35"/>
                <a:gd name="T12" fmla="*/ 0 w 102"/>
                <a:gd name="T13" fmla="*/ 54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2" y="35"/>
                    <a:pt x="54" y="25"/>
                  </a:cubicBezTo>
                  <a:cubicBezTo>
                    <a:pt x="80" y="14"/>
                    <a:pt x="89" y="19"/>
                    <a:pt x="96" y="15"/>
                  </a:cubicBezTo>
                  <a:cubicBezTo>
                    <a:pt x="102" y="11"/>
                    <a:pt x="102" y="3"/>
                    <a:pt x="99" y="0"/>
                  </a:cubicBezTo>
                  <a:cubicBezTo>
                    <a:pt x="102" y="3"/>
                    <a:pt x="94" y="9"/>
                    <a:pt x="80" y="11"/>
                  </a:cubicBezTo>
                  <a:cubicBezTo>
                    <a:pt x="66" y="13"/>
                    <a:pt x="57" y="13"/>
                    <a:pt x="46" y="18"/>
                  </a:cubicBezTo>
                  <a:cubicBezTo>
                    <a:pt x="36" y="22"/>
                    <a:pt x="15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9" name="Freeform 1002">
              <a:extLst>
                <a:ext uri="{FF2B5EF4-FFF2-40B4-BE49-F238E27FC236}">
                  <a16:creationId xmlns:a16="http://schemas.microsoft.com/office/drawing/2014/main" id="{E0FB0CEE-2CE9-4915-AFBC-24B330516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576"/>
              <a:ext cx="30" cy="208"/>
            </a:xfrm>
            <a:custGeom>
              <a:avLst/>
              <a:gdLst>
                <a:gd name="T0" fmla="*/ 113 w 12"/>
                <a:gd name="T1" fmla="*/ 589 h 78"/>
                <a:gd name="T2" fmla="*/ 145 w 12"/>
                <a:gd name="T3" fmla="*/ 1480 h 78"/>
                <a:gd name="T4" fmla="*/ 158 w 12"/>
                <a:gd name="T5" fmla="*/ 589 h 78"/>
                <a:gd name="T6" fmla="*/ 0 w 12"/>
                <a:gd name="T7" fmla="*/ 0 h 78"/>
                <a:gd name="T8" fmla="*/ 113 w 12"/>
                <a:gd name="T9" fmla="*/ 58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8">
                  <a:moveTo>
                    <a:pt x="7" y="31"/>
                  </a:moveTo>
                  <a:cubicBezTo>
                    <a:pt x="10" y="48"/>
                    <a:pt x="11" y="68"/>
                    <a:pt x="9" y="78"/>
                  </a:cubicBezTo>
                  <a:cubicBezTo>
                    <a:pt x="11" y="64"/>
                    <a:pt x="12" y="45"/>
                    <a:pt x="10" y="31"/>
                  </a:cubicBezTo>
                  <a:cubicBezTo>
                    <a:pt x="8" y="18"/>
                    <a:pt x="5" y="8"/>
                    <a:pt x="0" y="0"/>
                  </a:cubicBezTo>
                  <a:cubicBezTo>
                    <a:pt x="2" y="5"/>
                    <a:pt x="5" y="17"/>
                    <a:pt x="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0" name="Freeform 1003">
              <a:extLst>
                <a:ext uri="{FF2B5EF4-FFF2-40B4-BE49-F238E27FC236}">
                  <a16:creationId xmlns:a16="http://schemas.microsoft.com/office/drawing/2014/main" id="{852D8A04-6A30-4068-8F07-2B262A56A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491"/>
              <a:ext cx="20" cy="18"/>
            </a:xfrm>
            <a:custGeom>
              <a:avLst/>
              <a:gdLst>
                <a:gd name="T0" fmla="*/ 125 w 8"/>
                <a:gd name="T1" fmla="*/ 54 h 7"/>
                <a:gd name="T2" fmla="*/ 50 w 8"/>
                <a:gd name="T3" fmla="*/ 21 h 7"/>
                <a:gd name="T4" fmla="*/ 113 w 8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7" y="2"/>
                    <a:pt x="5" y="0"/>
                    <a:pt x="3" y="1"/>
                  </a:cubicBezTo>
                  <a:cubicBezTo>
                    <a:pt x="0" y="3"/>
                    <a:pt x="4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1" name="Freeform 1004">
              <a:extLst>
                <a:ext uri="{FF2B5EF4-FFF2-40B4-BE49-F238E27FC236}">
                  <a16:creationId xmlns:a16="http://schemas.microsoft.com/office/drawing/2014/main" id="{F4201364-CE60-49A8-A341-9BE60E7C1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163"/>
            </a:xfrm>
            <a:custGeom>
              <a:avLst/>
              <a:gdLst>
                <a:gd name="T0" fmla="*/ 0 w 58"/>
                <a:gd name="T1" fmla="*/ 1165 h 61"/>
                <a:gd name="T2" fmla="*/ 908 w 58"/>
                <a:gd name="T3" fmla="*/ 1165 h 61"/>
                <a:gd name="T4" fmla="*/ 908 w 58"/>
                <a:gd name="T5" fmla="*/ 150 h 61"/>
                <a:gd name="T6" fmla="*/ 708 w 58"/>
                <a:gd name="T7" fmla="*/ 77 h 61"/>
                <a:gd name="T8" fmla="*/ 0 w 58"/>
                <a:gd name="T9" fmla="*/ 77 h 61"/>
                <a:gd name="T10" fmla="*/ 0 w 58"/>
                <a:gd name="T11" fmla="*/ 116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61">
                  <a:moveTo>
                    <a:pt x="0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82" name="Freeform 1005">
              <a:extLst>
                <a:ext uri="{FF2B5EF4-FFF2-40B4-BE49-F238E27FC236}">
                  <a16:creationId xmlns:a16="http://schemas.microsoft.com/office/drawing/2014/main" id="{FCD0F5DF-8989-45B9-9780-FEB0CC3D1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21"/>
            </a:xfrm>
            <a:custGeom>
              <a:avLst/>
              <a:gdLst>
                <a:gd name="T0" fmla="*/ 908 w 58"/>
                <a:gd name="T1" fmla="*/ 144 h 8"/>
                <a:gd name="T2" fmla="*/ 708 w 58"/>
                <a:gd name="T3" fmla="*/ 76 h 8"/>
                <a:gd name="T4" fmla="*/ 0 w 58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8">
                  <a:moveTo>
                    <a:pt x="58" y="8"/>
                  </a:move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2" name="Group 1006">
            <a:extLst>
              <a:ext uri="{FF2B5EF4-FFF2-40B4-BE49-F238E27FC236}">
                <a16:creationId xmlns:a16="http://schemas.microsoft.com/office/drawing/2014/main" id="{034CD515-A085-4457-87A7-65D4B09CB6AC}"/>
              </a:ext>
            </a:extLst>
          </p:cNvPr>
          <p:cNvGrpSpPr>
            <a:grpSpLocks/>
          </p:cNvGrpSpPr>
          <p:nvPr/>
        </p:nvGrpSpPr>
        <p:grpSpPr bwMode="auto">
          <a:xfrm>
            <a:off x="2657475" y="1143000"/>
            <a:ext cx="1189038" cy="1379538"/>
            <a:chOff x="714" y="720"/>
            <a:chExt cx="749" cy="869"/>
          </a:xfrm>
        </p:grpSpPr>
        <p:sp>
          <p:nvSpPr>
            <p:cNvPr id="14004" name="Freeform 1007">
              <a:extLst>
                <a:ext uri="{FF2B5EF4-FFF2-40B4-BE49-F238E27FC236}">
                  <a16:creationId xmlns:a16="http://schemas.microsoft.com/office/drawing/2014/main" id="{66C8E862-C8B2-4A94-B5B1-80565C718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283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5" name="Freeform 1008">
              <a:extLst>
                <a:ext uri="{FF2B5EF4-FFF2-40B4-BE49-F238E27FC236}">
                  <a16:creationId xmlns:a16="http://schemas.microsoft.com/office/drawing/2014/main" id="{0CBC1E9A-72EE-468C-8587-A8FE6D394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283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6" name="Freeform 1009">
              <a:extLst>
                <a:ext uri="{FF2B5EF4-FFF2-40B4-BE49-F238E27FC236}">
                  <a16:creationId xmlns:a16="http://schemas.microsoft.com/office/drawing/2014/main" id="{C0239477-BA7B-4397-AA23-DD4D4DC1B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1340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7" name="Freeform 1010">
              <a:extLst>
                <a:ext uri="{FF2B5EF4-FFF2-40B4-BE49-F238E27FC236}">
                  <a16:creationId xmlns:a16="http://schemas.microsoft.com/office/drawing/2014/main" id="{46E82BAA-AFA9-492C-A25A-F873A4C97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395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8" name="Freeform 1011">
              <a:extLst>
                <a:ext uri="{FF2B5EF4-FFF2-40B4-BE49-F238E27FC236}">
                  <a16:creationId xmlns:a16="http://schemas.microsoft.com/office/drawing/2014/main" id="{E20ADF9A-5979-4B97-8120-DC3A8211F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998"/>
              <a:ext cx="242" cy="183"/>
            </a:xfrm>
            <a:custGeom>
              <a:avLst/>
              <a:gdLst>
                <a:gd name="T0" fmla="*/ 8 w 204"/>
                <a:gd name="T1" fmla="*/ 287 h 144"/>
                <a:gd name="T2" fmla="*/ 8 w 204"/>
                <a:gd name="T3" fmla="*/ 294 h 144"/>
                <a:gd name="T4" fmla="*/ 116 w 204"/>
                <a:gd name="T5" fmla="*/ 149 h 144"/>
                <a:gd name="T6" fmla="*/ 278 w 204"/>
                <a:gd name="T7" fmla="*/ 130 h 144"/>
                <a:gd name="T8" fmla="*/ 339 w 204"/>
                <a:gd name="T9" fmla="*/ 144 h 144"/>
                <a:gd name="T10" fmla="*/ 340 w 204"/>
                <a:gd name="T11" fmla="*/ 144 h 144"/>
                <a:gd name="T12" fmla="*/ 335 w 204"/>
                <a:gd name="T13" fmla="*/ 126 h 144"/>
                <a:gd name="T14" fmla="*/ 134 w 204"/>
                <a:gd name="T15" fmla="*/ 119 h 144"/>
                <a:gd name="T16" fmla="*/ 62 w 204"/>
                <a:gd name="T17" fmla="*/ 105 h 144"/>
                <a:gd name="T18" fmla="*/ 37 w 204"/>
                <a:gd name="T19" fmla="*/ 1 h 144"/>
                <a:gd name="T20" fmla="*/ 30 w 204"/>
                <a:gd name="T21" fmla="*/ 0 h 144"/>
                <a:gd name="T22" fmla="*/ 2 w 204"/>
                <a:gd name="T23" fmla="*/ 127 h 144"/>
                <a:gd name="T24" fmla="*/ 15 w 204"/>
                <a:gd name="T25" fmla="*/ 214 h 144"/>
                <a:gd name="T26" fmla="*/ 8 w 204"/>
                <a:gd name="T27" fmla="*/ 287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44">
                  <a:moveTo>
                    <a:pt x="5" y="140"/>
                  </a:move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9" name="Freeform 1012">
              <a:extLst>
                <a:ext uri="{FF2B5EF4-FFF2-40B4-BE49-F238E27FC236}">
                  <a16:creationId xmlns:a16="http://schemas.microsoft.com/office/drawing/2014/main" id="{9F33E3EF-A36B-4537-895E-AADD5C700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049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0" name="Freeform 1013">
              <a:extLst>
                <a:ext uri="{FF2B5EF4-FFF2-40B4-BE49-F238E27FC236}">
                  <a16:creationId xmlns:a16="http://schemas.microsoft.com/office/drawing/2014/main" id="{22F8FEE0-EA35-4B1D-BC78-82CD9F82C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291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1" name="Freeform 1014">
              <a:extLst>
                <a:ext uri="{FF2B5EF4-FFF2-40B4-BE49-F238E27FC236}">
                  <a16:creationId xmlns:a16="http://schemas.microsoft.com/office/drawing/2014/main" id="{A904C86C-11FB-4D88-8447-1CCAE4105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429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2" name="Freeform 1015">
              <a:extLst>
                <a:ext uri="{FF2B5EF4-FFF2-40B4-BE49-F238E27FC236}">
                  <a16:creationId xmlns:a16="http://schemas.microsoft.com/office/drawing/2014/main" id="{328A2061-73E2-4423-83CF-F0DDA0712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486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3" name="Freeform 1016">
              <a:extLst>
                <a:ext uri="{FF2B5EF4-FFF2-40B4-BE49-F238E27FC236}">
                  <a16:creationId xmlns:a16="http://schemas.microsoft.com/office/drawing/2014/main" id="{02060452-E945-427E-960F-E7ED5DAF7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346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4" name="Freeform 1017">
              <a:extLst>
                <a:ext uri="{FF2B5EF4-FFF2-40B4-BE49-F238E27FC236}">
                  <a16:creationId xmlns:a16="http://schemas.microsoft.com/office/drawing/2014/main" id="{A1ACDCE8-3BFD-4E96-B009-346C72DDC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074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5" name="Freeform 1018">
              <a:extLst>
                <a:ext uri="{FF2B5EF4-FFF2-40B4-BE49-F238E27FC236}">
                  <a16:creationId xmlns:a16="http://schemas.microsoft.com/office/drawing/2014/main" id="{E1F8F451-9AE7-405E-8D2D-580404EDA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076"/>
              <a:ext cx="409" cy="247"/>
            </a:xfrm>
            <a:custGeom>
              <a:avLst/>
              <a:gdLst>
                <a:gd name="T0" fmla="*/ 578 w 344"/>
                <a:gd name="T1" fmla="*/ 261 h 195"/>
                <a:gd name="T2" fmla="*/ 561 w 344"/>
                <a:gd name="T3" fmla="*/ 185 h 195"/>
                <a:gd name="T4" fmla="*/ 540 w 344"/>
                <a:gd name="T5" fmla="*/ 138 h 195"/>
                <a:gd name="T6" fmla="*/ 517 w 344"/>
                <a:gd name="T7" fmla="*/ 122 h 195"/>
                <a:gd name="T8" fmla="*/ 518 w 344"/>
                <a:gd name="T9" fmla="*/ 120 h 195"/>
                <a:gd name="T10" fmla="*/ 452 w 344"/>
                <a:gd name="T11" fmla="*/ 54 h 195"/>
                <a:gd name="T12" fmla="*/ 417 w 344"/>
                <a:gd name="T13" fmla="*/ 16 h 195"/>
                <a:gd name="T14" fmla="*/ 410 w 344"/>
                <a:gd name="T15" fmla="*/ 14 h 195"/>
                <a:gd name="T16" fmla="*/ 372 w 344"/>
                <a:gd name="T17" fmla="*/ 6 h 195"/>
                <a:gd name="T18" fmla="*/ 372 w 344"/>
                <a:gd name="T19" fmla="*/ 6 h 195"/>
                <a:gd name="T20" fmla="*/ 372 w 344"/>
                <a:gd name="T21" fmla="*/ 6 h 195"/>
                <a:gd name="T22" fmla="*/ 365 w 344"/>
                <a:gd name="T23" fmla="*/ 6 h 195"/>
                <a:gd name="T24" fmla="*/ 357 w 344"/>
                <a:gd name="T25" fmla="*/ 5 h 195"/>
                <a:gd name="T26" fmla="*/ 345 w 344"/>
                <a:gd name="T27" fmla="*/ 5 h 195"/>
                <a:gd name="T28" fmla="*/ 195 w 344"/>
                <a:gd name="T29" fmla="*/ 23 h 195"/>
                <a:gd name="T30" fmla="*/ 83 w 344"/>
                <a:gd name="T31" fmla="*/ 170 h 195"/>
                <a:gd name="T32" fmla="*/ 10 w 344"/>
                <a:gd name="T33" fmla="*/ 319 h 195"/>
                <a:gd name="T34" fmla="*/ 21 w 344"/>
                <a:gd name="T35" fmla="*/ 381 h 195"/>
                <a:gd name="T36" fmla="*/ 21 w 344"/>
                <a:gd name="T37" fmla="*/ 381 h 195"/>
                <a:gd name="T38" fmla="*/ 51 w 344"/>
                <a:gd name="T39" fmla="*/ 395 h 195"/>
                <a:gd name="T40" fmla="*/ 54 w 344"/>
                <a:gd name="T41" fmla="*/ 396 h 195"/>
                <a:gd name="T42" fmla="*/ 37 w 344"/>
                <a:gd name="T43" fmla="*/ 351 h 195"/>
                <a:gd name="T44" fmla="*/ 97 w 344"/>
                <a:gd name="T45" fmla="*/ 206 h 195"/>
                <a:gd name="T46" fmla="*/ 200 w 344"/>
                <a:gd name="T47" fmla="*/ 61 h 195"/>
                <a:gd name="T48" fmla="*/ 347 w 344"/>
                <a:gd name="T49" fmla="*/ 29 h 195"/>
                <a:gd name="T50" fmla="*/ 403 w 344"/>
                <a:gd name="T51" fmla="*/ 48 h 195"/>
                <a:gd name="T52" fmla="*/ 359 w 344"/>
                <a:gd name="T53" fmla="*/ 96 h 195"/>
                <a:gd name="T54" fmla="*/ 320 w 344"/>
                <a:gd name="T55" fmla="*/ 92 h 195"/>
                <a:gd name="T56" fmla="*/ 328 w 344"/>
                <a:gd name="T57" fmla="*/ 98 h 195"/>
                <a:gd name="T58" fmla="*/ 327 w 344"/>
                <a:gd name="T59" fmla="*/ 98 h 195"/>
                <a:gd name="T60" fmla="*/ 329 w 344"/>
                <a:gd name="T61" fmla="*/ 100 h 195"/>
                <a:gd name="T62" fmla="*/ 468 w 344"/>
                <a:gd name="T63" fmla="*/ 185 h 195"/>
                <a:gd name="T64" fmla="*/ 181 w 344"/>
                <a:gd name="T65" fmla="*/ 179 h 195"/>
                <a:gd name="T66" fmla="*/ 178 w 344"/>
                <a:gd name="T67" fmla="*/ 176 h 195"/>
                <a:gd name="T68" fmla="*/ 185 w 344"/>
                <a:gd name="T69" fmla="*/ 138 h 195"/>
                <a:gd name="T70" fmla="*/ 202 w 344"/>
                <a:gd name="T71" fmla="*/ 101 h 195"/>
                <a:gd name="T72" fmla="*/ 200 w 344"/>
                <a:gd name="T73" fmla="*/ 104 h 195"/>
                <a:gd name="T74" fmla="*/ 165 w 344"/>
                <a:gd name="T75" fmla="*/ 151 h 195"/>
                <a:gd name="T76" fmla="*/ 162 w 344"/>
                <a:gd name="T77" fmla="*/ 175 h 195"/>
                <a:gd name="T78" fmla="*/ 289 w 344"/>
                <a:gd name="T79" fmla="*/ 242 h 195"/>
                <a:gd name="T80" fmla="*/ 498 w 344"/>
                <a:gd name="T81" fmla="*/ 229 h 195"/>
                <a:gd name="T82" fmla="*/ 498 w 344"/>
                <a:gd name="T83" fmla="*/ 229 h 195"/>
                <a:gd name="T84" fmla="*/ 498 w 344"/>
                <a:gd name="T85" fmla="*/ 272 h 195"/>
                <a:gd name="T86" fmla="*/ 163 w 344"/>
                <a:gd name="T87" fmla="*/ 246 h 195"/>
                <a:gd name="T88" fmla="*/ 141 w 344"/>
                <a:gd name="T89" fmla="*/ 258 h 195"/>
                <a:gd name="T90" fmla="*/ 175 w 344"/>
                <a:gd name="T91" fmla="*/ 276 h 195"/>
                <a:gd name="T92" fmla="*/ 269 w 344"/>
                <a:gd name="T93" fmla="*/ 323 h 195"/>
                <a:gd name="T94" fmla="*/ 464 w 344"/>
                <a:gd name="T95" fmla="*/ 314 h 195"/>
                <a:gd name="T96" fmla="*/ 523 w 344"/>
                <a:gd name="T97" fmla="*/ 266 h 195"/>
                <a:gd name="T98" fmla="*/ 548 w 344"/>
                <a:gd name="T99" fmla="*/ 266 h 195"/>
                <a:gd name="T100" fmla="*/ 578 w 344"/>
                <a:gd name="T101" fmla="*/ 348 h 195"/>
                <a:gd name="T102" fmla="*/ 578 w 344"/>
                <a:gd name="T103" fmla="*/ 261 h 1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4" h="195">
                  <a:moveTo>
                    <a:pt x="344" y="129"/>
                  </a:moveTo>
                  <a:cubicBezTo>
                    <a:pt x="344" y="114"/>
                    <a:pt x="340" y="104"/>
                    <a:pt x="334" y="91"/>
                  </a:cubicBezTo>
                  <a:cubicBezTo>
                    <a:pt x="331" y="83"/>
                    <a:pt x="326" y="75"/>
                    <a:pt x="321" y="68"/>
                  </a:cubicBezTo>
                  <a:cubicBezTo>
                    <a:pt x="317" y="63"/>
                    <a:pt x="314" y="61"/>
                    <a:pt x="308" y="60"/>
                  </a:cubicBezTo>
                  <a:cubicBezTo>
                    <a:pt x="309" y="60"/>
                    <a:pt x="309" y="59"/>
                    <a:pt x="309" y="59"/>
                  </a:cubicBezTo>
                  <a:cubicBezTo>
                    <a:pt x="282" y="51"/>
                    <a:pt x="276" y="37"/>
                    <a:pt x="269" y="27"/>
                  </a:cubicBezTo>
                  <a:cubicBezTo>
                    <a:pt x="262" y="18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9" y="191"/>
                    <a:pt x="21" y="190"/>
                    <a:pt x="30" y="194"/>
                  </a:cubicBezTo>
                  <a:cubicBezTo>
                    <a:pt x="31" y="194"/>
                    <a:pt x="31" y="194"/>
                    <a:pt x="32" y="195"/>
                  </a:cubicBezTo>
                  <a:cubicBezTo>
                    <a:pt x="28" y="191"/>
                    <a:pt x="22" y="190"/>
                    <a:pt x="22" y="173"/>
                  </a:cubicBezTo>
                  <a:cubicBezTo>
                    <a:pt x="21" y="155"/>
                    <a:pt x="40" y="135"/>
                    <a:pt x="58" y="102"/>
                  </a:cubicBezTo>
                  <a:cubicBezTo>
                    <a:pt x="77" y="69"/>
                    <a:pt x="96" y="49"/>
                    <a:pt x="119" y="30"/>
                  </a:cubicBezTo>
                  <a:cubicBezTo>
                    <a:pt x="145" y="8"/>
                    <a:pt x="202" y="13"/>
                    <a:pt x="207" y="14"/>
                  </a:cubicBezTo>
                  <a:cubicBezTo>
                    <a:pt x="216" y="15"/>
                    <a:pt x="235" y="16"/>
                    <a:pt x="240" y="24"/>
                  </a:cubicBezTo>
                  <a:cubicBezTo>
                    <a:pt x="250" y="41"/>
                    <a:pt x="231" y="46"/>
                    <a:pt x="214" y="47"/>
                  </a:cubicBezTo>
                  <a:cubicBezTo>
                    <a:pt x="209" y="47"/>
                    <a:pt x="203" y="48"/>
                    <a:pt x="190" y="46"/>
                  </a:cubicBezTo>
                  <a:cubicBezTo>
                    <a:pt x="195" y="48"/>
                    <a:pt x="195" y="48"/>
                    <a:pt x="195" y="48"/>
                  </a:cubicBezTo>
                  <a:cubicBezTo>
                    <a:pt x="194" y="48"/>
                    <a:pt x="194" y="48"/>
                    <a:pt x="194" y="48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278" y="91"/>
                    <a:pt x="278" y="91"/>
                    <a:pt x="278" y="91"/>
                  </a:cubicBezTo>
                  <a:cubicBezTo>
                    <a:pt x="278" y="91"/>
                    <a:pt x="116" y="99"/>
                    <a:pt x="108" y="88"/>
                  </a:cubicBezTo>
                  <a:cubicBezTo>
                    <a:pt x="106" y="87"/>
                    <a:pt x="106" y="87"/>
                    <a:pt x="106" y="87"/>
                  </a:cubicBezTo>
                  <a:cubicBezTo>
                    <a:pt x="105" y="81"/>
                    <a:pt x="107" y="73"/>
                    <a:pt x="110" y="68"/>
                  </a:cubicBezTo>
                  <a:cubicBezTo>
                    <a:pt x="113" y="64"/>
                    <a:pt x="127" y="55"/>
                    <a:pt x="120" y="50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63"/>
                    <a:pt x="104" y="67"/>
                    <a:pt x="98" y="74"/>
                  </a:cubicBezTo>
                  <a:cubicBezTo>
                    <a:pt x="95" y="78"/>
                    <a:pt x="95" y="83"/>
                    <a:pt x="96" y="86"/>
                  </a:cubicBezTo>
                  <a:cubicBezTo>
                    <a:pt x="101" y="106"/>
                    <a:pt x="130" y="113"/>
                    <a:pt x="172" y="119"/>
                  </a:cubicBezTo>
                  <a:cubicBezTo>
                    <a:pt x="206" y="124"/>
                    <a:pt x="264" y="122"/>
                    <a:pt x="296" y="113"/>
                  </a:cubicBezTo>
                  <a:cubicBezTo>
                    <a:pt x="296" y="113"/>
                    <a:pt x="296" y="113"/>
                    <a:pt x="296" y="113"/>
                  </a:cubicBezTo>
                  <a:cubicBezTo>
                    <a:pt x="296" y="113"/>
                    <a:pt x="304" y="124"/>
                    <a:pt x="296" y="134"/>
                  </a:cubicBezTo>
                  <a:cubicBezTo>
                    <a:pt x="97" y="121"/>
                    <a:pt x="97" y="121"/>
                    <a:pt x="97" y="121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94" y="123"/>
                    <a:pt x="94" y="126"/>
                    <a:pt x="104" y="136"/>
                  </a:cubicBezTo>
                  <a:cubicBezTo>
                    <a:pt x="114" y="146"/>
                    <a:pt x="130" y="159"/>
                    <a:pt x="160" y="159"/>
                  </a:cubicBezTo>
                  <a:cubicBezTo>
                    <a:pt x="190" y="159"/>
                    <a:pt x="252" y="163"/>
                    <a:pt x="276" y="155"/>
                  </a:cubicBezTo>
                  <a:cubicBezTo>
                    <a:pt x="296" y="149"/>
                    <a:pt x="306" y="142"/>
                    <a:pt x="311" y="131"/>
                  </a:cubicBezTo>
                  <a:cubicBezTo>
                    <a:pt x="317" y="127"/>
                    <a:pt x="324" y="129"/>
                    <a:pt x="326" y="131"/>
                  </a:cubicBezTo>
                  <a:cubicBezTo>
                    <a:pt x="339" y="141"/>
                    <a:pt x="343" y="156"/>
                    <a:pt x="344" y="171"/>
                  </a:cubicBezTo>
                  <a:cubicBezTo>
                    <a:pt x="344" y="157"/>
                    <a:pt x="344" y="143"/>
                    <a:pt x="344" y="129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6" name="Freeform 1019">
              <a:extLst>
                <a:ext uri="{FF2B5EF4-FFF2-40B4-BE49-F238E27FC236}">
                  <a16:creationId xmlns:a16="http://schemas.microsoft.com/office/drawing/2014/main" id="{69F309EC-7FEB-4A89-AD2D-D3FB5C950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148"/>
              <a:ext cx="53" cy="97"/>
            </a:xfrm>
            <a:custGeom>
              <a:avLst/>
              <a:gdLst>
                <a:gd name="T0" fmla="*/ 1 w 45"/>
                <a:gd name="T1" fmla="*/ 0 h 77"/>
                <a:gd name="T2" fmla="*/ 16 w 45"/>
                <a:gd name="T3" fmla="*/ 44 h 77"/>
                <a:gd name="T4" fmla="*/ 19 w 45"/>
                <a:gd name="T5" fmla="*/ 63 h 77"/>
                <a:gd name="T6" fmla="*/ 34 w 45"/>
                <a:gd name="T7" fmla="*/ 83 h 77"/>
                <a:gd name="T8" fmla="*/ 72 w 45"/>
                <a:gd name="T9" fmla="*/ 154 h 77"/>
                <a:gd name="T10" fmla="*/ 58 w 45"/>
                <a:gd name="T11" fmla="*/ 92 h 77"/>
                <a:gd name="T12" fmla="*/ 39 w 45"/>
                <a:gd name="T13" fmla="*/ 3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7">
                  <a:moveTo>
                    <a:pt x="1" y="0"/>
                  </a:moveTo>
                  <a:cubicBezTo>
                    <a:pt x="1" y="8"/>
                    <a:pt x="0" y="15"/>
                    <a:pt x="10" y="22"/>
                  </a:cubicBezTo>
                  <a:cubicBezTo>
                    <a:pt x="13" y="24"/>
                    <a:pt x="10" y="28"/>
                    <a:pt x="12" y="32"/>
                  </a:cubicBezTo>
                  <a:cubicBezTo>
                    <a:pt x="14" y="35"/>
                    <a:pt x="18" y="37"/>
                    <a:pt x="21" y="41"/>
                  </a:cubicBezTo>
                  <a:cubicBezTo>
                    <a:pt x="28" y="53"/>
                    <a:pt x="31" y="64"/>
                    <a:pt x="44" y="77"/>
                  </a:cubicBezTo>
                  <a:cubicBezTo>
                    <a:pt x="45" y="67"/>
                    <a:pt x="39" y="55"/>
                    <a:pt x="36" y="46"/>
                  </a:cubicBezTo>
                  <a:cubicBezTo>
                    <a:pt x="33" y="36"/>
                    <a:pt x="33" y="21"/>
                    <a:pt x="24" y="15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7" name="Freeform 1020">
              <a:extLst>
                <a:ext uri="{FF2B5EF4-FFF2-40B4-BE49-F238E27FC236}">
                  <a16:creationId xmlns:a16="http://schemas.microsoft.com/office/drawing/2014/main" id="{F5E62FA9-3D16-4263-BB94-A41B24E64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228"/>
              <a:ext cx="248" cy="51"/>
            </a:xfrm>
            <a:custGeom>
              <a:avLst/>
              <a:gdLst>
                <a:gd name="T0" fmla="*/ 32 w 209"/>
                <a:gd name="T1" fmla="*/ 31 h 40"/>
                <a:gd name="T2" fmla="*/ 78 w 209"/>
                <a:gd name="T3" fmla="*/ 69 h 40"/>
                <a:gd name="T4" fmla="*/ 261 w 209"/>
                <a:gd name="T5" fmla="*/ 73 h 40"/>
                <a:gd name="T6" fmla="*/ 349 w 209"/>
                <a:gd name="T7" fmla="*/ 6 h 40"/>
                <a:gd name="T8" fmla="*/ 342 w 209"/>
                <a:gd name="T9" fmla="*/ 14 h 40"/>
                <a:gd name="T10" fmla="*/ 274 w 209"/>
                <a:gd name="T11" fmla="*/ 47 h 40"/>
                <a:gd name="T12" fmla="*/ 152 w 209"/>
                <a:gd name="T13" fmla="*/ 52 h 40"/>
                <a:gd name="T14" fmla="*/ 39 w 209"/>
                <a:gd name="T15" fmla="*/ 23 h 40"/>
                <a:gd name="T16" fmla="*/ 0 w 209"/>
                <a:gd name="T17" fmla="*/ 10 h 40"/>
                <a:gd name="T18" fmla="*/ 32 w 209"/>
                <a:gd name="T19" fmla="*/ 31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40">
                  <a:moveTo>
                    <a:pt x="19" y="15"/>
                  </a:moveTo>
                  <a:cubicBezTo>
                    <a:pt x="26" y="21"/>
                    <a:pt x="34" y="29"/>
                    <a:pt x="47" y="33"/>
                  </a:cubicBezTo>
                  <a:cubicBezTo>
                    <a:pt x="63" y="37"/>
                    <a:pt x="110" y="40"/>
                    <a:pt x="156" y="35"/>
                  </a:cubicBezTo>
                  <a:cubicBezTo>
                    <a:pt x="202" y="29"/>
                    <a:pt x="209" y="15"/>
                    <a:pt x="209" y="3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10" y="0"/>
                    <a:pt x="0" y="5"/>
                  </a:cubicBezTo>
                  <a:cubicBezTo>
                    <a:pt x="5" y="3"/>
                    <a:pt x="15" y="10"/>
                    <a:pt x="19" y="1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8" name="Freeform 1021">
              <a:extLst>
                <a:ext uri="{FF2B5EF4-FFF2-40B4-BE49-F238E27FC236}">
                  <a16:creationId xmlns:a16="http://schemas.microsoft.com/office/drawing/2014/main" id="{2148ACBA-4A66-4C7D-8AD2-71555AD6E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1148"/>
              <a:ext cx="241" cy="85"/>
            </a:xfrm>
            <a:custGeom>
              <a:avLst/>
              <a:gdLst>
                <a:gd name="T0" fmla="*/ 0 w 203"/>
                <a:gd name="T1" fmla="*/ 82 h 67"/>
                <a:gd name="T2" fmla="*/ 230 w 203"/>
                <a:gd name="T3" fmla="*/ 119 h 67"/>
                <a:gd name="T4" fmla="*/ 334 w 203"/>
                <a:gd name="T5" fmla="*/ 71 h 67"/>
                <a:gd name="T6" fmla="*/ 285 w 203"/>
                <a:gd name="T7" fmla="*/ 30 h 67"/>
                <a:gd name="T8" fmla="*/ 179 w 203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67">
                  <a:moveTo>
                    <a:pt x="0" y="40"/>
                  </a:moveTo>
                  <a:cubicBezTo>
                    <a:pt x="9" y="50"/>
                    <a:pt x="83" y="67"/>
                    <a:pt x="137" y="58"/>
                  </a:cubicBezTo>
                  <a:cubicBezTo>
                    <a:pt x="190" y="50"/>
                    <a:pt x="197" y="46"/>
                    <a:pt x="200" y="35"/>
                  </a:cubicBezTo>
                  <a:cubicBezTo>
                    <a:pt x="203" y="24"/>
                    <a:pt x="188" y="18"/>
                    <a:pt x="170" y="15"/>
                  </a:cubicBezTo>
                  <a:cubicBezTo>
                    <a:pt x="152" y="12"/>
                    <a:pt x="107" y="0"/>
                    <a:pt x="107" y="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19" name="Freeform 1022">
              <a:extLst>
                <a:ext uri="{FF2B5EF4-FFF2-40B4-BE49-F238E27FC236}">
                  <a16:creationId xmlns:a16="http://schemas.microsoft.com/office/drawing/2014/main" id="{33585AE6-86BF-4A90-BEBA-FEDFFCA72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274"/>
              <a:ext cx="33" cy="110"/>
            </a:xfrm>
            <a:custGeom>
              <a:avLst/>
              <a:gdLst>
                <a:gd name="T0" fmla="*/ 0 w 28"/>
                <a:gd name="T1" fmla="*/ 0 h 87"/>
                <a:gd name="T2" fmla="*/ 20 w 28"/>
                <a:gd name="T3" fmla="*/ 68 h 87"/>
                <a:gd name="T4" fmla="*/ 44 w 28"/>
                <a:gd name="T5" fmla="*/ 176 h 87"/>
                <a:gd name="T6" fmla="*/ 26 w 28"/>
                <a:gd name="T7" fmla="*/ 61 h 87"/>
                <a:gd name="T8" fmla="*/ 20 w 28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7">
                  <a:moveTo>
                    <a:pt x="0" y="0"/>
                  </a:moveTo>
                  <a:cubicBezTo>
                    <a:pt x="2" y="11"/>
                    <a:pt x="7" y="23"/>
                    <a:pt x="12" y="34"/>
                  </a:cubicBezTo>
                  <a:cubicBezTo>
                    <a:pt x="18" y="45"/>
                    <a:pt x="26" y="69"/>
                    <a:pt x="26" y="87"/>
                  </a:cubicBezTo>
                  <a:cubicBezTo>
                    <a:pt x="28" y="70"/>
                    <a:pt x="19" y="40"/>
                    <a:pt x="16" y="30"/>
                  </a:cubicBezTo>
                  <a:cubicBezTo>
                    <a:pt x="12" y="21"/>
                    <a:pt x="13" y="8"/>
                    <a:pt x="12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0" name="Freeform 1023">
              <a:extLst>
                <a:ext uri="{FF2B5EF4-FFF2-40B4-BE49-F238E27FC236}">
                  <a16:creationId xmlns:a16="http://schemas.microsoft.com/office/drawing/2014/main" id="{20FA08B3-7040-494C-AEC4-E5C2A9E3A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262"/>
              <a:ext cx="17" cy="37"/>
            </a:xfrm>
            <a:custGeom>
              <a:avLst/>
              <a:gdLst>
                <a:gd name="T0" fmla="*/ 1 w 15"/>
                <a:gd name="T1" fmla="*/ 31 h 29"/>
                <a:gd name="T2" fmla="*/ 1 w 15"/>
                <a:gd name="T3" fmla="*/ 6 h 29"/>
                <a:gd name="T4" fmla="*/ 10 w 15"/>
                <a:gd name="T5" fmla="*/ 13 h 29"/>
                <a:gd name="T6" fmla="*/ 22 w 15"/>
                <a:gd name="T7" fmla="*/ 60 h 29"/>
                <a:gd name="T8" fmla="*/ 2 w 15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9">
                  <a:moveTo>
                    <a:pt x="1" y="15"/>
                  </a:moveTo>
                  <a:cubicBezTo>
                    <a:pt x="0" y="13"/>
                    <a:pt x="0" y="6"/>
                    <a:pt x="1" y="3"/>
                  </a:cubicBezTo>
                  <a:cubicBezTo>
                    <a:pt x="4" y="0"/>
                    <a:pt x="5" y="4"/>
                    <a:pt x="7" y="6"/>
                  </a:cubicBezTo>
                  <a:cubicBezTo>
                    <a:pt x="14" y="11"/>
                    <a:pt x="14" y="21"/>
                    <a:pt x="15" y="29"/>
                  </a:cubicBezTo>
                  <a:cubicBezTo>
                    <a:pt x="12" y="25"/>
                    <a:pt x="9" y="6"/>
                    <a:pt x="2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1" name="Freeform 1024">
              <a:extLst>
                <a:ext uri="{FF2B5EF4-FFF2-40B4-BE49-F238E27FC236}">
                  <a16:creationId xmlns:a16="http://schemas.microsoft.com/office/drawing/2014/main" id="{74AE0ED4-55C5-470B-A345-6BAF106C1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302"/>
              <a:ext cx="321" cy="150"/>
            </a:xfrm>
            <a:custGeom>
              <a:avLst/>
              <a:gdLst>
                <a:gd name="T0" fmla="*/ 413 w 270"/>
                <a:gd name="T1" fmla="*/ 40 h 119"/>
                <a:gd name="T2" fmla="*/ 399 w 270"/>
                <a:gd name="T3" fmla="*/ 37 h 119"/>
                <a:gd name="T4" fmla="*/ 399 w 270"/>
                <a:gd name="T5" fmla="*/ 37 h 119"/>
                <a:gd name="T6" fmla="*/ 382 w 270"/>
                <a:gd name="T7" fmla="*/ 29 h 119"/>
                <a:gd name="T8" fmla="*/ 380 w 270"/>
                <a:gd name="T9" fmla="*/ 25 h 119"/>
                <a:gd name="T10" fmla="*/ 373 w 270"/>
                <a:gd name="T11" fmla="*/ 24 h 119"/>
                <a:gd name="T12" fmla="*/ 372 w 270"/>
                <a:gd name="T13" fmla="*/ 24 h 119"/>
                <a:gd name="T14" fmla="*/ 372 w 270"/>
                <a:gd name="T15" fmla="*/ 24 h 119"/>
                <a:gd name="T16" fmla="*/ 304 w 270"/>
                <a:gd name="T17" fmla="*/ 10 h 119"/>
                <a:gd name="T18" fmla="*/ 30 w 270"/>
                <a:gd name="T19" fmla="*/ 74 h 119"/>
                <a:gd name="T20" fmla="*/ 15 w 270"/>
                <a:gd name="T21" fmla="*/ 92 h 119"/>
                <a:gd name="T22" fmla="*/ 15 w 270"/>
                <a:gd name="T23" fmla="*/ 102 h 119"/>
                <a:gd name="T24" fmla="*/ 8 w 270"/>
                <a:gd name="T25" fmla="*/ 130 h 119"/>
                <a:gd name="T26" fmla="*/ 0 w 270"/>
                <a:gd name="T27" fmla="*/ 147 h 119"/>
                <a:gd name="T28" fmla="*/ 1 w 270"/>
                <a:gd name="T29" fmla="*/ 153 h 119"/>
                <a:gd name="T30" fmla="*/ 2 w 270"/>
                <a:gd name="T31" fmla="*/ 147 h 119"/>
                <a:gd name="T32" fmla="*/ 12 w 270"/>
                <a:gd name="T33" fmla="*/ 163 h 119"/>
                <a:gd name="T34" fmla="*/ 24 w 270"/>
                <a:gd name="T35" fmla="*/ 184 h 119"/>
                <a:gd name="T36" fmla="*/ 24 w 270"/>
                <a:gd name="T37" fmla="*/ 194 h 119"/>
                <a:gd name="T38" fmla="*/ 25 w 270"/>
                <a:gd name="T39" fmla="*/ 194 h 119"/>
                <a:gd name="T40" fmla="*/ 64 w 270"/>
                <a:gd name="T41" fmla="*/ 232 h 119"/>
                <a:gd name="T42" fmla="*/ 92 w 270"/>
                <a:gd name="T43" fmla="*/ 232 h 119"/>
                <a:gd name="T44" fmla="*/ 83 w 270"/>
                <a:gd name="T45" fmla="*/ 216 h 119"/>
                <a:gd name="T46" fmla="*/ 37 w 270"/>
                <a:gd name="T47" fmla="*/ 176 h 119"/>
                <a:gd name="T48" fmla="*/ 68 w 270"/>
                <a:gd name="T49" fmla="*/ 69 h 119"/>
                <a:gd name="T50" fmla="*/ 351 w 270"/>
                <a:gd name="T51" fmla="*/ 53 h 119"/>
                <a:gd name="T52" fmla="*/ 351 w 270"/>
                <a:gd name="T53" fmla="*/ 53 h 119"/>
                <a:gd name="T54" fmla="*/ 361 w 270"/>
                <a:gd name="T55" fmla="*/ 59 h 119"/>
                <a:gd name="T56" fmla="*/ 361 w 270"/>
                <a:gd name="T57" fmla="*/ 59 h 119"/>
                <a:gd name="T58" fmla="*/ 372 w 270"/>
                <a:gd name="T59" fmla="*/ 67 h 119"/>
                <a:gd name="T60" fmla="*/ 379 w 270"/>
                <a:gd name="T61" fmla="*/ 69 h 119"/>
                <a:gd name="T62" fmla="*/ 380 w 270"/>
                <a:gd name="T63" fmla="*/ 72 h 119"/>
                <a:gd name="T64" fmla="*/ 383 w 270"/>
                <a:gd name="T65" fmla="*/ 77 h 119"/>
                <a:gd name="T66" fmla="*/ 383 w 270"/>
                <a:gd name="T67" fmla="*/ 78 h 119"/>
                <a:gd name="T68" fmla="*/ 386 w 270"/>
                <a:gd name="T69" fmla="*/ 83 h 119"/>
                <a:gd name="T70" fmla="*/ 389 w 270"/>
                <a:gd name="T71" fmla="*/ 83 h 119"/>
                <a:gd name="T72" fmla="*/ 390 w 270"/>
                <a:gd name="T73" fmla="*/ 87 h 119"/>
                <a:gd name="T74" fmla="*/ 390 w 270"/>
                <a:gd name="T75" fmla="*/ 87 h 119"/>
                <a:gd name="T76" fmla="*/ 391 w 270"/>
                <a:gd name="T77" fmla="*/ 130 h 119"/>
                <a:gd name="T78" fmla="*/ 409 w 270"/>
                <a:gd name="T79" fmla="*/ 159 h 119"/>
                <a:gd name="T80" fmla="*/ 410 w 270"/>
                <a:gd name="T81" fmla="*/ 166 h 119"/>
                <a:gd name="T82" fmla="*/ 411 w 270"/>
                <a:gd name="T83" fmla="*/ 169 h 119"/>
                <a:gd name="T84" fmla="*/ 411 w 270"/>
                <a:gd name="T85" fmla="*/ 122 h 119"/>
                <a:gd name="T86" fmla="*/ 454 w 270"/>
                <a:gd name="T87" fmla="*/ 160 h 119"/>
                <a:gd name="T88" fmla="*/ 413 w 270"/>
                <a:gd name="T89" fmla="*/ 40 h 1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70" h="119">
                  <a:moveTo>
                    <a:pt x="246" y="20"/>
                  </a:moveTo>
                  <a:cubicBezTo>
                    <a:pt x="245" y="20"/>
                    <a:pt x="242" y="19"/>
                    <a:pt x="238" y="18"/>
                  </a:cubicBezTo>
                  <a:cubicBezTo>
                    <a:pt x="238" y="18"/>
                    <a:pt x="238" y="18"/>
                    <a:pt x="238" y="18"/>
                  </a:cubicBezTo>
                  <a:cubicBezTo>
                    <a:pt x="235" y="17"/>
                    <a:pt x="231" y="15"/>
                    <a:pt x="227" y="14"/>
                  </a:cubicBezTo>
                  <a:cubicBezTo>
                    <a:pt x="226" y="14"/>
                    <a:pt x="226" y="13"/>
                    <a:pt x="226" y="13"/>
                  </a:cubicBezTo>
                  <a:cubicBezTo>
                    <a:pt x="224" y="13"/>
                    <a:pt x="223" y="12"/>
                    <a:pt x="222" y="12"/>
                  </a:cubicBezTo>
                  <a:cubicBezTo>
                    <a:pt x="222" y="12"/>
                    <a:pt x="222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11" y="9"/>
                    <a:pt x="197" y="6"/>
                    <a:pt x="181" y="5"/>
                  </a:cubicBezTo>
                  <a:cubicBezTo>
                    <a:pt x="142" y="1"/>
                    <a:pt x="64" y="0"/>
                    <a:pt x="18" y="37"/>
                  </a:cubicBezTo>
                  <a:cubicBezTo>
                    <a:pt x="13" y="40"/>
                    <a:pt x="11" y="43"/>
                    <a:pt x="9" y="46"/>
                  </a:cubicBezTo>
                  <a:cubicBezTo>
                    <a:pt x="9" y="48"/>
                    <a:pt x="9" y="50"/>
                    <a:pt x="9" y="51"/>
                  </a:cubicBezTo>
                  <a:cubicBezTo>
                    <a:pt x="9" y="58"/>
                    <a:pt x="8" y="60"/>
                    <a:pt x="5" y="65"/>
                  </a:cubicBezTo>
                  <a:cubicBezTo>
                    <a:pt x="3" y="69"/>
                    <a:pt x="1" y="71"/>
                    <a:pt x="0" y="74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5"/>
                    <a:pt x="2" y="74"/>
                    <a:pt x="2" y="74"/>
                  </a:cubicBezTo>
                  <a:cubicBezTo>
                    <a:pt x="3" y="74"/>
                    <a:pt x="4" y="76"/>
                    <a:pt x="7" y="81"/>
                  </a:cubicBezTo>
                  <a:cubicBezTo>
                    <a:pt x="9" y="86"/>
                    <a:pt x="13" y="84"/>
                    <a:pt x="14" y="92"/>
                  </a:cubicBezTo>
                  <a:cubicBezTo>
                    <a:pt x="14" y="94"/>
                    <a:pt x="14" y="96"/>
                    <a:pt x="14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20" y="97"/>
                    <a:pt x="29" y="110"/>
                    <a:pt x="38" y="116"/>
                  </a:cubicBezTo>
                  <a:cubicBezTo>
                    <a:pt x="46" y="119"/>
                    <a:pt x="54" y="118"/>
                    <a:pt x="55" y="116"/>
                  </a:cubicBezTo>
                  <a:cubicBezTo>
                    <a:pt x="56" y="114"/>
                    <a:pt x="54" y="111"/>
                    <a:pt x="50" y="108"/>
                  </a:cubicBezTo>
                  <a:cubicBezTo>
                    <a:pt x="43" y="104"/>
                    <a:pt x="39" y="102"/>
                    <a:pt x="22" y="88"/>
                  </a:cubicBezTo>
                  <a:cubicBezTo>
                    <a:pt x="5" y="73"/>
                    <a:pt x="8" y="52"/>
                    <a:pt x="40" y="35"/>
                  </a:cubicBezTo>
                  <a:cubicBezTo>
                    <a:pt x="76" y="16"/>
                    <a:pt x="157" y="2"/>
                    <a:pt x="209" y="26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11" y="27"/>
                    <a:pt x="213" y="28"/>
                    <a:pt x="215" y="29"/>
                  </a:cubicBezTo>
                  <a:cubicBezTo>
                    <a:pt x="215" y="29"/>
                    <a:pt x="215" y="29"/>
                    <a:pt x="215" y="29"/>
                  </a:cubicBezTo>
                  <a:cubicBezTo>
                    <a:pt x="217" y="30"/>
                    <a:pt x="219" y="31"/>
                    <a:pt x="221" y="33"/>
                  </a:cubicBezTo>
                  <a:cubicBezTo>
                    <a:pt x="222" y="34"/>
                    <a:pt x="224" y="34"/>
                    <a:pt x="225" y="35"/>
                  </a:cubicBezTo>
                  <a:cubicBezTo>
                    <a:pt x="225" y="36"/>
                    <a:pt x="225" y="36"/>
                    <a:pt x="226" y="36"/>
                  </a:cubicBezTo>
                  <a:cubicBezTo>
                    <a:pt x="226" y="37"/>
                    <a:pt x="227" y="37"/>
                    <a:pt x="228" y="38"/>
                  </a:cubicBezTo>
                  <a:cubicBezTo>
                    <a:pt x="228" y="38"/>
                    <a:pt x="228" y="38"/>
                    <a:pt x="228" y="39"/>
                  </a:cubicBezTo>
                  <a:cubicBezTo>
                    <a:pt x="229" y="39"/>
                    <a:pt x="230" y="40"/>
                    <a:pt x="230" y="41"/>
                  </a:cubicBezTo>
                  <a:cubicBezTo>
                    <a:pt x="230" y="41"/>
                    <a:pt x="230" y="41"/>
                    <a:pt x="231" y="41"/>
                  </a:cubicBezTo>
                  <a:cubicBezTo>
                    <a:pt x="231" y="42"/>
                    <a:pt x="232" y="43"/>
                    <a:pt x="232" y="44"/>
                  </a:cubicBezTo>
                  <a:cubicBezTo>
                    <a:pt x="232" y="44"/>
                    <a:pt x="232" y="44"/>
                    <a:pt x="232" y="44"/>
                  </a:cubicBezTo>
                  <a:cubicBezTo>
                    <a:pt x="237" y="52"/>
                    <a:pt x="235" y="60"/>
                    <a:pt x="233" y="65"/>
                  </a:cubicBezTo>
                  <a:cubicBezTo>
                    <a:pt x="230" y="71"/>
                    <a:pt x="241" y="65"/>
                    <a:pt x="243" y="79"/>
                  </a:cubicBezTo>
                  <a:cubicBezTo>
                    <a:pt x="244" y="80"/>
                    <a:pt x="244" y="82"/>
                    <a:pt x="244" y="83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49" y="73"/>
                    <a:pt x="245" y="69"/>
                    <a:pt x="245" y="61"/>
                  </a:cubicBezTo>
                  <a:cubicBezTo>
                    <a:pt x="244" y="52"/>
                    <a:pt x="261" y="41"/>
                    <a:pt x="270" y="80"/>
                  </a:cubicBezTo>
                  <a:cubicBezTo>
                    <a:pt x="269" y="62"/>
                    <a:pt x="262" y="33"/>
                    <a:pt x="246" y="2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2" name="Freeform 1025">
              <a:extLst>
                <a:ext uri="{FF2B5EF4-FFF2-40B4-BE49-F238E27FC236}">
                  <a16:creationId xmlns:a16="http://schemas.microsoft.com/office/drawing/2014/main" id="{C388AD85-0B30-4814-A066-8A50D14C0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" y="1318"/>
              <a:ext cx="286" cy="199"/>
            </a:xfrm>
            <a:custGeom>
              <a:avLst/>
              <a:gdLst>
                <a:gd name="T0" fmla="*/ 403 w 240"/>
                <a:gd name="T1" fmla="*/ 134 h 157"/>
                <a:gd name="T2" fmla="*/ 386 w 240"/>
                <a:gd name="T3" fmla="*/ 101 h 157"/>
                <a:gd name="T4" fmla="*/ 387 w 240"/>
                <a:gd name="T5" fmla="*/ 98 h 157"/>
                <a:gd name="T6" fmla="*/ 390 w 240"/>
                <a:gd name="T7" fmla="*/ 91 h 157"/>
                <a:gd name="T8" fmla="*/ 390 w 240"/>
                <a:gd name="T9" fmla="*/ 89 h 157"/>
                <a:gd name="T10" fmla="*/ 390 w 240"/>
                <a:gd name="T11" fmla="*/ 76 h 157"/>
                <a:gd name="T12" fmla="*/ 387 w 240"/>
                <a:gd name="T13" fmla="*/ 70 h 157"/>
                <a:gd name="T14" fmla="*/ 385 w 240"/>
                <a:gd name="T15" fmla="*/ 62 h 157"/>
                <a:gd name="T16" fmla="*/ 380 w 240"/>
                <a:gd name="T17" fmla="*/ 56 h 157"/>
                <a:gd name="T18" fmla="*/ 378 w 240"/>
                <a:gd name="T19" fmla="*/ 52 h 157"/>
                <a:gd name="T20" fmla="*/ 373 w 240"/>
                <a:gd name="T21" fmla="*/ 47 h 157"/>
                <a:gd name="T22" fmla="*/ 365 w 240"/>
                <a:gd name="T23" fmla="*/ 41 h 157"/>
                <a:gd name="T24" fmla="*/ 355 w 240"/>
                <a:gd name="T25" fmla="*/ 32 h 157"/>
                <a:gd name="T26" fmla="*/ 346 w 240"/>
                <a:gd name="T27" fmla="*/ 25 h 157"/>
                <a:gd name="T28" fmla="*/ 242 w 240"/>
                <a:gd name="T29" fmla="*/ 0 h 157"/>
                <a:gd name="T30" fmla="*/ 231 w 240"/>
                <a:gd name="T31" fmla="*/ 0 h 157"/>
                <a:gd name="T32" fmla="*/ 222 w 240"/>
                <a:gd name="T33" fmla="*/ 0 h 157"/>
                <a:gd name="T34" fmla="*/ 212 w 240"/>
                <a:gd name="T35" fmla="*/ 0 h 157"/>
                <a:gd name="T36" fmla="*/ 143 w 240"/>
                <a:gd name="T37" fmla="*/ 10 h 157"/>
                <a:gd name="T38" fmla="*/ 133 w 240"/>
                <a:gd name="T39" fmla="*/ 14 h 157"/>
                <a:gd name="T40" fmla="*/ 125 w 240"/>
                <a:gd name="T41" fmla="*/ 16 h 157"/>
                <a:gd name="T42" fmla="*/ 116 w 240"/>
                <a:gd name="T43" fmla="*/ 18 h 157"/>
                <a:gd name="T44" fmla="*/ 106 w 240"/>
                <a:gd name="T45" fmla="*/ 23 h 157"/>
                <a:gd name="T46" fmla="*/ 98 w 240"/>
                <a:gd name="T47" fmla="*/ 25 h 157"/>
                <a:gd name="T48" fmla="*/ 89 w 240"/>
                <a:gd name="T49" fmla="*/ 29 h 157"/>
                <a:gd name="T50" fmla="*/ 82 w 240"/>
                <a:gd name="T51" fmla="*/ 32 h 157"/>
                <a:gd name="T52" fmla="*/ 74 w 240"/>
                <a:gd name="T53" fmla="*/ 37 h 157"/>
                <a:gd name="T54" fmla="*/ 68 w 240"/>
                <a:gd name="T55" fmla="*/ 41 h 157"/>
                <a:gd name="T56" fmla="*/ 60 w 240"/>
                <a:gd name="T57" fmla="*/ 44 h 157"/>
                <a:gd name="T58" fmla="*/ 76 w 240"/>
                <a:gd name="T59" fmla="*/ 193 h 157"/>
                <a:gd name="T60" fmla="*/ 55 w 240"/>
                <a:gd name="T61" fmla="*/ 210 h 157"/>
                <a:gd name="T62" fmla="*/ 15 w 240"/>
                <a:gd name="T63" fmla="*/ 170 h 157"/>
                <a:gd name="T64" fmla="*/ 17 w 240"/>
                <a:gd name="T65" fmla="*/ 180 h 157"/>
                <a:gd name="T66" fmla="*/ 52 w 240"/>
                <a:gd name="T67" fmla="*/ 319 h 157"/>
                <a:gd name="T68" fmla="*/ 274 w 240"/>
                <a:gd name="T69" fmla="*/ 276 h 157"/>
                <a:gd name="T70" fmla="*/ 276 w 240"/>
                <a:gd name="T71" fmla="*/ 290 h 157"/>
                <a:gd name="T72" fmla="*/ 405 w 240"/>
                <a:gd name="T73" fmla="*/ 143 h 1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0" h="157">
                  <a:moveTo>
                    <a:pt x="239" y="70"/>
                  </a:moveTo>
                  <a:cubicBezTo>
                    <a:pt x="239" y="69"/>
                    <a:pt x="239" y="67"/>
                    <a:pt x="238" y="66"/>
                  </a:cubicBezTo>
                  <a:cubicBezTo>
                    <a:pt x="236" y="52"/>
                    <a:pt x="225" y="58"/>
                    <a:pt x="228" y="52"/>
                  </a:cubicBezTo>
                  <a:cubicBezTo>
                    <a:pt x="228" y="51"/>
                    <a:pt x="228" y="50"/>
                    <a:pt x="228" y="50"/>
                  </a:cubicBezTo>
                  <a:cubicBezTo>
                    <a:pt x="228" y="50"/>
                    <a:pt x="228" y="50"/>
                    <a:pt x="228" y="49"/>
                  </a:cubicBezTo>
                  <a:cubicBezTo>
                    <a:pt x="229" y="49"/>
                    <a:pt x="229" y="48"/>
                    <a:pt x="229" y="48"/>
                  </a:cubicBezTo>
                  <a:cubicBezTo>
                    <a:pt x="229" y="48"/>
                    <a:pt x="229" y="48"/>
                    <a:pt x="229" y="47"/>
                  </a:cubicBezTo>
                  <a:cubicBezTo>
                    <a:pt x="229" y="47"/>
                    <a:pt x="229" y="46"/>
                    <a:pt x="230" y="45"/>
                  </a:cubicBezTo>
                  <a:cubicBezTo>
                    <a:pt x="230" y="45"/>
                    <a:pt x="230" y="45"/>
                    <a:pt x="230" y="45"/>
                  </a:cubicBezTo>
                  <a:cubicBezTo>
                    <a:pt x="230" y="44"/>
                    <a:pt x="230" y="44"/>
                    <a:pt x="230" y="43"/>
                  </a:cubicBezTo>
                  <a:cubicBezTo>
                    <a:pt x="230" y="43"/>
                    <a:pt x="230" y="43"/>
                    <a:pt x="230" y="42"/>
                  </a:cubicBezTo>
                  <a:cubicBezTo>
                    <a:pt x="230" y="41"/>
                    <a:pt x="230" y="39"/>
                    <a:pt x="230" y="37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29" y="36"/>
                    <a:pt x="229" y="35"/>
                    <a:pt x="229" y="34"/>
                  </a:cubicBezTo>
                  <a:cubicBezTo>
                    <a:pt x="229" y="34"/>
                    <a:pt x="229" y="34"/>
                    <a:pt x="229" y="34"/>
                  </a:cubicBezTo>
                  <a:cubicBezTo>
                    <a:pt x="228" y="33"/>
                    <a:pt x="228" y="32"/>
                    <a:pt x="227" y="31"/>
                  </a:cubicBezTo>
                  <a:cubicBezTo>
                    <a:pt x="227" y="30"/>
                    <a:pt x="226" y="29"/>
                    <a:pt x="226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7"/>
                    <a:pt x="224" y="26"/>
                    <a:pt x="223" y="26"/>
                  </a:cubicBezTo>
                  <a:cubicBezTo>
                    <a:pt x="223" y="26"/>
                    <a:pt x="223" y="25"/>
                    <a:pt x="223" y="25"/>
                  </a:cubicBezTo>
                  <a:cubicBezTo>
                    <a:pt x="223" y="25"/>
                    <a:pt x="223" y="25"/>
                    <a:pt x="223" y="25"/>
                  </a:cubicBezTo>
                  <a:cubicBezTo>
                    <a:pt x="222" y="24"/>
                    <a:pt x="221" y="24"/>
                    <a:pt x="221" y="23"/>
                  </a:cubicBezTo>
                  <a:cubicBezTo>
                    <a:pt x="220" y="23"/>
                    <a:pt x="220" y="23"/>
                    <a:pt x="220" y="22"/>
                  </a:cubicBezTo>
                  <a:cubicBezTo>
                    <a:pt x="219" y="21"/>
                    <a:pt x="217" y="21"/>
                    <a:pt x="216" y="20"/>
                  </a:cubicBezTo>
                  <a:cubicBezTo>
                    <a:pt x="214" y="18"/>
                    <a:pt x="212" y="17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8" y="15"/>
                    <a:pt x="206" y="14"/>
                    <a:pt x="204" y="13"/>
                  </a:cubicBezTo>
                  <a:cubicBezTo>
                    <a:pt x="186" y="5"/>
                    <a:pt x="165" y="1"/>
                    <a:pt x="143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1" y="0"/>
                    <a:pt x="139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5" y="0"/>
                    <a:pt x="133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0"/>
                    <a:pt x="127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12" y="1"/>
                    <a:pt x="99" y="3"/>
                    <a:pt x="86" y="5"/>
                  </a:cubicBezTo>
                  <a:cubicBezTo>
                    <a:pt x="86" y="5"/>
                    <a:pt x="85" y="5"/>
                    <a:pt x="85" y="5"/>
                  </a:cubicBezTo>
                  <a:cubicBezTo>
                    <a:pt x="84" y="6"/>
                    <a:pt x="82" y="6"/>
                    <a:pt x="81" y="6"/>
                  </a:cubicBezTo>
                  <a:cubicBezTo>
                    <a:pt x="80" y="6"/>
                    <a:pt x="80" y="7"/>
                    <a:pt x="79" y="7"/>
                  </a:cubicBezTo>
                  <a:cubicBezTo>
                    <a:pt x="78" y="7"/>
                    <a:pt x="77" y="7"/>
                    <a:pt x="76" y="7"/>
                  </a:cubicBezTo>
                  <a:cubicBezTo>
                    <a:pt x="75" y="8"/>
                    <a:pt x="74" y="8"/>
                    <a:pt x="74" y="8"/>
                  </a:cubicBezTo>
                  <a:cubicBezTo>
                    <a:pt x="73" y="8"/>
                    <a:pt x="72" y="9"/>
                    <a:pt x="71" y="9"/>
                  </a:cubicBezTo>
                  <a:cubicBezTo>
                    <a:pt x="70" y="9"/>
                    <a:pt x="69" y="9"/>
                    <a:pt x="68" y="9"/>
                  </a:cubicBezTo>
                  <a:cubicBezTo>
                    <a:pt x="67" y="10"/>
                    <a:pt x="66" y="10"/>
                    <a:pt x="65" y="10"/>
                  </a:cubicBezTo>
                  <a:cubicBezTo>
                    <a:pt x="65" y="10"/>
                    <a:pt x="64" y="11"/>
                    <a:pt x="63" y="11"/>
                  </a:cubicBezTo>
                  <a:cubicBezTo>
                    <a:pt x="62" y="11"/>
                    <a:pt x="61" y="11"/>
                    <a:pt x="60" y="12"/>
                  </a:cubicBezTo>
                  <a:cubicBezTo>
                    <a:pt x="60" y="12"/>
                    <a:pt x="59" y="12"/>
                    <a:pt x="58" y="13"/>
                  </a:cubicBezTo>
                  <a:cubicBezTo>
                    <a:pt x="57" y="13"/>
                    <a:pt x="56" y="13"/>
                    <a:pt x="56" y="13"/>
                  </a:cubicBezTo>
                  <a:cubicBezTo>
                    <a:pt x="55" y="14"/>
                    <a:pt x="54" y="14"/>
                    <a:pt x="53" y="14"/>
                  </a:cubicBezTo>
                  <a:cubicBezTo>
                    <a:pt x="52" y="14"/>
                    <a:pt x="52" y="15"/>
                    <a:pt x="51" y="15"/>
                  </a:cubicBezTo>
                  <a:cubicBezTo>
                    <a:pt x="50" y="15"/>
                    <a:pt x="49" y="16"/>
                    <a:pt x="49" y="16"/>
                  </a:cubicBezTo>
                  <a:cubicBezTo>
                    <a:pt x="48" y="16"/>
                    <a:pt x="47" y="16"/>
                    <a:pt x="46" y="17"/>
                  </a:cubicBezTo>
                  <a:cubicBezTo>
                    <a:pt x="46" y="17"/>
                    <a:pt x="45" y="17"/>
                    <a:pt x="44" y="18"/>
                  </a:cubicBezTo>
                  <a:cubicBezTo>
                    <a:pt x="43" y="18"/>
                    <a:pt x="43" y="18"/>
                    <a:pt x="42" y="19"/>
                  </a:cubicBezTo>
                  <a:cubicBezTo>
                    <a:pt x="41" y="19"/>
                    <a:pt x="40" y="19"/>
                    <a:pt x="40" y="20"/>
                  </a:cubicBezTo>
                  <a:cubicBezTo>
                    <a:pt x="39" y="20"/>
                    <a:pt x="39" y="20"/>
                    <a:pt x="38" y="20"/>
                  </a:cubicBezTo>
                  <a:cubicBezTo>
                    <a:pt x="37" y="21"/>
                    <a:pt x="36" y="22"/>
                    <a:pt x="35" y="22"/>
                  </a:cubicBezTo>
                  <a:cubicBezTo>
                    <a:pt x="3" y="39"/>
                    <a:pt x="0" y="60"/>
                    <a:pt x="17" y="75"/>
                  </a:cubicBezTo>
                  <a:cubicBezTo>
                    <a:pt x="34" y="89"/>
                    <a:pt x="38" y="91"/>
                    <a:pt x="45" y="95"/>
                  </a:cubicBezTo>
                  <a:cubicBezTo>
                    <a:pt x="49" y="98"/>
                    <a:pt x="51" y="101"/>
                    <a:pt x="50" y="103"/>
                  </a:cubicBezTo>
                  <a:cubicBezTo>
                    <a:pt x="49" y="105"/>
                    <a:pt x="41" y="106"/>
                    <a:pt x="33" y="103"/>
                  </a:cubicBezTo>
                  <a:cubicBezTo>
                    <a:pt x="24" y="97"/>
                    <a:pt x="15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6"/>
                    <a:pt x="9" y="87"/>
                    <a:pt x="10" y="88"/>
                  </a:cubicBezTo>
                  <a:cubicBezTo>
                    <a:pt x="18" y="94"/>
                    <a:pt x="27" y="114"/>
                    <a:pt x="33" y="123"/>
                  </a:cubicBezTo>
                  <a:cubicBezTo>
                    <a:pt x="40" y="135"/>
                    <a:pt x="42" y="153"/>
                    <a:pt x="31" y="157"/>
                  </a:cubicBezTo>
                  <a:cubicBezTo>
                    <a:pt x="45" y="154"/>
                    <a:pt x="121" y="152"/>
                    <a:pt x="145" y="154"/>
                  </a:cubicBezTo>
                  <a:cubicBezTo>
                    <a:pt x="142" y="149"/>
                    <a:pt x="158" y="133"/>
                    <a:pt x="162" y="136"/>
                  </a:cubicBezTo>
                  <a:cubicBezTo>
                    <a:pt x="164" y="137"/>
                    <a:pt x="162" y="142"/>
                    <a:pt x="159" y="146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76" y="141"/>
                    <a:pt x="207" y="133"/>
                    <a:pt x="224" y="116"/>
                  </a:cubicBezTo>
                  <a:cubicBezTo>
                    <a:pt x="235" y="104"/>
                    <a:pt x="240" y="84"/>
                    <a:pt x="239" y="70"/>
                  </a:cubicBezTo>
                  <a:close/>
                </a:path>
              </a:pathLst>
            </a:custGeom>
            <a:solidFill>
              <a:srgbClr val="F2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3" name="Freeform 1026">
              <a:extLst>
                <a:ext uri="{FF2B5EF4-FFF2-40B4-BE49-F238E27FC236}">
                  <a16:creationId xmlns:a16="http://schemas.microsoft.com/office/drawing/2014/main" id="{8E70F71A-9E80-4ED3-9E61-A5DE886AD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150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4" name="Freeform 1027">
              <a:extLst>
                <a:ext uri="{FF2B5EF4-FFF2-40B4-BE49-F238E27FC236}">
                  <a16:creationId xmlns:a16="http://schemas.microsoft.com/office/drawing/2014/main" id="{7B9164E8-DC4A-4FDA-A0C3-93F09051E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134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5" name="Freeform 1028">
              <a:extLst>
                <a:ext uri="{FF2B5EF4-FFF2-40B4-BE49-F238E27FC236}">
                  <a16:creationId xmlns:a16="http://schemas.microsoft.com/office/drawing/2014/main" id="{542B6C5F-03B1-4EED-9C4F-D97E9E83C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224"/>
              <a:ext cx="267" cy="48"/>
            </a:xfrm>
            <a:custGeom>
              <a:avLst/>
              <a:gdLst>
                <a:gd name="T0" fmla="*/ 361 w 225"/>
                <a:gd name="T1" fmla="*/ 1 h 38"/>
                <a:gd name="T2" fmla="*/ 242 w 225"/>
                <a:gd name="T3" fmla="*/ 67 h 38"/>
                <a:gd name="T4" fmla="*/ 65 w 225"/>
                <a:gd name="T5" fmla="*/ 40 h 38"/>
                <a:gd name="T6" fmla="*/ 0 w 225"/>
                <a:gd name="T7" fmla="*/ 20 h 38"/>
                <a:gd name="T8" fmla="*/ 13 w 225"/>
                <a:gd name="T9" fmla="*/ 0 h 38"/>
                <a:gd name="T10" fmla="*/ 101 w 225"/>
                <a:gd name="T11" fmla="*/ 13 h 38"/>
                <a:gd name="T12" fmla="*/ 258 w 225"/>
                <a:gd name="T13" fmla="*/ 23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8">
                  <a:moveTo>
                    <a:pt x="216" y="1"/>
                  </a:moveTo>
                  <a:cubicBezTo>
                    <a:pt x="225" y="18"/>
                    <a:pt x="195" y="32"/>
                    <a:pt x="145" y="33"/>
                  </a:cubicBezTo>
                  <a:cubicBezTo>
                    <a:pt x="94" y="35"/>
                    <a:pt x="67" y="38"/>
                    <a:pt x="39" y="20"/>
                  </a:cubicBezTo>
                  <a:cubicBezTo>
                    <a:pt x="10" y="2"/>
                    <a:pt x="18" y="4"/>
                    <a:pt x="0" y="1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50" y="2"/>
                    <a:pt x="61" y="6"/>
                  </a:cubicBezTo>
                  <a:cubicBezTo>
                    <a:pt x="72" y="9"/>
                    <a:pt x="140" y="11"/>
                    <a:pt x="154" y="11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6" name="Freeform 1029">
              <a:extLst>
                <a:ext uri="{FF2B5EF4-FFF2-40B4-BE49-F238E27FC236}">
                  <a16:creationId xmlns:a16="http://schemas.microsoft.com/office/drawing/2014/main" id="{D352AFD1-CA13-4CAE-B2A4-B6968E89F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167"/>
              <a:ext cx="234" cy="43"/>
            </a:xfrm>
            <a:custGeom>
              <a:avLst/>
              <a:gdLst>
                <a:gd name="T0" fmla="*/ 17 w 197"/>
                <a:gd name="T1" fmla="*/ 10 h 34"/>
                <a:gd name="T2" fmla="*/ 90 w 197"/>
                <a:gd name="T3" fmla="*/ 51 h 34"/>
                <a:gd name="T4" fmla="*/ 190 w 197"/>
                <a:gd name="T5" fmla="*/ 62 h 34"/>
                <a:gd name="T6" fmla="*/ 290 w 197"/>
                <a:gd name="T7" fmla="*/ 59 h 34"/>
                <a:gd name="T8" fmla="*/ 329 w 197"/>
                <a:gd name="T9" fmla="*/ 38 h 34"/>
                <a:gd name="T10" fmla="*/ 271 w 197"/>
                <a:gd name="T11" fmla="*/ 18 h 34"/>
                <a:gd name="T12" fmla="*/ 242 w 197"/>
                <a:gd name="T13" fmla="*/ 44 h 34"/>
                <a:gd name="T14" fmla="*/ 205 w 197"/>
                <a:gd name="T15" fmla="*/ 32 h 34"/>
                <a:gd name="T16" fmla="*/ 166 w 197"/>
                <a:gd name="T17" fmla="*/ 37 h 34"/>
                <a:gd name="T18" fmla="*/ 24 w 197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34">
                  <a:moveTo>
                    <a:pt x="10" y="5"/>
                  </a:moveTo>
                  <a:cubicBezTo>
                    <a:pt x="0" y="28"/>
                    <a:pt x="43" y="22"/>
                    <a:pt x="54" y="25"/>
                  </a:cubicBezTo>
                  <a:cubicBezTo>
                    <a:pt x="73" y="31"/>
                    <a:pt x="94" y="33"/>
                    <a:pt x="114" y="31"/>
                  </a:cubicBezTo>
                  <a:cubicBezTo>
                    <a:pt x="134" y="29"/>
                    <a:pt x="154" y="34"/>
                    <a:pt x="173" y="29"/>
                  </a:cubicBezTo>
                  <a:cubicBezTo>
                    <a:pt x="178" y="28"/>
                    <a:pt x="197" y="25"/>
                    <a:pt x="196" y="19"/>
                  </a:cubicBezTo>
                  <a:cubicBezTo>
                    <a:pt x="195" y="13"/>
                    <a:pt x="167" y="11"/>
                    <a:pt x="162" y="9"/>
                  </a:cubicBezTo>
                  <a:cubicBezTo>
                    <a:pt x="184" y="16"/>
                    <a:pt x="155" y="23"/>
                    <a:pt x="145" y="22"/>
                  </a:cubicBezTo>
                  <a:cubicBezTo>
                    <a:pt x="138" y="20"/>
                    <a:pt x="131" y="17"/>
                    <a:pt x="123" y="16"/>
                  </a:cubicBezTo>
                  <a:cubicBezTo>
                    <a:pt x="114" y="15"/>
                    <a:pt x="107" y="17"/>
                    <a:pt x="99" y="18"/>
                  </a:cubicBezTo>
                  <a:cubicBezTo>
                    <a:pt x="89" y="20"/>
                    <a:pt x="0" y="22"/>
                    <a:pt x="14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7" name="Freeform 1030">
              <a:extLst>
                <a:ext uri="{FF2B5EF4-FFF2-40B4-BE49-F238E27FC236}">
                  <a16:creationId xmlns:a16="http://schemas.microsoft.com/office/drawing/2014/main" id="{817B01DA-5259-4A78-8302-71CFC178A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" y="1211"/>
              <a:ext cx="220" cy="49"/>
            </a:xfrm>
            <a:custGeom>
              <a:avLst/>
              <a:gdLst>
                <a:gd name="T0" fmla="*/ 0 w 185"/>
                <a:gd name="T1" fmla="*/ 36 h 38"/>
                <a:gd name="T2" fmla="*/ 77 w 185"/>
                <a:gd name="T3" fmla="*/ 76 h 38"/>
                <a:gd name="T4" fmla="*/ 172 w 185"/>
                <a:gd name="T5" fmla="*/ 81 h 38"/>
                <a:gd name="T6" fmla="*/ 260 w 185"/>
                <a:gd name="T7" fmla="*/ 68 h 38"/>
                <a:gd name="T8" fmla="*/ 300 w 185"/>
                <a:gd name="T9" fmla="*/ 46 h 38"/>
                <a:gd name="T10" fmla="*/ 312 w 185"/>
                <a:gd name="T11" fmla="*/ 0 h 38"/>
                <a:gd name="T12" fmla="*/ 266 w 185"/>
                <a:gd name="T13" fmla="*/ 17 h 38"/>
                <a:gd name="T14" fmla="*/ 230 w 185"/>
                <a:gd name="T15" fmla="*/ 25 h 38"/>
                <a:gd name="T16" fmla="*/ 234 w 185"/>
                <a:gd name="T17" fmla="*/ 50 h 38"/>
                <a:gd name="T18" fmla="*/ 201 w 185"/>
                <a:gd name="T19" fmla="*/ 62 h 38"/>
                <a:gd name="T20" fmla="*/ 132 w 185"/>
                <a:gd name="T21" fmla="*/ 62 h 38"/>
                <a:gd name="T22" fmla="*/ 61 w 185"/>
                <a:gd name="T23" fmla="*/ 58 h 38"/>
                <a:gd name="T24" fmla="*/ 2 w 185"/>
                <a:gd name="T25" fmla="*/ 35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5" h="38">
                  <a:moveTo>
                    <a:pt x="0" y="17"/>
                  </a:moveTo>
                  <a:cubicBezTo>
                    <a:pt x="17" y="21"/>
                    <a:pt x="28" y="35"/>
                    <a:pt x="46" y="36"/>
                  </a:cubicBezTo>
                  <a:cubicBezTo>
                    <a:pt x="65" y="38"/>
                    <a:pt x="84" y="38"/>
                    <a:pt x="103" y="38"/>
                  </a:cubicBezTo>
                  <a:cubicBezTo>
                    <a:pt x="121" y="38"/>
                    <a:pt x="137" y="37"/>
                    <a:pt x="155" y="32"/>
                  </a:cubicBezTo>
                  <a:cubicBezTo>
                    <a:pt x="162" y="30"/>
                    <a:pt x="173" y="28"/>
                    <a:pt x="178" y="22"/>
                  </a:cubicBezTo>
                  <a:cubicBezTo>
                    <a:pt x="183" y="16"/>
                    <a:pt x="182" y="8"/>
                    <a:pt x="185" y="0"/>
                  </a:cubicBezTo>
                  <a:cubicBezTo>
                    <a:pt x="176" y="2"/>
                    <a:pt x="167" y="6"/>
                    <a:pt x="158" y="8"/>
                  </a:cubicBezTo>
                  <a:cubicBezTo>
                    <a:pt x="151" y="10"/>
                    <a:pt x="143" y="10"/>
                    <a:pt x="136" y="12"/>
                  </a:cubicBezTo>
                  <a:cubicBezTo>
                    <a:pt x="143" y="13"/>
                    <a:pt x="146" y="16"/>
                    <a:pt x="140" y="23"/>
                  </a:cubicBezTo>
                  <a:cubicBezTo>
                    <a:pt x="136" y="29"/>
                    <a:pt x="126" y="29"/>
                    <a:pt x="119" y="29"/>
                  </a:cubicBezTo>
                  <a:cubicBezTo>
                    <a:pt x="105" y="29"/>
                    <a:pt x="92" y="27"/>
                    <a:pt x="78" y="29"/>
                  </a:cubicBezTo>
                  <a:cubicBezTo>
                    <a:pt x="64" y="31"/>
                    <a:pt x="50" y="29"/>
                    <a:pt x="36" y="27"/>
                  </a:cubicBezTo>
                  <a:cubicBezTo>
                    <a:pt x="24" y="26"/>
                    <a:pt x="14" y="19"/>
                    <a:pt x="2" y="16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8" name="Freeform 1031">
              <a:extLst>
                <a:ext uri="{FF2B5EF4-FFF2-40B4-BE49-F238E27FC236}">
                  <a16:creationId xmlns:a16="http://schemas.microsoft.com/office/drawing/2014/main" id="{2CCBB575-1FDF-48C8-8F39-DAFDCD569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076"/>
              <a:ext cx="319" cy="242"/>
            </a:xfrm>
            <a:custGeom>
              <a:avLst/>
              <a:gdLst>
                <a:gd name="T0" fmla="*/ 206 w 268"/>
                <a:gd name="T1" fmla="*/ 35 h 191"/>
                <a:gd name="T2" fmla="*/ 351 w 268"/>
                <a:gd name="T3" fmla="*/ 16 h 191"/>
                <a:gd name="T4" fmla="*/ 452 w 268"/>
                <a:gd name="T5" fmla="*/ 53 h 191"/>
                <a:gd name="T6" fmla="*/ 418 w 268"/>
                <a:gd name="T7" fmla="*/ 16 h 191"/>
                <a:gd name="T8" fmla="*/ 411 w 268"/>
                <a:gd name="T9" fmla="*/ 14 h 191"/>
                <a:gd name="T10" fmla="*/ 373 w 268"/>
                <a:gd name="T11" fmla="*/ 6 h 191"/>
                <a:gd name="T12" fmla="*/ 373 w 268"/>
                <a:gd name="T13" fmla="*/ 6 h 191"/>
                <a:gd name="T14" fmla="*/ 373 w 268"/>
                <a:gd name="T15" fmla="*/ 6 h 191"/>
                <a:gd name="T16" fmla="*/ 365 w 268"/>
                <a:gd name="T17" fmla="*/ 6 h 191"/>
                <a:gd name="T18" fmla="*/ 357 w 268"/>
                <a:gd name="T19" fmla="*/ 5 h 191"/>
                <a:gd name="T20" fmla="*/ 345 w 268"/>
                <a:gd name="T21" fmla="*/ 5 h 191"/>
                <a:gd name="T22" fmla="*/ 195 w 268"/>
                <a:gd name="T23" fmla="*/ 23 h 191"/>
                <a:gd name="T24" fmla="*/ 85 w 268"/>
                <a:gd name="T25" fmla="*/ 170 h 191"/>
                <a:gd name="T26" fmla="*/ 10 w 268"/>
                <a:gd name="T27" fmla="*/ 319 h 191"/>
                <a:gd name="T28" fmla="*/ 21 w 268"/>
                <a:gd name="T29" fmla="*/ 383 h 191"/>
                <a:gd name="T30" fmla="*/ 21 w 268"/>
                <a:gd name="T31" fmla="*/ 383 h 191"/>
                <a:gd name="T32" fmla="*/ 37 w 268"/>
                <a:gd name="T33" fmla="*/ 389 h 191"/>
                <a:gd name="T34" fmla="*/ 21 w 268"/>
                <a:gd name="T35" fmla="*/ 341 h 191"/>
                <a:gd name="T36" fmla="*/ 101 w 268"/>
                <a:gd name="T37" fmla="*/ 169 h 191"/>
                <a:gd name="T38" fmla="*/ 206 w 268"/>
                <a:gd name="T39" fmla="*/ 35 h 1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191">
                  <a:moveTo>
                    <a:pt x="122" y="17"/>
                  </a:moveTo>
                  <a:cubicBezTo>
                    <a:pt x="140" y="9"/>
                    <a:pt x="169" y="5"/>
                    <a:pt x="208" y="8"/>
                  </a:cubicBezTo>
                  <a:cubicBezTo>
                    <a:pt x="245" y="10"/>
                    <a:pt x="259" y="16"/>
                    <a:pt x="268" y="26"/>
                  </a:cubicBezTo>
                  <a:cubicBezTo>
                    <a:pt x="261" y="17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7" y="190"/>
                    <a:pt x="19" y="190"/>
                    <a:pt x="22" y="191"/>
                  </a:cubicBezTo>
                  <a:cubicBezTo>
                    <a:pt x="16" y="183"/>
                    <a:pt x="14" y="176"/>
                    <a:pt x="13" y="167"/>
                  </a:cubicBezTo>
                  <a:cubicBezTo>
                    <a:pt x="12" y="156"/>
                    <a:pt x="42" y="110"/>
                    <a:pt x="60" y="83"/>
                  </a:cubicBezTo>
                  <a:cubicBezTo>
                    <a:pt x="78" y="55"/>
                    <a:pt x="103" y="25"/>
                    <a:pt x="122" y="17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" name="Freeform 1032">
              <a:extLst>
                <a:ext uri="{FF2B5EF4-FFF2-40B4-BE49-F238E27FC236}">
                  <a16:creationId xmlns:a16="http://schemas.microsoft.com/office/drawing/2014/main" id="{976A90E1-EA40-4FB7-AF9F-831C3623D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279"/>
              <a:ext cx="170" cy="44"/>
            </a:xfrm>
            <a:custGeom>
              <a:avLst/>
              <a:gdLst>
                <a:gd name="T0" fmla="*/ 18 w 143"/>
                <a:gd name="T1" fmla="*/ 68 h 35"/>
                <a:gd name="T2" fmla="*/ 21 w 143"/>
                <a:gd name="T3" fmla="*/ 69 h 35"/>
                <a:gd name="T4" fmla="*/ 38 w 143"/>
                <a:gd name="T5" fmla="*/ 57 h 35"/>
                <a:gd name="T6" fmla="*/ 240 w 143"/>
                <a:gd name="T7" fmla="*/ 10 h 35"/>
                <a:gd name="T8" fmla="*/ 77 w 143"/>
                <a:gd name="T9" fmla="*/ 24 h 35"/>
                <a:gd name="T10" fmla="*/ 2 w 143"/>
                <a:gd name="T11" fmla="*/ 16 h 35"/>
                <a:gd name="T12" fmla="*/ 0 w 143"/>
                <a:gd name="T13" fmla="*/ 33 h 35"/>
                <a:gd name="T14" fmla="*/ 0 w 143"/>
                <a:gd name="T15" fmla="*/ 60 h 35"/>
                <a:gd name="T16" fmla="*/ 18 w 143"/>
                <a:gd name="T17" fmla="*/ 68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5">
                  <a:moveTo>
                    <a:pt x="11" y="34"/>
                  </a:moveTo>
                  <a:cubicBezTo>
                    <a:pt x="12" y="34"/>
                    <a:pt x="12" y="34"/>
                    <a:pt x="13" y="35"/>
                  </a:cubicBezTo>
                  <a:cubicBezTo>
                    <a:pt x="16" y="33"/>
                    <a:pt x="19" y="31"/>
                    <a:pt x="23" y="29"/>
                  </a:cubicBezTo>
                  <a:cubicBezTo>
                    <a:pt x="46" y="19"/>
                    <a:pt x="82" y="5"/>
                    <a:pt x="143" y="5"/>
                  </a:cubicBezTo>
                  <a:cubicBezTo>
                    <a:pt x="117" y="0"/>
                    <a:pt x="75" y="3"/>
                    <a:pt x="46" y="12"/>
                  </a:cubicBezTo>
                  <a:cubicBezTo>
                    <a:pt x="12" y="22"/>
                    <a:pt x="6" y="24"/>
                    <a:pt x="2" y="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31"/>
                    <a:pt x="6" y="31"/>
                    <a:pt x="11" y="3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" name="Freeform 1033">
              <a:extLst>
                <a:ext uri="{FF2B5EF4-FFF2-40B4-BE49-F238E27FC236}">
                  <a16:creationId xmlns:a16="http://schemas.microsoft.com/office/drawing/2014/main" id="{AA92A92E-0B8F-4612-B4F7-7DC2E8CC2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356"/>
              <a:ext cx="56" cy="139"/>
            </a:xfrm>
            <a:custGeom>
              <a:avLst/>
              <a:gdLst>
                <a:gd name="T0" fmla="*/ 0 w 47"/>
                <a:gd name="T1" fmla="*/ 162 h 110"/>
                <a:gd name="T2" fmla="*/ 0 w 47"/>
                <a:gd name="T3" fmla="*/ 206 h 110"/>
                <a:gd name="T4" fmla="*/ 54 w 47"/>
                <a:gd name="T5" fmla="*/ 216 h 110"/>
                <a:gd name="T6" fmla="*/ 80 w 47"/>
                <a:gd name="T7" fmla="*/ 205 h 110"/>
                <a:gd name="T8" fmla="*/ 74 w 47"/>
                <a:gd name="T9" fmla="*/ 116 h 110"/>
                <a:gd name="T10" fmla="*/ 55 w 47"/>
                <a:gd name="T11" fmla="*/ 48 h 110"/>
                <a:gd name="T12" fmla="*/ 18 w 47"/>
                <a:gd name="T13" fmla="*/ 5 h 110"/>
                <a:gd name="T14" fmla="*/ 2 w 47"/>
                <a:gd name="T15" fmla="*/ 43 h 110"/>
                <a:gd name="T16" fmla="*/ 14 w 47"/>
                <a:gd name="T17" fmla="*/ 72 h 110"/>
                <a:gd name="T18" fmla="*/ 6 w 47"/>
                <a:gd name="T19" fmla="*/ 144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0">
                  <a:moveTo>
                    <a:pt x="0" y="8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16" y="110"/>
                    <a:pt x="32" y="107"/>
                  </a:cubicBezTo>
                  <a:cubicBezTo>
                    <a:pt x="47" y="104"/>
                    <a:pt x="47" y="101"/>
                    <a:pt x="47" y="101"/>
                  </a:cubicBezTo>
                  <a:cubicBezTo>
                    <a:pt x="47" y="101"/>
                    <a:pt x="45" y="68"/>
                    <a:pt x="44" y="58"/>
                  </a:cubicBezTo>
                  <a:cubicBezTo>
                    <a:pt x="42" y="49"/>
                    <a:pt x="36" y="47"/>
                    <a:pt x="33" y="24"/>
                  </a:cubicBezTo>
                  <a:cubicBezTo>
                    <a:pt x="30" y="0"/>
                    <a:pt x="11" y="2"/>
                    <a:pt x="11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8" y="25"/>
                    <a:pt x="8" y="36"/>
                  </a:cubicBezTo>
                  <a:cubicBezTo>
                    <a:pt x="9" y="46"/>
                    <a:pt x="10" y="63"/>
                    <a:pt x="3" y="7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" name="Freeform 1034">
              <a:extLst>
                <a:ext uri="{FF2B5EF4-FFF2-40B4-BE49-F238E27FC236}">
                  <a16:creationId xmlns:a16="http://schemas.microsoft.com/office/drawing/2014/main" id="{ED256539-B720-403A-9737-4A5CD25EF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" y="1195"/>
              <a:ext cx="132" cy="15"/>
            </a:xfrm>
            <a:custGeom>
              <a:avLst/>
              <a:gdLst>
                <a:gd name="T0" fmla="*/ 0 w 111"/>
                <a:gd name="T1" fmla="*/ 0 h 12"/>
                <a:gd name="T2" fmla="*/ 44 w 111"/>
                <a:gd name="T3" fmla="*/ 10 h 12"/>
                <a:gd name="T4" fmla="*/ 87 w 111"/>
                <a:gd name="T5" fmla="*/ 20 h 12"/>
                <a:gd name="T6" fmla="*/ 130 w 111"/>
                <a:gd name="T7" fmla="*/ 23 h 12"/>
                <a:gd name="T8" fmla="*/ 187 w 111"/>
                <a:gd name="T9" fmla="*/ 18 h 12"/>
                <a:gd name="T10" fmla="*/ 100 w 111"/>
                <a:gd name="T11" fmla="*/ 16 h 12"/>
                <a:gd name="T12" fmla="*/ 12 w 111"/>
                <a:gd name="T13" fmla="*/ 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2">
                  <a:moveTo>
                    <a:pt x="0" y="0"/>
                  </a:moveTo>
                  <a:cubicBezTo>
                    <a:pt x="8" y="4"/>
                    <a:pt x="18" y="3"/>
                    <a:pt x="26" y="5"/>
                  </a:cubicBezTo>
                  <a:cubicBezTo>
                    <a:pt x="34" y="8"/>
                    <a:pt x="43" y="9"/>
                    <a:pt x="51" y="10"/>
                  </a:cubicBezTo>
                  <a:cubicBezTo>
                    <a:pt x="61" y="12"/>
                    <a:pt x="68" y="12"/>
                    <a:pt x="77" y="11"/>
                  </a:cubicBezTo>
                  <a:cubicBezTo>
                    <a:pt x="87" y="10"/>
                    <a:pt x="102" y="6"/>
                    <a:pt x="111" y="9"/>
                  </a:cubicBezTo>
                  <a:cubicBezTo>
                    <a:pt x="95" y="6"/>
                    <a:pt x="76" y="9"/>
                    <a:pt x="60" y="8"/>
                  </a:cubicBezTo>
                  <a:cubicBezTo>
                    <a:pt x="42" y="6"/>
                    <a:pt x="26" y="2"/>
                    <a:pt x="7" y="2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2" name="Freeform 1035">
              <a:extLst>
                <a:ext uri="{FF2B5EF4-FFF2-40B4-BE49-F238E27FC236}">
                  <a16:creationId xmlns:a16="http://schemas.microsoft.com/office/drawing/2014/main" id="{1A86D8C8-40CA-4912-9F7B-017086ABF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" y="1241"/>
              <a:ext cx="170" cy="20"/>
            </a:xfrm>
            <a:custGeom>
              <a:avLst/>
              <a:gdLst>
                <a:gd name="T0" fmla="*/ 0 w 143"/>
                <a:gd name="T1" fmla="*/ 20 h 16"/>
                <a:gd name="T2" fmla="*/ 61 w 143"/>
                <a:gd name="T3" fmla="*/ 30 h 16"/>
                <a:gd name="T4" fmla="*/ 126 w 143"/>
                <a:gd name="T5" fmla="*/ 31 h 16"/>
                <a:gd name="T6" fmla="*/ 185 w 143"/>
                <a:gd name="T7" fmla="*/ 24 h 16"/>
                <a:gd name="T8" fmla="*/ 240 w 143"/>
                <a:gd name="T9" fmla="*/ 0 h 16"/>
                <a:gd name="T10" fmla="*/ 188 w 143"/>
                <a:gd name="T11" fmla="*/ 14 h 16"/>
                <a:gd name="T12" fmla="*/ 163 w 143"/>
                <a:gd name="T13" fmla="*/ 23 h 16"/>
                <a:gd name="T14" fmla="*/ 122 w 143"/>
                <a:gd name="T15" fmla="*/ 23 h 16"/>
                <a:gd name="T16" fmla="*/ 68 w 143"/>
                <a:gd name="T17" fmla="*/ 25 h 16"/>
                <a:gd name="T18" fmla="*/ 0 w 143"/>
                <a:gd name="T19" fmla="*/ 2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6">
                  <a:moveTo>
                    <a:pt x="0" y="10"/>
                  </a:moveTo>
                  <a:cubicBezTo>
                    <a:pt x="11" y="16"/>
                    <a:pt x="25" y="16"/>
                    <a:pt x="36" y="15"/>
                  </a:cubicBezTo>
                  <a:cubicBezTo>
                    <a:pt x="49" y="15"/>
                    <a:pt x="62" y="16"/>
                    <a:pt x="75" y="16"/>
                  </a:cubicBezTo>
                  <a:cubicBezTo>
                    <a:pt x="86" y="15"/>
                    <a:pt x="98" y="14"/>
                    <a:pt x="110" y="12"/>
                  </a:cubicBezTo>
                  <a:cubicBezTo>
                    <a:pt x="118" y="10"/>
                    <a:pt x="138" y="7"/>
                    <a:pt x="143" y="0"/>
                  </a:cubicBezTo>
                  <a:cubicBezTo>
                    <a:pt x="134" y="0"/>
                    <a:pt x="122" y="5"/>
                    <a:pt x="112" y="7"/>
                  </a:cubicBezTo>
                  <a:cubicBezTo>
                    <a:pt x="107" y="9"/>
                    <a:pt x="102" y="11"/>
                    <a:pt x="97" y="11"/>
                  </a:cubicBezTo>
                  <a:cubicBezTo>
                    <a:pt x="89" y="13"/>
                    <a:pt x="81" y="11"/>
                    <a:pt x="73" y="11"/>
                  </a:cubicBezTo>
                  <a:cubicBezTo>
                    <a:pt x="62" y="12"/>
                    <a:pt x="51" y="13"/>
                    <a:pt x="40" y="13"/>
                  </a:cubicBezTo>
                  <a:cubicBezTo>
                    <a:pt x="32" y="13"/>
                    <a:pt x="6" y="15"/>
                    <a:pt x="0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3" name="Freeform 1036">
              <a:extLst>
                <a:ext uri="{FF2B5EF4-FFF2-40B4-BE49-F238E27FC236}">
                  <a16:creationId xmlns:a16="http://schemas.microsoft.com/office/drawing/2014/main" id="{A3FD3A6A-7DD2-4DB3-83AF-06718A88E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" y="1139"/>
              <a:ext cx="93" cy="33"/>
            </a:xfrm>
            <a:custGeom>
              <a:avLst/>
              <a:gdLst>
                <a:gd name="T0" fmla="*/ 0 w 78"/>
                <a:gd name="T1" fmla="*/ 0 h 26"/>
                <a:gd name="T2" fmla="*/ 68 w 78"/>
                <a:gd name="T3" fmla="*/ 28 h 26"/>
                <a:gd name="T4" fmla="*/ 132 w 78"/>
                <a:gd name="T5" fmla="*/ 53 h 26"/>
                <a:gd name="T6" fmla="*/ 64 w 78"/>
                <a:gd name="T7" fmla="*/ 32 h 26"/>
                <a:gd name="T8" fmla="*/ 0 w 7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6">
                  <a:moveTo>
                    <a:pt x="0" y="0"/>
                  </a:moveTo>
                  <a:cubicBezTo>
                    <a:pt x="14" y="3"/>
                    <a:pt x="26" y="7"/>
                    <a:pt x="40" y="13"/>
                  </a:cubicBezTo>
                  <a:cubicBezTo>
                    <a:pt x="55" y="18"/>
                    <a:pt x="67" y="23"/>
                    <a:pt x="78" y="26"/>
                  </a:cubicBezTo>
                  <a:cubicBezTo>
                    <a:pt x="59" y="26"/>
                    <a:pt x="50" y="19"/>
                    <a:pt x="38" y="16"/>
                  </a:cubicBezTo>
                  <a:cubicBezTo>
                    <a:pt x="26" y="13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4" name="Freeform 1037">
              <a:extLst>
                <a:ext uri="{FF2B5EF4-FFF2-40B4-BE49-F238E27FC236}">
                  <a16:creationId xmlns:a16="http://schemas.microsoft.com/office/drawing/2014/main" id="{266D60DE-A4DA-4D03-94EB-D25DEB6CE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" y="1118"/>
              <a:ext cx="21" cy="44"/>
            </a:xfrm>
            <a:custGeom>
              <a:avLst/>
              <a:gdLst>
                <a:gd name="T0" fmla="*/ 6 w 18"/>
                <a:gd name="T1" fmla="*/ 69 h 35"/>
                <a:gd name="T2" fmla="*/ 9 w 18"/>
                <a:gd name="T3" fmla="*/ 29 h 35"/>
                <a:gd name="T4" fmla="*/ 29 w 18"/>
                <a:gd name="T5" fmla="*/ 0 h 35"/>
                <a:gd name="T6" fmla="*/ 16 w 18"/>
                <a:gd name="T7" fmla="*/ 25 h 35"/>
                <a:gd name="T8" fmla="*/ 6 w 18"/>
                <a:gd name="T9" fmla="*/ 6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5">
                  <a:moveTo>
                    <a:pt x="3" y="35"/>
                  </a:moveTo>
                  <a:cubicBezTo>
                    <a:pt x="16" y="21"/>
                    <a:pt x="11" y="19"/>
                    <a:pt x="6" y="14"/>
                  </a:cubicBezTo>
                  <a:cubicBezTo>
                    <a:pt x="0" y="9"/>
                    <a:pt x="6" y="0"/>
                    <a:pt x="18" y="0"/>
                  </a:cubicBezTo>
                  <a:cubicBezTo>
                    <a:pt x="10" y="2"/>
                    <a:pt x="3" y="6"/>
                    <a:pt x="10" y="13"/>
                  </a:cubicBezTo>
                  <a:cubicBezTo>
                    <a:pt x="18" y="20"/>
                    <a:pt x="14" y="28"/>
                    <a:pt x="3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5" name="Freeform 1038">
              <a:extLst>
                <a:ext uri="{FF2B5EF4-FFF2-40B4-BE49-F238E27FC236}">
                  <a16:creationId xmlns:a16="http://schemas.microsoft.com/office/drawing/2014/main" id="{1A990359-D3AE-4EF1-A06F-DE392EA81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249"/>
              <a:ext cx="23" cy="46"/>
            </a:xfrm>
            <a:custGeom>
              <a:avLst/>
              <a:gdLst>
                <a:gd name="T0" fmla="*/ 0 w 19"/>
                <a:gd name="T1" fmla="*/ 19 h 36"/>
                <a:gd name="T2" fmla="*/ 28 w 19"/>
                <a:gd name="T3" fmla="*/ 75 h 36"/>
                <a:gd name="T4" fmla="*/ 0 w 19"/>
                <a:gd name="T5" fmla="*/ 1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9"/>
                  </a:moveTo>
                  <a:cubicBezTo>
                    <a:pt x="7" y="8"/>
                    <a:pt x="15" y="11"/>
                    <a:pt x="16" y="36"/>
                  </a:cubicBezTo>
                  <a:cubicBezTo>
                    <a:pt x="19" y="16"/>
                    <a:pt x="11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6" name="Freeform 1039">
              <a:extLst>
                <a:ext uri="{FF2B5EF4-FFF2-40B4-BE49-F238E27FC236}">
                  <a16:creationId xmlns:a16="http://schemas.microsoft.com/office/drawing/2014/main" id="{A41EEB0C-ECCE-4B4B-8EC1-E13229724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1158"/>
              <a:ext cx="36" cy="65"/>
            </a:xfrm>
            <a:custGeom>
              <a:avLst/>
              <a:gdLst>
                <a:gd name="T0" fmla="*/ 6 w 30"/>
                <a:gd name="T1" fmla="*/ 0 h 51"/>
                <a:gd name="T2" fmla="*/ 49 w 30"/>
                <a:gd name="T3" fmla="*/ 106 h 51"/>
                <a:gd name="T4" fmla="*/ 31 w 30"/>
                <a:gd name="T5" fmla="*/ 41 h 51"/>
                <a:gd name="T6" fmla="*/ 0 w 3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1">
                  <a:moveTo>
                    <a:pt x="3" y="0"/>
                  </a:moveTo>
                  <a:cubicBezTo>
                    <a:pt x="24" y="3"/>
                    <a:pt x="30" y="34"/>
                    <a:pt x="28" y="51"/>
                  </a:cubicBezTo>
                  <a:cubicBezTo>
                    <a:pt x="23" y="41"/>
                    <a:pt x="23" y="29"/>
                    <a:pt x="18" y="20"/>
                  </a:cubicBezTo>
                  <a:cubicBezTo>
                    <a:pt x="14" y="13"/>
                    <a:pt x="7" y="4"/>
                    <a:pt x="0" y="0"/>
                  </a:cubicBezTo>
                </a:path>
              </a:pathLst>
            </a:custGeom>
            <a:solidFill>
              <a:srgbClr val="E4B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7" name="Freeform 1040">
              <a:extLst>
                <a:ext uri="{FF2B5EF4-FFF2-40B4-BE49-F238E27FC236}">
                  <a16:creationId xmlns:a16="http://schemas.microsoft.com/office/drawing/2014/main" id="{80CD0932-CDD6-45D0-BBE7-35D3B5DF0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" y="1280"/>
              <a:ext cx="104" cy="26"/>
            </a:xfrm>
            <a:custGeom>
              <a:avLst/>
              <a:gdLst>
                <a:gd name="T0" fmla="*/ 0 w 88"/>
                <a:gd name="T1" fmla="*/ 19 h 21"/>
                <a:gd name="T2" fmla="*/ 46 w 88"/>
                <a:gd name="T3" fmla="*/ 26 h 21"/>
                <a:gd name="T4" fmla="*/ 145 w 88"/>
                <a:gd name="T5" fmla="*/ 0 h 21"/>
                <a:gd name="T6" fmla="*/ 56 w 88"/>
                <a:gd name="T7" fmla="*/ 15 h 21"/>
                <a:gd name="T8" fmla="*/ 0 w 88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1">
                  <a:moveTo>
                    <a:pt x="0" y="10"/>
                  </a:moveTo>
                  <a:cubicBezTo>
                    <a:pt x="4" y="15"/>
                    <a:pt x="8" y="21"/>
                    <a:pt x="28" y="14"/>
                  </a:cubicBezTo>
                  <a:cubicBezTo>
                    <a:pt x="48" y="8"/>
                    <a:pt x="67" y="2"/>
                    <a:pt x="88" y="0"/>
                  </a:cubicBezTo>
                  <a:cubicBezTo>
                    <a:pt x="75" y="1"/>
                    <a:pt x="58" y="0"/>
                    <a:pt x="34" y="8"/>
                  </a:cubicBezTo>
                  <a:cubicBezTo>
                    <a:pt x="10" y="15"/>
                    <a:pt x="4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8" name="Freeform 1041">
              <a:extLst>
                <a:ext uri="{FF2B5EF4-FFF2-40B4-BE49-F238E27FC236}">
                  <a16:creationId xmlns:a16="http://schemas.microsoft.com/office/drawing/2014/main" id="{E54616F1-BC4D-4EB4-B881-EF8C8AD1D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328"/>
              <a:ext cx="24" cy="73"/>
            </a:xfrm>
            <a:custGeom>
              <a:avLst/>
              <a:gdLst>
                <a:gd name="T0" fmla="*/ 0 w 21"/>
                <a:gd name="T1" fmla="*/ 0 h 58"/>
                <a:gd name="T2" fmla="*/ 29 w 21"/>
                <a:gd name="T3" fmla="*/ 116 h 58"/>
                <a:gd name="T4" fmla="*/ 0 w 21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8">
                  <a:moveTo>
                    <a:pt x="0" y="0"/>
                  </a:moveTo>
                  <a:cubicBezTo>
                    <a:pt x="11" y="12"/>
                    <a:pt x="18" y="36"/>
                    <a:pt x="19" y="58"/>
                  </a:cubicBezTo>
                  <a:cubicBezTo>
                    <a:pt x="21" y="31"/>
                    <a:pt x="1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9" name="Freeform 1042">
              <a:extLst>
                <a:ext uri="{FF2B5EF4-FFF2-40B4-BE49-F238E27FC236}">
                  <a16:creationId xmlns:a16="http://schemas.microsoft.com/office/drawing/2014/main" id="{E4CD3DE8-08D9-4495-B950-D6C38F1D7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485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0" name="Freeform 1043">
              <a:extLst>
                <a:ext uri="{FF2B5EF4-FFF2-40B4-BE49-F238E27FC236}">
                  <a16:creationId xmlns:a16="http://schemas.microsoft.com/office/drawing/2014/main" id="{9BD3685C-A472-441A-8044-892C81465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500"/>
              <a:ext cx="36" cy="88"/>
            </a:xfrm>
            <a:custGeom>
              <a:avLst/>
              <a:gdLst>
                <a:gd name="T0" fmla="*/ 26 w 30"/>
                <a:gd name="T1" fmla="*/ 69 h 69"/>
                <a:gd name="T2" fmla="*/ 26 w 30"/>
                <a:gd name="T3" fmla="*/ 143 h 69"/>
                <a:gd name="T4" fmla="*/ 44 w 30"/>
                <a:gd name="T5" fmla="*/ 138 h 69"/>
                <a:gd name="T6" fmla="*/ 44 w 30"/>
                <a:gd name="T7" fmla="*/ 119 h 69"/>
                <a:gd name="T8" fmla="*/ 44 w 30"/>
                <a:gd name="T9" fmla="*/ 8 h 69"/>
                <a:gd name="T10" fmla="*/ 0 w 30"/>
                <a:gd name="T11" fmla="*/ 14 h 69"/>
                <a:gd name="T12" fmla="*/ 26 w 30"/>
                <a:gd name="T13" fmla="*/ 69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9">
                  <a:moveTo>
                    <a:pt x="15" y="33"/>
                  </a:moveTo>
                  <a:cubicBezTo>
                    <a:pt x="15" y="36"/>
                    <a:pt x="15" y="49"/>
                    <a:pt x="15" y="69"/>
                  </a:cubicBezTo>
                  <a:cubicBezTo>
                    <a:pt x="19" y="69"/>
                    <a:pt x="23" y="68"/>
                    <a:pt x="26" y="67"/>
                  </a:cubicBezTo>
                  <a:cubicBezTo>
                    <a:pt x="26" y="62"/>
                    <a:pt x="26" y="59"/>
                    <a:pt x="26" y="57"/>
                  </a:cubicBezTo>
                  <a:cubicBezTo>
                    <a:pt x="26" y="21"/>
                    <a:pt x="30" y="0"/>
                    <a:pt x="26" y="4"/>
                  </a:cubicBezTo>
                  <a:cubicBezTo>
                    <a:pt x="19" y="7"/>
                    <a:pt x="7" y="10"/>
                    <a:pt x="0" y="7"/>
                  </a:cubicBezTo>
                  <a:cubicBezTo>
                    <a:pt x="3" y="8"/>
                    <a:pt x="14" y="14"/>
                    <a:pt x="15" y="33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1" name="Freeform 1044">
              <a:extLst>
                <a:ext uri="{FF2B5EF4-FFF2-40B4-BE49-F238E27FC236}">
                  <a16:creationId xmlns:a16="http://schemas.microsoft.com/office/drawing/2014/main" id="{9D561B5A-5EC2-45D4-A52F-B95A0B70E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508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2" name="Freeform 1045">
              <a:extLst>
                <a:ext uri="{FF2B5EF4-FFF2-40B4-BE49-F238E27FC236}">
                  <a16:creationId xmlns:a16="http://schemas.microsoft.com/office/drawing/2014/main" id="{E5072553-F6C1-4AC3-A74B-B172CB103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049"/>
              <a:ext cx="48" cy="71"/>
            </a:xfrm>
            <a:custGeom>
              <a:avLst/>
              <a:gdLst>
                <a:gd name="T0" fmla="*/ 44 w 40"/>
                <a:gd name="T1" fmla="*/ 47 h 56"/>
                <a:gd name="T2" fmla="*/ 14 w 40"/>
                <a:gd name="T3" fmla="*/ 1 h 56"/>
                <a:gd name="T4" fmla="*/ 2 w 40"/>
                <a:gd name="T5" fmla="*/ 41 h 56"/>
                <a:gd name="T6" fmla="*/ 19 w 40"/>
                <a:gd name="T7" fmla="*/ 114 h 56"/>
                <a:gd name="T8" fmla="*/ 23 w 40"/>
                <a:gd name="T9" fmla="*/ 114 h 56"/>
                <a:gd name="T10" fmla="*/ 16 w 40"/>
                <a:gd name="T11" fmla="*/ 62 h 56"/>
                <a:gd name="T12" fmla="*/ 37 w 40"/>
                <a:gd name="T13" fmla="*/ 61 h 56"/>
                <a:gd name="T14" fmla="*/ 64 w 40"/>
                <a:gd name="T15" fmla="*/ 76 h 56"/>
                <a:gd name="T16" fmla="*/ 44 w 40"/>
                <a:gd name="T17" fmla="*/ 4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6">
                  <a:moveTo>
                    <a:pt x="26" y="23"/>
                  </a:moveTo>
                  <a:cubicBezTo>
                    <a:pt x="15" y="14"/>
                    <a:pt x="12" y="3"/>
                    <a:pt x="8" y="1"/>
                  </a:cubicBez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2" y="56"/>
                    <a:pt x="12" y="56"/>
                    <a:pt x="13" y="56"/>
                  </a:cubicBezTo>
                  <a:cubicBezTo>
                    <a:pt x="9" y="48"/>
                    <a:pt x="8" y="40"/>
                    <a:pt x="9" y="31"/>
                  </a:cubicBezTo>
                  <a:cubicBezTo>
                    <a:pt x="11" y="22"/>
                    <a:pt x="17" y="26"/>
                    <a:pt x="22" y="30"/>
                  </a:cubicBezTo>
                  <a:cubicBezTo>
                    <a:pt x="25" y="32"/>
                    <a:pt x="32" y="36"/>
                    <a:pt x="37" y="37"/>
                  </a:cubicBezTo>
                  <a:cubicBezTo>
                    <a:pt x="40" y="32"/>
                    <a:pt x="36" y="31"/>
                    <a:pt x="26" y="23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3" name="Freeform 1046">
              <a:extLst>
                <a:ext uri="{FF2B5EF4-FFF2-40B4-BE49-F238E27FC236}">
                  <a16:creationId xmlns:a16="http://schemas.microsoft.com/office/drawing/2014/main" id="{554650C3-A091-4D0D-8684-EF828E519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" y="1134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" name="Freeform 1047">
              <a:extLst>
                <a:ext uri="{FF2B5EF4-FFF2-40B4-BE49-F238E27FC236}">
                  <a16:creationId xmlns:a16="http://schemas.microsoft.com/office/drawing/2014/main" id="{0DB17793-5305-4D6C-8C48-066FF1E32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" y="1226"/>
              <a:ext cx="267" cy="46"/>
            </a:xfrm>
            <a:custGeom>
              <a:avLst/>
              <a:gdLst>
                <a:gd name="T0" fmla="*/ 0 w 225"/>
                <a:gd name="T1" fmla="*/ 17 h 37"/>
                <a:gd name="T2" fmla="*/ 65 w 225"/>
                <a:gd name="T3" fmla="*/ 37 h 37"/>
                <a:gd name="T4" fmla="*/ 242 w 225"/>
                <a:gd name="T5" fmla="*/ 62 h 37"/>
                <a:gd name="T6" fmla="*/ 361 w 22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7">
                  <a:moveTo>
                    <a:pt x="0" y="9"/>
                  </a:moveTo>
                  <a:cubicBezTo>
                    <a:pt x="18" y="3"/>
                    <a:pt x="10" y="1"/>
                    <a:pt x="39" y="19"/>
                  </a:cubicBezTo>
                  <a:cubicBezTo>
                    <a:pt x="67" y="37"/>
                    <a:pt x="94" y="34"/>
                    <a:pt x="145" y="32"/>
                  </a:cubicBezTo>
                  <a:cubicBezTo>
                    <a:pt x="195" y="31"/>
                    <a:pt x="225" y="17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" name="Freeform 1048">
              <a:extLst>
                <a:ext uri="{FF2B5EF4-FFF2-40B4-BE49-F238E27FC236}">
                  <a16:creationId xmlns:a16="http://schemas.microsoft.com/office/drawing/2014/main" id="{B0AD3C76-623F-4DE1-B873-4396313EE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1552"/>
              <a:ext cx="3" cy="5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" name="Freeform 1049">
              <a:extLst>
                <a:ext uri="{FF2B5EF4-FFF2-40B4-BE49-F238E27FC236}">
                  <a16:creationId xmlns:a16="http://schemas.microsoft.com/office/drawing/2014/main" id="{7302F051-43ED-457D-BC0B-10C94201E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" y="720"/>
              <a:ext cx="749" cy="827"/>
            </a:xfrm>
            <a:custGeom>
              <a:avLst/>
              <a:gdLst>
                <a:gd name="T0" fmla="*/ 344 w 630"/>
                <a:gd name="T1" fmla="*/ 1318 h 653"/>
                <a:gd name="T2" fmla="*/ 252 w 630"/>
                <a:gd name="T3" fmla="*/ 1325 h 653"/>
                <a:gd name="T4" fmla="*/ 175 w 630"/>
                <a:gd name="T5" fmla="*/ 1318 h 653"/>
                <a:gd name="T6" fmla="*/ 113 w 630"/>
                <a:gd name="T7" fmla="*/ 1197 h 653"/>
                <a:gd name="T8" fmla="*/ 88 w 630"/>
                <a:gd name="T9" fmla="*/ 1133 h 653"/>
                <a:gd name="T10" fmla="*/ 77 w 630"/>
                <a:gd name="T11" fmla="*/ 1114 h 653"/>
                <a:gd name="T12" fmla="*/ 87 w 630"/>
                <a:gd name="T13" fmla="*/ 1083 h 653"/>
                <a:gd name="T14" fmla="*/ 73 w 630"/>
                <a:gd name="T15" fmla="*/ 1040 h 653"/>
                <a:gd name="T16" fmla="*/ 81 w 630"/>
                <a:gd name="T17" fmla="*/ 1012 h 653"/>
                <a:gd name="T18" fmla="*/ 80 w 630"/>
                <a:gd name="T19" fmla="*/ 965 h 653"/>
                <a:gd name="T20" fmla="*/ 38 w 630"/>
                <a:gd name="T21" fmla="*/ 945 h 653"/>
                <a:gd name="T22" fmla="*/ 37 w 630"/>
                <a:gd name="T23" fmla="*/ 836 h 653"/>
                <a:gd name="T24" fmla="*/ 73 w 630"/>
                <a:gd name="T25" fmla="*/ 760 h 653"/>
                <a:gd name="T26" fmla="*/ 100 w 630"/>
                <a:gd name="T27" fmla="*/ 662 h 653"/>
                <a:gd name="T28" fmla="*/ 83 w 630"/>
                <a:gd name="T29" fmla="*/ 565 h 653"/>
                <a:gd name="T30" fmla="*/ 100 w 630"/>
                <a:gd name="T31" fmla="*/ 471 h 653"/>
                <a:gd name="T32" fmla="*/ 137 w 630"/>
                <a:gd name="T33" fmla="*/ 338 h 653"/>
                <a:gd name="T34" fmla="*/ 188 w 630"/>
                <a:gd name="T35" fmla="*/ 239 h 653"/>
                <a:gd name="T36" fmla="*/ 187 w 630"/>
                <a:gd name="T37" fmla="*/ 236 h 653"/>
                <a:gd name="T38" fmla="*/ 168 w 630"/>
                <a:gd name="T39" fmla="*/ 227 h 653"/>
                <a:gd name="T40" fmla="*/ 187 w 630"/>
                <a:gd name="T41" fmla="*/ 205 h 653"/>
                <a:gd name="T42" fmla="*/ 197 w 630"/>
                <a:gd name="T43" fmla="*/ 181 h 653"/>
                <a:gd name="T44" fmla="*/ 200 w 630"/>
                <a:gd name="T45" fmla="*/ 165 h 653"/>
                <a:gd name="T46" fmla="*/ 210 w 630"/>
                <a:gd name="T47" fmla="*/ 157 h 653"/>
                <a:gd name="T48" fmla="*/ 238 w 630"/>
                <a:gd name="T49" fmla="*/ 138 h 653"/>
                <a:gd name="T50" fmla="*/ 252 w 630"/>
                <a:gd name="T51" fmla="*/ 114 h 653"/>
                <a:gd name="T52" fmla="*/ 306 w 630"/>
                <a:gd name="T53" fmla="*/ 96 h 653"/>
                <a:gd name="T54" fmla="*/ 376 w 630"/>
                <a:gd name="T55" fmla="*/ 47 h 653"/>
                <a:gd name="T56" fmla="*/ 452 w 630"/>
                <a:gd name="T57" fmla="*/ 23 h 653"/>
                <a:gd name="T58" fmla="*/ 524 w 630"/>
                <a:gd name="T59" fmla="*/ 16 h 653"/>
                <a:gd name="T60" fmla="*/ 577 w 630"/>
                <a:gd name="T61" fmla="*/ 6 h 653"/>
                <a:gd name="T62" fmla="*/ 602 w 630"/>
                <a:gd name="T63" fmla="*/ 6 h 653"/>
                <a:gd name="T64" fmla="*/ 659 w 630"/>
                <a:gd name="T65" fmla="*/ 18 h 653"/>
                <a:gd name="T66" fmla="*/ 736 w 630"/>
                <a:gd name="T67" fmla="*/ 37 h 653"/>
                <a:gd name="T68" fmla="*/ 838 w 630"/>
                <a:gd name="T69" fmla="*/ 82 h 653"/>
                <a:gd name="T70" fmla="*/ 886 w 630"/>
                <a:gd name="T71" fmla="*/ 113 h 653"/>
                <a:gd name="T72" fmla="*/ 892 w 630"/>
                <a:gd name="T73" fmla="*/ 130 h 653"/>
                <a:gd name="T74" fmla="*/ 913 w 630"/>
                <a:gd name="T75" fmla="*/ 162 h 653"/>
                <a:gd name="T76" fmla="*/ 968 w 630"/>
                <a:gd name="T77" fmla="*/ 211 h 653"/>
                <a:gd name="T78" fmla="*/ 994 w 630"/>
                <a:gd name="T79" fmla="*/ 248 h 653"/>
                <a:gd name="T80" fmla="*/ 1012 w 630"/>
                <a:gd name="T81" fmla="*/ 284 h 653"/>
                <a:gd name="T82" fmla="*/ 1031 w 630"/>
                <a:gd name="T83" fmla="*/ 318 h 653"/>
                <a:gd name="T84" fmla="*/ 1024 w 630"/>
                <a:gd name="T85" fmla="*/ 338 h 653"/>
                <a:gd name="T86" fmla="*/ 1032 w 630"/>
                <a:gd name="T87" fmla="*/ 384 h 653"/>
                <a:gd name="T88" fmla="*/ 1052 w 630"/>
                <a:gd name="T89" fmla="*/ 457 h 653"/>
                <a:gd name="T90" fmla="*/ 1056 w 630"/>
                <a:gd name="T91" fmla="*/ 505 h 653"/>
                <a:gd name="T92" fmla="*/ 1056 w 630"/>
                <a:gd name="T93" fmla="*/ 541 h 653"/>
                <a:gd name="T94" fmla="*/ 1049 w 630"/>
                <a:gd name="T95" fmla="*/ 594 h 653"/>
                <a:gd name="T96" fmla="*/ 1052 w 630"/>
                <a:gd name="T97" fmla="*/ 642 h 653"/>
                <a:gd name="T98" fmla="*/ 1040 w 630"/>
                <a:gd name="T99" fmla="*/ 684 h 653"/>
                <a:gd name="T100" fmla="*/ 1034 w 630"/>
                <a:gd name="T101" fmla="*/ 732 h 653"/>
                <a:gd name="T102" fmla="*/ 1018 w 630"/>
                <a:gd name="T103" fmla="*/ 800 h 653"/>
                <a:gd name="T104" fmla="*/ 1024 w 630"/>
                <a:gd name="T105" fmla="*/ 847 h 653"/>
                <a:gd name="T106" fmla="*/ 1015 w 630"/>
                <a:gd name="T107" fmla="*/ 878 h 653"/>
                <a:gd name="T108" fmla="*/ 1000 w 630"/>
                <a:gd name="T109" fmla="*/ 899 h 653"/>
                <a:gd name="T110" fmla="*/ 959 w 630"/>
                <a:gd name="T111" fmla="*/ 921 h 653"/>
                <a:gd name="T112" fmla="*/ 933 w 630"/>
                <a:gd name="T113" fmla="*/ 952 h 653"/>
                <a:gd name="T114" fmla="*/ 914 w 630"/>
                <a:gd name="T115" fmla="*/ 968 h 653"/>
                <a:gd name="T116" fmla="*/ 882 w 630"/>
                <a:gd name="T117" fmla="*/ 988 h 653"/>
                <a:gd name="T118" fmla="*/ 870 w 630"/>
                <a:gd name="T119" fmla="*/ 1006 h 653"/>
                <a:gd name="T120" fmla="*/ 837 w 630"/>
                <a:gd name="T121" fmla="*/ 1103 h 653"/>
                <a:gd name="T122" fmla="*/ 832 w 630"/>
                <a:gd name="T123" fmla="*/ 1221 h 653"/>
                <a:gd name="T124" fmla="*/ 846 w 630"/>
                <a:gd name="T125" fmla="*/ 1325 h 65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0" h="653">
                  <a:moveTo>
                    <a:pt x="204" y="649"/>
                  </a:moveTo>
                  <a:cubicBezTo>
                    <a:pt x="187" y="650"/>
                    <a:pt x="165" y="652"/>
                    <a:pt x="150" y="652"/>
                  </a:cubicBezTo>
                  <a:cubicBezTo>
                    <a:pt x="137" y="653"/>
                    <a:pt x="122" y="652"/>
                    <a:pt x="104" y="649"/>
                  </a:cubicBezTo>
                  <a:cubicBezTo>
                    <a:pt x="61" y="641"/>
                    <a:pt x="68" y="603"/>
                    <a:pt x="67" y="589"/>
                  </a:cubicBezTo>
                  <a:cubicBezTo>
                    <a:pt x="67" y="575"/>
                    <a:pt x="64" y="569"/>
                    <a:pt x="52" y="558"/>
                  </a:cubicBezTo>
                  <a:cubicBezTo>
                    <a:pt x="49" y="556"/>
                    <a:pt x="47" y="555"/>
                    <a:pt x="46" y="549"/>
                  </a:cubicBezTo>
                  <a:cubicBezTo>
                    <a:pt x="45" y="542"/>
                    <a:pt x="48" y="537"/>
                    <a:pt x="51" y="533"/>
                  </a:cubicBezTo>
                  <a:cubicBezTo>
                    <a:pt x="45" y="529"/>
                    <a:pt x="39" y="521"/>
                    <a:pt x="43" y="512"/>
                  </a:cubicBezTo>
                  <a:cubicBezTo>
                    <a:pt x="44" y="509"/>
                    <a:pt x="47" y="504"/>
                    <a:pt x="48" y="498"/>
                  </a:cubicBezTo>
                  <a:cubicBezTo>
                    <a:pt x="49" y="489"/>
                    <a:pt x="54" y="477"/>
                    <a:pt x="47" y="475"/>
                  </a:cubicBezTo>
                  <a:cubicBezTo>
                    <a:pt x="35" y="470"/>
                    <a:pt x="35" y="474"/>
                    <a:pt x="23" y="465"/>
                  </a:cubicBezTo>
                  <a:cubicBezTo>
                    <a:pt x="0" y="449"/>
                    <a:pt x="10" y="429"/>
                    <a:pt x="22" y="411"/>
                  </a:cubicBezTo>
                  <a:cubicBezTo>
                    <a:pt x="34" y="392"/>
                    <a:pt x="27" y="405"/>
                    <a:pt x="43" y="374"/>
                  </a:cubicBezTo>
                  <a:cubicBezTo>
                    <a:pt x="51" y="361"/>
                    <a:pt x="58" y="350"/>
                    <a:pt x="60" y="326"/>
                  </a:cubicBezTo>
                  <a:cubicBezTo>
                    <a:pt x="60" y="319"/>
                    <a:pt x="50" y="284"/>
                    <a:pt x="50" y="278"/>
                  </a:cubicBezTo>
                  <a:cubicBezTo>
                    <a:pt x="52" y="257"/>
                    <a:pt x="54" y="257"/>
                    <a:pt x="60" y="232"/>
                  </a:cubicBezTo>
                  <a:cubicBezTo>
                    <a:pt x="66" y="208"/>
                    <a:pt x="71" y="188"/>
                    <a:pt x="82" y="167"/>
                  </a:cubicBezTo>
                  <a:cubicBezTo>
                    <a:pt x="92" y="146"/>
                    <a:pt x="106" y="126"/>
                    <a:pt x="112" y="118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06" y="118"/>
                    <a:pt x="98" y="117"/>
                    <a:pt x="100" y="111"/>
                  </a:cubicBezTo>
                  <a:cubicBezTo>
                    <a:pt x="101" y="108"/>
                    <a:pt x="108" y="104"/>
                    <a:pt x="111" y="101"/>
                  </a:cubicBezTo>
                  <a:cubicBezTo>
                    <a:pt x="113" y="97"/>
                    <a:pt x="117" y="93"/>
                    <a:pt x="118" y="89"/>
                  </a:cubicBezTo>
                  <a:cubicBezTo>
                    <a:pt x="119" y="86"/>
                    <a:pt x="118" y="83"/>
                    <a:pt x="119" y="81"/>
                  </a:cubicBezTo>
                  <a:cubicBezTo>
                    <a:pt x="121" y="76"/>
                    <a:pt x="120" y="79"/>
                    <a:pt x="125" y="77"/>
                  </a:cubicBezTo>
                  <a:cubicBezTo>
                    <a:pt x="131" y="75"/>
                    <a:pt x="136" y="72"/>
                    <a:pt x="141" y="68"/>
                  </a:cubicBezTo>
                  <a:cubicBezTo>
                    <a:pt x="145" y="64"/>
                    <a:pt x="146" y="60"/>
                    <a:pt x="150" y="56"/>
                  </a:cubicBezTo>
                  <a:cubicBezTo>
                    <a:pt x="155" y="50"/>
                    <a:pt x="172" y="50"/>
                    <a:pt x="182" y="47"/>
                  </a:cubicBezTo>
                  <a:cubicBezTo>
                    <a:pt x="198" y="42"/>
                    <a:pt x="211" y="34"/>
                    <a:pt x="224" y="23"/>
                  </a:cubicBezTo>
                  <a:cubicBezTo>
                    <a:pt x="236" y="14"/>
                    <a:pt x="254" y="10"/>
                    <a:pt x="269" y="11"/>
                  </a:cubicBezTo>
                  <a:cubicBezTo>
                    <a:pt x="284" y="13"/>
                    <a:pt x="297" y="14"/>
                    <a:pt x="312" y="8"/>
                  </a:cubicBezTo>
                  <a:cubicBezTo>
                    <a:pt x="321" y="4"/>
                    <a:pt x="334" y="2"/>
                    <a:pt x="343" y="3"/>
                  </a:cubicBezTo>
                  <a:cubicBezTo>
                    <a:pt x="353" y="4"/>
                    <a:pt x="361" y="4"/>
                    <a:pt x="358" y="3"/>
                  </a:cubicBezTo>
                  <a:cubicBezTo>
                    <a:pt x="347" y="0"/>
                    <a:pt x="380" y="8"/>
                    <a:pt x="392" y="9"/>
                  </a:cubicBezTo>
                  <a:cubicBezTo>
                    <a:pt x="408" y="11"/>
                    <a:pt x="423" y="11"/>
                    <a:pt x="438" y="18"/>
                  </a:cubicBezTo>
                  <a:cubicBezTo>
                    <a:pt x="451" y="24"/>
                    <a:pt x="488" y="32"/>
                    <a:pt x="499" y="40"/>
                  </a:cubicBezTo>
                  <a:cubicBezTo>
                    <a:pt x="508" y="45"/>
                    <a:pt x="521" y="46"/>
                    <a:pt x="527" y="55"/>
                  </a:cubicBezTo>
                  <a:cubicBezTo>
                    <a:pt x="529" y="58"/>
                    <a:pt x="530" y="61"/>
                    <a:pt x="531" y="64"/>
                  </a:cubicBezTo>
                  <a:cubicBezTo>
                    <a:pt x="533" y="71"/>
                    <a:pt x="538" y="75"/>
                    <a:pt x="543" y="80"/>
                  </a:cubicBezTo>
                  <a:cubicBezTo>
                    <a:pt x="552" y="89"/>
                    <a:pt x="568" y="94"/>
                    <a:pt x="576" y="104"/>
                  </a:cubicBezTo>
                  <a:cubicBezTo>
                    <a:pt x="568" y="111"/>
                    <a:pt x="588" y="116"/>
                    <a:pt x="591" y="122"/>
                  </a:cubicBezTo>
                  <a:cubicBezTo>
                    <a:pt x="595" y="128"/>
                    <a:pt x="599" y="134"/>
                    <a:pt x="602" y="140"/>
                  </a:cubicBezTo>
                  <a:cubicBezTo>
                    <a:pt x="604" y="144"/>
                    <a:pt x="612" y="151"/>
                    <a:pt x="613" y="156"/>
                  </a:cubicBezTo>
                  <a:cubicBezTo>
                    <a:pt x="613" y="159"/>
                    <a:pt x="610" y="163"/>
                    <a:pt x="609" y="167"/>
                  </a:cubicBezTo>
                  <a:cubicBezTo>
                    <a:pt x="609" y="173"/>
                    <a:pt x="613" y="183"/>
                    <a:pt x="614" y="189"/>
                  </a:cubicBezTo>
                  <a:cubicBezTo>
                    <a:pt x="617" y="201"/>
                    <a:pt x="623" y="212"/>
                    <a:pt x="626" y="225"/>
                  </a:cubicBezTo>
                  <a:cubicBezTo>
                    <a:pt x="627" y="232"/>
                    <a:pt x="630" y="242"/>
                    <a:pt x="628" y="249"/>
                  </a:cubicBezTo>
                  <a:cubicBezTo>
                    <a:pt x="626" y="256"/>
                    <a:pt x="626" y="257"/>
                    <a:pt x="628" y="266"/>
                  </a:cubicBezTo>
                  <a:cubicBezTo>
                    <a:pt x="629" y="274"/>
                    <a:pt x="623" y="284"/>
                    <a:pt x="624" y="292"/>
                  </a:cubicBezTo>
                  <a:cubicBezTo>
                    <a:pt x="625" y="300"/>
                    <a:pt x="624" y="308"/>
                    <a:pt x="626" y="316"/>
                  </a:cubicBezTo>
                  <a:cubicBezTo>
                    <a:pt x="629" y="326"/>
                    <a:pt x="624" y="327"/>
                    <a:pt x="619" y="336"/>
                  </a:cubicBezTo>
                  <a:cubicBezTo>
                    <a:pt x="614" y="345"/>
                    <a:pt x="621" y="351"/>
                    <a:pt x="616" y="360"/>
                  </a:cubicBezTo>
                  <a:cubicBezTo>
                    <a:pt x="611" y="369"/>
                    <a:pt x="617" y="386"/>
                    <a:pt x="606" y="394"/>
                  </a:cubicBezTo>
                  <a:cubicBezTo>
                    <a:pt x="598" y="400"/>
                    <a:pt x="612" y="408"/>
                    <a:pt x="609" y="417"/>
                  </a:cubicBezTo>
                  <a:cubicBezTo>
                    <a:pt x="607" y="422"/>
                    <a:pt x="607" y="428"/>
                    <a:pt x="604" y="432"/>
                  </a:cubicBezTo>
                  <a:cubicBezTo>
                    <a:pt x="601" y="436"/>
                    <a:pt x="598" y="438"/>
                    <a:pt x="595" y="443"/>
                  </a:cubicBezTo>
                  <a:cubicBezTo>
                    <a:pt x="593" y="447"/>
                    <a:pt x="573" y="450"/>
                    <a:pt x="571" y="453"/>
                  </a:cubicBezTo>
                  <a:cubicBezTo>
                    <a:pt x="568" y="457"/>
                    <a:pt x="558" y="468"/>
                    <a:pt x="555" y="469"/>
                  </a:cubicBezTo>
                  <a:cubicBezTo>
                    <a:pt x="551" y="470"/>
                    <a:pt x="548" y="473"/>
                    <a:pt x="544" y="476"/>
                  </a:cubicBezTo>
                  <a:cubicBezTo>
                    <a:pt x="540" y="479"/>
                    <a:pt x="529" y="482"/>
                    <a:pt x="525" y="486"/>
                  </a:cubicBezTo>
                  <a:cubicBezTo>
                    <a:pt x="523" y="489"/>
                    <a:pt x="521" y="493"/>
                    <a:pt x="518" y="495"/>
                  </a:cubicBezTo>
                  <a:cubicBezTo>
                    <a:pt x="506" y="513"/>
                    <a:pt x="503" y="525"/>
                    <a:pt x="498" y="543"/>
                  </a:cubicBezTo>
                  <a:cubicBezTo>
                    <a:pt x="493" y="562"/>
                    <a:pt x="497" y="582"/>
                    <a:pt x="495" y="601"/>
                  </a:cubicBezTo>
                  <a:cubicBezTo>
                    <a:pt x="494" y="617"/>
                    <a:pt x="498" y="636"/>
                    <a:pt x="504" y="652"/>
                  </a:cubicBezTo>
                </a:path>
              </a:pathLst>
            </a:custGeom>
            <a:noFill/>
            <a:ln w="12700" cap="rnd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" name="Freeform 1050">
              <a:extLst>
                <a:ext uri="{FF2B5EF4-FFF2-40B4-BE49-F238E27FC236}">
                  <a16:creationId xmlns:a16="http://schemas.microsoft.com/office/drawing/2014/main" id="{6C9B853D-9950-45BA-A9B0-8AA9DEEE0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541"/>
              <a:ext cx="5" cy="1"/>
            </a:xfrm>
            <a:custGeom>
              <a:avLst/>
              <a:gdLst>
                <a:gd name="T0" fmla="*/ 8 w 4"/>
                <a:gd name="T1" fmla="*/ 0 h 1"/>
                <a:gd name="T2" fmla="*/ 0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" name="Freeform 1051">
              <a:extLst>
                <a:ext uri="{FF2B5EF4-FFF2-40B4-BE49-F238E27FC236}">
                  <a16:creationId xmlns:a16="http://schemas.microsoft.com/office/drawing/2014/main" id="{47B9F16C-42CB-42E1-A714-56DC71E85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998"/>
              <a:ext cx="242" cy="183"/>
            </a:xfrm>
            <a:custGeom>
              <a:avLst/>
              <a:gdLst>
                <a:gd name="T0" fmla="*/ 335 w 204"/>
                <a:gd name="T1" fmla="*/ 126 h 144"/>
                <a:gd name="T2" fmla="*/ 134 w 204"/>
                <a:gd name="T3" fmla="*/ 119 h 144"/>
                <a:gd name="T4" fmla="*/ 62 w 204"/>
                <a:gd name="T5" fmla="*/ 105 h 144"/>
                <a:gd name="T6" fmla="*/ 37 w 204"/>
                <a:gd name="T7" fmla="*/ 1 h 144"/>
                <a:gd name="T8" fmla="*/ 30 w 204"/>
                <a:gd name="T9" fmla="*/ 0 h 144"/>
                <a:gd name="T10" fmla="*/ 2 w 204"/>
                <a:gd name="T11" fmla="*/ 127 h 144"/>
                <a:gd name="T12" fmla="*/ 15 w 204"/>
                <a:gd name="T13" fmla="*/ 214 h 144"/>
                <a:gd name="T14" fmla="*/ 8 w 204"/>
                <a:gd name="T15" fmla="*/ 287 h 144"/>
                <a:gd name="T16" fmla="*/ 8 w 204"/>
                <a:gd name="T17" fmla="*/ 294 h 144"/>
                <a:gd name="T18" fmla="*/ 116 w 204"/>
                <a:gd name="T19" fmla="*/ 149 h 144"/>
                <a:gd name="T20" fmla="*/ 278 w 204"/>
                <a:gd name="T21" fmla="*/ 130 h 144"/>
                <a:gd name="T22" fmla="*/ 339 w 204"/>
                <a:gd name="T23" fmla="*/ 144 h 144"/>
                <a:gd name="T24" fmla="*/ 340 w 204"/>
                <a:gd name="T25" fmla="*/ 144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144">
                  <a:moveTo>
                    <a:pt x="201" y="61"/>
                  </a:move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" name="Freeform 1052">
              <a:extLst>
                <a:ext uri="{FF2B5EF4-FFF2-40B4-BE49-F238E27FC236}">
                  <a16:creationId xmlns:a16="http://schemas.microsoft.com/office/drawing/2014/main" id="{53F84A10-2C8F-4C1D-A1F8-681DBAEF2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327"/>
              <a:ext cx="29" cy="80"/>
            </a:xfrm>
            <a:custGeom>
              <a:avLst/>
              <a:gdLst>
                <a:gd name="T0" fmla="*/ 0 w 24"/>
                <a:gd name="T1" fmla="*/ 0 h 63"/>
                <a:gd name="T2" fmla="*/ 42 w 24"/>
                <a:gd name="T3" fmla="*/ 13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3">
                  <a:moveTo>
                    <a:pt x="0" y="0"/>
                  </a:moveTo>
                  <a:cubicBezTo>
                    <a:pt x="16" y="8"/>
                    <a:pt x="24" y="49"/>
                    <a:pt x="24" y="6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" name="Freeform 1053">
              <a:extLst>
                <a:ext uri="{FF2B5EF4-FFF2-40B4-BE49-F238E27FC236}">
                  <a16:creationId xmlns:a16="http://schemas.microsoft.com/office/drawing/2014/main" id="{D378CC5B-8F68-4FCC-81EC-99D0C0F27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1340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" name="Freeform 1054">
              <a:extLst>
                <a:ext uri="{FF2B5EF4-FFF2-40B4-BE49-F238E27FC236}">
                  <a16:creationId xmlns:a16="http://schemas.microsoft.com/office/drawing/2014/main" id="{ED87C2E1-A4F6-4891-9D32-4076CBC65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" y="1291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" name="Freeform 1055">
              <a:extLst>
                <a:ext uri="{FF2B5EF4-FFF2-40B4-BE49-F238E27FC236}">
                  <a16:creationId xmlns:a16="http://schemas.microsoft.com/office/drawing/2014/main" id="{53D45EFA-7947-423A-A087-88EFDCDFC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" y="1395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" name="Freeform 1056">
              <a:extLst>
                <a:ext uri="{FF2B5EF4-FFF2-40B4-BE49-F238E27FC236}">
                  <a16:creationId xmlns:a16="http://schemas.microsoft.com/office/drawing/2014/main" id="{6751460E-4DF3-44FB-87BC-0360D4ACD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" y="1429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" name="Freeform 1057">
              <a:extLst>
                <a:ext uri="{FF2B5EF4-FFF2-40B4-BE49-F238E27FC236}">
                  <a16:creationId xmlns:a16="http://schemas.microsoft.com/office/drawing/2014/main" id="{3127DBB0-8657-48BF-A9E9-C001C4EF6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260"/>
              <a:ext cx="22" cy="43"/>
            </a:xfrm>
            <a:custGeom>
              <a:avLst/>
              <a:gdLst>
                <a:gd name="T0" fmla="*/ 9 w 19"/>
                <a:gd name="T1" fmla="*/ 37 h 34"/>
                <a:gd name="T2" fmla="*/ 17 w 19"/>
                <a:gd name="T3" fmla="*/ 14 h 34"/>
                <a:gd name="T4" fmla="*/ 29 w 19"/>
                <a:gd name="T5" fmla="*/ 6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4">
                  <a:moveTo>
                    <a:pt x="6" y="18"/>
                  </a:moveTo>
                  <a:cubicBezTo>
                    <a:pt x="0" y="10"/>
                    <a:pt x="4" y="0"/>
                    <a:pt x="11" y="7"/>
                  </a:cubicBezTo>
                  <a:cubicBezTo>
                    <a:pt x="19" y="14"/>
                    <a:pt x="16" y="20"/>
                    <a:pt x="19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" name="Freeform 1058">
              <a:extLst>
                <a:ext uri="{FF2B5EF4-FFF2-40B4-BE49-F238E27FC236}">
                  <a16:creationId xmlns:a16="http://schemas.microsoft.com/office/drawing/2014/main" id="{05EF3138-229C-426F-B581-9A77F00EE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074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" name="Freeform 1059">
              <a:extLst>
                <a:ext uri="{FF2B5EF4-FFF2-40B4-BE49-F238E27FC236}">
                  <a16:creationId xmlns:a16="http://schemas.microsoft.com/office/drawing/2014/main" id="{4D31DCA9-D685-45D6-915C-CA53A71FE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" y="1509"/>
              <a:ext cx="134" cy="8"/>
            </a:xfrm>
            <a:custGeom>
              <a:avLst/>
              <a:gdLst>
                <a:gd name="T0" fmla="*/ 0 w 113"/>
                <a:gd name="T1" fmla="*/ 15 h 6"/>
                <a:gd name="T2" fmla="*/ 189 w 113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6">
                  <a:moveTo>
                    <a:pt x="0" y="6"/>
                  </a:moveTo>
                  <a:cubicBezTo>
                    <a:pt x="14" y="3"/>
                    <a:pt x="90" y="0"/>
                    <a:pt x="113" y="3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" name="Freeform 1060">
              <a:extLst>
                <a:ext uri="{FF2B5EF4-FFF2-40B4-BE49-F238E27FC236}">
                  <a16:creationId xmlns:a16="http://schemas.microsoft.com/office/drawing/2014/main" id="{964B59C3-2E7E-4A1B-9955-B0EA37AE9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" y="1486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" name="Freeform 1061">
              <a:extLst>
                <a:ext uri="{FF2B5EF4-FFF2-40B4-BE49-F238E27FC236}">
                  <a16:creationId xmlns:a16="http://schemas.microsoft.com/office/drawing/2014/main" id="{A6F3D10E-73E7-40C3-A584-2876279DE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346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" name="Line 1062">
              <a:extLst>
                <a:ext uri="{FF2B5EF4-FFF2-40B4-BE49-F238E27FC236}">
                  <a16:creationId xmlns:a16="http://schemas.microsoft.com/office/drawing/2014/main" id="{1EF41187-C9D4-40BC-A11E-BE29F0F6AA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0" y="1386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" name="Freeform 1063">
              <a:extLst>
                <a:ext uri="{FF2B5EF4-FFF2-40B4-BE49-F238E27FC236}">
                  <a16:creationId xmlns:a16="http://schemas.microsoft.com/office/drawing/2014/main" id="{94544D71-4415-41C4-9783-F6E3DAD35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150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" name="Freeform 1064">
              <a:extLst>
                <a:ext uri="{FF2B5EF4-FFF2-40B4-BE49-F238E27FC236}">
                  <a16:creationId xmlns:a16="http://schemas.microsoft.com/office/drawing/2014/main" id="{CCFA52DB-C67A-459E-9F61-6CCA7B2DC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465"/>
              <a:ext cx="75" cy="35"/>
            </a:xfrm>
            <a:custGeom>
              <a:avLst/>
              <a:gdLst>
                <a:gd name="T0" fmla="*/ 106 w 63"/>
                <a:gd name="T1" fmla="*/ 0 h 28"/>
                <a:gd name="T2" fmla="*/ 0 w 63"/>
                <a:gd name="T3" fmla="*/ 5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28">
                  <a:moveTo>
                    <a:pt x="63" y="0"/>
                  </a:moveTo>
                  <a:cubicBezTo>
                    <a:pt x="46" y="17"/>
                    <a:pt x="12" y="26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" name="Freeform 1065">
              <a:extLst>
                <a:ext uri="{FF2B5EF4-FFF2-40B4-BE49-F238E27FC236}">
                  <a16:creationId xmlns:a16="http://schemas.microsoft.com/office/drawing/2014/main" id="{FDFB66F9-68BD-47B1-9C17-F119A4032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485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3" name="Freeform 1066">
              <a:extLst>
                <a:ext uri="{FF2B5EF4-FFF2-40B4-BE49-F238E27FC236}">
                  <a16:creationId xmlns:a16="http://schemas.microsoft.com/office/drawing/2014/main" id="{49822A00-2AFE-4991-9EA5-EFB96F89D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457"/>
              <a:ext cx="1" cy="28"/>
            </a:xfrm>
            <a:custGeom>
              <a:avLst/>
              <a:gdLst>
                <a:gd name="T0" fmla="*/ 0 w 1"/>
                <a:gd name="T1" fmla="*/ 0 h 22"/>
                <a:gd name="T2" fmla="*/ 1 w 1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2"/>
                    <a:pt x="1" y="22"/>
                    <a:pt x="1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4" name="Freeform 1067">
              <a:extLst>
                <a:ext uri="{FF2B5EF4-FFF2-40B4-BE49-F238E27FC236}">
                  <a16:creationId xmlns:a16="http://schemas.microsoft.com/office/drawing/2014/main" id="{64AEF8B2-8247-44A9-8A0A-38015038D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228"/>
              <a:ext cx="11" cy="13"/>
            </a:xfrm>
            <a:custGeom>
              <a:avLst/>
              <a:gdLst>
                <a:gd name="T0" fmla="*/ 1 w 9"/>
                <a:gd name="T1" fmla="*/ 22 h 10"/>
                <a:gd name="T2" fmla="*/ 1 w 9"/>
                <a:gd name="T3" fmla="*/ 9 h 10"/>
                <a:gd name="T4" fmla="*/ 13 w 9"/>
                <a:gd name="T5" fmla="*/ 22 h 10"/>
                <a:gd name="T6" fmla="*/ 13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0" y="8"/>
                    <a:pt x="0" y="6"/>
                    <a:pt x="1" y="4"/>
                  </a:cubicBezTo>
                  <a:cubicBezTo>
                    <a:pt x="4" y="4"/>
                    <a:pt x="4" y="8"/>
                    <a:pt x="7" y="10"/>
                  </a:cubicBezTo>
                  <a:cubicBezTo>
                    <a:pt x="9" y="8"/>
                    <a:pt x="9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5" name="Freeform 1068">
              <a:extLst>
                <a:ext uri="{FF2B5EF4-FFF2-40B4-BE49-F238E27FC236}">
                  <a16:creationId xmlns:a16="http://schemas.microsoft.com/office/drawing/2014/main" id="{41E9416D-EDDC-4E41-97C9-5272B7309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1128"/>
              <a:ext cx="8" cy="11"/>
            </a:xfrm>
            <a:custGeom>
              <a:avLst/>
              <a:gdLst>
                <a:gd name="T0" fmla="*/ 1 w 6"/>
                <a:gd name="T1" fmla="*/ 13 h 9"/>
                <a:gd name="T2" fmla="*/ 12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0" y="0"/>
                    <a:pt x="6" y="2"/>
                    <a:pt x="5" y="9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6" name="Freeform 1069">
              <a:extLst>
                <a:ext uri="{FF2B5EF4-FFF2-40B4-BE49-F238E27FC236}">
                  <a16:creationId xmlns:a16="http://schemas.microsoft.com/office/drawing/2014/main" id="{7EDD2CC8-3C97-431E-8A36-DED376A6F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1137"/>
              <a:ext cx="5" cy="3"/>
            </a:xfrm>
            <a:custGeom>
              <a:avLst/>
              <a:gdLst>
                <a:gd name="T0" fmla="*/ 0 w 4"/>
                <a:gd name="T1" fmla="*/ 3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7" name="Freeform 1070">
              <a:extLst>
                <a:ext uri="{FF2B5EF4-FFF2-40B4-BE49-F238E27FC236}">
                  <a16:creationId xmlns:a16="http://schemas.microsoft.com/office/drawing/2014/main" id="{F649D6E5-BAC3-43ED-A07F-D0C395622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" y="1296"/>
              <a:ext cx="5" cy="6"/>
            </a:xfrm>
            <a:custGeom>
              <a:avLst/>
              <a:gdLst>
                <a:gd name="T0" fmla="*/ 0 w 4"/>
                <a:gd name="T1" fmla="*/ 14 h 4"/>
                <a:gd name="T2" fmla="*/ 8 w 4"/>
                <a:gd name="T3" fmla="*/ 5 h 4"/>
                <a:gd name="T4" fmla="*/ 0 w 4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3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8" name="Freeform 1071">
              <a:extLst>
                <a:ext uri="{FF2B5EF4-FFF2-40B4-BE49-F238E27FC236}">
                  <a16:creationId xmlns:a16="http://schemas.microsoft.com/office/drawing/2014/main" id="{201A5A4F-5FAC-4259-B705-43930D4F8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404"/>
              <a:ext cx="4" cy="1"/>
            </a:xfrm>
            <a:custGeom>
              <a:avLst/>
              <a:gdLst>
                <a:gd name="T0" fmla="*/ 0 w 4"/>
                <a:gd name="T1" fmla="*/ 0 h 1"/>
                <a:gd name="T2" fmla="*/ 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2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9" name="Freeform 1072">
              <a:extLst>
                <a:ext uri="{FF2B5EF4-FFF2-40B4-BE49-F238E27FC236}">
                  <a16:creationId xmlns:a16="http://schemas.microsoft.com/office/drawing/2014/main" id="{0CB86781-C827-4D48-9A19-BB7BA2D9F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049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0" name="Freeform 1073">
              <a:extLst>
                <a:ext uri="{FF2B5EF4-FFF2-40B4-BE49-F238E27FC236}">
                  <a16:creationId xmlns:a16="http://schemas.microsoft.com/office/drawing/2014/main" id="{6E21B851-86E0-4F3D-A079-CC165ADBF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074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1" name="Freeform 1074">
              <a:extLst>
                <a:ext uri="{FF2B5EF4-FFF2-40B4-BE49-F238E27FC236}">
                  <a16:creationId xmlns:a16="http://schemas.microsoft.com/office/drawing/2014/main" id="{0B0C41FD-10DD-4DDF-9C66-D159D0B48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074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72" name="Freeform 1075">
              <a:extLst>
                <a:ext uri="{FF2B5EF4-FFF2-40B4-BE49-F238E27FC236}">
                  <a16:creationId xmlns:a16="http://schemas.microsoft.com/office/drawing/2014/main" id="{C08EDFD9-4305-45F3-9427-B6D0A961D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" y="1317"/>
              <a:ext cx="15" cy="29"/>
            </a:xfrm>
            <a:custGeom>
              <a:avLst/>
              <a:gdLst>
                <a:gd name="T0" fmla="*/ 0 w 13"/>
                <a:gd name="T1" fmla="*/ 8 h 23"/>
                <a:gd name="T2" fmla="*/ 20 w 13"/>
                <a:gd name="T3" fmla="*/ 4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4"/>
                  </a:moveTo>
                  <a:cubicBezTo>
                    <a:pt x="6" y="0"/>
                    <a:pt x="12" y="17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3" name="Group 1076">
            <a:extLst>
              <a:ext uri="{FF2B5EF4-FFF2-40B4-BE49-F238E27FC236}">
                <a16:creationId xmlns:a16="http://schemas.microsoft.com/office/drawing/2014/main" id="{1080F1C1-C299-41A7-8951-A9D83634DB5E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3810000"/>
            <a:ext cx="817563" cy="884238"/>
            <a:chOff x="2370" y="1601"/>
            <a:chExt cx="1032" cy="1115"/>
          </a:xfrm>
        </p:grpSpPr>
        <p:sp>
          <p:nvSpPr>
            <p:cNvPr id="13991" name="Freeform 1077">
              <a:extLst>
                <a:ext uri="{FF2B5EF4-FFF2-40B4-BE49-F238E27FC236}">
                  <a16:creationId xmlns:a16="http://schemas.microsoft.com/office/drawing/2014/main" id="{EA9FD7F7-CD34-4046-954D-28A8C4D8F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601"/>
              <a:ext cx="1032" cy="1115"/>
            </a:xfrm>
            <a:custGeom>
              <a:avLst/>
              <a:gdLst>
                <a:gd name="T0" fmla="*/ 230 w 413"/>
                <a:gd name="T1" fmla="*/ 6205 h 418"/>
                <a:gd name="T2" fmla="*/ 542 w 413"/>
                <a:gd name="T3" fmla="*/ 6431 h 418"/>
                <a:gd name="T4" fmla="*/ 917 w 413"/>
                <a:gd name="T5" fmla="*/ 7058 h 418"/>
                <a:gd name="T6" fmla="*/ 1824 w 413"/>
                <a:gd name="T7" fmla="*/ 7386 h 418"/>
                <a:gd name="T8" fmla="*/ 3041 w 413"/>
                <a:gd name="T9" fmla="*/ 7842 h 418"/>
                <a:gd name="T10" fmla="*/ 6120 w 413"/>
                <a:gd name="T11" fmla="*/ 4156 h 418"/>
                <a:gd name="T12" fmla="*/ 5058 w 413"/>
                <a:gd name="T13" fmla="*/ 149 h 418"/>
                <a:gd name="T14" fmla="*/ 3696 w 413"/>
                <a:gd name="T15" fmla="*/ 683 h 418"/>
                <a:gd name="T16" fmla="*/ 3258 w 413"/>
                <a:gd name="T17" fmla="*/ 1422 h 418"/>
                <a:gd name="T18" fmla="*/ 3133 w 413"/>
                <a:gd name="T19" fmla="*/ 1400 h 418"/>
                <a:gd name="T20" fmla="*/ 3133 w 413"/>
                <a:gd name="T21" fmla="*/ 1422 h 418"/>
                <a:gd name="T22" fmla="*/ 3133 w 413"/>
                <a:gd name="T23" fmla="*/ 1400 h 418"/>
                <a:gd name="T24" fmla="*/ 2841 w 413"/>
                <a:gd name="T25" fmla="*/ 683 h 418"/>
                <a:gd name="T26" fmla="*/ 2499 w 413"/>
                <a:gd name="T27" fmla="*/ 931 h 418"/>
                <a:gd name="T28" fmla="*/ 2074 w 413"/>
                <a:gd name="T29" fmla="*/ 888 h 418"/>
                <a:gd name="T30" fmla="*/ 2416 w 413"/>
                <a:gd name="T31" fmla="*/ 1993 h 418"/>
                <a:gd name="T32" fmla="*/ 2416 w 413"/>
                <a:gd name="T33" fmla="*/ 1993 h 418"/>
                <a:gd name="T34" fmla="*/ 2416 w 413"/>
                <a:gd name="T35" fmla="*/ 1993 h 418"/>
                <a:gd name="T36" fmla="*/ 2479 w 413"/>
                <a:gd name="T37" fmla="*/ 2070 h 418"/>
                <a:gd name="T38" fmla="*/ 2946 w 413"/>
                <a:gd name="T39" fmla="*/ 3052 h 418"/>
                <a:gd name="T40" fmla="*/ 2684 w 413"/>
                <a:gd name="T41" fmla="*/ 4497 h 418"/>
                <a:gd name="T42" fmla="*/ 1887 w 413"/>
                <a:gd name="T43" fmla="*/ 5543 h 418"/>
                <a:gd name="T44" fmla="*/ 1312 w 413"/>
                <a:gd name="T45" fmla="*/ 5351 h 418"/>
                <a:gd name="T46" fmla="*/ 887 w 413"/>
                <a:gd name="T47" fmla="*/ 5351 h 418"/>
                <a:gd name="T48" fmla="*/ 355 w 413"/>
                <a:gd name="T49" fmla="*/ 5087 h 418"/>
                <a:gd name="T50" fmla="*/ 230 w 413"/>
                <a:gd name="T51" fmla="*/ 6205 h 41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3" h="418">
                  <a:moveTo>
                    <a:pt x="15" y="327"/>
                  </a:moveTo>
                  <a:cubicBezTo>
                    <a:pt x="24" y="329"/>
                    <a:pt x="30" y="333"/>
                    <a:pt x="35" y="339"/>
                  </a:cubicBezTo>
                  <a:cubicBezTo>
                    <a:pt x="42" y="347"/>
                    <a:pt x="47" y="363"/>
                    <a:pt x="59" y="372"/>
                  </a:cubicBezTo>
                  <a:cubicBezTo>
                    <a:pt x="82" y="391"/>
                    <a:pt x="98" y="388"/>
                    <a:pt x="117" y="389"/>
                  </a:cubicBezTo>
                  <a:cubicBezTo>
                    <a:pt x="137" y="390"/>
                    <a:pt x="137" y="408"/>
                    <a:pt x="195" y="413"/>
                  </a:cubicBezTo>
                  <a:cubicBezTo>
                    <a:pt x="253" y="418"/>
                    <a:pt x="370" y="325"/>
                    <a:pt x="392" y="219"/>
                  </a:cubicBezTo>
                  <a:cubicBezTo>
                    <a:pt x="413" y="113"/>
                    <a:pt x="399" y="26"/>
                    <a:pt x="324" y="8"/>
                  </a:cubicBezTo>
                  <a:cubicBezTo>
                    <a:pt x="288" y="0"/>
                    <a:pt x="258" y="14"/>
                    <a:pt x="237" y="36"/>
                  </a:cubicBezTo>
                  <a:cubicBezTo>
                    <a:pt x="224" y="50"/>
                    <a:pt x="216" y="71"/>
                    <a:pt x="209" y="75"/>
                  </a:cubicBezTo>
                  <a:cubicBezTo>
                    <a:pt x="206" y="76"/>
                    <a:pt x="204" y="76"/>
                    <a:pt x="201" y="74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193" y="70"/>
                    <a:pt x="187" y="54"/>
                    <a:pt x="182" y="36"/>
                  </a:cubicBezTo>
                  <a:cubicBezTo>
                    <a:pt x="182" y="42"/>
                    <a:pt x="174" y="45"/>
                    <a:pt x="160" y="49"/>
                  </a:cubicBezTo>
                  <a:cubicBezTo>
                    <a:pt x="147" y="54"/>
                    <a:pt x="135" y="54"/>
                    <a:pt x="133" y="47"/>
                  </a:cubicBezTo>
                  <a:cubicBezTo>
                    <a:pt x="137" y="69"/>
                    <a:pt x="144" y="91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7" y="106"/>
                    <a:pt x="158" y="108"/>
                    <a:pt x="159" y="109"/>
                  </a:cubicBezTo>
                  <a:cubicBezTo>
                    <a:pt x="184" y="133"/>
                    <a:pt x="192" y="136"/>
                    <a:pt x="189" y="161"/>
                  </a:cubicBezTo>
                  <a:cubicBezTo>
                    <a:pt x="185" y="185"/>
                    <a:pt x="177" y="215"/>
                    <a:pt x="172" y="237"/>
                  </a:cubicBezTo>
                  <a:cubicBezTo>
                    <a:pt x="165" y="264"/>
                    <a:pt x="152" y="290"/>
                    <a:pt x="121" y="292"/>
                  </a:cubicBezTo>
                  <a:cubicBezTo>
                    <a:pt x="97" y="293"/>
                    <a:pt x="100" y="285"/>
                    <a:pt x="84" y="282"/>
                  </a:cubicBezTo>
                  <a:cubicBezTo>
                    <a:pt x="68" y="279"/>
                    <a:pt x="66" y="285"/>
                    <a:pt x="57" y="282"/>
                  </a:cubicBezTo>
                  <a:cubicBezTo>
                    <a:pt x="53" y="281"/>
                    <a:pt x="41" y="273"/>
                    <a:pt x="23" y="268"/>
                  </a:cubicBezTo>
                  <a:cubicBezTo>
                    <a:pt x="12" y="271"/>
                    <a:pt x="0" y="322"/>
                    <a:pt x="1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2" name="Freeform 1078">
              <a:extLst>
                <a:ext uri="{FF2B5EF4-FFF2-40B4-BE49-F238E27FC236}">
                  <a16:creationId xmlns:a16="http://schemas.microsoft.com/office/drawing/2014/main" id="{821402B2-D99D-46F9-BEEF-249BA6FDD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" y="1703"/>
              <a:ext cx="938" cy="1000"/>
            </a:xfrm>
            <a:custGeom>
              <a:avLst/>
              <a:gdLst>
                <a:gd name="T0" fmla="*/ 50 w 375"/>
                <a:gd name="T1" fmla="*/ 5461 h 375"/>
                <a:gd name="T2" fmla="*/ 208 w 375"/>
                <a:gd name="T3" fmla="*/ 5632 h 375"/>
                <a:gd name="T4" fmla="*/ 563 w 375"/>
                <a:gd name="T5" fmla="*/ 6237 h 375"/>
                <a:gd name="T6" fmla="*/ 1438 w 375"/>
                <a:gd name="T7" fmla="*/ 6563 h 375"/>
                <a:gd name="T8" fmla="*/ 2596 w 375"/>
                <a:gd name="T9" fmla="*/ 6997 h 375"/>
                <a:gd name="T10" fmla="*/ 5555 w 375"/>
                <a:gd name="T11" fmla="*/ 3491 h 375"/>
                <a:gd name="T12" fmla="*/ 5163 w 375"/>
                <a:gd name="T13" fmla="*/ 0 h 375"/>
                <a:gd name="T14" fmla="*/ 4943 w 375"/>
                <a:gd name="T15" fmla="*/ 4437 h 375"/>
                <a:gd name="T16" fmla="*/ 2429 w 375"/>
                <a:gd name="T17" fmla="*/ 6280 h 375"/>
                <a:gd name="T18" fmla="*/ 1501 w 375"/>
                <a:gd name="T19" fmla="*/ 5896 h 375"/>
                <a:gd name="T20" fmla="*/ 395 w 375"/>
                <a:gd name="T21" fmla="*/ 5653 h 375"/>
                <a:gd name="T22" fmla="*/ 50 w 375"/>
                <a:gd name="T23" fmla="*/ 5461 h 37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75" h="375">
                  <a:moveTo>
                    <a:pt x="3" y="288"/>
                  </a:moveTo>
                  <a:cubicBezTo>
                    <a:pt x="7" y="291"/>
                    <a:pt x="10" y="294"/>
                    <a:pt x="13" y="297"/>
                  </a:cubicBezTo>
                  <a:cubicBezTo>
                    <a:pt x="20" y="305"/>
                    <a:pt x="25" y="320"/>
                    <a:pt x="36" y="329"/>
                  </a:cubicBezTo>
                  <a:cubicBezTo>
                    <a:pt x="59" y="348"/>
                    <a:pt x="73" y="345"/>
                    <a:pt x="92" y="346"/>
                  </a:cubicBezTo>
                  <a:cubicBezTo>
                    <a:pt x="112" y="348"/>
                    <a:pt x="114" y="364"/>
                    <a:pt x="166" y="369"/>
                  </a:cubicBezTo>
                  <a:cubicBezTo>
                    <a:pt x="224" y="375"/>
                    <a:pt x="334" y="291"/>
                    <a:pt x="355" y="184"/>
                  </a:cubicBezTo>
                  <a:cubicBezTo>
                    <a:pt x="371" y="106"/>
                    <a:pt x="370" y="30"/>
                    <a:pt x="330" y="0"/>
                  </a:cubicBezTo>
                  <a:cubicBezTo>
                    <a:pt x="365" y="30"/>
                    <a:pt x="375" y="135"/>
                    <a:pt x="316" y="234"/>
                  </a:cubicBezTo>
                  <a:cubicBezTo>
                    <a:pt x="257" y="333"/>
                    <a:pt x="182" y="344"/>
                    <a:pt x="155" y="331"/>
                  </a:cubicBezTo>
                  <a:cubicBezTo>
                    <a:pt x="128" y="318"/>
                    <a:pt x="116" y="310"/>
                    <a:pt x="96" y="311"/>
                  </a:cubicBezTo>
                  <a:cubicBezTo>
                    <a:pt x="75" y="312"/>
                    <a:pt x="38" y="318"/>
                    <a:pt x="25" y="298"/>
                  </a:cubicBezTo>
                  <a:cubicBezTo>
                    <a:pt x="16" y="286"/>
                    <a:pt x="0" y="287"/>
                    <a:pt x="3" y="288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3" name="Freeform 1079">
              <a:extLst>
                <a:ext uri="{FF2B5EF4-FFF2-40B4-BE49-F238E27FC236}">
                  <a16:creationId xmlns:a16="http://schemas.microsoft.com/office/drawing/2014/main" id="{1EAAC433-17BC-420A-907E-BB78F3FD4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383"/>
              <a:ext cx="17" cy="2"/>
            </a:xfrm>
            <a:custGeom>
              <a:avLst/>
              <a:gdLst>
                <a:gd name="T0" fmla="*/ 100 w 7"/>
                <a:gd name="T1" fmla="*/ 0 h 1"/>
                <a:gd name="T2" fmla="*/ 0 w 7"/>
                <a:gd name="T3" fmla="*/ 8 h 1"/>
                <a:gd name="T4" fmla="*/ 100 w 7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2" y="1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4" name="Freeform 1080">
              <a:extLst>
                <a:ext uri="{FF2B5EF4-FFF2-40B4-BE49-F238E27FC236}">
                  <a16:creationId xmlns:a16="http://schemas.microsoft.com/office/drawing/2014/main" id="{3A78A0A0-BD70-458B-ACE6-268F1D3DE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764"/>
              <a:ext cx="193" cy="619"/>
            </a:xfrm>
            <a:custGeom>
              <a:avLst/>
              <a:gdLst>
                <a:gd name="T0" fmla="*/ 346 w 77"/>
                <a:gd name="T1" fmla="*/ 760 h 232"/>
                <a:gd name="T2" fmla="*/ 409 w 77"/>
                <a:gd name="T3" fmla="*/ 832 h 232"/>
                <a:gd name="T4" fmla="*/ 880 w 77"/>
                <a:gd name="T5" fmla="*/ 1900 h 232"/>
                <a:gd name="T6" fmla="*/ 617 w 77"/>
                <a:gd name="T7" fmla="*/ 3324 h 232"/>
                <a:gd name="T8" fmla="*/ 0 w 77"/>
                <a:gd name="T9" fmla="*/ 4408 h 232"/>
                <a:gd name="T10" fmla="*/ 566 w 77"/>
                <a:gd name="T11" fmla="*/ 3951 h 232"/>
                <a:gd name="T12" fmla="*/ 1100 w 77"/>
                <a:gd name="T13" fmla="*/ 1958 h 232"/>
                <a:gd name="T14" fmla="*/ 491 w 77"/>
                <a:gd name="T15" fmla="*/ 662 h 232"/>
                <a:gd name="T16" fmla="*/ 95 w 77"/>
                <a:gd name="T17" fmla="*/ 0 h 232"/>
                <a:gd name="T18" fmla="*/ 346 w 77"/>
                <a:gd name="T19" fmla="*/ 760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7" h="232">
                  <a:moveTo>
                    <a:pt x="22" y="40"/>
                  </a:moveTo>
                  <a:cubicBezTo>
                    <a:pt x="23" y="42"/>
                    <a:pt x="24" y="43"/>
                    <a:pt x="26" y="44"/>
                  </a:cubicBezTo>
                  <a:cubicBezTo>
                    <a:pt x="51" y="68"/>
                    <a:pt x="59" y="75"/>
                    <a:pt x="56" y="100"/>
                  </a:cubicBezTo>
                  <a:cubicBezTo>
                    <a:pt x="53" y="124"/>
                    <a:pt x="44" y="154"/>
                    <a:pt x="39" y="175"/>
                  </a:cubicBezTo>
                  <a:cubicBezTo>
                    <a:pt x="33" y="199"/>
                    <a:pt x="23" y="225"/>
                    <a:pt x="0" y="232"/>
                  </a:cubicBezTo>
                  <a:cubicBezTo>
                    <a:pt x="11" y="229"/>
                    <a:pt x="28" y="222"/>
                    <a:pt x="36" y="208"/>
                  </a:cubicBezTo>
                  <a:cubicBezTo>
                    <a:pt x="47" y="190"/>
                    <a:pt x="63" y="148"/>
                    <a:pt x="70" y="103"/>
                  </a:cubicBezTo>
                  <a:cubicBezTo>
                    <a:pt x="77" y="59"/>
                    <a:pt x="52" y="57"/>
                    <a:pt x="31" y="35"/>
                  </a:cubicBezTo>
                  <a:cubicBezTo>
                    <a:pt x="19" y="26"/>
                    <a:pt x="9" y="13"/>
                    <a:pt x="6" y="0"/>
                  </a:cubicBezTo>
                  <a:cubicBezTo>
                    <a:pt x="7" y="9"/>
                    <a:pt x="11" y="29"/>
                    <a:pt x="22" y="4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5" name="Freeform 1081">
              <a:extLst>
                <a:ext uri="{FF2B5EF4-FFF2-40B4-BE49-F238E27FC236}">
                  <a16:creationId xmlns:a16="http://schemas.microsoft.com/office/drawing/2014/main" id="{5260BDF2-1C14-4BFE-AD38-44D678E6C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2385"/>
              <a:ext cx="10" cy="1"/>
            </a:xfrm>
            <a:custGeom>
              <a:avLst/>
              <a:gdLst>
                <a:gd name="T0" fmla="*/ 63 w 4"/>
                <a:gd name="T1" fmla="*/ 0 h 1"/>
                <a:gd name="T2" fmla="*/ 0 w 4"/>
                <a:gd name="T3" fmla="*/ 0 h 1"/>
                <a:gd name="T4" fmla="*/ 63 w 4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1DD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6" name="Freeform 1082">
              <a:extLst>
                <a:ext uri="{FF2B5EF4-FFF2-40B4-BE49-F238E27FC236}">
                  <a16:creationId xmlns:a16="http://schemas.microsoft.com/office/drawing/2014/main" id="{49A50EA3-0AD4-4369-BD82-CD04FDFEB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881"/>
              <a:ext cx="95" cy="350"/>
            </a:xfrm>
            <a:custGeom>
              <a:avLst/>
              <a:gdLst>
                <a:gd name="T0" fmla="*/ 208 w 38"/>
                <a:gd name="T1" fmla="*/ 2498 h 131"/>
                <a:gd name="T2" fmla="*/ 470 w 38"/>
                <a:gd name="T3" fmla="*/ 1071 h 131"/>
                <a:gd name="T4" fmla="*/ 0 w 38"/>
                <a:gd name="T5" fmla="*/ 0 h 131"/>
                <a:gd name="T6" fmla="*/ 550 w 38"/>
                <a:gd name="T7" fmla="*/ 1085 h 131"/>
                <a:gd name="T8" fmla="*/ 208 w 38"/>
                <a:gd name="T9" fmla="*/ 2498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31">
                  <a:moveTo>
                    <a:pt x="13" y="131"/>
                  </a:moveTo>
                  <a:cubicBezTo>
                    <a:pt x="18" y="110"/>
                    <a:pt x="27" y="80"/>
                    <a:pt x="30" y="56"/>
                  </a:cubicBezTo>
                  <a:cubicBezTo>
                    <a:pt x="33" y="31"/>
                    <a:pt x="25" y="24"/>
                    <a:pt x="0" y="0"/>
                  </a:cubicBezTo>
                  <a:cubicBezTo>
                    <a:pt x="17" y="11"/>
                    <a:pt x="38" y="26"/>
                    <a:pt x="35" y="57"/>
                  </a:cubicBezTo>
                  <a:cubicBezTo>
                    <a:pt x="32" y="85"/>
                    <a:pt x="13" y="131"/>
                    <a:pt x="13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7" name="Freeform 1083">
              <a:extLst>
                <a:ext uri="{FF2B5EF4-FFF2-40B4-BE49-F238E27FC236}">
                  <a16:creationId xmlns:a16="http://schemas.microsoft.com/office/drawing/2014/main" id="{99D71DAC-B456-404A-9553-F3E8AC7C8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201"/>
              <a:ext cx="658" cy="502"/>
            </a:xfrm>
            <a:custGeom>
              <a:avLst/>
              <a:gdLst>
                <a:gd name="T0" fmla="*/ 0 w 263"/>
                <a:gd name="T1" fmla="*/ 3031 h 188"/>
                <a:gd name="T2" fmla="*/ 1158 w 263"/>
                <a:gd name="T3" fmla="*/ 3466 h 188"/>
                <a:gd name="T4" fmla="*/ 4118 w 263"/>
                <a:gd name="T5" fmla="*/ 0 h 188"/>
                <a:gd name="T6" fmla="*/ 1208 w 263"/>
                <a:gd name="T7" fmla="*/ 3274 h 188"/>
                <a:gd name="T8" fmla="*/ 0 w 263"/>
                <a:gd name="T9" fmla="*/ 3031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3" h="188">
                  <a:moveTo>
                    <a:pt x="0" y="159"/>
                  </a:moveTo>
                  <a:cubicBezTo>
                    <a:pt x="20" y="161"/>
                    <a:pt x="22" y="177"/>
                    <a:pt x="74" y="182"/>
                  </a:cubicBezTo>
                  <a:cubicBezTo>
                    <a:pt x="132" y="188"/>
                    <a:pt x="241" y="106"/>
                    <a:pt x="263" y="0"/>
                  </a:cubicBezTo>
                  <a:cubicBezTo>
                    <a:pt x="252" y="29"/>
                    <a:pt x="199" y="164"/>
                    <a:pt x="77" y="172"/>
                  </a:cubicBezTo>
                  <a:cubicBezTo>
                    <a:pt x="50" y="173"/>
                    <a:pt x="21" y="155"/>
                    <a:pt x="0" y="159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8" name="Freeform 1084">
              <a:extLst>
                <a:ext uri="{FF2B5EF4-FFF2-40B4-BE49-F238E27FC236}">
                  <a16:creationId xmlns:a16="http://schemas.microsoft.com/office/drawing/2014/main" id="{B6907281-C256-4A1B-A99C-DADC9C764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604"/>
              <a:ext cx="250" cy="173"/>
            </a:xfrm>
            <a:custGeom>
              <a:avLst/>
              <a:gdLst>
                <a:gd name="T0" fmla="*/ 1563 w 100"/>
                <a:gd name="T1" fmla="*/ 261 h 65"/>
                <a:gd name="T2" fmla="*/ 0 w 100"/>
                <a:gd name="T3" fmla="*/ 1224 h 65"/>
                <a:gd name="T4" fmla="*/ 1563 w 100"/>
                <a:gd name="T5" fmla="*/ 261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5">
                  <a:moveTo>
                    <a:pt x="100" y="14"/>
                  </a:moveTo>
                  <a:cubicBezTo>
                    <a:pt x="51" y="0"/>
                    <a:pt x="9" y="39"/>
                    <a:pt x="0" y="65"/>
                  </a:cubicBezTo>
                  <a:cubicBezTo>
                    <a:pt x="13" y="46"/>
                    <a:pt x="50" y="8"/>
                    <a:pt x="100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9" name="Freeform 1085">
              <a:extLst>
                <a:ext uri="{FF2B5EF4-FFF2-40B4-BE49-F238E27FC236}">
                  <a16:creationId xmlns:a16="http://schemas.microsoft.com/office/drawing/2014/main" id="{81DE75D1-2149-4000-B90D-7798D7785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673"/>
              <a:ext cx="127" cy="72"/>
            </a:xfrm>
            <a:custGeom>
              <a:avLst/>
              <a:gdLst>
                <a:gd name="T0" fmla="*/ 12 w 51"/>
                <a:gd name="T1" fmla="*/ 363 h 27"/>
                <a:gd name="T2" fmla="*/ 433 w 51"/>
                <a:gd name="T3" fmla="*/ 419 h 27"/>
                <a:gd name="T4" fmla="*/ 774 w 51"/>
                <a:gd name="T5" fmla="*/ 136 h 27"/>
                <a:gd name="T6" fmla="*/ 371 w 51"/>
                <a:gd name="T7" fmla="*/ 115 h 27"/>
                <a:gd name="T8" fmla="*/ 12 w 51"/>
                <a:gd name="T9" fmla="*/ 3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">
                  <a:moveTo>
                    <a:pt x="1" y="19"/>
                  </a:moveTo>
                  <a:cubicBezTo>
                    <a:pt x="2" y="27"/>
                    <a:pt x="14" y="27"/>
                    <a:pt x="28" y="22"/>
                  </a:cubicBezTo>
                  <a:cubicBezTo>
                    <a:pt x="43" y="18"/>
                    <a:pt x="51" y="14"/>
                    <a:pt x="50" y="7"/>
                  </a:cubicBezTo>
                  <a:cubicBezTo>
                    <a:pt x="48" y="0"/>
                    <a:pt x="32" y="4"/>
                    <a:pt x="24" y="6"/>
                  </a:cubicBezTo>
                  <a:cubicBezTo>
                    <a:pt x="16" y="9"/>
                    <a:pt x="0" y="10"/>
                    <a:pt x="1" y="19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0" name="Freeform 1086">
              <a:extLst>
                <a:ext uri="{FF2B5EF4-FFF2-40B4-BE49-F238E27FC236}">
                  <a16:creationId xmlns:a16="http://schemas.microsoft.com/office/drawing/2014/main" id="{C2D03FC7-C1F6-482F-A567-B99086F6A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692"/>
              <a:ext cx="92" cy="37"/>
            </a:xfrm>
            <a:custGeom>
              <a:avLst/>
              <a:gdLst>
                <a:gd name="T0" fmla="*/ 30 w 37"/>
                <a:gd name="T1" fmla="*/ 225 h 14"/>
                <a:gd name="T2" fmla="*/ 124 w 37"/>
                <a:gd name="T3" fmla="*/ 238 h 14"/>
                <a:gd name="T4" fmla="*/ 167 w 37"/>
                <a:gd name="T5" fmla="*/ 225 h 14"/>
                <a:gd name="T6" fmla="*/ 186 w 37"/>
                <a:gd name="T7" fmla="*/ 225 h 14"/>
                <a:gd name="T8" fmla="*/ 308 w 37"/>
                <a:gd name="T9" fmla="*/ 182 h 14"/>
                <a:gd name="T10" fmla="*/ 353 w 37"/>
                <a:gd name="T11" fmla="*/ 167 h 14"/>
                <a:gd name="T12" fmla="*/ 415 w 37"/>
                <a:gd name="T13" fmla="*/ 148 h 14"/>
                <a:gd name="T14" fmla="*/ 475 w 37"/>
                <a:gd name="T15" fmla="*/ 132 h 14"/>
                <a:gd name="T16" fmla="*/ 507 w 37"/>
                <a:gd name="T17" fmla="*/ 90 h 14"/>
                <a:gd name="T18" fmla="*/ 537 w 37"/>
                <a:gd name="T19" fmla="*/ 90 h 14"/>
                <a:gd name="T20" fmla="*/ 557 w 37"/>
                <a:gd name="T21" fmla="*/ 21 h 14"/>
                <a:gd name="T22" fmla="*/ 433 w 37"/>
                <a:gd name="T23" fmla="*/ 34 h 14"/>
                <a:gd name="T24" fmla="*/ 341 w 37"/>
                <a:gd name="T25" fmla="*/ 56 h 14"/>
                <a:gd name="T26" fmla="*/ 278 w 37"/>
                <a:gd name="T27" fmla="*/ 77 h 14"/>
                <a:gd name="T28" fmla="*/ 167 w 37"/>
                <a:gd name="T29" fmla="*/ 90 h 14"/>
                <a:gd name="T30" fmla="*/ 124 w 37"/>
                <a:gd name="T31" fmla="*/ 132 h 14"/>
                <a:gd name="T32" fmla="*/ 30 w 37"/>
                <a:gd name="T33" fmla="*/ 225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14">
                  <a:moveTo>
                    <a:pt x="2" y="12"/>
                  </a:moveTo>
                  <a:cubicBezTo>
                    <a:pt x="3" y="13"/>
                    <a:pt x="7" y="14"/>
                    <a:pt x="8" y="13"/>
                  </a:cubicBezTo>
                  <a:cubicBezTo>
                    <a:pt x="9" y="13"/>
                    <a:pt x="10" y="12"/>
                    <a:pt x="11" y="12"/>
                  </a:cubicBezTo>
                  <a:cubicBezTo>
                    <a:pt x="11" y="12"/>
                    <a:pt x="12" y="12"/>
                    <a:pt x="12" y="12"/>
                  </a:cubicBezTo>
                  <a:cubicBezTo>
                    <a:pt x="15" y="13"/>
                    <a:pt x="18" y="11"/>
                    <a:pt x="20" y="10"/>
                  </a:cubicBezTo>
                  <a:cubicBezTo>
                    <a:pt x="21" y="10"/>
                    <a:pt x="22" y="10"/>
                    <a:pt x="23" y="9"/>
                  </a:cubicBezTo>
                  <a:cubicBezTo>
                    <a:pt x="25" y="9"/>
                    <a:pt x="26" y="8"/>
                    <a:pt x="27" y="8"/>
                  </a:cubicBezTo>
                  <a:cubicBezTo>
                    <a:pt x="29" y="7"/>
                    <a:pt x="30" y="8"/>
                    <a:pt x="31" y="7"/>
                  </a:cubicBezTo>
                  <a:cubicBezTo>
                    <a:pt x="32" y="7"/>
                    <a:pt x="32" y="6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cubicBezTo>
                    <a:pt x="36" y="4"/>
                    <a:pt x="37" y="2"/>
                    <a:pt x="36" y="1"/>
                  </a:cubicBezTo>
                  <a:cubicBezTo>
                    <a:pt x="33" y="0"/>
                    <a:pt x="31" y="1"/>
                    <a:pt x="28" y="2"/>
                  </a:cubicBezTo>
                  <a:cubicBezTo>
                    <a:pt x="26" y="2"/>
                    <a:pt x="23" y="2"/>
                    <a:pt x="22" y="3"/>
                  </a:cubicBezTo>
                  <a:cubicBezTo>
                    <a:pt x="20" y="4"/>
                    <a:pt x="20" y="4"/>
                    <a:pt x="18" y="4"/>
                  </a:cubicBezTo>
                  <a:cubicBezTo>
                    <a:pt x="17" y="5"/>
                    <a:pt x="13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0" y="10"/>
                    <a:pt x="2" y="12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1" name="Freeform 1087">
              <a:extLst>
                <a:ext uri="{FF2B5EF4-FFF2-40B4-BE49-F238E27FC236}">
                  <a16:creationId xmlns:a16="http://schemas.microsoft.com/office/drawing/2014/main" id="{3C183E9E-5C9D-45A2-B4CB-DFD6573E1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673"/>
              <a:ext cx="127" cy="72"/>
            </a:xfrm>
            <a:custGeom>
              <a:avLst/>
              <a:gdLst>
                <a:gd name="T0" fmla="*/ 12 w 51"/>
                <a:gd name="T1" fmla="*/ 363 h 27"/>
                <a:gd name="T2" fmla="*/ 433 w 51"/>
                <a:gd name="T3" fmla="*/ 419 h 27"/>
                <a:gd name="T4" fmla="*/ 774 w 51"/>
                <a:gd name="T5" fmla="*/ 136 h 27"/>
                <a:gd name="T6" fmla="*/ 371 w 51"/>
                <a:gd name="T7" fmla="*/ 115 h 27"/>
                <a:gd name="T8" fmla="*/ 12 w 51"/>
                <a:gd name="T9" fmla="*/ 363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27">
                  <a:moveTo>
                    <a:pt x="1" y="19"/>
                  </a:moveTo>
                  <a:cubicBezTo>
                    <a:pt x="2" y="27"/>
                    <a:pt x="14" y="27"/>
                    <a:pt x="28" y="22"/>
                  </a:cubicBezTo>
                  <a:cubicBezTo>
                    <a:pt x="43" y="18"/>
                    <a:pt x="51" y="14"/>
                    <a:pt x="50" y="7"/>
                  </a:cubicBezTo>
                  <a:cubicBezTo>
                    <a:pt x="48" y="0"/>
                    <a:pt x="32" y="4"/>
                    <a:pt x="24" y="6"/>
                  </a:cubicBezTo>
                  <a:cubicBezTo>
                    <a:pt x="16" y="9"/>
                    <a:pt x="0" y="10"/>
                    <a:pt x="1" y="19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2" name="Freeform 1088">
              <a:extLst>
                <a:ext uri="{FF2B5EF4-FFF2-40B4-BE49-F238E27FC236}">
                  <a16:creationId xmlns:a16="http://schemas.microsoft.com/office/drawing/2014/main" id="{9AD02124-5289-41B0-8E20-276221EC6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1692"/>
              <a:ext cx="92" cy="37"/>
            </a:xfrm>
            <a:custGeom>
              <a:avLst/>
              <a:gdLst>
                <a:gd name="T0" fmla="*/ 30 w 37"/>
                <a:gd name="T1" fmla="*/ 225 h 14"/>
                <a:gd name="T2" fmla="*/ 124 w 37"/>
                <a:gd name="T3" fmla="*/ 238 h 14"/>
                <a:gd name="T4" fmla="*/ 167 w 37"/>
                <a:gd name="T5" fmla="*/ 225 h 14"/>
                <a:gd name="T6" fmla="*/ 186 w 37"/>
                <a:gd name="T7" fmla="*/ 225 h 14"/>
                <a:gd name="T8" fmla="*/ 308 w 37"/>
                <a:gd name="T9" fmla="*/ 182 h 14"/>
                <a:gd name="T10" fmla="*/ 353 w 37"/>
                <a:gd name="T11" fmla="*/ 167 h 14"/>
                <a:gd name="T12" fmla="*/ 415 w 37"/>
                <a:gd name="T13" fmla="*/ 148 h 14"/>
                <a:gd name="T14" fmla="*/ 475 w 37"/>
                <a:gd name="T15" fmla="*/ 132 h 14"/>
                <a:gd name="T16" fmla="*/ 507 w 37"/>
                <a:gd name="T17" fmla="*/ 90 h 14"/>
                <a:gd name="T18" fmla="*/ 537 w 37"/>
                <a:gd name="T19" fmla="*/ 90 h 14"/>
                <a:gd name="T20" fmla="*/ 557 w 37"/>
                <a:gd name="T21" fmla="*/ 21 h 14"/>
                <a:gd name="T22" fmla="*/ 433 w 37"/>
                <a:gd name="T23" fmla="*/ 34 h 14"/>
                <a:gd name="T24" fmla="*/ 341 w 37"/>
                <a:gd name="T25" fmla="*/ 56 h 14"/>
                <a:gd name="T26" fmla="*/ 278 w 37"/>
                <a:gd name="T27" fmla="*/ 77 h 14"/>
                <a:gd name="T28" fmla="*/ 167 w 37"/>
                <a:gd name="T29" fmla="*/ 90 h 14"/>
                <a:gd name="T30" fmla="*/ 124 w 37"/>
                <a:gd name="T31" fmla="*/ 132 h 14"/>
                <a:gd name="T32" fmla="*/ 30 w 37"/>
                <a:gd name="T33" fmla="*/ 225 h 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7" h="14">
                  <a:moveTo>
                    <a:pt x="2" y="12"/>
                  </a:moveTo>
                  <a:cubicBezTo>
                    <a:pt x="3" y="13"/>
                    <a:pt x="7" y="14"/>
                    <a:pt x="8" y="13"/>
                  </a:cubicBezTo>
                  <a:cubicBezTo>
                    <a:pt x="9" y="13"/>
                    <a:pt x="10" y="12"/>
                    <a:pt x="11" y="12"/>
                  </a:cubicBezTo>
                  <a:cubicBezTo>
                    <a:pt x="11" y="12"/>
                    <a:pt x="12" y="12"/>
                    <a:pt x="12" y="12"/>
                  </a:cubicBezTo>
                  <a:cubicBezTo>
                    <a:pt x="15" y="13"/>
                    <a:pt x="18" y="11"/>
                    <a:pt x="20" y="10"/>
                  </a:cubicBezTo>
                  <a:cubicBezTo>
                    <a:pt x="21" y="10"/>
                    <a:pt x="22" y="10"/>
                    <a:pt x="23" y="9"/>
                  </a:cubicBezTo>
                  <a:cubicBezTo>
                    <a:pt x="25" y="9"/>
                    <a:pt x="26" y="8"/>
                    <a:pt x="27" y="8"/>
                  </a:cubicBezTo>
                  <a:cubicBezTo>
                    <a:pt x="29" y="7"/>
                    <a:pt x="30" y="8"/>
                    <a:pt x="31" y="7"/>
                  </a:cubicBezTo>
                  <a:cubicBezTo>
                    <a:pt x="32" y="7"/>
                    <a:pt x="32" y="6"/>
                    <a:pt x="33" y="5"/>
                  </a:cubicBezTo>
                  <a:cubicBezTo>
                    <a:pt x="33" y="5"/>
                    <a:pt x="34" y="5"/>
                    <a:pt x="35" y="5"/>
                  </a:cubicBezTo>
                  <a:cubicBezTo>
                    <a:pt x="36" y="4"/>
                    <a:pt x="37" y="2"/>
                    <a:pt x="36" y="1"/>
                  </a:cubicBezTo>
                  <a:cubicBezTo>
                    <a:pt x="33" y="0"/>
                    <a:pt x="31" y="1"/>
                    <a:pt x="28" y="2"/>
                  </a:cubicBezTo>
                  <a:cubicBezTo>
                    <a:pt x="26" y="2"/>
                    <a:pt x="23" y="2"/>
                    <a:pt x="22" y="3"/>
                  </a:cubicBezTo>
                  <a:cubicBezTo>
                    <a:pt x="20" y="4"/>
                    <a:pt x="20" y="4"/>
                    <a:pt x="18" y="4"/>
                  </a:cubicBezTo>
                  <a:cubicBezTo>
                    <a:pt x="17" y="5"/>
                    <a:pt x="13" y="5"/>
                    <a:pt x="11" y="5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7" y="7"/>
                    <a:pt x="0" y="10"/>
                    <a:pt x="2" y="1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03" name="Freeform 1089">
              <a:extLst>
                <a:ext uri="{FF2B5EF4-FFF2-40B4-BE49-F238E27FC236}">
                  <a16:creationId xmlns:a16="http://schemas.microsoft.com/office/drawing/2014/main" id="{25A0846B-DB4F-4583-82BE-006EF1BE8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1601"/>
              <a:ext cx="1032" cy="1115"/>
            </a:xfrm>
            <a:custGeom>
              <a:avLst/>
              <a:gdLst>
                <a:gd name="T0" fmla="*/ 230 w 413"/>
                <a:gd name="T1" fmla="*/ 6205 h 418"/>
                <a:gd name="T2" fmla="*/ 542 w 413"/>
                <a:gd name="T3" fmla="*/ 6431 h 418"/>
                <a:gd name="T4" fmla="*/ 917 w 413"/>
                <a:gd name="T5" fmla="*/ 7058 h 418"/>
                <a:gd name="T6" fmla="*/ 1824 w 413"/>
                <a:gd name="T7" fmla="*/ 7386 h 418"/>
                <a:gd name="T8" fmla="*/ 3041 w 413"/>
                <a:gd name="T9" fmla="*/ 7842 h 418"/>
                <a:gd name="T10" fmla="*/ 6120 w 413"/>
                <a:gd name="T11" fmla="*/ 4156 h 418"/>
                <a:gd name="T12" fmla="*/ 5058 w 413"/>
                <a:gd name="T13" fmla="*/ 149 h 418"/>
                <a:gd name="T14" fmla="*/ 3696 w 413"/>
                <a:gd name="T15" fmla="*/ 683 h 418"/>
                <a:gd name="T16" fmla="*/ 3258 w 413"/>
                <a:gd name="T17" fmla="*/ 1422 h 418"/>
                <a:gd name="T18" fmla="*/ 3133 w 413"/>
                <a:gd name="T19" fmla="*/ 1400 h 418"/>
                <a:gd name="T20" fmla="*/ 3133 w 413"/>
                <a:gd name="T21" fmla="*/ 1422 h 418"/>
                <a:gd name="T22" fmla="*/ 3133 w 413"/>
                <a:gd name="T23" fmla="*/ 1400 h 418"/>
                <a:gd name="T24" fmla="*/ 2841 w 413"/>
                <a:gd name="T25" fmla="*/ 683 h 418"/>
                <a:gd name="T26" fmla="*/ 2499 w 413"/>
                <a:gd name="T27" fmla="*/ 931 h 418"/>
                <a:gd name="T28" fmla="*/ 2074 w 413"/>
                <a:gd name="T29" fmla="*/ 888 h 418"/>
                <a:gd name="T30" fmla="*/ 2416 w 413"/>
                <a:gd name="T31" fmla="*/ 1993 h 418"/>
                <a:gd name="T32" fmla="*/ 2416 w 413"/>
                <a:gd name="T33" fmla="*/ 1993 h 418"/>
                <a:gd name="T34" fmla="*/ 2416 w 413"/>
                <a:gd name="T35" fmla="*/ 1993 h 418"/>
                <a:gd name="T36" fmla="*/ 2479 w 413"/>
                <a:gd name="T37" fmla="*/ 2070 h 418"/>
                <a:gd name="T38" fmla="*/ 2946 w 413"/>
                <a:gd name="T39" fmla="*/ 3052 h 418"/>
                <a:gd name="T40" fmla="*/ 2684 w 413"/>
                <a:gd name="T41" fmla="*/ 4497 h 418"/>
                <a:gd name="T42" fmla="*/ 1887 w 413"/>
                <a:gd name="T43" fmla="*/ 5543 h 418"/>
                <a:gd name="T44" fmla="*/ 1312 w 413"/>
                <a:gd name="T45" fmla="*/ 5351 h 418"/>
                <a:gd name="T46" fmla="*/ 887 w 413"/>
                <a:gd name="T47" fmla="*/ 5351 h 418"/>
                <a:gd name="T48" fmla="*/ 355 w 413"/>
                <a:gd name="T49" fmla="*/ 5087 h 418"/>
                <a:gd name="T50" fmla="*/ 230 w 413"/>
                <a:gd name="T51" fmla="*/ 6205 h 41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13" h="418">
                  <a:moveTo>
                    <a:pt x="15" y="327"/>
                  </a:moveTo>
                  <a:cubicBezTo>
                    <a:pt x="24" y="329"/>
                    <a:pt x="30" y="333"/>
                    <a:pt x="35" y="339"/>
                  </a:cubicBezTo>
                  <a:cubicBezTo>
                    <a:pt x="42" y="347"/>
                    <a:pt x="47" y="363"/>
                    <a:pt x="59" y="372"/>
                  </a:cubicBezTo>
                  <a:cubicBezTo>
                    <a:pt x="82" y="391"/>
                    <a:pt x="98" y="388"/>
                    <a:pt x="117" y="389"/>
                  </a:cubicBezTo>
                  <a:cubicBezTo>
                    <a:pt x="137" y="390"/>
                    <a:pt x="137" y="408"/>
                    <a:pt x="195" y="413"/>
                  </a:cubicBezTo>
                  <a:cubicBezTo>
                    <a:pt x="253" y="418"/>
                    <a:pt x="370" y="325"/>
                    <a:pt x="392" y="219"/>
                  </a:cubicBezTo>
                  <a:cubicBezTo>
                    <a:pt x="413" y="113"/>
                    <a:pt x="399" y="26"/>
                    <a:pt x="324" y="8"/>
                  </a:cubicBezTo>
                  <a:cubicBezTo>
                    <a:pt x="288" y="0"/>
                    <a:pt x="258" y="14"/>
                    <a:pt x="237" y="36"/>
                  </a:cubicBezTo>
                  <a:cubicBezTo>
                    <a:pt x="224" y="50"/>
                    <a:pt x="216" y="71"/>
                    <a:pt x="209" y="75"/>
                  </a:cubicBezTo>
                  <a:cubicBezTo>
                    <a:pt x="206" y="76"/>
                    <a:pt x="204" y="76"/>
                    <a:pt x="201" y="74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193" y="70"/>
                    <a:pt x="187" y="54"/>
                    <a:pt x="182" y="36"/>
                  </a:cubicBezTo>
                  <a:cubicBezTo>
                    <a:pt x="182" y="42"/>
                    <a:pt x="174" y="45"/>
                    <a:pt x="160" y="49"/>
                  </a:cubicBezTo>
                  <a:cubicBezTo>
                    <a:pt x="147" y="54"/>
                    <a:pt x="135" y="54"/>
                    <a:pt x="133" y="47"/>
                  </a:cubicBezTo>
                  <a:cubicBezTo>
                    <a:pt x="137" y="69"/>
                    <a:pt x="144" y="91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7" y="106"/>
                    <a:pt x="158" y="108"/>
                    <a:pt x="159" y="109"/>
                  </a:cubicBezTo>
                  <a:cubicBezTo>
                    <a:pt x="184" y="133"/>
                    <a:pt x="192" y="136"/>
                    <a:pt x="189" y="161"/>
                  </a:cubicBezTo>
                  <a:cubicBezTo>
                    <a:pt x="185" y="185"/>
                    <a:pt x="177" y="215"/>
                    <a:pt x="172" y="237"/>
                  </a:cubicBezTo>
                  <a:cubicBezTo>
                    <a:pt x="165" y="264"/>
                    <a:pt x="152" y="290"/>
                    <a:pt x="121" y="292"/>
                  </a:cubicBezTo>
                  <a:cubicBezTo>
                    <a:pt x="97" y="293"/>
                    <a:pt x="100" y="285"/>
                    <a:pt x="84" y="282"/>
                  </a:cubicBezTo>
                  <a:cubicBezTo>
                    <a:pt x="68" y="279"/>
                    <a:pt x="66" y="285"/>
                    <a:pt x="57" y="282"/>
                  </a:cubicBezTo>
                  <a:cubicBezTo>
                    <a:pt x="53" y="281"/>
                    <a:pt x="41" y="273"/>
                    <a:pt x="23" y="268"/>
                  </a:cubicBezTo>
                  <a:cubicBezTo>
                    <a:pt x="12" y="271"/>
                    <a:pt x="0" y="322"/>
                    <a:pt x="15" y="32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4" name="Group 1090">
            <a:extLst>
              <a:ext uri="{FF2B5EF4-FFF2-40B4-BE49-F238E27FC236}">
                <a16:creationId xmlns:a16="http://schemas.microsoft.com/office/drawing/2014/main" id="{D9E2EBFC-7064-415B-8C80-80CECCDFD825}"/>
              </a:ext>
            </a:extLst>
          </p:cNvPr>
          <p:cNvGrpSpPr>
            <a:grpSpLocks/>
          </p:cNvGrpSpPr>
          <p:nvPr/>
        </p:nvGrpSpPr>
        <p:grpSpPr bwMode="auto">
          <a:xfrm>
            <a:off x="2524125" y="3543300"/>
            <a:ext cx="1150938" cy="998538"/>
            <a:chOff x="1425" y="1195"/>
            <a:chExt cx="1460" cy="1266"/>
          </a:xfrm>
        </p:grpSpPr>
        <p:sp>
          <p:nvSpPr>
            <p:cNvPr id="13932" name="Freeform 1091">
              <a:extLst>
                <a:ext uri="{FF2B5EF4-FFF2-40B4-BE49-F238E27FC236}">
                  <a16:creationId xmlns:a16="http://schemas.microsoft.com/office/drawing/2014/main" id="{D69CA49C-C32D-454C-A4D4-303413273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3" name="Freeform 1092">
              <a:extLst>
                <a:ext uri="{FF2B5EF4-FFF2-40B4-BE49-F238E27FC236}">
                  <a16:creationId xmlns:a16="http://schemas.microsoft.com/office/drawing/2014/main" id="{C0F19F92-625B-4D33-87FF-4EDB14DD3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4" name="Freeform 1093">
              <a:extLst>
                <a:ext uri="{FF2B5EF4-FFF2-40B4-BE49-F238E27FC236}">
                  <a16:creationId xmlns:a16="http://schemas.microsoft.com/office/drawing/2014/main" id="{45D37D56-06AF-4503-B18F-880454AE8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51"/>
              <a:ext cx="607" cy="469"/>
            </a:xfrm>
            <a:custGeom>
              <a:avLst/>
              <a:gdLst>
                <a:gd name="T0" fmla="*/ 3787 w 243"/>
                <a:gd name="T1" fmla="*/ 477 h 176"/>
                <a:gd name="T2" fmla="*/ 1012 w 243"/>
                <a:gd name="T3" fmla="*/ 533 h 176"/>
                <a:gd name="T4" fmla="*/ 0 w 243"/>
                <a:gd name="T5" fmla="*/ 3331 h 176"/>
                <a:gd name="T6" fmla="*/ 1154 w 243"/>
                <a:gd name="T7" fmla="*/ 589 h 176"/>
                <a:gd name="T8" fmla="*/ 3787 w 243"/>
                <a:gd name="T9" fmla="*/ 477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176">
                  <a:moveTo>
                    <a:pt x="243" y="25"/>
                  </a:moveTo>
                  <a:cubicBezTo>
                    <a:pt x="208" y="14"/>
                    <a:pt x="111" y="0"/>
                    <a:pt x="65" y="28"/>
                  </a:cubicBezTo>
                  <a:cubicBezTo>
                    <a:pt x="18" y="56"/>
                    <a:pt x="3" y="113"/>
                    <a:pt x="0" y="176"/>
                  </a:cubicBezTo>
                  <a:cubicBezTo>
                    <a:pt x="6" y="144"/>
                    <a:pt x="18" y="53"/>
                    <a:pt x="74" y="31"/>
                  </a:cubicBezTo>
                  <a:cubicBezTo>
                    <a:pt x="129" y="8"/>
                    <a:pt x="188" y="15"/>
                    <a:pt x="243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5" name="Freeform 1094">
              <a:extLst>
                <a:ext uri="{FF2B5EF4-FFF2-40B4-BE49-F238E27FC236}">
                  <a16:creationId xmlns:a16="http://schemas.microsoft.com/office/drawing/2014/main" id="{64D5A8B3-8E10-4513-9009-FD3F19BF5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256"/>
              <a:ext cx="668" cy="885"/>
            </a:xfrm>
            <a:custGeom>
              <a:avLst/>
              <a:gdLst>
                <a:gd name="T0" fmla="*/ 1534 w 267"/>
                <a:gd name="T1" fmla="*/ 832 h 332"/>
                <a:gd name="T2" fmla="*/ 363 w 267"/>
                <a:gd name="T3" fmla="*/ 3255 h 332"/>
                <a:gd name="T4" fmla="*/ 208 w 267"/>
                <a:gd name="T5" fmla="*/ 6288 h 332"/>
                <a:gd name="T6" fmla="*/ 63 w 267"/>
                <a:gd name="T7" fmla="*/ 3297 h 332"/>
                <a:gd name="T8" fmla="*/ 1158 w 267"/>
                <a:gd name="T9" fmla="*/ 533 h 332"/>
                <a:gd name="T10" fmla="*/ 4181 w 267"/>
                <a:gd name="T11" fmla="*/ 477 h 332"/>
                <a:gd name="T12" fmla="*/ 1534 w 267"/>
                <a:gd name="T13" fmla="*/ 832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7" h="332">
                  <a:moveTo>
                    <a:pt x="98" y="44"/>
                  </a:moveTo>
                  <a:cubicBezTo>
                    <a:pt x="39" y="69"/>
                    <a:pt x="27" y="134"/>
                    <a:pt x="23" y="172"/>
                  </a:cubicBezTo>
                  <a:cubicBezTo>
                    <a:pt x="20" y="209"/>
                    <a:pt x="20" y="303"/>
                    <a:pt x="13" y="332"/>
                  </a:cubicBezTo>
                  <a:cubicBezTo>
                    <a:pt x="16" y="310"/>
                    <a:pt x="0" y="237"/>
                    <a:pt x="4" y="174"/>
                  </a:cubicBezTo>
                  <a:cubicBezTo>
                    <a:pt x="8" y="111"/>
                    <a:pt x="27" y="56"/>
                    <a:pt x="74" y="28"/>
                  </a:cubicBezTo>
                  <a:cubicBezTo>
                    <a:pt x="120" y="0"/>
                    <a:pt x="231" y="13"/>
                    <a:pt x="267" y="25"/>
                  </a:cubicBezTo>
                  <a:cubicBezTo>
                    <a:pt x="245" y="21"/>
                    <a:pt x="153" y="20"/>
                    <a:pt x="98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6" name="Freeform 1095">
              <a:extLst>
                <a:ext uri="{FF2B5EF4-FFF2-40B4-BE49-F238E27FC236}">
                  <a16:creationId xmlns:a16="http://schemas.microsoft.com/office/drawing/2014/main" id="{2AE79DE3-C2D8-434B-8572-02E654D31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341"/>
              <a:ext cx="440" cy="267"/>
            </a:xfrm>
            <a:custGeom>
              <a:avLst/>
              <a:gdLst>
                <a:gd name="T0" fmla="*/ 2750 w 176"/>
                <a:gd name="T1" fmla="*/ 342 h 100"/>
                <a:gd name="T2" fmla="*/ 1470 w 176"/>
                <a:gd name="T3" fmla="*/ 56 h 100"/>
                <a:gd name="T4" fmla="*/ 875 w 176"/>
                <a:gd name="T5" fmla="*/ 422 h 100"/>
                <a:gd name="T6" fmla="*/ 395 w 176"/>
                <a:gd name="T7" fmla="*/ 1276 h 100"/>
                <a:gd name="T8" fmla="*/ 0 w 176"/>
                <a:gd name="T9" fmla="*/ 1904 h 100"/>
                <a:gd name="T10" fmla="*/ 813 w 176"/>
                <a:gd name="T11" fmla="*/ 991 h 100"/>
                <a:gd name="T12" fmla="*/ 2750 w 176"/>
                <a:gd name="T13" fmla="*/ 34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6" y="4"/>
                    <a:pt x="61" y="10"/>
                    <a:pt x="56" y="22"/>
                  </a:cubicBezTo>
                  <a:cubicBezTo>
                    <a:pt x="51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1"/>
                    <a:pt x="52" y="52"/>
                  </a:cubicBezTo>
                  <a:cubicBezTo>
                    <a:pt x="64" y="33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7" name="Freeform 1096">
              <a:extLst>
                <a:ext uri="{FF2B5EF4-FFF2-40B4-BE49-F238E27FC236}">
                  <a16:creationId xmlns:a16="http://schemas.microsoft.com/office/drawing/2014/main" id="{0A8E1F33-419D-4D09-B808-0B977C8D2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336"/>
              <a:ext cx="235" cy="195"/>
            </a:xfrm>
            <a:custGeom>
              <a:avLst/>
              <a:gdLst>
                <a:gd name="T0" fmla="*/ 0 w 94"/>
                <a:gd name="T1" fmla="*/ 1392 h 73"/>
                <a:gd name="T2" fmla="*/ 500 w 94"/>
                <a:gd name="T3" fmla="*/ 422 h 73"/>
                <a:gd name="T4" fmla="*/ 1470 w 94"/>
                <a:gd name="T5" fmla="*/ 115 h 73"/>
                <a:gd name="T6" fmla="*/ 550 w 94"/>
                <a:gd name="T7" fmla="*/ 478 h 73"/>
                <a:gd name="T8" fmla="*/ 0 w 94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73">
                  <a:moveTo>
                    <a:pt x="0" y="73"/>
                  </a:moveTo>
                  <a:cubicBezTo>
                    <a:pt x="13" y="57"/>
                    <a:pt x="23" y="36"/>
                    <a:pt x="32" y="22"/>
                  </a:cubicBezTo>
                  <a:cubicBezTo>
                    <a:pt x="42" y="9"/>
                    <a:pt x="60" y="0"/>
                    <a:pt x="94" y="6"/>
                  </a:cubicBezTo>
                  <a:cubicBezTo>
                    <a:pt x="74" y="5"/>
                    <a:pt x="50" y="6"/>
                    <a:pt x="35" y="25"/>
                  </a:cubicBezTo>
                  <a:cubicBezTo>
                    <a:pt x="22" y="47"/>
                    <a:pt x="9" y="6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8" name="Freeform 1097">
              <a:extLst>
                <a:ext uri="{FF2B5EF4-FFF2-40B4-BE49-F238E27FC236}">
                  <a16:creationId xmlns:a16="http://schemas.microsoft.com/office/drawing/2014/main" id="{85FD6F54-CA84-4057-A4B3-3051E49DB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005"/>
              <a:ext cx="328" cy="131"/>
            </a:xfrm>
            <a:custGeom>
              <a:avLst/>
              <a:gdLst>
                <a:gd name="T0" fmla="*/ 175 w 131"/>
                <a:gd name="T1" fmla="*/ 380 h 49"/>
                <a:gd name="T2" fmla="*/ 238 w 131"/>
                <a:gd name="T3" fmla="*/ 821 h 49"/>
                <a:gd name="T4" fmla="*/ 626 w 131"/>
                <a:gd name="T5" fmla="*/ 572 h 49"/>
                <a:gd name="T6" fmla="*/ 1004 w 131"/>
                <a:gd name="T7" fmla="*/ 422 h 49"/>
                <a:gd name="T8" fmla="*/ 1693 w 131"/>
                <a:gd name="T9" fmla="*/ 401 h 49"/>
                <a:gd name="T10" fmla="*/ 1993 w 131"/>
                <a:gd name="T11" fmla="*/ 457 h 49"/>
                <a:gd name="T12" fmla="*/ 1650 w 131"/>
                <a:gd name="T13" fmla="*/ 21 h 49"/>
                <a:gd name="T14" fmla="*/ 1242 w 131"/>
                <a:gd name="T15" fmla="*/ 78 h 49"/>
                <a:gd name="T16" fmla="*/ 751 w 131"/>
                <a:gd name="T17" fmla="*/ 265 h 49"/>
                <a:gd name="T18" fmla="*/ 188 w 131"/>
                <a:gd name="T19" fmla="*/ 286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49">
                  <a:moveTo>
                    <a:pt x="11" y="20"/>
                  </a:moveTo>
                  <a:cubicBezTo>
                    <a:pt x="13" y="28"/>
                    <a:pt x="0" y="49"/>
                    <a:pt x="15" y="43"/>
                  </a:cubicBezTo>
                  <a:cubicBezTo>
                    <a:pt x="21" y="41"/>
                    <a:pt x="34" y="34"/>
                    <a:pt x="40" y="30"/>
                  </a:cubicBezTo>
                  <a:cubicBezTo>
                    <a:pt x="47" y="26"/>
                    <a:pt x="56" y="24"/>
                    <a:pt x="64" y="22"/>
                  </a:cubicBezTo>
                  <a:cubicBezTo>
                    <a:pt x="77" y="18"/>
                    <a:pt x="96" y="14"/>
                    <a:pt x="108" y="21"/>
                  </a:cubicBezTo>
                  <a:cubicBezTo>
                    <a:pt x="113" y="24"/>
                    <a:pt x="131" y="42"/>
                    <a:pt x="127" y="24"/>
                  </a:cubicBezTo>
                  <a:cubicBezTo>
                    <a:pt x="125" y="15"/>
                    <a:pt x="114" y="2"/>
                    <a:pt x="105" y="1"/>
                  </a:cubicBezTo>
                  <a:cubicBezTo>
                    <a:pt x="97" y="0"/>
                    <a:pt x="88" y="3"/>
                    <a:pt x="79" y="4"/>
                  </a:cubicBezTo>
                  <a:cubicBezTo>
                    <a:pt x="69" y="6"/>
                    <a:pt x="58" y="11"/>
                    <a:pt x="48" y="14"/>
                  </a:cubicBezTo>
                  <a:cubicBezTo>
                    <a:pt x="39" y="16"/>
                    <a:pt x="21" y="18"/>
                    <a:pt x="12" y="15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9" name="Freeform 1098">
              <a:extLst>
                <a:ext uri="{FF2B5EF4-FFF2-40B4-BE49-F238E27FC236}">
                  <a16:creationId xmlns:a16="http://schemas.microsoft.com/office/drawing/2014/main" id="{8221F11C-1160-47CD-8155-06835F0E4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811"/>
              <a:ext cx="162" cy="160"/>
            </a:xfrm>
            <a:custGeom>
              <a:avLst/>
              <a:gdLst>
                <a:gd name="T0" fmla="*/ 0 w 65"/>
                <a:gd name="T1" fmla="*/ 341 h 60"/>
                <a:gd name="T2" fmla="*/ 571 w 65"/>
                <a:gd name="T3" fmla="*/ 717 h 60"/>
                <a:gd name="T4" fmla="*/ 1007 w 65"/>
                <a:gd name="T5" fmla="*/ 1139 h 60"/>
                <a:gd name="T6" fmla="*/ 932 w 65"/>
                <a:gd name="T7" fmla="*/ 589 h 60"/>
                <a:gd name="T8" fmla="*/ 665 w 65"/>
                <a:gd name="T9" fmla="*/ 533 h 60"/>
                <a:gd name="T10" fmla="*/ 621 w 65"/>
                <a:gd name="T11" fmla="*/ 320 h 60"/>
                <a:gd name="T12" fmla="*/ 683 w 65"/>
                <a:gd name="T13" fmla="*/ 171 h 60"/>
                <a:gd name="T14" fmla="*/ 62 w 65"/>
                <a:gd name="T15" fmla="*/ 34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0">
                  <a:moveTo>
                    <a:pt x="0" y="18"/>
                  </a:moveTo>
                  <a:cubicBezTo>
                    <a:pt x="13" y="26"/>
                    <a:pt x="21" y="35"/>
                    <a:pt x="37" y="38"/>
                  </a:cubicBezTo>
                  <a:cubicBezTo>
                    <a:pt x="51" y="40"/>
                    <a:pt x="61" y="46"/>
                    <a:pt x="65" y="60"/>
                  </a:cubicBezTo>
                  <a:cubicBezTo>
                    <a:pt x="64" y="50"/>
                    <a:pt x="61" y="41"/>
                    <a:pt x="60" y="31"/>
                  </a:cubicBezTo>
                  <a:cubicBezTo>
                    <a:pt x="55" y="33"/>
                    <a:pt x="47" y="31"/>
                    <a:pt x="43" y="28"/>
                  </a:cubicBezTo>
                  <a:cubicBezTo>
                    <a:pt x="40" y="25"/>
                    <a:pt x="39" y="21"/>
                    <a:pt x="40" y="17"/>
                  </a:cubicBezTo>
                  <a:cubicBezTo>
                    <a:pt x="40" y="16"/>
                    <a:pt x="44" y="10"/>
                    <a:pt x="44" y="9"/>
                  </a:cubicBezTo>
                  <a:cubicBezTo>
                    <a:pt x="40" y="0"/>
                    <a:pt x="10" y="15"/>
                    <a:pt x="4" y="1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0" name="Freeform 1099">
              <a:extLst>
                <a:ext uri="{FF2B5EF4-FFF2-40B4-BE49-F238E27FC236}">
                  <a16:creationId xmlns:a16="http://schemas.microsoft.com/office/drawing/2014/main" id="{B2DF946E-0B93-4C8F-B3FE-8EDEF7C73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021"/>
              <a:ext cx="522" cy="440"/>
            </a:xfrm>
            <a:custGeom>
              <a:avLst/>
              <a:gdLst>
                <a:gd name="T0" fmla="*/ 105 w 209"/>
                <a:gd name="T1" fmla="*/ 2637 h 165"/>
                <a:gd name="T2" fmla="*/ 1124 w 209"/>
                <a:gd name="T3" fmla="*/ 2616 h 165"/>
                <a:gd name="T4" fmla="*/ 2120 w 209"/>
                <a:gd name="T5" fmla="*/ 1557 h 165"/>
                <a:gd name="T6" fmla="*/ 2590 w 209"/>
                <a:gd name="T7" fmla="*/ 1080 h 165"/>
                <a:gd name="T8" fmla="*/ 2962 w 209"/>
                <a:gd name="T9" fmla="*/ 648 h 165"/>
                <a:gd name="T10" fmla="*/ 3070 w 209"/>
                <a:gd name="T11" fmla="*/ 248 h 165"/>
                <a:gd name="T12" fmla="*/ 2433 w 209"/>
                <a:gd name="T13" fmla="*/ 115 h 165"/>
                <a:gd name="T14" fmla="*/ 2650 w 209"/>
                <a:gd name="T15" fmla="*/ 264 h 165"/>
                <a:gd name="T16" fmla="*/ 2603 w 209"/>
                <a:gd name="T17" fmla="*/ 704 h 165"/>
                <a:gd name="T18" fmla="*/ 2258 w 209"/>
                <a:gd name="T19" fmla="*/ 1024 h 165"/>
                <a:gd name="T20" fmla="*/ 1916 w 209"/>
                <a:gd name="T21" fmla="*/ 1421 h 165"/>
                <a:gd name="T22" fmla="*/ 1384 w 209"/>
                <a:gd name="T23" fmla="*/ 2184 h 165"/>
                <a:gd name="T24" fmla="*/ 529 w 209"/>
                <a:gd name="T25" fmla="*/ 2595 h 165"/>
                <a:gd name="T26" fmla="*/ 687 w 209"/>
                <a:gd name="T27" fmla="*/ 1992 h 165"/>
                <a:gd name="T28" fmla="*/ 1496 w 209"/>
                <a:gd name="T29" fmla="*/ 968 h 165"/>
                <a:gd name="T30" fmla="*/ 1529 w 209"/>
                <a:gd name="T31" fmla="*/ 477 h 165"/>
                <a:gd name="T32" fmla="*/ 1371 w 209"/>
                <a:gd name="T33" fmla="*/ 435 h 165"/>
                <a:gd name="T34" fmla="*/ 1291 w 209"/>
                <a:gd name="T35" fmla="*/ 760 h 165"/>
                <a:gd name="T36" fmla="*/ 1104 w 209"/>
                <a:gd name="T37" fmla="*/ 1117 h 165"/>
                <a:gd name="T38" fmla="*/ 217 w 209"/>
                <a:gd name="T39" fmla="*/ 2141 h 165"/>
                <a:gd name="T40" fmla="*/ 92 w 209"/>
                <a:gd name="T41" fmla="*/ 2696 h 165"/>
                <a:gd name="T42" fmla="*/ 562 w 209"/>
                <a:gd name="T43" fmla="*/ 2808 h 1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9" h="165">
                  <a:moveTo>
                    <a:pt x="7" y="139"/>
                  </a:moveTo>
                  <a:cubicBezTo>
                    <a:pt x="4" y="165"/>
                    <a:pt x="63" y="143"/>
                    <a:pt x="72" y="138"/>
                  </a:cubicBezTo>
                  <a:cubicBezTo>
                    <a:pt x="98" y="125"/>
                    <a:pt x="118" y="103"/>
                    <a:pt x="136" y="82"/>
                  </a:cubicBezTo>
                  <a:cubicBezTo>
                    <a:pt x="145" y="73"/>
                    <a:pt x="156" y="65"/>
                    <a:pt x="166" y="57"/>
                  </a:cubicBezTo>
                  <a:cubicBezTo>
                    <a:pt x="174" y="50"/>
                    <a:pt x="182" y="41"/>
                    <a:pt x="190" y="34"/>
                  </a:cubicBezTo>
                  <a:cubicBezTo>
                    <a:pt x="198" y="28"/>
                    <a:pt x="209" y="23"/>
                    <a:pt x="197" y="13"/>
                  </a:cubicBezTo>
                  <a:cubicBezTo>
                    <a:pt x="188" y="6"/>
                    <a:pt x="167" y="0"/>
                    <a:pt x="156" y="6"/>
                  </a:cubicBezTo>
                  <a:cubicBezTo>
                    <a:pt x="159" y="10"/>
                    <a:pt x="166" y="11"/>
                    <a:pt x="170" y="14"/>
                  </a:cubicBezTo>
                  <a:cubicBezTo>
                    <a:pt x="177" y="21"/>
                    <a:pt x="173" y="30"/>
                    <a:pt x="167" y="37"/>
                  </a:cubicBezTo>
                  <a:cubicBezTo>
                    <a:pt x="161" y="44"/>
                    <a:pt x="152" y="49"/>
                    <a:pt x="145" y="54"/>
                  </a:cubicBezTo>
                  <a:cubicBezTo>
                    <a:pt x="136" y="60"/>
                    <a:pt x="130" y="67"/>
                    <a:pt x="123" y="75"/>
                  </a:cubicBezTo>
                  <a:cubicBezTo>
                    <a:pt x="117" y="82"/>
                    <a:pt x="96" y="109"/>
                    <a:pt x="89" y="115"/>
                  </a:cubicBezTo>
                  <a:cubicBezTo>
                    <a:pt x="76" y="127"/>
                    <a:pt x="52" y="140"/>
                    <a:pt x="34" y="137"/>
                  </a:cubicBezTo>
                  <a:cubicBezTo>
                    <a:pt x="13" y="134"/>
                    <a:pt x="35" y="114"/>
                    <a:pt x="44" y="105"/>
                  </a:cubicBezTo>
                  <a:cubicBezTo>
                    <a:pt x="62" y="88"/>
                    <a:pt x="84" y="73"/>
                    <a:pt x="96" y="51"/>
                  </a:cubicBezTo>
                  <a:cubicBezTo>
                    <a:pt x="100" y="43"/>
                    <a:pt x="102" y="33"/>
                    <a:pt x="98" y="25"/>
                  </a:cubicBezTo>
                  <a:cubicBezTo>
                    <a:pt x="95" y="19"/>
                    <a:pt x="91" y="16"/>
                    <a:pt x="88" y="23"/>
                  </a:cubicBezTo>
                  <a:cubicBezTo>
                    <a:pt x="86" y="29"/>
                    <a:pt x="86" y="35"/>
                    <a:pt x="83" y="40"/>
                  </a:cubicBezTo>
                  <a:cubicBezTo>
                    <a:pt x="80" y="47"/>
                    <a:pt x="76" y="53"/>
                    <a:pt x="71" y="59"/>
                  </a:cubicBezTo>
                  <a:cubicBezTo>
                    <a:pt x="52" y="77"/>
                    <a:pt x="30" y="92"/>
                    <a:pt x="14" y="113"/>
                  </a:cubicBezTo>
                  <a:cubicBezTo>
                    <a:pt x="8" y="121"/>
                    <a:pt x="0" y="133"/>
                    <a:pt x="6" y="142"/>
                  </a:cubicBezTo>
                  <a:cubicBezTo>
                    <a:pt x="12" y="152"/>
                    <a:pt x="27" y="152"/>
                    <a:pt x="36" y="14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1" name="Freeform 1100">
              <a:extLst>
                <a:ext uri="{FF2B5EF4-FFF2-40B4-BE49-F238E27FC236}">
                  <a16:creationId xmlns:a16="http://schemas.microsoft.com/office/drawing/2014/main" id="{8D5E945C-9FB6-43A5-8BA5-A8675EF01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803"/>
              <a:ext cx="248" cy="264"/>
            </a:xfrm>
            <a:custGeom>
              <a:avLst/>
              <a:gdLst>
                <a:gd name="T0" fmla="*/ 754 w 99"/>
                <a:gd name="T1" fmla="*/ 93 h 99"/>
                <a:gd name="T2" fmla="*/ 251 w 99"/>
                <a:gd name="T3" fmla="*/ 589 h 99"/>
                <a:gd name="T4" fmla="*/ 709 w 99"/>
                <a:gd name="T5" fmla="*/ 1877 h 99"/>
                <a:gd name="T6" fmla="*/ 741 w 99"/>
                <a:gd name="T7" fmla="*/ 1443 h 99"/>
                <a:gd name="T8" fmla="*/ 1400 w 99"/>
                <a:gd name="T9" fmla="*/ 363 h 99"/>
                <a:gd name="T10" fmla="*/ 1556 w 99"/>
                <a:gd name="T11" fmla="*/ 227 h 99"/>
                <a:gd name="T12" fmla="*/ 754 w 99"/>
                <a:gd name="T13" fmla="*/ 93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99">
                  <a:moveTo>
                    <a:pt x="48" y="5"/>
                  </a:moveTo>
                  <a:cubicBezTo>
                    <a:pt x="36" y="8"/>
                    <a:pt x="21" y="17"/>
                    <a:pt x="16" y="31"/>
                  </a:cubicBezTo>
                  <a:cubicBezTo>
                    <a:pt x="0" y="70"/>
                    <a:pt x="16" y="95"/>
                    <a:pt x="45" y="99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89" y="19"/>
                    <a:pt x="89" y="19"/>
                    <a:pt x="89" y="19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9" y="12"/>
                    <a:pt x="73" y="0"/>
                    <a:pt x="48" y="5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2" name="Freeform 1101">
              <a:extLst>
                <a:ext uri="{FF2B5EF4-FFF2-40B4-BE49-F238E27FC236}">
                  <a16:creationId xmlns:a16="http://schemas.microsoft.com/office/drawing/2014/main" id="{1D64BD9E-D47C-490F-83EE-AE2846692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784"/>
              <a:ext cx="140" cy="45"/>
            </a:xfrm>
            <a:custGeom>
              <a:avLst/>
              <a:gdLst>
                <a:gd name="T0" fmla="*/ 875 w 56"/>
                <a:gd name="T1" fmla="*/ 315 h 17"/>
                <a:gd name="T2" fmla="*/ 0 w 56"/>
                <a:gd name="T3" fmla="*/ 281 h 17"/>
                <a:gd name="T4" fmla="*/ 875 w 56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56" y="17"/>
                  </a:moveTo>
                  <a:cubicBezTo>
                    <a:pt x="41" y="7"/>
                    <a:pt x="14" y="5"/>
                    <a:pt x="0" y="15"/>
                  </a:cubicBezTo>
                  <a:cubicBezTo>
                    <a:pt x="13" y="3"/>
                    <a:pt x="40" y="0"/>
                    <a:pt x="5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3" name="Freeform 1102">
              <a:extLst>
                <a:ext uri="{FF2B5EF4-FFF2-40B4-BE49-F238E27FC236}">
                  <a16:creationId xmlns:a16="http://schemas.microsoft.com/office/drawing/2014/main" id="{233D5E9A-2FC5-4D41-A138-5F6665937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984"/>
              <a:ext cx="55" cy="72"/>
            </a:xfrm>
            <a:custGeom>
              <a:avLst/>
              <a:gdLst>
                <a:gd name="T0" fmla="*/ 0 w 22"/>
                <a:gd name="T1" fmla="*/ 0 h 27"/>
                <a:gd name="T2" fmla="*/ 345 w 22"/>
                <a:gd name="T3" fmla="*/ 512 h 27"/>
                <a:gd name="T4" fmla="*/ 0 w 2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cubicBezTo>
                    <a:pt x="1" y="13"/>
                    <a:pt x="14" y="24"/>
                    <a:pt x="22" y="27"/>
                  </a:cubicBezTo>
                  <a:cubicBezTo>
                    <a:pt x="7" y="25"/>
                    <a:pt x="2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4" name="Freeform 1103">
              <a:extLst>
                <a:ext uri="{FF2B5EF4-FFF2-40B4-BE49-F238E27FC236}">
                  <a16:creationId xmlns:a16="http://schemas.microsoft.com/office/drawing/2014/main" id="{B9C85AD6-12FA-436F-8EFD-AAB487050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037"/>
              <a:ext cx="150" cy="88"/>
            </a:xfrm>
            <a:custGeom>
              <a:avLst/>
              <a:gdLst>
                <a:gd name="T0" fmla="*/ 0 w 60"/>
                <a:gd name="T1" fmla="*/ 376 h 33"/>
                <a:gd name="T2" fmla="*/ 845 w 60"/>
                <a:gd name="T3" fmla="*/ 205 h 33"/>
                <a:gd name="T4" fmla="*/ 770 w 60"/>
                <a:gd name="T5" fmla="*/ 627 h 33"/>
                <a:gd name="T6" fmla="*/ 658 w 60"/>
                <a:gd name="T7" fmla="*/ 205 h 33"/>
                <a:gd name="T8" fmla="*/ 0 w 60"/>
                <a:gd name="T9" fmla="*/ 37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3">
                  <a:moveTo>
                    <a:pt x="0" y="20"/>
                  </a:moveTo>
                  <a:cubicBezTo>
                    <a:pt x="14" y="13"/>
                    <a:pt x="48" y="0"/>
                    <a:pt x="54" y="11"/>
                  </a:cubicBezTo>
                  <a:cubicBezTo>
                    <a:pt x="60" y="23"/>
                    <a:pt x="49" y="33"/>
                    <a:pt x="49" y="33"/>
                  </a:cubicBezTo>
                  <a:cubicBezTo>
                    <a:pt x="53" y="21"/>
                    <a:pt x="53" y="12"/>
                    <a:pt x="42" y="11"/>
                  </a:cubicBezTo>
                  <a:cubicBezTo>
                    <a:pt x="24" y="11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5" name="Freeform 1104">
              <a:extLst>
                <a:ext uri="{FF2B5EF4-FFF2-40B4-BE49-F238E27FC236}">
                  <a16:creationId xmlns:a16="http://schemas.microsoft.com/office/drawing/2014/main" id="{C503B60D-EBBE-4F25-9EEB-07C147287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445"/>
              <a:ext cx="640" cy="408"/>
            </a:xfrm>
            <a:custGeom>
              <a:avLst/>
              <a:gdLst>
                <a:gd name="T0" fmla="*/ 3050 w 256"/>
                <a:gd name="T1" fmla="*/ 1216 h 153"/>
                <a:gd name="T2" fmla="*/ 3875 w 256"/>
                <a:gd name="T3" fmla="*/ 307 h 153"/>
                <a:gd name="T4" fmla="*/ 3833 w 256"/>
                <a:gd name="T5" fmla="*/ 35 h 153"/>
                <a:gd name="T6" fmla="*/ 3113 w 256"/>
                <a:gd name="T7" fmla="*/ 931 h 153"/>
                <a:gd name="T8" fmla="*/ 2238 w 256"/>
                <a:gd name="T9" fmla="*/ 1571 h 153"/>
                <a:gd name="T10" fmla="*/ 1033 w 256"/>
                <a:gd name="T11" fmla="*/ 2424 h 153"/>
                <a:gd name="T12" fmla="*/ 625 w 256"/>
                <a:gd name="T13" fmla="*/ 1800 h 153"/>
                <a:gd name="T14" fmla="*/ 1875 w 256"/>
                <a:gd name="T15" fmla="*/ 1443 h 153"/>
                <a:gd name="T16" fmla="*/ 3375 w 256"/>
                <a:gd name="T17" fmla="*/ 363 h 153"/>
                <a:gd name="T18" fmla="*/ 3613 w 256"/>
                <a:gd name="T19" fmla="*/ 115 h 153"/>
                <a:gd name="T20" fmla="*/ 2408 w 256"/>
                <a:gd name="T21" fmla="*/ 909 h 153"/>
                <a:gd name="T22" fmla="*/ 970 w 256"/>
                <a:gd name="T23" fmla="*/ 1309 h 153"/>
                <a:gd name="T24" fmla="*/ 95 w 256"/>
                <a:gd name="T25" fmla="*/ 1501 h 153"/>
                <a:gd name="T26" fmla="*/ 20 w 256"/>
                <a:gd name="T27" fmla="*/ 1592 h 153"/>
                <a:gd name="T28" fmla="*/ 145 w 256"/>
                <a:gd name="T29" fmla="*/ 2184 h 153"/>
                <a:gd name="T30" fmla="*/ 625 w 256"/>
                <a:gd name="T31" fmla="*/ 2901 h 153"/>
                <a:gd name="T32" fmla="*/ 1033 w 256"/>
                <a:gd name="T33" fmla="*/ 2787 h 153"/>
                <a:gd name="T34" fmla="*/ 2375 w 256"/>
                <a:gd name="T35" fmla="*/ 1672 h 153"/>
                <a:gd name="T36" fmla="*/ 3050 w 256"/>
                <a:gd name="T37" fmla="*/ 1216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4" y="23"/>
                    <a:pt x="248" y="16"/>
                  </a:cubicBezTo>
                  <a:cubicBezTo>
                    <a:pt x="256" y="5"/>
                    <a:pt x="249" y="0"/>
                    <a:pt x="245" y="2"/>
                  </a:cubicBezTo>
                  <a:cubicBezTo>
                    <a:pt x="248" y="6"/>
                    <a:pt x="217" y="38"/>
                    <a:pt x="199" y="49"/>
                  </a:cubicBezTo>
                  <a:cubicBezTo>
                    <a:pt x="181" y="60"/>
                    <a:pt x="172" y="63"/>
                    <a:pt x="143" y="83"/>
                  </a:cubicBezTo>
                  <a:cubicBezTo>
                    <a:pt x="120" y="99"/>
                    <a:pt x="83" y="123"/>
                    <a:pt x="66" y="128"/>
                  </a:cubicBezTo>
                  <a:cubicBezTo>
                    <a:pt x="49" y="133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8"/>
                    <a:pt x="231" y="6"/>
                  </a:cubicBezTo>
                  <a:cubicBezTo>
                    <a:pt x="213" y="16"/>
                    <a:pt x="186" y="36"/>
                    <a:pt x="154" y="48"/>
                  </a:cubicBezTo>
                  <a:cubicBezTo>
                    <a:pt x="105" y="67"/>
                    <a:pt x="98" y="64"/>
                    <a:pt x="62" y="69"/>
                  </a:cubicBezTo>
                  <a:cubicBezTo>
                    <a:pt x="33" y="72"/>
                    <a:pt x="21" y="72"/>
                    <a:pt x="6" y="79"/>
                  </a:cubicBezTo>
                  <a:cubicBezTo>
                    <a:pt x="3" y="80"/>
                    <a:pt x="2" y="82"/>
                    <a:pt x="1" y="84"/>
                  </a:cubicBezTo>
                  <a:cubicBezTo>
                    <a:pt x="0" y="93"/>
                    <a:pt x="9" y="107"/>
                    <a:pt x="9" y="115"/>
                  </a:cubicBezTo>
                  <a:cubicBezTo>
                    <a:pt x="10" y="137"/>
                    <a:pt x="20" y="153"/>
                    <a:pt x="40" y="153"/>
                  </a:cubicBezTo>
                  <a:cubicBezTo>
                    <a:pt x="47" y="153"/>
                    <a:pt x="56" y="148"/>
                    <a:pt x="66" y="147"/>
                  </a:cubicBezTo>
                  <a:cubicBezTo>
                    <a:pt x="90" y="137"/>
                    <a:pt x="113" y="115"/>
                    <a:pt x="152" y="88"/>
                  </a:cubicBezTo>
                  <a:cubicBezTo>
                    <a:pt x="164" y="80"/>
                    <a:pt x="183" y="72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6" name="Freeform 1105">
              <a:extLst>
                <a:ext uri="{FF2B5EF4-FFF2-40B4-BE49-F238E27FC236}">
                  <a16:creationId xmlns:a16="http://schemas.microsoft.com/office/drawing/2014/main" id="{C2C1AD33-CD4E-4219-95AE-7FFD5BAD9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741"/>
              <a:ext cx="125" cy="208"/>
            </a:xfrm>
            <a:custGeom>
              <a:avLst/>
              <a:gdLst>
                <a:gd name="T0" fmla="*/ 563 w 50"/>
                <a:gd name="T1" fmla="*/ 0 h 78"/>
                <a:gd name="T2" fmla="*/ 645 w 50"/>
                <a:gd name="T3" fmla="*/ 419 h 78"/>
                <a:gd name="T4" fmla="*/ 770 w 50"/>
                <a:gd name="T5" fmla="*/ 819 h 78"/>
                <a:gd name="T6" fmla="*/ 488 w 50"/>
                <a:gd name="T7" fmla="*/ 1139 h 78"/>
                <a:gd name="T8" fmla="*/ 0 w 50"/>
                <a:gd name="T9" fmla="*/ 1480 h 78"/>
                <a:gd name="T10" fmla="*/ 583 w 50"/>
                <a:gd name="T11" fmla="*/ 797 h 78"/>
                <a:gd name="T12" fmla="*/ 550 w 50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78">
                  <a:moveTo>
                    <a:pt x="36" y="0"/>
                  </a:moveTo>
                  <a:cubicBezTo>
                    <a:pt x="38" y="7"/>
                    <a:pt x="39" y="15"/>
                    <a:pt x="41" y="22"/>
                  </a:cubicBezTo>
                  <a:cubicBezTo>
                    <a:pt x="44" y="29"/>
                    <a:pt x="50" y="35"/>
                    <a:pt x="49" y="43"/>
                  </a:cubicBezTo>
                  <a:cubicBezTo>
                    <a:pt x="47" y="50"/>
                    <a:pt x="38" y="56"/>
                    <a:pt x="31" y="60"/>
                  </a:cubicBezTo>
                  <a:cubicBezTo>
                    <a:pt x="23" y="66"/>
                    <a:pt x="10" y="76"/>
                    <a:pt x="0" y="78"/>
                  </a:cubicBezTo>
                  <a:cubicBezTo>
                    <a:pt x="12" y="73"/>
                    <a:pt x="33" y="56"/>
                    <a:pt x="37" y="42"/>
                  </a:cubicBezTo>
                  <a:cubicBezTo>
                    <a:pt x="40" y="29"/>
                    <a:pt x="28" y="15"/>
                    <a:pt x="35" y="2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7" name="Freeform 1106">
              <a:extLst>
                <a:ext uri="{FF2B5EF4-FFF2-40B4-BE49-F238E27FC236}">
                  <a16:creationId xmlns:a16="http://schemas.microsoft.com/office/drawing/2014/main" id="{5AB07B6C-7C18-49DE-ABEA-46C7C4C65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683"/>
              <a:ext cx="313" cy="189"/>
            </a:xfrm>
            <a:custGeom>
              <a:avLst/>
              <a:gdLst>
                <a:gd name="T0" fmla="*/ 20 w 125"/>
                <a:gd name="T1" fmla="*/ 1339 h 71"/>
                <a:gd name="T2" fmla="*/ 626 w 125"/>
                <a:gd name="T3" fmla="*/ 1057 h 71"/>
                <a:gd name="T4" fmla="*/ 992 w 125"/>
                <a:gd name="T5" fmla="*/ 807 h 71"/>
                <a:gd name="T6" fmla="*/ 1305 w 125"/>
                <a:gd name="T7" fmla="*/ 511 h 71"/>
                <a:gd name="T8" fmla="*/ 1755 w 125"/>
                <a:gd name="T9" fmla="*/ 282 h 71"/>
                <a:gd name="T10" fmla="*/ 1943 w 125"/>
                <a:gd name="T11" fmla="*/ 807 h 71"/>
                <a:gd name="T12" fmla="*/ 1901 w 125"/>
                <a:gd name="T13" fmla="*/ 192 h 71"/>
                <a:gd name="T14" fmla="*/ 1775 w 125"/>
                <a:gd name="T15" fmla="*/ 21 h 71"/>
                <a:gd name="T16" fmla="*/ 1460 w 125"/>
                <a:gd name="T17" fmla="*/ 205 h 71"/>
                <a:gd name="T18" fmla="*/ 659 w 125"/>
                <a:gd name="T19" fmla="*/ 807 h 71"/>
                <a:gd name="T20" fmla="*/ 313 w 125"/>
                <a:gd name="T21" fmla="*/ 977 h 71"/>
                <a:gd name="T22" fmla="*/ 0 w 125"/>
                <a:gd name="T23" fmla="*/ 1057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71">
                  <a:moveTo>
                    <a:pt x="1" y="71"/>
                  </a:moveTo>
                  <a:cubicBezTo>
                    <a:pt x="8" y="59"/>
                    <a:pt x="29" y="60"/>
                    <a:pt x="40" y="56"/>
                  </a:cubicBezTo>
                  <a:cubicBezTo>
                    <a:pt x="48" y="52"/>
                    <a:pt x="56" y="48"/>
                    <a:pt x="63" y="43"/>
                  </a:cubicBezTo>
                  <a:cubicBezTo>
                    <a:pt x="71" y="38"/>
                    <a:pt x="76" y="32"/>
                    <a:pt x="83" y="27"/>
                  </a:cubicBezTo>
                  <a:cubicBezTo>
                    <a:pt x="91" y="22"/>
                    <a:pt x="102" y="8"/>
                    <a:pt x="112" y="15"/>
                  </a:cubicBezTo>
                  <a:cubicBezTo>
                    <a:pt x="120" y="21"/>
                    <a:pt x="116" y="38"/>
                    <a:pt x="124" y="43"/>
                  </a:cubicBezTo>
                  <a:cubicBezTo>
                    <a:pt x="125" y="33"/>
                    <a:pt x="123" y="20"/>
                    <a:pt x="121" y="10"/>
                  </a:cubicBezTo>
                  <a:cubicBezTo>
                    <a:pt x="120" y="5"/>
                    <a:pt x="120" y="0"/>
                    <a:pt x="113" y="1"/>
                  </a:cubicBezTo>
                  <a:cubicBezTo>
                    <a:pt x="106" y="2"/>
                    <a:pt x="98" y="7"/>
                    <a:pt x="93" y="11"/>
                  </a:cubicBezTo>
                  <a:cubicBezTo>
                    <a:pt x="79" y="22"/>
                    <a:pt x="58" y="35"/>
                    <a:pt x="42" y="43"/>
                  </a:cubicBezTo>
                  <a:cubicBezTo>
                    <a:pt x="33" y="47"/>
                    <a:pt x="30" y="50"/>
                    <a:pt x="20" y="52"/>
                  </a:cubicBezTo>
                  <a:cubicBezTo>
                    <a:pt x="14" y="54"/>
                    <a:pt x="6" y="53"/>
                    <a:pt x="0" y="5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8" name="Freeform 1107">
              <a:extLst>
                <a:ext uri="{FF2B5EF4-FFF2-40B4-BE49-F238E27FC236}">
                  <a16:creationId xmlns:a16="http://schemas.microsoft.com/office/drawing/2014/main" id="{0605B465-91DA-4666-A1E4-FF1F8384C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368"/>
              <a:ext cx="165" cy="283"/>
            </a:xfrm>
            <a:custGeom>
              <a:avLst/>
              <a:gdLst>
                <a:gd name="T0" fmla="*/ 1033 w 66"/>
                <a:gd name="T1" fmla="*/ 0 h 106"/>
                <a:gd name="T2" fmla="*/ 563 w 66"/>
                <a:gd name="T3" fmla="*/ 991 h 106"/>
                <a:gd name="T4" fmla="*/ 125 w 66"/>
                <a:gd name="T5" fmla="*/ 2018 h 106"/>
                <a:gd name="T6" fmla="*/ 395 w 66"/>
                <a:gd name="T7" fmla="*/ 1012 h 106"/>
                <a:gd name="T8" fmla="*/ 1033 w 66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06">
                  <a:moveTo>
                    <a:pt x="66" y="0"/>
                  </a:moveTo>
                  <a:cubicBezTo>
                    <a:pt x="66" y="12"/>
                    <a:pt x="57" y="32"/>
                    <a:pt x="36" y="52"/>
                  </a:cubicBezTo>
                  <a:cubicBezTo>
                    <a:pt x="16" y="72"/>
                    <a:pt x="5" y="94"/>
                    <a:pt x="8" y="106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4"/>
                    <a:pt x="66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49" name="Freeform 1108">
              <a:extLst>
                <a:ext uri="{FF2B5EF4-FFF2-40B4-BE49-F238E27FC236}">
                  <a16:creationId xmlns:a16="http://schemas.microsoft.com/office/drawing/2014/main" id="{63548374-E364-488C-8366-34DE7CF8F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437"/>
              <a:ext cx="435" cy="171"/>
            </a:xfrm>
            <a:custGeom>
              <a:avLst/>
              <a:gdLst>
                <a:gd name="T0" fmla="*/ 0 w 174"/>
                <a:gd name="T1" fmla="*/ 1221 h 64"/>
                <a:gd name="T2" fmla="*/ 1095 w 174"/>
                <a:gd name="T3" fmla="*/ 991 h 64"/>
                <a:gd name="T4" fmla="*/ 2095 w 174"/>
                <a:gd name="T5" fmla="*/ 379 h 64"/>
                <a:gd name="T6" fmla="*/ 2720 w 174"/>
                <a:gd name="T7" fmla="*/ 0 h 64"/>
                <a:gd name="T8" fmla="*/ 2063 w 174"/>
                <a:gd name="T9" fmla="*/ 251 h 64"/>
                <a:gd name="T10" fmla="*/ 1395 w 174"/>
                <a:gd name="T11" fmla="*/ 615 h 64"/>
                <a:gd name="T12" fmla="*/ 738 w 174"/>
                <a:gd name="T13" fmla="*/ 957 h 64"/>
                <a:gd name="T14" fmla="*/ 0 w 174"/>
                <a:gd name="T15" fmla="*/ 1221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64">
                  <a:moveTo>
                    <a:pt x="0" y="64"/>
                  </a:moveTo>
                  <a:cubicBezTo>
                    <a:pt x="25" y="58"/>
                    <a:pt x="37" y="64"/>
                    <a:pt x="70" y="52"/>
                  </a:cubicBezTo>
                  <a:cubicBezTo>
                    <a:pt x="95" y="42"/>
                    <a:pt x="114" y="28"/>
                    <a:pt x="134" y="20"/>
                  </a:cubicBezTo>
                  <a:cubicBezTo>
                    <a:pt x="155" y="13"/>
                    <a:pt x="168" y="3"/>
                    <a:pt x="174" y="0"/>
                  </a:cubicBezTo>
                  <a:cubicBezTo>
                    <a:pt x="157" y="2"/>
                    <a:pt x="149" y="8"/>
                    <a:pt x="132" y="13"/>
                  </a:cubicBezTo>
                  <a:cubicBezTo>
                    <a:pt x="116" y="18"/>
                    <a:pt x="101" y="22"/>
                    <a:pt x="89" y="32"/>
                  </a:cubicBezTo>
                  <a:cubicBezTo>
                    <a:pt x="77" y="41"/>
                    <a:pt x="67" y="45"/>
                    <a:pt x="47" y="50"/>
                  </a:cubicBezTo>
                  <a:cubicBezTo>
                    <a:pt x="27" y="56"/>
                    <a:pt x="4" y="60"/>
                    <a:pt x="0" y="6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0" name="Freeform 1109">
              <a:extLst>
                <a:ext uri="{FF2B5EF4-FFF2-40B4-BE49-F238E27FC236}">
                  <a16:creationId xmlns:a16="http://schemas.microsoft.com/office/drawing/2014/main" id="{9D4E97FB-BF58-4D9D-B1B3-F7C025C82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47"/>
              <a:ext cx="230" cy="160"/>
            </a:xfrm>
            <a:custGeom>
              <a:avLst/>
              <a:gdLst>
                <a:gd name="T0" fmla="*/ 0 w 92"/>
                <a:gd name="T1" fmla="*/ 1139 h 60"/>
                <a:gd name="T2" fmla="*/ 145 w 92"/>
                <a:gd name="T3" fmla="*/ 776 h 60"/>
                <a:gd name="T4" fmla="*/ 408 w 92"/>
                <a:gd name="T5" fmla="*/ 419 h 60"/>
                <a:gd name="T6" fmla="*/ 1113 w 92"/>
                <a:gd name="T7" fmla="*/ 21 h 60"/>
                <a:gd name="T8" fmla="*/ 1313 w 92"/>
                <a:gd name="T9" fmla="*/ 171 h 60"/>
                <a:gd name="T10" fmla="*/ 925 w 92"/>
                <a:gd name="T11" fmla="*/ 456 h 60"/>
                <a:gd name="T12" fmla="*/ 83 w 92"/>
                <a:gd name="T13" fmla="*/ 11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60">
                  <a:moveTo>
                    <a:pt x="0" y="60"/>
                  </a:moveTo>
                  <a:cubicBezTo>
                    <a:pt x="4" y="55"/>
                    <a:pt x="6" y="47"/>
                    <a:pt x="9" y="41"/>
                  </a:cubicBezTo>
                  <a:cubicBezTo>
                    <a:pt x="14" y="34"/>
                    <a:pt x="20" y="27"/>
                    <a:pt x="26" y="22"/>
                  </a:cubicBezTo>
                  <a:cubicBezTo>
                    <a:pt x="37" y="10"/>
                    <a:pt x="55" y="3"/>
                    <a:pt x="71" y="1"/>
                  </a:cubicBezTo>
                  <a:cubicBezTo>
                    <a:pt x="78" y="1"/>
                    <a:pt x="92" y="0"/>
                    <a:pt x="84" y="9"/>
                  </a:cubicBezTo>
                  <a:cubicBezTo>
                    <a:pt x="77" y="16"/>
                    <a:pt x="67" y="20"/>
                    <a:pt x="59" y="24"/>
                  </a:cubicBezTo>
                  <a:cubicBezTo>
                    <a:pt x="41" y="34"/>
                    <a:pt x="23" y="46"/>
                    <a:pt x="5" y="5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1" name="Freeform 1110">
              <a:extLst>
                <a:ext uri="{FF2B5EF4-FFF2-40B4-BE49-F238E27FC236}">
                  <a16:creationId xmlns:a16="http://schemas.microsoft.com/office/drawing/2014/main" id="{C5209FE3-ABA2-4B04-AEAC-CD92A7CAA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720"/>
              <a:ext cx="180" cy="117"/>
            </a:xfrm>
            <a:custGeom>
              <a:avLst/>
              <a:gdLst>
                <a:gd name="T0" fmla="*/ 0 w 72"/>
                <a:gd name="T1" fmla="*/ 170 h 44"/>
                <a:gd name="T2" fmla="*/ 1125 w 72"/>
                <a:gd name="T3" fmla="*/ 0 h 44"/>
                <a:gd name="T4" fmla="*/ 0 w 72"/>
                <a:gd name="T5" fmla="*/ 17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4">
                  <a:moveTo>
                    <a:pt x="0" y="9"/>
                  </a:moveTo>
                  <a:cubicBezTo>
                    <a:pt x="5" y="20"/>
                    <a:pt x="13" y="44"/>
                    <a:pt x="72" y="0"/>
                  </a:cubicBezTo>
                  <a:cubicBezTo>
                    <a:pt x="56" y="9"/>
                    <a:pt x="11" y="33"/>
                    <a:pt x="0" y="9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2" name="Freeform 1111">
              <a:extLst>
                <a:ext uri="{FF2B5EF4-FFF2-40B4-BE49-F238E27FC236}">
                  <a16:creationId xmlns:a16="http://schemas.microsoft.com/office/drawing/2014/main" id="{265C89D5-387C-45B2-8938-2260A16C8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13"/>
              <a:ext cx="70" cy="174"/>
            </a:xfrm>
            <a:custGeom>
              <a:avLst/>
              <a:gdLst>
                <a:gd name="T0" fmla="*/ 425 w 28"/>
                <a:gd name="T1" fmla="*/ 0 h 65"/>
                <a:gd name="T2" fmla="*/ 250 w 28"/>
                <a:gd name="T3" fmla="*/ 150 h 65"/>
                <a:gd name="T4" fmla="*/ 113 w 28"/>
                <a:gd name="T5" fmla="*/ 675 h 65"/>
                <a:gd name="T6" fmla="*/ 0 w 28"/>
                <a:gd name="T7" fmla="*/ 1247 h 65"/>
                <a:gd name="T8" fmla="*/ 125 w 28"/>
                <a:gd name="T9" fmla="*/ 1039 h 65"/>
                <a:gd name="T10" fmla="*/ 438 w 28"/>
                <a:gd name="T11" fmla="*/ 787 h 65"/>
                <a:gd name="T12" fmla="*/ 300 w 28"/>
                <a:gd name="T13" fmla="*/ 787 h 65"/>
                <a:gd name="T14" fmla="*/ 313 w 28"/>
                <a:gd name="T15" fmla="*/ 479 h 65"/>
                <a:gd name="T16" fmla="*/ 408 w 28"/>
                <a:gd name="T17" fmla="*/ 2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5">
                  <a:moveTo>
                    <a:pt x="27" y="0"/>
                  </a:moveTo>
                  <a:cubicBezTo>
                    <a:pt x="23" y="2"/>
                    <a:pt x="19" y="3"/>
                    <a:pt x="16" y="8"/>
                  </a:cubicBezTo>
                  <a:cubicBezTo>
                    <a:pt x="11" y="15"/>
                    <a:pt x="10" y="26"/>
                    <a:pt x="7" y="35"/>
                  </a:cubicBezTo>
                  <a:cubicBezTo>
                    <a:pt x="4" y="45"/>
                    <a:pt x="2" y="54"/>
                    <a:pt x="0" y="65"/>
                  </a:cubicBezTo>
                  <a:cubicBezTo>
                    <a:pt x="4" y="63"/>
                    <a:pt x="5" y="57"/>
                    <a:pt x="8" y="54"/>
                  </a:cubicBezTo>
                  <a:cubicBezTo>
                    <a:pt x="14" y="48"/>
                    <a:pt x="22" y="46"/>
                    <a:pt x="28" y="41"/>
                  </a:cubicBezTo>
                  <a:cubicBezTo>
                    <a:pt x="25" y="42"/>
                    <a:pt x="21" y="44"/>
                    <a:pt x="19" y="41"/>
                  </a:cubicBezTo>
                  <a:cubicBezTo>
                    <a:pt x="16" y="39"/>
                    <a:pt x="19" y="28"/>
                    <a:pt x="20" y="25"/>
                  </a:cubicBezTo>
                  <a:cubicBezTo>
                    <a:pt x="20" y="17"/>
                    <a:pt x="23" y="8"/>
                    <a:pt x="26" y="1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3" name="Freeform 1112">
              <a:extLst>
                <a:ext uri="{FF2B5EF4-FFF2-40B4-BE49-F238E27FC236}">
                  <a16:creationId xmlns:a16="http://schemas.microsoft.com/office/drawing/2014/main" id="{2D0BE881-AE83-41AA-8333-70771F64A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832"/>
              <a:ext cx="25" cy="27"/>
            </a:xfrm>
            <a:custGeom>
              <a:avLst/>
              <a:gdLst>
                <a:gd name="T0" fmla="*/ 158 w 10"/>
                <a:gd name="T1" fmla="*/ 38 h 10"/>
                <a:gd name="T2" fmla="*/ 20 w 10"/>
                <a:gd name="T3" fmla="*/ 197 h 10"/>
                <a:gd name="T4" fmla="*/ 145 w 10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2"/>
                  </a:moveTo>
                  <a:cubicBezTo>
                    <a:pt x="4" y="0"/>
                    <a:pt x="0" y="5"/>
                    <a:pt x="1" y="10"/>
                  </a:cubicBezTo>
                  <a:cubicBezTo>
                    <a:pt x="3" y="10"/>
                    <a:pt x="7" y="8"/>
                    <a:pt x="9" y="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4" name="Freeform 1113">
              <a:extLst>
                <a:ext uri="{FF2B5EF4-FFF2-40B4-BE49-F238E27FC236}">
                  <a16:creationId xmlns:a16="http://schemas.microsoft.com/office/drawing/2014/main" id="{90003D86-B3A9-463F-944F-DE7C176C2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5" name="Freeform 1114">
              <a:extLst>
                <a:ext uri="{FF2B5EF4-FFF2-40B4-BE49-F238E27FC236}">
                  <a16:creationId xmlns:a16="http://schemas.microsoft.com/office/drawing/2014/main" id="{6173A9A1-817F-45E0-B569-FE63837A3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6" name="Freeform 1115">
              <a:extLst>
                <a:ext uri="{FF2B5EF4-FFF2-40B4-BE49-F238E27FC236}">
                  <a16:creationId xmlns:a16="http://schemas.microsoft.com/office/drawing/2014/main" id="{8DABE4A2-09C5-4D2C-9691-D2EBC6C52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368"/>
              <a:ext cx="155" cy="288"/>
            </a:xfrm>
            <a:custGeom>
              <a:avLst/>
              <a:gdLst>
                <a:gd name="T0" fmla="*/ 895 w 62"/>
                <a:gd name="T1" fmla="*/ 0 h 108"/>
                <a:gd name="T2" fmla="*/ 300 w 62"/>
                <a:gd name="T3" fmla="*/ 1251 h 108"/>
                <a:gd name="T4" fmla="*/ 33 w 62"/>
                <a:gd name="T5" fmla="*/ 204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08">
                  <a:moveTo>
                    <a:pt x="57" y="0"/>
                  </a:moveTo>
                  <a:cubicBezTo>
                    <a:pt x="62" y="16"/>
                    <a:pt x="37" y="43"/>
                    <a:pt x="19" y="66"/>
                  </a:cubicBezTo>
                  <a:cubicBezTo>
                    <a:pt x="2" y="89"/>
                    <a:pt x="0" y="103"/>
                    <a:pt x="2" y="10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7" name="Freeform 1116">
              <a:extLst>
                <a:ext uri="{FF2B5EF4-FFF2-40B4-BE49-F238E27FC236}">
                  <a16:creationId xmlns:a16="http://schemas.microsoft.com/office/drawing/2014/main" id="{240AB7E5-2C85-4779-A773-84C9103D5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664"/>
              <a:ext cx="87" cy="189"/>
            </a:xfrm>
            <a:custGeom>
              <a:avLst/>
              <a:gdLst>
                <a:gd name="T0" fmla="*/ 0 w 35"/>
                <a:gd name="T1" fmla="*/ 0 h 71"/>
                <a:gd name="T2" fmla="*/ 537 w 35"/>
                <a:gd name="T3" fmla="*/ 133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1">
                  <a:moveTo>
                    <a:pt x="0" y="0"/>
                  </a:moveTo>
                  <a:cubicBezTo>
                    <a:pt x="13" y="8"/>
                    <a:pt x="7" y="63"/>
                    <a:pt x="35" y="7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8" name="Line 1117">
              <a:extLst>
                <a:ext uri="{FF2B5EF4-FFF2-40B4-BE49-F238E27FC236}">
                  <a16:creationId xmlns:a16="http://schemas.microsoft.com/office/drawing/2014/main" id="{676AADFD-C5F8-4F85-8E50-B9852B0BEA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0" y="1885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59" name="Freeform 1118">
              <a:extLst>
                <a:ext uri="{FF2B5EF4-FFF2-40B4-BE49-F238E27FC236}">
                  <a16:creationId xmlns:a16="http://schemas.microsoft.com/office/drawing/2014/main" id="{B3A62AF4-5633-491B-B119-6F2046F23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07"/>
            </a:xfrm>
            <a:custGeom>
              <a:avLst/>
              <a:gdLst>
                <a:gd name="T0" fmla="*/ 845 w 80"/>
                <a:gd name="T1" fmla="*/ 2109 h 115"/>
                <a:gd name="T2" fmla="*/ 1250 w 80"/>
                <a:gd name="T3" fmla="*/ 0 h 115"/>
                <a:gd name="T4" fmla="*/ 908 w 80"/>
                <a:gd name="T5" fmla="*/ 136 h 115"/>
                <a:gd name="T6" fmla="*/ 750 w 80"/>
                <a:gd name="T7" fmla="*/ 342 h 115"/>
                <a:gd name="T8" fmla="*/ 708 w 80"/>
                <a:gd name="T9" fmla="*/ 171 h 115"/>
                <a:gd name="T10" fmla="*/ 583 w 80"/>
                <a:gd name="T11" fmla="*/ 192 h 115"/>
                <a:gd name="T12" fmla="*/ 470 w 80"/>
                <a:gd name="T13" fmla="*/ 171 h 115"/>
                <a:gd name="T14" fmla="*/ 408 w 80"/>
                <a:gd name="T15" fmla="*/ 376 h 115"/>
                <a:gd name="T16" fmla="*/ 300 w 80"/>
                <a:gd name="T17" fmla="*/ 363 h 115"/>
                <a:gd name="T18" fmla="*/ 220 w 80"/>
                <a:gd name="T19" fmla="*/ 422 h 115"/>
                <a:gd name="T20" fmla="*/ 0 w 80"/>
                <a:gd name="T21" fmla="*/ 513 h 115"/>
                <a:gd name="T22" fmla="*/ 188 w 80"/>
                <a:gd name="T23" fmla="*/ 1161 h 115"/>
                <a:gd name="T24" fmla="*/ 220 w 80"/>
                <a:gd name="T25" fmla="*/ 2189 h 115"/>
                <a:gd name="T26" fmla="*/ 583 w 80"/>
                <a:gd name="T27" fmla="*/ 1767 h 115"/>
                <a:gd name="T28" fmla="*/ 845 w 80"/>
                <a:gd name="T29" fmla="*/ 2109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15">
                  <a:moveTo>
                    <a:pt x="54" y="111"/>
                  </a:moveTo>
                  <a:cubicBezTo>
                    <a:pt x="54" y="54"/>
                    <a:pt x="66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  <a:cubicBezTo>
                    <a:pt x="16" y="103"/>
                    <a:pt x="31" y="94"/>
                    <a:pt x="37" y="93"/>
                  </a:cubicBezTo>
                  <a:cubicBezTo>
                    <a:pt x="43" y="93"/>
                    <a:pt x="53" y="107"/>
                    <a:pt x="54" y="111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0" name="Freeform 1119">
              <a:extLst>
                <a:ext uri="{FF2B5EF4-FFF2-40B4-BE49-F238E27FC236}">
                  <a16:creationId xmlns:a16="http://schemas.microsoft.com/office/drawing/2014/main" id="{114C96E9-CB5E-4318-9A15-694DCDC16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12"/>
            </a:xfrm>
            <a:custGeom>
              <a:avLst/>
              <a:gdLst>
                <a:gd name="T0" fmla="*/ 845 w 80"/>
                <a:gd name="T1" fmla="*/ 2219 h 117"/>
                <a:gd name="T2" fmla="*/ 1250 w 80"/>
                <a:gd name="T3" fmla="*/ 0 h 117"/>
                <a:gd name="T4" fmla="*/ 908 w 80"/>
                <a:gd name="T5" fmla="*/ 136 h 117"/>
                <a:gd name="T6" fmla="*/ 750 w 80"/>
                <a:gd name="T7" fmla="*/ 341 h 117"/>
                <a:gd name="T8" fmla="*/ 708 w 80"/>
                <a:gd name="T9" fmla="*/ 171 h 117"/>
                <a:gd name="T10" fmla="*/ 583 w 80"/>
                <a:gd name="T11" fmla="*/ 192 h 117"/>
                <a:gd name="T12" fmla="*/ 470 w 80"/>
                <a:gd name="T13" fmla="*/ 171 h 117"/>
                <a:gd name="T14" fmla="*/ 408 w 80"/>
                <a:gd name="T15" fmla="*/ 376 h 117"/>
                <a:gd name="T16" fmla="*/ 300 w 80"/>
                <a:gd name="T17" fmla="*/ 363 h 117"/>
                <a:gd name="T18" fmla="*/ 220 w 80"/>
                <a:gd name="T19" fmla="*/ 419 h 117"/>
                <a:gd name="T20" fmla="*/ 0 w 80"/>
                <a:gd name="T21" fmla="*/ 512 h 117"/>
                <a:gd name="T22" fmla="*/ 188 w 80"/>
                <a:gd name="T23" fmla="*/ 1160 h 117"/>
                <a:gd name="T24" fmla="*/ 220 w 80"/>
                <a:gd name="T25" fmla="*/ 2184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117">
                  <a:moveTo>
                    <a:pt x="54" y="117"/>
                  </a:moveTo>
                  <a:cubicBezTo>
                    <a:pt x="53" y="57"/>
                    <a:pt x="65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1" name="Freeform 1120">
              <a:extLst>
                <a:ext uri="{FF2B5EF4-FFF2-40B4-BE49-F238E27FC236}">
                  <a16:creationId xmlns:a16="http://schemas.microsoft.com/office/drawing/2014/main" id="{7DE60763-3DE4-43A0-98BC-42F1900BD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848"/>
              <a:ext cx="38" cy="48"/>
            </a:xfrm>
            <a:custGeom>
              <a:avLst/>
              <a:gdLst>
                <a:gd name="T0" fmla="*/ 0 w 15"/>
                <a:gd name="T1" fmla="*/ 149 h 18"/>
                <a:gd name="T2" fmla="*/ 225 w 15"/>
                <a:gd name="T3" fmla="*/ 0 h 18"/>
                <a:gd name="T4" fmla="*/ 0 w 15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8"/>
                  </a:moveTo>
                  <a:cubicBezTo>
                    <a:pt x="6" y="14"/>
                    <a:pt x="12" y="9"/>
                    <a:pt x="14" y="0"/>
                  </a:cubicBezTo>
                  <a:cubicBezTo>
                    <a:pt x="15" y="8"/>
                    <a:pt x="7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2" name="Freeform 1121">
              <a:extLst>
                <a:ext uri="{FF2B5EF4-FFF2-40B4-BE49-F238E27FC236}">
                  <a16:creationId xmlns:a16="http://schemas.microsoft.com/office/drawing/2014/main" id="{490D1187-7916-4C85-A7EB-F6063D9A5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840"/>
              <a:ext cx="37" cy="51"/>
            </a:xfrm>
            <a:custGeom>
              <a:avLst/>
              <a:gdLst>
                <a:gd name="T0" fmla="*/ 0 w 15"/>
                <a:gd name="T1" fmla="*/ 137 h 19"/>
                <a:gd name="T2" fmla="*/ 224 w 15"/>
                <a:gd name="T3" fmla="*/ 0 h 19"/>
                <a:gd name="T4" fmla="*/ 0 w 15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0" y="7"/>
                  </a:moveTo>
                  <a:cubicBezTo>
                    <a:pt x="1" y="12"/>
                    <a:pt x="7" y="14"/>
                    <a:pt x="15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3" name="Freeform 1122">
              <a:extLst>
                <a:ext uri="{FF2B5EF4-FFF2-40B4-BE49-F238E27FC236}">
                  <a16:creationId xmlns:a16="http://schemas.microsoft.com/office/drawing/2014/main" id="{E64053BC-3E33-4B0E-8A11-D2B62CACC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56"/>
              <a:ext cx="58" cy="261"/>
            </a:xfrm>
            <a:custGeom>
              <a:avLst/>
              <a:gdLst>
                <a:gd name="T0" fmla="*/ 368 w 23"/>
                <a:gd name="T1" fmla="*/ 0 h 98"/>
                <a:gd name="T2" fmla="*/ 113 w 23"/>
                <a:gd name="T3" fmla="*/ 1851 h 98"/>
                <a:gd name="T4" fmla="*/ 368 w 23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8">
                  <a:moveTo>
                    <a:pt x="23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5" y="30"/>
                    <a:pt x="23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4" name="Freeform 1123">
              <a:extLst>
                <a:ext uri="{FF2B5EF4-FFF2-40B4-BE49-F238E27FC236}">
                  <a16:creationId xmlns:a16="http://schemas.microsoft.com/office/drawing/2014/main" id="{83EA21D6-2A5A-4064-9CCF-962956C97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5" name="Freeform 1124">
              <a:extLst>
                <a:ext uri="{FF2B5EF4-FFF2-40B4-BE49-F238E27FC236}">
                  <a16:creationId xmlns:a16="http://schemas.microsoft.com/office/drawing/2014/main" id="{0D467CC6-39F1-4614-953C-ACE3C3E7A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6" name="Freeform 1125">
              <a:extLst>
                <a:ext uri="{FF2B5EF4-FFF2-40B4-BE49-F238E27FC236}">
                  <a16:creationId xmlns:a16="http://schemas.microsoft.com/office/drawing/2014/main" id="{354EC6B6-0B21-49DA-AA11-E1F077F1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7" name="Freeform 1126">
              <a:extLst>
                <a:ext uri="{FF2B5EF4-FFF2-40B4-BE49-F238E27FC236}">
                  <a16:creationId xmlns:a16="http://schemas.microsoft.com/office/drawing/2014/main" id="{C70A24B5-BEF1-4C8E-85DF-DC9F4878E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8" name="Freeform 1127">
              <a:extLst>
                <a:ext uri="{FF2B5EF4-FFF2-40B4-BE49-F238E27FC236}">
                  <a16:creationId xmlns:a16="http://schemas.microsoft.com/office/drawing/2014/main" id="{AFE50D76-B90C-421A-8A3B-F5E698803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69" name="Freeform 1128">
              <a:extLst>
                <a:ext uri="{FF2B5EF4-FFF2-40B4-BE49-F238E27FC236}">
                  <a16:creationId xmlns:a16="http://schemas.microsoft.com/office/drawing/2014/main" id="{FC7D577F-EE8E-404F-8C40-289A0DD81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808"/>
              <a:ext cx="232" cy="80"/>
            </a:xfrm>
            <a:custGeom>
              <a:avLst/>
              <a:gdLst>
                <a:gd name="T0" fmla="*/ 1444 w 93"/>
                <a:gd name="T1" fmla="*/ 0 h 30"/>
                <a:gd name="T2" fmla="*/ 728 w 93"/>
                <a:gd name="T3" fmla="*/ 227 h 30"/>
                <a:gd name="T4" fmla="*/ 591 w 93"/>
                <a:gd name="T5" fmla="*/ 205 h 30"/>
                <a:gd name="T6" fmla="*/ 561 w 93"/>
                <a:gd name="T7" fmla="*/ 227 h 30"/>
                <a:gd name="T8" fmla="*/ 511 w 93"/>
                <a:gd name="T9" fmla="*/ 307 h 30"/>
                <a:gd name="T10" fmla="*/ 374 w 93"/>
                <a:gd name="T11" fmla="*/ 456 h 30"/>
                <a:gd name="T12" fmla="*/ 105 w 93"/>
                <a:gd name="T13" fmla="*/ 547 h 30"/>
                <a:gd name="T14" fmla="*/ 0 w 93"/>
                <a:gd name="T15" fmla="*/ 547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30">
                  <a:moveTo>
                    <a:pt x="93" y="0"/>
                  </a:moveTo>
                  <a:cubicBezTo>
                    <a:pt x="82" y="7"/>
                    <a:pt x="60" y="11"/>
                    <a:pt x="47" y="12"/>
                  </a:cubicBezTo>
                  <a:cubicBezTo>
                    <a:pt x="45" y="12"/>
                    <a:pt x="40" y="11"/>
                    <a:pt x="38" y="11"/>
                  </a:cubicBezTo>
                  <a:cubicBezTo>
                    <a:pt x="37" y="12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1" y="19"/>
                    <a:pt x="27" y="22"/>
                    <a:pt x="24" y="24"/>
                  </a:cubicBezTo>
                  <a:cubicBezTo>
                    <a:pt x="19" y="27"/>
                    <a:pt x="13" y="29"/>
                    <a:pt x="7" y="29"/>
                  </a:cubicBezTo>
                  <a:cubicBezTo>
                    <a:pt x="3" y="30"/>
                    <a:pt x="0" y="29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0" name="Freeform 1129">
              <a:extLst>
                <a:ext uri="{FF2B5EF4-FFF2-40B4-BE49-F238E27FC236}">
                  <a16:creationId xmlns:a16="http://schemas.microsoft.com/office/drawing/2014/main" id="{0DCC8F5C-F3B8-481C-894E-352E8A5EF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1" name="Freeform 1130">
              <a:extLst>
                <a:ext uri="{FF2B5EF4-FFF2-40B4-BE49-F238E27FC236}">
                  <a16:creationId xmlns:a16="http://schemas.microsoft.com/office/drawing/2014/main" id="{FC144CE1-5DF1-40E1-B5F8-95A90D506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2" name="Freeform 1131">
              <a:extLst>
                <a:ext uri="{FF2B5EF4-FFF2-40B4-BE49-F238E27FC236}">
                  <a16:creationId xmlns:a16="http://schemas.microsoft.com/office/drawing/2014/main" id="{F0C44E02-3F18-4DAE-9D45-E87B6E982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3" name="Freeform 1132">
              <a:extLst>
                <a:ext uri="{FF2B5EF4-FFF2-40B4-BE49-F238E27FC236}">
                  <a16:creationId xmlns:a16="http://schemas.microsoft.com/office/drawing/2014/main" id="{7EA06D7F-758B-449D-9F36-3DD1BBFF6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053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B0719"/>
            </a:solidFill>
            <a:ln w="4763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74" name="Freeform 1133">
              <a:extLst>
                <a:ext uri="{FF2B5EF4-FFF2-40B4-BE49-F238E27FC236}">
                  <a16:creationId xmlns:a16="http://schemas.microsoft.com/office/drawing/2014/main" id="{92C13AD7-C333-48EA-88A3-1C353C5ED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75" name="Freeform 1134">
              <a:extLst>
                <a:ext uri="{FF2B5EF4-FFF2-40B4-BE49-F238E27FC236}">
                  <a16:creationId xmlns:a16="http://schemas.microsoft.com/office/drawing/2014/main" id="{28290576-36AB-4B49-A2FB-28E5E4B28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939"/>
              <a:ext cx="190" cy="90"/>
            </a:xfrm>
            <a:custGeom>
              <a:avLst/>
              <a:gdLst>
                <a:gd name="T0" fmla="*/ 0 w 76"/>
                <a:gd name="T1" fmla="*/ 0 h 34"/>
                <a:gd name="T2" fmla="*/ 625 w 76"/>
                <a:gd name="T3" fmla="*/ 540 h 34"/>
                <a:gd name="T4" fmla="*/ 1188 w 76"/>
                <a:gd name="T5" fmla="*/ 148 h 34"/>
                <a:gd name="T6" fmla="*/ 613 w 76"/>
                <a:gd name="T7" fmla="*/ 630 h 34"/>
                <a:gd name="T8" fmla="*/ 0 w 76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4">
                  <a:moveTo>
                    <a:pt x="0" y="0"/>
                  </a:moveTo>
                  <a:cubicBezTo>
                    <a:pt x="4" y="16"/>
                    <a:pt x="22" y="31"/>
                    <a:pt x="40" y="29"/>
                  </a:cubicBezTo>
                  <a:cubicBezTo>
                    <a:pt x="58" y="28"/>
                    <a:pt x="67" y="26"/>
                    <a:pt x="76" y="8"/>
                  </a:cubicBezTo>
                  <a:cubicBezTo>
                    <a:pt x="70" y="26"/>
                    <a:pt x="58" y="34"/>
                    <a:pt x="39" y="34"/>
                  </a:cubicBezTo>
                  <a:cubicBezTo>
                    <a:pt x="20" y="33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6" name="Freeform 1135">
              <a:extLst>
                <a:ext uri="{FF2B5EF4-FFF2-40B4-BE49-F238E27FC236}">
                  <a16:creationId xmlns:a16="http://schemas.microsoft.com/office/drawing/2014/main" id="{0AD66AF6-581B-4CD5-80AC-84021F68F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851"/>
              <a:ext cx="33" cy="40"/>
            </a:xfrm>
            <a:custGeom>
              <a:avLst/>
              <a:gdLst>
                <a:gd name="T0" fmla="*/ 0 w 13"/>
                <a:gd name="T1" fmla="*/ 171 h 15"/>
                <a:gd name="T2" fmla="*/ 147 w 13"/>
                <a:gd name="T3" fmla="*/ 0 h 15"/>
                <a:gd name="T4" fmla="*/ 213 w 13"/>
                <a:gd name="T5" fmla="*/ 285 h 15"/>
                <a:gd name="T6" fmla="*/ 51 w 13"/>
                <a:gd name="T7" fmla="*/ 2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9"/>
                  </a:moveTo>
                  <a:cubicBezTo>
                    <a:pt x="4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7"/>
                    <a:pt x="3" y="1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7" name="Freeform 1136">
              <a:extLst>
                <a:ext uri="{FF2B5EF4-FFF2-40B4-BE49-F238E27FC236}">
                  <a16:creationId xmlns:a16="http://schemas.microsoft.com/office/drawing/2014/main" id="{7EFDCF01-05B7-491D-95A9-769D33745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843"/>
              <a:ext cx="22" cy="42"/>
            </a:xfrm>
            <a:custGeom>
              <a:avLst/>
              <a:gdLst>
                <a:gd name="T0" fmla="*/ 29 w 9"/>
                <a:gd name="T1" fmla="*/ 0 h 16"/>
                <a:gd name="T2" fmla="*/ 132 w 9"/>
                <a:gd name="T3" fmla="*/ 21 h 16"/>
                <a:gd name="T4" fmla="*/ 103 w 9"/>
                <a:gd name="T5" fmla="*/ 289 h 16"/>
                <a:gd name="T6" fmla="*/ 0 w 9"/>
                <a:gd name="T7" fmla="*/ 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5" y="2"/>
                    <a:pt x="5" y="0"/>
                    <a:pt x="9" y="1"/>
                  </a:cubicBezTo>
                  <a:cubicBezTo>
                    <a:pt x="3" y="3"/>
                    <a:pt x="7" y="11"/>
                    <a:pt x="7" y="16"/>
                  </a:cubicBezTo>
                  <a:cubicBezTo>
                    <a:pt x="5" y="11"/>
                    <a:pt x="4" y="5"/>
                    <a:pt x="0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8" name="Freeform 1137">
              <a:extLst>
                <a:ext uri="{FF2B5EF4-FFF2-40B4-BE49-F238E27FC236}">
                  <a16:creationId xmlns:a16="http://schemas.microsoft.com/office/drawing/2014/main" id="{54D72B79-4127-4623-B42C-FC0C1BBF5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12"/>
              <a:ext cx="22" cy="32"/>
            </a:xfrm>
            <a:custGeom>
              <a:avLst/>
              <a:gdLst>
                <a:gd name="T0" fmla="*/ 59 w 9"/>
                <a:gd name="T1" fmla="*/ 0 h 12"/>
                <a:gd name="T2" fmla="*/ 0 w 9"/>
                <a:gd name="T3" fmla="*/ 77 h 12"/>
                <a:gd name="T4" fmla="*/ 0 w 9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1" y="1"/>
                    <a:pt x="0" y="1"/>
                    <a:pt x="0" y="4"/>
                  </a:cubicBezTo>
                  <a:cubicBezTo>
                    <a:pt x="9" y="3"/>
                    <a:pt x="5" y="12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79" name="Freeform 1138">
              <a:extLst>
                <a:ext uri="{FF2B5EF4-FFF2-40B4-BE49-F238E27FC236}">
                  <a16:creationId xmlns:a16="http://schemas.microsoft.com/office/drawing/2014/main" id="{E309F3B0-AFC9-4D37-9B0E-6BD4D873A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917"/>
              <a:ext cx="17" cy="22"/>
            </a:xfrm>
            <a:custGeom>
              <a:avLst/>
              <a:gdLst>
                <a:gd name="T0" fmla="*/ 100 w 7"/>
                <a:gd name="T1" fmla="*/ 0 h 8"/>
                <a:gd name="T2" fmla="*/ 29 w 7"/>
                <a:gd name="T3" fmla="*/ 47 h 8"/>
                <a:gd name="T4" fmla="*/ 100 w 7"/>
                <a:gd name="T5" fmla="*/ 83 h 8"/>
                <a:gd name="T6" fmla="*/ 0 w 7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0"/>
                    <a:pt x="4" y="0"/>
                    <a:pt x="2" y="2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6" y="7"/>
                    <a:pt x="3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0" name="Freeform 1139">
              <a:extLst>
                <a:ext uri="{FF2B5EF4-FFF2-40B4-BE49-F238E27FC236}">
                  <a16:creationId xmlns:a16="http://schemas.microsoft.com/office/drawing/2014/main" id="{559D3DA4-9640-4EBE-AE59-BB0CE3BD9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1" name="Freeform 1140">
              <a:extLst>
                <a:ext uri="{FF2B5EF4-FFF2-40B4-BE49-F238E27FC236}">
                  <a16:creationId xmlns:a16="http://schemas.microsoft.com/office/drawing/2014/main" id="{5C304BD6-2D59-4DF8-BE5C-87E2D218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2" name="Freeform 1141">
              <a:extLst>
                <a:ext uri="{FF2B5EF4-FFF2-40B4-BE49-F238E27FC236}">
                  <a16:creationId xmlns:a16="http://schemas.microsoft.com/office/drawing/2014/main" id="{978DB14D-E952-4347-B518-3FED2ED0E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840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88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7" y="11"/>
                    <a:pt x="31" y="8"/>
                  </a:cubicBezTo>
                  <a:cubicBezTo>
                    <a:pt x="55" y="6"/>
                    <a:pt x="61" y="16"/>
                    <a:pt x="78" y="25"/>
                  </a:cubicBezTo>
                  <a:cubicBezTo>
                    <a:pt x="65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3" name="Freeform 1142">
              <a:extLst>
                <a:ext uri="{FF2B5EF4-FFF2-40B4-BE49-F238E27FC236}">
                  <a16:creationId xmlns:a16="http://schemas.microsoft.com/office/drawing/2014/main" id="{8CC7C011-6E7B-419D-B4C6-2865BC7A4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840"/>
              <a:ext cx="158" cy="83"/>
            </a:xfrm>
            <a:custGeom>
              <a:avLst/>
              <a:gdLst>
                <a:gd name="T0" fmla="*/ 993 w 63"/>
                <a:gd name="T1" fmla="*/ 345 h 31"/>
                <a:gd name="T2" fmla="*/ 441 w 63"/>
                <a:gd name="T3" fmla="*/ 150 h 31"/>
                <a:gd name="T4" fmla="*/ 0 w 63"/>
                <a:gd name="T5" fmla="*/ 594 h 31"/>
                <a:gd name="T6" fmla="*/ 993 w 63"/>
                <a:gd name="T7" fmla="*/ 3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1">
                  <a:moveTo>
                    <a:pt x="63" y="18"/>
                  </a:moveTo>
                  <a:cubicBezTo>
                    <a:pt x="53" y="12"/>
                    <a:pt x="45" y="7"/>
                    <a:pt x="28" y="8"/>
                  </a:cubicBezTo>
                  <a:cubicBezTo>
                    <a:pt x="12" y="10"/>
                    <a:pt x="4" y="19"/>
                    <a:pt x="0" y="31"/>
                  </a:cubicBezTo>
                  <a:cubicBezTo>
                    <a:pt x="10" y="16"/>
                    <a:pt x="30" y="0"/>
                    <a:pt x="6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4" name="Freeform 1143">
              <a:extLst>
                <a:ext uri="{FF2B5EF4-FFF2-40B4-BE49-F238E27FC236}">
                  <a16:creationId xmlns:a16="http://schemas.microsoft.com/office/drawing/2014/main" id="{BEE6A98A-6B4F-426C-AEEE-FBE578AED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979"/>
              <a:ext cx="58" cy="29"/>
            </a:xfrm>
            <a:custGeom>
              <a:avLst/>
              <a:gdLst>
                <a:gd name="T0" fmla="*/ 368 w 23"/>
                <a:gd name="T1" fmla="*/ 0 h 11"/>
                <a:gd name="T2" fmla="*/ 0 w 2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5" name="Freeform 1144">
              <a:extLst>
                <a:ext uri="{FF2B5EF4-FFF2-40B4-BE49-F238E27FC236}">
                  <a16:creationId xmlns:a16="http://schemas.microsoft.com/office/drawing/2014/main" id="{6D7AF39F-08DB-472B-A1DE-074221B62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947"/>
              <a:ext cx="255" cy="93"/>
            </a:xfrm>
            <a:custGeom>
              <a:avLst/>
              <a:gdLst>
                <a:gd name="T0" fmla="*/ 0 w 102"/>
                <a:gd name="T1" fmla="*/ 523 h 35"/>
                <a:gd name="T2" fmla="*/ 845 w 102"/>
                <a:gd name="T3" fmla="*/ 465 h 35"/>
                <a:gd name="T4" fmla="*/ 1488 w 102"/>
                <a:gd name="T5" fmla="*/ 282 h 35"/>
                <a:gd name="T6" fmla="*/ 1533 w 102"/>
                <a:gd name="T7" fmla="*/ 0 h 35"/>
                <a:gd name="T8" fmla="*/ 1238 w 102"/>
                <a:gd name="T9" fmla="*/ 205 h 35"/>
                <a:gd name="T10" fmla="*/ 720 w 102"/>
                <a:gd name="T11" fmla="*/ 340 h 35"/>
                <a:gd name="T12" fmla="*/ 0 w 102"/>
                <a:gd name="T13" fmla="*/ 52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1" y="35"/>
                    <a:pt x="54" y="25"/>
                  </a:cubicBezTo>
                  <a:cubicBezTo>
                    <a:pt x="79" y="14"/>
                    <a:pt x="89" y="19"/>
                    <a:pt x="95" y="15"/>
                  </a:cubicBezTo>
                  <a:cubicBezTo>
                    <a:pt x="102" y="11"/>
                    <a:pt x="101" y="3"/>
                    <a:pt x="98" y="0"/>
                  </a:cubicBezTo>
                  <a:cubicBezTo>
                    <a:pt x="101" y="3"/>
                    <a:pt x="93" y="9"/>
                    <a:pt x="79" y="11"/>
                  </a:cubicBezTo>
                  <a:cubicBezTo>
                    <a:pt x="65" y="13"/>
                    <a:pt x="56" y="13"/>
                    <a:pt x="46" y="18"/>
                  </a:cubicBezTo>
                  <a:cubicBezTo>
                    <a:pt x="35" y="22"/>
                    <a:pt x="14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6" name="Freeform 1145">
              <a:extLst>
                <a:ext uri="{FF2B5EF4-FFF2-40B4-BE49-F238E27FC236}">
                  <a16:creationId xmlns:a16="http://schemas.microsoft.com/office/drawing/2014/main" id="{331104DC-5F99-45B9-B775-AA58F6A36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061"/>
              <a:ext cx="30" cy="206"/>
            </a:xfrm>
            <a:custGeom>
              <a:avLst/>
              <a:gdLst>
                <a:gd name="T0" fmla="*/ 158 w 12"/>
                <a:gd name="T1" fmla="*/ 1474 h 77"/>
                <a:gd name="T2" fmla="*/ 158 w 12"/>
                <a:gd name="T3" fmla="*/ 1474 h 77"/>
                <a:gd name="T4" fmla="*/ 158 w 12"/>
                <a:gd name="T5" fmla="*/ 594 h 77"/>
                <a:gd name="T6" fmla="*/ 0 w 12"/>
                <a:gd name="T7" fmla="*/ 0 h 77"/>
                <a:gd name="T8" fmla="*/ 125 w 12"/>
                <a:gd name="T9" fmla="*/ 594 h 77"/>
                <a:gd name="T10" fmla="*/ 158 w 12"/>
                <a:gd name="T11" fmla="*/ 147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77">
                  <a:moveTo>
                    <a:pt x="10" y="77"/>
                  </a:moveTo>
                  <a:cubicBezTo>
                    <a:pt x="10" y="77"/>
                    <a:pt x="10" y="77"/>
                    <a:pt x="10" y="77"/>
                  </a:cubicBezTo>
                  <a:cubicBezTo>
                    <a:pt x="12" y="62"/>
                    <a:pt x="12" y="45"/>
                    <a:pt x="10" y="31"/>
                  </a:cubicBezTo>
                  <a:cubicBezTo>
                    <a:pt x="9" y="18"/>
                    <a:pt x="5" y="8"/>
                    <a:pt x="0" y="0"/>
                  </a:cubicBezTo>
                  <a:cubicBezTo>
                    <a:pt x="3" y="5"/>
                    <a:pt x="6" y="17"/>
                    <a:pt x="8" y="31"/>
                  </a:cubicBezTo>
                  <a:cubicBezTo>
                    <a:pt x="10" y="47"/>
                    <a:pt x="11" y="66"/>
                    <a:pt x="10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7" name="Freeform 1146">
              <a:extLst>
                <a:ext uri="{FF2B5EF4-FFF2-40B4-BE49-F238E27FC236}">
                  <a16:creationId xmlns:a16="http://schemas.microsoft.com/office/drawing/2014/main" id="{570F37C3-BE0D-4E2D-9BB6-F58238F7F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976"/>
              <a:ext cx="20" cy="19"/>
            </a:xfrm>
            <a:custGeom>
              <a:avLst/>
              <a:gdLst>
                <a:gd name="T0" fmla="*/ 125 w 8"/>
                <a:gd name="T1" fmla="*/ 60 h 7"/>
                <a:gd name="T2" fmla="*/ 63 w 8"/>
                <a:gd name="T3" fmla="*/ 22 h 7"/>
                <a:gd name="T4" fmla="*/ 113 w 8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2"/>
                    <a:pt x="5" y="0"/>
                    <a:pt x="4" y="1"/>
                  </a:cubicBezTo>
                  <a:cubicBezTo>
                    <a:pt x="0" y="3"/>
                    <a:pt x="5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8" name="Freeform 1147">
              <a:extLst>
                <a:ext uri="{FF2B5EF4-FFF2-40B4-BE49-F238E27FC236}">
                  <a16:creationId xmlns:a16="http://schemas.microsoft.com/office/drawing/2014/main" id="{3447C348-3F1B-4816-A452-EACB05DEB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0 w 134"/>
                <a:gd name="T1" fmla="*/ 1313 h 70"/>
                <a:gd name="T2" fmla="*/ 2095 w 134"/>
                <a:gd name="T3" fmla="*/ 340 h 70"/>
                <a:gd name="T4" fmla="*/ 1720 w 134"/>
                <a:gd name="T5" fmla="*/ 170 h 70"/>
                <a:gd name="T6" fmla="*/ 345 w 134"/>
                <a:gd name="T7" fmla="*/ 678 h 70"/>
                <a:gd name="T8" fmla="*/ 0 w 134"/>
                <a:gd name="T9" fmla="*/ 13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70">
                  <a:moveTo>
                    <a:pt x="0" y="70"/>
                  </a:moveTo>
                  <a:cubicBezTo>
                    <a:pt x="134" y="18"/>
                    <a:pt x="134" y="18"/>
                    <a:pt x="134" y="18"/>
                  </a:cubicBez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89" name="Freeform 1148">
              <a:extLst>
                <a:ext uri="{FF2B5EF4-FFF2-40B4-BE49-F238E27FC236}">
                  <a16:creationId xmlns:a16="http://schemas.microsoft.com/office/drawing/2014/main" id="{27EFE686-8BA2-4182-9E0E-873D83B2F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557"/>
              <a:ext cx="250" cy="174"/>
            </a:xfrm>
            <a:custGeom>
              <a:avLst/>
              <a:gdLst>
                <a:gd name="T0" fmla="*/ 1563 w 100"/>
                <a:gd name="T1" fmla="*/ 286 h 65"/>
                <a:gd name="T2" fmla="*/ 0 w 100"/>
                <a:gd name="T3" fmla="*/ 1247 h 65"/>
                <a:gd name="T4" fmla="*/ 1563 w 100"/>
                <a:gd name="T5" fmla="*/ 28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5">
                  <a:moveTo>
                    <a:pt x="100" y="15"/>
                  </a:moveTo>
                  <a:cubicBezTo>
                    <a:pt x="52" y="0"/>
                    <a:pt x="9" y="40"/>
                    <a:pt x="0" y="65"/>
                  </a:cubicBezTo>
                  <a:cubicBezTo>
                    <a:pt x="14" y="46"/>
                    <a:pt x="51" y="9"/>
                    <a:pt x="10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90" name="Freeform 1149">
              <a:extLst>
                <a:ext uri="{FF2B5EF4-FFF2-40B4-BE49-F238E27FC236}">
                  <a16:creationId xmlns:a16="http://schemas.microsoft.com/office/drawing/2014/main" id="{9327B5B1-72D0-4A71-BF46-79FC95D4B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2095 w 134"/>
                <a:gd name="T1" fmla="*/ 340 h 70"/>
                <a:gd name="T2" fmla="*/ 1720 w 134"/>
                <a:gd name="T3" fmla="*/ 170 h 70"/>
                <a:gd name="T4" fmla="*/ 345 w 134"/>
                <a:gd name="T5" fmla="*/ 678 h 70"/>
                <a:gd name="T6" fmla="*/ 0 w 134"/>
                <a:gd name="T7" fmla="*/ 1313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70">
                  <a:moveTo>
                    <a:pt x="134" y="18"/>
                  </a:move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5" name="Group 1150">
            <a:extLst>
              <a:ext uri="{FF2B5EF4-FFF2-40B4-BE49-F238E27FC236}">
                <a16:creationId xmlns:a16="http://schemas.microsoft.com/office/drawing/2014/main" id="{E3FB75B7-8D42-4408-8DC3-0DA5EE9CA2EA}"/>
              </a:ext>
            </a:extLst>
          </p:cNvPr>
          <p:cNvGrpSpPr>
            <a:grpSpLocks/>
          </p:cNvGrpSpPr>
          <p:nvPr/>
        </p:nvGrpSpPr>
        <p:grpSpPr bwMode="auto">
          <a:xfrm>
            <a:off x="2724150" y="4895850"/>
            <a:ext cx="1074738" cy="1104900"/>
            <a:chOff x="1501" y="2037"/>
            <a:chExt cx="1361" cy="1398"/>
          </a:xfrm>
        </p:grpSpPr>
        <p:sp>
          <p:nvSpPr>
            <p:cNvPr id="13825" name="Freeform 1151">
              <a:extLst>
                <a:ext uri="{FF2B5EF4-FFF2-40B4-BE49-F238E27FC236}">
                  <a16:creationId xmlns:a16="http://schemas.microsoft.com/office/drawing/2014/main" id="{42554F5B-4FCB-4A80-AD18-76C112083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037"/>
              <a:ext cx="1361" cy="1398"/>
            </a:xfrm>
            <a:custGeom>
              <a:avLst/>
              <a:gdLst>
                <a:gd name="T0" fmla="*/ 2179 w 544"/>
                <a:gd name="T1" fmla="*/ 7617 h 524"/>
                <a:gd name="T2" fmla="*/ 3505 w 544"/>
                <a:gd name="T3" fmla="*/ 8834 h 524"/>
                <a:gd name="T4" fmla="*/ 4743 w 544"/>
                <a:gd name="T5" fmla="*/ 8185 h 524"/>
                <a:gd name="T6" fmla="*/ 7123 w 544"/>
                <a:gd name="T7" fmla="*/ 8585 h 524"/>
                <a:gd name="T8" fmla="*/ 8156 w 544"/>
                <a:gd name="T9" fmla="*/ 7062 h 524"/>
                <a:gd name="T10" fmla="*/ 7518 w 544"/>
                <a:gd name="T11" fmla="*/ 3303 h 524"/>
                <a:gd name="T12" fmla="*/ 7518 w 544"/>
                <a:gd name="T13" fmla="*/ 3303 h 524"/>
                <a:gd name="T14" fmla="*/ 7123 w 544"/>
                <a:gd name="T15" fmla="*/ 320 h 524"/>
                <a:gd name="T16" fmla="*/ 5184 w 544"/>
                <a:gd name="T17" fmla="*/ 1275 h 524"/>
                <a:gd name="T18" fmla="*/ 2554 w 544"/>
                <a:gd name="T19" fmla="*/ 1537 h 524"/>
                <a:gd name="T20" fmla="*/ 2347 w 544"/>
                <a:gd name="T21" fmla="*/ 1275 h 524"/>
                <a:gd name="T22" fmla="*/ 896 w 544"/>
                <a:gd name="T23" fmla="*/ 534 h 524"/>
                <a:gd name="T24" fmla="*/ 583 w 544"/>
                <a:gd name="T25" fmla="*/ 2868 h 524"/>
                <a:gd name="T26" fmla="*/ 801 w 544"/>
                <a:gd name="T27" fmla="*/ 6763 h 524"/>
                <a:gd name="T28" fmla="*/ 2179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9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" name="Freeform 1152">
              <a:extLst>
                <a:ext uri="{FF2B5EF4-FFF2-40B4-BE49-F238E27FC236}">
                  <a16:creationId xmlns:a16="http://schemas.microsoft.com/office/drawing/2014/main" id="{875A7E7B-E513-4DA6-96D3-194030ED3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037"/>
              <a:ext cx="1361" cy="1398"/>
            </a:xfrm>
            <a:custGeom>
              <a:avLst/>
              <a:gdLst>
                <a:gd name="T0" fmla="*/ 2179 w 544"/>
                <a:gd name="T1" fmla="*/ 7617 h 524"/>
                <a:gd name="T2" fmla="*/ 3505 w 544"/>
                <a:gd name="T3" fmla="*/ 8834 h 524"/>
                <a:gd name="T4" fmla="*/ 4743 w 544"/>
                <a:gd name="T5" fmla="*/ 8185 h 524"/>
                <a:gd name="T6" fmla="*/ 7123 w 544"/>
                <a:gd name="T7" fmla="*/ 8585 h 524"/>
                <a:gd name="T8" fmla="*/ 8156 w 544"/>
                <a:gd name="T9" fmla="*/ 7062 h 524"/>
                <a:gd name="T10" fmla="*/ 7518 w 544"/>
                <a:gd name="T11" fmla="*/ 3303 h 524"/>
                <a:gd name="T12" fmla="*/ 7518 w 544"/>
                <a:gd name="T13" fmla="*/ 3303 h 524"/>
                <a:gd name="T14" fmla="*/ 7123 w 544"/>
                <a:gd name="T15" fmla="*/ 320 h 524"/>
                <a:gd name="T16" fmla="*/ 5184 w 544"/>
                <a:gd name="T17" fmla="*/ 1275 h 524"/>
                <a:gd name="T18" fmla="*/ 2554 w 544"/>
                <a:gd name="T19" fmla="*/ 1537 h 524"/>
                <a:gd name="T20" fmla="*/ 2347 w 544"/>
                <a:gd name="T21" fmla="*/ 1275 h 524"/>
                <a:gd name="T22" fmla="*/ 896 w 544"/>
                <a:gd name="T23" fmla="*/ 534 h 524"/>
                <a:gd name="T24" fmla="*/ 583 w 544"/>
                <a:gd name="T25" fmla="*/ 2868 h 524"/>
                <a:gd name="T26" fmla="*/ 801 w 544"/>
                <a:gd name="T27" fmla="*/ 6763 h 524"/>
                <a:gd name="T28" fmla="*/ 2179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7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3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9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7" name="Freeform 1153">
              <a:extLst>
                <a:ext uri="{FF2B5EF4-FFF2-40B4-BE49-F238E27FC236}">
                  <a16:creationId xmlns:a16="http://schemas.microsoft.com/office/drawing/2014/main" id="{50C6768F-2E0B-46BA-A7F3-85B724EC2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179"/>
              <a:ext cx="1133" cy="1106"/>
            </a:xfrm>
            <a:custGeom>
              <a:avLst/>
              <a:gdLst>
                <a:gd name="T0" fmla="*/ 6068 w 453"/>
                <a:gd name="T1" fmla="*/ 4525 h 415"/>
                <a:gd name="T2" fmla="*/ 6505 w 453"/>
                <a:gd name="T3" fmla="*/ 3425 h 415"/>
                <a:gd name="T4" fmla="*/ 6443 w 453"/>
                <a:gd name="T5" fmla="*/ 874 h 415"/>
                <a:gd name="T6" fmla="*/ 5347 w 453"/>
                <a:gd name="T7" fmla="*/ 589 h 415"/>
                <a:gd name="T8" fmla="*/ 5367 w 453"/>
                <a:gd name="T9" fmla="*/ 546 h 415"/>
                <a:gd name="T10" fmla="*/ 4897 w 453"/>
                <a:gd name="T11" fmla="*/ 589 h 415"/>
                <a:gd name="T12" fmla="*/ 4492 w 453"/>
                <a:gd name="T13" fmla="*/ 306 h 415"/>
                <a:gd name="T14" fmla="*/ 3847 w 453"/>
                <a:gd name="T15" fmla="*/ 1386 h 415"/>
                <a:gd name="T16" fmla="*/ 2021 w 453"/>
                <a:gd name="T17" fmla="*/ 1271 h 415"/>
                <a:gd name="T18" fmla="*/ 645 w 453"/>
                <a:gd name="T19" fmla="*/ 704 h 415"/>
                <a:gd name="T20" fmla="*/ 613 w 453"/>
                <a:gd name="T21" fmla="*/ 2047 h 415"/>
                <a:gd name="T22" fmla="*/ 625 w 453"/>
                <a:gd name="T23" fmla="*/ 2047 h 415"/>
                <a:gd name="T24" fmla="*/ 470 w 453"/>
                <a:gd name="T25" fmla="*/ 2081 h 415"/>
                <a:gd name="T26" fmla="*/ 175 w 453"/>
                <a:gd name="T27" fmla="*/ 3217 h 415"/>
                <a:gd name="T28" fmla="*/ 175 w 453"/>
                <a:gd name="T29" fmla="*/ 4333 h 415"/>
                <a:gd name="T30" fmla="*/ 800 w 453"/>
                <a:gd name="T31" fmla="*/ 5285 h 415"/>
                <a:gd name="T32" fmla="*/ 283 w 453"/>
                <a:gd name="T33" fmla="*/ 5959 h 415"/>
                <a:gd name="T34" fmla="*/ 50 w 453"/>
                <a:gd name="T35" fmla="*/ 6436 h 415"/>
                <a:gd name="T36" fmla="*/ 408 w 453"/>
                <a:gd name="T37" fmla="*/ 6833 h 415"/>
                <a:gd name="T38" fmla="*/ 938 w 453"/>
                <a:gd name="T39" fmla="*/ 6641 h 415"/>
                <a:gd name="T40" fmla="*/ 1426 w 453"/>
                <a:gd name="T41" fmla="*/ 6058 h 415"/>
                <a:gd name="T42" fmla="*/ 2158 w 453"/>
                <a:gd name="T43" fmla="*/ 7116 h 415"/>
                <a:gd name="T44" fmla="*/ 3379 w 453"/>
                <a:gd name="T45" fmla="*/ 7060 h 415"/>
                <a:gd name="T46" fmla="*/ 3847 w 453"/>
                <a:gd name="T47" fmla="*/ 6889 h 415"/>
                <a:gd name="T48" fmla="*/ 4367 w 453"/>
                <a:gd name="T49" fmla="*/ 7004 h 415"/>
                <a:gd name="T50" fmla="*/ 5272 w 453"/>
                <a:gd name="T51" fmla="*/ 6740 h 415"/>
                <a:gd name="T52" fmla="*/ 5725 w 453"/>
                <a:gd name="T53" fmla="*/ 7593 h 415"/>
                <a:gd name="T54" fmla="*/ 6868 w 453"/>
                <a:gd name="T55" fmla="*/ 7081 h 415"/>
                <a:gd name="T56" fmla="*/ 7038 w 453"/>
                <a:gd name="T57" fmla="*/ 6300 h 415"/>
                <a:gd name="T58" fmla="*/ 6068 w 453"/>
                <a:gd name="T59" fmla="*/ 4525 h 41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53" h="415">
                  <a:moveTo>
                    <a:pt x="388" y="239"/>
                  </a:moveTo>
                  <a:cubicBezTo>
                    <a:pt x="393" y="232"/>
                    <a:pt x="405" y="219"/>
                    <a:pt x="416" y="181"/>
                  </a:cubicBezTo>
                  <a:cubicBezTo>
                    <a:pt x="428" y="127"/>
                    <a:pt x="432" y="81"/>
                    <a:pt x="412" y="46"/>
                  </a:cubicBezTo>
                  <a:cubicBezTo>
                    <a:pt x="392" y="8"/>
                    <a:pt x="359" y="0"/>
                    <a:pt x="342" y="31"/>
                  </a:cubicBezTo>
                  <a:cubicBezTo>
                    <a:pt x="342" y="30"/>
                    <a:pt x="343" y="30"/>
                    <a:pt x="343" y="29"/>
                  </a:cubicBezTo>
                  <a:cubicBezTo>
                    <a:pt x="339" y="34"/>
                    <a:pt x="328" y="34"/>
                    <a:pt x="313" y="31"/>
                  </a:cubicBezTo>
                  <a:cubicBezTo>
                    <a:pt x="300" y="29"/>
                    <a:pt x="288" y="23"/>
                    <a:pt x="287" y="16"/>
                  </a:cubicBezTo>
                  <a:cubicBezTo>
                    <a:pt x="280" y="43"/>
                    <a:pt x="267" y="61"/>
                    <a:pt x="246" y="73"/>
                  </a:cubicBezTo>
                  <a:cubicBezTo>
                    <a:pt x="194" y="101"/>
                    <a:pt x="161" y="89"/>
                    <a:pt x="129" y="67"/>
                  </a:cubicBezTo>
                  <a:cubicBezTo>
                    <a:pt x="100" y="46"/>
                    <a:pt x="70" y="25"/>
                    <a:pt x="41" y="37"/>
                  </a:cubicBezTo>
                  <a:cubicBezTo>
                    <a:pt x="12" y="49"/>
                    <a:pt x="18" y="81"/>
                    <a:pt x="39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37" y="108"/>
                    <a:pt x="33" y="109"/>
                    <a:pt x="30" y="110"/>
                  </a:cubicBezTo>
                  <a:cubicBezTo>
                    <a:pt x="1" y="122"/>
                    <a:pt x="2" y="146"/>
                    <a:pt x="11" y="170"/>
                  </a:cubicBezTo>
                  <a:cubicBezTo>
                    <a:pt x="20" y="195"/>
                    <a:pt x="20" y="207"/>
                    <a:pt x="11" y="229"/>
                  </a:cubicBezTo>
                  <a:cubicBezTo>
                    <a:pt x="0" y="255"/>
                    <a:pt x="5" y="286"/>
                    <a:pt x="51" y="279"/>
                  </a:cubicBezTo>
                  <a:cubicBezTo>
                    <a:pt x="45" y="287"/>
                    <a:pt x="25" y="310"/>
                    <a:pt x="18" y="315"/>
                  </a:cubicBezTo>
                  <a:cubicBezTo>
                    <a:pt x="11" y="319"/>
                    <a:pt x="2" y="330"/>
                    <a:pt x="3" y="340"/>
                  </a:cubicBezTo>
                  <a:cubicBezTo>
                    <a:pt x="3" y="340"/>
                    <a:pt x="1" y="356"/>
                    <a:pt x="26" y="361"/>
                  </a:cubicBezTo>
                  <a:cubicBezTo>
                    <a:pt x="51" y="367"/>
                    <a:pt x="60" y="351"/>
                    <a:pt x="60" y="351"/>
                  </a:cubicBezTo>
                  <a:cubicBezTo>
                    <a:pt x="68" y="343"/>
                    <a:pt x="89" y="322"/>
                    <a:pt x="91" y="320"/>
                  </a:cubicBezTo>
                  <a:cubicBezTo>
                    <a:pt x="97" y="339"/>
                    <a:pt x="99" y="365"/>
                    <a:pt x="138" y="376"/>
                  </a:cubicBezTo>
                  <a:cubicBezTo>
                    <a:pt x="176" y="386"/>
                    <a:pt x="202" y="379"/>
                    <a:pt x="216" y="373"/>
                  </a:cubicBezTo>
                  <a:cubicBezTo>
                    <a:pt x="222" y="370"/>
                    <a:pt x="237" y="364"/>
                    <a:pt x="246" y="364"/>
                  </a:cubicBezTo>
                  <a:cubicBezTo>
                    <a:pt x="258" y="363"/>
                    <a:pt x="267" y="366"/>
                    <a:pt x="279" y="370"/>
                  </a:cubicBezTo>
                  <a:cubicBezTo>
                    <a:pt x="299" y="376"/>
                    <a:pt x="314" y="373"/>
                    <a:pt x="337" y="356"/>
                  </a:cubicBezTo>
                  <a:cubicBezTo>
                    <a:pt x="334" y="365"/>
                    <a:pt x="342" y="389"/>
                    <a:pt x="366" y="401"/>
                  </a:cubicBezTo>
                  <a:cubicBezTo>
                    <a:pt x="397" y="415"/>
                    <a:pt x="427" y="401"/>
                    <a:pt x="439" y="374"/>
                  </a:cubicBezTo>
                  <a:cubicBezTo>
                    <a:pt x="445" y="361"/>
                    <a:pt x="448" y="346"/>
                    <a:pt x="450" y="333"/>
                  </a:cubicBezTo>
                  <a:cubicBezTo>
                    <a:pt x="453" y="305"/>
                    <a:pt x="441" y="231"/>
                    <a:pt x="388" y="23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8" name="Freeform 1154">
              <a:extLst>
                <a:ext uri="{FF2B5EF4-FFF2-40B4-BE49-F238E27FC236}">
                  <a16:creationId xmlns:a16="http://schemas.microsoft.com/office/drawing/2014/main" id="{56A6168C-260C-4973-AAE0-496AF7B47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93"/>
              <a:ext cx="187" cy="184"/>
            </a:xfrm>
            <a:custGeom>
              <a:avLst/>
              <a:gdLst>
                <a:gd name="T0" fmla="*/ 1149 w 75"/>
                <a:gd name="T1" fmla="*/ 1272 h 69"/>
                <a:gd name="T2" fmla="*/ 778 w 75"/>
                <a:gd name="T3" fmla="*/ 1160 h 69"/>
                <a:gd name="T4" fmla="*/ 12 w 75"/>
                <a:gd name="T5" fmla="*/ 419 h 69"/>
                <a:gd name="T6" fmla="*/ 0 w 75"/>
                <a:gd name="T7" fmla="*/ 419 h 69"/>
                <a:gd name="T8" fmla="*/ 541 w 75"/>
                <a:gd name="T9" fmla="*/ 0 h 69"/>
                <a:gd name="T10" fmla="*/ 541 w 75"/>
                <a:gd name="T11" fmla="*/ 0 h 69"/>
                <a:gd name="T12" fmla="*/ 758 w 75"/>
                <a:gd name="T13" fmla="*/ 661 h 69"/>
                <a:gd name="T14" fmla="*/ 1162 w 75"/>
                <a:gd name="T15" fmla="*/ 1272 h 69"/>
                <a:gd name="T16" fmla="*/ 1149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4" y="67"/>
                  </a:moveTo>
                  <a:cubicBezTo>
                    <a:pt x="74" y="67"/>
                    <a:pt x="66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30" y="7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8"/>
                    <a:pt x="66" y="59"/>
                    <a:pt x="75" y="67"/>
                  </a:cubicBezTo>
                  <a:lnTo>
                    <a:pt x="74" y="6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9" name="Freeform 1155">
              <a:extLst>
                <a:ext uri="{FF2B5EF4-FFF2-40B4-BE49-F238E27FC236}">
                  <a16:creationId xmlns:a16="http://schemas.microsoft.com/office/drawing/2014/main" id="{3CFED47B-2767-4829-B95C-3EC053F88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965"/>
              <a:ext cx="145" cy="104"/>
            </a:xfrm>
            <a:custGeom>
              <a:avLst/>
              <a:gdLst>
                <a:gd name="T0" fmla="*/ 895 w 58"/>
                <a:gd name="T1" fmla="*/ 512 h 39"/>
                <a:gd name="T2" fmla="*/ 0 w 58"/>
                <a:gd name="T3" fmla="*/ 0 h 39"/>
                <a:gd name="T4" fmla="*/ 0 w 58"/>
                <a:gd name="T5" fmla="*/ 0 h 39"/>
                <a:gd name="T6" fmla="*/ 313 w 58"/>
                <a:gd name="T7" fmla="*/ 704 h 39"/>
                <a:gd name="T8" fmla="*/ 908 w 58"/>
                <a:gd name="T9" fmla="*/ 512 h 39"/>
                <a:gd name="T10" fmla="*/ 895 w 58"/>
                <a:gd name="T11" fmla="*/ 5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9">
                  <a:moveTo>
                    <a:pt x="57" y="27"/>
                  </a:moveTo>
                  <a:cubicBezTo>
                    <a:pt x="21" y="31"/>
                    <a:pt x="9" y="1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5" y="35"/>
                    <a:pt x="20" y="37"/>
                  </a:cubicBezTo>
                  <a:cubicBezTo>
                    <a:pt x="34" y="39"/>
                    <a:pt x="46" y="33"/>
                    <a:pt x="58" y="27"/>
                  </a:cubicBezTo>
                  <a:lnTo>
                    <a:pt x="57" y="2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0" name="Freeform 1156">
              <a:extLst>
                <a:ext uri="{FF2B5EF4-FFF2-40B4-BE49-F238E27FC236}">
                  <a16:creationId xmlns:a16="http://schemas.microsoft.com/office/drawing/2014/main" id="{FF51C361-DE3A-4FA8-872F-327C64617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643"/>
              <a:ext cx="78" cy="109"/>
            </a:xfrm>
            <a:custGeom>
              <a:avLst/>
              <a:gdLst>
                <a:gd name="T0" fmla="*/ 63 w 31"/>
                <a:gd name="T1" fmla="*/ 0 h 41"/>
                <a:gd name="T2" fmla="*/ 83 w 31"/>
                <a:gd name="T3" fmla="*/ 452 h 41"/>
                <a:gd name="T4" fmla="*/ 0 w 31"/>
                <a:gd name="T5" fmla="*/ 771 h 41"/>
                <a:gd name="T6" fmla="*/ 0 w 31"/>
                <a:gd name="T7" fmla="*/ 771 h 41"/>
                <a:gd name="T8" fmla="*/ 476 w 31"/>
                <a:gd name="T9" fmla="*/ 635 h 41"/>
                <a:gd name="T10" fmla="*/ 493 w 31"/>
                <a:gd name="T11" fmla="*/ 635 h 41"/>
                <a:gd name="T12" fmla="*/ 284 w 31"/>
                <a:gd name="T13" fmla="*/ 452 h 41"/>
                <a:gd name="T14" fmla="*/ 83 w 31"/>
                <a:gd name="T15" fmla="*/ 0 h 41"/>
                <a:gd name="T16" fmla="*/ 63 w 31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5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1" name="Freeform 1157">
              <a:extLst>
                <a:ext uri="{FF2B5EF4-FFF2-40B4-BE49-F238E27FC236}">
                  <a16:creationId xmlns:a16="http://schemas.microsoft.com/office/drawing/2014/main" id="{B21D7835-BEC8-4C68-A00B-CF355512F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523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2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2" name="Freeform 1158">
              <a:extLst>
                <a:ext uri="{FF2B5EF4-FFF2-40B4-BE49-F238E27FC236}">
                  <a16:creationId xmlns:a16="http://schemas.microsoft.com/office/drawing/2014/main" id="{06432DE2-61A2-435F-91EB-AFBCA8C36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461"/>
              <a:ext cx="122" cy="123"/>
            </a:xfrm>
            <a:custGeom>
              <a:avLst/>
              <a:gdLst>
                <a:gd name="T0" fmla="*/ 540 w 49"/>
                <a:gd name="T1" fmla="*/ 880 h 46"/>
                <a:gd name="T2" fmla="*/ 757 w 49"/>
                <a:gd name="T3" fmla="*/ 594 h 46"/>
                <a:gd name="T4" fmla="*/ 0 w 49"/>
                <a:gd name="T5" fmla="*/ 0 h 46"/>
                <a:gd name="T6" fmla="*/ 540 w 49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6">
                  <a:moveTo>
                    <a:pt x="35" y="46"/>
                  </a:moveTo>
                  <a:cubicBezTo>
                    <a:pt x="39" y="42"/>
                    <a:pt x="44" y="37"/>
                    <a:pt x="49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3" name="Freeform 1159">
              <a:extLst>
                <a:ext uri="{FF2B5EF4-FFF2-40B4-BE49-F238E27FC236}">
                  <a16:creationId xmlns:a16="http://schemas.microsoft.com/office/drawing/2014/main" id="{EBA548AA-D148-4CE7-AA4E-4A676BB21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267"/>
              <a:ext cx="110" cy="120"/>
            </a:xfrm>
            <a:custGeom>
              <a:avLst/>
              <a:gdLst>
                <a:gd name="T0" fmla="*/ 688 w 44"/>
                <a:gd name="T1" fmla="*/ 0 h 45"/>
                <a:gd name="T2" fmla="*/ 0 w 44"/>
                <a:gd name="T3" fmla="*/ 853 h 45"/>
                <a:gd name="T4" fmla="*/ 145 w 44"/>
                <a:gd name="T5" fmla="*/ 760 h 45"/>
                <a:gd name="T6" fmla="*/ 688 w 4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5">
                  <a:moveTo>
                    <a:pt x="44" y="0"/>
                  </a:moveTo>
                  <a:cubicBezTo>
                    <a:pt x="21" y="8"/>
                    <a:pt x="6" y="33"/>
                    <a:pt x="0" y="45"/>
                  </a:cubicBezTo>
                  <a:cubicBezTo>
                    <a:pt x="3" y="44"/>
                    <a:pt x="6" y="42"/>
                    <a:pt x="9" y="40"/>
                  </a:cubicBezTo>
                  <a:cubicBezTo>
                    <a:pt x="25" y="31"/>
                    <a:pt x="37" y="18"/>
                    <a:pt x="44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4" name="Freeform 1160">
              <a:extLst>
                <a:ext uri="{FF2B5EF4-FFF2-40B4-BE49-F238E27FC236}">
                  <a16:creationId xmlns:a16="http://schemas.microsoft.com/office/drawing/2014/main" id="{BC684381-A423-4021-8FBE-5BDD78F9E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3016"/>
              <a:ext cx="100" cy="24"/>
            </a:xfrm>
            <a:custGeom>
              <a:avLst/>
              <a:gdLst>
                <a:gd name="T0" fmla="*/ 625 w 40"/>
                <a:gd name="T1" fmla="*/ 21 h 9"/>
                <a:gd name="T2" fmla="*/ 2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9">
                  <a:moveTo>
                    <a:pt x="40" y="1"/>
                  </a:moveTo>
                  <a:cubicBezTo>
                    <a:pt x="32" y="0"/>
                    <a:pt x="12" y="3"/>
                    <a:pt x="1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5" name="Freeform 1161">
              <a:extLst>
                <a:ext uri="{FF2B5EF4-FFF2-40B4-BE49-F238E27FC236}">
                  <a16:creationId xmlns:a16="http://schemas.microsoft.com/office/drawing/2014/main" id="{48A2B6D8-9734-4A77-994F-5182F1651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515"/>
              <a:ext cx="235" cy="314"/>
            </a:xfrm>
            <a:custGeom>
              <a:avLst/>
              <a:gdLst>
                <a:gd name="T0" fmla="*/ 0 w 94"/>
                <a:gd name="T1" fmla="*/ 1530 h 118"/>
                <a:gd name="T2" fmla="*/ 1470 w 94"/>
                <a:gd name="T3" fmla="*/ 0 h 118"/>
                <a:gd name="T4" fmla="*/ 0 w 94"/>
                <a:gd name="T5" fmla="*/ 153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18">
                  <a:moveTo>
                    <a:pt x="0" y="81"/>
                  </a:moveTo>
                  <a:cubicBezTo>
                    <a:pt x="9" y="105"/>
                    <a:pt x="85" y="118"/>
                    <a:pt x="94" y="0"/>
                  </a:cubicBezTo>
                  <a:cubicBezTo>
                    <a:pt x="91" y="27"/>
                    <a:pt x="54" y="118"/>
                    <a:pt x="0" y="8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6" name="Freeform 1162">
              <a:extLst>
                <a:ext uri="{FF2B5EF4-FFF2-40B4-BE49-F238E27FC236}">
                  <a16:creationId xmlns:a16="http://schemas.microsoft.com/office/drawing/2014/main" id="{82F6781A-F69E-4E1F-964E-766EA92B3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" y="2600"/>
              <a:ext cx="235" cy="157"/>
            </a:xfrm>
            <a:custGeom>
              <a:avLst/>
              <a:gdLst>
                <a:gd name="T0" fmla="*/ 0 w 94"/>
                <a:gd name="T1" fmla="*/ 828 h 59"/>
                <a:gd name="T2" fmla="*/ 1333 w 94"/>
                <a:gd name="T3" fmla="*/ 657 h 59"/>
                <a:gd name="T4" fmla="*/ 1470 w 94"/>
                <a:gd name="T5" fmla="*/ 0 h 59"/>
                <a:gd name="T6" fmla="*/ 1113 w 94"/>
                <a:gd name="T7" fmla="*/ 567 h 59"/>
                <a:gd name="T8" fmla="*/ 0 w 94"/>
                <a:gd name="T9" fmla="*/ 82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9">
                  <a:moveTo>
                    <a:pt x="0" y="44"/>
                  </a:moveTo>
                  <a:cubicBezTo>
                    <a:pt x="10" y="56"/>
                    <a:pt x="69" y="59"/>
                    <a:pt x="85" y="35"/>
                  </a:cubicBezTo>
                  <a:cubicBezTo>
                    <a:pt x="85" y="22"/>
                    <a:pt x="88" y="5"/>
                    <a:pt x="94" y="0"/>
                  </a:cubicBezTo>
                  <a:cubicBezTo>
                    <a:pt x="80" y="13"/>
                    <a:pt x="87" y="15"/>
                    <a:pt x="71" y="30"/>
                  </a:cubicBezTo>
                  <a:cubicBezTo>
                    <a:pt x="55" y="45"/>
                    <a:pt x="19" y="53"/>
                    <a:pt x="0" y="4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7" name="Freeform 1163">
              <a:extLst>
                <a:ext uri="{FF2B5EF4-FFF2-40B4-BE49-F238E27FC236}">
                  <a16:creationId xmlns:a16="http://schemas.microsoft.com/office/drawing/2014/main" id="{B3BE9FF3-3E5C-48F6-8790-232394655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941"/>
              <a:ext cx="268" cy="328"/>
            </a:xfrm>
            <a:custGeom>
              <a:avLst/>
              <a:gdLst>
                <a:gd name="T0" fmla="*/ 0 w 107"/>
                <a:gd name="T1" fmla="*/ 1707 h 123"/>
                <a:gd name="T2" fmla="*/ 992 w 107"/>
                <a:gd name="T3" fmla="*/ 2104 h 123"/>
                <a:gd name="T4" fmla="*/ 1493 w 107"/>
                <a:gd name="T5" fmla="*/ 0 h 123"/>
                <a:gd name="T6" fmla="*/ 709 w 107"/>
                <a:gd name="T7" fmla="*/ 2069 h 123"/>
                <a:gd name="T8" fmla="*/ 0 w 107"/>
                <a:gd name="T9" fmla="*/ 1707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23">
                  <a:moveTo>
                    <a:pt x="0" y="90"/>
                  </a:moveTo>
                  <a:cubicBezTo>
                    <a:pt x="7" y="107"/>
                    <a:pt x="39" y="123"/>
                    <a:pt x="63" y="111"/>
                  </a:cubicBezTo>
                  <a:cubicBezTo>
                    <a:pt x="86" y="100"/>
                    <a:pt x="107" y="63"/>
                    <a:pt x="95" y="0"/>
                  </a:cubicBezTo>
                  <a:cubicBezTo>
                    <a:pt x="96" y="25"/>
                    <a:pt x="97" y="103"/>
                    <a:pt x="45" y="109"/>
                  </a:cubicBezTo>
                  <a:cubicBezTo>
                    <a:pt x="15" y="111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8" name="Freeform 1164">
              <a:extLst>
                <a:ext uri="{FF2B5EF4-FFF2-40B4-BE49-F238E27FC236}">
                  <a16:creationId xmlns:a16="http://schemas.microsoft.com/office/drawing/2014/main" id="{59A00B22-F0C2-40F1-B41B-4946133EA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3075"/>
              <a:ext cx="555" cy="128"/>
            </a:xfrm>
            <a:custGeom>
              <a:avLst/>
              <a:gdLst>
                <a:gd name="T0" fmla="*/ 1595 w 222"/>
                <a:gd name="T1" fmla="*/ 456 h 48"/>
                <a:gd name="T2" fmla="*/ 2083 w 222"/>
                <a:gd name="T3" fmla="*/ 435 h 48"/>
                <a:gd name="T4" fmla="*/ 2783 w 222"/>
                <a:gd name="T5" fmla="*/ 568 h 48"/>
                <a:gd name="T6" fmla="*/ 3470 w 222"/>
                <a:gd name="T7" fmla="*/ 0 h 48"/>
                <a:gd name="T8" fmla="*/ 2720 w 222"/>
                <a:gd name="T9" fmla="*/ 435 h 48"/>
                <a:gd name="T10" fmla="*/ 1970 w 222"/>
                <a:gd name="T11" fmla="*/ 264 h 48"/>
                <a:gd name="T12" fmla="*/ 1395 w 222"/>
                <a:gd name="T13" fmla="*/ 456 h 48"/>
                <a:gd name="T14" fmla="*/ 0 w 222"/>
                <a:gd name="T15" fmla="*/ 547 h 48"/>
                <a:gd name="T16" fmla="*/ 1595 w 222"/>
                <a:gd name="T17" fmla="*/ 456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2" h="48">
                  <a:moveTo>
                    <a:pt x="102" y="24"/>
                  </a:moveTo>
                  <a:cubicBezTo>
                    <a:pt x="115" y="19"/>
                    <a:pt x="120" y="17"/>
                    <a:pt x="133" y="23"/>
                  </a:cubicBezTo>
                  <a:cubicBezTo>
                    <a:pt x="146" y="29"/>
                    <a:pt x="165" y="34"/>
                    <a:pt x="178" y="30"/>
                  </a:cubicBezTo>
                  <a:cubicBezTo>
                    <a:pt x="191" y="26"/>
                    <a:pt x="212" y="6"/>
                    <a:pt x="222" y="0"/>
                  </a:cubicBezTo>
                  <a:cubicBezTo>
                    <a:pt x="208" y="3"/>
                    <a:pt x="188" y="21"/>
                    <a:pt x="174" y="23"/>
                  </a:cubicBezTo>
                  <a:cubicBezTo>
                    <a:pt x="160" y="26"/>
                    <a:pt x="138" y="13"/>
                    <a:pt x="126" y="14"/>
                  </a:cubicBezTo>
                  <a:cubicBezTo>
                    <a:pt x="115" y="14"/>
                    <a:pt x="120" y="10"/>
                    <a:pt x="89" y="24"/>
                  </a:cubicBezTo>
                  <a:cubicBezTo>
                    <a:pt x="59" y="37"/>
                    <a:pt x="14" y="36"/>
                    <a:pt x="0" y="29"/>
                  </a:cubicBezTo>
                  <a:cubicBezTo>
                    <a:pt x="15" y="36"/>
                    <a:pt x="45" y="48"/>
                    <a:pt x="102" y="2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39" name="Freeform 1165">
              <a:extLst>
                <a:ext uri="{FF2B5EF4-FFF2-40B4-BE49-F238E27FC236}">
                  <a16:creationId xmlns:a16="http://schemas.microsoft.com/office/drawing/2014/main" id="{F4D563F9-8C78-48B9-BF31-835BB8638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" y="2608"/>
              <a:ext cx="500" cy="336"/>
            </a:xfrm>
            <a:custGeom>
              <a:avLst/>
              <a:gdLst>
                <a:gd name="T0" fmla="*/ 0 w 200"/>
                <a:gd name="T1" fmla="*/ 1459 h 126"/>
                <a:gd name="T2" fmla="*/ 1708 w 200"/>
                <a:gd name="T3" fmla="*/ 2104 h 126"/>
                <a:gd name="T4" fmla="*/ 3125 w 200"/>
                <a:gd name="T5" fmla="*/ 0 h 126"/>
                <a:gd name="T6" fmla="*/ 1625 w 200"/>
                <a:gd name="T7" fmla="*/ 2013 h 126"/>
                <a:gd name="T8" fmla="*/ 0 w 200"/>
                <a:gd name="T9" fmla="*/ 145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26">
                  <a:moveTo>
                    <a:pt x="0" y="77"/>
                  </a:moveTo>
                  <a:cubicBezTo>
                    <a:pt x="9" y="94"/>
                    <a:pt x="52" y="126"/>
                    <a:pt x="109" y="111"/>
                  </a:cubicBezTo>
                  <a:cubicBezTo>
                    <a:pt x="167" y="96"/>
                    <a:pt x="191" y="49"/>
                    <a:pt x="200" y="0"/>
                  </a:cubicBezTo>
                  <a:cubicBezTo>
                    <a:pt x="191" y="32"/>
                    <a:pt x="167" y="92"/>
                    <a:pt x="104" y="106"/>
                  </a:cubicBezTo>
                  <a:cubicBezTo>
                    <a:pt x="41" y="121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0" name="Freeform 1166">
              <a:extLst>
                <a:ext uri="{FF2B5EF4-FFF2-40B4-BE49-F238E27FC236}">
                  <a16:creationId xmlns:a16="http://schemas.microsoft.com/office/drawing/2014/main" id="{6C758C86-54B4-4872-83C6-33F6EB568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795"/>
              <a:ext cx="423" cy="226"/>
            </a:xfrm>
            <a:custGeom>
              <a:avLst/>
              <a:gdLst>
                <a:gd name="T0" fmla="*/ 0 w 169"/>
                <a:gd name="T1" fmla="*/ 771 h 85"/>
                <a:gd name="T2" fmla="*/ 488 w 169"/>
                <a:gd name="T3" fmla="*/ 771 h 85"/>
                <a:gd name="T4" fmla="*/ 1304 w 169"/>
                <a:gd name="T5" fmla="*/ 375 h 85"/>
                <a:gd name="T6" fmla="*/ 1960 w 169"/>
                <a:gd name="T7" fmla="*/ 997 h 85"/>
                <a:gd name="T8" fmla="*/ 2651 w 169"/>
                <a:gd name="T9" fmla="*/ 1598 h 85"/>
                <a:gd name="T10" fmla="*/ 1930 w 169"/>
                <a:gd name="T11" fmla="*/ 635 h 85"/>
                <a:gd name="T12" fmla="*/ 771 w 169"/>
                <a:gd name="T13" fmla="*/ 340 h 85"/>
                <a:gd name="T14" fmla="*/ 0 w 169"/>
                <a:gd name="T15" fmla="*/ 771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9" h="85">
                  <a:moveTo>
                    <a:pt x="0" y="41"/>
                  </a:moveTo>
                  <a:cubicBezTo>
                    <a:pt x="10" y="45"/>
                    <a:pt x="18" y="48"/>
                    <a:pt x="31" y="41"/>
                  </a:cubicBezTo>
                  <a:cubicBezTo>
                    <a:pt x="44" y="33"/>
                    <a:pt x="58" y="16"/>
                    <a:pt x="83" y="20"/>
                  </a:cubicBezTo>
                  <a:cubicBezTo>
                    <a:pt x="108" y="25"/>
                    <a:pt x="120" y="40"/>
                    <a:pt x="125" y="53"/>
                  </a:cubicBezTo>
                  <a:cubicBezTo>
                    <a:pt x="130" y="67"/>
                    <a:pt x="148" y="84"/>
                    <a:pt x="169" y="85"/>
                  </a:cubicBezTo>
                  <a:cubicBezTo>
                    <a:pt x="152" y="76"/>
                    <a:pt x="142" y="68"/>
                    <a:pt x="123" y="34"/>
                  </a:cubicBezTo>
                  <a:cubicBezTo>
                    <a:pt x="103" y="0"/>
                    <a:pt x="64" y="6"/>
                    <a:pt x="49" y="18"/>
                  </a:cubicBezTo>
                  <a:cubicBezTo>
                    <a:pt x="33" y="30"/>
                    <a:pt x="22" y="48"/>
                    <a:pt x="0" y="4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1" name="Freeform 1167">
              <a:extLst>
                <a:ext uri="{FF2B5EF4-FFF2-40B4-BE49-F238E27FC236}">
                  <a16:creationId xmlns:a16="http://schemas.microsoft.com/office/drawing/2014/main" id="{C18CB7A8-2411-4CDC-8AB6-B6796A97D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603"/>
              <a:ext cx="92" cy="242"/>
            </a:xfrm>
            <a:custGeom>
              <a:avLst/>
              <a:gdLst>
                <a:gd name="T0" fmla="*/ 308 w 37"/>
                <a:gd name="T1" fmla="*/ 1032 h 91"/>
                <a:gd name="T2" fmla="*/ 0 w 37"/>
                <a:gd name="T3" fmla="*/ 1713 h 91"/>
                <a:gd name="T4" fmla="*/ 291 w 37"/>
                <a:gd name="T5" fmla="*/ 1258 h 91"/>
                <a:gd name="T6" fmla="*/ 495 w 37"/>
                <a:gd name="T7" fmla="*/ 941 h 91"/>
                <a:gd name="T8" fmla="*/ 557 w 37"/>
                <a:gd name="T9" fmla="*/ 452 h 91"/>
                <a:gd name="T10" fmla="*/ 370 w 37"/>
                <a:gd name="T11" fmla="*/ 0 h 91"/>
                <a:gd name="T12" fmla="*/ 308 w 37"/>
                <a:gd name="T13" fmla="*/ 1032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1">
                  <a:moveTo>
                    <a:pt x="20" y="55"/>
                  </a:moveTo>
                  <a:cubicBezTo>
                    <a:pt x="8" y="70"/>
                    <a:pt x="8" y="80"/>
                    <a:pt x="0" y="91"/>
                  </a:cubicBezTo>
                  <a:cubicBezTo>
                    <a:pt x="8" y="89"/>
                    <a:pt x="13" y="76"/>
                    <a:pt x="19" y="67"/>
                  </a:cubicBezTo>
                  <a:cubicBezTo>
                    <a:pt x="25" y="59"/>
                    <a:pt x="27" y="58"/>
                    <a:pt x="32" y="50"/>
                  </a:cubicBezTo>
                  <a:cubicBezTo>
                    <a:pt x="37" y="41"/>
                    <a:pt x="37" y="36"/>
                    <a:pt x="36" y="24"/>
                  </a:cubicBezTo>
                  <a:cubicBezTo>
                    <a:pt x="35" y="13"/>
                    <a:pt x="31" y="8"/>
                    <a:pt x="24" y="0"/>
                  </a:cubicBezTo>
                  <a:cubicBezTo>
                    <a:pt x="29" y="12"/>
                    <a:pt x="37" y="35"/>
                    <a:pt x="20" y="55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2" name="Freeform 1168">
              <a:extLst>
                <a:ext uri="{FF2B5EF4-FFF2-40B4-BE49-F238E27FC236}">
                  <a16:creationId xmlns:a16="http://schemas.microsoft.com/office/drawing/2014/main" id="{FC842B27-DBAF-4527-8D65-BA215E26D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32"/>
              <a:ext cx="268" cy="173"/>
            </a:xfrm>
            <a:custGeom>
              <a:avLst/>
              <a:gdLst>
                <a:gd name="T0" fmla="*/ 63 w 107"/>
                <a:gd name="T1" fmla="*/ 170 h 65"/>
                <a:gd name="T2" fmla="*/ 784 w 107"/>
                <a:gd name="T3" fmla="*/ 397 h 65"/>
                <a:gd name="T4" fmla="*/ 1067 w 107"/>
                <a:gd name="T5" fmla="*/ 793 h 65"/>
                <a:gd name="T6" fmla="*/ 1285 w 107"/>
                <a:gd name="T7" fmla="*/ 1190 h 65"/>
                <a:gd name="T8" fmla="*/ 1681 w 107"/>
                <a:gd name="T9" fmla="*/ 1057 h 65"/>
                <a:gd name="T10" fmla="*/ 1505 w 107"/>
                <a:gd name="T11" fmla="*/ 921 h 65"/>
                <a:gd name="T12" fmla="*/ 1368 w 107"/>
                <a:gd name="T13" fmla="*/ 567 h 65"/>
                <a:gd name="T14" fmla="*/ 1285 w 107"/>
                <a:gd name="T15" fmla="*/ 695 h 65"/>
                <a:gd name="T16" fmla="*/ 1004 w 107"/>
                <a:gd name="T17" fmla="*/ 341 h 65"/>
                <a:gd name="T18" fmla="*/ 0 w 107"/>
                <a:gd name="T19" fmla="*/ 149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65">
                  <a:moveTo>
                    <a:pt x="4" y="9"/>
                  </a:moveTo>
                  <a:cubicBezTo>
                    <a:pt x="22" y="6"/>
                    <a:pt x="39" y="13"/>
                    <a:pt x="50" y="21"/>
                  </a:cubicBezTo>
                  <a:cubicBezTo>
                    <a:pt x="58" y="26"/>
                    <a:pt x="63" y="34"/>
                    <a:pt x="68" y="42"/>
                  </a:cubicBezTo>
                  <a:cubicBezTo>
                    <a:pt x="72" y="49"/>
                    <a:pt x="73" y="60"/>
                    <a:pt x="82" y="63"/>
                  </a:cubicBezTo>
                  <a:cubicBezTo>
                    <a:pt x="88" y="65"/>
                    <a:pt x="105" y="62"/>
                    <a:pt x="107" y="56"/>
                  </a:cubicBezTo>
                  <a:cubicBezTo>
                    <a:pt x="102" y="54"/>
                    <a:pt x="99" y="52"/>
                    <a:pt x="96" y="49"/>
                  </a:cubicBezTo>
                  <a:cubicBezTo>
                    <a:pt x="91" y="43"/>
                    <a:pt x="91" y="36"/>
                    <a:pt x="87" y="30"/>
                  </a:cubicBezTo>
                  <a:cubicBezTo>
                    <a:pt x="88" y="37"/>
                    <a:pt x="90" y="42"/>
                    <a:pt x="82" y="37"/>
                  </a:cubicBezTo>
                  <a:cubicBezTo>
                    <a:pt x="74" y="33"/>
                    <a:pt x="70" y="24"/>
                    <a:pt x="64" y="18"/>
                  </a:cubicBezTo>
                  <a:cubicBezTo>
                    <a:pt x="49" y="2"/>
                    <a:pt x="19" y="0"/>
                    <a:pt x="0" y="8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3" name="Freeform 1169">
              <a:extLst>
                <a:ext uri="{FF2B5EF4-FFF2-40B4-BE49-F238E27FC236}">
                  <a16:creationId xmlns:a16="http://schemas.microsoft.com/office/drawing/2014/main" id="{0AEF776C-8C7C-47E9-B613-626DA371F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792"/>
              <a:ext cx="132" cy="85"/>
            </a:xfrm>
            <a:custGeom>
              <a:avLst/>
              <a:gdLst>
                <a:gd name="T0" fmla="*/ 807 w 53"/>
                <a:gd name="T1" fmla="*/ 566 h 32"/>
                <a:gd name="T2" fmla="*/ 819 w 53"/>
                <a:gd name="T3" fmla="*/ 566 h 32"/>
                <a:gd name="T4" fmla="*/ 466 w 53"/>
                <a:gd name="T5" fmla="*/ 35 h 32"/>
                <a:gd name="T6" fmla="*/ 0 w 53"/>
                <a:gd name="T7" fmla="*/ 0 h 32"/>
                <a:gd name="T8" fmla="*/ 433 w 53"/>
                <a:gd name="T9" fmla="*/ 452 h 32"/>
                <a:gd name="T10" fmla="*/ 807 w 53"/>
                <a:gd name="T11" fmla="*/ 56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2">
                  <a:moveTo>
                    <a:pt x="52" y="30"/>
                  </a:moveTo>
                  <a:cubicBezTo>
                    <a:pt x="53" y="30"/>
                    <a:pt x="53" y="30"/>
                    <a:pt x="53" y="30"/>
                  </a:cubicBezTo>
                  <a:cubicBezTo>
                    <a:pt x="45" y="22"/>
                    <a:pt x="37" y="13"/>
                    <a:pt x="30" y="2"/>
                  </a:cubicBezTo>
                  <a:cubicBezTo>
                    <a:pt x="22" y="2"/>
                    <a:pt x="13" y="2"/>
                    <a:pt x="0" y="0"/>
                  </a:cubicBezTo>
                  <a:cubicBezTo>
                    <a:pt x="10" y="9"/>
                    <a:pt x="19" y="20"/>
                    <a:pt x="28" y="24"/>
                  </a:cubicBezTo>
                  <a:cubicBezTo>
                    <a:pt x="44" y="32"/>
                    <a:pt x="52" y="30"/>
                    <a:pt x="52" y="3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4" name="Freeform 1170">
              <a:extLst>
                <a:ext uri="{FF2B5EF4-FFF2-40B4-BE49-F238E27FC236}">
                  <a16:creationId xmlns:a16="http://schemas.microsoft.com/office/drawing/2014/main" id="{FAB4E886-6D7F-4A42-9A04-8BCC8FC21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227"/>
              <a:ext cx="173" cy="429"/>
            </a:xfrm>
            <a:custGeom>
              <a:avLst/>
              <a:gdLst>
                <a:gd name="T0" fmla="*/ 1088 w 69"/>
                <a:gd name="T1" fmla="*/ 0 h 161"/>
                <a:gd name="T2" fmla="*/ 617 w 69"/>
                <a:gd name="T3" fmla="*/ 773 h 161"/>
                <a:gd name="T4" fmla="*/ 584 w 69"/>
                <a:gd name="T5" fmla="*/ 1873 h 161"/>
                <a:gd name="T6" fmla="*/ 188 w 69"/>
                <a:gd name="T7" fmla="*/ 2742 h 161"/>
                <a:gd name="T8" fmla="*/ 113 w 69"/>
                <a:gd name="T9" fmla="*/ 3046 h 161"/>
                <a:gd name="T10" fmla="*/ 364 w 69"/>
                <a:gd name="T11" fmla="*/ 2705 h 161"/>
                <a:gd name="T12" fmla="*/ 742 w 69"/>
                <a:gd name="T13" fmla="*/ 1548 h 161"/>
                <a:gd name="T14" fmla="*/ 1088 w 69"/>
                <a:gd name="T15" fmla="*/ 0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9" h="161">
                  <a:moveTo>
                    <a:pt x="69" y="0"/>
                  </a:moveTo>
                  <a:cubicBezTo>
                    <a:pt x="55" y="2"/>
                    <a:pt x="43" y="9"/>
                    <a:pt x="39" y="41"/>
                  </a:cubicBezTo>
                  <a:cubicBezTo>
                    <a:pt x="36" y="72"/>
                    <a:pt x="39" y="79"/>
                    <a:pt x="37" y="99"/>
                  </a:cubicBezTo>
                  <a:cubicBezTo>
                    <a:pt x="35" y="119"/>
                    <a:pt x="24" y="135"/>
                    <a:pt x="12" y="145"/>
                  </a:cubicBezTo>
                  <a:cubicBezTo>
                    <a:pt x="0" y="155"/>
                    <a:pt x="5" y="159"/>
                    <a:pt x="7" y="161"/>
                  </a:cubicBezTo>
                  <a:cubicBezTo>
                    <a:pt x="7" y="156"/>
                    <a:pt x="15" y="150"/>
                    <a:pt x="23" y="143"/>
                  </a:cubicBezTo>
                  <a:cubicBezTo>
                    <a:pt x="33" y="134"/>
                    <a:pt x="44" y="118"/>
                    <a:pt x="47" y="82"/>
                  </a:cubicBezTo>
                  <a:cubicBezTo>
                    <a:pt x="49" y="46"/>
                    <a:pt x="41" y="3"/>
                    <a:pt x="69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5" name="Freeform 1171">
              <a:extLst>
                <a:ext uri="{FF2B5EF4-FFF2-40B4-BE49-F238E27FC236}">
                  <a16:creationId xmlns:a16="http://schemas.microsoft.com/office/drawing/2014/main" id="{2D7F197E-C38D-4A69-A627-69EF93896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6" y="2544"/>
              <a:ext cx="135" cy="243"/>
            </a:xfrm>
            <a:custGeom>
              <a:avLst/>
              <a:gdLst>
                <a:gd name="T0" fmla="*/ 738 w 54"/>
                <a:gd name="T1" fmla="*/ 0 h 91"/>
                <a:gd name="T2" fmla="*/ 0 w 54"/>
                <a:gd name="T3" fmla="*/ 1712 h 91"/>
                <a:gd name="T4" fmla="*/ 738 w 54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1">
                  <a:moveTo>
                    <a:pt x="47" y="0"/>
                  </a:moveTo>
                  <a:cubicBezTo>
                    <a:pt x="47" y="26"/>
                    <a:pt x="33" y="78"/>
                    <a:pt x="0" y="90"/>
                  </a:cubicBezTo>
                  <a:cubicBezTo>
                    <a:pt x="19" y="91"/>
                    <a:pt x="54" y="58"/>
                    <a:pt x="47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6" name="Freeform 1172">
              <a:extLst>
                <a:ext uri="{FF2B5EF4-FFF2-40B4-BE49-F238E27FC236}">
                  <a16:creationId xmlns:a16="http://schemas.microsoft.com/office/drawing/2014/main" id="{147B9D38-D535-446B-B828-546472D56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288"/>
              <a:ext cx="102" cy="104"/>
            </a:xfrm>
            <a:custGeom>
              <a:avLst/>
              <a:gdLst>
                <a:gd name="T0" fmla="*/ 632 w 41"/>
                <a:gd name="T1" fmla="*/ 0 h 39"/>
                <a:gd name="T2" fmla="*/ 187 w 41"/>
                <a:gd name="T3" fmla="*/ 739 h 39"/>
                <a:gd name="T4" fmla="*/ 632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0"/>
                  </a:moveTo>
                  <a:cubicBezTo>
                    <a:pt x="24" y="0"/>
                    <a:pt x="0" y="11"/>
                    <a:pt x="12" y="39"/>
                  </a:cubicBezTo>
                  <a:cubicBezTo>
                    <a:pt x="10" y="26"/>
                    <a:pt x="16" y="5"/>
                    <a:pt x="41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7" name="Freeform 1173">
              <a:extLst>
                <a:ext uri="{FF2B5EF4-FFF2-40B4-BE49-F238E27FC236}">
                  <a16:creationId xmlns:a16="http://schemas.microsoft.com/office/drawing/2014/main" id="{C693869C-BB37-400E-B797-06019D91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472"/>
              <a:ext cx="315" cy="171"/>
            </a:xfrm>
            <a:custGeom>
              <a:avLst/>
              <a:gdLst>
                <a:gd name="T0" fmla="*/ 158 w 126"/>
                <a:gd name="T1" fmla="*/ 1029 h 64"/>
                <a:gd name="T2" fmla="*/ 345 w 126"/>
                <a:gd name="T3" fmla="*/ 171 h 64"/>
                <a:gd name="T4" fmla="*/ 1250 w 126"/>
                <a:gd name="T5" fmla="*/ 363 h 64"/>
                <a:gd name="T6" fmla="*/ 1520 w 126"/>
                <a:gd name="T7" fmla="*/ 842 h 64"/>
                <a:gd name="T8" fmla="*/ 1970 w 126"/>
                <a:gd name="T9" fmla="*/ 1085 h 64"/>
                <a:gd name="T10" fmla="*/ 1375 w 126"/>
                <a:gd name="T11" fmla="*/ 799 h 64"/>
                <a:gd name="T12" fmla="*/ 438 w 126"/>
                <a:gd name="T13" fmla="*/ 307 h 64"/>
                <a:gd name="T14" fmla="*/ 158 w 126"/>
                <a:gd name="T15" fmla="*/ 102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64">
                  <a:moveTo>
                    <a:pt x="10" y="54"/>
                  </a:moveTo>
                  <a:cubicBezTo>
                    <a:pt x="0" y="32"/>
                    <a:pt x="2" y="17"/>
                    <a:pt x="22" y="9"/>
                  </a:cubicBezTo>
                  <a:cubicBezTo>
                    <a:pt x="42" y="0"/>
                    <a:pt x="68" y="5"/>
                    <a:pt x="80" y="19"/>
                  </a:cubicBezTo>
                  <a:cubicBezTo>
                    <a:pt x="92" y="33"/>
                    <a:pt x="92" y="36"/>
                    <a:pt x="97" y="44"/>
                  </a:cubicBezTo>
                  <a:cubicBezTo>
                    <a:pt x="102" y="52"/>
                    <a:pt x="105" y="61"/>
                    <a:pt x="126" y="57"/>
                  </a:cubicBezTo>
                  <a:cubicBezTo>
                    <a:pt x="104" y="64"/>
                    <a:pt x="96" y="57"/>
                    <a:pt x="88" y="42"/>
                  </a:cubicBezTo>
                  <a:cubicBezTo>
                    <a:pt x="81" y="27"/>
                    <a:pt x="59" y="5"/>
                    <a:pt x="28" y="16"/>
                  </a:cubicBezTo>
                  <a:cubicBezTo>
                    <a:pt x="14" y="21"/>
                    <a:pt x="6" y="30"/>
                    <a:pt x="1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8" name="Freeform 1174">
              <a:extLst>
                <a:ext uri="{FF2B5EF4-FFF2-40B4-BE49-F238E27FC236}">
                  <a16:creationId xmlns:a16="http://schemas.microsoft.com/office/drawing/2014/main" id="{1AF2BF12-B236-4D30-A65F-B85BD54C0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499"/>
              <a:ext cx="137" cy="53"/>
            </a:xfrm>
            <a:custGeom>
              <a:avLst/>
              <a:gdLst>
                <a:gd name="T0" fmla="*/ 0 w 55"/>
                <a:gd name="T1" fmla="*/ 371 h 20"/>
                <a:gd name="T2" fmla="*/ 849 w 55"/>
                <a:gd name="T3" fmla="*/ 281 h 20"/>
                <a:gd name="T4" fmla="*/ 0 w 55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20"/>
                  </a:moveTo>
                  <a:cubicBezTo>
                    <a:pt x="11" y="6"/>
                    <a:pt x="32" y="0"/>
                    <a:pt x="55" y="15"/>
                  </a:cubicBezTo>
                  <a:cubicBezTo>
                    <a:pt x="45" y="11"/>
                    <a:pt x="21" y="5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49" name="Freeform 1175">
              <a:extLst>
                <a:ext uri="{FF2B5EF4-FFF2-40B4-BE49-F238E27FC236}">
                  <a16:creationId xmlns:a16="http://schemas.microsoft.com/office/drawing/2014/main" id="{A73B44BE-1B7F-419B-996D-1DDA9BFB8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747"/>
              <a:ext cx="277" cy="50"/>
            </a:xfrm>
            <a:custGeom>
              <a:avLst/>
              <a:gdLst>
                <a:gd name="T0" fmla="*/ 0 w 111"/>
                <a:gd name="T1" fmla="*/ 255 h 19"/>
                <a:gd name="T2" fmla="*/ 561 w 111"/>
                <a:gd name="T3" fmla="*/ 21 h 19"/>
                <a:gd name="T4" fmla="*/ 1245 w 111"/>
                <a:gd name="T5" fmla="*/ 145 h 19"/>
                <a:gd name="T6" fmla="*/ 1724 w 111"/>
                <a:gd name="T7" fmla="*/ 347 h 19"/>
                <a:gd name="T8" fmla="*/ 1308 w 111"/>
                <a:gd name="T9" fmla="*/ 221 h 19"/>
                <a:gd name="T10" fmla="*/ 529 w 111"/>
                <a:gd name="T11" fmla="*/ 111 h 19"/>
                <a:gd name="T12" fmla="*/ 0 w 111"/>
                <a:gd name="T13" fmla="*/ 25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9">
                  <a:moveTo>
                    <a:pt x="0" y="14"/>
                  </a:moveTo>
                  <a:cubicBezTo>
                    <a:pt x="14" y="2"/>
                    <a:pt x="26" y="0"/>
                    <a:pt x="36" y="1"/>
                  </a:cubicBezTo>
                  <a:cubicBezTo>
                    <a:pt x="47" y="2"/>
                    <a:pt x="56" y="8"/>
                    <a:pt x="80" y="8"/>
                  </a:cubicBezTo>
                  <a:cubicBezTo>
                    <a:pt x="104" y="8"/>
                    <a:pt x="104" y="11"/>
                    <a:pt x="111" y="19"/>
                  </a:cubicBezTo>
                  <a:cubicBezTo>
                    <a:pt x="106" y="14"/>
                    <a:pt x="106" y="11"/>
                    <a:pt x="84" y="12"/>
                  </a:cubicBezTo>
                  <a:cubicBezTo>
                    <a:pt x="62" y="14"/>
                    <a:pt x="42" y="8"/>
                    <a:pt x="34" y="6"/>
                  </a:cubicBezTo>
                  <a:cubicBezTo>
                    <a:pt x="26" y="4"/>
                    <a:pt x="7" y="6"/>
                    <a:pt x="0" y="1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0" name="Freeform 1176">
              <a:extLst>
                <a:ext uri="{FF2B5EF4-FFF2-40B4-BE49-F238E27FC236}">
                  <a16:creationId xmlns:a16="http://schemas.microsoft.com/office/drawing/2014/main" id="{9DE03BFE-4F4A-459C-9D1E-3902C0EBD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851"/>
              <a:ext cx="235" cy="146"/>
            </a:xfrm>
            <a:custGeom>
              <a:avLst/>
              <a:gdLst>
                <a:gd name="T0" fmla="*/ 813 w 94"/>
                <a:gd name="T1" fmla="*/ 247 h 55"/>
                <a:gd name="T2" fmla="*/ 1470 w 94"/>
                <a:gd name="T3" fmla="*/ 1030 h 55"/>
                <a:gd name="T4" fmla="*/ 938 w 94"/>
                <a:gd name="T5" fmla="*/ 149 h 55"/>
                <a:gd name="T6" fmla="*/ 0 w 94"/>
                <a:gd name="T7" fmla="*/ 579 h 55"/>
                <a:gd name="T8" fmla="*/ 813 w 94"/>
                <a:gd name="T9" fmla="*/ 24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5">
                  <a:moveTo>
                    <a:pt x="52" y="13"/>
                  </a:moveTo>
                  <a:cubicBezTo>
                    <a:pt x="70" y="16"/>
                    <a:pt x="86" y="32"/>
                    <a:pt x="94" y="55"/>
                  </a:cubicBezTo>
                  <a:cubicBezTo>
                    <a:pt x="89" y="31"/>
                    <a:pt x="80" y="16"/>
                    <a:pt x="60" y="8"/>
                  </a:cubicBezTo>
                  <a:cubicBezTo>
                    <a:pt x="40" y="0"/>
                    <a:pt x="17" y="13"/>
                    <a:pt x="0" y="31"/>
                  </a:cubicBezTo>
                  <a:cubicBezTo>
                    <a:pt x="13" y="23"/>
                    <a:pt x="28" y="11"/>
                    <a:pt x="52" y="1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1" name="Freeform 1177">
              <a:extLst>
                <a:ext uri="{FF2B5EF4-FFF2-40B4-BE49-F238E27FC236}">
                  <a16:creationId xmlns:a16="http://schemas.microsoft.com/office/drawing/2014/main" id="{EC3E4DAB-34A4-4CC2-A9DE-BB2C8026D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2920"/>
              <a:ext cx="173" cy="101"/>
            </a:xfrm>
            <a:custGeom>
              <a:avLst/>
              <a:gdLst>
                <a:gd name="T0" fmla="*/ 1088 w 69"/>
                <a:gd name="T1" fmla="*/ 340 h 38"/>
                <a:gd name="T2" fmla="*/ 0 w 69"/>
                <a:gd name="T3" fmla="*/ 712 h 38"/>
                <a:gd name="T4" fmla="*/ 1088 w 69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8">
                  <a:moveTo>
                    <a:pt x="69" y="18"/>
                  </a:moveTo>
                  <a:cubicBezTo>
                    <a:pt x="49" y="9"/>
                    <a:pt x="9" y="37"/>
                    <a:pt x="0" y="38"/>
                  </a:cubicBezTo>
                  <a:cubicBezTo>
                    <a:pt x="20" y="28"/>
                    <a:pt x="50" y="0"/>
                    <a:pt x="69" y="17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2" name="Freeform 1178">
              <a:extLst>
                <a:ext uri="{FF2B5EF4-FFF2-40B4-BE49-F238E27FC236}">
                  <a16:creationId xmlns:a16="http://schemas.microsoft.com/office/drawing/2014/main" id="{BC8296B6-DE09-4237-ACD5-7038D6F7F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3019"/>
              <a:ext cx="200" cy="53"/>
            </a:xfrm>
            <a:custGeom>
              <a:avLst/>
              <a:gdLst>
                <a:gd name="T0" fmla="*/ 0 w 80"/>
                <a:gd name="T1" fmla="*/ 371 h 20"/>
                <a:gd name="T2" fmla="*/ 688 w 80"/>
                <a:gd name="T3" fmla="*/ 0 h 20"/>
                <a:gd name="T4" fmla="*/ 1250 w 80"/>
                <a:gd name="T5" fmla="*/ 191 h 20"/>
                <a:gd name="T6" fmla="*/ 688 w 80"/>
                <a:gd name="T7" fmla="*/ 90 h 20"/>
                <a:gd name="T8" fmla="*/ 0 w 80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0">
                  <a:moveTo>
                    <a:pt x="0" y="20"/>
                  </a:moveTo>
                  <a:cubicBezTo>
                    <a:pt x="11" y="17"/>
                    <a:pt x="28" y="0"/>
                    <a:pt x="44" y="0"/>
                  </a:cubicBezTo>
                  <a:cubicBezTo>
                    <a:pt x="60" y="1"/>
                    <a:pt x="70" y="9"/>
                    <a:pt x="80" y="10"/>
                  </a:cubicBezTo>
                  <a:cubicBezTo>
                    <a:pt x="67" y="11"/>
                    <a:pt x="54" y="6"/>
                    <a:pt x="44" y="5"/>
                  </a:cubicBezTo>
                  <a:cubicBezTo>
                    <a:pt x="34" y="4"/>
                    <a:pt x="12" y="18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3" name="Freeform 1179">
              <a:extLst>
                <a:ext uri="{FF2B5EF4-FFF2-40B4-BE49-F238E27FC236}">
                  <a16:creationId xmlns:a16="http://schemas.microsoft.com/office/drawing/2014/main" id="{BE9E3F4B-7259-456D-B380-96B2472A1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944"/>
              <a:ext cx="57" cy="213"/>
            </a:xfrm>
            <a:custGeom>
              <a:avLst/>
              <a:gdLst>
                <a:gd name="T0" fmla="*/ 0 w 23"/>
                <a:gd name="T1" fmla="*/ 0 h 80"/>
                <a:gd name="T2" fmla="*/ 216 w 23"/>
                <a:gd name="T3" fmla="*/ 865 h 80"/>
                <a:gd name="T4" fmla="*/ 183 w 23"/>
                <a:gd name="T5" fmla="*/ 1510 h 80"/>
                <a:gd name="T6" fmla="*/ 287 w 23"/>
                <a:gd name="T7" fmla="*/ 865 h 80"/>
                <a:gd name="T8" fmla="*/ 0 w 2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18" y="28"/>
                    <a:pt x="14" y="46"/>
                  </a:cubicBezTo>
                  <a:cubicBezTo>
                    <a:pt x="12" y="60"/>
                    <a:pt x="0" y="78"/>
                    <a:pt x="12" y="80"/>
                  </a:cubicBezTo>
                  <a:cubicBezTo>
                    <a:pt x="8" y="76"/>
                    <a:pt x="18" y="61"/>
                    <a:pt x="19" y="46"/>
                  </a:cubicBezTo>
                  <a:cubicBezTo>
                    <a:pt x="20" y="32"/>
                    <a:pt x="23" y="14"/>
                    <a:pt x="0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4" name="Freeform 1180">
              <a:extLst>
                <a:ext uri="{FF2B5EF4-FFF2-40B4-BE49-F238E27FC236}">
                  <a16:creationId xmlns:a16="http://schemas.microsoft.com/office/drawing/2014/main" id="{F42E376D-373E-4873-ABB0-C9782725D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344"/>
              <a:ext cx="155" cy="211"/>
            </a:xfrm>
            <a:custGeom>
              <a:avLst/>
              <a:gdLst>
                <a:gd name="T0" fmla="*/ 0 w 62"/>
                <a:gd name="T1" fmla="*/ 1311 h 79"/>
                <a:gd name="T2" fmla="*/ 583 w 62"/>
                <a:gd name="T3" fmla="*/ 764 h 79"/>
                <a:gd name="T4" fmla="*/ 800 w 62"/>
                <a:gd name="T5" fmla="*/ 342 h 79"/>
                <a:gd name="T6" fmla="*/ 970 w 62"/>
                <a:gd name="T7" fmla="*/ 0 h 79"/>
                <a:gd name="T8" fmla="*/ 958 w 62"/>
                <a:gd name="T9" fmla="*/ 649 h 79"/>
                <a:gd name="T10" fmla="*/ 783 w 62"/>
                <a:gd name="T11" fmla="*/ 1506 h 79"/>
                <a:gd name="T12" fmla="*/ 738 w 62"/>
                <a:gd name="T13" fmla="*/ 935 h 79"/>
                <a:gd name="T14" fmla="*/ 175 w 62"/>
                <a:gd name="T15" fmla="*/ 114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79">
                  <a:moveTo>
                    <a:pt x="0" y="69"/>
                  </a:moveTo>
                  <a:cubicBezTo>
                    <a:pt x="13" y="61"/>
                    <a:pt x="28" y="51"/>
                    <a:pt x="37" y="40"/>
                  </a:cubicBezTo>
                  <a:cubicBezTo>
                    <a:pt x="43" y="34"/>
                    <a:pt x="47" y="25"/>
                    <a:pt x="51" y="18"/>
                  </a:cubicBezTo>
                  <a:cubicBezTo>
                    <a:pt x="55" y="12"/>
                    <a:pt x="60" y="6"/>
                    <a:pt x="62" y="0"/>
                  </a:cubicBezTo>
                  <a:cubicBezTo>
                    <a:pt x="60" y="11"/>
                    <a:pt x="60" y="22"/>
                    <a:pt x="61" y="34"/>
                  </a:cubicBezTo>
                  <a:cubicBezTo>
                    <a:pt x="61" y="46"/>
                    <a:pt x="59" y="70"/>
                    <a:pt x="50" y="79"/>
                  </a:cubicBezTo>
                  <a:cubicBezTo>
                    <a:pt x="53" y="73"/>
                    <a:pt x="59" y="57"/>
                    <a:pt x="47" y="49"/>
                  </a:cubicBezTo>
                  <a:cubicBezTo>
                    <a:pt x="35" y="41"/>
                    <a:pt x="22" y="57"/>
                    <a:pt x="11" y="6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5" name="Freeform 1181">
              <a:extLst>
                <a:ext uri="{FF2B5EF4-FFF2-40B4-BE49-F238E27FC236}">
                  <a16:creationId xmlns:a16="http://schemas.microsoft.com/office/drawing/2014/main" id="{F31838DD-F230-4D8C-B359-8273881F6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" y="2885"/>
              <a:ext cx="280" cy="86"/>
            </a:xfrm>
            <a:custGeom>
              <a:avLst/>
              <a:gdLst>
                <a:gd name="T0" fmla="*/ 0 w 112"/>
                <a:gd name="T1" fmla="*/ 312 h 32"/>
                <a:gd name="T2" fmla="*/ 1750 w 112"/>
                <a:gd name="T3" fmla="*/ 0 h 32"/>
                <a:gd name="T4" fmla="*/ 0 w 112"/>
                <a:gd name="T5" fmla="*/ 3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2">
                  <a:moveTo>
                    <a:pt x="0" y="16"/>
                  </a:moveTo>
                  <a:cubicBezTo>
                    <a:pt x="36" y="32"/>
                    <a:pt x="77" y="31"/>
                    <a:pt x="112" y="0"/>
                  </a:cubicBezTo>
                  <a:cubicBezTo>
                    <a:pt x="105" y="5"/>
                    <a:pt x="70" y="31"/>
                    <a:pt x="0" y="16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6" name="Freeform 1182">
              <a:extLst>
                <a:ext uri="{FF2B5EF4-FFF2-40B4-BE49-F238E27FC236}">
                  <a16:creationId xmlns:a16="http://schemas.microsoft.com/office/drawing/2014/main" id="{1589D06E-1AB4-491C-8582-41D59812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968"/>
              <a:ext cx="75" cy="107"/>
            </a:xfrm>
            <a:custGeom>
              <a:avLst/>
              <a:gdLst>
                <a:gd name="T0" fmla="*/ 0 w 30"/>
                <a:gd name="T1" fmla="*/ 765 h 40"/>
                <a:gd name="T2" fmla="*/ 238 w 30"/>
                <a:gd name="T3" fmla="*/ 342 h 40"/>
                <a:gd name="T4" fmla="*/ 333 w 30"/>
                <a:gd name="T5" fmla="*/ 21 h 40"/>
                <a:gd name="T6" fmla="*/ 408 w 30"/>
                <a:gd name="T7" fmla="*/ 342 h 40"/>
                <a:gd name="T8" fmla="*/ 20 w 30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0">
                  <a:moveTo>
                    <a:pt x="0" y="40"/>
                  </a:moveTo>
                  <a:cubicBezTo>
                    <a:pt x="6" y="35"/>
                    <a:pt x="12" y="25"/>
                    <a:pt x="15" y="18"/>
                  </a:cubicBezTo>
                  <a:cubicBezTo>
                    <a:pt x="18" y="11"/>
                    <a:pt x="14" y="2"/>
                    <a:pt x="21" y="1"/>
                  </a:cubicBezTo>
                  <a:cubicBezTo>
                    <a:pt x="30" y="0"/>
                    <a:pt x="28" y="12"/>
                    <a:pt x="26" y="18"/>
                  </a:cubicBezTo>
                  <a:cubicBezTo>
                    <a:pt x="22" y="28"/>
                    <a:pt x="9" y="34"/>
                    <a:pt x="1" y="4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7" name="Freeform 1183">
              <a:extLst>
                <a:ext uri="{FF2B5EF4-FFF2-40B4-BE49-F238E27FC236}">
                  <a16:creationId xmlns:a16="http://schemas.microsoft.com/office/drawing/2014/main" id="{F2EAF88D-B7A0-4C35-98FD-F76569BC2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533"/>
              <a:ext cx="110" cy="78"/>
            </a:xfrm>
            <a:custGeom>
              <a:avLst/>
              <a:gdLst>
                <a:gd name="T0" fmla="*/ 0 w 44"/>
                <a:gd name="T1" fmla="*/ 0 h 29"/>
                <a:gd name="T2" fmla="*/ 283 w 44"/>
                <a:gd name="T3" fmla="*/ 527 h 29"/>
                <a:gd name="T4" fmla="*/ 688 w 44"/>
                <a:gd name="T5" fmla="*/ 390 h 29"/>
                <a:gd name="T6" fmla="*/ 488 w 44"/>
                <a:gd name="T7" fmla="*/ 137 h 29"/>
                <a:gd name="T8" fmla="*/ 63 w 44"/>
                <a:gd name="T9" fmla="*/ 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9">
                  <a:moveTo>
                    <a:pt x="0" y="0"/>
                  </a:moveTo>
                  <a:cubicBezTo>
                    <a:pt x="7" y="8"/>
                    <a:pt x="6" y="23"/>
                    <a:pt x="18" y="27"/>
                  </a:cubicBezTo>
                  <a:cubicBezTo>
                    <a:pt x="26" y="29"/>
                    <a:pt x="39" y="28"/>
                    <a:pt x="44" y="20"/>
                  </a:cubicBezTo>
                  <a:cubicBezTo>
                    <a:pt x="38" y="17"/>
                    <a:pt x="34" y="14"/>
                    <a:pt x="31" y="7"/>
                  </a:cubicBezTo>
                  <a:cubicBezTo>
                    <a:pt x="35" y="24"/>
                    <a:pt x="5" y="13"/>
                    <a:pt x="4" y="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8" name="Freeform 1184">
              <a:extLst>
                <a:ext uri="{FF2B5EF4-FFF2-40B4-BE49-F238E27FC236}">
                  <a16:creationId xmlns:a16="http://schemas.microsoft.com/office/drawing/2014/main" id="{9B91CD3A-31BA-4F58-85F1-892C13079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43"/>
              <a:ext cx="80" cy="90"/>
            </a:xfrm>
            <a:custGeom>
              <a:avLst/>
              <a:gdLst>
                <a:gd name="T0" fmla="*/ 0 w 32"/>
                <a:gd name="T1" fmla="*/ 609 h 34"/>
                <a:gd name="T2" fmla="*/ 395 w 32"/>
                <a:gd name="T3" fmla="*/ 408 h 34"/>
                <a:gd name="T4" fmla="*/ 500 w 32"/>
                <a:gd name="T5" fmla="*/ 0 h 34"/>
                <a:gd name="T6" fmla="*/ 425 w 32"/>
                <a:gd name="T7" fmla="*/ 183 h 34"/>
                <a:gd name="T8" fmla="*/ 20 w 32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3"/>
                  </a:moveTo>
                  <a:cubicBezTo>
                    <a:pt x="8" y="33"/>
                    <a:pt x="19" y="27"/>
                    <a:pt x="25" y="22"/>
                  </a:cubicBezTo>
                  <a:cubicBezTo>
                    <a:pt x="31" y="16"/>
                    <a:pt x="31" y="7"/>
                    <a:pt x="32" y="0"/>
                  </a:cubicBezTo>
                  <a:cubicBezTo>
                    <a:pt x="30" y="3"/>
                    <a:pt x="29" y="7"/>
                    <a:pt x="27" y="10"/>
                  </a:cubicBezTo>
                  <a:cubicBezTo>
                    <a:pt x="23" y="21"/>
                    <a:pt x="11" y="29"/>
                    <a:pt x="1" y="3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59" name="Freeform 1185">
              <a:extLst>
                <a:ext uri="{FF2B5EF4-FFF2-40B4-BE49-F238E27FC236}">
                  <a16:creationId xmlns:a16="http://schemas.microsoft.com/office/drawing/2014/main" id="{4EFE6876-55D5-4C9D-8D48-46AFB6287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" y="2824"/>
              <a:ext cx="77" cy="51"/>
            </a:xfrm>
            <a:custGeom>
              <a:avLst/>
              <a:gdLst>
                <a:gd name="T0" fmla="*/ 0 w 31"/>
                <a:gd name="T1" fmla="*/ 115 h 19"/>
                <a:gd name="T2" fmla="*/ 400 w 31"/>
                <a:gd name="T3" fmla="*/ 330 h 19"/>
                <a:gd name="T4" fmla="*/ 246 w 31"/>
                <a:gd name="T5" fmla="*/ 0 h 19"/>
                <a:gd name="T6" fmla="*/ 0 w 31"/>
                <a:gd name="T7" fmla="*/ 11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6"/>
                  </a:moveTo>
                  <a:cubicBezTo>
                    <a:pt x="11" y="15"/>
                    <a:pt x="22" y="19"/>
                    <a:pt x="26" y="17"/>
                  </a:cubicBezTo>
                  <a:cubicBezTo>
                    <a:pt x="31" y="16"/>
                    <a:pt x="16" y="0"/>
                    <a:pt x="16" y="0"/>
                  </a:cubicBezTo>
                  <a:cubicBezTo>
                    <a:pt x="17" y="6"/>
                    <a:pt x="12" y="12"/>
                    <a:pt x="0" y="6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0" name="Freeform 1186">
              <a:extLst>
                <a:ext uri="{FF2B5EF4-FFF2-40B4-BE49-F238E27FC236}">
                  <a16:creationId xmlns:a16="http://schemas.microsoft.com/office/drawing/2014/main" id="{64AEF6B6-2389-4559-AF8A-76E6CBBE0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829"/>
              <a:ext cx="170" cy="123"/>
            </a:xfrm>
            <a:custGeom>
              <a:avLst/>
              <a:gdLst>
                <a:gd name="T0" fmla="*/ 0 w 68"/>
                <a:gd name="T1" fmla="*/ 193 h 46"/>
                <a:gd name="T2" fmla="*/ 1063 w 68"/>
                <a:gd name="T3" fmla="*/ 880 h 46"/>
                <a:gd name="T4" fmla="*/ 533 w 68"/>
                <a:gd name="T5" fmla="*/ 78 h 46"/>
                <a:gd name="T6" fmla="*/ 0 w 68"/>
                <a:gd name="T7" fmla="*/ 19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6">
                  <a:moveTo>
                    <a:pt x="0" y="10"/>
                  </a:moveTo>
                  <a:cubicBezTo>
                    <a:pt x="15" y="5"/>
                    <a:pt x="57" y="10"/>
                    <a:pt x="68" y="46"/>
                  </a:cubicBezTo>
                  <a:cubicBezTo>
                    <a:pt x="66" y="30"/>
                    <a:pt x="55" y="7"/>
                    <a:pt x="34" y="4"/>
                  </a:cubicBezTo>
                  <a:cubicBezTo>
                    <a:pt x="14" y="0"/>
                    <a:pt x="11" y="4"/>
                    <a:pt x="0" y="10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1" name="Freeform 1187">
              <a:extLst>
                <a:ext uri="{FF2B5EF4-FFF2-40B4-BE49-F238E27FC236}">
                  <a16:creationId xmlns:a16="http://schemas.microsoft.com/office/drawing/2014/main" id="{9943B30A-A500-49EB-96FF-9FE5474BF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624"/>
              <a:ext cx="133" cy="147"/>
            </a:xfrm>
            <a:custGeom>
              <a:avLst/>
              <a:gdLst>
                <a:gd name="T0" fmla="*/ 0 w 53"/>
                <a:gd name="T1" fmla="*/ 1050 h 55"/>
                <a:gd name="T2" fmla="*/ 838 w 53"/>
                <a:gd name="T3" fmla="*/ 0 h 55"/>
                <a:gd name="T4" fmla="*/ 0 w 53"/>
                <a:gd name="T5" fmla="*/ 105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0" y="55"/>
                  </a:moveTo>
                  <a:cubicBezTo>
                    <a:pt x="16" y="54"/>
                    <a:pt x="44" y="43"/>
                    <a:pt x="53" y="0"/>
                  </a:cubicBezTo>
                  <a:cubicBezTo>
                    <a:pt x="47" y="17"/>
                    <a:pt x="36" y="43"/>
                    <a:pt x="0" y="5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2" name="Freeform 1188">
              <a:extLst>
                <a:ext uri="{FF2B5EF4-FFF2-40B4-BE49-F238E27FC236}">
                  <a16:creationId xmlns:a16="http://schemas.microsoft.com/office/drawing/2014/main" id="{E99A09B5-FAD0-4F9C-A64D-2EF8AC6E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344"/>
              <a:ext cx="65" cy="133"/>
            </a:xfrm>
            <a:custGeom>
              <a:avLst/>
              <a:gdLst>
                <a:gd name="T0" fmla="*/ 0 w 26"/>
                <a:gd name="T1" fmla="*/ 636 h 50"/>
                <a:gd name="T2" fmla="*/ 375 w 26"/>
                <a:gd name="T3" fmla="*/ 694 h 50"/>
                <a:gd name="T4" fmla="*/ 363 w 2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0" y="34"/>
                  </a:moveTo>
                  <a:cubicBezTo>
                    <a:pt x="12" y="22"/>
                    <a:pt x="21" y="25"/>
                    <a:pt x="24" y="37"/>
                  </a:cubicBezTo>
                  <a:cubicBezTo>
                    <a:pt x="26" y="50"/>
                    <a:pt x="23" y="0"/>
                    <a:pt x="23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3" name="Freeform 1189">
              <a:extLst>
                <a:ext uri="{FF2B5EF4-FFF2-40B4-BE49-F238E27FC236}">
                  <a16:creationId xmlns:a16="http://schemas.microsoft.com/office/drawing/2014/main" id="{293F4B83-4AEF-42D2-959D-610A2BC7E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237"/>
              <a:ext cx="67" cy="43"/>
            </a:xfrm>
            <a:custGeom>
              <a:avLst/>
              <a:gdLst>
                <a:gd name="T0" fmla="*/ 0 w 27"/>
                <a:gd name="T1" fmla="*/ 312 h 16"/>
                <a:gd name="T2" fmla="*/ 184 w 27"/>
                <a:gd name="T3" fmla="*/ 22 h 16"/>
                <a:gd name="T4" fmla="*/ 412 w 27"/>
                <a:gd name="T5" fmla="*/ 253 h 16"/>
                <a:gd name="T6" fmla="*/ 62 w 27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0" y="16"/>
                  </a:moveTo>
                  <a:cubicBezTo>
                    <a:pt x="0" y="7"/>
                    <a:pt x="3" y="0"/>
                    <a:pt x="12" y="1"/>
                  </a:cubicBezTo>
                  <a:cubicBezTo>
                    <a:pt x="19" y="1"/>
                    <a:pt x="23" y="7"/>
                    <a:pt x="27" y="13"/>
                  </a:cubicBezTo>
                  <a:cubicBezTo>
                    <a:pt x="19" y="10"/>
                    <a:pt x="12" y="15"/>
                    <a:pt x="4" y="14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4" name="Freeform 1190">
              <a:extLst>
                <a:ext uri="{FF2B5EF4-FFF2-40B4-BE49-F238E27FC236}">
                  <a16:creationId xmlns:a16="http://schemas.microsoft.com/office/drawing/2014/main" id="{F99CB6DB-142A-4AB3-AB28-3A2478079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168"/>
              <a:ext cx="85" cy="101"/>
            </a:xfrm>
            <a:custGeom>
              <a:avLst/>
              <a:gdLst>
                <a:gd name="T0" fmla="*/ 0 w 34"/>
                <a:gd name="T1" fmla="*/ 319 h 38"/>
                <a:gd name="T2" fmla="*/ 533 w 34"/>
                <a:gd name="T3" fmla="*/ 712 h 38"/>
                <a:gd name="T4" fmla="*/ 145 w 34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0" y="17"/>
                  </a:moveTo>
                  <a:cubicBezTo>
                    <a:pt x="20" y="0"/>
                    <a:pt x="34" y="18"/>
                    <a:pt x="34" y="38"/>
                  </a:cubicBezTo>
                  <a:cubicBezTo>
                    <a:pt x="28" y="29"/>
                    <a:pt x="17" y="22"/>
                    <a:pt x="9" y="17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5" name="Freeform 1191">
              <a:extLst>
                <a:ext uri="{FF2B5EF4-FFF2-40B4-BE49-F238E27FC236}">
                  <a16:creationId xmlns:a16="http://schemas.microsoft.com/office/drawing/2014/main" id="{D3CF2724-0C14-4EFD-9B01-0DA98F303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" y="2781"/>
              <a:ext cx="32" cy="35"/>
            </a:xfrm>
            <a:custGeom>
              <a:avLst/>
              <a:gdLst>
                <a:gd name="T0" fmla="*/ 133 w 13"/>
                <a:gd name="T1" fmla="*/ 0 h 13"/>
                <a:gd name="T2" fmla="*/ 194 w 13"/>
                <a:gd name="T3" fmla="*/ 253 h 13"/>
                <a:gd name="T4" fmla="*/ 0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10" y="4"/>
                    <a:pt x="11" y="9"/>
                    <a:pt x="13" y="13"/>
                  </a:cubicBezTo>
                  <a:cubicBezTo>
                    <a:pt x="9" y="10"/>
                    <a:pt x="4" y="10"/>
                    <a:pt x="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6" name="Freeform 1192">
              <a:extLst>
                <a:ext uri="{FF2B5EF4-FFF2-40B4-BE49-F238E27FC236}">
                  <a16:creationId xmlns:a16="http://schemas.microsoft.com/office/drawing/2014/main" id="{0F90DD73-C022-4E0A-81D9-05386197A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128"/>
              <a:ext cx="80" cy="88"/>
            </a:xfrm>
            <a:custGeom>
              <a:avLst/>
              <a:gdLst>
                <a:gd name="T0" fmla="*/ 0 w 32"/>
                <a:gd name="T1" fmla="*/ 248 h 33"/>
                <a:gd name="T2" fmla="*/ 500 w 32"/>
                <a:gd name="T3" fmla="*/ 627 h 33"/>
                <a:gd name="T4" fmla="*/ 300 w 32"/>
                <a:gd name="T5" fmla="*/ 0 h 33"/>
                <a:gd name="T6" fmla="*/ 125 w 32"/>
                <a:gd name="T7" fmla="*/ 14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0" y="13"/>
                  </a:moveTo>
                  <a:cubicBezTo>
                    <a:pt x="4" y="22"/>
                    <a:pt x="23" y="33"/>
                    <a:pt x="32" y="33"/>
                  </a:cubicBezTo>
                  <a:cubicBezTo>
                    <a:pt x="26" y="28"/>
                    <a:pt x="16" y="10"/>
                    <a:pt x="19" y="0"/>
                  </a:cubicBezTo>
                  <a:cubicBezTo>
                    <a:pt x="16" y="3"/>
                    <a:pt x="12" y="6"/>
                    <a:pt x="8" y="8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7" name="Freeform 1193">
              <a:extLst>
                <a:ext uri="{FF2B5EF4-FFF2-40B4-BE49-F238E27FC236}">
                  <a16:creationId xmlns:a16="http://schemas.microsoft.com/office/drawing/2014/main" id="{B7BB697C-A82E-49D0-892E-0A3FEDC96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" y="2517"/>
              <a:ext cx="163" cy="702"/>
            </a:xfrm>
            <a:custGeom>
              <a:avLst/>
              <a:gdLst>
                <a:gd name="T0" fmla="*/ 313 w 65"/>
                <a:gd name="T1" fmla="*/ 0 h 263"/>
                <a:gd name="T2" fmla="*/ 963 w 65"/>
                <a:gd name="T3" fmla="*/ 3064 h 263"/>
                <a:gd name="T4" fmla="*/ 238 w 65"/>
                <a:gd name="T5" fmla="*/ 5002 h 263"/>
                <a:gd name="T6" fmla="*/ 504 w 65"/>
                <a:gd name="T7" fmla="*/ 3192 h 263"/>
                <a:gd name="T8" fmla="*/ 629 w 65"/>
                <a:gd name="T9" fmla="*/ 1754 h 263"/>
                <a:gd name="T10" fmla="*/ 63 w 65"/>
                <a:gd name="T11" fmla="*/ 1025 h 263"/>
                <a:gd name="T12" fmla="*/ 0 w 65"/>
                <a:gd name="T13" fmla="*/ 1161 h 263"/>
                <a:gd name="T14" fmla="*/ 113 w 65"/>
                <a:gd name="T15" fmla="*/ 435 h 263"/>
                <a:gd name="T16" fmla="*/ 313 w 65"/>
                <a:gd name="T17" fmla="*/ 0 h 2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263">
                  <a:moveTo>
                    <a:pt x="20" y="0"/>
                  </a:moveTo>
                  <a:cubicBezTo>
                    <a:pt x="32" y="17"/>
                    <a:pt x="65" y="93"/>
                    <a:pt x="61" y="161"/>
                  </a:cubicBezTo>
                  <a:cubicBezTo>
                    <a:pt x="59" y="198"/>
                    <a:pt x="41" y="246"/>
                    <a:pt x="15" y="263"/>
                  </a:cubicBezTo>
                  <a:cubicBezTo>
                    <a:pt x="24" y="252"/>
                    <a:pt x="42" y="228"/>
                    <a:pt x="32" y="168"/>
                  </a:cubicBezTo>
                  <a:cubicBezTo>
                    <a:pt x="36" y="177"/>
                    <a:pt x="48" y="143"/>
                    <a:pt x="40" y="92"/>
                  </a:cubicBezTo>
                  <a:cubicBezTo>
                    <a:pt x="32" y="42"/>
                    <a:pt x="8" y="32"/>
                    <a:pt x="4" y="54"/>
                  </a:cubicBezTo>
                  <a:cubicBezTo>
                    <a:pt x="2" y="62"/>
                    <a:pt x="0" y="61"/>
                    <a:pt x="0" y="61"/>
                  </a:cubicBezTo>
                  <a:cubicBezTo>
                    <a:pt x="0" y="61"/>
                    <a:pt x="6" y="31"/>
                    <a:pt x="7" y="23"/>
                  </a:cubicBezTo>
                  <a:cubicBezTo>
                    <a:pt x="8" y="15"/>
                    <a:pt x="18" y="10"/>
                    <a:pt x="20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8" name="Freeform 1194">
              <a:extLst>
                <a:ext uri="{FF2B5EF4-FFF2-40B4-BE49-F238E27FC236}">
                  <a16:creationId xmlns:a16="http://schemas.microsoft.com/office/drawing/2014/main" id="{325782FF-0BC6-40F4-9AD2-0CA35211A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2696"/>
              <a:ext cx="61" cy="141"/>
            </a:xfrm>
            <a:custGeom>
              <a:avLst/>
              <a:gdLst>
                <a:gd name="T0" fmla="*/ 214 w 24"/>
                <a:gd name="T1" fmla="*/ 0 h 53"/>
                <a:gd name="T2" fmla="*/ 64 w 24"/>
                <a:gd name="T3" fmla="*/ 431 h 53"/>
                <a:gd name="T4" fmla="*/ 20 w 24"/>
                <a:gd name="T5" fmla="*/ 601 h 53"/>
                <a:gd name="T6" fmla="*/ 97 w 24"/>
                <a:gd name="T7" fmla="*/ 865 h 53"/>
                <a:gd name="T8" fmla="*/ 374 w 24"/>
                <a:gd name="T9" fmla="*/ 998 h 53"/>
                <a:gd name="T10" fmla="*/ 180 w 24"/>
                <a:gd name="T11" fmla="*/ 601 h 53"/>
                <a:gd name="T12" fmla="*/ 394 w 24"/>
                <a:gd name="T13" fmla="*/ 418 h 53"/>
                <a:gd name="T14" fmla="*/ 214 w 24"/>
                <a:gd name="T15" fmla="*/ 5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3">
                  <a:moveTo>
                    <a:pt x="13" y="0"/>
                  </a:moveTo>
                  <a:cubicBezTo>
                    <a:pt x="10" y="8"/>
                    <a:pt x="8" y="16"/>
                    <a:pt x="4" y="23"/>
                  </a:cubicBezTo>
                  <a:cubicBezTo>
                    <a:pt x="2" y="27"/>
                    <a:pt x="0" y="28"/>
                    <a:pt x="1" y="32"/>
                  </a:cubicBezTo>
                  <a:cubicBezTo>
                    <a:pt x="1" y="35"/>
                    <a:pt x="4" y="43"/>
                    <a:pt x="6" y="46"/>
                  </a:cubicBezTo>
                  <a:cubicBezTo>
                    <a:pt x="11" y="44"/>
                    <a:pt x="20" y="50"/>
                    <a:pt x="23" y="53"/>
                  </a:cubicBezTo>
                  <a:cubicBezTo>
                    <a:pt x="18" y="49"/>
                    <a:pt x="12" y="39"/>
                    <a:pt x="11" y="32"/>
                  </a:cubicBezTo>
                  <a:cubicBezTo>
                    <a:pt x="11" y="25"/>
                    <a:pt x="17" y="15"/>
                    <a:pt x="24" y="22"/>
                  </a:cubicBezTo>
                  <a:cubicBezTo>
                    <a:pt x="22" y="15"/>
                    <a:pt x="15" y="10"/>
                    <a:pt x="13" y="3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69" name="Freeform 1195">
              <a:extLst>
                <a:ext uri="{FF2B5EF4-FFF2-40B4-BE49-F238E27FC236}">
                  <a16:creationId xmlns:a16="http://schemas.microsoft.com/office/drawing/2014/main" id="{0EAAF658-0731-4E37-BCAE-C00E54609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3035"/>
              <a:ext cx="80" cy="77"/>
            </a:xfrm>
            <a:custGeom>
              <a:avLst/>
              <a:gdLst>
                <a:gd name="T0" fmla="*/ 0 w 32"/>
                <a:gd name="T1" fmla="*/ 486 h 29"/>
                <a:gd name="T2" fmla="*/ 500 w 32"/>
                <a:gd name="T3" fmla="*/ 486 h 29"/>
                <a:gd name="T4" fmla="*/ 408 w 32"/>
                <a:gd name="T5" fmla="*/ 0 h 29"/>
                <a:gd name="T6" fmla="*/ 158 w 32"/>
                <a:gd name="T7" fmla="*/ 22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9">
                  <a:moveTo>
                    <a:pt x="0" y="26"/>
                  </a:moveTo>
                  <a:cubicBezTo>
                    <a:pt x="10" y="29"/>
                    <a:pt x="22" y="29"/>
                    <a:pt x="32" y="26"/>
                  </a:cubicBezTo>
                  <a:cubicBezTo>
                    <a:pt x="27" y="20"/>
                    <a:pt x="26" y="7"/>
                    <a:pt x="26" y="0"/>
                  </a:cubicBezTo>
                  <a:cubicBezTo>
                    <a:pt x="20" y="2"/>
                    <a:pt x="15" y="9"/>
                    <a:pt x="10" y="12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0" name="Freeform 1196">
              <a:extLst>
                <a:ext uri="{FF2B5EF4-FFF2-40B4-BE49-F238E27FC236}">
                  <a16:creationId xmlns:a16="http://schemas.microsoft.com/office/drawing/2014/main" id="{C0B4F374-EFDD-46C3-9F05-72E78BCAA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3037"/>
              <a:ext cx="67" cy="54"/>
            </a:xfrm>
            <a:custGeom>
              <a:avLst/>
              <a:gdLst>
                <a:gd name="T0" fmla="*/ 0 w 27"/>
                <a:gd name="T1" fmla="*/ 373 h 20"/>
                <a:gd name="T2" fmla="*/ 320 w 27"/>
                <a:gd name="T3" fmla="*/ 0 h 20"/>
                <a:gd name="T4" fmla="*/ 412 w 27"/>
                <a:gd name="T5" fmla="*/ 394 h 20"/>
                <a:gd name="T6" fmla="*/ 154 w 27"/>
                <a:gd name="T7" fmla="*/ 25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0" y="19"/>
                  </a:moveTo>
                  <a:cubicBezTo>
                    <a:pt x="6" y="13"/>
                    <a:pt x="14" y="2"/>
                    <a:pt x="21" y="0"/>
                  </a:cubicBezTo>
                  <a:cubicBezTo>
                    <a:pt x="24" y="7"/>
                    <a:pt x="25" y="14"/>
                    <a:pt x="27" y="20"/>
                  </a:cubicBezTo>
                  <a:cubicBezTo>
                    <a:pt x="23" y="15"/>
                    <a:pt x="17" y="6"/>
                    <a:pt x="1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1" name="Freeform 1197">
              <a:extLst>
                <a:ext uri="{FF2B5EF4-FFF2-40B4-BE49-F238E27FC236}">
                  <a16:creationId xmlns:a16="http://schemas.microsoft.com/office/drawing/2014/main" id="{128A8195-743D-4CDD-B328-25DFB8DA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3128"/>
              <a:ext cx="350" cy="136"/>
            </a:xfrm>
            <a:custGeom>
              <a:avLst/>
              <a:gdLst>
                <a:gd name="T0" fmla="*/ 0 w 140"/>
                <a:gd name="T1" fmla="*/ 264 h 51"/>
                <a:gd name="T2" fmla="*/ 313 w 140"/>
                <a:gd name="T3" fmla="*/ 376 h 51"/>
                <a:gd name="T4" fmla="*/ 720 w 140"/>
                <a:gd name="T5" fmla="*/ 435 h 51"/>
                <a:gd name="T6" fmla="*/ 1283 w 140"/>
                <a:gd name="T7" fmla="*/ 376 h 51"/>
                <a:gd name="T8" fmla="*/ 2188 w 140"/>
                <a:gd name="T9" fmla="*/ 205 h 51"/>
                <a:gd name="T10" fmla="*/ 2063 w 140"/>
                <a:gd name="T11" fmla="*/ 397 h 51"/>
                <a:gd name="T12" fmla="*/ 1800 w 140"/>
                <a:gd name="T13" fmla="*/ 661 h 51"/>
                <a:gd name="T14" fmla="*/ 1175 w 140"/>
                <a:gd name="T15" fmla="*/ 968 h 51"/>
                <a:gd name="T16" fmla="*/ 1375 w 140"/>
                <a:gd name="T17" fmla="*/ 704 h 51"/>
                <a:gd name="T18" fmla="*/ 958 w 140"/>
                <a:gd name="T19" fmla="*/ 627 h 51"/>
                <a:gd name="T20" fmla="*/ 0 w 140"/>
                <a:gd name="T21" fmla="*/ 320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51">
                  <a:moveTo>
                    <a:pt x="0" y="14"/>
                  </a:moveTo>
                  <a:cubicBezTo>
                    <a:pt x="4" y="19"/>
                    <a:pt x="14" y="19"/>
                    <a:pt x="20" y="20"/>
                  </a:cubicBezTo>
                  <a:cubicBezTo>
                    <a:pt x="28" y="22"/>
                    <a:pt x="37" y="23"/>
                    <a:pt x="46" y="23"/>
                  </a:cubicBezTo>
                  <a:cubicBezTo>
                    <a:pt x="58" y="23"/>
                    <a:pt x="70" y="24"/>
                    <a:pt x="82" y="20"/>
                  </a:cubicBezTo>
                  <a:cubicBezTo>
                    <a:pt x="98" y="15"/>
                    <a:pt x="124" y="0"/>
                    <a:pt x="140" y="11"/>
                  </a:cubicBezTo>
                  <a:cubicBezTo>
                    <a:pt x="137" y="14"/>
                    <a:pt x="135" y="18"/>
                    <a:pt x="132" y="21"/>
                  </a:cubicBezTo>
                  <a:cubicBezTo>
                    <a:pt x="127" y="27"/>
                    <a:pt x="121" y="32"/>
                    <a:pt x="115" y="35"/>
                  </a:cubicBezTo>
                  <a:cubicBezTo>
                    <a:pt x="105" y="41"/>
                    <a:pt x="86" y="49"/>
                    <a:pt x="75" y="51"/>
                  </a:cubicBezTo>
                  <a:cubicBezTo>
                    <a:pt x="80" y="48"/>
                    <a:pt x="89" y="41"/>
                    <a:pt x="88" y="37"/>
                  </a:cubicBezTo>
                  <a:cubicBezTo>
                    <a:pt x="86" y="33"/>
                    <a:pt x="72" y="34"/>
                    <a:pt x="61" y="33"/>
                  </a:cubicBezTo>
                  <a:cubicBezTo>
                    <a:pt x="53" y="32"/>
                    <a:pt x="9" y="25"/>
                    <a:pt x="0" y="1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2" name="Freeform 1198">
              <a:extLst>
                <a:ext uri="{FF2B5EF4-FFF2-40B4-BE49-F238E27FC236}">
                  <a16:creationId xmlns:a16="http://schemas.microsoft.com/office/drawing/2014/main" id="{C7754DE4-4406-4919-898A-F663469E4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3240"/>
              <a:ext cx="280" cy="88"/>
            </a:xfrm>
            <a:custGeom>
              <a:avLst/>
              <a:gdLst>
                <a:gd name="T0" fmla="*/ 0 w 112"/>
                <a:gd name="T1" fmla="*/ 21 h 33"/>
                <a:gd name="T2" fmla="*/ 1345 w 112"/>
                <a:gd name="T3" fmla="*/ 477 h 33"/>
                <a:gd name="T4" fmla="*/ 1750 w 112"/>
                <a:gd name="T5" fmla="*/ 205 h 33"/>
                <a:gd name="T6" fmla="*/ 1050 w 112"/>
                <a:gd name="T7" fmla="*/ 0 h 33"/>
                <a:gd name="T8" fmla="*/ 0 w 112"/>
                <a:gd name="T9" fmla="*/ 2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33">
                  <a:moveTo>
                    <a:pt x="0" y="1"/>
                  </a:moveTo>
                  <a:cubicBezTo>
                    <a:pt x="15" y="21"/>
                    <a:pt x="62" y="33"/>
                    <a:pt x="86" y="25"/>
                  </a:cubicBezTo>
                  <a:cubicBezTo>
                    <a:pt x="110" y="18"/>
                    <a:pt x="112" y="11"/>
                    <a:pt x="112" y="11"/>
                  </a:cubicBezTo>
                  <a:cubicBezTo>
                    <a:pt x="104" y="12"/>
                    <a:pt x="75" y="11"/>
                    <a:pt x="67" y="0"/>
                  </a:cubicBezTo>
                  <a:cubicBezTo>
                    <a:pt x="71" y="9"/>
                    <a:pt x="58" y="31"/>
                    <a:pt x="0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3" name="Freeform 1199">
              <a:extLst>
                <a:ext uri="{FF2B5EF4-FFF2-40B4-BE49-F238E27FC236}">
                  <a16:creationId xmlns:a16="http://schemas.microsoft.com/office/drawing/2014/main" id="{0BC29067-E787-482E-B870-2A8120087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3171"/>
              <a:ext cx="123" cy="64"/>
            </a:xfrm>
            <a:custGeom>
              <a:avLst/>
              <a:gdLst>
                <a:gd name="T0" fmla="*/ 50 w 49"/>
                <a:gd name="T1" fmla="*/ 136 h 24"/>
                <a:gd name="T2" fmla="*/ 208 w 49"/>
                <a:gd name="T3" fmla="*/ 0 h 24"/>
                <a:gd name="T4" fmla="*/ 379 w 49"/>
                <a:gd name="T5" fmla="*/ 35 h 24"/>
                <a:gd name="T6" fmla="*/ 743 w 49"/>
                <a:gd name="T7" fmla="*/ 21 h 24"/>
                <a:gd name="T8" fmla="*/ 776 w 49"/>
                <a:gd name="T9" fmla="*/ 171 h 24"/>
                <a:gd name="T10" fmla="*/ 316 w 49"/>
                <a:gd name="T11" fmla="*/ 456 h 24"/>
                <a:gd name="T12" fmla="*/ 95 w 49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24">
                  <a:moveTo>
                    <a:pt x="3" y="7"/>
                  </a:moveTo>
                  <a:cubicBezTo>
                    <a:pt x="8" y="3"/>
                    <a:pt x="6" y="0"/>
                    <a:pt x="13" y="0"/>
                  </a:cubicBezTo>
                  <a:cubicBezTo>
                    <a:pt x="16" y="0"/>
                    <a:pt x="21" y="2"/>
                    <a:pt x="24" y="2"/>
                  </a:cubicBezTo>
                  <a:cubicBezTo>
                    <a:pt x="32" y="3"/>
                    <a:pt x="40" y="4"/>
                    <a:pt x="47" y="1"/>
                  </a:cubicBezTo>
                  <a:cubicBezTo>
                    <a:pt x="47" y="3"/>
                    <a:pt x="48" y="6"/>
                    <a:pt x="49" y="9"/>
                  </a:cubicBezTo>
                  <a:cubicBezTo>
                    <a:pt x="38" y="3"/>
                    <a:pt x="16" y="8"/>
                    <a:pt x="20" y="24"/>
                  </a:cubicBezTo>
                  <a:cubicBezTo>
                    <a:pt x="16" y="23"/>
                    <a:pt x="0" y="12"/>
                    <a:pt x="6" y="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4" name="Freeform 1200">
              <a:extLst>
                <a:ext uri="{FF2B5EF4-FFF2-40B4-BE49-F238E27FC236}">
                  <a16:creationId xmlns:a16="http://schemas.microsoft.com/office/drawing/2014/main" id="{89B6CD46-5182-41C4-8BC9-B1FC65EA2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475"/>
              <a:ext cx="145" cy="536"/>
            </a:xfrm>
            <a:custGeom>
              <a:avLst/>
              <a:gdLst>
                <a:gd name="T0" fmla="*/ 63 w 58"/>
                <a:gd name="T1" fmla="*/ 0 h 201"/>
                <a:gd name="T2" fmla="*/ 158 w 58"/>
                <a:gd name="T3" fmla="*/ 491 h 201"/>
                <a:gd name="T4" fmla="*/ 208 w 58"/>
                <a:gd name="T5" fmla="*/ 968 h 201"/>
                <a:gd name="T6" fmla="*/ 363 w 58"/>
                <a:gd name="T7" fmla="*/ 1912 h 201"/>
                <a:gd name="T8" fmla="*/ 270 w 58"/>
                <a:gd name="T9" fmla="*/ 2824 h 201"/>
                <a:gd name="T10" fmla="*/ 908 w 58"/>
                <a:gd name="T11" fmla="*/ 3208 h 201"/>
                <a:gd name="T12" fmla="*/ 408 w 58"/>
                <a:gd name="T13" fmla="*/ 3811 h 201"/>
                <a:gd name="T14" fmla="*/ 333 w 58"/>
                <a:gd name="T15" fmla="*/ 3528 h 201"/>
                <a:gd name="T16" fmla="*/ 145 w 58"/>
                <a:gd name="T17" fmla="*/ 3149 h 201"/>
                <a:gd name="T18" fmla="*/ 158 w 58"/>
                <a:gd name="T19" fmla="*/ 2083 h 201"/>
                <a:gd name="T20" fmla="*/ 63 w 58"/>
                <a:gd name="T21" fmla="*/ 1003 h 201"/>
                <a:gd name="T22" fmla="*/ 83 w 58"/>
                <a:gd name="T23" fmla="*/ 93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201">
                  <a:moveTo>
                    <a:pt x="4" y="0"/>
                  </a:moveTo>
                  <a:cubicBezTo>
                    <a:pt x="6" y="9"/>
                    <a:pt x="10" y="17"/>
                    <a:pt x="10" y="26"/>
                  </a:cubicBezTo>
                  <a:cubicBezTo>
                    <a:pt x="10" y="34"/>
                    <a:pt x="10" y="43"/>
                    <a:pt x="13" y="51"/>
                  </a:cubicBezTo>
                  <a:cubicBezTo>
                    <a:pt x="18" y="68"/>
                    <a:pt x="26" y="83"/>
                    <a:pt x="23" y="101"/>
                  </a:cubicBezTo>
                  <a:cubicBezTo>
                    <a:pt x="20" y="117"/>
                    <a:pt x="9" y="133"/>
                    <a:pt x="17" y="149"/>
                  </a:cubicBezTo>
                  <a:cubicBezTo>
                    <a:pt x="24" y="163"/>
                    <a:pt x="43" y="172"/>
                    <a:pt x="58" y="169"/>
                  </a:cubicBezTo>
                  <a:cubicBezTo>
                    <a:pt x="48" y="179"/>
                    <a:pt x="38" y="193"/>
                    <a:pt x="26" y="201"/>
                  </a:cubicBezTo>
                  <a:cubicBezTo>
                    <a:pt x="29" y="194"/>
                    <a:pt x="24" y="191"/>
                    <a:pt x="21" y="186"/>
                  </a:cubicBezTo>
                  <a:cubicBezTo>
                    <a:pt x="16" y="180"/>
                    <a:pt x="12" y="174"/>
                    <a:pt x="9" y="166"/>
                  </a:cubicBezTo>
                  <a:cubicBezTo>
                    <a:pt x="1" y="145"/>
                    <a:pt x="4" y="130"/>
                    <a:pt x="10" y="110"/>
                  </a:cubicBezTo>
                  <a:cubicBezTo>
                    <a:pt x="16" y="89"/>
                    <a:pt x="9" y="72"/>
                    <a:pt x="4" y="53"/>
                  </a:cubicBezTo>
                  <a:cubicBezTo>
                    <a:pt x="0" y="37"/>
                    <a:pt x="10" y="20"/>
                    <a:pt x="5" y="5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5" name="Freeform 1201">
              <a:extLst>
                <a:ext uri="{FF2B5EF4-FFF2-40B4-BE49-F238E27FC236}">
                  <a16:creationId xmlns:a16="http://schemas.microsoft.com/office/drawing/2014/main" id="{EDFEBDEB-3DFD-4504-A9FC-6F3D584D5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2925"/>
              <a:ext cx="60" cy="64"/>
            </a:xfrm>
            <a:custGeom>
              <a:avLst/>
              <a:gdLst>
                <a:gd name="T0" fmla="*/ 0 w 24"/>
                <a:gd name="T1" fmla="*/ 21 h 24"/>
                <a:gd name="T2" fmla="*/ 113 w 24"/>
                <a:gd name="T3" fmla="*/ 456 h 24"/>
                <a:gd name="T4" fmla="*/ 375 w 24"/>
                <a:gd name="T5" fmla="*/ 35 h 24"/>
                <a:gd name="T6" fmla="*/ 145 w 24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4">
                  <a:moveTo>
                    <a:pt x="0" y="1"/>
                  </a:moveTo>
                  <a:cubicBezTo>
                    <a:pt x="7" y="6"/>
                    <a:pt x="8" y="17"/>
                    <a:pt x="7" y="24"/>
                  </a:cubicBezTo>
                  <a:cubicBezTo>
                    <a:pt x="9" y="16"/>
                    <a:pt x="19" y="10"/>
                    <a:pt x="24" y="2"/>
                  </a:cubicBezTo>
                  <a:cubicBezTo>
                    <a:pt x="20" y="0"/>
                    <a:pt x="13" y="0"/>
                    <a:pt x="9" y="1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6" name="Freeform 1202">
              <a:extLst>
                <a:ext uri="{FF2B5EF4-FFF2-40B4-BE49-F238E27FC236}">
                  <a16:creationId xmlns:a16="http://schemas.microsoft.com/office/drawing/2014/main" id="{B709D1DA-470D-46C4-A548-436C7FF00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325"/>
              <a:ext cx="68" cy="176"/>
            </a:xfrm>
            <a:custGeom>
              <a:avLst/>
              <a:gdLst>
                <a:gd name="T0" fmla="*/ 179 w 27"/>
                <a:gd name="T1" fmla="*/ 285 h 66"/>
                <a:gd name="T2" fmla="*/ 254 w 27"/>
                <a:gd name="T3" fmla="*/ 683 h 66"/>
                <a:gd name="T4" fmla="*/ 431 w 27"/>
                <a:gd name="T5" fmla="*/ 1003 h 66"/>
                <a:gd name="T6" fmla="*/ 0 w 27"/>
                <a:gd name="T7" fmla="*/ 1251 h 66"/>
                <a:gd name="T8" fmla="*/ 126 w 27"/>
                <a:gd name="T9" fmla="*/ 797 h 66"/>
                <a:gd name="T10" fmla="*/ 159 w 27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1" y="15"/>
                  </a:moveTo>
                  <a:cubicBezTo>
                    <a:pt x="13" y="22"/>
                    <a:pt x="13" y="29"/>
                    <a:pt x="16" y="36"/>
                  </a:cubicBezTo>
                  <a:cubicBezTo>
                    <a:pt x="19" y="42"/>
                    <a:pt x="21" y="49"/>
                    <a:pt x="27" y="53"/>
                  </a:cubicBezTo>
                  <a:cubicBezTo>
                    <a:pt x="18" y="55"/>
                    <a:pt x="8" y="60"/>
                    <a:pt x="0" y="66"/>
                  </a:cubicBezTo>
                  <a:cubicBezTo>
                    <a:pt x="5" y="59"/>
                    <a:pt x="8" y="51"/>
                    <a:pt x="8" y="42"/>
                  </a:cubicBezTo>
                  <a:cubicBezTo>
                    <a:pt x="7" y="31"/>
                    <a:pt x="1" y="9"/>
                    <a:pt x="10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7" name="Freeform 1203">
              <a:extLst>
                <a:ext uri="{FF2B5EF4-FFF2-40B4-BE49-F238E27FC236}">
                  <a16:creationId xmlns:a16="http://schemas.microsoft.com/office/drawing/2014/main" id="{8D43479B-1789-49B3-9642-4FE3F3AE6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189"/>
              <a:ext cx="175" cy="216"/>
            </a:xfrm>
            <a:custGeom>
              <a:avLst/>
              <a:gdLst>
                <a:gd name="T0" fmla="*/ 125 w 70"/>
                <a:gd name="T1" fmla="*/ 1195 h 81"/>
                <a:gd name="T2" fmla="*/ 283 w 70"/>
                <a:gd name="T3" fmla="*/ 760 h 81"/>
                <a:gd name="T4" fmla="*/ 425 w 70"/>
                <a:gd name="T5" fmla="*/ 627 h 81"/>
                <a:gd name="T6" fmla="*/ 470 w 70"/>
                <a:gd name="T7" fmla="*/ 397 h 81"/>
                <a:gd name="T8" fmla="*/ 1095 w 70"/>
                <a:gd name="T9" fmla="*/ 605 h 81"/>
                <a:gd name="T10" fmla="*/ 813 w 70"/>
                <a:gd name="T11" fmla="*/ 136 h 81"/>
                <a:gd name="T12" fmla="*/ 345 w 70"/>
                <a:gd name="T13" fmla="*/ 149 h 81"/>
                <a:gd name="T14" fmla="*/ 175 w 70"/>
                <a:gd name="T15" fmla="*/ 1536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1">
                  <a:moveTo>
                    <a:pt x="8" y="63"/>
                  </a:moveTo>
                  <a:cubicBezTo>
                    <a:pt x="6" y="54"/>
                    <a:pt x="12" y="45"/>
                    <a:pt x="18" y="40"/>
                  </a:cubicBezTo>
                  <a:cubicBezTo>
                    <a:pt x="20" y="37"/>
                    <a:pt x="25" y="36"/>
                    <a:pt x="27" y="33"/>
                  </a:cubicBezTo>
                  <a:cubicBezTo>
                    <a:pt x="29" y="30"/>
                    <a:pt x="29" y="25"/>
                    <a:pt x="30" y="21"/>
                  </a:cubicBezTo>
                  <a:cubicBezTo>
                    <a:pt x="41" y="0"/>
                    <a:pt x="61" y="22"/>
                    <a:pt x="70" y="32"/>
                  </a:cubicBezTo>
                  <a:cubicBezTo>
                    <a:pt x="64" y="23"/>
                    <a:pt x="62" y="13"/>
                    <a:pt x="52" y="7"/>
                  </a:cubicBezTo>
                  <a:cubicBezTo>
                    <a:pt x="42" y="0"/>
                    <a:pt x="31" y="1"/>
                    <a:pt x="22" y="8"/>
                  </a:cubicBezTo>
                  <a:cubicBezTo>
                    <a:pt x="2" y="25"/>
                    <a:pt x="0" y="75"/>
                    <a:pt x="11" y="8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8" name="Freeform 1204">
              <a:extLst>
                <a:ext uri="{FF2B5EF4-FFF2-40B4-BE49-F238E27FC236}">
                  <a16:creationId xmlns:a16="http://schemas.microsoft.com/office/drawing/2014/main" id="{20AA55BE-BCA2-496B-A0AA-448156E6A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309"/>
              <a:ext cx="325" cy="144"/>
            </a:xfrm>
            <a:custGeom>
              <a:avLst/>
              <a:gdLst>
                <a:gd name="T0" fmla="*/ 0 w 130"/>
                <a:gd name="T1" fmla="*/ 307 h 54"/>
                <a:gd name="T2" fmla="*/ 1720 w 130"/>
                <a:gd name="T3" fmla="*/ 533 h 54"/>
                <a:gd name="T4" fmla="*/ 2033 w 130"/>
                <a:gd name="T5" fmla="*/ 0 h 54"/>
                <a:gd name="T6" fmla="*/ 1408 w 130"/>
                <a:gd name="T7" fmla="*/ 491 h 54"/>
                <a:gd name="T8" fmla="*/ 175 w 130"/>
                <a:gd name="T9" fmla="*/ 37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54">
                  <a:moveTo>
                    <a:pt x="0" y="16"/>
                  </a:moveTo>
                  <a:cubicBezTo>
                    <a:pt x="17" y="30"/>
                    <a:pt x="65" y="54"/>
                    <a:pt x="110" y="28"/>
                  </a:cubicBezTo>
                  <a:cubicBezTo>
                    <a:pt x="112" y="25"/>
                    <a:pt x="124" y="4"/>
                    <a:pt x="130" y="0"/>
                  </a:cubicBezTo>
                  <a:cubicBezTo>
                    <a:pt x="112" y="10"/>
                    <a:pt x="112" y="20"/>
                    <a:pt x="90" y="26"/>
                  </a:cubicBezTo>
                  <a:cubicBezTo>
                    <a:pt x="41" y="38"/>
                    <a:pt x="26" y="24"/>
                    <a:pt x="11" y="2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79" name="Freeform 1205">
              <a:extLst>
                <a:ext uri="{FF2B5EF4-FFF2-40B4-BE49-F238E27FC236}">
                  <a16:creationId xmlns:a16="http://schemas.microsoft.com/office/drawing/2014/main" id="{94679A70-7ED0-4E1F-86AA-004E9B63F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264"/>
              <a:ext cx="73" cy="264"/>
            </a:xfrm>
            <a:custGeom>
              <a:avLst/>
              <a:gdLst>
                <a:gd name="T0" fmla="*/ 368 w 29"/>
                <a:gd name="T1" fmla="*/ 0 h 99"/>
                <a:gd name="T2" fmla="*/ 83 w 29"/>
                <a:gd name="T3" fmla="*/ 1877 h 99"/>
                <a:gd name="T4" fmla="*/ 0 w 29"/>
                <a:gd name="T5" fmla="*/ 605 h 99"/>
                <a:gd name="T6" fmla="*/ 272 w 29"/>
                <a:gd name="T7" fmla="*/ 853 h 99"/>
                <a:gd name="T8" fmla="*/ 368 w 2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9">
                  <a:moveTo>
                    <a:pt x="23" y="0"/>
                  </a:moveTo>
                  <a:cubicBezTo>
                    <a:pt x="26" y="25"/>
                    <a:pt x="29" y="68"/>
                    <a:pt x="5" y="99"/>
                  </a:cubicBezTo>
                  <a:cubicBezTo>
                    <a:pt x="6" y="93"/>
                    <a:pt x="12" y="58"/>
                    <a:pt x="0" y="32"/>
                  </a:cubicBezTo>
                  <a:cubicBezTo>
                    <a:pt x="6" y="47"/>
                    <a:pt x="13" y="50"/>
                    <a:pt x="17" y="45"/>
                  </a:cubicBezTo>
                  <a:cubicBezTo>
                    <a:pt x="21" y="39"/>
                    <a:pt x="26" y="13"/>
                    <a:pt x="23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0" name="Freeform 1206">
              <a:extLst>
                <a:ext uri="{FF2B5EF4-FFF2-40B4-BE49-F238E27FC236}">
                  <a16:creationId xmlns:a16="http://schemas.microsoft.com/office/drawing/2014/main" id="{5BE7FDA5-0703-423A-9032-AFE68BF46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291"/>
              <a:ext cx="55" cy="61"/>
            </a:xfrm>
            <a:custGeom>
              <a:avLst/>
              <a:gdLst>
                <a:gd name="T0" fmla="*/ 0 w 22"/>
                <a:gd name="T1" fmla="*/ 430 h 23"/>
                <a:gd name="T2" fmla="*/ 345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8" y="9"/>
                    <a:pt x="17" y="1"/>
                    <a:pt x="22" y="0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1" name="Freeform 1207">
              <a:extLst>
                <a:ext uri="{FF2B5EF4-FFF2-40B4-BE49-F238E27FC236}">
                  <a16:creationId xmlns:a16="http://schemas.microsoft.com/office/drawing/2014/main" id="{F64B46CD-DAD9-4058-B003-15CF30C794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283"/>
              <a:ext cx="228" cy="48"/>
            </a:xfrm>
            <a:custGeom>
              <a:avLst/>
              <a:gdLst>
                <a:gd name="T0" fmla="*/ 0 w 91"/>
                <a:gd name="T1" fmla="*/ 227 h 18"/>
                <a:gd name="T2" fmla="*/ 1431 w 91"/>
                <a:gd name="T3" fmla="*/ 0 h 18"/>
                <a:gd name="T4" fmla="*/ 0 w 91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8">
                  <a:moveTo>
                    <a:pt x="0" y="12"/>
                  </a:moveTo>
                  <a:cubicBezTo>
                    <a:pt x="27" y="16"/>
                    <a:pt x="66" y="16"/>
                    <a:pt x="91" y="0"/>
                  </a:cubicBezTo>
                  <a:cubicBezTo>
                    <a:pt x="79" y="5"/>
                    <a:pt x="17" y="18"/>
                    <a:pt x="0" y="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2" name="Freeform 1208">
              <a:extLst>
                <a:ext uri="{FF2B5EF4-FFF2-40B4-BE49-F238E27FC236}">
                  <a16:creationId xmlns:a16="http://schemas.microsoft.com/office/drawing/2014/main" id="{BB00491B-0AE7-471C-82D3-A9B4C0A4E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104"/>
              <a:ext cx="130" cy="189"/>
            </a:xfrm>
            <a:custGeom>
              <a:avLst/>
              <a:gdLst>
                <a:gd name="T0" fmla="*/ 813 w 52"/>
                <a:gd name="T1" fmla="*/ 21 h 71"/>
                <a:gd name="T2" fmla="*/ 0 w 52"/>
                <a:gd name="T3" fmla="*/ 1339 h 71"/>
                <a:gd name="T4" fmla="*/ 813 w 52"/>
                <a:gd name="T5" fmla="*/ 21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1">
                  <a:moveTo>
                    <a:pt x="52" y="1"/>
                  </a:moveTo>
                  <a:cubicBezTo>
                    <a:pt x="32" y="0"/>
                    <a:pt x="1" y="2"/>
                    <a:pt x="0" y="71"/>
                  </a:cubicBezTo>
                  <a:cubicBezTo>
                    <a:pt x="5" y="43"/>
                    <a:pt x="15" y="4"/>
                    <a:pt x="52" y="1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3" name="Freeform 1209">
              <a:extLst>
                <a:ext uri="{FF2B5EF4-FFF2-40B4-BE49-F238E27FC236}">
                  <a16:creationId xmlns:a16="http://schemas.microsoft.com/office/drawing/2014/main" id="{D26CDD2D-09F0-4CE1-8500-361D5A670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517"/>
              <a:ext cx="33" cy="299"/>
            </a:xfrm>
            <a:custGeom>
              <a:avLst/>
              <a:gdLst>
                <a:gd name="T0" fmla="*/ 213 w 13"/>
                <a:gd name="T1" fmla="*/ 2130 h 112"/>
                <a:gd name="T2" fmla="*/ 147 w 13"/>
                <a:gd name="T3" fmla="*/ 0 h 112"/>
                <a:gd name="T4" fmla="*/ 213 w 13"/>
                <a:gd name="T5" fmla="*/ 213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2">
                  <a:moveTo>
                    <a:pt x="13" y="112"/>
                  </a:moveTo>
                  <a:cubicBezTo>
                    <a:pt x="0" y="64"/>
                    <a:pt x="5" y="19"/>
                    <a:pt x="9" y="0"/>
                  </a:cubicBezTo>
                  <a:cubicBezTo>
                    <a:pt x="7" y="15"/>
                    <a:pt x="7" y="78"/>
                    <a:pt x="13" y="1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4" name="Freeform 1210">
              <a:extLst>
                <a:ext uri="{FF2B5EF4-FFF2-40B4-BE49-F238E27FC236}">
                  <a16:creationId xmlns:a16="http://schemas.microsoft.com/office/drawing/2014/main" id="{19881CEA-0B74-461C-A8EB-9B8B339DF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47"/>
              <a:ext cx="40" cy="157"/>
            </a:xfrm>
            <a:custGeom>
              <a:avLst/>
              <a:gdLst>
                <a:gd name="T0" fmla="*/ 145 w 16"/>
                <a:gd name="T1" fmla="*/ 1112 h 59"/>
                <a:gd name="T2" fmla="*/ 0 w 16"/>
                <a:gd name="T3" fmla="*/ 546 h 59"/>
                <a:gd name="T4" fmla="*/ 250 w 16"/>
                <a:gd name="T5" fmla="*/ 0 h 59"/>
                <a:gd name="T6" fmla="*/ 63 w 16"/>
                <a:gd name="T7" fmla="*/ 567 h 59"/>
                <a:gd name="T8" fmla="*/ 145 w 16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9">
                  <a:moveTo>
                    <a:pt x="9" y="59"/>
                  </a:moveTo>
                  <a:cubicBezTo>
                    <a:pt x="8" y="53"/>
                    <a:pt x="1" y="41"/>
                    <a:pt x="0" y="29"/>
                  </a:cubicBezTo>
                  <a:cubicBezTo>
                    <a:pt x="0" y="18"/>
                    <a:pt x="3" y="8"/>
                    <a:pt x="16" y="0"/>
                  </a:cubicBezTo>
                  <a:cubicBezTo>
                    <a:pt x="10" y="7"/>
                    <a:pt x="4" y="19"/>
                    <a:pt x="4" y="30"/>
                  </a:cubicBezTo>
                  <a:cubicBezTo>
                    <a:pt x="4" y="41"/>
                    <a:pt x="7" y="53"/>
                    <a:pt x="9" y="59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5" name="Freeform 1211">
              <a:extLst>
                <a:ext uri="{FF2B5EF4-FFF2-40B4-BE49-F238E27FC236}">
                  <a16:creationId xmlns:a16="http://schemas.microsoft.com/office/drawing/2014/main" id="{141BEAB9-52D4-4F1E-9E8B-0C2B1ED5B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2835"/>
              <a:ext cx="60" cy="114"/>
            </a:xfrm>
            <a:custGeom>
              <a:avLst/>
              <a:gdLst>
                <a:gd name="T0" fmla="*/ 345 w 24"/>
                <a:gd name="T1" fmla="*/ 801 h 43"/>
                <a:gd name="T2" fmla="*/ 0 w 24"/>
                <a:gd name="T3" fmla="*/ 0 h 43"/>
                <a:gd name="T4" fmla="*/ 345 w 24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2" y="43"/>
                  </a:moveTo>
                  <a:cubicBezTo>
                    <a:pt x="19" y="29"/>
                    <a:pt x="12" y="11"/>
                    <a:pt x="0" y="0"/>
                  </a:cubicBezTo>
                  <a:cubicBezTo>
                    <a:pt x="10" y="3"/>
                    <a:pt x="24" y="21"/>
                    <a:pt x="22" y="4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6" name="Freeform 1212">
              <a:extLst>
                <a:ext uri="{FF2B5EF4-FFF2-40B4-BE49-F238E27FC236}">
                  <a16:creationId xmlns:a16="http://schemas.microsoft.com/office/drawing/2014/main" id="{B2135C55-F606-4E3A-8CE2-EA4C364D1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1" y="2603"/>
              <a:ext cx="520" cy="333"/>
            </a:xfrm>
            <a:custGeom>
              <a:avLst/>
              <a:gdLst>
                <a:gd name="T0" fmla="*/ 188 w 208"/>
                <a:gd name="T1" fmla="*/ 0 h 125"/>
                <a:gd name="T2" fmla="*/ 313 w 208"/>
                <a:gd name="T3" fmla="*/ 1305 h 125"/>
                <a:gd name="T4" fmla="*/ 1645 w 208"/>
                <a:gd name="T5" fmla="*/ 2307 h 125"/>
                <a:gd name="T6" fmla="*/ 3250 w 208"/>
                <a:gd name="T7" fmla="*/ 151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8" h="125">
                  <a:moveTo>
                    <a:pt x="12" y="0"/>
                  </a:moveTo>
                  <a:cubicBezTo>
                    <a:pt x="3" y="19"/>
                    <a:pt x="0" y="38"/>
                    <a:pt x="20" y="69"/>
                  </a:cubicBezTo>
                  <a:cubicBezTo>
                    <a:pt x="41" y="101"/>
                    <a:pt x="59" y="118"/>
                    <a:pt x="105" y="122"/>
                  </a:cubicBezTo>
                  <a:cubicBezTo>
                    <a:pt x="150" y="125"/>
                    <a:pt x="180" y="107"/>
                    <a:pt x="208" y="8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7" name="Freeform 1213">
              <a:extLst>
                <a:ext uri="{FF2B5EF4-FFF2-40B4-BE49-F238E27FC236}">
                  <a16:creationId xmlns:a16="http://schemas.microsoft.com/office/drawing/2014/main" id="{1892F458-3947-4837-984A-B0A425404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837"/>
              <a:ext cx="905" cy="334"/>
            </a:xfrm>
            <a:custGeom>
              <a:avLst/>
              <a:gdLst>
                <a:gd name="T0" fmla="*/ 0 w 362"/>
                <a:gd name="T1" fmla="*/ 628 h 125"/>
                <a:gd name="T2" fmla="*/ 958 w 362"/>
                <a:gd name="T3" fmla="*/ 115 h 125"/>
                <a:gd name="T4" fmla="*/ 1908 w 362"/>
                <a:gd name="T5" fmla="*/ 1622 h 125"/>
                <a:gd name="T6" fmla="*/ 3033 w 362"/>
                <a:gd name="T7" fmla="*/ 1221 h 125"/>
                <a:gd name="T8" fmla="*/ 3908 w 362"/>
                <a:gd name="T9" fmla="*/ 1371 h 125"/>
                <a:gd name="T10" fmla="*/ 5238 w 362"/>
                <a:gd name="T11" fmla="*/ 729 h 125"/>
                <a:gd name="T12" fmla="*/ 5500 w 362"/>
                <a:gd name="T13" fmla="*/ 1870 h 125"/>
                <a:gd name="T14" fmla="*/ 5563 w 362"/>
                <a:gd name="T15" fmla="*/ 236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125">
                  <a:moveTo>
                    <a:pt x="0" y="33"/>
                  </a:moveTo>
                  <a:cubicBezTo>
                    <a:pt x="18" y="13"/>
                    <a:pt x="37" y="0"/>
                    <a:pt x="61" y="6"/>
                  </a:cubicBezTo>
                  <a:cubicBezTo>
                    <a:pt x="118" y="20"/>
                    <a:pt x="93" y="81"/>
                    <a:pt x="122" y="85"/>
                  </a:cubicBezTo>
                  <a:cubicBezTo>
                    <a:pt x="151" y="89"/>
                    <a:pt x="171" y="60"/>
                    <a:pt x="194" y="64"/>
                  </a:cubicBezTo>
                  <a:cubicBezTo>
                    <a:pt x="218" y="67"/>
                    <a:pt x="225" y="79"/>
                    <a:pt x="250" y="72"/>
                  </a:cubicBezTo>
                  <a:cubicBezTo>
                    <a:pt x="275" y="66"/>
                    <a:pt x="308" y="29"/>
                    <a:pt x="335" y="38"/>
                  </a:cubicBezTo>
                  <a:cubicBezTo>
                    <a:pt x="362" y="48"/>
                    <a:pt x="358" y="79"/>
                    <a:pt x="352" y="98"/>
                  </a:cubicBezTo>
                  <a:cubicBezTo>
                    <a:pt x="346" y="117"/>
                    <a:pt x="347" y="125"/>
                    <a:pt x="356" y="12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8" name="Freeform 1214">
              <a:extLst>
                <a:ext uri="{FF2B5EF4-FFF2-40B4-BE49-F238E27FC236}">
                  <a16:creationId xmlns:a16="http://schemas.microsoft.com/office/drawing/2014/main" id="{C9464220-C103-44DA-A62C-3F926DD73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043"/>
              <a:ext cx="95" cy="85"/>
            </a:xfrm>
            <a:custGeom>
              <a:avLst/>
              <a:gdLst>
                <a:gd name="T0" fmla="*/ 363 w 38"/>
                <a:gd name="T1" fmla="*/ 0 h 32"/>
                <a:gd name="T2" fmla="*/ 0 w 38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2">
                  <a:moveTo>
                    <a:pt x="23" y="0"/>
                  </a:moveTo>
                  <a:cubicBezTo>
                    <a:pt x="38" y="8"/>
                    <a:pt x="7" y="21"/>
                    <a:pt x="0" y="32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89" name="Freeform 1215">
              <a:extLst>
                <a:ext uri="{FF2B5EF4-FFF2-40B4-BE49-F238E27FC236}">
                  <a16:creationId xmlns:a16="http://schemas.microsoft.com/office/drawing/2014/main" id="{3F52C994-2606-4F6C-B06D-D47C11808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955"/>
              <a:ext cx="38" cy="77"/>
            </a:xfrm>
            <a:custGeom>
              <a:avLst/>
              <a:gdLst>
                <a:gd name="T0" fmla="*/ 0 w 15"/>
                <a:gd name="T1" fmla="*/ 56 h 29"/>
                <a:gd name="T2" fmla="*/ 147 w 15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9">
                  <a:moveTo>
                    <a:pt x="0" y="3"/>
                  </a:moveTo>
                  <a:cubicBezTo>
                    <a:pt x="15" y="0"/>
                    <a:pt x="9" y="18"/>
                    <a:pt x="9" y="2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0" name="Freeform 1216">
              <a:extLst>
                <a:ext uri="{FF2B5EF4-FFF2-40B4-BE49-F238E27FC236}">
                  <a16:creationId xmlns:a16="http://schemas.microsoft.com/office/drawing/2014/main" id="{14111433-263C-4421-8D57-0E949F94A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568"/>
              <a:ext cx="347" cy="189"/>
            </a:xfrm>
            <a:custGeom>
              <a:avLst/>
              <a:gdLst>
                <a:gd name="T0" fmla="*/ 2162 w 139"/>
                <a:gd name="T1" fmla="*/ 886 h 71"/>
                <a:gd name="T2" fmla="*/ 1495 w 139"/>
                <a:gd name="T3" fmla="*/ 1318 h 71"/>
                <a:gd name="T4" fmla="*/ 512 w 139"/>
                <a:gd name="T5" fmla="*/ 977 h 71"/>
                <a:gd name="T6" fmla="*/ 0 w 139"/>
                <a:gd name="T7" fmla="*/ 14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9" h="71">
                  <a:moveTo>
                    <a:pt x="139" y="47"/>
                  </a:moveTo>
                  <a:cubicBezTo>
                    <a:pt x="134" y="55"/>
                    <a:pt x="121" y="68"/>
                    <a:pt x="96" y="70"/>
                  </a:cubicBezTo>
                  <a:cubicBezTo>
                    <a:pt x="71" y="71"/>
                    <a:pt x="40" y="64"/>
                    <a:pt x="33" y="52"/>
                  </a:cubicBezTo>
                  <a:cubicBezTo>
                    <a:pt x="26" y="40"/>
                    <a:pt x="7" y="0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1" name="Freeform 1217">
              <a:extLst>
                <a:ext uri="{FF2B5EF4-FFF2-40B4-BE49-F238E27FC236}">
                  <a16:creationId xmlns:a16="http://schemas.microsoft.com/office/drawing/2014/main" id="{83C0DDDA-F165-47E7-958D-1A4168E92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728"/>
              <a:ext cx="180" cy="136"/>
            </a:xfrm>
            <a:custGeom>
              <a:avLst/>
              <a:gdLst>
                <a:gd name="T0" fmla="*/ 1125 w 72"/>
                <a:gd name="T1" fmla="*/ 35 h 51"/>
                <a:gd name="T2" fmla="*/ 270 w 72"/>
                <a:gd name="T3" fmla="*/ 683 h 51"/>
                <a:gd name="T4" fmla="*/ 0 w 72"/>
                <a:gd name="T5" fmla="*/ 83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51">
                  <a:moveTo>
                    <a:pt x="72" y="2"/>
                  </a:moveTo>
                  <a:cubicBezTo>
                    <a:pt x="42" y="0"/>
                    <a:pt x="27" y="20"/>
                    <a:pt x="17" y="36"/>
                  </a:cubicBezTo>
                  <a:cubicBezTo>
                    <a:pt x="7" y="51"/>
                    <a:pt x="0" y="48"/>
                    <a:pt x="0" y="4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2" name="Freeform 1218">
              <a:extLst>
                <a:ext uri="{FF2B5EF4-FFF2-40B4-BE49-F238E27FC236}">
                  <a16:creationId xmlns:a16="http://schemas.microsoft.com/office/drawing/2014/main" id="{0279BD17-4B9F-459D-8FFD-6D53F84B5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752"/>
              <a:ext cx="183" cy="125"/>
            </a:xfrm>
            <a:custGeom>
              <a:avLst/>
              <a:gdLst>
                <a:gd name="T0" fmla="*/ 0 w 73"/>
                <a:gd name="T1" fmla="*/ 0 h 47"/>
                <a:gd name="T2" fmla="*/ 772 w 73"/>
                <a:gd name="T3" fmla="*/ 737 h 47"/>
                <a:gd name="T4" fmla="*/ 1151 w 73"/>
                <a:gd name="T5" fmla="*/ 8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47">
                  <a:moveTo>
                    <a:pt x="0" y="0"/>
                  </a:moveTo>
                  <a:cubicBezTo>
                    <a:pt x="18" y="5"/>
                    <a:pt x="34" y="32"/>
                    <a:pt x="49" y="39"/>
                  </a:cubicBezTo>
                  <a:cubicBezTo>
                    <a:pt x="65" y="47"/>
                    <a:pt x="73" y="45"/>
                    <a:pt x="73" y="45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3" name="Freeform 1219">
              <a:extLst>
                <a:ext uri="{FF2B5EF4-FFF2-40B4-BE49-F238E27FC236}">
                  <a16:creationId xmlns:a16="http://schemas.microsoft.com/office/drawing/2014/main" id="{1FCFED69-DBE9-475A-A3F5-6089725D8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288"/>
              <a:ext cx="117" cy="387"/>
            </a:xfrm>
            <a:custGeom>
              <a:avLst/>
              <a:gdLst>
                <a:gd name="T0" fmla="*/ 229 w 47"/>
                <a:gd name="T1" fmla="*/ 2757 h 145"/>
                <a:gd name="T2" fmla="*/ 371 w 47"/>
                <a:gd name="T3" fmla="*/ 2108 h 145"/>
                <a:gd name="T4" fmla="*/ 632 w 47"/>
                <a:gd name="T5" fmla="*/ 1025 h 145"/>
                <a:gd name="T6" fmla="*/ 724 w 4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5">
                  <a:moveTo>
                    <a:pt x="15" y="145"/>
                  </a:moveTo>
                  <a:cubicBezTo>
                    <a:pt x="0" y="134"/>
                    <a:pt x="15" y="122"/>
                    <a:pt x="24" y="111"/>
                  </a:cubicBezTo>
                  <a:cubicBezTo>
                    <a:pt x="41" y="87"/>
                    <a:pt x="43" y="73"/>
                    <a:pt x="41" y="54"/>
                  </a:cubicBezTo>
                  <a:cubicBezTo>
                    <a:pt x="39" y="34"/>
                    <a:pt x="44" y="8"/>
                    <a:pt x="47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4" name="Freeform 1220">
              <a:extLst>
                <a:ext uri="{FF2B5EF4-FFF2-40B4-BE49-F238E27FC236}">
                  <a16:creationId xmlns:a16="http://schemas.microsoft.com/office/drawing/2014/main" id="{41335E16-3ED5-467F-9CD1-8E9E9D7B3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965"/>
              <a:ext cx="143" cy="83"/>
            </a:xfrm>
            <a:custGeom>
              <a:avLst/>
              <a:gdLst>
                <a:gd name="T0" fmla="*/ 0 w 57"/>
                <a:gd name="T1" fmla="*/ 0 h 31"/>
                <a:gd name="T2" fmla="*/ 901 w 57"/>
                <a:gd name="T3" fmla="*/ 51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1">
                  <a:moveTo>
                    <a:pt x="0" y="0"/>
                  </a:moveTo>
                  <a:cubicBezTo>
                    <a:pt x="9" y="17"/>
                    <a:pt x="21" y="31"/>
                    <a:pt x="57" y="27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5" name="Freeform 1221">
              <a:extLst>
                <a:ext uri="{FF2B5EF4-FFF2-40B4-BE49-F238E27FC236}">
                  <a16:creationId xmlns:a16="http://schemas.microsoft.com/office/drawing/2014/main" id="{E7870DF7-62F7-468A-8EA0-8D9B308A2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643"/>
              <a:ext cx="18" cy="109"/>
            </a:xfrm>
            <a:custGeom>
              <a:avLst/>
              <a:gdLst>
                <a:gd name="T0" fmla="*/ 67 w 7"/>
                <a:gd name="T1" fmla="*/ 0 h 41"/>
                <a:gd name="T2" fmla="*/ 85 w 7"/>
                <a:gd name="T3" fmla="*/ 452 h 41"/>
                <a:gd name="T4" fmla="*/ 0 w 7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6" name="Freeform 1222">
              <a:extLst>
                <a:ext uri="{FF2B5EF4-FFF2-40B4-BE49-F238E27FC236}">
                  <a16:creationId xmlns:a16="http://schemas.microsoft.com/office/drawing/2014/main" id="{07F004ED-F2F2-458E-9E65-DD7A53071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523"/>
              <a:ext cx="77" cy="90"/>
            </a:xfrm>
            <a:custGeom>
              <a:avLst/>
              <a:gdLst>
                <a:gd name="T0" fmla="*/ 0 w 31"/>
                <a:gd name="T1" fmla="*/ 294 h 34"/>
                <a:gd name="T2" fmla="*/ 474 w 31"/>
                <a:gd name="T3" fmla="*/ 0 h 34"/>
                <a:gd name="T4" fmla="*/ 124 w 31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4">
                  <a:moveTo>
                    <a:pt x="0" y="16"/>
                  </a:moveTo>
                  <a:cubicBezTo>
                    <a:pt x="6" y="19"/>
                    <a:pt x="25" y="6"/>
                    <a:pt x="31" y="0"/>
                  </a:cubicBezTo>
                  <a:cubicBezTo>
                    <a:pt x="21" y="9"/>
                    <a:pt x="8" y="20"/>
                    <a:pt x="8" y="3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7" name="Freeform 1223">
              <a:extLst>
                <a:ext uri="{FF2B5EF4-FFF2-40B4-BE49-F238E27FC236}">
                  <a16:creationId xmlns:a16="http://schemas.microsoft.com/office/drawing/2014/main" id="{B46790CB-B6C6-49B9-8D46-0BC4A17E7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93"/>
              <a:ext cx="187" cy="184"/>
            </a:xfrm>
            <a:custGeom>
              <a:avLst/>
              <a:gdLst>
                <a:gd name="T0" fmla="*/ 1149 w 75"/>
                <a:gd name="T1" fmla="*/ 1272 h 69"/>
                <a:gd name="T2" fmla="*/ 778 w 75"/>
                <a:gd name="T3" fmla="*/ 1160 h 69"/>
                <a:gd name="T4" fmla="*/ 12 w 75"/>
                <a:gd name="T5" fmla="*/ 419 h 69"/>
                <a:gd name="T6" fmla="*/ 0 w 75"/>
                <a:gd name="T7" fmla="*/ 419 h 69"/>
                <a:gd name="T8" fmla="*/ 541 w 75"/>
                <a:gd name="T9" fmla="*/ 0 h 69"/>
                <a:gd name="T10" fmla="*/ 541 w 75"/>
                <a:gd name="T11" fmla="*/ 0 h 69"/>
                <a:gd name="T12" fmla="*/ 758 w 75"/>
                <a:gd name="T13" fmla="*/ 661 h 69"/>
                <a:gd name="T14" fmla="*/ 1162 w 75"/>
                <a:gd name="T15" fmla="*/ 1272 h 69"/>
                <a:gd name="T16" fmla="*/ 1149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4" y="67"/>
                  </a:moveTo>
                  <a:cubicBezTo>
                    <a:pt x="74" y="67"/>
                    <a:pt x="66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30" y="7"/>
                    <a:pt x="35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8" y="48"/>
                    <a:pt x="66" y="59"/>
                    <a:pt x="75" y="67"/>
                  </a:cubicBezTo>
                  <a:lnTo>
                    <a:pt x="74" y="67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8" name="Freeform 1224">
              <a:extLst>
                <a:ext uri="{FF2B5EF4-FFF2-40B4-BE49-F238E27FC236}">
                  <a16:creationId xmlns:a16="http://schemas.microsoft.com/office/drawing/2014/main" id="{2BDA063F-03E6-4CDA-9D50-54358BDDC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965"/>
              <a:ext cx="145" cy="104"/>
            </a:xfrm>
            <a:custGeom>
              <a:avLst/>
              <a:gdLst>
                <a:gd name="T0" fmla="*/ 895 w 58"/>
                <a:gd name="T1" fmla="*/ 512 h 39"/>
                <a:gd name="T2" fmla="*/ 0 w 58"/>
                <a:gd name="T3" fmla="*/ 0 h 39"/>
                <a:gd name="T4" fmla="*/ 0 w 58"/>
                <a:gd name="T5" fmla="*/ 0 h 39"/>
                <a:gd name="T6" fmla="*/ 313 w 58"/>
                <a:gd name="T7" fmla="*/ 704 h 39"/>
                <a:gd name="T8" fmla="*/ 908 w 58"/>
                <a:gd name="T9" fmla="*/ 512 h 39"/>
                <a:gd name="T10" fmla="*/ 895 w 58"/>
                <a:gd name="T11" fmla="*/ 5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39">
                  <a:moveTo>
                    <a:pt x="57" y="27"/>
                  </a:moveTo>
                  <a:cubicBezTo>
                    <a:pt x="21" y="31"/>
                    <a:pt x="9" y="1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5" y="35"/>
                    <a:pt x="20" y="37"/>
                  </a:cubicBezTo>
                  <a:cubicBezTo>
                    <a:pt x="34" y="39"/>
                    <a:pt x="46" y="33"/>
                    <a:pt x="58" y="27"/>
                  </a:cubicBezTo>
                  <a:lnTo>
                    <a:pt x="57" y="27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99" name="Freeform 1225">
              <a:extLst>
                <a:ext uri="{FF2B5EF4-FFF2-40B4-BE49-F238E27FC236}">
                  <a16:creationId xmlns:a16="http://schemas.microsoft.com/office/drawing/2014/main" id="{9681A6AF-0E09-4885-9EB4-0940C4833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643"/>
              <a:ext cx="78" cy="109"/>
            </a:xfrm>
            <a:custGeom>
              <a:avLst/>
              <a:gdLst>
                <a:gd name="T0" fmla="*/ 63 w 31"/>
                <a:gd name="T1" fmla="*/ 0 h 41"/>
                <a:gd name="T2" fmla="*/ 83 w 31"/>
                <a:gd name="T3" fmla="*/ 452 h 41"/>
                <a:gd name="T4" fmla="*/ 0 w 31"/>
                <a:gd name="T5" fmla="*/ 771 h 41"/>
                <a:gd name="T6" fmla="*/ 0 w 31"/>
                <a:gd name="T7" fmla="*/ 771 h 41"/>
                <a:gd name="T8" fmla="*/ 476 w 31"/>
                <a:gd name="T9" fmla="*/ 635 h 41"/>
                <a:gd name="T10" fmla="*/ 493 w 31"/>
                <a:gd name="T11" fmla="*/ 635 h 41"/>
                <a:gd name="T12" fmla="*/ 284 w 31"/>
                <a:gd name="T13" fmla="*/ 452 h 41"/>
                <a:gd name="T14" fmla="*/ 83 w 31"/>
                <a:gd name="T15" fmla="*/ 0 h 41"/>
                <a:gd name="T16" fmla="*/ 63 w 31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3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8" y="33"/>
                    <a:pt x="30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5" y="0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0" name="Freeform 1226">
              <a:extLst>
                <a:ext uri="{FF2B5EF4-FFF2-40B4-BE49-F238E27FC236}">
                  <a16:creationId xmlns:a16="http://schemas.microsoft.com/office/drawing/2014/main" id="{2C4723BB-E4CD-439D-AE15-A23A474A1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3016"/>
              <a:ext cx="100" cy="24"/>
            </a:xfrm>
            <a:custGeom>
              <a:avLst/>
              <a:gdLst>
                <a:gd name="T0" fmla="*/ 625 w 40"/>
                <a:gd name="T1" fmla="*/ 21 h 9"/>
                <a:gd name="T2" fmla="*/ 2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9">
                  <a:moveTo>
                    <a:pt x="40" y="1"/>
                  </a:moveTo>
                  <a:cubicBezTo>
                    <a:pt x="32" y="0"/>
                    <a:pt x="12" y="3"/>
                    <a:pt x="1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1" name="Freeform 1227">
              <a:extLst>
                <a:ext uri="{FF2B5EF4-FFF2-40B4-BE49-F238E27FC236}">
                  <a16:creationId xmlns:a16="http://schemas.microsoft.com/office/drawing/2014/main" id="{D55415C3-015A-49F4-9460-A3408AA8B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523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2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1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2" name="Freeform 1228">
              <a:extLst>
                <a:ext uri="{FF2B5EF4-FFF2-40B4-BE49-F238E27FC236}">
                  <a16:creationId xmlns:a16="http://schemas.microsoft.com/office/drawing/2014/main" id="{D4398BA4-4A2B-4616-B915-ADAE9EE25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43"/>
              <a:ext cx="850" cy="346"/>
            </a:xfrm>
            <a:custGeom>
              <a:avLst/>
              <a:gdLst>
                <a:gd name="T0" fmla="*/ 5313 w 340"/>
                <a:gd name="T1" fmla="*/ 35 h 130"/>
                <a:gd name="T2" fmla="*/ 5158 w 340"/>
                <a:gd name="T3" fmla="*/ 226 h 130"/>
                <a:gd name="T4" fmla="*/ 4925 w 340"/>
                <a:gd name="T5" fmla="*/ 1757 h 130"/>
                <a:gd name="T6" fmla="*/ 4020 w 340"/>
                <a:gd name="T7" fmla="*/ 2417 h 130"/>
                <a:gd name="T8" fmla="*/ 3363 w 340"/>
                <a:gd name="T9" fmla="*/ 1679 h 130"/>
                <a:gd name="T10" fmla="*/ 2750 w 340"/>
                <a:gd name="T11" fmla="*/ 452 h 130"/>
                <a:gd name="T12" fmla="*/ 1563 w 340"/>
                <a:gd name="T13" fmla="*/ 1091 h 130"/>
                <a:gd name="T14" fmla="*/ 1020 w 340"/>
                <a:gd name="T15" fmla="*/ 695 h 130"/>
                <a:gd name="T16" fmla="*/ 0 w 340"/>
                <a:gd name="T17" fmla="*/ 17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0" h="130">
                  <a:moveTo>
                    <a:pt x="340" y="2"/>
                  </a:moveTo>
                  <a:cubicBezTo>
                    <a:pt x="338" y="0"/>
                    <a:pt x="333" y="0"/>
                    <a:pt x="330" y="12"/>
                  </a:cubicBezTo>
                  <a:cubicBezTo>
                    <a:pt x="328" y="24"/>
                    <a:pt x="336" y="53"/>
                    <a:pt x="315" y="93"/>
                  </a:cubicBezTo>
                  <a:cubicBezTo>
                    <a:pt x="300" y="121"/>
                    <a:pt x="280" y="130"/>
                    <a:pt x="257" y="128"/>
                  </a:cubicBezTo>
                  <a:cubicBezTo>
                    <a:pt x="234" y="126"/>
                    <a:pt x="220" y="114"/>
                    <a:pt x="215" y="89"/>
                  </a:cubicBezTo>
                  <a:cubicBezTo>
                    <a:pt x="210" y="65"/>
                    <a:pt x="199" y="32"/>
                    <a:pt x="176" y="24"/>
                  </a:cubicBezTo>
                  <a:cubicBezTo>
                    <a:pt x="131" y="8"/>
                    <a:pt x="120" y="54"/>
                    <a:pt x="100" y="58"/>
                  </a:cubicBezTo>
                  <a:cubicBezTo>
                    <a:pt x="80" y="63"/>
                    <a:pt x="77" y="60"/>
                    <a:pt x="65" y="37"/>
                  </a:cubicBezTo>
                  <a:cubicBezTo>
                    <a:pt x="54" y="16"/>
                    <a:pt x="23" y="6"/>
                    <a:pt x="0" y="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3" name="Freeform 1229">
              <a:extLst>
                <a:ext uri="{FF2B5EF4-FFF2-40B4-BE49-F238E27FC236}">
                  <a16:creationId xmlns:a16="http://schemas.microsoft.com/office/drawing/2014/main" id="{3942AF03-9E3B-440A-9787-31813AF91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" y="2261"/>
              <a:ext cx="175" cy="262"/>
            </a:xfrm>
            <a:custGeom>
              <a:avLst/>
              <a:gdLst>
                <a:gd name="T0" fmla="*/ 1095 w 70"/>
                <a:gd name="T1" fmla="*/ 0 h 98"/>
                <a:gd name="T2" fmla="*/ 0 w 70"/>
                <a:gd name="T3" fmla="*/ 1871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8">
                  <a:moveTo>
                    <a:pt x="70" y="0"/>
                  </a:moveTo>
                  <a:cubicBezTo>
                    <a:pt x="52" y="43"/>
                    <a:pt x="50" y="62"/>
                    <a:pt x="0" y="9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4" name="Freeform 1230">
              <a:extLst>
                <a:ext uri="{FF2B5EF4-FFF2-40B4-BE49-F238E27FC236}">
                  <a16:creationId xmlns:a16="http://schemas.microsoft.com/office/drawing/2014/main" id="{57C2FD81-3172-4ACE-802F-248739BCC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19"/>
              <a:ext cx="40" cy="42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6" y="4"/>
                    <a:pt x="11" y="9"/>
                    <a:pt x="16" y="16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5" name="Freeform 1231">
              <a:extLst>
                <a:ext uri="{FF2B5EF4-FFF2-40B4-BE49-F238E27FC236}">
                  <a16:creationId xmlns:a16="http://schemas.microsoft.com/office/drawing/2014/main" id="{967188F9-FFCE-4AF1-97CF-1EB698C41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461"/>
              <a:ext cx="122" cy="123"/>
            </a:xfrm>
            <a:custGeom>
              <a:avLst/>
              <a:gdLst>
                <a:gd name="T0" fmla="*/ 540 w 49"/>
                <a:gd name="T1" fmla="*/ 880 h 46"/>
                <a:gd name="T2" fmla="*/ 757 w 49"/>
                <a:gd name="T3" fmla="*/ 594 h 46"/>
                <a:gd name="T4" fmla="*/ 0 w 49"/>
                <a:gd name="T5" fmla="*/ 0 h 46"/>
                <a:gd name="T6" fmla="*/ 540 w 49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46">
                  <a:moveTo>
                    <a:pt x="35" y="46"/>
                  </a:moveTo>
                  <a:cubicBezTo>
                    <a:pt x="39" y="42"/>
                    <a:pt x="44" y="37"/>
                    <a:pt x="49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9" y="41"/>
                    <a:pt x="35" y="46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6" name="Freeform 1232">
              <a:extLst>
                <a:ext uri="{FF2B5EF4-FFF2-40B4-BE49-F238E27FC236}">
                  <a16:creationId xmlns:a16="http://schemas.microsoft.com/office/drawing/2014/main" id="{ED3FAE6F-7EBB-4CE0-996D-FCF9A4048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792"/>
              <a:ext cx="70" cy="8"/>
            </a:xfrm>
            <a:custGeom>
              <a:avLst/>
              <a:gdLst>
                <a:gd name="T0" fmla="*/ 0 w 28"/>
                <a:gd name="T1" fmla="*/ 0 h 3"/>
                <a:gd name="T2" fmla="*/ 438 w 28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">
                  <a:moveTo>
                    <a:pt x="0" y="0"/>
                  </a:moveTo>
                  <a:cubicBezTo>
                    <a:pt x="12" y="3"/>
                    <a:pt x="28" y="1"/>
                    <a:pt x="28" y="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7" name="Freeform 1233">
              <a:extLst>
                <a:ext uri="{FF2B5EF4-FFF2-40B4-BE49-F238E27FC236}">
                  <a16:creationId xmlns:a16="http://schemas.microsoft.com/office/drawing/2014/main" id="{C8D418E3-B74B-452F-BFBC-0549F0BA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267"/>
              <a:ext cx="110" cy="120"/>
            </a:xfrm>
            <a:custGeom>
              <a:avLst/>
              <a:gdLst>
                <a:gd name="T0" fmla="*/ 688 w 44"/>
                <a:gd name="T1" fmla="*/ 0 h 45"/>
                <a:gd name="T2" fmla="*/ 0 w 44"/>
                <a:gd name="T3" fmla="*/ 853 h 45"/>
                <a:gd name="T4" fmla="*/ 145 w 44"/>
                <a:gd name="T5" fmla="*/ 760 h 45"/>
                <a:gd name="T6" fmla="*/ 688 w 44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45">
                  <a:moveTo>
                    <a:pt x="44" y="0"/>
                  </a:moveTo>
                  <a:cubicBezTo>
                    <a:pt x="21" y="8"/>
                    <a:pt x="6" y="33"/>
                    <a:pt x="0" y="45"/>
                  </a:cubicBezTo>
                  <a:cubicBezTo>
                    <a:pt x="3" y="44"/>
                    <a:pt x="6" y="42"/>
                    <a:pt x="9" y="40"/>
                  </a:cubicBezTo>
                  <a:cubicBezTo>
                    <a:pt x="25" y="31"/>
                    <a:pt x="37" y="18"/>
                    <a:pt x="44" y="0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8" name="Freeform 1234">
              <a:extLst>
                <a:ext uri="{FF2B5EF4-FFF2-40B4-BE49-F238E27FC236}">
                  <a16:creationId xmlns:a16="http://schemas.microsoft.com/office/drawing/2014/main" id="{3E6965AB-C924-48F0-B611-EBF1F44E6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424"/>
              <a:ext cx="30" cy="61"/>
            </a:xfrm>
            <a:custGeom>
              <a:avLst/>
              <a:gdLst>
                <a:gd name="T0" fmla="*/ 158 w 12"/>
                <a:gd name="T1" fmla="*/ 239 h 23"/>
                <a:gd name="T2" fmla="*/ 95 w 12"/>
                <a:gd name="T3" fmla="*/ 0 h 23"/>
                <a:gd name="T4" fmla="*/ 158 w 12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0" y="13"/>
                  </a:moveTo>
                  <a:cubicBezTo>
                    <a:pt x="12" y="9"/>
                    <a:pt x="10" y="2"/>
                    <a:pt x="6" y="0"/>
                  </a:cubicBezTo>
                  <a:cubicBezTo>
                    <a:pt x="0" y="4"/>
                    <a:pt x="2" y="21"/>
                    <a:pt x="10" y="23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09" name="Freeform 1235">
              <a:extLst>
                <a:ext uri="{FF2B5EF4-FFF2-40B4-BE49-F238E27FC236}">
                  <a16:creationId xmlns:a16="http://schemas.microsoft.com/office/drawing/2014/main" id="{01924163-F856-4902-AFFA-18C17BCEE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" y="3152"/>
              <a:ext cx="5" cy="32"/>
            </a:xfrm>
            <a:custGeom>
              <a:avLst/>
              <a:gdLst>
                <a:gd name="T0" fmla="*/ 33 w 2"/>
                <a:gd name="T1" fmla="*/ 0 h 12"/>
                <a:gd name="T2" fmla="*/ 0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0" name="Freeform 1236">
              <a:extLst>
                <a:ext uri="{FF2B5EF4-FFF2-40B4-BE49-F238E27FC236}">
                  <a16:creationId xmlns:a16="http://schemas.microsoft.com/office/drawing/2014/main" id="{11EC378C-C6F5-443A-8CAA-A180BFA5C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3040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1" name="Freeform 1237">
              <a:extLst>
                <a:ext uri="{FF2B5EF4-FFF2-40B4-BE49-F238E27FC236}">
                  <a16:creationId xmlns:a16="http://schemas.microsoft.com/office/drawing/2014/main" id="{0D34510E-2AF5-4755-B946-4F21BF99A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955"/>
              <a:ext cx="5" cy="10"/>
            </a:xfrm>
            <a:custGeom>
              <a:avLst/>
              <a:gdLst>
                <a:gd name="T0" fmla="*/ 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2" name="Freeform 1238">
              <a:extLst>
                <a:ext uri="{FF2B5EF4-FFF2-40B4-BE49-F238E27FC236}">
                  <a16:creationId xmlns:a16="http://schemas.microsoft.com/office/drawing/2014/main" id="{38E45527-D1F0-4606-85AA-0814941EA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605"/>
              <a:ext cx="22" cy="22"/>
            </a:xfrm>
            <a:custGeom>
              <a:avLst/>
              <a:gdLst>
                <a:gd name="T0" fmla="*/ 29 w 9"/>
                <a:gd name="T1" fmla="*/ 0 h 8"/>
                <a:gd name="T2" fmla="*/ 132 w 9"/>
                <a:gd name="T3" fmla="*/ 61 h 8"/>
                <a:gd name="T4" fmla="*/ 0 w 9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0"/>
                  </a:moveTo>
                  <a:cubicBezTo>
                    <a:pt x="5" y="0"/>
                    <a:pt x="7" y="1"/>
                    <a:pt x="9" y="3"/>
                  </a:cubicBezTo>
                  <a:cubicBezTo>
                    <a:pt x="7" y="7"/>
                    <a:pt x="2" y="8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3" name="Freeform 1239">
              <a:extLst>
                <a:ext uri="{FF2B5EF4-FFF2-40B4-BE49-F238E27FC236}">
                  <a16:creationId xmlns:a16="http://schemas.microsoft.com/office/drawing/2014/main" id="{5EC8342B-D372-4651-87FC-87AF0F90F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413"/>
              <a:ext cx="38" cy="48"/>
            </a:xfrm>
            <a:custGeom>
              <a:avLst/>
              <a:gdLst>
                <a:gd name="T0" fmla="*/ 0 w 15"/>
                <a:gd name="T1" fmla="*/ 93 h 18"/>
                <a:gd name="T2" fmla="*/ 96 w 15"/>
                <a:gd name="T3" fmla="*/ 0 h 18"/>
                <a:gd name="T4" fmla="*/ 63 w 15"/>
                <a:gd name="T5" fmla="*/ 205 h 18"/>
                <a:gd name="T6" fmla="*/ 225 w 15"/>
                <a:gd name="T7" fmla="*/ 93 h 18"/>
                <a:gd name="T8" fmla="*/ 180 w 15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5"/>
                  </a:moveTo>
                  <a:cubicBezTo>
                    <a:pt x="1" y="3"/>
                    <a:pt x="4" y="1"/>
                    <a:pt x="6" y="0"/>
                  </a:cubicBezTo>
                  <a:cubicBezTo>
                    <a:pt x="7" y="4"/>
                    <a:pt x="5" y="8"/>
                    <a:pt x="4" y="11"/>
                  </a:cubicBezTo>
                  <a:cubicBezTo>
                    <a:pt x="7" y="9"/>
                    <a:pt x="10" y="5"/>
                    <a:pt x="14" y="5"/>
                  </a:cubicBezTo>
                  <a:cubicBezTo>
                    <a:pt x="15" y="9"/>
                    <a:pt x="12" y="14"/>
                    <a:pt x="11" y="18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4" name="Freeform 1240">
              <a:extLst>
                <a:ext uri="{FF2B5EF4-FFF2-40B4-BE49-F238E27FC236}">
                  <a16:creationId xmlns:a16="http://schemas.microsoft.com/office/drawing/2014/main" id="{D42B8455-7AC4-4594-90C0-268D72217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571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0" y="5"/>
                    <a:pt x="0" y="2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5" name="Freeform 1241">
              <a:extLst>
                <a:ext uri="{FF2B5EF4-FFF2-40B4-BE49-F238E27FC236}">
                  <a16:creationId xmlns:a16="http://schemas.microsoft.com/office/drawing/2014/main" id="{49CB117A-46E9-4DCC-B5B0-5CE439732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832"/>
              <a:ext cx="40" cy="43"/>
            </a:xfrm>
            <a:custGeom>
              <a:avLst/>
              <a:gdLst>
                <a:gd name="T0" fmla="*/ 83 w 16"/>
                <a:gd name="T1" fmla="*/ 59 h 16"/>
                <a:gd name="T2" fmla="*/ 158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5" y="3"/>
                  </a:moveTo>
                  <a:cubicBezTo>
                    <a:pt x="0" y="16"/>
                    <a:pt x="16" y="11"/>
                    <a:pt x="10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6" name="Freeform 1242">
              <a:extLst>
                <a:ext uri="{FF2B5EF4-FFF2-40B4-BE49-F238E27FC236}">
                  <a16:creationId xmlns:a16="http://schemas.microsoft.com/office/drawing/2014/main" id="{4231D8D5-B298-48E5-83EB-03BCEB4A2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3157"/>
              <a:ext cx="17" cy="30"/>
            </a:xfrm>
            <a:custGeom>
              <a:avLst/>
              <a:gdLst>
                <a:gd name="T0" fmla="*/ 0 w 7"/>
                <a:gd name="T1" fmla="*/ 224 h 11"/>
                <a:gd name="T2" fmla="*/ 100 w 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">
                  <a:moveTo>
                    <a:pt x="0" y="11"/>
                  </a:moveTo>
                  <a:cubicBezTo>
                    <a:pt x="5" y="4"/>
                    <a:pt x="7" y="0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7" name="Freeform 1243">
              <a:extLst>
                <a:ext uri="{FF2B5EF4-FFF2-40B4-BE49-F238E27FC236}">
                  <a16:creationId xmlns:a16="http://schemas.microsoft.com/office/drawing/2014/main" id="{FE318CBE-DD7F-4049-B13D-F79C4E0C9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253"/>
              <a:ext cx="85" cy="83"/>
            </a:xfrm>
            <a:custGeom>
              <a:avLst/>
              <a:gdLst>
                <a:gd name="T0" fmla="*/ 0 w 34"/>
                <a:gd name="T1" fmla="*/ 0 h 31"/>
                <a:gd name="T2" fmla="*/ 533 w 34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1">
                  <a:moveTo>
                    <a:pt x="0" y="0"/>
                  </a:moveTo>
                  <a:cubicBezTo>
                    <a:pt x="17" y="26"/>
                    <a:pt x="18" y="24"/>
                    <a:pt x="34" y="3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8" name="Freeform 1244">
              <a:extLst>
                <a:ext uri="{FF2B5EF4-FFF2-40B4-BE49-F238E27FC236}">
                  <a16:creationId xmlns:a16="http://schemas.microsoft.com/office/drawing/2014/main" id="{B6726C29-38F8-494A-AA0C-9D6F2177F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2496"/>
              <a:ext cx="43" cy="64"/>
            </a:xfrm>
            <a:custGeom>
              <a:avLst/>
              <a:gdLst>
                <a:gd name="T0" fmla="*/ 276 w 17"/>
                <a:gd name="T1" fmla="*/ 0 h 24"/>
                <a:gd name="T2" fmla="*/ 180 w 17"/>
                <a:gd name="T3" fmla="*/ 192 h 24"/>
                <a:gd name="T4" fmla="*/ 0 w 17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5" y="4"/>
                    <a:pt x="13" y="7"/>
                    <a:pt x="11" y="10"/>
                  </a:cubicBezTo>
                  <a:cubicBezTo>
                    <a:pt x="7" y="15"/>
                    <a:pt x="4" y="20"/>
                    <a:pt x="0" y="2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9" name="Freeform 1245">
              <a:extLst>
                <a:ext uri="{FF2B5EF4-FFF2-40B4-BE49-F238E27FC236}">
                  <a16:creationId xmlns:a16="http://schemas.microsoft.com/office/drawing/2014/main" id="{BE0A6AA1-9B79-43B9-B812-516D11D03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440"/>
              <a:ext cx="25" cy="88"/>
            </a:xfrm>
            <a:custGeom>
              <a:avLst/>
              <a:gdLst>
                <a:gd name="T0" fmla="*/ 158 w 10"/>
                <a:gd name="T1" fmla="*/ 627 h 33"/>
                <a:gd name="T2" fmla="*/ 0 w 1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0" y="33"/>
                  </a:moveTo>
                  <a:cubicBezTo>
                    <a:pt x="7" y="29"/>
                    <a:pt x="3" y="16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0" name="Freeform 1246">
              <a:extLst>
                <a:ext uri="{FF2B5EF4-FFF2-40B4-BE49-F238E27FC236}">
                  <a16:creationId xmlns:a16="http://schemas.microsoft.com/office/drawing/2014/main" id="{D2F6F631-36D8-47C1-9889-EB043D818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" y="2192"/>
              <a:ext cx="55" cy="83"/>
            </a:xfrm>
            <a:custGeom>
              <a:avLst/>
              <a:gdLst>
                <a:gd name="T0" fmla="*/ 0 w 22"/>
                <a:gd name="T1" fmla="*/ 35 h 31"/>
                <a:gd name="T2" fmla="*/ 283 w 22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0" y="2"/>
                  </a:moveTo>
                  <a:cubicBezTo>
                    <a:pt x="10" y="0"/>
                    <a:pt x="22" y="22"/>
                    <a:pt x="18" y="3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1" name="Freeform 1247">
              <a:extLst>
                <a:ext uri="{FF2B5EF4-FFF2-40B4-BE49-F238E27FC236}">
                  <a16:creationId xmlns:a16="http://schemas.microsoft.com/office/drawing/2014/main" id="{AB157162-AB37-426E-BC2E-ABA1B674A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675"/>
              <a:ext cx="53" cy="138"/>
            </a:xfrm>
            <a:custGeom>
              <a:avLst/>
              <a:gdLst>
                <a:gd name="T0" fmla="*/ 0 w 21"/>
                <a:gd name="T1" fmla="*/ 0 h 52"/>
                <a:gd name="T2" fmla="*/ 305 w 21"/>
                <a:gd name="T3" fmla="*/ 732 h 52"/>
                <a:gd name="T4" fmla="*/ 209 w 21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6" y="18"/>
                    <a:pt x="17" y="27"/>
                    <a:pt x="19" y="39"/>
                  </a:cubicBezTo>
                  <a:cubicBezTo>
                    <a:pt x="21" y="51"/>
                    <a:pt x="13" y="52"/>
                    <a:pt x="13" y="52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2" name="Freeform 1248">
              <a:extLst>
                <a:ext uri="{FF2B5EF4-FFF2-40B4-BE49-F238E27FC236}">
                  <a16:creationId xmlns:a16="http://schemas.microsoft.com/office/drawing/2014/main" id="{0372EA2A-5308-4592-A630-296A67103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2776"/>
              <a:ext cx="17" cy="37"/>
            </a:xfrm>
            <a:custGeom>
              <a:avLst/>
              <a:gdLst>
                <a:gd name="T0" fmla="*/ 12 w 7"/>
                <a:gd name="T1" fmla="*/ 0 h 14"/>
                <a:gd name="T2" fmla="*/ 100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0" y="5"/>
                    <a:pt x="7" y="14"/>
                    <a:pt x="7" y="1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3" name="Freeform 1249">
              <a:extLst>
                <a:ext uri="{FF2B5EF4-FFF2-40B4-BE49-F238E27FC236}">
                  <a16:creationId xmlns:a16="http://schemas.microsoft.com/office/drawing/2014/main" id="{38AE2720-11DA-478D-BF7C-312F4992D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3165"/>
              <a:ext cx="85" cy="54"/>
            </a:xfrm>
            <a:custGeom>
              <a:avLst/>
              <a:gdLst>
                <a:gd name="T0" fmla="*/ 0 w 34"/>
                <a:gd name="T1" fmla="*/ 0 h 20"/>
                <a:gd name="T2" fmla="*/ 533 w 34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0" y="9"/>
                    <a:pt x="22" y="19"/>
                    <a:pt x="34" y="2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4" name="Freeform 1250">
              <a:extLst>
                <a:ext uri="{FF2B5EF4-FFF2-40B4-BE49-F238E27FC236}">
                  <a16:creationId xmlns:a16="http://schemas.microsoft.com/office/drawing/2014/main" id="{574BAB5D-12F3-428B-9069-0F79B4E8D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224"/>
              <a:ext cx="70" cy="53"/>
            </a:xfrm>
            <a:custGeom>
              <a:avLst/>
              <a:gdLst>
                <a:gd name="T0" fmla="*/ 33 w 28"/>
                <a:gd name="T1" fmla="*/ 371 h 20"/>
                <a:gd name="T2" fmla="*/ 438 w 28"/>
                <a:gd name="T3" fmla="*/ 2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2" y="20"/>
                  </a:moveTo>
                  <a:cubicBezTo>
                    <a:pt x="0" y="6"/>
                    <a:pt x="17" y="0"/>
                    <a:pt x="28" y="16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5" name="Freeform 1251">
              <a:extLst>
                <a:ext uri="{FF2B5EF4-FFF2-40B4-BE49-F238E27FC236}">
                  <a16:creationId xmlns:a16="http://schemas.microsoft.com/office/drawing/2014/main" id="{9581DAB7-C364-45A1-B014-C423B135E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" y="2307"/>
              <a:ext cx="58" cy="40"/>
            </a:xfrm>
            <a:custGeom>
              <a:avLst/>
              <a:gdLst>
                <a:gd name="T0" fmla="*/ 351 w 23"/>
                <a:gd name="T1" fmla="*/ 285 h 15"/>
                <a:gd name="T2" fmla="*/ 351 w 23"/>
                <a:gd name="T3" fmla="*/ 115 h 15"/>
                <a:gd name="T4" fmla="*/ 242 w 23"/>
                <a:gd name="T5" fmla="*/ 171 h 15"/>
                <a:gd name="T6" fmla="*/ 83 w 23"/>
                <a:gd name="T7" fmla="*/ 77 h 15"/>
                <a:gd name="T8" fmla="*/ 63 w 23"/>
                <a:gd name="T9" fmla="*/ 21 h 15"/>
                <a:gd name="T10" fmla="*/ 0 w 23"/>
                <a:gd name="T11" fmla="*/ 5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22" y="15"/>
                  </a:moveTo>
                  <a:cubicBezTo>
                    <a:pt x="23" y="12"/>
                    <a:pt x="23" y="9"/>
                    <a:pt x="22" y="6"/>
                  </a:cubicBezTo>
                  <a:cubicBezTo>
                    <a:pt x="20" y="7"/>
                    <a:pt x="17" y="8"/>
                    <a:pt x="15" y="9"/>
                  </a:cubicBezTo>
                  <a:cubicBezTo>
                    <a:pt x="17" y="0"/>
                    <a:pt x="14" y="0"/>
                    <a:pt x="5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3" y="1"/>
                    <a:pt x="1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6" name="Freeform 1252">
              <a:extLst>
                <a:ext uri="{FF2B5EF4-FFF2-40B4-BE49-F238E27FC236}">
                  <a16:creationId xmlns:a16="http://schemas.microsoft.com/office/drawing/2014/main" id="{17583E70-6A10-403B-BEC1-F7BD78A44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4" y="2779"/>
              <a:ext cx="43" cy="34"/>
            </a:xfrm>
            <a:custGeom>
              <a:avLst/>
              <a:gdLst>
                <a:gd name="T0" fmla="*/ 0 w 17"/>
                <a:gd name="T1" fmla="*/ 110 h 13"/>
                <a:gd name="T2" fmla="*/ 192 w 17"/>
                <a:gd name="T3" fmla="*/ 178 h 13"/>
                <a:gd name="T4" fmla="*/ 63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6"/>
                  </a:moveTo>
                  <a:cubicBezTo>
                    <a:pt x="4" y="7"/>
                    <a:pt x="7" y="13"/>
                    <a:pt x="12" y="10"/>
                  </a:cubicBezTo>
                  <a:cubicBezTo>
                    <a:pt x="17" y="6"/>
                    <a:pt x="7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7" name="Freeform 1253">
              <a:extLst>
                <a:ext uri="{FF2B5EF4-FFF2-40B4-BE49-F238E27FC236}">
                  <a16:creationId xmlns:a16="http://schemas.microsoft.com/office/drawing/2014/main" id="{48D8CCB8-3FEA-4A05-B4F6-CDF9833F8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179"/>
              <a:ext cx="1133" cy="1106"/>
            </a:xfrm>
            <a:custGeom>
              <a:avLst/>
              <a:gdLst>
                <a:gd name="T0" fmla="*/ 938 w 453"/>
                <a:gd name="T1" fmla="*/ 6641 h 415"/>
                <a:gd name="T2" fmla="*/ 1426 w 453"/>
                <a:gd name="T3" fmla="*/ 6058 h 415"/>
                <a:gd name="T4" fmla="*/ 2158 w 453"/>
                <a:gd name="T5" fmla="*/ 7116 h 415"/>
                <a:gd name="T6" fmla="*/ 3379 w 453"/>
                <a:gd name="T7" fmla="*/ 7060 h 415"/>
                <a:gd name="T8" fmla="*/ 3847 w 453"/>
                <a:gd name="T9" fmla="*/ 6889 h 415"/>
                <a:gd name="T10" fmla="*/ 4367 w 453"/>
                <a:gd name="T11" fmla="*/ 7004 h 415"/>
                <a:gd name="T12" fmla="*/ 5272 w 453"/>
                <a:gd name="T13" fmla="*/ 6740 h 415"/>
                <a:gd name="T14" fmla="*/ 5725 w 453"/>
                <a:gd name="T15" fmla="*/ 7593 h 415"/>
                <a:gd name="T16" fmla="*/ 6868 w 453"/>
                <a:gd name="T17" fmla="*/ 7081 h 415"/>
                <a:gd name="T18" fmla="*/ 7038 w 453"/>
                <a:gd name="T19" fmla="*/ 6300 h 415"/>
                <a:gd name="T20" fmla="*/ 6068 w 453"/>
                <a:gd name="T21" fmla="*/ 4525 h 415"/>
                <a:gd name="T22" fmla="*/ 6505 w 453"/>
                <a:gd name="T23" fmla="*/ 3425 h 415"/>
                <a:gd name="T24" fmla="*/ 6443 w 453"/>
                <a:gd name="T25" fmla="*/ 874 h 415"/>
                <a:gd name="T26" fmla="*/ 5347 w 453"/>
                <a:gd name="T27" fmla="*/ 589 h 415"/>
                <a:gd name="T28" fmla="*/ 5367 w 453"/>
                <a:gd name="T29" fmla="*/ 546 h 415"/>
                <a:gd name="T30" fmla="*/ 4897 w 453"/>
                <a:gd name="T31" fmla="*/ 589 h 415"/>
                <a:gd name="T32" fmla="*/ 4492 w 453"/>
                <a:gd name="T33" fmla="*/ 306 h 415"/>
                <a:gd name="T34" fmla="*/ 3847 w 453"/>
                <a:gd name="T35" fmla="*/ 1386 h 415"/>
                <a:gd name="T36" fmla="*/ 2021 w 453"/>
                <a:gd name="T37" fmla="*/ 1271 h 415"/>
                <a:gd name="T38" fmla="*/ 645 w 453"/>
                <a:gd name="T39" fmla="*/ 704 h 415"/>
                <a:gd name="T40" fmla="*/ 613 w 453"/>
                <a:gd name="T41" fmla="*/ 2047 h 415"/>
                <a:gd name="T42" fmla="*/ 625 w 453"/>
                <a:gd name="T43" fmla="*/ 2047 h 415"/>
                <a:gd name="T44" fmla="*/ 470 w 453"/>
                <a:gd name="T45" fmla="*/ 2081 h 415"/>
                <a:gd name="T46" fmla="*/ 175 w 453"/>
                <a:gd name="T47" fmla="*/ 3217 h 415"/>
                <a:gd name="T48" fmla="*/ 175 w 453"/>
                <a:gd name="T49" fmla="*/ 4333 h 415"/>
                <a:gd name="T50" fmla="*/ 800 w 453"/>
                <a:gd name="T51" fmla="*/ 5285 h 415"/>
                <a:gd name="T52" fmla="*/ 283 w 453"/>
                <a:gd name="T53" fmla="*/ 5959 h 415"/>
                <a:gd name="T54" fmla="*/ 50 w 453"/>
                <a:gd name="T55" fmla="*/ 6436 h 41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53" h="415">
                  <a:moveTo>
                    <a:pt x="60" y="351"/>
                  </a:moveTo>
                  <a:cubicBezTo>
                    <a:pt x="68" y="343"/>
                    <a:pt x="89" y="322"/>
                    <a:pt x="91" y="320"/>
                  </a:cubicBezTo>
                  <a:cubicBezTo>
                    <a:pt x="97" y="339"/>
                    <a:pt x="99" y="365"/>
                    <a:pt x="138" y="376"/>
                  </a:cubicBezTo>
                  <a:cubicBezTo>
                    <a:pt x="176" y="386"/>
                    <a:pt x="202" y="379"/>
                    <a:pt x="216" y="373"/>
                  </a:cubicBezTo>
                  <a:cubicBezTo>
                    <a:pt x="222" y="370"/>
                    <a:pt x="237" y="364"/>
                    <a:pt x="246" y="364"/>
                  </a:cubicBezTo>
                  <a:cubicBezTo>
                    <a:pt x="258" y="363"/>
                    <a:pt x="267" y="366"/>
                    <a:pt x="279" y="370"/>
                  </a:cubicBezTo>
                  <a:cubicBezTo>
                    <a:pt x="299" y="376"/>
                    <a:pt x="314" y="373"/>
                    <a:pt x="337" y="356"/>
                  </a:cubicBezTo>
                  <a:cubicBezTo>
                    <a:pt x="334" y="365"/>
                    <a:pt x="342" y="389"/>
                    <a:pt x="366" y="401"/>
                  </a:cubicBezTo>
                  <a:cubicBezTo>
                    <a:pt x="397" y="415"/>
                    <a:pt x="427" y="401"/>
                    <a:pt x="439" y="374"/>
                  </a:cubicBezTo>
                  <a:cubicBezTo>
                    <a:pt x="445" y="361"/>
                    <a:pt x="448" y="346"/>
                    <a:pt x="450" y="333"/>
                  </a:cubicBezTo>
                  <a:cubicBezTo>
                    <a:pt x="453" y="305"/>
                    <a:pt x="441" y="231"/>
                    <a:pt x="388" y="239"/>
                  </a:cubicBezTo>
                  <a:cubicBezTo>
                    <a:pt x="393" y="232"/>
                    <a:pt x="405" y="219"/>
                    <a:pt x="416" y="181"/>
                  </a:cubicBezTo>
                  <a:cubicBezTo>
                    <a:pt x="428" y="127"/>
                    <a:pt x="432" y="81"/>
                    <a:pt x="412" y="46"/>
                  </a:cubicBezTo>
                  <a:cubicBezTo>
                    <a:pt x="392" y="8"/>
                    <a:pt x="359" y="0"/>
                    <a:pt x="342" y="31"/>
                  </a:cubicBezTo>
                  <a:cubicBezTo>
                    <a:pt x="342" y="30"/>
                    <a:pt x="343" y="30"/>
                    <a:pt x="343" y="29"/>
                  </a:cubicBezTo>
                  <a:cubicBezTo>
                    <a:pt x="339" y="34"/>
                    <a:pt x="328" y="34"/>
                    <a:pt x="313" y="31"/>
                  </a:cubicBezTo>
                  <a:cubicBezTo>
                    <a:pt x="300" y="29"/>
                    <a:pt x="288" y="23"/>
                    <a:pt x="287" y="16"/>
                  </a:cubicBezTo>
                  <a:cubicBezTo>
                    <a:pt x="280" y="43"/>
                    <a:pt x="267" y="61"/>
                    <a:pt x="246" y="73"/>
                  </a:cubicBezTo>
                  <a:cubicBezTo>
                    <a:pt x="194" y="101"/>
                    <a:pt x="161" y="89"/>
                    <a:pt x="129" y="67"/>
                  </a:cubicBezTo>
                  <a:cubicBezTo>
                    <a:pt x="100" y="46"/>
                    <a:pt x="70" y="25"/>
                    <a:pt x="41" y="37"/>
                  </a:cubicBezTo>
                  <a:cubicBezTo>
                    <a:pt x="12" y="49"/>
                    <a:pt x="18" y="81"/>
                    <a:pt x="39" y="108"/>
                  </a:cubicBezTo>
                  <a:cubicBezTo>
                    <a:pt x="40" y="108"/>
                    <a:pt x="40" y="108"/>
                    <a:pt x="40" y="108"/>
                  </a:cubicBezTo>
                  <a:cubicBezTo>
                    <a:pt x="37" y="108"/>
                    <a:pt x="33" y="109"/>
                    <a:pt x="30" y="110"/>
                  </a:cubicBezTo>
                  <a:cubicBezTo>
                    <a:pt x="1" y="122"/>
                    <a:pt x="2" y="146"/>
                    <a:pt x="11" y="170"/>
                  </a:cubicBezTo>
                  <a:cubicBezTo>
                    <a:pt x="20" y="195"/>
                    <a:pt x="20" y="207"/>
                    <a:pt x="11" y="229"/>
                  </a:cubicBezTo>
                  <a:cubicBezTo>
                    <a:pt x="0" y="255"/>
                    <a:pt x="5" y="286"/>
                    <a:pt x="51" y="279"/>
                  </a:cubicBezTo>
                  <a:cubicBezTo>
                    <a:pt x="45" y="287"/>
                    <a:pt x="25" y="310"/>
                    <a:pt x="18" y="315"/>
                  </a:cubicBezTo>
                  <a:cubicBezTo>
                    <a:pt x="11" y="319"/>
                    <a:pt x="2" y="330"/>
                    <a:pt x="3" y="34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" name="Freeform 1254">
              <a:extLst>
                <a:ext uri="{FF2B5EF4-FFF2-40B4-BE49-F238E27FC236}">
                  <a16:creationId xmlns:a16="http://schemas.microsoft.com/office/drawing/2014/main" id="{F528085F-02B8-4436-BD73-D15F088B7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197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6" y="2"/>
                    <a:pt x="4" y="0"/>
                    <a:pt x="2" y="7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9" name="Freeform 1255">
              <a:extLst>
                <a:ext uri="{FF2B5EF4-FFF2-40B4-BE49-F238E27FC236}">
                  <a16:creationId xmlns:a16="http://schemas.microsoft.com/office/drawing/2014/main" id="{9F188939-B294-46F2-91C6-5A64DCE0F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219"/>
              <a:ext cx="103" cy="32"/>
            </a:xfrm>
            <a:custGeom>
              <a:avLst/>
              <a:gdLst>
                <a:gd name="T0" fmla="*/ 0 w 41"/>
                <a:gd name="T1" fmla="*/ 35 h 12"/>
                <a:gd name="T2" fmla="*/ 146 w 41"/>
                <a:gd name="T3" fmla="*/ 115 h 12"/>
                <a:gd name="T4" fmla="*/ 239 w 41"/>
                <a:gd name="T5" fmla="*/ 171 h 12"/>
                <a:gd name="T6" fmla="*/ 284 w 41"/>
                <a:gd name="T7" fmla="*/ 149 h 12"/>
                <a:gd name="T8" fmla="*/ 334 w 41"/>
                <a:gd name="T9" fmla="*/ 192 h 12"/>
                <a:gd name="T10" fmla="*/ 525 w 41"/>
                <a:gd name="T11" fmla="*/ 205 h 12"/>
                <a:gd name="T12" fmla="*/ 631 w 41"/>
                <a:gd name="T13" fmla="*/ 149 h 12"/>
                <a:gd name="T14" fmla="*/ 492 w 41"/>
                <a:gd name="T15" fmla="*/ 93 h 12"/>
                <a:gd name="T16" fmla="*/ 409 w 41"/>
                <a:gd name="T17" fmla="*/ 77 h 12"/>
                <a:gd name="T18" fmla="*/ 317 w 41"/>
                <a:gd name="T19" fmla="*/ 77 h 12"/>
                <a:gd name="T20" fmla="*/ 251 w 41"/>
                <a:gd name="T21" fmla="*/ 21 h 12"/>
                <a:gd name="T22" fmla="*/ 176 w 41"/>
                <a:gd name="T23" fmla="*/ 35 h 12"/>
                <a:gd name="T24" fmla="*/ 83 w 41"/>
                <a:gd name="T25" fmla="*/ 21 h 12"/>
                <a:gd name="T26" fmla="*/ 20 w 41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2">
                  <a:moveTo>
                    <a:pt x="0" y="2"/>
                  </a:moveTo>
                  <a:cubicBezTo>
                    <a:pt x="1" y="6"/>
                    <a:pt x="6" y="3"/>
                    <a:pt x="9" y="6"/>
                  </a:cubicBezTo>
                  <a:cubicBezTo>
                    <a:pt x="11" y="7"/>
                    <a:pt x="11" y="9"/>
                    <a:pt x="15" y="9"/>
                  </a:cubicBezTo>
                  <a:cubicBezTo>
                    <a:pt x="16" y="9"/>
                    <a:pt x="17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3" y="11"/>
                  </a:cubicBezTo>
                  <a:cubicBezTo>
                    <a:pt x="35" y="12"/>
                    <a:pt x="41" y="12"/>
                    <a:pt x="40" y="8"/>
                  </a:cubicBezTo>
                  <a:cubicBezTo>
                    <a:pt x="39" y="3"/>
                    <a:pt x="34" y="6"/>
                    <a:pt x="31" y="5"/>
                  </a:cubicBezTo>
                  <a:cubicBezTo>
                    <a:pt x="30" y="5"/>
                    <a:pt x="28" y="4"/>
                    <a:pt x="26" y="4"/>
                  </a:cubicBezTo>
                  <a:cubicBezTo>
                    <a:pt x="24" y="3"/>
                    <a:pt x="23" y="4"/>
                    <a:pt x="20" y="4"/>
                  </a:cubicBezTo>
                  <a:cubicBezTo>
                    <a:pt x="19" y="3"/>
                    <a:pt x="18" y="2"/>
                    <a:pt x="16" y="1"/>
                  </a:cubicBezTo>
                  <a:cubicBezTo>
                    <a:pt x="14" y="0"/>
                    <a:pt x="13" y="1"/>
                    <a:pt x="11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0" name="Freeform 1256">
              <a:extLst>
                <a:ext uri="{FF2B5EF4-FFF2-40B4-BE49-F238E27FC236}">
                  <a16:creationId xmlns:a16="http://schemas.microsoft.com/office/drawing/2014/main" id="{F751D950-4EF4-4DB3-92D5-9C207740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197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6" y="2"/>
                    <a:pt x="4" y="0"/>
                    <a:pt x="2" y="7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1" name="Freeform 1257">
              <a:extLst>
                <a:ext uri="{FF2B5EF4-FFF2-40B4-BE49-F238E27FC236}">
                  <a16:creationId xmlns:a16="http://schemas.microsoft.com/office/drawing/2014/main" id="{CD3F8301-87CE-4715-ABC5-660960841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219"/>
              <a:ext cx="103" cy="32"/>
            </a:xfrm>
            <a:custGeom>
              <a:avLst/>
              <a:gdLst>
                <a:gd name="T0" fmla="*/ 0 w 41"/>
                <a:gd name="T1" fmla="*/ 35 h 12"/>
                <a:gd name="T2" fmla="*/ 146 w 41"/>
                <a:gd name="T3" fmla="*/ 115 h 12"/>
                <a:gd name="T4" fmla="*/ 239 w 41"/>
                <a:gd name="T5" fmla="*/ 171 h 12"/>
                <a:gd name="T6" fmla="*/ 284 w 41"/>
                <a:gd name="T7" fmla="*/ 149 h 12"/>
                <a:gd name="T8" fmla="*/ 334 w 41"/>
                <a:gd name="T9" fmla="*/ 192 h 12"/>
                <a:gd name="T10" fmla="*/ 525 w 41"/>
                <a:gd name="T11" fmla="*/ 205 h 12"/>
                <a:gd name="T12" fmla="*/ 631 w 41"/>
                <a:gd name="T13" fmla="*/ 149 h 12"/>
                <a:gd name="T14" fmla="*/ 492 w 41"/>
                <a:gd name="T15" fmla="*/ 93 h 12"/>
                <a:gd name="T16" fmla="*/ 409 w 41"/>
                <a:gd name="T17" fmla="*/ 77 h 12"/>
                <a:gd name="T18" fmla="*/ 317 w 41"/>
                <a:gd name="T19" fmla="*/ 77 h 12"/>
                <a:gd name="T20" fmla="*/ 251 w 41"/>
                <a:gd name="T21" fmla="*/ 21 h 12"/>
                <a:gd name="T22" fmla="*/ 176 w 41"/>
                <a:gd name="T23" fmla="*/ 35 h 12"/>
                <a:gd name="T24" fmla="*/ 83 w 41"/>
                <a:gd name="T25" fmla="*/ 21 h 12"/>
                <a:gd name="T26" fmla="*/ 20 w 41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2">
                  <a:moveTo>
                    <a:pt x="0" y="2"/>
                  </a:moveTo>
                  <a:cubicBezTo>
                    <a:pt x="1" y="6"/>
                    <a:pt x="6" y="3"/>
                    <a:pt x="9" y="6"/>
                  </a:cubicBezTo>
                  <a:cubicBezTo>
                    <a:pt x="11" y="7"/>
                    <a:pt x="11" y="9"/>
                    <a:pt x="15" y="9"/>
                  </a:cubicBezTo>
                  <a:cubicBezTo>
                    <a:pt x="16" y="9"/>
                    <a:pt x="17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3" y="11"/>
                  </a:cubicBezTo>
                  <a:cubicBezTo>
                    <a:pt x="35" y="12"/>
                    <a:pt x="41" y="12"/>
                    <a:pt x="40" y="8"/>
                  </a:cubicBezTo>
                  <a:cubicBezTo>
                    <a:pt x="39" y="3"/>
                    <a:pt x="34" y="6"/>
                    <a:pt x="31" y="5"/>
                  </a:cubicBezTo>
                  <a:cubicBezTo>
                    <a:pt x="30" y="5"/>
                    <a:pt x="28" y="4"/>
                    <a:pt x="26" y="4"/>
                  </a:cubicBezTo>
                  <a:cubicBezTo>
                    <a:pt x="24" y="3"/>
                    <a:pt x="23" y="4"/>
                    <a:pt x="20" y="4"/>
                  </a:cubicBezTo>
                  <a:cubicBezTo>
                    <a:pt x="19" y="3"/>
                    <a:pt x="18" y="2"/>
                    <a:pt x="16" y="1"/>
                  </a:cubicBezTo>
                  <a:cubicBezTo>
                    <a:pt x="14" y="0"/>
                    <a:pt x="13" y="1"/>
                    <a:pt x="11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6" name="Group 1258">
            <a:extLst>
              <a:ext uri="{FF2B5EF4-FFF2-40B4-BE49-F238E27FC236}">
                <a16:creationId xmlns:a16="http://schemas.microsoft.com/office/drawing/2014/main" id="{E5717EDE-A4FF-41D6-87C4-2E71D37B3823}"/>
              </a:ext>
            </a:extLst>
          </p:cNvPr>
          <p:cNvGrpSpPr>
            <a:grpSpLocks/>
          </p:cNvGrpSpPr>
          <p:nvPr/>
        </p:nvGrpSpPr>
        <p:grpSpPr bwMode="auto">
          <a:xfrm>
            <a:off x="2562225" y="4505325"/>
            <a:ext cx="1350963" cy="1981200"/>
            <a:chOff x="2005" y="875"/>
            <a:chExt cx="1753" cy="2568"/>
          </a:xfrm>
        </p:grpSpPr>
        <p:grpSp>
          <p:nvGrpSpPr>
            <p:cNvPr id="13559" name="Group 1259">
              <a:extLst>
                <a:ext uri="{FF2B5EF4-FFF2-40B4-BE49-F238E27FC236}">
                  <a16:creationId xmlns:a16="http://schemas.microsoft.com/office/drawing/2014/main" id="{807AC66C-E10B-4E5C-9DEE-CE00FDFAB9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05" y="875"/>
              <a:ext cx="1753" cy="2568"/>
              <a:chOff x="2005" y="875"/>
              <a:chExt cx="1753" cy="2568"/>
            </a:xfrm>
          </p:grpSpPr>
          <p:sp>
            <p:nvSpPr>
              <p:cNvPr id="13625" name="Freeform 1260">
                <a:extLst>
                  <a:ext uri="{FF2B5EF4-FFF2-40B4-BE49-F238E27FC236}">
                    <a16:creationId xmlns:a16="http://schemas.microsoft.com/office/drawing/2014/main" id="{0A3EADC6-BBF5-4FAB-A0AF-1CCF2311D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240"/>
                <a:ext cx="38" cy="91"/>
              </a:xfrm>
              <a:custGeom>
                <a:avLst/>
                <a:gdLst>
                  <a:gd name="T0" fmla="*/ 193 w 15"/>
                  <a:gd name="T1" fmla="*/ 0 h 34"/>
                  <a:gd name="T2" fmla="*/ 225 w 15"/>
                  <a:gd name="T3" fmla="*/ 423 h 34"/>
                  <a:gd name="T4" fmla="*/ 0 w 15"/>
                  <a:gd name="T5" fmla="*/ 573 h 34"/>
                  <a:gd name="T6" fmla="*/ 180 w 15"/>
                  <a:gd name="T7" fmla="*/ 209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34">
                    <a:moveTo>
                      <a:pt x="12" y="0"/>
                    </a:moveTo>
                    <a:cubicBezTo>
                      <a:pt x="13" y="7"/>
                      <a:pt x="15" y="15"/>
                      <a:pt x="14" y="22"/>
                    </a:cubicBezTo>
                    <a:cubicBezTo>
                      <a:pt x="13" y="34"/>
                      <a:pt x="10" y="32"/>
                      <a:pt x="0" y="30"/>
                    </a:cubicBezTo>
                    <a:cubicBezTo>
                      <a:pt x="10" y="28"/>
                      <a:pt x="10" y="21"/>
                      <a:pt x="11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6" name="Freeform 1261">
                <a:extLst>
                  <a:ext uri="{FF2B5EF4-FFF2-40B4-BE49-F238E27FC236}">
                    <a16:creationId xmlns:a16="http://schemas.microsoft.com/office/drawing/2014/main" id="{2AC59E5D-1C84-493C-90C8-0C9CC1F3B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87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116 w 701"/>
                  <a:gd name="T21" fmla="*/ 3320 h 963"/>
                  <a:gd name="T22" fmla="*/ 3676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45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33 w 701"/>
                  <a:gd name="T39" fmla="*/ 13333 h 963"/>
                  <a:gd name="T40" fmla="*/ 3126 w 701"/>
                  <a:gd name="T41" fmla="*/ 12480 h 963"/>
                  <a:gd name="T42" fmla="*/ 3001 w 701"/>
                  <a:gd name="T43" fmla="*/ 12403 h 963"/>
                  <a:gd name="T44" fmla="*/ 3238 w 701"/>
                  <a:gd name="T45" fmla="*/ 12309 h 963"/>
                  <a:gd name="T46" fmla="*/ 2471 w 701"/>
                  <a:gd name="T47" fmla="*/ 10432 h 963"/>
                  <a:gd name="T48" fmla="*/ 2021 w 701"/>
                  <a:gd name="T49" fmla="*/ 8781 h 963"/>
                  <a:gd name="T50" fmla="*/ 1958 w 701"/>
                  <a:gd name="T51" fmla="*/ 6941 h 963"/>
                  <a:gd name="T52" fmla="*/ 2063 w 701"/>
                  <a:gd name="T53" fmla="*/ 5235 h 963"/>
                  <a:gd name="T54" fmla="*/ 2751 w 701"/>
                  <a:gd name="T55" fmla="*/ 5027 h 963"/>
                  <a:gd name="T56" fmla="*/ 4409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60 w 701"/>
                  <a:gd name="T63" fmla="*/ 3869 h 963"/>
                  <a:gd name="T64" fmla="*/ 8567 w 701"/>
                  <a:gd name="T65" fmla="*/ 5312 h 963"/>
                  <a:gd name="T66" fmla="*/ 8788 w 701"/>
                  <a:gd name="T67" fmla="*/ 7245 h 963"/>
                  <a:gd name="T68" fmla="*/ 902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47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51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4" y="550"/>
                    </a:moveTo>
                    <a:cubicBezTo>
                      <a:pt x="699" y="541"/>
                      <a:pt x="697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5" y="365"/>
                    </a:cubicBezTo>
                    <a:cubicBezTo>
                      <a:pt x="663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5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6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4" y="1"/>
                      <a:pt x="547" y="10"/>
                    </a:cubicBezTo>
                    <a:cubicBezTo>
                      <a:pt x="519" y="23"/>
                      <a:pt x="515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3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7" y="175"/>
                    </a:cubicBezTo>
                    <a:cubicBezTo>
                      <a:pt x="313" y="166"/>
                      <a:pt x="293" y="167"/>
                      <a:pt x="278" y="174"/>
                    </a:cubicBezTo>
                    <a:cubicBezTo>
                      <a:pt x="275" y="165"/>
                      <a:pt x="243" y="159"/>
                      <a:pt x="235" y="167"/>
                    </a:cubicBezTo>
                    <a:cubicBezTo>
                      <a:pt x="225" y="153"/>
                      <a:pt x="203" y="141"/>
                      <a:pt x="193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1" y="93"/>
                      <a:pt x="55" y="95"/>
                    </a:cubicBezTo>
                    <a:cubicBezTo>
                      <a:pt x="42" y="99"/>
                      <a:pt x="28" y="109"/>
                      <a:pt x="22" y="127"/>
                    </a:cubicBezTo>
                    <a:cubicBezTo>
                      <a:pt x="16" y="144"/>
                      <a:pt x="9" y="168"/>
                      <a:pt x="22" y="189"/>
                    </a:cubicBezTo>
                    <a:cubicBezTo>
                      <a:pt x="14" y="202"/>
                      <a:pt x="15" y="247"/>
                      <a:pt x="27" y="256"/>
                    </a:cubicBezTo>
                    <a:cubicBezTo>
                      <a:pt x="16" y="269"/>
                      <a:pt x="23" y="295"/>
                      <a:pt x="28" y="309"/>
                    </a:cubicBezTo>
                    <a:cubicBezTo>
                      <a:pt x="16" y="319"/>
                      <a:pt x="16" y="359"/>
                      <a:pt x="22" y="367"/>
                    </a:cubicBezTo>
                    <a:cubicBezTo>
                      <a:pt x="8" y="376"/>
                      <a:pt x="9" y="406"/>
                      <a:pt x="16" y="422"/>
                    </a:cubicBezTo>
                    <a:cubicBezTo>
                      <a:pt x="2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9" y="668"/>
                    </a:cubicBezTo>
                    <a:cubicBezTo>
                      <a:pt x="94" y="687"/>
                      <a:pt x="135" y="718"/>
                      <a:pt x="162" y="703"/>
                    </a:cubicBezTo>
                    <a:cubicBezTo>
                      <a:pt x="183" y="690"/>
                      <a:pt x="181" y="682"/>
                      <a:pt x="189" y="670"/>
                    </a:cubicBezTo>
                    <a:cubicBezTo>
                      <a:pt x="192" y="666"/>
                      <a:pt x="196" y="662"/>
                      <a:pt x="200" y="658"/>
                    </a:cubicBezTo>
                    <a:cubicBezTo>
                      <a:pt x="199" y="658"/>
                      <a:pt x="199" y="658"/>
                      <a:pt x="198" y="658"/>
                    </a:cubicBezTo>
                    <a:cubicBezTo>
                      <a:pt x="195" y="659"/>
                      <a:pt x="192" y="657"/>
                      <a:pt x="192" y="654"/>
                    </a:cubicBezTo>
                    <a:cubicBezTo>
                      <a:pt x="191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7" y="649"/>
                    </a:cubicBezTo>
                    <a:cubicBezTo>
                      <a:pt x="211" y="642"/>
                      <a:pt x="216" y="634"/>
                      <a:pt x="218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8" y="517"/>
                      <a:pt x="127" y="508"/>
                    </a:cubicBezTo>
                    <a:cubicBezTo>
                      <a:pt x="138" y="489"/>
                      <a:pt x="129" y="463"/>
                      <a:pt x="129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4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3" y="315"/>
                    </a:cubicBezTo>
                    <a:cubicBezTo>
                      <a:pt x="136" y="302"/>
                      <a:pt x="137" y="291"/>
                      <a:pt x="132" y="276"/>
                    </a:cubicBezTo>
                    <a:cubicBezTo>
                      <a:pt x="142" y="265"/>
                      <a:pt x="132" y="241"/>
                      <a:pt x="128" y="232"/>
                    </a:cubicBezTo>
                    <a:cubicBezTo>
                      <a:pt x="135" y="242"/>
                      <a:pt x="148" y="264"/>
                      <a:pt x="176" y="265"/>
                    </a:cubicBezTo>
                    <a:cubicBezTo>
                      <a:pt x="200" y="285"/>
                      <a:pt x="207" y="280"/>
                      <a:pt x="227" y="282"/>
                    </a:cubicBezTo>
                    <a:cubicBezTo>
                      <a:pt x="233" y="295"/>
                      <a:pt x="272" y="296"/>
                      <a:pt x="282" y="288"/>
                    </a:cubicBezTo>
                    <a:cubicBezTo>
                      <a:pt x="288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5" y="274"/>
                      <a:pt x="509" y="250"/>
                      <a:pt x="509" y="239"/>
                    </a:cubicBezTo>
                    <a:cubicBezTo>
                      <a:pt x="514" y="247"/>
                      <a:pt x="537" y="217"/>
                      <a:pt x="541" y="204"/>
                    </a:cubicBezTo>
                    <a:cubicBezTo>
                      <a:pt x="541" y="204"/>
                      <a:pt x="534" y="232"/>
                      <a:pt x="541" y="235"/>
                    </a:cubicBezTo>
                    <a:cubicBezTo>
                      <a:pt x="536" y="238"/>
                      <a:pt x="538" y="275"/>
                      <a:pt x="548" y="280"/>
                    </a:cubicBezTo>
                    <a:cubicBezTo>
                      <a:pt x="541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4" y="464"/>
                      <a:pt x="577" y="464"/>
                    </a:cubicBezTo>
                    <a:cubicBezTo>
                      <a:pt x="568" y="469"/>
                      <a:pt x="577" y="500"/>
                      <a:pt x="587" y="498"/>
                    </a:cubicBezTo>
                    <a:cubicBezTo>
                      <a:pt x="587" y="498"/>
                      <a:pt x="583" y="504"/>
                      <a:pt x="584" y="511"/>
                    </a:cubicBezTo>
                    <a:cubicBezTo>
                      <a:pt x="585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90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4" y="650"/>
                    </a:cubicBezTo>
                    <a:cubicBezTo>
                      <a:pt x="553" y="650"/>
                      <a:pt x="553" y="650"/>
                      <a:pt x="553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8" y="646"/>
                    </a:cubicBezTo>
                    <a:cubicBezTo>
                      <a:pt x="271" y="686"/>
                      <a:pt x="287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5" y="899"/>
                      <a:pt x="326" y="914"/>
                    </a:cubicBezTo>
                    <a:cubicBezTo>
                      <a:pt x="339" y="930"/>
                      <a:pt x="347" y="940"/>
                      <a:pt x="347" y="952"/>
                    </a:cubicBezTo>
                    <a:cubicBezTo>
                      <a:pt x="347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8" y="774"/>
                      <a:pt x="547" y="776"/>
                      <a:pt x="556" y="763"/>
                    </a:cubicBezTo>
                    <a:cubicBezTo>
                      <a:pt x="564" y="766"/>
                      <a:pt x="614" y="731"/>
                      <a:pt x="609" y="712"/>
                    </a:cubicBezTo>
                    <a:cubicBezTo>
                      <a:pt x="625" y="717"/>
                      <a:pt x="657" y="686"/>
                      <a:pt x="648" y="663"/>
                    </a:cubicBezTo>
                    <a:cubicBezTo>
                      <a:pt x="663" y="665"/>
                      <a:pt x="687" y="623"/>
                      <a:pt x="685" y="600"/>
                    </a:cubicBezTo>
                    <a:cubicBezTo>
                      <a:pt x="692" y="601"/>
                      <a:pt x="701" y="561"/>
                      <a:pt x="694" y="550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7" name="Freeform 1262">
                <a:extLst>
                  <a:ext uri="{FF2B5EF4-FFF2-40B4-BE49-F238E27FC236}">
                    <a16:creationId xmlns:a16="http://schemas.microsoft.com/office/drawing/2014/main" id="{AAF9AF50-05DF-4F65-9A1D-937875F0D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0" y="2219"/>
                <a:ext cx="140" cy="322"/>
              </a:xfrm>
              <a:custGeom>
                <a:avLst/>
                <a:gdLst>
                  <a:gd name="T0" fmla="*/ 0 w 56"/>
                  <a:gd name="T1" fmla="*/ 452 h 121"/>
                  <a:gd name="T2" fmla="*/ 250 w 56"/>
                  <a:gd name="T3" fmla="*/ 1019 h 121"/>
                  <a:gd name="T4" fmla="*/ 333 w 56"/>
                  <a:gd name="T5" fmla="*/ 1599 h 121"/>
                  <a:gd name="T6" fmla="*/ 845 w 56"/>
                  <a:gd name="T7" fmla="*/ 2281 h 121"/>
                  <a:gd name="T8" fmla="*/ 833 w 56"/>
                  <a:gd name="T9" fmla="*/ 1735 h 121"/>
                  <a:gd name="T10" fmla="*/ 520 w 56"/>
                  <a:gd name="T11" fmla="*/ 1168 h 121"/>
                  <a:gd name="T12" fmla="*/ 283 w 56"/>
                  <a:gd name="T13" fmla="*/ 679 h 121"/>
                  <a:gd name="T14" fmla="*/ 220 w 56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21">
                    <a:moveTo>
                      <a:pt x="0" y="24"/>
                    </a:moveTo>
                    <a:cubicBezTo>
                      <a:pt x="7" y="31"/>
                      <a:pt x="11" y="45"/>
                      <a:pt x="16" y="54"/>
                    </a:cubicBezTo>
                    <a:cubicBezTo>
                      <a:pt x="22" y="64"/>
                      <a:pt x="25" y="74"/>
                      <a:pt x="21" y="85"/>
                    </a:cubicBezTo>
                    <a:cubicBezTo>
                      <a:pt x="31" y="85"/>
                      <a:pt x="47" y="113"/>
                      <a:pt x="54" y="121"/>
                    </a:cubicBezTo>
                    <a:cubicBezTo>
                      <a:pt x="52" y="112"/>
                      <a:pt x="56" y="101"/>
                      <a:pt x="53" y="92"/>
                    </a:cubicBezTo>
                    <a:cubicBezTo>
                      <a:pt x="49" y="82"/>
                      <a:pt x="39" y="71"/>
                      <a:pt x="33" y="62"/>
                    </a:cubicBezTo>
                    <a:cubicBezTo>
                      <a:pt x="28" y="54"/>
                      <a:pt x="22" y="45"/>
                      <a:pt x="18" y="36"/>
                    </a:cubicBezTo>
                    <a:cubicBezTo>
                      <a:pt x="14" y="24"/>
                      <a:pt x="18" y="10"/>
                      <a:pt x="14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8" name="Freeform 1263">
                <a:extLst>
                  <a:ext uri="{FF2B5EF4-FFF2-40B4-BE49-F238E27FC236}">
                    <a16:creationId xmlns:a16="http://schemas.microsoft.com/office/drawing/2014/main" id="{4433BFDD-3823-46AF-B9E2-01B7B59A8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827"/>
                <a:ext cx="105" cy="464"/>
              </a:xfrm>
              <a:custGeom>
                <a:avLst/>
                <a:gdLst>
                  <a:gd name="T0" fmla="*/ 313 w 42"/>
                  <a:gd name="T1" fmla="*/ 171 h 174"/>
                  <a:gd name="T2" fmla="*/ 283 w 42"/>
                  <a:gd name="T3" fmla="*/ 776 h 174"/>
                  <a:gd name="T4" fmla="*/ 0 w 42"/>
                  <a:gd name="T5" fmla="*/ 1173 h 174"/>
                  <a:gd name="T6" fmla="*/ 238 w 42"/>
                  <a:gd name="T7" fmla="*/ 1651 h 174"/>
                  <a:gd name="T8" fmla="*/ 20 w 42"/>
                  <a:gd name="T9" fmla="*/ 2197 h 174"/>
                  <a:gd name="T10" fmla="*/ 125 w 42"/>
                  <a:gd name="T11" fmla="*/ 2653 h 174"/>
                  <a:gd name="T12" fmla="*/ 83 w 42"/>
                  <a:gd name="T13" fmla="*/ 3299 h 174"/>
                  <a:gd name="T14" fmla="*/ 425 w 42"/>
                  <a:gd name="T15" fmla="*/ 3264 h 174"/>
                  <a:gd name="T16" fmla="*/ 300 w 42"/>
                  <a:gd name="T17" fmla="*/ 2240 h 174"/>
                  <a:gd name="T18" fmla="*/ 658 w 42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74">
                    <a:moveTo>
                      <a:pt x="20" y="9"/>
                    </a:moveTo>
                    <a:cubicBezTo>
                      <a:pt x="31" y="18"/>
                      <a:pt x="20" y="31"/>
                      <a:pt x="18" y="41"/>
                    </a:cubicBezTo>
                    <a:cubicBezTo>
                      <a:pt x="15" y="57"/>
                      <a:pt x="16" y="57"/>
                      <a:pt x="0" y="62"/>
                    </a:cubicBezTo>
                    <a:cubicBezTo>
                      <a:pt x="13" y="66"/>
                      <a:pt x="15" y="73"/>
                      <a:pt x="15" y="87"/>
                    </a:cubicBezTo>
                    <a:cubicBezTo>
                      <a:pt x="15" y="97"/>
                      <a:pt x="13" y="113"/>
                      <a:pt x="1" y="116"/>
                    </a:cubicBezTo>
                    <a:cubicBezTo>
                      <a:pt x="21" y="107"/>
                      <a:pt x="8" y="135"/>
                      <a:pt x="8" y="140"/>
                    </a:cubicBezTo>
                    <a:cubicBezTo>
                      <a:pt x="7" y="154"/>
                      <a:pt x="18" y="159"/>
                      <a:pt x="5" y="174"/>
                    </a:cubicBezTo>
                    <a:cubicBezTo>
                      <a:pt x="13" y="171"/>
                      <a:pt x="19" y="172"/>
                      <a:pt x="27" y="172"/>
                    </a:cubicBezTo>
                    <a:cubicBezTo>
                      <a:pt x="21" y="154"/>
                      <a:pt x="17" y="137"/>
                      <a:pt x="19" y="118"/>
                    </a:cubicBezTo>
                    <a:cubicBezTo>
                      <a:pt x="22" y="99"/>
                      <a:pt x="40" y="20"/>
                      <a:pt x="4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9" name="Freeform 1264">
                <a:extLst>
                  <a:ext uri="{FF2B5EF4-FFF2-40B4-BE49-F238E27FC236}">
                    <a16:creationId xmlns:a16="http://schemas.microsoft.com/office/drawing/2014/main" id="{128AAEF1-24E8-4A4E-8AA0-C31A9CD1D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320"/>
                <a:ext cx="118" cy="565"/>
              </a:xfrm>
              <a:custGeom>
                <a:avLst/>
                <a:gdLst>
                  <a:gd name="T0" fmla="*/ 0 w 47"/>
                  <a:gd name="T1" fmla="*/ 0 h 212"/>
                  <a:gd name="T2" fmla="*/ 284 w 47"/>
                  <a:gd name="T3" fmla="*/ 285 h 212"/>
                  <a:gd name="T4" fmla="*/ 522 w 47"/>
                  <a:gd name="T5" fmla="*/ 546 h 212"/>
                  <a:gd name="T6" fmla="*/ 713 w 47"/>
                  <a:gd name="T7" fmla="*/ 1591 h 212"/>
                  <a:gd name="T8" fmla="*/ 618 w 47"/>
                  <a:gd name="T9" fmla="*/ 2785 h 212"/>
                  <a:gd name="T10" fmla="*/ 472 w 47"/>
                  <a:gd name="T11" fmla="*/ 4014 h 212"/>
                  <a:gd name="T12" fmla="*/ 20 w 47"/>
                  <a:gd name="T13" fmla="*/ 3750 h 212"/>
                  <a:gd name="T14" fmla="*/ 367 w 47"/>
                  <a:gd name="T15" fmla="*/ 3446 h 212"/>
                  <a:gd name="T16" fmla="*/ 379 w 47"/>
                  <a:gd name="T17" fmla="*/ 2684 h 212"/>
                  <a:gd name="T18" fmla="*/ 158 w 47"/>
                  <a:gd name="T19" fmla="*/ 2614 h 212"/>
                  <a:gd name="T20" fmla="*/ 63 w 47"/>
                  <a:gd name="T21" fmla="*/ 1684 h 212"/>
                  <a:gd name="T22" fmla="*/ 492 w 47"/>
                  <a:gd name="T23" fmla="*/ 1250 h 212"/>
                  <a:gd name="T24" fmla="*/ 492 w 47"/>
                  <a:gd name="T25" fmla="*/ 909 h 212"/>
                  <a:gd name="T26" fmla="*/ 271 w 47"/>
                  <a:gd name="T27" fmla="*/ 816 h 212"/>
                  <a:gd name="T28" fmla="*/ 126 w 47"/>
                  <a:gd name="T29" fmla="*/ 205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12">
                    <a:moveTo>
                      <a:pt x="0" y="0"/>
                    </a:moveTo>
                    <a:cubicBezTo>
                      <a:pt x="3" y="11"/>
                      <a:pt x="11" y="10"/>
                      <a:pt x="18" y="15"/>
                    </a:cubicBezTo>
                    <a:cubicBezTo>
                      <a:pt x="23" y="18"/>
                      <a:pt x="29" y="25"/>
                      <a:pt x="33" y="29"/>
                    </a:cubicBezTo>
                    <a:cubicBezTo>
                      <a:pt x="47" y="43"/>
                      <a:pt x="47" y="65"/>
                      <a:pt x="45" y="84"/>
                    </a:cubicBezTo>
                    <a:cubicBezTo>
                      <a:pt x="42" y="106"/>
                      <a:pt x="38" y="125"/>
                      <a:pt x="39" y="147"/>
                    </a:cubicBezTo>
                    <a:cubicBezTo>
                      <a:pt x="40" y="169"/>
                      <a:pt x="38" y="190"/>
                      <a:pt x="30" y="212"/>
                    </a:cubicBezTo>
                    <a:cubicBezTo>
                      <a:pt x="29" y="201"/>
                      <a:pt x="10" y="198"/>
                      <a:pt x="1" y="198"/>
                    </a:cubicBezTo>
                    <a:cubicBezTo>
                      <a:pt x="15" y="193"/>
                      <a:pt x="19" y="194"/>
                      <a:pt x="23" y="182"/>
                    </a:cubicBezTo>
                    <a:cubicBezTo>
                      <a:pt x="25" y="175"/>
                      <a:pt x="25" y="149"/>
                      <a:pt x="24" y="142"/>
                    </a:cubicBezTo>
                    <a:cubicBezTo>
                      <a:pt x="22" y="133"/>
                      <a:pt x="19" y="135"/>
                      <a:pt x="10" y="138"/>
                    </a:cubicBezTo>
                    <a:cubicBezTo>
                      <a:pt x="33" y="128"/>
                      <a:pt x="30" y="71"/>
                      <a:pt x="4" y="89"/>
                    </a:cubicBezTo>
                    <a:cubicBezTo>
                      <a:pt x="11" y="79"/>
                      <a:pt x="26" y="78"/>
                      <a:pt x="31" y="66"/>
                    </a:cubicBezTo>
                    <a:cubicBezTo>
                      <a:pt x="33" y="62"/>
                      <a:pt x="33" y="52"/>
                      <a:pt x="31" y="48"/>
                    </a:cubicBezTo>
                    <a:cubicBezTo>
                      <a:pt x="27" y="41"/>
                      <a:pt x="24" y="44"/>
                      <a:pt x="17" y="43"/>
                    </a:cubicBezTo>
                    <a:cubicBezTo>
                      <a:pt x="28" y="29"/>
                      <a:pt x="6" y="25"/>
                      <a:pt x="8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0" name="Freeform 1265">
                <a:extLst>
                  <a:ext uri="{FF2B5EF4-FFF2-40B4-BE49-F238E27FC236}">
                    <a16:creationId xmlns:a16="http://schemas.microsoft.com/office/drawing/2014/main" id="{31DB8057-5B7B-46B9-9B90-75B29742B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429"/>
                <a:ext cx="83" cy="315"/>
              </a:xfrm>
              <a:custGeom>
                <a:avLst/>
                <a:gdLst>
                  <a:gd name="T0" fmla="*/ 526 w 33"/>
                  <a:gd name="T1" fmla="*/ 593 h 118"/>
                  <a:gd name="T2" fmla="*/ 241 w 33"/>
                  <a:gd name="T3" fmla="*/ 1353 h 118"/>
                  <a:gd name="T4" fmla="*/ 221 w 33"/>
                  <a:gd name="T5" fmla="*/ 1810 h 118"/>
                  <a:gd name="T6" fmla="*/ 83 w 33"/>
                  <a:gd name="T7" fmla="*/ 2245 h 118"/>
                  <a:gd name="T8" fmla="*/ 33 w 33"/>
                  <a:gd name="T9" fmla="*/ 969 h 118"/>
                  <a:gd name="T10" fmla="*/ 113 w 33"/>
                  <a:gd name="T11" fmla="*/ 376 h 118"/>
                  <a:gd name="T12" fmla="*/ 113 w 33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118">
                    <a:moveTo>
                      <a:pt x="33" y="31"/>
                    </a:moveTo>
                    <a:cubicBezTo>
                      <a:pt x="16" y="27"/>
                      <a:pt x="15" y="60"/>
                      <a:pt x="15" y="71"/>
                    </a:cubicBezTo>
                    <a:cubicBezTo>
                      <a:pt x="16" y="80"/>
                      <a:pt x="17" y="86"/>
                      <a:pt x="14" y="95"/>
                    </a:cubicBezTo>
                    <a:cubicBezTo>
                      <a:pt x="11" y="103"/>
                      <a:pt x="8" y="110"/>
                      <a:pt x="5" y="118"/>
                    </a:cubicBezTo>
                    <a:cubicBezTo>
                      <a:pt x="0" y="96"/>
                      <a:pt x="1" y="73"/>
                      <a:pt x="2" y="51"/>
                    </a:cubicBezTo>
                    <a:cubicBezTo>
                      <a:pt x="3" y="40"/>
                      <a:pt x="6" y="30"/>
                      <a:pt x="7" y="20"/>
                    </a:cubicBezTo>
                    <a:cubicBezTo>
                      <a:pt x="8" y="13"/>
                      <a:pt x="4" y="6"/>
                      <a:pt x="7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1" name="Freeform 1266">
                <a:extLst>
                  <a:ext uri="{FF2B5EF4-FFF2-40B4-BE49-F238E27FC236}">
                    <a16:creationId xmlns:a16="http://schemas.microsoft.com/office/drawing/2014/main" id="{FE5B2699-04F6-4B1F-8279-407F2401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208"/>
                <a:ext cx="433" cy="517"/>
              </a:xfrm>
              <a:custGeom>
                <a:avLst/>
                <a:gdLst>
                  <a:gd name="T0" fmla="*/ 1679 w 173"/>
                  <a:gd name="T1" fmla="*/ 3353 h 194"/>
                  <a:gd name="T2" fmla="*/ 1209 w 173"/>
                  <a:gd name="T3" fmla="*/ 3536 h 194"/>
                  <a:gd name="T4" fmla="*/ 688 w 173"/>
                  <a:gd name="T5" fmla="*/ 3651 h 194"/>
                  <a:gd name="T6" fmla="*/ 270 w 173"/>
                  <a:gd name="T7" fmla="*/ 3672 h 194"/>
                  <a:gd name="T8" fmla="*/ 0 w 173"/>
                  <a:gd name="T9" fmla="*/ 3464 h 194"/>
                  <a:gd name="T10" fmla="*/ 646 w 173"/>
                  <a:gd name="T11" fmla="*/ 3366 h 194"/>
                  <a:gd name="T12" fmla="*/ 1304 w 173"/>
                  <a:gd name="T13" fmla="*/ 3195 h 194"/>
                  <a:gd name="T14" fmla="*/ 1617 w 173"/>
                  <a:gd name="T15" fmla="*/ 3011 h 194"/>
                  <a:gd name="T16" fmla="*/ 1897 w 173"/>
                  <a:gd name="T17" fmla="*/ 2684 h 194"/>
                  <a:gd name="T18" fmla="*/ 2130 w 173"/>
                  <a:gd name="T19" fmla="*/ 2103 h 194"/>
                  <a:gd name="T20" fmla="*/ 2400 w 173"/>
                  <a:gd name="T21" fmla="*/ 1386 h 194"/>
                  <a:gd name="T22" fmla="*/ 2475 w 173"/>
                  <a:gd name="T23" fmla="*/ 661 h 194"/>
                  <a:gd name="T24" fmla="*/ 2493 w 173"/>
                  <a:gd name="T25" fmla="*/ 21 h 194"/>
                  <a:gd name="T26" fmla="*/ 2663 w 173"/>
                  <a:gd name="T27" fmla="*/ 0 h 194"/>
                  <a:gd name="T28" fmla="*/ 2713 w 173"/>
                  <a:gd name="T29" fmla="*/ 1442 h 194"/>
                  <a:gd name="T30" fmla="*/ 2463 w 173"/>
                  <a:gd name="T31" fmla="*/ 2252 h 194"/>
                  <a:gd name="T32" fmla="*/ 2275 w 173"/>
                  <a:gd name="T33" fmla="*/ 2705 h 1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3" h="194">
                    <a:moveTo>
                      <a:pt x="107" y="177"/>
                    </a:moveTo>
                    <a:cubicBezTo>
                      <a:pt x="97" y="180"/>
                      <a:pt x="87" y="183"/>
                      <a:pt x="77" y="187"/>
                    </a:cubicBezTo>
                    <a:cubicBezTo>
                      <a:pt x="66" y="192"/>
                      <a:pt x="56" y="191"/>
                      <a:pt x="44" y="193"/>
                    </a:cubicBezTo>
                    <a:cubicBezTo>
                      <a:pt x="35" y="194"/>
                      <a:pt x="26" y="194"/>
                      <a:pt x="17" y="194"/>
                    </a:cubicBezTo>
                    <a:cubicBezTo>
                      <a:pt x="8" y="194"/>
                      <a:pt x="5" y="190"/>
                      <a:pt x="0" y="183"/>
                    </a:cubicBezTo>
                    <a:cubicBezTo>
                      <a:pt x="7" y="191"/>
                      <a:pt x="34" y="186"/>
                      <a:pt x="41" y="178"/>
                    </a:cubicBezTo>
                    <a:cubicBezTo>
                      <a:pt x="50" y="193"/>
                      <a:pt x="77" y="180"/>
                      <a:pt x="83" y="169"/>
                    </a:cubicBezTo>
                    <a:cubicBezTo>
                      <a:pt x="93" y="175"/>
                      <a:pt x="96" y="163"/>
                      <a:pt x="103" y="159"/>
                    </a:cubicBezTo>
                    <a:cubicBezTo>
                      <a:pt x="109" y="155"/>
                      <a:pt x="124" y="151"/>
                      <a:pt x="121" y="142"/>
                    </a:cubicBezTo>
                    <a:cubicBezTo>
                      <a:pt x="136" y="146"/>
                      <a:pt x="143" y="121"/>
                      <a:pt x="136" y="111"/>
                    </a:cubicBezTo>
                    <a:cubicBezTo>
                      <a:pt x="152" y="103"/>
                      <a:pt x="155" y="91"/>
                      <a:pt x="153" y="73"/>
                    </a:cubicBezTo>
                    <a:cubicBezTo>
                      <a:pt x="163" y="69"/>
                      <a:pt x="167" y="41"/>
                      <a:pt x="158" y="35"/>
                    </a:cubicBezTo>
                    <a:cubicBezTo>
                      <a:pt x="165" y="25"/>
                      <a:pt x="158" y="12"/>
                      <a:pt x="159" y="1"/>
                    </a:cubicBezTo>
                    <a:cubicBezTo>
                      <a:pt x="170" y="0"/>
                      <a:pt x="170" y="0"/>
                      <a:pt x="170" y="0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57" y="119"/>
                      <a:pt x="157" y="119"/>
                      <a:pt x="157" y="119"/>
                    </a:cubicBezTo>
                    <a:cubicBezTo>
                      <a:pt x="145" y="143"/>
                      <a:pt x="145" y="143"/>
                      <a:pt x="145" y="14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2" name="Freeform 1267">
                <a:extLst>
                  <a:ext uri="{FF2B5EF4-FFF2-40B4-BE49-F238E27FC236}">
                    <a16:creationId xmlns:a16="http://schemas.microsoft.com/office/drawing/2014/main" id="{0C5F5CB1-4685-46E3-B567-CF98AB762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120"/>
                <a:ext cx="282" cy="1184"/>
              </a:xfrm>
              <a:custGeom>
                <a:avLst/>
                <a:gdLst>
                  <a:gd name="T0" fmla="*/ 0 w 113"/>
                  <a:gd name="T1" fmla="*/ 2125 h 444"/>
                  <a:gd name="T2" fmla="*/ 574 w 113"/>
                  <a:gd name="T3" fmla="*/ 1955 h 444"/>
                  <a:gd name="T4" fmla="*/ 512 w 113"/>
                  <a:gd name="T5" fmla="*/ 2595 h 444"/>
                  <a:gd name="T6" fmla="*/ 686 w 113"/>
                  <a:gd name="T7" fmla="*/ 3072 h 444"/>
                  <a:gd name="T8" fmla="*/ 624 w 113"/>
                  <a:gd name="T9" fmla="*/ 3549 h 444"/>
                  <a:gd name="T10" fmla="*/ 699 w 113"/>
                  <a:gd name="T11" fmla="*/ 4437 h 444"/>
                  <a:gd name="T12" fmla="*/ 853 w 113"/>
                  <a:gd name="T13" fmla="*/ 4949 h 444"/>
                  <a:gd name="T14" fmla="*/ 779 w 113"/>
                  <a:gd name="T15" fmla="*/ 5440 h 444"/>
                  <a:gd name="T16" fmla="*/ 871 w 113"/>
                  <a:gd name="T17" fmla="*/ 6280 h 444"/>
                  <a:gd name="T18" fmla="*/ 1071 w 113"/>
                  <a:gd name="T19" fmla="*/ 6579 h 444"/>
                  <a:gd name="T20" fmla="*/ 1058 w 113"/>
                  <a:gd name="T21" fmla="*/ 7032 h 444"/>
                  <a:gd name="T22" fmla="*/ 1308 w 113"/>
                  <a:gd name="T23" fmla="*/ 7680 h 444"/>
                  <a:gd name="T24" fmla="*/ 1507 w 113"/>
                  <a:gd name="T25" fmla="*/ 8419 h 444"/>
                  <a:gd name="T26" fmla="*/ 1587 w 113"/>
                  <a:gd name="T27" fmla="*/ 7603 h 444"/>
                  <a:gd name="T28" fmla="*/ 1353 w 113"/>
                  <a:gd name="T29" fmla="*/ 6408 h 444"/>
                  <a:gd name="T30" fmla="*/ 946 w 113"/>
                  <a:gd name="T31" fmla="*/ 3584 h 444"/>
                  <a:gd name="T32" fmla="*/ 933 w 113"/>
                  <a:gd name="T33" fmla="*/ 2275 h 444"/>
                  <a:gd name="T34" fmla="*/ 978 w 113"/>
                  <a:gd name="T35" fmla="*/ 1672 h 444"/>
                  <a:gd name="T36" fmla="*/ 1103 w 113"/>
                  <a:gd name="T37" fmla="*/ 1117 h 444"/>
                  <a:gd name="T38" fmla="*/ 1091 w 113"/>
                  <a:gd name="T39" fmla="*/ 419 h 444"/>
                  <a:gd name="T40" fmla="*/ 933 w 113"/>
                  <a:gd name="T41" fmla="*/ 0 h 444"/>
                  <a:gd name="T42" fmla="*/ 686 w 113"/>
                  <a:gd name="T43" fmla="*/ 888 h 444"/>
                  <a:gd name="T44" fmla="*/ 250 w 113"/>
                  <a:gd name="T45" fmla="*/ 1651 h 444"/>
                  <a:gd name="T46" fmla="*/ 155 w 113"/>
                  <a:gd name="T47" fmla="*/ 1912 h 4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3" h="444">
                    <a:moveTo>
                      <a:pt x="0" y="112"/>
                    </a:moveTo>
                    <a:cubicBezTo>
                      <a:pt x="8" y="107"/>
                      <a:pt x="27" y="92"/>
                      <a:pt x="37" y="103"/>
                    </a:cubicBezTo>
                    <a:cubicBezTo>
                      <a:pt x="45" y="111"/>
                      <a:pt x="43" y="132"/>
                      <a:pt x="33" y="137"/>
                    </a:cubicBezTo>
                    <a:cubicBezTo>
                      <a:pt x="43" y="141"/>
                      <a:pt x="43" y="153"/>
                      <a:pt x="44" y="162"/>
                    </a:cubicBezTo>
                    <a:cubicBezTo>
                      <a:pt x="45" y="171"/>
                      <a:pt x="48" y="181"/>
                      <a:pt x="40" y="187"/>
                    </a:cubicBezTo>
                    <a:cubicBezTo>
                      <a:pt x="47" y="186"/>
                      <a:pt x="51" y="228"/>
                      <a:pt x="45" y="234"/>
                    </a:cubicBezTo>
                    <a:cubicBezTo>
                      <a:pt x="53" y="232"/>
                      <a:pt x="55" y="255"/>
                      <a:pt x="55" y="261"/>
                    </a:cubicBezTo>
                    <a:cubicBezTo>
                      <a:pt x="55" y="270"/>
                      <a:pt x="54" y="279"/>
                      <a:pt x="50" y="287"/>
                    </a:cubicBezTo>
                    <a:cubicBezTo>
                      <a:pt x="62" y="291"/>
                      <a:pt x="61" y="323"/>
                      <a:pt x="56" y="331"/>
                    </a:cubicBezTo>
                    <a:cubicBezTo>
                      <a:pt x="59" y="323"/>
                      <a:pt x="68" y="344"/>
                      <a:pt x="69" y="347"/>
                    </a:cubicBezTo>
                    <a:cubicBezTo>
                      <a:pt x="71" y="354"/>
                      <a:pt x="73" y="364"/>
                      <a:pt x="68" y="371"/>
                    </a:cubicBezTo>
                    <a:cubicBezTo>
                      <a:pt x="79" y="367"/>
                      <a:pt x="90" y="397"/>
                      <a:pt x="84" y="405"/>
                    </a:cubicBezTo>
                    <a:cubicBezTo>
                      <a:pt x="97" y="415"/>
                      <a:pt x="101" y="429"/>
                      <a:pt x="97" y="444"/>
                    </a:cubicBezTo>
                    <a:cubicBezTo>
                      <a:pt x="113" y="438"/>
                      <a:pt x="103" y="414"/>
                      <a:pt x="102" y="401"/>
                    </a:cubicBezTo>
                    <a:cubicBezTo>
                      <a:pt x="101" y="380"/>
                      <a:pt x="93" y="358"/>
                      <a:pt x="87" y="338"/>
                    </a:cubicBezTo>
                    <a:cubicBezTo>
                      <a:pt x="73" y="289"/>
                      <a:pt x="65" y="240"/>
                      <a:pt x="61" y="189"/>
                    </a:cubicBezTo>
                    <a:cubicBezTo>
                      <a:pt x="59" y="167"/>
                      <a:pt x="56" y="142"/>
                      <a:pt x="60" y="120"/>
                    </a:cubicBezTo>
                    <a:cubicBezTo>
                      <a:pt x="61" y="109"/>
                      <a:pt x="61" y="99"/>
                      <a:pt x="63" y="88"/>
                    </a:cubicBezTo>
                    <a:cubicBezTo>
                      <a:pt x="65" y="78"/>
                      <a:pt x="70" y="69"/>
                      <a:pt x="71" y="59"/>
                    </a:cubicBezTo>
                    <a:cubicBezTo>
                      <a:pt x="72" y="47"/>
                      <a:pt x="72" y="33"/>
                      <a:pt x="70" y="22"/>
                    </a:cubicBezTo>
                    <a:cubicBezTo>
                      <a:pt x="69" y="16"/>
                      <a:pt x="67" y="1"/>
                      <a:pt x="60" y="0"/>
                    </a:cubicBezTo>
                    <a:cubicBezTo>
                      <a:pt x="67" y="19"/>
                      <a:pt x="51" y="33"/>
                      <a:pt x="44" y="47"/>
                    </a:cubicBezTo>
                    <a:cubicBezTo>
                      <a:pt x="38" y="58"/>
                      <a:pt x="31" y="86"/>
                      <a:pt x="16" y="87"/>
                    </a:cubicBezTo>
                    <a:cubicBezTo>
                      <a:pt x="16" y="91"/>
                      <a:pt x="12" y="97"/>
                      <a:pt x="10" y="10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3" name="Freeform 1268">
                <a:extLst>
                  <a:ext uri="{FF2B5EF4-FFF2-40B4-BE49-F238E27FC236}">
                    <a16:creationId xmlns:a16="http://schemas.microsoft.com/office/drawing/2014/main" id="{EB65D4DA-EC47-4FDC-957B-0073102E0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595"/>
                <a:ext cx="195" cy="82"/>
              </a:xfrm>
              <a:custGeom>
                <a:avLst/>
                <a:gdLst>
                  <a:gd name="T0" fmla="*/ 63 w 78"/>
                  <a:gd name="T1" fmla="*/ 56 h 31"/>
                  <a:gd name="T2" fmla="*/ 20 w 78"/>
                  <a:gd name="T3" fmla="*/ 167 h 31"/>
                  <a:gd name="T4" fmla="*/ 113 w 78"/>
                  <a:gd name="T5" fmla="*/ 238 h 31"/>
                  <a:gd name="T6" fmla="*/ 238 w 78"/>
                  <a:gd name="T7" fmla="*/ 336 h 31"/>
                  <a:gd name="T8" fmla="*/ 708 w 78"/>
                  <a:gd name="T9" fmla="*/ 484 h 31"/>
                  <a:gd name="T10" fmla="*/ 1083 w 78"/>
                  <a:gd name="T11" fmla="*/ 294 h 31"/>
                  <a:gd name="T12" fmla="*/ 1208 w 78"/>
                  <a:gd name="T13" fmla="*/ 183 h 31"/>
                  <a:gd name="T14" fmla="*/ 1175 w 78"/>
                  <a:gd name="T15" fmla="*/ 56 h 31"/>
                  <a:gd name="T16" fmla="*/ 1000 w 78"/>
                  <a:gd name="T17" fmla="*/ 90 h 31"/>
                  <a:gd name="T18" fmla="*/ 658 w 78"/>
                  <a:gd name="T19" fmla="*/ 294 h 31"/>
                  <a:gd name="T20" fmla="*/ 345 w 78"/>
                  <a:gd name="T21" fmla="*/ 167 h 31"/>
                  <a:gd name="T22" fmla="*/ 63 w 78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1">
                    <a:moveTo>
                      <a:pt x="4" y="3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4" y="14"/>
                      <a:pt x="7" y="13"/>
                    </a:cubicBezTo>
                    <a:cubicBezTo>
                      <a:pt x="9" y="13"/>
                      <a:pt x="11" y="14"/>
                      <a:pt x="15" y="18"/>
                    </a:cubicBezTo>
                    <a:cubicBezTo>
                      <a:pt x="22" y="23"/>
                      <a:pt x="31" y="31"/>
                      <a:pt x="45" y="26"/>
                    </a:cubicBezTo>
                    <a:cubicBezTo>
                      <a:pt x="57" y="22"/>
                      <a:pt x="65" y="19"/>
                      <a:pt x="69" y="16"/>
                    </a:cubicBezTo>
                    <a:cubicBezTo>
                      <a:pt x="69" y="16"/>
                      <a:pt x="76" y="12"/>
                      <a:pt x="77" y="10"/>
                    </a:cubicBezTo>
                    <a:cubicBezTo>
                      <a:pt x="78" y="7"/>
                      <a:pt x="78" y="4"/>
                      <a:pt x="75" y="3"/>
                    </a:cubicBezTo>
                    <a:cubicBezTo>
                      <a:pt x="71" y="1"/>
                      <a:pt x="68" y="3"/>
                      <a:pt x="64" y="5"/>
                    </a:cubicBezTo>
                    <a:cubicBezTo>
                      <a:pt x="60" y="8"/>
                      <a:pt x="53" y="12"/>
                      <a:pt x="42" y="16"/>
                    </a:cubicBezTo>
                    <a:cubicBezTo>
                      <a:pt x="33" y="18"/>
                      <a:pt x="28" y="14"/>
                      <a:pt x="22" y="9"/>
                    </a:cubicBezTo>
                    <a:cubicBezTo>
                      <a:pt x="17" y="5"/>
                      <a:pt x="11" y="0"/>
                      <a:pt x="4" y="3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4" name="Freeform 1269">
                <a:extLst>
                  <a:ext uri="{FF2B5EF4-FFF2-40B4-BE49-F238E27FC236}">
                    <a16:creationId xmlns:a16="http://schemas.microsoft.com/office/drawing/2014/main" id="{47CA8C8F-53EC-4D81-B81A-68A5A8C45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395"/>
                <a:ext cx="403" cy="1261"/>
              </a:xfrm>
              <a:custGeom>
                <a:avLst/>
                <a:gdLst>
                  <a:gd name="T0" fmla="*/ 2506 w 161"/>
                  <a:gd name="T1" fmla="*/ 8771 h 473"/>
                  <a:gd name="T2" fmla="*/ 2413 w 161"/>
                  <a:gd name="T3" fmla="*/ 8699 h 473"/>
                  <a:gd name="T4" fmla="*/ 2463 w 161"/>
                  <a:gd name="T5" fmla="*/ 8584 h 473"/>
                  <a:gd name="T6" fmla="*/ 1960 w 161"/>
                  <a:gd name="T7" fmla="*/ 8584 h 473"/>
                  <a:gd name="T8" fmla="*/ 1129 w 161"/>
                  <a:gd name="T9" fmla="*/ 7862 h 473"/>
                  <a:gd name="T10" fmla="*/ 688 w 161"/>
                  <a:gd name="T11" fmla="*/ 7222 h 473"/>
                  <a:gd name="T12" fmla="*/ 375 w 161"/>
                  <a:gd name="T13" fmla="*/ 6382 h 473"/>
                  <a:gd name="T14" fmla="*/ 283 w 161"/>
                  <a:gd name="T15" fmla="*/ 5756 h 473"/>
                  <a:gd name="T16" fmla="*/ 270 w 161"/>
                  <a:gd name="T17" fmla="*/ 5073 h 473"/>
                  <a:gd name="T18" fmla="*/ 313 w 161"/>
                  <a:gd name="T19" fmla="*/ 4607 h 473"/>
                  <a:gd name="T20" fmla="*/ 408 w 161"/>
                  <a:gd name="T21" fmla="*/ 4036 h 473"/>
                  <a:gd name="T22" fmla="*/ 488 w 161"/>
                  <a:gd name="T23" fmla="*/ 3788 h 473"/>
                  <a:gd name="T24" fmla="*/ 583 w 161"/>
                  <a:gd name="T25" fmla="*/ 3106 h 473"/>
                  <a:gd name="T26" fmla="*/ 613 w 161"/>
                  <a:gd name="T27" fmla="*/ 2671 h 473"/>
                  <a:gd name="T28" fmla="*/ 676 w 161"/>
                  <a:gd name="T29" fmla="*/ 2138 h 473"/>
                  <a:gd name="T30" fmla="*/ 646 w 161"/>
                  <a:gd name="T31" fmla="*/ 1442 h 473"/>
                  <a:gd name="T32" fmla="*/ 676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38 w 161"/>
                  <a:gd name="T39" fmla="*/ 264 h 473"/>
                  <a:gd name="T40" fmla="*/ 471 w 161"/>
                  <a:gd name="T41" fmla="*/ 930 h 473"/>
                  <a:gd name="T42" fmla="*/ 426 w 161"/>
                  <a:gd name="T43" fmla="*/ 1365 h 473"/>
                  <a:gd name="T44" fmla="*/ 426 w 161"/>
                  <a:gd name="T45" fmla="*/ 1856 h 473"/>
                  <a:gd name="T46" fmla="*/ 408 w 161"/>
                  <a:gd name="T47" fmla="*/ 2159 h 473"/>
                  <a:gd name="T48" fmla="*/ 345 w 161"/>
                  <a:gd name="T49" fmla="*/ 2637 h 473"/>
                  <a:gd name="T50" fmla="*/ 333 w 161"/>
                  <a:gd name="T51" fmla="*/ 3354 h 473"/>
                  <a:gd name="T52" fmla="*/ 208 w 161"/>
                  <a:gd name="T53" fmla="*/ 3831 h 473"/>
                  <a:gd name="T54" fmla="*/ 188 w 161"/>
                  <a:gd name="T55" fmla="*/ 4287 h 473"/>
                  <a:gd name="T56" fmla="*/ 145 w 161"/>
                  <a:gd name="T57" fmla="*/ 4697 h 473"/>
                  <a:gd name="T58" fmla="*/ 83 w 161"/>
                  <a:gd name="T59" fmla="*/ 5287 h 473"/>
                  <a:gd name="T60" fmla="*/ 20 w 161"/>
                  <a:gd name="T61" fmla="*/ 5857 h 473"/>
                  <a:gd name="T62" fmla="*/ 95 w 161"/>
                  <a:gd name="T63" fmla="*/ 6118 h 473"/>
                  <a:gd name="T64" fmla="*/ 250 w 161"/>
                  <a:gd name="T65" fmla="*/ 6780 h 473"/>
                  <a:gd name="T66" fmla="*/ 551 w 161"/>
                  <a:gd name="T67" fmla="*/ 7393 h 473"/>
                  <a:gd name="T68" fmla="*/ 801 w 161"/>
                  <a:gd name="T69" fmla="*/ 7883 h 473"/>
                  <a:gd name="T70" fmla="*/ 1054 w 161"/>
                  <a:gd name="T71" fmla="*/ 8166 h 473"/>
                  <a:gd name="T72" fmla="*/ 1272 w 161"/>
                  <a:gd name="T73" fmla="*/ 8451 h 473"/>
                  <a:gd name="T74" fmla="*/ 2368 w 161"/>
                  <a:gd name="T75" fmla="*/ 8883 h 473"/>
                  <a:gd name="T76" fmla="*/ 2526 w 161"/>
                  <a:gd name="T77" fmla="*/ 8771 h 473"/>
                  <a:gd name="T78" fmla="*/ 2506 w 161"/>
                  <a:gd name="T79" fmla="*/ 877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4" y="459"/>
                    </a:cubicBezTo>
                    <a:cubicBezTo>
                      <a:pt x="153" y="456"/>
                      <a:pt x="154" y="453"/>
                      <a:pt x="157" y="453"/>
                    </a:cubicBezTo>
                    <a:cubicBezTo>
                      <a:pt x="157" y="453"/>
                      <a:pt x="140" y="458"/>
                      <a:pt x="125" y="453"/>
                    </a:cubicBezTo>
                    <a:cubicBezTo>
                      <a:pt x="110" y="448"/>
                      <a:pt x="79" y="422"/>
                      <a:pt x="72" y="415"/>
                    </a:cubicBezTo>
                    <a:cubicBezTo>
                      <a:pt x="65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4" y="337"/>
                    </a:cubicBezTo>
                    <a:cubicBezTo>
                      <a:pt x="25" y="329"/>
                      <a:pt x="22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20" y="237"/>
                      <a:pt x="24" y="217"/>
                      <a:pt x="26" y="213"/>
                    </a:cubicBezTo>
                    <a:cubicBezTo>
                      <a:pt x="28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7" y="164"/>
                    </a:cubicBezTo>
                    <a:cubicBezTo>
                      <a:pt x="44" y="155"/>
                      <a:pt x="40" y="149"/>
                      <a:pt x="39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1" y="76"/>
                    </a:cubicBezTo>
                    <a:cubicBezTo>
                      <a:pt x="44" y="62"/>
                      <a:pt x="44" y="45"/>
                      <a:pt x="43" y="34"/>
                    </a:cubicBezTo>
                    <a:cubicBezTo>
                      <a:pt x="42" y="27"/>
                      <a:pt x="41" y="15"/>
                      <a:pt x="40" y="8"/>
                    </a:cubicBezTo>
                    <a:cubicBezTo>
                      <a:pt x="34" y="7"/>
                      <a:pt x="28" y="4"/>
                      <a:pt x="22" y="0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0" y="24"/>
                      <a:pt x="30" y="37"/>
                      <a:pt x="30" y="49"/>
                    </a:cubicBezTo>
                    <a:cubicBezTo>
                      <a:pt x="30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7" y="98"/>
                    </a:cubicBezTo>
                    <a:cubicBezTo>
                      <a:pt x="26" y="105"/>
                      <a:pt x="26" y="111"/>
                      <a:pt x="26" y="114"/>
                    </a:cubicBezTo>
                    <a:cubicBezTo>
                      <a:pt x="26" y="117"/>
                      <a:pt x="23" y="128"/>
                      <a:pt x="22" y="139"/>
                    </a:cubicBezTo>
                    <a:cubicBezTo>
                      <a:pt x="21" y="154"/>
                      <a:pt x="23" y="170"/>
                      <a:pt x="21" y="177"/>
                    </a:cubicBezTo>
                    <a:cubicBezTo>
                      <a:pt x="20" y="181"/>
                      <a:pt x="14" y="192"/>
                      <a:pt x="13" y="202"/>
                    </a:cubicBezTo>
                    <a:cubicBezTo>
                      <a:pt x="11" y="210"/>
                      <a:pt x="14" y="218"/>
                      <a:pt x="12" y="226"/>
                    </a:cubicBezTo>
                    <a:cubicBezTo>
                      <a:pt x="11" y="235"/>
                      <a:pt x="9" y="243"/>
                      <a:pt x="9" y="248"/>
                    </a:cubicBezTo>
                    <a:cubicBezTo>
                      <a:pt x="8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6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4" y="371"/>
                      <a:pt x="28" y="385"/>
                      <a:pt x="35" y="390"/>
                    </a:cubicBezTo>
                    <a:cubicBezTo>
                      <a:pt x="39" y="392"/>
                      <a:pt x="43" y="405"/>
                      <a:pt x="51" y="416"/>
                    </a:cubicBezTo>
                    <a:cubicBezTo>
                      <a:pt x="56" y="422"/>
                      <a:pt x="62" y="424"/>
                      <a:pt x="67" y="431"/>
                    </a:cubicBezTo>
                    <a:cubicBezTo>
                      <a:pt x="72" y="437"/>
                      <a:pt x="77" y="442"/>
                      <a:pt x="81" y="446"/>
                    </a:cubicBezTo>
                    <a:cubicBezTo>
                      <a:pt x="99" y="463"/>
                      <a:pt x="137" y="473"/>
                      <a:pt x="151" y="469"/>
                    </a:cubicBezTo>
                    <a:cubicBezTo>
                      <a:pt x="159" y="468"/>
                      <a:pt x="161" y="465"/>
                      <a:pt x="161" y="463"/>
                    </a:cubicBezTo>
                    <a:cubicBezTo>
                      <a:pt x="161" y="463"/>
                      <a:pt x="160" y="463"/>
                      <a:pt x="160" y="463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5" name="Freeform 1270">
                <a:extLst>
                  <a:ext uri="{FF2B5EF4-FFF2-40B4-BE49-F238E27FC236}">
                    <a16:creationId xmlns:a16="http://schemas.microsoft.com/office/drawing/2014/main" id="{F0F0CAEA-7D6B-4567-8D8C-F38DB6F5B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019"/>
                <a:ext cx="765" cy="1717"/>
              </a:xfrm>
              <a:custGeom>
                <a:avLst/>
                <a:gdLst>
                  <a:gd name="T0" fmla="*/ 0 w 306"/>
                  <a:gd name="T1" fmla="*/ 10934 h 644"/>
                  <a:gd name="T2" fmla="*/ 970 w 306"/>
                  <a:gd name="T3" fmla="*/ 11203 h 644"/>
                  <a:gd name="T4" fmla="*/ 1645 w 306"/>
                  <a:gd name="T5" fmla="*/ 11614 h 644"/>
                  <a:gd name="T6" fmla="*/ 2188 w 306"/>
                  <a:gd name="T7" fmla="*/ 12014 h 644"/>
                  <a:gd name="T8" fmla="*/ 3595 w 306"/>
                  <a:gd name="T9" fmla="*/ 11558 h 644"/>
                  <a:gd name="T10" fmla="*/ 4063 w 306"/>
                  <a:gd name="T11" fmla="*/ 11182 h 644"/>
                  <a:gd name="T12" fmla="*/ 4333 w 306"/>
                  <a:gd name="T13" fmla="*/ 10577 h 644"/>
                  <a:gd name="T14" fmla="*/ 4520 w 306"/>
                  <a:gd name="T15" fmla="*/ 9667 h 644"/>
                  <a:gd name="T16" fmla="*/ 4488 w 306"/>
                  <a:gd name="T17" fmla="*/ 8758 h 644"/>
                  <a:gd name="T18" fmla="*/ 4395 w 306"/>
                  <a:gd name="T19" fmla="*/ 7961 h 644"/>
                  <a:gd name="T20" fmla="*/ 4158 w 306"/>
                  <a:gd name="T21" fmla="*/ 7279 h 644"/>
                  <a:gd name="T22" fmla="*/ 3970 w 306"/>
                  <a:gd name="T23" fmla="*/ 6441 h 644"/>
                  <a:gd name="T24" fmla="*/ 3958 w 306"/>
                  <a:gd name="T25" fmla="*/ 5594 h 644"/>
                  <a:gd name="T26" fmla="*/ 3845 w 306"/>
                  <a:gd name="T27" fmla="*/ 4663 h 644"/>
                  <a:gd name="T28" fmla="*/ 3750 w 306"/>
                  <a:gd name="T29" fmla="*/ 3831 h 644"/>
                  <a:gd name="T30" fmla="*/ 3750 w 306"/>
                  <a:gd name="T31" fmla="*/ 3071 h 644"/>
                  <a:gd name="T32" fmla="*/ 3845 w 306"/>
                  <a:gd name="T33" fmla="*/ 2480 h 644"/>
                  <a:gd name="T34" fmla="*/ 3908 w 306"/>
                  <a:gd name="T35" fmla="*/ 1706 h 644"/>
                  <a:gd name="T36" fmla="*/ 393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1 h 644"/>
                  <a:gd name="T42" fmla="*/ 400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3 h 644"/>
                  <a:gd name="T50" fmla="*/ 4113 w 306"/>
                  <a:gd name="T51" fmla="*/ 1173 h 644"/>
                  <a:gd name="T52" fmla="*/ 4095 w 306"/>
                  <a:gd name="T53" fmla="*/ 1762 h 644"/>
                  <a:gd name="T54" fmla="*/ 4063 w 306"/>
                  <a:gd name="T55" fmla="*/ 2309 h 644"/>
                  <a:gd name="T56" fmla="*/ 4033 w 306"/>
                  <a:gd name="T57" fmla="*/ 2560 h 644"/>
                  <a:gd name="T58" fmla="*/ 4033 w 306"/>
                  <a:gd name="T59" fmla="*/ 2935 h 644"/>
                  <a:gd name="T60" fmla="*/ 3925 w 306"/>
                  <a:gd name="T61" fmla="*/ 3434 h 644"/>
                  <a:gd name="T62" fmla="*/ 3970 w 306"/>
                  <a:gd name="T63" fmla="*/ 3810 h 644"/>
                  <a:gd name="T64" fmla="*/ 4033 w 306"/>
                  <a:gd name="T65" fmla="*/ 4173 h 644"/>
                  <a:gd name="T66" fmla="*/ 4083 w 306"/>
                  <a:gd name="T67" fmla="*/ 4642 h 644"/>
                  <a:gd name="T68" fmla="*/ 4095 w 306"/>
                  <a:gd name="T69" fmla="*/ 5196 h 644"/>
                  <a:gd name="T70" fmla="*/ 4158 w 306"/>
                  <a:gd name="T71" fmla="*/ 5708 h 644"/>
                  <a:gd name="T72" fmla="*/ 4220 w 306"/>
                  <a:gd name="T73" fmla="*/ 6156 h 644"/>
                  <a:gd name="T74" fmla="*/ 4250 w 306"/>
                  <a:gd name="T75" fmla="*/ 6575 h 644"/>
                  <a:gd name="T76" fmla="*/ 4345 w 306"/>
                  <a:gd name="T77" fmla="*/ 6951 h 644"/>
                  <a:gd name="T78" fmla="*/ 4488 w 306"/>
                  <a:gd name="T79" fmla="*/ 7279 h 644"/>
                  <a:gd name="T80" fmla="*/ 4500 w 306"/>
                  <a:gd name="T81" fmla="*/ 7655 h 644"/>
                  <a:gd name="T82" fmla="*/ 4625 w 306"/>
                  <a:gd name="T83" fmla="*/ 8054 h 644"/>
                  <a:gd name="T84" fmla="*/ 4720 w 306"/>
                  <a:gd name="T85" fmla="*/ 8793 h 644"/>
                  <a:gd name="T86" fmla="*/ 4770 w 306"/>
                  <a:gd name="T87" fmla="*/ 9284 h 644"/>
                  <a:gd name="T88" fmla="*/ 4708 w 306"/>
                  <a:gd name="T89" fmla="*/ 10043 h 644"/>
                  <a:gd name="T90" fmla="*/ 4458 w 306"/>
                  <a:gd name="T91" fmla="*/ 10691 h 644"/>
                  <a:gd name="T92" fmla="*/ 4145 w 306"/>
                  <a:gd name="T93" fmla="*/ 11352 h 644"/>
                  <a:gd name="T94" fmla="*/ 3675 w 306"/>
                  <a:gd name="T95" fmla="*/ 11715 h 644"/>
                  <a:gd name="T96" fmla="*/ 3020 w 306"/>
                  <a:gd name="T97" fmla="*/ 12091 h 644"/>
                  <a:gd name="T98" fmla="*/ 2333 w 306"/>
                  <a:gd name="T99" fmla="*/ 12184 h 644"/>
                  <a:gd name="T100" fmla="*/ 1783 w 306"/>
                  <a:gd name="T101" fmla="*/ 11976 h 644"/>
                  <a:gd name="T102" fmla="*/ 1345 w 306"/>
                  <a:gd name="T103" fmla="*/ 11728 h 644"/>
                  <a:gd name="T104" fmla="*/ 800 w 306"/>
                  <a:gd name="T105" fmla="*/ 11259 h 644"/>
                  <a:gd name="T106" fmla="*/ 0 w 306"/>
                  <a:gd name="T107" fmla="*/ 1093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5" y="572"/>
                      <a:pt x="46" y="581"/>
                      <a:pt x="62" y="591"/>
                    </a:cubicBezTo>
                    <a:cubicBezTo>
                      <a:pt x="78" y="602"/>
                      <a:pt x="90" y="609"/>
                      <a:pt x="105" y="613"/>
                    </a:cubicBezTo>
                    <a:cubicBezTo>
                      <a:pt x="120" y="618"/>
                      <a:pt x="122" y="630"/>
                      <a:pt x="140" y="634"/>
                    </a:cubicBezTo>
                    <a:cubicBezTo>
                      <a:pt x="202" y="640"/>
                      <a:pt x="219" y="621"/>
                      <a:pt x="230" y="610"/>
                    </a:cubicBezTo>
                    <a:cubicBezTo>
                      <a:pt x="242" y="600"/>
                      <a:pt x="251" y="602"/>
                      <a:pt x="260" y="590"/>
                    </a:cubicBezTo>
                    <a:cubicBezTo>
                      <a:pt x="268" y="578"/>
                      <a:pt x="270" y="569"/>
                      <a:pt x="277" y="558"/>
                    </a:cubicBezTo>
                    <a:cubicBezTo>
                      <a:pt x="284" y="546"/>
                      <a:pt x="285" y="524"/>
                      <a:pt x="289" y="510"/>
                    </a:cubicBezTo>
                    <a:cubicBezTo>
                      <a:pt x="293" y="496"/>
                      <a:pt x="288" y="474"/>
                      <a:pt x="287" y="462"/>
                    </a:cubicBezTo>
                    <a:cubicBezTo>
                      <a:pt x="286" y="449"/>
                      <a:pt x="284" y="432"/>
                      <a:pt x="281" y="420"/>
                    </a:cubicBezTo>
                    <a:cubicBezTo>
                      <a:pt x="277" y="408"/>
                      <a:pt x="270" y="397"/>
                      <a:pt x="266" y="384"/>
                    </a:cubicBezTo>
                    <a:cubicBezTo>
                      <a:pt x="262" y="371"/>
                      <a:pt x="258" y="352"/>
                      <a:pt x="254" y="340"/>
                    </a:cubicBezTo>
                    <a:cubicBezTo>
                      <a:pt x="251" y="328"/>
                      <a:pt x="255" y="307"/>
                      <a:pt x="253" y="295"/>
                    </a:cubicBezTo>
                    <a:cubicBezTo>
                      <a:pt x="251" y="283"/>
                      <a:pt x="246" y="259"/>
                      <a:pt x="246" y="246"/>
                    </a:cubicBezTo>
                    <a:cubicBezTo>
                      <a:pt x="246" y="233"/>
                      <a:pt x="239" y="211"/>
                      <a:pt x="240" y="202"/>
                    </a:cubicBezTo>
                    <a:cubicBezTo>
                      <a:pt x="241" y="193"/>
                      <a:pt x="238" y="175"/>
                      <a:pt x="240" y="162"/>
                    </a:cubicBezTo>
                    <a:cubicBezTo>
                      <a:pt x="241" y="149"/>
                      <a:pt x="245" y="138"/>
                      <a:pt x="246" y="131"/>
                    </a:cubicBezTo>
                    <a:cubicBezTo>
                      <a:pt x="246" y="124"/>
                      <a:pt x="249" y="99"/>
                      <a:pt x="250" y="90"/>
                    </a:cubicBezTo>
                    <a:cubicBezTo>
                      <a:pt x="251" y="80"/>
                      <a:pt x="256" y="52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39"/>
                      <a:pt x="252" y="36"/>
                      <a:pt x="252" y="35"/>
                    </a:cubicBezTo>
                    <a:cubicBezTo>
                      <a:pt x="259" y="31"/>
                      <a:pt x="258" y="6"/>
                      <a:pt x="256" y="1"/>
                    </a:cubicBezTo>
                    <a:cubicBezTo>
                      <a:pt x="258" y="0"/>
                      <a:pt x="254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2" y="22"/>
                      <a:pt x="262" y="28"/>
                    </a:cubicBezTo>
                    <a:cubicBezTo>
                      <a:pt x="261" y="33"/>
                      <a:pt x="263" y="53"/>
                      <a:pt x="263" y="62"/>
                    </a:cubicBezTo>
                    <a:cubicBezTo>
                      <a:pt x="262" y="70"/>
                      <a:pt x="264" y="88"/>
                      <a:pt x="262" y="93"/>
                    </a:cubicBezTo>
                    <a:cubicBezTo>
                      <a:pt x="260" y="98"/>
                      <a:pt x="261" y="116"/>
                      <a:pt x="260" y="122"/>
                    </a:cubicBezTo>
                    <a:cubicBezTo>
                      <a:pt x="259" y="129"/>
                      <a:pt x="258" y="133"/>
                      <a:pt x="258" y="135"/>
                    </a:cubicBezTo>
                    <a:cubicBezTo>
                      <a:pt x="258" y="137"/>
                      <a:pt x="260" y="146"/>
                      <a:pt x="258" y="155"/>
                    </a:cubicBezTo>
                    <a:cubicBezTo>
                      <a:pt x="257" y="164"/>
                      <a:pt x="251" y="176"/>
                      <a:pt x="251" y="181"/>
                    </a:cubicBezTo>
                    <a:cubicBezTo>
                      <a:pt x="251" y="186"/>
                      <a:pt x="254" y="196"/>
                      <a:pt x="254" y="201"/>
                    </a:cubicBezTo>
                    <a:cubicBezTo>
                      <a:pt x="254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1" y="245"/>
                    </a:cubicBezTo>
                    <a:cubicBezTo>
                      <a:pt x="261" y="254"/>
                      <a:pt x="262" y="265"/>
                      <a:pt x="262" y="274"/>
                    </a:cubicBezTo>
                    <a:cubicBezTo>
                      <a:pt x="262" y="282"/>
                      <a:pt x="265" y="293"/>
                      <a:pt x="266" y="301"/>
                    </a:cubicBezTo>
                    <a:cubicBezTo>
                      <a:pt x="267" y="309"/>
                      <a:pt x="269" y="318"/>
                      <a:pt x="270" y="325"/>
                    </a:cubicBezTo>
                    <a:cubicBezTo>
                      <a:pt x="271" y="331"/>
                      <a:pt x="270" y="336"/>
                      <a:pt x="272" y="347"/>
                    </a:cubicBezTo>
                    <a:cubicBezTo>
                      <a:pt x="274" y="357"/>
                      <a:pt x="277" y="363"/>
                      <a:pt x="278" y="367"/>
                    </a:cubicBezTo>
                    <a:cubicBezTo>
                      <a:pt x="279" y="372"/>
                      <a:pt x="284" y="374"/>
                      <a:pt x="287" y="384"/>
                    </a:cubicBezTo>
                    <a:cubicBezTo>
                      <a:pt x="289" y="395"/>
                      <a:pt x="286" y="398"/>
                      <a:pt x="288" y="404"/>
                    </a:cubicBezTo>
                    <a:cubicBezTo>
                      <a:pt x="290" y="410"/>
                      <a:pt x="294" y="417"/>
                      <a:pt x="296" y="425"/>
                    </a:cubicBezTo>
                    <a:cubicBezTo>
                      <a:pt x="298" y="433"/>
                      <a:pt x="302" y="457"/>
                      <a:pt x="302" y="464"/>
                    </a:cubicBezTo>
                    <a:cubicBezTo>
                      <a:pt x="303" y="471"/>
                      <a:pt x="306" y="482"/>
                      <a:pt x="305" y="490"/>
                    </a:cubicBezTo>
                    <a:cubicBezTo>
                      <a:pt x="305" y="499"/>
                      <a:pt x="304" y="517"/>
                      <a:pt x="301" y="530"/>
                    </a:cubicBezTo>
                    <a:cubicBezTo>
                      <a:pt x="298" y="543"/>
                      <a:pt x="289" y="556"/>
                      <a:pt x="285" y="564"/>
                    </a:cubicBezTo>
                    <a:cubicBezTo>
                      <a:pt x="281" y="572"/>
                      <a:pt x="274" y="592"/>
                      <a:pt x="265" y="599"/>
                    </a:cubicBezTo>
                    <a:cubicBezTo>
                      <a:pt x="256" y="605"/>
                      <a:pt x="241" y="609"/>
                      <a:pt x="235" y="618"/>
                    </a:cubicBezTo>
                    <a:cubicBezTo>
                      <a:pt x="223" y="632"/>
                      <a:pt x="204" y="632"/>
                      <a:pt x="193" y="638"/>
                    </a:cubicBezTo>
                    <a:cubicBezTo>
                      <a:pt x="183" y="643"/>
                      <a:pt x="167" y="643"/>
                      <a:pt x="149" y="643"/>
                    </a:cubicBezTo>
                    <a:cubicBezTo>
                      <a:pt x="131" y="643"/>
                      <a:pt x="122" y="644"/>
                      <a:pt x="114" y="632"/>
                    </a:cubicBezTo>
                    <a:cubicBezTo>
                      <a:pt x="106" y="621"/>
                      <a:pt x="95" y="629"/>
                      <a:pt x="86" y="619"/>
                    </a:cubicBezTo>
                    <a:cubicBezTo>
                      <a:pt x="77" y="609"/>
                      <a:pt x="65" y="606"/>
                      <a:pt x="51" y="594"/>
                    </a:cubicBezTo>
                    <a:cubicBezTo>
                      <a:pt x="37" y="583"/>
                      <a:pt x="13" y="577"/>
                      <a:pt x="0" y="577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6" name="Freeform 1271">
                <a:extLst>
                  <a:ext uri="{FF2B5EF4-FFF2-40B4-BE49-F238E27FC236}">
                    <a16:creationId xmlns:a16="http://schemas.microsoft.com/office/drawing/2014/main" id="{9D420901-91EA-419C-B373-3CDDE8EB9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880"/>
                <a:ext cx="1335" cy="645"/>
              </a:xfrm>
              <a:custGeom>
                <a:avLst/>
                <a:gdLst>
                  <a:gd name="T0" fmla="*/ 8270 w 534"/>
                  <a:gd name="T1" fmla="*/ 285 h 242"/>
                  <a:gd name="T2" fmla="*/ 8033 w 534"/>
                  <a:gd name="T3" fmla="*/ 930 h 242"/>
                  <a:gd name="T4" fmla="*/ 7908 w 534"/>
                  <a:gd name="T5" fmla="*/ 1421 h 242"/>
                  <a:gd name="T6" fmla="*/ 7800 w 534"/>
                  <a:gd name="T7" fmla="*/ 1988 h 242"/>
                  <a:gd name="T8" fmla="*/ 7613 w 534"/>
                  <a:gd name="T9" fmla="*/ 2516 h 242"/>
                  <a:gd name="T10" fmla="*/ 7363 w 534"/>
                  <a:gd name="T11" fmla="*/ 2876 h 242"/>
                  <a:gd name="T12" fmla="*/ 7158 w 534"/>
                  <a:gd name="T13" fmla="*/ 3481 h 242"/>
                  <a:gd name="T14" fmla="*/ 6988 w 534"/>
                  <a:gd name="T15" fmla="*/ 3729 h 242"/>
                  <a:gd name="T16" fmla="*/ 6408 w 534"/>
                  <a:gd name="T17" fmla="*/ 4163 h 242"/>
                  <a:gd name="T18" fmla="*/ 5845 w 534"/>
                  <a:gd name="T19" fmla="*/ 4446 h 242"/>
                  <a:gd name="T20" fmla="*/ 5125 w 534"/>
                  <a:gd name="T21" fmla="*/ 4547 h 242"/>
                  <a:gd name="T22" fmla="*/ 4425 w 534"/>
                  <a:gd name="T23" fmla="*/ 4582 h 242"/>
                  <a:gd name="T24" fmla="*/ 3720 w 534"/>
                  <a:gd name="T25" fmla="*/ 4504 h 242"/>
                  <a:gd name="T26" fmla="*/ 3083 w 534"/>
                  <a:gd name="T27" fmla="*/ 4411 h 242"/>
                  <a:gd name="T28" fmla="*/ 2720 w 534"/>
                  <a:gd name="T29" fmla="*/ 4185 h 242"/>
                  <a:gd name="T30" fmla="*/ 2283 w 534"/>
                  <a:gd name="T31" fmla="*/ 3958 h 242"/>
                  <a:gd name="T32" fmla="*/ 1613 w 534"/>
                  <a:gd name="T33" fmla="*/ 3161 h 242"/>
                  <a:gd name="T34" fmla="*/ 1095 w 534"/>
                  <a:gd name="T35" fmla="*/ 2743 h 242"/>
                  <a:gd name="T36" fmla="*/ 520 w 534"/>
                  <a:gd name="T37" fmla="*/ 2196 h 242"/>
                  <a:gd name="T38" fmla="*/ 63 w 534"/>
                  <a:gd name="T39" fmla="*/ 1876 h 242"/>
                  <a:gd name="T40" fmla="*/ 0 w 534"/>
                  <a:gd name="T41" fmla="*/ 1796 h 242"/>
                  <a:gd name="T42" fmla="*/ 95 w 534"/>
                  <a:gd name="T43" fmla="*/ 1762 h 242"/>
                  <a:gd name="T44" fmla="*/ 283 w 534"/>
                  <a:gd name="T45" fmla="*/ 1613 h 242"/>
                  <a:gd name="T46" fmla="*/ 875 w 534"/>
                  <a:gd name="T47" fmla="*/ 2068 h 242"/>
                  <a:gd name="T48" fmla="*/ 1188 w 534"/>
                  <a:gd name="T49" fmla="*/ 2329 h 242"/>
                  <a:gd name="T50" fmla="*/ 1520 w 534"/>
                  <a:gd name="T51" fmla="*/ 2559 h 242"/>
                  <a:gd name="T52" fmla="*/ 1783 w 534"/>
                  <a:gd name="T53" fmla="*/ 2841 h 242"/>
                  <a:gd name="T54" fmla="*/ 2175 w 534"/>
                  <a:gd name="T55" fmla="*/ 3425 h 242"/>
                  <a:gd name="T56" fmla="*/ 2500 w 534"/>
                  <a:gd name="T57" fmla="*/ 3729 h 242"/>
                  <a:gd name="T58" fmla="*/ 2988 w 534"/>
                  <a:gd name="T59" fmla="*/ 3843 h 242"/>
                  <a:gd name="T60" fmla="*/ 3458 w 534"/>
                  <a:gd name="T61" fmla="*/ 4150 h 242"/>
                  <a:gd name="T62" fmla="*/ 3895 w 534"/>
                  <a:gd name="T63" fmla="*/ 4129 h 242"/>
                  <a:gd name="T64" fmla="*/ 4395 w 534"/>
                  <a:gd name="T65" fmla="*/ 4240 h 242"/>
                  <a:gd name="T66" fmla="*/ 4708 w 534"/>
                  <a:gd name="T67" fmla="*/ 4150 h 242"/>
                  <a:gd name="T68" fmla="*/ 5300 w 534"/>
                  <a:gd name="T69" fmla="*/ 4091 h 242"/>
                  <a:gd name="T70" fmla="*/ 5863 w 534"/>
                  <a:gd name="T71" fmla="*/ 3979 h 242"/>
                  <a:gd name="T72" fmla="*/ 6363 w 534"/>
                  <a:gd name="T73" fmla="*/ 3822 h 242"/>
                  <a:gd name="T74" fmla="*/ 6875 w 534"/>
                  <a:gd name="T75" fmla="*/ 3366 h 242"/>
                  <a:gd name="T76" fmla="*/ 7145 w 534"/>
                  <a:gd name="T77" fmla="*/ 2956 h 242"/>
                  <a:gd name="T78" fmla="*/ 7395 w 534"/>
                  <a:gd name="T79" fmla="*/ 2516 h 242"/>
                  <a:gd name="T80" fmla="*/ 7658 w 534"/>
                  <a:gd name="T81" fmla="*/ 1839 h 242"/>
                  <a:gd name="T82" fmla="*/ 7845 w 534"/>
                  <a:gd name="T83" fmla="*/ 1023 h 242"/>
                  <a:gd name="T84" fmla="*/ 8000 w 534"/>
                  <a:gd name="T85" fmla="*/ 568 h 242"/>
                  <a:gd name="T86" fmla="*/ 8158 w 534"/>
                  <a:gd name="T87" fmla="*/ 285 h 242"/>
                  <a:gd name="T88" fmla="*/ 8345 w 534"/>
                  <a:gd name="T89" fmla="*/ 93 h 242"/>
                  <a:gd name="T90" fmla="*/ 8270 w 534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4" h="242">
                    <a:moveTo>
                      <a:pt x="529" y="15"/>
                    </a:moveTo>
                    <a:cubicBezTo>
                      <a:pt x="528" y="25"/>
                      <a:pt x="514" y="37"/>
                      <a:pt x="514" y="49"/>
                    </a:cubicBezTo>
                    <a:cubicBezTo>
                      <a:pt x="513" y="61"/>
                      <a:pt x="510" y="67"/>
                      <a:pt x="506" y="75"/>
                    </a:cubicBezTo>
                    <a:cubicBezTo>
                      <a:pt x="503" y="84"/>
                      <a:pt x="504" y="93"/>
                      <a:pt x="499" y="105"/>
                    </a:cubicBezTo>
                    <a:cubicBezTo>
                      <a:pt x="495" y="116"/>
                      <a:pt x="494" y="127"/>
                      <a:pt x="487" y="133"/>
                    </a:cubicBezTo>
                    <a:cubicBezTo>
                      <a:pt x="479" y="139"/>
                      <a:pt x="476" y="145"/>
                      <a:pt x="471" y="152"/>
                    </a:cubicBezTo>
                    <a:cubicBezTo>
                      <a:pt x="467" y="160"/>
                      <a:pt x="463" y="177"/>
                      <a:pt x="458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4" y="235"/>
                    </a:cubicBezTo>
                    <a:cubicBezTo>
                      <a:pt x="365" y="231"/>
                      <a:pt x="339" y="231"/>
                      <a:pt x="328" y="240"/>
                    </a:cubicBezTo>
                    <a:cubicBezTo>
                      <a:pt x="320" y="235"/>
                      <a:pt x="296" y="238"/>
                      <a:pt x="283" y="242"/>
                    </a:cubicBezTo>
                    <a:cubicBezTo>
                      <a:pt x="277" y="240"/>
                      <a:pt x="253" y="235"/>
                      <a:pt x="238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3" y="223"/>
                      <a:pt x="174" y="221"/>
                    </a:cubicBezTo>
                    <a:cubicBezTo>
                      <a:pt x="164" y="219"/>
                      <a:pt x="153" y="217"/>
                      <a:pt x="146" y="209"/>
                    </a:cubicBezTo>
                    <a:cubicBezTo>
                      <a:pt x="138" y="200"/>
                      <a:pt x="117" y="169"/>
                      <a:pt x="103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5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6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2" y="107"/>
                      <a:pt x="56" y="109"/>
                    </a:cubicBezTo>
                    <a:cubicBezTo>
                      <a:pt x="61" y="111"/>
                      <a:pt x="73" y="120"/>
                      <a:pt x="76" y="123"/>
                    </a:cubicBezTo>
                    <a:cubicBezTo>
                      <a:pt x="79" y="127"/>
                      <a:pt x="91" y="132"/>
                      <a:pt x="97" y="135"/>
                    </a:cubicBezTo>
                    <a:cubicBezTo>
                      <a:pt x="103" y="138"/>
                      <a:pt x="111" y="147"/>
                      <a:pt x="114" y="150"/>
                    </a:cubicBezTo>
                    <a:cubicBezTo>
                      <a:pt x="116" y="153"/>
                      <a:pt x="133" y="178"/>
                      <a:pt x="139" y="181"/>
                    </a:cubicBezTo>
                    <a:cubicBezTo>
                      <a:pt x="146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1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1" y="224"/>
                    </a:cubicBezTo>
                    <a:cubicBezTo>
                      <a:pt x="288" y="223"/>
                      <a:pt x="289" y="222"/>
                      <a:pt x="301" y="219"/>
                    </a:cubicBezTo>
                    <a:cubicBezTo>
                      <a:pt x="312" y="216"/>
                      <a:pt x="323" y="218"/>
                      <a:pt x="339" y="216"/>
                    </a:cubicBezTo>
                    <a:cubicBezTo>
                      <a:pt x="354" y="214"/>
                      <a:pt x="365" y="215"/>
                      <a:pt x="375" y="210"/>
                    </a:cubicBezTo>
                    <a:cubicBezTo>
                      <a:pt x="386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40" y="178"/>
                    </a:cubicBezTo>
                    <a:cubicBezTo>
                      <a:pt x="442" y="171"/>
                      <a:pt x="456" y="157"/>
                      <a:pt x="457" y="156"/>
                    </a:cubicBezTo>
                    <a:cubicBezTo>
                      <a:pt x="468" y="146"/>
                      <a:pt x="468" y="140"/>
                      <a:pt x="473" y="133"/>
                    </a:cubicBezTo>
                    <a:cubicBezTo>
                      <a:pt x="478" y="125"/>
                      <a:pt x="486" y="109"/>
                      <a:pt x="490" y="97"/>
                    </a:cubicBezTo>
                    <a:cubicBezTo>
                      <a:pt x="495" y="85"/>
                      <a:pt x="495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6" y="5"/>
                      <a:pt x="533" y="0"/>
                      <a:pt x="534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7" name="Freeform 1272">
                <a:extLst>
                  <a:ext uri="{FF2B5EF4-FFF2-40B4-BE49-F238E27FC236}">
                    <a16:creationId xmlns:a16="http://schemas.microsoft.com/office/drawing/2014/main" id="{65FB9D75-C9BE-4818-A73A-3C6667FFF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224"/>
                <a:ext cx="442" cy="208"/>
              </a:xfrm>
              <a:custGeom>
                <a:avLst/>
                <a:gdLst>
                  <a:gd name="T0" fmla="*/ 0 w 177"/>
                  <a:gd name="T1" fmla="*/ 1480 h 78"/>
                  <a:gd name="T2" fmla="*/ 467 w 177"/>
                  <a:gd name="T3" fmla="*/ 1309 h 78"/>
                  <a:gd name="T4" fmla="*/ 874 w 177"/>
                  <a:gd name="T5" fmla="*/ 1272 h 78"/>
                  <a:gd name="T6" fmla="*/ 1279 w 177"/>
                  <a:gd name="T7" fmla="*/ 1139 h 78"/>
                  <a:gd name="T8" fmla="*/ 1633 w 177"/>
                  <a:gd name="T9" fmla="*/ 1080 h 78"/>
                  <a:gd name="T10" fmla="*/ 1965 w 177"/>
                  <a:gd name="T11" fmla="*/ 853 h 78"/>
                  <a:gd name="T12" fmla="*/ 2257 w 177"/>
                  <a:gd name="T13" fmla="*/ 717 h 78"/>
                  <a:gd name="T14" fmla="*/ 2600 w 177"/>
                  <a:gd name="T15" fmla="*/ 456 h 78"/>
                  <a:gd name="T16" fmla="*/ 2744 w 177"/>
                  <a:gd name="T17" fmla="*/ 0 h 78"/>
                  <a:gd name="T18" fmla="*/ 2600 w 177"/>
                  <a:gd name="T19" fmla="*/ 136 h 78"/>
                  <a:gd name="T20" fmla="*/ 2462 w 177"/>
                  <a:gd name="T21" fmla="*/ 227 h 78"/>
                  <a:gd name="T22" fmla="*/ 2337 w 177"/>
                  <a:gd name="T23" fmla="*/ 568 h 78"/>
                  <a:gd name="T24" fmla="*/ 2058 w 177"/>
                  <a:gd name="T25" fmla="*/ 661 h 78"/>
                  <a:gd name="T26" fmla="*/ 1696 w 177"/>
                  <a:gd name="T27" fmla="*/ 853 h 78"/>
                  <a:gd name="T28" fmla="*/ 1341 w 177"/>
                  <a:gd name="T29" fmla="*/ 1024 h 78"/>
                  <a:gd name="T30" fmla="*/ 904 w 177"/>
                  <a:gd name="T31" fmla="*/ 1080 h 78"/>
                  <a:gd name="T32" fmla="*/ 812 w 177"/>
                  <a:gd name="T33" fmla="*/ 1216 h 78"/>
                  <a:gd name="T34" fmla="*/ 604 w 177"/>
                  <a:gd name="T35" fmla="*/ 1229 h 78"/>
                  <a:gd name="T36" fmla="*/ 62 w 177"/>
                  <a:gd name="T37" fmla="*/ 1421 h 7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7" h="78">
                    <a:moveTo>
                      <a:pt x="0" y="78"/>
                    </a:moveTo>
                    <a:cubicBezTo>
                      <a:pt x="10" y="77"/>
                      <a:pt x="20" y="71"/>
                      <a:pt x="30" y="69"/>
                    </a:cubicBezTo>
                    <a:cubicBezTo>
                      <a:pt x="39" y="68"/>
                      <a:pt x="47" y="69"/>
                      <a:pt x="56" y="67"/>
                    </a:cubicBezTo>
                    <a:cubicBezTo>
                      <a:pt x="65" y="65"/>
                      <a:pt x="72" y="60"/>
                      <a:pt x="82" y="60"/>
                    </a:cubicBezTo>
                    <a:cubicBezTo>
                      <a:pt x="90" y="59"/>
                      <a:pt x="98" y="61"/>
                      <a:pt x="105" y="57"/>
                    </a:cubicBezTo>
                    <a:cubicBezTo>
                      <a:pt x="112" y="53"/>
                      <a:pt x="119" y="49"/>
                      <a:pt x="126" y="45"/>
                    </a:cubicBezTo>
                    <a:cubicBezTo>
                      <a:pt x="134" y="41"/>
                      <a:pt x="136" y="38"/>
                      <a:pt x="145" y="38"/>
                    </a:cubicBezTo>
                    <a:cubicBezTo>
                      <a:pt x="154" y="37"/>
                      <a:pt x="162" y="31"/>
                      <a:pt x="167" y="24"/>
                    </a:cubicBezTo>
                    <a:cubicBezTo>
                      <a:pt x="170" y="19"/>
                      <a:pt x="177" y="5"/>
                      <a:pt x="176" y="0"/>
                    </a:cubicBezTo>
                    <a:cubicBezTo>
                      <a:pt x="172" y="1"/>
                      <a:pt x="171" y="5"/>
                      <a:pt x="167" y="7"/>
                    </a:cubicBezTo>
                    <a:cubicBezTo>
                      <a:pt x="163" y="9"/>
                      <a:pt x="161" y="9"/>
                      <a:pt x="158" y="12"/>
                    </a:cubicBezTo>
                    <a:cubicBezTo>
                      <a:pt x="152" y="16"/>
                      <a:pt x="154" y="24"/>
                      <a:pt x="150" y="30"/>
                    </a:cubicBezTo>
                    <a:cubicBezTo>
                      <a:pt x="146" y="36"/>
                      <a:pt x="138" y="35"/>
                      <a:pt x="132" y="35"/>
                    </a:cubicBezTo>
                    <a:cubicBezTo>
                      <a:pt x="123" y="35"/>
                      <a:pt x="115" y="39"/>
                      <a:pt x="109" y="45"/>
                    </a:cubicBezTo>
                    <a:cubicBezTo>
                      <a:pt x="102" y="51"/>
                      <a:pt x="96" y="54"/>
                      <a:pt x="86" y="54"/>
                    </a:cubicBezTo>
                    <a:cubicBezTo>
                      <a:pt x="76" y="54"/>
                      <a:pt x="67" y="50"/>
                      <a:pt x="58" y="57"/>
                    </a:cubicBezTo>
                    <a:cubicBezTo>
                      <a:pt x="56" y="59"/>
                      <a:pt x="54" y="63"/>
                      <a:pt x="52" y="64"/>
                    </a:cubicBezTo>
                    <a:cubicBezTo>
                      <a:pt x="49" y="66"/>
                      <a:pt x="43" y="65"/>
                      <a:pt x="39" y="65"/>
                    </a:cubicBezTo>
                    <a:cubicBezTo>
                      <a:pt x="26" y="65"/>
                      <a:pt x="15" y="68"/>
                      <a:pt x="4" y="7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8" name="Freeform 1273">
                <a:extLst>
                  <a:ext uri="{FF2B5EF4-FFF2-40B4-BE49-F238E27FC236}">
                    <a16:creationId xmlns:a16="http://schemas.microsoft.com/office/drawing/2014/main" id="{51329FD8-6135-4706-9C1E-B9BF9A019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888"/>
                <a:ext cx="167" cy="376"/>
              </a:xfrm>
              <a:custGeom>
                <a:avLst/>
                <a:gdLst>
                  <a:gd name="T0" fmla="*/ 30 w 67"/>
                  <a:gd name="T1" fmla="*/ 2675 h 141"/>
                  <a:gd name="T2" fmla="*/ 508 w 67"/>
                  <a:gd name="T3" fmla="*/ 1613 h 141"/>
                  <a:gd name="T4" fmla="*/ 715 w 67"/>
                  <a:gd name="T5" fmla="*/ 875 h 141"/>
                  <a:gd name="T6" fmla="*/ 850 w 67"/>
                  <a:gd name="T7" fmla="*/ 491 h 141"/>
                  <a:gd name="T8" fmla="*/ 995 w 67"/>
                  <a:gd name="T9" fmla="*/ 136 h 141"/>
                  <a:gd name="T10" fmla="*/ 434 w 67"/>
                  <a:gd name="T11" fmla="*/ 547 h 141"/>
                  <a:gd name="T12" fmla="*/ 653 w 67"/>
                  <a:gd name="T13" fmla="*/ 627 h 141"/>
                  <a:gd name="T14" fmla="*/ 621 w 67"/>
                  <a:gd name="T15" fmla="*/ 909 h 141"/>
                  <a:gd name="T16" fmla="*/ 466 w 67"/>
                  <a:gd name="T17" fmla="*/ 1139 h 141"/>
                  <a:gd name="T18" fmla="*/ 434 w 67"/>
                  <a:gd name="T19" fmla="*/ 1387 h 141"/>
                  <a:gd name="T20" fmla="*/ 446 w 67"/>
                  <a:gd name="T21" fmla="*/ 1629 h 141"/>
                  <a:gd name="T22" fmla="*/ 249 w 67"/>
                  <a:gd name="T23" fmla="*/ 1784 h 141"/>
                  <a:gd name="T24" fmla="*/ 217 w 67"/>
                  <a:gd name="T25" fmla="*/ 2048 h 141"/>
                  <a:gd name="T26" fmla="*/ 0 w 67"/>
                  <a:gd name="T27" fmla="*/ 2653 h 1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141">
                    <a:moveTo>
                      <a:pt x="2" y="141"/>
                    </a:moveTo>
                    <a:cubicBezTo>
                      <a:pt x="14" y="123"/>
                      <a:pt x="26" y="105"/>
                      <a:pt x="33" y="85"/>
                    </a:cubicBezTo>
                    <a:cubicBezTo>
                      <a:pt x="38" y="72"/>
                      <a:pt x="39" y="58"/>
                      <a:pt x="46" y="46"/>
                    </a:cubicBezTo>
                    <a:cubicBezTo>
                      <a:pt x="49" y="39"/>
                      <a:pt x="52" y="33"/>
                      <a:pt x="55" y="26"/>
                    </a:cubicBezTo>
                    <a:cubicBezTo>
                      <a:pt x="56" y="22"/>
                      <a:pt x="67" y="11"/>
                      <a:pt x="64" y="7"/>
                    </a:cubicBezTo>
                    <a:cubicBezTo>
                      <a:pt x="57" y="0"/>
                      <a:pt x="27" y="21"/>
                      <a:pt x="28" y="29"/>
                    </a:cubicBezTo>
                    <a:cubicBezTo>
                      <a:pt x="33" y="30"/>
                      <a:pt x="39" y="24"/>
                      <a:pt x="42" y="33"/>
                    </a:cubicBezTo>
                    <a:cubicBezTo>
                      <a:pt x="44" y="37"/>
                      <a:pt x="42" y="44"/>
                      <a:pt x="40" y="48"/>
                    </a:cubicBezTo>
                    <a:cubicBezTo>
                      <a:pt x="39" y="55"/>
                      <a:pt x="35" y="57"/>
                      <a:pt x="30" y="60"/>
                    </a:cubicBezTo>
                    <a:cubicBezTo>
                      <a:pt x="21" y="65"/>
                      <a:pt x="24" y="65"/>
                      <a:pt x="28" y="73"/>
                    </a:cubicBezTo>
                    <a:cubicBezTo>
                      <a:pt x="31" y="77"/>
                      <a:pt x="32" y="81"/>
                      <a:pt x="29" y="86"/>
                    </a:cubicBezTo>
                    <a:cubicBezTo>
                      <a:pt x="25" y="92"/>
                      <a:pt x="21" y="89"/>
                      <a:pt x="16" y="94"/>
                    </a:cubicBezTo>
                    <a:cubicBezTo>
                      <a:pt x="12" y="98"/>
                      <a:pt x="15" y="102"/>
                      <a:pt x="14" y="108"/>
                    </a:cubicBezTo>
                    <a:cubicBezTo>
                      <a:pt x="13" y="119"/>
                      <a:pt x="3" y="128"/>
                      <a:pt x="0" y="14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9" name="Freeform 1274">
                <a:extLst>
                  <a:ext uri="{FF2B5EF4-FFF2-40B4-BE49-F238E27FC236}">
                    <a16:creationId xmlns:a16="http://schemas.microsoft.com/office/drawing/2014/main" id="{5BAFC2FE-6FF4-48BD-8360-79FB3F0E6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341"/>
                <a:ext cx="90" cy="67"/>
              </a:xfrm>
              <a:custGeom>
                <a:avLst/>
                <a:gdLst>
                  <a:gd name="T0" fmla="*/ 563 w 36"/>
                  <a:gd name="T1" fmla="*/ 35 h 25"/>
                  <a:gd name="T2" fmla="*/ 270 w 36"/>
                  <a:gd name="T3" fmla="*/ 56 h 25"/>
                  <a:gd name="T4" fmla="*/ 125 w 36"/>
                  <a:gd name="T5" fmla="*/ 482 h 25"/>
                  <a:gd name="T6" fmla="*/ 300 w 36"/>
                  <a:gd name="T7" fmla="*/ 193 h 25"/>
                  <a:gd name="T8" fmla="*/ 550 w 36"/>
                  <a:gd name="T9" fmla="*/ 3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5">
                    <a:moveTo>
                      <a:pt x="36" y="2"/>
                    </a:moveTo>
                    <a:cubicBezTo>
                      <a:pt x="30" y="0"/>
                      <a:pt x="23" y="1"/>
                      <a:pt x="17" y="3"/>
                    </a:cubicBezTo>
                    <a:cubicBezTo>
                      <a:pt x="11" y="5"/>
                      <a:pt x="0" y="19"/>
                      <a:pt x="8" y="25"/>
                    </a:cubicBezTo>
                    <a:cubicBezTo>
                      <a:pt x="13" y="22"/>
                      <a:pt x="14" y="14"/>
                      <a:pt x="19" y="10"/>
                    </a:cubicBezTo>
                    <a:cubicBezTo>
                      <a:pt x="23" y="6"/>
                      <a:pt x="30" y="2"/>
                      <a:pt x="35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0" name="Freeform 1275">
                <a:extLst>
                  <a:ext uri="{FF2B5EF4-FFF2-40B4-BE49-F238E27FC236}">
                    <a16:creationId xmlns:a16="http://schemas.microsoft.com/office/drawing/2014/main" id="{AFC7E146-ABDA-43E1-AD6B-16BA7BB5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317"/>
                <a:ext cx="85" cy="86"/>
              </a:xfrm>
              <a:custGeom>
                <a:avLst/>
                <a:gdLst>
                  <a:gd name="T0" fmla="*/ 533 w 34"/>
                  <a:gd name="T1" fmla="*/ 116 h 32"/>
                  <a:gd name="T2" fmla="*/ 220 w 34"/>
                  <a:gd name="T3" fmla="*/ 621 h 32"/>
                  <a:gd name="T4" fmla="*/ 520 w 34"/>
                  <a:gd name="T5" fmla="*/ 116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32">
                    <a:moveTo>
                      <a:pt x="34" y="6"/>
                    </a:moveTo>
                    <a:cubicBezTo>
                      <a:pt x="18" y="0"/>
                      <a:pt x="0" y="18"/>
                      <a:pt x="14" y="32"/>
                    </a:cubicBezTo>
                    <a:cubicBezTo>
                      <a:pt x="10" y="22"/>
                      <a:pt x="22" y="6"/>
                      <a:pt x="33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1" name="Freeform 1276">
                <a:extLst>
                  <a:ext uri="{FF2B5EF4-FFF2-40B4-BE49-F238E27FC236}">
                    <a16:creationId xmlns:a16="http://schemas.microsoft.com/office/drawing/2014/main" id="{72F26D84-B0BB-4E80-839B-7F641C01A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8" y="1309"/>
                <a:ext cx="60" cy="91"/>
              </a:xfrm>
              <a:custGeom>
                <a:avLst/>
                <a:gdLst>
                  <a:gd name="T0" fmla="*/ 375 w 24"/>
                  <a:gd name="T1" fmla="*/ 0 h 34"/>
                  <a:gd name="T2" fmla="*/ 20 w 24"/>
                  <a:gd name="T3" fmla="*/ 171 h 34"/>
                  <a:gd name="T4" fmla="*/ 63 w 24"/>
                  <a:gd name="T5" fmla="*/ 423 h 34"/>
                  <a:gd name="T6" fmla="*/ 63 w 24"/>
                  <a:gd name="T7" fmla="*/ 653 h 34"/>
                  <a:gd name="T8" fmla="*/ 270 w 24"/>
                  <a:gd name="T9" fmla="*/ 479 h 34"/>
                  <a:gd name="T10" fmla="*/ 300 w 24"/>
                  <a:gd name="T11" fmla="*/ 3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24" y="0"/>
                    </a:moveTo>
                    <a:cubicBezTo>
                      <a:pt x="18" y="1"/>
                      <a:pt x="3" y="1"/>
                      <a:pt x="1" y="9"/>
                    </a:cubicBezTo>
                    <a:cubicBezTo>
                      <a:pt x="0" y="13"/>
                      <a:pt x="3" y="18"/>
                      <a:pt x="4" y="22"/>
                    </a:cubicBezTo>
                    <a:cubicBezTo>
                      <a:pt x="4" y="26"/>
                      <a:pt x="3" y="30"/>
                      <a:pt x="4" y="34"/>
                    </a:cubicBezTo>
                    <a:cubicBezTo>
                      <a:pt x="7" y="33"/>
                      <a:pt x="13" y="27"/>
                      <a:pt x="17" y="25"/>
                    </a:cubicBezTo>
                    <a:cubicBezTo>
                      <a:pt x="3" y="25"/>
                      <a:pt x="9" y="0"/>
                      <a:pt x="1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2" name="Freeform 1277">
                <a:extLst>
                  <a:ext uri="{FF2B5EF4-FFF2-40B4-BE49-F238E27FC236}">
                    <a16:creationId xmlns:a16="http://schemas.microsoft.com/office/drawing/2014/main" id="{F36ACBDA-7F3C-4805-AB12-EC0BC1EE5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320"/>
                <a:ext cx="85" cy="37"/>
              </a:xfrm>
              <a:custGeom>
                <a:avLst/>
                <a:gdLst>
                  <a:gd name="T0" fmla="*/ 0 w 34"/>
                  <a:gd name="T1" fmla="*/ 259 h 14"/>
                  <a:gd name="T2" fmla="*/ 533 w 34"/>
                  <a:gd name="T3" fmla="*/ 90 h 14"/>
                  <a:gd name="T4" fmla="*/ 63 w 34"/>
                  <a:gd name="T5" fmla="*/ 2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4">
                    <a:moveTo>
                      <a:pt x="0" y="14"/>
                    </a:moveTo>
                    <a:cubicBezTo>
                      <a:pt x="5" y="1"/>
                      <a:pt x="24" y="0"/>
                      <a:pt x="34" y="5"/>
                    </a:cubicBezTo>
                    <a:cubicBezTo>
                      <a:pt x="22" y="2"/>
                      <a:pt x="14" y="7"/>
                      <a:pt x="4" y="1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3" name="Freeform 1278">
                <a:extLst>
                  <a:ext uri="{FF2B5EF4-FFF2-40B4-BE49-F238E27FC236}">
                    <a16:creationId xmlns:a16="http://schemas.microsoft.com/office/drawing/2014/main" id="{4177BD52-BF8F-4272-8D21-A1D353684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272"/>
                <a:ext cx="102" cy="35"/>
              </a:xfrm>
              <a:custGeom>
                <a:avLst/>
                <a:gdLst>
                  <a:gd name="T0" fmla="*/ 0 w 41"/>
                  <a:gd name="T1" fmla="*/ 137 h 13"/>
                  <a:gd name="T2" fmla="*/ 383 w 41"/>
                  <a:gd name="T3" fmla="*/ 35 h 13"/>
                  <a:gd name="T4" fmla="*/ 632 w 41"/>
                  <a:gd name="T5" fmla="*/ 253 h 13"/>
                  <a:gd name="T6" fmla="*/ 62 w 41"/>
                  <a:gd name="T7" fmla="*/ 116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13">
                    <a:moveTo>
                      <a:pt x="0" y="7"/>
                    </a:moveTo>
                    <a:cubicBezTo>
                      <a:pt x="9" y="5"/>
                      <a:pt x="15" y="0"/>
                      <a:pt x="25" y="2"/>
                    </a:cubicBezTo>
                    <a:cubicBezTo>
                      <a:pt x="32" y="3"/>
                      <a:pt x="38" y="6"/>
                      <a:pt x="41" y="13"/>
                    </a:cubicBezTo>
                    <a:cubicBezTo>
                      <a:pt x="29" y="7"/>
                      <a:pt x="18" y="6"/>
                      <a:pt x="4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4" name="Freeform 1279">
                <a:extLst>
                  <a:ext uri="{FF2B5EF4-FFF2-40B4-BE49-F238E27FC236}">
                    <a16:creationId xmlns:a16="http://schemas.microsoft.com/office/drawing/2014/main" id="{E1E949D7-B976-4E73-9E62-6D21C5EBF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1480"/>
                <a:ext cx="117" cy="69"/>
              </a:xfrm>
              <a:custGeom>
                <a:avLst/>
                <a:gdLst>
                  <a:gd name="T0" fmla="*/ 0 w 47"/>
                  <a:gd name="T1" fmla="*/ 486 h 26"/>
                  <a:gd name="T2" fmla="*/ 309 w 47"/>
                  <a:gd name="T3" fmla="*/ 35 h 26"/>
                  <a:gd name="T4" fmla="*/ 724 w 47"/>
                  <a:gd name="T5" fmla="*/ 204 h 26"/>
                  <a:gd name="T6" fmla="*/ 695 w 47"/>
                  <a:gd name="T7" fmla="*/ 247 h 26"/>
                  <a:gd name="T8" fmla="*/ 433 w 47"/>
                  <a:gd name="T9" fmla="*/ 170 h 26"/>
                  <a:gd name="T10" fmla="*/ 124 w 47"/>
                  <a:gd name="T11" fmla="*/ 29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6">
                    <a:moveTo>
                      <a:pt x="0" y="26"/>
                    </a:moveTo>
                    <a:cubicBezTo>
                      <a:pt x="1" y="16"/>
                      <a:pt x="9" y="4"/>
                      <a:pt x="20" y="2"/>
                    </a:cubicBezTo>
                    <a:cubicBezTo>
                      <a:pt x="28" y="0"/>
                      <a:pt x="39" y="7"/>
                      <a:pt x="47" y="11"/>
                    </a:cubicBezTo>
                    <a:cubicBezTo>
                      <a:pt x="47" y="13"/>
                      <a:pt x="45" y="11"/>
                      <a:pt x="45" y="13"/>
                    </a:cubicBezTo>
                    <a:cubicBezTo>
                      <a:pt x="39" y="11"/>
                      <a:pt x="35" y="9"/>
                      <a:pt x="28" y="9"/>
                    </a:cubicBezTo>
                    <a:cubicBezTo>
                      <a:pt x="22" y="8"/>
                      <a:pt x="12" y="12"/>
                      <a:pt x="8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5" name="Freeform 1280">
                <a:extLst>
                  <a:ext uri="{FF2B5EF4-FFF2-40B4-BE49-F238E27FC236}">
                    <a16:creationId xmlns:a16="http://schemas.microsoft.com/office/drawing/2014/main" id="{0AF3F3C0-530B-44A6-A4D1-FF9A02FAA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515"/>
                <a:ext cx="112" cy="74"/>
              </a:xfrm>
              <a:custGeom>
                <a:avLst/>
                <a:gdLst>
                  <a:gd name="T0" fmla="*/ 62 w 45"/>
                  <a:gd name="T1" fmla="*/ 518 h 28"/>
                  <a:gd name="T2" fmla="*/ 217 w 45"/>
                  <a:gd name="T3" fmla="*/ 21 h 28"/>
                  <a:gd name="T4" fmla="*/ 694 w 45"/>
                  <a:gd name="T5" fmla="*/ 167 h 28"/>
                  <a:gd name="T6" fmla="*/ 309 w 45"/>
                  <a:gd name="T7" fmla="*/ 148 h 28"/>
                  <a:gd name="T8" fmla="*/ 62 w 45"/>
                  <a:gd name="T9" fmla="*/ 34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28">
                    <a:moveTo>
                      <a:pt x="4" y="28"/>
                    </a:moveTo>
                    <a:cubicBezTo>
                      <a:pt x="0" y="19"/>
                      <a:pt x="4" y="3"/>
                      <a:pt x="14" y="1"/>
                    </a:cubicBezTo>
                    <a:cubicBezTo>
                      <a:pt x="21" y="0"/>
                      <a:pt x="41" y="2"/>
                      <a:pt x="45" y="9"/>
                    </a:cubicBezTo>
                    <a:cubicBezTo>
                      <a:pt x="36" y="10"/>
                      <a:pt x="29" y="6"/>
                      <a:pt x="20" y="8"/>
                    </a:cubicBezTo>
                    <a:cubicBezTo>
                      <a:pt x="15" y="9"/>
                      <a:pt x="5" y="13"/>
                      <a:pt x="4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6" name="Freeform 1281">
                <a:extLst>
                  <a:ext uri="{FF2B5EF4-FFF2-40B4-BE49-F238E27FC236}">
                    <a16:creationId xmlns:a16="http://schemas.microsoft.com/office/drawing/2014/main" id="{C558B5DD-9CD7-441B-BD2A-F348FE78B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528"/>
                <a:ext cx="107" cy="83"/>
              </a:xfrm>
              <a:custGeom>
                <a:avLst/>
                <a:gdLst>
                  <a:gd name="T0" fmla="*/ 62 w 43"/>
                  <a:gd name="T1" fmla="*/ 594 h 31"/>
                  <a:gd name="T2" fmla="*/ 187 w 43"/>
                  <a:gd name="T3" fmla="*/ 78 h 31"/>
                  <a:gd name="T4" fmla="*/ 662 w 43"/>
                  <a:gd name="T5" fmla="*/ 115 h 31"/>
                  <a:gd name="T6" fmla="*/ 105 w 43"/>
                  <a:gd name="T7" fmla="*/ 50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1">
                    <a:moveTo>
                      <a:pt x="4" y="31"/>
                    </a:moveTo>
                    <a:cubicBezTo>
                      <a:pt x="4" y="20"/>
                      <a:pt x="0" y="9"/>
                      <a:pt x="12" y="4"/>
                    </a:cubicBezTo>
                    <a:cubicBezTo>
                      <a:pt x="19" y="0"/>
                      <a:pt x="37" y="0"/>
                      <a:pt x="43" y="6"/>
                    </a:cubicBezTo>
                    <a:cubicBezTo>
                      <a:pt x="31" y="8"/>
                      <a:pt x="6" y="6"/>
                      <a:pt x="7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7" name="Freeform 1282">
                <a:extLst>
                  <a:ext uri="{FF2B5EF4-FFF2-40B4-BE49-F238E27FC236}">
                    <a16:creationId xmlns:a16="http://schemas.microsoft.com/office/drawing/2014/main" id="{4057B877-8C9F-49BB-82CE-A8235209C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528"/>
                <a:ext cx="80" cy="80"/>
              </a:xfrm>
              <a:custGeom>
                <a:avLst/>
                <a:gdLst>
                  <a:gd name="T0" fmla="*/ 33 w 32"/>
                  <a:gd name="T1" fmla="*/ 568 h 30"/>
                  <a:gd name="T2" fmla="*/ 95 w 32"/>
                  <a:gd name="T3" fmla="*/ 115 h 30"/>
                  <a:gd name="T4" fmla="*/ 500 w 32"/>
                  <a:gd name="T5" fmla="*/ 136 h 30"/>
                  <a:gd name="T6" fmla="*/ 33 w 32"/>
                  <a:gd name="T7" fmla="*/ 49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30">
                    <a:moveTo>
                      <a:pt x="2" y="30"/>
                    </a:moveTo>
                    <a:cubicBezTo>
                      <a:pt x="2" y="22"/>
                      <a:pt x="0" y="11"/>
                      <a:pt x="6" y="6"/>
                    </a:cubicBezTo>
                    <a:cubicBezTo>
                      <a:pt x="13" y="0"/>
                      <a:pt x="26" y="3"/>
                      <a:pt x="32" y="7"/>
                    </a:cubicBezTo>
                    <a:cubicBezTo>
                      <a:pt x="26" y="8"/>
                      <a:pt x="0" y="2"/>
                      <a:pt x="2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8" name="Freeform 1283">
                <a:extLst>
                  <a:ext uri="{FF2B5EF4-FFF2-40B4-BE49-F238E27FC236}">
                    <a16:creationId xmlns:a16="http://schemas.microsoft.com/office/drawing/2014/main" id="{9AC05AEA-4747-4BD5-8443-54285E245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1499"/>
                <a:ext cx="97" cy="85"/>
              </a:xfrm>
              <a:custGeom>
                <a:avLst/>
                <a:gdLst>
                  <a:gd name="T0" fmla="*/ 124 w 39"/>
                  <a:gd name="T1" fmla="*/ 600 h 32"/>
                  <a:gd name="T2" fmla="*/ 599 w 39"/>
                  <a:gd name="T3" fmla="*/ 205 h 32"/>
                  <a:gd name="T4" fmla="*/ 124 w 39"/>
                  <a:gd name="T5" fmla="*/ 50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8" y="32"/>
                    </a:moveTo>
                    <a:cubicBezTo>
                      <a:pt x="0" y="11"/>
                      <a:pt x="22" y="0"/>
                      <a:pt x="39" y="11"/>
                    </a:cubicBezTo>
                    <a:cubicBezTo>
                      <a:pt x="30" y="12"/>
                      <a:pt x="3" y="12"/>
                      <a:pt x="8" y="2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9" name="Freeform 1284">
                <a:extLst>
                  <a:ext uri="{FF2B5EF4-FFF2-40B4-BE49-F238E27FC236}">
                    <a16:creationId xmlns:a16="http://schemas.microsoft.com/office/drawing/2014/main" id="{8BA0394F-57C6-498E-90A8-A57CEDCB0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1347"/>
                <a:ext cx="125" cy="117"/>
              </a:xfrm>
              <a:custGeom>
                <a:avLst/>
                <a:gdLst>
                  <a:gd name="T0" fmla="*/ 0 w 50"/>
                  <a:gd name="T1" fmla="*/ 827 h 44"/>
                  <a:gd name="T2" fmla="*/ 270 w 50"/>
                  <a:gd name="T3" fmla="*/ 149 h 44"/>
                  <a:gd name="T4" fmla="*/ 783 w 50"/>
                  <a:gd name="T5" fmla="*/ 678 h 44"/>
                  <a:gd name="T6" fmla="*/ 333 w 50"/>
                  <a:gd name="T7" fmla="*/ 319 h 44"/>
                  <a:gd name="T8" fmla="*/ 95 w 50"/>
                  <a:gd name="T9" fmla="*/ 56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4">
                    <a:moveTo>
                      <a:pt x="0" y="44"/>
                    </a:moveTo>
                    <a:cubicBezTo>
                      <a:pt x="1" y="34"/>
                      <a:pt x="8" y="13"/>
                      <a:pt x="17" y="8"/>
                    </a:cubicBezTo>
                    <a:cubicBezTo>
                      <a:pt x="32" y="0"/>
                      <a:pt x="45" y="27"/>
                      <a:pt x="50" y="36"/>
                    </a:cubicBezTo>
                    <a:cubicBezTo>
                      <a:pt x="43" y="30"/>
                      <a:pt x="31" y="15"/>
                      <a:pt x="21" y="17"/>
                    </a:cubicBezTo>
                    <a:cubicBezTo>
                      <a:pt x="15" y="18"/>
                      <a:pt x="9" y="24"/>
                      <a:pt x="6" y="3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0" name="Freeform 1285">
                <a:extLst>
                  <a:ext uri="{FF2B5EF4-FFF2-40B4-BE49-F238E27FC236}">
                    <a16:creationId xmlns:a16="http://schemas.microsoft.com/office/drawing/2014/main" id="{C58DC5B6-67F2-49BB-9E63-FC2DF9161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288"/>
                <a:ext cx="122" cy="104"/>
              </a:xfrm>
              <a:custGeom>
                <a:avLst/>
                <a:gdLst>
                  <a:gd name="T0" fmla="*/ 12 w 49"/>
                  <a:gd name="T1" fmla="*/ 739 h 39"/>
                  <a:gd name="T2" fmla="*/ 433 w 49"/>
                  <a:gd name="T3" fmla="*/ 35 h 39"/>
                  <a:gd name="T4" fmla="*/ 757 w 49"/>
                  <a:gd name="T5" fmla="*/ 320 h 39"/>
                  <a:gd name="T6" fmla="*/ 62 w 49"/>
                  <a:gd name="T7" fmla="*/ 53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9">
                    <a:moveTo>
                      <a:pt x="1" y="39"/>
                    </a:moveTo>
                    <a:cubicBezTo>
                      <a:pt x="0" y="25"/>
                      <a:pt x="14" y="6"/>
                      <a:pt x="28" y="2"/>
                    </a:cubicBezTo>
                    <a:cubicBezTo>
                      <a:pt x="36" y="0"/>
                      <a:pt x="44" y="6"/>
                      <a:pt x="49" y="17"/>
                    </a:cubicBezTo>
                    <a:cubicBezTo>
                      <a:pt x="34" y="2"/>
                      <a:pt x="11" y="15"/>
                      <a:pt x="4" y="28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1" name="Freeform 1286">
                <a:extLst>
                  <a:ext uri="{FF2B5EF4-FFF2-40B4-BE49-F238E27FC236}">
                    <a16:creationId xmlns:a16="http://schemas.microsoft.com/office/drawing/2014/main" id="{6EF47B40-CC8A-45BB-9DB7-9D5327721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208"/>
                <a:ext cx="132" cy="112"/>
              </a:xfrm>
              <a:custGeom>
                <a:avLst/>
                <a:gdLst>
                  <a:gd name="T0" fmla="*/ 0 w 53"/>
                  <a:gd name="T1" fmla="*/ 797 h 42"/>
                  <a:gd name="T2" fmla="*/ 496 w 53"/>
                  <a:gd name="T3" fmla="*/ 93 h 42"/>
                  <a:gd name="T4" fmla="*/ 819 w 53"/>
                  <a:gd name="T5" fmla="*/ 376 h 42"/>
                  <a:gd name="T6" fmla="*/ 0 w 53"/>
                  <a:gd name="T7" fmla="*/ 79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2">
                    <a:moveTo>
                      <a:pt x="0" y="42"/>
                    </a:moveTo>
                    <a:cubicBezTo>
                      <a:pt x="2" y="14"/>
                      <a:pt x="17" y="1"/>
                      <a:pt x="32" y="5"/>
                    </a:cubicBezTo>
                    <a:cubicBezTo>
                      <a:pt x="48" y="9"/>
                      <a:pt x="53" y="20"/>
                      <a:pt x="53" y="20"/>
                    </a:cubicBezTo>
                    <a:cubicBezTo>
                      <a:pt x="44" y="15"/>
                      <a:pt x="18" y="0"/>
                      <a:pt x="0" y="4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2" name="Freeform 1287">
                <a:extLst>
                  <a:ext uri="{FF2B5EF4-FFF2-40B4-BE49-F238E27FC236}">
                    <a16:creationId xmlns:a16="http://schemas.microsoft.com/office/drawing/2014/main" id="{4417C8F2-55FF-49A4-BB7C-48B7C33E1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144"/>
                <a:ext cx="102" cy="93"/>
              </a:xfrm>
              <a:custGeom>
                <a:avLst/>
                <a:gdLst>
                  <a:gd name="T0" fmla="*/ 0 w 41"/>
                  <a:gd name="T1" fmla="*/ 656 h 35"/>
                  <a:gd name="T2" fmla="*/ 229 w 41"/>
                  <a:gd name="T3" fmla="*/ 149 h 35"/>
                  <a:gd name="T4" fmla="*/ 632 w 41"/>
                  <a:gd name="T5" fmla="*/ 226 h 35"/>
                  <a:gd name="T6" fmla="*/ 137 w 41"/>
                  <a:gd name="T7" fmla="*/ 4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35">
                    <a:moveTo>
                      <a:pt x="0" y="35"/>
                    </a:moveTo>
                    <a:cubicBezTo>
                      <a:pt x="2" y="25"/>
                      <a:pt x="7" y="14"/>
                      <a:pt x="15" y="8"/>
                    </a:cubicBezTo>
                    <a:cubicBezTo>
                      <a:pt x="26" y="0"/>
                      <a:pt x="33" y="5"/>
                      <a:pt x="41" y="12"/>
                    </a:cubicBezTo>
                    <a:cubicBezTo>
                      <a:pt x="29" y="8"/>
                      <a:pt x="19" y="14"/>
                      <a:pt x="9" y="2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3" name="Freeform 1288">
                <a:extLst>
                  <a:ext uri="{FF2B5EF4-FFF2-40B4-BE49-F238E27FC236}">
                    <a16:creationId xmlns:a16="http://schemas.microsoft.com/office/drawing/2014/main" id="{544AF11C-BE9D-4EA7-84B8-676A0AB3B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2579"/>
                <a:ext cx="200" cy="333"/>
              </a:xfrm>
              <a:custGeom>
                <a:avLst/>
                <a:gdLst>
                  <a:gd name="T0" fmla="*/ 1250 w 80"/>
                  <a:gd name="T1" fmla="*/ 0 h 125"/>
                  <a:gd name="T2" fmla="*/ 500 w 80"/>
                  <a:gd name="T3" fmla="*/ 2363 h 125"/>
                  <a:gd name="T4" fmla="*/ 1250 w 80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25">
                    <a:moveTo>
                      <a:pt x="80" y="0"/>
                    </a:moveTo>
                    <a:cubicBezTo>
                      <a:pt x="56" y="10"/>
                      <a:pt x="0" y="55"/>
                      <a:pt x="32" y="125"/>
                    </a:cubicBezTo>
                    <a:cubicBezTo>
                      <a:pt x="26" y="97"/>
                      <a:pt x="33" y="33"/>
                      <a:pt x="80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4" name="Freeform 1289">
                <a:extLst>
                  <a:ext uri="{FF2B5EF4-FFF2-40B4-BE49-F238E27FC236}">
                    <a16:creationId xmlns:a16="http://schemas.microsoft.com/office/drawing/2014/main" id="{BC442816-DD05-44A9-BD6D-761D04D72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2965"/>
                <a:ext cx="150" cy="440"/>
              </a:xfrm>
              <a:custGeom>
                <a:avLst/>
                <a:gdLst>
                  <a:gd name="T0" fmla="*/ 145 w 60"/>
                  <a:gd name="T1" fmla="*/ 0 h 165"/>
                  <a:gd name="T2" fmla="*/ 145 w 60"/>
                  <a:gd name="T3" fmla="*/ 1421 h 165"/>
                  <a:gd name="T4" fmla="*/ 938 w 60"/>
                  <a:gd name="T5" fmla="*/ 3128 h 165"/>
                  <a:gd name="T6" fmla="*/ 300 w 60"/>
                  <a:gd name="T7" fmla="*/ 1365 h 165"/>
                  <a:gd name="T8" fmla="*/ 145 w 60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65">
                    <a:moveTo>
                      <a:pt x="9" y="0"/>
                    </a:moveTo>
                    <a:cubicBezTo>
                      <a:pt x="0" y="24"/>
                      <a:pt x="0" y="53"/>
                      <a:pt x="9" y="75"/>
                    </a:cubicBezTo>
                    <a:cubicBezTo>
                      <a:pt x="18" y="97"/>
                      <a:pt x="58" y="132"/>
                      <a:pt x="60" y="165"/>
                    </a:cubicBezTo>
                    <a:cubicBezTo>
                      <a:pt x="58" y="127"/>
                      <a:pt x="32" y="96"/>
                      <a:pt x="19" y="72"/>
                    </a:cubicBezTo>
                    <a:cubicBezTo>
                      <a:pt x="6" y="48"/>
                      <a:pt x="5" y="20"/>
                      <a:pt x="9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5" name="Freeform 1290">
                <a:extLst>
                  <a:ext uri="{FF2B5EF4-FFF2-40B4-BE49-F238E27FC236}">
                    <a16:creationId xmlns:a16="http://schemas.microsoft.com/office/drawing/2014/main" id="{CCD6AA32-F859-42A0-8D0A-7F806C066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541"/>
                <a:ext cx="32" cy="51"/>
              </a:xfrm>
              <a:custGeom>
                <a:avLst/>
                <a:gdLst>
                  <a:gd name="T0" fmla="*/ 194 w 13"/>
                  <a:gd name="T1" fmla="*/ 0 h 19"/>
                  <a:gd name="T2" fmla="*/ 0 w 13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2" y="4"/>
                      <a:pt x="0" y="11"/>
                      <a:pt x="0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6" name="Freeform 1291">
                <a:extLst>
                  <a:ext uri="{FF2B5EF4-FFF2-40B4-BE49-F238E27FC236}">
                    <a16:creationId xmlns:a16="http://schemas.microsoft.com/office/drawing/2014/main" id="{2335AEFE-39C3-4164-A8B5-3E73DF7CE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1619"/>
                <a:ext cx="57" cy="98"/>
              </a:xfrm>
              <a:custGeom>
                <a:avLst/>
                <a:gdLst>
                  <a:gd name="T0" fmla="*/ 92 w 23"/>
                  <a:gd name="T1" fmla="*/ 225 h 37"/>
                  <a:gd name="T2" fmla="*/ 349 w 23"/>
                  <a:gd name="T3" fmla="*/ 0 h 37"/>
                  <a:gd name="T4" fmla="*/ 0 w 23"/>
                  <a:gd name="T5" fmla="*/ 225 h 37"/>
                  <a:gd name="T6" fmla="*/ 74 w 23"/>
                  <a:gd name="T7" fmla="*/ 689 h 37"/>
                  <a:gd name="T8" fmla="*/ 92 w 23"/>
                  <a:gd name="T9" fmla="*/ 22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7" name="Freeform 1292">
                <a:extLst>
                  <a:ext uri="{FF2B5EF4-FFF2-40B4-BE49-F238E27FC236}">
                    <a16:creationId xmlns:a16="http://schemas.microsoft.com/office/drawing/2014/main" id="{3535E9DA-4680-4EC5-A69A-18CEDCF5C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499"/>
                <a:ext cx="58" cy="98"/>
              </a:xfrm>
              <a:custGeom>
                <a:avLst/>
                <a:gdLst>
                  <a:gd name="T0" fmla="*/ 96 w 23"/>
                  <a:gd name="T1" fmla="*/ 225 h 37"/>
                  <a:gd name="T2" fmla="*/ 368 w 23"/>
                  <a:gd name="T3" fmla="*/ 0 h 37"/>
                  <a:gd name="T4" fmla="*/ 0 w 23"/>
                  <a:gd name="T5" fmla="*/ 225 h 37"/>
                  <a:gd name="T6" fmla="*/ 83 w 23"/>
                  <a:gd name="T7" fmla="*/ 689 h 37"/>
                  <a:gd name="T8" fmla="*/ 96 w 23"/>
                  <a:gd name="T9" fmla="*/ 22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8" name="Freeform 1293">
                <a:extLst>
                  <a:ext uri="{FF2B5EF4-FFF2-40B4-BE49-F238E27FC236}">
                    <a16:creationId xmlns:a16="http://schemas.microsoft.com/office/drawing/2014/main" id="{7ED651EF-16AB-46CE-840D-C94664533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747"/>
                <a:ext cx="60" cy="106"/>
              </a:xfrm>
              <a:custGeom>
                <a:avLst/>
                <a:gdLst>
                  <a:gd name="T0" fmla="*/ 113 w 24"/>
                  <a:gd name="T1" fmla="*/ 281 h 40"/>
                  <a:gd name="T2" fmla="*/ 375 w 24"/>
                  <a:gd name="T3" fmla="*/ 56 h 40"/>
                  <a:gd name="T4" fmla="*/ 20 w 24"/>
                  <a:gd name="T5" fmla="*/ 281 h 40"/>
                  <a:gd name="T6" fmla="*/ 95 w 24"/>
                  <a:gd name="T7" fmla="*/ 745 h 40"/>
                  <a:gd name="T8" fmla="*/ 113 w 24"/>
                  <a:gd name="T9" fmla="*/ 28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7" y="15"/>
                    </a:moveTo>
                    <a:cubicBezTo>
                      <a:pt x="11" y="7"/>
                      <a:pt x="18" y="4"/>
                      <a:pt x="24" y="3"/>
                    </a:cubicBezTo>
                    <a:cubicBezTo>
                      <a:pt x="10" y="4"/>
                      <a:pt x="3" y="0"/>
                      <a:pt x="1" y="15"/>
                    </a:cubicBezTo>
                    <a:cubicBezTo>
                      <a:pt x="0" y="27"/>
                      <a:pt x="1" y="36"/>
                      <a:pt x="6" y="40"/>
                    </a:cubicBezTo>
                    <a:cubicBezTo>
                      <a:pt x="5" y="36"/>
                      <a:pt x="4" y="23"/>
                      <a:pt x="7" y="15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9" name="Freeform 1294">
                <a:extLst>
                  <a:ext uri="{FF2B5EF4-FFF2-40B4-BE49-F238E27FC236}">
                    <a16:creationId xmlns:a16="http://schemas.microsoft.com/office/drawing/2014/main" id="{F9253F29-A55C-49DD-AA96-E061642D4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899"/>
                <a:ext cx="58" cy="98"/>
              </a:xfrm>
              <a:custGeom>
                <a:avLst/>
                <a:gdLst>
                  <a:gd name="T0" fmla="*/ 96 w 23"/>
                  <a:gd name="T1" fmla="*/ 225 h 37"/>
                  <a:gd name="T2" fmla="*/ 368 w 23"/>
                  <a:gd name="T3" fmla="*/ 0 h 37"/>
                  <a:gd name="T4" fmla="*/ 0 w 23"/>
                  <a:gd name="T5" fmla="*/ 225 h 37"/>
                  <a:gd name="T6" fmla="*/ 83 w 23"/>
                  <a:gd name="T7" fmla="*/ 689 h 37"/>
                  <a:gd name="T8" fmla="*/ 96 w 23"/>
                  <a:gd name="T9" fmla="*/ 225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9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3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0" name="Freeform 1295">
                <a:extLst>
                  <a:ext uri="{FF2B5EF4-FFF2-40B4-BE49-F238E27FC236}">
                    <a16:creationId xmlns:a16="http://schemas.microsoft.com/office/drawing/2014/main" id="{6FDACC5D-D020-4518-8C5B-2C219D89E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021"/>
                <a:ext cx="47" cy="70"/>
              </a:xfrm>
              <a:custGeom>
                <a:avLst/>
                <a:gdLst>
                  <a:gd name="T0" fmla="*/ 287 w 19"/>
                  <a:gd name="T1" fmla="*/ 0 h 26"/>
                  <a:gd name="T2" fmla="*/ 62 w 19"/>
                  <a:gd name="T3" fmla="*/ 35 h 26"/>
                  <a:gd name="T4" fmla="*/ 153 w 19"/>
                  <a:gd name="T5" fmla="*/ 506 h 26"/>
                  <a:gd name="T6" fmla="*/ 104 w 19"/>
                  <a:gd name="T7" fmla="*/ 218 h 26"/>
                  <a:gd name="T8" fmla="*/ 257 w 19"/>
                  <a:gd name="T9" fmla="*/ 3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0"/>
                    </a:moveTo>
                    <a:cubicBezTo>
                      <a:pt x="16" y="0"/>
                      <a:pt x="7" y="0"/>
                      <a:pt x="4" y="2"/>
                    </a:cubicBezTo>
                    <a:cubicBezTo>
                      <a:pt x="0" y="7"/>
                      <a:pt x="8" y="22"/>
                      <a:pt x="10" y="26"/>
                    </a:cubicBezTo>
                    <a:cubicBezTo>
                      <a:pt x="9" y="22"/>
                      <a:pt x="7" y="16"/>
                      <a:pt x="7" y="11"/>
                    </a:cubicBezTo>
                    <a:cubicBezTo>
                      <a:pt x="8" y="5"/>
                      <a:pt x="12" y="4"/>
                      <a:pt x="1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1" name="Freeform 1296">
                <a:extLst>
                  <a:ext uri="{FF2B5EF4-FFF2-40B4-BE49-F238E27FC236}">
                    <a16:creationId xmlns:a16="http://schemas.microsoft.com/office/drawing/2014/main" id="{3DE668D4-86B3-4C21-83AF-37E7CA919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120"/>
                <a:ext cx="88" cy="67"/>
              </a:xfrm>
              <a:custGeom>
                <a:avLst/>
                <a:gdLst>
                  <a:gd name="T0" fmla="*/ 556 w 35"/>
                  <a:gd name="T1" fmla="*/ 0 h 25"/>
                  <a:gd name="T2" fmla="*/ 189 w 35"/>
                  <a:gd name="T3" fmla="*/ 35 h 25"/>
                  <a:gd name="T4" fmla="*/ 176 w 35"/>
                  <a:gd name="T5" fmla="*/ 482 h 25"/>
                  <a:gd name="T6" fmla="*/ 430 w 35"/>
                  <a:gd name="T7" fmla="*/ 5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5">
                    <a:moveTo>
                      <a:pt x="35" y="0"/>
                    </a:moveTo>
                    <a:cubicBezTo>
                      <a:pt x="26" y="2"/>
                      <a:pt x="21" y="0"/>
                      <a:pt x="12" y="2"/>
                    </a:cubicBezTo>
                    <a:cubicBezTo>
                      <a:pt x="0" y="4"/>
                      <a:pt x="9" y="18"/>
                      <a:pt x="11" y="25"/>
                    </a:cubicBezTo>
                    <a:cubicBezTo>
                      <a:pt x="4" y="11"/>
                      <a:pt x="15" y="5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2" name="Freeform 1297">
                <a:extLst>
                  <a:ext uri="{FF2B5EF4-FFF2-40B4-BE49-F238E27FC236}">
                    <a16:creationId xmlns:a16="http://schemas.microsoft.com/office/drawing/2014/main" id="{C8CE70D2-3232-49E1-B23B-8C538CF9C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2208"/>
                <a:ext cx="68" cy="61"/>
              </a:xfrm>
              <a:custGeom>
                <a:avLst/>
                <a:gdLst>
                  <a:gd name="T0" fmla="*/ 413 w 27"/>
                  <a:gd name="T1" fmla="*/ 34 h 23"/>
                  <a:gd name="T2" fmla="*/ 96 w 27"/>
                  <a:gd name="T3" fmla="*/ 56 h 23"/>
                  <a:gd name="T4" fmla="*/ 179 w 27"/>
                  <a:gd name="T5" fmla="*/ 430 h 23"/>
                  <a:gd name="T6" fmla="*/ 159 w 27"/>
                  <a:gd name="T7" fmla="*/ 149 h 23"/>
                  <a:gd name="T8" fmla="*/ 431 w 27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26" y="2"/>
                    </a:moveTo>
                    <a:cubicBezTo>
                      <a:pt x="22" y="2"/>
                      <a:pt x="10" y="0"/>
                      <a:pt x="6" y="3"/>
                    </a:cubicBezTo>
                    <a:cubicBezTo>
                      <a:pt x="0" y="7"/>
                      <a:pt x="6" y="21"/>
                      <a:pt x="11" y="23"/>
                    </a:cubicBezTo>
                    <a:cubicBezTo>
                      <a:pt x="8" y="20"/>
                      <a:pt x="7" y="12"/>
                      <a:pt x="10" y="8"/>
                    </a:cubicBezTo>
                    <a:cubicBezTo>
                      <a:pt x="13" y="5"/>
                      <a:pt x="23" y="2"/>
                      <a:pt x="2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3" name="Freeform 1298">
                <a:extLst>
                  <a:ext uri="{FF2B5EF4-FFF2-40B4-BE49-F238E27FC236}">
                    <a16:creationId xmlns:a16="http://schemas.microsoft.com/office/drawing/2014/main" id="{4009925E-14CC-4146-809F-46DB49652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304"/>
                <a:ext cx="75" cy="56"/>
              </a:xfrm>
              <a:custGeom>
                <a:avLst/>
                <a:gdLst>
                  <a:gd name="T0" fmla="*/ 470 w 30"/>
                  <a:gd name="T1" fmla="*/ 77 h 21"/>
                  <a:gd name="T2" fmla="*/ 145 w 30"/>
                  <a:gd name="T3" fmla="*/ 21 h 21"/>
                  <a:gd name="T4" fmla="*/ 33 w 30"/>
                  <a:gd name="T5" fmla="*/ 93 h 21"/>
                  <a:gd name="T6" fmla="*/ 50 w 30"/>
                  <a:gd name="T7" fmla="*/ 397 h 21"/>
                  <a:gd name="T8" fmla="*/ 113 w 30"/>
                  <a:gd name="T9" fmla="*/ 115 h 21"/>
                  <a:gd name="T10" fmla="*/ 470 w 30"/>
                  <a:gd name="T11" fmla="*/ 11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30" y="4"/>
                    </a:moveTo>
                    <a:cubicBezTo>
                      <a:pt x="23" y="5"/>
                      <a:pt x="16" y="2"/>
                      <a:pt x="9" y="1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1" y="9"/>
                      <a:pt x="0" y="18"/>
                      <a:pt x="3" y="21"/>
                    </a:cubicBezTo>
                    <a:cubicBezTo>
                      <a:pt x="3" y="16"/>
                      <a:pt x="3" y="9"/>
                      <a:pt x="7" y="6"/>
                    </a:cubicBezTo>
                    <a:cubicBezTo>
                      <a:pt x="12" y="4"/>
                      <a:pt x="26" y="6"/>
                      <a:pt x="30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4" name="Freeform 1299">
                <a:extLst>
                  <a:ext uri="{FF2B5EF4-FFF2-40B4-BE49-F238E27FC236}">
                    <a16:creationId xmlns:a16="http://schemas.microsoft.com/office/drawing/2014/main" id="{BF6B55E6-07C7-434C-9EFF-8C96638B5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387"/>
                <a:ext cx="85" cy="69"/>
              </a:xfrm>
              <a:custGeom>
                <a:avLst/>
                <a:gdLst>
                  <a:gd name="T0" fmla="*/ 533 w 34"/>
                  <a:gd name="T1" fmla="*/ 191 h 26"/>
                  <a:gd name="T2" fmla="*/ 333 w 34"/>
                  <a:gd name="T3" fmla="*/ 111 h 26"/>
                  <a:gd name="T4" fmla="*/ 175 w 34"/>
                  <a:gd name="T5" fmla="*/ 21 h 26"/>
                  <a:gd name="T6" fmla="*/ 20 w 34"/>
                  <a:gd name="T7" fmla="*/ 486 h 26"/>
                  <a:gd name="T8" fmla="*/ 125 w 34"/>
                  <a:gd name="T9" fmla="*/ 149 h 26"/>
                  <a:gd name="T10" fmla="*/ 408 w 34"/>
                  <a:gd name="T11" fmla="*/ 17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6">
                    <a:moveTo>
                      <a:pt x="34" y="10"/>
                    </a:moveTo>
                    <a:cubicBezTo>
                      <a:pt x="30" y="9"/>
                      <a:pt x="25" y="8"/>
                      <a:pt x="21" y="6"/>
                    </a:cubicBezTo>
                    <a:cubicBezTo>
                      <a:pt x="18" y="5"/>
                      <a:pt x="14" y="2"/>
                      <a:pt x="11" y="1"/>
                    </a:cubicBezTo>
                    <a:cubicBezTo>
                      <a:pt x="3" y="0"/>
                      <a:pt x="0" y="20"/>
                      <a:pt x="1" y="26"/>
                    </a:cubicBezTo>
                    <a:cubicBezTo>
                      <a:pt x="3" y="21"/>
                      <a:pt x="3" y="12"/>
                      <a:pt x="8" y="8"/>
                    </a:cubicBezTo>
                    <a:cubicBezTo>
                      <a:pt x="13" y="6"/>
                      <a:pt x="22" y="8"/>
                      <a:pt x="26" y="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5" name="Freeform 1300">
                <a:extLst>
                  <a:ext uri="{FF2B5EF4-FFF2-40B4-BE49-F238E27FC236}">
                    <a16:creationId xmlns:a16="http://schemas.microsoft.com/office/drawing/2014/main" id="{47FC54F4-3F06-490C-ABE7-5E0B71D69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333"/>
                <a:ext cx="63" cy="91"/>
              </a:xfrm>
              <a:custGeom>
                <a:avLst/>
                <a:gdLst>
                  <a:gd name="T0" fmla="*/ 401 w 25"/>
                  <a:gd name="T1" fmla="*/ 94 h 34"/>
                  <a:gd name="T2" fmla="*/ 96 w 25"/>
                  <a:gd name="T3" fmla="*/ 115 h 34"/>
                  <a:gd name="T4" fmla="*/ 33 w 25"/>
                  <a:gd name="T5" fmla="*/ 653 h 34"/>
                  <a:gd name="T6" fmla="*/ 401 w 25"/>
                  <a:gd name="T7" fmla="*/ 9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25" y="5"/>
                    </a:moveTo>
                    <a:cubicBezTo>
                      <a:pt x="19" y="4"/>
                      <a:pt x="11" y="0"/>
                      <a:pt x="6" y="6"/>
                    </a:cubicBezTo>
                    <a:cubicBezTo>
                      <a:pt x="0" y="14"/>
                      <a:pt x="4" y="25"/>
                      <a:pt x="2" y="34"/>
                    </a:cubicBezTo>
                    <a:cubicBezTo>
                      <a:pt x="3" y="20"/>
                      <a:pt x="9" y="3"/>
                      <a:pt x="25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6" name="Freeform 1301">
                <a:extLst>
                  <a:ext uri="{FF2B5EF4-FFF2-40B4-BE49-F238E27FC236}">
                    <a16:creationId xmlns:a16="http://schemas.microsoft.com/office/drawing/2014/main" id="{F768DDBC-BD42-4E73-885A-2C68BB7AD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2211"/>
                <a:ext cx="55" cy="77"/>
              </a:xfrm>
              <a:custGeom>
                <a:avLst/>
                <a:gdLst>
                  <a:gd name="T0" fmla="*/ 345 w 22"/>
                  <a:gd name="T1" fmla="*/ 21 h 29"/>
                  <a:gd name="T2" fmla="*/ 95 w 22"/>
                  <a:gd name="T3" fmla="*/ 77 h 29"/>
                  <a:gd name="T4" fmla="*/ 113 w 22"/>
                  <a:gd name="T5" fmla="*/ 542 h 29"/>
                  <a:gd name="T6" fmla="*/ 125 w 22"/>
                  <a:gd name="T7" fmla="*/ 149 h 29"/>
                  <a:gd name="T8" fmla="*/ 345 w 22"/>
                  <a:gd name="T9" fmla="*/ 21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9">
                    <a:moveTo>
                      <a:pt x="22" y="1"/>
                    </a:moveTo>
                    <a:cubicBezTo>
                      <a:pt x="17" y="2"/>
                      <a:pt x="10" y="0"/>
                      <a:pt x="6" y="4"/>
                    </a:cubicBezTo>
                    <a:cubicBezTo>
                      <a:pt x="0" y="11"/>
                      <a:pt x="5" y="22"/>
                      <a:pt x="7" y="29"/>
                    </a:cubicBezTo>
                    <a:cubicBezTo>
                      <a:pt x="6" y="24"/>
                      <a:pt x="5" y="13"/>
                      <a:pt x="8" y="8"/>
                    </a:cubicBezTo>
                    <a:cubicBezTo>
                      <a:pt x="11" y="4"/>
                      <a:pt x="17" y="3"/>
                      <a:pt x="22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7" name="Freeform 1302">
                <a:extLst>
                  <a:ext uri="{FF2B5EF4-FFF2-40B4-BE49-F238E27FC236}">
                    <a16:creationId xmlns:a16="http://schemas.microsoft.com/office/drawing/2014/main" id="{92628A29-814F-45AB-8A69-BA8B3729F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85"/>
                <a:ext cx="75" cy="80"/>
              </a:xfrm>
              <a:custGeom>
                <a:avLst/>
                <a:gdLst>
                  <a:gd name="T0" fmla="*/ 113 w 30"/>
                  <a:gd name="T1" fmla="*/ 568 h 30"/>
                  <a:gd name="T2" fmla="*/ 63 w 30"/>
                  <a:gd name="T3" fmla="*/ 136 h 30"/>
                  <a:gd name="T4" fmla="*/ 470 w 30"/>
                  <a:gd name="T5" fmla="*/ 93 h 30"/>
                  <a:gd name="T6" fmla="*/ 208 w 30"/>
                  <a:gd name="T7" fmla="*/ 136 h 30"/>
                  <a:gd name="T8" fmla="*/ 113 w 30"/>
                  <a:gd name="T9" fmla="*/ 36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7" y="30"/>
                    </a:moveTo>
                    <a:cubicBezTo>
                      <a:pt x="8" y="23"/>
                      <a:pt x="0" y="14"/>
                      <a:pt x="4" y="7"/>
                    </a:cubicBezTo>
                    <a:cubicBezTo>
                      <a:pt x="9" y="0"/>
                      <a:pt x="24" y="3"/>
                      <a:pt x="30" y="5"/>
                    </a:cubicBezTo>
                    <a:cubicBezTo>
                      <a:pt x="25" y="7"/>
                      <a:pt x="19" y="5"/>
                      <a:pt x="13" y="7"/>
                    </a:cubicBezTo>
                    <a:cubicBezTo>
                      <a:pt x="6" y="9"/>
                      <a:pt x="8" y="13"/>
                      <a:pt x="7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8" name="Freeform 1303">
                <a:extLst>
                  <a:ext uri="{FF2B5EF4-FFF2-40B4-BE49-F238E27FC236}">
                    <a16:creationId xmlns:a16="http://schemas.microsoft.com/office/drawing/2014/main" id="{4A2B38BB-4EEC-4E9A-9DE3-CA30E9FD9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1981"/>
                <a:ext cx="53" cy="72"/>
              </a:xfrm>
              <a:custGeom>
                <a:avLst/>
                <a:gdLst>
                  <a:gd name="T0" fmla="*/ 114 w 21"/>
                  <a:gd name="T1" fmla="*/ 512 h 27"/>
                  <a:gd name="T2" fmla="*/ 63 w 21"/>
                  <a:gd name="T3" fmla="*/ 307 h 27"/>
                  <a:gd name="T4" fmla="*/ 0 w 21"/>
                  <a:gd name="T5" fmla="*/ 149 h 27"/>
                  <a:gd name="T6" fmla="*/ 338 w 21"/>
                  <a:gd name="T7" fmla="*/ 35 h 27"/>
                  <a:gd name="T8" fmla="*/ 146 w 21"/>
                  <a:gd name="T9" fmla="*/ 115 h 27"/>
                  <a:gd name="T10" fmla="*/ 96 w 21"/>
                  <a:gd name="T11" fmla="*/ 376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7">
                    <a:moveTo>
                      <a:pt x="7" y="27"/>
                    </a:moveTo>
                    <a:cubicBezTo>
                      <a:pt x="6" y="23"/>
                      <a:pt x="6" y="20"/>
                      <a:pt x="4" y="16"/>
                    </a:cubicBezTo>
                    <a:cubicBezTo>
                      <a:pt x="3" y="14"/>
                      <a:pt x="0" y="10"/>
                      <a:pt x="0" y="8"/>
                    </a:cubicBezTo>
                    <a:cubicBezTo>
                      <a:pt x="2" y="2"/>
                      <a:pt x="17" y="0"/>
                      <a:pt x="21" y="2"/>
                    </a:cubicBezTo>
                    <a:cubicBezTo>
                      <a:pt x="17" y="3"/>
                      <a:pt x="12" y="2"/>
                      <a:pt x="9" y="6"/>
                    </a:cubicBezTo>
                    <a:cubicBezTo>
                      <a:pt x="7" y="9"/>
                      <a:pt x="5" y="17"/>
                      <a:pt x="6" y="2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9" name="Freeform 1304">
                <a:extLst>
                  <a:ext uri="{FF2B5EF4-FFF2-40B4-BE49-F238E27FC236}">
                    <a16:creationId xmlns:a16="http://schemas.microsoft.com/office/drawing/2014/main" id="{2991D7EB-3983-4A92-BD19-5E85C63E1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864"/>
                <a:ext cx="50" cy="69"/>
              </a:xfrm>
              <a:custGeom>
                <a:avLst/>
                <a:gdLst>
                  <a:gd name="T0" fmla="*/ 50 w 20"/>
                  <a:gd name="T1" fmla="*/ 486 h 26"/>
                  <a:gd name="T2" fmla="*/ 50 w 20"/>
                  <a:gd name="T3" fmla="*/ 149 h 26"/>
                  <a:gd name="T4" fmla="*/ 313 w 20"/>
                  <a:gd name="T5" fmla="*/ 21 h 26"/>
                  <a:gd name="T6" fmla="*/ 50 w 20"/>
                  <a:gd name="T7" fmla="*/ 39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3" y="26"/>
                    </a:moveTo>
                    <a:cubicBezTo>
                      <a:pt x="4" y="20"/>
                      <a:pt x="0" y="13"/>
                      <a:pt x="3" y="8"/>
                    </a:cubicBezTo>
                    <a:cubicBezTo>
                      <a:pt x="6" y="2"/>
                      <a:pt x="15" y="0"/>
                      <a:pt x="20" y="1"/>
                    </a:cubicBezTo>
                    <a:cubicBezTo>
                      <a:pt x="11" y="3"/>
                      <a:pt x="3" y="11"/>
                      <a:pt x="3" y="2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0" name="Freeform 1305">
                <a:extLst>
                  <a:ext uri="{FF2B5EF4-FFF2-40B4-BE49-F238E27FC236}">
                    <a16:creationId xmlns:a16="http://schemas.microsoft.com/office/drawing/2014/main" id="{1D7A87E2-0B5A-4F96-BD31-78C808DA8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5" y="1725"/>
                <a:ext cx="50" cy="107"/>
              </a:xfrm>
              <a:custGeom>
                <a:avLst/>
                <a:gdLst>
                  <a:gd name="T0" fmla="*/ 313 w 20"/>
                  <a:gd name="T1" fmla="*/ 0 h 40"/>
                  <a:gd name="T2" fmla="*/ 0 w 20"/>
                  <a:gd name="T3" fmla="*/ 230 h 40"/>
                  <a:gd name="T4" fmla="*/ 95 w 20"/>
                  <a:gd name="T5" fmla="*/ 765 h 40"/>
                  <a:gd name="T6" fmla="*/ 95 w 20"/>
                  <a:gd name="T7" fmla="*/ 516 h 40"/>
                  <a:gd name="T8" fmla="*/ 83 w 20"/>
                  <a:gd name="T9" fmla="*/ 308 h 40"/>
                  <a:gd name="T10" fmla="*/ 250 w 20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40">
                    <a:moveTo>
                      <a:pt x="20" y="0"/>
                    </a:moveTo>
                    <a:cubicBezTo>
                      <a:pt x="11" y="3"/>
                      <a:pt x="0" y="0"/>
                      <a:pt x="0" y="12"/>
                    </a:cubicBezTo>
                    <a:cubicBezTo>
                      <a:pt x="0" y="22"/>
                      <a:pt x="7" y="30"/>
                      <a:pt x="6" y="40"/>
                    </a:cubicBezTo>
                    <a:cubicBezTo>
                      <a:pt x="5" y="36"/>
                      <a:pt x="6" y="32"/>
                      <a:pt x="6" y="27"/>
                    </a:cubicBezTo>
                    <a:cubicBezTo>
                      <a:pt x="7" y="23"/>
                      <a:pt x="6" y="20"/>
                      <a:pt x="5" y="16"/>
                    </a:cubicBezTo>
                    <a:cubicBezTo>
                      <a:pt x="4" y="8"/>
                      <a:pt x="9" y="3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1" name="Freeform 1306">
                <a:extLst>
                  <a:ext uri="{FF2B5EF4-FFF2-40B4-BE49-F238E27FC236}">
                    <a16:creationId xmlns:a16="http://schemas.microsoft.com/office/drawing/2014/main" id="{59ADC188-70F4-4D69-B237-BD906647E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1611"/>
                <a:ext cx="40" cy="74"/>
              </a:xfrm>
              <a:custGeom>
                <a:avLst/>
                <a:gdLst>
                  <a:gd name="T0" fmla="*/ 250 w 16"/>
                  <a:gd name="T1" fmla="*/ 21 h 28"/>
                  <a:gd name="T2" fmla="*/ 63 w 16"/>
                  <a:gd name="T3" fmla="*/ 90 h 28"/>
                  <a:gd name="T4" fmla="*/ 95 w 16"/>
                  <a:gd name="T5" fmla="*/ 518 h 28"/>
                  <a:gd name="T6" fmla="*/ 125 w 16"/>
                  <a:gd name="T7" fmla="*/ 204 h 28"/>
                  <a:gd name="T8" fmla="*/ 250 w 16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6" y="1"/>
                    </a:moveTo>
                    <a:cubicBezTo>
                      <a:pt x="10" y="1"/>
                      <a:pt x="6" y="0"/>
                      <a:pt x="4" y="5"/>
                    </a:cubicBezTo>
                    <a:cubicBezTo>
                      <a:pt x="0" y="13"/>
                      <a:pt x="6" y="21"/>
                      <a:pt x="6" y="28"/>
                    </a:cubicBezTo>
                    <a:cubicBezTo>
                      <a:pt x="6" y="22"/>
                      <a:pt x="5" y="18"/>
                      <a:pt x="8" y="11"/>
                    </a:cubicBezTo>
                    <a:cubicBezTo>
                      <a:pt x="11" y="5"/>
                      <a:pt x="11" y="4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2" name="Freeform 1307">
                <a:extLst>
                  <a:ext uri="{FF2B5EF4-FFF2-40B4-BE49-F238E27FC236}">
                    <a16:creationId xmlns:a16="http://schemas.microsoft.com/office/drawing/2014/main" id="{D7E7E0F1-D379-4C1D-AEBF-5BD57B670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501"/>
                <a:ext cx="53" cy="72"/>
              </a:xfrm>
              <a:custGeom>
                <a:avLst/>
                <a:gdLst>
                  <a:gd name="T0" fmla="*/ 338 w 21"/>
                  <a:gd name="T1" fmla="*/ 77 h 27"/>
                  <a:gd name="T2" fmla="*/ 126 w 21"/>
                  <a:gd name="T3" fmla="*/ 35 h 27"/>
                  <a:gd name="T4" fmla="*/ 114 w 21"/>
                  <a:gd name="T5" fmla="*/ 512 h 27"/>
                  <a:gd name="T6" fmla="*/ 338 w 21"/>
                  <a:gd name="T7" fmla="*/ 7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21" y="4"/>
                    </a:moveTo>
                    <a:cubicBezTo>
                      <a:pt x="17" y="4"/>
                      <a:pt x="13" y="0"/>
                      <a:pt x="8" y="2"/>
                    </a:cubicBezTo>
                    <a:cubicBezTo>
                      <a:pt x="0" y="6"/>
                      <a:pt x="4" y="21"/>
                      <a:pt x="7" y="27"/>
                    </a:cubicBezTo>
                    <a:cubicBezTo>
                      <a:pt x="5" y="14"/>
                      <a:pt x="8" y="5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3" name="Freeform 1308">
                <a:extLst>
                  <a:ext uri="{FF2B5EF4-FFF2-40B4-BE49-F238E27FC236}">
                    <a16:creationId xmlns:a16="http://schemas.microsoft.com/office/drawing/2014/main" id="{E899FF09-6C04-46ED-9103-7D3664F4F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1387"/>
                <a:ext cx="35" cy="77"/>
              </a:xfrm>
              <a:custGeom>
                <a:avLst/>
                <a:gdLst>
                  <a:gd name="T0" fmla="*/ 50 w 14"/>
                  <a:gd name="T1" fmla="*/ 35 h 29"/>
                  <a:gd name="T2" fmla="*/ 0 w 14"/>
                  <a:gd name="T3" fmla="*/ 542 h 29"/>
                  <a:gd name="T4" fmla="*/ 145 w 14"/>
                  <a:gd name="T5" fmla="*/ 226 h 29"/>
                  <a:gd name="T6" fmla="*/ 220 w 14"/>
                  <a:gd name="T7" fmla="*/ 35 h 29"/>
                  <a:gd name="T8" fmla="*/ 83 w 14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9">
                    <a:moveTo>
                      <a:pt x="3" y="2"/>
                    </a:moveTo>
                    <a:cubicBezTo>
                      <a:pt x="9" y="10"/>
                      <a:pt x="2" y="22"/>
                      <a:pt x="0" y="29"/>
                    </a:cubicBezTo>
                    <a:cubicBezTo>
                      <a:pt x="4" y="24"/>
                      <a:pt x="8" y="19"/>
                      <a:pt x="9" y="12"/>
                    </a:cubicBezTo>
                    <a:cubicBezTo>
                      <a:pt x="9" y="7"/>
                      <a:pt x="7" y="2"/>
                      <a:pt x="14" y="2"/>
                    </a:cubicBezTo>
                    <a:cubicBezTo>
                      <a:pt x="12" y="0"/>
                      <a:pt x="8" y="0"/>
                      <a:pt x="5" y="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4" name="Freeform 1309">
                <a:extLst>
                  <a:ext uri="{FF2B5EF4-FFF2-40B4-BE49-F238E27FC236}">
                    <a16:creationId xmlns:a16="http://schemas.microsoft.com/office/drawing/2014/main" id="{FC2D5877-165A-4C3C-A607-2529DCBB8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280"/>
                <a:ext cx="47" cy="75"/>
              </a:xfrm>
              <a:custGeom>
                <a:avLst/>
                <a:gdLst>
                  <a:gd name="T0" fmla="*/ 287 w 19"/>
                  <a:gd name="T1" fmla="*/ 78 h 28"/>
                  <a:gd name="T2" fmla="*/ 62 w 19"/>
                  <a:gd name="T3" fmla="*/ 115 h 28"/>
                  <a:gd name="T4" fmla="*/ 12 w 19"/>
                  <a:gd name="T5" fmla="*/ 538 h 28"/>
                  <a:gd name="T6" fmla="*/ 104 w 19"/>
                  <a:gd name="T7" fmla="*/ 230 h 28"/>
                  <a:gd name="T8" fmla="*/ 275 w 19"/>
                  <a:gd name="T9" fmla="*/ 9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19" y="4"/>
                    </a:moveTo>
                    <a:cubicBezTo>
                      <a:pt x="13" y="4"/>
                      <a:pt x="8" y="0"/>
                      <a:pt x="4" y="6"/>
                    </a:cubicBezTo>
                    <a:cubicBezTo>
                      <a:pt x="0" y="12"/>
                      <a:pt x="5" y="21"/>
                      <a:pt x="1" y="28"/>
                    </a:cubicBezTo>
                    <a:cubicBezTo>
                      <a:pt x="4" y="22"/>
                      <a:pt x="5" y="18"/>
                      <a:pt x="7" y="12"/>
                    </a:cubicBezTo>
                    <a:cubicBezTo>
                      <a:pt x="9" y="5"/>
                      <a:pt x="12" y="6"/>
                      <a:pt x="18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5" name="Freeform 1310">
                <a:extLst>
                  <a:ext uri="{FF2B5EF4-FFF2-40B4-BE49-F238E27FC236}">
                    <a16:creationId xmlns:a16="http://schemas.microsoft.com/office/drawing/2014/main" id="{D43C88E9-42FF-475B-A5E8-928AC52B6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179"/>
                <a:ext cx="35" cy="58"/>
              </a:xfrm>
              <a:custGeom>
                <a:avLst/>
                <a:gdLst>
                  <a:gd name="T0" fmla="*/ 220 w 14"/>
                  <a:gd name="T1" fmla="*/ 0 h 22"/>
                  <a:gd name="T2" fmla="*/ 33 w 14"/>
                  <a:gd name="T3" fmla="*/ 76 h 22"/>
                  <a:gd name="T4" fmla="*/ 50 w 14"/>
                  <a:gd name="T5" fmla="*/ 403 h 22"/>
                  <a:gd name="T6" fmla="*/ 208 w 14"/>
                  <a:gd name="T7" fmla="*/ 3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2">
                    <a:moveTo>
                      <a:pt x="14" y="0"/>
                    </a:moveTo>
                    <a:cubicBezTo>
                      <a:pt x="10" y="0"/>
                      <a:pt x="5" y="0"/>
                      <a:pt x="2" y="4"/>
                    </a:cubicBezTo>
                    <a:cubicBezTo>
                      <a:pt x="0" y="8"/>
                      <a:pt x="2" y="17"/>
                      <a:pt x="3" y="22"/>
                    </a:cubicBezTo>
                    <a:cubicBezTo>
                      <a:pt x="3" y="16"/>
                      <a:pt x="5" y="3"/>
                      <a:pt x="13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6" name="Freeform 1311">
                <a:extLst>
                  <a:ext uri="{FF2B5EF4-FFF2-40B4-BE49-F238E27FC236}">
                    <a16:creationId xmlns:a16="http://schemas.microsoft.com/office/drawing/2014/main" id="{DE8C7592-2FB2-488C-8B72-076F1646E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832"/>
                <a:ext cx="83" cy="32"/>
              </a:xfrm>
              <a:custGeom>
                <a:avLst/>
                <a:gdLst>
                  <a:gd name="T0" fmla="*/ 0 w 33"/>
                  <a:gd name="T1" fmla="*/ 35 h 12"/>
                  <a:gd name="T2" fmla="*/ 526 w 33"/>
                  <a:gd name="T3" fmla="*/ 227 h 12"/>
                  <a:gd name="T4" fmla="*/ 113 w 33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2">
                    <a:moveTo>
                      <a:pt x="0" y="2"/>
                    </a:moveTo>
                    <a:cubicBezTo>
                      <a:pt x="10" y="6"/>
                      <a:pt x="25" y="0"/>
                      <a:pt x="33" y="12"/>
                    </a:cubicBezTo>
                    <a:cubicBezTo>
                      <a:pt x="26" y="7"/>
                      <a:pt x="15" y="6"/>
                      <a:pt x="7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7" name="Freeform 1312">
                <a:extLst>
                  <a:ext uri="{FF2B5EF4-FFF2-40B4-BE49-F238E27FC236}">
                    <a16:creationId xmlns:a16="http://schemas.microsoft.com/office/drawing/2014/main" id="{3025AD08-0E20-48A0-AB73-766F522F2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963"/>
                <a:ext cx="113" cy="85"/>
              </a:xfrm>
              <a:custGeom>
                <a:avLst/>
                <a:gdLst>
                  <a:gd name="T0" fmla="*/ 713 w 45"/>
                  <a:gd name="T1" fmla="*/ 93 h 32"/>
                  <a:gd name="T2" fmla="*/ 176 w 45"/>
                  <a:gd name="T3" fmla="*/ 77 h 32"/>
                  <a:gd name="T4" fmla="*/ 113 w 45"/>
                  <a:gd name="T5" fmla="*/ 600 h 32"/>
                  <a:gd name="T6" fmla="*/ 492 w 45"/>
                  <a:gd name="T7" fmla="*/ 9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2">
                    <a:moveTo>
                      <a:pt x="45" y="5"/>
                    </a:moveTo>
                    <a:cubicBezTo>
                      <a:pt x="35" y="2"/>
                      <a:pt x="21" y="0"/>
                      <a:pt x="11" y="4"/>
                    </a:cubicBezTo>
                    <a:cubicBezTo>
                      <a:pt x="1" y="8"/>
                      <a:pt x="0" y="25"/>
                      <a:pt x="7" y="32"/>
                    </a:cubicBezTo>
                    <a:cubicBezTo>
                      <a:pt x="4" y="14"/>
                      <a:pt x="12" y="5"/>
                      <a:pt x="31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8" name="Freeform 1313">
                <a:extLst>
                  <a:ext uri="{FF2B5EF4-FFF2-40B4-BE49-F238E27FC236}">
                    <a16:creationId xmlns:a16="http://schemas.microsoft.com/office/drawing/2014/main" id="{1CC9CF7A-F6AB-4C95-93C8-79584FA6C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085"/>
                <a:ext cx="125" cy="136"/>
              </a:xfrm>
              <a:custGeom>
                <a:avLst/>
                <a:gdLst>
                  <a:gd name="T0" fmla="*/ 783 w 50"/>
                  <a:gd name="T1" fmla="*/ 93 h 51"/>
                  <a:gd name="T2" fmla="*/ 188 w 50"/>
                  <a:gd name="T3" fmla="*/ 192 h 51"/>
                  <a:gd name="T4" fmla="*/ 313 w 50"/>
                  <a:gd name="T5" fmla="*/ 968 h 51"/>
                  <a:gd name="T6" fmla="*/ 625 w 50"/>
                  <a:gd name="T7" fmla="*/ 9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51">
                    <a:moveTo>
                      <a:pt x="50" y="5"/>
                    </a:moveTo>
                    <a:cubicBezTo>
                      <a:pt x="37" y="5"/>
                      <a:pt x="24" y="0"/>
                      <a:pt x="12" y="10"/>
                    </a:cubicBezTo>
                    <a:cubicBezTo>
                      <a:pt x="0" y="21"/>
                      <a:pt x="15" y="40"/>
                      <a:pt x="20" y="51"/>
                    </a:cubicBezTo>
                    <a:cubicBezTo>
                      <a:pt x="10" y="28"/>
                      <a:pt x="13" y="9"/>
                      <a:pt x="4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9" name="Freeform 1314">
                <a:extLst>
                  <a:ext uri="{FF2B5EF4-FFF2-40B4-BE49-F238E27FC236}">
                    <a16:creationId xmlns:a16="http://schemas.microsoft.com/office/drawing/2014/main" id="{388C31A9-2E24-4312-9193-A939A034F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235"/>
                <a:ext cx="85" cy="178"/>
              </a:xfrm>
              <a:custGeom>
                <a:avLst/>
                <a:gdLst>
                  <a:gd name="T0" fmla="*/ 533 w 34"/>
                  <a:gd name="T1" fmla="*/ 21 h 67"/>
                  <a:gd name="T2" fmla="*/ 33 w 34"/>
                  <a:gd name="T3" fmla="*/ 465 h 67"/>
                  <a:gd name="T4" fmla="*/ 220 w 34"/>
                  <a:gd name="T5" fmla="*/ 954 h 67"/>
                  <a:gd name="T6" fmla="*/ 408 w 34"/>
                  <a:gd name="T7" fmla="*/ 1257 h 67"/>
                  <a:gd name="T8" fmla="*/ 175 w 34"/>
                  <a:gd name="T9" fmla="*/ 545 h 67"/>
                  <a:gd name="T10" fmla="*/ 488 w 34"/>
                  <a:gd name="T11" fmla="*/ 56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7">
                    <a:moveTo>
                      <a:pt x="34" y="1"/>
                    </a:moveTo>
                    <a:cubicBezTo>
                      <a:pt x="21" y="0"/>
                      <a:pt x="0" y="11"/>
                      <a:pt x="2" y="25"/>
                    </a:cubicBezTo>
                    <a:cubicBezTo>
                      <a:pt x="3" y="33"/>
                      <a:pt x="9" y="45"/>
                      <a:pt x="14" y="51"/>
                    </a:cubicBezTo>
                    <a:cubicBezTo>
                      <a:pt x="19" y="57"/>
                      <a:pt x="25" y="59"/>
                      <a:pt x="26" y="67"/>
                    </a:cubicBezTo>
                    <a:cubicBezTo>
                      <a:pt x="24" y="53"/>
                      <a:pt x="12" y="43"/>
                      <a:pt x="11" y="29"/>
                    </a:cubicBezTo>
                    <a:cubicBezTo>
                      <a:pt x="9" y="16"/>
                      <a:pt x="20" y="9"/>
                      <a:pt x="3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0" name="Freeform 1315">
                <a:extLst>
                  <a:ext uri="{FF2B5EF4-FFF2-40B4-BE49-F238E27FC236}">
                    <a16:creationId xmlns:a16="http://schemas.microsoft.com/office/drawing/2014/main" id="{F0A9A778-7A94-470A-BF8A-703CFD9CD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360"/>
                <a:ext cx="178" cy="85"/>
              </a:xfrm>
              <a:custGeom>
                <a:avLst/>
                <a:gdLst>
                  <a:gd name="T0" fmla="*/ 0 w 71"/>
                  <a:gd name="T1" fmla="*/ 600 h 32"/>
                  <a:gd name="T2" fmla="*/ 491 w 71"/>
                  <a:gd name="T3" fmla="*/ 21 h 32"/>
                  <a:gd name="T4" fmla="*/ 1118 w 71"/>
                  <a:gd name="T5" fmla="*/ 545 h 32"/>
                  <a:gd name="T6" fmla="*/ 629 w 71"/>
                  <a:gd name="T7" fmla="*/ 170 h 32"/>
                  <a:gd name="T8" fmla="*/ 283 w 71"/>
                  <a:gd name="T9" fmla="*/ 26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2">
                    <a:moveTo>
                      <a:pt x="0" y="32"/>
                    </a:moveTo>
                    <a:cubicBezTo>
                      <a:pt x="3" y="19"/>
                      <a:pt x="18" y="3"/>
                      <a:pt x="31" y="1"/>
                    </a:cubicBezTo>
                    <a:cubicBezTo>
                      <a:pt x="44" y="0"/>
                      <a:pt x="68" y="17"/>
                      <a:pt x="71" y="29"/>
                    </a:cubicBezTo>
                    <a:cubicBezTo>
                      <a:pt x="64" y="21"/>
                      <a:pt x="51" y="13"/>
                      <a:pt x="40" y="9"/>
                    </a:cubicBezTo>
                    <a:cubicBezTo>
                      <a:pt x="30" y="4"/>
                      <a:pt x="27" y="11"/>
                      <a:pt x="18" y="1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1" name="Freeform 1316">
                <a:extLst>
                  <a:ext uri="{FF2B5EF4-FFF2-40B4-BE49-F238E27FC236}">
                    <a16:creationId xmlns:a16="http://schemas.microsoft.com/office/drawing/2014/main" id="{94000209-4A6E-45BB-B235-AD17A315D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5" y="1712"/>
                <a:ext cx="63" cy="80"/>
              </a:xfrm>
              <a:custGeom>
                <a:avLst/>
                <a:gdLst>
                  <a:gd name="T0" fmla="*/ 401 w 25"/>
                  <a:gd name="T1" fmla="*/ 35 h 30"/>
                  <a:gd name="T2" fmla="*/ 83 w 25"/>
                  <a:gd name="T3" fmla="*/ 136 h 30"/>
                  <a:gd name="T4" fmla="*/ 113 w 25"/>
                  <a:gd name="T5" fmla="*/ 568 h 30"/>
                  <a:gd name="T6" fmla="*/ 209 w 25"/>
                  <a:gd name="T7" fmla="*/ 192 h 30"/>
                  <a:gd name="T8" fmla="*/ 401 w 25"/>
                  <a:gd name="T9" fmla="*/ 2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25" y="2"/>
                    </a:moveTo>
                    <a:cubicBezTo>
                      <a:pt x="18" y="1"/>
                      <a:pt x="10" y="0"/>
                      <a:pt x="5" y="7"/>
                    </a:cubicBezTo>
                    <a:cubicBezTo>
                      <a:pt x="0" y="13"/>
                      <a:pt x="2" y="23"/>
                      <a:pt x="7" y="30"/>
                    </a:cubicBezTo>
                    <a:cubicBezTo>
                      <a:pt x="4" y="18"/>
                      <a:pt x="7" y="18"/>
                      <a:pt x="13" y="10"/>
                    </a:cubicBezTo>
                    <a:cubicBezTo>
                      <a:pt x="18" y="3"/>
                      <a:pt x="16" y="3"/>
                      <a:pt x="25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2" name="Freeform 1317">
                <a:extLst>
                  <a:ext uri="{FF2B5EF4-FFF2-40B4-BE49-F238E27FC236}">
                    <a16:creationId xmlns:a16="http://schemas.microsoft.com/office/drawing/2014/main" id="{6CEB4C9E-2403-4613-8D8A-5340772FA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603"/>
                <a:ext cx="68" cy="66"/>
              </a:xfrm>
              <a:custGeom>
                <a:avLst/>
                <a:gdLst>
                  <a:gd name="T0" fmla="*/ 431 w 27"/>
                  <a:gd name="T1" fmla="*/ 55 h 25"/>
                  <a:gd name="T2" fmla="*/ 126 w 27"/>
                  <a:gd name="T3" fmla="*/ 55 h 25"/>
                  <a:gd name="T4" fmla="*/ 63 w 27"/>
                  <a:gd name="T5" fmla="*/ 459 h 25"/>
                  <a:gd name="T6" fmla="*/ 335 w 27"/>
                  <a:gd name="T7" fmla="*/ 7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25">
                    <a:moveTo>
                      <a:pt x="27" y="3"/>
                    </a:moveTo>
                    <a:cubicBezTo>
                      <a:pt x="20" y="4"/>
                      <a:pt x="14" y="0"/>
                      <a:pt x="8" y="3"/>
                    </a:cubicBezTo>
                    <a:cubicBezTo>
                      <a:pt x="0" y="7"/>
                      <a:pt x="1" y="19"/>
                      <a:pt x="4" y="25"/>
                    </a:cubicBezTo>
                    <a:cubicBezTo>
                      <a:pt x="7" y="13"/>
                      <a:pt x="10" y="9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3" name="Freeform 1318">
                <a:extLst>
                  <a:ext uri="{FF2B5EF4-FFF2-40B4-BE49-F238E27FC236}">
                    <a16:creationId xmlns:a16="http://schemas.microsoft.com/office/drawing/2014/main" id="{F88D3A55-B9F8-4702-80F5-A9094B941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552"/>
                <a:ext cx="50" cy="115"/>
              </a:xfrm>
              <a:custGeom>
                <a:avLst/>
                <a:gdLst>
                  <a:gd name="T0" fmla="*/ 313 w 20"/>
                  <a:gd name="T1" fmla="*/ 0 h 43"/>
                  <a:gd name="T2" fmla="*/ 50 w 20"/>
                  <a:gd name="T3" fmla="*/ 230 h 43"/>
                  <a:gd name="T4" fmla="*/ 95 w 20"/>
                  <a:gd name="T5" fmla="*/ 824 h 43"/>
                  <a:gd name="T6" fmla="*/ 113 w 20"/>
                  <a:gd name="T7" fmla="*/ 321 h 43"/>
                  <a:gd name="T8" fmla="*/ 313 w 20"/>
                  <a:gd name="T9" fmla="*/ 2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3">
                    <a:moveTo>
                      <a:pt x="20" y="0"/>
                    </a:moveTo>
                    <a:cubicBezTo>
                      <a:pt x="13" y="4"/>
                      <a:pt x="6" y="3"/>
                      <a:pt x="3" y="12"/>
                    </a:cubicBezTo>
                    <a:cubicBezTo>
                      <a:pt x="0" y="22"/>
                      <a:pt x="2" y="34"/>
                      <a:pt x="6" y="43"/>
                    </a:cubicBezTo>
                    <a:cubicBezTo>
                      <a:pt x="9" y="36"/>
                      <a:pt x="5" y="25"/>
                      <a:pt x="7" y="17"/>
                    </a:cubicBezTo>
                    <a:cubicBezTo>
                      <a:pt x="10" y="9"/>
                      <a:pt x="13" y="6"/>
                      <a:pt x="20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4" name="Freeform 1319">
                <a:extLst>
                  <a:ext uri="{FF2B5EF4-FFF2-40B4-BE49-F238E27FC236}">
                    <a16:creationId xmlns:a16="http://schemas.microsoft.com/office/drawing/2014/main" id="{1E3AB8EC-7B69-4091-AF93-8A7FC2B35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1688"/>
                <a:ext cx="75" cy="131"/>
              </a:xfrm>
              <a:custGeom>
                <a:avLst/>
                <a:gdLst>
                  <a:gd name="T0" fmla="*/ 470 w 30"/>
                  <a:gd name="T1" fmla="*/ 0 h 49"/>
                  <a:gd name="T2" fmla="*/ 145 w 30"/>
                  <a:gd name="T3" fmla="*/ 265 h 49"/>
                  <a:gd name="T4" fmla="*/ 95 w 30"/>
                  <a:gd name="T5" fmla="*/ 936 h 49"/>
                  <a:gd name="T6" fmla="*/ 458 w 30"/>
                  <a:gd name="T7" fmla="*/ 35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9">
                    <a:moveTo>
                      <a:pt x="30" y="0"/>
                    </a:moveTo>
                    <a:cubicBezTo>
                      <a:pt x="21" y="4"/>
                      <a:pt x="14" y="5"/>
                      <a:pt x="9" y="14"/>
                    </a:cubicBezTo>
                    <a:cubicBezTo>
                      <a:pt x="6" y="21"/>
                      <a:pt x="0" y="44"/>
                      <a:pt x="6" y="49"/>
                    </a:cubicBezTo>
                    <a:cubicBezTo>
                      <a:pt x="7" y="34"/>
                      <a:pt x="12" y="6"/>
                      <a:pt x="2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5" name="Freeform 1320">
                <a:extLst>
                  <a:ext uri="{FF2B5EF4-FFF2-40B4-BE49-F238E27FC236}">
                    <a16:creationId xmlns:a16="http://schemas.microsoft.com/office/drawing/2014/main" id="{AD67061D-3B21-4DC4-865E-ACE785CE3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864"/>
                <a:ext cx="80" cy="109"/>
              </a:xfrm>
              <a:custGeom>
                <a:avLst/>
                <a:gdLst>
                  <a:gd name="T0" fmla="*/ 500 w 32"/>
                  <a:gd name="T1" fmla="*/ 35 h 41"/>
                  <a:gd name="T2" fmla="*/ 95 w 32"/>
                  <a:gd name="T3" fmla="*/ 114 h 41"/>
                  <a:gd name="T4" fmla="*/ 83 w 32"/>
                  <a:gd name="T5" fmla="*/ 771 h 41"/>
                  <a:gd name="T6" fmla="*/ 158 w 32"/>
                  <a:gd name="T7" fmla="*/ 226 h 41"/>
                  <a:gd name="T8" fmla="*/ 425 w 32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1">
                    <a:moveTo>
                      <a:pt x="32" y="2"/>
                    </a:moveTo>
                    <a:cubicBezTo>
                      <a:pt x="26" y="0"/>
                      <a:pt x="12" y="0"/>
                      <a:pt x="6" y="6"/>
                    </a:cubicBezTo>
                    <a:cubicBezTo>
                      <a:pt x="0" y="12"/>
                      <a:pt x="0" y="34"/>
                      <a:pt x="5" y="41"/>
                    </a:cubicBezTo>
                    <a:cubicBezTo>
                      <a:pt x="6" y="30"/>
                      <a:pt x="3" y="21"/>
                      <a:pt x="10" y="12"/>
                    </a:cubicBezTo>
                    <a:cubicBezTo>
                      <a:pt x="13" y="7"/>
                      <a:pt x="20" y="2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6" name="Freeform 1321">
                <a:extLst>
                  <a:ext uri="{FF2B5EF4-FFF2-40B4-BE49-F238E27FC236}">
                    <a16:creationId xmlns:a16="http://schemas.microsoft.com/office/drawing/2014/main" id="{3DBD3FF4-1071-4C31-9DA9-E14521B70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013"/>
                <a:ext cx="65" cy="94"/>
              </a:xfrm>
              <a:custGeom>
                <a:avLst/>
                <a:gdLst>
                  <a:gd name="T0" fmla="*/ 408 w 26"/>
                  <a:gd name="T1" fmla="*/ 35 h 35"/>
                  <a:gd name="T2" fmla="*/ 95 w 26"/>
                  <a:gd name="T3" fmla="*/ 137 h 35"/>
                  <a:gd name="T4" fmla="*/ 83 w 26"/>
                  <a:gd name="T5" fmla="*/ 677 h 35"/>
                  <a:gd name="T6" fmla="*/ 345 w 26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35">
                    <a:moveTo>
                      <a:pt x="26" y="2"/>
                    </a:moveTo>
                    <a:cubicBezTo>
                      <a:pt x="18" y="0"/>
                      <a:pt x="12" y="0"/>
                      <a:pt x="6" y="7"/>
                    </a:cubicBezTo>
                    <a:cubicBezTo>
                      <a:pt x="0" y="14"/>
                      <a:pt x="0" y="27"/>
                      <a:pt x="5" y="35"/>
                    </a:cubicBezTo>
                    <a:cubicBezTo>
                      <a:pt x="3" y="22"/>
                      <a:pt x="8" y="4"/>
                      <a:pt x="22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7" name="Freeform 1322">
                <a:extLst>
                  <a:ext uri="{FF2B5EF4-FFF2-40B4-BE49-F238E27FC236}">
                    <a16:creationId xmlns:a16="http://schemas.microsoft.com/office/drawing/2014/main" id="{460AC50B-4827-44E4-9FAA-72B416B07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152"/>
                <a:ext cx="58" cy="109"/>
              </a:xfrm>
              <a:custGeom>
                <a:avLst/>
                <a:gdLst>
                  <a:gd name="T0" fmla="*/ 368 w 23"/>
                  <a:gd name="T1" fmla="*/ 0 h 41"/>
                  <a:gd name="T2" fmla="*/ 96 w 23"/>
                  <a:gd name="T3" fmla="*/ 149 h 41"/>
                  <a:gd name="T4" fmla="*/ 83 w 23"/>
                  <a:gd name="T5" fmla="*/ 771 h 41"/>
                  <a:gd name="T6" fmla="*/ 113 w 23"/>
                  <a:gd name="T7" fmla="*/ 375 h 41"/>
                  <a:gd name="T8" fmla="*/ 338 w 23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23" y="0"/>
                    </a:moveTo>
                    <a:cubicBezTo>
                      <a:pt x="15" y="1"/>
                      <a:pt x="10" y="0"/>
                      <a:pt x="6" y="8"/>
                    </a:cubicBezTo>
                    <a:cubicBezTo>
                      <a:pt x="1" y="18"/>
                      <a:pt x="0" y="31"/>
                      <a:pt x="5" y="41"/>
                    </a:cubicBezTo>
                    <a:cubicBezTo>
                      <a:pt x="7" y="35"/>
                      <a:pt x="5" y="27"/>
                      <a:pt x="7" y="20"/>
                    </a:cubicBezTo>
                    <a:cubicBezTo>
                      <a:pt x="10" y="10"/>
                      <a:pt x="13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8" name="Freeform 1323">
                <a:extLst>
                  <a:ext uri="{FF2B5EF4-FFF2-40B4-BE49-F238E27FC236}">
                    <a16:creationId xmlns:a16="http://schemas.microsoft.com/office/drawing/2014/main" id="{D70744F4-CD11-48D6-B6E9-5EC634B49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301"/>
                <a:ext cx="65" cy="144"/>
              </a:xfrm>
              <a:custGeom>
                <a:avLst/>
                <a:gdLst>
                  <a:gd name="T0" fmla="*/ 375 w 26"/>
                  <a:gd name="T1" fmla="*/ 0 h 54"/>
                  <a:gd name="T2" fmla="*/ 408 w 26"/>
                  <a:gd name="T3" fmla="*/ 1024 h 54"/>
                  <a:gd name="T4" fmla="*/ 375 w 26"/>
                  <a:gd name="T5" fmla="*/ 2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4">
                    <a:moveTo>
                      <a:pt x="24" y="0"/>
                    </a:moveTo>
                    <a:cubicBezTo>
                      <a:pt x="0" y="10"/>
                      <a:pt x="14" y="40"/>
                      <a:pt x="26" y="54"/>
                    </a:cubicBezTo>
                    <a:cubicBezTo>
                      <a:pt x="21" y="44"/>
                      <a:pt x="8" y="8"/>
                      <a:pt x="24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9" name="Freeform 1324">
                <a:extLst>
                  <a:ext uri="{FF2B5EF4-FFF2-40B4-BE49-F238E27FC236}">
                    <a16:creationId xmlns:a16="http://schemas.microsoft.com/office/drawing/2014/main" id="{AE2F67E3-92EE-4625-8879-7E6520076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2461"/>
                <a:ext cx="37" cy="120"/>
              </a:xfrm>
              <a:custGeom>
                <a:avLst/>
                <a:gdLst>
                  <a:gd name="T0" fmla="*/ 183 w 15"/>
                  <a:gd name="T1" fmla="*/ 0 h 45"/>
                  <a:gd name="T2" fmla="*/ 224 w 15"/>
                  <a:gd name="T3" fmla="*/ 853 h 45"/>
                  <a:gd name="T4" fmla="*/ 165 w 15"/>
                  <a:gd name="T5" fmla="*/ 13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5">
                    <a:moveTo>
                      <a:pt x="12" y="0"/>
                    </a:moveTo>
                    <a:cubicBezTo>
                      <a:pt x="0" y="12"/>
                      <a:pt x="0" y="35"/>
                      <a:pt x="15" y="45"/>
                    </a:cubicBezTo>
                    <a:cubicBezTo>
                      <a:pt x="7" y="37"/>
                      <a:pt x="6" y="17"/>
                      <a:pt x="11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0" name="Freeform 1325">
                <a:extLst>
                  <a:ext uri="{FF2B5EF4-FFF2-40B4-BE49-F238E27FC236}">
                    <a16:creationId xmlns:a16="http://schemas.microsoft.com/office/drawing/2014/main" id="{1437AD66-D224-4F3D-B694-D19E0C63E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1203"/>
                <a:ext cx="55" cy="16"/>
              </a:xfrm>
              <a:custGeom>
                <a:avLst/>
                <a:gdLst>
                  <a:gd name="T0" fmla="*/ 0 w 22"/>
                  <a:gd name="T1" fmla="*/ 56 h 6"/>
                  <a:gd name="T2" fmla="*/ 345 w 2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6">
                    <a:moveTo>
                      <a:pt x="0" y="3"/>
                    </a:moveTo>
                    <a:cubicBezTo>
                      <a:pt x="6" y="1"/>
                      <a:pt x="17" y="0"/>
                      <a:pt x="22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1" name="Freeform 1326">
                <a:extLst>
                  <a:ext uri="{FF2B5EF4-FFF2-40B4-BE49-F238E27FC236}">
                    <a16:creationId xmlns:a16="http://schemas.microsoft.com/office/drawing/2014/main" id="{B9F21B1B-7480-491C-BC99-4EAD0C88E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077"/>
                <a:ext cx="70" cy="64"/>
              </a:xfrm>
              <a:custGeom>
                <a:avLst/>
                <a:gdLst>
                  <a:gd name="T0" fmla="*/ 438 w 28"/>
                  <a:gd name="T1" fmla="*/ 77 h 24"/>
                  <a:gd name="T2" fmla="*/ 125 w 28"/>
                  <a:gd name="T3" fmla="*/ 35 h 24"/>
                  <a:gd name="T4" fmla="*/ 20 w 28"/>
                  <a:gd name="T5" fmla="*/ 192 h 24"/>
                  <a:gd name="T6" fmla="*/ 20 w 28"/>
                  <a:gd name="T7" fmla="*/ 456 h 24"/>
                  <a:gd name="T8" fmla="*/ 95 w 28"/>
                  <a:gd name="T9" fmla="*/ 205 h 24"/>
                  <a:gd name="T10" fmla="*/ 333 w 28"/>
                  <a:gd name="T11" fmla="*/ 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4">
                    <a:moveTo>
                      <a:pt x="28" y="4"/>
                    </a:moveTo>
                    <a:cubicBezTo>
                      <a:pt x="23" y="1"/>
                      <a:pt x="13" y="0"/>
                      <a:pt x="8" y="2"/>
                    </a:cubicBezTo>
                    <a:cubicBezTo>
                      <a:pt x="5" y="4"/>
                      <a:pt x="2" y="7"/>
                      <a:pt x="1" y="10"/>
                    </a:cubicBezTo>
                    <a:cubicBezTo>
                      <a:pt x="0" y="13"/>
                      <a:pt x="0" y="21"/>
                      <a:pt x="1" y="24"/>
                    </a:cubicBezTo>
                    <a:cubicBezTo>
                      <a:pt x="4" y="20"/>
                      <a:pt x="4" y="14"/>
                      <a:pt x="6" y="11"/>
                    </a:cubicBezTo>
                    <a:cubicBezTo>
                      <a:pt x="10" y="6"/>
                      <a:pt x="16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2" name="Freeform 1327">
                <a:extLst>
                  <a:ext uri="{FF2B5EF4-FFF2-40B4-BE49-F238E27FC236}">
                    <a16:creationId xmlns:a16="http://schemas.microsoft.com/office/drawing/2014/main" id="{FEE5FA5A-F9ED-4FB3-8A43-0852655D0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984"/>
                <a:ext cx="57" cy="61"/>
              </a:xfrm>
              <a:custGeom>
                <a:avLst/>
                <a:gdLst>
                  <a:gd name="T0" fmla="*/ 349 w 23"/>
                  <a:gd name="T1" fmla="*/ 77 h 23"/>
                  <a:gd name="T2" fmla="*/ 92 w 23"/>
                  <a:gd name="T3" fmla="*/ 77 h 23"/>
                  <a:gd name="T4" fmla="*/ 0 w 23"/>
                  <a:gd name="T5" fmla="*/ 430 h 23"/>
                  <a:gd name="T6" fmla="*/ 349 w 23"/>
                  <a:gd name="T7" fmla="*/ 5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23" y="4"/>
                    </a:moveTo>
                    <a:cubicBezTo>
                      <a:pt x="18" y="0"/>
                      <a:pt x="10" y="1"/>
                      <a:pt x="6" y="4"/>
                    </a:cubicBezTo>
                    <a:cubicBezTo>
                      <a:pt x="0" y="9"/>
                      <a:pt x="2" y="17"/>
                      <a:pt x="0" y="23"/>
                    </a:cubicBezTo>
                    <a:cubicBezTo>
                      <a:pt x="4" y="14"/>
                      <a:pt x="12" y="2"/>
                      <a:pt x="23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3" name="Freeform 1328">
                <a:extLst>
                  <a:ext uri="{FF2B5EF4-FFF2-40B4-BE49-F238E27FC236}">
                    <a16:creationId xmlns:a16="http://schemas.microsoft.com/office/drawing/2014/main" id="{379728AC-5741-47DA-9730-62CCA44A6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171"/>
                <a:ext cx="60" cy="77"/>
              </a:xfrm>
              <a:custGeom>
                <a:avLst/>
                <a:gdLst>
                  <a:gd name="T0" fmla="*/ 375 w 24"/>
                  <a:gd name="T1" fmla="*/ 112 h 29"/>
                  <a:gd name="T2" fmla="*/ 145 w 24"/>
                  <a:gd name="T3" fmla="*/ 133 h 29"/>
                  <a:gd name="T4" fmla="*/ 95 w 24"/>
                  <a:gd name="T5" fmla="*/ 316 h 29"/>
                  <a:gd name="T6" fmla="*/ 0 w 24"/>
                  <a:gd name="T7" fmla="*/ 465 h 29"/>
                  <a:gd name="T8" fmla="*/ 125 w 24"/>
                  <a:gd name="T9" fmla="*/ 542 h 29"/>
                  <a:gd name="T10" fmla="*/ 283 w 24"/>
                  <a:gd name="T11" fmla="*/ 56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9">
                    <a:moveTo>
                      <a:pt x="24" y="6"/>
                    </a:moveTo>
                    <a:cubicBezTo>
                      <a:pt x="19" y="0"/>
                      <a:pt x="12" y="0"/>
                      <a:pt x="9" y="7"/>
                    </a:cubicBezTo>
                    <a:cubicBezTo>
                      <a:pt x="7" y="10"/>
                      <a:pt x="7" y="14"/>
                      <a:pt x="6" y="17"/>
                    </a:cubicBezTo>
                    <a:cubicBezTo>
                      <a:pt x="4" y="20"/>
                      <a:pt x="2" y="22"/>
                      <a:pt x="0" y="25"/>
                    </a:cubicBezTo>
                    <a:cubicBezTo>
                      <a:pt x="3" y="25"/>
                      <a:pt x="6" y="27"/>
                      <a:pt x="8" y="29"/>
                    </a:cubicBezTo>
                    <a:cubicBezTo>
                      <a:pt x="4" y="21"/>
                      <a:pt x="12" y="7"/>
                      <a:pt x="18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4" name="Freeform 1329">
                <a:extLst>
                  <a:ext uri="{FF2B5EF4-FFF2-40B4-BE49-F238E27FC236}">
                    <a16:creationId xmlns:a16="http://schemas.microsoft.com/office/drawing/2014/main" id="{8BBDE4E0-B62A-4496-9168-B0E60256C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264"/>
                <a:ext cx="80" cy="123"/>
              </a:xfrm>
              <a:custGeom>
                <a:avLst/>
                <a:gdLst>
                  <a:gd name="T0" fmla="*/ 470 w 32"/>
                  <a:gd name="T1" fmla="*/ 78 h 46"/>
                  <a:gd name="T2" fmla="*/ 300 w 32"/>
                  <a:gd name="T3" fmla="*/ 150 h 46"/>
                  <a:gd name="T4" fmla="*/ 208 w 32"/>
                  <a:gd name="T5" fmla="*/ 479 h 46"/>
                  <a:gd name="T6" fmla="*/ 125 w 32"/>
                  <a:gd name="T7" fmla="*/ 730 h 46"/>
                  <a:gd name="T8" fmla="*/ 0 w 32"/>
                  <a:gd name="T9" fmla="*/ 880 h 46"/>
                  <a:gd name="T10" fmla="*/ 188 w 32"/>
                  <a:gd name="T11" fmla="*/ 765 h 46"/>
                  <a:gd name="T12" fmla="*/ 313 w 32"/>
                  <a:gd name="T13" fmla="*/ 824 h 46"/>
                  <a:gd name="T14" fmla="*/ 458 w 32"/>
                  <a:gd name="T15" fmla="*/ 286 h 46"/>
                  <a:gd name="T16" fmla="*/ 500 w 32"/>
                  <a:gd name="T17" fmla="*/ 78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30" y="4"/>
                    </a:moveTo>
                    <a:cubicBezTo>
                      <a:pt x="26" y="0"/>
                      <a:pt x="21" y="6"/>
                      <a:pt x="19" y="8"/>
                    </a:cubicBezTo>
                    <a:cubicBezTo>
                      <a:pt x="14" y="13"/>
                      <a:pt x="14" y="19"/>
                      <a:pt x="13" y="25"/>
                    </a:cubicBezTo>
                    <a:cubicBezTo>
                      <a:pt x="12" y="30"/>
                      <a:pt x="11" y="34"/>
                      <a:pt x="8" y="38"/>
                    </a:cubicBezTo>
                    <a:cubicBezTo>
                      <a:pt x="6" y="41"/>
                      <a:pt x="1" y="43"/>
                      <a:pt x="0" y="46"/>
                    </a:cubicBezTo>
                    <a:cubicBezTo>
                      <a:pt x="4" y="45"/>
                      <a:pt x="7" y="41"/>
                      <a:pt x="12" y="40"/>
                    </a:cubicBezTo>
                    <a:cubicBezTo>
                      <a:pt x="16" y="39"/>
                      <a:pt x="16" y="42"/>
                      <a:pt x="20" y="43"/>
                    </a:cubicBezTo>
                    <a:cubicBezTo>
                      <a:pt x="12" y="34"/>
                      <a:pt x="14" y="12"/>
                      <a:pt x="29" y="15"/>
                    </a:cubicBezTo>
                    <a:cubicBezTo>
                      <a:pt x="27" y="12"/>
                      <a:pt x="29" y="6"/>
                      <a:pt x="32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5" name="Freeform 1330">
                <a:extLst>
                  <a:ext uri="{FF2B5EF4-FFF2-40B4-BE49-F238E27FC236}">
                    <a16:creationId xmlns:a16="http://schemas.microsoft.com/office/drawing/2014/main" id="{7A99EC14-EF54-46AA-872B-C5F5D353A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413"/>
                <a:ext cx="90" cy="51"/>
              </a:xfrm>
              <a:custGeom>
                <a:avLst/>
                <a:gdLst>
                  <a:gd name="T0" fmla="*/ 0 w 36"/>
                  <a:gd name="T1" fmla="*/ 368 h 19"/>
                  <a:gd name="T2" fmla="*/ 50 w 36"/>
                  <a:gd name="T3" fmla="*/ 274 h 19"/>
                  <a:gd name="T4" fmla="*/ 238 w 36"/>
                  <a:gd name="T5" fmla="*/ 137 h 19"/>
                  <a:gd name="T6" fmla="*/ 563 w 36"/>
                  <a:gd name="T7" fmla="*/ 150 h 19"/>
                  <a:gd name="T8" fmla="*/ 158 w 36"/>
                  <a:gd name="T9" fmla="*/ 30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19">
                    <a:moveTo>
                      <a:pt x="0" y="19"/>
                    </a:moveTo>
                    <a:cubicBezTo>
                      <a:pt x="2" y="18"/>
                      <a:pt x="2" y="16"/>
                      <a:pt x="3" y="14"/>
                    </a:cubicBezTo>
                    <a:cubicBezTo>
                      <a:pt x="6" y="10"/>
                      <a:pt x="11" y="8"/>
                      <a:pt x="15" y="7"/>
                    </a:cubicBezTo>
                    <a:cubicBezTo>
                      <a:pt x="20" y="5"/>
                      <a:pt x="34" y="0"/>
                      <a:pt x="36" y="8"/>
                    </a:cubicBezTo>
                    <a:cubicBezTo>
                      <a:pt x="27" y="5"/>
                      <a:pt x="16" y="9"/>
                      <a:pt x="10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6" name="Freeform 1331">
                <a:extLst>
                  <a:ext uri="{FF2B5EF4-FFF2-40B4-BE49-F238E27FC236}">
                    <a16:creationId xmlns:a16="http://schemas.microsoft.com/office/drawing/2014/main" id="{194AAF7F-DB75-4233-BCD9-F1DE3E3E6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851"/>
                <a:ext cx="130" cy="552"/>
              </a:xfrm>
              <a:custGeom>
                <a:avLst/>
                <a:gdLst>
                  <a:gd name="T0" fmla="*/ 720 w 52"/>
                  <a:gd name="T1" fmla="*/ 77 h 207"/>
                  <a:gd name="T2" fmla="*/ 720 w 52"/>
                  <a:gd name="T3" fmla="*/ 627 h 207"/>
                  <a:gd name="T4" fmla="*/ 708 w 52"/>
                  <a:gd name="T5" fmla="*/ 1101 h 207"/>
                  <a:gd name="T6" fmla="*/ 783 w 52"/>
                  <a:gd name="T7" fmla="*/ 1536 h 207"/>
                  <a:gd name="T8" fmla="*/ 550 w 52"/>
                  <a:gd name="T9" fmla="*/ 2731 h 207"/>
                  <a:gd name="T10" fmla="*/ 0 w 52"/>
                  <a:gd name="T11" fmla="*/ 3925 h 207"/>
                  <a:gd name="T12" fmla="*/ 188 w 52"/>
                  <a:gd name="T13" fmla="*/ 2957 h 207"/>
                  <a:gd name="T14" fmla="*/ 563 w 52"/>
                  <a:gd name="T15" fmla="*/ 1365 h 207"/>
                  <a:gd name="T16" fmla="*/ 520 w 52"/>
                  <a:gd name="T17" fmla="*/ 341 h 207"/>
                  <a:gd name="T18" fmla="*/ 720 w 52"/>
                  <a:gd name="T19" fmla="*/ 77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07">
                    <a:moveTo>
                      <a:pt x="46" y="4"/>
                    </a:moveTo>
                    <a:cubicBezTo>
                      <a:pt x="52" y="14"/>
                      <a:pt x="49" y="21"/>
                      <a:pt x="46" y="33"/>
                    </a:cubicBezTo>
                    <a:cubicBezTo>
                      <a:pt x="43" y="46"/>
                      <a:pt x="41" y="48"/>
                      <a:pt x="45" y="58"/>
                    </a:cubicBezTo>
                    <a:cubicBezTo>
                      <a:pt x="46" y="62"/>
                      <a:pt x="50" y="69"/>
                      <a:pt x="50" y="81"/>
                    </a:cubicBezTo>
                    <a:cubicBezTo>
                      <a:pt x="51" y="98"/>
                      <a:pt x="46" y="124"/>
                      <a:pt x="35" y="144"/>
                    </a:cubicBezTo>
                    <a:cubicBezTo>
                      <a:pt x="15" y="179"/>
                      <a:pt x="3" y="186"/>
                      <a:pt x="0" y="207"/>
                    </a:cubicBezTo>
                    <a:cubicBezTo>
                      <a:pt x="3" y="186"/>
                      <a:pt x="3" y="174"/>
                      <a:pt x="12" y="156"/>
                    </a:cubicBezTo>
                    <a:cubicBezTo>
                      <a:pt x="21" y="139"/>
                      <a:pt x="44" y="108"/>
                      <a:pt x="36" y="72"/>
                    </a:cubicBezTo>
                    <a:cubicBezTo>
                      <a:pt x="27" y="32"/>
                      <a:pt x="37" y="25"/>
                      <a:pt x="33" y="18"/>
                    </a:cubicBezTo>
                    <a:cubicBezTo>
                      <a:pt x="30" y="12"/>
                      <a:pt x="45" y="0"/>
                      <a:pt x="46" y="4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7" name="Freeform 1332">
                <a:extLst>
                  <a:ext uri="{FF2B5EF4-FFF2-40B4-BE49-F238E27FC236}">
                    <a16:creationId xmlns:a16="http://schemas.microsoft.com/office/drawing/2014/main" id="{74F1F170-46CC-4816-9970-575C4F3F6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781"/>
                <a:ext cx="400" cy="144"/>
              </a:xfrm>
              <a:custGeom>
                <a:avLst/>
                <a:gdLst>
                  <a:gd name="T0" fmla="*/ 0 w 160"/>
                  <a:gd name="T1" fmla="*/ 419 h 54"/>
                  <a:gd name="T2" fmla="*/ 625 w 160"/>
                  <a:gd name="T3" fmla="*/ 435 h 54"/>
                  <a:gd name="T4" fmla="*/ 1708 w 160"/>
                  <a:gd name="T5" fmla="*/ 968 h 54"/>
                  <a:gd name="T6" fmla="*/ 2438 w 160"/>
                  <a:gd name="T7" fmla="*/ 832 h 54"/>
                  <a:gd name="T8" fmla="*/ 2438 w 160"/>
                  <a:gd name="T9" fmla="*/ 533 h 54"/>
                  <a:gd name="T10" fmla="*/ 1970 w 160"/>
                  <a:gd name="T11" fmla="*/ 832 h 54"/>
                  <a:gd name="T12" fmla="*/ 970 w 160"/>
                  <a:gd name="T13" fmla="*/ 456 h 54"/>
                  <a:gd name="T14" fmla="*/ 0 w 160"/>
                  <a:gd name="T15" fmla="*/ 41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54">
                    <a:moveTo>
                      <a:pt x="0" y="22"/>
                    </a:moveTo>
                    <a:cubicBezTo>
                      <a:pt x="20" y="10"/>
                      <a:pt x="21" y="14"/>
                      <a:pt x="40" y="23"/>
                    </a:cubicBezTo>
                    <a:cubicBezTo>
                      <a:pt x="58" y="32"/>
                      <a:pt x="78" y="48"/>
                      <a:pt x="109" y="51"/>
                    </a:cubicBezTo>
                    <a:cubicBezTo>
                      <a:pt x="140" y="54"/>
                      <a:pt x="153" y="53"/>
                      <a:pt x="156" y="44"/>
                    </a:cubicBezTo>
                    <a:cubicBezTo>
                      <a:pt x="160" y="36"/>
                      <a:pt x="156" y="28"/>
                      <a:pt x="156" y="28"/>
                    </a:cubicBezTo>
                    <a:cubicBezTo>
                      <a:pt x="156" y="36"/>
                      <a:pt x="150" y="46"/>
                      <a:pt x="126" y="44"/>
                    </a:cubicBezTo>
                    <a:cubicBezTo>
                      <a:pt x="102" y="42"/>
                      <a:pt x="87" y="37"/>
                      <a:pt x="62" y="24"/>
                    </a:cubicBezTo>
                    <a:cubicBezTo>
                      <a:pt x="36" y="10"/>
                      <a:pt x="18" y="0"/>
                      <a:pt x="0" y="22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8" name="Freeform 1333">
                <a:extLst>
                  <a:ext uri="{FF2B5EF4-FFF2-40B4-BE49-F238E27FC236}">
                    <a16:creationId xmlns:a16="http://schemas.microsoft.com/office/drawing/2014/main" id="{2E8F5DDC-61A5-4FC8-B015-CE84F4CBC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747"/>
                <a:ext cx="120" cy="149"/>
              </a:xfrm>
              <a:custGeom>
                <a:avLst/>
                <a:gdLst>
                  <a:gd name="T0" fmla="*/ 50 w 48"/>
                  <a:gd name="T1" fmla="*/ 694 h 56"/>
                  <a:gd name="T2" fmla="*/ 158 w 48"/>
                  <a:gd name="T3" fmla="*/ 963 h 56"/>
                  <a:gd name="T4" fmla="*/ 458 w 48"/>
                  <a:gd name="T5" fmla="*/ 694 h 56"/>
                  <a:gd name="T6" fmla="*/ 645 w 48"/>
                  <a:gd name="T7" fmla="*/ 0 h 56"/>
                  <a:gd name="T8" fmla="*/ 488 w 48"/>
                  <a:gd name="T9" fmla="*/ 452 h 56"/>
                  <a:gd name="T10" fmla="*/ 83 w 48"/>
                  <a:gd name="T11" fmla="*/ 67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56">
                    <a:moveTo>
                      <a:pt x="3" y="37"/>
                    </a:moveTo>
                    <a:cubicBezTo>
                      <a:pt x="4" y="44"/>
                      <a:pt x="0" y="56"/>
                      <a:pt x="10" y="51"/>
                    </a:cubicBezTo>
                    <a:cubicBezTo>
                      <a:pt x="16" y="49"/>
                      <a:pt x="24" y="42"/>
                      <a:pt x="29" y="37"/>
                    </a:cubicBezTo>
                    <a:cubicBezTo>
                      <a:pt x="40" y="26"/>
                      <a:pt x="48" y="16"/>
                      <a:pt x="41" y="0"/>
                    </a:cubicBezTo>
                    <a:cubicBezTo>
                      <a:pt x="40" y="10"/>
                      <a:pt x="39" y="17"/>
                      <a:pt x="31" y="24"/>
                    </a:cubicBezTo>
                    <a:cubicBezTo>
                      <a:pt x="23" y="32"/>
                      <a:pt x="15" y="31"/>
                      <a:pt x="5" y="3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9" name="Freeform 1334">
                <a:extLst>
                  <a:ext uri="{FF2B5EF4-FFF2-40B4-BE49-F238E27FC236}">
                    <a16:creationId xmlns:a16="http://schemas.microsoft.com/office/drawing/2014/main" id="{C13B687A-A495-4E90-80A4-3623D4D8A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2645"/>
                <a:ext cx="110" cy="112"/>
              </a:xfrm>
              <a:custGeom>
                <a:avLst/>
                <a:gdLst>
                  <a:gd name="T0" fmla="*/ 0 w 44"/>
                  <a:gd name="T1" fmla="*/ 589 h 42"/>
                  <a:gd name="T2" fmla="*/ 158 w 44"/>
                  <a:gd name="T3" fmla="*/ 776 h 42"/>
                  <a:gd name="T4" fmla="*/ 375 w 44"/>
                  <a:gd name="T5" fmla="*/ 589 h 42"/>
                  <a:gd name="T6" fmla="*/ 520 w 44"/>
                  <a:gd name="T7" fmla="*/ 0 h 42"/>
                  <a:gd name="T8" fmla="*/ 125 w 44"/>
                  <a:gd name="T9" fmla="*/ 54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42">
                    <a:moveTo>
                      <a:pt x="0" y="31"/>
                    </a:moveTo>
                    <a:cubicBezTo>
                      <a:pt x="3" y="36"/>
                      <a:pt x="3" y="42"/>
                      <a:pt x="10" y="41"/>
                    </a:cubicBezTo>
                    <a:cubicBezTo>
                      <a:pt x="16" y="41"/>
                      <a:pt x="20" y="35"/>
                      <a:pt x="24" y="31"/>
                    </a:cubicBezTo>
                    <a:cubicBezTo>
                      <a:pt x="28" y="25"/>
                      <a:pt x="44" y="6"/>
                      <a:pt x="33" y="0"/>
                    </a:cubicBezTo>
                    <a:cubicBezTo>
                      <a:pt x="37" y="13"/>
                      <a:pt x="21" y="29"/>
                      <a:pt x="8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0" name="Freeform 1335">
                <a:extLst>
                  <a:ext uri="{FF2B5EF4-FFF2-40B4-BE49-F238E27FC236}">
                    <a16:creationId xmlns:a16="http://schemas.microsoft.com/office/drawing/2014/main" id="{22F1498D-EBE1-4072-8FC9-FC163638E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2496"/>
                <a:ext cx="92" cy="147"/>
              </a:xfrm>
              <a:custGeom>
                <a:avLst/>
                <a:gdLst>
                  <a:gd name="T0" fmla="*/ 30 w 37"/>
                  <a:gd name="T1" fmla="*/ 786 h 55"/>
                  <a:gd name="T2" fmla="*/ 415 w 37"/>
                  <a:gd name="T3" fmla="*/ 593 h 55"/>
                  <a:gd name="T4" fmla="*/ 569 w 37"/>
                  <a:gd name="T5" fmla="*/ 0 h 55"/>
                  <a:gd name="T6" fmla="*/ 0 w 37"/>
                  <a:gd name="T7" fmla="*/ 786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5">
                    <a:moveTo>
                      <a:pt x="2" y="41"/>
                    </a:moveTo>
                    <a:cubicBezTo>
                      <a:pt x="12" y="55"/>
                      <a:pt x="22" y="39"/>
                      <a:pt x="27" y="31"/>
                    </a:cubicBezTo>
                    <a:cubicBezTo>
                      <a:pt x="33" y="21"/>
                      <a:pt x="34" y="11"/>
                      <a:pt x="37" y="0"/>
                    </a:cubicBezTo>
                    <a:cubicBezTo>
                      <a:pt x="31" y="10"/>
                      <a:pt x="17" y="46"/>
                      <a:pt x="0" y="4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1" name="Freeform 1336">
                <a:extLst>
                  <a:ext uri="{FF2B5EF4-FFF2-40B4-BE49-F238E27FC236}">
                    <a16:creationId xmlns:a16="http://schemas.microsoft.com/office/drawing/2014/main" id="{71A2F6FF-284D-4752-BD36-10FEBE441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2387"/>
                <a:ext cx="50" cy="104"/>
              </a:xfrm>
              <a:custGeom>
                <a:avLst/>
                <a:gdLst>
                  <a:gd name="T0" fmla="*/ 300 w 20"/>
                  <a:gd name="T1" fmla="*/ 0 h 39"/>
                  <a:gd name="T2" fmla="*/ 0 w 20"/>
                  <a:gd name="T3" fmla="*/ 533 h 39"/>
                  <a:gd name="T4" fmla="*/ 238 w 20"/>
                  <a:gd name="T5" fmla="*/ 264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9">
                    <a:moveTo>
                      <a:pt x="19" y="0"/>
                    </a:moveTo>
                    <a:cubicBezTo>
                      <a:pt x="20" y="8"/>
                      <a:pt x="15" y="39"/>
                      <a:pt x="0" y="28"/>
                    </a:cubicBezTo>
                    <a:cubicBezTo>
                      <a:pt x="9" y="26"/>
                      <a:pt x="11" y="21"/>
                      <a:pt x="15" y="1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2" name="Freeform 1337">
                <a:extLst>
                  <a:ext uri="{FF2B5EF4-FFF2-40B4-BE49-F238E27FC236}">
                    <a16:creationId xmlns:a16="http://schemas.microsoft.com/office/drawing/2014/main" id="{A72E8ED0-05D4-4C0E-B111-176B50807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0" y="2133"/>
                <a:ext cx="38" cy="56"/>
              </a:xfrm>
              <a:custGeom>
                <a:avLst/>
                <a:gdLst>
                  <a:gd name="T0" fmla="*/ 180 w 15"/>
                  <a:gd name="T1" fmla="*/ 0 h 21"/>
                  <a:gd name="T2" fmla="*/ 213 w 15"/>
                  <a:gd name="T3" fmla="*/ 320 h 21"/>
                  <a:gd name="T4" fmla="*/ 0 w 15"/>
                  <a:gd name="T5" fmla="*/ 397 h 21"/>
                  <a:gd name="T6" fmla="*/ 147 w 15"/>
                  <a:gd name="T7" fmla="*/ 9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1" y="0"/>
                    </a:moveTo>
                    <a:cubicBezTo>
                      <a:pt x="12" y="4"/>
                      <a:pt x="15" y="13"/>
                      <a:pt x="13" y="17"/>
                    </a:cubicBezTo>
                    <a:cubicBezTo>
                      <a:pt x="10" y="21"/>
                      <a:pt x="5" y="21"/>
                      <a:pt x="0" y="21"/>
                    </a:cubicBezTo>
                    <a:cubicBezTo>
                      <a:pt x="7" y="19"/>
                      <a:pt x="9" y="11"/>
                      <a:pt x="9" y="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3" name="Freeform 1338">
                <a:extLst>
                  <a:ext uri="{FF2B5EF4-FFF2-40B4-BE49-F238E27FC236}">
                    <a16:creationId xmlns:a16="http://schemas.microsoft.com/office/drawing/2014/main" id="{6601C2C8-81A2-4C7E-8F92-3FF7E1BCA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888"/>
                <a:ext cx="25" cy="80"/>
              </a:xfrm>
              <a:custGeom>
                <a:avLst/>
                <a:gdLst>
                  <a:gd name="T0" fmla="*/ 113 w 10"/>
                  <a:gd name="T1" fmla="*/ 0 h 30"/>
                  <a:gd name="T2" fmla="*/ 158 w 10"/>
                  <a:gd name="T3" fmla="*/ 376 h 30"/>
                  <a:gd name="T4" fmla="*/ 0 w 10"/>
                  <a:gd name="T5" fmla="*/ 547 h 30"/>
                  <a:gd name="T6" fmla="*/ 145 w 10"/>
                  <a:gd name="T7" fmla="*/ 17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7" y="0"/>
                    </a:moveTo>
                    <a:cubicBezTo>
                      <a:pt x="10" y="6"/>
                      <a:pt x="10" y="14"/>
                      <a:pt x="10" y="20"/>
                    </a:cubicBezTo>
                    <a:cubicBezTo>
                      <a:pt x="10" y="30"/>
                      <a:pt x="9" y="27"/>
                      <a:pt x="0" y="29"/>
                    </a:cubicBezTo>
                    <a:cubicBezTo>
                      <a:pt x="9" y="26"/>
                      <a:pt x="6" y="16"/>
                      <a:pt x="9" y="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4" name="Freeform 1339">
                <a:extLst>
                  <a:ext uri="{FF2B5EF4-FFF2-40B4-BE49-F238E27FC236}">
                    <a16:creationId xmlns:a16="http://schemas.microsoft.com/office/drawing/2014/main" id="{57C423C5-F366-4242-8666-6CE670615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011"/>
                <a:ext cx="33" cy="53"/>
              </a:xfrm>
              <a:custGeom>
                <a:avLst/>
                <a:gdLst>
                  <a:gd name="T0" fmla="*/ 147 w 13"/>
                  <a:gd name="T1" fmla="*/ 0 h 20"/>
                  <a:gd name="T2" fmla="*/ 180 w 13"/>
                  <a:gd name="T3" fmla="*/ 315 h 20"/>
                  <a:gd name="T4" fmla="*/ 0 w 13"/>
                  <a:gd name="T5" fmla="*/ 371 h 20"/>
                  <a:gd name="T6" fmla="*/ 147 w 13"/>
                  <a:gd name="T7" fmla="*/ 77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9" y="0"/>
                    </a:moveTo>
                    <a:cubicBezTo>
                      <a:pt x="10" y="5"/>
                      <a:pt x="13" y="12"/>
                      <a:pt x="11" y="17"/>
                    </a:cubicBezTo>
                    <a:cubicBezTo>
                      <a:pt x="8" y="20"/>
                      <a:pt x="5" y="19"/>
                      <a:pt x="0" y="20"/>
                    </a:cubicBezTo>
                    <a:cubicBezTo>
                      <a:pt x="7" y="17"/>
                      <a:pt x="9" y="11"/>
                      <a:pt x="9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5" name="Freeform 1340">
                <a:extLst>
                  <a:ext uri="{FF2B5EF4-FFF2-40B4-BE49-F238E27FC236}">
                    <a16:creationId xmlns:a16="http://schemas.microsoft.com/office/drawing/2014/main" id="{81A2A216-64F6-4234-922B-B0CE610B2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749"/>
                <a:ext cx="47" cy="104"/>
              </a:xfrm>
              <a:custGeom>
                <a:avLst/>
                <a:gdLst>
                  <a:gd name="T0" fmla="*/ 121 w 19"/>
                  <a:gd name="T1" fmla="*/ 0 h 39"/>
                  <a:gd name="T2" fmla="*/ 0 w 19"/>
                  <a:gd name="T3" fmla="*/ 648 h 39"/>
                  <a:gd name="T4" fmla="*/ 104 w 19"/>
                  <a:gd name="T5" fmla="*/ 19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8" y="0"/>
                    </a:moveTo>
                    <a:cubicBezTo>
                      <a:pt x="9" y="8"/>
                      <a:pt x="19" y="39"/>
                      <a:pt x="0" y="34"/>
                    </a:cubicBezTo>
                    <a:cubicBezTo>
                      <a:pt x="8" y="29"/>
                      <a:pt x="5" y="18"/>
                      <a:pt x="7" y="1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6" name="Freeform 1341">
                <a:extLst>
                  <a:ext uri="{FF2B5EF4-FFF2-40B4-BE49-F238E27FC236}">
                    <a16:creationId xmlns:a16="http://schemas.microsoft.com/office/drawing/2014/main" id="{505AB60A-1729-40E1-8535-7FD9964BD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635"/>
                <a:ext cx="35" cy="74"/>
              </a:xfrm>
              <a:custGeom>
                <a:avLst/>
                <a:gdLst>
                  <a:gd name="T0" fmla="*/ 208 w 14"/>
                  <a:gd name="T1" fmla="*/ 0 h 28"/>
                  <a:gd name="T2" fmla="*/ 0 w 14"/>
                  <a:gd name="T3" fmla="*/ 497 h 28"/>
                  <a:gd name="T4" fmla="*/ 188 w 14"/>
                  <a:gd name="T5" fmla="*/ 5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13" y="0"/>
                    </a:moveTo>
                    <a:cubicBezTo>
                      <a:pt x="14" y="8"/>
                      <a:pt x="13" y="28"/>
                      <a:pt x="0" y="27"/>
                    </a:cubicBezTo>
                    <a:cubicBezTo>
                      <a:pt x="9" y="23"/>
                      <a:pt x="11" y="11"/>
                      <a:pt x="12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7" name="Freeform 1342">
                <a:extLst>
                  <a:ext uri="{FF2B5EF4-FFF2-40B4-BE49-F238E27FC236}">
                    <a16:creationId xmlns:a16="http://schemas.microsoft.com/office/drawing/2014/main" id="{08D4B57E-D6BB-4616-A16E-5F31497AB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" y="1539"/>
                <a:ext cx="20" cy="56"/>
              </a:xfrm>
              <a:custGeom>
                <a:avLst/>
                <a:gdLst>
                  <a:gd name="T0" fmla="*/ 33 w 8"/>
                  <a:gd name="T1" fmla="*/ 0 h 21"/>
                  <a:gd name="T2" fmla="*/ 0 w 8"/>
                  <a:gd name="T3" fmla="*/ 376 h 21"/>
                  <a:gd name="T4" fmla="*/ 33 w 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2" y="0"/>
                    </a:moveTo>
                    <a:cubicBezTo>
                      <a:pt x="3" y="4"/>
                      <a:pt x="8" y="21"/>
                      <a:pt x="0" y="20"/>
                    </a:cubicBezTo>
                    <a:cubicBezTo>
                      <a:pt x="3" y="14"/>
                      <a:pt x="2" y="6"/>
                      <a:pt x="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8" name="Freeform 1343">
                <a:extLst>
                  <a:ext uri="{FF2B5EF4-FFF2-40B4-BE49-F238E27FC236}">
                    <a16:creationId xmlns:a16="http://schemas.microsoft.com/office/drawing/2014/main" id="{759D5DBB-9CEC-4CEC-A934-D0846E926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067"/>
                <a:ext cx="17" cy="77"/>
              </a:xfrm>
              <a:custGeom>
                <a:avLst/>
                <a:gdLst>
                  <a:gd name="T0" fmla="*/ 0 w 7"/>
                  <a:gd name="T1" fmla="*/ 0 h 29"/>
                  <a:gd name="T2" fmla="*/ 0 w 7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cubicBezTo>
                      <a:pt x="7" y="12"/>
                      <a:pt x="3" y="23"/>
                      <a:pt x="0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9" name="Freeform 1344">
                <a:extLst>
                  <a:ext uri="{FF2B5EF4-FFF2-40B4-BE49-F238E27FC236}">
                    <a16:creationId xmlns:a16="http://schemas.microsoft.com/office/drawing/2014/main" id="{F44F2B6F-093A-4BA0-BE1A-67EE35196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5" y="1427"/>
                <a:ext cx="18" cy="56"/>
              </a:xfrm>
              <a:custGeom>
                <a:avLst/>
                <a:gdLst>
                  <a:gd name="T0" fmla="*/ 54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3" y="0"/>
                    </a:moveTo>
                    <a:cubicBezTo>
                      <a:pt x="7" y="14"/>
                      <a:pt x="5" y="20"/>
                      <a:pt x="0" y="2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0" name="Freeform 1345">
                <a:extLst>
                  <a:ext uri="{FF2B5EF4-FFF2-40B4-BE49-F238E27FC236}">
                    <a16:creationId xmlns:a16="http://schemas.microsoft.com/office/drawing/2014/main" id="{593C146C-BB75-4ACB-80A9-627A83542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1480"/>
                <a:ext cx="75" cy="85"/>
              </a:xfrm>
              <a:custGeom>
                <a:avLst/>
                <a:gdLst>
                  <a:gd name="T0" fmla="*/ 0 w 30"/>
                  <a:gd name="T1" fmla="*/ 149 h 32"/>
                  <a:gd name="T2" fmla="*/ 63 w 30"/>
                  <a:gd name="T3" fmla="*/ 600 h 32"/>
                  <a:gd name="T4" fmla="*/ 438 w 30"/>
                  <a:gd name="T5" fmla="*/ 0 h 32"/>
                  <a:gd name="T6" fmla="*/ 175 w 30"/>
                  <a:gd name="T7" fmla="*/ 35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0" y="8"/>
                    </a:moveTo>
                    <a:cubicBezTo>
                      <a:pt x="3" y="16"/>
                      <a:pt x="1" y="24"/>
                      <a:pt x="4" y="32"/>
                    </a:cubicBezTo>
                    <a:cubicBezTo>
                      <a:pt x="17" y="28"/>
                      <a:pt x="30" y="14"/>
                      <a:pt x="28" y="0"/>
                    </a:cubicBezTo>
                    <a:cubicBezTo>
                      <a:pt x="27" y="6"/>
                      <a:pt x="19" y="25"/>
                      <a:pt x="11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1" name="Freeform 1346">
                <a:extLst>
                  <a:ext uri="{FF2B5EF4-FFF2-40B4-BE49-F238E27FC236}">
                    <a16:creationId xmlns:a16="http://schemas.microsoft.com/office/drawing/2014/main" id="{9AEC72CC-B4A3-4816-84A5-6026B233E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1400"/>
                <a:ext cx="45" cy="77"/>
              </a:xfrm>
              <a:custGeom>
                <a:avLst/>
                <a:gdLst>
                  <a:gd name="T0" fmla="*/ 0 w 18"/>
                  <a:gd name="T1" fmla="*/ 260 h 29"/>
                  <a:gd name="T2" fmla="*/ 0 w 18"/>
                  <a:gd name="T3" fmla="*/ 542 h 29"/>
                  <a:gd name="T4" fmla="*/ 270 w 18"/>
                  <a:gd name="T5" fmla="*/ 0 h 29"/>
                  <a:gd name="T6" fmla="*/ 63 w 18"/>
                  <a:gd name="T7" fmla="*/ 22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29">
                    <a:moveTo>
                      <a:pt x="0" y="14"/>
                    </a:moveTo>
                    <a:cubicBezTo>
                      <a:pt x="0" y="19"/>
                      <a:pt x="0" y="24"/>
                      <a:pt x="0" y="29"/>
                    </a:cubicBezTo>
                    <a:cubicBezTo>
                      <a:pt x="9" y="28"/>
                      <a:pt x="18" y="9"/>
                      <a:pt x="17" y="0"/>
                    </a:cubicBezTo>
                    <a:cubicBezTo>
                      <a:pt x="15" y="6"/>
                      <a:pt x="12" y="17"/>
                      <a:pt x="4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2" name="Freeform 1347">
                <a:extLst>
                  <a:ext uri="{FF2B5EF4-FFF2-40B4-BE49-F238E27FC236}">
                    <a16:creationId xmlns:a16="http://schemas.microsoft.com/office/drawing/2014/main" id="{F3A827F0-DA40-40C6-B85D-24AD7135C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1520"/>
                <a:ext cx="95" cy="83"/>
              </a:xfrm>
              <a:custGeom>
                <a:avLst/>
                <a:gdLst>
                  <a:gd name="T0" fmla="*/ 50 w 38"/>
                  <a:gd name="T1" fmla="*/ 193 h 31"/>
                  <a:gd name="T2" fmla="*/ 0 w 38"/>
                  <a:gd name="T3" fmla="*/ 560 h 31"/>
                  <a:gd name="T4" fmla="*/ 438 w 38"/>
                  <a:gd name="T5" fmla="*/ 444 h 31"/>
                  <a:gd name="T6" fmla="*/ 533 w 38"/>
                  <a:gd name="T7" fmla="*/ 0 h 31"/>
                  <a:gd name="T8" fmla="*/ 300 w 38"/>
                  <a:gd name="T9" fmla="*/ 423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31">
                    <a:moveTo>
                      <a:pt x="3" y="10"/>
                    </a:moveTo>
                    <a:cubicBezTo>
                      <a:pt x="4" y="17"/>
                      <a:pt x="4" y="23"/>
                      <a:pt x="0" y="29"/>
                    </a:cubicBezTo>
                    <a:cubicBezTo>
                      <a:pt x="6" y="31"/>
                      <a:pt x="22" y="26"/>
                      <a:pt x="28" y="23"/>
                    </a:cubicBezTo>
                    <a:cubicBezTo>
                      <a:pt x="38" y="17"/>
                      <a:pt x="35" y="11"/>
                      <a:pt x="34" y="0"/>
                    </a:cubicBezTo>
                    <a:cubicBezTo>
                      <a:pt x="35" y="9"/>
                      <a:pt x="29" y="21"/>
                      <a:pt x="19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3" name="Freeform 1348">
                <a:extLst>
                  <a:ext uri="{FF2B5EF4-FFF2-40B4-BE49-F238E27FC236}">
                    <a16:creationId xmlns:a16="http://schemas.microsoft.com/office/drawing/2014/main" id="{2F8F13A3-6AD3-4624-8C9E-BAC5C41A1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560"/>
                <a:ext cx="85" cy="77"/>
              </a:xfrm>
              <a:custGeom>
                <a:avLst/>
                <a:gdLst>
                  <a:gd name="T0" fmla="*/ 0 w 34"/>
                  <a:gd name="T1" fmla="*/ 260 h 29"/>
                  <a:gd name="T2" fmla="*/ 283 w 34"/>
                  <a:gd name="T3" fmla="*/ 451 h 29"/>
                  <a:gd name="T4" fmla="*/ 500 w 34"/>
                  <a:gd name="T5" fmla="*/ 0 h 29"/>
                  <a:gd name="T6" fmla="*/ 220 w 34"/>
                  <a:gd name="T7" fmla="*/ 31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9">
                    <a:moveTo>
                      <a:pt x="0" y="14"/>
                    </a:moveTo>
                    <a:cubicBezTo>
                      <a:pt x="0" y="28"/>
                      <a:pt x="5" y="29"/>
                      <a:pt x="18" y="24"/>
                    </a:cubicBezTo>
                    <a:cubicBezTo>
                      <a:pt x="28" y="20"/>
                      <a:pt x="34" y="11"/>
                      <a:pt x="32" y="0"/>
                    </a:cubicBezTo>
                    <a:cubicBezTo>
                      <a:pt x="34" y="12"/>
                      <a:pt x="25" y="18"/>
                      <a:pt x="14" y="1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4" name="Freeform 1349">
                <a:extLst>
                  <a:ext uri="{FF2B5EF4-FFF2-40B4-BE49-F238E27FC236}">
                    <a16:creationId xmlns:a16="http://schemas.microsoft.com/office/drawing/2014/main" id="{AB7DAD7B-0664-4733-9022-DDDC68AD5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584"/>
                <a:ext cx="80" cy="67"/>
              </a:xfrm>
              <a:custGeom>
                <a:avLst/>
                <a:gdLst>
                  <a:gd name="T0" fmla="*/ 20 w 32"/>
                  <a:gd name="T1" fmla="*/ 209 h 25"/>
                  <a:gd name="T2" fmla="*/ 270 w 32"/>
                  <a:gd name="T3" fmla="*/ 445 h 25"/>
                  <a:gd name="T4" fmla="*/ 488 w 32"/>
                  <a:gd name="T5" fmla="*/ 0 h 25"/>
                  <a:gd name="T6" fmla="*/ 208 w 32"/>
                  <a:gd name="T7" fmla="*/ 34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1" y="11"/>
                    </a:moveTo>
                    <a:cubicBezTo>
                      <a:pt x="0" y="24"/>
                      <a:pt x="3" y="25"/>
                      <a:pt x="17" y="23"/>
                    </a:cubicBezTo>
                    <a:cubicBezTo>
                      <a:pt x="31" y="20"/>
                      <a:pt x="31" y="14"/>
                      <a:pt x="31" y="0"/>
                    </a:cubicBezTo>
                    <a:cubicBezTo>
                      <a:pt x="32" y="13"/>
                      <a:pt x="26" y="22"/>
                      <a:pt x="13" y="18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5" name="Freeform 1350">
                <a:extLst>
                  <a:ext uri="{FF2B5EF4-FFF2-40B4-BE49-F238E27FC236}">
                    <a16:creationId xmlns:a16="http://schemas.microsoft.com/office/drawing/2014/main" id="{93EBD4D9-2603-4424-BABA-BEEAB33FE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576"/>
                <a:ext cx="95" cy="83"/>
              </a:xfrm>
              <a:custGeom>
                <a:avLst/>
                <a:gdLst>
                  <a:gd name="T0" fmla="*/ 0 w 38"/>
                  <a:gd name="T1" fmla="*/ 388 h 31"/>
                  <a:gd name="T2" fmla="*/ 425 w 38"/>
                  <a:gd name="T3" fmla="*/ 538 h 31"/>
                  <a:gd name="T4" fmla="*/ 563 w 38"/>
                  <a:gd name="T5" fmla="*/ 0 h 31"/>
                  <a:gd name="T6" fmla="*/ 250 w 38"/>
                  <a:gd name="T7" fmla="*/ 423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1">
                    <a:moveTo>
                      <a:pt x="0" y="20"/>
                    </a:moveTo>
                    <a:cubicBezTo>
                      <a:pt x="1" y="30"/>
                      <a:pt x="20" y="31"/>
                      <a:pt x="27" y="28"/>
                    </a:cubicBezTo>
                    <a:cubicBezTo>
                      <a:pt x="38" y="23"/>
                      <a:pt x="37" y="12"/>
                      <a:pt x="36" y="0"/>
                    </a:cubicBezTo>
                    <a:cubicBezTo>
                      <a:pt x="34" y="12"/>
                      <a:pt x="30" y="22"/>
                      <a:pt x="16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6" name="Freeform 1351">
                <a:extLst>
                  <a:ext uri="{FF2B5EF4-FFF2-40B4-BE49-F238E27FC236}">
                    <a16:creationId xmlns:a16="http://schemas.microsoft.com/office/drawing/2014/main" id="{F64F1DE7-4E9E-458C-90EC-08C4068B5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568"/>
                <a:ext cx="110" cy="83"/>
              </a:xfrm>
              <a:custGeom>
                <a:avLst/>
                <a:gdLst>
                  <a:gd name="T0" fmla="*/ 0 w 44"/>
                  <a:gd name="T1" fmla="*/ 402 h 31"/>
                  <a:gd name="T2" fmla="*/ 550 w 44"/>
                  <a:gd name="T3" fmla="*/ 0 h 31"/>
                  <a:gd name="T4" fmla="*/ 125 w 44"/>
                  <a:gd name="T5" fmla="*/ 423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0" y="21"/>
                    </a:moveTo>
                    <a:cubicBezTo>
                      <a:pt x="20" y="25"/>
                      <a:pt x="44" y="31"/>
                      <a:pt x="35" y="0"/>
                    </a:cubicBezTo>
                    <a:cubicBezTo>
                      <a:pt x="37" y="19"/>
                      <a:pt x="20" y="15"/>
                      <a:pt x="8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7" name="Freeform 1352">
                <a:extLst>
                  <a:ext uri="{FF2B5EF4-FFF2-40B4-BE49-F238E27FC236}">
                    <a16:creationId xmlns:a16="http://schemas.microsoft.com/office/drawing/2014/main" id="{088FCDB1-78F2-4A2D-BAF0-67BE51564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549"/>
                <a:ext cx="82" cy="64"/>
              </a:xfrm>
              <a:custGeom>
                <a:avLst/>
                <a:gdLst>
                  <a:gd name="T0" fmla="*/ 0 w 33"/>
                  <a:gd name="T1" fmla="*/ 205 h 24"/>
                  <a:gd name="T2" fmla="*/ 353 w 33"/>
                  <a:gd name="T3" fmla="*/ 435 h 24"/>
                  <a:gd name="T4" fmla="*/ 507 w 33"/>
                  <a:gd name="T5" fmla="*/ 0 h 24"/>
                  <a:gd name="T6" fmla="*/ 104 w 33"/>
                  <a:gd name="T7" fmla="*/ 24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4">
                    <a:moveTo>
                      <a:pt x="0" y="11"/>
                    </a:moveTo>
                    <a:cubicBezTo>
                      <a:pt x="8" y="15"/>
                      <a:pt x="13" y="24"/>
                      <a:pt x="23" y="23"/>
                    </a:cubicBezTo>
                    <a:cubicBezTo>
                      <a:pt x="33" y="22"/>
                      <a:pt x="33" y="10"/>
                      <a:pt x="33" y="0"/>
                    </a:cubicBezTo>
                    <a:cubicBezTo>
                      <a:pt x="27" y="19"/>
                      <a:pt x="21" y="17"/>
                      <a:pt x="7" y="1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8" name="Freeform 1353">
                <a:extLst>
                  <a:ext uri="{FF2B5EF4-FFF2-40B4-BE49-F238E27FC236}">
                    <a16:creationId xmlns:a16="http://schemas.microsoft.com/office/drawing/2014/main" id="{E792C40B-6469-4B09-BA7C-E3902D797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491"/>
                <a:ext cx="105" cy="72"/>
              </a:xfrm>
              <a:custGeom>
                <a:avLst/>
                <a:gdLst>
                  <a:gd name="T0" fmla="*/ 0 w 42"/>
                  <a:gd name="T1" fmla="*/ 21 h 27"/>
                  <a:gd name="T2" fmla="*/ 363 w 42"/>
                  <a:gd name="T3" fmla="*/ 477 h 27"/>
                  <a:gd name="T4" fmla="*/ 658 w 42"/>
                  <a:gd name="T5" fmla="*/ 0 h 27"/>
                  <a:gd name="T6" fmla="*/ 375 w 42"/>
                  <a:gd name="T7" fmla="*/ 227 h 27"/>
                  <a:gd name="T8" fmla="*/ 0 w 42"/>
                  <a:gd name="T9" fmla="*/ 5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7">
                    <a:moveTo>
                      <a:pt x="0" y="1"/>
                    </a:moveTo>
                    <a:cubicBezTo>
                      <a:pt x="6" y="7"/>
                      <a:pt x="14" y="23"/>
                      <a:pt x="23" y="25"/>
                    </a:cubicBezTo>
                    <a:cubicBezTo>
                      <a:pt x="36" y="27"/>
                      <a:pt x="28" y="5"/>
                      <a:pt x="42" y="0"/>
                    </a:cubicBezTo>
                    <a:cubicBezTo>
                      <a:pt x="35" y="2"/>
                      <a:pt x="30" y="10"/>
                      <a:pt x="24" y="12"/>
                    </a:cubicBezTo>
                    <a:cubicBezTo>
                      <a:pt x="14" y="15"/>
                      <a:pt x="10" y="4"/>
                      <a:pt x="0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9" name="Freeform 1354">
                <a:extLst>
                  <a:ext uri="{FF2B5EF4-FFF2-40B4-BE49-F238E27FC236}">
                    <a16:creationId xmlns:a16="http://schemas.microsoft.com/office/drawing/2014/main" id="{EB01CA08-62BD-4DFD-9498-A80480784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1395"/>
                <a:ext cx="80" cy="88"/>
              </a:xfrm>
              <a:custGeom>
                <a:avLst/>
                <a:gdLst>
                  <a:gd name="T0" fmla="*/ 0 w 32"/>
                  <a:gd name="T1" fmla="*/ 205 h 33"/>
                  <a:gd name="T2" fmla="*/ 375 w 32"/>
                  <a:gd name="T3" fmla="*/ 533 h 33"/>
                  <a:gd name="T4" fmla="*/ 500 w 32"/>
                  <a:gd name="T5" fmla="*/ 0 h 33"/>
                  <a:gd name="T6" fmla="*/ 333 w 32"/>
                  <a:gd name="T7" fmla="*/ 363 h 33"/>
                  <a:gd name="T8" fmla="*/ 63 w 32"/>
                  <a:gd name="T9" fmla="*/ 28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3">
                    <a:moveTo>
                      <a:pt x="0" y="11"/>
                    </a:moveTo>
                    <a:cubicBezTo>
                      <a:pt x="4" y="17"/>
                      <a:pt x="14" y="33"/>
                      <a:pt x="24" y="28"/>
                    </a:cubicBezTo>
                    <a:cubicBezTo>
                      <a:pt x="32" y="24"/>
                      <a:pt x="25" y="7"/>
                      <a:pt x="32" y="0"/>
                    </a:cubicBezTo>
                    <a:cubicBezTo>
                      <a:pt x="25" y="6"/>
                      <a:pt x="24" y="11"/>
                      <a:pt x="21" y="19"/>
                    </a:cubicBezTo>
                    <a:cubicBezTo>
                      <a:pt x="15" y="19"/>
                      <a:pt x="9" y="18"/>
                      <a:pt x="4" y="1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0" name="Freeform 1355">
                <a:extLst>
                  <a:ext uri="{FF2B5EF4-FFF2-40B4-BE49-F238E27FC236}">
                    <a16:creationId xmlns:a16="http://schemas.microsoft.com/office/drawing/2014/main" id="{55E9545D-5783-442A-9C30-5B25ED1EC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331"/>
                <a:ext cx="57" cy="64"/>
              </a:xfrm>
              <a:custGeom>
                <a:avLst/>
                <a:gdLst>
                  <a:gd name="T0" fmla="*/ 0 w 23"/>
                  <a:gd name="T1" fmla="*/ 264 h 24"/>
                  <a:gd name="T2" fmla="*/ 278 w 23"/>
                  <a:gd name="T3" fmla="*/ 456 h 24"/>
                  <a:gd name="T4" fmla="*/ 349 w 23"/>
                  <a:gd name="T5" fmla="*/ 0 h 24"/>
                  <a:gd name="T6" fmla="*/ 12 w 23"/>
                  <a:gd name="T7" fmla="*/ 2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0" y="14"/>
                    </a:moveTo>
                    <a:cubicBezTo>
                      <a:pt x="5" y="20"/>
                      <a:pt x="11" y="23"/>
                      <a:pt x="18" y="24"/>
                    </a:cubicBezTo>
                    <a:cubicBezTo>
                      <a:pt x="18" y="15"/>
                      <a:pt x="17" y="8"/>
                      <a:pt x="23" y="0"/>
                    </a:cubicBezTo>
                    <a:cubicBezTo>
                      <a:pt x="16" y="5"/>
                      <a:pt x="12" y="21"/>
                      <a:pt x="1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1" name="Freeform 1356">
                <a:extLst>
                  <a:ext uri="{FF2B5EF4-FFF2-40B4-BE49-F238E27FC236}">
                    <a16:creationId xmlns:a16="http://schemas.microsoft.com/office/drawing/2014/main" id="{1C4E3F1F-88F8-4BAF-AA49-77859396D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0" y="1419"/>
                <a:ext cx="140" cy="165"/>
              </a:xfrm>
              <a:custGeom>
                <a:avLst/>
                <a:gdLst>
                  <a:gd name="T0" fmla="*/ 83 w 56"/>
                  <a:gd name="T1" fmla="*/ 35 h 62"/>
                  <a:gd name="T2" fmla="*/ 313 w 56"/>
                  <a:gd name="T3" fmla="*/ 639 h 62"/>
                  <a:gd name="T4" fmla="*/ 488 w 56"/>
                  <a:gd name="T5" fmla="*/ 1147 h 62"/>
                  <a:gd name="T6" fmla="*/ 863 w 56"/>
                  <a:gd name="T7" fmla="*/ 1168 h 62"/>
                  <a:gd name="T8" fmla="*/ 800 w 56"/>
                  <a:gd name="T9" fmla="*/ 601 h 62"/>
                  <a:gd name="T10" fmla="*/ 145 w 56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62">
                    <a:moveTo>
                      <a:pt x="5" y="2"/>
                    </a:moveTo>
                    <a:cubicBezTo>
                      <a:pt x="8" y="14"/>
                      <a:pt x="11" y="25"/>
                      <a:pt x="20" y="34"/>
                    </a:cubicBezTo>
                    <a:cubicBezTo>
                      <a:pt x="25" y="40"/>
                      <a:pt x="42" y="53"/>
                      <a:pt x="31" y="61"/>
                    </a:cubicBezTo>
                    <a:cubicBezTo>
                      <a:pt x="38" y="57"/>
                      <a:pt x="47" y="60"/>
                      <a:pt x="55" y="62"/>
                    </a:cubicBezTo>
                    <a:cubicBezTo>
                      <a:pt x="56" y="53"/>
                      <a:pt x="51" y="41"/>
                      <a:pt x="51" y="32"/>
                    </a:cubicBezTo>
                    <a:cubicBezTo>
                      <a:pt x="35" y="41"/>
                      <a:pt x="0" y="16"/>
                      <a:pt x="9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" name="Freeform 1357">
                <a:extLst>
                  <a:ext uri="{FF2B5EF4-FFF2-40B4-BE49-F238E27FC236}">
                    <a16:creationId xmlns:a16="http://schemas.microsoft.com/office/drawing/2014/main" id="{5F4F423E-E8CF-42E9-ADE1-3FC1E388E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619"/>
                <a:ext cx="70" cy="88"/>
              </a:xfrm>
              <a:custGeom>
                <a:avLst/>
                <a:gdLst>
                  <a:gd name="T0" fmla="*/ 363 w 28"/>
                  <a:gd name="T1" fmla="*/ 0 h 33"/>
                  <a:gd name="T2" fmla="*/ 375 w 28"/>
                  <a:gd name="T3" fmla="*/ 456 h 33"/>
                  <a:gd name="T4" fmla="*/ 0 w 28"/>
                  <a:gd name="T5" fmla="*/ 456 h 33"/>
                  <a:gd name="T6" fmla="*/ 345 w 28"/>
                  <a:gd name="T7" fmla="*/ 11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3">
                    <a:moveTo>
                      <a:pt x="23" y="0"/>
                    </a:moveTo>
                    <a:cubicBezTo>
                      <a:pt x="26" y="6"/>
                      <a:pt x="28" y="18"/>
                      <a:pt x="24" y="24"/>
                    </a:cubicBezTo>
                    <a:cubicBezTo>
                      <a:pt x="19" y="33"/>
                      <a:pt x="10" y="26"/>
                      <a:pt x="0" y="24"/>
                    </a:cubicBezTo>
                    <a:cubicBezTo>
                      <a:pt x="13" y="28"/>
                      <a:pt x="20" y="17"/>
                      <a:pt x="22" y="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" name="Freeform 1358">
                <a:extLst>
                  <a:ext uri="{FF2B5EF4-FFF2-40B4-BE49-F238E27FC236}">
                    <a16:creationId xmlns:a16="http://schemas.microsoft.com/office/drawing/2014/main" id="{5C06B46A-6A45-475A-B606-16B29F2A1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0" y="1733"/>
                <a:ext cx="93" cy="96"/>
              </a:xfrm>
              <a:custGeom>
                <a:avLst/>
                <a:gdLst>
                  <a:gd name="T0" fmla="*/ 555 w 37"/>
                  <a:gd name="T1" fmla="*/ 0 h 36"/>
                  <a:gd name="T2" fmla="*/ 460 w 37"/>
                  <a:gd name="T3" fmla="*/ 589 h 36"/>
                  <a:gd name="T4" fmla="*/ 0 w 37"/>
                  <a:gd name="T5" fmla="*/ 547 h 36"/>
                  <a:gd name="T6" fmla="*/ 397 w 37"/>
                  <a:gd name="T7" fmla="*/ 456 h 36"/>
                  <a:gd name="T8" fmla="*/ 588 w 37"/>
                  <a:gd name="T9" fmla="*/ 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5" y="0"/>
                    </a:moveTo>
                    <a:cubicBezTo>
                      <a:pt x="35" y="6"/>
                      <a:pt x="35" y="27"/>
                      <a:pt x="29" y="31"/>
                    </a:cubicBezTo>
                    <a:cubicBezTo>
                      <a:pt x="23" y="36"/>
                      <a:pt x="9" y="27"/>
                      <a:pt x="0" y="29"/>
                    </a:cubicBezTo>
                    <a:cubicBezTo>
                      <a:pt x="8" y="25"/>
                      <a:pt x="18" y="27"/>
                      <a:pt x="25" y="24"/>
                    </a:cubicBezTo>
                    <a:cubicBezTo>
                      <a:pt x="33" y="20"/>
                      <a:pt x="33" y="9"/>
                      <a:pt x="37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" name="Freeform 1359">
                <a:extLst>
                  <a:ext uri="{FF2B5EF4-FFF2-40B4-BE49-F238E27FC236}">
                    <a16:creationId xmlns:a16="http://schemas.microsoft.com/office/drawing/2014/main" id="{710B1026-541E-4D98-88B5-B1F04D3AD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1885"/>
                <a:ext cx="97" cy="75"/>
              </a:xfrm>
              <a:custGeom>
                <a:avLst/>
                <a:gdLst>
                  <a:gd name="T0" fmla="*/ 537 w 39"/>
                  <a:gd name="T1" fmla="*/ 0 h 28"/>
                  <a:gd name="T2" fmla="*/ 445 w 39"/>
                  <a:gd name="T3" fmla="*/ 504 h 28"/>
                  <a:gd name="T4" fmla="*/ 0 w 39"/>
                  <a:gd name="T5" fmla="*/ 423 h 28"/>
                  <a:gd name="T6" fmla="*/ 537 w 39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8">
                    <a:moveTo>
                      <a:pt x="35" y="0"/>
                    </a:moveTo>
                    <a:cubicBezTo>
                      <a:pt x="36" y="8"/>
                      <a:pt x="39" y="23"/>
                      <a:pt x="29" y="26"/>
                    </a:cubicBezTo>
                    <a:cubicBezTo>
                      <a:pt x="21" y="28"/>
                      <a:pt x="10" y="19"/>
                      <a:pt x="0" y="22"/>
                    </a:cubicBezTo>
                    <a:cubicBezTo>
                      <a:pt x="13" y="14"/>
                      <a:pt x="35" y="24"/>
                      <a:pt x="35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" name="Freeform 1360">
                <a:extLst>
                  <a:ext uri="{FF2B5EF4-FFF2-40B4-BE49-F238E27FC236}">
                    <a16:creationId xmlns:a16="http://schemas.microsoft.com/office/drawing/2014/main" id="{A021DF6C-8EDC-4604-BCE4-70036B193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003"/>
                <a:ext cx="87" cy="80"/>
              </a:xfrm>
              <a:custGeom>
                <a:avLst/>
                <a:gdLst>
                  <a:gd name="T0" fmla="*/ 433 w 35"/>
                  <a:gd name="T1" fmla="*/ 0 h 30"/>
                  <a:gd name="T2" fmla="*/ 433 w 35"/>
                  <a:gd name="T3" fmla="*/ 568 h 30"/>
                  <a:gd name="T4" fmla="*/ 229 w 35"/>
                  <a:gd name="T5" fmla="*/ 477 h 30"/>
                  <a:gd name="T6" fmla="*/ 0 w 35"/>
                  <a:gd name="T7" fmla="*/ 456 h 30"/>
                  <a:gd name="T8" fmla="*/ 308 w 35"/>
                  <a:gd name="T9" fmla="*/ 397 h 30"/>
                  <a:gd name="T10" fmla="*/ 433 w 35"/>
                  <a:gd name="T11" fmla="*/ 7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0">
                    <a:moveTo>
                      <a:pt x="28" y="0"/>
                    </a:moveTo>
                    <a:cubicBezTo>
                      <a:pt x="29" y="5"/>
                      <a:pt x="35" y="27"/>
                      <a:pt x="28" y="30"/>
                    </a:cubicBezTo>
                    <a:cubicBezTo>
                      <a:pt x="27" y="30"/>
                      <a:pt x="17" y="25"/>
                      <a:pt x="15" y="25"/>
                    </a:cubicBezTo>
                    <a:cubicBezTo>
                      <a:pt x="11" y="24"/>
                      <a:pt x="4" y="24"/>
                      <a:pt x="0" y="24"/>
                    </a:cubicBezTo>
                    <a:cubicBezTo>
                      <a:pt x="5" y="24"/>
                      <a:pt x="15" y="23"/>
                      <a:pt x="20" y="21"/>
                    </a:cubicBezTo>
                    <a:cubicBezTo>
                      <a:pt x="27" y="17"/>
                      <a:pt x="25" y="11"/>
                      <a:pt x="28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" name="Freeform 1361">
                <a:extLst>
                  <a:ext uri="{FF2B5EF4-FFF2-40B4-BE49-F238E27FC236}">
                    <a16:creationId xmlns:a16="http://schemas.microsoft.com/office/drawing/2014/main" id="{6EB1CBCE-9B75-4721-9DBC-A438C40E6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125"/>
                <a:ext cx="102" cy="94"/>
              </a:xfrm>
              <a:custGeom>
                <a:avLst/>
                <a:gdLst>
                  <a:gd name="T0" fmla="*/ 587 w 41"/>
                  <a:gd name="T1" fmla="*/ 0 h 35"/>
                  <a:gd name="T2" fmla="*/ 478 w 41"/>
                  <a:gd name="T3" fmla="*/ 585 h 35"/>
                  <a:gd name="T4" fmla="*/ 229 w 41"/>
                  <a:gd name="T5" fmla="*/ 599 h 35"/>
                  <a:gd name="T6" fmla="*/ 0 w 41"/>
                  <a:gd name="T7" fmla="*/ 677 h 35"/>
                  <a:gd name="T8" fmla="*/ 383 w 41"/>
                  <a:gd name="T9" fmla="*/ 449 h 35"/>
                  <a:gd name="T10" fmla="*/ 587 w 41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5">
                    <a:moveTo>
                      <a:pt x="38" y="0"/>
                    </a:moveTo>
                    <a:cubicBezTo>
                      <a:pt x="38" y="9"/>
                      <a:pt x="41" y="27"/>
                      <a:pt x="31" y="30"/>
                    </a:cubicBezTo>
                    <a:cubicBezTo>
                      <a:pt x="28" y="31"/>
                      <a:pt x="19" y="30"/>
                      <a:pt x="15" y="31"/>
                    </a:cubicBezTo>
                    <a:cubicBezTo>
                      <a:pt x="10" y="32"/>
                      <a:pt x="5" y="33"/>
                      <a:pt x="0" y="35"/>
                    </a:cubicBezTo>
                    <a:cubicBezTo>
                      <a:pt x="8" y="32"/>
                      <a:pt x="18" y="26"/>
                      <a:pt x="25" y="23"/>
                    </a:cubicBezTo>
                    <a:cubicBezTo>
                      <a:pt x="34" y="18"/>
                      <a:pt x="35" y="12"/>
                      <a:pt x="38" y="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" name="Freeform 1362">
                <a:extLst>
                  <a:ext uri="{FF2B5EF4-FFF2-40B4-BE49-F238E27FC236}">
                    <a16:creationId xmlns:a16="http://schemas.microsoft.com/office/drawing/2014/main" id="{2CB684DC-5C95-41A7-9FB7-38248996D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253"/>
                <a:ext cx="65" cy="134"/>
              </a:xfrm>
              <a:custGeom>
                <a:avLst/>
                <a:gdLst>
                  <a:gd name="T0" fmla="*/ 145 w 26"/>
                  <a:gd name="T1" fmla="*/ 35 h 50"/>
                  <a:gd name="T2" fmla="*/ 408 w 26"/>
                  <a:gd name="T3" fmla="*/ 517 h 50"/>
                  <a:gd name="T4" fmla="*/ 0 w 26"/>
                  <a:gd name="T5" fmla="*/ 962 h 50"/>
                  <a:gd name="T6" fmla="*/ 188 w 26"/>
                  <a:gd name="T7" fmla="*/ 461 h 50"/>
                  <a:gd name="T8" fmla="*/ 95 w 2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0">
                    <a:moveTo>
                      <a:pt x="9" y="2"/>
                    </a:moveTo>
                    <a:cubicBezTo>
                      <a:pt x="11" y="9"/>
                      <a:pt x="26" y="20"/>
                      <a:pt x="26" y="27"/>
                    </a:cubicBezTo>
                    <a:cubicBezTo>
                      <a:pt x="25" y="35"/>
                      <a:pt x="6" y="44"/>
                      <a:pt x="0" y="50"/>
                    </a:cubicBezTo>
                    <a:cubicBezTo>
                      <a:pt x="8" y="44"/>
                      <a:pt x="12" y="33"/>
                      <a:pt x="12" y="24"/>
                    </a:cubicBezTo>
                    <a:cubicBezTo>
                      <a:pt x="12" y="15"/>
                      <a:pt x="5" y="8"/>
                      <a:pt x="6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" name="Freeform 1363">
                <a:extLst>
                  <a:ext uri="{FF2B5EF4-FFF2-40B4-BE49-F238E27FC236}">
                    <a16:creationId xmlns:a16="http://schemas.microsoft.com/office/drawing/2014/main" id="{914EC11E-75E3-45D8-B01E-D376A3101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" y="2467"/>
                <a:ext cx="170" cy="120"/>
              </a:xfrm>
              <a:custGeom>
                <a:avLst/>
                <a:gdLst>
                  <a:gd name="T0" fmla="*/ 0 w 68"/>
                  <a:gd name="T1" fmla="*/ 547 h 45"/>
                  <a:gd name="T2" fmla="*/ 738 w 68"/>
                  <a:gd name="T3" fmla="*/ 832 h 45"/>
                  <a:gd name="T4" fmla="*/ 1050 w 68"/>
                  <a:gd name="T5" fmla="*/ 491 h 45"/>
                  <a:gd name="T6" fmla="*/ 908 w 68"/>
                  <a:gd name="T7" fmla="*/ 0 h 45"/>
                  <a:gd name="T8" fmla="*/ 863 w 68"/>
                  <a:gd name="T9" fmla="*/ 605 h 45"/>
                  <a:gd name="T10" fmla="*/ 20 w 68"/>
                  <a:gd name="T11" fmla="*/ 56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45">
                    <a:moveTo>
                      <a:pt x="0" y="29"/>
                    </a:moveTo>
                    <a:cubicBezTo>
                      <a:pt x="9" y="45"/>
                      <a:pt x="32" y="45"/>
                      <a:pt x="47" y="44"/>
                    </a:cubicBezTo>
                    <a:cubicBezTo>
                      <a:pt x="58" y="43"/>
                      <a:pt x="66" y="39"/>
                      <a:pt x="67" y="26"/>
                    </a:cubicBezTo>
                    <a:cubicBezTo>
                      <a:pt x="68" y="18"/>
                      <a:pt x="64" y="5"/>
                      <a:pt x="58" y="0"/>
                    </a:cubicBezTo>
                    <a:cubicBezTo>
                      <a:pt x="61" y="10"/>
                      <a:pt x="65" y="26"/>
                      <a:pt x="55" y="32"/>
                    </a:cubicBezTo>
                    <a:cubicBezTo>
                      <a:pt x="42" y="40"/>
                      <a:pt x="25" y="43"/>
                      <a:pt x="1" y="3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" name="Freeform 1364">
                <a:extLst>
                  <a:ext uri="{FF2B5EF4-FFF2-40B4-BE49-F238E27FC236}">
                    <a16:creationId xmlns:a16="http://schemas.microsoft.com/office/drawing/2014/main" id="{41452F1B-2A93-4A6F-BABE-5D32E2393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632"/>
                <a:ext cx="203" cy="107"/>
              </a:xfrm>
              <a:custGeom>
                <a:avLst/>
                <a:gdLst>
                  <a:gd name="T0" fmla="*/ 0 w 81"/>
                  <a:gd name="T1" fmla="*/ 321 h 40"/>
                  <a:gd name="T2" fmla="*/ 742 w 81"/>
                  <a:gd name="T3" fmla="*/ 744 h 40"/>
                  <a:gd name="T4" fmla="*/ 1243 w 81"/>
                  <a:gd name="T5" fmla="*/ 193 h 40"/>
                  <a:gd name="T6" fmla="*/ 501 w 81"/>
                  <a:gd name="T7" fmla="*/ 0 h 40"/>
                  <a:gd name="T8" fmla="*/ 596 w 81"/>
                  <a:gd name="T9" fmla="*/ 385 h 40"/>
                  <a:gd name="T10" fmla="*/ 221 w 81"/>
                  <a:gd name="T11" fmla="*/ 364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40">
                    <a:moveTo>
                      <a:pt x="0" y="17"/>
                    </a:moveTo>
                    <a:cubicBezTo>
                      <a:pt x="10" y="30"/>
                      <a:pt x="31" y="40"/>
                      <a:pt x="47" y="39"/>
                    </a:cubicBezTo>
                    <a:cubicBezTo>
                      <a:pt x="59" y="38"/>
                      <a:pt x="81" y="23"/>
                      <a:pt x="79" y="10"/>
                    </a:cubicBezTo>
                    <a:cubicBezTo>
                      <a:pt x="67" y="19"/>
                      <a:pt x="43" y="6"/>
                      <a:pt x="32" y="0"/>
                    </a:cubicBezTo>
                    <a:cubicBezTo>
                      <a:pt x="38" y="5"/>
                      <a:pt x="46" y="13"/>
                      <a:pt x="38" y="20"/>
                    </a:cubicBezTo>
                    <a:cubicBezTo>
                      <a:pt x="33" y="25"/>
                      <a:pt x="19" y="24"/>
                      <a:pt x="14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" name="Freeform 1365">
                <a:extLst>
                  <a:ext uri="{FF2B5EF4-FFF2-40B4-BE49-F238E27FC236}">
                    <a16:creationId xmlns:a16="http://schemas.microsoft.com/office/drawing/2014/main" id="{16315F45-44BF-4D90-B9CF-4C75D710F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475"/>
                <a:ext cx="70" cy="149"/>
              </a:xfrm>
              <a:custGeom>
                <a:avLst/>
                <a:gdLst>
                  <a:gd name="T0" fmla="*/ 313 w 28"/>
                  <a:gd name="T1" fmla="*/ 532 h 56"/>
                  <a:gd name="T2" fmla="*/ 95 w 28"/>
                  <a:gd name="T3" fmla="*/ 1054 h 56"/>
                  <a:gd name="T4" fmla="*/ 95 w 28"/>
                  <a:gd name="T5" fmla="*/ 532 h 56"/>
                  <a:gd name="T6" fmla="*/ 20 w 28"/>
                  <a:gd name="T7" fmla="*/ 0 h 56"/>
                  <a:gd name="T8" fmla="*/ 438 w 28"/>
                  <a:gd name="T9" fmla="*/ 511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6">
                    <a:moveTo>
                      <a:pt x="20" y="28"/>
                    </a:moveTo>
                    <a:cubicBezTo>
                      <a:pt x="11" y="34"/>
                      <a:pt x="7" y="46"/>
                      <a:pt x="6" y="56"/>
                    </a:cubicBezTo>
                    <a:cubicBezTo>
                      <a:pt x="2" y="45"/>
                      <a:pt x="5" y="39"/>
                      <a:pt x="6" y="28"/>
                    </a:cubicBezTo>
                    <a:cubicBezTo>
                      <a:pt x="7" y="19"/>
                      <a:pt x="0" y="10"/>
                      <a:pt x="1" y="0"/>
                    </a:cubicBezTo>
                    <a:cubicBezTo>
                      <a:pt x="7" y="10"/>
                      <a:pt x="17" y="22"/>
                      <a:pt x="28" y="2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" name="Freeform 1366">
                <a:extLst>
                  <a:ext uri="{FF2B5EF4-FFF2-40B4-BE49-F238E27FC236}">
                    <a16:creationId xmlns:a16="http://schemas.microsoft.com/office/drawing/2014/main" id="{FAA02B54-1B6B-4E5C-8F69-7DEF0DFF7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5" y="1816"/>
                <a:ext cx="115" cy="37"/>
              </a:xfrm>
              <a:custGeom>
                <a:avLst/>
                <a:gdLst>
                  <a:gd name="T0" fmla="*/ 0 w 46"/>
                  <a:gd name="T1" fmla="*/ 34 h 14"/>
                  <a:gd name="T2" fmla="*/ 720 w 46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4">
                    <a:moveTo>
                      <a:pt x="0" y="2"/>
                    </a:moveTo>
                    <a:cubicBezTo>
                      <a:pt x="17" y="0"/>
                      <a:pt x="36" y="4"/>
                      <a:pt x="4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" name="Freeform 1367">
                <a:extLst>
                  <a:ext uri="{FF2B5EF4-FFF2-40B4-BE49-F238E27FC236}">
                    <a16:creationId xmlns:a16="http://schemas.microsoft.com/office/drawing/2014/main" id="{CF811D5B-73D4-42D4-9959-F53474152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1952"/>
                <a:ext cx="123" cy="29"/>
              </a:xfrm>
              <a:custGeom>
                <a:avLst/>
                <a:gdLst>
                  <a:gd name="T0" fmla="*/ 0 w 49"/>
                  <a:gd name="T1" fmla="*/ 21 h 11"/>
                  <a:gd name="T2" fmla="*/ 776 w 49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1">
                    <a:moveTo>
                      <a:pt x="0" y="1"/>
                    </a:moveTo>
                    <a:cubicBezTo>
                      <a:pt x="13" y="0"/>
                      <a:pt x="39" y="3"/>
                      <a:pt x="49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" name="Freeform 1368">
                <a:extLst>
                  <a:ext uri="{FF2B5EF4-FFF2-40B4-BE49-F238E27FC236}">
                    <a16:creationId xmlns:a16="http://schemas.microsoft.com/office/drawing/2014/main" id="{79A3CC58-78FF-4951-819E-549C8DF62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2075"/>
                <a:ext cx="145" cy="34"/>
              </a:xfrm>
              <a:custGeom>
                <a:avLst/>
                <a:gdLst>
                  <a:gd name="T0" fmla="*/ 0 w 58"/>
                  <a:gd name="T1" fmla="*/ 55 h 13"/>
                  <a:gd name="T2" fmla="*/ 908 w 58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3">
                    <a:moveTo>
                      <a:pt x="0" y="3"/>
                    </a:moveTo>
                    <a:cubicBezTo>
                      <a:pt x="19" y="0"/>
                      <a:pt x="43" y="2"/>
                      <a:pt x="58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" name="Freeform 1369">
                <a:extLst>
                  <a:ext uri="{FF2B5EF4-FFF2-40B4-BE49-F238E27FC236}">
                    <a16:creationId xmlns:a16="http://schemas.microsoft.com/office/drawing/2014/main" id="{D9A40369-6606-413A-B3B9-5E4A00493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219"/>
                <a:ext cx="130" cy="29"/>
              </a:xfrm>
              <a:custGeom>
                <a:avLst/>
                <a:gdLst>
                  <a:gd name="T0" fmla="*/ 813 w 52"/>
                  <a:gd name="T1" fmla="*/ 76 h 11"/>
                  <a:gd name="T2" fmla="*/ 0 w 52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1">
                    <a:moveTo>
                      <a:pt x="52" y="4"/>
                    </a:moveTo>
                    <a:cubicBezTo>
                      <a:pt x="37" y="1"/>
                      <a:pt x="14" y="0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" name="Freeform 1370">
                <a:extLst>
                  <a:ext uri="{FF2B5EF4-FFF2-40B4-BE49-F238E27FC236}">
                    <a16:creationId xmlns:a16="http://schemas.microsoft.com/office/drawing/2014/main" id="{21838F74-D9C7-41E2-BE18-00D46BA4F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5" y="2341"/>
                <a:ext cx="105" cy="107"/>
              </a:xfrm>
              <a:custGeom>
                <a:avLst/>
                <a:gdLst>
                  <a:gd name="T0" fmla="*/ 658 w 42"/>
                  <a:gd name="T1" fmla="*/ 0 h 40"/>
                  <a:gd name="T2" fmla="*/ 0 w 42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0">
                    <a:moveTo>
                      <a:pt x="42" y="0"/>
                    </a:moveTo>
                    <a:cubicBezTo>
                      <a:pt x="22" y="6"/>
                      <a:pt x="1" y="31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" name="Freeform 1371">
                <a:extLst>
                  <a:ext uri="{FF2B5EF4-FFF2-40B4-BE49-F238E27FC236}">
                    <a16:creationId xmlns:a16="http://schemas.microsoft.com/office/drawing/2014/main" id="{C9BEE955-942B-4BF6-BC11-D2FC7DD09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595"/>
                <a:ext cx="195" cy="82"/>
              </a:xfrm>
              <a:custGeom>
                <a:avLst/>
                <a:gdLst>
                  <a:gd name="T0" fmla="*/ 63 w 78"/>
                  <a:gd name="T1" fmla="*/ 56 h 31"/>
                  <a:gd name="T2" fmla="*/ 20 w 78"/>
                  <a:gd name="T3" fmla="*/ 167 h 31"/>
                  <a:gd name="T4" fmla="*/ 113 w 78"/>
                  <a:gd name="T5" fmla="*/ 238 h 31"/>
                  <a:gd name="T6" fmla="*/ 238 w 78"/>
                  <a:gd name="T7" fmla="*/ 336 h 31"/>
                  <a:gd name="T8" fmla="*/ 708 w 78"/>
                  <a:gd name="T9" fmla="*/ 484 h 31"/>
                  <a:gd name="T10" fmla="*/ 1083 w 78"/>
                  <a:gd name="T11" fmla="*/ 294 h 31"/>
                  <a:gd name="T12" fmla="*/ 1208 w 78"/>
                  <a:gd name="T13" fmla="*/ 183 h 31"/>
                  <a:gd name="T14" fmla="*/ 1175 w 78"/>
                  <a:gd name="T15" fmla="*/ 56 h 31"/>
                  <a:gd name="T16" fmla="*/ 1000 w 78"/>
                  <a:gd name="T17" fmla="*/ 90 h 31"/>
                  <a:gd name="T18" fmla="*/ 658 w 78"/>
                  <a:gd name="T19" fmla="*/ 294 h 31"/>
                  <a:gd name="T20" fmla="*/ 345 w 78"/>
                  <a:gd name="T21" fmla="*/ 167 h 31"/>
                  <a:gd name="T22" fmla="*/ 63 w 78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8" h="31">
                    <a:moveTo>
                      <a:pt x="4" y="3"/>
                    </a:moveTo>
                    <a:cubicBezTo>
                      <a:pt x="1" y="3"/>
                      <a:pt x="0" y="6"/>
                      <a:pt x="1" y="9"/>
                    </a:cubicBezTo>
                    <a:cubicBezTo>
                      <a:pt x="1" y="12"/>
                      <a:pt x="4" y="14"/>
                      <a:pt x="7" y="13"/>
                    </a:cubicBezTo>
                    <a:cubicBezTo>
                      <a:pt x="9" y="13"/>
                      <a:pt x="11" y="14"/>
                      <a:pt x="15" y="18"/>
                    </a:cubicBezTo>
                    <a:cubicBezTo>
                      <a:pt x="22" y="23"/>
                      <a:pt x="31" y="31"/>
                      <a:pt x="45" y="26"/>
                    </a:cubicBezTo>
                    <a:cubicBezTo>
                      <a:pt x="57" y="22"/>
                      <a:pt x="65" y="19"/>
                      <a:pt x="69" y="16"/>
                    </a:cubicBezTo>
                    <a:cubicBezTo>
                      <a:pt x="69" y="16"/>
                      <a:pt x="76" y="12"/>
                      <a:pt x="77" y="10"/>
                    </a:cubicBezTo>
                    <a:cubicBezTo>
                      <a:pt x="78" y="7"/>
                      <a:pt x="78" y="4"/>
                      <a:pt x="75" y="3"/>
                    </a:cubicBezTo>
                    <a:cubicBezTo>
                      <a:pt x="71" y="1"/>
                      <a:pt x="68" y="3"/>
                      <a:pt x="64" y="5"/>
                    </a:cubicBezTo>
                    <a:cubicBezTo>
                      <a:pt x="60" y="8"/>
                      <a:pt x="53" y="12"/>
                      <a:pt x="42" y="16"/>
                    </a:cubicBezTo>
                    <a:cubicBezTo>
                      <a:pt x="33" y="18"/>
                      <a:pt x="28" y="14"/>
                      <a:pt x="22" y="9"/>
                    </a:cubicBezTo>
                    <a:cubicBezTo>
                      <a:pt x="17" y="5"/>
                      <a:pt x="11" y="0"/>
                      <a:pt x="4" y="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" name="Freeform 1372">
                <a:extLst>
                  <a:ext uri="{FF2B5EF4-FFF2-40B4-BE49-F238E27FC236}">
                    <a16:creationId xmlns:a16="http://schemas.microsoft.com/office/drawing/2014/main" id="{A86D894D-5ABC-4A11-947E-61D05D122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435"/>
                <a:ext cx="40" cy="66"/>
              </a:xfrm>
              <a:custGeom>
                <a:avLst/>
                <a:gdLst>
                  <a:gd name="T0" fmla="*/ 250 w 16"/>
                  <a:gd name="T1" fmla="*/ 0 h 25"/>
                  <a:gd name="T2" fmla="*/ 0 w 16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8" y="7"/>
                      <a:pt x="1" y="13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" name="Freeform 1373">
                <a:extLst>
                  <a:ext uri="{FF2B5EF4-FFF2-40B4-BE49-F238E27FC236}">
                    <a16:creationId xmlns:a16="http://schemas.microsoft.com/office/drawing/2014/main" id="{369FD2FB-1007-4B05-BF5A-0F0D1D371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576"/>
                <a:ext cx="15" cy="83"/>
              </a:xfrm>
              <a:custGeom>
                <a:avLst/>
                <a:gdLst>
                  <a:gd name="T0" fmla="*/ 95 w 6"/>
                  <a:gd name="T1" fmla="*/ 0 h 31"/>
                  <a:gd name="T2" fmla="*/ 33 w 6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1">
                    <a:moveTo>
                      <a:pt x="6" y="0"/>
                    </a:moveTo>
                    <a:cubicBezTo>
                      <a:pt x="0" y="7"/>
                      <a:pt x="0" y="25"/>
                      <a:pt x="2" y="3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" name="Freeform 1374">
                <a:extLst>
                  <a:ext uri="{FF2B5EF4-FFF2-40B4-BE49-F238E27FC236}">
                    <a16:creationId xmlns:a16="http://schemas.microsoft.com/office/drawing/2014/main" id="{C5A8EF95-FA7E-4739-B962-8E5DB5216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283"/>
                <a:ext cx="60" cy="32"/>
              </a:xfrm>
              <a:custGeom>
                <a:avLst/>
                <a:gdLst>
                  <a:gd name="T0" fmla="*/ 0 w 24"/>
                  <a:gd name="T1" fmla="*/ 227 h 12"/>
                  <a:gd name="T2" fmla="*/ 375 w 2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12"/>
                    </a:moveTo>
                    <a:cubicBezTo>
                      <a:pt x="4" y="4"/>
                      <a:pt x="20" y="1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" name="Freeform 1375">
                <a:extLst>
                  <a:ext uri="{FF2B5EF4-FFF2-40B4-BE49-F238E27FC236}">
                    <a16:creationId xmlns:a16="http://schemas.microsoft.com/office/drawing/2014/main" id="{C1607643-F1BD-4E96-AE00-C0C174F16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125"/>
                <a:ext cx="67" cy="22"/>
              </a:xfrm>
              <a:custGeom>
                <a:avLst/>
                <a:gdLst>
                  <a:gd name="T0" fmla="*/ 0 w 27"/>
                  <a:gd name="T1" fmla="*/ 168 h 8"/>
                  <a:gd name="T2" fmla="*/ 412 w 27"/>
                  <a:gd name="T3" fmla="*/ 6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8">
                    <a:moveTo>
                      <a:pt x="0" y="8"/>
                    </a:moveTo>
                    <a:cubicBezTo>
                      <a:pt x="10" y="0"/>
                      <a:pt x="27" y="3"/>
                      <a:pt x="27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" name="Freeform 1376">
                <a:extLst>
                  <a:ext uri="{FF2B5EF4-FFF2-40B4-BE49-F238E27FC236}">
                    <a16:creationId xmlns:a16="http://schemas.microsoft.com/office/drawing/2014/main" id="{9B62F5BA-38F6-4785-831B-1DB34658E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1992"/>
                <a:ext cx="63" cy="11"/>
              </a:xfrm>
              <a:custGeom>
                <a:avLst/>
                <a:gdLst>
                  <a:gd name="T0" fmla="*/ 0 w 25"/>
                  <a:gd name="T1" fmla="*/ 61 h 4"/>
                  <a:gd name="T2" fmla="*/ 401 w 2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">
                    <a:moveTo>
                      <a:pt x="0" y="3"/>
                    </a:moveTo>
                    <a:cubicBezTo>
                      <a:pt x="9" y="0"/>
                      <a:pt x="25" y="4"/>
                      <a:pt x="2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" name="Freeform 1377">
                <a:extLst>
                  <a:ext uri="{FF2B5EF4-FFF2-40B4-BE49-F238E27FC236}">
                    <a16:creationId xmlns:a16="http://schemas.microsoft.com/office/drawing/2014/main" id="{E172E580-2859-4A14-B3CF-954C64950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848"/>
                <a:ext cx="82" cy="11"/>
              </a:xfrm>
              <a:custGeom>
                <a:avLst/>
                <a:gdLst>
                  <a:gd name="T0" fmla="*/ 0 w 33"/>
                  <a:gd name="T1" fmla="*/ 47 h 4"/>
                  <a:gd name="T2" fmla="*/ 507 w 33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">
                    <a:moveTo>
                      <a:pt x="0" y="2"/>
                    </a:moveTo>
                    <a:cubicBezTo>
                      <a:pt x="10" y="0"/>
                      <a:pt x="30" y="2"/>
                      <a:pt x="33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" name="Freeform 1378">
                <a:extLst>
                  <a:ext uri="{FF2B5EF4-FFF2-40B4-BE49-F238E27FC236}">
                    <a16:creationId xmlns:a16="http://schemas.microsoft.com/office/drawing/2014/main" id="{E7ED4AE5-ED88-4C2A-AEE6-8761C179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680"/>
                <a:ext cx="65" cy="19"/>
              </a:xfrm>
              <a:custGeom>
                <a:avLst/>
                <a:gdLst>
                  <a:gd name="T0" fmla="*/ 0 w 26"/>
                  <a:gd name="T1" fmla="*/ 141 h 7"/>
                  <a:gd name="T2" fmla="*/ 408 w 2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7">
                    <a:moveTo>
                      <a:pt x="0" y="7"/>
                    </a:moveTo>
                    <a:cubicBezTo>
                      <a:pt x="9" y="1"/>
                      <a:pt x="26" y="0"/>
                      <a:pt x="2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" name="Freeform 1379">
                <a:extLst>
                  <a:ext uri="{FF2B5EF4-FFF2-40B4-BE49-F238E27FC236}">
                    <a16:creationId xmlns:a16="http://schemas.microsoft.com/office/drawing/2014/main" id="{88E9E16D-73C9-4ADC-8294-477D28E28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699"/>
                <a:ext cx="83" cy="16"/>
              </a:xfrm>
              <a:custGeom>
                <a:avLst/>
                <a:gdLst>
                  <a:gd name="T0" fmla="*/ 0 w 33"/>
                  <a:gd name="T1" fmla="*/ 21 h 6"/>
                  <a:gd name="T2" fmla="*/ 526 w 3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">
                    <a:moveTo>
                      <a:pt x="0" y="1"/>
                    </a:moveTo>
                    <a:cubicBezTo>
                      <a:pt x="16" y="0"/>
                      <a:pt x="33" y="6"/>
                      <a:pt x="33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" name="Freeform 1380">
                <a:extLst>
                  <a:ext uri="{FF2B5EF4-FFF2-40B4-BE49-F238E27FC236}">
                    <a16:creationId xmlns:a16="http://schemas.microsoft.com/office/drawing/2014/main" id="{787A9D05-F26B-45B0-9851-7036905CC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1597"/>
                <a:ext cx="80" cy="14"/>
              </a:xfrm>
              <a:custGeom>
                <a:avLst/>
                <a:gdLst>
                  <a:gd name="T0" fmla="*/ 0 w 32"/>
                  <a:gd name="T1" fmla="*/ 0 h 5"/>
                  <a:gd name="T2" fmla="*/ 500 w 3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">
                    <a:moveTo>
                      <a:pt x="0" y="0"/>
                    </a:moveTo>
                    <a:cubicBezTo>
                      <a:pt x="8" y="0"/>
                      <a:pt x="27" y="0"/>
                      <a:pt x="32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" name="Freeform 1381">
                <a:extLst>
                  <a:ext uri="{FF2B5EF4-FFF2-40B4-BE49-F238E27FC236}">
                    <a16:creationId xmlns:a16="http://schemas.microsoft.com/office/drawing/2014/main" id="{CE4CA4DA-3C3E-4D10-95E7-2460086AE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536"/>
                <a:ext cx="62" cy="21"/>
              </a:xfrm>
              <a:custGeom>
                <a:avLst/>
                <a:gdLst>
                  <a:gd name="T0" fmla="*/ 0 w 25"/>
                  <a:gd name="T1" fmla="*/ 144 h 8"/>
                  <a:gd name="T2" fmla="*/ 382 w 25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10" y="0"/>
                      <a:pt x="23" y="1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" name="Freeform 1382">
                <a:extLst>
                  <a:ext uri="{FF2B5EF4-FFF2-40B4-BE49-F238E27FC236}">
                    <a16:creationId xmlns:a16="http://schemas.microsoft.com/office/drawing/2014/main" id="{3A9D6663-6DB8-489F-8B2B-8EC96AC4F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291"/>
                <a:ext cx="252" cy="210"/>
              </a:xfrm>
              <a:custGeom>
                <a:avLst/>
                <a:gdLst>
                  <a:gd name="T0" fmla="*/ 0 w 101"/>
                  <a:gd name="T1" fmla="*/ 0 h 79"/>
                  <a:gd name="T2" fmla="*/ 374 w 101"/>
                  <a:gd name="T3" fmla="*/ 465 h 79"/>
                  <a:gd name="T4" fmla="*/ 903 w 101"/>
                  <a:gd name="T5" fmla="*/ 904 h 79"/>
                  <a:gd name="T6" fmla="*/ 1569 w 101"/>
                  <a:gd name="T7" fmla="*/ 1449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79">
                    <a:moveTo>
                      <a:pt x="0" y="0"/>
                    </a:moveTo>
                    <a:cubicBezTo>
                      <a:pt x="6" y="19"/>
                      <a:pt x="12" y="28"/>
                      <a:pt x="24" y="25"/>
                    </a:cubicBezTo>
                    <a:cubicBezTo>
                      <a:pt x="25" y="38"/>
                      <a:pt x="48" y="48"/>
                      <a:pt x="58" y="48"/>
                    </a:cubicBezTo>
                    <a:cubicBezTo>
                      <a:pt x="58" y="64"/>
                      <a:pt x="76" y="79"/>
                      <a:pt x="101" y="77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" name="Freeform 1383">
                <a:extLst>
                  <a:ext uri="{FF2B5EF4-FFF2-40B4-BE49-F238E27FC236}">
                    <a16:creationId xmlns:a16="http://schemas.microsoft.com/office/drawing/2014/main" id="{CE110122-5388-47AF-A163-FEAEB415D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1275"/>
                <a:ext cx="77" cy="144"/>
              </a:xfrm>
              <a:custGeom>
                <a:avLst/>
                <a:gdLst>
                  <a:gd name="T0" fmla="*/ 474 w 31"/>
                  <a:gd name="T1" fmla="*/ 0 h 54"/>
                  <a:gd name="T2" fmla="*/ 62 w 31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4">
                    <a:moveTo>
                      <a:pt x="31" y="0"/>
                    </a:moveTo>
                    <a:cubicBezTo>
                      <a:pt x="15" y="13"/>
                      <a:pt x="0" y="32"/>
                      <a:pt x="4" y="5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" name="Freeform 1384">
                <a:extLst>
                  <a:ext uri="{FF2B5EF4-FFF2-40B4-BE49-F238E27FC236}">
                    <a16:creationId xmlns:a16="http://schemas.microsoft.com/office/drawing/2014/main" id="{F8189068-3857-490F-8771-45C49968B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1341"/>
                <a:ext cx="85" cy="152"/>
              </a:xfrm>
              <a:custGeom>
                <a:avLst/>
                <a:gdLst>
                  <a:gd name="T0" fmla="*/ 533 w 34"/>
                  <a:gd name="T1" fmla="*/ 0 h 57"/>
                  <a:gd name="T2" fmla="*/ 175 w 3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7">
                    <a:moveTo>
                      <a:pt x="34" y="0"/>
                    </a:moveTo>
                    <a:cubicBezTo>
                      <a:pt x="21" y="8"/>
                      <a:pt x="0" y="44"/>
                      <a:pt x="11" y="5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" name="Freeform 1385">
                <a:extLst>
                  <a:ext uri="{FF2B5EF4-FFF2-40B4-BE49-F238E27FC236}">
                    <a16:creationId xmlns:a16="http://schemas.microsoft.com/office/drawing/2014/main" id="{1F4D0C61-EEB8-4F31-9A5D-4BC50CDE1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459"/>
                <a:ext cx="72" cy="122"/>
              </a:xfrm>
              <a:custGeom>
                <a:avLst/>
                <a:gdLst>
                  <a:gd name="T0" fmla="*/ 444 w 29"/>
                  <a:gd name="T1" fmla="*/ 0 h 46"/>
                  <a:gd name="T2" fmla="*/ 42 w 29"/>
                  <a:gd name="T3" fmla="*/ 859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6">
                    <a:moveTo>
                      <a:pt x="29" y="0"/>
                    </a:moveTo>
                    <a:cubicBezTo>
                      <a:pt x="15" y="12"/>
                      <a:pt x="0" y="12"/>
                      <a:pt x="3" y="4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" name="Freeform 1386">
                <a:extLst>
                  <a:ext uri="{FF2B5EF4-FFF2-40B4-BE49-F238E27FC236}">
                    <a16:creationId xmlns:a16="http://schemas.microsoft.com/office/drawing/2014/main" id="{3D2A6543-9084-49B6-8325-280EFF59C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1512"/>
                <a:ext cx="25" cy="115"/>
              </a:xfrm>
              <a:custGeom>
                <a:avLst/>
                <a:gdLst>
                  <a:gd name="T0" fmla="*/ 158 w 10"/>
                  <a:gd name="T1" fmla="*/ 0 h 43"/>
                  <a:gd name="T2" fmla="*/ 50 w 10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4" y="11"/>
                      <a:pt x="0" y="24"/>
                      <a:pt x="3" y="4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" name="Freeform 1387">
                <a:extLst>
                  <a:ext uri="{FF2B5EF4-FFF2-40B4-BE49-F238E27FC236}">
                    <a16:creationId xmlns:a16="http://schemas.microsoft.com/office/drawing/2014/main" id="{D4A1FF1F-59B2-476B-9409-90D43905D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203"/>
                <a:ext cx="78" cy="154"/>
              </a:xfrm>
              <a:custGeom>
                <a:avLst/>
                <a:gdLst>
                  <a:gd name="T0" fmla="*/ 493 w 31"/>
                  <a:gd name="T1" fmla="*/ 0 h 58"/>
                  <a:gd name="T2" fmla="*/ 63 w 31"/>
                  <a:gd name="T3" fmla="*/ 108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58">
                    <a:moveTo>
                      <a:pt x="31" y="0"/>
                    </a:moveTo>
                    <a:cubicBezTo>
                      <a:pt x="10" y="7"/>
                      <a:pt x="0" y="32"/>
                      <a:pt x="4" y="5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" name="Freeform 1388">
                <a:extLst>
                  <a:ext uri="{FF2B5EF4-FFF2-40B4-BE49-F238E27FC236}">
                    <a16:creationId xmlns:a16="http://schemas.microsoft.com/office/drawing/2014/main" id="{86B1FC3C-C482-427B-8306-64E9AA8A2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128"/>
                <a:ext cx="47" cy="16"/>
              </a:xfrm>
              <a:custGeom>
                <a:avLst/>
                <a:gdLst>
                  <a:gd name="T0" fmla="*/ 0 w 19"/>
                  <a:gd name="T1" fmla="*/ 115 h 6"/>
                  <a:gd name="T2" fmla="*/ 287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8" y="0"/>
                      <a:pt x="19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" name="Freeform 1389">
                <a:extLst>
                  <a:ext uri="{FF2B5EF4-FFF2-40B4-BE49-F238E27FC236}">
                    <a16:creationId xmlns:a16="http://schemas.microsoft.com/office/drawing/2014/main" id="{D4E8D815-75CC-4E82-8825-1A1A059B4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187"/>
                <a:ext cx="52" cy="24"/>
              </a:xfrm>
              <a:custGeom>
                <a:avLst/>
                <a:gdLst>
                  <a:gd name="T0" fmla="*/ 0 w 21"/>
                  <a:gd name="T1" fmla="*/ 171 h 9"/>
                  <a:gd name="T2" fmla="*/ 319 w 21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12" y="0"/>
                      <a:pt x="21" y="3"/>
                      <a:pt x="21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" name="Freeform 1390">
                <a:extLst>
                  <a:ext uri="{FF2B5EF4-FFF2-40B4-BE49-F238E27FC236}">
                    <a16:creationId xmlns:a16="http://schemas.microsoft.com/office/drawing/2014/main" id="{0F093669-A966-42D4-B47C-BF3585AEB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256"/>
                <a:ext cx="35" cy="19"/>
              </a:xfrm>
              <a:custGeom>
                <a:avLst/>
                <a:gdLst>
                  <a:gd name="T0" fmla="*/ 0 w 14"/>
                  <a:gd name="T1" fmla="*/ 141 h 7"/>
                  <a:gd name="T2" fmla="*/ 220 w 14"/>
                  <a:gd name="T3" fmla="*/ 3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8" y="0"/>
                      <a:pt x="14" y="2"/>
                      <a:pt x="14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" name="Freeform 1391">
                <a:extLst>
                  <a:ext uri="{FF2B5EF4-FFF2-40B4-BE49-F238E27FC236}">
                    <a16:creationId xmlns:a16="http://schemas.microsoft.com/office/drawing/2014/main" id="{536AB8F0-0F61-4D99-9E4F-4B3B25ABA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1317"/>
                <a:ext cx="37" cy="40"/>
              </a:xfrm>
              <a:custGeom>
                <a:avLst/>
                <a:gdLst>
                  <a:gd name="T0" fmla="*/ 224 w 15"/>
                  <a:gd name="T1" fmla="*/ 0 h 15"/>
                  <a:gd name="T2" fmla="*/ 0 w 15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15" y="0"/>
                    </a:moveTo>
                    <a:cubicBezTo>
                      <a:pt x="6" y="1"/>
                      <a:pt x="3" y="7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" name="Freeform 1392">
                <a:extLst>
                  <a:ext uri="{FF2B5EF4-FFF2-40B4-BE49-F238E27FC236}">
                    <a16:creationId xmlns:a16="http://schemas.microsoft.com/office/drawing/2014/main" id="{AE834755-162D-46A4-8717-F065D2140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333"/>
                <a:ext cx="18" cy="67"/>
              </a:xfrm>
              <a:custGeom>
                <a:avLst/>
                <a:gdLst>
                  <a:gd name="T0" fmla="*/ 118 w 7"/>
                  <a:gd name="T1" fmla="*/ 0 h 25"/>
                  <a:gd name="T2" fmla="*/ 0 w 7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2" y="9"/>
                      <a:pt x="0" y="25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" name="Freeform 1393">
                <a:extLst>
                  <a:ext uri="{FF2B5EF4-FFF2-40B4-BE49-F238E27FC236}">
                    <a16:creationId xmlns:a16="http://schemas.microsoft.com/office/drawing/2014/main" id="{F29D2379-E490-4421-802D-176D99502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1339"/>
                <a:ext cx="13" cy="66"/>
              </a:xfrm>
              <a:custGeom>
                <a:avLst/>
                <a:gdLst>
                  <a:gd name="T0" fmla="*/ 0 w 5"/>
                  <a:gd name="T1" fmla="*/ 0 h 25"/>
                  <a:gd name="T2" fmla="*/ 88 w 5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5">
                    <a:moveTo>
                      <a:pt x="0" y="0"/>
                    </a:moveTo>
                    <a:cubicBezTo>
                      <a:pt x="3" y="7"/>
                      <a:pt x="5" y="25"/>
                      <a:pt x="5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" name="Freeform 1394">
                <a:extLst>
                  <a:ext uri="{FF2B5EF4-FFF2-40B4-BE49-F238E27FC236}">
                    <a16:creationId xmlns:a16="http://schemas.microsoft.com/office/drawing/2014/main" id="{B819E45E-808A-45C1-B764-6E296BBC2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3" y="1541"/>
                <a:ext cx="15" cy="110"/>
              </a:xfrm>
              <a:custGeom>
                <a:avLst/>
                <a:gdLst>
                  <a:gd name="T0" fmla="*/ 20 w 6"/>
                  <a:gd name="T1" fmla="*/ 0 h 41"/>
                  <a:gd name="T2" fmla="*/ 0 w 6"/>
                  <a:gd name="T3" fmla="*/ 79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1">
                    <a:moveTo>
                      <a:pt x="1" y="0"/>
                    </a:moveTo>
                    <a:cubicBezTo>
                      <a:pt x="3" y="14"/>
                      <a:pt x="6" y="21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" name="Freeform 1395">
                <a:extLst>
                  <a:ext uri="{FF2B5EF4-FFF2-40B4-BE49-F238E27FC236}">
                    <a16:creationId xmlns:a16="http://schemas.microsoft.com/office/drawing/2014/main" id="{968BF1C8-93D9-474F-B12A-18CDD1468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1533"/>
                <a:ext cx="10" cy="110"/>
              </a:xfrm>
              <a:custGeom>
                <a:avLst/>
                <a:gdLst>
                  <a:gd name="T0" fmla="*/ 63 w 4"/>
                  <a:gd name="T1" fmla="*/ 0 h 41"/>
                  <a:gd name="T2" fmla="*/ 20 w 4"/>
                  <a:gd name="T3" fmla="*/ 79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4" y="0"/>
                    </a:moveTo>
                    <a:cubicBezTo>
                      <a:pt x="0" y="11"/>
                      <a:pt x="0" y="34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" name="Freeform 1396">
                <a:extLst>
                  <a:ext uri="{FF2B5EF4-FFF2-40B4-BE49-F238E27FC236}">
                    <a16:creationId xmlns:a16="http://schemas.microsoft.com/office/drawing/2014/main" id="{F19C30CD-7062-417C-8CD1-ADE371C7F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1325"/>
                <a:ext cx="17" cy="56"/>
              </a:xfrm>
              <a:custGeom>
                <a:avLst/>
                <a:gdLst>
                  <a:gd name="T0" fmla="*/ 0 w 7"/>
                  <a:gd name="T1" fmla="*/ 0 h 21"/>
                  <a:gd name="T2" fmla="*/ 10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5" y="10"/>
                      <a:pt x="7" y="21"/>
                      <a:pt x="7" y="2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" name="Freeform 1397">
                <a:extLst>
                  <a:ext uri="{FF2B5EF4-FFF2-40B4-BE49-F238E27FC236}">
                    <a16:creationId xmlns:a16="http://schemas.microsoft.com/office/drawing/2014/main" id="{42E3F729-3156-41A7-B4C0-7EBC007F6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1536"/>
                <a:ext cx="13" cy="109"/>
              </a:xfrm>
              <a:custGeom>
                <a:avLst/>
                <a:gdLst>
                  <a:gd name="T0" fmla="*/ 34 w 5"/>
                  <a:gd name="T1" fmla="*/ 0 h 41"/>
                  <a:gd name="T2" fmla="*/ 0 w 5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1">
                    <a:moveTo>
                      <a:pt x="2" y="0"/>
                    </a:moveTo>
                    <a:cubicBezTo>
                      <a:pt x="4" y="16"/>
                      <a:pt x="5" y="35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" name="Freeform 1398">
                <a:extLst>
                  <a:ext uri="{FF2B5EF4-FFF2-40B4-BE49-F238E27FC236}">
                    <a16:creationId xmlns:a16="http://schemas.microsoft.com/office/drawing/2014/main" id="{EBD1721C-AC56-438C-92AF-4C1F92C78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5" y="1307"/>
                <a:ext cx="18" cy="48"/>
              </a:xfrm>
              <a:custGeom>
                <a:avLst/>
                <a:gdLst>
                  <a:gd name="T0" fmla="*/ 0 w 7"/>
                  <a:gd name="T1" fmla="*/ 0 h 18"/>
                  <a:gd name="T2" fmla="*/ 118 w 7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0"/>
                    </a:moveTo>
                    <a:cubicBezTo>
                      <a:pt x="5" y="6"/>
                      <a:pt x="6" y="15"/>
                      <a:pt x="7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" name="Freeform 1399">
                <a:extLst>
                  <a:ext uri="{FF2B5EF4-FFF2-40B4-BE49-F238E27FC236}">
                    <a16:creationId xmlns:a16="http://schemas.microsoft.com/office/drawing/2014/main" id="{592125D4-4A52-4989-8E55-0CC3C12E1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0" y="1539"/>
                <a:ext cx="18" cy="77"/>
              </a:xfrm>
              <a:custGeom>
                <a:avLst/>
                <a:gdLst>
                  <a:gd name="T0" fmla="*/ 33 w 7"/>
                  <a:gd name="T1" fmla="*/ 0 h 29"/>
                  <a:gd name="T2" fmla="*/ 0 w 7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2" y="0"/>
                    </a:moveTo>
                    <a:cubicBezTo>
                      <a:pt x="7" y="16"/>
                      <a:pt x="6" y="19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" name="Freeform 1400">
                <a:extLst>
                  <a:ext uri="{FF2B5EF4-FFF2-40B4-BE49-F238E27FC236}">
                    <a16:creationId xmlns:a16="http://schemas.microsoft.com/office/drawing/2014/main" id="{89036B1D-B807-41D6-B9B6-909D79611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" y="1480"/>
                <a:ext cx="10" cy="109"/>
              </a:xfrm>
              <a:custGeom>
                <a:avLst/>
                <a:gdLst>
                  <a:gd name="T0" fmla="*/ 0 w 4"/>
                  <a:gd name="T1" fmla="*/ 0 h 41"/>
                  <a:gd name="T2" fmla="*/ 20 w 4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0" y="0"/>
                    </a:moveTo>
                    <a:cubicBezTo>
                      <a:pt x="2" y="11"/>
                      <a:pt x="4" y="32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" name="Freeform 1401">
                <a:extLst>
                  <a:ext uri="{FF2B5EF4-FFF2-40B4-BE49-F238E27FC236}">
                    <a16:creationId xmlns:a16="http://schemas.microsoft.com/office/drawing/2014/main" id="{BC04A862-C6B3-4676-BC3C-0E67E6490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256"/>
                <a:ext cx="40" cy="67"/>
              </a:xfrm>
              <a:custGeom>
                <a:avLst/>
                <a:gdLst>
                  <a:gd name="T0" fmla="*/ 0 w 16"/>
                  <a:gd name="T1" fmla="*/ 0 h 25"/>
                  <a:gd name="T2" fmla="*/ 250 w 1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8" y="6"/>
                      <a:pt x="16" y="25"/>
                      <a:pt x="16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" name="Freeform 1402">
                <a:extLst>
                  <a:ext uri="{FF2B5EF4-FFF2-40B4-BE49-F238E27FC236}">
                    <a16:creationId xmlns:a16="http://schemas.microsoft.com/office/drawing/2014/main" id="{324491D6-40B6-452C-80CB-C8B18ACF4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421"/>
                <a:ext cx="15" cy="94"/>
              </a:xfrm>
              <a:custGeom>
                <a:avLst/>
                <a:gdLst>
                  <a:gd name="T0" fmla="*/ 20 w 6"/>
                  <a:gd name="T1" fmla="*/ 0 h 35"/>
                  <a:gd name="T2" fmla="*/ 0 w 6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5">
                    <a:moveTo>
                      <a:pt x="1" y="0"/>
                    </a:moveTo>
                    <a:cubicBezTo>
                      <a:pt x="6" y="11"/>
                      <a:pt x="2" y="25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" name="Freeform 1403">
                <a:extLst>
                  <a:ext uri="{FF2B5EF4-FFF2-40B4-BE49-F238E27FC236}">
                    <a16:creationId xmlns:a16="http://schemas.microsoft.com/office/drawing/2014/main" id="{BC503DC7-7013-4780-9424-3FD2982B5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021"/>
                <a:ext cx="177" cy="398"/>
              </a:xfrm>
              <a:custGeom>
                <a:avLst/>
                <a:gdLst>
                  <a:gd name="T0" fmla="*/ 0 w 71"/>
                  <a:gd name="T1" fmla="*/ 2839 h 149"/>
                  <a:gd name="T2" fmla="*/ 262 w 71"/>
                  <a:gd name="T3" fmla="*/ 2327 h 149"/>
                  <a:gd name="T4" fmla="*/ 696 w 71"/>
                  <a:gd name="T5" fmla="*/ 1528 h 149"/>
                  <a:gd name="T6" fmla="*/ 995 w 71"/>
                  <a:gd name="T7" fmla="*/ 649 h 149"/>
                  <a:gd name="T8" fmla="*/ 1057 w 71"/>
                  <a:gd name="T9" fmla="*/ 0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149">
                    <a:moveTo>
                      <a:pt x="0" y="149"/>
                    </a:moveTo>
                    <a:cubicBezTo>
                      <a:pt x="6" y="144"/>
                      <a:pt x="18" y="132"/>
                      <a:pt x="17" y="122"/>
                    </a:cubicBezTo>
                    <a:cubicBezTo>
                      <a:pt x="31" y="124"/>
                      <a:pt x="45" y="91"/>
                      <a:pt x="45" y="80"/>
                    </a:cubicBezTo>
                    <a:cubicBezTo>
                      <a:pt x="59" y="71"/>
                      <a:pt x="66" y="44"/>
                      <a:pt x="64" y="34"/>
                    </a:cubicBezTo>
                    <a:cubicBezTo>
                      <a:pt x="71" y="30"/>
                      <a:pt x="70" y="5"/>
                      <a:pt x="68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" name="Freeform 1404">
                <a:extLst>
                  <a:ext uri="{FF2B5EF4-FFF2-40B4-BE49-F238E27FC236}">
                    <a16:creationId xmlns:a16="http://schemas.microsoft.com/office/drawing/2014/main" id="{4526CC4B-9263-4146-806A-904995A19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976"/>
                <a:ext cx="67" cy="51"/>
              </a:xfrm>
              <a:custGeom>
                <a:avLst/>
                <a:gdLst>
                  <a:gd name="T0" fmla="*/ 0 w 27"/>
                  <a:gd name="T1" fmla="*/ 0 h 19"/>
                  <a:gd name="T2" fmla="*/ 412 w 27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16" y="1"/>
                      <a:pt x="24" y="10"/>
                      <a:pt x="27" y="1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" name="Freeform 1405">
                <a:extLst>
                  <a:ext uri="{FF2B5EF4-FFF2-40B4-BE49-F238E27FC236}">
                    <a16:creationId xmlns:a16="http://schemas.microsoft.com/office/drawing/2014/main" id="{E0952F0B-5A0D-4C84-9368-E98DFF101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067"/>
                <a:ext cx="90" cy="45"/>
              </a:xfrm>
              <a:custGeom>
                <a:avLst/>
                <a:gdLst>
                  <a:gd name="T0" fmla="*/ 0 w 36"/>
                  <a:gd name="T1" fmla="*/ 0 h 17"/>
                  <a:gd name="T2" fmla="*/ 563 w 36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17">
                    <a:moveTo>
                      <a:pt x="0" y="0"/>
                    </a:moveTo>
                    <a:cubicBezTo>
                      <a:pt x="13" y="2"/>
                      <a:pt x="31" y="6"/>
                      <a:pt x="36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" name="Freeform 1406">
                <a:extLst>
                  <a:ext uri="{FF2B5EF4-FFF2-40B4-BE49-F238E27FC236}">
                    <a16:creationId xmlns:a16="http://schemas.microsoft.com/office/drawing/2014/main" id="{871B8CCC-A30E-4E66-A189-8D75A7656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1155"/>
                <a:ext cx="80" cy="77"/>
              </a:xfrm>
              <a:custGeom>
                <a:avLst/>
                <a:gdLst>
                  <a:gd name="T0" fmla="*/ 0 w 32"/>
                  <a:gd name="T1" fmla="*/ 0 h 29"/>
                  <a:gd name="T2" fmla="*/ 500 w 32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9">
                    <a:moveTo>
                      <a:pt x="0" y="0"/>
                    </a:moveTo>
                    <a:cubicBezTo>
                      <a:pt x="18" y="2"/>
                      <a:pt x="31" y="18"/>
                      <a:pt x="32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" name="Freeform 1407">
                <a:extLst>
                  <a:ext uri="{FF2B5EF4-FFF2-40B4-BE49-F238E27FC236}">
                    <a16:creationId xmlns:a16="http://schemas.microsoft.com/office/drawing/2014/main" id="{84DCD04D-3F57-41FC-A408-9C613616D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3" y="1264"/>
                <a:ext cx="37" cy="88"/>
              </a:xfrm>
              <a:custGeom>
                <a:avLst/>
                <a:gdLst>
                  <a:gd name="T0" fmla="*/ 0 w 15"/>
                  <a:gd name="T1" fmla="*/ 0 h 33"/>
                  <a:gd name="T2" fmla="*/ 224 w 15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3">
                    <a:moveTo>
                      <a:pt x="0" y="0"/>
                    </a:moveTo>
                    <a:cubicBezTo>
                      <a:pt x="8" y="7"/>
                      <a:pt x="15" y="17"/>
                      <a:pt x="15" y="3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" name="Freeform 1408">
                <a:extLst>
                  <a:ext uri="{FF2B5EF4-FFF2-40B4-BE49-F238E27FC236}">
                    <a16:creationId xmlns:a16="http://schemas.microsoft.com/office/drawing/2014/main" id="{3A774AF8-5D01-4A5A-BDE9-E67156061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360"/>
                <a:ext cx="72" cy="5"/>
              </a:xfrm>
              <a:custGeom>
                <a:avLst/>
                <a:gdLst>
                  <a:gd name="T0" fmla="*/ 0 w 29"/>
                  <a:gd name="T1" fmla="*/ 33 h 2"/>
                  <a:gd name="T2" fmla="*/ 444 w 2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2">
                    <a:moveTo>
                      <a:pt x="0" y="2"/>
                    </a:moveTo>
                    <a:cubicBezTo>
                      <a:pt x="12" y="0"/>
                      <a:pt x="26" y="1"/>
                      <a:pt x="2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" name="Freeform 1409">
                <a:extLst>
                  <a:ext uri="{FF2B5EF4-FFF2-40B4-BE49-F238E27FC236}">
                    <a16:creationId xmlns:a16="http://schemas.microsoft.com/office/drawing/2014/main" id="{4DC1E6D5-4823-4A63-932D-32D8B0220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488"/>
                <a:ext cx="120" cy="13"/>
              </a:xfrm>
              <a:custGeom>
                <a:avLst/>
                <a:gdLst>
                  <a:gd name="T0" fmla="*/ 0 w 48"/>
                  <a:gd name="T1" fmla="*/ 88 h 5"/>
                  <a:gd name="T2" fmla="*/ 750 w 48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cubicBezTo>
                      <a:pt x="10" y="0"/>
                      <a:pt x="46" y="1"/>
                      <a:pt x="4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" name="Freeform 1410">
                <a:extLst>
                  <a:ext uri="{FF2B5EF4-FFF2-40B4-BE49-F238E27FC236}">
                    <a16:creationId xmlns:a16="http://schemas.microsoft.com/office/drawing/2014/main" id="{F6EF20FB-89C1-469B-AEAE-9AF908D00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1611"/>
                <a:ext cx="112" cy="8"/>
              </a:xfrm>
              <a:custGeom>
                <a:avLst/>
                <a:gdLst>
                  <a:gd name="T0" fmla="*/ 0 w 45"/>
                  <a:gd name="T1" fmla="*/ 56 h 3"/>
                  <a:gd name="T2" fmla="*/ 694 w 45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">
                    <a:moveTo>
                      <a:pt x="0" y="3"/>
                    </a:moveTo>
                    <a:cubicBezTo>
                      <a:pt x="8" y="0"/>
                      <a:pt x="41" y="1"/>
                      <a:pt x="4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" name="Freeform 1411">
                <a:extLst>
                  <a:ext uri="{FF2B5EF4-FFF2-40B4-BE49-F238E27FC236}">
                    <a16:creationId xmlns:a16="http://schemas.microsoft.com/office/drawing/2014/main" id="{4C89BB2A-750E-4E32-A05A-2CB1DD96B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739"/>
                <a:ext cx="102" cy="8"/>
              </a:xfrm>
              <a:custGeom>
                <a:avLst/>
                <a:gdLst>
                  <a:gd name="T0" fmla="*/ 0 w 41"/>
                  <a:gd name="T1" fmla="*/ 35 h 3"/>
                  <a:gd name="T2" fmla="*/ 632 w 4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3">
                    <a:moveTo>
                      <a:pt x="0" y="2"/>
                    </a:moveTo>
                    <a:cubicBezTo>
                      <a:pt x="7" y="3"/>
                      <a:pt x="33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" name="Freeform 1412">
                <a:extLst>
                  <a:ext uri="{FF2B5EF4-FFF2-40B4-BE49-F238E27FC236}">
                    <a16:creationId xmlns:a16="http://schemas.microsoft.com/office/drawing/2014/main" id="{8F75028B-EE1C-488D-A035-89B5FE64D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3" y="1493"/>
                <a:ext cx="92" cy="16"/>
              </a:xfrm>
              <a:custGeom>
                <a:avLst/>
                <a:gdLst>
                  <a:gd name="T0" fmla="*/ 0 w 37"/>
                  <a:gd name="T1" fmla="*/ 0 h 6"/>
                  <a:gd name="T2" fmla="*/ 569 w 3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6">
                    <a:moveTo>
                      <a:pt x="0" y="0"/>
                    </a:moveTo>
                    <a:cubicBezTo>
                      <a:pt x="9" y="0"/>
                      <a:pt x="31" y="2"/>
                      <a:pt x="37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" name="Freeform 1413">
                <a:extLst>
                  <a:ext uri="{FF2B5EF4-FFF2-40B4-BE49-F238E27FC236}">
                    <a16:creationId xmlns:a16="http://schemas.microsoft.com/office/drawing/2014/main" id="{13BDF705-A248-4EB8-A89A-17969F082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3" y="1373"/>
                <a:ext cx="82" cy="32"/>
              </a:xfrm>
              <a:custGeom>
                <a:avLst/>
                <a:gdLst>
                  <a:gd name="T0" fmla="*/ 0 w 33"/>
                  <a:gd name="T1" fmla="*/ 0 h 12"/>
                  <a:gd name="T2" fmla="*/ 507 w 3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12" y="0"/>
                      <a:pt x="30" y="6"/>
                      <a:pt x="33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" name="Freeform 1414">
                <a:extLst>
                  <a:ext uri="{FF2B5EF4-FFF2-40B4-BE49-F238E27FC236}">
                    <a16:creationId xmlns:a16="http://schemas.microsoft.com/office/drawing/2014/main" id="{3EDBDFA0-B57D-44BE-96DE-D680E2899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269"/>
                <a:ext cx="63" cy="22"/>
              </a:xfrm>
              <a:custGeom>
                <a:avLst/>
                <a:gdLst>
                  <a:gd name="T0" fmla="*/ 0 w 25"/>
                  <a:gd name="T1" fmla="*/ 0 h 8"/>
                  <a:gd name="T2" fmla="*/ 401 w 25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0"/>
                    </a:moveTo>
                    <a:cubicBezTo>
                      <a:pt x="10" y="1"/>
                      <a:pt x="25" y="8"/>
                      <a:pt x="25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" name="Freeform 1415">
                <a:extLst>
                  <a:ext uri="{FF2B5EF4-FFF2-40B4-BE49-F238E27FC236}">
                    <a16:creationId xmlns:a16="http://schemas.microsoft.com/office/drawing/2014/main" id="{F72B2314-5557-4065-ADAD-D57CFCE93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160"/>
                <a:ext cx="55" cy="11"/>
              </a:xfrm>
              <a:custGeom>
                <a:avLst/>
                <a:gdLst>
                  <a:gd name="T0" fmla="*/ 0 w 22"/>
                  <a:gd name="T1" fmla="*/ 83 h 4"/>
                  <a:gd name="T2" fmla="*/ 345 w 22"/>
                  <a:gd name="T3" fmla="*/ 61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4">
                    <a:moveTo>
                      <a:pt x="0" y="4"/>
                    </a:moveTo>
                    <a:cubicBezTo>
                      <a:pt x="10" y="0"/>
                      <a:pt x="22" y="3"/>
                      <a:pt x="22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" name="Freeform 1416">
                <a:extLst>
                  <a:ext uri="{FF2B5EF4-FFF2-40B4-BE49-F238E27FC236}">
                    <a16:creationId xmlns:a16="http://schemas.microsoft.com/office/drawing/2014/main" id="{2E7746AA-5D56-4B91-BD5F-B46C6E0EA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1037"/>
                <a:ext cx="47" cy="6"/>
              </a:xfrm>
              <a:custGeom>
                <a:avLst/>
                <a:gdLst>
                  <a:gd name="T0" fmla="*/ 0 w 19"/>
                  <a:gd name="T1" fmla="*/ 54 h 2"/>
                  <a:gd name="T2" fmla="*/ 287 w 19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">
                    <a:moveTo>
                      <a:pt x="0" y="2"/>
                    </a:moveTo>
                    <a:cubicBezTo>
                      <a:pt x="7" y="0"/>
                      <a:pt x="19" y="2"/>
                      <a:pt x="1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" name="Freeform 1417">
                <a:extLst>
                  <a:ext uri="{FF2B5EF4-FFF2-40B4-BE49-F238E27FC236}">
                    <a16:creationId xmlns:a16="http://schemas.microsoft.com/office/drawing/2014/main" id="{F81BFF53-9CCC-4F99-81CD-49059844A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8" y="1707"/>
                <a:ext cx="72" cy="18"/>
              </a:xfrm>
              <a:custGeom>
                <a:avLst/>
                <a:gdLst>
                  <a:gd name="T0" fmla="*/ 444 w 29"/>
                  <a:gd name="T1" fmla="*/ 0 h 7"/>
                  <a:gd name="T2" fmla="*/ 0 w 29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29" y="0"/>
                    </a:moveTo>
                    <a:cubicBezTo>
                      <a:pt x="29" y="0"/>
                      <a:pt x="9" y="7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" name="Freeform 1418">
                <a:extLst>
                  <a:ext uri="{FF2B5EF4-FFF2-40B4-BE49-F238E27FC236}">
                    <a16:creationId xmlns:a16="http://schemas.microsoft.com/office/drawing/2014/main" id="{BD90B7BE-BBCD-442E-8C75-9044A9898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0" y="1597"/>
                <a:ext cx="68" cy="11"/>
              </a:xfrm>
              <a:custGeom>
                <a:avLst/>
                <a:gdLst>
                  <a:gd name="T0" fmla="*/ 0 w 27"/>
                  <a:gd name="T1" fmla="*/ 47 h 4"/>
                  <a:gd name="T2" fmla="*/ 431 w 27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2"/>
                    </a:moveTo>
                    <a:cubicBezTo>
                      <a:pt x="10" y="0"/>
                      <a:pt x="27" y="4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" name="Freeform 1419">
                <a:extLst>
                  <a:ext uri="{FF2B5EF4-FFF2-40B4-BE49-F238E27FC236}">
                    <a16:creationId xmlns:a16="http://schemas.microsoft.com/office/drawing/2014/main" id="{8C3B2002-CD8E-4BFA-9CF3-A8F6D2569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1883"/>
                <a:ext cx="93" cy="13"/>
              </a:xfrm>
              <a:custGeom>
                <a:avLst/>
                <a:gdLst>
                  <a:gd name="T0" fmla="*/ 0 w 37"/>
                  <a:gd name="T1" fmla="*/ 55 h 5"/>
                  <a:gd name="T2" fmla="*/ 588 w 3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5">
                    <a:moveTo>
                      <a:pt x="0" y="3"/>
                    </a:moveTo>
                    <a:cubicBezTo>
                      <a:pt x="9" y="5"/>
                      <a:pt x="30" y="3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" name="Freeform 1420">
                <a:extLst>
                  <a:ext uri="{FF2B5EF4-FFF2-40B4-BE49-F238E27FC236}">
                    <a16:creationId xmlns:a16="http://schemas.microsoft.com/office/drawing/2014/main" id="{6612B3FB-7678-4BFC-8609-E53234166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845"/>
                <a:ext cx="70" cy="16"/>
              </a:xfrm>
              <a:custGeom>
                <a:avLst/>
                <a:gdLst>
                  <a:gd name="T0" fmla="*/ 0 w 28"/>
                  <a:gd name="T1" fmla="*/ 115 h 6"/>
                  <a:gd name="T2" fmla="*/ 438 w 2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">
                    <a:moveTo>
                      <a:pt x="0" y="6"/>
                    </a:moveTo>
                    <a:cubicBezTo>
                      <a:pt x="11" y="5"/>
                      <a:pt x="24" y="3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" name="Freeform 1421">
                <a:extLst>
                  <a:ext uri="{FF2B5EF4-FFF2-40B4-BE49-F238E27FC236}">
                    <a16:creationId xmlns:a16="http://schemas.microsoft.com/office/drawing/2014/main" id="{88E757B5-D793-415B-B426-6215EB839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1995"/>
                <a:ext cx="103" cy="18"/>
              </a:xfrm>
              <a:custGeom>
                <a:avLst/>
                <a:gdLst>
                  <a:gd name="T0" fmla="*/ 0 w 41"/>
                  <a:gd name="T1" fmla="*/ 85 h 7"/>
                  <a:gd name="T2" fmla="*/ 651 w 4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7">
                    <a:moveTo>
                      <a:pt x="0" y="5"/>
                    </a:moveTo>
                    <a:cubicBezTo>
                      <a:pt x="10" y="7"/>
                      <a:pt x="35" y="2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" name="Freeform 1422">
                <a:extLst>
                  <a:ext uri="{FF2B5EF4-FFF2-40B4-BE49-F238E27FC236}">
                    <a16:creationId xmlns:a16="http://schemas.microsoft.com/office/drawing/2014/main" id="{C334C360-4F6A-4832-8CE1-6FE2A2A1D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971"/>
                <a:ext cx="70" cy="10"/>
              </a:xfrm>
              <a:custGeom>
                <a:avLst/>
                <a:gdLst>
                  <a:gd name="T0" fmla="*/ 0 w 28"/>
                  <a:gd name="T1" fmla="*/ 63 h 4"/>
                  <a:gd name="T2" fmla="*/ 438 w 28"/>
                  <a:gd name="T3" fmla="*/ 3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">
                    <a:moveTo>
                      <a:pt x="0" y="4"/>
                    </a:moveTo>
                    <a:cubicBezTo>
                      <a:pt x="11" y="2"/>
                      <a:pt x="21" y="0"/>
                      <a:pt x="28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" name="Freeform 1423">
                <a:extLst>
                  <a:ext uri="{FF2B5EF4-FFF2-40B4-BE49-F238E27FC236}">
                    <a16:creationId xmlns:a16="http://schemas.microsoft.com/office/drawing/2014/main" id="{17624063-9D9B-4759-AE54-BCF1B8E13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107"/>
                <a:ext cx="90" cy="10"/>
              </a:xfrm>
              <a:custGeom>
                <a:avLst/>
                <a:gdLst>
                  <a:gd name="T0" fmla="*/ 0 w 36"/>
                  <a:gd name="T1" fmla="*/ 33 h 4"/>
                  <a:gd name="T2" fmla="*/ 563 w 3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">
                    <a:moveTo>
                      <a:pt x="0" y="2"/>
                    </a:moveTo>
                    <a:cubicBezTo>
                      <a:pt x="7" y="4"/>
                      <a:pt x="34" y="1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" name="Freeform 1424">
                <a:extLst>
                  <a:ext uri="{FF2B5EF4-FFF2-40B4-BE49-F238E27FC236}">
                    <a16:creationId xmlns:a16="http://schemas.microsoft.com/office/drawing/2014/main" id="{4816F472-8E71-4252-9070-7F25171FC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5" y="2072"/>
                <a:ext cx="68" cy="13"/>
              </a:xfrm>
              <a:custGeom>
                <a:avLst/>
                <a:gdLst>
                  <a:gd name="T0" fmla="*/ 0 w 27"/>
                  <a:gd name="T1" fmla="*/ 88 h 5"/>
                  <a:gd name="T2" fmla="*/ 431 w 27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">
                    <a:moveTo>
                      <a:pt x="0" y="5"/>
                    </a:moveTo>
                    <a:cubicBezTo>
                      <a:pt x="6" y="4"/>
                      <a:pt x="22" y="0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" name="Freeform 1425">
                <a:extLst>
                  <a:ext uri="{FF2B5EF4-FFF2-40B4-BE49-F238E27FC236}">
                    <a16:creationId xmlns:a16="http://schemas.microsoft.com/office/drawing/2014/main" id="{0D96431A-4D16-49E8-B48A-290A4B216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200"/>
                <a:ext cx="95" cy="5"/>
              </a:xfrm>
              <a:custGeom>
                <a:avLst/>
                <a:gdLst>
                  <a:gd name="T0" fmla="*/ 0 w 38"/>
                  <a:gd name="T1" fmla="*/ 20 h 2"/>
                  <a:gd name="T2" fmla="*/ 595 w 3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7" y="1"/>
                      <a:pt x="32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" name="Freeform 1426">
                <a:extLst>
                  <a:ext uri="{FF2B5EF4-FFF2-40B4-BE49-F238E27FC236}">
                    <a16:creationId xmlns:a16="http://schemas.microsoft.com/office/drawing/2014/main" id="{574696E4-088E-4697-8C71-38FA785FB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200"/>
                <a:ext cx="63" cy="3"/>
              </a:xfrm>
              <a:custGeom>
                <a:avLst/>
                <a:gdLst>
                  <a:gd name="T0" fmla="*/ 0 w 25"/>
                  <a:gd name="T1" fmla="*/ 27 h 1"/>
                  <a:gd name="T2" fmla="*/ 401 w 25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">
                    <a:moveTo>
                      <a:pt x="0" y="1"/>
                    </a:moveTo>
                    <a:cubicBezTo>
                      <a:pt x="11" y="1"/>
                      <a:pt x="23" y="0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" name="Freeform 1427">
                <a:extLst>
                  <a:ext uri="{FF2B5EF4-FFF2-40B4-BE49-F238E27FC236}">
                    <a16:creationId xmlns:a16="http://schemas.microsoft.com/office/drawing/2014/main" id="{4392E890-3A57-4E83-B001-591642B84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293"/>
                <a:ext cx="102" cy="16"/>
              </a:xfrm>
              <a:custGeom>
                <a:avLst/>
                <a:gdLst>
                  <a:gd name="T0" fmla="*/ 0 w 41"/>
                  <a:gd name="T1" fmla="*/ 0 h 6"/>
                  <a:gd name="T2" fmla="*/ 632 w 41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0"/>
                    </a:moveTo>
                    <a:cubicBezTo>
                      <a:pt x="11" y="3"/>
                      <a:pt x="32" y="6"/>
                      <a:pt x="41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" name="Freeform 1428">
                <a:extLst>
                  <a:ext uri="{FF2B5EF4-FFF2-40B4-BE49-F238E27FC236}">
                    <a16:creationId xmlns:a16="http://schemas.microsoft.com/office/drawing/2014/main" id="{F15E5DD3-27A5-4B9E-9E7E-E502003D2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3" y="2325"/>
                <a:ext cx="67" cy="16"/>
              </a:xfrm>
              <a:custGeom>
                <a:avLst/>
                <a:gdLst>
                  <a:gd name="T0" fmla="*/ 0 w 27"/>
                  <a:gd name="T1" fmla="*/ 0 h 6"/>
                  <a:gd name="T2" fmla="*/ 412 w 27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6">
                    <a:moveTo>
                      <a:pt x="0" y="0"/>
                    </a:moveTo>
                    <a:cubicBezTo>
                      <a:pt x="10" y="4"/>
                      <a:pt x="27" y="6"/>
                      <a:pt x="27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" name="Freeform 1429">
                <a:extLst>
                  <a:ext uri="{FF2B5EF4-FFF2-40B4-BE49-F238E27FC236}">
                    <a16:creationId xmlns:a16="http://schemas.microsoft.com/office/drawing/2014/main" id="{84066122-8800-4A00-9DA9-C12173ED0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371"/>
                <a:ext cx="87" cy="34"/>
              </a:xfrm>
              <a:custGeom>
                <a:avLst/>
                <a:gdLst>
                  <a:gd name="T0" fmla="*/ 0 w 35"/>
                  <a:gd name="T1" fmla="*/ 0 h 13"/>
                  <a:gd name="T2" fmla="*/ 537 w 35"/>
                  <a:gd name="T3" fmla="*/ 21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3">
                    <a:moveTo>
                      <a:pt x="0" y="0"/>
                    </a:moveTo>
                    <a:cubicBezTo>
                      <a:pt x="8" y="5"/>
                      <a:pt x="27" y="13"/>
                      <a:pt x="35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" name="Freeform 1430">
                <a:extLst>
                  <a:ext uri="{FF2B5EF4-FFF2-40B4-BE49-F238E27FC236}">
                    <a16:creationId xmlns:a16="http://schemas.microsoft.com/office/drawing/2014/main" id="{23F8002B-868F-40A9-9435-14357897B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3" y="2453"/>
                <a:ext cx="65" cy="30"/>
              </a:xfrm>
              <a:custGeom>
                <a:avLst/>
                <a:gdLst>
                  <a:gd name="T0" fmla="*/ 0 w 26"/>
                  <a:gd name="T1" fmla="*/ 0 h 11"/>
                  <a:gd name="T2" fmla="*/ 408 w 26"/>
                  <a:gd name="T3" fmla="*/ 16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1">
                    <a:moveTo>
                      <a:pt x="0" y="0"/>
                    </a:moveTo>
                    <a:cubicBezTo>
                      <a:pt x="10" y="4"/>
                      <a:pt x="20" y="11"/>
                      <a:pt x="26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" name="Freeform 1431">
                <a:extLst>
                  <a:ext uri="{FF2B5EF4-FFF2-40B4-BE49-F238E27FC236}">
                    <a16:creationId xmlns:a16="http://schemas.microsoft.com/office/drawing/2014/main" id="{D7BF2882-E121-4769-9753-C11CF4424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5" y="2453"/>
                <a:ext cx="60" cy="46"/>
              </a:xfrm>
              <a:custGeom>
                <a:avLst/>
                <a:gdLst>
                  <a:gd name="T0" fmla="*/ 0 w 24"/>
                  <a:gd name="T1" fmla="*/ 0 h 17"/>
                  <a:gd name="T2" fmla="*/ 375 w 24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7">
                    <a:moveTo>
                      <a:pt x="0" y="0"/>
                    </a:moveTo>
                    <a:cubicBezTo>
                      <a:pt x="5" y="10"/>
                      <a:pt x="17" y="15"/>
                      <a:pt x="24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" name="Freeform 1432">
                <a:extLst>
                  <a:ext uri="{FF2B5EF4-FFF2-40B4-BE49-F238E27FC236}">
                    <a16:creationId xmlns:a16="http://schemas.microsoft.com/office/drawing/2014/main" id="{D6AE173D-D3FB-4741-8ECB-498D347EE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712"/>
                <a:ext cx="33" cy="64"/>
              </a:xfrm>
              <a:custGeom>
                <a:avLst/>
                <a:gdLst>
                  <a:gd name="T0" fmla="*/ 0 w 13"/>
                  <a:gd name="T1" fmla="*/ 0 h 24"/>
                  <a:gd name="T2" fmla="*/ 213 w 13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0" y="0"/>
                    </a:moveTo>
                    <a:cubicBezTo>
                      <a:pt x="5" y="9"/>
                      <a:pt x="11" y="15"/>
                      <a:pt x="13" y="2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" name="Freeform 1433">
                <a:extLst>
                  <a:ext uri="{FF2B5EF4-FFF2-40B4-BE49-F238E27FC236}">
                    <a16:creationId xmlns:a16="http://schemas.microsoft.com/office/drawing/2014/main" id="{C88609E6-E337-42F3-BE5A-BD37F9D80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605"/>
                <a:ext cx="40" cy="38"/>
              </a:xfrm>
              <a:custGeom>
                <a:avLst/>
                <a:gdLst>
                  <a:gd name="T0" fmla="*/ 0 w 16"/>
                  <a:gd name="T1" fmla="*/ 0 h 14"/>
                  <a:gd name="T2" fmla="*/ 250 w 16"/>
                  <a:gd name="T3" fmla="*/ 28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8" y="5"/>
                      <a:pt x="16" y="14"/>
                      <a:pt x="1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" name="Freeform 1434">
                <a:extLst>
                  <a:ext uri="{FF2B5EF4-FFF2-40B4-BE49-F238E27FC236}">
                    <a16:creationId xmlns:a16="http://schemas.microsoft.com/office/drawing/2014/main" id="{39CE33F4-4551-4979-84F6-B609E2FFF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840"/>
                <a:ext cx="10" cy="69"/>
              </a:xfrm>
              <a:custGeom>
                <a:avLst/>
                <a:gdLst>
                  <a:gd name="T0" fmla="*/ 0 w 4"/>
                  <a:gd name="T1" fmla="*/ 0 h 26"/>
                  <a:gd name="T2" fmla="*/ 33 w 4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0" y="0"/>
                    </a:moveTo>
                    <a:cubicBezTo>
                      <a:pt x="4" y="8"/>
                      <a:pt x="4" y="22"/>
                      <a:pt x="2" y="2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" name="Freeform 1435">
                <a:extLst>
                  <a:ext uri="{FF2B5EF4-FFF2-40B4-BE49-F238E27FC236}">
                    <a16:creationId xmlns:a16="http://schemas.microsoft.com/office/drawing/2014/main" id="{88645093-1486-4DEB-8A8D-4D57E39FF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2840"/>
                <a:ext cx="60" cy="37"/>
              </a:xfrm>
              <a:custGeom>
                <a:avLst/>
                <a:gdLst>
                  <a:gd name="T0" fmla="*/ 0 w 24"/>
                  <a:gd name="T1" fmla="*/ 259 h 14"/>
                  <a:gd name="T2" fmla="*/ 375 w 24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4">
                    <a:moveTo>
                      <a:pt x="0" y="14"/>
                    </a:moveTo>
                    <a:cubicBezTo>
                      <a:pt x="8" y="5"/>
                      <a:pt x="11" y="1"/>
                      <a:pt x="24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" name="Freeform 1436">
                <a:extLst>
                  <a:ext uri="{FF2B5EF4-FFF2-40B4-BE49-F238E27FC236}">
                    <a16:creationId xmlns:a16="http://schemas.microsoft.com/office/drawing/2014/main" id="{D48392F4-C0AE-4F12-ADA3-BE64C491B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373"/>
                <a:ext cx="68" cy="48"/>
              </a:xfrm>
              <a:custGeom>
                <a:avLst/>
                <a:gdLst>
                  <a:gd name="T0" fmla="*/ 0 w 27"/>
                  <a:gd name="T1" fmla="*/ 0 h 18"/>
                  <a:gd name="T2" fmla="*/ 431 w 27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8">
                    <a:moveTo>
                      <a:pt x="0" y="0"/>
                    </a:moveTo>
                    <a:cubicBezTo>
                      <a:pt x="6" y="13"/>
                      <a:pt x="17" y="17"/>
                      <a:pt x="27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" name="Freeform 1437">
                <a:extLst>
                  <a:ext uri="{FF2B5EF4-FFF2-40B4-BE49-F238E27FC236}">
                    <a16:creationId xmlns:a16="http://schemas.microsoft.com/office/drawing/2014/main" id="{54857F28-98D4-4807-A7F4-59DA34F6F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395"/>
                <a:ext cx="403" cy="1261"/>
              </a:xfrm>
              <a:custGeom>
                <a:avLst/>
                <a:gdLst>
                  <a:gd name="T0" fmla="*/ 2506 w 161"/>
                  <a:gd name="T1" fmla="*/ 8771 h 473"/>
                  <a:gd name="T2" fmla="*/ 2413 w 161"/>
                  <a:gd name="T3" fmla="*/ 8699 h 473"/>
                  <a:gd name="T4" fmla="*/ 2463 w 161"/>
                  <a:gd name="T5" fmla="*/ 8584 h 473"/>
                  <a:gd name="T6" fmla="*/ 1960 w 161"/>
                  <a:gd name="T7" fmla="*/ 8584 h 473"/>
                  <a:gd name="T8" fmla="*/ 1129 w 161"/>
                  <a:gd name="T9" fmla="*/ 7862 h 473"/>
                  <a:gd name="T10" fmla="*/ 688 w 161"/>
                  <a:gd name="T11" fmla="*/ 7222 h 473"/>
                  <a:gd name="T12" fmla="*/ 375 w 161"/>
                  <a:gd name="T13" fmla="*/ 6382 h 473"/>
                  <a:gd name="T14" fmla="*/ 283 w 161"/>
                  <a:gd name="T15" fmla="*/ 5756 h 473"/>
                  <a:gd name="T16" fmla="*/ 270 w 161"/>
                  <a:gd name="T17" fmla="*/ 5073 h 473"/>
                  <a:gd name="T18" fmla="*/ 313 w 161"/>
                  <a:gd name="T19" fmla="*/ 4607 h 473"/>
                  <a:gd name="T20" fmla="*/ 408 w 161"/>
                  <a:gd name="T21" fmla="*/ 4036 h 473"/>
                  <a:gd name="T22" fmla="*/ 488 w 161"/>
                  <a:gd name="T23" fmla="*/ 3788 h 473"/>
                  <a:gd name="T24" fmla="*/ 583 w 161"/>
                  <a:gd name="T25" fmla="*/ 3106 h 473"/>
                  <a:gd name="T26" fmla="*/ 613 w 161"/>
                  <a:gd name="T27" fmla="*/ 2671 h 473"/>
                  <a:gd name="T28" fmla="*/ 676 w 161"/>
                  <a:gd name="T29" fmla="*/ 2138 h 473"/>
                  <a:gd name="T30" fmla="*/ 646 w 161"/>
                  <a:gd name="T31" fmla="*/ 1442 h 473"/>
                  <a:gd name="T32" fmla="*/ 676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38 w 161"/>
                  <a:gd name="T39" fmla="*/ 264 h 473"/>
                  <a:gd name="T40" fmla="*/ 471 w 161"/>
                  <a:gd name="T41" fmla="*/ 930 h 473"/>
                  <a:gd name="T42" fmla="*/ 426 w 161"/>
                  <a:gd name="T43" fmla="*/ 1365 h 473"/>
                  <a:gd name="T44" fmla="*/ 426 w 161"/>
                  <a:gd name="T45" fmla="*/ 1856 h 473"/>
                  <a:gd name="T46" fmla="*/ 408 w 161"/>
                  <a:gd name="T47" fmla="*/ 2159 h 473"/>
                  <a:gd name="T48" fmla="*/ 345 w 161"/>
                  <a:gd name="T49" fmla="*/ 2637 h 473"/>
                  <a:gd name="T50" fmla="*/ 333 w 161"/>
                  <a:gd name="T51" fmla="*/ 3354 h 473"/>
                  <a:gd name="T52" fmla="*/ 208 w 161"/>
                  <a:gd name="T53" fmla="*/ 3831 h 473"/>
                  <a:gd name="T54" fmla="*/ 188 w 161"/>
                  <a:gd name="T55" fmla="*/ 4287 h 473"/>
                  <a:gd name="T56" fmla="*/ 145 w 161"/>
                  <a:gd name="T57" fmla="*/ 4697 h 473"/>
                  <a:gd name="T58" fmla="*/ 83 w 161"/>
                  <a:gd name="T59" fmla="*/ 5287 h 473"/>
                  <a:gd name="T60" fmla="*/ 20 w 161"/>
                  <a:gd name="T61" fmla="*/ 5857 h 473"/>
                  <a:gd name="T62" fmla="*/ 95 w 161"/>
                  <a:gd name="T63" fmla="*/ 6118 h 473"/>
                  <a:gd name="T64" fmla="*/ 250 w 161"/>
                  <a:gd name="T65" fmla="*/ 6780 h 473"/>
                  <a:gd name="T66" fmla="*/ 551 w 161"/>
                  <a:gd name="T67" fmla="*/ 7393 h 473"/>
                  <a:gd name="T68" fmla="*/ 801 w 161"/>
                  <a:gd name="T69" fmla="*/ 7883 h 473"/>
                  <a:gd name="T70" fmla="*/ 1054 w 161"/>
                  <a:gd name="T71" fmla="*/ 8166 h 473"/>
                  <a:gd name="T72" fmla="*/ 1272 w 161"/>
                  <a:gd name="T73" fmla="*/ 8451 h 473"/>
                  <a:gd name="T74" fmla="*/ 2368 w 161"/>
                  <a:gd name="T75" fmla="*/ 8883 h 473"/>
                  <a:gd name="T76" fmla="*/ 2526 w 161"/>
                  <a:gd name="T77" fmla="*/ 8771 h 473"/>
                  <a:gd name="T78" fmla="*/ 2506 w 161"/>
                  <a:gd name="T79" fmla="*/ 877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4" y="459"/>
                    </a:cubicBezTo>
                    <a:cubicBezTo>
                      <a:pt x="153" y="456"/>
                      <a:pt x="154" y="453"/>
                      <a:pt x="157" y="453"/>
                    </a:cubicBezTo>
                    <a:cubicBezTo>
                      <a:pt x="157" y="453"/>
                      <a:pt x="140" y="458"/>
                      <a:pt x="125" y="453"/>
                    </a:cubicBezTo>
                    <a:cubicBezTo>
                      <a:pt x="110" y="448"/>
                      <a:pt x="79" y="422"/>
                      <a:pt x="72" y="415"/>
                    </a:cubicBezTo>
                    <a:cubicBezTo>
                      <a:pt x="65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4" y="337"/>
                    </a:cubicBezTo>
                    <a:cubicBezTo>
                      <a:pt x="25" y="329"/>
                      <a:pt x="22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20" y="237"/>
                      <a:pt x="24" y="217"/>
                      <a:pt x="26" y="213"/>
                    </a:cubicBezTo>
                    <a:cubicBezTo>
                      <a:pt x="28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7" y="164"/>
                    </a:cubicBezTo>
                    <a:cubicBezTo>
                      <a:pt x="44" y="155"/>
                      <a:pt x="40" y="149"/>
                      <a:pt x="39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1" y="76"/>
                    </a:cubicBezTo>
                    <a:cubicBezTo>
                      <a:pt x="44" y="62"/>
                      <a:pt x="44" y="45"/>
                      <a:pt x="43" y="34"/>
                    </a:cubicBezTo>
                    <a:cubicBezTo>
                      <a:pt x="42" y="27"/>
                      <a:pt x="41" y="15"/>
                      <a:pt x="40" y="8"/>
                    </a:cubicBezTo>
                    <a:cubicBezTo>
                      <a:pt x="34" y="7"/>
                      <a:pt x="28" y="4"/>
                      <a:pt x="22" y="0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30" y="24"/>
                      <a:pt x="30" y="37"/>
                      <a:pt x="30" y="49"/>
                    </a:cubicBezTo>
                    <a:cubicBezTo>
                      <a:pt x="30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7" y="98"/>
                    </a:cubicBezTo>
                    <a:cubicBezTo>
                      <a:pt x="26" y="105"/>
                      <a:pt x="26" y="111"/>
                      <a:pt x="26" y="114"/>
                    </a:cubicBezTo>
                    <a:cubicBezTo>
                      <a:pt x="26" y="117"/>
                      <a:pt x="23" y="128"/>
                      <a:pt x="22" y="139"/>
                    </a:cubicBezTo>
                    <a:cubicBezTo>
                      <a:pt x="21" y="154"/>
                      <a:pt x="23" y="170"/>
                      <a:pt x="21" y="177"/>
                    </a:cubicBezTo>
                    <a:cubicBezTo>
                      <a:pt x="20" y="181"/>
                      <a:pt x="14" y="192"/>
                      <a:pt x="13" y="202"/>
                    </a:cubicBezTo>
                    <a:cubicBezTo>
                      <a:pt x="11" y="210"/>
                      <a:pt x="14" y="218"/>
                      <a:pt x="12" y="226"/>
                    </a:cubicBezTo>
                    <a:cubicBezTo>
                      <a:pt x="11" y="235"/>
                      <a:pt x="9" y="243"/>
                      <a:pt x="9" y="248"/>
                    </a:cubicBezTo>
                    <a:cubicBezTo>
                      <a:pt x="8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6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4" y="371"/>
                      <a:pt x="28" y="385"/>
                      <a:pt x="35" y="390"/>
                    </a:cubicBezTo>
                    <a:cubicBezTo>
                      <a:pt x="39" y="392"/>
                      <a:pt x="43" y="405"/>
                      <a:pt x="51" y="416"/>
                    </a:cubicBezTo>
                    <a:cubicBezTo>
                      <a:pt x="56" y="422"/>
                      <a:pt x="62" y="424"/>
                      <a:pt x="67" y="431"/>
                    </a:cubicBezTo>
                    <a:cubicBezTo>
                      <a:pt x="72" y="437"/>
                      <a:pt x="77" y="442"/>
                      <a:pt x="81" y="446"/>
                    </a:cubicBezTo>
                    <a:cubicBezTo>
                      <a:pt x="99" y="463"/>
                      <a:pt x="137" y="473"/>
                      <a:pt x="151" y="469"/>
                    </a:cubicBezTo>
                    <a:cubicBezTo>
                      <a:pt x="159" y="468"/>
                      <a:pt x="161" y="465"/>
                      <a:pt x="161" y="463"/>
                    </a:cubicBezTo>
                    <a:cubicBezTo>
                      <a:pt x="161" y="463"/>
                      <a:pt x="160" y="463"/>
                      <a:pt x="160" y="46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" name="Freeform 1438">
                <a:extLst>
                  <a:ext uri="{FF2B5EF4-FFF2-40B4-BE49-F238E27FC236}">
                    <a16:creationId xmlns:a16="http://schemas.microsoft.com/office/drawing/2014/main" id="{483E8DF8-CAF2-49D5-BD41-09EE61441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648"/>
                <a:ext cx="17" cy="59"/>
              </a:xfrm>
              <a:custGeom>
                <a:avLst/>
                <a:gdLst>
                  <a:gd name="T0" fmla="*/ 100 w 7"/>
                  <a:gd name="T1" fmla="*/ 0 h 22"/>
                  <a:gd name="T2" fmla="*/ 100 w 7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2">
                    <a:moveTo>
                      <a:pt x="7" y="0"/>
                    </a:moveTo>
                    <a:cubicBezTo>
                      <a:pt x="0" y="6"/>
                      <a:pt x="7" y="22"/>
                      <a:pt x="7" y="2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" name="Freeform 1439">
                <a:extLst>
                  <a:ext uri="{FF2B5EF4-FFF2-40B4-BE49-F238E27FC236}">
                    <a16:creationId xmlns:a16="http://schemas.microsoft.com/office/drawing/2014/main" id="{A53F515B-B606-44CD-B542-6AAAEA999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917"/>
                <a:ext cx="33" cy="54"/>
              </a:xfrm>
              <a:custGeom>
                <a:avLst/>
                <a:gdLst>
                  <a:gd name="T0" fmla="*/ 0 w 13"/>
                  <a:gd name="T1" fmla="*/ 0 h 20"/>
                  <a:gd name="T2" fmla="*/ 213 w 13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cubicBezTo>
                      <a:pt x="5" y="12"/>
                      <a:pt x="13" y="20"/>
                      <a:pt x="13" y="2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" name="Freeform 1440">
                <a:extLst>
                  <a:ext uri="{FF2B5EF4-FFF2-40B4-BE49-F238E27FC236}">
                    <a16:creationId xmlns:a16="http://schemas.microsoft.com/office/drawing/2014/main" id="{FCBEF406-D95C-4C50-884E-7D92E9647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2520"/>
                <a:ext cx="28" cy="40"/>
              </a:xfrm>
              <a:custGeom>
                <a:avLst/>
                <a:gdLst>
                  <a:gd name="T0" fmla="*/ 0 w 11"/>
                  <a:gd name="T1" fmla="*/ 0 h 15"/>
                  <a:gd name="T2" fmla="*/ 181 w 1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6"/>
                      <a:pt x="5" y="12"/>
                      <a:pt x="11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" name="Freeform 1441">
                <a:extLst>
                  <a:ext uri="{FF2B5EF4-FFF2-40B4-BE49-F238E27FC236}">
                    <a16:creationId xmlns:a16="http://schemas.microsoft.com/office/drawing/2014/main" id="{828A89D8-FA7E-4CB5-A3BE-0C2D996FF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1019"/>
                <a:ext cx="765" cy="1717"/>
              </a:xfrm>
              <a:custGeom>
                <a:avLst/>
                <a:gdLst>
                  <a:gd name="T0" fmla="*/ 0 w 306"/>
                  <a:gd name="T1" fmla="*/ 10934 h 644"/>
                  <a:gd name="T2" fmla="*/ 970 w 306"/>
                  <a:gd name="T3" fmla="*/ 11203 h 644"/>
                  <a:gd name="T4" fmla="*/ 1645 w 306"/>
                  <a:gd name="T5" fmla="*/ 11614 h 644"/>
                  <a:gd name="T6" fmla="*/ 2188 w 306"/>
                  <a:gd name="T7" fmla="*/ 12014 h 644"/>
                  <a:gd name="T8" fmla="*/ 3595 w 306"/>
                  <a:gd name="T9" fmla="*/ 11558 h 644"/>
                  <a:gd name="T10" fmla="*/ 4063 w 306"/>
                  <a:gd name="T11" fmla="*/ 11182 h 644"/>
                  <a:gd name="T12" fmla="*/ 4333 w 306"/>
                  <a:gd name="T13" fmla="*/ 10577 h 644"/>
                  <a:gd name="T14" fmla="*/ 4520 w 306"/>
                  <a:gd name="T15" fmla="*/ 9667 h 644"/>
                  <a:gd name="T16" fmla="*/ 4488 w 306"/>
                  <a:gd name="T17" fmla="*/ 8758 h 644"/>
                  <a:gd name="T18" fmla="*/ 4395 w 306"/>
                  <a:gd name="T19" fmla="*/ 7961 h 644"/>
                  <a:gd name="T20" fmla="*/ 4158 w 306"/>
                  <a:gd name="T21" fmla="*/ 7279 h 644"/>
                  <a:gd name="T22" fmla="*/ 3970 w 306"/>
                  <a:gd name="T23" fmla="*/ 6441 h 644"/>
                  <a:gd name="T24" fmla="*/ 3958 w 306"/>
                  <a:gd name="T25" fmla="*/ 5594 h 644"/>
                  <a:gd name="T26" fmla="*/ 3845 w 306"/>
                  <a:gd name="T27" fmla="*/ 4663 h 644"/>
                  <a:gd name="T28" fmla="*/ 3750 w 306"/>
                  <a:gd name="T29" fmla="*/ 3831 h 644"/>
                  <a:gd name="T30" fmla="*/ 3750 w 306"/>
                  <a:gd name="T31" fmla="*/ 3071 h 644"/>
                  <a:gd name="T32" fmla="*/ 3845 w 306"/>
                  <a:gd name="T33" fmla="*/ 2480 h 644"/>
                  <a:gd name="T34" fmla="*/ 3908 w 306"/>
                  <a:gd name="T35" fmla="*/ 1706 h 644"/>
                  <a:gd name="T36" fmla="*/ 393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1 h 644"/>
                  <a:gd name="T42" fmla="*/ 400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3 h 644"/>
                  <a:gd name="T50" fmla="*/ 4113 w 306"/>
                  <a:gd name="T51" fmla="*/ 1173 h 644"/>
                  <a:gd name="T52" fmla="*/ 4095 w 306"/>
                  <a:gd name="T53" fmla="*/ 1762 h 644"/>
                  <a:gd name="T54" fmla="*/ 4063 w 306"/>
                  <a:gd name="T55" fmla="*/ 2309 h 644"/>
                  <a:gd name="T56" fmla="*/ 4033 w 306"/>
                  <a:gd name="T57" fmla="*/ 2560 h 644"/>
                  <a:gd name="T58" fmla="*/ 4033 w 306"/>
                  <a:gd name="T59" fmla="*/ 2935 h 644"/>
                  <a:gd name="T60" fmla="*/ 3925 w 306"/>
                  <a:gd name="T61" fmla="*/ 3434 h 644"/>
                  <a:gd name="T62" fmla="*/ 3970 w 306"/>
                  <a:gd name="T63" fmla="*/ 3810 h 644"/>
                  <a:gd name="T64" fmla="*/ 4033 w 306"/>
                  <a:gd name="T65" fmla="*/ 4173 h 644"/>
                  <a:gd name="T66" fmla="*/ 4083 w 306"/>
                  <a:gd name="T67" fmla="*/ 4642 h 644"/>
                  <a:gd name="T68" fmla="*/ 4095 w 306"/>
                  <a:gd name="T69" fmla="*/ 5196 h 644"/>
                  <a:gd name="T70" fmla="*/ 4158 w 306"/>
                  <a:gd name="T71" fmla="*/ 5708 h 644"/>
                  <a:gd name="T72" fmla="*/ 4220 w 306"/>
                  <a:gd name="T73" fmla="*/ 6156 h 644"/>
                  <a:gd name="T74" fmla="*/ 4250 w 306"/>
                  <a:gd name="T75" fmla="*/ 6575 h 644"/>
                  <a:gd name="T76" fmla="*/ 4345 w 306"/>
                  <a:gd name="T77" fmla="*/ 6951 h 644"/>
                  <a:gd name="T78" fmla="*/ 4488 w 306"/>
                  <a:gd name="T79" fmla="*/ 7279 h 644"/>
                  <a:gd name="T80" fmla="*/ 4500 w 306"/>
                  <a:gd name="T81" fmla="*/ 7655 h 644"/>
                  <a:gd name="T82" fmla="*/ 4625 w 306"/>
                  <a:gd name="T83" fmla="*/ 8054 h 644"/>
                  <a:gd name="T84" fmla="*/ 4720 w 306"/>
                  <a:gd name="T85" fmla="*/ 8793 h 644"/>
                  <a:gd name="T86" fmla="*/ 4770 w 306"/>
                  <a:gd name="T87" fmla="*/ 9284 h 644"/>
                  <a:gd name="T88" fmla="*/ 4708 w 306"/>
                  <a:gd name="T89" fmla="*/ 10043 h 644"/>
                  <a:gd name="T90" fmla="*/ 4458 w 306"/>
                  <a:gd name="T91" fmla="*/ 10691 h 644"/>
                  <a:gd name="T92" fmla="*/ 4145 w 306"/>
                  <a:gd name="T93" fmla="*/ 11352 h 644"/>
                  <a:gd name="T94" fmla="*/ 3675 w 306"/>
                  <a:gd name="T95" fmla="*/ 11715 h 644"/>
                  <a:gd name="T96" fmla="*/ 3020 w 306"/>
                  <a:gd name="T97" fmla="*/ 12091 h 644"/>
                  <a:gd name="T98" fmla="*/ 2333 w 306"/>
                  <a:gd name="T99" fmla="*/ 12184 h 644"/>
                  <a:gd name="T100" fmla="*/ 1783 w 306"/>
                  <a:gd name="T101" fmla="*/ 11976 h 644"/>
                  <a:gd name="T102" fmla="*/ 1345 w 306"/>
                  <a:gd name="T103" fmla="*/ 11728 h 644"/>
                  <a:gd name="T104" fmla="*/ 800 w 306"/>
                  <a:gd name="T105" fmla="*/ 11259 h 644"/>
                  <a:gd name="T106" fmla="*/ 0 w 306"/>
                  <a:gd name="T107" fmla="*/ 1093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5" y="572"/>
                      <a:pt x="46" y="581"/>
                      <a:pt x="62" y="591"/>
                    </a:cubicBezTo>
                    <a:cubicBezTo>
                      <a:pt x="78" y="602"/>
                      <a:pt x="90" y="609"/>
                      <a:pt x="105" y="613"/>
                    </a:cubicBezTo>
                    <a:cubicBezTo>
                      <a:pt x="120" y="618"/>
                      <a:pt x="122" y="630"/>
                      <a:pt x="140" y="634"/>
                    </a:cubicBezTo>
                    <a:cubicBezTo>
                      <a:pt x="202" y="640"/>
                      <a:pt x="219" y="621"/>
                      <a:pt x="230" y="610"/>
                    </a:cubicBezTo>
                    <a:cubicBezTo>
                      <a:pt x="242" y="600"/>
                      <a:pt x="251" y="602"/>
                      <a:pt x="260" y="590"/>
                    </a:cubicBezTo>
                    <a:cubicBezTo>
                      <a:pt x="268" y="578"/>
                      <a:pt x="270" y="569"/>
                      <a:pt x="277" y="558"/>
                    </a:cubicBezTo>
                    <a:cubicBezTo>
                      <a:pt x="284" y="546"/>
                      <a:pt x="285" y="524"/>
                      <a:pt x="289" y="510"/>
                    </a:cubicBezTo>
                    <a:cubicBezTo>
                      <a:pt x="293" y="496"/>
                      <a:pt x="288" y="474"/>
                      <a:pt x="287" y="462"/>
                    </a:cubicBezTo>
                    <a:cubicBezTo>
                      <a:pt x="286" y="449"/>
                      <a:pt x="284" y="432"/>
                      <a:pt x="281" y="420"/>
                    </a:cubicBezTo>
                    <a:cubicBezTo>
                      <a:pt x="277" y="408"/>
                      <a:pt x="270" y="397"/>
                      <a:pt x="266" y="384"/>
                    </a:cubicBezTo>
                    <a:cubicBezTo>
                      <a:pt x="262" y="371"/>
                      <a:pt x="258" y="352"/>
                      <a:pt x="254" y="340"/>
                    </a:cubicBezTo>
                    <a:cubicBezTo>
                      <a:pt x="251" y="328"/>
                      <a:pt x="255" y="307"/>
                      <a:pt x="253" y="295"/>
                    </a:cubicBezTo>
                    <a:cubicBezTo>
                      <a:pt x="251" y="283"/>
                      <a:pt x="246" y="259"/>
                      <a:pt x="246" y="246"/>
                    </a:cubicBezTo>
                    <a:cubicBezTo>
                      <a:pt x="246" y="233"/>
                      <a:pt x="239" y="211"/>
                      <a:pt x="240" y="202"/>
                    </a:cubicBezTo>
                    <a:cubicBezTo>
                      <a:pt x="241" y="193"/>
                      <a:pt x="238" y="175"/>
                      <a:pt x="240" y="162"/>
                    </a:cubicBezTo>
                    <a:cubicBezTo>
                      <a:pt x="241" y="149"/>
                      <a:pt x="245" y="138"/>
                      <a:pt x="246" y="131"/>
                    </a:cubicBezTo>
                    <a:cubicBezTo>
                      <a:pt x="246" y="124"/>
                      <a:pt x="249" y="99"/>
                      <a:pt x="250" y="90"/>
                    </a:cubicBezTo>
                    <a:cubicBezTo>
                      <a:pt x="251" y="80"/>
                      <a:pt x="256" y="52"/>
                      <a:pt x="252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2" y="39"/>
                      <a:pt x="252" y="36"/>
                      <a:pt x="252" y="35"/>
                    </a:cubicBezTo>
                    <a:cubicBezTo>
                      <a:pt x="259" y="31"/>
                      <a:pt x="258" y="6"/>
                      <a:pt x="256" y="1"/>
                    </a:cubicBezTo>
                    <a:cubicBezTo>
                      <a:pt x="258" y="0"/>
                      <a:pt x="254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2" y="22"/>
                      <a:pt x="262" y="28"/>
                    </a:cubicBezTo>
                    <a:cubicBezTo>
                      <a:pt x="261" y="33"/>
                      <a:pt x="263" y="53"/>
                      <a:pt x="263" y="62"/>
                    </a:cubicBezTo>
                    <a:cubicBezTo>
                      <a:pt x="262" y="70"/>
                      <a:pt x="264" y="88"/>
                      <a:pt x="262" y="93"/>
                    </a:cubicBezTo>
                    <a:cubicBezTo>
                      <a:pt x="260" y="98"/>
                      <a:pt x="261" y="116"/>
                      <a:pt x="260" y="122"/>
                    </a:cubicBezTo>
                    <a:cubicBezTo>
                      <a:pt x="259" y="129"/>
                      <a:pt x="258" y="133"/>
                      <a:pt x="258" y="135"/>
                    </a:cubicBezTo>
                    <a:cubicBezTo>
                      <a:pt x="258" y="137"/>
                      <a:pt x="260" y="146"/>
                      <a:pt x="258" y="155"/>
                    </a:cubicBezTo>
                    <a:cubicBezTo>
                      <a:pt x="257" y="164"/>
                      <a:pt x="251" y="176"/>
                      <a:pt x="251" y="181"/>
                    </a:cubicBezTo>
                    <a:cubicBezTo>
                      <a:pt x="251" y="186"/>
                      <a:pt x="254" y="196"/>
                      <a:pt x="254" y="201"/>
                    </a:cubicBezTo>
                    <a:cubicBezTo>
                      <a:pt x="254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1" y="245"/>
                    </a:cubicBezTo>
                    <a:cubicBezTo>
                      <a:pt x="261" y="254"/>
                      <a:pt x="262" y="265"/>
                      <a:pt x="262" y="274"/>
                    </a:cubicBezTo>
                    <a:cubicBezTo>
                      <a:pt x="262" y="282"/>
                      <a:pt x="265" y="293"/>
                      <a:pt x="266" y="301"/>
                    </a:cubicBezTo>
                    <a:cubicBezTo>
                      <a:pt x="267" y="309"/>
                      <a:pt x="269" y="318"/>
                      <a:pt x="270" y="325"/>
                    </a:cubicBezTo>
                    <a:cubicBezTo>
                      <a:pt x="271" y="331"/>
                      <a:pt x="270" y="336"/>
                      <a:pt x="272" y="347"/>
                    </a:cubicBezTo>
                    <a:cubicBezTo>
                      <a:pt x="274" y="357"/>
                      <a:pt x="277" y="363"/>
                      <a:pt x="278" y="367"/>
                    </a:cubicBezTo>
                    <a:cubicBezTo>
                      <a:pt x="279" y="372"/>
                      <a:pt x="284" y="374"/>
                      <a:pt x="287" y="384"/>
                    </a:cubicBezTo>
                    <a:cubicBezTo>
                      <a:pt x="289" y="395"/>
                      <a:pt x="286" y="398"/>
                      <a:pt x="288" y="404"/>
                    </a:cubicBezTo>
                    <a:cubicBezTo>
                      <a:pt x="290" y="410"/>
                      <a:pt x="294" y="417"/>
                      <a:pt x="296" y="425"/>
                    </a:cubicBezTo>
                    <a:cubicBezTo>
                      <a:pt x="298" y="433"/>
                      <a:pt x="302" y="457"/>
                      <a:pt x="302" y="464"/>
                    </a:cubicBezTo>
                    <a:cubicBezTo>
                      <a:pt x="303" y="471"/>
                      <a:pt x="306" y="482"/>
                      <a:pt x="305" y="490"/>
                    </a:cubicBezTo>
                    <a:cubicBezTo>
                      <a:pt x="305" y="499"/>
                      <a:pt x="304" y="517"/>
                      <a:pt x="301" y="530"/>
                    </a:cubicBezTo>
                    <a:cubicBezTo>
                      <a:pt x="298" y="543"/>
                      <a:pt x="289" y="556"/>
                      <a:pt x="285" y="564"/>
                    </a:cubicBezTo>
                    <a:cubicBezTo>
                      <a:pt x="281" y="572"/>
                      <a:pt x="274" y="592"/>
                      <a:pt x="265" y="599"/>
                    </a:cubicBezTo>
                    <a:cubicBezTo>
                      <a:pt x="256" y="605"/>
                      <a:pt x="241" y="609"/>
                      <a:pt x="235" y="618"/>
                    </a:cubicBezTo>
                    <a:cubicBezTo>
                      <a:pt x="223" y="632"/>
                      <a:pt x="204" y="632"/>
                      <a:pt x="193" y="638"/>
                    </a:cubicBezTo>
                    <a:cubicBezTo>
                      <a:pt x="183" y="643"/>
                      <a:pt x="167" y="643"/>
                      <a:pt x="149" y="643"/>
                    </a:cubicBezTo>
                    <a:cubicBezTo>
                      <a:pt x="131" y="643"/>
                      <a:pt x="122" y="644"/>
                      <a:pt x="114" y="632"/>
                    </a:cubicBezTo>
                    <a:cubicBezTo>
                      <a:pt x="106" y="621"/>
                      <a:pt x="95" y="629"/>
                      <a:pt x="86" y="619"/>
                    </a:cubicBezTo>
                    <a:cubicBezTo>
                      <a:pt x="77" y="609"/>
                      <a:pt x="65" y="606"/>
                      <a:pt x="51" y="594"/>
                    </a:cubicBezTo>
                    <a:cubicBezTo>
                      <a:pt x="37" y="583"/>
                      <a:pt x="13" y="577"/>
                      <a:pt x="0" y="5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" name="Freeform 1442">
                <a:extLst>
                  <a:ext uri="{FF2B5EF4-FFF2-40B4-BE49-F238E27FC236}">
                    <a16:creationId xmlns:a16="http://schemas.microsoft.com/office/drawing/2014/main" id="{C95CB9E5-B0DA-4DF7-93F3-A302CDA21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0" y="2611"/>
                <a:ext cx="18" cy="34"/>
              </a:xfrm>
              <a:custGeom>
                <a:avLst/>
                <a:gdLst>
                  <a:gd name="T0" fmla="*/ 0 w 7"/>
                  <a:gd name="T1" fmla="*/ 0 h 13"/>
                  <a:gd name="T2" fmla="*/ 118 w 7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0" y="6"/>
                      <a:pt x="5" y="9"/>
                      <a:pt x="7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" name="Freeform 1443">
                <a:extLst>
                  <a:ext uri="{FF2B5EF4-FFF2-40B4-BE49-F238E27FC236}">
                    <a16:creationId xmlns:a16="http://schemas.microsoft.com/office/drawing/2014/main" id="{CFD18D3D-E09A-487A-BD75-8FFB75620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184"/>
                <a:ext cx="60" cy="19"/>
              </a:xfrm>
              <a:custGeom>
                <a:avLst/>
                <a:gdLst>
                  <a:gd name="T0" fmla="*/ 0 w 24"/>
                  <a:gd name="T1" fmla="*/ 22 h 7"/>
                  <a:gd name="T2" fmla="*/ 375 w 24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7">
                    <a:moveTo>
                      <a:pt x="0" y="1"/>
                    </a:moveTo>
                    <a:cubicBezTo>
                      <a:pt x="11" y="0"/>
                      <a:pt x="21" y="4"/>
                      <a:pt x="24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" name="Freeform 1444">
                <a:extLst>
                  <a:ext uri="{FF2B5EF4-FFF2-40B4-BE49-F238E27FC236}">
                    <a16:creationId xmlns:a16="http://schemas.microsoft.com/office/drawing/2014/main" id="{203BA8E1-1E05-4286-8DB8-434B64CB4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5" y="1091"/>
                <a:ext cx="65" cy="13"/>
              </a:xfrm>
              <a:custGeom>
                <a:avLst/>
                <a:gdLst>
                  <a:gd name="T0" fmla="*/ 0 w 26"/>
                  <a:gd name="T1" fmla="*/ 88 h 5"/>
                  <a:gd name="T2" fmla="*/ 408 w 26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0" y="5"/>
                    </a:moveTo>
                    <a:cubicBezTo>
                      <a:pt x="16" y="0"/>
                      <a:pt x="26" y="4"/>
                      <a:pt x="26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" name="Freeform 1445">
                <a:extLst>
                  <a:ext uri="{FF2B5EF4-FFF2-40B4-BE49-F238E27FC236}">
                    <a16:creationId xmlns:a16="http://schemas.microsoft.com/office/drawing/2014/main" id="{58D6BDC1-BC61-4105-BDA0-7E6076BB9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011"/>
                <a:ext cx="60" cy="13"/>
              </a:xfrm>
              <a:custGeom>
                <a:avLst/>
                <a:gdLst>
                  <a:gd name="T0" fmla="*/ 375 w 24"/>
                  <a:gd name="T1" fmla="*/ 34 h 5"/>
                  <a:gd name="T2" fmla="*/ 0 w 24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2"/>
                    </a:moveTo>
                    <a:cubicBezTo>
                      <a:pt x="24" y="2"/>
                      <a:pt x="16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" name="Freeform 1446">
                <a:extLst>
                  <a:ext uri="{FF2B5EF4-FFF2-40B4-BE49-F238E27FC236}">
                    <a16:creationId xmlns:a16="http://schemas.microsoft.com/office/drawing/2014/main" id="{5EC4BEE3-7053-4080-802D-89BCD69CF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248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4" y="0"/>
                      <a:pt x="7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" name="Freeform 1447">
                <a:extLst>
                  <a:ext uri="{FF2B5EF4-FFF2-40B4-BE49-F238E27FC236}">
                    <a16:creationId xmlns:a16="http://schemas.microsoft.com/office/drawing/2014/main" id="{CB70DA55-4A1B-4AA8-85CC-87B28488E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379"/>
                <a:ext cx="15" cy="42"/>
              </a:xfrm>
              <a:custGeom>
                <a:avLst/>
                <a:gdLst>
                  <a:gd name="T0" fmla="*/ 0 w 6"/>
                  <a:gd name="T1" fmla="*/ 0 h 16"/>
                  <a:gd name="T2" fmla="*/ 50 w 6"/>
                  <a:gd name="T3" fmla="*/ 28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cubicBezTo>
                      <a:pt x="3" y="3"/>
                      <a:pt x="6" y="12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" name="Freeform 1448">
                <a:extLst>
                  <a:ext uri="{FF2B5EF4-FFF2-40B4-BE49-F238E27FC236}">
                    <a16:creationId xmlns:a16="http://schemas.microsoft.com/office/drawing/2014/main" id="{D1A21F1F-8E80-47D1-8671-E9ACAEDF9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87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116 w 701"/>
                  <a:gd name="T21" fmla="*/ 3320 h 963"/>
                  <a:gd name="T22" fmla="*/ 3676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45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33 w 701"/>
                  <a:gd name="T39" fmla="*/ 13333 h 963"/>
                  <a:gd name="T40" fmla="*/ 3126 w 701"/>
                  <a:gd name="T41" fmla="*/ 12480 h 963"/>
                  <a:gd name="T42" fmla="*/ 3001 w 701"/>
                  <a:gd name="T43" fmla="*/ 12403 h 963"/>
                  <a:gd name="T44" fmla="*/ 3238 w 701"/>
                  <a:gd name="T45" fmla="*/ 12309 h 963"/>
                  <a:gd name="T46" fmla="*/ 2471 w 701"/>
                  <a:gd name="T47" fmla="*/ 10432 h 963"/>
                  <a:gd name="T48" fmla="*/ 2021 w 701"/>
                  <a:gd name="T49" fmla="*/ 8781 h 963"/>
                  <a:gd name="T50" fmla="*/ 1958 w 701"/>
                  <a:gd name="T51" fmla="*/ 6941 h 963"/>
                  <a:gd name="T52" fmla="*/ 2063 w 701"/>
                  <a:gd name="T53" fmla="*/ 5235 h 963"/>
                  <a:gd name="T54" fmla="*/ 2751 w 701"/>
                  <a:gd name="T55" fmla="*/ 5027 h 963"/>
                  <a:gd name="T56" fmla="*/ 4409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60 w 701"/>
                  <a:gd name="T63" fmla="*/ 3869 h 963"/>
                  <a:gd name="T64" fmla="*/ 8567 w 701"/>
                  <a:gd name="T65" fmla="*/ 5312 h 963"/>
                  <a:gd name="T66" fmla="*/ 8788 w 701"/>
                  <a:gd name="T67" fmla="*/ 7245 h 963"/>
                  <a:gd name="T68" fmla="*/ 902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47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51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4" y="550"/>
                    </a:moveTo>
                    <a:cubicBezTo>
                      <a:pt x="699" y="541"/>
                      <a:pt x="697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5" y="365"/>
                    </a:cubicBezTo>
                    <a:cubicBezTo>
                      <a:pt x="663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5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6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4" y="1"/>
                      <a:pt x="547" y="10"/>
                    </a:cubicBezTo>
                    <a:cubicBezTo>
                      <a:pt x="519" y="23"/>
                      <a:pt x="515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3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7" y="175"/>
                    </a:cubicBezTo>
                    <a:cubicBezTo>
                      <a:pt x="313" y="166"/>
                      <a:pt x="293" y="167"/>
                      <a:pt x="278" y="174"/>
                    </a:cubicBezTo>
                    <a:cubicBezTo>
                      <a:pt x="275" y="165"/>
                      <a:pt x="243" y="159"/>
                      <a:pt x="235" y="167"/>
                    </a:cubicBezTo>
                    <a:cubicBezTo>
                      <a:pt x="225" y="153"/>
                      <a:pt x="203" y="141"/>
                      <a:pt x="193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1" y="93"/>
                      <a:pt x="55" y="95"/>
                    </a:cubicBezTo>
                    <a:cubicBezTo>
                      <a:pt x="42" y="99"/>
                      <a:pt x="28" y="109"/>
                      <a:pt x="22" y="127"/>
                    </a:cubicBezTo>
                    <a:cubicBezTo>
                      <a:pt x="16" y="144"/>
                      <a:pt x="9" y="168"/>
                      <a:pt x="22" y="189"/>
                    </a:cubicBezTo>
                    <a:cubicBezTo>
                      <a:pt x="14" y="202"/>
                      <a:pt x="15" y="247"/>
                      <a:pt x="27" y="256"/>
                    </a:cubicBezTo>
                    <a:cubicBezTo>
                      <a:pt x="16" y="269"/>
                      <a:pt x="23" y="295"/>
                      <a:pt x="28" y="309"/>
                    </a:cubicBezTo>
                    <a:cubicBezTo>
                      <a:pt x="16" y="319"/>
                      <a:pt x="16" y="359"/>
                      <a:pt x="22" y="367"/>
                    </a:cubicBezTo>
                    <a:cubicBezTo>
                      <a:pt x="8" y="376"/>
                      <a:pt x="9" y="406"/>
                      <a:pt x="16" y="422"/>
                    </a:cubicBezTo>
                    <a:cubicBezTo>
                      <a:pt x="2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9" y="668"/>
                    </a:cubicBezTo>
                    <a:cubicBezTo>
                      <a:pt x="94" y="687"/>
                      <a:pt x="135" y="718"/>
                      <a:pt x="162" y="703"/>
                    </a:cubicBezTo>
                    <a:cubicBezTo>
                      <a:pt x="183" y="690"/>
                      <a:pt x="181" y="682"/>
                      <a:pt x="189" y="670"/>
                    </a:cubicBezTo>
                    <a:cubicBezTo>
                      <a:pt x="192" y="666"/>
                      <a:pt x="196" y="662"/>
                      <a:pt x="200" y="658"/>
                    </a:cubicBezTo>
                    <a:cubicBezTo>
                      <a:pt x="199" y="658"/>
                      <a:pt x="199" y="658"/>
                      <a:pt x="198" y="658"/>
                    </a:cubicBezTo>
                    <a:cubicBezTo>
                      <a:pt x="195" y="659"/>
                      <a:pt x="192" y="657"/>
                      <a:pt x="192" y="654"/>
                    </a:cubicBezTo>
                    <a:cubicBezTo>
                      <a:pt x="191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7" y="649"/>
                    </a:cubicBezTo>
                    <a:cubicBezTo>
                      <a:pt x="211" y="642"/>
                      <a:pt x="216" y="634"/>
                      <a:pt x="218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8" y="517"/>
                      <a:pt x="127" y="508"/>
                    </a:cubicBezTo>
                    <a:cubicBezTo>
                      <a:pt x="138" y="489"/>
                      <a:pt x="129" y="463"/>
                      <a:pt x="129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4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3" y="315"/>
                    </a:cubicBezTo>
                    <a:cubicBezTo>
                      <a:pt x="136" y="302"/>
                      <a:pt x="137" y="291"/>
                      <a:pt x="132" y="276"/>
                    </a:cubicBezTo>
                    <a:cubicBezTo>
                      <a:pt x="142" y="265"/>
                      <a:pt x="132" y="241"/>
                      <a:pt x="128" y="232"/>
                    </a:cubicBezTo>
                    <a:cubicBezTo>
                      <a:pt x="135" y="242"/>
                      <a:pt x="148" y="264"/>
                      <a:pt x="176" y="265"/>
                    </a:cubicBezTo>
                    <a:cubicBezTo>
                      <a:pt x="200" y="285"/>
                      <a:pt x="207" y="280"/>
                      <a:pt x="227" y="282"/>
                    </a:cubicBezTo>
                    <a:cubicBezTo>
                      <a:pt x="233" y="295"/>
                      <a:pt x="272" y="296"/>
                      <a:pt x="282" y="288"/>
                    </a:cubicBezTo>
                    <a:cubicBezTo>
                      <a:pt x="288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5" y="274"/>
                      <a:pt x="509" y="250"/>
                      <a:pt x="509" y="239"/>
                    </a:cubicBezTo>
                    <a:cubicBezTo>
                      <a:pt x="514" y="247"/>
                      <a:pt x="537" y="217"/>
                      <a:pt x="541" y="204"/>
                    </a:cubicBezTo>
                    <a:cubicBezTo>
                      <a:pt x="541" y="204"/>
                      <a:pt x="534" y="232"/>
                      <a:pt x="541" y="235"/>
                    </a:cubicBezTo>
                    <a:cubicBezTo>
                      <a:pt x="536" y="238"/>
                      <a:pt x="538" y="275"/>
                      <a:pt x="548" y="280"/>
                    </a:cubicBezTo>
                    <a:cubicBezTo>
                      <a:pt x="541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4" y="464"/>
                      <a:pt x="577" y="464"/>
                    </a:cubicBezTo>
                    <a:cubicBezTo>
                      <a:pt x="568" y="469"/>
                      <a:pt x="577" y="500"/>
                      <a:pt x="587" y="498"/>
                    </a:cubicBezTo>
                    <a:cubicBezTo>
                      <a:pt x="587" y="498"/>
                      <a:pt x="583" y="504"/>
                      <a:pt x="584" y="511"/>
                    </a:cubicBezTo>
                    <a:cubicBezTo>
                      <a:pt x="585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90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4" y="650"/>
                    </a:cubicBezTo>
                    <a:cubicBezTo>
                      <a:pt x="553" y="650"/>
                      <a:pt x="553" y="650"/>
                      <a:pt x="553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8" y="646"/>
                    </a:cubicBezTo>
                    <a:cubicBezTo>
                      <a:pt x="271" y="686"/>
                      <a:pt x="287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5" y="899"/>
                      <a:pt x="326" y="914"/>
                    </a:cubicBezTo>
                    <a:cubicBezTo>
                      <a:pt x="339" y="930"/>
                      <a:pt x="347" y="940"/>
                      <a:pt x="347" y="952"/>
                    </a:cubicBezTo>
                    <a:cubicBezTo>
                      <a:pt x="347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8" y="774"/>
                      <a:pt x="547" y="776"/>
                      <a:pt x="556" y="763"/>
                    </a:cubicBezTo>
                    <a:cubicBezTo>
                      <a:pt x="564" y="766"/>
                      <a:pt x="614" y="731"/>
                      <a:pt x="609" y="712"/>
                    </a:cubicBezTo>
                    <a:cubicBezTo>
                      <a:pt x="625" y="717"/>
                      <a:pt x="657" y="686"/>
                      <a:pt x="648" y="663"/>
                    </a:cubicBezTo>
                    <a:cubicBezTo>
                      <a:pt x="663" y="665"/>
                      <a:pt x="687" y="623"/>
                      <a:pt x="685" y="600"/>
                    </a:cubicBezTo>
                    <a:cubicBezTo>
                      <a:pt x="692" y="601"/>
                      <a:pt x="701" y="561"/>
                      <a:pt x="694" y="55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" name="Freeform 1449">
                <a:extLst>
                  <a:ext uri="{FF2B5EF4-FFF2-40B4-BE49-F238E27FC236}">
                    <a16:creationId xmlns:a16="http://schemas.microsoft.com/office/drawing/2014/main" id="{1F12C2CE-571C-4EBD-9ED6-BD51906C2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880"/>
                <a:ext cx="1335" cy="645"/>
              </a:xfrm>
              <a:custGeom>
                <a:avLst/>
                <a:gdLst>
                  <a:gd name="T0" fmla="*/ 8270 w 534"/>
                  <a:gd name="T1" fmla="*/ 285 h 242"/>
                  <a:gd name="T2" fmla="*/ 8033 w 534"/>
                  <a:gd name="T3" fmla="*/ 930 h 242"/>
                  <a:gd name="T4" fmla="*/ 7908 w 534"/>
                  <a:gd name="T5" fmla="*/ 1421 h 242"/>
                  <a:gd name="T6" fmla="*/ 7800 w 534"/>
                  <a:gd name="T7" fmla="*/ 1988 h 242"/>
                  <a:gd name="T8" fmla="*/ 7613 w 534"/>
                  <a:gd name="T9" fmla="*/ 2516 h 242"/>
                  <a:gd name="T10" fmla="*/ 7363 w 534"/>
                  <a:gd name="T11" fmla="*/ 2876 h 242"/>
                  <a:gd name="T12" fmla="*/ 7158 w 534"/>
                  <a:gd name="T13" fmla="*/ 3481 h 242"/>
                  <a:gd name="T14" fmla="*/ 6988 w 534"/>
                  <a:gd name="T15" fmla="*/ 3729 h 242"/>
                  <a:gd name="T16" fmla="*/ 6408 w 534"/>
                  <a:gd name="T17" fmla="*/ 4163 h 242"/>
                  <a:gd name="T18" fmla="*/ 5845 w 534"/>
                  <a:gd name="T19" fmla="*/ 4446 h 242"/>
                  <a:gd name="T20" fmla="*/ 5125 w 534"/>
                  <a:gd name="T21" fmla="*/ 4547 h 242"/>
                  <a:gd name="T22" fmla="*/ 4425 w 534"/>
                  <a:gd name="T23" fmla="*/ 4582 h 242"/>
                  <a:gd name="T24" fmla="*/ 3720 w 534"/>
                  <a:gd name="T25" fmla="*/ 4504 h 242"/>
                  <a:gd name="T26" fmla="*/ 3083 w 534"/>
                  <a:gd name="T27" fmla="*/ 4411 h 242"/>
                  <a:gd name="T28" fmla="*/ 2720 w 534"/>
                  <a:gd name="T29" fmla="*/ 4185 h 242"/>
                  <a:gd name="T30" fmla="*/ 2283 w 534"/>
                  <a:gd name="T31" fmla="*/ 3958 h 242"/>
                  <a:gd name="T32" fmla="*/ 1613 w 534"/>
                  <a:gd name="T33" fmla="*/ 3161 h 242"/>
                  <a:gd name="T34" fmla="*/ 1095 w 534"/>
                  <a:gd name="T35" fmla="*/ 2743 h 242"/>
                  <a:gd name="T36" fmla="*/ 520 w 534"/>
                  <a:gd name="T37" fmla="*/ 2196 h 242"/>
                  <a:gd name="T38" fmla="*/ 63 w 534"/>
                  <a:gd name="T39" fmla="*/ 1876 h 242"/>
                  <a:gd name="T40" fmla="*/ 0 w 534"/>
                  <a:gd name="T41" fmla="*/ 1796 h 242"/>
                  <a:gd name="T42" fmla="*/ 95 w 534"/>
                  <a:gd name="T43" fmla="*/ 1762 h 242"/>
                  <a:gd name="T44" fmla="*/ 283 w 534"/>
                  <a:gd name="T45" fmla="*/ 1613 h 242"/>
                  <a:gd name="T46" fmla="*/ 875 w 534"/>
                  <a:gd name="T47" fmla="*/ 2068 h 242"/>
                  <a:gd name="T48" fmla="*/ 1188 w 534"/>
                  <a:gd name="T49" fmla="*/ 2329 h 242"/>
                  <a:gd name="T50" fmla="*/ 1520 w 534"/>
                  <a:gd name="T51" fmla="*/ 2559 h 242"/>
                  <a:gd name="T52" fmla="*/ 1783 w 534"/>
                  <a:gd name="T53" fmla="*/ 2841 h 242"/>
                  <a:gd name="T54" fmla="*/ 2175 w 534"/>
                  <a:gd name="T55" fmla="*/ 3425 h 242"/>
                  <a:gd name="T56" fmla="*/ 2500 w 534"/>
                  <a:gd name="T57" fmla="*/ 3729 h 242"/>
                  <a:gd name="T58" fmla="*/ 2988 w 534"/>
                  <a:gd name="T59" fmla="*/ 3843 h 242"/>
                  <a:gd name="T60" fmla="*/ 3458 w 534"/>
                  <a:gd name="T61" fmla="*/ 4150 h 242"/>
                  <a:gd name="T62" fmla="*/ 3895 w 534"/>
                  <a:gd name="T63" fmla="*/ 4129 h 242"/>
                  <a:gd name="T64" fmla="*/ 4395 w 534"/>
                  <a:gd name="T65" fmla="*/ 4240 h 242"/>
                  <a:gd name="T66" fmla="*/ 4708 w 534"/>
                  <a:gd name="T67" fmla="*/ 4150 h 242"/>
                  <a:gd name="T68" fmla="*/ 5300 w 534"/>
                  <a:gd name="T69" fmla="*/ 4091 h 242"/>
                  <a:gd name="T70" fmla="*/ 5863 w 534"/>
                  <a:gd name="T71" fmla="*/ 3979 h 242"/>
                  <a:gd name="T72" fmla="*/ 6363 w 534"/>
                  <a:gd name="T73" fmla="*/ 3822 h 242"/>
                  <a:gd name="T74" fmla="*/ 6875 w 534"/>
                  <a:gd name="T75" fmla="*/ 3366 h 242"/>
                  <a:gd name="T76" fmla="*/ 7145 w 534"/>
                  <a:gd name="T77" fmla="*/ 2956 h 242"/>
                  <a:gd name="T78" fmla="*/ 7395 w 534"/>
                  <a:gd name="T79" fmla="*/ 2516 h 242"/>
                  <a:gd name="T80" fmla="*/ 7658 w 534"/>
                  <a:gd name="T81" fmla="*/ 1839 h 242"/>
                  <a:gd name="T82" fmla="*/ 7845 w 534"/>
                  <a:gd name="T83" fmla="*/ 1023 h 242"/>
                  <a:gd name="T84" fmla="*/ 8000 w 534"/>
                  <a:gd name="T85" fmla="*/ 568 h 242"/>
                  <a:gd name="T86" fmla="*/ 8158 w 534"/>
                  <a:gd name="T87" fmla="*/ 285 h 242"/>
                  <a:gd name="T88" fmla="*/ 8345 w 534"/>
                  <a:gd name="T89" fmla="*/ 93 h 242"/>
                  <a:gd name="T90" fmla="*/ 8270 w 534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4" h="242">
                    <a:moveTo>
                      <a:pt x="529" y="15"/>
                    </a:moveTo>
                    <a:cubicBezTo>
                      <a:pt x="528" y="25"/>
                      <a:pt x="514" y="37"/>
                      <a:pt x="514" y="49"/>
                    </a:cubicBezTo>
                    <a:cubicBezTo>
                      <a:pt x="513" y="61"/>
                      <a:pt x="510" y="67"/>
                      <a:pt x="506" y="75"/>
                    </a:cubicBezTo>
                    <a:cubicBezTo>
                      <a:pt x="503" y="84"/>
                      <a:pt x="504" y="93"/>
                      <a:pt x="499" y="105"/>
                    </a:cubicBezTo>
                    <a:cubicBezTo>
                      <a:pt x="495" y="116"/>
                      <a:pt x="494" y="127"/>
                      <a:pt x="487" y="133"/>
                    </a:cubicBezTo>
                    <a:cubicBezTo>
                      <a:pt x="479" y="139"/>
                      <a:pt x="476" y="145"/>
                      <a:pt x="471" y="152"/>
                    </a:cubicBezTo>
                    <a:cubicBezTo>
                      <a:pt x="467" y="160"/>
                      <a:pt x="463" y="177"/>
                      <a:pt x="458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4" y="235"/>
                    </a:cubicBezTo>
                    <a:cubicBezTo>
                      <a:pt x="365" y="231"/>
                      <a:pt x="339" y="231"/>
                      <a:pt x="328" y="240"/>
                    </a:cubicBezTo>
                    <a:cubicBezTo>
                      <a:pt x="320" y="235"/>
                      <a:pt x="296" y="238"/>
                      <a:pt x="283" y="242"/>
                    </a:cubicBezTo>
                    <a:cubicBezTo>
                      <a:pt x="277" y="240"/>
                      <a:pt x="253" y="235"/>
                      <a:pt x="238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3" y="223"/>
                      <a:pt x="174" y="221"/>
                    </a:cubicBezTo>
                    <a:cubicBezTo>
                      <a:pt x="164" y="219"/>
                      <a:pt x="153" y="217"/>
                      <a:pt x="146" y="209"/>
                    </a:cubicBezTo>
                    <a:cubicBezTo>
                      <a:pt x="138" y="200"/>
                      <a:pt x="117" y="169"/>
                      <a:pt x="103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5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6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2" y="107"/>
                      <a:pt x="56" y="109"/>
                    </a:cubicBezTo>
                    <a:cubicBezTo>
                      <a:pt x="61" y="111"/>
                      <a:pt x="73" y="120"/>
                      <a:pt x="76" y="123"/>
                    </a:cubicBezTo>
                    <a:cubicBezTo>
                      <a:pt x="79" y="127"/>
                      <a:pt x="91" y="132"/>
                      <a:pt x="97" y="135"/>
                    </a:cubicBezTo>
                    <a:cubicBezTo>
                      <a:pt x="103" y="138"/>
                      <a:pt x="111" y="147"/>
                      <a:pt x="114" y="150"/>
                    </a:cubicBezTo>
                    <a:cubicBezTo>
                      <a:pt x="116" y="153"/>
                      <a:pt x="133" y="178"/>
                      <a:pt x="139" y="181"/>
                    </a:cubicBezTo>
                    <a:cubicBezTo>
                      <a:pt x="146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1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1" y="224"/>
                    </a:cubicBezTo>
                    <a:cubicBezTo>
                      <a:pt x="288" y="223"/>
                      <a:pt x="289" y="222"/>
                      <a:pt x="301" y="219"/>
                    </a:cubicBezTo>
                    <a:cubicBezTo>
                      <a:pt x="312" y="216"/>
                      <a:pt x="323" y="218"/>
                      <a:pt x="339" y="216"/>
                    </a:cubicBezTo>
                    <a:cubicBezTo>
                      <a:pt x="354" y="214"/>
                      <a:pt x="365" y="215"/>
                      <a:pt x="375" y="210"/>
                    </a:cubicBezTo>
                    <a:cubicBezTo>
                      <a:pt x="386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40" y="178"/>
                    </a:cubicBezTo>
                    <a:cubicBezTo>
                      <a:pt x="442" y="171"/>
                      <a:pt x="456" y="157"/>
                      <a:pt x="457" y="156"/>
                    </a:cubicBezTo>
                    <a:cubicBezTo>
                      <a:pt x="468" y="146"/>
                      <a:pt x="468" y="140"/>
                      <a:pt x="473" y="133"/>
                    </a:cubicBezTo>
                    <a:cubicBezTo>
                      <a:pt x="478" y="125"/>
                      <a:pt x="486" y="109"/>
                      <a:pt x="490" y="97"/>
                    </a:cubicBezTo>
                    <a:cubicBezTo>
                      <a:pt x="495" y="85"/>
                      <a:pt x="495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6" y="5"/>
                      <a:pt x="533" y="0"/>
                      <a:pt x="534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" name="Freeform 1450">
                <a:extLst>
                  <a:ext uri="{FF2B5EF4-FFF2-40B4-BE49-F238E27FC236}">
                    <a16:creationId xmlns:a16="http://schemas.microsoft.com/office/drawing/2014/main" id="{E34AF77B-9FD3-4402-8BEC-5AB92B0E5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949"/>
                <a:ext cx="10" cy="78"/>
              </a:xfrm>
              <a:custGeom>
                <a:avLst/>
                <a:gdLst>
                  <a:gd name="T0" fmla="*/ 20 w 4"/>
                  <a:gd name="T1" fmla="*/ 565 h 29"/>
                  <a:gd name="T2" fmla="*/ 0 w 4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1" y="29"/>
                    </a:moveTo>
                    <a:cubicBezTo>
                      <a:pt x="4" y="20"/>
                      <a:pt x="2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" name="Freeform 1451">
                <a:extLst>
                  <a:ext uri="{FF2B5EF4-FFF2-40B4-BE49-F238E27FC236}">
                    <a16:creationId xmlns:a16="http://schemas.microsoft.com/office/drawing/2014/main" id="{88935356-4EB4-4C7C-90CC-B2184A347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968"/>
                <a:ext cx="28" cy="27"/>
              </a:xfrm>
              <a:custGeom>
                <a:avLst/>
                <a:gdLst>
                  <a:gd name="T0" fmla="*/ 0 w 11"/>
                  <a:gd name="T1" fmla="*/ 197 h 10"/>
                  <a:gd name="T2" fmla="*/ 181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4" y="4"/>
                      <a:pt x="11" y="0"/>
                      <a:pt x="11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" name="Freeform 1452">
                <a:extLst>
                  <a:ext uri="{FF2B5EF4-FFF2-40B4-BE49-F238E27FC236}">
                    <a16:creationId xmlns:a16="http://schemas.microsoft.com/office/drawing/2014/main" id="{FE0F2A09-20D1-48FD-8194-0B7A428A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328"/>
                <a:ext cx="35" cy="24"/>
              </a:xfrm>
              <a:custGeom>
                <a:avLst/>
                <a:gdLst>
                  <a:gd name="T0" fmla="*/ 63 w 14"/>
                  <a:gd name="T1" fmla="*/ 149 h 9"/>
                  <a:gd name="T2" fmla="*/ 208 w 14"/>
                  <a:gd name="T3" fmla="*/ 0 h 9"/>
                  <a:gd name="T4" fmla="*/ 0 w 14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4" y="8"/>
                    </a:moveTo>
                    <a:cubicBezTo>
                      <a:pt x="8" y="9"/>
                      <a:pt x="14" y="5"/>
                      <a:pt x="13" y="0"/>
                    </a:cubicBezTo>
                    <a:cubicBezTo>
                      <a:pt x="9" y="0"/>
                      <a:pt x="4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" name="Freeform 1453">
                <a:extLst>
                  <a:ext uri="{FF2B5EF4-FFF2-40B4-BE49-F238E27FC236}">
                    <a16:creationId xmlns:a16="http://schemas.microsoft.com/office/drawing/2014/main" id="{867D5DEE-9688-4837-9B3D-CD7AC60F7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1280"/>
                <a:ext cx="35" cy="35"/>
              </a:xfrm>
              <a:custGeom>
                <a:avLst/>
                <a:gdLst>
                  <a:gd name="T0" fmla="*/ 95 w 14"/>
                  <a:gd name="T1" fmla="*/ 253 h 13"/>
                  <a:gd name="T2" fmla="*/ 208 w 14"/>
                  <a:gd name="T3" fmla="*/ 35 h 13"/>
                  <a:gd name="T4" fmla="*/ 0 w 14"/>
                  <a:gd name="T5" fmla="*/ 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6" y="13"/>
                    </a:moveTo>
                    <a:cubicBezTo>
                      <a:pt x="10" y="10"/>
                      <a:pt x="14" y="7"/>
                      <a:pt x="13" y="2"/>
                    </a:cubicBezTo>
                    <a:cubicBezTo>
                      <a:pt x="9" y="0"/>
                      <a:pt x="4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" name="Freeform 1454">
                <a:extLst>
                  <a:ext uri="{FF2B5EF4-FFF2-40B4-BE49-F238E27FC236}">
                    <a16:creationId xmlns:a16="http://schemas.microsoft.com/office/drawing/2014/main" id="{0A4C4C39-0DD2-4EDB-A1FA-96D027437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168"/>
                <a:ext cx="35" cy="48"/>
              </a:xfrm>
              <a:custGeom>
                <a:avLst/>
                <a:gdLst>
                  <a:gd name="T0" fmla="*/ 125 w 14"/>
                  <a:gd name="T1" fmla="*/ 341 h 18"/>
                  <a:gd name="T2" fmla="*/ 220 w 14"/>
                  <a:gd name="T3" fmla="*/ 77 h 18"/>
                  <a:gd name="T4" fmla="*/ 0 w 14"/>
                  <a:gd name="T5" fmla="*/ 24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8" y="18"/>
                    </a:moveTo>
                    <a:cubicBezTo>
                      <a:pt x="10" y="13"/>
                      <a:pt x="13" y="9"/>
                      <a:pt x="14" y="4"/>
                    </a:cubicBezTo>
                    <a:cubicBezTo>
                      <a:pt x="9" y="0"/>
                      <a:pt x="2" y="10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" name="Freeform 1455">
                <a:extLst>
                  <a:ext uri="{FF2B5EF4-FFF2-40B4-BE49-F238E27FC236}">
                    <a16:creationId xmlns:a16="http://schemas.microsoft.com/office/drawing/2014/main" id="{86FE0A74-B54E-47D5-B4E6-AA42D6CE7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093"/>
                <a:ext cx="7" cy="14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" name="Freeform 1456">
                <a:extLst>
                  <a:ext uri="{FF2B5EF4-FFF2-40B4-BE49-F238E27FC236}">
                    <a16:creationId xmlns:a16="http://schemas.microsoft.com/office/drawing/2014/main" id="{5914C2FE-2AC8-433C-ACBB-D894E78BB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1131"/>
                <a:ext cx="32" cy="45"/>
              </a:xfrm>
              <a:custGeom>
                <a:avLst/>
                <a:gdLst>
                  <a:gd name="T0" fmla="*/ 0 w 13"/>
                  <a:gd name="T1" fmla="*/ 238 h 17"/>
                  <a:gd name="T2" fmla="*/ 133 w 13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7">
                    <a:moveTo>
                      <a:pt x="0" y="13"/>
                    </a:moveTo>
                    <a:cubicBezTo>
                      <a:pt x="3" y="0"/>
                      <a:pt x="13" y="6"/>
                      <a:pt x="9" y="1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" name="Freeform 1457">
                <a:extLst>
                  <a:ext uri="{FF2B5EF4-FFF2-40B4-BE49-F238E27FC236}">
                    <a16:creationId xmlns:a16="http://schemas.microsoft.com/office/drawing/2014/main" id="{E1D0A105-7478-4EEE-A36F-FD65641D9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" y="1059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1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" name="Freeform 1458">
                <a:extLst>
                  <a:ext uri="{FF2B5EF4-FFF2-40B4-BE49-F238E27FC236}">
                    <a16:creationId xmlns:a16="http://schemas.microsoft.com/office/drawing/2014/main" id="{7BD72B26-29A2-41B8-86BF-84FC8F79B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3" y="963"/>
                <a:ext cx="32" cy="34"/>
              </a:xfrm>
              <a:custGeom>
                <a:avLst/>
                <a:gdLst>
                  <a:gd name="T0" fmla="*/ 91 w 13"/>
                  <a:gd name="T1" fmla="*/ 21 h 13"/>
                  <a:gd name="T2" fmla="*/ 194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6" y="1"/>
                    </a:moveTo>
                    <a:cubicBezTo>
                      <a:pt x="0" y="12"/>
                      <a:pt x="11" y="13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" name="Freeform 1459">
                <a:extLst>
                  <a:ext uri="{FF2B5EF4-FFF2-40B4-BE49-F238E27FC236}">
                    <a16:creationId xmlns:a16="http://schemas.microsoft.com/office/drawing/2014/main" id="{95CF291B-2668-4FEE-9672-D95364564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8" y="960"/>
                <a:ext cx="22" cy="5"/>
              </a:xfrm>
              <a:custGeom>
                <a:avLst/>
                <a:gdLst>
                  <a:gd name="T0" fmla="*/ 132 w 9"/>
                  <a:gd name="T1" fmla="*/ 0 h 2"/>
                  <a:gd name="T2" fmla="*/ 0 w 9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cubicBezTo>
                      <a:pt x="6" y="0"/>
                      <a:pt x="3" y="0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560" name="Freeform 1460">
              <a:extLst>
                <a:ext uri="{FF2B5EF4-FFF2-40B4-BE49-F238E27FC236}">
                  <a16:creationId xmlns:a16="http://schemas.microsoft.com/office/drawing/2014/main" id="{D6416D1D-7D41-46C6-A962-65863413E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027"/>
              <a:ext cx="20" cy="45"/>
            </a:xfrm>
            <a:custGeom>
              <a:avLst/>
              <a:gdLst>
                <a:gd name="T0" fmla="*/ 33 w 8"/>
                <a:gd name="T1" fmla="*/ 225 h 17"/>
                <a:gd name="T2" fmla="*/ 83 w 8"/>
                <a:gd name="T3" fmla="*/ 0 h 17"/>
                <a:gd name="T4" fmla="*/ 113 w 8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2" y="12"/>
                  </a:moveTo>
                  <a:cubicBezTo>
                    <a:pt x="0" y="8"/>
                    <a:pt x="0" y="1"/>
                    <a:pt x="5" y="0"/>
                  </a:cubicBezTo>
                  <a:cubicBezTo>
                    <a:pt x="8" y="5"/>
                    <a:pt x="7" y="11"/>
                    <a:pt x="7" y="1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1" name="Freeform 1461">
              <a:extLst>
                <a:ext uri="{FF2B5EF4-FFF2-40B4-BE49-F238E27FC236}">
                  <a16:creationId xmlns:a16="http://schemas.microsoft.com/office/drawing/2014/main" id="{D22C2A4E-2492-4CB3-8C4F-72847E9E7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157"/>
              <a:ext cx="3" cy="30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1" y="4"/>
                    <a:pt x="0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2" name="Freeform 1462">
              <a:extLst>
                <a:ext uri="{FF2B5EF4-FFF2-40B4-BE49-F238E27FC236}">
                  <a16:creationId xmlns:a16="http://schemas.microsoft.com/office/drawing/2014/main" id="{EE9D7BEC-ED7C-4630-8420-83C980776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" y="1261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3" name="Freeform 1463">
              <a:extLst>
                <a:ext uri="{FF2B5EF4-FFF2-40B4-BE49-F238E27FC236}">
                  <a16:creationId xmlns:a16="http://schemas.microsoft.com/office/drawing/2014/main" id="{16EB5F6C-72E6-48A3-A451-3DD0DF86B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1483"/>
              <a:ext cx="22" cy="26"/>
            </a:xfrm>
            <a:custGeom>
              <a:avLst/>
              <a:gdLst>
                <a:gd name="T0" fmla="*/ 42 w 9"/>
                <a:gd name="T1" fmla="*/ 34 h 10"/>
                <a:gd name="T2" fmla="*/ 12 w 9"/>
                <a:gd name="T3" fmla="*/ 177 h 10"/>
                <a:gd name="T4" fmla="*/ 132 w 9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1" y="4"/>
                    <a:pt x="0" y="7"/>
                    <a:pt x="1" y="10"/>
                  </a:cubicBezTo>
                  <a:cubicBezTo>
                    <a:pt x="6" y="9"/>
                    <a:pt x="6" y="3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4" name="Freeform 1464">
              <a:extLst>
                <a:ext uri="{FF2B5EF4-FFF2-40B4-BE49-F238E27FC236}">
                  <a16:creationId xmlns:a16="http://schemas.microsoft.com/office/drawing/2014/main" id="{60538E7A-DC73-433F-AA46-779CE52BA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603"/>
              <a:ext cx="2" cy="34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23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5"/>
                    <a:pt x="0" y="9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5" name="Freeform 1465">
              <a:extLst>
                <a:ext uri="{FF2B5EF4-FFF2-40B4-BE49-F238E27FC236}">
                  <a16:creationId xmlns:a16="http://schemas.microsoft.com/office/drawing/2014/main" id="{8FB1A7E0-82D1-4589-90AB-FC54549D9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" y="1731"/>
              <a:ext cx="33" cy="40"/>
            </a:xfrm>
            <a:custGeom>
              <a:avLst/>
              <a:gdLst>
                <a:gd name="T0" fmla="*/ 147 w 13"/>
                <a:gd name="T1" fmla="*/ 0 h 15"/>
                <a:gd name="T2" fmla="*/ 129 w 13"/>
                <a:gd name="T3" fmla="*/ 264 h 15"/>
                <a:gd name="T4" fmla="*/ 20 w 13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0"/>
                  </a:moveTo>
                  <a:cubicBezTo>
                    <a:pt x="9" y="3"/>
                    <a:pt x="13" y="13"/>
                    <a:pt x="8" y="14"/>
                  </a:cubicBezTo>
                  <a:cubicBezTo>
                    <a:pt x="3" y="15"/>
                    <a:pt x="0" y="4"/>
                    <a:pt x="1" y="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6" name="Freeform 1466">
              <a:extLst>
                <a:ext uri="{FF2B5EF4-FFF2-40B4-BE49-F238E27FC236}">
                  <a16:creationId xmlns:a16="http://schemas.microsoft.com/office/drawing/2014/main" id="{8C7A2823-F172-41D8-9EBC-6091FCBBB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589"/>
              <a:ext cx="3" cy="19"/>
            </a:xfrm>
            <a:custGeom>
              <a:avLst/>
              <a:gdLst>
                <a:gd name="T0" fmla="*/ 0 w 1"/>
                <a:gd name="T1" fmla="*/ 141 h 7"/>
                <a:gd name="T2" fmla="*/ 27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7" name="Freeform 1467">
              <a:extLst>
                <a:ext uri="{FF2B5EF4-FFF2-40B4-BE49-F238E27FC236}">
                  <a16:creationId xmlns:a16="http://schemas.microsoft.com/office/drawing/2014/main" id="{10B100C0-7B5F-49C1-AE19-5DDD803B7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" y="1843"/>
              <a:ext cx="27" cy="26"/>
            </a:xfrm>
            <a:custGeom>
              <a:avLst/>
              <a:gdLst>
                <a:gd name="T0" fmla="*/ 29 w 11"/>
                <a:gd name="T1" fmla="*/ 177 h 10"/>
                <a:gd name="T2" fmla="*/ 42 w 11"/>
                <a:gd name="T3" fmla="*/ 0 h 10"/>
                <a:gd name="T4" fmla="*/ 162 w 11"/>
                <a:gd name="T5" fmla="*/ 15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2" y="10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5" y="3"/>
                    <a:pt x="8" y="7"/>
                    <a:pt x="11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8" name="Freeform 1468">
              <a:extLst>
                <a:ext uri="{FF2B5EF4-FFF2-40B4-BE49-F238E27FC236}">
                  <a16:creationId xmlns:a16="http://schemas.microsoft.com/office/drawing/2014/main" id="{AC9061C9-3362-4703-9903-5DCF525E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2088"/>
              <a:ext cx="30" cy="29"/>
            </a:xfrm>
            <a:custGeom>
              <a:avLst/>
              <a:gdLst>
                <a:gd name="T0" fmla="*/ 188 w 12"/>
                <a:gd name="T1" fmla="*/ 200 h 11"/>
                <a:gd name="T2" fmla="*/ 95 w 1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0"/>
                    <a:pt x="0" y="4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69" name="Freeform 1469">
              <a:extLst>
                <a:ext uri="{FF2B5EF4-FFF2-40B4-BE49-F238E27FC236}">
                  <a16:creationId xmlns:a16="http://schemas.microsoft.com/office/drawing/2014/main" id="{B0A6AB61-794D-467F-8B3A-CD804AE3A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192"/>
              <a:ext cx="10" cy="27"/>
            </a:xfrm>
            <a:custGeom>
              <a:avLst/>
              <a:gdLst>
                <a:gd name="T0" fmla="*/ 2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0" y="4"/>
                    <a:pt x="1" y="8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0" name="Freeform 1470">
              <a:extLst>
                <a:ext uri="{FF2B5EF4-FFF2-40B4-BE49-F238E27FC236}">
                  <a16:creationId xmlns:a16="http://schemas.microsoft.com/office/drawing/2014/main" id="{BD5EDC8E-648F-4BE0-8E8D-4FD4AED53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2293"/>
              <a:ext cx="5" cy="32"/>
            </a:xfrm>
            <a:custGeom>
              <a:avLst/>
              <a:gdLst>
                <a:gd name="T0" fmla="*/ 20 w 2"/>
                <a:gd name="T1" fmla="*/ 0 h 12"/>
                <a:gd name="T2" fmla="*/ 33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1" y="0"/>
                  </a:moveTo>
                  <a:cubicBezTo>
                    <a:pt x="1" y="4"/>
                    <a:pt x="0" y="8"/>
                    <a:pt x="2" y="1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1" name="Freeform 1471">
              <a:extLst>
                <a:ext uri="{FF2B5EF4-FFF2-40B4-BE49-F238E27FC236}">
                  <a16:creationId xmlns:a16="http://schemas.microsoft.com/office/drawing/2014/main" id="{894402F8-BF85-4279-9C9C-2C0B201F5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" y="2325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2" name="Freeform 1472">
              <a:extLst>
                <a:ext uri="{FF2B5EF4-FFF2-40B4-BE49-F238E27FC236}">
                  <a16:creationId xmlns:a16="http://schemas.microsoft.com/office/drawing/2014/main" id="{B45A20C1-E65E-4E01-861A-E36C80A09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" y="2192"/>
              <a:ext cx="2" cy="19"/>
            </a:xfrm>
            <a:custGeom>
              <a:avLst/>
              <a:gdLst>
                <a:gd name="T0" fmla="*/ 0 w 1"/>
                <a:gd name="T1" fmla="*/ 141 h 7"/>
                <a:gd name="T2" fmla="*/ 8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1" y="4"/>
                    <a:pt x="1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3" name="Freeform 1473">
              <a:extLst>
                <a:ext uri="{FF2B5EF4-FFF2-40B4-BE49-F238E27FC236}">
                  <a16:creationId xmlns:a16="http://schemas.microsoft.com/office/drawing/2014/main" id="{9070AA2E-DC02-46B5-9B92-A671DA6C2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2061"/>
              <a:ext cx="20" cy="35"/>
            </a:xfrm>
            <a:custGeom>
              <a:avLst/>
              <a:gdLst>
                <a:gd name="T0" fmla="*/ 20 w 8"/>
                <a:gd name="T1" fmla="*/ 116 h 13"/>
                <a:gd name="T2" fmla="*/ 20 w 8"/>
                <a:gd name="T3" fmla="*/ 232 h 13"/>
                <a:gd name="T4" fmla="*/ 113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6"/>
                  </a:moveTo>
                  <a:cubicBezTo>
                    <a:pt x="0" y="8"/>
                    <a:pt x="0" y="10"/>
                    <a:pt x="1" y="12"/>
                  </a:cubicBezTo>
                  <a:cubicBezTo>
                    <a:pt x="8" y="13"/>
                    <a:pt x="8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4" name="Freeform 1474">
              <a:extLst>
                <a:ext uri="{FF2B5EF4-FFF2-40B4-BE49-F238E27FC236}">
                  <a16:creationId xmlns:a16="http://schemas.microsoft.com/office/drawing/2014/main" id="{E4DF5705-D5C7-4D96-91BA-3322E0966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0" y="1973"/>
              <a:ext cx="1" cy="1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5" name="Freeform 1475">
              <a:extLst>
                <a:ext uri="{FF2B5EF4-FFF2-40B4-BE49-F238E27FC236}">
                  <a16:creationId xmlns:a16="http://schemas.microsoft.com/office/drawing/2014/main" id="{3CA04450-26E7-4890-BA9C-9F79A5C08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384"/>
              <a:ext cx="22" cy="24"/>
            </a:xfrm>
            <a:custGeom>
              <a:avLst/>
              <a:gdLst>
                <a:gd name="T0" fmla="*/ 90 w 9"/>
                <a:gd name="T1" fmla="*/ 171 h 9"/>
                <a:gd name="T2" fmla="*/ 103 w 9"/>
                <a:gd name="T3" fmla="*/ 0 h 9"/>
                <a:gd name="T4" fmla="*/ 0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8" y="6"/>
                    <a:pt x="9" y="3"/>
                    <a:pt x="7" y="0"/>
                  </a:cubicBezTo>
                  <a:cubicBezTo>
                    <a:pt x="3" y="1"/>
                    <a:pt x="1" y="5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6" name="Freeform 1476">
              <a:extLst>
                <a:ext uri="{FF2B5EF4-FFF2-40B4-BE49-F238E27FC236}">
                  <a16:creationId xmlns:a16="http://schemas.microsoft.com/office/drawing/2014/main" id="{588CF156-F2DC-4A21-8294-301EA333A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440"/>
              <a:ext cx="33" cy="37"/>
            </a:xfrm>
            <a:custGeom>
              <a:avLst/>
              <a:gdLst>
                <a:gd name="T0" fmla="*/ 0 w 13"/>
                <a:gd name="T1" fmla="*/ 167 h 14"/>
                <a:gd name="T2" fmla="*/ 160 w 13"/>
                <a:gd name="T3" fmla="*/ 34 h 14"/>
                <a:gd name="T4" fmla="*/ 129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9"/>
                  </a:moveTo>
                  <a:cubicBezTo>
                    <a:pt x="2" y="7"/>
                    <a:pt x="6" y="0"/>
                    <a:pt x="10" y="2"/>
                  </a:cubicBezTo>
                  <a:cubicBezTo>
                    <a:pt x="13" y="4"/>
                    <a:pt x="9" y="12"/>
                    <a:pt x="8" y="1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7" name="Freeform 1477">
              <a:extLst>
                <a:ext uri="{FF2B5EF4-FFF2-40B4-BE49-F238E27FC236}">
                  <a16:creationId xmlns:a16="http://schemas.microsoft.com/office/drawing/2014/main" id="{995A5C2D-37DE-4C62-806F-471BEA745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3" y="2584"/>
              <a:ext cx="40" cy="53"/>
            </a:xfrm>
            <a:custGeom>
              <a:avLst/>
              <a:gdLst>
                <a:gd name="T0" fmla="*/ 0 w 16"/>
                <a:gd name="T1" fmla="*/ 239 h 20"/>
                <a:gd name="T2" fmla="*/ 63 w 16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0">
                  <a:moveTo>
                    <a:pt x="0" y="13"/>
                  </a:moveTo>
                  <a:cubicBezTo>
                    <a:pt x="5" y="0"/>
                    <a:pt x="16" y="13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8" name="Freeform 1478">
              <a:extLst>
                <a:ext uri="{FF2B5EF4-FFF2-40B4-BE49-F238E27FC236}">
                  <a16:creationId xmlns:a16="http://schemas.microsoft.com/office/drawing/2014/main" id="{EBF33F19-ED91-4178-96D7-6DE6B6889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2469"/>
              <a:ext cx="50" cy="35"/>
            </a:xfrm>
            <a:custGeom>
              <a:avLst/>
              <a:gdLst>
                <a:gd name="T0" fmla="*/ 175 w 20"/>
                <a:gd name="T1" fmla="*/ 253 h 13"/>
                <a:gd name="T2" fmla="*/ 0 w 20"/>
                <a:gd name="T3" fmla="*/ 17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3">
                  <a:moveTo>
                    <a:pt x="11" y="13"/>
                  </a:moveTo>
                  <a:cubicBezTo>
                    <a:pt x="20" y="3"/>
                    <a:pt x="4" y="0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79" name="Freeform 1479">
              <a:extLst>
                <a:ext uri="{FF2B5EF4-FFF2-40B4-BE49-F238E27FC236}">
                  <a16:creationId xmlns:a16="http://schemas.microsoft.com/office/drawing/2014/main" id="{1C627FEB-2899-4129-ACDE-E66AF6CA0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2544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6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0" name="Freeform 1480">
              <a:extLst>
                <a:ext uri="{FF2B5EF4-FFF2-40B4-BE49-F238E27FC236}">
                  <a16:creationId xmlns:a16="http://schemas.microsoft.com/office/drawing/2014/main" id="{1E49563A-9D98-4BB5-80EE-DA2752597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2621"/>
              <a:ext cx="22" cy="24"/>
            </a:xfrm>
            <a:custGeom>
              <a:avLst/>
              <a:gdLst>
                <a:gd name="T0" fmla="*/ 0 w 9"/>
                <a:gd name="T1" fmla="*/ 171 h 9"/>
                <a:gd name="T2" fmla="*/ 132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cubicBezTo>
                    <a:pt x="2" y="6"/>
                    <a:pt x="5" y="2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1" name="Freeform 1481">
              <a:extLst>
                <a:ext uri="{FF2B5EF4-FFF2-40B4-BE49-F238E27FC236}">
                  <a16:creationId xmlns:a16="http://schemas.microsoft.com/office/drawing/2014/main" id="{356D77F0-22E8-4C75-87FF-1199B2B49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2701"/>
              <a:ext cx="18" cy="22"/>
            </a:xfrm>
            <a:custGeom>
              <a:avLst/>
              <a:gdLst>
                <a:gd name="T0" fmla="*/ 0 w 7"/>
                <a:gd name="T1" fmla="*/ 168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3" y="6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2" name="Freeform 1482">
              <a:extLst>
                <a:ext uri="{FF2B5EF4-FFF2-40B4-BE49-F238E27FC236}">
                  <a16:creationId xmlns:a16="http://schemas.microsoft.com/office/drawing/2014/main" id="{B4AFC720-ACB4-4A44-8543-242DAF295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8" y="2851"/>
              <a:ext cx="15" cy="5"/>
            </a:xfrm>
            <a:custGeom>
              <a:avLst/>
              <a:gdLst>
                <a:gd name="T0" fmla="*/ 0 w 6"/>
                <a:gd name="T1" fmla="*/ 33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3" name="Freeform 1483">
              <a:extLst>
                <a:ext uri="{FF2B5EF4-FFF2-40B4-BE49-F238E27FC236}">
                  <a16:creationId xmlns:a16="http://schemas.microsoft.com/office/drawing/2014/main" id="{E42645CA-F50B-4744-B39A-7766F88A5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851"/>
              <a:ext cx="25" cy="24"/>
            </a:xfrm>
            <a:custGeom>
              <a:avLst/>
              <a:gdLst>
                <a:gd name="T0" fmla="*/ 83 w 10"/>
                <a:gd name="T1" fmla="*/ 171 h 9"/>
                <a:gd name="T2" fmla="*/ 20 w 10"/>
                <a:gd name="T3" fmla="*/ 0 h 9"/>
                <a:gd name="T4" fmla="*/ 158 w 10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5" y="9"/>
                  </a:moveTo>
                  <a:cubicBezTo>
                    <a:pt x="0" y="8"/>
                    <a:pt x="0" y="3"/>
                    <a:pt x="1" y="0"/>
                  </a:cubicBezTo>
                  <a:cubicBezTo>
                    <a:pt x="4" y="0"/>
                    <a:pt x="8" y="0"/>
                    <a:pt x="10" y="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4" name="Freeform 1484">
              <a:extLst>
                <a:ext uri="{FF2B5EF4-FFF2-40B4-BE49-F238E27FC236}">
                  <a16:creationId xmlns:a16="http://schemas.microsoft.com/office/drawing/2014/main" id="{AFEFF80E-817C-44BB-8C20-6F2548854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0" y="2939"/>
              <a:ext cx="23" cy="29"/>
            </a:xfrm>
            <a:custGeom>
              <a:avLst/>
              <a:gdLst>
                <a:gd name="T0" fmla="*/ 0 w 9"/>
                <a:gd name="T1" fmla="*/ 200 h 11"/>
                <a:gd name="T2" fmla="*/ 151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9"/>
                    <a:pt x="6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5" name="Freeform 1485">
              <a:extLst>
                <a:ext uri="{FF2B5EF4-FFF2-40B4-BE49-F238E27FC236}">
                  <a16:creationId xmlns:a16="http://schemas.microsoft.com/office/drawing/2014/main" id="{7D79D636-5D40-4571-B450-9D6D00D14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216"/>
              <a:ext cx="25" cy="35"/>
            </a:xfrm>
            <a:custGeom>
              <a:avLst/>
              <a:gdLst>
                <a:gd name="T0" fmla="*/ 20 w 10"/>
                <a:gd name="T1" fmla="*/ 253 h 13"/>
                <a:gd name="T2" fmla="*/ 33 w 10"/>
                <a:gd name="T3" fmla="*/ 0 h 13"/>
                <a:gd name="T4" fmla="*/ 158 w 10"/>
                <a:gd name="T5" fmla="*/ 21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" y="13"/>
                  </a:moveTo>
                  <a:cubicBezTo>
                    <a:pt x="1" y="9"/>
                    <a:pt x="0" y="4"/>
                    <a:pt x="2" y="0"/>
                  </a:cubicBezTo>
                  <a:cubicBezTo>
                    <a:pt x="5" y="3"/>
                    <a:pt x="8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6" name="Freeform 1486">
              <a:extLst>
                <a:ext uri="{FF2B5EF4-FFF2-40B4-BE49-F238E27FC236}">
                  <a16:creationId xmlns:a16="http://schemas.microsoft.com/office/drawing/2014/main" id="{01BDE567-820F-4C71-A559-AC8573576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061"/>
              <a:ext cx="22" cy="30"/>
            </a:xfrm>
            <a:custGeom>
              <a:avLst/>
              <a:gdLst>
                <a:gd name="T0" fmla="*/ 0 w 9"/>
                <a:gd name="T1" fmla="*/ 185 h 11"/>
                <a:gd name="T2" fmla="*/ 71 w 9"/>
                <a:gd name="T3" fmla="*/ 0 h 11"/>
                <a:gd name="T4" fmla="*/ 132 w 9"/>
                <a:gd name="T5" fmla="*/ 224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9"/>
                  </a:moveTo>
                  <a:cubicBezTo>
                    <a:pt x="1" y="6"/>
                    <a:pt x="2" y="2"/>
                    <a:pt x="5" y="0"/>
                  </a:cubicBezTo>
                  <a:cubicBezTo>
                    <a:pt x="7" y="3"/>
                    <a:pt x="9" y="7"/>
                    <a:pt x="9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7" name="Freeform 1487">
              <a:extLst>
                <a:ext uri="{FF2B5EF4-FFF2-40B4-BE49-F238E27FC236}">
                  <a16:creationId xmlns:a16="http://schemas.microsoft.com/office/drawing/2014/main" id="{72D2A0A9-C555-4D50-AFF4-37F3CC289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941"/>
              <a:ext cx="23" cy="27"/>
            </a:xfrm>
            <a:custGeom>
              <a:avLst/>
              <a:gdLst>
                <a:gd name="T0" fmla="*/ 0 w 9"/>
                <a:gd name="T1" fmla="*/ 197 h 10"/>
                <a:gd name="T2" fmla="*/ 84 w 9"/>
                <a:gd name="T3" fmla="*/ 0 h 10"/>
                <a:gd name="T4" fmla="*/ 151 w 9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1" y="6"/>
                    <a:pt x="1" y="2"/>
                    <a:pt x="5" y="0"/>
                  </a:cubicBezTo>
                  <a:cubicBezTo>
                    <a:pt x="7" y="2"/>
                    <a:pt x="8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8" name="Freeform 1488">
              <a:extLst>
                <a:ext uri="{FF2B5EF4-FFF2-40B4-BE49-F238E27FC236}">
                  <a16:creationId xmlns:a16="http://schemas.microsoft.com/office/drawing/2014/main" id="{B40BE36D-12BF-48CB-A5FC-133101E72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5" y="1803"/>
              <a:ext cx="23" cy="34"/>
            </a:xfrm>
            <a:custGeom>
              <a:avLst/>
              <a:gdLst>
                <a:gd name="T0" fmla="*/ 20 w 9"/>
                <a:gd name="T1" fmla="*/ 89 h 13"/>
                <a:gd name="T2" fmla="*/ 51 w 9"/>
                <a:gd name="T3" fmla="*/ 233 h 13"/>
                <a:gd name="T4" fmla="*/ 11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0" y="8"/>
                    <a:pt x="0" y="11"/>
                    <a:pt x="3" y="13"/>
                  </a:cubicBezTo>
                  <a:cubicBezTo>
                    <a:pt x="7" y="11"/>
                    <a:pt x="9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89" name="Freeform 1489">
              <a:extLst>
                <a:ext uri="{FF2B5EF4-FFF2-40B4-BE49-F238E27FC236}">
                  <a16:creationId xmlns:a16="http://schemas.microsoft.com/office/drawing/2014/main" id="{2649CBFB-AB79-4682-9660-BD55AEF52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696"/>
              <a:ext cx="2" cy="11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0" name="Freeform 1490">
              <a:extLst>
                <a:ext uri="{FF2B5EF4-FFF2-40B4-BE49-F238E27FC236}">
                  <a16:creationId xmlns:a16="http://schemas.microsoft.com/office/drawing/2014/main" id="{442F0215-09AB-4788-A0B9-A01D5E1FB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1587"/>
              <a:ext cx="2" cy="18"/>
            </a:xfrm>
            <a:custGeom>
              <a:avLst/>
              <a:gdLst>
                <a:gd name="T0" fmla="*/ 0 w 1"/>
                <a:gd name="T1" fmla="*/ 0 h 7"/>
                <a:gd name="T2" fmla="*/ 8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1" name="Freeform 1491">
              <a:extLst>
                <a:ext uri="{FF2B5EF4-FFF2-40B4-BE49-F238E27FC236}">
                  <a16:creationId xmlns:a16="http://schemas.microsoft.com/office/drawing/2014/main" id="{B6073DBE-9A1D-4B0D-BC3E-032ED7E8D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424"/>
              <a:ext cx="42" cy="59"/>
            </a:xfrm>
            <a:custGeom>
              <a:avLst/>
              <a:gdLst>
                <a:gd name="T0" fmla="*/ 257 w 17"/>
                <a:gd name="T1" fmla="*/ 287 h 22"/>
                <a:gd name="T2" fmla="*/ 245 w 17"/>
                <a:gd name="T3" fmla="*/ 40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15"/>
                  </a:moveTo>
                  <a:cubicBezTo>
                    <a:pt x="13" y="0"/>
                    <a:pt x="0" y="22"/>
                    <a:pt x="16" y="2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2" name="Freeform 1492">
              <a:extLst>
                <a:ext uri="{FF2B5EF4-FFF2-40B4-BE49-F238E27FC236}">
                  <a16:creationId xmlns:a16="http://schemas.microsoft.com/office/drawing/2014/main" id="{06921D91-E830-49F7-B801-7CADB6C24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563"/>
              <a:ext cx="32" cy="53"/>
            </a:xfrm>
            <a:custGeom>
              <a:avLst/>
              <a:gdLst>
                <a:gd name="T0" fmla="*/ 121 w 13"/>
                <a:gd name="T1" fmla="*/ 133 h 20"/>
                <a:gd name="T2" fmla="*/ 62 w 13"/>
                <a:gd name="T3" fmla="*/ 204 h 20"/>
                <a:gd name="T4" fmla="*/ 133 w 13"/>
                <a:gd name="T5" fmla="*/ 337 h 20"/>
                <a:gd name="T6" fmla="*/ 0 w 13"/>
                <a:gd name="T7" fmla="*/ 33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8" y="7"/>
                  </a:moveTo>
                  <a:cubicBezTo>
                    <a:pt x="3" y="0"/>
                    <a:pt x="0" y="6"/>
                    <a:pt x="4" y="11"/>
                  </a:cubicBezTo>
                  <a:cubicBezTo>
                    <a:pt x="6" y="14"/>
                    <a:pt x="13" y="13"/>
                    <a:pt x="9" y="18"/>
                  </a:cubicBezTo>
                  <a:cubicBezTo>
                    <a:pt x="8" y="20"/>
                    <a:pt x="1" y="19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3" name="Freeform 1493">
              <a:extLst>
                <a:ext uri="{FF2B5EF4-FFF2-40B4-BE49-F238E27FC236}">
                  <a16:creationId xmlns:a16="http://schemas.microsoft.com/office/drawing/2014/main" id="{F010536F-4B62-40C4-98AD-AA9DE5BF9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517"/>
              <a:ext cx="12" cy="6"/>
            </a:xfrm>
            <a:custGeom>
              <a:avLst/>
              <a:gdLst>
                <a:gd name="T0" fmla="*/ 70 w 5"/>
                <a:gd name="T1" fmla="*/ 54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4" name="Freeform 1494">
              <a:extLst>
                <a:ext uri="{FF2B5EF4-FFF2-40B4-BE49-F238E27FC236}">
                  <a16:creationId xmlns:a16="http://schemas.microsoft.com/office/drawing/2014/main" id="{28470DD0-903A-4EA2-9746-B8DD08DAD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541"/>
              <a:ext cx="20" cy="3"/>
            </a:xfrm>
            <a:custGeom>
              <a:avLst/>
              <a:gdLst>
                <a:gd name="T0" fmla="*/ 0 w 8"/>
                <a:gd name="T1" fmla="*/ 27 h 1"/>
                <a:gd name="T2" fmla="*/ 125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1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5" name="Freeform 1495">
              <a:extLst>
                <a:ext uri="{FF2B5EF4-FFF2-40B4-BE49-F238E27FC236}">
                  <a16:creationId xmlns:a16="http://schemas.microsoft.com/office/drawing/2014/main" id="{E4D57E46-5F20-49D3-9710-C7F43864A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547"/>
              <a:ext cx="23" cy="26"/>
            </a:xfrm>
            <a:custGeom>
              <a:avLst/>
              <a:gdLst>
                <a:gd name="T0" fmla="*/ 118 w 9"/>
                <a:gd name="T1" fmla="*/ 0 h 10"/>
                <a:gd name="T2" fmla="*/ 33 w 9"/>
                <a:gd name="T3" fmla="*/ 156 h 10"/>
                <a:gd name="T4" fmla="*/ 151 w 9"/>
                <a:gd name="T5" fmla="*/ 12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7" y="0"/>
                  </a:moveTo>
                  <a:cubicBezTo>
                    <a:pt x="2" y="0"/>
                    <a:pt x="0" y="5"/>
                    <a:pt x="2" y="9"/>
                  </a:cubicBezTo>
                  <a:cubicBezTo>
                    <a:pt x="4" y="10"/>
                    <a:pt x="7" y="9"/>
                    <a:pt x="9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6" name="Freeform 1496">
              <a:extLst>
                <a:ext uri="{FF2B5EF4-FFF2-40B4-BE49-F238E27FC236}">
                  <a16:creationId xmlns:a16="http://schemas.microsoft.com/office/drawing/2014/main" id="{DC903FC8-C4BC-4A27-BC58-C8038D4F0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539"/>
              <a:ext cx="20" cy="24"/>
            </a:xfrm>
            <a:custGeom>
              <a:avLst/>
              <a:gdLst>
                <a:gd name="T0" fmla="*/ 83 w 8"/>
                <a:gd name="T1" fmla="*/ 0 h 9"/>
                <a:gd name="T2" fmla="*/ 20 w 8"/>
                <a:gd name="T3" fmla="*/ 136 h 9"/>
                <a:gd name="T4" fmla="*/ 125 w 8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5" y="0"/>
                  </a:moveTo>
                  <a:cubicBezTo>
                    <a:pt x="4" y="3"/>
                    <a:pt x="0" y="3"/>
                    <a:pt x="1" y="7"/>
                  </a:cubicBezTo>
                  <a:cubicBezTo>
                    <a:pt x="3" y="8"/>
                    <a:pt x="5" y="9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7" name="Freeform 1497">
              <a:extLst>
                <a:ext uri="{FF2B5EF4-FFF2-40B4-BE49-F238E27FC236}">
                  <a16:creationId xmlns:a16="http://schemas.microsoft.com/office/drawing/2014/main" id="{07AC77CB-DEE6-40D8-A291-7608385D5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8" y="1544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3" y="3"/>
                    <a:pt x="5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8" name="Freeform 1498">
              <a:extLst>
                <a:ext uri="{FF2B5EF4-FFF2-40B4-BE49-F238E27FC236}">
                  <a16:creationId xmlns:a16="http://schemas.microsoft.com/office/drawing/2014/main" id="{17D44752-7CAB-44C4-B28B-E8AC97597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1488"/>
              <a:ext cx="38" cy="29"/>
            </a:xfrm>
            <a:custGeom>
              <a:avLst/>
              <a:gdLst>
                <a:gd name="T0" fmla="*/ 213 w 15"/>
                <a:gd name="T1" fmla="*/ 0 h 11"/>
                <a:gd name="T2" fmla="*/ 243 w 15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3" y="0"/>
                  </a:moveTo>
                  <a:cubicBezTo>
                    <a:pt x="0" y="1"/>
                    <a:pt x="5" y="11"/>
                    <a:pt x="15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99" name="Freeform 1499">
              <a:extLst>
                <a:ext uri="{FF2B5EF4-FFF2-40B4-BE49-F238E27FC236}">
                  <a16:creationId xmlns:a16="http://schemas.microsoft.com/office/drawing/2014/main" id="{E3D53720-17F5-4F73-ABAF-68DAA6350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429"/>
              <a:ext cx="5" cy="6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0" name="Freeform 1500">
              <a:extLst>
                <a:ext uri="{FF2B5EF4-FFF2-40B4-BE49-F238E27FC236}">
                  <a16:creationId xmlns:a16="http://schemas.microsoft.com/office/drawing/2014/main" id="{054F067F-2756-45EC-830E-E175961E2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1381"/>
              <a:ext cx="7" cy="14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1" name="Freeform 1501">
              <a:extLst>
                <a:ext uri="{FF2B5EF4-FFF2-40B4-BE49-F238E27FC236}">
                  <a16:creationId xmlns:a16="http://schemas.microsoft.com/office/drawing/2014/main" id="{3DD144A6-62CD-425F-A7DC-8C82E6C2C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" y="1264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2" name="Freeform 1502">
              <a:extLst>
                <a:ext uri="{FF2B5EF4-FFF2-40B4-BE49-F238E27FC236}">
                  <a16:creationId xmlns:a16="http://schemas.microsoft.com/office/drawing/2014/main" id="{08AD5EFE-A40D-4618-A54B-47B9FEB86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" y="1371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3" name="Freeform 1503">
              <a:extLst>
                <a:ext uri="{FF2B5EF4-FFF2-40B4-BE49-F238E27FC236}">
                  <a16:creationId xmlns:a16="http://schemas.microsoft.com/office/drawing/2014/main" id="{7D9D1B0E-BF0F-49B1-9EDA-D69CD4790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371"/>
              <a:ext cx="30" cy="34"/>
            </a:xfrm>
            <a:custGeom>
              <a:avLst/>
              <a:gdLst>
                <a:gd name="T0" fmla="*/ 175 w 12"/>
                <a:gd name="T1" fmla="*/ 199 h 13"/>
                <a:gd name="T2" fmla="*/ 0 w 12"/>
                <a:gd name="T3" fmla="*/ 165 h 13"/>
                <a:gd name="T4" fmla="*/ 15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1" y="11"/>
                  </a:moveTo>
                  <a:cubicBezTo>
                    <a:pt x="8" y="12"/>
                    <a:pt x="2" y="13"/>
                    <a:pt x="0" y="9"/>
                  </a:cubicBezTo>
                  <a:cubicBezTo>
                    <a:pt x="2" y="5"/>
                    <a:pt x="12" y="6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4" name="Freeform 1504">
              <a:extLst>
                <a:ext uri="{FF2B5EF4-FFF2-40B4-BE49-F238E27FC236}">
                  <a16:creationId xmlns:a16="http://schemas.microsoft.com/office/drawing/2014/main" id="{80615242-3523-46BC-833C-C2A2D267A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1355"/>
              <a:ext cx="42" cy="40"/>
            </a:xfrm>
            <a:custGeom>
              <a:avLst/>
              <a:gdLst>
                <a:gd name="T0" fmla="*/ 133 w 17"/>
                <a:gd name="T1" fmla="*/ 285 h 15"/>
                <a:gd name="T2" fmla="*/ 0 w 17"/>
                <a:gd name="T3" fmla="*/ 192 h 15"/>
                <a:gd name="T4" fmla="*/ 166 w 17"/>
                <a:gd name="T5" fmla="*/ 136 h 15"/>
                <a:gd name="T6" fmla="*/ 30 w 17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5">
                  <a:moveTo>
                    <a:pt x="9" y="15"/>
                  </a:moveTo>
                  <a:cubicBezTo>
                    <a:pt x="5" y="15"/>
                    <a:pt x="1" y="14"/>
                    <a:pt x="0" y="10"/>
                  </a:cubicBezTo>
                  <a:cubicBezTo>
                    <a:pt x="3" y="7"/>
                    <a:pt x="8" y="9"/>
                    <a:pt x="11" y="7"/>
                  </a:cubicBezTo>
                  <a:cubicBezTo>
                    <a:pt x="17" y="2"/>
                    <a:pt x="7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5" name="Freeform 1505">
              <a:extLst>
                <a:ext uri="{FF2B5EF4-FFF2-40B4-BE49-F238E27FC236}">
                  <a16:creationId xmlns:a16="http://schemas.microsoft.com/office/drawing/2014/main" id="{ABCB3894-05C3-4694-8B72-DE339F24B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1344"/>
              <a:ext cx="15" cy="11"/>
            </a:xfrm>
            <a:custGeom>
              <a:avLst/>
              <a:gdLst>
                <a:gd name="T0" fmla="*/ 95 w 6"/>
                <a:gd name="T1" fmla="*/ 8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3" y="4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6" name="Freeform 1506">
              <a:extLst>
                <a:ext uri="{FF2B5EF4-FFF2-40B4-BE49-F238E27FC236}">
                  <a16:creationId xmlns:a16="http://schemas.microsoft.com/office/drawing/2014/main" id="{1FC7BCDB-A39E-4C1A-B352-C47EE5C89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" y="1261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3"/>
                    <a:pt x="2" y="5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7" name="Freeform 1507">
              <a:extLst>
                <a:ext uri="{FF2B5EF4-FFF2-40B4-BE49-F238E27FC236}">
                  <a16:creationId xmlns:a16="http://schemas.microsoft.com/office/drawing/2014/main" id="{BEC72788-0E07-4B0C-A70A-ABBDB9091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1331"/>
              <a:ext cx="32" cy="37"/>
            </a:xfrm>
            <a:custGeom>
              <a:avLst/>
              <a:gdLst>
                <a:gd name="T0" fmla="*/ 194 w 13"/>
                <a:gd name="T1" fmla="*/ 167 h 14"/>
                <a:gd name="T2" fmla="*/ 162 w 13"/>
                <a:gd name="T3" fmla="*/ 23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9"/>
                  </a:moveTo>
                  <a:cubicBezTo>
                    <a:pt x="7" y="0"/>
                    <a:pt x="0" y="14"/>
                    <a:pt x="11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8" name="Freeform 1508">
              <a:extLst>
                <a:ext uri="{FF2B5EF4-FFF2-40B4-BE49-F238E27FC236}">
                  <a16:creationId xmlns:a16="http://schemas.microsoft.com/office/drawing/2014/main" id="{475910E6-3B80-443E-A9DC-97DE239F0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1461"/>
              <a:ext cx="27" cy="22"/>
            </a:xfrm>
            <a:custGeom>
              <a:avLst/>
              <a:gdLst>
                <a:gd name="T0" fmla="*/ 162 w 11"/>
                <a:gd name="T1" fmla="*/ 61 h 8"/>
                <a:gd name="T2" fmla="*/ 0 w 11"/>
                <a:gd name="T3" fmla="*/ 22 h 8"/>
                <a:gd name="T4" fmla="*/ 120 w 11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11" y="3"/>
                  </a:moveTo>
                  <a:cubicBezTo>
                    <a:pt x="8" y="0"/>
                    <a:pt x="4" y="0"/>
                    <a:pt x="0" y="1"/>
                  </a:cubicBezTo>
                  <a:cubicBezTo>
                    <a:pt x="1" y="4"/>
                    <a:pt x="4" y="7"/>
                    <a:pt x="8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9" name="Freeform 1509">
              <a:extLst>
                <a:ext uri="{FF2B5EF4-FFF2-40B4-BE49-F238E27FC236}">
                  <a16:creationId xmlns:a16="http://schemas.microsoft.com/office/drawing/2014/main" id="{30D62A93-AAA9-438A-8D11-06C86C2EE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1179"/>
              <a:ext cx="40" cy="48"/>
            </a:xfrm>
            <a:custGeom>
              <a:avLst/>
              <a:gdLst>
                <a:gd name="T0" fmla="*/ 250 w 16"/>
                <a:gd name="T1" fmla="*/ 227 h 18"/>
                <a:gd name="T2" fmla="*/ 208 w 1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8">
                  <a:moveTo>
                    <a:pt x="16" y="12"/>
                  </a:moveTo>
                  <a:cubicBezTo>
                    <a:pt x="10" y="0"/>
                    <a:pt x="0" y="16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0" name="Freeform 1510">
              <a:extLst>
                <a:ext uri="{FF2B5EF4-FFF2-40B4-BE49-F238E27FC236}">
                  <a16:creationId xmlns:a16="http://schemas.microsoft.com/office/drawing/2014/main" id="{17A22770-62C9-4567-9E68-BA363FB78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291"/>
              <a:ext cx="17" cy="18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4" y="1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1" name="Freeform 1511">
              <a:extLst>
                <a:ext uri="{FF2B5EF4-FFF2-40B4-BE49-F238E27FC236}">
                  <a16:creationId xmlns:a16="http://schemas.microsoft.com/office/drawing/2014/main" id="{DCCF74B0-1AAF-4305-A9CD-56C010DBF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" y="1395"/>
              <a:ext cx="33" cy="45"/>
            </a:xfrm>
            <a:custGeom>
              <a:avLst/>
              <a:gdLst>
                <a:gd name="T0" fmla="*/ 180 w 13"/>
                <a:gd name="T1" fmla="*/ 132 h 17"/>
                <a:gd name="T2" fmla="*/ 117 w 13"/>
                <a:gd name="T3" fmla="*/ 315 h 17"/>
                <a:gd name="T4" fmla="*/ 63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1" y="7"/>
                  </a:moveTo>
                  <a:cubicBezTo>
                    <a:pt x="10" y="10"/>
                    <a:pt x="13" y="17"/>
                    <a:pt x="7" y="17"/>
                  </a:cubicBezTo>
                  <a:cubicBezTo>
                    <a:pt x="0" y="16"/>
                    <a:pt x="1" y="4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2" name="Freeform 1512">
              <a:extLst>
                <a:ext uri="{FF2B5EF4-FFF2-40B4-BE49-F238E27FC236}">
                  <a16:creationId xmlns:a16="http://schemas.microsoft.com/office/drawing/2014/main" id="{2C334E9B-78CC-4062-99A9-E2E7B3345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1131"/>
              <a:ext cx="30" cy="18"/>
            </a:xfrm>
            <a:custGeom>
              <a:avLst/>
              <a:gdLst>
                <a:gd name="T0" fmla="*/ 0 w 12"/>
                <a:gd name="T1" fmla="*/ 0 h 7"/>
                <a:gd name="T2" fmla="*/ 188 w 12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2" y="5"/>
                    <a:pt x="9" y="3"/>
                    <a:pt x="12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3" name="Freeform 1513">
              <a:extLst>
                <a:ext uri="{FF2B5EF4-FFF2-40B4-BE49-F238E27FC236}">
                  <a16:creationId xmlns:a16="http://schemas.microsoft.com/office/drawing/2014/main" id="{DE35ED34-A10D-4FD0-8261-982876229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197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3" y="2"/>
                    <a:pt x="5" y="4"/>
                    <a:pt x="8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4" name="Freeform 1514">
              <a:extLst>
                <a:ext uri="{FF2B5EF4-FFF2-40B4-BE49-F238E27FC236}">
                  <a16:creationId xmlns:a16="http://schemas.microsoft.com/office/drawing/2014/main" id="{591BF33E-E89A-4DC0-85B3-F48F6C58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3" y="2397"/>
              <a:ext cx="40" cy="46"/>
            </a:xfrm>
            <a:custGeom>
              <a:avLst/>
              <a:gdLst>
                <a:gd name="T0" fmla="*/ 220 w 16"/>
                <a:gd name="T1" fmla="*/ 336 h 17"/>
                <a:gd name="T2" fmla="*/ 250 w 16"/>
                <a:gd name="T3" fmla="*/ 19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4" y="17"/>
                  </a:moveTo>
                  <a:cubicBezTo>
                    <a:pt x="0" y="14"/>
                    <a:pt x="12" y="0"/>
                    <a:pt x="16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5" name="Freeform 1515">
              <a:extLst>
                <a:ext uri="{FF2B5EF4-FFF2-40B4-BE49-F238E27FC236}">
                  <a16:creationId xmlns:a16="http://schemas.microsoft.com/office/drawing/2014/main" id="{CF19C4F4-03EA-40B0-8952-AA252DBC6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2285"/>
              <a:ext cx="25" cy="43"/>
            </a:xfrm>
            <a:custGeom>
              <a:avLst/>
              <a:gdLst>
                <a:gd name="T0" fmla="*/ 113 w 10"/>
                <a:gd name="T1" fmla="*/ 0 h 16"/>
                <a:gd name="T2" fmla="*/ 125 w 10"/>
                <a:gd name="T3" fmla="*/ 159 h 16"/>
                <a:gd name="T4" fmla="*/ 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8" y="2"/>
                    <a:pt x="10" y="6"/>
                    <a:pt x="8" y="8"/>
                  </a:cubicBezTo>
                  <a:cubicBezTo>
                    <a:pt x="3" y="16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6" name="Freeform 1516">
              <a:extLst>
                <a:ext uri="{FF2B5EF4-FFF2-40B4-BE49-F238E27FC236}">
                  <a16:creationId xmlns:a16="http://schemas.microsoft.com/office/drawing/2014/main" id="{4F4EEEDE-0E61-4C14-954F-7B10FAD5A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2120"/>
              <a:ext cx="1" cy="24"/>
            </a:xfrm>
            <a:custGeom>
              <a:avLst/>
              <a:gdLst>
                <a:gd name="T0" fmla="*/ 0 w 1"/>
                <a:gd name="T1" fmla="*/ 17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7" name="Freeform 1517">
              <a:extLst>
                <a:ext uri="{FF2B5EF4-FFF2-40B4-BE49-F238E27FC236}">
                  <a16:creationId xmlns:a16="http://schemas.microsoft.com/office/drawing/2014/main" id="{3B4CCA93-8B85-44A6-99C2-A1EBFDC59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8" y="1357"/>
              <a:ext cx="5" cy="19"/>
            </a:xfrm>
            <a:custGeom>
              <a:avLst/>
              <a:gdLst>
                <a:gd name="T0" fmla="*/ 2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0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8" name="Freeform 1518">
              <a:extLst>
                <a:ext uri="{FF2B5EF4-FFF2-40B4-BE49-F238E27FC236}">
                  <a16:creationId xmlns:a16="http://schemas.microsoft.com/office/drawing/2014/main" id="{EAD7BD3E-FACA-48A7-A98C-EE9EA6454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" y="1485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19" name="Freeform 1519">
              <a:extLst>
                <a:ext uri="{FF2B5EF4-FFF2-40B4-BE49-F238E27FC236}">
                  <a16:creationId xmlns:a16="http://schemas.microsoft.com/office/drawing/2014/main" id="{FCB9A674-B1AE-48A5-A69D-D84FFDF6A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0" y="1992"/>
              <a:ext cx="8" cy="11"/>
            </a:xfrm>
            <a:custGeom>
              <a:avLst/>
              <a:gdLst>
                <a:gd name="T0" fmla="*/ 56 w 3"/>
                <a:gd name="T1" fmla="*/ 61 h 4"/>
                <a:gd name="T2" fmla="*/ 21 w 3"/>
                <a:gd name="T3" fmla="*/ 8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3" y="4"/>
                    <a:pt x="2" y="4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0" name="Freeform 1520">
              <a:extLst>
                <a:ext uri="{FF2B5EF4-FFF2-40B4-BE49-F238E27FC236}">
                  <a16:creationId xmlns:a16="http://schemas.microsoft.com/office/drawing/2014/main" id="{F9BDE7EF-E932-497E-AE97-C79DB7F80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" y="1672"/>
              <a:ext cx="5" cy="16"/>
            </a:xfrm>
            <a:custGeom>
              <a:avLst/>
              <a:gdLst>
                <a:gd name="T0" fmla="*/ 33 w 2"/>
                <a:gd name="T1" fmla="*/ 115 h 6"/>
                <a:gd name="T2" fmla="*/ 0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1" y="4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1" name="Freeform 1521">
              <a:extLst>
                <a:ext uri="{FF2B5EF4-FFF2-40B4-BE49-F238E27FC236}">
                  <a16:creationId xmlns:a16="http://schemas.microsoft.com/office/drawing/2014/main" id="{33C5AB50-94E5-44B4-8789-417B11AE1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1533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2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2" name="Freeform 1522">
              <a:extLst>
                <a:ext uri="{FF2B5EF4-FFF2-40B4-BE49-F238E27FC236}">
                  <a16:creationId xmlns:a16="http://schemas.microsoft.com/office/drawing/2014/main" id="{5D6DDCAA-2CB0-47B8-9C0A-CE67DB59E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989"/>
              <a:ext cx="5" cy="22"/>
            </a:xfrm>
            <a:custGeom>
              <a:avLst/>
              <a:gdLst>
                <a:gd name="T0" fmla="*/ 0 w 2"/>
                <a:gd name="T1" fmla="*/ 168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3" name="Freeform 1523">
              <a:extLst>
                <a:ext uri="{FF2B5EF4-FFF2-40B4-BE49-F238E27FC236}">
                  <a16:creationId xmlns:a16="http://schemas.microsoft.com/office/drawing/2014/main" id="{94DE03AE-789F-43EC-97DA-0C247A53D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837"/>
              <a:ext cx="10" cy="27"/>
            </a:xfrm>
            <a:custGeom>
              <a:avLst/>
              <a:gdLst>
                <a:gd name="T0" fmla="*/ 0 w 4"/>
                <a:gd name="T1" fmla="*/ 197 h 10"/>
                <a:gd name="T2" fmla="*/ 63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1" y="7"/>
                    <a:pt x="2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4" name="Freeform 1524">
              <a:extLst>
                <a:ext uri="{FF2B5EF4-FFF2-40B4-BE49-F238E27FC236}">
                  <a16:creationId xmlns:a16="http://schemas.microsoft.com/office/drawing/2014/main" id="{D9499780-8B71-4C22-91E9-8236E66A9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1275"/>
              <a:ext cx="40" cy="32"/>
            </a:xfrm>
            <a:custGeom>
              <a:avLst/>
              <a:gdLst>
                <a:gd name="T0" fmla="*/ 250 w 16"/>
                <a:gd name="T1" fmla="*/ 56 h 12"/>
                <a:gd name="T2" fmla="*/ 188 w 16"/>
                <a:gd name="T3" fmla="*/ 149 h 12"/>
                <a:gd name="T4" fmla="*/ 0 w 16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3"/>
                  </a:moveTo>
                  <a:cubicBezTo>
                    <a:pt x="9" y="0"/>
                    <a:pt x="5" y="3"/>
                    <a:pt x="12" y="8"/>
                  </a:cubicBezTo>
                  <a:cubicBezTo>
                    <a:pt x="8" y="12"/>
                    <a:pt x="4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7" name="Group 1525">
            <a:extLst>
              <a:ext uri="{FF2B5EF4-FFF2-40B4-BE49-F238E27FC236}">
                <a16:creationId xmlns:a16="http://schemas.microsoft.com/office/drawing/2014/main" id="{CD943CCF-02E0-4952-B7E3-AF37D692F2FB}"/>
              </a:ext>
            </a:extLst>
          </p:cNvPr>
          <p:cNvGrpSpPr>
            <a:grpSpLocks/>
          </p:cNvGrpSpPr>
          <p:nvPr/>
        </p:nvGrpSpPr>
        <p:grpSpPr bwMode="auto">
          <a:xfrm>
            <a:off x="2657475" y="4029075"/>
            <a:ext cx="379413" cy="474663"/>
            <a:chOff x="1660" y="2341"/>
            <a:chExt cx="480" cy="598"/>
          </a:xfrm>
        </p:grpSpPr>
        <p:sp>
          <p:nvSpPr>
            <p:cNvPr id="13549" name="Freeform 1526">
              <a:extLst>
                <a:ext uri="{FF2B5EF4-FFF2-40B4-BE49-F238E27FC236}">
                  <a16:creationId xmlns:a16="http://schemas.microsoft.com/office/drawing/2014/main" id="{70B0D2EF-CC92-4D61-A9AD-AEDBA2F71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0" name="Freeform 1527">
              <a:extLst>
                <a:ext uri="{FF2B5EF4-FFF2-40B4-BE49-F238E27FC236}">
                  <a16:creationId xmlns:a16="http://schemas.microsoft.com/office/drawing/2014/main" id="{B55506A9-FC66-4001-97B7-80D2279BC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1" name="Freeform 1528">
              <a:extLst>
                <a:ext uri="{FF2B5EF4-FFF2-40B4-BE49-F238E27FC236}">
                  <a16:creationId xmlns:a16="http://schemas.microsoft.com/office/drawing/2014/main" id="{C5E6DC77-3EF9-46DC-AB53-5CCA69B8C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355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70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6" y="11"/>
                    <a:pt x="30" y="8"/>
                  </a:cubicBezTo>
                  <a:cubicBezTo>
                    <a:pt x="54" y="6"/>
                    <a:pt x="60" y="16"/>
                    <a:pt x="78" y="25"/>
                  </a:cubicBezTo>
                  <a:cubicBezTo>
                    <a:pt x="64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2" name="Freeform 1529">
              <a:extLst>
                <a:ext uri="{FF2B5EF4-FFF2-40B4-BE49-F238E27FC236}">
                  <a16:creationId xmlns:a16="http://schemas.microsoft.com/office/drawing/2014/main" id="{6EBD56D5-174C-4301-9349-4440835BF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355"/>
              <a:ext cx="154" cy="82"/>
            </a:xfrm>
            <a:custGeom>
              <a:avLst/>
              <a:gdLst>
                <a:gd name="T0" fmla="*/ 951 w 62"/>
                <a:gd name="T1" fmla="*/ 336 h 31"/>
                <a:gd name="T2" fmla="*/ 412 w 62"/>
                <a:gd name="T3" fmla="*/ 148 h 31"/>
                <a:gd name="T4" fmla="*/ 0 w 62"/>
                <a:gd name="T5" fmla="*/ 574 h 31"/>
                <a:gd name="T6" fmla="*/ 951 w 62"/>
                <a:gd name="T7" fmla="*/ 33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1">
                  <a:moveTo>
                    <a:pt x="62" y="18"/>
                  </a:moveTo>
                  <a:cubicBezTo>
                    <a:pt x="53" y="12"/>
                    <a:pt x="45" y="7"/>
                    <a:pt x="27" y="8"/>
                  </a:cubicBezTo>
                  <a:cubicBezTo>
                    <a:pt x="12" y="10"/>
                    <a:pt x="3" y="19"/>
                    <a:pt x="0" y="31"/>
                  </a:cubicBezTo>
                  <a:cubicBezTo>
                    <a:pt x="10" y="16"/>
                    <a:pt x="30" y="0"/>
                    <a:pt x="6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3" name="Freeform 1530">
              <a:extLst>
                <a:ext uri="{FF2B5EF4-FFF2-40B4-BE49-F238E27FC236}">
                  <a16:creationId xmlns:a16="http://schemas.microsoft.com/office/drawing/2014/main" id="{5B984FB9-D212-4427-83C2-2F1DEDEA3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493"/>
              <a:ext cx="57" cy="30"/>
            </a:xfrm>
            <a:custGeom>
              <a:avLst/>
              <a:gdLst>
                <a:gd name="T0" fmla="*/ 349 w 23"/>
                <a:gd name="T1" fmla="*/ 0 h 11"/>
                <a:gd name="T2" fmla="*/ 0 w 2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4" name="Freeform 1531">
              <a:extLst>
                <a:ext uri="{FF2B5EF4-FFF2-40B4-BE49-F238E27FC236}">
                  <a16:creationId xmlns:a16="http://schemas.microsoft.com/office/drawing/2014/main" id="{F2645621-BA29-4C32-AEF8-BFE5A316C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61"/>
              <a:ext cx="255" cy="94"/>
            </a:xfrm>
            <a:custGeom>
              <a:avLst/>
              <a:gdLst>
                <a:gd name="T0" fmla="*/ 0 w 102"/>
                <a:gd name="T1" fmla="*/ 540 h 35"/>
                <a:gd name="T2" fmla="*/ 845 w 102"/>
                <a:gd name="T3" fmla="*/ 483 h 35"/>
                <a:gd name="T4" fmla="*/ 1500 w 102"/>
                <a:gd name="T5" fmla="*/ 287 h 35"/>
                <a:gd name="T6" fmla="*/ 1550 w 102"/>
                <a:gd name="T7" fmla="*/ 0 h 35"/>
                <a:gd name="T8" fmla="*/ 1250 w 102"/>
                <a:gd name="T9" fmla="*/ 218 h 35"/>
                <a:gd name="T10" fmla="*/ 720 w 102"/>
                <a:gd name="T11" fmla="*/ 346 h 35"/>
                <a:gd name="T12" fmla="*/ 0 w 102"/>
                <a:gd name="T13" fmla="*/ 54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2" y="35"/>
                    <a:pt x="54" y="25"/>
                  </a:cubicBezTo>
                  <a:cubicBezTo>
                    <a:pt x="80" y="14"/>
                    <a:pt x="89" y="19"/>
                    <a:pt x="96" y="15"/>
                  </a:cubicBezTo>
                  <a:cubicBezTo>
                    <a:pt x="102" y="11"/>
                    <a:pt x="102" y="3"/>
                    <a:pt x="99" y="0"/>
                  </a:cubicBezTo>
                  <a:cubicBezTo>
                    <a:pt x="102" y="3"/>
                    <a:pt x="94" y="9"/>
                    <a:pt x="80" y="11"/>
                  </a:cubicBezTo>
                  <a:cubicBezTo>
                    <a:pt x="66" y="13"/>
                    <a:pt x="57" y="13"/>
                    <a:pt x="46" y="18"/>
                  </a:cubicBezTo>
                  <a:cubicBezTo>
                    <a:pt x="36" y="22"/>
                    <a:pt x="15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5" name="Freeform 1532">
              <a:extLst>
                <a:ext uri="{FF2B5EF4-FFF2-40B4-BE49-F238E27FC236}">
                  <a16:creationId xmlns:a16="http://schemas.microsoft.com/office/drawing/2014/main" id="{437F1484-BF90-412A-8E8B-86C4FD556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576"/>
              <a:ext cx="30" cy="208"/>
            </a:xfrm>
            <a:custGeom>
              <a:avLst/>
              <a:gdLst>
                <a:gd name="T0" fmla="*/ 113 w 12"/>
                <a:gd name="T1" fmla="*/ 589 h 78"/>
                <a:gd name="T2" fmla="*/ 145 w 12"/>
                <a:gd name="T3" fmla="*/ 1480 h 78"/>
                <a:gd name="T4" fmla="*/ 158 w 12"/>
                <a:gd name="T5" fmla="*/ 589 h 78"/>
                <a:gd name="T6" fmla="*/ 0 w 12"/>
                <a:gd name="T7" fmla="*/ 0 h 78"/>
                <a:gd name="T8" fmla="*/ 113 w 12"/>
                <a:gd name="T9" fmla="*/ 58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8">
                  <a:moveTo>
                    <a:pt x="7" y="31"/>
                  </a:moveTo>
                  <a:cubicBezTo>
                    <a:pt x="10" y="48"/>
                    <a:pt x="11" y="68"/>
                    <a:pt x="9" y="78"/>
                  </a:cubicBezTo>
                  <a:cubicBezTo>
                    <a:pt x="11" y="64"/>
                    <a:pt x="12" y="45"/>
                    <a:pt x="10" y="31"/>
                  </a:cubicBezTo>
                  <a:cubicBezTo>
                    <a:pt x="8" y="18"/>
                    <a:pt x="5" y="8"/>
                    <a:pt x="0" y="0"/>
                  </a:cubicBezTo>
                  <a:cubicBezTo>
                    <a:pt x="2" y="5"/>
                    <a:pt x="5" y="17"/>
                    <a:pt x="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6" name="Freeform 1533">
              <a:extLst>
                <a:ext uri="{FF2B5EF4-FFF2-40B4-BE49-F238E27FC236}">
                  <a16:creationId xmlns:a16="http://schemas.microsoft.com/office/drawing/2014/main" id="{DC687FDD-CBC9-49C5-A26E-D87A969C6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491"/>
              <a:ext cx="20" cy="18"/>
            </a:xfrm>
            <a:custGeom>
              <a:avLst/>
              <a:gdLst>
                <a:gd name="T0" fmla="*/ 125 w 8"/>
                <a:gd name="T1" fmla="*/ 54 h 7"/>
                <a:gd name="T2" fmla="*/ 50 w 8"/>
                <a:gd name="T3" fmla="*/ 21 h 7"/>
                <a:gd name="T4" fmla="*/ 113 w 8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7" y="2"/>
                    <a:pt x="5" y="0"/>
                    <a:pt x="3" y="1"/>
                  </a:cubicBezTo>
                  <a:cubicBezTo>
                    <a:pt x="0" y="3"/>
                    <a:pt x="4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7" name="Freeform 1534">
              <a:extLst>
                <a:ext uri="{FF2B5EF4-FFF2-40B4-BE49-F238E27FC236}">
                  <a16:creationId xmlns:a16="http://schemas.microsoft.com/office/drawing/2014/main" id="{83296796-940B-40EB-8319-99A2002D5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163"/>
            </a:xfrm>
            <a:custGeom>
              <a:avLst/>
              <a:gdLst>
                <a:gd name="T0" fmla="*/ 0 w 58"/>
                <a:gd name="T1" fmla="*/ 1165 h 61"/>
                <a:gd name="T2" fmla="*/ 908 w 58"/>
                <a:gd name="T3" fmla="*/ 1165 h 61"/>
                <a:gd name="T4" fmla="*/ 908 w 58"/>
                <a:gd name="T5" fmla="*/ 150 h 61"/>
                <a:gd name="T6" fmla="*/ 708 w 58"/>
                <a:gd name="T7" fmla="*/ 77 h 61"/>
                <a:gd name="T8" fmla="*/ 0 w 58"/>
                <a:gd name="T9" fmla="*/ 77 h 61"/>
                <a:gd name="T10" fmla="*/ 0 w 58"/>
                <a:gd name="T11" fmla="*/ 116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61">
                  <a:moveTo>
                    <a:pt x="0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58" name="Freeform 1535">
              <a:extLst>
                <a:ext uri="{FF2B5EF4-FFF2-40B4-BE49-F238E27FC236}">
                  <a16:creationId xmlns:a16="http://schemas.microsoft.com/office/drawing/2014/main" id="{7957A2FE-DDE2-45B5-909F-06DA2C8B1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21"/>
            </a:xfrm>
            <a:custGeom>
              <a:avLst/>
              <a:gdLst>
                <a:gd name="T0" fmla="*/ 908 w 58"/>
                <a:gd name="T1" fmla="*/ 144 h 8"/>
                <a:gd name="T2" fmla="*/ 708 w 58"/>
                <a:gd name="T3" fmla="*/ 76 h 8"/>
                <a:gd name="T4" fmla="*/ 0 w 58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8">
                  <a:moveTo>
                    <a:pt x="58" y="8"/>
                  </a:move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8" name="Group 1536">
            <a:extLst>
              <a:ext uri="{FF2B5EF4-FFF2-40B4-BE49-F238E27FC236}">
                <a16:creationId xmlns:a16="http://schemas.microsoft.com/office/drawing/2014/main" id="{3E9F0501-D185-405E-B70D-C8FCAA1BD032}"/>
              </a:ext>
            </a:extLst>
          </p:cNvPr>
          <p:cNvGrpSpPr>
            <a:grpSpLocks/>
          </p:cNvGrpSpPr>
          <p:nvPr/>
        </p:nvGrpSpPr>
        <p:grpSpPr bwMode="auto">
          <a:xfrm>
            <a:off x="8001000" y="3886200"/>
            <a:ext cx="919163" cy="552450"/>
            <a:chOff x="1569" y="2347"/>
            <a:chExt cx="1170" cy="704"/>
          </a:xfrm>
        </p:grpSpPr>
        <p:sp>
          <p:nvSpPr>
            <p:cNvPr id="13350" name="Freeform 1537">
              <a:extLst>
                <a:ext uri="{FF2B5EF4-FFF2-40B4-BE49-F238E27FC236}">
                  <a16:creationId xmlns:a16="http://schemas.microsoft.com/office/drawing/2014/main" id="{5B775F20-78A6-41D5-AAC2-91225935A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347"/>
              <a:ext cx="1170" cy="704"/>
            </a:xfrm>
            <a:custGeom>
              <a:avLst/>
              <a:gdLst>
                <a:gd name="T0" fmla="*/ 283 w 468"/>
                <a:gd name="T1" fmla="*/ 2141 h 264"/>
                <a:gd name="T2" fmla="*/ 175 w 468"/>
                <a:gd name="T3" fmla="*/ 3093 h 264"/>
                <a:gd name="T4" fmla="*/ 145 w 468"/>
                <a:gd name="T5" fmla="*/ 3563 h 264"/>
                <a:gd name="T6" fmla="*/ 313 w 468"/>
                <a:gd name="T7" fmla="*/ 3869 h 264"/>
                <a:gd name="T8" fmla="*/ 408 w 468"/>
                <a:gd name="T9" fmla="*/ 4152 h 264"/>
                <a:gd name="T10" fmla="*/ 938 w 468"/>
                <a:gd name="T11" fmla="*/ 4779 h 264"/>
                <a:gd name="T12" fmla="*/ 1500 w 468"/>
                <a:gd name="T13" fmla="*/ 5005 h 264"/>
                <a:gd name="T14" fmla="*/ 1708 w 468"/>
                <a:gd name="T15" fmla="*/ 4949 h 264"/>
                <a:gd name="T16" fmla="*/ 1875 w 468"/>
                <a:gd name="T17" fmla="*/ 4856 h 264"/>
                <a:gd name="T18" fmla="*/ 2063 w 468"/>
                <a:gd name="T19" fmla="*/ 4744 h 264"/>
                <a:gd name="T20" fmla="*/ 2333 w 468"/>
                <a:gd name="T21" fmla="*/ 4629 h 264"/>
                <a:gd name="T22" fmla="*/ 2770 w 468"/>
                <a:gd name="T23" fmla="*/ 4416 h 264"/>
                <a:gd name="T24" fmla="*/ 3300 w 468"/>
                <a:gd name="T25" fmla="*/ 4096 h 264"/>
                <a:gd name="T26" fmla="*/ 3550 w 468"/>
                <a:gd name="T27" fmla="*/ 3187 h 264"/>
                <a:gd name="T28" fmla="*/ 4033 w 468"/>
                <a:gd name="T29" fmla="*/ 2901 h 264"/>
                <a:gd name="T30" fmla="*/ 4533 w 468"/>
                <a:gd name="T31" fmla="*/ 2709 h 264"/>
                <a:gd name="T32" fmla="*/ 5000 w 468"/>
                <a:gd name="T33" fmla="*/ 2525 h 264"/>
                <a:gd name="T34" fmla="*/ 5750 w 468"/>
                <a:gd name="T35" fmla="*/ 1843 h 264"/>
                <a:gd name="T36" fmla="*/ 5938 w 468"/>
                <a:gd name="T37" fmla="*/ 1685 h 264"/>
                <a:gd name="T38" fmla="*/ 6113 w 468"/>
                <a:gd name="T39" fmla="*/ 1629 h 264"/>
                <a:gd name="T40" fmla="*/ 6613 w 468"/>
                <a:gd name="T41" fmla="*/ 1309 h 264"/>
                <a:gd name="T42" fmla="*/ 7175 w 468"/>
                <a:gd name="T43" fmla="*/ 264 h 264"/>
                <a:gd name="T44" fmla="*/ 6625 w 468"/>
                <a:gd name="T45" fmla="*/ 136 h 264"/>
                <a:gd name="T46" fmla="*/ 6033 w 468"/>
                <a:gd name="T47" fmla="*/ 285 h 264"/>
                <a:gd name="T48" fmla="*/ 5658 w 468"/>
                <a:gd name="T49" fmla="*/ 363 h 264"/>
                <a:gd name="T50" fmla="*/ 5300 w 468"/>
                <a:gd name="T51" fmla="*/ 341 h 264"/>
                <a:gd name="T52" fmla="*/ 5020 w 468"/>
                <a:gd name="T53" fmla="*/ 456 h 264"/>
                <a:gd name="T54" fmla="*/ 4563 w 468"/>
                <a:gd name="T55" fmla="*/ 477 h 264"/>
                <a:gd name="T56" fmla="*/ 3938 w 468"/>
                <a:gd name="T57" fmla="*/ 512 h 264"/>
                <a:gd name="T58" fmla="*/ 3188 w 468"/>
                <a:gd name="T59" fmla="*/ 704 h 264"/>
                <a:gd name="T60" fmla="*/ 1908 w 468"/>
                <a:gd name="T61" fmla="*/ 797 h 264"/>
                <a:gd name="T62" fmla="*/ 970 w 468"/>
                <a:gd name="T63" fmla="*/ 1195 h 264"/>
                <a:gd name="T64" fmla="*/ 500 w 468"/>
                <a:gd name="T65" fmla="*/ 1480 h 264"/>
                <a:gd name="T66" fmla="*/ 313 w 468"/>
                <a:gd name="T67" fmla="*/ 2125 h 264"/>
                <a:gd name="T68" fmla="*/ 283 w 468"/>
                <a:gd name="T69" fmla="*/ 2141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3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9"/>
                    <a:pt x="8" y="182"/>
                    <a:pt x="9" y="188"/>
                  </a:cubicBezTo>
                  <a:cubicBezTo>
                    <a:pt x="11" y="194"/>
                    <a:pt x="19" y="198"/>
                    <a:pt x="20" y="204"/>
                  </a:cubicBezTo>
                  <a:cubicBezTo>
                    <a:pt x="21" y="212"/>
                    <a:pt x="22" y="212"/>
                    <a:pt x="26" y="219"/>
                  </a:cubicBezTo>
                  <a:cubicBezTo>
                    <a:pt x="33" y="233"/>
                    <a:pt x="44" y="251"/>
                    <a:pt x="60" y="252"/>
                  </a:cubicBezTo>
                  <a:cubicBezTo>
                    <a:pt x="68" y="253"/>
                    <a:pt x="88" y="264"/>
                    <a:pt x="96" y="264"/>
                  </a:cubicBezTo>
                  <a:cubicBezTo>
                    <a:pt x="100" y="263"/>
                    <a:pt x="105" y="262"/>
                    <a:pt x="109" y="261"/>
                  </a:cubicBezTo>
                  <a:cubicBezTo>
                    <a:pt x="113" y="259"/>
                    <a:pt x="115" y="258"/>
                    <a:pt x="120" y="256"/>
                  </a:cubicBezTo>
                  <a:cubicBezTo>
                    <a:pt x="124" y="254"/>
                    <a:pt x="128" y="253"/>
                    <a:pt x="132" y="250"/>
                  </a:cubicBezTo>
                  <a:cubicBezTo>
                    <a:pt x="140" y="245"/>
                    <a:pt x="141" y="246"/>
                    <a:pt x="149" y="244"/>
                  </a:cubicBezTo>
                  <a:cubicBezTo>
                    <a:pt x="158" y="241"/>
                    <a:pt x="170" y="238"/>
                    <a:pt x="177" y="233"/>
                  </a:cubicBezTo>
                  <a:cubicBezTo>
                    <a:pt x="192" y="222"/>
                    <a:pt x="197" y="232"/>
                    <a:pt x="211" y="216"/>
                  </a:cubicBezTo>
                  <a:cubicBezTo>
                    <a:pt x="228" y="194"/>
                    <a:pt x="218" y="169"/>
                    <a:pt x="227" y="168"/>
                  </a:cubicBezTo>
                  <a:cubicBezTo>
                    <a:pt x="244" y="165"/>
                    <a:pt x="242" y="160"/>
                    <a:pt x="258" y="153"/>
                  </a:cubicBezTo>
                  <a:cubicBezTo>
                    <a:pt x="268" y="149"/>
                    <a:pt x="279" y="145"/>
                    <a:pt x="290" y="143"/>
                  </a:cubicBezTo>
                  <a:cubicBezTo>
                    <a:pt x="302" y="142"/>
                    <a:pt x="309" y="138"/>
                    <a:pt x="320" y="133"/>
                  </a:cubicBezTo>
                  <a:cubicBezTo>
                    <a:pt x="337" y="126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8"/>
                    <a:pt x="388" y="88"/>
                    <a:pt x="391" y="86"/>
                  </a:cubicBezTo>
                  <a:cubicBezTo>
                    <a:pt x="398" y="83"/>
                    <a:pt x="416" y="73"/>
                    <a:pt x="423" y="69"/>
                  </a:cubicBezTo>
                  <a:cubicBezTo>
                    <a:pt x="435" y="62"/>
                    <a:pt x="468" y="40"/>
                    <a:pt x="459" y="14"/>
                  </a:cubicBezTo>
                  <a:cubicBezTo>
                    <a:pt x="456" y="5"/>
                    <a:pt x="439" y="0"/>
                    <a:pt x="424" y="7"/>
                  </a:cubicBezTo>
                  <a:cubicBezTo>
                    <a:pt x="414" y="12"/>
                    <a:pt x="398" y="13"/>
                    <a:pt x="386" y="15"/>
                  </a:cubicBezTo>
                  <a:cubicBezTo>
                    <a:pt x="377" y="16"/>
                    <a:pt x="372" y="17"/>
                    <a:pt x="362" y="19"/>
                  </a:cubicBezTo>
                  <a:cubicBezTo>
                    <a:pt x="355" y="20"/>
                    <a:pt x="346" y="17"/>
                    <a:pt x="339" y="18"/>
                  </a:cubicBezTo>
                  <a:cubicBezTo>
                    <a:pt x="332" y="19"/>
                    <a:pt x="328" y="22"/>
                    <a:pt x="321" y="24"/>
                  </a:cubicBezTo>
                  <a:cubicBezTo>
                    <a:pt x="312" y="26"/>
                    <a:pt x="301" y="25"/>
                    <a:pt x="292" y="25"/>
                  </a:cubicBezTo>
                  <a:cubicBezTo>
                    <a:pt x="282" y="25"/>
                    <a:pt x="263" y="24"/>
                    <a:pt x="252" y="27"/>
                  </a:cubicBezTo>
                  <a:cubicBezTo>
                    <a:pt x="234" y="33"/>
                    <a:pt x="225" y="35"/>
                    <a:pt x="204" y="37"/>
                  </a:cubicBezTo>
                  <a:cubicBezTo>
                    <a:pt x="183" y="38"/>
                    <a:pt x="143" y="36"/>
                    <a:pt x="122" y="42"/>
                  </a:cubicBezTo>
                  <a:cubicBezTo>
                    <a:pt x="104" y="47"/>
                    <a:pt x="78" y="51"/>
                    <a:pt x="62" y="63"/>
                  </a:cubicBezTo>
                  <a:cubicBezTo>
                    <a:pt x="55" y="68"/>
                    <a:pt x="37" y="72"/>
                    <a:pt x="32" y="78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3"/>
                  </a:lnTo>
                  <a:close/>
                </a:path>
              </a:pathLst>
            </a:custGeom>
            <a:solidFill>
              <a:srgbClr val="FFEA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1" name="Freeform 1538">
              <a:extLst>
                <a:ext uri="{FF2B5EF4-FFF2-40B4-BE49-F238E27FC236}">
                  <a16:creationId xmlns:a16="http://schemas.microsoft.com/office/drawing/2014/main" id="{5224748C-22EA-4B0A-96C1-6A54726D8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811"/>
              <a:ext cx="475" cy="226"/>
            </a:xfrm>
            <a:custGeom>
              <a:avLst/>
              <a:gdLst>
                <a:gd name="T0" fmla="*/ 0 w 190"/>
                <a:gd name="T1" fmla="*/ 622 h 85"/>
                <a:gd name="T2" fmla="*/ 83 w 190"/>
                <a:gd name="T3" fmla="*/ 861 h 85"/>
                <a:gd name="T4" fmla="*/ 270 w 190"/>
                <a:gd name="T5" fmla="*/ 1167 h 85"/>
                <a:gd name="T6" fmla="*/ 750 w 190"/>
                <a:gd name="T7" fmla="*/ 1449 h 85"/>
                <a:gd name="T8" fmla="*/ 1145 w 190"/>
                <a:gd name="T9" fmla="*/ 1521 h 85"/>
                <a:gd name="T10" fmla="*/ 1375 w 190"/>
                <a:gd name="T11" fmla="*/ 1449 h 85"/>
                <a:gd name="T12" fmla="*/ 1645 w 190"/>
                <a:gd name="T13" fmla="*/ 1295 h 85"/>
                <a:gd name="T14" fmla="*/ 1925 w 190"/>
                <a:gd name="T15" fmla="*/ 1188 h 85"/>
                <a:gd name="T16" fmla="*/ 2175 w 190"/>
                <a:gd name="T17" fmla="*/ 1109 h 85"/>
                <a:gd name="T18" fmla="*/ 2363 w 190"/>
                <a:gd name="T19" fmla="*/ 976 h 85"/>
                <a:gd name="T20" fmla="*/ 2563 w 190"/>
                <a:gd name="T21" fmla="*/ 883 h 85"/>
                <a:gd name="T22" fmla="*/ 2845 w 190"/>
                <a:gd name="T23" fmla="*/ 524 h 85"/>
                <a:gd name="T24" fmla="*/ 2958 w 190"/>
                <a:gd name="T25" fmla="*/ 0 h 85"/>
                <a:gd name="T26" fmla="*/ 2363 w 190"/>
                <a:gd name="T27" fmla="*/ 205 h 85"/>
                <a:gd name="T28" fmla="*/ 1970 w 190"/>
                <a:gd name="T29" fmla="*/ 524 h 85"/>
                <a:gd name="T30" fmla="*/ 1783 w 190"/>
                <a:gd name="T31" fmla="*/ 678 h 85"/>
                <a:gd name="T32" fmla="*/ 1845 w 190"/>
                <a:gd name="T33" fmla="*/ 848 h 85"/>
                <a:gd name="T34" fmla="*/ 1813 w 190"/>
                <a:gd name="T35" fmla="*/ 976 h 85"/>
                <a:gd name="T36" fmla="*/ 1645 w 190"/>
                <a:gd name="T37" fmla="*/ 1087 h 85"/>
                <a:gd name="T38" fmla="*/ 1583 w 190"/>
                <a:gd name="T39" fmla="*/ 848 h 85"/>
                <a:gd name="T40" fmla="*/ 1395 w 190"/>
                <a:gd name="T41" fmla="*/ 827 h 85"/>
                <a:gd name="T42" fmla="*/ 1300 w 190"/>
                <a:gd name="T43" fmla="*/ 827 h 85"/>
                <a:gd name="T44" fmla="*/ 1188 w 190"/>
                <a:gd name="T45" fmla="*/ 976 h 85"/>
                <a:gd name="T46" fmla="*/ 813 w 190"/>
                <a:gd name="T47" fmla="*/ 976 h 85"/>
                <a:gd name="T48" fmla="*/ 613 w 190"/>
                <a:gd name="T49" fmla="*/ 806 h 85"/>
                <a:gd name="T50" fmla="*/ 283 w 190"/>
                <a:gd name="T51" fmla="*/ 848 h 85"/>
                <a:gd name="T52" fmla="*/ 50 w 190"/>
                <a:gd name="T53" fmla="*/ 622 h 8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90" h="85">
                  <a:moveTo>
                    <a:pt x="0" y="33"/>
                  </a:moveTo>
                  <a:cubicBezTo>
                    <a:pt x="3" y="37"/>
                    <a:pt x="3" y="42"/>
                    <a:pt x="5" y="46"/>
                  </a:cubicBezTo>
                  <a:cubicBezTo>
                    <a:pt x="8" y="52"/>
                    <a:pt x="13" y="56"/>
                    <a:pt x="17" y="62"/>
                  </a:cubicBezTo>
                  <a:cubicBezTo>
                    <a:pt x="25" y="74"/>
                    <a:pt x="36" y="72"/>
                    <a:pt x="48" y="77"/>
                  </a:cubicBezTo>
                  <a:cubicBezTo>
                    <a:pt x="58" y="80"/>
                    <a:pt x="63" y="85"/>
                    <a:pt x="73" y="81"/>
                  </a:cubicBezTo>
                  <a:cubicBezTo>
                    <a:pt x="77" y="79"/>
                    <a:pt x="83" y="79"/>
                    <a:pt x="88" y="77"/>
                  </a:cubicBezTo>
                  <a:cubicBezTo>
                    <a:pt x="94" y="75"/>
                    <a:pt x="98" y="71"/>
                    <a:pt x="105" y="69"/>
                  </a:cubicBezTo>
                  <a:cubicBezTo>
                    <a:pt x="111" y="67"/>
                    <a:pt x="117" y="65"/>
                    <a:pt x="123" y="63"/>
                  </a:cubicBezTo>
                  <a:cubicBezTo>
                    <a:pt x="129" y="61"/>
                    <a:pt x="134" y="61"/>
                    <a:pt x="139" y="59"/>
                  </a:cubicBezTo>
                  <a:cubicBezTo>
                    <a:pt x="143" y="57"/>
                    <a:pt x="147" y="53"/>
                    <a:pt x="151" y="52"/>
                  </a:cubicBezTo>
                  <a:cubicBezTo>
                    <a:pt x="155" y="50"/>
                    <a:pt x="160" y="48"/>
                    <a:pt x="164" y="47"/>
                  </a:cubicBezTo>
                  <a:cubicBezTo>
                    <a:pt x="173" y="43"/>
                    <a:pt x="178" y="37"/>
                    <a:pt x="182" y="28"/>
                  </a:cubicBezTo>
                  <a:cubicBezTo>
                    <a:pt x="185" y="20"/>
                    <a:pt x="190" y="9"/>
                    <a:pt x="189" y="0"/>
                  </a:cubicBezTo>
                  <a:cubicBezTo>
                    <a:pt x="177" y="5"/>
                    <a:pt x="163" y="6"/>
                    <a:pt x="151" y="11"/>
                  </a:cubicBezTo>
                  <a:cubicBezTo>
                    <a:pt x="141" y="14"/>
                    <a:pt x="133" y="21"/>
                    <a:pt x="126" y="28"/>
                  </a:cubicBezTo>
                  <a:cubicBezTo>
                    <a:pt x="124" y="31"/>
                    <a:pt x="115" y="33"/>
                    <a:pt x="114" y="36"/>
                  </a:cubicBezTo>
                  <a:cubicBezTo>
                    <a:pt x="114" y="38"/>
                    <a:pt x="118" y="42"/>
                    <a:pt x="118" y="45"/>
                  </a:cubicBezTo>
                  <a:cubicBezTo>
                    <a:pt x="119" y="47"/>
                    <a:pt x="118" y="50"/>
                    <a:pt x="116" y="52"/>
                  </a:cubicBezTo>
                  <a:cubicBezTo>
                    <a:pt x="113" y="55"/>
                    <a:pt x="109" y="59"/>
                    <a:pt x="105" y="58"/>
                  </a:cubicBezTo>
                  <a:cubicBezTo>
                    <a:pt x="98" y="56"/>
                    <a:pt x="99" y="51"/>
                    <a:pt x="101" y="45"/>
                  </a:cubicBezTo>
                  <a:cubicBezTo>
                    <a:pt x="96" y="42"/>
                    <a:pt x="94" y="44"/>
                    <a:pt x="89" y="44"/>
                  </a:cubicBezTo>
                  <a:cubicBezTo>
                    <a:pt x="87" y="44"/>
                    <a:pt x="85" y="43"/>
                    <a:pt x="83" y="44"/>
                  </a:cubicBezTo>
                  <a:cubicBezTo>
                    <a:pt x="81" y="45"/>
                    <a:pt x="79" y="50"/>
                    <a:pt x="76" y="52"/>
                  </a:cubicBezTo>
                  <a:cubicBezTo>
                    <a:pt x="68" y="57"/>
                    <a:pt x="61" y="54"/>
                    <a:pt x="52" y="52"/>
                  </a:cubicBezTo>
                  <a:cubicBezTo>
                    <a:pt x="45" y="51"/>
                    <a:pt x="45" y="46"/>
                    <a:pt x="39" y="43"/>
                  </a:cubicBezTo>
                  <a:cubicBezTo>
                    <a:pt x="36" y="49"/>
                    <a:pt x="23" y="45"/>
                    <a:pt x="18" y="45"/>
                  </a:cubicBezTo>
                  <a:cubicBezTo>
                    <a:pt x="10" y="45"/>
                    <a:pt x="4" y="42"/>
                    <a:pt x="3" y="3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2" name="Freeform 1539">
              <a:extLst>
                <a:ext uri="{FF2B5EF4-FFF2-40B4-BE49-F238E27FC236}">
                  <a16:creationId xmlns:a16="http://schemas.microsoft.com/office/drawing/2014/main" id="{66028DE5-7F05-4772-8DA6-D0E0F2F17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917"/>
              <a:ext cx="40" cy="27"/>
            </a:xfrm>
            <a:custGeom>
              <a:avLst/>
              <a:gdLst>
                <a:gd name="T0" fmla="*/ 250 w 16"/>
                <a:gd name="T1" fmla="*/ 0 h 10"/>
                <a:gd name="T2" fmla="*/ 220 w 16"/>
                <a:gd name="T3" fmla="*/ 197 h 10"/>
                <a:gd name="T4" fmla="*/ 0 w 16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14" y="3"/>
                    <a:pt x="13" y="6"/>
                    <a:pt x="14" y="10"/>
                  </a:cubicBezTo>
                  <a:cubicBezTo>
                    <a:pt x="9" y="6"/>
                    <a:pt x="6" y="4"/>
                    <a:pt x="0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3" name="Freeform 1540">
              <a:extLst>
                <a:ext uri="{FF2B5EF4-FFF2-40B4-BE49-F238E27FC236}">
                  <a16:creationId xmlns:a16="http://schemas.microsoft.com/office/drawing/2014/main" id="{61E4D4BB-4D47-4315-AD8D-85A0C4626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531"/>
              <a:ext cx="290" cy="173"/>
            </a:xfrm>
            <a:custGeom>
              <a:avLst/>
              <a:gdLst>
                <a:gd name="T0" fmla="*/ 0 w 116"/>
                <a:gd name="T1" fmla="*/ 1224 h 65"/>
                <a:gd name="T2" fmla="*/ 145 w 116"/>
                <a:gd name="T3" fmla="*/ 1091 h 65"/>
                <a:gd name="T4" fmla="*/ 333 w 116"/>
                <a:gd name="T5" fmla="*/ 1035 h 65"/>
                <a:gd name="T6" fmla="*/ 738 w 116"/>
                <a:gd name="T7" fmla="*/ 716 h 65"/>
                <a:gd name="T8" fmla="*/ 770 w 116"/>
                <a:gd name="T9" fmla="*/ 490 h 65"/>
                <a:gd name="T10" fmla="*/ 845 w 116"/>
                <a:gd name="T11" fmla="*/ 375 h 65"/>
                <a:gd name="T12" fmla="*/ 1208 w 116"/>
                <a:gd name="T13" fmla="*/ 248 h 65"/>
                <a:gd name="T14" fmla="*/ 1425 w 116"/>
                <a:gd name="T15" fmla="*/ 56 h 65"/>
                <a:gd name="T16" fmla="*/ 1645 w 116"/>
                <a:gd name="T17" fmla="*/ 21 h 65"/>
                <a:gd name="T18" fmla="*/ 1813 w 116"/>
                <a:gd name="T19" fmla="*/ 0 h 65"/>
                <a:gd name="T20" fmla="*/ 1625 w 116"/>
                <a:gd name="T21" fmla="*/ 114 h 65"/>
                <a:gd name="T22" fmla="*/ 1363 w 116"/>
                <a:gd name="T23" fmla="*/ 248 h 65"/>
                <a:gd name="T24" fmla="*/ 958 w 116"/>
                <a:gd name="T25" fmla="*/ 546 h 65"/>
                <a:gd name="T26" fmla="*/ 770 w 116"/>
                <a:gd name="T27" fmla="*/ 793 h 65"/>
                <a:gd name="T28" fmla="*/ 595 w 116"/>
                <a:gd name="T29" fmla="*/ 963 h 65"/>
                <a:gd name="T30" fmla="*/ 175 w 116"/>
                <a:gd name="T31" fmla="*/ 1190 h 65"/>
                <a:gd name="T32" fmla="*/ 33 w 116"/>
                <a:gd name="T33" fmla="*/ 1224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65">
                  <a:moveTo>
                    <a:pt x="0" y="65"/>
                  </a:moveTo>
                  <a:cubicBezTo>
                    <a:pt x="5" y="63"/>
                    <a:pt x="5" y="60"/>
                    <a:pt x="9" y="58"/>
                  </a:cubicBezTo>
                  <a:cubicBezTo>
                    <a:pt x="13" y="57"/>
                    <a:pt x="17" y="57"/>
                    <a:pt x="21" y="55"/>
                  </a:cubicBezTo>
                  <a:cubicBezTo>
                    <a:pt x="28" y="51"/>
                    <a:pt x="43" y="46"/>
                    <a:pt x="47" y="38"/>
                  </a:cubicBezTo>
                  <a:cubicBezTo>
                    <a:pt x="49" y="35"/>
                    <a:pt x="49" y="29"/>
                    <a:pt x="49" y="26"/>
                  </a:cubicBezTo>
                  <a:cubicBezTo>
                    <a:pt x="48" y="19"/>
                    <a:pt x="48" y="21"/>
                    <a:pt x="54" y="20"/>
                  </a:cubicBezTo>
                  <a:cubicBezTo>
                    <a:pt x="62" y="19"/>
                    <a:pt x="70" y="16"/>
                    <a:pt x="77" y="13"/>
                  </a:cubicBezTo>
                  <a:cubicBezTo>
                    <a:pt x="80" y="12"/>
                    <a:pt x="91" y="8"/>
                    <a:pt x="91" y="3"/>
                  </a:cubicBezTo>
                  <a:cubicBezTo>
                    <a:pt x="97" y="4"/>
                    <a:pt x="100" y="3"/>
                    <a:pt x="105" y="1"/>
                  </a:cubicBezTo>
                  <a:cubicBezTo>
                    <a:pt x="108" y="1"/>
                    <a:pt x="113" y="2"/>
                    <a:pt x="116" y="0"/>
                  </a:cubicBezTo>
                  <a:cubicBezTo>
                    <a:pt x="113" y="4"/>
                    <a:pt x="108" y="4"/>
                    <a:pt x="104" y="6"/>
                  </a:cubicBezTo>
                  <a:cubicBezTo>
                    <a:pt x="99" y="8"/>
                    <a:pt x="92" y="11"/>
                    <a:pt x="87" y="13"/>
                  </a:cubicBezTo>
                  <a:cubicBezTo>
                    <a:pt x="78" y="17"/>
                    <a:pt x="69" y="23"/>
                    <a:pt x="61" y="29"/>
                  </a:cubicBezTo>
                  <a:cubicBezTo>
                    <a:pt x="56" y="33"/>
                    <a:pt x="54" y="38"/>
                    <a:pt x="49" y="42"/>
                  </a:cubicBezTo>
                  <a:cubicBezTo>
                    <a:pt x="46" y="45"/>
                    <a:pt x="42" y="48"/>
                    <a:pt x="38" y="51"/>
                  </a:cubicBezTo>
                  <a:cubicBezTo>
                    <a:pt x="31" y="57"/>
                    <a:pt x="20" y="60"/>
                    <a:pt x="11" y="63"/>
                  </a:cubicBezTo>
                  <a:cubicBezTo>
                    <a:pt x="8" y="63"/>
                    <a:pt x="4" y="65"/>
                    <a:pt x="2" y="6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4" name="Freeform 1541">
              <a:extLst>
                <a:ext uri="{FF2B5EF4-FFF2-40B4-BE49-F238E27FC236}">
                  <a16:creationId xmlns:a16="http://schemas.microsoft.com/office/drawing/2014/main" id="{005FDDA7-2F86-4BE5-B5DA-B29A5687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2427"/>
              <a:ext cx="143" cy="117"/>
            </a:xfrm>
            <a:custGeom>
              <a:avLst/>
              <a:gdLst>
                <a:gd name="T0" fmla="*/ 158 w 57"/>
                <a:gd name="T1" fmla="*/ 771 h 44"/>
                <a:gd name="T2" fmla="*/ 409 w 57"/>
                <a:gd name="T3" fmla="*/ 601 h 44"/>
                <a:gd name="T4" fmla="*/ 630 w 57"/>
                <a:gd name="T5" fmla="*/ 452 h 44"/>
                <a:gd name="T6" fmla="*/ 901 w 57"/>
                <a:gd name="T7" fmla="*/ 0 h 44"/>
                <a:gd name="T8" fmla="*/ 680 w 57"/>
                <a:gd name="T9" fmla="*/ 191 h 44"/>
                <a:gd name="T10" fmla="*/ 442 w 57"/>
                <a:gd name="T11" fmla="*/ 487 h 44"/>
                <a:gd name="T12" fmla="*/ 251 w 57"/>
                <a:gd name="T13" fmla="*/ 622 h 44"/>
                <a:gd name="T14" fmla="*/ 0 w 57"/>
                <a:gd name="T15" fmla="*/ 827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4">
                  <a:moveTo>
                    <a:pt x="10" y="41"/>
                  </a:moveTo>
                  <a:cubicBezTo>
                    <a:pt x="16" y="39"/>
                    <a:pt x="20" y="35"/>
                    <a:pt x="26" y="32"/>
                  </a:cubicBezTo>
                  <a:cubicBezTo>
                    <a:pt x="30" y="29"/>
                    <a:pt x="36" y="28"/>
                    <a:pt x="40" y="24"/>
                  </a:cubicBezTo>
                  <a:cubicBezTo>
                    <a:pt x="46" y="19"/>
                    <a:pt x="56" y="9"/>
                    <a:pt x="57" y="0"/>
                  </a:cubicBezTo>
                  <a:cubicBezTo>
                    <a:pt x="54" y="5"/>
                    <a:pt x="49" y="8"/>
                    <a:pt x="43" y="10"/>
                  </a:cubicBezTo>
                  <a:cubicBezTo>
                    <a:pt x="44" y="16"/>
                    <a:pt x="33" y="25"/>
                    <a:pt x="28" y="26"/>
                  </a:cubicBezTo>
                  <a:cubicBezTo>
                    <a:pt x="22" y="27"/>
                    <a:pt x="20" y="29"/>
                    <a:pt x="16" y="33"/>
                  </a:cubicBezTo>
                  <a:cubicBezTo>
                    <a:pt x="11" y="38"/>
                    <a:pt x="6" y="41"/>
                    <a:pt x="0" y="4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5" name="Freeform 1542">
              <a:extLst>
                <a:ext uri="{FF2B5EF4-FFF2-40B4-BE49-F238E27FC236}">
                  <a16:creationId xmlns:a16="http://schemas.microsoft.com/office/drawing/2014/main" id="{6CF1B730-233E-4BAA-8F39-45FDEDD9E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" y="2363"/>
              <a:ext cx="37" cy="88"/>
            </a:xfrm>
            <a:custGeom>
              <a:avLst/>
              <a:gdLst>
                <a:gd name="T0" fmla="*/ 0 w 15"/>
                <a:gd name="T1" fmla="*/ 56 h 33"/>
                <a:gd name="T2" fmla="*/ 224 w 15"/>
                <a:gd name="T3" fmla="*/ 171 h 33"/>
                <a:gd name="T4" fmla="*/ 212 w 15"/>
                <a:gd name="T5" fmla="*/ 376 h 33"/>
                <a:gd name="T6" fmla="*/ 121 w 15"/>
                <a:gd name="T7" fmla="*/ 627 h 33"/>
                <a:gd name="T8" fmla="*/ 30 w 15"/>
                <a:gd name="T9" fmla="*/ 477 h 33"/>
                <a:gd name="T10" fmla="*/ 153 w 15"/>
                <a:gd name="T11" fmla="*/ 171 h 33"/>
                <a:gd name="T12" fmla="*/ 12 w 15"/>
                <a:gd name="T13" fmla="*/ 35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3">
                  <a:moveTo>
                    <a:pt x="0" y="3"/>
                  </a:moveTo>
                  <a:cubicBezTo>
                    <a:pt x="8" y="1"/>
                    <a:pt x="13" y="0"/>
                    <a:pt x="15" y="9"/>
                  </a:cubicBezTo>
                  <a:cubicBezTo>
                    <a:pt x="15" y="13"/>
                    <a:pt x="15" y="17"/>
                    <a:pt x="14" y="20"/>
                  </a:cubicBezTo>
                  <a:cubicBezTo>
                    <a:pt x="13" y="23"/>
                    <a:pt x="11" y="31"/>
                    <a:pt x="8" y="33"/>
                  </a:cubicBezTo>
                  <a:cubicBezTo>
                    <a:pt x="10" y="27"/>
                    <a:pt x="10" y="21"/>
                    <a:pt x="2" y="25"/>
                  </a:cubicBezTo>
                  <a:cubicBezTo>
                    <a:pt x="2" y="20"/>
                    <a:pt x="11" y="16"/>
                    <a:pt x="10" y="9"/>
                  </a:cubicBezTo>
                  <a:cubicBezTo>
                    <a:pt x="10" y="5"/>
                    <a:pt x="5" y="3"/>
                    <a:pt x="1" y="2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6" name="Freeform 1543">
              <a:extLst>
                <a:ext uri="{FF2B5EF4-FFF2-40B4-BE49-F238E27FC236}">
                  <a16:creationId xmlns:a16="http://schemas.microsoft.com/office/drawing/2014/main" id="{4D5EFA8A-FD1D-4D3D-B472-9E2711053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83"/>
              <a:ext cx="12" cy="29"/>
            </a:xfrm>
            <a:custGeom>
              <a:avLst/>
              <a:gdLst>
                <a:gd name="T0" fmla="*/ 0 w 5"/>
                <a:gd name="T1" fmla="*/ 111 h 11"/>
                <a:gd name="T2" fmla="*/ 70 w 5"/>
                <a:gd name="T3" fmla="*/ 200 h 11"/>
                <a:gd name="T4" fmla="*/ 70 w 5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0" y="6"/>
                  </a:moveTo>
                  <a:cubicBezTo>
                    <a:pt x="2" y="7"/>
                    <a:pt x="4" y="9"/>
                    <a:pt x="5" y="11"/>
                  </a:cubicBezTo>
                  <a:cubicBezTo>
                    <a:pt x="5" y="8"/>
                    <a:pt x="5" y="3"/>
                    <a:pt x="5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7" name="Freeform 1544">
              <a:extLst>
                <a:ext uri="{FF2B5EF4-FFF2-40B4-BE49-F238E27FC236}">
                  <a16:creationId xmlns:a16="http://schemas.microsoft.com/office/drawing/2014/main" id="{8617D973-F959-4A56-B110-5F5903A8A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" y="2416"/>
              <a:ext cx="18" cy="13"/>
            </a:xfrm>
            <a:custGeom>
              <a:avLst/>
              <a:gdLst>
                <a:gd name="T0" fmla="*/ 0 w 7"/>
                <a:gd name="T1" fmla="*/ 0 h 5"/>
                <a:gd name="T2" fmla="*/ 118 w 7"/>
                <a:gd name="T3" fmla="*/ 21 h 5"/>
                <a:gd name="T4" fmla="*/ 85 w 7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1"/>
                    <a:pt x="4" y="1"/>
                    <a:pt x="7" y="1"/>
                  </a:cubicBezTo>
                  <a:cubicBezTo>
                    <a:pt x="6" y="2"/>
                    <a:pt x="5" y="3"/>
                    <a:pt x="5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8" name="Freeform 1545">
              <a:extLst>
                <a:ext uri="{FF2B5EF4-FFF2-40B4-BE49-F238E27FC236}">
                  <a16:creationId xmlns:a16="http://schemas.microsoft.com/office/drawing/2014/main" id="{3E077A10-873D-438B-8EA5-54FC579E7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437"/>
              <a:ext cx="25" cy="14"/>
            </a:xfrm>
            <a:custGeom>
              <a:avLst/>
              <a:gdLst>
                <a:gd name="T0" fmla="*/ 0 w 10"/>
                <a:gd name="T1" fmla="*/ 62 h 5"/>
                <a:gd name="T2" fmla="*/ 158 w 10"/>
                <a:gd name="T3" fmla="*/ 22 h 5"/>
                <a:gd name="T4" fmla="*/ 145 w 10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3" y="2"/>
                    <a:pt x="6" y="0"/>
                    <a:pt x="10" y="1"/>
                  </a:cubicBezTo>
                  <a:cubicBezTo>
                    <a:pt x="8" y="2"/>
                    <a:pt x="7" y="4"/>
                    <a:pt x="9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59" name="Freeform 1546">
              <a:extLst>
                <a:ext uri="{FF2B5EF4-FFF2-40B4-BE49-F238E27FC236}">
                  <a16:creationId xmlns:a16="http://schemas.microsoft.com/office/drawing/2014/main" id="{23CD2739-8488-478C-B975-6790B2976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539"/>
              <a:ext cx="13" cy="21"/>
            </a:xfrm>
            <a:custGeom>
              <a:avLst/>
              <a:gdLst>
                <a:gd name="T0" fmla="*/ 0 w 5"/>
                <a:gd name="T1" fmla="*/ 0 h 8"/>
                <a:gd name="T2" fmla="*/ 88 w 5"/>
                <a:gd name="T3" fmla="*/ 144 h 8"/>
                <a:gd name="T4" fmla="*/ 0 w 5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3"/>
                    <a:pt x="4" y="5"/>
                    <a:pt x="5" y="8"/>
                  </a:cubicBezTo>
                  <a:cubicBezTo>
                    <a:pt x="3" y="7"/>
                    <a:pt x="1" y="6"/>
                    <a:pt x="0" y="8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0" name="Freeform 1547">
              <a:extLst>
                <a:ext uri="{FF2B5EF4-FFF2-40B4-BE49-F238E27FC236}">
                  <a16:creationId xmlns:a16="http://schemas.microsoft.com/office/drawing/2014/main" id="{ABCB3F46-DF01-4F81-9FCE-B64C5FF4B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677"/>
              <a:ext cx="40" cy="22"/>
            </a:xfrm>
            <a:custGeom>
              <a:avLst/>
              <a:gdLst>
                <a:gd name="T0" fmla="*/ 50 w 16"/>
                <a:gd name="T1" fmla="*/ 143 h 8"/>
                <a:gd name="T2" fmla="*/ 250 w 16"/>
                <a:gd name="T3" fmla="*/ 61 h 8"/>
                <a:gd name="T4" fmla="*/ 95 w 16"/>
                <a:gd name="T5" fmla="*/ 0 h 8"/>
                <a:gd name="T6" fmla="*/ 0 w 16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8">
                  <a:moveTo>
                    <a:pt x="3" y="7"/>
                  </a:moveTo>
                  <a:cubicBezTo>
                    <a:pt x="7" y="6"/>
                    <a:pt x="14" y="5"/>
                    <a:pt x="16" y="3"/>
                  </a:cubicBezTo>
                  <a:cubicBezTo>
                    <a:pt x="14" y="1"/>
                    <a:pt x="8" y="1"/>
                    <a:pt x="6" y="0"/>
                  </a:cubicBezTo>
                  <a:cubicBezTo>
                    <a:pt x="4" y="3"/>
                    <a:pt x="2" y="5"/>
                    <a:pt x="0" y="8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1" name="Freeform 1548">
              <a:extLst>
                <a:ext uri="{FF2B5EF4-FFF2-40B4-BE49-F238E27FC236}">
                  <a16:creationId xmlns:a16="http://schemas.microsoft.com/office/drawing/2014/main" id="{10DA8EB6-485D-4CA8-850E-0A8954944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565"/>
              <a:ext cx="23" cy="54"/>
            </a:xfrm>
            <a:custGeom>
              <a:avLst/>
              <a:gdLst>
                <a:gd name="T0" fmla="*/ 84 w 9"/>
                <a:gd name="T1" fmla="*/ 0 h 20"/>
                <a:gd name="T2" fmla="*/ 0 w 9"/>
                <a:gd name="T3" fmla="*/ 176 h 20"/>
                <a:gd name="T4" fmla="*/ 33 w 9"/>
                <a:gd name="T5" fmla="*/ 394 h 20"/>
                <a:gd name="T6" fmla="*/ 151 w 9"/>
                <a:gd name="T7" fmla="*/ 278 h 20"/>
                <a:gd name="T8" fmla="*/ 84 w 9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20">
                  <a:moveTo>
                    <a:pt x="5" y="0"/>
                  </a:moveTo>
                  <a:cubicBezTo>
                    <a:pt x="3" y="3"/>
                    <a:pt x="3" y="7"/>
                    <a:pt x="0" y="9"/>
                  </a:cubicBezTo>
                  <a:cubicBezTo>
                    <a:pt x="3" y="11"/>
                    <a:pt x="4" y="16"/>
                    <a:pt x="2" y="20"/>
                  </a:cubicBezTo>
                  <a:cubicBezTo>
                    <a:pt x="4" y="17"/>
                    <a:pt x="6" y="14"/>
                    <a:pt x="9" y="14"/>
                  </a:cubicBezTo>
                  <a:cubicBezTo>
                    <a:pt x="7" y="9"/>
                    <a:pt x="5" y="6"/>
                    <a:pt x="5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2" name="Freeform 1549">
              <a:extLst>
                <a:ext uri="{FF2B5EF4-FFF2-40B4-BE49-F238E27FC236}">
                  <a16:creationId xmlns:a16="http://schemas.microsoft.com/office/drawing/2014/main" id="{375D7FD9-660B-468A-ADD6-C903676B0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605"/>
              <a:ext cx="30" cy="27"/>
            </a:xfrm>
            <a:custGeom>
              <a:avLst/>
              <a:gdLst>
                <a:gd name="T0" fmla="*/ 0 w 12"/>
                <a:gd name="T1" fmla="*/ 59 h 10"/>
                <a:gd name="T2" fmla="*/ 175 w 12"/>
                <a:gd name="T3" fmla="*/ 197 h 10"/>
                <a:gd name="T4" fmla="*/ 188 w 12"/>
                <a:gd name="T5" fmla="*/ 0 h 10"/>
                <a:gd name="T6" fmla="*/ 63 w 12"/>
                <a:gd name="T7" fmla="*/ 2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0">
                  <a:moveTo>
                    <a:pt x="0" y="3"/>
                  </a:moveTo>
                  <a:cubicBezTo>
                    <a:pt x="4" y="2"/>
                    <a:pt x="8" y="7"/>
                    <a:pt x="11" y="10"/>
                  </a:cubicBezTo>
                  <a:cubicBezTo>
                    <a:pt x="10" y="7"/>
                    <a:pt x="10" y="3"/>
                    <a:pt x="12" y="0"/>
                  </a:cubicBezTo>
                  <a:cubicBezTo>
                    <a:pt x="10" y="2"/>
                    <a:pt x="7" y="2"/>
                    <a:pt x="4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3" name="Freeform 1550">
              <a:extLst>
                <a:ext uri="{FF2B5EF4-FFF2-40B4-BE49-F238E27FC236}">
                  <a16:creationId xmlns:a16="http://schemas.microsoft.com/office/drawing/2014/main" id="{C513FC3D-87F8-407F-92A0-F8334A8D4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531"/>
              <a:ext cx="25" cy="13"/>
            </a:xfrm>
            <a:custGeom>
              <a:avLst/>
              <a:gdLst>
                <a:gd name="T0" fmla="*/ 0 w 10"/>
                <a:gd name="T1" fmla="*/ 0 h 5"/>
                <a:gd name="T2" fmla="*/ 83 w 10"/>
                <a:gd name="T3" fmla="*/ 88 h 5"/>
                <a:gd name="T4" fmla="*/ 158 w 10"/>
                <a:gd name="T5" fmla="*/ 34 h 5"/>
                <a:gd name="T6" fmla="*/ 50 w 10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3" y="1"/>
                    <a:pt x="3" y="3"/>
                    <a:pt x="5" y="5"/>
                  </a:cubicBezTo>
                  <a:cubicBezTo>
                    <a:pt x="6" y="4"/>
                    <a:pt x="8" y="3"/>
                    <a:pt x="10" y="2"/>
                  </a:cubicBezTo>
                  <a:cubicBezTo>
                    <a:pt x="7" y="3"/>
                    <a:pt x="5" y="2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4" name="Freeform 1551">
              <a:extLst>
                <a:ext uri="{FF2B5EF4-FFF2-40B4-BE49-F238E27FC236}">
                  <a16:creationId xmlns:a16="http://schemas.microsoft.com/office/drawing/2014/main" id="{7869411C-E9BE-4791-B0D8-C7873C2B3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563"/>
              <a:ext cx="22" cy="16"/>
            </a:xfrm>
            <a:custGeom>
              <a:avLst/>
              <a:gdLst>
                <a:gd name="T0" fmla="*/ 0 w 9"/>
                <a:gd name="T1" fmla="*/ 21 h 6"/>
                <a:gd name="T2" fmla="*/ 71 w 9"/>
                <a:gd name="T3" fmla="*/ 115 h 6"/>
                <a:gd name="T4" fmla="*/ 132 w 9"/>
                <a:gd name="T5" fmla="*/ 21 h 6"/>
                <a:gd name="T6" fmla="*/ 42 w 9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6">
                  <a:moveTo>
                    <a:pt x="0" y="1"/>
                  </a:moveTo>
                  <a:cubicBezTo>
                    <a:pt x="3" y="1"/>
                    <a:pt x="4" y="3"/>
                    <a:pt x="5" y="6"/>
                  </a:cubicBezTo>
                  <a:cubicBezTo>
                    <a:pt x="5" y="4"/>
                    <a:pt x="7" y="2"/>
                    <a:pt x="9" y="1"/>
                  </a:cubicBezTo>
                  <a:cubicBezTo>
                    <a:pt x="7" y="1"/>
                    <a:pt x="5" y="1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5" name="Freeform 1552">
              <a:extLst>
                <a:ext uri="{FF2B5EF4-FFF2-40B4-BE49-F238E27FC236}">
                  <a16:creationId xmlns:a16="http://schemas.microsoft.com/office/drawing/2014/main" id="{F802006A-6B40-483A-B57F-FBCABDE1B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4" y="2661"/>
              <a:ext cx="28" cy="35"/>
            </a:xfrm>
            <a:custGeom>
              <a:avLst/>
              <a:gdLst>
                <a:gd name="T0" fmla="*/ 0 w 11"/>
                <a:gd name="T1" fmla="*/ 0 h 13"/>
                <a:gd name="T2" fmla="*/ 130 w 11"/>
                <a:gd name="T3" fmla="*/ 253 h 13"/>
                <a:gd name="T4" fmla="*/ 181 w 11"/>
                <a:gd name="T5" fmla="*/ 8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0"/>
                  </a:moveTo>
                  <a:cubicBezTo>
                    <a:pt x="8" y="2"/>
                    <a:pt x="4" y="9"/>
                    <a:pt x="8" y="13"/>
                  </a:cubicBezTo>
                  <a:cubicBezTo>
                    <a:pt x="7" y="9"/>
                    <a:pt x="8" y="7"/>
                    <a:pt x="11" y="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6" name="Freeform 1553">
              <a:extLst>
                <a:ext uri="{FF2B5EF4-FFF2-40B4-BE49-F238E27FC236}">
                  <a16:creationId xmlns:a16="http://schemas.microsoft.com/office/drawing/2014/main" id="{64080001-204C-4EAD-ABF5-B2AF12D8B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699"/>
              <a:ext cx="25" cy="37"/>
            </a:xfrm>
            <a:custGeom>
              <a:avLst/>
              <a:gdLst>
                <a:gd name="T0" fmla="*/ 158 w 10"/>
                <a:gd name="T1" fmla="*/ 0 h 14"/>
                <a:gd name="T2" fmla="*/ 125 w 10"/>
                <a:gd name="T3" fmla="*/ 167 h 14"/>
                <a:gd name="T4" fmla="*/ 0 w 10"/>
                <a:gd name="T5" fmla="*/ 259 h 14"/>
                <a:gd name="T6" fmla="*/ 125 w 10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2"/>
                    <a:pt x="10" y="7"/>
                    <a:pt x="8" y="9"/>
                  </a:cubicBezTo>
                  <a:cubicBezTo>
                    <a:pt x="6" y="12"/>
                    <a:pt x="2" y="11"/>
                    <a:pt x="0" y="14"/>
                  </a:cubicBezTo>
                  <a:cubicBezTo>
                    <a:pt x="1" y="9"/>
                    <a:pt x="7" y="6"/>
                    <a:pt x="8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7" name="Freeform 1554">
              <a:extLst>
                <a:ext uri="{FF2B5EF4-FFF2-40B4-BE49-F238E27FC236}">
                  <a16:creationId xmlns:a16="http://schemas.microsoft.com/office/drawing/2014/main" id="{78637886-90E0-4FD0-B2C6-F4C4ED78D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800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35 h 6"/>
                <a:gd name="T4" fmla="*/ 63 w 8"/>
                <a:gd name="T5" fmla="*/ 115 h 6"/>
                <a:gd name="T6" fmla="*/ 63 w 8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1"/>
                    <a:pt x="5" y="1"/>
                    <a:pt x="8" y="2"/>
                  </a:cubicBezTo>
                  <a:cubicBezTo>
                    <a:pt x="7" y="4"/>
                    <a:pt x="5" y="5"/>
                    <a:pt x="4" y="6"/>
                  </a:cubicBezTo>
                  <a:cubicBezTo>
                    <a:pt x="4" y="6"/>
                    <a:pt x="4" y="6"/>
                    <a:pt x="4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8" name="Freeform 1555">
              <a:extLst>
                <a:ext uri="{FF2B5EF4-FFF2-40B4-BE49-F238E27FC236}">
                  <a16:creationId xmlns:a16="http://schemas.microsoft.com/office/drawing/2014/main" id="{9BF2B265-BCD2-41BA-B9B0-138E70C17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632"/>
              <a:ext cx="23" cy="32"/>
            </a:xfrm>
            <a:custGeom>
              <a:avLst/>
              <a:gdLst>
                <a:gd name="T0" fmla="*/ 0 w 9"/>
                <a:gd name="T1" fmla="*/ 0 h 12"/>
                <a:gd name="T2" fmla="*/ 66 w 9"/>
                <a:gd name="T3" fmla="*/ 115 h 12"/>
                <a:gd name="T4" fmla="*/ 151 w 9"/>
                <a:gd name="T5" fmla="*/ 227 h 12"/>
                <a:gd name="T6" fmla="*/ 0 w 9"/>
                <a:gd name="T7" fmla="*/ 17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0" y="0"/>
                  </a:moveTo>
                  <a:cubicBezTo>
                    <a:pt x="0" y="4"/>
                    <a:pt x="2" y="4"/>
                    <a:pt x="4" y="6"/>
                  </a:cubicBezTo>
                  <a:cubicBezTo>
                    <a:pt x="6" y="8"/>
                    <a:pt x="8" y="10"/>
                    <a:pt x="9" y="12"/>
                  </a:cubicBezTo>
                  <a:cubicBezTo>
                    <a:pt x="7" y="10"/>
                    <a:pt x="3" y="10"/>
                    <a:pt x="0" y="9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69" name="Freeform 1556">
              <a:extLst>
                <a:ext uri="{FF2B5EF4-FFF2-40B4-BE49-F238E27FC236}">
                  <a16:creationId xmlns:a16="http://schemas.microsoft.com/office/drawing/2014/main" id="{B5985210-275B-46CA-9E50-23CA887B6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568"/>
              <a:ext cx="28" cy="19"/>
            </a:xfrm>
            <a:custGeom>
              <a:avLst/>
              <a:gdLst>
                <a:gd name="T0" fmla="*/ 0 w 11"/>
                <a:gd name="T1" fmla="*/ 0 h 7"/>
                <a:gd name="T2" fmla="*/ 181 w 11"/>
                <a:gd name="T3" fmla="*/ 81 h 7"/>
                <a:gd name="T4" fmla="*/ 84 w 11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">
                  <a:moveTo>
                    <a:pt x="0" y="0"/>
                  </a:moveTo>
                  <a:cubicBezTo>
                    <a:pt x="3" y="5"/>
                    <a:pt x="9" y="0"/>
                    <a:pt x="11" y="4"/>
                  </a:cubicBezTo>
                  <a:cubicBezTo>
                    <a:pt x="9" y="4"/>
                    <a:pt x="7" y="5"/>
                    <a:pt x="5" y="7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0" name="Freeform 1557">
              <a:extLst>
                <a:ext uri="{FF2B5EF4-FFF2-40B4-BE49-F238E27FC236}">
                  <a16:creationId xmlns:a16="http://schemas.microsoft.com/office/drawing/2014/main" id="{CAEA2143-27E8-4CAE-88BC-3D95BC2A4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928"/>
              <a:ext cx="152" cy="77"/>
            </a:xfrm>
            <a:custGeom>
              <a:avLst/>
              <a:gdLst>
                <a:gd name="T0" fmla="*/ 0 w 61"/>
                <a:gd name="T1" fmla="*/ 0 h 29"/>
                <a:gd name="T2" fmla="*/ 324 w 61"/>
                <a:gd name="T3" fmla="*/ 465 h 29"/>
                <a:gd name="T4" fmla="*/ 850 w 61"/>
                <a:gd name="T5" fmla="*/ 281 h 29"/>
                <a:gd name="T6" fmla="*/ 633 w 61"/>
                <a:gd name="T7" fmla="*/ 337 h 29"/>
                <a:gd name="T8" fmla="*/ 466 w 61"/>
                <a:gd name="T9" fmla="*/ 133 h 29"/>
                <a:gd name="T10" fmla="*/ 154 w 61"/>
                <a:gd name="T11" fmla="*/ 204 h 29"/>
                <a:gd name="T12" fmla="*/ 30 w 61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" h="29">
                  <a:moveTo>
                    <a:pt x="0" y="0"/>
                  </a:moveTo>
                  <a:cubicBezTo>
                    <a:pt x="4" y="12"/>
                    <a:pt x="10" y="19"/>
                    <a:pt x="21" y="25"/>
                  </a:cubicBezTo>
                  <a:cubicBezTo>
                    <a:pt x="28" y="29"/>
                    <a:pt x="61" y="28"/>
                    <a:pt x="55" y="15"/>
                  </a:cubicBezTo>
                  <a:cubicBezTo>
                    <a:pt x="50" y="16"/>
                    <a:pt x="46" y="19"/>
                    <a:pt x="41" y="18"/>
                  </a:cubicBezTo>
                  <a:cubicBezTo>
                    <a:pt x="35" y="17"/>
                    <a:pt x="32" y="12"/>
                    <a:pt x="30" y="7"/>
                  </a:cubicBezTo>
                  <a:cubicBezTo>
                    <a:pt x="23" y="8"/>
                    <a:pt x="18" y="14"/>
                    <a:pt x="10" y="11"/>
                  </a:cubicBezTo>
                  <a:cubicBezTo>
                    <a:pt x="6" y="9"/>
                    <a:pt x="6" y="0"/>
                    <a:pt x="2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1" name="Freeform 1558">
              <a:extLst>
                <a:ext uri="{FF2B5EF4-FFF2-40B4-BE49-F238E27FC236}">
                  <a16:creationId xmlns:a16="http://schemas.microsoft.com/office/drawing/2014/main" id="{894068DE-CBB9-47EF-AFCB-DD5714F55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923"/>
              <a:ext cx="50" cy="18"/>
            </a:xfrm>
            <a:custGeom>
              <a:avLst/>
              <a:gdLst>
                <a:gd name="T0" fmla="*/ 158 w 20"/>
                <a:gd name="T1" fmla="*/ 0 h 7"/>
                <a:gd name="T2" fmla="*/ 0 w 20"/>
                <a:gd name="T3" fmla="*/ 67 h 7"/>
                <a:gd name="T4" fmla="*/ 188 w 20"/>
                <a:gd name="T5" fmla="*/ 118 h 7"/>
                <a:gd name="T6" fmla="*/ 270 w 20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7">
                  <a:moveTo>
                    <a:pt x="10" y="0"/>
                  </a:moveTo>
                  <a:cubicBezTo>
                    <a:pt x="7" y="2"/>
                    <a:pt x="4" y="2"/>
                    <a:pt x="0" y="4"/>
                  </a:cubicBezTo>
                  <a:cubicBezTo>
                    <a:pt x="2" y="7"/>
                    <a:pt x="9" y="7"/>
                    <a:pt x="12" y="7"/>
                  </a:cubicBezTo>
                  <a:cubicBezTo>
                    <a:pt x="17" y="7"/>
                    <a:pt x="20" y="7"/>
                    <a:pt x="17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2" name="Freeform 1559">
              <a:extLst>
                <a:ext uri="{FF2B5EF4-FFF2-40B4-BE49-F238E27FC236}">
                  <a16:creationId xmlns:a16="http://schemas.microsoft.com/office/drawing/2014/main" id="{3EDE924A-A8A0-4691-9327-7C0C5AFCB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757"/>
              <a:ext cx="25" cy="11"/>
            </a:xfrm>
            <a:custGeom>
              <a:avLst/>
              <a:gdLst>
                <a:gd name="T0" fmla="*/ 0 w 10"/>
                <a:gd name="T1" fmla="*/ 22 h 4"/>
                <a:gd name="T2" fmla="*/ 63 w 10"/>
                <a:gd name="T3" fmla="*/ 83 h 4"/>
                <a:gd name="T4" fmla="*/ 158 w 10"/>
                <a:gd name="T5" fmla="*/ 0 h 4"/>
                <a:gd name="T6" fmla="*/ 50 w 10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4">
                  <a:moveTo>
                    <a:pt x="0" y="1"/>
                  </a:moveTo>
                  <a:cubicBezTo>
                    <a:pt x="2" y="1"/>
                    <a:pt x="3" y="3"/>
                    <a:pt x="4" y="4"/>
                  </a:cubicBezTo>
                  <a:cubicBezTo>
                    <a:pt x="5" y="2"/>
                    <a:pt x="7" y="1"/>
                    <a:pt x="10" y="0"/>
                  </a:cubicBezTo>
                  <a:cubicBezTo>
                    <a:pt x="8" y="0"/>
                    <a:pt x="6" y="0"/>
                    <a:pt x="3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3" name="Freeform 1560">
              <a:extLst>
                <a:ext uri="{FF2B5EF4-FFF2-40B4-BE49-F238E27FC236}">
                  <a16:creationId xmlns:a16="http://schemas.microsoft.com/office/drawing/2014/main" id="{CEEA671D-6FD9-4358-BF6F-B9E456F03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2" y="2371"/>
              <a:ext cx="200" cy="50"/>
            </a:xfrm>
            <a:custGeom>
              <a:avLst/>
              <a:gdLst>
                <a:gd name="T0" fmla="*/ 0 w 80"/>
                <a:gd name="T1" fmla="*/ 311 h 19"/>
                <a:gd name="T2" fmla="*/ 613 w 80"/>
                <a:gd name="T3" fmla="*/ 234 h 19"/>
                <a:gd name="T4" fmla="*/ 895 w 80"/>
                <a:gd name="T5" fmla="*/ 145 h 19"/>
                <a:gd name="T6" fmla="*/ 1250 w 80"/>
                <a:gd name="T7" fmla="*/ 0 h 19"/>
                <a:gd name="T8" fmla="*/ 958 w 80"/>
                <a:gd name="T9" fmla="*/ 200 h 19"/>
                <a:gd name="T10" fmla="*/ 720 w 80"/>
                <a:gd name="T11" fmla="*/ 221 h 19"/>
                <a:gd name="T12" fmla="*/ 563 w 80"/>
                <a:gd name="T13" fmla="*/ 326 h 19"/>
                <a:gd name="T14" fmla="*/ 345 w 80"/>
                <a:gd name="T15" fmla="*/ 292 h 19"/>
                <a:gd name="T16" fmla="*/ 220 w 80"/>
                <a:gd name="T17" fmla="*/ 292 h 1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0" h="19">
                  <a:moveTo>
                    <a:pt x="0" y="17"/>
                  </a:moveTo>
                  <a:cubicBezTo>
                    <a:pt x="8" y="16"/>
                    <a:pt x="33" y="8"/>
                    <a:pt x="39" y="13"/>
                  </a:cubicBezTo>
                  <a:cubicBezTo>
                    <a:pt x="42" y="8"/>
                    <a:pt x="51" y="9"/>
                    <a:pt x="57" y="8"/>
                  </a:cubicBezTo>
                  <a:cubicBezTo>
                    <a:pt x="65" y="5"/>
                    <a:pt x="73" y="2"/>
                    <a:pt x="80" y="0"/>
                  </a:cubicBezTo>
                  <a:cubicBezTo>
                    <a:pt x="74" y="3"/>
                    <a:pt x="68" y="10"/>
                    <a:pt x="61" y="11"/>
                  </a:cubicBezTo>
                  <a:cubicBezTo>
                    <a:pt x="56" y="12"/>
                    <a:pt x="51" y="10"/>
                    <a:pt x="46" y="12"/>
                  </a:cubicBezTo>
                  <a:cubicBezTo>
                    <a:pt x="42" y="13"/>
                    <a:pt x="39" y="18"/>
                    <a:pt x="36" y="18"/>
                  </a:cubicBezTo>
                  <a:cubicBezTo>
                    <a:pt x="33" y="19"/>
                    <a:pt x="26" y="16"/>
                    <a:pt x="22" y="16"/>
                  </a:cubicBezTo>
                  <a:cubicBezTo>
                    <a:pt x="19" y="16"/>
                    <a:pt x="16" y="16"/>
                    <a:pt x="14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4" name="Freeform 1561">
              <a:extLst>
                <a:ext uri="{FF2B5EF4-FFF2-40B4-BE49-F238E27FC236}">
                  <a16:creationId xmlns:a16="http://schemas.microsoft.com/office/drawing/2014/main" id="{5CA4503B-6046-4C81-AB49-62CB344BF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416"/>
              <a:ext cx="95" cy="24"/>
            </a:xfrm>
            <a:custGeom>
              <a:avLst/>
              <a:gdLst>
                <a:gd name="T0" fmla="*/ 0 w 38"/>
                <a:gd name="T1" fmla="*/ 93 h 9"/>
                <a:gd name="T2" fmla="*/ 270 w 38"/>
                <a:gd name="T3" fmla="*/ 77 h 9"/>
                <a:gd name="T4" fmla="*/ 595 w 38"/>
                <a:gd name="T5" fmla="*/ 21 h 9"/>
                <a:gd name="T6" fmla="*/ 313 w 38"/>
                <a:gd name="T7" fmla="*/ 171 h 9"/>
                <a:gd name="T8" fmla="*/ 125 w 38"/>
                <a:gd name="T9" fmla="*/ 11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9">
                  <a:moveTo>
                    <a:pt x="0" y="5"/>
                  </a:moveTo>
                  <a:cubicBezTo>
                    <a:pt x="6" y="5"/>
                    <a:pt x="11" y="5"/>
                    <a:pt x="17" y="4"/>
                  </a:cubicBezTo>
                  <a:cubicBezTo>
                    <a:pt x="24" y="3"/>
                    <a:pt x="31" y="0"/>
                    <a:pt x="38" y="1"/>
                  </a:cubicBezTo>
                  <a:cubicBezTo>
                    <a:pt x="32" y="2"/>
                    <a:pt x="25" y="5"/>
                    <a:pt x="20" y="9"/>
                  </a:cubicBezTo>
                  <a:cubicBezTo>
                    <a:pt x="16" y="6"/>
                    <a:pt x="11" y="7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5" name="Freeform 1562">
              <a:extLst>
                <a:ext uri="{FF2B5EF4-FFF2-40B4-BE49-F238E27FC236}">
                  <a16:creationId xmlns:a16="http://schemas.microsoft.com/office/drawing/2014/main" id="{6F60F3CE-7BF4-4B78-ABF9-0634C7AF3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" y="2424"/>
              <a:ext cx="87" cy="32"/>
            </a:xfrm>
            <a:custGeom>
              <a:avLst/>
              <a:gdLst>
                <a:gd name="T0" fmla="*/ 30 w 35"/>
                <a:gd name="T1" fmla="*/ 136 h 12"/>
                <a:gd name="T2" fmla="*/ 537 w 35"/>
                <a:gd name="T3" fmla="*/ 0 h 12"/>
                <a:gd name="T4" fmla="*/ 475 w 35"/>
                <a:gd name="T5" fmla="*/ 77 h 12"/>
                <a:gd name="T6" fmla="*/ 415 w 35"/>
                <a:gd name="T7" fmla="*/ 115 h 12"/>
                <a:gd name="T8" fmla="*/ 216 w 35"/>
                <a:gd name="T9" fmla="*/ 227 h 12"/>
                <a:gd name="T10" fmla="*/ 0 w 35"/>
                <a:gd name="T11" fmla="*/ 17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2">
                  <a:moveTo>
                    <a:pt x="2" y="7"/>
                  </a:moveTo>
                  <a:cubicBezTo>
                    <a:pt x="13" y="6"/>
                    <a:pt x="25" y="3"/>
                    <a:pt x="35" y="0"/>
                  </a:cubicBezTo>
                  <a:cubicBezTo>
                    <a:pt x="33" y="1"/>
                    <a:pt x="32" y="3"/>
                    <a:pt x="31" y="4"/>
                  </a:cubicBezTo>
                  <a:cubicBezTo>
                    <a:pt x="28" y="6"/>
                    <a:pt x="30" y="5"/>
                    <a:pt x="27" y="6"/>
                  </a:cubicBezTo>
                  <a:cubicBezTo>
                    <a:pt x="21" y="8"/>
                    <a:pt x="18" y="8"/>
                    <a:pt x="14" y="12"/>
                  </a:cubicBezTo>
                  <a:cubicBezTo>
                    <a:pt x="11" y="8"/>
                    <a:pt x="5" y="9"/>
                    <a:pt x="0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6" name="Freeform 1563">
              <a:extLst>
                <a:ext uri="{FF2B5EF4-FFF2-40B4-BE49-F238E27FC236}">
                  <a16:creationId xmlns:a16="http://schemas.microsoft.com/office/drawing/2014/main" id="{7F4A44BD-CEA6-4CAE-B8EB-5EE9AB75A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456"/>
              <a:ext cx="190" cy="27"/>
            </a:xfrm>
            <a:custGeom>
              <a:avLst/>
              <a:gdLst>
                <a:gd name="T0" fmla="*/ 0 w 76"/>
                <a:gd name="T1" fmla="*/ 159 h 10"/>
                <a:gd name="T2" fmla="*/ 583 w 76"/>
                <a:gd name="T3" fmla="*/ 38 h 10"/>
                <a:gd name="T4" fmla="*/ 1188 w 76"/>
                <a:gd name="T5" fmla="*/ 0 h 10"/>
                <a:gd name="T6" fmla="*/ 1083 w 76"/>
                <a:gd name="T7" fmla="*/ 38 h 10"/>
                <a:gd name="T8" fmla="*/ 1033 w 76"/>
                <a:gd name="T9" fmla="*/ 116 h 10"/>
                <a:gd name="T10" fmla="*/ 800 w 76"/>
                <a:gd name="T11" fmla="*/ 81 h 10"/>
                <a:gd name="T12" fmla="*/ 333 w 76"/>
                <a:gd name="T13" fmla="*/ 176 h 10"/>
                <a:gd name="T14" fmla="*/ 20 w 76"/>
                <a:gd name="T15" fmla="*/ 197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6" h="10">
                  <a:moveTo>
                    <a:pt x="0" y="8"/>
                  </a:moveTo>
                  <a:cubicBezTo>
                    <a:pt x="13" y="3"/>
                    <a:pt x="23" y="3"/>
                    <a:pt x="37" y="2"/>
                  </a:cubicBezTo>
                  <a:cubicBezTo>
                    <a:pt x="50" y="2"/>
                    <a:pt x="64" y="2"/>
                    <a:pt x="76" y="0"/>
                  </a:cubicBezTo>
                  <a:cubicBezTo>
                    <a:pt x="74" y="0"/>
                    <a:pt x="71" y="1"/>
                    <a:pt x="69" y="2"/>
                  </a:cubicBezTo>
                  <a:cubicBezTo>
                    <a:pt x="67" y="3"/>
                    <a:pt x="67" y="5"/>
                    <a:pt x="66" y="6"/>
                  </a:cubicBezTo>
                  <a:cubicBezTo>
                    <a:pt x="62" y="7"/>
                    <a:pt x="55" y="4"/>
                    <a:pt x="51" y="4"/>
                  </a:cubicBezTo>
                  <a:cubicBezTo>
                    <a:pt x="44" y="4"/>
                    <a:pt x="25" y="2"/>
                    <a:pt x="21" y="9"/>
                  </a:cubicBezTo>
                  <a:cubicBezTo>
                    <a:pt x="17" y="6"/>
                    <a:pt x="4" y="7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7" name="Freeform 1564">
              <a:extLst>
                <a:ext uri="{FF2B5EF4-FFF2-40B4-BE49-F238E27FC236}">
                  <a16:creationId xmlns:a16="http://schemas.microsoft.com/office/drawing/2014/main" id="{E7F2CC64-AAB4-4289-A7C6-0C70AD635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493"/>
              <a:ext cx="148" cy="78"/>
            </a:xfrm>
            <a:custGeom>
              <a:avLst/>
              <a:gdLst>
                <a:gd name="T0" fmla="*/ 0 w 59"/>
                <a:gd name="T1" fmla="*/ 565 h 29"/>
                <a:gd name="T2" fmla="*/ 459 w 59"/>
                <a:gd name="T3" fmla="*/ 218 h 29"/>
                <a:gd name="T4" fmla="*/ 931 w 59"/>
                <a:gd name="T5" fmla="*/ 0 h 29"/>
                <a:gd name="T6" fmla="*/ 722 w 59"/>
                <a:gd name="T7" fmla="*/ 175 h 29"/>
                <a:gd name="T8" fmla="*/ 522 w 59"/>
                <a:gd name="T9" fmla="*/ 368 h 29"/>
                <a:gd name="T10" fmla="*/ 251 w 59"/>
                <a:gd name="T11" fmla="*/ 449 h 29"/>
                <a:gd name="T12" fmla="*/ 33 w 59"/>
                <a:gd name="T13" fmla="*/ 565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29">
                  <a:moveTo>
                    <a:pt x="0" y="29"/>
                  </a:moveTo>
                  <a:cubicBezTo>
                    <a:pt x="5" y="20"/>
                    <a:pt x="21" y="16"/>
                    <a:pt x="29" y="11"/>
                  </a:cubicBezTo>
                  <a:cubicBezTo>
                    <a:pt x="39" y="4"/>
                    <a:pt x="47" y="2"/>
                    <a:pt x="59" y="0"/>
                  </a:cubicBezTo>
                  <a:cubicBezTo>
                    <a:pt x="54" y="2"/>
                    <a:pt x="49" y="4"/>
                    <a:pt x="46" y="9"/>
                  </a:cubicBezTo>
                  <a:cubicBezTo>
                    <a:pt x="41" y="4"/>
                    <a:pt x="27" y="13"/>
                    <a:pt x="33" y="19"/>
                  </a:cubicBezTo>
                  <a:cubicBezTo>
                    <a:pt x="27" y="15"/>
                    <a:pt x="21" y="19"/>
                    <a:pt x="16" y="23"/>
                  </a:cubicBezTo>
                  <a:cubicBezTo>
                    <a:pt x="12" y="25"/>
                    <a:pt x="7" y="27"/>
                    <a:pt x="2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8" name="Freeform 1565">
              <a:extLst>
                <a:ext uri="{FF2B5EF4-FFF2-40B4-BE49-F238E27FC236}">
                  <a16:creationId xmlns:a16="http://schemas.microsoft.com/office/drawing/2014/main" id="{AE5A0BA4-6E30-43F9-BAE4-99EC8196A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648"/>
              <a:ext cx="53" cy="179"/>
            </a:xfrm>
            <a:custGeom>
              <a:avLst/>
              <a:gdLst>
                <a:gd name="T0" fmla="*/ 275 w 21"/>
                <a:gd name="T1" fmla="*/ 21 h 67"/>
                <a:gd name="T2" fmla="*/ 179 w 21"/>
                <a:gd name="T3" fmla="*/ 1277 h 67"/>
                <a:gd name="T4" fmla="*/ 222 w 21"/>
                <a:gd name="T5" fmla="*/ 956 h 67"/>
                <a:gd name="T6" fmla="*/ 192 w 21"/>
                <a:gd name="T7" fmla="*/ 264 h 67"/>
                <a:gd name="T8" fmla="*/ 242 w 21"/>
                <a:gd name="T9" fmla="*/ 307 h 67"/>
                <a:gd name="T10" fmla="*/ 338 w 21"/>
                <a:gd name="T11" fmla="*/ 0 h 67"/>
                <a:gd name="T12" fmla="*/ 318 w 21"/>
                <a:gd name="T13" fmla="*/ 21 h 6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67">
                  <a:moveTo>
                    <a:pt x="17" y="1"/>
                  </a:moveTo>
                  <a:cubicBezTo>
                    <a:pt x="0" y="20"/>
                    <a:pt x="3" y="45"/>
                    <a:pt x="11" y="67"/>
                  </a:cubicBezTo>
                  <a:cubicBezTo>
                    <a:pt x="11" y="61"/>
                    <a:pt x="8" y="54"/>
                    <a:pt x="14" y="50"/>
                  </a:cubicBezTo>
                  <a:cubicBezTo>
                    <a:pt x="5" y="48"/>
                    <a:pt x="10" y="20"/>
                    <a:pt x="12" y="14"/>
                  </a:cubicBezTo>
                  <a:cubicBezTo>
                    <a:pt x="13" y="14"/>
                    <a:pt x="14" y="14"/>
                    <a:pt x="15" y="16"/>
                  </a:cubicBezTo>
                  <a:cubicBezTo>
                    <a:pt x="15" y="9"/>
                    <a:pt x="17" y="5"/>
                    <a:pt x="21" y="0"/>
                  </a:cubicBezTo>
                  <a:cubicBezTo>
                    <a:pt x="20" y="0"/>
                    <a:pt x="20" y="1"/>
                    <a:pt x="2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79" name="Freeform 1566">
              <a:extLst>
                <a:ext uri="{FF2B5EF4-FFF2-40B4-BE49-F238E27FC236}">
                  <a16:creationId xmlns:a16="http://schemas.microsoft.com/office/drawing/2014/main" id="{13CBB18E-C196-4BCF-9B5E-773876DCC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616"/>
              <a:ext cx="17" cy="21"/>
            </a:xfrm>
            <a:custGeom>
              <a:avLst/>
              <a:gdLst>
                <a:gd name="T0" fmla="*/ 12 w 7"/>
                <a:gd name="T1" fmla="*/ 144 h 8"/>
                <a:gd name="T2" fmla="*/ 100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1" y="8"/>
                  </a:moveTo>
                  <a:cubicBezTo>
                    <a:pt x="0" y="4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0" name="Freeform 1567">
              <a:extLst>
                <a:ext uri="{FF2B5EF4-FFF2-40B4-BE49-F238E27FC236}">
                  <a16:creationId xmlns:a16="http://schemas.microsoft.com/office/drawing/2014/main" id="{4F9E0151-82E9-488C-9F33-DB3BA30C5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571"/>
              <a:ext cx="10" cy="29"/>
            </a:xfrm>
            <a:custGeom>
              <a:avLst/>
              <a:gdLst>
                <a:gd name="T0" fmla="*/ 0 w 4"/>
                <a:gd name="T1" fmla="*/ 0 h 11"/>
                <a:gd name="T2" fmla="*/ 63 w 4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1">
                  <a:moveTo>
                    <a:pt x="0" y="0"/>
                  </a:moveTo>
                  <a:cubicBezTo>
                    <a:pt x="4" y="2"/>
                    <a:pt x="4" y="7"/>
                    <a:pt x="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1" name="Freeform 1568">
              <a:extLst>
                <a:ext uri="{FF2B5EF4-FFF2-40B4-BE49-F238E27FC236}">
                  <a16:creationId xmlns:a16="http://schemas.microsoft.com/office/drawing/2014/main" id="{6F24B2A2-DAD0-4D2A-9479-A3878F186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611"/>
              <a:ext cx="15" cy="40"/>
            </a:xfrm>
            <a:custGeom>
              <a:avLst/>
              <a:gdLst>
                <a:gd name="T0" fmla="*/ 20 w 6"/>
                <a:gd name="T1" fmla="*/ 0 h 15"/>
                <a:gd name="T2" fmla="*/ 95 w 6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">
                  <a:moveTo>
                    <a:pt x="1" y="0"/>
                  </a:moveTo>
                  <a:cubicBezTo>
                    <a:pt x="0" y="5"/>
                    <a:pt x="3" y="11"/>
                    <a:pt x="6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2" name="Freeform 1569">
              <a:extLst>
                <a:ext uri="{FF2B5EF4-FFF2-40B4-BE49-F238E27FC236}">
                  <a16:creationId xmlns:a16="http://schemas.microsoft.com/office/drawing/2014/main" id="{D6632C73-5A7F-4FC8-9005-C9E9253F5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491"/>
              <a:ext cx="30" cy="13"/>
            </a:xfrm>
            <a:custGeom>
              <a:avLst/>
              <a:gdLst>
                <a:gd name="T0" fmla="*/ 0 w 12"/>
                <a:gd name="T1" fmla="*/ 88 h 5"/>
                <a:gd name="T2" fmla="*/ 188 w 1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">
                  <a:moveTo>
                    <a:pt x="0" y="5"/>
                  </a:moveTo>
                  <a:cubicBezTo>
                    <a:pt x="4" y="2"/>
                    <a:pt x="8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3" name="Freeform 1570">
              <a:extLst>
                <a:ext uri="{FF2B5EF4-FFF2-40B4-BE49-F238E27FC236}">
                  <a16:creationId xmlns:a16="http://schemas.microsoft.com/office/drawing/2014/main" id="{3D370ED1-E76D-4892-9A75-B75D2169F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2464"/>
              <a:ext cx="18" cy="19"/>
            </a:xfrm>
            <a:custGeom>
              <a:avLst/>
              <a:gdLst>
                <a:gd name="T0" fmla="*/ 0 w 7"/>
                <a:gd name="T1" fmla="*/ 141 h 7"/>
                <a:gd name="T2" fmla="*/ 11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3"/>
                    <a:pt x="3" y="1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4" name="Freeform 1571">
              <a:extLst>
                <a:ext uri="{FF2B5EF4-FFF2-40B4-BE49-F238E27FC236}">
                  <a16:creationId xmlns:a16="http://schemas.microsoft.com/office/drawing/2014/main" id="{68F86102-D5A9-440C-A367-A49CC7C3E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469"/>
              <a:ext cx="23" cy="11"/>
            </a:xfrm>
            <a:custGeom>
              <a:avLst/>
              <a:gdLst>
                <a:gd name="T0" fmla="*/ 0 w 9"/>
                <a:gd name="T1" fmla="*/ 83 h 4"/>
                <a:gd name="T2" fmla="*/ 15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1"/>
                    <a:pt x="5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5" name="Freeform 1572">
              <a:extLst>
                <a:ext uri="{FF2B5EF4-FFF2-40B4-BE49-F238E27FC236}">
                  <a16:creationId xmlns:a16="http://schemas.microsoft.com/office/drawing/2014/main" id="{0B4F7920-9BC0-4E02-BA60-D3E6E0779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451"/>
              <a:ext cx="38" cy="8"/>
            </a:xfrm>
            <a:custGeom>
              <a:avLst/>
              <a:gdLst>
                <a:gd name="T0" fmla="*/ 0 w 15"/>
                <a:gd name="T1" fmla="*/ 56 h 3"/>
                <a:gd name="T2" fmla="*/ 243 w 15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">
                  <a:moveTo>
                    <a:pt x="0" y="3"/>
                  </a:moveTo>
                  <a:cubicBezTo>
                    <a:pt x="5" y="1"/>
                    <a:pt x="10" y="0"/>
                    <a:pt x="1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6" name="Freeform 1573">
              <a:extLst>
                <a:ext uri="{FF2B5EF4-FFF2-40B4-BE49-F238E27FC236}">
                  <a16:creationId xmlns:a16="http://schemas.microsoft.com/office/drawing/2014/main" id="{924DC37B-986B-447C-A990-FE7351F79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571"/>
              <a:ext cx="17" cy="18"/>
            </a:xfrm>
            <a:custGeom>
              <a:avLst/>
              <a:gdLst>
                <a:gd name="T0" fmla="*/ 0 w 7"/>
                <a:gd name="T1" fmla="*/ 118 h 7"/>
                <a:gd name="T2" fmla="*/ 100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2" y="3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7" name="Freeform 1574">
              <a:extLst>
                <a:ext uri="{FF2B5EF4-FFF2-40B4-BE49-F238E27FC236}">
                  <a16:creationId xmlns:a16="http://schemas.microsoft.com/office/drawing/2014/main" id="{6025D6D9-14D4-4D0B-A348-F75E5C0B8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661"/>
              <a:ext cx="32" cy="14"/>
            </a:xfrm>
            <a:custGeom>
              <a:avLst/>
              <a:gdLst>
                <a:gd name="T0" fmla="*/ 0 w 13"/>
                <a:gd name="T1" fmla="*/ 0 h 5"/>
                <a:gd name="T2" fmla="*/ 194 w 1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2" y="3"/>
                    <a:pt x="9" y="5"/>
                    <a:pt x="13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8" name="Freeform 1575">
              <a:extLst>
                <a:ext uri="{FF2B5EF4-FFF2-40B4-BE49-F238E27FC236}">
                  <a16:creationId xmlns:a16="http://schemas.microsoft.com/office/drawing/2014/main" id="{D19B59E9-6D31-412D-BA70-5535A4788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651"/>
              <a:ext cx="47" cy="10"/>
            </a:xfrm>
            <a:custGeom>
              <a:avLst/>
              <a:gdLst>
                <a:gd name="T0" fmla="*/ 0 w 19"/>
                <a:gd name="T1" fmla="*/ 0 h 4"/>
                <a:gd name="T2" fmla="*/ 287 w 19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">
                  <a:moveTo>
                    <a:pt x="0" y="0"/>
                  </a:moveTo>
                  <a:cubicBezTo>
                    <a:pt x="5" y="3"/>
                    <a:pt x="14" y="4"/>
                    <a:pt x="1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89" name="Freeform 1576">
              <a:extLst>
                <a:ext uri="{FF2B5EF4-FFF2-40B4-BE49-F238E27FC236}">
                  <a16:creationId xmlns:a16="http://schemas.microsoft.com/office/drawing/2014/main" id="{CB9E88A9-FEDE-4949-A7C6-33E5E12D1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677"/>
              <a:ext cx="23" cy="22"/>
            </a:xfrm>
            <a:custGeom>
              <a:avLst/>
              <a:gdLst>
                <a:gd name="T0" fmla="*/ 0 w 9"/>
                <a:gd name="T1" fmla="*/ 168 h 8"/>
                <a:gd name="T2" fmla="*/ 151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3"/>
                    <a:pt x="4" y="1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0" name="Freeform 1577">
              <a:extLst>
                <a:ext uri="{FF2B5EF4-FFF2-40B4-BE49-F238E27FC236}">
                  <a16:creationId xmlns:a16="http://schemas.microsoft.com/office/drawing/2014/main" id="{058D4F2B-BA12-4351-BEB2-F34AC0DE4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" y="2568"/>
              <a:ext cx="8" cy="24"/>
            </a:xfrm>
            <a:custGeom>
              <a:avLst/>
              <a:gdLst>
                <a:gd name="T0" fmla="*/ 21 w 3"/>
                <a:gd name="T1" fmla="*/ 171 h 9"/>
                <a:gd name="T2" fmla="*/ 56 w 3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1" y="9"/>
                  </a:moveTo>
                  <a:cubicBezTo>
                    <a:pt x="0" y="6"/>
                    <a:pt x="0" y="3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1" name="Freeform 1578">
              <a:extLst>
                <a:ext uri="{FF2B5EF4-FFF2-40B4-BE49-F238E27FC236}">
                  <a16:creationId xmlns:a16="http://schemas.microsoft.com/office/drawing/2014/main" id="{AE73D866-D832-4DE1-8405-F5FD253CE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605"/>
              <a:ext cx="7" cy="43"/>
            </a:xfrm>
            <a:custGeom>
              <a:avLst/>
              <a:gdLst>
                <a:gd name="T0" fmla="*/ 37 w 3"/>
                <a:gd name="T1" fmla="*/ 0 h 16"/>
                <a:gd name="T2" fmla="*/ 37 w 3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0"/>
                  </a:moveTo>
                  <a:cubicBezTo>
                    <a:pt x="1" y="4"/>
                    <a:pt x="0" y="13"/>
                    <a:pt x="3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2" name="Freeform 1579">
              <a:extLst>
                <a:ext uri="{FF2B5EF4-FFF2-40B4-BE49-F238E27FC236}">
                  <a16:creationId xmlns:a16="http://schemas.microsoft.com/office/drawing/2014/main" id="{F29FFC81-534C-4022-BEE7-7A7C090B7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2549"/>
              <a:ext cx="8" cy="19"/>
            </a:xfrm>
            <a:custGeom>
              <a:avLst/>
              <a:gdLst>
                <a:gd name="T0" fmla="*/ 56 w 3"/>
                <a:gd name="T1" fmla="*/ 0 h 7"/>
                <a:gd name="T2" fmla="*/ 21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0" y="2"/>
                    <a:pt x="1" y="5"/>
                    <a:pt x="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3" name="Freeform 1580">
              <a:extLst>
                <a:ext uri="{FF2B5EF4-FFF2-40B4-BE49-F238E27FC236}">
                  <a16:creationId xmlns:a16="http://schemas.microsoft.com/office/drawing/2014/main" id="{806EA25D-6FFD-44A1-BB9C-E422BA6CB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2" y="2453"/>
              <a:ext cx="27" cy="14"/>
            </a:xfrm>
            <a:custGeom>
              <a:avLst/>
              <a:gdLst>
                <a:gd name="T0" fmla="*/ 0 w 11"/>
                <a:gd name="T1" fmla="*/ 109 h 5"/>
                <a:gd name="T2" fmla="*/ 162 w 11"/>
                <a:gd name="T3" fmla="*/ 4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3" y="2"/>
                    <a:pt x="7" y="0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4" name="Freeform 1581">
              <a:extLst>
                <a:ext uri="{FF2B5EF4-FFF2-40B4-BE49-F238E27FC236}">
                  <a16:creationId xmlns:a16="http://schemas.microsoft.com/office/drawing/2014/main" id="{1968F446-895D-4221-9F86-A493E99EA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488"/>
              <a:ext cx="25" cy="8"/>
            </a:xfrm>
            <a:custGeom>
              <a:avLst/>
              <a:gdLst>
                <a:gd name="T0" fmla="*/ 0 w 10"/>
                <a:gd name="T1" fmla="*/ 56 h 3"/>
                <a:gd name="T2" fmla="*/ 158 w 10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3" y="0"/>
                    <a:pt x="7" y="0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5" name="Freeform 1582">
              <a:extLst>
                <a:ext uri="{FF2B5EF4-FFF2-40B4-BE49-F238E27FC236}">
                  <a16:creationId xmlns:a16="http://schemas.microsoft.com/office/drawing/2014/main" id="{58FC25C0-A230-49EC-98C1-AC3861A1F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2581"/>
              <a:ext cx="27" cy="27"/>
            </a:xfrm>
            <a:custGeom>
              <a:avLst/>
              <a:gdLst>
                <a:gd name="T0" fmla="*/ 0 w 11"/>
                <a:gd name="T1" fmla="*/ 197 h 10"/>
                <a:gd name="T2" fmla="*/ 162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1" y="5"/>
                    <a:pt x="6" y="1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6" name="Freeform 1583">
              <a:extLst>
                <a:ext uri="{FF2B5EF4-FFF2-40B4-BE49-F238E27FC236}">
                  <a16:creationId xmlns:a16="http://schemas.microsoft.com/office/drawing/2014/main" id="{938381E5-4DF4-4EA5-8D68-744E5A140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67"/>
              <a:ext cx="25" cy="16"/>
            </a:xfrm>
            <a:custGeom>
              <a:avLst/>
              <a:gdLst>
                <a:gd name="T0" fmla="*/ 0 w 10"/>
                <a:gd name="T1" fmla="*/ 115 h 6"/>
                <a:gd name="T2" fmla="*/ 158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2" y="2"/>
                    <a:pt x="6" y="0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7" name="Freeform 1584">
              <a:extLst>
                <a:ext uri="{FF2B5EF4-FFF2-40B4-BE49-F238E27FC236}">
                  <a16:creationId xmlns:a16="http://schemas.microsoft.com/office/drawing/2014/main" id="{F75F55D7-760A-417B-BC29-18F0E9F8B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653"/>
              <a:ext cx="18" cy="24"/>
            </a:xfrm>
            <a:custGeom>
              <a:avLst/>
              <a:gdLst>
                <a:gd name="T0" fmla="*/ 21 w 7"/>
                <a:gd name="T1" fmla="*/ 171 h 9"/>
                <a:gd name="T2" fmla="*/ 118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9"/>
                  </a:moveTo>
                  <a:cubicBezTo>
                    <a:pt x="0" y="6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8" name="Freeform 1585">
              <a:extLst>
                <a:ext uri="{FF2B5EF4-FFF2-40B4-BE49-F238E27FC236}">
                  <a16:creationId xmlns:a16="http://schemas.microsoft.com/office/drawing/2014/main" id="{E8B9D634-8FB8-4CB5-9B7A-6BEDF9E8F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768"/>
              <a:ext cx="12" cy="27"/>
            </a:xfrm>
            <a:custGeom>
              <a:avLst/>
              <a:gdLst>
                <a:gd name="T0" fmla="*/ 0 w 5"/>
                <a:gd name="T1" fmla="*/ 197 h 10"/>
                <a:gd name="T2" fmla="*/ 70 w 5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10"/>
                  </a:moveTo>
                  <a:cubicBezTo>
                    <a:pt x="0" y="7"/>
                    <a:pt x="1" y="0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99" name="Freeform 1586">
              <a:extLst>
                <a:ext uri="{FF2B5EF4-FFF2-40B4-BE49-F238E27FC236}">
                  <a16:creationId xmlns:a16="http://schemas.microsoft.com/office/drawing/2014/main" id="{050BB6CE-141F-4499-B4A7-02E914F10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811"/>
              <a:ext cx="10" cy="18"/>
            </a:xfrm>
            <a:custGeom>
              <a:avLst/>
              <a:gdLst>
                <a:gd name="T0" fmla="*/ 20 w 4"/>
                <a:gd name="T1" fmla="*/ 118 h 7"/>
                <a:gd name="T2" fmla="*/ 6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1" y="7"/>
                  </a:moveTo>
                  <a:cubicBezTo>
                    <a:pt x="0" y="4"/>
                    <a:pt x="1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0" name="Freeform 1587">
              <a:extLst>
                <a:ext uri="{FF2B5EF4-FFF2-40B4-BE49-F238E27FC236}">
                  <a16:creationId xmlns:a16="http://schemas.microsoft.com/office/drawing/2014/main" id="{92BD2422-E945-4EEA-8607-078BCC72A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2728"/>
              <a:ext cx="32" cy="16"/>
            </a:xfrm>
            <a:custGeom>
              <a:avLst/>
              <a:gdLst>
                <a:gd name="T0" fmla="*/ 0 w 13"/>
                <a:gd name="T1" fmla="*/ 115 h 6"/>
                <a:gd name="T2" fmla="*/ 194 w 1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">
                  <a:moveTo>
                    <a:pt x="0" y="6"/>
                  </a:moveTo>
                  <a:cubicBezTo>
                    <a:pt x="4" y="2"/>
                    <a:pt x="8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1" name="Freeform 1588">
              <a:extLst>
                <a:ext uri="{FF2B5EF4-FFF2-40B4-BE49-F238E27FC236}">
                  <a16:creationId xmlns:a16="http://schemas.microsoft.com/office/drawing/2014/main" id="{191468EA-6351-4423-995F-98D695FBA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715"/>
              <a:ext cx="23" cy="24"/>
            </a:xfrm>
            <a:custGeom>
              <a:avLst/>
              <a:gdLst>
                <a:gd name="T0" fmla="*/ 0 w 9"/>
                <a:gd name="T1" fmla="*/ 0 h 9"/>
                <a:gd name="T2" fmla="*/ 151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0" y="4"/>
                    <a:pt x="4" y="9"/>
                    <a:pt x="9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2" name="Freeform 1589">
              <a:extLst>
                <a:ext uri="{FF2B5EF4-FFF2-40B4-BE49-F238E27FC236}">
                  <a16:creationId xmlns:a16="http://schemas.microsoft.com/office/drawing/2014/main" id="{9DEFD2D3-DBF9-46B0-A986-254D708E7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4" y="2565"/>
              <a:ext cx="28" cy="27"/>
            </a:xfrm>
            <a:custGeom>
              <a:avLst/>
              <a:gdLst>
                <a:gd name="T0" fmla="*/ 0 w 11"/>
                <a:gd name="T1" fmla="*/ 197 h 10"/>
                <a:gd name="T2" fmla="*/ 181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6" y="8"/>
                    <a:pt x="9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3" name="Freeform 1590">
              <a:extLst>
                <a:ext uri="{FF2B5EF4-FFF2-40B4-BE49-F238E27FC236}">
                  <a16:creationId xmlns:a16="http://schemas.microsoft.com/office/drawing/2014/main" id="{E46F6A41-76DB-4366-A0C9-A6775284C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" y="2483"/>
              <a:ext cx="30" cy="16"/>
            </a:xfrm>
            <a:custGeom>
              <a:avLst/>
              <a:gdLst>
                <a:gd name="T0" fmla="*/ 0 w 12"/>
                <a:gd name="T1" fmla="*/ 77 h 6"/>
                <a:gd name="T2" fmla="*/ 188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4"/>
                  </a:moveTo>
                  <a:cubicBezTo>
                    <a:pt x="4" y="6"/>
                    <a:pt x="9" y="3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4" name="Freeform 1591">
              <a:extLst>
                <a:ext uri="{FF2B5EF4-FFF2-40B4-BE49-F238E27FC236}">
                  <a16:creationId xmlns:a16="http://schemas.microsoft.com/office/drawing/2014/main" id="{7C7F5C71-72A9-4CD5-B781-242B7949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427"/>
              <a:ext cx="12" cy="26"/>
            </a:xfrm>
            <a:custGeom>
              <a:avLst/>
              <a:gdLst>
                <a:gd name="T0" fmla="*/ 0 w 5"/>
                <a:gd name="T1" fmla="*/ 0 h 10"/>
                <a:gd name="T2" fmla="*/ 58 w 5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3" y="2"/>
                    <a:pt x="5" y="6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5" name="Freeform 1592">
              <a:extLst>
                <a:ext uri="{FF2B5EF4-FFF2-40B4-BE49-F238E27FC236}">
                  <a16:creationId xmlns:a16="http://schemas.microsoft.com/office/drawing/2014/main" id="{C87F90BC-6EBA-4A2B-9DA9-C3E6F4535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435"/>
              <a:ext cx="30" cy="5"/>
            </a:xfrm>
            <a:custGeom>
              <a:avLst/>
              <a:gdLst>
                <a:gd name="T0" fmla="*/ 0 w 12"/>
                <a:gd name="T1" fmla="*/ 20 h 2"/>
                <a:gd name="T2" fmla="*/ 188 w 1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">
                  <a:moveTo>
                    <a:pt x="0" y="1"/>
                  </a:moveTo>
                  <a:cubicBezTo>
                    <a:pt x="4" y="2"/>
                    <a:pt x="9" y="1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6" name="Freeform 1593">
              <a:extLst>
                <a:ext uri="{FF2B5EF4-FFF2-40B4-BE49-F238E27FC236}">
                  <a16:creationId xmlns:a16="http://schemas.microsoft.com/office/drawing/2014/main" id="{5AF43C7B-9269-4621-8039-C2AEF36E2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461"/>
              <a:ext cx="15" cy="22"/>
            </a:xfrm>
            <a:custGeom>
              <a:avLst/>
              <a:gdLst>
                <a:gd name="T0" fmla="*/ 95 w 6"/>
                <a:gd name="T1" fmla="*/ 0 h 8"/>
                <a:gd name="T2" fmla="*/ 0 w 6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5" y="3"/>
                    <a:pt x="4" y="7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7" name="Freeform 1594">
              <a:extLst>
                <a:ext uri="{FF2B5EF4-FFF2-40B4-BE49-F238E27FC236}">
                  <a16:creationId xmlns:a16="http://schemas.microsoft.com/office/drawing/2014/main" id="{4B872B48-A3ED-49B6-8E5E-1E8852939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437"/>
              <a:ext cx="8" cy="14"/>
            </a:xfrm>
            <a:custGeom>
              <a:avLst/>
              <a:gdLst>
                <a:gd name="T0" fmla="*/ 56 w 3"/>
                <a:gd name="T1" fmla="*/ 0 h 5"/>
                <a:gd name="T2" fmla="*/ 0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1" y="1"/>
                    <a:pt x="0" y="2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8" name="Freeform 1595">
              <a:extLst>
                <a:ext uri="{FF2B5EF4-FFF2-40B4-BE49-F238E27FC236}">
                  <a16:creationId xmlns:a16="http://schemas.microsoft.com/office/drawing/2014/main" id="{623033BA-2F57-4798-A3D9-67DED2274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904"/>
              <a:ext cx="25" cy="16"/>
            </a:xfrm>
            <a:custGeom>
              <a:avLst/>
              <a:gdLst>
                <a:gd name="T0" fmla="*/ 0 w 10"/>
                <a:gd name="T1" fmla="*/ 0 h 6"/>
                <a:gd name="T2" fmla="*/ 158 w 10"/>
                <a:gd name="T3" fmla="*/ 3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0" y="6"/>
                    <a:pt x="7" y="4"/>
                    <a:pt x="1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09" name="Freeform 1596">
              <a:extLst>
                <a:ext uri="{FF2B5EF4-FFF2-40B4-BE49-F238E27FC236}">
                  <a16:creationId xmlns:a16="http://schemas.microsoft.com/office/drawing/2014/main" id="{39190F42-08F5-4485-AE53-28F8D2844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885"/>
              <a:ext cx="23" cy="30"/>
            </a:xfrm>
            <a:custGeom>
              <a:avLst/>
              <a:gdLst>
                <a:gd name="T0" fmla="*/ 0 w 9"/>
                <a:gd name="T1" fmla="*/ 0 h 11"/>
                <a:gd name="T2" fmla="*/ 151 w 9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0" y="5"/>
                    <a:pt x="4" y="9"/>
                    <a:pt x="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0" name="Freeform 1597">
              <a:extLst>
                <a:ext uri="{FF2B5EF4-FFF2-40B4-BE49-F238E27FC236}">
                  <a16:creationId xmlns:a16="http://schemas.microsoft.com/office/drawing/2014/main" id="{2DDA79D6-8954-43FE-AB6E-6363F419A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925"/>
              <a:ext cx="13" cy="24"/>
            </a:xfrm>
            <a:custGeom>
              <a:avLst/>
              <a:gdLst>
                <a:gd name="T0" fmla="*/ 21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3"/>
                    <a:pt x="2" y="7"/>
                    <a:pt x="5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1" name="Freeform 1598">
              <a:extLst>
                <a:ext uri="{FF2B5EF4-FFF2-40B4-BE49-F238E27FC236}">
                  <a16:creationId xmlns:a16="http://schemas.microsoft.com/office/drawing/2014/main" id="{3177AFF6-6115-4B4B-820B-AFC830440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667"/>
              <a:ext cx="43" cy="32"/>
            </a:xfrm>
            <a:custGeom>
              <a:avLst/>
              <a:gdLst>
                <a:gd name="T0" fmla="*/ 0 w 17"/>
                <a:gd name="T1" fmla="*/ 227 h 12"/>
                <a:gd name="T2" fmla="*/ 116 w 17"/>
                <a:gd name="T3" fmla="*/ 0 h 12"/>
                <a:gd name="T4" fmla="*/ 33 w 17"/>
                <a:gd name="T5" fmla="*/ 20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2">
                  <a:moveTo>
                    <a:pt x="0" y="12"/>
                  </a:moveTo>
                  <a:cubicBezTo>
                    <a:pt x="7" y="12"/>
                    <a:pt x="17" y="3"/>
                    <a:pt x="7" y="0"/>
                  </a:cubicBezTo>
                  <a:cubicBezTo>
                    <a:pt x="11" y="5"/>
                    <a:pt x="4" y="7"/>
                    <a:pt x="2" y="1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2" name="Freeform 1599">
              <a:extLst>
                <a:ext uri="{FF2B5EF4-FFF2-40B4-BE49-F238E27FC236}">
                  <a16:creationId xmlns:a16="http://schemas.microsoft.com/office/drawing/2014/main" id="{2728C11A-3739-4438-A0A9-C3F4DAC84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7" y="2597"/>
              <a:ext cx="42" cy="70"/>
            </a:xfrm>
            <a:custGeom>
              <a:avLst/>
              <a:gdLst>
                <a:gd name="T0" fmla="*/ 42 w 17"/>
                <a:gd name="T1" fmla="*/ 81 h 26"/>
                <a:gd name="T2" fmla="*/ 166 w 17"/>
                <a:gd name="T3" fmla="*/ 0 h 26"/>
                <a:gd name="T4" fmla="*/ 183 w 17"/>
                <a:gd name="T5" fmla="*/ 116 h 26"/>
                <a:gd name="T6" fmla="*/ 212 w 17"/>
                <a:gd name="T7" fmla="*/ 232 h 26"/>
                <a:gd name="T8" fmla="*/ 0 w 17"/>
                <a:gd name="T9" fmla="*/ 506 h 26"/>
                <a:gd name="T10" fmla="*/ 133 w 17"/>
                <a:gd name="T11" fmla="*/ 232 h 26"/>
                <a:gd name="T12" fmla="*/ 30 w 17"/>
                <a:gd name="T13" fmla="*/ 94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" h="26">
                  <a:moveTo>
                    <a:pt x="3" y="4"/>
                  </a:moveTo>
                  <a:cubicBezTo>
                    <a:pt x="7" y="4"/>
                    <a:pt x="8" y="1"/>
                    <a:pt x="11" y="0"/>
                  </a:cubicBezTo>
                  <a:cubicBezTo>
                    <a:pt x="13" y="2"/>
                    <a:pt x="11" y="3"/>
                    <a:pt x="12" y="6"/>
                  </a:cubicBezTo>
                  <a:cubicBezTo>
                    <a:pt x="12" y="8"/>
                    <a:pt x="14" y="10"/>
                    <a:pt x="14" y="12"/>
                  </a:cubicBezTo>
                  <a:cubicBezTo>
                    <a:pt x="17" y="21"/>
                    <a:pt x="6" y="23"/>
                    <a:pt x="0" y="26"/>
                  </a:cubicBezTo>
                  <a:cubicBezTo>
                    <a:pt x="4" y="22"/>
                    <a:pt x="10" y="18"/>
                    <a:pt x="9" y="12"/>
                  </a:cubicBezTo>
                  <a:cubicBezTo>
                    <a:pt x="8" y="9"/>
                    <a:pt x="5" y="5"/>
                    <a:pt x="2" y="5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3" name="Freeform 1600">
              <a:extLst>
                <a:ext uri="{FF2B5EF4-FFF2-40B4-BE49-F238E27FC236}">
                  <a16:creationId xmlns:a16="http://schemas.microsoft.com/office/drawing/2014/main" id="{08DF68D2-532B-4CF6-B1AC-350150452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2504"/>
              <a:ext cx="38" cy="72"/>
            </a:xfrm>
            <a:custGeom>
              <a:avLst/>
              <a:gdLst>
                <a:gd name="T0" fmla="*/ 0 w 15"/>
                <a:gd name="T1" fmla="*/ 56 h 27"/>
                <a:gd name="T2" fmla="*/ 129 w 15"/>
                <a:gd name="T3" fmla="*/ 21 h 27"/>
                <a:gd name="T4" fmla="*/ 213 w 15"/>
                <a:gd name="T5" fmla="*/ 149 h 27"/>
                <a:gd name="T6" fmla="*/ 225 w 15"/>
                <a:gd name="T7" fmla="*/ 363 h 27"/>
                <a:gd name="T8" fmla="*/ 20 w 15"/>
                <a:gd name="T9" fmla="*/ 512 h 27"/>
                <a:gd name="T10" fmla="*/ 180 w 15"/>
                <a:gd name="T11" fmla="*/ 205 h 27"/>
                <a:gd name="T12" fmla="*/ 0 w 15"/>
                <a:gd name="T13" fmla="*/ 56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7">
                  <a:moveTo>
                    <a:pt x="0" y="3"/>
                  </a:moveTo>
                  <a:cubicBezTo>
                    <a:pt x="3" y="3"/>
                    <a:pt x="5" y="0"/>
                    <a:pt x="8" y="1"/>
                  </a:cubicBezTo>
                  <a:cubicBezTo>
                    <a:pt x="10" y="2"/>
                    <a:pt x="12" y="6"/>
                    <a:pt x="13" y="8"/>
                  </a:cubicBezTo>
                  <a:cubicBezTo>
                    <a:pt x="14" y="11"/>
                    <a:pt x="15" y="16"/>
                    <a:pt x="14" y="19"/>
                  </a:cubicBezTo>
                  <a:cubicBezTo>
                    <a:pt x="12" y="24"/>
                    <a:pt x="4" y="25"/>
                    <a:pt x="1" y="27"/>
                  </a:cubicBezTo>
                  <a:cubicBezTo>
                    <a:pt x="6" y="24"/>
                    <a:pt x="12" y="18"/>
                    <a:pt x="11" y="11"/>
                  </a:cubicBezTo>
                  <a:cubicBezTo>
                    <a:pt x="9" y="3"/>
                    <a:pt x="1" y="8"/>
                    <a:pt x="0" y="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4" name="Freeform 1601">
              <a:extLst>
                <a:ext uri="{FF2B5EF4-FFF2-40B4-BE49-F238E27FC236}">
                  <a16:creationId xmlns:a16="http://schemas.microsoft.com/office/drawing/2014/main" id="{F1A5A654-3881-42C7-9567-CCC74575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525"/>
              <a:ext cx="25" cy="35"/>
            </a:xfrm>
            <a:custGeom>
              <a:avLst/>
              <a:gdLst>
                <a:gd name="T0" fmla="*/ 50 w 10"/>
                <a:gd name="T1" fmla="*/ 0 h 13"/>
                <a:gd name="T2" fmla="*/ 145 w 10"/>
                <a:gd name="T3" fmla="*/ 116 h 13"/>
                <a:gd name="T4" fmla="*/ 0 w 10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3" y="0"/>
                  </a:moveTo>
                  <a:cubicBezTo>
                    <a:pt x="4" y="3"/>
                    <a:pt x="8" y="3"/>
                    <a:pt x="9" y="6"/>
                  </a:cubicBezTo>
                  <a:cubicBezTo>
                    <a:pt x="10" y="10"/>
                    <a:pt x="3" y="12"/>
                    <a:pt x="0" y="13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" name="Freeform 1602">
              <a:extLst>
                <a:ext uri="{FF2B5EF4-FFF2-40B4-BE49-F238E27FC236}">
                  <a16:creationId xmlns:a16="http://schemas.microsoft.com/office/drawing/2014/main" id="{A786E0DD-3F45-4DCA-8036-6BDC0528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485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95 w 12"/>
                <a:gd name="T3" fmla="*/ 56 h 3"/>
                <a:gd name="T4" fmla="*/ 188 w 12"/>
                <a:gd name="T5" fmla="*/ 0 h 3"/>
                <a:gd name="T6" fmla="*/ 33 w 1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2" y="1"/>
                    <a:pt x="4" y="2"/>
                    <a:pt x="6" y="3"/>
                  </a:cubicBezTo>
                  <a:cubicBezTo>
                    <a:pt x="8" y="1"/>
                    <a:pt x="10" y="1"/>
                    <a:pt x="12" y="0"/>
                  </a:cubicBezTo>
                  <a:cubicBezTo>
                    <a:pt x="9" y="1"/>
                    <a:pt x="6" y="2"/>
                    <a:pt x="2" y="1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" name="Freeform 1603">
              <a:extLst>
                <a:ext uri="{FF2B5EF4-FFF2-40B4-BE49-F238E27FC236}">
                  <a16:creationId xmlns:a16="http://schemas.microsoft.com/office/drawing/2014/main" id="{0A9A3E6F-6858-4BCC-9418-7F48EF757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451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61 w 11"/>
                <a:gd name="T3" fmla="*/ 88 h 5"/>
                <a:gd name="T4" fmla="*/ 162 w 11"/>
                <a:gd name="T5" fmla="*/ 21 h 5"/>
                <a:gd name="T6" fmla="*/ 12 w 11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1" y="2"/>
                    <a:pt x="3" y="3"/>
                    <a:pt x="4" y="5"/>
                  </a:cubicBezTo>
                  <a:cubicBezTo>
                    <a:pt x="5" y="2"/>
                    <a:pt x="9" y="1"/>
                    <a:pt x="11" y="1"/>
                  </a:cubicBezTo>
                  <a:cubicBezTo>
                    <a:pt x="8" y="1"/>
                    <a:pt x="5" y="0"/>
                    <a:pt x="1" y="0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7" name="Freeform 1604">
              <a:extLst>
                <a:ext uri="{FF2B5EF4-FFF2-40B4-BE49-F238E27FC236}">
                  <a16:creationId xmlns:a16="http://schemas.microsoft.com/office/drawing/2014/main" id="{7A9F3070-E0E6-4180-B442-A2E00B440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576"/>
              <a:ext cx="65" cy="61"/>
            </a:xfrm>
            <a:custGeom>
              <a:avLst/>
              <a:gdLst>
                <a:gd name="T0" fmla="*/ 50 w 26"/>
                <a:gd name="T1" fmla="*/ 374 h 23"/>
                <a:gd name="T2" fmla="*/ 408 w 26"/>
                <a:gd name="T3" fmla="*/ 0 h 23"/>
                <a:gd name="T4" fmla="*/ 300 w 26"/>
                <a:gd name="T5" fmla="*/ 77 h 23"/>
                <a:gd name="T6" fmla="*/ 158 w 26"/>
                <a:gd name="T7" fmla="*/ 149 h 23"/>
                <a:gd name="T8" fmla="*/ 83 w 26"/>
                <a:gd name="T9" fmla="*/ 260 h 23"/>
                <a:gd name="T10" fmla="*/ 33 w 26"/>
                <a:gd name="T11" fmla="*/ 337 h 23"/>
                <a:gd name="T12" fmla="*/ 0 w 26"/>
                <a:gd name="T13" fmla="*/ 430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3">
                  <a:moveTo>
                    <a:pt x="3" y="20"/>
                  </a:moveTo>
                  <a:cubicBezTo>
                    <a:pt x="9" y="13"/>
                    <a:pt x="18" y="5"/>
                    <a:pt x="26" y="0"/>
                  </a:cubicBezTo>
                  <a:cubicBezTo>
                    <a:pt x="24" y="0"/>
                    <a:pt x="21" y="2"/>
                    <a:pt x="19" y="4"/>
                  </a:cubicBezTo>
                  <a:cubicBezTo>
                    <a:pt x="16" y="5"/>
                    <a:pt x="13" y="6"/>
                    <a:pt x="10" y="8"/>
                  </a:cubicBezTo>
                  <a:cubicBezTo>
                    <a:pt x="8" y="9"/>
                    <a:pt x="7" y="11"/>
                    <a:pt x="5" y="14"/>
                  </a:cubicBezTo>
                  <a:cubicBezTo>
                    <a:pt x="4" y="15"/>
                    <a:pt x="3" y="16"/>
                    <a:pt x="2" y="18"/>
                  </a:cubicBezTo>
                  <a:cubicBezTo>
                    <a:pt x="2" y="19"/>
                    <a:pt x="2" y="22"/>
                    <a:pt x="0" y="2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8" name="Freeform 1605">
              <a:extLst>
                <a:ext uri="{FF2B5EF4-FFF2-40B4-BE49-F238E27FC236}">
                  <a16:creationId xmlns:a16="http://schemas.microsoft.com/office/drawing/2014/main" id="{59810522-1AC7-403B-A8E3-31B3602C9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715"/>
              <a:ext cx="373" cy="170"/>
            </a:xfrm>
            <a:custGeom>
              <a:avLst/>
              <a:gdLst>
                <a:gd name="T0" fmla="*/ 0 w 149"/>
                <a:gd name="T1" fmla="*/ 1179 h 64"/>
                <a:gd name="T2" fmla="*/ 283 w 149"/>
                <a:gd name="T3" fmla="*/ 954 h 64"/>
                <a:gd name="T4" fmla="*/ 521 w 149"/>
                <a:gd name="T5" fmla="*/ 749 h 64"/>
                <a:gd name="T6" fmla="*/ 1159 w 149"/>
                <a:gd name="T7" fmla="*/ 566 h 64"/>
                <a:gd name="T8" fmla="*/ 1459 w 149"/>
                <a:gd name="T9" fmla="*/ 409 h 64"/>
                <a:gd name="T10" fmla="*/ 1817 w 149"/>
                <a:gd name="T11" fmla="*/ 205 h 64"/>
                <a:gd name="T12" fmla="*/ 2338 w 149"/>
                <a:gd name="T13" fmla="*/ 0 h 64"/>
                <a:gd name="T14" fmla="*/ 2130 w 149"/>
                <a:gd name="T15" fmla="*/ 93 h 64"/>
                <a:gd name="T16" fmla="*/ 1900 w 149"/>
                <a:gd name="T17" fmla="*/ 133 h 64"/>
                <a:gd name="T18" fmla="*/ 1692 w 149"/>
                <a:gd name="T19" fmla="*/ 191 h 64"/>
                <a:gd name="T20" fmla="*/ 1347 w 149"/>
                <a:gd name="T21" fmla="*/ 226 h 64"/>
                <a:gd name="T22" fmla="*/ 1209 w 149"/>
                <a:gd name="T23" fmla="*/ 205 h 64"/>
                <a:gd name="T24" fmla="*/ 1179 w 149"/>
                <a:gd name="T25" fmla="*/ 282 h 64"/>
                <a:gd name="T26" fmla="*/ 1004 w 149"/>
                <a:gd name="T27" fmla="*/ 319 h 64"/>
                <a:gd name="T28" fmla="*/ 676 w 149"/>
                <a:gd name="T29" fmla="*/ 260 h 64"/>
                <a:gd name="T30" fmla="*/ 521 w 149"/>
                <a:gd name="T31" fmla="*/ 452 h 64"/>
                <a:gd name="T32" fmla="*/ 458 w 149"/>
                <a:gd name="T33" fmla="*/ 691 h 64"/>
                <a:gd name="T34" fmla="*/ 220 w 149"/>
                <a:gd name="T35" fmla="*/ 903 h 64"/>
                <a:gd name="T36" fmla="*/ 20 w 149"/>
                <a:gd name="T37" fmla="*/ 1201 h 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49" h="64">
                  <a:moveTo>
                    <a:pt x="0" y="63"/>
                  </a:moveTo>
                  <a:cubicBezTo>
                    <a:pt x="7" y="63"/>
                    <a:pt x="13" y="55"/>
                    <a:pt x="18" y="51"/>
                  </a:cubicBezTo>
                  <a:cubicBezTo>
                    <a:pt x="22" y="46"/>
                    <a:pt x="27" y="42"/>
                    <a:pt x="33" y="40"/>
                  </a:cubicBezTo>
                  <a:cubicBezTo>
                    <a:pt x="46" y="34"/>
                    <a:pt x="61" y="33"/>
                    <a:pt x="74" y="30"/>
                  </a:cubicBezTo>
                  <a:cubicBezTo>
                    <a:pt x="81" y="28"/>
                    <a:pt x="86" y="25"/>
                    <a:pt x="93" y="22"/>
                  </a:cubicBezTo>
                  <a:cubicBezTo>
                    <a:pt x="100" y="20"/>
                    <a:pt x="109" y="14"/>
                    <a:pt x="116" y="11"/>
                  </a:cubicBezTo>
                  <a:cubicBezTo>
                    <a:pt x="128" y="6"/>
                    <a:pt x="138" y="6"/>
                    <a:pt x="149" y="0"/>
                  </a:cubicBezTo>
                  <a:cubicBezTo>
                    <a:pt x="144" y="1"/>
                    <a:pt x="141" y="4"/>
                    <a:pt x="136" y="5"/>
                  </a:cubicBezTo>
                  <a:cubicBezTo>
                    <a:pt x="131" y="5"/>
                    <a:pt x="126" y="6"/>
                    <a:pt x="121" y="7"/>
                  </a:cubicBezTo>
                  <a:cubicBezTo>
                    <a:pt x="115" y="7"/>
                    <a:pt x="113" y="7"/>
                    <a:pt x="108" y="10"/>
                  </a:cubicBezTo>
                  <a:cubicBezTo>
                    <a:pt x="101" y="14"/>
                    <a:pt x="95" y="14"/>
                    <a:pt x="86" y="12"/>
                  </a:cubicBezTo>
                  <a:cubicBezTo>
                    <a:pt x="84" y="12"/>
                    <a:pt x="79" y="10"/>
                    <a:pt x="77" y="11"/>
                  </a:cubicBezTo>
                  <a:cubicBezTo>
                    <a:pt x="75" y="12"/>
                    <a:pt x="76" y="13"/>
                    <a:pt x="75" y="15"/>
                  </a:cubicBezTo>
                  <a:cubicBezTo>
                    <a:pt x="72" y="20"/>
                    <a:pt x="70" y="16"/>
                    <a:pt x="64" y="17"/>
                  </a:cubicBezTo>
                  <a:cubicBezTo>
                    <a:pt x="57" y="18"/>
                    <a:pt x="45" y="21"/>
                    <a:pt x="43" y="14"/>
                  </a:cubicBezTo>
                  <a:cubicBezTo>
                    <a:pt x="40" y="17"/>
                    <a:pt x="36" y="21"/>
                    <a:pt x="33" y="24"/>
                  </a:cubicBezTo>
                  <a:cubicBezTo>
                    <a:pt x="27" y="28"/>
                    <a:pt x="31" y="31"/>
                    <a:pt x="29" y="37"/>
                  </a:cubicBezTo>
                  <a:cubicBezTo>
                    <a:pt x="27" y="42"/>
                    <a:pt x="18" y="45"/>
                    <a:pt x="14" y="48"/>
                  </a:cubicBezTo>
                  <a:cubicBezTo>
                    <a:pt x="7" y="53"/>
                    <a:pt x="6" y="57"/>
                    <a:pt x="1" y="64"/>
                  </a:cubicBezTo>
                </a:path>
              </a:pathLst>
            </a:custGeom>
            <a:solidFill>
              <a:srgbClr val="F6DA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9" name="Freeform 1606">
              <a:extLst>
                <a:ext uri="{FF2B5EF4-FFF2-40B4-BE49-F238E27FC236}">
                  <a16:creationId xmlns:a16="http://schemas.microsoft.com/office/drawing/2014/main" id="{8D8382FD-3C99-420A-8A16-0B204DB2A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925"/>
              <a:ext cx="385" cy="110"/>
            </a:xfrm>
            <a:custGeom>
              <a:avLst/>
              <a:gdLst>
                <a:gd name="T0" fmla="*/ 533 w 154"/>
                <a:gd name="T1" fmla="*/ 641 h 41"/>
                <a:gd name="T2" fmla="*/ 770 w 154"/>
                <a:gd name="T3" fmla="*/ 757 h 41"/>
                <a:gd name="T4" fmla="*/ 988 w 154"/>
                <a:gd name="T5" fmla="*/ 714 h 41"/>
                <a:gd name="T6" fmla="*/ 1270 w 154"/>
                <a:gd name="T7" fmla="*/ 518 h 41"/>
                <a:gd name="T8" fmla="*/ 1563 w 154"/>
                <a:gd name="T9" fmla="*/ 445 h 41"/>
                <a:gd name="T10" fmla="*/ 2020 w 154"/>
                <a:gd name="T11" fmla="*/ 252 h 41"/>
                <a:gd name="T12" fmla="*/ 2238 w 154"/>
                <a:gd name="T13" fmla="*/ 94 h 41"/>
                <a:gd name="T14" fmla="*/ 2408 w 154"/>
                <a:gd name="T15" fmla="*/ 0 h 41"/>
                <a:gd name="T16" fmla="*/ 2095 w 154"/>
                <a:gd name="T17" fmla="*/ 137 h 41"/>
                <a:gd name="T18" fmla="*/ 1875 w 154"/>
                <a:gd name="T19" fmla="*/ 215 h 41"/>
                <a:gd name="T20" fmla="*/ 1550 w 154"/>
                <a:gd name="T21" fmla="*/ 368 h 41"/>
                <a:gd name="T22" fmla="*/ 1220 w 154"/>
                <a:gd name="T23" fmla="*/ 461 h 41"/>
                <a:gd name="T24" fmla="*/ 1050 w 154"/>
                <a:gd name="T25" fmla="*/ 518 h 41"/>
                <a:gd name="T26" fmla="*/ 938 w 154"/>
                <a:gd name="T27" fmla="*/ 620 h 41"/>
                <a:gd name="T28" fmla="*/ 658 w 154"/>
                <a:gd name="T29" fmla="*/ 641 h 41"/>
                <a:gd name="T30" fmla="*/ 520 w 154"/>
                <a:gd name="T31" fmla="*/ 518 h 41"/>
                <a:gd name="T32" fmla="*/ 333 w 154"/>
                <a:gd name="T33" fmla="*/ 483 h 41"/>
                <a:gd name="T34" fmla="*/ 0 w 154"/>
                <a:gd name="T35" fmla="*/ 330 h 41"/>
                <a:gd name="T36" fmla="*/ 188 w 154"/>
                <a:gd name="T37" fmla="*/ 539 h 41"/>
                <a:gd name="T38" fmla="*/ 345 w 154"/>
                <a:gd name="T39" fmla="*/ 577 h 41"/>
                <a:gd name="T40" fmla="*/ 533 w 154"/>
                <a:gd name="T41" fmla="*/ 641 h 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4" h="41">
                  <a:moveTo>
                    <a:pt x="34" y="33"/>
                  </a:moveTo>
                  <a:cubicBezTo>
                    <a:pt x="38" y="33"/>
                    <a:pt x="44" y="38"/>
                    <a:pt x="49" y="39"/>
                  </a:cubicBezTo>
                  <a:cubicBezTo>
                    <a:pt x="55" y="41"/>
                    <a:pt x="57" y="40"/>
                    <a:pt x="63" y="37"/>
                  </a:cubicBezTo>
                  <a:cubicBezTo>
                    <a:pt x="69" y="33"/>
                    <a:pt x="75" y="29"/>
                    <a:pt x="81" y="27"/>
                  </a:cubicBezTo>
                  <a:cubicBezTo>
                    <a:pt x="88" y="26"/>
                    <a:pt x="94" y="25"/>
                    <a:pt x="100" y="23"/>
                  </a:cubicBezTo>
                  <a:cubicBezTo>
                    <a:pt x="109" y="19"/>
                    <a:pt x="120" y="17"/>
                    <a:pt x="129" y="13"/>
                  </a:cubicBezTo>
                  <a:cubicBezTo>
                    <a:pt x="134" y="10"/>
                    <a:pt x="138" y="7"/>
                    <a:pt x="143" y="5"/>
                  </a:cubicBezTo>
                  <a:cubicBezTo>
                    <a:pt x="146" y="4"/>
                    <a:pt x="152" y="4"/>
                    <a:pt x="154" y="0"/>
                  </a:cubicBezTo>
                  <a:cubicBezTo>
                    <a:pt x="148" y="0"/>
                    <a:pt x="140" y="5"/>
                    <a:pt x="134" y="7"/>
                  </a:cubicBezTo>
                  <a:cubicBezTo>
                    <a:pt x="128" y="8"/>
                    <a:pt x="125" y="7"/>
                    <a:pt x="120" y="11"/>
                  </a:cubicBezTo>
                  <a:cubicBezTo>
                    <a:pt x="113" y="15"/>
                    <a:pt x="106" y="16"/>
                    <a:pt x="99" y="19"/>
                  </a:cubicBezTo>
                  <a:cubicBezTo>
                    <a:pt x="92" y="21"/>
                    <a:pt x="85" y="23"/>
                    <a:pt x="78" y="24"/>
                  </a:cubicBezTo>
                  <a:cubicBezTo>
                    <a:pt x="74" y="24"/>
                    <a:pt x="70" y="25"/>
                    <a:pt x="67" y="27"/>
                  </a:cubicBezTo>
                  <a:cubicBezTo>
                    <a:pt x="64" y="28"/>
                    <a:pt x="62" y="30"/>
                    <a:pt x="60" y="32"/>
                  </a:cubicBezTo>
                  <a:cubicBezTo>
                    <a:pt x="55" y="34"/>
                    <a:pt x="46" y="34"/>
                    <a:pt x="42" y="33"/>
                  </a:cubicBezTo>
                  <a:cubicBezTo>
                    <a:pt x="37" y="32"/>
                    <a:pt x="36" y="29"/>
                    <a:pt x="33" y="27"/>
                  </a:cubicBezTo>
                  <a:cubicBezTo>
                    <a:pt x="30" y="25"/>
                    <a:pt x="25" y="25"/>
                    <a:pt x="21" y="25"/>
                  </a:cubicBezTo>
                  <a:cubicBezTo>
                    <a:pt x="14" y="24"/>
                    <a:pt x="6" y="22"/>
                    <a:pt x="0" y="17"/>
                  </a:cubicBezTo>
                  <a:cubicBezTo>
                    <a:pt x="1" y="22"/>
                    <a:pt x="8" y="26"/>
                    <a:pt x="12" y="28"/>
                  </a:cubicBezTo>
                  <a:cubicBezTo>
                    <a:pt x="14" y="29"/>
                    <a:pt x="20" y="29"/>
                    <a:pt x="22" y="30"/>
                  </a:cubicBezTo>
                  <a:cubicBezTo>
                    <a:pt x="25" y="31"/>
                    <a:pt x="31" y="32"/>
                    <a:pt x="34" y="33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0" name="Freeform 1607">
              <a:extLst>
                <a:ext uri="{FF2B5EF4-FFF2-40B4-BE49-F238E27FC236}">
                  <a16:creationId xmlns:a16="http://schemas.microsoft.com/office/drawing/2014/main" id="{0C3F98B8-E94F-4824-BAEF-75E31FC51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808"/>
              <a:ext cx="160" cy="77"/>
            </a:xfrm>
            <a:custGeom>
              <a:avLst/>
              <a:gdLst>
                <a:gd name="T0" fmla="*/ 0 w 64"/>
                <a:gd name="T1" fmla="*/ 542 h 29"/>
                <a:gd name="T2" fmla="*/ 270 w 64"/>
                <a:gd name="T3" fmla="*/ 247 h 29"/>
                <a:gd name="T4" fmla="*/ 645 w 64"/>
                <a:gd name="T5" fmla="*/ 133 h 29"/>
                <a:gd name="T6" fmla="*/ 938 w 64"/>
                <a:gd name="T7" fmla="*/ 21 h 29"/>
                <a:gd name="T8" fmla="*/ 988 w 64"/>
                <a:gd name="T9" fmla="*/ 133 h 29"/>
                <a:gd name="T10" fmla="*/ 970 w 64"/>
                <a:gd name="T11" fmla="*/ 353 h 29"/>
                <a:gd name="T12" fmla="*/ 470 w 64"/>
                <a:gd name="T13" fmla="*/ 353 h 29"/>
                <a:gd name="T14" fmla="*/ 270 w 64"/>
                <a:gd name="T15" fmla="*/ 465 h 29"/>
                <a:gd name="T16" fmla="*/ 33 w 64"/>
                <a:gd name="T17" fmla="*/ 50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4" h="29">
                  <a:moveTo>
                    <a:pt x="0" y="29"/>
                  </a:moveTo>
                  <a:cubicBezTo>
                    <a:pt x="6" y="24"/>
                    <a:pt x="10" y="16"/>
                    <a:pt x="17" y="13"/>
                  </a:cubicBezTo>
                  <a:cubicBezTo>
                    <a:pt x="24" y="10"/>
                    <a:pt x="33" y="10"/>
                    <a:pt x="41" y="7"/>
                  </a:cubicBezTo>
                  <a:cubicBezTo>
                    <a:pt x="46" y="5"/>
                    <a:pt x="55" y="0"/>
                    <a:pt x="60" y="1"/>
                  </a:cubicBezTo>
                  <a:cubicBezTo>
                    <a:pt x="64" y="1"/>
                    <a:pt x="63" y="3"/>
                    <a:pt x="63" y="7"/>
                  </a:cubicBezTo>
                  <a:cubicBezTo>
                    <a:pt x="62" y="11"/>
                    <a:pt x="62" y="15"/>
                    <a:pt x="62" y="19"/>
                  </a:cubicBezTo>
                  <a:cubicBezTo>
                    <a:pt x="58" y="8"/>
                    <a:pt x="38" y="14"/>
                    <a:pt x="30" y="19"/>
                  </a:cubicBezTo>
                  <a:cubicBezTo>
                    <a:pt x="25" y="22"/>
                    <a:pt x="23" y="25"/>
                    <a:pt x="17" y="25"/>
                  </a:cubicBezTo>
                  <a:cubicBezTo>
                    <a:pt x="12" y="25"/>
                    <a:pt x="5" y="22"/>
                    <a:pt x="2" y="27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1" name="Freeform 1608">
              <a:extLst>
                <a:ext uri="{FF2B5EF4-FFF2-40B4-BE49-F238E27FC236}">
                  <a16:creationId xmlns:a16="http://schemas.microsoft.com/office/drawing/2014/main" id="{F786C6F0-AF04-4FCC-B11C-7E359BE37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747"/>
              <a:ext cx="252" cy="117"/>
            </a:xfrm>
            <a:custGeom>
              <a:avLst/>
              <a:gdLst>
                <a:gd name="T0" fmla="*/ 0 w 101"/>
                <a:gd name="T1" fmla="*/ 827 h 44"/>
                <a:gd name="T2" fmla="*/ 187 w 101"/>
                <a:gd name="T3" fmla="*/ 636 h 44"/>
                <a:gd name="T4" fmla="*/ 437 w 101"/>
                <a:gd name="T5" fmla="*/ 468 h 44"/>
                <a:gd name="T6" fmla="*/ 883 w 101"/>
                <a:gd name="T7" fmla="*/ 362 h 44"/>
                <a:gd name="T8" fmla="*/ 1275 w 101"/>
                <a:gd name="T9" fmla="*/ 226 h 44"/>
                <a:gd name="T10" fmla="*/ 1569 w 101"/>
                <a:gd name="T11" fmla="*/ 0 h 44"/>
                <a:gd name="T12" fmla="*/ 1165 w 101"/>
                <a:gd name="T13" fmla="*/ 170 h 44"/>
                <a:gd name="T14" fmla="*/ 946 w 101"/>
                <a:gd name="T15" fmla="*/ 191 h 44"/>
                <a:gd name="T16" fmla="*/ 778 w 101"/>
                <a:gd name="T17" fmla="*/ 282 h 44"/>
                <a:gd name="T18" fmla="*/ 561 w 101"/>
                <a:gd name="T19" fmla="*/ 362 h 44"/>
                <a:gd name="T20" fmla="*/ 437 w 101"/>
                <a:gd name="T21" fmla="*/ 396 h 44"/>
                <a:gd name="T22" fmla="*/ 137 w 101"/>
                <a:gd name="T23" fmla="*/ 657 h 4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1" h="44">
                  <a:moveTo>
                    <a:pt x="0" y="44"/>
                  </a:moveTo>
                  <a:cubicBezTo>
                    <a:pt x="4" y="42"/>
                    <a:pt x="8" y="37"/>
                    <a:pt x="12" y="34"/>
                  </a:cubicBezTo>
                  <a:cubicBezTo>
                    <a:pt x="16" y="30"/>
                    <a:pt x="22" y="27"/>
                    <a:pt x="28" y="25"/>
                  </a:cubicBezTo>
                  <a:cubicBezTo>
                    <a:pt x="37" y="21"/>
                    <a:pt x="48" y="21"/>
                    <a:pt x="57" y="19"/>
                  </a:cubicBezTo>
                  <a:cubicBezTo>
                    <a:pt x="66" y="17"/>
                    <a:pt x="74" y="13"/>
                    <a:pt x="82" y="12"/>
                  </a:cubicBezTo>
                  <a:cubicBezTo>
                    <a:pt x="90" y="11"/>
                    <a:pt x="95" y="5"/>
                    <a:pt x="101" y="0"/>
                  </a:cubicBezTo>
                  <a:cubicBezTo>
                    <a:pt x="93" y="7"/>
                    <a:pt x="85" y="8"/>
                    <a:pt x="75" y="9"/>
                  </a:cubicBezTo>
                  <a:cubicBezTo>
                    <a:pt x="70" y="9"/>
                    <a:pt x="65" y="9"/>
                    <a:pt x="61" y="10"/>
                  </a:cubicBezTo>
                  <a:cubicBezTo>
                    <a:pt x="57" y="12"/>
                    <a:pt x="54" y="14"/>
                    <a:pt x="50" y="15"/>
                  </a:cubicBezTo>
                  <a:cubicBezTo>
                    <a:pt x="45" y="17"/>
                    <a:pt x="41" y="18"/>
                    <a:pt x="36" y="19"/>
                  </a:cubicBezTo>
                  <a:cubicBezTo>
                    <a:pt x="33" y="19"/>
                    <a:pt x="31" y="19"/>
                    <a:pt x="28" y="21"/>
                  </a:cubicBezTo>
                  <a:cubicBezTo>
                    <a:pt x="21" y="25"/>
                    <a:pt x="15" y="31"/>
                    <a:pt x="9" y="35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2" name="Freeform 1609">
              <a:extLst>
                <a:ext uri="{FF2B5EF4-FFF2-40B4-BE49-F238E27FC236}">
                  <a16:creationId xmlns:a16="http://schemas.microsoft.com/office/drawing/2014/main" id="{4C6C91C9-1954-4AE1-A5D6-9134B7E72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2555"/>
              <a:ext cx="240" cy="149"/>
            </a:xfrm>
            <a:custGeom>
              <a:avLst/>
              <a:gdLst>
                <a:gd name="T0" fmla="*/ 0 w 96"/>
                <a:gd name="T1" fmla="*/ 1054 h 56"/>
                <a:gd name="T2" fmla="*/ 438 w 96"/>
                <a:gd name="T3" fmla="*/ 886 h 56"/>
                <a:gd name="T4" fmla="*/ 750 w 96"/>
                <a:gd name="T5" fmla="*/ 601 h 56"/>
                <a:gd name="T6" fmla="*/ 1033 w 96"/>
                <a:gd name="T7" fmla="*/ 247 h 56"/>
                <a:gd name="T8" fmla="*/ 1250 w 96"/>
                <a:gd name="T9" fmla="*/ 114 h 56"/>
                <a:gd name="T10" fmla="*/ 1500 w 96"/>
                <a:gd name="T11" fmla="*/ 0 h 56"/>
                <a:gd name="T12" fmla="*/ 925 w 96"/>
                <a:gd name="T13" fmla="*/ 226 h 56"/>
                <a:gd name="T14" fmla="*/ 708 w 96"/>
                <a:gd name="T15" fmla="*/ 511 h 56"/>
                <a:gd name="T16" fmla="*/ 458 w 96"/>
                <a:gd name="T17" fmla="*/ 772 h 56"/>
                <a:gd name="T18" fmla="*/ 283 w 96"/>
                <a:gd name="T19" fmla="*/ 942 h 56"/>
                <a:gd name="T20" fmla="*/ 20 w 96"/>
                <a:gd name="T21" fmla="*/ 1054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56">
                  <a:moveTo>
                    <a:pt x="0" y="56"/>
                  </a:moveTo>
                  <a:cubicBezTo>
                    <a:pt x="9" y="55"/>
                    <a:pt x="20" y="51"/>
                    <a:pt x="28" y="47"/>
                  </a:cubicBezTo>
                  <a:cubicBezTo>
                    <a:pt x="36" y="43"/>
                    <a:pt x="43" y="39"/>
                    <a:pt x="48" y="32"/>
                  </a:cubicBezTo>
                  <a:cubicBezTo>
                    <a:pt x="54" y="26"/>
                    <a:pt x="60" y="18"/>
                    <a:pt x="66" y="13"/>
                  </a:cubicBezTo>
                  <a:cubicBezTo>
                    <a:pt x="71" y="10"/>
                    <a:pt x="75" y="8"/>
                    <a:pt x="80" y="6"/>
                  </a:cubicBezTo>
                  <a:cubicBezTo>
                    <a:pt x="84" y="4"/>
                    <a:pt x="91" y="1"/>
                    <a:pt x="96" y="0"/>
                  </a:cubicBezTo>
                  <a:cubicBezTo>
                    <a:pt x="85" y="5"/>
                    <a:pt x="69" y="6"/>
                    <a:pt x="59" y="12"/>
                  </a:cubicBezTo>
                  <a:cubicBezTo>
                    <a:pt x="51" y="16"/>
                    <a:pt x="50" y="20"/>
                    <a:pt x="45" y="27"/>
                  </a:cubicBezTo>
                  <a:cubicBezTo>
                    <a:pt x="41" y="34"/>
                    <a:pt x="36" y="37"/>
                    <a:pt x="29" y="41"/>
                  </a:cubicBezTo>
                  <a:cubicBezTo>
                    <a:pt x="25" y="43"/>
                    <a:pt x="22" y="48"/>
                    <a:pt x="18" y="50"/>
                  </a:cubicBezTo>
                  <a:cubicBezTo>
                    <a:pt x="13" y="53"/>
                    <a:pt x="6" y="54"/>
                    <a:pt x="1" y="56"/>
                  </a:cubicBezTo>
                </a:path>
              </a:pathLst>
            </a:custGeom>
            <a:solidFill>
              <a:srgbClr val="E5C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3" name="Freeform 1610">
              <a:extLst>
                <a:ext uri="{FF2B5EF4-FFF2-40B4-BE49-F238E27FC236}">
                  <a16:creationId xmlns:a16="http://schemas.microsoft.com/office/drawing/2014/main" id="{6D13A6A7-A48B-4464-BEC7-6E5986BEE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2" y="2603"/>
              <a:ext cx="50" cy="130"/>
            </a:xfrm>
            <a:custGeom>
              <a:avLst/>
              <a:gdLst>
                <a:gd name="T0" fmla="*/ 33 w 20"/>
                <a:gd name="T1" fmla="*/ 915 h 49"/>
                <a:gd name="T2" fmla="*/ 20 w 20"/>
                <a:gd name="T3" fmla="*/ 578 h 49"/>
                <a:gd name="T4" fmla="*/ 158 w 20"/>
                <a:gd name="T5" fmla="*/ 395 h 49"/>
                <a:gd name="T6" fmla="*/ 220 w 20"/>
                <a:gd name="T7" fmla="*/ 260 h 49"/>
                <a:gd name="T8" fmla="*/ 313 w 20"/>
                <a:gd name="T9" fmla="*/ 0 h 49"/>
                <a:gd name="T10" fmla="*/ 270 w 20"/>
                <a:gd name="T11" fmla="*/ 226 h 49"/>
                <a:gd name="T12" fmla="*/ 283 w 20"/>
                <a:gd name="T13" fmla="*/ 316 h 49"/>
                <a:gd name="T14" fmla="*/ 238 w 20"/>
                <a:gd name="T15" fmla="*/ 395 h 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49">
                  <a:moveTo>
                    <a:pt x="2" y="49"/>
                  </a:moveTo>
                  <a:cubicBezTo>
                    <a:pt x="1" y="42"/>
                    <a:pt x="0" y="37"/>
                    <a:pt x="1" y="31"/>
                  </a:cubicBezTo>
                  <a:cubicBezTo>
                    <a:pt x="2" y="25"/>
                    <a:pt x="5" y="23"/>
                    <a:pt x="10" y="21"/>
                  </a:cubicBezTo>
                  <a:cubicBezTo>
                    <a:pt x="13" y="19"/>
                    <a:pt x="13" y="18"/>
                    <a:pt x="14" y="14"/>
                  </a:cubicBezTo>
                  <a:cubicBezTo>
                    <a:pt x="15" y="9"/>
                    <a:pt x="17" y="5"/>
                    <a:pt x="20" y="0"/>
                  </a:cubicBezTo>
                  <a:cubicBezTo>
                    <a:pt x="17" y="4"/>
                    <a:pt x="17" y="8"/>
                    <a:pt x="17" y="12"/>
                  </a:cubicBezTo>
                  <a:cubicBezTo>
                    <a:pt x="17" y="14"/>
                    <a:pt x="18" y="16"/>
                    <a:pt x="18" y="17"/>
                  </a:cubicBezTo>
                  <a:cubicBezTo>
                    <a:pt x="18" y="18"/>
                    <a:pt x="16" y="20"/>
                    <a:pt x="15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4" name="Freeform 1611">
              <a:extLst>
                <a:ext uri="{FF2B5EF4-FFF2-40B4-BE49-F238E27FC236}">
                  <a16:creationId xmlns:a16="http://schemas.microsoft.com/office/drawing/2014/main" id="{949A01B6-6049-4276-988C-76F22EF0A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424"/>
              <a:ext cx="177" cy="24"/>
            </a:xfrm>
            <a:custGeom>
              <a:avLst/>
              <a:gdLst>
                <a:gd name="T0" fmla="*/ 0 w 71"/>
                <a:gd name="T1" fmla="*/ 136 h 9"/>
                <a:gd name="T2" fmla="*/ 262 w 71"/>
                <a:gd name="T3" fmla="*/ 21 h 9"/>
                <a:gd name="T4" fmla="*/ 529 w 71"/>
                <a:gd name="T5" fmla="*/ 0 h 9"/>
                <a:gd name="T6" fmla="*/ 1099 w 71"/>
                <a:gd name="T7" fmla="*/ 35 h 9"/>
                <a:gd name="T8" fmla="*/ 912 w 71"/>
                <a:gd name="T9" fmla="*/ 77 h 9"/>
                <a:gd name="T10" fmla="*/ 666 w 71"/>
                <a:gd name="T11" fmla="*/ 93 h 9"/>
                <a:gd name="T12" fmla="*/ 466 w 71"/>
                <a:gd name="T13" fmla="*/ 115 h 9"/>
                <a:gd name="T14" fmla="*/ 342 w 71"/>
                <a:gd name="T15" fmla="*/ 171 h 9"/>
                <a:gd name="T16" fmla="*/ 167 w 71"/>
                <a:gd name="T17" fmla="*/ 136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9">
                  <a:moveTo>
                    <a:pt x="0" y="7"/>
                  </a:moveTo>
                  <a:cubicBezTo>
                    <a:pt x="6" y="5"/>
                    <a:pt x="11" y="2"/>
                    <a:pt x="17" y="1"/>
                  </a:cubicBezTo>
                  <a:cubicBezTo>
                    <a:pt x="21" y="1"/>
                    <a:pt x="30" y="0"/>
                    <a:pt x="34" y="0"/>
                  </a:cubicBezTo>
                  <a:cubicBezTo>
                    <a:pt x="47" y="1"/>
                    <a:pt x="59" y="0"/>
                    <a:pt x="71" y="2"/>
                  </a:cubicBezTo>
                  <a:cubicBezTo>
                    <a:pt x="69" y="1"/>
                    <a:pt x="62" y="4"/>
                    <a:pt x="59" y="4"/>
                  </a:cubicBezTo>
                  <a:cubicBezTo>
                    <a:pt x="54" y="5"/>
                    <a:pt x="49" y="5"/>
                    <a:pt x="43" y="5"/>
                  </a:cubicBezTo>
                  <a:cubicBezTo>
                    <a:pt x="38" y="4"/>
                    <a:pt x="35" y="6"/>
                    <a:pt x="30" y="6"/>
                  </a:cubicBezTo>
                  <a:cubicBezTo>
                    <a:pt x="27" y="7"/>
                    <a:pt x="24" y="7"/>
                    <a:pt x="22" y="9"/>
                  </a:cubicBezTo>
                  <a:cubicBezTo>
                    <a:pt x="20" y="5"/>
                    <a:pt x="14" y="6"/>
                    <a:pt x="11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5" name="Freeform 1612">
              <a:extLst>
                <a:ext uri="{FF2B5EF4-FFF2-40B4-BE49-F238E27FC236}">
                  <a16:creationId xmlns:a16="http://schemas.microsoft.com/office/drawing/2014/main" id="{E88F7B0F-7AB7-4698-8862-532318074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347"/>
              <a:ext cx="1170" cy="704"/>
            </a:xfrm>
            <a:custGeom>
              <a:avLst/>
              <a:gdLst>
                <a:gd name="T0" fmla="*/ 283 w 468"/>
                <a:gd name="T1" fmla="*/ 2141 h 264"/>
                <a:gd name="T2" fmla="*/ 175 w 468"/>
                <a:gd name="T3" fmla="*/ 3093 h 264"/>
                <a:gd name="T4" fmla="*/ 145 w 468"/>
                <a:gd name="T5" fmla="*/ 3563 h 264"/>
                <a:gd name="T6" fmla="*/ 313 w 468"/>
                <a:gd name="T7" fmla="*/ 3869 h 264"/>
                <a:gd name="T8" fmla="*/ 408 w 468"/>
                <a:gd name="T9" fmla="*/ 4152 h 264"/>
                <a:gd name="T10" fmla="*/ 938 w 468"/>
                <a:gd name="T11" fmla="*/ 4779 h 264"/>
                <a:gd name="T12" fmla="*/ 1500 w 468"/>
                <a:gd name="T13" fmla="*/ 5005 h 264"/>
                <a:gd name="T14" fmla="*/ 1708 w 468"/>
                <a:gd name="T15" fmla="*/ 4949 h 264"/>
                <a:gd name="T16" fmla="*/ 1875 w 468"/>
                <a:gd name="T17" fmla="*/ 4856 h 264"/>
                <a:gd name="T18" fmla="*/ 2063 w 468"/>
                <a:gd name="T19" fmla="*/ 4744 h 264"/>
                <a:gd name="T20" fmla="*/ 2333 w 468"/>
                <a:gd name="T21" fmla="*/ 4629 h 264"/>
                <a:gd name="T22" fmla="*/ 2770 w 468"/>
                <a:gd name="T23" fmla="*/ 4416 h 264"/>
                <a:gd name="T24" fmla="*/ 3300 w 468"/>
                <a:gd name="T25" fmla="*/ 4096 h 264"/>
                <a:gd name="T26" fmla="*/ 3550 w 468"/>
                <a:gd name="T27" fmla="*/ 3187 h 264"/>
                <a:gd name="T28" fmla="*/ 4033 w 468"/>
                <a:gd name="T29" fmla="*/ 2901 h 264"/>
                <a:gd name="T30" fmla="*/ 4533 w 468"/>
                <a:gd name="T31" fmla="*/ 2709 h 264"/>
                <a:gd name="T32" fmla="*/ 5000 w 468"/>
                <a:gd name="T33" fmla="*/ 2525 h 264"/>
                <a:gd name="T34" fmla="*/ 5750 w 468"/>
                <a:gd name="T35" fmla="*/ 1843 h 264"/>
                <a:gd name="T36" fmla="*/ 5938 w 468"/>
                <a:gd name="T37" fmla="*/ 1685 h 264"/>
                <a:gd name="T38" fmla="*/ 6113 w 468"/>
                <a:gd name="T39" fmla="*/ 1629 h 264"/>
                <a:gd name="T40" fmla="*/ 6613 w 468"/>
                <a:gd name="T41" fmla="*/ 1309 h 264"/>
                <a:gd name="T42" fmla="*/ 7175 w 468"/>
                <a:gd name="T43" fmla="*/ 264 h 264"/>
                <a:gd name="T44" fmla="*/ 6625 w 468"/>
                <a:gd name="T45" fmla="*/ 136 h 264"/>
                <a:gd name="T46" fmla="*/ 6033 w 468"/>
                <a:gd name="T47" fmla="*/ 285 h 264"/>
                <a:gd name="T48" fmla="*/ 5658 w 468"/>
                <a:gd name="T49" fmla="*/ 363 h 264"/>
                <a:gd name="T50" fmla="*/ 5300 w 468"/>
                <a:gd name="T51" fmla="*/ 341 h 264"/>
                <a:gd name="T52" fmla="*/ 5020 w 468"/>
                <a:gd name="T53" fmla="*/ 456 h 264"/>
                <a:gd name="T54" fmla="*/ 4563 w 468"/>
                <a:gd name="T55" fmla="*/ 477 h 264"/>
                <a:gd name="T56" fmla="*/ 3938 w 468"/>
                <a:gd name="T57" fmla="*/ 512 h 264"/>
                <a:gd name="T58" fmla="*/ 3188 w 468"/>
                <a:gd name="T59" fmla="*/ 704 h 264"/>
                <a:gd name="T60" fmla="*/ 1908 w 468"/>
                <a:gd name="T61" fmla="*/ 797 h 264"/>
                <a:gd name="T62" fmla="*/ 970 w 468"/>
                <a:gd name="T63" fmla="*/ 1195 h 264"/>
                <a:gd name="T64" fmla="*/ 500 w 468"/>
                <a:gd name="T65" fmla="*/ 1480 h 264"/>
                <a:gd name="T66" fmla="*/ 313 w 468"/>
                <a:gd name="T67" fmla="*/ 2125 h 264"/>
                <a:gd name="T68" fmla="*/ 283 w 468"/>
                <a:gd name="T69" fmla="*/ 2141 h 26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468" h="264">
                  <a:moveTo>
                    <a:pt x="18" y="113"/>
                  </a:moveTo>
                  <a:cubicBezTo>
                    <a:pt x="0" y="121"/>
                    <a:pt x="11" y="156"/>
                    <a:pt x="11" y="163"/>
                  </a:cubicBezTo>
                  <a:cubicBezTo>
                    <a:pt x="11" y="169"/>
                    <a:pt x="8" y="182"/>
                    <a:pt x="9" y="188"/>
                  </a:cubicBezTo>
                  <a:cubicBezTo>
                    <a:pt x="11" y="194"/>
                    <a:pt x="19" y="198"/>
                    <a:pt x="20" y="204"/>
                  </a:cubicBezTo>
                  <a:cubicBezTo>
                    <a:pt x="21" y="212"/>
                    <a:pt x="22" y="212"/>
                    <a:pt x="26" y="219"/>
                  </a:cubicBezTo>
                  <a:cubicBezTo>
                    <a:pt x="33" y="233"/>
                    <a:pt x="44" y="251"/>
                    <a:pt x="60" y="252"/>
                  </a:cubicBezTo>
                  <a:cubicBezTo>
                    <a:pt x="68" y="253"/>
                    <a:pt x="88" y="264"/>
                    <a:pt x="96" y="264"/>
                  </a:cubicBezTo>
                  <a:cubicBezTo>
                    <a:pt x="100" y="263"/>
                    <a:pt x="105" y="262"/>
                    <a:pt x="109" y="261"/>
                  </a:cubicBezTo>
                  <a:cubicBezTo>
                    <a:pt x="113" y="259"/>
                    <a:pt x="115" y="258"/>
                    <a:pt x="120" y="256"/>
                  </a:cubicBezTo>
                  <a:cubicBezTo>
                    <a:pt x="124" y="254"/>
                    <a:pt x="128" y="253"/>
                    <a:pt x="132" y="250"/>
                  </a:cubicBezTo>
                  <a:cubicBezTo>
                    <a:pt x="140" y="245"/>
                    <a:pt x="141" y="246"/>
                    <a:pt x="149" y="244"/>
                  </a:cubicBezTo>
                  <a:cubicBezTo>
                    <a:pt x="158" y="241"/>
                    <a:pt x="170" y="238"/>
                    <a:pt x="177" y="233"/>
                  </a:cubicBezTo>
                  <a:cubicBezTo>
                    <a:pt x="192" y="222"/>
                    <a:pt x="197" y="232"/>
                    <a:pt x="211" y="216"/>
                  </a:cubicBezTo>
                  <a:cubicBezTo>
                    <a:pt x="228" y="194"/>
                    <a:pt x="218" y="169"/>
                    <a:pt x="227" y="168"/>
                  </a:cubicBezTo>
                  <a:cubicBezTo>
                    <a:pt x="244" y="165"/>
                    <a:pt x="242" y="160"/>
                    <a:pt x="258" y="153"/>
                  </a:cubicBezTo>
                  <a:cubicBezTo>
                    <a:pt x="268" y="149"/>
                    <a:pt x="279" y="145"/>
                    <a:pt x="290" y="143"/>
                  </a:cubicBezTo>
                  <a:cubicBezTo>
                    <a:pt x="302" y="142"/>
                    <a:pt x="309" y="138"/>
                    <a:pt x="320" y="133"/>
                  </a:cubicBezTo>
                  <a:cubicBezTo>
                    <a:pt x="337" y="126"/>
                    <a:pt x="352" y="104"/>
                    <a:pt x="368" y="97"/>
                  </a:cubicBezTo>
                  <a:cubicBezTo>
                    <a:pt x="372" y="95"/>
                    <a:pt x="376" y="91"/>
                    <a:pt x="380" y="89"/>
                  </a:cubicBezTo>
                  <a:cubicBezTo>
                    <a:pt x="383" y="88"/>
                    <a:pt x="388" y="88"/>
                    <a:pt x="391" y="86"/>
                  </a:cubicBezTo>
                  <a:cubicBezTo>
                    <a:pt x="398" y="83"/>
                    <a:pt x="416" y="73"/>
                    <a:pt x="423" y="69"/>
                  </a:cubicBezTo>
                  <a:cubicBezTo>
                    <a:pt x="435" y="62"/>
                    <a:pt x="468" y="40"/>
                    <a:pt x="459" y="14"/>
                  </a:cubicBezTo>
                  <a:cubicBezTo>
                    <a:pt x="456" y="5"/>
                    <a:pt x="439" y="0"/>
                    <a:pt x="424" y="7"/>
                  </a:cubicBezTo>
                  <a:cubicBezTo>
                    <a:pt x="414" y="12"/>
                    <a:pt x="398" y="13"/>
                    <a:pt x="386" y="15"/>
                  </a:cubicBezTo>
                  <a:cubicBezTo>
                    <a:pt x="377" y="16"/>
                    <a:pt x="372" y="17"/>
                    <a:pt x="362" y="19"/>
                  </a:cubicBezTo>
                  <a:cubicBezTo>
                    <a:pt x="355" y="20"/>
                    <a:pt x="346" y="17"/>
                    <a:pt x="339" y="18"/>
                  </a:cubicBezTo>
                  <a:cubicBezTo>
                    <a:pt x="332" y="19"/>
                    <a:pt x="328" y="22"/>
                    <a:pt x="321" y="24"/>
                  </a:cubicBezTo>
                  <a:cubicBezTo>
                    <a:pt x="312" y="26"/>
                    <a:pt x="301" y="25"/>
                    <a:pt x="292" y="25"/>
                  </a:cubicBezTo>
                  <a:cubicBezTo>
                    <a:pt x="282" y="25"/>
                    <a:pt x="263" y="24"/>
                    <a:pt x="252" y="27"/>
                  </a:cubicBezTo>
                  <a:cubicBezTo>
                    <a:pt x="234" y="33"/>
                    <a:pt x="225" y="35"/>
                    <a:pt x="204" y="37"/>
                  </a:cubicBezTo>
                  <a:cubicBezTo>
                    <a:pt x="183" y="38"/>
                    <a:pt x="143" y="36"/>
                    <a:pt x="122" y="42"/>
                  </a:cubicBezTo>
                  <a:cubicBezTo>
                    <a:pt x="104" y="47"/>
                    <a:pt x="78" y="51"/>
                    <a:pt x="62" y="63"/>
                  </a:cubicBezTo>
                  <a:cubicBezTo>
                    <a:pt x="55" y="68"/>
                    <a:pt x="37" y="72"/>
                    <a:pt x="32" y="78"/>
                  </a:cubicBezTo>
                  <a:cubicBezTo>
                    <a:pt x="25" y="86"/>
                    <a:pt x="22" y="103"/>
                    <a:pt x="20" y="112"/>
                  </a:cubicBezTo>
                  <a:lnTo>
                    <a:pt x="18" y="113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6" name="Freeform 1613">
              <a:extLst>
                <a:ext uri="{FF2B5EF4-FFF2-40B4-BE49-F238E27FC236}">
                  <a16:creationId xmlns:a16="http://schemas.microsoft.com/office/drawing/2014/main" id="{4E891273-E036-4A40-A66B-4643A903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653"/>
              <a:ext cx="75" cy="22"/>
            </a:xfrm>
            <a:custGeom>
              <a:avLst/>
              <a:gdLst>
                <a:gd name="T0" fmla="*/ 0 w 30"/>
                <a:gd name="T1" fmla="*/ 0 h 8"/>
                <a:gd name="T2" fmla="*/ 470 w 30"/>
                <a:gd name="T3" fmla="*/ 61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8">
                  <a:moveTo>
                    <a:pt x="0" y="0"/>
                  </a:moveTo>
                  <a:cubicBezTo>
                    <a:pt x="9" y="6"/>
                    <a:pt x="19" y="8"/>
                    <a:pt x="30" y="3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7" name="Freeform 1614">
              <a:extLst>
                <a:ext uri="{FF2B5EF4-FFF2-40B4-BE49-F238E27FC236}">
                  <a16:creationId xmlns:a16="http://schemas.microsoft.com/office/drawing/2014/main" id="{CC0EA509-390E-4BA6-BC96-8029411E5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669"/>
              <a:ext cx="10" cy="32"/>
            </a:xfrm>
            <a:custGeom>
              <a:avLst/>
              <a:gdLst>
                <a:gd name="T0" fmla="*/ 63 w 4"/>
                <a:gd name="T1" fmla="*/ 0 h 12"/>
                <a:gd name="T2" fmla="*/ 2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1" y="3"/>
                    <a:pt x="0" y="8"/>
                    <a:pt x="1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8" name="Freeform 1615">
              <a:extLst>
                <a:ext uri="{FF2B5EF4-FFF2-40B4-BE49-F238E27FC236}">
                  <a16:creationId xmlns:a16="http://schemas.microsoft.com/office/drawing/2014/main" id="{99ADF07D-7AE6-4458-974E-3F110B73C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528"/>
              <a:ext cx="17" cy="56"/>
            </a:xfrm>
            <a:custGeom>
              <a:avLst/>
              <a:gdLst>
                <a:gd name="T0" fmla="*/ 29 w 7"/>
                <a:gd name="T1" fmla="*/ 0 h 21"/>
                <a:gd name="T2" fmla="*/ 0 w 7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2" y="0"/>
                  </a:moveTo>
                  <a:cubicBezTo>
                    <a:pt x="7" y="6"/>
                    <a:pt x="5" y="15"/>
                    <a:pt x="0" y="2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29" name="Freeform 1616">
              <a:extLst>
                <a:ext uri="{FF2B5EF4-FFF2-40B4-BE49-F238E27FC236}">
                  <a16:creationId xmlns:a16="http://schemas.microsoft.com/office/drawing/2014/main" id="{91203D86-E0E7-4168-AE92-8F9AFF7F5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2" y="2557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4" y="0"/>
                    <a:pt x="8" y="1"/>
                    <a:pt x="12" y="3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0" name="Freeform 1617">
              <a:extLst>
                <a:ext uri="{FF2B5EF4-FFF2-40B4-BE49-F238E27FC236}">
                  <a16:creationId xmlns:a16="http://schemas.microsoft.com/office/drawing/2014/main" id="{8D348617-C139-4966-84E3-ACB174169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560"/>
              <a:ext cx="52" cy="43"/>
            </a:xfrm>
            <a:custGeom>
              <a:avLst/>
              <a:gdLst>
                <a:gd name="T0" fmla="*/ 0 w 21"/>
                <a:gd name="T1" fmla="*/ 312 h 16"/>
                <a:gd name="T2" fmla="*/ 287 w 2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0" y="16"/>
                  </a:moveTo>
                  <a:cubicBezTo>
                    <a:pt x="9" y="16"/>
                    <a:pt x="21" y="9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1" name="Freeform 1618">
              <a:extLst>
                <a:ext uri="{FF2B5EF4-FFF2-40B4-BE49-F238E27FC236}">
                  <a16:creationId xmlns:a16="http://schemas.microsoft.com/office/drawing/2014/main" id="{93DD847C-2F76-4116-B245-EAF612FAD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" y="2589"/>
              <a:ext cx="8" cy="30"/>
            </a:xfrm>
            <a:custGeom>
              <a:avLst/>
              <a:gdLst>
                <a:gd name="T0" fmla="*/ 0 w 3"/>
                <a:gd name="T1" fmla="*/ 0 h 11"/>
                <a:gd name="T2" fmla="*/ 35 w 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3" y="3"/>
                    <a:pt x="3" y="7"/>
                    <a:pt x="2" y="1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2" name="Freeform 1619">
              <a:extLst>
                <a:ext uri="{FF2B5EF4-FFF2-40B4-BE49-F238E27FC236}">
                  <a16:creationId xmlns:a16="http://schemas.microsoft.com/office/drawing/2014/main" id="{34BE4A9C-40CA-4338-9AA5-D280190C1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2" y="2440"/>
              <a:ext cx="52" cy="19"/>
            </a:xfrm>
            <a:custGeom>
              <a:avLst/>
              <a:gdLst>
                <a:gd name="T0" fmla="*/ 0 w 21"/>
                <a:gd name="T1" fmla="*/ 141 h 7"/>
                <a:gd name="T2" fmla="*/ 319 w 21"/>
                <a:gd name="T3" fmla="*/ 117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cubicBezTo>
                    <a:pt x="5" y="2"/>
                    <a:pt x="17" y="0"/>
                    <a:pt x="21" y="6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3" name="Freeform 1620">
              <a:extLst>
                <a:ext uri="{FF2B5EF4-FFF2-40B4-BE49-F238E27FC236}">
                  <a16:creationId xmlns:a16="http://schemas.microsoft.com/office/drawing/2014/main" id="{727B5A12-B71F-4864-A2EE-A3745D080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435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4" name="Freeform 1621">
              <a:extLst>
                <a:ext uri="{FF2B5EF4-FFF2-40B4-BE49-F238E27FC236}">
                  <a16:creationId xmlns:a16="http://schemas.microsoft.com/office/drawing/2014/main" id="{5C4094D2-CE17-417A-AA8C-B8B427129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9" y="2469"/>
              <a:ext cx="50" cy="43"/>
            </a:xfrm>
            <a:custGeom>
              <a:avLst/>
              <a:gdLst>
                <a:gd name="T0" fmla="*/ 0 w 20"/>
                <a:gd name="T1" fmla="*/ 231 h 16"/>
                <a:gd name="T2" fmla="*/ 313 w 2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0" y="12"/>
                  </a:moveTo>
                  <a:cubicBezTo>
                    <a:pt x="8" y="16"/>
                    <a:pt x="20" y="9"/>
                    <a:pt x="20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5" name="Freeform 1622">
              <a:extLst>
                <a:ext uri="{FF2B5EF4-FFF2-40B4-BE49-F238E27FC236}">
                  <a16:creationId xmlns:a16="http://schemas.microsoft.com/office/drawing/2014/main" id="{AA524462-3C98-48F9-BA98-8F698FCC1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2499"/>
              <a:ext cx="15" cy="24"/>
            </a:xfrm>
            <a:custGeom>
              <a:avLst/>
              <a:gdLst>
                <a:gd name="T0" fmla="*/ 0 w 6"/>
                <a:gd name="T1" fmla="*/ 0 h 9"/>
                <a:gd name="T2" fmla="*/ 95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4" y="1"/>
                    <a:pt x="6" y="5"/>
                    <a:pt x="6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6" name="Freeform 1623">
              <a:extLst>
                <a:ext uri="{FF2B5EF4-FFF2-40B4-BE49-F238E27FC236}">
                  <a16:creationId xmlns:a16="http://schemas.microsoft.com/office/drawing/2014/main" id="{CBDC99C5-6818-4953-A035-1B1781300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448"/>
              <a:ext cx="37" cy="43"/>
            </a:xfrm>
            <a:custGeom>
              <a:avLst/>
              <a:gdLst>
                <a:gd name="T0" fmla="*/ 0 w 15"/>
                <a:gd name="T1" fmla="*/ 290 h 16"/>
                <a:gd name="T2" fmla="*/ 224 w 15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0" y="15"/>
                  </a:moveTo>
                  <a:cubicBezTo>
                    <a:pt x="8" y="16"/>
                    <a:pt x="14" y="8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7" name="Freeform 1624">
              <a:extLst>
                <a:ext uri="{FF2B5EF4-FFF2-40B4-BE49-F238E27FC236}">
                  <a16:creationId xmlns:a16="http://schemas.microsoft.com/office/drawing/2014/main" id="{7CA7B0FB-0F04-4338-8B42-1471B06C4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2" y="2432"/>
              <a:ext cx="45" cy="19"/>
            </a:xfrm>
            <a:custGeom>
              <a:avLst/>
              <a:gdLst>
                <a:gd name="T0" fmla="*/ 0 w 18"/>
                <a:gd name="T1" fmla="*/ 103 h 7"/>
                <a:gd name="T2" fmla="*/ 283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5"/>
                  </a:moveTo>
                  <a:cubicBezTo>
                    <a:pt x="6" y="7"/>
                    <a:pt x="14" y="5"/>
                    <a:pt x="18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8" name="Freeform 1625">
              <a:extLst>
                <a:ext uri="{FF2B5EF4-FFF2-40B4-BE49-F238E27FC236}">
                  <a16:creationId xmlns:a16="http://schemas.microsoft.com/office/drawing/2014/main" id="{495F325D-EDC7-4A03-88D9-04D690F639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2416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9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3"/>
                    <a:pt x="8" y="8"/>
                    <a:pt x="6" y="1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39" name="Freeform 1626">
              <a:extLst>
                <a:ext uri="{FF2B5EF4-FFF2-40B4-BE49-F238E27FC236}">
                  <a16:creationId xmlns:a16="http://schemas.microsoft.com/office/drawing/2014/main" id="{99F4C62E-1FC1-4E01-8CD9-06B1EE64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419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0" name="Freeform 1627">
              <a:extLst>
                <a:ext uri="{FF2B5EF4-FFF2-40B4-BE49-F238E27FC236}">
                  <a16:creationId xmlns:a16="http://schemas.microsoft.com/office/drawing/2014/main" id="{A46F12D1-D5E4-4BFA-A04D-C8F8BE5E3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4" y="2677"/>
              <a:ext cx="60" cy="43"/>
            </a:xfrm>
            <a:custGeom>
              <a:avLst/>
              <a:gdLst>
                <a:gd name="T0" fmla="*/ 0 w 24"/>
                <a:gd name="T1" fmla="*/ 218 h 16"/>
                <a:gd name="T2" fmla="*/ 375 w 24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6">
                  <a:moveTo>
                    <a:pt x="0" y="11"/>
                  </a:moveTo>
                  <a:cubicBezTo>
                    <a:pt x="8" y="16"/>
                    <a:pt x="21" y="9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1" name="Freeform 1628">
              <a:extLst>
                <a:ext uri="{FF2B5EF4-FFF2-40B4-BE49-F238E27FC236}">
                  <a16:creationId xmlns:a16="http://schemas.microsoft.com/office/drawing/2014/main" id="{14015E8F-8132-4BFB-B5E2-00C09CC82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664"/>
              <a:ext cx="35" cy="19"/>
            </a:xfrm>
            <a:custGeom>
              <a:avLst/>
              <a:gdLst>
                <a:gd name="T0" fmla="*/ 0 w 14"/>
                <a:gd name="T1" fmla="*/ 0 h 7"/>
                <a:gd name="T2" fmla="*/ 220 w 14"/>
                <a:gd name="T3" fmla="*/ 103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7">
                  <a:moveTo>
                    <a:pt x="0" y="0"/>
                  </a:moveTo>
                  <a:cubicBezTo>
                    <a:pt x="4" y="4"/>
                    <a:pt x="9" y="7"/>
                    <a:pt x="14" y="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2" name="Freeform 1629">
              <a:extLst>
                <a:ext uri="{FF2B5EF4-FFF2-40B4-BE49-F238E27FC236}">
                  <a16:creationId xmlns:a16="http://schemas.microsoft.com/office/drawing/2014/main" id="{B615E266-8B05-407A-9A4C-66EA5F3FE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443"/>
              <a:ext cx="65" cy="24"/>
            </a:xfrm>
            <a:custGeom>
              <a:avLst/>
              <a:gdLst>
                <a:gd name="T0" fmla="*/ 0 w 26"/>
                <a:gd name="T1" fmla="*/ 171 h 9"/>
                <a:gd name="T2" fmla="*/ 408 w 26"/>
                <a:gd name="T3" fmla="*/ 13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9">
                  <a:moveTo>
                    <a:pt x="0" y="9"/>
                  </a:moveTo>
                  <a:cubicBezTo>
                    <a:pt x="7" y="2"/>
                    <a:pt x="19" y="0"/>
                    <a:pt x="26" y="7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3" name="Freeform 1630">
              <a:extLst>
                <a:ext uri="{FF2B5EF4-FFF2-40B4-BE49-F238E27FC236}">
                  <a16:creationId xmlns:a16="http://schemas.microsoft.com/office/drawing/2014/main" id="{A8CDB633-7F1A-4C62-9A89-E6F345075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453"/>
              <a:ext cx="33" cy="32"/>
            </a:xfrm>
            <a:custGeom>
              <a:avLst/>
              <a:gdLst>
                <a:gd name="T0" fmla="*/ 213 w 13"/>
                <a:gd name="T1" fmla="*/ 21 h 12"/>
                <a:gd name="T2" fmla="*/ 0 w 13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13" y="1"/>
                  </a:moveTo>
                  <a:cubicBezTo>
                    <a:pt x="5" y="0"/>
                    <a:pt x="1" y="4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4" name="Freeform 1631">
              <a:extLst>
                <a:ext uri="{FF2B5EF4-FFF2-40B4-BE49-F238E27FC236}">
                  <a16:creationId xmlns:a16="http://schemas.microsoft.com/office/drawing/2014/main" id="{CBB84782-C0EA-4A42-88F7-7859C967E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739"/>
              <a:ext cx="68" cy="48"/>
            </a:xfrm>
            <a:custGeom>
              <a:avLst/>
              <a:gdLst>
                <a:gd name="T0" fmla="*/ 0 w 27"/>
                <a:gd name="T1" fmla="*/ 136 h 18"/>
                <a:gd name="T2" fmla="*/ 431 w 27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8">
                  <a:moveTo>
                    <a:pt x="0" y="7"/>
                  </a:moveTo>
                  <a:cubicBezTo>
                    <a:pt x="7" y="18"/>
                    <a:pt x="21" y="7"/>
                    <a:pt x="27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5" name="Freeform 1632">
              <a:extLst>
                <a:ext uri="{FF2B5EF4-FFF2-40B4-BE49-F238E27FC236}">
                  <a16:creationId xmlns:a16="http://schemas.microsoft.com/office/drawing/2014/main" id="{3CD69902-028F-4B43-BF57-578EEDE40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723"/>
              <a:ext cx="33" cy="32"/>
            </a:xfrm>
            <a:custGeom>
              <a:avLst/>
              <a:gdLst>
                <a:gd name="T0" fmla="*/ 0 w 13"/>
                <a:gd name="T1" fmla="*/ 0 h 12"/>
                <a:gd name="T2" fmla="*/ 213 w 13"/>
                <a:gd name="T3" fmla="*/ 17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2" y="5"/>
                    <a:pt x="7" y="12"/>
                    <a:pt x="13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6" name="Freeform 1633">
              <a:extLst>
                <a:ext uri="{FF2B5EF4-FFF2-40B4-BE49-F238E27FC236}">
                  <a16:creationId xmlns:a16="http://schemas.microsoft.com/office/drawing/2014/main" id="{3508E4CF-71F9-4B0A-B54C-E2E76784A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597"/>
              <a:ext cx="13" cy="59"/>
            </a:xfrm>
            <a:custGeom>
              <a:avLst/>
              <a:gdLst>
                <a:gd name="T0" fmla="*/ 55 w 5"/>
                <a:gd name="T1" fmla="*/ 0 h 22"/>
                <a:gd name="T2" fmla="*/ 88 w 5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3" y="0"/>
                  </a:moveTo>
                  <a:cubicBezTo>
                    <a:pt x="1" y="6"/>
                    <a:pt x="0" y="16"/>
                    <a:pt x="5" y="2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7" name="Freeform 1634">
              <a:extLst>
                <a:ext uri="{FF2B5EF4-FFF2-40B4-BE49-F238E27FC236}">
                  <a16:creationId xmlns:a16="http://schemas.microsoft.com/office/drawing/2014/main" id="{C6620D5F-E91C-4C7B-BD97-CF79B8D73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08"/>
              <a:ext cx="43" cy="21"/>
            </a:xfrm>
            <a:custGeom>
              <a:avLst/>
              <a:gdLst>
                <a:gd name="T0" fmla="*/ 276 w 17"/>
                <a:gd name="T1" fmla="*/ 144 h 8"/>
                <a:gd name="T2" fmla="*/ 0 w 17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">
                  <a:moveTo>
                    <a:pt x="17" y="8"/>
                  </a:moveTo>
                  <a:cubicBezTo>
                    <a:pt x="13" y="4"/>
                    <a:pt x="6" y="0"/>
                    <a:pt x="0" y="3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8" name="Freeform 1635">
              <a:extLst>
                <a:ext uri="{FF2B5EF4-FFF2-40B4-BE49-F238E27FC236}">
                  <a16:creationId xmlns:a16="http://schemas.microsoft.com/office/drawing/2014/main" id="{D1656EAE-776D-4556-93B9-17ECDA9B2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472"/>
              <a:ext cx="65" cy="27"/>
            </a:xfrm>
            <a:custGeom>
              <a:avLst/>
              <a:gdLst>
                <a:gd name="T0" fmla="*/ 0 w 26"/>
                <a:gd name="T1" fmla="*/ 197 h 10"/>
                <a:gd name="T2" fmla="*/ 408 w 26"/>
                <a:gd name="T3" fmla="*/ 17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0">
                  <a:moveTo>
                    <a:pt x="0" y="10"/>
                  </a:moveTo>
                  <a:cubicBezTo>
                    <a:pt x="6" y="0"/>
                    <a:pt x="18" y="6"/>
                    <a:pt x="26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49" name="Freeform 1636">
              <a:extLst>
                <a:ext uri="{FF2B5EF4-FFF2-40B4-BE49-F238E27FC236}">
                  <a16:creationId xmlns:a16="http://schemas.microsoft.com/office/drawing/2014/main" id="{3D6A40A3-A654-4D88-B571-B830BF76D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477"/>
              <a:ext cx="50" cy="30"/>
            </a:xfrm>
            <a:custGeom>
              <a:avLst/>
              <a:gdLst>
                <a:gd name="T0" fmla="*/ 0 w 20"/>
                <a:gd name="T1" fmla="*/ 224 h 11"/>
                <a:gd name="T2" fmla="*/ 313 w 20"/>
                <a:gd name="T3" fmla="*/ 12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1">
                  <a:moveTo>
                    <a:pt x="0" y="11"/>
                  </a:moveTo>
                  <a:cubicBezTo>
                    <a:pt x="5" y="5"/>
                    <a:pt x="13" y="0"/>
                    <a:pt x="20" y="6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0" name="Freeform 1637">
              <a:extLst>
                <a:ext uri="{FF2B5EF4-FFF2-40B4-BE49-F238E27FC236}">
                  <a16:creationId xmlns:a16="http://schemas.microsoft.com/office/drawing/2014/main" id="{B9C78616-A780-45C4-9A42-C400E91DA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608"/>
              <a:ext cx="33" cy="40"/>
            </a:xfrm>
            <a:custGeom>
              <a:avLst/>
              <a:gdLst>
                <a:gd name="T0" fmla="*/ 213 w 13"/>
                <a:gd name="T1" fmla="*/ 0 h 15"/>
                <a:gd name="T2" fmla="*/ 33 w 13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5" y="1"/>
                    <a:pt x="0" y="8"/>
                    <a:pt x="2" y="1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1" name="Freeform 1638">
              <a:extLst>
                <a:ext uri="{FF2B5EF4-FFF2-40B4-BE49-F238E27FC236}">
                  <a16:creationId xmlns:a16="http://schemas.microsoft.com/office/drawing/2014/main" id="{D75EFB0F-4706-42D4-A72F-9A22E349E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640"/>
              <a:ext cx="35" cy="51"/>
            </a:xfrm>
            <a:custGeom>
              <a:avLst/>
              <a:gdLst>
                <a:gd name="T0" fmla="*/ 220 w 14"/>
                <a:gd name="T1" fmla="*/ 56 h 19"/>
                <a:gd name="T2" fmla="*/ 20 w 14"/>
                <a:gd name="T3" fmla="*/ 368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9">
                  <a:moveTo>
                    <a:pt x="14" y="3"/>
                  </a:moveTo>
                  <a:cubicBezTo>
                    <a:pt x="6" y="0"/>
                    <a:pt x="0" y="12"/>
                    <a:pt x="1" y="1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2" name="Freeform 1639">
              <a:extLst>
                <a:ext uri="{FF2B5EF4-FFF2-40B4-BE49-F238E27FC236}">
                  <a16:creationId xmlns:a16="http://schemas.microsoft.com/office/drawing/2014/main" id="{911B8799-338E-460E-9FCF-169F9FD7E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621"/>
              <a:ext cx="28" cy="59"/>
            </a:xfrm>
            <a:custGeom>
              <a:avLst/>
              <a:gdLst>
                <a:gd name="T0" fmla="*/ 117 w 11"/>
                <a:gd name="T1" fmla="*/ 0 h 22"/>
                <a:gd name="T2" fmla="*/ 0 w 11"/>
                <a:gd name="T3" fmla="*/ 424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7" y="0"/>
                  </a:moveTo>
                  <a:cubicBezTo>
                    <a:pt x="11" y="8"/>
                    <a:pt x="8" y="18"/>
                    <a:pt x="0" y="2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3" name="Freeform 1640">
              <a:extLst>
                <a:ext uri="{FF2B5EF4-FFF2-40B4-BE49-F238E27FC236}">
                  <a16:creationId xmlns:a16="http://schemas.microsoft.com/office/drawing/2014/main" id="{23E9EF3E-12A0-43DE-8D6D-3A344EF75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653"/>
              <a:ext cx="33" cy="27"/>
            </a:xfrm>
            <a:custGeom>
              <a:avLst/>
              <a:gdLst>
                <a:gd name="T0" fmla="*/ 0 w 13"/>
                <a:gd name="T1" fmla="*/ 38 h 10"/>
                <a:gd name="T2" fmla="*/ 213 w 13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">
                  <a:moveTo>
                    <a:pt x="0" y="2"/>
                  </a:moveTo>
                  <a:cubicBezTo>
                    <a:pt x="6" y="0"/>
                    <a:pt x="12" y="3"/>
                    <a:pt x="13" y="1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4" name="Freeform 1641">
              <a:extLst>
                <a:ext uri="{FF2B5EF4-FFF2-40B4-BE49-F238E27FC236}">
                  <a16:creationId xmlns:a16="http://schemas.microsoft.com/office/drawing/2014/main" id="{D3815D9B-A674-4D05-B7B7-16FB80799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563"/>
              <a:ext cx="25" cy="45"/>
            </a:xfrm>
            <a:custGeom>
              <a:avLst/>
              <a:gdLst>
                <a:gd name="T0" fmla="*/ 0 w 10"/>
                <a:gd name="T1" fmla="*/ 0 h 17"/>
                <a:gd name="T2" fmla="*/ 83 w 10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5" y="4"/>
                    <a:pt x="10" y="11"/>
                    <a:pt x="5" y="17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5" name="Freeform 1642">
              <a:extLst>
                <a:ext uri="{FF2B5EF4-FFF2-40B4-BE49-F238E27FC236}">
                  <a16:creationId xmlns:a16="http://schemas.microsoft.com/office/drawing/2014/main" id="{21F21A89-6CFD-49CF-8A34-077EA92AF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576"/>
              <a:ext cx="33" cy="13"/>
            </a:xfrm>
            <a:custGeom>
              <a:avLst/>
              <a:gdLst>
                <a:gd name="T0" fmla="*/ 0 w 13"/>
                <a:gd name="T1" fmla="*/ 88 h 5"/>
                <a:gd name="T2" fmla="*/ 213 w 1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">
                  <a:moveTo>
                    <a:pt x="0" y="5"/>
                  </a:moveTo>
                  <a:cubicBezTo>
                    <a:pt x="4" y="2"/>
                    <a:pt x="8" y="0"/>
                    <a:pt x="13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6" name="Freeform 1643">
              <a:extLst>
                <a:ext uri="{FF2B5EF4-FFF2-40B4-BE49-F238E27FC236}">
                  <a16:creationId xmlns:a16="http://schemas.microsoft.com/office/drawing/2014/main" id="{48D72F63-90FA-4677-BD75-6641041B5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781"/>
              <a:ext cx="48" cy="46"/>
            </a:xfrm>
            <a:custGeom>
              <a:avLst/>
              <a:gdLst>
                <a:gd name="T0" fmla="*/ 0 w 19"/>
                <a:gd name="T1" fmla="*/ 279 h 17"/>
                <a:gd name="T2" fmla="*/ 306 w 19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7">
                  <a:moveTo>
                    <a:pt x="0" y="14"/>
                  </a:moveTo>
                  <a:cubicBezTo>
                    <a:pt x="8" y="17"/>
                    <a:pt x="19" y="9"/>
                    <a:pt x="19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7" name="Freeform 1644">
              <a:extLst>
                <a:ext uri="{FF2B5EF4-FFF2-40B4-BE49-F238E27FC236}">
                  <a16:creationId xmlns:a16="http://schemas.microsoft.com/office/drawing/2014/main" id="{87B1085B-4E58-4F9D-933E-D112DD754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768"/>
              <a:ext cx="55" cy="29"/>
            </a:xfrm>
            <a:custGeom>
              <a:avLst/>
              <a:gdLst>
                <a:gd name="T0" fmla="*/ 0 w 22"/>
                <a:gd name="T1" fmla="*/ 21 h 11"/>
                <a:gd name="T2" fmla="*/ 345 w 2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1">
                  <a:moveTo>
                    <a:pt x="0" y="1"/>
                  </a:moveTo>
                  <a:cubicBezTo>
                    <a:pt x="4" y="11"/>
                    <a:pt x="17" y="5"/>
                    <a:pt x="22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8" name="Freeform 1645">
              <a:extLst>
                <a:ext uri="{FF2B5EF4-FFF2-40B4-BE49-F238E27FC236}">
                  <a16:creationId xmlns:a16="http://schemas.microsoft.com/office/drawing/2014/main" id="{0EC19C3A-A088-4114-858A-ACDC7A3F0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7" y="2720"/>
              <a:ext cx="47" cy="29"/>
            </a:xfrm>
            <a:custGeom>
              <a:avLst/>
              <a:gdLst>
                <a:gd name="T0" fmla="*/ 0 w 19"/>
                <a:gd name="T1" fmla="*/ 200 h 11"/>
                <a:gd name="T2" fmla="*/ 287 w 19"/>
                <a:gd name="T3" fmla="*/ 2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1">
                  <a:moveTo>
                    <a:pt x="0" y="11"/>
                  </a:moveTo>
                  <a:cubicBezTo>
                    <a:pt x="0" y="2"/>
                    <a:pt x="12" y="0"/>
                    <a:pt x="19" y="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59" name="Freeform 1646">
              <a:extLst>
                <a:ext uri="{FF2B5EF4-FFF2-40B4-BE49-F238E27FC236}">
                  <a16:creationId xmlns:a16="http://schemas.microsoft.com/office/drawing/2014/main" id="{9AAEB833-6BCE-48C9-BC13-948E61B47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691"/>
              <a:ext cx="12" cy="29"/>
            </a:xfrm>
            <a:custGeom>
              <a:avLst/>
              <a:gdLst>
                <a:gd name="T0" fmla="*/ 12 w 5"/>
                <a:gd name="T1" fmla="*/ 200 h 11"/>
                <a:gd name="T2" fmla="*/ 70 w 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1" y="11"/>
                  </a:moveTo>
                  <a:cubicBezTo>
                    <a:pt x="0" y="7"/>
                    <a:pt x="0" y="2"/>
                    <a:pt x="5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0" name="Freeform 1647">
              <a:extLst>
                <a:ext uri="{FF2B5EF4-FFF2-40B4-BE49-F238E27FC236}">
                  <a16:creationId xmlns:a16="http://schemas.microsoft.com/office/drawing/2014/main" id="{5D7ED5B2-CB1D-4485-A7AB-CAA128141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16"/>
              <a:ext cx="20" cy="37"/>
            </a:xfrm>
            <a:custGeom>
              <a:avLst/>
              <a:gdLst>
                <a:gd name="T0" fmla="*/ 33 w 8"/>
                <a:gd name="T1" fmla="*/ 0 h 14"/>
                <a:gd name="T2" fmla="*/ 125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2" y="0"/>
                  </a:moveTo>
                  <a:cubicBezTo>
                    <a:pt x="0" y="6"/>
                    <a:pt x="3" y="12"/>
                    <a:pt x="8" y="1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1" name="Freeform 1648">
              <a:extLst>
                <a:ext uri="{FF2B5EF4-FFF2-40B4-BE49-F238E27FC236}">
                  <a16:creationId xmlns:a16="http://schemas.microsoft.com/office/drawing/2014/main" id="{7F9D457B-7669-4603-9540-EAA87EE34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640"/>
              <a:ext cx="25" cy="5"/>
            </a:xfrm>
            <a:custGeom>
              <a:avLst/>
              <a:gdLst>
                <a:gd name="T0" fmla="*/ 158 w 10"/>
                <a:gd name="T1" fmla="*/ 0 h 2"/>
                <a:gd name="T2" fmla="*/ 0 w 10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0"/>
                  </a:moveTo>
                  <a:cubicBezTo>
                    <a:pt x="7" y="0"/>
                    <a:pt x="3" y="1"/>
                    <a:pt x="0" y="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2" name="Freeform 1649">
              <a:extLst>
                <a:ext uri="{FF2B5EF4-FFF2-40B4-BE49-F238E27FC236}">
                  <a16:creationId xmlns:a16="http://schemas.microsoft.com/office/drawing/2014/main" id="{03017411-1873-4B27-97C1-E66496B9A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824"/>
              <a:ext cx="33" cy="56"/>
            </a:xfrm>
            <a:custGeom>
              <a:avLst/>
              <a:gdLst>
                <a:gd name="T0" fmla="*/ 63 w 13"/>
                <a:gd name="T1" fmla="*/ 0 h 21"/>
                <a:gd name="T2" fmla="*/ 213 w 13"/>
                <a:gd name="T3" fmla="*/ 39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1">
                  <a:moveTo>
                    <a:pt x="4" y="0"/>
                  </a:moveTo>
                  <a:cubicBezTo>
                    <a:pt x="0" y="10"/>
                    <a:pt x="3" y="20"/>
                    <a:pt x="13" y="21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3" name="Freeform 1650">
              <a:extLst>
                <a:ext uri="{FF2B5EF4-FFF2-40B4-BE49-F238E27FC236}">
                  <a16:creationId xmlns:a16="http://schemas.microsoft.com/office/drawing/2014/main" id="{0578F1A2-F485-41DB-B13E-FE750118E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859"/>
              <a:ext cx="15" cy="48"/>
            </a:xfrm>
            <a:custGeom>
              <a:avLst/>
              <a:gdLst>
                <a:gd name="T0" fmla="*/ 20 w 6"/>
                <a:gd name="T1" fmla="*/ 0 h 18"/>
                <a:gd name="T2" fmla="*/ 95 w 6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1" y="0"/>
                  </a:moveTo>
                  <a:cubicBezTo>
                    <a:pt x="1" y="5"/>
                    <a:pt x="0" y="15"/>
                    <a:pt x="6" y="18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4" name="Freeform 1651">
              <a:extLst>
                <a:ext uri="{FF2B5EF4-FFF2-40B4-BE49-F238E27FC236}">
                  <a16:creationId xmlns:a16="http://schemas.microsoft.com/office/drawing/2014/main" id="{E23C0E42-9BDD-41B0-B1BB-845FFCCE7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757"/>
              <a:ext cx="18" cy="43"/>
            </a:xfrm>
            <a:custGeom>
              <a:avLst/>
              <a:gdLst>
                <a:gd name="T0" fmla="*/ 0 w 7"/>
                <a:gd name="T1" fmla="*/ 0 h 16"/>
                <a:gd name="T2" fmla="*/ 67 w 7"/>
                <a:gd name="T3" fmla="*/ 31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6" y="3"/>
                    <a:pt x="7" y="10"/>
                    <a:pt x="4" y="16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5" name="Freeform 1652">
              <a:extLst>
                <a:ext uri="{FF2B5EF4-FFF2-40B4-BE49-F238E27FC236}">
                  <a16:creationId xmlns:a16="http://schemas.microsoft.com/office/drawing/2014/main" id="{0CD6321C-4740-4EBB-8874-7874BFF90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2763"/>
              <a:ext cx="22" cy="10"/>
            </a:xfrm>
            <a:custGeom>
              <a:avLst/>
              <a:gdLst>
                <a:gd name="T0" fmla="*/ 0 w 9"/>
                <a:gd name="T1" fmla="*/ 63 h 4"/>
                <a:gd name="T2" fmla="*/ 132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6" name="Freeform 1653">
              <a:extLst>
                <a:ext uri="{FF2B5EF4-FFF2-40B4-BE49-F238E27FC236}">
                  <a16:creationId xmlns:a16="http://schemas.microsoft.com/office/drawing/2014/main" id="{C43644DB-B4CC-4BDF-A6E6-E6A555392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909"/>
              <a:ext cx="60" cy="24"/>
            </a:xfrm>
            <a:custGeom>
              <a:avLst/>
              <a:gdLst>
                <a:gd name="T0" fmla="*/ 0 w 24"/>
                <a:gd name="T1" fmla="*/ 0 h 9"/>
                <a:gd name="T2" fmla="*/ 375 w 24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9">
                  <a:moveTo>
                    <a:pt x="0" y="0"/>
                  </a:moveTo>
                  <a:cubicBezTo>
                    <a:pt x="7" y="9"/>
                    <a:pt x="17" y="6"/>
                    <a:pt x="24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7" name="Freeform 1654">
              <a:extLst>
                <a:ext uri="{FF2B5EF4-FFF2-40B4-BE49-F238E27FC236}">
                  <a16:creationId xmlns:a16="http://schemas.microsoft.com/office/drawing/2014/main" id="{DCEB2F2A-BEE7-4153-9AA8-16403264D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893"/>
              <a:ext cx="17" cy="24"/>
            </a:xfrm>
            <a:custGeom>
              <a:avLst/>
              <a:gdLst>
                <a:gd name="T0" fmla="*/ 0 w 7"/>
                <a:gd name="T1" fmla="*/ 0 h 9"/>
                <a:gd name="T2" fmla="*/ 10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0" y="5"/>
                    <a:pt x="3" y="8"/>
                    <a:pt x="7" y="9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8" name="Freeform 1655">
              <a:extLst>
                <a:ext uri="{FF2B5EF4-FFF2-40B4-BE49-F238E27FC236}">
                  <a16:creationId xmlns:a16="http://schemas.microsoft.com/office/drawing/2014/main" id="{C8BEA63B-C7B8-492D-986D-C2AEDA8C8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795"/>
              <a:ext cx="20" cy="40"/>
            </a:xfrm>
            <a:custGeom>
              <a:avLst/>
              <a:gdLst>
                <a:gd name="T0" fmla="*/ 0 w 8"/>
                <a:gd name="T1" fmla="*/ 0 h 15"/>
                <a:gd name="T2" fmla="*/ 113 w 8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5" y="4"/>
                    <a:pt x="8" y="9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69" name="Freeform 1656">
              <a:extLst>
                <a:ext uri="{FF2B5EF4-FFF2-40B4-BE49-F238E27FC236}">
                  <a16:creationId xmlns:a16="http://schemas.microsoft.com/office/drawing/2014/main" id="{360DD987-C073-453E-9C7B-30FBBEC2B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805"/>
              <a:ext cx="15" cy="11"/>
            </a:xfrm>
            <a:custGeom>
              <a:avLst/>
              <a:gdLst>
                <a:gd name="T0" fmla="*/ 0 w 6"/>
                <a:gd name="T1" fmla="*/ 83 h 4"/>
                <a:gd name="T2" fmla="*/ 95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1" y="2"/>
                    <a:pt x="3" y="0"/>
                    <a:pt x="6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0" name="Freeform 1657">
              <a:extLst>
                <a:ext uri="{FF2B5EF4-FFF2-40B4-BE49-F238E27FC236}">
                  <a16:creationId xmlns:a16="http://schemas.microsoft.com/office/drawing/2014/main" id="{874CDF67-8C42-4932-A01A-383641D28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560"/>
              <a:ext cx="20" cy="37"/>
            </a:xfrm>
            <a:custGeom>
              <a:avLst/>
              <a:gdLst>
                <a:gd name="T0" fmla="*/ 0 w 8"/>
                <a:gd name="T1" fmla="*/ 0 h 14"/>
                <a:gd name="T2" fmla="*/ 113 w 8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2"/>
                    <a:pt x="8" y="9"/>
                    <a:pt x="7" y="1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1" name="Freeform 1658">
              <a:extLst>
                <a:ext uri="{FF2B5EF4-FFF2-40B4-BE49-F238E27FC236}">
                  <a16:creationId xmlns:a16="http://schemas.microsoft.com/office/drawing/2014/main" id="{9144A406-C4F0-4A11-BF6F-9756FB488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4" y="2565"/>
              <a:ext cx="13" cy="14"/>
            </a:xfrm>
            <a:custGeom>
              <a:avLst/>
              <a:gdLst>
                <a:gd name="T0" fmla="*/ 0 w 5"/>
                <a:gd name="T1" fmla="*/ 109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2" name="Freeform 1659">
              <a:extLst>
                <a:ext uri="{FF2B5EF4-FFF2-40B4-BE49-F238E27FC236}">
                  <a16:creationId xmlns:a16="http://schemas.microsoft.com/office/drawing/2014/main" id="{F98231DB-F8CB-48A2-9269-7C5877B9A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445"/>
              <a:ext cx="50" cy="19"/>
            </a:xfrm>
            <a:custGeom>
              <a:avLst/>
              <a:gdLst>
                <a:gd name="T0" fmla="*/ 0 w 20"/>
                <a:gd name="T1" fmla="*/ 117 h 7"/>
                <a:gd name="T2" fmla="*/ 313 w 2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">
                  <a:moveTo>
                    <a:pt x="0" y="6"/>
                  </a:moveTo>
                  <a:cubicBezTo>
                    <a:pt x="4" y="0"/>
                    <a:pt x="17" y="0"/>
                    <a:pt x="20" y="7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3" name="Freeform 1660">
              <a:extLst>
                <a:ext uri="{FF2B5EF4-FFF2-40B4-BE49-F238E27FC236}">
                  <a16:creationId xmlns:a16="http://schemas.microsoft.com/office/drawing/2014/main" id="{DAAB1C2F-38C6-498E-AB35-E2DBB50CA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461"/>
              <a:ext cx="25" cy="14"/>
            </a:xfrm>
            <a:custGeom>
              <a:avLst/>
              <a:gdLst>
                <a:gd name="T0" fmla="*/ 0 w 10"/>
                <a:gd name="T1" fmla="*/ 109 h 5"/>
                <a:gd name="T2" fmla="*/ 158 w 10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">
                  <a:moveTo>
                    <a:pt x="0" y="5"/>
                  </a:moveTo>
                  <a:cubicBezTo>
                    <a:pt x="2" y="2"/>
                    <a:pt x="6" y="0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4" name="Freeform 1661">
              <a:extLst>
                <a:ext uri="{FF2B5EF4-FFF2-40B4-BE49-F238E27FC236}">
                  <a16:creationId xmlns:a16="http://schemas.microsoft.com/office/drawing/2014/main" id="{A4D4EB90-4A65-4D81-8E4C-8892F5C95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528"/>
              <a:ext cx="17" cy="40"/>
            </a:xfrm>
            <a:custGeom>
              <a:avLst/>
              <a:gdLst>
                <a:gd name="T0" fmla="*/ 0 w 7"/>
                <a:gd name="T1" fmla="*/ 0 h 15"/>
                <a:gd name="T2" fmla="*/ 100 w 7"/>
                <a:gd name="T3" fmla="*/ 28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5" y="3"/>
                    <a:pt x="7" y="9"/>
                    <a:pt x="7" y="15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5" name="Freeform 1662">
              <a:extLst>
                <a:ext uri="{FF2B5EF4-FFF2-40B4-BE49-F238E27FC236}">
                  <a16:creationId xmlns:a16="http://schemas.microsoft.com/office/drawing/2014/main" id="{9139F38D-9368-4B30-A507-0ABDFB8C0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541"/>
              <a:ext cx="17" cy="6"/>
            </a:xfrm>
            <a:custGeom>
              <a:avLst/>
              <a:gdLst>
                <a:gd name="T0" fmla="*/ 0 w 7"/>
                <a:gd name="T1" fmla="*/ 54 h 2"/>
                <a:gd name="T2" fmla="*/ 10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3" y="1"/>
                    <a:pt x="5" y="0"/>
                    <a:pt x="7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6" name="Freeform 1663">
              <a:extLst>
                <a:ext uri="{FF2B5EF4-FFF2-40B4-BE49-F238E27FC236}">
                  <a16:creationId xmlns:a16="http://schemas.microsoft.com/office/drawing/2014/main" id="{6434DB6D-E5E7-4B7F-AC23-500CE3F63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880"/>
              <a:ext cx="35" cy="32"/>
            </a:xfrm>
            <a:custGeom>
              <a:avLst/>
              <a:gdLst>
                <a:gd name="T0" fmla="*/ 0 w 14"/>
                <a:gd name="T1" fmla="*/ 192 h 12"/>
                <a:gd name="T2" fmla="*/ 220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0"/>
                  </a:moveTo>
                  <a:cubicBezTo>
                    <a:pt x="6" y="12"/>
                    <a:pt x="14" y="7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7" name="Freeform 1664">
              <a:extLst>
                <a:ext uri="{FF2B5EF4-FFF2-40B4-BE49-F238E27FC236}">
                  <a16:creationId xmlns:a16="http://schemas.microsoft.com/office/drawing/2014/main" id="{76D1BB1C-DF21-466A-8721-184DF1B56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888"/>
              <a:ext cx="15" cy="32"/>
            </a:xfrm>
            <a:custGeom>
              <a:avLst/>
              <a:gdLst>
                <a:gd name="T0" fmla="*/ 50 w 6"/>
                <a:gd name="T1" fmla="*/ 0 h 12"/>
                <a:gd name="T2" fmla="*/ 0 w 6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">
                  <a:moveTo>
                    <a:pt x="3" y="0"/>
                  </a:moveTo>
                  <a:cubicBezTo>
                    <a:pt x="6" y="4"/>
                    <a:pt x="5" y="9"/>
                    <a:pt x="0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8" name="Freeform 1665">
              <a:extLst>
                <a:ext uri="{FF2B5EF4-FFF2-40B4-BE49-F238E27FC236}">
                  <a16:creationId xmlns:a16="http://schemas.microsoft.com/office/drawing/2014/main" id="{6E380FEC-12FB-4FE8-8984-F2786F70D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09"/>
              <a:ext cx="7" cy="6"/>
            </a:xfrm>
            <a:custGeom>
              <a:avLst/>
              <a:gdLst>
                <a:gd name="T0" fmla="*/ 37 w 3"/>
                <a:gd name="T1" fmla="*/ 54 h 2"/>
                <a:gd name="T2" fmla="*/ 0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6DAA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79" name="Freeform 1666">
              <a:extLst>
                <a:ext uri="{FF2B5EF4-FFF2-40B4-BE49-F238E27FC236}">
                  <a16:creationId xmlns:a16="http://schemas.microsoft.com/office/drawing/2014/main" id="{8EBA509D-FB0F-46E1-9DB1-94F6309B6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925"/>
              <a:ext cx="12" cy="32"/>
            </a:xfrm>
            <a:custGeom>
              <a:avLst/>
              <a:gdLst>
                <a:gd name="T0" fmla="*/ 12 w 5"/>
                <a:gd name="T1" fmla="*/ 0 h 12"/>
                <a:gd name="T2" fmla="*/ 70 w 5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1" y="0"/>
                  </a:moveTo>
                  <a:cubicBezTo>
                    <a:pt x="0" y="5"/>
                    <a:pt x="1" y="9"/>
                    <a:pt x="5" y="12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0" name="Freeform 1667">
              <a:extLst>
                <a:ext uri="{FF2B5EF4-FFF2-40B4-BE49-F238E27FC236}">
                  <a16:creationId xmlns:a16="http://schemas.microsoft.com/office/drawing/2014/main" id="{5092E471-B2AE-40FC-A4C9-7A935FE32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2944"/>
              <a:ext cx="22" cy="11"/>
            </a:xfrm>
            <a:custGeom>
              <a:avLst/>
              <a:gdLst>
                <a:gd name="T0" fmla="*/ 132 w 9"/>
                <a:gd name="T1" fmla="*/ 0 h 4"/>
                <a:gd name="T2" fmla="*/ 0 w 9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6" y="1"/>
                    <a:pt x="3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CA9D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1" name="Freeform 1668">
              <a:extLst>
                <a:ext uri="{FF2B5EF4-FFF2-40B4-BE49-F238E27FC236}">
                  <a16:creationId xmlns:a16="http://schemas.microsoft.com/office/drawing/2014/main" id="{12F15F76-08D6-427A-A0DA-F282F66FE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659"/>
              <a:ext cx="20" cy="21"/>
            </a:xfrm>
            <a:custGeom>
              <a:avLst/>
              <a:gdLst>
                <a:gd name="T0" fmla="*/ 50 w 8"/>
                <a:gd name="T1" fmla="*/ 144 h 8"/>
                <a:gd name="T2" fmla="*/ 125 w 8"/>
                <a:gd name="T3" fmla="*/ 55 h 8"/>
                <a:gd name="T4" fmla="*/ 0 w 8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8"/>
                  </a:moveTo>
                  <a:cubicBezTo>
                    <a:pt x="4" y="7"/>
                    <a:pt x="8" y="4"/>
                    <a:pt x="8" y="3"/>
                  </a:cubicBezTo>
                  <a:cubicBezTo>
                    <a:pt x="7" y="0"/>
                    <a:pt x="1" y="4"/>
                    <a:pt x="0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2" name="Freeform 1669">
              <a:extLst>
                <a:ext uri="{FF2B5EF4-FFF2-40B4-BE49-F238E27FC236}">
                  <a16:creationId xmlns:a16="http://schemas.microsoft.com/office/drawing/2014/main" id="{CB3C884B-060B-4289-A9AF-D4B70BE82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651"/>
              <a:ext cx="8" cy="5"/>
            </a:xfrm>
            <a:custGeom>
              <a:avLst/>
              <a:gdLst>
                <a:gd name="T0" fmla="*/ 0 w 3"/>
                <a:gd name="T1" fmla="*/ 33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3" name="Freeform 1670">
              <a:extLst>
                <a:ext uri="{FF2B5EF4-FFF2-40B4-BE49-F238E27FC236}">
                  <a16:creationId xmlns:a16="http://schemas.microsoft.com/office/drawing/2014/main" id="{520D9B9F-CD2D-4C77-A8C1-043BC411E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603"/>
              <a:ext cx="23" cy="24"/>
            </a:xfrm>
            <a:custGeom>
              <a:avLst/>
              <a:gdLst>
                <a:gd name="T0" fmla="*/ 33 w 9"/>
                <a:gd name="T1" fmla="*/ 21 h 9"/>
                <a:gd name="T2" fmla="*/ 118 w 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2" y="1"/>
                  </a:moveTo>
                  <a:cubicBezTo>
                    <a:pt x="0" y="9"/>
                    <a:pt x="9" y="6"/>
                    <a:pt x="7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4" name="Freeform 1671">
              <a:extLst>
                <a:ext uri="{FF2B5EF4-FFF2-40B4-BE49-F238E27FC236}">
                  <a16:creationId xmlns:a16="http://schemas.microsoft.com/office/drawing/2014/main" id="{55444021-DB2B-47A3-AC21-D1846D4D0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4" y="2560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1"/>
                    <a:pt x="3" y="0"/>
                    <a:pt x="5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5" name="Freeform 1672">
              <a:extLst>
                <a:ext uri="{FF2B5EF4-FFF2-40B4-BE49-F238E27FC236}">
                  <a16:creationId xmlns:a16="http://schemas.microsoft.com/office/drawing/2014/main" id="{204CA589-A936-455E-8555-6A3133111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523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1" y="2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6" name="Freeform 1673">
              <a:extLst>
                <a:ext uri="{FF2B5EF4-FFF2-40B4-BE49-F238E27FC236}">
                  <a16:creationId xmlns:a16="http://schemas.microsoft.com/office/drawing/2014/main" id="{6B498045-922A-4E3A-B140-744E7D564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2483"/>
              <a:ext cx="10" cy="16"/>
            </a:xfrm>
            <a:custGeom>
              <a:avLst/>
              <a:gdLst>
                <a:gd name="T0" fmla="*/ 50 w 4"/>
                <a:gd name="T1" fmla="*/ 21 h 6"/>
                <a:gd name="T2" fmla="*/ 0 w 4"/>
                <a:gd name="T3" fmla="*/ 115 h 6"/>
                <a:gd name="T4" fmla="*/ 0 w 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4" y="3"/>
                    <a:pt x="3" y="5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7" name="Freeform 1674">
              <a:extLst>
                <a:ext uri="{FF2B5EF4-FFF2-40B4-BE49-F238E27FC236}">
                  <a16:creationId xmlns:a16="http://schemas.microsoft.com/office/drawing/2014/main" id="{F6A7D672-DBC4-4D32-9D2A-1B1A05922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501"/>
              <a:ext cx="7" cy="6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2" y="1"/>
                    <a:pt x="3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8" name="Freeform 1675">
              <a:extLst>
                <a:ext uri="{FF2B5EF4-FFF2-40B4-BE49-F238E27FC236}">
                  <a16:creationId xmlns:a16="http://schemas.microsoft.com/office/drawing/2014/main" id="{688F5C46-F54A-45D2-B1F2-336D58B9D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491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2" y="1"/>
                    <a:pt x="3" y="2"/>
                    <a:pt x="4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89" name="Freeform 1676">
              <a:extLst>
                <a:ext uri="{FF2B5EF4-FFF2-40B4-BE49-F238E27FC236}">
                  <a16:creationId xmlns:a16="http://schemas.microsoft.com/office/drawing/2014/main" id="{6A7D5EAC-939F-4028-9BAF-6D57DB126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560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0" name="Freeform 1677">
              <a:extLst>
                <a:ext uri="{FF2B5EF4-FFF2-40B4-BE49-F238E27FC236}">
                  <a16:creationId xmlns:a16="http://schemas.microsoft.com/office/drawing/2014/main" id="{0D905283-4C6A-4990-B378-1DA515546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2571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1" name="Freeform 1678">
              <a:extLst>
                <a:ext uri="{FF2B5EF4-FFF2-40B4-BE49-F238E27FC236}">
                  <a16:creationId xmlns:a16="http://schemas.microsoft.com/office/drawing/2014/main" id="{09037B31-B2B0-4FC4-B2A0-EE218745E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603"/>
              <a:ext cx="8" cy="5"/>
            </a:xfrm>
            <a:custGeom>
              <a:avLst/>
              <a:gdLst>
                <a:gd name="T0" fmla="*/ 0 w 3"/>
                <a:gd name="T1" fmla="*/ 0 h 2"/>
                <a:gd name="T2" fmla="*/ 56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2" name="Freeform 1679">
              <a:extLst>
                <a:ext uri="{FF2B5EF4-FFF2-40B4-BE49-F238E27FC236}">
                  <a16:creationId xmlns:a16="http://schemas.microsoft.com/office/drawing/2014/main" id="{8F6DF38B-6198-4923-B056-2B4ADA18E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624"/>
              <a:ext cx="18" cy="11"/>
            </a:xfrm>
            <a:custGeom>
              <a:avLst/>
              <a:gdLst>
                <a:gd name="T0" fmla="*/ 118 w 7"/>
                <a:gd name="T1" fmla="*/ 0 h 4"/>
                <a:gd name="T2" fmla="*/ 0 w 7"/>
                <a:gd name="T3" fmla="*/ 47 h 4"/>
                <a:gd name="T4" fmla="*/ 118 w 7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0"/>
                    <a:pt x="2" y="0"/>
                    <a:pt x="0" y="2"/>
                  </a:cubicBezTo>
                  <a:cubicBezTo>
                    <a:pt x="2" y="4"/>
                    <a:pt x="5" y="4"/>
                    <a:pt x="7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3" name="Freeform 1680">
              <a:extLst>
                <a:ext uri="{FF2B5EF4-FFF2-40B4-BE49-F238E27FC236}">
                  <a16:creationId xmlns:a16="http://schemas.microsoft.com/office/drawing/2014/main" id="{578B63D1-9D1C-4070-999C-FA5F7BED8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667"/>
              <a:ext cx="13" cy="21"/>
            </a:xfrm>
            <a:custGeom>
              <a:avLst/>
              <a:gdLst>
                <a:gd name="T0" fmla="*/ 68 w 5"/>
                <a:gd name="T1" fmla="*/ 144 h 8"/>
                <a:gd name="T2" fmla="*/ 88 w 5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4" y="8"/>
                  </a:moveTo>
                  <a:cubicBezTo>
                    <a:pt x="0" y="4"/>
                    <a:pt x="2" y="0"/>
                    <a:pt x="5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4" name="Freeform 1681">
              <a:extLst>
                <a:ext uri="{FF2B5EF4-FFF2-40B4-BE49-F238E27FC236}">
                  <a16:creationId xmlns:a16="http://schemas.microsoft.com/office/drawing/2014/main" id="{E68D3745-8C07-4CC8-A6A9-494007694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677"/>
              <a:ext cx="18" cy="14"/>
            </a:xfrm>
            <a:custGeom>
              <a:avLst/>
              <a:gdLst>
                <a:gd name="T0" fmla="*/ 0 w 7"/>
                <a:gd name="T1" fmla="*/ 62 h 5"/>
                <a:gd name="T2" fmla="*/ 0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3"/>
                  </a:moveTo>
                  <a:cubicBezTo>
                    <a:pt x="4" y="5"/>
                    <a:pt x="7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5" name="Freeform 1682">
              <a:extLst>
                <a:ext uri="{FF2B5EF4-FFF2-40B4-BE49-F238E27FC236}">
                  <a16:creationId xmlns:a16="http://schemas.microsoft.com/office/drawing/2014/main" id="{6D91EBEE-D617-4BAF-B367-91DAE9F60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643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6" name="Freeform 1683">
              <a:extLst>
                <a:ext uri="{FF2B5EF4-FFF2-40B4-BE49-F238E27FC236}">
                  <a16:creationId xmlns:a16="http://schemas.microsoft.com/office/drawing/2014/main" id="{E75B3C03-EA86-4361-B44F-9A42C86B6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605"/>
              <a:ext cx="10" cy="11"/>
            </a:xfrm>
            <a:custGeom>
              <a:avLst/>
              <a:gdLst>
                <a:gd name="T0" fmla="*/ 50 w 4"/>
                <a:gd name="T1" fmla="*/ 0 h 4"/>
                <a:gd name="T2" fmla="*/ 0 w 4"/>
                <a:gd name="T3" fmla="*/ 61 h 4"/>
                <a:gd name="T4" fmla="*/ 20 w 4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3" y="0"/>
                  </a:moveTo>
                  <a:cubicBezTo>
                    <a:pt x="4" y="2"/>
                    <a:pt x="3" y="4"/>
                    <a:pt x="0" y="3"/>
                  </a:cubicBezTo>
                  <a:cubicBezTo>
                    <a:pt x="0" y="2"/>
                    <a:pt x="0" y="2"/>
                    <a:pt x="1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7" name="Freeform 1684">
              <a:extLst>
                <a:ext uri="{FF2B5EF4-FFF2-40B4-BE49-F238E27FC236}">
                  <a16:creationId xmlns:a16="http://schemas.microsoft.com/office/drawing/2014/main" id="{A4B27E23-E447-4F78-A212-4676736B8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" y="2795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8" name="Freeform 1685">
              <a:extLst>
                <a:ext uri="{FF2B5EF4-FFF2-40B4-BE49-F238E27FC236}">
                  <a16:creationId xmlns:a16="http://schemas.microsoft.com/office/drawing/2014/main" id="{3730AB57-C392-4862-B275-8784F0D55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787"/>
              <a:ext cx="12" cy="16"/>
            </a:xfrm>
            <a:custGeom>
              <a:avLst/>
              <a:gdLst>
                <a:gd name="T0" fmla="*/ 0 w 5"/>
                <a:gd name="T1" fmla="*/ 56 h 6"/>
                <a:gd name="T2" fmla="*/ 0 w 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4" y="6"/>
                    <a:pt x="5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99" name="Freeform 1686">
              <a:extLst>
                <a:ext uri="{FF2B5EF4-FFF2-40B4-BE49-F238E27FC236}">
                  <a16:creationId xmlns:a16="http://schemas.microsoft.com/office/drawing/2014/main" id="{F851B0F3-AD26-4896-A3A6-6099CE4DA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755"/>
              <a:ext cx="3" cy="13"/>
            </a:xfrm>
            <a:custGeom>
              <a:avLst/>
              <a:gdLst>
                <a:gd name="T0" fmla="*/ 0 w 1"/>
                <a:gd name="T1" fmla="*/ 88 h 5"/>
                <a:gd name="T2" fmla="*/ 27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5"/>
                  </a:moveTo>
                  <a:cubicBezTo>
                    <a:pt x="0" y="3"/>
                    <a:pt x="0" y="2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0" name="Freeform 1687">
              <a:extLst>
                <a:ext uri="{FF2B5EF4-FFF2-40B4-BE49-F238E27FC236}">
                  <a16:creationId xmlns:a16="http://schemas.microsoft.com/office/drawing/2014/main" id="{3CFDA68C-A53A-479F-BF89-255D23528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757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1" name="Freeform 1688">
              <a:extLst>
                <a:ext uri="{FF2B5EF4-FFF2-40B4-BE49-F238E27FC236}">
                  <a16:creationId xmlns:a16="http://schemas.microsoft.com/office/drawing/2014/main" id="{944D77EF-EE24-4918-8D53-187C10BD9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827"/>
              <a:ext cx="25" cy="21"/>
            </a:xfrm>
            <a:custGeom>
              <a:avLst/>
              <a:gdLst>
                <a:gd name="T0" fmla="*/ 33 w 10"/>
                <a:gd name="T1" fmla="*/ 0 h 8"/>
                <a:gd name="T2" fmla="*/ 0 w 10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10" y="2"/>
                    <a:pt x="2" y="8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2" name="Freeform 1689">
              <a:extLst>
                <a:ext uri="{FF2B5EF4-FFF2-40B4-BE49-F238E27FC236}">
                  <a16:creationId xmlns:a16="http://schemas.microsoft.com/office/drawing/2014/main" id="{C1700005-9B5D-4386-9636-DB6029207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861"/>
              <a:ext cx="15" cy="11"/>
            </a:xfrm>
            <a:custGeom>
              <a:avLst/>
              <a:gdLst>
                <a:gd name="T0" fmla="*/ 20 w 6"/>
                <a:gd name="T1" fmla="*/ 0 h 4"/>
                <a:gd name="T2" fmla="*/ 95 w 6"/>
                <a:gd name="T3" fmla="*/ 61 h 4"/>
                <a:gd name="T4" fmla="*/ 0 w 6"/>
                <a:gd name="T5" fmla="*/ 6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4" y="4"/>
                    <a:pt x="2" y="4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3" name="Freeform 1690">
              <a:extLst>
                <a:ext uri="{FF2B5EF4-FFF2-40B4-BE49-F238E27FC236}">
                  <a16:creationId xmlns:a16="http://schemas.microsoft.com/office/drawing/2014/main" id="{82B2AC50-868B-4612-8E19-395908536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912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4" name="Freeform 1691">
              <a:extLst>
                <a:ext uri="{FF2B5EF4-FFF2-40B4-BE49-F238E27FC236}">
                  <a16:creationId xmlns:a16="http://schemas.microsoft.com/office/drawing/2014/main" id="{B7A885BE-9EA1-442B-A495-921A58A05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2912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5" name="Freeform 1692">
              <a:extLst>
                <a:ext uri="{FF2B5EF4-FFF2-40B4-BE49-F238E27FC236}">
                  <a16:creationId xmlns:a16="http://schemas.microsoft.com/office/drawing/2014/main" id="{F9C2255E-13E4-4FC1-987B-2B3B3A3A5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931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6" name="Freeform 1693">
              <a:extLst>
                <a:ext uri="{FF2B5EF4-FFF2-40B4-BE49-F238E27FC236}">
                  <a16:creationId xmlns:a16="http://schemas.microsoft.com/office/drawing/2014/main" id="{8FFE34A2-D6CE-4238-BE3D-85B479EAF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949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7" name="Freeform 1694">
              <a:extLst>
                <a:ext uri="{FF2B5EF4-FFF2-40B4-BE49-F238E27FC236}">
                  <a16:creationId xmlns:a16="http://schemas.microsoft.com/office/drawing/2014/main" id="{C2F0235F-D74D-4B6D-9D56-0977BE0B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763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2" y="3"/>
                    <a:pt x="1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8" name="Freeform 1695">
              <a:extLst>
                <a:ext uri="{FF2B5EF4-FFF2-40B4-BE49-F238E27FC236}">
                  <a16:creationId xmlns:a16="http://schemas.microsoft.com/office/drawing/2014/main" id="{86CC5446-0061-425E-ACE4-33C61D377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771"/>
              <a:ext cx="15" cy="16"/>
            </a:xfrm>
            <a:custGeom>
              <a:avLst/>
              <a:gdLst>
                <a:gd name="T0" fmla="*/ 0 w 6"/>
                <a:gd name="T1" fmla="*/ 77 h 6"/>
                <a:gd name="T2" fmla="*/ 95 w 6"/>
                <a:gd name="T3" fmla="*/ 0 h 6"/>
                <a:gd name="T4" fmla="*/ 50 w 6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0" y="4"/>
                  </a:moveTo>
                  <a:cubicBezTo>
                    <a:pt x="2" y="2"/>
                    <a:pt x="4" y="0"/>
                    <a:pt x="6" y="0"/>
                  </a:cubicBezTo>
                  <a:cubicBezTo>
                    <a:pt x="6" y="2"/>
                    <a:pt x="5" y="4"/>
                    <a:pt x="3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09" name="Freeform 1696">
              <a:extLst>
                <a:ext uri="{FF2B5EF4-FFF2-40B4-BE49-F238E27FC236}">
                  <a16:creationId xmlns:a16="http://schemas.microsoft.com/office/drawing/2014/main" id="{FF2EB19F-0404-4FF7-9677-E3520EBBC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715"/>
              <a:ext cx="2" cy="13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0" name="Freeform 1697">
              <a:extLst>
                <a:ext uri="{FF2B5EF4-FFF2-40B4-BE49-F238E27FC236}">
                  <a16:creationId xmlns:a16="http://schemas.microsoft.com/office/drawing/2014/main" id="{39ACECD1-5208-4E40-A24B-46274528F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9" y="2688"/>
              <a:ext cx="13" cy="11"/>
            </a:xfrm>
            <a:custGeom>
              <a:avLst/>
              <a:gdLst>
                <a:gd name="T0" fmla="*/ 0 w 5"/>
                <a:gd name="T1" fmla="*/ 0 h 4"/>
                <a:gd name="T2" fmla="*/ 88 w 5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2"/>
                    <a:pt x="3" y="4"/>
                    <a:pt x="5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1" name="Freeform 1698">
              <a:extLst>
                <a:ext uri="{FF2B5EF4-FFF2-40B4-BE49-F238E27FC236}">
                  <a16:creationId xmlns:a16="http://schemas.microsoft.com/office/drawing/2014/main" id="{6CAFD890-9464-4074-B20B-6DE83FDE9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" y="2829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2" name="Freeform 1699">
              <a:extLst>
                <a:ext uri="{FF2B5EF4-FFF2-40B4-BE49-F238E27FC236}">
                  <a16:creationId xmlns:a16="http://schemas.microsoft.com/office/drawing/2014/main" id="{336F7C7C-5276-482F-98C3-D4498684C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800"/>
              <a:ext cx="3" cy="8"/>
            </a:xfrm>
            <a:custGeom>
              <a:avLst/>
              <a:gdLst>
                <a:gd name="T0" fmla="*/ 27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3" name="Freeform 1700">
              <a:extLst>
                <a:ext uri="{FF2B5EF4-FFF2-40B4-BE49-F238E27FC236}">
                  <a16:creationId xmlns:a16="http://schemas.microsoft.com/office/drawing/2014/main" id="{21B4CC8C-B1AC-4882-A3DF-624C5C8D0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2808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4" name="Freeform 1701">
              <a:extLst>
                <a:ext uri="{FF2B5EF4-FFF2-40B4-BE49-F238E27FC236}">
                  <a16:creationId xmlns:a16="http://schemas.microsoft.com/office/drawing/2014/main" id="{E70A9C79-9C1D-4CFF-BA20-41676CC5E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755"/>
              <a:ext cx="13" cy="16"/>
            </a:xfrm>
            <a:custGeom>
              <a:avLst/>
              <a:gdLst>
                <a:gd name="T0" fmla="*/ 0 w 5"/>
                <a:gd name="T1" fmla="*/ 56 h 6"/>
                <a:gd name="T2" fmla="*/ 88 w 5"/>
                <a:gd name="T3" fmla="*/ 0 h 6"/>
                <a:gd name="T4" fmla="*/ 68 w 5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0" y="3"/>
                  </a:moveTo>
                  <a:cubicBezTo>
                    <a:pt x="2" y="2"/>
                    <a:pt x="3" y="1"/>
                    <a:pt x="5" y="0"/>
                  </a:cubicBezTo>
                  <a:cubicBezTo>
                    <a:pt x="5" y="2"/>
                    <a:pt x="5" y="4"/>
                    <a:pt x="4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5" name="Freeform 1702">
              <a:extLst>
                <a:ext uri="{FF2B5EF4-FFF2-40B4-BE49-F238E27FC236}">
                  <a16:creationId xmlns:a16="http://schemas.microsoft.com/office/drawing/2014/main" id="{1B1C238B-A5B4-459E-9412-C248E1B5E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2648"/>
              <a:ext cx="15" cy="21"/>
            </a:xfrm>
            <a:custGeom>
              <a:avLst/>
              <a:gdLst>
                <a:gd name="T0" fmla="*/ 0 w 6"/>
                <a:gd name="T1" fmla="*/ 76 h 8"/>
                <a:gd name="T2" fmla="*/ 50 w 6"/>
                <a:gd name="T3" fmla="*/ 0 h 8"/>
                <a:gd name="T4" fmla="*/ 33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  <a:cubicBezTo>
                    <a:pt x="6" y="2"/>
                    <a:pt x="4" y="6"/>
                    <a:pt x="2" y="8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6" name="Freeform 1703">
              <a:extLst>
                <a:ext uri="{FF2B5EF4-FFF2-40B4-BE49-F238E27FC236}">
                  <a16:creationId xmlns:a16="http://schemas.microsoft.com/office/drawing/2014/main" id="{DB5DDD63-CAB3-43A7-AD5B-C438AC594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56"/>
              <a:ext cx="10" cy="16"/>
            </a:xfrm>
            <a:custGeom>
              <a:avLst/>
              <a:gdLst>
                <a:gd name="T0" fmla="*/ 63 w 4"/>
                <a:gd name="T1" fmla="*/ 115 h 6"/>
                <a:gd name="T2" fmla="*/ 63 w 4"/>
                <a:gd name="T3" fmla="*/ 0 h 6"/>
                <a:gd name="T4" fmla="*/ 33 w 4"/>
                <a:gd name="T5" fmla="*/ 11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4" y="4"/>
                    <a:pt x="4" y="2"/>
                    <a:pt x="4" y="0"/>
                  </a:cubicBezTo>
                  <a:cubicBezTo>
                    <a:pt x="1" y="1"/>
                    <a:pt x="0" y="4"/>
                    <a:pt x="2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7" name="Freeform 1704">
              <a:extLst>
                <a:ext uri="{FF2B5EF4-FFF2-40B4-BE49-F238E27FC236}">
                  <a16:creationId xmlns:a16="http://schemas.microsoft.com/office/drawing/2014/main" id="{CFC60616-CB50-49B0-ABCF-3D773E324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" y="2563"/>
              <a:ext cx="15" cy="29"/>
            </a:xfrm>
            <a:custGeom>
              <a:avLst/>
              <a:gdLst>
                <a:gd name="T0" fmla="*/ 0 w 6"/>
                <a:gd name="T1" fmla="*/ 111 h 11"/>
                <a:gd name="T2" fmla="*/ 33 w 6"/>
                <a:gd name="T3" fmla="*/ 55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6"/>
                  </a:moveTo>
                  <a:cubicBezTo>
                    <a:pt x="4" y="11"/>
                    <a:pt x="6" y="0"/>
                    <a:pt x="2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8" name="Freeform 1705">
              <a:extLst>
                <a:ext uri="{FF2B5EF4-FFF2-40B4-BE49-F238E27FC236}">
                  <a16:creationId xmlns:a16="http://schemas.microsoft.com/office/drawing/2014/main" id="{7F2F48B9-5A0F-462B-9EBA-F47755DD9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525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9" name="Freeform 1706">
              <a:extLst>
                <a:ext uri="{FF2B5EF4-FFF2-40B4-BE49-F238E27FC236}">
                  <a16:creationId xmlns:a16="http://schemas.microsoft.com/office/drawing/2014/main" id="{36C45606-4E7C-4AA6-B12C-C6396C88D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2451"/>
              <a:ext cx="23" cy="29"/>
            </a:xfrm>
            <a:custGeom>
              <a:avLst/>
              <a:gdLst>
                <a:gd name="T0" fmla="*/ 0 w 9"/>
                <a:gd name="T1" fmla="*/ 21 h 11"/>
                <a:gd name="T2" fmla="*/ 66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"/>
                  </a:moveTo>
                  <a:cubicBezTo>
                    <a:pt x="2" y="11"/>
                    <a:pt x="9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0" name="Freeform 1707">
              <a:extLst>
                <a:ext uri="{FF2B5EF4-FFF2-40B4-BE49-F238E27FC236}">
                  <a16:creationId xmlns:a16="http://schemas.microsoft.com/office/drawing/2014/main" id="{A8E1E919-67F0-4EAA-931F-4868B6E4B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459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1" name="Freeform 1708">
              <a:extLst>
                <a:ext uri="{FF2B5EF4-FFF2-40B4-BE49-F238E27FC236}">
                  <a16:creationId xmlns:a16="http://schemas.microsoft.com/office/drawing/2014/main" id="{D8727620-4F66-49D1-AF09-404E545F4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592"/>
              <a:ext cx="13" cy="21"/>
            </a:xfrm>
            <a:custGeom>
              <a:avLst/>
              <a:gdLst>
                <a:gd name="T0" fmla="*/ 21 w 5"/>
                <a:gd name="T1" fmla="*/ 144 h 8"/>
                <a:gd name="T2" fmla="*/ 21 w 5"/>
                <a:gd name="T3" fmla="*/ 0 h 8"/>
                <a:gd name="T4" fmla="*/ 88 w 5"/>
                <a:gd name="T5" fmla="*/ 8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1" y="8"/>
                  </a:moveTo>
                  <a:cubicBezTo>
                    <a:pt x="0" y="5"/>
                    <a:pt x="0" y="2"/>
                    <a:pt x="1" y="0"/>
                  </a:cubicBezTo>
                  <a:cubicBezTo>
                    <a:pt x="4" y="0"/>
                    <a:pt x="4" y="3"/>
                    <a:pt x="5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2" name="Freeform 1709">
              <a:extLst>
                <a:ext uri="{FF2B5EF4-FFF2-40B4-BE49-F238E27FC236}">
                  <a16:creationId xmlns:a16="http://schemas.microsoft.com/office/drawing/2014/main" id="{D06CB435-47C6-46C5-90A3-CB8AE61D2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701"/>
              <a:ext cx="5" cy="11"/>
            </a:xfrm>
            <a:custGeom>
              <a:avLst/>
              <a:gdLst>
                <a:gd name="T0" fmla="*/ 0 w 2"/>
                <a:gd name="T1" fmla="*/ 8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3" name="Freeform 1710">
              <a:extLst>
                <a:ext uri="{FF2B5EF4-FFF2-40B4-BE49-F238E27FC236}">
                  <a16:creationId xmlns:a16="http://schemas.microsoft.com/office/drawing/2014/main" id="{955FB6D7-FCD0-4426-B72C-ADC833FBC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635"/>
              <a:ext cx="20" cy="21"/>
            </a:xfrm>
            <a:custGeom>
              <a:avLst/>
              <a:gdLst>
                <a:gd name="T0" fmla="*/ 33 w 8"/>
                <a:gd name="T1" fmla="*/ 144 h 8"/>
                <a:gd name="T2" fmla="*/ 0 w 8"/>
                <a:gd name="T3" fmla="*/ 76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2" y="8"/>
                  </a:moveTo>
                  <a:cubicBezTo>
                    <a:pt x="8" y="8"/>
                    <a:pt x="7" y="0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4" name="Freeform 1711">
              <a:extLst>
                <a:ext uri="{FF2B5EF4-FFF2-40B4-BE49-F238E27FC236}">
                  <a16:creationId xmlns:a16="http://schemas.microsoft.com/office/drawing/2014/main" id="{E3880D5D-2792-4655-87DD-D7D22011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2597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2"/>
                    <a:pt x="2" y="2"/>
                    <a:pt x="3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5" name="Freeform 1712">
              <a:extLst>
                <a:ext uri="{FF2B5EF4-FFF2-40B4-BE49-F238E27FC236}">
                  <a16:creationId xmlns:a16="http://schemas.microsoft.com/office/drawing/2014/main" id="{28BBA6EC-4856-4293-A51E-FDCFF425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2613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1"/>
                    <a:pt x="2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6" name="Freeform 1713">
              <a:extLst>
                <a:ext uri="{FF2B5EF4-FFF2-40B4-BE49-F238E27FC236}">
                  <a16:creationId xmlns:a16="http://schemas.microsoft.com/office/drawing/2014/main" id="{87C448CB-17C3-4573-AA07-5CEE24467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632"/>
              <a:ext cx="15" cy="19"/>
            </a:xfrm>
            <a:custGeom>
              <a:avLst/>
              <a:gdLst>
                <a:gd name="T0" fmla="*/ 20 w 6"/>
                <a:gd name="T1" fmla="*/ 141 h 7"/>
                <a:gd name="T2" fmla="*/ 20 w 6"/>
                <a:gd name="T3" fmla="*/ 0 h 7"/>
                <a:gd name="T4" fmla="*/ 95 w 6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cubicBezTo>
                    <a:pt x="0" y="5"/>
                    <a:pt x="0" y="2"/>
                    <a:pt x="1" y="0"/>
                  </a:cubicBezTo>
                  <a:cubicBezTo>
                    <a:pt x="4" y="1"/>
                    <a:pt x="5" y="4"/>
                    <a:pt x="6" y="7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7" name="Freeform 1714">
              <a:extLst>
                <a:ext uri="{FF2B5EF4-FFF2-40B4-BE49-F238E27FC236}">
                  <a16:creationId xmlns:a16="http://schemas.microsoft.com/office/drawing/2014/main" id="{C5246BDC-88A0-4EF3-972F-B86AD9D90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7" y="2725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8" name="Freeform 1715">
              <a:extLst>
                <a:ext uri="{FF2B5EF4-FFF2-40B4-BE49-F238E27FC236}">
                  <a16:creationId xmlns:a16="http://schemas.microsoft.com/office/drawing/2014/main" id="{972402CB-3A93-4B71-9E20-60AAB6F7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469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1"/>
                    <a:pt x="2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29" name="Freeform 1716">
              <a:extLst>
                <a:ext uri="{FF2B5EF4-FFF2-40B4-BE49-F238E27FC236}">
                  <a16:creationId xmlns:a16="http://schemas.microsoft.com/office/drawing/2014/main" id="{F918BDE3-A9E1-4F6C-B101-1FB2B0F8E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" y="2480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0" name="Freeform 1717">
              <a:extLst>
                <a:ext uri="{FF2B5EF4-FFF2-40B4-BE49-F238E27FC236}">
                  <a16:creationId xmlns:a16="http://schemas.microsoft.com/office/drawing/2014/main" id="{A8A3F797-B668-4078-A56D-CBE3E5920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2456"/>
              <a:ext cx="2" cy="8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1" name="Freeform 1718">
              <a:extLst>
                <a:ext uri="{FF2B5EF4-FFF2-40B4-BE49-F238E27FC236}">
                  <a16:creationId xmlns:a16="http://schemas.microsoft.com/office/drawing/2014/main" id="{A68BBBA4-A07B-4463-ADE4-3FA0B987C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2493"/>
              <a:ext cx="7" cy="22"/>
            </a:xfrm>
            <a:custGeom>
              <a:avLst/>
              <a:gdLst>
                <a:gd name="T0" fmla="*/ 0 w 3"/>
                <a:gd name="T1" fmla="*/ 129 h 8"/>
                <a:gd name="T2" fmla="*/ 28 w 3"/>
                <a:gd name="T3" fmla="*/ 0 h 8"/>
                <a:gd name="T4" fmla="*/ 28 w 3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0" y="6"/>
                  </a:moveTo>
                  <a:cubicBezTo>
                    <a:pt x="0" y="4"/>
                    <a:pt x="0" y="1"/>
                    <a:pt x="2" y="0"/>
                  </a:cubicBezTo>
                  <a:cubicBezTo>
                    <a:pt x="3" y="2"/>
                    <a:pt x="2" y="5"/>
                    <a:pt x="2" y="8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2" name="Freeform 1719">
              <a:extLst>
                <a:ext uri="{FF2B5EF4-FFF2-40B4-BE49-F238E27FC236}">
                  <a16:creationId xmlns:a16="http://schemas.microsoft.com/office/drawing/2014/main" id="{793EAE12-F498-4C49-BDC6-28C50F7BF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472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3" name="Freeform 1720">
              <a:extLst>
                <a:ext uri="{FF2B5EF4-FFF2-40B4-BE49-F238E27FC236}">
                  <a16:creationId xmlns:a16="http://schemas.microsoft.com/office/drawing/2014/main" id="{9CA1CA04-69C9-4959-B964-0AE8A56F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7" y="2448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4" name="Freeform 1721">
              <a:extLst>
                <a:ext uri="{FF2B5EF4-FFF2-40B4-BE49-F238E27FC236}">
                  <a16:creationId xmlns:a16="http://schemas.microsoft.com/office/drawing/2014/main" id="{F40D26DE-1447-406F-9361-D1DA8C489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4" y="2443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5" name="Freeform 1722">
              <a:extLst>
                <a:ext uri="{FF2B5EF4-FFF2-40B4-BE49-F238E27FC236}">
                  <a16:creationId xmlns:a16="http://schemas.microsoft.com/office/drawing/2014/main" id="{BA17D399-DCF0-4FA3-885F-19B70D09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453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6" name="Freeform 1723">
              <a:extLst>
                <a:ext uri="{FF2B5EF4-FFF2-40B4-BE49-F238E27FC236}">
                  <a16:creationId xmlns:a16="http://schemas.microsoft.com/office/drawing/2014/main" id="{DB9319AD-8477-45C9-B47F-FD98F4C6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2451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7" name="Freeform 1724">
              <a:extLst>
                <a:ext uri="{FF2B5EF4-FFF2-40B4-BE49-F238E27FC236}">
                  <a16:creationId xmlns:a16="http://schemas.microsoft.com/office/drawing/2014/main" id="{BFDD4DEA-349A-4DF3-9B77-189CBFC9A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429"/>
              <a:ext cx="2" cy="11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8" name="Freeform 1725">
              <a:extLst>
                <a:ext uri="{FF2B5EF4-FFF2-40B4-BE49-F238E27FC236}">
                  <a16:creationId xmlns:a16="http://schemas.microsoft.com/office/drawing/2014/main" id="{DD93DA0C-E3D2-40BA-A278-A810B4158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2560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3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39" name="Freeform 1726">
              <a:extLst>
                <a:ext uri="{FF2B5EF4-FFF2-40B4-BE49-F238E27FC236}">
                  <a16:creationId xmlns:a16="http://schemas.microsoft.com/office/drawing/2014/main" id="{8905D23B-1D5A-44D0-9D00-370754078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2515"/>
              <a:ext cx="10" cy="5"/>
            </a:xfrm>
            <a:custGeom>
              <a:avLst/>
              <a:gdLst>
                <a:gd name="T0" fmla="*/ 0 w 4"/>
                <a:gd name="T1" fmla="*/ 33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2" y="1"/>
                    <a:pt x="4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0" name="Freeform 1727">
              <a:extLst>
                <a:ext uri="{FF2B5EF4-FFF2-40B4-BE49-F238E27FC236}">
                  <a16:creationId xmlns:a16="http://schemas.microsoft.com/office/drawing/2014/main" id="{6C5986F5-E2B0-4845-88F7-BDBB18DE7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483"/>
              <a:ext cx="1" cy="8"/>
            </a:xfrm>
            <a:custGeom>
              <a:avLst/>
              <a:gdLst>
                <a:gd name="T0" fmla="*/ 0 w 1"/>
                <a:gd name="T1" fmla="*/ 56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1" name="Freeform 1728">
              <a:extLst>
                <a:ext uri="{FF2B5EF4-FFF2-40B4-BE49-F238E27FC236}">
                  <a16:creationId xmlns:a16="http://schemas.microsoft.com/office/drawing/2014/main" id="{867A60BD-775A-48F7-BE21-A7613C0A6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853"/>
              <a:ext cx="2" cy="16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2" name="Freeform 1729">
              <a:extLst>
                <a:ext uri="{FF2B5EF4-FFF2-40B4-BE49-F238E27FC236}">
                  <a16:creationId xmlns:a16="http://schemas.microsoft.com/office/drawing/2014/main" id="{C7EE2605-289B-43C5-A4DB-8A5402026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896"/>
              <a:ext cx="8" cy="5"/>
            </a:xfrm>
            <a:custGeom>
              <a:avLst/>
              <a:gdLst>
                <a:gd name="T0" fmla="*/ 56 w 3"/>
                <a:gd name="T1" fmla="*/ 2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0"/>
                    <a:pt x="0" y="2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3" name="Freeform 1730">
              <a:extLst>
                <a:ext uri="{FF2B5EF4-FFF2-40B4-BE49-F238E27FC236}">
                  <a16:creationId xmlns:a16="http://schemas.microsoft.com/office/drawing/2014/main" id="{2327C6F5-A09B-4F69-A172-38ADA1CCC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667"/>
              <a:ext cx="2" cy="2"/>
            </a:xfrm>
            <a:custGeom>
              <a:avLst/>
              <a:gdLst>
                <a:gd name="T0" fmla="*/ 0 w 1"/>
                <a:gd name="T1" fmla="*/ 8 h 1"/>
                <a:gd name="T2" fmla="*/ 8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0"/>
                    <a:pt x="1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4" name="Freeform 1731">
              <a:extLst>
                <a:ext uri="{FF2B5EF4-FFF2-40B4-BE49-F238E27FC236}">
                  <a16:creationId xmlns:a16="http://schemas.microsoft.com/office/drawing/2014/main" id="{7FD83381-AC8E-45E8-A2A1-8B8ADFCE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2677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5" name="Freeform 1732">
              <a:extLst>
                <a:ext uri="{FF2B5EF4-FFF2-40B4-BE49-F238E27FC236}">
                  <a16:creationId xmlns:a16="http://schemas.microsoft.com/office/drawing/2014/main" id="{6F8B4352-C23A-41AF-B678-46AA5E19C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883"/>
              <a:ext cx="3" cy="18"/>
            </a:xfrm>
            <a:custGeom>
              <a:avLst/>
              <a:gdLst>
                <a:gd name="T0" fmla="*/ 27 w 1"/>
                <a:gd name="T1" fmla="*/ 0 h 7"/>
                <a:gd name="T2" fmla="*/ 27 w 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0" y="1"/>
                    <a:pt x="1" y="4"/>
                    <a:pt x="1" y="7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6" name="Freeform 1733">
              <a:extLst>
                <a:ext uri="{FF2B5EF4-FFF2-40B4-BE49-F238E27FC236}">
                  <a16:creationId xmlns:a16="http://schemas.microsoft.com/office/drawing/2014/main" id="{425B44FF-C2FE-42FE-8D16-2F23EB2C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877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7" name="Freeform 1734">
              <a:extLst>
                <a:ext uri="{FF2B5EF4-FFF2-40B4-BE49-F238E27FC236}">
                  <a16:creationId xmlns:a16="http://schemas.microsoft.com/office/drawing/2014/main" id="{BF4897F0-9F6B-47F7-B0A0-9CA9C454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795"/>
              <a:ext cx="335" cy="146"/>
            </a:xfrm>
            <a:custGeom>
              <a:avLst/>
              <a:gdLst>
                <a:gd name="T0" fmla="*/ 2095 w 134"/>
                <a:gd name="T1" fmla="*/ 0 h 55"/>
                <a:gd name="T2" fmla="*/ 1533 w 134"/>
                <a:gd name="T3" fmla="*/ 204 h 55"/>
                <a:gd name="T4" fmla="*/ 1083 w 134"/>
                <a:gd name="T5" fmla="*/ 409 h 55"/>
                <a:gd name="T6" fmla="*/ 770 w 134"/>
                <a:gd name="T7" fmla="*/ 677 h 55"/>
                <a:gd name="T8" fmla="*/ 63 w 134"/>
                <a:gd name="T9" fmla="*/ 103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55">
                  <a:moveTo>
                    <a:pt x="134" y="0"/>
                  </a:moveTo>
                  <a:cubicBezTo>
                    <a:pt x="134" y="0"/>
                    <a:pt x="110" y="8"/>
                    <a:pt x="98" y="11"/>
                  </a:cubicBezTo>
                  <a:cubicBezTo>
                    <a:pt x="87" y="14"/>
                    <a:pt x="79" y="14"/>
                    <a:pt x="69" y="22"/>
                  </a:cubicBezTo>
                  <a:cubicBezTo>
                    <a:pt x="59" y="31"/>
                    <a:pt x="62" y="34"/>
                    <a:pt x="49" y="36"/>
                  </a:cubicBezTo>
                  <a:cubicBezTo>
                    <a:pt x="44" y="37"/>
                    <a:pt x="0" y="44"/>
                    <a:pt x="4" y="55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48" name="Freeform 1735">
              <a:extLst>
                <a:ext uri="{FF2B5EF4-FFF2-40B4-BE49-F238E27FC236}">
                  <a16:creationId xmlns:a16="http://schemas.microsoft.com/office/drawing/2014/main" id="{84947244-C348-4436-B1E6-995D5AC6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2" y="2907"/>
              <a:ext cx="27" cy="34"/>
            </a:xfrm>
            <a:custGeom>
              <a:avLst/>
              <a:gdLst>
                <a:gd name="T0" fmla="*/ 0 w 11"/>
                <a:gd name="T1" fmla="*/ 165 h 13"/>
                <a:gd name="T2" fmla="*/ 120 w 11"/>
                <a:gd name="T3" fmla="*/ 199 h 13"/>
                <a:gd name="T4" fmla="*/ 29 w 11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3">
                  <a:moveTo>
                    <a:pt x="0" y="9"/>
                  </a:moveTo>
                  <a:cubicBezTo>
                    <a:pt x="3" y="9"/>
                    <a:pt x="6" y="13"/>
                    <a:pt x="8" y="11"/>
                  </a:cubicBezTo>
                  <a:cubicBezTo>
                    <a:pt x="11" y="9"/>
                    <a:pt x="3" y="2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FFEAC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339" name="Group 1736">
            <a:extLst>
              <a:ext uri="{FF2B5EF4-FFF2-40B4-BE49-F238E27FC236}">
                <a16:creationId xmlns:a16="http://schemas.microsoft.com/office/drawing/2014/main" id="{321C6341-2F0D-479F-9EC9-0BE508CDC30C}"/>
              </a:ext>
            </a:extLst>
          </p:cNvPr>
          <p:cNvGrpSpPr>
            <a:grpSpLocks/>
          </p:cNvGrpSpPr>
          <p:nvPr/>
        </p:nvGrpSpPr>
        <p:grpSpPr bwMode="auto">
          <a:xfrm>
            <a:off x="9142413" y="1760538"/>
            <a:ext cx="104775" cy="1544637"/>
            <a:chOff x="1787" y="1487"/>
            <a:chExt cx="148" cy="2162"/>
          </a:xfrm>
        </p:grpSpPr>
        <p:sp>
          <p:nvSpPr>
            <p:cNvPr id="13340" name="Freeform 1737">
              <a:extLst>
                <a:ext uri="{FF2B5EF4-FFF2-40B4-BE49-F238E27FC236}">
                  <a16:creationId xmlns:a16="http://schemas.microsoft.com/office/drawing/2014/main" id="{ADAFF18C-1E7A-4F27-B76F-9385CF990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1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106"/>
                    <a:pt x="6" y="686"/>
                    <a:pt x="6" y="741"/>
                  </a:cubicBezTo>
                  <a:cubicBezTo>
                    <a:pt x="6" y="755"/>
                    <a:pt x="7" y="774"/>
                    <a:pt x="10" y="793"/>
                  </a:cubicBezTo>
                  <a:cubicBezTo>
                    <a:pt x="12" y="800"/>
                    <a:pt x="24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1" name="Freeform 1738">
              <a:extLst>
                <a:ext uri="{FF2B5EF4-FFF2-40B4-BE49-F238E27FC236}">
                  <a16:creationId xmlns:a16="http://schemas.microsoft.com/office/drawing/2014/main" id="{2897692B-C592-4C1B-9C9B-B319AA70E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0" cy="29"/>
            </a:xfrm>
            <a:custGeom>
              <a:avLst/>
              <a:gdLst>
                <a:gd name="T0" fmla="*/ 83 w 56"/>
                <a:gd name="T1" fmla="*/ 0 h 11"/>
                <a:gd name="T2" fmla="*/ 438 w 56"/>
                <a:gd name="T3" fmla="*/ 90 h 11"/>
                <a:gd name="T4" fmla="*/ 800 w 56"/>
                <a:gd name="T5" fmla="*/ 0 h 11"/>
                <a:gd name="T6" fmla="*/ 875 w 56"/>
                <a:gd name="T7" fmla="*/ 0 h 11"/>
                <a:gd name="T8" fmla="*/ 438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2" name="Freeform 1739">
              <a:extLst>
                <a:ext uri="{FF2B5EF4-FFF2-40B4-BE49-F238E27FC236}">
                  <a16:creationId xmlns:a16="http://schemas.microsoft.com/office/drawing/2014/main" id="{5F5F6664-5579-42E3-B51A-AF646F2C1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580"/>
              <a:ext cx="35" cy="1755"/>
            </a:xfrm>
            <a:custGeom>
              <a:avLst/>
              <a:gdLst>
                <a:gd name="T0" fmla="*/ 0 w 14"/>
                <a:gd name="T1" fmla="*/ 0 h 658"/>
                <a:gd name="T2" fmla="*/ 50 w 14"/>
                <a:gd name="T3" fmla="*/ 12485 h 6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58">
                  <a:moveTo>
                    <a:pt x="0" y="0"/>
                  </a:moveTo>
                  <a:cubicBezTo>
                    <a:pt x="7" y="47"/>
                    <a:pt x="14" y="360"/>
                    <a:pt x="3" y="658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3" name="Freeform 1740">
              <a:extLst>
                <a:ext uri="{FF2B5EF4-FFF2-40B4-BE49-F238E27FC236}">
                  <a16:creationId xmlns:a16="http://schemas.microsoft.com/office/drawing/2014/main" id="{C8761227-B3E5-4059-9CEF-8DEEE589E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545"/>
              <a:ext cx="78" cy="2056"/>
            </a:xfrm>
            <a:custGeom>
              <a:avLst/>
              <a:gdLst>
                <a:gd name="T0" fmla="*/ 0 w 31"/>
                <a:gd name="T1" fmla="*/ 136 h 771"/>
                <a:gd name="T2" fmla="*/ 430 w 31"/>
                <a:gd name="T3" fmla="*/ 77 h 771"/>
                <a:gd name="T4" fmla="*/ 430 w 31"/>
                <a:gd name="T5" fmla="*/ 1080 h 771"/>
                <a:gd name="T6" fmla="*/ 335 w 31"/>
                <a:gd name="T7" fmla="*/ 13107 h 771"/>
                <a:gd name="T8" fmla="*/ 380 w 31"/>
                <a:gd name="T9" fmla="*/ 13995 h 771"/>
                <a:gd name="T10" fmla="*/ 176 w 31"/>
                <a:gd name="T11" fmla="*/ 11528 h 771"/>
                <a:gd name="T12" fmla="*/ 254 w 31"/>
                <a:gd name="T13" fmla="*/ 627 h 771"/>
                <a:gd name="T14" fmla="*/ 0 w 31"/>
                <a:gd name="T15" fmla="*/ 136 h 7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771">
                  <a:moveTo>
                    <a:pt x="0" y="7"/>
                  </a:moveTo>
                  <a:cubicBezTo>
                    <a:pt x="7" y="11"/>
                    <a:pt x="20" y="8"/>
                    <a:pt x="27" y="4"/>
                  </a:cubicBezTo>
                  <a:cubicBezTo>
                    <a:pt x="31" y="0"/>
                    <a:pt x="27" y="21"/>
                    <a:pt x="27" y="57"/>
                  </a:cubicBezTo>
                  <a:cubicBezTo>
                    <a:pt x="27" y="93"/>
                    <a:pt x="21" y="629"/>
                    <a:pt x="21" y="691"/>
                  </a:cubicBezTo>
                  <a:cubicBezTo>
                    <a:pt x="21" y="709"/>
                    <a:pt x="23" y="724"/>
                    <a:pt x="24" y="738"/>
                  </a:cubicBezTo>
                  <a:cubicBezTo>
                    <a:pt x="28" y="771"/>
                    <a:pt x="8" y="689"/>
                    <a:pt x="11" y="608"/>
                  </a:cubicBezTo>
                  <a:cubicBezTo>
                    <a:pt x="15" y="479"/>
                    <a:pt x="17" y="55"/>
                    <a:pt x="16" y="33"/>
                  </a:cubicBezTo>
                  <a:cubicBezTo>
                    <a:pt x="15" y="12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4" name="Freeform 1741">
              <a:extLst>
                <a:ext uri="{FF2B5EF4-FFF2-40B4-BE49-F238E27FC236}">
                  <a16:creationId xmlns:a16="http://schemas.microsoft.com/office/drawing/2014/main" id="{8C8C7E40-A98F-4E3D-ABF9-94FBB8AAC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1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106"/>
                    <a:pt x="6" y="686"/>
                    <a:pt x="6" y="741"/>
                  </a:cubicBezTo>
                  <a:cubicBezTo>
                    <a:pt x="6" y="755"/>
                    <a:pt x="7" y="774"/>
                    <a:pt x="10" y="793"/>
                  </a:cubicBezTo>
                  <a:cubicBezTo>
                    <a:pt x="12" y="800"/>
                    <a:pt x="24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5" name="Freeform 1742">
              <a:extLst>
                <a:ext uri="{FF2B5EF4-FFF2-40B4-BE49-F238E27FC236}">
                  <a16:creationId xmlns:a16="http://schemas.microsoft.com/office/drawing/2014/main" id="{88692E75-1F36-4912-B0E6-DF5BF208F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516"/>
              <a:ext cx="140" cy="29"/>
            </a:xfrm>
            <a:custGeom>
              <a:avLst/>
              <a:gdLst>
                <a:gd name="T0" fmla="*/ 83 w 56"/>
                <a:gd name="T1" fmla="*/ 0 h 11"/>
                <a:gd name="T2" fmla="*/ 438 w 56"/>
                <a:gd name="T3" fmla="*/ 90 h 11"/>
                <a:gd name="T4" fmla="*/ 800 w 56"/>
                <a:gd name="T5" fmla="*/ 0 h 11"/>
                <a:gd name="T6" fmla="*/ 875 w 56"/>
                <a:gd name="T7" fmla="*/ 0 h 11"/>
                <a:gd name="T8" fmla="*/ 438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6" name="Freeform 1743">
              <a:extLst>
                <a:ext uri="{FF2B5EF4-FFF2-40B4-BE49-F238E27FC236}">
                  <a16:creationId xmlns:a16="http://schemas.microsoft.com/office/drawing/2014/main" id="{E1DD09A1-831F-4BFE-89B4-247C37C5F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487"/>
              <a:ext cx="140" cy="58"/>
            </a:xfrm>
            <a:custGeom>
              <a:avLst/>
              <a:gdLst>
                <a:gd name="T0" fmla="*/ 875 w 56"/>
                <a:gd name="T1" fmla="*/ 200 h 22"/>
                <a:gd name="T2" fmla="*/ 438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38 w 56"/>
                <a:gd name="T9" fmla="*/ 403 h 22"/>
                <a:gd name="T10" fmla="*/ 875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3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3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7" name="Freeform 1744">
              <a:extLst>
                <a:ext uri="{FF2B5EF4-FFF2-40B4-BE49-F238E27FC236}">
                  <a16:creationId xmlns:a16="http://schemas.microsoft.com/office/drawing/2014/main" id="{86B6095B-4F08-4831-9B6A-32A3F9C09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487"/>
              <a:ext cx="140" cy="58"/>
            </a:xfrm>
            <a:custGeom>
              <a:avLst/>
              <a:gdLst>
                <a:gd name="T0" fmla="*/ 875 w 56"/>
                <a:gd name="T1" fmla="*/ 200 h 22"/>
                <a:gd name="T2" fmla="*/ 438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38 w 56"/>
                <a:gd name="T9" fmla="*/ 403 h 22"/>
                <a:gd name="T10" fmla="*/ 875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3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3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8" name="Freeform 1745">
              <a:extLst>
                <a:ext uri="{FF2B5EF4-FFF2-40B4-BE49-F238E27FC236}">
                  <a16:creationId xmlns:a16="http://schemas.microsoft.com/office/drawing/2014/main" id="{392B2BE6-DB85-4A24-B63D-6E25F9F18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500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6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49" name="Freeform 1746">
              <a:extLst>
                <a:ext uri="{FF2B5EF4-FFF2-40B4-BE49-F238E27FC236}">
                  <a16:creationId xmlns:a16="http://schemas.microsoft.com/office/drawing/2014/main" id="{29C9DECC-36C0-4D29-9E97-BE881876A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500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6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37" name="Group 2">
            <a:extLst>
              <a:ext uri="{FF2B5EF4-FFF2-40B4-BE49-F238E27FC236}">
                <a16:creationId xmlns:a16="http://schemas.microsoft.com/office/drawing/2014/main" id="{FBC347E4-0277-480D-8A7D-56C13658B9A6}"/>
              </a:ext>
            </a:extLst>
          </p:cNvPr>
          <p:cNvGrpSpPr>
            <a:grpSpLocks/>
          </p:cNvGrpSpPr>
          <p:nvPr/>
        </p:nvGrpSpPr>
        <p:grpSpPr bwMode="auto">
          <a:xfrm>
            <a:off x="2968625" y="3524250"/>
            <a:ext cx="577850" cy="1917700"/>
            <a:chOff x="4368" y="1203"/>
            <a:chExt cx="768" cy="2549"/>
          </a:xfrm>
        </p:grpSpPr>
        <p:sp>
          <p:nvSpPr>
            <p:cNvPr id="60815" name="Freeform 3">
              <a:extLst>
                <a:ext uri="{FF2B5EF4-FFF2-40B4-BE49-F238E27FC236}">
                  <a16:creationId xmlns:a16="http://schemas.microsoft.com/office/drawing/2014/main" id="{99A5CCF2-0770-4DA6-9C5E-2AC7843D7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537" cy="2549"/>
            </a:xfrm>
            <a:custGeom>
              <a:avLst/>
              <a:gdLst>
                <a:gd name="T0" fmla="*/ 3349 w 215"/>
                <a:gd name="T1" fmla="*/ 17587 h 956"/>
                <a:gd name="T2" fmla="*/ 2228 w 215"/>
                <a:gd name="T3" fmla="*/ 13606 h 956"/>
                <a:gd name="T4" fmla="*/ 2215 w 215"/>
                <a:gd name="T5" fmla="*/ 0 h 956"/>
                <a:gd name="T6" fmla="*/ 1186 w 215"/>
                <a:gd name="T7" fmla="*/ 0 h 956"/>
                <a:gd name="T8" fmla="*/ 1124 w 215"/>
                <a:gd name="T9" fmla="*/ 13606 h 956"/>
                <a:gd name="T10" fmla="*/ 0 w 215"/>
                <a:gd name="T11" fmla="*/ 17587 h 956"/>
                <a:gd name="T12" fmla="*/ 542 w 215"/>
                <a:gd name="T13" fmla="*/ 18064 h 956"/>
                <a:gd name="T14" fmla="*/ 1683 w 215"/>
                <a:gd name="T15" fmla="*/ 16643 h 956"/>
                <a:gd name="T16" fmla="*/ 2775 w 215"/>
                <a:gd name="T17" fmla="*/ 18120 h 9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956">
                  <a:moveTo>
                    <a:pt x="215" y="928"/>
                  </a:moveTo>
                  <a:cubicBezTo>
                    <a:pt x="157" y="844"/>
                    <a:pt x="149" y="860"/>
                    <a:pt x="143" y="718"/>
                  </a:cubicBezTo>
                  <a:cubicBezTo>
                    <a:pt x="137" y="576"/>
                    <a:pt x="142" y="116"/>
                    <a:pt x="142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  <a:cubicBezTo>
                    <a:pt x="35" y="953"/>
                    <a:pt x="35" y="953"/>
                    <a:pt x="35" y="953"/>
                  </a:cubicBezTo>
                  <a:cubicBezTo>
                    <a:pt x="59" y="915"/>
                    <a:pt x="80" y="878"/>
                    <a:pt x="108" y="878"/>
                  </a:cubicBezTo>
                  <a:cubicBezTo>
                    <a:pt x="136" y="878"/>
                    <a:pt x="178" y="956"/>
                    <a:pt x="178" y="956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6" name="Freeform 4">
              <a:extLst>
                <a:ext uri="{FF2B5EF4-FFF2-40B4-BE49-F238E27FC236}">
                  <a16:creationId xmlns:a16="http://schemas.microsoft.com/office/drawing/2014/main" id="{C3F390C5-6B37-47DA-A85D-EC4B8AD86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544"/>
              <a:ext cx="358" cy="208"/>
            </a:xfrm>
            <a:custGeom>
              <a:avLst/>
              <a:gdLst>
                <a:gd name="T0" fmla="*/ 0 w 143"/>
                <a:gd name="T1" fmla="*/ 1421 h 78"/>
                <a:gd name="T2" fmla="*/ 1147 w 143"/>
                <a:gd name="T3" fmla="*/ 0 h 78"/>
                <a:gd name="T4" fmla="*/ 2243 w 143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78">
                  <a:moveTo>
                    <a:pt x="0" y="75"/>
                  </a:moveTo>
                  <a:cubicBezTo>
                    <a:pt x="24" y="37"/>
                    <a:pt x="45" y="0"/>
                    <a:pt x="73" y="0"/>
                  </a:cubicBezTo>
                  <a:cubicBezTo>
                    <a:pt x="101" y="0"/>
                    <a:pt x="143" y="78"/>
                    <a:pt x="143" y="7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7" name="Freeform 5">
              <a:extLst>
                <a:ext uri="{FF2B5EF4-FFF2-40B4-BE49-F238E27FC236}">
                  <a16:creationId xmlns:a16="http://schemas.microsoft.com/office/drawing/2014/main" id="{6552E249-CCEC-4AEC-9ED9-F4C9631D5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195" cy="2474"/>
            </a:xfrm>
            <a:custGeom>
              <a:avLst/>
              <a:gdLst>
                <a:gd name="T0" fmla="*/ 1188 w 78"/>
                <a:gd name="T1" fmla="*/ 0 h 928"/>
                <a:gd name="T2" fmla="*/ 1125 w 78"/>
                <a:gd name="T3" fmla="*/ 13604 h 928"/>
                <a:gd name="T4" fmla="*/ 0 w 78"/>
                <a:gd name="T5" fmla="*/ 17585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6" y="0"/>
                  </a:move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8" name="Freeform 6">
              <a:extLst>
                <a:ext uri="{FF2B5EF4-FFF2-40B4-BE49-F238E27FC236}">
                  <a16:creationId xmlns:a16="http://schemas.microsoft.com/office/drawing/2014/main" id="{225895B8-ADCA-41A5-AF4E-4F4D5F985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203"/>
              <a:ext cx="195" cy="2474"/>
            </a:xfrm>
            <a:custGeom>
              <a:avLst/>
              <a:gdLst>
                <a:gd name="T0" fmla="*/ 1220 w 78"/>
                <a:gd name="T1" fmla="*/ 17585 h 928"/>
                <a:gd name="T2" fmla="*/ 95 w 78"/>
                <a:gd name="T3" fmla="*/ 13604 h 928"/>
                <a:gd name="T4" fmla="*/ 83 w 78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8" y="928"/>
                  </a:moveTo>
                  <a:cubicBezTo>
                    <a:pt x="20" y="844"/>
                    <a:pt x="12" y="860"/>
                    <a:pt x="6" y="718"/>
                  </a:cubicBezTo>
                  <a:cubicBezTo>
                    <a:pt x="0" y="576"/>
                    <a:pt x="5" y="1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9" name="Freeform 7">
              <a:extLst>
                <a:ext uri="{FF2B5EF4-FFF2-40B4-BE49-F238E27FC236}">
                  <a16:creationId xmlns:a16="http://schemas.microsoft.com/office/drawing/2014/main" id="{237D3EE6-179F-4C85-9E2F-E7352068C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243"/>
              <a:ext cx="20" cy="730"/>
            </a:xfrm>
            <a:custGeom>
              <a:avLst/>
              <a:gdLst>
                <a:gd name="T0" fmla="*/ 125 w 8"/>
                <a:gd name="T1" fmla="*/ 5182 h 274"/>
                <a:gd name="T2" fmla="*/ 125 w 8"/>
                <a:gd name="T3" fmla="*/ 0 h 2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4">
                  <a:moveTo>
                    <a:pt x="8" y="274"/>
                  </a:moveTo>
                  <a:cubicBezTo>
                    <a:pt x="1" y="250"/>
                    <a:pt x="0" y="5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0" name="Freeform 8">
              <a:extLst>
                <a:ext uri="{FF2B5EF4-FFF2-40B4-BE49-F238E27FC236}">
                  <a16:creationId xmlns:a16="http://schemas.microsoft.com/office/drawing/2014/main" id="{9BF24246-BA97-40F8-994B-F8DD67F97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803"/>
              <a:ext cx="170" cy="829"/>
            </a:xfrm>
            <a:custGeom>
              <a:avLst/>
              <a:gdLst>
                <a:gd name="T0" fmla="*/ 0 w 68"/>
                <a:gd name="T1" fmla="*/ 5891 h 311"/>
                <a:gd name="T2" fmla="*/ 813 w 68"/>
                <a:gd name="T3" fmla="*/ 3921 h 311"/>
                <a:gd name="T4" fmla="*/ 970 w 68"/>
                <a:gd name="T5" fmla="*/ 0 h 311"/>
                <a:gd name="T6" fmla="*/ 813 w 68"/>
                <a:gd name="T7" fmla="*/ 4356 h 311"/>
                <a:gd name="T8" fmla="*/ 0 w 68"/>
                <a:gd name="T9" fmla="*/ 5891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11">
                  <a:moveTo>
                    <a:pt x="0" y="311"/>
                  </a:moveTo>
                  <a:cubicBezTo>
                    <a:pt x="17" y="291"/>
                    <a:pt x="47" y="247"/>
                    <a:pt x="52" y="207"/>
                  </a:cubicBezTo>
                  <a:cubicBezTo>
                    <a:pt x="57" y="167"/>
                    <a:pt x="62" y="0"/>
                    <a:pt x="62" y="0"/>
                  </a:cubicBezTo>
                  <a:cubicBezTo>
                    <a:pt x="68" y="111"/>
                    <a:pt x="65" y="189"/>
                    <a:pt x="52" y="230"/>
                  </a:cubicBezTo>
                  <a:cubicBezTo>
                    <a:pt x="39" y="272"/>
                    <a:pt x="0" y="311"/>
                    <a:pt x="0" y="3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1" name="Freeform 9">
              <a:extLst>
                <a:ext uri="{FF2B5EF4-FFF2-40B4-BE49-F238E27FC236}">
                  <a16:creationId xmlns:a16="http://schemas.microsoft.com/office/drawing/2014/main" id="{B1A369AC-E2E9-4265-948C-7E61563E0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515"/>
              <a:ext cx="173" cy="202"/>
            </a:xfrm>
            <a:custGeom>
              <a:avLst/>
              <a:gdLst>
                <a:gd name="T0" fmla="*/ 0 w 69"/>
                <a:gd name="T1" fmla="*/ 114 h 76"/>
                <a:gd name="T2" fmla="*/ 1088 w 69"/>
                <a:gd name="T3" fmla="*/ 1427 h 76"/>
                <a:gd name="T4" fmla="*/ 0 w 69"/>
                <a:gd name="T5" fmla="*/ 114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6">
                  <a:moveTo>
                    <a:pt x="0" y="6"/>
                  </a:moveTo>
                  <a:cubicBezTo>
                    <a:pt x="12" y="3"/>
                    <a:pt x="32" y="16"/>
                    <a:pt x="69" y="76"/>
                  </a:cubicBezTo>
                  <a:cubicBezTo>
                    <a:pt x="54" y="37"/>
                    <a:pt x="26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2" name="Freeform 10">
              <a:extLst>
                <a:ext uri="{FF2B5EF4-FFF2-40B4-BE49-F238E27FC236}">
                  <a16:creationId xmlns:a16="http://schemas.microsoft.com/office/drawing/2014/main" id="{24375FFD-FC38-497F-AB30-098AEC52A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093"/>
              <a:ext cx="165" cy="643"/>
            </a:xfrm>
            <a:custGeom>
              <a:avLst/>
              <a:gdLst>
                <a:gd name="T0" fmla="*/ 750 w 66"/>
                <a:gd name="T1" fmla="*/ 2391 h 241"/>
                <a:gd name="T2" fmla="*/ 1033 w 66"/>
                <a:gd name="T3" fmla="*/ 4578 h 241"/>
                <a:gd name="T4" fmla="*/ 1033 w 66"/>
                <a:gd name="T5" fmla="*/ 363 h 241"/>
                <a:gd name="T6" fmla="*/ 595 w 66"/>
                <a:gd name="T7" fmla="*/ 0 h 241"/>
                <a:gd name="T8" fmla="*/ 270 w 66"/>
                <a:gd name="T9" fmla="*/ 136 h 241"/>
                <a:gd name="T10" fmla="*/ 95 w 66"/>
                <a:gd name="T11" fmla="*/ 363 h 241"/>
                <a:gd name="T12" fmla="*/ 113 w 66"/>
                <a:gd name="T13" fmla="*/ 456 h 241"/>
                <a:gd name="T14" fmla="*/ 533 w 66"/>
                <a:gd name="T15" fmla="*/ 478 h 241"/>
                <a:gd name="T16" fmla="*/ 863 w 66"/>
                <a:gd name="T17" fmla="*/ 1275 h 241"/>
                <a:gd name="T18" fmla="*/ 925 w 66"/>
                <a:gd name="T19" fmla="*/ 2791 h 241"/>
                <a:gd name="T20" fmla="*/ 750 w 66"/>
                <a:gd name="T21" fmla="*/ 2391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41">
                  <a:moveTo>
                    <a:pt x="48" y="126"/>
                  </a:moveTo>
                  <a:cubicBezTo>
                    <a:pt x="46" y="143"/>
                    <a:pt x="56" y="222"/>
                    <a:pt x="66" y="241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0" y="20"/>
                    <a:pt x="7" y="24"/>
                  </a:cubicBezTo>
                  <a:cubicBezTo>
                    <a:pt x="14" y="28"/>
                    <a:pt x="20" y="24"/>
                    <a:pt x="34" y="25"/>
                  </a:cubicBezTo>
                  <a:cubicBezTo>
                    <a:pt x="47" y="27"/>
                    <a:pt x="52" y="46"/>
                    <a:pt x="55" y="67"/>
                  </a:cubicBezTo>
                  <a:cubicBezTo>
                    <a:pt x="58" y="89"/>
                    <a:pt x="62" y="121"/>
                    <a:pt x="59" y="147"/>
                  </a:cubicBezTo>
                  <a:cubicBezTo>
                    <a:pt x="56" y="165"/>
                    <a:pt x="45" y="132"/>
                    <a:pt x="48" y="126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3" name="Freeform 11">
              <a:extLst>
                <a:ext uri="{FF2B5EF4-FFF2-40B4-BE49-F238E27FC236}">
                  <a16:creationId xmlns:a16="http://schemas.microsoft.com/office/drawing/2014/main" id="{62A0B392-06E5-4F92-B83D-B097BCD0D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381"/>
              <a:ext cx="18" cy="683"/>
            </a:xfrm>
            <a:custGeom>
              <a:avLst/>
              <a:gdLst>
                <a:gd name="T0" fmla="*/ 118 w 7"/>
                <a:gd name="T1" fmla="*/ 0 h 256"/>
                <a:gd name="T2" fmla="*/ 118 w 7"/>
                <a:gd name="T3" fmla="*/ 4861 h 256"/>
                <a:gd name="T4" fmla="*/ 33 w 7"/>
                <a:gd name="T5" fmla="*/ 4656 h 256"/>
                <a:gd name="T6" fmla="*/ 67 w 7"/>
                <a:gd name="T7" fmla="*/ 3666 h 256"/>
                <a:gd name="T8" fmla="*/ 118 w 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56">
                  <a:moveTo>
                    <a:pt x="7" y="0"/>
                  </a:moveTo>
                  <a:cubicBezTo>
                    <a:pt x="7" y="21"/>
                    <a:pt x="7" y="256"/>
                    <a:pt x="7" y="256"/>
                  </a:cubicBezTo>
                  <a:cubicBezTo>
                    <a:pt x="7" y="256"/>
                    <a:pt x="4" y="252"/>
                    <a:pt x="2" y="245"/>
                  </a:cubicBezTo>
                  <a:cubicBezTo>
                    <a:pt x="0" y="238"/>
                    <a:pt x="3" y="211"/>
                    <a:pt x="4" y="193"/>
                  </a:cubicBezTo>
                  <a:cubicBezTo>
                    <a:pt x="5" y="175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4" name="Freeform 12">
              <a:extLst>
                <a:ext uri="{FF2B5EF4-FFF2-40B4-BE49-F238E27FC236}">
                  <a16:creationId xmlns:a16="http://schemas.microsoft.com/office/drawing/2014/main" id="{28467ACA-1B82-41C3-AF0D-8E339988A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595"/>
              <a:ext cx="113" cy="733"/>
            </a:xfrm>
            <a:custGeom>
              <a:avLst/>
              <a:gdLst>
                <a:gd name="T0" fmla="*/ 0 w 45"/>
                <a:gd name="T1" fmla="*/ 0 h 275"/>
                <a:gd name="T2" fmla="*/ 555 w 45"/>
                <a:gd name="T3" fmla="*/ 1911 h 275"/>
                <a:gd name="T4" fmla="*/ 568 w 45"/>
                <a:gd name="T5" fmla="*/ 2799 h 275"/>
                <a:gd name="T6" fmla="*/ 713 w 45"/>
                <a:gd name="T7" fmla="*/ 5208 h 275"/>
                <a:gd name="T8" fmla="*/ 429 w 45"/>
                <a:gd name="T9" fmla="*/ 2351 h 275"/>
                <a:gd name="T10" fmla="*/ 0 w 45"/>
                <a:gd name="T11" fmla="*/ 0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75">
                  <a:moveTo>
                    <a:pt x="0" y="0"/>
                  </a:moveTo>
                  <a:cubicBezTo>
                    <a:pt x="4" y="24"/>
                    <a:pt x="20" y="87"/>
                    <a:pt x="35" y="101"/>
                  </a:cubicBezTo>
                  <a:cubicBezTo>
                    <a:pt x="40" y="106"/>
                    <a:pt x="35" y="107"/>
                    <a:pt x="36" y="148"/>
                  </a:cubicBezTo>
                  <a:cubicBezTo>
                    <a:pt x="37" y="189"/>
                    <a:pt x="41" y="257"/>
                    <a:pt x="45" y="275"/>
                  </a:cubicBezTo>
                  <a:cubicBezTo>
                    <a:pt x="41" y="262"/>
                    <a:pt x="29" y="155"/>
                    <a:pt x="27" y="124"/>
                  </a:cubicBezTo>
                  <a:cubicBezTo>
                    <a:pt x="26" y="93"/>
                    <a:pt x="0" y="55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5" name="Freeform 13">
              <a:extLst>
                <a:ext uri="{FF2B5EF4-FFF2-40B4-BE49-F238E27FC236}">
                  <a16:creationId xmlns:a16="http://schemas.microsoft.com/office/drawing/2014/main" id="{ABE340AC-EFD1-4D5C-B644-0E12BF735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384"/>
              <a:ext cx="92" cy="43"/>
            </a:xfrm>
            <a:custGeom>
              <a:avLst/>
              <a:gdLst>
                <a:gd name="T0" fmla="*/ 0 w 37"/>
                <a:gd name="T1" fmla="*/ 0 h 16"/>
                <a:gd name="T2" fmla="*/ 445 w 37"/>
                <a:gd name="T3" fmla="*/ 274 h 16"/>
                <a:gd name="T4" fmla="*/ 557 w 3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7" y="9"/>
                    <a:pt x="21" y="16"/>
                    <a:pt x="29" y="14"/>
                  </a:cubicBezTo>
                  <a:cubicBezTo>
                    <a:pt x="37" y="13"/>
                    <a:pt x="36" y="2"/>
                    <a:pt x="36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6" name="Freeform 14">
              <a:extLst>
                <a:ext uri="{FF2B5EF4-FFF2-40B4-BE49-F238E27FC236}">
                  <a16:creationId xmlns:a16="http://schemas.microsoft.com/office/drawing/2014/main" id="{13A4947D-9E40-4DFD-BE7C-9A514C052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531"/>
              <a:ext cx="160" cy="181"/>
            </a:xfrm>
            <a:custGeom>
              <a:avLst/>
              <a:gdLst>
                <a:gd name="T0" fmla="*/ 0 w 64"/>
                <a:gd name="T1" fmla="*/ 1283 h 68"/>
                <a:gd name="T2" fmla="*/ 1000 w 64"/>
                <a:gd name="T3" fmla="*/ 21 h 68"/>
                <a:gd name="T4" fmla="*/ 0 w 64"/>
                <a:gd name="T5" fmla="*/ 128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8">
                  <a:moveTo>
                    <a:pt x="0" y="68"/>
                  </a:moveTo>
                  <a:cubicBezTo>
                    <a:pt x="14" y="46"/>
                    <a:pt x="38" y="5"/>
                    <a:pt x="64" y="1"/>
                  </a:cubicBezTo>
                  <a:cubicBezTo>
                    <a:pt x="42" y="0"/>
                    <a:pt x="12" y="30"/>
                    <a:pt x="0" y="6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7" name="Freeform 15">
              <a:extLst>
                <a:ext uri="{FF2B5EF4-FFF2-40B4-BE49-F238E27FC236}">
                  <a16:creationId xmlns:a16="http://schemas.microsoft.com/office/drawing/2014/main" id="{F4436CB3-E031-4D8A-AAC0-FA7B81441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8" name="Freeform 16">
              <a:extLst>
                <a:ext uri="{FF2B5EF4-FFF2-40B4-BE49-F238E27FC236}">
                  <a16:creationId xmlns:a16="http://schemas.microsoft.com/office/drawing/2014/main" id="{0FE94BCC-78B8-43F3-8CBE-D25427DEB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349"/>
              <a:ext cx="20" cy="48"/>
            </a:xfrm>
            <a:custGeom>
              <a:avLst/>
              <a:gdLst>
                <a:gd name="T0" fmla="*/ 33 w 8"/>
                <a:gd name="T1" fmla="*/ 341 h 18"/>
                <a:gd name="T2" fmla="*/ 33 w 8"/>
                <a:gd name="T3" fmla="*/ 320 h 18"/>
                <a:gd name="T4" fmla="*/ 20 w 8"/>
                <a:gd name="T5" fmla="*/ 149 h 18"/>
                <a:gd name="T6" fmla="*/ 20 w 8"/>
                <a:gd name="T7" fmla="*/ 149 h 18"/>
                <a:gd name="T8" fmla="*/ 63 w 8"/>
                <a:gd name="T9" fmla="*/ 21 h 18"/>
                <a:gd name="T10" fmla="*/ 83 w 8"/>
                <a:gd name="T11" fmla="*/ 0 h 18"/>
                <a:gd name="T12" fmla="*/ 113 w 8"/>
                <a:gd name="T13" fmla="*/ 192 h 18"/>
                <a:gd name="T14" fmla="*/ 33 w 8"/>
                <a:gd name="T15" fmla="*/ 34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8">
                  <a:moveTo>
                    <a:pt x="2" y="18"/>
                  </a:moveTo>
                  <a:cubicBezTo>
                    <a:pt x="2" y="18"/>
                    <a:pt x="2" y="17"/>
                    <a:pt x="2" y="17"/>
                  </a:cubicBezTo>
                  <a:cubicBezTo>
                    <a:pt x="1" y="16"/>
                    <a:pt x="0" y="12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4"/>
                    <a:pt x="3" y="2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7" y="1"/>
                    <a:pt x="8" y="4"/>
                    <a:pt x="7" y="10"/>
                  </a:cubicBezTo>
                  <a:cubicBezTo>
                    <a:pt x="6" y="15"/>
                    <a:pt x="3" y="18"/>
                    <a:pt x="2" y="1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29" name="Freeform 17">
              <a:extLst>
                <a:ext uri="{FF2B5EF4-FFF2-40B4-BE49-F238E27FC236}">
                  <a16:creationId xmlns:a16="http://schemas.microsoft.com/office/drawing/2014/main" id="{C6C2BCB3-0C18-4131-9C6A-134A5D2D1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0" name="Freeform 18">
              <a:extLst>
                <a:ext uri="{FF2B5EF4-FFF2-40B4-BE49-F238E27FC236}">
                  <a16:creationId xmlns:a16="http://schemas.microsoft.com/office/drawing/2014/main" id="{41FD3645-BD9C-41DA-A813-C896E2A8E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1" name="Freeform 19">
              <a:extLst>
                <a:ext uri="{FF2B5EF4-FFF2-40B4-BE49-F238E27FC236}">
                  <a16:creationId xmlns:a16="http://schemas.microsoft.com/office/drawing/2014/main" id="{ADD2B868-6A8D-408C-AB35-D530B52DE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2" name="Freeform 20">
              <a:extLst>
                <a:ext uri="{FF2B5EF4-FFF2-40B4-BE49-F238E27FC236}">
                  <a16:creationId xmlns:a16="http://schemas.microsoft.com/office/drawing/2014/main" id="{D3BE1565-5634-4AAA-9D81-6D16E1DA9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3" name="Freeform 21">
              <a:extLst>
                <a:ext uri="{FF2B5EF4-FFF2-40B4-BE49-F238E27FC236}">
                  <a16:creationId xmlns:a16="http://schemas.microsoft.com/office/drawing/2014/main" id="{0097C52C-1747-46E7-98B1-6B87DE023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4" name="Freeform 22">
              <a:extLst>
                <a:ext uri="{FF2B5EF4-FFF2-40B4-BE49-F238E27FC236}">
                  <a16:creationId xmlns:a16="http://schemas.microsoft.com/office/drawing/2014/main" id="{DE9B21E7-2703-421D-ADF1-FC43283E6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5" name="Freeform 23">
              <a:extLst>
                <a:ext uri="{FF2B5EF4-FFF2-40B4-BE49-F238E27FC236}">
                  <a16:creationId xmlns:a16="http://schemas.microsoft.com/office/drawing/2014/main" id="{800D608D-9EA5-4BFF-B585-9247E32AC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6" name="Freeform 24">
              <a:extLst>
                <a:ext uri="{FF2B5EF4-FFF2-40B4-BE49-F238E27FC236}">
                  <a16:creationId xmlns:a16="http://schemas.microsoft.com/office/drawing/2014/main" id="{5B39175B-B5D6-47A7-984D-C36A12EA6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7" name="Freeform 25">
              <a:extLst>
                <a:ext uri="{FF2B5EF4-FFF2-40B4-BE49-F238E27FC236}">
                  <a16:creationId xmlns:a16="http://schemas.microsoft.com/office/drawing/2014/main" id="{FB1C80D0-94EA-4650-BE57-6BE85880E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8" name="Freeform 26">
              <a:extLst>
                <a:ext uri="{FF2B5EF4-FFF2-40B4-BE49-F238E27FC236}">
                  <a16:creationId xmlns:a16="http://schemas.microsoft.com/office/drawing/2014/main" id="{2312E305-178C-487B-9FCF-EE306A31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39" name="Freeform 27">
              <a:extLst>
                <a:ext uri="{FF2B5EF4-FFF2-40B4-BE49-F238E27FC236}">
                  <a16:creationId xmlns:a16="http://schemas.microsoft.com/office/drawing/2014/main" id="{C50A30AC-ACB6-43B2-87E4-1B8E57248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41"/>
              <a:ext cx="455" cy="1091"/>
            </a:xfrm>
            <a:custGeom>
              <a:avLst/>
              <a:gdLst>
                <a:gd name="T0" fmla="*/ 1938 w 182"/>
                <a:gd name="T1" fmla="*/ 7629 h 409"/>
                <a:gd name="T2" fmla="*/ 2063 w 182"/>
                <a:gd name="T3" fmla="*/ 7629 h 409"/>
                <a:gd name="T4" fmla="*/ 2158 w 182"/>
                <a:gd name="T5" fmla="*/ 7762 h 409"/>
                <a:gd name="T6" fmla="*/ 1595 w 182"/>
                <a:gd name="T7" fmla="*/ 4484 h 409"/>
                <a:gd name="T8" fmla="*/ 800 w 182"/>
                <a:gd name="T9" fmla="*/ 3244 h 409"/>
                <a:gd name="T10" fmla="*/ 375 w 182"/>
                <a:gd name="T11" fmla="*/ 376 h 409"/>
                <a:gd name="T12" fmla="*/ 0 w 182"/>
                <a:gd name="T13" fmla="*/ 307 h 409"/>
                <a:gd name="T14" fmla="*/ 470 w 182"/>
                <a:gd name="T15" fmla="*/ 3358 h 409"/>
                <a:gd name="T16" fmla="*/ 1408 w 182"/>
                <a:gd name="T17" fmla="*/ 4783 h 409"/>
                <a:gd name="T18" fmla="*/ 1938 w 182"/>
                <a:gd name="T19" fmla="*/ 7629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409">
                  <a:moveTo>
                    <a:pt x="124" y="402"/>
                  </a:moveTo>
                  <a:cubicBezTo>
                    <a:pt x="125" y="400"/>
                    <a:pt x="129" y="400"/>
                    <a:pt x="132" y="402"/>
                  </a:cubicBezTo>
                  <a:cubicBezTo>
                    <a:pt x="136" y="404"/>
                    <a:pt x="139" y="407"/>
                    <a:pt x="138" y="409"/>
                  </a:cubicBezTo>
                  <a:cubicBezTo>
                    <a:pt x="182" y="316"/>
                    <a:pt x="144" y="275"/>
                    <a:pt x="102" y="236"/>
                  </a:cubicBezTo>
                  <a:cubicBezTo>
                    <a:pt x="81" y="216"/>
                    <a:pt x="64" y="200"/>
                    <a:pt x="51" y="171"/>
                  </a:cubicBezTo>
                  <a:cubicBezTo>
                    <a:pt x="28" y="118"/>
                    <a:pt x="24" y="60"/>
                    <a:pt x="24" y="20"/>
                  </a:cubicBezTo>
                  <a:cubicBezTo>
                    <a:pt x="24" y="2"/>
                    <a:pt x="0" y="0"/>
                    <a:pt x="0" y="16"/>
                  </a:cubicBezTo>
                  <a:cubicBezTo>
                    <a:pt x="0" y="57"/>
                    <a:pt x="5" y="119"/>
                    <a:pt x="30" y="177"/>
                  </a:cubicBezTo>
                  <a:cubicBezTo>
                    <a:pt x="44" y="210"/>
                    <a:pt x="68" y="232"/>
                    <a:pt x="90" y="252"/>
                  </a:cubicBezTo>
                  <a:cubicBezTo>
                    <a:pt x="130" y="289"/>
                    <a:pt x="163" y="319"/>
                    <a:pt x="124" y="402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0" name="Freeform 28">
              <a:extLst>
                <a:ext uri="{FF2B5EF4-FFF2-40B4-BE49-F238E27FC236}">
                  <a16:creationId xmlns:a16="http://schemas.microsoft.com/office/drawing/2014/main" id="{CB9C45D7-4589-465B-8F01-32360FC35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464"/>
              <a:ext cx="378" cy="928"/>
            </a:xfrm>
            <a:custGeom>
              <a:avLst/>
              <a:gdLst>
                <a:gd name="T0" fmla="*/ 0 w 151"/>
                <a:gd name="T1" fmla="*/ 0 h 348"/>
                <a:gd name="T2" fmla="*/ 345 w 151"/>
                <a:gd name="T3" fmla="*/ 2411 h 348"/>
                <a:gd name="T4" fmla="*/ 1159 w 151"/>
                <a:gd name="T5" fmla="*/ 3661 h 348"/>
                <a:gd name="T6" fmla="*/ 1847 w 151"/>
                <a:gd name="T7" fmla="*/ 6600 h 348"/>
                <a:gd name="T8" fmla="*/ 1847 w 151"/>
                <a:gd name="T9" fmla="*/ 6600 h 348"/>
                <a:gd name="T10" fmla="*/ 1209 w 151"/>
                <a:gd name="T11" fmla="*/ 3605 h 348"/>
                <a:gd name="T12" fmla="*/ 408 w 151"/>
                <a:gd name="T13" fmla="*/ 2368 h 348"/>
                <a:gd name="T14" fmla="*/ 0 w 151"/>
                <a:gd name="T15" fmla="*/ 0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348">
                  <a:moveTo>
                    <a:pt x="0" y="0"/>
                  </a:moveTo>
                  <a:cubicBezTo>
                    <a:pt x="2" y="48"/>
                    <a:pt x="7" y="91"/>
                    <a:pt x="22" y="127"/>
                  </a:cubicBezTo>
                  <a:cubicBezTo>
                    <a:pt x="35" y="155"/>
                    <a:pt x="51" y="172"/>
                    <a:pt x="74" y="193"/>
                  </a:cubicBezTo>
                  <a:cubicBezTo>
                    <a:pt x="113" y="229"/>
                    <a:pt x="150" y="268"/>
                    <a:pt x="118" y="348"/>
                  </a:cubicBezTo>
                  <a:cubicBezTo>
                    <a:pt x="118" y="348"/>
                    <a:pt x="118" y="348"/>
                    <a:pt x="118" y="348"/>
                  </a:cubicBezTo>
                  <a:cubicBezTo>
                    <a:pt x="151" y="265"/>
                    <a:pt x="117" y="227"/>
                    <a:pt x="77" y="190"/>
                  </a:cubicBezTo>
                  <a:cubicBezTo>
                    <a:pt x="54" y="169"/>
                    <a:pt x="38" y="153"/>
                    <a:pt x="26" y="125"/>
                  </a:cubicBezTo>
                  <a:cubicBezTo>
                    <a:pt x="11" y="90"/>
                    <a:pt x="2" y="48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1" name="Freeform 29">
              <a:extLst>
                <a:ext uri="{FF2B5EF4-FFF2-40B4-BE49-F238E27FC236}">
                  <a16:creationId xmlns:a16="http://schemas.microsoft.com/office/drawing/2014/main" id="{68AC2C5C-46C8-4A99-89A6-835935D0A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448"/>
              <a:ext cx="395" cy="920"/>
            </a:xfrm>
            <a:custGeom>
              <a:avLst/>
              <a:gdLst>
                <a:gd name="T0" fmla="*/ 0 w 158"/>
                <a:gd name="T1" fmla="*/ 0 h 345"/>
                <a:gd name="T2" fmla="*/ 458 w 158"/>
                <a:gd name="T3" fmla="*/ 2595 h 345"/>
                <a:gd name="T4" fmla="*/ 1395 w 158"/>
                <a:gd name="T5" fmla="*/ 4019 h 345"/>
                <a:gd name="T6" fmla="*/ 2020 w 158"/>
                <a:gd name="T7" fmla="*/ 6541 h 345"/>
                <a:gd name="T8" fmla="*/ 2020 w 158"/>
                <a:gd name="T9" fmla="*/ 6541 h 345"/>
                <a:gd name="T10" fmla="*/ 1438 w 158"/>
                <a:gd name="T11" fmla="*/ 3960 h 345"/>
                <a:gd name="T12" fmla="*/ 520 w 158"/>
                <a:gd name="T13" fmla="*/ 2560 h 345"/>
                <a:gd name="T14" fmla="*/ 0 w 158"/>
                <a:gd name="T15" fmla="*/ 0 h 3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345">
                  <a:moveTo>
                    <a:pt x="0" y="0"/>
                  </a:moveTo>
                  <a:cubicBezTo>
                    <a:pt x="3" y="52"/>
                    <a:pt x="12" y="98"/>
                    <a:pt x="29" y="137"/>
                  </a:cubicBezTo>
                  <a:cubicBezTo>
                    <a:pt x="43" y="170"/>
                    <a:pt x="67" y="192"/>
                    <a:pt x="89" y="212"/>
                  </a:cubicBezTo>
                  <a:cubicBezTo>
                    <a:pt x="127" y="247"/>
                    <a:pt x="157" y="275"/>
                    <a:pt x="129" y="345"/>
                  </a:cubicBezTo>
                  <a:cubicBezTo>
                    <a:pt x="129" y="345"/>
                    <a:pt x="129" y="345"/>
                    <a:pt x="129" y="345"/>
                  </a:cubicBezTo>
                  <a:cubicBezTo>
                    <a:pt x="158" y="273"/>
                    <a:pt x="129" y="244"/>
                    <a:pt x="92" y="209"/>
                  </a:cubicBezTo>
                  <a:cubicBezTo>
                    <a:pt x="70" y="189"/>
                    <a:pt x="46" y="167"/>
                    <a:pt x="33" y="135"/>
                  </a:cubicBezTo>
                  <a:cubicBezTo>
                    <a:pt x="16" y="97"/>
                    <a:pt x="3" y="5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2" name="Freeform 30">
              <a:extLst>
                <a:ext uri="{FF2B5EF4-FFF2-40B4-BE49-F238E27FC236}">
                  <a16:creationId xmlns:a16="http://schemas.microsoft.com/office/drawing/2014/main" id="{EC6F340F-BDDC-48A7-BF35-3538A9877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80"/>
              <a:ext cx="233" cy="77"/>
            </a:xfrm>
            <a:custGeom>
              <a:avLst/>
              <a:gdLst>
                <a:gd name="T0" fmla="*/ 1463 w 93"/>
                <a:gd name="T1" fmla="*/ 0 h 29"/>
                <a:gd name="T2" fmla="*/ 742 w 93"/>
                <a:gd name="T3" fmla="*/ 204 h 29"/>
                <a:gd name="T4" fmla="*/ 596 w 93"/>
                <a:gd name="T5" fmla="*/ 204 h 29"/>
                <a:gd name="T6" fmla="*/ 564 w 93"/>
                <a:gd name="T7" fmla="*/ 226 h 29"/>
                <a:gd name="T8" fmla="*/ 521 w 93"/>
                <a:gd name="T9" fmla="*/ 297 h 29"/>
                <a:gd name="T10" fmla="*/ 376 w 93"/>
                <a:gd name="T11" fmla="*/ 451 h 29"/>
                <a:gd name="T12" fmla="*/ 113 w 93"/>
                <a:gd name="T13" fmla="*/ 542 h 29"/>
                <a:gd name="T14" fmla="*/ 0 w 93"/>
                <a:gd name="T15" fmla="*/ 52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29">
                  <a:moveTo>
                    <a:pt x="93" y="0"/>
                  </a:moveTo>
                  <a:cubicBezTo>
                    <a:pt x="82" y="6"/>
                    <a:pt x="60" y="10"/>
                    <a:pt x="47" y="11"/>
                  </a:cubicBezTo>
                  <a:cubicBezTo>
                    <a:pt x="44" y="11"/>
                    <a:pt x="40" y="10"/>
                    <a:pt x="38" y="11"/>
                  </a:cubicBezTo>
                  <a:cubicBezTo>
                    <a:pt x="36" y="11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0" y="19"/>
                    <a:pt x="27" y="21"/>
                    <a:pt x="24" y="24"/>
                  </a:cubicBezTo>
                  <a:cubicBezTo>
                    <a:pt x="18" y="27"/>
                    <a:pt x="13" y="28"/>
                    <a:pt x="7" y="29"/>
                  </a:cubicBezTo>
                  <a:cubicBezTo>
                    <a:pt x="3" y="29"/>
                    <a:pt x="0" y="28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3" name="Freeform 31">
              <a:extLst>
                <a:ext uri="{FF2B5EF4-FFF2-40B4-BE49-F238E27FC236}">
                  <a16:creationId xmlns:a16="http://schemas.microsoft.com/office/drawing/2014/main" id="{1E448FB3-1C1C-4687-B70D-98DB0B84F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4" name="Freeform 32">
              <a:extLst>
                <a:ext uri="{FF2B5EF4-FFF2-40B4-BE49-F238E27FC236}">
                  <a16:creationId xmlns:a16="http://schemas.microsoft.com/office/drawing/2014/main" id="{4B601D31-9CE4-4FD5-A567-F6839DED6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5" name="Freeform 33">
              <a:extLst>
                <a:ext uri="{FF2B5EF4-FFF2-40B4-BE49-F238E27FC236}">
                  <a16:creationId xmlns:a16="http://schemas.microsoft.com/office/drawing/2014/main" id="{2522C948-128E-4C65-B0D2-B2BC736E5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6" name="Freeform 34">
              <a:extLst>
                <a:ext uri="{FF2B5EF4-FFF2-40B4-BE49-F238E27FC236}">
                  <a16:creationId xmlns:a16="http://schemas.microsoft.com/office/drawing/2014/main" id="{75AEDC61-41FA-4283-AEA8-84E6545F5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7" name="Freeform 35">
              <a:extLst>
                <a:ext uri="{FF2B5EF4-FFF2-40B4-BE49-F238E27FC236}">
                  <a16:creationId xmlns:a16="http://schemas.microsoft.com/office/drawing/2014/main" id="{A32BDDBB-761B-41A3-A01C-8D1316EDA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8" name="Freeform 36">
              <a:extLst>
                <a:ext uri="{FF2B5EF4-FFF2-40B4-BE49-F238E27FC236}">
                  <a16:creationId xmlns:a16="http://schemas.microsoft.com/office/drawing/2014/main" id="{EC562EA6-F8A5-4657-A990-BB3BF3350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49" name="Freeform 37">
              <a:extLst>
                <a:ext uri="{FF2B5EF4-FFF2-40B4-BE49-F238E27FC236}">
                  <a16:creationId xmlns:a16="http://schemas.microsoft.com/office/drawing/2014/main" id="{DC5278A9-C1A6-462D-8EEA-6471315AA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1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850" name="Freeform 38">
              <a:extLst>
                <a:ext uri="{FF2B5EF4-FFF2-40B4-BE49-F238E27FC236}">
                  <a16:creationId xmlns:a16="http://schemas.microsoft.com/office/drawing/2014/main" id="{C87C0AD9-CD1E-4E2E-BB2D-AB75A326B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104"/>
              <a:ext cx="17" cy="35"/>
            </a:xfrm>
            <a:custGeom>
              <a:avLst/>
              <a:gdLst>
                <a:gd name="T0" fmla="*/ 12 w 7"/>
                <a:gd name="T1" fmla="*/ 253 h 13"/>
                <a:gd name="T2" fmla="*/ 12 w 7"/>
                <a:gd name="T3" fmla="*/ 232 h 13"/>
                <a:gd name="T4" fmla="*/ 12 w 7"/>
                <a:gd name="T5" fmla="*/ 116 h 13"/>
                <a:gd name="T6" fmla="*/ 12 w 7"/>
                <a:gd name="T7" fmla="*/ 116 h 13"/>
                <a:gd name="T8" fmla="*/ 70 w 7"/>
                <a:gd name="T9" fmla="*/ 0 h 13"/>
                <a:gd name="T10" fmla="*/ 70 w 7"/>
                <a:gd name="T11" fmla="*/ 0 h 13"/>
                <a:gd name="T12" fmla="*/ 87 w 7"/>
                <a:gd name="T13" fmla="*/ 137 h 13"/>
                <a:gd name="T14" fmla="*/ 12 w 7"/>
                <a:gd name="T15" fmla="*/ 253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3">
                  <a:moveTo>
                    <a:pt x="1" y="13"/>
                  </a:moveTo>
                  <a:cubicBezTo>
                    <a:pt x="1" y="13"/>
                    <a:pt x="1" y="12"/>
                    <a:pt x="1" y="12"/>
                  </a:cubicBezTo>
                  <a:cubicBezTo>
                    <a:pt x="0" y="11"/>
                    <a:pt x="0" y="8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3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7" y="3"/>
                    <a:pt x="6" y="7"/>
                  </a:cubicBezTo>
                  <a:cubicBezTo>
                    <a:pt x="5" y="11"/>
                    <a:pt x="2" y="13"/>
                    <a:pt x="1" y="13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1" name="Freeform 39">
              <a:extLst>
                <a:ext uri="{FF2B5EF4-FFF2-40B4-BE49-F238E27FC236}">
                  <a16:creationId xmlns:a16="http://schemas.microsoft.com/office/drawing/2014/main" id="{B8F60D62-5F42-4303-BBA1-B7E18F59C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2" name="Freeform 40">
              <a:extLst>
                <a:ext uri="{FF2B5EF4-FFF2-40B4-BE49-F238E27FC236}">
                  <a16:creationId xmlns:a16="http://schemas.microsoft.com/office/drawing/2014/main" id="{D25A7B08-031C-4DB4-B825-B1BCD7AA1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3416"/>
              <a:ext cx="18" cy="16"/>
            </a:xfrm>
            <a:custGeom>
              <a:avLst/>
              <a:gdLst>
                <a:gd name="T0" fmla="*/ 0 w 7"/>
                <a:gd name="T1" fmla="*/ 21 h 6"/>
                <a:gd name="T2" fmla="*/ 0 w 7"/>
                <a:gd name="T3" fmla="*/ 21 h 6"/>
                <a:gd name="T4" fmla="*/ 67 w 7"/>
                <a:gd name="T5" fmla="*/ 21 h 6"/>
                <a:gd name="T6" fmla="*/ 67 w 7"/>
                <a:gd name="T7" fmla="*/ 21 h 6"/>
                <a:gd name="T8" fmla="*/ 118 w 7"/>
                <a:gd name="T9" fmla="*/ 77 h 6"/>
                <a:gd name="T10" fmla="*/ 118 w 7"/>
                <a:gd name="T11" fmla="*/ 93 h 6"/>
                <a:gd name="T12" fmla="*/ 54 w 7"/>
                <a:gd name="T13" fmla="*/ 77 h 6"/>
                <a:gd name="T14" fmla="*/ 0 w 7"/>
                <a:gd name="T15" fmla="*/ 2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2"/>
                    <a:pt x="7" y="4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5"/>
                    <a:pt x="5" y="6"/>
                    <a:pt x="3" y="4"/>
                  </a:cubicBezTo>
                  <a:cubicBezTo>
                    <a:pt x="0" y="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3" name="Freeform 41">
              <a:extLst>
                <a:ext uri="{FF2B5EF4-FFF2-40B4-BE49-F238E27FC236}">
                  <a16:creationId xmlns:a16="http://schemas.microsoft.com/office/drawing/2014/main" id="{9E9E7C11-ADE0-4C04-97AF-E873F3D5E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4" name="Freeform 42">
              <a:extLst>
                <a:ext uri="{FF2B5EF4-FFF2-40B4-BE49-F238E27FC236}">
                  <a16:creationId xmlns:a16="http://schemas.microsoft.com/office/drawing/2014/main" id="{0F20B9A3-1137-4F28-AB4D-7C733ECB1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84"/>
              <a:ext cx="455" cy="1048"/>
            </a:xfrm>
            <a:custGeom>
              <a:avLst/>
              <a:gdLst>
                <a:gd name="T0" fmla="*/ 0 w 182"/>
                <a:gd name="T1" fmla="*/ 0 h 393"/>
                <a:gd name="T2" fmla="*/ 470 w 182"/>
                <a:gd name="T3" fmla="*/ 3051 h 393"/>
                <a:gd name="T4" fmla="*/ 1408 w 182"/>
                <a:gd name="T5" fmla="*/ 4472 h 393"/>
                <a:gd name="T6" fmla="*/ 1938 w 182"/>
                <a:gd name="T7" fmla="*/ 7317 h 393"/>
                <a:gd name="T8" fmla="*/ 2063 w 182"/>
                <a:gd name="T9" fmla="*/ 7317 h 393"/>
                <a:gd name="T10" fmla="*/ 2158 w 182"/>
                <a:gd name="T11" fmla="*/ 7453 h 393"/>
                <a:gd name="T12" fmla="*/ 1595 w 182"/>
                <a:gd name="T13" fmla="*/ 4173 h 393"/>
                <a:gd name="T14" fmla="*/ 800 w 182"/>
                <a:gd name="T15" fmla="*/ 2936 h 393"/>
                <a:gd name="T16" fmla="*/ 375 w 182"/>
                <a:gd name="T17" fmla="*/ 77 h 3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93">
                  <a:moveTo>
                    <a:pt x="0" y="0"/>
                  </a:moveTo>
                  <a:cubicBezTo>
                    <a:pt x="0" y="41"/>
                    <a:pt x="5" y="103"/>
                    <a:pt x="30" y="161"/>
                  </a:cubicBezTo>
                  <a:cubicBezTo>
                    <a:pt x="44" y="194"/>
                    <a:pt x="68" y="216"/>
                    <a:pt x="90" y="236"/>
                  </a:cubicBezTo>
                  <a:cubicBezTo>
                    <a:pt x="130" y="273"/>
                    <a:pt x="163" y="303"/>
                    <a:pt x="124" y="386"/>
                  </a:cubicBezTo>
                  <a:cubicBezTo>
                    <a:pt x="125" y="384"/>
                    <a:pt x="129" y="384"/>
                    <a:pt x="132" y="386"/>
                  </a:cubicBezTo>
                  <a:cubicBezTo>
                    <a:pt x="136" y="388"/>
                    <a:pt x="139" y="391"/>
                    <a:pt x="138" y="393"/>
                  </a:cubicBezTo>
                  <a:cubicBezTo>
                    <a:pt x="182" y="300"/>
                    <a:pt x="144" y="259"/>
                    <a:pt x="102" y="220"/>
                  </a:cubicBezTo>
                  <a:cubicBezTo>
                    <a:pt x="81" y="200"/>
                    <a:pt x="64" y="184"/>
                    <a:pt x="51" y="155"/>
                  </a:cubicBezTo>
                  <a:cubicBezTo>
                    <a:pt x="28" y="102"/>
                    <a:pt x="24" y="44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5" name="Freeform 43">
              <a:extLst>
                <a:ext uri="{FF2B5EF4-FFF2-40B4-BE49-F238E27FC236}">
                  <a16:creationId xmlns:a16="http://schemas.microsoft.com/office/drawing/2014/main" id="{8ED0714A-1D85-4D0B-A028-194E8C08C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856" name="Freeform 44">
              <a:extLst>
                <a:ext uri="{FF2B5EF4-FFF2-40B4-BE49-F238E27FC236}">
                  <a16:creationId xmlns:a16="http://schemas.microsoft.com/office/drawing/2014/main" id="{95C50BD7-9406-4DBE-A483-3754A6BE7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857" name="Freeform 45">
              <a:extLst>
                <a:ext uri="{FF2B5EF4-FFF2-40B4-BE49-F238E27FC236}">
                  <a16:creationId xmlns:a16="http://schemas.microsoft.com/office/drawing/2014/main" id="{42602058-20DC-48B0-B8D5-ABAF24D8C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984"/>
              <a:ext cx="22" cy="29"/>
            </a:xfrm>
            <a:custGeom>
              <a:avLst/>
              <a:gdLst>
                <a:gd name="T0" fmla="*/ 59 w 9"/>
                <a:gd name="T1" fmla="*/ 0 h 11"/>
                <a:gd name="T2" fmla="*/ 0 w 9"/>
                <a:gd name="T3" fmla="*/ 55 h 11"/>
                <a:gd name="T4" fmla="*/ 0 w 9"/>
                <a:gd name="T5" fmla="*/ 14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9" y="3"/>
                    <a:pt x="5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8" name="Freeform 46">
              <a:extLst>
                <a:ext uri="{FF2B5EF4-FFF2-40B4-BE49-F238E27FC236}">
                  <a16:creationId xmlns:a16="http://schemas.microsoft.com/office/drawing/2014/main" id="{8689AC18-7F54-4278-A91D-098E536C8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989"/>
              <a:ext cx="18" cy="19"/>
            </a:xfrm>
            <a:custGeom>
              <a:avLst/>
              <a:gdLst>
                <a:gd name="T0" fmla="*/ 118 w 7"/>
                <a:gd name="T1" fmla="*/ 0 h 7"/>
                <a:gd name="T2" fmla="*/ 33 w 7"/>
                <a:gd name="T3" fmla="*/ 22 h 7"/>
                <a:gd name="T4" fmla="*/ 100 w 7"/>
                <a:gd name="T5" fmla="*/ 60 h 7"/>
                <a:gd name="T6" fmla="*/ 0 w 7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3" y="1"/>
                    <a:pt x="5" y="3"/>
                    <a:pt x="6" y="3"/>
                  </a:cubicBezTo>
                  <a:cubicBezTo>
                    <a:pt x="6" y="6"/>
                    <a:pt x="3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59" name="Freeform 47">
              <a:extLst>
                <a:ext uri="{FF2B5EF4-FFF2-40B4-BE49-F238E27FC236}">
                  <a16:creationId xmlns:a16="http://schemas.microsoft.com/office/drawing/2014/main" id="{B33B9A5B-F778-4018-B0ED-781DDA4C5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384"/>
              <a:ext cx="33" cy="48"/>
            </a:xfrm>
            <a:custGeom>
              <a:avLst/>
              <a:gdLst>
                <a:gd name="T0" fmla="*/ 96 w 13"/>
                <a:gd name="T1" fmla="*/ 21 h 18"/>
                <a:gd name="T2" fmla="*/ 0 w 13"/>
                <a:gd name="T3" fmla="*/ 56 h 18"/>
                <a:gd name="T4" fmla="*/ 96 w 13"/>
                <a:gd name="T5" fmla="*/ 77 h 18"/>
                <a:gd name="T6" fmla="*/ 33 w 13"/>
                <a:gd name="T7" fmla="*/ 149 h 18"/>
                <a:gd name="T8" fmla="*/ 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4" y="4"/>
                    <a:pt x="6" y="4"/>
                  </a:cubicBezTo>
                  <a:cubicBezTo>
                    <a:pt x="4" y="5"/>
                    <a:pt x="4" y="7"/>
                    <a:pt x="2" y="8"/>
                  </a:cubicBezTo>
                  <a:cubicBezTo>
                    <a:pt x="13" y="7"/>
                    <a:pt x="7" y="17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0" name="Freeform 48">
              <a:extLst>
                <a:ext uri="{FF2B5EF4-FFF2-40B4-BE49-F238E27FC236}">
                  <a16:creationId xmlns:a16="http://schemas.microsoft.com/office/drawing/2014/main" id="{6BF844E7-BDC6-4BE0-8492-18D63FF48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400"/>
              <a:ext cx="17" cy="3"/>
            </a:xfrm>
            <a:custGeom>
              <a:avLst/>
              <a:gdLst>
                <a:gd name="T0" fmla="*/ 100 w 7"/>
                <a:gd name="T1" fmla="*/ 0 h 1"/>
                <a:gd name="T2" fmla="*/ 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6" y="0"/>
                    <a:pt x="2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1" name="Freeform 49">
              <a:extLst>
                <a:ext uri="{FF2B5EF4-FFF2-40B4-BE49-F238E27FC236}">
                  <a16:creationId xmlns:a16="http://schemas.microsoft.com/office/drawing/2014/main" id="{8F6E9F63-9E0D-4FF1-B2D9-8BB802918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285"/>
              <a:ext cx="17" cy="24"/>
            </a:xfrm>
            <a:custGeom>
              <a:avLst/>
              <a:gdLst>
                <a:gd name="T0" fmla="*/ 58 w 7"/>
                <a:gd name="T1" fmla="*/ 0 h 9"/>
                <a:gd name="T2" fmla="*/ 58 w 7"/>
                <a:gd name="T3" fmla="*/ 77 h 9"/>
                <a:gd name="T4" fmla="*/ 87 w 7"/>
                <a:gd name="T5" fmla="*/ 77 h 9"/>
                <a:gd name="T6" fmla="*/ 29 w 7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1"/>
                    <a:pt x="0" y="4"/>
                    <a:pt x="4" y="4"/>
                  </a:cubicBezTo>
                  <a:cubicBezTo>
                    <a:pt x="5" y="3"/>
                    <a:pt x="6" y="2"/>
                    <a:pt x="6" y="4"/>
                  </a:cubicBezTo>
                  <a:cubicBezTo>
                    <a:pt x="7" y="6"/>
                    <a:pt x="3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2" name="Freeform 50">
              <a:extLst>
                <a:ext uri="{FF2B5EF4-FFF2-40B4-BE49-F238E27FC236}">
                  <a16:creationId xmlns:a16="http://schemas.microsoft.com/office/drawing/2014/main" id="{923F0266-6F64-4F1A-8088-65BCED23A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3363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3" name="Freeform 51">
              <a:extLst>
                <a:ext uri="{FF2B5EF4-FFF2-40B4-BE49-F238E27FC236}">
                  <a16:creationId xmlns:a16="http://schemas.microsoft.com/office/drawing/2014/main" id="{5B8D61F9-E8E4-45AA-B3A5-D8AA927EA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008"/>
              <a:ext cx="188" cy="93"/>
            </a:xfrm>
            <a:custGeom>
              <a:avLst/>
              <a:gdLst>
                <a:gd name="T0" fmla="*/ 0 w 75"/>
                <a:gd name="T1" fmla="*/ 0 h 35"/>
                <a:gd name="T2" fmla="*/ 617 w 75"/>
                <a:gd name="T3" fmla="*/ 566 h 35"/>
                <a:gd name="T4" fmla="*/ 1181 w 75"/>
                <a:gd name="T5" fmla="*/ 170 h 35"/>
                <a:gd name="T6" fmla="*/ 617 w 75"/>
                <a:gd name="T7" fmla="*/ 635 h 35"/>
                <a:gd name="T8" fmla="*/ 0 w 75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0" y="0"/>
                  </a:moveTo>
                  <a:cubicBezTo>
                    <a:pt x="3" y="16"/>
                    <a:pt x="21" y="31"/>
                    <a:pt x="39" y="30"/>
                  </a:cubicBezTo>
                  <a:cubicBezTo>
                    <a:pt x="57" y="28"/>
                    <a:pt x="66" y="27"/>
                    <a:pt x="75" y="9"/>
                  </a:cubicBezTo>
                  <a:cubicBezTo>
                    <a:pt x="70" y="26"/>
                    <a:pt x="58" y="35"/>
                    <a:pt x="39" y="34"/>
                  </a:cubicBezTo>
                  <a:cubicBezTo>
                    <a:pt x="20" y="34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4" name="Freeform 52">
              <a:extLst>
                <a:ext uri="{FF2B5EF4-FFF2-40B4-BE49-F238E27FC236}">
                  <a16:creationId xmlns:a16="http://schemas.microsoft.com/office/drawing/2014/main" id="{F8AC3A2A-AC45-413E-94A6-A6E205160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064"/>
              <a:ext cx="47" cy="35"/>
            </a:xfrm>
            <a:custGeom>
              <a:avLst/>
              <a:gdLst>
                <a:gd name="T0" fmla="*/ 0 w 19"/>
                <a:gd name="T1" fmla="*/ 22 h 13"/>
                <a:gd name="T2" fmla="*/ 287 w 19"/>
                <a:gd name="T3" fmla="*/ 0 h 13"/>
                <a:gd name="T4" fmla="*/ 0 w 19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"/>
                  </a:moveTo>
                  <a:cubicBezTo>
                    <a:pt x="4" y="9"/>
                    <a:pt x="11" y="9"/>
                    <a:pt x="19" y="0"/>
                  </a:cubicBezTo>
                  <a:cubicBezTo>
                    <a:pt x="14" y="13"/>
                    <a:pt x="2" y="1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5" name="Freeform 53">
              <a:extLst>
                <a:ext uri="{FF2B5EF4-FFF2-40B4-BE49-F238E27FC236}">
                  <a16:creationId xmlns:a16="http://schemas.microsoft.com/office/drawing/2014/main" id="{CCE528BE-56B8-494A-A414-D9DBDBA4E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923"/>
              <a:ext cx="32" cy="40"/>
            </a:xfrm>
            <a:custGeom>
              <a:avLst/>
              <a:gdLst>
                <a:gd name="T0" fmla="*/ 0 w 13"/>
                <a:gd name="T1" fmla="*/ 149 h 15"/>
                <a:gd name="T2" fmla="*/ 133 w 13"/>
                <a:gd name="T3" fmla="*/ 0 h 15"/>
                <a:gd name="T4" fmla="*/ 194 w 13"/>
                <a:gd name="T5" fmla="*/ 285 h 15"/>
                <a:gd name="T6" fmla="*/ 30 w 13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8"/>
                  </a:moveTo>
                  <a:cubicBezTo>
                    <a:pt x="3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6"/>
                    <a:pt x="2" y="10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6" name="Freeform 54">
              <a:extLst>
                <a:ext uri="{FF2B5EF4-FFF2-40B4-BE49-F238E27FC236}">
                  <a16:creationId xmlns:a16="http://schemas.microsoft.com/office/drawing/2014/main" id="{16DBD8FE-4F88-42D4-B546-F13CDEB2F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915"/>
              <a:ext cx="22" cy="40"/>
            </a:xfrm>
            <a:custGeom>
              <a:avLst/>
              <a:gdLst>
                <a:gd name="T0" fmla="*/ 29 w 9"/>
                <a:gd name="T1" fmla="*/ 0 h 15"/>
                <a:gd name="T2" fmla="*/ 132 w 9"/>
                <a:gd name="T3" fmla="*/ 21 h 15"/>
                <a:gd name="T4" fmla="*/ 103 w 9"/>
                <a:gd name="T5" fmla="*/ 285 h 15"/>
                <a:gd name="T6" fmla="*/ 0 w 9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6" y="1"/>
                    <a:pt x="6" y="0"/>
                    <a:pt x="9" y="1"/>
                  </a:cubicBezTo>
                  <a:cubicBezTo>
                    <a:pt x="4" y="3"/>
                    <a:pt x="7" y="10"/>
                    <a:pt x="7" y="15"/>
                  </a:cubicBezTo>
                  <a:cubicBezTo>
                    <a:pt x="6" y="10"/>
                    <a:pt x="4" y="5"/>
                    <a:pt x="0" y="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67" name="Freeform 55">
              <a:extLst>
                <a:ext uri="{FF2B5EF4-FFF2-40B4-BE49-F238E27FC236}">
                  <a16:creationId xmlns:a16="http://schemas.microsoft.com/office/drawing/2014/main" id="{861DD7E0-174C-42B4-9EF3-64ADCBDCD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3317"/>
              <a:ext cx="47" cy="70"/>
            </a:xfrm>
            <a:custGeom>
              <a:avLst/>
              <a:gdLst>
                <a:gd name="T0" fmla="*/ 0 w 19"/>
                <a:gd name="T1" fmla="*/ 0 h 26"/>
                <a:gd name="T2" fmla="*/ 245 w 19"/>
                <a:gd name="T3" fmla="*/ 159 h 26"/>
                <a:gd name="T4" fmla="*/ 228 w 19"/>
                <a:gd name="T5" fmla="*/ 334 h 26"/>
                <a:gd name="T6" fmla="*/ 228 w 19"/>
                <a:gd name="T7" fmla="*/ 506 h 26"/>
                <a:gd name="T8" fmla="*/ 215 w 19"/>
                <a:gd name="T9" fmla="*/ 275 h 26"/>
                <a:gd name="T10" fmla="*/ 134 w 19"/>
                <a:gd name="T11" fmla="*/ 137 h 26"/>
                <a:gd name="T12" fmla="*/ 0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0" y="0"/>
                  </a:moveTo>
                  <a:cubicBezTo>
                    <a:pt x="4" y="4"/>
                    <a:pt x="11" y="6"/>
                    <a:pt x="16" y="8"/>
                  </a:cubicBezTo>
                  <a:cubicBezTo>
                    <a:pt x="19" y="9"/>
                    <a:pt x="16" y="13"/>
                    <a:pt x="15" y="17"/>
                  </a:cubicBezTo>
                  <a:cubicBezTo>
                    <a:pt x="14" y="21"/>
                    <a:pt x="14" y="22"/>
                    <a:pt x="15" y="26"/>
                  </a:cubicBezTo>
                  <a:cubicBezTo>
                    <a:pt x="13" y="22"/>
                    <a:pt x="13" y="17"/>
                    <a:pt x="14" y="14"/>
                  </a:cubicBezTo>
                  <a:cubicBezTo>
                    <a:pt x="15" y="10"/>
                    <a:pt x="11" y="8"/>
                    <a:pt x="9" y="7"/>
                  </a:cubicBezTo>
                  <a:cubicBezTo>
                    <a:pt x="6" y="6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38" name="Group 56">
            <a:extLst>
              <a:ext uri="{FF2B5EF4-FFF2-40B4-BE49-F238E27FC236}">
                <a16:creationId xmlns:a16="http://schemas.microsoft.com/office/drawing/2014/main" id="{898D857C-5696-4011-B946-3E799E5490A1}"/>
              </a:ext>
            </a:extLst>
          </p:cNvPr>
          <p:cNvGrpSpPr>
            <a:grpSpLocks/>
          </p:cNvGrpSpPr>
          <p:nvPr/>
        </p:nvGrpSpPr>
        <p:grpSpPr bwMode="auto">
          <a:xfrm>
            <a:off x="3244850" y="2322513"/>
            <a:ext cx="104775" cy="1544637"/>
            <a:chOff x="1786" y="1721"/>
            <a:chExt cx="148" cy="2162"/>
          </a:xfrm>
        </p:grpSpPr>
        <p:sp>
          <p:nvSpPr>
            <p:cNvPr id="60797" name="Freeform 57">
              <a:extLst>
                <a:ext uri="{FF2B5EF4-FFF2-40B4-BE49-F238E27FC236}">
                  <a16:creationId xmlns:a16="http://schemas.microsoft.com/office/drawing/2014/main" id="{634B9841-ED91-4109-847E-D9B69BBDF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0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06"/>
                    <a:pt x="6" y="686"/>
                    <a:pt x="6" y="741"/>
                  </a:cubicBezTo>
                  <a:cubicBezTo>
                    <a:pt x="5" y="755"/>
                    <a:pt x="7" y="774"/>
                    <a:pt x="10" y="793"/>
                  </a:cubicBezTo>
                  <a:cubicBezTo>
                    <a:pt x="12" y="800"/>
                    <a:pt x="23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8" name="Freeform 58">
              <a:extLst>
                <a:ext uri="{FF2B5EF4-FFF2-40B4-BE49-F238E27FC236}">
                  <a16:creationId xmlns:a16="http://schemas.microsoft.com/office/drawing/2014/main" id="{2E276F95-6196-4C32-B40D-145C92F57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1" cy="29"/>
            </a:xfrm>
            <a:custGeom>
              <a:avLst/>
              <a:gdLst>
                <a:gd name="T0" fmla="*/ 83 w 56"/>
                <a:gd name="T1" fmla="*/ 0 h 11"/>
                <a:gd name="T2" fmla="*/ 451 w 56"/>
                <a:gd name="T3" fmla="*/ 90 h 11"/>
                <a:gd name="T4" fmla="*/ 811 w 56"/>
                <a:gd name="T5" fmla="*/ 0 h 11"/>
                <a:gd name="T6" fmla="*/ 894 w 56"/>
                <a:gd name="T7" fmla="*/ 0 h 11"/>
                <a:gd name="T8" fmla="*/ 451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2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9" name="Freeform 59">
              <a:extLst>
                <a:ext uri="{FF2B5EF4-FFF2-40B4-BE49-F238E27FC236}">
                  <a16:creationId xmlns:a16="http://schemas.microsoft.com/office/drawing/2014/main" id="{3F85A425-4C31-476F-A75C-143171977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14"/>
              <a:ext cx="32" cy="1755"/>
            </a:xfrm>
            <a:custGeom>
              <a:avLst/>
              <a:gdLst>
                <a:gd name="T0" fmla="*/ 0 w 13"/>
                <a:gd name="T1" fmla="*/ 0 h 658"/>
                <a:gd name="T2" fmla="*/ 42 w 13"/>
                <a:gd name="T3" fmla="*/ 12485 h 6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58">
                  <a:moveTo>
                    <a:pt x="0" y="0"/>
                  </a:moveTo>
                  <a:cubicBezTo>
                    <a:pt x="7" y="47"/>
                    <a:pt x="13" y="360"/>
                    <a:pt x="3" y="658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0" name="Freeform 60">
              <a:extLst>
                <a:ext uri="{FF2B5EF4-FFF2-40B4-BE49-F238E27FC236}">
                  <a16:creationId xmlns:a16="http://schemas.microsoft.com/office/drawing/2014/main" id="{13942E19-9110-48C9-AD92-BC81F96A0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779"/>
              <a:ext cx="75" cy="2056"/>
            </a:xfrm>
            <a:custGeom>
              <a:avLst/>
              <a:gdLst>
                <a:gd name="T0" fmla="*/ 0 w 30"/>
                <a:gd name="T1" fmla="*/ 136 h 771"/>
                <a:gd name="T2" fmla="*/ 408 w 30"/>
                <a:gd name="T3" fmla="*/ 77 h 771"/>
                <a:gd name="T4" fmla="*/ 408 w 30"/>
                <a:gd name="T5" fmla="*/ 1080 h 771"/>
                <a:gd name="T6" fmla="*/ 333 w 30"/>
                <a:gd name="T7" fmla="*/ 13107 h 771"/>
                <a:gd name="T8" fmla="*/ 375 w 30"/>
                <a:gd name="T9" fmla="*/ 13995 h 771"/>
                <a:gd name="T10" fmla="*/ 158 w 30"/>
                <a:gd name="T11" fmla="*/ 11528 h 771"/>
                <a:gd name="T12" fmla="*/ 250 w 30"/>
                <a:gd name="T13" fmla="*/ 627 h 771"/>
                <a:gd name="T14" fmla="*/ 0 w 30"/>
                <a:gd name="T15" fmla="*/ 136 h 7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771">
                  <a:moveTo>
                    <a:pt x="0" y="7"/>
                  </a:moveTo>
                  <a:cubicBezTo>
                    <a:pt x="6" y="11"/>
                    <a:pt x="20" y="8"/>
                    <a:pt x="26" y="4"/>
                  </a:cubicBezTo>
                  <a:cubicBezTo>
                    <a:pt x="30" y="0"/>
                    <a:pt x="26" y="21"/>
                    <a:pt x="26" y="57"/>
                  </a:cubicBezTo>
                  <a:cubicBezTo>
                    <a:pt x="26" y="93"/>
                    <a:pt x="21" y="629"/>
                    <a:pt x="21" y="691"/>
                  </a:cubicBezTo>
                  <a:cubicBezTo>
                    <a:pt x="21" y="709"/>
                    <a:pt x="22" y="724"/>
                    <a:pt x="24" y="738"/>
                  </a:cubicBezTo>
                  <a:cubicBezTo>
                    <a:pt x="28" y="771"/>
                    <a:pt x="8" y="689"/>
                    <a:pt x="10" y="608"/>
                  </a:cubicBezTo>
                  <a:cubicBezTo>
                    <a:pt x="14" y="479"/>
                    <a:pt x="17" y="55"/>
                    <a:pt x="16" y="33"/>
                  </a:cubicBezTo>
                  <a:cubicBezTo>
                    <a:pt x="14" y="12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1" name="Freeform 61">
              <a:extLst>
                <a:ext uri="{FF2B5EF4-FFF2-40B4-BE49-F238E27FC236}">
                  <a16:creationId xmlns:a16="http://schemas.microsoft.com/office/drawing/2014/main" id="{640C17FC-1F5C-4E76-A8C8-7F9246A7D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0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06"/>
                    <a:pt x="6" y="686"/>
                    <a:pt x="6" y="741"/>
                  </a:cubicBezTo>
                  <a:cubicBezTo>
                    <a:pt x="5" y="755"/>
                    <a:pt x="7" y="774"/>
                    <a:pt x="10" y="793"/>
                  </a:cubicBezTo>
                  <a:cubicBezTo>
                    <a:pt x="12" y="800"/>
                    <a:pt x="23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2" name="Freeform 62">
              <a:extLst>
                <a:ext uri="{FF2B5EF4-FFF2-40B4-BE49-F238E27FC236}">
                  <a16:creationId xmlns:a16="http://schemas.microsoft.com/office/drawing/2014/main" id="{46875CDD-E954-4680-ACA7-AFCBC3552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1" cy="29"/>
            </a:xfrm>
            <a:custGeom>
              <a:avLst/>
              <a:gdLst>
                <a:gd name="T0" fmla="*/ 83 w 56"/>
                <a:gd name="T1" fmla="*/ 0 h 11"/>
                <a:gd name="T2" fmla="*/ 451 w 56"/>
                <a:gd name="T3" fmla="*/ 90 h 11"/>
                <a:gd name="T4" fmla="*/ 811 w 56"/>
                <a:gd name="T5" fmla="*/ 0 h 11"/>
                <a:gd name="T6" fmla="*/ 894 w 56"/>
                <a:gd name="T7" fmla="*/ 0 h 11"/>
                <a:gd name="T8" fmla="*/ 451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2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3" name="Freeform 63">
              <a:extLst>
                <a:ext uri="{FF2B5EF4-FFF2-40B4-BE49-F238E27FC236}">
                  <a16:creationId xmlns:a16="http://schemas.microsoft.com/office/drawing/2014/main" id="{AD8F9A92-E9AD-4B8B-A92C-BF184A6FA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21"/>
              <a:ext cx="141" cy="58"/>
            </a:xfrm>
            <a:custGeom>
              <a:avLst/>
              <a:gdLst>
                <a:gd name="T0" fmla="*/ 894 w 56"/>
                <a:gd name="T1" fmla="*/ 200 h 22"/>
                <a:gd name="T2" fmla="*/ 451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51 w 56"/>
                <a:gd name="T9" fmla="*/ 403 h 22"/>
                <a:gd name="T10" fmla="*/ 894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2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2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4" name="Freeform 64">
              <a:extLst>
                <a:ext uri="{FF2B5EF4-FFF2-40B4-BE49-F238E27FC236}">
                  <a16:creationId xmlns:a16="http://schemas.microsoft.com/office/drawing/2014/main" id="{ECDF63C8-9ED6-436D-8C93-990E99133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21"/>
              <a:ext cx="141" cy="58"/>
            </a:xfrm>
            <a:custGeom>
              <a:avLst/>
              <a:gdLst>
                <a:gd name="T0" fmla="*/ 894 w 56"/>
                <a:gd name="T1" fmla="*/ 200 h 22"/>
                <a:gd name="T2" fmla="*/ 451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51 w 56"/>
                <a:gd name="T9" fmla="*/ 403 h 22"/>
                <a:gd name="T10" fmla="*/ 894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2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2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5" name="Freeform 65">
              <a:extLst>
                <a:ext uri="{FF2B5EF4-FFF2-40B4-BE49-F238E27FC236}">
                  <a16:creationId xmlns:a16="http://schemas.microsoft.com/office/drawing/2014/main" id="{4EA6AB33-43FA-4B06-8C37-81C6CC467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34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5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5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6" name="Freeform 66">
              <a:extLst>
                <a:ext uri="{FF2B5EF4-FFF2-40B4-BE49-F238E27FC236}">
                  <a16:creationId xmlns:a16="http://schemas.microsoft.com/office/drawing/2014/main" id="{F9DC5B80-CABC-43FC-BDCA-81DB27A3E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34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5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5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7" name="Freeform 67">
              <a:extLst>
                <a:ext uri="{FF2B5EF4-FFF2-40B4-BE49-F238E27FC236}">
                  <a16:creationId xmlns:a16="http://schemas.microsoft.com/office/drawing/2014/main" id="{50ABD578-4D9C-4D68-8A9C-269F762A9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411"/>
              <a:ext cx="118" cy="27"/>
            </a:xfrm>
            <a:custGeom>
              <a:avLst/>
              <a:gdLst>
                <a:gd name="T0" fmla="*/ 0 w 47"/>
                <a:gd name="T1" fmla="*/ 0 h 10"/>
                <a:gd name="T2" fmla="*/ 346 w 47"/>
                <a:gd name="T3" fmla="*/ 197 h 10"/>
                <a:gd name="T4" fmla="*/ 743 w 47"/>
                <a:gd name="T5" fmla="*/ 0 h 10"/>
                <a:gd name="T6" fmla="*/ 600 w 47"/>
                <a:gd name="T7" fmla="*/ 0 h 10"/>
                <a:gd name="T8" fmla="*/ 367 w 47"/>
                <a:gd name="T9" fmla="*/ 81 h 10"/>
                <a:gd name="T10" fmla="*/ 126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5"/>
                    <a:pt x="9" y="10"/>
                    <a:pt x="22" y="10"/>
                  </a:cubicBezTo>
                  <a:cubicBezTo>
                    <a:pt x="36" y="10"/>
                    <a:pt x="47" y="5"/>
                    <a:pt x="47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5" y="2"/>
                    <a:pt x="29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8" name="Freeform 68">
              <a:extLst>
                <a:ext uri="{FF2B5EF4-FFF2-40B4-BE49-F238E27FC236}">
                  <a16:creationId xmlns:a16="http://schemas.microsoft.com/office/drawing/2014/main" id="{5E06872A-F675-4595-AB1D-578F15869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995"/>
              <a:ext cx="133" cy="1427"/>
            </a:xfrm>
            <a:custGeom>
              <a:avLst/>
              <a:gdLst>
                <a:gd name="T0" fmla="*/ 429 w 53"/>
                <a:gd name="T1" fmla="*/ 10152 h 535"/>
                <a:gd name="T2" fmla="*/ 660 w 53"/>
                <a:gd name="T3" fmla="*/ 10074 h 535"/>
                <a:gd name="T4" fmla="*/ 806 w 53"/>
                <a:gd name="T5" fmla="*/ 10074 h 535"/>
                <a:gd name="T6" fmla="*/ 838 w 53"/>
                <a:gd name="T7" fmla="*/ 0 h 535"/>
                <a:gd name="T8" fmla="*/ 409 w 53"/>
                <a:gd name="T9" fmla="*/ 192 h 535"/>
                <a:gd name="T10" fmla="*/ 0 w 53"/>
                <a:gd name="T11" fmla="*/ 0 h 535"/>
                <a:gd name="T12" fmla="*/ 63 w 53"/>
                <a:gd name="T13" fmla="*/ 10074 h 535"/>
                <a:gd name="T14" fmla="*/ 188 w 53"/>
                <a:gd name="T15" fmla="*/ 10074 h 535"/>
                <a:gd name="T16" fmla="*/ 429 w 53"/>
                <a:gd name="T17" fmla="*/ 10152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35">
                  <a:moveTo>
                    <a:pt x="27" y="535"/>
                  </a:moveTo>
                  <a:cubicBezTo>
                    <a:pt x="33" y="535"/>
                    <a:pt x="39" y="533"/>
                    <a:pt x="42" y="531"/>
                  </a:cubicBezTo>
                  <a:cubicBezTo>
                    <a:pt x="51" y="531"/>
                    <a:pt x="51" y="531"/>
                    <a:pt x="51" y="531"/>
                  </a:cubicBezTo>
                  <a:cubicBezTo>
                    <a:pt x="51" y="397"/>
                    <a:pt x="52" y="177"/>
                    <a:pt x="53" y="0"/>
                  </a:cubicBezTo>
                  <a:cubicBezTo>
                    <a:pt x="52" y="6"/>
                    <a:pt x="41" y="10"/>
                    <a:pt x="26" y="10"/>
                  </a:cubicBezTo>
                  <a:cubicBezTo>
                    <a:pt x="11" y="10"/>
                    <a:pt x="2" y="5"/>
                    <a:pt x="0" y="0"/>
                  </a:cubicBezTo>
                  <a:cubicBezTo>
                    <a:pt x="3" y="140"/>
                    <a:pt x="4" y="384"/>
                    <a:pt x="4" y="531"/>
                  </a:cubicBezTo>
                  <a:cubicBezTo>
                    <a:pt x="12" y="531"/>
                    <a:pt x="12" y="531"/>
                    <a:pt x="12" y="531"/>
                  </a:cubicBezTo>
                  <a:cubicBezTo>
                    <a:pt x="15" y="533"/>
                    <a:pt x="20" y="535"/>
                    <a:pt x="27" y="535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09" name="Freeform 69">
              <a:extLst>
                <a:ext uri="{FF2B5EF4-FFF2-40B4-BE49-F238E27FC236}">
                  <a16:creationId xmlns:a16="http://schemas.microsoft.com/office/drawing/2014/main" id="{792CB7CA-A22F-4443-A8E8-130B18C55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014"/>
              <a:ext cx="95" cy="1408"/>
            </a:xfrm>
            <a:custGeom>
              <a:avLst/>
              <a:gdLst>
                <a:gd name="T0" fmla="*/ 583 w 38"/>
                <a:gd name="T1" fmla="*/ 0 h 528"/>
                <a:gd name="T2" fmla="*/ 283 w 38"/>
                <a:gd name="T3" fmla="*/ 56 h 528"/>
                <a:gd name="T4" fmla="*/ 20 w 38"/>
                <a:gd name="T5" fmla="*/ 0 h 528"/>
                <a:gd name="T6" fmla="*/ 0 w 38"/>
                <a:gd name="T7" fmla="*/ 0 h 528"/>
                <a:gd name="T8" fmla="*/ 20 w 38"/>
                <a:gd name="T9" fmla="*/ 21 h 528"/>
                <a:gd name="T10" fmla="*/ 0 w 38"/>
                <a:gd name="T11" fmla="*/ 397 h 528"/>
                <a:gd name="T12" fmla="*/ 33 w 38"/>
                <a:gd name="T13" fmla="*/ 776 h 528"/>
                <a:gd name="T14" fmla="*/ 20 w 38"/>
                <a:gd name="T15" fmla="*/ 1173 h 528"/>
                <a:gd name="T16" fmla="*/ 33 w 38"/>
                <a:gd name="T17" fmla="*/ 1557 h 528"/>
                <a:gd name="T18" fmla="*/ 20 w 38"/>
                <a:gd name="T19" fmla="*/ 1955 h 528"/>
                <a:gd name="T20" fmla="*/ 33 w 38"/>
                <a:gd name="T21" fmla="*/ 2333 h 528"/>
                <a:gd name="T22" fmla="*/ 33 w 38"/>
                <a:gd name="T23" fmla="*/ 2731 h 528"/>
                <a:gd name="T24" fmla="*/ 50 w 38"/>
                <a:gd name="T25" fmla="*/ 3107 h 528"/>
                <a:gd name="T26" fmla="*/ 33 w 38"/>
                <a:gd name="T27" fmla="*/ 3507 h 528"/>
                <a:gd name="T28" fmla="*/ 50 w 38"/>
                <a:gd name="T29" fmla="*/ 3891 h 528"/>
                <a:gd name="T30" fmla="*/ 33 w 38"/>
                <a:gd name="T31" fmla="*/ 4267 h 528"/>
                <a:gd name="T32" fmla="*/ 50 w 38"/>
                <a:gd name="T33" fmla="*/ 4664 h 528"/>
                <a:gd name="T34" fmla="*/ 33 w 38"/>
                <a:gd name="T35" fmla="*/ 5064 h 528"/>
                <a:gd name="T36" fmla="*/ 63 w 38"/>
                <a:gd name="T37" fmla="*/ 5440 h 528"/>
                <a:gd name="T38" fmla="*/ 50 w 38"/>
                <a:gd name="T39" fmla="*/ 5824 h 528"/>
                <a:gd name="T40" fmla="*/ 63 w 38"/>
                <a:gd name="T41" fmla="*/ 6200 h 528"/>
                <a:gd name="T42" fmla="*/ 50 w 38"/>
                <a:gd name="T43" fmla="*/ 6579 h 528"/>
                <a:gd name="T44" fmla="*/ 63 w 38"/>
                <a:gd name="T45" fmla="*/ 6941 h 528"/>
                <a:gd name="T46" fmla="*/ 50 w 38"/>
                <a:gd name="T47" fmla="*/ 7317 h 528"/>
                <a:gd name="T48" fmla="*/ 63 w 38"/>
                <a:gd name="T49" fmla="*/ 7701 h 528"/>
                <a:gd name="T50" fmla="*/ 50 w 38"/>
                <a:gd name="T51" fmla="*/ 8077 h 528"/>
                <a:gd name="T52" fmla="*/ 63 w 38"/>
                <a:gd name="T53" fmla="*/ 8477 h 528"/>
                <a:gd name="T54" fmla="*/ 50 w 38"/>
                <a:gd name="T55" fmla="*/ 8853 h 528"/>
                <a:gd name="T56" fmla="*/ 63 w 38"/>
                <a:gd name="T57" fmla="*/ 9237 h 528"/>
                <a:gd name="T58" fmla="*/ 50 w 38"/>
                <a:gd name="T59" fmla="*/ 9592 h 528"/>
                <a:gd name="T60" fmla="*/ 63 w 38"/>
                <a:gd name="T61" fmla="*/ 9933 h 528"/>
                <a:gd name="T62" fmla="*/ 63 w 38"/>
                <a:gd name="T63" fmla="*/ 9933 h 528"/>
                <a:gd name="T64" fmla="*/ 300 w 38"/>
                <a:gd name="T65" fmla="*/ 10013 h 528"/>
                <a:gd name="T66" fmla="*/ 533 w 38"/>
                <a:gd name="T67" fmla="*/ 9933 h 528"/>
                <a:gd name="T68" fmla="*/ 550 w 38"/>
                <a:gd name="T69" fmla="*/ 9933 h 528"/>
                <a:gd name="T70" fmla="*/ 550 w 38"/>
                <a:gd name="T71" fmla="*/ 9933 h 528"/>
                <a:gd name="T72" fmla="*/ 550 w 38"/>
                <a:gd name="T73" fmla="*/ 9536 h 528"/>
                <a:gd name="T74" fmla="*/ 533 w 38"/>
                <a:gd name="T75" fmla="*/ 9160 h 528"/>
                <a:gd name="T76" fmla="*/ 550 w 38"/>
                <a:gd name="T77" fmla="*/ 8781 h 528"/>
                <a:gd name="T78" fmla="*/ 533 w 38"/>
                <a:gd name="T79" fmla="*/ 8384 h 528"/>
                <a:gd name="T80" fmla="*/ 563 w 38"/>
                <a:gd name="T81" fmla="*/ 8000 h 528"/>
                <a:gd name="T82" fmla="*/ 533 w 38"/>
                <a:gd name="T83" fmla="*/ 7603 h 528"/>
                <a:gd name="T84" fmla="*/ 563 w 38"/>
                <a:gd name="T85" fmla="*/ 7203 h 528"/>
                <a:gd name="T86" fmla="*/ 550 w 38"/>
                <a:gd name="T87" fmla="*/ 6805 h 528"/>
                <a:gd name="T88" fmla="*/ 563 w 38"/>
                <a:gd name="T89" fmla="*/ 6429 h 528"/>
                <a:gd name="T90" fmla="*/ 550 w 38"/>
                <a:gd name="T91" fmla="*/ 6051 h 528"/>
                <a:gd name="T92" fmla="*/ 563 w 38"/>
                <a:gd name="T93" fmla="*/ 5653 h 528"/>
                <a:gd name="T94" fmla="*/ 550 w 38"/>
                <a:gd name="T95" fmla="*/ 5269 h 528"/>
                <a:gd name="T96" fmla="*/ 563 w 38"/>
                <a:gd name="T97" fmla="*/ 4893 h 528"/>
                <a:gd name="T98" fmla="*/ 550 w 38"/>
                <a:gd name="T99" fmla="*/ 4515 h 528"/>
                <a:gd name="T100" fmla="*/ 563 w 38"/>
                <a:gd name="T101" fmla="*/ 4117 h 528"/>
                <a:gd name="T102" fmla="*/ 550 w 38"/>
                <a:gd name="T103" fmla="*/ 3733 h 528"/>
                <a:gd name="T104" fmla="*/ 583 w 38"/>
                <a:gd name="T105" fmla="*/ 3357 h 528"/>
                <a:gd name="T106" fmla="*/ 563 w 38"/>
                <a:gd name="T107" fmla="*/ 2957 h 528"/>
                <a:gd name="T108" fmla="*/ 583 w 38"/>
                <a:gd name="T109" fmla="*/ 2581 h 528"/>
                <a:gd name="T110" fmla="*/ 563 w 38"/>
                <a:gd name="T111" fmla="*/ 2197 h 528"/>
                <a:gd name="T112" fmla="*/ 583 w 38"/>
                <a:gd name="T113" fmla="*/ 1843 h 528"/>
                <a:gd name="T114" fmla="*/ 563 w 38"/>
                <a:gd name="T115" fmla="*/ 1459 h 528"/>
                <a:gd name="T116" fmla="*/ 583 w 38"/>
                <a:gd name="T117" fmla="*/ 1101 h 528"/>
                <a:gd name="T118" fmla="*/ 563 w 38"/>
                <a:gd name="T119" fmla="*/ 717 h 528"/>
                <a:gd name="T120" fmla="*/ 583 w 38"/>
                <a:gd name="T121" fmla="*/ 363 h 528"/>
                <a:gd name="T122" fmla="*/ 583 w 38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" h="528">
                  <a:moveTo>
                    <a:pt x="37" y="0"/>
                  </a:moveTo>
                  <a:cubicBezTo>
                    <a:pt x="32" y="2"/>
                    <a:pt x="25" y="3"/>
                    <a:pt x="18" y="3"/>
                  </a:cubicBezTo>
                  <a:cubicBezTo>
                    <a:pt x="11" y="3"/>
                    <a:pt x="5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7"/>
                    <a:pt x="0" y="14"/>
                    <a:pt x="0" y="21"/>
                  </a:cubicBezTo>
                  <a:cubicBezTo>
                    <a:pt x="0" y="27"/>
                    <a:pt x="2" y="34"/>
                    <a:pt x="2" y="41"/>
                  </a:cubicBezTo>
                  <a:cubicBezTo>
                    <a:pt x="2" y="48"/>
                    <a:pt x="1" y="55"/>
                    <a:pt x="1" y="62"/>
                  </a:cubicBezTo>
                  <a:cubicBezTo>
                    <a:pt x="1" y="68"/>
                    <a:pt x="2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3" y="130"/>
                    <a:pt x="1" y="137"/>
                    <a:pt x="2" y="144"/>
                  </a:cubicBezTo>
                  <a:cubicBezTo>
                    <a:pt x="2" y="150"/>
                    <a:pt x="3" y="157"/>
                    <a:pt x="3" y="164"/>
                  </a:cubicBezTo>
                  <a:cubicBezTo>
                    <a:pt x="3" y="171"/>
                    <a:pt x="2" y="178"/>
                    <a:pt x="2" y="185"/>
                  </a:cubicBezTo>
                  <a:cubicBezTo>
                    <a:pt x="2" y="192"/>
                    <a:pt x="3" y="198"/>
                    <a:pt x="3" y="205"/>
                  </a:cubicBezTo>
                  <a:cubicBezTo>
                    <a:pt x="3" y="212"/>
                    <a:pt x="2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4" y="280"/>
                    <a:pt x="4" y="287"/>
                  </a:cubicBezTo>
                  <a:cubicBezTo>
                    <a:pt x="4" y="294"/>
                    <a:pt x="3" y="300"/>
                    <a:pt x="3" y="307"/>
                  </a:cubicBezTo>
                  <a:cubicBezTo>
                    <a:pt x="3" y="314"/>
                    <a:pt x="4" y="320"/>
                    <a:pt x="4" y="327"/>
                  </a:cubicBezTo>
                  <a:cubicBezTo>
                    <a:pt x="4" y="333"/>
                    <a:pt x="3" y="340"/>
                    <a:pt x="3" y="347"/>
                  </a:cubicBezTo>
                  <a:cubicBezTo>
                    <a:pt x="3" y="353"/>
                    <a:pt x="4" y="360"/>
                    <a:pt x="4" y="366"/>
                  </a:cubicBezTo>
                  <a:cubicBezTo>
                    <a:pt x="4" y="373"/>
                    <a:pt x="3" y="380"/>
                    <a:pt x="3" y="386"/>
                  </a:cubicBezTo>
                  <a:cubicBezTo>
                    <a:pt x="3" y="393"/>
                    <a:pt x="4" y="399"/>
                    <a:pt x="4" y="406"/>
                  </a:cubicBezTo>
                  <a:cubicBezTo>
                    <a:pt x="4" y="413"/>
                    <a:pt x="3" y="420"/>
                    <a:pt x="3" y="426"/>
                  </a:cubicBezTo>
                  <a:cubicBezTo>
                    <a:pt x="3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4" y="518"/>
                    <a:pt x="4" y="524"/>
                  </a:cubicBezTo>
                  <a:cubicBezTo>
                    <a:pt x="4" y="524"/>
                    <a:pt x="4" y="524"/>
                    <a:pt x="4" y="524"/>
                  </a:cubicBezTo>
                  <a:cubicBezTo>
                    <a:pt x="7" y="526"/>
                    <a:pt x="12" y="528"/>
                    <a:pt x="19" y="528"/>
                  </a:cubicBezTo>
                  <a:cubicBezTo>
                    <a:pt x="25" y="528"/>
                    <a:pt x="31" y="526"/>
                    <a:pt x="34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6" y="422"/>
                  </a:cubicBezTo>
                  <a:cubicBezTo>
                    <a:pt x="36" y="415"/>
                    <a:pt x="34" y="408"/>
                    <a:pt x="34" y="401"/>
                  </a:cubicBezTo>
                  <a:cubicBezTo>
                    <a:pt x="34" y="394"/>
                    <a:pt x="36" y="387"/>
                    <a:pt x="36" y="380"/>
                  </a:cubicBezTo>
                  <a:cubicBezTo>
                    <a:pt x="36" y="373"/>
                    <a:pt x="35" y="366"/>
                    <a:pt x="35" y="359"/>
                  </a:cubicBezTo>
                  <a:cubicBezTo>
                    <a:pt x="35" y="353"/>
                    <a:pt x="36" y="346"/>
                    <a:pt x="36" y="339"/>
                  </a:cubicBezTo>
                  <a:cubicBezTo>
                    <a:pt x="36" y="332"/>
                    <a:pt x="35" y="325"/>
                    <a:pt x="35" y="319"/>
                  </a:cubicBezTo>
                  <a:cubicBezTo>
                    <a:pt x="35" y="312"/>
                    <a:pt x="36" y="305"/>
                    <a:pt x="36" y="298"/>
                  </a:cubicBezTo>
                  <a:cubicBezTo>
                    <a:pt x="36" y="291"/>
                    <a:pt x="35" y="285"/>
                    <a:pt x="35" y="278"/>
                  </a:cubicBezTo>
                  <a:cubicBezTo>
                    <a:pt x="35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7" y="183"/>
                    <a:pt x="37" y="177"/>
                  </a:cubicBezTo>
                  <a:cubicBezTo>
                    <a:pt x="37" y="170"/>
                    <a:pt x="36" y="163"/>
                    <a:pt x="36" y="156"/>
                  </a:cubicBezTo>
                  <a:cubicBezTo>
                    <a:pt x="36" y="149"/>
                    <a:pt x="37" y="142"/>
                    <a:pt x="37" y="136"/>
                  </a:cubicBezTo>
                  <a:cubicBezTo>
                    <a:pt x="37" y="129"/>
                    <a:pt x="36" y="123"/>
                    <a:pt x="36" y="116"/>
                  </a:cubicBezTo>
                  <a:cubicBezTo>
                    <a:pt x="36" y="110"/>
                    <a:pt x="37" y="103"/>
                    <a:pt x="37" y="97"/>
                  </a:cubicBezTo>
                  <a:cubicBezTo>
                    <a:pt x="37" y="90"/>
                    <a:pt x="36" y="84"/>
                    <a:pt x="36" y="77"/>
                  </a:cubicBezTo>
                  <a:cubicBezTo>
                    <a:pt x="36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8" y="12"/>
                    <a:pt x="37" y="6"/>
                    <a:pt x="37" y="0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0" name="Freeform 70">
              <a:extLst>
                <a:ext uri="{FF2B5EF4-FFF2-40B4-BE49-F238E27FC236}">
                  <a16:creationId xmlns:a16="http://schemas.microsoft.com/office/drawing/2014/main" id="{F7327089-E2FB-456C-A667-CC4280FC64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1" y="2014"/>
              <a:ext cx="95" cy="1408"/>
            </a:xfrm>
            <a:custGeom>
              <a:avLst/>
              <a:gdLst>
                <a:gd name="T0" fmla="*/ 550 w 38"/>
                <a:gd name="T1" fmla="*/ 9536 h 528"/>
                <a:gd name="T2" fmla="*/ 533 w 38"/>
                <a:gd name="T3" fmla="*/ 8384 h 528"/>
                <a:gd name="T4" fmla="*/ 563 w 38"/>
                <a:gd name="T5" fmla="*/ 7203 h 528"/>
                <a:gd name="T6" fmla="*/ 550 w 38"/>
                <a:gd name="T7" fmla="*/ 6051 h 528"/>
                <a:gd name="T8" fmla="*/ 563 w 38"/>
                <a:gd name="T9" fmla="*/ 4893 h 528"/>
                <a:gd name="T10" fmla="*/ 550 w 38"/>
                <a:gd name="T11" fmla="*/ 3733 h 528"/>
                <a:gd name="T12" fmla="*/ 583 w 38"/>
                <a:gd name="T13" fmla="*/ 2581 h 528"/>
                <a:gd name="T14" fmla="*/ 563 w 38"/>
                <a:gd name="T15" fmla="*/ 1459 h 528"/>
                <a:gd name="T16" fmla="*/ 583 w 38"/>
                <a:gd name="T17" fmla="*/ 363 h 528"/>
                <a:gd name="T18" fmla="*/ 283 w 38"/>
                <a:gd name="T19" fmla="*/ 56 h 528"/>
                <a:gd name="T20" fmla="*/ 20 w 38"/>
                <a:gd name="T21" fmla="*/ 21 h 528"/>
                <a:gd name="T22" fmla="*/ 20 w 38"/>
                <a:gd name="T23" fmla="*/ 1173 h 528"/>
                <a:gd name="T24" fmla="*/ 33 w 38"/>
                <a:gd name="T25" fmla="*/ 2333 h 528"/>
                <a:gd name="T26" fmla="*/ 33 w 38"/>
                <a:gd name="T27" fmla="*/ 3507 h 528"/>
                <a:gd name="T28" fmla="*/ 50 w 38"/>
                <a:gd name="T29" fmla="*/ 4664 h 528"/>
                <a:gd name="T30" fmla="*/ 50 w 38"/>
                <a:gd name="T31" fmla="*/ 5824 h 528"/>
                <a:gd name="T32" fmla="*/ 63 w 38"/>
                <a:gd name="T33" fmla="*/ 6941 h 528"/>
                <a:gd name="T34" fmla="*/ 50 w 38"/>
                <a:gd name="T35" fmla="*/ 8077 h 528"/>
                <a:gd name="T36" fmla="*/ 63 w 38"/>
                <a:gd name="T37" fmla="*/ 9237 h 528"/>
                <a:gd name="T38" fmla="*/ 63 w 38"/>
                <a:gd name="T39" fmla="*/ 9933 h 528"/>
                <a:gd name="T40" fmla="*/ 550 w 38"/>
                <a:gd name="T41" fmla="*/ 9933 h 528"/>
                <a:gd name="T42" fmla="*/ 520 w 38"/>
                <a:gd name="T43" fmla="*/ 1288 h 528"/>
                <a:gd name="T44" fmla="*/ 533 w 38"/>
                <a:gd name="T45" fmla="*/ 1856 h 528"/>
                <a:gd name="T46" fmla="*/ 520 w 38"/>
                <a:gd name="T47" fmla="*/ 2424 h 528"/>
                <a:gd name="T48" fmla="*/ 500 w 38"/>
                <a:gd name="T49" fmla="*/ 2979 h 528"/>
                <a:gd name="T50" fmla="*/ 520 w 38"/>
                <a:gd name="T51" fmla="*/ 3563 h 528"/>
                <a:gd name="T52" fmla="*/ 520 w 38"/>
                <a:gd name="T53" fmla="*/ 4152 h 528"/>
                <a:gd name="T54" fmla="*/ 500 w 38"/>
                <a:gd name="T55" fmla="*/ 4744 h 528"/>
                <a:gd name="T56" fmla="*/ 500 w 38"/>
                <a:gd name="T57" fmla="*/ 5291 h 528"/>
                <a:gd name="T58" fmla="*/ 500 w 38"/>
                <a:gd name="T59" fmla="*/ 5859 h 528"/>
                <a:gd name="T60" fmla="*/ 520 w 38"/>
                <a:gd name="T61" fmla="*/ 6451 h 528"/>
                <a:gd name="T62" fmla="*/ 500 w 38"/>
                <a:gd name="T63" fmla="*/ 7224 h 528"/>
                <a:gd name="T64" fmla="*/ 500 w 38"/>
                <a:gd name="T65" fmla="*/ 8021 h 528"/>
                <a:gd name="T66" fmla="*/ 500 w 38"/>
                <a:gd name="T67" fmla="*/ 8797 h 528"/>
                <a:gd name="T68" fmla="*/ 500 w 38"/>
                <a:gd name="T69" fmla="*/ 9579 h 528"/>
                <a:gd name="T70" fmla="*/ 188 w 38"/>
                <a:gd name="T71" fmla="*/ 9877 h 528"/>
                <a:gd name="T72" fmla="*/ 208 w 38"/>
                <a:gd name="T73" fmla="*/ 9251 h 528"/>
                <a:gd name="T74" fmla="*/ 208 w 38"/>
                <a:gd name="T75" fmla="*/ 8499 h 528"/>
                <a:gd name="T76" fmla="*/ 208 w 38"/>
                <a:gd name="T77" fmla="*/ 7715 h 528"/>
                <a:gd name="T78" fmla="*/ 188 w 38"/>
                <a:gd name="T79" fmla="*/ 7168 h 528"/>
                <a:gd name="T80" fmla="*/ 175 w 38"/>
                <a:gd name="T81" fmla="*/ 6600 h 528"/>
                <a:gd name="T82" fmla="*/ 188 w 38"/>
                <a:gd name="T83" fmla="*/ 6029 h 528"/>
                <a:gd name="T84" fmla="*/ 188 w 38"/>
                <a:gd name="T85" fmla="*/ 5483 h 528"/>
                <a:gd name="T86" fmla="*/ 175 w 38"/>
                <a:gd name="T87" fmla="*/ 4893 h 528"/>
                <a:gd name="T88" fmla="*/ 175 w 38"/>
                <a:gd name="T89" fmla="*/ 4301 h 528"/>
                <a:gd name="T90" fmla="*/ 175 w 38"/>
                <a:gd name="T91" fmla="*/ 3720 h 528"/>
                <a:gd name="T92" fmla="*/ 175 w 38"/>
                <a:gd name="T93" fmla="*/ 3149 h 528"/>
                <a:gd name="T94" fmla="*/ 175 w 38"/>
                <a:gd name="T95" fmla="*/ 2560 h 528"/>
                <a:gd name="T96" fmla="*/ 158 w 38"/>
                <a:gd name="T97" fmla="*/ 1971 h 528"/>
                <a:gd name="T98" fmla="*/ 158 w 38"/>
                <a:gd name="T99" fmla="*/ 1387 h 528"/>
                <a:gd name="T100" fmla="*/ 158 w 38"/>
                <a:gd name="T101" fmla="*/ 589 h 528"/>
                <a:gd name="T102" fmla="*/ 333 w 38"/>
                <a:gd name="T103" fmla="*/ 192 h 528"/>
                <a:gd name="T104" fmla="*/ 533 w 38"/>
                <a:gd name="T105" fmla="*/ 547 h 5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8" h="528">
                  <a:moveTo>
                    <a:pt x="35" y="524"/>
                  </a:moveTo>
                  <a:cubicBezTo>
                    <a:pt x="35" y="524"/>
                    <a:pt x="35" y="524"/>
                    <a:pt x="35" y="524"/>
                  </a:cubicBezTo>
                  <a:cubicBezTo>
                    <a:pt x="35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6" y="422"/>
                  </a:cubicBezTo>
                  <a:cubicBezTo>
                    <a:pt x="36" y="415"/>
                    <a:pt x="34" y="408"/>
                    <a:pt x="34" y="401"/>
                  </a:cubicBezTo>
                  <a:cubicBezTo>
                    <a:pt x="34" y="394"/>
                    <a:pt x="36" y="387"/>
                    <a:pt x="36" y="380"/>
                  </a:cubicBezTo>
                  <a:cubicBezTo>
                    <a:pt x="36" y="373"/>
                    <a:pt x="35" y="366"/>
                    <a:pt x="35" y="359"/>
                  </a:cubicBezTo>
                  <a:cubicBezTo>
                    <a:pt x="35" y="353"/>
                    <a:pt x="36" y="346"/>
                    <a:pt x="36" y="339"/>
                  </a:cubicBezTo>
                  <a:cubicBezTo>
                    <a:pt x="36" y="332"/>
                    <a:pt x="35" y="325"/>
                    <a:pt x="35" y="319"/>
                  </a:cubicBezTo>
                  <a:cubicBezTo>
                    <a:pt x="35" y="312"/>
                    <a:pt x="36" y="305"/>
                    <a:pt x="36" y="298"/>
                  </a:cubicBezTo>
                  <a:cubicBezTo>
                    <a:pt x="36" y="291"/>
                    <a:pt x="35" y="285"/>
                    <a:pt x="35" y="278"/>
                  </a:cubicBezTo>
                  <a:cubicBezTo>
                    <a:pt x="35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7" y="183"/>
                    <a:pt x="37" y="177"/>
                  </a:cubicBezTo>
                  <a:cubicBezTo>
                    <a:pt x="37" y="170"/>
                    <a:pt x="36" y="163"/>
                    <a:pt x="36" y="156"/>
                  </a:cubicBezTo>
                  <a:cubicBezTo>
                    <a:pt x="36" y="149"/>
                    <a:pt x="37" y="142"/>
                    <a:pt x="37" y="136"/>
                  </a:cubicBezTo>
                  <a:cubicBezTo>
                    <a:pt x="37" y="129"/>
                    <a:pt x="36" y="123"/>
                    <a:pt x="36" y="116"/>
                  </a:cubicBezTo>
                  <a:cubicBezTo>
                    <a:pt x="36" y="110"/>
                    <a:pt x="37" y="103"/>
                    <a:pt x="37" y="97"/>
                  </a:cubicBezTo>
                  <a:cubicBezTo>
                    <a:pt x="37" y="90"/>
                    <a:pt x="36" y="84"/>
                    <a:pt x="36" y="77"/>
                  </a:cubicBezTo>
                  <a:cubicBezTo>
                    <a:pt x="36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8" y="12"/>
                    <a:pt x="37" y="6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2" y="2"/>
                    <a:pt x="25" y="3"/>
                    <a:pt x="18" y="3"/>
                  </a:cubicBezTo>
                  <a:cubicBezTo>
                    <a:pt x="11" y="3"/>
                    <a:pt x="5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7"/>
                    <a:pt x="0" y="14"/>
                    <a:pt x="0" y="21"/>
                  </a:cubicBezTo>
                  <a:cubicBezTo>
                    <a:pt x="0" y="27"/>
                    <a:pt x="2" y="34"/>
                    <a:pt x="2" y="41"/>
                  </a:cubicBezTo>
                  <a:cubicBezTo>
                    <a:pt x="2" y="48"/>
                    <a:pt x="1" y="55"/>
                    <a:pt x="1" y="62"/>
                  </a:cubicBezTo>
                  <a:cubicBezTo>
                    <a:pt x="1" y="68"/>
                    <a:pt x="2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3" y="130"/>
                    <a:pt x="1" y="137"/>
                    <a:pt x="2" y="144"/>
                  </a:cubicBezTo>
                  <a:cubicBezTo>
                    <a:pt x="2" y="150"/>
                    <a:pt x="3" y="157"/>
                    <a:pt x="3" y="164"/>
                  </a:cubicBezTo>
                  <a:cubicBezTo>
                    <a:pt x="3" y="171"/>
                    <a:pt x="2" y="178"/>
                    <a:pt x="2" y="185"/>
                  </a:cubicBezTo>
                  <a:cubicBezTo>
                    <a:pt x="2" y="192"/>
                    <a:pt x="3" y="198"/>
                    <a:pt x="3" y="205"/>
                  </a:cubicBezTo>
                  <a:cubicBezTo>
                    <a:pt x="3" y="212"/>
                    <a:pt x="2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4" y="280"/>
                    <a:pt x="4" y="287"/>
                  </a:cubicBezTo>
                  <a:cubicBezTo>
                    <a:pt x="4" y="294"/>
                    <a:pt x="3" y="300"/>
                    <a:pt x="3" y="307"/>
                  </a:cubicBezTo>
                  <a:cubicBezTo>
                    <a:pt x="3" y="314"/>
                    <a:pt x="4" y="320"/>
                    <a:pt x="4" y="327"/>
                  </a:cubicBezTo>
                  <a:cubicBezTo>
                    <a:pt x="4" y="333"/>
                    <a:pt x="3" y="340"/>
                    <a:pt x="3" y="347"/>
                  </a:cubicBezTo>
                  <a:cubicBezTo>
                    <a:pt x="3" y="353"/>
                    <a:pt x="4" y="360"/>
                    <a:pt x="4" y="366"/>
                  </a:cubicBezTo>
                  <a:cubicBezTo>
                    <a:pt x="4" y="373"/>
                    <a:pt x="3" y="380"/>
                    <a:pt x="3" y="386"/>
                  </a:cubicBezTo>
                  <a:cubicBezTo>
                    <a:pt x="3" y="393"/>
                    <a:pt x="4" y="399"/>
                    <a:pt x="4" y="406"/>
                  </a:cubicBezTo>
                  <a:cubicBezTo>
                    <a:pt x="4" y="413"/>
                    <a:pt x="3" y="420"/>
                    <a:pt x="3" y="426"/>
                  </a:cubicBezTo>
                  <a:cubicBezTo>
                    <a:pt x="3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4" y="518"/>
                    <a:pt x="4" y="524"/>
                  </a:cubicBezTo>
                  <a:cubicBezTo>
                    <a:pt x="4" y="524"/>
                    <a:pt x="4" y="524"/>
                    <a:pt x="4" y="524"/>
                  </a:cubicBezTo>
                  <a:cubicBezTo>
                    <a:pt x="7" y="526"/>
                    <a:pt x="12" y="528"/>
                    <a:pt x="19" y="528"/>
                  </a:cubicBezTo>
                  <a:cubicBezTo>
                    <a:pt x="25" y="528"/>
                    <a:pt x="31" y="526"/>
                    <a:pt x="34" y="524"/>
                  </a:cubicBezTo>
                  <a:lnTo>
                    <a:pt x="35" y="524"/>
                  </a:lnTo>
                  <a:close/>
                  <a:moveTo>
                    <a:pt x="33" y="50"/>
                  </a:moveTo>
                  <a:cubicBezTo>
                    <a:pt x="34" y="59"/>
                    <a:pt x="34" y="59"/>
                    <a:pt x="34" y="59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79"/>
                    <a:pt x="33" y="79"/>
                    <a:pt x="33" y="7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4" y="98"/>
                    <a:pt x="34" y="98"/>
                    <a:pt x="34" y="9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37"/>
                    <a:pt x="33" y="137"/>
                    <a:pt x="33" y="13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2" y="157"/>
                    <a:pt x="32" y="157"/>
                    <a:pt x="32" y="157"/>
                  </a:cubicBezTo>
                  <a:cubicBezTo>
                    <a:pt x="33" y="168"/>
                    <a:pt x="33" y="168"/>
                    <a:pt x="33" y="168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2" y="198"/>
                    <a:pt x="32" y="198"/>
                    <a:pt x="32" y="198"/>
                  </a:cubicBezTo>
                  <a:cubicBezTo>
                    <a:pt x="33" y="209"/>
                    <a:pt x="33" y="209"/>
                    <a:pt x="33" y="209"/>
                  </a:cubicBezTo>
                  <a:cubicBezTo>
                    <a:pt x="33" y="219"/>
                    <a:pt x="33" y="219"/>
                    <a:pt x="33" y="219"/>
                  </a:cubicBezTo>
                  <a:cubicBezTo>
                    <a:pt x="32" y="228"/>
                    <a:pt x="32" y="228"/>
                    <a:pt x="32" y="228"/>
                  </a:cubicBezTo>
                  <a:cubicBezTo>
                    <a:pt x="32" y="239"/>
                    <a:pt x="32" y="239"/>
                    <a:pt x="32" y="239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3" y="259"/>
                    <a:pt x="33" y="259"/>
                    <a:pt x="33" y="259"/>
                  </a:cubicBezTo>
                  <a:cubicBezTo>
                    <a:pt x="32" y="269"/>
                    <a:pt x="32" y="269"/>
                    <a:pt x="32" y="269"/>
                  </a:cubicBezTo>
                  <a:cubicBezTo>
                    <a:pt x="32" y="279"/>
                    <a:pt x="32" y="279"/>
                    <a:pt x="32" y="279"/>
                  </a:cubicBezTo>
                  <a:cubicBezTo>
                    <a:pt x="32" y="290"/>
                    <a:pt x="32" y="290"/>
                    <a:pt x="32" y="290"/>
                  </a:cubicBezTo>
                  <a:cubicBezTo>
                    <a:pt x="33" y="299"/>
                    <a:pt x="33" y="299"/>
                    <a:pt x="33" y="299"/>
                  </a:cubicBezTo>
                  <a:cubicBezTo>
                    <a:pt x="32" y="309"/>
                    <a:pt x="32" y="309"/>
                    <a:pt x="32" y="309"/>
                  </a:cubicBezTo>
                  <a:cubicBezTo>
                    <a:pt x="31" y="320"/>
                    <a:pt x="31" y="320"/>
                    <a:pt x="31" y="320"/>
                  </a:cubicBezTo>
                  <a:cubicBezTo>
                    <a:pt x="32" y="331"/>
                    <a:pt x="32" y="331"/>
                    <a:pt x="32" y="331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0"/>
                    <a:pt x="31" y="361"/>
                    <a:pt x="31" y="361"/>
                  </a:cubicBezTo>
                  <a:cubicBezTo>
                    <a:pt x="32" y="372"/>
                    <a:pt x="32" y="372"/>
                    <a:pt x="32" y="372"/>
                  </a:cubicBezTo>
                  <a:cubicBezTo>
                    <a:pt x="32" y="381"/>
                    <a:pt x="32" y="381"/>
                    <a:pt x="32" y="381"/>
                  </a:cubicBezTo>
                  <a:cubicBezTo>
                    <a:pt x="31" y="402"/>
                    <a:pt x="31" y="402"/>
                    <a:pt x="31" y="402"/>
                  </a:cubicBezTo>
                  <a:cubicBezTo>
                    <a:pt x="32" y="413"/>
                    <a:pt x="32" y="413"/>
                    <a:pt x="32" y="413"/>
                  </a:cubicBezTo>
                  <a:cubicBezTo>
                    <a:pt x="32" y="423"/>
                    <a:pt x="32" y="423"/>
                    <a:pt x="32" y="423"/>
                  </a:cubicBezTo>
                  <a:cubicBezTo>
                    <a:pt x="31" y="443"/>
                    <a:pt x="31" y="443"/>
                    <a:pt x="31" y="443"/>
                  </a:cubicBezTo>
                  <a:cubicBezTo>
                    <a:pt x="32" y="454"/>
                    <a:pt x="32" y="454"/>
                    <a:pt x="32" y="454"/>
                  </a:cubicBezTo>
                  <a:cubicBezTo>
                    <a:pt x="32" y="464"/>
                    <a:pt x="32" y="464"/>
                    <a:pt x="32" y="464"/>
                  </a:cubicBezTo>
                  <a:cubicBezTo>
                    <a:pt x="31" y="484"/>
                    <a:pt x="31" y="484"/>
                    <a:pt x="31" y="484"/>
                  </a:cubicBezTo>
                  <a:cubicBezTo>
                    <a:pt x="31" y="495"/>
                    <a:pt x="31" y="495"/>
                    <a:pt x="31" y="495"/>
                  </a:cubicBezTo>
                  <a:cubicBezTo>
                    <a:pt x="32" y="505"/>
                    <a:pt x="32" y="505"/>
                    <a:pt x="32" y="505"/>
                  </a:cubicBezTo>
                  <a:cubicBezTo>
                    <a:pt x="32" y="505"/>
                    <a:pt x="31" y="518"/>
                    <a:pt x="31" y="521"/>
                  </a:cubicBezTo>
                  <a:cubicBezTo>
                    <a:pt x="29" y="522"/>
                    <a:pt x="25" y="523"/>
                    <a:pt x="21" y="523"/>
                  </a:cubicBezTo>
                  <a:cubicBezTo>
                    <a:pt x="17" y="523"/>
                    <a:pt x="15" y="522"/>
                    <a:pt x="12" y="521"/>
                  </a:cubicBezTo>
                  <a:cubicBezTo>
                    <a:pt x="12" y="519"/>
                    <a:pt x="12" y="508"/>
                    <a:pt x="12" y="508"/>
                  </a:cubicBezTo>
                  <a:cubicBezTo>
                    <a:pt x="12" y="499"/>
                    <a:pt x="12" y="499"/>
                    <a:pt x="12" y="499"/>
                  </a:cubicBezTo>
                  <a:cubicBezTo>
                    <a:pt x="13" y="488"/>
                    <a:pt x="13" y="488"/>
                    <a:pt x="13" y="488"/>
                  </a:cubicBezTo>
                  <a:cubicBezTo>
                    <a:pt x="12" y="468"/>
                    <a:pt x="12" y="468"/>
                    <a:pt x="12" y="468"/>
                  </a:cubicBezTo>
                  <a:cubicBezTo>
                    <a:pt x="12" y="459"/>
                    <a:pt x="12" y="459"/>
                    <a:pt x="12" y="459"/>
                  </a:cubicBezTo>
                  <a:cubicBezTo>
                    <a:pt x="13" y="448"/>
                    <a:pt x="13" y="448"/>
                    <a:pt x="13" y="448"/>
                  </a:cubicBezTo>
                  <a:cubicBezTo>
                    <a:pt x="12" y="428"/>
                    <a:pt x="12" y="428"/>
                    <a:pt x="12" y="428"/>
                  </a:cubicBezTo>
                  <a:cubicBezTo>
                    <a:pt x="12" y="418"/>
                    <a:pt x="12" y="418"/>
                    <a:pt x="12" y="418"/>
                  </a:cubicBezTo>
                  <a:cubicBezTo>
                    <a:pt x="13" y="407"/>
                    <a:pt x="13" y="407"/>
                    <a:pt x="13" y="407"/>
                  </a:cubicBezTo>
                  <a:cubicBezTo>
                    <a:pt x="12" y="397"/>
                    <a:pt x="12" y="397"/>
                    <a:pt x="12" y="397"/>
                  </a:cubicBezTo>
                  <a:cubicBezTo>
                    <a:pt x="12" y="388"/>
                    <a:pt x="12" y="388"/>
                    <a:pt x="12" y="388"/>
                  </a:cubicBezTo>
                  <a:cubicBezTo>
                    <a:pt x="12" y="378"/>
                    <a:pt x="12" y="378"/>
                    <a:pt x="12" y="378"/>
                  </a:cubicBezTo>
                  <a:cubicBezTo>
                    <a:pt x="13" y="368"/>
                    <a:pt x="13" y="368"/>
                    <a:pt x="13" y="368"/>
                  </a:cubicBezTo>
                  <a:cubicBezTo>
                    <a:pt x="12" y="357"/>
                    <a:pt x="12" y="357"/>
                    <a:pt x="12" y="357"/>
                  </a:cubicBezTo>
                  <a:cubicBezTo>
                    <a:pt x="11" y="348"/>
                    <a:pt x="11" y="348"/>
                    <a:pt x="11" y="348"/>
                  </a:cubicBezTo>
                  <a:cubicBezTo>
                    <a:pt x="12" y="339"/>
                    <a:pt x="12" y="339"/>
                    <a:pt x="12" y="339"/>
                  </a:cubicBezTo>
                  <a:cubicBezTo>
                    <a:pt x="12" y="328"/>
                    <a:pt x="12" y="328"/>
                    <a:pt x="12" y="328"/>
                  </a:cubicBezTo>
                  <a:cubicBezTo>
                    <a:pt x="12" y="318"/>
                    <a:pt x="12" y="318"/>
                    <a:pt x="12" y="318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89"/>
                    <a:pt x="12" y="289"/>
                    <a:pt x="12" y="289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1" y="268"/>
                    <a:pt x="11" y="268"/>
                    <a:pt x="11" y="26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2" y="247"/>
                    <a:pt x="12" y="247"/>
                    <a:pt x="12" y="247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17"/>
                    <a:pt x="11" y="217"/>
                    <a:pt x="11" y="217"/>
                  </a:cubicBezTo>
                  <a:cubicBezTo>
                    <a:pt x="12" y="206"/>
                    <a:pt x="12" y="206"/>
                    <a:pt x="12" y="206"/>
                  </a:cubicBezTo>
                  <a:cubicBezTo>
                    <a:pt x="11" y="196"/>
                    <a:pt x="11" y="196"/>
                    <a:pt x="11" y="19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1" y="176"/>
                    <a:pt x="11" y="176"/>
                    <a:pt x="11" y="176"/>
                  </a:cubicBezTo>
                  <a:cubicBezTo>
                    <a:pt x="11" y="166"/>
                    <a:pt x="11" y="166"/>
                    <a:pt x="11" y="166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0" y="104"/>
                    <a:pt x="10" y="94"/>
                    <a:pt x="10" y="94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10"/>
                    <a:pt x="9" y="9"/>
                  </a:cubicBezTo>
                  <a:cubicBezTo>
                    <a:pt x="13" y="10"/>
                    <a:pt x="16" y="10"/>
                    <a:pt x="21" y="10"/>
                  </a:cubicBezTo>
                  <a:cubicBezTo>
                    <a:pt x="25" y="10"/>
                    <a:pt x="30" y="10"/>
                    <a:pt x="34" y="9"/>
                  </a:cubicBezTo>
                  <a:cubicBezTo>
                    <a:pt x="34" y="10"/>
                    <a:pt x="34" y="20"/>
                    <a:pt x="34" y="2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3" y="39"/>
                    <a:pt x="33" y="39"/>
                    <a:pt x="33" y="39"/>
                  </a:cubicBezTo>
                  <a:lnTo>
                    <a:pt x="33" y="50"/>
                  </a:ln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1" name="Freeform 71">
              <a:extLst>
                <a:ext uri="{FF2B5EF4-FFF2-40B4-BE49-F238E27FC236}">
                  <a16:creationId xmlns:a16="http://schemas.microsoft.com/office/drawing/2014/main" id="{C635E952-8F43-43ED-A0CA-1540ABD88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993"/>
              <a:ext cx="133" cy="29"/>
            </a:xfrm>
            <a:custGeom>
              <a:avLst/>
              <a:gdLst>
                <a:gd name="T0" fmla="*/ 0 w 53"/>
                <a:gd name="T1" fmla="*/ 0 h 11"/>
                <a:gd name="T2" fmla="*/ 409 w 53"/>
                <a:gd name="T3" fmla="*/ 200 h 11"/>
                <a:gd name="T4" fmla="*/ 838 w 5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1">
                  <a:moveTo>
                    <a:pt x="0" y="0"/>
                  </a:moveTo>
                  <a:cubicBezTo>
                    <a:pt x="0" y="6"/>
                    <a:pt x="10" y="11"/>
                    <a:pt x="26" y="11"/>
                  </a:cubicBezTo>
                  <a:cubicBezTo>
                    <a:pt x="41" y="11"/>
                    <a:pt x="53" y="6"/>
                    <a:pt x="53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2" name="Freeform 72">
              <a:extLst>
                <a:ext uri="{FF2B5EF4-FFF2-40B4-BE49-F238E27FC236}">
                  <a16:creationId xmlns:a16="http://schemas.microsoft.com/office/drawing/2014/main" id="{A612425B-956D-4E77-B1CE-AD667E915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411"/>
              <a:ext cx="118" cy="27"/>
            </a:xfrm>
            <a:custGeom>
              <a:avLst/>
              <a:gdLst>
                <a:gd name="T0" fmla="*/ 0 w 47"/>
                <a:gd name="T1" fmla="*/ 0 h 10"/>
                <a:gd name="T2" fmla="*/ 346 w 47"/>
                <a:gd name="T3" fmla="*/ 197 h 10"/>
                <a:gd name="T4" fmla="*/ 743 w 47"/>
                <a:gd name="T5" fmla="*/ 0 h 10"/>
                <a:gd name="T6" fmla="*/ 600 w 47"/>
                <a:gd name="T7" fmla="*/ 0 h 10"/>
                <a:gd name="T8" fmla="*/ 367 w 47"/>
                <a:gd name="T9" fmla="*/ 81 h 10"/>
                <a:gd name="T10" fmla="*/ 126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5"/>
                    <a:pt x="9" y="10"/>
                    <a:pt x="22" y="10"/>
                  </a:cubicBezTo>
                  <a:cubicBezTo>
                    <a:pt x="36" y="10"/>
                    <a:pt x="47" y="5"/>
                    <a:pt x="47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5" y="2"/>
                    <a:pt x="29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3" name="Freeform 73">
              <a:extLst>
                <a:ext uri="{FF2B5EF4-FFF2-40B4-BE49-F238E27FC236}">
                  <a16:creationId xmlns:a16="http://schemas.microsoft.com/office/drawing/2014/main" id="{BC78B8E5-B3B8-4704-874B-1C4BD5C59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995"/>
              <a:ext cx="133" cy="1427"/>
            </a:xfrm>
            <a:custGeom>
              <a:avLst/>
              <a:gdLst>
                <a:gd name="T0" fmla="*/ 429 w 53"/>
                <a:gd name="T1" fmla="*/ 10152 h 535"/>
                <a:gd name="T2" fmla="*/ 660 w 53"/>
                <a:gd name="T3" fmla="*/ 10074 h 535"/>
                <a:gd name="T4" fmla="*/ 806 w 53"/>
                <a:gd name="T5" fmla="*/ 10074 h 535"/>
                <a:gd name="T6" fmla="*/ 838 w 53"/>
                <a:gd name="T7" fmla="*/ 0 h 535"/>
                <a:gd name="T8" fmla="*/ 409 w 53"/>
                <a:gd name="T9" fmla="*/ 192 h 535"/>
                <a:gd name="T10" fmla="*/ 0 w 53"/>
                <a:gd name="T11" fmla="*/ 0 h 535"/>
                <a:gd name="T12" fmla="*/ 63 w 53"/>
                <a:gd name="T13" fmla="*/ 10074 h 535"/>
                <a:gd name="T14" fmla="*/ 188 w 53"/>
                <a:gd name="T15" fmla="*/ 10074 h 535"/>
                <a:gd name="T16" fmla="*/ 429 w 53"/>
                <a:gd name="T17" fmla="*/ 10152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35">
                  <a:moveTo>
                    <a:pt x="27" y="535"/>
                  </a:moveTo>
                  <a:cubicBezTo>
                    <a:pt x="33" y="535"/>
                    <a:pt x="39" y="533"/>
                    <a:pt x="42" y="531"/>
                  </a:cubicBezTo>
                  <a:cubicBezTo>
                    <a:pt x="51" y="531"/>
                    <a:pt x="51" y="531"/>
                    <a:pt x="51" y="531"/>
                  </a:cubicBezTo>
                  <a:cubicBezTo>
                    <a:pt x="51" y="397"/>
                    <a:pt x="52" y="177"/>
                    <a:pt x="53" y="0"/>
                  </a:cubicBezTo>
                  <a:cubicBezTo>
                    <a:pt x="52" y="6"/>
                    <a:pt x="41" y="10"/>
                    <a:pt x="26" y="10"/>
                  </a:cubicBezTo>
                  <a:cubicBezTo>
                    <a:pt x="11" y="10"/>
                    <a:pt x="2" y="5"/>
                    <a:pt x="0" y="0"/>
                  </a:cubicBezTo>
                  <a:cubicBezTo>
                    <a:pt x="3" y="140"/>
                    <a:pt x="4" y="384"/>
                    <a:pt x="4" y="531"/>
                  </a:cubicBezTo>
                  <a:cubicBezTo>
                    <a:pt x="12" y="531"/>
                    <a:pt x="12" y="531"/>
                    <a:pt x="12" y="531"/>
                  </a:cubicBezTo>
                  <a:cubicBezTo>
                    <a:pt x="15" y="533"/>
                    <a:pt x="20" y="535"/>
                    <a:pt x="27" y="535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814" name="Freeform 74">
              <a:extLst>
                <a:ext uri="{FF2B5EF4-FFF2-40B4-BE49-F238E27FC236}">
                  <a16:creationId xmlns:a16="http://schemas.microsoft.com/office/drawing/2014/main" id="{0B3A17E8-DC94-4B56-99D1-80DCDA2E9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014"/>
              <a:ext cx="95" cy="1408"/>
            </a:xfrm>
            <a:custGeom>
              <a:avLst/>
              <a:gdLst>
                <a:gd name="T0" fmla="*/ 583 w 38"/>
                <a:gd name="T1" fmla="*/ 0 h 528"/>
                <a:gd name="T2" fmla="*/ 283 w 38"/>
                <a:gd name="T3" fmla="*/ 56 h 528"/>
                <a:gd name="T4" fmla="*/ 20 w 38"/>
                <a:gd name="T5" fmla="*/ 0 h 528"/>
                <a:gd name="T6" fmla="*/ 0 w 38"/>
                <a:gd name="T7" fmla="*/ 0 h 528"/>
                <a:gd name="T8" fmla="*/ 20 w 38"/>
                <a:gd name="T9" fmla="*/ 21 h 528"/>
                <a:gd name="T10" fmla="*/ 0 w 38"/>
                <a:gd name="T11" fmla="*/ 397 h 528"/>
                <a:gd name="T12" fmla="*/ 33 w 38"/>
                <a:gd name="T13" fmla="*/ 776 h 528"/>
                <a:gd name="T14" fmla="*/ 20 w 38"/>
                <a:gd name="T15" fmla="*/ 1173 h 528"/>
                <a:gd name="T16" fmla="*/ 33 w 38"/>
                <a:gd name="T17" fmla="*/ 1557 h 528"/>
                <a:gd name="T18" fmla="*/ 20 w 38"/>
                <a:gd name="T19" fmla="*/ 1955 h 528"/>
                <a:gd name="T20" fmla="*/ 33 w 38"/>
                <a:gd name="T21" fmla="*/ 2333 h 528"/>
                <a:gd name="T22" fmla="*/ 33 w 38"/>
                <a:gd name="T23" fmla="*/ 2731 h 528"/>
                <a:gd name="T24" fmla="*/ 50 w 38"/>
                <a:gd name="T25" fmla="*/ 3107 h 528"/>
                <a:gd name="T26" fmla="*/ 33 w 38"/>
                <a:gd name="T27" fmla="*/ 3507 h 528"/>
                <a:gd name="T28" fmla="*/ 50 w 38"/>
                <a:gd name="T29" fmla="*/ 3891 h 528"/>
                <a:gd name="T30" fmla="*/ 33 w 38"/>
                <a:gd name="T31" fmla="*/ 4267 h 528"/>
                <a:gd name="T32" fmla="*/ 50 w 38"/>
                <a:gd name="T33" fmla="*/ 4664 h 528"/>
                <a:gd name="T34" fmla="*/ 33 w 38"/>
                <a:gd name="T35" fmla="*/ 5064 h 528"/>
                <a:gd name="T36" fmla="*/ 63 w 38"/>
                <a:gd name="T37" fmla="*/ 5440 h 528"/>
                <a:gd name="T38" fmla="*/ 50 w 38"/>
                <a:gd name="T39" fmla="*/ 5824 h 528"/>
                <a:gd name="T40" fmla="*/ 63 w 38"/>
                <a:gd name="T41" fmla="*/ 6200 h 528"/>
                <a:gd name="T42" fmla="*/ 50 w 38"/>
                <a:gd name="T43" fmla="*/ 6579 h 528"/>
                <a:gd name="T44" fmla="*/ 63 w 38"/>
                <a:gd name="T45" fmla="*/ 6941 h 528"/>
                <a:gd name="T46" fmla="*/ 50 w 38"/>
                <a:gd name="T47" fmla="*/ 7317 h 528"/>
                <a:gd name="T48" fmla="*/ 63 w 38"/>
                <a:gd name="T49" fmla="*/ 7701 h 528"/>
                <a:gd name="T50" fmla="*/ 50 w 38"/>
                <a:gd name="T51" fmla="*/ 8077 h 528"/>
                <a:gd name="T52" fmla="*/ 63 w 38"/>
                <a:gd name="T53" fmla="*/ 8477 h 528"/>
                <a:gd name="T54" fmla="*/ 50 w 38"/>
                <a:gd name="T55" fmla="*/ 8853 h 528"/>
                <a:gd name="T56" fmla="*/ 63 w 38"/>
                <a:gd name="T57" fmla="*/ 9237 h 528"/>
                <a:gd name="T58" fmla="*/ 50 w 38"/>
                <a:gd name="T59" fmla="*/ 9592 h 528"/>
                <a:gd name="T60" fmla="*/ 63 w 38"/>
                <a:gd name="T61" fmla="*/ 9933 h 528"/>
                <a:gd name="T62" fmla="*/ 63 w 38"/>
                <a:gd name="T63" fmla="*/ 9933 h 528"/>
                <a:gd name="T64" fmla="*/ 300 w 38"/>
                <a:gd name="T65" fmla="*/ 10013 h 528"/>
                <a:gd name="T66" fmla="*/ 533 w 38"/>
                <a:gd name="T67" fmla="*/ 9933 h 528"/>
                <a:gd name="T68" fmla="*/ 550 w 38"/>
                <a:gd name="T69" fmla="*/ 9933 h 528"/>
                <a:gd name="T70" fmla="*/ 550 w 38"/>
                <a:gd name="T71" fmla="*/ 9933 h 528"/>
                <a:gd name="T72" fmla="*/ 550 w 38"/>
                <a:gd name="T73" fmla="*/ 9536 h 528"/>
                <a:gd name="T74" fmla="*/ 533 w 38"/>
                <a:gd name="T75" fmla="*/ 9160 h 528"/>
                <a:gd name="T76" fmla="*/ 550 w 38"/>
                <a:gd name="T77" fmla="*/ 8781 h 528"/>
                <a:gd name="T78" fmla="*/ 533 w 38"/>
                <a:gd name="T79" fmla="*/ 8384 h 528"/>
                <a:gd name="T80" fmla="*/ 563 w 38"/>
                <a:gd name="T81" fmla="*/ 8000 h 528"/>
                <a:gd name="T82" fmla="*/ 533 w 38"/>
                <a:gd name="T83" fmla="*/ 7603 h 528"/>
                <a:gd name="T84" fmla="*/ 563 w 38"/>
                <a:gd name="T85" fmla="*/ 7203 h 528"/>
                <a:gd name="T86" fmla="*/ 550 w 38"/>
                <a:gd name="T87" fmla="*/ 6805 h 528"/>
                <a:gd name="T88" fmla="*/ 563 w 38"/>
                <a:gd name="T89" fmla="*/ 6429 h 528"/>
                <a:gd name="T90" fmla="*/ 550 w 38"/>
                <a:gd name="T91" fmla="*/ 6051 h 528"/>
                <a:gd name="T92" fmla="*/ 563 w 38"/>
                <a:gd name="T93" fmla="*/ 5653 h 528"/>
                <a:gd name="T94" fmla="*/ 550 w 38"/>
                <a:gd name="T95" fmla="*/ 5269 h 528"/>
                <a:gd name="T96" fmla="*/ 563 w 38"/>
                <a:gd name="T97" fmla="*/ 4893 h 528"/>
                <a:gd name="T98" fmla="*/ 550 w 38"/>
                <a:gd name="T99" fmla="*/ 4515 h 528"/>
                <a:gd name="T100" fmla="*/ 563 w 38"/>
                <a:gd name="T101" fmla="*/ 4117 h 528"/>
                <a:gd name="T102" fmla="*/ 550 w 38"/>
                <a:gd name="T103" fmla="*/ 3733 h 528"/>
                <a:gd name="T104" fmla="*/ 583 w 38"/>
                <a:gd name="T105" fmla="*/ 3357 h 528"/>
                <a:gd name="T106" fmla="*/ 563 w 38"/>
                <a:gd name="T107" fmla="*/ 2957 h 528"/>
                <a:gd name="T108" fmla="*/ 583 w 38"/>
                <a:gd name="T109" fmla="*/ 2581 h 528"/>
                <a:gd name="T110" fmla="*/ 563 w 38"/>
                <a:gd name="T111" fmla="*/ 2197 h 528"/>
                <a:gd name="T112" fmla="*/ 583 w 38"/>
                <a:gd name="T113" fmla="*/ 1843 h 528"/>
                <a:gd name="T114" fmla="*/ 563 w 38"/>
                <a:gd name="T115" fmla="*/ 1459 h 528"/>
                <a:gd name="T116" fmla="*/ 583 w 38"/>
                <a:gd name="T117" fmla="*/ 1101 h 528"/>
                <a:gd name="T118" fmla="*/ 563 w 38"/>
                <a:gd name="T119" fmla="*/ 717 h 528"/>
                <a:gd name="T120" fmla="*/ 583 w 38"/>
                <a:gd name="T121" fmla="*/ 363 h 528"/>
                <a:gd name="T122" fmla="*/ 583 w 38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" h="528">
                  <a:moveTo>
                    <a:pt x="37" y="0"/>
                  </a:moveTo>
                  <a:cubicBezTo>
                    <a:pt x="32" y="2"/>
                    <a:pt x="25" y="3"/>
                    <a:pt x="18" y="3"/>
                  </a:cubicBezTo>
                  <a:cubicBezTo>
                    <a:pt x="11" y="3"/>
                    <a:pt x="5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7"/>
                    <a:pt x="0" y="14"/>
                    <a:pt x="0" y="21"/>
                  </a:cubicBezTo>
                  <a:cubicBezTo>
                    <a:pt x="0" y="27"/>
                    <a:pt x="2" y="34"/>
                    <a:pt x="2" y="41"/>
                  </a:cubicBezTo>
                  <a:cubicBezTo>
                    <a:pt x="2" y="48"/>
                    <a:pt x="1" y="55"/>
                    <a:pt x="1" y="62"/>
                  </a:cubicBezTo>
                  <a:cubicBezTo>
                    <a:pt x="1" y="68"/>
                    <a:pt x="2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3" y="130"/>
                    <a:pt x="1" y="137"/>
                    <a:pt x="2" y="144"/>
                  </a:cubicBezTo>
                  <a:cubicBezTo>
                    <a:pt x="2" y="150"/>
                    <a:pt x="3" y="157"/>
                    <a:pt x="3" y="164"/>
                  </a:cubicBezTo>
                  <a:cubicBezTo>
                    <a:pt x="3" y="171"/>
                    <a:pt x="2" y="178"/>
                    <a:pt x="2" y="185"/>
                  </a:cubicBezTo>
                  <a:cubicBezTo>
                    <a:pt x="2" y="192"/>
                    <a:pt x="3" y="198"/>
                    <a:pt x="3" y="205"/>
                  </a:cubicBezTo>
                  <a:cubicBezTo>
                    <a:pt x="3" y="212"/>
                    <a:pt x="2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4" y="280"/>
                    <a:pt x="4" y="287"/>
                  </a:cubicBezTo>
                  <a:cubicBezTo>
                    <a:pt x="4" y="294"/>
                    <a:pt x="3" y="300"/>
                    <a:pt x="3" y="307"/>
                  </a:cubicBezTo>
                  <a:cubicBezTo>
                    <a:pt x="3" y="314"/>
                    <a:pt x="4" y="320"/>
                    <a:pt x="4" y="327"/>
                  </a:cubicBezTo>
                  <a:cubicBezTo>
                    <a:pt x="4" y="333"/>
                    <a:pt x="3" y="340"/>
                    <a:pt x="3" y="347"/>
                  </a:cubicBezTo>
                  <a:cubicBezTo>
                    <a:pt x="3" y="353"/>
                    <a:pt x="4" y="360"/>
                    <a:pt x="4" y="366"/>
                  </a:cubicBezTo>
                  <a:cubicBezTo>
                    <a:pt x="4" y="373"/>
                    <a:pt x="3" y="380"/>
                    <a:pt x="3" y="386"/>
                  </a:cubicBezTo>
                  <a:cubicBezTo>
                    <a:pt x="3" y="393"/>
                    <a:pt x="4" y="399"/>
                    <a:pt x="4" y="406"/>
                  </a:cubicBezTo>
                  <a:cubicBezTo>
                    <a:pt x="4" y="413"/>
                    <a:pt x="3" y="420"/>
                    <a:pt x="3" y="426"/>
                  </a:cubicBezTo>
                  <a:cubicBezTo>
                    <a:pt x="3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4" y="518"/>
                    <a:pt x="4" y="524"/>
                  </a:cubicBezTo>
                  <a:cubicBezTo>
                    <a:pt x="4" y="524"/>
                    <a:pt x="4" y="524"/>
                    <a:pt x="4" y="524"/>
                  </a:cubicBezTo>
                  <a:cubicBezTo>
                    <a:pt x="7" y="526"/>
                    <a:pt x="12" y="528"/>
                    <a:pt x="19" y="528"/>
                  </a:cubicBezTo>
                  <a:cubicBezTo>
                    <a:pt x="25" y="528"/>
                    <a:pt x="31" y="526"/>
                    <a:pt x="34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6" y="422"/>
                  </a:cubicBezTo>
                  <a:cubicBezTo>
                    <a:pt x="36" y="415"/>
                    <a:pt x="34" y="408"/>
                    <a:pt x="34" y="401"/>
                  </a:cubicBezTo>
                  <a:cubicBezTo>
                    <a:pt x="34" y="394"/>
                    <a:pt x="36" y="387"/>
                    <a:pt x="36" y="380"/>
                  </a:cubicBezTo>
                  <a:cubicBezTo>
                    <a:pt x="36" y="373"/>
                    <a:pt x="35" y="366"/>
                    <a:pt x="35" y="359"/>
                  </a:cubicBezTo>
                  <a:cubicBezTo>
                    <a:pt x="35" y="353"/>
                    <a:pt x="36" y="346"/>
                    <a:pt x="36" y="339"/>
                  </a:cubicBezTo>
                  <a:cubicBezTo>
                    <a:pt x="36" y="332"/>
                    <a:pt x="35" y="325"/>
                    <a:pt x="35" y="319"/>
                  </a:cubicBezTo>
                  <a:cubicBezTo>
                    <a:pt x="35" y="312"/>
                    <a:pt x="36" y="305"/>
                    <a:pt x="36" y="298"/>
                  </a:cubicBezTo>
                  <a:cubicBezTo>
                    <a:pt x="36" y="291"/>
                    <a:pt x="35" y="285"/>
                    <a:pt x="35" y="278"/>
                  </a:cubicBezTo>
                  <a:cubicBezTo>
                    <a:pt x="35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7" y="183"/>
                    <a:pt x="37" y="177"/>
                  </a:cubicBezTo>
                  <a:cubicBezTo>
                    <a:pt x="37" y="170"/>
                    <a:pt x="36" y="163"/>
                    <a:pt x="36" y="156"/>
                  </a:cubicBezTo>
                  <a:cubicBezTo>
                    <a:pt x="36" y="149"/>
                    <a:pt x="37" y="142"/>
                    <a:pt x="37" y="136"/>
                  </a:cubicBezTo>
                  <a:cubicBezTo>
                    <a:pt x="37" y="129"/>
                    <a:pt x="36" y="123"/>
                    <a:pt x="36" y="116"/>
                  </a:cubicBezTo>
                  <a:cubicBezTo>
                    <a:pt x="36" y="110"/>
                    <a:pt x="37" y="103"/>
                    <a:pt x="37" y="97"/>
                  </a:cubicBezTo>
                  <a:cubicBezTo>
                    <a:pt x="37" y="90"/>
                    <a:pt x="36" y="84"/>
                    <a:pt x="36" y="77"/>
                  </a:cubicBezTo>
                  <a:cubicBezTo>
                    <a:pt x="36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8" y="12"/>
                    <a:pt x="37" y="6"/>
                    <a:pt x="37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39" name="Group 75">
            <a:extLst>
              <a:ext uri="{FF2B5EF4-FFF2-40B4-BE49-F238E27FC236}">
                <a16:creationId xmlns:a16="http://schemas.microsoft.com/office/drawing/2014/main" id="{B0631D07-F700-469A-BE6C-C40088369C35}"/>
              </a:ext>
            </a:extLst>
          </p:cNvPr>
          <p:cNvGrpSpPr>
            <a:grpSpLocks/>
          </p:cNvGrpSpPr>
          <p:nvPr/>
        </p:nvGrpSpPr>
        <p:grpSpPr bwMode="auto">
          <a:xfrm>
            <a:off x="3635375" y="3990975"/>
            <a:ext cx="323850" cy="476250"/>
            <a:chOff x="2175" y="2261"/>
            <a:chExt cx="356" cy="662"/>
          </a:xfrm>
        </p:grpSpPr>
        <p:sp>
          <p:nvSpPr>
            <p:cNvPr id="60774" name="Freeform 76">
              <a:extLst>
                <a:ext uri="{FF2B5EF4-FFF2-40B4-BE49-F238E27FC236}">
                  <a16:creationId xmlns:a16="http://schemas.microsoft.com/office/drawing/2014/main" id="{49C1DA53-51D4-4F3D-B3F4-647D5DD19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solidFill>
              <a:srgbClr val="A57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5" name="Freeform 77">
              <a:extLst>
                <a:ext uri="{FF2B5EF4-FFF2-40B4-BE49-F238E27FC236}">
                  <a16:creationId xmlns:a16="http://schemas.microsoft.com/office/drawing/2014/main" id="{F431EB5A-3E38-4689-A450-FE9FC26AB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320"/>
              <a:ext cx="178" cy="475"/>
            </a:xfrm>
            <a:custGeom>
              <a:avLst/>
              <a:gdLst>
                <a:gd name="T0" fmla="*/ 534 w 71"/>
                <a:gd name="T1" fmla="*/ 0 h 178"/>
                <a:gd name="T2" fmla="*/ 722 w 71"/>
                <a:gd name="T3" fmla="*/ 307 h 178"/>
                <a:gd name="T4" fmla="*/ 963 w 71"/>
                <a:gd name="T5" fmla="*/ 512 h 178"/>
                <a:gd name="T6" fmla="*/ 1101 w 71"/>
                <a:gd name="T7" fmla="*/ 1310 h 178"/>
                <a:gd name="T8" fmla="*/ 1038 w 71"/>
                <a:gd name="T9" fmla="*/ 1695 h 178"/>
                <a:gd name="T10" fmla="*/ 1025 w 71"/>
                <a:gd name="T11" fmla="*/ 1879 h 178"/>
                <a:gd name="T12" fmla="*/ 975 w 71"/>
                <a:gd name="T13" fmla="*/ 2052 h 178"/>
                <a:gd name="T14" fmla="*/ 867 w 71"/>
                <a:gd name="T15" fmla="*/ 2436 h 178"/>
                <a:gd name="T16" fmla="*/ 785 w 71"/>
                <a:gd name="T17" fmla="*/ 2791 h 178"/>
                <a:gd name="T18" fmla="*/ 659 w 71"/>
                <a:gd name="T19" fmla="*/ 2869 h 178"/>
                <a:gd name="T20" fmla="*/ 567 w 71"/>
                <a:gd name="T21" fmla="*/ 2983 h 178"/>
                <a:gd name="T22" fmla="*/ 376 w 71"/>
                <a:gd name="T23" fmla="*/ 3248 h 178"/>
                <a:gd name="T24" fmla="*/ 188 w 71"/>
                <a:gd name="T25" fmla="*/ 3362 h 178"/>
                <a:gd name="T26" fmla="*/ 83 w 71"/>
                <a:gd name="T27" fmla="*/ 3269 h 178"/>
                <a:gd name="T28" fmla="*/ 0 w 71"/>
                <a:gd name="T29" fmla="*/ 3133 h 178"/>
                <a:gd name="T30" fmla="*/ 251 w 71"/>
                <a:gd name="T31" fmla="*/ 3154 h 178"/>
                <a:gd name="T32" fmla="*/ 491 w 71"/>
                <a:gd name="T33" fmla="*/ 2757 h 178"/>
                <a:gd name="T34" fmla="*/ 617 w 71"/>
                <a:gd name="T35" fmla="*/ 2586 h 178"/>
                <a:gd name="T36" fmla="*/ 679 w 71"/>
                <a:gd name="T37" fmla="*/ 2356 h 178"/>
                <a:gd name="T38" fmla="*/ 847 w 71"/>
                <a:gd name="T39" fmla="*/ 1980 h 178"/>
                <a:gd name="T40" fmla="*/ 847 w 71"/>
                <a:gd name="T41" fmla="*/ 1809 h 178"/>
                <a:gd name="T42" fmla="*/ 913 w 71"/>
                <a:gd name="T43" fmla="*/ 1558 h 178"/>
                <a:gd name="T44" fmla="*/ 943 w 71"/>
                <a:gd name="T45" fmla="*/ 947 h 178"/>
                <a:gd name="T46" fmla="*/ 785 w 71"/>
                <a:gd name="T47" fmla="*/ 534 h 178"/>
                <a:gd name="T48" fmla="*/ 722 w 71"/>
                <a:gd name="T49" fmla="*/ 376 h 178"/>
                <a:gd name="T50" fmla="*/ 679 w 71"/>
                <a:gd name="T51" fmla="*/ 205 h 17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78">
                  <a:moveTo>
                    <a:pt x="34" y="0"/>
                  </a:moveTo>
                  <a:cubicBezTo>
                    <a:pt x="34" y="5"/>
                    <a:pt x="42" y="13"/>
                    <a:pt x="46" y="16"/>
                  </a:cubicBezTo>
                  <a:cubicBezTo>
                    <a:pt x="50" y="20"/>
                    <a:pt x="57" y="22"/>
                    <a:pt x="61" y="27"/>
                  </a:cubicBezTo>
                  <a:cubicBezTo>
                    <a:pt x="68" y="37"/>
                    <a:pt x="71" y="56"/>
                    <a:pt x="70" y="69"/>
                  </a:cubicBezTo>
                  <a:cubicBezTo>
                    <a:pt x="70" y="76"/>
                    <a:pt x="66" y="82"/>
                    <a:pt x="66" y="89"/>
                  </a:cubicBezTo>
                  <a:cubicBezTo>
                    <a:pt x="65" y="93"/>
                    <a:pt x="66" y="96"/>
                    <a:pt x="65" y="99"/>
                  </a:cubicBezTo>
                  <a:cubicBezTo>
                    <a:pt x="64" y="103"/>
                    <a:pt x="63" y="105"/>
                    <a:pt x="62" y="108"/>
                  </a:cubicBezTo>
                  <a:cubicBezTo>
                    <a:pt x="59" y="115"/>
                    <a:pt x="58" y="122"/>
                    <a:pt x="55" y="128"/>
                  </a:cubicBezTo>
                  <a:cubicBezTo>
                    <a:pt x="53" y="133"/>
                    <a:pt x="53" y="144"/>
                    <a:pt x="50" y="147"/>
                  </a:cubicBezTo>
                  <a:cubicBezTo>
                    <a:pt x="48" y="149"/>
                    <a:pt x="44" y="149"/>
                    <a:pt x="42" y="151"/>
                  </a:cubicBezTo>
                  <a:cubicBezTo>
                    <a:pt x="39" y="153"/>
                    <a:pt x="38" y="155"/>
                    <a:pt x="36" y="157"/>
                  </a:cubicBezTo>
                  <a:cubicBezTo>
                    <a:pt x="32" y="162"/>
                    <a:pt x="29" y="167"/>
                    <a:pt x="24" y="171"/>
                  </a:cubicBezTo>
                  <a:cubicBezTo>
                    <a:pt x="21" y="174"/>
                    <a:pt x="17" y="178"/>
                    <a:pt x="12" y="177"/>
                  </a:cubicBezTo>
                  <a:cubicBezTo>
                    <a:pt x="9" y="176"/>
                    <a:pt x="7" y="174"/>
                    <a:pt x="5" y="172"/>
                  </a:cubicBezTo>
                  <a:cubicBezTo>
                    <a:pt x="4" y="170"/>
                    <a:pt x="2" y="165"/>
                    <a:pt x="0" y="165"/>
                  </a:cubicBezTo>
                  <a:cubicBezTo>
                    <a:pt x="3" y="170"/>
                    <a:pt x="12" y="169"/>
                    <a:pt x="16" y="166"/>
                  </a:cubicBezTo>
                  <a:cubicBezTo>
                    <a:pt x="22" y="161"/>
                    <a:pt x="25" y="151"/>
                    <a:pt x="31" y="145"/>
                  </a:cubicBezTo>
                  <a:cubicBezTo>
                    <a:pt x="34" y="142"/>
                    <a:pt x="37" y="140"/>
                    <a:pt x="39" y="136"/>
                  </a:cubicBezTo>
                  <a:cubicBezTo>
                    <a:pt x="41" y="132"/>
                    <a:pt x="41" y="127"/>
                    <a:pt x="43" y="124"/>
                  </a:cubicBezTo>
                  <a:cubicBezTo>
                    <a:pt x="47" y="117"/>
                    <a:pt x="54" y="113"/>
                    <a:pt x="54" y="104"/>
                  </a:cubicBezTo>
                  <a:cubicBezTo>
                    <a:pt x="54" y="100"/>
                    <a:pt x="53" y="99"/>
                    <a:pt x="54" y="95"/>
                  </a:cubicBezTo>
                  <a:cubicBezTo>
                    <a:pt x="55" y="90"/>
                    <a:pt x="57" y="86"/>
                    <a:pt x="58" y="82"/>
                  </a:cubicBezTo>
                  <a:cubicBezTo>
                    <a:pt x="59" y="72"/>
                    <a:pt x="61" y="60"/>
                    <a:pt x="60" y="50"/>
                  </a:cubicBezTo>
                  <a:cubicBezTo>
                    <a:pt x="58" y="42"/>
                    <a:pt x="53" y="35"/>
                    <a:pt x="50" y="28"/>
                  </a:cubicBezTo>
                  <a:cubicBezTo>
                    <a:pt x="49" y="25"/>
                    <a:pt x="48" y="23"/>
                    <a:pt x="46" y="20"/>
                  </a:cubicBezTo>
                  <a:cubicBezTo>
                    <a:pt x="45" y="17"/>
                    <a:pt x="45" y="13"/>
                    <a:pt x="43" y="11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6" name="Freeform 78">
              <a:extLst>
                <a:ext uri="{FF2B5EF4-FFF2-40B4-BE49-F238E27FC236}">
                  <a16:creationId xmlns:a16="http://schemas.microsoft.com/office/drawing/2014/main" id="{273C5BDC-0930-404B-88E0-83075A85F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0" cy="202"/>
            </a:xfrm>
            <a:custGeom>
              <a:avLst/>
              <a:gdLst>
                <a:gd name="T0" fmla="*/ 208 w 24"/>
                <a:gd name="T1" fmla="*/ 0 h 76"/>
                <a:gd name="T2" fmla="*/ 158 w 24"/>
                <a:gd name="T3" fmla="*/ 712 h 76"/>
                <a:gd name="T4" fmla="*/ 125 w 24"/>
                <a:gd name="T5" fmla="*/ 1074 h 76"/>
                <a:gd name="T6" fmla="*/ 20 w 24"/>
                <a:gd name="T7" fmla="*/ 1393 h 76"/>
                <a:gd name="T8" fmla="*/ 33 w 24"/>
                <a:gd name="T9" fmla="*/ 1406 h 76"/>
                <a:gd name="T10" fmla="*/ 113 w 24"/>
                <a:gd name="T11" fmla="*/ 1406 h 76"/>
                <a:gd name="T12" fmla="*/ 333 w 24"/>
                <a:gd name="T13" fmla="*/ 734 h 76"/>
                <a:gd name="T14" fmla="*/ 375 w 24"/>
                <a:gd name="T15" fmla="*/ 340 h 76"/>
                <a:gd name="T16" fmla="*/ 220 w 24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6">
                  <a:moveTo>
                    <a:pt x="13" y="0"/>
                  </a:moveTo>
                  <a:cubicBezTo>
                    <a:pt x="0" y="7"/>
                    <a:pt x="9" y="28"/>
                    <a:pt x="10" y="38"/>
                  </a:cubicBezTo>
                  <a:cubicBezTo>
                    <a:pt x="11" y="45"/>
                    <a:pt x="10" y="50"/>
                    <a:pt x="8" y="57"/>
                  </a:cubicBezTo>
                  <a:cubicBezTo>
                    <a:pt x="7" y="60"/>
                    <a:pt x="1" y="70"/>
                    <a:pt x="1" y="74"/>
                  </a:cubicBezTo>
                  <a:cubicBezTo>
                    <a:pt x="1" y="75"/>
                    <a:pt x="2" y="75"/>
                    <a:pt x="2" y="75"/>
                  </a:cubicBezTo>
                  <a:cubicBezTo>
                    <a:pt x="4" y="75"/>
                    <a:pt x="6" y="76"/>
                    <a:pt x="7" y="75"/>
                  </a:cubicBezTo>
                  <a:cubicBezTo>
                    <a:pt x="16" y="68"/>
                    <a:pt x="19" y="50"/>
                    <a:pt x="21" y="39"/>
                  </a:cubicBezTo>
                  <a:cubicBezTo>
                    <a:pt x="23" y="32"/>
                    <a:pt x="24" y="25"/>
                    <a:pt x="24" y="18"/>
                  </a:cubicBezTo>
                  <a:cubicBezTo>
                    <a:pt x="23" y="12"/>
                    <a:pt x="21" y="1"/>
                    <a:pt x="14" y="0"/>
                  </a:cubicBezTo>
                </a:path>
              </a:pathLst>
            </a:custGeom>
            <a:solidFill>
              <a:srgbClr val="9D6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7" name="Freeform 79">
              <a:extLst>
                <a:ext uri="{FF2B5EF4-FFF2-40B4-BE49-F238E27FC236}">
                  <a16:creationId xmlns:a16="http://schemas.microsoft.com/office/drawing/2014/main" id="{52DBB6CA-6A81-40C1-B415-B08F44220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459"/>
              <a:ext cx="258" cy="464"/>
            </a:xfrm>
            <a:custGeom>
              <a:avLst/>
              <a:gdLst>
                <a:gd name="T0" fmla="*/ 1463 w 103"/>
                <a:gd name="T1" fmla="*/ 0 h 174"/>
                <a:gd name="T2" fmla="*/ 1400 w 103"/>
                <a:gd name="T3" fmla="*/ 1229 h 174"/>
                <a:gd name="T4" fmla="*/ 1285 w 103"/>
                <a:gd name="T5" fmla="*/ 1501 h 174"/>
                <a:gd name="T6" fmla="*/ 1160 w 103"/>
                <a:gd name="T7" fmla="*/ 1763 h 174"/>
                <a:gd name="T8" fmla="*/ 1055 w 103"/>
                <a:gd name="T9" fmla="*/ 1912 h 174"/>
                <a:gd name="T10" fmla="*/ 1004 w 103"/>
                <a:gd name="T11" fmla="*/ 2125 h 174"/>
                <a:gd name="T12" fmla="*/ 942 w 103"/>
                <a:gd name="T13" fmla="*/ 2312 h 174"/>
                <a:gd name="T14" fmla="*/ 626 w 103"/>
                <a:gd name="T15" fmla="*/ 2560 h 174"/>
                <a:gd name="T16" fmla="*/ 551 w 103"/>
                <a:gd name="T17" fmla="*/ 2752 h 174"/>
                <a:gd name="T18" fmla="*/ 0 w 103"/>
                <a:gd name="T19" fmla="*/ 2923 h 174"/>
                <a:gd name="T20" fmla="*/ 1400 w 103"/>
                <a:gd name="T21" fmla="*/ 1741 h 174"/>
                <a:gd name="T22" fmla="*/ 1463 w 103"/>
                <a:gd name="T23" fmla="*/ 0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4">
                  <a:moveTo>
                    <a:pt x="93" y="0"/>
                  </a:moveTo>
                  <a:cubicBezTo>
                    <a:pt x="98" y="19"/>
                    <a:pt x="95" y="43"/>
                    <a:pt x="89" y="65"/>
                  </a:cubicBezTo>
                  <a:cubicBezTo>
                    <a:pt x="87" y="70"/>
                    <a:pt x="84" y="75"/>
                    <a:pt x="82" y="79"/>
                  </a:cubicBezTo>
                  <a:cubicBezTo>
                    <a:pt x="80" y="84"/>
                    <a:pt x="77" y="88"/>
                    <a:pt x="74" y="93"/>
                  </a:cubicBezTo>
                  <a:cubicBezTo>
                    <a:pt x="72" y="96"/>
                    <a:pt x="68" y="99"/>
                    <a:pt x="67" y="101"/>
                  </a:cubicBezTo>
                  <a:cubicBezTo>
                    <a:pt x="65" y="104"/>
                    <a:pt x="66" y="109"/>
                    <a:pt x="64" y="112"/>
                  </a:cubicBezTo>
                  <a:cubicBezTo>
                    <a:pt x="63" y="116"/>
                    <a:pt x="62" y="119"/>
                    <a:pt x="60" y="122"/>
                  </a:cubicBezTo>
                  <a:cubicBezTo>
                    <a:pt x="55" y="128"/>
                    <a:pt x="48" y="134"/>
                    <a:pt x="40" y="135"/>
                  </a:cubicBezTo>
                  <a:cubicBezTo>
                    <a:pt x="40" y="139"/>
                    <a:pt x="38" y="142"/>
                    <a:pt x="35" y="145"/>
                  </a:cubicBezTo>
                  <a:cubicBezTo>
                    <a:pt x="21" y="153"/>
                    <a:pt x="7" y="155"/>
                    <a:pt x="0" y="154"/>
                  </a:cubicBezTo>
                  <a:cubicBezTo>
                    <a:pt x="42" y="174"/>
                    <a:pt x="74" y="123"/>
                    <a:pt x="89" y="92"/>
                  </a:cubicBezTo>
                  <a:cubicBezTo>
                    <a:pt x="103" y="61"/>
                    <a:pt x="98" y="20"/>
                    <a:pt x="93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8" name="Freeform 80">
              <a:extLst>
                <a:ext uri="{FF2B5EF4-FFF2-40B4-BE49-F238E27FC236}">
                  <a16:creationId xmlns:a16="http://schemas.microsoft.com/office/drawing/2014/main" id="{5AE5F370-FD97-4516-BD6E-6A41E9060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309"/>
              <a:ext cx="85" cy="99"/>
            </a:xfrm>
            <a:custGeom>
              <a:avLst/>
              <a:gdLst>
                <a:gd name="T0" fmla="*/ 0 w 34"/>
                <a:gd name="T1" fmla="*/ 0 h 37"/>
                <a:gd name="T2" fmla="*/ 95 w 34"/>
                <a:gd name="T3" fmla="*/ 209 h 37"/>
                <a:gd name="T4" fmla="*/ 250 w 34"/>
                <a:gd name="T5" fmla="*/ 364 h 37"/>
                <a:gd name="T6" fmla="*/ 533 w 34"/>
                <a:gd name="T7" fmla="*/ 709 h 37"/>
                <a:gd name="T8" fmla="*/ 425 w 34"/>
                <a:gd name="T9" fmla="*/ 500 h 37"/>
                <a:gd name="T10" fmla="*/ 283 w 34"/>
                <a:gd name="T11" fmla="*/ 308 h 37"/>
                <a:gd name="T12" fmla="*/ 125 w 34"/>
                <a:gd name="T13" fmla="*/ 171 h 37"/>
                <a:gd name="T14" fmla="*/ 0 w 3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7">
                  <a:moveTo>
                    <a:pt x="0" y="0"/>
                  </a:moveTo>
                  <a:cubicBezTo>
                    <a:pt x="2" y="3"/>
                    <a:pt x="3" y="8"/>
                    <a:pt x="6" y="11"/>
                  </a:cubicBezTo>
                  <a:cubicBezTo>
                    <a:pt x="9" y="14"/>
                    <a:pt x="13" y="16"/>
                    <a:pt x="16" y="19"/>
                  </a:cubicBezTo>
                  <a:cubicBezTo>
                    <a:pt x="22" y="24"/>
                    <a:pt x="26" y="34"/>
                    <a:pt x="34" y="37"/>
                  </a:cubicBezTo>
                  <a:cubicBezTo>
                    <a:pt x="30" y="36"/>
                    <a:pt x="28" y="29"/>
                    <a:pt x="27" y="26"/>
                  </a:cubicBezTo>
                  <a:cubicBezTo>
                    <a:pt x="24" y="22"/>
                    <a:pt x="21" y="19"/>
                    <a:pt x="18" y="16"/>
                  </a:cubicBezTo>
                  <a:cubicBezTo>
                    <a:pt x="15" y="13"/>
                    <a:pt x="12" y="11"/>
                    <a:pt x="8" y="9"/>
                  </a:cubicBezTo>
                  <a:cubicBezTo>
                    <a:pt x="5" y="7"/>
                    <a:pt x="3" y="1"/>
                    <a:pt x="0" y="0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9" name="Freeform 81">
              <a:extLst>
                <a:ext uri="{FF2B5EF4-FFF2-40B4-BE49-F238E27FC236}">
                  <a16:creationId xmlns:a16="http://schemas.microsoft.com/office/drawing/2014/main" id="{DE4D42E4-BB87-478E-B67D-AD14BA392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453"/>
              <a:ext cx="108" cy="307"/>
            </a:xfrm>
            <a:custGeom>
              <a:avLst/>
              <a:gdLst>
                <a:gd name="T0" fmla="*/ 397 w 43"/>
                <a:gd name="T1" fmla="*/ 0 h 115"/>
                <a:gd name="T2" fmla="*/ 397 w 43"/>
                <a:gd name="T3" fmla="*/ 1369 h 115"/>
                <a:gd name="T4" fmla="*/ 0 w 43"/>
                <a:gd name="T5" fmla="*/ 2189 h 115"/>
                <a:gd name="T6" fmla="*/ 429 w 43"/>
                <a:gd name="T7" fmla="*/ 1447 h 115"/>
                <a:gd name="T8" fmla="*/ 397 w 43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5">
                  <a:moveTo>
                    <a:pt x="25" y="0"/>
                  </a:moveTo>
                  <a:cubicBezTo>
                    <a:pt x="30" y="17"/>
                    <a:pt x="39" y="43"/>
                    <a:pt x="25" y="72"/>
                  </a:cubicBezTo>
                  <a:cubicBezTo>
                    <a:pt x="11" y="101"/>
                    <a:pt x="3" y="104"/>
                    <a:pt x="0" y="115"/>
                  </a:cubicBezTo>
                  <a:cubicBezTo>
                    <a:pt x="5" y="106"/>
                    <a:pt x="20" y="88"/>
                    <a:pt x="27" y="76"/>
                  </a:cubicBezTo>
                  <a:cubicBezTo>
                    <a:pt x="34" y="64"/>
                    <a:pt x="43" y="35"/>
                    <a:pt x="25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0" name="Freeform 82">
              <a:extLst>
                <a:ext uri="{FF2B5EF4-FFF2-40B4-BE49-F238E27FC236}">
                  <a16:creationId xmlns:a16="http://schemas.microsoft.com/office/drawing/2014/main" id="{DA74D438-F58B-4051-B5A1-E885439C4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13"/>
              <a:ext cx="38" cy="96"/>
            </a:xfrm>
            <a:custGeom>
              <a:avLst/>
              <a:gdLst>
                <a:gd name="T0" fmla="*/ 147 w 15"/>
                <a:gd name="T1" fmla="*/ 320 h 36"/>
                <a:gd name="T2" fmla="*/ 51 w 15"/>
                <a:gd name="T3" fmla="*/ 683 h 36"/>
                <a:gd name="T4" fmla="*/ 117 w 15"/>
                <a:gd name="T5" fmla="*/ 307 h 36"/>
                <a:gd name="T6" fmla="*/ 193 w 15"/>
                <a:gd name="T7" fmla="*/ 0 h 36"/>
                <a:gd name="T8" fmla="*/ 147 w 15"/>
                <a:gd name="T9" fmla="*/ 3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9" y="17"/>
                  </a:moveTo>
                  <a:cubicBezTo>
                    <a:pt x="6" y="20"/>
                    <a:pt x="2" y="32"/>
                    <a:pt x="3" y="36"/>
                  </a:cubicBezTo>
                  <a:cubicBezTo>
                    <a:pt x="0" y="32"/>
                    <a:pt x="3" y="24"/>
                    <a:pt x="7" y="16"/>
                  </a:cubicBezTo>
                  <a:cubicBezTo>
                    <a:pt x="10" y="8"/>
                    <a:pt x="12" y="5"/>
                    <a:pt x="12" y="0"/>
                  </a:cubicBezTo>
                  <a:cubicBezTo>
                    <a:pt x="13" y="3"/>
                    <a:pt x="15" y="5"/>
                    <a:pt x="9" y="17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1" name="Freeform 83">
              <a:extLst>
                <a:ext uri="{FF2B5EF4-FFF2-40B4-BE49-F238E27FC236}">
                  <a16:creationId xmlns:a16="http://schemas.microsoft.com/office/drawing/2014/main" id="{1B067F7C-1909-47B0-A312-4653680CE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525"/>
              <a:ext cx="20" cy="67"/>
            </a:xfrm>
            <a:custGeom>
              <a:avLst/>
              <a:gdLst>
                <a:gd name="T0" fmla="*/ 33 w 8"/>
                <a:gd name="T1" fmla="*/ 482 h 25"/>
                <a:gd name="T2" fmla="*/ 125 w 8"/>
                <a:gd name="T3" fmla="*/ 0 h 25"/>
                <a:gd name="T4" fmla="*/ 3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2" y="25"/>
                  </a:moveTo>
                  <a:cubicBezTo>
                    <a:pt x="0" y="17"/>
                    <a:pt x="3" y="8"/>
                    <a:pt x="8" y="0"/>
                  </a:cubicBezTo>
                  <a:cubicBezTo>
                    <a:pt x="7" y="4"/>
                    <a:pt x="1" y="18"/>
                    <a:pt x="2" y="25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2" name="Freeform 84">
              <a:extLst>
                <a:ext uri="{FF2B5EF4-FFF2-40B4-BE49-F238E27FC236}">
                  <a16:creationId xmlns:a16="http://schemas.microsoft.com/office/drawing/2014/main" id="{6A18A9F6-2AAB-4FE1-A6A3-C7FC27BAF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429"/>
              <a:ext cx="13" cy="72"/>
            </a:xfrm>
            <a:custGeom>
              <a:avLst/>
              <a:gdLst>
                <a:gd name="T0" fmla="*/ 0 w 5"/>
                <a:gd name="T1" fmla="*/ 0 h 27"/>
                <a:gd name="T2" fmla="*/ 55 w 5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3" y="4"/>
                    <a:pt x="5" y="23"/>
                    <a:pt x="3" y="27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3" name="Freeform 85">
              <a:extLst>
                <a:ext uri="{FF2B5EF4-FFF2-40B4-BE49-F238E27FC236}">
                  <a16:creationId xmlns:a16="http://schemas.microsoft.com/office/drawing/2014/main" id="{5B9C1653-4629-4908-85C4-B9A8C6F37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291"/>
              <a:ext cx="110" cy="162"/>
            </a:xfrm>
            <a:custGeom>
              <a:avLst/>
              <a:gdLst>
                <a:gd name="T0" fmla="*/ 0 w 44"/>
                <a:gd name="T1" fmla="*/ 0 h 61"/>
                <a:gd name="T2" fmla="*/ 688 w 44"/>
                <a:gd name="T3" fmla="*/ 1142 h 61"/>
                <a:gd name="T4" fmla="*/ 0 w 4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1">
                  <a:moveTo>
                    <a:pt x="0" y="0"/>
                  </a:moveTo>
                  <a:cubicBezTo>
                    <a:pt x="6" y="5"/>
                    <a:pt x="31" y="19"/>
                    <a:pt x="44" y="61"/>
                  </a:cubicBezTo>
                  <a:cubicBezTo>
                    <a:pt x="41" y="56"/>
                    <a:pt x="28" y="25"/>
                    <a:pt x="0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4" name="Freeform 86">
              <a:extLst>
                <a:ext uri="{FF2B5EF4-FFF2-40B4-BE49-F238E27FC236}">
                  <a16:creationId xmlns:a16="http://schemas.microsoft.com/office/drawing/2014/main" id="{E3082D6D-43D8-4633-87F2-D6A5CAFDE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283"/>
              <a:ext cx="47" cy="112"/>
            </a:xfrm>
            <a:custGeom>
              <a:avLst/>
              <a:gdLst>
                <a:gd name="T0" fmla="*/ 74 w 19"/>
                <a:gd name="T1" fmla="*/ 797 h 42"/>
                <a:gd name="T2" fmla="*/ 287 w 19"/>
                <a:gd name="T3" fmla="*/ 0 h 42"/>
                <a:gd name="T4" fmla="*/ 74 w 19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5" y="42"/>
                  </a:moveTo>
                  <a:cubicBezTo>
                    <a:pt x="0" y="19"/>
                    <a:pt x="13" y="3"/>
                    <a:pt x="19" y="0"/>
                  </a:cubicBezTo>
                  <a:cubicBezTo>
                    <a:pt x="16" y="2"/>
                    <a:pt x="3" y="16"/>
                    <a:pt x="5" y="42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5" name="Freeform 87">
              <a:extLst>
                <a:ext uri="{FF2B5EF4-FFF2-40B4-BE49-F238E27FC236}">
                  <a16:creationId xmlns:a16="http://schemas.microsoft.com/office/drawing/2014/main" id="{1072B602-C050-48CA-8C0F-B7CC2B28F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88"/>
              <a:ext cx="55" cy="160"/>
            </a:xfrm>
            <a:custGeom>
              <a:avLst/>
              <a:gdLst>
                <a:gd name="T0" fmla="*/ 0 w 22"/>
                <a:gd name="T1" fmla="*/ 1139 h 60"/>
                <a:gd name="T2" fmla="*/ 270 w 22"/>
                <a:gd name="T3" fmla="*/ 0 h 60"/>
                <a:gd name="T4" fmla="*/ 0 w 22"/>
                <a:gd name="T5" fmla="*/ 113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0">
                  <a:moveTo>
                    <a:pt x="0" y="60"/>
                  </a:moveTo>
                  <a:cubicBezTo>
                    <a:pt x="22" y="37"/>
                    <a:pt x="18" y="8"/>
                    <a:pt x="17" y="0"/>
                  </a:cubicBezTo>
                  <a:cubicBezTo>
                    <a:pt x="17" y="6"/>
                    <a:pt x="17" y="36"/>
                    <a:pt x="0" y="60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6" name="Freeform 88">
              <a:extLst>
                <a:ext uri="{FF2B5EF4-FFF2-40B4-BE49-F238E27FC236}">
                  <a16:creationId xmlns:a16="http://schemas.microsoft.com/office/drawing/2014/main" id="{0975CDBB-E727-4116-97BF-B0FF4C0CF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5" cy="205"/>
            </a:xfrm>
            <a:custGeom>
              <a:avLst/>
              <a:gdLst>
                <a:gd name="T0" fmla="*/ 238 w 26"/>
                <a:gd name="T1" fmla="*/ 0 h 77"/>
                <a:gd name="T2" fmla="*/ 238 w 26"/>
                <a:gd name="T3" fmla="*/ 0 h 77"/>
                <a:gd name="T4" fmla="*/ 345 w 26"/>
                <a:gd name="T5" fmla="*/ 264 h 77"/>
                <a:gd name="T6" fmla="*/ 113 w 26"/>
                <a:gd name="T7" fmla="*/ 1395 h 77"/>
                <a:gd name="T8" fmla="*/ 50 w 26"/>
                <a:gd name="T9" fmla="*/ 1416 h 77"/>
                <a:gd name="T10" fmla="*/ 33 w 26"/>
                <a:gd name="T11" fmla="*/ 1374 h 77"/>
                <a:gd name="T12" fmla="*/ 83 w 26"/>
                <a:gd name="T13" fmla="*/ 1227 h 77"/>
                <a:gd name="T14" fmla="*/ 158 w 26"/>
                <a:gd name="T15" fmla="*/ 998 h 77"/>
                <a:gd name="T16" fmla="*/ 145 w 26"/>
                <a:gd name="T17" fmla="*/ 644 h 77"/>
                <a:gd name="T18" fmla="*/ 95 w 26"/>
                <a:gd name="T19" fmla="*/ 248 h 77"/>
                <a:gd name="T20" fmla="*/ 95 w 26"/>
                <a:gd name="T21" fmla="*/ 248 h 77"/>
                <a:gd name="T22" fmla="*/ 125 w 26"/>
                <a:gd name="T23" fmla="*/ 644 h 77"/>
                <a:gd name="T24" fmla="*/ 145 w 26"/>
                <a:gd name="T25" fmla="*/ 977 h 77"/>
                <a:gd name="T26" fmla="*/ 63 w 26"/>
                <a:gd name="T27" fmla="*/ 1206 h 77"/>
                <a:gd name="T28" fmla="*/ 20 w 26"/>
                <a:gd name="T29" fmla="*/ 1360 h 77"/>
                <a:gd name="T30" fmla="*/ 50 w 26"/>
                <a:gd name="T31" fmla="*/ 1432 h 77"/>
                <a:gd name="T32" fmla="*/ 125 w 26"/>
                <a:gd name="T33" fmla="*/ 1416 h 77"/>
                <a:gd name="T34" fmla="*/ 363 w 26"/>
                <a:gd name="T35" fmla="*/ 264 h 77"/>
                <a:gd name="T36" fmla="*/ 238 w 26"/>
                <a:gd name="T37" fmla="*/ 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" h="7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20" y="2"/>
                    <a:pt x="22" y="9"/>
                    <a:pt x="22" y="14"/>
                  </a:cubicBezTo>
                  <a:cubicBezTo>
                    <a:pt x="25" y="33"/>
                    <a:pt x="16" y="66"/>
                    <a:pt x="7" y="74"/>
                  </a:cubicBezTo>
                  <a:cubicBezTo>
                    <a:pt x="6" y="75"/>
                    <a:pt x="4" y="75"/>
                    <a:pt x="3" y="75"/>
                  </a:cubicBezTo>
                  <a:cubicBezTo>
                    <a:pt x="3" y="75"/>
                    <a:pt x="1" y="74"/>
                    <a:pt x="2" y="73"/>
                  </a:cubicBezTo>
                  <a:cubicBezTo>
                    <a:pt x="3" y="71"/>
                    <a:pt x="4" y="68"/>
                    <a:pt x="5" y="65"/>
                  </a:cubicBezTo>
                  <a:cubicBezTo>
                    <a:pt x="7" y="61"/>
                    <a:pt x="10" y="56"/>
                    <a:pt x="10" y="53"/>
                  </a:cubicBezTo>
                  <a:cubicBezTo>
                    <a:pt x="12" y="46"/>
                    <a:pt x="11" y="40"/>
                    <a:pt x="9" y="34"/>
                  </a:cubicBezTo>
                  <a:cubicBezTo>
                    <a:pt x="8" y="29"/>
                    <a:pt x="6" y="19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9"/>
                    <a:pt x="7" y="29"/>
                    <a:pt x="8" y="34"/>
                  </a:cubicBezTo>
                  <a:cubicBezTo>
                    <a:pt x="10" y="40"/>
                    <a:pt x="11" y="46"/>
                    <a:pt x="9" y="52"/>
                  </a:cubicBezTo>
                  <a:cubicBezTo>
                    <a:pt x="9" y="56"/>
                    <a:pt x="6" y="60"/>
                    <a:pt x="4" y="64"/>
                  </a:cubicBezTo>
                  <a:cubicBezTo>
                    <a:pt x="3" y="68"/>
                    <a:pt x="1" y="71"/>
                    <a:pt x="1" y="72"/>
                  </a:cubicBezTo>
                  <a:cubicBezTo>
                    <a:pt x="1" y="73"/>
                    <a:pt x="0" y="75"/>
                    <a:pt x="3" y="76"/>
                  </a:cubicBezTo>
                  <a:cubicBezTo>
                    <a:pt x="4" y="77"/>
                    <a:pt x="6" y="76"/>
                    <a:pt x="8" y="75"/>
                  </a:cubicBezTo>
                  <a:cubicBezTo>
                    <a:pt x="17" y="67"/>
                    <a:pt x="26" y="34"/>
                    <a:pt x="23" y="14"/>
                  </a:cubicBezTo>
                  <a:cubicBezTo>
                    <a:pt x="22" y="6"/>
                    <a:pt x="19" y="2"/>
                    <a:pt x="15" y="0"/>
                  </a:cubicBezTo>
                  <a:close/>
                </a:path>
              </a:pathLst>
            </a:custGeom>
            <a:solidFill>
              <a:srgbClr val="BD9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7" name="Freeform 89">
              <a:extLst>
                <a:ext uri="{FF2B5EF4-FFF2-40B4-BE49-F238E27FC236}">
                  <a16:creationId xmlns:a16="http://schemas.microsoft.com/office/drawing/2014/main" id="{E62B5EC7-1FBC-43EC-8F44-F76626671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701"/>
              <a:ext cx="127" cy="118"/>
            </a:xfrm>
            <a:custGeom>
              <a:avLst/>
              <a:gdLst>
                <a:gd name="T0" fmla="*/ 774 w 51"/>
                <a:gd name="T1" fmla="*/ 35 h 44"/>
                <a:gd name="T2" fmla="*/ 774 w 51"/>
                <a:gd name="T3" fmla="*/ 215 h 44"/>
                <a:gd name="T4" fmla="*/ 745 w 51"/>
                <a:gd name="T5" fmla="*/ 424 h 44"/>
                <a:gd name="T6" fmla="*/ 633 w 51"/>
                <a:gd name="T7" fmla="*/ 756 h 44"/>
                <a:gd name="T8" fmla="*/ 279 w 51"/>
                <a:gd name="T9" fmla="*/ 791 h 44"/>
                <a:gd name="T10" fmla="*/ 105 w 51"/>
                <a:gd name="T11" fmla="*/ 676 h 44"/>
                <a:gd name="T12" fmla="*/ 30 w 51"/>
                <a:gd name="T13" fmla="*/ 483 h 44"/>
                <a:gd name="T14" fmla="*/ 371 w 51"/>
                <a:gd name="T15" fmla="*/ 346 h 44"/>
                <a:gd name="T16" fmla="*/ 558 w 51"/>
                <a:gd name="T17" fmla="*/ 115 h 44"/>
                <a:gd name="T18" fmla="*/ 712 w 51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4">
                  <a:moveTo>
                    <a:pt x="50" y="2"/>
                  </a:moveTo>
                  <a:cubicBezTo>
                    <a:pt x="51" y="4"/>
                    <a:pt x="50" y="9"/>
                    <a:pt x="50" y="11"/>
                  </a:cubicBezTo>
                  <a:cubicBezTo>
                    <a:pt x="50" y="15"/>
                    <a:pt x="49" y="18"/>
                    <a:pt x="48" y="22"/>
                  </a:cubicBezTo>
                  <a:cubicBezTo>
                    <a:pt x="48" y="29"/>
                    <a:pt x="46" y="34"/>
                    <a:pt x="41" y="39"/>
                  </a:cubicBezTo>
                  <a:cubicBezTo>
                    <a:pt x="35" y="43"/>
                    <a:pt x="24" y="44"/>
                    <a:pt x="18" y="41"/>
                  </a:cubicBezTo>
                  <a:cubicBezTo>
                    <a:pt x="14" y="40"/>
                    <a:pt x="9" y="37"/>
                    <a:pt x="7" y="35"/>
                  </a:cubicBezTo>
                  <a:cubicBezTo>
                    <a:pt x="5" y="33"/>
                    <a:pt x="0" y="27"/>
                    <a:pt x="2" y="25"/>
                  </a:cubicBezTo>
                  <a:cubicBezTo>
                    <a:pt x="5" y="32"/>
                    <a:pt x="21" y="20"/>
                    <a:pt x="24" y="18"/>
                  </a:cubicBezTo>
                  <a:cubicBezTo>
                    <a:pt x="28" y="14"/>
                    <a:pt x="32" y="10"/>
                    <a:pt x="36" y="6"/>
                  </a:cubicBezTo>
                  <a:cubicBezTo>
                    <a:pt x="39" y="4"/>
                    <a:pt x="44" y="3"/>
                    <a:pt x="46" y="0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8" name="Freeform 90">
              <a:extLst>
                <a:ext uri="{FF2B5EF4-FFF2-40B4-BE49-F238E27FC236}">
                  <a16:creationId xmlns:a16="http://schemas.microsoft.com/office/drawing/2014/main" id="{E7B93761-8903-4744-84E7-58C36BAFE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89" name="Freeform 91">
              <a:extLst>
                <a:ext uri="{FF2B5EF4-FFF2-40B4-BE49-F238E27FC236}">
                  <a16:creationId xmlns:a16="http://schemas.microsoft.com/office/drawing/2014/main" id="{884564B5-879B-4FC7-80DF-ED57C5E2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04"/>
              <a:ext cx="100" cy="224"/>
            </a:xfrm>
            <a:custGeom>
              <a:avLst/>
              <a:gdLst>
                <a:gd name="T0" fmla="*/ 595 w 40"/>
                <a:gd name="T1" fmla="*/ 1592 h 84"/>
                <a:gd name="T2" fmla="*/ 520 w 40"/>
                <a:gd name="T3" fmla="*/ 760 h 84"/>
                <a:gd name="T4" fmla="*/ 175 w 40"/>
                <a:gd name="T5" fmla="*/ 307 h 84"/>
                <a:gd name="T6" fmla="*/ 20 w 4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38" y="84"/>
                  </a:moveTo>
                  <a:cubicBezTo>
                    <a:pt x="40" y="69"/>
                    <a:pt x="38" y="54"/>
                    <a:pt x="33" y="40"/>
                  </a:cubicBezTo>
                  <a:cubicBezTo>
                    <a:pt x="30" y="30"/>
                    <a:pt x="17" y="23"/>
                    <a:pt x="11" y="16"/>
                  </a:cubicBezTo>
                  <a:cubicBezTo>
                    <a:pt x="8" y="13"/>
                    <a:pt x="0" y="4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0" name="Freeform 92">
              <a:extLst>
                <a:ext uri="{FF2B5EF4-FFF2-40B4-BE49-F238E27FC236}">
                  <a16:creationId xmlns:a16="http://schemas.microsoft.com/office/drawing/2014/main" id="{5DBC03B7-8FE1-42D1-8CAF-B366CDA2D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589"/>
              <a:ext cx="68" cy="222"/>
            </a:xfrm>
            <a:custGeom>
              <a:avLst/>
              <a:gdLst>
                <a:gd name="T0" fmla="*/ 431 w 27"/>
                <a:gd name="T1" fmla="*/ 0 h 83"/>
                <a:gd name="T2" fmla="*/ 350 w 27"/>
                <a:gd name="T3" fmla="*/ 265 h 83"/>
                <a:gd name="T4" fmla="*/ 222 w 27"/>
                <a:gd name="T5" fmla="*/ 880 h 83"/>
                <a:gd name="T6" fmla="*/ 0 w 27"/>
                <a:gd name="T7" fmla="*/ 158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27" y="0"/>
                  </a:moveTo>
                  <a:cubicBezTo>
                    <a:pt x="26" y="5"/>
                    <a:pt x="23" y="9"/>
                    <a:pt x="22" y="14"/>
                  </a:cubicBezTo>
                  <a:cubicBezTo>
                    <a:pt x="21" y="19"/>
                    <a:pt x="10" y="43"/>
                    <a:pt x="14" y="46"/>
                  </a:cubicBezTo>
                  <a:cubicBezTo>
                    <a:pt x="11" y="47"/>
                    <a:pt x="18" y="73"/>
                    <a:pt x="0" y="8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1" name="Freeform 93">
              <a:extLst>
                <a:ext uri="{FF2B5EF4-FFF2-40B4-BE49-F238E27FC236}">
                  <a16:creationId xmlns:a16="http://schemas.microsoft.com/office/drawing/2014/main" id="{6A03F790-F400-42DE-8724-BDA9F57BA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400"/>
              <a:ext cx="35" cy="35"/>
            </a:xfrm>
            <a:custGeom>
              <a:avLst/>
              <a:gdLst>
                <a:gd name="T0" fmla="*/ 0 w 14"/>
                <a:gd name="T1" fmla="*/ 0 h 13"/>
                <a:gd name="T2" fmla="*/ 220 w 1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6"/>
                    <a:pt x="8" y="11"/>
                    <a:pt x="14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2" name="Freeform 94">
              <a:extLst>
                <a:ext uri="{FF2B5EF4-FFF2-40B4-BE49-F238E27FC236}">
                  <a16:creationId xmlns:a16="http://schemas.microsoft.com/office/drawing/2014/main" id="{B9C9580C-91A9-4E03-BBF6-3F70C9DC4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501"/>
              <a:ext cx="30" cy="104"/>
            </a:xfrm>
            <a:custGeom>
              <a:avLst/>
              <a:gdLst>
                <a:gd name="T0" fmla="*/ 188 w 12"/>
                <a:gd name="T1" fmla="*/ 0 h 39"/>
                <a:gd name="T2" fmla="*/ 95 w 12"/>
                <a:gd name="T3" fmla="*/ 73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9">
                  <a:moveTo>
                    <a:pt x="12" y="0"/>
                  </a:moveTo>
                  <a:cubicBezTo>
                    <a:pt x="5" y="11"/>
                    <a:pt x="0" y="31"/>
                    <a:pt x="6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3" name="Freeform 95">
              <a:extLst>
                <a:ext uri="{FF2B5EF4-FFF2-40B4-BE49-F238E27FC236}">
                  <a16:creationId xmlns:a16="http://schemas.microsoft.com/office/drawing/2014/main" id="{26ACC782-D0BC-4C3B-BF68-9FEB6B96E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307"/>
              <a:ext cx="15" cy="24"/>
            </a:xfrm>
            <a:custGeom>
              <a:avLst/>
              <a:gdLst>
                <a:gd name="T0" fmla="*/ 63 w 6"/>
                <a:gd name="T1" fmla="*/ 0 h 9"/>
                <a:gd name="T2" fmla="*/ 0 w 6"/>
                <a:gd name="T3" fmla="*/ 35 h 9"/>
                <a:gd name="T4" fmla="*/ 95 w 6"/>
                <a:gd name="T5" fmla="*/ 56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4"/>
                    <a:pt x="4" y="3"/>
                    <a:pt x="6" y="3"/>
                  </a:cubicBezTo>
                  <a:cubicBezTo>
                    <a:pt x="5" y="5"/>
                    <a:pt x="3" y="7"/>
                    <a:pt x="2" y="9"/>
                  </a:cubicBezTo>
                </a:path>
              </a:pathLst>
            </a:custGeom>
            <a:noFill/>
            <a:ln w="7938" cap="flat">
              <a:solidFill>
                <a:srgbClr val="A576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4" name="Freeform 96">
              <a:extLst>
                <a:ext uri="{FF2B5EF4-FFF2-40B4-BE49-F238E27FC236}">
                  <a16:creationId xmlns:a16="http://schemas.microsoft.com/office/drawing/2014/main" id="{FF262CE3-FFA9-409A-B573-2172BC473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424"/>
              <a:ext cx="7" cy="16"/>
            </a:xfrm>
            <a:custGeom>
              <a:avLst/>
              <a:gdLst>
                <a:gd name="T0" fmla="*/ 12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5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5" name="Freeform 97">
              <a:extLst>
                <a:ext uri="{FF2B5EF4-FFF2-40B4-BE49-F238E27FC236}">
                  <a16:creationId xmlns:a16="http://schemas.microsoft.com/office/drawing/2014/main" id="{2228EE91-4460-4397-847B-13FFA38D0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712"/>
              <a:ext cx="18" cy="19"/>
            </a:xfrm>
            <a:custGeom>
              <a:avLst/>
              <a:gdLst>
                <a:gd name="T0" fmla="*/ 0 w 7"/>
                <a:gd name="T1" fmla="*/ 0 h 7"/>
                <a:gd name="T2" fmla="*/ 118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5"/>
                    <a:pt x="6" y="6"/>
                    <a:pt x="7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96" name="Freeform 98">
              <a:extLst>
                <a:ext uri="{FF2B5EF4-FFF2-40B4-BE49-F238E27FC236}">
                  <a16:creationId xmlns:a16="http://schemas.microsoft.com/office/drawing/2014/main" id="{47A0DDE6-FB93-4D9C-9B21-F775CEC5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720"/>
              <a:ext cx="8" cy="21"/>
            </a:xfrm>
            <a:custGeom>
              <a:avLst/>
              <a:gdLst>
                <a:gd name="T0" fmla="*/ 0 w 3"/>
                <a:gd name="T1" fmla="*/ 144 h 8"/>
                <a:gd name="T2" fmla="*/ 5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0" name="Group 99">
            <a:extLst>
              <a:ext uri="{FF2B5EF4-FFF2-40B4-BE49-F238E27FC236}">
                <a16:creationId xmlns:a16="http://schemas.microsoft.com/office/drawing/2014/main" id="{C6840F41-0691-4C8C-8A38-F95C6AC2B4A0}"/>
              </a:ext>
            </a:extLst>
          </p:cNvPr>
          <p:cNvGrpSpPr>
            <a:grpSpLocks/>
          </p:cNvGrpSpPr>
          <p:nvPr/>
        </p:nvGrpSpPr>
        <p:grpSpPr bwMode="auto">
          <a:xfrm>
            <a:off x="2816225" y="4010025"/>
            <a:ext cx="903288" cy="2273300"/>
            <a:chOff x="1488" y="1059"/>
            <a:chExt cx="1140" cy="2869"/>
          </a:xfrm>
        </p:grpSpPr>
        <p:sp>
          <p:nvSpPr>
            <p:cNvPr id="60749" name="Line 100">
              <a:extLst>
                <a:ext uri="{FF2B5EF4-FFF2-40B4-BE49-F238E27FC236}">
                  <a16:creationId xmlns:a16="http://schemas.microsoft.com/office/drawing/2014/main" id="{B33DE2DE-BA91-42C6-8473-63DA90D4AA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1131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0" name="Line 101">
              <a:extLst>
                <a:ext uri="{FF2B5EF4-FFF2-40B4-BE49-F238E27FC236}">
                  <a16:creationId xmlns:a16="http://schemas.microsoft.com/office/drawing/2014/main" id="{402B877A-33D2-427B-9984-94E01F30F5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5" y="1696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1" name="Line 102">
              <a:extLst>
                <a:ext uri="{FF2B5EF4-FFF2-40B4-BE49-F238E27FC236}">
                  <a16:creationId xmlns:a16="http://schemas.microsoft.com/office/drawing/2014/main" id="{DBAB5E7E-C643-4D52-A62F-C20D204A88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1883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2" name="Line 103">
              <a:extLst>
                <a:ext uri="{FF2B5EF4-FFF2-40B4-BE49-F238E27FC236}">
                  <a16:creationId xmlns:a16="http://schemas.microsoft.com/office/drawing/2014/main" id="{AEDC61B1-F30D-48E0-847D-6B6443C2E1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2037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3" name="Freeform 104">
              <a:extLst>
                <a:ext uri="{FF2B5EF4-FFF2-40B4-BE49-F238E27FC236}">
                  <a16:creationId xmlns:a16="http://schemas.microsoft.com/office/drawing/2014/main" id="{2AE433FF-22FD-4B82-BC3F-9A7172ECE0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5100 w 359"/>
                <a:gd name="T1" fmla="*/ 10637 h 786"/>
                <a:gd name="T2" fmla="*/ 2124 w 359"/>
                <a:gd name="T3" fmla="*/ 3208 h 786"/>
                <a:gd name="T4" fmla="*/ 1979 w 359"/>
                <a:gd name="T5" fmla="*/ 341 h 786"/>
                <a:gd name="T6" fmla="*/ 1699 w 359"/>
                <a:gd name="T7" fmla="*/ 171 h 786"/>
                <a:gd name="T8" fmla="*/ 1449 w 359"/>
                <a:gd name="T9" fmla="*/ 419 h 786"/>
                <a:gd name="T10" fmla="*/ 1437 w 359"/>
                <a:gd name="T11" fmla="*/ 2184 h 786"/>
                <a:gd name="T12" fmla="*/ 1449 w 359"/>
                <a:gd name="T13" fmla="*/ 7112 h 786"/>
                <a:gd name="T14" fmla="*/ 2479 w 359"/>
                <a:gd name="T15" fmla="*/ 6904 h 786"/>
                <a:gd name="T16" fmla="*/ 4632 w 359"/>
                <a:gd name="T17" fmla="*/ 10901 h 786"/>
                <a:gd name="T18" fmla="*/ 187 w 359"/>
                <a:gd name="T19" fmla="*/ 9707 h 786"/>
                <a:gd name="T20" fmla="*/ 12 w 359"/>
                <a:gd name="T21" fmla="*/ 9387 h 786"/>
                <a:gd name="T22" fmla="*/ 542 w 359"/>
                <a:gd name="T23" fmla="*/ 10731 h 786"/>
                <a:gd name="T24" fmla="*/ 387 w 359"/>
                <a:gd name="T25" fmla="*/ 11456 h 786"/>
                <a:gd name="T26" fmla="*/ 342 w 359"/>
                <a:gd name="T27" fmla="*/ 11549 h 786"/>
                <a:gd name="T28" fmla="*/ 605 w 359"/>
                <a:gd name="T29" fmla="*/ 12595 h 786"/>
                <a:gd name="T30" fmla="*/ 187 w 359"/>
                <a:gd name="T31" fmla="*/ 13120 h 786"/>
                <a:gd name="T32" fmla="*/ 167 w 359"/>
                <a:gd name="T33" fmla="*/ 13197 h 786"/>
                <a:gd name="T34" fmla="*/ 262 w 359"/>
                <a:gd name="T35" fmla="*/ 13917 h 786"/>
                <a:gd name="T36" fmla="*/ 312 w 359"/>
                <a:gd name="T37" fmla="*/ 13973 h 786"/>
                <a:gd name="T38" fmla="*/ 1042 w 359"/>
                <a:gd name="T39" fmla="*/ 14072 h 786"/>
                <a:gd name="T40" fmla="*/ 1104 w 359"/>
                <a:gd name="T41" fmla="*/ 14072 h 786"/>
                <a:gd name="T42" fmla="*/ 2903 w 359"/>
                <a:gd name="T43" fmla="*/ 13803 h 786"/>
                <a:gd name="T44" fmla="*/ 3665 w 359"/>
                <a:gd name="T45" fmla="*/ 13632 h 786"/>
                <a:gd name="T46" fmla="*/ 4445 w 359"/>
                <a:gd name="T47" fmla="*/ 13483 h 786"/>
                <a:gd name="T48" fmla="*/ 5007 w 359"/>
                <a:gd name="T49" fmla="*/ 12651 h 786"/>
                <a:gd name="T50" fmla="*/ 667 w 359"/>
                <a:gd name="T51" fmla="*/ 10752 h 786"/>
                <a:gd name="T52" fmla="*/ 4850 w 359"/>
                <a:gd name="T53" fmla="*/ 10731 h 786"/>
                <a:gd name="T54" fmla="*/ 4775 w 359"/>
                <a:gd name="T55" fmla="*/ 11456 h 786"/>
                <a:gd name="T56" fmla="*/ 625 w 359"/>
                <a:gd name="T57" fmla="*/ 11285 h 786"/>
                <a:gd name="T58" fmla="*/ 405 w 359"/>
                <a:gd name="T59" fmla="*/ 11811 h 786"/>
                <a:gd name="T60" fmla="*/ 1874 w 359"/>
                <a:gd name="T61" fmla="*/ 11640 h 786"/>
                <a:gd name="T62" fmla="*/ 4570 w 359"/>
                <a:gd name="T63" fmla="*/ 12117 h 786"/>
                <a:gd name="T64" fmla="*/ 2154 w 359"/>
                <a:gd name="T65" fmla="*/ 12536 h 786"/>
                <a:gd name="T66" fmla="*/ 904 w 359"/>
                <a:gd name="T67" fmla="*/ 12552 h 786"/>
                <a:gd name="T68" fmla="*/ 2434 w 359"/>
                <a:gd name="T69" fmla="*/ 13859 h 786"/>
                <a:gd name="T70" fmla="*/ 3508 w 359"/>
                <a:gd name="T71" fmla="*/ 13368 h 786"/>
                <a:gd name="T72" fmla="*/ 2946 w 359"/>
                <a:gd name="T73" fmla="*/ 13709 h 786"/>
                <a:gd name="T74" fmla="*/ 3508 w 359"/>
                <a:gd name="T75" fmla="*/ 13368 h 786"/>
                <a:gd name="T76" fmla="*/ 762 w 359"/>
                <a:gd name="T77" fmla="*/ 13901 h 786"/>
                <a:gd name="T78" fmla="*/ 1574 w 359"/>
                <a:gd name="T79" fmla="*/ 12608 h 786"/>
                <a:gd name="T80" fmla="*/ 4103 w 359"/>
                <a:gd name="T81" fmla="*/ 12723 h 786"/>
                <a:gd name="T82" fmla="*/ 2434 w 359"/>
                <a:gd name="T83" fmla="*/ 13731 h 786"/>
                <a:gd name="T84" fmla="*/ 3653 w 359"/>
                <a:gd name="T85" fmla="*/ 13312 h 786"/>
                <a:gd name="T86" fmla="*/ 4308 w 359"/>
                <a:gd name="T87" fmla="*/ 12744 h 786"/>
                <a:gd name="T88" fmla="*/ 4433 w 359"/>
                <a:gd name="T89" fmla="*/ 13389 h 786"/>
                <a:gd name="T90" fmla="*/ 4370 w 359"/>
                <a:gd name="T91" fmla="*/ 12893 h 786"/>
                <a:gd name="T92" fmla="*/ 4662 w 359"/>
                <a:gd name="T93" fmla="*/ 13048 h 786"/>
                <a:gd name="T94" fmla="*/ 4775 w 359"/>
                <a:gd name="T95" fmla="*/ 12915 h 786"/>
                <a:gd name="T96" fmla="*/ 4537 w 359"/>
                <a:gd name="T97" fmla="*/ 12936 h 786"/>
                <a:gd name="T98" fmla="*/ 4662 w 359"/>
                <a:gd name="T99" fmla="*/ 12195 h 786"/>
                <a:gd name="T100" fmla="*/ 4975 w 359"/>
                <a:gd name="T101" fmla="*/ 12424 h 786"/>
                <a:gd name="T102" fmla="*/ 5120 w 359"/>
                <a:gd name="T103" fmla="*/ 10829 h 786"/>
                <a:gd name="T104" fmla="*/ 5162 w 359"/>
                <a:gd name="T105" fmla="*/ 11720 h 786"/>
                <a:gd name="T106" fmla="*/ 5037 w 359"/>
                <a:gd name="T107" fmla="*/ 12536 h 786"/>
                <a:gd name="T108" fmla="*/ 5025 w 359"/>
                <a:gd name="T109" fmla="*/ 11853 h 786"/>
                <a:gd name="T110" fmla="*/ 5412 w 359"/>
                <a:gd name="T111" fmla="*/ 11627 h 7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59" h="786">
                  <a:moveTo>
                    <a:pt x="351" y="606"/>
                  </a:move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25" y="83"/>
                    <a:pt x="140" y="15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lose/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4" name="Freeform 105">
              <a:extLst>
                <a:ext uri="{FF2B5EF4-FFF2-40B4-BE49-F238E27FC236}">
                  <a16:creationId xmlns:a16="http://schemas.microsoft.com/office/drawing/2014/main" id="{799A871A-3E9F-4EDA-8BE7-B6906F2CE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solidFill>
              <a:srgbClr val="007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5" name="Freeform 106">
              <a:extLst>
                <a:ext uri="{FF2B5EF4-FFF2-40B4-BE49-F238E27FC236}">
                  <a16:creationId xmlns:a16="http://schemas.microsoft.com/office/drawing/2014/main" id="{DC75DAA6-5213-4AC2-8369-11AF555560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4850 w 353"/>
                <a:gd name="T1" fmla="*/ 12437 h 975"/>
                <a:gd name="T2" fmla="*/ 5526 w 353"/>
                <a:gd name="T3" fmla="*/ 12139 h 975"/>
                <a:gd name="T4" fmla="*/ 5025 w 353"/>
                <a:gd name="T5" fmla="*/ 11869 h 975"/>
                <a:gd name="T6" fmla="*/ 4975 w 353"/>
                <a:gd name="T7" fmla="*/ 10944 h 975"/>
                <a:gd name="T8" fmla="*/ 5213 w 353"/>
                <a:gd name="T9" fmla="*/ 10845 h 975"/>
                <a:gd name="T10" fmla="*/ 4900 w 353"/>
                <a:gd name="T11" fmla="*/ 10035 h 975"/>
                <a:gd name="T12" fmla="*/ 5088 w 353"/>
                <a:gd name="T13" fmla="*/ 9920 h 975"/>
                <a:gd name="T14" fmla="*/ 4880 w 353"/>
                <a:gd name="T15" fmla="*/ 9443 h 975"/>
                <a:gd name="T16" fmla="*/ 4975 w 353"/>
                <a:gd name="T17" fmla="*/ 8704 h 975"/>
                <a:gd name="T18" fmla="*/ 4838 w 353"/>
                <a:gd name="T19" fmla="*/ 8648 h 975"/>
                <a:gd name="T20" fmla="*/ 4963 w 353"/>
                <a:gd name="T21" fmla="*/ 7360 h 975"/>
                <a:gd name="T22" fmla="*/ 4900 w 353"/>
                <a:gd name="T23" fmla="*/ 5995 h 975"/>
                <a:gd name="T24" fmla="*/ 4430 w 353"/>
                <a:gd name="T25" fmla="*/ 7851 h 975"/>
                <a:gd name="T26" fmla="*/ 1658 w 353"/>
                <a:gd name="T27" fmla="*/ 1160 h 975"/>
                <a:gd name="T28" fmla="*/ 2316 w 353"/>
                <a:gd name="T29" fmla="*/ 875 h 975"/>
                <a:gd name="T30" fmla="*/ 2284 w 353"/>
                <a:gd name="T31" fmla="*/ 704 h 975"/>
                <a:gd name="T32" fmla="*/ 1208 w 353"/>
                <a:gd name="T33" fmla="*/ 776 h 975"/>
                <a:gd name="T34" fmla="*/ 0 w 353"/>
                <a:gd name="T35" fmla="*/ 115 h 975"/>
                <a:gd name="T36" fmla="*/ 3960 w 353"/>
                <a:gd name="T37" fmla="*/ 11571 h 975"/>
                <a:gd name="T38" fmla="*/ 2679 w 353"/>
                <a:gd name="T39" fmla="*/ 12936 h 975"/>
                <a:gd name="T40" fmla="*/ 1096 w 353"/>
                <a:gd name="T41" fmla="*/ 16669 h 975"/>
                <a:gd name="T42" fmla="*/ 1113 w 353"/>
                <a:gd name="T43" fmla="*/ 17600 h 975"/>
                <a:gd name="T44" fmla="*/ 1096 w 353"/>
                <a:gd name="T45" fmla="*/ 17941 h 975"/>
                <a:gd name="T46" fmla="*/ 1146 w 353"/>
                <a:gd name="T47" fmla="*/ 17941 h 975"/>
                <a:gd name="T48" fmla="*/ 1188 w 353"/>
                <a:gd name="T49" fmla="*/ 17216 h 975"/>
                <a:gd name="T50" fmla="*/ 1251 w 353"/>
                <a:gd name="T51" fmla="*/ 16819 h 975"/>
                <a:gd name="T52" fmla="*/ 1613 w 353"/>
                <a:gd name="T53" fmla="*/ 17067 h 975"/>
                <a:gd name="T54" fmla="*/ 1583 w 353"/>
                <a:gd name="T55" fmla="*/ 16973 h 975"/>
                <a:gd name="T56" fmla="*/ 1021 w 353"/>
                <a:gd name="T57" fmla="*/ 15155 h 975"/>
                <a:gd name="T58" fmla="*/ 3317 w 353"/>
                <a:gd name="T59" fmla="*/ 12629 h 975"/>
                <a:gd name="T60" fmla="*/ 2504 w 353"/>
                <a:gd name="T61" fmla="*/ 14072 h 975"/>
                <a:gd name="T62" fmla="*/ 2596 w 353"/>
                <a:gd name="T63" fmla="*/ 14131 h 975"/>
                <a:gd name="T64" fmla="*/ 3067 w 353"/>
                <a:gd name="T65" fmla="*/ 13747 h 975"/>
                <a:gd name="T66" fmla="*/ 3630 w 353"/>
                <a:gd name="T67" fmla="*/ 14131 h 975"/>
                <a:gd name="T68" fmla="*/ 3617 w 353"/>
                <a:gd name="T69" fmla="*/ 14643 h 975"/>
                <a:gd name="T70" fmla="*/ 3960 w 353"/>
                <a:gd name="T71" fmla="*/ 13731 h 975"/>
                <a:gd name="T72" fmla="*/ 4255 w 353"/>
                <a:gd name="T73" fmla="*/ 14200 h 975"/>
                <a:gd name="T74" fmla="*/ 4430 w 353"/>
                <a:gd name="T75" fmla="*/ 14869 h 975"/>
                <a:gd name="T76" fmla="*/ 4347 w 353"/>
                <a:gd name="T77" fmla="*/ 14243 h 975"/>
                <a:gd name="T78" fmla="*/ 4930 w 353"/>
                <a:gd name="T79" fmla="*/ 13176 h 975"/>
                <a:gd name="T80" fmla="*/ 5368 w 353"/>
                <a:gd name="T81" fmla="*/ 13688 h 975"/>
                <a:gd name="T82" fmla="*/ 4005 w 353"/>
                <a:gd name="T83" fmla="*/ 12893 h 975"/>
                <a:gd name="T84" fmla="*/ 3597 w 353"/>
                <a:gd name="T85" fmla="*/ 13973 h 975"/>
                <a:gd name="T86" fmla="*/ 3179 w 353"/>
                <a:gd name="T87" fmla="*/ 13709 h 975"/>
                <a:gd name="T88" fmla="*/ 3992 w 353"/>
                <a:gd name="T89" fmla="*/ 11891 h 975"/>
                <a:gd name="T90" fmla="*/ 4005 w 353"/>
                <a:gd name="T91" fmla="*/ 12893 h 975"/>
                <a:gd name="T92" fmla="*/ 4347 w 353"/>
                <a:gd name="T93" fmla="*/ 14088 h 975"/>
                <a:gd name="T94" fmla="*/ 4097 w 353"/>
                <a:gd name="T95" fmla="*/ 13291 h 975"/>
                <a:gd name="T96" fmla="*/ 4130 w 353"/>
                <a:gd name="T97" fmla="*/ 12936 h 975"/>
                <a:gd name="T98" fmla="*/ 4210 w 353"/>
                <a:gd name="T99" fmla="*/ 11037 h 975"/>
                <a:gd name="T100" fmla="*/ 4463 w 353"/>
                <a:gd name="T101" fmla="*/ 11605 h 975"/>
                <a:gd name="T102" fmla="*/ 4755 w 353"/>
                <a:gd name="T103" fmla="*/ 12139 h 975"/>
                <a:gd name="T104" fmla="*/ 4272 w 353"/>
                <a:gd name="T105" fmla="*/ 10389 h 975"/>
                <a:gd name="T106" fmla="*/ 4463 w 353"/>
                <a:gd name="T107" fmla="*/ 8000 h 975"/>
                <a:gd name="T108" fmla="*/ 4618 w 353"/>
                <a:gd name="T109" fmla="*/ 7928 h 975"/>
                <a:gd name="T110" fmla="*/ 4868 w 353"/>
                <a:gd name="T111" fmla="*/ 11072 h 975"/>
                <a:gd name="T112" fmla="*/ 4850 w 353"/>
                <a:gd name="T113" fmla="*/ 12096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315" y="686"/>
                  </a:move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lose/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6" name="Freeform 107">
              <a:extLst>
                <a:ext uri="{FF2B5EF4-FFF2-40B4-BE49-F238E27FC236}">
                  <a16:creationId xmlns:a16="http://schemas.microsoft.com/office/drawing/2014/main" id="{9890DB15-4393-4648-818C-93AB38E6E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376"/>
              <a:ext cx="277" cy="93"/>
            </a:xfrm>
            <a:custGeom>
              <a:avLst/>
              <a:gdLst>
                <a:gd name="T0" fmla="*/ 1724 w 111"/>
                <a:gd name="T1" fmla="*/ 508 h 35"/>
                <a:gd name="T2" fmla="*/ 1400 w 111"/>
                <a:gd name="T3" fmla="*/ 579 h 35"/>
                <a:gd name="T4" fmla="*/ 871 w 111"/>
                <a:gd name="T5" fmla="*/ 508 h 35"/>
                <a:gd name="T6" fmla="*/ 0 w 111"/>
                <a:gd name="T7" fmla="*/ 0 h 35"/>
                <a:gd name="T8" fmla="*/ 529 w 111"/>
                <a:gd name="T9" fmla="*/ 452 h 35"/>
                <a:gd name="T10" fmla="*/ 1353 w 111"/>
                <a:gd name="T11" fmla="*/ 635 h 35"/>
                <a:gd name="T12" fmla="*/ 1724 w 111"/>
                <a:gd name="T13" fmla="*/ 50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35">
                  <a:moveTo>
                    <a:pt x="111" y="27"/>
                  </a:moveTo>
                  <a:cubicBezTo>
                    <a:pt x="104" y="29"/>
                    <a:pt x="97" y="31"/>
                    <a:pt x="90" y="31"/>
                  </a:cubicBezTo>
                  <a:cubicBezTo>
                    <a:pt x="74" y="32"/>
                    <a:pt x="56" y="27"/>
                    <a:pt x="56" y="27"/>
                  </a:cubicBezTo>
                  <a:cubicBezTo>
                    <a:pt x="22" y="18"/>
                    <a:pt x="8" y="14"/>
                    <a:pt x="0" y="0"/>
                  </a:cubicBezTo>
                  <a:cubicBezTo>
                    <a:pt x="8" y="14"/>
                    <a:pt x="17" y="19"/>
                    <a:pt x="34" y="24"/>
                  </a:cubicBezTo>
                  <a:cubicBezTo>
                    <a:pt x="52" y="30"/>
                    <a:pt x="76" y="35"/>
                    <a:pt x="87" y="34"/>
                  </a:cubicBezTo>
                  <a:cubicBezTo>
                    <a:pt x="98" y="32"/>
                    <a:pt x="108" y="30"/>
                    <a:pt x="111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7" name="Line 108">
              <a:extLst>
                <a:ext uri="{FF2B5EF4-FFF2-40B4-BE49-F238E27FC236}">
                  <a16:creationId xmlns:a16="http://schemas.microsoft.com/office/drawing/2014/main" id="{B9E0A6BA-4247-4D58-AC14-939EDAB815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8" name="Line 109">
              <a:extLst>
                <a:ext uri="{FF2B5EF4-FFF2-40B4-BE49-F238E27FC236}">
                  <a16:creationId xmlns:a16="http://schemas.microsoft.com/office/drawing/2014/main" id="{23373123-E28F-4F15-871D-9E2ACFCE1A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59" name="Freeform 110">
              <a:extLst>
                <a:ext uri="{FF2B5EF4-FFF2-40B4-BE49-F238E27FC236}">
                  <a16:creationId xmlns:a16="http://schemas.microsoft.com/office/drawing/2014/main" id="{D145C47F-6957-44D4-8E42-F7AB4B716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397"/>
              <a:ext cx="97" cy="462"/>
            </a:xfrm>
            <a:custGeom>
              <a:avLst/>
              <a:gdLst>
                <a:gd name="T0" fmla="*/ 599 w 39"/>
                <a:gd name="T1" fmla="*/ 3295 h 173"/>
                <a:gd name="T2" fmla="*/ 0 w 39"/>
                <a:gd name="T3" fmla="*/ 0 h 173"/>
                <a:gd name="T4" fmla="*/ 599 w 39"/>
                <a:gd name="T5" fmla="*/ 3295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73">
                  <a:moveTo>
                    <a:pt x="39" y="173"/>
                  </a:moveTo>
                  <a:cubicBezTo>
                    <a:pt x="16" y="131"/>
                    <a:pt x="1" y="29"/>
                    <a:pt x="0" y="0"/>
                  </a:cubicBezTo>
                  <a:cubicBezTo>
                    <a:pt x="3" y="19"/>
                    <a:pt x="30" y="160"/>
                    <a:pt x="39" y="1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0" name="Freeform 111">
              <a:extLst>
                <a:ext uri="{FF2B5EF4-FFF2-40B4-BE49-F238E27FC236}">
                  <a16:creationId xmlns:a16="http://schemas.microsoft.com/office/drawing/2014/main" id="{FE997B52-4D02-4D0D-9FCB-50085A4EE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093"/>
              <a:ext cx="40" cy="48"/>
            </a:xfrm>
            <a:custGeom>
              <a:avLst/>
              <a:gdLst>
                <a:gd name="T0" fmla="*/ 0 w 16"/>
                <a:gd name="T1" fmla="*/ 149 h 18"/>
                <a:gd name="T2" fmla="*/ 220 w 16"/>
                <a:gd name="T3" fmla="*/ 0 h 18"/>
                <a:gd name="T4" fmla="*/ 0 w 16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6" y="14"/>
                    <a:pt x="13" y="9"/>
                    <a:pt x="14" y="0"/>
                  </a:cubicBezTo>
                  <a:cubicBezTo>
                    <a:pt x="16" y="8"/>
                    <a:pt x="8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1" name="Freeform 112">
              <a:extLst>
                <a:ext uri="{FF2B5EF4-FFF2-40B4-BE49-F238E27FC236}">
                  <a16:creationId xmlns:a16="http://schemas.microsoft.com/office/drawing/2014/main" id="{08D40ED5-271D-4349-A5B1-072DB0E8A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085"/>
              <a:ext cx="40" cy="51"/>
            </a:xfrm>
            <a:custGeom>
              <a:avLst/>
              <a:gdLst>
                <a:gd name="T0" fmla="*/ 0 w 16"/>
                <a:gd name="T1" fmla="*/ 137 h 19"/>
                <a:gd name="T2" fmla="*/ 250 w 16"/>
                <a:gd name="T3" fmla="*/ 0 h 19"/>
                <a:gd name="T4" fmla="*/ 0 w 16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12"/>
                    <a:pt x="8" y="14"/>
                    <a:pt x="16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2" name="Freeform 113">
              <a:extLst>
                <a:ext uri="{FF2B5EF4-FFF2-40B4-BE49-F238E27FC236}">
                  <a16:creationId xmlns:a16="http://schemas.microsoft.com/office/drawing/2014/main" id="{1E9CF46D-4737-4B2B-AC39-3384D20E6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720"/>
              <a:ext cx="240" cy="947"/>
            </a:xfrm>
            <a:custGeom>
              <a:avLst/>
              <a:gdLst>
                <a:gd name="T0" fmla="*/ 1220 w 96"/>
                <a:gd name="T1" fmla="*/ 3166 h 355"/>
                <a:gd name="T2" fmla="*/ 0 w 96"/>
                <a:gd name="T3" fmla="*/ 0 h 355"/>
                <a:gd name="T4" fmla="*/ 0 w 96"/>
                <a:gd name="T5" fmla="*/ 0 h 355"/>
                <a:gd name="T6" fmla="*/ 1375 w 96"/>
                <a:gd name="T7" fmla="*/ 6738 h 355"/>
                <a:gd name="T8" fmla="*/ 1220 w 96"/>
                <a:gd name="T9" fmla="*/ 3166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55">
                  <a:moveTo>
                    <a:pt x="78" y="167"/>
                  </a:moveTo>
                  <a:cubicBezTo>
                    <a:pt x="62" y="90"/>
                    <a:pt x="31" y="3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0" y="65"/>
                    <a:pt x="96" y="175"/>
                    <a:pt x="88" y="355"/>
                  </a:cubicBezTo>
                  <a:cubicBezTo>
                    <a:pt x="92" y="281"/>
                    <a:pt x="90" y="219"/>
                    <a:pt x="78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3" name="Freeform 114">
              <a:extLst>
                <a:ext uri="{FF2B5EF4-FFF2-40B4-BE49-F238E27FC236}">
                  <a16:creationId xmlns:a16="http://schemas.microsoft.com/office/drawing/2014/main" id="{CF8DCC97-AC95-4B91-9F17-CF400344A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027"/>
              <a:ext cx="315" cy="434"/>
            </a:xfrm>
            <a:custGeom>
              <a:avLst/>
              <a:gdLst>
                <a:gd name="T0" fmla="*/ 1970 w 126"/>
                <a:gd name="T1" fmla="*/ 3078 h 163"/>
                <a:gd name="T2" fmla="*/ 1175 w 126"/>
                <a:gd name="T3" fmla="*/ 1587 h 163"/>
                <a:gd name="T4" fmla="*/ 0 w 126"/>
                <a:gd name="T5" fmla="*/ 0 h 163"/>
                <a:gd name="T6" fmla="*/ 95 w 126"/>
                <a:gd name="T7" fmla="*/ 136 h 163"/>
                <a:gd name="T8" fmla="*/ 1970 w 126"/>
                <a:gd name="T9" fmla="*/ 3078 h 163"/>
                <a:gd name="T10" fmla="*/ 1970 w 126"/>
                <a:gd name="T11" fmla="*/ 3078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63">
                  <a:moveTo>
                    <a:pt x="126" y="163"/>
                  </a:moveTo>
                  <a:cubicBezTo>
                    <a:pt x="118" y="147"/>
                    <a:pt x="103" y="120"/>
                    <a:pt x="75" y="84"/>
                  </a:cubicBezTo>
                  <a:cubicBezTo>
                    <a:pt x="57" y="61"/>
                    <a:pt x="0" y="0"/>
                    <a:pt x="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0" y="93"/>
                    <a:pt x="113" y="139"/>
                    <a:pt x="126" y="163"/>
                  </a:cubicBezTo>
                  <a:cubicBezTo>
                    <a:pt x="126" y="163"/>
                    <a:pt x="126" y="163"/>
                    <a:pt x="126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4" name="Freeform 115">
              <a:extLst>
                <a:ext uri="{FF2B5EF4-FFF2-40B4-BE49-F238E27FC236}">
                  <a16:creationId xmlns:a16="http://schemas.microsoft.com/office/drawing/2014/main" id="{8865E090-777C-4E90-9FDF-374A5D76F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176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5" name="Freeform 116">
              <a:extLst>
                <a:ext uri="{FF2B5EF4-FFF2-40B4-BE49-F238E27FC236}">
                  <a16:creationId xmlns:a16="http://schemas.microsoft.com/office/drawing/2014/main" id="{81A2F583-5E9A-4EE9-AEAE-A6215E739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192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8" y="28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6" name="Freeform 117">
              <a:extLst>
                <a:ext uri="{FF2B5EF4-FFF2-40B4-BE49-F238E27FC236}">
                  <a16:creationId xmlns:a16="http://schemas.microsoft.com/office/drawing/2014/main" id="{87B04DCB-B138-461D-A3AB-8DCB44D8F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680"/>
              <a:ext cx="38" cy="64"/>
            </a:xfrm>
            <a:custGeom>
              <a:avLst/>
              <a:gdLst>
                <a:gd name="T0" fmla="*/ 0 w 15"/>
                <a:gd name="T1" fmla="*/ 136 h 24"/>
                <a:gd name="T2" fmla="*/ 63 w 15"/>
                <a:gd name="T3" fmla="*/ 456 h 24"/>
                <a:gd name="T4" fmla="*/ 0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7"/>
                  </a:moveTo>
                  <a:cubicBezTo>
                    <a:pt x="7" y="6"/>
                    <a:pt x="15" y="7"/>
                    <a:pt x="4" y="24"/>
                  </a:cubicBezTo>
                  <a:cubicBezTo>
                    <a:pt x="14" y="10"/>
                    <a:pt x="15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7" name="Freeform 118">
              <a:extLst>
                <a:ext uri="{FF2B5EF4-FFF2-40B4-BE49-F238E27FC236}">
                  <a16:creationId xmlns:a16="http://schemas.microsoft.com/office/drawing/2014/main" id="{217FE3CF-9E78-4A59-9DA5-2C4037F59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517"/>
              <a:ext cx="482" cy="1016"/>
            </a:xfrm>
            <a:custGeom>
              <a:avLst/>
              <a:gdLst>
                <a:gd name="T0" fmla="*/ 3007 w 193"/>
                <a:gd name="T1" fmla="*/ 7224 h 381"/>
                <a:gd name="T2" fmla="*/ 874 w 193"/>
                <a:gd name="T3" fmla="*/ 3299 h 381"/>
                <a:gd name="T4" fmla="*/ 0 w 193"/>
                <a:gd name="T5" fmla="*/ 0 h 381"/>
                <a:gd name="T6" fmla="*/ 842 w 193"/>
                <a:gd name="T7" fmla="*/ 3435 h 381"/>
                <a:gd name="T8" fmla="*/ 3007 w 193"/>
                <a:gd name="T9" fmla="*/ 7224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381">
                  <a:moveTo>
                    <a:pt x="193" y="381"/>
                  </a:moveTo>
                  <a:cubicBezTo>
                    <a:pt x="185" y="331"/>
                    <a:pt x="67" y="189"/>
                    <a:pt x="56" y="174"/>
                  </a:cubicBezTo>
                  <a:cubicBezTo>
                    <a:pt x="27" y="134"/>
                    <a:pt x="10" y="75"/>
                    <a:pt x="0" y="0"/>
                  </a:cubicBezTo>
                  <a:cubicBezTo>
                    <a:pt x="1" y="47"/>
                    <a:pt x="14" y="120"/>
                    <a:pt x="54" y="181"/>
                  </a:cubicBezTo>
                  <a:cubicBezTo>
                    <a:pt x="70" y="204"/>
                    <a:pt x="178" y="330"/>
                    <a:pt x="193" y="381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8" name="Freeform 119">
              <a:extLst>
                <a:ext uri="{FF2B5EF4-FFF2-40B4-BE49-F238E27FC236}">
                  <a16:creationId xmlns:a16="http://schemas.microsoft.com/office/drawing/2014/main" id="{2062D520-C3E3-49CD-91D7-D2544DA20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101"/>
              <a:ext cx="55" cy="262"/>
            </a:xfrm>
            <a:custGeom>
              <a:avLst/>
              <a:gdLst>
                <a:gd name="T0" fmla="*/ 345 w 22"/>
                <a:gd name="T1" fmla="*/ 0 h 98"/>
                <a:gd name="T2" fmla="*/ 113 w 22"/>
                <a:gd name="T3" fmla="*/ 1871 h 98"/>
                <a:gd name="T4" fmla="*/ 345 w 2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8">
                  <a:moveTo>
                    <a:pt x="22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4" y="30"/>
                    <a:pt x="22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69" name="Freeform 120">
              <a:extLst>
                <a:ext uri="{FF2B5EF4-FFF2-40B4-BE49-F238E27FC236}">
                  <a16:creationId xmlns:a16="http://schemas.microsoft.com/office/drawing/2014/main" id="{50885E1B-ACCB-4A56-B4B4-83AA5CBA5F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2136 w 359"/>
                <a:gd name="T1" fmla="*/ 136 h 786"/>
                <a:gd name="T2" fmla="*/ 1811 w 359"/>
                <a:gd name="T3" fmla="*/ 192 h 786"/>
                <a:gd name="T4" fmla="*/ 1529 w 359"/>
                <a:gd name="T5" fmla="*/ 363 h 786"/>
                <a:gd name="T6" fmla="*/ 1417 w 359"/>
                <a:gd name="T7" fmla="*/ 1160 h 786"/>
                <a:gd name="T8" fmla="*/ 2279 w 359"/>
                <a:gd name="T9" fmla="*/ 6635 h 786"/>
                <a:gd name="T10" fmla="*/ 1936 w 359"/>
                <a:gd name="T11" fmla="*/ 7261 h 786"/>
                <a:gd name="T12" fmla="*/ 4775 w 359"/>
                <a:gd name="T13" fmla="*/ 10376 h 786"/>
                <a:gd name="T14" fmla="*/ 625 w 359"/>
                <a:gd name="T15" fmla="*/ 10616 h 786"/>
                <a:gd name="T16" fmla="*/ 12 w 359"/>
                <a:gd name="T17" fmla="*/ 9387 h 786"/>
                <a:gd name="T18" fmla="*/ 75 w 359"/>
                <a:gd name="T19" fmla="*/ 9728 h 786"/>
                <a:gd name="T20" fmla="*/ 450 w 359"/>
                <a:gd name="T21" fmla="*/ 11379 h 786"/>
                <a:gd name="T22" fmla="*/ 0 w 359"/>
                <a:gd name="T23" fmla="*/ 11584 h 786"/>
                <a:gd name="T24" fmla="*/ 437 w 359"/>
                <a:gd name="T25" fmla="*/ 12424 h 786"/>
                <a:gd name="T26" fmla="*/ 280 w 359"/>
                <a:gd name="T27" fmla="*/ 12949 h 786"/>
                <a:gd name="T28" fmla="*/ 12 w 359"/>
                <a:gd name="T29" fmla="*/ 13176 h 786"/>
                <a:gd name="T30" fmla="*/ 325 w 359"/>
                <a:gd name="T31" fmla="*/ 13824 h 786"/>
                <a:gd name="T32" fmla="*/ 187 w 359"/>
                <a:gd name="T33" fmla="*/ 14144 h 786"/>
                <a:gd name="T34" fmla="*/ 750 w 359"/>
                <a:gd name="T35" fmla="*/ 14029 h 786"/>
                <a:gd name="T36" fmla="*/ 875 w 359"/>
                <a:gd name="T37" fmla="*/ 14904 h 786"/>
                <a:gd name="T38" fmla="*/ 2509 w 359"/>
                <a:gd name="T39" fmla="*/ 14109 h 786"/>
                <a:gd name="T40" fmla="*/ 3590 w 359"/>
                <a:gd name="T41" fmla="*/ 13427 h 786"/>
                <a:gd name="T42" fmla="*/ 4215 w 359"/>
                <a:gd name="T43" fmla="*/ 13461 h 786"/>
                <a:gd name="T44" fmla="*/ 4807 w 359"/>
                <a:gd name="T45" fmla="*/ 12992 h 786"/>
                <a:gd name="T46" fmla="*/ 5474 w 359"/>
                <a:gd name="T47" fmla="*/ 11491 h 786"/>
                <a:gd name="T48" fmla="*/ 5100 w 359"/>
                <a:gd name="T49" fmla="*/ 10547 h 786"/>
                <a:gd name="T50" fmla="*/ 2074 w 359"/>
                <a:gd name="T51" fmla="*/ 2765 h 786"/>
                <a:gd name="T52" fmla="*/ 4695 w 359"/>
                <a:gd name="T53" fmla="*/ 11000 h 786"/>
                <a:gd name="T54" fmla="*/ 4912 w 359"/>
                <a:gd name="T55" fmla="*/ 11093 h 786"/>
                <a:gd name="T56" fmla="*/ 1104 w 359"/>
                <a:gd name="T57" fmla="*/ 11320 h 786"/>
                <a:gd name="T58" fmla="*/ 530 w 359"/>
                <a:gd name="T59" fmla="*/ 12323 h 786"/>
                <a:gd name="T60" fmla="*/ 1092 w 359"/>
                <a:gd name="T61" fmla="*/ 11435 h 786"/>
                <a:gd name="T62" fmla="*/ 4695 w 359"/>
                <a:gd name="T63" fmla="*/ 11891 h 786"/>
                <a:gd name="T64" fmla="*/ 4183 w 359"/>
                <a:gd name="T65" fmla="*/ 12493 h 786"/>
                <a:gd name="T66" fmla="*/ 904 w 359"/>
                <a:gd name="T67" fmla="*/ 12552 h 786"/>
                <a:gd name="T68" fmla="*/ 2509 w 359"/>
                <a:gd name="T69" fmla="*/ 13995 h 786"/>
                <a:gd name="T70" fmla="*/ 2509 w 359"/>
                <a:gd name="T71" fmla="*/ 13995 h 786"/>
                <a:gd name="T72" fmla="*/ 2946 w 359"/>
                <a:gd name="T73" fmla="*/ 13709 h 786"/>
                <a:gd name="T74" fmla="*/ 3496 w 359"/>
                <a:gd name="T75" fmla="*/ 13368 h 786"/>
                <a:gd name="T76" fmla="*/ 2354 w 359"/>
                <a:gd name="T77" fmla="*/ 13747 h 786"/>
                <a:gd name="T78" fmla="*/ 355 w 359"/>
                <a:gd name="T79" fmla="*/ 13027 h 786"/>
                <a:gd name="T80" fmla="*/ 4070 w 359"/>
                <a:gd name="T81" fmla="*/ 12651 h 786"/>
                <a:gd name="T82" fmla="*/ 3590 w 359"/>
                <a:gd name="T83" fmla="*/ 13163 h 786"/>
                <a:gd name="T84" fmla="*/ 3715 w 359"/>
                <a:gd name="T85" fmla="*/ 13560 h 786"/>
                <a:gd name="T86" fmla="*/ 4258 w 359"/>
                <a:gd name="T87" fmla="*/ 12723 h 786"/>
                <a:gd name="T88" fmla="*/ 4662 w 359"/>
                <a:gd name="T89" fmla="*/ 13085 h 786"/>
                <a:gd name="T90" fmla="*/ 4278 w 359"/>
                <a:gd name="T91" fmla="*/ 13347 h 786"/>
                <a:gd name="T92" fmla="*/ 4507 w 359"/>
                <a:gd name="T93" fmla="*/ 13005 h 786"/>
                <a:gd name="T94" fmla="*/ 4975 w 359"/>
                <a:gd name="T95" fmla="*/ 12424 h 786"/>
                <a:gd name="T96" fmla="*/ 4712 w 359"/>
                <a:gd name="T97" fmla="*/ 12936 h 786"/>
                <a:gd name="T98" fmla="*/ 4433 w 359"/>
                <a:gd name="T99" fmla="*/ 12536 h 786"/>
                <a:gd name="T100" fmla="*/ 4912 w 359"/>
                <a:gd name="T101" fmla="*/ 11811 h 786"/>
                <a:gd name="T102" fmla="*/ 4945 w 359"/>
                <a:gd name="T103" fmla="*/ 11605 h 786"/>
                <a:gd name="T104" fmla="*/ 5432 w 359"/>
                <a:gd name="T105" fmla="*/ 11379 h 786"/>
                <a:gd name="T106" fmla="*/ 5462 w 359"/>
                <a:gd name="T107" fmla="*/ 12061 h 786"/>
                <a:gd name="T108" fmla="*/ 5070 w 359"/>
                <a:gd name="T109" fmla="*/ 12253 h 786"/>
                <a:gd name="T110" fmla="*/ 5182 w 359"/>
                <a:gd name="T111" fmla="*/ 11811 h 786"/>
                <a:gd name="T112" fmla="*/ 5462 w 359"/>
                <a:gd name="T113" fmla="*/ 12061 h 7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9" h="786">
                  <a:moveTo>
                    <a:pt x="132" y="123"/>
                  </a:moveTo>
                  <a:cubicBezTo>
                    <a:pt x="131" y="60"/>
                    <a:pt x="144" y="13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35" y="161"/>
                    <a:pt x="134" y="154"/>
                    <a:pt x="133" y="146"/>
                  </a:cubicBezTo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0" name="Freeform 121">
              <a:extLst>
                <a:ext uri="{FF2B5EF4-FFF2-40B4-BE49-F238E27FC236}">
                  <a16:creationId xmlns:a16="http://schemas.microsoft.com/office/drawing/2014/main" id="{534B8E62-9D57-4B24-9326-D7890664B9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1146 w 353"/>
                <a:gd name="T1" fmla="*/ 1216 h 975"/>
                <a:gd name="T2" fmla="*/ 3785 w 353"/>
                <a:gd name="T3" fmla="*/ 11968 h 975"/>
                <a:gd name="T4" fmla="*/ 896 w 353"/>
                <a:gd name="T5" fmla="*/ 15133 h 975"/>
                <a:gd name="T6" fmla="*/ 1126 w 353"/>
                <a:gd name="T7" fmla="*/ 17216 h 975"/>
                <a:gd name="T8" fmla="*/ 1113 w 353"/>
                <a:gd name="T9" fmla="*/ 17784 h 975"/>
                <a:gd name="T10" fmla="*/ 1113 w 353"/>
                <a:gd name="T11" fmla="*/ 18488 h 975"/>
                <a:gd name="T12" fmla="*/ 1333 w 353"/>
                <a:gd name="T13" fmla="*/ 18397 h 975"/>
                <a:gd name="T14" fmla="*/ 1188 w 353"/>
                <a:gd name="T15" fmla="*/ 16781 h 975"/>
                <a:gd name="T16" fmla="*/ 1814 w 353"/>
                <a:gd name="T17" fmla="*/ 17749 h 975"/>
                <a:gd name="T18" fmla="*/ 2064 w 353"/>
                <a:gd name="T19" fmla="*/ 16917 h 975"/>
                <a:gd name="T20" fmla="*/ 1283 w 353"/>
                <a:gd name="T21" fmla="*/ 16725 h 975"/>
                <a:gd name="T22" fmla="*/ 2742 w 353"/>
                <a:gd name="T23" fmla="*/ 13064 h 975"/>
                <a:gd name="T24" fmla="*/ 3054 w 353"/>
                <a:gd name="T25" fmla="*/ 13389 h 975"/>
                <a:gd name="T26" fmla="*/ 2471 w 353"/>
                <a:gd name="T27" fmla="*/ 14088 h 975"/>
                <a:gd name="T28" fmla="*/ 3034 w 353"/>
                <a:gd name="T29" fmla="*/ 13576 h 975"/>
                <a:gd name="T30" fmla="*/ 3347 w 353"/>
                <a:gd name="T31" fmla="*/ 14131 h 975"/>
                <a:gd name="T32" fmla="*/ 3555 w 353"/>
                <a:gd name="T33" fmla="*/ 14621 h 975"/>
                <a:gd name="T34" fmla="*/ 3722 w 353"/>
                <a:gd name="T35" fmla="*/ 14051 h 975"/>
                <a:gd name="T36" fmla="*/ 4005 w 353"/>
                <a:gd name="T37" fmla="*/ 13731 h 975"/>
                <a:gd name="T38" fmla="*/ 4367 w 353"/>
                <a:gd name="T39" fmla="*/ 14827 h 975"/>
                <a:gd name="T40" fmla="*/ 4430 w 353"/>
                <a:gd name="T41" fmla="*/ 14869 h 975"/>
                <a:gd name="T42" fmla="*/ 4880 w 353"/>
                <a:gd name="T43" fmla="*/ 13576 h 975"/>
                <a:gd name="T44" fmla="*/ 5368 w 353"/>
                <a:gd name="T45" fmla="*/ 13768 h 975"/>
                <a:gd name="T46" fmla="*/ 4930 w 353"/>
                <a:gd name="T47" fmla="*/ 13005 h 975"/>
                <a:gd name="T48" fmla="*/ 5005 w 353"/>
                <a:gd name="T49" fmla="*/ 11947 h 975"/>
                <a:gd name="T50" fmla="*/ 5493 w 353"/>
                <a:gd name="T51" fmla="*/ 12024 h 975"/>
                <a:gd name="T52" fmla="*/ 4993 w 353"/>
                <a:gd name="T53" fmla="*/ 11059 h 975"/>
                <a:gd name="T54" fmla="*/ 5225 w 353"/>
                <a:gd name="T55" fmla="*/ 10923 h 975"/>
                <a:gd name="T56" fmla="*/ 4963 w 353"/>
                <a:gd name="T57" fmla="*/ 10867 h 975"/>
                <a:gd name="T58" fmla="*/ 5088 w 353"/>
                <a:gd name="T59" fmla="*/ 10013 h 975"/>
                <a:gd name="T60" fmla="*/ 4900 w 353"/>
                <a:gd name="T61" fmla="*/ 9955 h 975"/>
                <a:gd name="T62" fmla="*/ 4850 w 353"/>
                <a:gd name="T63" fmla="*/ 8725 h 975"/>
                <a:gd name="T64" fmla="*/ 4993 w 353"/>
                <a:gd name="T65" fmla="*/ 8627 h 975"/>
                <a:gd name="T66" fmla="*/ 4713 w 353"/>
                <a:gd name="T67" fmla="*/ 7829 h 975"/>
                <a:gd name="T68" fmla="*/ 5005 w 353"/>
                <a:gd name="T69" fmla="*/ 5837 h 975"/>
                <a:gd name="T70" fmla="*/ 4838 w 353"/>
                <a:gd name="T71" fmla="*/ 7304 h 975"/>
                <a:gd name="T72" fmla="*/ 4317 w 353"/>
                <a:gd name="T73" fmla="*/ 7680 h 975"/>
                <a:gd name="T74" fmla="*/ 1646 w 353"/>
                <a:gd name="T75" fmla="*/ 1160 h 975"/>
                <a:gd name="T76" fmla="*/ 2254 w 353"/>
                <a:gd name="T77" fmla="*/ 819 h 975"/>
                <a:gd name="T78" fmla="*/ 1738 w 353"/>
                <a:gd name="T79" fmla="*/ 875 h 975"/>
                <a:gd name="T80" fmla="*/ 283 w 353"/>
                <a:gd name="T81" fmla="*/ 0 h 975"/>
                <a:gd name="T82" fmla="*/ 3897 w 353"/>
                <a:gd name="T83" fmla="*/ 13539 h 975"/>
                <a:gd name="T84" fmla="*/ 3397 w 353"/>
                <a:gd name="T85" fmla="*/ 13973 h 975"/>
                <a:gd name="T86" fmla="*/ 3617 w 353"/>
                <a:gd name="T87" fmla="*/ 12381 h 975"/>
                <a:gd name="T88" fmla="*/ 4067 w 353"/>
                <a:gd name="T89" fmla="*/ 11912 h 975"/>
                <a:gd name="T90" fmla="*/ 4755 w 353"/>
                <a:gd name="T91" fmla="*/ 13517 h 975"/>
                <a:gd name="T92" fmla="*/ 4097 w 353"/>
                <a:gd name="T93" fmla="*/ 13312 h 975"/>
                <a:gd name="T94" fmla="*/ 4097 w 353"/>
                <a:gd name="T95" fmla="*/ 13235 h 975"/>
                <a:gd name="T96" fmla="*/ 4192 w 353"/>
                <a:gd name="T97" fmla="*/ 11243 h 975"/>
                <a:gd name="T98" fmla="*/ 4272 w 353"/>
                <a:gd name="T99" fmla="*/ 11072 h 975"/>
                <a:gd name="T100" fmla="*/ 4755 w 353"/>
                <a:gd name="T101" fmla="*/ 13517 h 975"/>
                <a:gd name="T102" fmla="*/ 4568 w 353"/>
                <a:gd name="T103" fmla="*/ 11549 h 975"/>
                <a:gd name="T104" fmla="*/ 4335 w 353"/>
                <a:gd name="T105" fmla="*/ 8136 h 975"/>
                <a:gd name="T106" fmla="*/ 4600 w 353"/>
                <a:gd name="T107" fmla="*/ 7928 h 975"/>
                <a:gd name="T108" fmla="*/ 4755 w 353"/>
                <a:gd name="T109" fmla="*/ 9464 h 975"/>
                <a:gd name="T110" fmla="*/ 4900 w 353"/>
                <a:gd name="T111" fmla="*/ 11640 h 975"/>
                <a:gd name="T112" fmla="*/ 4755 w 353"/>
                <a:gd name="T113" fmla="*/ 12139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0" y="6"/>
                  </a:move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1" name="Freeform 122">
              <a:extLst>
                <a:ext uri="{FF2B5EF4-FFF2-40B4-BE49-F238E27FC236}">
                  <a16:creationId xmlns:a16="http://schemas.microsoft.com/office/drawing/2014/main" id="{49EECC88-EBF6-4E4D-9E94-D02D3FB25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2" name="Freeform 123">
              <a:extLst>
                <a:ext uri="{FF2B5EF4-FFF2-40B4-BE49-F238E27FC236}">
                  <a16:creationId xmlns:a16="http://schemas.microsoft.com/office/drawing/2014/main" id="{B75A4B4F-D739-4CF0-9AEB-6C3B6EA39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47"/>
              <a:ext cx="25" cy="26"/>
            </a:xfrm>
            <a:custGeom>
              <a:avLst/>
              <a:gdLst>
                <a:gd name="T0" fmla="*/ 63 w 10"/>
                <a:gd name="T1" fmla="*/ 0 h 10"/>
                <a:gd name="T2" fmla="*/ 0 w 10"/>
                <a:gd name="T3" fmla="*/ 88 h 10"/>
                <a:gd name="T4" fmla="*/ 113 w 10"/>
                <a:gd name="T5" fmla="*/ 55 h 10"/>
                <a:gd name="T6" fmla="*/ 50 w 10"/>
                <a:gd name="T7" fmla="*/ 17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2" y="4"/>
                    <a:pt x="6" y="2"/>
                    <a:pt x="7" y="3"/>
                  </a:cubicBezTo>
                  <a:cubicBezTo>
                    <a:pt x="10" y="6"/>
                    <a:pt x="5" y="10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773" name="Freeform 124">
              <a:extLst>
                <a:ext uri="{FF2B5EF4-FFF2-40B4-BE49-F238E27FC236}">
                  <a16:creationId xmlns:a16="http://schemas.microsoft.com/office/drawing/2014/main" id="{3FD30629-1B87-47C3-BBB9-CA0A7CA56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328"/>
              <a:ext cx="15" cy="24"/>
            </a:xfrm>
            <a:custGeom>
              <a:avLst/>
              <a:gdLst>
                <a:gd name="T0" fmla="*/ 63 w 6"/>
                <a:gd name="T1" fmla="*/ 21 h 9"/>
                <a:gd name="T2" fmla="*/ 0 w 6"/>
                <a:gd name="T3" fmla="*/ 77 h 9"/>
                <a:gd name="T4" fmla="*/ 95 w 6"/>
                <a:gd name="T5" fmla="*/ 93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1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2" y="4"/>
                    <a:pt x="5" y="3"/>
                    <a:pt x="6" y="5"/>
                  </a:cubicBezTo>
                  <a:cubicBezTo>
                    <a:pt x="6" y="7"/>
                    <a:pt x="4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1" name="Group 125">
            <a:extLst>
              <a:ext uri="{FF2B5EF4-FFF2-40B4-BE49-F238E27FC236}">
                <a16:creationId xmlns:a16="http://schemas.microsoft.com/office/drawing/2014/main" id="{93646C02-74B4-4FB3-8669-EB3B08B0BD5C}"/>
              </a:ext>
            </a:extLst>
          </p:cNvPr>
          <p:cNvGrpSpPr>
            <a:grpSpLocks/>
          </p:cNvGrpSpPr>
          <p:nvPr/>
        </p:nvGrpSpPr>
        <p:grpSpPr bwMode="auto">
          <a:xfrm>
            <a:off x="2854325" y="4365625"/>
            <a:ext cx="990600" cy="530225"/>
            <a:chOff x="1476" y="2587"/>
            <a:chExt cx="1170" cy="704"/>
          </a:xfrm>
        </p:grpSpPr>
        <p:grpSp>
          <p:nvGrpSpPr>
            <p:cNvPr id="60458" name="Group 126">
              <a:extLst>
                <a:ext uri="{FF2B5EF4-FFF2-40B4-BE49-F238E27FC236}">
                  <a16:creationId xmlns:a16="http://schemas.microsoft.com/office/drawing/2014/main" id="{E5E6CE10-A343-448C-8BB9-2E8F8427C4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76" y="2587"/>
              <a:ext cx="1170" cy="704"/>
              <a:chOff x="1476" y="2587"/>
              <a:chExt cx="1170" cy="704"/>
            </a:xfrm>
          </p:grpSpPr>
          <p:sp>
            <p:nvSpPr>
              <p:cNvPr id="60549" name="Freeform 127">
                <a:extLst>
                  <a:ext uri="{FF2B5EF4-FFF2-40B4-BE49-F238E27FC236}">
                    <a16:creationId xmlns:a16="http://schemas.microsoft.com/office/drawing/2014/main" id="{80EAE8FC-43CA-4820-8DB1-BB296C7C8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587"/>
                <a:ext cx="1170" cy="704"/>
              </a:xfrm>
              <a:custGeom>
                <a:avLst/>
                <a:gdLst>
                  <a:gd name="T0" fmla="*/ 283 w 468"/>
                  <a:gd name="T1" fmla="*/ 2141 h 264"/>
                  <a:gd name="T2" fmla="*/ 175 w 468"/>
                  <a:gd name="T3" fmla="*/ 3093 h 264"/>
                  <a:gd name="T4" fmla="*/ 145 w 468"/>
                  <a:gd name="T5" fmla="*/ 3563 h 264"/>
                  <a:gd name="T6" fmla="*/ 300 w 468"/>
                  <a:gd name="T7" fmla="*/ 3869 h 264"/>
                  <a:gd name="T8" fmla="*/ 395 w 468"/>
                  <a:gd name="T9" fmla="*/ 4152 h 264"/>
                  <a:gd name="T10" fmla="*/ 938 w 468"/>
                  <a:gd name="T11" fmla="*/ 4779 h 264"/>
                  <a:gd name="T12" fmla="*/ 1500 w 468"/>
                  <a:gd name="T13" fmla="*/ 5005 h 264"/>
                  <a:gd name="T14" fmla="*/ 1688 w 468"/>
                  <a:gd name="T15" fmla="*/ 4949 h 264"/>
                  <a:gd name="T16" fmla="*/ 1875 w 468"/>
                  <a:gd name="T17" fmla="*/ 4856 h 264"/>
                  <a:gd name="T18" fmla="*/ 2063 w 468"/>
                  <a:gd name="T19" fmla="*/ 4744 h 264"/>
                  <a:gd name="T20" fmla="*/ 2333 w 468"/>
                  <a:gd name="T21" fmla="*/ 4629 h 264"/>
                  <a:gd name="T22" fmla="*/ 2750 w 468"/>
                  <a:gd name="T23" fmla="*/ 4416 h 264"/>
                  <a:gd name="T24" fmla="*/ 3283 w 468"/>
                  <a:gd name="T25" fmla="*/ 4096 h 264"/>
                  <a:gd name="T26" fmla="*/ 3533 w 468"/>
                  <a:gd name="T27" fmla="*/ 3187 h 264"/>
                  <a:gd name="T28" fmla="*/ 4033 w 468"/>
                  <a:gd name="T29" fmla="*/ 2901 h 264"/>
                  <a:gd name="T30" fmla="*/ 4533 w 468"/>
                  <a:gd name="T31" fmla="*/ 2709 h 264"/>
                  <a:gd name="T32" fmla="*/ 5000 w 468"/>
                  <a:gd name="T33" fmla="*/ 2525 h 264"/>
                  <a:gd name="T34" fmla="*/ 5750 w 468"/>
                  <a:gd name="T35" fmla="*/ 1843 h 264"/>
                  <a:gd name="T36" fmla="*/ 5938 w 468"/>
                  <a:gd name="T37" fmla="*/ 1685 h 264"/>
                  <a:gd name="T38" fmla="*/ 6113 w 468"/>
                  <a:gd name="T39" fmla="*/ 1629 h 264"/>
                  <a:gd name="T40" fmla="*/ 6613 w 468"/>
                  <a:gd name="T41" fmla="*/ 1309 h 264"/>
                  <a:gd name="T42" fmla="*/ 7175 w 468"/>
                  <a:gd name="T43" fmla="*/ 264 h 264"/>
                  <a:gd name="T44" fmla="*/ 6625 w 468"/>
                  <a:gd name="T45" fmla="*/ 136 h 264"/>
                  <a:gd name="T46" fmla="*/ 6033 w 468"/>
                  <a:gd name="T47" fmla="*/ 285 h 264"/>
                  <a:gd name="T48" fmla="*/ 5658 w 468"/>
                  <a:gd name="T49" fmla="*/ 363 h 264"/>
                  <a:gd name="T50" fmla="*/ 5300 w 468"/>
                  <a:gd name="T51" fmla="*/ 341 h 264"/>
                  <a:gd name="T52" fmla="*/ 5020 w 468"/>
                  <a:gd name="T53" fmla="*/ 456 h 264"/>
                  <a:gd name="T54" fmla="*/ 4563 w 468"/>
                  <a:gd name="T55" fmla="*/ 477 h 264"/>
                  <a:gd name="T56" fmla="*/ 3938 w 468"/>
                  <a:gd name="T57" fmla="*/ 512 h 264"/>
                  <a:gd name="T58" fmla="*/ 3188 w 468"/>
                  <a:gd name="T59" fmla="*/ 704 h 264"/>
                  <a:gd name="T60" fmla="*/ 1908 w 468"/>
                  <a:gd name="T61" fmla="*/ 797 h 264"/>
                  <a:gd name="T62" fmla="*/ 970 w 468"/>
                  <a:gd name="T63" fmla="*/ 1195 h 264"/>
                  <a:gd name="T64" fmla="*/ 500 w 468"/>
                  <a:gd name="T65" fmla="*/ 1480 h 264"/>
                  <a:gd name="T66" fmla="*/ 313 w 468"/>
                  <a:gd name="T67" fmla="*/ 2125 h 264"/>
                  <a:gd name="T68" fmla="*/ 283 w 468"/>
                  <a:gd name="T69" fmla="*/ 2141 h 2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68" h="264">
                    <a:moveTo>
                      <a:pt x="18" y="113"/>
                    </a:moveTo>
                    <a:cubicBezTo>
                      <a:pt x="0" y="121"/>
                      <a:pt x="11" y="156"/>
                      <a:pt x="11" y="163"/>
                    </a:cubicBezTo>
                    <a:cubicBezTo>
                      <a:pt x="11" y="169"/>
                      <a:pt x="7" y="182"/>
                      <a:pt x="9" y="188"/>
                    </a:cubicBezTo>
                    <a:cubicBezTo>
                      <a:pt x="11" y="194"/>
                      <a:pt x="18" y="198"/>
                      <a:pt x="19" y="204"/>
                    </a:cubicBezTo>
                    <a:cubicBezTo>
                      <a:pt x="21" y="212"/>
                      <a:pt x="22" y="212"/>
                      <a:pt x="25" y="219"/>
                    </a:cubicBezTo>
                    <a:cubicBezTo>
                      <a:pt x="33" y="233"/>
                      <a:pt x="43" y="251"/>
                      <a:pt x="60" y="252"/>
                    </a:cubicBezTo>
                    <a:cubicBezTo>
                      <a:pt x="68" y="253"/>
                      <a:pt x="88" y="264"/>
                      <a:pt x="96" y="264"/>
                    </a:cubicBezTo>
                    <a:cubicBezTo>
                      <a:pt x="100" y="263"/>
                      <a:pt x="105" y="262"/>
                      <a:pt x="108" y="261"/>
                    </a:cubicBezTo>
                    <a:cubicBezTo>
                      <a:pt x="113" y="259"/>
                      <a:pt x="115" y="258"/>
                      <a:pt x="120" y="256"/>
                    </a:cubicBezTo>
                    <a:cubicBezTo>
                      <a:pt x="124" y="254"/>
                      <a:pt x="128" y="253"/>
                      <a:pt x="132" y="250"/>
                    </a:cubicBezTo>
                    <a:cubicBezTo>
                      <a:pt x="139" y="245"/>
                      <a:pt x="141" y="246"/>
                      <a:pt x="149" y="244"/>
                    </a:cubicBezTo>
                    <a:cubicBezTo>
                      <a:pt x="158" y="241"/>
                      <a:pt x="170" y="238"/>
                      <a:pt x="176" y="233"/>
                    </a:cubicBezTo>
                    <a:cubicBezTo>
                      <a:pt x="191" y="222"/>
                      <a:pt x="197" y="232"/>
                      <a:pt x="210" y="216"/>
                    </a:cubicBezTo>
                    <a:cubicBezTo>
                      <a:pt x="228" y="194"/>
                      <a:pt x="218" y="169"/>
                      <a:pt x="226" y="168"/>
                    </a:cubicBezTo>
                    <a:cubicBezTo>
                      <a:pt x="244" y="165"/>
                      <a:pt x="241" y="160"/>
                      <a:pt x="258" y="153"/>
                    </a:cubicBezTo>
                    <a:cubicBezTo>
                      <a:pt x="267" y="149"/>
                      <a:pt x="279" y="145"/>
                      <a:pt x="290" y="143"/>
                    </a:cubicBezTo>
                    <a:cubicBezTo>
                      <a:pt x="302" y="142"/>
                      <a:pt x="309" y="138"/>
                      <a:pt x="320" y="133"/>
                    </a:cubicBezTo>
                    <a:cubicBezTo>
                      <a:pt x="337" y="126"/>
                      <a:pt x="352" y="104"/>
                      <a:pt x="368" y="97"/>
                    </a:cubicBezTo>
                    <a:cubicBezTo>
                      <a:pt x="372" y="95"/>
                      <a:pt x="376" y="91"/>
                      <a:pt x="380" y="89"/>
                    </a:cubicBezTo>
                    <a:cubicBezTo>
                      <a:pt x="383" y="88"/>
                      <a:pt x="387" y="88"/>
                      <a:pt x="391" y="86"/>
                    </a:cubicBezTo>
                    <a:cubicBezTo>
                      <a:pt x="398" y="83"/>
                      <a:pt x="416" y="73"/>
                      <a:pt x="423" y="69"/>
                    </a:cubicBezTo>
                    <a:cubicBezTo>
                      <a:pt x="434" y="62"/>
                      <a:pt x="468" y="40"/>
                      <a:pt x="459" y="14"/>
                    </a:cubicBezTo>
                    <a:cubicBezTo>
                      <a:pt x="456" y="5"/>
                      <a:pt x="439" y="0"/>
                      <a:pt x="424" y="7"/>
                    </a:cubicBezTo>
                    <a:cubicBezTo>
                      <a:pt x="413" y="12"/>
                      <a:pt x="398" y="13"/>
                      <a:pt x="386" y="15"/>
                    </a:cubicBezTo>
                    <a:cubicBezTo>
                      <a:pt x="376" y="16"/>
                      <a:pt x="371" y="17"/>
                      <a:pt x="362" y="19"/>
                    </a:cubicBezTo>
                    <a:cubicBezTo>
                      <a:pt x="355" y="20"/>
                      <a:pt x="346" y="17"/>
                      <a:pt x="339" y="18"/>
                    </a:cubicBezTo>
                    <a:cubicBezTo>
                      <a:pt x="331" y="19"/>
                      <a:pt x="328" y="22"/>
                      <a:pt x="321" y="24"/>
                    </a:cubicBezTo>
                    <a:cubicBezTo>
                      <a:pt x="312" y="26"/>
                      <a:pt x="301" y="25"/>
                      <a:pt x="292" y="25"/>
                    </a:cubicBezTo>
                    <a:cubicBezTo>
                      <a:pt x="282" y="25"/>
                      <a:pt x="262" y="24"/>
                      <a:pt x="252" y="27"/>
                    </a:cubicBezTo>
                    <a:cubicBezTo>
                      <a:pt x="234" y="33"/>
                      <a:pt x="225" y="35"/>
                      <a:pt x="204" y="37"/>
                    </a:cubicBezTo>
                    <a:cubicBezTo>
                      <a:pt x="182" y="38"/>
                      <a:pt x="143" y="36"/>
                      <a:pt x="122" y="42"/>
                    </a:cubicBezTo>
                    <a:cubicBezTo>
                      <a:pt x="103" y="47"/>
                      <a:pt x="77" y="51"/>
                      <a:pt x="62" y="63"/>
                    </a:cubicBezTo>
                    <a:cubicBezTo>
                      <a:pt x="55" y="68"/>
                      <a:pt x="37" y="72"/>
                      <a:pt x="32" y="78"/>
                    </a:cubicBezTo>
                    <a:cubicBezTo>
                      <a:pt x="25" y="86"/>
                      <a:pt x="22" y="103"/>
                      <a:pt x="20" y="112"/>
                    </a:cubicBezTo>
                    <a:lnTo>
                      <a:pt x="18" y="113"/>
                    </a:lnTo>
                    <a:close/>
                  </a:path>
                </a:pathLst>
              </a:custGeom>
              <a:solidFill>
                <a:srgbClr val="FFE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0" name="Freeform 128">
                <a:extLst>
                  <a:ext uri="{FF2B5EF4-FFF2-40B4-BE49-F238E27FC236}">
                    <a16:creationId xmlns:a16="http://schemas.microsoft.com/office/drawing/2014/main" id="{20CE19CB-63A8-4498-B7CC-C3A6D845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051"/>
                <a:ext cx="475" cy="226"/>
              </a:xfrm>
              <a:custGeom>
                <a:avLst/>
                <a:gdLst>
                  <a:gd name="T0" fmla="*/ 0 w 190"/>
                  <a:gd name="T1" fmla="*/ 622 h 85"/>
                  <a:gd name="T2" fmla="*/ 83 w 190"/>
                  <a:gd name="T3" fmla="*/ 861 h 85"/>
                  <a:gd name="T4" fmla="*/ 270 w 190"/>
                  <a:gd name="T5" fmla="*/ 1167 h 85"/>
                  <a:gd name="T6" fmla="*/ 750 w 190"/>
                  <a:gd name="T7" fmla="*/ 1449 h 85"/>
                  <a:gd name="T8" fmla="*/ 1125 w 190"/>
                  <a:gd name="T9" fmla="*/ 1521 h 85"/>
                  <a:gd name="T10" fmla="*/ 1363 w 190"/>
                  <a:gd name="T11" fmla="*/ 1449 h 85"/>
                  <a:gd name="T12" fmla="*/ 1625 w 190"/>
                  <a:gd name="T13" fmla="*/ 1295 h 85"/>
                  <a:gd name="T14" fmla="*/ 1925 w 190"/>
                  <a:gd name="T15" fmla="*/ 1188 h 85"/>
                  <a:gd name="T16" fmla="*/ 2175 w 190"/>
                  <a:gd name="T17" fmla="*/ 1109 h 85"/>
                  <a:gd name="T18" fmla="*/ 2345 w 190"/>
                  <a:gd name="T19" fmla="*/ 976 h 85"/>
                  <a:gd name="T20" fmla="*/ 2563 w 190"/>
                  <a:gd name="T21" fmla="*/ 883 h 85"/>
                  <a:gd name="T22" fmla="*/ 2845 w 190"/>
                  <a:gd name="T23" fmla="*/ 524 h 85"/>
                  <a:gd name="T24" fmla="*/ 2938 w 190"/>
                  <a:gd name="T25" fmla="*/ 0 h 85"/>
                  <a:gd name="T26" fmla="*/ 2363 w 190"/>
                  <a:gd name="T27" fmla="*/ 205 h 85"/>
                  <a:gd name="T28" fmla="*/ 1970 w 190"/>
                  <a:gd name="T29" fmla="*/ 524 h 85"/>
                  <a:gd name="T30" fmla="*/ 1783 w 190"/>
                  <a:gd name="T31" fmla="*/ 678 h 85"/>
                  <a:gd name="T32" fmla="*/ 1845 w 190"/>
                  <a:gd name="T33" fmla="*/ 848 h 85"/>
                  <a:gd name="T34" fmla="*/ 1800 w 190"/>
                  <a:gd name="T35" fmla="*/ 976 h 85"/>
                  <a:gd name="T36" fmla="*/ 1625 w 190"/>
                  <a:gd name="T37" fmla="*/ 1087 h 85"/>
                  <a:gd name="T38" fmla="*/ 1563 w 190"/>
                  <a:gd name="T39" fmla="*/ 848 h 85"/>
                  <a:gd name="T40" fmla="*/ 1395 w 190"/>
                  <a:gd name="T41" fmla="*/ 827 h 85"/>
                  <a:gd name="T42" fmla="*/ 1300 w 190"/>
                  <a:gd name="T43" fmla="*/ 827 h 85"/>
                  <a:gd name="T44" fmla="*/ 1188 w 190"/>
                  <a:gd name="T45" fmla="*/ 976 h 85"/>
                  <a:gd name="T46" fmla="*/ 813 w 190"/>
                  <a:gd name="T47" fmla="*/ 976 h 85"/>
                  <a:gd name="T48" fmla="*/ 613 w 190"/>
                  <a:gd name="T49" fmla="*/ 806 h 85"/>
                  <a:gd name="T50" fmla="*/ 270 w 190"/>
                  <a:gd name="T51" fmla="*/ 848 h 85"/>
                  <a:gd name="T52" fmla="*/ 50 w 190"/>
                  <a:gd name="T53" fmla="*/ 622 h 8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90" h="85">
                    <a:moveTo>
                      <a:pt x="0" y="33"/>
                    </a:moveTo>
                    <a:cubicBezTo>
                      <a:pt x="2" y="37"/>
                      <a:pt x="3" y="42"/>
                      <a:pt x="5" y="46"/>
                    </a:cubicBezTo>
                    <a:cubicBezTo>
                      <a:pt x="8" y="52"/>
                      <a:pt x="13" y="56"/>
                      <a:pt x="17" y="62"/>
                    </a:cubicBezTo>
                    <a:cubicBezTo>
                      <a:pt x="25" y="74"/>
                      <a:pt x="36" y="72"/>
                      <a:pt x="48" y="77"/>
                    </a:cubicBezTo>
                    <a:cubicBezTo>
                      <a:pt x="57" y="80"/>
                      <a:pt x="62" y="85"/>
                      <a:pt x="72" y="81"/>
                    </a:cubicBezTo>
                    <a:cubicBezTo>
                      <a:pt x="77" y="79"/>
                      <a:pt x="83" y="79"/>
                      <a:pt x="87" y="77"/>
                    </a:cubicBezTo>
                    <a:cubicBezTo>
                      <a:pt x="93" y="75"/>
                      <a:pt x="98" y="71"/>
                      <a:pt x="104" y="69"/>
                    </a:cubicBezTo>
                    <a:cubicBezTo>
                      <a:pt x="111" y="67"/>
                      <a:pt x="117" y="65"/>
                      <a:pt x="123" y="63"/>
                    </a:cubicBezTo>
                    <a:cubicBezTo>
                      <a:pt x="128" y="61"/>
                      <a:pt x="134" y="61"/>
                      <a:pt x="139" y="59"/>
                    </a:cubicBezTo>
                    <a:cubicBezTo>
                      <a:pt x="143" y="57"/>
                      <a:pt x="147" y="53"/>
                      <a:pt x="150" y="52"/>
                    </a:cubicBezTo>
                    <a:cubicBezTo>
                      <a:pt x="155" y="50"/>
                      <a:pt x="159" y="48"/>
                      <a:pt x="164" y="47"/>
                    </a:cubicBezTo>
                    <a:cubicBezTo>
                      <a:pt x="173" y="43"/>
                      <a:pt x="178" y="37"/>
                      <a:pt x="182" y="28"/>
                    </a:cubicBezTo>
                    <a:cubicBezTo>
                      <a:pt x="185" y="20"/>
                      <a:pt x="190" y="9"/>
                      <a:pt x="188" y="0"/>
                    </a:cubicBezTo>
                    <a:cubicBezTo>
                      <a:pt x="177" y="5"/>
                      <a:pt x="163" y="6"/>
                      <a:pt x="151" y="11"/>
                    </a:cubicBezTo>
                    <a:cubicBezTo>
                      <a:pt x="141" y="14"/>
                      <a:pt x="133" y="21"/>
                      <a:pt x="126" y="28"/>
                    </a:cubicBezTo>
                    <a:cubicBezTo>
                      <a:pt x="124" y="31"/>
                      <a:pt x="115" y="33"/>
                      <a:pt x="114" y="36"/>
                    </a:cubicBezTo>
                    <a:cubicBezTo>
                      <a:pt x="113" y="38"/>
                      <a:pt x="118" y="42"/>
                      <a:pt x="118" y="45"/>
                    </a:cubicBezTo>
                    <a:cubicBezTo>
                      <a:pt x="118" y="47"/>
                      <a:pt x="117" y="50"/>
                      <a:pt x="115" y="52"/>
                    </a:cubicBezTo>
                    <a:cubicBezTo>
                      <a:pt x="112" y="55"/>
                      <a:pt x="109" y="59"/>
                      <a:pt x="104" y="58"/>
                    </a:cubicBezTo>
                    <a:cubicBezTo>
                      <a:pt x="98" y="56"/>
                      <a:pt x="99" y="51"/>
                      <a:pt x="100" y="45"/>
                    </a:cubicBezTo>
                    <a:cubicBezTo>
                      <a:pt x="96" y="42"/>
                      <a:pt x="93" y="44"/>
                      <a:pt x="89" y="44"/>
                    </a:cubicBezTo>
                    <a:cubicBezTo>
                      <a:pt x="87" y="44"/>
                      <a:pt x="85" y="43"/>
                      <a:pt x="83" y="44"/>
                    </a:cubicBezTo>
                    <a:cubicBezTo>
                      <a:pt x="80" y="45"/>
                      <a:pt x="78" y="50"/>
                      <a:pt x="76" y="52"/>
                    </a:cubicBezTo>
                    <a:cubicBezTo>
                      <a:pt x="68" y="57"/>
                      <a:pt x="61" y="54"/>
                      <a:pt x="52" y="52"/>
                    </a:cubicBezTo>
                    <a:cubicBezTo>
                      <a:pt x="45" y="51"/>
                      <a:pt x="44" y="46"/>
                      <a:pt x="39" y="43"/>
                    </a:cubicBezTo>
                    <a:cubicBezTo>
                      <a:pt x="36" y="49"/>
                      <a:pt x="23" y="45"/>
                      <a:pt x="17" y="45"/>
                    </a:cubicBezTo>
                    <a:cubicBezTo>
                      <a:pt x="10" y="45"/>
                      <a:pt x="4" y="42"/>
                      <a:pt x="3" y="3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1" name="Freeform 129">
                <a:extLst>
                  <a:ext uri="{FF2B5EF4-FFF2-40B4-BE49-F238E27FC236}">
                    <a16:creationId xmlns:a16="http://schemas.microsoft.com/office/drawing/2014/main" id="{D01A5693-8C28-4A25-BE50-F77B2ED3C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157"/>
                <a:ext cx="40" cy="27"/>
              </a:xfrm>
              <a:custGeom>
                <a:avLst/>
                <a:gdLst>
                  <a:gd name="T0" fmla="*/ 250 w 16"/>
                  <a:gd name="T1" fmla="*/ 0 h 10"/>
                  <a:gd name="T2" fmla="*/ 208 w 16"/>
                  <a:gd name="T3" fmla="*/ 197 h 10"/>
                  <a:gd name="T4" fmla="*/ 0 w 16"/>
                  <a:gd name="T5" fmla="*/ 1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0"/>
                    </a:moveTo>
                    <a:cubicBezTo>
                      <a:pt x="14" y="3"/>
                      <a:pt x="13" y="6"/>
                      <a:pt x="13" y="10"/>
                    </a:cubicBezTo>
                    <a:cubicBezTo>
                      <a:pt x="9" y="6"/>
                      <a:pt x="5" y="4"/>
                      <a:pt x="0" y="7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2" name="Freeform 130">
                <a:extLst>
                  <a:ext uri="{FF2B5EF4-FFF2-40B4-BE49-F238E27FC236}">
                    <a16:creationId xmlns:a16="http://schemas.microsoft.com/office/drawing/2014/main" id="{9C835980-8AA5-411E-89E3-A11BF340F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771"/>
                <a:ext cx="287" cy="173"/>
              </a:xfrm>
              <a:custGeom>
                <a:avLst/>
                <a:gdLst>
                  <a:gd name="T0" fmla="*/ 0 w 115"/>
                  <a:gd name="T1" fmla="*/ 1224 h 65"/>
                  <a:gd name="T2" fmla="*/ 137 w 115"/>
                  <a:gd name="T3" fmla="*/ 1091 h 65"/>
                  <a:gd name="T4" fmla="*/ 312 w 115"/>
                  <a:gd name="T5" fmla="*/ 1035 h 65"/>
                  <a:gd name="T6" fmla="*/ 729 w 115"/>
                  <a:gd name="T7" fmla="*/ 716 h 65"/>
                  <a:gd name="T8" fmla="*/ 746 w 115"/>
                  <a:gd name="T9" fmla="*/ 490 h 65"/>
                  <a:gd name="T10" fmla="*/ 841 w 115"/>
                  <a:gd name="T11" fmla="*/ 375 h 65"/>
                  <a:gd name="T12" fmla="*/ 1183 w 115"/>
                  <a:gd name="T13" fmla="*/ 248 h 65"/>
                  <a:gd name="T14" fmla="*/ 1415 w 115"/>
                  <a:gd name="T15" fmla="*/ 56 h 65"/>
                  <a:gd name="T16" fmla="*/ 1632 w 115"/>
                  <a:gd name="T17" fmla="*/ 21 h 65"/>
                  <a:gd name="T18" fmla="*/ 1787 w 115"/>
                  <a:gd name="T19" fmla="*/ 0 h 65"/>
                  <a:gd name="T20" fmla="*/ 1620 w 115"/>
                  <a:gd name="T21" fmla="*/ 114 h 65"/>
                  <a:gd name="T22" fmla="*/ 1353 w 115"/>
                  <a:gd name="T23" fmla="*/ 248 h 65"/>
                  <a:gd name="T24" fmla="*/ 946 w 115"/>
                  <a:gd name="T25" fmla="*/ 546 h 65"/>
                  <a:gd name="T26" fmla="*/ 759 w 115"/>
                  <a:gd name="T27" fmla="*/ 793 h 65"/>
                  <a:gd name="T28" fmla="*/ 591 w 115"/>
                  <a:gd name="T29" fmla="*/ 963 h 65"/>
                  <a:gd name="T30" fmla="*/ 167 w 115"/>
                  <a:gd name="T31" fmla="*/ 1190 h 65"/>
                  <a:gd name="T32" fmla="*/ 30 w 115"/>
                  <a:gd name="T33" fmla="*/ 1224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5" h="65">
                    <a:moveTo>
                      <a:pt x="0" y="65"/>
                    </a:moveTo>
                    <a:cubicBezTo>
                      <a:pt x="4" y="63"/>
                      <a:pt x="5" y="60"/>
                      <a:pt x="9" y="58"/>
                    </a:cubicBezTo>
                    <a:cubicBezTo>
                      <a:pt x="13" y="57"/>
                      <a:pt x="17" y="57"/>
                      <a:pt x="20" y="55"/>
                    </a:cubicBezTo>
                    <a:cubicBezTo>
                      <a:pt x="28" y="51"/>
                      <a:pt x="43" y="46"/>
                      <a:pt x="47" y="38"/>
                    </a:cubicBezTo>
                    <a:cubicBezTo>
                      <a:pt x="49" y="35"/>
                      <a:pt x="49" y="29"/>
                      <a:pt x="48" y="26"/>
                    </a:cubicBezTo>
                    <a:cubicBezTo>
                      <a:pt x="48" y="19"/>
                      <a:pt x="48" y="21"/>
                      <a:pt x="54" y="20"/>
                    </a:cubicBezTo>
                    <a:cubicBezTo>
                      <a:pt x="62" y="19"/>
                      <a:pt x="69" y="16"/>
                      <a:pt x="76" y="13"/>
                    </a:cubicBezTo>
                    <a:cubicBezTo>
                      <a:pt x="80" y="12"/>
                      <a:pt x="90" y="8"/>
                      <a:pt x="91" y="3"/>
                    </a:cubicBezTo>
                    <a:cubicBezTo>
                      <a:pt x="96" y="4"/>
                      <a:pt x="100" y="3"/>
                      <a:pt x="105" y="1"/>
                    </a:cubicBezTo>
                    <a:cubicBezTo>
                      <a:pt x="108" y="1"/>
                      <a:pt x="113" y="2"/>
                      <a:pt x="115" y="0"/>
                    </a:cubicBezTo>
                    <a:cubicBezTo>
                      <a:pt x="113" y="4"/>
                      <a:pt x="108" y="4"/>
                      <a:pt x="104" y="6"/>
                    </a:cubicBezTo>
                    <a:cubicBezTo>
                      <a:pt x="99" y="8"/>
                      <a:pt x="92" y="11"/>
                      <a:pt x="87" y="13"/>
                    </a:cubicBezTo>
                    <a:cubicBezTo>
                      <a:pt x="78" y="17"/>
                      <a:pt x="68" y="23"/>
                      <a:pt x="61" y="29"/>
                    </a:cubicBezTo>
                    <a:cubicBezTo>
                      <a:pt x="56" y="33"/>
                      <a:pt x="53" y="38"/>
                      <a:pt x="49" y="42"/>
                    </a:cubicBezTo>
                    <a:cubicBezTo>
                      <a:pt x="46" y="45"/>
                      <a:pt x="42" y="48"/>
                      <a:pt x="38" y="51"/>
                    </a:cubicBezTo>
                    <a:cubicBezTo>
                      <a:pt x="31" y="57"/>
                      <a:pt x="20" y="60"/>
                      <a:pt x="11" y="63"/>
                    </a:cubicBezTo>
                    <a:cubicBezTo>
                      <a:pt x="8" y="63"/>
                      <a:pt x="4" y="65"/>
                      <a:pt x="2" y="6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3" name="Freeform 131">
                <a:extLst>
                  <a:ext uri="{FF2B5EF4-FFF2-40B4-BE49-F238E27FC236}">
                    <a16:creationId xmlns:a16="http://schemas.microsoft.com/office/drawing/2014/main" id="{B5897394-4C40-4C67-A294-6501CE7CB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667"/>
                <a:ext cx="142" cy="117"/>
              </a:xfrm>
              <a:custGeom>
                <a:avLst/>
                <a:gdLst>
                  <a:gd name="T0" fmla="*/ 154 w 57"/>
                  <a:gd name="T1" fmla="*/ 771 h 44"/>
                  <a:gd name="T2" fmla="*/ 384 w 57"/>
                  <a:gd name="T3" fmla="*/ 601 h 44"/>
                  <a:gd name="T4" fmla="*/ 603 w 57"/>
                  <a:gd name="T5" fmla="*/ 452 h 44"/>
                  <a:gd name="T6" fmla="*/ 882 w 57"/>
                  <a:gd name="T7" fmla="*/ 0 h 44"/>
                  <a:gd name="T8" fmla="*/ 665 w 57"/>
                  <a:gd name="T9" fmla="*/ 191 h 44"/>
                  <a:gd name="T10" fmla="*/ 416 w 57"/>
                  <a:gd name="T11" fmla="*/ 487 h 44"/>
                  <a:gd name="T12" fmla="*/ 249 w 57"/>
                  <a:gd name="T13" fmla="*/ 622 h 44"/>
                  <a:gd name="T14" fmla="*/ 0 w 57"/>
                  <a:gd name="T15" fmla="*/ 827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44">
                    <a:moveTo>
                      <a:pt x="10" y="41"/>
                    </a:moveTo>
                    <a:cubicBezTo>
                      <a:pt x="16" y="39"/>
                      <a:pt x="20" y="35"/>
                      <a:pt x="25" y="32"/>
                    </a:cubicBezTo>
                    <a:cubicBezTo>
                      <a:pt x="30" y="29"/>
                      <a:pt x="35" y="28"/>
                      <a:pt x="39" y="24"/>
                    </a:cubicBezTo>
                    <a:cubicBezTo>
                      <a:pt x="45" y="19"/>
                      <a:pt x="56" y="9"/>
                      <a:pt x="57" y="0"/>
                    </a:cubicBezTo>
                    <a:cubicBezTo>
                      <a:pt x="53" y="5"/>
                      <a:pt x="49" y="8"/>
                      <a:pt x="43" y="10"/>
                    </a:cubicBezTo>
                    <a:cubicBezTo>
                      <a:pt x="44" y="16"/>
                      <a:pt x="33" y="25"/>
                      <a:pt x="27" y="26"/>
                    </a:cubicBezTo>
                    <a:cubicBezTo>
                      <a:pt x="21" y="27"/>
                      <a:pt x="20" y="29"/>
                      <a:pt x="16" y="33"/>
                    </a:cubicBezTo>
                    <a:cubicBezTo>
                      <a:pt x="11" y="38"/>
                      <a:pt x="6" y="41"/>
                      <a:pt x="0" y="44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4" name="Freeform 132">
                <a:extLst>
                  <a:ext uri="{FF2B5EF4-FFF2-40B4-BE49-F238E27FC236}">
                    <a16:creationId xmlns:a16="http://schemas.microsoft.com/office/drawing/2014/main" id="{58B0124B-A39C-4105-A8C6-0DA7B93EC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603"/>
                <a:ext cx="38" cy="88"/>
              </a:xfrm>
              <a:custGeom>
                <a:avLst/>
                <a:gdLst>
                  <a:gd name="T0" fmla="*/ 0 w 15"/>
                  <a:gd name="T1" fmla="*/ 56 h 33"/>
                  <a:gd name="T2" fmla="*/ 225 w 15"/>
                  <a:gd name="T3" fmla="*/ 171 h 33"/>
                  <a:gd name="T4" fmla="*/ 213 w 15"/>
                  <a:gd name="T5" fmla="*/ 376 h 33"/>
                  <a:gd name="T6" fmla="*/ 129 w 15"/>
                  <a:gd name="T7" fmla="*/ 627 h 33"/>
                  <a:gd name="T8" fmla="*/ 33 w 15"/>
                  <a:gd name="T9" fmla="*/ 477 h 33"/>
                  <a:gd name="T10" fmla="*/ 160 w 15"/>
                  <a:gd name="T11" fmla="*/ 171 h 33"/>
                  <a:gd name="T12" fmla="*/ 0 w 15"/>
                  <a:gd name="T13" fmla="*/ 3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3">
                    <a:moveTo>
                      <a:pt x="0" y="3"/>
                    </a:moveTo>
                    <a:cubicBezTo>
                      <a:pt x="7" y="1"/>
                      <a:pt x="13" y="0"/>
                      <a:pt x="14" y="9"/>
                    </a:cubicBezTo>
                    <a:cubicBezTo>
                      <a:pt x="15" y="13"/>
                      <a:pt x="15" y="17"/>
                      <a:pt x="13" y="20"/>
                    </a:cubicBezTo>
                    <a:cubicBezTo>
                      <a:pt x="12" y="23"/>
                      <a:pt x="10" y="31"/>
                      <a:pt x="8" y="33"/>
                    </a:cubicBezTo>
                    <a:cubicBezTo>
                      <a:pt x="10" y="27"/>
                      <a:pt x="9" y="21"/>
                      <a:pt x="2" y="25"/>
                    </a:cubicBezTo>
                    <a:cubicBezTo>
                      <a:pt x="2" y="20"/>
                      <a:pt x="11" y="16"/>
                      <a:pt x="10" y="9"/>
                    </a:cubicBezTo>
                    <a:cubicBezTo>
                      <a:pt x="10" y="5"/>
                      <a:pt x="4" y="3"/>
                      <a:pt x="0" y="2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5" name="Freeform 133">
                <a:extLst>
                  <a:ext uri="{FF2B5EF4-FFF2-40B4-BE49-F238E27FC236}">
                    <a16:creationId xmlns:a16="http://schemas.microsoft.com/office/drawing/2014/main" id="{79C9612D-68E7-4F0F-8A88-88C617A88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723"/>
                <a:ext cx="13" cy="29"/>
              </a:xfrm>
              <a:custGeom>
                <a:avLst/>
                <a:gdLst>
                  <a:gd name="T0" fmla="*/ 0 w 5"/>
                  <a:gd name="T1" fmla="*/ 111 h 11"/>
                  <a:gd name="T2" fmla="*/ 88 w 5"/>
                  <a:gd name="T3" fmla="*/ 200 h 11"/>
                  <a:gd name="T4" fmla="*/ 88 w 5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0" y="6"/>
                    </a:moveTo>
                    <a:cubicBezTo>
                      <a:pt x="2" y="7"/>
                      <a:pt x="4" y="9"/>
                      <a:pt x="5" y="11"/>
                    </a:cubicBezTo>
                    <a:cubicBezTo>
                      <a:pt x="5" y="8"/>
                      <a:pt x="4" y="3"/>
                      <a:pt x="5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6" name="Freeform 134">
                <a:extLst>
                  <a:ext uri="{FF2B5EF4-FFF2-40B4-BE49-F238E27FC236}">
                    <a16:creationId xmlns:a16="http://schemas.microsoft.com/office/drawing/2014/main" id="{AFE6839C-3E59-44FC-A5F5-C0ADEB58C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656"/>
                <a:ext cx="20" cy="13"/>
              </a:xfrm>
              <a:custGeom>
                <a:avLst/>
                <a:gdLst>
                  <a:gd name="T0" fmla="*/ 0 w 8"/>
                  <a:gd name="T1" fmla="*/ 0 h 5"/>
                  <a:gd name="T2" fmla="*/ 125 w 8"/>
                  <a:gd name="T3" fmla="*/ 21 h 5"/>
                  <a:gd name="T4" fmla="*/ 95 w 8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1"/>
                      <a:pt x="5" y="1"/>
                      <a:pt x="8" y="1"/>
                    </a:cubicBezTo>
                    <a:cubicBezTo>
                      <a:pt x="6" y="2"/>
                      <a:pt x="6" y="3"/>
                      <a:pt x="6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7" name="Freeform 135">
                <a:extLst>
                  <a:ext uri="{FF2B5EF4-FFF2-40B4-BE49-F238E27FC236}">
                    <a16:creationId xmlns:a16="http://schemas.microsoft.com/office/drawing/2014/main" id="{D44B92FE-679A-489B-AABE-8611AC6E9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677"/>
                <a:ext cx="25" cy="14"/>
              </a:xfrm>
              <a:custGeom>
                <a:avLst/>
                <a:gdLst>
                  <a:gd name="T0" fmla="*/ 0 w 10"/>
                  <a:gd name="T1" fmla="*/ 62 h 5"/>
                  <a:gd name="T2" fmla="*/ 158 w 10"/>
                  <a:gd name="T3" fmla="*/ 22 h 5"/>
                  <a:gd name="T4" fmla="*/ 125 w 10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3" y="2"/>
                      <a:pt x="5" y="0"/>
                      <a:pt x="10" y="1"/>
                    </a:cubicBezTo>
                    <a:cubicBezTo>
                      <a:pt x="8" y="2"/>
                      <a:pt x="7" y="4"/>
                      <a:pt x="8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8" name="Freeform 136">
                <a:extLst>
                  <a:ext uri="{FF2B5EF4-FFF2-40B4-BE49-F238E27FC236}">
                    <a16:creationId xmlns:a16="http://schemas.microsoft.com/office/drawing/2014/main" id="{1F9007D9-24E4-40BB-9773-B7114FA4B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779"/>
                <a:ext cx="15" cy="21"/>
              </a:xfrm>
              <a:custGeom>
                <a:avLst/>
                <a:gdLst>
                  <a:gd name="T0" fmla="*/ 20 w 6"/>
                  <a:gd name="T1" fmla="*/ 0 h 8"/>
                  <a:gd name="T2" fmla="*/ 95 w 6"/>
                  <a:gd name="T3" fmla="*/ 144 h 8"/>
                  <a:gd name="T4" fmla="*/ 0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4" y="7"/>
                      <a:pt x="2" y="6"/>
                      <a:pt x="0" y="8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9" name="Freeform 137">
                <a:extLst>
                  <a:ext uri="{FF2B5EF4-FFF2-40B4-BE49-F238E27FC236}">
                    <a16:creationId xmlns:a16="http://schemas.microsoft.com/office/drawing/2014/main" id="{298A2EC7-164D-499A-AD20-99D519C73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917"/>
                <a:ext cx="40" cy="22"/>
              </a:xfrm>
              <a:custGeom>
                <a:avLst/>
                <a:gdLst>
                  <a:gd name="T0" fmla="*/ 50 w 16"/>
                  <a:gd name="T1" fmla="*/ 143 h 8"/>
                  <a:gd name="T2" fmla="*/ 250 w 16"/>
                  <a:gd name="T3" fmla="*/ 61 h 8"/>
                  <a:gd name="T4" fmla="*/ 83 w 16"/>
                  <a:gd name="T5" fmla="*/ 0 h 8"/>
                  <a:gd name="T6" fmla="*/ 0 w 16"/>
                  <a:gd name="T7" fmla="*/ 16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3" y="7"/>
                    </a:moveTo>
                    <a:cubicBezTo>
                      <a:pt x="6" y="6"/>
                      <a:pt x="13" y="5"/>
                      <a:pt x="16" y="3"/>
                    </a:cubicBezTo>
                    <a:cubicBezTo>
                      <a:pt x="13" y="1"/>
                      <a:pt x="8" y="1"/>
                      <a:pt x="5" y="0"/>
                    </a:cubicBezTo>
                    <a:cubicBezTo>
                      <a:pt x="4" y="3"/>
                      <a:pt x="1" y="5"/>
                      <a:pt x="0" y="8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0" name="Freeform 138">
                <a:extLst>
                  <a:ext uri="{FF2B5EF4-FFF2-40B4-BE49-F238E27FC236}">
                    <a16:creationId xmlns:a16="http://schemas.microsoft.com/office/drawing/2014/main" id="{E72E84DB-9919-44F5-A3A2-4A093E4ED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805"/>
                <a:ext cx="25" cy="54"/>
              </a:xfrm>
              <a:custGeom>
                <a:avLst/>
                <a:gdLst>
                  <a:gd name="T0" fmla="*/ 95 w 10"/>
                  <a:gd name="T1" fmla="*/ 0 h 20"/>
                  <a:gd name="T2" fmla="*/ 0 w 10"/>
                  <a:gd name="T3" fmla="*/ 176 h 20"/>
                  <a:gd name="T4" fmla="*/ 50 w 10"/>
                  <a:gd name="T5" fmla="*/ 394 h 20"/>
                  <a:gd name="T6" fmla="*/ 158 w 10"/>
                  <a:gd name="T7" fmla="*/ 278 h 20"/>
                  <a:gd name="T8" fmla="*/ 83 w 10"/>
                  <a:gd name="T9" fmla="*/ 2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6" y="0"/>
                    </a:moveTo>
                    <a:cubicBezTo>
                      <a:pt x="4" y="3"/>
                      <a:pt x="4" y="7"/>
                      <a:pt x="0" y="9"/>
                    </a:cubicBezTo>
                    <a:cubicBezTo>
                      <a:pt x="4" y="11"/>
                      <a:pt x="4" y="16"/>
                      <a:pt x="3" y="20"/>
                    </a:cubicBezTo>
                    <a:cubicBezTo>
                      <a:pt x="4" y="17"/>
                      <a:pt x="7" y="14"/>
                      <a:pt x="10" y="14"/>
                    </a:cubicBezTo>
                    <a:cubicBezTo>
                      <a:pt x="8" y="9"/>
                      <a:pt x="6" y="6"/>
                      <a:pt x="5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1" name="Freeform 139">
                <a:extLst>
                  <a:ext uri="{FF2B5EF4-FFF2-40B4-BE49-F238E27FC236}">
                    <a16:creationId xmlns:a16="http://schemas.microsoft.com/office/drawing/2014/main" id="{FC1E9B02-CACC-467D-868A-A1AFEF97A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845"/>
                <a:ext cx="27" cy="27"/>
              </a:xfrm>
              <a:custGeom>
                <a:avLst/>
                <a:gdLst>
                  <a:gd name="T0" fmla="*/ 0 w 11"/>
                  <a:gd name="T1" fmla="*/ 59 h 10"/>
                  <a:gd name="T2" fmla="*/ 150 w 11"/>
                  <a:gd name="T3" fmla="*/ 197 h 10"/>
                  <a:gd name="T4" fmla="*/ 162 w 11"/>
                  <a:gd name="T5" fmla="*/ 0 h 10"/>
                  <a:gd name="T6" fmla="*/ 61 w 11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0" y="3"/>
                    </a:moveTo>
                    <a:cubicBezTo>
                      <a:pt x="4" y="2"/>
                      <a:pt x="8" y="7"/>
                      <a:pt x="10" y="10"/>
                    </a:cubicBezTo>
                    <a:cubicBezTo>
                      <a:pt x="10" y="7"/>
                      <a:pt x="10" y="3"/>
                      <a:pt x="11" y="0"/>
                    </a:cubicBezTo>
                    <a:cubicBezTo>
                      <a:pt x="10" y="2"/>
                      <a:pt x="6" y="2"/>
                      <a:pt x="4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2" name="Freeform 140">
                <a:extLst>
                  <a:ext uri="{FF2B5EF4-FFF2-40B4-BE49-F238E27FC236}">
                    <a16:creationId xmlns:a16="http://schemas.microsoft.com/office/drawing/2014/main" id="{750455F8-1352-4826-84A8-24FF6CDC7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71"/>
                <a:ext cx="25" cy="13"/>
              </a:xfrm>
              <a:custGeom>
                <a:avLst/>
                <a:gdLst>
                  <a:gd name="T0" fmla="*/ 0 w 10"/>
                  <a:gd name="T1" fmla="*/ 0 h 5"/>
                  <a:gd name="T2" fmla="*/ 63 w 10"/>
                  <a:gd name="T3" fmla="*/ 88 h 5"/>
                  <a:gd name="T4" fmla="*/ 158 w 10"/>
                  <a:gd name="T5" fmla="*/ 34 h 5"/>
                  <a:gd name="T6" fmla="*/ 33 w 1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3" y="1"/>
                      <a:pt x="3" y="3"/>
                      <a:pt x="4" y="5"/>
                    </a:cubicBezTo>
                    <a:cubicBezTo>
                      <a:pt x="6" y="4"/>
                      <a:pt x="8" y="3"/>
                      <a:pt x="10" y="2"/>
                    </a:cubicBezTo>
                    <a:cubicBezTo>
                      <a:pt x="7" y="3"/>
                      <a:pt x="4" y="2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3" name="Freeform 141">
                <a:extLst>
                  <a:ext uri="{FF2B5EF4-FFF2-40B4-BE49-F238E27FC236}">
                    <a16:creationId xmlns:a16="http://schemas.microsoft.com/office/drawing/2014/main" id="{E86D8710-1C37-4B9A-9FA8-D284069A5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803"/>
                <a:ext cx="23" cy="16"/>
              </a:xfrm>
              <a:custGeom>
                <a:avLst/>
                <a:gdLst>
                  <a:gd name="T0" fmla="*/ 0 w 9"/>
                  <a:gd name="T1" fmla="*/ 21 h 6"/>
                  <a:gd name="T2" fmla="*/ 66 w 9"/>
                  <a:gd name="T3" fmla="*/ 115 h 6"/>
                  <a:gd name="T4" fmla="*/ 151 w 9"/>
                  <a:gd name="T5" fmla="*/ 21 h 6"/>
                  <a:gd name="T6" fmla="*/ 51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0" y="1"/>
                    </a:moveTo>
                    <a:cubicBezTo>
                      <a:pt x="2" y="1"/>
                      <a:pt x="3" y="3"/>
                      <a:pt x="4" y="6"/>
                    </a:cubicBezTo>
                    <a:cubicBezTo>
                      <a:pt x="5" y="4"/>
                      <a:pt x="7" y="2"/>
                      <a:pt x="9" y="1"/>
                    </a:cubicBezTo>
                    <a:cubicBezTo>
                      <a:pt x="7" y="1"/>
                      <a:pt x="5" y="1"/>
                      <a:pt x="3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4" name="Freeform 142">
                <a:extLst>
                  <a:ext uri="{FF2B5EF4-FFF2-40B4-BE49-F238E27FC236}">
                    <a16:creationId xmlns:a16="http://schemas.microsoft.com/office/drawing/2014/main" id="{FA46E03B-92FB-4B18-84DA-55C48FCAA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901"/>
                <a:ext cx="27" cy="35"/>
              </a:xfrm>
              <a:custGeom>
                <a:avLst/>
                <a:gdLst>
                  <a:gd name="T0" fmla="*/ 0 w 11"/>
                  <a:gd name="T1" fmla="*/ 0 h 13"/>
                  <a:gd name="T2" fmla="*/ 103 w 11"/>
                  <a:gd name="T3" fmla="*/ 253 h 13"/>
                  <a:gd name="T4" fmla="*/ 162 w 11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7" y="2"/>
                      <a:pt x="4" y="9"/>
                      <a:pt x="7" y="13"/>
                    </a:cubicBezTo>
                    <a:cubicBezTo>
                      <a:pt x="6" y="9"/>
                      <a:pt x="8" y="7"/>
                      <a:pt x="11" y="4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5" name="Freeform 143">
                <a:extLst>
                  <a:ext uri="{FF2B5EF4-FFF2-40B4-BE49-F238E27FC236}">
                    <a16:creationId xmlns:a16="http://schemas.microsoft.com/office/drawing/2014/main" id="{6255847F-A485-4E3D-B638-E2C2F9CAB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939"/>
                <a:ext cx="25" cy="37"/>
              </a:xfrm>
              <a:custGeom>
                <a:avLst/>
                <a:gdLst>
                  <a:gd name="T0" fmla="*/ 145 w 10"/>
                  <a:gd name="T1" fmla="*/ 0 h 14"/>
                  <a:gd name="T2" fmla="*/ 125 w 10"/>
                  <a:gd name="T3" fmla="*/ 167 h 14"/>
                  <a:gd name="T4" fmla="*/ 0 w 10"/>
                  <a:gd name="T5" fmla="*/ 259 h 14"/>
                  <a:gd name="T6" fmla="*/ 125 w 10"/>
                  <a:gd name="T7" fmla="*/ 2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9" y="0"/>
                    </a:moveTo>
                    <a:cubicBezTo>
                      <a:pt x="6" y="2"/>
                      <a:pt x="10" y="7"/>
                      <a:pt x="8" y="9"/>
                    </a:cubicBezTo>
                    <a:cubicBezTo>
                      <a:pt x="6" y="12"/>
                      <a:pt x="2" y="11"/>
                      <a:pt x="0" y="14"/>
                    </a:cubicBezTo>
                    <a:cubicBezTo>
                      <a:pt x="1" y="9"/>
                      <a:pt x="6" y="6"/>
                      <a:pt x="8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6" name="Freeform 144">
                <a:extLst>
                  <a:ext uri="{FF2B5EF4-FFF2-40B4-BE49-F238E27FC236}">
                    <a16:creationId xmlns:a16="http://schemas.microsoft.com/office/drawing/2014/main" id="{056F530F-45A4-46C5-A31C-DCFB3D32B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3040"/>
                <a:ext cx="18" cy="16"/>
              </a:xfrm>
              <a:custGeom>
                <a:avLst/>
                <a:gdLst>
                  <a:gd name="T0" fmla="*/ 0 w 7"/>
                  <a:gd name="T1" fmla="*/ 0 h 6"/>
                  <a:gd name="T2" fmla="*/ 118 w 7"/>
                  <a:gd name="T3" fmla="*/ 35 h 6"/>
                  <a:gd name="T4" fmla="*/ 67 w 7"/>
                  <a:gd name="T5" fmla="*/ 115 h 6"/>
                  <a:gd name="T6" fmla="*/ 67 w 7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2" y="1"/>
                      <a:pt x="5" y="1"/>
                      <a:pt x="7" y="2"/>
                    </a:cubicBezTo>
                    <a:cubicBezTo>
                      <a:pt x="6" y="4"/>
                      <a:pt x="5" y="5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7" name="Freeform 145">
                <a:extLst>
                  <a:ext uri="{FF2B5EF4-FFF2-40B4-BE49-F238E27FC236}">
                    <a16:creationId xmlns:a16="http://schemas.microsoft.com/office/drawing/2014/main" id="{E32DFCBA-5EB4-42DD-BA90-8EB8893AE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72"/>
                <a:ext cx="25" cy="32"/>
              </a:xfrm>
              <a:custGeom>
                <a:avLst/>
                <a:gdLst>
                  <a:gd name="T0" fmla="*/ 20 w 10"/>
                  <a:gd name="T1" fmla="*/ 0 h 12"/>
                  <a:gd name="T2" fmla="*/ 83 w 10"/>
                  <a:gd name="T3" fmla="*/ 115 h 12"/>
                  <a:gd name="T4" fmla="*/ 158 w 10"/>
                  <a:gd name="T5" fmla="*/ 227 h 12"/>
                  <a:gd name="T6" fmla="*/ 0 w 10"/>
                  <a:gd name="T7" fmla="*/ 17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" y="0"/>
                    </a:moveTo>
                    <a:cubicBezTo>
                      <a:pt x="1" y="4"/>
                      <a:pt x="3" y="4"/>
                      <a:pt x="5" y="6"/>
                    </a:cubicBezTo>
                    <a:cubicBezTo>
                      <a:pt x="7" y="8"/>
                      <a:pt x="9" y="10"/>
                      <a:pt x="10" y="12"/>
                    </a:cubicBezTo>
                    <a:cubicBezTo>
                      <a:pt x="8" y="10"/>
                      <a:pt x="4" y="10"/>
                      <a:pt x="0" y="9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8" name="Freeform 146">
                <a:extLst>
                  <a:ext uri="{FF2B5EF4-FFF2-40B4-BE49-F238E27FC236}">
                    <a16:creationId xmlns:a16="http://schemas.microsoft.com/office/drawing/2014/main" id="{736FC6FD-4B9E-4334-BA2F-6664D4DB8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808"/>
                <a:ext cx="27" cy="19"/>
              </a:xfrm>
              <a:custGeom>
                <a:avLst/>
                <a:gdLst>
                  <a:gd name="T0" fmla="*/ 0 w 11"/>
                  <a:gd name="T1" fmla="*/ 0 h 7"/>
                  <a:gd name="T2" fmla="*/ 162 w 11"/>
                  <a:gd name="T3" fmla="*/ 81 h 7"/>
                  <a:gd name="T4" fmla="*/ 71 w 11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3" y="5"/>
                      <a:pt x="9" y="0"/>
                      <a:pt x="11" y="4"/>
                    </a:cubicBezTo>
                    <a:cubicBezTo>
                      <a:pt x="9" y="4"/>
                      <a:pt x="7" y="5"/>
                      <a:pt x="5" y="7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9" name="Freeform 147">
                <a:extLst>
                  <a:ext uri="{FF2B5EF4-FFF2-40B4-BE49-F238E27FC236}">
                    <a16:creationId xmlns:a16="http://schemas.microsoft.com/office/drawing/2014/main" id="{941E86C0-896C-44A6-B343-16443E4DC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3168"/>
                <a:ext cx="153" cy="77"/>
              </a:xfrm>
              <a:custGeom>
                <a:avLst/>
                <a:gdLst>
                  <a:gd name="T0" fmla="*/ 0 w 61"/>
                  <a:gd name="T1" fmla="*/ 0 h 29"/>
                  <a:gd name="T2" fmla="*/ 334 w 61"/>
                  <a:gd name="T3" fmla="*/ 465 h 29"/>
                  <a:gd name="T4" fmla="*/ 868 w 61"/>
                  <a:gd name="T5" fmla="*/ 281 h 29"/>
                  <a:gd name="T6" fmla="*/ 630 w 61"/>
                  <a:gd name="T7" fmla="*/ 337 h 29"/>
                  <a:gd name="T8" fmla="*/ 472 w 61"/>
                  <a:gd name="T9" fmla="*/ 133 h 29"/>
                  <a:gd name="T10" fmla="*/ 158 w 61"/>
                  <a:gd name="T11" fmla="*/ 204 h 29"/>
                  <a:gd name="T12" fmla="*/ 33 w 61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29">
                    <a:moveTo>
                      <a:pt x="0" y="0"/>
                    </a:moveTo>
                    <a:cubicBezTo>
                      <a:pt x="3" y="12"/>
                      <a:pt x="10" y="19"/>
                      <a:pt x="21" y="25"/>
                    </a:cubicBezTo>
                    <a:cubicBezTo>
                      <a:pt x="28" y="29"/>
                      <a:pt x="61" y="28"/>
                      <a:pt x="55" y="15"/>
                    </a:cubicBezTo>
                    <a:cubicBezTo>
                      <a:pt x="50" y="16"/>
                      <a:pt x="46" y="19"/>
                      <a:pt x="40" y="18"/>
                    </a:cubicBezTo>
                    <a:cubicBezTo>
                      <a:pt x="35" y="17"/>
                      <a:pt x="31" y="12"/>
                      <a:pt x="30" y="7"/>
                    </a:cubicBezTo>
                    <a:cubicBezTo>
                      <a:pt x="23" y="8"/>
                      <a:pt x="18" y="14"/>
                      <a:pt x="10" y="11"/>
                    </a:cubicBezTo>
                    <a:cubicBezTo>
                      <a:pt x="5" y="9"/>
                      <a:pt x="5" y="0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0" name="Freeform 148">
                <a:extLst>
                  <a:ext uri="{FF2B5EF4-FFF2-40B4-BE49-F238E27FC236}">
                    <a16:creationId xmlns:a16="http://schemas.microsoft.com/office/drawing/2014/main" id="{0C87A890-F498-4503-A874-ABC4D884D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163"/>
                <a:ext cx="50" cy="18"/>
              </a:xfrm>
              <a:custGeom>
                <a:avLst/>
                <a:gdLst>
                  <a:gd name="T0" fmla="*/ 158 w 20"/>
                  <a:gd name="T1" fmla="*/ 0 h 7"/>
                  <a:gd name="T2" fmla="*/ 0 w 20"/>
                  <a:gd name="T3" fmla="*/ 67 h 7"/>
                  <a:gd name="T4" fmla="*/ 188 w 20"/>
                  <a:gd name="T5" fmla="*/ 118 h 7"/>
                  <a:gd name="T6" fmla="*/ 270 w 20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">
                    <a:moveTo>
                      <a:pt x="10" y="0"/>
                    </a:moveTo>
                    <a:cubicBezTo>
                      <a:pt x="6" y="2"/>
                      <a:pt x="3" y="2"/>
                      <a:pt x="0" y="4"/>
                    </a:cubicBezTo>
                    <a:cubicBezTo>
                      <a:pt x="2" y="7"/>
                      <a:pt x="9" y="7"/>
                      <a:pt x="12" y="7"/>
                    </a:cubicBezTo>
                    <a:cubicBezTo>
                      <a:pt x="17" y="7"/>
                      <a:pt x="20" y="7"/>
                      <a:pt x="17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1" name="Freeform 149">
                <a:extLst>
                  <a:ext uri="{FF2B5EF4-FFF2-40B4-BE49-F238E27FC236}">
                    <a16:creationId xmlns:a16="http://schemas.microsoft.com/office/drawing/2014/main" id="{DBC8F93F-E9E8-4AD2-89E0-DDDDC8F96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997"/>
                <a:ext cx="25" cy="11"/>
              </a:xfrm>
              <a:custGeom>
                <a:avLst/>
                <a:gdLst>
                  <a:gd name="T0" fmla="*/ 0 w 10"/>
                  <a:gd name="T1" fmla="*/ 22 h 4"/>
                  <a:gd name="T2" fmla="*/ 50 w 10"/>
                  <a:gd name="T3" fmla="*/ 83 h 4"/>
                  <a:gd name="T4" fmla="*/ 158 w 10"/>
                  <a:gd name="T5" fmla="*/ 0 h 4"/>
                  <a:gd name="T6" fmla="*/ 50 w 10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0" y="1"/>
                    </a:moveTo>
                    <a:cubicBezTo>
                      <a:pt x="1" y="1"/>
                      <a:pt x="3" y="3"/>
                      <a:pt x="3" y="4"/>
                    </a:cubicBezTo>
                    <a:cubicBezTo>
                      <a:pt x="5" y="2"/>
                      <a:pt x="7" y="1"/>
                      <a:pt x="10" y="0"/>
                    </a:cubicBezTo>
                    <a:cubicBezTo>
                      <a:pt x="7" y="0"/>
                      <a:pt x="5" y="0"/>
                      <a:pt x="3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2" name="Freeform 150">
                <a:extLst>
                  <a:ext uri="{FF2B5EF4-FFF2-40B4-BE49-F238E27FC236}">
                    <a16:creationId xmlns:a16="http://schemas.microsoft.com/office/drawing/2014/main" id="{22AA42A4-7FF5-43E1-866B-BD1943E3A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611"/>
                <a:ext cx="200" cy="50"/>
              </a:xfrm>
              <a:custGeom>
                <a:avLst/>
                <a:gdLst>
                  <a:gd name="T0" fmla="*/ 0 w 80"/>
                  <a:gd name="T1" fmla="*/ 311 h 19"/>
                  <a:gd name="T2" fmla="*/ 613 w 80"/>
                  <a:gd name="T3" fmla="*/ 234 h 19"/>
                  <a:gd name="T4" fmla="*/ 895 w 80"/>
                  <a:gd name="T5" fmla="*/ 145 h 19"/>
                  <a:gd name="T6" fmla="*/ 1250 w 80"/>
                  <a:gd name="T7" fmla="*/ 0 h 19"/>
                  <a:gd name="T8" fmla="*/ 938 w 80"/>
                  <a:gd name="T9" fmla="*/ 200 h 19"/>
                  <a:gd name="T10" fmla="*/ 708 w 80"/>
                  <a:gd name="T11" fmla="*/ 221 h 19"/>
                  <a:gd name="T12" fmla="*/ 563 w 80"/>
                  <a:gd name="T13" fmla="*/ 326 h 19"/>
                  <a:gd name="T14" fmla="*/ 345 w 80"/>
                  <a:gd name="T15" fmla="*/ 292 h 19"/>
                  <a:gd name="T16" fmla="*/ 208 w 80"/>
                  <a:gd name="T17" fmla="*/ 292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9">
                    <a:moveTo>
                      <a:pt x="0" y="17"/>
                    </a:moveTo>
                    <a:cubicBezTo>
                      <a:pt x="8" y="16"/>
                      <a:pt x="33" y="8"/>
                      <a:pt x="39" y="13"/>
                    </a:cubicBezTo>
                    <a:cubicBezTo>
                      <a:pt x="42" y="8"/>
                      <a:pt x="51" y="9"/>
                      <a:pt x="57" y="8"/>
                    </a:cubicBezTo>
                    <a:cubicBezTo>
                      <a:pt x="64" y="5"/>
                      <a:pt x="72" y="2"/>
                      <a:pt x="80" y="0"/>
                    </a:cubicBezTo>
                    <a:cubicBezTo>
                      <a:pt x="74" y="3"/>
                      <a:pt x="67" y="10"/>
                      <a:pt x="60" y="11"/>
                    </a:cubicBezTo>
                    <a:cubicBezTo>
                      <a:pt x="56" y="12"/>
                      <a:pt x="50" y="10"/>
                      <a:pt x="45" y="12"/>
                    </a:cubicBezTo>
                    <a:cubicBezTo>
                      <a:pt x="41" y="13"/>
                      <a:pt x="39" y="18"/>
                      <a:pt x="36" y="18"/>
                    </a:cubicBezTo>
                    <a:cubicBezTo>
                      <a:pt x="33" y="19"/>
                      <a:pt x="25" y="16"/>
                      <a:pt x="22" y="16"/>
                    </a:cubicBezTo>
                    <a:cubicBezTo>
                      <a:pt x="19" y="16"/>
                      <a:pt x="16" y="16"/>
                      <a:pt x="1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3" name="Freeform 151">
                <a:extLst>
                  <a:ext uri="{FF2B5EF4-FFF2-40B4-BE49-F238E27FC236}">
                    <a16:creationId xmlns:a16="http://schemas.microsoft.com/office/drawing/2014/main" id="{FCC73C32-EBC3-4F71-915B-FFF22EA15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656"/>
                <a:ext cx="93" cy="24"/>
              </a:xfrm>
              <a:custGeom>
                <a:avLst/>
                <a:gdLst>
                  <a:gd name="T0" fmla="*/ 0 w 37"/>
                  <a:gd name="T1" fmla="*/ 93 h 9"/>
                  <a:gd name="T2" fmla="*/ 271 w 37"/>
                  <a:gd name="T3" fmla="*/ 77 h 9"/>
                  <a:gd name="T4" fmla="*/ 588 w 37"/>
                  <a:gd name="T5" fmla="*/ 21 h 9"/>
                  <a:gd name="T6" fmla="*/ 317 w 37"/>
                  <a:gd name="T7" fmla="*/ 171 h 9"/>
                  <a:gd name="T8" fmla="*/ 113 w 37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0" y="5"/>
                    </a:moveTo>
                    <a:cubicBezTo>
                      <a:pt x="5" y="5"/>
                      <a:pt x="11" y="5"/>
                      <a:pt x="17" y="4"/>
                    </a:cubicBezTo>
                    <a:cubicBezTo>
                      <a:pt x="23" y="3"/>
                      <a:pt x="31" y="0"/>
                      <a:pt x="37" y="1"/>
                    </a:cubicBezTo>
                    <a:cubicBezTo>
                      <a:pt x="31" y="2"/>
                      <a:pt x="25" y="5"/>
                      <a:pt x="20" y="9"/>
                    </a:cubicBezTo>
                    <a:cubicBezTo>
                      <a:pt x="16" y="6"/>
                      <a:pt x="11" y="7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4" name="Freeform 152">
                <a:extLst>
                  <a:ext uri="{FF2B5EF4-FFF2-40B4-BE49-F238E27FC236}">
                    <a16:creationId xmlns:a16="http://schemas.microsoft.com/office/drawing/2014/main" id="{9DF1D688-E19B-462C-8AAD-6A88DC36A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664"/>
                <a:ext cx="88" cy="32"/>
              </a:xfrm>
              <a:custGeom>
                <a:avLst/>
                <a:gdLst>
                  <a:gd name="T0" fmla="*/ 20 w 35"/>
                  <a:gd name="T1" fmla="*/ 136 h 12"/>
                  <a:gd name="T2" fmla="*/ 556 w 35"/>
                  <a:gd name="T3" fmla="*/ 0 h 12"/>
                  <a:gd name="T4" fmla="*/ 475 w 35"/>
                  <a:gd name="T5" fmla="*/ 77 h 12"/>
                  <a:gd name="T6" fmla="*/ 430 w 35"/>
                  <a:gd name="T7" fmla="*/ 115 h 12"/>
                  <a:gd name="T8" fmla="*/ 209 w 35"/>
                  <a:gd name="T9" fmla="*/ 227 h 12"/>
                  <a:gd name="T10" fmla="*/ 0 w 35"/>
                  <a:gd name="T11" fmla="*/ 171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2">
                    <a:moveTo>
                      <a:pt x="1" y="7"/>
                    </a:moveTo>
                    <a:cubicBezTo>
                      <a:pt x="13" y="6"/>
                      <a:pt x="24" y="3"/>
                      <a:pt x="35" y="0"/>
                    </a:cubicBezTo>
                    <a:cubicBezTo>
                      <a:pt x="32" y="1"/>
                      <a:pt x="32" y="3"/>
                      <a:pt x="30" y="4"/>
                    </a:cubicBezTo>
                    <a:cubicBezTo>
                      <a:pt x="28" y="6"/>
                      <a:pt x="29" y="5"/>
                      <a:pt x="27" y="6"/>
                    </a:cubicBezTo>
                    <a:cubicBezTo>
                      <a:pt x="21" y="8"/>
                      <a:pt x="18" y="8"/>
                      <a:pt x="13" y="12"/>
                    </a:cubicBezTo>
                    <a:cubicBezTo>
                      <a:pt x="11" y="8"/>
                      <a:pt x="4" y="9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5" name="Freeform 153">
                <a:extLst>
                  <a:ext uri="{FF2B5EF4-FFF2-40B4-BE49-F238E27FC236}">
                    <a16:creationId xmlns:a16="http://schemas.microsoft.com/office/drawing/2014/main" id="{FB8E5359-CAEB-4A94-A31A-D07A96035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696"/>
                <a:ext cx="190" cy="27"/>
              </a:xfrm>
              <a:custGeom>
                <a:avLst/>
                <a:gdLst>
                  <a:gd name="T0" fmla="*/ 0 w 76"/>
                  <a:gd name="T1" fmla="*/ 159 h 10"/>
                  <a:gd name="T2" fmla="*/ 583 w 76"/>
                  <a:gd name="T3" fmla="*/ 38 h 10"/>
                  <a:gd name="T4" fmla="*/ 1188 w 76"/>
                  <a:gd name="T5" fmla="*/ 0 h 10"/>
                  <a:gd name="T6" fmla="*/ 1063 w 76"/>
                  <a:gd name="T7" fmla="*/ 38 h 10"/>
                  <a:gd name="T8" fmla="*/ 1020 w 76"/>
                  <a:gd name="T9" fmla="*/ 116 h 10"/>
                  <a:gd name="T10" fmla="*/ 800 w 76"/>
                  <a:gd name="T11" fmla="*/ 81 h 10"/>
                  <a:gd name="T12" fmla="*/ 333 w 76"/>
                  <a:gd name="T13" fmla="*/ 176 h 10"/>
                  <a:gd name="T14" fmla="*/ 20 w 76"/>
                  <a:gd name="T15" fmla="*/ 197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10">
                    <a:moveTo>
                      <a:pt x="0" y="8"/>
                    </a:moveTo>
                    <a:cubicBezTo>
                      <a:pt x="13" y="3"/>
                      <a:pt x="23" y="3"/>
                      <a:pt x="37" y="2"/>
                    </a:cubicBezTo>
                    <a:cubicBezTo>
                      <a:pt x="50" y="2"/>
                      <a:pt x="63" y="2"/>
                      <a:pt x="76" y="0"/>
                    </a:cubicBezTo>
                    <a:cubicBezTo>
                      <a:pt x="73" y="0"/>
                      <a:pt x="70" y="1"/>
                      <a:pt x="68" y="2"/>
                    </a:cubicBezTo>
                    <a:cubicBezTo>
                      <a:pt x="67" y="3"/>
                      <a:pt x="67" y="5"/>
                      <a:pt x="65" y="6"/>
                    </a:cubicBezTo>
                    <a:cubicBezTo>
                      <a:pt x="62" y="7"/>
                      <a:pt x="54" y="4"/>
                      <a:pt x="51" y="4"/>
                    </a:cubicBezTo>
                    <a:cubicBezTo>
                      <a:pt x="44" y="4"/>
                      <a:pt x="25" y="2"/>
                      <a:pt x="21" y="9"/>
                    </a:cubicBezTo>
                    <a:cubicBezTo>
                      <a:pt x="16" y="6"/>
                      <a:pt x="4" y="7"/>
                      <a:pt x="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6" name="Freeform 154">
                <a:extLst>
                  <a:ext uri="{FF2B5EF4-FFF2-40B4-BE49-F238E27FC236}">
                    <a16:creationId xmlns:a16="http://schemas.microsoft.com/office/drawing/2014/main" id="{4B51141E-4BB4-4F86-8A38-1E6C936F7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733"/>
                <a:ext cx="147" cy="78"/>
              </a:xfrm>
              <a:custGeom>
                <a:avLst/>
                <a:gdLst>
                  <a:gd name="T0" fmla="*/ 0 w 59"/>
                  <a:gd name="T1" fmla="*/ 565 h 29"/>
                  <a:gd name="T2" fmla="*/ 446 w 59"/>
                  <a:gd name="T3" fmla="*/ 218 h 29"/>
                  <a:gd name="T4" fmla="*/ 912 w 59"/>
                  <a:gd name="T5" fmla="*/ 0 h 29"/>
                  <a:gd name="T6" fmla="*/ 715 w 59"/>
                  <a:gd name="T7" fmla="*/ 175 h 29"/>
                  <a:gd name="T8" fmla="*/ 508 w 59"/>
                  <a:gd name="T9" fmla="*/ 368 h 29"/>
                  <a:gd name="T10" fmla="*/ 249 w 59"/>
                  <a:gd name="T11" fmla="*/ 449 h 29"/>
                  <a:gd name="T12" fmla="*/ 30 w 59"/>
                  <a:gd name="T13" fmla="*/ 565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9">
                    <a:moveTo>
                      <a:pt x="0" y="29"/>
                    </a:moveTo>
                    <a:cubicBezTo>
                      <a:pt x="4" y="20"/>
                      <a:pt x="21" y="16"/>
                      <a:pt x="29" y="11"/>
                    </a:cubicBezTo>
                    <a:cubicBezTo>
                      <a:pt x="39" y="4"/>
                      <a:pt x="47" y="2"/>
                      <a:pt x="59" y="0"/>
                    </a:cubicBezTo>
                    <a:cubicBezTo>
                      <a:pt x="54" y="2"/>
                      <a:pt x="49" y="4"/>
                      <a:pt x="46" y="9"/>
                    </a:cubicBezTo>
                    <a:cubicBezTo>
                      <a:pt x="41" y="4"/>
                      <a:pt x="26" y="13"/>
                      <a:pt x="33" y="19"/>
                    </a:cubicBezTo>
                    <a:cubicBezTo>
                      <a:pt x="27" y="15"/>
                      <a:pt x="21" y="19"/>
                      <a:pt x="16" y="23"/>
                    </a:cubicBezTo>
                    <a:cubicBezTo>
                      <a:pt x="12" y="25"/>
                      <a:pt x="6" y="27"/>
                      <a:pt x="2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7" name="Freeform 155">
                <a:extLst>
                  <a:ext uri="{FF2B5EF4-FFF2-40B4-BE49-F238E27FC236}">
                    <a16:creationId xmlns:a16="http://schemas.microsoft.com/office/drawing/2014/main" id="{DFC6C21E-7199-4349-BD97-88A045B9B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888"/>
                <a:ext cx="52" cy="179"/>
              </a:xfrm>
              <a:custGeom>
                <a:avLst/>
                <a:gdLst>
                  <a:gd name="T0" fmla="*/ 245 w 21"/>
                  <a:gd name="T1" fmla="*/ 21 h 67"/>
                  <a:gd name="T2" fmla="*/ 154 w 21"/>
                  <a:gd name="T3" fmla="*/ 1277 h 67"/>
                  <a:gd name="T4" fmla="*/ 196 w 21"/>
                  <a:gd name="T5" fmla="*/ 956 h 67"/>
                  <a:gd name="T6" fmla="*/ 183 w 21"/>
                  <a:gd name="T7" fmla="*/ 264 h 67"/>
                  <a:gd name="T8" fmla="*/ 215 w 21"/>
                  <a:gd name="T9" fmla="*/ 307 h 67"/>
                  <a:gd name="T10" fmla="*/ 319 w 21"/>
                  <a:gd name="T11" fmla="*/ 0 h 67"/>
                  <a:gd name="T12" fmla="*/ 307 w 21"/>
                  <a:gd name="T13" fmla="*/ 21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67">
                    <a:moveTo>
                      <a:pt x="16" y="1"/>
                    </a:moveTo>
                    <a:cubicBezTo>
                      <a:pt x="0" y="20"/>
                      <a:pt x="3" y="45"/>
                      <a:pt x="10" y="67"/>
                    </a:cubicBezTo>
                    <a:cubicBezTo>
                      <a:pt x="11" y="61"/>
                      <a:pt x="8" y="54"/>
                      <a:pt x="13" y="50"/>
                    </a:cubicBezTo>
                    <a:cubicBezTo>
                      <a:pt x="5" y="48"/>
                      <a:pt x="9" y="20"/>
                      <a:pt x="12" y="14"/>
                    </a:cubicBezTo>
                    <a:cubicBezTo>
                      <a:pt x="13" y="14"/>
                      <a:pt x="14" y="14"/>
                      <a:pt x="14" y="16"/>
                    </a:cubicBezTo>
                    <a:cubicBezTo>
                      <a:pt x="15" y="9"/>
                      <a:pt x="17" y="5"/>
                      <a:pt x="21" y="0"/>
                    </a:cubicBezTo>
                    <a:cubicBezTo>
                      <a:pt x="20" y="0"/>
                      <a:pt x="20" y="1"/>
                      <a:pt x="2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8" name="Freeform 156">
                <a:extLst>
                  <a:ext uri="{FF2B5EF4-FFF2-40B4-BE49-F238E27FC236}">
                    <a16:creationId xmlns:a16="http://schemas.microsoft.com/office/drawing/2014/main" id="{D662E810-CC8A-40E3-996A-74F5157B6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856"/>
                <a:ext cx="18" cy="21"/>
              </a:xfrm>
              <a:custGeom>
                <a:avLst/>
                <a:gdLst>
                  <a:gd name="T0" fmla="*/ 0 w 7"/>
                  <a:gd name="T1" fmla="*/ 144 h 8"/>
                  <a:gd name="T2" fmla="*/ 118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4"/>
                      <a:pt x="3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9" name="Freeform 157">
                <a:extLst>
                  <a:ext uri="{FF2B5EF4-FFF2-40B4-BE49-F238E27FC236}">
                    <a16:creationId xmlns:a16="http://schemas.microsoft.com/office/drawing/2014/main" id="{F9CB6AFF-9CC3-4C35-ABB0-9B7EE8DF6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811"/>
                <a:ext cx="13" cy="29"/>
              </a:xfrm>
              <a:custGeom>
                <a:avLst/>
                <a:gdLst>
                  <a:gd name="T0" fmla="*/ 0 w 5"/>
                  <a:gd name="T1" fmla="*/ 0 h 11"/>
                  <a:gd name="T2" fmla="*/ 88 w 5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5" y="2"/>
                      <a:pt x="4" y="7"/>
                      <a:pt x="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0" name="Freeform 158">
                <a:extLst>
                  <a:ext uri="{FF2B5EF4-FFF2-40B4-BE49-F238E27FC236}">
                    <a16:creationId xmlns:a16="http://schemas.microsoft.com/office/drawing/2014/main" id="{BE4E18DF-830E-47D2-8258-05B129C43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851"/>
                <a:ext cx="15" cy="40"/>
              </a:xfrm>
              <a:custGeom>
                <a:avLst/>
                <a:gdLst>
                  <a:gd name="T0" fmla="*/ 20 w 6"/>
                  <a:gd name="T1" fmla="*/ 0 h 15"/>
                  <a:gd name="T2" fmla="*/ 95 w 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1" y="0"/>
                    </a:moveTo>
                    <a:cubicBezTo>
                      <a:pt x="0" y="5"/>
                      <a:pt x="3" y="11"/>
                      <a:pt x="6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1" name="Freeform 159">
                <a:extLst>
                  <a:ext uri="{FF2B5EF4-FFF2-40B4-BE49-F238E27FC236}">
                    <a16:creationId xmlns:a16="http://schemas.microsoft.com/office/drawing/2014/main" id="{B47C0AF4-B0E1-4DAB-8FA3-663F414CD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731"/>
                <a:ext cx="30" cy="13"/>
              </a:xfrm>
              <a:custGeom>
                <a:avLst/>
                <a:gdLst>
                  <a:gd name="T0" fmla="*/ 0 w 12"/>
                  <a:gd name="T1" fmla="*/ 88 h 5"/>
                  <a:gd name="T2" fmla="*/ 18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0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2" name="Freeform 160">
                <a:extLst>
                  <a:ext uri="{FF2B5EF4-FFF2-40B4-BE49-F238E27FC236}">
                    <a16:creationId xmlns:a16="http://schemas.microsoft.com/office/drawing/2014/main" id="{F69ECF27-FEEE-4DF8-9B9E-01FB86E0E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704"/>
                <a:ext cx="17" cy="19"/>
              </a:xfrm>
              <a:custGeom>
                <a:avLst/>
                <a:gdLst>
                  <a:gd name="T0" fmla="*/ 0 w 7"/>
                  <a:gd name="T1" fmla="*/ 141 h 7"/>
                  <a:gd name="T2" fmla="*/ 100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0" y="3"/>
                      <a:pt x="3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3" name="Freeform 161">
                <a:extLst>
                  <a:ext uri="{FF2B5EF4-FFF2-40B4-BE49-F238E27FC236}">
                    <a16:creationId xmlns:a16="http://schemas.microsoft.com/office/drawing/2014/main" id="{6F0F666B-94D1-45B0-B2F7-81C458E27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709"/>
                <a:ext cx="20" cy="11"/>
              </a:xfrm>
              <a:custGeom>
                <a:avLst/>
                <a:gdLst>
                  <a:gd name="T0" fmla="*/ 0 w 8"/>
                  <a:gd name="T1" fmla="*/ 83 h 4"/>
                  <a:gd name="T2" fmla="*/ 125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2" y="1"/>
                      <a:pt x="5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4" name="Freeform 162">
                <a:extLst>
                  <a:ext uri="{FF2B5EF4-FFF2-40B4-BE49-F238E27FC236}">
                    <a16:creationId xmlns:a16="http://schemas.microsoft.com/office/drawing/2014/main" id="{3B36AD1D-3C3F-4C9D-89FB-C73137E06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691"/>
                <a:ext cx="37" cy="8"/>
              </a:xfrm>
              <a:custGeom>
                <a:avLst/>
                <a:gdLst>
                  <a:gd name="T0" fmla="*/ 0 w 15"/>
                  <a:gd name="T1" fmla="*/ 56 h 3"/>
                  <a:gd name="T2" fmla="*/ 224 w 15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5" y="1"/>
                      <a:pt x="10" y="0"/>
                      <a:pt x="1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5" name="Freeform 163">
                <a:extLst>
                  <a:ext uri="{FF2B5EF4-FFF2-40B4-BE49-F238E27FC236}">
                    <a16:creationId xmlns:a16="http://schemas.microsoft.com/office/drawing/2014/main" id="{BC253CD1-F73C-47A9-8255-FE67C0603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811"/>
                <a:ext cx="18" cy="18"/>
              </a:xfrm>
              <a:custGeom>
                <a:avLst/>
                <a:gdLst>
                  <a:gd name="T0" fmla="*/ 0 w 7"/>
                  <a:gd name="T1" fmla="*/ 118 h 7"/>
                  <a:gd name="T2" fmla="*/ 118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3"/>
                      <a:pt x="2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6" name="Freeform 164">
                <a:extLst>
                  <a:ext uri="{FF2B5EF4-FFF2-40B4-BE49-F238E27FC236}">
                    <a16:creationId xmlns:a16="http://schemas.microsoft.com/office/drawing/2014/main" id="{61105EF1-FD2C-4881-8EE0-05BFD84FC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901"/>
                <a:ext cx="30" cy="14"/>
              </a:xfrm>
              <a:custGeom>
                <a:avLst/>
                <a:gdLst>
                  <a:gd name="T0" fmla="*/ 0 w 12"/>
                  <a:gd name="T1" fmla="*/ 0 h 5"/>
                  <a:gd name="T2" fmla="*/ 188 w 1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2" y="3"/>
                      <a:pt x="8" y="5"/>
                      <a:pt x="1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7" name="Freeform 165">
                <a:extLst>
                  <a:ext uri="{FF2B5EF4-FFF2-40B4-BE49-F238E27FC236}">
                    <a16:creationId xmlns:a16="http://schemas.microsoft.com/office/drawing/2014/main" id="{1D3BFACF-9543-4781-BE35-10B85562B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891"/>
                <a:ext cx="48" cy="10"/>
              </a:xfrm>
              <a:custGeom>
                <a:avLst/>
                <a:gdLst>
                  <a:gd name="T0" fmla="*/ 0 w 19"/>
                  <a:gd name="T1" fmla="*/ 0 h 4"/>
                  <a:gd name="T2" fmla="*/ 306 w 19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3"/>
                      <a:pt x="14" y="4"/>
                      <a:pt x="1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8" name="Freeform 166">
                <a:extLst>
                  <a:ext uri="{FF2B5EF4-FFF2-40B4-BE49-F238E27FC236}">
                    <a16:creationId xmlns:a16="http://schemas.microsoft.com/office/drawing/2014/main" id="{75F0DBA0-81FF-4021-9925-B0D1A3E77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917"/>
                <a:ext cx="22" cy="22"/>
              </a:xfrm>
              <a:custGeom>
                <a:avLst/>
                <a:gdLst>
                  <a:gd name="T0" fmla="*/ 0 w 9"/>
                  <a:gd name="T1" fmla="*/ 168 h 8"/>
                  <a:gd name="T2" fmla="*/ 132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0" y="3"/>
                      <a:pt x="4" y="1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9" name="Freeform 167">
                <a:extLst>
                  <a:ext uri="{FF2B5EF4-FFF2-40B4-BE49-F238E27FC236}">
                    <a16:creationId xmlns:a16="http://schemas.microsoft.com/office/drawing/2014/main" id="{3C76DCD1-6940-4F79-BD1D-52D9FC74D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2808"/>
                <a:ext cx="5" cy="24"/>
              </a:xfrm>
              <a:custGeom>
                <a:avLst/>
                <a:gdLst>
                  <a:gd name="T0" fmla="*/ 0 w 2"/>
                  <a:gd name="T1" fmla="*/ 171 h 9"/>
                  <a:gd name="T2" fmla="*/ 33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0" y="6"/>
                      <a:pt x="0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0" name="Freeform 168">
                <a:extLst>
                  <a:ext uri="{FF2B5EF4-FFF2-40B4-BE49-F238E27FC236}">
                    <a16:creationId xmlns:a16="http://schemas.microsoft.com/office/drawing/2014/main" id="{1E69F5C4-C731-431D-A76C-2556FCE40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45"/>
                <a:ext cx="8" cy="43"/>
              </a:xfrm>
              <a:custGeom>
                <a:avLst/>
                <a:gdLst>
                  <a:gd name="T0" fmla="*/ 56 w 3"/>
                  <a:gd name="T1" fmla="*/ 0 h 16"/>
                  <a:gd name="T2" fmla="*/ 56 w 3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1" y="4"/>
                      <a:pt x="0" y="13"/>
                      <a:pt x="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1" name="Freeform 169">
                <a:extLst>
                  <a:ext uri="{FF2B5EF4-FFF2-40B4-BE49-F238E27FC236}">
                    <a16:creationId xmlns:a16="http://schemas.microsoft.com/office/drawing/2014/main" id="{20EA5341-6D09-4457-B2AF-763DF0AEC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789"/>
                <a:ext cx="5" cy="19"/>
              </a:xfrm>
              <a:custGeom>
                <a:avLst/>
                <a:gdLst>
                  <a:gd name="T0" fmla="*/ 33 w 2"/>
                  <a:gd name="T1" fmla="*/ 0 h 7"/>
                  <a:gd name="T2" fmla="*/ 2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2"/>
                      <a:pt x="1" y="5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2" name="Freeform 170">
                <a:extLst>
                  <a:ext uri="{FF2B5EF4-FFF2-40B4-BE49-F238E27FC236}">
                    <a16:creationId xmlns:a16="http://schemas.microsoft.com/office/drawing/2014/main" id="{BC4BEA48-EE7A-462D-8DB5-5ADADC92F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693"/>
                <a:ext cx="28" cy="14"/>
              </a:xfrm>
              <a:custGeom>
                <a:avLst/>
                <a:gdLst>
                  <a:gd name="T0" fmla="*/ 0 w 11"/>
                  <a:gd name="T1" fmla="*/ 109 h 5"/>
                  <a:gd name="T2" fmla="*/ 181 w 11"/>
                  <a:gd name="T3" fmla="*/ 4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5"/>
                    </a:moveTo>
                    <a:cubicBezTo>
                      <a:pt x="3" y="2"/>
                      <a:pt x="7" y="0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3" name="Freeform 171">
                <a:extLst>
                  <a:ext uri="{FF2B5EF4-FFF2-40B4-BE49-F238E27FC236}">
                    <a16:creationId xmlns:a16="http://schemas.microsoft.com/office/drawing/2014/main" id="{B11CF1B6-18D8-4872-9D68-3F11844DE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728"/>
                <a:ext cx="27" cy="8"/>
              </a:xfrm>
              <a:custGeom>
                <a:avLst/>
                <a:gdLst>
                  <a:gd name="T0" fmla="*/ 0 w 11"/>
                  <a:gd name="T1" fmla="*/ 56 h 3"/>
                  <a:gd name="T2" fmla="*/ 162 w 11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0"/>
                      <a:pt x="7" y="0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4" name="Freeform 172">
                <a:extLst>
                  <a:ext uri="{FF2B5EF4-FFF2-40B4-BE49-F238E27FC236}">
                    <a16:creationId xmlns:a16="http://schemas.microsoft.com/office/drawing/2014/main" id="{D68C10C0-9A8C-4F23-BDDF-804B32F10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821"/>
                <a:ext cx="28" cy="27"/>
              </a:xfrm>
              <a:custGeom>
                <a:avLst/>
                <a:gdLst>
                  <a:gd name="T0" fmla="*/ 0 w 11"/>
                  <a:gd name="T1" fmla="*/ 197 h 10"/>
                  <a:gd name="T2" fmla="*/ 181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1" y="5"/>
                      <a:pt x="6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5" name="Freeform 173">
                <a:extLst>
                  <a:ext uri="{FF2B5EF4-FFF2-40B4-BE49-F238E27FC236}">
                    <a16:creationId xmlns:a16="http://schemas.microsoft.com/office/drawing/2014/main" id="{7EDDB816-A392-4589-9CF6-AF8B66130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907"/>
                <a:ext cx="25" cy="16"/>
              </a:xfrm>
              <a:custGeom>
                <a:avLst/>
                <a:gdLst>
                  <a:gd name="T0" fmla="*/ 0 w 10"/>
                  <a:gd name="T1" fmla="*/ 115 h 6"/>
                  <a:gd name="T2" fmla="*/ 158 w 10"/>
                  <a:gd name="T3" fmla="*/ 3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2" y="2"/>
                      <a:pt x="6" y="0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6" name="Freeform 174">
                <a:extLst>
                  <a:ext uri="{FF2B5EF4-FFF2-40B4-BE49-F238E27FC236}">
                    <a16:creationId xmlns:a16="http://schemas.microsoft.com/office/drawing/2014/main" id="{763174AE-E2D9-4C7D-B69F-09862081B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893"/>
                <a:ext cx="20" cy="24"/>
              </a:xfrm>
              <a:custGeom>
                <a:avLst/>
                <a:gdLst>
                  <a:gd name="T0" fmla="*/ 33 w 8"/>
                  <a:gd name="T1" fmla="*/ 171 h 9"/>
                  <a:gd name="T2" fmla="*/ 125 w 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6"/>
                      <a:pt x="4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7" name="Freeform 175">
                <a:extLst>
                  <a:ext uri="{FF2B5EF4-FFF2-40B4-BE49-F238E27FC236}">
                    <a16:creationId xmlns:a16="http://schemas.microsoft.com/office/drawing/2014/main" id="{E2C6FAC1-2616-4D5A-AAFA-6F0B43DE6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008"/>
                <a:ext cx="15" cy="27"/>
              </a:xfrm>
              <a:custGeom>
                <a:avLst/>
                <a:gdLst>
                  <a:gd name="T0" fmla="*/ 20 w 6"/>
                  <a:gd name="T1" fmla="*/ 197 h 10"/>
                  <a:gd name="T2" fmla="*/ 95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cubicBezTo>
                      <a:pt x="0" y="7"/>
                      <a:pt x="2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8" name="Freeform 176">
                <a:extLst>
                  <a:ext uri="{FF2B5EF4-FFF2-40B4-BE49-F238E27FC236}">
                    <a16:creationId xmlns:a16="http://schemas.microsoft.com/office/drawing/2014/main" id="{F737EAEE-9ABE-4017-96BE-04A595C9A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051"/>
                <a:ext cx="10" cy="18"/>
              </a:xfrm>
              <a:custGeom>
                <a:avLst/>
                <a:gdLst>
                  <a:gd name="T0" fmla="*/ 20 w 4"/>
                  <a:gd name="T1" fmla="*/ 118 h 7"/>
                  <a:gd name="T2" fmla="*/ 63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4"/>
                      <a:pt x="2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9" name="Freeform 177">
                <a:extLst>
                  <a:ext uri="{FF2B5EF4-FFF2-40B4-BE49-F238E27FC236}">
                    <a16:creationId xmlns:a16="http://schemas.microsoft.com/office/drawing/2014/main" id="{1548EEF6-2507-436A-8DD2-823DDB1A6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968"/>
                <a:ext cx="33" cy="16"/>
              </a:xfrm>
              <a:custGeom>
                <a:avLst/>
                <a:gdLst>
                  <a:gd name="T0" fmla="*/ 0 w 13"/>
                  <a:gd name="T1" fmla="*/ 115 h 6"/>
                  <a:gd name="T2" fmla="*/ 213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3" y="2"/>
                      <a:pt x="8" y="0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0" name="Freeform 178">
                <a:extLst>
                  <a:ext uri="{FF2B5EF4-FFF2-40B4-BE49-F238E27FC236}">
                    <a16:creationId xmlns:a16="http://schemas.microsoft.com/office/drawing/2014/main" id="{BC3F03EB-582F-411A-B4FF-EC0F67807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955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125 w 8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4"/>
                      <a:pt x="4" y="9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1" name="Freeform 179">
                <a:extLst>
                  <a:ext uri="{FF2B5EF4-FFF2-40B4-BE49-F238E27FC236}">
                    <a16:creationId xmlns:a16="http://schemas.microsoft.com/office/drawing/2014/main" id="{D3F1BE71-EA17-43EB-B46F-AF714DED3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805"/>
                <a:ext cx="27" cy="27"/>
              </a:xfrm>
              <a:custGeom>
                <a:avLst/>
                <a:gdLst>
                  <a:gd name="T0" fmla="*/ 0 w 11"/>
                  <a:gd name="T1" fmla="*/ 197 h 10"/>
                  <a:gd name="T2" fmla="*/ 162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5" y="8"/>
                      <a:pt x="9" y="5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2" name="Freeform 180">
                <a:extLst>
                  <a:ext uri="{FF2B5EF4-FFF2-40B4-BE49-F238E27FC236}">
                    <a16:creationId xmlns:a16="http://schemas.microsoft.com/office/drawing/2014/main" id="{13069703-ABBD-4055-AC92-463989DD2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723"/>
                <a:ext cx="30" cy="16"/>
              </a:xfrm>
              <a:custGeom>
                <a:avLst/>
                <a:gdLst>
                  <a:gd name="T0" fmla="*/ 0 w 12"/>
                  <a:gd name="T1" fmla="*/ 77 h 6"/>
                  <a:gd name="T2" fmla="*/ 188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4"/>
                    </a:moveTo>
                    <a:cubicBezTo>
                      <a:pt x="4" y="6"/>
                      <a:pt x="9" y="3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3" name="Freeform 181">
                <a:extLst>
                  <a:ext uri="{FF2B5EF4-FFF2-40B4-BE49-F238E27FC236}">
                    <a16:creationId xmlns:a16="http://schemas.microsoft.com/office/drawing/2014/main" id="{5CF9C6CE-0DB7-47CD-94F7-B090DA57F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667"/>
                <a:ext cx="13" cy="26"/>
              </a:xfrm>
              <a:custGeom>
                <a:avLst/>
                <a:gdLst>
                  <a:gd name="T0" fmla="*/ 0 w 5"/>
                  <a:gd name="T1" fmla="*/ 0 h 10"/>
                  <a:gd name="T2" fmla="*/ 68 w 5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3" y="2"/>
                      <a:pt x="5" y="6"/>
                      <a:pt x="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4" name="Freeform 182">
                <a:extLst>
                  <a:ext uri="{FF2B5EF4-FFF2-40B4-BE49-F238E27FC236}">
                    <a16:creationId xmlns:a16="http://schemas.microsoft.com/office/drawing/2014/main" id="{94045DA1-F8AE-43B5-8A7B-1926897F7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675"/>
                <a:ext cx="30" cy="5"/>
              </a:xfrm>
              <a:custGeom>
                <a:avLst/>
                <a:gdLst>
                  <a:gd name="T0" fmla="*/ 0 w 12"/>
                  <a:gd name="T1" fmla="*/ 20 h 2"/>
                  <a:gd name="T2" fmla="*/ 188 w 1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1"/>
                    </a:moveTo>
                    <a:cubicBezTo>
                      <a:pt x="3" y="2"/>
                      <a:pt x="9" y="1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5" name="Freeform 183">
                <a:extLst>
                  <a:ext uri="{FF2B5EF4-FFF2-40B4-BE49-F238E27FC236}">
                    <a16:creationId xmlns:a16="http://schemas.microsoft.com/office/drawing/2014/main" id="{63E5A63C-9D0D-45A2-AFED-2A1500588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701"/>
                <a:ext cx="15" cy="22"/>
              </a:xfrm>
              <a:custGeom>
                <a:avLst/>
                <a:gdLst>
                  <a:gd name="T0" fmla="*/ 95 w 6"/>
                  <a:gd name="T1" fmla="*/ 0 h 8"/>
                  <a:gd name="T2" fmla="*/ 0 w 6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3"/>
                      <a:pt x="4" y="7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6" name="Freeform 184">
                <a:extLst>
                  <a:ext uri="{FF2B5EF4-FFF2-40B4-BE49-F238E27FC236}">
                    <a16:creationId xmlns:a16="http://schemas.microsoft.com/office/drawing/2014/main" id="{82AE7296-5501-4374-8584-76C94310D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677"/>
                <a:ext cx="7" cy="14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0" y="1"/>
                      <a:pt x="0" y="2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7" name="Freeform 185">
                <a:extLst>
                  <a:ext uri="{FF2B5EF4-FFF2-40B4-BE49-F238E27FC236}">
                    <a16:creationId xmlns:a16="http://schemas.microsoft.com/office/drawing/2014/main" id="{5A23EA05-0588-4E4F-A89D-38C378DC4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3144"/>
                <a:ext cx="25" cy="16"/>
              </a:xfrm>
              <a:custGeom>
                <a:avLst/>
                <a:gdLst>
                  <a:gd name="T0" fmla="*/ 0 w 10"/>
                  <a:gd name="T1" fmla="*/ 0 h 6"/>
                  <a:gd name="T2" fmla="*/ 158 w 10"/>
                  <a:gd name="T3" fmla="*/ 3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0" y="6"/>
                      <a:pt x="7" y="4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8" name="Freeform 186">
                <a:extLst>
                  <a:ext uri="{FF2B5EF4-FFF2-40B4-BE49-F238E27FC236}">
                    <a16:creationId xmlns:a16="http://schemas.microsoft.com/office/drawing/2014/main" id="{974E9E60-48DF-424E-B904-4B8C01A99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3125"/>
                <a:ext cx="23" cy="30"/>
              </a:xfrm>
              <a:custGeom>
                <a:avLst/>
                <a:gdLst>
                  <a:gd name="T0" fmla="*/ 0 w 9"/>
                  <a:gd name="T1" fmla="*/ 0 h 11"/>
                  <a:gd name="T2" fmla="*/ 151 w 9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1" y="5"/>
                      <a:pt x="5" y="9"/>
                      <a:pt x="9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9" name="Freeform 187">
                <a:extLst>
                  <a:ext uri="{FF2B5EF4-FFF2-40B4-BE49-F238E27FC236}">
                    <a16:creationId xmlns:a16="http://schemas.microsoft.com/office/drawing/2014/main" id="{73DB10A4-72AA-41F7-8A3B-86B238D82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3165"/>
                <a:ext cx="10" cy="24"/>
              </a:xfrm>
              <a:custGeom>
                <a:avLst/>
                <a:gdLst>
                  <a:gd name="T0" fmla="*/ 0 w 4"/>
                  <a:gd name="T1" fmla="*/ 0 h 9"/>
                  <a:gd name="T2" fmla="*/ 63 w 4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0" y="3"/>
                      <a:pt x="2" y="7"/>
                      <a:pt x="4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0" name="Freeform 188">
                <a:extLst>
                  <a:ext uri="{FF2B5EF4-FFF2-40B4-BE49-F238E27FC236}">
                    <a16:creationId xmlns:a16="http://schemas.microsoft.com/office/drawing/2014/main" id="{589E49C3-4354-4A3E-8F9E-C2E596B81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907"/>
                <a:ext cx="42" cy="32"/>
              </a:xfrm>
              <a:custGeom>
                <a:avLst/>
                <a:gdLst>
                  <a:gd name="T0" fmla="*/ 0 w 17"/>
                  <a:gd name="T1" fmla="*/ 227 h 12"/>
                  <a:gd name="T2" fmla="*/ 104 w 17"/>
                  <a:gd name="T3" fmla="*/ 0 h 12"/>
                  <a:gd name="T4" fmla="*/ 30 w 17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2"/>
                    </a:moveTo>
                    <a:cubicBezTo>
                      <a:pt x="6" y="12"/>
                      <a:pt x="17" y="3"/>
                      <a:pt x="7" y="0"/>
                    </a:cubicBezTo>
                    <a:cubicBezTo>
                      <a:pt x="11" y="5"/>
                      <a:pt x="4" y="7"/>
                      <a:pt x="2" y="1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1" name="Freeform 189">
                <a:extLst>
                  <a:ext uri="{FF2B5EF4-FFF2-40B4-BE49-F238E27FC236}">
                    <a16:creationId xmlns:a16="http://schemas.microsoft.com/office/drawing/2014/main" id="{AD365F0A-8839-4334-8EB3-187790663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837"/>
                <a:ext cx="40" cy="70"/>
              </a:xfrm>
              <a:custGeom>
                <a:avLst/>
                <a:gdLst>
                  <a:gd name="T0" fmla="*/ 50 w 16"/>
                  <a:gd name="T1" fmla="*/ 81 h 26"/>
                  <a:gd name="T2" fmla="*/ 175 w 16"/>
                  <a:gd name="T3" fmla="*/ 0 h 26"/>
                  <a:gd name="T4" fmla="*/ 175 w 16"/>
                  <a:gd name="T5" fmla="*/ 116 h 26"/>
                  <a:gd name="T6" fmla="*/ 220 w 16"/>
                  <a:gd name="T7" fmla="*/ 232 h 26"/>
                  <a:gd name="T8" fmla="*/ 0 w 16"/>
                  <a:gd name="T9" fmla="*/ 506 h 26"/>
                  <a:gd name="T10" fmla="*/ 125 w 16"/>
                  <a:gd name="T11" fmla="*/ 232 h 26"/>
                  <a:gd name="T12" fmla="*/ 33 w 16"/>
                  <a:gd name="T13" fmla="*/ 9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6">
                    <a:moveTo>
                      <a:pt x="3" y="4"/>
                    </a:moveTo>
                    <a:cubicBezTo>
                      <a:pt x="7" y="4"/>
                      <a:pt x="8" y="1"/>
                      <a:pt x="11" y="0"/>
                    </a:cubicBezTo>
                    <a:cubicBezTo>
                      <a:pt x="13" y="2"/>
                      <a:pt x="11" y="3"/>
                      <a:pt x="11" y="6"/>
                    </a:cubicBezTo>
                    <a:cubicBezTo>
                      <a:pt x="12" y="8"/>
                      <a:pt x="13" y="10"/>
                      <a:pt x="14" y="12"/>
                    </a:cubicBezTo>
                    <a:cubicBezTo>
                      <a:pt x="16" y="21"/>
                      <a:pt x="6" y="23"/>
                      <a:pt x="0" y="26"/>
                    </a:cubicBezTo>
                    <a:cubicBezTo>
                      <a:pt x="4" y="22"/>
                      <a:pt x="10" y="18"/>
                      <a:pt x="8" y="12"/>
                    </a:cubicBezTo>
                    <a:cubicBezTo>
                      <a:pt x="8" y="9"/>
                      <a:pt x="5" y="5"/>
                      <a:pt x="2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2" name="Freeform 190">
                <a:extLst>
                  <a:ext uri="{FF2B5EF4-FFF2-40B4-BE49-F238E27FC236}">
                    <a16:creationId xmlns:a16="http://schemas.microsoft.com/office/drawing/2014/main" id="{13D6E226-796C-4FC1-B886-9566329CD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744"/>
                <a:ext cx="40" cy="72"/>
              </a:xfrm>
              <a:custGeom>
                <a:avLst/>
                <a:gdLst>
                  <a:gd name="T0" fmla="*/ 20 w 16"/>
                  <a:gd name="T1" fmla="*/ 56 h 27"/>
                  <a:gd name="T2" fmla="*/ 145 w 16"/>
                  <a:gd name="T3" fmla="*/ 21 h 27"/>
                  <a:gd name="T4" fmla="*/ 220 w 16"/>
                  <a:gd name="T5" fmla="*/ 149 h 27"/>
                  <a:gd name="T6" fmla="*/ 238 w 16"/>
                  <a:gd name="T7" fmla="*/ 363 h 27"/>
                  <a:gd name="T8" fmla="*/ 20 w 16"/>
                  <a:gd name="T9" fmla="*/ 512 h 27"/>
                  <a:gd name="T10" fmla="*/ 175 w 16"/>
                  <a:gd name="T11" fmla="*/ 205 h 27"/>
                  <a:gd name="T12" fmla="*/ 0 w 16"/>
                  <a:gd name="T13" fmla="*/ 5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7">
                    <a:moveTo>
                      <a:pt x="1" y="3"/>
                    </a:moveTo>
                    <a:cubicBezTo>
                      <a:pt x="4" y="3"/>
                      <a:pt x="6" y="0"/>
                      <a:pt x="9" y="1"/>
                    </a:cubicBezTo>
                    <a:cubicBezTo>
                      <a:pt x="11" y="2"/>
                      <a:pt x="13" y="6"/>
                      <a:pt x="14" y="8"/>
                    </a:cubicBezTo>
                    <a:cubicBezTo>
                      <a:pt x="15" y="11"/>
                      <a:pt x="16" y="16"/>
                      <a:pt x="15" y="19"/>
                    </a:cubicBezTo>
                    <a:cubicBezTo>
                      <a:pt x="13" y="24"/>
                      <a:pt x="5" y="25"/>
                      <a:pt x="1" y="27"/>
                    </a:cubicBezTo>
                    <a:cubicBezTo>
                      <a:pt x="7" y="24"/>
                      <a:pt x="13" y="18"/>
                      <a:pt x="11" y="11"/>
                    </a:cubicBezTo>
                    <a:cubicBezTo>
                      <a:pt x="10" y="3"/>
                      <a:pt x="2" y="8"/>
                      <a:pt x="0" y="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3" name="Freeform 191">
                <a:extLst>
                  <a:ext uri="{FF2B5EF4-FFF2-40B4-BE49-F238E27FC236}">
                    <a16:creationId xmlns:a16="http://schemas.microsoft.com/office/drawing/2014/main" id="{1FB4DE27-D839-4F06-8D51-4FB6700E9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765"/>
                <a:ext cx="25" cy="35"/>
              </a:xfrm>
              <a:custGeom>
                <a:avLst/>
                <a:gdLst>
                  <a:gd name="T0" fmla="*/ 50 w 10"/>
                  <a:gd name="T1" fmla="*/ 0 h 13"/>
                  <a:gd name="T2" fmla="*/ 145 w 10"/>
                  <a:gd name="T3" fmla="*/ 116 h 13"/>
                  <a:gd name="T4" fmla="*/ 0 w 10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4" y="3"/>
                      <a:pt x="8" y="3"/>
                      <a:pt x="9" y="6"/>
                    </a:cubicBezTo>
                    <a:cubicBezTo>
                      <a:pt x="10" y="10"/>
                      <a:pt x="2" y="12"/>
                      <a:pt x="0" y="1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4" name="Freeform 192">
                <a:extLst>
                  <a:ext uri="{FF2B5EF4-FFF2-40B4-BE49-F238E27FC236}">
                    <a16:creationId xmlns:a16="http://schemas.microsoft.com/office/drawing/2014/main" id="{0B346D12-C2EC-4345-A170-BC96195E4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2725"/>
                <a:ext cx="30" cy="8"/>
              </a:xfrm>
              <a:custGeom>
                <a:avLst/>
                <a:gdLst>
                  <a:gd name="T0" fmla="*/ 0 w 12"/>
                  <a:gd name="T1" fmla="*/ 0 h 3"/>
                  <a:gd name="T2" fmla="*/ 95 w 12"/>
                  <a:gd name="T3" fmla="*/ 56 h 3"/>
                  <a:gd name="T4" fmla="*/ 188 w 12"/>
                  <a:gd name="T5" fmla="*/ 0 h 3"/>
                  <a:gd name="T6" fmla="*/ 33 w 1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1" y="1"/>
                      <a:pt x="4" y="2"/>
                      <a:pt x="6" y="3"/>
                    </a:cubicBezTo>
                    <a:cubicBezTo>
                      <a:pt x="8" y="1"/>
                      <a:pt x="10" y="1"/>
                      <a:pt x="12" y="0"/>
                    </a:cubicBezTo>
                    <a:cubicBezTo>
                      <a:pt x="9" y="1"/>
                      <a:pt x="5" y="2"/>
                      <a:pt x="2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5" name="Freeform 193">
                <a:extLst>
                  <a:ext uri="{FF2B5EF4-FFF2-40B4-BE49-F238E27FC236}">
                    <a16:creationId xmlns:a16="http://schemas.microsoft.com/office/drawing/2014/main" id="{9C8779DC-0574-4BB2-9D5C-6BAD12E7F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691"/>
                <a:ext cx="30" cy="13"/>
              </a:xfrm>
              <a:custGeom>
                <a:avLst/>
                <a:gdLst>
                  <a:gd name="T0" fmla="*/ 0 w 12"/>
                  <a:gd name="T1" fmla="*/ 0 h 5"/>
                  <a:gd name="T2" fmla="*/ 83 w 12"/>
                  <a:gd name="T3" fmla="*/ 88 h 5"/>
                  <a:gd name="T4" fmla="*/ 188 w 12"/>
                  <a:gd name="T5" fmla="*/ 21 h 5"/>
                  <a:gd name="T6" fmla="*/ 33 w 1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2" y="2"/>
                      <a:pt x="3" y="3"/>
                      <a:pt x="5" y="5"/>
                    </a:cubicBezTo>
                    <a:cubicBezTo>
                      <a:pt x="6" y="2"/>
                      <a:pt x="10" y="1"/>
                      <a:pt x="12" y="1"/>
                    </a:cubicBezTo>
                    <a:cubicBezTo>
                      <a:pt x="9" y="1"/>
                      <a:pt x="5" y="0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6" name="Freeform 194">
                <a:extLst>
                  <a:ext uri="{FF2B5EF4-FFF2-40B4-BE49-F238E27FC236}">
                    <a16:creationId xmlns:a16="http://schemas.microsoft.com/office/drawing/2014/main" id="{E7BE656C-234F-45F7-BC31-368FDE738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816"/>
                <a:ext cx="65" cy="61"/>
              </a:xfrm>
              <a:custGeom>
                <a:avLst/>
                <a:gdLst>
                  <a:gd name="T0" fmla="*/ 33 w 26"/>
                  <a:gd name="T1" fmla="*/ 374 h 23"/>
                  <a:gd name="T2" fmla="*/ 408 w 26"/>
                  <a:gd name="T3" fmla="*/ 0 h 23"/>
                  <a:gd name="T4" fmla="*/ 300 w 26"/>
                  <a:gd name="T5" fmla="*/ 77 h 23"/>
                  <a:gd name="T6" fmla="*/ 158 w 26"/>
                  <a:gd name="T7" fmla="*/ 149 h 23"/>
                  <a:gd name="T8" fmla="*/ 83 w 26"/>
                  <a:gd name="T9" fmla="*/ 260 h 23"/>
                  <a:gd name="T10" fmla="*/ 33 w 26"/>
                  <a:gd name="T11" fmla="*/ 337 h 23"/>
                  <a:gd name="T12" fmla="*/ 0 w 26"/>
                  <a:gd name="T13" fmla="*/ 43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2" y="20"/>
                    </a:moveTo>
                    <a:cubicBezTo>
                      <a:pt x="9" y="13"/>
                      <a:pt x="17" y="5"/>
                      <a:pt x="26" y="0"/>
                    </a:cubicBezTo>
                    <a:cubicBezTo>
                      <a:pt x="24" y="0"/>
                      <a:pt x="21" y="2"/>
                      <a:pt x="19" y="4"/>
                    </a:cubicBezTo>
                    <a:cubicBezTo>
                      <a:pt x="16" y="5"/>
                      <a:pt x="13" y="6"/>
                      <a:pt x="10" y="8"/>
                    </a:cubicBezTo>
                    <a:cubicBezTo>
                      <a:pt x="7" y="9"/>
                      <a:pt x="6" y="11"/>
                      <a:pt x="5" y="14"/>
                    </a:cubicBezTo>
                    <a:cubicBezTo>
                      <a:pt x="4" y="15"/>
                      <a:pt x="3" y="16"/>
                      <a:pt x="2" y="18"/>
                    </a:cubicBezTo>
                    <a:cubicBezTo>
                      <a:pt x="1" y="19"/>
                      <a:pt x="1" y="22"/>
                      <a:pt x="0" y="23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7" name="Freeform 195">
                <a:extLst>
                  <a:ext uri="{FF2B5EF4-FFF2-40B4-BE49-F238E27FC236}">
                    <a16:creationId xmlns:a16="http://schemas.microsoft.com/office/drawing/2014/main" id="{0CBA7DCC-5014-479B-BCB3-F430CD4B2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955"/>
                <a:ext cx="372" cy="170"/>
              </a:xfrm>
              <a:custGeom>
                <a:avLst/>
                <a:gdLst>
                  <a:gd name="T0" fmla="*/ 0 w 149"/>
                  <a:gd name="T1" fmla="*/ 1179 h 64"/>
                  <a:gd name="T2" fmla="*/ 262 w 149"/>
                  <a:gd name="T3" fmla="*/ 954 h 64"/>
                  <a:gd name="T4" fmla="*/ 512 w 149"/>
                  <a:gd name="T5" fmla="*/ 749 h 64"/>
                  <a:gd name="T6" fmla="*/ 1153 w 149"/>
                  <a:gd name="T7" fmla="*/ 566 h 64"/>
                  <a:gd name="T8" fmla="*/ 1433 w 149"/>
                  <a:gd name="T9" fmla="*/ 409 h 64"/>
                  <a:gd name="T10" fmla="*/ 1808 w 149"/>
                  <a:gd name="T11" fmla="*/ 205 h 64"/>
                  <a:gd name="T12" fmla="*/ 2319 w 149"/>
                  <a:gd name="T13" fmla="*/ 0 h 64"/>
                  <a:gd name="T14" fmla="*/ 2120 w 149"/>
                  <a:gd name="T15" fmla="*/ 93 h 64"/>
                  <a:gd name="T16" fmla="*/ 1870 w 149"/>
                  <a:gd name="T17" fmla="*/ 133 h 64"/>
                  <a:gd name="T18" fmla="*/ 1683 w 149"/>
                  <a:gd name="T19" fmla="*/ 191 h 64"/>
                  <a:gd name="T20" fmla="*/ 1341 w 149"/>
                  <a:gd name="T21" fmla="*/ 226 h 64"/>
                  <a:gd name="T22" fmla="*/ 1196 w 149"/>
                  <a:gd name="T23" fmla="*/ 205 h 64"/>
                  <a:gd name="T24" fmla="*/ 1166 w 149"/>
                  <a:gd name="T25" fmla="*/ 282 h 64"/>
                  <a:gd name="T26" fmla="*/ 979 w 149"/>
                  <a:gd name="T27" fmla="*/ 319 h 64"/>
                  <a:gd name="T28" fmla="*/ 667 w 149"/>
                  <a:gd name="T29" fmla="*/ 260 h 64"/>
                  <a:gd name="T30" fmla="*/ 499 w 149"/>
                  <a:gd name="T31" fmla="*/ 452 h 64"/>
                  <a:gd name="T32" fmla="*/ 437 w 149"/>
                  <a:gd name="T33" fmla="*/ 691 h 64"/>
                  <a:gd name="T34" fmla="*/ 200 w 149"/>
                  <a:gd name="T35" fmla="*/ 903 h 64"/>
                  <a:gd name="T36" fmla="*/ 12 w 149"/>
                  <a:gd name="T37" fmla="*/ 1201 h 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9" h="64">
                    <a:moveTo>
                      <a:pt x="0" y="63"/>
                    </a:moveTo>
                    <a:cubicBezTo>
                      <a:pt x="7" y="63"/>
                      <a:pt x="13" y="55"/>
                      <a:pt x="17" y="51"/>
                    </a:cubicBezTo>
                    <a:cubicBezTo>
                      <a:pt x="22" y="46"/>
                      <a:pt x="27" y="42"/>
                      <a:pt x="33" y="40"/>
                    </a:cubicBezTo>
                    <a:cubicBezTo>
                      <a:pt x="46" y="34"/>
                      <a:pt x="60" y="33"/>
                      <a:pt x="74" y="30"/>
                    </a:cubicBezTo>
                    <a:cubicBezTo>
                      <a:pt x="80" y="28"/>
                      <a:pt x="86" y="25"/>
                      <a:pt x="92" y="22"/>
                    </a:cubicBezTo>
                    <a:cubicBezTo>
                      <a:pt x="100" y="20"/>
                      <a:pt x="109" y="14"/>
                      <a:pt x="116" y="11"/>
                    </a:cubicBezTo>
                    <a:cubicBezTo>
                      <a:pt x="127" y="6"/>
                      <a:pt x="138" y="6"/>
                      <a:pt x="149" y="0"/>
                    </a:cubicBezTo>
                    <a:cubicBezTo>
                      <a:pt x="144" y="1"/>
                      <a:pt x="140" y="4"/>
                      <a:pt x="136" y="5"/>
                    </a:cubicBezTo>
                    <a:cubicBezTo>
                      <a:pt x="131" y="5"/>
                      <a:pt x="125" y="6"/>
                      <a:pt x="120" y="7"/>
                    </a:cubicBezTo>
                    <a:cubicBezTo>
                      <a:pt x="115" y="7"/>
                      <a:pt x="112" y="7"/>
                      <a:pt x="108" y="10"/>
                    </a:cubicBezTo>
                    <a:cubicBezTo>
                      <a:pt x="100" y="14"/>
                      <a:pt x="94" y="14"/>
                      <a:pt x="86" y="12"/>
                    </a:cubicBezTo>
                    <a:cubicBezTo>
                      <a:pt x="84" y="12"/>
                      <a:pt x="79" y="10"/>
                      <a:pt x="77" y="11"/>
                    </a:cubicBezTo>
                    <a:cubicBezTo>
                      <a:pt x="75" y="12"/>
                      <a:pt x="76" y="13"/>
                      <a:pt x="75" y="15"/>
                    </a:cubicBezTo>
                    <a:cubicBezTo>
                      <a:pt x="72" y="20"/>
                      <a:pt x="70" y="16"/>
                      <a:pt x="63" y="17"/>
                    </a:cubicBezTo>
                    <a:cubicBezTo>
                      <a:pt x="57" y="18"/>
                      <a:pt x="45" y="21"/>
                      <a:pt x="43" y="14"/>
                    </a:cubicBezTo>
                    <a:cubicBezTo>
                      <a:pt x="39" y="17"/>
                      <a:pt x="36" y="21"/>
                      <a:pt x="32" y="24"/>
                    </a:cubicBezTo>
                    <a:cubicBezTo>
                      <a:pt x="27" y="28"/>
                      <a:pt x="31" y="31"/>
                      <a:pt x="28" y="37"/>
                    </a:cubicBezTo>
                    <a:cubicBezTo>
                      <a:pt x="26" y="42"/>
                      <a:pt x="18" y="45"/>
                      <a:pt x="13" y="48"/>
                    </a:cubicBezTo>
                    <a:cubicBezTo>
                      <a:pt x="6" y="53"/>
                      <a:pt x="5" y="57"/>
                      <a:pt x="1" y="64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8" name="Freeform 196">
                <a:extLst>
                  <a:ext uri="{FF2B5EF4-FFF2-40B4-BE49-F238E27FC236}">
                    <a16:creationId xmlns:a16="http://schemas.microsoft.com/office/drawing/2014/main" id="{593473C1-2B94-44DB-97F8-E3CD06DF2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3165"/>
                <a:ext cx="382" cy="110"/>
              </a:xfrm>
              <a:custGeom>
                <a:avLst/>
                <a:gdLst>
                  <a:gd name="T0" fmla="*/ 512 w 153"/>
                  <a:gd name="T1" fmla="*/ 641 h 41"/>
                  <a:gd name="T2" fmla="*/ 749 w 153"/>
                  <a:gd name="T3" fmla="*/ 757 h 41"/>
                  <a:gd name="T4" fmla="*/ 966 w 153"/>
                  <a:gd name="T5" fmla="*/ 714 h 41"/>
                  <a:gd name="T6" fmla="*/ 1258 w 153"/>
                  <a:gd name="T7" fmla="*/ 518 h 41"/>
                  <a:gd name="T8" fmla="*/ 1540 w 153"/>
                  <a:gd name="T9" fmla="*/ 445 h 41"/>
                  <a:gd name="T10" fmla="*/ 2007 w 153"/>
                  <a:gd name="T11" fmla="*/ 252 h 41"/>
                  <a:gd name="T12" fmla="*/ 2212 w 153"/>
                  <a:gd name="T13" fmla="*/ 94 h 41"/>
                  <a:gd name="T14" fmla="*/ 2382 w 153"/>
                  <a:gd name="T15" fmla="*/ 0 h 41"/>
                  <a:gd name="T16" fmla="*/ 2070 w 153"/>
                  <a:gd name="T17" fmla="*/ 137 h 41"/>
                  <a:gd name="T18" fmla="*/ 1853 w 153"/>
                  <a:gd name="T19" fmla="*/ 215 h 41"/>
                  <a:gd name="T20" fmla="*/ 1528 w 153"/>
                  <a:gd name="T21" fmla="*/ 368 h 41"/>
                  <a:gd name="T22" fmla="*/ 1216 w 153"/>
                  <a:gd name="T23" fmla="*/ 461 h 41"/>
                  <a:gd name="T24" fmla="*/ 1029 w 153"/>
                  <a:gd name="T25" fmla="*/ 518 h 41"/>
                  <a:gd name="T26" fmla="*/ 916 w 153"/>
                  <a:gd name="T27" fmla="*/ 620 h 41"/>
                  <a:gd name="T28" fmla="*/ 637 w 153"/>
                  <a:gd name="T29" fmla="*/ 641 h 41"/>
                  <a:gd name="T30" fmla="*/ 512 w 153"/>
                  <a:gd name="T31" fmla="*/ 518 h 41"/>
                  <a:gd name="T32" fmla="*/ 325 w 153"/>
                  <a:gd name="T33" fmla="*/ 483 h 41"/>
                  <a:gd name="T34" fmla="*/ 0 w 153"/>
                  <a:gd name="T35" fmla="*/ 330 h 41"/>
                  <a:gd name="T36" fmla="*/ 167 w 153"/>
                  <a:gd name="T37" fmla="*/ 539 h 41"/>
                  <a:gd name="T38" fmla="*/ 342 w 153"/>
                  <a:gd name="T39" fmla="*/ 577 h 41"/>
                  <a:gd name="T40" fmla="*/ 529 w 153"/>
                  <a:gd name="T41" fmla="*/ 641 h 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3" h="41">
                    <a:moveTo>
                      <a:pt x="33" y="33"/>
                    </a:moveTo>
                    <a:cubicBezTo>
                      <a:pt x="38" y="33"/>
                      <a:pt x="44" y="38"/>
                      <a:pt x="48" y="39"/>
                    </a:cubicBezTo>
                    <a:cubicBezTo>
                      <a:pt x="55" y="41"/>
                      <a:pt x="57" y="40"/>
                      <a:pt x="62" y="37"/>
                    </a:cubicBezTo>
                    <a:cubicBezTo>
                      <a:pt x="68" y="33"/>
                      <a:pt x="75" y="29"/>
                      <a:pt x="81" y="27"/>
                    </a:cubicBezTo>
                    <a:cubicBezTo>
                      <a:pt x="87" y="26"/>
                      <a:pt x="93" y="25"/>
                      <a:pt x="99" y="23"/>
                    </a:cubicBezTo>
                    <a:cubicBezTo>
                      <a:pt x="109" y="19"/>
                      <a:pt x="120" y="17"/>
                      <a:pt x="129" y="13"/>
                    </a:cubicBezTo>
                    <a:cubicBezTo>
                      <a:pt x="133" y="10"/>
                      <a:pt x="138" y="7"/>
                      <a:pt x="142" y="5"/>
                    </a:cubicBezTo>
                    <a:cubicBezTo>
                      <a:pt x="146" y="4"/>
                      <a:pt x="152" y="4"/>
                      <a:pt x="153" y="0"/>
                    </a:cubicBezTo>
                    <a:cubicBezTo>
                      <a:pt x="147" y="0"/>
                      <a:pt x="139" y="5"/>
                      <a:pt x="133" y="7"/>
                    </a:cubicBezTo>
                    <a:cubicBezTo>
                      <a:pt x="127" y="8"/>
                      <a:pt x="125" y="7"/>
                      <a:pt x="119" y="11"/>
                    </a:cubicBezTo>
                    <a:cubicBezTo>
                      <a:pt x="113" y="15"/>
                      <a:pt x="106" y="16"/>
                      <a:pt x="98" y="19"/>
                    </a:cubicBezTo>
                    <a:cubicBezTo>
                      <a:pt x="91" y="21"/>
                      <a:pt x="85" y="23"/>
                      <a:pt x="78" y="24"/>
                    </a:cubicBezTo>
                    <a:cubicBezTo>
                      <a:pt x="74" y="24"/>
                      <a:pt x="70" y="25"/>
                      <a:pt x="66" y="27"/>
                    </a:cubicBezTo>
                    <a:cubicBezTo>
                      <a:pt x="64" y="28"/>
                      <a:pt x="62" y="30"/>
                      <a:pt x="59" y="32"/>
                    </a:cubicBezTo>
                    <a:cubicBezTo>
                      <a:pt x="55" y="34"/>
                      <a:pt x="46" y="34"/>
                      <a:pt x="41" y="33"/>
                    </a:cubicBezTo>
                    <a:cubicBezTo>
                      <a:pt x="37" y="32"/>
                      <a:pt x="36" y="29"/>
                      <a:pt x="33" y="27"/>
                    </a:cubicBezTo>
                    <a:cubicBezTo>
                      <a:pt x="29" y="25"/>
                      <a:pt x="25" y="25"/>
                      <a:pt x="21" y="25"/>
                    </a:cubicBezTo>
                    <a:cubicBezTo>
                      <a:pt x="14" y="24"/>
                      <a:pt x="5" y="22"/>
                      <a:pt x="0" y="17"/>
                    </a:cubicBezTo>
                    <a:cubicBezTo>
                      <a:pt x="1" y="22"/>
                      <a:pt x="8" y="26"/>
                      <a:pt x="11" y="28"/>
                    </a:cubicBezTo>
                    <a:cubicBezTo>
                      <a:pt x="14" y="29"/>
                      <a:pt x="19" y="29"/>
                      <a:pt x="22" y="30"/>
                    </a:cubicBezTo>
                    <a:cubicBezTo>
                      <a:pt x="25" y="31"/>
                      <a:pt x="31" y="32"/>
                      <a:pt x="34" y="33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9" name="Freeform 197">
                <a:extLst>
                  <a:ext uri="{FF2B5EF4-FFF2-40B4-BE49-F238E27FC236}">
                    <a16:creationId xmlns:a16="http://schemas.microsoft.com/office/drawing/2014/main" id="{758A94C0-A98C-4FEE-81B7-7BD5E1A8B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3048"/>
                <a:ext cx="160" cy="77"/>
              </a:xfrm>
              <a:custGeom>
                <a:avLst/>
                <a:gdLst>
                  <a:gd name="T0" fmla="*/ 0 w 64"/>
                  <a:gd name="T1" fmla="*/ 542 h 29"/>
                  <a:gd name="T2" fmla="*/ 250 w 64"/>
                  <a:gd name="T3" fmla="*/ 247 h 29"/>
                  <a:gd name="T4" fmla="*/ 645 w 64"/>
                  <a:gd name="T5" fmla="*/ 133 h 29"/>
                  <a:gd name="T6" fmla="*/ 938 w 64"/>
                  <a:gd name="T7" fmla="*/ 21 h 29"/>
                  <a:gd name="T8" fmla="*/ 970 w 64"/>
                  <a:gd name="T9" fmla="*/ 133 h 29"/>
                  <a:gd name="T10" fmla="*/ 970 w 64"/>
                  <a:gd name="T11" fmla="*/ 353 h 29"/>
                  <a:gd name="T12" fmla="*/ 470 w 64"/>
                  <a:gd name="T13" fmla="*/ 353 h 29"/>
                  <a:gd name="T14" fmla="*/ 270 w 64"/>
                  <a:gd name="T15" fmla="*/ 465 h 29"/>
                  <a:gd name="T16" fmla="*/ 20 w 64"/>
                  <a:gd name="T17" fmla="*/ 507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29">
                    <a:moveTo>
                      <a:pt x="0" y="29"/>
                    </a:moveTo>
                    <a:cubicBezTo>
                      <a:pt x="6" y="24"/>
                      <a:pt x="9" y="16"/>
                      <a:pt x="16" y="13"/>
                    </a:cubicBezTo>
                    <a:cubicBezTo>
                      <a:pt x="24" y="10"/>
                      <a:pt x="33" y="10"/>
                      <a:pt x="41" y="7"/>
                    </a:cubicBezTo>
                    <a:cubicBezTo>
                      <a:pt x="46" y="5"/>
                      <a:pt x="55" y="0"/>
                      <a:pt x="60" y="1"/>
                    </a:cubicBezTo>
                    <a:cubicBezTo>
                      <a:pt x="64" y="1"/>
                      <a:pt x="63" y="3"/>
                      <a:pt x="62" y="7"/>
                    </a:cubicBezTo>
                    <a:cubicBezTo>
                      <a:pt x="62" y="11"/>
                      <a:pt x="62" y="15"/>
                      <a:pt x="62" y="19"/>
                    </a:cubicBezTo>
                    <a:cubicBezTo>
                      <a:pt x="57" y="8"/>
                      <a:pt x="37" y="14"/>
                      <a:pt x="30" y="19"/>
                    </a:cubicBezTo>
                    <a:cubicBezTo>
                      <a:pt x="25" y="22"/>
                      <a:pt x="23" y="25"/>
                      <a:pt x="17" y="25"/>
                    </a:cubicBezTo>
                    <a:cubicBezTo>
                      <a:pt x="12" y="25"/>
                      <a:pt x="5" y="22"/>
                      <a:pt x="1" y="27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0" name="Freeform 198">
                <a:extLst>
                  <a:ext uri="{FF2B5EF4-FFF2-40B4-BE49-F238E27FC236}">
                    <a16:creationId xmlns:a16="http://schemas.microsoft.com/office/drawing/2014/main" id="{F6C0EE3A-BDE8-4FB8-B64F-7840E867D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987"/>
                <a:ext cx="253" cy="117"/>
              </a:xfrm>
              <a:custGeom>
                <a:avLst/>
                <a:gdLst>
                  <a:gd name="T0" fmla="*/ 0 w 101"/>
                  <a:gd name="T1" fmla="*/ 827 h 44"/>
                  <a:gd name="T2" fmla="*/ 175 w 101"/>
                  <a:gd name="T3" fmla="*/ 636 h 44"/>
                  <a:gd name="T4" fmla="*/ 426 w 101"/>
                  <a:gd name="T5" fmla="*/ 468 h 44"/>
                  <a:gd name="T6" fmla="*/ 897 w 101"/>
                  <a:gd name="T7" fmla="*/ 362 h 44"/>
                  <a:gd name="T8" fmla="*/ 1288 w 101"/>
                  <a:gd name="T9" fmla="*/ 226 h 44"/>
                  <a:gd name="T10" fmla="*/ 1588 w 101"/>
                  <a:gd name="T11" fmla="*/ 0 h 44"/>
                  <a:gd name="T12" fmla="*/ 1160 w 101"/>
                  <a:gd name="T13" fmla="*/ 170 h 44"/>
                  <a:gd name="T14" fmla="*/ 959 w 101"/>
                  <a:gd name="T15" fmla="*/ 191 h 44"/>
                  <a:gd name="T16" fmla="*/ 772 w 101"/>
                  <a:gd name="T17" fmla="*/ 282 h 44"/>
                  <a:gd name="T18" fmla="*/ 564 w 101"/>
                  <a:gd name="T19" fmla="*/ 362 h 44"/>
                  <a:gd name="T20" fmla="*/ 438 w 101"/>
                  <a:gd name="T21" fmla="*/ 396 h 44"/>
                  <a:gd name="T22" fmla="*/ 145 w 101"/>
                  <a:gd name="T23" fmla="*/ 657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44">
                    <a:moveTo>
                      <a:pt x="0" y="44"/>
                    </a:moveTo>
                    <a:cubicBezTo>
                      <a:pt x="4" y="42"/>
                      <a:pt x="7" y="37"/>
                      <a:pt x="11" y="34"/>
                    </a:cubicBezTo>
                    <a:cubicBezTo>
                      <a:pt x="16" y="30"/>
                      <a:pt x="22" y="27"/>
                      <a:pt x="27" y="25"/>
                    </a:cubicBezTo>
                    <a:cubicBezTo>
                      <a:pt x="36" y="21"/>
                      <a:pt x="47" y="21"/>
                      <a:pt x="57" y="19"/>
                    </a:cubicBezTo>
                    <a:cubicBezTo>
                      <a:pt x="66" y="17"/>
                      <a:pt x="73" y="13"/>
                      <a:pt x="82" y="12"/>
                    </a:cubicBezTo>
                    <a:cubicBezTo>
                      <a:pt x="90" y="11"/>
                      <a:pt x="95" y="5"/>
                      <a:pt x="101" y="0"/>
                    </a:cubicBezTo>
                    <a:cubicBezTo>
                      <a:pt x="93" y="7"/>
                      <a:pt x="84" y="8"/>
                      <a:pt x="74" y="9"/>
                    </a:cubicBezTo>
                    <a:cubicBezTo>
                      <a:pt x="70" y="9"/>
                      <a:pt x="65" y="9"/>
                      <a:pt x="61" y="10"/>
                    </a:cubicBezTo>
                    <a:cubicBezTo>
                      <a:pt x="57" y="12"/>
                      <a:pt x="54" y="14"/>
                      <a:pt x="49" y="15"/>
                    </a:cubicBezTo>
                    <a:cubicBezTo>
                      <a:pt x="45" y="17"/>
                      <a:pt x="40" y="18"/>
                      <a:pt x="36" y="19"/>
                    </a:cubicBezTo>
                    <a:cubicBezTo>
                      <a:pt x="32" y="19"/>
                      <a:pt x="31" y="19"/>
                      <a:pt x="28" y="21"/>
                    </a:cubicBezTo>
                    <a:cubicBezTo>
                      <a:pt x="21" y="25"/>
                      <a:pt x="15" y="31"/>
                      <a:pt x="9" y="35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1" name="Freeform 199">
                <a:extLst>
                  <a:ext uri="{FF2B5EF4-FFF2-40B4-BE49-F238E27FC236}">
                    <a16:creationId xmlns:a16="http://schemas.microsoft.com/office/drawing/2014/main" id="{6021A35F-6FF2-4F67-A386-6D4D9226A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95"/>
                <a:ext cx="238" cy="149"/>
              </a:xfrm>
              <a:custGeom>
                <a:avLst/>
                <a:gdLst>
                  <a:gd name="T0" fmla="*/ 0 w 95"/>
                  <a:gd name="T1" fmla="*/ 1054 h 56"/>
                  <a:gd name="T2" fmla="*/ 438 w 95"/>
                  <a:gd name="T3" fmla="*/ 886 h 56"/>
                  <a:gd name="T4" fmla="*/ 754 w 95"/>
                  <a:gd name="T5" fmla="*/ 601 h 56"/>
                  <a:gd name="T6" fmla="*/ 1035 w 95"/>
                  <a:gd name="T7" fmla="*/ 247 h 56"/>
                  <a:gd name="T8" fmla="*/ 1255 w 95"/>
                  <a:gd name="T9" fmla="*/ 114 h 56"/>
                  <a:gd name="T10" fmla="*/ 1493 w 95"/>
                  <a:gd name="T11" fmla="*/ 0 h 56"/>
                  <a:gd name="T12" fmla="*/ 909 w 95"/>
                  <a:gd name="T13" fmla="*/ 226 h 56"/>
                  <a:gd name="T14" fmla="*/ 709 w 95"/>
                  <a:gd name="T15" fmla="*/ 511 h 56"/>
                  <a:gd name="T16" fmla="*/ 458 w 95"/>
                  <a:gd name="T17" fmla="*/ 772 h 56"/>
                  <a:gd name="T18" fmla="*/ 283 w 95"/>
                  <a:gd name="T19" fmla="*/ 942 h 56"/>
                  <a:gd name="T20" fmla="*/ 0 w 95"/>
                  <a:gd name="T21" fmla="*/ 1054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5" h="56">
                    <a:moveTo>
                      <a:pt x="0" y="56"/>
                    </a:moveTo>
                    <a:cubicBezTo>
                      <a:pt x="9" y="55"/>
                      <a:pt x="20" y="51"/>
                      <a:pt x="28" y="47"/>
                    </a:cubicBezTo>
                    <a:cubicBezTo>
                      <a:pt x="36" y="43"/>
                      <a:pt x="42" y="39"/>
                      <a:pt x="48" y="32"/>
                    </a:cubicBezTo>
                    <a:cubicBezTo>
                      <a:pt x="54" y="26"/>
                      <a:pt x="59" y="18"/>
                      <a:pt x="66" y="13"/>
                    </a:cubicBezTo>
                    <a:cubicBezTo>
                      <a:pt x="70" y="10"/>
                      <a:pt x="75" y="8"/>
                      <a:pt x="80" y="6"/>
                    </a:cubicBezTo>
                    <a:cubicBezTo>
                      <a:pt x="83" y="4"/>
                      <a:pt x="91" y="1"/>
                      <a:pt x="95" y="0"/>
                    </a:cubicBezTo>
                    <a:cubicBezTo>
                      <a:pt x="85" y="5"/>
                      <a:pt x="69" y="6"/>
                      <a:pt x="58" y="12"/>
                    </a:cubicBezTo>
                    <a:cubicBezTo>
                      <a:pt x="51" y="16"/>
                      <a:pt x="49" y="20"/>
                      <a:pt x="45" y="27"/>
                    </a:cubicBezTo>
                    <a:cubicBezTo>
                      <a:pt x="41" y="34"/>
                      <a:pt x="35" y="37"/>
                      <a:pt x="29" y="41"/>
                    </a:cubicBezTo>
                    <a:cubicBezTo>
                      <a:pt x="24" y="43"/>
                      <a:pt x="22" y="48"/>
                      <a:pt x="18" y="50"/>
                    </a:cubicBezTo>
                    <a:cubicBezTo>
                      <a:pt x="13" y="53"/>
                      <a:pt x="6" y="54"/>
                      <a:pt x="0" y="56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2" name="Freeform 200">
                <a:extLst>
                  <a:ext uri="{FF2B5EF4-FFF2-40B4-BE49-F238E27FC236}">
                    <a16:creationId xmlns:a16="http://schemas.microsoft.com/office/drawing/2014/main" id="{F4E6435E-6244-4DC3-80EE-AC6C52E40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43"/>
                <a:ext cx="50" cy="130"/>
              </a:xfrm>
              <a:custGeom>
                <a:avLst/>
                <a:gdLst>
                  <a:gd name="T0" fmla="*/ 33 w 20"/>
                  <a:gd name="T1" fmla="*/ 915 h 49"/>
                  <a:gd name="T2" fmla="*/ 20 w 20"/>
                  <a:gd name="T3" fmla="*/ 578 h 49"/>
                  <a:gd name="T4" fmla="*/ 145 w 20"/>
                  <a:gd name="T5" fmla="*/ 395 h 49"/>
                  <a:gd name="T6" fmla="*/ 220 w 20"/>
                  <a:gd name="T7" fmla="*/ 260 h 49"/>
                  <a:gd name="T8" fmla="*/ 313 w 20"/>
                  <a:gd name="T9" fmla="*/ 0 h 49"/>
                  <a:gd name="T10" fmla="*/ 270 w 20"/>
                  <a:gd name="T11" fmla="*/ 226 h 49"/>
                  <a:gd name="T12" fmla="*/ 283 w 20"/>
                  <a:gd name="T13" fmla="*/ 316 h 49"/>
                  <a:gd name="T14" fmla="*/ 238 w 20"/>
                  <a:gd name="T15" fmla="*/ 395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49">
                    <a:moveTo>
                      <a:pt x="2" y="49"/>
                    </a:moveTo>
                    <a:cubicBezTo>
                      <a:pt x="1" y="42"/>
                      <a:pt x="0" y="37"/>
                      <a:pt x="1" y="31"/>
                    </a:cubicBezTo>
                    <a:cubicBezTo>
                      <a:pt x="2" y="25"/>
                      <a:pt x="5" y="23"/>
                      <a:pt x="9" y="21"/>
                    </a:cubicBezTo>
                    <a:cubicBezTo>
                      <a:pt x="13" y="19"/>
                      <a:pt x="13" y="18"/>
                      <a:pt x="14" y="14"/>
                    </a:cubicBezTo>
                    <a:cubicBezTo>
                      <a:pt x="15" y="9"/>
                      <a:pt x="17" y="5"/>
                      <a:pt x="20" y="0"/>
                    </a:cubicBezTo>
                    <a:cubicBezTo>
                      <a:pt x="17" y="4"/>
                      <a:pt x="17" y="8"/>
                      <a:pt x="17" y="12"/>
                    </a:cubicBezTo>
                    <a:cubicBezTo>
                      <a:pt x="17" y="14"/>
                      <a:pt x="18" y="16"/>
                      <a:pt x="18" y="17"/>
                    </a:cubicBezTo>
                    <a:cubicBezTo>
                      <a:pt x="18" y="18"/>
                      <a:pt x="15" y="20"/>
                      <a:pt x="15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3" name="Freeform 201">
                <a:extLst>
                  <a:ext uri="{FF2B5EF4-FFF2-40B4-BE49-F238E27FC236}">
                    <a16:creationId xmlns:a16="http://schemas.microsoft.com/office/drawing/2014/main" id="{5E01A368-B3B4-451C-B895-931A152A4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664"/>
                <a:ext cx="178" cy="24"/>
              </a:xfrm>
              <a:custGeom>
                <a:avLst/>
                <a:gdLst>
                  <a:gd name="T0" fmla="*/ 0 w 71"/>
                  <a:gd name="T1" fmla="*/ 136 h 9"/>
                  <a:gd name="T2" fmla="*/ 271 w 71"/>
                  <a:gd name="T3" fmla="*/ 21 h 9"/>
                  <a:gd name="T4" fmla="*/ 534 w 71"/>
                  <a:gd name="T5" fmla="*/ 0 h 9"/>
                  <a:gd name="T6" fmla="*/ 1118 w 71"/>
                  <a:gd name="T7" fmla="*/ 35 h 9"/>
                  <a:gd name="T8" fmla="*/ 930 w 71"/>
                  <a:gd name="T9" fmla="*/ 77 h 9"/>
                  <a:gd name="T10" fmla="*/ 679 w 71"/>
                  <a:gd name="T11" fmla="*/ 93 h 9"/>
                  <a:gd name="T12" fmla="*/ 471 w 71"/>
                  <a:gd name="T13" fmla="*/ 115 h 9"/>
                  <a:gd name="T14" fmla="*/ 333 w 71"/>
                  <a:gd name="T15" fmla="*/ 171 h 9"/>
                  <a:gd name="T16" fmla="*/ 158 w 71"/>
                  <a:gd name="T17" fmla="*/ 136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9">
                    <a:moveTo>
                      <a:pt x="0" y="7"/>
                    </a:moveTo>
                    <a:cubicBezTo>
                      <a:pt x="6" y="5"/>
                      <a:pt x="10" y="2"/>
                      <a:pt x="17" y="1"/>
                    </a:cubicBezTo>
                    <a:cubicBezTo>
                      <a:pt x="21" y="1"/>
                      <a:pt x="30" y="0"/>
                      <a:pt x="34" y="0"/>
                    </a:cubicBezTo>
                    <a:cubicBezTo>
                      <a:pt x="47" y="1"/>
                      <a:pt x="58" y="0"/>
                      <a:pt x="71" y="2"/>
                    </a:cubicBezTo>
                    <a:cubicBezTo>
                      <a:pt x="68" y="1"/>
                      <a:pt x="62" y="4"/>
                      <a:pt x="59" y="4"/>
                    </a:cubicBezTo>
                    <a:cubicBezTo>
                      <a:pt x="53" y="5"/>
                      <a:pt x="48" y="5"/>
                      <a:pt x="43" y="5"/>
                    </a:cubicBezTo>
                    <a:cubicBezTo>
                      <a:pt x="38" y="4"/>
                      <a:pt x="34" y="6"/>
                      <a:pt x="30" y="6"/>
                    </a:cubicBezTo>
                    <a:cubicBezTo>
                      <a:pt x="27" y="7"/>
                      <a:pt x="24" y="7"/>
                      <a:pt x="21" y="9"/>
                    </a:cubicBezTo>
                    <a:cubicBezTo>
                      <a:pt x="20" y="5"/>
                      <a:pt x="14" y="6"/>
                      <a:pt x="1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4" name="Freeform 202">
                <a:extLst>
                  <a:ext uri="{FF2B5EF4-FFF2-40B4-BE49-F238E27FC236}">
                    <a16:creationId xmlns:a16="http://schemas.microsoft.com/office/drawing/2014/main" id="{AFA5477A-F0F0-444E-BC86-E199DC6F7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587"/>
                <a:ext cx="1170" cy="704"/>
              </a:xfrm>
              <a:custGeom>
                <a:avLst/>
                <a:gdLst>
                  <a:gd name="T0" fmla="*/ 283 w 468"/>
                  <a:gd name="T1" fmla="*/ 2141 h 264"/>
                  <a:gd name="T2" fmla="*/ 175 w 468"/>
                  <a:gd name="T3" fmla="*/ 3093 h 264"/>
                  <a:gd name="T4" fmla="*/ 145 w 468"/>
                  <a:gd name="T5" fmla="*/ 3563 h 264"/>
                  <a:gd name="T6" fmla="*/ 300 w 468"/>
                  <a:gd name="T7" fmla="*/ 3869 h 264"/>
                  <a:gd name="T8" fmla="*/ 395 w 468"/>
                  <a:gd name="T9" fmla="*/ 4152 h 264"/>
                  <a:gd name="T10" fmla="*/ 938 w 468"/>
                  <a:gd name="T11" fmla="*/ 4779 h 264"/>
                  <a:gd name="T12" fmla="*/ 1500 w 468"/>
                  <a:gd name="T13" fmla="*/ 5005 h 264"/>
                  <a:gd name="T14" fmla="*/ 1688 w 468"/>
                  <a:gd name="T15" fmla="*/ 4949 h 264"/>
                  <a:gd name="T16" fmla="*/ 1875 w 468"/>
                  <a:gd name="T17" fmla="*/ 4856 h 264"/>
                  <a:gd name="T18" fmla="*/ 2063 w 468"/>
                  <a:gd name="T19" fmla="*/ 4744 h 264"/>
                  <a:gd name="T20" fmla="*/ 2333 w 468"/>
                  <a:gd name="T21" fmla="*/ 4629 h 264"/>
                  <a:gd name="T22" fmla="*/ 2750 w 468"/>
                  <a:gd name="T23" fmla="*/ 4416 h 264"/>
                  <a:gd name="T24" fmla="*/ 3283 w 468"/>
                  <a:gd name="T25" fmla="*/ 4096 h 264"/>
                  <a:gd name="T26" fmla="*/ 3533 w 468"/>
                  <a:gd name="T27" fmla="*/ 3187 h 264"/>
                  <a:gd name="T28" fmla="*/ 4033 w 468"/>
                  <a:gd name="T29" fmla="*/ 2901 h 264"/>
                  <a:gd name="T30" fmla="*/ 4533 w 468"/>
                  <a:gd name="T31" fmla="*/ 2709 h 264"/>
                  <a:gd name="T32" fmla="*/ 5000 w 468"/>
                  <a:gd name="T33" fmla="*/ 2525 h 264"/>
                  <a:gd name="T34" fmla="*/ 5750 w 468"/>
                  <a:gd name="T35" fmla="*/ 1843 h 264"/>
                  <a:gd name="T36" fmla="*/ 5938 w 468"/>
                  <a:gd name="T37" fmla="*/ 1685 h 264"/>
                  <a:gd name="T38" fmla="*/ 6113 w 468"/>
                  <a:gd name="T39" fmla="*/ 1629 h 264"/>
                  <a:gd name="T40" fmla="*/ 6613 w 468"/>
                  <a:gd name="T41" fmla="*/ 1309 h 264"/>
                  <a:gd name="T42" fmla="*/ 7175 w 468"/>
                  <a:gd name="T43" fmla="*/ 264 h 264"/>
                  <a:gd name="T44" fmla="*/ 6625 w 468"/>
                  <a:gd name="T45" fmla="*/ 136 h 264"/>
                  <a:gd name="T46" fmla="*/ 6033 w 468"/>
                  <a:gd name="T47" fmla="*/ 285 h 264"/>
                  <a:gd name="T48" fmla="*/ 5658 w 468"/>
                  <a:gd name="T49" fmla="*/ 363 h 264"/>
                  <a:gd name="T50" fmla="*/ 5300 w 468"/>
                  <a:gd name="T51" fmla="*/ 341 h 264"/>
                  <a:gd name="T52" fmla="*/ 5020 w 468"/>
                  <a:gd name="T53" fmla="*/ 456 h 264"/>
                  <a:gd name="T54" fmla="*/ 4563 w 468"/>
                  <a:gd name="T55" fmla="*/ 477 h 264"/>
                  <a:gd name="T56" fmla="*/ 3938 w 468"/>
                  <a:gd name="T57" fmla="*/ 512 h 264"/>
                  <a:gd name="T58" fmla="*/ 3188 w 468"/>
                  <a:gd name="T59" fmla="*/ 704 h 264"/>
                  <a:gd name="T60" fmla="*/ 1908 w 468"/>
                  <a:gd name="T61" fmla="*/ 797 h 264"/>
                  <a:gd name="T62" fmla="*/ 970 w 468"/>
                  <a:gd name="T63" fmla="*/ 1195 h 264"/>
                  <a:gd name="T64" fmla="*/ 500 w 468"/>
                  <a:gd name="T65" fmla="*/ 1480 h 264"/>
                  <a:gd name="T66" fmla="*/ 313 w 468"/>
                  <a:gd name="T67" fmla="*/ 2125 h 264"/>
                  <a:gd name="T68" fmla="*/ 283 w 468"/>
                  <a:gd name="T69" fmla="*/ 2141 h 2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68" h="264">
                    <a:moveTo>
                      <a:pt x="18" y="113"/>
                    </a:moveTo>
                    <a:cubicBezTo>
                      <a:pt x="0" y="121"/>
                      <a:pt x="11" y="156"/>
                      <a:pt x="11" y="163"/>
                    </a:cubicBezTo>
                    <a:cubicBezTo>
                      <a:pt x="11" y="169"/>
                      <a:pt x="7" y="182"/>
                      <a:pt x="9" y="188"/>
                    </a:cubicBezTo>
                    <a:cubicBezTo>
                      <a:pt x="11" y="194"/>
                      <a:pt x="18" y="198"/>
                      <a:pt x="19" y="204"/>
                    </a:cubicBezTo>
                    <a:cubicBezTo>
                      <a:pt x="21" y="212"/>
                      <a:pt x="22" y="212"/>
                      <a:pt x="25" y="219"/>
                    </a:cubicBezTo>
                    <a:cubicBezTo>
                      <a:pt x="33" y="233"/>
                      <a:pt x="43" y="251"/>
                      <a:pt x="60" y="252"/>
                    </a:cubicBezTo>
                    <a:cubicBezTo>
                      <a:pt x="68" y="253"/>
                      <a:pt x="88" y="264"/>
                      <a:pt x="96" y="264"/>
                    </a:cubicBezTo>
                    <a:cubicBezTo>
                      <a:pt x="100" y="263"/>
                      <a:pt x="105" y="262"/>
                      <a:pt x="108" y="261"/>
                    </a:cubicBezTo>
                    <a:cubicBezTo>
                      <a:pt x="113" y="259"/>
                      <a:pt x="115" y="258"/>
                      <a:pt x="120" y="256"/>
                    </a:cubicBezTo>
                    <a:cubicBezTo>
                      <a:pt x="124" y="254"/>
                      <a:pt x="128" y="253"/>
                      <a:pt x="132" y="250"/>
                    </a:cubicBezTo>
                    <a:cubicBezTo>
                      <a:pt x="139" y="245"/>
                      <a:pt x="141" y="246"/>
                      <a:pt x="149" y="244"/>
                    </a:cubicBezTo>
                    <a:cubicBezTo>
                      <a:pt x="158" y="241"/>
                      <a:pt x="170" y="238"/>
                      <a:pt x="176" y="233"/>
                    </a:cubicBezTo>
                    <a:cubicBezTo>
                      <a:pt x="191" y="222"/>
                      <a:pt x="197" y="232"/>
                      <a:pt x="210" y="216"/>
                    </a:cubicBezTo>
                    <a:cubicBezTo>
                      <a:pt x="228" y="194"/>
                      <a:pt x="218" y="169"/>
                      <a:pt x="226" y="168"/>
                    </a:cubicBezTo>
                    <a:cubicBezTo>
                      <a:pt x="244" y="165"/>
                      <a:pt x="241" y="160"/>
                      <a:pt x="258" y="153"/>
                    </a:cubicBezTo>
                    <a:cubicBezTo>
                      <a:pt x="267" y="149"/>
                      <a:pt x="279" y="145"/>
                      <a:pt x="290" y="143"/>
                    </a:cubicBezTo>
                    <a:cubicBezTo>
                      <a:pt x="302" y="142"/>
                      <a:pt x="309" y="138"/>
                      <a:pt x="320" y="133"/>
                    </a:cubicBezTo>
                    <a:cubicBezTo>
                      <a:pt x="337" y="126"/>
                      <a:pt x="352" y="104"/>
                      <a:pt x="368" y="97"/>
                    </a:cubicBezTo>
                    <a:cubicBezTo>
                      <a:pt x="372" y="95"/>
                      <a:pt x="376" y="91"/>
                      <a:pt x="380" y="89"/>
                    </a:cubicBezTo>
                    <a:cubicBezTo>
                      <a:pt x="383" y="88"/>
                      <a:pt x="387" y="88"/>
                      <a:pt x="391" y="86"/>
                    </a:cubicBezTo>
                    <a:cubicBezTo>
                      <a:pt x="398" y="83"/>
                      <a:pt x="416" y="73"/>
                      <a:pt x="423" y="69"/>
                    </a:cubicBezTo>
                    <a:cubicBezTo>
                      <a:pt x="434" y="62"/>
                      <a:pt x="468" y="40"/>
                      <a:pt x="459" y="14"/>
                    </a:cubicBezTo>
                    <a:cubicBezTo>
                      <a:pt x="456" y="5"/>
                      <a:pt x="439" y="0"/>
                      <a:pt x="424" y="7"/>
                    </a:cubicBezTo>
                    <a:cubicBezTo>
                      <a:pt x="413" y="12"/>
                      <a:pt x="398" y="13"/>
                      <a:pt x="386" y="15"/>
                    </a:cubicBezTo>
                    <a:cubicBezTo>
                      <a:pt x="376" y="16"/>
                      <a:pt x="371" y="17"/>
                      <a:pt x="362" y="19"/>
                    </a:cubicBezTo>
                    <a:cubicBezTo>
                      <a:pt x="355" y="20"/>
                      <a:pt x="346" y="17"/>
                      <a:pt x="339" y="18"/>
                    </a:cubicBezTo>
                    <a:cubicBezTo>
                      <a:pt x="331" y="19"/>
                      <a:pt x="328" y="22"/>
                      <a:pt x="321" y="24"/>
                    </a:cubicBezTo>
                    <a:cubicBezTo>
                      <a:pt x="312" y="26"/>
                      <a:pt x="301" y="25"/>
                      <a:pt x="292" y="25"/>
                    </a:cubicBezTo>
                    <a:cubicBezTo>
                      <a:pt x="282" y="25"/>
                      <a:pt x="262" y="24"/>
                      <a:pt x="252" y="27"/>
                    </a:cubicBezTo>
                    <a:cubicBezTo>
                      <a:pt x="234" y="33"/>
                      <a:pt x="225" y="35"/>
                      <a:pt x="204" y="37"/>
                    </a:cubicBezTo>
                    <a:cubicBezTo>
                      <a:pt x="182" y="38"/>
                      <a:pt x="143" y="36"/>
                      <a:pt x="122" y="42"/>
                    </a:cubicBezTo>
                    <a:cubicBezTo>
                      <a:pt x="103" y="47"/>
                      <a:pt x="77" y="51"/>
                      <a:pt x="62" y="63"/>
                    </a:cubicBezTo>
                    <a:cubicBezTo>
                      <a:pt x="55" y="68"/>
                      <a:pt x="37" y="72"/>
                      <a:pt x="32" y="78"/>
                    </a:cubicBezTo>
                    <a:cubicBezTo>
                      <a:pt x="25" y="86"/>
                      <a:pt x="22" y="103"/>
                      <a:pt x="20" y="112"/>
                    </a:cubicBezTo>
                    <a:lnTo>
                      <a:pt x="18" y="113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5" name="Freeform 203">
                <a:extLst>
                  <a:ext uri="{FF2B5EF4-FFF2-40B4-BE49-F238E27FC236}">
                    <a16:creationId xmlns:a16="http://schemas.microsoft.com/office/drawing/2014/main" id="{3F62FA23-43C4-43C8-8CDB-46307F871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893"/>
                <a:ext cx="75" cy="22"/>
              </a:xfrm>
              <a:custGeom>
                <a:avLst/>
                <a:gdLst>
                  <a:gd name="T0" fmla="*/ 0 w 30"/>
                  <a:gd name="T1" fmla="*/ 0 h 8"/>
                  <a:gd name="T2" fmla="*/ 470 w 30"/>
                  <a:gd name="T3" fmla="*/ 6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8">
                    <a:moveTo>
                      <a:pt x="0" y="0"/>
                    </a:moveTo>
                    <a:cubicBezTo>
                      <a:pt x="9" y="6"/>
                      <a:pt x="19" y="8"/>
                      <a:pt x="30" y="3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6" name="Freeform 204">
                <a:extLst>
                  <a:ext uri="{FF2B5EF4-FFF2-40B4-BE49-F238E27FC236}">
                    <a16:creationId xmlns:a16="http://schemas.microsoft.com/office/drawing/2014/main" id="{D1F6699B-BD45-4DCB-832A-3ED61A55D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909"/>
                <a:ext cx="10" cy="32"/>
              </a:xfrm>
              <a:custGeom>
                <a:avLst/>
                <a:gdLst>
                  <a:gd name="T0" fmla="*/ 63 w 4"/>
                  <a:gd name="T1" fmla="*/ 0 h 12"/>
                  <a:gd name="T2" fmla="*/ 20 w 4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1" y="3"/>
                      <a:pt x="0" y="8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7" name="Freeform 205">
                <a:extLst>
                  <a:ext uri="{FF2B5EF4-FFF2-40B4-BE49-F238E27FC236}">
                    <a16:creationId xmlns:a16="http://schemas.microsoft.com/office/drawing/2014/main" id="{B1825EA2-F485-413A-A8D6-18E94617B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768"/>
                <a:ext cx="18" cy="56"/>
              </a:xfrm>
              <a:custGeom>
                <a:avLst/>
                <a:gdLst>
                  <a:gd name="T0" fmla="*/ 33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2" y="0"/>
                    </a:moveTo>
                    <a:cubicBezTo>
                      <a:pt x="7" y="6"/>
                      <a:pt x="4" y="15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8" name="Freeform 206">
                <a:extLst>
                  <a:ext uri="{FF2B5EF4-FFF2-40B4-BE49-F238E27FC236}">
                    <a16:creationId xmlns:a16="http://schemas.microsoft.com/office/drawing/2014/main" id="{3FC801F9-9192-448E-974C-DD4D25724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797"/>
                <a:ext cx="28" cy="8"/>
              </a:xfrm>
              <a:custGeom>
                <a:avLst/>
                <a:gdLst>
                  <a:gd name="T0" fmla="*/ 0 w 11"/>
                  <a:gd name="T1" fmla="*/ 0 h 3"/>
                  <a:gd name="T2" fmla="*/ 181 w 1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4" y="0"/>
                      <a:pt x="8" y="1"/>
                      <a:pt x="11" y="3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9" name="Freeform 207">
                <a:extLst>
                  <a:ext uri="{FF2B5EF4-FFF2-40B4-BE49-F238E27FC236}">
                    <a16:creationId xmlns:a16="http://schemas.microsoft.com/office/drawing/2014/main" id="{9D24F3BF-33B0-4CEC-ADE1-C1802612B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800"/>
                <a:ext cx="53" cy="43"/>
              </a:xfrm>
              <a:custGeom>
                <a:avLst/>
                <a:gdLst>
                  <a:gd name="T0" fmla="*/ 0 w 21"/>
                  <a:gd name="T1" fmla="*/ 312 h 16"/>
                  <a:gd name="T2" fmla="*/ 305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8" y="16"/>
                      <a:pt x="21" y="9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0" name="Freeform 208">
                <a:extLst>
                  <a:ext uri="{FF2B5EF4-FFF2-40B4-BE49-F238E27FC236}">
                    <a16:creationId xmlns:a16="http://schemas.microsoft.com/office/drawing/2014/main" id="{918EA376-2179-4E0E-B56A-ED64FF15D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829"/>
                <a:ext cx="7" cy="30"/>
              </a:xfrm>
              <a:custGeom>
                <a:avLst/>
                <a:gdLst>
                  <a:gd name="T0" fmla="*/ 0 w 3"/>
                  <a:gd name="T1" fmla="*/ 0 h 11"/>
                  <a:gd name="T2" fmla="*/ 12 w 3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2" y="3"/>
                      <a:pt x="3" y="7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1" name="Freeform 209">
                <a:extLst>
                  <a:ext uri="{FF2B5EF4-FFF2-40B4-BE49-F238E27FC236}">
                    <a16:creationId xmlns:a16="http://schemas.microsoft.com/office/drawing/2014/main" id="{922F07FC-35C3-4293-BAEE-E1DA3B42F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680"/>
                <a:ext cx="50" cy="19"/>
              </a:xfrm>
              <a:custGeom>
                <a:avLst/>
                <a:gdLst>
                  <a:gd name="T0" fmla="*/ 0 w 20"/>
                  <a:gd name="T1" fmla="*/ 141 h 7"/>
                  <a:gd name="T2" fmla="*/ 313 w 20"/>
                  <a:gd name="T3" fmla="*/ 11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4" y="2"/>
                      <a:pt x="16" y="0"/>
                      <a:pt x="20" y="6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2" name="Freeform 210">
                <a:extLst>
                  <a:ext uri="{FF2B5EF4-FFF2-40B4-BE49-F238E27FC236}">
                    <a16:creationId xmlns:a16="http://schemas.microsoft.com/office/drawing/2014/main" id="{A8630A50-AD1C-46CC-8A09-864155583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675"/>
                <a:ext cx="17" cy="13"/>
              </a:xfrm>
              <a:custGeom>
                <a:avLst/>
                <a:gdLst>
                  <a:gd name="T0" fmla="*/ 0 w 7"/>
                  <a:gd name="T1" fmla="*/ 88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2"/>
                      <a:pt x="3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3" name="Freeform 211">
                <a:extLst>
                  <a:ext uri="{FF2B5EF4-FFF2-40B4-BE49-F238E27FC236}">
                    <a16:creationId xmlns:a16="http://schemas.microsoft.com/office/drawing/2014/main" id="{C81B90F6-BBDC-49FF-9EB8-630284B04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709"/>
                <a:ext cx="50" cy="43"/>
              </a:xfrm>
              <a:custGeom>
                <a:avLst/>
                <a:gdLst>
                  <a:gd name="T0" fmla="*/ 0 w 20"/>
                  <a:gd name="T1" fmla="*/ 231 h 16"/>
                  <a:gd name="T2" fmla="*/ 313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0" y="12"/>
                    </a:moveTo>
                    <a:cubicBezTo>
                      <a:pt x="8" y="16"/>
                      <a:pt x="20" y="9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4" name="Freeform 212">
                <a:extLst>
                  <a:ext uri="{FF2B5EF4-FFF2-40B4-BE49-F238E27FC236}">
                    <a16:creationId xmlns:a16="http://schemas.microsoft.com/office/drawing/2014/main" id="{D8B3D949-62F5-4779-B526-B5E4347FC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739"/>
                <a:ext cx="13" cy="24"/>
              </a:xfrm>
              <a:custGeom>
                <a:avLst/>
                <a:gdLst>
                  <a:gd name="T0" fmla="*/ 0 w 5"/>
                  <a:gd name="T1" fmla="*/ 0 h 9"/>
                  <a:gd name="T2" fmla="*/ 88 w 5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3" y="1"/>
                      <a:pt x="5" y="5"/>
                      <a:pt x="5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5" name="Freeform 213">
                <a:extLst>
                  <a:ext uri="{FF2B5EF4-FFF2-40B4-BE49-F238E27FC236}">
                    <a16:creationId xmlns:a16="http://schemas.microsoft.com/office/drawing/2014/main" id="{13E8A112-2EBF-4EEC-95FF-148140C11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688"/>
                <a:ext cx="35" cy="43"/>
              </a:xfrm>
              <a:custGeom>
                <a:avLst/>
                <a:gdLst>
                  <a:gd name="T0" fmla="*/ 0 w 14"/>
                  <a:gd name="T1" fmla="*/ 290 h 16"/>
                  <a:gd name="T2" fmla="*/ 220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15"/>
                    </a:moveTo>
                    <a:cubicBezTo>
                      <a:pt x="8" y="16"/>
                      <a:pt x="14" y="8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6" name="Freeform 214">
                <a:extLst>
                  <a:ext uri="{FF2B5EF4-FFF2-40B4-BE49-F238E27FC236}">
                    <a16:creationId xmlns:a16="http://schemas.microsoft.com/office/drawing/2014/main" id="{4114AEF3-4643-42C9-9EFB-B5916B187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672"/>
                <a:ext cx="43" cy="19"/>
              </a:xfrm>
              <a:custGeom>
                <a:avLst/>
                <a:gdLst>
                  <a:gd name="T0" fmla="*/ 0 w 17"/>
                  <a:gd name="T1" fmla="*/ 103 h 7"/>
                  <a:gd name="T2" fmla="*/ 276 w 1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5"/>
                    </a:moveTo>
                    <a:cubicBezTo>
                      <a:pt x="6" y="7"/>
                      <a:pt x="14" y="5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7" name="Freeform 215">
                <a:extLst>
                  <a:ext uri="{FF2B5EF4-FFF2-40B4-BE49-F238E27FC236}">
                    <a16:creationId xmlns:a16="http://schemas.microsoft.com/office/drawing/2014/main" id="{B3CF16BE-A271-47DD-8576-1C7B67145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656"/>
                <a:ext cx="20" cy="37"/>
              </a:xfrm>
              <a:custGeom>
                <a:avLst/>
                <a:gdLst>
                  <a:gd name="T0" fmla="*/ 0 w 8"/>
                  <a:gd name="T1" fmla="*/ 0 h 14"/>
                  <a:gd name="T2" fmla="*/ 95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5" y="3"/>
                      <a:pt x="8" y="8"/>
                      <a:pt x="6" y="1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8" name="Freeform 216">
                <a:extLst>
                  <a:ext uri="{FF2B5EF4-FFF2-40B4-BE49-F238E27FC236}">
                    <a16:creationId xmlns:a16="http://schemas.microsoft.com/office/drawing/2014/main" id="{099DEB37-7E65-4179-B784-456BAE0E0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59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9" name="Freeform 217">
                <a:extLst>
                  <a:ext uri="{FF2B5EF4-FFF2-40B4-BE49-F238E27FC236}">
                    <a16:creationId xmlns:a16="http://schemas.microsoft.com/office/drawing/2014/main" id="{CA3B1540-364A-4C4C-AF5E-B201A6EC3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917"/>
                <a:ext cx="60" cy="43"/>
              </a:xfrm>
              <a:custGeom>
                <a:avLst/>
                <a:gdLst>
                  <a:gd name="T0" fmla="*/ 0 w 24"/>
                  <a:gd name="T1" fmla="*/ 218 h 16"/>
                  <a:gd name="T2" fmla="*/ 375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1"/>
                    </a:moveTo>
                    <a:cubicBezTo>
                      <a:pt x="9" y="16"/>
                      <a:pt x="22" y="9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0" name="Freeform 218">
                <a:extLst>
                  <a:ext uri="{FF2B5EF4-FFF2-40B4-BE49-F238E27FC236}">
                    <a16:creationId xmlns:a16="http://schemas.microsoft.com/office/drawing/2014/main" id="{839ABD12-83A2-426E-B369-A6C5D8001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904"/>
                <a:ext cx="35" cy="19"/>
              </a:xfrm>
              <a:custGeom>
                <a:avLst/>
                <a:gdLst>
                  <a:gd name="T0" fmla="*/ 0 w 14"/>
                  <a:gd name="T1" fmla="*/ 0 h 7"/>
                  <a:gd name="T2" fmla="*/ 220 w 14"/>
                  <a:gd name="T3" fmla="*/ 10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4" y="4"/>
                      <a:pt x="8" y="7"/>
                      <a:pt x="14" y="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1" name="Freeform 219">
                <a:extLst>
                  <a:ext uri="{FF2B5EF4-FFF2-40B4-BE49-F238E27FC236}">
                    <a16:creationId xmlns:a16="http://schemas.microsoft.com/office/drawing/2014/main" id="{9A0789A7-007A-4078-9AC1-D12ABDAD5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683"/>
                <a:ext cx="65" cy="24"/>
              </a:xfrm>
              <a:custGeom>
                <a:avLst/>
                <a:gdLst>
                  <a:gd name="T0" fmla="*/ 0 w 26"/>
                  <a:gd name="T1" fmla="*/ 171 h 9"/>
                  <a:gd name="T2" fmla="*/ 408 w 26"/>
                  <a:gd name="T3" fmla="*/ 13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9"/>
                    </a:moveTo>
                    <a:cubicBezTo>
                      <a:pt x="7" y="2"/>
                      <a:pt x="19" y="0"/>
                      <a:pt x="26" y="7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2" name="Freeform 220">
                <a:extLst>
                  <a:ext uri="{FF2B5EF4-FFF2-40B4-BE49-F238E27FC236}">
                    <a16:creationId xmlns:a16="http://schemas.microsoft.com/office/drawing/2014/main" id="{2590D567-B519-4578-A27A-8011547DA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693"/>
                <a:ext cx="32" cy="32"/>
              </a:xfrm>
              <a:custGeom>
                <a:avLst/>
                <a:gdLst>
                  <a:gd name="T0" fmla="*/ 194 w 13"/>
                  <a:gd name="T1" fmla="*/ 21 h 12"/>
                  <a:gd name="T2" fmla="*/ 0 w 1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1"/>
                    </a:moveTo>
                    <a:cubicBezTo>
                      <a:pt x="5" y="0"/>
                      <a:pt x="0" y="4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3" name="Freeform 221">
                <a:extLst>
                  <a:ext uri="{FF2B5EF4-FFF2-40B4-BE49-F238E27FC236}">
                    <a16:creationId xmlns:a16="http://schemas.microsoft.com/office/drawing/2014/main" id="{E32F710D-12E8-4D40-BFE2-09F796877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979"/>
                <a:ext cx="70" cy="48"/>
              </a:xfrm>
              <a:custGeom>
                <a:avLst/>
                <a:gdLst>
                  <a:gd name="T0" fmla="*/ 0 w 28"/>
                  <a:gd name="T1" fmla="*/ 136 h 18"/>
                  <a:gd name="T2" fmla="*/ 438 w 2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7"/>
                    </a:moveTo>
                    <a:cubicBezTo>
                      <a:pt x="8" y="18"/>
                      <a:pt x="22" y="7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4" name="Freeform 222">
                <a:extLst>
                  <a:ext uri="{FF2B5EF4-FFF2-40B4-BE49-F238E27FC236}">
                    <a16:creationId xmlns:a16="http://schemas.microsoft.com/office/drawing/2014/main" id="{BF3A9765-48B1-4467-9144-F6199D4E3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963"/>
                <a:ext cx="32" cy="32"/>
              </a:xfrm>
              <a:custGeom>
                <a:avLst/>
                <a:gdLst>
                  <a:gd name="T0" fmla="*/ 0 w 13"/>
                  <a:gd name="T1" fmla="*/ 0 h 12"/>
                  <a:gd name="T2" fmla="*/ 194 w 13"/>
                  <a:gd name="T3" fmla="*/ 17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2" y="5"/>
                      <a:pt x="7" y="12"/>
                      <a:pt x="13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5" name="Freeform 223">
                <a:extLst>
                  <a:ext uri="{FF2B5EF4-FFF2-40B4-BE49-F238E27FC236}">
                    <a16:creationId xmlns:a16="http://schemas.microsoft.com/office/drawing/2014/main" id="{BB0831CA-FF01-47CB-8671-D7B63566D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837"/>
                <a:ext cx="12" cy="59"/>
              </a:xfrm>
              <a:custGeom>
                <a:avLst/>
                <a:gdLst>
                  <a:gd name="T0" fmla="*/ 41 w 5"/>
                  <a:gd name="T1" fmla="*/ 0 h 22"/>
                  <a:gd name="T2" fmla="*/ 70 w 5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3" y="0"/>
                    </a:moveTo>
                    <a:cubicBezTo>
                      <a:pt x="1" y="6"/>
                      <a:pt x="0" y="16"/>
                      <a:pt x="5" y="2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6" name="Freeform 224">
                <a:extLst>
                  <a:ext uri="{FF2B5EF4-FFF2-40B4-BE49-F238E27FC236}">
                    <a16:creationId xmlns:a16="http://schemas.microsoft.com/office/drawing/2014/main" id="{EC44FE37-A669-42E6-8C5B-DF33FD149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848"/>
                <a:ext cx="42" cy="21"/>
              </a:xfrm>
              <a:custGeom>
                <a:avLst/>
                <a:gdLst>
                  <a:gd name="T0" fmla="*/ 257 w 17"/>
                  <a:gd name="T1" fmla="*/ 144 h 8"/>
                  <a:gd name="T2" fmla="*/ 0 w 17"/>
                  <a:gd name="T3" fmla="*/ 5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17" y="8"/>
                    </a:moveTo>
                    <a:cubicBezTo>
                      <a:pt x="12" y="4"/>
                      <a:pt x="6" y="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7" name="Freeform 225">
                <a:extLst>
                  <a:ext uri="{FF2B5EF4-FFF2-40B4-BE49-F238E27FC236}">
                    <a16:creationId xmlns:a16="http://schemas.microsoft.com/office/drawing/2014/main" id="{36E8CDC1-802E-45E0-8A59-982C5E550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712"/>
                <a:ext cx="63" cy="27"/>
              </a:xfrm>
              <a:custGeom>
                <a:avLst/>
                <a:gdLst>
                  <a:gd name="T0" fmla="*/ 0 w 25"/>
                  <a:gd name="T1" fmla="*/ 197 h 10"/>
                  <a:gd name="T2" fmla="*/ 401 w 25"/>
                  <a:gd name="T3" fmla="*/ 17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10"/>
                    </a:moveTo>
                    <a:cubicBezTo>
                      <a:pt x="6" y="0"/>
                      <a:pt x="17" y="6"/>
                      <a:pt x="25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8" name="Freeform 226">
                <a:extLst>
                  <a:ext uri="{FF2B5EF4-FFF2-40B4-BE49-F238E27FC236}">
                    <a16:creationId xmlns:a16="http://schemas.microsoft.com/office/drawing/2014/main" id="{54ED2FB7-F9DF-47CC-8119-CC92F816F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17"/>
                <a:ext cx="53" cy="30"/>
              </a:xfrm>
              <a:custGeom>
                <a:avLst/>
                <a:gdLst>
                  <a:gd name="T0" fmla="*/ 0 w 21"/>
                  <a:gd name="T1" fmla="*/ 224 h 11"/>
                  <a:gd name="T2" fmla="*/ 338 w 21"/>
                  <a:gd name="T3" fmla="*/ 12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11"/>
                    </a:moveTo>
                    <a:cubicBezTo>
                      <a:pt x="5" y="5"/>
                      <a:pt x="13" y="0"/>
                      <a:pt x="21" y="6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9" name="Freeform 227">
                <a:extLst>
                  <a:ext uri="{FF2B5EF4-FFF2-40B4-BE49-F238E27FC236}">
                    <a16:creationId xmlns:a16="http://schemas.microsoft.com/office/drawing/2014/main" id="{42CA5D0B-6109-4F6F-ABDC-A7219A1BC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848"/>
                <a:ext cx="33" cy="40"/>
              </a:xfrm>
              <a:custGeom>
                <a:avLst/>
                <a:gdLst>
                  <a:gd name="T0" fmla="*/ 213 w 13"/>
                  <a:gd name="T1" fmla="*/ 0 h 15"/>
                  <a:gd name="T2" fmla="*/ 33 w 1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5" y="1"/>
                      <a:pt x="0" y="8"/>
                      <a:pt x="2" y="1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0" name="Freeform 228">
                <a:extLst>
                  <a:ext uri="{FF2B5EF4-FFF2-40B4-BE49-F238E27FC236}">
                    <a16:creationId xmlns:a16="http://schemas.microsoft.com/office/drawing/2014/main" id="{F673C3F6-F531-4DC1-9649-9AB8211AC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880"/>
                <a:ext cx="35" cy="51"/>
              </a:xfrm>
              <a:custGeom>
                <a:avLst/>
                <a:gdLst>
                  <a:gd name="T0" fmla="*/ 220 w 14"/>
                  <a:gd name="T1" fmla="*/ 56 h 19"/>
                  <a:gd name="T2" fmla="*/ 20 w 14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14" y="3"/>
                    </a:moveTo>
                    <a:cubicBezTo>
                      <a:pt x="6" y="0"/>
                      <a:pt x="0" y="12"/>
                      <a:pt x="1" y="1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1" name="Freeform 229">
                <a:extLst>
                  <a:ext uri="{FF2B5EF4-FFF2-40B4-BE49-F238E27FC236}">
                    <a16:creationId xmlns:a16="http://schemas.microsoft.com/office/drawing/2014/main" id="{878CCDEE-4D34-42AB-8762-3D0E4A7D7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861"/>
                <a:ext cx="25" cy="59"/>
              </a:xfrm>
              <a:custGeom>
                <a:avLst/>
                <a:gdLst>
                  <a:gd name="T0" fmla="*/ 113 w 10"/>
                  <a:gd name="T1" fmla="*/ 0 h 22"/>
                  <a:gd name="T2" fmla="*/ 0 w 10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7" y="0"/>
                    </a:moveTo>
                    <a:cubicBezTo>
                      <a:pt x="10" y="8"/>
                      <a:pt x="7" y="18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2" name="Freeform 230">
                <a:extLst>
                  <a:ext uri="{FF2B5EF4-FFF2-40B4-BE49-F238E27FC236}">
                    <a16:creationId xmlns:a16="http://schemas.microsoft.com/office/drawing/2014/main" id="{7B10CEBD-5BDD-4622-B055-AB236582E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93"/>
                <a:ext cx="35" cy="27"/>
              </a:xfrm>
              <a:custGeom>
                <a:avLst/>
                <a:gdLst>
                  <a:gd name="T0" fmla="*/ 0 w 14"/>
                  <a:gd name="T1" fmla="*/ 38 h 10"/>
                  <a:gd name="T2" fmla="*/ 220 w 1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2"/>
                    </a:moveTo>
                    <a:cubicBezTo>
                      <a:pt x="7" y="0"/>
                      <a:pt x="13" y="3"/>
                      <a:pt x="14" y="1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3" name="Freeform 231">
                <a:extLst>
                  <a:ext uri="{FF2B5EF4-FFF2-40B4-BE49-F238E27FC236}">
                    <a16:creationId xmlns:a16="http://schemas.microsoft.com/office/drawing/2014/main" id="{7C518330-9D0A-4B06-809E-03D5A8FF8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803"/>
                <a:ext cx="28" cy="45"/>
              </a:xfrm>
              <a:custGeom>
                <a:avLst/>
                <a:gdLst>
                  <a:gd name="T0" fmla="*/ 0 w 11"/>
                  <a:gd name="T1" fmla="*/ 0 h 17"/>
                  <a:gd name="T2" fmla="*/ 84 w 11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7">
                    <a:moveTo>
                      <a:pt x="0" y="0"/>
                    </a:moveTo>
                    <a:cubicBezTo>
                      <a:pt x="6" y="4"/>
                      <a:pt x="11" y="11"/>
                      <a:pt x="5" y="17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4" name="Freeform 232">
                <a:extLst>
                  <a:ext uri="{FF2B5EF4-FFF2-40B4-BE49-F238E27FC236}">
                    <a16:creationId xmlns:a16="http://schemas.microsoft.com/office/drawing/2014/main" id="{F4C797BF-B9C5-49A8-B9EF-33F02CA63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16"/>
                <a:ext cx="30" cy="13"/>
              </a:xfrm>
              <a:custGeom>
                <a:avLst/>
                <a:gdLst>
                  <a:gd name="T0" fmla="*/ 0 w 12"/>
                  <a:gd name="T1" fmla="*/ 88 h 5"/>
                  <a:gd name="T2" fmla="*/ 18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5" name="Freeform 233">
                <a:extLst>
                  <a:ext uri="{FF2B5EF4-FFF2-40B4-BE49-F238E27FC236}">
                    <a16:creationId xmlns:a16="http://schemas.microsoft.com/office/drawing/2014/main" id="{10D53DB9-7C26-4C56-805A-33A5724B5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021"/>
                <a:ext cx="47" cy="46"/>
              </a:xfrm>
              <a:custGeom>
                <a:avLst/>
                <a:gdLst>
                  <a:gd name="T0" fmla="*/ 0 w 19"/>
                  <a:gd name="T1" fmla="*/ 279 h 17"/>
                  <a:gd name="T2" fmla="*/ 287 w 19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0" y="14"/>
                    </a:moveTo>
                    <a:cubicBezTo>
                      <a:pt x="7" y="17"/>
                      <a:pt x="19" y="9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6" name="Freeform 234">
                <a:extLst>
                  <a:ext uri="{FF2B5EF4-FFF2-40B4-BE49-F238E27FC236}">
                    <a16:creationId xmlns:a16="http://schemas.microsoft.com/office/drawing/2014/main" id="{D54A139D-2D71-4DB6-955A-EAF5D9427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3008"/>
                <a:ext cx="55" cy="29"/>
              </a:xfrm>
              <a:custGeom>
                <a:avLst/>
                <a:gdLst>
                  <a:gd name="T0" fmla="*/ 0 w 22"/>
                  <a:gd name="T1" fmla="*/ 21 h 11"/>
                  <a:gd name="T2" fmla="*/ 345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"/>
                    </a:moveTo>
                    <a:cubicBezTo>
                      <a:pt x="4" y="11"/>
                      <a:pt x="16" y="5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7" name="Freeform 235">
                <a:extLst>
                  <a:ext uri="{FF2B5EF4-FFF2-40B4-BE49-F238E27FC236}">
                    <a16:creationId xmlns:a16="http://schemas.microsoft.com/office/drawing/2014/main" id="{89B3918D-4963-42E6-8833-6D9852428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960"/>
                <a:ext cx="48" cy="29"/>
              </a:xfrm>
              <a:custGeom>
                <a:avLst/>
                <a:gdLst>
                  <a:gd name="T0" fmla="*/ 0 w 19"/>
                  <a:gd name="T1" fmla="*/ 200 h 11"/>
                  <a:gd name="T2" fmla="*/ 306 w 19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11"/>
                    </a:moveTo>
                    <a:cubicBezTo>
                      <a:pt x="0" y="2"/>
                      <a:pt x="12" y="0"/>
                      <a:pt x="19" y="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8" name="Freeform 236">
                <a:extLst>
                  <a:ext uri="{FF2B5EF4-FFF2-40B4-BE49-F238E27FC236}">
                    <a16:creationId xmlns:a16="http://schemas.microsoft.com/office/drawing/2014/main" id="{CE54E488-5CE4-48BF-8F3E-C726312F6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931"/>
                <a:ext cx="13" cy="29"/>
              </a:xfrm>
              <a:custGeom>
                <a:avLst/>
                <a:gdLst>
                  <a:gd name="T0" fmla="*/ 21 w 5"/>
                  <a:gd name="T1" fmla="*/ 200 h 11"/>
                  <a:gd name="T2" fmla="*/ 88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11"/>
                    </a:moveTo>
                    <a:cubicBezTo>
                      <a:pt x="0" y="7"/>
                      <a:pt x="0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9" name="Freeform 237">
                <a:extLst>
                  <a:ext uri="{FF2B5EF4-FFF2-40B4-BE49-F238E27FC236}">
                    <a16:creationId xmlns:a16="http://schemas.microsoft.com/office/drawing/2014/main" id="{8BA98A72-5122-46E9-BC42-12E9061D0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856"/>
                <a:ext cx="20" cy="37"/>
              </a:xfrm>
              <a:custGeom>
                <a:avLst/>
                <a:gdLst>
                  <a:gd name="T0" fmla="*/ 33 w 8"/>
                  <a:gd name="T1" fmla="*/ 0 h 14"/>
                  <a:gd name="T2" fmla="*/ 125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2" y="0"/>
                    </a:moveTo>
                    <a:cubicBezTo>
                      <a:pt x="0" y="6"/>
                      <a:pt x="2" y="12"/>
                      <a:pt x="8" y="1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0" name="Freeform 238">
                <a:extLst>
                  <a:ext uri="{FF2B5EF4-FFF2-40B4-BE49-F238E27FC236}">
                    <a16:creationId xmlns:a16="http://schemas.microsoft.com/office/drawing/2014/main" id="{0F59FF78-55B0-4415-B895-F797D1393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880"/>
                <a:ext cx="25" cy="5"/>
              </a:xfrm>
              <a:custGeom>
                <a:avLst/>
                <a:gdLst>
                  <a:gd name="T0" fmla="*/ 158 w 10"/>
                  <a:gd name="T1" fmla="*/ 0 h 2"/>
                  <a:gd name="T2" fmla="*/ 0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6" y="0"/>
                      <a:pt x="3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1" name="Freeform 239">
                <a:extLst>
                  <a:ext uri="{FF2B5EF4-FFF2-40B4-BE49-F238E27FC236}">
                    <a16:creationId xmlns:a16="http://schemas.microsoft.com/office/drawing/2014/main" id="{1AAD173F-E168-43F4-B471-51945FDE0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064"/>
                <a:ext cx="32" cy="56"/>
              </a:xfrm>
              <a:custGeom>
                <a:avLst/>
                <a:gdLst>
                  <a:gd name="T0" fmla="*/ 62 w 13"/>
                  <a:gd name="T1" fmla="*/ 0 h 21"/>
                  <a:gd name="T2" fmla="*/ 194 w 13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1">
                    <a:moveTo>
                      <a:pt x="4" y="0"/>
                    </a:moveTo>
                    <a:cubicBezTo>
                      <a:pt x="0" y="10"/>
                      <a:pt x="2" y="20"/>
                      <a:pt x="13" y="2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2" name="Freeform 240">
                <a:extLst>
                  <a:ext uri="{FF2B5EF4-FFF2-40B4-BE49-F238E27FC236}">
                    <a16:creationId xmlns:a16="http://schemas.microsoft.com/office/drawing/2014/main" id="{0403964B-8C9F-4184-AFB5-F3DBE3233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3099"/>
                <a:ext cx="15" cy="48"/>
              </a:xfrm>
              <a:custGeom>
                <a:avLst/>
                <a:gdLst>
                  <a:gd name="T0" fmla="*/ 2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1" y="0"/>
                    </a:moveTo>
                    <a:cubicBezTo>
                      <a:pt x="0" y="5"/>
                      <a:pt x="0" y="15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3" name="Freeform 241">
                <a:extLst>
                  <a:ext uri="{FF2B5EF4-FFF2-40B4-BE49-F238E27FC236}">
                    <a16:creationId xmlns:a16="http://schemas.microsoft.com/office/drawing/2014/main" id="{BEFE0EDC-4E89-4267-849B-D0E262703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997"/>
                <a:ext cx="18" cy="43"/>
              </a:xfrm>
              <a:custGeom>
                <a:avLst/>
                <a:gdLst>
                  <a:gd name="T0" fmla="*/ 0 w 7"/>
                  <a:gd name="T1" fmla="*/ 0 h 16"/>
                  <a:gd name="T2" fmla="*/ 85 w 7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6" y="3"/>
                      <a:pt x="7" y="10"/>
                      <a:pt x="5" y="16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4" name="Freeform 242">
                <a:extLst>
                  <a:ext uri="{FF2B5EF4-FFF2-40B4-BE49-F238E27FC236}">
                    <a16:creationId xmlns:a16="http://schemas.microsoft.com/office/drawing/2014/main" id="{7C5F4051-031F-47C9-B626-A41CA78A6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3003"/>
                <a:ext cx="23" cy="10"/>
              </a:xfrm>
              <a:custGeom>
                <a:avLst/>
                <a:gdLst>
                  <a:gd name="T0" fmla="*/ 0 w 9"/>
                  <a:gd name="T1" fmla="*/ 63 h 4"/>
                  <a:gd name="T2" fmla="*/ 15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1"/>
                      <a:pt x="5" y="0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5" name="Freeform 243">
                <a:extLst>
                  <a:ext uri="{FF2B5EF4-FFF2-40B4-BE49-F238E27FC236}">
                    <a16:creationId xmlns:a16="http://schemas.microsoft.com/office/drawing/2014/main" id="{08781D4F-04F9-4100-8701-93691CDEE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3149"/>
                <a:ext cx="60" cy="24"/>
              </a:xfrm>
              <a:custGeom>
                <a:avLst/>
                <a:gdLst>
                  <a:gd name="T0" fmla="*/ 0 w 24"/>
                  <a:gd name="T1" fmla="*/ 0 h 9"/>
                  <a:gd name="T2" fmla="*/ 375 w 2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0" y="0"/>
                    </a:moveTo>
                    <a:cubicBezTo>
                      <a:pt x="6" y="9"/>
                      <a:pt x="16" y="6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6" name="Freeform 244">
                <a:extLst>
                  <a:ext uri="{FF2B5EF4-FFF2-40B4-BE49-F238E27FC236}">
                    <a16:creationId xmlns:a16="http://schemas.microsoft.com/office/drawing/2014/main" id="{3A80E668-700B-453F-9927-832DC2272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3133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125 w 8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1" y="5"/>
                      <a:pt x="3" y="8"/>
                      <a:pt x="8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7" name="Freeform 245">
                <a:extLst>
                  <a:ext uri="{FF2B5EF4-FFF2-40B4-BE49-F238E27FC236}">
                    <a16:creationId xmlns:a16="http://schemas.microsoft.com/office/drawing/2014/main" id="{847EECF7-B9FF-4DB4-BE69-F9F83E584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035"/>
                <a:ext cx="20" cy="40"/>
              </a:xfrm>
              <a:custGeom>
                <a:avLst/>
                <a:gdLst>
                  <a:gd name="T0" fmla="*/ 0 w 8"/>
                  <a:gd name="T1" fmla="*/ 0 h 15"/>
                  <a:gd name="T2" fmla="*/ 113 w 8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5" y="4"/>
                      <a:pt x="8" y="9"/>
                      <a:pt x="7" y="1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8" name="Freeform 246">
                <a:extLst>
                  <a:ext uri="{FF2B5EF4-FFF2-40B4-BE49-F238E27FC236}">
                    <a16:creationId xmlns:a16="http://schemas.microsoft.com/office/drawing/2014/main" id="{A86651F7-5A01-4063-B152-11727DD41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3045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3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9" name="Freeform 247">
                <a:extLst>
                  <a:ext uri="{FF2B5EF4-FFF2-40B4-BE49-F238E27FC236}">
                    <a16:creationId xmlns:a16="http://schemas.microsoft.com/office/drawing/2014/main" id="{F386051B-D506-44E1-9D11-8CFE3EEF3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800"/>
                <a:ext cx="20" cy="37"/>
              </a:xfrm>
              <a:custGeom>
                <a:avLst/>
                <a:gdLst>
                  <a:gd name="T0" fmla="*/ 0 w 8"/>
                  <a:gd name="T1" fmla="*/ 0 h 14"/>
                  <a:gd name="T2" fmla="*/ 113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5" y="2"/>
                      <a:pt x="8" y="9"/>
                      <a:pt x="7" y="1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0" name="Freeform 248">
                <a:extLst>
                  <a:ext uri="{FF2B5EF4-FFF2-40B4-BE49-F238E27FC236}">
                    <a16:creationId xmlns:a16="http://schemas.microsoft.com/office/drawing/2014/main" id="{64CE8455-DBC3-433C-BA5A-8EA9F720A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805"/>
                <a:ext cx="12" cy="14"/>
              </a:xfrm>
              <a:custGeom>
                <a:avLst/>
                <a:gdLst>
                  <a:gd name="T0" fmla="*/ 0 w 5"/>
                  <a:gd name="T1" fmla="*/ 109 h 5"/>
                  <a:gd name="T2" fmla="*/ 7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2"/>
                      <a:pt x="2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1" name="Freeform 249">
                <a:extLst>
                  <a:ext uri="{FF2B5EF4-FFF2-40B4-BE49-F238E27FC236}">
                    <a16:creationId xmlns:a16="http://schemas.microsoft.com/office/drawing/2014/main" id="{61CB87E4-CA80-45DC-A69C-1A885FE76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685"/>
                <a:ext cx="50" cy="19"/>
              </a:xfrm>
              <a:custGeom>
                <a:avLst/>
                <a:gdLst>
                  <a:gd name="T0" fmla="*/ 0 w 20"/>
                  <a:gd name="T1" fmla="*/ 117 h 7"/>
                  <a:gd name="T2" fmla="*/ 313 w 20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6"/>
                    </a:moveTo>
                    <a:cubicBezTo>
                      <a:pt x="4" y="0"/>
                      <a:pt x="17" y="0"/>
                      <a:pt x="20" y="7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2" name="Freeform 250">
                <a:extLst>
                  <a:ext uri="{FF2B5EF4-FFF2-40B4-BE49-F238E27FC236}">
                    <a16:creationId xmlns:a16="http://schemas.microsoft.com/office/drawing/2014/main" id="{D16A8ED0-7682-4C8C-A9C6-37F7DB266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701"/>
                <a:ext cx="25" cy="14"/>
              </a:xfrm>
              <a:custGeom>
                <a:avLst/>
                <a:gdLst>
                  <a:gd name="T0" fmla="*/ 0 w 10"/>
                  <a:gd name="T1" fmla="*/ 109 h 5"/>
                  <a:gd name="T2" fmla="*/ 158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2" y="2"/>
                      <a:pt x="6" y="0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3" name="Freeform 251">
                <a:extLst>
                  <a:ext uri="{FF2B5EF4-FFF2-40B4-BE49-F238E27FC236}">
                    <a16:creationId xmlns:a16="http://schemas.microsoft.com/office/drawing/2014/main" id="{BD3B143A-75DF-43C0-8CC1-3B0F0CE01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68"/>
                <a:ext cx="18" cy="40"/>
              </a:xfrm>
              <a:custGeom>
                <a:avLst/>
                <a:gdLst>
                  <a:gd name="T0" fmla="*/ 0 w 7"/>
                  <a:gd name="T1" fmla="*/ 0 h 15"/>
                  <a:gd name="T2" fmla="*/ 118 w 7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5" y="3"/>
                      <a:pt x="7" y="9"/>
                      <a:pt x="7" y="1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4" name="Freeform 252">
                <a:extLst>
                  <a:ext uri="{FF2B5EF4-FFF2-40B4-BE49-F238E27FC236}">
                    <a16:creationId xmlns:a16="http://schemas.microsoft.com/office/drawing/2014/main" id="{265A06EF-3571-4C2D-8982-30CD1CF17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81"/>
                <a:ext cx="18" cy="6"/>
              </a:xfrm>
              <a:custGeom>
                <a:avLst/>
                <a:gdLst>
                  <a:gd name="T0" fmla="*/ 0 w 7"/>
                  <a:gd name="T1" fmla="*/ 54 h 2"/>
                  <a:gd name="T2" fmla="*/ 118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5" name="Freeform 253">
                <a:extLst>
                  <a:ext uri="{FF2B5EF4-FFF2-40B4-BE49-F238E27FC236}">
                    <a16:creationId xmlns:a16="http://schemas.microsoft.com/office/drawing/2014/main" id="{51107217-8E07-4481-BB9D-F1DAE78AE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120"/>
                <a:ext cx="35" cy="32"/>
              </a:xfrm>
              <a:custGeom>
                <a:avLst/>
                <a:gdLst>
                  <a:gd name="T0" fmla="*/ 0 w 14"/>
                  <a:gd name="T1" fmla="*/ 192 h 12"/>
                  <a:gd name="T2" fmla="*/ 22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10"/>
                    </a:moveTo>
                    <a:cubicBezTo>
                      <a:pt x="6" y="12"/>
                      <a:pt x="14" y="7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6" name="Freeform 254">
                <a:extLst>
                  <a:ext uri="{FF2B5EF4-FFF2-40B4-BE49-F238E27FC236}">
                    <a16:creationId xmlns:a16="http://schemas.microsoft.com/office/drawing/2014/main" id="{5BD39513-D24C-4698-98E2-57A542F2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128"/>
                <a:ext cx="15" cy="32"/>
              </a:xfrm>
              <a:custGeom>
                <a:avLst/>
                <a:gdLst>
                  <a:gd name="T0" fmla="*/ 50 w 6"/>
                  <a:gd name="T1" fmla="*/ 0 h 12"/>
                  <a:gd name="T2" fmla="*/ 0 w 6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3" y="0"/>
                    </a:moveTo>
                    <a:cubicBezTo>
                      <a:pt x="6" y="4"/>
                      <a:pt x="5" y="9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7" name="Freeform 255">
                <a:extLst>
                  <a:ext uri="{FF2B5EF4-FFF2-40B4-BE49-F238E27FC236}">
                    <a16:creationId xmlns:a16="http://schemas.microsoft.com/office/drawing/2014/main" id="{9BB89764-45B2-4C8C-A723-CEBF8FA39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14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6DAA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8" name="Freeform 256">
                <a:extLst>
                  <a:ext uri="{FF2B5EF4-FFF2-40B4-BE49-F238E27FC236}">
                    <a16:creationId xmlns:a16="http://schemas.microsoft.com/office/drawing/2014/main" id="{ED8DBC2E-DCAD-4783-8C3F-3D4BD9B6A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165"/>
                <a:ext cx="15" cy="32"/>
              </a:xfrm>
              <a:custGeom>
                <a:avLst/>
                <a:gdLst>
                  <a:gd name="T0" fmla="*/ 33 w 6"/>
                  <a:gd name="T1" fmla="*/ 0 h 12"/>
                  <a:gd name="T2" fmla="*/ 95 w 6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0" y="5"/>
                      <a:pt x="2" y="9"/>
                      <a:pt x="6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9" name="Freeform 257">
                <a:extLst>
                  <a:ext uri="{FF2B5EF4-FFF2-40B4-BE49-F238E27FC236}">
                    <a16:creationId xmlns:a16="http://schemas.microsoft.com/office/drawing/2014/main" id="{F57B5D52-E459-4EC7-AECB-7410CA0C5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184"/>
                <a:ext cx="23" cy="11"/>
              </a:xfrm>
              <a:custGeom>
                <a:avLst/>
                <a:gdLst>
                  <a:gd name="T0" fmla="*/ 151 w 9"/>
                  <a:gd name="T1" fmla="*/ 0 h 4"/>
                  <a:gd name="T2" fmla="*/ 0 w 9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1"/>
                      <a:pt x="3" y="2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0" name="Freeform 258">
                <a:extLst>
                  <a:ext uri="{FF2B5EF4-FFF2-40B4-BE49-F238E27FC236}">
                    <a16:creationId xmlns:a16="http://schemas.microsoft.com/office/drawing/2014/main" id="{114FC684-812E-4CB3-A09D-2FF288903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899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113 w 8"/>
                  <a:gd name="T3" fmla="*/ 55 h 8"/>
                  <a:gd name="T4" fmla="*/ 0 w 8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4" y="7"/>
                      <a:pt x="8" y="4"/>
                      <a:pt x="7" y="3"/>
                    </a:cubicBezTo>
                    <a:cubicBezTo>
                      <a:pt x="6" y="0"/>
                      <a:pt x="1" y="4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1" name="Freeform 259">
                <a:extLst>
                  <a:ext uri="{FF2B5EF4-FFF2-40B4-BE49-F238E27FC236}">
                    <a16:creationId xmlns:a16="http://schemas.microsoft.com/office/drawing/2014/main" id="{B7988BE7-B697-42C3-9067-3B1F66EDE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891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2" name="Freeform 260">
                <a:extLst>
                  <a:ext uri="{FF2B5EF4-FFF2-40B4-BE49-F238E27FC236}">
                    <a16:creationId xmlns:a16="http://schemas.microsoft.com/office/drawing/2014/main" id="{A4EAA853-CC17-44D7-A062-2DFD74BC7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843"/>
                <a:ext cx="22" cy="24"/>
              </a:xfrm>
              <a:custGeom>
                <a:avLst/>
                <a:gdLst>
                  <a:gd name="T0" fmla="*/ 29 w 9"/>
                  <a:gd name="T1" fmla="*/ 21 h 9"/>
                  <a:gd name="T2" fmla="*/ 103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0" y="9"/>
                      <a:pt x="9" y="6"/>
                      <a:pt x="7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3" name="Freeform 261">
                <a:extLst>
                  <a:ext uri="{FF2B5EF4-FFF2-40B4-BE49-F238E27FC236}">
                    <a16:creationId xmlns:a16="http://schemas.microsoft.com/office/drawing/2014/main" id="{51FC1EF1-37AB-4D18-AE6D-822FA5166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800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4" name="Freeform 262">
                <a:extLst>
                  <a:ext uri="{FF2B5EF4-FFF2-40B4-BE49-F238E27FC236}">
                    <a16:creationId xmlns:a16="http://schemas.microsoft.com/office/drawing/2014/main" id="{21331D48-790E-48B9-BDE1-A117FE360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763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5" name="Freeform 263">
                <a:extLst>
                  <a:ext uri="{FF2B5EF4-FFF2-40B4-BE49-F238E27FC236}">
                    <a16:creationId xmlns:a16="http://schemas.microsoft.com/office/drawing/2014/main" id="{692362D6-D237-44D1-946C-459B622D0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723"/>
                <a:ext cx="8" cy="16"/>
              </a:xfrm>
              <a:custGeom>
                <a:avLst/>
                <a:gdLst>
                  <a:gd name="T0" fmla="*/ 56 w 3"/>
                  <a:gd name="T1" fmla="*/ 21 h 6"/>
                  <a:gd name="T2" fmla="*/ 0 w 3"/>
                  <a:gd name="T3" fmla="*/ 115 h 6"/>
                  <a:gd name="T4" fmla="*/ 0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3" y="3"/>
                      <a:pt x="2" y="5"/>
                      <a:pt x="0" y="6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6" name="Freeform 264">
                <a:extLst>
                  <a:ext uri="{FF2B5EF4-FFF2-40B4-BE49-F238E27FC236}">
                    <a16:creationId xmlns:a16="http://schemas.microsoft.com/office/drawing/2014/main" id="{F4E09EBD-E5C9-400E-8639-CC49B3FBA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7" name="Freeform 265">
                <a:extLst>
                  <a:ext uri="{FF2B5EF4-FFF2-40B4-BE49-F238E27FC236}">
                    <a16:creationId xmlns:a16="http://schemas.microsoft.com/office/drawing/2014/main" id="{4F64DB82-BF77-48D1-83FD-6F96DE640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731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8" name="Freeform 266">
                <a:extLst>
                  <a:ext uri="{FF2B5EF4-FFF2-40B4-BE49-F238E27FC236}">
                    <a16:creationId xmlns:a16="http://schemas.microsoft.com/office/drawing/2014/main" id="{AE714773-E888-475A-9E21-F5B10F0E4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800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9" name="Freeform 267">
                <a:extLst>
                  <a:ext uri="{FF2B5EF4-FFF2-40B4-BE49-F238E27FC236}">
                    <a16:creationId xmlns:a16="http://schemas.microsoft.com/office/drawing/2014/main" id="{B5DE70A2-DA59-4C16-8C14-A7EA360AA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811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0" name="Freeform 268">
                <a:extLst>
                  <a:ext uri="{FF2B5EF4-FFF2-40B4-BE49-F238E27FC236}">
                    <a16:creationId xmlns:a16="http://schemas.microsoft.com/office/drawing/2014/main" id="{3F6220A7-F5F3-4B3C-A762-E4A6F71EF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84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1" name="Freeform 269">
                <a:extLst>
                  <a:ext uri="{FF2B5EF4-FFF2-40B4-BE49-F238E27FC236}">
                    <a16:creationId xmlns:a16="http://schemas.microsoft.com/office/drawing/2014/main" id="{6B5C69CA-A505-4ADB-A616-C6EEC3DEA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864"/>
                <a:ext cx="17" cy="11"/>
              </a:xfrm>
              <a:custGeom>
                <a:avLst/>
                <a:gdLst>
                  <a:gd name="T0" fmla="*/ 100 w 7"/>
                  <a:gd name="T1" fmla="*/ 0 h 4"/>
                  <a:gd name="T2" fmla="*/ 0 w 7"/>
                  <a:gd name="T3" fmla="*/ 47 h 4"/>
                  <a:gd name="T4" fmla="*/ 100 w 7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2" y="0"/>
                      <a:pt x="0" y="2"/>
                    </a:cubicBezTo>
                    <a:cubicBezTo>
                      <a:pt x="1" y="4"/>
                      <a:pt x="5" y="4"/>
                      <a:pt x="7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2" name="Freeform 270">
                <a:extLst>
                  <a:ext uri="{FF2B5EF4-FFF2-40B4-BE49-F238E27FC236}">
                    <a16:creationId xmlns:a16="http://schemas.microsoft.com/office/drawing/2014/main" id="{E09BED10-365E-4727-8618-60166A834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907"/>
                <a:ext cx="12" cy="21"/>
              </a:xfrm>
              <a:custGeom>
                <a:avLst/>
                <a:gdLst>
                  <a:gd name="T0" fmla="*/ 41 w 5"/>
                  <a:gd name="T1" fmla="*/ 144 h 8"/>
                  <a:gd name="T2" fmla="*/ 70 w 5"/>
                  <a:gd name="T3" fmla="*/ 7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cubicBezTo>
                      <a:pt x="0" y="4"/>
                      <a:pt x="2" y="0"/>
                      <a:pt x="5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3" name="Freeform 271">
                <a:extLst>
                  <a:ext uri="{FF2B5EF4-FFF2-40B4-BE49-F238E27FC236}">
                    <a16:creationId xmlns:a16="http://schemas.microsoft.com/office/drawing/2014/main" id="{D111969C-E0D6-4446-85C8-2025F13F8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917"/>
                <a:ext cx="17" cy="14"/>
              </a:xfrm>
              <a:custGeom>
                <a:avLst/>
                <a:gdLst>
                  <a:gd name="T0" fmla="*/ 0 w 7"/>
                  <a:gd name="T1" fmla="*/ 62 h 5"/>
                  <a:gd name="T2" fmla="*/ 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4" y="5"/>
                      <a:pt x="7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4" name="Freeform 272">
                <a:extLst>
                  <a:ext uri="{FF2B5EF4-FFF2-40B4-BE49-F238E27FC236}">
                    <a16:creationId xmlns:a16="http://schemas.microsoft.com/office/drawing/2014/main" id="{8992980D-8452-4F43-A7D6-55CB7A93E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88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5" name="Freeform 273">
                <a:extLst>
                  <a:ext uri="{FF2B5EF4-FFF2-40B4-BE49-F238E27FC236}">
                    <a16:creationId xmlns:a16="http://schemas.microsoft.com/office/drawing/2014/main" id="{9CBDBDBD-C4B8-46F2-9B7C-ED44B9E65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845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0 w 4"/>
                  <a:gd name="T3" fmla="*/ 61 h 4"/>
                  <a:gd name="T4" fmla="*/ 0 w 4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4" y="2"/>
                      <a:pt x="3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6" name="Freeform 274">
                <a:extLst>
                  <a:ext uri="{FF2B5EF4-FFF2-40B4-BE49-F238E27FC236}">
                    <a16:creationId xmlns:a16="http://schemas.microsoft.com/office/drawing/2014/main" id="{BB7919A6-99E4-4452-BEAF-718AC3FA6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3035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7" name="Freeform 275">
                <a:extLst>
                  <a:ext uri="{FF2B5EF4-FFF2-40B4-BE49-F238E27FC236}">
                    <a16:creationId xmlns:a16="http://schemas.microsoft.com/office/drawing/2014/main" id="{56FFCD50-C436-4B51-9970-C2B1F70B6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027"/>
                <a:ext cx="13" cy="16"/>
              </a:xfrm>
              <a:custGeom>
                <a:avLst/>
                <a:gdLst>
                  <a:gd name="T0" fmla="*/ 0 w 5"/>
                  <a:gd name="T1" fmla="*/ 56 h 6"/>
                  <a:gd name="T2" fmla="*/ 0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4" y="6"/>
                      <a:pt x="5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8" name="Freeform 276">
                <a:extLst>
                  <a:ext uri="{FF2B5EF4-FFF2-40B4-BE49-F238E27FC236}">
                    <a16:creationId xmlns:a16="http://schemas.microsoft.com/office/drawing/2014/main" id="{6CE6B55E-30DF-41F9-9F8B-A18FAFBCF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995"/>
                <a:ext cx="1" cy="13"/>
              </a:xfrm>
              <a:custGeom>
                <a:avLst/>
                <a:gdLst>
                  <a:gd name="T0" fmla="*/ 0 w 1"/>
                  <a:gd name="T1" fmla="*/ 88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9" name="Freeform 277">
                <a:extLst>
                  <a:ext uri="{FF2B5EF4-FFF2-40B4-BE49-F238E27FC236}">
                    <a16:creationId xmlns:a16="http://schemas.microsoft.com/office/drawing/2014/main" id="{19559CBD-AD4D-4412-BB47-8E36DAAAA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997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7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0" name="Freeform 278">
                <a:extLst>
                  <a:ext uri="{FF2B5EF4-FFF2-40B4-BE49-F238E27FC236}">
                    <a16:creationId xmlns:a16="http://schemas.microsoft.com/office/drawing/2014/main" id="{E4F0D63F-9990-473F-949E-A3EA94D0B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067"/>
                <a:ext cx="22" cy="21"/>
              </a:xfrm>
              <a:custGeom>
                <a:avLst/>
                <a:gdLst>
                  <a:gd name="T0" fmla="*/ 29 w 9"/>
                  <a:gd name="T1" fmla="*/ 0 h 8"/>
                  <a:gd name="T2" fmla="*/ 0 w 9"/>
                  <a:gd name="T3" fmla="*/ 5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2" y="0"/>
                    </a:moveTo>
                    <a:cubicBezTo>
                      <a:pt x="9" y="2"/>
                      <a:pt x="2" y="8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1" name="Freeform 279">
                <a:extLst>
                  <a:ext uri="{FF2B5EF4-FFF2-40B4-BE49-F238E27FC236}">
                    <a16:creationId xmlns:a16="http://schemas.microsoft.com/office/drawing/2014/main" id="{058ECCDE-8B76-4B05-BCCE-97A540C41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3101"/>
                <a:ext cx="15" cy="11"/>
              </a:xfrm>
              <a:custGeom>
                <a:avLst/>
                <a:gdLst>
                  <a:gd name="T0" fmla="*/ 20 w 6"/>
                  <a:gd name="T1" fmla="*/ 0 h 4"/>
                  <a:gd name="T2" fmla="*/ 95 w 6"/>
                  <a:gd name="T3" fmla="*/ 61 h 4"/>
                  <a:gd name="T4" fmla="*/ 0 w 6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4" y="4"/>
                      <a:pt x="2" y="4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2" name="Freeform 280">
                <a:extLst>
                  <a:ext uri="{FF2B5EF4-FFF2-40B4-BE49-F238E27FC236}">
                    <a16:creationId xmlns:a16="http://schemas.microsoft.com/office/drawing/2014/main" id="{59ABC75D-19D7-459D-AE5D-95BAB185F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1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3" name="Freeform 281">
                <a:extLst>
                  <a:ext uri="{FF2B5EF4-FFF2-40B4-BE49-F238E27FC236}">
                    <a16:creationId xmlns:a16="http://schemas.microsoft.com/office/drawing/2014/main" id="{3FA410EE-3BD9-44C6-9DE2-9FCB90A8A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3152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4" name="Freeform 282">
                <a:extLst>
                  <a:ext uri="{FF2B5EF4-FFF2-40B4-BE49-F238E27FC236}">
                    <a16:creationId xmlns:a16="http://schemas.microsoft.com/office/drawing/2014/main" id="{B8E1F59E-A4A9-461F-A57F-1F00D5EEA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171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5" name="Freeform 283">
                <a:extLst>
                  <a:ext uri="{FF2B5EF4-FFF2-40B4-BE49-F238E27FC236}">
                    <a16:creationId xmlns:a16="http://schemas.microsoft.com/office/drawing/2014/main" id="{E6B34BD2-DDB4-4062-8081-FAA357130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318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6" name="Freeform 284">
                <a:extLst>
                  <a:ext uri="{FF2B5EF4-FFF2-40B4-BE49-F238E27FC236}">
                    <a16:creationId xmlns:a16="http://schemas.microsoft.com/office/drawing/2014/main" id="{11ABF724-73C4-49BD-AE6A-05899B410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003"/>
                <a:ext cx="12" cy="8"/>
              </a:xfrm>
              <a:custGeom>
                <a:avLst/>
                <a:gdLst>
                  <a:gd name="T0" fmla="*/ 70 w 5"/>
                  <a:gd name="T1" fmla="*/ 56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7" name="Freeform 285">
                <a:extLst>
                  <a:ext uri="{FF2B5EF4-FFF2-40B4-BE49-F238E27FC236}">
                    <a16:creationId xmlns:a16="http://schemas.microsoft.com/office/drawing/2014/main" id="{A87E73A2-8CA7-43B7-AEA4-484045083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3011"/>
                <a:ext cx="15" cy="16"/>
              </a:xfrm>
              <a:custGeom>
                <a:avLst/>
                <a:gdLst>
                  <a:gd name="T0" fmla="*/ 0 w 6"/>
                  <a:gd name="T1" fmla="*/ 77 h 6"/>
                  <a:gd name="T2" fmla="*/ 95 w 6"/>
                  <a:gd name="T3" fmla="*/ 0 h 6"/>
                  <a:gd name="T4" fmla="*/ 50 w 6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2" y="2"/>
                      <a:pt x="3" y="0"/>
                      <a:pt x="6" y="0"/>
                    </a:cubicBezTo>
                    <a:cubicBezTo>
                      <a:pt x="6" y="2"/>
                      <a:pt x="5" y="4"/>
                      <a:pt x="3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8" name="Freeform 286">
                <a:extLst>
                  <a:ext uri="{FF2B5EF4-FFF2-40B4-BE49-F238E27FC236}">
                    <a16:creationId xmlns:a16="http://schemas.microsoft.com/office/drawing/2014/main" id="{9CF7A0D5-4F5A-4289-A237-1E49F552C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955"/>
                <a:ext cx="3" cy="13"/>
              </a:xfrm>
              <a:custGeom>
                <a:avLst/>
                <a:gdLst>
                  <a:gd name="T0" fmla="*/ 27 w 1"/>
                  <a:gd name="T1" fmla="*/ 0 h 5"/>
                  <a:gd name="T2" fmla="*/ 0 w 1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9" name="Freeform 287">
                <a:extLst>
                  <a:ext uri="{FF2B5EF4-FFF2-40B4-BE49-F238E27FC236}">
                    <a16:creationId xmlns:a16="http://schemas.microsoft.com/office/drawing/2014/main" id="{B6653852-F9D1-456D-83FE-01EF8FFC3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928"/>
                <a:ext cx="12" cy="11"/>
              </a:xfrm>
              <a:custGeom>
                <a:avLst/>
                <a:gdLst>
                  <a:gd name="T0" fmla="*/ 0 w 5"/>
                  <a:gd name="T1" fmla="*/ 0 h 4"/>
                  <a:gd name="T2" fmla="*/ 70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3" y="4"/>
                      <a:pt x="5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0" name="Freeform 288">
                <a:extLst>
                  <a:ext uri="{FF2B5EF4-FFF2-40B4-BE49-F238E27FC236}">
                    <a16:creationId xmlns:a16="http://schemas.microsoft.com/office/drawing/2014/main" id="{7E1F44AF-505C-4FF0-84F7-D7F40E80F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3069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1" name="Freeform 289">
                <a:extLst>
                  <a:ext uri="{FF2B5EF4-FFF2-40B4-BE49-F238E27FC236}">
                    <a16:creationId xmlns:a16="http://schemas.microsoft.com/office/drawing/2014/main" id="{5E7CC0B4-6662-4A09-A47E-7F253C04B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040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2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2" name="Freeform 290">
                <a:extLst>
                  <a:ext uri="{FF2B5EF4-FFF2-40B4-BE49-F238E27FC236}">
                    <a16:creationId xmlns:a16="http://schemas.microsoft.com/office/drawing/2014/main" id="{F1BC2C56-3B49-41FF-AC09-B084A119C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048"/>
                <a:ext cx="10" cy="16"/>
              </a:xfrm>
              <a:custGeom>
                <a:avLst/>
                <a:gdLst>
                  <a:gd name="T0" fmla="*/ 0 w 4"/>
                  <a:gd name="T1" fmla="*/ 115 h 6"/>
                  <a:gd name="T2" fmla="*/ 63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2" y="4"/>
                      <a:pt x="2" y="2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3" name="Freeform 291">
                <a:extLst>
                  <a:ext uri="{FF2B5EF4-FFF2-40B4-BE49-F238E27FC236}">
                    <a16:creationId xmlns:a16="http://schemas.microsoft.com/office/drawing/2014/main" id="{6A301F82-4D99-43D9-80A8-07C59BD2F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995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58 w 5"/>
                  <a:gd name="T3" fmla="*/ 0 h 6"/>
                  <a:gd name="T4" fmla="*/ 58 w 5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  <a:cubicBezTo>
                      <a:pt x="5" y="2"/>
                      <a:pt x="5" y="4"/>
                      <a:pt x="4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4" name="Freeform 292">
                <a:extLst>
                  <a:ext uri="{FF2B5EF4-FFF2-40B4-BE49-F238E27FC236}">
                    <a16:creationId xmlns:a16="http://schemas.microsoft.com/office/drawing/2014/main" id="{C8283D8F-DF91-4289-B7F3-0287EEA65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888"/>
                <a:ext cx="15" cy="21"/>
              </a:xfrm>
              <a:custGeom>
                <a:avLst/>
                <a:gdLst>
                  <a:gd name="T0" fmla="*/ 0 w 6"/>
                  <a:gd name="T1" fmla="*/ 76 h 8"/>
                  <a:gd name="T2" fmla="*/ 50 w 6"/>
                  <a:gd name="T3" fmla="*/ 0 h 8"/>
                  <a:gd name="T4" fmla="*/ 33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  <a:cubicBezTo>
                      <a:pt x="6" y="2"/>
                      <a:pt x="4" y="6"/>
                      <a:pt x="2" y="8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5" name="Freeform 293">
                <a:extLst>
                  <a:ext uri="{FF2B5EF4-FFF2-40B4-BE49-F238E27FC236}">
                    <a16:creationId xmlns:a16="http://schemas.microsoft.com/office/drawing/2014/main" id="{373E9EA2-26B4-4126-AEA5-3F4760A8D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896"/>
                <a:ext cx="10" cy="16"/>
              </a:xfrm>
              <a:custGeom>
                <a:avLst/>
                <a:gdLst>
                  <a:gd name="T0" fmla="*/ 63 w 4"/>
                  <a:gd name="T1" fmla="*/ 115 h 6"/>
                  <a:gd name="T2" fmla="*/ 50 w 4"/>
                  <a:gd name="T3" fmla="*/ 0 h 6"/>
                  <a:gd name="T4" fmla="*/ 20 w 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4" y="4"/>
                      <a:pt x="4" y="2"/>
                      <a:pt x="3" y="0"/>
                    </a:cubicBezTo>
                    <a:cubicBezTo>
                      <a:pt x="1" y="1"/>
                      <a:pt x="0" y="4"/>
                      <a:pt x="1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6" name="Freeform 294">
                <a:extLst>
                  <a:ext uri="{FF2B5EF4-FFF2-40B4-BE49-F238E27FC236}">
                    <a16:creationId xmlns:a16="http://schemas.microsoft.com/office/drawing/2014/main" id="{CA704635-C07A-4E5F-9912-7FC71A495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803"/>
                <a:ext cx="15" cy="29"/>
              </a:xfrm>
              <a:custGeom>
                <a:avLst/>
                <a:gdLst>
                  <a:gd name="T0" fmla="*/ 0 w 6"/>
                  <a:gd name="T1" fmla="*/ 111 h 11"/>
                  <a:gd name="T2" fmla="*/ 20 w 6"/>
                  <a:gd name="T3" fmla="*/ 5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6"/>
                    </a:moveTo>
                    <a:cubicBezTo>
                      <a:pt x="4" y="11"/>
                      <a:pt x="6" y="0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7" name="Freeform 295">
                <a:extLst>
                  <a:ext uri="{FF2B5EF4-FFF2-40B4-BE49-F238E27FC236}">
                    <a16:creationId xmlns:a16="http://schemas.microsoft.com/office/drawing/2014/main" id="{122C5B30-FCC5-41F9-B617-14B425C16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765"/>
                <a:ext cx="10" cy="11"/>
              </a:xfrm>
              <a:custGeom>
                <a:avLst/>
                <a:gdLst>
                  <a:gd name="T0" fmla="*/ 0 w 4"/>
                  <a:gd name="T1" fmla="*/ 8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8" name="Freeform 296">
                <a:extLst>
                  <a:ext uri="{FF2B5EF4-FFF2-40B4-BE49-F238E27FC236}">
                    <a16:creationId xmlns:a16="http://schemas.microsoft.com/office/drawing/2014/main" id="{246CAC89-D6D8-422A-AA6E-2D9C482CF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691"/>
                <a:ext cx="22" cy="29"/>
              </a:xfrm>
              <a:custGeom>
                <a:avLst/>
                <a:gdLst>
                  <a:gd name="T0" fmla="*/ 0 w 9"/>
                  <a:gd name="T1" fmla="*/ 21 h 11"/>
                  <a:gd name="T2" fmla="*/ 42 w 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1"/>
                    </a:moveTo>
                    <a:cubicBezTo>
                      <a:pt x="2" y="11"/>
                      <a:pt x="9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9" name="Freeform 297">
                <a:extLst>
                  <a:ext uri="{FF2B5EF4-FFF2-40B4-BE49-F238E27FC236}">
                    <a16:creationId xmlns:a16="http://schemas.microsoft.com/office/drawing/2014/main" id="{6DC8EABE-9C86-4FA1-AE60-47FF49C0A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699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0" name="Freeform 298">
                <a:extLst>
                  <a:ext uri="{FF2B5EF4-FFF2-40B4-BE49-F238E27FC236}">
                    <a16:creationId xmlns:a16="http://schemas.microsoft.com/office/drawing/2014/main" id="{BB2D4E18-3823-4D1C-9D21-13101D64A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832"/>
                <a:ext cx="12" cy="21"/>
              </a:xfrm>
              <a:custGeom>
                <a:avLst/>
                <a:gdLst>
                  <a:gd name="T0" fmla="*/ 12 w 5"/>
                  <a:gd name="T1" fmla="*/ 144 h 8"/>
                  <a:gd name="T2" fmla="*/ 12 w 5"/>
                  <a:gd name="T3" fmla="*/ 0 h 8"/>
                  <a:gd name="T4" fmla="*/ 70 w 5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8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3" y="0"/>
                      <a:pt x="4" y="3"/>
                      <a:pt x="5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1" name="Freeform 299">
                <a:extLst>
                  <a:ext uri="{FF2B5EF4-FFF2-40B4-BE49-F238E27FC236}">
                    <a16:creationId xmlns:a16="http://schemas.microsoft.com/office/drawing/2014/main" id="{AE965574-A30E-4B29-8DFB-4A7C6357A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941"/>
                <a:ext cx="5" cy="11"/>
              </a:xfrm>
              <a:custGeom>
                <a:avLst/>
                <a:gdLst>
                  <a:gd name="T0" fmla="*/ 0 w 2"/>
                  <a:gd name="T1" fmla="*/ 8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2" name="Freeform 300">
                <a:extLst>
                  <a:ext uri="{FF2B5EF4-FFF2-40B4-BE49-F238E27FC236}">
                    <a16:creationId xmlns:a16="http://schemas.microsoft.com/office/drawing/2014/main" id="{E9953B02-FB92-4500-BC9A-F60346894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875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7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7" y="8"/>
                      <a:pt x="7" y="0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3" name="Freeform 301">
                <a:extLst>
                  <a:ext uri="{FF2B5EF4-FFF2-40B4-BE49-F238E27FC236}">
                    <a16:creationId xmlns:a16="http://schemas.microsoft.com/office/drawing/2014/main" id="{FE202185-6C24-41A0-9543-F825249A5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837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56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1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4" name="Freeform 302">
                <a:extLst>
                  <a:ext uri="{FF2B5EF4-FFF2-40B4-BE49-F238E27FC236}">
                    <a16:creationId xmlns:a16="http://schemas.microsoft.com/office/drawing/2014/main" id="{42AA1822-0F7A-45C0-B4E1-F19BC41F1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853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0 w 4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1"/>
                      <a:pt x="2" y="0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5" name="Freeform 303">
                <a:extLst>
                  <a:ext uri="{FF2B5EF4-FFF2-40B4-BE49-F238E27FC236}">
                    <a16:creationId xmlns:a16="http://schemas.microsoft.com/office/drawing/2014/main" id="{FAC24A69-22B8-4FF4-81F7-3913D29F6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872"/>
                <a:ext cx="18" cy="19"/>
              </a:xfrm>
              <a:custGeom>
                <a:avLst/>
                <a:gdLst>
                  <a:gd name="T0" fmla="*/ 33 w 7"/>
                  <a:gd name="T1" fmla="*/ 141 h 7"/>
                  <a:gd name="T2" fmla="*/ 33 w 7"/>
                  <a:gd name="T3" fmla="*/ 0 h 7"/>
                  <a:gd name="T4" fmla="*/ 118 w 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0" y="5"/>
                      <a:pt x="1" y="2"/>
                      <a:pt x="2" y="0"/>
                    </a:cubicBezTo>
                    <a:cubicBezTo>
                      <a:pt x="5" y="1"/>
                      <a:pt x="6" y="4"/>
                      <a:pt x="7" y="7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6" name="Freeform 304">
                <a:extLst>
                  <a:ext uri="{FF2B5EF4-FFF2-40B4-BE49-F238E27FC236}">
                    <a16:creationId xmlns:a16="http://schemas.microsoft.com/office/drawing/2014/main" id="{7456BFA8-8EFB-46F5-AFFB-13981B297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965"/>
                <a:ext cx="8" cy="3"/>
              </a:xfrm>
              <a:custGeom>
                <a:avLst/>
                <a:gdLst>
                  <a:gd name="T0" fmla="*/ 56 w 3"/>
                  <a:gd name="T1" fmla="*/ 0 h 1"/>
                  <a:gd name="T2" fmla="*/ 0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7" name="Freeform 305">
                <a:extLst>
                  <a:ext uri="{FF2B5EF4-FFF2-40B4-BE49-F238E27FC236}">
                    <a16:creationId xmlns:a16="http://schemas.microsoft.com/office/drawing/2014/main" id="{6D83A051-C225-42DE-8694-BD59D80B9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709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8" name="Freeform 306">
                <a:extLst>
                  <a:ext uri="{FF2B5EF4-FFF2-40B4-BE49-F238E27FC236}">
                    <a16:creationId xmlns:a16="http://schemas.microsoft.com/office/drawing/2014/main" id="{37AE6C2A-38BC-4FC5-9D23-034523E36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720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9" name="Freeform 307">
                <a:extLst>
                  <a:ext uri="{FF2B5EF4-FFF2-40B4-BE49-F238E27FC236}">
                    <a16:creationId xmlns:a16="http://schemas.microsoft.com/office/drawing/2014/main" id="{0BA65EA2-FCF1-4601-BF59-95EED47A7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696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0" name="Freeform 308">
                <a:extLst>
                  <a:ext uri="{FF2B5EF4-FFF2-40B4-BE49-F238E27FC236}">
                    <a16:creationId xmlns:a16="http://schemas.microsoft.com/office/drawing/2014/main" id="{506336B0-DA1C-48B7-94C7-9F6EFC56A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733"/>
                <a:ext cx="8" cy="22"/>
              </a:xfrm>
              <a:custGeom>
                <a:avLst/>
                <a:gdLst>
                  <a:gd name="T0" fmla="*/ 0 w 3"/>
                  <a:gd name="T1" fmla="*/ 129 h 8"/>
                  <a:gd name="T2" fmla="*/ 35 w 3"/>
                  <a:gd name="T3" fmla="*/ 0 h 8"/>
                  <a:gd name="T4" fmla="*/ 35 w 3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0" y="6"/>
                    </a:moveTo>
                    <a:cubicBezTo>
                      <a:pt x="0" y="4"/>
                      <a:pt x="0" y="1"/>
                      <a:pt x="2" y="0"/>
                    </a:cubicBezTo>
                    <a:cubicBezTo>
                      <a:pt x="3" y="2"/>
                      <a:pt x="2" y="5"/>
                      <a:pt x="2" y="8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1" name="Freeform 309">
                <a:extLst>
                  <a:ext uri="{FF2B5EF4-FFF2-40B4-BE49-F238E27FC236}">
                    <a16:creationId xmlns:a16="http://schemas.microsoft.com/office/drawing/2014/main" id="{219D346E-D8DE-45CE-BB11-95FD64FC1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712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2" name="Freeform 310">
                <a:extLst>
                  <a:ext uri="{FF2B5EF4-FFF2-40B4-BE49-F238E27FC236}">
                    <a16:creationId xmlns:a16="http://schemas.microsoft.com/office/drawing/2014/main" id="{CEF29DF3-3E15-42C0-AEDE-E3C6DAE27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688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3" name="Freeform 311">
                <a:extLst>
                  <a:ext uri="{FF2B5EF4-FFF2-40B4-BE49-F238E27FC236}">
                    <a16:creationId xmlns:a16="http://schemas.microsoft.com/office/drawing/2014/main" id="{B5042D3C-8199-4F34-8C74-E85B73149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683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4" name="Freeform 312">
                <a:extLst>
                  <a:ext uri="{FF2B5EF4-FFF2-40B4-BE49-F238E27FC236}">
                    <a16:creationId xmlns:a16="http://schemas.microsoft.com/office/drawing/2014/main" id="{35EA8EC5-22E5-4359-849F-92BF68D88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69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5" name="Freeform 313">
                <a:extLst>
                  <a:ext uri="{FF2B5EF4-FFF2-40B4-BE49-F238E27FC236}">
                    <a16:creationId xmlns:a16="http://schemas.microsoft.com/office/drawing/2014/main" id="{FE6A9035-262C-4CD4-A896-79B4F7C85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691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6" name="Freeform 314">
                <a:extLst>
                  <a:ext uri="{FF2B5EF4-FFF2-40B4-BE49-F238E27FC236}">
                    <a16:creationId xmlns:a16="http://schemas.microsoft.com/office/drawing/2014/main" id="{284ADBF6-6EC8-44D9-9947-33096EF6F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669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7" name="Freeform 315">
                <a:extLst>
                  <a:ext uri="{FF2B5EF4-FFF2-40B4-BE49-F238E27FC236}">
                    <a16:creationId xmlns:a16="http://schemas.microsoft.com/office/drawing/2014/main" id="{66AEFF2A-0323-43A7-AA46-3B72E32DA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800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2"/>
                      <a:pt x="2" y="3"/>
                      <a:pt x="4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8" name="Freeform 316">
                <a:extLst>
                  <a:ext uri="{FF2B5EF4-FFF2-40B4-BE49-F238E27FC236}">
                    <a16:creationId xmlns:a16="http://schemas.microsoft.com/office/drawing/2014/main" id="{9425F326-C584-495F-A852-60EAC57B4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55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9" name="Freeform 317">
                <a:extLst>
                  <a:ext uri="{FF2B5EF4-FFF2-40B4-BE49-F238E27FC236}">
                    <a16:creationId xmlns:a16="http://schemas.microsoft.com/office/drawing/2014/main" id="{A6A4A764-B0F7-4FDF-B27F-42AB033E2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723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0" name="Freeform 318">
                <a:extLst>
                  <a:ext uri="{FF2B5EF4-FFF2-40B4-BE49-F238E27FC236}">
                    <a16:creationId xmlns:a16="http://schemas.microsoft.com/office/drawing/2014/main" id="{416BAA83-02BD-4777-A87C-13B95A438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3093"/>
                <a:ext cx="2" cy="16"/>
              </a:xfrm>
              <a:custGeom>
                <a:avLst/>
                <a:gdLst>
                  <a:gd name="T0" fmla="*/ 0 w 1"/>
                  <a:gd name="T1" fmla="*/ 0 h 6"/>
                  <a:gd name="T2" fmla="*/ 8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1" y="2"/>
                      <a:pt x="1" y="4"/>
                      <a:pt x="1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1" name="Freeform 319">
                <a:extLst>
                  <a:ext uri="{FF2B5EF4-FFF2-40B4-BE49-F238E27FC236}">
                    <a16:creationId xmlns:a16="http://schemas.microsoft.com/office/drawing/2014/main" id="{FD41A316-2AD8-4249-B4C4-FD4236007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3136"/>
                <a:ext cx="7" cy="5"/>
              </a:xfrm>
              <a:custGeom>
                <a:avLst/>
                <a:gdLst>
                  <a:gd name="T0" fmla="*/ 37 w 3"/>
                  <a:gd name="T1" fmla="*/ 20 h 2"/>
                  <a:gd name="T2" fmla="*/ 0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1" y="0"/>
                      <a:pt x="0" y="0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2" name="Freeform 320">
                <a:extLst>
                  <a:ext uri="{FF2B5EF4-FFF2-40B4-BE49-F238E27FC236}">
                    <a16:creationId xmlns:a16="http://schemas.microsoft.com/office/drawing/2014/main" id="{75418E10-43DB-485F-A6F2-110D454D0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90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3" name="Freeform 321">
                <a:extLst>
                  <a:ext uri="{FF2B5EF4-FFF2-40B4-BE49-F238E27FC236}">
                    <a16:creationId xmlns:a16="http://schemas.microsoft.com/office/drawing/2014/main" id="{0DE85D01-1141-48F6-96F2-102582252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917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4" name="Freeform 322">
                <a:extLst>
                  <a:ext uri="{FF2B5EF4-FFF2-40B4-BE49-F238E27FC236}">
                    <a16:creationId xmlns:a16="http://schemas.microsoft.com/office/drawing/2014/main" id="{EF918346-E1A3-4A1E-897D-7B3437907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3123"/>
                <a:ext cx="2" cy="18"/>
              </a:xfrm>
              <a:custGeom>
                <a:avLst/>
                <a:gdLst>
                  <a:gd name="T0" fmla="*/ 8 w 1"/>
                  <a:gd name="T1" fmla="*/ 0 h 7"/>
                  <a:gd name="T2" fmla="*/ 8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1"/>
                      <a:pt x="0" y="4"/>
                      <a:pt x="1" y="7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5" name="Freeform 323">
                <a:extLst>
                  <a:ext uri="{FF2B5EF4-FFF2-40B4-BE49-F238E27FC236}">
                    <a16:creationId xmlns:a16="http://schemas.microsoft.com/office/drawing/2014/main" id="{C68A429A-F7E4-40B2-86F9-15C8871DC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3117"/>
                <a:ext cx="2" cy="14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6" name="Freeform 324">
                <a:extLst>
                  <a:ext uri="{FF2B5EF4-FFF2-40B4-BE49-F238E27FC236}">
                    <a16:creationId xmlns:a16="http://schemas.microsoft.com/office/drawing/2014/main" id="{CEF2A18B-39E4-4593-98F7-6DE494483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035"/>
                <a:ext cx="335" cy="146"/>
              </a:xfrm>
              <a:custGeom>
                <a:avLst/>
                <a:gdLst>
                  <a:gd name="T0" fmla="*/ 2095 w 134"/>
                  <a:gd name="T1" fmla="*/ 0 h 55"/>
                  <a:gd name="T2" fmla="*/ 1533 w 134"/>
                  <a:gd name="T3" fmla="*/ 204 h 55"/>
                  <a:gd name="T4" fmla="*/ 1083 w 134"/>
                  <a:gd name="T5" fmla="*/ 409 h 55"/>
                  <a:gd name="T6" fmla="*/ 770 w 134"/>
                  <a:gd name="T7" fmla="*/ 677 h 55"/>
                  <a:gd name="T8" fmla="*/ 63 w 134"/>
                  <a:gd name="T9" fmla="*/ 103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55">
                    <a:moveTo>
                      <a:pt x="134" y="0"/>
                    </a:moveTo>
                    <a:cubicBezTo>
                      <a:pt x="134" y="0"/>
                      <a:pt x="109" y="8"/>
                      <a:pt x="98" y="11"/>
                    </a:cubicBezTo>
                    <a:cubicBezTo>
                      <a:pt x="86" y="14"/>
                      <a:pt x="79" y="14"/>
                      <a:pt x="69" y="22"/>
                    </a:cubicBezTo>
                    <a:cubicBezTo>
                      <a:pt x="59" y="31"/>
                      <a:pt x="62" y="34"/>
                      <a:pt x="49" y="36"/>
                    </a:cubicBezTo>
                    <a:cubicBezTo>
                      <a:pt x="44" y="37"/>
                      <a:pt x="0" y="44"/>
                      <a:pt x="4" y="55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7" name="Freeform 325">
                <a:extLst>
                  <a:ext uri="{FF2B5EF4-FFF2-40B4-BE49-F238E27FC236}">
                    <a16:creationId xmlns:a16="http://schemas.microsoft.com/office/drawing/2014/main" id="{F221847F-0E1C-45FB-A487-A020F8142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3147"/>
                <a:ext cx="25" cy="34"/>
              </a:xfrm>
              <a:custGeom>
                <a:avLst/>
                <a:gdLst>
                  <a:gd name="T0" fmla="*/ 0 w 10"/>
                  <a:gd name="T1" fmla="*/ 165 h 13"/>
                  <a:gd name="T2" fmla="*/ 125 w 10"/>
                  <a:gd name="T3" fmla="*/ 199 h 13"/>
                  <a:gd name="T4" fmla="*/ 33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9"/>
                    </a:moveTo>
                    <a:cubicBezTo>
                      <a:pt x="3" y="9"/>
                      <a:pt x="6" y="13"/>
                      <a:pt x="8" y="11"/>
                    </a:cubicBezTo>
                    <a:cubicBezTo>
                      <a:pt x="10" y="9"/>
                      <a:pt x="2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8" name="Freeform 326">
                <a:extLst>
                  <a:ext uri="{FF2B5EF4-FFF2-40B4-BE49-F238E27FC236}">
                    <a16:creationId xmlns:a16="http://schemas.microsoft.com/office/drawing/2014/main" id="{AD1CF7D8-7873-443A-8453-1FB586F0E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619"/>
                <a:ext cx="1105" cy="538"/>
              </a:xfrm>
              <a:custGeom>
                <a:avLst/>
                <a:gdLst>
                  <a:gd name="T0" fmla="*/ 6300 w 442"/>
                  <a:gd name="T1" fmla="*/ 306 h 202"/>
                  <a:gd name="T2" fmla="*/ 5938 w 442"/>
                  <a:gd name="T3" fmla="*/ 341 h 202"/>
                  <a:gd name="T4" fmla="*/ 5533 w 442"/>
                  <a:gd name="T5" fmla="*/ 453 h 202"/>
                  <a:gd name="T6" fmla="*/ 5220 w 442"/>
                  <a:gd name="T7" fmla="*/ 511 h 202"/>
                  <a:gd name="T8" fmla="*/ 4720 w 442"/>
                  <a:gd name="T9" fmla="*/ 589 h 202"/>
                  <a:gd name="T10" fmla="*/ 4313 w 442"/>
                  <a:gd name="T11" fmla="*/ 490 h 202"/>
                  <a:gd name="T12" fmla="*/ 3783 w 442"/>
                  <a:gd name="T13" fmla="*/ 546 h 202"/>
                  <a:gd name="T14" fmla="*/ 3363 w 442"/>
                  <a:gd name="T15" fmla="*/ 645 h 202"/>
                  <a:gd name="T16" fmla="*/ 2458 w 442"/>
                  <a:gd name="T17" fmla="*/ 759 h 202"/>
                  <a:gd name="T18" fmla="*/ 2113 w 442"/>
                  <a:gd name="T19" fmla="*/ 815 h 202"/>
                  <a:gd name="T20" fmla="*/ 1625 w 442"/>
                  <a:gd name="T21" fmla="*/ 831 h 202"/>
                  <a:gd name="T22" fmla="*/ 1050 w 442"/>
                  <a:gd name="T23" fmla="*/ 908 h 202"/>
                  <a:gd name="T24" fmla="*/ 970 w 442"/>
                  <a:gd name="T25" fmla="*/ 964 h 202"/>
                  <a:gd name="T26" fmla="*/ 500 w 442"/>
                  <a:gd name="T27" fmla="*/ 1249 h 202"/>
                  <a:gd name="T28" fmla="*/ 313 w 442"/>
                  <a:gd name="T29" fmla="*/ 1907 h 202"/>
                  <a:gd name="T30" fmla="*/ 283 w 442"/>
                  <a:gd name="T31" fmla="*/ 1907 h 202"/>
                  <a:gd name="T32" fmla="*/ 175 w 442"/>
                  <a:gd name="T33" fmla="*/ 2852 h 202"/>
                  <a:gd name="T34" fmla="*/ 175 w 442"/>
                  <a:gd name="T35" fmla="*/ 2908 h 202"/>
                  <a:gd name="T36" fmla="*/ 375 w 442"/>
                  <a:gd name="T37" fmla="*/ 3553 h 202"/>
                  <a:gd name="T38" fmla="*/ 770 w 442"/>
                  <a:gd name="T39" fmla="*/ 3761 h 202"/>
                  <a:gd name="T40" fmla="*/ 1533 w 442"/>
                  <a:gd name="T41" fmla="*/ 3454 h 202"/>
                  <a:gd name="T42" fmla="*/ 2283 w 442"/>
                  <a:gd name="T43" fmla="*/ 3135 h 202"/>
                  <a:gd name="T44" fmla="*/ 2583 w 442"/>
                  <a:gd name="T45" fmla="*/ 2874 h 202"/>
                  <a:gd name="T46" fmla="*/ 3033 w 442"/>
                  <a:gd name="T47" fmla="*/ 2456 h 202"/>
                  <a:gd name="T48" fmla="*/ 3613 w 442"/>
                  <a:gd name="T49" fmla="*/ 2171 h 202"/>
                  <a:gd name="T50" fmla="*/ 4095 w 442"/>
                  <a:gd name="T51" fmla="*/ 2077 h 202"/>
                  <a:gd name="T52" fmla="*/ 4908 w 442"/>
                  <a:gd name="T53" fmla="*/ 1702 h 202"/>
                  <a:gd name="T54" fmla="*/ 5550 w 442"/>
                  <a:gd name="T55" fmla="*/ 1262 h 202"/>
                  <a:gd name="T56" fmla="*/ 6063 w 442"/>
                  <a:gd name="T57" fmla="*/ 980 h 202"/>
                  <a:gd name="T58" fmla="*/ 6563 w 442"/>
                  <a:gd name="T59" fmla="*/ 759 h 202"/>
                  <a:gd name="T60" fmla="*/ 6770 w 442"/>
                  <a:gd name="T61" fmla="*/ 474 h 202"/>
                  <a:gd name="T62" fmla="*/ 6863 w 442"/>
                  <a:gd name="T63" fmla="*/ 136 h 202"/>
                  <a:gd name="T64" fmla="*/ 6300 w 442"/>
                  <a:gd name="T65" fmla="*/ 306 h 2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2" h="202">
                    <a:moveTo>
                      <a:pt x="403" y="16"/>
                    </a:moveTo>
                    <a:cubicBezTo>
                      <a:pt x="396" y="16"/>
                      <a:pt x="392" y="17"/>
                      <a:pt x="380" y="18"/>
                    </a:cubicBezTo>
                    <a:cubicBezTo>
                      <a:pt x="367" y="20"/>
                      <a:pt x="361" y="24"/>
                      <a:pt x="354" y="24"/>
                    </a:cubicBezTo>
                    <a:cubicBezTo>
                      <a:pt x="346" y="25"/>
                      <a:pt x="344" y="24"/>
                      <a:pt x="334" y="27"/>
                    </a:cubicBezTo>
                    <a:cubicBezTo>
                      <a:pt x="325" y="30"/>
                      <a:pt x="308" y="32"/>
                      <a:pt x="302" y="31"/>
                    </a:cubicBezTo>
                    <a:cubicBezTo>
                      <a:pt x="296" y="30"/>
                      <a:pt x="288" y="26"/>
                      <a:pt x="276" y="26"/>
                    </a:cubicBezTo>
                    <a:cubicBezTo>
                      <a:pt x="264" y="27"/>
                      <a:pt x="251" y="31"/>
                      <a:pt x="242" y="29"/>
                    </a:cubicBezTo>
                    <a:cubicBezTo>
                      <a:pt x="232" y="27"/>
                      <a:pt x="225" y="31"/>
                      <a:pt x="215" y="34"/>
                    </a:cubicBezTo>
                    <a:cubicBezTo>
                      <a:pt x="205" y="36"/>
                      <a:pt x="176" y="37"/>
                      <a:pt x="157" y="40"/>
                    </a:cubicBezTo>
                    <a:cubicBezTo>
                      <a:pt x="138" y="44"/>
                      <a:pt x="144" y="45"/>
                      <a:pt x="135" y="43"/>
                    </a:cubicBezTo>
                    <a:cubicBezTo>
                      <a:pt x="126" y="41"/>
                      <a:pt x="114" y="39"/>
                      <a:pt x="104" y="44"/>
                    </a:cubicBezTo>
                    <a:cubicBezTo>
                      <a:pt x="93" y="48"/>
                      <a:pt x="76" y="46"/>
                      <a:pt x="67" y="48"/>
                    </a:cubicBezTo>
                    <a:cubicBezTo>
                      <a:pt x="65" y="49"/>
                      <a:pt x="63" y="50"/>
                      <a:pt x="62" y="51"/>
                    </a:cubicBezTo>
                    <a:cubicBezTo>
                      <a:pt x="55" y="56"/>
                      <a:pt x="37" y="60"/>
                      <a:pt x="32" y="66"/>
                    </a:cubicBezTo>
                    <a:cubicBezTo>
                      <a:pt x="25" y="74"/>
                      <a:pt x="22" y="91"/>
                      <a:pt x="20" y="101"/>
                    </a:cubicBezTo>
                    <a:cubicBezTo>
                      <a:pt x="18" y="101"/>
                      <a:pt x="18" y="101"/>
                      <a:pt x="18" y="101"/>
                    </a:cubicBezTo>
                    <a:cubicBezTo>
                      <a:pt x="0" y="109"/>
                      <a:pt x="11" y="144"/>
                      <a:pt x="11" y="151"/>
                    </a:cubicBezTo>
                    <a:cubicBezTo>
                      <a:pt x="11" y="152"/>
                      <a:pt x="11" y="153"/>
                      <a:pt x="11" y="154"/>
                    </a:cubicBezTo>
                    <a:cubicBezTo>
                      <a:pt x="13" y="166"/>
                      <a:pt x="16" y="180"/>
                      <a:pt x="24" y="188"/>
                    </a:cubicBezTo>
                    <a:cubicBezTo>
                      <a:pt x="31" y="195"/>
                      <a:pt x="42" y="198"/>
                      <a:pt x="49" y="199"/>
                    </a:cubicBezTo>
                    <a:cubicBezTo>
                      <a:pt x="66" y="202"/>
                      <a:pt x="81" y="187"/>
                      <a:pt x="98" y="183"/>
                    </a:cubicBezTo>
                    <a:cubicBezTo>
                      <a:pt x="114" y="180"/>
                      <a:pt x="139" y="172"/>
                      <a:pt x="146" y="166"/>
                    </a:cubicBezTo>
                    <a:cubicBezTo>
                      <a:pt x="152" y="160"/>
                      <a:pt x="144" y="156"/>
                      <a:pt x="165" y="152"/>
                    </a:cubicBezTo>
                    <a:cubicBezTo>
                      <a:pt x="185" y="149"/>
                      <a:pt x="182" y="139"/>
                      <a:pt x="194" y="130"/>
                    </a:cubicBezTo>
                    <a:cubicBezTo>
                      <a:pt x="206" y="120"/>
                      <a:pt x="219" y="122"/>
                      <a:pt x="231" y="115"/>
                    </a:cubicBezTo>
                    <a:cubicBezTo>
                      <a:pt x="243" y="108"/>
                      <a:pt x="252" y="112"/>
                      <a:pt x="262" y="110"/>
                    </a:cubicBezTo>
                    <a:cubicBezTo>
                      <a:pt x="271" y="108"/>
                      <a:pt x="290" y="100"/>
                      <a:pt x="314" y="90"/>
                    </a:cubicBezTo>
                    <a:cubicBezTo>
                      <a:pt x="338" y="81"/>
                      <a:pt x="346" y="72"/>
                      <a:pt x="355" y="67"/>
                    </a:cubicBezTo>
                    <a:cubicBezTo>
                      <a:pt x="364" y="62"/>
                      <a:pt x="379" y="57"/>
                      <a:pt x="388" y="52"/>
                    </a:cubicBezTo>
                    <a:cubicBezTo>
                      <a:pt x="398" y="47"/>
                      <a:pt x="404" y="51"/>
                      <a:pt x="420" y="40"/>
                    </a:cubicBezTo>
                    <a:cubicBezTo>
                      <a:pt x="427" y="36"/>
                      <a:pt x="429" y="29"/>
                      <a:pt x="433" y="25"/>
                    </a:cubicBezTo>
                    <a:cubicBezTo>
                      <a:pt x="438" y="18"/>
                      <a:pt x="442" y="12"/>
                      <a:pt x="439" y="7"/>
                    </a:cubicBezTo>
                    <a:cubicBezTo>
                      <a:pt x="433" y="0"/>
                      <a:pt x="411" y="16"/>
                      <a:pt x="403" y="16"/>
                    </a:cubicBezTo>
                    <a:close/>
                  </a:path>
                </a:pathLst>
              </a:custGeom>
              <a:solidFill>
                <a:srgbClr val="FF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0459" name="Freeform 327">
              <a:extLst>
                <a:ext uri="{FF2B5EF4-FFF2-40B4-BE49-F238E27FC236}">
                  <a16:creationId xmlns:a16="http://schemas.microsoft.com/office/drawing/2014/main" id="{E2D4B099-0A2A-4DA4-8E4A-6C16C5FD3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853"/>
              <a:ext cx="122" cy="70"/>
            </a:xfrm>
            <a:custGeom>
              <a:avLst/>
              <a:gdLst>
                <a:gd name="T0" fmla="*/ 12 w 49"/>
                <a:gd name="T1" fmla="*/ 81 h 26"/>
                <a:gd name="T2" fmla="*/ 403 w 49"/>
                <a:gd name="T3" fmla="*/ 137 h 26"/>
                <a:gd name="T4" fmla="*/ 757 w 49"/>
                <a:gd name="T5" fmla="*/ 506 h 26"/>
                <a:gd name="T6" fmla="*/ 590 w 49"/>
                <a:gd name="T7" fmla="*/ 59 h 26"/>
                <a:gd name="T8" fmla="*/ 309 w 49"/>
                <a:gd name="T9" fmla="*/ 2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6">
                  <a:moveTo>
                    <a:pt x="1" y="4"/>
                  </a:moveTo>
                  <a:cubicBezTo>
                    <a:pt x="0" y="12"/>
                    <a:pt x="19" y="6"/>
                    <a:pt x="26" y="7"/>
                  </a:cubicBezTo>
                  <a:cubicBezTo>
                    <a:pt x="35" y="9"/>
                    <a:pt x="45" y="17"/>
                    <a:pt x="49" y="26"/>
                  </a:cubicBezTo>
                  <a:cubicBezTo>
                    <a:pt x="44" y="19"/>
                    <a:pt x="46" y="7"/>
                    <a:pt x="38" y="3"/>
                  </a:cubicBezTo>
                  <a:cubicBezTo>
                    <a:pt x="33" y="0"/>
                    <a:pt x="25" y="1"/>
                    <a:pt x="20" y="1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0" name="Freeform 328">
              <a:extLst>
                <a:ext uri="{FF2B5EF4-FFF2-40B4-BE49-F238E27FC236}">
                  <a16:creationId xmlns:a16="http://schemas.microsoft.com/office/drawing/2014/main" id="{8BBA8229-78B4-4EBD-8415-D778CE4F9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752"/>
              <a:ext cx="75" cy="243"/>
            </a:xfrm>
            <a:custGeom>
              <a:avLst/>
              <a:gdLst>
                <a:gd name="T0" fmla="*/ 470 w 30"/>
                <a:gd name="T1" fmla="*/ 0 h 91"/>
                <a:gd name="T2" fmla="*/ 375 w 30"/>
                <a:gd name="T3" fmla="*/ 876 h 91"/>
                <a:gd name="T4" fmla="*/ 395 w 30"/>
                <a:gd name="T5" fmla="*/ 1562 h 91"/>
                <a:gd name="T6" fmla="*/ 208 w 30"/>
                <a:gd name="T7" fmla="*/ 1640 h 91"/>
                <a:gd name="T8" fmla="*/ 0 w 30"/>
                <a:gd name="T9" fmla="*/ 1733 h 91"/>
                <a:gd name="T10" fmla="*/ 83 w 30"/>
                <a:gd name="T11" fmla="*/ 1503 h 91"/>
                <a:gd name="T12" fmla="*/ 208 w 30"/>
                <a:gd name="T13" fmla="*/ 684 h 91"/>
                <a:gd name="T14" fmla="*/ 300 w 30"/>
                <a:gd name="T15" fmla="*/ 192 h 91"/>
                <a:gd name="T16" fmla="*/ 313 w 30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1">
                  <a:moveTo>
                    <a:pt x="30" y="0"/>
                  </a:moveTo>
                  <a:cubicBezTo>
                    <a:pt x="28" y="15"/>
                    <a:pt x="28" y="31"/>
                    <a:pt x="24" y="46"/>
                  </a:cubicBezTo>
                  <a:cubicBezTo>
                    <a:pt x="21" y="57"/>
                    <a:pt x="14" y="77"/>
                    <a:pt x="25" y="82"/>
                  </a:cubicBezTo>
                  <a:cubicBezTo>
                    <a:pt x="21" y="83"/>
                    <a:pt x="18" y="84"/>
                    <a:pt x="13" y="86"/>
                  </a:cubicBezTo>
                  <a:cubicBezTo>
                    <a:pt x="9" y="88"/>
                    <a:pt x="4" y="90"/>
                    <a:pt x="0" y="91"/>
                  </a:cubicBezTo>
                  <a:cubicBezTo>
                    <a:pt x="1" y="87"/>
                    <a:pt x="3" y="83"/>
                    <a:pt x="5" y="79"/>
                  </a:cubicBezTo>
                  <a:cubicBezTo>
                    <a:pt x="9" y="65"/>
                    <a:pt x="10" y="51"/>
                    <a:pt x="13" y="36"/>
                  </a:cubicBezTo>
                  <a:cubicBezTo>
                    <a:pt x="15" y="27"/>
                    <a:pt x="18" y="19"/>
                    <a:pt x="19" y="10"/>
                  </a:cubicBezTo>
                  <a:cubicBezTo>
                    <a:pt x="19" y="7"/>
                    <a:pt x="19" y="3"/>
                    <a:pt x="20" y="0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1" name="Freeform 329">
              <a:extLst>
                <a:ext uri="{FF2B5EF4-FFF2-40B4-BE49-F238E27FC236}">
                  <a16:creationId xmlns:a16="http://schemas.microsoft.com/office/drawing/2014/main" id="{6FF02637-E97F-4B88-A4FF-54A4B42237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6" y="2619"/>
              <a:ext cx="1105" cy="538"/>
            </a:xfrm>
            <a:custGeom>
              <a:avLst/>
              <a:gdLst>
                <a:gd name="T0" fmla="*/ 770 w 442"/>
                <a:gd name="T1" fmla="*/ 3761 h 202"/>
                <a:gd name="T2" fmla="*/ 2283 w 442"/>
                <a:gd name="T3" fmla="*/ 3135 h 202"/>
                <a:gd name="T4" fmla="*/ 3033 w 442"/>
                <a:gd name="T5" fmla="*/ 2456 h 202"/>
                <a:gd name="T6" fmla="*/ 4095 w 442"/>
                <a:gd name="T7" fmla="*/ 2077 h 202"/>
                <a:gd name="T8" fmla="*/ 5550 w 442"/>
                <a:gd name="T9" fmla="*/ 1262 h 202"/>
                <a:gd name="T10" fmla="*/ 6563 w 442"/>
                <a:gd name="T11" fmla="*/ 759 h 202"/>
                <a:gd name="T12" fmla="*/ 6863 w 442"/>
                <a:gd name="T13" fmla="*/ 136 h 202"/>
                <a:gd name="T14" fmla="*/ 5938 w 442"/>
                <a:gd name="T15" fmla="*/ 341 h 202"/>
                <a:gd name="T16" fmla="*/ 5220 w 442"/>
                <a:gd name="T17" fmla="*/ 511 h 202"/>
                <a:gd name="T18" fmla="*/ 4313 w 442"/>
                <a:gd name="T19" fmla="*/ 490 h 202"/>
                <a:gd name="T20" fmla="*/ 3363 w 442"/>
                <a:gd name="T21" fmla="*/ 645 h 202"/>
                <a:gd name="T22" fmla="*/ 2113 w 442"/>
                <a:gd name="T23" fmla="*/ 815 h 202"/>
                <a:gd name="T24" fmla="*/ 1050 w 442"/>
                <a:gd name="T25" fmla="*/ 908 h 202"/>
                <a:gd name="T26" fmla="*/ 500 w 442"/>
                <a:gd name="T27" fmla="*/ 1249 h 202"/>
                <a:gd name="T28" fmla="*/ 283 w 442"/>
                <a:gd name="T29" fmla="*/ 1907 h 202"/>
                <a:gd name="T30" fmla="*/ 175 w 442"/>
                <a:gd name="T31" fmla="*/ 2908 h 202"/>
                <a:gd name="T32" fmla="*/ 300 w 442"/>
                <a:gd name="T33" fmla="*/ 1987 h 202"/>
                <a:gd name="T34" fmla="*/ 375 w 442"/>
                <a:gd name="T35" fmla="*/ 1907 h 202"/>
                <a:gd name="T36" fmla="*/ 783 w 442"/>
                <a:gd name="T37" fmla="*/ 1148 h 202"/>
                <a:gd name="T38" fmla="*/ 1083 w 442"/>
                <a:gd name="T39" fmla="*/ 964 h 202"/>
                <a:gd name="T40" fmla="*/ 1645 w 442"/>
                <a:gd name="T41" fmla="*/ 887 h 202"/>
                <a:gd name="T42" fmla="*/ 2270 w 442"/>
                <a:gd name="T43" fmla="*/ 887 h 202"/>
                <a:gd name="T44" fmla="*/ 2958 w 442"/>
                <a:gd name="T45" fmla="*/ 772 h 202"/>
                <a:gd name="T46" fmla="*/ 3488 w 442"/>
                <a:gd name="T47" fmla="*/ 661 h 202"/>
                <a:gd name="T48" fmla="*/ 4113 w 442"/>
                <a:gd name="T49" fmla="*/ 602 h 202"/>
                <a:gd name="T50" fmla="*/ 4613 w 442"/>
                <a:gd name="T51" fmla="*/ 623 h 202"/>
                <a:gd name="T52" fmla="*/ 5238 w 442"/>
                <a:gd name="T53" fmla="*/ 589 h 202"/>
                <a:gd name="T54" fmla="*/ 5533 w 442"/>
                <a:gd name="T55" fmla="*/ 533 h 202"/>
                <a:gd name="T56" fmla="*/ 5938 w 442"/>
                <a:gd name="T57" fmla="*/ 418 h 202"/>
                <a:gd name="T58" fmla="*/ 6300 w 442"/>
                <a:gd name="T59" fmla="*/ 376 h 202"/>
                <a:gd name="T60" fmla="*/ 6813 w 442"/>
                <a:gd name="T61" fmla="*/ 192 h 202"/>
                <a:gd name="T62" fmla="*/ 6658 w 442"/>
                <a:gd name="T63" fmla="*/ 511 h 202"/>
                <a:gd name="T64" fmla="*/ 6220 w 442"/>
                <a:gd name="T65" fmla="*/ 831 h 202"/>
                <a:gd name="T66" fmla="*/ 5783 w 442"/>
                <a:gd name="T67" fmla="*/ 1057 h 202"/>
                <a:gd name="T68" fmla="*/ 5375 w 442"/>
                <a:gd name="T69" fmla="*/ 1305 h 202"/>
                <a:gd name="T70" fmla="*/ 4550 w 442"/>
                <a:gd name="T71" fmla="*/ 1795 h 202"/>
                <a:gd name="T72" fmla="*/ 3938 w 442"/>
                <a:gd name="T73" fmla="*/ 2021 h 202"/>
                <a:gd name="T74" fmla="*/ 3333 w 442"/>
                <a:gd name="T75" fmla="*/ 2213 h 202"/>
                <a:gd name="T76" fmla="*/ 2845 w 442"/>
                <a:gd name="T77" fmla="*/ 2589 h 202"/>
                <a:gd name="T78" fmla="*/ 2270 w 442"/>
                <a:gd name="T79" fmla="*/ 3023 h 202"/>
                <a:gd name="T80" fmla="*/ 1520 w 442"/>
                <a:gd name="T81" fmla="*/ 3382 h 202"/>
                <a:gd name="T82" fmla="*/ 783 w 442"/>
                <a:gd name="T83" fmla="*/ 3681 h 202"/>
                <a:gd name="T84" fmla="*/ 238 w 442"/>
                <a:gd name="T85" fmla="*/ 2908 h 202"/>
                <a:gd name="T86" fmla="*/ 220 w 442"/>
                <a:gd name="T87" fmla="*/ 2725 h 202"/>
                <a:gd name="T88" fmla="*/ 300 w 442"/>
                <a:gd name="T89" fmla="*/ 1987 h 20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42" h="202">
                  <a:moveTo>
                    <a:pt x="24" y="188"/>
                  </a:moveTo>
                  <a:cubicBezTo>
                    <a:pt x="31" y="195"/>
                    <a:pt x="42" y="198"/>
                    <a:pt x="49" y="199"/>
                  </a:cubicBezTo>
                  <a:cubicBezTo>
                    <a:pt x="66" y="202"/>
                    <a:pt x="81" y="187"/>
                    <a:pt x="98" y="183"/>
                  </a:cubicBezTo>
                  <a:cubicBezTo>
                    <a:pt x="114" y="180"/>
                    <a:pt x="139" y="172"/>
                    <a:pt x="146" y="166"/>
                  </a:cubicBezTo>
                  <a:cubicBezTo>
                    <a:pt x="152" y="160"/>
                    <a:pt x="144" y="156"/>
                    <a:pt x="165" y="152"/>
                  </a:cubicBezTo>
                  <a:cubicBezTo>
                    <a:pt x="185" y="149"/>
                    <a:pt x="182" y="139"/>
                    <a:pt x="194" y="130"/>
                  </a:cubicBezTo>
                  <a:cubicBezTo>
                    <a:pt x="206" y="120"/>
                    <a:pt x="219" y="122"/>
                    <a:pt x="231" y="115"/>
                  </a:cubicBezTo>
                  <a:cubicBezTo>
                    <a:pt x="243" y="108"/>
                    <a:pt x="252" y="112"/>
                    <a:pt x="262" y="110"/>
                  </a:cubicBezTo>
                  <a:cubicBezTo>
                    <a:pt x="271" y="108"/>
                    <a:pt x="290" y="100"/>
                    <a:pt x="314" y="90"/>
                  </a:cubicBezTo>
                  <a:cubicBezTo>
                    <a:pt x="338" y="81"/>
                    <a:pt x="346" y="72"/>
                    <a:pt x="355" y="67"/>
                  </a:cubicBezTo>
                  <a:cubicBezTo>
                    <a:pt x="364" y="62"/>
                    <a:pt x="379" y="57"/>
                    <a:pt x="388" y="52"/>
                  </a:cubicBezTo>
                  <a:cubicBezTo>
                    <a:pt x="398" y="47"/>
                    <a:pt x="404" y="51"/>
                    <a:pt x="420" y="40"/>
                  </a:cubicBezTo>
                  <a:cubicBezTo>
                    <a:pt x="427" y="36"/>
                    <a:pt x="429" y="29"/>
                    <a:pt x="433" y="25"/>
                  </a:cubicBezTo>
                  <a:cubicBezTo>
                    <a:pt x="438" y="18"/>
                    <a:pt x="442" y="12"/>
                    <a:pt x="439" y="7"/>
                  </a:cubicBezTo>
                  <a:cubicBezTo>
                    <a:pt x="433" y="0"/>
                    <a:pt x="411" y="16"/>
                    <a:pt x="403" y="16"/>
                  </a:cubicBezTo>
                  <a:cubicBezTo>
                    <a:pt x="396" y="16"/>
                    <a:pt x="392" y="17"/>
                    <a:pt x="380" y="18"/>
                  </a:cubicBezTo>
                  <a:cubicBezTo>
                    <a:pt x="367" y="20"/>
                    <a:pt x="361" y="24"/>
                    <a:pt x="354" y="24"/>
                  </a:cubicBezTo>
                  <a:cubicBezTo>
                    <a:pt x="346" y="25"/>
                    <a:pt x="344" y="24"/>
                    <a:pt x="334" y="27"/>
                  </a:cubicBezTo>
                  <a:cubicBezTo>
                    <a:pt x="325" y="30"/>
                    <a:pt x="308" y="32"/>
                    <a:pt x="302" y="31"/>
                  </a:cubicBezTo>
                  <a:cubicBezTo>
                    <a:pt x="296" y="30"/>
                    <a:pt x="288" y="26"/>
                    <a:pt x="276" y="26"/>
                  </a:cubicBezTo>
                  <a:cubicBezTo>
                    <a:pt x="264" y="27"/>
                    <a:pt x="251" y="31"/>
                    <a:pt x="242" y="29"/>
                  </a:cubicBezTo>
                  <a:cubicBezTo>
                    <a:pt x="232" y="27"/>
                    <a:pt x="225" y="31"/>
                    <a:pt x="215" y="34"/>
                  </a:cubicBezTo>
                  <a:cubicBezTo>
                    <a:pt x="205" y="36"/>
                    <a:pt x="176" y="37"/>
                    <a:pt x="157" y="40"/>
                  </a:cubicBezTo>
                  <a:cubicBezTo>
                    <a:pt x="138" y="44"/>
                    <a:pt x="144" y="45"/>
                    <a:pt x="135" y="43"/>
                  </a:cubicBezTo>
                  <a:cubicBezTo>
                    <a:pt x="126" y="41"/>
                    <a:pt x="114" y="39"/>
                    <a:pt x="104" y="44"/>
                  </a:cubicBezTo>
                  <a:cubicBezTo>
                    <a:pt x="93" y="48"/>
                    <a:pt x="76" y="46"/>
                    <a:pt x="67" y="48"/>
                  </a:cubicBezTo>
                  <a:cubicBezTo>
                    <a:pt x="65" y="49"/>
                    <a:pt x="63" y="50"/>
                    <a:pt x="62" y="51"/>
                  </a:cubicBezTo>
                  <a:cubicBezTo>
                    <a:pt x="55" y="56"/>
                    <a:pt x="37" y="60"/>
                    <a:pt x="32" y="66"/>
                  </a:cubicBezTo>
                  <a:cubicBezTo>
                    <a:pt x="25" y="74"/>
                    <a:pt x="22" y="91"/>
                    <a:pt x="20" y="101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0" y="109"/>
                    <a:pt x="11" y="144"/>
                    <a:pt x="11" y="151"/>
                  </a:cubicBezTo>
                  <a:cubicBezTo>
                    <a:pt x="11" y="152"/>
                    <a:pt x="11" y="153"/>
                    <a:pt x="11" y="154"/>
                  </a:cubicBezTo>
                  <a:cubicBezTo>
                    <a:pt x="13" y="166"/>
                    <a:pt x="16" y="180"/>
                    <a:pt x="24" y="188"/>
                  </a:cubicBezTo>
                  <a:close/>
                  <a:moveTo>
                    <a:pt x="19" y="105"/>
                  </a:moveTo>
                  <a:cubicBezTo>
                    <a:pt x="19" y="105"/>
                    <a:pt x="23" y="104"/>
                    <a:pt x="23" y="104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5" y="93"/>
                    <a:pt x="29" y="76"/>
                    <a:pt x="35" y="69"/>
                  </a:cubicBezTo>
                  <a:cubicBezTo>
                    <a:pt x="37" y="66"/>
                    <a:pt x="44" y="63"/>
                    <a:pt x="50" y="61"/>
                  </a:cubicBezTo>
                  <a:cubicBezTo>
                    <a:pt x="55" y="59"/>
                    <a:pt x="61" y="57"/>
                    <a:pt x="64" y="54"/>
                  </a:cubicBezTo>
                  <a:cubicBezTo>
                    <a:pt x="64" y="54"/>
                    <a:pt x="67" y="52"/>
                    <a:pt x="69" y="51"/>
                  </a:cubicBezTo>
                  <a:cubicBezTo>
                    <a:pt x="71" y="51"/>
                    <a:pt x="75" y="51"/>
                    <a:pt x="79" y="51"/>
                  </a:cubicBezTo>
                  <a:cubicBezTo>
                    <a:pt x="88" y="51"/>
                    <a:pt x="98" y="51"/>
                    <a:pt x="105" y="47"/>
                  </a:cubicBezTo>
                  <a:cubicBezTo>
                    <a:pt x="115" y="43"/>
                    <a:pt x="125" y="45"/>
                    <a:pt x="134" y="47"/>
                  </a:cubicBezTo>
                  <a:cubicBezTo>
                    <a:pt x="140" y="48"/>
                    <a:pt x="141" y="48"/>
                    <a:pt x="145" y="47"/>
                  </a:cubicBezTo>
                  <a:cubicBezTo>
                    <a:pt x="158" y="44"/>
                    <a:pt x="158" y="44"/>
                    <a:pt x="158" y="44"/>
                  </a:cubicBezTo>
                  <a:cubicBezTo>
                    <a:pt x="167" y="43"/>
                    <a:pt x="179" y="42"/>
                    <a:pt x="189" y="41"/>
                  </a:cubicBezTo>
                  <a:cubicBezTo>
                    <a:pt x="201" y="40"/>
                    <a:pt x="211" y="39"/>
                    <a:pt x="216" y="38"/>
                  </a:cubicBezTo>
                  <a:cubicBezTo>
                    <a:pt x="223" y="35"/>
                    <a:pt x="223" y="35"/>
                    <a:pt x="223" y="35"/>
                  </a:cubicBezTo>
                  <a:cubicBezTo>
                    <a:pt x="230" y="33"/>
                    <a:pt x="235" y="32"/>
                    <a:pt x="241" y="33"/>
                  </a:cubicBezTo>
                  <a:cubicBezTo>
                    <a:pt x="247" y="34"/>
                    <a:pt x="255" y="33"/>
                    <a:pt x="263" y="32"/>
                  </a:cubicBezTo>
                  <a:cubicBezTo>
                    <a:pt x="276" y="30"/>
                    <a:pt x="276" y="30"/>
                    <a:pt x="276" y="30"/>
                  </a:cubicBezTo>
                  <a:cubicBezTo>
                    <a:pt x="284" y="30"/>
                    <a:pt x="290" y="32"/>
                    <a:pt x="295" y="33"/>
                  </a:cubicBezTo>
                  <a:cubicBezTo>
                    <a:pt x="301" y="35"/>
                    <a:pt x="301" y="35"/>
                    <a:pt x="301" y="35"/>
                  </a:cubicBezTo>
                  <a:cubicBezTo>
                    <a:pt x="308" y="37"/>
                    <a:pt x="326" y="34"/>
                    <a:pt x="335" y="31"/>
                  </a:cubicBezTo>
                  <a:cubicBezTo>
                    <a:pt x="342" y="29"/>
                    <a:pt x="345" y="29"/>
                    <a:pt x="349" y="29"/>
                  </a:cubicBezTo>
                  <a:cubicBezTo>
                    <a:pt x="354" y="28"/>
                    <a:pt x="354" y="28"/>
                    <a:pt x="354" y="28"/>
                  </a:cubicBezTo>
                  <a:cubicBezTo>
                    <a:pt x="358" y="28"/>
                    <a:pt x="361" y="27"/>
                    <a:pt x="364" y="26"/>
                  </a:cubicBezTo>
                  <a:cubicBezTo>
                    <a:pt x="369" y="25"/>
                    <a:pt x="373" y="23"/>
                    <a:pt x="380" y="22"/>
                  </a:cubicBezTo>
                  <a:cubicBezTo>
                    <a:pt x="392" y="21"/>
                    <a:pt x="392" y="21"/>
                    <a:pt x="392" y="21"/>
                  </a:cubicBezTo>
                  <a:cubicBezTo>
                    <a:pt x="396" y="20"/>
                    <a:pt x="399" y="20"/>
                    <a:pt x="403" y="20"/>
                  </a:cubicBezTo>
                  <a:cubicBezTo>
                    <a:pt x="407" y="20"/>
                    <a:pt x="411" y="18"/>
                    <a:pt x="417" y="15"/>
                  </a:cubicBezTo>
                  <a:cubicBezTo>
                    <a:pt x="422" y="13"/>
                    <a:pt x="434" y="8"/>
                    <a:pt x="436" y="10"/>
                  </a:cubicBezTo>
                  <a:cubicBezTo>
                    <a:pt x="437" y="12"/>
                    <a:pt x="435" y="16"/>
                    <a:pt x="430" y="22"/>
                  </a:cubicBezTo>
                  <a:cubicBezTo>
                    <a:pt x="426" y="27"/>
                    <a:pt x="426" y="27"/>
                    <a:pt x="426" y="27"/>
                  </a:cubicBezTo>
                  <a:cubicBezTo>
                    <a:pt x="424" y="31"/>
                    <a:pt x="422" y="34"/>
                    <a:pt x="418" y="37"/>
                  </a:cubicBezTo>
                  <a:cubicBezTo>
                    <a:pt x="409" y="42"/>
                    <a:pt x="404" y="43"/>
                    <a:pt x="398" y="44"/>
                  </a:cubicBezTo>
                  <a:cubicBezTo>
                    <a:pt x="395" y="45"/>
                    <a:pt x="391" y="46"/>
                    <a:pt x="386" y="48"/>
                  </a:cubicBezTo>
                  <a:cubicBezTo>
                    <a:pt x="382" y="51"/>
                    <a:pt x="376" y="53"/>
                    <a:pt x="370" y="56"/>
                  </a:cubicBezTo>
                  <a:cubicBezTo>
                    <a:pt x="364" y="58"/>
                    <a:pt x="358" y="61"/>
                    <a:pt x="353" y="63"/>
                  </a:cubicBezTo>
                  <a:cubicBezTo>
                    <a:pt x="344" y="69"/>
                    <a:pt x="344" y="69"/>
                    <a:pt x="344" y="69"/>
                  </a:cubicBezTo>
                  <a:cubicBezTo>
                    <a:pt x="338" y="74"/>
                    <a:pt x="329" y="80"/>
                    <a:pt x="313" y="87"/>
                  </a:cubicBezTo>
                  <a:cubicBezTo>
                    <a:pt x="291" y="95"/>
                    <a:pt x="291" y="95"/>
                    <a:pt x="291" y="95"/>
                  </a:cubicBezTo>
                  <a:cubicBezTo>
                    <a:pt x="278" y="101"/>
                    <a:pt x="267" y="105"/>
                    <a:pt x="261" y="106"/>
                  </a:cubicBezTo>
                  <a:cubicBezTo>
                    <a:pt x="258" y="107"/>
                    <a:pt x="255" y="107"/>
                    <a:pt x="252" y="107"/>
                  </a:cubicBezTo>
                  <a:cubicBezTo>
                    <a:pt x="245" y="107"/>
                    <a:pt x="238" y="106"/>
                    <a:pt x="229" y="112"/>
                  </a:cubicBezTo>
                  <a:cubicBezTo>
                    <a:pt x="224" y="115"/>
                    <a:pt x="219" y="116"/>
                    <a:pt x="213" y="117"/>
                  </a:cubicBezTo>
                  <a:cubicBezTo>
                    <a:pt x="206" y="119"/>
                    <a:pt x="199" y="121"/>
                    <a:pt x="192" y="127"/>
                  </a:cubicBezTo>
                  <a:cubicBezTo>
                    <a:pt x="187" y="130"/>
                    <a:pt x="185" y="134"/>
                    <a:pt x="182" y="137"/>
                  </a:cubicBezTo>
                  <a:cubicBezTo>
                    <a:pt x="179" y="143"/>
                    <a:pt x="176" y="147"/>
                    <a:pt x="164" y="148"/>
                  </a:cubicBezTo>
                  <a:cubicBezTo>
                    <a:pt x="150" y="151"/>
                    <a:pt x="147" y="154"/>
                    <a:pt x="145" y="160"/>
                  </a:cubicBezTo>
                  <a:cubicBezTo>
                    <a:pt x="145" y="161"/>
                    <a:pt x="144" y="162"/>
                    <a:pt x="143" y="163"/>
                  </a:cubicBezTo>
                  <a:cubicBezTo>
                    <a:pt x="137" y="168"/>
                    <a:pt x="114" y="176"/>
                    <a:pt x="97" y="179"/>
                  </a:cubicBezTo>
                  <a:cubicBezTo>
                    <a:pt x="90" y="181"/>
                    <a:pt x="83" y="184"/>
                    <a:pt x="76" y="188"/>
                  </a:cubicBezTo>
                  <a:cubicBezTo>
                    <a:pt x="67" y="192"/>
                    <a:pt x="58" y="197"/>
                    <a:pt x="50" y="195"/>
                  </a:cubicBezTo>
                  <a:cubicBezTo>
                    <a:pt x="43" y="194"/>
                    <a:pt x="32" y="191"/>
                    <a:pt x="27" y="186"/>
                  </a:cubicBezTo>
                  <a:cubicBezTo>
                    <a:pt x="20" y="178"/>
                    <a:pt x="17" y="165"/>
                    <a:pt x="15" y="154"/>
                  </a:cubicBezTo>
                  <a:cubicBezTo>
                    <a:pt x="15" y="153"/>
                    <a:pt x="15" y="151"/>
                    <a:pt x="15" y="151"/>
                  </a:cubicBezTo>
                  <a:cubicBezTo>
                    <a:pt x="14" y="144"/>
                    <a:pt x="14" y="144"/>
                    <a:pt x="14" y="144"/>
                  </a:cubicBezTo>
                  <a:cubicBezTo>
                    <a:pt x="13" y="138"/>
                    <a:pt x="12" y="130"/>
                    <a:pt x="12" y="123"/>
                  </a:cubicBezTo>
                  <a:cubicBezTo>
                    <a:pt x="12" y="115"/>
                    <a:pt x="13" y="108"/>
                    <a:pt x="19" y="105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2" name="Freeform 330">
              <a:extLst>
                <a:ext uri="{FF2B5EF4-FFF2-40B4-BE49-F238E27FC236}">
                  <a16:creationId xmlns:a16="http://schemas.microsoft.com/office/drawing/2014/main" id="{BABC3B89-0FA9-4A8D-AC59-7C850BBD3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664"/>
              <a:ext cx="1000" cy="403"/>
            </a:xfrm>
            <a:custGeom>
              <a:avLst/>
              <a:gdLst>
                <a:gd name="T0" fmla="*/ 5708 w 400"/>
                <a:gd name="T1" fmla="*/ 363 h 151"/>
                <a:gd name="T2" fmla="*/ 5250 w 400"/>
                <a:gd name="T3" fmla="*/ 435 h 151"/>
                <a:gd name="T4" fmla="*/ 5583 w 400"/>
                <a:gd name="T5" fmla="*/ 264 h 151"/>
                <a:gd name="T6" fmla="*/ 5458 w 400"/>
                <a:gd name="T7" fmla="*/ 171 h 151"/>
                <a:gd name="T8" fmla="*/ 5300 w 400"/>
                <a:gd name="T9" fmla="*/ 286 h 151"/>
                <a:gd name="T10" fmla="*/ 5000 w 400"/>
                <a:gd name="T11" fmla="*/ 592 h 151"/>
                <a:gd name="T12" fmla="*/ 4800 w 400"/>
                <a:gd name="T13" fmla="*/ 627 h 151"/>
                <a:gd name="T14" fmla="*/ 4658 w 400"/>
                <a:gd name="T15" fmla="*/ 742 h 151"/>
                <a:gd name="T16" fmla="*/ 4363 w 400"/>
                <a:gd name="T17" fmla="*/ 683 h 151"/>
                <a:gd name="T18" fmla="*/ 4425 w 400"/>
                <a:gd name="T19" fmla="*/ 571 h 151"/>
                <a:gd name="T20" fmla="*/ 4333 w 400"/>
                <a:gd name="T21" fmla="*/ 571 h 151"/>
                <a:gd name="T22" fmla="*/ 4270 w 400"/>
                <a:gd name="T23" fmla="*/ 456 h 151"/>
                <a:gd name="T24" fmla="*/ 4238 w 400"/>
                <a:gd name="T25" fmla="*/ 777 h 151"/>
                <a:gd name="T26" fmla="*/ 3658 w 400"/>
                <a:gd name="T27" fmla="*/ 875 h 151"/>
                <a:gd name="T28" fmla="*/ 3595 w 400"/>
                <a:gd name="T29" fmla="*/ 763 h 151"/>
                <a:gd name="T30" fmla="*/ 3408 w 400"/>
                <a:gd name="T31" fmla="*/ 891 h 151"/>
                <a:gd name="T32" fmla="*/ 3020 w 400"/>
                <a:gd name="T33" fmla="*/ 934 h 151"/>
                <a:gd name="T34" fmla="*/ 3238 w 400"/>
                <a:gd name="T35" fmla="*/ 798 h 151"/>
                <a:gd name="T36" fmla="*/ 3095 w 400"/>
                <a:gd name="T37" fmla="*/ 777 h 151"/>
                <a:gd name="T38" fmla="*/ 2970 w 400"/>
                <a:gd name="T39" fmla="*/ 627 h 151"/>
                <a:gd name="T40" fmla="*/ 2938 w 400"/>
                <a:gd name="T41" fmla="*/ 990 h 151"/>
                <a:gd name="T42" fmla="*/ 2438 w 400"/>
                <a:gd name="T43" fmla="*/ 1140 h 151"/>
                <a:gd name="T44" fmla="*/ 2283 w 400"/>
                <a:gd name="T45" fmla="*/ 891 h 151"/>
                <a:gd name="T46" fmla="*/ 2158 w 400"/>
                <a:gd name="T47" fmla="*/ 1118 h 151"/>
                <a:gd name="T48" fmla="*/ 1720 w 400"/>
                <a:gd name="T49" fmla="*/ 1118 h 151"/>
                <a:gd name="T50" fmla="*/ 1708 w 400"/>
                <a:gd name="T51" fmla="*/ 1254 h 151"/>
                <a:gd name="T52" fmla="*/ 1083 w 400"/>
                <a:gd name="T53" fmla="*/ 1345 h 151"/>
                <a:gd name="T54" fmla="*/ 925 w 400"/>
                <a:gd name="T55" fmla="*/ 1366 h 151"/>
                <a:gd name="T56" fmla="*/ 925 w 400"/>
                <a:gd name="T57" fmla="*/ 1468 h 151"/>
                <a:gd name="T58" fmla="*/ 1613 w 400"/>
                <a:gd name="T59" fmla="*/ 1844 h 151"/>
                <a:gd name="T60" fmla="*/ 720 w 400"/>
                <a:gd name="T61" fmla="*/ 2245 h 151"/>
                <a:gd name="T62" fmla="*/ 95 w 400"/>
                <a:gd name="T63" fmla="*/ 2642 h 151"/>
                <a:gd name="T64" fmla="*/ 363 w 400"/>
                <a:gd name="T65" fmla="*/ 2607 h 151"/>
                <a:gd name="T66" fmla="*/ 738 w 400"/>
                <a:gd name="T67" fmla="*/ 2642 h 151"/>
                <a:gd name="T68" fmla="*/ 708 w 400"/>
                <a:gd name="T69" fmla="*/ 2471 h 151"/>
                <a:gd name="T70" fmla="*/ 1533 w 400"/>
                <a:gd name="T71" fmla="*/ 2437 h 151"/>
                <a:gd name="T72" fmla="*/ 1595 w 400"/>
                <a:gd name="T73" fmla="*/ 2437 h 151"/>
                <a:gd name="T74" fmla="*/ 1720 w 400"/>
                <a:gd name="T75" fmla="*/ 2266 h 151"/>
                <a:gd name="T76" fmla="*/ 1925 w 400"/>
                <a:gd name="T77" fmla="*/ 1994 h 151"/>
                <a:gd name="T78" fmla="*/ 1770 w 400"/>
                <a:gd name="T79" fmla="*/ 1524 h 151"/>
                <a:gd name="T80" fmla="*/ 2020 w 400"/>
                <a:gd name="T81" fmla="*/ 1481 h 151"/>
                <a:gd name="T82" fmla="*/ 2083 w 400"/>
                <a:gd name="T83" fmla="*/ 1468 h 151"/>
                <a:gd name="T84" fmla="*/ 2345 w 400"/>
                <a:gd name="T85" fmla="*/ 1345 h 151"/>
                <a:gd name="T86" fmla="*/ 2625 w 400"/>
                <a:gd name="T87" fmla="*/ 1310 h 151"/>
                <a:gd name="T88" fmla="*/ 2738 w 400"/>
                <a:gd name="T89" fmla="*/ 1276 h 151"/>
                <a:gd name="T90" fmla="*/ 3333 w 400"/>
                <a:gd name="T91" fmla="*/ 1118 h 151"/>
                <a:gd name="T92" fmla="*/ 3395 w 400"/>
                <a:gd name="T93" fmla="*/ 1481 h 151"/>
                <a:gd name="T94" fmla="*/ 3488 w 400"/>
                <a:gd name="T95" fmla="*/ 1332 h 151"/>
                <a:gd name="T96" fmla="*/ 3550 w 400"/>
                <a:gd name="T97" fmla="*/ 1276 h 151"/>
                <a:gd name="T98" fmla="*/ 3408 w 400"/>
                <a:gd name="T99" fmla="*/ 1105 h 151"/>
                <a:gd name="T100" fmla="*/ 3895 w 400"/>
                <a:gd name="T101" fmla="*/ 1003 h 151"/>
                <a:gd name="T102" fmla="*/ 4083 w 400"/>
                <a:gd name="T103" fmla="*/ 1276 h 151"/>
                <a:gd name="T104" fmla="*/ 4175 w 400"/>
                <a:gd name="T105" fmla="*/ 1084 h 151"/>
                <a:gd name="T106" fmla="*/ 4050 w 400"/>
                <a:gd name="T107" fmla="*/ 1062 h 151"/>
                <a:gd name="T108" fmla="*/ 4283 w 400"/>
                <a:gd name="T109" fmla="*/ 947 h 151"/>
                <a:gd name="T110" fmla="*/ 4875 w 400"/>
                <a:gd name="T111" fmla="*/ 947 h 151"/>
                <a:gd name="T112" fmla="*/ 4750 w 400"/>
                <a:gd name="T113" fmla="*/ 854 h 151"/>
                <a:gd name="T114" fmla="*/ 5470 w 400"/>
                <a:gd name="T115" fmla="*/ 512 h 151"/>
                <a:gd name="T116" fmla="*/ 5770 w 400"/>
                <a:gd name="T117" fmla="*/ 491 h 151"/>
                <a:gd name="T118" fmla="*/ 6125 w 400"/>
                <a:gd name="T119" fmla="*/ 149 h 15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151">
                  <a:moveTo>
                    <a:pt x="396" y="1"/>
                  </a:moveTo>
                  <a:cubicBezTo>
                    <a:pt x="391" y="5"/>
                    <a:pt x="391" y="5"/>
                    <a:pt x="391" y="5"/>
                  </a:cubicBezTo>
                  <a:cubicBezTo>
                    <a:pt x="384" y="9"/>
                    <a:pt x="377" y="16"/>
                    <a:pt x="365" y="19"/>
                  </a:cubicBezTo>
                  <a:cubicBezTo>
                    <a:pt x="351" y="21"/>
                    <a:pt x="351" y="21"/>
                    <a:pt x="351" y="21"/>
                  </a:cubicBezTo>
                  <a:cubicBezTo>
                    <a:pt x="347" y="22"/>
                    <a:pt x="343" y="22"/>
                    <a:pt x="339" y="23"/>
                  </a:cubicBezTo>
                  <a:cubicBezTo>
                    <a:pt x="338" y="24"/>
                    <a:pt x="336" y="23"/>
                    <a:pt x="336" y="23"/>
                  </a:cubicBezTo>
                  <a:cubicBezTo>
                    <a:pt x="337" y="22"/>
                    <a:pt x="339" y="20"/>
                    <a:pt x="341" y="19"/>
                  </a:cubicBezTo>
                  <a:cubicBezTo>
                    <a:pt x="343" y="18"/>
                    <a:pt x="349" y="16"/>
                    <a:pt x="350" y="16"/>
                  </a:cubicBezTo>
                  <a:cubicBezTo>
                    <a:pt x="352" y="15"/>
                    <a:pt x="354" y="15"/>
                    <a:pt x="357" y="14"/>
                  </a:cubicBezTo>
                  <a:cubicBezTo>
                    <a:pt x="357" y="13"/>
                    <a:pt x="356" y="12"/>
                    <a:pt x="355" y="11"/>
                  </a:cubicBezTo>
                  <a:cubicBezTo>
                    <a:pt x="353" y="12"/>
                    <a:pt x="351" y="13"/>
                    <a:pt x="348" y="13"/>
                  </a:cubicBezTo>
                  <a:cubicBezTo>
                    <a:pt x="349" y="13"/>
                    <a:pt x="349" y="10"/>
                    <a:pt x="349" y="9"/>
                  </a:cubicBezTo>
                  <a:cubicBezTo>
                    <a:pt x="349" y="9"/>
                    <a:pt x="349" y="9"/>
                    <a:pt x="348" y="9"/>
                  </a:cubicBezTo>
                  <a:cubicBezTo>
                    <a:pt x="347" y="9"/>
                    <a:pt x="347" y="9"/>
                    <a:pt x="347" y="9"/>
                  </a:cubicBezTo>
                  <a:cubicBezTo>
                    <a:pt x="347" y="12"/>
                    <a:pt x="343" y="13"/>
                    <a:pt x="339" y="15"/>
                  </a:cubicBezTo>
                  <a:cubicBezTo>
                    <a:pt x="337" y="17"/>
                    <a:pt x="333" y="19"/>
                    <a:pt x="332" y="22"/>
                  </a:cubicBezTo>
                  <a:cubicBezTo>
                    <a:pt x="331" y="25"/>
                    <a:pt x="329" y="27"/>
                    <a:pt x="327" y="27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5" y="33"/>
                    <a:pt x="310" y="35"/>
                    <a:pt x="305" y="37"/>
                  </a:cubicBezTo>
                  <a:cubicBezTo>
                    <a:pt x="305" y="36"/>
                    <a:pt x="306" y="35"/>
                    <a:pt x="307" y="33"/>
                  </a:cubicBezTo>
                  <a:cubicBezTo>
                    <a:pt x="307" y="33"/>
                    <a:pt x="307" y="33"/>
                    <a:pt x="307" y="33"/>
                  </a:cubicBezTo>
                  <a:cubicBezTo>
                    <a:pt x="306" y="32"/>
                    <a:pt x="305" y="32"/>
                    <a:pt x="304" y="32"/>
                  </a:cubicBezTo>
                  <a:cubicBezTo>
                    <a:pt x="303" y="33"/>
                    <a:pt x="302" y="34"/>
                    <a:pt x="301" y="36"/>
                  </a:cubicBezTo>
                  <a:cubicBezTo>
                    <a:pt x="301" y="37"/>
                    <a:pt x="299" y="39"/>
                    <a:pt x="298" y="39"/>
                  </a:cubicBezTo>
                  <a:cubicBezTo>
                    <a:pt x="292" y="40"/>
                    <a:pt x="286" y="41"/>
                    <a:pt x="278" y="42"/>
                  </a:cubicBezTo>
                  <a:cubicBezTo>
                    <a:pt x="277" y="42"/>
                    <a:pt x="276" y="41"/>
                    <a:pt x="277" y="40"/>
                  </a:cubicBezTo>
                  <a:cubicBezTo>
                    <a:pt x="278" y="38"/>
                    <a:pt x="279" y="36"/>
                    <a:pt x="279" y="36"/>
                  </a:cubicBezTo>
                  <a:cubicBezTo>
                    <a:pt x="280" y="34"/>
                    <a:pt x="283" y="33"/>
                    <a:pt x="286" y="32"/>
                  </a:cubicBezTo>
                  <a:cubicBezTo>
                    <a:pt x="284" y="32"/>
                    <a:pt x="284" y="32"/>
                    <a:pt x="284" y="32"/>
                  </a:cubicBezTo>
                  <a:cubicBezTo>
                    <a:pt x="284" y="31"/>
                    <a:pt x="283" y="30"/>
                    <a:pt x="283" y="30"/>
                  </a:cubicBezTo>
                  <a:cubicBezTo>
                    <a:pt x="285" y="29"/>
                    <a:pt x="285" y="29"/>
                    <a:pt x="285" y="29"/>
                  </a:cubicBezTo>
                  <a:cubicBezTo>
                    <a:pt x="282" y="30"/>
                    <a:pt x="280" y="30"/>
                    <a:pt x="278" y="32"/>
                  </a:cubicBezTo>
                  <a:cubicBezTo>
                    <a:pt x="277" y="31"/>
                    <a:pt x="277" y="31"/>
                    <a:pt x="277" y="30"/>
                  </a:cubicBezTo>
                  <a:cubicBezTo>
                    <a:pt x="276" y="28"/>
                    <a:pt x="276" y="27"/>
                    <a:pt x="277" y="25"/>
                  </a:cubicBezTo>
                  <a:cubicBezTo>
                    <a:pt x="276" y="25"/>
                    <a:pt x="276" y="25"/>
                    <a:pt x="276" y="25"/>
                  </a:cubicBezTo>
                  <a:cubicBezTo>
                    <a:pt x="275" y="24"/>
                    <a:pt x="274" y="24"/>
                    <a:pt x="273" y="24"/>
                  </a:cubicBezTo>
                  <a:cubicBezTo>
                    <a:pt x="272" y="27"/>
                    <a:pt x="273" y="29"/>
                    <a:pt x="273" y="31"/>
                  </a:cubicBezTo>
                  <a:cubicBezTo>
                    <a:pt x="274" y="33"/>
                    <a:pt x="274" y="35"/>
                    <a:pt x="274" y="36"/>
                  </a:cubicBezTo>
                  <a:cubicBezTo>
                    <a:pt x="274" y="38"/>
                    <a:pt x="272" y="40"/>
                    <a:pt x="271" y="41"/>
                  </a:cubicBezTo>
                  <a:cubicBezTo>
                    <a:pt x="270" y="42"/>
                    <a:pt x="267" y="43"/>
                    <a:pt x="266" y="43"/>
                  </a:cubicBezTo>
                  <a:cubicBezTo>
                    <a:pt x="257" y="43"/>
                    <a:pt x="248" y="44"/>
                    <a:pt x="242" y="45"/>
                  </a:cubicBezTo>
                  <a:cubicBezTo>
                    <a:pt x="239" y="45"/>
                    <a:pt x="237" y="46"/>
                    <a:pt x="234" y="46"/>
                  </a:cubicBezTo>
                  <a:cubicBezTo>
                    <a:pt x="234" y="46"/>
                    <a:pt x="232" y="45"/>
                    <a:pt x="233" y="44"/>
                  </a:cubicBezTo>
                  <a:cubicBezTo>
                    <a:pt x="233" y="43"/>
                    <a:pt x="233" y="41"/>
                    <a:pt x="233" y="41"/>
                  </a:cubicBezTo>
                  <a:cubicBezTo>
                    <a:pt x="232" y="41"/>
                    <a:pt x="231" y="40"/>
                    <a:pt x="230" y="40"/>
                  </a:cubicBezTo>
                  <a:cubicBezTo>
                    <a:pt x="229" y="41"/>
                    <a:pt x="229" y="43"/>
                    <a:pt x="228" y="45"/>
                  </a:cubicBezTo>
                  <a:cubicBezTo>
                    <a:pt x="228" y="45"/>
                    <a:pt x="225" y="47"/>
                    <a:pt x="224" y="47"/>
                  </a:cubicBezTo>
                  <a:cubicBezTo>
                    <a:pt x="222" y="47"/>
                    <a:pt x="220" y="47"/>
                    <a:pt x="218" y="47"/>
                  </a:cubicBezTo>
                  <a:cubicBezTo>
                    <a:pt x="212" y="48"/>
                    <a:pt x="203" y="50"/>
                    <a:pt x="194" y="52"/>
                  </a:cubicBezTo>
                  <a:cubicBezTo>
                    <a:pt x="193" y="52"/>
                    <a:pt x="192" y="52"/>
                    <a:pt x="193" y="51"/>
                  </a:cubicBezTo>
                  <a:cubicBezTo>
                    <a:pt x="193" y="51"/>
                    <a:pt x="193" y="50"/>
                    <a:pt x="193" y="49"/>
                  </a:cubicBezTo>
                  <a:cubicBezTo>
                    <a:pt x="193" y="49"/>
                    <a:pt x="195" y="44"/>
                    <a:pt x="199" y="43"/>
                  </a:cubicBezTo>
                  <a:cubicBezTo>
                    <a:pt x="202" y="43"/>
                    <a:pt x="202" y="43"/>
                    <a:pt x="202" y="43"/>
                  </a:cubicBezTo>
                  <a:cubicBezTo>
                    <a:pt x="204" y="43"/>
                    <a:pt x="205" y="43"/>
                    <a:pt x="207" y="42"/>
                  </a:cubicBezTo>
                  <a:cubicBezTo>
                    <a:pt x="206" y="41"/>
                    <a:pt x="205" y="40"/>
                    <a:pt x="205" y="39"/>
                  </a:cubicBezTo>
                  <a:cubicBezTo>
                    <a:pt x="204" y="40"/>
                    <a:pt x="203" y="40"/>
                    <a:pt x="202" y="40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7" y="41"/>
                    <a:pt x="196" y="42"/>
                    <a:pt x="195" y="42"/>
                  </a:cubicBezTo>
                  <a:cubicBezTo>
                    <a:pt x="194" y="43"/>
                    <a:pt x="193" y="42"/>
                    <a:pt x="193" y="41"/>
                  </a:cubicBezTo>
                  <a:cubicBezTo>
                    <a:pt x="192" y="38"/>
                    <a:pt x="191" y="35"/>
                    <a:pt x="190" y="33"/>
                  </a:cubicBezTo>
                  <a:cubicBezTo>
                    <a:pt x="189" y="33"/>
                    <a:pt x="188" y="34"/>
                    <a:pt x="187" y="34"/>
                  </a:cubicBezTo>
                  <a:cubicBezTo>
                    <a:pt x="190" y="38"/>
                    <a:pt x="190" y="45"/>
                    <a:pt x="189" y="50"/>
                  </a:cubicBezTo>
                  <a:cubicBezTo>
                    <a:pt x="188" y="51"/>
                    <a:pt x="188" y="52"/>
                    <a:pt x="188" y="52"/>
                  </a:cubicBezTo>
                  <a:cubicBezTo>
                    <a:pt x="188" y="53"/>
                    <a:pt x="186" y="54"/>
                    <a:pt x="186" y="54"/>
                  </a:cubicBezTo>
                  <a:cubicBezTo>
                    <a:pt x="185" y="54"/>
                    <a:pt x="185" y="55"/>
                    <a:pt x="184" y="55"/>
                  </a:cubicBezTo>
                  <a:cubicBezTo>
                    <a:pt x="173" y="58"/>
                    <a:pt x="162" y="61"/>
                    <a:pt x="156" y="60"/>
                  </a:cubicBezTo>
                  <a:cubicBezTo>
                    <a:pt x="154" y="60"/>
                    <a:pt x="151" y="60"/>
                    <a:pt x="149" y="60"/>
                  </a:cubicBezTo>
                  <a:cubicBezTo>
                    <a:pt x="145" y="60"/>
                    <a:pt x="146" y="57"/>
                    <a:pt x="147" y="55"/>
                  </a:cubicBezTo>
                  <a:cubicBezTo>
                    <a:pt x="147" y="52"/>
                    <a:pt x="147" y="50"/>
                    <a:pt x="146" y="47"/>
                  </a:cubicBezTo>
                  <a:cubicBezTo>
                    <a:pt x="145" y="48"/>
                    <a:pt x="144" y="48"/>
                    <a:pt x="143" y="48"/>
                  </a:cubicBezTo>
                  <a:cubicBezTo>
                    <a:pt x="144" y="50"/>
                    <a:pt x="143" y="54"/>
                    <a:pt x="142" y="57"/>
                  </a:cubicBezTo>
                  <a:cubicBezTo>
                    <a:pt x="142" y="58"/>
                    <a:pt x="139" y="59"/>
                    <a:pt x="138" y="59"/>
                  </a:cubicBezTo>
                  <a:cubicBezTo>
                    <a:pt x="132" y="59"/>
                    <a:pt x="126" y="59"/>
                    <a:pt x="120" y="61"/>
                  </a:cubicBezTo>
                  <a:cubicBezTo>
                    <a:pt x="119" y="61"/>
                    <a:pt x="116" y="62"/>
                    <a:pt x="115" y="61"/>
                  </a:cubicBezTo>
                  <a:cubicBezTo>
                    <a:pt x="113" y="61"/>
                    <a:pt x="111" y="60"/>
                    <a:pt x="110" y="59"/>
                  </a:cubicBezTo>
                  <a:cubicBezTo>
                    <a:pt x="109" y="59"/>
                    <a:pt x="108" y="59"/>
                    <a:pt x="107" y="59"/>
                  </a:cubicBezTo>
                  <a:cubicBezTo>
                    <a:pt x="108" y="61"/>
                    <a:pt x="109" y="62"/>
                    <a:pt x="110" y="63"/>
                  </a:cubicBezTo>
                  <a:cubicBezTo>
                    <a:pt x="110" y="64"/>
                    <a:pt x="110" y="66"/>
                    <a:pt x="109" y="66"/>
                  </a:cubicBezTo>
                  <a:cubicBezTo>
                    <a:pt x="107" y="69"/>
                    <a:pt x="105" y="71"/>
                    <a:pt x="103" y="75"/>
                  </a:cubicBezTo>
                  <a:cubicBezTo>
                    <a:pt x="102" y="76"/>
                    <a:pt x="101" y="77"/>
                    <a:pt x="101" y="79"/>
                  </a:cubicBezTo>
                  <a:cubicBezTo>
                    <a:pt x="94" y="73"/>
                    <a:pt x="83" y="69"/>
                    <a:pt x="69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9" y="72"/>
                  </a:cubicBezTo>
                  <a:cubicBezTo>
                    <a:pt x="60" y="72"/>
                    <a:pt x="61" y="73"/>
                    <a:pt x="61" y="74"/>
                  </a:cubicBezTo>
                  <a:cubicBezTo>
                    <a:pt x="61" y="76"/>
                    <a:pt x="60" y="77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81" y="75"/>
                    <a:pt x="91" y="77"/>
                    <a:pt x="97" y="83"/>
                  </a:cubicBezTo>
                  <a:cubicBezTo>
                    <a:pt x="98" y="85"/>
                    <a:pt x="102" y="95"/>
                    <a:pt x="103" y="97"/>
                  </a:cubicBezTo>
                  <a:cubicBezTo>
                    <a:pt x="106" y="102"/>
                    <a:pt x="107" y="104"/>
                    <a:pt x="101" y="111"/>
                  </a:cubicBezTo>
                  <a:cubicBezTo>
                    <a:pt x="90" y="123"/>
                    <a:pt x="78" y="122"/>
                    <a:pt x="61" y="120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35" y="118"/>
                    <a:pt x="28" y="121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4" y="131"/>
                    <a:pt x="9" y="137"/>
                    <a:pt x="6" y="139"/>
                  </a:cubicBezTo>
                  <a:cubicBezTo>
                    <a:pt x="2" y="141"/>
                    <a:pt x="2" y="146"/>
                    <a:pt x="0" y="151"/>
                  </a:cubicBezTo>
                  <a:cubicBezTo>
                    <a:pt x="3" y="148"/>
                    <a:pt x="6" y="145"/>
                    <a:pt x="9" y="143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32" y="132"/>
                    <a:pt x="39" y="132"/>
                    <a:pt x="39" y="132"/>
                  </a:cubicBezTo>
                  <a:cubicBezTo>
                    <a:pt x="44" y="132"/>
                    <a:pt x="45" y="136"/>
                    <a:pt x="47" y="140"/>
                  </a:cubicBezTo>
                  <a:cubicBezTo>
                    <a:pt x="48" y="141"/>
                    <a:pt x="46" y="138"/>
                    <a:pt x="47" y="139"/>
                  </a:cubicBezTo>
                  <a:cubicBezTo>
                    <a:pt x="48" y="138"/>
                    <a:pt x="49" y="138"/>
                    <a:pt x="50" y="137"/>
                  </a:cubicBezTo>
                  <a:cubicBezTo>
                    <a:pt x="50" y="136"/>
                    <a:pt x="52" y="140"/>
                    <a:pt x="51" y="138"/>
                  </a:cubicBezTo>
                  <a:cubicBezTo>
                    <a:pt x="50" y="136"/>
                    <a:pt x="48" y="133"/>
                    <a:pt x="45" y="130"/>
                  </a:cubicBezTo>
                  <a:cubicBezTo>
                    <a:pt x="45" y="130"/>
                    <a:pt x="46" y="130"/>
                    <a:pt x="46" y="130"/>
                  </a:cubicBezTo>
                  <a:cubicBezTo>
                    <a:pt x="60" y="132"/>
                    <a:pt x="60" y="132"/>
                    <a:pt x="60" y="132"/>
                  </a:cubicBezTo>
                  <a:cubicBezTo>
                    <a:pt x="73" y="133"/>
                    <a:pt x="86" y="135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8" y="129"/>
                    <a:pt x="99" y="131"/>
                  </a:cubicBezTo>
                  <a:cubicBezTo>
                    <a:pt x="100" y="130"/>
                    <a:pt x="101" y="129"/>
                    <a:pt x="102" y="128"/>
                  </a:cubicBezTo>
                  <a:cubicBezTo>
                    <a:pt x="101" y="127"/>
                    <a:pt x="103" y="131"/>
                    <a:pt x="102" y="129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4" y="124"/>
                    <a:pt x="107" y="122"/>
                    <a:pt x="110" y="119"/>
                  </a:cubicBezTo>
                  <a:cubicBezTo>
                    <a:pt x="112" y="116"/>
                    <a:pt x="114" y="113"/>
                    <a:pt x="115" y="110"/>
                  </a:cubicBezTo>
                  <a:cubicBezTo>
                    <a:pt x="122" y="108"/>
                    <a:pt x="119" y="107"/>
                    <a:pt x="120" y="108"/>
                  </a:cubicBezTo>
                  <a:cubicBezTo>
                    <a:pt x="121" y="107"/>
                    <a:pt x="122" y="106"/>
                    <a:pt x="123" y="105"/>
                  </a:cubicBezTo>
                  <a:cubicBezTo>
                    <a:pt x="122" y="104"/>
                    <a:pt x="125" y="104"/>
                    <a:pt x="117" y="106"/>
                  </a:cubicBezTo>
                  <a:cubicBezTo>
                    <a:pt x="118" y="100"/>
                    <a:pt x="116" y="96"/>
                    <a:pt x="114" y="92"/>
                  </a:cubicBezTo>
                  <a:cubicBezTo>
                    <a:pt x="112" y="87"/>
                    <a:pt x="111" y="85"/>
                    <a:pt x="113" y="80"/>
                  </a:cubicBezTo>
                  <a:cubicBezTo>
                    <a:pt x="115" y="77"/>
                    <a:pt x="118" y="74"/>
                    <a:pt x="121" y="73"/>
                  </a:cubicBezTo>
                  <a:cubicBezTo>
                    <a:pt x="124" y="71"/>
                    <a:pt x="126" y="73"/>
                    <a:pt x="126" y="74"/>
                  </a:cubicBezTo>
                  <a:cubicBezTo>
                    <a:pt x="127" y="75"/>
                    <a:pt x="128" y="77"/>
                    <a:pt x="129" y="78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7" y="72"/>
                    <a:pt x="129" y="74"/>
                    <a:pt x="130" y="73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2" y="75"/>
                    <a:pt x="131" y="73"/>
                    <a:pt x="130" y="72"/>
                  </a:cubicBezTo>
                  <a:cubicBezTo>
                    <a:pt x="129" y="71"/>
                    <a:pt x="130" y="70"/>
                    <a:pt x="131" y="70"/>
                  </a:cubicBezTo>
                  <a:cubicBezTo>
                    <a:pt x="139" y="68"/>
                    <a:pt x="143" y="70"/>
                    <a:pt x="150" y="71"/>
                  </a:cubicBezTo>
                  <a:cubicBezTo>
                    <a:pt x="153" y="71"/>
                    <a:pt x="161" y="69"/>
                    <a:pt x="166" y="68"/>
                  </a:cubicBezTo>
                  <a:cubicBezTo>
                    <a:pt x="166" y="68"/>
                    <a:pt x="168" y="68"/>
                    <a:pt x="169" y="70"/>
                  </a:cubicBezTo>
                  <a:cubicBezTo>
                    <a:pt x="170" y="71"/>
                    <a:pt x="167" y="68"/>
                    <a:pt x="168" y="69"/>
                  </a:cubicBezTo>
                  <a:cubicBezTo>
                    <a:pt x="169" y="69"/>
                    <a:pt x="170" y="69"/>
                    <a:pt x="170" y="68"/>
                  </a:cubicBezTo>
                  <a:cubicBezTo>
                    <a:pt x="170" y="67"/>
                    <a:pt x="173" y="70"/>
                    <a:pt x="172" y="69"/>
                  </a:cubicBezTo>
                  <a:cubicBezTo>
                    <a:pt x="172" y="68"/>
                    <a:pt x="174" y="67"/>
                    <a:pt x="175" y="67"/>
                  </a:cubicBezTo>
                  <a:cubicBezTo>
                    <a:pt x="179" y="65"/>
                    <a:pt x="184" y="64"/>
                    <a:pt x="189" y="63"/>
                  </a:cubicBezTo>
                  <a:cubicBezTo>
                    <a:pt x="195" y="61"/>
                    <a:pt x="202" y="59"/>
                    <a:pt x="208" y="58"/>
                  </a:cubicBezTo>
                  <a:cubicBezTo>
                    <a:pt x="209" y="58"/>
                    <a:pt x="211" y="57"/>
                    <a:pt x="213" y="59"/>
                  </a:cubicBezTo>
                  <a:cubicBezTo>
                    <a:pt x="215" y="61"/>
                    <a:pt x="217" y="64"/>
                    <a:pt x="218" y="67"/>
                  </a:cubicBezTo>
                  <a:cubicBezTo>
                    <a:pt x="219" y="72"/>
                    <a:pt x="219" y="72"/>
                    <a:pt x="219" y="72"/>
                  </a:cubicBezTo>
                  <a:cubicBezTo>
                    <a:pt x="219" y="74"/>
                    <a:pt x="215" y="75"/>
                    <a:pt x="217" y="78"/>
                  </a:cubicBezTo>
                  <a:cubicBezTo>
                    <a:pt x="218" y="77"/>
                    <a:pt x="219" y="76"/>
                    <a:pt x="219" y="75"/>
                  </a:cubicBezTo>
                  <a:cubicBezTo>
                    <a:pt x="218" y="73"/>
                    <a:pt x="223" y="73"/>
                    <a:pt x="223" y="71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6" y="70"/>
                    <a:pt x="224" y="67"/>
                    <a:pt x="225" y="69"/>
                  </a:cubicBezTo>
                  <a:cubicBezTo>
                    <a:pt x="226" y="68"/>
                    <a:pt x="227" y="68"/>
                    <a:pt x="227" y="67"/>
                  </a:cubicBezTo>
                  <a:cubicBezTo>
                    <a:pt x="225" y="64"/>
                    <a:pt x="227" y="66"/>
                    <a:pt x="224" y="66"/>
                  </a:cubicBezTo>
                  <a:cubicBezTo>
                    <a:pt x="222" y="66"/>
                    <a:pt x="222" y="66"/>
                    <a:pt x="222" y="66"/>
                  </a:cubicBezTo>
                  <a:cubicBezTo>
                    <a:pt x="221" y="63"/>
                    <a:pt x="219" y="60"/>
                    <a:pt x="218" y="58"/>
                  </a:cubicBezTo>
                  <a:cubicBezTo>
                    <a:pt x="217" y="58"/>
                    <a:pt x="218" y="56"/>
                    <a:pt x="218" y="56"/>
                  </a:cubicBezTo>
                  <a:cubicBezTo>
                    <a:pt x="227" y="56"/>
                    <a:pt x="234" y="55"/>
                    <a:pt x="243" y="54"/>
                  </a:cubicBezTo>
                  <a:cubicBezTo>
                    <a:pt x="244" y="54"/>
                    <a:pt x="246" y="53"/>
                    <a:pt x="249" y="53"/>
                  </a:cubicBezTo>
                  <a:cubicBezTo>
                    <a:pt x="249" y="53"/>
                    <a:pt x="253" y="54"/>
                    <a:pt x="254" y="55"/>
                  </a:cubicBezTo>
                  <a:cubicBezTo>
                    <a:pt x="257" y="59"/>
                    <a:pt x="257" y="61"/>
                    <a:pt x="258" y="64"/>
                  </a:cubicBezTo>
                  <a:cubicBezTo>
                    <a:pt x="261" y="67"/>
                    <a:pt x="261" y="67"/>
                    <a:pt x="261" y="67"/>
                  </a:cubicBezTo>
                  <a:cubicBezTo>
                    <a:pt x="262" y="66"/>
                    <a:pt x="260" y="63"/>
                    <a:pt x="261" y="63"/>
                  </a:cubicBezTo>
                  <a:cubicBezTo>
                    <a:pt x="261" y="61"/>
                    <a:pt x="263" y="62"/>
                    <a:pt x="262" y="61"/>
                  </a:cubicBezTo>
                  <a:cubicBezTo>
                    <a:pt x="265" y="61"/>
                    <a:pt x="264" y="58"/>
                    <a:pt x="267" y="57"/>
                  </a:cubicBezTo>
                  <a:cubicBezTo>
                    <a:pt x="267" y="56"/>
                    <a:pt x="266" y="55"/>
                    <a:pt x="265" y="53"/>
                  </a:cubicBezTo>
                  <a:cubicBezTo>
                    <a:pt x="261" y="55"/>
                    <a:pt x="263" y="57"/>
                    <a:pt x="259" y="56"/>
                  </a:cubicBezTo>
                  <a:cubicBezTo>
                    <a:pt x="259" y="56"/>
                    <a:pt x="259" y="56"/>
                    <a:pt x="259" y="56"/>
                  </a:cubicBezTo>
                  <a:cubicBezTo>
                    <a:pt x="259" y="55"/>
                    <a:pt x="259" y="55"/>
                    <a:pt x="258" y="54"/>
                  </a:cubicBezTo>
                  <a:cubicBezTo>
                    <a:pt x="257" y="53"/>
                    <a:pt x="258" y="52"/>
                    <a:pt x="259" y="52"/>
                  </a:cubicBezTo>
                  <a:cubicBezTo>
                    <a:pt x="263" y="51"/>
                    <a:pt x="269" y="51"/>
                    <a:pt x="274" y="50"/>
                  </a:cubicBezTo>
                  <a:cubicBezTo>
                    <a:pt x="282" y="50"/>
                    <a:pt x="288" y="49"/>
                    <a:pt x="293" y="48"/>
                  </a:cubicBezTo>
                  <a:cubicBezTo>
                    <a:pt x="294" y="48"/>
                    <a:pt x="297" y="48"/>
                    <a:pt x="298" y="49"/>
                  </a:cubicBezTo>
                  <a:cubicBezTo>
                    <a:pt x="302" y="51"/>
                    <a:pt x="306" y="53"/>
                    <a:pt x="312" y="50"/>
                  </a:cubicBezTo>
                  <a:cubicBezTo>
                    <a:pt x="311" y="49"/>
                    <a:pt x="311" y="48"/>
                    <a:pt x="310" y="47"/>
                  </a:cubicBezTo>
                  <a:cubicBezTo>
                    <a:pt x="308" y="48"/>
                    <a:pt x="306" y="48"/>
                    <a:pt x="303" y="47"/>
                  </a:cubicBezTo>
                  <a:cubicBezTo>
                    <a:pt x="302" y="47"/>
                    <a:pt x="303" y="45"/>
                    <a:pt x="304" y="45"/>
                  </a:cubicBezTo>
                  <a:cubicBezTo>
                    <a:pt x="310" y="43"/>
                    <a:pt x="315" y="41"/>
                    <a:pt x="320" y="38"/>
                  </a:cubicBezTo>
                  <a:cubicBezTo>
                    <a:pt x="327" y="35"/>
                    <a:pt x="327" y="35"/>
                    <a:pt x="327" y="35"/>
                  </a:cubicBezTo>
                  <a:cubicBezTo>
                    <a:pt x="337" y="31"/>
                    <a:pt x="343" y="29"/>
                    <a:pt x="350" y="27"/>
                  </a:cubicBezTo>
                  <a:cubicBezTo>
                    <a:pt x="350" y="27"/>
                    <a:pt x="356" y="26"/>
                    <a:pt x="360" y="28"/>
                  </a:cubicBezTo>
                  <a:cubicBezTo>
                    <a:pt x="363" y="29"/>
                    <a:pt x="365" y="29"/>
                    <a:pt x="368" y="28"/>
                  </a:cubicBezTo>
                  <a:cubicBezTo>
                    <a:pt x="369" y="28"/>
                    <a:pt x="369" y="27"/>
                    <a:pt x="369" y="26"/>
                  </a:cubicBezTo>
                  <a:cubicBezTo>
                    <a:pt x="367" y="26"/>
                    <a:pt x="366" y="26"/>
                    <a:pt x="365" y="25"/>
                  </a:cubicBezTo>
                  <a:cubicBezTo>
                    <a:pt x="364" y="25"/>
                    <a:pt x="365" y="24"/>
                    <a:pt x="365" y="24"/>
                  </a:cubicBezTo>
                  <a:cubicBezTo>
                    <a:pt x="379" y="21"/>
                    <a:pt x="385" y="13"/>
                    <a:pt x="392" y="8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400" y="2"/>
                    <a:pt x="399" y="0"/>
                    <a:pt x="396" y="1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3" name="Oval 331">
              <a:extLst>
                <a:ext uri="{FF2B5EF4-FFF2-40B4-BE49-F238E27FC236}">
                  <a16:creationId xmlns:a16="http://schemas.microsoft.com/office/drawing/2014/main" id="{6505E0F9-BF2E-41F8-A9A6-B714248B2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3" y="2851"/>
              <a:ext cx="10" cy="13"/>
            </a:xfrm>
            <a:prstGeom prst="ellipse">
              <a:avLst/>
            </a:prstGeom>
            <a:solidFill>
              <a:srgbClr val="FFFA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64" name="Freeform 332">
              <a:extLst>
                <a:ext uri="{FF2B5EF4-FFF2-40B4-BE49-F238E27FC236}">
                  <a16:creationId xmlns:a16="http://schemas.microsoft.com/office/drawing/2014/main" id="{36371CC0-3188-4C75-ADE9-E99CE5979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659"/>
              <a:ext cx="1050" cy="426"/>
            </a:xfrm>
            <a:custGeom>
              <a:avLst/>
              <a:gdLst>
                <a:gd name="T0" fmla="*/ 6020 w 420"/>
                <a:gd name="T1" fmla="*/ 362 h 160"/>
                <a:gd name="T2" fmla="*/ 5563 w 420"/>
                <a:gd name="T3" fmla="*/ 431 h 160"/>
                <a:gd name="T4" fmla="*/ 5875 w 420"/>
                <a:gd name="T5" fmla="*/ 264 h 160"/>
                <a:gd name="T6" fmla="*/ 5770 w 420"/>
                <a:gd name="T7" fmla="*/ 170 h 160"/>
                <a:gd name="T8" fmla="*/ 5613 w 420"/>
                <a:gd name="T9" fmla="*/ 285 h 160"/>
                <a:gd name="T10" fmla="*/ 5313 w 420"/>
                <a:gd name="T11" fmla="*/ 588 h 160"/>
                <a:gd name="T12" fmla="*/ 5095 w 420"/>
                <a:gd name="T13" fmla="*/ 623 h 160"/>
                <a:gd name="T14" fmla="*/ 4958 w 420"/>
                <a:gd name="T15" fmla="*/ 738 h 160"/>
                <a:gd name="T16" fmla="*/ 4675 w 420"/>
                <a:gd name="T17" fmla="*/ 682 h 160"/>
                <a:gd name="T18" fmla="*/ 4783 w 420"/>
                <a:gd name="T19" fmla="*/ 546 h 160"/>
                <a:gd name="T20" fmla="*/ 4645 w 420"/>
                <a:gd name="T21" fmla="*/ 567 h 160"/>
                <a:gd name="T22" fmla="*/ 4583 w 420"/>
                <a:gd name="T23" fmla="*/ 453 h 160"/>
                <a:gd name="T24" fmla="*/ 4550 w 420"/>
                <a:gd name="T25" fmla="*/ 772 h 160"/>
                <a:gd name="T26" fmla="*/ 3970 w 420"/>
                <a:gd name="T27" fmla="*/ 865 h 160"/>
                <a:gd name="T28" fmla="*/ 3895 w 420"/>
                <a:gd name="T29" fmla="*/ 759 h 160"/>
                <a:gd name="T30" fmla="*/ 3720 w 420"/>
                <a:gd name="T31" fmla="*/ 887 h 160"/>
                <a:gd name="T32" fmla="*/ 3333 w 420"/>
                <a:gd name="T33" fmla="*/ 921 h 160"/>
                <a:gd name="T34" fmla="*/ 3533 w 420"/>
                <a:gd name="T35" fmla="*/ 793 h 160"/>
                <a:gd name="T36" fmla="*/ 3395 w 420"/>
                <a:gd name="T37" fmla="*/ 772 h 160"/>
                <a:gd name="T38" fmla="*/ 3270 w 420"/>
                <a:gd name="T39" fmla="*/ 623 h 160"/>
                <a:gd name="T40" fmla="*/ 3250 w 420"/>
                <a:gd name="T41" fmla="*/ 977 h 160"/>
                <a:gd name="T42" fmla="*/ 2750 w 420"/>
                <a:gd name="T43" fmla="*/ 1134 h 160"/>
                <a:gd name="T44" fmla="*/ 2595 w 420"/>
                <a:gd name="T45" fmla="*/ 887 h 160"/>
                <a:gd name="T46" fmla="*/ 2470 w 420"/>
                <a:gd name="T47" fmla="*/ 1113 h 160"/>
                <a:gd name="T48" fmla="*/ 2020 w 420"/>
                <a:gd name="T49" fmla="*/ 1113 h 160"/>
                <a:gd name="T50" fmla="*/ 2020 w 420"/>
                <a:gd name="T51" fmla="*/ 1249 h 160"/>
                <a:gd name="T52" fmla="*/ 1395 w 420"/>
                <a:gd name="T53" fmla="*/ 1339 h 160"/>
                <a:gd name="T54" fmla="*/ 1220 w 420"/>
                <a:gd name="T55" fmla="*/ 1361 h 160"/>
                <a:gd name="T56" fmla="*/ 1220 w 420"/>
                <a:gd name="T57" fmla="*/ 1454 h 160"/>
                <a:gd name="T58" fmla="*/ 1925 w 420"/>
                <a:gd name="T59" fmla="*/ 1829 h 160"/>
                <a:gd name="T60" fmla="*/ 1033 w 420"/>
                <a:gd name="T61" fmla="*/ 2226 h 160"/>
                <a:gd name="T62" fmla="*/ 1000 w 420"/>
                <a:gd name="T63" fmla="*/ 602 h 160"/>
                <a:gd name="T64" fmla="*/ 800 w 420"/>
                <a:gd name="T65" fmla="*/ 682 h 160"/>
                <a:gd name="T66" fmla="*/ 0 w 420"/>
                <a:gd name="T67" fmla="*/ 2657 h 160"/>
                <a:gd name="T68" fmla="*/ 458 w 420"/>
                <a:gd name="T69" fmla="*/ 2700 h 160"/>
                <a:gd name="T70" fmla="*/ 1050 w 420"/>
                <a:gd name="T71" fmla="*/ 2644 h 160"/>
                <a:gd name="T72" fmla="*/ 1113 w 420"/>
                <a:gd name="T73" fmla="*/ 2601 h 160"/>
                <a:gd name="T74" fmla="*/ 1238 w 420"/>
                <a:gd name="T75" fmla="*/ 2489 h 160"/>
                <a:gd name="T76" fmla="*/ 1895 w 420"/>
                <a:gd name="T77" fmla="*/ 2588 h 160"/>
                <a:gd name="T78" fmla="*/ 1895 w 420"/>
                <a:gd name="T79" fmla="*/ 2375 h 160"/>
                <a:gd name="T80" fmla="*/ 2283 w 420"/>
                <a:gd name="T81" fmla="*/ 2098 h 160"/>
                <a:gd name="T82" fmla="*/ 2095 w 420"/>
                <a:gd name="T83" fmla="*/ 1736 h 160"/>
                <a:gd name="T84" fmla="*/ 2283 w 420"/>
                <a:gd name="T85" fmla="*/ 1398 h 160"/>
                <a:gd name="T86" fmla="*/ 2395 w 420"/>
                <a:gd name="T87" fmla="*/ 1454 h 160"/>
                <a:gd name="T88" fmla="*/ 2345 w 420"/>
                <a:gd name="T89" fmla="*/ 1318 h 160"/>
                <a:gd name="T90" fmla="*/ 2958 w 420"/>
                <a:gd name="T91" fmla="*/ 1318 h 160"/>
                <a:gd name="T92" fmla="*/ 3000 w 420"/>
                <a:gd name="T93" fmla="*/ 1305 h 160"/>
                <a:gd name="T94" fmla="*/ 3563 w 420"/>
                <a:gd name="T95" fmla="*/ 1092 h 160"/>
                <a:gd name="T96" fmla="*/ 3720 w 420"/>
                <a:gd name="T97" fmla="*/ 1361 h 160"/>
                <a:gd name="T98" fmla="*/ 3783 w 420"/>
                <a:gd name="T99" fmla="*/ 1339 h 160"/>
                <a:gd name="T100" fmla="*/ 3895 w 420"/>
                <a:gd name="T101" fmla="*/ 1361 h 160"/>
                <a:gd name="T102" fmla="*/ 3770 w 420"/>
                <a:gd name="T103" fmla="*/ 1249 h 160"/>
                <a:gd name="T104" fmla="*/ 4095 w 420"/>
                <a:gd name="T105" fmla="*/ 1020 h 160"/>
                <a:gd name="T106" fmla="*/ 4375 w 420"/>
                <a:gd name="T107" fmla="*/ 1262 h 160"/>
                <a:gd name="T108" fmla="*/ 4408 w 420"/>
                <a:gd name="T109" fmla="*/ 1148 h 160"/>
                <a:gd name="T110" fmla="*/ 4363 w 420"/>
                <a:gd name="T111" fmla="*/ 1057 h 160"/>
                <a:gd name="T112" fmla="*/ 4345 w 420"/>
                <a:gd name="T113" fmla="*/ 977 h 160"/>
                <a:gd name="T114" fmla="*/ 4970 w 420"/>
                <a:gd name="T115" fmla="*/ 921 h 160"/>
                <a:gd name="T116" fmla="*/ 5050 w 420"/>
                <a:gd name="T117" fmla="*/ 887 h 160"/>
                <a:gd name="T118" fmla="*/ 5425 w 420"/>
                <a:gd name="T119" fmla="*/ 660 h 160"/>
                <a:gd name="T120" fmla="*/ 6063 w 420"/>
                <a:gd name="T121" fmla="*/ 533 h 160"/>
                <a:gd name="T122" fmla="*/ 6020 w 420"/>
                <a:gd name="T123" fmla="*/ 453 h 160"/>
                <a:gd name="T124" fmla="*/ 6500 w 420"/>
                <a:gd name="T125" fmla="*/ 21 h 1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0" h="160">
                  <a:moveTo>
                    <a:pt x="416" y="1"/>
                  </a:moveTo>
                  <a:cubicBezTo>
                    <a:pt x="411" y="5"/>
                    <a:pt x="411" y="5"/>
                    <a:pt x="411" y="5"/>
                  </a:cubicBezTo>
                  <a:cubicBezTo>
                    <a:pt x="404" y="9"/>
                    <a:pt x="397" y="16"/>
                    <a:pt x="385" y="19"/>
                  </a:cubicBezTo>
                  <a:cubicBezTo>
                    <a:pt x="371" y="21"/>
                    <a:pt x="371" y="21"/>
                    <a:pt x="371" y="21"/>
                  </a:cubicBezTo>
                  <a:cubicBezTo>
                    <a:pt x="367" y="22"/>
                    <a:pt x="363" y="22"/>
                    <a:pt x="359" y="23"/>
                  </a:cubicBezTo>
                  <a:cubicBezTo>
                    <a:pt x="358" y="24"/>
                    <a:pt x="356" y="23"/>
                    <a:pt x="356" y="23"/>
                  </a:cubicBezTo>
                  <a:cubicBezTo>
                    <a:pt x="357" y="22"/>
                    <a:pt x="358" y="20"/>
                    <a:pt x="361" y="19"/>
                  </a:cubicBezTo>
                  <a:cubicBezTo>
                    <a:pt x="362" y="18"/>
                    <a:pt x="368" y="16"/>
                    <a:pt x="369" y="16"/>
                  </a:cubicBezTo>
                  <a:cubicBezTo>
                    <a:pt x="372" y="15"/>
                    <a:pt x="374" y="15"/>
                    <a:pt x="376" y="14"/>
                  </a:cubicBezTo>
                  <a:cubicBezTo>
                    <a:pt x="376" y="13"/>
                    <a:pt x="376" y="12"/>
                    <a:pt x="375" y="11"/>
                  </a:cubicBezTo>
                  <a:cubicBezTo>
                    <a:pt x="373" y="12"/>
                    <a:pt x="371" y="13"/>
                    <a:pt x="368" y="13"/>
                  </a:cubicBezTo>
                  <a:cubicBezTo>
                    <a:pt x="368" y="13"/>
                    <a:pt x="369" y="10"/>
                    <a:pt x="369" y="9"/>
                  </a:cubicBezTo>
                  <a:cubicBezTo>
                    <a:pt x="368" y="9"/>
                    <a:pt x="368" y="9"/>
                    <a:pt x="368" y="9"/>
                  </a:cubicBezTo>
                  <a:cubicBezTo>
                    <a:pt x="366" y="9"/>
                    <a:pt x="366" y="9"/>
                    <a:pt x="366" y="9"/>
                  </a:cubicBezTo>
                  <a:cubicBezTo>
                    <a:pt x="366" y="12"/>
                    <a:pt x="363" y="13"/>
                    <a:pt x="359" y="15"/>
                  </a:cubicBezTo>
                  <a:cubicBezTo>
                    <a:pt x="356" y="17"/>
                    <a:pt x="353" y="19"/>
                    <a:pt x="352" y="22"/>
                  </a:cubicBezTo>
                  <a:cubicBezTo>
                    <a:pt x="351" y="25"/>
                    <a:pt x="349" y="27"/>
                    <a:pt x="347" y="27"/>
                  </a:cubicBezTo>
                  <a:cubicBezTo>
                    <a:pt x="340" y="31"/>
                    <a:pt x="340" y="31"/>
                    <a:pt x="340" y="31"/>
                  </a:cubicBezTo>
                  <a:cubicBezTo>
                    <a:pt x="334" y="33"/>
                    <a:pt x="330" y="35"/>
                    <a:pt x="325" y="37"/>
                  </a:cubicBezTo>
                  <a:cubicBezTo>
                    <a:pt x="325" y="36"/>
                    <a:pt x="326" y="35"/>
                    <a:pt x="327" y="3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6" y="32"/>
                    <a:pt x="325" y="32"/>
                    <a:pt x="323" y="32"/>
                  </a:cubicBezTo>
                  <a:cubicBezTo>
                    <a:pt x="322" y="33"/>
                    <a:pt x="321" y="34"/>
                    <a:pt x="321" y="36"/>
                  </a:cubicBezTo>
                  <a:cubicBezTo>
                    <a:pt x="320" y="37"/>
                    <a:pt x="318" y="39"/>
                    <a:pt x="317" y="39"/>
                  </a:cubicBezTo>
                  <a:cubicBezTo>
                    <a:pt x="312" y="40"/>
                    <a:pt x="306" y="41"/>
                    <a:pt x="298" y="42"/>
                  </a:cubicBezTo>
                  <a:cubicBezTo>
                    <a:pt x="297" y="42"/>
                    <a:pt x="296" y="41"/>
                    <a:pt x="297" y="40"/>
                  </a:cubicBezTo>
                  <a:cubicBezTo>
                    <a:pt x="298" y="38"/>
                    <a:pt x="299" y="36"/>
                    <a:pt x="299" y="36"/>
                  </a:cubicBezTo>
                  <a:cubicBezTo>
                    <a:pt x="299" y="34"/>
                    <a:pt x="303" y="33"/>
                    <a:pt x="305" y="32"/>
                  </a:cubicBezTo>
                  <a:cubicBezTo>
                    <a:pt x="307" y="31"/>
                    <a:pt x="307" y="31"/>
                    <a:pt x="307" y="31"/>
                  </a:cubicBezTo>
                  <a:cubicBezTo>
                    <a:pt x="307" y="30"/>
                    <a:pt x="307" y="29"/>
                    <a:pt x="306" y="29"/>
                  </a:cubicBezTo>
                  <a:cubicBezTo>
                    <a:pt x="304" y="29"/>
                    <a:pt x="304" y="29"/>
                    <a:pt x="304" y="29"/>
                  </a:cubicBezTo>
                  <a:cubicBezTo>
                    <a:pt x="302" y="30"/>
                    <a:pt x="299" y="30"/>
                    <a:pt x="297" y="32"/>
                  </a:cubicBezTo>
                  <a:cubicBezTo>
                    <a:pt x="297" y="31"/>
                    <a:pt x="297" y="31"/>
                    <a:pt x="297" y="30"/>
                  </a:cubicBezTo>
                  <a:cubicBezTo>
                    <a:pt x="296" y="28"/>
                    <a:pt x="296" y="27"/>
                    <a:pt x="297" y="25"/>
                  </a:cubicBezTo>
                  <a:cubicBezTo>
                    <a:pt x="295" y="25"/>
                    <a:pt x="295" y="25"/>
                    <a:pt x="295" y="25"/>
                  </a:cubicBezTo>
                  <a:cubicBezTo>
                    <a:pt x="295" y="24"/>
                    <a:pt x="294" y="24"/>
                    <a:pt x="293" y="24"/>
                  </a:cubicBezTo>
                  <a:cubicBezTo>
                    <a:pt x="292" y="27"/>
                    <a:pt x="292" y="29"/>
                    <a:pt x="293" y="31"/>
                  </a:cubicBezTo>
                  <a:cubicBezTo>
                    <a:pt x="294" y="33"/>
                    <a:pt x="294" y="35"/>
                    <a:pt x="294" y="36"/>
                  </a:cubicBezTo>
                  <a:cubicBezTo>
                    <a:pt x="293" y="38"/>
                    <a:pt x="292" y="40"/>
                    <a:pt x="291" y="41"/>
                  </a:cubicBezTo>
                  <a:cubicBezTo>
                    <a:pt x="290" y="42"/>
                    <a:pt x="287" y="43"/>
                    <a:pt x="286" y="43"/>
                  </a:cubicBezTo>
                  <a:cubicBezTo>
                    <a:pt x="277" y="43"/>
                    <a:pt x="268" y="44"/>
                    <a:pt x="261" y="45"/>
                  </a:cubicBezTo>
                  <a:cubicBezTo>
                    <a:pt x="259" y="45"/>
                    <a:pt x="256" y="46"/>
                    <a:pt x="254" y="46"/>
                  </a:cubicBezTo>
                  <a:cubicBezTo>
                    <a:pt x="253" y="46"/>
                    <a:pt x="252" y="45"/>
                    <a:pt x="252" y="44"/>
                  </a:cubicBezTo>
                  <a:cubicBezTo>
                    <a:pt x="253" y="43"/>
                    <a:pt x="253" y="41"/>
                    <a:pt x="253" y="41"/>
                  </a:cubicBezTo>
                  <a:cubicBezTo>
                    <a:pt x="252" y="41"/>
                    <a:pt x="250" y="40"/>
                    <a:pt x="249" y="40"/>
                  </a:cubicBezTo>
                  <a:cubicBezTo>
                    <a:pt x="249" y="41"/>
                    <a:pt x="249" y="43"/>
                    <a:pt x="248" y="45"/>
                  </a:cubicBezTo>
                  <a:cubicBezTo>
                    <a:pt x="248" y="45"/>
                    <a:pt x="245" y="47"/>
                    <a:pt x="244" y="47"/>
                  </a:cubicBezTo>
                  <a:cubicBezTo>
                    <a:pt x="242" y="47"/>
                    <a:pt x="240" y="47"/>
                    <a:pt x="238" y="47"/>
                  </a:cubicBezTo>
                  <a:cubicBezTo>
                    <a:pt x="231" y="48"/>
                    <a:pt x="223" y="50"/>
                    <a:pt x="214" y="52"/>
                  </a:cubicBezTo>
                  <a:cubicBezTo>
                    <a:pt x="213" y="52"/>
                    <a:pt x="212" y="52"/>
                    <a:pt x="212" y="51"/>
                  </a:cubicBezTo>
                  <a:cubicBezTo>
                    <a:pt x="212" y="51"/>
                    <a:pt x="212" y="50"/>
                    <a:pt x="213" y="49"/>
                  </a:cubicBezTo>
                  <a:cubicBezTo>
                    <a:pt x="213" y="49"/>
                    <a:pt x="214" y="44"/>
                    <a:pt x="219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3" y="43"/>
                    <a:pt x="225" y="43"/>
                    <a:pt x="226" y="42"/>
                  </a:cubicBezTo>
                  <a:cubicBezTo>
                    <a:pt x="226" y="41"/>
                    <a:pt x="225" y="40"/>
                    <a:pt x="225" y="39"/>
                  </a:cubicBezTo>
                  <a:cubicBezTo>
                    <a:pt x="224" y="40"/>
                    <a:pt x="223" y="40"/>
                    <a:pt x="222" y="40"/>
                  </a:cubicBezTo>
                  <a:cubicBezTo>
                    <a:pt x="217" y="41"/>
                    <a:pt x="217" y="41"/>
                    <a:pt x="217" y="41"/>
                  </a:cubicBezTo>
                  <a:cubicBezTo>
                    <a:pt x="216" y="41"/>
                    <a:pt x="215" y="42"/>
                    <a:pt x="214" y="42"/>
                  </a:cubicBezTo>
                  <a:cubicBezTo>
                    <a:pt x="214" y="43"/>
                    <a:pt x="212" y="42"/>
                    <a:pt x="212" y="41"/>
                  </a:cubicBezTo>
                  <a:cubicBezTo>
                    <a:pt x="212" y="38"/>
                    <a:pt x="211" y="35"/>
                    <a:pt x="209" y="33"/>
                  </a:cubicBezTo>
                  <a:cubicBezTo>
                    <a:pt x="209" y="33"/>
                    <a:pt x="208" y="34"/>
                    <a:pt x="207" y="34"/>
                  </a:cubicBezTo>
                  <a:cubicBezTo>
                    <a:pt x="209" y="38"/>
                    <a:pt x="209" y="45"/>
                    <a:pt x="208" y="50"/>
                  </a:cubicBezTo>
                  <a:cubicBezTo>
                    <a:pt x="208" y="51"/>
                    <a:pt x="208" y="52"/>
                    <a:pt x="208" y="52"/>
                  </a:cubicBezTo>
                  <a:cubicBezTo>
                    <a:pt x="207" y="53"/>
                    <a:pt x="206" y="54"/>
                    <a:pt x="206" y="54"/>
                  </a:cubicBezTo>
                  <a:cubicBezTo>
                    <a:pt x="205" y="54"/>
                    <a:pt x="204" y="55"/>
                    <a:pt x="204" y="55"/>
                  </a:cubicBezTo>
                  <a:cubicBezTo>
                    <a:pt x="193" y="58"/>
                    <a:pt x="181" y="61"/>
                    <a:pt x="176" y="60"/>
                  </a:cubicBezTo>
                  <a:cubicBezTo>
                    <a:pt x="174" y="60"/>
                    <a:pt x="171" y="60"/>
                    <a:pt x="168" y="60"/>
                  </a:cubicBezTo>
                  <a:cubicBezTo>
                    <a:pt x="164" y="60"/>
                    <a:pt x="166" y="57"/>
                    <a:pt x="166" y="55"/>
                  </a:cubicBezTo>
                  <a:cubicBezTo>
                    <a:pt x="167" y="52"/>
                    <a:pt x="167" y="50"/>
                    <a:pt x="166" y="47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3" y="50"/>
                    <a:pt x="163" y="54"/>
                    <a:pt x="162" y="57"/>
                  </a:cubicBezTo>
                  <a:cubicBezTo>
                    <a:pt x="161" y="58"/>
                    <a:pt x="159" y="59"/>
                    <a:pt x="158" y="59"/>
                  </a:cubicBezTo>
                  <a:cubicBezTo>
                    <a:pt x="152" y="59"/>
                    <a:pt x="146" y="59"/>
                    <a:pt x="140" y="61"/>
                  </a:cubicBezTo>
                  <a:cubicBezTo>
                    <a:pt x="139" y="61"/>
                    <a:pt x="136" y="62"/>
                    <a:pt x="135" y="61"/>
                  </a:cubicBezTo>
                  <a:cubicBezTo>
                    <a:pt x="132" y="61"/>
                    <a:pt x="130" y="60"/>
                    <a:pt x="129" y="59"/>
                  </a:cubicBezTo>
                  <a:cubicBezTo>
                    <a:pt x="129" y="59"/>
                    <a:pt x="128" y="59"/>
                    <a:pt x="127" y="59"/>
                  </a:cubicBezTo>
                  <a:cubicBezTo>
                    <a:pt x="127" y="61"/>
                    <a:pt x="128" y="62"/>
                    <a:pt x="129" y="63"/>
                  </a:cubicBezTo>
                  <a:cubicBezTo>
                    <a:pt x="130" y="64"/>
                    <a:pt x="130" y="66"/>
                    <a:pt x="129" y="66"/>
                  </a:cubicBezTo>
                  <a:cubicBezTo>
                    <a:pt x="126" y="69"/>
                    <a:pt x="124" y="71"/>
                    <a:pt x="122" y="75"/>
                  </a:cubicBezTo>
                  <a:cubicBezTo>
                    <a:pt x="122" y="76"/>
                    <a:pt x="121" y="77"/>
                    <a:pt x="121" y="79"/>
                  </a:cubicBezTo>
                  <a:cubicBezTo>
                    <a:pt x="114" y="73"/>
                    <a:pt x="102" y="69"/>
                    <a:pt x="89" y="71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2"/>
                    <a:pt x="80" y="73"/>
                    <a:pt x="80" y="74"/>
                  </a:cubicBezTo>
                  <a:cubicBezTo>
                    <a:pt x="80" y="76"/>
                    <a:pt x="79" y="77"/>
                    <a:pt x="78" y="77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89" y="76"/>
                    <a:pt x="89" y="76"/>
                    <a:pt x="89" y="76"/>
                  </a:cubicBezTo>
                  <a:cubicBezTo>
                    <a:pt x="101" y="75"/>
                    <a:pt x="110" y="77"/>
                    <a:pt x="116" y="83"/>
                  </a:cubicBezTo>
                  <a:cubicBezTo>
                    <a:pt x="118" y="85"/>
                    <a:pt x="122" y="95"/>
                    <a:pt x="123" y="97"/>
                  </a:cubicBezTo>
                  <a:cubicBezTo>
                    <a:pt x="125" y="102"/>
                    <a:pt x="126" y="104"/>
                    <a:pt x="120" y="111"/>
                  </a:cubicBezTo>
                  <a:cubicBezTo>
                    <a:pt x="110" y="123"/>
                    <a:pt x="98" y="122"/>
                    <a:pt x="81" y="120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54" y="118"/>
                    <a:pt x="48" y="121"/>
                    <a:pt x="38" y="126"/>
                  </a:cubicBezTo>
                  <a:cubicBezTo>
                    <a:pt x="41" y="122"/>
                    <a:pt x="43" y="118"/>
                    <a:pt x="46" y="113"/>
                  </a:cubicBezTo>
                  <a:cubicBezTo>
                    <a:pt x="54" y="97"/>
                    <a:pt x="63" y="48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1" y="32"/>
                    <a:pt x="58" y="32"/>
                    <a:pt x="56" y="33"/>
                  </a:cubicBezTo>
                  <a:cubicBezTo>
                    <a:pt x="54" y="34"/>
                    <a:pt x="52" y="35"/>
                    <a:pt x="51" y="36"/>
                  </a:cubicBezTo>
                  <a:cubicBezTo>
                    <a:pt x="50" y="37"/>
                    <a:pt x="50" y="37"/>
                    <a:pt x="49" y="37"/>
                  </a:cubicBezTo>
                  <a:cubicBezTo>
                    <a:pt x="46" y="52"/>
                    <a:pt x="43" y="75"/>
                    <a:pt x="38" y="91"/>
                  </a:cubicBezTo>
                  <a:cubicBezTo>
                    <a:pt x="28" y="128"/>
                    <a:pt x="4" y="127"/>
                    <a:pt x="0" y="141"/>
                  </a:cubicBezTo>
                  <a:cubicBezTo>
                    <a:pt x="1" y="147"/>
                    <a:pt x="3" y="154"/>
                    <a:pt x="5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15" y="159"/>
                    <a:pt x="22" y="147"/>
                    <a:pt x="29" y="143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52" y="132"/>
                    <a:pt x="58" y="132"/>
                    <a:pt x="58" y="132"/>
                  </a:cubicBezTo>
                  <a:cubicBezTo>
                    <a:pt x="63" y="132"/>
                    <a:pt x="65" y="136"/>
                    <a:pt x="67" y="140"/>
                  </a:cubicBezTo>
                  <a:cubicBezTo>
                    <a:pt x="68" y="141"/>
                    <a:pt x="68" y="143"/>
                    <a:pt x="69" y="144"/>
                  </a:cubicBezTo>
                  <a:cubicBezTo>
                    <a:pt x="70" y="143"/>
                    <a:pt x="72" y="143"/>
                    <a:pt x="73" y="142"/>
                  </a:cubicBezTo>
                  <a:cubicBezTo>
                    <a:pt x="72" y="141"/>
                    <a:pt x="71" y="140"/>
                    <a:pt x="71" y="138"/>
                  </a:cubicBezTo>
                  <a:cubicBezTo>
                    <a:pt x="69" y="136"/>
                    <a:pt x="68" y="133"/>
                    <a:pt x="65" y="130"/>
                  </a:cubicBezTo>
                  <a:cubicBezTo>
                    <a:pt x="65" y="130"/>
                    <a:pt x="65" y="130"/>
                    <a:pt x="65" y="130"/>
                  </a:cubicBezTo>
                  <a:cubicBezTo>
                    <a:pt x="79" y="132"/>
                    <a:pt x="79" y="132"/>
                    <a:pt x="79" y="132"/>
                  </a:cubicBezTo>
                  <a:cubicBezTo>
                    <a:pt x="93" y="133"/>
                    <a:pt x="106" y="135"/>
                    <a:pt x="118" y="128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9" y="133"/>
                    <a:pt x="119" y="135"/>
                    <a:pt x="121" y="137"/>
                  </a:cubicBezTo>
                  <a:cubicBezTo>
                    <a:pt x="122" y="136"/>
                    <a:pt x="123" y="135"/>
                    <a:pt x="124" y="134"/>
                  </a:cubicBezTo>
                  <a:cubicBezTo>
                    <a:pt x="123" y="133"/>
                    <a:pt x="123" y="131"/>
                    <a:pt x="122" y="129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4"/>
                    <a:pt x="127" y="122"/>
                    <a:pt x="129" y="119"/>
                  </a:cubicBezTo>
                  <a:cubicBezTo>
                    <a:pt x="132" y="116"/>
                    <a:pt x="134" y="113"/>
                    <a:pt x="135" y="110"/>
                  </a:cubicBezTo>
                  <a:cubicBezTo>
                    <a:pt x="142" y="108"/>
                    <a:pt x="145" y="110"/>
                    <a:pt x="146" y="111"/>
                  </a:cubicBezTo>
                  <a:cubicBezTo>
                    <a:pt x="147" y="110"/>
                    <a:pt x="148" y="109"/>
                    <a:pt x="149" y="108"/>
                  </a:cubicBezTo>
                  <a:cubicBezTo>
                    <a:pt x="148" y="107"/>
                    <a:pt x="144" y="104"/>
                    <a:pt x="136" y="106"/>
                  </a:cubicBezTo>
                  <a:cubicBezTo>
                    <a:pt x="138" y="100"/>
                    <a:pt x="136" y="96"/>
                    <a:pt x="134" y="92"/>
                  </a:cubicBezTo>
                  <a:cubicBezTo>
                    <a:pt x="131" y="87"/>
                    <a:pt x="130" y="85"/>
                    <a:pt x="133" y="80"/>
                  </a:cubicBezTo>
                  <a:cubicBezTo>
                    <a:pt x="135" y="77"/>
                    <a:pt x="138" y="74"/>
                    <a:pt x="141" y="73"/>
                  </a:cubicBezTo>
                  <a:cubicBezTo>
                    <a:pt x="143" y="71"/>
                    <a:pt x="145" y="73"/>
                    <a:pt x="146" y="74"/>
                  </a:cubicBezTo>
                  <a:cubicBezTo>
                    <a:pt x="147" y="75"/>
                    <a:pt x="148" y="77"/>
                    <a:pt x="149" y="78"/>
                  </a:cubicBezTo>
                  <a:cubicBezTo>
                    <a:pt x="150" y="81"/>
                    <a:pt x="150" y="81"/>
                    <a:pt x="150" y="81"/>
                  </a:cubicBezTo>
                  <a:cubicBezTo>
                    <a:pt x="150" y="79"/>
                    <a:pt x="151" y="78"/>
                    <a:pt x="153" y="77"/>
                  </a:cubicBezTo>
                  <a:cubicBezTo>
                    <a:pt x="152" y="77"/>
                    <a:pt x="152" y="77"/>
                    <a:pt x="152" y="77"/>
                  </a:cubicBezTo>
                  <a:cubicBezTo>
                    <a:pt x="151" y="75"/>
                    <a:pt x="151" y="73"/>
                    <a:pt x="150" y="72"/>
                  </a:cubicBezTo>
                  <a:cubicBezTo>
                    <a:pt x="149" y="71"/>
                    <a:pt x="150" y="70"/>
                    <a:pt x="150" y="70"/>
                  </a:cubicBezTo>
                  <a:cubicBezTo>
                    <a:pt x="159" y="68"/>
                    <a:pt x="168" y="69"/>
                    <a:pt x="174" y="69"/>
                  </a:cubicBezTo>
                  <a:cubicBezTo>
                    <a:pt x="177" y="70"/>
                    <a:pt x="181" y="69"/>
                    <a:pt x="185" y="68"/>
                  </a:cubicBezTo>
                  <a:cubicBezTo>
                    <a:pt x="186" y="68"/>
                    <a:pt x="188" y="68"/>
                    <a:pt x="189" y="70"/>
                  </a:cubicBezTo>
                  <a:cubicBezTo>
                    <a:pt x="190" y="71"/>
                    <a:pt x="190" y="73"/>
                    <a:pt x="191" y="74"/>
                  </a:cubicBezTo>
                  <a:cubicBezTo>
                    <a:pt x="192" y="74"/>
                    <a:pt x="193" y="74"/>
                    <a:pt x="194" y="73"/>
                  </a:cubicBezTo>
                  <a:cubicBezTo>
                    <a:pt x="193" y="72"/>
                    <a:pt x="193" y="70"/>
                    <a:pt x="192" y="69"/>
                  </a:cubicBezTo>
                  <a:cubicBezTo>
                    <a:pt x="192" y="68"/>
                    <a:pt x="193" y="67"/>
                    <a:pt x="194" y="67"/>
                  </a:cubicBezTo>
                  <a:cubicBezTo>
                    <a:pt x="199" y="65"/>
                    <a:pt x="203" y="64"/>
                    <a:pt x="208" y="63"/>
                  </a:cubicBezTo>
                  <a:cubicBezTo>
                    <a:pt x="215" y="61"/>
                    <a:pt x="222" y="59"/>
                    <a:pt x="228" y="58"/>
                  </a:cubicBezTo>
                  <a:cubicBezTo>
                    <a:pt x="228" y="58"/>
                    <a:pt x="230" y="57"/>
                    <a:pt x="233" y="59"/>
                  </a:cubicBezTo>
                  <a:cubicBezTo>
                    <a:pt x="235" y="61"/>
                    <a:pt x="237" y="64"/>
                    <a:pt x="238" y="67"/>
                  </a:cubicBezTo>
                  <a:cubicBezTo>
                    <a:pt x="238" y="72"/>
                    <a:pt x="238" y="72"/>
                    <a:pt x="238" y="72"/>
                  </a:cubicBezTo>
                  <a:cubicBezTo>
                    <a:pt x="239" y="74"/>
                    <a:pt x="240" y="77"/>
                    <a:pt x="242" y="80"/>
                  </a:cubicBezTo>
                  <a:cubicBezTo>
                    <a:pt x="243" y="79"/>
                    <a:pt x="243" y="78"/>
                    <a:pt x="244" y="77"/>
                  </a:cubicBezTo>
                  <a:cubicBezTo>
                    <a:pt x="243" y="75"/>
                    <a:pt x="243" y="73"/>
                    <a:pt x="242" y="71"/>
                  </a:cubicBezTo>
                  <a:cubicBezTo>
                    <a:pt x="242" y="70"/>
                    <a:pt x="242" y="70"/>
                    <a:pt x="242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6" y="70"/>
                    <a:pt x="248" y="70"/>
                    <a:pt x="249" y="72"/>
                  </a:cubicBezTo>
                  <a:cubicBezTo>
                    <a:pt x="250" y="71"/>
                    <a:pt x="251" y="71"/>
                    <a:pt x="251" y="70"/>
                  </a:cubicBezTo>
                  <a:cubicBezTo>
                    <a:pt x="250" y="67"/>
                    <a:pt x="246" y="66"/>
                    <a:pt x="243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3"/>
                    <a:pt x="239" y="60"/>
                    <a:pt x="237" y="58"/>
                  </a:cubicBezTo>
                  <a:cubicBezTo>
                    <a:pt x="237" y="58"/>
                    <a:pt x="237" y="56"/>
                    <a:pt x="238" y="56"/>
                  </a:cubicBezTo>
                  <a:cubicBezTo>
                    <a:pt x="246" y="56"/>
                    <a:pt x="254" y="55"/>
                    <a:pt x="262" y="54"/>
                  </a:cubicBezTo>
                  <a:cubicBezTo>
                    <a:pt x="264" y="54"/>
                    <a:pt x="266" y="53"/>
                    <a:pt x="268" y="53"/>
                  </a:cubicBezTo>
                  <a:cubicBezTo>
                    <a:pt x="269" y="53"/>
                    <a:pt x="272" y="54"/>
                    <a:pt x="273" y="55"/>
                  </a:cubicBezTo>
                  <a:cubicBezTo>
                    <a:pt x="277" y="59"/>
                    <a:pt x="280" y="64"/>
                    <a:pt x="280" y="67"/>
                  </a:cubicBezTo>
                  <a:cubicBezTo>
                    <a:pt x="280" y="67"/>
                    <a:pt x="280" y="67"/>
                    <a:pt x="280" y="67"/>
                  </a:cubicBezTo>
                  <a:cubicBezTo>
                    <a:pt x="282" y="66"/>
                    <a:pt x="283" y="66"/>
                    <a:pt x="284" y="66"/>
                  </a:cubicBezTo>
                  <a:cubicBezTo>
                    <a:pt x="284" y="64"/>
                    <a:pt x="283" y="62"/>
                    <a:pt x="282" y="61"/>
                  </a:cubicBezTo>
                  <a:cubicBezTo>
                    <a:pt x="285" y="61"/>
                    <a:pt x="288" y="61"/>
                    <a:pt x="291" y="60"/>
                  </a:cubicBezTo>
                  <a:cubicBezTo>
                    <a:pt x="291" y="58"/>
                    <a:pt x="290" y="57"/>
                    <a:pt x="290" y="56"/>
                  </a:cubicBezTo>
                  <a:cubicBezTo>
                    <a:pt x="286" y="57"/>
                    <a:pt x="282" y="57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9" y="55"/>
                    <a:pt x="278" y="55"/>
                    <a:pt x="278" y="54"/>
                  </a:cubicBezTo>
                  <a:cubicBezTo>
                    <a:pt x="277" y="53"/>
                    <a:pt x="278" y="52"/>
                    <a:pt x="278" y="52"/>
                  </a:cubicBezTo>
                  <a:cubicBezTo>
                    <a:pt x="283" y="51"/>
                    <a:pt x="288" y="51"/>
                    <a:pt x="294" y="50"/>
                  </a:cubicBezTo>
                  <a:cubicBezTo>
                    <a:pt x="301" y="50"/>
                    <a:pt x="308" y="49"/>
                    <a:pt x="313" y="48"/>
                  </a:cubicBezTo>
                  <a:cubicBezTo>
                    <a:pt x="314" y="48"/>
                    <a:pt x="317" y="48"/>
                    <a:pt x="318" y="49"/>
                  </a:cubicBezTo>
                  <a:cubicBezTo>
                    <a:pt x="321" y="51"/>
                    <a:pt x="326" y="53"/>
                    <a:pt x="331" y="50"/>
                  </a:cubicBezTo>
                  <a:cubicBezTo>
                    <a:pt x="331" y="49"/>
                    <a:pt x="331" y="48"/>
                    <a:pt x="330" y="47"/>
                  </a:cubicBezTo>
                  <a:cubicBezTo>
                    <a:pt x="328" y="48"/>
                    <a:pt x="325" y="48"/>
                    <a:pt x="323" y="47"/>
                  </a:cubicBezTo>
                  <a:cubicBezTo>
                    <a:pt x="322" y="47"/>
                    <a:pt x="322" y="45"/>
                    <a:pt x="323" y="45"/>
                  </a:cubicBezTo>
                  <a:cubicBezTo>
                    <a:pt x="329" y="43"/>
                    <a:pt x="335" y="41"/>
                    <a:pt x="340" y="38"/>
                  </a:cubicBezTo>
                  <a:cubicBezTo>
                    <a:pt x="347" y="35"/>
                    <a:pt x="347" y="35"/>
                    <a:pt x="347" y="35"/>
                  </a:cubicBezTo>
                  <a:cubicBezTo>
                    <a:pt x="357" y="31"/>
                    <a:pt x="362" y="29"/>
                    <a:pt x="370" y="27"/>
                  </a:cubicBezTo>
                  <a:cubicBezTo>
                    <a:pt x="370" y="27"/>
                    <a:pt x="375" y="26"/>
                    <a:pt x="380" y="28"/>
                  </a:cubicBezTo>
                  <a:cubicBezTo>
                    <a:pt x="382" y="29"/>
                    <a:pt x="385" y="29"/>
                    <a:pt x="388" y="28"/>
                  </a:cubicBezTo>
                  <a:cubicBezTo>
                    <a:pt x="388" y="28"/>
                    <a:pt x="389" y="27"/>
                    <a:pt x="388" y="26"/>
                  </a:cubicBezTo>
                  <a:cubicBezTo>
                    <a:pt x="387" y="26"/>
                    <a:pt x="386" y="26"/>
                    <a:pt x="385" y="25"/>
                  </a:cubicBezTo>
                  <a:cubicBezTo>
                    <a:pt x="384" y="25"/>
                    <a:pt x="385" y="24"/>
                    <a:pt x="385" y="24"/>
                  </a:cubicBezTo>
                  <a:cubicBezTo>
                    <a:pt x="399" y="21"/>
                    <a:pt x="405" y="13"/>
                    <a:pt x="412" y="8"/>
                  </a:cubicBezTo>
                  <a:cubicBezTo>
                    <a:pt x="417" y="4"/>
                    <a:pt x="417" y="4"/>
                    <a:pt x="417" y="4"/>
                  </a:cubicBezTo>
                  <a:cubicBezTo>
                    <a:pt x="420" y="2"/>
                    <a:pt x="418" y="0"/>
                    <a:pt x="416" y="1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5" name="Oval 333">
              <a:extLst>
                <a:ext uri="{FF2B5EF4-FFF2-40B4-BE49-F238E27FC236}">
                  <a16:creationId xmlns:a16="http://schemas.microsoft.com/office/drawing/2014/main" id="{FE7C14B6-9C2C-4465-ACA4-297F14930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3" y="2851"/>
              <a:ext cx="10" cy="13"/>
            </a:xfrm>
            <a:prstGeom prst="ellipse">
              <a:avLst/>
            </a:prstGeom>
            <a:solidFill>
              <a:srgbClr val="A43C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466" name="Freeform 334">
              <a:extLst>
                <a:ext uri="{FF2B5EF4-FFF2-40B4-BE49-F238E27FC236}">
                  <a16:creationId xmlns:a16="http://schemas.microsoft.com/office/drawing/2014/main" id="{733243E8-F3E5-4CD1-A9E1-8A6887CF3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659"/>
              <a:ext cx="1000" cy="402"/>
            </a:xfrm>
            <a:custGeom>
              <a:avLst/>
              <a:gdLst>
                <a:gd name="T0" fmla="*/ 5708 w 400"/>
                <a:gd name="T1" fmla="*/ 362 h 151"/>
                <a:gd name="T2" fmla="*/ 5250 w 400"/>
                <a:gd name="T3" fmla="*/ 431 h 151"/>
                <a:gd name="T4" fmla="*/ 5563 w 400"/>
                <a:gd name="T5" fmla="*/ 264 h 151"/>
                <a:gd name="T6" fmla="*/ 5458 w 400"/>
                <a:gd name="T7" fmla="*/ 170 h 151"/>
                <a:gd name="T8" fmla="*/ 5300 w 400"/>
                <a:gd name="T9" fmla="*/ 282 h 151"/>
                <a:gd name="T10" fmla="*/ 5000 w 400"/>
                <a:gd name="T11" fmla="*/ 588 h 151"/>
                <a:gd name="T12" fmla="*/ 4783 w 400"/>
                <a:gd name="T13" fmla="*/ 623 h 151"/>
                <a:gd name="T14" fmla="*/ 4645 w 400"/>
                <a:gd name="T15" fmla="*/ 737 h 151"/>
                <a:gd name="T16" fmla="*/ 4363 w 400"/>
                <a:gd name="T17" fmla="*/ 682 h 151"/>
                <a:gd name="T18" fmla="*/ 4470 w 400"/>
                <a:gd name="T19" fmla="*/ 546 h 151"/>
                <a:gd name="T20" fmla="*/ 4333 w 400"/>
                <a:gd name="T21" fmla="*/ 567 h 151"/>
                <a:gd name="T22" fmla="*/ 4270 w 400"/>
                <a:gd name="T23" fmla="*/ 453 h 151"/>
                <a:gd name="T24" fmla="*/ 4238 w 400"/>
                <a:gd name="T25" fmla="*/ 772 h 151"/>
                <a:gd name="T26" fmla="*/ 3658 w 400"/>
                <a:gd name="T27" fmla="*/ 865 h 151"/>
                <a:gd name="T28" fmla="*/ 3583 w 400"/>
                <a:gd name="T29" fmla="*/ 751 h 151"/>
                <a:gd name="T30" fmla="*/ 3408 w 400"/>
                <a:gd name="T31" fmla="*/ 887 h 151"/>
                <a:gd name="T32" fmla="*/ 3020 w 400"/>
                <a:gd name="T33" fmla="*/ 921 h 151"/>
                <a:gd name="T34" fmla="*/ 3220 w 400"/>
                <a:gd name="T35" fmla="*/ 793 h 151"/>
                <a:gd name="T36" fmla="*/ 3083 w 400"/>
                <a:gd name="T37" fmla="*/ 772 h 151"/>
                <a:gd name="T38" fmla="*/ 2958 w 400"/>
                <a:gd name="T39" fmla="*/ 623 h 151"/>
                <a:gd name="T40" fmla="*/ 2938 w 400"/>
                <a:gd name="T41" fmla="*/ 977 h 151"/>
                <a:gd name="T42" fmla="*/ 2438 w 400"/>
                <a:gd name="T43" fmla="*/ 1134 h 151"/>
                <a:gd name="T44" fmla="*/ 2283 w 400"/>
                <a:gd name="T45" fmla="*/ 887 h 151"/>
                <a:gd name="T46" fmla="*/ 2158 w 400"/>
                <a:gd name="T47" fmla="*/ 1113 h 151"/>
                <a:gd name="T48" fmla="*/ 1708 w 400"/>
                <a:gd name="T49" fmla="*/ 1113 h 151"/>
                <a:gd name="T50" fmla="*/ 1708 w 400"/>
                <a:gd name="T51" fmla="*/ 1249 h 151"/>
                <a:gd name="T52" fmla="*/ 1083 w 400"/>
                <a:gd name="T53" fmla="*/ 1339 h 151"/>
                <a:gd name="T54" fmla="*/ 908 w 400"/>
                <a:gd name="T55" fmla="*/ 1360 h 151"/>
                <a:gd name="T56" fmla="*/ 908 w 400"/>
                <a:gd name="T57" fmla="*/ 1454 h 151"/>
                <a:gd name="T58" fmla="*/ 1613 w 400"/>
                <a:gd name="T59" fmla="*/ 1829 h 151"/>
                <a:gd name="T60" fmla="*/ 720 w 400"/>
                <a:gd name="T61" fmla="*/ 2226 h 151"/>
                <a:gd name="T62" fmla="*/ 83 w 400"/>
                <a:gd name="T63" fmla="*/ 2622 h 151"/>
                <a:gd name="T64" fmla="*/ 363 w 400"/>
                <a:gd name="T65" fmla="*/ 2588 h 151"/>
                <a:gd name="T66" fmla="*/ 770 w 400"/>
                <a:gd name="T67" fmla="*/ 2715 h 151"/>
                <a:gd name="T68" fmla="*/ 708 w 400"/>
                <a:gd name="T69" fmla="*/ 2452 h 151"/>
                <a:gd name="T70" fmla="*/ 1533 w 400"/>
                <a:gd name="T71" fmla="*/ 2417 h 151"/>
                <a:gd name="T72" fmla="*/ 1625 w 400"/>
                <a:gd name="T73" fmla="*/ 2529 h 151"/>
                <a:gd name="T74" fmla="*/ 1708 w 400"/>
                <a:gd name="T75" fmla="*/ 2247 h 151"/>
                <a:gd name="T76" fmla="*/ 2020 w 400"/>
                <a:gd name="T77" fmla="*/ 2042 h 151"/>
                <a:gd name="T78" fmla="*/ 1770 w 400"/>
                <a:gd name="T79" fmla="*/ 1509 h 151"/>
                <a:gd name="T80" fmla="*/ 2020 w 400"/>
                <a:gd name="T81" fmla="*/ 1475 h 151"/>
                <a:gd name="T82" fmla="*/ 2063 w 400"/>
                <a:gd name="T83" fmla="*/ 1454 h 151"/>
                <a:gd name="T84" fmla="*/ 2408 w 400"/>
                <a:gd name="T85" fmla="*/ 1305 h 151"/>
                <a:gd name="T86" fmla="*/ 2675 w 400"/>
                <a:gd name="T87" fmla="*/ 1395 h 151"/>
                <a:gd name="T88" fmla="*/ 2720 w 400"/>
                <a:gd name="T89" fmla="*/ 1262 h 151"/>
                <a:gd name="T90" fmla="*/ 3333 w 400"/>
                <a:gd name="T91" fmla="*/ 1113 h 151"/>
                <a:gd name="T92" fmla="*/ 3470 w 400"/>
                <a:gd name="T93" fmla="*/ 1509 h 151"/>
                <a:gd name="T94" fmla="*/ 3470 w 400"/>
                <a:gd name="T95" fmla="*/ 1318 h 151"/>
                <a:gd name="T96" fmla="*/ 3613 w 400"/>
                <a:gd name="T97" fmla="*/ 1318 h 151"/>
                <a:gd name="T98" fmla="*/ 3395 w 400"/>
                <a:gd name="T99" fmla="*/ 1092 h 151"/>
                <a:gd name="T100" fmla="*/ 3875 w 400"/>
                <a:gd name="T101" fmla="*/ 998 h 151"/>
                <a:gd name="T102" fmla="*/ 4063 w 400"/>
                <a:gd name="T103" fmla="*/ 1262 h 151"/>
                <a:gd name="T104" fmla="*/ 4238 w 400"/>
                <a:gd name="T105" fmla="*/ 1134 h 151"/>
                <a:gd name="T106" fmla="*/ 4050 w 400"/>
                <a:gd name="T107" fmla="*/ 1057 h 151"/>
                <a:gd name="T108" fmla="*/ 4283 w 400"/>
                <a:gd name="T109" fmla="*/ 942 h 151"/>
                <a:gd name="T110" fmla="*/ 4863 w 400"/>
                <a:gd name="T111" fmla="*/ 942 h 151"/>
                <a:gd name="T112" fmla="*/ 4738 w 400"/>
                <a:gd name="T113" fmla="*/ 849 h 151"/>
                <a:gd name="T114" fmla="*/ 5470 w 400"/>
                <a:gd name="T115" fmla="*/ 511 h 151"/>
                <a:gd name="T116" fmla="*/ 5750 w 400"/>
                <a:gd name="T117" fmla="*/ 490 h 151"/>
                <a:gd name="T118" fmla="*/ 6125 w 400"/>
                <a:gd name="T119" fmla="*/ 149 h 15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151">
                  <a:moveTo>
                    <a:pt x="396" y="1"/>
                  </a:moveTo>
                  <a:cubicBezTo>
                    <a:pt x="391" y="5"/>
                    <a:pt x="391" y="5"/>
                    <a:pt x="391" y="5"/>
                  </a:cubicBezTo>
                  <a:cubicBezTo>
                    <a:pt x="384" y="9"/>
                    <a:pt x="377" y="16"/>
                    <a:pt x="365" y="19"/>
                  </a:cubicBezTo>
                  <a:cubicBezTo>
                    <a:pt x="351" y="21"/>
                    <a:pt x="351" y="21"/>
                    <a:pt x="351" y="21"/>
                  </a:cubicBezTo>
                  <a:cubicBezTo>
                    <a:pt x="347" y="22"/>
                    <a:pt x="343" y="22"/>
                    <a:pt x="339" y="23"/>
                  </a:cubicBezTo>
                  <a:cubicBezTo>
                    <a:pt x="338" y="24"/>
                    <a:pt x="336" y="23"/>
                    <a:pt x="336" y="23"/>
                  </a:cubicBezTo>
                  <a:cubicBezTo>
                    <a:pt x="337" y="22"/>
                    <a:pt x="338" y="20"/>
                    <a:pt x="341" y="19"/>
                  </a:cubicBezTo>
                  <a:cubicBezTo>
                    <a:pt x="342" y="18"/>
                    <a:pt x="348" y="16"/>
                    <a:pt x="349" y="16"/>
                  </a:cubicBezTo>
                  <a:cubicBezTo>
                    <a:pt x="352" y="15"/>
                    <a:pt x="354" y="15"/>
                    <a:pt x="356" y="14"/>
                  </a:cubicBezTo>
                  <a:cubicBezTo>
                    <a:pt x="356" y="13"/>
                    <a:pt x="356" y="12"/>
                    <a:pt x="355" y="11"/>
                  </a:cubicBezTo>
                  <a:cubicBezTo>
                    <a:pt x="353" y="12"/>
                    <a:pt x="351" y="13"/>
                    <a:pt x="348" y="13"/>
                  </a:cubicBezTo>
                  <a:cubicBezTo>
                    <a:pt x="348" y="13"/>
                    <a:pt x="349" y="10"/>
                    <a:pt x="349" y="9"/>
                  </a:cubicBezTo>
                  <a:cubicBezTo>
                    <a:pt x="348" y="9"/>
                    <a:pt x="348" y="9"/>
                    <a:pt x="348" y="9"/>
                  </a:cubicBezTo>
                  <a:cubicBezTo>
                    <a:pt x="346" y="9"/>
                    <a:pt x="346" y="9"/>
                    <a:pt x="346" y="9"/>
                  </a:cubicBezTo>
                  <a:cubicBezTo>
                    <a:pt x="346" y="12"/>
                    <a:pt x="343" y="13"/>
                    <a:pt x="339" y="15"/>
                  </a:cubicBezTo>
                  <a:cubicBezTo>
                    <a:pt x="336" y="17"/>
                    <a:pt x="333" y="19"/>
                    <a:pt x="332" y="22"/>
                  </a:cubicBezTo>
                  <a:cubicBezTo>
                    <a:pt x="331" y="25"/>
                    <a:pt x="329" y="27"/>
                    <a:pt x="327" y="27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4" y="33"/>
                    <a:pt x="310" y="35"/>
                    <a:pt x="305" y="37"/>
                  </a:cubicBezTo>
                  <a:cubicBezTo>
                    <a:pt x="305" y="36"/>
                    <a:pt x="306" y="35"/>
                    <a:pt x="307" y="33"/>
                  </a:cubicBezTo>
                  <a:cubicBezTo>
                    <a:pt x="306" y="33"/>
                    <a:pt x="306" y="33"/>
                    <a:pt x="306" y="33"/>
                  </a:cubicBezTo>
                  <a:cubicBezTo>
                    <a:pt x="306" y="32"/>
                    <a:pt x="305" y="32"/>
                    <a:pt x="303" y="32"/>
                  </a:cubicBezTo>
                  <a:cubicBezTo>
                    <a:pt x="302" y="33"/>
                    <a:pt x="301" y="34"/>
                    <a:pt x="301" y="36"/>
                  </a:cubicBezTo>
                  <a:cubicBezTo>
                    <a:pt x="300" y="37"/>
                    <a:pt x="298" y="39"/>
                    <a:pt x="297" y="39"/>
                  </a:cubicBezTo>
                  <a:cubicBezTo>
                    <a:pt x="292" y="40"/>
                    <a:pt x="286" y="41"/>
                    <a:pt x="278" y="42"/>
                  </a:cubicBezTo>
                  <a:cubicBezTo>
                    <a:pt x="277" y="42"/>
                    <a:pt x="276" y="41"/>
                    <a:pt x="277" y="40"/>
                  </a:cubicBezTo>
                  <a:cubicBezTo>
                    <a:pt x="278" y="38"/>
                    <a:pt x="279" y="36"/>
                    <a:pt x="279" y="36"/>
                  </a:cubicBezTo>
                  <a:cubicBezTo>
                    <a:pt x="279" y="34"/>
                    <a:pt x="283" y="33"/>
                    <a:pt x="285" y="32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87" y="30"/>
                    <a:pt x="287" y="29"/>
                    <a:pt x="286" y="29"/>
                  </a:cubicBezTo>
                  <a:cubicBezTo>
                    <a:pt x="284" y="29"/>
                    <a:pt x="284" y="29"/>
                    <a:pt x="284" y="29"/>
                  </a:cubicBezTo>
                  <a:cubicBezTo>
                    <a:pt x="282" y="30"/>
                    <a:pt x="279" y="30"/>
                    <a:pt x="277" y="32"/>
                  </a:cubicBezTo>
                  <a:cubicBezTo>
                    <a:pt x="277" y="31"/>
                    <a:pt x="277" y="31"/>
                    <a:pt x="277" y="30"/>
                  </a:cubicBezTo>
                  <a:cubicBezTo>
                    <a:pt x="276" y="28"/>
                    <a:pt x="276" y="27"/>
                    <a:pt x="277" y="25"/>
                  </a:cubicBezTo>
                  <a:cubicBezTo>
                    <a:pt x="275" y="25"/>
                    <a:pt x="275" y="25"/>
                    <a:pt x="275" y="25"/>
                  </a:cubicBezTo>
                  <a:cubicBezTo>
                    <a:pt x="275" y="24"/>
                    <a:pt x="274" y="24"/>
                    <a:pt x="273" y="24"/>
                  </a:cubicBezTo>
                  <a:cubicBezTo>
                    <a:pt x="272" y="27"/>
                    <a:pt x="272" y="29"/>
                    <a:pt x="273" y="31"/>
                  </a:cubicBezTo>
                  <a:cubicBezTo>
                    <a:pt x="274" y="33"/>
                    <a:pt x="274" y="35"/>
                    <a:pt x="274" y="36"/>
                  </a:cubicBezTo>
                  <a:cubicBezTo>
                    <a:pt x="273" y="38"/>
                    <a:pt x="272" y="40"/>
                    <a:pt x="271" y="41"/>
                  </a:cubicBezTo>
                  <a:cubicBezTo>
                    <a:pt x="270" y="42"/>
                    <a:pt x="267" y="43"/>
                    <a:pt x="266" y="43"/>
                  </a:cubicBezTo>
                  <a:cubicBezTo>
                    <a:pt x="257" y="43"/>
                    <a:pt x="248" y="44"/>
                    <a:pt x="241" y="45"/>
                  </a:cubicBezTo>
                  <a:cubicBezTo>
                    <a:pt x="239" y="45"/>
                    <a:pt x="236" y="46"/>
                    <a:pt x="234" y="46"/>
                  </a:cubicBezTo>
                  <a:cubicBezTo>
                    <a:pt x="233" y="46"/>
                    <a:pt x="232" y="45"/>
                    <a:pt x="232" y="44"/>
                  </a:cubicBezTo>
                  <a:cubicBezTo>
                    <a:pt x="233" y="43"/>
                    <a:pt x="233" y="41"/>
                    <a:pt x="233" y="41"/>
                  </a:cubicBezTo>
                  <a:cubicBezTo>
                    <a:pt x="232" y="41"/>
                    <a:pt x="230" y="40"/>
                    <a:pt x="229" y="40"/>
                  </a:cubicBezTo>
                  <a:cubicBezTo>
                    <a:pt x="229" y="41"/>
                    <a:pt x="229" y="43"/>
                    <a:pt x="228" y="45"/>
                  </a:cubicBezTo>
                  <a:cubicBezTo>
                    <a:pt x="228" y="45"/>
                    <a:pt x="225" y="47"/>
                    <a:pt x="224" y="47"/>
                  </a:cubicBezTo>
                  <a:cubicBezTo>
                    <a:pt x="222" y="47"/>
                    <a:pt x="220" y="47"/>
                    <a:pt x="218" y="47"/>
                  </a:cubicBezTo>
                  <a:cubicBezTo>
                    <a:pt x="211" y="48"/>
                    <a:pt x="203" y="50"/>
                    <a:pt x="194" y="52"/>
                  </a:cubicBezTo>
                  <a:cubicBezTo>
                    <a:pt x="193" y="52"/>
                    <a:pt x="192" y="52"/>
                    <a:pt x="192" y="51"/>
                  </a:cubicBezTo>
                  <a:cubicBezTo>
                    <a:pt x="192" y="51"/>
                    <a:pt x="192" y="50"/>
                    <a:pt x="193" y="49"/>
                  </a:cubicBezTo>
                  <a:cubicBezTo>
                    <a:pt x="193" y="49"/>
                    <a:pt x="194" y="44"/>
                    <a:pt x="199" y="43"/>
                  </a:cubicBezTo>
                  <a:cubicBezTo>
                    <a:pt x="202" y="43"/>
                    <a:pt x="202" y="43"/>
                    <a:pt x="202" y="43"/>
                  </a:cubicBezTo>
                  <a:cubicBezTo>
                    <a:pt x="203" y="43"/>
                    <a:pt x="205" y="43"/>
                    <a:pt x="206" y="42"/>
                  </a:cubicBezTo>
                  <a:cubicBezTo>
                    <a:pt x="206" y="41"/>
                    <a:pt x="205" y="40"/>
                    <a:pt x="205" y="39"/>
                  </a:cubicBezTo>
                  <a:cubicBezTo>
                    <a:pt x="204" y="40"/>
                    <a:pt x="203" y="40"/>
                    <a:pt x="202" y="40"/>
                  </a:cubicBezTo>
                  <a:cubicBezTo>
                    <a:pt x="197" y="41"/>
                    <a:pt x="197" y="41"/>
                    <a:pt x="197" y="41"/>
                  </a:cubicBezTo>
                  <a:cubicBezTo>
                    <a:pt x="196" y="41"/>
                    <a:pt x="195" y="42"/>
                    <a:pt x="194" y="42"/>
                  </a:cubicBezTo>
                  <a:cubicBezTo>
                    <a:pt x="194" y="43"/>
                    <a:pt x="192" y="42"/>
                    <a:pt x="192" y="41"/>
                  </a:cubicBezTo>
                  <a:cubicBezTo>
                    <a:pt x="192" y="38"/>
                    <a:pt x="191" y="35"/>
                    <a:pt x="189" y="33"/>
                  </a:cubicBezTo>
                  <a:cubicBezTo>
                    <a:pt x="189" y="33"/>
                    <a:pt x="188" y="34"/>
                    <a:pt x="187" y="34"/>
                  </a:cubicBezTo>
                  <a:cubicBezTo>
                    <a:pt x="189" y="38"/>
                    <a:pt x="189" y="45"/>
                    <a:pt x="188" y="50"/>
                  </a:cubicBezTo>
                  <a:cubicBezTo>
                    <a:pt x="188" y="51"/>
                    <a:pt x="188" y="52"/>
                    <a:pt x="188" y="52"/>
                  </a:cubicBezTo>
                  <a:cubicBezTo>
                    <a:pt x="187" y="53"/>
                    <a:pt x="186" y="54"/>
                    <a:pt x="186" y="54"/>
                  </a:cubicBezTo>
                  <a:cubicBezTo>
                    <a:pt x="185" y="54"/>
                    <a:pt x="184" y="55"/>
                    <a:pt x="184" y="55"/>
                  </a:cubicBezTo>
                  <a:cubicBezTo>
                    <a:pt x="173" y="58"/>
                    <a:pt x="161" y="61"/>
                    <a:pt x="156" y="60"/>
                  </a:cubicBezTo>
                  <a:cubicBezTo>
                    <a:pt x="154" y="60"/>
                    <a:pt x="151" y="60"/>
                    <a:pt x="148" y="60"/>
                  </a:cubicBezTo>
                  <a:cubicBezTo>
                    <a:pt x="144" y="60"/>
                    <a:pt x="146" y="57"/>
                    <a:pt x="146" y="55"/>
                  </a:cubicBezTo>
                  <a:cubicBezTo>
                    <a:pt x="147" y="52"/>
                    <a:pt x="147" y="50"/>
                    <a:pt x="146" y="47"/>
                  </a:cubicBezTo>
                  <a:cubicBezTo>
                    <a:pt x="145" y="48"/>
                    <a:pt x="144" y="48"/>
                    <a:pt x="143" y="48"/>
                  </a:cubicBezTo>
                  <a:cubicBezTo>
                    <a:pt x="143" y="50"/>
                    <a:pt x="143" y="54"/>
                    <a:pt x="142" y="57"/>
                  </a:cubicBezTo>
                  <a:cubicBezTo>
                    <a:pt x="141" y="58"/>
                    <a:pt x="139" y="59"/>
                    <a:pt x="138" y="59"/>
                  </a:cubicBezTo>
                  <a:cubicBezTo>
                    <a:pt x="132" y="59"/>
                    <a:pt x="126" y="59"/>
                    <a:pt x="120" y="61"/>
                  </a:cubicBezTo>
                  <a:cubicBezTo>
                    <a:pt x="119" y="61"/>
                    <a:pt x="116" y="62"/>
                    <a:pt x="115" y="61"/>
                  </a:cubicBezTo>
                  <a:cubicBezTo>
                    <a:pt x="112" y="61"/>
                    <a:pt x="110" y="60"/>
                    <a:pt x="109" y="59"/>
                  </a:cubicBezTo>
                  <a:cubicBezTo>
                    <a:pt x="109" y="59"/>
                    <a:pt x="108" y="59"/>
                    <a:pt x="107" y="59"/>
                  </a:cubicBezTo>
                  <a:cubicBezTo>
                    <a:pt x="107" y="61"/>
                    <a:pt x="108" y="62"/>
                    <a:pt x="109" y="63"/>
                  </a:cubicBezTo>
                  <a:cubicBezTo>
                    <a:pt x="110" y="64"/>
                    <a:pt x="110" y="66"/>
                    <a:pt x="109" y="66"/>
                  </a:cubicBezTo>
                  <a:cubicBezTo>
                    <a:pt x="106" y="69"/>
                    <a:pt x="104" y="71"/>
                    <a:pt x="102" y="75"/>
                  </a:cubicBezTo>
                  <a:cubicBezTo>
                    <a:pt x="102" y="76"/>
                    <a:pt x="101" y="77"/>
                    <a:pt x="101" y="79"/>
                  </a:cubicBezTo>
                  <a:cubicBezTo>
                    <a:pt x="94" y="73"/>
                    <a:pt x="82" y="69"/>
                    <a:pt x="69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2"/>
                    <a:pt x="60" y="73"/>
                    <a:pt x="60" y="74"/>
                  </a:cubicBezTo>
                  <a:cubicBezTo>
                    <a:pt x="60" y="76"/>
                    <a:pt x="59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81" y="75"/>
                    <a:pt x="90" y="77"/>
                    <a:pt x="96" y="83"/>
                  </a:cubicBezTo>
                  <a:cubicBezTo>
                    <a:pt x="98" y="85"/>
                    <a:pt x="102" y="95"/>
                    <a:pt x="103" y="97"/>
                  </a:cubicBezTo>
                  <a:cubicBezTo>
                    <a:pt x="105" y="102"/>
                    <a:pt x="106" y="104"/>
                    <a:pt x="100" y="111"/>
                  </a:cubicBezTo>
                  <a:cubicBezTo>
                    <a:pt x="90" y="123"/>
                    <a:pt x="78" y="122"/>
                    <a:pt x="61" y="120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34" y="118"/>
                    <a:pt x="28" y="121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4" y="131"/>
                    <a:pt x="8" y="137"/>
                    <a:pt x="5" y="139"/>
                  </a:cubicBezTo>
                  <a:cubicBezTo>
                    <a:pt x="2" y="141"/>
                    <a:pt x="2" y="146"/>
                    <a:pt x="0" y="151"/>
                  </a:cubicBezTo>
                  <a:cubicBezTo>
                    <a:pt x="3" y="148"/>
                    <a:pt x="6" y="145"/>
                    <a:pt x="9" y="143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32" y="132"/>
                    <a:pt x="38" y="132"/>
                    <a:pt x="38" y="132"/>
                  </a:cubicBezTo>
                  <a:cubicBezTo>
                    <a:pt x="43" y="132"/>
                    <a:pt x="45" y="136"/>
                    <a:pt x="47" y="140"/>
                  </a:cubicBezTo>
                  <a:cubicBezTo>
                    <a:pt x="48" y="141"/>
                    <a:pt x="48" y="143"/>
                    <a:pt x="49" y="144"/>
                  </a:cubicBezTo>
                  <a:cubicBezTo>
                    <a:pt x="50" y="143"/>
                    <a:pt x="52" y="143"/>
                    <a:pt x="53" y="142"/>
                  </a:cubicBezTo>
                  <a:cubicBezTo>
                    <a:pt x="52" y="141"/>
                    <a:pt x="51" y="140"/>
                    <a:pt x="51" y="138"/>
                  </a:cubicBezTo>
                  <a:cubicBezTo>
                    <a:pt x="49" y="136"/>
                    <a:pt x="48" y="133"/>
                    <a:pt x="45" y="130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73" y="133"/>
                    <a:pt x="86" y="135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5"/>
                    <a:pt x="101" y="137"/>
                  </a:cubicBezTo>
                  <a:cubicBezTo>
                    <a:pt x="102" y="136"/>
                    <a:pt x="103" y="135"/>
                    <a:pt x="104" y="134"/>
                  </a:cubicBezTo>
                  <a:cubicBezTo>
                    <a:pt x="103" y="133"/>
                    <a:pt x="103" y="131"/>
                    <a:pt x="102" y="129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4" y="124"/>
                    <a:pt x="107" y="122"/>
                    <a:pt x="109" y="119"/>
                  </a:cubicBezTo>
                  <a:cubicBezTo>
                    <a:pt x="112" y="116"/>
                    <a:pt x="114" y="113"/>
                    <a:pt x="115" y="110"/>
                  </a:cubicBezTo>
                  <a:cubicBezTo>
                    <a:pt x="122" y="108"/>
                    <a:pt x="125" y="110"/>
                    <a:pt x="126" y="111"/>
                  </a:cubicBezTo>
                  <a:cubicBezTo>
                    <a:pt x="127" y="110"/>
                    <a:pt x="128" y="109"/>
                    <a:pt x="129" y="108"/>
                  </a:cubicBezTo>
                  <a:cubicBezTo>
                    <a:pt x="128" y="107"/>
                    <a:pt x="124" y="104"/>
                    <a:pt x="116" y="106"/>
                  </a:cubicBezTo>
                  <a:cubicBezTo>
                    <a:pt x="118" y="100"/>
                    <a:pt x="116" y="96"/>
                    <a:pt x="114" y="92"/>
                  </a:cubicBezTo>
                  <a:cubicBezTo>
                    <a:pt x="111" y="87"/>
                    <a:pt x="110" y="85"/>
                    <a:pt x="113" y="80"/>
                  </a:cubicBezTo>
                  <a:cubicBezTo>
                    <a:pt x="115" y="77"/>
                    <a:pt x="118" y="74"/>
                    <a:pt x="121" y="73"/>
                  </a:cubicBezTo>
                  <a:cubicBezTo>
                    <a:pt x="123" y="71"/>
                    <a:pt x="125" y="73"/>
                    <a:pt x="126" y="74"/>
                  </a:cubicBezTo>
                  <a:cubicBezTo>
                    <a:pt x="127" y="75"/>
                    <a:pt x="128" y="77"/>
                    <a:pt x="129" y="78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30" y="79"/>
                    <a:pt x="131" y="78"/>
                    <a:pt x="133" y="77"/>
                  </a:cubicBezTo>
                  <a:cubicBezTo>
                    <a:pt x="132" y="77"/>
                    <a:pt x="132" y="77"/>
                    <a:pt x="132" y="77"/>
                  </a:cubicBezTo>
                  <a:cubicBezTo>
                    <a:pt x="131" y="75"/>
                    <a:pt x="131" y="73"/>
                    <a:pt x="130" y="72"/>
                  </a:cubicBezTo>
                  <a:cubicBezTo>
                    <a:pt x="129" y="71"/>
                    <a:pt x="130" y="70"/>
                    <a:pt x="130" y="70"/>
                  </a:cubicBezTo>
                  <a:cubicBezTo>
                    <a:pt x="139" y="68"/>
                    <a:pt x="148" y="69"/>
                    <a:pt x="154" y="69"/>
                  </a:cubicBezTo>
                  <a:cubicBezTo>
                    <a:pt x="157" y="70"/>
                    <a:pt x="161" y="69"/>
                    <a:pt x="165" y="68"/>
                  </a:cubicBezTo>
                  <a:cubicBezTo>
                    <a:pt x="166" y="68"/>
                    <a:pt x="168" y="68"/>
                    <a:pt x="169" y="70"/>
                  </a:cubicBezTo>
                  <a:cubicBezTo>
                    <a:pt x="170" y="71"/>
                    <a:pt x="170" y="73"/>
                    <a:pt x="171" y="74"/>
                  </a:cubicBezTo>
                  <a:cubicBezTo>
                    <a:pt x="172" y="74"/>
                    <a:pt x="173" y="74"/>
                    <a:pt x="174" y="73"/>
                  </a:cubicBezTo>
                  <a:cubicBezTo>
                    <a:pt x="173" y="72"/>
                    <a:pt x="173" y="70"/>
                    <a:pt x="172" y="69"/>
                  </a:cubicBezTo>
                  <a:cubicBezTo>
                    <a:pt x="172" y="68"/>
                    <a:pt x="173" y="67"/>
                    <a:pt x="174" y="67"/>
                  </a:cubicBezTo>
                  <a:cubicBezTo>
                    <a:pt x="179" y="65"/>
                    <a:pt x="183" y="64"/>
                    <a:pt x="188" y="63"/>
                  </a:cubicBezTo>
                  <a:cubicBezTo>
                    <a:pt x="195" y="61"/>
                    <a:pt x="202" y="59"/>
                    <a:pt x="208" y="58"/>
                  </a:cubicBezTo>
                  <a:cubicBezTo>
                    <a:pt x="208" y="58"/>
                    <a:pt x="210" y="57"/>
                    <a:pt x="213" y="59"/>
                  </a:cubicBezTo>
                  <a:cubicBezTo>
                    <a:pt x="215" y="61"/>
                    <a:pt x="217" y="64"/>
                    <a:pt x="218" y="67"/>
                  </a:cubicBezTo>
                  <a:cubicBezTo>
                    <a:pt x="218" y="72"/>
                    <a:pt x="218" y="72"/>
                    <a:pt x="218" y="72"/>
                  </a:cubicBezTo>
                  <a:cubicBezTo>
                    <a:pt x="219" y="74"/>
                    <a:pt x="220" y="77"/>
                    <a:pt x="222" y="80"/>
                  </a:cubicBezTo>
                  <a:cubicBezTo>
                    <a:pt x="223" y="79"/>
                    <a:pt x="223" y="78"/>
                    <a:pt x="224" y="77"/>
                  </a:cubicBezTo>
                  <a:cubicBezTo>
                    <a:pt x="223" y="75"/>
                    <a:pt x="223" y="73"/>
                    <a:pt x="222" y="71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6" y="70"/>
                    <a:pt x="228" y="70"/>
                    <a:pt x="229" y="72"/>
                  </a:cubicBezTo>
                  <a:cubicBezTo>
                    <a:pt x="230" y="71"/>
                    <a:pt x="231" y="71"/>
                    <a:pt x="231" y="70"/>
                  </a:cubicBezTo>
                  <a:cubicBezTo>
                    <a:pt x="230" y="67"/>
                    <a:pt x="226" y="66"/>
                    <a:pt x="223" y="66"/>
                  </a:cubicBezTo>
                  <a:cubicBezTo>
                    <a:pt x="221" y="66"/>
                    <a:pt x="221" y="66"/>
                    <a:pt x="221" y="66"/>
                  </a:cubicBezTo>
                  <a:cubicBezTo>
                    <a:pt x="221" y="63"/>
                    <a:pt x="219" y="60"/>
                    <a:pt x="217" y="58"/>
                  </a:cubicBezTo>
                  <a:cubicBezTo>
                    <a:pt x="217" y="58"/>
                    <a:pt x="217" y="56"/>
                    <a:pt x="218" y="56"/>
                  </a:cubicBezTo>
                  <a:cubicBezTo>
                    <a:pt x="226" y="56"/>
                    <a:pt x="234" y="55"/>
                    <a:pt x="242" y="54"/>
                  </a:cubicBezTo>
                  <a:cubicBezTo>
                    <a:pt x="244" y="54"/>
                    <a:pt x="246" y="53"/>
                    <a:pt x="248" y="53"/>
                  </a:cubicBezTo>
                  <a:cubicBezTo>
                    <a:pt x="249" y="53"/>
                    <a:pt x="252" y="54"/>
                    <a:pt x="253" y="55"/>
                  </a:cubicBezTo>
                  <a:cubicBezTo>
                    <a:pt x="257" y="59"/>
                    <a:pt x="260" y="64"/>
                    <a:pt x="260" y="67"/>
                  </a:cubicBezTo>
                  <a:cubicBezTo>
                    <a:pt x="260" y="67"/>
                    <a:pt x="260" y="67"/>
                    <a:pt x="260" y="67"/>
                  </a:cubicBezTo>
                  <a:cubicBezTo>
                    <a:pt x="262" y="66"/>
                    <a:pt x="263" y="66"/>
                    <a:pt x="264" y="66"/>
                  </a:cubicBezTo>
                  <a:cubicBezTo>
                    <a:pt x="264" y="64"/>
                    <a:pt x="263" y="62"/>
                    <a:pt x="262" y="61"/>
                  </a:cubicBezTo>
                  <a:cubicBezTo>
                    <a:pt x="265" y="61"/>
                    <a:pt x="268" y="61"/>
                    <a:pt x="271" y="60"/>
                  </a:cubicBezTo>
                  <a:cubicBezTo>
                    <a:pt x="271" y="58"/>
                    <a:pt x="270" y="57"/>
                    <a:pt x="270" y="56"/>
                  </a:cubicBezTo>
                  <a:cubicBezTo>
                    <a:pt x="266" y="57"/>
                    <a:pt x="262" y="57"/>
                    <a:pt x="259" y="56"/>
                  </a:cubicBezTo>
                  <a:cubicBezTo>
                    <a:pt x="259" y="56"/>
                    <a:pt x="259" y="56"/>
                    <a:pt x="259" y="56"/>
                  </a:cubicBezTo>
                  <a:cubicBezTo>
                    <a:pt x="259" y="55"/>
                    <a:pt x="258" y="55"/>
                    <a:pt x="258" y="54"/>
                  </a:cubicBezTo>
                  <a:cubicBezTo>
                    <a:pt x="257" y="53"/>
                    <a:pt x="258" y="52"/>
                    <a:pt x="258" y="52"/>
                  </a:cubicBezTo>
                  <a:cubicBezTo>
                    <a:pt x="263" y="51"/>
                    <a:pt x="268" y="51"/>
                    <a:pt x="274" y="50"/>
                  </a:cubicBezTo>
                  <a:cubicBezTo>
                    <a:pt x="281" y="50"/>
                    <a:pt x="288" y="49"/>
                    <a:pt x="293" y="48"/>
                  </a:cubicBezTo>
                  <a:cubicBezTo>
                    <a:pt x="294" y="48"/>
                    <a:pt x="297" y="48"/>
                    <a:pt x="298" y="49"/>
                  </a:cubicBezTo>
                  <a:cubicBezTo>
                    <a:pt x="301" y="51"/>
                    <a:pt x="306" y="53"/>
                    <a:pt x="311" y="50"/>
                  </a:cubicBezTo>
                  <a:cubicBezTo>
                    <a:pt x="311" y="49"/>
                    <a:pt x="311" y="48"/>
                    <a:pt x="310" y="47"/>
                  </a:cubicBezTo>
                  <a:cubicBezTo>
                    <a:pt x="308" y="48"/>
                    <a:pt x="305" y="48"/>
                    <a:pt x="303" y="47"/>
                  </a:cubicBezTo>
                  <a:cubicBezTo>
                    <a:pt x="302" y="47"/>
                    <a:pt x="302" y="45"/>
                    <a:pt x="303" y="45"/>
                  </a:cubicBezTo>
                  <a:cubicBezTo>
                    <a:pt x="309" y="43"/>
                    <a:pt x="315" y="41"/>
                    <a:pt x="320" y="38"/>
                  </a:cubicBezTo>
                  <a:cubicBezTo>
                    <a:pt x="327" y="35"/>
                    <a:pt x="327" y="35"/>
                    <a:pt x="327" y="35"/>
                  </a:cubicBezTo>
                  <a:cubicBezTo>
                    <a:pt x="337" y="31"/>
                    <a:pt x="342" y="29"/>
                    <a:pt x="350" y="27"/>
                  </a:cubicBezTo>
                  <a:cubicBezTo>
                    <a:pt x="350" y="27"/>
                    <a:pt x="355" y="26"/>
                    <a:pt x="360" y="28"/>
                  </a:cubicBezTo>
                  <a:cubicBezTo>
                    <a:pt x="362" y="29"/>
                    <a:pt x="365" y="29"/>
                    <a:pt x="368" y="28"/>
                  </a:cubicBezTo>
                  <a:cubicBezTo>
                    <a:pt x="368" y="28"/>
                    <a:pt x="369" y="27"/>
                    <a:pt x="368" y="26"/>
                  </a:cubicBezTo>
                  <a:cubicBezTo>
                    <a:pt x="367" y="26"/>
                    <a:pt x="366" y="26"/>
                    <a:pt x="365" y="25"/>
                  </a:cubicBezTo>
                  <a:cubicBezTo>
                    <a:pt x="364" y="25"/>
                    <a:pt x="365" y="24"/>
                    <a:pt x="365" y="24"/>
                  </a:cubicBezTo>
                  <a:cubicBezTo>
                    <a:pt x="379" y="21"/>
                    <a:pt x="385" y="13"/>
                    <a:pt x="392" y="8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400" y="2"/>
                    <a:pt x="398" y="0"/>
                    <a:pt x="396" y="1"/>
                  </a:cubicBezTo>
                  <a:close/>
                </a:path>
              </a:pathLst>
            </a:custGeom>
            <a:solidFill>
              <a:srgbClr val="D3A4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7" name="Freeform 335">
              <a:extLst>
                <a:ext uri="{FF2B5EF4-FFF2-40B4-BE49-F238E27FC236}">
                  <a16:creationId xmlns:a16="http://schemas.microsoft.com/office/drawing/2014/main" id="{39D57F54-FB0A-42B1-9DA4-481A7217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803"/>
              <a:ext cx="43" cy="160"/>
            </a:xfrm>
            <a:custGeom>
              <a:avLst/>
              <a:gdLst>
                <a:gd name="T0" fmla="*/ 276 w 17"/>
                <a:gd name="T1" fmla="*/ 0 h 60"/>
                <a:gd name="T2" fmla="*/ 0 w 17"/>
                <a:gd name="T3" fmla="*/ 1139 h 60"/>
                <a:gd name="T4" fmla="*/ 276 w 17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0">
                  <a:moveTo>
                    <a:pt x="17" y="0"/>
                  </a:moveTo>
                  <a:cubicBezTo>
                    <a:pt x="17" y="16"/>
                    <a:pt x="14" y="44"/>
                    <a:pt x="0" y="60"/>
                  </a:cubicBezTo>
                  <a:cubicBezTo>
                    <a:pt x="5" y="51"/>
                    <a:pt x="15" y="2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8" name="Freeform 336">
              <a:extLst>
                <a:ext uri="{FF2B5EF4-FFF2-40B4-BE49-F238E27FC236}">
                  <a16:creationId xmlns:a16="http://schemas.microsoft.com/office/drawing/2014/main" id="{F9E0AD9D-CC19-4666-86CE-67FE587E8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997"/>
              <a:ext cx="40" cy="30"/>
            </a:xfrm>
            <a:custGeom>
              <a:avLst/>
              <a:gdLst>
                <a:gd name="T0" fmla="*/ 0 w 16"/>
                <a:gd name="T1" fmla="*/ 224 h 11"/>
                <a:gd name="T2" fmla="*/ 250 w 1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4" y="4"/>
                    <a:pt x="10" y="2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69" name="Freeform 337">
              <a:extLst>
                <a:ext uri="{FF2B5EF4-FFF2-40B4-BE49-F238E27FC236}">
                  <a16:creationId xmlns:a16="http://schemas.microsoft.com/office/drawing/2014/main" id="{5C7D5966-DF1F-491A-A108-14BF14897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944"/>
              <a:ext cx="180" cy="53"/>
            </a:xfrm>
            <a:custGeom>
              <a:avLst/>
              <a:gdLst>
                <a:gd name="T0" fmla="*/ 425 w 72"/>
                <a:gd name="T1" fmla="*/ 315 h 20"/>
                <a:gd name="T2" fmla="*/ 845 w 72"/>
                <a:gd name="T3" fmla="*/ 337 h 20"/>
                <a:gd name="T4" fmla="*/ 1125 w 72"/>
                <a:gd name="T5" fmla="*/ 0 h 20"/>
                <a:gd name="T6" fmla="*/ 958 w 72"/>
                <a:gd name="T7" fmla="*/ 204 h 20"/>
                <a:gd name="T8" fmla="*/ 408 w 72"/>
                <a:gd name="T9" fmla="*/ 281 h 20"/>
                <a:gd name="T10" fmla="*/ 0 w 72"/>
                <a:gd name="T11" fmla="*/ 281 h 20"/>
                <a:gd name="T12" fmla="*/ 425 w 72"/>
                <a:gd name="T13" fmla="*/ 3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0">
                  <a:moveTo>
                    <a:pt x="27" y="17"/>
                  </a:moveTo>
                  <a:cubicBezTo>
                    <a:pt x="33" y="18"/>
                    <a:pt x="46" y="20"/>
                    <a:pt x="54" y="18"/>
                  </a:cubicBezTo>
                  <a:cubicBezTo>
                    <a:pt x="62" y="15"/>
                    <a:pt x="69" y="9"/>
                    <a:pt x="72" y="0"/>
                  </a:cubicBezTo>
                  <a:cubicBezTo>
                    <a:pt x="72" y="0"/>
                    <a:pt x="71" y="3"/>
                    <a:pt x="61" y="11"/>
                  </a:cubicBezTo>
                  <a:cubicBezTo>
                    <a:pt x="51" y="19"/>
                    <a:pt x="37" y="16"/>
                    <a:pt x="26" y="15"/>
                  </a:cubicBezTo>
                  <a:cubicBezTo>
                    <a:pt x="15" y="14"/>
                    <a:pt x="8" y="12"/>
                    <a:pt x="0" y="15"/>
                  </a:cubicBezTo>
                  <a:cubicBezTo>
                    <a:pt x="5" y="14"/>
                    <a:pt x="18" y="17"/>
                    <a:pt x="27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0" name="Freeform 338">
              <a:extLst>
                <a:ext uri="{FF2B5EF4-FFF2-40B4-BE49-F238E27FC236}">
                  <a16:creationId xmlns:a16="http://schemas.microsoft.com/office/drawing/2014/main" id="{4A38A051-B640-420C-86F6-8FF547A4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813"/>
              <a:ext cx="82" cy="24"/>
            </a:xfrm>
            <a:custGeom>
              <a:avLst/>
              <a:gdLst>
                <a:gd name="T0" fmla="*/ 0 w 33"/>
                <a:gd name="T1" fmla="*/ 77 h 9"/>
                <a:gd name="T2" fmla="*/ 507 w 33"/>
                <a:gd name="T3" fmla="*/ 0 h 9"/>
                <a:gd name="T4" fmla="*/ 0 w 33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">
                  <a:moveTo>
                    <a:pt x="0" y="4"/>
                  </a:moveTo>
                  <a:cubicBezTo>
                    <a:pt x="11" y="5"/>
                    <a:pt x="18" y="4"/>
                    <a:pt x="33" y="0"/>
                  </a:cubicBezTo>
                  <a:cubicBezTo>
                    <a:pt x="28" y="4"/>
                    <a:pt x="12" y="9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1" name="Freeform 339">
              <a:extLst>
                <a:ext uri="{FF2B5EF4-FFF2-40B4-BE49-F238E27FC236}">
                  <a16:creationId xmlns:a16="http://schemas.microsoft.com/office/drawing/2014/main" id="{56508999-29A8-4F20-AD0C-3FB329983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776"/>
              <a:ext cx="70" cy="11"/>
            </a:xfrm>
            <a:custGeom>
              <a:avLst/>
              <a:gdLst>
                <a:gd name="T0" fmla="*/ 0 w 28"/>
                <a:gd name="T1" fmla="*/ 61 h 4"/>
                <a:gd name="T2" fmla="*/ 438 w 2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">
                  <a:moveTo>
                    <a:pt x="0" y="3"/>
                  </a:moveTo>
                  <a:cubicBezTo>
                    <a:pt x="7" y="4"/>
                    <a:pt x="24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2" name="Freeform 340">
              <a:extLst>
                <a:ext uri="{FF2B5EF4-FFF2-40B4-BE49-F238E27FC236}">
                  <a16:creationId xmlns:a16="http://schemas.microsoft.com/office/drawing/2014/main" id="{F34841AD-8C63-4866-AFA3-FD41BBFC6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736"/>
              <a:ext cx="50" cy="24"/>
            </a:xfrm>
            <a:custGeom>
              <a:avLst/>
              <a:gdLst>
                <a:gd name="T0" fmla="*/ 0 w 20"/>
                <a:gd name="T1" fmla="*/ 171 h 9"/>
                <a:gd name="T2" fmla="*/ 313 w 2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cubicBezTo>
                    <a:pt x="7" y="6"/>
                    <a:pt x="16" y="5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3" name="Freeform 341">
              <a:extLst>
                <a:ext uri="{FF2B5EF4-FFF2-40B4-BE49-F238E27FC236}">
                  <a16:creationId xmlns:a16="http://schemas.microsoft.com/office/drawing/2014/main" id="{F65FB30A-5EFD-4AE9-A765-3FEEA285B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840"/>
              <a:ext cx="35" cy="45"/>
            </a:xfrm>
            <a:custGeom>
              <a:avLst/>
              <a:gdLst>
                <a:gd name="T0" fmla="*/ 95 w 14"/>
                <a:gd name="T1" fmla="*/ 259 h 17"/>
                <a:gd name="T2" fmla="*/ 63 w 14"/>
                <a:gd name="T3" fmla="*/ 294 h 17"/>
                <a:gd name="T4" fmla="*/ 0 w 14"/>
                <a:gd name="T5" fmla="*/ 225 h 17"/>
                <a:gd name="T6" fmla="*/ 83 w 14"/>
                <a:gd name="T7" fmla="*/ 238 h 17"/>
                <a:gd name="T8" fmla="*/ 220 w 14"/>
                <a:gd name="T9" fmla="*/ 0 h 17"/>
                <a:gd name="T10" fmla="*/ 95 w 14"/>
                <a:gd name="T11" fmla="*/ 259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">
                  <a:moveTo>
                    <a:pt x="6" y="14"/>
                  </a:moveTo>
                  <a:cubicBezTo>
                    <a:pt x="6" y="16"/>
                    <a:pt x="5" y="17"/>
                    <a:pt x="4" y="16"/>
                  </a:cubicBezTo>
                  <a:cubicBezTo>
                    <a:pt x="3" y="16"/>
                    <a:pt x="1" y="14"/>
                    <a:pt x="0" y="12"/>
                  </a:cubicBezTo>
                  <a:cubicBezTo>
                    <a:pt x="2" y="13"/>
                    <a:pt x="5" y="15"/>
                    <a:pt x="5" y="13"/>
                  </a:cubicBezTo>
                  <a:cubicBezTo>
                    <a:pt x="5" y="10"/>
                    <a:pt x="8" y="3"/>
                    <a:pt x="14" y="0"/>
                  </a:cubicBezTo>
                  <a:cubicBezTo>
                    <a:pt x="12" y="2"/>
                    <a:pt x="7" y="6"/>
                    <a:pt x="6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4" name="Freeform 342">
              <a:extLst>
                <a:ext uri="{FF2B5EF4-FFF2-40B4-BE49-F238E27FC236}">
                  <a16:creationId xmlns:a16="http://schemas.microsoft.com/office/drawing/2014/main" id="{F03E94D5-AD7B-495B-9842-89537E006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040"/>
              <a:ext cx="57" cy="61"/>
            </a:xfrm>
            <a:custGeom>
              <a:avLst/>
              <a:gdLst>
                <a:gd name="T0" fmla="*/ 104 w 23"/>
                <a:gd name="T1" fmla="*/ 430 h 23"/>
                <a:gd name="T2" fmla="*/ 349 w 23"/>
                <a:gd name="T3" fmla="*/ 0 h 23"/>
                <a:gd name="T4" fmla="*/ 0 w 23"/>
                <a:gd name="T5" fmla="*/ 37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7" y="23"/>
                  </a:moveTo>
                  <a:cubicBezTo>
                    <a:pt x="16" y="20"/>
                    <a:pt x="20" y="8"/>
                    <a:pt x="23" y="0"/>
                  </a:cubicBezTo>
                  <a:cubicBezTo>
                    <a:pt x="13" y="3"/>
                    <a:pt x="9" y="16"/>
                    <a:pt x="0" y="20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5" name="Freeform 343">
              <a:extLst>
                <a:ext uri="{FF2B5EF4-FFF2-40B4-BE49-F238E27FC236}">
                  <a16:creationId xmlns:a16="http://schemas.microsoft.com/office/drawing/2014/main" id="{9618EEB0-F17E-41B6-B6F2-A216CE3EB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781"/>
              <a:ext cx="17" cy="16"/>
            </a:xfrm>
            <a:custGeom>
              <a:avLst/>
              <a:gdLst>
                <a:gd name="T0" fmla="*/ 41 w 7"/>
                <a:gd name="T1" fmla="*/ 93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3" y="5"/>
                  </a:moveTo>
                  <a:cubicBezTo>
                    <a:pt x="0" y="1"/>
                    <a:pt x="7" y="0"/>
                    <a:pt x="7" y="6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6" name="Freeform 344">
              <a:extLst>
                <a:ext uri="{FF2B5EF4-FFF2-40B4-BE49-F238E27FC236}">
                  <a16:creationId xmlns:a16="http://schemas.microsoft.com/office/drawing/2014/main" id="{9D93FA36-6799-423B-87FF-B92E05576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741"/>
              <a:ext cx="15" cy="22"/>
            </a:xfrm>
            <a:custGeom>
              <a:avLst/>
              <a:gdLst>
                <a:gd name="T0" fmla="*/ 33 w 6"/>
                <a:gd name="T1" fmla="*/ 83 h 8"/>
                <a:gd name="T2" fmla="*/ 50 w 6"/>
                <a:gd name="T3" fmla="*/ 22 h 8"/>
                <a:gd name="T4" fmla="*/ 95 w 6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0" y="3"/>
                    <a:pt x="0" y="0"/>
                    <a:pt x="3" y="1"/>
                  </a:cubicBezTo>
                  <a:cubicBezTo>
                    <a:pt x="5" y="2"/>
                    <a:pt x="5" y="6"/>
                    <a:pt x="6" y="8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7" name="Freeform 345">
              <a:extLst>
                <a:ext uri="{FF2B5EF4-FFF2-40B4-BE49-F238E27FC236}">
                  <a16:creationId xmlns:a16="http://schemas.microsoft.com/office/drawing/2014/main" id="{243E80B3-F218-47E3-997F-E1FBA5476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619"/>
              <a:ext cx="1105" cy="538"/>
            </a:xfrm>
            <a:custGeom>
              <a:avLst/>
              <a:gdLst>
                <a:gd name="T0" fmla="*/ 6300 w 442"/>
                <a:gd name="T1" fmla="*/ 306 h 202"/>
                <a:gd name="T2" fmla="*/ 5938 w 442"/>
                <a:gd name="T3" fmla="*/ 341 h 202"/>
                <a:gd name="T4" fmla="*/ 5533 w 442"/>
                <a:gd name="T5" fmla="*/ 453 h 202"/>
                <a:gd name="T6" fmla="*/ 5220 w 442"/>
                <a:gd name="T7" fmla="*/ 511 h 202"/>
                <a:gd name="T8" fmla="*/ 4720 w 442"/>
                <a:gd name="T9" fmla="*/ 589 h 202"/>
                <a:gd name="T10" fmla="*/ 4313 w 442"/>
                <a:gd name="T11" fmla="*/ 490 h 202"/>
                <a:gd name="T12" fmla="*/ 3783 w 442"/>
                <a:gd name="T13" fmla="*/ 546 h 202"/>
                <a:gd name="T14" fmla="*/ 3363 w 442"/>
                <a:gd name="T15" fmla="*/ 645 h 202"/>
                <a:gd name="T16" fmla="*/ 2458 w 442"/>
                <a:gd name="T17" fmla="*/ 759 h 202"/>
                <a:gd name="T18" fmla="*/ 2113 w 442"/>
                <a:gd name="T19" fmla="*/ 815 h 202"/>
                <a:gd name="T20" fmla="*/ 1625 w 442"/>
                <a:gd name="T21" fmla="*/ 831 h 202"/>
                <a:gd name="T22" fmla="*/ 1050 w 442"/>
                <a:gd name="T23" fmla="*/ 908 h 202"/>
                <a:gd name="T24" fmla="*/ 970 w 442"/>
                <a:gd name="T25" fmla="*/ 964 h 202"/>
                <a:gd name="T26" fmla="*/ 500 w 442"/>
                <a:gd name="T27" fmla="*/ 1249 h 202"/>
                <a:gd name="T28" fmla="*/ 313 w 442"/>
                <a:gd name="T29" fmla="*/ 1907 h 202"/>
                <a:gd name="T30" fmla="*/ 283 w 442"/>
                <a:gd name="T31" fmla="*/ 1907 h 202"/>
                <a:gd name="T32" fmla="*/ 175 w 442"/>
                <a:gd name="T33" fmla="*/ 2852 h 202"/>
                <a:gd name="T34" fmla="*/ 175 w 442"/>
                <a:gd name="T35" fmla="*/ 2908 h 202"/>
                <a:gd name="T36" fmla="*/ 375 w 442"/>
                <a:gd name="T37" fmla="*/ 3553 h 202"/>
                <a:gd name="T38" fmla="*/ 770 w 442"/>
                <a:gd name="T39" fmla="*/ 3761 h 202"/>
                <a:gd name="T40" fmla="*/ 1533 w 442"/>
                <a:gd name="T41" fmla="*/ 3454 h 202"/>
                <a:gd name="T42" fmla="*/ 2283 w 442"/>
                <a:gd name="T43" fmla="*/ 3135 h 202"/>
                <a:gd name="T44" fmla="*/ 2583 w 442"/>
                <a:gd name="T45" fmla="*/ 2874 h 202"/>
                <a:gd name="T46" fmla="*/ 3033 w 442"/>
                <a:gd name="T47" fmla="*/ 2456 h 202"/>
                <a:gd name="T48" fmla="*/ 3613 w 442"/>
                <a:gd name="T49" fmla="*/ 2171 h 202"/>
                <a:gd name="T50" fmla="*/ 4095 w 442"/>
                <a:gd name="T51" fmla="*/ 2077 h 202"/>
                <a:gd name="T52" fmla="*/ 4908 w 442"/>
                <a:gd name="T53" fmla="*/ 1702 h 202"/>
                <a:gd name="T54" fmla="*/ 5550 w 442"/>
                <a:gd name="T55" fmla="*/ 1262 h 202"/>
                <a:gd name="T56" fmla="*/ 6063 w 442"/>
                <a:gd name="T57" fmla="*/ 980 h 202"/>
                <a:gd name="T58" fmla="*/ 6563 w 442"/>
                <a:gd name="T59" fmla="*/ 759 h 202"/>
                <a:gd name="T60" fmla="*/ 6770 w 442"/>
                <a:gd name="T61" fmla="*/ 474 h 202"/>
                <a:gd name="T62" fmla="*/ 6863 w 442"/>
                <a:gd name="T63" fmla="*/ 136 h 202"/>
                <a:gd name="T64" fmla="*/ 6300 w 442"/>
                <a:gd name="T65" fmla="*/ 306 h 2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42" h="202">
                  <a:moveTo>
                    <a:pt x="403" y="16"/>
                  </a:moveTo>
                  <a:cubicBezTo>
                    <a:pt x="396" y="16"/>
                    <a:pt x="392" y="17"/>
                    <a:pt x="380" y="18"/>
                  </a:cubicBezTo>
                  <a:cubicBezTo>
                    <a:pt x="367" y="20"/>
                    <a:pt x="361" y="24"/>
                    <a:pt x="354" y="24"/>
                  </a:cubicBezTo>
                  <a:cubicBezTo>
                    <a:pt x="346" y="25"/>
                    <a:pt x="344" y="24"/>
                    <a:pt x="334" y="27"/>
                  </a:cubicBezTo>
                  <a:cubicBezTo>
                    <a:pt x="325" y="30"/>
                    <a:pt x="308" y="32"/>
                    <a:pt x="302" y="31"/>
                  </a:cubicBezTo>
                  <a:cubicBezTo>
                    <a:pt x="296" y="30"/>
                    <a:pt x="288" y="26"/>
                    <a:pt x="276" y="26"/>
                  </a:cubicBezTo>
                  <a:cubicBezTo>
                    <a:pt x="264" y="27"/>
                    <a:pt x="251" y="31"/>
                    <a:pt x="242" y="29"/>
                  </a:cubicBezTo>
                  <a:cubicBezTo>
                    <a:pt x="232" y="27"/>
                    <a:pt x="225" y="31"/>
                    <a:pt x="215" y="34"/>
                  </a:cubicBezTo>
                  <a:cubicBezTo>
                    <a:pt x="205" y="36"/>
                    <a:pt x="176" y="37"/>
                    <a:pt x="157" y="40"/>
                  </a:cubicBezTo>
                  <a:cubicBezTo>
                    <a:pt x="138" y="44"/>
                    <a:pt x="144" y="45"/>
                    <a:pt x="135" y="43"/>
                  </a:cubicBezTo>
                  <a:cubicBezTo>
                    <a:pt x="126" y="41"/>
                    <a:pt x="114" y="39"/>
                    <a:pt x="104" y="44"/>
                  </a:cubicBezTo>
                  <a:cubicBezTo>
                    <a:pt x="93" y="48"/>
                    <a:pt x="76" y="46"/>
                    <a:pt x="67" y="48"/>
                  </a:cubicBezTo>
                  <a:cubicBezTo>
                    <a:pt x="65" y="49"/>
                    <a:pt x="63" y="50"/>
                    <a:pt x="62" y="51"/>
                  </a:cubicBezTo>
                  <a:cubicBezTo>
                    <a:pt x="55" y="56"/>
                    <a:pt x="37" y="60"/>
                    <a:pt x="32" y="66"/>
                  </a:cubicBezTo>
                  <a:cubicBezTo>
                    <a:pt x="25" y="74"/>
                    <a:pt x="22" y="91"/>
                    <a:pt x="20" y="101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0" y="109"/>
                    <a:pt x="11" y="144"/>
                    <a:pt x="11" y="151"/>
                  </a:cubicBezTo>
                  <a:cubicBezTo>
                    <a:pt x="11" y="152"/>
                    <a:pt x="11" y="153"/>
                    <a:pt x="11" y="154"/>
                  </a:cubicBezTo>
                  <a:cubicBezTo>
                    <a:pt x="13" y="166"/>
                    <a:pt x="16" y="180"/>
                    <a:pt x="24" y="188"/>
                  </a:cubicBezTo>
                  <a:cubicBezTo>
                    <a:pt x="31" y="195"/>
                    <a:pt x="42" y="198"/>
                    <a:pt x="49" y="199"/>
                  </a:cubicBezTo>
                  <a:cubicBezTo>
                    <a:pt x="66" y="202"/>
                    <a:pt x="81" y="187"/>
                    <a:pt x="98" y="183"/>
                  </a:cubicBezTo>
                  <a:cubicBezTo>
                    <a:pt x="114" y="180"/>
                    <a:pt x="139" y="172"/>
                    <a:pt x="146" y="166"/>
                  </a:cubicBezTo>
                  <a:cubicBezTo>
                    <a:pt x="152" y="160"/>
                    <a:pt x="144" y="156"/>
                    <a:pt x="165" y="152"/>
                  </a:cubicBezTo>
                  <a:cubicBezTo>
                    <a:pt x="185" y="149"/>
                    <a:pt x="182" y="139"/>
                    <a:pt x="194" y="130"/>
                  </a:cubicBezTo>
                  <a:cubicBezTo>
                    <a:pt x="206" y="120"/>
                    <a:pt x="219" y="122"/>
                    <a:pt x="231" y="115"/>
                  </a:cubicBezTo>
                  <a:cubicBezTo>
                    <a:pt x="243" y="108"/>
                    <a:pt x="252" y="112"/>
                    <a:pt x="262" y="110"/>
                  </a:cubicBezTo>
                  <a:cubicBezTo>
                    <a:pt x="271" y="108"/>
                    <a:pt x="290" y="100"/>
                    <a:pt x="314" y="90"/>
                  </a:cubicBezTo>
                  <a:cubicBezTo>
                    <a:pt x="338" y="81"/>
                    <a:pt x="346" y="72"/>
                    <a:pt x="355" y="67"/>
                  </a:cubicBezTo>
                  <a:cubicBezTo>
                    <a:pt x="364" y="62"/>
                    <a:pt x="379" y="57"/>
                    <a:pt x="388" y="52"/>
                  </a:cubicBezTo>
                  <a:cubicBezTo>
                    <a:pt x="398" y="47"/>
                    <a:pt x="404" y="51"/>
                    <a:pt x="420" y="40"/>
                  </a:cubicBezTo>
                  <a:cubicBezTo>
                    <a:pt x="427" y="36"/>
                    <a:pt x="429" y="29"/>
                    <a:pt x="433" y="25"/>
                  </a:cubicBezTo>
                  <a:cubicBezTo>
                    <a:pt x="438" y="18"/>
                    <a:pt x="442" y="12"/>
                    <a:pt x="439" y="7"/>
                  </a:cubicBezTo>
                  <a:cubicBezTo>
                    <a:pt x="433" y="0"/>
                    <a:pt x="411" y="16"/>
                    <a:pt x="403" y="1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8" name="Freeform 346">
              <a:extLst>
                <a:ext uri="{FF2B5EF4-FFF2-40B4-BE49-F238E27FC236}">
                  <a16:creationId xmlns:a16="http://schemas.microsoft.com/office/drawing/2014/main" id="{BB51AA34-0EC6-4F6C-9AF6-B5B4AE418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995"/>
              <a:ext cx="27" cy="29"/>
            </a:xfrm>
            <a:custGeom>
              <a:avLst/>
              <a:gdLst>
                <a:gd name="T0" fmla="*/ 162 w 11"/>
                <a:gd name="T1" fmla="*/ 0 h 11"/>
                <a:gd name="T2" fmla="*/ 0 w 1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5" y="8"/>
                    <a:pt x="0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79" name="Freeform 347">
              <a:extLst>
                <a:ext uri="{FF2B5EF4-FFF2-40B4-BE49-F238E27FC236}">
                  <a16:creationId xmlns:a16="http://schemas.microsoft.com/office/drawing/2014/main" id="{0096344E-82C2-4BAD-A953-D7111884C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755"/>
              <a:ext cx="13" cy="21"/>
            </a:xfrm>
            <a:custGeom>
              <a:avLst/>
              <a:gdLst>
                <a:gd name="T0" fmla="*/ 21 w 5"/>
                <a:gd name="T1" fmla="*/ 0 h 8"/>
                <a:gd name="T2" fmla="*/ 88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0" y="4"/>
                    <a:pt x="3" y="8"/>
                    <a:pt x="5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0" name="Freeform 348">
              <a:extLst>
                <a:ext uri="{FF2B5EF4-FFF2-40B4-BE49-F238E27FC236}">
                  <a16:creationId xmlns:a16="http://schemas.microsoft.com/office/drawing/2014/main" id="{39FECBDA-2087-4FD8-8277-3DE52CF96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739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5"/>
                    <a:pt x="6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1" name="Freeform 349">
              <a:extLst>
                <a:ext uri="{FF2B5EF4-FFF2-40B4-BE49-F238E27FC236}">
                  <a16:creationId xmlns:a16="http://schemas.microsoft.com/office/drawing/2014/main" id="{5A26D47F-FF74-4C6C-B74B-ED94843A5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757"/>
              <a:ext cx="28" cy="14"/>
            </a:xfrm>
            <a:custGeom>
              <a:avLst/>
              <a:gdLst>
                <a:gd name="T0" fmla="*/ 0 w 11"/>
                <a:gd name="T1" fmla="*/ 0 h 5"/>
                <a:gd name="T2" fmla="*/ 181 w 11"/>
                <a:gd name="T3" fmla="*/ 6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2" y="4"/>
                    <a:pt x="8" y="5"/>
                    <a:pt x="11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2" name="Freeform 350">
              <a:extLst>
                <a:ext uri="{FF2B5EF4-FFF2-40B4-BE49-F238E27FC236}">
                  <a16:creationId xmlns:a16="http://schemas.microsoft.com/office/drawing/2014/main" id="{1950237A-DE62-4397-BCD3-0839A27AF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832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3" name="Freeform 351">
              <a:extLst>
                <a:ext uri="{FF2B5EF4-FFF2-40B4-BE49-F238E27FC236}">
                  <a16:creationId xmlns:a16="http://schemas.microsoft.com/office/drawing/2014/main" id="{9B6C73C6-4B37-4239-8FB8-008566336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803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50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1"/>
                    <a:pt x="4" y="6"/>
                    <a:pt x="3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4" name="Freeform 352">
              <a:extLst>
                <a:ext uri="{FF2B5EF4-FFF2-40B4-BE49-F238E27FC236}">
                  <a16:creationId xmlns:a16="http://schemas.microsoft.com/office/drawing/2014/main" id="{8FAEBED5-5117-49D3-83E5-CD3BFE371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723"/>
              <a:ext cx="22" cy="5"/>
            </a:xfrm>
            <a:custGeom>
              <a:avLst/>
              <a:gdLst>
                <a:gd name="T0" fmla="*/ 0 w 9"/>
                <a:gd name="T1" fmla="*/ 20 h 2"/>
                <a:gd name="T2" fmla="*/ 132 w 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4" y="0"/>
                    <a:pt x="7" y="0"/>
                    <a:pt x="9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5" name="Freeform 353">
              <a:extLst>
                <a:ext uri="{FF2B5EF4-FFF2-40B4-BE49-F238E27FC236}">
                  <a16:creationId xmlns:a16="http://schemas.microsoft.com/office/drawing/2014/main" id="{E4573BEC-CB47-4B7A-83BD-E5A40E0F9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731"/>
              <a:ext cx="10" cy="18"/>
            </a:xfrm>
            <a:custGeom>
              <a:avLst/>
              <a:gdLst>
                <a:gd name="T0" fmla="*/ 0 w 4"/>
                <a:gd name="T1" fmla="*/ 0 h 7"/>
                <a:gd name="T2" fmla="*/ 50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2" y="1"/>
                    <a:pt x="4" y="4"/>
                    <a:pt x="3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6" name="Freeform 354">
              <a:extLst>
                <a:ext uri="{FF2B5EF4-FFF2-40B4-BE49-F238E27FC236}">
                  <a16:creationId xmlns:a16="http://schemas.microsoft.com/office/drawing/2014/main" id="{7F3E977E-FF16-4D4E-A7D5-A93E1D0BC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741"/>
              <a:ext cx="15" cy="8"/>
            </a:xfrm>
            <a:custGeom>
              <a:avLst/>
              <a:gdLst>
                <a:gd name="T0" fmla="*/ 0 w 6"/>
                <a:gd name="T1" fmla="*/ 21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1"/>
                  </a:moveTo>
                  <a:cubicBezTo>
                    <a:pt x="3" y="0"/>
                    <a:pt x="6" y="2"/>
                    <a:pt x="6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7" name="Freeform 355">
              <a:extLst>
                <a:ext uri="{FF2B5EF4-FFF2-40B4-BE49-F238E27FC236}">
                  <a16:creationId xmlns:a16="http://schemas.microsoft.com/office/drawing/2014/main" id="{976D075B-8ED9-4062-AD17-C43333D35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781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50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3" y="1"/>
                    <a:pt x="4" y="5"/>
                    <a:pt x="3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8" name="Freeform 356">
              <a:extLst>
                <a:ext uri="{FF2B5EF4-FFF2-40B4-BE49-F238E27FC236}">
                  <a16:creationId xmlns:a16="http://schemas.microsoft.com/office/drawing/2014/main" id="{8CBA25CD-3FB7-4382-B76A-B58D12582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837"/>
              <a:ext cx="15" cy="16"/>
            </a:xfrm>
            <a:custGeom>
              <a:avLst/>
              <a:gdLst>
                <a:gd name="T0" fmla="*/ 0 w 6"/>
                <a:gd name="T1" fmla="*/ 93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2" y="6"/>
                    <a:pt x="6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89" name="Freeform 357">
              <a:extLst>
                <a:ext uri="{FF2B5EF4-FFF2-40B4-BE49-F238E27FC236}">
                  <a16:creationId xmlns:a16="http://schemas.microsoft.com/office/drawing/2014/main" id="{BE2666BE-0EF1-4AD8-9404-AAA25B9E3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856"/>
              <a:ext cx="15" cy="21"/>
            </a:xfrm>
            <a:custGeom>
              <a:avLst/>
              <a:gdLst>
                <a:gd name="T0" fmla="*/ 95 w 6"/>
                <a:gd name="T1" fmla="*/ 0 h 8"/>
                <a:gd name="T2" fmla="*/ 0 w 6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3"/>
                    <a:pt x="4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0" name="Freeform 358">
              <a:extLst>
                <a:ext uri="{FF2B5EF4-FFF2-40B4-BE49-F238E27FC236}">
                  <a16:creationId xmlns:a16="http://schemas.microsoft.com/office/drawing/2014/main" id="{4FA1E5CB-30A0-48A6-9463-5E25BB9D8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848"/>
              <a:ext cx="20" cy="11"/>
            </a:xfrm>
            <a:custGeom>
              <a:avLst/>
              <a:gdLst>
                <a:gd name="T0" fmla="*/ 0 w 8"/>
                <a:gd name="T1" fmla="*/ 61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3"/>
                  </a:moveTo>
                  <a:cubicBezTo>
                    <a:pt x="3" y="4"/>
                    <a:pt x="7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1" name="Freeform 359">
              <a:extLst>
                <a:ext uri="{FF2B5EF4-FFF2-40B4-BE49-F238E27FC236}">
                  <a16:creationId xmlns:a16="http://schemas.microsoft.com/office/drawing/2014/main" id="{4254B95F-8705-4D13-B852-C1791163E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781"/>
              <a:ext cx="20" cy="8"/>
            </a:xfrm>
            <a:custGeom>
              <a:avLst/>
              <a:gdLst>
                <a:gd name="T0" fmla="*/ 0 w 8"/>
                <a:gd name="T1" fmla="*/ 21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3" y="3"/>
                    <a:pt x="7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2" name="Freeform 360">
              <a:extLst>
                <a:ext uri="{FF2B5EF4-FFF2-40B4-BE49-F238E27FC236}">
                  <a16:creationId xmlns:a16="http://schemas.microsoft.com/office/drawing/2014/main" id="{7775951D-2A15-48F7-9DBB-AE54A62B5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808"/>
              <a:ext cx="23" cy="11"/>
            </a:xfrm>
            <a:custGeom>
              <a:avLst/>
              <a:gdLst>
                <a:gd name="T0" fmla="*/ 0 w 9"/>
                <a:gd name="T1" fmla="*/ 61 h 4"/>
                <a:gd name="T2" fmla="*/ 15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3"/>
                  </a:moveTo>
                  <a:cubicBezTo>
                    <a:pt x="4" y="4"/>
                    <a:pt x="7" y="3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3" name="Freeform 361">
              <a:extLst>
                <a:ext uri="{FF2B5EF4-FFF2-40B4-BE49-F238E27FC236}">
                  <a16:creationId xmlns:a16="http://schemas.microsoft.com/office/drawing/2014/main" id="{D87533F8-6092-49D7-A274-62FF8B950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861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0" y="4"/>
                    <a:pt x="3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4" name="Freeform 362">
              <a:extLst>
                <a:ext uri="{FF2B5EF4-FFF2-40B4-BE49-F238E27FC236}">
                  <a16:creationId xmlns:a16="http://schemas.microsoft.com/office/drawing/2014/main" id="{1262FAD5-FEA2-40CC-9C52-9562C8FAF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936"/>
              <a:ext cx="20" cy="21"/>
            </a:xfrm>
            <a:custGeom>
              <a:avLst/>
              <a:gdLst>
                <a:gd name="T0" fmla="*/ 0 w 8"/>
                <a:gd name="T1" fmla="*/ 123 h 8"/>
                <a:gd name="T2" fmla="*/ 113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cubicBezTo>
                    <a:pt x="3" y="8"/>
                    <a:pt x="8" y="5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5" name="Freeform 363">
              <a:extLst>
                <a:ext uri="{FF2B5EF4-FFF2-40B4-BE49-F238E27FC236}">
                  <a16:creationId xmlns:a16="http://schemas.microsoft.com/office/drawing/2014/main" id="{B9F742BF-6460-486C-A097-A63C5D34B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008"/>
              <a:ext cx="18" cy="19"/>
            </a:xfrm>
            <a:custGeom>
              <a:avLst/>
              <a:gdLst>
                <a:gd name="T0" fmla="*/ 0 w 7"/>
                <a:gd name="T1" fmla="*/ 141 h 7"/>
                <a:gd name="T2" fmla="*/ 11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7"/>
                    <a:pt x="7" y="4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6" name="Freeform 364">
              <a:extLst>
                <a:ext uri="{FF2B5EF4-FFF2-40B4-BE49-F238E27FC236}">
                  <a16:creationId xmlns:a16="http://schemas.microsoft.com/office/drawing/2014/main" id="{8258DDF1-6E13-436F-8EE2-01755380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3029"/>
              <a:ext cx="25" cy="16"/>
            </a:xfrm>
            <a:custGeom>
              <a:avLst/>
              <a:gdLst>
                <a:gd name="T0" fmla="*/ 0 w 10"/>
                <a:gd name="T1" fmla="*/ 93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5"/>
                  </a:moveTo>
                  <a:cubicBezTo>
                    <a:pt x="4" y="6"/>
                    <a:pt x="9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7" name="Freeform 365">
              <a:extLst>
                <a:ext uri="{FF2B5EF4-FFF2-40B4-BE49-F238E27FC236}">
                  <a16:creationId xmlns:a16="http://schemas.microsoft.com/office/drawing/2014/main" id="{ABECA38D-68E2-43D9-A55D-D1CE19136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683"/>
              <a:ext cx="18" cy="2"/>
            </a:xfrm>
            <a:custGeom>
              <a:avLst/>
              <a:gdLst>
                <a:gd name="T0" fmla="*/ 0 w 7"/>
                <a:gd name="T1" fmla="*/ 8 h 1"/>
                <a:gd name="T2" fmla="*/ 118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8" name="Freeform 366">
              <a:extLst>
                <a:ext uri="{FF2B5EF4-FFF2-40B4-BE49-F238E27FC236}">
                  <a16:creationId xmlns:a16="http://schemas.microsoft.com/office/drawing/2014/main" id="{AE92750D-05EE-41A2-ACDE-DF6A9EABE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685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50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4" y="3"/>
                    <a:pt x="3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99" name="Freeform 367">
              <a:extLst>
                <a:ext uri="{FF2B5EF4-FFF2-40B4-BE49-F238E27FC236}">
                  <a16:creationId xmlns:a16="http://schemas.microsoft.com/office/drawing/2014/main" id="{2E50EA4E-AAFC-4D94-AF90-5A4361FC0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725"/>
              <a:ext cx="5" cy="16"/>
            </a:xfrm>
            <a:custGeom>
              <a:avLst/>
              <a:gdLst>
                <a:gd name="T0" fmla="*/ 20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2" y="1"/>
                    <a:pt x="1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0" name="Oval 368">
              <a:extLst>
                <a:ext uri="{FF2B5EF4-FFF2-40B4-BE49-F238E27FC236}">
                  <a16:creationId xmlns:a16="http://schemas.microsoft.com/office/drawing/2014/main" id="{67F4EDDC-622F-46EF-9537-D65A3E344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3" y="2851"/>
              <a:ext cx="10" cy="13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60501" name="Freeform 369">
              <a:extLst>
                <a:ext uri="{FF2B5EF4-FFF2-40B4-BE49-F238E27FC236}">
                  <a16:creationId xmlns:a16="http://schemas.microsoft.com/office/drawing/2014/main" id="{A5EE01BC-EF42-46A0-BE56-E4B364CA9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659"/>
              <a:ext cx="1050" cy="426"/>
            </a:xfrm>
            <a:custGeom>
              <a:avLst/>
              <a:gdLst>
                <a:gd name="T0" fmla="*/ 6020 w 420"/>
                <a:gd name="T1" fmla="*/ 362 h 160"/>
                <a:gd name="T2" fmla="*/ 5563 w 420"/>
                <a:gd name="T3" fmla="*/ 431 h 160"/>
                <a:gd name="T4" fmla="*/ 5875 w 420"/>
                <a:gd name="T5" fmla="*/ 264 h 160"/>
                <a:gd name="T6" fmla="*/ 5770 w 420"/>
                <a:gd name="T7" fmla="*/ 170 h 160"/>
                <a:gd name="T8" fmla="*/ 5613 w 420"/>
                <a:gd name="T9" fmla="*/ 285 h 160"/>
                <a:gd name="T10" fmla="*/ 5313 w 420"/>
                <a:gd name="T11" fmla="*/ 588 h 160"/>
                <a:gd name="T12" fmla="*/ 5095 w 420"/>
                <a:gd name="T13" fmla="*/ 623 h 160"/>
                <a:gd name="T14" fmla="*/ 4958 w 420"/>
                <a:gd name="T15" fmla="*/ 738 h 160"/>
                <a:gd name="T16" fmla="*/ 4675 w 420"/>
                <a:gd name="T17" fmla="*/ 682 h 160"/>
                <a:gd name="T18" fmla="*/ 4783 w 420"/>
                <a:gd name="T19" fmla="*/ 546 h 160"/>
                <a:gd name="T20" fmla="*/ 4645 w 420"/>
                <a:gd name="T21" fmla="*/ 567 h 160"/>
                <a:gd name="T22" fmla="*/ 4583 w 420"/>
                <a:gd name="T23" fmla="*/ 453 h 160"/>
                <a:gd name="T24" fmla="*/ 4550 w 420"/>
                <a:gd name="T25" fmla="*/ 772 h 160"/>
                <a:gd name="T26" fmla="*/ 3970 w 420"/>
                <a:gd name="T27" fmla="*/ 865 h 160"/>
                <a:gd name="T28" fmla="*/ 3895 w 420"/>
                <a:gd name="T29" fmla="*/ 759 h 160"/>
                <a:gd name="T30" fmla="*/ 3720 w 420"/>
                <a:gd name="T31" fmla="*/ 887 h 160"/>
                <a:gd name="T32" fmla="*/ 3333 w 420"/>
                <a:gd name="T33" fmla="*/ 921 h 160"/>
                <a:gd name="T34" fmla="*/ 3533 w 420"/>
                <a:gd name="T35" fmla="*/ 793 h 160"/>
                <a:gd name="T36" fmla="*/ 3395 w 420"/>
                <a:gd name="T37" fmla="*/ 772 h 160"/>
                <a:gd name="T38" fmla="*/ 3270 w 420"/>
                <a:gd name="T39" fmla="*/ 623 h 160"/>
                <a:gd name="T40" fmla="*/ 3250 w 420"/>
                <a:gd name="T41" fmla="*/ 977 h 160"/>
                <a:gd name="T42" fmla="*/ 2750 w 420"/>
                <a:gd name="T43" fmla="*/ 1134 h 160"/>
                <a:gd name="T44" fmla="*/ 2595 w 420"/>
                <a:gd name="T45" fmla="*/ 887 h 160"/>
                <a:gd name="T46" fmla="*/ 2470 w 420"/>
                <a:gd name="T47" fmla="*/ 1113 h 160"/>
                <a:gd name="T48" fmla="*/ 2020 w 420"/>
                <a:gd name="T49" fmla="*/ 1113 h 160"/>
                <a:gd name="T50" fmla="*/ 2020 w 420"/>
                <a:gd name="T51" fmla="*/ 1249 h 160"/>
                <a:gd name="T52" fmla="*/ 1395 w 420"/>
                <a:gd name="T53" fmla="*/ 1339 h 160"/>
                <a:gd name="T54" fmla="*/ 1220 w 420"/>
                <a:gd name="T55" fmla="*/ 1361 h 160"/>
                <a:gd name="T56" fmla="*/ 1220 w 420"/>
                <a:gd name="T57" fmla="*/ 1454 h 160"/>
                <a:gd name="T58" fmla="*/ 1925 w 420"/>
                <a:gd name="T59" fmla="*/ 1829 h 160"/>
                <a:gd name="T60" fmla="*/ 1033 w 420"/>
                <a:gd name="T61" fmla="*/ 2226 h 160"/>
                <a:gd name="T62" fmla="*/ 1000 w 420"/>
                <a:gd name="T63" fmla="*/ 602 h 160"/>
                <a:gd name="T64" fmla="*/ 800 w 420"/>
                <a:gd name="T65" fmla="*/ 682 h 160"/>
                <a:gd name="T66" fmla="*/ 0 w 420"/>
                <a:gd name="T67" fmla="*/ 2657 h 160"/>
                <a:gd name="T68" fmla="*/ 458 w 420"/>
                <a:gd name="T69" fmla="*/ 2700 h 160"/>
                <a:gd name="T70" fmla="*/ 1050 w 420"/>
                <a:gd name="T71" fmla="*/ 2644 h 160"/>
                <a:gd name="T72" fmla="*/ 1113 w 420"/>
                <a:gd name="T73" fmla="*/ 2601 h 160"/>
                <a:gd name="T74" fmla="*/ 1238 w 420"/>
                <a:gd name="T75" fmla="*/ 2489 h 160"/>
                <a:gd name="T76" fmla="*/ 1895 w 420"/>
                <a:gd name="T77" fmla="*/ 2588 h 160"/>
                <a:gd name="T78" fmla="*/ 1895 w 420"/>
                <a:gd name="T79" fmla="*/ 2375 h 160"/>
                <a:gd name="T80" fmla="*/ 2283 w 420"/>
                <a:gd name="T81" fmla="*/ 2098 h 160"/>
                <a:gd name="T82" fmla="*/ 2095 w 420"/>
                <a:gd name="T83" fmla="*/ 1736 h 160"/>
                <a:gd name="T84" fmla="*/ 2283 w 420"/>
                <a:gd name="T85" fmla="*/ 1398 h 160"/>
                <a:gd name="T86" fmla="*/ 2395 w 420"/>
                <a:gd name="T87" fmla="*/ 1454 h 160"/>
                <a:gd name="T88" fmla="*/ 2345 w 420"/>
                <a:gd name="T89" fmla="*/ 1318 h 160"/>
                <a:gd name="T90" fmla="*/ 2958 w 420"/>
                <a:gd name="T91" fmla="*/ 1318 h 160"/>
                <a:gd name="T92" fmla="*/ 3000 w 420"/>
                <a:gd name="T93" fmla="*/ 1305 h 160"/>
                <a:gd name="T94" fmla="*/ 3563 w 420"/>
                <a:gd name="T95" fmla="*/ 1092 h 160"/>
                <a:gd name="T96" fmla="*/ 3720 w 420"/>
                <a:gd name="T97" fmla="*/ 1361 h 160"/>
                <a:gd name="T98" fmla="*/ 3783 w 420"/>
                <a:gd name="T99" fmla="*/ 1339 h 160"/>
                <a:gd name="T100" fmla="*/ 3895 w 420"/>
                <a:gd name="T101" fmla="*/ 1361 h 160"/>
                <a:gd name="T102" fmla="*/ 3770 w 420"/>
                <a:gd name="T103" fmla="*/ 1249 h 160"/>
                <a:gd name="T104" fmla="*/ 4095 w 420"/>
                <a:gd name="T105" fmla="*/ 1020 h 160"/>
                <a:gd name="T106" fmla="*/ 4375 w 420"/>
                <a:gd name="T107" fmla="*/ 1262 h 160"/>
                <a:gd name="T108" fmla="*/ 4408 w 420"/>
                <a:gd name="T109" fmla="*/ 1148 h 160"/>
                <a:gd name="T110" fmla="*/ 4363 w 420"/>
                <a:gd name="T111" fmla="*/ 1057 h 160"/>
                <a:gd name="T112" fmla="*/ 4345 w 420"/>
                <a:gd name="T113" fmla="*/ 977 h 160"/>
                <a:gd name="T114" fmla="*/ 4970 w 420"/>
                <a:gd name="T115" fmla="*/ 921 h 160"/>
                <a:gd name="T116" fmla="*/ 5050 w 420"/>
                <a:gd name="T117" fmla="*/ 887 h 160"/>
                <a:gd name="T118" fmla="*/ 5425 w 420"/>
                <a:gd name="T119" fmla="*/ 660 h 160"/>
                <a:gd name="T120" fmla="*/ 6063 w 420"/>
                <a:gd name="T121" fmla="*/ 533 h 160"/>
                <a:gd name="T122" fmla="*/ 6020 w 420"/>
                <a:gd name="T123" fmla="*/ 453 h 160"/>
                <a:gd name="T124" fmla="*/ 6500 w 420"/>
                <a:gd name="T125" fmla="*/ 21 h 1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0" h="160">
                  <a:moveTo>
                    <a:pt x="416" y="1"/>
                  </a:moveTo>
                  <a:cubicBezTo>
                    <a:pt x="411" y="5"/>
                    <a:pt x="411" y="5"/>
                    <a:pt x="411" y="5"/>
                  </a:cubicBezTo>
                  <a:cubicBezTo>
                    <a:pt x="404" y="9"/>
                    <a:pt x="397" y="16"/>
                    <a:pt x="385" y="19"/>
                  </a:cubicBezTo>
                  <a:cubicBezTo>
                    <a:pt x="371" y="21"/>
                    <a:pt x="371" y="21"/>
                    <a:pt x="371" y="21"/>
                  </a:cubicBezTo>
                  <a:cubicBezTo>
                    <a:pt x="367" y="22"/>
                    <a:pt x="363" y="22"/>
                    <a:pt x="359" y="23"/>
                  </a:cubicBezTo>
                  <a:cubicBezTo>
                    <a:pt x="358" y="24"/>
                    <a:pt x="356" y="23"/>
                    <a:pt x="356" y="23"/>
                  </a:cubicBezTo>
                  <a:cubicBezTo>
                    <a:pt x="357" y="22"/>
                    <a:pt x="358" y="20"/>
                    <a:pt x="361" y="19"/>
                  </a:cubicBezTo>
                  <a:cubicBezTo>
                    <a:pt x="362" y="18"/>
                    <a:pt x="368" y="16"/>
                    <a:pt x="369" y="16"/>
                  </a:cubicBezTo>
                  <a:cubicBezTo>
                    <a:pt x="372" y="15"/>
                    <a:pt x="374" y="15"/>
                    <a:pt x="376" y="14"/>
                  </a:cubicBezTo>
                  <a:cubicBezTo>
                    <a:pt x="376" y="13"/>
                    <a:pt x="376" y="12"/>
                    <a:pt x="375" y="11"/>
                  </a:cubicBezTo>
                  <a:cubicBezTo>
                    <a:pt x="373" y="12"/>
                    <a:pt x="371" y="13"/>
                    <a:pt x="368" y="13"/>
                  </a:cubicBezTo>
                  <a:cubicBezTo>
                    <a:pt x="368" y="13"/>
                    <a:pt x="369" y="10"/>
                    <a:pt x="369" y="9"/>
                  </a:cubicBezTo>
                  <a:cubicBezTo>
                    <a:pt x="368" y="9"/>
                    <a:pt x="368" y="9"/>
                    <a:pt x="368" y="9"/>
                  </a:cubicBezTo>
                  <a:cubicBezTo>
                    <a:pt x="366" y="9"/>
                    <a:pt x="366" y="9"/>
                    <a:pt x="366" y="9"/>
                  </a:cubicBezTo>
                  <a:cubicBezTo>
                    <a:pt x="366" y="12"/>
                    <a:pt x="363" y="13"/>
                    <a:pt x="359" y="15"/>
                  </a:cubicBezTo>
                  <a:cubicBezTo>
                    <a:pt x="356" y="17"/>
                    <a:pt x="353" y="19"/>
                    <a:pt x="352" y="22"/>
                  </a:cubicBezTo>
                  <a:cubicBezTo>
                    <a:pt x="351" y="25"/>
                    <a:pt x="349" y="27"/>
                    <a:pt x="347" y="27"/>
                  </a:cubicBezTo>
                  <a:cubicBezTo>
                    <a:pt x="340" y="31"/>
                    <a:pt x="340" y="31"/>
                    <a:pt x="340" y="31"/>
                  </a:cubicBezTo>
                  <a:cubicBezTo>
                    <a:pt x="334" y="33"/>
                    <a:pt x="330" y="35"/>
                    <a:pt x="325" y="37"/>
                  </a:cubicBezTo>
                  <a:cubicBezTo>
                    <a:pt x="325" y="36"/>
                    <a:pt x="326" y="35"/>
                    <a:pt x="327" y="3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6" y="32"/>
                    <a:pt x="325" y="32"/>
                    <a:pt x="323" y="32"/>
                  </a:cubicBezTo>
                  <a:cubicBezTo>
                    <a:pt x="322" y="33"/>
                    <a:pt x="321" y="34"/>
                    <a:pt x="321" y="36"/>
                  </a:cubicBezTo>
                  <a:cubicBezTo>
                    <a:pt x="320" y="37"/>
                    <a:pt x="318" y="39"/>
                    <a:pt x="317" y="39"/>
                  </a:cubicBezTo>
                  <a:cubicBezTo>
                    <a:pt x="312" y="40"/>
                    <a:pt x="306" y="41"/>
                    <a:pt x="298" y="42"/>
                  </a:cubicBezTo>
                  <a:cubicBezTo>
                    <a:pt x="297" y="42"/>
                    <a:pt x="296" y="41"/>
                    <a:pt x="297" y="40"/>
                  </a:cubicBezTo>
                  <a:cubicBezTo>
                    <a:pt x="298" y="38"/>
                    <a:pt x="299" y="36"/>
                    <a:pt x="299" y="36"/>
                  </a:cubicBezTo>
                  <a:cubicBezTo>
                    <a:pt x="299" y="34"/>
                    <a:pt x="303" y="33"/>
                    <a:pt x="305" y="32"/>
                  </a:cubicBezTo>
                  <a:cubicBezTo>
                    <a:pt x="307" y="31"/>
                    <a:pt x="307" y="31"/>
                    <a:pt x="307" y="31"/>
                  </a:cubicBezTo>
                  <a:cubicBezTo>
                    <a:pt x="307" y="30"/>
                    <a:pt x="307" y="29"/>
                    <a:pt x="306" y="29"/>
                  </a:cubicBezTo>
                  <a:cubicBezTo>
                    <a:pt x="304" y="29"/>
                    <a:pt x="304" y="29"/>
                    <a:pt x="304" y="29"/>
                  </a:cubicBezTo>
                  <a:cubicBezTo>
                    <a:pt x="302" y="30"/>
                    <a:pt x="299" y="30"/>
                    <a:pt x="297" y="32"/>
                  </a:cubicBezTo>
                  <a:cubicBezTo>
                    <a:pt x="297" y="31"/>
                    <a:pt x="297" y="31"/>
                    <a:pt x="297" y="30"/>
                  </a:cubicBezTo>
                  <a:cubicBezTo>
                    <a:pt x="296" y="28"/>
                    <a:pt x="296" y="27"/>
                    <a:pt x="297" y="25"/>
                  </a:cubicBezTo>
                  <a:cubicBezTo>
                    <a:pt x="295" y="25"/>
                    <a:pt x="295" y="25"/>
                    <a:pt x="295" y="25"/>
                  </a:cubicBezTo>
                  <a:cubicBezTo>
                    <a:pt x="295" y="24"/>
                    <a:pt x="294" y="24"/>
                    <a:pt x="293" y="24"/>
                  </a:cubicBezTo>
                  <a:cubicBezTo>
                    <a:pt x="292" y="27"/>
                    <a:pt x="292" y="29"/>
                    <a:pt x="293" y="31"/>
                  </a:cubicBezTo>
                  <a:cubicBezTo>
                    <a:pt x="294" y="33"/>
                    <a:pt x="294" y="35"/>
                    <a:pt x="294" y="36"/>
                  </a:cubicBezTo>
                  <a:cubicBezTo>
                    <a:pt x="293" y="38"/>
                    <a:pt x="292" y="40"/>
                    <a:pt x="291" y="41"/>
                  </a:cubicBezTo>
                  <a:cubicBezTo>
                    <a:pt x="290" y="42"/>
                    <a:pt x="287" y="43"/>
                    <a:pt x="286" y="43"/>
                  </a:cubicBezTo>
                  <a:cubicBezTo>
                    <a:pt x="277" y="43"/>
                    <a:pt x="268" y="44"/>
                    <a:pt x="261" y="45"/>
                  </a:cubicBezTo>
                  <a:cubicBezTo>
                    <a:pt x="259" y="45"/>
                    <a:pt x="256" y="46"/>
                    <a:pt x="254" y="46"/>
                  </a:cubicBezTo>
                  <a:cubicBezTo>
                    <a:pt x="253" y="46"/>
                    <a:pt x="252" y="45"/>
                    <a:pt x="252" y="44"/>
                  </a:cubicBezTo>
                  <a:cubicBezTo>
                    <a:pt x="253" y="43"/>
                    <a:pt x="253" y="41"/>
                    <a:pt x="253" y="41"/>
                  </a:cubicBezTo>
                  <a:cubicBezTo>
                    <a:pt x="252" y="41"/>
                    <a:pt x="250" y="40"/>
                    <a:pt x="249" y="40"/>
                  </a:cubicBezTo>
                  <a:cubicBezTo>
                    <a:pt x="249" y="41"/>
                    <a:pt x="249" y="43"/>
                    <a:pt x="248" y="45"/>
                  </a:cubicBezTo>
                  <a:cubicBezTo>
                    <a:pt x="248" y="45"/>
                    <a:pt x="245" y="47"/>
                    <a:pt x="244" y="47"/>
                  </a:cubicBezTo>
                  <a:cubicBezTo>
                    <a:pt x="242" y="47"/>
                    <a:pt x="240" y="47"/>
                    <a:pt x="238" y="47"/>
                  </a:cubicBezTo>
                  <a:cubicBezTo>
                    <a:pt x="231" y="48"/>
                    <a:pt x="223" y="50"/>
                    <a:pt x="214" y="52"/>
                  </a:cubicBezTo>
                  <a:cubicBezTo>
                    <a:pt x="213" y="52"/>
                    <a:pt x="212" y="52"/>
                    <a:pt x="212" y="51"/>
                  </a:cubicBezTo>
                  <a:cubicBezTo>
                    <a:pt x="212" y="51"/>
                    <a:pt x="212" y="50"/>
                    <a:pt x="213" y="49"/>
                  </a:cubicBezTo>
                  <a:cubicBezTo>
                    <a:pt x="213" y="49"/>
                    <a:pt x="214" y="44"/>
                    <a:pt x="219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3" y="43"/>
                    <a:pt x="225" y="43"/>
                    <a:pt x="226" y="42"/>
                  </a:cubicBezTo>
                  <a:cubicBezTo>
                    <a:pt x="226" y="41"/>
                    <a:pt x="225" y="40"/>
                    <a:pt x="225" y="39"/>
                  </a:cubicBezTo>
                  <a:cubicBezTo>
                    <a:pt x="224" y="40"/>
                    <a:pt x="223" y="40"/>
                    <a:pt x="222" y="40"/>
                  </a:cubicBezTo>
                  <a:cubicBezTo>
                    <a:pt x="217" y="41"/>
                    <a:pt x="217" y="41"/>
                    <a:pt x="217" y="41"/>
                  </a:cubicBezTo>
                  <a:cubicBezTo>
                    <a:pt x="216" y="41"/>
                    <a:pt x="215" y="42"/>
                    <a:pt x="214" y="42"/>
                  </a:cubicBezTo>
                  <a:cubicBezTo>
                    <a:pt x="214" y="43"/>
                    <a:pt x="212" y="42"/>
                    <a:pt x="212" y="41"/>
                  </a:cubicBezTo>
                  <a:cubicBezTo>
                    <a:pt x="212" y="38"/>
                    <a:pt x="211" y="35"/>
                    <a:pt x="209" y="33"/>
                  </a:cubicBezTo>
                  <a:cubicBezTo>
                    <a:pt x="209" y="33"/>
                    <a:pt x="208" y="34"/>
                    <a:pt x="207" y="34"/>
                  </a:cubicBezTo>
                  <a:cubicBezTo>
                    <a:pt x="209" y="38"/>
                    <a:pt x="209" y="45"/>
                    <a:pt x="208" y="50"/>
                  </a:cubicBezTo>
                  <a:cubicBezTo>
                    <a:pt x="208" y="51"/>
                    <a:pt x="208" y="52"/>
                    <a:pt x="208" y="52"/>
                  </a:cubicBezTo>
                  <a:cubicBezTo>
                    <a:pt x="207" y="53"/>
                    <a:pt x="206" y="54"/>
                    <a:pt x="206" y="54"/>
                  </a:cubicBezTo>
                  <a:cubicBezTo>
                    <a:pt x="205" y="54"/>
                    <a:pt x="204" y="55"/>
                    <a:pt x="204" y="55"/>
                  </a:cubicBezTo>
                  <a:cubicBezTo>
                    <a:pt x="193" y="58"/>
                    <a:pt x="181" y="61"/>
                    <a:pt x="176" y="60"/>
                  </a:cubicBezTo>
                  <a:cubicBezTo>
                    <a:pt x="174" y="60"/>
                    <a:pt x="171" y="60"/>
                    <a:pt x="168" y="60"/>
                  </a:cubicBezTo>
                  <a:cubicBezTo>
                    <a:pt x="164" y="60"/>
                    <a:pt x="166" y="57"/>
                    <a:pt x="166" y="55"/>
                  </a:cubicBezTo>
                  <a:cubicBezTo>
                    <a:pt x="167" y="52"/>
                    <a:pt x="167" y="50"/>
                    <a:pt x="166" y="47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3" y="50"/>
                    <a:pt x="163" y="54"/>
                    <a:pt x="162" y="57"/>
                  </a:cubicBezTo>
                  <a:cubicBezTo>
                    <a:pt x="161" y="58"/>
                    <a:pt x="159" y="59"/>
                    <a:pt x="158" y="59"/>
                  </a:cubicBezTo>
                  <a:cubicBezTo>
                    <a:pt x="152" y="59"/>
                    <a:pt x="146" y="59"/>
                    <a:pt x="140" y="61"/>
                  </a:cubicBezTo>
                  <a:cubicBezTo>
                    <a:pt x="139" y="61"/>
                    <a:pt x="136" y="62"/>
                    <a:pt x="135" y="61"/>
                  </a:cubicBezTo>
                  <a:cubicBezTo>
                    <a:pt x="132" y="61"/>
                    <a:pt x="130" y="60"/>
                    <a:pt x="129" y="59"/>
                  </a:cubicBezTo>
                  <a:cubicBezTo>
                    <a:pt x="129" y="59"/>
                    <a:pt x="128" y="59"/>
                    <a:pt x="127" y="59"/>
                  </a:cubicBezTo>
                  <a:cubicBezTo>
                    <a:pt x="127" y="61"/>
                    <a:pt x="128" y="62"/>
                    <a:pt x="129" y="63"/>
                  </a:cubicBezTo>
                  <a:cubicBezTo>
                    <a:pt x="130" y="64"/>
                    <a:pt x="130" y="66"/>
                    <a:pt x="129" y="66"/>
                  </a:cubicBezTo>
                  <a:cubicBezTo>
                    <a:pt x="126" y="69"/>
                    <a:pt x="124" y="71"/>
                    <a:pt x="122" y="75"/>
                  </a:cubicBezTo>
                  <a:cubicBezTo>
                    <a:pt x="122" y="76"/>
                    <a:pt x="121" y="77"/>
                    <a:pt x="121" y="79"/>
                  </a:cubicBezTo>
                  <a:cubicBezTo>
                    <a:pt x="114" y="73"/>
                    <a:pt x="102" y="69"/>
                    <a:pt x="89" y="71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2"/>
                    <a:pt x="80" y="73"/>
                    <a:pt x="80" y="74"/>
                  </a:cubicBezTo>
                  <a:cubicBezTo>
                    <a:pt x="80" y="76"/>
                    <a:pt x="79" y="77"/>
                    <a:pt x="78" y="77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89" y="76"/>
                    <a:pt x="89" y="76"/>
                    <a:pt x="89" y="76"/>
                  </a:cubicBezTo>
                  <a:cubicBezTo>
                    <a:pt x="101" y="75"/>
                    <a:pt x="110" y="77"/>
                    <a:pt x="116" y="83"/>
                  </a:cubicBezTo>
                  <a:cubicBezTo>
                    <a:pt x="118" y="85"/>
                    <a:pt x="122" y="95"/>
                    <a:pt x="123" y="97"/>
                  </a:cubicBezTo>
                  <a:cubicBezTo>
                    <a:pt x="125" y="102"/>
                    <a:pt x="126" y="104"/>
                    <a:pt x="120" y="111"/>
                  </a:cubicBezTo>
                  <a:cubicBezTo>
                    <a:pt x="110" y="123"/>
                    <a:pt x="98" y="122"/>
                    <a:pt x="81" y="120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54" y="118"/>
                    <a:pt x="48" y="121"/>
                    <a:pt x="38" y="126"/>
                  </a:cubicBezTo>
                  <a:cubicBezTo>
                    <a:pt x="41" y="122"/>
                    <a:pt x="43" y="118"/>
                    <a:pt x="46" y="113"/>
                  </a:cubicBezTo>
                  <a:cubicBezTo>
                    <a:pt x="54" y="97"/>
                    <a:pt x="63" y="48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1" y="32"/>
                    <a:pt x="58" y="32"/>
                    <a:pt x="56" y="33"/>
                  </a:cubicBezTo>
                  <a:cubicBezTo>
                    <a:pt x="54" y="34"/>
                    <a:pt x="52" y="35"/>
                    <a:pt x="51" y="36"/>
                  </a:cubicBezTo>
                  <a:cubicBezTo>
                    <a:pt x="50" y="37"/>
                    <a:pt x="50" y="37"/>
                    <a:pt x="49" y="37"/>
                  </a:cubicBezTo>
                  <a:cubicBezTo>
                    <a:pt x="46" y="52"/>
                    <a:pt x="43" y="75"/>
                    <a:pt x="38" y="91"/>
                  </a:cubicBezTo>
                  <a:cubicBezTo>
                    <a:pt x="28" y="128"/>
                    <a:pt x="4" y="127"/>
                    <a:pt x="0" y="141"/>
                  </a:cubicBezTo>
                  <a:cubicBezTo>
                    <a:pt x="1" y="147"/>
                    <a:pt x="3" y="154"/>
                    <a:pt x="5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15" y="159"/>
                    <a:pt x="22" y="147"/>
                    <a:pt x="29" y="143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52" y="132"/>
                    <a:pt x="58" y="132"/>
                    <a:pt x="58" y="132"/>
                  </a:cubicBezTo>
                  <a:cubicBezTo>
                    <a:pt x="63" y="132"/>
                    <a:pt x="65" y="136"/>
                    <a:pt x="67" y="140"/>
                  </a:cubicBezTo>
                  <a:cubicBezTo>
                    <a:pt x="68" y="141"/>
                    <a:pt x="68" y="143"/>
                    <a:pt x="69" y="144"/>
                  </a:cubicBezTo>
                  <a:cubicBezTo>
                    <a:pt x="70" y="143"/>
                    <a:pt x="72" y="143"/>
                    <a:pt x="73" y="142"/>
                  </a:cubicBezTo>
                  <a:cubicBezTo>
                    <a:pt x="72" y="141"/>
                    <a:pt x="71" y="140"/>
                    <a:pt x="71" y="138"/>
                  </a:cubicBezTo>
                  <a:cubicBezTo>
                    <a:pt x="69" y="136"/>
                    <a:pt x="68" y="133"/>
                    <a:pt x="65" y="130"/>
                  </a:cubicBezTo>
                  <a:cubicBezTo>
                    <a:pt x="65" y="130"/>
                    <a:pt x="65" y="130"/>
                    <a:pt x="65" y="130"/>
                  </a:cubicBezTo>
                  <a:cubicBezTo>
                    <a:pt x="79" y="132"/>
                    <a:pt x="79" y="132"/>
                    <a:pt x="79" y="132"/>
                  </a:cubicBezTo>
                  <a:cubicBezTo>
                    <a:pt x="93" y="133"/>
                    <a:pt x="106" y="135"/>
                    <a:pt x="118" y="128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9" y="133"/>
                    <a:pt x="119" y="135"/>
                    <a:pt x="121" y="137"/>
                  </a:cubicBezTo>
                  <a:cubicBezTo>
                    <a:pt x="122" y="136"/>
                    <a:pt x="123" y="135"/>
                    <a:pt x="124" y="134"/>
                  </a:cubicBezTo>
                  <a:cubicBezTo>
                    <a:pt x="123" y="133"/>
                    <a:pt x="123" y="131"/>
                    <a:pt x="122" y="129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4"/>
                    <a:pt x="127" y="122"/>
                    <a:pt x="129" y="119"/>
                  </a:cubicBezTo>
                  <a:cubicBezTo>
                    <a:pt x="132" y="116"/>
                    <a:pt x="134" y="113"/>
                    <a:pt x="135" y="110"/>
                  </a:cubicBezTo>
                  <a:cubicBezTo>
                    <a:pt x="142" y="108"/>
                    <a:pt x="145" y="110"/>
                    <a:pt x="146" y="111"/>
                  </a:cubicBezTo>
                  <a:cubicBezTo>
                    <a:pt x="147" y="110"/>
                    <a:pt x="148" y="109"/>
                    <a:pt x="149" y="108"/>
                  </a:cubicBezTo>
                  <a:cubicBezTo>
                    <a:pt x="148" y="107"/>
                    <a:pt x="144" y="104"/>
                    <a:pt x="136" y="106"/>
                  </a:cubicBezTo>
                  <a:cubicBezTo>
                    <a:pt x="138" y="100"/>
                    <a:pt x="136" y="96"/>
                    <a:pt x="134" y="92"/>
                  </a:cubicBezTo>
                  <a:cubicBezTo>
                    <a:pt x="131" y="87"/>
                    <a:pt x="130" y="85"/>
                    <a:pt x="133" y="80"/>
                  </a:cubicBezTo>
                  <a:cubicBezTo>
                    <a:pt x="135" y="77"/>
                    <a:pt x="138" y="74"/>
                    <a:pt x="141" y="73"/>
                  </a:cubicBezTo>
                  <a:cubicBezTo>
                    <a:pt x="143" y="71"/>
                    <a:pt x="145" y="73"/>
                    <a:pt x="146" y="74"/>
                  </a:cubicBezTo>
                  <a:cubicBezTo>
                    <a:pt x="147" y="75"/>
                    <a:pt x="148" y="77"/>
                    <a:pt x="149" y="78"/>
                  </a:cubicBezTo>
                  <a:cubicBezTo>
                    <a:pt x="150" y="81"/>
                    <a:pt x="150" y="81"/>
                    <a:pt x="150" y="81"/>
                  </a:cubicBezTo>
                  <a:cubicBezTo>
                    <a:pt x="150" y="79"/>
                    <a:pt x="151" y="78"/>
                    <a:pt x="153" y="77"/>
                  </a:cubicBezTo>
                  <a:cubicBezTo>
                    <a:pt x="152" y="77"/>
                    <a:pt x="152" y="77"/>
                    <a:pt x="152" y="77"/>
                  </a:cubicBezTo>
                  <a:cubicBezTo>
                    <a:pt x="151" y="75"/>
                    <a:pt x="151" y="73"/>
                    <a:pt x="150" y="72"/>
                  </a:cubicBezTo>
                  <a:cubicBezTo>
                    <a:pt x="149" y="71"/>
                    <a:pt x="150" y="70"/>
                    <a:pt x="150" y="70"/>
                  </a:cubicBezTo>
                  <a:cubicBezTo>
                    <a:pt x="159" y="68"/>
                    <a:pt x="168" y="69"/>
                    <a:pt x="174" y="69"/>
                  </a:cubicBezTo>
                  <a:cubicBezTo>
                    <a:pt x="177" y="70"/>
                    <a:pt x="181" y="69"/>
                    <a:pt x="185" y="68"/>
                  </a:cubicBezTo>
                  <a:cubicBezTo>
                    <a:pt x="186" y="68"/>
                    <a:pt x="188" y="68"/>
                    <a:pt x="189" y="70"/>
                  </a:cubicBezTo>
                  <a:cubicBezTo>
                    <a:pt x="190" y="71"/>
                    <a:pt x="190" y="73"/>
                    <a:pt x="191" y="74"/>
                  </a:cubicBezTo>
                  <a:cubicBezTo>
                    <a:pt x="192" y="74"/>
                    <a:pt x="193" y="74"/>
                    <a:pt x="194" y="73"/>
                  </a:cubicBezTo>
                  <a:cubicBezTo>
                    <a:pt x="193" y="72"/>
                    <a:pt x="193" y="70"/>
                    <a:pt x="192" y="69"/>
                  </a:cubicBezTo>
                  <a:cubicBezTo>
                    <a:pt x="192" y="68"/>
                    <a:pt x="193" y="67"/>
                    <a:pt x="194" y="67"/>
                  </a:cubicBezTo>
                  <a:cubicBezTo>
                    <a:pt x="199" y="65"/>
                    <a:pt x="203" y="64"/>
                    <a:pt x="208" y="63"/>
                  </a:cubicBezTo>
                  <a:cubicBezTo>
                    <a:pt x="215" y="61"/>
                    <a:pt x="222" y="59"/>
                    <a:pt x="228" y="58"/>
                  </a:cubicBezTo>
                  <a:cubicBezTo>
                    <a:pt x="228" y="58"/>
                    <a:pt x="230" y="57"/>
                    <a:pt x="233" y="59"/>
                  </a:cubicBezTo>
                  <a:cubicBezTo>
                    <a:pt x="235" y="61"/>
                    <a:pt x="237" y="64"/>
                    <a:pt x="238" y="67"/>
                  </a:cubicBezTo>
                  <a:cubicBezTo>
                    <a:pt x="238" y="72"/>
                    <a:pt x="238" y="72"/>
                    <a:pt x="238" y="72"/>
                  </a:cubicBezTo>
                  <a:cubicBezTo>
                    <a:pt x="239" y="74"/>
                    <a:pt x="240" y="77"/>
                    <a:pt x="242" y="80"/>
                  </a:cubicBezTo>
                  <a:cubicBezTo>
                    <a:pt x="243" y="79"/>
                    <a:pt x="243" y="78"/>
                    <a:pt x="244" y="77"/>
                  </a:cubicBezTo>
                  <a:cubicBezTo>
                    <a:pt x="243" y="75"/>
                    <a:pt x="243" y="73"/>
                    <a:pt x="242" y="71"/>
                  </a:cubicBezTo>
                  <a:cubicBezTo>
                    <a:pt x="242" y="70"/>
                    <a:pt x="242" y="70"/>
                    <a:pt x="242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6" y="70"/>
                    <a:pt x="248" y="70"/>
                    <a:pt x="249" y="72"/>
                  </a:cubicBezTo>
                  <a:cubicBezTo>
                    <a:pt x="250" y="71"/>
                    <a:pt x="251" y="71"/>
                    <a:pt x="251" y="70"/>
                  </a:cubicBezTo>
                  <a:cubicBezTo>
                    <a:pt x="250" y="67"/>
                    <a:pt x="246" y="66"/>
                    <a:pt x="243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3"/>
                    <a:pt x="239" y="60"/>
                    <a:pt x="237" y="58"/>
                  </a:cubicBezTo>
                  <a:cubicBezTo>
                    <a:pt x="237" y="58"/>
                    <a:pt x="237" y="56"/>
                    <a:pt x="238" y="56"/>
                  </a:cubicBezTo>
                  <a:cubicBezTo>
                    <a:pt x="246" y="56"/>
                    <a:pt x="254" y="55"/>
                    <a:pt x="262" y="54"/>
                  </a:cubicBezTo>
                  <a:cubicBezTo>
                    <a:pt x="264" y="54"/>
                    <a:pt x="266" y="53"/>
                    <a:pt x="268" y="53"/>
                  </a:cubicBezTo>
                  <a:cubicBezTo>
                    <a:pt x="269" y="53"/>
                    <a:pt x="272" y="54"/>
                    <a:pt x="273" y="55"/>
                  </a:cubicBezTo>
                  <a:cubicBezTo>
                    <a:pt x="277" y="59"/>
                    <a:pt x="280" y="64"/>
                    <a:pt x="280" y="67"/>
                  </a:cubicBezTo>
                  <a:cubicBezTo>
                    <a:pt x="280" y="67"/>
                    <a:pt x="280" y="67"/>
                    <a:pt x="280" y="67"/>
                  </a:cubicBezTo>
                  <a:cubicBezTo>
                    <a:pt x="282" y="66"/>
                    <a:pt x="283" y="66"/>
                    <a:pt x="284" y="66"/>
                  </a:cubicBezTo>
                  <a:cubicBezTo>
                    <a:pt x="284" y="64"/>
                    <a:pt x="283" y="62"/>
                    <a:pt x="282" y="61"/>
                  </a:cubicBezTo>
                  <a:cubicBezTo>
                    <a:pt x="285" y="61"/>
                    <a:pt x="288" y="61"/>
                    <a:pt x="291" y="60"/>
                  </a:cubicBezTo>
                  <a:cubicBezTo>
                    <a:pt x="291" y="58"/>
                    <a:pt x="290" y="57"/>
                    <a:pt x="290" y="56"/>
                  </a:cubicBezTo>
                  <a:cubicBezTo>
                    <a:pt x="286" y="57"/>
                    <a:pt x="282" y="57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9" y="55"/>
                    <a:pt x="278" y="55"/>
                    <a:pt x="278" y="54"/>
                  </a:cubicBezTo>
                  <a:cubicBezTo>
                    <a:pt x="277" y="53"/>
                    <a:pt x="278" y="52"/>
                    <a:pt x="278" y="52"/>
                  </a:cubicBezTo>
                  <a:cubicBezTo>
                    <a:pt x="283" y="51"/>
                    <a:pt x="288" y="51"/>
                    <a:pt x="294" y="50"/>
                  </a:cubicBezTo>
                  <a:cubicBezTo>
                    <a:pt x="301" y="50"/>
                    <a:pt x="308" y="49"/>
                    <a:pt x="313" y="48"/>
                  </a:cubicBezTo>
                  <a:cubicBezTo>
                    <a:pt x="314" y="48"/>
                    <a:pt x="317" y="48"/>
                    <a:pt x="318" y="49"/>
                  </a:cubicBezTo>
                  <a:cubicBezTo>
                    <a:pt x="321" y="51"/>
                    <a:pt x="326" y="53"/>
                    <a:pt x="331" y="50"/>
                  </a:cubicBezTo>
                  <a:cubicBezTo>
                    <a:pt x="331" y="49"/>
                    <a:pt x="331" y="48"/>
                    <a:pt x="330" y="47"/>
                  </a:cubicBezTo>
                  <a:cubicBezTo>
                    <a:pt x="328" y="48"/>
                    <a:pt x="325" y="48"/>
                    <a:pt x="323" y="47"/>
                  </a:cubicBezTo>
                  <a:cubicBezTo>
                    <a:pt x="322" y="47"/>
                    <a:pt x="322" y="45"/>
                    <a:pt x="323" y="45"/>
                  </a:cubicBezTo>
                  <a:cubicBezTo>
                    <a:pt x="329" y="43"/>
                    <a:pt x="335" y="41"/>
                    <a:pt x="340" y="38"/>
                  </a:cubicBezTo>
                  <a:cubicBezTo>
                    <a:pt x="347" y="35"/>
                    <a:pt x="347" y="35"/>
                    <a:pt x="347" y="35"/>
                  </a:cubicBezTo>
                  <a:cubicBezTo>
                    <a:pt x="357" y="31"/>
                    <a:pt x="362" y="29"/>
                    <a:pt x="370" y="27"/>
                  </a:cubicBezTo>
                  <a:cubicBezTo>
                    <a:pt x="370" y="27"/>
                    <a:pt x="375" y="26"/>
                    <a:pt x="380" y="28"/>
                  </a:cubicBezTo>
                  <a:cubicBezTo>
                    <a:pt x="382" y="29"/>
                    <a:pt x="385" y="29"/>
                    <a:pt x="388" y="28"/>
                  </a:cubicBezTo>
                  <a:cubicBezTo>
                    <a:pt x="388" y="28"/>
                    <a:pt x="389" y="27"/>
                    <a:pt x="388" y="26"/>
                  </a:cubicBezTo>
                  <a:cubicBezTo>
                    <a:pt x="387" y="26"/>
                    <a:pt x="386" y="26"/>
                    <a:pt x="385" y="25"/>
                  </a:cubicBezTo>
                  <a:cubicBezTo>
                    <a:pt x="384" y="25"/>
                    <a:pt x="385" y="24"/>
                    <a:pt x="385" y="24"/>
                  </a:cubicBezTo>
                  <a:cubicBezTo>
                    <a:pt x="399" y="21"/>
                    <a:pt x="405" y="13"/>
                    <a:pt x="412" y="8"/>
                  </a:cubicBezTo>
                  <a:cubicBezTo>
                    <a:pt x="417" y="4"/>
                    <a:pt x="417" y="4"/>
                    <a:pt x="417" y="4"/>
                  </a:cubicBezTo>
                  <a:cubicBezTo>
                    <a:pt x="420" y="2"/>
                    <a:pt x="418" y="0"/>
                    <a:pt x="416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2" name="Freeform 370">
              <a:extLst>
                <a:ext uri="{FF2B5EF4-FFF2-40B4-BE49-F238E27FC236}">
                  <a16:creationId xmlns:a16="http://schemas.microsoft.com/office/drawing/2014/main" id="{7FE81BDB-0CA0-420B-9C4F-47012AD8B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869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6"/>
                    <a:pt x="7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3" name="Freeform 371">
              <a:extLst>
                <a:ext uri="{FF2B5EF4-FFF2-40B4-BE49-F238E27FC236}">
                  <a16:creationId xmlns:a16="http://schemas.microsoft.com/office/drawing/2014/main" id="{247E4514-DFE6-4D5A-B6DB-6C30F82D7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885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4" name="Freeform 372">
              <a:extLst>
                <a:ext uri="{FF2B5EF4-FFF2-40B4-BE49-F238E27FC236}">
                  <a16:creationId xmlns:a16="http://schemas.microsoft.com/office/drawing/2014/main" id="{6C48789B-7338-47A0-A400-35272820D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867"/>
              <a:ext cx="25" cy="18"/>
            </a:xfrm>
            <a:custGeom>
              <a:avLst/>
              <a:gdLst>
                <a:gd name="T0" fmla="*/ 0 w 10"/>
                <a:gd name="T1" fmla="*/ 0 h 7"/>
                <a:gd name="T2" fmla="*/ 158 w 10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4" y="1"/>
                    <a:pt x="8" y="3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5" name="Freeform 373">
              <a:extLst>
                <a:ext uri="{FF2B5EF4-FFF2-40B4-BE49-F238E27FC236}">
                  <a16:creationId xmlns:a16="http://schemas.microsoft.com/office/drawing/2014/main" id="{FB903AFF-F4D6-4E13-BC5D-1E10E0FAA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856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3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6" name="Freeform 374">
              <a:extLst>
                <a:ext uri="{FF2B5EF4-FFF2-40B4-BE49-F238E27FC236}">
                  <a16:creationId xmlns:a16="http://schemas.microsoft.com/office/drawing/2014/main" id="{547A63F5-51DF-4017-AB9A-69E97004E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851"/>
              <a:ext cx="40" cy="16"/>
            </a:xfrm>
            <a:custGeom>
              <a:avLst/>
              <a:gdLst>
                <a:gd name="T0" fmla="*/ 0 w 16"/>
                <a:gd name="T1" fmla="*/ 77 h 6"/>
                <a:gd name="T2" fmla="*/ 250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4"/>
                  </a:moveTo>
                  <a:cubicBezTo>
                    <a:pt x="5" y="6"/>
                    <a:pt x="12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7" name="Freeform 375">
              <a:extLst>
                <a:ext uri="{FF2B5EF4-FFF2-40B4-BE49-F238E27FC236}">
                  <a16:creationId xmlns:a16="http://schemas.microsoft.com/office/drawing/2014/main" id="{B964CD62-719C-4F25-A805-6558C22AB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861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8" name="Freeform 376">
              <a:extLst>
                <a:ext uri="{FF2B5EF4-FFF2-40B4-BE49-F238E27FC236}">
                  <a16:creationId xmlns:a16="http://schemas.microsoft.com/office/drawing/2014/main" id="{0842303C-E1FA-484B-A5EB-F98E31CFE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715"/>
              <a:ext cx="30" cy="29"/>
            </a:xfrm>
            <a:custGeom>
              <a:avLst/>
              <a:gdLst>
                <a:gd name="T0" fmla="*/ 0 w 12"/>
                <a:gd name="T1" fmla="*/ 0 h 11"/>
                <a:gd name="T2" fmla="*/ 188 w 1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0"/>
                  </a:moveTo>
                  <a:cubicBezTo>
                    <a:pt x="5" y="2"/>
                    <a:pt x="10" y="6"/>
                    <a:pt x="12" y="11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09" name="Freeform 377">
              <a:extLst>
                <a:ext uri="{FF2B5EF4-FFF2-40B4-BE49-F238E27FC236}">
                  <a16:creationId xmlns:a16="http://schemas.microsoft.com/office/drawing/2014/main" id="{DFE24C10-6790-4A3C-9DD6-2621C909B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723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0" name="Freeform 378">
              <a:extLst>
                <a:ext uri="{FF2B5EF4-FFF2-40B4-BE49-F238E27FC236}">
                  <a16:creationId xmlns:a16="http://schemas.microsoft.com/office/drawing/2014/main" id="{CD4CB584-8FC6-45ED-95D8-0E96F1689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805"/>
              <a:ext cx="43" cy="11"/>
            </a:xfrm>
            <a:custGeom>
              <a:avLst/>
              <a:gdLst>
                <a:gd name="T0" fmla="*/ 0 w 17"/>
                <a:gd name="T1" fmla="*/ 22 h 4"/>
                <a:gd name="T2" fmla="*/ 276 w 1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1"/>
                  </a:moveTo>
                  <a:cubicBezTo>
                    <a:pt x="5" y="0"/>
                    <a:pt x="12" y="0"/>
                    <a:pt x="17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1" name="Freeform 379">
              <a:extLst>
                <a:ext uri="{FF2B5EF4-FFF2-40B4-BE49-F238E27FC236}">
                  <a16:creationId xmlns:a16="http://schemas.microsoft.com/office/drawing/2014/main" id="{DB3A73BA-E49D-43C8-8175-13AD352F2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795"/>
              <a:ext cx="8" cy="13"/>
            </a:xfrm>
            <a:custGeom>
              <a:avLst/>
              <a:gdLst>
                <a:gd name="T0" fmla="*/ 0 w 3"/>
                <a:gd name="T1" fmla="*/ 88 h 5"/>
                <a:gd name="T2" fmla="*/ 5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2" name="Freeform 380">
              <a:extLst>
                <a:ext uri="{FF2B5EF4-FFF2-40B4-BE49-F238E27FC236}">
                  <a16:creationId xmlns:a16="http://schemas.microsoft.com/office/drawing/2014/main" id="{69678294-D5F0-472A-8FCC-1B66DE117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763"/>
              <a:ext cx="43" cy="10"/>
            </a:xfrm>
            <a:custGeom>
              <a:avLst/>
              <a:gdLst>
                <a:gd name="T0" fmla="*/ 0 w 17"/>
                <a:gd name="T1" fmla="*/ 63 h 4"/>
                <a:gd name="T2" fmla="*/ 27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6" y="4"/>
                    <a:pt x="12" y="3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3" name="Freeform 381">
              <a:extLst>
                <a:ext uri="{FF2B5EF4-FFF2-40B4-BE49-F238E27FC236}">
                  <a16:creationId xmlns:a16="http://schemas.microsoft.com/office/drawing/2014/main" id="{60A19634-840A-4D56-A5D3-C5D6DF37A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771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4" name="Freeform 382">
              <a:extLst>
                <a:ext uri="{FF2B5EF4-FFF2-40B4-BE49-F238E27FC236}">
                  <a16:creationId xmlns:a16="http://schemas.microsoft.com/office/drawing/2014/main" id="{D7BEC832-63D1-45D3-B2C6-70512208D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736"/>
              <a:ext cx="38" cy="16"/>
            </a:xfrm>
            <a:custGeom>
              <a:avLst/>
              <a:gdLst>
                <a:gd name="T0" fmla="*/ 0 w 15"/>
                <a:gd name="T1" fmla="*/ 77 h 6"/>
                <a:gd name="T2" fmla="*/ 243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4"/>
                  </a:moveTo>
                  <a:cubicBezTo>
                    <a:pt x="5" y="6"/>
                    <a:pt x="12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5" name="Freeform 383">
              <a:extLst>
                <a:ext uri="{FF2B5EF4-FFF2-40B4-BE49-F238E27FC236}">
                  <a16:creationId xmlns:a16="http://schemas.microsoft.com/office/drawing/2014/main" id="{48CE5F6C-BD17-4D16-A9BA-4303DCB46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749"/>
              <a:ext cx="5" cy="14"/>
            </a:xfrm>
            <a:custGeom>
              <a:avLst/>
              <a:gdLst>
                <a:gd name="T0" fmla="*/ 0 w 2"/>
                <a:gd name="T1" fmla="*/ 0 h 5"/>
                <a:gd name="T2" fmla="*/ 20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6" name="Freeform 384">
              <a:extLst>
                <a:ext uri="{FF2B5EF4-FFF2-40B4-BE49-F238E27FC236}">
                  <a16:creationId xmlns:a16="http://schemas.microsoft.com/office/drawing/2014/main" id="{E32C044E-B3D8-4CD1-A9FD-0B14B94B3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765"/>
              <a:ext cx="28" cy="8"/>
            </a:xfrm>
            <a:custGeom>
              <a:avLst/>
              <a:gdLst>
                <a:gd name="T0" fmla="*/ 0 w 11"/>
                <a:gd name="T1" fmla="*/ 56 h 3"/>
                <a:gd name="T2" fmla="*/ 181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3" y="1"/>
                    <a:pt x="7" y="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7" name="Freeform 385">
              <a:extLst>
                <a:ext uri="{FF2B5EF4-FFF2-40B4-BE49-F238E27FC236}">
                  <a16:creationId xmlns:a16="http://schemas.microsoft.com/office/drawing/2014/main" id="{56D4959D-651A-4AA2-8596-7C10C6411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923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63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4" y="3"/>
                    <a:pt x="4" y="7"/>
                    <a:pt x="4" y="1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8" name="Freeform 386">
              <a:extLst>
                <a:ext uri="{FF2B5EF4-FFF2-40B4-BE49-F238E27FC236}">
                  <a16:creationId xmlns:a16="http://schemas.microsoft.com/office/drawing/2014/main" id="{1470BB1A-0E34-4641-979B-CD2FD0A19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955"/>
              <a:ext cx="32" cy="5"/>
            </a:xfrm>
            <a:custGeom>
              <a:avLst/>
              <a:gdLst>
                <a:gd name="T0" fmla="*/ 0 w 13"/>
                <a:gd name="T1" fmla="*/ 33 h 2"/>
                <a:gd name="T2" fmla="*/ 194 w 1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5" y="2"/>
                    <a:pt x="9" y="0"/>
                    <a:pt x="13" y="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19" name="Freeform 387">
              <a:extLst>
                <a:ext uri="{FF2B5EF4-FFF2-40B4-BE49-F238E27FC236}">
                  <a16:creationId xmlns:a16="http://schemas.microsoft.com/office/drawing/2014/main" id="{D33BCD7F-60B9-438C-BC90-AEE089CC5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048"/>
              <a:ext cx="27" cy="16"/>
            </a:xfrm>
            <a:custGeom>
              <a:avLst/>
              <a:gdLst>
                <a:gd name="T0" fmla="*/ 0 w 11"/>
                <a:gd name="T1" fmla="*/ 0 h 6"/>
                <a:gd name="T2" fmla="*/ 162 w 11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4"/>
                    <a:pt x="7" y="6"/>
                    <a:pt x="11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0" name="Freeform 388">
              <a:extLst>
                <a:ext uri="{FF2B5EF4-FFF2-40B4-BE49-F238E27FC236}">
                  <a16:creationId xmlns:a16="http://schemas.microsoft.com/office/drawing/2014/main" id="{DB1066BA-1380-48DA-B846-27B53B0E5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3045"/>
              <a:ext cx="12" cy="27"/>
            </a:xfrm>
            <a:custGeom>
              <a:avLst/>
              <a:gdLst>
                <a:gd name="T0" fmla="*/ 12 w 5"/>
                <a:gd name="T1" fmla="*/ 0 h 10"/>
                <a:gd name="T2" fmla="*/ 70 w 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cubicBezTo>
                    <a:pt x="0" y="4"/>
                    <a:pt x="2" y="8"/>
                    <a:pt x="5" y="1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1" name="Freeform 389">
              <a:extLst>
                <a:ext uri="{FF2B5EF4-FFF2-40B4-BE49-F238E27FC236}">
                  <a16:creationId xmlns:a16="http://schemas.microsoft.com/office/drawing/2014/main" id="{3BF3A004-BDAE-4ADF-A602-082754FBE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091"/>
              <a:ext cx="38" cy="21"/>
            </a:xfrm>
            <a:custGeom>
              <a:avLst/>
              <a:gdLst>
                <a:gd name="T0" fmla="*/ 0 w 15"/>
                <a:gd name="T1" fmla="*/ 34 h 8"/>
                <a:gd name="T2" fmla="*/ 243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2"/>
                  </a:moveTo>
                  <a:cubicBezTo>
                    <a:pt x="2" y="8"/>
                    <a:pt x="12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2" name="Freeform 390">
              <a:extLst>
                <a:ext uri="{FF2B5EF4-FFF2-40B4-BE49-F238E27FC236}">
                  <a16:creationId xmlns:a16="http://schemas.microsoft.com/office/drawing/2014/main" id="{15406072-C821-4871-A761-79D198573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3077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1" y="4"/>
                    <a:pt x="3" y="8"/>
                    <a:pt x="8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3" name="Freeform 391">
              <a:extLst>
                <a:ext uri="{FF2B5EF4-FFF2-40B4-BE49-F238E27FC236}">
                  <a16:creationId xmlns:a16="http://schemas.microsoft.com/office/drawing/2014/main" id="{1166C3F4-81B2-4F52-9781-ECA0243E3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904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162 w 1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0" y="5"/>
                    <a:pt x="7" y="5"/>
                    <a:pt x="11" y="5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4" name="Freeform 392">
              <a:extLst>
                <a:ext uri="{FF2B5EF4-FFF2-40B4-BE49-F238E27FC236}">
                  <a16:creationId xmlns:a16="http://schemas.microsoft.com/office/drawing/2014/main" id="{62C0FD7B-A92D-4006-937E-291465640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901"/>
              <a:ext cx="13" cy="38"/>
            </a:xfrm>
            <a:custGeom>
              <a:avLst/>
              <a:gdLst>
                <a:gd name="T0" fmla="*/ 55 w 5"/>
                <a:gd name="T1" fmla="*/ 0 h 14"/>
                <a:gd name="T2" fmla="*/ 88 w 5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2" y="5"/>
                    <a:pt x="0" y="11"/>
                    <a:pt x="5" y="1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5" name="Freeform 393">
              <a:extLst>
                <a:ext uri="{FF2B5EF4-FFF2-40B4-BE49-F238E27FC236}">
                  <a16:creationId xmlns:a16="http://schemas.microsoft.com/office/drawing/2014/main" id="{F58EFA7A-AC2E-4C6B-9689-31997B4EE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931"/>
              <a:ext cx="23" cy="26"/>
            </a:xfrm>
            <a:custGeom>
              <a:avLst/>
              <a:gdLst>
                <a:gd name="T0" fmla="*/ 0 w 9"/>
                <a:gd name="T1" fmla="*/ 177 h 10"/>
                <a:gd name="T2" fmla="*/ 151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3" y="6"/>
                    <a:pt x="4" y="2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6" name="Freeform 394">
              <a:extLst>
                <a:ext uri="{FF2B5EF4-FFF2-40B4-BE49-F238E27FC236}">
                  <a16:creationId xmlns:a16="http://schemas.microsoft.com/office/drawing/2014/main" id="{C657882D-73CA-48BB-9085-8193D84A2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896"/>
              <a:ext cx="15" cy="27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3" y="3"/>
                    <a:pt x="5" y="6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7" name="Freeform 395">
              <a:extLst>
                <a:ext uri="{FF2B5EF4-FFF2-40B4-BE49-F238E27FC236}">
                  <a16:creationId xmlns:a16="http://schemas.microsoft.com/office/drawing/2014/main" id="{4874AE28-C50D-4FFF-BCCE-3AD07140F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907"/>
              <a:ext cx="3" cy="8"/>
            </a:xfrm>
            <a:custGeom>
              <a:avLst/>
              <a:gdLst>
                <a:gd name="T0" fmla="*/ 0 w 1"/>
                <a:gd name="T1" fmla="*/ 56 h 3"/>
                <a:gd name="T2" fmla="*/ 27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8" name="Freeform 396">
              <a:extLst>
                <a:ext uri="{FF2B5EF4-FFF2-40B4-BE49-F238E27FC236}">
                  <a16:creationId xmlns:a16="http://schemas.microsoft.com/office/drawing/2014/main" id="{36E4AA76-B71F-4E54-8214-DD2740C45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925"/>
              <a:ext cx="17" cy="24"/>
            </a:xfrm>
            <a:custGeom>
              <a:avLst/>
              <a:gdLst>
                <a:gd name="T0" fmla="*/ 0 w 7"/>
                <a:gd name="T1" fmla="*/ 0 h 9"/>
                <a:gd name="T2" fmla="*/ 10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4" y="1"/>
                    <a:pt x="7" y="5"/>
                    <a:pt x="7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29" name="Freeform 397">
              <a:extLst>
                <a:ext uri="{FF2B5EF4-FFF2-40B4-BE49-F238E27FC236}">
                  <a16:creationId xmlns:a16="http://schemas.microsoft.com/office/drawing/2014/main" id="{18BE159C-519F-4384-8152-70E9A636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923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0" name="Freeform 398">
              <a:extLst>
                <a:ext uri="{FF2B5EF4-FFF2-40B4-BE49-F238E27FC236}">
                  <a16:creationId xmlns:a16="http://schemas.microsoft.com/office/drawing/2014/main" id="{C3E6C6D3-DA04-4FC0-85B6-30B348B2C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824"/>
              <a:ext cx="13" cy="24"/>
            </a:xfrm>
            <a:custGeom>
              <a:avLst/>
              <a:gdLst>
                <a:gd name="T0" fmla="*/ 0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0" y="4"/>
                    <a:pt x="2" y="7"/>
                    <a:pt x="5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1" name="Freeform 399">
              <a:extLst>
                <a:ext uri="{FF2B5EF4-FFF2-40B4-BE49-F238E27FC236}">
                  <a16:creationId xmlns:a16="http://schemas.microsoft.com/office/drawing/2014/main" id="{9BC472E4-B017-41AB-AAA9-FA18A8A71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840"/>
              <a:ext cx="10" cy="8"/>
            </a:xfrm>
            <a:custGeom>
              <a:avLst/>
              <a:gdLst>
                <a:gd name="T0" fmla="*/ 63 w 4"/>
                <a:gd name="T1" fmla="*/ 0 h 3"/>
                <a:gd name="T2" fmla="*/ 0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2" name="Freeform 400">
              <a:extLst>
                <a:ext uri="{FF2B5EF4-FFF2-40B4-BE49-F238E27FC236}">
                  <a16:creationId xmlns:a16="http://schemas.microsoft.com/office/drawing/2014/main" id="{7A5CF3D7-6F51-4689-B373-F7B522F0D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715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3"/>
                    <a:pt x="8" y="3"/>
                    <a:pt x="12" y="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3" name="Freeform 401">
              <a:extLst>
                <a:ext uri="{FF2B5EF4-FFF2-40B4-BE49-F238E27FC236}">
                  <a16:creationId xmlns:a16="http://schemas.microsoft.com/office/drawing/2014/main" id="{BCDB695F-0275-4380-B80E-AA02C8427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720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4" name="Freeform 402">
              <a:extLst>
                <a:ext uri="{FF2B5EF4-FFF2-40B4-BE49-F238E27FC236}">
                  <a16:creationId xmlns:a16="http://schemas.microsoft.com/office/drawing/2014/main" id="{A8A7C1A7-CB32-4664-89AE-534334780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867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5" name="Freeform 403">
              <a:extLst>
                <a:ext uri="{FF2B5EF4-FFF2-40B4-BE49-F238E27FC236}">
                  <a16:creationId xmlns:a16="http://schemas.microsoft.com/office/drawing/2014/main" id="{6D413503-0D57-40BD-8A14-4D7396CC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920"/>
              <a:ext cx="32" cy="24"/>
            </a:xfrm>
            <a:custGeom>
              <a:avLst/>
              <a:gdLst>
                <a:gd name="T0" fmla="*/ 12 w 13"/>
                <a:gd name="T1" fmla="*/ 93 h 9"/>
                <a:gd name="T2" fmla="*/ 121 w 13"/>
                <a:gd name="T3" fmla="*/ 35 h 9"/>
                <a:gd name="T4" fmla="*/ 0 w 1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" y="5"/>
                  </a:moveTo>
                  <a:cubicBezTo>
                    <a:pt x="2" y="3"/>
                    <a:pt x="5" y="0"/>
                    <a:pt x="8" y="2"/>
                  </a:cubicBezTo>
                  <a:cubicBezTo>
                    <a:pt x="13" y="5"/>
                    <a:pt x="2" y="8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6" name="Freeform 404">
              <a:extLst>
                <a:ext uri="{FF2B5EF4-FFF2-40B4-BE49-F238E27FC236}">
                  <a16:creationId xmlns:a16="http://schemas.microsoft.com/office/drawing/2014/main" id="{7B72B597-40EA-471E-ABF8-476A29CAC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045"/>
              <a:ext cx="15" cy="22"/>
            </a:xfrm>
            <a:custGeom>
              <a:avLst/>
              <a:gdLst>
                <a:gd name="T0" fmla="*/ 0 w 6"/>
                <a:gd name="T1" fmla="*/ 129 h 8"/>
                <a:gd name="T2" fmla="*/ 83 w 6"/>
                <a:gd name="T3" fmla="*/ 0 h 8"/>
                <a:gd name="T4" fmla="*/ 63 w 6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1" y="4"/>
                    <a:pt x="2" y="0"/>
                    <a:pt x="5" y="0"/>
                  </a:cubicBezTo>
                  <a:cubicBezTo>
                    <a:pt x="6" y="3"/>
                    <a:pt x="5" y="5"/>
                    <a:pt x="4" y="8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7" name="Freeform 405">
              <a:extLst>
                <a:ext uri="{FF2B5EF4-FFF2-40B4-BE49-F238E27FC236}">
                  <a16:creationId xmlns:a16="http://schemas.microsoft.com/office/drawing/2014/main" id="{51F8D53F-B400-4D80-BEEE-ABCCFF53F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091"/>
              <a:ext cx="40" cy="26"/>
            </a:xfrm>
            <a:custGeom>
              <a:avLst/>
              <a:gdLst>
                <a:gd name="T0" fmla="*/ 113 w 16"/>
                <a:gd name="T1" fmla="*/ 0 h 10"/>
                <a:gd name="T2" fmla="*/ 175 w 1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7" y="0"/>
                  </a:moveTo>
                  <a:cubicBezTo>
                    <a:pt x="0" y="8"/>
                    <a:pt x="16" y="1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8" name="Freeform 406">
              <a:extLst>
                <a:ext uri="{FF2B5EF4-FFF2-40B4-BE49-F238E27FC236}">
                  <a16:creationId xmlns:a16="http://schemas.microsoft.com/office/drawing/2014/main" id="{95143519-8596-45B8-B416-855828D9A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920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39" name="Freeform 407">
              <a:extLst>
                <a:ext uri="{FF2B5EF4-FFF2-40B4-BE49-F238E27FC236}">
                  <a16:creationId xmlns:a16="http://schemas.microsoft.com/office/drawing/2014/main" id="{E76EE372-9D7A-475C-973A-2D59EBF5F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827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0" name="Freeform 408">
              <a:extLst>
                <a:ext uri="{FF2B5EF4-FFF2-40B4-BE49-F238E27FC236}">
                  <a16:creationId xmlns:a16="http://schemas.microsoft.com/office/drawing/2014/main" id="{1CA08F7B-8F9C-4B07-87B6-D0267D17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789"/>
              <a:ext cx="25" cy="30"/>
            </a:xfrm>
            <a:custGeom>
              <a:avLst/>
              <a:gdLst>
                <a:gd name="T0" fmla="*/ 20 w 10"/>
                <a:gd name="T1" fmla="*/ 224 h 11"/>
                <a:gd name="T2" fmla="*/ 50 w 10"/>
                <a:gd name="T3" fmla="*/ 38 h 11"/>
                <a:gd name="T4" fmla="*/ 83 w 10"/>
                <a:gd name="T5" fmla="*/ 202 h 11"/>
                <a:gd name="T6" fmla="*/ 145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" y="11"/>
                  </a:moveTo>
                  <a:cubicBezTo>
                    <a:pt x="1" y="10"/>
                    <a:pt x="0" y="2"/>
                    <a:pt x="3" y="2"/>
                  </a:cubicBezTo>
                  <a:cubicBezTo>
                    <a:pt x="6" y="2"/>
                    <a:pt x="4" y="8"/>
                    <a:pt x="5" y="10"/>
                  </a:cubicBezTo>
                  <a:cubicBezTo>
                    <a:pt x="10" y="10"/>
                    <a:pt x="8" y="3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1" name="Freeform 409">
              <a:extLst>
                <a:ext uri="{FF2B5EF4-FFF2-40B4-BE49-F238E27FC236}">
                  <a16:creationId xmlns:a16="http://schemas.microsoft.com/office/drawing/2014/main" id="{C9D7CCF0-1E75-48CC-9468-51408B452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752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4"/>
                    <a:pt x="1" y="8"/>
                    <a:pt x="4" y="9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2" name="Freeform 410">
              <a:extLst>
                <a:ext uri="{FF2B5EF4-FFF2-40B4-BE49-F238E27FC236}">
                  <a16:creationId xmlns:a16="http://schemas.microsoft.com/office/drawing/2014/main" id="{631ED834-D9E3-409F-81E8-86A0D7285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741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2" y="4"/>
                    <a:pt x="4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3" name="Freeform 411">
              <a:extLst>
                <a:ext uri="{FF2B5EF4-FFF2-40B4-BE49-F238E27FC236}">
                  <a16:creationId xmlns:a16="http://schemas.microsoft.com/office/drawing/2014/main" id="{E0B6FFA0-90C9-4001-91D8-D270A120C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757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2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4" name="Freeform 412">
              <a:extLst>
                <a:ext uri="{FF2B5EF4-FFF2-40B4-BE49-F238E27FC236}">
                  <a16:creationId xmlns:a16="http://schemas.microsoft.com/office/drawing/2014/main" id="{F0EE1203-97D6-4C21-9F56-48D13A1DA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712"/>
              <a:ext cx="30" cy="19"/>
            </a:xfrm>
            <a:custGeom>
              <a:avLst/>
              <a:gdLst>
                <a:gd name="T0" fmla="*/ 0 w 12"/>
                <a:gd name="T1" fmla="*/ 81 h 7"/>
                <a:gd name="T2" fmla="*/ 113 w 1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5" y="1"/>
                    <a:pt x="12" y="0"/>
                    <a:pt x="7" y="7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5" name="Freeform 413">
              <a:extLst>
                <a:ext uri="{FF2B5EF4-FFF2-40B4-BE49-F238E27FC236}">
                  <a16:creationId xmlns:a16="http://schemas.microsoft.com/office/drawing/2014/main" id="{A570A781-7654-4BB3-BF37-7E3577D9E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715"/>
              <a:ext cx="2" cy="13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6" name="Freeform 414">
              <a:extLst>
                <a:ext uri="{FF2B5EF4-FFF2-40B4-BE49-F238E27FC236}">
                  <a16:creationId xmlns:a16="http://schemas.microsoft.com/office/drawing/2014/main" id="{F9CC7401-B107-4879-971A-107D4675A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845"/>
              <a:ext cx="13" cy="24"/>
            </a:xfrm>
            <a:custGeom>
              <a:avLst/>
              <a:gdLst>
                <a:gd name="T0" fmla="*/ 21 w 5"/>
                <a:gd name="T1" fmla="*/ 77 h 9"/>
                <a:gd name="T2" fmla="*/ 21 w 5"/>
                <a:gd name="T3" fmla="*/ 171 h 9"/>
                <a:gd name="T4" fmla="*/ 88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4"/>
                  </a:moveTo>
                  <a:cubicBezTo>
                    <a:pt x="1" y="5"/>
                    <a:pt x="0" y="8"/>
                    <a:pt x="1" y="9"/>
                  </a:cubicBezTo>
                  <a:cubicBezTo>
                    <a:pt x="5" y="9"/>
                    <a:pt x="5" y="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7" name="Freeform 415">
              <a:extLst>
                <a:ext uri="{FF2B5EF4-FFF2-40B4-BE49-F238E27FC236}">
                  <a16:creationId xmlns:a16="http://schemas.microsoft.com/office/drawing/2014/main" id="{7E8C9571-DFD4-4AAE-8721-B759D319B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861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1"/>
                    <a:pt x="0" y="4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548" name="Freeform 416">
              <a:extLst>
                <a:ext uri="{FF2B5EF4-FFF2-40B4-BE49-F238E27FC236}">
                  <a16:creationId xmlns:a16="http://schemas.microsoft.com/office/drawing/2014/main" id="{B765DC30-066E-45A6-8821-30A7A4A83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952"/>
              <a:ext cx="5" cy="21"/>
            </a:xfrm>
            <a:custGeom>
              <a:avLst/>
              <a:gdLst>
                <a:gd name="T0" fmla="*/ 0 w 2"/>
                <a:gd name="T1" fmla="*/ 0 h 8"/>
                <a:gd name="T2" fmla="*/ 33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1" y="3"/>
                    <a:pt x="1" y="5"/>
                    <a:pt x="2" y="8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271" name="Rectangle 417">
            <a:extLst>
              <a:ext uri="{FF2B5EF4-FFF2-40B4-BE49-F238E27FC236}">
                <a16:creationId xmlns:a16="http://schemas.microsoft.com/office/drawing/2014/main" id="{04CAB501-14B9-4356-94E2-CCBB1DBB7F7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2600"/>
              <a:t>Exploded view of</a:t>
            </a:r>
            <a:br>
              <a:rPr lang="fr-FR" altLang="x-none" sz="2600"/>
            </a:br>
            <a:r>
              <a:rPr lang="fr-FR" altLang="x-none" sz="2600"/>
              <a:t>digestive apparatus (2)</a:t>
            </a:r>
          </a:p>
        </p:txBody>
      </p:sp>
      <p:grpSp>
        <p:nvGrpSpPr>
          <p:cNvPr id="14343" name="Group 418">
            <a:extLst>
              <a:ext uri="{FF2B5EF4-FFF2-40B4-BE49-F238E27FC236}">
                <a16:creationId xmlns:a16="http://schemas.microsoft.com/office/drawing/2014/main" id="{330BC6DB-E52C-496C-9A6A-F5CAFD944C4E}"/>
              </a:ext>
            </a:extLst>
          </p:cNvPr>
          <p:cNvGrpSpPr>
            <a:grpSpLocks/>
          </p:cNvGrpSpPr>
          <p:nvPr/>
        </p:nvGrpSpPr>
        <p:grpSpPr bwMode="auto">
          <a:xfrm>
            <a:off x="9601200" y="2057400"/>
            <a:ext cx="577850" cy="1917700"/>
            <a:chOff x="4368" y="1203"/>
            <a:chExt cx="768" cy="2549"/>
          </a:xfrm>
        </p:grpSpPr>
        <p:sp>
          <p:nvSpPr>
            <p:cNvPr id="60405" name="Freeform 419">
              <a:extLst>
                <a:ext uri="{FF2B5EF4-FFF2-40B4-BE49-F238E27FC236}">
                  <a16:creationId xmlns:a16="http://schemas.microsoft.com/office/drawing/2014/main" id="{4EA44152-0364-47A2-900D-C4F6F6891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537" cy="2549"/>
            </a:xfrm>
            <a:custGeom>
              <a:avLst/>
              <a:gdLst>
                <a:gd name="T0" fmla="*/ 3349 w 215"/>
                <a:gd name="T1" fmla="*/ 17587 h 956"/>
                <a:gd name="T2" fmla="*/ 2228 w 215"/>
                <a:gd name="T3" fmla="*/ 13606 h 956"/>
                <a:gd name="T4" fmla="*/ 2215 w 215"/>
                <a:gd name="T5" fmla="*/ 0 h 956"/>
                <a:gd name="T6" fmla="*/ 1186 w 215"/>
                <a:gd name="T7" fmla="*/ 0 h 956"/>
                <a:gd name="T8" fmla="*/ 1124 w 215"/>
                <a:gd name="T9" fmla="*/ 13606 h 956"/>
                <a:gd name="T10" fmla="*/ 0 w 215"/>
                <a:gd name="T11" fmla="*/ 17587 h 956"/>
                <a:gd name="T12" fmla="*/ 542 w 215"/>
                <a:gd name="T13" fmla="*/ 18064 h 956"/>
                <a:gd name="T14" fmla="*/ 1683 w 215"/>
                <a:gd name="T15" fmla="*/ 16643 h 956"/>
                <a:gd name="T16" fmla="*/ 2775 w 215"/>
                <a:gd name="T17" fmla="*/ 18120 h 9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956">
                  <a:moveTo>
                    <a:pt x="215" y="928"/>
                  </a:moveTo>
                  <a:cubicBezTo>
                    <a:pt x="157" y="844"/>
                    <a:pt x="149" y="860"/>
                    <a:pt x="143" y="718"/>
                  </a:cubicBezTo>
                  <a:cubicBezTo>
                    <a:pt x="137" y="576"/>
                    <a:pt x="142" y="116"/>
                    <a:pt x="142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  <a:cubicBezTo>
                    <a:pt x="35" y="953"/>
                    <a:pt x="35" y="953"/>
                    <a:pt x="35" y="953"/>
                  </a:cubicBezTo>
                  <a:cubicBezTo>
                    <a:pt x="59" y="915"/>
                    <a:pt x="80" y="878"/>
                    <a:pt x="108" y="878"/>
                  </a:cubicBezTo>
                  <a:cubicBezTo>
                    <a:pt x="136" y="878"/>
                    <a:pt x="178" y="956"/>
                    <a:pt x="178" y="956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6" name="Freeform 420">
              <a:extLst>
                <a:ext uri="{FF2B5EF4-FFF2-40B4-BE49-F238E27FC236}">
                  <a16:creationId xmlns:a16="http://schemas.microsoft.com/office/drawing/2014/main" id="{00BF706D-736B-41E6-9C22-ECE345523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3544"/>
              <a:ext cx="358" cy="208"/>
            </a:xfrm>
            <a:custGeom>
              <a:avLst/>
              <a:gdLst>
                <a:gd name="T0" fmla="*/ 0 w 143"/>
                <a:gd name="T1" fmla="*/ 1421 h 78"/>
                <a:gd name="T2" fmla="*/ 1147 w 143"/>
                <a:gd name="T3" fmla="*/ 0 h 78"/>
                <a:gd name="T4" fmla="*/ 2243 w 143"/>
                <a:gd name="T5" fmla="*/ 148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78">
                  <a:moveTo>
                    <a:pt x="0" y="75"/>
                  </a:moveTo>
                  <a:cubicBezTo>
                    <a:pt x="24" y="37"/>
                    <a:pt x="45" y="0"/>
                    <a:pt x="73" y="0"/>
                  </a:cubicBezTo>
                  <a:cubicBezTo>
                    <a:pt x="101" y="0"/>
                    <a:pt x="143" y="78"/>
                    <a:pt x="143" y="7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7" name="Freeform 421">
              <a:extLst>
                <a:ext uri="{FF2B5EF4-FFF2-40B4-BE49-F238E27FC236}">
                  <a16:creationId xmlns:a16="http://schemas.microsoft.com/office/drawing/2014/main" id="{FFD24323-FF3D-4B7C-868F-45031DF97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203"/>
              <a:ext cx="195" cy="2474"/>
            </a:xfrm>
            <a:custGeom>
              <a:avLst/>
              <a:gdLst>
                <a:gd name="T0" fmla="*/ 1188 w 78"/>
                <a:gd name="T1" fmla="*/ 0 h 928"/>
                <a:gd name="T2" fmla="*/ 1125 w 78"/>
                <a:gd name="T3" fmla="*/ 13604 h 928"/>
                <a:gd name="T4" fmla="*/ 0 w 78"/>
                <a:gd name="T5" fmla="*/ 17585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6" y="0"/>
                  </a:moveTo>
                  <a:cubicBezTo>
                    <a:pt x="76" y="116"/>
                    <a:pt x="78" y="576"/>
                    <a:pt x="72" y="718"/>
                  </a:cubicBezTo>
                  <a:cubicBezTo>
                    <a:pt x="66" y="860"/>
                    <a:pt x="58" y="844"/>
                    <a:pt x="0" y="9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8" name="Freeform 422">
              <a:extLst>
                <a:ext uri="{FF2B5EF4-FFF2-40B4-BE49-F238E27FC236}">
                  <a16:creationId xmlns:a16="http://schemas.microsoft.com/office/drawing/2014/main" id="{B7D4AFA9-2D7F-45AD-938E-87E3328B9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8" y="1203"/>
              <a:ext cx="195" cy="2474"/>
            </a:xfrm>
            <a:custGeom>
              <a:avLst/>
              <a:gdLst>
                <a:gd name="T0" fmla="*/ 1220 w 78"/>
                <a:gd name="T1" fmla="*/ 17585 h 928"/>
                <a:gd name="T2" fmla="*/ 95 w 78"/>
                <a:gd name="T3" fmla="*/ 13604 h 928"/>
                <a:gd name="T4" fmla="*/ 83 w 78"/>
                <a:gd name="T5" fmla="*/ 0 h 9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928">
                  <a:moveTo>
                    <a:pt x="78" y="928"/>
                  </a:moveTo>
                  <a:cubicBezTo>
                    <a:pt x="20" y="844"/>
                    <a:pt x="12" y="860"/>
                    <a:pt x="6" y="718"/>
                  </a:cubicBezTo>
                  <a:cubicBezTo>
                    <a:pt x="0" y="576"/>
                    <a:pt x="5" y="116"/>
                    <a:pt x="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9" name="Freeform 423">
              <a:extLst>
                <a:ext uri="{FF2B5EF4-FFF2-40B4-BE49-F238E27FC236}">
                  <a16:creationId xmlns:a16="http://schemas.microsoft.com/office/drawing/2014/main" id="{44EF124B-2C8A-4F32-BE5A-AFBEC19E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243"/>
              <a:ext cx="20" cy="730"/>
            </a:xfrm>
            <a:custGeom>
              <a:avLst/>
              <a:gdLst>
                <a:gd name="T0" fmla="*/ 125 w 8"/>
                <a:gd name="T1" fmla="*/ 5182 h 274"/>
                <a:gd name="T2" fmla="*/ 125 w 8"/>
                <a:gd name="T3" fmla="*/ 0 h 2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74">
                  <a:moveTo>
                    <a:pt x="8" y="274"/>
                  </a:moveTo>
                  <a:cubicBezTo>
                    <a:pt x="1" y="250"/>
                    <a:pt x="0" y="5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0" name="Freeform 424">
              <a:extLst>
                <a:ext uri="{FF2B5EF4-FFF2-40B4-BE49-F238E27FC236}">
                  <a16:creationId xmlns:a16="http://schemas.microsoft.com/office/drawing/2014/main" id="{2F6D53AF-5282-4B37-B7EC-ECE22C5C6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6" y="2803"/>
              <a:ext cx="170" cy="829"/>
            </a:xfrm>
            <a:custGeom>
              <a:avLst/>
              <a:gdLst>
                <a:gd name="T0" fmla="*/ 0 w 68"/>
                <a:gd name="T1" fmla="*/ 5891 h 311"/>
                <a:gd name="T2" fmla="*/ 813 w 68"/>
                <a:gd name="T3" fmla="*/ 3921 h 311"/>
                <a:gd name="T4" fmla="*/ 970 w 68"/>
                <a:gd name="T5" fmla="*/ 0 h 311"/>
                <a:gd name="T6" fmla="*/ 813 w 68"/>
                <a:gd name="T7" fmla="*/ 4356 h 311"/>
                <a:gd name="T8" fmla="*/ 0 w 68"/>
                <a:gd name="T9" fmla="*/ 5891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311">
                  <a:moveTo>
                    <a:pt x="0" y="311"/>
                  </a:moveTo>
                  <a:cubicBezTo>
                    <a:pt x="17" y="291"/>
                    <a:pt x="47" y="247"/>
                    <a:pt x="52" y="207"/>
                  </a:cubicBezTo>
                  <a:cubicBezTo>
                    <a:pt x="57" y="167"/>
                    <a:pt x="62" y="0"/>
                    <a:pt x="62" y="0"/>
                  </a:cubicBezTo>
                  <a:cubicBezTo>
                    <a:pt x="68" y="111"/>
                    <a:pt x="65" y="189"/>
                    <a:pt x="52" y="230"/>
                  </a:cubicBezTo>
                  <a:cubicBezTo>
                    <a:pt x="39" y="272"/>
                    <a:pt x="0" y="311"/>
                    <a:pt x="0" y="3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1" name="Freeform 425">
              <a:extLst>
                <a:ext uri="{FF2B5EF4-FFF2-40B4-BE49-F238E27FC236}">
                  <a16:creationId xmlns:a16="http://schemas.microsoft.com/office/drawing/2014/main" id="{D9B79423-579A-434F-A26B-D21B54A1F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515"/>
              <a:ext cx="173" cy="202"/>
            </a:xfrm>
            <a:custGeom>
              <a:avLst/>
              <a:gdLst>
                <a:gd name="T0" fmla="*/ 0 w 69"/>
                <a:gd name="T1" fmla="*/ 114 h 76"/>
                <a:gd name="T2" fmla="*/ 1088 w 69"/>
                <a:gd name="T3" fmla="*/ 1427 h 76"/>
                <a:gd name="T4" fmla="*/ 0 w 69"/>
                <a:gd name="T5" fmla="*/ 114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6">
                  <a:moveTo>
                    <a:pt x="0" y="6"/>
                  </a:moveTo>
                  <a:cubicBezTo>
                    <a:pt x="12" y="3"/>
                    <a:pt x="32" y="16"/>
                    <a:pt x="69" y="76"/>
                  </a:cubicBezTo>
                  <a:cubicBezTo>
                    <a:pt x="54" y="37"/>
                    <a:pt x="26" y="0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2" name="Freeform 426">
              <a:extLst>
                <a:ext uri="{FF2B5EF4-FFF2-40B4-BE49-F238E27FC236}">
                  <a16:creationId xmlns:a16="http://schemas.microsoft.com/office/drawing/2014/main" id="{96D90A23-C50D-4D1B-A62A-C4DAFF743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093"/>
              <a:ext cx="165" cy="643"/>
            </a:xfrm>
            <a:custGeom>
              <a:avLst/>
              <a:gdLst>
                <a:gd name="T0" fmla="*/ 750 w 66"/>
                <a:gd name="T1" fmla="*/ 2391 h 241"/>
                <a:gd name="T2" fmla="*/ 1033 w 66"/>
                <a:gd name="T3" fmla="*/ 4578 h 241"/>
                <a:gd name="T4" fmla="*/ 1033 w 66"/>
                <a:gd name="T5" fmla="*/ 363 h 241"/>
                <a:gd name="T6" fmla="*/ 595 w 66"/>
                <a:gd name="T7" fmla="*/ 0 h 241"/>
                <a:gd name="T8" fmla="*/ 270 w 66"/>
                <a:gd name="T9" fmla="*/ 136 h 241"/>
                <a:gd name="T10" fmla="*/ 95 w 66"/>
                <a:gd name="T11" fmla="*/ 363 h 241"/>
                <a:gd name="T12" fmla="*/ 113 w 66"/>
                <a:gd name="T13" fmla="*/ 456 h 241"/>
                <a:gd name="T14" fmla="*/ 533 w 66"/>
                <a:gd name="T15" fmla="*/ 478 h 241"/>
                <a:gd name="T16" fmla="*/ 863 w 66"/>
                <a:gd name="T17" fmla="*/ 1275 h 241"/>
                <a:gd name="T18" fmla="*/ 925 w 66"/>
                <a:gd name="T19" fmla="*/ 2791 h 241"/>
                <a:gd name="T20" fmla="*/ 750 w 66"/>
                <a:gd name="T21" fmla="*/ 2391 h 2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6" h="241">
                  <a:moveTo>
                    <a:pt x="48" y="126"/>
                  </a:moveTo>
                  <a:cubicBezTo>
                    <a:pt x="46" y="143"/>
                    <a:pt x="56" y="222"/>
                    <a:pt x="66" y="241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0" y="20"/>
                    <a:pt x="7" y="24"/>
                  </a:cubicBezTo>
                  <a:cubicBezTo>
                    <a:pt x="14" y="28"/>
                    <a:pt x="20" y="24"/>
                    <a:pt x="34" y="25"/>
                  </a:cubicBezTo>
                  <a:cubicBezTo>
                    <a:pt x="47" y="27"/>
                    <a:pt x="52" y="46"/>
                    <a:pt x="55" y="67"/>
                  </a:cubicBezTo>
                  <a:cubicBezTo>
                    <a:pt x="58" y="89"/>
                    <a:pt x="62" y="121"/>
                    <a:pt x="59" y="147"/>
                  </a:cubicBezTo>
                  <a:cubicBezTo>
                    <a:pt x="56" y="165"/>
                    <a:pt x="45" y="132"/>
                    <a:pt x="48" y="126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3" name="Freeform 427">
              <a:extLst>
                <a:ext uri="{FF2B5EF4-FFF2-40B4-BE49-F238E27FC236}">
                  <a16:creationId xmlns:a16="http://schemas.microsoft.com/office/drawing/2014/main" id="{FD3B0EBC-A239-4645-9FA8-2844CEC54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1381"/>
              <a:ext cx="18" cy="683"/>
            </a:xfrm>
            <a:custGeom>
              <a:avLst/>
              <a:gdLst>
                <a:gd name="T0" fmla="*/ 118 w 7"/>
                <a:gd name="T1" fmla="*/ 0 h 256"/>
                <a:gd name="T2" fmla="*/ 118 w 7"/>
                <a:gd name="T3" fmla="*/ 4861 h 256"/>
                <a:gd name="T4" fmla="*/ 33 w 7"/>
                <a:gd name="T5" fmla="*/ 4656 h 256"/>
                <a:gd name="T6" fmla="*/ 67 w 7"/>
                <a:gd name="T7" fmla="*/ 3666 h 256"/>
                <a:gd name="T8" fmla="*/ 118 w 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56">
                  <a:moveTo>
                    <a:pt x="7" y="0"/>
                  </a:moveTo>
                  <a:cubicBezTo>
                    <a:pt x="7" y="21"/>
                    <a:pt x="7" y="256"/>
                    <a:pt x="7" y="256"/>
                  </a:cubicBezTo>
                  <a:cubicBezTo>
                    <a:pt x="7" y="256"/>
                    <a:pt x="4" y="252"/>
                    <a:pt x="2" y="245"/>
                  </a:cubicBezTo>
                  <a:cubicBezTo>
                    <a:pt x="0" y="238"/>
                    <a:pt x="3" y="211"/>
                    <a:pt x="4" y="193"/>
                  </a:cubicBezTo>
                  <a:cubicBezTo>
                    <a:pt x="5" y="175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4" name="Freeform 428">
              <a:extLst>
                <a:ext uri="{FF2B5EF4-FFF2-40B4-BE49-F238E27FC236}">
                  <a16:creationId xmlns:a16="http://schemas.microsoft.com/office/drawing/2014/main" id="{87D12364-0CDD-4840-9809-C147490C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595"/>
              <a:ext cx="113" cy="733"/>
            </a:xfrm>
            <a:custGeom>
              <a:avLst/>
              <a:gdLst>
                <a:gd name="T0" fmla="*/ 0 w 45"/>
                <a:gd name="T1" fmla="*/ 0 h 275"/>
                <a:gd name="T2" fmla="*/ 555 w 45"/>
                <a:gd name="T3" fmla="*/ 1911 h 275"/>
                <a:gd name="T4" fmla="*/ 568 w 45"/>
                <a:gd name="T5" fmla="*/ 2799 h 275"/>
                <a:gd name="T6" fmla="*/ 713 w 45"/>
                <a:gd name="T7" fmla="*/ 5208 h 275"/>
                <a:gd name="T8" fmla="*/ 429 w 45"/>
                <a:gd name="T9" fmla="*/ 2351 h 275"/>
                <a:gd name="T10" fmla="*/ 0 w 45"/>
                <a:gd name="T11" fmla="*/ 0 h 2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" h="275">
                  <a:moveTo>
                    <a:pt x="0" y="0"/>
                  </a:moveTo>
                  <a:cubicBezTo>
                    <a:pt x="4" y="24"/>
                    <a:pt x="20" y="87"/>
                    <a:pt x="35" y="101"/>
                  </a:cubicBezTo>
                  <a:cubicBezTo>
                    <a:pt x="40" y="106"/>
                    <a:pt x="35" y="107"/>
                    <a:pt x="36" y="148"/>
                  </a:cubicBezTo>
                  <a:cubicBezTo>
                    <a:pt x="37" y="189"/>
                    <a:pt x="41" y="257"/>
                    <a:pt x="45" y="275"/>
                  </a:cubicBezTo>
                  <a:cubicBezTo>
                    <a:pt x="41" y="262"/>
                    <a:pt x="29" y="155"/>
                    <a:pt x="27" y="124"/>
                  </a:cubicBezTo>
                  <a:cubicBezTo>
                    <a:pt x="26" y="93"/>
                    <a:pt x="0" y="55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5" name="Freeform 429">
              <a:extLst>
                <a:ext uri="{FF2B5EF4-FFF2-40B4-BE49-F238E27FC236}">
                  <a16:creationId xmlns:a16="http://schemas.microsoft.com/office/drawing/2014/main" id="{83FD64F6-2FE0-4E6D-AF1F-14F5B711E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384"/>
              <a:ext cx="92" cy="43"/>
            </a:xfrm>
            <a:custGeom>
              <a:avLst/>
              <a:gdLst>
                <a:gd name="T0" fmla="*/ 0 w 37"/>
                <a:gd name="T1" fmla="*/ 0 h 16"/>
                <a:gd name="T2" fmla="*/ 445 w 37"/>
                <a:gd name="T3" fmla="*/ 274 h 16"/>
                <a:gd name="T4" fmla="*/ 557 w 37"/>
                <a:gd name="T5" fmla="*/ 3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6">
                  <a:moveTo>
                    <a:pt x="0" y="0"/>
                  </a:moveTo>
                  <a:cubicBezTo>
                    <a:pt x="7" y="9"/>
                    <a:pt x="21" y="16"/>
                    <a:pt x="29" y="14"/>
                  </a:cubicBezTo>
                  <a:cubicBezTo>
                    <a:pt x="37" y="13"/>
                    <a:pt x="36" y="2"/>
                    <a:pt x="36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6" name="Freeform 430">
              <a:extLst>
                <a:ext uri="{FF2B5EF4-FFF2-40B4-BE49-F238E27FC236}">
                  <a16:creationId xmlns:a16="http://schemas.microsoft.com/office/drawing/2014/main" id="{2AEB38CC-71D9-4BB2-B51C-7522C4A5F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531"/>
              <a:ext cx="160" cy="181"/>
            </a:xfrm>
            <a:custGeom>
              <a:avLst/>
              <a:gdLst>
                <a:gd name="T0" fmla="*/ 0 w 64"/>
                <a:gd name="T1" fmla="*/ 1283 h 68"/>
                <a:gd name="T2" fmla="*/ 1000 w 64"/>
                <a:gd name="T3" fmla="*/ 21 h 68"/>
                <a:gd name="T4" fmla="*/ 0 w 64"/>
                <a:gd name="T5" fmla="*/ 1283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68">
                  <a:moveTo>
                    <a:pt x="0" y="68"/>
                  </a:moveTo>
                  <a:cubicBezTo>
                    <a:pt x="14" y="46"/>
                    <a:pt x="38" y="5"/>
                    <a:pt x="64" y="1"/>
                  </a:cubicBezTo>
                  <a:cubicBezTo>
                    <a:pt x="42" y="0"/>
                    <a:pt x="12" y="30"/>
                    <a:pt x="0" y="6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7" name="Freeform 431">
              <a:extLst>
                <a:ext uri="{FF2B5EF4-FFF2-40B4-BE49-F238E27FC236}">
                  <a16:creationId xmlns:a16="http://schemas.microsoft.com/office/drawing/2014/main" id="{6A95D695-9B21-4406-A5EF-C4188BEA0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8" name="Freeform 432">
              <a:extLst>
                <a:ext uri="{FF2B5EF4-FFF2-40B4-BE49-F238E27FC236}">
                  <a16:creationId xmlns:a16="http://schemas.microsoft.com/office/drawing/2014/main" id="{B2D57E98-9C8E-4C7B-BFA6-3BB6B3CA4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3349"/>
              <a:ext cx="20" cy="48"/>
            </a:xfrm>
            <a:custGeom>
              <a:avLst/>
              <a:gdLst>
                <a:gd name="T0" fmla="*/ 33 w 8"/>
                <a:gd name="T1" fmla="*/ 341 h 18"/>
                <a:gd name="T2" fmla="*/ 33 w 8"/>
                <a:gd name="T3" fmla="*/ 320 h 18"/>
                <a:gd name="T4" fmla="*/ 20 w 8"/>
                <a:gd name="T5" fmla="*/ 149 h 18"/>
                <a:gd name="T6" fmla="*/ 20 w 8"/>
                <a:gd name="T7" fmla="*/ 149 h 18"/>
                <a:gd name="T8" fmla="*/ 63 w 8"/>
                <a:gd name="T9" fmla="*/ 21 h 18"/>
                <a:gd name="T10" fmla="*/ 83 w 8"/>
                <a:gd name="T11" fmla="*/ 0 h 18"/>
                <a:gd name="T12" fmla="*/ 113 w 8"/>
                <a:gd name="T13" fmla="*/ 192 h 18"/>
                <a:gd name="T14" fmla="*/ 33 w 8"/>
                <a:gd name="T15" fmla="*/ 34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" h="18">
                  <a:moveTo>
                    <a:pt x="2" y="18"/>
                  </a:moveTo>
                  <a:cubicBezTo>
                    <a:pt x="2" y="18"/>
                    <a:pt x="2" y="17"/>
                    <a:pt x="2" y="17"/>
                  </a:cubicBezTo>
                  <a:cubicBezTo>
                    <a:pt x="1" y="16"/>
                    <a:pt x="0" y="12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4"/>
                    <a:pt x="3" y="2"/>
                    <a:pt x="4" y="1"/>
                  </a:cubicBezTo>
                  <a:cubicBezTo>
                    <a:pt x="5" y="1"/>
                    <a:pt x="5" y="0"/>
                    <a:pt x="5" y="0"/>
                  </a:cubicBezTo>
                  <a:cubicBezTo>
                    <a:pt x="7" y="1"/>
                    <a:pt x="8" y="4"/>
                    <a:pt x="7" y="10"/>
                  </a:cubicBezTo>
                  <a:cubicBezTo>
                    <a:pt x="6" y="15"/>
                    <a:pt x="3" y="18"/>
                    <a:pt x="2" y="18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19" name="Freeform 433">
              <a:extLst>
                <a:ext uri="{FF2B5EF4-FFF2-40B4-BE49-F238E27FC236}">
                  <a16:creationId xmlns:a16="http://schemas.microsoft.com/office/drawing/2014/main" id="{51AE4DB7-51FA-419C-AD71-8EE5BE369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0" name="Freeform 434">
              <a:extLst>
                <a:ext uri="{FF2B5EF4-FFF2-40B4-BE49-F238E27FC236}">
                  <a16:creationId xmlns:a16="http://schemas.microsoft.com/office/drawing/2014/main" id="{EAE63FA4-9695-46F6-92A0-306E72678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1" name="Freeform 435">
              <a:extLst>
                <a:ext uri="{FF2B5EF4-FFF2-40B4-BE49-F238E27FC236}">
                  <a16:creationId xmlns:a16="http://schemas.microsoft.com/office/drawing/2014/main" id="{A097E06F-6B36-43CA-8013-5359C56F5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2" name="Freeform 436">
              <a:extLst>
                <a:ext uri="{FF2B5EF4-FFF2-40B4-BE49-F238E27FC236}">
                  <a16:creationId xmlns:a16="http://schemas.microsoft.com/office/drawing/2014/main" id="{F82F2841-5795-4794-B156-80D293EA3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3" name="Freeform 437">
              <a:extLst>
                <a:ext uri="{FF2B5EF4-FFF2-40B4-BE49-F238E27FC236}">
                  <a16:creationId xmlns:a16="http://schemas.microsoft.com/office/drawing/2014/main" id="{6D90899F-9CC6-4F66-8575-F7AE561D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4" name="Freeform 438">
              <a:extLst>
                <a:ext uri="{FF2B5EF4-FFF2-40B4-BE49-F238E27FC236}">
                  <a16:creationId xmlns:a16="http://schemas.microsoft.com/office/drawing/2014/main" id="{D095CF1B-57F3-4FF3-9BB4-448910BF9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5" name="Freeform 439">
              <a:extLst>
                <a:ext uri="{FF2B5EF4-FFF2-40B4-BE49-F238E27FC236}">
                  <a16:creationId xmlns:a16="http://schemas.microsoft.com/office/drawing/2014/main" id="{12568920-2088-4FE2-BAD5-7886C5C81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6" name="Freeform 440">
              <a:extLst>
                <a:ext uri="{FF2B5EF4-FFF2-40B4-BE49-F238E27FC236}">
                  <a16:creationId xmlns:a16="http://schemas.microsoft.com/office/drawing/2014/main" id="{D179BAB7-5E10-470B-8218-186780465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7" name="Freeform 441">
              <a:extLst>
                <a:ext uri="{FF2B5EF4-FFF2-40B4-BE49-F238E27FC236}">
                  <a16:creationId xmlns:a16="http://schemas.microsoft.com/office/drawing/2014/main" id="{5D919E61-587A-4A26-9E4A-D687DDAC1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8" name="Freeform 442">
              <a:extLst>
                <a:ext uri="{FF2B5EF4-FFF2-40B4-BE49-F238E27FC236}">
                  <a16:creationId xmlns:a16="http://schemas.microsoft.com/office/drawing/2014/main" id="{FCA558FE-8F57-4F30-9892-ACF5A9EEE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9" name="Freeform 443">
              <a:extLst>
                <a:ext uri="{FF2B5EF4-FFF2-40B4-BE49-F238E27FC236}">
                  <a16:creationId xmlns:a16="http://schemas.microsoft.com/office/drawing/2014/main" id="{D8125399-F8BB-4CBE-9191-E15CD0F98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41"/>
              <a:ext cx="455" cy="1091"/>
            </a:xfrm>
            <a:custGeom>
              <a:avLst/>
              <a:gdLst>
                <a:gd name="T0" fmla="*/ 1938 w 182"/>
                <a:gd name="T1" fmla="*/ 7629 h 409"/>
                <a:gd name="T2" fmla="*/ 2063 w 182"/>
                <a:gd name="T3" fmla="*/ 7629 h 409"/>
                <a:gd name="T4" fmla="*/ 2158 w 182"/>
                <a:gd name="T5" fmla="*/ 7762 h 409"/>
                <a:gd name="T6" fmla="*/ 1595 w 182"/>
                <a:gd name="T7" fmla="*/ 4484 h 409"/>
                <a:gd name="T8" fmla="*/ 800 w 182"/>
                <a:gd name="T9" fmla="*/ 3244 h 409"/>
                <a:gd name="T10" fmla="*/ 375 w 182"/>
                <a:gd name="T11" fmla="*/ 376 h 409"/>
                <a:gd name="T12" fmla="*/ 0 w 182"/>
                <a:gd name="T13" fmla="*/ 307 h 409"/>
                <a:gd name="T14" fmla="*/ 470 w 182"/>
                <a:gd name="T15" fmla="*/ 3358 h 409"/>
                <a:gd name="T16" fmla="*/ 1408 w 182"/>
                <a:gd name="T17" fmla="*/ 4783 h 409"/>
                <a:gd name="T18" fmla="*/ 1938 w 182"/>
                <a:gd name="T19" fmla="*/ 7629 h 40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2" h="409">
                  <a:moveTo>
                    <a:pt x="124" y="402"/>
                  </a:moveTo>
                  <a:cubicBezTo>
                    <a:pt x="125" y="400"/>
                    <a:pt x="129" y="400"/>
                    <a:pt x="132" y="402"/>
                  </a:cubicBezTo>
                  <a:cubicBezTo>
                    <a:pt x="136" y="404"/>
                    <a:pt x="139" y="407"/>
                    <a:pt x="138" y="409"/>
                  </a:cubicBezTo>
                  <a:cubicBezTo>
                    <a:pt x="182" y="316"/>
                    <a:pt x="144" y="275"/>
                    <a:pt x="102" y="236"/>
                  </a:cubicBezTo>
                  <a:cubicBezTo>
                    <a:pt x="81" y="216"/>
                    <a:pt x="64" y="200"/>
                    <a:pt x="51" y="171"/>
                  </a:cubicBezTo>
                  <a:cubicBezTo>
                    <a:pt x="28" y="118"/>
                    <a:pt x="24" y="60"/>
                    <a:pt x="24" y="20"/>
                  </a:cubicBezTo>
                  <a:cubicBezTo>
                    <a:pt x="24" y="2"/>
                    <a:pt x="0" y="0"/>
                    <a:pt x="0" y="16"/>
                  </a:cubicBezTo>
                  <a:cubicBezTo>
                    <a:pt x="0" y="57"/>
                    <a:pt x="5" y="119"/>
                    <a:pt x="30" y="177"/>
                  </a:cubicBezTo>
                  <a:cubicBezTo>
                    <a:pt x="44" y="210"/>
                    <a:pt x="68" y="232"/>
                    <a:pt x="90" y="252"/>
                  </a:cubicBezTo>
                  <a:cubicBezTo>
                    <a:pt x="130" y="289"/>
                    <a:pt x="163" y="319"/>
                    <a:pt x="124" y="402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0" name="Freeform 444">
              <a:extLst>
                <a:ext uri="{FF2B5EF4-FFF2-40B4-BE49-F238E27FC236}">
                  <a16:creationId xmlns:a16="http://schemas.microsoft.com/office/drawing/2014/main" id="{9F0EED62-99B5-4C4F-ABFF-F1DC935BA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464"/>
              <a:ext cx="378" cy="928"/>
            </a:xfrm>
            <a:custGeom>
              <a:avLst/>
              <a:gdLst>
                <a:gd name="T0" fmla="*/ 0 w 151"/>
                <a:gd name="T1" fmla="*/ 0 h 348"/>
                <a:gd name="T2" fmla="*/ 345 w 151"/>
                <a:gd name="T3" fmla="*/ 2411 h 348"/>
                <a:gd name="T4" fmla="*/ 1159 w 151"/>
                <a:gd name="T5" fmla="*/ 3661 h 348"/>
                <a:gd name="T6" fmla="*/ 1847 w 151"/>
                <a:gd name="T7" fmla="*/ 6600 h 348"/>
                <a:gd name="T8" fmla="*/ 1847 w 151"/>
                <a:gd name="T9" fmla="*/ 6600 h 348"/>
                <a:gd name="T10" fmla="*/ 1209 w 151"/>
                <a:gd name="T11" fmla="*/ 3605 h 348"/>
                <a:gd name="T12" fmla="*/ 408 w 151"/>
                <a:gd name="T13" fmla="*/ 2368 h 348"/>
                <a:gd name="T14" fmla="*/ 0 w 151"/>
                <a:gd name="T15" fmla="*/ 0 h 34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1" h="348">
                  <a:moveTo>
                    <a:pt x="0" y="0"/>
                  </a:moveTo>
                  <a:cubicBezTo>
                    <a:pt x="2" y="48"/>
                    <a:pt x="7" y="91"/>
                    <a:pt x="22" y="127"/>
                  </a:cubicBezTo>
                  <a:cubicBezTo>
                    <a:pt x="35" y="155"/>
                    <a:pt x="51" y="172"/>
                    <a:pt x="74" y="193"/>
                  </a:cubicBezTo>
                  <a:cubicBezTo>
                    <a:pt x="113" y="229"/>
                    <a:pt x="150" y="268"/>
                    <a:pt x="118" y="348"/>
                  </a:cubicBezTo>
                  <a:cubicBezTo>
                    <a:pt x="118" y="348"/>
                    <a:pt x="118" y="348"/>
                    <a:pt x="118" y="348"/>
                  </a:cubicBezTo>
                  <a:cubicBezTo>
                    <a:pt x="151" y="265"/>
                    <a:pt x="117" y="227"/>
                    <a:pt x="77" y="190"/>
                  </a:cubicBezTo>
                  <a:cubicBezTo>
                    <a:pt x="54" y="169"/>
                    <a:pt x="38" y="153"/>
                    <a:pt x="26" y="125"/>
                  </a:cubicBezTo>
                  <a:cubicBezTo>
                    <a:pt x="11" y="90"/>
                    <a:pt x="2" y="48"/>
                    <a:pt x="0" y="0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1" name="Freeform 445">
              <a:extLst>
                <a:ext uri="{FF2B5EF4-FFF2-40B4-BE49-F238E27FC236}">
                  <a16:creationId xmlns:a16="http://schemas.microsoft.com/office/drawing/2014/main" id="{DBE0B2C9-482D-4F31-BC2A-854A44B92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448"/>
              <a:ext cx="395" cy="920"/>
            </a:xfrm>
            <a:custGeom>
              <a:avLst/>
              <a:gdLst>
                <a:gd name="T0" fmla="*/ 0 w 158"/>
                <a:gd name="T1" fmla="*/ 0 h 345"/>
                <a:gd name="T2" fmla="*/ 458 w 158"/>
                <a:gd name="T3" fmla="*/ 2595 h 345"/>
                <a:gd name="T4" fmla="*/ 1395 w 158"/>
                <a:gd name="T5" fmla="*/ 4019 h 345"/>
                <a:gd name="T6" fmla="*/ 2020 w 158"/>
                <a:gd name="T7" fmla="*/ 6541 h 345"/>
                <a:gd name="T8" fmla="*/ 2020 w 158"/>
                <a:gd name="T9" fmla="*/ 6541 h 345"/>
                <a:gd name="T10" fmla="*/ 1438 w 158"/>
                <a:gd name="T11" fmla="*/ 3960 h 345"/>
                <a:gd name="T12" fmla="*/ 520 w 158"/>
                <a:gd name="T13" fmla="*/ 2560 h 345"/>
                <a:gd name="T14" fmla="*/ 0 w 158"/>
                <a:gd name="T15" fmla="*/ 0 h 3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8" h="345">
                  <a:moveTo>
                    <a:pt x="0" y="0"/>
                  </a:moveTo>
                  <a:cubicBezTo>
                    <a:pt x="3" y="52"/>
                    <a:pt x="12" y="98"/>
                    <a:pt x="29" y="137"/>
                  </a:cubicBezTo>
                  <a:cubicBezTo>
                    <a:pt x="43" y="170"/>
                    <a:pt x="67" y="192"/>
                    <a:pt x="89" y="212"/>
                  </a:cubicBezTo>
                  <a:cubicBezTo>
                    <a:pt x="127" y="247"/>
                    <a:pt x="157" y="275"/>
                    <a:pt x="129" y="345"/>
                  </a:cubicBezTo>
                  <a:cubicBezTo>
                    <a:pt x="129" y="345"/>
                    <a:pt x="129" y="345"/>
                    <a:pt x="129" y="345"/>
                  </a:cubicBezTo>
                  <a:cubicBezTo>
                    <a:pt x="158" y="273"/>
                    <a:pt x="129" y="244"/>
                    <a:pt x="92" y="209"/>
                  </a:cubicBezTo>
                  <a:cubicBezTo>
                    <a:pt x="70" y="189"/>
                    <a:pt x="46" y="167"/>
                    <a:pt x="33" y="135"/>
                  </a:cubicBezTo>
                  <a:cubicBezTo>
                    <a:pt x="16" y="97"/>
                    <a:pt x="3" y="5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2" name="Freeform 446">
              <a:extLst>
                <a:ext uri="{FF2B5EF4-FFF2-40B4-BE49-F238E27FC236}">
                  <a16:creationId xmlns:a16="http://schemas.microsoft.com/office/drawing/2014/main" id="{37E45593-7491-4DA4-8262-07BE48E2B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880"/>
              <a:ext cx="233" cy="77"/>
            </a:xfrm>
            <a:custGeom>
              <a:avLst/>
              <a:gdLst>
                <a:gd name="T0" fmla="*/ 1463 w 93"/>
                <a:gd name="T1" fmla="*/ 0 h 29"/>
                <a:gd name="T2" fmla="*/ 742 w 93"/>
                <a:gd name="T3" fmla="*/ 204 h 29"/>
                <a:gd name="T4" fmla="*/ 596 w 93"/>
                <a:gd name="T5" fmla="*/ 204 h 29"/>
                <a:gd name="T6" fmla="*/ 564 w 93"/>
                <a:gd name="T7" fmla="*/ 226 h 29"/>
                <a:gd name="T8" fmla="*/ 521 w 93"/>
                <a:gd name="T9" fmla="*/ 297 h 29"/>
                <a:gd name="T10" fmla="*/ 376 w 93"/>
                <a:gd name="T11" fmla="*/ 451 h 29"/>
                <a:gd name="T12" fmla="*/ 113 w 93"/>
                <a:gd name="T13" fmla="*/ 542 h 29"/>
                <a:gd name="T14" fmla="*/ 0 w 93"/>
                <a:gd name="T15" fmla="*/ 520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29">
                  <a:moveTo>
                    <a:pt x="93" y="0"/>
                  </a:moveTo>
                  <a:cubicBezTo>
                    <a:pt x="82" y="6"/>
                    <a:pt x="60" y="10"/>
                    <a:pt x="47" y="11"/>
                  </a:cubicBezTo>
                  <a:cubicBezTo>
                    <a:pt x="44" y="11"/>
                    <a:pt x="40" y="10"/>
                    <a:pt x="38" y="11"/>
                  </a:cubicBezTo>
                  <a:cubicBezTo>
                    <a:pt x="36" y="11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0" y="19"/>
                    <a:pt x="27" y="21"/>
                    <a:pt x="24" y="24"/>
                  </a:cubicBezTo>
                  <a:cubicBezTo>
                    <a:pt x="18" y="27"/>
                    <a:pt x="13" y="28"/>
                    <a:pt x="7" y="29"/>
                  </a:cubicBezTo>
                  <a:cubicBezTo>
                    <a:pt x="3" y="29"/>
                    <a:pt x="0" y="28"/>
                    <a:pt x="0" y="2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3" name="Freeform 447">
              <a:extLst>
                <a:ext uri="{FF2B5EF4-FFF2-40B4-BE49-F238E27FC236}">
                  <a16:creationId xmlns:a16="http://schemas.microsoft.com/office/drawing/2014/main" id="{BE24BCD5-90F2-4283-A034-BBC1A8C74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3336"/>
              <a:ext cx="40" cy="75"/>
            </a:xfrm>
            <a:custGeom>
              <a:avLst/>
              <a:gdLst>
                <a:gd name="T0" fmla="*/ 20 w 16"/>
                <a:gd name="T1" fmla="*/ 252 h 28"/>
                <a:gd name="T2" fmla="*/ 158 w 16"/>
                <a:gd name="T3" fmla="*/ 21 h 28"/>
                <a:gd name="T4" fmla="*/ 238 w 16"/>
                <a:gd name="T5" fmla="*/ 287 h 28"/>
                <a:gd name="T6" fmla="*/ 83 w 16"/>
                <a:gd name="T7" fmla="*/ 517 h 28"/>
                <a:gd name="T8" fmla="*/ 20 w 16"/>
                <a:gd name="T9" fmla="*/ 252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8">
                  <a:moveTo>
                    <a:pt x="1" y="13"/>
                  </a:moveTo>
                  <a:cubicBezTo>
                    <a:pt x="3" y="5"/>
                    <a:pt x="7" y="0"/>
                    <a:pt x="10" y="1"/>
                  </a:cubicBezTo>
                  <a:cubicBezTo>
                    <a:pt x="14" y="1"/>
                    <a:pt x="16" y="8"/>
                    <a:pt x="15" y="15"/>
                  </a:cubicBezTo>
                  <a:cubicBezTo>
                    <a:pt x="13" y="23"/>
                    <a:pt x="9" y="28"/>
                    <a:pt x="5" y="27"/>
                  </a:cubicBezTo>
                  <a:cubicBezTo>
                    <a:pt x="2" y="27"/>
                    <a:pt x="0" y="20"/>
                    <a:pt x="1" y="1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4" name="Freeform 448">
              <a:extLst>
                <a:ext uri="{FF2B5EF4-FFF2-40B4-BE49-F238E27FC236}">
                  <a16:creationId xmlns:a16="http://schemas.microsoft.com/office/drawing/2014/main" id="{CF198AA8-0DAE-4B80-935E-FA776A7EC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152"/>
              <a:ext cx="30" cy="24"/>
            </a:xfrm>
            <a:custGeom>
              <a:avLst/>
              <a:gdLst>
                <a:gd name="T0" fmla="*/ 175 w 12"/>
                <a:gd name="T1" fmla="*/ 149 h 9"/>
                <a:gd name="T2" fmla="*/ 63 w 12"/>
                <a:gd name="T3" fmla="*/ 149 h 9"/>
                <a:gd name="T4" fmla="*/ 20 w 12"/>
                <a:gd name="T5" fmla="*/ 35 h 9"/>
                <a:gd name="T6" fmla="*/ 125 w 12"/>
                <a:gd name="T7" fmla="*/ 35 h 9"/>
                <a:gd name="T8" fmla="*/ 175 w 12"/>
                <a:gd name="T9" fmla="*/ 149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9">
                  <a:moveTo>
                    <a:pt x="11" y="8"/>
                  </a:moveTo>
                  <a:cubicBezTo>
                    <a:pt x="10" y="9"/>
                    <a:pt x="7" y="9"/>
                    <a:pt x="4" y="8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0" y="4"/>
                    <a:pt x="12" y="6"/>
                    <a:pt x="11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5" name="Freeform 449">
              <a:extLst>
                <a:ext uri="{FF2B5EF4-FFF2-40B4-BE49-F238E27FC236}">
                  <a16:creationId xmlns:a16="http://schemas.microsoft.com/office/drawing/2014/main" id="{DC3D46AB-B530-400B-969B-C2B66F8D3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2117"/>
              <a:ext cx="23" cy="16"/>
            </a:xfrm>
            <a:custGeom>
              <a:avLst/>
              <a:gdLst>
                <a:gd name="T0" fmla="*/ 151 w 9"/>
                <a:gd name="T1" fmla="*/ 77 h 6"/>
                <a:gd name="T2" fmla="*/ 66 w 9"/>
                <a:gd name="T3" fmla="*/ 93 h 6"/>
                <a:gd name="T4" fmla="*/ 20 w 9"/>
                <a:gd name="T5" fmla="*/ 21 h 6"/>
                <a:gd name="T6" fmla="*/ 97 w 9"/>
                <a:gd name="T7" fmla="*/ 0 h 6"/>
                <a:gd name="T8" fmla="*/ 151 w 9"/>
                <a:gd name="T9" fmla="*/ 7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cubicBezTo>
                    <a:pt x="8" y="5"/>
                    <a:pt x="6" y="6"/>
                    <a:pt x="4" y="5"/>
                  </a:cubicBezTo>
                  <a:cubicBezTo>
                    <a:pt x="2" y="4"/>
                    <a:pt x="0" y="2"/>
                    <a:pt x="1" y="1"/>
                  </a:cubicBez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6" name="Freeform 450">
              <a:extLst>
                <a:ext uri="{FF2B5EF4-FFF2-40B4-BE49-F238E27FC236}">
                  <a16:creationId xmlns:a16="http://schemas.microsoft.com/office/drawing/2014/main" id="{F00E9303-A42D-4B8F-BAA6-49AD473F2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2037"/>
              <a:ext cx="27" cy="22"/>
            </a:xfrm>
            <a:custGeom>
              <a:avLst/>
              <a:gdLst>
                <a:gd name="T0" fmla="*/ 150 w 11"/>
                <a:gd name="T1" fmla="*/ 143 h 8"/>
                <a:gd name="T2" fmla="*/ 61 w 11"/>
                <a:gd name="T3" fmla="*/ 129 h 8"/>
                <a:gd name="T4" fmla="*/ 12 w 11"/>
                <a:gd name="T5" fmla="*/ 22 h 8"/>
                <a:gd name="T6" fmla="*/ 103 w 11"/>
                <a:gd name="T7" fmla="*/ 47 h 8"/>
                <a:gd name="T8" fmla="*/ 150 w 11"/>
                <a:gd name="T9" fmla="*/ 14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7"/>
                  </a:moveTo>
                  <a:cubicBezTo>
                    <a:pt x="10" y="8"/>
                    <a:pt x="7" y="8"/>
                    <a:pt x="4" y="6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1" y="5"/>
                    <a:pt x="10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7" name="Freeform 451">
              <a:extLst>
                <a:ext uri="{FF2B5EF4-FFF2-40B4-BE49-F238E27FC236}">
                  <a16:creationId xmlns:a16="http://schemas.microsoft.com/office/drawing/2014/main" id="{0CA9C9DD-5D47-480C-A72F-2C0D30F64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2091"/>
              <a:ext cx="33" cy="58"/>
            </a:xfrm>
            <a:custGeom>
              <a:avLst/>
              <a:gdLst>
                <a:gd name="T0" fmla="*/ 20 w 13"/>
                <a:gd name="T1" fmla="*/ 182 h 22"/>
                <a:gd name="T2" fmla="*/ 160 w 13"/>
                <a:gd name="T3" fmla="*/ 21 h 22"/>
                <a:gd name="T4" fmla="*/ 180 w 13"/>
                <a:gd name="T5" fmla="*/ 237 h 22"/>
                <a:gd name="T6" fmla="*/ 51 w 13"/>
                <a:gd name="T7" fmla="*/ 382 h 22"/>
                <a:gd name="T8" fmla="*/ 20 w 13"/>
                <a:gd name="T9" fmla="*/ 18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" y="10"/>
                  </a:moveTo>
                  <a:cubicBezTo>
                    <a:pt x="3" y="4"/>
                    <a:pt x="7" y="0"/>
                    <a:pt x="10" y="1"/>
                  </a:cubicBezTo>
                  <a:cubicBezTo>
                    <a:pt x="12" y="2"/>
                    <a:pt x="13" y="7"/>
                    <a:pt x="11" y="13"/>
                  </a:cubicBezTo>
                  <a:cubicBezTo>
                    <a:pt x="10" y="18"/>
                    <a:pt x="6" y="22"/>
                    <a:pt x="3" y="21"/>
                  </a:cubicBezTo>
                  <a:cubicBezTo>
                    <a:pt x="0" y="20"/>
                    <a:pt x="0" y="15"/>
                    <a:pt x="1" y="1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8" name="Freeform 452">
              <a:extLst>
                <a:ext uri="{FF2B5EF4-FFF2-40B4-BE49-F238E27FC236}">
                  <a16:creationId xmlns:a16="http://schemas.microsoft.com/office/drawing/2014/main" id="{F7B1CE7B-D2E1-41B5-9408-90EC85E75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1907"/>
              <a:ext cx="430" cy="266"/>
            </a:xfrm>
            <a:custGeom>
              <a:avLst/>
              <a:gdLst>
                <a:gd name="T0" fmla="*/ 1645 w 172"/>
                <a:gd name="T1" fmla="*/ 511 h 100"/>
                <a:gd name="T2" fmla="*/ 1438 w 172"/>
                <a:gd name="T3" fmla="*/ 1075 h 100"/>
                <a:gd name="T4" fmla="*/ 520 w 172"/>
                <a:gd name="T5" fmla="*/ 0 h 100"/>
                <a:gd name="T6" fmla="*/ 345 w 172"/>
                <a:gd name="T7" fmla="*/ 21 h 100"/>
                <a:gd name="T8" fmla="*/ 300 w 172"/>
                <a:gd name="T9" fmla="*/ 21 h 100"/>
                <a:gd name="T10" fmla="*/ 300 w 172"/>
                <a:gd name="T11" fmla="*/ 473 h 100"/>
                <a:gd name="T12" fmla="*/ 175 w 172"/>
                <a:gd name="T13" fmla="*/ 21 h 100"/>
                <a:gd name="T14" fmla="*/ 175 w 172"/>
                <a:gd name="T15" fmla="*/ 35 h 100"/>
                <a:gd name="T16" fmla="*/ 125 w 172"/>
                <a:gd name="T17" fmla="*/ 114 h 100"/>
                <a:gd name="T18" fmla="*/ 0 w 172"/>
                <a:gd name="T19" fmla="*/ 226 h 100"/>
                <a:gd name="T20" fmla="*/ 63 w 172"/>
                <a:gd name="T21" fmla="*/ 375 h 100"/>
                <a:gd name="T22" fmla="*/ 175 w 172"/>
                <a:gd name="T23" fmla="*/ 942 h 100"/>
                <a:gd name="T24" fmla="*/ 220 w 172"/>
                <a:gd name="T25" fmla="*/ 1146 h 100"/>
                <a:gd name="T26" fmla="*/ 238 w 172"/>
                <a:gd name="T27" fmla="*/ 1317 h 100"/>
                <a:gd name="T28" fmla="*/ 188 w 172"/>
                <a:gd name="T29" fmla="*/ 1508 h 100"/>
                <a:gd name="T30" fmla="*/ 188 w 172"/>
                <a:gd name="T31" fmla="*/ 1508 h 100"/>
                <a:gd name="T32" fmla="*/ 188 w 172"/>
                <a:gd name="T33" fmla="*/ 1508 h 100"/>
                <a:gd name="T34" fmla="*/ 270 w 172"/>
                <a:gd name="T35" fmla="*/ 1487 h 100"/>
                <a:gd name="T36" fmla="*/ 313 w 172"/>
                <a:gd name="T37" fmla="*/ 1564 h 100"/>
                <a:gd name="T38" fmla="*/ 345 w 172"/>
                <a:gd name="T39" fmla="*/ 1428 h 100"/>
                <a:gd name="T40" fmla="*/ 375 w 172"/>
                <a:gd name="T41" fmla="*/ 1415 h 100"/>
                <a:gd name="T42" fmla="*/ 595 w 172"/>
                <a:gd name="T43" fmla="*/ 1599 h 100"/>
                <a:gd name="T44" fmla="*/ 595 w 172"/>
                <a:gd name="T45" fmla="*/ 1633 h 100"/>
                <a:gd name="T46" fmla="*/ 488 w 172"/>
                <a:gd name="T47" fmla="*/ 1769 h 100"/>
                <a:gd name="T48" fmla="*/ 488 w 172"/>
                <a:gd name="T49" fmla="*/ 1769 h 100"/>
                <a:gd name="T50" fmla="*/ 595 w 172"/>
                <a:gd name="T51" fmla="*/ 1769 h 100"/>
                <a:gd name="T52" fmla="*/ 645 w 172"/>
                <a:gd name="T53" fmla="*/ 1883 h 100"/>
                <a:gd name="T54" fmla="*/ 813 w 172"/>
                <a:gd name="T55" fmla="*/ 1734 h 100"/>
                <a:gd name="T56" fmla="*/ 875 w 172"/>
                <a:gd name="T57" fmla="*/ 1734 h 100"/>
                <a:gd name="T58" fmla="*/ 1470 w 172"/>
                <a:gd name="T59" fmla="*/ 1655 h 100"/>
                <a:gd name="T60" fmla="*/ 1895 w 172"/>
                <a:gd name="T61" fmla="*/ 1466 h 100"/>
                <a:gd name="T62" fmla="*/ 2595 w 172"/>
                <a:gd name="T63" fmla="*/ 1692 h 100"/>
                <a:gd name="T64" fmla="*/ 2563 w 172"/>
                <a:gd name="T65" fmla="*/ 1487 h 100"/>
                <a:gd name="T66" fmla="*/ 2675 w 172"/>
                <a:gd name="T67" fmla="*/ 1317 h 100"/>
                <a:gd name="T68" fmla="*/ 2533 w 172"/>
                <a:gd name="T69" fmla="*/ 1301 h 100"/>
                <a:gd name="T70" fmla="*/ 2533 w 172"/>
                <a:gd name="T71" fmla="*/ 1279 h 100"/>
                <a:gd name="T72" fmla="*/ 2688 w 172"/>
                <a:gd name="T73" fmla="*/ 1053 h 100"/>
                <a:gd name="T74" fmla="*/ 2688 w 172"/>
                <a:gd name="T75" fmla="*/ 1053 h 100"/>
                <a:gd name="T76" fmla="*/ 2595 w 172"/>
                <a:gd name="T77" fmla="*/ 1032 h 100"/>
                <a:gd name="T78" fmla="*/ 2550 w 172"/>
                <a:gd name="T79" fmla="*/ 942 h 100"/>
                <a:gd name="T80" fmla="*/ 2550 w 172"/>
                <a:gd name="T81" fmla="*/ 942 h 100"/>
                <a:gd name="T82" fmla="*/ 2550 w 172"/>
                <a:gd name="T83" fmla="*/ 942 h 100"/>
                <a:gd name="T84" fmla="*/ 2313 w 172"/>
                <a:gd name="T85" fmla="*/ 1189 h 100"/>
                <a:gd name="T86" fmla="*/ 2270 w 172"/>
                <a:gd name="T87" fmla="*/ 1168 h 100"/>
                <a:gd name="T88" fmla="*/ 2125 w 172"/>
                <a:gd name="T89" fmla="*/ 567 h 10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100">
                  <a:moveTo>
                    <a:pt x="105" y="27"/>
                  </a:moveTo>
                  <a:cubicBezTo>
                    <a:pt x="105" y="27"/>
                    <a:pt x="106" y="46"/>
                    <a:pt x="92" y="57"/>
                  </a:cubicBezTo>
                  <a:cubicBezTo>
                    <a:pt x="74" y="70"/>
                    <a:pt x="22" y="74"/>
                    <a:pt x="33" y="0"/>
                  </a:cubicBezTo>
                  <a:cubicBezTo>
                    <a:pt x="29" y="1"/>
                    <a:pt x="25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7" y="12"/>
                    <a:pt x="19" y="25"/>
                    <a:pt x="19" y="25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0" y="3"/>
                    <a:pt x="9" y="5"/>
                    <a:pt x="8" y="6"/>
                  </a:cubicBezTo>
                  <a:cubicBezTo>
                    <a:pt x="6" y="8"/>
                    <a:pt x="3" y="10"/>
                    <a:pt x="0" y="12"/>
                  </a:cubicBezTo>
                  <a:cubicBezTo>
                    <a:pt x="1" y="15"/>
                    <a:pt x="3" y="18"/>
                    <a:pt x="4" y="20"/>
                  </a:cubicBezTo>
                  <a:cubicBezTo>
                    <a:pt x="6" y="25"/>
                    <a:pt x="10" y="45"/>
                    <a:pt x="11" y="50"/>
                  </a:cubicBezTo>
                  <a:cubicBezTo>
                    <a:pt x="12" y="54"/>
                    <a:pt x="13" y="58"/>
                    <a:pt x="14" y="61"/>
                  </a:cubicBezTo>
                  <a:cubicBezTo>
                    <a:pt x="14" y="63"/>
                    <a:pt x="15" y="68"/>
                    <a:pt x="15" y="70"/>
                  </a:cubicBezTo>
                  <a:cubicBezTo>
                    <a:pt x="14" y="75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2" y="79"/>
                    <a:pt x="14" y="79"/>
                    <a:pt x="17" y="79"/>
                  </a:cubicBezTo>
                  <a:cubicBezTo>
                    <a:pt x="19" y="80"/>
                    <a:pt x="20" y="82"/>
                    <a:pt x="20" y="83"/>
                  </a:cubicBezTo>
                  <a:cubicBezTo>
                    <a:pt x="20" y="83"/>
                    <a:pt x="21" y="80"/>
                    <a:pt x="22" y="76"/>
                  </a:cubicBezTo>
                  <a:cubicBezTo>
                    <a:pt x="22" y="75"/>
                    <a:pt x="24" y="75"/>
                    <a:pt x="24" y="75"/>
                  </a:cubicBezTo>
                  <a:cubicBezTo>
                    <a:pt x="29" y="79"/>
                    <a:pt x="33" y="83"/>
                    <a:pt x="38" y="85"/>
                  </a:cubicBezTo>
                  <a:cubicBezTo>
                    <a:pt x="39" y="86"/>
                    <a:pt x="39" y="87"/>
                    <a:pt x="38" y="87"/>
                  </a:cubicBezTo>
                  <a:cubicBezTo>
                    <a:pt x="36" y="89"/>
                    <a:pt x="33" y="91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2"/>
                    <a:pt x="35" y="92"/>
                    <a:pt x="38" y="94"/>
                  </a:cubicBezTo>
                  <a:cubicBezTo>
                    <a:pt x="40" y="96"/>
                    <a:pt x="42" y="98"/>
                    <a:pt x="41" y="100"/>
                  </a:cubicBezTo>
                  <a:cubicBezTo>
                    <a:pt x="44" y="97"/>
                    <a:pt x="49" y="94"/>
                    <a:pt x="52" y="92"/>
                  </a:cubicBezTo>
                  <a:cubicBezTo>
                    <a:pt x="54" y="91"/>
                    <a:pt x="56" y="92"/>
                    <a:pt x="56" y="92"/>
                  </a:cubicBezTo>
                  <a:cubicBezTo>
                    <a:pt x="71" y="95"/>
                    <a:pt x="87" y="91"/>
                    <a:pt x="94" y="88"/>
                  </a:cubicBezTo>
                  <a:cubicBezTo>
                    <a:pt x="111" y="81"/>
                    <a:pt x="111" y="72"/>
                    <a:pt x="121" y="78"/>
                  </a:cubicBezTo>
                  <a:cubicBezTo>
                    <a:pt x="138" y="88"/>
                    <a:pt x="155" y="90"/>
                    <a:pt x="166" y="90"/>
                  </a:cubicBezTo>
                  <a:cubicBezTo>
                    <a:pt x="163" y="89"/>
                    <a:pt x="163" y="84"/>
                    <a:pt x="164" y="79"/>
                  </a:cubicBezTo>
                  <a:cubicBezTo>
                    <a:pt x="166" y="74"/>
                    <a:pt x="169" y="71"/>
                    <a:pt x="171" y="70"/>
                  </a:cubicBezTo>
                  <a:cubicBezTo>
                    <a:pt x="168" y="70"/>
                    <a:pt x="165" y="70"/>
                    <a:pt x="162" y="69"/>
                  </a:cubicBezTo>
                  <a:cubicBezTo>
                    <a:pt x="161" y="69"/>
                    <a:pt x="161" y="68"/>
                    <a:pt x="162" y="68"/>
                  </a:cubicBezTo>
                  <a:cubicBezTo>
                    <a:pt x="167" y="63"/>
                    <a:pt x="172" y="56"/>
                    <a:pt x="172" y="56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1" y="57"/>
                    <a:pt x="169" y="57"/>
                    <a:pt x="166" y="55"/>
                  </a:cubicBezTo>
                  <a:cubicBezTo>
                    <a:pt x="164" y="54"/>
                    <a:pt x="162" y="52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2"/>
                    <a:pt x="156" y="59"/>
                    <a:pt x="148" y="63"/>
                  </a:cubicBezTo>
                  <a:cubicBezTo>
                    <a:pt x="146" y="63"/>
                    <a:pt x="145" y="62"/>
                    <a:pt x="145" y="62"/>
                  </a:cubicBezTo>
                  <a:cubicBezTo>
                    <a:pt x="137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9" name="Freeform 453">
              <a:extLst>
                <a:ext uri="{FF2B5EF4-FFF2-40B4-BE49-F238E27FC236}">
                  <a16:creationId xmlns:a16="http://schemas.microsoft.com/office/drawing/2014/main" id="{03F227F2-D5B5-4765-9B71-9A077808A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12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440" name="Freeform 454">
              <a:extLst>
                <a:ext uri="{FF2B5EF4-FFF2-40B4-BE49-F238E27FC236}">
                  <a16:creationId xmlns:a16="http://schemas.microsoft.com/office/drawing/2014/main" id="{0D0985BE-8AD1-446A-925D-29689B6A8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104"/>
              <a:ext cx="17" cy="35"/>
            </a:xfrm>
            <a:custGeom>
              <a:avLst/>
              <a:gdLst>
                <a:gd name="T0" fmla="*/ 12 w 7"/>
                <a:gd name="T1" fmla="*/ 253 h 13"/>
                <a:gd name="T2" fmla="*/ 12 w 7"/>
                <a:gd name="T3" fmla="*/ 232 h 13"/>
                <a:gd name="T4" fmla="*/ 12 w 7"/>
                <a:gd name="T5" fmla="*/ 116 h 13"/>
                <a:gd name="T6" fmla="*/ 12 w 7"/>
                <a:gd name="T7" fmla="*/ 116 h 13"/>
                <a:gd name="T8" fmla="*/ 70 w 7"/>
                <a:gd name="T9" fmla="*/ 0 h 13"/>
                <a:gd name="T10" fmla="*/ 70 w 7"/>
                <a:gd name="T11" fmla="*/ 0 h 13"/>
                <a:gd name="T12" fmla="*/ 87 w 7"/>
                <a:gd name="T13" fmla="*/ 137 h 13"/>
                <a:gd name="T14" fmla="*/ 12 w 7"/>
                <a:gd name="T15" fmla="*/ 253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3">
                  <a:moveTo>
                    <a:pt x="1" y="13"/>
                  </a:moveTo>
                  <a:cubicBezTo>
                    <a:pt x="1" y="13"/>
                    <a:pt x="1" y="12"/>
                    <a:pt x="1" y="12"/>
                  </a:cubicBezTo>
                  <a:cubicBezTo>
                    <a:pt x="0" y="11"/>
                    <a:pt x="0" y="8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3"/>
                    <a:pt x="4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7" y="3"/>
                    <a:pt x="6" y="7"/>
                  </a:cubicBezTo>
                  <a:cubicBezTo>
                    <a:pt x="5" y="11"/>
                    <a:pt x="2" y="13"/>
                    <a:pt x="1" y="13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1" name="Freeform 455">
              <a:extLst>
                <a:ext uri="{FF2B5EF4-FFF2-40B4-BE49-F238E27FC236}">
                  <a16:creationId xmlns:a16="http://schemas.microsoft.com/office/drawing/2014/main" id="{80C5216E-342E-45B8-B4DE-046B1C121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408"/>
              <a:ext cx="42" cy="32"/>
            </a:xfrm>
            <a:custGeom>
              <a:avLst/>
              <a:gdLst>
                <a:gd name="T0" fmla="*/ 153 w 17"/>
                <a:gd name="T1" fmla="*/ 35 h 12"/>
                <a:gd name="T2" fmla="*/ 245 w 17"/>
                <a:gd name="T3" fmla="*/ 192 h 12"/>
                <a:gd name="T4" fmla="*/ 104 w 17"/>
                <a:gd name="T5" fmla="*/ 192 h 12"/>
                <a:gd name="T6" fmla="*/ 12 w 17"/>
                <a:gd name="T7" fmla="*/ 35 h 12"/>
                <a:gd name="T8" fmla="*/ 153 w 17"/>
                <a:gd name="T9" fmla="*/ 3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12">
                  <a:moveTo>
                    <a:pt x="10" y="2"/>
                  </a:moveTo>
                  <a:cubicBezTo>
                    <a:pt x="14" y="4"/>
                    <a:pt x="17" y="8"/>
                    <a:pt x="16" y="10"/>
                  </a:cubicBezTo>
                  <a:cubicBezTo>
                    <a:pt x="15" y="12"/>
                    <a:pt x="11" y="12"/>
                    <a:pt x="7" y="10"/>
                  </a:cubicBezTo>
                  <a:cubicBezTo>
                    <a:pt x="3" y="8"/>
                    <a:pt x="0" y="4"/>
                    <a:pt x="1" y="2"/>
                  </a:cubicBezTo>
                  <a:cubicBezTo>
                    <a:pt x="2" y="0"/>
                    <a:pt x="6" y="0"/>
                    <a:pt x="10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2" name="Freeform 456">
              <a:extLst>
                <a:ext uri="{FF2B5EF4-FFF2-40B4-BE49-F238E27FC236}">
                  <a16:creationId xmlns:a16="http://schemas.microsoft.com/office/drawing/2014/main" id="{F6926120-90EE-45D5-A944-A73B9EAA4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" y="3416"/>
              <a:ext cx="18" cy="16"/>
            </a:xfrm>
            <a:custGeom>
              <a:avLst/>
              <a:gdLst>
                <a:gd name="T0" fmla="*/ 0 w 7"/>
                <a:gd name="T1" fmla="*/ 21 h 6"/>
                <a:gd name="T2" fmla="*/ 0 w 7"/>
                <a:gd name="T3" fmla="*/ 21 h 6"/>
                <a:gd name="T4" fmla="*/ 67 w 7"/>
                <a:gd name="T5" fmla="*/ 21 h 6"/>
                <a:gd name="T6" fmla="*/ 67 w 7"/>
                <a:gd name="T7" fmla="*/ 21 h 6"/>
                <a:gd name="T8" fmla="*/ 118 w 7"/>
                <a:gd name="T9" fmla="*/ 77 h 6"/>
                <a:gd name="T10" fmla="*/ 118 w 7"/>
                <a:gd name="T11" fmla="*/ 93 h 6"/>
                <a:gd name="T12" fmla="*/ 54 w 7"/>
                <a:gd name="T13" fmla="*/ 77 h 6"/>
                <a:gd name="T14" fmla="*/ 0 w 7"/>
                <a:gd name="T15" fmla="*/ 21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6" y="2"/>
                    <a:pt x="7" y="4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5"/>
                    <a:pt x="5" y="6"/>
                    <a:pt x="3" y="4"/>
                  </a:cubicBezTo>
                  <a:cubicBezTo>
                    <a:pt x="0" y="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3" name="Freeform 457">
              <a:extLst>
                <a:ext uri="{FF2B5EF4-FFF2-40B4-BE49-F238E27FC236}">
                  <a16:creationId xmlns:a16="http://schemas.microsoft.com/office/drawing/2014/main" id="{CC786485-9A9A-41A1-B85E-620C29AAC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" y="3285"/>
              <a:ext cx="98" cy="123"/>
            </a:xfrm>
            <a:custGeom>
              <a:avLst/>
              <a:gdLst>
                <a:gd name="T0" fmla="*/ 0 w 39"/>
                <a:gd name="T1" fmla="*/ 572 h 46"/>
                <a:gd name="T2" fmla="*/ 538 w 39"/>
                <a:gd name="T3" fmla="*/ 880 h 46"/>
                <a:gd name="T4" fmla="*/ 538 w 39"/>
                <a:gd name="T5" fmla="*/ 880 h 46"/>
                <a:gd name="T6" fmla="*/ 472 w 39"/>
                <a:gd name="T7" fmla="*/ 615 h 46"/>
                <a:gd name="T8" fmla="*/ 618 w 39"/>
                <a:gd name="T9" fmla="*/ 380 h 46"/>
                <a:gd name="T10" fmla="*/ 146 w 39"/>
                <a:gd name="T11" fmla="*/ 0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6">
                  <a:moveTo>
                    <a:pt x="0" y="30"/>
                  </a:moveTo>
                  <a:cubicBezTo>
                    <a:pt x="9" y="41"/>
                    <a:pt x="34" y="46"/>
                    <a:pt x="34" y="46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31" y="46"/>
                    <a:pt x="29" y="39"/>
                    <a:pt x="30" y="32"/>
                  </a:cubicBezTo>
                  <a:cubicBezTo>
                    <a:pt x="31" y="25"/>
                    <a:pt x="35" y="20"/>
                    <a:pt x="39" y="20"/>
                  </a:cubicBezTo>
                  <a:cubicBezTo>
                    <a:pt x="34" y="19"/>
                    <a:pt x="13" y="15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4" name="Freeform 458">
              <a:extLst>
                <a:ext uri="{FF2B5EF4-FFF2-40B4-BE49-F238E27FC236}">
                  <a16:creationId xmlns:a16="http://schemas.microsoft.com/office/drawing/2014/main" id="{EBCDD342-FAC0-487E-A11D-2BBADD76F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2384"/>
              <a:ext cx="455" cy="1048"/>
            </a:xfrm>
            <a:custGeom>
              <a:avLst/>
              <a:gdLst>
                <a:gd name="T0" fmla="*/ 0 w 182"/>
                <a:gd name="T1" fmla="*/ 0 h 393"/>
                <a:gd name="T2" fmla="*/ 470 w 182"/>
                <a:gd name="T3" fmla="*/ 3051 h 393"/>
                <a:gd name="T4" fmla="*/ 1408 w 182"/>
                <a:gd name="T5" fmla="*/ 4472 h 393"/>
                <a:gd name="T6" fmla="*/ 1938 w 182"/>
                <a:gd name="T7" fmla="*/ 7317 h 393"/>
                <a:gd name="T8" fmla="*/ 2063 w 182"/>
                <a:gd name="T9" fmla="*/ 7317 h 393"/>
                <a:gd name="T10" fmla="*/ 2158 w 182"/>
                <a:gd name="T11" fmla="*/ 7453 h 393"/>
                <a:gd name="T12" fmla="*/ 1595 w 182"/>
                <a:gd name="T13" fmla="*/ 4173 h 393"/>
                <a:gd name="T14" fmla="*/ 800 w 182"/>
                <a:gd name="T15" fmla="*/ 2936 h 393"/>
                <a:gd name="T16" fmla="*/ 375 w 182"/>
                <a:gd name="T17" fmla="*/ 77 h 3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2" h="393">
                  <a:moveTo>
                    <a:pt x="0" y="0"/>
                  </a:moveTo>
                  <a:cubicBezTo>
                    <a:pt x="0" y="41"/>
                    <a:pt x="5" y="103"/>
                    <a:pt x="30" y="161"/>
                  </a:cubicBezTo>
                  <a:cubicBezTo>
                    <a:pt x="44" y="194"/>
                    <a:pt x="68" y="216"/>
                    <a:pt x="90" y="236"/>
                  </a:cubicBezTo>
                  <a:cubicBezTo>
                    <a:pt x="130" y="273"/>
                    <a:pt x="163" y="303"/>
                    <a:pt x="124" y="386"/>
                  </a:cubicBezTo>
                  <a:cubicBezTo>
                    <a:pt x="125" y="384"/>
                    <a:pt x="129" y="384"/>
                    <a:pt x="132" y="386"/>
                  </a:cubicBezTo>
                  <a:cubicBezTo>
                    <a:pt x="136" y="388"/>
                    <a:pt x="139" y="391"/>
                    <a:pt x="138" y="393"/>
                  </a:cubicBezTo>
                  <a:cubicBezTo>
                    <a:pt x="182" y="300"/>
                    <a:pt x="144" y="259"/>
                    <a:pt x="102" y="220"/>
                  </a:cubicBezTo>
                  <a:cubicBezTo>
                    <a:pt x="81" y="200"/>
                    <a:pt x="64" y="184"/>
                    <a:pt x="51" y="155"/>
                  </a:cubicBezTo>
                  <a:cubicBezTo>
                    <a:pt x="28" y="102"/>
                    <a:pt x="24" y="44"/>
                    <a:pt x="24" y="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5" name="Freeform 459">
              <a:extLst>
                <a:ext uri="{FF2B5EF4-FFF2-40B4-BE49-F238E27FC236}">
                  <a16:creationId xmlns:a16="http://schemas.microsoft.com/office/drawing/2014/main" id="{6BD8B5BE-559F-449A-A426-9B5167306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163"/>
              <a:ext cx="5" cy="2"/>
            </a:xfrm>
            <a:custGeom>
              <a:avLst/>
              <a:gdLst>
                <a:gd name="T0" fmla="*/ 20 w 2"/>
                <a:gd name="T1" fmla="*/ 8 h 1"/>
                <a:gd name="T2" fmla="*/ 0 w 2"/>
                <a:gd name="T3" fmla="*/ 0 h 1"/>
                <a:gd name="T4" fmla="*/ 20 w 2"/>
                <a:gd name="T5" fmla="*/ 8 h 1"/>
                <a:gd name="T6" fmla="*/ 33 w 2"/>
                <a:gd name="T7" fmla="*/ 8 h 1"/>
                <a:gd name="T8" fmla="*/ 20 w 2"/>
                <a:gd name="T9" fmla="*/ 8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446" name="Freeform 460">
              <a:extLst>
                <a:ext uri="{FF2B5EF4-FFF2-40B4-BE49-F238E27FC236}">
                  <a16:creationId xmlns:a16="http://schemas.microsoft.com/office/drawing/2014/main" id="{E18DE4A3-2934-422B-8DA9-E88432CC9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045"/>
              <a:ext cx="10" cy="6"/>
            </a:xfrm>
            <a:custGeom>
              <a:avLst/>
              <a:gdLst>
                <a:gd name="T0" fmla="*/ 33 w 4"/>
                <a:gd name="T1" fmla="*/ 27 h 2"/>
                <a:gd name="T2" fmla="*/ 0 w 4"/>
                <a:gd name="T3" fmla="*/ 0 h 2"/>
                <a:gd name="T4" fmla="*/ 33 w 4"/>
                <a:gd name="T5" fmla="*/ 0 h 2"/>
                <a:gd name="T6" fmla="*/ 63 w 4"/>
                <a:gd name="T7" fmla="*/ 54 h 2"/>
                <a:gd name="T8" fmla="*/ 33 w 4"/>
                <a:gd name="T9" fmla="*/ 27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2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1"/>
                    <a:pt x="3" y="2"/>
                    <a:pt x="4" y="2"/>
                  </a:cubicBezTo>
                  <a:cubicBezTo>
                    <a:pt x="3" y="2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BB0719"/>
            </a:solidFill>
            <a:ln w="3175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447" name="Freeform 461">
              <a:extLst>
                <a:ext uri="{FF2B5EF4-FFF2-40B4-BE49-F238E27FC236}">
                  <a16:creationId xmlns:a16="http://schemas.microsoft.com/office/drawing/2014/main" id="{1E0A0F42-391A-4793-A4CA-41D54423C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984"/>
              <a:ext cx="22" cy="29"/>
            </a:xfrm>
            <a:custGeom>
              <a:avLst/>
              <a:gdLst>
                <a:gd name="T0" fmla="*/ 59 w 9"/>
                <a:gd name="T1" fmla="*/ 0 h 11"/>
                <a:gd name="T2" fmla="*/ 0 w 9"/>
                <a:gd name="T3" fmla="*/ 55 h 11"/>
                <a:gd name="T4" fmla="*/ 0 w 9"/>
                <a:gd name="T5" fmla="*/ 14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4" y="0"/>
                  </a:moveTo>
                  <a:cubicBezTo>
                    <a:pt x="2" y="0"/>
                    <a:pt x="0" y="1"/>
                    <a:pt x="0" y="3"/>
                  </a:cubicBezTo>
                  <a:cubicBezTo>
                    <a:pt x="9" y="3"/>
                    <a:pt x="5" y="11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8" name="Freeform 462">
              <a:extLst>
                <a:ext uri="{FF2B5EF4-FFF2-40B4-BE49-F238E27FC236}">
                  <a16:creationId xmlns:a16="http://schemas.microsoft.com/office/drawing/2014/main" id="{927A1CE1-35D2-4954-9D77-32A9F466C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1989"/>
              <a:ext cx="18" cy="19"/>
            </a:xfrm>
            <a:custGeom>
              <a:avLst/>
              <a:gdLst>
                <a:gd name="T0" fmla="*/ 118 w 7"/>
                <a:gd name="T1" fmla="*/ 0 h 7"/>
                <a:gd name="T2" fmla="*/ 33 w 7"/>
                <a:gd name="T3" fmla="*/ 22 h 7"/>
                <a:gd name="T4" fmla="*/ 100 w 7"/>
                <a:gd name="T5" fmla="*/ 60 h 7"/>
                <a:gd name="T6" fmla="*/ 0 w 7"/>
                <a:gd name="T7" fmla="*/ 1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0"/>
                    <a:pt x="3" y="0"/>
                    <a:pt x="2" y="1"/>
                  </a:cubicBezTo>
                  <a:cubicBezTo>
                    <a:pt x="3" y="1"/>
                    <a:pt x="5" y="3"/>
                    <a:pt x="6" y="3"/>
                  </a:cubicBezTo>
                  <a:cubicBezTo>
                    <a:pt x="6" y="6"/>
                    <a:pt x="3" y="7"/>
                    <a:pt x="0" y="7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9" name="Freeform 463">
              <a:extLst>
                <a:ext uri="{FF2B5EF4-FFF2-40B4-BE49-F238E27FC236}">
                  <a16:creationId xmlns:a16="http://schemas.microsoft.com/office/drawing/2014/main" id="{1FC31F52-8EC1-40A1-9FEF-869056A51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384"/>
              <a:ext cx="33" cy="48"/>
            </a:xfrm>
            <a:custGeom>
              <a:avLst/>
              <a:gdLst>
                <a:gd name="T0" fmla="*/ 96 w 13"/>
                <a:gd name="T1" fmla="*/ 21 h 18"/>
                <a:gd name="T2" fmla="*/ 0 w 13"/>
                <a:gd name="T3" fmla="*/ 56 h 18"/>
                <a:gd name="T4" fmla="*/ 96 w 13"/>
                <a:gd name="T5" fmla="*/ 77 h 18"/>
                <a:gd name="T6" fmla="*/ 33 w 13"/>
                <a:gd name="T7" fmla="*/ 149 h 18"/>
                <a:gd name="T8" fmla="*/ 0 w 13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8">
                  <a:moveTo>
                    <a:pt x="6" y="1"/>
                  </a:moveTo>
                  <a:cubicBezTo>
                    <a:pt x="3" y="0"/>
                    <a:pt x="1" y="1"/>
                    <a:pt x="0" y="3"/>
                  </a:cubicBezTo>
                  <a:cubicBezTo>
                    <a:pt x="2" y="3"/>
                    <a:pt x="4" y="4"/>
                    <a:pt x="6" y="4"/>
                  </a:cubicBezTo>
                  <a:cubicBezTo>
                    <a:pt x="4" y="5"/>
                    <a:pt x="4" y="7"/>
                    <a:pt x="2" y="8"/>
                  </a:cubicBezTo>
                  <a:cubicBezTo>
                    <a:pt x="13" y="7"/>
                    <a:pt x="7" y="17"/>
                    <a:pt x="0" y="1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0" name="Freeform 464">
              <a:extLst>
                <a:ext uri="{FF2B5EF4-FFF2-40B4-BE49-F238E27FC236}">
                  <a16:creationId xmlns:a16="http://schemas.microsoft.com/office/drawing/2014/main" id="{2A5DF5C9-0408-477C-B067-968C494E2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400"/>
              <a:ext cx="17" cy="3"/>
            </a:xfrm>
            <a:custGeom>
              <a:avLst/>
              <a:gdLst>
                <a:gd name="T0" fmla="*/ 100 w 7"/>
                <a:gd name="T1" fmla="*/ 0 h 1"/>
                <a:gd name="T2" fmla="*/ 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6" y="0"/>
                    <a:pt x="2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1" name="Freeform 465">
              <a:extLst>
                <a:ext uri="{FF2B5EF4-FFF2-40B4-BE49-F238E27FC236}">
                  <a16:creationId xmlns:a16="http://schemas.microsoft.com/office/drawing/2014/main" id="{F37F9A01-0F25-470D-80E0-F18DC4AA3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3285"/>
              <a:ext cx="17" cy="24"/>
            </a:xfrm>
            <a:custGeom>
              <a:avLst/>
              <a:gdLst>
                <a:gd name="T0" fmla="*/ 58 w 7"/>
                <a:gd name="T1" fmla="*/ 0 h 9"/>
                <a:gd name="T2" fmla="*/ 58 w 7"/>
                <a:gd name="T3" fmla="*/ 77 h 9"/>
                <a:gd name="T4" fmla="*/ 87 w 7"/>
                <a:gd name="T5" fmla="*/ 77 h 9"/>
                <a:gd name="T6" fmla="*/ 29 w 7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4" y="0"/>
                  </a:moveTo>
                  <a:cubicBezTo>
                    <a:pt x="2" y="1"/>
                    <a:pt x="0" y="4"/>
                    <a:pt x="4" y="4"/>
                  </a:cubicBezTo>
                  <a:cubicBezTo>
                    <a:pt x="5" y="3"/>
                    <a:pt x="6" y="2"/>
                    <a:pt x="6" y="4"/>
                  </a:cubicBezTo>
                  <a:cubicBezTo>
                    <a:pt x="7" y="6"/>
                    <a:pt x="3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2" name="Freeform 466">
              <a:extLst>
                <a:ext uri="{FF2B5EF4-FFF2-40B4-BE49-F238E27FC236}">
                  <a16:creationId xmlns:a16="http://schemas.microsoft.com/office/drawing/2014/main" id="{C782AEB5-A290-4818-89D1-00005130D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3363"/>
              <a:ext cx="12" cy="21"/>
            </a:xfrm>
            <a:custGeom>
              <a:avLst/>
              <a:gdLst>
                <a:gd name="T0" fmla="*/ 70 w 5"/>
                <a:gd name="T1" fmla="*/ 0 h 8"/>
                <a:gd name="T2" fmla="*/ 0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3" y="2"/>
                    <a:pt x="2" y="5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3" name="Freeform 467">
              <a:extLst>
                <a:ext uri="{FF2B5EF4-FFF2-40B4-BE49-F238E27FC236}">
                  <a16:creationId xmlns:a16="http://schemas.microsoft.com/office/drawing/2014/main" id="{BE1E9F4E-542C-4C11-837B-31DBBA577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008"/>
              <a:ext cx="188" cy="93"/>
            </a:xfrm>
            <a:custGeom>
              <a:avLst/>
              <a:gdLst>
                <a:gd name="T0" fmla="*/ 0 w 75"/>
                <a:gd name="T1" fmla="*/ 0 h 35"/>
                <a:gd name="T2" fmla="*/ 617 w 75"/>
                <a:gd name="T3" fmla="*/ 566 h 35"/>
                <a:gd name="T4" fmla="*/ 1181 w 75"/>
                <a:gd name="T5" fmla="*/ 170 h 35"/>
                <a:gd name="T6" fmla="*/ 617 w 75"/>
                <a:gd name="T7" fmla="*/ 635 h 35"/>
                <a:gd name="T8" fmla="*/ 0 w 75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35">
                  <a:moveTo>
                    <a:pt x="0" y="0"/>
                  </a:moveTo>
                  <a:cubicBezTo>
                    <a:pt x="3" y="16"/>
                    <a:pt x="21" y="31"/>
                    <a:pt x="39" y="30"/>
                  </a:cubicBezTo>
                  <a:cubicBezTo>
                    <a:pt x="57" y="28"/>
                    <a:pt x="66" y="27"/>
                    <a:pt x="75" y="9"/>
                  </a:cubicBezTo>
                  <a:cubicBezTo>
                    <a:pt x="70" y="26"/>
                    <a:pt x="58" y="35"/>
                    <a:pt x="39" y="34"/>
                  </a:cubicBezTo>
                  <a:cubicBezTo>
                    <a:pt x="20" y="34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4" name="Freeform 468">
              <a:extLst>
                <a:ext uri="{FF2B5EF4-FFF2-40B4-BE49-F238E27FC236}">
                  <a16:creationId xmlns:a16="http://schemas.microsoft.com/office/drawing/2014/main" id="{031F1E02-66F0-4590-9820-AC56F2EFF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" y="2064"/>
              <a:ext cx="47" cy="35"/>
            </a:xfrm>
            <a:custGeom>
              <a:avLst/>
              <a:gdLst>
                <a:gd name="T0" fmla="*/ 0 w 19"/>
                <a:gd name="T1" fmla="*/ 22 h 13"/>
                <a:gd name="T2" fmla="*/ 287 w 19"/>
                <a:gd name="T3" fmla="*/ 0 h 13"/>
                <a:gd name="T4" fmla="*/ 0 w 19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0" y="1"/>
                  </a:moveTo>
                  <a:cubicBezTo>
                    <a:pt x="4" y="9"/>
                    <a:pt x="11" y="9"/>
                    <a:pt x="19" y="0"/>
                  </a:cubicBezTo>
                  <a:cubicBezTo>
                    <a:pt x="14" y="13"/>
                    <a:pt x="2" y="12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5" name="Freeform 469">
              <a:extLst>
                <a:ext uri="{FF2B5EF4-FFF2-40B4-BE49-F238E27FC236}">
                  <a16:creationId xmlns:a16="http://schemas.microsoft.com/office/drawing/2014/main" id="{752844A2-C192-4ABD-902C-F9EFA34CB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6" y="1923"/>
              <a:ext cx="32" cy="40"/>
            </a:xfrm>
            <a:custGeom>
              <a:avLst/>
              <a:gdLst>
                <a:gd name="T0" fmla="*/ 0 w 13"/>
                <a:gd name="T1" fmla="*/ 149 h 15"/>
                <a:gd name="T2" fmla="*/ 133 w 13"/>
                <a:gd name="T3" fmla="*/ 0 h 15"/>
                <a:gd name="T4" fmla="*/ 194 w 13"/>
                <a:gd name="T5" fmla="*/ 285 h 15"/>
                <a:gd name="T6" fmla="*/ 30 w 13"/>
                <a:gd name="T7" fmla="*/ 19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8"/>
                  </a:moveTo>
                  <a:cubicBezTo>
                    <a:pt x="3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6"/>
                    <a:pt x="2" y="10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6" name="Freeform 470">
              <a:extLst>
                <a:ext uri="{FF2B5EF4-FFF2-40B4-BE49-F238E27FC236}">
                  <a16:creationId xmlns:a16="http://schemas.microsoft.com/office/drawing/2014/main" id="{2F792516-BE1E-4849-B674-9DA9B42BC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915"/>
              <a:ext cx="22" cy="40"/>
            </a:xfrm>
            <a:custGeom>
              <a:avLst/>
              <a:gdLst>
                <a:gd name="T0" fmla="*/ 29 w 9"/>
                <a:gd name="T1" fmla="*/ 0 h 15"/>
                <a:gd name="T2" fmla="*/ 132 w 9"/>
                <a:gd name="T3" fmla="*/ 21 h 15"/>
                <a:gd name="T4" fmla="*/ 103 w 9"/>
                <a:gd name="T5" fmla="*/ 285 h 15"/>
                <a:gd name="T6" fmla="*/ 0 w 9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2" y="0"/>
                  </a:moveTo>
                  <a:cubicBezTo>
                    <a:pt x="6" y="1"/>
                    <a:pt x="6" y="0"/>
                    <a:pt x="9" y="1"/>
                  </a:cubicBezTo>
                  <a:cubicBezTo>
                    <a:pt x="4" y="3"/>
                    <a:pt x="7" y="10"/>
                    <a:pt x="7" y="15"/>
                  </a:cubicBezTo>
                  <a:cubicBezTo>
                    <a:pt x="6" y="10"/>
                    <a:pt x="4" y="5"/>
                    <a:pt x="0" y="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7" name="Freeform 471">
              <a:extLst>
                <a:ext uri="{FF2B5EF4-FFF2-40B4-BE49-F238E27FC236}">
                  <a16:creationId xmlns:a16="http://schemas.microsoft.com/office/drawing/2014/main" id="{7E5880B0-445B-48F5-9A06-6C2C0B1D6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" y="3317"/>
              <a:ext cx="47" cy="70"/>
            </a:xfrm>
            <a:custGeom>
              <a:avLst/>
              <a:gdLst>
                <a:gd name="T0" fmla="*/ 0 w 19"/>
                <a:gd name="T1" fmla="*/ 0 h 26"/>
                <a:gd name="T2" fmla="*/ 245 w 19"/>
                <a:gd name="T3" fmla="*/ 159 h 26"/>
                <a:gd name="T4" fmla="*/ 228 w 19"/>
                <a:gd name="T5" fmla="*/ 334 h 26"/>
                <a:gd name="T6" fmla="*/ 228 w 19"/>
                <a:gd name="T7" fmla="*/ 506 h 26"/>
                <a:gd name="T8" fmla="*/ 215 w 19"/>
                <a:gd name="T9" fmla="*/ 275 h 26"/>
                <a:gd name="T10" fmla="*/ 134 w 19"/>
                <a:gd name="T11" fmla="*/ 137 h 26"/>
                <a:gd name="T12" fmla="*/ 0 w 19"/>
                <a:gd name="T13" fmla="*/ 0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6">
                  <a:moveTo>
                    <a:pt x="0" y="0"/>
                  </a:moveTo>
                  <a:cubicBezTo>
                    <a:pt x="4" y="4"/>
                    <a:pt x="11" y="6"/>
                    <a:pt x="16" y="8"/>
                  </a:cubicBezTo>
                  <a:cubicBezTo>
                    <a:pt x="19" y="9"/>
                    <a:pt x="16" y="13"/>
                    <a:pt x="15" y="17"/>
                  </a:cubicBezTo>
                  <a:cubicBezTo>
                    <a:pt x="14" y="21"/>
                    <a:pt x="14" y="22"/>
                    <a:pt x="15" y="26"/>
                  </a:cubicBezTo>
                  <a:cubicBezTo>
                    <a:pt x="13" y="22"/>
                    <a:pt x="13" y="17"/>
                    <a:pt x="14" y="14"/>
                  </a:cubicBezTo>
                  <a:cubicBezTo>
                    <a:pt x="15" y="10"/>
                    <a:pt x="11" y="8"/>
                    <a:pt x="9" y="7"/>
                  </a:cubicBezTo>
                  <a:cubicBezTo>
                    <a:pt x="6" y="6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4" name="Group 472">
            <a:extLst>
              <a:ext uri="{FF2B5EF4-FFF2-40B4-BE49-F238E27FC236}">
                <a16:creationId xmlns:a16="http://schemas.microsoft.com/office/drawing/2014/main" id="{6A468ED0-5497-47F4-A722-CF2B21D16089}"/>
              </a:ext>
            </a:extLst>
          </p:cNvPr>
          <p:cNvGrpSpPr>
            <a:grpSpLocks/>
          </p:cNvGrpSpPr>
          <p:nvPr/>
        </p:nvGrpSpPr>
        <p:grpSpPr bwMode="auto">
          <a:xfrm>
            <a:off x="9296400" y="4038600"/>
            <a:ext cx="903288" cy="2273300"/>
            <a:chOff x="1488" y="1059"/>
            <a:chExt cx="1140" cy="2869"/>
          </a:xfrm>
        </p:grpSpPr>
        <p:sp>
          <p:nvSpPr>
            <p:cNvPr id="60380" name="Line 473">
              <a:extLst>
                <a:ext uri="{FF2B5EF4-FFF2-40B4-BE49-F238E27FC236}">
                  <a16:creationId xmlns:a16="http://schemas.microsoft.com/office/drawing/2014/main" id="{534DF4DE-9CD1-4ADD-9B4F-92DED1C362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1131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1" name="Line 474">
              <a:extLst>
                <a:ext uri="{FF2B5EF4-FFF2-40B4-BE49-F238E27FC236}">
                  <a16:creationId xmlns:a16="http://schemas.microsoft.com/office/drawing/2014/main" id="{E299C3C3-4A6B-497E-A84B-837D875196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85" y="1696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2" name="Line 475">
              <a:extLst>
                <a:ext uri="{FF2B5EF4-FFF2-40B4-BE49-F238E27FC236}">
                  <a16:creationId xmlns:a16="http://schemas.microsoft.com/office/drawing/2014/main" id="{C03BC60B-9DFC-4BD9-8940-14E87492F7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1883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3" name="Line 476">
              <a:extLst>
                <a:ext uri="{FF2B5EF4-FFF2-40B4-BE49-F238E27FC236}">
                  <a16:creationId xmlns:a16="http://schemas.microsoft.com/office/drawing/2014/main" id="{F9867D0C-2847-4547-932D-C527ED4992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0" y="2037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4" name="Freeform 477">
              <a:extLst>
                <a:ext uri="{FF2B5EF4-FFF2-40B4-BE49-F238E27FC236}">
                  <a16:creationId xmlns:a16="http://schemas.microsoft.com/office/drawing/2014/main" id="{2538ABF9-5F27-423E-8FA6-FD6A7AD5E6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5100 w 359"/>
                <a:gd name="T1" fmla="*/ 10637 h 786"/>
                <a:gd name="T2" fmla="*/ 2124 w 359"/>
                <a:gd name="T3" fmla="*/ 3208 h 786"/>
                <a:gd name="T4" fmla="*/ 1979 w 359"/>
                <a:gd name="T5" fmla="*/ 341 h 786"/>
                <a:gd name="T6" fmla="*/ 1699 w 359"/>
                <a:gd name="T7" fmla="*/ 171 h 786"/>
                <a:gd name="T8" fmla="*/ 1449 w 359"/>
                <a:gd name="T9" fmla="*/ 419 h 786"/>
                <a:gd name="T10" fmla="*/ 1437 w 359"/>
                <a:gd name="T11" fmla="*/ 2184 h 786"/>
                <a:gd name="T12" fmla="*/ 1449 w 359"/>
                <a:gd name="T13" fmla="*/ 7112 h 786"/>
                <a:gd name="T14" fmla="*/ 2479 w 359"/>
                <a:gd name="T15" fmla="*/ 6904 h 786"/>
                <a:gd name="T16" fmla="*/ 4632 w 359"/>
                <a:gd name="T17" fmla="*/ 10901 h 786"/>
                <a:gd name="T18" fmla="*/ 187 w 359"/>
                <a:gd name="T19" fmla="*/ 9707 h 786"/>
                <a:gd name="T20" fmla="*/ 12 w 359"/>
                <a:gd name="T21" fmla="*/ 9387 h 786"/>
                <a:gd name="T22" fmla="*/ 542 w 359"/>
                <a:gd name="T23" fmla="*/ 10731 h 786"/>
                <a:gd name="T24" fmla="*/ 387 w 359"/>
                <a:gd name="T25" fmla="*/ 11456 h 786"/>
                <a:gd name="T26" fmla="*/ 342 w 359"/>
                <a:gd name="T27" fmla="*/ 11549 h 786"/>
                <a:gd name="T28" fmla="*/ 605 w 359"/>
                <a:gd name="T29" fmla="*/ 12595 h 786"/>
                <a:gd name="T30" fmla="*/ 187 w 359"/>
                <a:gd name="T31" fmla="*/ 13120 h 786"/>
                <a:gd name="T32" fmla="*/ 167 w 359"/>
                <a:gd name="T33" fmla="*/ 13197 h 786"/>
                <a:gd name="T34" fmla="*/ 262 w 359"/>
                <a:gd name="T35" fmla="*/ 13917 h 786"/>
                <a:gd name="T36" fmla="*/ 312 w 359"/>
                <a:gd name="T37" fmla="*/ 13973 h 786"/>
                <a:gd name="T38" fmla="*/ 1042 w 359"/>
                <a:gd name="T39" fmla="*/ 14072 h 786"/>
                <a:gd name="T40" fmla="*/ 1104 w 359"/>
                <a:gd name="T41" fmla="*/ 14072 h 786"/>
                <a:gd name="T42" fmla="*/ 2903 w 359"/>
                <a:gd name="T43" fmla="*/ 13803 h 786"/>
                <a:gd name="T44" fmla="*/ 3665 w 359"/>
                <a:gd name="T45" fmla="*/ 13632 h 786"/>
                <a:gd name="T46" fmla="*/ 4445 w 359"/>
                <a:gd name="T47" fmla="*/ 13483 h 786"/>
                <a:gd name="T48" fmla="*/ 5007 w 359"/>
                <a:gd name="T49" fmla="*/ 12651 h 786"/>
                <a:gd name="T50" fmla="*/ 667 w 359"/>
                <a:gd name="T51" fmla="*/ 10752 h 786"/>
                <a:gd name="T52" fmla="*/ 4850 w 359"/>
                <a:gd name="T53" fmla="*/ 10731 h 786"/>
                <a:gd name="T54" fmla="*/ 4775 w 359"/>
                <a:gd name="T55" fmla="*/ 11456 h 786"/>
                <a:gd name="T56" fmla="*/ 625 w 359"/>
                <a:gd name="T57" fmla="*/ 11285 h 786"/>
                <a:gd name="T58" fmla="*/ 405 w 359"/>
                <a:gd name="T59" fmla="*/ 11811 h 786"/>
                <a:gd name="T60" fmla="*/ 1874 w 359"/>
                <a:gd name="T61" fmla="*/ 11640 h 786"/>
                <a:gd name="T62" fmla="*/ 4570 w 359"/>
                <a:gd name="T63" fmla="*/ 12117 h 786"/>
                <a:gd name="T64" fmla="*/ 2154 w 359"/>
                <a:gd name="T65" fmla="*/ 12536 h 786"/>
                <a:gd name="T66" fmla="*/ 904 w 359"/>
                <a:gd name="T67" fmla="*/ 12552 h 786"/>
                <a:gd name="T68" fmla="*/ 2434 w 359"/>
                <a:gd name="T69" fmla="*/ 13859 h 786"/>
                <a:gd name="T70" fmla="*/ 3508 w 359"/>
                <a:gd name="T71" fmla="*/ 13368 h 786"/>
                <a:gd name="T72" fmla="*/ 2946 w 359"/>
                <a:gd name="T73" fmla="*/ 13709 h 786"/>
                <a:gd name="T74" fmla="*/ 3508 w 359"/>
                <a:gd name="T75" fmla="*/ 13368 h 786"/>
                <a:gd name="T76" fmla="*/ 762 w 359"/>
                <a:gd name="T77" fmla="*/ 13901 h 786"/>
                <a:gd name="T78" fmla="*/ 1574 w 359"/>
                <a:gd name="T79" fmla="*/ 12608 h 786"/>
                <a:gd name="T80" fmla="*/ 4103 w 359"/>
                <a:gd name="T81" fmla="*/ 12723 h 786"/>
                <a:gd name="T82" fmla="*/ 2434 w 359"/>
                <a:gd name="T83" fmla="*/ 13731 h 786"/>
                <a:gd name="T84" fmla="*/ 3653 w 359"/>
                <a:gd name="T85" fmla="*/ 13312 h 786"/>
                <a:gd name="T86" fmla="*/ 4308 w 359"/>
                <a:gd name="T87" fmla="*/ 12744 h 786"/>
                <a:gd name="T88" fmla="*/ 4433 w 359"/>
                <a:gd name="T89" fmla="*/ 13389 h 786"/>
                <a:gd name="T90" fmla="*/ 4370 w 359"/>
                <a:gd name="T91" fmla="*/ 12893 h 786"/>
                <a:gd name="T92" fmla="*/ 4662 w 359"/>
                <a:gd name="T93" fmla="*/ 13048 h 786"/>
                <a:gd name="T94" fmla="*/ 4775 w 359"/>
                <a:gd name="T95" fmla="*/ 12915 h 786"/>
                <a:gd name="T96" fmla="*/ 4537 w 359"/>
                <a:gd name="T97" fmla="*/ 12936 h 786"/>
                <a:gd name="T98" fmla="*/ 4662 w 359"/>
                <a:gd name="T99" fmla="*/ 12195 h 786"/>
                <a:gd name="T100" fmla="*/ 4975 w 359"/>
                <a:gd name="T101" fmla="*/ 12424 h 786"/>
                <a:gd name="T102" fmla="*/ 5120 w 359"/>
                <a:gd name="T103" fmla="*/ 10829 h 786"/>
                <a:gd name="T104" fmla="*/ 5162 w 359"/>
                <a:gd name="T105" fmla="*/ 11720 h 786"/>
                <a:gd name="T106" fmla="*/ 5037 w 359"/>
                <a:gd name="T107" fmla="*/ 12536 h 786"/>
                <a:gd name="T108" fmla="*/ 5025 w 359"/>
                <a:gd name="T109" fmla="*/ 11853 h 786"/>
                <a:gd name="T110" fmla="*/ 5412 w 359"/>
                <a:gd name="T111" fmla="*/ 11627 h 78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359" h="786">
                  <a:moveTo>
                    <a:pt x="351" y="606"/>
                  </a:move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25" y="83"/>
                    <a:pt x="140" y="15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lose/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5" name="Freeform 478">
              <a:extLst>
                <a:ext uri="{FF2B5EF4-FFF2-40B4-BE49-F238E27FC236}">
                  <a16:creationId xmlns:a16="http://schemas.microsoft.com/office/drawing/2014/main" id="{82328C59-ABAC-4939-8A72-E68107F3B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solidFill>
              <a:srgbClr val="007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6" name="Freeform 479">
              <a:extLst>
                <a:ext uri="{FF2B5EF4-FFF2-40B4-BE49-F238E27FC236}">
                  <a16:creationId xmlns:a16="http://schemas.microsoft.com/office/drawing/2014/main" id="{A3FCECA7-F2DC-46F6-8A46-F1E04894B9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4850 w 353"/>
                <a:gd name="T1" fmla="*/ 12437 h 975"/>
                <a:gd name="T2" fmla="*/ 5526 w 353"/>
                <a:gd name="T3" fmla="*/ 12139 h 975"/>
                <a:gd name="T4" fmla="*/ 5025 w 353"/>
                <a:gd name="T5" fmla="*/ 11869 h 975"/>
                <a:gd name="T6" fmla="*/ 4975 w 353"/>
                <a:gd name="T7" fmla="*/ 10944 h 975"/>
                <a:gd name="T8" fmla="*/ 5213 w 353"/>
                <a:gd name="T9" fmla="*/ 10845 h 975"/>
                <a:gd name="T10" fmla="*/ 4900 w 353"/>
                <a:gd name="T11" fmla="*/ 10035 h 975"/>
                <a:gd name="T12" fmla="*/ 5088 w 353"/>
                <a:gd name="T13" fmla="*/ 9920 h 975"/>
                <a:gd name="T14" fmla="*/ 4880 w 353"/>
                <a:gd name="T15" fmla="*/ 9443 h 975"/>
                <a:gd name="T16" fmla="*/ 4975 w 353"/>
                <a:gd name="T17" fmla="*/ 8704 h 975"/>
                <a:gd name="T18" fmla="*/ 4838 w 353"/>
                <a:gd name="T19" fmla="*/ 8648 h 975"/>
                <a:gd name="T20" fmla="*/ 4963 w 353"/>
                <a:gd name="T21" fmla="*/ 7360 h 975"/>
                <a:gd name="T22" fmla="*/ 4900 w 353"/>
                <a:gd name="T23" fmla="*/ 5995 h 975"/>
                <a:gd name="T24" fmla="*/ 4430 w 353"/>
                <a:gd name="T25" fmla="*/ 7851 h 975"/>
                <a:gd name="T26" fmla="*/ 1658 w 353"/>
                <a:gd name="T27" fmla="*/ 1160 h 975"/>
                <a:gd name="T28" fmla="*/ 2316 w 353"/>
                <a:gd name="T29" fmla="*/ 875 h 975"/>
                <a:gd name="T30" fmla="*/ 2284 w 353"/>
                <a:gd name="T31" fmla="*/ 704 h 975"/>
                <a:gd name="T32" fmla="*/ 1208 w 353"/>
                <a:gd name="T33" fmla="*/ 776 h 975"/>
                <a:gd name="T34" fmla="*/ 0 w 353"/>
                <a:gd name="T35" fmla="*/ 115 h 975"/>
                <a:gd name="T36" fmla="*/ 3960 w 353"/>
                <a:gd name="T37" fmla="*/ 11571 h 975"/>
                <a:gd name="T38" fmla="*/ 2679 w 353"/>
                <a:gd name="T39" fmla="*/ 12936 h 975"/>
                <a:gd name="T40" fmla="*/ 1096 w 353"/>
                <a:gd name="T41" fmla="*/ 16669 h 975"/>
                <a:gd name="T42" fmla="*/ 1113 w 353"/>
                <a:gd name="T43" fmla="*/ 17600 h 975"/>
                <a:gd name="T44" fmla="*/ 1096 w 353"/>
                <a:gd name="T45" fmla="*/ 17941 h 975"/>
                <a:gd name="T46" fmla="*/ 1146 w 353"/>
                <a:gd name="T47" fmla="*/ 17941 h 975"/>
                <a:gd name="T48" fmla="*/ 1188 w 353"/>
                <a:gd name="T49" fmla="*/ 17216 h 975"/>
                <a:gd name="T50" fmla="*/ 1251 w 353"/>
                <a:gd name="T51" fmla="*/ 16819 h 975"/>
                <a:gd name="T52" fmla="*/ 1613 w 353"/>
                <a:gd name="T53" fmla="*/ 17067 h 975"/>
                <a:gd name="T54" fmla="*/ 1583 w 353"/>
                <a:gd name="T55" fmla="*/ 16973 h 975"/>
                <a:gd name="T56" fmla="*/ 1021 w 353"/>
                <a:gd name="T57" fmla="*/ 15155 h 975"/>
                <a:gd name="T58" fmla="*/ 3317 w 353"/>
                <a:gd name="T59" fmla="*/ 12629 h 975"/>
                <a:gd name="T60" fmla="*/ 2504 w 353"/>
                <a:gd name="T61" fmla="*/ 14072 h 975"/>
                <a:gd name="T62" fmla="*/ 2596 w 353"/>
                <a:gd name="T63" fmla="*/ 14131 h 975"/>
                <a:gd name="T64" fmla="*/ 3067 w 353"/>
                <a:gd name="T65" fmla="*/ 13747 h 975"/>
                <a:gd name="T66" fmla="*/ 3630 w 353"/>
                <a:gd name="T67" fmla="*/ 14131 h 975"/>
                <a:gd name="T68" fmla="*/ 3617 w 353"/>
                <a:gd name="T69" fmla="*/ 14643 h 975"/>
                <a:gd name="T70" fmla="*/ 3960 w 353"/>
                <a:gd name="T71" fmla="*/ 13731 h 975"/>
                <a:gd name="T72" fmla="*/ 4255 w 353"/>
                <a:gd name="T73" fmla="*/ 14200 h 975"/>
                <a:gd name="T74" fmla="*/ 4430 w 353"/>
                <a:gd name="T75" fmla="*/ 14869 h 975"/>
                <a:gd name="T76" fmla="*/ 4347 w 353"/>
                <a:gd name="T77" fmla="*/ 14243 h 975"/>
                <a:gd name="T78" fmla="*/ 4930 w 353"/>
                <a:gd name="T79" fmla="*/ 13176 h 975"/>
                <a:gd name="T80" fmla="*/ 5368 w 353"/>
                <a:gd name="T81" fmla="*/ 13688 h 975"/>
                <a:gd name="T82" fmla="*/ 4005 w 353"/>
                <a:gd name="T83" fmla="*/ 12893 h 975"/>
                <a:gd name="T84" fmla="*/ 3597 w 353"/>
                <a:gd name="T85" fmla="*/ 13973 h 975"/>
                <a:gd name="T86" fmla="*/ 3179 w 353"/>
                <a:gd name="T87" fmla="*/ 13709 h 975"/>
                <a:gd name="T88" fmla="*/ 3992 w 353"/>
                <a:gd name="T89" fmla="*/ 11891 h 975"/>
                <a:gd name="T90" fmla="*/ 4005 w 353"/>
                <a:gd name="T91" fmla="*/ 12893 h 975"/>
                <a:gd name="T92" fmla="*/ 4347 w 353"/>
                <a:gd name="T93" fmla="*/ 14088 h 975"/>
                <a:gd name="T94" fmla="*/ 4097 w 353"/>
                <a:gd name="T95" fmla="*/ 13291 h 975"/>
                <a:gd name="T96" fmla="*/ 4130 w 353"/>
                <a:gd name="T97" fmla="*/ 12936 h 975"/>
                <a:gd name="T98" fmla="*/ 4210 w 353"/>
                <a:gd name="T99" fmla="*/ 11037 h 975"/>
                <a:gd name="T100" fmla="*/ 4463 w 353"/>
                <a:gd name="T101" fmla="*/ 11605 h 975"/>
                <a:gd name="T102" fmla="*/ 4755 w 353"/>
                <a:gd name="T103" fmla="*/ 12139 h 975"/>
                <a:gd name="T104" fmla="*/ 4272 w 353"/>
                <a:gd name="T105" fmla="*/ 10389 h 975"/>
                <a:gd name="T106" fmla="*/ 4463 w 353"/>
                <a:gd name="T107" fmla="*/ 8000 h 975"/>
                <a:gd name="T108" fmla="*/ 4618 w 353"/>
                <a:gd name="T109" fmla="*/ 7928 h 975"/>
                <a:gd name="T110" fmla="*/ 4868 w 353"/>
                <a:gd name="T111" fmla="*/ 11072 h 975"/>
                <a:gd name="T112" fmla="*/ 4850 w 353"/>
                <a:gd name="T113" fmla="*/ 12096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315" y="686"/>
                  </a:move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lose/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7" name="Freeform 480">
              <a:extLst>
                <a:ext uri="{FF2B5EF4-FFF2-40B4-BE49-F238E27FC236}">
                  <a16:creationId xmlns:a16="http://schemas.microsoft.com/office/drawing/2014/main" id="{735CD7C6-3805-42B0-83C8-76614A624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376"/>
              <a:ext cx="277" cy="93"/>
            </a:xfrm>
            <a:custGeom>
              <a:avLst/>
              <a:gdLst>
                <a:gd name="T0" fmla="*/ 1724 w 111"/>
                <a:gd name="T1" fmla="*/ 508 h 35"/>
                <a:gd name="T2" fmla="*/ 1400 w 111"/>
                <a:gd name="T3" fmla="*/ 579 h 35"/>
                <a:gd name="T4" fmla="*/ 871 w 111"/>
                <a:gd name="T5" fmla="*/ 508 h 35"/>
                <a:gd name="T6" fmla="*/ 0 w 111"/>
                <a:gd name="T7" fmla="*/ 0 h 35"/>
                <a:gd name="T8" fmla="*/ 529 w 111"/>
                <a:gd name="T9" fmla="*/ 452 h 35"/>
                <a:gd name="T10" fmla="*/ 1353 w 111"/>
                <a:gd name="T11" fmla="*/ 635 h 35"/>
                <a:gd name="T12" fmla="*/ 1724 w 111"/>
                <a:gd name="T13" fmla="*/ 508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35">
                  <a:moveTo>
                    <a:pt x="111" y="27"/>
                  </a:moveTo>
                  <a:cubicBezTo>
                    <a:pt x="104" y="29"/>
                    <a:pt x="97" y="31"/>
                    <a:pt x="90" y="31"/>
                  </a:cubicBezTo>
                  <a:cubicBezTo>
                    <a:pt x="74" y="32"/>
                    <a:pt x="56" y="27"/>
                    <a:pt x="56" y="27"/>
                  </a:cubicBezTo>
                  <a:cubicBezTo>
                    <a:pt x="22" y="18"/>
                    <a:pt x="8" y="14"/>
                    <a:pt x="0" y="0"/>
                  </a:cubicBezTo>
                  <a:cubicBezTo>
                    <a:pt x="8" y="14"/>
                    <a:pt x="17" y="19"/>
                    <a:pt x="34" y="24"/>
                  </a:cubicBezTo>
                  <a:cubicBezTo>
                    <a:pt x="52" y="30"/>
                    <a:pt x="76" y="35"/>
                    <a:pt x="87" y="34"/>
                  </a:cubicBezTo>
                  <a:cubicBezTo>
                    <a:pt x="98" y="32"/>
                    <a:pt x="108" y="30"/>
                    <a:pt x="111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8" name="Line 481">
              <a:extLst>
                <a:ext uri="{FF2B5EF4-FFF2-40B4-BE49-F238E27FC236}">
                  <a16:creationId xmlns:a16="http://schemas.microsoft.com/office/drawing/2014/main" id="{27A16773-21F4-428F-BF06-F68E85C8EC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89" name="Line 482">
              <a:extLst>
                <a:ext uri="{FF2B5EF4-FFF2-40B4-BE49-F238E27FC236}">
                  <a16:creationId xmlns:a16="http://schemas.microsoft.com/office/drawing/2014/main" id="{7DDD26BF-D706-41BA-8E79-4C35B5156A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73" y="2989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0" name="Freeform 483">
              <a:extLst>
                <a:ext uri="{FF2B5EF4-FFF2-40B4-BE49-F238E27FC236}">
                  <a16:creationId xmlns:a16="http://schemas.microsoft.com/office/drawing/2014/main" id="{A7BCB9B8-1BFF-4383-A432-776641A26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1397"/>
              <a:ext cx="97" cy="462"/>
            </a:xfrm>
            <a:custGeom>
              <a:avLst/>
              <a:gdLst>
                <a:gd name="T0" fmla="*/ 599 w 39"/>
                <a:gd name="T1" fmla="*/ 3295 h 173"/>
                <a:gd name="T2" fmla="*/ 0 w 39"/>
                <a:gd name="T3" fmla="*/ 0 h 173"/>
                <a:gd name="T4" fmla="*/ 599 w 39"/>
                <a:gd name="T5" fmla="*/ 3295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73">
                  <a:moveTo>
                    <a:pt x="39" y="173"/>
                  </a:moveTo>
                  <a:cubicBezTo>
                    <a:pt x="16" y="131"/>
                    <a:pt x="1" y="29"/>
                    <a:pt x="0" y="0"/>
                  </a:cubicBezTo>
                  <a:cubicBezTo>
                    <a:pt x="3" y="19"/>
                    <a:pt x="30" y="160"/>
                    <a:pt x="39" y="1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1" name="Freeform 484">
              <a:extLst>
                <a:ext uri="{FF2B5EF4-FFF2-40B4-BE49-F238E27FC236}">
                  <a16:creationId xmlns:a16="http://schemas.microsoft.com/office/drawing/2014/main" id="{E0FE95B9-980C-47D3-81DB-128B0FC25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093"/>
              <a:ext cx="40" cy="48"/>
            </a:xfrm>
            <a:custGeom>
              <a:avLst/>
              <a:gdLst>
                <a:gd name="T0" fmla="*/ 0 w 16"/>
                <a:gd name="T1" fmla="*/ 149 h 18"/>
                <a:gd name="T2" fmla="*/ 220 w 16"/>
                <a:gd name="T3" fmla="*/ 0 h 18"/>
                <a:gd name="T4" fmla="*/ 0 w 16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0" y="8"/>
                  </a:moveTo>
                  <a:cubicBezTo>
                    <a:pt x="6" y="14"/>
                    <a:pt x="13" y="9"/>
                    <a:pt x="14" y="0"/>
                  </a:cubicBezTo>
                  <a:cubicBezTo>
                    <a:pt x="16" y="8"/>
                    <a:pt x="8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2" name="Freeform 485">
              <a:extLst>
                <a:ext uri="{FF2B5EF4-FFF2-40B4-BE49-F238E27FC236}">
                  <a16:creationId xmlns:a16="http://schemas.microsoft.com/office/drawing/2014/main" id="{0DB9B178-8D58-4145-BFC6-6676F3BD9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085"/>
              <a:ext cx="40" cy="51"/>
            </a:xfrm>
            <a:custGeom>
              <a:avLst/>
              <a:gdLst>
                <a:gd name="T0" fmla="*/ 0 w 16"/>
                <a:gd name="T1" fmla="*/ 137 h 19"/>
                <a:gd name="T2" fmla="*/ 250 w 16"/>
                <a:gd name="T3" fmla="*/ 0 h 19"/>
                <a:gd name="T4" fmla="*/ 0 w 16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9">
                  <a:moveTo>
                    <a:pt x="0" y="7"/>
                  </a:moveTo>
                  <a:cubicBezTo>
                    <a:pt x="2" y="12"/>
                    <a:pt x="8" y="14"/>
                    <a:pt x="16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3" name="Freeform 486">
              <a:extLst>
                <a:ext uri="{FF2B5EF4-FFF2-40B4-BE49-F238E27FC236}">
                  <a16:creationId xmlns:a16="http://schemas.microsoft.com/office/drawing/2014/main" id="{D0373AAE-84F7-4E9D-8D29-85DDED370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1720"/>
              <a:ext cx="240" cy="947"/>
            </a:xfrm>
            <a:custGeom>
              <a:avLst/>
              <a:gdLst>
                <a:gd name="T0" fmla="*/ 1220 w 96"/>
                <a:gd name="T1" fmla="*/ 3166 h 355"/>
                <a:gd name="T2" fmla="*/ 0 w 96"/>
                <a:gd name="T3" fmla="*/ 0 h 355"/>
                <a:gd name="T4" fmla="*/ 0 w 96"/>
                <a:gd name="T5" fmla="*/ 0 h 355"/>
                <a:gd name="T6" fmla="*/ 1375 w 96"/>
                <a:gd name="T7" fmla="*/ 6738 h 355"/>
                <a:gd name="T8" fmla="*/ 1220 w 96"/>
                <a:gd name="T9" fmla="*/ 3166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6" h="355">
                  <a:moveTo>
                    <a:pt x="78" y="167"/>
                  </a:moveTo>
                  <a:cubicBezTo>
                    <a:pt x="62" y="90"/>
                    <a:pt x="31" y="38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0" y="65"/>
                    <a:pt x="96" y="175"/>
                    <a:pt x="88" y="355"/>
                  </a:cubicBezTo>
                  <a:cubicBezTo>
                    <a:pt x="92" y="281"/>
                    <a:pt x="90" y="219"/>
                    <a:pt x="78" y="1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4" name="Freeform 487">
              <a:extLst>
                <a:ext uri="{FF2B5EF4-FFF2-40B4-BE49-F238E27FC236}">
                  <a16:creationId xmlns:a16="http://schemas.microsoft.com/office/drawing/2014/main" id="{B7480577-0C3E-477A-9569-DCD1CF19F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027"/>
              <a:ext cx="315" cy="434"/>
            </a:xfrm>
            <a:custGeom>
              <a:avLst/>
              <a:gdLst>
                <a:gd name="T0" fmla="*/ 1970 w 126"/>
                <a:gd name="T1" fmla="*/ 3078 h 163"/>
                <a:gd name="T2" fmla="*/ 1175 w 126"/>
                <a:gd name="T3" fmla="*/ 1587 h 163"/>
                <a:gd name="T4" fmla="*/ 0 w 126"/>
                <a:gd name="T5" fmla="*/ 0 h 163"/>
                <a:gd name="T6" fmla="*/ 95 w 126"/>
                <a:gd name="T7" fmla="*/ 136 h 163"/>
                <a:gd name="T8" fmla="*/ 1970 w 126"/>
                <a:gd name="T9" fmla="*/ 3078 h 163"/>
                <a:gd name="T10" fmla="*/ 1970 w 126"/>
                <a:gd name="T11" fmla="*/ 3078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163">
                  <a:moveTo>
                    <a:pt x="126" y="163"/>
                  </a:moveTo>
                  <a:cubicBezTo>
                    <a:pt x="118" y="147"/>
                    <a:pt x="103" y="120"/>
                    <a:pt x="75" y="84"/>
                  </a:cubicBezTo>
                  <a:cubicBezTo>
                    <a:pt x="57" y="61"/>
                    <a:pt x="0" y="0"/>
                    <a:pt x="0" y="0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0" y="93"/>
                    <a:pt x="113" y="139"/>
                    <a:pt x="126" y="163"/>
                  </a:cubicBezTo>
                  <a:cubicBezTo>
                    <a:pt x="126" y="163"/>
                    <a:pt x="126" y="163"/>
                    <a:pt x="126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5" name="Freeform 488">
              <a:extLst>
                <a:ext uri="{FF2B5EF4-FFF2-40B4-BE49-F238E27FC236}">
                  <a16:creationId xmlns:a16="http://schemas.microsoft.com/office/drawing/2014/main" id="{99379DE8-ADEC-42D5-88A4-ACFD2E9F1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3176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7" y="27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6" name="Freeform 489">
              <a:extLst>
                <a:ext uri="{FF2B5EF4-FFF2-40B4-BE49-F238E27FC236}">
                  <a16:creationId xmlns:a16="http://schemas.microsoft.com/office/drawing/2014/main" id="{31103BD1-B6C5-4688-A34D-C5AD34391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3192"/>
              <a:ext cx="55" cy="117"/>
            </a:xfrm>
            <a:custGeom>
              <a:avLst/>
              <a:gdLst>
                <a:gd name="T0" fmla="*/ 333 w 22"/>
                <a:gd name="T1" fmla="*/ 0 h 44"/>
                <a:gd name="T2" fmla="*/ 0 w 22"/>
                <a:gd name="T3" fmla="*/ 827 h 44"/>
                <a:gd name="T4" fmla="*/ 333 w 22"/>
                <a:gd name="T5" fmla="*/ 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44">
                  <a:moveTo>
                    <a:pt x="21" y="0"/>
                  </a:moveTo>
                  <a:cubicBezTo>
                    <a:pt x="22" y="16"/>
                    <a:pt x="15" y="35"/>
                    <a:pt x="0" y="44"/>
                  </a:cubicBezTo>
                  <a:cubicBezTo>
                    <a:pt x="5" y="39"/>
                    <a:pt x="18" y="28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7" name="Freeform 490">
              <a:extLst>
                <a:ext uri="{FF2B5EF4-FFF2-40B4-BE49-F238E27FC236}">
                  <a16:creationId xmlns:a16="http://schemas.microsoft.com/office/drawing/2014/main" id="{F950910A-63FD-4473-B8A5-6D6D5ECD6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680"/>
              <a:ext cx="38" cy="64"/>
            </a:xfrm>
            <a:custGeom>
              <a:avLst/>
              <a:gdLst>
                <a:gd name="T0" fmla="*/ 0 w 15"/>
                <a:gd name="T1" fmla="*/ 136 h 24"/>
                <a:gd name="T2" fmla="*/ 63 w 15"/>
                <a:gd name="T3" fmla="*/ 456 h 24"/>
                <a:gd name="T4" fmla="*/ 0 w 15"/>
                <a:gd name="T5" fmla="*/ 1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0" y="7"/>
                  </a:moveTo>
                  <a:cubicBezTo>
                    <a:pt x="7" y="6"/>
                    <a:pt x="15" y="7"/>
                    <a:pt x="4" y="24"/>
                  </a:cubicBezTo>
                  <a:cubicBezTo>
                    <a:pt x="14" y="10"/>
                    <a:pt x="15" y="0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8" name="Freeform 491">
              <a:extLst>
                <a:ext uri="{FF2B5EF4-FFF2-40B4-BE49-F238E27FC236}">
                  <a16:creationId xmlns:a16="http://schemas.microsoft.com/office/drawing/2014/main" id="{3D658A8C-3243-46BA-B82D-AE63CB065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517"/>
              <a:ext cx="482" cy="1016"/>
            </a:xfrm>
            <a:custGeom>
              <a:avLst/>
              <a:gdLst>
                <a:gd name="T0" fmla="*/ 3007 w 193"/>
                <a:gd name="T1" fmla="*/ 7224 h 381"/>
                <a:gd name="T2" fmla="*/ 874 w 193"/>
                <a:gd name="T3" fmla="*/ 3299 h 381"/>
                <a:gd name="T4" fmla="*/ 0 w 193"/>
                <a:gd name="T5" fmla="*/ 0 h 381"/>
                <a:gd name="T6" fmla="*/ 842 w 193"/>
                <a:gd name="T7" fmla="*/ 3435 h 381"/>
                <a:gd name="T8" fmla="*/ 3007 w 193"/>
                <a:gd name="T9" fmla="*/ 7224 h 3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381">
                  <a:moveTo>
                    <a:pt x="193" y="381"/>
                  </a:moveTo>
                  <a:cubicBezTo>
                    <a:pt x="185" y="331"/>
                    <a:pt x="67" y="189"/>
                    <a:pt x="56" y="174"/>
                  </a:cubicBezTo>
                  <a:cubicBezTo>
                    <a:pt x="27" y="134"/>
                    <a:pt x="10" y="75"/>
                    <a:pt x="0" y="0"/>
                  </a:cubicBezTo>
                  <a:cubicBezTo>
                    <a:pt x="1" y="47"/>
                    <a:pt x="14" y="120"/>
                    <a:pt x="54" y="181"/>
                  </a:cubicBezTo>
                  <a:cubicBezTo>
                    <a:pt x="70" y="204"/>
                    <a:pt x="178" y="330"/>
                    <a:pt x="193" y="381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99" name="Freeform 492">
              <a:extLst>
                <a:ext uri="{FF2B5EF4-FFF2-40B4-BE49-F238E27FC236}">
                  <a16:creationId xmlns:a16="http://schemas.microsoft.com/office/drawing/2014/main" id="{84E710E2-06A1-4CD6-8C2A-2A8BF415B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1101"/>
              <a:ext cx="55" cy="262"/>
            </a:xfrm>
            <a:custGeom>
              <a:avLst/>
              <a:gdLst>
                <a:gd name="T0" fmla="*/ 345 w 22"/>
                <a:gd name="T1" fmla="*/ 0 h 98"/>
                <a:gd name="T2" fmla="*/ 113 w 22"/>
                <a:gd name="T3" fmla="*/ 1871 h 98"/>
                <a:gd name="T4" fmla="*/ 345 w 2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98">
                  <a:moveTo>
                    <a:pt x="22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4" y="30"/>
                    <a:pt x="22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0" name="Freeform 493">
              <a:extLst>
                <a:ext uri="{FF2B5EF4-FFF2-40B4-BE49-F238E27FC236}">
                  <a16:creationId xmlns:a16="http://schemas.microsoft.com/office/drawing/2014/main" id="{57D41900-2669-4104-B594-62D5FDE314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8" y="1059"/>
              <a:ext cx="897" cy="2096"/>
            </a:xfrm>
            <a:custGeom>
              <a:avLst/>
              <a:gdLst>
                <a:gd name="T0" fmla="*/ 2136 w 359"/>
                <a:gd name="T1" fmla="*/ 136 h 786"/>
                <a:gd name="T2" fmla="*/ 1811 w 359"/>
                <a:gd name="T3" fmla="*/ 192 h 786"/>
                <a:gd name="T4" fmla="*/ 1529 w 359"/>
                <a:gd name="T5" fmla="*/ 363 h 786"/>
                <a:gd name="T6" fmla="*/ 1417 w 359"/>
                <a:gd name="T7" fmla="*/ 1160 h 786"/>
                <a:gd name="T8" fmla="*/ 2279 w 359"/>
                <a:gd name="T9" fmla="*/ 6635 h 786"/>
                <a:gd name="T10" fmla="*/ 1936 w 359"/>
                <a:gd name="T11" fmla="*/ 7261 h 786"/>
                <a:gd name="T12" fmla="*/ 4775 w 359"/>
                <a:gd name="T13" fmla="*/ 10376 h 786"/>
                <a:gd name="T14" fmla="*/ 625 w 359"/>
                <a:gd name="T15" fmla="*/ 10616 h 786"/>
                <a:gd name="T16" fmla="*/ 12 w 359"/>
                <a:gd name="T17" fmla="*/ 9387 h 786"/>
                <a:gd name="T18" fmla="*/ 75 w 359"/>
                <a:gd name="T19" fmla="*/ 9728 h 786"/>
                <a:gd name="T20" fmla="*/ 450 w 359"/>
                <a:gd name="T21" fmla="*/ 11379 h 786"/>
                <a:gd name="T22" fmla="*/ 0 w 359"/>
                <a:gd name="T23" fmla="*/ 11584 h 786"/>
                <a:gd name="T24" fmla="*/ 437 w 359"/>
                <a:gd name="T25" fmla="*/ 12424 h 786"/>
                <a:gd name="T26" fmla="*/ 280 w 359"/>
                <a:gd name="T27" fmla="*/ 12949 h 786"/>
                <a:gd name="T28" fmla="*/ 12 w 359"/>
                <a:gd name="T29" fmla="*/ 13176 h 786"/>
                <a:gd name="T30" fmla="*/ 325 w 359"/>
                <a:gd name="T31" fmla="*/ 13824 h 786"/>
                <a:gd name="T32" fmla="*/ 187 w 359"/>
                <a:gd name="T33" fmla="*/ 14144 h 786"/>
                <a:gd name="T34" fmla="*/ 750 w 359"/>
                <a:gd name="T35" fmla="*/ 14029 h 786"/>
                <a:gd name="T36" fmla="*/ 875 w 359"/>
                <a:gd name="T37" fmla="*/ 14904 h 786"/>
                <a:gd name="T38" fmla="*/ 2509 w 359"/>
                <a:gd name="T39" fmla="*/ 14109 h 786"/>
                <a:gd name="T40" fmla="*/ 3590 w 359"/>
                <a:gd name="T41" fmla="*/ 13427 h 786"/>
                <a:gd name="T42" fmla="*/ 4215 w 359"/>
                <a:gd name="T43" fmla="*/ 13461 h 786"/>
                <a:gd name="T44" fmla="*/ 4807 w 359"/>
                <a:gd name="T45" fmla="*/ 12992 h 786"/>
                <a:gd name="T46" fmla="*/ 5474 w 359"/>
                <a:gd name="T47" fmla="*/ 11491 h 786"/>
                <a:gd name="T48" fmla="*/ 5100 w 359"/>
                <a:gd name="T49" fmla="*/ 10547 h 786"/>
                <a:gd name="T50" fmla="*/ 2074 w 359"/>
                <a:gd name="T51" fmla="*/ 2765 h 786"/>
                <a:gd name="T52" fmla="*/ 4695 w 359"/>
                <a:gd name="T53" fmla="*/ 11000 h 786"/>
                <a:gd name="T54" fmla="*/ 4912 w 359"/>
                <a:gd name="T55" fmla="*/ 11093 h 786"/>
                <a:gd name="T56" fmla="*/ 1104 w 359"/>
                <a:gd name="T57" fmla="*/ 11320 h 786"/>
                <a:gd name="T58" fmla="*/ 530 w 359"/>
                <a:gd name="T59" fmla="*/ 12323 h 786"/>
                <a:gd name="T60" fmla="*/ 1092 w 359"/>
                <a:gd name="T61" fmla="*/ 11435 h 786"/>
                <a:gd name="T62" fmla="*/ 4695 w 359"/>
                <a:gd name="T63" fmla="*/ 11891 h 786"/>
                <a:gd name="T64" fmla="*/ 4183 w 359"/>
                <a:gd name="T65" fmla="*/ 12493 h 786"/>
                <a:gd name="T66" fmla="*/ 904 w 359"/>
                <a:gd name="T67" fmla="*/ 12552 h 786"/>
                <a:gd name="T68" fmla="*/ 2509 w 359"/>
                <a:gd name="T69" fmla="*/ 13995 h 786"/>
                <a:gd name="T70" fmla="*/ 2509 w 359"/>
                <a:gd name="T71" fmla="*/ 13995 h 786"/>
                <a:gd name="T72" fmla="*/ 2946 w 359"/>
                <a:gd name="T73" fmla="*/ 13709 h 786"/>
                <a:gd name="T74" fmla="*/ 3496 w 359"/>
                <a:gd name="T75" fmla="*/ 13368 h 786"/>
                <a:gd name="T76" fmla="*/ 2354 w 359"/>
                <a:gd name="T77" fmla="*/ 13747 h 786"/>
                <a:gd name="T78" fmla="*/ 355 w 359"/>
                <a:gd name="T79" fmla="*/ 13027 h 786"/>
                <a:gd name="T80" fmla="*/ 4070 w 359"/>
                <a:gd name="T81" fmla="*/ 12651 h 786"/>
                <a:gd name="T82" fmla="*/ 3590 w 359"/>
                <a:gd name="T83" fmla="*/ 13163 h 786"/>
                <a:gd name="T84" fmla="*/ 3715 w 359"/>
                <a:gd name="T85" fmla="*/ 13560 h 786"/>
                <a:gd name="T86" fmla="*/ 4258 w 359"/>
                <a:gd name="T87" fmla="*/ 12723 h 786"/>
                <a:gd name="T88" fmla="*/ 4662 w 359"/>
                <a:gd name="T89" fmla="*/ 13085 h 786"/>
                <a:gd name="T90" fmla="*/ 4278 w 359"/>
                <a:gd name="T91" fmla="*/ 13347 h 786"/>
                <a:gd name="T92" fmla="*/ 4507 w 359"/>
                <a:gd name="T93" fmla="*/ 13005 h 786"/>
                <a:gd name="T94" fmla="*/ 4975 w 359"/>
                <a:gd name="T95" fmla="*/ 12424 h 786"/>
                <a:gd name="T96" fmla="*/ 4712 w 359"/>
                <a:gd name="T97" fmla="*/ 12936 h 786"/>
                <a:gd name="T98" fmla="*/ 4433 w 359"/>
                <a:gd name="T99" fmla="*/ 12536 h 786"/>
                <a:gd name="T100" fmla="*/ 4912 w 359"/>
                <a:gd name="T101" fmla="*/ 11811 h 786"/>
                <a:gd name="T102" fmla="*/ 4945 w 359"/>
                <a:gd name="T103" fmla="*/ 11605 h 786"/>
                <a:gd name="T104" fmla="*/ 5432 w 359"/>
                <a:gd name="T105" fmla="*/ 11379 h 786"/>
                <a:gd name="T106" fmla="*/ 5462 w 359"/>
                <a:gd name="T107" fmla="*/ 12061 h 786"/>
                <a:gd name="T108" fmla="*/ 5070 w 359"/>
                <a:gd name="T109" fmla="*/ 12253 h 786"/>
                <a:gd name="T110" fmla="*/ 5182 w 359"/>
                <a:gd name="T111" fmla="*/ 11811 h 786"/>
                <a:gd name="T112" fmla="*/ 5462 w 359"/>
                <a:gd name="T113" fmla="*/ 12061 h 78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9" h="786">
                  <a:moveTo>
                    <a:pt x="132" y="123"/>
                  </a:moveTo>
                  <a:cubicBezTo>
                    <a:pt x="131" y="60"/>
                    <a:pt x="144" y="13"/>
                    <a:pt x="158" y="0"/>
                  </a:cubicBezTo>
                  <a:cubicBezTo>
                    <a:pt x="152" y="3"/>
                    <a:pt x="145" y="5"/>
                    <a:pt x="137" y="7"/>
                  </a:cubicBezTo>
                  <a:cubicBezTo>
                    <a:pt x="133" y="12"/>
                    <a:pt x="129" y="17"/>
                    <a:pt x="127" y="18"/>
                  </a:cubicBezTo>
                  <a:cubicBezTo>
                    <a:pt x="125" y="18"/>
                    <a:pt x="124" y="14"/>
                    <a:pt x="124" y="9"/>
                  </a:cubicBezTo>
                  <a:cubicBezTo>
                    <a:pt x="121" y="9"/>
                    <a:pt x="118" y="10"/>
                    <a:pt x="116" y="10"/>
                  </a:cubicBezTo>
                  <a:cubicBezTo>
                    <a:pt x="114" y="10"/>
                    <a:pt x="111" y="9"/>
                    <a:pt x="109" y="9"/>
                  </a:cubicBezTo>
                  <a:cubicBezTo>
                    <a:pt x="108" y="14"/>
                    <a:pt x="107" y="18"/>
                    <a:pt x="104" y="20"/>
                  </a:cubicBezTo>
                  <a:cubicBezTo>
                    <a:pt x="102" y="21"/>
                    <a:pt x="100" y="20"/>
                    <a:pt x="98" y="19"/>
                  </a:cubicBezTo>
                  <a:cubicBezTo>
                    <a:pt x="96" y="20"/>
                    <a:pt x="94" y="21"/>
                    <a:pt x="93" y="22"/>
                  </a:cubicBezTo>
                  <a:cubicBezTo>
                    <a:pt x="88" y="25"/>
                    <a:pt x="84" y="26"/>
                    <a:pt x="79" y="27"/>
                  </a:cubicBezTo>
                  <a:cubicBezTo>
                    <a:pt x="85" y="34"/>
                    <a:pt x="91" y="44"/>
                    <a:pt x="91" y="61"/>
                  </a:cubicBezTo>
                  <a:cubicBezTo>
                    <a:pt x="91" y="74"/>
                    <a:pt x="91" y="93"/>
                    <a:pt x="92" y="115"/>
                  </a:cubicBezTo>
                  <a:cubicBezTo>
                    <a:pt x="94" y="149"/>
                    <a:pt x="108" y="238"/>
                    <a:pt x="127" y="289"/>
                  </a:cubicBezTo>
                  <a:cubicBezTo>
                    <a:pt x="137" y="313"/>
                    <a:pt x="148" y="337"/>
                    <a:pt x="146" y="350"/>
                  </a:cubicBezTo>
                  <a:cubicBezTo>
                    <a:pt x="145" y="358"/>
                    <a:pt x="138" y="369"/>
                    <a:pt x="93" y="375"/>
                  </a:cubicBezTo>
                  <a:cubicBezTo>
                    <a:pt x="97" y="378"/>
                    <a:pt x="101" y="382"/>
                    <a:pt x="104" y="386"/>
                  </a:cubicBezTo>
                  <a:cubicBezTo>
                    <a:pt x="107" y="383"/>
                    <a:pt x="115" y="382"/>
                    <a:pt x="124" y="383"/>
                  </a:cubicBezTo>
                  <a:cubicBezTo>
                    <a:pt x="140" y="379"/>
                    <a:pt x="150" y="373"/>
                    <a:pt x="159" y="364"/>
                  </a:cubicBezTo>
                  <a:cubicBezTo>
                    <a:pt x="164" y="358"/>
                    <a:pt x="170" y="362"/>
                    <a:pt x="171" y="364"/>
                  </a:cubicBezTo>
                  <a:cubicBezTo>
                    <a:pt x="180" y="375"/>
                    <a:pt x="299" y="509"/>
                    <a:pt x="306" y="547"/>
                  </a:cubicBezTo>
                  <a:cubicBezTo>
                    <a:pt x="308" y="560"/>
                    <a:pt x="305" y="569"/>
                    <a:pt x="297" y="575"/>
                  </a:cubicBezTo>
                  <a:cubicBezTo>
                    <a:pt x="271" y="596"/>
                    <a:pt x="191" y="581"/>
                    <a:pt x="129" y="555"/>
                  </a:cubicBezTo>
                  <a:cubicBezTo>
                    <a:pt x="84" y="536"/>
                    <a:pt x="54" y="545"/>
                    <a:pt x="40" y="560"/>
                  </a:cubicBezTo>
                  <a:cubicBezTo>
                    <a:pt x="30" y="558"/>
                    <a:pt x="14" y="527"/>
                    <a:pt x="12" y="512"/>
                  </a:cubicBezTo>
                  <a:cubicBezTo>
                    <a:pt x="11" y="500"/>
                    <a:pt x="9" y="491"/>
                    <a:pt x="4" y="489"/>
                  </a:cubicBezTo>
                  <a:cubicBezTo>
                    <a:pt x="3" y="491"/>
                    <a:pt x="2" y="493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1" y="495"/>
                    <a:pt x="1" y="495"/>
                    <a:pt x="1" y="495"/>
                  </a:cubicBezTo>
                  <a:cubicBezTo>
                    <a:pt x="3" y="497"/>
                    <a:pt x="5" y="507"/>
                    <a:pt x="5" y="513"/>
                  </a:cubicBezTo>
                  <a:cubicBezTo>
                    <a:pt x="8" y="529"/>
                    <a:pt x="23" y="561"/>
                    <a:pt x="35" y="566"/>
                  </a:cubicBezTo>
                  <a:cubicBezTo>
                    <a:pt x="29" y="576"/>
                    <a:pt x="28" y="588"/>
                    <a:pt x="33" y="598"/>
                  </a:cubicBezTo>
                  <a:cubicBezTo>
                    <a:pt x="32" y="598"/>
                    <a:pt x="30" y="599"/>
                    <a:pt x="29" y="600"/>
                  </a:cubicBezTo>
                  <a:cubicBezTo>
                    <a:pt x="27" y="601"/>
                    <a:pt x="26" y="603"/>
                    <a:pt x="25" y="604"/>
                  </a:cubicBezTo>
                  <a:cubicBezTo>
                    <a:pt x="19" y="605"/>
                    <a:pt x="9" y="606"/>
                    <a:pt x="0" y="607"/>
                  </a:cubicBezTo>
                  <a:cubicBezTo>
                    <a:pt x="0" y="608"/>
                    <a:pt x="0" y="609"/>
                    <a:pt x="0" y="611"/>
                  </a:cubicBezTo>
                  <a:cubicBezTo>
                    <a:pt x="6" y="610"/>
                    <a:pt x="13" y="609"/>
                    <a:pt x="22" y="609"/>
                  </a:cubicBezTo>
                  <a:cubicBezTo>
                    <a:pt x="20" y="612"/>
                    <a:pt x="19" y="617"/>
                    <a:pt x="19" y="622"/>
                  </a:cubicBezTo>
                  <a:cubicBezTo>
                    <a:pt x="18" y="635"/>
                    <a:pt x="21" y="646"/>
                    <a:pt x="28" y="655"/>
                  </a:cubicBezTo>
                  <a:cubicBezTo>
                    <a:pt x="32" y="658"/>
                    <a:pt x="35" y="661"/>
                    <a:pt x="39" y="664"/>
                  </a:cubicBezTo>
                  <a:cubicBezTo>
                    <a:pt x="41" y="664"/>
                    <a:pt x="41" y="667"/>
                    <a:pt x="39" y="668"/>
                  </a:cubicBezTo>
                  <a:cubicBezTo>
                    <a:pt x="31" y="672"/>
                    <a:pt x="23" y="677"/>
                    <a:pt x="18" y="683"/>
                  </a:cubicBezTo>
                  <a:cubicBezTo>
                    <a:pt x="15" y="686"/>
                    <a:pt x="13" y="689"/>
                    <a:pt x="12" y="692"/>
                  </a:cubicBezTo>
                  <a:cubicBezTo>
                    <a:pt x="8" y="692"/>
                    <a:pt x="4" y="692"/>
                    <a:pt x="0" y="691"/>
                  </a:cubicBezTo>
                  <a:cubicBezTo>
                    <a:pt x="0" y="692"/>
                    <a:pt x="0" y="694"/>
                    <a:pt x="1" y="695"/>
                  </a:cubicBezTo>
                  <a:cubicBezTo>
                    <a:pt x="4" y="696"/>
                    <a:pt x="7" y="696"/>
                    <a:pt x="11" y="696"/>
                  </a:cubicBezTo>
                  <a:cubicBezTo>
                    <a:pt x="9" y="702"/>
                    <a:pt x="9" y="707"/>
                    <a:pt x="10" y="714"/>
                  </a:cubicBezTo>
                  <a:cubicBezTo>
                    <a:pt x="12" y="720"/>
                    <a:pt x="15" y="725"/>
                    <a:pt x="21" y="729"/>
                  </a:cubicBezTo>
                  <a:cubicBezTo>
                    <a:pt x="17" y="734"/>
                    <a:pt x="17" y="734"/>
                    <a:pt x="17" y="734"/>
                  </a:cubicBezTo>
                  <a:cubicBezTo>
                    <a:pt x="14" y="737"/>
                    <a:pt x="12" y="740"/>
                    <a:pt x="9" y="743"/>
                  </a:cubicBezTo>
                  <a:cubicBezTo>
                    <a:pt x="10" y="744"/>
                    <a:pt x="11" y="745"/>
                    <a:pt x="12" y="746"/>
                  </a:cubicBezTo>
                  <a:cubicBezTo>
                    <a:pt x="14" y="743"/>
                    <a:pt x="17" y="740"/>
                    <a:pt x="20" y="737"/>
                  </a:cubicBezTo>
                  <a:cubicBezTo>
                    <a:pt x="25" y="731"/>
                    <a:pt x="25" y="731"/>
                    <a:pt x="25" y="731"/>
                  </a:cubicBezTo>
                  <a:cubicBezTo>
                    <a:pt x="31" y="735"/>
                    <a:pt x="39" y="738"/>
                    <a:pt x="48" y="740"/>
                  </a:cubicBezTo>
                  <a:cubicBezTo>
                    <a:pt x="54" y="741"/>
                    <a:pt x="60" y="742"/>
                    <a:pt x="67" y="742"/>
                  </a:cubicBezTo>
                  <a:cubicBezTo>
                    <a:pt x="62" y="750"/>
                    <a:pt x="54" y="767"/>
                    <a:pt x="52" y="783"/>
                  </a:cubicBezTo>
                  <a:cubicBezTo>
                    <a:pt x="53" y="784"/>
                    <a:pt x="55" y="785"/>
                    <a:pt x="56" y="786"/>
                  </a:cubicBezTo>
                  <a:cubicBezTo>
                    <a:pt x="58" y="768"/>
                    <a:pt x="67" y="750"/>
                    <a:pt x="71" y="742"/>
                  </a:cubicBezTo>
                  <a:cubicBezTo>
                    <a:pt x="94" y="743"/>
                    <a:pt x="122" y="740"/>
                    <a:pt x="151" y="732"/>
                  </a:cubicBezTo>
                  <a:cubicBezTo>
                    <a:pt x="152" y="741"/>
                    <a:pt x="157" y="743"/>
                    <a:pt x="161" y="744"/>
                  </a:cubicBezTo>
                  <a:cubicBezTo>
                    <a:pt x="169" y="745"/>
                    <a:pt x="179" y="737"/>
                    <a:pt x="186" y="728"/>
                  </a:cubicBezTo>
                  <a:cubicBezTo>
                    <a:pt x="188" y="730"/>
                    <a:pt x="192" y="731"/>
                    <a:pt x="198" y="731"/>
                  </a:cubicBezTo>
                  <a:cubicBezTo>
                    <a:pt x="212" y="730"/>
                    <a:pt x="223" y="720"/>
                    <a:pt x="230" y="708"/>
                  </a:cubicBezTo>
                  <a:cubicBezTo>
                    <a:pt x="231" y="714"/>
                    <a:pt x="233" y="717"/>
                    <a:pt x="235" y="719"/>
                  </a:cubicBezTo>
                  <a:cubicBezTo>
                    <a:pt x="240" y="724"/>
                    <a:pt x="247" y="724"/>
                    <a:pt x="256" y="722"/>
                  </a:cubicBezTo>
                  <a:cubicBezTo>
                    <a:pt x="262" y="720"/>
                    <a:pt x="267" y="716"/>
                    <a:pt x="270" y="710"/>
                  </a:cubicBezTo>
                  <a:cubicBezTo>
                    <a:pt x="274" y="713"/>
                    <a:pt x="280" y="713"/>
                    <a:pt x="285" y="711"/>
                  </a:cubicBezTo>
                  <a:cubicBezTo>
                    <a:pt x="294" y="708"/>
                    <a:pt x="303" y="699"/>
                    <a:pt x="306" y="686"/>
                  </a:cubicBezTo>
                  <a:cubicBezTo>
                    <a:pt x="307" y="686"/>
                    <a:pt x="307" y="685"/>
                    <a:pt x="308" y="685"/>
                  </a:cubicBezTo>
                  <a:cubicBezTo>
                    <a:pt x="313" y="682"/>
                    <a:pt x="318" y="675"/>
                    <a:pt x="321" y="667"/>
                  </a:cubicBezTo>
                  <a:cubicBezTo>
                    <a:pt x="338" y="663"/>
                    <a:pt x="350" y="652"/>
                    <a:pt x="355" y="637"/>
                  </a:cubicBezTo>
                  <a:cubicBezTo>
                    <a:pt x="359" y="626"/>
                    <a:pt x="357" y="614"/>
                    <a:pt x="351" y="606"/>
                  </a:cubicBezTo>
                  <a:cubicBezTo>
                    <a:pt x="352" y="605"/>
                    <a:pt x="352" y="603"/>
                    <a:pt x="353" y="601"/>
                  </a:cubicBezTo>
                  <a:cubicBezTo>
                    <a:pt x="354" y="592"/>
                    <a:pt x="351" y="578"/>
                    <a:pt x="327" y="561"/>
                  </a:cubicBezTo>
                  <a:cubicBezTo>
                    <a:pt x="327" y="560"/>
                    <a:pt x="327" y="558"/>
                    <a:pt x="327" y="556"/>
                  </a:cubicBezTo>
                  <a:cubicBezTo>
                    <a:pt x="319" y="506"/>
                    <a:pt x="202" y="359"/>
                    <a:pt x="191" y="344"/>
                  </a:cubicBezTo>
                  <a:cubicBezTo>
                    <a:pt x="162" y="304"/>
                    <a:pt x="145" y="245"/>
                    <a:pt x="136" y="169"/>
                  </a:cubicBezTo>
                  <a:cubicBezTo>
                    <a:pt x="135" y="161"/>
                    <a:pt x="134" y="154"/>
                    <a:pt x="133" y="146"/>
                  </a:cubicBezTo>
                  <a:moveTo>
                    <a:pt x="43" y="567"/>
                  </a:moveTo>
                  <a:cubicBezTo>
                    <a:pt x="54" y="552"/>
                    <a:pt x="82" y="543"/>
                    <a:pt x="126" y="561"/>
                  </a:cubicBezTo>
                  <a:cubicBezTo>
                    <a:pt x="189" y="588"/>
                    <a:pt x="272" y="604"/>
                    <a:pt x="301" y="580"/>
                  </a:cubicBezTo>
                  <a:cubicBezTo>
                    <a:pt x="306" y="576"/>
                    <a:pt x="310" y="572"/>
                    <a:pt x="311" y="566"/>
                  </a:cubicBezTo>
                  <a:cubicBezTo>
                    <a:pt x="312" y="564"/>
                    <a:pt x="315" y="564"/>
                    <a:pt x="315" y="565"/>
                  </a:cubicBezTo>
                  <a:cubicBezTo>
                    <a:pt x="315" y="571"/>
                    <a:pt x="315" y="578"/>
                    <a:pt x="315" y="585"/>
                  </a:cubicBezTo>
                  <a:cubicBezTo>
                    <a:pt x="314" y="594"/>
                    <a:pt x="308" y="602"/>
                    <a:pt x="306" y="604"/>
                  </a:cubicBezTo>
                  <a:cubicBezTo>
                    <a:pt x="262" y="642"/>
                    <a:pt x="185" y="623"/>
                    <a:pt x="121" y="608"/>
                  </a:cubicBezTo>
                  <a:cubicBezTo>
                    <a:pt x="103" y="603"/>
                    <a:pt x="85" y="599"/>
                    <a:pt x="71" y="597"/>
                  </a:cubicBezTo>
                  <a:cubicBezTo>
                    <a:pt x="58" y="595"/>
                    <a:pt x="48" y="594"/>
                    <a:pt x="40" y="595"/>
                  </a:cubicBezTo>
                  <a:cubicBezTo>
                    <a:pt x="35" y="587"/>
                    <a:pt x="36" y="576"/>
                    <a:pt x="43" y="567"/>
                  </a:cubicBezTo>
                  <a:close/>
                  <a:moveTo>
                    <a:pt x="34" y="650"/>
                  </a:moveTo>
                  <a:cubicBezTo>
                    <a:pt x="28" y="643"/>
                    <a:pt x="25" y="634"/>
                    <a:pt x="26" y="623"/>
                  </a:cubicBezTo>
                  <a:cubicBezTo>
                    <a:pt x="26" y="615"/>
                    <a:pt x="29" y="609"/>
                    <a:pt x="33" y="606"/>
                  </a:cubicBezTo>
                  <a:cubicBezTo>
                    <a:pt x="40" y="600"/>
                    <a:pt x="53" y="601"/>
                    <a:pt x="70" y="603"/>
                  </a:cubicBezTo>
                  <a:cubicBezTo>
                    <a:pt x="84" y="606"/>
                    <a:pt x="101" y="610"/>
                    <a:pt x="120" y="614"/>
                  </a:cubicBezTo>
                  <a:cubicBezTo>
                    <a:pt x="179" y="629"/>
                    <a:pt x="250" y="646"/>
                    <a:pt x="297" y="619"/>
                  </a:cubicBezTo>
                  <a:cubicBezTo>
                    <a:pt x="301" y="616"/>
                    <a:pt x="305" y="619"/>
                    <a:pt x="301" y="627"/>
                  </a:cubicBezTo>
                  <a:cubicBezTo>
                    <a:pt x="298" y="631"/>
                    <a:pt x="296" y="636"/>
                    <a:pt x="293" y="639"/>
                  </a:cubicBezTo>
                  <a:cubicBezTo>
                    <a:pt x="290" y="644"/>
                    <a:pt x="287" y="648"/>
                    <a:pt x="283" y="652"/>
                  </a:cubicBezTo>
                  <a:cubicBezTo>
                    <a:pt x="279" y="656"/>
                    <a:pt x="272" y="658"/>
                    <a:pt x="268" y="659"/>
                  </a:cubicBezTo>
                  <a:cubicBezTo>
                    <a:pt x="239" y="663"/>
                    <a:pt x="175" y="664"/>
                    <a:pt x="138" y="661"/>
                  </a:cubicBezTo>
                  <a:cubicBezTo>
                    <a:pt x="101" y="658"/>
                    <a:pt x="101" y="658"/>
                    <a:pt x="101" y="658"/>
                  </a:cubicBezTo>
                  <a:cubicBezTo>
                    <a:pt x="87" y="657"/>
                    <a:pt x="72" y="658"/>
                    <a:pt x="58" y="662"/>
                  </a:cubicBezTo>
                  <a:cubicBezTo>
                    <a:pt x="58" y="662"/>
                    <a:pt x="58" y="662"/>
                    <a:pt x="58" y="662"/>
                  </a:cubicBezTo>
                  <a:cubicBezTo>
                    <a:pt x="48" y="661"/>
                    <a:pt x="39" y="657"/>
                    <a:pt x="34" y="650"/>
                  </a:cubicBezTo>
                  <a:close/>
                  <a:moveTo>
                    <a:pt x="161" y="738"/>
                  </a:moveTo>
                  <a:cubicBezTo>
                    <a:pt x="158" y="738"/>
                    <a:pt x="156" y="735"/>
                    <a:pt x="156" y="731"/>
                  </a:cubicBezTo>
                  <a:cubicBezTo>
                    <a:pt x="165" y="729"/>
                    <a:pt x="174" y="726"/>
                    <a:pt x="183" y="722"/>
                  </a:cubicBezTo>
                  <a:cubicBezTo>
                    <a:pt x="178" y="731"/>
                    <a:pt x="168" y="739"/>
                    <a:pt x="161" y="738"/>
                  </a:cubicBezTo>
                  <a:close/>
                  <a:moveTo>
                    <a:pt x="225" y="705"/>
                  </a:moveTo>
                  <a:cubicBezTo>
                    <a:pt x="220" y="716"/>
                    <a:pt x="210" y="725"/>
                    <a:pt x="198" y="725"/>
                  </a:cubicBezTo>
                  <a:cubicBezTo>
                    <a:pt x="191" y="726"/>
                    <a:pt x="189" y="724"/>
                    <a:pt x="189" y="723"/>
                  </a:cubicBezTo>
                  <a:cubicBezTo>
                    <a:pt x="189" y="723"/>
                    <a:pt x="189" y="723"/>
                    <a:pt x="189" y="723"/>
                  </a:cubicBezTo>
                  <a:cubicBezTo>
                    <a:pt x="190" y="722"/>
                    <a:pt x="190" y="721"/>
                    <a:pt x="191" y="720"/>
                  </a:cubicBezTo>
                  <a:cubicBezTo>
                    <a:pt x="202" y="715"/>
                    <a:pt x="213" y="710"/>
                    <a:pt x="224" y="705"/>
                  </a:cubicBezTo>
                  <a:cubicBezTo>
                    <a:pt x="225" y="704"/>
                    <a:pt x="226" y="705"/>
                    <a:pt x="225" y="705"/>
                  </a:cubicBezTo>
                  <a:close/>
                  <a:moveTo>
                    <a:pt x="156" y="724"/>
                  </a:moveTo>
                  <a:cubicBezTo>
                    <a:pt x="156" y="724"/>
                    <a:pt x="152" y="725"/>
                    <a:pt x="151" y="725"/>
                  </a:cubicBezTo>
                  <a:cubicBezTo>
                    <a:pt x="112" y="735"/>
                    <a:pt x="75" y="738"/>
                    <a:pt x="49" y="733"/>
                  </a:cubicBezTo>
                  <a:cubicBezTo>
                    <a:pt x="36" y="730"/>
                    <a:pt x="20" y="725"/>
                    <a:pt x="17" y="712"/>
                  </a:cubicBezTo>
                  <a:cubicBezTo>
                    <a:pt x="15" y="703"/>
                    <a:pt x="17" y="694"/>
                    <a:pt x="23" y="687"/>
                  </a:cubicBezTo>
                  <a:cubicBezTo>
                    <a:pt x="38" y="670"/>
                    <a:pt x="74" y="663"/>
                    <a:pt x="101" y="665"/>
                  </a:cubicBezTo>
                  <a:cubicBezTo>
                    <a:pt x="137" y="668"/>
                    <a:pt x="137" y="668"/>
                    <a:pt x="137" y="668"/>
                  </a:cubicBezTo>
                  <a:cubicBezTo>
                    <a:pt x="173" y="671"/>
                    <a:pt x="229" y="670"/>
                    <a:pt x="261" y="667"/>
                  </a:cubicBezTo>
                  <a:cubicBezTo>
                    <a:pt x="264" y="666"/>
                    <a:pt x="265" y="669"/>
                    <a:pt x="263" y="671"/>
                  </a:cubicBezTo>
                  <a:cubicBezTo>
                    <a:pt x="255" y="678"/>
                    <a:pt x="246" y="684"/>
                    <a:pt x="237" y="689"/>
                  </a:cubicBezTo>
                  <a:cubicBezTo>
                    <a:pt x="236" y="690"/>
                    <a:pt x="233" y="693"/>
                    <a:pt x="230" y="694"/>
                  </a:cubicBezTo>
                  <a:cubicBezTo>
                    <a:pt x="226" y="696"/>
                    <a:pt x="181" y="717"/>
                    <a:pt x="156" y="724"/>
                  </a:cubicBezTo>
                  <a:close/>
                  <a:moveTo>
                    <a:pt x="255" y="717"/>
                  </a:moveTo>
                  <a:cubicBezTo>
                    <a:pt x="248" y="719"/>
                    <a:pt x="242" y="718"/>
                    <a:pt x="238" y="715"/>
                  </a:cubicBezTo>
                  <a:cubicBezTo>
                    <a:pt x="236" y="713"/>
                    <a:pt x="234" y="708"/>
                    <a:pt x="234" y="702"/>
                  </a:cubicBezTo>
                  <a:cubicBezTo>
                    <a:pt x="234" y="700"/>
                    <a:pt x="236" y="698"/>
                    <a:pt x="237" y="697"/>
                  </a:cubicBezTo>
                  <a:cubicBezTo>
                    <a:pt x="250" y="690"/>
                    <a:pt x="262" y="681"/>
                    <a:pt x="273" y="671"/>
                  </a:cubicBezTo>
                  <a:cubicBezTo>
                    <a:pt x="274" y="671"/>
                    <a:pt x="276" y="671"/>
                    <a:pt x="276" y="672"/>
                  </a:cubicBezTo>
                  <a:cubicBezTo>
                    <a:pt x="275" y="691"/>
                    <a:pt x="267" y="713"/>
                    <a:pt x="255" y="717"/>
                  </a:cubicBezTo>
                  <a:close/>
                  <a:moveTo>
                    <a:pt x="299" y="690"/>
                  </a:moveTo>
                  <a:cubicBezTo>
                    <a:pt x="296" y="699"/>
                    <a:pt x="289" y="704"/>
                    <a:pt x="284" y="706"/>
                  </a:cubicBezTo>
                  <a:cubicBezTo>
                    <a:pt x="282" y="707"/>
                    <a:pt x="278" y="708"/>
                    <a:pt x="275" y="707"/>
                  </a:cubicBezTo>
                  <a:cubicBezTo>
                    <a:pt x="273" y="706"/>
                    <a:pt x="273" y="705"/>
                    <a:pt x="274" y="704"/>
                  </a:cubicBezTo>
                  <a:cubicBezTo>
                    <a:pt x="277" y="697"/>
                    <a:pt x="279" y="688"/>
                    <a:pt x="280" y="680"/>
                  </a:cubicBezTo>
                  <a:cubicBezTo>
                    <a:pt x="280" y="679"/>
                    <a:pt x="281" y="679"/>
                    <a:pt x="281" y="680"/>
                  </a:cubicBezTo>
                  <a:cubicBezTo>
                    <a:pt x="283" y="683"/>
                    <a:pt x="286" y="685"/>
                    <a:pt x="289" y="686"/>
                  </a:cubicBezTo>
                  <a:cubicBezTo>
                    <a:pt x="292" y="688"/>
                    <a:pt x="295" y="688"/>
                    <a:pt x="299" y="688"/>
                  </a:cubicBezTo>
                  <a:cubicBezTo>
                    <a:pt x="299" y="688"/>
                    <a:pt x="300" y="689"/>
                    <a:pt x="299" y="690"/>
                  </a:cubicBezTo>
                  <a:close/>
                  <a:moveTo>
                    <a:pt x="319" y="655"/>
                  </a:moveTo>
                  <a:cubicBezTo>
                    <a:pt x="317" y="667"/>
                    <a:pt x="311" y="677"/>
                    <a:pt x="306" y="681"/>
                  </a:cubicBezTo>
                  <a:cubicBezTo>
                    <a:pt x="306" y="681"/>
                    <a:pt x="306" y="681"/>
                    <a:pt x="306" y="681"/>
                  </a:cubicBezTo>
                  <a:cubicBezTo>
                    <a:pt x="304" y="681"/>
                    <a:pt x="304" y="682"/>
                    <a:pt x="302" y="682"/>
                  </a:cubicBezTo>
                  <a:cubicBezTo>
                    <a:pt x="298" y="683"/>
                    <a:pt x="294" y="683"/>
                    <a:pt x="291" y="682"/>
                  </a:cubicBezTo>
                  <a:cubicBezTo>
                    <a:pt x="287" y="680"/>
                    <a:pt x="284" y="675"/>
                    <a:pt x="282" y="668"/>
                  </a:cubicBezTo>
                  <a:cubicBezTo>
                    <a:pt x="281" y="667"/>
                    <a:pt x="281" y="663"/>
                    <a:pt x="284" y="661"/>
                  </a:cubicBezTo>
                  <a:cubicBezTo>
                    <a:pt x="289" y="655"/>
                    <a:pt x="294" y="649"/>
                    <a:pt x="299" y="643"/>
                  </a:cubicBezTo>
                  <a:cubicBezTo>
                    <a:pt x="303" y="637"/>
                    <a:pt x="308" y="630"/>
                    <a:pt x="311" y="624"/>
                  </a:cubicBezTo>
                  <a:cubicBezTo>
                    <a:pt x="313" y="621"/>
                    <a:pt x="315" y="622"/>
                    <a:pt x="315" y="623"/>
                  </a:cubicBezTo>
                  <a:cubicBezTo>
                    <a:pt x="320" y="631"/>
                    <a:pt x="321" y="643"/>
                    <a:pt x="319" y="655"/>
                  </a:cubicBezTo>
                  <a:close/>
                  <a:moveTo>
                    <a:pt x="319" y="617"/>
                  </a:moveTo>
                  <a:cubicBezTo>
                    <a:pt x="316" y="616"/>
                    <a:pt x="317" y="613"/>
                    <a:pt x="317" y="612"/>
                  </a:cubicBezTo>
                  <a:cubicBezTo>
                    <a:pt x="324" y="598"/>
                    <a:pt x="328" y="584"/>
                    <a:pt x="328" y="571"/>
                  </a:cubicBezTo>
                  <a:cubicBezTo>
                    <a:pt x="327" y="569"/>
                    <a:pt x="329" y="569"/>
                    <a:pt x="330" y="570"/>
                  </a:cubicBezTo>
                  <a:cubicBezTo>
                    <a:pt x="343" y="580"/>
                    <a:pt x="349" y="591"/>
                    <a:pt x="348" y="600"/>
                  </a:cubicBezTo>
                  <a:cubicBezTo>
                    <a:pt x="346" y="610"/>
                    <a:pt x="338" y="616"/>
                    <a:pt x="331" y="618"/>
                  </a:cubicBezTo>
                  <a:cubicBezTo>
                    <a:pt x="326" y="619"/>
                    <a:pt x="322" y="619"/>
                    <a:pt x="319" y="617"/>
                  </a:cubicBezTo>
                  <a:close/>
                  <a:moveTo>
                    <a:pt x="350" y="636"/>
                  </a:moveTo>
                  <a:cubicBezTo>
                    <a:pt x="346" y="648"/>
                    <a:pt x="336" y="657"/>
                    <a:pt x="323" y="661"/>
                  </a:cubicBezTo>
                  <a:cubicBezTo>
                    <a:pt x="324" y="659"/>
                    <a:pt x="324" y="657"/>
                    <a:pt x="324" y="656"/>
                  </a:cubicBezTo>
                  <a:cubicBezTo>
                    <a:pt x="325" y="652"/>
                    <a:pt x="325" y="649"/>
                    <a:pt x="325" y="646"/>
                  </a:cubicBezTo>
                  <a:cubicBezTo>
                    <a:pt x="326" y="638"/>
                    <a:pt x="324" y="631"/>
                    <a:pt x="322" y="625"/>
                  </a:cubicBezTo>
                  <a:cubicBezTo>
                    <a:pt x="322" y="625"/>
                    <a:pt x="323" y="624"/>
                    <a:pt x="324" y="624"/>
                  </a:cubicBezTo>
                  <a:cubicBezTo>
                    <a:pt x="326" y="624"/>
                    <a:pt x="329" y="624"/>
                    <a:pt x="332" y="623"/>
                  </a:cubicBezTo>
                  <a:cubicBezTo>
                    <a:pt x="338" y="621"/>
                    <a:pt x="343" y="618"/>
                    <a:pt x="347" y="613"/>
                  </a:cubicBezTo>
                  <a:cubicBezTo>
                    <a:pt x="348" y="613"/>
                    <a:pt x="349" y="612"/>
                    <a:pt x="350" y="613"/>
                  </a:cubicBezTo>
                  <a:cubicBezTo>
                    <a:pt x="352" y="619"/>
                    <a:pt x="353" y="628"/>
                    <a:pt x="350" y="63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1" name="Freeform 494">
              <a:extLst>
                <a:ext uri="{FF2B5EF4-FFF2-40B4-BE49-F238E27FC236}">
                  <a16:creationId xmlns:a16="http://schemas.microsoft.com/office/drawing/2014/main" id="{4D9FAC0B-786B-447D-8E27-9650EAE0D9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45" y="1328"/>
              <a:ext cx="883" cy="2600"/>
            </a:xfrm>
            <a:custGeom>
              <a:avLst/>
              <a:gdLst>
                <a:gd name="T0" fmla="*/ 1146 w 353"/>
                <a:gd name="T1" fmla="*/ 1216 h 975"/>
                <a:gd name="T2" fmla="*/ 3785 w 353"/>
                <a:gd name="T3" fmla="*/ 11968 h 975"/>
                <a:gd name="T4" fmla="*/ 896 w 353"/>
                <a:gd name="T5" fmla="*/ 15133 h 975"/>
                <a:gd name="T6" fmla="*/ 1126 w 353"/>
                <a:gd name="T7" fmla="*/ 17216 h 975"/>
                <a:gd name="T8" fmla="*/ 1113 w 353"/>
                <a:gd name="T9" fmla="*/ 17784 h 975"/>
                <a:gd name="T10" fmla="*/ 1113 w 353"/>
                <a:gd name="T11" fmla="*/ 18488 h 975"/>
                <a:gd name="T12" fmla="*/ 1333 w 353"/>
                <a:gd name="T13" fmla="*/ 18397 h 975"/>
                <a:gd name="T14" fmla="*/ 1188 w 353"/>
                <a:gd name="T15" fmla="*/ 16781 h 975"/>
                <a:gd name="T16" fmla="*/ 1814 w 353"/>
                <a:gd name="T17" fmla="*/ 17749 h 975"/>
                <a:gd name="T18" fmla="*/ 2064 w 353"/>
                <a:gd name="T19" fmla="*/ 16917 h 975"/>
                <a:gd name="T20" fmla="*/ 1283 w 353"/>
                <a:gd name="T21" fmla="*/ 16725 h 975"/>
                <a:gd name="T22" fmla="*/ 2742 w 353"/>
                <a:gd name="T23" fmla="*/ 13064 h 975"/>
                <a:gd name="T24" fmla="*/ 3054 w 353"/>
                <a:gd name="T25" fmla="*/ 13389 h 975"/>
                <a:gd name="T26" fmla="*/ 2471 w 353"/>
                <a:gd name="T27" fmla="*/ 14088 h 975"/>
                <a:gd name="T28" fmla="*/ 3034 w 353"/>
                <a:gd name="T29" fmla="*/ 13576 h 975"/>
                <a:gd name="T30" fmla="*/ 3347 w 353"/>
                <a:gd name="T31" fmla="*/ 14131 h 975"/>
                <a:gd name="T32" fmla="*/ 3555 w 353"/>
                <a:gd name="T33" fmla="*/ 14621 h 975"/>
                <a:gd name="T34" fmla="*/ 3722 w 353"/>
                <a:gd name="T35" fmla="*/ 14051 h 975"/>
                <a:gd name="T36" fmla="*/ 4005 w 353"/>
                <a:gd name="T37" fmla="*/ 13731 h 975"/>
                <a:gd name="T38" fmla="*/ 4367 w 353"/>
                <a:gd name="T39" fmla="*/ 14827 h 975"/>
                <a:gd name="T40" fmla="*/ 4430 w 353"/>
                <a:gd name="T41" fmla="*/ 14869 h 975"/>
                <a:gd name="T42" fmla="*/ 4880 w 353"/>
                <a:gd name="T43" fmla="*/ 13576 h 975"/>
                <a:gd name="T44" fmla="*/ 5368 w 353"/>
                <a:gd name="T45" fmla="*/ 13768 h 975"/>
                <a:gd name="T46" fmla="*/ 4930 w 353"/>
                <a:gd name="T47" fmla="*/ 13005 h 975"/>
                <a:gd name="T48" fmla="*/ 5005 w 353"/>
                <a:gd name="T49" fmla="*/ 11947 h 975"/>
                <a:gd name="T50" fmla="*/ 5493 w 353"/>
                <a:gd name="T51" fmla="*/ 12024 h 975"/>
                <a:gd name="T52" fmla="*/ 4993 w 353"/>
                <a:gd name="T53" fmla="*/ 11059 h 975"/>
                <a:gd name="T54" fmla="*/ 5225 w 353"/>
                <a:gd name="T55" fmla="*/ 10923 h 975"/>
                <a:gd name="T56" fmla="*/ 4963 w 353"/>
                <a:gd name="T57" fmla="*/ 10867 h 975"/>
                <a:gd name="T58" fmla="*/ 5088 w 353"/>
                <a:gd name="T59" fmla="*/ 10013 h 975"/>
                <a:gd name="T60" fmla="*/ 4900 w 353"/>
                <a:gd name="T61" fmla="*/ 9955 h 975"/>
                <a:gd name="T62" fmla="*/ 4850 w 353"/>
                <a:gd name="T63" fmla="*/ 8725 h 975"/>
                <a:gd name="T64" fmla="*/ 4993 w 353"/>
                <a:gd name="T65" fmla="*/ 8627 h 975"/>
                <a:gd name="T66" fmla="*/ 4713 w 353"/>
                <a:gd name="T67" fmla="*/ 7829 h 975"/>
                <a:gd name="T68" fmla="*/ 5005 w 353"/>
                <a:gd name="T69" fmla="*/ 5837 h 975"/>
                <a:gd name="T70" fmla="*/ 4838 w 353"/>
                <a:gd name="T71" fmla="*/ 7304 h 975"/>
                <a:gd name="T72" fmla="*/ 4317 w 353"/>
                <a:gd name="T73" fmla="*/ 7680 h 975"/>
                <a:gd name="T74" fmla="*/ 1646 w 353"/>
                <a:gd name="T75" fmla="*/ 1160 h 975"/>
                <a:gd name="T76" fmla="*/ 2254 w 353"/>
                <a:gd name="T77" fmla="*/ 819 h 975"/>
                <a:gd name="T78" fmla="*/ 1738 w 353"/>
                <a:gd name="T79" fmla="*/ 875 h 975"/>
                <a:gd name="T80" fmla="*/ 283 w 353"/>
                <a:gd name="T81" fmla="*/ 0 h 975"/>
                <a:gd name="T82" fmla="*/ 3897 w 353"/>
                <a:gd name="T83" fmla="*/ 13539 h 975"/>
                <a:gd name="T84" fmla="*/ 3397 w 353"/>
                <a:gd name="T85" fmla="*/ 13973 h 975"/>
                <a:gd name="T86" fmla="*/ 3617 w 353"/>
                <a:gd name="T87" fmla="*/ 12381 h 975"/>
                <a:gd name="T88" fmla="*/ 4067 w 353"/>
                <a:gd name="T89" fmla="*/ 11912 h 975"/>
                <a:gd name="T90" fmla="*/ 4755 w 353"/>
                <a:gd name="T91" fmla="*/ 13517 h 975"/>
                <a:gd name="T92" fmla="*/ 4097 w 353"/>
                <a:gd name="T93" fmla="*/ 13312 h 975"/>
                <a:gd name="T94" fmla="*/ 4097 w 353"/>
                <a:gd name="T95" fmla="*/ 13235 h 975"/>
                <a:gd name="T96" fmla="*/ 4192 w 353"/>
                <a:gd name="T97" fmla="*/ 11243 h 975"/>
                <a:gd name="T98" fmla="*/ 4272 w 353"/>
                <a:gd name="T99" fmla="*/ 11072 h 975"/>
                <a:gd name="T100" fmla="*/ 4755 w 353"/>
                <a:gd name="T101" fmla="*/ 13517 h 975"/>
                <a:gd name="T102" fmla="*/ 4568 w 353"/>
                <a:gd name="T103" fmla="*/ 11549 h 975"/>
                <a:gd name="T104" fmla="*/ 4335 w 353"/>
                <a:gd name="T105" fmla="*/ 8136 h 975"/>
                <a:gd name="T106" fmla="*/ 4600 w 353"/>
                <a:gd name="T107" fmla="*/ 7928 h 975"/>
                <a:gd name="T108" fmla="*/ 4755 w 353"/>
                <a:gd name="T109" fmla="*/ 9464 h 975"/>
                <a:gd name="T110" fmla="*/ 4900 w 353"/>
                <a:gd name="T111" fmla="*/ 11640 h 975"/>
                <a:gd name="T112" fmla="*/ 4755 w 353"/>
                <a:gd name="T113" fmla="*/ 12139 h 97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3" h="975">
                  <a:moveTo>
                    <a:pt x="0" y="6"/>
                  </a:moveTo>
                  <a:cubicBezTo>
                    <a:pt x="8" y="39"/>
                    <a:pt x="19" y="40"/>
                    <a:pt x="73" y="64"/>
                  </a:cubicBezTo>
                  <a:cubicBezTo>
                    <a:pt x="128" y="88"/>
                    <a:pt x="311" y="208"/>
                    <a:pt x="253" y="610"/>
                  </a:cubicBezTo>
                  <a:cubicBezTo>
                    <a:pt x="253" y="611"/>
                    <a:pt x="247" y="625"/>
                    <a:pt x="242" y="631"/>
                  </a:cubicBezTo>
                  <a:cubicBezTo>
                    <a:pt x="227" y="650"/>
                    <a:pt x="199" y="665"/>
                    <a:pt x="171" y="682"/>
                  </a:cubicBezTo>
                  <a:cubicBezTo>
                    <a:pt x="121" y="710"/>
                    <a:pt x="64" y="743"/>
                    <a:pt x="57" y="798"/>
                  </a:cubicBezTo>
                  <a:cubicBezTo>
                    <a:pt x="54" y="842"/>
                    <a:pt x="70" y="879"/>
                    <a:pt x="70" y="879"/>
                  </a:cubicBezTo>
                  <a:cubicBezTo>
                    <a:pt x="73" y="886"/>
                    <a:pt x="72" y="896"/>
                    <a:pt x="72" y="908"/>
                  </a:cubicBezTo>
                  <a:cubicBezTo>
                    <a:pt x="71" y="914"/>
                    <a:pt x="71" y="921"/>
                    <a:pt x="71" y="928"/>
                  </a:cubicBezTo>
                  <a:cubicBezTo>
                    <a:pt x="71" y="930"/>
                    <a:pt x="71" y="935"/>
                    <a:pt x="71" y="938"/>
                  </a:cubicBezTo>
                  <a:cubicBezTo>
                    <a:pt x="71" y="941"/>
                    <a:pt x="70" y="945"/>
                    <a:pt x="70" y="946"/>
                  </a:cubicBezTo>
                  <a:cubicBezTo>
                    <a:pt x="67" y="954"/>
                    <a:pt x="66" y="962"/>
                    <a:pt x="71" y="975"/>
                  </a:cubicBezTo>
                  <a:cubicBezTo>
                    <a:pt x="67" y="964"/>
                    <a:pt x="71" y="954"/>
                    <a:pt x="73" y="946"/>
                  </a:cubicBezTo>
                  <a:cubicBezTo>
                    <a:pt x="75" y="955"/>
                    <a:pt x="79" y="963"/>
                    <a:pt x="85" y="970"/>
                  </a:cubicBezTo>
                  <a:cubicBezTo>
                    <a:pt x="72" y="952"/>
                    <a:pt x="75" y="928"/>
                    <a:pt x="76" y="908"/>
                  </a:cubicBezTo>
                  <a:cubicBezTo>
                    <a:pt x="76" y="899"/>
                    <a:pt x="77" y="892"/>
                    <a:pt x="76" y="885"/>
                  </a:cubicBezTo>
                  <a:cubicBezTo>
                    <a:pt x="78" y="886"/>
                    <a:pt x="78" y="886"/>
                    <a:pt x="80" y="887"/>
                  </a:cubicBezTo>
                  <a:cubicBezTo>
                    <a:pt x="100" y="900"/>
                    <a:pt x="116" y="911"/>
                    <a:pt x="116" y="936"/>
                  </a:cubicBezTo>
                  <a:cubicBezTo>
                    <a:pt x="116" y="920"/>
                    <a:pt x="113" y="909"/>
                    <a:pt x="103" y="900"/>
                  </a:cubicBezTo>
                  <a:cubicBezTo>
                    <a:pt x="112" y="902"/>
                    <a:pt x="122" y="902"/>
                    <a:pt x="132" y="892"/>
                  </a:cubicBezTo>
                  <a:cubicBezTo>
                    <a:pt x="122" y="902"/>
                    <a:pt x="105" y="897"/>
                    <a:pt x="101" y="895"/>
                  </a:cubicBezTo>
                  <a:cubicBezTo>
                    <a:pt x="96" y="893"/>
                    <a:pt x="88" y="886"/>
                    <a:pt x="82" y="882"/>
                  </a:cubicBezTo>
                  <a:cubicBezTo>
                    <a:pt x="65" y="871"/>
                    <a:pt x="64" y="835"/>
                    <a:pt x="65" y="799"/>
                  </a:cubicBezTo>
                  <a:cubicBezTo>
                    <a:pt x="72" y="748"/>
                    <a:pt x="124" y="718"/>
                    <a:pt x="175" y="689"/>
                  </a:cubicBezTo>
                  <a:cubicBezTo>
                    <a:pt x="188" y="681"/>
                    <a:pt x="200" y="674"/>
                    <a:pt x="212" y="666"/>
                  </a:cubicBezTo>
                  <a:cubicBezTo>
                    <a:pt x="203" y="681"/>
                    <a:pt x="197" y="694"/>
                    <a:pt x="195" y="706"/>
                  </a:cubicBezTo>
                  <a:cubicBezTo>
                    <a:pt x="183" y="731"/>
                    <a:pt x="173" y="741"/>
                    <a:pt x="160" y="742"/>
                  </a:cubicBezTo>
                  <a:cubicBezTo>
                    <a:pt x="159" y="742"/>
                    <a:pt x="158" y="742"/>
                    <a:pt x="158" y="743"/>
                  </a:cubicBezTo>
                  <a:cubicBezTo>
                    <a:pt x="161" y="743"/>
                    <a:pt x="163" y="744"/>
                    <a:pt x="166" y="745"/>
                  </a:cubicBezTo>
                  <a:cubicBezTo>
                    <a:pt x="177" y="742"/>
                    <a:pt x="185" y="733"/>
                    <a:pt x="194" y="716"/>
                  </a:cubicBezTo>
                  <a:cubicBezTo>
                    <a:pt x="194" y="719"/>
                    <a:pt x="195" y="722"/>
                    <a:pt x="196" y="725"/>
                  </a:cubicBezTo>
                  <a:cubicBezTo>
                    <a:pt x="198" y="734"/>
                    <a:pt x="205" y="741"/>
                    <a:pt x="214" y="745"/>
                  </a:cubicBezTo>
                  <a:cubicBezTo>
                    <a:pt x="220" y="747"/>
                    <a:pt x="226" y="747"/>
                    <a:pt x="232" y="745"/>
                  </a:cubicBezTo>
                  <a:cubicBezTo>
                    <a:pt x="228" y="755"/>
                    <a:pt x="226" y="764"/>
                    <a:pt x="227" y="771"/>
                  </a:cubicBezTo>
                  <a:cubicBezTo>
                    <a:pt x="228" y="772"/>
                    <a:pt x="230" y="772"/>
                    <a:pt x="231" y="772"/>
                  </a:cubicBezTo>
                  <a:cubicBezTo>
                    <a:pt x="229" y="765"/>
                    <a:pt x="232" y="754"/>
                    <a:pt x="238" y="741"/>
                  </a:cubicBezTo>
                  <a:cubicBezTo>
                    <a:pt x="244" y="737"/>
                    <a:pt x="249" y="731"/>
                    <a:pt x="253" y="724"/>
                  </a:cubicBezTo>
                  <a:cubicBezTo>
                    <a:pt x="254" y="722"/>
                    <a:pt x="256" y="723"/>
                    <a:pt x="256" y="724"/>
                  </a:cubicBezTo>
                  <a:cubicBezTo>
                    <a:pt x="259" y="737"/>
                    <a:pt x="265" y="745"/>
                    <a:pt x="272" y="749"/>
                  </a:cubicBezTo>
                  <a:cubicBezTo>
                    <a:pt x="279" y="760"/>
                    <a:pt x="279" y="773"/>
                    <a:pt x="279" y="782"/>
                  </a:cubicBezTo>
                  <a:cubicBezTo>
                    <a:pt x="280" y="783"/>
                    <a:pt x="282" y="784"/>
                    <a:pt x="283" y="784"/>
                  </a:cubicBezTo>
                  <a:cubicBezTo>
                    <a:pt x="283" y="784"/>
                    <a:pt x="283" y="784"/>
                    <a:pt x="283" y="784"/>
                  </a:cubicBezTo>
                  <a:cubicBezTo>
                    <a:pt x="283" y="776"/>
                    <a:pt x="283" y="763"/>
                    <a:pt x="278" y="751"/>
                  </a:cubicBezTo>
                  <a:cubicBezTo>
                    <a:pt x="288" y="752"/>
                    <a:pt x="303" y="744"/>
                    <a:pt x="312" y="716"/>
                  </a:cubicBezTo>
                  <a:cubicBezTo>
                    <a:pt x="314" y="709"/>
                    <a:pt x="315" y="702"/>
                    <a:pt x="315" y="695"/>
                  </a:cubicBezTo>
                  <a:cubicBezTo>
                    <a:pt x="322" y="708"/>
                    <a:pt x="332" y="719"/>
                    <a:pt x="343" y="726"/>
                  </a:cubicBezTo>
                  <a:cubicBezTo>
                    <a:pt x="343" y="725"/>
                    <a:pt x="343" y="723"/>
                    <a:pt x="343" y="722"/>
                  </a:cubicBezTo>
                  <a:cubicBezTo>
                    <a:pt x="332" y="714"/>
                    <a:pt x="321" y="700"/>
                    <a:pt x="315" y="686"/>
                  </a:cubicBezTo>
                  <a:cubicBezTo>
                    <a:pt x="314" y="676"/>
                    <a:pt x="312" y="666"/>
                    <a:pt x="310" y="656"/>
                  </a:cubicBezTo>
                  <a:cubicBezTo>
                    <a:pt x="313" y="653"/>
                    <a:pt x="318" y="646"/>
                    <a:pt x="320" y="630"/>
                  </a:cubicBezTo>
                  <a:cubicBezTo>
                    <a:pt x="330" y="627"/>
                    <a:pt x="346" y="635"/>
                    <a:pt x="353" y="640"/>
                  </a:cubicBezTo>
                  <a:cubicBezTo>
                    <a:pt x="352" y="638"/>
                    <a:pt x="351" y="636"/>
                    <a:pt x="351" y="634"/>
                  </a:cubicBezTo>
                  <a:cubicBezTo>
                    <a:pt x="344" y="630"/>
                    <a:pt x="331" y="624"/>
                    <a:pt x="321" y="626"/>
                  </a:cubicBezTo>
                  <a:cubicBezTo>
                    <a:pt x="322" y="616"/>
                    <a:pt x="321" y="602"/>
                    <a:pt x="319" y="583"/>
                  </a:cubicBezTo>
                  <a:cubicBezTo>
                    <a:pt x="318" y="581"/>
                    <a:pt x="318" y="579"/>
                    <a:pt x="318" y="577"/>
                  </a:cubicBezTo>
                  <a:cubicBezTo>
                    <a:pt x="323" y="576"/>
                    <a:pt x="328" y="575"/>
                    <a:pt x="334" y="576"/>
                  </a:cubicBezTo>
                  <a:cubicBezTo>
                    <a:pt x="334" y="575"/>
                    <a:pt x="333" y="574"/>
                    <a:pt x="333" y="572"/>
                  </a:cubicBezTo>
                  <a:cubicBezTo>
                    <a:pt x="327" y="572"/>
                    <a:pt x="322" y="572"/>
                    <a:pt x="317" y="573"/>
                  </a:cubicBezTo>
                  <a:cubicBezTo>
                    <a:pt x="316" y="560"/>
                    <a:pt x="314" y="544"/>
                    <a:pt x="313" y="529"/>
                  </a:cubicBezTo>
                  <a:cubicBezTo>
                    <a:pt x="318" y="529"/>
                    <a:pt x="323" y="528"/>
                    <a:pt x="325" y="528"/>
                  </a:cubicBezTo>
                  <a:cubicBezTo>
                    <a:pt x="325" y="526"/>
                    <a:pt x="325" y="525"/>
                    <a:pt x="325" y="523"/>
                  </a:cubicBezTo>
                  <a:cubicBezTo>
                    <a:pt x="323" y="524"/>
                    <a:pt x="318" y="525"/>
                    <a:pt x="313" y="525"/>
                  </a:cubicBezTo>
                  <a:cubicBezTo>
                    <a:pt x="313" y="516"/>
                    <a:pt x="312" y="507"/>
                    <a:pt x="312" y="498"/>
                  </a:cubicBezTo>
                  <a:cubicBezTo>
                    <a:pt x="311" y="484"/>
                    <a:pt x="310" y="471"/>
                    <a:pt x="310" y="460"/>
                  </a:cubicBezTo>
                  <a:cubicBezTo>
                    <a:pt x="313" y="459"/>
                    <a:pt x="316" y="459"/>
                    <a:pt x="318" y="459"/>
                  </a:cubicBezTo>
                  <a:cubicBezTo>
                    <a:pt x="318" y="458"/>
                    <a:pt x="318" y="456"/>
                    <a:pt x="319" y="455"/>
                  </a:cubicBezTo>
                  <a:cubicBezTo>
                    <a:pt x="317" y="455"/>
                    <a:pt x="313" y="455"/>
                    <a:pt x="309" y="456"/>
                  </a:cubicBezTo>
                  <a:cubicBezTo>
                    <a:pt x="308" y="433"/>
                    <a:pt x="305" y="419"/>
                    <a:pt x="301" y="413"/>
                  </a:cubicBezTo>
                  <a:cubicBezTo>
                    <a:pt x="307" y="408"/>
                    <a:pt x="313" y="399"/>
                    <a:pt x="317" y="388"/>
                  </a:cubicBezTo>
                  <a:cubicBezTo>
                    <a:pt x="325" y="360"/>
                    <a:pt x="325" y="328"/>
                    <a:pt x="320" y="308"/>
                  </a:cubicBezTo>
                  <a:cubicBezTo>
                    <a:pt x="318" y="311"/>
                    <a:pt x="316" y="314"/>
                    <a:pt x="313" y="316"/>
                  </a:cubicBezTo>
                  <a:cubicBezTo>
                    <a:pt x="316" y="333"/>
                    <a:pt x="317" y="360"/>
                    <a:pt x="309" y="385"/>
                  </a:cubicBezTo>
                  <a:cubicBezTo>
                    <a:pt x="304" y="403"/>
                    <a:pt x="292" y="412"/>
                    <a:pt x="283" y="414"/>
                  </a:cubicBezTo>
                  <a:cubicBezTo>
                    <a:pt x="275" y="414"/>
                    <a:pt x="276" y="408"/>
                    <a:pt x="276" y="405"/>
                  </a:cubicBezTo>
                  <a:cubicBezTo>
                    <a:pt x="261" y="206"/>
                    <a:pt x="171" y="95"/>
                    <a:pt x="106" y="61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117" y="59"/>
                    <a:pt x="135" y="52"/>
                    <a:pt x="148" y="46"/>
                  </a:cubicBezTo>
                  <a:cubicBezTo>
                    <a:pt x="147" y="46"/>
                    <a:pt x="145" y="45"/>
                    <a:pt x="144" y="43"/>
                  </a:cubicBezTo>
                  <a:cubicBezTo>
                    <a:pt x="144" y="40"/>
                    <a:pt x="144" y="38"/>
                    <a:pt x="146" y="37"/>
                  </a:cubicBezTo>
                  <a:cubicBezTo>
                    <a:pt x="136" y="41"/>
                    <a:pt x="123" y="44"/>
                    <a:pt x="111" y="46"/>
                  </a:cubicBezTo>
                  <a:cubicBezTo>
                    <a:pt x="95" y="46"/>
                    <a:pt x="77" y="41"/>
                    <a:pt x="77" y="41"/>
                  </a:cubicBezTo>
                  <a:cubicBezTo>
                    <a:pt x="34" y="30"/>
                    <a:pt x="25" y="26"/>
                    <a:pt x="18" y="0"/>
                  </a:cubicBezTo>
                  <a:moveTo>
                    <a:pt x="256" y="680"/>
                  </a:moveTo>
                  <a:cubicBezTo>
                    <a:pt x="255" y="688"/>
                    <a:pt x="252" y="708"/>
                    <a:pt x="249" y="714"/>
                  </a:cubicBezTo>
                  <a:cubicBezTo>
                    <a:pt x="245" y="723"/>
                    <a:pt x="239" y="733"/>
                    <a:pt x="230" y="737"/>
                  </a:cubicBezTo>
                  <a:cubicBezTo>
                    <a:pt x="226" y="739"/>
                    <a:pt x="222" y="739"/>
                    <a:pt x="217" y="737"/>
                  </a:cubicBezTo>
                  <a:cubicBezTo>
                    <a:pt x="210" y="734"/>
                    <a:pt x="205" y="730"/>
                    <a:pt x="203" y="723"/>
                  </a:cubicBezTo>
                  <a:cubicBezTo>
                    <a:pt x="199" y="708"/>
                    <a:pt x="209" y="682"/>
                    <a:pt x="231" y="653"/>
                  </a:cubicBezTo>
                  <a:cubicBezTo>
                    <a:pt x="241" y="645"/>
                    <a:pt x="250" y="636"/>
                    <a:pt x="255" y="627"/>
                  </a:cubicBezTo>
                  <a:cubicBezTo>
                    <a:pt x="257" y="624"/>
                    <a:pt x="260" y="624"/>
                    <a:pt x="260" y="628"/>
                  </a:cubicBezTo>
                  <a:cubicBezTo>
                    <a:pt x="260" y="644"/>
                    <a:pt x="259" y="662"/>
                    <a:pt x="256" y="680"/>
                  </a:cubicBezTo>
                  <a:close/>
                  <a:moveTo>
                    <a:pt x="304" y="713"/>
                  </a:moveTo>
                  <a:cubicBezTo>
                    <a:pt x="297" y="736"/>
                    <a:pt x="286" y="745"/>
                    <a:pt x="278" y="743"/>
                  </a:cubicBezTo>
                  <a:cubicBezTo>
                    <a:pt x="269" y="741"/>
                    <a:pt x="262" y="726"/>
                    <a:pt x="262" y="702"/>
                  </a:cubicBezTo>
                  <a:cubicBezTo>
                    <a:pt x="262" y="701"/>
                    <a:pt x="262" y="701"/>
                    <a:pt x="262" y="701"/>
                  </a:cubicBezTo>
                  <a:cubicBezTo>
                    <a:pt x="263" y="700"/>
                    <a:pt x="263" y="699"/>
                    <a:pt x="262" y="698"/>
                  </a:cubicBezTo>
                  <a:cubicBezTo>
                    <a:pt x="262" y="693"/>
                    <a:pt x="263" y="688"/>
                    <a:pt x="264" y="682"/>
                  </a:cubicBezTo>
                  <a:cubicBezTo>
                    <a:pt x="269" y="645"/>
                    <a:pt x="269" y="612"/>
                    <a:pt x="268" y="593"/>
                  </a:cubicBezTo>
                  <a:cubicBezTo>
                    <a:pt x="268" y="589"/>
                    <a:pt x="269" y="586"/>
                    <a:pt x="269" y="582"/>
                  </a:cubicBezTo>
                  <a:cubicBezTo>
                    <a:pt x="270" y="580"/>
                    <a:pt x="272" y="581"/>
                    <a:pt x="273" y="584"/>
                  </a:cubicBezTo>
                  <a:cubicBezTo>
                    <a:pt x="277" y="593"/>
                    <a:pt x="281" y="602"/>
                    <a:pt x="285" y="612"/>
                  </a:cubicBezTo>
                  <a:cubicBezTo>
                    <a:pt x="299" y="647"/>
                    <a:pt x="314" y="682"/>
                    <a:pt x="304" y="713"/>
                  </a:cubicBezTo>
                  <a:close/>
                  <a:moveTo>
                    <a:pt x="304" y="640"/>
                  </a:moveTo>
                  <a:cubicBezTo>
                    <a:pt x="300" y="629"/>
                    <a:pt x="296" y="619"/>
                    <a:pt x="292" y="609"/>
                  </a:cubicBezTo>
                  <a:cubicBezTo>
                    <a:pt x="283" y="587"/>
                    <a:pt x="274" y="566"/>
                    <a:pt x="273" y="548"/>
                  </a:cubicBezTo>
                  <a:cubicBezTo>
                    <a:pt x="278" y="506"/>
                    <a:pt x="279" y="466"/>
                    <a:pt x="277" y="429"/>
                  </a:cubicBezTo>
                  <a:cubicBezTo>
                    <a:pt x="275" y="423"/>
                    <a:pt x="282" y="422"/>
                    <a:pt x="285" y="422"/>
                  </a:cubicBezTo>
                  <a:cubicBezTo>
                    <a:pt x="288" y="421"/>
                    <a:pt x="291" y="420"/>
                    <a:pt x="294" y="418"/>
                  </a:cubicBezTo>
                  <a:cubicBezTo>
                    <a:pt x="294" y="418"/>
                    <a:pt x="294" y="418"/>
                    <a:pt x="295" y="418"/>
                  </a:cubicBezTo>
                  <a:cubicBezTo>
                    <a:pt x="300" y="423"/>
                    <a:pt x="302" y="467"/>
                    <a:pt x="304" y="499"/>
                  </a:cubicBezTo>
                  <a:cubicBezTo>
                    <a:pt x="305" y="529"/>
                    <a:pt x="307" y="560"/>
                    <a:pt x="311" y="584"/>
                  </a:cubicBezTo>
                  <a:cubicBezTo>
                    <a:pt x="312" y="596"/>
                    <a:pt x="313" y="606"/>
                    <a:pt x="313" y="614"/>
                  </a:cubicBezTo>
                  <a:cubicBezTo>
                    <a:pt x="313" y="625"/>
                    <a:pt x="312" y="633"/>
                    <a:pt x="310" y="638"/>
                  </a:cubicBezTo>
                  <a:cubicBezTo>
                    <a:pt x="309" y="642"/>
                    <a:pt x="305" y="642"/>
                    <a:pt x="304" y="64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2" name="Freeform 495">
              <a:extLst>
                <a:ext uri="{FF2B5EF4-FFF2-40B4-BE49-F238E27FC236}">
                  <a16:creationId xmlns:a16="http://schemas.microsoft.com/office/drawing/2014/main" id="{BE1D9786-F271-4B6A-8863-8499D153E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1427"/>
              <a:ext cx="18" cy="24"/>
            </a:xfrm>
            <a:custGeom>
              <a:avLst/>
              <a:gdLst>
                <a:gd name="T0" fmla="*/ 100 w 7"/>
                <a:gd name="T1" fmla="*/ 77 h 9"/>
                <a:gd name="T2" fmla="*/ 67 w 7"/>
                <a:gd name="T3" fmla="*/ 171 h 9"/>
                <a:gd name="T4" fmla="*/ 0 w 7"/>
                <a:gd name="T5" fmla="*/ 115 h 9"/>
                <a:gd name="T6" fmla="*/ 33 w 7"/>
                <a:gd name="T7" fmla="*/ 0 h 9"/>
                <a:gd name="T8" fmla="*/ 100 w 7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6" y="4"/>
                  </a:moveTo>
                  <a:cubicBezTo>
                    <a:pt x="7" y="6"/>
                    <a:pt x="6" y="8"/>
                    <a:pt x="4" y="9"/>
                  </a:cubicBezTo>
                  <a:cubicBezTo>
                    <a:pt x="3" y="9"/>
                    <a:pt x="1" y="8"/>
                    <a:pt x="0" y="6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3" y="0"/>
                    <a:pt x="5" y="1"/>
                    <a:pt x="6" y="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3" name="Freeform 496">
              <a:extLst>
                <a:ext uri="{FF2B5EF4-FFF2-40B4-BE49-F238E27FC236}">
                  <a16:creationId xmlns:a16="http://schemas.microsoft.com/office/drawing/2014/main" id="{124C5FA6-007C-4D61-BA86-992A6E9D5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347"/>
              <a:ext cx="25" cy="26"/>
            </a:xfrm>
            <a:custGeom>
              <a:avLst/>
              <a:gdLst>
                <a:gd name="T0" fmla="*/ 63 w 10"/>
                <a:gd name="T1" fmla="*/ 0 h 10"/>
                <a:gd name="T2" fmla="*/ 0 w 10"/>
                <a:gd name="T3" fmla="*/ 88 h 10"/>
                <a:gd name="T4" fmla="*/ 113 w 10"/>
                <a:gd name="T5" fmla="*/ 55 h 10"/>
                <a:gd name="T6" fmla="*/ 50 w 10"/>
                <a:gd name="T7" fmla="*/ 17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4" y="0"/>
                  </a:moveTo>
                  <a:cubicBezTo>
                    <a:pt x="2" y="1"/>
                    <a:pt x="0" y="2"/>
                    <a:pt x="0" y="5"/>
                  </a:cubicBezTo>
                  <a:cubicBezTo>
                    <a:pt x="2" y="4"/>
                    <a:pt x="6" y="2"/>
                    <a:pt x="7" y="3"/>
                  </a:cubicBezTo>
                  <a:cubicBezTo>
                    <a:pt x="10" y="6"/>
                    <a:pt x="5" y="10"/>
                    <a:pt x="3" y="10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04" name="Freeform 497">
              <a:extLst>
                <a:ext uri="{FF2B5EF4-FFF2-40B4-BE49-F238E27FC236}">
                  <a16:creationId xmlns:a16="http://schemas.microsoft.com/office/drawing/2014/main" id="{2965B230-72CD-4B35-9777-6DEF54E83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328"/>
              <a:ext cx="15" cy="24"/>
            </a:xfrm>
            <a:custGeom>
              <a:avLst/>
              <a:gdLst>
                <a:gd name="T0" fmla="*/ 63 w 6"/>
                <a:gd name="T1" fmla="*/ 21 h 9"/>
                <a:gd name="T2" fmla="*/ 0 w 6"/>
                <a:gd name="T3" fmla="*/ 77 h 9"/>
                <a:gd name="T4" fmla="*/ 95 w 6"/>
                <a:gd name="T5" fmla="*/ 93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1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2" y="4"/>
                    <a:pt x="5" y="3"/>
                    <a:pt x="6" y="5"/>
                  </a:cubicBezTo>
                  <a:cubicBezTo>
                    <a:pt x="6" y="7"/>
                    <a:pt x="4" y="8"/>
                    <a:pt x="2" y="9"/>
                  </a:cubicBezTo>
                </a:path>
              </a:pathLst>
            </a:custGeom>
            <a:noFill/>
            <a:ln w="7938" cap="rnd">
              <a:solidFill>
                <a:srgbClr val="00A8E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5" name="Group 498">
            <a:extLst>
              <a:ext uri="{FF2B5EF4-FFF2-40B4-BE49-F238E27FC236}">
                <a16:creationId xmlns:a16="http://schemas.microsoft.com/office/drawing/2014/main" id="{DEADF85E-A2AA-4412-A816-1E1AD4E6CCD3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1219200"/>
            <a:ext cx="1189038" cy="1379538"/>
            <a:chOff x="3408" y="768"/>
            <a:chExt cx="749" cy="869"/>
          </a:xfrm>
        </p:grpSpPr>
        <p:sp>
          <p:nvSpPr>
            <p:cNvPr id="60311" name="Freeform 499">
              <a:extLst>
                <a:ext uri="{FF2B5EF4-FFF2-40B4-BE49-F238E27FC236}">
                  <a16:creationId xmlns:a16="http://schemas.microsoft.com/office/drawing/2014/main" id="{5FF1EDB1-CF62-4994-89F2-98F4AA4BA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331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2" name="Freeform 500">
              <a:extLst>
                <a:ext uri="{FF2B5EF4-FFF2-40B4-BE49-F238E27FC236}">
                  <a16:creationId xmlns:a16="http://schemas.microsoft.com/office/drawing/2014/main" id="{93A50D5D-A4D5-4E37-8D74-3664C9AEA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331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3" name="Freeform 501">
              <a:extLst>
                <a:ext uri="{FF2B5EF4-FFF2-40B4-BE49-F238E27FC236}">
                  <a16:creationId xmlns:a16="http://schemas.microsoft.com/office/drawing/2014/main" id="{E35CF7F0-AE43-48B8-8BC6-5B4B2B779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388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4" name="Freeform 502">
              <a:extLst>
                <a:ext uri="{FF2B5EF4-FFF2-40B4-BE49-F238E27FC236}">
                  <a16:creationId xmlns:a16="http://schemas.microsoft.com/office/drawing/2014/main" id="{10415EE0-C005-4795-B1CA-60E146E96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443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5" name="Freeform 503">
              <a:extLst>
                <a:ext uri="{FF2B5EF4-FFF2-40B4-BE49-F238E27FC236}">
                  <a16:creationId xmlns:a16="http://schemas.microsoft.com/office/drawing/2014/main" id="{25150866-3E1F-475A-9F92-1C941A9DC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046"/>
              <a:ext cx="242" cy="183"/>
            </a:xfrm>
            <a:custGeom>
              <a:avLst/>
              <a:gdLst>
                <a:gd name="T0" fmla="*/ 8 w 204"/>
                <a:gd name="T1" fmla="*/ 287 h 144"/>
                <a:gd name="T2" fmla="*/ 8 w 204"/>
                <a:gd name="T3" fmla="*/ 294 h 144"/>
                <a:gd name="T4" fmla="*/ 116 w 204"/>
                <a:gd name="T5" fmla="*/ 149 h 144"/>
                <a:gd name="T6" fmla="*/ 278 w 204"/>
                <a:gd name="T7" fmla="*/ 130 h 144"/>
                <a:gd name="T8" fmla="*/ 339 w 204"/>
                <a:gd name="T9" fmla="*/ 144 h 144"/>
                <a:gd name="T10" fmla="*/ 340 w 204"/>
                <a:gd name="T11" fmla="*/ 144 h 144"/>
                <a:gd name="T12" fmla="*/ 335 w 204"/>
                <a:gd name="T13" fmla="*/ 126 h 144"/>
                <a:gd name="T14" fmla="*/ 134 w 204"/>
                <a:gd name="T15" fmla="*/ 119 h 144"/>
                <a:gd name="T16" fmla="*/ 62 w 204"/>
                <a:gd name="T17" fmla="*/ 105 h 144"/>
                <a:gd name="T18" fmla="*/ 37 w 204"/>
                <a:gd name="T19" fmla="*/ 1 h 144"/>
                <a:gd name="T20" fmla="*/ 30 w 204"/>
                <a:gd name="T21" fmla="*/ 0 h 144"/>
                <a:gd name="T22" fmla="*/ 2 w 204"/>
                <a:gd name="T23" fmla="*/ 127 h 144"/>
                <a:gd name="T24" fmla="*/ 15 w 204"/>
                <a:gd name="T25" fmla="*/ 214 h 144"/>
                <a:gd name="T26" fmla="*/ 8 w 204"/>
                <a:gd name="T27" fmla="*/ 287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44">
                  <a:moveTo>
                    <a:pt x="5" y="140"/>
                  </a:move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6" name="Freeform 504">
              <a:extLst>
                <a:ext uri="{FF2B5EF4-FFF2-40B4-BE49-F238E27FC236}">
                  <a16:creationId xmlns:a16="http://schemas.microsoft.com/office/drawing/2014/main" id="{963F4917-8D0A-4086-B962-E045FC349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097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7" name="Freeform 505">
              <a:extLst>
                <a:ext uri="{FF2B5EF4-FFF2-40B4-BE49-F238E27FC236}">
                  <a16:creationId xmlns:a16="http://schemas.microsoft.com/office/drawing/2014/main" id="{5E1E5E5E-90BA-4777-84C4-395304FD7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339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8" name="Freeform 506">
              <a:extLst>
                <a:ext uri="{FF2B5EF4-FFF2-40B4-BE49-F238E27FC236}">
                  <a16:creationId xmlns:a16="http://schemas.microsoft.com/office/drawing/2014/main" id="{1B505479-2B5F-43DB-BD71-4DA14C83B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477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19" name="Freeform 507">
              <a:extLst>
                <a:ext uri="{FF2B5EF4-FFF2-40B4-BE49-F238E27FC236}">
                  <a16:creationId xmlns:a16="http://schemas.microsoft.com/office/drawing/2014/main" id="{AB7AC2D1-5460-4102-883B-22278DAE2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534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0" name="Freeform 508">
              <a:extLst>
                <a:ext uri="{FF2B5EF4-FFF2-40B4-BE49-F238E27FC236}">
                  <a16:creationId xmlns:a16="http://schemas.microsoft.com/office/drawing/2014/main" id="{959B8D1D-64F7-4695-A70A-A9D35CB66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394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1" name="Freeform 509">
              <a:extLst>
                <a:ext uri="{FF2B5EF4-FFF2-40B4-BE49-F238E27FC236}">
                  <a16:creationId xmlns:a16="http://schemas.microsoft.com/office/drawing/2014/main" id="{DAD608F9-8A1E-4BE2-A040-BFD694F5E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22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2" name="Freeform 510">
              <a:extLst>
                <a:ext uri="{FF2B5EF4-FFF2-40B4-BE49-F238E27FC236}">
                  <a16:creationId xmlns:a16="http://schemas.microsoft.com/office/drawing/2014/main" id="{733F87C8-DCE4-492C-ACCA-963DA0DA8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24"/>
              <a:ext cx="409" cy="247"/>
            </a:xfrm>
            <a:custGeom>
              <a:avLst/>
              <a:gdLst>
                <a:gd name="T0" fmla="*/ 578 w 344"/>
                <a:gd name="T1" fmla="*/ 261 h 195"/>
                <a:gd name="T2" fmla="*/ 561 w 344"/>
                <a:gd name="T3" fmla="*/ 185 h 195"/>
                <a:gd name="T4" fmla="*/ 540 w 344"/>
                <a:gd name="T5" fmla="*/ 138 h 195"/>
                <a:gd name="T6" fmla="*/ 517 w 344"/>
                <a:gd name="T7" fmla="*/ 122 h 195"/>
                <a:gd name="T8" fmla="*/ 518 w 344"/>
                <a:gd name="T9" fmla="*/ 120 h 195"/>
                <a:gd name="T10" fmla="*/ 452 w 344"/>
                <a:gd name="T11" fmla="*/ 54 h 195"/>
                <a:gd name="T12" fmla="*/ 417 w 344"/>
                <a:gd name="T13" fmla="*/ 16 h 195"/>
                <a:gd name="T14" fmla="*/ 410 w 344"/>
                <a:gd name="T15" fmla="*/ 14 h 195"/>
                <a:gd name="T16" fmla="*/ 372 w 344"/>
                <a:gd name="T17" fmla="*/ 6 h 195"/>
                <a:gd name="T18" fmla="*/ 372 w 344"/>
                <a:gd name="T19" fmla="*/ 6 h 195"/>
                <a:gd name="T20" fmla="*/ 372 w 344"/>
                <a:gd name="T21" fmla="*/ 6 h 195"/>
                <a:gd name="T22" fmla="*/ 365 w 344"/>
                <a:gd name="T23" fmla="*/ 6 h 195"/>
                <a:gd name="T24" fmla="*/ 357 w 344"/>
                <a:gd name="T25" fmla="*/ 5 h 195"/>
                <a:gd name="T26" fmla="*/ 345 w 344"/>
                <a:gd name="T27" fmla="*/ 5 h 195"/>
                <a:gd name="T28" fmla="*/ 195 w 344"/>
                <a:gd name="T29" fmla="*/ 23 h 195"/>
                <a:gd name="T30" fmla="*/ 83 w 344"/>
                <a:gd name="T31" fmla="*/ 170 h 195"/>
                <a:gd name="T32" fmla="*/ 10 w 344"/>
                <a:gd name="T33" fmla="*/ 319 h 195"/>
                <a:gd name="T34" fmla="*/ 21 w 344"/>
                <a:gd name="T35" fmla="*/ 381 h 195"/>
                <a:gd name="T36" fmla="*/ 21 w 344"/>
                <a:gd name="T37" fmla="*/ 381 h 195"/>
                <a:gd name="T38" fmla="*/ 51 w 344"/>
                <a:gd name="T39" fmla="*/ 395 h 195"/>
                <a:gd name="T40" fmla="*/ 54 w 344"/>
                <a:gd name="T41" fmla="*/ 396 h 195"/>
                <a:gd name="T42" fmla="*/ 37 w 344"/>
                <a:gd name="T43" fmla="*/ 351 h 195"/>
                <a:gd name="T44" fmla="*/ 97 w 344"/>
                <a:gd name="T45" fmla="*/ 206 h 195"/>
                <a:gd name="T46" fmla="*/ 200 w 344"/>
                <a:gd name="T47" fmla="*/ 61 h 195"/>
                <a:gd name="T48" fmla="*/ 347 w 344"/>
                <a:gd name="T49" fmla="*/ 29 h 195"/>
                <a:gd name="T50" fmla="*/ 403 w 344"/>
                <a:gd name="T51" fmla="*/ 48 h 195"/>
                <a:gd name="T52" fmla="*/ 359 w 344"/>
                <a:gd name="T53" fmla="*/ 96 h 195"/>
                <a:gd name="T54" fmla="*/ 320 w 344"/>
                <a:gd name="T55" fmla="*/ 92 h 195"/>
                <a:gd name="T56" fmla="*/ 328 w 344"/>
                <a:gd name="T57" fmla="*/ 98 h 195"/>
                <a:gd name="T58" fmla="*/ 327 w 344"/>
                <a:gd name="T59" fmla="*/ 98 h 195"/>
                <a:gd name="T60" fmla="*/ 329 w 344"/>
                <a:gd name="T61" fmla="*/ 100 h 195"/>
                <a:gd name="T62" fmla="*/ 468 w 344"/>
                <a:gd name="T63" fmla="*/ 185 h 195"/>
                <a:gd name="T64" fmla="*/ 181 w 344"/>
                <a:gd name="T65" fmla="*/ 179 h 195"/>
                <a:gd name="T66" fmla="*/ 178 w 344"/>
                <a:gd name="T67" fmla="*/ 176 h 195"/>
                <a:gd name="T68" fmla="*/ 185 w 344"/>
                <a:gd name="T69" fmla="*/ 138 h 195"/>
                <a:gd name="T70" fmla="*/ 202 w 344"/>
                <a:gd name="T71" fmla="*/ 101 h 195"/>
                <a:gd name="T72" fmla="*/ 200 w 344"/>
                <a:gd name="T73" fmla="*/ 104 h 195"/>
                <a:gd name="T74" fmla="*/ 165 w 344"/>
                <a:gd name="T75" fmla="*/ 151 h 195"/>
                <a:gd name="T76" fmla="*/ 162 w 344"/>
                <a:gd name="T77" fmla="*/ 175 h 195"/>
                <a:gd name="T78" fmla="*/ 289 w 344"/>
                <a:gd name="T79" fmla="*/ 242 h 195"/>
                <a:gd name="T80" fmla="*/ 498 w 344"/>
                <a:gd name="T81" fmla="*/ 229 h 195"/>
                <a:gd name="T82" fmla="*/ 498 w 344"/>
                <a:gd name="T83" fmla="*/ 229 h 195"/>
                <a:gd name="T84" fmla="*/ 498 w 344"/>
                <a:gd name="T85" fmla="*/ 272 h 195"/>
                <a:gd name="T86" fmla="*/ 163 w 344"/>
                <a:gd name="T87" fmla="*/ 246 h 195"/>
                <a:gd name="T88" fmla="*/ 141 w 344"/>
                <a:gd name="T89" fmla="*/ 258 h 195"/>
                <a:gd name="T90" fmla="*/ 175 w 344"/>
                <a:gd name="T91" fmla="*/ 276 h 195"/>
                <a:gd name="T92" fmla="*/ 269 w 344"/>
                <a:gd name="T93" fmla="*/ 323 h 195"/>
                <a:gd name="T94" fmla="*/ 464 w 344"/>
                <a:gd name="T95" fmla="*/ 314 h 195"/>
                <a:gd name="T96" fmla="*/ 523 w 344"/>
                <a:gd name="T97" fmla="*/ 266 h 195"/>
                <a:gd name="T98" fmla="*/ 548 w 344"/>
                <a:gd name="T99" fmla="*/ 266 h 195"/>
                <a:gd name="T100" fmla="*/ 578 w 344"/>
                <a:gd name="T101" fmla="*/ 348 h 195"/>
                <a:gd name="T102" fmla="*/ 578 w 344"/>
                <a:gd name="T103" fmla="*/ 261 h 1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4" h="195">
                  <a:moveTo>
                    <a:pt x="344" y="129"/>
                  </a:moveTo>
                  <a:cubicBezTo>
                    <a:pt x="344" y="114"/>
                    <a:pt x="340" y="104"/>
                    <a:pt x="334" y="91"/>
                  </a:cubicBezTo>
                  <a:cubicBezTo>
                    <a:pt x="331" y="83"/>
                    <a:pt x="326" y="75"/>
                    <a:pt x="321" y="68"/>
                  </a:cubicBezTo>
                  <a:cubicBezTo>
                    <a:pt x="317" y="63"/>
                    <a:pt x="314" y="61"/>
                    <a:pt x="308" y="60"/>
                  </a:cubicBezTo>
                  <a:cubicBezTo>
                    <a:pt x="309" y="60"/>
                    <a:pt x="309" y="59"/>
                    <a:pt x="309" y="59"/>
                  </a:cubicBezTo>
                  <a:cubicBezTo>
                    <a:pt x="282" y="51"/>
                    <a:pt x="276" y="37"/>
                    <a:pt x="269" y="27"/>
                  </a:cubicBezTo>
                  <a:cubicBezTo>
                    <a:pt x="262" y="18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9" y="191"/>
                    <a:pt x="21" y="190"/>
                    <a:pt x="30" y="194"/>
                  </a:cubicBezTo>
                  <a:cubicBezTo>
                    <a:pt x="31" y="194"/>
                    <a:pt x="31" y="194"/>
                    <a:pt x="32" y="195"/>
                  </a:cubicBezTo>
                  <a:cubicBezTo>
                    <a:pt x="28" y="191"/>
                    <a:pt x="22" y="190"/>
                    <a:pt x="22" y="173"/>
                  </a:cubicBezTo>
                  <a:cubicBezTo>
                    <a:pt x="21" y="155"/>
                    <a:pt x="40" y="135"/>
                    <a:pt x="58" y="102"/>
                  </a:cubicBezTo>
                  <a:cubicBezTo>
                    <a:pt x="77" y="69"/>
                    <a:pt x="96" y="49"/>
                    <a:pt x="119" y="30"/>
                  </a:cubicBezTo>
                  <a:cubicBezTo>
                    <a:pt x="145" y="8"/>
                    <a:pt x="202" y="13"/>
                    <a:pt x="207" y="14"/>
                  </a:cubicBezTo>
                  <a:cubicBezTo>
                    <a:pt x="216" y="15"/>
                    <a:pt x="235" y="16"/>
                    <a:pt x="240" y="24"/>
                  </a:cubicBezTo>
                  <a:cubicBezTo>
                    <a:pt x="250" y="41"/>
                    <a:pt x="231" y="46"/>
                    <a:pt x="214" y="47"/>
                  </a:cubicBezTo>
                  <a:cubicBezTo>
                    <a:pt x="209" y="47"/>
                    <a:pt x="203" y="48"/>
                    <a:pt x="190" y="46"/>
                  </a:cubicBezTo>
                  <a:cubicBezTo>
                    <a:pt x="195" y="48"/>
                    <a:pt x="195" y="48"/>
                    <a:pt x="195" y="48"/>
                  </a:cubicBezTo>
                  <a:cubicBezTo>
                    <a:pt x="194" y="48"/>
                    <a:pt x="194" y="48"/>
                    <a:pt x="194" y="48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278" y="91"/>
                    <a:pt x="278" y="91"/>
                    <a:pt x="278" y="91"/>
                  </a:cubicBezTo>
                  <a:cubicBezTo>
                    <a:pt x="278" y="91"/>
                    <a:pt x="116" y="99"/>
                    <a:pt x="108" y="88"/>
                  </a:cubicBezTo>
                  <a:cubicBezTo>
                    <a:pt x="106" y="87"/>
                    <a:pt x="106" y="87"/>
                    <a:pt x="106" y="87"/>
                  </a:cubicBezTo>
                  <a:cubicBezTo>
                    <a:pt x="105" y="81"/>
                    <a:pt x="107" y="73"/>
                    <a:pt x="110" y="68"/>
                  </a:cubicBezTo>
                  <a:cubicBezTo>
                    <a:pt x="113" y="64"/>
                    <a:pt x="127" y="55"/>
                    <a:pt x="120" y="50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63"/>
                    <a:pt x="104" y="67"/>
                    <a:pt x="98" y="74"/>
                  </a:cubicBezTo>
                  <a:cubicBezTo>
                    <a:pt x="95" y="78"/>
                    <a:pt x="95" y="83"/>
                    <a:pt x="96" y="86"/>
                  </a:cubicBezTo>
                  <a:cubicBezTo>
                    <a:pt x="101" y="106"/>
                    <a:pt x="130" y="113"/>
                    <a:pt x="172" y="119"/>
                  </a:cubicBezTo>
                  <a:cubicBezTo>
                    <a:pt x="206" y="124"/>
                    <a:pt x="264" y="122"/>
                    <a:pt x="296" y="113"/>
                  </a:cubicBezTo>
                  <a:cubicBezTo>
                    <a:pt x="296" y="113"/>
                    <a:pt x="296" y="113"/>
                    <a:pt x="296" y="113"/>
                  </a:cubicBezTo>
                  <a:cubicBezTo>
                    <a:pt x="296" y="113"/>
                    <a:pt x="304" y="124"/>
                    <a:pt x="296" y="134"/>
                  </a:cubicBezTo>
                  <a:cubicBezTo>
                    <a:pt x="97" y="121"/>
                    <a:pt x="97" y="121"/>
                    <a:pt x="97" y="121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94" y="123"/>
                    <a:pt x="94" y="126"/>
                    <a:pt x="104" y="136"/>
                  </a:cubicBezTo>
                  <a:cubicBezTo>
                    <a:pt x="114" y="146"/>
                    <a:pt x="130" y="159"/>
                    <a:pt x="160" y="159"/>
                  </a:cubicBezTo>
                  <a:cubicBezTo>
                    <a:pt x="190" y="159"/>
                    <a:pt x="252" y="163"/>
                    <a:pt x="276" y="155"/>
                  </a:cubicBezTo>
                  <a:cubicBezTo>
                    <a:pt x="296" y="149"/>
                    <a:pt x="306" y="142"/>
                    <a:pt x="311" y="131"/>
                  </a:cubicBezTo>
                  <a:cubicBezTo>
                    <a:pt x="317" y="127"/>
                    <a:pt x="324" y="129"/>
                    <a:pt x="326" y="131"/>
                  </a:cubicBezTo>
                  <a:cubicBezTo>
                    <a:pt x="339" y="141"/>
                    <a:pt x="343" y="156"/>
                    <a:pt x="344" y="171"/>
                  </a:cubicBezTo>
                  <a:cubicBezTo>
                    <a:pt x="344" y="157"/>
                    <a:pt x="344" y="143"/>
                    <a:pt x="344" y="129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3" name="Freeform 511">
              <a:extLst>
                <a:ext uri="{FF2B5EF4-FFF2-40B4-BE49-F238E27FC236}">
                  <a16:creationId xmlns:a16="http://schemas.microsoft.com/office/drawing/2014/main" id="{6504311F-8EEF-48D5-8C9E-600F658E0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196"/>
              <a:ext cx="53" cy="97"/>
            </a:xfrm>
            <a:custGeom>
              <a:avLst/>
              <a:gdLst>
                <a:gd name="T0" fmla="*/ 1 w 45"/>
                <a:gd name="T1" fmla="*/ 0 h 77"/>
                <a:gd name="T2" fmla="*/ 16 w 45"/>
                <a:gd name="T3" fmla="*/ 44 h 77"/>
                <a:gd name="T4" fmla="*/ 19 w 45"/>
                <a:gd name="T5" fmla="*/ 63 h 77"/>
                <a:gd name="T6" fmla="*/ 34 w 45"/>
                <a:gd name="T7" fmla="*/ 83 h 77"/>
                <a:gd name="T8" fmla="*/ 72 w 45"/>
                <a:gd name="T9" fmla="*/ 154 h 77"/>
                <a:gd name="T10" fmla="*/ 58 w 45"/>
                <a:gd name="T11" fmla="*/ 92 h 77"/>
                <a:gd name="T12" fmla="*/ 39 w 45"/>
                <a:gd name="T13" fmla="*/ 3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7">
                  <a:moveTo>
                    <a:pt x="1" y="0"/>
                  </a:moveTo>
                  <a:cubicBezTo>
                    <a:pt x="1" y="8"/>
                    <a:pt x="0" y="15"/>
                    <a:pt x="10" y="22"/>
                  </a:cubicBezTo>
                  <a:cubicBezTo>
                    <a:pt x="13" y="24"/>
                    <a:pt x="10" y="28"/>
                    <a:pt x="12" y="32"/>
                  </a:cubicBezTo>
                  <a:cubicBezTo>
                    <a:pt x="14" y="35"/>
                    <a:pt x="18" y="37"/>
                    <a:pt x="21" y="41"/>
                  </a:cubicBezTo>
                  <a:cubicBezTo>
                    <a:pt x="28" y="53"/>
                    <a:pt x="31" y="64"/>
                    <a:pt x="44" y="77"/>
                  </a:cubicBezTo>
                  <a:cubicBezTo>
                    <a:pt x="45" y="67"/>
                    <a:pt x="39" y="55"/>
                    <a:pt x="36" y="46"/>
                  </a:cubicBezTo>
                  <a:cubicBezTo>
                    <a:pt x="33" y="36"/>
                    <a:pt x="33" y="21"/>
                    <a:pt x="24" y="15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4" name="Freeform 512">
              <a:extLst>
                <a:ext uri="{FF2B5EF4-FFF2-40B4-BE49-F238E27FC236}">
                  <a16:creationId xmlns:a16="http://schemas.microsoft.com/office/drawing/2014/main" id="{276E8A74-21CB-4E7B-A7FC-E20914C65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276"/>
              <a:ext cx="248" cy="51"/>
            </a:xfrm>
            <a:custGeom>
              <a:avLst/>
              <a:gdLst>
                <a:gd name="T0" fmla="*/ 32 w 209"/>
                <a:gd name="T1" fmla="*/ 31 h 40"/>
                <a:gd name="T2" fmla="*/ 78 w 209"/>
                <a:gd name="T3" fmla="*/ 69 h 40"/>
                <a:gd name="T4" fmla="*/ 261 w 209"/>
                <a:gd name="T5" fmla="*/ 73 h 40"/>
                <a:gd name="T6" fmla="*/ 349 w 209"/>
                <a:gd name="T7" fmla="*/ 6 h 40"/>
                <a:gd name="T8" fmla="*/ 342 w 209"/>
                <a:gd name="T9" fmla="*/ 14 h 40"/>
                <a:gd name="T10" fmla="*/ 274 w 209"/>
                <a:gd name="T11" fmla="*/ 47 h 40"/>
                <a:gd name="T12" fmla="*/ 152 w 209"/>
                <a:gd name="T13" fmla="*/ 52 h 40"/>
                <a:gd name="T14" fmla="*/ 39 w 209"/>
                <a:gd name="T15" fmla="*/ 23 h 40"/>
                <a:gd name="T16" fmla="*/ 0 w 209"/>
                <a:gd name="T17" fmla="*/ 10 h 40"/>
                <a:gd name="T18" fmla="*/ 32 w 209"/>
                <a:gd name="T19" fmla="*/ 31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40">
                  <a:moveTo>
                    <a:pt x="19" y="15"/>
                  </a:moveTo>
                  <a:cubicBezTo>
                    <a:pt x="26" y="21"/>
                    <a:pt x="34" y="29"/>
                    <a:pt x="47" y="33"/>
                  </a:cubicBezTo>
                  <a:cubicBezTo>
                    <a:pt x="63" y="37"/>
                    <a:pt x="110" y="40"/>
                    <a:pt x="156" y="35"/>
                  </a:cubicBezTo>
                  <a:cubicBezTo>
                    <a:pt x="202" y="29"/>
                    <a:pt x="209" y="15"/>
                    <a:pt x="209" y="3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10" y="0"/>
                    <a:pt x="0" y="5"/>
                  </a:cubicBezTo>
                  <a:cubicBezTo>
                    <a:pt x="5" y="3"/>
                    <a:pt x="15" y="10"/>
                    <a:pt x="19" y="1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5" name="Freeform 513">
              <a:extLst>
                <a:ext uri="{FF2B5EF4-FFF2-40B4-BE49-F238E27FC236}">
                  <a16:creationId xmlns:a16="http://schemas.microsoft.com/office/drawing/2014/main" id="{2448330F-BEF3-4D89-BF96-6D215262D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1196"/>
              <a:ext cx="241" cy="85"/>
            </a:xfrm>
            <a:custGeom>
              <a:avLst/>
              <a:gdLst>
                <a:gd name="T0" fmla="*/ 0 w 203"/>
                <a:gd name="T1" fmla="*/ 82 h 67"/>
                <a:gd name="T2" fmla="*/ 230 w 203"/>
                <a:gd name="T3" fmla="*/ 119 h 67"/>
                <a:gd name="T4" fmla="*/ 334 w 203"/>
                <a:gd name="T5" fmla="*/ 71 h 67"/>
                <a:gd name="T6" fmla="*/ 285 w 203"/>
                <a:gd name="T7" fmla="*/ 30 h 67"/>
                <a:gd name="T8" fmla="*/ 179 w 203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67">
                  <a:moveTo>
                    <a:pt x="0" y="40"/>
                  </a:moveTo>
                  <a:cubicBezTo>
                    <a:pt x="9" y="50"/>
                    <a:pt x="83" y="67"/>
                    <a:pt x="137" y="58"/>
                  </a:cubicBezTo>
                  <a:cubicBezTo>
                    <a:pt x="190" y="50"/>
                    <a:pt x="197" y="46"/>
                    <a:pt x="200" y="35"/>
                  </a:cubicBezTo>
                  <a:cubicBezTo>
                    <a:pt x="203" y="24"/>
                    <a:pt x="188" y="18"/>
                    <a:pt x="170" y="15"/>
                  </a:cubicBezTo>
                  <a:cubicBezTo>
                    <a:pt x="152" y="12"/>
                    <a:pt x="107" y="0"/>
                    <a:pt x="107" y="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6" name="Freeform 514">
              <a:extLst>
                <a:ext uri="{FF2B5EF4-FFF2-40B4-BE49-F238E27FC236}">
                  <a16:creationId xmlns:a16="http://schemas.microsoft.com/office/drawing/2014/main" id="{DD2B1BFF-8851-4CFB-8902-3795E8EBB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322"/>
              <a:ext cx="33" cy="110"/>
            </a:xfrm>
            <a:custGeom>
              <a:avLst/>
              <a:gdLst>
                <a:gd name="T0" fmla="*/ 0 w 28"/>
                <a:gd name="T1" fmla="*/ 0 h 87"/>
                <a:gd name="T2" fmla="*/ 20 w 28"/>
                <a:gd name="T3" fmla="*/ 68 h 87"/>
                <a:gd name="T4" fmla="*/ 44 w 28"/>
                <a:gd name="T5" fmla="*/ 176 h 87"/>
                <a:gd name="T6" fmla="*/ 26 w 28"/>
                <a:gd name="T7" fmla="*/ 61 h 87"/>
                <a:gd name="T8" fmla="*/ 20 w 28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7">
                  <a:moveTo>
                    <a:pt x="0" y="0"/>
                  </a:moveTo>
                  <a:cubicBezTo>
                    <a:pt x="2" y="11"/>
                    <a:pt x="7" y="23"/>
                    <a:pt x="12" y="34"/>
                  </a:cubicBezTo>
                  <a:cubicBezTo>
                    <a:pt x="18" y="45"/>
                    <a:pt x="26" y="69"/>
                    <a:pt x="26" y="87"/>
                  </a:cubicBezTo>
                  <a:cubicBezTo>
                    <a:pt x="28" y="70"/>
                    <a:pt x="19" y="40"/>
                    <a:pt x="16" y="30"/>
                  </a:cubicBezTo>
                  <a:cubicBezTo>
                    <a:pt x="12" y="21"/>
                    <a:pt x="13" y="8"/>
                    <a:pt x="12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7" name="Freeform 515">
              <a:extLst>
                <a:ext uri="{FF2B5EF4-FFF2-40B4-BE49-F238E27FC236}">
                  <a16:creationId xmlns:a16="http://schemas.microsoft.com/office/drawing/2014/main" id="{EB5BAC27-8ED1-40AE-83A3-5C6F976DA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310"/>
              <a:ext cx="17" cy="37"/>
            </a:xfrm>
            <a:custGeom>
              <a:avLst/>
              <a:gdLst>
                <a:gd name="T0" fmla="*/ 1 w 15"/>
                <a:gd name="T1" fmla="*/ 31 h 29"/>
                <a:gd name="T2" fmla="*/ 1 w 15"/>
                <a:gd name="T3" fmla="*/ 6 h 29"/>
                <a:gd name="T4" fmla="*/ 10 w 15"/>
                <a:gd name="T5" fmla="*/ 13 h 29"/>
                <a:gd name="T6" fmla="*/ 22 w 15"/>
                <a:gd name="T7" fmla="*/ 60 h 29"/>
                <a:gd name="T8" fmla="*/ 2 w 15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9">
                  <a:moveTo>
                    <a:pt x="1" y="15"/>
                  </a:moveTo>
                  <a:cubicBezTo>
                    <a:pt x="0" y="13"/>
                    <a:pt x="0" y="6"/>
                    <a:pt x="1" y="3"/>
                  </a:cubicBezTo>
                  <a:cubicBezTo>
                    <a:pt x="4" y="0"/>
                    <a:pt x="5" y="4"/>
                    <a:pt x="7" y="6"/>
                  </a:cubicBezTo>
                  <a:cubicBezTo>
                    <a:pt x="14" y="11"/>
                    <a:pt x="14" y="21"/>
                    <a:pt x="15" y="29"/>
                  </a:cubicBezTo>
                  <a:cubicBezTo>
                    <a:pt x="12" y="25"/>
                    <a:pt x="9" y="6"/>
                    <a:pt x="2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8" name="Freeform 516">
              <a:extLst>
                <a:ext uri="{FF2B5EF4-FFF2-40B4-BE49-F238E27FC236}">
                  <a16:creationId xmlns:a16="http://schemas.microsoft.com/office/drawing/2014/main" id="{62C65472-9C5E-4CC5-82FE-7440B1E67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350"/>
              <a:ext cx="321" cy="150"/>
            </a:xfrm>
            <a:custGeom>
              <a:avLst/>
              <a:gdLst>
                <a:gd name="T0" fmla="*/ 413 w 270"/>
                <a:gd name="T1" fmla="*/ 40 h 119"/>
                <a:gd name="T2" fmla="*/ 399 w 270"/>
                <a:gd name="T3" fmla="*/ 37 h 119"/>
                <a:gd name="T4" fmla="*/ 399 w 270"/>
                <a:gd name="T5" fmla="*/ 37 h 119"/>
                <a:gd name="T6" fmla="*/ 382 w 270"/>
                <a:gd name="T7" fmla="*/ 29 h 119"/>
                <a:gd name="T8" fmla="*/ 380 w 270"/>
                <a:gd name="T9" fmla="*/ 25 h 119"/>
                <a:gd name="T10" fmla="*/ 373 w 270"/>
                <a:gd name="T11" fmla="*/ 24 h 119"/>
                <a:gd name="T12" fmla="*/ 372 w 270"/>
                <a:gd name="T13" fmla="*/ 24 h 119"/>
                <a:gd name="T14" fmla="*/ 372 w 270"/>
                <a:gd name="T15" fmla="*/ 24 h 119"/>
                <a:gd name="T16" fmla="*/ 304 w 270"/>
                <a:gd name="T17" fmla="*/ 10 h 119"/>
                <a:gd name="T18" fmla="*/ 30 w 270"/>
                <a:gd name="T19" fmla="*/ 74 h 119"/>
                <a:gd name="T20" fmla="*/ 15 w 270"/>
                <a:gd name="T21" fmla="*/ 92 h 119"/>
                <a:gd name="T22" fmla="*/ 15 w 270"/>
                <a:gd name="T23" fmla="*/ 102 h 119"/>
                <a:gd name="T24" fmla="*/ 8 w 270"/>
                <a:gd name="T25" fmla="*/ 130 h 119"/>
                <a:gd name="T26" fmla="*/ 0 w 270"/>
                <a:gd name="T27" fmla="*/ 147 h 119"/>
                <a:gd name="T28" fmla="*/ 1 w 270"/>
                <a:gd name="T29" fmla="*/ 153 h 119"/>
                <a:gd name="T30" fmla="*/ 2 w 270"/>
                <a:gd name="T31" fmla="*/ 147 h 119"/>
                <a:gd name="T32" fmla="*/ 12 w 270"/>
                <a:gd name="T33" fmla="*/ 163 h 119"/>
                <a:gd name="T34" fmla="*/ 24 w 270"/>
                <a:gd name="T35" fmla="*/ 184 h 119"/>
                <a:gd name="T36" fmla="*/ 24 w 270"/>
                <a:gd name="T37" fmla="*/ 194 h 119"/>
                <a:gd name="T38" fmla="*/ 25 w 270"/>
                <a:gd name="T39" fmla="*/ 194 h 119"/>
                <a:gd name="T40" fmla="*/ 64 w 270"/>
                <a:gd name="T41" fmla="*/ 232 h 119"/>
                <a:gd name="T42" fmla="*/ 92 w 270"/>
                <a:gd name="T43" fmla="*/ 232 h 119"/>
                <a:gd name="T44" fmla="*/ 83 w 270"/>
                <a:gd name="T45" fmla="*/ 216 h 119"/>
                <a:gd name="T46" fmla="*/ 37 w 270"/>
                <a:gd name="T47" fmla="*/ 176 h 119"/>
                <a:gd name="T48" fmla="*/ 68 w 270"/>
                <a:gd name="T49" fmla="*/ 69 h 119"/>
                <a:gd name="T50" fmla="*/ 351 w 270"/>
                <a:gd name="T51" fmla="*/ 53 h 119"/>
                <a:gd name="T52" fmla="*/ 351 w 270"/>
                <a:gd name="T53" fmla="*/ 53 h 119"/>
                <a:gd name="T54" fmla="*/ 361 w 270"/>
                <a:gd name="T55" fmla="*/ 59 h 119"/>
                <a:gd name="T56" fmla="*/ 361 w 270"/>
                <a:gd name="T57" fmla="*/ 59 h 119"/>
                <a:gd name="T58" fmla="*/ 372 w 270"/>
                <a:gd name="T59" fmla="*/ 67 h 119"/>
                <a:gd name="T60" fmla="*/ 379 w 270"/>
                <a:gd name="T61" fmla="*/ 69 h 119"/>
                <a:gd name="T62" fmla="*/ 380 w 270"/>
                <a:gd name="T63" fmla="*/ 72 h 119"/>
                <a:gd name="T64" fmla="*/ 383 w 270"/>
                <a:gd name="T65" fmla="*/ 77 h 119"/>
                <a:gd name="T66" fmla="*/ 383 w 270"/>
                <a:gd name="T67" fmla="*/ 78 h 119"/>
                <a:gd name="T68" fmla="*/ 386 w 270"/>
                <a:gd name="T69" fmla="*/ 83 h 119"/>
                <a:gd name="T70" fmla="*/ 389 w 270"/>
                <a:gd name="T71" fmla="*/ 83 h 119"/>
                <a:gd name="T72" fmla="*/ 390 w 270"/>
                <a:gd name="T73" fmla="*/ 87 h 119"/>
                <a:gd name="T74" fmla="*/ 390 w 270"/>
                <a:gd name="T75" fmla="*/ 87 h 119"/>
                <a:gd name="T76" fmla="*/ 391 w 270"/>
                <a:gd name="T77" fmla="*/ 130 h 119"/>
                <a:gd name="T78" fmla="*/ 409 w 270"/>
                <a:gd name="T79" fmla="*/ 159 h 119"/>
                <a:gd name="T80" fmla="*/ 410 w 270"/>
                <a:gd name="T81" fmla="*/ 166 h 119"/>
                <a:gd name="T82" fmla="*/ 411 w 270"/>
                <a:gd name="T83" fmla="*/ 169 h 119"/>
                <a:gd name="T84" fmla="*/ 411 w 270"/>
                <a:gd name="T85" fmla="*/ 122 h 119"/>
                <a:gd name="T86" fmla="*/ 454 w 270"/>
                <a:gd name="T87" fmla="*/ 160 h 119"/>
                <a:gd name="T88" fmla="*/ 413 w 270"/>
                <a:gd name="T89" fmla="*/ 40 h 1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70" h="119">
                  <a:moveTo>
                    <a:pt x="246" y="20"/>
                  </a:moveTo>
                  <a:cubicBezTo>
                    <a:pt x="245" y="20"/>
                    <a:pt x="242" y="19"/>
                    <a:pt x="238" y="18"/>
                  </a:cubicBezTo>
                  <a:cubicBezTo>
                    <a:pt x="238" y="18"/>
                    <a:pt x="238" y="18"/>
                    <a:pt x="238" y="18"/>
                  </a:cubicBezTo>
                  <a:cubicBezTo>
                    <a:pt x="235" y="17"/>
                    <a:pt x="231" y="15"/>
                    <a:pt x="227" y="14"/>
                  </a:cubicBezTo>
                  <a:cubicBezTo>
                    <a:pt x="226" y="14"/>
                    <a:pt x="226" y="13"/>
                    <a:pt x="226" y="13"/>
                  </a:cubicBezTo>
                  <a:cubicBezTo>
                    <a:pt x="224" y="13"/>
                    <a:pt x="223" y="12"/>
                    <a:pt x="222" y="12"/>
                  </a:cubicBezTo>
                  <a:cubicBezTo>
                    <a:pt x="222" y="12"/>
                    <a:pt x="222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11" y="9"/>
                    <a:pt x="197" y="6"/>
                    <a:pt x="181" y="5"/>
                  </a:cubicBezTo>
                  <a:cubicBezTo>
                    <a:pt x="142" y="1"/>
                    <a:pt x="64" y="0"/>
                    <a:pt x="18" y="37"/>
                  </a:cubicBezTo>
                  <a:cubicBezTo>
                    <a:pt x="13" y="40"/>
                    <a:pt x="11" y="43"/>
                    <a:pt x="9" y="46"/>
                  </a:cubicBezTo>
                  <a:cubicBezTo>
                    <a:pt x="9" y="48"/>
                    <a:pt x="9" y="50"/>
                    <a:pt x="9" y="51"/>
                  </a:cubicBezTo>
                  <a:cubicBezTo>
                    <a:pt x="9" y="58"/>
                    <a:pt x="8" y="60"/>
                    <a:pt x="5" y="65"/>
                  </a:cubicBezTo>
                  <a:cubicBezTo>
                    <a:pt x="3" y="69"/>
                    <a:pt x="1" y="71"/>
                    <a:pt x="0" y="74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5"/>
                    <a:pt x="2" y="74"/>
                    <a:pt x="2" y="74"/>
                  </a:cubicBezTo>
                  <a:cubicBezTo>
                    <a:pt x="3" y="74"/>
                    <a:pt x="4" y="76"/>
                    <a:pt x="7" y="81"/>
                  </a:cubicBezTo>
                  <a:cubicBezTo>
                    <a:pt x="9" y="86"/>
                    <a:pt x="13" y="84"/>
                    <a:pt x="14" y="92"/>
                  </a:cubicBezTo>
                  <a:cubicBezTo>
                    <a:pt x="14" y="94"/>
                    <a:pt x="14" y="96"/>
                    <a:pt x="14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20" y="97"/>
                    <a:pt x="29" y="110"/>
                    <a:pt x="38" y="116"/>
                  </a:cubicBezTo>
                  <a:cubicBezTo>
                    <a:pt x="46" y="119"/>
                    <a:pt x="54" y="118"/>
                    <a:pt x="55" y="116"/>
                  </a:cubicBezTo>
                  <a:cubicBezTo>
                    <a:pt x="56" y="114"/>
                    <a:pt x="54" y="111"/>
                    <a:pt x="50" y="108"/>
                  </a:cubicBezTo>
                  <a:cubicBezTo>
                    <a:pt x="43" y="104"/>
                    <a:pt x="39" y="102"/>
                    <a:pt x="22" y="88"/>
                  </a:cubicBezTo>
                  <a:cubicBezTo>
                    <a:pt x="5" y="73"/>
                    <a:pt x="8" y="52"/>
                    <a:pt x="40" y="35"/>
                  </a:cubicBezTo>
                  <a:cubicBezTo>
                    <a:pt x="76" y="16"/>
                    <a:pt x="157" y="2"/>
                    <a:pt x="209" y="26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11" y="27"/>
                    <a:pt x="213" y="28"/>
                    <a:pt x="215" y="29"/>
                  </a:cubicBezTo>
                  <a:cubicBezTo>
                    <a:pt x="215" y="29"/>
                    <a:pt x="215" y="29"/>
                    <a:pt x="215" y="29"/>
                  </a:cubicBezTo>
                  <a:cubicBezTo>
                    <a:pt x="217" y="30"/>
                    <a:pt x="219" y="31"/>
                    <a:pt x="221" y="33"/>
                  </a:cubicBezTo>
                  <a:cubicBezTo>
                    <a:pt x="222" y="34"/>
                    <a:pt x="224" y="34"/>
                    <a:pt x="225" y="35"/>
                  </a:cubicBezTo>
                  <a:cubicBezTo>
                    <a:pt x="225" y="36"/>
                    <a:pt x="225" y="36"/>
                    <a:pt x="226" y="36"/>
                  </a:cubicBezTo>
                  <a:cubicBezTo>
                    <a:pt x="226" y="37"/>
                    <a:pt x="227" y="37"/>
                    <a:pt x="228" y="38"/>
                  </a:cubicBezTo>
                  <a:cubicBezTo>
                    <a:pt x="228" y="38"/>
                    <a:pt x="228" y="38"/>
                    <a:pt x="228" y="39"/>
                  </a:cubicBezTo>
                  <a:cubicBezTo>
                    <a:pt x="229" y="39"/>
                    <a:pt x="230" y="40"/>
                    <a:pt x="230" y="41"/>
                  </a:cubicBezTo>
                  <a:cubicBezTo>
                    <a:pt x="230" y="41"/>
                    <a:pt x="230" y="41"/>
                    <a:pt x="231" y="41"/>
                  </a:cubicBezTo>
                  <a:cubicBezTo>
                    <a:pt x="231" y="42"/>
                    <a:pt x="232" y="43"/>
                    <a:pt x="232" y="44"/>
                  </a:cubicBezTo>
                  <a:cubicBezTo>
                    <a:pt x="232" y="44"/>
                    <a:pt x="232" y="44"/>
                    <a:pt x="232" y="44"/>
                  </a:cubicBezTo>
                  <a:cubicBezTo>
                    <a:pt x="237" y="52"/>
                    <a:pt x="235" y="60"/>
                    <a:pt x="233" y="65"/>
                  </a:cubicBezTo>
                  <a:cubicBezTo>
                    <a:pt x="230" y="71"/>
                    <a:pt x="241" y="65"/>
                    <a:pt x="243" y="79"/>
                  </a:cubicBezTo>
                  <a:cubicBezTo>
                    <a:pt x="244" y="80"/>
                    <a:pt x="244" y="82"/>
                    <a:pt x="244" y="83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49" y="73"/>
                    <a:pt x="245" y="69"/>
                    <a:pt x="245" y="61"/>
                  </a:cubicBezTo>
                  <a:cubicBezTo>
                    <a:pt x="244" y="52"/>
                    <a:pt x="261" y="41"/>
                    <a:pt x="270" y="80"/>
                  </a:cubicBezTo>
                  <a:cubicBezTo>
                    <a:pt x="269" y="62"/>
                    <a:pt x="262" y="33"/>
                    <a:pt x="246" y="2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29" name="Freeform 517">
              <a:extLst>
                <a:ext uri="{FF2B5EF4-FFF2-40B4-BE49-F238E27FC236}">
                  <a16:creationId xmlns:a16="http://schemas.microsoft.com/office/drawing/2014/main" id="{9C88B0FC-99C0-4C8D-86F0-32F8EF2B9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4" y="1366"/>
              <a:ext cx="286" cy="199"/>
            </a:xfrm>
            <a:custGeom>
              <a:avLst/>
              <a:gdLst>
                <a:gd name="T0" fmla="*/ 403 w 240"/>
                <a:gd name="T1" fmla="*/ 134 h 157"/>
                <a:gd name="T2" fmla="*/ 386 w 240"/>
                <a:gd name="T3" fmla="*/ 101 h 157"/>
                <a:gd name="T4" fmla="*/ 387 w 240"/>
                <a:gd name="T5" fmla="*/ 98 h 157"/>
                <a:gd name="T6" fmla="*/ 390 w 240"/>
                <a:gd name="T7" fmla="*/ 91 h 157"/>
                <a:gd name="T8" fmla="*/ 390 w 240"/>
                <a:gd name="T9" fmla="*/ 89 h 157"/>
                <a:gd name="T10" fmla="*/ 390 w 240"/>
                <a:gd name="T11" fmla="*/ 76 h 157"/>
                <a:gd name="T12" fmla="*/ 387 w 240"/>
                <a:gd name="T13" fmla="*/ 70 h 157"/>
                <a:gd name="T14" fmla="*/ 385 w 240"/>
                <a:gd name="T15" fmla="*/ 62 h 157"/>
                <a:gd name="T16" fmla="*/ 380 w 240"/>
                <a:gd name="T17" fmla="*/ 56 h 157"/>
                <a:gd name="T18" fmla="*/ 378 w 240"/>
                <a:gd name="T19" fmla="*/ 52 h 157"/>
                <a:gd name="T20" fmla="*/ 373 w 240"/>
                <a:gd name="T21" fmla="*/ 47 h 157"/>
                <a:gd name="T22" fmla="*/ 365 w 240"/>
                <a:gd name="T23" fmla="*/ 41 h 157"/>
                <a:gd name="T24" fmla="*/ 355 w 240"/>
                <a:gd name="T25" fmla="*/ 32 h 157"/>
                <a:gd name="T26" fmla="*/ 346 w 240"/>
                <a:gd name="T27" fmla="*/ 25 h 157"/>
                <a:gd name="T28" fmla="*/ 242 w 240"/>
                <a:gd name="T29" fmla="*/ 0 h 157"/>
                <a:gd name="T30" fmla="*/ 231 w 240"/>
                <a:gd name="T31" fmla="*/ 0 h 157"/>
                <a:gd name="T32" fmla="*/ 222 w 240"/>
                <a:gd name="T33" fmla="*/ 0 h 157"/>
                <a:gd name="T34" fmla="*/ 212 w 240"/>
                <a:gd name="T35" fmla="*/ 0 h 157"/>
                <a:gd name="T36" fmla="*/ 143 w 240"/>
                <a:gd name="T37" fmla="*/ 10 h 157"/>
                <a:gd name="T38" fmla="*/ 133 w 240"/>
                <a:gd name="T39" fmla="*/ 14 h 157"/>
                <a:gd name="T40" fmla="*/ 125 w 240"/>
                <a:gd name="T41" fmla="*/ 16 h 157"/>
                <a:gd name="T42" fmla="*/ 116 w 240"/>
                <a:gd name="T43" fmla="*/ 18 h 157"/>
                <a:gd name="T44" fmla="*/ 106 w 240"/>
                <a:gd name="T45" fmla="*/ 23 h 157"/>
                <a:gd name="T46" fmla="*/ 98 w 240"/>
                <a:gd name="T47" fmla="*/ 25 h 157"/>
                <a:gd name="T48" fmla="*/ 89 w 240"/>
                <a:gd name="T49" fmla="*/ 29 h 157"/>
                <a:gd name="T50" fmla="*/ 82 w 240"/>
                <a:gd name="T51" fmla="*/ 32 h 157"/>
                <a:gd name="T52" fmla="*/ 74 w 240"/>
                <a:gd name="T53" fmla="*/ 37 h 157"/>
                <a:gd name="T54" fmla="*/ 68 w 240"/>
                <a:gd name="T55" fmla="*/ 41 h 157"/>
                <a:gd name="T56" fmla="*/ 60 w 240"/>
                <a:gd name="T57" fmla="*/ 44 h 157"/>
                <a:gd name="T58" fmla="*/ 76 w 240"/>
                <a:gd name="T59" fmla="*/ 193 h 157"/>
                <a:gd name="T60" fmla="*/ 55 w 240"/>
                <a:gd name="T61" fmla="*/ 210 h 157"/>
                <a:gd name="T62" fmla="*/ 15 w 240"/>
                <a:gd name="T63" fmla="*/ 170 h 157"/>
                <a:gd name="T64" fmla="*/ 17 w 240"/>
                <a:gd name="T65" fmla="*/ 180 h 157"/>
                <a:gd name="T66" fmla="*/ 52 w 240"/>
                <a:gd name="T67" fmla="*/ 319 h 157"/>
                <a:gd name="T68" fmla="*/ 274 w 240"/>
                <a:gd name="T69" fmla="*/ 276 h 157"/>
                <a:gd name="T70" fmla="*/ 276 w 240"/>
                <a:gd name="T71" fmla="*/ 290 h 157"/>
                <a:gd name="T72" fmla="*/ 405 w 240"/>
                <a:gd name="T73" fmla="*/ 143 h 1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0" h="157">
                  <a:moveTo>
                    <a:pt x="239" y="70"/>
                  </a:moveTo>
                  <a:cubicBezTo>
                    <a:pt x="239" y="69"/>
                    <a:pt x="239" y="67"/>
                    <a:pt x="238" y="66"/>
                  </a:cubicBezTo>
                  <a:cubicBezTo>
                    <a:pt x="236" y="52"/>
                    <a:pt x="225" y="58"/>
                    <a:pt x="228" y="52"/>
                  </a:cubicBezTo>
                  <a:cubicBezTo>
                    <a:pt x="228" y="51"/>
                    <a:pt x="228" y="50"/>
                    <a:pt x="228" y="50"/>
                  </a:cubicBezTo>
                  <a:cubicBezTo>
                    <a:pt x="228" y="50"/>
                    <a:pt x="228" y="50"/>
                    <a:pt x="228" y="49"/>
                  </a:cubicBezTo>
                  <a:cubicBezTo>
                    <a:pt x="229" y="49"/>
                    <a:pt x="229" y="48"/>
                    <a:pt x="229" y="48"/>
                  </a:cubicBezTo>
                  <a:cubicBezTo>
                    <a:pt x="229" y="48"/>
                    <a:pt x="229" y="48"/>
                    <a:pt x="229" y="47"/>
                  </a:cubicBezTo>
                  <a:cubicBezTo>
                    <a:pt x="229" y="47"/>
                    <a:pt x="229" y="46"/>
                    <a:pt x="230" y="45"/>
                  </a:cubicBezTo>
                  <a:cubicBezTo>
                    <a:pt x="230" y="45"/>
                    <a:pt x="230" y="45"/>
                    <a:pt x="230" y="45"/>
                  </a:cubicBezTo>
                  <a:cubicBezTo>
                    <a:pt x="230" y="44"/>
                    <a:pt x="230" y="44"/>
                    <a:pt x="230" y="43"/>
                  </a:cubicBezTo>
                  <a:cubicBezTo>
                    <a:pt x="230" y="43"/>
                    <a:pt x="230" y="43"/>
                    <a:pt x="230" y="42"/>
                  </a:cubicBezTo>
                  <a:cubicBezTo>
                    <a:pt x="230" y="41"/>
                    <a:pt x="230" y="39"/>
                    <a:pt x="230" y="37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29" y="36"/>
                    <a:pt x="229" y="35"/>
                    <a:pt x="229" y="34"/>
                  </a:cubicBezTo>
                  <a:cubicBezTo>
                    <a:pt x="229" y="34"/>
                    <a:pt x="229" y="34"/>
                    <a:pt x="229" y="34"/>
                  </a:cubicBezTo>
                  <a:cubicBezTo>
                    <a:pt x="228" y="33"/>
                    <a:pt x="228" y="32"/>
                    <a:pt x="227" y="31"/>
                  </a:cubicBezTo>
                  <a:cubicBezTo>
                    <a:pt x="227" y="30"/>
                    <a:pt x="226" y="29"/>
                    <a:pt x="226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7"/>
                    <a:pt x="224" y="26"/>
                    <a:pt x="223" y="26"/>
                  </a:cubicBezTo>
                  <a:cubicBezTo>
                    <a:pt x="223" y="26"/>
                    <a:pt x="223" y="25"/>
                    <a:pt x="223" y="25"/>
                  </a:cubicBezTo>
                  <a:cubicBezTo>
                    <a:pt x="223" y="25"/>
                    <a:pt x="223" y="25"/>
                    <a:pt x="223" y="25"/>
                  </a:cubicBezTo>
                  <a:cubicBezTo>
                    <a:pt x="222" y="24"/>
                    <a:pt x="221" y="24"/>
                    <a:pt x="221" y="23"/>
                  </a:cubicBezTo>
                  <a:cubicBezTo>
                    <a:pt x="220" y="23"/>
                    <a:pt x="220" y="23"/>
                    <a:pt x="220" y="22"/>
                  </a:cubicBezTo>
                  <a:cubicBezTo>
                    <a:pt x="219" y="21"/>
                    <a:pt x="217" y="21"/>
                    <a:pt x="216" y="20"/>
                  </a:cubicBezTo>
                  <a:cubicBezTo>
                    <a:pt x="214" y="18"/>
                    <a:pt x="212" y="17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8" y="15"/>
                    <a:pt x="206" y="14"/>
                    <a:pt x="204" y="13"/>
                  </a:cubicBezTo>
                  <a:cubicBezTo>
                    <a:pt x="186" y="5"/>
                    <a:pt x="165" y="1"/>
                    <a:pt x="143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1" y="0"/>
                    <a:pt x="139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5" y="0"/>
                    <a:pt x="133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0"/>
                    <a:pt x="127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12" y="1"/>
                    <a:pt x="99" y="3"/>
                    <a:pt x="86" y="5"/>
                  </a:cubicBezTo>
                  <a:cubicBezTo>
                    <a:pt x="86" y="5"/>
                    <a:pt x="85" y="5"/>
                    <a:pt x="85" y="5"/>
                  </a:cubicBezTo>
                  <a:cubicBezTo>
                    <a:pt x="84" y="6"/>
                    <a:pt x="82" y="6"/>
                    <a:pt x="81" y="6"/>
                  </a:cubicBezTo>
                  <a:cubicBezTo>
                    <a:pt x="80" y="6"/>
                    <a:pt x="80" y="7"/>
                    <a:pt x="79" y="7"/>
                  </a:cubicBezTo>
                  <a:cubicBezTo>
                    <a:pt x="78" y="7"/>
                    <a:pt x="77" y="7"/>
                    <a:pt x="76" y="7"/>
                  </a:cubicBezTo>
                  <a:cubicBezTo>
                    <a:pt x="75" y="8"/>
                    <a:pt x="74" y="8"/>
                    <a:pt x="74" y="8"/>
                  </a:cubicBezTo>
                  <a:cubicBezTo>
                    <a:pt x="73" y="8"/>
                    <a:pt x="72" y="9"/>
                    <a:pt x="71" y="9"/>
                  </a:cubicBezTo>
                  <a:cubicBezTo>
                    <a:pt x="70" y="9"/>
                    <a:pt x="69" y="9"/>
                    <a:pt x="68" y="9"/>
                  </a:cubicBezTo>
                  <a:cubicBezTo>
                    <a:pt x="67" y="10"/>
                    <a:pt x="66" y="10"/>
                    <a:pt x="65" y="10"/>
                  </a:cubicBezTo>
                  <a:cubicBezTo>
                    <a:pt x="65" y="10"/>
                    <a:pt x="64" y="11"/>
                    <a:pt x="63" y="11"/>
                  </a:cubicBezTo>
                  <a:cubicBezTo>
                    <a:pt x="62" y="11"/>
                    <a:pt x="61" y="11"/>
                    <a:pt x="60" y="12"/>
                  </a:cubicBezTo>
                  <a:cubicBezTo>
                    <a:pt x="60" y="12"/>
                    <a:pt x="59" y="12"/>
                    <a:pt x="58" y="13"/>
                  </a:cubicBezTo>
                  <a:cubicBezTo>
                    <a:pt x="57" y="13"/>
                    <a:pt x="56" y="13"/>
                    <a:pt x="56" y="13"/>
                  </a:cubicBezTo>
                  <a:cubicBezTo>
                    <a:pt x="55" y="14"/>
                    <a:pt x="54" y="14"/>
                    <a:pt x="53" y="14"/>
                  </a:cubicBezTo>
                  <a:cubicBezTo>
                    <a:pt x="52" y="14"/>
                    <a:pt x="52" y="15"/>
                    <a:pt x="51" y="15"/>
                  </a:cubicBezTo>
                  <a:cubicBezTo>
                    <a:pt x="50" y="15"/>
                    <a:pt x="49" y="16"/>
                    <a:pt x="49" y="16"/>
                  </a:cubicBezTo>
                  <a:cubicBezTo>
                    <a:pt x="48" y="16"/>
                    <a:pt x="47" y="16"/>
                    <a:pt x="46" y="17"/>
                  </a:cubicBezTo>
                  <a:cubicBezTo>
                    <a:pt x="46" y="17"/>
                    <a:pt x="45" y="17"/>
                    <a:pt x="44" y="18"/>
                  </a:cubicBezTo>
                  <a:cubicBezTo>
                    <a:pt x="43" y="18"/>
                    <a:pt x="43" y="18"/>
                    <a:pt x="42" y="19"/>
                  </a:cubicBezTo>
                  <a:cubicBezTo>
                    <a:pt x="41" y="19"/>
                    <a:pt x="40" y="19"/>
                    <a:pt x="40" y="20"/>
                  </a:cubicBezTo>
                  <a:cubicBezTo>
                    <a:pt x="39" y="20"/>
                    <a:pt x="39" y="20"/>
                    <a:pt x="38" y="20"/>
                  </a:cubicBezTo>
                  <a:cubicBezTo>
                    <a:pt x="37" y="21"/>
                    <a:pt x="36" y="22"/>
                    <a:pt x="35" y="22"/>
                  </a:cubicBezTo>
                  <a:cubicBezTo>
                    <a:pt x="3" y="39"/>
                    <a:pt x="0" y="60"/>
                    <a:pt x="17" y="75"/>
                  </a:cubicBezTo>
                  <a:cubicBezTo>
                    <a:pt x="34" y="89"/>
                    <a:pt x="38" y="91"/>
                    <a:pt x="45" y="95"/>
                  </a:cubicBezTo>
                  <a:cubicBezTo>
                    <a:pt x="49" y="98"/>
                    <a:pt x="51" y="101"/>
                    <a:pt x="50" y="103"/>
                  </a:cubicBezTo>
                  <a:cubicBezTo>
                    <a:pt x="49" y="105"/>
                    <a:pt x="41" y="106"/>
                    <a:pt x="33" y="103"/>
                  </a:cubicBezTo>
                  <a:cubicBezTo>
                    <a:pt x="24" y="97"/>
                    <a:pt x="15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6"/>
                    <a:pt x="9" y="87"/>
                    <a:pt x="10" y="88"/>
                  </a:cubicBezTo>
                  <a:cubicBezTo>
                    <a:pt x="18" y="94"/>
                    <a:pt x="27" y="114"/>
                    <a:pt x="33" y="123"/>
                  </a:cubicBezTo>
                  <a:cubicBezTo>
                    <a:pt x="40" y="135"/>
                    <a:pt x="42" y="153"/>
                    <a:pt x="31" y="157"/>
                  </a:cubicBezTo>
                  <a:cubicBezTo>
                    <a:pt x="45" y="154"/>
                    <a:pt x="121" y="152"/>
                    <a:pt x="145" y="154"/>
                  </a:cubicBezTo>
                  <a:cubicBezTo>
                    <a:pt x="142" y="149"/>
                    <a:pt x="158" y="133"/>
                    <a:pt x="162" y="136"/>
                  </a:cubicBezTo>
                  <a:cubicBezTo>
                    <a:pt x="164" y="137"/>
                    <a:pt x="162" y="142"/>
                    <a:pt x="159" y="146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76" y="141"/>
                    <a:pt x="207" y="133"/>
                    <a:pt x="224" y="116"/>
                  </a:cubicBezTo>
                  <a:cubicBezTo>
                    <a:pt x="235" y="104"/>
                    <a:pt x="240" y="84"/>
                    <a:pt x="239" y="70"/>
                  </a:cubicBezTo>
                  <a:close/>
                </a:path>
              </a:pathLst>
            </a:custGeom>
            <a:solidFill>
              <a:srgbClr val="F2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0" name="Freeform 518">
              <a:extLst>
                <a:ext uri="{FF2B5EF4-FFF2-40B4-BE49-F238E27FC236}">
                  <a16:creationId xmlns:a16="http://schemas.microsoft.com/office/drawing/2014/main" id="{5E75D41F-AF1E-40F2-93E5-9EBFE586D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198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1" name="Freeform 519">
              <a:extLst>
                <a:ext uri="{FF2B5EF4-FFF2-40B4-BE49-F238E27FC236}">
                  <a16:creationId xmlns:a16="http://schemas.microsoft.com/office/drawing/2014/main" id="{25675965-F43E-49EB-BB3E-1D036890B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182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2" name="Freeform 520">
              <a:extLst>
                <a:ext uri="{FF2B5EF4-FFF2-40B4-BE49-F238E27FC236}">
                  <a16:creationId xmlns:a16="http://schemas.microsoft.com/office/drawing/2014/main" id="{07C1E545-4728-4C2B-9E13-DC0EF3DFA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272"/>
              <a:ext cx="267" cy="48"/>
            </a:xfrm>
            <a:custGeom>
              <a:avLst/>
              <a:gdLst>
                <a:gd name="T0" fmla="*/ 361 w 225"/>
                <a:gd name="T1" fmla="*/ 1 h 38"/>
                <a:gd name="T2" fmla="*/ 242 w 225"/>
                <a:gd name="T3" fmla="*/ 67 h 38"/>
                <a:gd name="T4" fmla="*/ 65 w 225"/>
                <a:gd name="T5" fmla="*/ 40 h 38"/>
                <a:gd name="T6" fmla="*/ 0 w 225"/>
                <a:gd name="T7" fmla="*/ 20 h 38"/>
                <a:gd name="T8" fmla="*/ 13 w 225"/>
                <a:gd name="T9" fmla="*/ 0 h 38"/>
                <a:gd name="T10" fmla="*/ 101 w 225"/>
                <a:gd name="T11" fmla="*/ 13 h 38"/>
                <a:gd name="T12" fmla="*/ 258 w 225"/>
                <a:gd name="T13" fmla="*/ 23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8">
                  <a:moveTo>
                    <a:pt x="216" y="1"/>
                  </a:moveTo>
                  <a:cubicBezTo>
                    <a:pt x="225" y="18"/>
                    <a:pt x="195" y="32"/>
                    <a:pt x="145" y="33"/>
                  </a:cubicBezTo>
                  <a:cubicBezTo>
                    <a:pt x="94" y="35"/>
                    <a:pt x="67" y="38"/>
                    <a:pt x="39" y="20"/>
                  </a:cubicBezTo>
                  <a:cubicBezTo>
                    <a:pt x="10" y="2"/>
                    <a:pt x="18" y="4"/>
                    <a:pt x="0" y="1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50" y="2"/>
                    <a:pt x="61" y="6"/>
                  </a:cubicBezTo>
                  <a:cubicBezTo>
                    <a:pt x="72" y="9"/>
                    <a:pt x="140" y="11"/>
                    <a:pt x="154" y="11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3" name="Freeform 521">
              <a:extLst>
                <a:ext uri="{FF2B5EF4-FFF2-40B4-BE49-F238E27FC236}">
                  <a16:creationId xmlns:a16="http://schemas.microsoft.com/office/drawing/2014/main" id="{BB9112A7-CB39-45EA-9958-69E292D56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215"/>
              <a:ext cx="234" cy="43"/>
            </a:xfrm>
            <a:custGeom>
              <a:avLst/>
              <a:gdLst>
                <a:gd name="T0" fmla="*/ 17 w 197"/>
                <a:gd name="T1" fmla="*/ 10 h 34"/>
                <a:gd name="T2" fmla="*/ 90 w 197"/>
                <a:gd name="T3" fmla="*/ 51 h 34"/>
                <a:gd name="T4" fmla="*/ 190 w 197"/>
                <a:gd name="T5" fmla="*/ 62 h 34"/>
                <a:gd name="T6" fmla="*/ 290 w 197"/>
                <a:gd name="T7" fmla="*/ 59 h 34"/>
                <a:gd name="T8" fmla="*/ 329 w 197"/>
                <a:gd name="T9" fmla="*/ 38 h 34"/>
                <a:gd name="T10" fmla="*/ 271 w 197"/>
                <a:gd name="T11" fmla="*/ 18 h 34"/>
                <a:gd name="T12" fmla="*/ 242 w 197"/>
                <a:gd name="T13" fmla="*/ 44 h 34"/>
                <a:gd name="T14" fmla="*/ 205 w 197"/>
                <a:gd name="T15" fmla="*/ 32 h 34"/>
                <a:gd name="T16" fmla="*/ 166 w 197"/>
                <a:gd name="T17" fmla="*/ 37 h 34"/>
                <a:gd name="T18" fmla="*/ 24 w 197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34">
                  <a:moveTo>
                    <a:pt x="10" y="5"/>
                  </a:moveTo>
                  <a:cubicBezTo>
                    <a:pt x="0" y="28"/>
                    <a:pt x="43" y="22"/>
                    <a:pt x="54" y="25"/>
                  </a:cubicBezTo>
                  <a:cubicBezTo>
                    <a:pt x="73" y="31"/>
                    <a:pt x="94" y="33"/>
                    <a:pt x="114" y="31"/>
                  </a:cubicBezTo>
                  <a:cubicBezTo>
                    <a:pt x="134" y="29"/>
                    <a:pt x="154" y="34"/>
                    <a:pt x="173" y="29"/>
                  </a:cubicBezTo>
                  <a:cubicBezTo>
                    <a:pt x="178" y="28"/>
                    <a:pt x="197" y="25"/>
                    <a:pt x="196" y="19"/>
                  </a:cubicBezTo>
                  <a:cubicBezTo>
                    <a:pt x="195" y="13"/>
                    <a:pt x="167" y="11"/>
                    <a:pt x="162" y="9"/>
                  </a:cubicBezTo>
                  <a:cubicBezTo>
                    <a:pt x="184" y="16"/>
                    <a:pt x="155" y="23"/>
                    <a:pt x="145" y="22"/>
                  </a:cubicBezTo>
                  <a:cubicBezTo>
                    <a:pt x="138" y="20"/>
                    <a:pt x="131" y="17"/>
                    <a:pt x="123" y="16"/>
                  </a:cubicBezTo>
                  <a:cubicBezTo>
                    <a:pt x="114" y="15"/>
                    <a:pt x="107" y="17"/>
                    <a:pt x="99" y="18"/>
                  </a:cubicBezTo>
                  <a:cubicBezTo>
                    <a:pt x="89" y="20"/>
                    <a:pt x="0" y="22"/>
                    <a:pt x="14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4" name="Freeform 522">
              <a:extLst>
                <a:ext uri="{FF2B5EF4-FFF2-40B4-BE49-F238E27FC236}">
                  <a16:creationId xmlns:a16="http://schemas.microsoft.com/office/drawing/2014/main" id="{E2C2C0D0-FB48-4F84-867D-6D57C466D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1259"/>
              <a:ext cx="220" cy="49"/>
            </a:xfrm>
            <a:custGeom>
              <a:avLst/>
              <a:gdLst>
                <a:gd name="T0" fmla="*/ 0 w 185"/>
                <a:gd name="T1" fmla="*/ 36 h 38"/>
                <a:gd name="T2" fmla="*/ 77 w 185"/>
                <a:gd name="T3" fmla="*/ 76 h 38"/>
                <a:gd name="T4" fmla="*/ 172 w 185"/>
                <a:gd name="T5" fmla="*/ 81 h 38"/>
                <a:gd name="T6" fmla="*/ 260 w 185"/>
                <a:gd name="T7" fmla="*/ 68 h 38"/>
                <a:gd name="T8" fmla="*/ 300 w 185"/>
                <a:gd name="T9" fmla="*/ 46 h 38"/>
                <a:gd name="T10" fmla="*/ 312 w 185"/>
                <a:gd name="T11" fmla="*/ 0 h 38"/>
                <a:gd name="T12" fmla="*/ 266 w 185"/>
                <a:gd name="T13" fmla="*/ 17 h 38"/>
                <a:gd name="T14" fmla="*/ 230 w 185"/>
                <a:gd name="T15" fmla="*/ 25 h 38"/>
                <a:gd name="T16" fmla="*/ 234 w 185"/>
                <a:gd name="T17" fmla="*/ 50 h 38"/>
                <a:gd name="T18" fmla="*/ 201 w 185"/>
                <a:gd name="T19" fmla="*/ 62 h 38"/>
                <a:gd name="T20" fmla="*/ 132 w 185"/>
                <a:gd name="T21" fmla="*/ 62 h 38"/>
                <a:gd name="T22" fmla="*/ 61 w 185"/>
                <a:gd name="T23" fmla="*/ 58 h 38"/>
                <a:gd name="T24" fmla="*/ 2 w 185"/>
                <a:gd name="T25" fmla="*/ 35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5" h="38">
                  <a:moveTo>
                    <a:pt x="0" y="17"/>
                  </a:moveTo>
                  <a:cubicBezTo>
                    <a:pt x="17" y="21"/>
                    <a:pt x="28" y="35"/>
                    <a:pt x="46" y="36"/>
                  </a:cubicBezTo>
                  <a:cubicBezTo>
                    <a:pt x="65" y="38"/>
                    <a:pt x="84" y="38"/>
                    <a:pt x="103" y="38"/>
                  </a:cubicBezTo>
                  <a:cubicBezTo>
                    <a:pt x="121" y="38"/>
                    <a:pt x="137" y="37"/>
                    <a:pt x="155" y="32"/>
                  </a:cubicBezTo>
                  <a:cubicBezTo>
                    <a:pt x="162" y="30"/>
                    <a:pt x="173" y="28"/>
                    <a:pt x="178" y="22"/>
                  </a:cubicBezTo>
                  <a:cubicBezTo>
                    <a:pt x="183" y="16"/>
                    <a:pt x="182" y="8"/>
                    <a:pt x="185" y="0"/>
                  </a:cubicBezTo>
                  <a:cubicBezTo>
                    <a:pt x="176" y="2"/>
                    <a:pt x="167" y="6"/>
                    <a:pt x="158" y="8"/>
                  </a:cubicBezTo>
                  <a:cubicBezTo>
                    <a:pt x="151" y="10"/>
                    <a:pt x="143" y="10"/>
                    <a:pt x="136" y="12"/>
                  </a:cubicBezTo>
                  <a:cubicBezTo>
                    <a:pt x="143" y="13"/>
                    <a:pt x="146" y="16"/>
                    <a:pt x="140" y="23"/>
                  </a:cubicBezTo>
                  <a:cubicBezTo>
                    <a:pt x="136" y="29"/>
                    <a:pt x="126" y="29"/>
                    <a:pt x="119" y="29"/>
                  </a:cubicBezTo>
                  <a:cubicBezTo>
                    <a:pt x="105" y="29"/>
                    <a:pt x="92" y="27"/>
                    <a:pt x="78" y="29"/>
                  </a:cubicBezTo>
                  <a:cubicBezTo>
                    <a:pt x="64" y="31"/>
                    <a:pt x="50" y="29"/>
                    <a:pt x="36" y="27"/>
                  </a:cubicBezTo>
                  <a:cubicBezTo>
                    <a:pt x="24" y="26"/>
                    <a:pt x="14" y="19"/>
                    <a:pt x="2" y="16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5" name="Freeform 523">
              <a:extLst>
                <a:ext uri="{FF2B5EF4-FFF2-40B4-BE49-F238E27FC236}">
                  <a16:creationId xmlns:a16="http://schemas.microsoft.com/office/drawing/2014/main" id="{B22E06DC-AE3F-4A37-BACF-019F4E62C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24"/>
              <a:ext cx="319" cy="242"/>
            </a:xfrm>
            <a:custGeom>
              <a:avLst/>
              <a:gdLst>
                <a:gd name="T0" fmla="*/ 206 w 268"/>
                <a:gd name="T1" fmla="*/ 35 h 191"/>
                <a:gd name="T2" fmla="*/ 351 w 268"/>
                <a:gd name="T3" fmla="*/ 16 h 191"/>
                <a:gd name="T4" fmla="*/ 452 w 268"/>
                <a:gd name="T5" fmla="*/ 53 h 191"/>
                <a:gd name="T6" fmla="*/ 418 w 268"/>
                <a:gd name="T7" fmla="*/ 16 h 191"/>
                <a:gd name="T8" fmla="*/ 411 w 268"/>
                <a:gd name="T9" fmla="*/ 14 h 191"/>
                <a:gd name="T10" fmla="*/ 373 w 268"/>
                <a:gd name="T11" fmla="*/ 6 h 191"/>
                <a:gd name="T12" fmla="*/ 373 w 268"/>
                <a:gd name="T13" fmla="*/ 6 h 191"/>
                <a:gd name="T14" fmla="*/ 373 w 268"/>
                <a:gd name="T15" fmla="*/ 6 h 191"/>
                <a:gd name="T16" fmla="*/ 365 w 268"/>
                <a:gd name="T17" fmla="*/ 6 h 191"/>
                <a:gd name="T18" fmla="*/ 357 w 268"/>
                <a:gd name="T19" fmla="*/ 5 h 191"/>
                <a:gd name="T20" fmla="*/ 345 w 268"/>
                <a:gd name="T21" fmla="*/ 5 h 191"/>
                <a:gd name="T22" fmla="*/ 195 w 268"/>
                <a:gd name="T23" fmla="*/ 23 h 191"/>
                <a:gd name="T24" fmla="*/ 85 w 268"/>
                <a:gd name="T25" fmla="*/ 170 h 191"/>
                <a:gd name="T26" fmla="*/ 10 w 268"/>
                <a:gd name="T27" fmla="*/ 319 h 191"/>
                <a:gd name="T28" fmla="*/ 21 w 268"/>
                <a:gd name="T29" fmla="*/ 383 h 191"/>
                <a:gd name="T30" fmla="*/ 21 w 268"/>
                <a:gd name="T31" fmla="*/ 383 h 191"/>
                <a:gd name="T32" fmla="*/ 37 w 268"/>
                <a:gd name="T33" fmla="*/ 389 h 191"/>
                <a:gd name="T34" fmla="*/ 21 w 268"/>
                <a:gd name="T35" fmla="*/ 341 h 191"/>
                <a:gd name="T36" fmla="*/ 101 w 268"/>
                <a:gd name="T37" fmla="*/ 169 h 191"/>
                <a:gd name="T38" fmla="*/ 206 w 268"/>
                <a:gd name="T39" fmla="*/ 35 h 1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191">
                  <a:moveTo>
                    <a:pt x="122" y="17"/>
                  </a:moveTo>
                  <a:cubicBezTo>
                    <a:pt x="140" y="9"/>
                    <a:pt x="169" y="5"/>
                    <a:pt x="208" y="8"/>
                  </a:cubicBezTo>
                  <a:cubicBezTo>
                    <a:pt x="245" y="10"/>
                    <a:pt x="259" y="16"/>
                    <a:pt x="268" y="26"/>
                  </a:cubicBezTo>
                  <a:cubicBezTo>
                    <a:pt x="261" y="17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7" y="190"/>
                    <a:pt x="19" y="190"/>
                    <a:pt x="22" y="191"/>
                  </a:cubicBezTo>
                  <a:cubicBezTo>
                    <a:pt x="16" y="183"/>
                    <a:pt x="14" y="176"/>
                    <a:pt x="13" y="167"/>
                  </a:cubicBezTo>
                  <a:cubicBezTo>
                    <a:pt x="12" y="156"/>
                    <a:pt x="42" y="110"/>
                    <a:pt x="60" y="83"/>
                  </a:cubicBezTo>
                  <a:cubicBezTo>
                    <a:pt x="78" y="55"/>
                    <a:pt x="103" y="25"/>
                    <a:pt x="122" y="17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6" name="Freeform 524">
              <a:extLst>
                <a:ext uri="{FF2B5EF4-FFF2-40B4-BE49-F238E27FC236}">
                  <a16:creationId xmlns:a16="http://schemas.microsoft.com/office/drawing/2014/main" id="{2D5C396B-259B-419B-8C4F-EA5313BFF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1327"/>
              <a:ext cx="170" cy="44"/>
            </a:xfrm>
            <a:custGeom>
              <a:avLst/>
              <a:gdLst>
                <a:gd name="T0" fmla="*/ 18 w 143"/>
                <a:gd name="T1" fmla="*/ 68 h 35"/>
                <a:gd name="T2" fmla="*/ 21 w 143"/>
                <a:gd name="T3" fmla="*/ 69 h 35"/>
                <a:gd name="T4" fmla="*/ 38 w 143"/>
                <a:gd name="T5" fmla="*/ 57 h 35"/>
                <a:gd name="T6" fmla="*/ 240 w 143"/>
                <a:gd name="T7" fmla="*/ 10 h 35"/>
                <a:gd name="T8" fmla="*/ 77 w 143"/>
                <a:gd name="T9" fmla="*/ 24 h 35"/>
                <a:gd name="T10" fmla="*/ 2 w 143"/>
                <a:gd name="T11" fmla="*/ 16 h 35"/>
                <a:gd name="T12" fmla="*/ 0 w 143"/>
                <a:gd name="T13" fmla="*/ 33 h 35"/>
                <a:gd name="T14" fmla="*/ 0 w 143"/>
                <a:gd name="T15" fmla="*/ 60 h 35"/>
                <a:gd name="T16" fmla="*/ 18 w 143"/>
                <a:gd name="T17" fmla="*/ 68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5">
                  <a:moveTo>
                    <a:pt x="11" y="34"/>
                  </a:moveTo>
                  <a:cubicBezTo>
                    <a:pt x="12" y="34"/>
                    <a:pt x="12" y="34"/>
                    <a:pt x="13" y="35"/>
                  </a:cubicBezTo>
                  <a:cubicBezTo>
                    <a:pt x="16" y="33"/>
                    <a:pt x="19" y="31"/>
                    <a:pt x="23" y="29"/>
                  </a:cubicBezTo>
                  <a:cubicBezTo>
                    <a:pt x="46" y="19"/>
                    <a:pt x="82" y="5"/>
                    <a:pt x="143" y="5"/>
                  </a:cubicBezTo>
                  <a:cubicBezTo>
                    <a:pt x="117" y="0"/>
                    <a:pt x="75" y="3"/>
                    <a:pt x="46" y="12"/>
                  </a:cubicBezTo>
                  <a:cubicBezTo>
                    <a:pt x="12" y="22"/>
                    <a:pt x="6" y="24"/>
                    <a:pt x="2" y="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31"/>
                    <a:pt x="6" y="31"/>
                    <a:pt x="11" y="3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7" name="Freeform 525">
              <a:extLst>
                <a:ext uri="{FF2B5EF4-FFF2-40B4-BE49-F238E27FC236}">
                  <a16:creationId xmlns:a16="http://schemas.microsoft.com/office/drawing/2014/main" id="{F4DE81D4-2595-4DE8-BCBF-9AC08FF1D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1404"/>
              <a:ext cx="56" cy="139"/>
            </a:xfrm>
            <a:custGeom>
              <a:avLst/>
              <a:gdLst>
                <a:gd name="T0" fmla="*/ 0 w 47"/>
                <a:gd name="T1" fmla="*/ 162 h 110"/>
                <a:gd name="T2" fmla="*/ 0 w 47"/>
                <a:gd name="T3" fmla="*/ 206 h 110"/>
                <a:gd name="T4" fmla="*/ 54 w 47"/>
                <a:gd name="T5" fmla="*/ 216 h 110"/>
                <a:gd name="T6" fmla="*/ 80 w 47"/>
                <a:gd name="T7" fmla="*/ 205 h 110"/>
                <a:gd name="T8" fmla="*/ 74 w 47"/>
                <a:gd name="T9" fmla="*/ 116 h 110"/>
                <a:gd name="T10" fmla="*/ 55 w 47"/>
                <a:gd name="T11" fmla="*/ 48 h 110"/>
                <a:gd name="T12" fmla="*/ 18 w 47"/>
                <a:gd name="T13" fmla="*/ 5 h 110"/>
                <a:gd name="T14" fmla="*/ 2 w 47"/>
                <a:gd name="T15" fmla="*/ 43 h 110"/>
                <a:gd name="T16" fmla="*/ 14 w 47"/>
                <a:gd name="T17" fmla="*/ 72 h 110"/>
                <a:gd name="T18" fmla="*/ 6 w 47"/>
                <a:gd name="T19" fmla="*/ 144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0">
                  <a:moveTo>
                    <a:pt x="0" y="8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16" y="110"/>
                    <a:pt x="32" y="107"/>
                  </a:cubicBezTo>
                  <a:cubicBezTo>
                    <a:pt x="47" y="104"/>
                    <a:pt x="47" y="101"/>
                    <a:pt x="47" y="101"/>
                  </a:cubicBezTo>
                  <a:cubicBezTo>
                    <a:pt x="47" y="101"/>
                    <a:pt x="45" y="68"/>
                    <a:pt x="44" y="58"/>
                  </a:cubicBezTo>
                  <a:cubicBezTo>
                    <a:pt x="42" y="49"/>
                    <a:pt x="36" y="47"/>
                    <a:pt x="33" y="24"/>
                  </a:cubicBezTo>
                  <a:cubicBezTo>
                    <a:pt x="30" y="0"/>
                    <a:pt x="11" y="2"/>
                    <a:pt x="11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8" y="25"/>
                    <a:pt x="8" y="36"/>
                  </a:cubicBezTo>
                  <a:cubicBezTo>
                    <a:pt x="9" y="46"/>
                    <a:pt x="10" y="63"/>
                    <a:pt x="3" y="7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8" name="Freeform 526">
              <a:extLst>
                <a:ext uri="{FF2B5EF4-FFF2-40B4-BE49-F238E27FC236}">
                  <a16:creationId xmlns:a16="http://schemas.microsoft.com/office/drawing/2014/main" id="{2AB7E5A6-8B05-4755-AEC7-79155CA9C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243"/>
              <a:ext cx="132" cy="15"/>
            </a:xfrm>
            <a:custGeom>
              <a:avLst/>
              <a:gdLst>
                <a:gd name="T0" fmla="*/ 0 w 111"/>
                <a:gd name="T1" fmla="*/ 0 h 12"/>
                <a:gd name="T2" fmla="*/ 44 w 111"/>
                <a:gd name="T3" fmla="*/ 10 h 12"/>
                <a:gd name="T4" fmla="*/ 87 w 111"/>
                <a:gd name="T5" fmla="*/ 20 h 12"/>
                <a:gd name="T6" fmla="*/ 130 w 111"/>
                <a:gd name="T7" fmla="*/ 23 h 12"/>
                <a:gd name="T8" fmla="*/ 187 w 111"/>
                <a:gd name="T9" fmla="*/ 18 h 12"/>
                <a:gd name="T10" fmla="*/ 100 w 111"/>
                <a:gd name="T11" fmla="*/ 16 h 12"/>
                <a:gd name="T12" fmla="*/ 12 w 111"/>
                <a:gd name="T13" fmla="*/ 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2">
                  <a:moveTo>
                    <a:pt x="0" y="0"/>
                  </a:moveTo>
                  <a:cubicBezTo>
                    <a:pt x="8" y="4"/>
                    <a:pt x="18" y="3"/>
                    <a:pt x="26" y="5"/>
                  </a:cubicBezTo>
                  <a:cubicBezTo>
                    <a:pt x="34" y="8"/>
                    <a:pt x="43" y="9"/>
                    <a:pt x="51" y="10"/>
                  </a:cubicBezTo>
                  <a:cubicBezTo>
                    <a:pt x="61" y="12"/>
                    <a:pt x="68" y="12"/>
                    <a:pt x="77" y="11"/>
                  </a:cubicBezTo>
                  <a:cubicBezTo>
                    <a:pt x="87" y="10"/>
                    <a:pt x="102" y="6"/>
                    <a:pt x="111" y="9"/>
                  </a:cubicBezTo>
                  <a:cubicBezTo>
                    <a:pt x="95" y="6"/>
                    <a:pt x="76" y="9"/>
                    <a:pt x="60" y="8"/>
                  </a:cubicBezTo>
                  <a:cubicBezTo>
                    <a:pt x="42" y="6"/>
                    <a:pt x="26" y="2"/>
                    <a:pt x="7" y="2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39" name="Freeform 527">
              <a:extLst>
                <a:ext uri="{FF2B5EF4-FFF2-40B4-BE49-F238E27FC236}">
                  <a16:creationId xmlns:a16="http://schemas.microsoft.com/office/drawing/2014/main" id="{51188BCF-698F-4FC9-A85C-D4E22095E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4" y="1289"/>
              <a:ext cx="170" cy="20"/>
            </a:xfrm>
            <a:custGeom>
              <a:avLst/>
              <a:gdLst>
                <a:gd name="T0" fmla="*/ 0 w 143"/>
                <a:gd name="T1" fmla="*/ 20 h 16"/>
                <a:gd name="T2" fmla="*/ 61 w 143"/>
                <a:gd name="T3" fmla="*/ 30 h 16"/>
                <a:gd name="T4" fmla="*/ 126 w 143"/>
                <a:gd name="T5" fmla="*/ 31 h 16"/>
                <a:gd name="T6" fmla="*/ 185 w 143"/>
                <a:gd name="T7" fmla="*/ 24 h 16"/>
                <a:gd name="T8" fmla="*/ 240 w 143"/>
                <a:gd name="T9" fmla="*/ 0 h 16"/>
                <a:gd name="T10" fmla="*/ 188 w 143"/>
                <a:gd name="T11" fmla="*/ 14 h 16"/>
                <a:gd name="T12" fmla="*/ 163 w 143"/>
                <a:gd name="T13" fmla="*/ 23 h 16"/>
                <a:gd name="T14" fmla="*/ 122 w 143"/>
                <a:gd name="T15" fmla="*/ 23 h 16"/>
                <a:gd name="T16" fmla="*/ 68 w 143"/>
                <a:gd name="T17" fmla="*/ 25 h 16"/>
                <a:gd name="T18" fmla="*/ 0 w 143"/>
                <a:gd name="T19" fmla="*/ 2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6">
                  <a:moveTo>
                    <a:pt x="0" y="10"/>
                  </a:moveTo>
                  <a:cubicBezTo>
                    <a:pt x="11" y="16"/>
                    <a:pt x="25" y="16"/>
                    <a:pt x="36" y="15"/>
                  </a:cubicBezTo>
                  <a:cubicBezTo>
                    <a:pt x="49" y="15"/>
                    <a:pt x="62" y="16"/>
                    <a:pt x="75" y="16"/>
                  </a:cubicBezTo>
                  <a:cubicBezTo>
                    <a:pt x="86" y="15"/>
                    <a:pt x="98" y="14"/>
                    <a:pt x="110" y="12"/>
                  </a:cubicBezTo>
                  <a:cubicBezTo>
                    <a:pt x="118" y="10"/>
                    <a:pt x="138" y="7"/>
                    <a:pt x="143" y="0"/>
                  </a:cubicBezTo>
                  <a:cubicBezTo>
                    <a:pt x="134" y="0"/>
                    <a:pt x="122" y="5"/>
                    <a:pt x="112" y="7"/>
                  </a:cubicBezTo>
                  <a:cubicBezTo>
                    <a:pt x="107" y="9"/>
                    <a:pt x="102" y="11"/>
                    <a:pt x="97" y="11"/>
                  </a:cubicBezTo>
                  <a:cubicBezTo>
                    <a:pt x="89" y="13"/>
                    <a:pt x="81" y="11"/>
                    <a:pt x="73" y="11"/>
                  </a:cubicBezTo>
                  <a:cubicBezTo>
                    <a:pt x="62" y="12"/>
                    <a:pt x="51" y="13"/>
                    <a:pt x="40" y="13"/>
                  </a:cubicBezTo>
                  <a:cubicBezTo>
                    <a:pt x="32" y="13"/>
                    <a:pt x="6" y="15"/>
                    <a:pt x="0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0" name="Freeform 528">
              <a:extLst>
                <a:ext uri="{FF2B5EF4-FFF2-40B4-BE49-F238E27FC236}">
                  <a16:creationId xmlns:a16="http://schemas.microsoft.com/office/drawing/2014/main" id="{1CBDEA75-B1B5-40ED-A6B7-CDE444670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9" y="1187"/>
              <a:ext cx="93" cy="33"/>
            </a:xfrm>
            <a:custGeom>
              <a:avLst/>
              <a:gdLst>
                <a:gd name="T0" fmla="*/ 0 w 78"/>
                <a:gd name="T1" fmla="*/ 0 h 26"/>
                <a:gd name="T2" fmla="*/ 68 w 78"/>
                <a:gd name="T3" fmla="*/ 28 h 26"/>
                <a:gd name="T4" fmla="*/ 132 w 78"/>
                <a:gd name="T5" fmla="*/ 53 h 26"/>
                <a:gd name="T6" fmla="*/ 64 w 78"/>
                <a:gd name="T7" fmla="*/ 32 h 26"/>
                <a:gd name="T8" fmla="*/ 0 w 7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6">
                  <a:moveTo>
                    <a:pt x="0" y="0"/>
                  </a:moveTo>
                  <a:cubicBezTo>
                    <a:pt x="14" y="3"/>
                    <a:pt x="26" y="7"/>
                    <a:pt x="40" y="13"/>
                  </a:cubicBezTo>
                  <a:cubicBezTo>
                    <a:pt x="55" y="18"/>
                    <a:pt x="67" y="23"/>
                    <a:pt x="78" y="26"/>
                  </a:cubicBezTo>
                  <a:cubicBezTo>
                    <a:pt x="59" y="26"/>
                    <a:pt x="50" y="19"/>
                    <a:pt x="38" y="16"/>
                  </a:cubicBezTo>
                  <a:cubicBezTo>
                    <a:pt x="26" y="13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1" name="Freeform 529">
              <a:extLst>
                <a:ext uri="{FF2B5EF4-FFF2-40B4-BE49-F238E27FC236}">
                  <a16:creationId xmlns:a16="http://schemas.microsoft.com/office/drawing/2014/main" id="{33CA2FDB-3073-42CA-81CE-898369D05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1166"/>
              <a:ext cx="21" cy="44"/>
            </a:xfrm>
            <a:custGeom>
              <a:avLst/>
              <a:gdLst>
                <a:gd name="T0" fmla="*/ 6 w 18"/>
                <a:gd name="T1" fmla="*/ 69 h 35"/>
                <a:gd name="T2" fmla="*/ 9 w 18"/>
                <a:gd name="T3" fmla="*/ 29 h 35"/>
                <a:gd name="T4" fmla="*/ 29 w 18"/>
                <a:gd name="T5" fmla="*/ 0 h 35"/>
                <a:gd name="T6" fmla="*/ 16 w 18"/>
                <a:gd name="T7" fmla="*/ 25 h 35"/>
                <a:gd name="T8" fmla="*/ 6 w 18"/>
                <a:gd name="T9" fmla="*/ 6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5">
                  <a:moveTo>
                    <a:pt x="3" y="35"/>
                  </a:moveTo>
                  <a:cubicBezTo>
                    <a:pt x="16" y="21"/>
                    <a:pt x="11" y="19"/>
                    <a:pt x="6" y="14"/>
                  </a:cubicBezTo>
                  <a:cubicBezTo>
                    <a:pt x="0" y="9"/>
                    <a:pt x="6" y="0"/>
                    <a:pt x="18" y="0"/>
                  </a:cubicBezTo>
                  <a:cubicBezTo>
                    <a:pt x="10" y="2"/>
                    <a:pt x="3" y="6"/>
                    <a:pt x="10" y="13"/>
                  </a:cubicBezTo>
                  <a:cubicBezTo>
                    <a:pt x="18" y="20"/>
                    <a:pt x="14" y="28"/>
                    <a:pt x="3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2" name="Freeform 530">
              <a:extLst>
                <a:ext uri="{FF2B5EF4-FFF2-40B4-BE49-F238E27FC236}">
                  <a16:creationId xmlns:a16="http://schemas.microsoft.com/office/drawing/2014/main" id="{94D93B65-154D-4BD7-BAC0-96C40EA0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297"/>
              <a:ext cx="23" cy="46"/>
            </a:xfrm>
            <a:custGeom>
              <a:avLst/>
              <a:gdLst>
                <a:gd name="T0" fmla="*/ 0 w 19"/>
                <a:gd name="T1" fmla="*/ 19 h 36"/>
                <a:gd name="T2" fmla="*/ 28 w 19"/>
                <a:gd name="T3" fmla="*/ 75 h 36"/>
                <a:gd name="T4" fmla="*/ 0 w 19"/>
                <a:gd name="T5" fmla="*/ 1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9"/>
                  </a:moveTo>
                  <a:cubicBezTo>
                    <a:pt x="7" y="8"/>
                    <a:pt x="15" y="11"/>
                    <a:pt x="16" y="36"/>
                  </a:cubicBezTo>
                  <a:cubicBezTo>
                    <a:pt x="19" y="16"/>
                    <a:pt x="11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3" name="Freeform 531">
              <a:extLst>
                <a:ext uri="{FF2B5EF4-FFF2-40B4-BE49-F238E27FC236}">
                  <a16:creationId xmlns:a16="http://schemas.microsoft.com/office/drawing/2014/main" id="{1E29EC53-0542-48E4-86AF-983A910F9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206"/>
              <a:ext cx="36" cy="65"/>
            </a:xfrm>
            <a:custGeom>
              <a:avLst/>
              <a:gdLst>
                <a:gd name="T0" fmla="*/ 6 w 30"/>
                <a:gd name="T1" fmla="*/ 0 h 51"/>
                <a:gd name="T2" fmla="*/ 49 w 30"/>
                <a:gd name="T3" fmla="*/ 106 h 51"/>
                <a:gd name="T4" fmla="*/ 31 w 30"/>
                <a:gd name="T5" fmla="*/ 41 h 51"/>
                <a:gd name="T6" fmla="*/ 0 w 3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1">
                  <a:moveTo>
                    <a:pt x="3" y="0"/>
                  </a:moveTo>
                  <a:cubicBezTo>
                    <a:pt x="24" y="3"/>
                    <a:pt x="30" y="34"/>
                    <a:pt x="28" y="51"/>
                  </a:cubicBezTo>
                  <a:cubicBezTo>
                    <a:pt x="23" y="41"/>
                    <a:pt x="23" y="29"/>
                    <a:pt x="18" y="20"/>
                  </a:cubicBezTo>
                  <a:cubicBezTo>
                    <a:pt x="14" y="13"/>
                    <a:pt x="7" y="4"/>
                    <a:pt x="0" y="0"/>
                  </a:cubicBezTo>
                </a:path>
              </a:pathLst>
            </a:custGeom>
            <a:solidFill>
              <a:srgbClr val="E4B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4" name="Freeform 532">
              <a:extLst>
                <a:ext uri="{FF2B5EF4-FFF2-40B4-BE49-F238E27FC236}">
                  <a16:creationId xmlns:a16="http://schemas.microsoft.com/office/drawing/2014/main" id="{E186D8FC-1090-41A0-B6B9-3CA62B4D3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328"/>
              <a:ext cx="104" cy="26"/>
            </a:xfrm>
            <a:custGeom>
              <a:avLst/>
              <a:gdLst>
                <a:gd name="T0" fmla="*/ 0 w 88"/>
                <a:gd name="T1" fmla="*/ 19 h 21"/>
                <a:gd name="T2" fmla="*/ 46 w 88"/>
                <a:gd name="T3" fmla="*/ 26 h 21"/>
                <a:gd name="T4" fmla="*/ 145 w 88"/>
                <a:gd name="T5" fmla="*/ 0 h 21"/>
                <a:gd name="T6" fmla="*/ 56 w 88"/>
                <a:gd name="T7" fmla="*/ 15 h 21"/>
                <a:gd name="T8" fmla="*/ 0 w 88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1">
                  <a:moveTo>
                    <a:pt x="0" y="10"/>
                  </a:moveTo>
                  <a:cubicBezTo>
                    <a:pt x="4" y="15"/>
                    <a:pt x="8" y="21"/>
                    <a:pt x="28" y="14"/>
                  </a:cubicBezTo>
                  <a:cubicBezTo>
                    <a:pt x="48" y="8"/>
                    <a:pt x="67" y="2"/>
                    <a:pt x="88" y="0"/>
                  </a:cubicBezTo>
                  <a:cubicBezTo>
                    <a:pt x="75" y="1"/>
                    <a:pt x="58" y="0"/>
                    <a:pt x="34" y="8"/>
                  </a:cubicBezTo>
                  <a:cubicBezTo>
                    <a:pt x="10" y="15"/>
                    <a:pt x="4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5" name="Freeform 533">
              <a:extLst>
                <a:ext uri="{FF2B5EF4-FFF2-40B4-BE49-F238E27FC236}">
                  <a16:creationId xmlns:a16="http://schemas.microsoft.com/office/drawing/2014/main" id="{CDC2D274-15E9-474D-AEA3-6408E01D7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1376"/>
              <a:ext cx="24" cy="73"/>
            </a:xfrm>
            <a:custGeom>
              <a:avLst/>
              <a:gdLst>
                <a:gd name="T0" fmla="*/ 0 w 21"/>
                <a:gd name="T1" fmla="*/ 0 h 58"/>
                <a:gd name="T2" fmla="*/ 29 w 21"/>
                <a:gd name="T3" fmla="*/ 116 h 58"/>
                <a:gd name="T4" fmla="*/ 0 w 21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8">
                  <a:moveTo>
                    <a:pt x="0" y="0"/>
                  </a:moveTo>
                  <a:cubicBezTo>
                    <a:pt x="11" y="12"/>
                    <a:pt x="18" y="36"/>
                    <a:pt x="19" y="58"/>
                  </a:cubicBezTo>
                  <a:cubicBezTo>
                    <a:pt x="21" y="31"/>
                    <a:pt x="1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6" name="Freeform 534">
              <a:extLst>
                <a:ext uri="{FF2B5EF4-FFF2-40B4-BE49-F238E27FC236}">
                  <a16:creationId xmlns:a16="http://schemas.microsoft.com/office/drawing/2014/main" id="{971C039D-D6DE-4384-9D45-D8F122038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533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7" name="Freeform 535">
              <a:extLst>
                <a:ext uri="{FF2B5EF4-FFF2-40B4-BE49-F238E27FC236}">
                  <a16:creationId xmlns:a16="http://schemas.microsoft.com/office/drawing/2014/main" id="{6D96A3E6-3BFC-49AC-B301-0A4774DAF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9" y="1548"/>
              <a:ext cx="36" cy="88"/>
            </a:xfrm>
            <a:custGeom>
              <a:avLst/>
              <a:gdLst>
                <a:gd name="T0" fmla="*/ 26 w 30"/>
                <a:gd name="T1" fmla="*/ 69 h 69"/>
                <a:gd name="T2" fmla="*/ 26 w 30"/>
                <a:gd name="T3" fmla="*/ 143 h 69"/>
                <a:gd name="T4" fmla="*/ 44 w 30"/>
                <a:gd name="T5" fmla="*/ 138 h 69"/>
                <a:gd name="T6" fmla="*/ 44 w 30"/>
                <a:gd name="T7" fmla="*/ 119 h 69"/>
                <a:gd name="T8" fmla="*/ 44 w 30"/>
                <a:gd name="T9" fmla="*/ 8 h 69"/>
                <a:gd name="T10" fmla="*/ 0 w 30"/>
                <a:gd name="T11" fmla="*/ 14 h 69"/>
                <a:gd name="T12" fmla="*/ 26 w 30"/>
                <a:gd name="T13" fmla="*/ 69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9">
                  <a:moveTo>
                    <a:pt x="15" y="33"/>
                  </a:moveTo>
                  <a:cubicBezTo>
                    <a:pt x="15" y="36"/>
                    <a:pt x="15" y="49"/>
                    <a:pt x="15" y="69"/>
                  </a:cubicBezTo>
                  <a:cubicBezTo>
                    <a:pt x="19" y="69"/>
                    <a:pt x="23" y="68"/>
                    <a:pt x="26" y="67"/>
                  </a:cubicBezTo>
                  <a:cubicBezTo>
                    <a:pt x="26" y="62"/>
                    <a:pt x="26" y="59"/>
                    <a:pt x="26" y="57"/>
                  </a:cubicBezTo>
                  <a:cubicBezTo>
                    <a:pt x="26" y="21"/>
                    <a:pt x="30" y="0"/>
                    <a:pt x="26" y="4"/>
                  </a:cubicBezTo>
                  <a:cubicBezTo>
                    <a:pt x="19" y="7"/>
                    <a:pt x="7" y="10"/>
                    <a:pt x="0" y="7"/>
                  </a:cubicBezTo>
                  <a:cubicBezTo>
                    <a:pt x="3" y="8"/>
                    <a:pt x="14" y="14"/>
                    <a:pt x="15" y="33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8" name="Freeform 536">
              <a:extLst>
                <a:ext uri="{FF2B5EF4-FFF2-40B4-BE49-F238E27FC236}">
                  <a16:creationId xmlns:a16="http://schemas.microsoft.com/office/drawing/2014/main" id="{1DEC4A4C-03E8-4B80-8E1E-77B1C023D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55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49" name="Freeform 537">
              <a:extLst>
                <a:ext uri="{FF2B5EF4-FFF2-40B4-BE49-F238E27FC236}">
                  <a16:creationId xmlns:a16="http://schemas.microsoft.com/office/drawing/2014/main" id="{5B88D672-22C3-49BA-AB95-A95CE9E7D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097"/>
              <a:ext cx="48" cy="71"/>
            </a:xfrm>
            <a:custGeom>
              <a:avLst/>
              <a:gdLst>
                <a:gd name="T0" fmla="*/ 44 w 40"/>
                <a:gd name="T1" fmla="*/ 47 h 56"/>
                <a:gd name="T2" fmla="*/ 14 w 40"/>
                <a:gd name="T3" fmla="*/ 1 h 56"/>
                <a:gd name="T4" fmla="*/ 2 w 40"/>
                <a:gd name="T5" fmla="*/ 41 h 56"/>
                <a:gd name="T6" fmla="*/ 19 w 40"/>
                <a:gd name="T7" fmla="*/ 114 h 56"/>
                <a:gd name="T8" fmla="*/ 23 w 40"/>
                <a:gd name="T9" fmla="*/ 114 h 56"/>
                <a:gd name="T10" fmla="*/ 16 w 40"/>
                <a:gd name="T11" fmla="*/ 62 h 56"/>
                <a:gd name="T12" fmla="*/ 37 w 40"/>
                <a:gd name="T13" fmla="*/ 61 h 56"/>
                <a:gd name="T14" fmla="*/ 64 w 40"/>
                <a:gd name="T15" fmla="*/ 76 h 56"/>
                <a:gd name="T16" fmla="*/ 44 w 40"/>
                <a:gd name="T17" fmla="*/ 4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6">
                  <a:moveTo>
                    <a:pt x="26" y="23"/>
                  </a:moveTo>
                  <a:cubicBezTo>
                    <a:pt x="15" y="14"/>
                    <a:pt x="12" y="3"/>
                    <a:pt x="8" y="1"/>
                  </a:cubicBez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2" y="56"/>
                    <a:pt x="12" y="56"/>
                    <a:pt x="13" y="56"/>
                  </a:cubicBezTo>
                  <a:cubicBezTo>
                    <a:pt x="9" y="48"/>
                    <a:pt x="8" y="40"/>
                    <a:pt x="9" y="31"/>
                  </a:cubicBezTo>
                  <a:cubicBezTo>
                    <a:pt x="11" y="22"/>
                    <a:pt x="17" y="26"/>
                    <a:pt x="22" y="30"/>
                  </a:cubicBezTo>
                  <a:cubicBezTo>
                    <a:pt x="25" y="32"/>
                    <a:pt x="32" y="36"/>
                    <a:pt x="37" y="37"/>
                  </a:cubicBezTo>
                  <a:cubicBezTo>
                    <a:pt x="40" y="32"/>
                    <a:pt x="36" y="31"/>
                    <a:pt x="26" y="23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0" name="Freeform 538">
              <a:extLst>
                <a:ext uri="{FF2B5EF4-FFF2-40B4-BE49-F238E27FC236}">
                  <a16:creationId xmlns:a16="http://schemas.microsoft.com/office/drawing/2014/main" id="{343F1360-FAC4-4AD1-9F73-EECD353BF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182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1" name="Freeform 539">
              <a:extLst>
                <a:ext uri="{FF2B5EF4-FFF2-40B4-BE49-F238E27FC236}">
                  <a16:creationId xmlns:a16="http://schemas.microsoft.com/office/drawing/2014/main" id="{9F260015-D2A6-4D0B-AE2E-9D18A8C7F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6" y="1274"/>
              <a:ext cx="267" cy="46"/>
            </a:xfrm>
            <a:custGeom>
              <a:avLst/>
              <a:gdLst>
                <a:gd name="T0" fmla="*/ 0 w 225"/>
                <a:gd name="T1" fmla="*/ 17 h 37"/>
                <a:gd name="T2" fmla="*/ 65 w 225"/>
                <a:gd name="T3" fmla="*/ 37 h 37"/>
                <a:gd name="T4" fmla="*/ 242 w 225"/>
                <a:gd name="T5" fmla="*/ 62 h 37"/>
                <a:gd name="T6" fmla="*/ 361 w 22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7">
                  <a:moveTo>
                    <a:pt x="0" y="9"/>
                  </a:moveTo>
                  <a:cubicBezTo>
                    <a:pt x="18" y="3"/>
                    <a:pt x="10" y="1"/>
                    <a:pt x="39" y="19"/>
                  </a:cubicBezTo>
                  <a:cubicBezTo>
                    <a:pt x="67" y="37"/>
                    <a:pt x="94" y="34"/>
                    <a:pt x="145" y="32"/>
                  </a:cubicBezTo>
                  <a:cubicBezTo>
                    <a:pt x="195" y="31"/>
                    <a:pt x="225" y="17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2" name="Freeform 540">
              <a:extLst>
                <a:ext uri="{FF2B5EF4-FFF2-40B4-BE49-F238E27FC236}">
                  <a16:creationId xmlns:a16="http://schemas.microsoft.com/office/drawing/2014/main" id="{DC4B232D-B502-4070-B711-8D640955B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600"/>
              <a:ext cx="3" cy="5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3" name="Freeform 541">
              <a:extLst>
                <a:ext uri="{FF2B5EF4-FFF2-40B4-BE49-F238E27FC236}">
                  <a16:creationId xmlns:a16="http://schemas.microsoft.com/office/drawing/2014/main" id="{271C06B6-7534-4051-8D68-959515273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768"/>
              <a:ext cx="749" cy="827"/>
            </a:xfrm>
            <a:custGeom>
              <a:avLst/>
              <a:gdLst>
                <a:gd name="T0" fmla="*/ 344 w 630"/>
                <a:gd name="T1" fmla="*/ 1318 h 653"/>
                <a:gd name="T2" fmla="*/ 252 w 630"/>
                <a:gd name="T3" fmla="*/ 1325 h 653"/>
                <a:gd name="T4" fmla="*/ 175 w 630"/>
                <a:gd name="T5" fmla="*/ 1318 h 653"/>
                <a:gd name="T6" fmla="*/ 113 w 630"/>
                <a:gd name="T7" fmla="*/ 1197 h 653"/>
                <a:gd name="T8" fmla="*/ 88 w 630"/>
                <a:gd name="T9" fmla="*/ 1133 h 653"/>
                <a:gd name="T10" fmla="*/ 77 w 630"/>
                <a:gd name="T11" fmla="*/ 1114 h 653"/>
                <a:gd name="T12" fmla="*/ 87 w 630"/>
                <a:gd name="T13" fmla="*/ 1083 h 653"/>
                <a:gd name="T14" fmla="*/ 73 w 630"/>
                <a:gd name="T15" fmla="*/ 1040 h 653"/>
                <a:gd name="T16" fmla="*/ 81 w 630"/>
                <a:gd name="T17" fmla="*/ 1012 h 653"/>
                <a:gd name="T18" fmla="*/ 80 w 630"/>
                <a:gd name="T19" fmla="*/ 965 h 653"/>
                <a:gd name="T20" fmla="*/ 38 w 630"/>
                <a:gd name="T21" fmla="*/ 945 h 653"/>
                <a:gd name="T22" fmla="*/ 37 w 630"/>
                <a:gd name="T23" fmla="*/ 836 h 653"/>
                <a:gd name="T24" fmla="*/ 73 w 630"/>
                <a:gd name="T25" fmla="*/ 760 h 653"/>
                <a:gd name="T26" fmla="*/ 100 w 630"/>
                <a:gd name="T27" fmla="*/ 662 h 653"/>
                <a:gd name="T28" fmla="*/ 83 w 630"/>
                <a:gd name="T29" fmla="*/ 565 h 653"/>
                <a:gd name="T30" fmla="*/ 100 w 630"/>
                <a:gd name="T31" fmla="*/ 471 h 653"/>
                <a:gd name="T32" fmla="*/ 137 w 630"/>
                <a:gd name="T33" fmla="*/ 338 h 653"/>
                <a:gd name="T34" fmla="*/ 188 w 630"/>
                <a:gd name="T35" fmla="*/ 239 h 653"/>
                <a:gd name="T36" fmla="*/ 187 w 630"/>
                <a:gd name="T37" fmla="*/ 236 h 653"/>
                <a:gd name="T38" fmla="*/ 168 w 630"/>
                <a:gd name="T39" fmla="*/ 227 h 653"/>
                <a:gd name="T40" fmla="*/ 187 w 630"/>
                <a:gd name="T41" fmla="*/ 205 h 653"/>
                <a:gd name="T42" fmla="*/ 197 w 630"/>
                <a:gd name="T43" fmla="*/ 181 h 653"/>
                <a:gd name="T44" fmla="*/ 200 w 630"/>
                <a:gd name="T45" fmla="*/ 165 h 653"/>
                <a:gd name="T46" fmla="*/ 210 w 630"/>
                <a:gd name="T47" fmla="*/ 157 h 653"/>
                <a:gd name="T48" fmla="*/ 238 w 630"/>
                <a:gd name="T49" fmla="*/ 138 h 653"/>
                <a:gd name="T50" fmla="*/ 252 w 630"/>
                <a:gd name="T51" fmla="*/ 114 h 653"/>
                <a:gd name="T52" fmla="*/ 306 w 630"/>
                <a:gd name="T53" fmla="*/ 96 h 653"/>
                <a:gd name="T54" fmla="*/ 376 w 630"/>
                <a:gd name="T55" fmla="*/ 47 h 653"/>
                <a:gd name="T56" fmla="*/ 452 w 630"/>
                <a:gd name="T57" fmla="*/ 23 h 653"/>
                <a:gd name="T58" fmla="*/ 524 w 630"/>
                <a:gd name="T59" fmla="*/ 16 h 653"/>
                <a:gd name="T60" fmla="*/ 577 w 630"/>
                <a:gd name="T61" fmla="*/ 6 h 653"/>
                <a:gd name="T62" fmla="*/ 602 w 630"/>
                <a:gd name="T63" fmla="*/ 6 h 653"/>
                <a:gd name="T64" fmla="*/ 659 w 630"/>
                <a:gd name="T65" fmla="*/ 18 h 653"/>
                <a:gd name="T66" fmla="*/ 736 w 630"/>
                <a:gd name="T67" fmla="*/ 37 h 653"/>
                <a:gd name="T68" fmla="*/ 838 w 630"/>
                <a:gd name="T69" fmla="*/ 82 h 653"/>
                <a:gd name="T70" fmla="*/ 886 w 630"/>
                <a:gd name="T71" fmla="*/ 113 h 653"/>
                <a:gd name="T72" fmla="*/ 892 w 630"/>
                <a:gd name="T73" fmla="*/ 130 h 653"/>
                <a:gd name="T74" fmla="*/ 913 w 630"/>
                <a:gd name="T75" fmla="*/ 162 h 653"/>
                <a:gd name="T76" fmla="*/ 968 w 630"/>
                <a:gd name="T77" fmla="*/ 211 h 653"/>
                <a:gd name="T78" fmla="*/ 994 w 630"/>
                <a:gd name="T79" fmla="*/ 248 h 653"/>
                <a:gd name="T80" fmla="*/ 1012 w 630"/>
                <a:gd name="T81" fmla="*/ 284 h 653"/>
                <a:gd name="T82" fmla="*/ 1031 w 630"/>
                <a:gd name="T83" fmla="*/ 318 h 653"/>
                <a:gd name="T84" fmla="*/ 1024 w 630"/>
                <a:gd name="T85" fmla="*/ 338 h 653"/>
                <a:gd name="T86" fmla="*/ 1032 w 630"/>
                <a:gd name="T87" fmla="*/ 384 h 653"/>
                <a:gd name="T88" fmla="*/ 1052 w 630"/>
                <a:gd name="T89" fmla="*/ 457 h 653"/>
                <a:gd name="T90" fmla="*/ 1056 w 630"/>
                <a:gd name="T91" fmla="*/ 505 h 653"/>
                <a:gd name="T92" fmla="*/ 1056 w 630"/>
                <a:gd name="T93" fmla="*/ 541 h 653"/>
                <a:gd name="T94" fmla="*/ 1049 w 630"/>
                <a:gd name="T95" fmla="*/ 594 h 653"/>
                <a:gd name="T96" fmla="*/ 1052 w 630"/>
                <a:gd name="T97" fmla="*/ 642 h 653"/>
                <a:gd name="T98" fmla="*/ 1040 w 630"/>
                <a:gd name="T99" fmla="*/ 684 h 653"/>
                <a:gd name="T100" fmla="*/ 1034 w 630"/>
                <a:gd name="T101" fmla="*/ 732 h 653"/>
                <a:gd name="T102" fmla="*/ 1018 w 630"/>
                <a:gd name="T103" fmla="*/ 800 h 653"/>
                <a:gd name="T104" fmla="*/ 1024 w 630"/>
                <a:gd name="T105" fmla="*/ 847 h 653"/>
                <a:gd name="T106" fmla="*/ 1015 w 630"/>
                <a:gd name="T107" fmla="*/ 878 h 653"/>
                <a:gd name="T108" fmla="*/ 1000 w 630"/>
                <a:gd name="T109" fmla="*/ 899 h 653"/>
                <a:gd name="T110" fmla="*/ 959 w 630"/>
                <a:gd name="T111" fmla="*/ 921 h 653"/>
                <a:gd name="T112" fmla="*/ 933 w 630"/>
                <a:gd name="T113" fmla="*/ 952 h 653"/>
                <a:gd name="T114" fmla="*/ 914 w 630"/>
                <a:gd name="T115" fmla="*/ 968 h 653"/>
                <a:gd name="T116" fmla="*/ 882 w 630"/>
                <a:gd name="T117" fmla="*/ 988 h 653"/>
                <a:gd name="T118" fmla="*/ 870 w 630"/>
                <a:gd name="T119" fmla="*/ 1006 h 653"/>
                <a:gd name="T120" fmla="*/ 837 w 630"/>
                <a:gd name="T121" fmla="*/ 1103 h 653"/>
                <a:gd name="T122" fmla="*/ 832 w 630"/>
                <a:gd name="T123" fmla="*/ 1221 h 653"/>
                <a:gd name="T124" fmla="*/ 846 w 630"/>
                <a:gd name="T125" fmla="*/ 1325 h 65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0" h="653">
                  <a:moveTo>
                    <a:pt x="204" y="649"/>
                  </a:moveTo>
                  <a:cubicBezTo>
                    <a:pt x="187" y="650"/>
                    <a:pt x="165" y="652"/>
                    <a:pt x="150" y="652"/>
                  </a:cubicBezTo>
                  <a:cubicBezTo>
                    <a:pt x="137" y="653"/>
                    <a:pt x="122" y="652"/>
                    <a:pt x="104" y="649"/>
                  </a:cubicBezTo>
                  <a:cubicBezTo>
                    <a:pt x="61" y="641"/>
                    <a:pt x="68" y="603"/>
                    <a:pt x="67" y="589"/>
                  </a:cubicBezTo>
                  <a:cubicBezTo>
                    <a:pt x="67" y="575"/>
                    <a:pt x="64" y="569"/>
                    <a:pt x="52" y="558"/>
                  </a:cubicBezTo>
                  <a:cubicBezTo>
                    <a:pt x="49" y="556"/>
                    <a:pt x="47" y="555"/>
                    <a:pt x="46" y="549"/>
                  </a:cubicBezTo>
                  <a:cubicBezTo>
                    <a:pt x="45" y="542"/>
                    <a:pt x="48" y="537"/>
                    <a:pt x="51" y="533"/>
                  </a:cubicBezTo>
                  <a:cubicBezTo>
                    <a:pt x="45" y="529"/>
                    <a:pt x="39" y="521"/>
                    <a:pt x="43" y="512"/>
                  </a:cubicBezTo>
                  <a:cubicBezTo>
                    <a:pt x="44" y="509"/>
                    <a:pt x="47" y="504"/>
                    <a:pt x="48" y="498"/>
                  </a:cubicBezTo>
                  <a:cubicBezTo>
                    <a:pt x="49" y="489"/>
                    <a:pt x="54" y="477"/>
                    <a:pt x="47" y="475"/>
                  </a:cubicBezTo>
                  <a:cubicBezTo>
                    <a:pt x="35" y="470"/>
                    <a:pt x="35" y="474"/>
                    <a:pt x="23" y="465"/>
                  </a:cubicBezTo>
                  <a:cubicBezTo>
                    <a:pt x="0" y="449"/>
                    <a:pt x="10" y="429"/>
                    <a:pt x="22" y="411"/>
                  </a:cubicBezTo>
                  <a:cubicBezTo>
                    <a:pt x="34" y="392"/>
                    <a:pt x="27" y="405"/>
                    <a:pt x="43" y="374"/>
                  </a:cubicBezTo>
                  <a:cubicBezTo>
                    <a:pt x="51" y="361"/>
                    <a:pt x="58" y="350"/>
                    <a:pt x="60" y="326"/>
                  </a:cubicBezTo>
                  <a:cubicBezTo>
                    <a:pt x="60" y="319"/>
                    <a:pt x="50" y="284"/>
                    <a:pt x="50" y="278"/>
                  </a:cubicBezTo>
                  <a:cubicBezTo>
                    <a:pt x="52" y="257"/>
                    <a:pt x="54" y="257"/>
                    <a:pt x="60" y="232"/>
                  </a:cubicBezTo>
                  <a:cubicBezTo>
                    <a:pt x="66" y="208"/>
                    <a:pt x="71" y="188"/>
                    <a:pt x="82" y="167"/>
                  </a:cubicBezTo>
                  <a:cubicBezTo>
                    <a:pt x="92" y="146"/>
                    <a:pt x="106" y="126"/>
                    <a:pt x="112" y="118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06" y="118"/>
                    <a:pt x="98" y="117"/>
                    <a:pt x="100" y="111"/>
                  </a:cubicBezTo>
                  <a:cubicBezTo>
                    <a:pt x="101" y="108"/>
                    <a:pt x="108" y="104"/>
                    <a:pt x="111" y="101"/>
                  </a:cubicBezTo>
                  <a:cubicBezTo>
                    <a:pt x="113" y="97"/>
                    <a:pt x="117" y="93"/>
                    <a:pt x="118" y="89"/>
                  </a:cubicBezTo>
                  <a:cubicBezTo>
                    <a:pt x="119" y="86"/>
                    <a:pt x="118" y="83"/>
                    <a:pt x="119" y="81"/>
                  </a:cubicBezTo>
                  <a:cubicBezTo>
                    <a:pt x="121" y="76"/>
                    <a:pt x="120" y="79"/>
                    <a:pt x="125" y="77"/>
                  </a:cubicBezTo>
                  <a:cubicBezTo>
                    <a:pt x="131" y="75"/>
                    <a:pt x="136" y="72"/>
                    <a:pt x="141" y="68"/>
                  </a:cubicBezTo>
                  <a:cubicBezTo>
                    <a:pt x="145" y="64"/>
                    <a:pt x="146" y="60"/>
                    <a:pt x="150" y="56"/>
                  </a:cubicBezTo>
                  <a:cubicBezTo>
                    <a:pt x="155" y="50"/>
                    <a:pt x="172" y="50"/>
                    <a:pt x="182" y="47"/>
                  </a:cubicBezTo>
                  <a:cubicBezTo>
                    <a:pt x="198" y="42"/>
                    <a:pt x="211" y="34"/>
                    <a:pt x="224" y="23"/>
                  </a:cubicBezTo>
                  <a:cubicBezTo>
                    <a:pt x="236" y="14"/>
                    <a:pt x="254" y="10"/>
                    <a:pt x="269" y="11"/>
                  </a:cubicBezTo>
                  <a:cubicBezTo>
                    <a:pt x="284" y="13"/>
                    <a:pt x="297" y="14"/>
                    <a:pt x="312" y="8"/>
                  </a:cubicBezTo>
                  <a:cubicBezTo>
                    <a:pt x="321" y="4"/>
                    <a:pt x="334" y="2"/>
                    <a:pt x="343" y="3"/>
                  </a:cubicBezTo>
                  <a:cubicBezTo>
                    <a:pt x="353" y="4"/>
                    <a:pt x="361" y="4"/>
                    <a:pt x="358" y="3"/>
                  </a:cubicBezTo>
                  <a:cubicBezTo>
                    <a:pt x="347" y="0"/>
                    <a:pt x="380" y="8"/>
                    <a:pt x="392" y="9"/>
                  </a:cubicBezTo>
                  <a:cubicBezTo>
                    <a:pt x="408" y="11"/>
                    <a:pt x="423" y="11"/>
                    <a:pt x="438" y="18"/>
                  </a:cubicBezTo>
                  <a:cubicBezTo>
                    <a:pt x="451" y="24"/>
                    <a:pt x="488" y="32"/>
                    <a:pt x="499" y="40"/>
                  </a:cubicBezTo>
                  <a:cubicBezTo>
                    <a:pt x="508" y="45"/>
                    <a:pt x="521" y="46"/>
                    <a:pt x="527" y="55"/>
                  </a:cubicBezTo>
                  <a:cubicBezTo>
                    <a:pt x="529" y="58"/>
                    <a:pt x="530" y="61"/>
                    <a:pt x="531" y="64"/>
                  </a:cubicBezTo>
                  <a:cubicBezTo>
                    <a:pt x="533" y="71"/>
                    <a:pt x="538" y="75"/>
                    <a:pt x="543" y="80"/>
                  </a:cubicBezTo>
                  <a:cubicBezTo>
                    <a:pt x="552" y="89"/>
                    <a:pt x="568" y="94"/>
                    <a:pt x="576" y="104"/>
                  </a:cubicBezTo>
                  <a:cubicBezTo>
                    <a:pt x="568" y="111"/>
                    <a:pt x="588" y="116"/>
                    <a:pt x="591" y="122"/>
                  </a:cubicBezTo>
                  <a:cubicBezTo>
                    <a:pt x="595" y="128"/>
                    <a:pt x="599" y="134"/>
                    <a:pt x="602" y="140"/>
                  </a:cubicBezTo>
                  <a:cubicBezTo>
                    <a:pt x="604" y="144"/>
                    <a:pt x="612" y="151"/>
                    <a:pt x="613" y="156"/>
                  </a:cubicBezTo>
                  <a:cubicBezTo>
                    <a:pt x="613" y="159"/>
                    <a:pt x="610" y="163"/>
                    <a:pt x="609" y="167"/>
                  </a:cubicBezTo>
                  <a:cubicBezTo>
                    <a:pt x="609" y="173"/>
                    <a:pt x="613" y="183"/>
                    <a:pt x="614" y="189"/>
                  </a:cubicBezTo>
                  <a:cubicBezTo>
                    <a:pt x="617" y="201"/>
                    <a:pt x="623" y="212"/>
                    <a:pt x="626" y="225"/>
                  </a:cubicBezTo>
                  <a:cubicBezTo>
                    <a:pt x="627" y="232"/>
                    <a:pt x="630" y="242"/>
                    <a:pt x="628" y="249"/>
                  </a:cubicBezTo>
                  <a:cubicBezTo>
                    <a:pt x="626" y="256"/>
                    <a:pt x="626" y="257"/>
                    <a:pt x="628" y="266"/>
                  </a:cubicBezTo>
                  <a:cubicBezTo>
                    <a:pt x="629" y="274"/>
                    <a:pt x="623" y="284"/>
                    <a:pt x="624" y="292"/>
                  </a:cubicBezTo>
                  <a:cubicBezTo>
                    <a:pt x="625" y="300"/>
                    <a:pt x="624" y="308"/>
                    <a:pt x="626" y="316"/>
                  </a:cubicBezTo>
                  <a:cubicBezTo>
                    <a:pt x="629" y="326"/>
                    <a:pt x="624" y="327"/>
                    <a:pt x="619" y="336"/>
                  </a:cubicBezTo>
                  <a:cubicBezTo>
                    <a:pt x="614" y="345"/>
                    <a:pt x="621" y="351"/>
                    <a:pt x="616" y="360"/>
                  </a:cubicBezTo>
                  <a:cubicBezTo>
                    <a:pt x="611" y="369"/>
                    <a:pt x="617" y="386"/>
                    <a:pt x="606" y="394"/>
                  </a:cubicBezTo>
                  <a:cubicBezTo>
                    <a:pt x="598" y="400"/>
                    <a:pt x="612" y="408"/>
                    <a:pt x="609" y="417"/>
                  </a:cubicBezTo>
                  <a:cubicBezTo>
                    <a:pt x="607" y="422"/>
                    <a:pt x="607" y="428"/>
                    <a:pt x="604" y="432"/>
                  </a:cubicBezTo>
                  <a:cubicBezTo>
                    <a:pt x="601" y="436"/>
                    <a:pt x="598" y="438"/>
                    <a:pt x="595" y="443"/>
                  </a:cubicBezTo>
                  <a:cubicBezTo>
                    <a:pt x="593" y="447"/>
                    <a:pt x="573" y="450"/>
                    <a:pt x="571" y="453"/>
                  </a:cubicBezTo>
                  <a:cubicBezTo>
                    <a:pt x="568" y="457"/>
                    <a:pt x="558" y="468"/>
                    <a:pt x="555" y="469"/>
                  </a:cubicBezTo>
                  <a:cubicBezTo>
                    <a:pt x="551" y="470"/>
                    <a:pt x="548" y="473"/>
                    <a:pt x="544" y="476"/>
                  </a:cubicBezTo>
                  <a:cubicBezTo>
                    <a:pt x="540" y="479"/>
                    <a:pt x="529" y="482"/>
                    <a:pt x="525" y="486"/>
                  </a:cubicBezTo>
                  <a:cubicBezTo>
                    <a:pt x="523" y="489"/>
                    <a:pt x="521" y="493"/>
                    <a:pt x="518" y="495"/>
                  </a:cubicBezTo>
                  <a:cubicBezTo>
                    <a:pt x="506" y="513"/>
                    <a:pt x="503" y="525"/>
                    <a:pt x="498" y="543"/>
                  </a:cubicBezTo>
                  <a:cubicBezTo>
                    <a:pt x="493" y="562"/>
                    <a:pt x="497" y="582"/>
                    <a:pt x="495" y="601"/>
                  </a:cubicBezTo>
                  <a:cubicBezTo>
                    <a:pt x="494" y="617"/>
                    <a:pt x="498" y="636"/>
                    <a:pt x="504" y="652"/>
                  </a:cubicBezTo>
                </a:path>
              </a:pathLst>
            </a:custGeom>
            <a:noFill/>
            <a:ln w="12700" cap="rnd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4" name="Freeform 542">
              <a:extLst>
                <a:ext uri="{FF2B5EF4-FFF2-40B4-BE49-F238E27FC236}">
                  <a16:creationId xmlns:a16="http://schemas.microsoft.com/office/drawing/2014/main" id="{C1376DE8-621D-420E-9DC2-3C50B15C1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" y="1589"/>
              <a:ext cx="5" cy="1"/>
            </a:xfrm>
            <a:custGeom>
              <a:avLst/>
              <a:gdLst>
                <a:gd name="T0" fmla="*/ 8 w 4"/>
                <a:gd name="T1" fmla="*/ 0 h 1"/>
                <a:gd name="T2" fmla="*/ 0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5" name="Freeform 543">
              <a:extLst>
                <a:ext uri="{FF2B5EF4-FFF2-40B4-BE49-F238E27FC236}">
                  <a16:creationId xmlns:a16="http://schemas.microsoft.com/office/drawing/2014/main" id="{498E1FEA-3A63-4892-B4D8-2C84A8F0C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046"/>
              <a:ext cx="242" cy="183"/>
            </a:xfrm>
            <a:custGeom>
              <a:avLst/>
              <a:gdLst>
                <a:gd name="T0" fmla="*/ 335 w 204"/>
                <a:gd name="T1" fmla="*/ 126 h 144"/>
                <a:gd name="T2" fmla="*/ 134 w 204"/>
                <a:gd name="T3" fmla="*/ 119 h 144"/>
                <a:gd name="T4" fmla="*/ 62 w 204"/>
                <a:gd name="T5" fmla="*/ 105 h 144"/>
                <a:gd name="T6" fmla="*/ 37 w 204"/>
                <a:gd name="T7" fmla="*/ 1 h 144"/>
                <a:gd name="T8" fmla="*/ 30 w 204"/>
                <a:gd name="T9" fmla="*/ 0 h 144"/>
                <a:gd name="T10" fmla="*/ 2 w 204"/>
                <a:gd name="T11" fmla="*/ 127 h 144"/>
                <a:gd name="T12" fmla="*/ 15 w 204"/>
                <a:gd name="T13" fmla="*/ 214 h 144"/>
                <a:gd name="T14" fmla="*/ 8 w 204"/>
                <a:gd name="T15" fmla="*/ 287 h 144"/>
                <a:gd name="T16" fmla="*/ 8 w 204"/>
                <a:gd name="T17" fmla="*/ 294 h 144"/>
                <a:gd name="T18" fmla="*/ 116 w 204"/>
                <a:gd name="T19" fmla="*/ 149 h 144"/>
                <a:gd name="T20" fmla="*/ 278 w 204"/>
                <a:gd name="T21" fmla="*/ 130 h 144"/>
                <a:gd name="T22" fmla="*/ 339 w 204"/>
                <a:gd name="T23" fmla="*/ 144 h 144"/>
                <a:gd name="T24" fmla="*/ 340 w 204"/>
                <a:gd name="T25" fmla="*/ 144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144">
                  <a:moveTo>
                    <a:pt x="201" y="61"/>
                  </a:move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6" name="Freeform 544">
              <a:extLst>
                <a:ext uri="{FF2B5EF4-FFF2-40B4-BE49-F238E27FC236}">
                  <a16:creationId xmlns:a16="http://schemas.microsoft.com/office/drawing/2014/main" id="{FCAADC04-8F81-46F3-A513-724F4E732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375"/>
              <a:ext cx="29" cy="80"/>
            </a:xfrm>
            <a:custGeom>
              <a:avLst/>
              <a:gdLst>
                <a:gd name="T0" fmla="*/ 0 w 24"/>
                <a:gd name="T1" fmla="*/ 0 h 63"/>
                <a:gd name="T2" fmla="*/ 42 w 24"/>
                <a:gd name="T3" fmla="*/ 13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3">
                  <a:moveTo>
                    <a:pt x="0" y="0"/>
                  </a:moveTo>
                  <a:cubicBezTo>
                    <a:pt x="16" y="8"/>
                    <a:pt x="24" y="49"/>
                    <a:pt x="24" y="6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7" name="Freeform 545">
              <a:extLst>
                <a:ext uri="{FF2B5EF4-FFF2-40B4-BE49-F238E27FC236}">
                  <a16:creationId xmlns:a16="http://schemas.microsoft.com/office/drawing/2014/main" id="{CEC724C4-B718-40B1-A448-E552691DE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388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8" name="Freeform 546">
              <a:extLst>
                <a:ext uri="{FF2B5EF4-FFF2-40B4-BE49-F238E27FC236}">
                  <a16:creationId xmlns:a16="http://schemas.microsoft.com/office/drawing/2014/main" id="{086C2009-99D3-4439-A2B1-E022DFA84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8" y="1339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59" name="Freeform 547">
              <a:extLst>
                <a:ext uri="{FF2B5EF4-FFF2-40B4-BE49-F238E27FC236}">
                  <a16:creationId xmlns:a16="http://schemas.microsoft.com/office/drawing/2014/main" id="{3461308A-DEBC-4492-9D6B-8D85B0B29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" y="1443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0" name="Freeform 548">
              <a:extLst>
                <a:ext uri="{FF2B5EF4-FFF2-40B4-BE49-F238E27FC236}">
                  <a16:creationId xmlns:a16="http://schemas.microsoft.com/office/drawing/2014/main" id="{C176D971-F6D2-4C16-A101-F5E11CB29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477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1" name="Freeform 549">
              <a:extLst>
                <a:ext uri="{FF2B5EF4-FFF2-40B4-BE49-F238E27FC236}">
                  <a16:creationId xmlns:a16="http://schemas.microsoft.com/office/drawing/2014/main" id="{D567F068-FCFA-4FDC-BD5A-E037442F2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1308"/>
              <a:ext cx="22" cy="43"/>
            </a:xfrm>
            <a:custGeom>
              <a:avLst/>
              <a:gdLst>
                <a:gd name="T0" fmla="*/ 9 w 19"/>
                <a:gd name="T1" fmla="*/ 37 h 34"/>
                <a:gd name="T2" fmla="*/ 17 w 19"/>
                <a:gd name="T3" fmla="*/ 14 h 34"/>
                <a:gd name="T4" fmla="*/ 29 w 19"/>
                <a:gd name="T5" fmla="*/ 6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4">
                  <a:moveTo>
                    <a:pt x="6" y="18"/>
                  </a:moveTo>
                  <a:cubicBezTo>
                    <a:pt x="0" y="10"/>
                    <a:pt x="4" y="0"/>
                    <a:pt x="11" y="7"/>
                  </a:cubicBezTo>
                  <a:cubicBezTo>
                    <a:pt x="19" y="14"/>
                    <a:pt x="16" y="20"/>
                    <a:pt x="19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2" name="Freeform 550">
              <a:extLst>
                <a:ext uri="{FF2B5EF4-FFF2-40B4-BE49-F238E27FC236}">
                  <a16:creationId xmlns:a16="http://schemas.microsoft.com/office/drawing/2014/main" id="{F43A148D-CA5B-432E-9186-599FCC377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22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3" name="Freeform 551">
              <a:extLst>
                <a:ext uri="{FF2B5EF4-FFF2-40B4-BE49-F238E27FC236}">
                  <a16:creationId xmlns:a16="http://schemas.microsoft.com/office/drawing/2014/main" id="{1ED507EC-37CB-4758-91E6-B973D9E79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2" y="1557"/>
              <a:ext cx="134" cy="8"/>
            </a:xfrm>
            <a:custGeom>
              <a:avLst/>
              <a:gdLst>
                <a:gd name="T0" fmla="*/ 0 w 113"/>
                <a:gd name="T1" fmla="*/ 15 h 6"/>
                <a:gd name="T2" fmla="*/ 189 w 113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6">
                  <a:moveTo>
                    <a:pt x="0" y="6"/>
                  </a:moveTo>
                  <a:cubicBezTo>
                    <a:pt x="14" y="3"/>
                    <a:pt x="90" y="0"/>
                    <a:pt x="113" y="3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4" name="Freeform 552">
              <a:extLst>
                <a:ext uri="{FF2B5EF4-FFF2-40B4-BE49-F238E27FC236}">
                  <a16:creationId xmlns:a16="http://schemas.microsoft.com/office/drawing/2014/main" id="{DE33C6EB-A131-4C1B-AFCE-E248FA290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534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5" name="Freeform 553">
              <a:extLst>
                <a:ext uri="{FF2B5EF4-FFF2-40B4-BE49-F238E27FC236}">
                  <a16:creationId xmlns:a16="http://schemas.microsoft.com/office/drawing/2014/main" id="{D9111736-DA94-470B-BBA5-89285DB0F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394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6" name="Line 554">
              <a:extLst>
                <a:ext uri="{FF2B5EF4-FFF2-40B4-BE49-F238E27FC236}">
                  <a16:creationId xmlns:a16="http://schemas.microsoft.com/office/drawing/2014/main" id="{09C8AF6F-5E0E-4A38-9064-441DD833AE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4" y="1434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7" name="Freeform 555">
              <a:extLst>
                <a:ext uri="{FF2B5EF4-FFF2-40B4-BE49-F238E27FC236}">
                  <a16:creationId xmlns:a16="http://schemas.microsoft.com/office/drawing/2014/main" id="{59280D46-3F55-4AAE-8C87-BE7172B10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198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8" name="Freeform 556">
              <a:extLst>
                <a:ext uri="{FF2B5EF4-FFF2-40B4-BE49-F238E27FC236}">
                  <a16:creationId xmlns:a16="http://schemas.microsoft.com/office/drawing/2014/main" id="{E4F8630D-EB1C-4E71-9BEA-B2DA33294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6" y="1513"/>
              <a:ext cx="75" cy="35"/>
            </a:xfrm>
            <a:custGeom>
              <a:avLst/>
              <a:gdLst>
                <a:gd name="T0" fmla="*/ 106 w 63"/>
                <a:gd name="T1" fmla="*/ 0 h 28"/>
                <a:gd name="T2" fmla="*/ 0 w 63"/>
                <a:gd name="T3" fmla="*/ 5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28">
                  <a:moveTo>
                    <a:pt x="63" y="0"/>
                  </a:moveTo>
                  <a:cubicBezTo>
                    <a:pt x="46" y="17"/>
                    <a:pt x="12" y="26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69" name="Freeform 557">
              <a:extLst>
                <a:ext uri="{FF2B5EF4-FFF2-40B4-BE49-F238E27FC236}">
                  <a16:creationId xmlns:a16="http://schemas.microsoft.com/office/drawing/2014/main" id="{FEBE46B9-4D7E-4FF7-9F61-1C83990F7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1533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0" name="Freeform 558">
              <a:extLst>
                <a:ext uri="{FF2B5EF4-FFF2-40B4-BE49-F238E27FC236}">
                  <a16:creationId xmlns:a16="http://schemas.microsoft.com/office/drawing/2014/main" id="{CCB086A1-2FCF-4DEA-A067-2410A2FE2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505"/>
              <a:ext cx="1" cy="28"/>
            </a:xfrm>
            <a:custGeom>
              <a:avLst/>
              <a:gdLst>
                <a:gd name="T0" fmla="*/ 0 w 1"/>
                <a:gd name="T1" fmla="*/ 0 h 22"/>
                <a:gd name="T2" fmla="*/ 1 w 1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2"/>
                    <a:pt x="1" y="22"/>
                    <a:pt x="1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1" name="Freeform 559">
              <a:extLst>
                <a:ext uri="{FF2B5EF4-FFF2-40B4-BE49-F238E27FC236}">
                  <a16:creationId xmlns:a16="http://schemas.microsoft.com/office/drawing/2014/main" id="{E6560F35-8AE7-4350-97C0-E4F3EA148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" y="1276"/>
              <a:ext cx="11" cy="13"/>
            </a:xfrm>
            <a:custGeom>
              <a:avLst/>
              <a:gdLst>
                <a:gd name="T0" fmla="*/ 1 w 9"/>
                <a:gd name="T1" fmla="*/ 22 h 10"/>
                <a:gd name="T2" fmla="*/ 1 w 9"/>
                <a:gd name="T3" fmla="*/ 9 h 10"/>
                <a:gd name="T4" fmla="*/ 13 w 9"/>
                <a:gd name="T5" fmla="*/ 22 h 10"/>
                <a:gd name="T6" fmla="*/ 13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0" y="8"/>
                    <a:pt x="0" y="6"/>
                    <a:pt x="1" y="4"/>
                  </a:cubicBezTo>
                  <a:cubicBezTo>
                    <a:pt x="4" y="4"/>
                    <a:pt x="4" y="8"/>
                    <a:pt x="7" y="10"/>
                  </a:cubicBezTo>
                  <a:cubicBezTo>
                    <a:pt x="9" y="8"/>
                    <a:pt x="9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2" name="Freeform 560">
              <a:extLst>
                <a:ext uri="{FF2B5EF4-FFF2-40B4-BE49-F238E27FC236}">
                  <a16:creationId xmlns:a16="http://schemas.microsoft.com/office/drawing/2014/main" id="{17486462-D592-45B9-ABFA-A26DF8BE5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176"/>
              <a:ext cx="8" cy="11"/>
            </a:xfrm>
            <a:custGeom>
              <a:avLst/>
              <a:gdLst>
                <a:gd name="T0" fmla="*/ 1 w 6"/>
                <a:gd name="T1" fmla="*/ 13 h 9"/>
                <a:gd name="T2" fmla="*/ 12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0" y="0"/>
                    <a:pt x="6" y="2"/>
                    <a:pt x="5" y="9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3" name="Freeform 561">
              <a:extLst>
                <a:ext uri="{FF2B5EF4-FFF2-40B4-BE49-F238E27FC236}">
                  <a16:creationId xmlns:a16="http://schemas.microsoft.com/office/drawing/2014/main" id="{3FFF060D-1FF0-4732-BD08-78D3F0939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185"/>
              <a:ext cx="5" cy="3"/>
            </a:xfrm>
            <a:custGeom>
              <a:avLst/>
              <a:gdLst>
                <a:gd name="T0" fmla="*/ 0 w 4"/>
                <a:gd name="T1" fmla="*/ 3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4" name="Freeform 562">
              <a:extLst>
                <a:ext uri="{FF2B5EF4-FFF2-40B4-BE49-F238E27FC236}">
                  <a16:creationId xmlns:a16="http://schemas.microsoft.com/office/drawing/2014/main" id="{F2CAB41A-A0A3-4419-BEEB-C81E51F1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1344"/>
              <a:ext cx="5" cy="6"/>
            </a:xfrm>
            <a:custGeom>
              <a:avLst/>
              <a:gdLst>
                <a:gd name="T0" fmla="*/ 0 w 4"/>
                <a:gd name="T1" fmla="*/ 14 h 4"/>
                <a:gd name="T2" fmla="*/ 8 w 4"/>
                <a:gd name="T3" fmla="*/ 5 h 4"/>
                <a:gd name="T4" fmla="*/ 0 w 4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3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5" name="Freeform 563">
              <a:extLst>
                <a:ext uri="{FF2B5EF4-FFF2-40B4-BE49-F238E27FC236}">
                  <a16:creationId xmlns:a16="http://schemas.microsoft.com/office/drawing/2014/main" id="{D34BB35B-9904-4D04-86DD-65D3CA606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452"/>
              <a:ext cx="4" cy="1"/>
            </a:xfrm>
            <a:custGeom>
              <a:avLst/>
              <a:gdLst>
                <a:gd name="T0" fmla="*/ 0 w 4"/>
                <a:gd name="T1" fmla="*/ 0 h 1"/>
                <a:gd name="T2" fmla="*/ 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2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6" name="Freeform 564">
              <a:extLst>
                <a:ext uri="{FF2B5EF4-FFF2-40B4-BE49-F238E27FC236}">
                  <a16:creationId xmlns:a16="http://schemas.microsoft.com/office/drawing/2014/main" id="{14CF50F6-385F-49A0-801F-4D9980961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097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7" name="Freeform 565">
              <a:extLst>
                <a:ext uri="{FF2B5EF4-FFF2-40B4-BE49-F238E27FC236}">
                  <a16:creationId xmlns:a16="http://schemas.microsoft.com/office/drawing/2014/main" id="{E84DAAEA-2E08-43E6-981F-DA6E5EA33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22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8" name="Freeform 566">
              <a:extLst>
                <a:ext uri="{FF2B5EF4-FFF2-40B4-BE49-F238E27FC236}">
                  <a16:creationId xmlns:a16="http://schemas.microsoft.com/office/drawing/2014/main" id="{DB285D87-52F3-4890-9A78-E089A3B7C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8" y="1122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379" name="Freeform 567">
              <a:extLst>
                <a:ext uri="{FF2B5EF4-FFF2-40B4-BE49-F238E27FC236}">
                  <a16:creationId xmlns:a16="http://schemas.microsoft.com/office/drawing/2014/main" id="{F65D85AF-04D5-4304-B3FE-438E92FD2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9" y="1365"/>
              <a:ext cx="15" cy="29"/>
            </a:xfrm>
            <a:custGeom>
              <a:avLst/>
              <a:gdLst>
                <a:gd name="T0" fmla="*/ 0 w 13"/>
                <a:gd name="T1" fmla="*/ 8 h 23"/>
                <a:gd name="T2" fmla="*/ 20 w 13"/>
                <a:gd name="T3" fmla="*/ 4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4"/>
                  </a:moveTo>
                  <a:cubicBezTo>
                    <a:pt x="6" y="0"/>
                    <a:pt x="12" y="17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6" name="Group 568">
            <a:extLst>
              <a:ext uri="{FF2B5EF4-FFF2-40B4-BE49-F238E27FC236}">
                <a16:creationId xmlns:a16="http://schemas.microsoft.com/office/drawing/2014/main" id="{C5139CE4-9979-4812-8FB2-0C752DD1C480}"/>
              </a:ext>
            </a:extLst>
          </p:cNvPr>
          <p:cNvGrpSpPr>
            <a:grpSpLocks/>
          </p:cNvGrpSpPr>
          <p:nvPr/>
        </p:nvGrpSpPr>
        <p:grpSpPr bwMode="auto">
          <a:xfrm>
            <a:off x="7772400" y="4419600"/>
            <a:ext cx="1374775" cy="2014538"/>
            <a:chOff x="1574" y="1005"/>
            <a:chExt cx="1753" cy="2568"/>
          </a:xfrm>
        </p:grpSpPr>
        <p:grpSp>
          <p:nvGrpSpPr>
            <p:cNvPr id="59994" name="Group 569">
              <a:extLst>
                <a:ext uri="{FF2B5EF4-FFF2-40B4-BE49-F238E27FC236}">
                  <a16:creationId xmlns:a16="http://schemas.microsoft.com/office/drawing/2014/main" id="{D76CA77E-DB8A-469E-99AE-1E991DC756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4" y="1005"/>
              <a:ext cx="1753" cy="2568"/>
              <a:chOff x="1574" y="1005"/>
              <a:chExt cx="1753" cy="2568"/>
            </a:xfrm>
          </p:grpSpPr>
          <p:sp>
            <p:nvSpPr>
              <p:cNvPr id="60111" name="Freeform 570">
                <a:extLst>
                  <a:ext uri="{FF2B5EF4-FFF2-40B4-BE49-F238E27FC236}">
                    <a16:creationId xmlns:a16="http://schemas.microsoft.com/office/drawing/2014/main" id="{78F1BF08-B6C7-45DF-90C7-EA3F4BBDA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371"/>
                <a:ext cx="35" cy="90"/>
              </a:xfrm>
              <a:custGeom>
                <a:avLst/>
                <a:gdLst>
                  <a:gd name="T0" fmla="*/ 188 w 14"/>
                  <a:gd name="T1" fmla="*/ 0 h 34"/>
                  <a:gd name="T2" fmla="*/ 220 w 14"/>
                  <a:gd name="T3" fmla="*/ 408 h 34"/>
                  <a:gd name="T4" fmla="*/ 0 w 14"/>
                  <a:gd name="T5" fmla="*/ 553 h 34"/>
                  <a:gd name="T6" fmla="*/ 175 w 14"/>
                  <a:gd name="T7" fmla="*/ 20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4">
                    <a:moveTo>
                      <a:pt x="12" y="0"/>
                    </a:moveTo>
                    <a:cubicBezTo>
                      <a:pt x="13" y="7"/>
                      <a:pt x="14" y="15"/>
                      <a:pt x="14" y="22"/>
                    </a:cubicBezTo>
                    <a:cubicBezTo>
                      <a:pt x="13" y="34"/>
                      <a:pt x="9" y="32"/>
                      <a:pt x="0" y="30"/>
                    </a:cubicBezTo>
                    <a:cubicBezTo>
                      <a:pt x="10" y="28"/>
                      <a:pt x="10" y="21"/>
                      <a:pt x="11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2" name="Freeform 571">
                <a:extLst>
                  <a:ext uri="{FF2B5EF4-FFF2-40B4-BE49-F238E27FC236}">
                    <a16:creationId xmlns:a16="http://schemas.microsoft.com/office/drawing/2014/main" id="{71C6184F-46EC-468C-B5B9-A574A4975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00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096 w 701"/>
                  <a:gd name="T21" fmla="*/ 3320 h 963"/>
                  <a:gd name="T22" fmla="*/ 3659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33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21 w 701"/>
                  <a:gd name="T39" fmla="*/ 13333 h 963"/>
                  <a:gd name="T40" fmla="*/ 3113 w 701"/>
                  <a:gd name="T41" fmla="*/ 12480 h 963"/>
                  <a:gd name="T42" fmla="*/ 2988 w 701"/>
                  <a:gd name="T43" fmla="*/ 12403 h 963"/>
                  <a:gd name="T44" fmla="*/ 3221 w 701"/>
                  <a:gd name="T45" fmla="*/ 12309 h 963"/>
                  <a:gd name="T46" fmla="*/ 2471 w 701"/>
                  <a:gd name="T47" fmla="*/ 10432 h 963"/>
                  <a:gd name="T48" fmla="*/ 2001 w 701"/>
                  <a:gd name="T49" fmla="*/ 8781 h 963"/>
                  <a:gd name="T50" fmla="*/ 1958 w 701"/>
                  <a:gd name="T51" fmla="*/ 6941 h 963"/>
                  <a:gd name="T52" fmla="*/ 2051 w 701"/>
                  <a:gd name="T53" fmla="*/ 5235 h 963"/>
                  <a:gd name="T54" fmla="*/ 2751 w 701"/>
                  <a:gd name="T55" fmla="*/ 5027 h 963"/>
                  <a:gd name="T56" fmla="*/ 4396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42 w 701"/>
                  <a:gd name="T63" fmla="*/ 3869 h 963"/>
                  <a:gd name="T64" fmla="*/ 8555 w 701"/>
                  <a:gd name="T65" fmla="*/ 5312 h 963"/>
                  <a:gd name="T66" fmla="*/ 8788 w 701"/>
                  <a:gd name="T67" fmla="*/ 7245 h 963"/>
                  <a:gd name="T68" fmla="*/ 900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30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38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3" y="550"/>
                    </a:moveTo>
                    <a:cubicBezTo>
                      <a:pt x="698" y="541"/>
                      <a:pt x="696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4" y="365"/>
                    </a:cubicBezTo>
                    <a:cubicBezTo>
                      <a:pt x="662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4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5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3" y="1"/>
                      <a:pt x="547" y="10"/>
                    </a:cubicBezTo>
                    <a:cubicBezTo>
                      <a:pt x="519" y="23"/>
                      <a:pt x="514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2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6" y="175"/>
                    </a:cubicBezTo>
                    <a:cubicBezTo>
                      <a:pt x="313" y="166"/>
                      <a:pt x="292" y="167"/>
                      <a:pt x="278" y="174"/>
                    </a:cubicBezTo>
                    <a:cubicBezTo>
                      <a:pt x="275" y="165"/>
                      <a:pt x="242" y="159"/>
                      <a:pt x="234" y="167"/>
                    </a:cubicBezTo>
                    <a:cubicBezTo>
                      <a:pt x="225" y="153"/>
                      <a:pt x="203" y="141"/>
                      <a:pt x="192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0" y="93"/>
                      <a:pt x="54" y="95"/>
                    </a:cubicBezTo>
                    <a:cubicBezTo>
                      <a:pt x="41" y="99"/>
                      <a:pt x="27" y="109"/>
                      <a:pt x="21" y="127"/>
                    </a:cubicBezTo>
                    <a:cubicBezTo>
                      <a:pt x="15" y="144"/>
                      <a:pt x="9" y="168"/>
                      <a:pt x="21" y="189"/>
                    </a:cubicBezTo>
                    <a:cubicBezTo>
                      <a:pt x="14" y="202"/>
                      <a:pt x="14" y="247"/>
                      <a:pt x="27" y="256"/>
                    </a:cubicBezTo>
                    <a:cubicBezTo>
                      <a:pt x="16" y="269"/>
                      <a:pt x="23" y="295"/>
                      <a:pt x="27" y="309"/>
                    </a:cubicBezTo>
                    <a:cubicBezTo>
                      <a:pt x="15" y="319"/>
                      <a:pt x="15" y="359"/>
                      <a:pt x="22" y="367"/>
                    </a:cubicBezTo>
                    <a:cubicBezTo>
                      <a:pt x="7" y="376"/>
                      <a:pt x="8" y="406"/>
                      <a:pt x="16" y="422"/>
                    </a:cubicBezTo>
                    <a:cubicBezTo>
                      <a:pt x="1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8" y="668"/>
                    </a:cubicBezTo>
                    <a:cubicBezTo>
                      <a:pt x="93" y="687"/>
                      <a:pt x="135" y="718"/>
                      <a:pt x="161" y="703"/>
                    </a:cubicBezTo>
                    <a:cubicBezTo>
                      <a:pt x="183" y="690"/>
                      <a:pt x="180" y="682"/>
                      <a:pt x="189" y="670"/>
                    </a:cubicBezTo>
                    <a:cubicBezTo>
                      <a:pt x="192" y="666"/>
                      <a:pt x="196" y="662"/>
                      <a:pt x="199" y="658"/>
                    </a:cubicBezTo>
                    <a:cubicBezTo>
                      <a:pt x="199" y="658"/>
                      <a:pt x="198" y="658"/>
                      <a:pt x="198" y="658"/>
                    </a:cubicBezTo>
                    <a:cubicBezTo>
                      <a:pt x="195" y="659"/>
                      <a:pt x="192" y="657"/>
                      <a:pt x="191" y="654"/>
                    </a:cubicBezTo>
                    <a:cubicBezTo>
                      <a:pt x="190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6" y="649"/>
                    </a:cubicBezTo>
                    <a:cubicBezTo>
                      <a:pt x="211" y="642"/>
                      <a:pt x="215" y="634"/>
                      <a:pt x="217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7" y="517"/>
                      <a:pt x="127" y="508"/>
                    </a:cubicBezTo>
                    <a:cubicBezTo>
                      <a:pt x="138" y="489"/>
                      <a:pt x="128" y="463"/>
                      <a:pt x="128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3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2" y="315"/>
                    </a:cubicBezTo>
                    <a:cubicBezTo>
                      <a:pt x="136" y="302"/>
                      <a:pt x="137" y="291"/>
                      <a:pt x="131" y="276"/>
                    </a:cubicBezTo>
                    <a:cubicBezTo>
                      <a:pt x="142" y="265"/>
                      <a:pt x="132" y="241"/>
                      <a:pt x="127" y="232"/>
                    </a:cubicBezTo>
                    <a:cubicBezTo>
                      <a:pt x="134" y="242"/>
                      <a:pt x="148" y="264"/>
                      <a:pt x="176" y="265"/>
                    </a:cubicBezTo>
                    <a:cubicBezTo>
                      <a:pt x="200" y="285"/>
                      <a:pt x="206" y="280"/>
                      <a:pt x="226" y="282"/>
                    </a:cubicBezTo>
                    <a:cubicBezTo>
                      <a:pt x="233" y="295"/>
                      <a:pt x="272" y="296"/>
                      <a:pt x="281" y="288"/>
                    </a:cubicBezTo>
                    <a:cubicBezTo>
                      <a:pt x="287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4" y="274"/>
                      <a:pt x="509" y="250"/>
                      <a:pt x="508" y="239"/>
                    </a:cubicBezTo>
                    <a:cubicBezTo>
                      <a:pt x="513" y="247"/>
                      <a:pt x="537" y="217"/>
                      <a:pt x="540" y="204"/>
                    </a:cubicBezTo>
                    <a:cubicBezTo>
                      <a:pt x="540" y="204"/>
                      <a:pt x="533" y="232"/>
                      <a:pt x="541" y="235"/>
                    </a:cubicBezTo>
                    <a:cubicBezTo>
                      <a:pt x="536" y="238"/>
                      <a:pt x="538" y="275"/>
                      <a:pt x="547" y="280"/>
                    </a:cubicBezTo>
                    <a:cubicBezTo>
                      <a:pt x="540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3" y="464"/>
                      <a:pt x="576" y="464"/>
                    </a:cubicBezTo>
                    <a:cubicBezTo>
                      <a:pt x="568" y="469"/>
                      <a:pt x="576" y="500"/>
                      <a:pt x="586" y="498"/>
                    </a:cubicBezTo>
                    <a:cubicBezTo>
                      <a:pt x="586" y="498"/>
                      <a:pt x="583" y="504"/>
                      <a:pt x="584" y="511"/>
                    </a:cubicBezTo>
                    <a:cubicBezTo>
                      <a:pt x="584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89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3" y="650"/>
                    </a:cubicBezTo>
                    <a:cubicBezTo>
                      <a:pt x="552" y="650"/>
                      <a:pt x="552" y="650"/>
                      <a:pt x="552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7" y="646"/>
                    </a:cubicBezTo>
                    <a:cubicBezTo>
                      <a:pt x="271" y="686"/>
                      <a:pt x="286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4" y="899"/>
                      <a:pt x="326" y="914"/>
                    </a:cubicBezTo>
                    <a:cubicBezTo>
                      <a:pt x="339" y="930"/>
                      <a:pt x="346" y="940"/>
                      <a:pt x="346" y="952"/>
                    </a:cubicBezTo>
                    <a:cubicBezTo>
                      <a:pt x="346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7" y="774"/>
                      <a:pt x="547" y="776"/>
                      <a:pt x="556" y="763"/>
                    </a:cubicBezTo>
                    <a:cubicBezTo>
                      <a:pt x="564" y="766"/>
                      <a:pt x="613" y="731"/>
                      <a:pt x="608" y="712"/>
                    </a:cubicBezTo>
                    <a:cubicBezTo>
                      <a:pt x="625" y="717"/>
                      <a:pt x="656" y="686"/>
                      <a:pt x="648" y="663"/>
                    </a:cubicBezTo>
                    <a:cubicBezTo>
                      <a:pt x="662" y="665"/>
                      <a:pt x="686" y="623"/>
                      <a:pt x="685" y="600"/>
                    </a:cubicBezTo>
                    <a:cubicBezTo>
                      <a:pt x="692" y="601"/>
                      <a:pt x="701" y="561"/>
                      <a:pt x="693" y="550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3" name="Freeform 572">
                <a:extLst>
                  <a:ext uri="{FF2B5EF4-FFF2-40B4-BE49-F238E27FC236}">
                    <a16:creationId xmlns:a16="http://schemas.microsoft.com/office/drawing/2014/main" id="{8FC7907C-96F7-40A5-9E52-1CDC2CE99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349"/>
                <a:ext cx="140" cy="323"/>
              </a:xfrm>
              <a:custGeom>
                <a:avLst/>
                <a:gdLst>
                  <a:gd name="T0" fmla="*/ 0 w 56"/>
                  <a:gd name="T1" fmla="*/ 456 h 121"/>
                  <a:gd name="T2" fmla="*/ 250 w 56"/>
                  <a:gd name="T3" fmla="*/ 1025 h 121"/>
                  <a:gd name="T4" fmla="*/ 333 w 56"/>
                  <a:gd name="T5" fmla="*/ 1618 h 121"/>
                  <a:gd name="T6" fmla="*/ 833 w 56"/>
                  <a:gd name="T7" fmla="*/ 2301 h 121"/>
                  <a:gd name="T8" fmla="*/ 833 w 56"/>
                  <a:gd name="T9" fmla="*/ 1754 h 121"/>
                  <a:gd name="T10" fmla="*/ 520 w 56"/>
                  <a:gd name="T11" fmla="*/ 1183 h 121"/>
                  <a:gd name="T12" fmla="*/ 283 w 56"/>
                  <a:gd name="T13" fmla="*/ 683 h 121"/>
                  <a:gd name="T14" fmla="*/ 220 w 56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21">
                    <a:moveTo>
                      <a:pt x="0" y="24"/>
                    </a:moveTo>
                    <a:cubicBezTo>
                      <a:pt x="7" y="31"/>
                      <a:pt x="11" y="45"/>
                      <a:pt x="16" y="54"/>
                    </a:cubicBezTo>
                    <a:cubicBezTo>
                      <a:pt x="21" y="64"/>
                      <a:pt x="25" y="74"/>
                      <a:pt x="21" y="85"/>
                    </a:cubicBezTo>
                    <a:cubicBezTo>
                      <a:pt x="31" y="85"/>
                      <a:pt x="47" y="113"/>
                      <a:pt x="53" y="121"/>
                    </a:cubicBezTo>
                    <a:cubicBezTo>
                      <a:pt x="52" y="112"/>
                      <a:pt x="56" y="101"/>
                      <a:pt x="53" y="92"/>
                    </a:cubicBezTo>
                    <a:cubicBezTo>
                      <a:pt x="49" y="82"/>
                      <a:pt x="38" y="71"/>
                      <a:pt x="33" y="62"/>
                    </a:cubicBezTo>
                    <a:cubicBezTo>
                      <a:pt x="28" y="54"/>
                      <a:pt x="22" y="45"/>
                      <a:pt x="18" y="36"/>
                    </a:cubicBezTo>
                    <a:cubicBezTo>
                      <a:pt x="14" y="24"/>
                      <a:pt x="18" y="10"/>
                      <a:pt x="14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4" name="Freeform 573">
                <a:extLst>
                  <a:ext uri="{FF2B5EF4-FFF2-40B4-BE49-F238E27FC236}">
                    <a16:creationId xmlns:a16="http://schemas.microsoft.com/office/drawing/2014/main" id="{A73031D0-CA4F-49BF-846D-7747B12D0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957"/>
                <a:ext cx="105" cy="464"/>
              </a:xfrm>
              <a:custGeom>
                <a:avLst/>
                <a:gdLst>
                  <a:gd name="T0" fmla="*/ 313 w 42"/>
                  <a:gd name="T1" fmla="*/ 171 h 174"/>
                  <a:gd name="T2" fmla="*/ 283 w 42"/>
                  <a:gd name="T3" fmla="*/ 776 h 174"/>
                  <a:gd name="T4" fmla="*/ 0 w 42"/>
                  <a:gd name="T5" fmla="*/ 1173 h 174"/>
                  <a:gd name="T6" fmla="*/ 238 w 42"/>
                  <a:gd name="T7" fmla="*/ 1651 h 174"/>
                  <a:gd name="T8" fmla="*/ 0 w 42"/>
                  <a:gd name="T9" fmla="*/ 2197 h 174"/>
                  <a:gd name="T10" fmla="*/ 125 w 42"/>
                  <a:gd name="T11" fmla="*/ 2653 h 174"/>
                  <a:gd name="T12" fmla="*/ 83 w 42"/>
                  <a:gd name="T13" fmla="*/ 3299 h 174"/>
                  <a:gd name="T14" fmla="*/ 408 w 42"/>
                  <a:gd name="T15" fmla="*/ 3264 h 174"/>
                  <a:gd name="T16" fmla="*/ 300 w 42"/>
                  <a:gd name="T17" fmla="*/ 2240 h 174"/>
                  <a:gd name="T18" fmla="*/ 658 w 42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74">
                    <a:moveTo>
                      <a:pt x="20" y="9"/>
                    </a:moveTo>
                    <a:cubicBezTo>
                      <a:pt x="31" y="18"/>
                      <a:pt x="19" y="31"/>
                      <a:pt x="18" y="41"/>
                    </a:cubicBezTo>
                    <a:cubicBezTo>
                      <a:pt x="15" y="57"/>
                      <a:pt x="16" y="57"/>
                      <a:pt x="0" y="62"/>
                    </a:cubicBezTo>
                    <a:cubicBezTo>
                      <a:pt x="13" y="66"/>
                      <a:pt x="15" y="73"/>
                      <a:pt x="15" y="87"/>
                    </a:cubicBezTo>
                    <a:cubicBezTo>
                      <a:pt x="15" y="97"/>
                      <a:pt x="13" y="113"/>
                      <a:pt x="0" y="116"/>
                    </a:cubicBezTo>
                    <a:cubicBezTo>
                      <a:pt x="21" y="107"/>
                      <a:pt x="8" y="135"/>
                      <a:pt x="8" y="140"/>
                    </a:cubicBezTo>
                    <a:cubicBezTo>
                      <a:pt x="7" y="154"/>
                      <a:pt x="18" y="159"/>
                      <a:pt x="5" y="174"/>
                    </a:cubicBezTo>
                    <a:cubicBezTo>
                      <a:pt x="12" y="171"/>
                      <a:pt x="19" y="172"/>
                      <a:pt x="26" y="172"/>
                    </a:cubicBezTo>
                    <a:cubicBezTo>
                      <a:pt x="21" y="154"/>
                      <a:pt x="16" y="137"/>
                      <a:pt x="19" y="118"/>
                    </a:cubicBezTo>
                    <a:cubicBezTo>
                      <a:pt x="21" y="99"/>
                      <a:pt x="40" y="20"/>
                      <a:pt x="4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5" name="Freeform 574">
                <a:extLst>
                  <a:ext uri="{FF2B5EF4-FFF2-40B4-BE49-F238E27FC236}">
                    <a16:creationId xmlns:a16="http://schemas.microsoft.com/office/drawing/2014/main" id="{CE94291F-1137-4BEE-BBB3-E07F5D9A4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451"/>
                <a:ext cx="118" cy="565"/>
              </a:xfrm>
              <a:custGeom>
                <a:avLst/>
                <a:gdLst>
                  <a:gd name="T0" fmla="*/ 0 w 47"/>
                  <a:gd name="T1" fmla="*/ 0 h 212"/>
                  <a:gd name="T2" fmla="*/ 284 w 47"/>
                  <a:gd name="T3" fmla="*/ 285 h 212"/>
                  <a:gd name="T4" fmla="*/ 522 w 47"/>
                  <a:gd name="T5" fmla="*/ 546 h 212"/>
                  <a:gd name="T6" fmla="*/ 693 w 47"/>
                  <a:gd name="T7" fmla="*/ 1591 h 212"/>
                  <a:gd name="T8" fmla="*/ 618 w 47"/>
                  <a:gd name="T9" fmla="*/ 2785 h 212"/>
                  <a:gd name="T10" fmla="*/ 472 w 47"/>
                  <a:gd name="T11" fmla="*/ 4014 h 212"/>
                  <a:gd name="T12" fmla="*/ 20 w 47"/>
                  <a:gd name="T13" fmla="*/ 3750 h 212"/>
                  <a:gd name="T14" fmla="*/ 367 w 47"/>
                  <a:gd name="T15" fmla="*/ 3446 h 212"/>
                  <a:gd name="T16" fmla="*/ 379 w 47"/>
                  <a:gd name="T17" fmla="*/ 2684 h 212"/>
                  <a:gd name="T18" fmla="*/ 158 w 47"/>
                  <a:gd name="T19" fmla="*/ 2614 h 212"/>
                  <a:gd name="T20" fmla="*/ 63 w 47"/>
                  <a:gd name="T21" fmla="*/ 1684 h 212"/>
                  <a:gd name="T22" fmla="*/ 492 w 47"/>
                  <a:gd name="T23" fmla="*/ 1250 h 212"/>
                  <a:gd name="T24" fmla="*/ 472 w 47"/>
                  <a:gd name="T25" fmla="*/ 909 h 212"/>
                  <a:gd name="T26" fmla="*/ 271 w 47"/>
                  <a:gd name="T27" fmla="*/ 816 h 212"/>
                  <a:gd name="T28" fmla="*/ 126 w 47"/>
                  <a:gd name="T29" fmla="*/ 205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12">
                    <a:moveTo>
                      <a:pt x="0" y="0"/>
                    </a:moveTo>
                    <a:cubicBezTo>
                      <a:pt x="3" y="11"/>
                      <a:pt x="10" y="10"/>
                      <a:pt x="18" y="15"/>
                    </a:cubicBezTo>
                    <a:cubicBezTo>
                      <a:pt x="22" y="18"/>
                      <a:pt x="28" y="25"/>
                      <a:pt x="33" y="29"/>
                    </a:cubicBezTo>
                    <a:cubicBezTo>
                      <a:pt x="46" y="43"/>
                      <a:pt x="47" y="65"/>
                      <a:pt x="44" y="84"/>
                    </a:cubicBezTo>
                    <a:cubicBezTo>
                      <a:pt x="41" y="106"/>
                      <a:pt x="38" y="125"/>
                      <a:pt x="39" y="147"/>
                    </a:cubicBezTo>
                    <a:cubicBezTo>
                      <a:pt x="40" y="169"/>
                      <a:pt x="38" y="190"/>
                      <a:pt x="30" y="212"/>
                    </a:cubicBezTo>
                    <a:cubicBezTo>
                      <a:pt x="29" y="201"/>
                      <a:pt x="9" y="198"/>
                      <a:pt x="1" y="198"/>
                    </a:cubicBezTo>
                    <a:cubicBezTo>
                      <a:pt x="15" y="193"/>
                      <a:pt x="18" y="194"/>
                      <a:pt x="23" y="182"/>
                    </a:cubicBezTo>
                    <a:cubicBezTo>
                      <a:pt x="25" y="175"/>
                      <a:pt x="25" y="149"/>
                      <a:pt x="24" y="142"/>
                    </a:cubicBezTo>
                    <a:cubicBezTo>
                      <a:pt x="22" y="133"/>
                      <a:pt x="19" y="135"/>
                      <a:pt x="10" y="138"/>
                    </a:cubicBezTo>
                    <a:cubicBezTo>
                      <a:pt x="32" y="128"/>
                      <a:pt x="30" y="71"/>
                      <a:pt x="4" y="89"/>
                    </a:cubicBezTo>
                    <a:cubicBezTo>
                      <a:pt x="11" y="79"/>
                      <a:pt x="26" y="78"/>
                      <a:pt x="31" y="66"/>
                    </a:cubicBezTo>
                    <a:cubicBezTo>
                      <a:pt x="32" y="62"/>
                      <a:pt x="33" y="52"/>
                      <a:pt x="30" y="48"/>
                    </a:cubicBezTo>
                    <a:cubicBezTo>
                      <a:pt x="27" y="41"/>
                      <a:pt x="24" y="44"/>
                      <a:pt x="17" y="43"/>
                    </a:cubicBezTo>
                    <a:cubicBezTo>
                      <a:pt x="28" y="29"/>
                      <a:pt x="6" y="25"/>
                      <a:pt x="8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6" name="Freeform 575">
                <a:extLst>
                  <a:ext uri="{FF2B5EF4-FFF2-40B4-BE49-F238E27FC236}">
                    <a16:creationId xmlns:a16="http://schemas.microsoft.com/office/drawing/2014/main" id="{AEEE3225-034C-4F70-852D-C6DAE482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560"/>
                <a:ext cx="85" cy="315"/>
              </a:xfrm>
              <a:custGeom>
                <a:avLst/>
                <a:gdLst>
                  <a:gd name="T0" fmla="*/ 533 w 34"/>
                  <a:gd name="T1" fmla="*/ 593 h 118"/>
                  <a:gd name="T2" fmla="*/ 250 w 34"/>
                  <a:gd name="T3" fmla="*/ 1353 h 118"/>
                  <a:gd name="T4" fmla="*/ 238 w 34"/>
                  <a:gd name="T5" fmla="*/ 1810 h 118"/>
                  <a:gd name="T6" fmla="*/ 95 w 34"/>
                  <a:gd name="T7" fmla="*/ 2245 h 118"/>
                  <a:gd name="T8" fmla="*/ 50 w 34"/>
                  <a:gd name="T9" fmla="*/ 969 h 118"/>
                  <a:gd name="T10" fmla="*/ 125 w 34"/>
                  <a:gd name="T11" fmla="*/ 376 h 118"/>
                  <a:gd name="T12" fmla="*/ 125 w 34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18">
                    <a:moveTo>
                      <a:pt x="34" y="31"/>
                    </a:moveTo>
                    <a:cubicBezTo>
                      <a:pt x="17" y="27"/>
                      <a:pt x="15" y="60"/>
                      <a:pt x="16" y="71"/>
                    </a:cubicBezTo>
                    <a:cubicBezTo>
                      <a:pt x="16" y="80"/>
                      <a:pt x="18" y="86"/>
                      <a:pt x="15" y="95"/>
                    </a:cubicBezTo>
                    <a:cubicBezTo>
                      <a:pt x="12" y="103"/>
                      <a:pt x="9" y="110"/>
                      <a:pt x="6" y="118"/>
                    </a:cubicBezTo>
                    <a:cubicBezTo>
                      <a:pt x="0" y="96"/>
                      <a:pt x="1" y="73"/>
                      <a:pt x="3" y="51"/>
                    </a:cubicBezTo>
                    <a:cubicBezTo>
                      <a:pt x="4" y="40"/>
                      <a:pt x="7" y="30"/>
                      <a:pt x="8" y="20"/>
                    </a:cubicBezTo>
                    <a:cubicBezTo>
                      <a:pt x="8" y="13"/>
                      <a:pt x="5" y="6"/>
                      <a:pt x="8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7" name="Freeform 576">
                <a:extLst>
                  <a:ext uri="{FF2B5EF4-FFF2-40B4-BE49-F238E27FC236}">
                    <a16:creationId xmlns:a16="http://schemas.microsoft.com/office/drawing/2014/main" id="{91E617A9-3A8F-4A8B-8D0A-C707CF74B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339"/>
                <a:ext cx="432" cy="517"/>
              </a:xfrm>
              <a:custGeom>
                <a:avLst/>
                <a:gdLst>
                  <a:gd name="T0" fmla="*/ 1666 w 173"/>
                  <a:gd name="T1" fmla="*/ 3353 h 194"/>
                  <a:gd name="T2" fmla="*/ 1216 w 173"/>
                  <a:gd name="T3" fmla="*/ 3536 h 194"/>
                  <a:gd name="T4" fmla="*/ 699 w 173"/>
                  <a:gd name="T5" fmla="*/ 3651 h 194"/>
                  <a:gd name="T6" fmla="*/ 262 w 173"/>
                  <a:gd name="T7" fmla="*/ 3672 h 194"/>
                  <a:gd name="T8" fmla="*/ 0 w 173"/>
                  <a:gd name="T9" fmla="*/ 3464 h 194"/>
                  <a:gd name="T10" fmla="*/ 654 w 173"/>
                  <a:gd name="T11" fmla="*/ 3366 h 194"/>
                  <a:gd name="T12" fmla="*/ 1308 w 173"/>
                  <a:gd name="T13" fmla="*/ 3195 h 194"/>
                  <a:gd name="T14" fmla="*/ 1621 w 173"/>
                  <a:gd name="T15" fmla="*/ 3011 h 194"/>
                  <a:gd name="T16" fmla="*/ 1903 w 173"/>
                  <a:gd name="T17" fmla="*/ 2684 h 194"/>
                  <a:gd name="T18" fmla="*/ 2133 w 173"/>
                  <a:gd name="T19" fmla="*/ 2103 h 194"/>
                  <a:gd name="T20" fmla="*/ 2400 w 173"/>
                  <a:gd name="T21" fmla="*/ 1386 h 194"/>
                  <a:gd name="T22" fmla="*/ 2462 w 173"/>
                  <a:gd name="T23" fmla="*/ 661 h 194"/>
                  <a:gd name="T24" fmla="*/ 2495 w 173"/>
                  <a:gd name="T25" fmla="*/ 21 h 194"/>
                  <a:gd name="T26" fmla="*/ 2662 w 173"/>
                  <a:gd name="T27" fmla="*/ 0 h 194"/>
                  <a:gd name="T28" fmla="*/ 2694 w 173"/>
                  <a:gd name="T29" fmla="*/ 1442 h 194"/>
                  <a:gd name="T30" fmla="*/ 2462 w 173"/>
                  <a:gd name="T31" fmla="*/ 2252 h 194"/>
                  <a:gd name="T32" fmla="*/ 2275 w 173"/>
                  <a:gd name="T33" fmla="*/ 2705 h 1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3" h="194">
                    <a:moveTo>
                      <a:pt x="107" y="177"/>
                    </a:moveTo>
                    <a:cubicBezTo>
                      <a:pt x="98" y="180"/>
                      <a:pt x="88" y="183"/>
                      <a:pt x="78" y="187"/>
                    </a:cubicBezTo>
                    <a:cubicBezTo>
                      <a:pt x="67" y="192"/>
                      <a:pt x="56" y="191"/>
                      <a:pt x="45" y="193"/>
                    </a:cubicBezTo>
                    <a:cubicBezTo>
                      <a:pt x="36" y="194"/>
                      <a:pt x="26" y="194"/>
                      <a:pt x="17" y="194"/>
                    </a:cubicBezTo>
                    <a:cubicBezTo>
                      <a:pt x="9" y="194"/>
                      <a:pt x="6" y="190"/>
                      <a:pt x="0" y="183"/>
                    </a:cubicBezTo>
                    <a:cubicBezTo>
                      <a:pt x="8" y="191"/>
                      <a:pt x="35" y="186"/>
                      <a:pt x="42" y="178"/>
                    </a:cubicBezTo>
                    <a:cubicBezTo>
                      <a:pt x="51" y="193"/>
                      <a:pt x="78" y="180"/>
                      <a:pt x="84" y="169"/>
                    </a:cubicBezTo>
                    <a:cubicBezTo>
                      <a:pt x="94" y="175"/>
                      <a:pt x="97" y="163"/>
                      <a:pt x="104" y="159"/>
                    </a:cubicBezTo>
                    <a:cubicBezTo>
                      <a:pt x="110" y="155"/>
                      <a:pt x="125" y="151"/>
                      <a:pt x="122" y="142"/>
                    </a:cubicBezTo>
                    <a:cubicBezTo>
                      <a:pt x="137" y="146"/>
                      <a:pt x="143" y="121"/>
                      <a:pt x="137" y="111"/>
                    </a:cubicBezTo>
                    <a:cubicBezTo>
                      <a:pt x="153" y="103"/>
                      <a:pt x="156" y="91"/>
                      <a:pt x="154" y="73"/>
                    </a:cubicBezTo>
                    <a:cubicBezTo>
                      <a:pt x="164" y="69"/>
                      <a:pt x="168" y="41"/>
                      <a:pt x="158" y="35"/>
                    </a:cubicBezTo>
                    <a:cubicBezTo>
                      <a:pt x="166" y="25"/>
                      <a:pt x="159" y="12"/>
                      <a:pt x="160" y="1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46" y="143"/>
                      <a:pt x="146" y="143"/>
                      <a:pt x="146" y="14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8" name="Freeform 577">
                <a:extLst>
                  <a:ext uri="{FF2B5EF4-FFF2-40B4-BE49-F238E27FC236}">
                    <a16:creationId xmlns:a16="http://schemas.microsoft.com/office/drawing/2014/main" id="{C66B5F23-F892-4179-AEFA-7F7D13C80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251"/>
                <a:ext cx="285" cy="1184"/>
              </a:xfrm>
              <a:custGeom>
                <a:avLst/>
                <a:gdLst>
                  <a:gd name="T0" fmla="*/ 0 w 114"/>
                  <a:gd name="T1" fmla="*/ 2125 h 444"/>
                  <a:gd name="T2" fmla="*/ 595 w 114"/>
                  <a:gd name="T3" fmla="*/ 1955 h 444"/>
                  <a:gd name="T4" fmla="*/ 520 w 114"/>
                  <a:gd name="T5" fmla="*/ 2595 h 444"/>
                  <a:gd name="T6" fmla="*/ 708 w 114"/>
                  <a:gd name="T7" fmla="*/ 3072 h 444"/>
                  <a:gd name="T8" fmla="*/ 625 w 114"/>
                  <a:gd name="T9" fmla="*/ 3549 h 444"/>
                  <a:gd name="T10" fmla="*/ 708 w 114"/>
                  <a:gd name="T11" fmla="*/ 4437 h 444"/>
                  <a:gd name="T12" fmla="*/ 875 w 114"/>
                  <a:gd name="T13" fmla="*/ 4949 h 444"/>
                  <a:gd name="T14" fmla="*/ 800 w 114"/>
                  <a:gd name="T15" fmla="*/ 5440 h 444"/>
                  <a:gd name="T16" fmla="*/ 875 w 114"/>
                  <a:gd name="T17" fmla="*/ 6280 h 444"/>
                  <a:gd name="T18" fmla="*/ 1095 w 114"/>
                  <a:gd name="T19" fmla="*/ 6579 h 444"/>
                  <a:gd name="T20" fmla="*/ 1083 w 114"/>
                  <a:gd name="T21" fmla="*/ 7032 h 444"/>
                  <a:gd name="T22" fmla="*/ 1333 w 114"/>
                  <a:gd name="T23" fmla="*/ 7680 h 444"/>
                  <a:gd name="T24" fmla="*/ 1520 w 114"/>
                  <a:gd name="T25" fmla="*/ 8419 h 444"/>
                  <a:gd name="T26" fmla="*/ 1613 w 114"/>
                  <a:gd name="T27" fmla="*/ 7603 h 444"/>
                  <a:gd name="T28" fmla="*/ 1375 w 114"/>
                  <a:gd name="T29" fmla="*/ 6408 h 444"/>
                  <a:gd name="T30" fmla="*/ 970 w 114"/>
                  <a:gd name="T31" fmla="*/ 3584 h 444"/>
                  <a:gd name="T32" fmla="*/ 938 w 114"/>
                  <a:gd name="T33" fmla="*/ 2275 h 444"/>
                  <a:gd name="T34" fmla="*/ 1000 w 114"/>
                  <a:gd name="T35" fmla="*/ 1672 h 444"/>
                  <a:gd name="T36" fmla="*/ 1125 w 114"/>
                  <a:gd name="T37" fmla="*/ 1117 h 444"/>
                  <a:gd name="T38" fmla="*/ 1113 w 114"/>
                  <a:gd name="T39" fmla="*/ 419 h 444"/>
                  <a:gd name="T40" fmla="*/ 958 w 114"/>
                  <a:gd name="T41" fmla="*/ 0 h 444"/>
                  <a:gd name="T42" fmla="*/ 688 w 114"/>
                  <a:gd name="T43" fmla="*/ 888 h 444"/>
                  <a:gd name="T44" fmla="*/ 270 w 114"/>
                  <a:gd name="T45" fmla="*/ 1651 h 444"/>
                  <a:gd name="T46" fmla="*/ 158 w 114"/>
                  <a:gd name="T47" fmla="*/ 1912 h 4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4" h="444">
                    <a:moveTo>
                      <a:pt x="0" y="112"/>
                    </a:moveTo>
                    <a:cubicBezTo>
                      <a:pt x="9" y="107"/>
                      <a:pt x="28" y="92"/>
                      <a:pt x="38" y="103"/>
                    </a:cubicBezTo>
                    <a:cubicBezTo>
                      <a:pt x="45" y="111"/>
                      <a:pt x="44" y="132"/>
                      <a:pt x="33" y="137"/>
                    </a:cubicBezTo>
                    <a:cubicBezTo>
                      <a:pt x="44" y="141"/>
                      <a:pt x="44" y="153"/>
                      <a:pt x="45" y="162"/>
                    </a:cubicBezTo>
                    <a:cubicBezTo>
                      <a:pt x="46" y="171"/>
                      <a:pt x="49" y="181"/>
                      <a:pt x="40" y="187"/>
                    </a:cubicBezTo>
                    <a:cubicBezTo>
                      <a:pt x="48" y="186"/>
                      <a:pt x="52" y="228"/>
                      <a:pt x="45" y="234"/>
                    </a:cubicBezTo>
                    <a:cubicBezTo>
                      <a:pt x="53" y="232"/>
                      <a:pt x="55" y="255"/>
                      <a:pt x="56" y="261"/>
                    </a:cubicBezTo>
                    <a:cubicBezTo>
                      <a:pt x="56" y="270"/>
                      <a:pt x="55" y="279"/>
                      <a:pt x="51" y="287"/>
                    </a:cubicBezTo>
                    <a:cubicBezTo>
                      <a:pt x="63" y="291"/>
                      <a:pt x="62" y="323"/>
                      <a:pt x="56" y="331"/>
                    </a:cubicBezTo>
                    <a:cubicBezTo>
                      <a:pt x="60" y="323"/>
                      <a:pt x="69" y="344"/>
                      <a:pt x="70" y="347"/>
                    </a:cubicBezTo>
                    <a:cubicBezTo>
                      <a:pt x="71" y="354"/>
                      <a:pt x="73" y="364"/>
                      <a:pt x="69" y="371"/>
                    </a:cubicBezTo>
                    <a:cubicBezTo>
                      <a:pt x="79" y="367"/>
                      <a:pt x="91" y="397"/>
                      <a:pt x="85" y="405"/>
                    </a:cubicBezTo>
                    <a:cubicBezTo>
                      <a:pt x="98" y="415"/>
                      <a:pt x="102" y="429"/>
                      <a:pt x="97" y="444"/>
                    </a:cubicBezTo>
                    <a:cubicBezTo>
                      <a:pt x="114" y="438"/>
                      <a:pt x="104" y="414"/>
                      <a:pt x="103" y="401"/>
                    </a:cubicBezTo>
                    <a:cubicBezTo>
                      <a:pt x="102" y="380"/>
                      <a:pt x="93" y="358"/>
                      <a:pt x="88" y="338"/>
                    </a:cubicBezTo>
                    <a:cubicBezTo>
                      <a:pt x="74" y="289"/>
                      <a:pt x="66" y="240"/>
                      <a:pt x="62" y="189"/>
                    </a:cubicBezTo>
                    <a:cubicBezTo>
                      <a:pt x="59" y="167"/>
                      <a:pt x="57" y="142"/>
                      <a:pt x="60" y="120"/>
                    </a:cubicBezTo>
                    <a:cubicBezTo>
                      <a:pt x="62" y="109"/>
                      <a:pt x="62" y="99"/>
                      <a:pt x="64" y="88"/>
                    </a:cubicBezTo>
                    <a:cubicBezTo>
                      <a:pt x="66" y="78"/>
                      <a:pt x="71" y="69"/>
                      <a:pt x="72" y="59"/>
                    </a:cubicBezTo>
                    <a:cubicBezTo>
                      <a:pt x="72" y="47"/>
                      <a:pt x="73" y="33"/>
                      <a:pt x="71" y="22"/>
                    </a:cubicBezTo>
                    <a:cubicBezTo>
                      <a:pt x="69" y="16"/>
                      <a:pt x="68" y="1"/>
                      <a:pt x="61" y="0"/>
                    </a:cubicBezTo>
                    <a:cubicBezTo>
                      <a:pt x="68" y="19"/>
                      <a:pt x="51" y="33"/>
                      <a:pt x="44" y="47"/>
                    </a:cubicBezTo>
                    <a:cubicBezTo>
                      <a:pt x="39" y="58"/>
                      <a:pt x="31" y="86"/>
                      <a:pt x="17" y="87"/>
                    </a:cubicBezTo>
                    <a:cubicBezTo>
                      <a:pt x="17" y="91"/>
                      <a:pt x="13" y="97"/>
                      <a:pt x="10" y="10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9" name="Freeform 578">
                <a:extLst>
                  <a:ext uri="{FF2B5EF4-FFF2-40B4-BE49-F238E27FC236}">
                    <a16:creationId xmlns:a16="http://schemas.microsoft.com/office/drawing/2014/main" id="{FD65D784-9F34-4774-AF4D-843630D94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725"/>
                <a:ext cx="198" cy="83"/>
              </a:xfrm>
              <a:custGeom>
                <a:avLst/>
                <a:gdLst>
                  <a:gd name="T0" fmla="*/ 83 w 79"/>
                  <a:gd name="T1" fmla="*/ 56 h 31"/>
                  <a:gd name="T2" fmla="*/ 20 w 79"/>
                  <a:gd name="T3" fmla="*/ 171 h 31"/>
                  <a:gd name="T4" fmla="*/ 125 w 79"/>
                  <a:gd name="T5" fmla="*/ 252 h 31"/>
                  <a:gd name="T6" fmla="*/ 251 w 79"/>
                  <a:gd name="T7" fmla="*/ 345 h 31"/>
                  <a:gd name="T8" fmla="*/ 722 w 79"/>
                  <a:gd name="T9" fmla="*/ 501 h 31"/>
                  <a:gd name="T10" fmla="*/ 1100 w 79"/>
                  <a:gd name="T11" fmla="*/ 308 h 31"/>
                  <a:gd name="T12" fmla="*/ 1226 w 79"/>
                  <a:gd name="T13" fmla="*/ 193 h 31"/>
                  <a:gd name="T14" fmla="*/ 1193 w 79"/>
                  <a:gd name="T15" fmla="*/ 56 h 31"/>
                  <a:gd name="T16" fmla="*/ 1025 w 79"/>
                  <a:gd name="T17" fmla="*/ 94 h 31"/>
                  <a:gd name="T18" fmla="*/ 679 w 79"/>
                  <a:gd name="T19" fmla="*/ 308 h 31"/>
                  <a:gd name="T20" fmla="*/ 363 w 79"/>
                  <a:gd name="T21" fmla="*/ 171 h 31"/>
                  <a:gd name="T22" fmla="*/ 83 w 79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31">
                    <a:moveTo>
                      <a:pt x="5" y="3"/>
                    </a:moveTo>
                    <a:cubicBezTo>
                      <a:pt x="2" y="3"/>
                      <a:pt x="0" y="6"/>
                      <a:pt x="1" y="9"/>
                    </a:cubicBezTo>
                    <a:cubicBezTo>
                      <a:pt x="2" y="12"/>
                      <a:pt x="5" y="14"/>
                      <a:pt x="8" y="13"/>
                    </a:cubicBezTo>
                    <a:cubicBezTo>
                      <a:pt x="10" y="13"/>
                      <a:pt x="12" y="14"/>
                      <a:pt x="16" y="18"/>
                    </a:cubicBezTo>
                    <a:cubicBezTo>
                      <a:pt x="23" y="23"/>
                      <a:pt x="31" y="31"/>
                      <a:pt x="46" y="26"/>
                    </a:cubicBezTo>
                    <a:cubicBezTo>
                      <a:pt x="58" y="22"/>
                      <a:pt x="66" y="19"/>
                      <a:pt x="70" y="16"/>
                    </a:cubicBezTo>
                    <a:cubicBezTo>
                      <a:pt x="70" y="16"/>
                      <a:pt x="77" y="12"/>
                      <a:pt x="78" y="10"/>
                    </a:cubicBezTo>
                    <a:cubicBezTo>
                      <a:pt x="79" y="7"/>
                      <a:pt x="78" y="4"/>
                      <a:pt x="76" y="3"/>
                    </a:cubicBezTo>
                    <a:cubicBezTo>
                      <a:pt x="72" y="1"/>
                      <a:pt x="69" y="3"/>
                      <a:pt x="65" y="5"/>
                    </a:cubicBezTo>
                    <a:cubicBezTo>
                      <a:pt x="61" y="8"/>
                      <a:pt x="54" y="12"/>
                      <a:pt x="43" y="16"/>
                    </a:cubicBezTo>
                    <a:cubicBezTo>
                      <a:pt x="34" y="18"/>
                      <a:pt x="28" y="14"/>
                      <a:pt x="23" y="9"/>
                    </a:cubicBezTo>
                    <a:cubicBezTo>
                      <a:pt x="18" y="5"/>
                      <a:pt x="12" y="0"/>
                      <a:pt x="5" y="3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0" name="Freeform 579">
                <a:extLst>
                  <a:ext uri="{FF2B5EF4-FFF2-40B4-BE49-F238E27FC236}">
                    <a16:creationId xmlns:a16="http://schemas.microsoft.com/office/drawing/2014/main" id="{3192467E-CD23-4FF3-8150-BA4927F96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525"/>
                <a:ext cx="403" cy="1262"/>
              </a:xfrm>
              <a:custGeom>
                <a:avLst/>
                <a:gdLst>
                  <a:gd name="T0" fmla="*/ 2506 w 161"/>
                  <a:gd name="T1" fmla="*/ 8791 h 473"/>
                  <a:gd name="T2" fmla="*/ 2400 w 161"/>
                  <a:gd name="T3" fmla="*/ 8719 h 473"/>
                  <a:gd name="T4" fmla="*/ 2463 w 161"/>
                  <a:gd name="T5" fmla="*/ 8607 h 473"/>
                  <a:gd name="T6" fmla="*/ 1942 w 161"/>
                  <a:gd name="T7" fmla="*/ 8607 h 473"/>
                  <a:gd name="T8" fmla="*/ 1129 w 161"/>
                  <a:gd name="T9" fmla="*/ 7881 h 473"/>
                  <a:gd name="T10" fmla="*/ 688 w 161"/>
                  <a:gd name="T11" fmla="*/ 7238 h 473"/>
                  <a:gd name="T12" fmla="*/ 363 w 161"/>
                  <a:gd name="T13" fmla="*/ 6401 h 473"/>
                  <a:gd name="T14" fmla="*/ 283 w 161"/>
                  <a:gd name="T15" fmla="*/ 5774 h 473"/>
                  <a:gd name="T16" fmla="*/ 270 w 161"/>
                  <a:gd name="T17" fmla="*/ 5091 h 473"/>
                  <a:gd name="T18" fmla="*/ 313 w 161"/>
                  <a:gd name="T19" fmla="*/ 4613 h 473"/>
                  <a:gd name="T20" fmla="*/ 395 w 161"/>
                  <a:gd name="T21" fmla="*/ 4042 h 473"/>
                  <a:gd name="T22" fmla="*/ 488 w 161"/>
                  <a:gd name="T23" fmla="*/ 3802 h 473"/>
                  <a:gd name="T24" fmla="*/ 563 w 161"/>
                  <a:gd name="T25" fmla="*/ 3119 h 473"/>
                  <a:gd name="T26" fmla="*/ 596 w 161"/>
                  <a:gd name="T27" fmla="*/ 2676 h 473"/>
                  <a:gd name="T28" fmla="*/ 676 w 161"/>
                  <a:gd name="T29" fmla="*/ 2142 h 473"/>
                  <a:gd name="T30" fmla="*/ 626 w 161"/>
                  <a:gd name="T31" fmla="*/ 1446 h 473"/>
                  <a:gd name="T32" fmla="*/ 658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26 w 161"/>
                  <a:gd name="T39" fmla="*/ 264 h 473"/>
                  <a:gd name="T40" fmla="*/ 458 w 161"/>
                  <a:gd name="T41" fmla="*/ 934 h 473"/>
                  <a:gd name="T42" fmla="*/ 426 w 161"/>
                  <a:gd name="T43" fmla="*/ 1366 h 473"/>
                  <a:gd name="T44" fmla="*/ 408 w 161"/>
                  <a:gd name="T45" fmla="*/ 1857 h 473"/>
                  <a:gd name="T46" fmla="*/ 395 w 161"/>
                  <a:gd name="T47" fmla="*/ 2164 h 473"/>
                  <a:gd name="T48" fmla="*/ 345 w 161"/>
                  <a:gd name="T49" fmla="*/ 2641 h 473"/>
                  <a:gd name="T50" fmla="*/ 333 w 161"/>
                  <a:gd name="T51" fmla="*/ 3359 h 473"/>
                  <a:gd name="T52" fmla="*/ 188 w 161"/>
                  <a:gd name="T53" fmla="*/ 3837 h 473"/>
                  <a:gd name="T54" fmla="*/ 188 w 161"/>
                  <a:gd name="T55" fmla="*/ 4293 h 473"/>
                  <a:gd name="T56" fmla="*/ 125 w 161"/>
                  <a:gd name="T57" fmla="*/ 4712 h 473"/>
                  <a:gd name="T58" fmla="*/ 83 w 161"/>
                  <a:gd name="T59" fmla="*/ 5296 h 473"/>
                  <a:gd name="T60" fmla="*/ 20 w 161"/>
                  <a:gd name="T61" fmla="*/ 5864 h 473"/>
                  <a:gd name="T62" fmla="*/ 95 w 161"/>
                  <a:gd name="T63" fmla="*/ 6137 h 473"/>
                  <a:gd name="T64" fmla="*/ 250 w 161"/>
                  <a:gd name="T65" fmla="*/ 6798 h 473"/>
                  <a:gd name="T66" fmla="*/ 551 w 161"/>
                  <a:gd name="T67" fmla="*/ 7409 h 473"/>
                  <a:gd name="T68" fmla="*/ 801 w 161"/>
                  <a:gd name="T69" fmla="*/ 7903 h 473"/>
                  <a:gd name="T70" fmla="*/ 1054 w 161"/>
                  <a:gd name="T71" fmla="*/ 8186 h 473"/>
                  <a:gd name="T72" fmla="*/ 1272 w 161"/>
                  <a:gd name="T73" fmla="*/ 8471 h 473"/>
                  <a:gd name="T74" fmla="*/ 2368 w 161"/>
                  <a:gd name="T75" fmla="*/ 8906 h 473"/>
                  <a:gd name="T76" fmla="*/ 2526 w 161"/>
                  <a:gd name="T77" fmla="*/ 8791 h 473"/>
                  <a:gd name="T78" fmla="*/ 2506 w 161"/>
                  <a:gd name="T79" fmla="*/ 879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3" y="459"/>
                    </a:cubicBezTo>
                    <a:cubicBezTo>
                      <a:pt x="152" y="456"/>
                      <a:pt x="154" y="453"/>
                      <a:pt x="157" y="453"/>
                    </a:cubicBezTo>
                    <a:cubicBezTo>
                      <a:pt x="157" y="453"/>
                      <a:pt x="139" y="458"/>
                      <a:pt x="124" y="453"/>
                    </a:cubicBezTo>
                    <a:cubicBezTo>
                      <a:pt x="109" y="448"/>
                      <a:pt x="79" y="422"/>
                      <a:pt x="72" y="415"/>
                    </a:cubicBezTo>
                    <a:cubicBezTo>
                      <a:pt x="64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3" y="337"/>
                    </a:cubicBezTo>
                    <a:cubicBezTo>
                      <a:pt x="25" y="329"/>
                      <a:pt x="21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19" y="237"/>
                      <a:pt x="23" y="217"/>
                      <a:pt x="25" y="213"/>
                    </a:cubicBezTo>
                    <a:cubicBezTo>
                      <a:pt x="27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6" y="164"/>
                    </a:cubicBezTo>
                    <a:cubicBezTo>
                      <a:pt x="44" y="155"/>
                      <a:pt x="40" y="149"/>
                      <a:pt x="38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0" y="76"/>
                    </a:cubicBezTo>
                    <a:cubicBezTo>
                      <a:pt x="44" y="62"/>
                      <a:pt x="44" y="45"/>
                      <a:pt x="42" y="34"/>
                    </a:cubicBezTo>
                    <a:cubicBezTo>
                      <a:pt x="41" y="27"/>
                      <a:pt x="40" y="15"/>
                      <a:pt x="40" y="8"/>
                    </a:cubicBezTo>
                    <a:cubicBezTo>
                      <a:pt x="34" y="7"/>
                      <a:pt x="27" y="4"/>
                      <a:pt x="22" y="0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30" y="24"/>
                      <a:pt x="30" y="37"/>
                      <a:pt x="29" y="49"/>
                    </a:cubicBezTo>
                    <a:cubicBezTo>
                      <a:pt x="29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6" y="98"/>
                    </a:cubicBezTo>
                    <a:cubicBezTo>
                      <a:pt x="26" y="105"/>
                      <a:pt x="25" y="111"/>
                      <a:pt x="25" y="114"/>
                    </a:cubicBezTo>
                    <a:cubicBezTo>
                      <a:pt x="25" y="117"/>
                      <a:pt x="23" y="128"/>
                      <a:pt x="22" y="139"/>
                    </a:cubicBezTo>
                    <a:cubicBezTo>
                      <a:pt x="21" y="154"/>
                      <a:pt x="22" y="170"/>
                      <a:pt x="21" y="177"/>
                    </a:cubicBezTo>
                    <a:cubicBezTo>
                      <a:pt x="20" y="181"/>
                      <a:pt x="14" y="192"/>
                      <a:pt x="12" y="202"/>
                    </a:cubicBezTo>
                    <a:cubicBezTo>
                      <a:pt x="11" y="210"/>
                      <a:pt x="13" y="218"/>
                      <a:pt x="12" y="226"/>
                    </a:cubicBezTo>
                    <a:cubicBezTo>
                      <a:pt x="10" y="235"/>
                      <a:pt x="9" y="243"/>
                      <a:pt x="8" y="248"/>
                    </a:cubicBezTo>
                    <a:cubicBezTo>
                      <a:pt x="7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5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3" y="371"/>
                      <a:pt x="28" y="385"/>
                      <a:pt x="35" y="390"/>
                    </a:cubicBezTo>
                    <a:cubicBezTo>
                      <a:pt x="38" y="392"/>
                      <a:pt x="43" y="405"/>
                      <a:pt x="51" y="416"/>
                    </a:cubicBezTo>
                    <a:cubicBezTo>
                      <a:pt x="55" y="422"/>
                      <a:pt x="62" y="424"/>
                      <a:pt x="67" y="431"/>
                    </a:cubicBezTo>
                    <a:cubicBezTo>
                      <a:pt x="72" y="437"/>
                      <a:pt x="76" y="442"/>
                      <a:pt x="81" y="446"/>
                    </a:cubicBezTo>
                    <a:cubicBezTo>
                      <a:pt x="98" y="463"/>
                      <a:pt x="137" y="473"/>
                      <a:pt x="151" y="469"/>
                    </a:cubicBezTo>
                    <a:cubicBezTo>
                      <a:pt x="158" y="468"/>
                      <a:pt x="160" y="465"/>
                      <a:pt x="161" y="463"/>
                    </a:cubicBezTo>
                    <a:cubicBezTo>
                      <a:pt x="160" y="463"/>
                      <a:pt x="160" y="463"/>
                      <a:pt x="160" y="463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1" name="Freeform 580">
                <a:extLst>
                  <a:ext uri="{FF2B5EF4-FFF2-40B4-BE49-F238E27FC236}">
                    <a16:creationId xmlns:a16="http://schemas.microsoft.com/office/drawing/2014/main" id="{0624CB86-5481-40D5-A6BB-70CBCC4D5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149"/>
                <a:ext cx="765" cy="1718"/>
              </a:xfrm>
              <a:custGeom>
                <a:avLst/>
                <a:gdLst>
                  <a:gd name="T0" fmla="*/ 0 w 306"/>
                  <a:gd name="T1" fmla="*/ 10954 h 644"/>
                  <a:gd name="T2" fmla="*/ 988 w 306"/>
                  <a:gd name="T3" fmla="*/ 11223 h 644"/>
                  <a:gd name="T4" fmla="*/ 1658 w 306"/>
                  <a:gd name="T5" fmla="*/ 11637 h 644"/>
                  <a:gd name="T6" fmla="*/ 2208 w 306"/>
                  <a:gd name="T7" fmla="*/ 12034 h 644"/>
                  <a:gd name="T8" fmla="*/ 3613 w 306"/>
                  <a:gd name="T9" fmla="*/ 11578 h 644"/>
                  <a:gd name="T10" fmla="*/ 4063 w 306"/>
                  <a:gd name="T11" fmla="*/ 11202 h 644"/>
                  <a:gd name="T12" fmla="*/ 4345 w 306"/>
                  <a:gd name="T13" fmla="*/ 10596 h 644"/>
                  <a:gd name="T14" fmla="*/ 4533 w 306"/>
                  <a:gd name="T15" fmla="*/ 9686 h 644"/>
                  <a:gd name="T16" fmla="*/ 4500 w 306"/>
                  <a:gd name="T17" fmla="*/ 8769 h 644"/>
                  <a:gd name="T18" fmla="*/ 4395 w 306"/>
                  <a:gd name="T19" fmla="*/ 7971 h 644"/>
                  <a:gd name="T20" fmla="*/ 4175 w 306"/>
                  <a:gd name="T21" fmla="*/ 7288 h 644"/>
                  <a:gd name="T22" fmla="*/ 3988 w 306"/>
                  <a:gd name="T23" fmla="*/ 6456 h 644"/>
                  <a:gd name="T24" fmla="*/ 3970 w 306"/>
                  <a:gd name="T25" fmla="*/ 5600 h 644"/>
                  <a:gd name="T26" fmla="*/ 3863 w 306"/>
                  <a:gd name="T27" fmla="*/ 4668 h 644"/>
                  <a:gd name="T28" fmla="*/ 3750 w 306"/>
                  <a:gd name="T29" fmla="*/ 3836 h 644"/>
                  <a:gd name="T30" fmla="*/ 3750 w 306"/>
                  <a:gd name="T31" fmla="*/ 3073 h 644"/>
                  <a:gd name="T32" fmla="*/ 3863 w 306"/>
                  <a:gd name="T33" fmla="*/ 2484 h 644"/>
                  <a:gd name="T34" fmla="*/ 3925 w 306"/>
                  <a:gd name="T35" fmla="*/ 1707 h 644"/>
                  <a:gd name="T36" fmla="*/ 395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2 h 644"/>
                  <a:gd name="T42" fmla="*/ 402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4 h 644"/>
                  <a:gd name="T50" fmla="*/ 4113 w 306"/>
                  <a:gd name="T51" fmla="*/ 1174 h 644"/>
                  <a:gd name="T52" fmla="*/ 4113 w 306"/>
                  <a:gd name="T53" fmla="*/ 1766 h 644"/>
                  <a:gd name="T54" fmla="*/ 4083 w 306"/>
                  <a:gd name="T55" fmla="*/ 2313 h 644"/>
                  <a:gd name="T56" fmla="*/ 4050 w 306"/>
                  <a:gd name="T57" fmla="*/ 2561 h 644"/>
                  <a:gd name="T58" fmla="*/ 4050 w 306"/>
                  <a:gd name="T59" fmla="*/ 2940 h 644"/>
                  <a:gd name="T60" fmla="*/ 3938 w 306"/>
                  <a:gd name="T61" fmla="*/ 3439 h 644"/>
                  <a:gd name="T62" fmla="*/ 3988 w 306"/>
                  <a:gd name="T63" fmla="*/ 3815 h 644"/>
                  <a:gd name="T64" fmla="*/ 4033 w 306"/>
                  <a:gd name="T65" fmla="*/ 4178 h 644"/>
                  <a:gd name="T66" fmla="*/ 4095 w 306"/>
                  <a:gd name="T67" fmla="*/ 4655 h 644"/>
                  <a:gd name="T68" fmla="*/ 4113 w 306"/>
                  <a:gd name="T69" fmla="*/ 5202 h 644"/>
                  <a:gd name="T70" fmla="*/ 4175 w 306"/>
                  <a:gd name="T71" fmla="*/ 5714 h 644"/>
                  <a:gd name="T72" fmla="*/ 4238 w 306"/>
                  <a:gd name="T73" fmla="*/ 6170 h 644"/>
                  <a:gd name="T74" fmla="*/ 4270 w 306"/>
                  <a:gd name="T75" fmla="*/ 6589 h 644"/>
                  <a:gd name="T76" fmla="*/ 4363 w 306"/>
                  <a:gd name="T77" fmla="*/ 6968 h 644"/>
                  <a:gd name="T78" fmla="*/ 4488 w 306"/>
                  <a:gd name="T79" fmla="*/ 7288 h 644"/>
                  <a:gd name="T80" fmla="*/ 4520 w 306"/>
                  <a:gd name="T81" fmla="*/ 7672 h 644"/>
                  <a:gd name="T82" fmla="*/ 4645 w 306"/>
                  <a:gd name="T83" fmla="*/ 8070 h 644"/>
                  <a:gd name="T84" fmla="*/ 4738 w 306"/>
                  <a:gd name="T85" fmla="*/ 8811 h 644"/>
                  <a:gd name="T86" fmla="*/ 4783 w 306"/>
                  <a:gd name="T87" fmla="*/ 9302 h 644"/>
                  <a:gd name="T88" fmla="*/ 4720 w 306"/>
                  <a:gd name="T89" fmla="*/ 10063 h 644"/>
                  <a:gd name="T90" fmla="*/ 4470 w 306"/>
                  <a:gd name="T91" fmla="*/ 10711 h 644"/>
                  <a:gd name="T92" fmla="*/ 4158 w 306"/>
                  <a:gd name="T93" fmla="*/ 11372 h 644"/>
                  <a:gd name="T94" fmla="*/ 3688 w 306"/>
                  <a:gd name="T95" fmla="*/ 11735 h 644"/>
                  <a:gd name="T96" fmla="*/ 3033 w 306"/>
                  <a:gd name="T97" fmla="*/ 12111 h 644"/>
                  <a:gd name="T98" fmla="*/ 2345 w 306"/>
                  <a:gd name="T99" fmla="*/ 12205 h 644"/>
                  <a:gd name="T100" fmla="*/ 1800 w 306"/>
                  <a:gd name="T101" fmla="*/ 11999 h 644"/>
                  <a:gd name="T102" fmla="*/ 1363 w 306"/>
                  <a:gd name="T103" fmla="*/ 11749 h 644"/>
                  <a:gd name="T104" fmla="*/ 813 w 306"/>
                  <a:gd name="T105" fmla="*/ 11279 h 644"/>
                  <a:gd name="T106" fmla="*/ 0 w 306"/>
                  <a:gd name="T107" fmla="*/ 1095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6" y="572"/>
                      <a:pt x="46" y="581"/>
                      <a:pt x="63" y="591"/>
                    </a:cubicBezTo>
                    <a:cubicBezTo>
                      <a:pt x="79" y="602"/>
                      <a:pt x="90" y="609"/>
                      <a:pt x="106" y="613"/>
                    </a:cubicBezTo>
                    <a:cubicBezTo>
                      <a:pt x="121" y="618"/>
                      <a:pt x="123" y="630"/>
                      <a:pt x="141" y="634"/>
                    </a:cubicBezTo>
                    <a:cubicBezTo>
                      <a:pt x="203" y="640"/>
                      <a:pt x="219" y="621"/>
                      <a:pt x="231" y="610"/>
                    </a:cubicBezTo>
                    <a:cubicBezTo>
                      <a:pt x="243" y="600"/>
                      <a:pt x="252" y="602"/>
                      <a:pt x="260" y="590"/>
                    </a:cubicBezTo>
                    <a:cubicBezTo>
                      <a:pt x="269" y="578"/>
                      <a:pt x="270" y="569"/>
                      <a:pt x="278" y="558"/>
                    </a:cubicBezTo>
                    <a:cubicBezTo>
                      <a:pt x="285" y="546"/>
                      <a:pt x="286" y="524"/>
                      <a:pt x="290" y="510"/>
                    </a:cubicBezTo>
                    <a:cubicBezTo>
                      <a:pt x="293" y="496"/>
                      <a:pt x="289" y="474"/>
                      <a:pt x="288" y="462"/>
                    </a:cubicBezTo>
                    <a:cubicBezTo>
                      <a:pt x="287" y="449"/>
                      <a:pt x="285" y="432"/>
                      <a:pt x="281" y="420"/>
                    </a:cubicBezTo>
                    <a:cubicBezTo>
                      <a:pt x="277" y="408"/>
                      <a:pt x="270" y="397"/>
                      <a:pt x="267" y="384"/>
                    </a:cubicBezTo>
                    <a:cubicBezTo>
                      <a:pt x="263" y="371"/>
                      <a:pt x="258" y="352"/>
                      <a:pt x="255" y="340"/>
                    </a:cubicBezTo>
                    <a:cubicBezTo>
                      <a:pt x="252" y="328"/>
                      <a:pt x="256" y="307"/>
                      <a:pt x="254" y="295"/>
                    </a:cubicBezTo>
                    <a:cubicBezTo>
                      <a:pt x="251" y="283"/>
                      <a:pt x="247" y="259"/>
                      <a:pt x="247" y="246"/>
                    </a:cubicBezTo>
                    <a:cubicBezTo>
                      <a:pt x="246" y="233"/>
                      <a:pt x="240" y="211"/>
                      <a:pt x="240" y="202"/>
                    </a:cubicBezTo>
                    <a:cubicBezTo>
                      <a:pt x="241" y="193"/>
                      <a:pt x="239" y="175"/>
                      <a:pt x="240" y="162"/>
                    </a:cubicBezTo>
                    <a:cubicBezTo>
                      <a:pt x="242" y="149"/>
                      <a:pt x="246" y="138"/>
                      <a:pt x="247" y="131"/>
                    </a:cubicBezTo>
                    <a:cubicBezTo>
                      <a:pt x="247" y="124"/>
                      <a:pt x="250" y="99"/>
                      <a:pt x="251" y="90"/>
                    </a:cubicBezTo>
                    <a:cubicBezTo>
                      <a:pt x="252" y="80"/>
                      <a:pt x="257" y="52"/>
                      <a:pt x="253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3" y="39"/>
                      <a:pt x="253" y="36"/>
                      <a:pt x="252" y="35"/>
                    </a:cubicBezTo>
                    <a:cubicBezTo>
                      <a:pt x="260" y="31"/>
                      <a:pt x="258" y="6"/>
                      <a:pt x="257" y="1"/>
                    </a:cubicBezTo>
                    <a:cubicBezTo>
                      <a:pt x="259" y="0"/>
                      <a:pt x="255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3" y="22"/>
                      <a:pt x="262" y="28"/>
                    </a:cubicBezTo>
                    <a:cubicBezTo>
                      <a:pt x="262" y="33"/>
                      <a:pt x="264" y="53"/>
                      <a:pt x="263" y="62"/>
                    </a:cubicBezTo>
                    <a:cubicBezTo>
                      <a:pt x="263" y="70"/>
                      <a:pt x="265" y="88"/>
                      <a:pt x="263" y="93"/>
                    </a:cubicBezTo>
                    <a:cubicBezTo>
                      <a:pt x="261" y="98"/>
                      <a:pt x="262" y="116"/>
                      <a:pt x="261" y="122"/>
                    </a:cubicBezTo>
                    <a:cubicBezTo>
                      <a:pt x="260" y="129"/>
                      <a:pt x="259" y="133"/>
                      <a:pt x="259" y="135"/>
                    </a:cubicBezTo>
                    <a:cubicBezTo>
                      <a:pt x="258" y="137"/>
                      <a:pt x="260" y="146"/>
                      <a:pt x="259" y="155"/>
                    </a:cubicBezTo>
                    <a:cubicBezTo>
                      <a:pt x="258" y="164"/>
                      <a:pt x="252" y="176"/>
                      <a:pt x="252" y="181"/>
                    </a:cubicBezTo>
                    <a:cubicBezTo>
                      <a:pt x="251" y="186"/>
                      <a:pt x="255" y="196"/>
                      <a:pt x="255" y="201"/>
                    </a:cubicBezTo>
                    <a:cubicBezTo>
                      <a:pt x="255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2" y="245"/>
                    </a:cubicBezTo>
                    <a:cubicBezTo>
                      <a:pt x="262" y="254"/>
                      <a:pt x="262" y="265"/>
                      <a:pt x="263" y="274"/>
                    </a:cubicBezTo>
                    <a:cubicBezTo>
                      <a:pt x="263" y="282"/>
                      <a:pt x="265" y="293"/>
                      <a:pt x="267" y="301"/>
                    </a:cubicBezTo>
                    <a:cubicBezTo>
                      <a:pt x="268" y="309"/>
                      <a:pt x="269" y="318"/>
                      <a:pt x="271" y="325"/>
                    </a:cubicBezTo>
                    <a:cubicBezTo>
                      <a:pt x="272" y="331"/>
                      <a:pt x="270" y="336"/>
                      <a:pt x="273" y="347"/>
                    </a:cubicBezTo>
                    <a:cubicBezTo>
                      <a:pt x="275" y="357"/>
                      <a:pt x="278" y="363"/>
                      <a:pt x="279" y="367"/>
                    </a:cubicBezTo>
                    <a:cubicBezTo>
                      <a:pt x="280" y="372"/>
                      <a:pt x="285" y="374"/>
                      <a:pt x="287" y="384"/>
                    </a:cubicBezTo>
                    <a:cubicBezTo>
                      <a:pt x="290" y="395"/>
                      <a:pt x="287" y="398"/>
                      <a:pt x="289" y="404"/>
                    </a:cubicBezTo>
                    <a:cubicBezTo>
                      <a:pt x="290" y="410"/>
                      <a:pt x="295" y="417"/>
                      <a:pt x="297" y="425"/>
                    </a:cubicBezTo>
                    <a:cubicBezTo>
                      <a:pt x="299" y="433"/>
                      <a:pt x="303" y="457"/>
                      <a:pt x="303" y="464"/>
                    </a:cubicBezTo>
                    <a:cubicBezTo>
                      <a:pt x="303" y="471"/>
                      <a:pt x="306" y="482"/>
                      <a:pt x="306" y="490"/>
                    </a:cubicBezTo>
                    <a:cubicBezTo>
                      <a:pt x="306" y="499"/>
                      <a:pt x="304" y="517"/>
                      <a:pt x="302" y="530"/>
                    </a:cubicBezTo>
                    <a:cubicBezTo>
                      <a:pt x="299" y="543"/>
                      <a:pt x="290" y="556"/>
                      <a:pt x="286" y="564"/>
                    </a:cubicBezTo>
                    <a:cubicBezTo>
                      <a:pt x="282" y="572"/>
                      <a:pt x="274" y="592"/>
                      <a:pt x="266" y="599"/>
                    </a:cubicBezTo>
                    <a:cubicBezTo>
                      <a:pt x="257" y="605"/>
                      <a:pt x="242" y="609"/>
                      <a:pt x="236" y="618"/>
                    </a:cubicBezTo>
                    <a:cubicBezTo>
                      <a:pt x="224" y="632"/>
                      <a:pt x="205" y="632"/>
                      <a:pt x="194" y="638"/>
                    </a:cubicBezTo>
                    <a:cubicBezTo>
                      <a:pt x="183" y="643"/>
                      <a:pt x="168" y="643"/>
                      <a:pt x="150" y="643"/>
                    </a:cubicBezTo>
                    <a:cubicBezTo>
                      <a:pt x="132" y="643"/>
                      <a:pt x="123" y="644"/>
                      <a:pt x="115" y="632"/>
                    </a:cubicBezTo>
                    <a:cubicBezTo>
                      <a:pt x="107" y="621"/>
                      <a:pt x="96" y="629"/>
                      <a:pt x="87" y="619"/>
                    </a:cubicBezTo>
                    <a:cubicBezTo>
                      <a:pt x="78" y="609"/>
                      <a:pt x="66" y="606"/>
                      <a:pt x="52" y="594"/>
                    </a:cubicBezTo>
                    <a:cubicBezTo>
                      <a:pt x="37" y="583"/>
                      <a:pt x="14" y="577"/>
                      <a:pt x="0" y="577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2" name="Freeform 581">
                <a:extLst>
                  <a:ext uri="{FF2B5EF4-FFF2-40B4-BE49-F238E27FC236}">
                    <a16:creationId xmlns:a16="http://schemas.microsoft.com/office/drawing/2014/main" id="{65CA9F91-10CF-4979-9E8A-36D0A451C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011"/>
                <a:ext cx="1332" cy="645"/>
              </a:xfrm>
              <a:custGeom>
                <a:avLst/>
                <a:gdLst>
                  <a:gd name="T0" fmla="*/ 8257 w 533"/>
                  <a:gd name="T1" fmla="*/ 285 h 242"/>
                  <a:gd name="T2" fmla="*/ 8007 w 533"/>
                  <a:gd name="T3" fmla="*/ 930 h 242"/>
                  <a:gd name="T4" fmla="*/ 7900 w 533"/>
                  <a:gd name="T5" fmla="*/ 1421 h 242"/>
                  <a:gd name="T6" fmla="*/ 7787 w 533"/>
                  <a:gd name="T7" fmla="*/ 1988 h 242"/>
                  <a:gd name="T8" fmla="*/ 7587 w 533"/>
                  <a:gd name="T9" fmla="*/ 2516 h 242"/>
                  <a:gd name="T10" fmla="*/ 7350 w 533"/>
                  <a:gd name="T11" fmla="*/ 2876 h 242"/>
                  <a:gd name="T12" fmla="*/ 7132 w 533"/>
                  <a:gd name="T13" fmla="*/ 3481 h 242"/>
                  <a:gd name="T14" fmla="*/ 6975 w 533"/>
                  <a:gd name="T15" fmla="*/ 3729 h 242"/>
                  <a:gd name="T16" fmla="*/ 6403 w 533"/>
                  <a:gd name="T17" fmla="*/ 4163 h 242"/>
                  <a:gd name="T18" fmla="*/ 5820 w 533"/>
                  <a:gd name="T19" fmla="*/ 4446 h 242"/>
                  <a:gd name="T20" fmla="*/ 5121 w 533"/>
                  <a:gd name="T21" fmla="*/ 4547 h 242"/>
                  <a:gd name="T22" fmla="*/ 4416 w 533"/>
                  <a:gd name="T23" fmla="*/ 4582 h 242"/>
                  <a:gd name="T24" fmla="*/ 3696 w 533"/>
                  <a:gd name="T25" fmla="*/ 4504 h 242"/>
                  <a:gd name="T26" fmla="*/ 3074 w 533"/>
                  <a:gd name="T27" fmla="*/ 4411 h 242"/>
                  <a:gd name="T28" fmla="*/ 2699 w 533"/>
                  <a:gd name="T29" fmla="*/ 4185 h 242"/>
                  <a:gd name="T30" fmla="*/ 2262 w 533"/>
                  <a:gd name="T31" fmla="*/ 3958 h 242"/>
                  <a:gd name="T32" fmla="*/ 1592 w 533"/>
                  <a:gd name="T33" fmla="*/ 3161 h 242"/>
                  <a:gd name="T34" fmla="*/ 1092 w 533"/>
                  <a:gd name="T35" fmla="*/ 2743 h 242"/>
                  <a:gd name="T36" fmla="*/ 512 w 533"/>
                  <a:gd name="T37" fmla="*/ 2196 h 242"/>
                  <a:gd name="T38" fmla="*/ 62 w 533"/>
                  <a:gd name="T39" fmla="*/ 1876 h 242"/>
                  <a:gd name="T40" fmla="*/ 0 w 533"/>
                  <a:gd name="T41" fmla="*/ 1796 h 242"/>
                  <a:gd name="T42" fmla="*/ 75 w 533"/>
                  <a:gd name="T43" fmla="*/ 1762 h 242"/>
                  <a:gd name="T44" fmla="*/ 280 w 533"/>
                  <a:gd name="T45" fmla="*/ 1613 h 242"/>
                  <a:gd name="T46" fmla="*/ 875 w 533"/>
                  <a:gd name="T47" fmla="*/ 2068 h 242"/>
                  <a:gd name="T48" fmla="*/ 1187 w 533"/>
                  <a:gd name="T49" fmla="*/ 2329 h 242"/>
                  <a:gd name="T50" fmla="*/ 1499 w 533"/>
                  <a:gd name="T51" fmla="*/ 2559 h 242"/>
                  <a:gd name="T52" fmla="*/ 1762 w 533"/>
                  <a:gd name="T53" fmla="*/ 2841 h 242"/>
                  <a:gd name="T54" fmla="*/ 2167 w 533"/>
                  <a:gd name="T55" fmla="*/ 3425 h 242"/>
                  <a:gd name="T56" fmla="*/ 2499 w 533"/>
                  <a:gd name="T57" fmla="*/ 3729 h 242"/>
                  <a:gd name="T58" fmla="*/ 2966 w 533"/>
                  <a:gd name="T59" fmla="*/ 3843 h 242"/>
                  <a:gd name="T60" fmla="*/ 3446 w 533"/>
                  <a:gd name="T61" fmla="*/ 4150 h 242"/>
                  <a:gd name="T62" fmla="*/ 3884 w 533"/>
                  <a:gd name="T63" fmla="*/ 4129 h 242"/>
                  <a:gd name="T64" fmla="*/ 4371 w 533"/>
                  <a:gd name="T65" fmla="*/ 4240 h 242"/>
                  <a:gd name="T66" fmla="*/ 4683 w 533"/>
                  <a:gd name="T67" fmla="*/ 4150 h 242"/>
                  <a:gd name="T68" fmla="*/ 5278 w 533"/>
                  <a:gd name="T69" fmla="*/ 4091 h 242"/>
                  <a:gd name="T70" fmla="*/ 5853 w 533"/>
                  <a:gd name="T71" fmla="*/ 3979 h 242"/>
                  <a:gd name="T72" fmla="*/ 6353 w 533"/>
                  <a:gd name="T73" fmla="*/ 3822 h 242"/>
                  <a:gd name="T74" fmla="*/ 6850 w 533"/>
                  <a:gd name="T75" fmla="*/ 3366 h 242"/>
                  <a:gd name="T76" fmla="*/ 7132 w 533"/>
                  <a:gd name="T77" fmla="*/ 2956 h 242"/>
                  <a:gd name="T78" fmla="*/ 7382 w 533"/>
                  <a:gd name="T79" fmla="*/ 2516 h 242"/>
                  <a:gd name="T80" fmla="*/ 7650 w 533"/>
                  <a:gd name="T81" fmla="*/ 1839 h 242"/>
                  <a:gd name="T82" fmla="*/ 7837 w 533"/>
                  <a:gd name="T83" fmla="*/ 1023 h 242"/>
                  <a:gd name="T84" fmla="*/ 7994 w 533"/>
                  <a:gd name="T85" fmla="*/ 568 h 242"/>
                  <a:gd name="T86" fmla="*/ 8149 w 533"/>
                  <a:gd name="T87" fmla="*/ 285 h 242"/>
                  <a:gd name="T88" fmla="*/ 8319 w 533"/>
                  <a:gd name="T89" fmla="*/ 93 h 242"/>
                  <a:gd name="T90" fmla="*/ 8257 w 533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3" h="242">
                    <a:moveTo>
                      <a:pt x="529" y="15"/>
                    </a:moveTo>
                    <a:cubicBezTo>
                      <a:pt x="528" y="25"/>
                      <a:pt x="514" y="37"/>
                      <a:pt x="513" y="49"/>
                    </a:cubicBezTo>
                    <a:cubicBezTo>
                      <a:pt x="512" y="61"/>
                      <a:pt x="510" y="67"/>
                      <a:pt x="506" y="75"/>
                    </a:cubicBezTo>
                    <a:cubicBezTo>
                      <a:pt x="503" y="84"/>
                      <a:pt x="503" y="93"/>
                      <a:pt x="499" y="105"/>
                    </a:cubicBezTo>
                    <a:cubicBezTo>
                      <a:pt x="494" y="116"/>
                      <a:pt x="493" y="127"/>
                      <a:pt x="486" y="133"/>
                    </a:cubicBezTo>
                    <a:cubicBezTo>
                      <a:pt x="479" y="139"/>
                      <a:pt x="475" y="145"/>
                      <a:pt x="471" y="152"/>
                    </a:cubicBezTo>
                    <a:cubicBezTo>
                      <a:pt x="466" y="160"/>
                      <a:pt x="463" y="177"/>
                      <a:pt x="457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3" y="235"/>
                    </a:cubicBezTo>
                    <a:cubicBezTo>
                      <a:pt x="364" y="231"/>
                      <a:pt x="338" y="231"/>
                      <a:pt x="328" y="240"/>
                    </a:cubicBezTo>
                    <a:cubicBezTo>
                      <a:pt x="319" y="235"/>
                      <a:pt x="295" y="238"/>
                      <a:pt x="283" y="242"/>
                    </a:cubicBezTo>
                    <a:cubicBezTo>
                      <a:pt x="277" y="240"/>
                      <a:pt x="252" y="235"/>
                      <a:pt x="237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2" y="223"/>
                      <a:pt x="173" y="221"/>
                    </a:cubicBezTo>
                    <a:cubicBezTo>
                      <a:pt x="164" y="219"/>
                      <a:pt x="153" y="217"/>
                      <a:pt x="145" y="209"/>
                    </a:cubicBezTo>
                    <a:cubicBezTo>
                      <a:pt x="137" y="200"/>
                      <a:pt x="117" y="169"/>
                      <a:pt x="102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4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5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1" y="107"/>
                      <a:pt x="56" y="109"/>
                    </a:cubicBezTo>
                    <a:cubicBezTo>
                      <a:pt x="61" y="111"/>
                      <a:pt x="72" y="120"/>
                      <a:pt x="76" y="123"/>
                    </a:cubicBezTo>
                    <a:cubicBezTo>
                      <a:pt x="79" y="127"/>
                      <a:pt x="91" y="132"/>
                      <a:pt x="96" y="135"/>
                    </a:cubicBezTo>
                    <a:cubicBezTo>
                      <a:pt x="102" y="138"/>
                      <a:pt x="111" y="147"/>
                      <a:pt x="113" y="150"/>
                    </a:cubicBezTo>
                    <a:cubicBezTo>
                      <a:pt x="116" y="153"/>
                      <a:pt x="132" y="178"/>
                      <a:pt x="139" y="181"/>
                    </a:cubicBezTo>
                    <a:cubicBezTo>
                      <a:pt x="145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0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0" y="224"/>
                    </a:cubicBezTo>
                    <a:cubicBezTo>
                      <a:pt x="287" y="223"/>
                      <a:pt x="289" y="222"/>
                      <a:pt x="300" y="219"/>
                    </a:cubicBezTo>
                    <a:cubicBezTo>
                      <a:pt x="312" y="216"/>
                      <a:pt x="323" y="218"/>
                      <a:pt x="338" y="216"/>
                    </a:cubicBezTo>
                    <a:cubicBezTo>
                      <a:pt x="354" y="214"/>
                      <a:pt x="364" y="215"/>
                      <a:pt x="375" y="210"/>
                    </a:cubicBezTo>
                    <a:cubicBezTo>
                      <a:pt x="385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39" y="178"/>
                    </a:cubicBezTo>
                    <a:cubicBezTo>
                      <a:pt x="442" y="171"/>
                      <a:pt x="455" y="157"/>
                      <a:pt x="457" y="156"/>
                    </a:cubicBezTo>
                    <a:cubicBezTo>
                      <a:pt x="467" y="146"/>
                      <a:pt x="467" y="140"/>
                      <a:pt x="473" y="133"/>
                    </a:cubicBezTo>
                    <a:cubicBezTo>
                      <a:pt x="478" y="125"/>
                      <a:pt x="485" y="109"/>
                      <a:pt x="490" y="97"/>
                    </a:cubicBezTo>
                    <a:cubicBezTo>
                      <a:pt x="494" y="85"/>
                      <a:pt x="494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5" y="5"/>
                      <a:pt x="533" y="0"/>
                      <a:pt x="533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3" name="Freeform 582">
                <a:extLst>
                  <a:ext uri="{FF2B5EF4-FFF2-40B4-BE49-F238E27FC236}">
                    <a16:creationId xmlns:a16="http://schemas.microsoft.com/office/drawing/2014/main" id="{B8100A8D-3502-442C-AC3B-0FDCADCA6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355"/>
                <a:ext cx="440" cy="208"/>
              </a:xfrm>
              <a:custGeom>
                <a:avLst/>
                <a:gdLst>
                  <a:gd name="T0" fmla="*/ 0 w 176"/>
                  <a:gd name="T1" fmla="*/ 1480 h 78"/>
                  <a:gd name="T2" fmla="*/ 470 w 176"/>
                  <a:gd name="T3" fmla="*/ 1309 h 78"/>
                  <a:gd name="T4" fmla="*/ 863 w 176"/>
                  <a:gd name="T5" fmla="*/ 1272 h 78"/>
                  <a:gd name="T6" fmla="*/ 1283 w 176"/>
                  <a:gd name="T7" fmla="*/ 1139 h 78"/>
                  <a:gd name="T8" fmla="*/ 1645 w 176"/>
                  <a:gd name="T9" fmla="*/ 1080 h 78"/>
                  <a:gd name="T10" fmla="*/ 1970 w 176"/>
                  <a:gd name="T11" fmla="*/ 853 h 78"/>
                  <a:gd name="T12" fmla="*/ 2270 w 176"/>
                  <a:gd name="T13" fmla="*/ 717 h 78"/>
                  <a:gd name="T14" fmla="*/ 2613 w 176"/>
                  <a:gd name="T15" fmla="*/ 456 h 78"/>
                  <a:gd name="T16" fmla="*/ 2750 w 176"/>
                  <a:gd name="T17" fmla="*/ 0 h 78"/>
                  <a:gd name="T18" fmla="*/ 2613 w 176"/>
                  <a:gd name="T19" fmla="*/ 136 h 78"/>
                  <a:gd name="T20" fmla="*/ 2458 w 176"/>
                  <a:gd name="T21" fmla="*/ 227 h 78"/>
                  <a:gd name="T22" fmla="*/ 2345 w 176"/>
                  <a:gd name="T23" fmla="*/ 568 h 78"/>
                  <a:gd name="T24" fmla="*/ 2050 w 176"/>
                  <a:gd name="T25" fmla="*/ 661 h 78"/>
                  <a:gd name="T26" fmla="*/ 1708 w 176"/>
                  <a:gd name="T27" fmla="*/ 853 h 78"/>
                  <a:gd name="T28" fmla="*/ 1345 w 176"/>
                  <a:gd name="T29" fmla="*/ 1024 h 78"/>
                  <a:gd name="T30" fmla="*/ 908 w 176"/>
                  <a:gd name="T31" fmla="*/ 1080 h 78"/>
                  <a:gd name="T32" fmla="*/ 813 w 176"/>
                  <a:gd name="T33" fmla="*/ 1216 h 78"/>
                  <a:gd name="T34" fmla="*/ 613 w 176"/>
                  <a:gd name="T35" fmla="*/ 1229 h 78"/>
                  <a:gd name="T36" fmla="*/ 63 w 176"/>
                  <a:gd name="T37" fmla="*/ 1421 h 7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6" h="78">
                    <a:moveTo>
                      <a:pt x="0" y="78"/>
                    </a:moveTo>
                    <a:cubicBezTo>
                      <a:pt x="10" y="77"/>
                      <a:pt x="20" y="71"/>
                      <a:pt x="30" y="69"/>
                    </a:cubicBezTo>
                    <a:cubicBezTo>
                      <a:pt x="38" y="68"/>
                      <a:pt x="47" y="69"/>
                      <a:pt x="55" y="67"/>
                    </a:cubicBezTo>
                    <a:cubicBezTo>
                      <a:pt x="65" y="65"/>
                      <a:pt x="72" y="60"/>
                      <a:pt x="82" y="60"/>
                    </a:cubicBezTo>
                    <a:cubicBezTo>
                      <a:pt x="90" y="59"/>
                      <a:pt x="98" y="61"/>
                      <a:pt x="105" y="57"/>
                    </a:cubicBezTo>
                    <a:cubicBezTo>
                      <a:pt x="112" y="53"/>
                      <a:pt x="119" y="49"/>
                      <a:pt x="126" y="45"/>
                    </a:cubicBezTo>
                    <a:cubicBezTo>
                      <a:pt x="134" y="41"/>
                      <a:pt x="136" y="38"/>
                      <a:pt x="145" y="38"/>
                    </a:cubicBezTo>
                    <a:cubicBezTo>
                      <a:pt x="154" y="37"/>
                      <a:pt x="162" y="31"/>
                      <a:pt x="167" y="24"/>
                    </a:cubicBezTo>
                    <a:cubicBezTo>
                      <a:pt x="170" y="19"/>
                      <a:pt x="176" y="5"/>
                      <a:pt x="176" y="0"/>
                    </a:cubicBezTo>
                    <a:cubicBezTo>
                      <a:pt x="172" y="1"/>
                      <a:pt x="171" y="5"/>
                      <a:pt x="167" y="7"/>
                    </a:cubicBezTo>
                    <a:cubicBezTo>
                      <a:pt x="163" y="9"/>
                      <a:pt x="161" y="9"/>
                      <a:pt x="157" y="12"/>
                    </a:cubicBezTo>
                    <a:cubicBezTo>
                      <a:pt x="152" y="16"/>
                      <a:pt x="153" y="24"/>
                      <a:pt x="150" y="30"/>
                    </a:cubicBezTo>
                    <a:cubicBezTo>
                      <a:pt x="146" y="36"/>
                      <a:pt x="138" y="35"/>
                      <a:pt x="131" y="35"/>
                    </a:cubicBezTo>
                    <a:cubicBezTo>
                      <a:pt x="123" y="35"/>
                      <a:pt x="115" y="39"/>
                      <a:pt x="109" y="45"/>
                    </a:cubicBezTo>
                    <a:cubicBezTo>
                      <a:pt x="102" y="51"/>
                      <a:pt x="96" y="54"/>
                      <a:pt x="86" y="54"/>
                    </a:cubicBezTo>
                    <a:cubicBezTo>
                      <a:pt x="76" y="54"/>
                      <a:pt x="67" y="50"/>
                      <a:pt x="58" y="57"/>
                    </a:cubicBezTo>
                    <a:cubicBezTo>
                      <a:pt x="56" y="59"/>
                      <a:pt x="54" y="63"/>
                      <a:pt x="52" y="64"/>
                    </a:cubicBezTo>
                    <a:cubicBezTo>
                      <a:pt x="49" y="66"/>
                      <a:pt x="43" y="65"/>
                      <a:pt x="39" y="65"/>
                    </a:cubicBezTo>
                    <a:cubicBezTo>
                      <a:pt x="26" y="65"/>
                      <a:pt x="15" y="68"/>
                      <a:pt x="4" y="7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4" name="Freeform 583">
                <a:extLst>
                  <a:ext uri="{FF2B5EF4-FFF2-40B4-BE49-F238E27FC236}">
                    <a16:creationId xmlns:a16="http://schemas.microsoft.com/office/drawing/2014/main" id="{D1CF618F-7C6D-42E6-9D37-9518BB17B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019"/>
                <a:ext cx="167" cy="376"/>
              </a:xfrm>
              <a:custGeom>
                <a:avLst/>
                <a:gdLst>
                  <a:gd name="T0" fmla="*/ 30 w 67"/>
                  <a:gd name="T1" fmla="*/ 2675 h 141"/>
                  <a:gd name="T2" fmla="*/ 508 w 67"/>
                  <a:gd name="T3" fmla="*/ 1613 h 141"/>
                  <a:gd name="T4" fmla="*/ 695 w 67"/>
                  <a:gd name="T5" fmla="*/ 875 h 141"/>
                  <a:gd name="T6" fmla="*/ 837 w 67"/>
                  <a:gd name="T7" fmla="*/ 491 h 141"/>
                  <a:gd name="T8" fmla="*/ 995 w 67"/>
                  <a:gd name="T9" fmla="*/ 136 h 141"/>
                  <a:gd name="T10" fmla="*/ 416 w 67"/>
                  <a:gd name="T11" fmla="*/ 547 h 141"/>
                  <a:gd name="T12" fmla="*/ 653 w 67"/>
                  <a:gd name="T13" fmla="*/ 627 h 141"/>
                  <a:gd name="T14" fmla="*/ 621 w 67"/>
                  <a:gd name="T15" fmla="*/ 909 h 141"/>
                  <a:gd name="T16" fmla="*/ 446 w 67"/>
                  <a:gd name="T17" fmla="*/ 1139 h 141"/>
                  <a:gd name="T18" fmla="*/ 434 w 67"/>
                  <a:gd name="T19" fmla="*/ 1387 h 141"/>
                  <a:gd name="T20" fmla="*/ 446 w 67"/>
                  <a:gd name="T21" fmla="*/ 1629 h 141"/>
                  <a:gd name="T22" fmla="*/ 249 w 67"/>
                  <a:gd name="T23" fmla="*/ 1784 h 141"/>
                  <a:gd name="T24" fmla="*/ 217 w 67"/>
                  <a:gd name="T25" fmla="*/ 2048 h 141"/>
                  <a:gd name="T26" fmla="*/ 0 w 67"/>
                  <a:gd name="T27" fmla="*/ 2653 h 1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141">
                    <a:moveTo>
                      <a:pt x="2" y="141"/>
                    </a:moveTo>
                    <a:cubicBezTo>
                      <a:pt x="14" y="123"/>
                      <a:pt x="26" y="105"/>
                      <a:pt x="33" y="85"/>
                    </a:cubicBezTo>
                    <a:cubicBezTo>
                      <a:pt x="38" y="72"/>
                      <a:pt x="39" y="58"/>
                      <a:pt x="45" y="46"/>
                    </a:cubicBezTo>
                    <a:cubicBezTo>
                      <a:pt x="49" y="39"/>
                      <a:pt x="52" y="33"/>
                      <a:pt x="54" y="26"/>
                    </a:cubicBezTo>
                    <a:cubicBezTo>
                      <a:pt x="56" y="22"/>
                      <a:pt x="67" y="11"/>
                      <a:pt x="64" y="7"/>
                    </a:cubicBezTo>
                    <a:cubicBezTo>
                      <a:pt x="57" y="0"/>
                      <a:pt x="27" y="21"/>
                      <a:pt x="27" y="29"/>
                    </a:cubicBezTo>
                    <a:cubicBezTo>
                      <a:pt x="33" y="30"/>
                      <a:pt x="39" y="24"/>
                      <a:pt x="42" y="33"/>
                    </a:cubicBezTo>
                    <a:cubicBezTo>
                      <a:pt x="43" y="37"/>
                      <a:pt x="41" y="44"/>
                      <a:pt x="40" y="48"/>
                    </a:cubicBezTo>
                    <a:cubicBezTo>
                      <a:pt x="38" y="55"/>
                      <a:pt x="35" y="57"/>
                      <a:pt x="29" y="60"/>
                    </a:cubicBezTo>
                    <a:cubicBezTo>
                      <a:pt x="21" y="65"/>
                      <a:pt x="24" y="65"/>
                      <a:pt x="28" y="73"/>
                    </a:cubicBezTo>
                    <a:cubicBezTo>
                      <a:pt x="30" y="77"/>
                      <a:pt x="32" y="81"/>
                      <a:pt x="29" y="86"/>
                    </a:cubicBezTo>
                    <a:cubicBezTo>
                      <a:pt x="25" y="92"/>
                      <a:pt x="21" y="89"/>
                      <a:pt x="16" y="94"/>
                    </a:cubicBezTo>
                    <a:cubicBezTo>
                      <a:pt x="12" y="98"/>
                      <a:pt x="15" y="102"/>
                      <a:pt x="14" y="108"/>
                    </a:cubicBezTo>
                    <a:cubicBezTo>
                      <a:pt x="12" y="119"/>
                      <a:pt x="3" y="128"/>
                      <a:pt x="0" y="14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5" name="Freeform 584">
                <a:extLst>
                  <a:ext uri="{FF2B5EF4-FFF2-40B4-BE49-F238E27FC236}">
                    <a16:creationId xmlns:a16="http://schemas.microsoft.com/office/drawing/2014/main" id="{D2394FE9-A6DF-4EB2-988C-5F1A376CC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472"/>
                <a:ext cx="92" cy="67"/>
              </a:xfrm>
              <a:custGeom>
                <a:avLst/>
                <a:gdLst>
                  <a:gd name="T0" fmla="*/ 569 w 37"/>
                  <a:gd name="T1" fmla="*/ 35 h 25"/>
                  <a:gd name="T2" fmla="*/ 278 w 37"/>
                  <a:gd name="T3" fmla="*/ 56 h 25"/>
                  <a:gd name="T4" fmla="*/ 124 w 37"/>
                  <a:gd name="T5" fmla="*/ 482 h 25"/>
                  <a:gd name="T6" fmla="*/ 291 w 37"/>
                  <a:gd name="T7" fmla="*/ 193 h 25"/>
                  <a:gd name="T8" fmla="*/ 557 w 37"/>
                  <a:gd name="T9" fmla="*/ 3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5">
                    <a:moveTo>
                      <a:pt x="37" y="2"/>
                    </a:moveTo>
                    <a:cubicBezTo>
                      <a:pt x="31" y="0"/>
                      <a:pt x="24" y="1"/>
                      <a:pt x="18" y="3"/>
                    </a:cubicBezTo>
                    <a:cubicBezTo>
                      <a:pt x="12" y="5"/>
                      <a:pt x="0" y="19"/>
                      <a:pt x="8" y="25"/>
                    </a:cubicBezTo>
                    <a:cubicBezTo>
                      <a:pt x="13" y="22"/>
                      <a:pt x="14" y="14"/>
                      <a:pt x="19" y="10"/>
                    </a:cubicBezTo>
                    <a:cubicBezTo>
                      <a:pt x="24" y="6"/>
                      <a:pt x="30" y="2"/>
                      <a:pt x="36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6" name="Freeform 585">
                <a:extLst>
                  <a:ext uri="{FF2B5EF4-FFF2-40B4-BE49-F238E27FC236}">
                    <a16:creationId xmlns:a16="http://schemas.microsoft.com/office/drawing/2014/main" id="{BBD687E4-4084-4720-916C-1518BC5BE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448"/>
                <a:ext cx="88" cy="85"/>
              </a:xfrm>
              <a:custGeom>
                <a:avLst/>
                <a:gdLst>
                  <a:gd name="T0" fmla="*/ 556 w 35"/>
                  <a:gd name="T1" fmla="*/ 114 h 32"/>
                  <a:gd name="T2" fmla="*/ 241 w 35"/>
                  <a:gd name="T3" fmla="*/ 600 h 32"/>
                  <a:gd name="T4" fmla="*/ 538 w 35"/>
                  <a:gd name="T5" fmla="*/ 11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2">
                    <a:moveTo>
                      <a:pt x="35" y="6"/>
                    </a:moveTo>
                    <a:cubicBezTo>
                      <a:pt x="19" y="0"/>
                      <a:pt x="0" y="18"/>
                      <a:pt x="15" y="32"/>
                    </a:cubicBezTo>
                    <a:cubicBezTo>
                      <a:pt x="10" y="22"/>
                      <a:pt x="23" y="6"/>
                      <a:pt x="34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7" name="Freeform 586">
                <a:extLst>
                  <a:ext uri="{FF2B5EF4-FFF2-40B4-BE49-F238E27FC236}">
                    <a16:creationId xmlns:a16="http://schemas.microsoft.com/office/drawing/2014/main" id="{41F097DF-5F9A-4EC5-AC04-E836D9912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440"/>
                <a:ext cx="60" cy="91"/>
              </a:xfrm>
              <a:custGeom>
                <a:avLst/>
                <a:gdLst>
                  <a:gd name="T0" fmla="*/ 375 w 24"/>
                  <a:gd name="T1" fmla="*/ 0 h 34"/>
                  <a:gd name="T2" fmla="*/ 20 w 24"/>
                  <a:gd name="T3" fmla="*/ 171 h 34"/>
                  <a:gd name="T4" fmla="*/ 50 w 24"/>
                  <a:gd name="T5" fmla="*/ 423 h 34"/>
                  <a:gd name="T6" fmla="*/ 50 w 24"/>
                  <a:gd name="T7" fmla="*/ 653 h 34"/>
                  <a:gd name="T8" fmla="*/ 250 w 24"/>
                  <a:gd name="T9" fmla="*/ 479 h 34"/>
                  <a:gd name="T10" fmla="*/ 300 w 24"/>
                  <a:gd name="T11" fmla="*/ 3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24" y="0"/>
                    </a:moveTo>
                    <a:cubicBezTo>
                      <a:pt x="18" y="1"/>
                      <a:pt x="3" y="1"/>
                      <a:pt x="1" y="9"/>
                    </a:cubicBezTo>
                    <a:cubicBezTo>
                      <a:pt x="0" y="13"/>
                      <a:pt x="3" y="18"/>
                      <a:pt x="3" y="22"/>
                    </a:cubicBezTo>
                    <a:cubicBezTo>
                      <a:pt x="4" y="26"/>
                      <a:pt x="3" y="30"/>
                      <a:pt x="3" y="34"/>
                    </a:cubicBezTo>
                    <a:cubicBezTo>
                      <a:pt x="7" y="33"/>
                      <a:pt x="13" y="27"/>
                      <a:pt x="16" y="25"/>
                    </a:cubicBezTo>
                    <a:cubicBezTo>
                      <a:pt x="3" y="25"/>
                      <a:pt x="9" y="0"/>
                      <a:pt x="1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8" name="Freeform 587">
                <a:extLst>
                  <a:ext uri="{FF2B5EF4-FFF2-40B4-BE49-F238E27FC236}">
                    <a16:creationId xmlns:a16="http://schemas.microsoft.com/office/drawing/2014/main" id="{A1B9ECCD-C610-4873-A004-AEE999AF4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451"/>
                <a:ext cx="85" cy="37"/>
              </a:xfrm>
              <a:custGeom>
                <a:avLst/>
                <a:gdLst>
                  <a:gd name="T0" fmla="*/ 0 w 34"/>
                  <a:gd name="T1" fmla="*/ 259 h 14"/>
                  <a:gd name="T2" fmla="*/ 533 w 34"/>
                  <a:gd name="T3" fmla="*/ 90 h 14"/>
                  <a:gd name="T4" fmla="*/ 63 w 34"/>
                  <a:gd name="T5" fmla="*/ 2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4">
                    <a:moveTo>
                      <a:pt x="0" y="14"/>
                    </a:moveTo>
                    <a:cubicBezTo>
                      <a:pt x="4" y="1"/>
                      <a:pt x="24" y="0"/>
                      <a:pt x="34" y="5"/>
                    </a:cubicBezTo>
                    <a:cubicBezTo>
                      <a:pt x="21" y="2"/>
                      <a:pt x="14" y="7"/>
                      <a:pt x="4" y="1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9" name="Freeform 588">
                <a:extLst>
                  <a:ext uri="{FF2B5EF4-FFF2-40B4-BE49-F238E27FC236}">
                    <a16:creationId xmlns:a16="http://schemas.microsoft.com/office/drawing/2014/main" id="{2500FB18-7FE1-48E9-9D5B-EE85BD8AD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403"/>
                <a:ext cx="105" cy="34"/>
              </a:xfrm>
              <a:custGeom>
                <a:avLst/>
                <a:gdLst>
                  <a:gd name="T0" fmla="*/ 0 w 42"/>
                  <a:gd name="T1" fmla="*/ 123 h 13"/>
                  <a:gd name="T2" fmla="*/ 408 w 42"/>
                  <a:gd name="T3" fmla="*/ 34 h 13"/>
                  <a:gd name="T4" fmla="*/ 658 w 42"/>
                  <a:gd name="T5" fmla="*/ 233 h 13"/>
                  <a:gd name="T6" fmla="*/ 83 w 42"/>
                  <a:gd name="T7" fmla="*/ 11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3">
                    <a:moveTo>
                      <a:pt x="0" y="7"/>
                    </a:moveTo>
                    <a:cubicBezTo>
                      <a:pt x="10" y="5"/>
                      <a:pt x="15" y="0"/>
                      <a:pt x="26" y="2"/>
                    </a:cubicBezTo>
                    <a:cubicBezTo>
                      <a:pt x="33" y="3"/>
                      <a:pt x="39" y="6"/>
                      <a:pt x="42" y="13"/>
                    </a:cubicBezTo>
                    <a:cubicBezTo>
                      <a:pt x="29" y="7"/>
                      <a:pt x="19" y="6"/>
                      <a:pt x="5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0" name="Freeform 589">
                <a:extLst>
                  <a:ext uri="{FF2B5EF4-FFF2-40B4-BE49-F238E27FC236}">
                    <a16:creationId xmlns:a16="http://schemas.microsoft.com/office/drawing/2014/main" id="{8847A918-3F2A-4F88-B42D-B9839B571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611"/>
                <a:ext cx="118" cy="69"/>
              </a:xfrm>
              <a:custGeom>
                <a:avLst/>
                <a:gdLst>
                  <a:gd name="T0" fmla="*/ 0 w 47"/>
                  <a:gd name="T1" fmla="*/ 486 h 26"/>
                  <a:gd name="T2" fmla="*/ 316 w 47"/>
                  <a:gd name="T3" fmla="*/ 35 h 26"/>
                  <a:gd name="T4" fmla="*/ 743 w 47"/>
                  <a:gd name="T5" fmla="*/ 204 h 26"/>
                  <a:gd name="T6" fmla="*/ 726 w 47"/>
                  <a:gd name="T7" fmla="*/ 247 h 26"/>
                  <a:gd name="T8" fmla="*/ 459 w 47"/>
                  <a:gd name="T9" fmla="*/ 170 h 26"/>
                  <a:gd name="T10" fmla="*/ 126 w 47"/>
                  <a:gd name="T11" fmla="*/ 29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6">
                    <a:moveTo>
                      <a:pt x="0" y="26"/>
                    </a:moveTo>
                    <a:cubicBezTo>
                      <a:pt x="1" y="16"/>
                      <a:pt x="10" y="4"/>
                      <a:pt x="20" y="2"/>
                    </a:cubicBezTo>
                    <a:cubicBezTo>
                      <a:pt x="29" y="0"/>
                      <a:pt x="40" y="7"/>
                      <a:pt x="47" y="11"/>
                    </a:cubicBezTo>
                    <a:cubicBezTo>
                      <a:pt x="47" y="13"/>
                      <a:pt x="46" y="11"/>
                      <a:pt x="46" y="13"/>
                    </a:cubicBezTo>
                    <a:cubicBezTo>
                      <a:pt x="39" y="11"/>
                      <a:pt x="36" y="9"/>
                      <a:pt x="29" y="9"/>
                    </a:cubicBezTo>
                    <a:cubicBezTo>
                      <a:pt x="22" y="8"/>
                      <a:pt x="12" y="12"/>
                      <a:pt x="8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1" name="Freeform 590">
                <a:extLst>
                  <a:ext uri="{FF2B5EF4-FFF2-40B4-BE49-F238E27FC236}">
                    <a16:creationId xmlns:a16="http://schemas.microsoft.com/office/drawing/2014/main" id="{DA208525-94E9-44B9-808C-A68A6171F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645"/>
                <a:ext cx="110" cy="75"/>
              </a:xfrm>
              <a:custGeom>
                <a:avLst/>
                <a:gdLst>
                  <a:gd name="T0" fmla="*/ 63 w 44"/>
                  <a:gd name="T1" fmla="*/ 538 h 28"/>
                  <a:gd name="T2" fmla="*/ 208 w 44"/>
                  <a:gd name="T3" fmla="*/ 21 h 28"/>
                  <a:gd name="T4" fmla="*/ 688 w 44"/>
                  <a:gd name="T5" fmla="*/ 171 h 28"/>
                  <a:gd name="T6" fmla="*/ 313 w 44"/>
                  <a:gd name="T7" fmla="*/ 150 h 28"/>
                  <a:gd name="T8" fmla="*/ 50 w 44"/>
                  <a:gd name="T9" fmla="*/ 36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8">
                    <a:moveTo>
                      <a:pt x="4" y="28"/>
                    </a:moveTo>
                    <a:cubicBezTo>
                      <a:pt x="0" y="19"/>
                      <a:pt x="4" y="3"/>
                      <a:pt x="13" y="1"/>
                    </a:cubicBezTo>
                    <a:cubicBezTo>
                      <a:pt x="20" y="0"/>
                      <a:pt x="41" y="2"/>
                      <a:pt x="44" y="9"/>
                    </a:cubicBezTo>
                    <a:cubicBezTo>
                      <a:pt x="36" y="10"/>
                      <a:pt x="28" y="6"/>
                      <a:pt x="20" y="8"/>
                    </a:cubicBezTo>
                    <a:cubicBezTo>
                      <a:pt x="15" y="9"/>
                      <a:pt x="4" y="13"/>
                      <a:pt x="3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2" name="Freeform 591">
                <a:extLst>
                  <a:ext uri="{FF2B5EF4-FFF2-40B4-BE49-F238E27FC236}">
                    <a16:creationId xmlns:a16="http://schemas.microsoft.com/office/drawing/2014/main" id="{F2A41068-1227-4895-BA31-E424B1698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659"/>
                <a:ext cx="107" cy="82"/>
              </a:xfrm>
              <a:custGeom>
                <a:avLst/>
                <a:gdLst>
                  <a:gd name="T0" fmla="*/ 42 w 43"/>
                  <a:gd name="T1" fmla="*/ 574 h 31"/>
                  <a:gd name="T2" fmla="*/ 167 w 43"/>
                  <a:gd name="T3" fmla="*/ 77 h 31"/>
                  <a:gd name="T4" fmla="*/ 662 w 43"/>
                  <a:gd name="T5" fmla="*/ 111 h 31"/>
                  <a:gd name="T6" fmla="*/ 105 w 43"/>
                  <a:gd name="T7" fmla="*/ 48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1">
                    <a:moveTo>
                      <a:pt x="3" y="31"/>
                    </a:moveTo>
                    <a:cubicBezTo>
                      <a:pt x="4" y="20"/>
                      <a:pt x="0" y="9"/>
                      <a:pt x="11" y="4"/>
                    </a:cubicBezTo>
                    <a:cubicBezTo>
                      <a:pt x="19" y="0"/>
                      <a:pt x="37" y="0"/>
                      <a:pt x="43" y="6"/>
                    </a:cubicBezTo>
                    <a:cubicBezTo>
                      <a:pt x="31" y="8"/>
                      <a:pt x="6" y="6"/>
                      <a:pt x="7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3" name="Freeform 592">
                <a:extLst>
                  <a:ext uri="{FF2B5EF4-FFF2-40B4-BE49-F238E27FC236}">
                    <a16:creationId xmlns:a16="http://schemas.microsoft.com/office/drawing/2014/main" id="{583645E4-23A9-4654-BC42-BF58CAF8E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659"/>
                <a:ext cx="83" cy="80"/>
              </a:xfrm>
              <a:custGeom>
                <a:avLst/>
                <a:gdLst>
                  <a:gd name="T0" fmla="*/ 33 w 33"/>
                  <a:gd name="T1" fmla="*/ 568 h 30"/>
                  <a:gd name="T2" fmla="*/ 113 w 33"/>
                  <a:gd name="T3" fmla="*/ 115 h 30"/>
                  <a:gd name="T4" fmla="*/ 526 w 33"/>
                  <a:gd name="T5" fmla="*/ 136 h 30"/>
                  <a:gd name="T6" fmla="*/ 50 w 33"/>
                  <a:gd name="T7" fmla="*/ 49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0">
                    <a:moveTo>
                      <a:pt x="2" y="30"/>
                    </a:moveTo>
                    <a:cubicBezTo>
                      <a:pt x="2" y="22"/>
                      <a:pt x="0" y="11"/>
                      <a:pt x="7" y="6"/>
                    </a:cubicBezTo>
                    <a:cubicBezTo>
                      <a:pt x="13" y="0"/>
                      <a:pt x="27" y="3"/>
                      <a:pt x="33" y="7"/>
                    </a:cubicBezTo>
                    <a:cubicBezTo>
                      <a:pt x="27" y="8"/>
                      <a:pt x="0" y="2"/>
                      <a:pt x="3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4" name="Freeform 593">
                <a:extLst>
                  <a:ext uri="{FF2B5EF4-FFF2-40B4-BE49-F238E27FC236}">
                    <a16:creationId xmlns:a16="http://schemas.microsoft.com/office/drawing/2014/main" id="{618E7652-A031-4DD6-B3E1-64A5265A8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629"/>
                <a:ext cx="95" cy="86"/>
              </a:xfrm>
              <a:custGeom>
                <a:avLst/>
                <a:gdLst>
                  <a:gd name="T0" fmla="*/ 113 w 38"/>
                  <a:gd name="T1" fmla="*/ 621 h 32"/>
                  <a:gd name="T2" fmla="*/ 595 w 38"/>
                  <a:gd name="T3" fmla="*/ 218 h 32"/>
                  <a:gd name="T4" fmla="*/ 113 w 38"/>
                  <a:gd name="T5" fmla="*/ 52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7" y="32"/>
                    </a:moveTo>
                    <a:cubicBezTo>
                      <a:pt x="0" y="11"/>
                      <a:pt x="22" y="0"/>
                      <a:pt x="38" y="11"/>
                    </a:cubicBezTo>
                    <a:cubicBezTo>
                      <a:pt x="30" y="12"/>
                      <a:pt x="3" y="12"/>
                      <a:pt x="7" y="2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5" name="Freeform 594">
                <a:extLst>
                  <a:ext uri="{FF2B5EF4-FFF2-40B4-BE49-F238E27FC236}">
                    <a16:creationId xmlns:a16="http://schemas.microsoft.com/office/drawing/2014/main" id="{128E9092-FF53-4B21-813D-75EF38C0C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477"/>
                <a:ext cx="123" cy="118"/>
              </a:xfrm>
              <a:custGeom>
                <a:avLst/>
                <a:gdLst>
                  <a:gd name="T0" fmla="*/ 0 w 49"/>
                  <a:gd name="T1" fmla="*/ 847 h 44"/>
                  <a:gd name="T2" fmla="*/ 271 w 49"/>
                  <a:gd name="T3" fmla="*/ 150 h 44"/>
                  <a:gd name="T4" fmla="*/ 776 w 49"/>
                  <a:gd name="T5" fmla="*/ 697 h 44"/>
                  <a:gd name="T6" fmla="*/ 334 w 49"/>
                  <a:gd name="T7" fmla="*/ 330 h 44"/>
                  <a:gd name="T8" fmla="*/ 95 w 49"/>
                  <a:gd name="T9" fmla="*/ 57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4">
                    <a:moveTo>
                      <a:pt x="0" y="44"/>
                    </a:moveTo>
                    <a:cubicBezTo>
                      <a:pt x="1" y="34"/>
                      <a:pt x="8" y="13"/>
                      <a:pt x="17" y="8"/>
                    </a:cubicBezTo>
                    <a:cubicBezTo>
                      <a:pt x="32" y="0"/>
                      <a:pt x="45" y="27"/>
                      <a:pt x="49" y="36"/>
                    </a:cubicBezTo>
                    <a:cubicBezTo>
                      <a:pt x="42" y="30"/>
                      <a:pt x="31" y="15"/>
                      <a:pt x="21" y="17"/>
                    </a:cubicBezTo>
                    <a:cubicBezTo>
                      <a:pt x="15" y="18"/>
                      <a:pt x="8" y="24"/>
                      <a:pt x="6" y="3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6" name="Freeform 595">
                <a:extLst>
                  <a:ext uri="{FF2B5EF4-FFF2-40B4-BE49-F238E27FC236}">
                    <a16:creationId xmlns:a16="http://schemas.microsoft.com/office/drawing/2014/main" id="{F9E446B6-FD1C-4CA9-B7FA-575D1732A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419"/>
                <a:ext cx="122" cy="104"/>
              </a:xfrm>
              <a:custGeom>
                <a:avLst/>
                <a:gdLst>
                  <a:gd name="T0" fmla="*/ 12 w 49"/>
                  <a:gd name="T1" fmla="*/ 739 h 39"/>
                  <a:gd name="T2" fmla="*/ 416 w 49"/>
                  <a:gd name="T3" fmla="*/ 35 h 39"/>
                  <a:gd name="T4" fmla="*/ 757 w 49"/>
                  <a:gd name="T5" fmla="*/ 320 h 39"/>
                  <a:gd name="T6" fmla="*/ 42 w 49"/>
                  <a:gd name="T7" fmla="*/ 53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9">
                    <a:moveTo>
                      <a:pt x="1" y="39"/>
                    </a:moveTo>
                    <a:cubicBezTo>
                      <a:pt x="0" y="25"/>
                      <a:pt x="14" y="6"/>
                      <a:pt x="27" y="2"/>
                    </a:cubicBezTo>
                    <a:cubicBezTo>
                      <a:pt x="36" y="0"/>
                      <a:pt x="44" y="6"/>
                      <a:pt x="49" y="17"/>
                    </a:cubicBezTo>
                    <a:cubicBezTo>
                      <a:pt x="34" y="2"/>
                      <a:pt x="11" y="15"/>
                      <a:pt x="3" y="28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7" name="Freeform 596">
                <a:extLst>
                  <a:ext uri="{FF2B5EF4-FFF2-40B4-BE49-F238E27FC236}">
                    <a16:creationId xmlns:a16="http://schemas.microsoft.com/office/drawing/2014/main" id="{B9049322-5B0E-4437-8B2E-6E20BEBAB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1339"/>
                <a:ext cx="132" cy="112"/>
              </a:xfrm>
              <a:custGeom>
                <a:avLst/>
                <a:gdLst>
                  <a:gd name="T0" fmla="*/ 0 w 53"/>
                  <a:gd name="T1" fmla="*/ 797 h 42"/>
                  <a:gd name="T2" fmla="*/ 496 w 53"/>
                  <a:gd name="T3" fmla="*/ 93 h 42"/>
                  <a:gd name="T4" fmla="*/ 819 w 53"/>
                  <a:gd name="T5" fmla="*/ 376 h 42"/>
                  <a:gd name="T6" fmla="*/ 0 w 53"/>
                  <a:gd name="T7" fmla="*/ 79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2">
                    <a:moveTo>
                      <a:pt x="0" y="42"/>
                    </a:moveTo>
                    <a:cubicBezTo>
                      <a:pt x="2" y="14"/>
                      <a:pt x="17" y="1"/>
                      <a:pt x="32" y="5"/>
                    </a:cubicBezTo>
                    <a:cubicBezTo>
                      <a:pt x="47" y="9"/>
                      <a:pt x="53" y="20"/>
                      <a:pt x="53" y="20"/>
                    </a:cubicBezTo>
                    <a:cubicBezTo>
                      <a:pt x="43" y="15"/>
                      <a:pt x="18" y="0"/>
                      <a:pt x="0" y="4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8" name="Freeform 597">
                <a:extLst>
                  <a:ext uri="{FF2B5EF4-FFF2-40B4-BE49-F238E27FC236}">
                    <a16:creationId xmlns:a16="http://schemas.microsoft.com/office/drawing/2014/main" id="{51E7F338-B33A-4001-9A7A-F689974BE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275"/>
                <a:ext cx="105" cy="93"/>
              </a:xfrm>
              <a:custGeom>
                <a:avLst/>
                <a:gdLst>
                  <a:gd name="T0" fmla="*/ 0 w 42"/>
                  <a:gd name="T1" fmla="*/ 656 h 35"/>
                  <a:gd name="T2" fmla="*/ 250 w 42"/>
                  <a:gd name="T3" fmla="*/ 149 h 35"/>
                  <a:gd name="T4" fmla="*/ 658 w 42"/>
                  <a:gd name="T5" fmla="*/ 226 h 35"/>
                  <a:gd name="T6" fmla="*/ 158 w 42"/>
                  <a:gd name="T7" fmla="*/ 4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5">
                    <a:moveTo>
                      <a:pt x="0" y="35"/>
                    </a:moveTo>
                    <a:cubicBezTo>
                      <a:pt x="2" y="25"/>
                      <a:pt x="8" y="14"/>
                      <a:pt x="16" y="8"/>
                    </a:cubicBezTo>
                    <a:cubicBezTo>
                      <a:pt x="26" y="0"/>
                      <a:pt x="34" y="5"/>
                      <a:pt x="42" y="12"/>
                    </a:cubicBezTo>
                    <a:cubicBezTo>
                      <a:pt x="29" y="8"/>
                      <a:pt x="20" y="14"/>
                      <a:pt x="10" y="2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9" name="Freeform 598">
                <a:extLst>
                  <a:ext uri="{FF2B5EF4-FFF2-40B4-BE49-F238E27FC236}">
                    <a16:creationId xmlns:a16="http://schemas.microsoft.com/office/drawing/2014/main" id="{CA687538-B093-442A-AEC3-805DC9DF4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709"/>
                <a:ext cx="200" cy="334"/>
              </a:xfrm>
              <a:custGeom>
                <a:avLst/>
                <a:gdLst>
                  <a:gd name="T0" fmla="*/ 1250 w 80"/>
                  <a:gd name="T1" fmla="*/ 0 h 125"/>
                  <a:gd name="T2" fmla="*/ 500 w 80"/>
                  <a:gd name="T3" fmla="*/ 2383 h 125"/>
                  <a:gd name="T4" fmla="*/ 1250 w 80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25">
                    <a:moveTo>
                      <a:pt x="80" y="0"/>
                    </a:moveTo>
                    <a:cubicBezTo>
                      <a:pt x="56" y="10"/>
                      <a:pt x="0" y="55"/>
                      <a:pt x="32" y="125"/>
                    </a:cubicBezTo>
                    <a:cubicBezTo>
                      <a:pt x="26" y="97"/>
                      <a:pt x="33" y="33"/>
                      <a:pt x="80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0" name="Freeform 599">
                <a:extLst>
                  <a:ext uri="{FF2B5EF4-FFF2-40B4-BE49-F238E27FC236}">
                    <a16:creationId xmlns:a16="http://schemas.microsoft.com/office/drawing/2014/main" id="{AA144C41-8623-467C-8AA8-7D6500202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3096"/>
                <a:ext cx="150" cy="440"/>
              </a:xfrm>
              <a:custGeom>
                <a:avLst/>
                <a:gdLst>
                  <a:gd name="T0" fmla="*/ 145 w 60"/>
                  <a:gd name="T1" fmla="*/ 0 h 165"/>
                  <a:gd name="T2" fmla="*/ 145 w 60"/>
                  <a:gd name="T3" fmla="*/ 1421 h 165"/>
                  <a:gd name="T4" fmla="*/ 938 w 60"/>
                  <a:gd name="T5" fmla="*/ 3128 h 165"/>
                  <a:gd name="T6" fmla="*/ 300 w 60"/>
                  <a:gd name="T7" fmla="*/ 1365 h 165"/>
                  <a:gd name="T8" fmla="*/ 145 w 60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65">
                    <a:moveTo>
                      <a:pt x="9" y="0"/>
                    </a:moveTo>
                    <a:cubicBezTo>
                      <a:pt x="0" y="24"/>
                      <a:pt x="0" y="53"/>
                      <a:pt x="9" y="75"/>
                    </a:cubicBezTo>
                    <a:cubicBezTo>
                      <a:pt x="18" y="97"/>
                      <a:pt x="58" y="132"/>
                      <a:pt x="60" y="165"/>
                    </a:cubicBezTo>
                    <a:cubicBezTo>
                      <a:pt x="58" y="127"/>
                      <a:pt x="32" y="96"/>
                      <a:pt x="19" y="72"/>
                    </a:cubicBezTo>
                    <a:cubicBezTo>
                      <a:pt x="6" y="48"/>
                      <a:pt x="5" y="20"/>
                      <a:pt x="9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1" name="Freeform 600">
                <a:extLst>
                  <a:ext uri="{FF2B5EF4-FFF2-40B4-BE49-F238E27FC236}">
                    <a16:creationId xmlns:a16="http://schemas.microsoft.com/office/drawing/2014/main" id="{E88BD57E-83F3-4F66-BED0-7DD9CB244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672"/>
                <a:ext cx="32" cy="51"/>
              </a:xfrm>
              <a:custGeom>
                <a:avLst/>
                <a:gdLst>
                  <a:gd name="T0" fmla="*/ 194 w 13"/>
                  <a:gd name="T1" fmla="*/ 0 h 19"/>
                  <a:gd name="T2" fmla="*/ 0 w 13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2" y="4"/>
                      <a:pt x="0" y="11"/>
                      <a:pt x="0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2" name="Freeform 601">
                <a:extLst>
                  <a:ext uri="{FF2B5EF4-FFF2-40B4-BE49-F238E27FC236}">
                    <a16:creationId xmlns:a16="http://schemas.microsoft.com/office/drawing/2014/main" id="{1B54D12B-396E-480A-B487-15DA9369F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749"/>
                <a:ext cx="57" cy="99"/>
              </a:xfrm>
              <a:custGeom>
                <a:avLst/>
                <a:gdLst>
                  <a:gd name="T0" fmla="*/ 92 w 23"/>
                  <a:gd name="T1" fmla="*/ 230 h 37"/>
                  <a:gd name="T2" fmla="*/ 349 w 23"/>
                  <a:gd name="T3" fmla="*/ 0 h 37"/>
                  <a:gd name="T4" fmla="*/ 0 w 23"/>
                  <a:gd name="T5" fmla="*/ 230 h 37"/>
                  <a:gd name="T6" fmla="*/ 74 w 23"/>
                  <a:gd name="T7" fmla="*/ 709 h 37"/>
                  <a:gd name="T8" fmla="*/ 92 w 23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3" name="Freeform 602">
                <a:extLst>
                  <a:ext uri="{FF2B5EF4-FFF2-40B4-BE49-F238E27FC236}">
                    <a16:creationId xmlns:a16="http://schemas.microsoft.com/office/drawing/2014/main" id="{FAEA01F1-0180-4059-B323-1337D20CA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629"/>
                <a:ext cx="58" cy="99"/>
              </a:xfrm>
              <a:custGeom>
                <a:avLst/>
                <a:gdLst>
                  <a:gd name="T0" fmla="*/ 96 w 23"/>
                  <a:gd name="T1" fmla="*/ 230 h 37"/>
                  <a:gd name="T2" fmla="*/ 368 w 23"/>
                  <a:gd name="T3" fmla="*/ 0 h 37"/>
                  <a:gd name="T4" fmla="*/ 0 w 23"/>
                  <a:gd name="T5" fmla="*/ 230 h 37"/>
                  <a:gd name="T6" fmla="*/ 83 w 23"/>
                  <a:gd name="T7" fmla="*/ 709 h 37"/>
                  <a:gd name="T8" fmla="*/ 96 w 23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4" name="Freeform 603">
                <a:extLst>
                  <a:ext uri="{FF2B5EF4-FFF2-40B4-BE49-F238E27FC236}">
                    <a16:creationId xmlns:a16="http://schemas.microsoft.com/office/drawing/2014/main" id="{87EDD31F-AF61-49D6-8CBF-527D01A87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877"/>
                <a:ext cx="60" cy="107"/>
              </a:xfrm>
              <a:custGeom>
                <a:avLst/>
                <a:gdLst>
                  <a:gd name="T0" fmla="*/ 113 w 24"/>
                  <a:gd name="T1" fmla="*/ 286 h 40"/>
                  <a:gd name="T2" fmla="*/ 375 w 24"/>
                  <a:gd name="T3" fmla="*/ 56 h 40"/>
                  <a:gd name="T4" fmla="*/ 20 w 24"/>
                  <a:gd name="T5" fmla="*/ 286 h 40"/>
                  <a:gd name="T6" fmla="*/ 95 w 24"/>
                  <a:gd name="T7" fmla="*/ 765 h 40"/>
                  <a:gd name="T8" fmla="*/ 113 w 24"/>
                  <a:gd name="T9" fmla="*/ 28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7" y="15"/>
                    </a:moveTo>
                    <a:cubicBezTo>
                      <a:pt x="11" y="7"/>
                      <a:pt x="18" y="4"/>
                      <a:pt x="24" y="3"/>
                    </a:cubicBezTo>
                    <a:cubicBezTo>
                      <a:pt x="10" y="4"/>
                      <a:pt x="3" y="0"/>
                      <a:pt x="1" y="15"/>
                    </a:cubicBezTo>
                    <a:cubicBezTo>
                      <a:pt x="0" y="27"/>
                      <a:pt x="1" y="36"/>
                      <a:pt x="6" y="40"/>
                    </a:cubicBezTo>
                    <a:cubicBezTo>
                      <a:pt x="5" y="36"/>
                      <a:pt x="4" y="23"/>
                      <a:pt x="7" y="15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5" name="Freeform 604">
                <a:extLst>
                  <a:ext uri="{FF2B5EF4-FFF2-40B4-BE49-F238E27FC236}">
                    <a16:creationId xmlns:a16="http://schemas.microsoft.com/office/drawing/2014/main" id="{946FD84C-3B56-4043-B0DC-CC832762B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029"/>
                <a:ext cx="58" cy="99"/>
              </a:xfrm>
              <a:custGeom>
                <a:avLst/>
                <a:gdLst>
                  <a:gd name="T0" fmla="*/ 96 w 23"/>
                  <a:gd name="T1" fmla="*/ 230 h 37"/>
                  <a:gd name="T2" fmla="*/ 368 w 23"/>
                  <a:gd name="T3" fmla="*/ 0 h 37"/>
                  <a:gd name="T4" fmla="*/ 0 w 23"/>
                  <a:gd name="T5" fmla="*/ 230 h 37"/>
                  <a:gd name="T6" fmla="*/ 83 w 23"/>
                  <a:gd name="T7" fmla="*/ 709 h 37"/>
                  <a:gd name="T8" fmla="*/ 96 w 23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9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3" y="33"/>
                      <a:pt x="2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6" name="Freeform 605">
                <a:extLst>
                  <a:ext uri="{FF2B5EF4-FFF2-40B4-BE49-F238E27FC236}">
                    <a16:creationId xmlns:a16="http://schemas.microsoft.com/office/drawing/2014/main" id="{3D9F5B8A-D46B-4EC0-9FAB-E435FF81C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152"/>
                <a:ext cx="47" cy="69"/>
              </a:xfrm>
              <a:custGeom>
                <a:avLst/>
                <a:gdLst>
                  <a:gd name="T0" fmla="*/ 287 w 19"/>
                  <a:gd name="T1" fmla="*/ 0 h 26"/>
                  <a:gd name="T2" fmla="*/ 62 w 19"/>
                  <a:gd name="T3" fmla="*/ 35 h 26"/>
                  <a:gd name="T4" fmla="*/ 153 w 19"/>
                  <a:gd name="T5" fmla="*/ 486 h 26"/>
                  <a:gd name="T6" fmla="*/ 104 w 19"/>
                  <a:gd name="T7" fmla="*/ 204 h 26"/>
                  <a:gd name="T8" fmla="*/ 257 w 19"/>
                  <a:gd name="T9" fmla="*/ 3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0"/>
                    </a:moveTo>
                    <a:cubicBezTo>
                      <a:pt x="16" y="0"/>
                      <a:pt x="6" y="0"/>
                      <a:pt x="4" y="2"/>
                    </a:cubicBezTo>
                    <a:cubicBezTo>
                      <a:pt x="0" y="7"/>
                      <a:pt x="8" y="22"/>
                      <a:pt x="10" y="26"/>
                    </a:cubicBezTo>
                    <a:cubicBezTo>
                      <a:pt x="8" y="22"/>
                      <a:pt x="6" y="16"/>
                      <a:pt x="7" y="11"/>
                    </a:cubicBezTo>
                    <a:cubicBezTo>
                      <a:pt x="8" y="5"/>
                      <a:pt x="12" y="4"/>
                      <a:pt x="1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7" name="Freeform 606">
                <a:extLst>
                  <a:ext uri="{FF2B5EF4-FFF2-40B4-BE49-F238E27FC236}">
                    <a16:creationId xmlns:a16="http://schemas.microsoft.com/office/drawing/2014/main" id="{328067FF-832E-49A3-983D-E18818648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251"/>
                <a:ext cx="90" cy="66"/>
              </a:xfrm>
              <a:custGeom>
                <a:avLst/>
                <a:gdLst>
                  <a:gd name="T0" fmla="*/ 563 w 36"/>
                  <a:gd name="T1" fmla="*/ 0 h 25"/>
                  <a:gd name="T2" fmla="*/ 208 w 36"/>
                  <a:gd name="T3" fmla="*/ 34 h 25"/>
                  <a:gd name="T4" fmla="*/ 188 w 36"/>
                  <a:gd name="T5" fmla="*/ 459 h 25"/>
                  <a:gd name="T6" fmla="*/ 438 w 36"/>
                  <a:gd name="T7" fmla="*/ 5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5">
                    <a:moveTo>
                      <a:pt x="36" y="0"/>
                    </a:moveTo>
                    <a:cubicBezTo>
                      <a:pt x="27" y="2"/>
                      <a:pt x="22" y="0"/>
                      <a:pt x="13" y="2"/>
                    </a:cubicBezTo>
                    <a:cubicBezTo>
                      <a:pt x="0" y="4"/>
                      <a:pt x="9" y="18"/>
                      <a:pt x="12" y="25"/>
                    </a:cubicBezTo>
                    <a:cubicBezTo>
                      <a:pt x="5" y="11"/>
                      <a:pt x="16" y="5"/>
                      <a:pt x="28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8" name="Freeform 607">
                <a:extLst>
                  <a:ext uri="{FF2B5EF4-FFF2-40B4-BE49-F238E27FC236}">
                    <a16:creationId xmlns:a16="http://schemas.microsoft.com/office/drawing/2014/main" id="{F14335A6-AEEB-4C42-911F-DF0099E09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339"/>
                <a:ext cx="68" cy="61"/>
              </a:xfrm>
              <a:custGeom>
                <a:avLst/>
                <a:gdLst>
                  <a:gd name="T0" fmla="*/ 413 w 27"/>
                  <a:gd name="T1" fmla="*/ 34 h 23"/>
                  <a:gd name="T2" fmla="*/ 96 w 27"/>
                  <a:gd name="T3" fmla="*/ 56 h 23"/>
                  <a:gd name="T4" fmla="*/ 159 w 27"/>
                  <a:gd name="T5" fmla="*/ 430 h 23"/>
                  <a:gd name="T6" fmla="*/ 159 w 27"/>
                  <a:gd name="T7" fmla="*/ 149 h 23"/>
                  <a:gd name="T8" fmla="*/ 431 w 27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26" y="2"/>
                    </a:moveTo>
                    <a:cubicBezTo>
                      <a:pt x="22" y="2"/>
                      <a:pt x="9" y="0"/>
                      <a:pt x="6" y="3"/>
                    </a:cubicBezTo>
                    <a:cubicBezTo>
                      <a:pt x="0" y="7"/>
                      <a:pt x="6" y="21"/>
                      <a:pt x="10" y="23"/>
                    </a:cubicBezTo>
                    <a:cubicBezTo>
                      <a:pt x="8" y="20"/>
                      <a:pt x="7" y="12"/>
                      <a:pt x="10" y="8"/>
                    </a:cubicBezTo>
                    <a:cubicBezTo>
                      <a:pt x="12" y="5"/>
                      <a:pt x="23" y="2"/>
                      <a:pt x="2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9" name="Freeform 608">
                <a:extLst>
                  <a:ext uri="{FF2B5EF4-FFF2-40B4-BE49-F238E27FC236}">
                    <a16:creationId xmlns:a16="http://schemas.microsoft.com/office/drawing/2014/main" id="{2AC7F2BE-3B1D-4269-8D53-8DCD75C02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435"/>
                <a:ext cx="75" cy="56"/>
              </a:xfrm>
              <a:custGeom>
                <a:avLst/>
                <a:gdLst>
                  <a:gd name="T0" fmla="*/ 470 w 30"/>
                  <a:gd name="T1" fmla="*/ 77 h 21"/>
                  <a:gd name="T2" fmla="*/ 145 w 30"/>
                  <a:gd name="T3" fmla="*/ 21 h 21"/>
                  <a:gd name="T4" fmla="*/ 33 w 30"/>
                  <a:gd name="T5" fmla="*/ 93 h 21"/>
                  <a:gd name="T6" fmla="*/ 50 w 30"/>
                  <a:gd name="T7" fmla="*/ 397 h 21"/>
                  <a:gd name="T8" fmla="*/ 113 w 30"/>
                  <a:gd name="T9" fmla="*/ 115 h 21"/>
                  <a:gd name="T10" fmla="*/ 470 w 30"/>
                  <a:gd name="T11" fmla="*/ 11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30" y="4"/>
                    </a:moveTo>
                    <a:cubicBezTo>
                      <a:pt x="23" y="5"/>
                      <a:pt x="16" y="2"/>
                      <a:pt x="9" y="1"/>
                    </a:cubicBezTo>
                    <a:cubicBezTo>
                      <a:pt x="4" y="0"/>
                      <a:pt x="3" y="0"/>
                      <a:pt x="2" y="5"/>
                    </a:cubicBezTo>
                    <a:cubicBezTo>
                      <a:pt x="0" y="9"/>
                      <a:pt x="0" y="18"/>
                      <a:pt x="3" y="21"/>
                    </a:cubicBezTo>
                    <a:cubicBezTo>
                      <a:pt x="2" y="16"/>
                      <a:pt x="2" y="9"/>
                      <a:pt x="7" y="6"/>
                    </a:cubicBezTo>
                    <a:cubicBezTo>
                      <a:pt x="12" y="4"/>
                      <a:pt x="25" y="6"/>
                      <a:pt x="30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0" name="Freeform 609">
                <a:extLst>
                  <a:ext uri="{FF2B5EF4-FFF2-40B4-BE49-F238E27FC236}">
                    <a16:creationId xmlns:a16="http://schemas.microsoft.com/office/drawing/2014/main" id="{2D298EA2-2244-4BD9-85A5-D01715EF3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517"/>
                <a:ext cx="87" cy="70"/>
              </a:xfrm>
              <a:custGeom>
                <a:avLst/>
                <a:gdLst>
                  <a:gd name="T0" fmla="*/ 537 w 35"/>
                  <a:gd name="T1" fmla="*/ 197 h 26"/>
                  <a:gd name="T2" fmla="*/ 341 w 35"/>
                  <a:gd name="T3" fmla="*/ 116 h 26"/>
                  <a:gd name="T4" fmla="*/ 186 w 35"/>
                  <a:gd name="T5" fmla="*/ 22 h 26"/>
                  <a:gd name="T6" fmla="*/ 30 w 35"/>
                  <a:gd name="T7" fmla="*/ 506 h 26"/>
                  <a:gd name="T8" fmla="*/ 137 w 35"/>
                  <a:gd name="T9" fmla="*/ 159 h 26"/>
                  <a:gd name="T10" fmla="*/ 415 w 35"/>
                  <a:gd name="T11" fmla="*/ 17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6">
                    <a:moveTo>
                      <a:pt x="35" y="10"/>
                    </a:moveTo>
                    <a:cubicBezTo>
                      <a:pt x="31" y="9"/>
                      <a:pt x="26" y="8"/>
                      <a:pt x="22" y="6"/>
                    </a:cubicBezTo>
                    <a:cubicBezTo>
                      <a:pt x="19" y="5"/>
                      <a:pt x="15" y="2"/>
                      <a:pt x="12" y="1"/>
                    </a:cubicBezTo>
                    <a:cubicBezTo>
                      <a:pt x="3" y="0"/>
                      <a:pt x="0" y="20"/>
                      <a:pt x="2" y="26"/>
                    </a:cubicBezTo>
                    <a:cubicBezTo>
                      <a:pt x="4" y="21"/>
                      <a:pt x="4" y="12"/>
                      <a:pt x="9" y="8"/>
                    </a:cubicBezTo>
                    <a:cubicBezTo>
                      <a:pt x="14" y="6"/>
                      <a:pt x="23" y="8"/>
                      <a:pt x="27" y="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1" name="Freeform 610">
                <a:extLst>
                  <a:ext uri="{FF2B5EF4-FFF2-40B4-BE49-F238E27FC236}">
                    <a16:creationId xmlns:a16="http://schemas.microsoft.com/office/drawing/2014/main" id="{05604E98-1799-4DB6-910A-A3383D789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464"/>
                <a:ext cx="63" cy="91"/>
              </a:xfrm>
              <a:custGeom>
                <a:avLst/>
                <a:gdLst>
                  <a:gd name="T0" fmla="*/ 401 w 25"/>
                  <a:gd name="T1" fmla="*/ 94 h 34"/>
                  <a:gd name="T2" fmla="*/ 96 w 25"/>
                  <a:gd name="T3" fmla="*/ 115 h 34"/>
                  <a:gd name="T4" fmla="*/ 33 w 25"/>
                  <a:gd name="T5" fmla="*/ 653 h 34"/>
                  <a:gd name="T6" fmla="*/ 401 w 25"/>
                  <a:gd name="T7" fmla="*/ 9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25" y="5"/>
                    </a:moveTo>
                    <a:cubicBezTo>
                      <a:pt x="19" y="4"/>
                      <a:pt x="11" y="0"/>
                      <a:pt x="6" y="6"/>
                    </a:cubicBezTo>
                    <a:cubicBezTo>
                      <a:pt x="0" y="14"/>
                      <a:pt x="4" y="25"/>
                      <a:pt x="2" y="34"/>
                    </a:cubicBezTo>
                    <a:cubicBezTo>
                      <a:pt x="3" y="20"/>
                      <a:pt x="8" y="3"/>
                      <a:pt x="25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2" name="Freeform 611">
                <a:extLst>
                  <a:ext uri="{FF2B5EF4-FFF2-40B4-BE49-F238E27FC236}">
                    <a16:creationId xmlns:a16="http://schemas.microsoft.com/office/drawing/2014/main" id="{39C9E42D-0616-4CD7-A711-E646D84F0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341"/>
                <a:ext cx="57" cy="78"/>
              </a:xfrm>
              <a:custGeom>
                <a:avLst/>
                <a:gdLst>
                  <a:gd name="T0" fmla="*/ 349 w 23"/>
                  <a:gd name="T1" fmla="*/ 22 h 29"/>
                  <a:gd name="T2" fmla="*/ 104 w 23"/>
                  <a:gd name="T3" fmla="*/ 81 h 29"/>
                  <a:gd name="T4" fmla="*/ 104 w 23"/>
                  <a:gd name="T5" fmla="*/ 565 h 29"/>
                  <a:gd name="T6" fmla="*/ 136 w 23"/>
                  <a:gd name="T7" fmla="*/ 159 h 29"/>
                  <a:gd name="T8" fmla="*/ 349 w 23"/>
                  <a:gd name="T9" fmla="*/ 2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9">
                    <a:moveTo>
                      <a:pt x="23" y="1"/>
                    </a:moveTo>
                    <a:cubicBezTo>
                      <a:pt x="18" y="2"/>
                      <a:pt x="11" y="0"/>
                      <a:pt x="7" y="4"/>
                    </a:cubicBezTo>
                    <a:cubicBezTo>
                      <a:pt x="0" y="11"/>
                      <a:pt x="6" y="22"/>
                      <a:pt x="7" y="29"/>
                    </a:cubicBezTo>
                    <a:cubicBezTo>
                      <a:pt x="6" y="24"/>
                      <a:pt x="6" y="13"/>
                      <a:pt x="9" y="8"/>
                    </a:cubicBezTo>
                    <a:cubicBezTo>
                      <a:pt x="12" y="4"/>
                      <a:pt x="18" y="3"/>
                      <a:pt x="23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3" name="Freeform 612">
                <a:extLst>
                  <a:ext uri="{FF2B5EF4-FFF2-40B4-BE49-F238E27FC236}">
                    <a16:creationId xmlns:a16="http://schemas.microsoft.com/office/drawing/2014/main" id="{DEA1D38B-C717-4814-A51F-273BDB341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216"/>
                <a:ext cx="77" cy="80"/>
              </a:xfrm>
              <a:custGeom>
                <a:avLst/>
                <a:gdLst>
                  <a:gd name="T0" fmla="*/ 124 w 31"/>
                  <a:gd name="T1" fmla="*/ 568 h 30"/>
                  <a:gd name="T2" fmla="*/ 75 w 31"/>
                  <a:gd name="T3" fmla="*/ 136 h 30"/>
                  <a:gd name="T4" fmla="*/ 474 w 31"/>
                  <a:gd name="T5" fmla="*/ 93 h 30"/>
                  <a:gd name="T6" fmla="*/ 216 w 31"/>
                  <a:gd name="T7" fmla="*/ 136 h 30"/>
                  <a:gd name="T8" fmla="*/ 124 w 31"/>
                  <a:gd name="T9" fmla="*/ 36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8" y="30"/>
                    </a:moveTo>
                    <a:cubicBezTo>
                      <a:pt x="9" y="23"/>
                      <a:pt x="0" y="14"/>
                      <a:pt x="5" y="7"/>
                    </a:cubicBezTo>
                    <a:cubicBezTo>
                      <a:pt x="9" y="0"/>
                      <a:pt x="24" y="3"/>
                      <a:pt x="31" y="5"/>
                    </a:cubicBezTo>
                    <a:cubicBezTo>
                      <a:pt x="25" y="7"/>
                      <a:pt x="19" y="5"/>
                      <a:pt x="14" y="7"/>
                    </a:cubicBezTo>
                    <a:cubicBezTo>
                      <a:pt x="7" y="9"/>
                      <a:pt x="8" y="13"/>
                      <a:pt x="8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4" name="Freeform 613">
                <a:extLst>
                  <a:ext uri="{FF2B5EF4-FFF2-40B4-BE49-F238E27FC236}">
                    <a16:creationId xmlns:a16="http://schemas.microsoft.com/office/drawing/2014/main" id="{C7D5112D-B32D-4AB5-98D2-C37030E56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112"/>
                <a:ext cx="55" cy="72"/>
              </a:xfrm>
              <a:custGeom>
                <a:avLst/>
                <a:gdLst>
                  <a:gd name="T0" fmla="*/ 125 w 22"/>
                  <a:gd name="T1" fmla="*/ 512 h 27"/>
                  <a:gd name="T2" fmla="*/ 83 w 22"/>
                  <a:gd name="T3" fmla="*/ 307 h 27"/>
                  <a:gd name="T4" fmla="*/ 20 w 22"/>
                  <a:gd name="T5" fmla="*/ 149 h 27"/>
                  <a:gd name="T6" fmla="*/ 345 w 22"/>
                  <a:gd name="T7" fmla="*/ 35 h 27"/>
                  <a:gd name="T8" fmla="*/ 158 w 22"/>
                  <a:gd name="T9" fmla="*/ 115 h 27"/>
                  <a:gd name="T10" fmla="*/ 113 w 22"/>
                  <a:gd name="T11" fmla="*/ 376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7">
                    <a:moveTo>
                      <a:pt x="8" y="27"/>
                    </a:moveTo>
                    <a:cubicBezTo>
                      <a:pt x="7" y="23"/>
                      <a:pt x="6" y="20"/>
                      <a:pt x="5" y="16"/>
                    </a:cubicBezTo>
                    <a:cubicBezTo>
                      <a:pt x="4" y="14"/>
                      <a:pt x="0" y="10"/>
                      <a:pt x="1" y="8"/>
                    </a:cubicBezTo>
                    <a:cubicBezTo>
                      <a:pt x="3" y="2"/>
                      <a:pt x="17" y="0"/>
                      <a:pt x="22" y="2"/>
                    </a:cubicBezTo>
                    <a:cubicBezTo>
                      <a:pt x="18" y="3"/>
                      <a:pt x="13" y="2"/>
                      <a:pt x="10" y="6"/>
                    </a:cubicBezTo>
                    <a:cubicBezTo>
                      <a:pt x="8" y="9"/>
                      <a:pt x="6" y="17"/>
                      <a:pt x="7" y="2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5" name="Freeform 614">
                <a:extLst>
                  <a:ext uri="{FF2B5EF4-FFF2-40B4-BE49-F238E27FC236}">
                    <a16:creationId xmlns:a16="http://schemas.microsoft.com/office/drawing/2014/main" id="{A055F803-2B7C-4D8A-9689-E0005C764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995"/>
                <a:ext cx="50" cy="69"/>
              </a:xfrm>
              <a:custGeom>
                <a:avLst/>
                <a:gdLst>
                  <a:gd name="T0" fmla="*/ 50 w 20"/>
                  <a:gd name="T1" fmla="*/ 486 h 26"/>
                  <a:gd name="T2" fmla="*/ 50 w 20"/>
                  <a:gd name="T3" fmla="*/ 149 h 26"/>
                  <a:gd name="T4" fmla="*/ 313 w 20"/>
                  <a:gd name="T5" fmla="*/ 21 h 26"/>
                  <a:gd name="T6" fmla="*/ 50 w 20"/>
                  <a:gd name="T7" fmla="*/ 39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3" y="26"/>
                    </a:moveTo>
                    <a:cubicBezTo>
                      <a:pt x="3" y="20"/>
                      <a:pt x="0" y="13"/>
                      <a:pt x="3" y="8"/>
                    </a:cubicBezTo>
                    <a:cubicBezTo>
                      <a:pt x="5" y="2"/>
                      <a:pt x="15" y="0"/>
                      <a:pt x="20" y="1"/>
                    </a:cubicBezTo>
                    <a:cubicBezTo>
                      <a:pt x="11" y="3"/>
                      <a:pt x="2" y="11"/>
                      <a:pt x="3" y="2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6" name="Freeform 615">
                <a:extLst>
                  <a:ext uri="{FF2B5EF4-FFF2-40B4-BE49-F238E27FC236}">
                    <a16:creationId xmlns:a16="http://schemas.microsoft.com/office/drawing/2014/main" id="{665146CD-9084-454D-BB78-698F00B7E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856"/>
                <a:ext cx="52" cy="107"/>
              </a:xfrm>
              <a:custGeom>
                <a:avLst/>
                <a:gdLst>
                  <a:gd name="T0" fmla="*/ 319 w 21"/>
                  <a:gd name="T1" fmla="*/ 0 h 40"/>
                  <a:gd name="T2" fmla="*/ 12 w 21"/>
                  <a:gd name="T3" fmla="*/ 230 h 40"/>
                  <a:gd name="T4" fmla="*/ 104 w 21"/>
                  <a:gd name="T5" fmla="*/ 765 h 40"/>
                  <a:gd name="T6" fmla="*/ 104 w 21"/>
                  <a:gd name="T7" fmla="*/ 516 h 40"/>
                  <a:gd name="T8" fmla="*/ 92 w 21"/>
                  <a:gd name="T9" fmla="*/ 308 h 40"/>
                  <a:gd name="T10" fmla="*/ 258 w 21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0">
                    <a:moveTo>
                      <a:pt x="21" y="0"/>
                    </a:moveTo>
                    <a:cubicBezTo>
                      <a:pt x="12" y="3"/>
                      <a:pt x="1" y="0"/>
                      <a:pt x="1" y="12"/>
                    </a:cubicBezTo>
                    <a:cubicBezTo>
                      <a:pt x="0" y="22"/>
                      <a:pt x="8" y="30"/>
                      <a:pt x="7" y="40"/>
                    </a:cubicBezTo>
                    <a:cubicBezTo>
                      <a:pt x="6" y="36"/>
                      <a:pt x="7" y="32"/>
                      <a:pt x="7" y="27"/>
                    </a:cubicBezTo>
                    <a:cubicBezTo>
                      <a:pt x="8" y="23"/>
                      <a:pt x="7" y="20"/>
                      <a:pt x="6" y="16"/>
                    </a:cubicBezTo>
                    <a:cubicBezTo>
                      <a:pt x="5" y="8"/>
                      <a:pt x="9" y="3"/>
                      <a:pt x="17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7" name="Freeform 616">
                <a:extLst>
                  <a:ext uri="{FF2B5EF4-FFF2-40B4-BE49-F238E27FC236}">
                    <a16:creationId xmlns:a16="http://schemas.microsoft.com/office/drawing/2014/main" id="{B9E6CFCA-CE7D-4DE0-9167-8F0D2B4B7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741"/>
                <a:ext cx="40" cy="75"/>
              </a:xfrm>
              <a:custGeom>
                <a:avLst/>
                <a:gdLst>
                  <a:gd name="T0" fmla="*/ 250 w 16"/>
                  <a:gd name="T1" fmla="*/ 21 h 28"/>
                  <a:gd name="T2" fmla="*/ 50 w 16"/>
                  <a:gd name="T3" fmla="*/ 94 h 28"/>
                  <a:gd name="T4" fmla="*/ 95 w 16"/>
                  <a:gd name="T5" fmla="*/ 538 h 28"/>
                  <a:gd name="T6" fmla="*/ 125 w 16"/>
                  <a:gd name="T7" fmla="*/ 209 h 28"/>
                  <a:gd name="T8" fmla="*/ 250 w 16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6" y="1"/>
                    </a:moveTo>
                    <a:cubicBezTo>
                      <a:pt x="10" y="1"/>
                      <a:pt x="6" y="0"/>
                      <a:pt x="3" y="5"/>
                    </a:cubicBezTo>
                    <a:cubicBezTo>
                      <a:pt x="0" y="13"/>
                      <a:pt x="6" y="21"/>
                      <a:pt x="6" y="28"/>
                    </a:cubicBezTo>
                    <a:cubicBezTo>
                      <a:pt x="6" y="22"/>
                      <a:pt x="5" y="18"/>
                      <a:pt x="8" y="11"/>
                    </a:cubicBezTo>
                    <a:cubicBezTo>
                      <a:pt x="10" y="5"/>
                      <a:pt x="11" y="4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8" name="Freeform 617">
                <a:extLst>
                  <a:ext uri="{FF2B5EF4-FFF2-40B4-BE49-F238E27FC236}">
                    <a16:creationId xmlns:a16="http://schemas.microsoft.com/office/drawing/2014/main" id="{C1A18B39-505F-4611-942E-5C3286DCC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632"/>
                <a:ext cx="53" cy="72"/>
              </a:xfrm>
              <a:custGeom>
                <a:avLst/>
                <a:gdLst>
                  <a:gd name="T0" fmla="*/ 338 w 21"/>
                  <a:gd name="T1" fmla="*/ 77 h 27"/>
                  <a:gd name="T2" fmla="*/ 126 w 21"/>
                  <a:gd name="T3" fmla="*/ 35 h 27"/>
                  <a:gd name="T4" fmla="*/ 114 w 21"/>
                  <a:gd name="T5" fmla="*/ 512 h 27"/>
                  <a:gd name="T6" fmla="*/ 338 w 21"/>
                  <a:gd name="T7" fmla="*/ 7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21" y="4"/>
                    </a:moveTo>
                    <a:cubicBezTo>
                      <a:pt x="16" y="4"/>
                      <a:pt x="12" y="0"/>
                      <a:pt x="8" y="2"/>
                    </a:cubicBezTo>
                    <a:cubicBezTo>
                      <a:pt x="0" y="6"/>
                      <a:pt x="4" y="21"/>
                      <a:pt x="7" y="27"/>
                    </a:cubicBezTo>
                    <a:cubicBezTo>
                      <a:pt x="5" y="14"/>
                      <a:pt x="8" y="5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9" name="Freeform 618">
                <a:extLst>
                  <a:ext uri="{FF2B5EF4-FFF2-40B4-BE49-F238E27FC236}">
                    <a16:creationId xmlns:a16="http://schemas.microsoft.com/office/drawing/2014/main" id="{C76D38AF-0341-4426-9068-C8A0E8CB0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17"/>
                <a:ext cx="37" cy="78"/>
              </a:xfrm>
              <a:custGeom>
                <a:avLst/>
                <a:gdLst>
                  <a:gd name="T0" fmla="*/ 62 w 15"/>
                  <a:gd name="T1" fmla="*/ 35 h 29"/>
                  <a:gd name="T2" fmla="*/ 0 w 15"/>
                  <a:gd name="T3" fmla="*/ 565 h 29"/>
                  <a:gd name="T4" fmla="*/ 133 w 15"/>
                  <a:gd name="T5" fmla="*/ 231 h 29"/>
                  <a:gd name="T6" fmla="*/ 224 w 15"/>
                  <a:gd name="T7" fmla="*/ 35 h 29"/>
                  <a:gd name="T8" fmla="*/ 91 w 15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9">
                    <a:moveTo>
                      <a:pt x="4" y="2"/>
                    </a:moveTo>
                    <a:cubicBezTo>
                      <a:pt x="10" y="10"/>
                      <a:pt x="3" y="22"/>
                      <a:pt x="0" y="29"/>
                    </a:cubicBezTo>
                    <a:cubicBezTo>
                      <a:pt x="5" y="24"/>
                      <a:pt x="9" y="19"/>
                      <a:pt x="9" y="12"/>
                    </a:cubicBezTo>
                    <a:cubicBezTo>
                      <a:pt x="10" y="7"/>
                      <a:pt x="8" y="2"/>
                      <a:pt x="15" y="2"/>
                    </a:cubicBezTo>
                    <a:cubicBezTo>
                      <a:pt x="13" y="0"/>
                      <a:pt x="9" y="0"/>
                      <a:pt x="6" y="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0" name="Freeform 619">
                <a:extLst>
                  <a:ext uri="{FF2B5EF4-FFF2-40B4-BE49-F238E27FC236}">
                    <a16:creationId xmlns:a16="http://schemas.microsoft.com/office/drawing/2014/main" id="{0988CA42-3EAB-4514-8CE0-AB877C220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411"/>
                <a:ext cx="47" cy="74"/>
              </a:xfrm>
              <a:custGeom>
                <a:avLst/>
                <a:gdLst>
                  <a:gd name="T0" fmla="*/ 287 w 19"/>
                  <a:gd name="T1" fmla="*/ 77 h 28"/>
                  <a:gd name="T2" fmla="*/ 62 w 19"/>
                  <a:gd name="T3" fmla="*/ 111 h 28"/>
                  <a:gd name="T4" fmla="*/ 12 w 19"/>
                  <a:gd name="T5" fmla="*/ 518 h 28"/>
                  <a:gd name="T6" fmla="*/ 104 w 19"/>
                  <a:gd name="T7" fmla="*/ 225 h 28"/>
                  <a:gd name="T8" fmla="*/ 275 w 19"/>
                  <a:gd name="T9" fmla="*/ 9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19" y="4"/>
                    </a:moveTo>
                    <a:cubicBezTo>
                      <a:pt x="13" y="4"/>
                      <a:pt x="8" y="0"/>
                      <a:pt x="4" y="6"/>
                    </a:cubicBezTo>
                    <a:cubicBezTo>
                      <a:pt x="0" y="12"/>
                      <a:pt x="5" y="21"/>
                      <a:pt x="1" y="28"/>
                    </a:cubicBezTo>
                    <a:cubicBezTo>
                      <a:pt x="4" y="22"/>
                      <a:pt x="5" y="18"/>
                      <a:pt x="7" y="12"/>
                    </a:cubicBezTo>
                    <a:cubicBezTo>
                      <a:pt x="9" y="5"/>
                      <a:pt x="12" y="6"/>
                      <a:pt x="18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1" name="Freeform 620">
                <a:extLst>
                  <a:ext uri="{FF2B5EF4-FFF2-40B4-BE49-F238E27FC236}">
                    <a16:creationId xmlns:a16="http://schemas.microsoft.com/office/drawing/2014/main" id="{7D3E4B5E-DD74-44FB-85F7-AE2A2F102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309"/>
                <a:ext cx="38" cy="59"/>
              </a:xfrm>
              <a:custGeom>
                <a:avLst/>
                <a:gdLst>
                  <a:gd name="T0" fmla="*/ 243 w 15"/>
                  <a:gd name="T1" fmla="*/ 0 h 22"/>
                  <a:gd name="T2" fmla="*/ 51 w 15"/>
                  <a:gd name="T3" fmla="*/ 80 h 22"/>
                  <a:gd name="T4" fmla="*/ 51 w 15"/>
                  <a:gd name="T5" fmla="*/ 424 h 22"/>
                  <a:gd name="T6" fmla="*/ 225 w 15"/>
                  <a:gd name="T7" fmla="*/ 3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15" y="0"/>
                    </a:moveTo>
                    <a:cubicBezTo>
                      <a:pt x="11" y="0"/>
                      <a:pt x="5" y="0"/>
                      <a:pt x="3" y="4"/>
                    </a:cubicBezTo>
                    <a:cubicBezTo>
                      <a:pt x="0" y="8"/>
                      <a:pt x="3" y="17"/>
                      <a:pt x="3" y="22"/>
                    </a:cubicBezTo>
                    <a:cubicBezTo>
                      <a:pt x="4" y="16"/>
                      <a:pt x="5" y="3"/>
                      <a:pt x="14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2" name="Freeform 621">
                <a:extLst>
                  <a:ext uri="{FF2B5EF4-FFF2-40B4-BE49-F238E27FC236}">
                    <a16:creationId xmlns:a16="http://schemas.microsoft.com/office/drawing/2014/main" id="{CE9425F1-B643-4593-B5E3-1E73CD931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1963"/>
                <a:ext cx="80" cy="32"/>
              </a:xfrm>
              <a:custGeom>
                <a:avLst/>
                <a:gdLst>
                  <a:gd name="T0" fmla="*/ 0 w 32"/>
                  <a:gd name="T1" fmla="*/ 35 h 12"/>
                  <a:gd name="T2" fmla="*/ 500 w 32"/>
                  <a:gd name="T3" fmla="*/ 227 h 12"/>
                  <a:gd name="T4" fmla="*/ 95 w 32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2">
                    <a:moveTo>
                      <a:pt x="0" y="2"/>
                    </a:moveTo>
                    <a:cubicBezTo>
                      <a:pt x="10" y="6"/>
                      <a:pt x="25" y="0"/>
                      <a:pt x="32" y="12"/>
                    </a:cubicBezTo>
                    <a:cubicBezTo>
                      <a:pt x="26" y="7"/>
                      <a:pt x="15" y="6"/>
                      <a:pt x="6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3" name="Freeform 622">
                <a:extLst>
                  <a:ext uri="{FF2B5EF4-FFF2-40B4-BE49-F238E27FC236}">
                    <a16:creationId xmlns:a16="http://schemas.microsoft.com/office/drawing/2014/main" id="{B891F78B-B4C6-4CB7-BE34-53D1E7E0C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093"/>
                <a:ext cx="113" cy="86"/>
              </a:xfrm>
              <a:custGeom>
                <a:avLst/>
                <a:gdLst>
                  <a:gd name="T0" fmla="*/ 713 w 45"/>
                  <a:gd name="T1" fmla="*/ 94 h 32"/>
                  <a:gd name="T2" fmla="*/ 158 w 45"/>
                  <a:gd name="T3" fmla="*/ 81 h 32"/>
                  <a:gd name="T4" fmla="*/ 95 w 45"/>
                  <a:gd name="T5" fmla="*/ 621 h 32"/>
                  <a:gd name="T6" fmla="*/ 472 w 45"/>
                  <a:gd name="T7" fmla="*/ 9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2">
                    <a:moveTo>
                      <a:pt x="45" y="5"/>
                    </a:moveTo>
                    <a:cubicBezTo>
                      <a:pt x="35" y="2"/>
                      <a:pt x="21" y="0"/>
                      <a:pt x="10" y="4"/>
                    </a:cubicBezTo>
                    <a:cubicBezTo>
                      <a:pt x="1" y="8"/>
                      <a:pt x="0" y="25"/>
                      <a:pt x="6" y="32"/>
                    </a:cubicBezTo>
                    <a:cubicBezTo>
                      <a:pt x="3" y="14"/>
                      <a:pt x="12" y="5"/>
                      <a:pt x="3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4" name="Freeform 623">
                <a:extLst>
                  <a:ext uri="{FF2B5EF4-FFF2-40B4-BE49-F238E27FC236}">
                    <a16:creationId xmlns:a16="http://schemas.microsoft.com/office/drawing/2014/main" id="{57B13744-10BE-4C45-9FB5-C22E98CFC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216"/>
                <a:ext cx="125" cy="136"/>
              </a:xfrm>
              <a:custGeom>
                <a:avLst/>
                <a:gdLst>
                  <a:gd name="T0" fmla="*/ 783 w 50"/>
                  <a:gd name="T1" fmla="*/ 93 h 51"/>
                  <a:gd name="T2" fmla="*/ 188 w 50"/>
                  <a:gd name="T3" fmla="*/ 192 h 51"/>
                  <a:gd name="T4" fmla="*/ 313 w 50"/>
                  <a:gd name="T5" fmla="*/ 968 h 51"/>
                  <a:gd name="T6" fmla="*/ 625 w 50"/>
                  <a:gd name="T7" fmla="*/ 9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51">
                    <a:moveTo>
                      <a:pt x="50" y="5"/>
                    </a:moveTo>
                    <a:cubicBezTo>
                      <a:pt x="37" y="5"/>
                      <a:pt x="23" y="0"/>
                      <a:pt x="12" y="10"/>
                    </a:cubicBezTo>
                    <a:cubicBezTo>
                      <a:pt x="0" y="21"/>
                      <a:pt x="14" y="40"/>
                      <a:pt x="20" y="51"/>
                    </a:cubicBezTo>
                    <a:cubicBezTo>
                      <a:pt x="9" y="28"/>
                      <a:pt x="13" y="9"/>
                      <a:pt x="4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5" name="Freeform 624">
                <a:extLst>
                  <a:ext uri="{FF2B5EF4-FFF2-40B4-BE49-F238E27FC236}">
                    <a16:creationId xmlns:a16="http://schemas.microsoft.com/office/drawing/2014/main" id="{E7BB02CF-61E4-4ABA-AE95-B1F31B605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365"/>
                <a:ext cx="85" cy="179"/>
              </a:xfrm>
              <a:custGeom>
                <a:avLst/>
                <a:gdLst>
                  <a:gd name="T0" fmla="*/ 533 w 34"/>
                  <a:gd name="T1" fmla="*/ 21 h 67"/>
                  <a:gd name="T2" fmla="*/ 33 w 34"/>
                  <a:gd name="T3" fmla="*/ 478 h 67"/>
                  <a:gd name="T4" fmla="*/ 220 w 34"/>
                  <a:gd name="T5" fmla="*/ 970 h 67"/>
                  <a:gd name="T6" fmla="*/ 408 w 34"/>
                  <a:gd name="T7" fmla="*/ 1277 h 67"/>
                  <a:gd name="T8" fmla="*/ 158 w 34"/>
                  <a:gd name="T9" fmla="*/ 550 h 67"/>
                  <a:gd name="T10" fmla="*/ 470 w 34"/>
                  <a:gd name="T11" fmla="*/ 56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7">
                    <a:moveTo>
                      <a:pt x="34" y="1"/>
                    </a:moveTo>
                    <a:cubicBezTo>
                      <a:pt x="21" y="0"/>
                      <a:pt x="0" y="11"/>
                      <a:pt x="2" y="25"/>
                    </a:cubicBezTo>
                    <a:cubicBezTo>
                      <a:pt x="3" y="33"/>
                      <a:pt x="8" y="45"/>
                      <a:pt x="14" y="51"/>
                    </a:cubicBezTo>
                    <a:cubicBezTo>
                      <a:pt x="19" y="57"/>
                      <a:pt x="25" y="59"/>
                      <a:pt x="26" y="67"/>
                    </a:cubicBezTo>
                    <a:cubicBezTo>
                      <a:pt x="24" y="53"/>
                      <a:pt x="12" y="43"/>
                      <a:pt x="10" y="29"/>
                    </a:cubicBezTo>
                    <a:cubicBezTo>
                      <a:pt x="8" y="16"/>
                      <a:pt x="20" y="9"/>
                      <a:pt x="30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6" name="Freeform 625">
                <a:extLst>
                  <a:ext uri="{FF2B5EF4-FFF2-40B4-BE49-F238E27FC236}">
                    <a16:creationId xmlns:a16="http://schemas.microsoft.com/office/drawing/2014/main" id="{15EAFF0C-8E54-4B3E-A25C-0F4B9C0E5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491"/>
                <a:ext cx="178" cy="85"/>
              </a:xfrm>
              <a:custGeom>
                <a:avLst/>
                <a:gdLst>
                  <a:gd name="T0" fmla="*/ 0 w 71"/>
                  <a:gd name="T1" fmla="*/ 600 h 32"/>
                  <a:gd name="T2" fmla="*/ 471 w 71"/>
                  <a:gd name="T3" fmla="*/ 21 h 32"/>
                  <a:gd name="T4" fmla="*/ 1118 w 71"/>
                  <a:gd name="T5" fmla="*/ 545 h 32"/>
                  <a:gd name="T6" fmla="*/ 629 w 71"/>
                  <a:gd name="T7" fmla="*/ 170 h 32"/>
                  <a:gd name="T8" fmla="*/ 283 w 71"/>
                  <a:gd name="T9" fmla="*/ 26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2">
                    <a:moveTo>
                      <a:pt x="0" y="32"/>
                    </a:moveTo>
                    <a:cubicBezTo>
                      <a:pt x="2" y="19"/>
                      <a:pt x="18" y="3"/>
                      <a:pt x="30" y="1"/>
                    </a:cubicBezTo>
                    <a:cubicBezTo>
                      <a:pt x="43" y="0"/>
                      <a:pt x="68" y="17"/>
                      <a:pt x="71" y="29"/>
                    </a:cubicBezTo>
                    <a:cubicBezTo>
                      <a:pt x="64" y="21"/>
                      <a:pt x="50" y="13"/>
                      <a:pt x="40" y="9"/>
                    </a:cubicBezTo>
                    <a:cubicBezTo>
                      <a:pt x="30" y="4"/>
                      <a:pt x="26" y="11"/>
                      <a:pt x="18" y="1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7" name="Freeform 626">
                <a:extLst>
                  <a:ext uri="{FF2B5EF4-FFF2-40B4-BE49-F238E27FC236}">
                    <a16:creationId xmlns:a16="http://schemas.microsoft.com/office/drawing/2014/main" id="{CB31E235-CCB6-4550-A831-331953984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843"/>
                <a:ext cx="65" cy="80"/>
              </a:xfrm>
              <a:custGeom>
                <a:avLst/>
                <a:gdLst>
                  <a:gd name="T0" fmla="*/ 408 w 26"/>
                  <a:gd name="T1" fmla="*/ 35 h 30"/>
                  <a:gd name="T2" fmla="*/ 83 w 26"/>
                  <a:gd name="T3" fmla="*/ 136 h 30"/>
                  <a:gd name="T4" fmla="*/ 113 w 26"/>
                  <a:gd name="T5" fmla="*/ 568 h 30"/>
                  <a:gd name="T6" fmla="*/ 220 w 26"/>
                  <a:gd name="T7" fmla="*/ 192 h 30"/>
                  <a:gd name="T8" fmla="*/ 408 w 26"/>
                  <a:gd name="T9" fmla="*/ 2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6" y="2"/>
                    </a:moveTo>
                    <a:cubicBezTo>
                      <a:pt x="19" y="1"/>
                      <a:pt x="10" y="0"/>
                      <a:pt x="5" y="7"/>
                    </a:cubicBezTo>
                    <a:cubicBezTo>
                      <a:pt x="0" y="13"/>
                      <a:pt x="3" y="23"/>
                      <a:pt x="7" y="30"/>
                    </a:cubicBezTo>
                    <a:cubicBezTo>
                      <a:pt x="4" y="18"/>
                      <a:pt x="8" y="18"/>
                      <a:pt x="14" y="10"/>
                    </a:cubicBezTo>
                    <a:cubicBezTo>
                      <a:pt x="19" y="3"/>
                      <a:pt x="17" y="3"/>
                      <a:pt x="2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8" name="Freeform 627">
                <a:extLst>
                  <a:ext uri="{FF2B5EF4-FFF2-40B4-BE49-F238E27FC236}">
                    <a16:creationId xmlns:a16="http://schemas.microsoft.com/office/drawing/2014/main" id="{37E35AB2-27C5-4674-9EE7-5825F7A87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1733"/>
                <a:ext cx="65" cy="67"/>
              </a:xfrm>
              <a:custGeom>
                <a:avLst/>
                <a:gdLst>
                  <a:gd name="T0" fmla="*/ 408 w 26"/>
                  <a:gd name="T1" fmla="*/ 56 h 25"/>
                  <a:gd name="T2" fmla="*/ 125 w 26"/>
                  <a:gd name="T3" fmla="*/ 56 h 25"/>
                  <a:gd name="T4" fmla="*/ 63 w 26"/>
                  <a:gd name="T5" fmla="*/ 482 h 25"/>
                  <a:gd name="T6" fmla="*/ 333 w 26"/>
                  <a:gd name="T7" fmla="*/ 7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5">
                    <a:moveTo>
                      <a:pt x="26" y="3"/>
                    </a:moveTo>
                    <a:cubicBezTo>
                      <a:pt x="20" y="4"/>
                      <a:pt x="13" y="0"/>
                      <a:pt x="8" y="3"/>
                    </a:cubicBezTo>
                    <a:cubicBezTo>
                      <a:pt x="0" y="7"/>
                      <a:pt x="0" y="19"/>
                      <a:pt x="4" y="25"/>
                    </a:cubicBezTo>
                    <a:cubicBezTo>
                      <a:pt x="6" y="13"/>
                      <a:pt x="9" y="9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9" name="Freeform 628">
                <a:extLst>
                  <a:ext uri="{FF2B5EF4-FFF2-40B4-BE49-F238E27FC236}">
                    <a16:creationId xmlns:a16="http://schemas.microsoft.com/office/drawing/2014/main" id="{85EC6521-724E-4F0E-AD85-EC63F49E7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683"/>
                <a:ext cx="50" cy="114"/>
              </a:xfrm>
              <a:custGeom>
                <a:avLst/>
                <a:gdLst>
                  <a:gd name="T0" fmla="*/ 313 w 20"/>
                  <a:gd name="T1" fmla="*/ 0 h 43"/>
                  <a:gd name="T2" fmla="*/ 50 w 20"/>
                  <a:gd name="T3" fmla="*/ 225 h 43"/>
                  <a:gd name="T4" fmla="*/ 95 w 20"/>
                  <a:gd name="T5" fmla="*/ 801 h 43"/>
                  <a:gd name="T6" fmla="*/ 113 w 20"/>
                  <a:gd name="T7" fmla="*/ 315 h 43"/>
                  <a:gd name="T8" fmla="*/ 300 w 20"/>
                  <a:gd name="T9" fmla="*/ 2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3">
                    <a:moveTo>
                      <a:pt x="20" y="0"/>
                    </a:moveTo>
                    <a:cubicBezTo>
                      <a:pt x="13" y="4"/>
                      <a:pt x="6" y="3"/>
                      <a:pt x="3" y="12"/>
                    </a:cubicBezTo>
                    <a:cubicBezTo>
                      <a:pt x="0" y="22"/>
                      <a:pt x="2" y="34"/>
                      <a:pt x="6" y="43"/>
                    </a:cubicBezTo>
                    <a:cubicBezTo>
                      <a:pt x="8" y="36"/>
                      <a:pt x="5" y="25"/>
                      <a:pt x="7" y="17"/>
                    </a:cubicBezTo>
                    <a:cubicBezTo>
                      <a:pt x="9" y="9"/>
                      <a:pt x="13" y="6"/>
                      <a:pt x="19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0" name="Freeform 629">
                <a:extLst>
                  <a:ext uri="{FF2B5EF4-FFF2-40B4-BE49-F238E27FC236}">
                    <a16:creationId xmlns:a16="http://schemas.microsoft.com/office/drawing/2014/main" id="{4C8C63D3-9D01-4B80-B506-BEBB5A0B8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819"/>
                <a:ext cx="75" cy="130"/>
              </a:xfrm>
              <a:custGeom>
                <a:avLst/>
                <a:gdLst>
                  <a:gd name="T0" fmla="*/ 470 w 30"/>
                  <a:gd name="T1" fmla="*/ 0 h 49"/>
                  <a:gd name="T2" fmla="*/ 158 w 30"/>
                  <a:gd name="T3" fmla="*/ 260 h 49"/>
                  <a:gd name="T4" fmla="*/ 113 w 30"/>
                  <a:gd name="T5" fmla="*/ 915 h 49"/>
                  <a:gd name="T6" fmla="*/ 470 w 30"/>
                  <a:gd name="T7" fmla="*/ 34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9">
                    <a:moveTo>
                      <a:pt x="30" y="0"/>
                    </a:moveTo>
                    <a:cubicBezTo>
                      <a:pt x="22" y="4"/>
                      <a:pt x="15" y="5"/>
                      <a:pt x="10" y="14"/>
                    </a:cubicBezTo>
                    <a:cubicBezTo>
                      <a:pt x="7" y="21"/>
                      <a:pt x="0" y="44"/>
                      <a:pt x="7" y="49"/>
                    </a:cubicBezTo>
                    <a:cubicBezTo>
                      <a:pt x="8" y="34"/>
                      <a:pt x="13" y="6"/>
                      <a:pt x="30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1" name="Freeform 630">
                <a:extLst>
                  <a:ext uri="{FF2B5EF4-FFF2-40B4-BE49-F238E27FC236}">
                    <a16:creationId xmlns:a16="http://schemas.microsoft.com/office/drawing/2014/main" id="{4E033B28-9FA0-40A9-9DB9-A92D27160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1995"/>
                <a:ext cx="80" cy="109"/>
              </a:xfrm>
              <a:custGeom>
                <a:avLst/>
                <a:gdLst>
                  <a:gd name="T0" fmla="*/ 500 w 32"/>
                  <a:gd name="T1" fmla="*/ 35 h 41"/>
                  <a:gd name="T2" fmla="*/ 95 w 32"/>
                  <a:gd name="T3" fmla="*/ 114 h 41"/>
                  <a:gd name="T4" fmla="*/ 83 w 32"/>
                  <a:gd name="T5" fmla="*/ 771 h 41"/>
                  <a:gd name="T6" fmla="*/ 145 w 32"/>
                  <a:gd name="T7" fmla="*/ 226 h 41"/>
                  <a:gd name="T8" fmla="*/ 425 w 32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1">
                    <a:moveTo>
                      <a:pt x="32" y="2"/>
                    </a:moveTo>
                    <a:cubicBezTo>
                      <a:pt x="25" y="0"/>
                      <a:pt x="11" y="0"/>
                      <a:pt x="6" y="6"/>
                    </a:cubicBezTo>
                    <a:cubicBezTo>
                      <a:pt x="0" y="12"/>
                      <a:pt x="0" y="34"/>
                      <a:pt x="5" y="41"/>
                    </a:cubicBezTo>
                    <a:cubicBezTo>
                      <a:pt x="6" y="30"/>
                      <a:pt x="3" y="21"/>
                      <a:pt x="9" y="12"/>
                    </a:cubicBezTo>
                    <a:cubicBezTo>
                      <a:pt x="13" y="7"/>
                      <a:pt x="20" y="2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2" name="Freeform 631">
                <a:extLst>
                  <a:ext uri="{FF2B5EF4-FFF2-40B4-BE49-F238E27FC236}">
                    <a16:creationId xmlns:a16="http://schemas.microsoft.com/office/drawing/2014/main" id="{25874F29-1D0D-4DF4-A651-9CF62A5DA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144"/>
                <a:ext cx="62" cy="93"/>
              </a:xfrm>
              <a:custGeom>
                <a:avLst/>
                <a:gdLst>
                  <a:gd name="T0" fmla="*/ 382 w 25"/>
                  <a:gd name="T1" fmla="*/ 35 h 35"/>
                  <a:gd name="T2" fmla="*/ 92 w 25"/>
                  <a:gd name="T3" fmla="*/ 133 h 35"/>
                  <a:gd name="T4" fmla="*/ 74 w 25"/>
                  <a:gd name="T5" fmla="*/ 656 h 35"/>
                  <a:gd name="T6" fmla="*/ 337 w 25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25" y="2"/>
                    </a:moveTo>
                    <a:cubicBezTo>
                      <a:pt x="17" y="0"/>
                      <a:pt x="12" y="0"/>
                      <a:pt x="6" y="7"/>
                    </a:cubicBezTo>
                    <a:cubicBezTo>
                      <a:pt x="0" y="14"/>
                      <a:pt x="0" y="27"/>
                      <a:pt x="5" y="35"/>
                    </a:cubicBezTo>
                    <a:cubicBezTo>
                      <a:pt x="3" y="22"/>
                      <a:pt x="7" y="4"/>
                      <a:pt x="22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3" name="Freeform 632">
                <a:extLst>
                  <a:ext uri="{FF2B5EF4-FFF2-40B4-BE49-F238E27FC236}">
                    <a16:creationId xmlns:a16="http://schemas.microsoft.com/office/drawing/2014/main" id="{8D308A2D-2032-48BF-B059-899290876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283"/>
                <a:ext cx="58" cy="109"/>
              </a:xfrm>
              <a:custGeom>
                <a:avLst/>
                <a:gdLst>
                  <a:gd name="T0" fmla="*/ 368 w 23"/>
                  <a:gd name="T1" fmla="*/ 0 h 41"/>
                  <a:gd name="T2" fmla="*/ 96 w 23"/>
                  <a:gd name="T3" fmla="*/ 149 h 41"/>
                  <a:gd name="T4" fmla="*/ 63 w 23"/>
                  <a:gd name="T5" fmla="*/ 771 h 41"/>
                  <a:gd name="T6" fmla="*/ 113 w 23"/>
                  <a:gd name="T7" fmla="*/ 375 h 41"/>
                  <a:gd name="T8" fmla="*/ 338 w 23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23" y="0"/>
                    </a:moveTo>
                    <a:cubicBezTo>
                      <a:pt x="15" y="1"/>
                      <a:pt x="10" y="0"/>
                      <a:pt x="6" y="8"/>
                    </a:cubicBezTo>
                    <a:cubicBezTo>
                      <a:pt x="0" y="18"/>
                      <a:pt x="0" y="31"/>
                      <a:pt x="4" y="41"/>
                    </a:cubicBezTo>
                    <a:cubicBezTo>
                      <a:pt x="7" y="35"/>
                      <a:pt x="5" y="27"/>
                      <a:pt x="7" y="20"/>
                    </a:cubicBezTo>
                    <a:cubicBezTo>
                      <a:pt x="10" y="10"/>
                      <a:pt x="13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4" name="Freeform 633">
                <a:extLst>
                  <a:ext uri="{FF2B5EF4-FFF2-40B4-BE49-F238E27FC236}">
                    <a16:creationId xmlns:a16="http://schemas.microsoft.com/office/drawing/2014/main" id="{06642F08-CC83-4F76-B1DF-D707D346D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432"/>
                <a:ext cx="65" cy="144"/>
              </a:xfrm>
              <a:custGeom>
                <a:avLst/>
                <a:gdLst>
                  <a:gd name="T0" fmla="*/ 375 w 26"/>
                  <a:gd name="T1" fmla="*/ 0 h 54"/>
                  <a:gd name="T2" fmla="*/ 408 w 26"/>
                  <a:gd name="T3" fmla="*/ 1024 h 54"/>
                  <a:gd name="T4" fmla="*/ 363 w 26"/>
                  <a:gd name="T5" fmla="*/ 2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4">
                    <a:moveTo>
                      <a:pt x="24" y="0"/>
                    </a:moveTo>
                    <a:cubicBezTo>
                      <a:pt x="0" y="10"/>
                      <a:pt x="14" y="40"/>
                      <a:pt x="26" y="54"/>
                    </a:cubicBezTo>
                    <a:cubicBezTo>
                      <a:pt x="20" y="44"/>
                      <a:pt x="8" y="8"/>
                      <a:pt x="23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5" name="Freeform 634">
                <a:extLst>
                  <a:ext uri="{FF2B5EF4-FFF2-40B4-BE49-F238E27FC236}">
                    <a16:creationId xmlns:a16="http://schemas.microsoft.com/office/drawing/2014/main" id="{010A7745-5F65-4B29-B002-58EB8A227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592"/>
                <a:ext cx="35" cy="120"/>
              </a:xfrm>
              <a:custGeom>
                <a:avLst/>
                <a:gdLst>
                  <a:gd name="T0" fmla="*/ 175 w 14"/>
                  <a:gd name="T1" fmla="*/ 0 h 45"/>
                  <a:gd name="T2" fmla="*/ 220 w 14"/>
                  <a:gd name="T3" fmla="*/ 853 h 45"/>
                  <a:gd name="T4" fmla="*/ 175 w 14"/>
                  <a:gd name="T5" fmla="*/ 13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5">
                    <a:moveTo>
                      <a:pt x="11" y="0"/>
                    </a:moveTo>
                    <a:cubicBezTo>
                      <a:pt x="0" y="12"/>
                      <a:pt x="0" y="35"/>
                      <a:pt x="14" y="45"/>
                    </a:cubicBezTo>
                    <a:cubicBezTo>
                      <a:pt x="7" y="37"/>
                      <a:pt x="6" y="17"/>
                      <a:pt x="11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6" name="Freeform 635">
                <a:extLst>
                  <a:ext uri="{FF2B5EF4-FFF2-40B4-BE49-F238E27FC236}">
                    <a16:creationId xmlns:a16="http://schemas.microsoft.com/office/drawing/2014/main" id="{EBE0953B-E75C-4F04-9DF7-2BB75DE5E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333"/>
                <a:ext cx="58" cy="16"/>
              </a:xfrm>
              <a:custGeom>
                <a:avLst/>
                <a:gdLst>
                  <a:gd name="T0" fmla="*/ 0 w 23"/>
                  <a:gd name="T1" fmla="*/ 56 h 6"/>
                  <a:gd name="T2" fmla="*/ 368 w 2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">
                    <a:moveTo>
                      <a:pt x="0" y="3"/>
                    </a:moveTo>
                    <a:cubicBezTo>
                      <a:pt x="7" y="1"/>
                      <a:pt x="18" y="0"/>
                      <a:pt x="23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7" name="Freeform 636">
                <a:extLst>
                  <a:ext uri="{FF2B5EF4-FFF2-40B4-BE49-F238E27FC236}">
                    <a16:creationId xmlns:a16="http://schemas.microsoft.com/office/drawing/2014/main" id="{81A27C5E-AA72-4509-B50A-1BA04CEB5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208"/>
                <a:ext cx="67" cy="64"/>
              </a:xfrm>
              <a:custGeom>
                <a:avLst/>
                <a:gdLst>
                  <a:gd name="T0" fmla="*/ 412 w 27"/>
                  <a:gd name="T1" fmla="*/ 77 h 24"/>
                  <a:gd name="T2" fmla="*/ 124 w 27"/>
                  <a:gd name="T3" fmla="*/ 35 h 24"/>
                  <a:gd name="T4" fmla="*/ 12 w 27"/>
                  <a:gd name="T5" fmla="*/ 192 h 24"/>
                  <a:gd name="T6" fmla="*/ 12 w 27"/>
                  <a:gd name="T7" fmla="*/ 456 h 24"/>
                  <a:gd name="T8" fmla="*/ 92 w 27"/>
                  <a:gd name="T9" fmla="*/ 205 h 24"/>
                  <a:gd name="T10" fmla="*/ 320 w 27"/>
                  <a:gd name="T11" fmla="*/ 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">
                    <a:moveTo>
                      <a:pt x="27" y="4"/>
                    </a:moveTo>
                    <a:cubicBezTo>
                      <a:pt x="22" y="1"/>
                      <a:pt x="13" y="0"/>
                      <a:pt x="8" y="2"/>
                    </a:cubicBezTo>
                    <a:cubicBezTo>
                      <a:pt x="5" y="4"/>
                      <a:pt x="2" y="7"/>
                      <a:pt x="1" y="10"/>
                    </a:cubicBezTo>
                    <a:cubicBezTo>
                      <a:pt x="0" y="13"/>
                      <a:pt x="0" y="21"/>
                      <a:pt x="1" y="24"/>
                    </a:cubicBezTo>
                    <a:cubicBezTo>
                      <a:pt x="4" y="20"/>
                      <a:pt x="3" y="14"/>
                      <a:pt x="6" y="11"/>
                    </a:cubicBezTo>
                    <a:cubicBezTo>
                      <a:pt x="10" y="6"/>
                      <a:pt x="15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8" name="Freeform 637">
                <a:extLst>
                  <a:ext uri="{FF2B5EF4-FFF2-40B4-BE49-F238E27FC236}">
                    <a16:creationId xmlns:a16="http://schemas.microsoft.com/office/drawing/2014/main" id="{77377FCE-5D06-4F75-B82D-25A9F3D9E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115"/>
                <a:ext cx="60" cy="61"/>
              </a:xfrm>
              <a:custGeom>
                <a:avLst/>
                <a:gdLst>
                  <a:gd name="T0" fmla="*/ 375 w 24"/>
                  <a:gd name="T1" fmla="*/ 77 h 23"/>
                  <a:gd name="T2" fmla="*/ 95 w 24"/>
                  <a:gd name="T3" fmla="*/ 77 h 23"/>
                  <a:gd name="T4" fmla="*/ 20 w 24"/>
                  <a:gd name="T5" fmla="*/ 430 h 23"/>
                  <a:gd name="T6" fmla="*/ 375 w 24"/>
                  <a:gd name="T7" fmla="*/ 5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24" y="4"/>
                    </a:moveTo>
                    <a:cubicBezTo>
                      <a:pt x="19" y="0"/>
                      <a:pt x="11" y="1"/>
                      <a:pt x="6" y="4"/>
                    </a:cubicBezTo>
                    <a:cubicBezTo>
                      <a:pt x="0" y="9"/>
                      <a:pt x="3" y="17"/>
                      <a:pt x="1" y="23"/>
                    </a:cubicBezTo>
                    <a:cubicBezTo>
                      <a:pt x="5" y="14"/>
                      <a:pt x="13" y="2"/>
                      <a:pt x="24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9" name="Freeform 638">
                <a:extLst>
                  <a:ext uri="{FF2B5EF4-FFF2-40B4-BE49-F238E27FC236}">
                    <a16:creationId xmlns:a16="http://schemas.microsoft.com/office/drawing/2014/main" id="{CACF6726-5288-4B58-9321-E7996A273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301"/>
                <a:ext cx="63" cy="78"/>
              </a:xfrm>
              <a:custGeom>
                <a:avLst/>
                <a:gdLst>
                  <a:gd name="T0" fmla="*/ 401 w 25"/>
                  <a:gd name="T1" fmla="*/ 116 h 29"/>
                  <a:gd name="T2" fmla="*/ 159 w 25"/>
                  <a:gd name="T3" fmla="*/ 137 h 29"/>
                  <a:gd name="T4" fmla="*/ 96 w 25"/>
                  <a:gd name="T5" fmla="*/ 334 h 29"/>
                  <a:gd name="T6" fmla="*/ 0 w 25"/>
                  <a:gd name="T7" fmla="*/ 484 h 29"/>
                  <a:gd name="T8" fmla="*/ 126 w 25"/>
                  <a:gd name="T9" fmla="*/ 565 h 29"/>
                  <a:gd name="T10" fmla="*/ 305 w 25"/>
                  <a:gd name="T11" fmla="*/ 5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9">
                    <a:moveTo>
                      <a:pt x="25" y="6"/>
                    </a:moveTo>
                    <a:cubicBezTo>
                      <a:pt x="20" y="0"/>
                      <a:pt x="12" y="0"/>
                      <a:pt x="10" y="7"/>
                    </a:cubicBezTo>
                    <a:cubicBezTo>
                      <a:pt x="8" y="10"/>
                      <a:pt x="8" y="14"/>
                      <a:pt x="6" y="17"/>
                    </a:cubicBezTo>
                    <a:cubicBezTo>
                      <a:pt x="5" y="20"/>
                      <a:pt x="2" y="22"/>
                      <a:pt x="0" y="25"/>
                    </a:cubicBezTo>
                    <a:cubicBezTo>
                      <a:pt x="4" y="25"/>
                      <a:pt x="7" y="27"/>
                      <a:pt x="8" y="29"/>
                    </a:cubicBezTo>
                    <a:cubicBezTo>
                      <a:pt x="4" y="21"/>
                      <a:pt x="13" y="7"/>
                      <a:pt x="19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0" name="Freeform 639">
                <a:extLst>
                  <a:ext uri="{FF2B5EF4-FFF2-40B4-BE49-F238E27FC236}">
                    <a16:creationId xmlns:a16="http://schemas.microsoft.com/office/drawing/2014/main" id="{11FD2FAD-3697-43B0-9191-0BA356D03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395"/>
                <a:ext cx="80" cy="122"/>
              </a:xfrm>
              <a:custGeom>
                <a:avLst/>
                <a:gdLst>
                  <a:gd name="T0" fmla="*/ 458 w 32"/>
                  <a:gd name="T1" fmla="*/ 77 h 46"/>
                  <a:gd name="T2" fmla="*/ 283 w 32"/>
                  <a:gd name="T3" fmla="*/ 149 h 46"/>
                  <a:gd name="T4" fmla="*/ 208 w 32"/>
                  <a:gd name="T5" fmla="*/ 464 h 46"/>
                  <a:gd name="T6" fmla="*/ 125 w 32"/>
                  <a:gd name="T7" fmla="*/ 711 h 46"/>
                  <a:gd name="T8" fmla="*/ 0 w 32"/>
                  <a:gd name="T9" fmla="*/ 859 h 46"/>
                  <a:gd name="T10" fmla="*/ 175 w 32"/>
                  <a:gd name="T11" fmla="*/ 745 h 46"/>
                  <a:gd name="T12" fmla="*/ 300 w 32"/>
                  <a:gd name="T13" fmla="*/ 801 h 46"/>
                  <a:gd name="T14" fmla="*/ 458 w 32"/>
                  <a:gd name="T15" fmla="*/ 281 h 46"/>
                  <a:gd name="T16" fmla="*/ 500 w 32"/>
                  <a:gd name="T17" fmla="*/ 77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29" y="4"/>
                    </a:moveTo>
                    <a:cubicBezTo>
                      <a:pt x="26" y="0"/>
                      <a:pt x="21" y="6"/>
                      <a:pt x="18" y="8"/>
                    </a:cubicBezTo>
                    <a:cubicBezTo>
                      <a:pt x="14" y="13"/>
                      <a:pt x="14" y="19"/>
                      <a:pt x="13" y="25"/>
                    </a:cubicBezTo>
                    <a:cubicBezTo>
                      <a:pt x="12" y="30"/>
                      <a:pt x="10" y="34"/>
                      <a:pt x="8" y="38"/>
                    </a:cubicBezTo>
                    <a:cubicBezTo>
                      <a:pt x="5" y="41"/>
                      <a:pt x="1" y="43"/>
                      <a:pt x="0" y="46"/>
                    </a:cubicBezTo>
                    <a:cubicBezTo>
                      <a:pt x="4" y="45"/>
                      <a:pt x="7" y="41"/>
                      <a:pt x="11" y="40"/>
                    </a:cubicBezTo>
                    <a:cubicBezTo>
                      <a:pt x="16" y="39"/>
                      <a:pt x="15" y="42"/>
                      <a:pt x="19" y="43"/>
                    </a:cubicBezTo>
                    <a:cubicBezTo>
                      <a:pt x="12" y="34"/>
                      <a:pt x="14" y="12"/>
                      <a:pt x="29" y="15"/>
                    </a:cubicBezTo>
                    <a:cubicBezTo>
                      <a:pt x="27" y="12"/>
                      <a:pt x="28" y="6"/>
                      <a:pt x="32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1" name="Freeform 640">
                <a:extLst>
                  <a:ext uri="{FF2B5EF4-FFF2-40B4-BE49-F238E27FC236}">
                    <a16:creationId xmlns:a16="http://schemas.microsoft.com/office/drawing/2014/main" id="{6EAFEDBF-0C8D-46A1-A523-ACC13738B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544"/>
                <a:ext cx="87" cy="51"/>
              </a:xfrm>
              <a:custGeom>
                <a:avLst/>
                <a:gdLst>
                  <a:gd name="T0" fmla="*/ 0 w 35"/>
                  <a:gd name="T1" fmla="*/ 368 h 19"/>
                  <a:gd name="T2" fmla="*/ 42 w 35"/>
                  <a:gd name="T3" fmla="*/ 274 h 19"/>
                  <a:gd name="T4" fmla="*/ 229 w 35"/>
                  <a:gd name="T5" fmla="*/ 137 h 19"/>
                  <a:gd name="T6" fmla="*/ 537 w 35"/>
                  <a:gd name="T7" fmla="*/ 150 h 19"/>
                  <a:gd name="T8" fmla="*/ 154 w 35"/>
                  <a:gd name="T9" fmla="*/ 30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9">
                    <a:moveTo>
                      <a:pt x="0" y="19"/>
                    </a:moveTo>
                    <a:cubicBezTo>
                      <a:pt x="2" y="18"/>
                      <a:pt x="2" y="16"/>
                      <a:pt x="3" y="14"/>
                    </a:cubicBezTo>
                    <a:cubicBezTo>
                      <a:pt x="6" y="10"/>
                      <a:pt x="11" y="8"/>
                      <a:pt x="15" y="7"/>
                    </a:cubicBezTo>
                    <a:cubicBezTo>
                      <a:pt x="19" y="5"/>
                      <a:pt x="34" y="0"/>
                      <a:pt x="35" y="8"/>
                    </a:cubicBezTo>
                    <a:cubicBezTo>
                      <a:pt x="27" y="5"/>
                      <a:pt x="16" y="9"/>
                      <a:pt x="10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2" name="Freeform 641">
                <a:extLst>
                  <a:ext uri="{FF2B5EF4-FFF2-40B4-BE49-F238E27FC236}">
                    <a16:creationId xmlns:a16="http://schemas.microsoft.com/office/drawing/2014/main" id="{EE0014C5-21D2-4BDD-9FA6-42F4392ED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2981"/>
                <a:ext cx="130" cy="552"/>
              </a:xfrm>
              <a:custGeom>
                <a:avLst/>
                <a:gdLst>
                  <a:gd name="T0" fmla="*/ 720 w 52"/>
                  <a:gd name="T1" fmla="*/ 77 h 207"/>
                  <a:gd name="T2" fmla="*/ 720 w 52"/>
                  <a:gd name="T3" fmla="*/ 627 h 207"/>
                  <a:gd name="T4" fmla="*/ 688 w 52"/>
                  <a:gd name="T5" fmla="*/ 1101 h 207"/>
                  <a:gd name="T6" fmla="*/ 783 w 52"/>
                  <a:gd name="T7" fmla="*/ 1536 h 207"/>
                  <a:gd name="T8" fmla="*/ 533 w 52"/>
                  <a:gd name="T9" fmla="*/ 2731 h 207"/>
                  <a:gd name="T10" fmla="*/ 0 w 52"/>
                  <a:gd name="T11" fmla="*/ 3925 h 207"/>
                  <a:gd name="T12" fmla="*/ 188 w 52"/>
                  <a:gd name="T13" fmla="*/ 2957 h 207"/>
                  <a:gd name="T14" fmla="*/ 563 w 52"/>
                  <a:gd name="T15" fmla="*/ 1365 h 207"/>
                  <a:gd name="T16" fmla="*/ 520 w 52"/>
                  <a:gd name="T17" fmla="*/ 341 h 207"/>
                  <a:gd name="T18" fmla="*/ 720 w 52"/>
                  <a:gd name="T19" fmla="*/ 77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07">
                    <a:moveTo>
                      <a:pt x="46" y="4"/>
                    </a:moveTo>
                    <a:cubicBezTo>
                      <a:pt x="52" y="14"/>
                      <a:pt x="48" y="21"/>
                      <a:pt x="46" y="33"/>
                    </a:cubicBezTo>
                    <a:cubicBezTo>
                      <a:pt x="43" y="46"/>
                      <a:pt x="40" y="48"/>
                      <a:pt x="44" y="58"/>
                    </a:cubicBezTo>
                    <a:cubicBezTo>
                      <a:pt x="46" y="62"/>
                      <a:pt x="49" y="69"/>
                      <a:pt x="50" y="81"/>
                    </a:cubicBezTo>
                    <a:cubicBezTo>
                      <a:pt x="50" y="98"/>
                      <a:pt x="46" y="124"/>
                      <a:pt x="34" y="144"/>
                    </a:cubicBezTo>
                    <a:cubicBezTo>
                      <a:pt x="14" y="179"/>
                      <a:pt x="2" y="186"/>
                      <a:pt x="0" y="207"/>
                    </a:cubicBezTo>
                    <a:cubicBezTo>
                      <a:pt x="2" y="186"/>
                      <a:pt x="3" y="174"/>
                      <a:pt x="12" y="156"/>
                    </a:cubicBezTo>
                    <a:cubicBezTo>
                      <a:pt x="20" y="139"/>
                      <a:pt x="43" y="108"/>
                      <a:pt x="36" y="72"/>
                    </a:cubicBezTo>
                    <a:cubicBezTo>
                      <a:pt x="27" y="32"/>
                      <a:pt x="36" y="25"/>
                      <a:pt x="33" y="18"/>
                    </a:cubicBezTo>
                    <a:cubicBezTo>
                      <a:pt x="30" y="12"/>
                      <a:pt x="44" y="0"/>
                      <a:pt x="46" y="4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3" name="Freeform 642">
                <a:extLst>
                  <a:ext uri="{FF2B5EF4-FFF2-40B4-BE49-F238E27FC236}">
                    <a16:creationId xmlns:a16="http://schemas.microsoft.com/office/drawing/2014/main" id="{4CE29096-36D9-41EC-A307-42145AC81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912"/>
                <a:ext cx="400" cy="144"/>
              </a:xfrm>
              <a:custGeom>
                <a:avLst/>
                <a:gdLst>
                  <a:gd name="T0" fmla="*/ 0 w 160"/>
                  <a:gd name="T1" fmla="*/ 419 h 54"/>
                  <a:gd name="T2" fmla="*/ 625 w 160"/>
                  <a:gd name="T3" fmla="*/ 435 h 54"/>
                  <a:gd name="T4" fmla="*/ 1720 w 160"/>
                  <a:gd name="T5" fmla="*/ 968 h 54"/>
                  <a:gd name="T6" fmla="*/ 2458 w 160"/>
                  <a:gd name="T7" fmla="*/ 832 h 54"/>
                  <a:gd name="T8" fmla="*/ 2458 w 160"/>
                  <a:gd name="T9" fmla="*/ 533 h 54"/>
                  <a:gd name="T10" fmla="*/ 1988 w 160"/>
                  <a:gd name="T11" fmla="*/ 832 h 54"/>
                  <a:gd name="T12" fmla="*/ 970 w 160"/>
                  <a:gd name="T13" fmla="*/ 456 h 54"/>
                  <a:gd name="T14" fmla="*/ 0 w 160"/>
                  <a:gd name="T15" fmla="*/ 41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54">
                    <a:moveTo>
                      <a:pt x="0" y="22"/>
                    </a:moveTo>
                    <a:cubicBezTo>
                      <a:pt x="20" y="10"/>
                      <a:pt x="22" y="14"/>
                      <a:pt x="40" y="23"/>
                    </a:cubicBezTo>
                    <a:cubicBezTo>
                      <a:pt x="59" y="32"/>
                      <a:pt x="79" y="48"/>
                      <a:pt x="110" y="51"/>
                    </a:cubicBezTo>
                    <a:cubicBezTo>
                      <a:pt x="140" y="54"/>
                      <a:pt x="154" y="53"/>
                      <a:pt x="157" y="44"/>
                    </a:cubicBezTo>
                    <a:cubicBezTo>
                      <a:pt x="160" y="36"/>
                      <a:pt x="157" y="28"/>
                      <a:pt x="157" y="28"/>
                    </a:cubicBezTo>
                    <a:cubicBezTo>
                      <a:pt x="157" y="36"/>
                      <a:pt x="151" y="46"/>
                      <a:pt x="127" y="44"/>
                    </a:cubicBezTo>
                    <a:cubicBezTo>
                      <a:pt x="103" y="42"/>
                      <a:pt x="88" y="37"/>
                      <a:pt x="62" y="24"/>
                    </a:cubicBezTo>
                    <a:cubicBezTo>
                      <a:pt x="37" y="10"/>
                      <a:pt x="18" y="0"/>
                      <a:pt x="0" y="22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4" name="Freeform 643">
                <a:extLst>
                  <a:ext uri="{FF2B5EF4-FFF2-40B4-BE49-F238E27FC236}">
                    <a16:creationId xmlns:a16="http://schemas.microsoft.com/office/drawing/2014/main" id="{38614705-0BB9-44A9-AF99-15D341117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877"/>
                <a:ext cx="122" cy="150"/>
              </a:xfrm>
              <a:custGeom>
                <a:avLst/>
                <a:gdLst>
                  <a:gd name="T0" fmla="*/ 42 w 49"/>
                  <a:gd name="T1" fmla="*/ 710 h 56"/>
                  <a:gd name="T2" fmla="*/ 167 w 49"/>
                  <a:gd name="T3" fmla="*/ 983 h 56"/>
                  <a:gd name="T4" fmla="*/ 446 w 49"/>
                  <a:gd name="T5" fmla="*/ 710 h 56"/>
                  <a:gd name="T6" fmla="*/ 632 w 49"/>
                  <a:gd name="T7" fmla="*/ 0 h 56"/>
                  <a:gd name="T8" fmla="*/ 495 w 49"/>
                  <a:gd name="T9" fmla="*/ 458 h 56"/>
                  <a:gd name="T10" fmla="*/ 92 w 49"/>
                  <a:gd name="T11" fmla="*/ 68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56">
                    <a:moveTo>
                      <a:pt x="3" y="37"/>
                    </a:moveTo>
                    <a:cubicBezTo>
                      <a:pt x="5" y="44"/>
                      <a:pt x="0" y="56"/>
                      <a:pt x="11" y="51"/>
                    </a:cubicBezTo>
                    <a:cubicBezTo>
                      <a:pt x="17" y="49"/>
                      <a:pt x="24" y="42"/>
                      <a:pt x="29" y="37"/>
                    </a:cubicBezTo>
                    <a:cubicBezTo>
                      <a:pt x="41" y="26"/>
                      <a:pt x="49" y="16"/>
                      <a:pt x="41" y="0"/>
                    </a:cubicBezTo>
                    <a:cubicBezTo>
                      <a:pt x="41" y="10"/>
                      <a:pt x="40" y="17"/>
                      <a:pt x="32" y="24"/>
                    </a:cubicBezTo>
                    <a:cubicBezTo>
                      <a:pt x="24" y="32"/>
                      <a:pt x="16" y="31"/>
                      <a:pt x="6" y="3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5" name="Freeform 644">
                <a:extLst>
                  <a:ext uri="{FF2B5EF4-FFF2-40B4-BE49-F238E27FC236}">
                    <a16:creationId xmlns:a16="http://schemas.microsoft.com/office/drawing/2014/main" id="{9F3E67C6-89F6-489F-9CE2-3EBDA8539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776"/>
                <a:ext cx="113" cy="112"/>
              </a:xfrm>
              <a:custGeom>
                <a:avLst/>
                <a:gdLst>
                  <a:gd name="T0" fmla="*/ 0 w 45"/>
                  <a:gd name="T1" fmla="*/ 589 h 42"/>
                  <a:gd name="T2" fmla="*/ 176 w 45"/>
                  <a:gd name="T3" fmla="*/ 776 h 42"/>
                  <a:gd name="T4" fmla="*/ 379 w 45"/>
                  <a:gd name="T5" fmla="*/ 589 h 42"/>
                  <a:gd name="T6" fmla="*/ 535 w 45"/>
                  <a:gd name="T7" fmla="*/ 0 h 42"/>
                  <a:gd name="T8" fmla="*/ 146 w 45"/>
                  <a:gd name="T9" fmla="*/ 54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2">
                    <a:moveTo>
                      <a:pt x="0" y="31"/>
                    </a:moveTo>
                    <a:cubicBezTo>
                      <a:pt x="4" y="36"/>
                      <a:pt x="3" y="42"/>
                      <a:pt x="11" y="41"/>
                    </a:cubicBezTo>
                    <a:cubicBezTo>
                      <a:pt x="17" y="41"/>
                      <a:pt x="21" y="35"/>
                      <a:pt x="24" y="31"/>
                    </a:cubicBezTo>
                    <a:cubicBezTo>
                      <a:pt x="29" y="25"/>
                      <a:pt x="45" y="6"/>
                      <a:pt x="34" y="0"/>
                    </a:cubicBezTo>
                    <a:cubicBezTo>
                      <a:pt x="38" y="13"/>
                      <a:pt x="21" y="29"/>
                      <a:pt x="9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6" name="Freeform 645">
                <a:extLst>
                  <a:ext uri="{FF2B5EF4-FFF2-40B4-BE49-F238E27FC236}">
                    <a16:creationId xmlns:a16="http://schemas.microsoft.com/office/drawing/2014/main" id="{C50F5A39-1E8A-4DD8-AF5B-7CAA3ECD4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627"/>
                <a:ext cx="95" cy="146"/>
              </a:xfrm>
              <a:custGeom>
                <a:avLst/>
                <a:gdLst>
                  <a:gd name="T0" fmla="*/ 50 w 38"/>
                  <a:gd name="T1" fmla="*/ 767 h 55"/>
                  <a:gd name="T2" fmla="*/ 438 w 38"/>
                  <a:gd name="T3" fmla="*/ 579 h 55"/>
                  <a:gd name="T4" fmla="*/ 595 w 38"/>
                  <a:gd name="T5" fmla="*/ 0 h 55"/>
                  <a:gd name="T6" fmla="*/ 0 w 38"/>
                  <a:gd name="T7" fmla="*/ 767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55">
                    <a:moveTo>
                      <a:pt x="3" y="41"/>
                    </a:moveTo>
                    <a:cubicBezTo>
                      <a:pt x="13" y="55"/>
                      <a:pt x="22" y="39"/>
                      <a:pt x="28" y="31"/>
                    </a:cubicBezTo>
                    <a:cubicBezTo>
                      <a:pt x="34" y="21"/>
                      <a:pt x="35" y="11"/>
                      <a:pt x="38" y="0"/>
                    </a:cubicBezTo>
                    <a:cubicBezTo>
                      <a:pt x="31" y="10"/>
                      <a:pt x="18" y="46"/>
                      <a:pt x="0" y="4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7" name="Freeform 646">
                <a:extLst>
                  <a:ext uri="{FF2B5EF4-FFF2-40B4-BE49-F238E27FC236}">
                    <a16:creationId xmlns:a16="http://schemas.microsoft.com/office/drawing/2014/main" id="{3C55694D-CDDA-4D9E-A301-D76BBC03D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517"/>
                <a:ext cx="50" cy="104"/>
              </a:xfrm>
              <a:custGeom>
                <a:avLst/>
                <a:gdLst>
                  <a:gd name="T0" fmla="*/ 300 w 20"/>
                  <a:gd name="T1" fmla="*/ 0 h 39"/>
                  <a:gd name="T2" fmla="*/ 0 w 20"/>
                  <a:gd name="T3" fmla="*/ 533 h 39"/>
                  <a:gd name="T4" fmla="*/ 238 w 20"/>
                  <a:gd name="T5" fmla="*/ 264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9">
                    <a:moveTo>
                      <a:pt x="19" y="0"/>
                    </a:moveTo>
                    <a:cubicBezTo>
                      <a:pt x="20" y="8"/>
                      <a:pt x="14" y="39"/>
                      <a:pt x="0" y="28"/>
                    </a:cubicBezTo>
                    <a:cubicBezTo>
                      <a:pt x="8" y="26"/>
                      <a:pt x="10" y="21"/>
                      <a:pt x="15" y="1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8" name="Freeform 647">
                <a:extLst>
                  <a:ext uri="{FF2B5EF4-FFF2-40B4-BE49-F238E27FC236}">
                    <a16:creationId xmlns:a16="http://schemas.microsoft.com/office/drawing/2014/main" id="{B608A104-6212-4842-BBB0-8C7C8BA10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264"/>
                <a:ext cx="38" cy="56"/>
              </a:xfrm>
              <a:custGeom>
                <a:avLst/>
                <a:gdLst>
                  <a:gd name="T0" fmla="*/ 180 w 15"/>
                  <a:gd name="T1" fmla="*/ 0 h 21"/>
                  <a:gd name="T2" fmla="*/ 193 w 15"/>
                  <a:gd name="T3" fmla="*/ 320 h 21"/>
                  <a:gd name="T4" fmla="*/ 0 w 15"/>
                  <a:gd name="T5" fmla="*/ 397 h 21"/>
                  <a:gd name="T6" fmla="*/ 147 w 15"/>
                  <a:gd name="T7" fmla="*/ 9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1" y="0"/>
                    </a:moveTo>
                    <a:cubicBezTo>
                      <a:pt x="12" y="4"/>
                      <a:pt x="15" y="13"/>
                      <a:pt x="12" y="17"/>
                    </a:cubicBezTo>
                    <a:cubicBezTo>
                      <a:pt x="10" y="21"/>
                      <a:pt x="5" y="21"/>
                      <a:pt x="0" y="21"/>
                    </a:cubicBezTo>
                    <a:cubicBezTo>
                      <a:pt x="7" y="19"/>
                      <a:pt x="9" y="11"/>
                      <a:pt x="9" y="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9" name="Freeform 648">
                <a:extLst>
                  <a:ext uri="{FF2B5EF4-FFF2-40B4-BE49-F238E27FC236}">
                    <a16:creationId xmlns:a16="http://schemas.microsoft.com/office/drawing/2014/main" id="{B52A7238-E04A-4E91-94D7-8967656CD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019"/>
                <a:ext cx="25" cy="80"/>
              </a:xfrm>
              <a:custGeom>
                <a:avLst/>
                <a:gdLst>
                  <a:gd name="T0" fmla="*/ 113 w 10"/>
                  <a:gd name="T1" fmla="*/ 0 h 30"/>
                  <a:gd name="T2" fmla="*/ 158 w 10"/>
                  <a:gd name="T3" fmla="*/ 376 h 30"/>
                  <a:gd name="T4" fmla="*/ 0 w 10"/>
                  <a:gd name="T5" fmla="*/ 547 h 30"/>
                  <a:gd name="T6" fmla="*/ 125 w 10"/>
                  <a:gd name="T7" fmla="*/ 17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7" y="0"/>
                    </a:moveTo>
                    <a:cubicBezTo>
                      <a:pt x="10" y="6"/>
                      <a:pt x="9" y="14"/>
                      <a:pt x="10" y="20"/>
                    </a:cubicBezTo>
                    <a:cubicBezTo>
                      <a:pt x="10" y="30"/>
                      <a:pt x="8" y="27"/>
                      <a:pt x="0" y="29"/>
                    </a:cubicBezTo>
                    <a:cubicBezTo>
                      <a:pt x="9" y="26"/>
                      <a:pt x="6" y="16"/>
                      <a:pt x="8" y="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0" name="Freeform 649">
                <a:extLst>
                  <a:ext uri="{FF2B5EF4-FFF2-40B4-BE49-F238E27FC236}">
                    <a16:creationId xmlns:a16="http://schemas.microsoft.com/office/drawing/2014/main" id="{8027FAC5-C471-4486-B36D-EC7CE675E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141"/>
                <a:ext cx="33" cy="54"/>
              </a:xfrm>
              <a:custGeom>
                <a:avLst/>
                <a:gdLst>
                  <a:gd name="T0" fmla="*/ 147 w 13"/>
                  <a:gd name="T1" fmla="*/ 0 h 20"/>
                  <a:gd name="T2" fmla="*/ 160 w 13"/>
                  <a:gd name="T3" fmla="*/ 335 h 20"/>
                  <a:gd name="T4" fmla="*/ 0 w 13"/>
                  <a:gd name="T5" fmla="*/ 394 h 20"/>
                  <a:gd name="T6" fmla="*/ 129 w 13"/>
                  <a:gd name="T7" fmla="*/ 8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9" y="0"/>
                    </a:moveTo>
                    <a:cubicBezTo>
                      <a:pt x="10" y="5"/>
                      <a:pt x="13" y="12"/>
                      <a:pt x="10" y="17"/>
                    </a:cubicBezTo>
                    <a:cubicBezTo>
                      <a:pt x="8" y="20"/>
                      <a:pt x="4" y="19"/>
                      <a:pt x="0" y="20"/>
                    </a:cubicBezTo>
                    <a:cubicBezTo>
                      <a:pt x="7" y="17"/>
                      <a:pt x="9" y="11"/>
                      <a:pt x="8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1" name="Freeform 650">
                <a:extLst>
                  <a:ext uri="{FF2B5EF4-FFF2-40B4-BE49-F238E27FC236}">
                    <a16:creationId xmlns:a16="http://schemas.microsoft.com/office/drawing/2014/main" id="{1E3CF292-6095-464D-833E-B55433CC7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880"/>
                <a:ext cx="47" cy="104"/>
              </a:xfrm>
              <a:custGeom>
                <a:avLst/>
                <a:gdLst>
                  <a:gd name="T0" fmla="*/ 121 w 19"/>
                  <a:gd name="T1" fmla="*/ 0 h 39"/>
                  <a:gd name="T2" fmla="*/ 0 w 19"/>
                  <a:gd name="T3" fmla="*/ 648 h 39"/>
                  <a:gd name="T4" fmla="*/ 104 w 19"/>
                  <a:gd name="T5" fmla="*/ 19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8" y="0"/>
                    </a:moveTo>
                    <a:cubicBezTo>
                      <a:pt x="8" y="8"/>
                      <a:pt x="19" y="39"/>
                      <a:pt x="0" y="34"/>
                    </a:cubicBezTo>
                    <a:cubicBezTo>
                      <a:pt x="8" y="29"/>
                      <a:pt x="5" y="18"/>
                      <a:pt x="7" y="1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2" name="Freeform 651">
                <a:extLst>
                  <a:ext uri="{FF2B5EF4-FFF2-40B4-BE49-F238E27FC236}">
                    <a16:creationId xmlns:a16="http://schemas.microsoft.com/office/drawing/2014/main" id="{A44D7301-6C42-4947-9F19-8684EFBE0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765"/>
                <a:ext cx="35" cy="75"/>
              </a:xfrm>
              <a:custGeom>
                <a:avLst/>
                <a:gdLst>
                  <a:gd name="T0" fmla="*/ 208 w 14"/>
                  <a:gd name="T1" fmla="*/ 0 h 28"/>
                  <a:gd name="T2" fmla="*/ 0 w 14"/>
                  <a:gd name="T3" fmla="*/ 517 h 28"/>
                  <a:gd name="T4" fmla="*/ 188 w 14"/>
                  <a:gd name="T5" fmla="*/ 5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13" y="0"/>
                    </a:moveTo>
                    <a:cubicBezTo>
                      <a:pt x="14" y="8"/>
                      <a:pt x="13" y="28"/>
                      <a:pt x="0" y="27"/>
                    </a:cubicBezTo>
                    <a:cubicBezTo>
                      <a:pt x="8" y="23"/>
                      <a:pt x="11" y="11"/>
                      <a:pt x="12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3" name="Freeform 652">
                <a:extLst>
                  <a:ext uri="{FF2B5EF4-FFF2-40B4-BE49-F238E27FC236}">
                    <a16:creationId xmlns:a16="http://schemas.microsoft.com/office/drawing/2014/main" id="{6FCD99D4-A280-4D7F-AB18-E1504BC73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669"/>
                <a:ext cx="20" cy="56"/>
              </a:xfrm>
              <a:custGeom>
                <a:avLst/>
                <a:gdLst>
                  <a:gd name="T0" fmla="*/ 33 w 8"/>
                  <a:gd name="T1" fmla="*/ 0 h 21"/>
                  <a:gd name="T2" fmla="*/ 0 w 8"/>
                  <a:gd name="T3" fmla="*/ 376 h 21"/>
                  <a:gd name="T4" fmla="*/ 20 w 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2" y="0"/>
                    </a:moveTo>
                    <a:cubicBezTo>
                      <a:pt x="3" y="4"/>
                      <a:pt x="8" y="21"/>
                      <a:pt x="0" y="20"/>
                    </a:cubicBezTo>
                    <a:cubicBezTo>
                      <a:pt x="3" y="14"/>
                      <a:pt x="1" y="6"/>
                      <a:pt x="1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4" name="Freeform 653">
                <a:extLst>
                  <a:ext uri="{FF2B5EF4-FFF2-40B4-BE49-F238E27FC236}">
                    <a16:creationId xmlns:a16="http://schemas.microsoft.com/office/drawing/2014/main" id="{46AAC67A-4840-4E1F-BACD-372EFEE8E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197"/>
                <a:ext cx="17" cy="78"/>
              </a:xfrm>
              <a:custGeom>
                <a:avLst/>
                <a:gdLst>
                  <a:gd name="T0" fmla="*/ 0 w 7"/>
                  <a:gd name="T1" fmla="*/ 0 h 29"/>
                  <a:gd name="T2" fmla="*/ 0 w 7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cubicBezTo>
                      <a:pt x="7" y="12"/>
                      <a:pt x="2" y="23"/>
                      <a:pt x="0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5" name="Freeform 654">
                <a:extLst>
                  <a:ext uri="{FF2B5EF4-FFF2-40B4-BE49-F238E27FC236}">
                    <a16:creationId xmlns:a16="http://schemas.microsoft.com/office/drawing/2014/main" id="{A877C4CA-4D05-4CA8-BC4B-B9CFE92EE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557"/>
                <a:ext cx="15" cy="56"/>
              </a:xfrm>
              <a:custGeom>
                <a:avLst/>
                <a:gdLst>
                  <a:gd name="T0" fmla="*/ 50 w 6"/>
                  <a:gd name="T1" fmla="*/ 0 h 21"/>
                  <a:gd name="T2" fmla="*/ 0 w 6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3" y="0"/>
                    </a:moveTo>
                    <a:cubicBezTo>
                      <a:pt x="6" y="14"/>
                      <a:pt x="4" y="20"/>
                      <a:pt x="0" y="2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6" name="Freeform 655">
                <a:extLst>
                  <a:ext uri="{FF2B5EF4-FFF2-40B4-BE49-F238E27FC236}">
                    <a16:creationId xmlns:a16="http://schemas.microsoft.com/office/drawing/2014/main" id="{9C3297A7-AFC2-4131-A74D-EA6E7AEF8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611"/>
                <a:ext cx="75" cy="85"/>
              </a:xfrm>
              <a:custGeom>
                <a:avLst/>
                <a:gdLst>
                  <a:gd name="T0" fmla="*/ 0 w 30"/>
                  <a:gd name="T1" fmla="*/ 149 h 32"/>
                  <a:gd name="T2" fmla="*/ 63 w 30"/>
                  <a:gd name="T3" fmla="*/ 600 h 32"/>
                  <a:gd name="T4" fmla="*/ 425 w 30"/>
                  <a:gd name="T5" fmla="*/ 0 h 32"/>
                  <a:gd name="T6" fmla="*/ 175 w 30"/>
                  <a:gd name="T7" fmla="*/ 35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0" y="8"/>
                    </a:moveTo>
                    <a:cubicBezTo>
                      <a:pt x="3" y="16"/>
                      <a:pt x="1" y="24"/>
                      <a:pt x="4" y="32"/>
                    </a:cubicBezTo>
                    <a:cubicBezTo>
                      <a:pt x="16" y="28"/>
                      <a:pt x="30" y="14"/>
                      <a:pt x="27" y="0"/>
                    </a:cubicBezTo>
                    <a:cubicBezTo>
                      <a:pt x="27" y="6"/>
                      <a:pt x="19" y="25"/>
                      <a:pt x="11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7" name="Freeform 656">
                <a:extLst>
                  <a:ext uri="{FF2B5EF4-FFF2-40B4-BE49-F238E27FC236}">
                    <a16:creationId xmlns:a16="http://schemas.microsoft.com/office/drawing/2014/main" id="{3A2A0502-F00C-4D32-B41E-305C70BB6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531"/>
                <a:ext cx="47" cy="77"/>
              </a:xfrm>
              <a:custGeom>
                <a:avLst/>
                <a:gdLst>
                  <a:gd name="T0" fmla="*/ 12 w 19"/>
                  <a:gd name="T1" fmla="*/ 260 h 29"/>
                  <a:gd name="T2" fmla="*/ 12 w 19"/>
                  <a:gd name="T3" fmla="*/ 542 h 29"/>
                  <a:gd name="T4" fmla="*/ 257 w 19"/>
                  <a:gd name="T5" fmla="*/ 0 h 29"/>
                  <a:gd name="T6" fmla="*/ 74 w 19"/>
                  <a:gd name="T7" fmla="*/ 22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9">
                    <a:moveTo>
                      <a:pt x="1" y="14"/>
                    </a:moveTo>
                    <a:cubicBezTo>
                      <a:pt x="1" y="19"/>
                      <a:pt x="0" y="24"/>
                      <a:pt x="1" y="29"/>
                    </a:cubicBezTo>
                    <a:cubicBezTo>
                      <a:pt x="10" y="28"/>
                      <a:pt x="19" y="9"/>
                      <a:pt x="17" y="0"/>
                    </a:cubicBezTo>
                    <a:cubicBezTo>
                      <a:pt x="16" y="6"/>
                      <a:pt x="13" y="17"/>
                      <a:pt x="5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8" name="Freeform 657">
                <a:extLst>
                  <a:ext uri="{FF2B5EF4-FFF2-40B4-BE49-F238E27FC236}">
                    <a16:creationId xmlns:a16="http://schemas.microsoft.com/office/drawing/2014/main" id="{7D6D71BA-925F-4092-9E86-75FD83E41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651"/>
                <a:ext cx="92" cy="82"/>
              </a:xfrm>
              <a:custGeom>
                <a:avLst/>
                <a:gdLst>
                  <a:gd name="T0" fmla="*/ 42 w 37"/>
                  <a:gd name="T1" fmla="*/ 183 h 31"/>
                  <a:gd name="T2" fmla="*/ 0 w 37"/>
                  <a:gd name="T3" fmla="*/ 540 h 31"/>
                  <a:gd name="T4" fmla="*/ 415 w 37"/>
                  <a:gd name="T5" fmla="*/ 426 h 31"/>
                  <a:gd name="T6" fmla="*/ 525 w 37"/>
                  <a:gd name="T7" fmla="*/ 0 h 31"/>
                  <a:gd name="T8" fmla="*/ 291 w 37"/>
                  <a:gd name="T9" fmla="*/ 40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3" y="10"/>
                    </a:moveTo>
                    <a:cubicBezTo>
                      <a:pt x="4" y="17"/>
                      <a:pt x="4" y="23"/>
                      <a:pt x="0" y="29"/>
                    </a:cubicBezTo>
                    <a:cubicBezTo>
                      <a:pt x="6" y="31"/>
                      <a:pt x="22" y="26"/>
                      <a:pt x="27" y="23"/>
                    </a:cubicBezTo>
                    <a:cubicBezTo>
                      <a:pt x="37" y="17"/>
                      <a:pt x="35" y="11"/>
                      <a:pt x="34" y="0"/>
                    </a:cubicBezTo>
                    <a:cubicBezTo>
                      <a:pt x="35" y="9"/>
                      <a:pt x="29" y="21"/>
                      <a:pt x="19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9" name="Freeform 658">
                <a:extLst>
                  <a:ext uri="{FF2B5EF4-FFF2-40B4-BE49-F238E27FC236}">
                    <a16:creationId xmlns:a16="http://schemas.microsoft.com/office/drawing/2014/main" id="{A549F371-BAD5-421D-B176-CB8B14C76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691"/>
                <a:ext cx="88" cy="77"/>
              </a:xfrm>
              <a:custGeom>
                <a:avLst/>
                <a:gdLst>
                  <a:gd name="T0" fmla="*/ 20 w 35"/>
                  <a:gd name="T1" fmla="*/ 260 h 29"/>
                  <a:gd name="T2" fmla="*/ 304 w 35"/>
                  <a:gd name="T3" fmla="*/ 451 h 29"/>
                  <a:gd name="T4" fmla="*/ 525 w 35"/>
                  <a:gd name="T5" fmla="*/ 0 h 29"/>
                  <a:gd name="T6" fmla="*/ 241 w 35"/>
                  <a:gd name="T7" fmla="*/ 31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9">
                    <a:moveTo>
                      <a:pt x="1" y="14"/>
                    </a:moveTo>
                    <a:cubicBezTo>
                      <a:pt x="0" y="28"/>
                      <a:pt x="6" y="29"/>
                      <a:pt x="19" y="24"/>
                    </a:cubicBezTo>
                    <a:cubicBezTo>
                      <a:pt x="28" y="20"/>
                      <a:pt x="35" y="11"/>
                      <a:pt x="33" y="0"/>
                    </a:cubicBezTo>
                    <a:cubicBezTo>
                      <a:pt x="35" y="12"/>
                      <a:pt x="25" y="18"/>
                      <a:pt x="15" y="1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0" name="Freeform 659">
                <a:extLst>
                  <a:ext uri="{FF2B5EF4-FFF2-40B4-BE49-F238E27FC236}">
                    <a16:creationId xmlns:a16="http://schemas.microsoft.com/office/drawing/2014/main" id="{C9074023-A983-4490-8F13-1728C0B1C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715"/>
                <a:ext cx="80" cy="66"/>
              </a:xfrm>
              <a:custGeom>
                <a:avLst/>
                <a:gdLst>
                  <a:gd name="T0" fmla="*/ 20 w 32"/>
                  <a:gd name="T1" fmla="*/ 203 h 25"/>
                  <a:gd name="T2" fmla="*/ 270 w 32"/>
                  <a:gd name="T3" fmla="*/ 425 h 25"/>
                  <a:gd name="T4" fmla="*/ 488 w 32"/>
                  <a:gd name="T5" fmla="*/ 0 h 25"/>
                  <a:gd name="T6" fmla="*/ 208 w 32"/>
                  <a:gd name="T7" fmla="*/ 33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1" y="11"/>
                    </a:moveTo>
                    <a:cubicBezTo>
                      <a:pt x="0" y="24"/>
                      <a:pt x="3" y="25"/>
                      <a:pt x="17" y="23"/>
                    </a:cubicBezTo>
                    <a:cubicBezTo>
                      <a:pt x="31" y="20"/>
                      <a:pt x="31" y="14"/>
                      <a:pt x="31" y="0"/>
                    </a:cubicBezTo>
                    <a:cubicBezTo>
                      <a:pt x="32" y="13"/>
                      <a:pt x="26" y="22"/>
                      <a:pt x="13" y="18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1" name="Freeform 660">
                <a:extLst>
                  <a:ext uri="{FF2B5EF4-FFF2-40B4-BE49-F238E27FC236}">
                    <a16:creationId xmlns:a16="http://schemas.microsoft.com/office/drawing/2014/main" id="{32308D59-6E4E-491D-9482-18A1BCC13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707"/>
                <a:ext cx="95" cy="82"/>
              </a:xfrm>
              <a:custGeom>
                <a:avLst/>
                <a:gdLst>
                  <a:gd name="T0" fmla="*/ 0 w 38"/>
                  <a:gd name="T1" fmla="*/ 370 h 31"/>
                  <a:gd name="T2" fmla="*/ 425 w 38"/>
                  <a:gd name="T3" fmla="*/ 518 h 31"/>
                  <a:gd name="T4" fmla="*/ 550 w 38"/>
                  <a:gd name="T5" fmla="*/ 0 h 31"/>
                  <a:gd name="T6" fmla="*/ 250 w 38"/>
                  <a:gd name="T7" fmla="*/ 40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1">
                    <a:moveTo>
                      <a:pt x="0" y="20"/>
                    </a:moveTo>
                    <a:cubicBezTo>
                      <a:pt x="1" y="30"/>
                      <a:pt x="20" y="31"/>
                      <a:pt x="27" y="28"/>
                    </a:cubicBezTo>
                    <a:cubicBezTo>
                      <a:pt x="38" y="23"/>
                      <a:pt x="36" y="12"/>
                      <a:pt x="35" y="0"/>
                    </a:cubicBezTo>
                    <a:cubicBezTo>
                      <a:pt x="34" y="12"/>
                      <a:pt x="30" y="22"/>
                      <a:pt x="16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2" name="Freeform 661">
                <a:extLst>
                  <a:ext uri="{FF2B5EF4-FFF2-40B4-BE49-F238E27FC236}">
                    <a16:creationId xmlns:a16="http://schemas.microsoft.com/office/drawing/2014/main" id="{258687E0-46D2-49DB-9844-4A43E3B88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699"/>
                <a:ext cx="110" cy="82"/>
              </a:xfrm>
              <a:custGeom>
                <a:avLst/>
                <a:gdLst>
                  <a:gd name="T0" fmla="*/ 0 w 44"/>
                  <a:gd name="T1" fmla="*/ 391 h 31"/>
                  <a:gd name="T2" fmla="*/ 550 w 44"/>
                  <a:gd name="T3" fmla="*/ 0 h 31"/>
                  <a:gd name="T4" fmla="*/ 125 w 44"/>
                  <a:gd name="T5" fmla="*/ 40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0" y="21"/>
                    </a:moveTo>
                    <a:cubicBezTo>
                      <a:pt x="20" y="25"/>
                      <a:pt x="44" y="31"/>
                      <a:pt x="35" y="0"/>
                    </a:cubicBezTo>
                    <a:cubicBezTo>
                      <a:pt x="37" y="19"/>
                      <a:pt x="19" y="15"/>
                      <a:pt x="8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3" name="Freeform 662">
                <a:extLst>
                  <a:ext uri="{FF2B5EF4-FFF2-40B4-BE49-F238E27FC236}">
                    <a16:creationId xmlns:a16="http://schemas.microsoft.com/office/drawing/2014/main" id="{3C319782-E136-4EA3-8CF2-E0428D871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680"/>
                <a:ext cx="82" cy="64"/>
              </a:xfrm>
              <a:custGeom>
                <a:avLst/>
                <a:gdLst>
                  <a:gd name="T0" fmla="*/ 0 w 33"/>
                  <a:gd name="T1" fmla="*/ 205 h 24"/>
                  <a:gd name="T2" fmla="*/ 353 w 33"/>
                  <a:gd name="T3" fmla="*/ 435 h 24"/>
                  <a:gd name="T4" fmla="*/ 507 w 33"/>
                  <a:gd name="T5" fmla="*/ 0 h 24"/>
                  <a:gd name="T6" fmla="*/ 104 w 33"/>
                  <a:gd name="T7" fmla="*/ 24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4">
                    <a:moveTo>
                      <a:pt x="0" y="11"/>
                    </a:moveTo>
                    <a:cubicBezTo>
                      <a:pt x="8" y="15"/>
                      <a:pt x="13" y="24"/>
                      <a:pt x="23" y="23"/>
                    </a:cubicBezTo>
                    <a:cubicBezTo>
                      <a:pt x="33" y="22"/>
                      <a:pt x="32" y="10"/>
                      <a:pt x="33" y="0"/>
                    </a:cubicBezTo>
                    <a:cubicBezTo>
                      <a:pt x="27" y="19"/>
                      <a:pt x="21" y="17"/>
                      <a:pt x="7" y="1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4" name="Freeform 663">
                <a:extLst>
                  <a:ext uri="{FF2B5EF4-FFF2-40B4-BE49-F238E27FC236}">
                    <a16:creationId xmlns:a16="http://schemas.microsoft.com/office/drawing/2014/main" id="{EE44506F-0B97-4FAD-B7EC-E8F11663C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621"/>
                <a:ext cx="105" cy="72"/>
              </a:xfrm>
              <a:custGeom>
                <a:avLst/>
                <a:gdLst>
                  <a:gd name="T0" fmla="*/ 0 w 42"/>
                  <a:gd name="T1" fmla="*/ 21 h 27"/>
                  <a:gd name="T2" fmla="*/ 363 w 42"/>
                  <a:gd name="T3" fmla="*/ 477 h 27"/>
                  <a:gd name="T4" fmla="*/ 658 w 42"/>
                  <a:gd name="T5" fmla="*/ 0 h 27"/>
                  <a:gd name="T6" fmla="*/ 375 w 42"/>
                  <a:gd name="T7" fmla="*/ 227 h 27"/>
                  <a:gd name="T8" fmla="*/ 0 w 42"/>
                  <a:gd name="T9" fmla="*/ 5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7">
                    <a:moveTo>
                      <a:pt x="0" y="1"/>
                    </a:moveTo>
                    <a:cubicBezTo>
                      <a:pt x="6" y="7"/>
                      <a:pt x="13" y="23"/>
                      <a:pt x="23" y="25"/>
                    </a:cubicBezTo>
                    <a:cubicBezTo>
                      <a:pt x="36" y="27"/>
                      <a:pt x="28" y="5"/>
                      <a:pt x="42" y="0"/>
                    </a:cubicBezTo>
                    <a:cubicBezTo>
                      <a:pt x="34" y="2"/>
                      <a:pt x="30" y="10"/>
                      <a:pt x="24" y="12"/>
                    </a:cubicBezTo>
                    <a:cubicBezTo>
                      <a:pt x="14" y="15"/>
                      <a:pt x="10" y="4"/>
                      <a:pt x="0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5" name="Freeform 664">
                <a:extLst>
                  <a:ext uri="{FF2B5EF4-FFF2-40B4-BE49-F238E27FC236}">
                    <a16:creationId xmlns:a16="http://schemas.microsoft.com/office/drawing/2014/main" id="{F240EA65-25AC-40C8-8CD2-896F37569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525"/>
                <a:ext cx="80" cy="88"/>
              </a:xfrm>
              <a:custGeom>
                <a:avLst/>
                <a:gdLst>
                  <a:gd name="T0" fmla="*/ 0 w 32"/>
                  <a:gd name="T1" fmla="*/ 205 h 33"/>
                  <a:gd name="T2" fmla="*/ 375 w 32"/>
                  <a:gd name="T3" fmla="*/ 533 h 33"/>
                  <a:gd name="T4" fmla="*/ 488 w 32"/>
                  <a:gd name="T5" fmla="*/ 0 h 33"/>
                  <a:gd name="T6" fmla="*/ 333 w 32"/>
                  <a:gd name="T7" fmla="*/ 363 h 33"/>
                  <a:gd name="T8" fmla="*/ 63 w 32"/>
                  <a:gd name="T9" fmla="*/ 28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3">
                    <a:moveTo>
                      <a:pt x="0" y="11"/>
                    </a:moveTo>
                    <a:cubicBezTo>
                      <a:pt x="3" y="17"/>
                      <a:pt x="13" y="33"/>
                      <a:pt x="24" y="28"/>
                    </a:cubicBezTo>
                    <a:cubicBezTo>
                      <a:pt x="32" y="24"/>
                      <a:pt x="24" y="7"/>
                      <a:pt x="31" y="0"/>
                    </a:cubicBezTo>
                    <a:cubicBezTo>
                      <a:pt x="25" y="6"/>
                      <a:pt x="24" y="11"/>
                      <a:pt x="21" y="19"/>
                    </a:cubicBezTo>
                    <a:cubicBezTo>
                      <a:pt x="15" y="19"/>
                      <a:pt x="9" y="18"/>
                      <a:pt x="4" y="1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6" name="Freeform 665">
                <a:extLst>
                  <a:ext uri="{FF2B5EF4-FFF2-40B4-BE49-F238E27FC236}">
                    <a16:creationId xmlns:a16="http://schemas.microsoft.com/office/drawing/2014/main" id="{50718477-405C-408A-8F7C-E3519ECD2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461"/>
                <a:ext cx="57" cy="64"/>
              </a:xfrm>
              <a:custGeom>
                <a:avLst/>
                <a:gdLst>
                  <a:gd name="T0" fmla="*/ 0 w 23"/>
                  <a:gd name="T1" fmla="*/ 264 h 24"/>
                  <a:gd name="T2" fmla="*/ 278 w 23"/>
                  <a:gd name="T3" fmla="*/ 456 h 24"/>
                  <a:gd name="T4" fmla="*/ 349 w 23"/>
                  <a:gd name="T5" fmla="*/ 0 h 24"/>
                  <a:gd name="T6" fmla="*/ 12 w 23"/>
                  <a:gd name="T7" fmla="*/ 2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0" y="14"/>
                    </a:moveTo>
                    <a:cubicBezTo>
                      <a:pt x="4" y="20"/>
                      <a:pt x="10" y="23"/>
                      <a:pt x="18" y="24"/>
                    </a:cubicBezTo>
                    <a:cubicBezTo>
                      <a:pt x="18" y="15"/>
                      <a:pt x="17" y="8"/>
                      <a:pt x="23" y="0"/>
                    </a:cubicBezTo>
                    <a:cubicBezTo>
                      <a:pt x="16" y="5"/>
                      <a:pt x="12" y="21"/>
                      <a:pt x="1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7" name="Freeform 666">
                <a:extLst>
                  <a:ext uri="{FF2B5EF4-FFF2-40B4-BE49-F238E27FC236}">
                    <a16:creationId xmlns:a16="http://schemas.microsoft.com/office/drawing/2014/main" id="{6167E989-FD31-4938-86F2-202AAA14E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549"/>
                <a:ext cx="140" cy="166"/>
              </a:xfrm>
              <a:custGeom>
                <a:avLst/>
                <a:gdLst>
                  <a:gd name="T0" fmla="*/ 95 w 56"/>
                  <a:gd name="T1" fmla="*/ 35 h 62"/>
                  <a:gd name="T2" fmla="*/ 333 w 56"/>
                  <a:gd name="T3" fmla="*/ 653 h 62"/>
                  <a:gd name="T4" fmla="*/ 488 w 56"/>
                  <a:gd name="T5" fmla="*/ 1167 h 62"/>
                  <a:gd name="T6" fmla="*/ 863 w 56"/>
                  <a:gd name="T7" fmla="*/ 1189 h 62"/>
                  <a:gd name="T8" fmla="*/ 813 w 56"/>
                  <a:gd name="T9" fmla="*/ 616 h 62"/>
                  <a:gd name="T10" fmla="*/ 158 w 56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62">
                    <a:moveTo>
                      <a:pt x="6" y="2"/>
                    </a:moveTo>
                    <a:cubicBezTo>
                      <a:pt x="9" y="14"/>
                      <a:pt x="11" y="25"/>
                      <a:pt x="21" y="34"/>
                    </a:cubicBezTo>
                    <a:cubicBezTo>
                      <a:pt x="26" y="40"/>
                      <a:pt x="43" y="53"/>
                      <a:pt x="31" y="61"/>
                    </a:cubicBezTo>
                    <a:cubicBezTo>
                      <a:pt x="39" y="57"/>
                      <a:pt x="48" y="60"/>
                      <a:pt x="55" y="62"/>
                    </a:cubicBezTo>
                    <a:cubicBezTo>
                      <a:pt x="56" y="53"/>
                      <a:pt x="52" y="41"/>
                      <a:pt x="52" y="32"/>
                    </a:cubicBezTo>
                    <a:cubicBezTo>
                      <a:pt x="35" y="41"/>
                      <a:pt x="0" y="16"/>
                      <a:pt x="10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8" name="Freeform 667">
                <a:extLst>
                  <a:ext uri="{FF2B5EF4-FFF2-40B4-BE49-F238E27FC236}">
                    <a16:creationId xmlns:a16="http://schemas.microsoft.com/office/drawing/2014/main" id="{4270C573-94F8-4B7B-91CF-133FE4228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749"/>
                <a:ext cx="67" cy="88"/>
              </a:xfrm>
              <a:custGeom>
                <a:avLst/>
                <a:gdLst>
                  <a:gd name="T0" fmla="*/ 350 w 27"/>
                  <a:gd name="T1" fmla="*/ 0 h 33"/>
                  <a:gd name="T2" fmla="*/ 370 w 27"/>
                  <a:gd name="T3" fmla="*/ 456 h 33"/>
                  <a:gd name="T4" fmla="*/ 0 w 27"/>
                  <a:gd name="T5" fmla="*/ 456 h 33"/>
                  <a:gd name="T6" fmla="*/ 337 w 27"/>
                  <a:gd name="T7" fmla="*/ 11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3">
                    <a:moveTo>
                      <a:pt x="23" y="0"/>
                    </a:moveTo>
                    <a:cubicBezTo>
                      <a:pt x="26" y="6"/>
                      <a:pt x="27" y="18"/>
                      <a:pt x="24" y="24"/>
                    </a:cubicBezTo>
                    <a:cubicBezTo>
                      <a:pt x="18" y="33"/>
                      <a:pt x="9" y="26"/>
                      <a:pt x="0" y="24"/>
                    </a:cubicBezTo>
                    <a:cubicBezTo>
                      <a:pt x="13" y="28"/>
                      <a:pt x="20" y="17"/>
                      <a:pt x="22" y="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9" name="Freeform 668">
                <a:extLst>
                  <a:ext uri="{FF2B5EF4-FFF2-40B4-BE49-F238E27FC236}">
                    <a16:creationId xmlns:a16="http://schemas.microsoft.com/office/drawing/2014/main" id="{70676702-C874-4FD6-AD38-CE8E47428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1864"/>
                <a:ext cx="93" cy="96"/>
              </a:xfrm>
              <a:custGeom>
                <a:avLst/>
                <a:gdLst>
                  <a:gd name="T0" fmla="*/ 555 w 37"/>
                  <a:gd name="T1" fmla="*/ 0 h 36"/>
                  <a:gd name="T2" fmla="*/ 460 w 37"/>
                  <a:gd name="T3" fmla="*/ 589 h 36"/>
                  <a:gd name="T4" fmla="*/ 0 w 37"/>
                  <a:gd name="T5" fmla="*/ 547 h 36"/>
                  <a:gd name="T6" fmla="*/ 380 w 37"/>
                  <a:gd name="T7" fmla="*/ 456 h 36"/>
                  <a:gd name="T8" fmla="*/ 588 w 37"/>
                  <a:gd name="T9" fmla="*/ 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5" y="0"/>
                    </a:moveTo>
                    <a:cubicBezTo>
                      <a:pt x="35" y="6"/>
                      <a:pt x="35" y="27"/>
                      <a:pt x="29" y="31"/>
                    </a:cubicBezTo>
                    <a:cubicBezTo>
                      <a:pt x="23" y="36"/>
                      <a:pt x="9" y="27"/>
                      <a:pt x="0" y="29"/>
                    </a:cubicBezTo>
                    <a:cubicBezTo>
                      <a:pt x="8" y="25"/>
                      <a:pt x="18" y="27"/>
                      <a:pt x="24" y="24"/>
                    </a:cubicBezTo>
                    <a:cubicBezTo>
                      <a:pt x="33" y="20"/>
                      <a:pt x="32" y="9"/>
                      <a:pt x="37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0" name="Freeform 669">
                <a:extLst>
                  <a:ext uri="{FF2B5EF4-FFF2-40B4-BE49-F238E27FC236}">
                    <a16:creationId xmlns:a16="http://schemas.microsoft.com/office/drawing/2014/main" id="{4F971543-9915-4567-B659-474FE80F6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16"/>
                <a:ext cx="98" cy="75"/>
              </a:xfrm>
              <a:custGeom>
                <a:avLst/>
                <a:gdLst>
                  <a:gd name="T0" fmla="*/ 568 w 39"/>
                  <a:gd name="T1" fmla="*/ 0 h 28"/>
                  <a:gd name="T2" fmla="*/ 472 w 39"/>
                  <a:gd name="T3" fmla="*/ 504 h 28"/>
                  <a:gd name="T4" fmla="*/ 0 w 39"/>
                  <a:gd name="T5" fmla="*/ 423 h 28"/>
                  <a:gd name="T6" fmla="*/ 568 w 39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8">
                    <a:moveTo>
                      <a:pt x="36" y="0"/>
                    </a:moveTo>
                    <a:cubicBezTo>
                      <a:pt x="37" y="8"/>
                      <a:pt x="39" y="23"/>
                      <a:pt x="30" y="26"/>
                    </a:cubicBezTo>
                    <a:cubicBezTo>
                      <a:pt x="21" y="28"/>
                      <a:pt x="11" y="19"/>
                      <a:pt x="0" y="22"/>
                    </a:cubicBezTo>
                    <a:cubicBezTo>
                      <a:pt x="14" y="14"/>
                      <a:pt x="35" y="24"/>
                      <a:pt x="36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1" name="Freeform 670">
                <a:extLst>
                  <a:ext uri="{FF2B5EF4-FFF2-40B4-BE49-F238E27FC236}">
                    <a16:creationId xmlns:a16="http://schemas.microsoft.com/office/drawing/2014/main" id="{AE96B568-3ABA-443B-9BBB-6512FFEE7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133"/>
                <a:ext cx="88" cy="80"/>
              </a:xfrm>
              <a:custGeom>
                <a:avLst/>
                <a:gdLst>
                  <a:gd name="T0" fmla="*/ 463 w 35"/>
                  <a:gd name="T1" fmla="*/ 0 h 30"/>
                  <a:gd name="T2" fmla="*/ 443 w 35"/>
                  <a:gd name="T3" fmla="*/ 568 h 30"/>
                  <a:gd name="T4" fmla="*/ 254 w 35"/>
                  <a:gd name="T5" fmla="*/ 477 h 30"/>
                  <a:gd name="T6" fmla="*/ 0 w 35"/>
                  <a:gd name="T7" fmla="*/ 456 h 30"/>
                  <a:gd name="T8" fmla="*/ 334 w 35"/>
                  <a:gd name="T9" fmla="*/ 397 h 30"/>
                  <a:gd name="T10" fmla="*/ 463 w 35"/>
                  <a:gd name="T11" fmla="*/ 7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0">
                    <a:moveTo>
                      <a:pt x="29" y="0"/>
                    </a:moveTo>
                    <a:cubicBezTo>
                      <a:pt x="30" y="5"/>
                      <a:pt x="35" y="27"/>
                      <a:pt x="28" y="30"/>
                    </a:cubicBezTo>
                    <a:cubicBezTo>
                      <a:pt x="27" y="30"/>
                      <a:pt x="18" y="25"/>
                      <a:pt x="16" y="25"/>
                    </a:cubicBezTo>
                    <a:cubicBezTo>
                      <a:pt x="11" y="24"/>
                      <a:pt x="5" y="24"/>
                      <a:pt x="0" y="24"/>
                    </a:cubicBezTo>
                    <a:cubicBezTo>
                      <a:pt x="5" y="24"/>
                      <a:pt x="16" y="23"/>
                      <a:pt x="21" y="21"/>
                    </a:cubicBezTo>
                    <a:cubicBezTo>
                      <a:pt x="28" y="17"/>
                      <a:pt x="26" y="11"/>
                      <a:pt x="29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2" name="Freeform 671">
                <a:extLst>
                  <a:ext uri="{FF2B5EF4-FFF2-40B4-BE49-F238E27FC236}">
                    <a16:creationId xmlns:a16="http://schemas.microsoft.com/office/drawing/2014/main" id="{18549F63-6D97-453B-9A8F-F0E688EC7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256"/>
                <a:ext cx="102" cy="93"/>
              </a:xfrm>
              <a:custGeom>
                <a:avLst/>
                <a:gdLst>
                  <a:gd name="T0" fmla="*/ 587 w 41"/>
                  <a:gd name="T1" fmla="*/ 0 h 35"/>
                  <a:gd name="T2" fmla="*/ 478 w 41"/>
                  <a:gd name="T3" fmla="*/ 566 h 35"/>
                  <a:gd name="T4" fmla="*/ 229 w 41"/>
                  <a:gd name="T5" fmla="*/ 579 h 35"/>
                  <a:gd name="T6" fmla="*/ 0 w 41"/>
                  <a:gd name="T7" fmla="*/ 656 h 35"/>
                  <a:gd name="T8" fmla="*/ 383 w 41"/>
                  <a:gd name="T9" fmla="*/ 430 h 35"/>
                  <a:gd name="T10" fmla="*/ 587 w 41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5">
                    <a:moveTo>
                      <a:pt x="38" y="0"/>
                    </a:moveTo>
                    <a:cubicBezTo>
                      <a:pt x="38" y="9"/>
                      <a:pt x="41" y="27"/>
                      <a:pt x="31" y="30"/>
                    </a:cubicBezTo>
                    <a:cubicBezTo>
                      <a:pt x="27" y="31"/>
                      <a:pt x="19" y="30"/>
                      <a:pt x="15" y="31"/>
                    </a:cubicBezTo>
                    <a:cubicBezTo>
                      <a:pt x="10" y="32"/>
                      <a:pt x="5" y="33"/>
                      <a:pt x="0" y="35"/>
                    </a:cubicBezTo>
                    <a:cubicBezTo>
                      <a:pt x="8" y="32"/>
                      <a:pt x="17" y="26"/>
                      <a:pt x="25" y="23"/>
                    </a:cubicBezTo>
                    <a:cubicBezTo>
                      <a:pt x="34" y="18"/>
                      <a:pt x="35" y="12"/>
                      <a:pt x="38" y="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3" name="Freeform 672">
                <a:extLst>
                  <a:ext uri="{FF2B5EF4-FFF2-40B4-BE49-F238E27FC236}">
                    <a16:creationId xmlns:a16="http://schemas.microsoft.com/office/drawing/2014/main" id="{D3511032-AF0C-4367-B1EF-5AD1661B8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384"/>
                <a:ext cx="65" cy="133"/>
              </a:xfrm>
              <a:custGeom>
                <a:avLst/>
                <a:gdLst>
                  <a:gd name="T0" fmla="*/ 145 w 26"/>
                  <a:gd name="T1" fmla="*/ 35 h 50"/>
                  <a:gd name="T2" fmla="*/ 408 w 26"/>
                  <a:gd name="T3" fmla="*/ 511 h 50"/>
                  <a:gd name="T4" fmla="*/ 0 w 26"/>
                  <a:gd name="T5" fmla="*/ 942 h 50"/>
                  <a:gd name="T6" fmla="*/ 175 w 26"/>
                  <a:gd name="T7" fmla="*/ 452 h 50"/>
                  <a:gd name="T8" fmla="*/ 95 w 2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0">
                    <a:moveTo>
                      <a:pt x="9" y="2"/>
                    </a:moveTo>
                    <a:cubicBezTo>
                      <a:pt x="11" y="9"/>
                      <a:pt x="26" y="20"/>
                      <a:pt x="26" y="27"/>
                    </a:cubicBezTo>
                    <a:cubicBezTo>
                      <a:pt x="25" y="35"/>
                      <a:pt x="6" y="44"/>
                      <a:pt x="0" y="50"/>
                    </a:cubicBezTo>
                    <a:cubicBezTo>
                      <a:pt x="7" y="44"/>
                      <a:pt x="11" y="33"/>
                      <a:pt x="11" y="24"/>
                    </a:cubicBezTo>
                    <a:cubicBezTo>
                      <a:pt x="12" y="15"/>
                      <a:pt x="5" y="8"/>
                      <a:pt x="6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4" name="Freeform 673">
                <a:extLst>
                  <a:ext uri="{FF2B5EF4-FFF2-40B4-BE49-F238E27FC236}">
                    <a16:creationId xmlns:a16="http://schemas.microsoft.com/office/drawing/2014/main" id="{850ABE68-06CD-4838-9959-4C934EA04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597"/>
                <a:ext cx="168" cy="120"/>
              </a:xfrm>
              <a:custGeom>
                <a:avLst/>
                <a:gdLst>
                  <a:gd name="T0" fmla="*/ 0 w 67"/>
                  <a:gd name="T1" fmla="*/ 547 h 45"/>
                  <a:gd name="T2" fmla="*/ 742 w 67"/>
                  <a:gd name="T3" fmla="*/ 832 h 45"/>
                  <a:gd name="T4" fmla="*/ 1056 w 67"/>
                  <a:gd name="T5" fmla="*/ 491 h 45"/>
                  <a:gd name="T6" fmla="*/ 913 w 67"/>
                  <a:gd name="T7" fmla="*/ 0 h 45"/>
                  <a:gd name="T8" fmla="*/ 868 w 67"/>
                  <a:gd name="T9" fmla="*/ 605 h 45"/>
                  <a:gd name="T10" fmla="*/ 20 w 67"/>
                  <a:gd name="T11" fmla="*/ 56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45">
                    <a:moveTo>
                      <a:pt x="0" y="29"/>
                    </a:moveTo>
                    <a:cubicBezTo>
                      <a:pt x="9" y="45"/>
                      <a:pt x="32" y="45"/>
                      <a:pt x="47" y="44"/>
                    </a:cubicBezTo>
                    <a:cubicBezTo>
                      <a:pt x="58" y="43"/>
                      <a:pt x="65" y="39"/>
                      <a:pt x="67" y="26"/>
                    </a:cubicBezTo>
                    <a:cubicBezTo>
                      <a:pt x="67" y="18"/>
                      <a:pt x="64" y="5"/>
                      <a:pt x="58" y="0"/>
                    </a:cubicBezTo>
                    <a:cubicBezTo>
                      <a:pt x="61" y="10"/>
                      <a:pt x="64" y="26"/>
                      <a:pt x="55" y="32"/>
                    </a:cubicBezTo>
                    <a:cubicBezTo>
                      <a:pt x="42" y="40"/>
                      <a:pt x="25" y="43"/>
                      <a:pt x="1" y="3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5" name="Freeform 674">
                <a:extLst>
                  <a:ext uri="{FF2B5EF4-FFF2-40B4-BE49-F238E27FC236}">
                    <a16:creationId xmlns:a16="http://schemas.microsoft.com/office/drawing/2014/main" id="{C722D04E-E223-483D-AAE5-C073EE072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763"/>
                <a:ext cx="200" cy="106"/>
              </a:xfrm>
              <a:custGeom>
                <a:avLst/>
                <a:gdLst>
                  <a:gd name="T0" fmla="*/ 0 w 80"/>
                  <a:gd name="T1" fmla="*/ 315 h 40"/>
                  <a:gd name="T2" fmla="*/ 738 w 80"/>
                  <a:gd name="T3" fmla="*/ 723 h 40"/>
                  <a:gd name="T4" fmla="*/ 1238 w 80"/>
                  <a:gd name="T5" fmla="*/ 191 h 40"/>
                  <a:gd name="T6" fmla="*/ 500 w 80"/>
                  <a:gd name="T7" fmla="*/ 0 h 40"/>
                  <a:gd name="T8" fmla="*/ 595 w 80"/>
                  <a:gd name="T9" fmla="*/ 371 h 40"/>
                  <a:gd name="T10" fmla="*/ 220 w 80"/>
                  <a:gd name="T11" fmla="*/ 352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40">
                    <a:moveTo>
                      <a:pt x="0" y="17"/>
                    </a:moveTo>
                    <a:cubicBezTo>
                      <a:pt x="9" y="30"/>
                      <a:pt x="30" y="40"/>
                      <a:pt x="47" y="39"/>
                    </a:cubicBezTo>
                    <a:cubicBezTo>
                      <a:pt x="59" y="38"/>
                      <a:pt x="80" y="23"/>
                      <a:pt x="79" y="10"/>
                    </a:cubicBezTo>
                    <a:cubicBezTo>
                      <a:pt x="67" y="19"/>
                      <a:pt x="43" y="6"/>
                      <a:pt x="32" y="0"/>
                    </a:cubicBezTo>
                    <a:cubicBezTo>
                      <a:pt x="38" y="5"/>
                      <a:pt x="45" y="13"/>
                      <a:pt x="38" y="20"/>
                    </a:cubicBezTo>
                    <a:cubicBezTo>
                      <a:pt x="32" y="25"/>
                      <a:pt x="18" y="24"/>
                      <a:pt x="14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6" name="Freeform 675">
                <a:extLst>
                  <a:ext uri="{FF2B5EF4-FFF2-40B4-BE49-F238E27FC236}">
                    <a16:creationId xmlns:a16="http://schemas.microsoft.com/office/drawing/2014/main" id="{C221B024-F9F6-43D7-88C6-0ED02B6E4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605"/>
                <a:ext cx="70" cy="150"/>
              </a:xfrm>
              <a:custGeom>
                <a:avLst/>
                <a:gdLst>
                  <a:gd name="T0" fmla="*/ 313 w 28"/>
                  <a:gd name="T1" fmla="*/ 538 h 56"/>
                  <a:gd name="T2" fmla="*/ 83 w 28"/>
                  <a:gd name="T3" fmla="*/ 1077 h 56"/>
                  <a:gd name="T4" fmla="*/ 95 w 28"/>
                  <a:gd name="T5" fmla="*/ 538 h 56"/>
                  <a:gd name="T6" fmla="*/ 20 w 28"/>
                  <a:gd name="T7" fmla="*/ 0 h 56"/>
                  <a:gd name="T8" fmla="*/ 438 w 2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6">
                    <a:moveTo>
                      <a:pt x="20" y="28"/>
                    </a:moveTo>
                    <a:cubicBezTo>
                      <a:pt x="10" y="34"/>
                      <a:pt x="7" y="46"/>
                      <a:pt x="5" y="56"/>
                    </a:cubicBezTo>
                    <a:cubicBezTo>
                      <a:pt x="2" y="45"/>
                      <a:pt x="5" y="39"/>
                      <a:pt x="6" y="28"/>
                    </a:cubicBezTo>
                    <a:cubicBezTo>
                      <a:pt x="6" y="19"/>
                      <a:pt x="0" y="10"/>
                      <a:pt x="1" y="0"/>
                    </a:cubicBezTo>
                    <a:cubicBezTo>
                      <a:pt x="6" y="10"/>
                      <a:pt x="17" y="22"/>
                      <a:pt x="28" y="2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7" name="Freeform 676">
                <a:extLst>
                  <a:ext uri="{FF2B5EF4-FFF2-40B4-BE49-F238E27FC236}">
                    <a16:creationId xmlns:a16="http://schemas.microsoft.com/office/drawing/2014/main" id="{1C131248-FC6A-40C7-935B-BDAF8C09E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947"/>
                <a:ext cx="113" cy="37"/>
              </a:xfrm>
              <a:custGeom>
                <a:avLst/>
                <a:gdLst>
                  <a:gd name="T0" fmla="*/ 0 w 45"/>
                  <a:gd name="T1" fmla="*/ 34 h 14"/>
                  <a:gd name="T2" fmla="*/ 713 w 4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4">
                    <a:moveTo>
                      <a:pt x="0" y="2"/>
                    </a:moveTo>
                    <a:cubicBezTo>
                      <a:pt x="17" y="0"/>
                      <a:pt x="36" y="4"/>
                      <a:pt x="45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8" name="Freeform 677">
                <a:extLst>
                  <a:ext uri="{FF2B5EF4-FFF2-40B4-BE49-F238E27FC236}">
                    <a16:creationId xmlns:a16="http://schemas.microsoft.com/office/drawing/2014/main" id="{C9DD85BC-D05F-4B30-91C3-519CA99C5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083"/>
                <a:ext cx="123" cy="29"/>
              </a:xfrm>
              <a:custGeom>
                <a:avLst/>
                <a:gdLst>
                  <a:gd name="T0" fmla="*/ 0 w 49"/>
                  <a:gd name="T1" fmla="*/ 21 h 11"/>
                  <a:gd name="T2" fmla="*/ 776 w 49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1">
                    <a:moveTo>
                      <a:pt x="0" y="1"/>
                    </a:moveTo>
                    <a:cubicBezTo>
                      <a:pt x="13" y="0"/>
                      <a:pt x="38" y="3"/>
                      <a:pt x="49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9" name="Freeform 678">
                <a:extLst>
                  <a:ext uri="{FF2B5EF4-FFF2-40B4-BE49-F238E27FC236}">
                    <a16:creationId xmlns:a16="http://schemas.microsoft.com/office/drawing/2014/main" id="{30BF910D-4066-4BA0-BFE6-8CC49FE4C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205"/>
                <a:ext cx="145" cy="35"/>
              </a:xfrm>
              <a:custGeom>
                <a:avLst/>
                <a:gdLst>
                  <a:gd name="T0" fmla="*/ 0 w 58"/>
                  <a:gd name="T1" fmla="*/ 59 h 13"/>
                  <a:gd name="T2" fmla="*/ 908 w 58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3">
                    <a:moveTo>
                      <a:pt x="0" y="3"/>
                    </a:moveTo>
                    <a:cubicBezTo>
                      <a:pt x="20" y="0"/>
                      <a:pt x="44" y="2"/>
                      <a:pt x="58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0" name="Freeform 679">
                <a:extLst>
                  <a:ext uri="{FF2B5EF4-FFF2-40B4-BE49-F238E27FC236}">
                    <a16:creationId xmlns:a16="http://schemas.microsoft.com/office/drawing/2014/main" id="{3FFD7291-849F-41F2-8765-373C2F9C9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349"/>
                <a:ext cx="130" cy="30"/>
              </a:xfrm>
              <a:custGeom>
                <a:avLst/>
                <a:gdLst>
                  <a:gd name="T0" fmla="*/ 813 w 52"/>
                  <a:gd name="T1" fmla="*/ 82 h 11"/>
                  <a:gd name="T2" fmla="*/ 0 w 52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1">
                    <a:moveTo>
                      <a:pt x="52" y="4"/>
                    </a:moveTo>
                    <a:cubicBezTo>
                      <a:pt x="37" y="1"/>
                      <a:pt x="13" y="0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1" name="Freeform 680">
                <a:extLst>
                  <a:ext uri="{FF2B5EF4-FFF2-40B4-BE49-F238E27FC236}">
                    <a16:creationId xmlns:a16="http://schemas.microsoft.com/office/drawing/2014/main" id="{0896299D-FB90-4C06-B063-BB6BFE31D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472"/>
                <a:ext cx="105" cy="107"/>
              </a:xfrm>
              <a:custGeom>
                <a:avLst/>
                <a:gdLst>
                  <a:gd name="T0" fmla="*/ 658 w 42"/>
                  <a:gd name="T1" fmla="*/ 0 h 40"/>
                  <a:gd name="T2" fmla="*/ 0 w 42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0">
                    <a:moveTo>
                      <a:pt x="42" y="0"/>
                    </a:moveTo>
                    <a:cubicBezTo>
                      <a:pt x="22" y="6"/>
                      <a:pt x="1" y="31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2" name="Freeform 681">
                <a:extLst>
                  <a:ext uri="{FF2B5EF4-FFF2-40B4-BE49-F238E27FC236}">
                    <a16:creationId xmlns:a16="http://schemas.microsoft.com/office/drawing/2014/main" id="{BD0CE6A9-5425-4ED0-A821-82C92944C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725"/>
                <a:ext cx="198" cy="83"/>
              </a:xfrm>
              <a:custGeom>
                <a:avLst/>
                <a:gdLst>
                  <a:gd name="T0" fmla="*/ 83 w 79"/>
                  <a:gd name="T1" fmla="*/ 56 h 31"/>
                  <a:gd name="T2" fmla="*/ 20 w 79"/>
                  <a:gd name="T3" fmla="*/ 171 h 31"/>
                  <a:gd name="T4" fmla="*/ 125 w 79"/>
                  <a:gd name="T5" fmla="*/ 252 h 31"/>
                  <a:gd name="T6" fmla="*/ 251 w 79"/>
                  <a:gd name="T7" fmla="*/ 345 h 31"/>
                  <a:gd name="T8" fmla="*/ 722 w 79"/>
                  <a:gd name="T9" fmla="*/ 501 h 31"/>
                  <a:gd name="T10" fmla="*/ 1100 w 79"/>
                  <a:gd name="T11" fmla="*/ 308 h 31"/>
                  <a:gd name="T12" fmla="*/ 1226 w 79"/>
                  <a:gd name="T13" fmla="*/ 193 h 31"/>
                  <a:gd name="T14" fmla="*/ 1193 w 79"/>
                  <a:gd name="T15" fmla="*/ 56 h 31"/>
                  <a:gd name="T16" fmla="*/ 1025 w 79"/>
                  <a:gd name="T17" fmla="*/ 94 h 31"/>
                  <a:gd name="T18" fmla="*/ 679 w 79"/>
                  <a:gd name="T19" fmla="*/ 308 h 31"/>
                  <a:gd name="T20" fmla="*/ 363 w 79"/>
                  <a:gd name="T21" fmla="*/ 171 h 31"/>
                  <a:gd name="T22" fmla="*/ 83 w 79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31">
                    <a:moveTo>
                      <a:pt x="5" y="3"/>
                    </a:moveTo>
                    <a:cubicBezTo>
                      <a:pt x="2" y="3"/>
                      <a:pt x="0" y="6"/>
                      <a:pt x="1" y="9"/>
                    </a:cubicBezTo>
                    <a:cubicBezTo>
                      <a:pt x="2" y="12"/>
                      <a:pt x="5" y="14"/>
                      <a:pt x="8" y="13"/>
                    </a:cubicBezTo>
                    <a:cubicBezTo>
                      <a:pt x="10" y="13"/>
                      <a:pt x="12" y="14"/>
                      <a:pt x="16" y="18"/>
                    </a:cubicBezTo>
                    <a:cubicBezTo>
                      <a:pt x="23" y="23"/>
                      <a:pt x="31" y="31"/>
                      <a:pt x="46" y="26"/>
                    </a:cubicBezTo>
                    <a:cubicBezTo>
                      <a:pt x="58" y="22"/>
                      <a:pt x="66" y="19"/>
                      <a:pt x="70" y="16"/>
                    </a:cubicBezTo>
                    <a:cubicBezTo>
                      <a:pt x="70" y="16"/>
                      <a:pt x="77" y="12"/>
                      <a:pt x="78" y="10"/>
                    </a:cubicBezTo>
                    <a:cubicBezTo>
                      <a:pt x="79" y="7"/>
                      <a:pt x="78" y="4"/>
                      <a:pt x="76" y="3"/>
                    </a:cubicBezTo>
                    <a:cubicBezTo>
                      <a:pt x="72" y="1"/>
                      <a:pt x="69" y="3"/>
                      <a:pt x="65" y="5"/>
                    </a:cubicBezTo>
                    <a:cubicBezTo>
                      <a:pt x="61" y="8"/>
                      <a:pt x="54" y="12"/>
                      <a:pt x="43" y="16"/>
                    </a:cubicBezTo>
                    <a:cubicBezTo>
                      <a:pt x="34" y="18"/>
                      <a:pt x="28" y="14"/>
                      <a:pt x="23" y="9"/>
                    </a:cubicBezTo>
                    <a:cubicBezTo>
                      <a:pt x="18" y="5"/>
                      <a:pt x="12" y="0"/>
                      <a:pt x="5" y="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3" name="Freeform 682">
                <a:extLst>
                  <a:ext uri="{FF2B5EF4-FFF2-40B4-BE49-F238E27FC236}">
                    <a16:creationId xmlns:a16="http://schemas.microsoft.com/office/drawing/2014/main" id="{2FD42755-DD90-4732-876B-326F12545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565"/>
                <a:ext cx="40" cy="67"/>
              </a:xfrm>
              <a:custGeom>
                <a:avLst/>
                <a:gdLst>
                  <a:gd name="T0" fmla="*/ 250 w 16"/>
                  <a:gd name="T1" fmla="*/ 0 h 25"/>
                  <a:gd name="T2" fmla="*/ 0 w 1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8" y="7"/>
                      <a:pt x="1" y="13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4" name="Freeform 683">
                <a:extLst>
                  <a:ext uri="{FF2B5EF4-FFF2-40B4-BE49-F238E27FC236}">
                    <a16:creationId xmlns:a16="http://schemas.microsoft.com/office/drawing/2014/main" id="{67C1B23F-25CF-44DB-BAC3-6A898F206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707"/>
                <a:ext cx="15" cy="82"/>
              </a:xfrm>
              <a:custGeom>
                <a:avLst/>
                <a:gdLst>
                  <a:gd name="T0" fmla="*/ 95 w 6"/>
                  <a:gd name="T1" fmla="*/ 0 h 31"/>
                  <a:gd name="T2" fmla="*/ 33 w 6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1">
                    <a:moveTo>
                      <a:pt x="6" y="0"/>
                    </a:moveTo>
                    <a:cubicBezTo>
                      <a:pt x="0" y="7"/>
                      <a:pt x="0" y="25"/>
                      <a:pt x="2" y="3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5" name="Freeform 684">
                <a:extLst>
                  <a:ext uri="{FF2B5EF4-FFF2-40B4-BE49-F238E27FC236}">
                    <a16:creationId xmlns:a16="http://schemas.microsoft.com/office/drawing/2014/main" id="{3F131751-793D-42B5-BC50-FA3A5983D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413"/>
                <a:ext cx="57" cy="32"/>
              </a:xfrm>
              <a:custGeom>
                <a:avLst/>
                <a:gdLst>
                  <a:gd name="T0" fmla="*/ 0 w 23"/>
                  <a:gd name="T1" fmla="*/ 227 h 12"/>
                  <a:gd name="T2" fmla="*/ 349 w 2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2">
                    <a:moveTo>
                      <a:pt x="0" y="12"/>
                    </a:moveTo>
                    <a:cubicBezTo>
                      <a:pt x="3" y="4"/>
                      <a:pt x="20" y="1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6" name="Freeform 685">
                <a:extLst>
                  <a:ext uri="{FF2B5EF4-FFF2-40B4-BE49-F238E27FC236}">
                    <a16:creationId xmlns:a16="http://schemas.microsoft.com/office/drawing/2014/main" id="{218E7F43-66D3-467B-BACC-C62932909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256"/>
                <a:ext cx="65" cy="21"/>
              </a:xfrm>
              <a:custGeom>
                <a:avLst/>
                <a:gdLst>
                  <a:gd name="T0" fmla="*/ 0 w 26"/>
                  <a:gd name="T1" fmla="*/ 144 h 8"/>
                  <a:gd name="T2" fmla="*/ 408 w 26"/>
                  <a:gd name="T3" fmla="*/ 5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8">
                    <a:moveTo>
                      <a:pt x="0" y="8"/>
                    </a:moveTo>
                    <a:cubicBezTo>
                      <a:pt x="9" y="0"/>
                      <a:pt x="26" y="3"/>
                      <a:pt x="2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7" name="Freeform 686">
                <a:extLst>
                  <a:ext uri="{FF2B5EF4-FFF2-40B4-BE49-F238E27FC236}">
                    <a16:creationId xmlns:a16="http://schemas.microsoft.com/office/drawing/2014/main" id="{C86A03C1-4166-45EC-A27B-B58C4815F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123"/>
                <a:ext cx="63" cy="10"/>
              </a:xfrm>
              <a:custGeom>
                <a:avLst/>
                <a:gdLst>
                  <a:gd name="T0" fmla="*/ 0 w 25"/>
                  <a:gd name="T1" fmla="*/ 50 h 4"/>
                  <a:gd name="T2" fmla="*/ 401 w 2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">
                    <a:moveTo>
                      <a:pt x="0" y="3"/>
                    </a:moveTo>
                    <a:cubicBezTo>
                      <a:pt x="9" y="0"/>
                      <a:pt x="25" y="4"/>
                      <a:pt x="2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8" name="Freeform 687">
                <a:extLst>
                  <a:ext uri="{FF2B5EF4-FFF2-40B4-BE49-F238E27FC236}">
                    <a16:creationId xmlns:a16="http://schemas.microsoft.com/office/drawing/2014/main" id="{21D65945-D7A0-4A54-B9C1-325ABE6D7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979"/>
                <a:ext cx="82" cy="10"/>
              </a:xfrm>
              <a:custGeom>
                <a:avLst/>
                <a:gdLst>
                  <a:gd name="T0" fmla="*/ 0 w 33"/>
                  <a:gd name="T1" fmla="*/ 33 h 4"/>
                  <a:gd name="T2" fmla="*/ 507 w 3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">
                    <a:moveTo>
                      <a:pt x="0" y="2"/>
                    </a:moveTo>
                    <a:cubicBezTo>
                      <a:pt x="10" y="0"/>
                      <a:pt x="30" y="2"/>
                      <a:pt x="33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9" name="Freeform 688">
                <a:extLst>
                  <a:ext uri="{FF2B5EF4-FFF2-40B4-BE49-F238E27FC236}">
                    <a16:creationId xmlns:a16="http://schemas.microsoft.com/office/drawing/2014/main" id="{38EFB7ED-1427-4B1A-AA49-EC2DCE203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811"/>
                <a:ext cx="67" cy="18"/>
              </a:xfrm>
              <a:custGeom>
                <a:avLst/>
                <a:gdLst>
                  <a:gd name="T0" fmla="*/ 0 w 27"/>
                  <a:gd name="T1" fmla="*/ 118 h 7"/>
                  <a:gd name="T2" fmla="*/ 412 w 2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">
                    <a:moveTo>
                      <a:pt x="0" y="7"/>
                    </a:moveTo>
                    <a:cubicBezTo>
                      <a:pt x="10" y="1"/>
                      <a:pt x="27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0" name="Freeform 689">
                <a:extLst>
                  <a:ext uri="{FF2B5EF4-FFF2-40B4-BE49-F238E27FC236}">
                    <a16:creationId xmlns:a16="http://schemas.microsoft.com/office/drawing/2014/main" id="{9F1860A6-121F-4127-9020-E919C0E73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829"/>
                <a:ext cx="82" cy="16"/>
              </a:xfrm>
              <a:custGeom>
                <a:avLst/>
                <a:gdLst>
                  <a:gd name="T0" fmla="*/ 0 w 33"/>
                  <a:gd name="T1" fmla="*/ 21 h 6"/>
                  <a:gd name="T2" fmla="*/ 507 w 3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">
                    <a:moveTo>
                      <a:pt x="0" y="1"/>
                    </a:moveTo>
                    <a:cubicBezTo>
                      <a:pt x="17" y="0"/>
                      <a:pt x="33" y="6"/>
                      <a:pt x="33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1" name="Freeform 690">
                <a:extLst>
                  <a:ext uri="{FF2B5EF4-FFF2-40B4-BE49-F238E27FC236}">
                    <a16:creationId xmlns:a16="http://schemas.microsoft.com/office/drawing/2014/main" id="{CA7C429B-9E5E-402D-B457-2EE517EF9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728"/>
                <a:ext cx="80" cy="13"/>
              </a:xfrm>
              <a:custGeom>
                <a:avLst/>
                <a:gdLst>
                  <a:gd name="T0" fmla="*/ 0 w 32"/>
                  <a:gd name="T1" fmla="*/ 0 h 5"/>
                  <a:gd name="T2" fmla="*/ 500 w 3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">
                    <a:moveTo>
                      <a:pt x="0" y="0"/>
                    </a:moveTo>
                    <a:cubicBezTo>
                      <a:pt x="9" y="0"/>
                      <a:pt x="27" y="0"/>
                      <a:pt x="32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2" name="Freeform 691">
                <a:extLst>
                  <a:ext uri="{FF2B5EF4-FFF2-40B4-BE49-F238E27FC236}">
                    <a16:creationId xmlns:a16="http://schemas.microsoft.com/office/drawing/2014/main" id="{A2F4C3C3-3FE7-45C9-AD06-0ABAF84F7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667"/>
                <a:ext cx="62" cy="21"/>
              </a:xfrm>
              <a:custGeom>
                <a:avLst/>
                <a:gdLst>
                  <a:gd name="T0" fmla="*/ 0 w 25"/>
                  <a:gd name="T1" fmla="*/ 144 h 8"/>
                  <a:gd name="T2" fmla="*/ 382 w 25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10" y="0"/>
                      <a:pt x="23" y="1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3" name="Freeform 692">
                <a:extLst>
                  <a:ext uri="{FF2B5EF4-FFF2-40B4-BE49-F238E27FC236}">
                    <a16:creationId xmlns:a16="http://schemas.microsoft.com/office/drawing/2014/main" id="{94C4E141-DE3E-410D-A516-8A5857CDA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421"/>
                <a:ext cx="252" cy="211"/>
              </a:xfrm>
              <a:custGeom>
                <a:avLst/>
                <a:gdLst>
                  <a:gd name="T0" fmla="*/ 0 w 101"/>
                  <a:gd name="T1" fmla="*/ 0 h 79"/>
                  <a:gd name="T2" fmla="*/ 354 w 101"/>
                  <a:gd name="T3" fmla="*/ 478 h 79"/>
                  <a:gd name="T4" fmla="*/ 903 w 101"/>
                  <a:gd name="T5" fmla="*/ 913 h 79"/>
                  <a:gd name="T6" fmla="*/ 1569 w 101"/>
                  <a:gd name="T7" fmla="*/ 1469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79">
                    <a:moveTo>
                      <a:pt x="0" y="0"/>
                    </a:moveTo>
                    <a:cubicBezTo>
                      <a:pt x="6" y="19"/>
                      <a:pt x="12" y="28"/>
                      <a:pt x="23" y="25"/>
                    </a:cubicBezTo>
                    <a:cubicBezTo>
                      <a:pt x="25" y="38"/>
                      <a:pt x="47" y="48"/>
                      <a:pt x="58" y="48"/>
                    </a:cubicBezTo>
                    <a:cubicBezTo>
                      <a:pt x="58" y="64"/>
                      <a:pt x="76" y="79"/>
                      <a:pt x="101" y="77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4" name="Freeform 693">
                <a:extLst>
                  <a:ext uri="{FF2B5EF4-FFF2-40B4-BE49-F238E27FC236}">
                    <a16:creationId xmlns:a16="http://schemas.microsoft.com/office/drawing/2014/main" id="{3F6EB361-9359-474C-A673-F04101B24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5"/>
                <a:ext cx="80" cy="144"/>
              </a:xfrm>
              <a:custGeom>
                <a:avLst/>
                <a:gdLst>
                  <a:gd name="T0" fmla="*/ 500 w 32"/>
                  <a:gd name="T1" fmla="*/ 0 h 54"/>
                  <a:gd name="T2" fmla="*/ 83 w 32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4">
                    <a:moveTo>
                      <a:pt x="32" y="0"/>
                    </a:moveTo>
                    <a:cubicBezTo>
                      <a:pt x="16" y="13"/>
                      <a:pt x="0" y="32"/>
                      <a:pt x="5" y="5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5" name="Freeform 694">
                <a:extLst>
                  <a:ext uri="{FF2B5EF4-FFF2-40B4-BE49-F238E27FC236}">
                    <a16:creationId xmlns:a16="http://schemas.microsoft.com/office/drawing/2014/main" id="{E2847E2F-7D22-45A6-A6DD-7E5DD0331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472"/>
                <a:ext cx="85" cy="152"/>
              </a:xfrm>
              <a:custGeom>
                <a:avLst/>
                <a:gdLst>
                  <a:gd name="T0" fmla="*/ 533 w 34"/>
                  <a:gd name="T1" fmla="*/ 0 h 57"/>
                  <a:gd name="T2" fmla="*/ 175 w 3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7">
                    <a:moveTo>
                      <a:pt x="34" y="0"/>
                    </a:moveTo>
                    <a:cubicBezTo>
                      <a:pt x="21" y="8"/>
                      <a:pt x="0" y="44"/>
                      <a:pt x="11" y="5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6" name="Freeform 695">
                <a:extLst>
                  <a:ext uri="{FF2B5EF4-FFF2-40B4-BE49-F238E27FC236}">
                    <a16:creationId xmlns:a16="http://schemas.microsoft.com/office/drawing/2014/main" id="{8A950084-B9CB-4EEB-ADD7-5579B36C3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589"/>
                <a:ext cx="72" cy="123"/>
              </a:xfrm>
              <a:custGeom>
                <a:avLst/>
                <a:gdLst>
                  <a:gd name="T0" fmla="*/ 444 w 29"/>
                  <a:gd name="T1" fmla="*/ 0 h 46"/>
                  <a:gd name="T2" fmla="*/ 42 w 29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6">
                    <a:moveTo>
                      <a:pt x="29" y="0"/>
                    </a:moveTo>
                    <a:cubicBezTo>
                      <a:pt x="15" y="12"/>
                      <a:pt x="0" y="12"/>
                      <a:pt x="3" y="4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7" name="Freeform 696">
                <a:extLst>
                  <a:ext uri="{FF2B5EF4-FFF2-40B4-BE49-F238E27FC236}">
                    <a16:creationId xmlns:a16="http://schemas.microsoft.com/office/drawing/2014/main" id="{9163C5FA-3BD4-498F-A4AA-02CB4F421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643"/>
                <a:ext cx="28" cy="114"/>
              </a:xfrm>
              <a:custGeom>
                <a:avLst/>
                <a:gdLst>
                  <a:gd name="T0" fmla="*/ 181 w 11"/>
                  <a:gd name="T1" fmla="*/ 0 h 43"/>
                  <a:gd name="T2" fmla="*/ 64 w 11"/>
                  <a:gd name="T3" fmla="*/ 8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11" y="0"/>
                    </a:moveTo>
                    <a:cubicBezTo>
                      <a:pt x="5" y="11"/>
                      <a:pt x="0" y="24"/>
                      <a:pt x="4" y="4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8" name="Freeform 697">
                <a:extLst>
                  <a:ext uri="{FF2B5EF4-FFF2-40B4-BE49-F238E27FC236}">
                    <a16:creationId xmlns:a16="http://schemas.microsoft.com/office/drawing/2014/main" id="{702906F4-712B-48EB-B4B9-B23D672AF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333"/>
                <a:ext cx="75" cy="155"/>
              </a:xfrm>
              <a:custGeom>
                <a:avLst/>
                <a:gdLst>
                  <a:gd name="T0" fmla="*/ 470 w 30"/>
                  <a:gd name="T1" fmla="*/ 0 h 58"/>
                  <a:gd name="T2" fmla="*/ 63 w 30"/>
                  <a:gd name="T3" fmla="*/ 110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8">
                    <a:moveTo>
                      <a:pt x="30" y="0"/>
                    </a:moveTo>
                    <a:cubicBezTo>
                      <a:pt x="10" y="7"/>
                      <a:pt x="0" y="32"/>
                      <a:pt x="4" y="5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9" name="Freeform 698">
                <a:extLst>
                  <a:ext uri="{FF2B5EF4-FFF2-40B4-BE49-F238E27FC236}">
                    <a16:creationId xmlns:a16="http://schemas.microsoft.com/office/drawing/2014/main" id="{C3371BCC-9224-487D-AA42-53D67D4EF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259"/>
                <a:ext cx="47" cy="16"/>
              </a:xfrm>
              <a:custGeom>
                <a:avLst/>
                <a:gdLst>
                  <a:gd name="T0" fmla="*/ 0 w 19"/>
                  <a:gd name="T1" fmla="*/ 115 h 6"/>
                  <a:gd name="T2" fmla="*/ 287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8" y="0"/>
                      <a:pt x="19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0" name="Freeform 699">
                <a:extLst>
                  <a:ext uri="{FF2B5EF4-FFF2-40B4-BE49-F238E27FC236}">
                    <a16:creationId xmlns:a16="http://schemas.microsoft.com/office/drawing/2014/main" id="{F1856A74-B58D-49AC-9F4E-EE1712486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317"/>
                <a:ext cx="50" cy="24"/>
              </a:xfrm>
              <a:custGeom>
                <a:avLst/>
                <a:gdLst>
                  <a:gd name="T0" fmla="*/ 0 w 20"/>
                  <a:gd name="T1" fmla="*/ 171 h 9"/>
                  <a:gd name="T2" fmla="*/ 313 w 20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9"/>
                    </a:moveTo>
                    <a:cubicBezTo>
                      <a:pt x="12" y="0"/>
                      <a:pt x="20" y="3"/>
                      <a:pt x="2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1" name="Freeform 700">
                <a:extLst>
                  <a:ext uri="{FF2B5EF4-FFF2-40B4-BE49-F238E27FC236}">
                    <a16:creationId xmlns:a16="http://schemas.microsoft.com/office/drawing/2014/main" id="{F0140893-D932-4896-9D2D-93988B817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387"/>
                <a:ext cx="35" cy="18"/>
              </a:xfrm>
              <a:custGeom>
                <a:avLst/>
                <a:gdLst>
                  <a:gd name="T0" fmla="*/ 0 w 14"/>
                  <a:gd name="T1" fmla="*/ 118 h 7"/>
                  <a:gd name="T2" fmla="*/ 220 w 14"/>
                  <a:gd name="T3" fmla="*/ 3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8" y="0"/>
                      <a:pt x="14" y="2"/>
                      <a:pt x="14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2" name="Freeform 701">
                <a:extLst>
                  <a:ext uri="{FF2B5EF4-FFF2-40B4-BE49-F238E27FC236}">
                    <a16:creationId xmlns:a16="http://schemas.microsoft.com/office/drawing/2014/main" id="{2E4B26A6-73D5-49CD-BC8F-A892FBC6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448"/>
                <a:ext cx="40" cy="40"/>
              </a:xfrm>
              <a:custGeom>
                <a:avLst/>
                <a:gdLst>
                  <a:gd name="T0" fmla="*/ 250 w 16"/>
                  <a:gd name="T1" fmla="*/ 0 h 15"/>
                  <a:gd name="T2" fmla="*/ 0 w 1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16" y="0"/>
                    </a:moveTo>
                    <a:cubicBezTo>
                      <a:pt x="6" y="1"/>
                      <a:pt x="4" y="7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3" name="Freeform 702">
                <a:extLst>
                  <a:ext uri="{FF2B5EF4-FFF2-40B4-BE49-F238E27FC236}">
                    <a16:creationId xmlns:a16="http://schemas.microsoft.com/office/drawing/2014/main" id="{3FF76406-0909-4EBE-8E91-1B7CBFF1C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464"/>
                <a:ext cx="18" cy="67"/>
              </a:xfrm>
              <a:custGeom>
                <a:avLst/>
                <a:gdLst>
                  <a:gd name="T0" fmla="*/ 118 w 7"/>
                  <a:gd name="T1" fmla="*/ 0 h 25"/>
                  <a:gd name="T2" fmla="*/ 0 w 7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2" y="9"/>
                      <a:pt x="0" y="25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4" name="Freeform 703">
                <a:extLst>
                  <a:ext uri="{FF2B5EF4-FFF2-40B4-BE49-F238E27FC236}">
                    <a16:creationId xmlns:a16="http://schemas.microsoft.com/office/drawing/2014/main" id="{1116F41E-8465-4997-809D-78F520A4F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469"/>
                <a:ext cx="15" cy="67"/>
              </a:xfrm>
              <a:custGeom>
                <a:avLst/>
                <a:gdLst>
                  <a:gd name="T0" fmla="*/ 0 w 6"/>
                  <a:gd name="T1" fmla="*/ 0 h 25"/>
                  <a:gd name="T2" fmla="*/ 95 w 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4" y="7"/>
                      <a:pt x="6" y="25"/>
                      <a:pt x="6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5" name="Freeform 704">
                <a:extLst>
                  <a:ext uri="{FF2B5EF4-FFF2-40B4-BE49-F238E27FC236}">
                    <a16:creationId xmlns:a16="http://schemas.microsoft.com/office/drawing/2014/main" id="{78A94ABE-14A9-42DD-893E-4397FA291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672"/>
                <a:ext cx="15" cy="109"/>
              </a:xfrm>
              <a:custGeom>
                <a:avLst/>
                <a:gdLst>
                  <a:gd name="T0" fmla="*/ 20 w 6"/>
                  <a:gd name="T1" fmla="*/ 0 h 41"/>
                  <a:gd name="T2" fmla="*/ 0 w 6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1">
                    <a:moveTo>
                      <a:pt x="1" y="0"/>
                    </a:moveTo>
                    <a:cubicBezTo>
                      <a:pt x="3" y="14"/>
                      <a:pt x="6" y="21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6" name="Freeform 705">
                <a:extLst>
                  <a:ext uri="{FF2B5EF4-FFF2-40B4-BE49-F238E27FC236}">
                    <a16:creationId xmlns:a16="http://schemas.microsoft.com/office/drawing/2014/main" id="{95E8FED8-165C-4043-A82B-5FEBA4F1C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664"/>
                <a:ext cx="10" cy="109"/>
              </a:xfrm>
              <a:custGeom>
                <a:avLst/>
                <a:gdLst>
                  <a:gd name="T0" fmla="*/ 63 w 4"/>
                  <a:gd name="T1" fmla="*/ 0 h 41"/>
                  <a:gd name="T2" fmla="*/ 20 w 4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4" y="0"/>
                    </a:moveTo>
                    <a:cubicBezTo>
                      <a:pt x="0" y="11"/>
                      <a:pt x="1" y="34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7" name="Freeform 706">
                <a:extLst>
                  <a:ext uri="{FF2B5EF4-FFF2-40B4-BE49-F238E27FC236}">
                    <a16:creationId xmlns:a16="http://schemas.microsoft.com/office/drawing/2014/main" id="{5AFC35DF-B759-4166-82A4-28EC0EDCE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456"/>
                <a:ext cx="17" cy="56"/>
              </a:xfrm>
              <a:custGeom>
                <a:avLst/>
                <a:gdLst>
                  <a:gd name="T0" fmla="*/ 0 w 7"/>
                  <a:gd name="T1" fmla="*/ 0 h 21"/>
                  <a:gd name="T2" fmla="*/ 10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5" y="10"/>
                      <a:pt x="7" y="21"/>
                      <a:pt x="7" y="2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8" name="Freeform 707">
                <a:extLst>
                  <a:ext uri="{FF2B5EF4-FFF2-40B4-BE49-F238E27FC236}">
                    <a16:creationId xmlns:a16="http://schemas.microsoft.com/office/drawing/2014/main" id="{046525FB-20C5-474B-800A-9759C1F7D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667"/>
                <a:ext cx="13" cy="109"/>
              </a:xfrm>
              <a:custGeom>
                <a:avLst/>
                <a:gdLst>
                  <a:gd name="T0" fmla="*/ 34 w 5"/>
                  <a:gd name="T1" fmla="*/ 0 h 41"/>
                  <a:gd name="T2" fmla="*/ 0 w 5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1">
                    <a:moveTo>
                      <a:pt x="2" y="0"/>
                    </a:moveTo>
                    <a:cubicBezTo>
                      <a:pt x="4" y="16"/>
                      <a:pt x="5" y="35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9" name="Freeform 708">
                <a:extLst>
                  <a:ext uri="{FF2B5EF4-FFF2-40B4-BE49-F238E27FC236}">
                    <a16:creationId xmlns:a16="http://schemas.microsoft.com/office/drawing/2014/main" id="{3499EB10-B6DC-4796-A111-1915491D6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437"/>
                <a:ext cx="15" cy="48"/>
              </a:xfrm>
              <a:custGeom>
                <a:avLst/>
                <a:gdLst>
                  <a:gd name="T0" fmla="*/ 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5" y="6"/>
                      <a:pt x="6" y="15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0" name="Freeform 709">
                <a:extLst>
                  <a:ext uri="{FF2B5EF4-FFF2-40B4-BE49-F238E27FC236}">
                    <a16:creationId xmlns:a16="http://schemas.microsoft.com/office/drawing/2014/main" id="{FFCB8B3E-4151-4820-8724-BCB3ED348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669"/>
                <a:ext cx="18" cy="78"/>
              </a:xfrm>
              <a:custGeom>
                <a:avLst/>
                <a:gdLst>
                  <a:gd name="T0" fmla="*/ 33 w 7"/>
                  <a:gd name="T1" fmla="*/ 0 h 29"/>
                  <a:gd name="T2" fmla="*/ 0 w 7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2" y="0"/>
                    </a:moveTo>
                    <a:cubicBezTo>
                      <a:pt x="7" y="16"/>
                      <a:pt x="5" y="19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1" name="Freeform 710">
                <a:extLst>
                  <a:ext uri="{FF2B5EF4-FFF2-40B4-BE49-F238E27FC236}">
                    <a16:creationId xmlns:a16="http://schemas.microsoft.com/office/drawing/2014/main" id="{2D7C791B-1591-426A-ACD4-AECFEBAB0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611"/>
                <a:ext cx="10" cy="109"/>
              </a:xfrm>
              <a:custGeom>
                <a:avLst/>
                <a:gdLst>
                  <a:gd name="T0" fmla="*/ 0 w 4"/>
                  <a:gd name="T1" fmla="*/ 0 h 41"/>
                  <a:gd name="T2" fmla="*/ 0 w 4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0" y="0"/>
                    </a:moveTo>
                    <a:cubicBezTo>
                      <a:pt x="2" y="11"/>
                      <a:pt x="4" y="32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2" name="Freeform 711">
                <a:extLst>
                  <a:ext uri="{FF2B5EF4-FFF2-40B4-BE49-F238E27FC236}">
                    <a16:creationId xmlns:a16="http://schemas.microsoft.com/office/drawing/2014/main" id="{5D7BB9A5-B046-4718-A71A-37A6D5260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387"/>
                <a:ext cx="40" cy="66"/>
              </a:xfrm>
              <a:custGeom>
                <a:avLst/>
                <a:gdLst>
                  <a:gd name="T0" fmla="*/ 0 w 16"/>
                  <a:gd name="T1" fmla="*/ 0 h 25"/>
                  <a:gd name="T2" fmla="*/ 250 w 16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8" y="6"/>
                      <a:pt x="16" y="25"/>
                      <a:pt x="16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3" name="Freeform 712">
                <a:extLst>
                  <a:ext uri="{FF2B5EF4-FFF2-40B4-BE49-F238E27FC236}">
                    <a16:creationId xmlns:a16="http://schemas.microsoft.com/office/drawing/2014/main" id="{D0B87802-BCCD-489A-93C9-58F907070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552"/>
                <a:ext cx="15" cy="93"/>
              </a:xfrm>
              <a:custGeom>
                <a:avLst/>
                <a:gdLst>
                  <a:gd name="T0" fmla="*/ 20 w 6"/>
                  <a:gd name="T1" fmla="*/ 0 h 35"/>
                  <a:gd name="T2" fmla="*/ 0 w 6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5">
                    <a:moveTo>
                      <a:pt x="1" y="0"/>
                    </a:moveTo>
                    <a:cubicBezTo>
                      <a:pt x="6" y="11"/>
                      <a:pt x="2" y="25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4" name="Freeform 713">
                <a:extLst>
                  <a:ext uri="{FF2B5EF4-FFF2-40B4-BE49-F238E27FC236}">
                    <a16:creationId xmlns:a16="http://schemas.microsoft.com/office/drawing/2014/main" id="{24AE5414-2E56-441B-A60C-6002DE438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152"/>
                <a:ext cx="180" cy="397"/>
              </a:xfrm>
              <a:custGeom>
                <a:avLst/>
                <a:gdLst>
                  <a:gd name="T0" fmla="*/ 0 w 72"/>
                  <a:gd name="T1" fmla="*/ 2819 h 149"/>
                  <a:gd name="T2" fmla="*/ 270 w 72"/>
                  <a:gd name="T3" fmla="*/ 2307 h 149"/>
                  <a:gd name="T4" fmla="*/ 720 w 72"/>
                  <a:gd name="T5" fmla="*/ 1513 h 149"/>
                  <a:gd name="T6" fmla="*/ 1000 w 72"/>
                  <a:gd name="T7" fmla="*/ 645 h 149"/>
                  <a:gd name="T8" fmla="*/ 1083 w 72"/>
                  <a:gd name="T9" fmla="*/ 0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49">
                    <a:moveTo>
                      <a:pt x="0" y="149"/>
                    </a:moveTo>
                    <a:cubicBezTo>
                      <a:pt x="6" y="144"/>
                      <a:pt x="19" y="132"/>
                      <a:pt x="17" y="122"/>
                    </a:cubicBezTo>
                    <a:cubicBezTo>
                      <a:pt x="31" y="124"/>
                      <a:pt x="46" y="91"/>
                      <a:pt x="46" y="80"/>
                    </a:cubicBezTo>
                    <a:cubicBezTo>
                      <a:pt x="60" y="71"/>
                      <a:pt x="66" y="44"/>
                      <a:pt x="64" y="34"/>
                    </a:cubicBezTo>
                    <a:cubicBezTo>
                      <a:pt x="72" y="30"/>
                      <a:pt x="70" y="5"/>
                      <a:pt x="69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5" name="Freeform 714">
                <a:extLst>
                  <a:ext uri="{FF2B5EF4-FFF2-40B4-BE49-F238E27FC236}">
                    <a16:creationId xmlns:a16="http://schemas.microsoft.com/office/drawing/2014/main" id="{15C064BE-868F-49DC-A5F2-BBF4E98BA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107"/>
                <a:ext cx="67" cy="50"/>
              </a:xfrm>
              <a:custGeom>
                <a:avLst/>
                <a:gdLst>
                  <a:gd name="T0" fmla="*/ 0 w 27"/>
                  <a:gd name="T1" fmla="*/ 0 h 19"/>
                  <a:gd name="T2" fmla="*/ 412 w 27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16" y="1"/>
                      <a:pt x="24" y="10"/>
                      <a:pt x="27" y="1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6" name="Freeform 715">
                <a:extLst>
                  <a:ext uri="{FF2B5EF4-FFF2-40B4-BE49-F238E27FC236}">
                    <a16:creationId xmlns:a16="http://schemas.microsoft.com/office/drawing/2014/main" id="{717FC8BF-1CA5-4B81-8251-2276BA1C7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197"/>
                <a:ext cx="87" cy="46"/>
              </a:xfrm>
              <a:custGeom>
                <a:avLst/>
                <a:gdLst>
                  <a:gd name="T0" fmla="*/ 0 w 35"/>
                  <a:gd name="T1" fmla="*/ 0 h 17"/>
                  <a:gd name="T2" fmla="*/ 537 w 35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13" y="2"/>
                      <a:pt x="31" y="6"/>
                      <a:pt x="35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7" name="Freeform 716">
                <a:extLst>
                  <a:ext uri="{FF2B5EF4-FFF2-40B4-BE49-F238E27FC236}">
                    <a16:creationId xmlns:a16="http://schemas.microsoft.com/office/drawing/2014/main" id="{B4F1C0F8-2579-4F8A-8CA0-D108776FF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285"/>
                <a:ext cx="80" cy="78"/>
              </a:xfrm>
              <a:custGeom>
                <a:avLst/>
                <a:gdLst>
                  <a:gd name="T0" fmla="*/ 0 w 32"/>
                  <a:gd name="T1" fmla="*/ 0 h 29"/>
                  <a:gd name="T2" fmla="*/ 500 w 32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9">
                    <a:moveTo>
                      <a:pt x="0" y="0"/>
                    </a:moveTo>
                    <a:cubicBezTo>
                      <a:pt x="18" y="2"/>
                      <a:pt x="31" y="18"/>
                      <a:pt x="32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8" name="Freeform 717">
                <a:extLst>
                  <a:ext uri="{FF2B5EF4-FFF2-40B4-BE49-F238E27FC236}">
                    <a16:creationId xmlns:a16="http://schemas.microsoft.com/office/drawing/2014/main" id="{9D5925BF-D9CC-4890-9056-F03D94C1E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395"/>
                <a:ext cx="35" cy="88"/>
              </a:xfrm>
              <a:custGeom>
                <a:avLst/>
                <a:gdLst>
                  <a:gd name="T0" fmla="*/ 0 w 14"/>
                  <a:gd name="T1" fmla="*/ 0 h 33"/>
                  <a:gd name="T2" fmla="*/ 220 w 14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3">
                    <a:moveTo>
                      <a:pt x="0" y="0"/>
                    </a:moveTo>
                    <a:cubicBezTo>
                      <a:pt x="7" y="7"/>
                      <a:pt x="14" y="17"/>
                      <a:pt x="14" y="3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9" name="Freeform 718">
                <a:extLst>
                  <a:ext uri="{FF2B5EF4-FFF2-40B4-BE49-F238E27FC236}">
                    <a16:creationId xmlns:a16="http://schemas.microsoft.com/office/drawing/2014/main" id="{B3C38AFD-94D8-4BEC-8CB0-465BAA4C4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491"/>
                <a:ext cx="75" cy="5"/>
              </a:xfrm>
              <a:custGeom>
                <a:avLst/>
                <a:gdLst>
                  <a:gd name="T0" fmla="*/ 0 w 30"/>
                  <a:gd name="T1" fmla="*/ 33 h 2"/>
                  <a:gd name="T2" fmla="*/ 470 w 3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">
                    <a:moveTo>
                      <a:pt x="0" y="2"/>
                    </a:moveTo>
                    <a:cubicBezTo>
                      <a:pt x="12" y="0"/>
                      <a:pt x="26" y="1"/>
                      <a:pt x="30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0" name="Freeform 719">
                <a:extLst>
                  <a:ext uri="{FF2B5EF4-FFF2-40B4-BE49-F238E27FC236}">
                    <a16:creationId xmlns:a16="http://schemas.microsoft.com/office/drawing/2014/main" id="{2698B434-70EA-41CA-A675-D56825FDE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619"/>
                <a:ext cx="120" cy="13"/>
              </a:xfrm>
              <a:custGeom>
                <a:avLst/>
                <a:gdLst>
                  <a:gd name="T0" fmla="*/ 0 w 48"/>
                  <a:gd name="T1" fmla="*/ 88 h 5"/>
                  <a:gd name="T2" fmla="*/ 750 w 48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cubicBezTo>
                      <a:pt x="10" y="0"/>
                      <a:pt x="46" y="1"/>
                      <a:pt x="4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1" name="Freeform 720">
                <a:extLst>
                  <a:ext uri="{FF2B5EF4-FFF2-40B4-BE49-F238E27FC236}">
                    <a16:creationId xmlns:a16="http://schemas.microsoft.com/office/drawing/2014/main" id="{F208C997-EFCD-483D-8594-F46226C7C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741"/>
                <a:ext cx="112" cy="8"/>
              </a:xfrm>
              <a:custGeom>
                <a:avLst/>
                <a:gdLst>
                  <a:gd name="T0" fmla="*/ 0 w 45"/>
                  <a:gd name="T1" fmla="*/ 56 h 3"/>
                  <a:gd name="T2" fmla="*/ 694 w 45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">
                    <a:moveTo>
                      <a:pt x="0" y="3"/>
                    </a:moveTo>
                    <a:cubicBezTo>
                      <a:pt x="8" y="0"/>
                      <a:pt x="41" y="1"/>
                      <a:pt x="4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2" name="Freeform 721">
                <a:extLst>
                  <a:ext uri="{FF2B5EF4-FFF2-40B4-BE49-F238E27FC236}">
                    <a16:creationId xmlns:a16="http://schemas.microsoft.com/office/drawing/2014/main" id="{589438BA-9F8F-4F97-A598-B3A388E85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869"/>
                <a:ext cx="105" cy="8"/>
              </a:xfrm>
              <a:custGeom>
                <a:avLst/>
                <a:gdLst>
                  <a:gd name="T0" fmla="*/ 0 w 42"/>
                  <a:gd name="T1" fmla="*/ 35 h 3"/>
                  <a:gd name="T2" fmla="*/ 658 w 4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">
                    <a:moveTo>
                      <a:pt x="0" y="2"/>
                    </a:moveTo>
                    <a:cubicBezTo>
                      <a:pt x="8" y="3"/>
                      <a:pt x="34" y="2"/>
                      <a:pt x="4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3" name="Freeform 722">
                <a:extLst>
                  <a:ext uri="{FF2B5EF4-FFF2-40B4-BE49-F238E27FC236}">
                    <a16:creationId xmlns:a16="http://schemas.microsoft.com/office/drawing/2014/main" id="{08B5B0D4-A359-47D3-83B6-7EC0AB783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624"/>
                <a:ext cx="95" cy="16"/>
              </a:xfrm>
              <a:custGeom>
                <a:avLst/>
                <a:gdLst>
                  <a:gd name="T0" fmla="*/ 0 w 38"/>
                  <a:gd name="T1" fmla="*/ 0 h 6"/>
                  <a:gd name="T2" fmla="*/ 595 w 38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">
                    <a:moveTo>
                      <a:pt x="0" y="0"/>
                    </a:moveTo>
                    <a:cubicBezTo>
                      <a:pt x="9" y="0"/>
                      <a:pt x="32" y="2"/>
                      <a:pt x="38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4" name="Freeform 723">
                <a:extLst>
                  <a:ext uri="{FF2B5EF4-FFF2-40B4-BE49-F238E27FC236}">
                    <a16:creationId xmlns:a16="http://schemas.microsoft.com/office/drawing/2014/main" id="{D077E630-A57A-4432-A9BC-B310D90D5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504"/>
                <a:ext cx="82" cy="32"/>
              </a:xfrm>
              <a:custGeom>
                <a:avLst/>
                <a:gdLst>
                  <a:gd name="T0" fmla="*/ 0 w 33"/>
                  <a:gd name="T1" fmla="*/ 0 h 12"/>
                  <a:gd name="T2" fmla="*/ 507 w 3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11" y="0"/>
                      <a:pt x="30" y="6"/>
                      <a:pt x="33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5" name="Freeform 724">
                <a:extLst>
                  <a:ext uri="{FF2B5EF4-FFF2-40B4-BE49-F238E27FC236}">
                    <a16:creationId xmlns:a16="http://schemas.microsoft.com/office/drawing/2014/main" id="{33DDDA4F-9452-47F5-B0DE-D7769141B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400"/>
                <a:ext cx="63" cy="21"/>
              </a:xfrm>
              <a:custGeom>
                <a:avLst/>
                <a:gdLst>
                  <a:gd name="T0" fmla="*/ 0 w 25"/>
                  <a:gd name="T1" fmla="*/ 0 h 8"/>
                  <a:gd name="T2" fmla="*/ 401 w 2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0"/>
                    </a:moveTo>
                    <a:cubicBezTo>
                      <a:pt x="10" y="1"/>
                      <a:pt x="25" y="8"/>
                      <a:pt x="25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6" name="Freeform 725">
                <a:extLst>
                  <a:ext uri="{FF2B5EF4-FFF2-40B4-BE49-F238E27FC236}">
                    <a16:creationId xmlns:a16="http://schemas.microsoft.com/office/drawing/2014/main" id="{7DB3077C-D88A-483A-9F49-8B1705368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291"/>
                <a:ext cx="58" cy="10"/>
              </a:xfrm>
              <a:custGeom>
                <a:avLst/>
                <a:gdLst>
                  <a:gd name="T0" fmla="*/ 0 w 23"/>
                  <a:gd name="T1" fmla="*/ 63 h 4"/>
                  <a:gd name="T2" fmla="*/ 368 w 23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">
                    <a:moveTo>
                      <a:pt x="0" y="4"/>
                    </a:moveTo>
                    <a:cubicBezTo>
                      <a:pt x="10" y="0"/>
                      <a:pt x="23" y="3"/>
                      <a:pt x="23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7" name="Freeform 726">
                <a:extLst>
                  <a:ext uri="{FF2B5EF4-FFF2-40B4-BE49-F238E27FC236}">
                    <a16:creationId xmlns:a16="http://schemas.microsoft.com/office/drawing/2014/main" id="{E088FDB1-C142-4847-A68D-29D5AAA9B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168"/>
                <a:ext cx="50" cy="5"/>
              </a:xfrm>
              <a:custGeom>
                <a:avLst/>
                <a:gdLst>
                  <a:gd name="T0" fmla="*/ 0 w 20"/>
                  <a:gd name="T1" fmla="*/ 33 h 2"/>
                  <a:gd name="T2" fmla="*/ 313 w 2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0" y="2"/>
                    </a:moveTo>
                    <a:cubicBezTo>
                      <a:pt x="8" y="0"/>
                      <a:pt x="20" y="2"/>
                      <a:pt x="20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8" name="Freeform 727">
                <a:extLst>
                  <a:ext uri="{FF2B5EF4-FFF2-40B4-BE49-F238E27FC236}">
                    <a16:creationId xmlns:a16="http://schemas.microsoft.com/office/drawing/2014/main" id="{6AD86671-AF45-4F18-BED1-BB240236E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837"/>
                <a:ext cx="72" cy="19"/>
              </a:xfrm>
              <a:custGeom>
                <a:avLst/>
                <a:gdLst>
                  <a:gd name="T0" fmla="*/ 444 w 29"/>
                  <a:gd name="T1" fmla="*/ 0 h 7"/>
                  <a:gd name="T2" fmla="*/ 0 w 29"/>
                  <a:gd name="T3" fmla="*/ 10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29" y="0"/>
                    </a:moveTo>
                    <a:cubicBezTo>
                      <a:pt x="29" y="0"/>
                      <a:pt x="9" y="7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9" name="Freeform 728">
                <a:extLst>
                  <a:ext uri="{FF2B5EF4-FFF2-40B4-BE49-F238E27FC236}">
                    <a16:creationId xmlns:a16="http://schemas.microsoft.com/office/drawing/2014/main" id="{3393EB37-4AAA-40A4-84BC-B2DEDF253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728"/>
                <a:ext cx="68" cy="11"/>
              </a:xfrm>
              <a:custGeom>
                <a:avLst/>
                <a:gdLst>
                  <a:gd name="T0" fmla="*/ 0 w 27"/>
                  <a:gd name="T1" fmla="*/ 47 h 4"/>
                  <a:gd name="T2" fmla="*/ 431 w 27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2"/>
                    </a:moveTo>
                    <a:cubicBezTo>
                      <a:pt x="9" y="0"/>
                      <a:pt x="27" y="4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0" name="Freeform 729">
                <a:extLst>
                  <a:ext uri="{FF2B5EF4-FFF2-40B4-BE49-F238E27FC236}">
                    <a16:creationId xmlns:a16="http://schemas.microsoft.com/office/drawing/2014/main" id="{66BB2B0F-F84F-4B78-8D20-FAD8E5BD0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013"/>
                <a:ext cx="90" cy="14"/>
              </a:xfrm>
              <a:custGeom>
                <a:avLst/>
                <a:gdLst>
                  <a:gd name="T0" fmla="*/ 0 w 36"/>
                  <a:gd name="T1" fmla="*/ 62 h 5"/>
                  <a:gd name="T2" fmla="*/ 563 w 3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5">
                    <a:moveTo>
                      <a:pt x="0" y="3"/>
                    </a:moveTo>
                    <a:cubicBezTo>
                      <a:pt x="8" y="5"/>
                      <a:pt x="30" y="3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1" name="Freeform 730">
                <a:extLst>
                  <a:ext uri="{FF2B5EF4-FFF2-40B4-BE49-F238E27FC236}">
                    <a16:creationId xmlns:a16="http://schemas.microsoft.com/office/drawing/2014/main" id="{412E2845-206A-4D90-B868-73BAD9E27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976"/>
                <a:ext cx="70" cy="16"/>
              </a:xfrm>
              <a:custGeom>
                <a:avLst/>
                <a:gdLst>
                  <a:gd name="T0" fmla="*/ 0 w 28"/>
                  <a:gd name="T1" fmla="*/ 115 h 6"/>
                  <a:gd name="T2" fmla="*/ 438 w 2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">
                    <a:moveTo>
                      <a:pt x="0" y="6"/>
                    </a:moveTo>
                    <a:cubicBezTo>
                      <a:pt x="11" y="5"/>
                      <a:pt x="23" y="3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2" name="Freeform 731">
                <a:extLst>
                  <a:ext uri="{FF2B5EF4-FFF2-40B4-BE49-F238E27FC236}">
                    <a16:creationId xmlns:a16="http://schemas.microsoft.com/office/drawing/2014/main" id="{AE0C2E9B-0FB1-4C77-BD63-2C55B77CA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125"/>
                <a:ext cx="100" cy="19"/>
              </a:xfrm>
              <a:custGeom>
                <a:avLst/>
                <a:gdLst>
                  <a:gd name="T0" fmla="*/ 0 w 40"/>
                  <a:gd name="T1" fmla="*/ 103 h 7"/>
                  <a:gd name="T2" fmla="*/ 625 w 4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7">
                    <a:moveTo>
                      <a:pt x="0" y="5"/>
                    </a:moveTo>
                    <a:cubicBezTo>
                      <a:pt x="10" y="7"/>
                      <a:pt x="35" y="2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3" name="Freeform 732">
                <a:extLst>
                  <a:ext uri="{FF2B5EF4-FFF2-40B4-BE49-F238E27FC236}">
                    <a16:creationId xmlns:a16="http://schemas.microsoft.com/office/drawing/2014/main" id="{FD4B3B55-E8CB-41CF-9766-454753141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101"/>
                <a:ext cx="73" cy="11"/>
              </a:xfrm>
              <a:custGeom>
                <a:avLst/>
                <a:gdLst>
                  <a:gd name="T0" fmla="*/ 0 w 29"/>
                  <a:gd name="T1" fmla="*/ 83 h 4"/>
                  <a:gd name="T2" fmla="*/ 463 w 29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">
                    <a:moveTo>
                      <a:pt x="0" y="4"/>
                    </a:moveTo>
                    <a:cubicBezTo>
                      <a:pt x="12" y="2"/>
                      <a:pt x="22" y="0"/>
                      <a:pt x="2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4" name="Freeform 733">
                <a:extLst>
                  <a:ext uri="{FF2B5EF4-FFF2-40B4-BE49-F238E27FC236}">
                    <a16:creationId xmlns:a16="http://schemas.microsoft.com/office/drawing/2014/main" id="{9551857E-E239-466F-9954-AB6D07E55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37"/>
                <a:ext cx="93" cy="11"/>
              </a:xfrm>
              <a:custGeom>
                <a:avLst/>
                <a:gdLst>
                  <a:gd name="T0" fmla="*/ 0 w 37"/>
                  <a:gd name="T1" fmla="*/ 47 h 4"/>
                  <a:gd name="T2" fmla="*/ 588 w 3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">
                    <a:moveTo>
                      <a:pt x="0" y="2"/>
                    </a:moveTo>
                    <a:cubicBezTo>
                      <a:pt x="7" y="4"/>
                      <a:pt x="34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5" name="Freeform 734">
                <a:extLst>
                  <a:ext uri="{FF2B5EF4-FFF2-40B4-BE49-F238E27FC236}">
                    <a16:creationId xmlns:a16="http://schemas.microsoft.com/office/drawing/2014/main" id="{D9D01AE0-C309-40D8-A473-D3ED656E0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203"/>
                <a:ext cx="68" cy="13"/>
              </a:xfrm>
              <a:custGeom>
                <a:avLst/>
                <a:gdLst>
                  <a:gd name="T0" fmla="*/ 0 w 27"/>
                  <a:gd name="T1" fmla="*/ 88 h 5"/>
                  <a:gd name="T2" fmla="*/ 431 w 27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">
                    <a:moveTo>
                      <a:pt x="0" y="5"/>
                    </a:moveTo>
                    <a:cubicBezTo>
                      <a:pt x="6" y="4"/>
                      <a:pt x="22" y="0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6" name="Freeform 735">
                <a:extLst>
                  <a:ext uri="{FF2B5EF4-FFF2-40B4-BE49-F238E27FC236}">
                    <a16:creationId xmlns:a16="http://schemas.microsoft.com/office/drawing/2014/main" id="{A8189712-8ACF-4362-BD1B-B998D8F25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331"/>
                <a:ext cx="95" cy="5"/>
              </a:xfrm>
              <a:custGeom>
                <a:avLst/>
                <a:gdLst>
                  <a:gd name="T0" fmla="*/ 0 w 38"/>
                  <a:gd name="T1" fmla="*/ 20 h 2"/>
                  <a:gd name="T2" fmla="*/ 595 w 3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8" y="1"/>
                      <a:pt x="33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7" name="Freeform 736">
                <a:extLst>
                  <a:ext uri="{FF2B5EF4-FFF2-40B4-BE49-F238E27FC236}">
                    <a16:creationId xmlns:a16="http://schemas.microsoft.com/office/drawing/2014/main" id="{BE1889DE-0492-4794-B2F4-B1BE33D5E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331"/>
                <a:ext cx="63" cy="2"/>
              </a:xfrm>
              <a:custGeom>
                <a:avLst/>
                <a:gdLst>
                  <a:gd name="T0" fmla="*/ 0 w 25"/>
                  <a:gd name="T1" fmla="*/ 8 h 1"/>
                  <a:gd name="T2" fmla="*/ 401 w 2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">
                    <a:moveTo>
                      <a:pt x="0" y="1"/>
                    </a:moveTo>
                    <a:cubicBezTo>
                      <a:pt x="11" y="1"/>
                      <a:pt x="23" y="0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8" name="Freeform 737">
                <a:extLst>
                  <a:ext uri="{FF2B5EF4-FFF2-40B4-BE49-F238E27FC236}">
                    <a16:creationId xmlns:a16="http://schemas.microsoft.com/office/drawing/2014/main" id="{7EC18EB5-48E8-4348-8120-A0D2B107A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424"/>
                <a:ext cx="103" cy="16"/>
              </a:xfrm>
              <a:custGeom>
                <a:avLst/>
                <a:gdLst>
                  <a:gd name="T0" fmla="*/ 0 w 41"/>
                  <a:gd name="T1" fmla="*/ 0 h 6"/>
                  <a:gd name="T2" fmla="*/ 651 w 41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0"/>
                    </a:moveTo>
                    <a:cubicBezTo>
                      <a:pt x="12" y="3"/>
                      <a:pt x="32" y="6"/>
                      <a:pt x="41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9" name="Freeform 738">
                <a:extLst>
                  <a:ext uri="{FF2B5EF4-FFF2-40B4-BE49-F238E27FC236}">
                    <a16:creationId xmlns:a16="http://schemas.microsoft.com/office/drawing/2014/main" id="{2FA240ED-6C31-430A-81AA-F3FE3A555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456"/>
                <a:ext cx="65" cy="16"/>
              </a:xfrm>
              <a:custGeom>
                <a:avLst/>
                <a:gdLst>
                  <a:gd name="T0" fmla="*/ 0 w 26"/>
                  <a:gd name="T1" fmla="*/ 0 h 6"/>
                  <a:gd name="T2" fmla="*/ 408 w 26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">
                    <a:moveTo>
                      <a:pt x="0" y="0"/>
                    </a:moveTo>
                    <a:cubicBezTo>
                      <a:pt x="10" y="4"/>
                      <a:pt x="26" y="6"/>
                      <a:pt x="26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0" name="Freeform 739">
                <a:extLst>
                  <a:ext uri="{FF2B5EF4-FFF2-40B4-BE49-F238E27FC236}">
                    <a16:creationId xmlns:a16="http://schemas.microsoft.com/office/drawing/2014/main" id="{7DC2A239-50DF-439C-9D50-D7A05F335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501"/>
                <a:ext cx="85" cy="35"/>
              </a:xfrm>
              <a:custGeom>
                <a:avLst/>
                <a:gdLst>
                  <a:gd name="T0" fmla="*/ 0 w 34"/>
                  <a:gd name="T1" fmla="*/ 0 h 13"/>
                  <a:gd name="T2" fmla="*/ 533 w 34"/>
                  <a:gd name="T3" fmla="*/ 23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3">
                    <a:moveTo>
                      <a:pt x="0" y="0"/>
                    </a:moveTo>
                    <a:cubicBezTo>
                      <a:pt x="7" y="5"/>
                      <a:pt x="27" y="13"/>
                      <a:pt x="34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1" name="Freeform 740">
                <a:extLst>
                  <a:ext uri="{FF2B5EF4-FFF2-40B4-BE49-F238E27FC236}">
                    <a16:creationId xmlns:a16="http://schemas.microsoft.com/office/drawing/2014/main" id="{D517E7CF-C982-4998-9D8A-C70A2592D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584"/>
                <a:ext cx="68" cy="29"/>
              </a:xfrm>
              <a:custGeom>
                <a:avLst/>
                <a:gdLst>
                  <a:gd name="T0" fmla="*/ 0 w 27"/>
                  <a:gd name="T1" fmla="*/ 0 h 11"/>
                  <a:gd name="T2" fmla="*/ 431 w 27"/>
                  <a:gd name="T3" fmla="*/ 14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1">
                    <a:moveTo>
                      <a:pt x="0" y="0"/>
                    </a:moveTo>
                    <a:cubicBezTo>
                      <a:pt x="10" y="4"/>
                      <a:pt x="21" y="11"/>
                      <a:pt x="27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2" name="Freeform 741">
                <a:extLst>
                  <a:ext uri="{FF2B5EF4-FFF2-40B4-BE49-F238E27FC236}">
                    <a16:creationId xmlns:a16="http://schemas.microsoft.com/office/drawing/2014/main" id="{6AF1BC6F-0ABC-4A89-B207-FD024A0E0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584"/>
                <a:ext cx="58" cy="45"/>
              </a:xfrm>
              <a:custGeom>
                <a:avLst/>
                <a:gdLst>
                  <a:gd name="T0" fmla="*/ 0 w 23"/>
                  <a:gd name="T1" fmla="*/ 0 h 17"/>
                  <a:gd name="T2" fmla="*/ 368 w 23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0" y="0"/>
                    </a:moveTo>
                    <a:cubicBezTo>
                      <a:pt x="5" y="10"/>
                      <a:pt x="17" y="15"/>
                      <a:pt x="23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3" name="Freeform 742">
                <a:extLst>
                  <a:ext uri="{FF2B5EF4-FFF2-40B4-BE49-F238E27FC236}">
                    <a16:creationId xmlns:a16="http://schemas.microsoft.com/office/drawing/2014/main" id="{41C9D419-4FAD-40AA-A4A0-FB55321CE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43"/>
                <a:ext cx="33" cy="64"/>
              </a:xfrm>
              <a:custGeom>
                <a:avLst/>
                <a:gdLst>
                  <a:gd name="T0" fmla="*/ 0 w 13"/>
                  <a:gd name="T1" fmla="*/ 0 h 24"/>
                  <a:gd name="T2" fmla="*/ 213 w 13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0" y="0"/>
                    </a:moveTo>
                    <a:cubicBezTo>
                      <a:pt x="5" y="9"/>
                      <a:pt x="10" y="15"/>
                      <a:pt x="13" y="2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4" name="Freeform 743">
                <a:extLst>
                  <a:ext uri="{FF2B5EF4-FFF2-40B4-BE49-F238E27FC236}">
                    <a16:creationId xmlns:a16="http://schemas.microsoft.com/office/drawing/2014/main" id="{ACE3B516-445A-4786-914B-3DDC312C5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736"/>
                <a:ext cx="40" cy="37"/>
              </a:xfrm>
              <a:custGeom>
                <a:avLst/>
                <a:gdLst>
                  <a:gd name="T0" fmla="*/ 0 w 16"/>
                  <a:gd name="T1" fmla="*/ 0 h 14"/>
                  <a:gd name="T2" fmla="*/ 250 w 16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8" y="5"/>
                      <a:pt x="16" y="14"/>
                      <a:pt x="1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5" name="Freeform 744">
                <a:extLst>
                  <a:ext uri="{FF2B5EF4-FFF2-40B4-BE49-F238E27FC236}">
                    <a16:creationId xmlns:a16="http://schemas.microsoft.com/office/drawing/2014/main" id="{191257C5-4723-42C9-B686-4DEB0928A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971"/>
                <a:ext cx="10" cy="69"/>
              </a:xfrm>
              <a:custGeom>
                <a:avLst/>
                <a:gdLst>
                  <a:gd name="T0" fmla="*/ 0 w 4"/>
                  <a:gd name="T1" fmla="*/ 0 h 26"/>
                  <a:gd name="T2" fmla="*/ 33 w 4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0" y="0"/>
                    </a:moveTo>
                    <a:cubicBezTo>
                      <a:pt x="4" y="8"/>
                      <a:pt x="4" y="22"/>
                      <a:pt x="2" y="2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6" name="Freeform 745">
                <a:extLst>
                  <a:ext uri="{FF2B5EF4-FFF2-40B4-BE49-F238E27FC236}">
                    <a16:creationId xmlns:a16="http://schemas.microsoft.com/office/drawing/2014/main" id="{B003499F-CFAF-4CD0-9F65-67A55BAB1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971"/>
                <a:ext cx="57" cy="37"/>
              </a:xfrm>
              <a:custGeom>
                <a:avLst/>
                <a:gdLst>
                  <a:gd name="T0" fmla="*/ 0 w 23"/>
                  <a:gd name="T1" fmla="*/ 259 h 14"/>
                  <a:gd name="T2" fmla="*/ 349 w 2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">
                    <a:moveTo>
                      <a:pt x="0" y="14"/>
                    </a:moveTo>
                    <a:cubicBezTo>
                      <a:pt x="8" y="5"/>
                      <a:pt x="11" y="1"/>
                      <a:pt x="23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7" name="Freeform 746">
                <a:extLst>
                  <a:ext uri="{FF2B5EF4-FFF2-40B4-BE49-F238E27FC236}">
                    <a16:creationId xmlns:a16="http://schemas.microsoft.com/office/drawing/2014/main" id="{7945DAED-96D8-4169-B06C-F2677EBE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1504"/>
                <a:ext cx="65" cy="48"/>
              </a:xfrm>
              <a:custGeom>
                <a:avLst/>
                <a:gdLst>
                  <a:gd name="T0" fmla="*/ 0 w 26"/>
                  <a:gd name="T1" fmla="*/ 0 h 18"/>
                  <a:gd name="T2" fmla="*/ 408 w 2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6" y="13"/>
                      <a:pt x="17" y="17"/>
                      <a:pt x="26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8" name="Freeform 747">
                <a:extLst>
                  <a:ext uri="{FF2B5EF4-FFF2-40B4-BE49-F238E27FC236}">
                    <a16:creationId xmlns:a16="http://schemas.microsoft.com/office/drawing/2014/main" id="{FE1488C1-4599-42C4-ADA7-E6803E042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525"/>
                <a:ext cx="403" cy="1262"/>
              </a:xfrm>
              <a:custGeom>
                <a:avLst/>
                <a:gdLst>
                  <a:gd name="T0" fmla="*/ 2506 w 161"/>
                  <a:gd name="T1" fmla="*/ 8791 h 473"/>
                  <a:gd name="T2" fmla="*/ 2400 w 161"/>
                  <a:gd name="T3" fmla="*/ 8719 h 473"/>
                  <a:gd name="T4" fmla="*/ 2463 w 161"/>
                  <a:gd name="T5" fmla="*/ 8607 h 473"/>
                  <a:gd name="T6" fmla="*/ 1942 w 161"/>
                  <a:gd name="T7" fmla="*/ 8607 h 473"/>
                  <a:gd name="T8" fmla="*/ 1129 w 161"/>
                  <a:gd name="T9" fmla="*/ 7881 h 473"/>
                  <a:gd name="T10" fmla="*/ 688 w 161"/>
                  <a:gd name="T11" fmla="*/ 7238 h 473"/>
                  <a:gd name="T12" fmla="*/ 363 w 161"/>
                  <a:gd name="T13" fmla="*/ 6401 h 473"/>
                  <a:gd name="T14" fmla="*/ 283 w 161"/>
                  <a:gd name="T15" fmla="*/ 5774 h 473"/>
                  <a:gd name="T16" fmla="*/ 270 w 161"/>
                  <a:gd name="T17" fmla="*/ 5091 h 473"/>
                  <a:gd name="T18" fmla="*/ 313 w 161"/>
                  <a:gd name="T19" fmla="*/ 4613 h 473"/>
                  <a:gd name="T20" fmla="*/ 395 w 161"/>
                  <a:gd name="T21" fmla="*/ 4042 h 473"/>
                  <a:gd name="T22" fmla="*/ 488 w 161"/>
                  <a:gd name="T23" fmla="*/ 3802 h 473"/>
                  <a:gd name="T24" fmla="*/ 563 w 161"/>
                  <a:gd name="T25" fmla="*/ 3119 h 473"/>
                  <a:gd name="T26" fmla="*/ 596 w 161"/>
                  <a:gd name="T27" fmla="*/ 2676 h 473"/>
                  <a:gd name="T28" fmla="*/ 676 w 161"/>
                  <a:gd name="T29" fmla="*/ 2142 h 473"/>
                  <a:gd name="T30" fmla="*/ 626 w 161"/>
                  <a:gd name="T31" fmla="*/ 1446 h 473"/>
                  <a:gd name="T32" fmla="*/ 658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26 w 161"/>
                  <a:gd name="T39" fmla="*/ 264 h 473"/>
                  <a:gd name="T40" fmla="*/ 458 w 161"/>
                  <a:gd name="T41" fmla="*/ 934 h 473"/>
                  <a:gd name="T42" fmla="*/ 426 w 161"/>
                  <a:gd name="T43" fmla="*/ 1366 h 473"/>
                  <a:gd name="T44" fmla="*/ 408 w 161"/>
                  <a:gd name="T45" fmla="*/ 1857 h 473"/>
                  <a:gd name="T46" fmla="*/ 395 w 161"/>
                  <a:gd name="T47" fmla="*/ 2164 h 473"/>
                  <a:gd name="T48" fmla="*/ 345 w 161"/>
                  <a:gd name="T49" fmla="*/ 2641 h 473"/>
                  <a:gd name="T50" fmla="*/ 333 w 161"/>
                  <a:gd name="T51" fmla="*/ 3359 h 473"/>
                  <a:gd name="T52" fmla="*/ 188 w 161"/>
                  <a:gd name="T53" fmla="*/ 3837 h 473"/>
                  <a:gd name="T54" fmla="*/ 188 w 161"/>
                  <a:gd name="T55" fmla="*/ 4293 h 473"/>
                  <a:gd name="T56" fmla="*/ 125 w 161"/>
                  <a:gd name="T57" fmla="*/ 4712 h 473"/>
                  <a:gd name="T58" fmla="*/ 83 w 161"/>
                  <a:gd name="T59" fmla="*/ 5296 h 473"/>
                  <a:gd name="T60" fmla="*/ 20 w 161"/>
                  <a:gd name="T61" fmla="*/ 5864 h 473"/>
                  <a:gd name="T62" fmla="*/ 95 w 161"/>
                  <a:gd name="T63" fmla="*/ 6137 h 473"/>
                  <a:gd name="T64" fmla="*/ 250 w 161"/>
                  <a:gd name="T65" fmla="*/ 6798 h 473"/>
                  <a:gd name="T66" fmla="*/ 551 w 161"/>
                  <a:gd name="T67" fmla="*/ 7409 h 473"/>
                  <a:gd name="T68" fmla="*/ 801 w 161"/>
                  <a:gd name="T69" fmla="*/ 7903 h 473"/>
                  <a:gd name="T70" fmla="*/ 1054 w 161"/>
                  <a:gd name="T71" fmla="*/ 8186 h 473"/>
                  <a:gd name="T72" fmla="*/ 1272 w 161"/>
                  <a:gd name="T73" fmla="*/ 8471 h 473"/>
                  <a:gd name="T74" fmla="*/ 2368 w 161"/>
                  <a:gd name="T75" fmla="*/ 8906 h 473"/>
                  <a:gd name="T76" fmla="*/ 2526 w 161"/>
                  <a:gd name="T77" fmla="*/ 8791 h 473"/>
                  <a:gd name="T78" fmla="*/ 2506 w 161"/>
                  <a:gd name="T79" fmla="*/ 879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3" y="459"/>
                    </a:cubicBezTo>
                    <a:cubicBezTo>
                      <a:pt x="152" y="456"/>
                      <a:pt x="154" y="453"/>
                      <a:pt x="157" y="453"/>
                    </a:cubicBezTo>
                    <a:cubicBezTo>
                      <a:pt x="157" y="453"/>
                      <a:pt x="139" y="458"/>
                      <a:pt x="124" y="453"/>
                    </a:cubicBezTo>
                    <a:cubicBezTo>
                      <a:pt x="109" y="448"/>
                      <a:pt x="79" y="422"/>
                      <a:pt x="72" y="415"/>
                    </a:cubicBezTo>
                    <a:cubicBezTo>
                      <a:pt x="64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3" y="337"/>
                    </a:cubicBezTo>
                    <a:cubicBezTo>
                      <a:pt x="25" y="329"/>
                      <a:pt x="21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19" y="237"/>
                      <a:pt x="23" y="217"/>
                      <a:pt x="25" y="213"/>
                    </a:cubicBezTo>
                    <a:cubicBezTo>
                      <a:pt x="27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6" y="164"/>
                    </a:cubicBezTo>
                    <a:cubicBezTo>
                      <a:pt x="44" y="155"/>
                      <a:pt x="40" y="149"/>
                      <a:pt x="38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0" y="76"/>
                    </a:cubicBezTo>
                    <a:cubicBezTo>
                      <a:pt x="44" y="62"/>
                      <a:pt x="44" y="45"/>
                      <a:pt x="42" y="34"/>
                    </a:cubicBezTo>
                    <a:cubicBezTo>
                      <a:pt x="41" y="27"/>
                      <a:pt x="40" y="15"/>
                      <a:pt x="40" y="8"/>
                    </a:cubicBezTo>
                    <a:cubicBezTo>
                      <a:pt x="34" y="7"/>
                      <a:pt x="27" y="4"/>
                      <a:pt x="22" y="0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30" y="24"/>
                      <a:pt x="30" y="37"/>
                      <a:pt x="29" y="49"/>
                    </a:cubicBezTo>
                    <a:cubicBezTo>
                      <a:pt x="29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6" y="98"/>
                    </a:cubicBezTo>
                    <a:cubicBezTo>
                      <a:pt x="26" y="105"/>
                      <a:pt x="25" y="111"/>
                      <a:pt x="25" y="114"/>
                    </a:cubicBezTo>
                    <a:cubicBezTo>
                      <a:pt x="25" y="117"/>
                      <a:pt x="23" y="128"/>
                      <a:pt x="22" y="139"/>
                    </a:cubicBezTo>
                    <a:cubicBezTo>
                      <a:pt x="21" y="154"/>
                      <a:pt x="22" y="170"/>
                      <a:pt x="21" y="177"/>
                    </a:cubicBezTo>
                    <a:cubicBezTo>
                      <a:pt x="20" y="181"/>
                      <a:pt x="14" y="192"/>
                      <a:pt x="12" y="202"/>
                    </a:cubicBezTo>
                    <a:cubicBezTo>
                      <a:pt x="11" y="210"/>
                      <a:pt x="13" y="218"/>
                      <a:pt x="12" y="226"/>
                    </a:cubicBezTo>
                    <a:cubicBezTo>
                      <a:pt x="10" y="235"/>
                      <a:pt x="9" y="243"/>
                      <a:pt x="8" y="248"/>
                    </a:cubicBezTo>
                    <a:cubicBezTo>
                      <a:pt x="7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5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3" y="371"/>
                      <a:pt x="28" y="385"/>
                      <a:pt x="35" y="390"/>
                    </a:cubicBezTo>
                    <a:cubicBezTo>
                      <a:pt x="38" y="392"/>
                      <a:pt x="43" y="405"/>
                      <a:pt x="51" y="416"/>
                    </a:cubicBezTo>
                    <a:cubicBezTo>
                      <a:pt x="55" y="422"/>
                      <a:pt x="62" y="424"/>
                      <a:pt x="67" y="431"/>
                    </a:cubicBezTo>
                    <a:cubicBezTo>
                      <a:pt x="72" y="437"/>
                      <a:pt x="76" y="442"/>
                      <a:pt x="81" y="446"/>
                    </a:cubicBezTo>
                    <a:cubicBezTo>
                      <a:pt x="98" y="463"/>
                      <a:pt x="137" y="473"/>
                      <a:pt x="151" y="469"/>
                    </a:cubicBezTo>
                    <a:cubicBezTo>
                      <a:pt x="158" y="468"/>
                      <a:pt x="160" y="465"/>
                      <a:pt x="161" y="463"/>
                    </a:cubicBezTo>
                    <a:cubicBezTo>
                      <a:pt x="160" y="463"/>
                      <a:pt x="160" y="463"/>
                      <a:pt x="160" y="46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9" name="Freeform 748">
                <a:extLst>
                  <a:ext uri="{FF2B5EF4-FFF2-40B4-BE49-F238E27FC236}">
                    <a16:creationId xmlns:a16="http://schemas.microsoft.com/office/drawing/2014/main" id="{F138BB52-D55E-4884-85F4-218401DE3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779"/>
                <a:ext cx="20" cy="58"/>
              </a:xfrm>
              <a:custGeom>
                <a:avLst/>
                <a:gdLst>
                  <a:gd name="T0" fmla="*/ 125 w 8"/>
                  <a:gd name="T1" fmla="*/ 0 h 22"/>
                  <a:gd name="T2" fmla="*/ 113 w 8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8" y="0"/>
                    </a:moveTo>
                    <a:cubicBezTo>
                      <a:pt x="0" y="6"/>
                      <a:pt x="7" y="22"/>
                      <a:pt x="7" y="2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0" name="Freeform 749">
                <a:extLst>
                  <a:ext uri="{FF2B5EF4-FFF2-40B4-BE49-F238E27FC236}">
                    <a16:creationId xmlns:a16="http://schemas.microsoft.com/office/drawing/2014/main" id="{28A98829-5870-4125-AA77-7BE7BA746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3048"/>
                <a:ext cx="33" cy="53"/>
              </a:xfrm>
              <a:custGeom>
                <a:avLst/>
                <a:gdLst>
                  <a:gd name="T0" fmla="*/ 0 w 13"/>
                  <a:gd name="T1" fmla="*/ 0 h 20"/>
                  <a:gd name="T2" fmla="*/ 213 w 13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cubicBezTo>
                      <a:pt x="5" y="12"/>
                      <a:pt x="13" y="20"/>
                      <a:pt x="13" y="2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1" name="Freeform 750">
                <a:extLst>
                  <a:ext uri="{FF2B5EF4-FFF2-40B4-BE49-F238E27FC236}">
                    <a16:creationId xmlns:a16="http://schemas.microsoft.com/office/drawing/2014/main" id="{81C63424-49A4-4AC2-831E-43C5BC070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651"/>
                <a:ext cx="28" cy="40"/>
              </a:xfrm>
              <a:custGeom>
                <a:avLst/>
                <a:gdLst>
                  <a:gd name="T0" fmla="*/ 0 w 11"/>
                  <a:gd name="T1" fmla="*/ 0 h 15"/>
                  <a:gd name="T2" fmla="*/ 181 w 1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6"/>
                      <a:pt x="5" y="12"/>
                      <a:pt x="11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2" name="Freeform 751">
                <a:extLst>
                  <a:ext uri="{FF2B5EF4-FFF2-40B4-BE49-F238E27FC236}">
                    <a16:creationId xmlns:a16="http://schemas.microsoft.com/office/drawing/2014/main" id="{78820149-3FC0-488E-AA80-327B3AF9A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149"/>
                <a:ext cx="765" cy="1718"/>
              </a:xfrm>
              <a:custGeom>
                <a:avLst/>
                <a:gdLst>
                  <a:gd name="T0" fmla="*/ 0 w 306"/>
                  <a:gd name="T1" fmla="*/ 10954 h 644"/>
                  <a:gd name="T2" fmla="*/ 988 w 306"/>
                  <a:gd name="T3" fmla="*/ 11223 h 644"/>
                  <a:gd name="T4" fmla="*/ 1658 w 306"/>
                  <a:gd name="T5" fmla="*/ 11637 h 644"/>
                  <a:gd name="T6" fmla="*/ 2208 w 306"/>
                  <a:gd name="T7" fmla="*/ 12034 h 644"/>
                  <a:gd name="T8" fmla="*/ 3613 w 306"/>
                  <a:gd name="T9" fmla="*/ 11578 h 644"/>
                  <a:gd name="T10" fmla="*/ 4063 w 306"/>
                  <a:gd name="T11" fmla="*/ 11202 h 644"/>
                  <a:gd name="T12" fmla="*/ 4345 w 306"/>
                  <a:gd name="T13" fmla="*/ 10596 h 644"/>
                  <a:gd name="T14" fmla="*/ 4533 w 306"/>
                  <a:gd name="T15" fmla="*/ 9686 h 644"/>
                  <a:gd name="T16" fmla="*/ 4500 w 306"/>
                  <a:gd name="T17" fmla="*/ 8769 h 644"/>
                  <a:gd name="T18" fmla="*/ 4395 w 306"/>
                  <a:gd name="T19" fmla="*/ 7971 h 644"/>
                  <a:gd name="T20" fmla="*/ 4175 w 306"/>
                  <a:gd name="T21" fmla="*/ 7288 h 644"/>
                  <a:gd name="T22" fmla="*/ 3988 w 306"/>
                  <a:gd name="T23" fmla="*/ 6456 h 644"/>
                  <a:gd name="T24" fmla="*/ 3970 w 306"/>
                  <a:gd name="T25" fmla="*/ 5600 h 644"/>
                  <a:gd name="T26" fmla="*/ 3863 w 306"/>
                  <a:gd name="T27" fmla="*/ 4668 h 644"/>
                  <a:gd name="T28" fmla="*/ 3750 w 306"/>
                  <a:gd name="T29" fmla="*/ 3836 h 644"/>
                  <a:gd name="T30" fmla="*/ 3750 w 306"/>
                  <a:gd name="T31" fmla="*/ 3073 h 644"/>
                  <a:gd name="T32" fmla="*/ 3863 w 306"/>
                  <a:gd name="T33" fmla="*/ 2484 h 644"/>
                  <a:gd name="T34" fmla="*/ 3925 w 306"/>
                  <a:gd name="T35" fmla="*/ 1707 h 644"/>
                  <a:gd name="T36" fmla="*/ 395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2 h 644"/>
                  <a:gd name="T42" fmla="*/ 402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4 h 644"/>
                  <a:gd name="T50" fmla="*/ 4113 w 306"/>
                  <a:gd name="T51" fmla="*/ 1174 h 644"/>
                  <a:gd name="T52" fmla="*/ 4113 w 306"/>
                  <a:gd name="T53" fmla="*/ 1766 h 644"/>
                  <a:gd name="T54" fmla="*/ 4083 w 306"/>
                  <a:gd name="T55" fmla="*/ 2313 h 644"/>
                  <a:gd name="T56" fmla="*/ 4050 w 306"/>
                  <a:gd name="T57" fmla="*/ 2561 h 644"/>
                  <a:gd name="T58" fmla="*/ 4050 w 306"/>
                  <a:gd name="T59" fmla="*/ 2940 h 644"/>
                  <a:gd name="T60" fmla="*/ 3938 w 306"/>
                  <a:gd name="T61" fmla="*/ 3439 h 644"/>
                  <a:gd name="T62" fmla="*/ 3988 w 306"/>
                  <a:gd name="T63" fmla="*/ 3815 h 644"/>
                  <a:gd name="T64" fmla="*/ 4033 w 306"/>
                  <a:gd name="T65" fmla="*/ 4178 h 644"/>
                  <a:gd name="T66" fmla="*/ 4095 w 306"/>
                  <a:gd name="T67" fmla="*/ 4655 h 644"/>
                  <a:gd name="T68" fmla="*/ 4113 w 306"/>
                  <a:gd name="T69" fmla="*/ 5202 h 644"/>
                  <a:gd name="T70" fmla="*/ 4175 w 306"/>
                  <a:gd name="T71" fmla="*/ 5714 h 644"/>
                  <a:gd name="T72" fmla="*/ 4238 w 306"/>
                  <a:gd name="T73" fmla="*/ 6170 h 644"/>
                  <a:gd name="T74" fmla="*/ 4270 w 306"/>
                  <a:gd name="T75" fmla="*/ 6589 h 644"/>
                  <a:gd name="T76" fmla="*/ 4363 w 306"/>
                  <a:gd name="T77" fmla="*/ 6968 h 644"/>
                  <a:gd name="T78" fmla="*/ 4488 w 306"/>
                  <a:gd name="T79" fmla="*/ 7288 h 644"/>
                  <a:gd name="T80" fmla="*/ 4520 w 306"/>
                  <a:gd name="T81" fmla="*/ 7672 h 644"/>
                  <a:gd name="T82" fmla="*/ 4645 w 306"/>
                  <a:gd name="T83" fmla="*/ 8070 h 644"/>
                  <a:gd name="T84" fmla="*/ 4738 w 306"/>
                  <a:gd name="T85" fmla="*/ 8811 h 644"/>
                  <a:gd name="T86" fmla="*/ 4783 w 306"/>
                  <a:gd name="T87" fmla="*/ 9302 h 644"/>
                  <a:gd name="T88" fmla="*/ 4720 w 306"/>
                  <a:gd name="T89" fmla="*/ 10063 h 644"/>
                  <a:gd name="T90" fmla="*/ 4470 w 306"/>
                  <a:gd name="T91" fmla="*/ 10711 h 644"/>
                  <a:gd name="T92" fmla="*/ 4158 w 306"/>
                  <a:gd name="T93" fmla="*/ 11372 h 644"/>
                  <a:gd name="T94" fmla="*/ 3688 w 306"/>
                  <a:gd name="T95" fmla="*/ 11735 h 644"/>
                  <a:gd name="T96" fmla="*/ 3033 w 306"/>
                  <a:gd name="T97" fmla="*/ 12111 h 644"/>
                  <a:gd name="T98" fmla="*/ 2345 w 306"/>
                  <a:gd name="T99" fmla="*/ 12205 h 644"/>
                  <a:gd name="T100" fmla="*/ 1800 w 306"/>
                  <a:gd name="T101" fmla="*/ 11999 h 644"/>
                  <a:gd name="T102" fmla="*/ 1363 w 306"/>
                  <a:gd name="T103" fmla="*/ 11749 h 644"/>
                  <a:gd name="T104" fmla="*/ 813 w 306"/>
                  <a:gd name="T105" fmla="*/ 11279 h 644"/>
                  <a:gd name="T106" fmla="*/ 0 w 306"/>
                  <a:gd name="T107" fmla="*/ 1095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6" y="572"/>
                      <a:pt x="46" y="581"/>
                      <a:pt x="63" y="591"/>
                    </a:cubicBezTo>
                    <a:cubicBezTo>
                      <a:pt x="79" y="602"/>
                      <a:pt x="90" y="609"/>
                      <a:pt x="106" y="613"/>
                    </a:cubicBezTo>
                    <a:cubicBezTo>
                      <a:pt x="121" y="618"/>
                      <a:pt x="123" y="630"/>
                      <a:pt x="141" y="634"/>
                    </a:cubicBezTo>
                    <a:cubicBezTo>
                      <a:pt x="203" y="640"/>
                      <a:pt x="219" y="621"/>
                      <a:pt x="231" y="610"/>
                    </a:cubicBezTo>
                    <a:cubicBezTo>
                      <a:pt x="243" y="600"/>
                      <a:pt x="252" y="602"/>
                      <a:pt x="260" y="590"/>
                    </a:cubicBezTo>
                    <a:cubicBezTo>
                      <a:pt x="269" y="578"/>
                      <a:pt x="270" y="569"/>
                      <a:pt x="278" y="558"/>
                    </a:cubicBezTo>
                    <a:cubicBezTo>
                      <a:pt x="285" y="546"/>
                      <a:pt x="286" y="524"/>
                      <a:pt x="290" y="510"/>
                    </a:cubicBezTo>
                    <a:cubicBezTo>
                      <a:pt x="293" y="496"/>
                      <a:pt x="289" y="474"/>
                      <a:pt x="288" y="462"/>
                    </a:cubicBezTo>
                    <a:cubicBezTo>
                      <a:pt x="287" y="449"/>
                      <a:pt x="285" y="432"/>
                      <a:pt x="281" y="420"/>
                    </a:cubicBezTo>
                    <a:cubicBezTo>
                      <a:pt x="277" y="408"/>
                      <a:pt x="270" y="397"/>
                      <a:pt x="267" y="384"/>
                    </a:cubicBezTo>
                    <a:cubicBezTo>
                      <a:pt x="263" y="371"/>
                      <a:pt x="258" y="352"/>
                      <a:pt x="255" y="340"/>
                    </a:cubicBezTo>
                    <a:cubicBezTo>
                      <a:pt x="252" y="328"/>
                      <a:pt x="256" y="307"/>
                      <a:pt x="254" y="295"/>
                    </a:cubicBezTo>
                    <a:cubicBezTo>
                      <a:pt x="251" y="283"/>
                      <a:pt x="247" y="259"/>
                      <a:pt x="247" y="246"/>
                    </a:cubicBezTo>
                    <a:cubicBezTo>
                      <a:pt x="246" y="233"/>
                      <a:pt x="240" y="211"/>
                      <a:pt x="240" y="202"/>
                    </a:cubicBezTo>
                    <a:cubicBezTo>
                      <a:pt x="241" y="193"/>
                      <a:pt x="239" y="175"/>
                      <a:pt x="240" y="162"/>
                    </a:cubicBezTo>
                    <a:cubicBezTo>
                      <a:pt x="242" y="149"/>
                      <a:pt x="246" y="138"/>
                      <a:pt x="247" y="131"/>
                    </a:cubicBezTo>
                    <a:cubicBezTo>
                      <a:pt x="247" y="124"/>
                      <a:pt x="250" y="99"/>
                      <a:pt x="251" y="90"/>
                    </a:cubicBezTo>
                    <a:cubicBezTo>
                      <a:pt x="252" y="80"/>
                      <a:pt x="257" y="52"/>
                      <a:pt x="253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3" y="39"/>
                      <a:pt x="253" y="36"/>
                      <a:pt x="252" y="35"/>
                    </a:cubicBezTo>
                    <a:cubicBezTo>
                      <a:pt x="260" y="31"/>
                      <a:pt x="258" y="6"/>
                      <a:pt x="257" y="1"/>
                    </a:cubicBezTo>
                    <a:cubicBezTo>
                      <a:pt x="259" y="0"/>
                      <a:pt x="255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3" y="22"/>
                      <a:pt x="262" y="28"/>
                    </a:cubicBezTo>
                    <a:cubicBezTo>
                      <a:pt x="262" y="33"/>
                      <a:pt x="264" y="53"/>
                      <a:pt x="263" y="62"/>
                    </a:cubicBezTo>
                    <a:cubicBezTo>
                      <a:pt x="263" y="70"/>
                      <a:pt x="265" y="88"/>
                      <a:pt x="263" y="93"/>
                    </a:cubicBezTo>
                    <a:cubicBezTo>
                      <a:pt x="261" y="98"/>
                      <a:pt x="262" y="116"/>
                      <a:pt x="261" y="122"/>
                    </a:cubicBezTo>
                    <a:cubicBezTo>
                      <a:pt x="260" y="129"/>
                      <a:pt x="259" y="133"/>
                      <a:pt x="259" y="135"/>
                    </a:cubicBezTo>
                    <a:cubicBezTo>
                      <a:pt x="258" y="137"/>
                      <a:pt x="260" y="146"/>
                      <a:pt x="259" y="155"/>
                    </a:cubicBezTo>
                    <a:cubicBezTo>
                      <a:pt x="258" y="164"/>
                      <a:pt x="252" y="176"/>
                      <a:pt x="252" y="181"/>
                    </a:cubicBezTo>
                    <a:cubicBezTo>
                      <a:pt x="251" y="186"/>
                      <a:pt x="255" y="196"/>
                      <a:pt x="255" y="201"/>
                    </a:cubicBezTo>
                    <a:cubicBezTo>
                      <a:pt x="255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2" y="245"/>
                    </a:cubicBezTo>
                    <a:cubicBezTo>
                      <a:pt x="262" y="254"/>
                      <a:pt x="262" y="265"/>
                      <a:pt x="263" y="274"/>
                    </a:cubicBezTo>
                    <a:cubicBezTo>
                      <a:pt x="263" y="282"/>
                      <a:pt x="265" y="293"/>
                      <a:pt x="267" y="301"/>
                    </a:cubicBezTo>
                    <a:cubicBezTo>
                      <a:pt x="268" y="309"/>
                      <a:pt x="269" y="318"/>
                      <a:pt x="271" y="325"/>
                    </a:cubicBezTo>
                    <a:cubicBezTo>
                      <a:pt x="272" y="331"/>
                      <a:pt x="270" y="336"/>
                      <a:pt x="273" y="347"/>
                    </a:cubicBezTo>
                    <a:cubicBezTo>
                      <a:pt x="275" y="357"/>
                      <a:pt x="278" y="363"/>
                      <a:pt x="279" y="367"/>
                    </a:cubicBezTo>
                    <a:cubicBezTo>
                      <a:pt x="280" y="372"/>
                      <a:pt x="285" y="374"/>
                      <a:pt x="287" y="384"/>
                    </a:cubicBezTo>
                    <a:cubicBezTo>
                      <a:pt x="290" y="395"/>
                      <a:pt x="287" y="398"/>
                      <a:pt x="289" y="404"/>
                    </a:cubicBezTo>
                    <a:cubicBezTo>
                      <a:pt x="290" y="410"/>
                      <a:pt x="295" y="417"/>
                      <a:pt x="297" y="425"/>
                    </a:cubicBezTo>
                    <a:cubicBezTo>
                      <a:pt x="299" y="433"/>
                      <a:pt x="303" y="457"/>
                      <a:pt x="303" y="464"/>
                    </a:cubicBezTo>
                    <a:cubicBezTo>
                      <a:pt x="303" y="471"/>
                      <a:pt x="306" y="482"/>
                      <a:pt x="306" y="490"/>
                    </a:cubicBezTo>
                    <a:cubicBezTo>
                      <a:pt x="306" y="499"/>
                      <a:pt x="304" y="517"/>
                      <a:pt x="302" y="530"/>
                    </a:cubicBezTo>
                    <a:cubicBezTo>
                      <a:pt x="299" y="543"/>
                      <a:pt x="290" y="556"/>
                      <a:pt x="286" y="564"/>
                    </a:cubicBezTo>
                    <a:cubicBezTo>
                      <a:pt x="282" y="572"/>
                      <a:pt x="274" y="592"/>
                      <a:pt x="266" y="599"/>
                    </a:cubicBezTo>
                    <a:cubicBezTo>
                      <a:pt x="257" y="605"/>
                      <a:pt x="242" y="609"/>
                      <a:pt x="236" y="618"/>
                    </a:cubicBezTo>
                    <a:cubicBezTo>
                      <a:pt x="224" y="632"/>
                      <a:pt x="205" y="632"/>
                      <a:pt x="194" y="638"/>
                    </a:cubicBezTo>
                    <a:cubicBezTo>
                      <a:pt x="183" y="643"/>
                      <a:pt x="168" y="643"/>
                      <a:pt x="150" y="643"/>
                    </a:cubicBezTo>
                    <a:cubicBezTo>
                      <a:pt x="132" y="643"/>
                      <a:pt x="123" y="644"/>
                      <a:pt x="115" y="632"/>
                    </a:cubicBezTo>
                    <a:cubicBezTo>
                      <a:pt x="107" y="621"/>
                      <a:pt x="96" y="629"/>
                      <a:pt x="87" y="619"/>
                    </a:cubicBezTo>
                    <a:cubicBezTo>
                      <a:pt x="78" y="609"/>
                      <a:pt x="66" y="606"/>
                      <a:pt x="52" y="594"/>
                    </a:cubicBezTo>
                    <a:cubicBezTo>
                      <a:pt x="37" y="583"/>
                      <a:pt x="14" y="577"/>
                      <a:pt x="0" y="5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3" name="Freeform 752">
                <a:extLst>
                  <a:ext uri="{FF2B5EF4-FFF2-40B4-BE49-F238E27FC236}">
                    <a16:creationId xmlns:a16="http://schemas.microsoft.com/office/drawing/2014/main" id="{FD375EED-CF97-4B7C-A269-85A7368D5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741"/>
                <a:ext cx="18" cy="35"/>
              </a:xfrm>
              <a:custGeom>
                <a:avLst/>
                <a:gdLst>
                  <a:gd name="T0" fmla="*/ 0 w 7"/>
                  <a:gd name="T1" fmla="*/ 0 h 13"/>
                  <a:gd name="T2" fmla="*/ 118 w 7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0" y="6"/>
                      <a:pt x="5" y="9"/>
                      <a:pt x="7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4" name="Freeform 753">
                <a:extLst>
                  <a:ext uri="{FF2B5EF4-FFF2-40B4-BE49-F238E27FC236}">
                    <a16:creationId xmlns:a16="http://schemas.microsoft.com/office/drawing/2014/main" id="{F235420B-72B4-4303-8200-CCAA3769D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315"/>
                <a:ext cx="57" cy="18"/>
              </a:xfrm>
              <a:custGeom>
                <a:avLst/>
                <a:gdLst>
                  <a:gd name="T0" fmla="*/ 0 w 23"/>
                  <a:gd name="T1" fmla="*/ 21 h 7"/>
                  <a:gd name="T2" fmla="*/ 349 w 23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">
                    <a:moveTo>
                      <a:pt x="0" y="1"/>
                    </a:moveTo>
                    <a:cubicBezTo>
                      <a:pt x="11" y="0"/>
                      <a:pt x="21" y="4"/>
                      <a:pt x="23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5" name="Freeform 754">
                <a:extLst>
                  <a:ext uri="{FF2B5EF4-FFF2-40B4-BE49-F238E27FC236}">
                    <a16:creationId xmlns:a16="http://schemas.microsoft.com/office/drawing/2014/main" id="{9303FE8C-A014-4345-B1D7-74A81992F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221"/>
                <a:ext cx="65" cy="14"/>
              </a:xfrm>
              <a:custGeom>
                <a:avLst/>
                <a:gdLst>
                  <a:gd name="T0" fmla="*/ 0 w 26"/>
                  <a:gd name="T1" fmla="*/ 109 h 5"/>
                  <a:gd name="T2" fmla="*/ 408 w 26"/>
                  <a:gd name="T3" fmla="*/ 87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0" y="5"/>
                    </a:moveTo>
                    <a:cubicBezTo>
                      <a:pt x="16" y="0"/>
                      <a:pt x="26" y="4"/>
                      <a:pt x="26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6" name="Freeform 755">
                <a:extLst>
                  <a:ext uri="{FF2B5EF4-FFF2-40B4-BE49-F238E27FC236}">
                    <a16:creationId xmlns:a16="http://schemas.microsoft.com/office/drawing/2014/main" id="{BD6C9EB1-112A-461B-B40D-46F8FAC09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141"/>
                <a:ext cx="60" cy="14"/>
              </a:xfrm>
              <a:custGeom>
                <a:avLst/>
                <a:gdLst>
                  <a:gd name="T0" fmla="*/ 375 w 24"/>
                  <a:gd name="T1" fmla="*/ 48 h 5"/>
                  <a:gd name="T2" fmla="*/ 0 w 24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2"/>
                    </a:moveTo>
                    <a:cubicBezTo>
                      <a:pt x="24" y="2"/>
                      <a:pt x="15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7" name="Freeform 756">
                <a:extLst>
                  <a:ext uri="{FF2B5EF4-FFF2-40B4-BE49-F238E27FC236}">
                    <a16:creationId xmlns:a16="http://schemas.microsoft.com/office/drawing/2014/main" id="{3E39CF2E-9027-4EF4-93EB-9C3550DFB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379"/>
                <a:ext cx="18" cy="2"/>
              </a:xfrm>
              <a:custGeom>
                <a:avLst/>
                <a:gdLst>
                  <a:gd name="T0" fmla="*/ 0 w 7"/>
                  <a:gd name="T1" fmla="*/ 8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3" y="0"/>
                      <a:pt x="7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8" name="Freeform 757">
                <a:extLst>
                  <a:ext uri="{FF2B5EF4-FFF2-40B4-BE49-F238E27FC236}">
                    <a16:creationId xmlns:a16="http://schemas.microsoft.com/office/drawing/2014/main" id="{C0E6678E-8899-4B57-96A2-A010D7B33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509"/>
                <a:ext cx="12" cy="43"/>
              </a:xfrm>
              <a:custGeom>
                <a:avLst/>
                <a:gdLst>
                  <a:gd name="T0" fmla="*/ 0 w 5"/>
                  <a:gd name="T1" fmla="*/ 0 h 16"/>
                  <a:gd name="T2" fmla="*/ 41 w 5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2" y="3"/>
                      <a:pt x="5" y="12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9" name="Freeform 758">
                <a:extLst>
                  <a:ext uri="{FF2B5EF4-FFF2-40B4-BE49-F238E27FC236}">
                    <a16:creationId xmlns:a16="http://schemas.microsoft.com/office/drawing/2014/main" id="{1B1E1F1B-7B1C-4C58-A56C-49D1D7606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00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096 w 701"/>
                  <a:gd name="T21" fmla="*/ 3320 h 963"/>
                  <a:gd name="T22" fmla="*/ 3659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33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21 w 701"/>
                  <a:gd name="T39" fmla="*/ 13333 h 963"/>
                  <a:gd name="T40" fmla="*/ 3113 w 701"/>
                  <a:gd name="T41" fmla="*/ 12480 h 963"/>
                  <a:gd name="T42" fmla="*/ 2988 w 701"/>
                  <a:gd name="T43" fmla="*/ 12403 h 963"/>
                  <a:gd name="T44" fmla="*/ 3221 w 701"/>
                  <a:gd name="T45" fmla="*/ 12309 h 963"/>
                  <a:gd name="T46" fmla="*/ 2471 w 701"/>
                  <a:gd name="T47" fmla="*/ 10432 h 963"/>
                  <a:gd name="T48" fmla="*/ 2001 w 701"/>
                  <a:gd name="T49" fmla="*/ 8781 h 963"/>
                  <a:gd name="T50" fmla="*/ 1958 w 701"/>
                  <a:gd name="T51" fmla="*/ 6941 h 963"/>
                  <a:gd name="T52" fmla="*/ 2051 w 701"/>
                  <a:gd name="T53" fmla="*/ 5235 h 963"/>
                  <a:gd name="T54" fmla="*/ 2751 w 701"/>
                  <a:gd name="T55" fmla="*/ 5027 h 963"/>
                  <a:gd name="T56" fmla="*/ 4396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42 w 701"/>
                  <a:gd name="T63" fmla="*/ 3869 h 963"/>
                  <a:gd name="T64" fmla="*/ 8555 w 701"/>
                  <a:gd name="T65" fmla="*/ 5312 h 963"/>
                  <a:gd name="T66" fmla="*/ 8788 w 701"/>
                  <a:gd name="T67" fmla="*/ 7245 h 963"/>
                  <a:gd name="T68" fmla="*/ 900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30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38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3" y="550"/>
                    </a:moveTo>
                    <a:cubicBezTo>
                      <a:pt x="698" y="541"/>
                      <a:pt x="696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4" y="365"/>
                    </a:cubicBezTo>
                    <a:cubicBezTo>
                      <a:pt x="662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4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5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3" y="1"/>
                      <a:pt x="547" y="10"/>
                    </a:cubicBezTo>
                    <a:cubicBezTo>
                      <a:pt x="519" y="23"/>
                      <a:pt x="514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2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6" y="175"/>
                    </a:cubicBezTo>
                    <a:cubicBezTo>
                      <a:pt x="313" y="166"/>
                      <a:pt x="292" y="167"/>
                      <a:pt x="278" y="174"/>
                    </a:cubicBezTo>
                    <a:cubicBezTo>
                      <a:pt x="275" y="165"/>
                      <a:pt x="242" y="159"/>
                      <a:pt x="234" y="167"/>
                    </a:cubicBezTo>
                    <a:cubicBezTo>
                      <a:pt x="225" y="153"/>
                      <a:pt x="203" y="141"/>
                      <a:pt x="192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0" y="93"/>
                      <a:pt x="54" y="95"/>
                    </a:cubicBezTo>
                    <a:cubicBezTo>
                      <a:pt x="41" y="99"/>
                      <a:pt x="27" y="109"/>
                      <a:pt x="21" y="127"/>
                    </a:cubicBezTo>
                    <a:cubicBezTo>
                      <a:pt x="15" y="144"/>
                      <a:pt x="9" y="168"/>
                      <a:pt x="21" y="189"/>
                    </a:cubicBezTo>
                    <a:cubicBezTo>
                      <a:pt x="14" y="202"/>
                      <a:pt x="14" y="247"/>
                      <a:pt x="27" y="256"/>
                    </a:cubicBezTo>
                    <a:cubicBezTo>
                      <a:pt x="16" y="269"/>
                      <a:pt x="23" y="295"/>
                      <a:pt x="27" y="309"/>
                    </a:cubicBezTo>
                    <a:cubicBezTo>
                      <a:pt x="15" y="319"/>
                      <a:pt x="15" y="359"/>
                      <a:pt x="22" y="367"/>
                    </a:cubicBezTo>
                    <a:cubicBezTo>
                      <a:pt x="7" y="376"/>
                      <a:pt x="8" y="406"/>
                      <a:pt x="16" y="422"/>
                    </a:cubicBezTo>
                    <a:cubicBezTo>
                      <a:pt x="1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8" y="668"/>
                    </a:cubicBezTo>
                    <a:cubicBezTo>
                      <a:pt x="93" y="687"/>
                      <a:pt x="135" y="718"/>
                      <a:pt x="161" y="703"/>
                    </a:cubicBezTo>
                    <a:cubicBezTo>
                      <a:pt x="183" y="690"/>
                      <a:pt x="180" y="682"/>
                      <a:pt x="189" y="670"/>
                    </a:cubicBezTo>
                    <a:cubicBezTo>
                      <a:pt x="192" y="666"/>
                      <a:pt x="196" y="662"/>
                      <a:pt x="199" y="658"/>
                    </a:cubicBezTo>
                    <a:cubicBezTo>
                      <a:pt x="199" y="658"/>
                      <a:pt x="198" y="658"/>
                      <a:pt x="198" y="658"/>
                    </a:cubicBezTo>
                    <a:cubicBezTo>
                      <a:pt x="195" y="659"/>
                      <a:pt x="192" y="657"/>
                      <a:pt x="191" y="654"/>
                    </a:cubicBezTo>
                    <a:cubicBezTo>
                      <a:pt x="190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6" y="649"/>
                    </a:cubicBezTo>
                    <a:cubicBezTo>
                      <a:pt x="211" y="642"/>
                      <a:pt x="215" y="634"/>
                      <a:pt x="217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7" y="517"/>
                      <a:pt x="127" y="508"/>
                    </a:cubicBezTo>
                    <a:cubicBezTo>
                      <a:pt x="138" y="489"/>
                      <a:pt x="128" y="463"/>
                      <a:pt x="128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3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2" y="315"/>
                    </a:cubicBezTo>
                    <a:cubicBezTo>
                      <a:pt x="136" y="302"/>
                      <a:pt x="137" y="291"/>
                      <a:pt x="131" y="276"/>
                    </a:cubicBezTo>
                    <a:cubicBezTo>
                      <a:pt x="142" y="265"/>
                      <a:pt x="132" y="241"/>
                      <a:pt x="127" y="232"/>
                    </a:cubicBezTo>
                    <a:cubicBezTo>
                      <a:pt x="134" y="242"/>
                      <a:pt x="148" y="264"/>
                      <a:pt x="176" y="265"/>
                    </a:cubicBezTo>
                    <a:cubicBezTo>
                      <a:pt x="200" y="285"/>
                      <a:pt x="206" y="280"/>
                      <a:pt x="226" y="282"/>
                    </a:cubicBezTo>
                    <a:cubicBezTo>
                      <a:pt x="233" y="295"/>
                      <a:pt x="272" y="296"/>
                      <a:pt x="281" y="288"/>
                    </a:cubicBezTo>
                    <a:cubicBezTo>
                      <a:pt x="287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4" y="274"/>
                      <a:pt x="509" y="250"/>
                      <a:pt x="508" y="239"/>
                    </a:cubicBezTo>
                    <a:cubicBezTo>
                      <a:pt x="513" y="247"/>
                      <a:pt x="537" y="217"/>
                      <a:pt x="540" y="204"/>
                    </a:cubicBezTo>
                    <a:cubicBezTo>
                      <a:pt x="540" y="204"/>
                      <a:pt x="533" y="232"/>
                      <a:pt x="541" y="235"/>
                    </a:cubicBezTo>
                    <a:cubicBezTo>
                      <a:pt x="536" y="238"/>
                      <a:pt x="538" y="275"/>
                      <a:pt x="547" y="280"/>
                    </a:cubicBezTo>
                    <a:cubicBezTo>
                      <a:pt x="540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3" y="464"/>
                      <a:pt x="576" y="464"/>
                    </a:cubicBezTo>
                    <a:cubicBezTo>
                      <a:pt x="568" y="469"/>
                      <a:pt x="576" y="500"/>
                      <a:pt x="586" y="498"/>
                    </a:cubicBezTo>
                    <a:cubicBezTo>
                      <a:pt x="586" y="498"/>
                      <a:pt x="583" y="504"/>
                      <a:pt x="584" y="511"/>
                    </a:cubicBezTo>
                    <a:cubicBezTo>
                      <a:pt x="584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89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3" y="650"/>
                    </a:cubicBezTo>
                    <a:cubicBezTo>
                      <a:pt x="552" y="650"/>
                      <a:pt x="552" y="650"/>
                      <a:pt x="552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7" y="646"/>
                    </a:cubicBezTo>
                    <a:cubicBezTo>
                      <a:pt x="271" y="686"/>
                      <a:pt x="286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4" y="899"/>
                      <a:pt x="326" y="914"/>
                    </a:cubicBezTo>
                    <a:cubicBezTo>
                      <a:pt x="339" y="930"/>
                      <a:pt x="346" y="940"/>
                      <a:pt x="346" y="952"/>
                    </a:cubicBezTo>
                    <a:cubicBezTo>
                      <a:pt x="346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7" y="774"/>
                      <a:pt x="547" y="776"/>
                      <a:pt x="556" y="763"/>
                    </a:cubicBezTo>
                    <a:cubicBezTo>
                      <a:pt x="564" y="766"/>
                      <a:pt x="613" y="731"/>
                      <a:pt x="608" y="712"/>
                    </a:cubicBezTo>
                    <a:cubicBezTo>
                      <a:pt x="625" y="717"/>
                      <a:pt x="656" y="686"/>
                      <a:pt x="648" y="663"/>
                    </a:cubicBezTo>
                    <a:cubicBezTo>
                      <a:pt x="662" y="665"/>
                      <a:pt x="686" y="623"/>
                      <a:pt x="685" y="600"/>
                    </a:cubicBezTo>
                    <a:cubicBezTo>
                      <a:pt x="692" y="601"/>
                      <a:pt x="701" y="561"/>
                      <a:pt x="693" y="55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0" name="Freeform 759">
                <a:extLst>
                  <a:ext uri="{FF2B5EF4-FFF2-40B4-BE49-F238E27FC236}">
                    <a16:creationId xmlns:a16="http://schemas.microsoft.com/office/drawing/2014/main" id="{F40E0483-A0BF-48DD-A45D-C5A4D70C9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011"/>
                <a:ext cx="1332" cy="645"/>
              </a:xfrm>
              <a:custGeom>
                <a:avLst/>
                <a:gdLst>
                  <a:gd name="T0" fmla="*/ 8257 w 533"/>
                  <a:gd name="T1" fmla="*/ 285 h 242"/>
                  <a:gd name="T2" fmla="*/ 8007 w 533"/>
                  <a:gd name="T3" fmla="*/ 930 h 242"/>
                  <a:gd name="T4" fmla="*/ 7900 w 533"/>
                  <a:gd name="T5" fmla="*/ 1421 h 242"/>
                  <a:gd name="T6" fmla="*/ 7787 w 533"/>
                  <a:gd name="T7" fmla="*/ 1988 h 242"/>
                  <a:gd name="T8" fmla="*/ 7587 w 533"/>
                  <a:gd name="T9" fmla="*/ 2516 h 242"/>
                  <a:gd name="T10" fmla="*/ 7350 w 533"/>
                  <a:gd name="T11" fmla="*/ 2876 h 242"/>
                  <a:gd name="T12" fmla="*/ 7132 w 533"/>
                  <a:gd name="T13" fmla="*/ 3481 h 242"/>
                  <a:gd name="T14" fmla="*/ 6975 w 533"/>
                  <a:gd name="T15" fmla="*/ 3729 h 242"/>
                  <a:gd name="T16" fmla="*/ 6403 w 533"/>
                  <a:gd name="T17" fmla="*/ 4163 h 242"/>
                  <a:gd name="T18" fmla="*/ 5820 w 533"/>
                  <a:gd name="T19" fmla="*/ 4446 h 242"/>
                  <a:gd name="T20" fmla="*/ 5121 w 533"/>
                  <a:gd name="T21" fmla="*/ 4547 h 242"/>
                  <a:gd name="T22" fmla="*/ 4416 w 533"/>
                  <a:gd name="T23" fmla="*/ 4582 h 242"/>
                  <a:gd name="T24" fmla="*/ 3696 w 533"/>
                  <a:gd name="T25" fmla="*/ 4504 h 242"/>
                  <a:gd name="T26" fmla="*/ 3074 w 533"/>
                  <a:gd name="T27" fmla="*/ 4411 h 242"/>
                  <a:gd name="T28" fmla="*/ 2699 w 533"/>
                  <a:gd name="T29" fmla="*/ 4185 h 242"/>
                  <a:gd name="T30" fmla="*/ 2262 w 533"/>
                  <a:gd name="T31" fmla="*/ 3958 h 242"/>
                  <a:gd name="T32" fmla="*/ 1592 w 533"/>
                  <a:gd name="T33" fmla="*/ 3161 h 242"/>
                  <a:gd name="T34" fmla="*/ 1092 w 533"/>
                  <a:gd name="T35" fmla="*/ 2743 h 242"/>
                  <a:gd name="T36" fmla="*/ 512 w 533"/>
                  <a:gd name="T37" fmla="*/ 2196 h 242"/>
                  <a:gd name="T38" fmla="*/ 62 w 533"/>
                  <a:gd name="T39" fmla="*/ 1876 h 242"/>
                  <a:gd name="T40" fmla="*/ 0 w 533"/>
                  <a:gd name="T41" fmla="*/ 1796 h 242"/>
                  <a:gd name="T42" fmla="*/ 75 w 533"/>
                  <a:gd name="T43" fmla="*/ 1762 h 242"/>
                  <a:gd name="T44" fmla="*/ 280 w 533"/>
                  <a:gd name="T45" fmla="*/ 1613 h 242"/>
                  <a:gd name="T46" fmla="*/ 875 w 533"/>
                  <a:gd name="T47" fmla="*/ 2068 h 242"/>
                  <a:gd name="T48" fmla="*/ 1187 w 533"/>
                  <a:gd name="T49" fmla="*/ 2329 h 242"/>
                  <a:gd name="T50" fmla="*/ 1499 w 533"/>
                  <a:gd name="T51" fmla="*/ 2559 h 242"/>
                  <a:gd name="T52" fmla="*/ 1762 w 533"/>
                  <a:gd name="T53" fmla="*/ 2841 h 242"/>
                  <a:gd name="T54" fmla="*/ 2167 w 533"/>
                  <a:gd name="T55" fmla="*/ 3425 h 242"/>
                  <a:gd name="T56" fmla="*/ 2499 w 533"/>
                  <a:gd name="T57" fmla="*/ 3729 h 242"/>
                  <a:gd name="T58" fmla="*/ 2966 w 533"/>
                  <a:gd name="T59" fmla="*/ 3843 h 242"/>
                  <a:gd name="T60" fmla="*/ 3446 w 533"/>
                  <a:gd name="T61" fmla="*/ 4150 h 242"/>
                  <a:gd name="T62" fmla="*/ 3884 w 533"/>
                  <a:gd name="T63" fmla="*/ 4129 h 242"/>
                  <a:gd name="T64" fmla="*/ 4371 w 533"/>
                  <a:gd name="T65" fmla="*/ 4240 h 242"/>
                  <a:gd name="T66" fmla="*/ 4683 w 533"/>
                  <a:gd name="T67" fmla="*/ 4150 h 242"/>
                  <a:gd name="T68" fmla="*/ 5278 w 533"/>
                  <a:gd name="T69" fmla="*/ 4091 h 242"/>
                  <a:gd name="T70" fmla="*/ 5853 w 533"/>
                  <a:gd name="T71" fmla="*/ 3979 h 242"/>
                  <a:gd name="T72" fmla="*/ 6353 w 533"/>
                  <a:gd name="T73" fmla="*/ 3822 h 242"/>
                  <a:gd name="T74" fmla="*/ 6850 w 533"/>
                  <a:gd name="T75" fmla="*/ 3366 h 242"/>
                  <a:gd name="T76" fmla="*/ 7132 w 533"/>
                  <a:gd name="T77" fmla="*/ 2956 h 242"/>
                  <a:gd name="T78" fmla="*/ 7382 w 533"/>
                  <a:gd name="T79" fmla="*/ 2516 h 242"/>
                  <a:gd name="T80" fmla="*/ 7650 w 533"/>
                  <a:gd name="T81" fmla="*/ 1839 h 242"/>
                  <a:gd name="T82" fmla="*/ 7837 w 533"/>
                  <a:gd name="T83" fmla="*/ 1023 h 242"/>
                  <a:gd name="T84" fmla="*/ 7994 w 533"/>
                  <a:gd name="T85" fmla="*/ 568 h 242"/>
                  <a:gd name="T86" fmla="*/ 8149 w 533"/>
                  <a:gd name="T87" fmla="*/ 285 h 242"/>
                  <a:gd name="T88" fmla="*/ 8319 w 533"/>
                  <a:gd name="T89" fmla="*/ 93 h 242"/>
                  <a:gd name="T90" fmla="*/ 8257 w 533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3" h="242">
                    <a:moveTo>
                      <a:pt x="529" y="15"/>
                    </a:moveTo>
                    <a:cubicBezTo>
                      <a:pt x="528" y="25"/>
                      <a:pt x="514" y="37"/>
                      <a:pt x="513" y="49"/>
                    </a:cubicBezTo>
                    <a:cubicBezTo>
                      <a:pt x="512" y="61"/>
                      <a:pt x="510" y="67"/>
                      <a:pt x="506" y="75"/>
                    </a:cubicBezTo>
                    <a:cubicBezTo>
                      <a:pt x="503" y="84"/>
                      <a:pt x="503" y="93"/>
                      <a:pt x="499" y="105"/>
                    </a:cubicBezTo>
                    <a:cubicBezTo>
                      <a:pt x="494" y="116"/>
                      <a:pt x="493" y="127"/>
                      <a:pt x="486" y="133"/>
                    </a:cubicBezTo>
                    <a:cubicBezTo>
                      <a:pt x="479" y="139"/>
                      <a:pt x="475" y="145"/>
                      <a:pt x="471" y="152"/>
                    </a:cubicBezTo>
                    <a:cubicBezTo>
                      <a:pt x="466" y="160"/>
                      <a:pt x="463" y="177"/>
                      <a:pt x="457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3" y="235"/>
                    </a:cubicBezTo>
                    <a:cubicBezTo>
                      <a:pt x="364" y="231"/>
                      <a:pt x="338" y="231"/>
                      <a:pt x="328" y="240"/>
                    </a:cubicBezTo>
                    <a:cubicBezTo>
                      <a:pt x="319" y="235"/>
                      <a:pt x="295" y="238"/>
                      <a:pt x="283" y="242"/>
                    </a:cubicBezTo>
                    <a:cubicBezTo>
                      <a:pt x="277" y="240"/>
                      <a:pt x="252" y="235"/>
                      <a:pt x="237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2" y="223"/>
                      <a:pt x="173" y="221"/>
                    </a:cubicBezTo>
                    <a:cubicBezTo>
                      <a:pt x="164" y="219"/>
                      <a:pt x="153" y="217"/>
                      <a:pt x="145" y="209"/>
                    </a:cubicBezTo>
                    <a:cubicBezTo>
                      <a:pt x="137" y="200"/>
                      <a:pt x="117" y="169"/>
                      <a:pt x="102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4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5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1" y="107"/>
                      <a:pt x="56" y="109"/>
                    </a:cubicBezTo>
                    <a:cubicBezTo>
                      <a:pt x="61" y="111"/>
                      <a:pt x="72" y="120"/>
                      <a:pt x="76" y="123"/>
                    </a:cubicBezTo>
                    <a:cubicBezTo>
                      <a:pt x="79" y="127"/>
                      <a:pt x="91" y="132"/>
                      <a:pt x="96" y="135"/>
                    </a:cubicBezTo>
                    <a:cubicBezTo>
                      <a:pt x="102" y="138"/>
                      <a:pt x="111" y="147"/>
                      <a:pt x="113" y="150"/>
                    </a:cubicBezTo>
                    <a:cubicBezTo>
                      <a:pt x="116" y="153"/>
                      <a:pt x="132" y="178"/>
                      <a:pt x="139" y="181"/>
                    </a:cubicBezTo>
                    <a:cubicBezTo>
                      <a:pt x="145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0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0" y="224"/>
                    </a:cubicBezTo>
                    <a:cubicBezTo>
                      <a:pt x="287" y="223"/>
                      <a:pt x="289" y="222"/>
                      <a:pt x="300" y="219"/>
                    </a:cubicBezTo>
                    <a:cubicBezTo>
                      <a:pt x="312" y="216"/>
                      <a:pt x="323" y="218"/>
                      <a:pt x="338" y="216"/>
                    </a:cubicBezTo>
                    <a:cubicBezTo>
                      <a:pt x="354" y="214"/>
                      <a:pt x="364" y="215"/>
                      <a:pt x="375" y="210"/>
                    </a:cubicBezTo>
                    <a:cubicBezTo>
                      <a:pt x="385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39" y="178"/>
                    </a:cubicBezTo>
                    <a:cubicBezTo>
                      <a:pt x="442" y="171"/>
                      <a:pt x="455" y="157"/>
                      <a:pt x="457" y="156"/>
                    </a:cubicBezTo>
                    <a:cubicBezTo>
                      <a:pt x="467" y="146"/>
                      <a:pt x="467" y="140"/>
                      <a:pt x="473" y="133"/>
                    </a:cubicBezTo>
                    <a:cubicBezTo>
                      <a:pt x="478" y="125"/>
                      <a:pt x="485" y="109"/>
                      <a:pt x="490" y="97"/>
                    </a:cubicBezTo>
                    <a:cubicBezTo>
                      <a:pt x="494" y="85"/>
                      <a:pt x="494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5" y="5"/>
                      <a:pt x="533" y="0"/>
                      <a:pt x="533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1" name="Freeform 760">
                <a:extLst>
                  <a:ext uri="{FF2B5EF4-FFF2-40B4-BE49-F238E27FC236}">
                    <a16:creationId xmlns:a16="http://schemas.microsoft.com/office/drawing/2014/main" id="{92A7C2A0-4BEF-4E07-9DFD-565852D32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080"/>
                <a:ext cx="10" cy="77"/>
              </a:xfrm>
              <a:custGeom>
                <a:avLst/>
                <a:gdLst>
                  <a:gd name="T0" fmla="*/ 20 w 4"/>
                  <a:gd name="T1" fmla="*/ 542 h 29"/>
                  <a:gd name="T2" fmla="*/ 0 w 4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1" y="29"/>
                    </a:moveTo>
                    <a:cubicBezTo>
                      <a:pt x="4" y="20"/>
                      <a:pt x="2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2" name="Freeform 761">
                <a:extLst>
                  <a:ext uri="{FF2B5EF4-FFF2-40B4-BE49-F238E27FC236}">
                    <a16:creationId xmlns:a16="http://schemas.microsoft.com/office/drawing/2014/main" id="{5524AE42-5DAA-4EEA-A4AC-1235A9158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099"/>
                <a:ext cx="25" cy="26"/>
              </a:xfrm>
              <a:custGeom>
                <a:avLst/>
                <a:gdLst>
                  <a:gd name="T0" fmla="*/ 0 w 10"/>
                  <a:gd name="T1" fmla="*/ 177 h 10"/>
                  <a:gd name="T2" fmla="*/ 158 w 10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4" y="4"/>
                      <a:pt x="10" y="0"/>
                      <a:pt x="1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3" name="Freeform 762">
                <a:extLst>
                  <a:ext uri="{FF2B5EF4-FFF2-40B4-BE49-F238E27FC236}">
                    <a16:creationId xmlns:a16="http://schemas.microsoft.com/office/drawing/2014/main" id="{CD075D90-1F77-4D37-8EDF-21FF4756E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459"/>
                <a:ext cx="32" cy="24"/>
              </a:xfrm>
              <a:custGeom>
                <a:avLst/>
                <a:gdLst>
                  <a:gd name="T0" fmla="*/ 42 w 13"/>
                  <a:gd name="T1" fmla="*/ 149 h 9"/>
                  <a:gd name="T2" fmla="*/ 194 w 13"/>
                  <a:gd name="T3" fmla="*/ 0 h 9"/>
                  <a:gd name="T4" fmla="*/ 0 w 13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3" y="8"/>
                    </a:moveTo>
                    <a:cubicBezTo>
                      <a:pt x="8" y="9"/>
                      <a:pt x="13" y="5"/>
                      <a:pt x="13" y="0"/>
                    </a:cubicBezTo>
                    <a:cubicBezTo>
                      <a:pt x="8" y="0"/>
                      <a:pt x="4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4" name="Freeform 763">
                <a:extLst>
                  <a:ext uri="{FF2B5EF4-FFF2-40B4-BE49-F238E27FC236}">
                    <a16:creationId xmlns:a16="http://schemas.microsoft.com/office/drawing/2014/main" id="{625331ED-AD68-407D-BB4E-6BD9BD98C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11"/>
                <a:ext cx="35" cy="34"/>
              </a:xfrm>
              <a:custGeom>
                <a:avLst/>
                <a:gdLst>
                  <a:gd name="T0" fmla="*/ 83 w 14"/>
                  <a:gd name="T1" fmla="*/ 233 h 13"/>
                  <a:gd name="T2" fmla="*/ 208 w 14"/>
                  <a:gd name="T3" fmla="*/ 34 h 13"/>
                  <a:gd name="T4" fmla="*/ 0 w 14"/>
                  <a:gd name="T5" fmla="*/ 8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5" y="13"/>
                    </a:moveTo>
                    <a:cubicBezTo>
                      <a:pt x="10" y="10"/>
                      <a:pt x="14" y="7"/>
                      <a:pt x="13" y="2"/>
                    </a:cubicBezTo>
                    <a:cubicBezTo>
                      <a:pt x="9" y="0"/>
                      <a:pt x="4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5" name="Freeform 764">
                <a:extLst>
                  <a:ext uri="{FF2B5EF4-FFF2-40B4-BE49-F238E27FC236}">
                    <a16:creationId xmlns:a16="http://schemas.microsoft.com/office/drawing/2014/main" id="{33250067-84F6-47CC-8D15-FDF31BD6F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299"/>
                <a:ext cx="32" cy="48"/>
              </a:xfrm>
              <a:custGeom>
                <a:avLst/>
                <a:gdLst>
                  <a:gd name="T0" fmla="*/ 121 w 13"/>
                  <a:gd name="T1" fmla="*/ 341 h 18"/>
                  <a:gd name="T2" fmla="*/ 194 w 13"/>
                  <a:gd name="T3" fmla="*/ 77 h 18"/>
                  <a:gd name="T4" fmla="*/ 0 w 13"/>
                  <a:gd name="T5" fmla="*/ 24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8" y="18"/>
                    </a:moveTo>
                    <a:cubicBezTo>
                      <a:pt x="10" y="13"/>
                      <a:pt x="13" y="9"/>
                      <a:pt x="13" y="4"/>
                    </a:cubicBezTo>
                    <a:cubicBezTo>
                      <a:pt x="9" y="0"/>
                      <a:pt x="2" y="10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6" name="Freeform 765">
                <a:extLst>
                  <a:ext uri="{FF2B5EF4-FFF2-40B4-BE49-F238E27FC236}">
                    <a16:creationId xmlns:a16="http://schemas.microsoft.com/office/drawing/2014/main" id="{EFD141AA-9AE1-49FD-BB49-974AE1554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224"/>
                <a:ext cx="7" cy="13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7" name="Freeform 766">
                <a:extLst>
                  <a:ext uri="{FF2B5EF4-FFF2-40B4-BE49-F238E27FC236}">
                    <a16:creationId xmlns:a16="http://schemas.microsoft.com/office/drawing/2014/main" id="{24B56714-77A8-4FDD-9621-26BFFE38D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261"/>
                <a:ext cx="30" cy="46"/>
              </a:xfrm>
              <a:custGeom>
                <a:avLst/>
                <a:gdLst>
                  <a:gd name="T0" fmla="*/ 0 w 12"/>
                  <a:gd name="T1" fmla="*/ 257 h 17"/>
                  <a:gd name="T2" fmla="*/ 145 w 12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7">
                    <a:moveTo>
                      <a:pt x="0" y="13"/>
                    </a:moveTo>
                    <a:cubicBezTo>
                      <a:pt x="2" y="0"/>
                      <a:pt x="12" y="6"/>
                      <a:pt x="9" y="1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8" name="Freeform 767">
                <a:extLst>
                  <a:ext uri="{FF2B5EF4-FFF2-40B4-BE49-F238E27FC236}">
                    <a16:creationId xmlns:a16="http://schemas.microsoft.com/office/drawing/2014/main" id="{916DA100-FA7C-4A50-ABA9-792B4FC40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189"/>
                <a:ext cx="7" cy="16"/>
              </a:xfrm>
              <a:custGeom>
                <a:avLst/>
                <a:gdLst>
                  <a:gd name="T0" fmla="*/ 37 w 3"/>
                  <a:gd name="T1" fmla="*/ 0 h 6"/>
                  <a:gd name="T2" fmla="*/ 0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0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9" name="Freeform 768">
                <a:extLst>
                  <a:ext uri="{FF2B5EF4-FFF2-40B4-BE49-F238E27FC236}">
                    <a16:creationId xmlns:a16="http://schemas.microsoft.com/office/drawing/2014/main" id="{F19468D7-8ED9-44AE-B8DF-D42D1717E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093"/>
                <a:ext cx="32" cy="35"/>
              </a:xfrm>
              <a:custGeom>
                <a:avLst/>
                <a:gdLst>
                  <a:gd name="T0" fmla="*/ 91 w 13"/>
                  <a:gd name="T1" fmla="*/ 22 h 13"/>
                  <a:gd name="T2" fmla="*/ 194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6" y="1"/>
                    </a:moveTo>
                    <a:cubicBezTo>
                      <a:pt x="0" y="12"/>
                      <a:pt x="11" y="13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0" name="Freeform 769">
                <a:extLst>
                  <a:ext uri="{FF2B5EF4-FFF2-40B4-BE49-F238E27FC236}">
                    <a16:creationId xmlns:a16="http://schemas.microsoft.com/office/drawing/2014/main" id="{87E658CE-CDF6-4551-B6E1-9BBE220A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091"/>
                <a:ext cx="20" cy="5"/>
              </a:xfrm>
              <a:custGeom>
                <a:avLst/>
                <a:gdLst>
                  <a:gd name="T0" fmla="*/ 125 w 8"/>
                  <a:gd name="T1" fmla="*/ 0 h 2"/>
                  <a:gd name="T2" fmla="*/ 0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5" y="0"/>
                      <a:pt x="3" y="0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9995" name="Freeform 770">
              <a:extLst>
                <a:ext uri="{FF2B5EF4-FFF2-40B4-BE49-F238E27FC236}">
                  <a16:creationId xmlns:a16="http://schemas.microsoft.com/office/drawing/2014/main" id="{17B880D2-31AA-4746-9C73-5A08EE101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157"/>
              <a:ext cx="20" cy="46"/>
            </a:xfrm>
            <a:custGeom>
              <a:avLst/>
              <a:gdLst>
                <a:gd name="T0" fmla="*/ 33 w 8"/>
                <a:gd name="T1" fmla="*/ 235 h 17"/>
                <a:gd name="T2" fmla="*/ 83 w 8"/>
                <a:gd name="T3" fmla="*/ 0 h 17"/>
                <a:gd name="T4" fmla="*/ 113 w 8"/>
                <a:gd name="T5" fmla="*/ 3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2" y="12"/>
                  </a:moveTo>
                  <a:cubicBezTo>
                    <a:pt x="0" y="8"/>
                    <a:pt x="0" y="1"/>
                    <a:pt x="5" y="0"/>
                  </a:cubicBezTo>
                  <a:cubicBezTo>
                    <a:pt x="8" y="5"/>
                    <a:pt x="7" y="11"/>
                    <a:pt x="7" y="1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6" name="Freeform 771">
              <a:extLst>
                <a:ext uri="{FF2B5EF4-FFF2-40B4-BE49-F238E27FC236}">
                  <a16:creationId xmlns:a16="http://schemas.microsoft.com/office/drawing/2014/main" id="{6FFAB196-E003-475F-8B05-D44FAEF85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288"/>
              <a:ext cx="1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4"/>
                    <a:pt x="0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7" name="Freeform 772">
              <a:extLst>
                <a:ext uri="{FF2B5EF4-FFF2-40B4-BE49-F238E27FC236}">
                  <a16:creationId xmlns:a16="http://schemas.microsoft.com/office/drawing/2014/main" id="{5D81BF49-2267-430A-9502-82D6A6A81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392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8" name="Freeform 773">
              <a:extLst>
                <a:ext uri="{FF2B5EF4-FFF2-40B4-BE49-F238E27FC236}">
                  <a16:creationId xmlns:a16="http://schemas.microsoft.com/office/drawing/2014/main" id="{5DA44F17-CF54-4F06-8689-FE1A6FE8E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613"/>
              <a:ext cx="20" cy="27"/>
            </a:xfrm>
            <a:custGeom>
              <a:avLst/>
              <a:gdLst>
                <a:gd name="T0" fmla="*/ 50 w 8"/>
                <a:gd name="T1" fmla="*/ 38 h 10"/>
                <a:gd name="T2" fmla="*/ 20 w 8"/>
                <a:gd name="T3" fmla="*/ 197 h 10"/>
                <a:gd name="T4" fmla="*/ 125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2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5" y="9"/>
                    <a:pt x="6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9" name="Freeform 774">
              <a:extLst>
                <a:ext uri="{FF2B5EF4-FFF2-40B4-BE49-F238E27FC236}">
                  <a16:creationId xmlns:a16="http://schemas.microsoft.com/office/drawing/2014/main" id="{634645CA-27DE-4585-95D1-2B7CBD7FB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733"/>
              <a:ext cx="2" cy="35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5"/>
                    <a:pt x="0" y="9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0" name="Freeform 775">
              <a:extLst>
                <a:ext uri="{FF2B5EF4-FFF2-40B4-BE49-F238E27FC236}">
                  <a16:creationId xmlns:a16="http://schemas.microsoft.com/office/drawing/2014/main" id="{4227FE08-B7BD-4B74-A65B-AB3205486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861"/>
              <a:ext cx="33" cy="40"/>
            </a:xfrm>
            <a:custGeom>
              <a:avLst/>
              <a:gdLst>
                <a:gd name="T0" fmla="*/ 147 w 13"/>
                <a:gd name="T1" fmla="*/ 0 h 15"/>
                <a:gd name="T2" fmla="*/ 117 w 13"/>
                <a:gd name="T3" fmla="*/ 264 h 15"/>
                <a:gd name="T4" fmla="*/ 0 w 13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0"/>
                  </a:moveTo>
                  <a:cubicBezTo>
                    <a:pt x="9" y="3"/>
                    <a:pt x="13" y="13"/>
                    <a:pt x="7" y="14"/>
                  </a:cubicBezTo>
                  <a:cubicBezTo>
                    <a:pt x="2" y="15"/>
                    <a:pt x="0" y="4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1" name="Freeform 776">
              <a:extLst>
                <a:ext uri="{FF2B5EF4-FFF2-40B4-BE49-F238E27FC236}">
                  <a16:creationId xmlns:a16="http://schemas.microsoft.com/office/drawing/2014/main" id="{6A5C2A94-1922-44EA-A334-7C71B855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720"/>
              <a:ext cx="5" cy="19"/>
            </a:xfrm>
            <a:custGeom>
              <a:avLst/>
              <a:gdLst>
                <a:gd name="T0" fmla="*/ 2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2" name="Freeform 777">
              <a:extLst>
                <a:ext uri="{FF2B5EF4-FFF2-40B4-BE49-F238E27FC236}">
                  <a16:creationId xmlns:a16="http://schemas.microsoft.com/office/drawing/2014/main" id="{1D348F71-D7E2-4A8E-A8E4-57D352BBA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973"/>
              <a:ext cx="25" cy="27"/>
            </a:xfrm>
            <a:custGeom>
              <a:avLst/>
              <a:gdLst>
                <a:gd name="T0" fmla="*/ 20 w 10"/>
                <a:gd name="T1" fmla="*/ 197 h 10"/>
                <a:gd name="T2" fmla="*/ 50 w 10"/>
                <a:gd name="T3" fmla="*/ 0 h 10"/>
                <a:gd name="T4" fmla="*/ 158 w 10"/>
                <a:gd name="T5" fmla="*/ 1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5" y="3"/>
                    <a:pt x="8" y="7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3" name="Freeform 778">
              <a:extLst>
                <a:ext uri="{FF2B5EF4-FFF2-40B4-BE49-F238E27FC236}">
                  <a16:creationId xmlns:a16="http://schemas.microsoft.com/office/drawing/2014/main" id="{8CD5678B-9835-4466-B7E9-5807096FC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219"/>
              <a:ext cx="30" cy="29"/>
            </a:xfrm>
            <a:custGeom>
              <a:avLst/>
              <a:gdLst>
                <a:gd name="T0" fmla="*/ 188 w 12"/>
                <a:gd name="T1" fmla="*/ 200 h 11"/>
                <a:gd name="T2" fmla="*/ 95 w 1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0"/>
                    <a:pt x="0" y="4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4" name="Freeform 779">
              <a:extLst>
                <a:ext uri="{FF2B5EF4-FFF2-40B4-BE49-F238E27FC236}">
                  <a16:creationId xmlns:a16="http://schemas.microsoft.com/office/drawing/2014/main" id="{91419F7C-E07C-4913-9AA7-94A4645DF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323"/>
              <a:ext cx="10" cy="26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4"/>
                    <a:pt x="1" y="8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5" name="Freeform 780">
              <a:extLst>
                <a:ext uri="{FF2B5EF4-FFF2-40B4-BE49-F238E27FC236}">
                  <a16:creationId xmlns:a16="http://schemas.microsoft.com/office/drawing/2014/main" id="{9C28B0A2-D9FF-4C9C-8588-7E1936CF2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424"/>
              <a:ext cx="5" cy="32"/>
            </a:xfrm>
            <a:custGeom>
              <a:avLst/>
              <a:gdLst>
                <a:gd name="T0" fmla="*/ 0 w 2"/>
                <a:gd name="T1" fmla="*/ 0 h 12"/>
                <a:gd name="T2" fmla="*/ 33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0" y="4"/>
                    <a:pt x="0" y="8"/>
                    <a:pt x="2" y="1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6" name="Freeform 781">
              <a:extLst>
                <a:ext uri="{FF2B5EF4-FFF2-40B4-BE49-F238E27FC236}">
                  <a16:creationId xmlns:a16="http://schemas.microsoft.com/office/drawing/2014/main" id="{B0E5F780-6A79-4474-9699-2F94AA73F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456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7" name="Freeform 782">
              <a:extLst>
                <a:ext uri="{FF2B5EF4-FFF2-40B4-BE49-F238E27FC236}">
                  <a16:creationId xmlns:a16="http://schemas.microsoft.com/office/drawing/2014/main" id="{F3CCAF78-C6F1-451E-8D79-FEDD25383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23"/>
              <a:ext cx="2" cy="18"/>
            </a:xfrm>
            <a:custGeom>
              <a:avLst/>
              <a:gdLst>
                <a:gd name="T0" fmla="*/ 0 w 1"/>
                <a:gd name="T1" fmla="*/ 118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4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8" name="Freeform 783">
              <a:extLst>
                <a:ext uri="{FF2B5EF4-FFF2-40B4-BE49-F238E27FC236}">
                  <a16:creationId xmlns:a16="http://schemas.microsoft.com/office/drawing/2014/main" id="{5B7DBE2E-D500-427B-87BD-6C50ADD67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192"/>
              <a:ext cx="20" cy="35"/>
            </a:xfrm>
            <a:custGeom>
              <a:avLst/>
              <a:gdLst>
                <a:gd name="T0" fmla="*/ 20 w 8"/>
                <a:gd name="T1" fmla="*/ 116 h 13"/>
                <a:gd name="T2" fmla="*/ 20 w 8"/>
                <a:gd name="T3" fmla="*/ 232 h 13"/>
                <a:gd name="T4" fmla="*/ 113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6"/>
                  </a:moveTo>
                  <a:cubicBezTo>
                    <a:pt x="0" y="8"/>
                    <a:pt x="1" y="10"/>
                    <a:pt x="1" y="12"/>
                  </a:cubicBezTo>
                  <a:cubicBezTo>
                    <a:pt x="8" y="13"/>
                    <a:pt x="8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09" name="Freeform 784">
              <a:extLst>
                <a:ext uri="{FF2B5EF4-FFF2-40B4-BE49-F238E27FC236}">
                  <a16:creationId xmlns:a16="http://schemas.microsoft.com/office/drawing/2014/main" id="{84DD5A3B-A65F-4FCF-8B7F-3A0E05EB0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104"/>
              <a:ext cx="2" cy="16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0" name="Freeform 785">
              <a:extLst>
                <a:ext uri="{FF2B5EF4-FFF2-40B4-BE49-F238E27FC236}">
                  <a16:creationId xmlns:a16="http://schemas.microsoft.com/office/drawing/2014/main" id="{97F6F7FA-49DB-44D7-B333-8C3D55D55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515"/>
              <a:ext cx="22" cy="24"/>
            </a:xfrm>
            <a:custGeom>
              <a:avLst/>
              <a:gdLst>
                <a:gd name="T0" fmla="*/ 90 w 9"/>
                <a:gd name="T1" fmla="*/ 171 h 9"/>
                <a:gd name="T2" fmla="*/ 103 w 9"/>
                <a:gd name="T3" fmla="*/ 0 h 9"/>
                <a:gd name="T4" fmla="*/ 0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8" y="6"/>
                    <a:pt x="9" y="3"/>
                    <a:pt x="7" y="0"/>
                  </a:cubicBezTo>
                  <a:cubicBezTo>
                    <a:pt x="3" y="1"/>
                    <a:pt x="1" y="5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1" name="Freeform 786">
              <a:extLst>
                <a:ext uri="{FF2B5EF4-FFF2-40B4-BE49-F238E27FC236}">
                  <a16:creationId xmlns:a16="http://schemas.microsoft.com/office/drawing/2014/main" id="{FBA0361B-62B4-469B-9398-600CED6A7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571"/>
              <a:ext cx="33" cy="37"/>
            </a:xfrm>
            <a:custGeom>
              <a:avLst/>
              <a:gdLst>
                <a:gd name="T0" fmla="*/ 0 w 13"/>
                <a:gd name="T1" fmla="*/ 167 h 14"/>
                <a:gd name="T2" fmla="*/ 147 w 13"/>
                <a:gd name="T3" fmla="*/ 34 h 14"/>
                <a:gd name="T4" fmla="*/ 129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9"/>
                  </a:moveTo>
                  <a:cubicBezTo>
                    <a:pt x="2" y="7"/>
                    <a:pt x="6" y="0"/>
                    <a:pt x="9" y="2"/>
                  </a:cubicBezTo>
                  <a:cubicBezTo>
                    <a:pt x="13" y="4"/>
                    <a:pt x="9" y="12"/>
                    <a:pt x="8" y="1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2" name="Freeform 787">
              <a:extLst>
                <a:ext uri="{FF2B5EF4-FFF2-40B4-BE49-F238E27FC236}">
                  <a16:creationId xmlns:a16="http://schemas.microsoft.com/office/drawing/2014/main" id="{0EE23B29-EDDE-42A4-B0FB-F94F0C892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715"/>
              <a:ext cx="37" cy="53"/>
            </a:xfrm>
            <a:custGeom>
              <a:avLst/>
              <a:gdLst>
                <a:gd name="T0" fmla="*/ 0 w 15"/>
                <a:gd name="T1" fmla="*/ 239 h 20"/>
                <a:gd name="T2" fmla="*/ 62 w 1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0" y="13"/>
                  </a:moveTo>
                  <a:cubicBezTo>
                    <a:pt x="5" y="0"/>
                    <a:pt x="15" y="13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3" name="Freeform 788">
              <a:extLst>
                <a:ext uri="{FF2B5EF4-FFF2-40B4-BE49-F238E27FC236}">
                  <a16:creationId xmlns:a16="http://schemas.microsoft.com/office/drawing/2014/main" id="{73FCCF07-2E78-42B1-AB1D-B341E0D7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600"/>
              <a:ext cx="52" cy="35"/>
            </a:xfrm>
            <a:custGeom>
              <a:avLst/>
              <a:gdLst>
                <a:gd name="T0" fmla="*/ 183 w 21"/>
                <a:gd name="T1" fmla="*/ 253 h 13"/>
                <a:gd name="T2" fmla="*/ 0 w 21"/>
                <a:gd name="T3" fmla="*/ 17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12" y="13"/>
                  </a:moveTo>
                  <a:cubicBezTo>
                    <a:pt x="21" y="3"/>
                    <a:pt x="5" y="0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4" name="Freeform 789">
              <a:extLst>
                <a:ext uri="{FF2B5EF4-FFF2-40B4-BE49-F238E27FC236}">
                  <a16:creationId xmlns:a16="http://schemas.microsoft.com/office/drawing/2014/main" id="{C0D97734-2B71-4AEC-8CE3-07DC3C5A0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675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6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5" name="Freeform 790">
              <a:extLst>
                <a:ext uri="{FF2B5EF4-FFF2-40B4-BE49-F238E27FC236}">
                  <a16:creationId xmlns:a16="http://schemas.microsoft.com/office/drawing/2014/main" id="{B8D20D1B-39AA-41FA-8504-2B1A4AB2C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752"/>
              <a:ext cx="20" cy="24"/>
            </a:xfrm>
            <a:custGeom>
              <a:avLst/>
              <a:gdLst>
                <a:gd name="T0" fmla="*/ 0 w 8"/>
                <a:gd name="T1" fmla="*/ 171 h 9"/>
                <a:gd name="T2" fmla="*/ 125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2" y="6"/>
                    <a:pt x="5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6" name="Freeform 791">
              <a:extLst>
                <a:ext uri="{FF2B5EF4-FFF2-40B4-BE49-F238E27FC236}">
                  <a16:creationId xmlns:a16="http://schemas.microsoft.com/office/drawing/2014/main" id="{8EE5AE41-5844-461A-9F99-ED08D32AA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832"/>
              <a:ext cx="18" cy="21"/>
            </a:xfrm>
            <a:custGeom>
              <a:avLst/>
              <a:gdLst>
                <a:gd name="T0" fmla="*/ 0 w 7"/>
                <a:gd name="T1" fmla="*/ 144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6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7" name="Freeform 792">
              <a:extLst>
                <a:ext uri="{FF2B5EF4-FFF2-40B4-BE49-F238E27FC236}">
                  <a16:creationId xmlns:a16="http://schemas.microsoft.com/office/drawing/2014/main" id="{172B94C1-26BD-4DEE-B74C-63ED5CA1B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981"/>
              <a:ext cx="18" cy="6"/>
            </a:xfrm>
            <a:custGeom>
              <a:avLst/>
              <a:gdLst>
                <a:gd name="T0" fmla="*/ 0 w 7"/>
                <a:gd name="T1" fmla="*/ 54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3" y="2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8" name="Freeform 793">
              <a:extLst>
                <a:ext uri="{FF2B5EF4-FFF2-40B4-BE49-F238E27FC236}">
                  <a16:creationId xmlns:a16="http://schemas.microsoft.com/office/drawing/2014/main" id="{7B86EF05-424E-4726-9905-D93C81844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981"/>
              <a:ext cx="27" cy="24"/>
            </a:xfrm>
            <a:custGeom>
              <a:avLst/>
              <a:gdLst>
                <a:gd name="T0" fmla="*/ 71 w 11"/>
                <a:gd name="T1" fmla="*/ 171 h 9"/>
                <a:gd name="T2" fmla="*/ 29 w 11"/>
                <a:gd name="T3" fmla="*/ 0 h 9"/>
                <a:gd name="T4" fmla="*/ 162 w 11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1" y="8"/>
                    <a:pt x="0" y="3"/>
                    <a:pt x="2" y="0"/>
                  </a:cubicBezTo>
                  <a:cubicBezTo>
                    <a:pt x="5" y="0"/>
                    <a:pt x="9" y="0"/>
                    <a:pt x="11" y="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19" name="Freeform 794">
              <a:extLst>
                <a:ext uri="{FF2B5EF4-FFF2-40B4-BE49-F238E27FC236}">
                  <a16:creationId xmlns:a16="http://schemas.microsoft.com/office/drawing/2014/main" id="{05C8839B-092C-4E80-8915-D0A5C98C9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069"/>
              <a:ext cx="22" cy="30"/>
            </a:xfrm>
            <a:custGeom>
              <a:avLst/>
              <a:gdLst>
                <a:gd name="T0" fmla="*/ 0 w 9"/>
                <a:gd name="T1" fmla="*/ 224 h 11"/>
                <a:gd name="T2" fmla="*/ 13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9"/>
                    <a:pt x="7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0" name="Freeform 795">
              <a:extLst>
                <a:ext uri="{FF2B5EF4-FFF2-40B4-BE49-F238E27FC236}">
                  <a16:creationId xmlns:a16="http://schemas.microsoft.com/office/drawing/2014/main" id="{50552BC8-3948-4F84-83F1-A20971240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347"/>
              <a:ext cx="25" cy="34"/>
            </a:xfrm>
            <a:custGeom>
              <a:avLst/>
              <a:gdLst>
                <a:gd name="T0" fmla="*/ 33 w 10"/>
                <a:gd name="T1" fmla="*/ 233 h 13"/>
                <a:gd name="T2" fmla="*/ 50 w 10"/>
                <a:gd name="T3" fmla="*/ 0 h 13"/>
                <a:gd name="T4" fmla="*/ 158 w 10"/>
                <a:gd name="T5" fmla="*/ 19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13"/>
                  </a:moveTo>
                  <a:cubicBezTo>
                    <a:pt x="2" y="9"/>
                    <a:pt x="0" y="4"/>
                    <a:pt x="3" y="0"/>
                  </a:cubicBezTo>
                  <a:cubicBezTo>
                    <a:pt x="6" y="3"/>
                    <a:pt x="8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1" name="Freeform 796">
              <a:extLst>
                <a:ext uri="{FF2B5EF4-FFF2-40B4-BE49-F238E27FC236}">
                  <a16:creationId xmlns:a16="http://schemas.microsoft.com/office/drawing/2014/main" id="{AD7F8D54-7830-4998-8391-5905F0592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192"/>
              <a:ext cx="22" cy="29"/>
            </a:xfrm>
            <a:custGeom>
              <a:avLst/>
              <a:gdLst>
                <a:gd name="T0" fmla="*/ 0 w 9"/>
                <a:gd name="T1" fmla="*/ 166 h 11"/>
                <a:gd name="T2" fmla="*/ 59 w 9"/>
                <a:gd name="T3" fmla="*/ 0 h 11"/>
                <a:gd name="T4" fmla="*/ 132 w 9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9"/>
                  </a:moveTo>
                  <a:cubicBezTo>
                    <a:pt x="0" y="6"/>
                    <a:pt x="2" y="2"/>
                    <a:pt x="4" y="0"/>
                  </a:cubicBezTo>
                  <a:cubicBezTo>
                    <a:pt x="7" y="3"/>
                    <a:pt x="9" y="7"/>
                    <a:pt x="9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2" name="Freeform 797">
              <a:extLst>
                <a:ext uri="{FF2B5EF4-FFF2-40B4-BE49-F238E27FC236}">
                  <a16:creationId xmlns:a16="http://schemas.microsoft.com/office/drawing/2014/main" id="{6F8B771F-286E-431B-84A3-C5650FEF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072"/>
              <a:ext cx="22" cy="27"/>
            </a:xfrm>
            <a:custGeom>
              <a:avLst/>
              <a:gdLst>
                <a:gd name="T0" fmla="*/ 0 w 9"/>
                <a:gd name="T1" fmla="*/ 197 h 10"/>
                <a:gd name="T2" fmla="*/ 71 w 9"/>
                <a:gd name="T3" fmla="*/ 0 h 10"/>
                <a:gd name="T4" fmla="*/ 132 w 9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2" y="6"/>
                    <a:pt x="2" y="2"/>
                    <a:pt x="5" y="0"/>
                  </a:cubicBezTo>
                  <a:cubicBezTo>
                    <a:pt x="8" y="2"/>
                    <a:pt x="9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3" name="Freeform 798">
              <a:extLst>
                <a:ext uri="{FF2B5EF4-FFF2-40B4-BE49-F238E27FC236}">
                  <a16:creationId xmlns:a16="http://schemas.microsoft.com/office/drawing/2014/main" id="{DA711D05-BE85-4E30-B9DA-CA77BFA47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933"/>
              <a:ext cx="23" cy="35"/>
            </a:xfrm>
            <a:custGeom>
              <a:avLst/>
              <a:gdLst>
                <a:gd name="T0" fmla="*/ 0 w 9"/>
                <a:gd name="T1" fmla="*/ 94 h 13"/>
                <a:gd name="T2" fmla="*/ 33 w 9"/>
                <a:gd name="T3" fmla="*/ 253 h 13"/>
                <a:gd name="T4" fmla="*/ 11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5"/>
                  </a:moveTo>
                  <a:cubicBezTo>
                    <a:pt x="0" y="8"/>
                    <a:pt x="0" y="11"/>
                    <a:pt x="2" y="13"/>
                  </a:cubicBezTo>
                  <a:cubicBezTo>
                    <a:pt x="7" y="11"/>
                    <a:pt x="9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4" name="Freeform 799">
              <a:extLst>
                <a:ext uri="{FF2B5EF4-FFF2-40B4-BE49-F238E27FC236}">
                  <a16:creationId xmlns:a16="http://schemas.microsoft.com/office/drawing/2014/main" id="{B15C649F-66AD-4AD4-B189-811629617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27"/>
              <a:ext cx="2" cy="10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5" name="Freeform 800">
              <a:extLst>
                <a:ext uri="{FF2B5EF4-FFF2-40B4-BE49-F238E27FC236}">
                  <a16:creationId xmlns:a16="http://schemas.microsoft.com/office/drawing/2014/main" id="{D34FF7E8-3A2E-4482-8E57-6DB8E6636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717"/>
              <a:ext cx="5" cy="19"/>
            </a:xfrm>
            <a:custGeom>
              <a:avLst/>
              <a:gdLst>
                <a:gd name="T0" fmla="*/ 20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6" name="Freeform 801">
              <a:extLst>
                <a:ext uri="{FF2B5EF4-FFF2-40B4-BE49-F238E27FC236}">
                  <a16:creationId xmlns:a16="http://schemas.microsoft.com/office/drawing/2014/main" id="{ABBF4899-70BE-49B1-B4D6-8E0CE53E1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555"/>
              <a:ext cx="42" cy="58"/>
            </a:xfrm>
            <a:custGeom>
              <a:avLst/>
              <a:gdLst>
                <a:gd name="T0" fmla="*/ 257 w 17"/>
                <a:gd name="T1" fmla="*/ 277 h 22"/>
                <a:gd name="T2" fmla="*/ 245 w 17"/>
                <a:gd name="T3" fmla="*/ 3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15"/>
                  </a:moveTo>
                  <a:cubicBezTo>
                    <a:pt x="12" y="0"/>
                    <a:pt x="0" y="22"/>
                    <a:pt x="16" y="2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7" name="Freeform 802">
              <a:extLst>
                <a:ext uri="{FF2B5EF4-FFF2-40B4-BE49-F238E27FC236}">
                  <a16:creationId xmlns:a16="http://schemas.microsoft.com/office/drawing/2014/main" id="{E6FEA30C-3DD9-47E6-BFC3-965A31C61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693"/>
              <a:ext cx="33" cy="54"/>
            </a:xfrm>
            <a:custGeom>
              <a:avLst/>
              <a:gdLst>
                <a:gd name="T0" fmla="*/ 147 w 13"/>
                <a:gd name="T1" fmla="*/ 138 h 20"/>
                <a:gd name="T2" fmla="*/ 84 w 13"/>
                <a:gd name="T3" fmla="*/ 219 h 20"/>
                <a:gd name="T4" fmla="*/ 160 w 13"/>
                <a:gd name="T5" fmla="*/ 356 h 20"/>
                <a:gd name="T6" fmla="*/ 0 w 13"/>
                <a:gd name="T7" fmla="*/ 3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9" y="7"/>
                  </a:moveTo>
                  <a:cubicBezTo>
                    <a:pt x="4" y="0"/>
                    <a:pt x="0" y="6"/>
                    <a:pt x="5" y="11"/>
                  </a:cubicBezTo>
                  <a:cubicBezTo>
                    <a:pt x="7" y="14"/>
                    <a:pt x="13" y="13"/>
                    <a:pt x="10" y="18"/>
                  </a:cubicBezTo>
                  <a:cubicBezTo>
                    <a:pt x="8" y="20"/>
                    <a:pt x="2" y="19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8" name="Freeform 803">
              <a:extLst>
                <a:ext uri="{FF2B5EF4-FFF2-40B4-BE49-F238E27FC236}">
                  <a16:creationId xmlns:a16="http://schemas.microsoft.com/office/drawing/2014/main" id="{C5D6054F-D554-40A4-84C4-93B24B739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648"/>
              <a:ext cx="12" cy="5"/>
            </a:xfrm>
            <a:custGeom>
              <a:avLst/>
              <a:gdLst>
                <a:gd name="T0" fmla="*/ 70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29" name="Freeform 804">
              <a:extLst>
                <a:ext uri="{FF2B5EF4-FFF2-40B4-BE49-F238E27FC236}">
                  <a16:creationId xmlns:a16="http://schemas.microsoft.com/office/drawing/2014/main" id="{9B0967F3-8EF9-495D-A9E0-A83D84138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672"/>
              <a:ext cx="17" cy="3"/>
            </a:xfrm>
            <a:custGeom>
              <a:avLst/>
              <a:gdLst>
                <a:gd name="T0" fmla="*/ 0 w 7"/>
                <a:gd name="T1" fmla="*/ 27 h 1"/>
                <a:gd name="T2" fmla="*/ 10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0" name="Freeform 805">
              <a:extLst>
                <a:ext uri="{FF2B5EF4-FFF2-40B4-BE49-F238E27FC236}">
                  <a16:creationId xmlns:a16="http://schemas.microsoft.com/office/drawing/2014/main" id="{FCA6E16E-305F-479D-A792-D5051789E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677"/>
              <a:ext cx="25" cy="27"/>
            </a:xfrm>
            <a:custGeom>
              <a:avLst/>
              <a:gdLst>
                <a:gd name="T0" fmla="*/ 125 w 10"/>
                <a:gd name="T1" fmla="*/ 0 h 10"/>
                <a:gd name="T2" fmla="*/ 50 w 10"/>
                <a:gd name="T3" fmla="*/ 176 h 10"/>
                <a:gd name="T4" fmla="*/ 158 w 10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3" y="0"/>
                    <a:pt x="0" y="5"/>
                    <a:pt x="3" y="9"/>
                  </a:cubicBezTo>
                  <a:cubicBezTo>
                    <a:pt x="5" y="10"/>
                    <a:pt x="8" y="9"/>
                    <a:pt x="1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1" name="Freeform 806">
              <a:extLst>
                <a:ext uri="{FF2B5EF4-FFF2-40B4-BE49-F238E27FC236}">
                  <a16:creationId xmlns:a16="http://schemas.microsoft.com/office/drawing/2014/main" id="{86D2E410-FD57-44E6-9E57-99B24A2E9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669"/>
              <a:ext cx="20" cy="24"/>
            </a:xfrm>
            <a:custGeom>
              <a:avLst/>
              <a:gdLst>
                <a:gd name="T0" fmla="*/ 63 w 8"/>
                <a:gd name="T1" fmla="*/ 0 h 9"/>
                <a:gd name="T2" fmla="*/ 0 w 8"/>
                <a:gd name="T3" fmla="*/ 136 h 9"/>
                <a:gd name="T4" fmla="*/ 125 w 8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4" y="3"/>
                    <a:pt x="0" y="3"/>
                    <a:pt x="0" y="7"/>
                  </a:cubicBezTo>
                  <a:cubicBezTo>
                    <a:pt x="2" y="8"/>
                    <a:pt x="5" y="9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2" name="Freeform 807">
              <a:extLst>
                <a:ext uri="{FF2B5EF4-FFF2-40B4-BE49-F238E27FC236}">
                  <a16:creationId xmlns:a16="http://schemas.microsoft.com/office/drawing/2014/main" id="{ED933144-AE45-4B65-B816-1DCE65AB3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67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3" name="Freeform 808">
              <a:extLst>
                <a:ext uri="{FF2B5EF4-FFF2-40B4-BE49-F238E27FC236}">
                  <a16:creationId xmlns:a16="http://schemas.microsoft.com/office/drawing/2014/main" id="{D769363B-ABDC-46A7-AC8B-8395B42C4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619"/>
              <a:ext cx="37" cy="29"/>
            </a:xfrm>
            <a:custGeom>
              <a:avLst/>
              <a:gdLst>
                <a:gd name="T0" fmla="*/ 212 w 15"/>
                <a:gd name="T1" fmla="*/ 0 h 11"/>
                <a:gd name="T2" fmla="*/ 224 w 15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4" y="0"/>
                  </a:moveTo>
                  <a:cubicBezTo>
                    <a:pt x="0" y="1"/>
                    <a:pt x="5" y="11"/>
                    <a:pt x="15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4" name="Freeform 809">
              <a:extLst>
                <a:ext uri="{FF2B5EF4-FFF2-40B4-BE49-F238E27FC236}">
                  <a16:creationId xmlns:a16="http://schemas.microsoft.com/office/drawing/2014/main" id="{F39F0218-A1B6-4C39-90B1-51112D256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560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5" name="Freeform 810">
              <a:extLst>
                <a:ext uri="{FF2B5EF4-FFF2-40B4-BE49-F238E27FC236}">
                  <a16:creationId xmlns:a16="http://schemas.microsoft.com/office/drawing/2014/main" id="{FEFF711B-7B6A-4CF2-A6F3-7728F9E34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512"/>
              <a:ext cx="7" cy="13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6" name="Freeform 811">
              <a:extLst>
                <a:ext uri="{FF2B5EF4-FFF2-40B4-BE49-F238E27FC236}">
                  <a16:creationId xmlns:a16="http://schemas.microsoft.com/office/drawing/2014/main" id="{0EE19904-7063-4E79-B1B2-979BBABDE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395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7" name="Freeform 812">
              <a:extLst>
                <a:ext uri="{FF2B5EF4-FFF2-40B4-BE49-F238E27FC236}">
                  <a16:creationId xmlns:a16="http://schemas.microsoft.com/office/drawing/2014/main" id="{C3F60968-A9D6-4023-A211-1987519C0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501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8" name="Freeform 813">
              <a:extLst>
                <a:ext uri="{FF2B5EF4-FFF2-40B4-BE49-F238E27FC236}">
                  <a16:creationId xmlns:a16="http://schemas.microsoft.com/office/drawing/2014/main" id="{CC340F93-29C4-4FBC-A1B9-2995B6793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501"/>
              <a:ext cx="30" cy="35"/>
            </a:xfrm>
            <a:custGeom>
              <a:avLst/>
              <a:gdLst>
                <a:gd name="T0" fmla="*/ 175 w 12"/>
                <a:gd name="T1" fmla="*/ 218 h 13"/>
                <a:gd name="T2" fmla="*/ 0 w 12"/>
                <a:gd name="T3" fmla="*/ 175 h 13"/>
                <a:gd name="T4" fmla="*/ 15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1" y="11"/>
                  </a:moveTo>
                  <a:cubicBezTo>
                    <a:pt x="7" y="12"/>
                    <a:pt x="2" y="13"/>
                    <a:pt x="0" y="9"/>
                  </a:cubicBezTo>
                  <a:cubicBezTo>
                    <a:pt x="2" y="5"/>
                    <a:pt x="12" y="6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39" name="Freeform 814">
              <a:extLst>
                <a:ext uri="{FF2B5EF4-FFF2-40B4-BE49-F238E27FC236}">
                  <a16:creationId xmlns:a16="http://schemas.microsoft.com/office/drawing/2014/main" id="{C9649B6A-5EE9-4159-ADDC-03DA82EB1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485"/>
              <a:ext cx="40" cy="40"/>
            </a:xfrm>
            <a:custGeom>
              <a:avLst/>
              <a:gdLst>
                <a:gd name="T0" fmla="*/ 145 w 16"/>
                <a:gd name="T1" fmla="*/ 285 h 15"/>
                <a:gd name="T2" fmla="*/ 0 w 16"/>
                <a:gd name="T3" fmla="*/ 192 h 15"/>
                <a:gd name="T4" fmla="*/ 158 w 16"/>
                <a:gd name="T5" fmla="*/ 136 h 15"/>
                <a:gd name="T6" fmla="*/ 33 w 1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9" y="15"/>
                  </a:moveTo>
                  <a:cubicBezTo>
                    <a:pt x="5" y="15"/>
                    <a:pt x="1" y="14"/>
                    <a:pt x="0" y="10"/>
                  </a:cubicBezTo>
                  <a:cubicBezTo>
                    <a:pt x="3" y="7"/>
                    <a:pt x="8" y="9"/>
                    <a:pt x="10" y="7"/>
                  </a:cubicBezTo>
                  <a:cubicBezTo>
                    <a:pt x="16" y="2"/>
                    <a:pt x="7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0" name="Freeform 815">
              <a:extLst>
                <a:ext uri="{FF2B5EF4-FFF2-40B4-BE49-F238E27FC236}">
                  <a16:creationId xmlns:a16="http://schemas.microsoft.com/office/drawing/2014/main" id="{E6BDB3E5-1455-4D68-8EB6-E8D4F90F0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475"/>
              <a:ext cx="15" cy="10"/>
            </a:xfrm>
            <a:custGeom>
              <a:avLst/>
              <a:gdLst>
                <a:gd name="T0" fmla="*/ 95 w 6"/>
                <a:gd name="T1" fmla="*/ 6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3" y="4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1" name="Freeform 816">
              <a:extLst>
                <a:ext uri="{FF2B5EF4-FFF2-40B4-BE49-F238E27FC236}">
                  <a16:creationId xmlns:a16="http://schemas.microsoft.com/office/drawing/2014/main" id="{FB9DE22A-584B-4529-8812-29CB026CE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392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3"/>
                    <a:pt x="2" y="5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2" name="Freeform 817">
              <a:extLst>
                <a:ext uri="{FF2B5EF4-FFF2-40B4-BE49-F238E27FC236}">
                  <a16:creationId xmlns:a16="http://schemas.microsoft.com/office/drawing/2014/main" id="{1D8FB3EA-FE2B-4D2E-AB85-9628215D5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461"/>
              <a:ext cx="32" cy="38"/>
            </a:xfrm>
            <a:custGeom>
              <a:avLst/>
              <a:gdLst>
                <a:gd name="T0" fmla="*/ 194 w 13"/>
                <a:gd name="T1" fmla="*/ 176 h 14"/>
                <a:gd name="T2" fmla="*/ 153 w 13"/>
                <a:gd name="T3" fmla="*/ 25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9"/>
                  </a:moveTo>
                  <a:cubicBezTo>
                    <a:pt x="7" y="0"/>
                    <a:pt x="0" y="14"/>
                    <a:pt x="1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3" name="Freeform 818">
              <a:extLst>
                <a:ext uri="{FF2B5EF4-FFF2-40B4-BE49-F238E27FC236}">
                  <a16:creationId xmlns:a16="http://schemas.microsoft.com/office/drawing/2014/main" id="{0A12A875-8C94-47B8-B5D0-1C826284A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592"/>
              <a:ext cx="30" cy="21"/>
            </a:xfrm>
            <a:custGeom>
              <a:avLst/>
              <a:gdLst>
                <a:gd name="T0" fmla="*/ 188 w 12"/>
                <a:gd name="T1" fmla="*/ 55 h 8"/>
                <a:gd name="T2" fmla="*/ 0 w 12"/>
                <a:gd name="T3" fmla="*/ 21 h 8"/>
                <a:gd name="T4" fmla="*/ 145 w 12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12" y="3"/>
                  </a:moveTo>
                  <a:cubicBezTo>
                    <a:pt x="9" y="0"/>
                    <a:pt x="5" y="0"/>
                    <a:pt x="0" y="1"/>
                  </a:cubicBezTo>
                  <a:cubicBezTo>
                    <a:pt x="2" y="4"/>
                    <a:pt x="5" y="7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4" name="Freeform 819">
              <a:extLst>
                <a:ext uri="{FF2B5EF4-FFF2-40B4-BE49-F238E27FC236}">
                  <a16:creationId xmlns:a16="http://schemas.microsoft.com/office/drawing/2014/main" id="{9B3AC129-FB8F-4D5D-9100-EE8497A4B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309"/>
              <a:ext cx="38" cy="48"/>
            </a:xfrm>
            <a:custGeom>
              <a:avLst/>
              <a:gdLst>
                <a:gd name="T0" fmla="*/ 243 w 15"/>
                <a:gd name="T1" fmla="*/ 227 h 18"/>
                <a:gd name="T2" fmla="*/ 213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2"/>
                  </a:moveTo>
                  <a:cubicBezTo>
                    <a:pt x="9" y="0"/>
                    <a:pt x="0" y="16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5" name="Freeform 820">
              <a:extLst>
                <a:ext uri="{FF2B5EF4-FFF2-40B4-BE49-F238E27FC236}">
                  <a16:creationId xmlns:a16="http://schemas.microsoft.com/office/drawing/2014/main" id="{2A2907C3-F634-4779-890E-AAD0CA92C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421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3" y="1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6" name="Freeform 821">
              <a:extLst>
                <a:ext uri="{FF2B5EF4-FFF2-40B4-BE49-F238E27FC236}">
                  <a16:creationId xmlns:a16="http://schemas.microsoft.com/office/drawing/2014/main" id="{882959A9-DCBC-40EB-B6F2-4629ECE9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525"/>
              <a:ext cx="32" cy="46"/>
            </a:xfrm>
            <a:custGeom>
              <a:avLst/>
              <a:gdLst>
                <a:gd name="T0" fmla="*/ 182 w 13"/>
                <a:gd name="T1" fmla="*/ 138 h 17"/>
                <a:gd name="T2" fmla="*/ 121 w 13"/>
                <a:gd name="T3" fmla="*/ 336 h 17"/>
                <a:gd name="T4" fmla="*/ 74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2" y="7"/>
                  </a:moveTo>
                  <a:cubicBezTo>
                    <a:pt x="11" y="10"/>
                    <a:pt x="13" y="17"/>
                    <a:pt x="8" y="17"/>
                  </a:cubicBezTo>
                  <a:cubicBezTo>
                    <a:pt x="0" y="16"/>
                    <a:pt x="2" y="4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7" name="Freeform 822">
              <a:extLst>
                <a:ext uri="{FF2B5EF4-FFF2-40B4-BE49-F238E27FC236}">
                  <a16:creationId xmlns:a16="http://schemas.microsoft.com/office/drawing/2014/main" id="{292EC494-D3BB-467A-9BBE-C90112B5A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261"/>
              <a:ext cx="30" cy="19"/>
            </a:xfrm>
            <a:custGeom>
              <a:avLst/>
              <a:gdLst>
                <a:gd name="T0" fmla="*/ 0 w 12"/>
                <a:gd name="T1" fmla="*/ 0 h 7"/>
                <a:gd name="T2" fmla="*/ 188 w 1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2" y="5"/>
                    <a:pt x="9" y="3"/>
                    <a:pt x="12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8" name="Freeform 823">
              <a:extLst>
                <a:ext uri="{FF2B5EF4-FFF2-40B4-BE49-F238E27FC236}">
                  <a16:creationId xmlns:a16="http://schemas.microsoft.com/office/drawing/2014/main" id="{D881FF77-DE91-4290-8F26-24F6AFCBA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328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2"/>
                    <a:pt x="5" y="4"/>
                    <a:pt x="8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49" name="Freeform 824">
              <a:extLst>
                <a:ext uri="{FF2B5EF4-FFF2-40B4-BE49-F238E27FC236}">
                  <a16:creationId xmlns:a16="http://schemas.microsoft.com/office/drawing/2014/main" id="{6A5E5FEF-E263-47D0-A1DD-B9150FD5F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528"/>
              <a:ext cx="40" cy="45"/>
            </a:xfrm>
            <a:custGeom>
              <a:avLst/>
              <a:gdLst>
                <a:gd name="T0" fmla="*/ 220 w 16"/>
                <a:gd name="T1" fmla="*/ 315 h 17"/>
                <a:gd name="T2" fmla="*/ 250 w 16"/>
                <a:gd name="T3" fmla="*/ 18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4" y="17"/>
                  </a:moveTo>
                  <a:cubicBezTo>
                    <a:pt x="0" y="14"/>
                    <a:pt x="11" y="0"/>
                    <a:pt x="16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0" name="Freeform 825">
              <a:extLst>
                <a:ext uri="{FF2B5EF4-FFF2-40B4-BE49-F238E27FC236}">
                  <a16:creationId xmlns:a16="http://schemas.microsoft.com/office/drawing/2014/main" id="{37FAD81B-0614-44B0-9180-27A7C53CE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416"/>
              <a:ext cx="25" cy="43"/>
            </a:xfrm>
            <a:custGeom>
              <a:avLst/>
              <a:gdLst>
                <a:gd name="T0" fmla="*/ 113 w 10"/>
                <a:gd name="T1" fmla="*/ 0 h 16"/>
                <a:gd name="T2" fmla="*/ 125 w 10"/>
                <a:gd name="T3" fmla="*/ 159 h 16"/>
                <a:gd name="T4" fmla="*/ 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7" y="2"/>
                    <a:pt x="10" y="6"/>
                    <a:pt x="8" y="8"/>
                  </a:cubicBezTo>
                  <a:cubicBezTo>
                    <a:pt x="3" y="16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1" name="Freeform 826">
              <a:extLst>
                <a:ext uri="{FF2B5EF4-FFF2-40B4-BE49-F238E27FC236}">
                  <a16:creationId xmlns:a16="http://schemas.microsoft.com/office/drawing/2014/main" id="{191146A3-DC4D-4894-8199-7B7EDBAA8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251"/>
              <a:ext cx="1" cy="24"/>
            </a:xfrm>
            <a:custGeom>
              <a:avLst/>
              <a:gdLst>
                <a:gd name="T0" fmla="*/ 0 w 1"/>
                <a:gd name="T1" fmla="*/ 17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2" name="Freeform 827">
              <a:extLst>
                <a:ext uri="{FF2B5EF4-FFF2-40B4-BE49-F238E27FC236}">
                  <a16:creationId xmlns:a16="http://schemas.microsoft.com/office/drawing/2014/main" id="{374BE3BF-1ED6-404D-9D4E-AB50226BC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488"/>
              <a:ext cx="5" cy="19"/>
            </a:xfrm>
            <a:custGeom>
              <a:avLst/>
              <a:gdLst>
                <a:gd name="T0" fmla="*/ 33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3" name="Freeform 828">
              <a:extLst>
                <a:ext uri="{FF2B5EF4-FFF2-40B4-BE49-F238E27FC236}">
                  <a16:creationId xmlns:a16="http://schemas.microsoft.com/office/drawing/2014/main" id="{731B9055-845A-452D-9C27-CADAED955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16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4" name="Freeform 829">
              <a:extLst>
                <a:ext uri="{FF2B5EF4-FFF2-40B4-BE49-F238E27FC236}">
                  <a16:creationId xmlns:a16="http://schemas.microsoft.com/office/drawing/2014/main" id="{793130A9-A3A5-4CFF-8075-452B10F75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123"/>
              <a:ext cx="8" cy="10"/>
            </a:xfrm>
            <a:custGeom>
              <a:avLst/>
              <a:gdLst>
                <a:gd name="T0" fmla="*/ 56 w 3"/>
                <a:gd name="T1" fmla="*/ 50 h 4"/>
                <a:gd name="T2" fmla="*/ 21 w 3"/>
                <a:gd name="T3" fmla="*/ 6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2" y="4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5" name="Freeform 830">
              <a:extLst>
                <a:ext uri="{FF2B5EF4-FFF2-40B4-BE49-F238E27FC236}">
                  <a16:creationId xmlns:a16="http://schemas.microsoft.com/office/drawing/2014/main" id="{603890D2-05F3-4304-AA04-14520A718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803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6" name="Freeform 831">
              <a:extLst>
                <a:ext uri="{FF2B5EF4-FFF2-40B4-BE49-F238E27FC236}">
                  <a16:creationId xmlns:a16="http://schemas.microsoft.com/office/drawing/2014/main" id="{7ED539A9-2007-45C8-A84B-0A5536626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664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2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7" name="Freeform 832">
              <a:extLst>
                <a:ext uri="{FF2B5EF4-FFF2-40B4-BE49-F238E27FC236}">
                  <a16:creationId xmlns:a16="http://schemas.microsoft.com/office/drawing/2014/main" id="{A9133F5A-7A7A-4BF2-8C91-E02424E38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120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8" name="Freeform 833">
              <a:extLst>
                <a:ext uri="{FF2B5EF4-FFF2-40B4-BE49-F238E27FC236}">
                  <a16:creationId xmlns:a16="http://schemas.microsoft.com/office/drawing/2014/main" id="{7A9DD7CD-9942-4C25-8F54-A01299A7E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968"/>
              <a:ext cx="10" cy="27"/>
            </a:xfrm>
            <a:custGeom>
              <a:avLst/>
              <a:gdLst>
                <a:gd name="T0" fmla="*/ 0 w 4"/>
                <a:gd name="T1" fmla="*/ 197 h 10"/>
                <a:gd name="T2" fmla="*/ 63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1" y="7"/>
                    <a:pt x="1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59" name="Freeform 834">
              <a:extLst>
                <a:ext uri="{FF2B5EF4-FFF2-40B4-BE49-F238E27FC236}">
                  <a16:creationId xmlns:a16="http://schemas.microsoft.com/office/drawing/2014/main" id="{80CC8509-BBE4-434B-AD7F-576C77A26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405"/>
              <a:ext cx="40" cy="32"/>
            </a:xfrm>
            <a:custGeom>
              <a:avLst/>
              <a:gdLst>
                <a:gd name="T0" fmla="*/ 250 w 16"/>
                <a:gd name="T1" fmla="*/ 56 h 12"/>
                <a:gd name="T2" fmla="*/ 175 w 16"/>
                <a:gd name="T3" fmla="*/ 149 h 12"/>
                <a:gd name="T4" fmla="*/ 0 w 16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3"/>
                  </a:moveTo>
                  <a:cubicBezTo>
                    <a:pt x="9" y="0"/>
                    <a:pt x="5" y="3"/>
                    <a:pt x="11" y="8"/>
                  </a:cubicBezTo>
                  <a:cubicBezTo>
                    <a:pt x="8" y="12"/>
                    <a:pt x="4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0" name="Freeform 835">
              <a:extLst>
                <a:ext uri="{FF2B5EF4-FFF2-40B4-BE49-F238E27FC236}">
                  <a16:creationId xmlns:a16="http://schemas.microsoft.com/office/drawing/2014/main" id="{31E26E55-6BA1-4B51-B9AF-8BA01678B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211"/>
              <a:ext cx="475" cy="613"/>
            </a:xfrm>
            <a:custGeom>
              <a:avLst/>
              <a:gdLst>
                <a:gd name="T0" fmla="*/ 1908 w 190"/>
                <a:gd name="T1" fmla="*/ 2068 h 230"/>
                <a:gd name="T2" fmla="*/ 2250 w 190"/>
                <a:gd name="T3" fmla="*/ 2047 h 230"/>
                <a:gd name="T4" fmla="*/ 2863 w 190"/>
                <a:gd name="T5" fmla="*/ 2785 h 230"/>
                <a:gd name="T6" fmla="*/ 2895 w 190"/>
                <a:gd name="T7" fmla="*/ 3446 h 230"/>
                <a:gd name="T8" fmla="*/ 2625 w 190"/>
                <a:gd name="T9" fmla="*/ 3729 h 230"/>
                <a:gd name="T10" fmla="*/ 2458 w 190"/>
                <a:gd name="T11" fmla="*/ 4014 h 230"/>
                <a:gd name="T12" fmla="*/ 1720 w 190"/>
                <a:gd name="T13" fmla="*/ 4184 h 230"/>
                <a:gd name="T14" fmla="*/ 1363 w 190"/>
                <a:gd name="T15" fmla="*/ 3297 h 230"/>
                <a:gd name="T16" fmla="*/ 1333 w 190"/>
                <a:gd name="T17" fmla="*/ 3217 h 230"/>
                <a:gd name="T18" fmla="*/ 938 w 190"/>
                <a:gd name="T19" fmla="*/ 3196 h 230"/>
                <a:gd name="T20" fmla="*/ 845 w 190"/>
                <a:gd name="T21" fmla="*/ 2615 h 230"/>
                <a:gd name="T22" fmla="*/ 845 w 190"/>
                <a:gd name="T23" fmla="*/ 2457 h 230"/>
                <a:gd name="T24" fmla="*/ 333 w 190"/>
                <a:gd name="T25" fmla="*/ 2068 h 230"/>
                <a:gd name="T26" fmla="*/ 425 w 190"/>
                <a:gd name="T27" fmla="*/ 1612 h 230"/>
                <a:gd name="T28" fmla="*/ 408 w 190"/>
                <a:gd name="T29" fmla="*/ 1556 h 230"/>
                <a:gd name="T30" fmla="*/ 188 w 190"/>
                <a:gd name="T31" fmla="*/ 1421 h 230"/>
                <a:gd name="T32" fmla="*/ 113 w 190"/>
                <a:gd name="T33" fmla="*/ 661 h 230"/>
                <a:gd name="T34" fmla="*/ 425 w 190"/>
                <a:gd name="T35" fmla="*/ 456 h 230"/>
                <a:gd name="T36" fmla="*/ 563 w 190"/>
                <a:gd name="T37" fmla="*/ 397 h 230"/>
                <a:gd name="T38" fmla="*/ 1375 w 190"/>
                <a:gd name="T39" fmla="*/ 149 h 230"/>
                <a:gd name="T40" fmla="*/ 1613 w 190"/>
                <a:gd name="T41" fmla="*/ 717 h 230"/>
                <a:gd name="T42" fmla="*/ 1425 w 190"/>
                <a:gd name="T43" fmla="*/ 1023 h 230"/>
                <a:gd name="T44" fmla="*/ 1738 w 190"/>
                <a:gd name="T45" fmla="*/ 1343 h 230"/>
                <a:gd name="T46" fmla="*/ 1908 w 190"/>
                <a:gd name="T47" fmla="*/ 2068 h 2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0" h="230">
                  <a:moveTo>
                    <a:pt x="122" y="109"/>
                  </a:moveTo>
                  <a:cubicBezTo>
                    <a:pt x="124" y="111"/>
                    <a:pt x="130" y="105"/>
                    <a:pt x="144" y="108"/>
                  </a:cubicBezTo>
                  <a:cubicBezTo>
                    <a:pt x="156" y="111"/>
                    <a:pt x="172" y="126"/>
                    <a:pt x="183" y="147"/>
                  </a:cubicBezTo>
                  <a:cubicBezTo>
                    <a:pt x="189" y="160"/>
                    <a:pt x="190" y="175"/>
                    <a:pt x="185" y="182"/>
                  </a:cubicBezTo>
                  <a:cubicBezTo>
                    <a:pt x="177" y="192"/>
                    <a:pt x="171" y="195"/>
                    <a:pt x="168" y="197"/>
                  </a:cubicBezTo>
                  <a:cubicBezTo>
                    <a:pt x="163" y="201"/>
                    <a:pt x="163" y="208"/>
                    <a:pt x="157" y="212"/>
                  </a:cubicBezTo>
                  <a:cubicBezTo>
                    <a:pt x="153" y="216"/>
                    <a:pt x="135" y="230"/>
                    <a:pt x="110" y="221"/>
                  </a:cubicBezTo>
                  <a:cubicBezTo>
                    <a:pt x="76" y="208"/>
                    <a:pt x="86" y="177"/>
                    <a:pt x="87" y="174"/>
                  </a:cubicBezTo>
                  <a:cubicBezTo>
                    <a:pt x="88" y="170"/>
                    <a:pt x="88" y="168"/>
                    <a:pt x="85" y="170"/>
                  </a:cubicBezTo>
                  <a:cubicBezTo>
                    <a:pt x="83" y="174"/>
                    <a:pt x="70" y="179"/>
                    <a:pt x="60" y="169"/>
                  </a:cubicBezTo>
                  <a:cubicBezTo>
                    <a:pt x="50" y="159"/>
                    <a:pt x="52" y="143"/>
                    <a:pt x="54" y="138"/>
                  </a:cubicBezTo>
                  <a:cubicBezTo>
                    <a:pt x="56" y="134"/>
                    <a:pt x="59" y="128"/>
                    <a:pt x="54" y="130"/>
                  </a:cubicBezTo>
                  <a:cubicBezTo>
                    <a:pt x="35" y="140"/>
                    <a:pt x="25" y="121"/>
                    <a:pt x="21" y="109"/>
                  </a:cubicBezTo>
                  <a:cubicBezTo>
                    <a:pt x="18" y="99"/>
                    <a:pt x="22" y="90"/>
                    <a:pt x="27" y="85"/>
                  </a:cubicBezTo>
                  <a:cubicBezTo>
                    <a:pt x="28" y="85"/>
                    <a:pt x="28" y="82"/>
                    <a:pt x="26" y="82"/>
                  </a:cubicBezTo>
                  <a:cubicBezTo>
                    <a:pt x="22" y="81"/>
                    <a:pt x="16" y="80"/>
                    <a:pt x="12" y="75"/>
                  </a:cubicBezTo>
                  <a:cubicBezTo>
                    <a:pt x="5" y="68"/>
                    <a:pt x="0" y="49"/>
                    <a:pt x="7" y="35"/>
                  </a:cubicBezTo>
                  <a:cubicBezTo>
                    <a:pt x="13" y="21"/>
                    <a:pt x="25" y="21"/>
                    <a:pt x="27" y="24"/>
                  </a:cubicBezTo>
                  <a:cubicBezTo>
                    <a:pt x="27" y="24"/>
                    <a:pt x="31" y="25"/>
                    <a:pt x="36" y="21"/>
                  </a:cubicBezTo>
                  <a:cubicBezTo>
                    <a:pt x="43" y="2"/>
                    <a:pt x="68" y="0"/>
                    <a:pt x="88" y="8"/>
                  </a:cubicBezTo>
                  <a:cubicBezTo>
                    <a:pt x="108" y="17"/>
                    <a:pt x="104" y="35"/>
                    <a:pt x="103" y="38"/>
                  </a:cubicBezTo>
                  <a:cubicBezTo>
                    <a:pt x="103" y="53"/>
                    <a:pt x="92" y="50"/>
                    <a:pt x="91" y="54"/>
                  </a:cubicBezTo>
                  <a:cubicBezTo>
                    <a:pt x="91" y="56"/>
                    <a:pt x="100" y="56"/>
                    <a:pt x="111" y="71"/>
                  </a:cubicBezTo>
                  <a:cubicBezTo>
                    <a:pt x="124" y="90"/>
                    <a:pt x="120" y="107"/>
                    <a:pt x="122" y="109"/>
                  </a:cubicBezTo>
                  <a:close/>
                </a:path>
              </a:pathLst>
            </a:custGeom>
            <a:solidFill>
              <a:srgbClr val="FDF4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1" name="Freeform 836">
              <a:extLst>
                <a:ext uri="{FF2B5EF4-FFF2-40B4-BE49-F238E27FC236}">
                  <a16:creationId xmlns:a16="http://schemas.microsoft.com/office/drawing/2014/main" id="{E46FEAD4-6C97-4C5A-9716-600DA0C8A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227"/>
              <a:ext cx="450" cy="584"/>
            </a:xfrm>
            <a:custGeom>
              <a:avLst/>
              <a:gdLst>
                <a:gd name="T0" fmla="*/ 533 w 180"/>
                <a:gd name="T1" fmla="*/ 363 h 219"/>
                <a:gd name="T2" fmla="*/ 550 w 180"/>
                <a:gd name="T3" fmla="*/ 320 h 219"/>
                <a:gd name="T4" fmla="*/ 738 w 180"/>
                <a:gd name="T5" fmla="*/ 77 h 219"/>
                <a:gd name="T6" fmla="*/ 1270 w 180"/>
                <a:gd name="T7" fmla="*/ 115 h 219"/>
                <a:gd name="T8" fmla="*/ 1488 w 180"/>
                <a:gd name="T9" fmla="*/ 589 h 219"/>
                <a:gd name="T10" fmla="*/ 1470 w 180"/>
                <a:gd name="T11" fmla="*/ 605 h 219"/>
                <a:gd name="T12" fmla="*/ 1375 w 180"/>
                <a:gd name="T13" fmla="*/ 797 h 219"/>
                <a:gd name="T14" fmla="*/ 1283 w 180"/>
                <a:gd name="T15" fmla="*/ 888 h 219"/>
                <a:gd name="T16" fmla="*/ 1283 w 180"/>
                <a:gd name="T17" fmla="*/ 909 h 219"/>
                <a:gd name="T18" fmla="*/ 1363 w 180"/>
                <a:gd name="T19" fmla="*/ 1003 h 219"/>
                <a:gd name="T20" fmla="*/ 1613 w 180"/>
                <a:gd name="T21" fmla="*/ 1272 h 219"/>
                <a:gd name="T22" fmla="*/ 1750 w 180"/>
                <a:gd name="T23" fmla="*/ 1856 h 219"/>
                <a:gd name="T24" fmla="*/ 1783 w 180"/>
                <a:gd name="T25" fmla="*/ 2013 h 219"/>
                <a:gd name="T26" fmla="*/ 1908 w 180"/>
                <a:gd name="T27" fmla="*/ 2027 h 219"/>
                <a:gd name="T28" fmla="*/ 2158 w 180"/>
                <a:gd name="T29" fmla="*/ 2013 h 219"/>
                <a:gd name="T30" fmla="*/ 2720 w 180"/>
                <a:gd name="T31" fmla="*/ 2709 h 219"/>
                <a:gd name="T32" fmla="*/ 2750 w 180"/>
                <a:gd name="T33" fmla="*/ 3277 h 219"/>
                <a:gd name="T34" fmla="*/ 2550 w 180"/>
                <a:gd name="T35" fmla="*/ 3549 h 219"/>
                <a:gd name="T36" fmla="*/ 2500 w 180"/>
                <a:gd name="T37" fmla="*/ 3563 h 219"/>
                <a:gd name="T38" fmla="*/ 2425 w 180"/>
                <a:gd name="T39" fmla="*/ 3720 h 219"/>
                <a:gd name="T40" fmla="*/ 2333 w 180"/>
                <a:gd name="T41" fmla="*/ 3848 h 219"/>
                <a:gd name="T42" fmla="*/ 2333 w 180"/>
                <a:gd name="T43" fmla="*/ 3869 h 219"/>
                <a:gd name="T44" fmla="*/ 1658 w 180"/>
                <a:gd name="T45" fmla="*/ 4003 h 219"/>
                <a:gd name="T46" fmla="*/ 1333 w 180"/>
                <a:gd name="T47" fmla="*/ 3208 h 219"/>
                <a:gd name="T48" fmla="*/ 1333 w 180"/>
                <a:gd name="T49" fmla="*/ 3208 h 219"/>
                <a:gd name="T50" fmla="*/ 1313 w 180"/>
                <a:gd name="T51" fmla="*/ 3037 h 219"/>
                <a:gd name="T52" fmla="*/ 1220 w 180"/>
                <a:gd name="T53" fmla="*/ 3051 h 219"/>
                <a:gd name="T54" fmla="*/ 1208 w 180"/>
                <a:gd name="T55" fmla="*/ 3072 h 219"/>
                <a:gd name="T56" fmla="*/ 1095 w 180"/>
                <a:gd name="T57" fmla="*/ 3128 h 219"/>
                <a:gd name="T58" fmla="*/ 908 w 180"/>
                <a:gd name="T59" fmla="*/ 3037 h 219"/>
                <a:gd name="T60" fmla="*/ 833 w 180"/>
                <a:gd name="T61" fmla="*/ 2539 h 219"/>
                <a:gd name="T62" fmla="*/ 833 w 180"/>
                <a:gd name="T63" fmla="*/ 2504 h 219"/>
                <a:gd name="T64" fmla="*/ 863 w 180"/>
                <a:gd name="T65" fmla="*/ 2296 h 219"/>
                <a:gd name="T66" fmla="*/ 750 w 180"/>
                <a:gd name="T67" fmla="*/ 2275 h 219"/>
                <a:gd name="T68" fmla="*/ 738 w 180"/>
                <a:gd name="T69" fmla="*/ 2275 h 219"/>
                <a:gd name="T70" fmla="*/ 533 w 180"/>
                <a:gd name="T71" fmla="*/ 2312 h 219"/>
                <a:gd name="T72" fmla="*/ 313 w 180"/>
                <a:gd name="T73" fmla="*/ 1933 h 219"/>
                <a:gd name="T74" fmla="*/ 375 w 180"/>
                <a:gd name="T75" fmla="*/ 1571 h 219"/>
                <a:gd name="T76" fmla="*/ 425 w 180"/>
                <a:gd name="T77" fmla="*/ 1443 h 219"/>
                <a:gd name="T78" fmla="*/ 345 w 180"/>
                <a:gd name="T79" fmla="*/ 1365 h 219"/>
                <a:gd name="T80" fmla="*/ 158 w 180"/>
                <a:gd name="T81" fmla="*/ 1251 h 219"/>
                <a:gd name="T82" fmla="*/ 83 w 180"/>
                <a:gd name="T83" fmla="*/ 589 h 219"/>
                <a:gd name="T84" fmla="*/ 238 w 180"/>
                <a:gd name="T85" fmla="*/ 397 h 219"/>
                <a:gd name="T86" fmla="*/ 300 w 180"/>
                <a:gd name="T87" fmla="*/ 397 h 219"/>
                <a:gd name="T88" fmla="*/ 313 w 180"/>
                <a:gd name="T89" fmla="*/ 419 h 219"/>
                <a:gd name="T90" fmla="*/ 533 w 180"/>
                <a:gd name="T91" fmla="*/ 363 h 21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0" h="219">
                  <a:moveTo>
                    <a:pt x="34" y="19"/>
                  </a:moveTo>
                  <a:cubicBezTo>
                    <a:pt x="34" y="18"/>
                    <a:pt x="35" y="18"/>
                    <a:pt x="35" y="17"/>
                  </a:cubicBezTo>
                  <a:cubicBezTo>
                    <a:pt x="37" y="11"/>
                    <a:pt x="41" y="7"/>
                    <a:pt x="47" y="4"/>
                  </a:cubicBezTo>
                  <a:cubicBezTo>
                    <a:pt x="56" y="0"/>
                    <a:pt x="69" y="1"/>
                    <a:pt x="81" y="6"/>
                  </a:cubicBezTo>
                  <a:cubicBezTo>
                    <a:pt x="95" y="12"/>
                    <a:pt x="96" y="23"/>
                    <a:pt x="95" y="31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4" y="40"/>
                    <a:pt x="91" y="41"/>
                    <a:pt x="88" y="42"/>
                  </a:cubicBezTo>
                  <a:cubicBezTo>
                    <a:pt x="86" y="43"/>
                    <a:pt x="83" y="44"/>
                    <a:pt x="82" y="47"/>
                  </a:cubicBezTo>
                  <a:cubicBezTo>
                    <a:pt x="82" y="47"/>
                    <a:pt x="82" y="48"/>
                    <a:pt x="82" y="48"/>
                  </a:cubicBezTo>
                  <a:cubicBezTo>
                    <a:pt x="82" y="51"/>
                    <a:pt x="85" y="52"/>
                    <a:pt x="87" y="53"/>
                  </a:cubicBezTo>
                  <a:cubicBezTo>
                    <a:pt x="90" y="55"/>
                    <a:pt x="96" y="58"/>
                    <a:pt x="103" y="67"/>
                  </a:cubicBezTo>
                  <a:cubicBezTo>
                    <a:pt x="111" y="80"/>
                    <a:pt x="112" y="92"/>
                    <a:pt x="112" y="98"/>
                  </a:cubicBezTo>
                  <a:cubicBezTo>
                    <a:pt x="112" y="102"/>
                    <a:pt x="112" y="104"/>
                    <a:pt x="114" y="106"/>
                  </a:cubicBezTo>
                  <a:cubicBezTo>
                    <a:pt x="116" y="108"/>
                    <a:pt x="119" y="107"/>
                    <a:pt x="122" y="107"/>
                  </a:cubicBezTo>
                  <a:cubicBezTo>
                    <a:pt x="126" y="106"/>
                    <a:pt x="131" y="105"/>
                    <a:pt x="138" y="106"/>
                  </a:cubicBezTo>
                  <a:cubicBezTo>
                    <a:pt x="148" y="108"/>
                    <a:pt x="164" y="122"/>
                    <a:pt x="174" y="143"/>
                  </a:cubicBezTo>
                  <a:cubicBezTo>
                    <a:pt x="180" y="155"/>
                    <a:pt x="180" y="168"/>
                    <a:pt x="176" y="173"/>
                  </a:cubicBezTo>
                  <a:cubicBezTo>
                    <a:pt x="171" y="181"/>
                    <a:pt x="166" y="184"/>
                    <a:pt x="163" y="187"/>
                  </a:cubicBezTo>
                  <a:cubicBezTo>
                    <a:pt x="160" y="188"/>
                    <a:pt x="160" y="188"/>
                    <a:pt x="160" y="188"/>
                  </a:cubicBezTo>
                  <a:cubicBezTo>
                    <a:pt x="157" y="190"/>
                    <a:pt x="156" y="193"/>
                    <a:pt x="155" y="196"/>
                  </a:cubicBezTo>
                  <a:cubicBezTo>
                    <a:pt x="153" y="199"/>
                    <a:pt x="152" y="201"/>
                    <a:pt x="149" y="203"/>
                  </a:cubicBezTo>
                  <a:cubicBezTo>
                    <a:pt x="149" y="203"/>
                    <a:pt x="149" y="204"/>
                    <a:pt x="149" y="204"/>
                  </a:cubicBezTo>
                  <a:cubicBezTo>
                    <a:pt x="146" y="207"/>
                    <a:pt x="129" y="219"/>
                    <a:pt x="106" y="211"/>
                  </a:cubicBezTo>
                  <a:cubicBezTo>
                    <a:pt x="81" y="202"/>
                    <a:pt x="82" y="181"/>
                    <a:pt x="85" y="169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6" y="166"/>
                    <a:pt x="87" y="162"/>
                    <a:pt x="84" y="160"/>
                  </a:cubicBezTo>
                  <a:cubicBezTo>
                    <a:pt x="83" y="159"/>
                    <a:pt x="81" y="158"/>
                    <a:pt x="78" y="161"/>
                  </a:cubicBezTo>
                  <a:cubicBezTo>
                    <a:pt x="78" y="161"/>
                    <a:pt x="77" y="161"/>
                    <a:pt x="77" y="162"/>
                  </a:cubicBezTo>
                  <a:cubicBezTo>
                    <a:pt x="76" y="162"/>
                    <a:pt x="74" y="164"/>
                    <a:pt x="70" y="165"/>
                  </a:cubicBezTo>
                  <a:cubicBezTo>
                    <a:pt x="67" y="165"/>
                    <a:pt x="62" y="164"/>
                    <a:pt x="58" y="160"/>
                  </a:cubicBezTo>
                  <a:cubicBezTo>
                    <a:pt x="49" y="152"/>
                    <a:pt x="51" y="137"/>
                    <a:pt x="53" y="134"/>
                  </a:cubicBezTo>
                  <a:cubicBezTo>
                    <a:pt x="53" y="132"/>
                    <a:pt x="53" y="132"/>
                    <a:pt x="53" y="132"/>
                  </a:cubicBezTo>
                  <a:cubicBezTo>
                    <a:pt x="55" y="128"/>
                    <a:pt x="57" y="124"/>
                    <a:pt x="55" y="121"/>
                  </a:cubicBezTo>
                  <a:cubicBezTo>
                    <a:pt x="53" y="120"/>
                    <a:pt x="51" y="119"/>
                    <a:pt x="48" y="120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2" y="123"/>
                    <a:pt x="38" y="124"/>
                    <a:pt x="34" y="122"/>
                  </a:cubicBezTo>
                  <a:cubicBezTo>
                    <a:pt x="27" y="119"/>
                    <a:pt x="22" y="109"/>
                    <a:pt x="20" y="102"/>
                  </a:cubicBezTo>
                  <a:cubicBezTo>
                    <a:pt x="18" y="94"/>
                    <a:pt x="21" y="86"/>
                    <a:pt x="24" y="83"/>
                  </a:cubicBezTo>
                  <a:cubicBezTo>
                    <a:pt x="26" y="81"/>
                    <a:pt x="27" y="78"/>
                    <a:pt x="27" y="76"/>
                  </a:cubicBezTo>
                  <a:cubicBezTo>
                    <a:pt x="26" y="74"/>
                    <a:pt x="24" y="72"/>
                    <a:pt x="22" y="72"/>
                  </a:cubicBezTo>
                  <a:cubicBezTo>
                    <a:pt x="18" y="71"/>
                    <a:pt x="13" y="70"/>
                    <a:pt x="10" y="66"/>
                  </a:cubicBezTo>
                  <a:cubicBezTo>
                    <a:pt x="4" y="60"/>
                    <a:pt x="0" y="43"/>
                    <a:pt x="5" y="31"/>
                  </a:cubicBezTo>
                  <a:cubicBezTo>
                    <a:pt x="8" y="24"/>
                    <a:pt x="13" y="22"/>
                    <a:pt x="15" y="21"/>
                  </a:cubicBezTo>
                  <a:cubicBezTo>
                    <a:pt x="17" y="20"/>
                    <a:pt x="19" y="21"/>
                    <a:pt x="19" y="21"/>
                  </a:cubicBezTo>
                  <a:cubicBezTo>
                    <a:pt x="19" y="21"/>
                    <a:pt x="20" y="21"/>
                    <a:pt x="20" y="22"/>
                  </a:cubicBezTo>
                  <a:cubicBezTo>
                    <a:pt x="21" y="22"/>
                    <a:pt x="27" y="24"/>
                    <a:pt x="34" y="19"/>
                  </a:cubicBezTo>
                  <a:close/>
                </a:path>
              </a:pathLst>
            </a:custGeom>
            <a:solidFill>
              <a:srgbClr val="E7A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2" name="Freeform 837">
              <a:extLst>
                <a:ext uri="{FF2B5EF4-FFF2-40B4-BE49-F238E27FC236}">
                  <a16:creationId xmlns:a16="http://schemas.microsoft.com/office/drawing/2014/main" id="{14A7C61A-8EBE-4628-B489-452BC596A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509"/>
              <a:ext cx="95" cy="80"/>
            </a:xfrm>
            <a:custGeom>
              <a:avLst/>
              <a:gdLst>
                <a:gd name="T0" fmla="*/ 595 w 38"/>
                <a:gd name="T1" fmla="*/ 491 h 30"/>
                <a:gd name="T2" fmla="*/ 125 w 38"/>
                <a:gd name="T3" fmla="*/ 0 h 30"/>
                <a:gd name="T4" fmla="*/ 95 w 38"/>
                <a:gd name="T5" fmla="*/ 0 h 30"/>
                <a:gd name="T6" fmla="*/ 63 w 38"/>
                <a:gd name="T7" fmla="*/ 56 h 30"/>
                <a:gd name="T8" fmla="*/ 250 w 38"/>
                <a:gd name="T9" fmla="*/ 512 h 30"/>
                <a:gd name="T10" fmla="*/ 595 w 38"/>
                <a:gd name="T11" fmla="*/ 49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0">
                  <a:moveTo>
                    <a:pt x="38" y="26"/>
                  </a:moveTo>
                  <a:cubicBezTo>
                    <a:pt x="28" y="11"/>
                    <a:pt x="17" y="2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1"/>
                    <a:pt x="4" y="2"/>
                    <a:pt x="4" y="3"/>
                  </a:cubicBezTo>
                  <a:cubicBezTo>
                    <a:pt x="0" y="13"/>
                    <a:pt x="7" y="24"/>
                    <a:pt x="16" y="27"/>
                  </a:cubicBezTo>
                  <a:cubicBezTo>
                    <a:pt x="23" y="30"/>
                    <a:pt x="32" y="30"/>
                    <a:pt x="38" y="26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3" name="Freeform 838">
              <a:extLst>
                <a:ext uri="{FF2B5EF4-FFF2-40B4-BE49-F238E27FC236}">
                  <a16:creationId xmlns:a16="http://schemas.microsoft.com/office/drawing/2014/main" id="{244B180F-4AB2-4847-9EC3-8BF657141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227"/>
              <a:ext cx="240" cy="237"/>
            </a:xfrm>
            <a:custGeom>
              <a:avLst/>
              <a:gdLst>
                <a:gd name="T0" fmla="*/ 988 w 96"/>
                <a:gd name="T1" fmla="*/ 1531 h 89"/>
                <a:gd name="T2" fmla="*/ 925 w 96"/>
                <a:gd name="T3" fmla="*/ 1587 h 89"/>
                <a:gd name="T4" fmla="*/ 1283 w 96"/>
                <a:gd name="T5" fmla="*/ 1036 h 89"/>
                <a:gd name="T6" fmla="*/ 1283 w 96"/>
                <a:gd name="T7" fmla="*/ 908 h 89"/>
                <a:gd name="T8" fmla="*/ 1283 w 96"/>
                <a:gd name="T9" fmla="*/ 908 h 89"/>
                <a:gd name="T10" fmla="*/ 1283 w 96"/>
                <a:gd name="T11" fmla="*/ 887 h 89"/>
                <a:gd name="T12" fmla="*/ 1375 w 96"/>
                <a:gd name="T13" fmla="*/ 794 h 89"/>
                <a:gd name="T14" fmla="*/ 1408 w 96"/>
                <a:gd name="T15" fmla="*/ 772 h 89"/>
                <a:gd name="T16" fmla="*/ 1470 w 96"/>
                <a:gd name="T17" fmla="*/ 660 h 89"/>
                <a:gd name="T18" fmla="*/ 1470 w 96"/>
                <a:gd name="T19" fmla="*/ 602 h 89"/>
                <a:gd name="T20" fmla="*/ 1488 w 96"/>
                <a:gd name="T21" fmla="*/ 589 h 89"/>
                <a:gd name="T22" fmla="*/ 1270 w 96"/>
                <a:gd name="T23" fmla="*/ 115 h 89"/>
                <a:gd name="T24" fmla="*/ 738 w 96"/>
                <a:gd name="T25" fmla="*/ 77 h 89"/>
                <a:gd name="T26" fmla="*/ 550 w 96"/>
                <a:gd name="T27" fmla="*/ 320 h 89"/>
                <a:gd name="T28" fmla="*/ 533 w 96"/>
                <a:gd name="T29" fmla="*/ 362 h 89"/>
                <a:gd name="T30" fmla="*/ 313 w 96"/>
                <a:gd name="T31" fmla="*/ 418 h 89"/>
                <a:gd name="T32" fmla="*/ 300 w 96"/>
                <a:gd name="T33" fmla="*/ 397 h 89"/>
                <a:gd name="T34" fmla="*/ 238 w 96"/>
                <a:gd name="T35" fmla="*/ 397 h 89"/>
                <a:gd name="T36" fmla="*/ 83 w 96"/>
                <a:gd name="T37" fmla="*/ 589 h 89"/>
                <a:gd name="T38" fmla="*/ 158 w 96"/>
                <a:gd name="T39" fmla="*/ 1249 h 89"/>
                <a:gd name="T40" fmla="*/ 345 w 96"/>
                <a:gd name="T41" fmla="*/ 1361 h 89"/>
                <a:gd name="T42" fmla="*/ 425 w 96"/>
                <a:gd name="T43" fmla="*/ 1433 h 89"/>
                <a:gd name="T44" fmla="*/ 408 w 96"/>
                <a:gd name="T45" fmla="*/ 1510 h 89"/>
                <a:gd name="T46" fmla="*/ 438 w 96"/>
                <a:gd name="T47" fmla="*/ 1568 h 89"/>
                <a:gd name="T48" fmla="*/ 783 w 96"/>
                <a:gd name="T49" fmla="*/ 1603 h 89"/>
                <a:gd name="T50" fmla="*/ 520 w 96"/>
                <a:gd name="T51" fmla="*/ 1433 h 89"/>
                <a:gd name="T52" fmla="*/ 333 w 96"/>
                <a:gd name="T53" fmla="*/ 1134 h 89"/>
                <a:gd name="T54" fmla="*/ 533 w 96"/>
                <a:gd name="T55" fmla="*/ 772 h 89"/>
                <a:gd name="T56" fmla="*/ 595 w 96"/>
                <a:gd name="T57" fmla="*/ 644 h 89"/>
                <a:gd name="T58" fmla="*/ 833 w 96"/>
                <a:gd name="T59" fmla="*/ 418 h 89"/>
                <a:gd name="T60" fmla="*/ 1188 w 96"/>
                <a:gd name="T61" fmla="*/ 660 h 89"/>
                <a:gd name="T62" fmla="*/ 1125 w 96"/>
                <a:gd name="T63" fmla="*/ 852 h 89"/>
                <a:gd name="T64" fmla="*/ 1125 w 96"/>
                <a:gd name="T65" fmla="*/ 1134 h 89"/>
                <a:gd name="T66" fmla="*/ 1083 w 96"/>
                <a:gd name="T67" fmla="*/ 1398 h 89"/>
                <a:gd name="T68" fmla="*/ 988 w 96"/>
                <a:gd name="T69" fmla="*/ 1531 h 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6" h="89">
                  <a:moveTo>
                    <a:pt x="63" y="81"/>
                  </a:moveTo>
                  <a:cubicBezTo>
                    <a:pt x="59" y="84"/>
                    <a:pt x="59" y="84"/>
                    <a:pt x="59" y="84"/>
                  </a:cubicBezTo>
                  <a:cubicBezTo>
                    <a:pt x="69" y="82"/>
                    <a:pt x="81" y="65"/>
                    <a:pt x="82" y="55"/>
                  </a:cubicBezTo>
                  <a:cubicBezTo>
                    <a:pt x="82" y="53"/>
                    <a:pt x="82" y="50"/>
                    <a:pt x="82" y="48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2" y="48"/>
                    <a:pt x="82" y="47"/>
                    <a:pt x="82" y="47"/>
                  </a:cubicBezTo>
                  <a:cubicBezTo>
                    <a:pt x="83" y="44"/>
                    <a:pt x="86" y="43"/>
                    <a:pt x="88" y="42"/>
                  </a:cubicBezTo>
                  <a:cubicBezTo>
                    <a:pt x="89" y="42"/>
                    <a:pt x="90" y="41"/>
                    <a:pt x="90" y="41"/>
                  </a:cubicBezTo>
                  <a:cubicBezTo>
                    <a:pt x="92" y="39"/>
                    <a:pt x="93" y="37"/>
                    <a:pt x="94" y="35"/>
                  </a:cubicBezTo>
                  <a:cubicBezTo>
                    <a:pt x="94" y="34"/>
                    <a:pt x="94" y="33"/>
                    <a:pt x="94" y="32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6" y="23"/>
                    <a:pt x="95" y="12"/>
                    <a:pt x="81" y="6"/>
                  </a:cubicBezTo>
                  <a:cubicBezTo>
                    <a:pt x="69" y="1"/>
                    <a:pt x="56" y="0"/>
                    <a:pt x="47" y="4"/>
                  </a:cubicBezTo>
                  <a:cubicBezTo>
                    <a:pt x="41" y="7"/>
                    <a:pt x="37" y="11"/>
                    <a:pt x="35" y="17"/>
                  </a:cubicBezTo>
                  <a:cubicBezTo>
                    <a:pt x="35" y="18"/>
                    <a:pt x="34" y="18"/>
                    <a:pt x="34" y="19"/>
                  </a:cubicBezTo>
                  <a:cubicBezTo>
                    <a:pt x="27" y="24"/>
                    <a:pt x="21" y="22"/>
                    <a:pt x="20" y="22"/>
                  </a:cubicBezTo>
                  <a:cubicBezTo>
                    <a:pt x="20" y="21"/>
                    <a:pt x="19" y="21"/>
                    <a:pt x="19" y="21"/>
                  </a:cubicBezTo>
                  <a:cubicBezTo>
                    <a:pt x="19" y="21"/>
                    <a:pt x="17" y="20"/>
                    <a:pt x="15" y="21"/>
                  </a:cubicBezTo>
                  <a:cubicBezTo>
                    <a:pt x="13" y="22"/>
                    <a:pt x="8" y="24"/>
                    <a:pt x="5" y="31"/>
                  </a:cubicBezTo>
                  <a:cubicBezTo>
                    <a:pt x="0" y="43"/>
                    <a:pt x="4" y="60"/>
                    <a:pt x="10" y="66"/>
                  </a:cubicBezTo>
                  <a:cubicBezTo>
                    <a:pt x="13" y="70"/>
                    <a:pt x="18" y="71"/>
                    <a:pt x="22" y="72"/>
                  </a:cubicBezTo>
                  <a:cubicBezTo>
                    <a:pt x="24" y="72"/>
                    <a:pt x="26" y="74"/>
                    <a:pt x="27" y="76"/>
                  </a:cubicBezTo>
                  <a:cubicBezTo>
                    <a:pt x="27" y="78"/>
                    <a:pt x="27" y="79"/>
                    <a:pt x="26" y="80"/>
                  </a:cubicBezTo>
                  <a:cubicBezTo>
                    <a:pt x="27" y="82"/>
                    <a:pt x="27" y="83"/>
                    <a:pt x="28" y="83"/>
                  </a:cubicBezTo>
                  <a:cubicBezTo>
                    <a:pt x="33" y="87"/>
                    <a:pt x="45" y="89"/>
                    <a:pt x="50" y="85"/>
                  </a:cubicBezTo>
                  <a:cubicBezTo>
                    <a:pt x="43" y="87"/>
                    <a:pt x="38" y="81"/>
                    <a:pt x="33" y="76"/>
                  </a:cubicBezTo>
                  <a:cubicBezTo>
                    <a:pt x="31" y="74"/>
                    <a:pt x="23" y="63"/>
                    <a:pt x="21" y="60"/>
                  </a:cubicBezTo>
                  <a:cubicBezTo>
                    <a:pt x="8" y="39"/>
                    <a:pt x="33" y="39"/>
                    <a:pt x="34" y="41"/>
                  </a:cubicBezTo>
                  <a:cubicBezTo>
                    <a:pt x="36" y="39"/>
                    <a:pt x="36" y="36"/>
                    <a:pt x="38" y="34"/>
                  </a:cubicBezTo>
                  <a:cubicBezTo>
                    <a:pt x="42" y="29"/>
                    <a:pt x="48" y="25"/>
                    <a:pt x="53" y="22"/>
                  </a:cubicBezTo>
                  <a:cubicBezTo>
                    <a:pt x="63" y="18"/>
                    <a:pt x="80" y="22"/>
                    <a:pt x="76" y="35"/>
                  </a:cubicBezTo>
                  <a:cubicBezTo>
                    <a:pt x="75" y="39"/>
                    <a:pt x="72" y="41"/>
                    <a:pt x="72" y="45"/>
                  </a:cubicBezTo>
                  <a:cubicBezTo>
                    <a:pt x="71" y="50"/>
                    <a:pt x="72" y="55"/>
                    <a:pt x="72" y="60"/>
                  </a:cubicBezTo>
                  <a:cubicBezTo>
                    <a:pt x="73" y="65"/>
                    <a:pt x="72" y="70"/>
                    <a:pt x="69" y="74"/>
                  </a:cubicBezTo>
                  <a:cubicBezTo>
                    <a:pt x="68" y="76"/>
                    <a:pt x="65" y="81"/>
                    <a:pt x="63" y="81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4" name="Freeform 839">
              <a:extLst>
                <a:ext uri="{FF2B5EF4-FFF2-40B4-BE49-F238E27FC236}">
                  <a16:creationId xmlns:a16="http://schemas.microsoft.com/office/drawing/2014/main" id="{BF187AE9-CA0F-4BB6-A6D2-C9EE41412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288"/>
              <a:ext cx="47" cy="115"/>
            </a:xfrm>
            <a:custGeom>
              <a:avLst/>
              <a:gdLst>
                <a:gd name="T0" fmla="*/ 287 w 19"/>
                <a:gd name="T1" fmla="*/ 0 h 43"/>
                <a:gd name="T2" fmla="*/ 153 w 19"/>
                <a:gd name="T3" fmla="*/ 342 h 43"/>
                <a:gd name="T4" fmla="*/ 121 w 19"/>
                <a:gd name="T5" fmla="*/ 615 h 43"/>
                <a:gd name="T6" fmla="*/ 153 w 19"/>
                <a:gd name="T7" fmla="*/ 824 h 43"/>
                <a:gd name="T8" fmla="*/ 62 w 19"/>
                <a:gd name="T9" fmla="*/ 479 h 43"/>
                <a:gd name="T10" fmla="*/ 30 w 19"/>
                <a:gd name="T11" fmla="*/ 193 h 43"/>
                <a:gd name="T12" fmla="*/ 30 w 19"/>
                <a:gd name="T13" fmla="*/ 2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3">
                  <a:moveTo>
                    <a:pt x="19" y="0"/>
                  </a:moveTo>
                  <a:cubicBezTo>
                    <a:pt x="13" y="5"/>
                    <a:pt x="11" y="12"/>
                    <a:pt x="10" y="18"/>
                  </a:cubicBezTo>
                  <a:cubicBezTo>
                    <a:pt x="9" y="23"/>
                    <a:pt x="8" y="27"/>
                    <a:pt x="8" y="32"/>
                  </a:cubicBezTo>
                  <a:cubicBezTo>
                    <a:pt x="9" y="35"/>
                    <a:pt x="10" y="39"/>
                    <a:pt x="10" y="43"/>
                  </a:cubicBezTo>
                  <a:cubicBezTo>
                    <a:pt x="7" y="37"/>
                    <a:pt x="5" y="32"/>
                    <a:pt x="4" y="25"/>
                  </a:cubicBezTo>
                  <a:cubicBezTo>
                    <a:pt x="3" y="20"/>
                    <a:pt x="3" y="15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5" name="Freeform 840">
              <a:extLst>
                <a:ext uri="{FF2B5EF4-FFF2-40B4-BE49-F238E27FC236}">
                  <a16:creationId xmlns:a16="http://schemas.microsoft.com/office/drawing/2014/main" id="{5E570E8D-0E95-42CD-98F9-722BD0D669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2" y="2443"/>
              <a:ext cx="137" cy="146"/>
            </a:xfrm>
            <a:custGeom>
              <a:avLst/>
              <a:gdLst>
                <a:gd name="T0" fmla="*/ 807 w 55"/>
                <a:gd name="T1" fmla="*/ 1030 h 55"/>
                <a:gd name="T2" fmla="*/ 849 w 55"/>
                <a:gd name="T3" fmla="*/ 1030 h 55"/>
                <a:gd name="T4" fmla="*/ 807 w 55"/>
                <a:gd name="T5" fmla="*/ 1030 h 55"/>
                <a:gd name="T6" fmla="*/ 665 w 55"/>
                <a:gd name="T7" fmla="*/ 881 h 55"/>
                <a:gd name="T8" fmla="*/ 528 w 55"/>
                <a:gd name="T9" fmla="*/ 656 h 55"/>
                <a:gd name="T10" fmla="*/ 229 w 55"/>
                <a:gd name="T11" fmla="*/ 451 h 55"/>
                <a:gd name="T12" fmla="*/ 229 w 55"/>
                <a:gd name="T13" fmla="*/ 133 h 55"/>
                <a:gd name="T14" fmla="*/ 125 w 55"/>
                <a:gd name="T15" fmla="*/ 0 h 55"/>
                <a:gd name="T16" fmla="*/ 92 w 55"/>
                <a:gd name="T17" fmla="*/ 35 h 55"/>
                <a:gd name="T18" fmla="*/ 30 w 55"/>
                <a:gd name="T19" fmla="*/ 396 h 55"/>
                <a:gd name="T20" fmla="*/ 249 w 55"/>
                <a:gd name="T21" fmla="*/ 767 h 55"/>
                <a:gd name="T22" fmla="*/ 446 w 55"/>
                <a:gd name="T23" fmla="*/ 733 h 55"/>
                <a:gd name="T24" fmla="*/ 466 w 55"/>
                <a:gd name="T25" fmla="*/ 733 h 55"/>
                <a:gd name="T26" fmla="*/ 570 w 55"/>
                <a:gd name="T27" fmla="*/ 746 h 55"/>
                <a:gd name="T28" fmla="*/ 558 w 55"/>
                <a:gd name="T29" fmla="*/ 916 h 55"/>
                <a:gd name="T30" fmla="*/ 712 w 55"/>
                <a:gd name="T31" fmla="*/ 1009 h 55"/>
                <a:gd name="T32" fmla="*/ 807 w 55"/>
                <a:gd name="T33" fmla="*/ 1030 h 55"/>
                <a:gd name="T34" fmla="*/ 665 w 55"/>
                <a:gd name="T35" fmla="*/ 881 h 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55">
                  <a:moveTo>
                    <a:pt x="52" y="55"/>
                  </a:moveTo>
                  <a:cubicBezTo>
                    <a:pt x="53" y="55"/>
                    <a:pt x="54" y="55"/>
                    <a:pt x="55" y="55"/>
                  </a:cubicBezTo>
                  <a:cubicBezTo>
                    <a:pt x="54" y="55"/>
                    <a:pt x="53" y="55"/>
                    <a:pt x="52" y="55"/>
                  </a:cubicBezTo>
                  <a:close/>
                  <a:moveTo>
                    <a:pt x="43" y="47"/>
                  </a:moveTo>
                  <a:cubicBezTo>
                    <a:pt x="42" y="42"/>
                    <a:pt x="39" y="38"/>
                    <a:pt x="34" y="35"/>
                  </a:cubicBezTo>
                  <a:cubicBezTo>
                    <a:pt x="29" y="34"/>
                    <a:pt x="20" y="34"/>
                    <a:pt x="15" y="24"/>
                  </a:cubicBezTo>
                  <a:cubicBezTo>
                    <a:pt x="10" y="13"/>
                    <a:pt x="9" y="9"/>
                    <a:pt x="15" y="7"/>
                  </a:cubicBezTo>
                  <a:cubicBezTo>
                    <a:pt x="13" y="6"/>
                    <a:pt x="9" y="3"/>
                    <a:pt x="8" y="0"/>
                  </a:cubicBezTo>
                  <a:cubicBezTo>
                    <a:pt x="7" y="0"/>
                    <a:pt x="7" y="1"/>
                    <a:pt x="6" y="2"/>
                  </a:cubicBezTo>
                  <a:cubicBezTo>
                    <a:pt x="3" y="5"/>
                    <a:pt x="0" y="13"/>
                    <a:pt x="2" y="21"/>
                  </a:cubicBezTo>
                  <a:cubicBezTo>
                    <a:pt x="4" y="28"/>
                    <a:pt x="9" y="38"/>
                    <a:pt x="16" y="41"/>
                  </a:cubicBezTo>
                  <a:cubicBezTo>
                    <a:pt x="20" y="43"/>
                    <a:pt x="24" y="42"/>
                    <a:pt x="29" y="39"/>
                  </a:cubicBezTo>
                  <a:cubicBezTo>
                    <a:pt x="29" y="39"/>
                    <a:pt x="29" y="39"/>
                    <a:pt x="30" y="39"/>
                  </a:cubicBezTo>
                  <a:cubicBezTo>
                    <a:pt x="33" y="38"/>
                    <a:pt x="35" y="39"/>
                    <a:pt x="37" y="40"/>
                  </a:cubicBezTo>
                  <a:cubicBezTo>
                    <a:pt x="39" y="42"/>
                    <a:pt x="38" y="46"/>
                    <a:pt x="36" y="49"/>
                  </a:cubicBezTo>
                  <a:cubicBezTo>
                    <a:pt x="39" y="51"/>
                    <a:pt x="42" y="53"/>
                    <a:pt x="46" y="54"/>
                  </a:cubicBezTo>
                  <a:cubicBezTo>
                    <a:pt x="48" y="54"/>
                    <a:pt x="50" y="54"/>
                    <a:pt x="52" y="55"/>
                  </a:cubicBezTo>
                  <a:cubicBezTo>
                    <a:pt x="47" y="54"/>
                    <a:pt x="45" y="52"/>
                    <a:pt x="43" y="47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6" name="Freeform 841">
              <a:extLst>
                <a:ext uri="{FF2B5EF4-FFF2-40B4-BE49-F238E27FC236}">
                  <a16:creationId xmlns:a16="http://schemas.microsoft.com/office/drawing/2014/main" id="{E6004724-8323-483B-BFF2-E5C1F5CB3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68"/>
              <a:ext cx="153" cy="112"/>
            </a:xfrm>
            <a:custGeom>
              <a:avLst/>
              <a:gdLst>
                <a:gd name="T0" fmla="*/ 710 w 61"/>
                <a:gd name="T1" fmla="*/ 661 h 42"/>
                <a:gd name="T2" fmla="*/ 647 w 61"/>
                <a:gd name="T3" fmla="*/ 589 h 42"/>
                <a:gd name="T4" fmla="*/ 301 w 61"/>
                <a:gd name="T5" fmla="*/ 491 h 42"/>
                <a:gd name="T6" fmla="*/ 188 w 61"/>
                <a:gd name="T7" fmla="*/ 149 h 42"/>
                <a:gd name="T8" fmla="*/ 95 w 61"/>
                <a:gd name="T9" fmla="*/ 0 h 42"/>
                <a:gd name="T10" fmla="*/ 95 w 61"/>
                <a:gd name="T11" fmla="*/ 21 h 42"/>
                <a:gd name="T12" fmla="*/ 95 w 61"/>
                <a:gd name="T13" fmla="*/ 21 h 42"/>
                <a:gd name="T14" fmla="*/ 63 w 61"/>
                <a:gd name="T15" fmla="*/ 93 h 42"/>
                <a:gd name="T16" fmla="*/ 63 w 61"/>
                <a:gd name="T17" fmla="*/ 115 h 42"/>
                <a:gd name="T18" fmla="*/ 145 w 61"/>
                <a:gd name="T19" fmla="*/ 605 h 42"/>
                <a:gd name="T20" fmla="*/ 334 w 61"/>
                <a:gd name="T21" fmla="*/ 704 h 42"/>
                <a:gd name="T22" fmla="*/ 441 w 61"/>
                <a:gd name="T23" fmla="*/ 648 h 42"/>
                <a:gd name="T24" fmla="*/ 459 w 61"/>
                <a:gd name="T25" fmla="*/ 627 h 42"/>
                <a:gd name="T26" fmla="*/ 554 w 61"/>
                <a:gd name="T27" fmla="*/ 605 h 42"/>
                <a:gd name="T28" fmla="*/ 584 w 61"/>
                <a:gd name="T29" fmla="*/ 717 h 42"/>
                <a:gd name="T30" fmla="*/ 722 w 61"/>
                <a:gd name="T31" fmla="*/ 776 h 42"/>
                <a:gd name="T32" fmla="*/ 963 w 61"/>
                <a:gd name="T33" fmla="*/ 547 h 42"/>
                <a:gd name="T34" fmla="*/ 710 w 61"/>
                <a:gd name="T35" fmla="*/ 661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1" h="42">
                  <a:moveTo>
                    <a:pt x="45" y="35"/>
                  </a:moveTo>
                  <a:cubicBezTo>
                    <a:pt x="43" y="35"/>
                    <a:pt x="43" y="32"/>
                    <a:pt x="41" y="31"/>
                  </a:cubicBezTo>
                  <a:cubicBezTo>
                    <a:pt x="32" y="25"/>
                    <a:pt x="27" y="28"/>
                    <a:pt x="19" y="26"/>
                  </a:cubicBezTo>
                  <a:cubicBezTo>
                    <a:pt x="8" y="25"/>
                    <a:pt x="7" y="9"/>
                    <a:pt x="12" y="8"/>
                  </a:cubicBezTo>
                  <a:cubicBezTo>
                    <a:pt x="15" y="7"/>
                    <a:pt x="9" y="2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9"/>
                    <a:pt x="0" y="24"/>
                    <a:pt x="9" y="32"/>
                  </a:cubicBezTo>
                  <a:cubicBezTo>
                    <a:pt x="13" y="36"/>
                    <a:pt x="18" y="37"/>
                    <a:pt x="21" y="37"/>
                  </a:cubicBezTo>
                  <a:cubicBezTo>
                    <a:pt x="25" y="36"/>
                    <a:pt x="27" y="34"/>
                    <a:pt x="28" y="34"/>
                  </a:cubicBezTo>
                  <a:cubicBezTo>
                    <a:pt x="28" y="33"/>
                    <a:pt x="29" y="33"/>
                    <a:pt x="29" y="33"/>
                  </a:cubicBezTo>
                  <a:cubicBezTo>
                    <a:pt x="32" y="30"/>
                    <a:pt x="34" y="31"/>
                    <a:pt x="35" y="32"/>
                  </a:cubicBezTo>
                  <a:cubicBezTo>
                    <a:pt x="37" y="33"/>
                    <a:pt x="37" y="35"/>
                    <a:pt x="37" y="38"/>
                  </a:cubicBezTo>
                  <a:cubicBezTo>
                    <a:pt x="39" y="40"/>
                    <a:pt x="43" y="42"/>
                    <a:pt x="46" y="41"/>
                  </a:cubicBezTo>
                  <a:cubicBezTo>
                    <a:pt x="52" y="40"/>
                    <a:pt x="59" y="33"/>
                    <a:pt x="61" y="29"/>
                  </a:cubicBezTo>
                  <a:cubicBezTo>
                    <a:pt x="59" y="32"/>
                    <a:pt x="51" y="36"/>
                    <a:pt x="45" y="35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7" name="Freeform 842">
              <a:extLst>
                <a:ext uri="{FF2B5EF4-FFF2-40B4-BE49-F238E27FC236}">
                  <a16:creationId xmlns:a16="http://schemas.microsoft.com/office/drawing/2014/main" id="{1EFDC525-2133-4CFE-B5A3-09A935276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653"/>
              <a:ext cx="185" cy="158"/>
            </a:xfrm>
            <a:custGeom>
              <a:avLst/>
              <a:gdLst>
                <a:gd name="T0" fmla="*/ 1158 w 74"/>
                <a:gd name="T1" fmla="*/ 675 h 59"/>
                <a:gd name="T2" fmla="*/ 1158 w 74"/>
                <a:gd name="T3" fmla="*/ 675 h 59"/>
                <a:gd name="T4" fmla="*/ 613 w 74"/>
                <a:gd name="T5" fmla="*/ 731 h 59"/>
                <a:gd name="T6" fmla="*/ 375 w 74"/>
                <a:gd name="T7" fmla="*/ 150 h 59"/>
                <a:gd name="T8" fmla="*/ 408 w 74"/>
                <a:gd name="T9" fmla="*/ 21 h 59"/>
                <a:gd name="T10" fmla="*/ 125 w 74"/>
                <a:gd name="T11" fmla="*/ 137 h 59"/>
                <a:gd name="T12" fmla="*/ 83 w 74"/>
                <a:gd name="T13" fmla="*/ 137 h 59"/>
                <a:gd name="T14" fmla="*/ 63 w 74"/>
                <a:gd name="T15" fmla="*/ 171 h 59"/>
                <a:gd name="T16" fmla="*/ 63 w 74"/>
                <a:gd name="T17" fmla="*/ 171 h 59"/>
                <a:gd name="T18" fmla="*/ 395 w 74"/>
                <a:gd name="T19" fmla="*/ 983 h 59"/>
                <a:gd name="T20" fmla="*/ 1063 w 74"/>
                <a:gd name="T21" fmla="*/ 846 h 59"/>
                <a:gd name="T22" fmla="*/ 1063 w 74"/>
                <a:gd name="T23" fmla="*/ 825 h 59"/>
                <a:gd name="T24" fmla="*/ 1158 w 74"/>
                <a:gd name="T25" fmla="*/ 688 h 59"/>
                <a:gd name="T26" fmla="*/ 1158 w 74"/>
                <a:gd name="T27" fmla="*/ 675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59">
                  <a:moveTo>
                    <a:pt x="74" y="35"/>
                  </a:moveTo>
                  <a:cubicBezTo>
                    <a:pt x="74" y="35"/>
                    <a:pt x="74" y="35"/>
                    <a:pt x="74" y="35"/>
                  </a:cubicBezTo>
                  <a:cubicBezTo>
                    <a:pt x="74" y="35"/>
                    <a:pt x="59" y="49"/>
                    <a:pt x="39" y="38"/>
                  </a:cubicBezTo>
                  <a:cubicBezTo>
                    <a:pt x="19" y="27"/>
                    <a:pt x="20" y="16"/>
                    <a:pt x="24" y="8"/>
                  </a:cubicBezTo>
                  <a:cubicBezTo>
                    <a:pt x="28" y="0"/>
                    <a:pt x="26" y="1"/>
                    <a:pt x="26" y="1"/>
                  </a:cubicBezTo>
                  <a:cubicBezTo>
                    <a:pt x="26" y="1"/>
                    <a:pt x="13" y="14"/>
                    <a:pt x="8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8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1" y="21"/>
                    <a:pt x="0" y="42"/>
                    <a:pt x="25" y="51"/>
                  </a:cubicBezTo>
                  <a:cubicBezTo>
                    <a:pt x="48" y="59"/>
                    <a:pt x="65" y="47"/>
                    <a:pt x="68" y="44"/>
                  </a:cubicBezTo>
                  <a:cubicBezTo>
                    <a:pt x="68" y="44"/>
                    <a:pt x="68" y="43"/>
                    <a:pt x="68" y="43"/>
                  </a:cubicBezTo>
                  <a:cubicBezTo>
                    <a:pt x="71" y="41"/>
                    <a:pt x="72" y="39"/>
                    <a:pt x="74" y="36"/>
                  </a:cubicBezTo>
                  <a:cubicBezTo>
                    <a:pt x="74" y="36"/>
                    <a:pt x="74" y="36"/>
                    <a:pt x="74" y="35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8" name="Freeform 843">
              <a:extLst>
                <a:ext uri="{FF2B5EF4-FFF2-40B4-BE49-F238E27FC236}">
                  <a16:creationId xmlns:a16="http://schemas.microsoft.com/office/drawing/2014/main" id="{5D242497-E62D-4DB8-BB17-C18A577806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7" y="2371"/>
              <a:ext cx="97" cy="296"/>
            </a:xfrm>
            <a:custGeom>
              <a:avLst/>
              <a:gdLst>
                <a:gd name="T0" fmla="*/ 279 w 39"/>
                <a:gd name="T1" fmla="*/ 2027 h 111"/>
                <a:gd name="T2" fmla="*/ 291 w 39"/>
                <a:gd name="T3" fmla="*/ 2013 h 111"/>
                <a:gd name="T4" fmla="*/ 279 w 39"/>
                <a:gd name="T5" fmla="*/ 2027 h 111"/>
                <a:gd name="T6" fmla="*/ 403 w 39"/>
                <a:gd name="T7" fmla="*/ 989 h 111"/>
                <a:gd name="T8" fmla="*/ 371 w 39"/>
                <a:gd name="T9" fmla="*/ 832 h 111"/>
                <a:gd name="T10" fmla="*/ 229 w 39"/>
                <a:gd name="T11" fmla="*/ 248 h 111"/>
                <a:gd name="T12" fmla="*/ 0 w 39"/>
                <a:gd name="T13" fmla="*/ 0 h 111"/>
                <a:gd name="T14" fmla="*/ 216 w 39"/>
                <a:gd name="T15" fmla="*/ 419 h 111"/>
                <a:gd name="T16" fmla="*/ 259 w 39"/>
                <a:gd name="T17" fmla="*/ 1080 h 111"/>
                <a:gd name="T18" fmla="*/ 291 w 39"/>
                <a:gd name="T19" fmla="*/ 2013 h 111"/>
                <a:gd name="T20" fmla="*/ 403 w 39"/>
                <a:gd name="T21" fmla="*/ 1821 h 111"/>
                <a:gd name="T22" fmla="*/ 403 w 39"/>
                <a:gd name="T23" fmla="*/ 989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111">
                  <a:moveTo>
                    <a:pt x="18" y="107"/>
                  </a:moveTo>
                  <a:cubicBezTo>
                    <a:pt x="19" y="107"/>
                    <a:pt x="19" y="106"/>
                    <a:pt x="19" y="106"/>
                  </a:cubicBezTo>
                  <a:cubicBezTo>
                    <a:pt x="15" y="111"/>
                    <a:pt x="18" y="107"/>
                    <a:pt x="18" y="107"/>
                  </a:cubicBezTo>
                  <a:close/>
                  <a:moveTo>
                    <a:pt x="26" y="52"/>
                  </a:moveTo>
                  <a:cubicBezTo>
                    <a:pt x="24" y="50"/>
                    <a:pt x="24" y="48"/>
                    <a:pt x="24" y="44"/>
                  </a:cubicBezTo>
                  <a:cubicBezTo>
                    <a:pt x="24" y="38"/>
                    <a:pt x="23" y="26"/>
                    <a:pt x="15" y="13"/>
                  </a:cubicBezTo>
                  <a:cubicBezTo>
                    <a:pt x="9" y="5"/>
                    <a:pt x="3" y="2"/>
                    <a:pt x="0" y="0"/>
                  </a:cubicBezTo>
                  <a:cubicBezTo>
                    <a:pt x="5" y="4"/>
                    <a:pt x="13" y="13"/>
                    <a:pt x="14" y="22"/>
                  </a:cubicBezTo>
                  <a:cubicBezTo>
                    <a:pt x="15" y="35"/>
                    <a:pt x="18" y="50"/>
                    <a:pt x="17" y="57"/>
                  </a:cubicBezTo>
                  <a:cubicBezTo>
                    <a:pt x="15" y="64"/>
                    <a:pt x="33" y="75"/>
                    <a:pt x="19" y="106"/>
                  </a:cubicBezTo>
                  <a:cubicBezTo>
                    <a:pt x="20" y="104"/>
                    <a:pt x="22" y="101"/>
                    <a:pt x="26" y="96"/>
                  </a:cubicBezTo>
                  <a:cubicBezTo>
                    <a:pt x="39" y="77"/>
                    <a:pt x="32" y="57"/>
                    <a:pt x="26" y="52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69" name="Freeform 844">
              <a:extLst>
                <a:ext uri="{FF2B5EF4-FFF2-40B4-BE49-F238E27FC236}">
                  <a16:creationId xmlns:a16="http://schemas.microsoft.com/office/drawing/2014/main" id="{4E530328-536D-43BC-9880-5A0F48C45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507"/>
              <a:ext cx="148" cy="218"/>
            </a:xfrm>
            <a:custGeom>
              <a:avLst/>
              <a:gdLst>
                <a:gd name="T0" fmla="*/ 271 w 59"/>
                <a:gd name="T1" fmla="*/ 21 h 82"/>
                <a:gd name="T2" fmla="*/ 20 w 59"/>
                <a:gd name="T3" fmla="*/ 35 h 82"/>
                <a:gd name="T4" fmla="*/ 0 w 59"/>
                <a:gd name="T5" fmla="*/ 35 h 82"/>
                <a:gd name="T6" fmla="*/ 534 w 59"/>
                <a:gd name="T7" fmla="*/ 601 h 82"/>
                <a:gd name="T8" fmla="*/ 647 w 59"/>
                <a:gd name="T9" fmla="*/ 1542 h 82"/>
                <a:gd name="T10" fmla="*/ 660 w 59"/>
                <a:gd name="T11" fmla="*/ 1542 h 82"/>
                <a:gd name="T12" fmla="*/ 868 w 59"/>
                <a:gd name="T13" fmla="*/ 1279 h 82"/>
                <a:gd name="T14" fmla="*/ 838 w 59"/>
                <a:gd name="T15" fmla="*/ 715 h 82"/>
                <a:gd name="T16" fmla="*/ 271 w 59"/>
                <a:gd name="T17" fmla="*/ 21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82">
                  <a:moveTo>
                    <a:pt x="17" y="1"/>
                  </a:moveTo>
                  <a:cubicBezTo>
                    <a:pt x="10" y="0"/>
                    <a:pt x="5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2" y="4"/>
                    <a:pt x="19" y="17"/>
                    <a:pt x="34" y="32"/>
                  </a:cubicBezTo>
                  <a:cubicBezTo>
                    <a:pt x="45" y="44"/>
                    <a:pt x="51" y="66"/>
                    <a:pt x="41" y="82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5" y="79"/>
                    <a:pt x="50" y="76"/>
                    <a:pt x="55" y="68"/>
                  </a:cubicBezTo>
                  <a:cubicBezTo>
                    <a:pt x="59" y="63"/>
                    <a:pt x="59" y="50"/>
                    <a:pt x="53" y="38"/>
                  </a:cubicBezTo>
                  <a:cubicBezTo>
                    <a:pt x="43" y="17"/>
                    <a:pt x="27" y="3"/>
                    <a:pt x="17" y="1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0" name="Freeform 845">
              <a:extLst>
                <a:ext uri="{FF2B5EF4-FFF2-40B4-BE49-F238E27FC236}">
                  <a16:creationId xmlns:a16="http://schemas.microsoft.com/office/drawing/2014/main" id="{2AC8D28E-D262-42B2-83CE-0E3F87CF4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539"/>
              <a:ext cx="32" cy="90"/>
            </a:xfrm>
            <a:custGeom>
              <a:avLst/>
              <a:gdLst>
                <a:gd name="T0" fmla="*/ 103 w 13"/>
                <a:gd name="T1" fmla="*/ 0 h 34"/>
                <a:gd name="T2" fmla="*/ 0 w 13"/>
                <a:gd name="T3" fmla="*/ 630 h 34"/>
                <a:gd name="T4" fmla="*/ 103 w 1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4">
                  <a:moveTo>
                    <a:pt x="7" y="0"/>
                  </a:moveTo>
                  <a:cubicBezTo>
                    <a:pt x="10" y="8"/>
                    <a:pt x="13" y="23"/>
                    <a:pt x="0" y="34"/>
                  </a:cubicBezTo>
                  <a:cubicBezTo>
                    <a:pt x="2" y="30"/>
                    <a:pt x="9" y="14"/>
                    <a:pt x="7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1" name="Freeform 846">
              <a:extLst>
                <a:ext uri="{FF2B5EF4-FFF2-40B4-BE49-F238E27FC236}">
                  <a16:creationId xmlns:a16="http://schemas.microsoft.com/office/drawing/2014/main" id="{D34AFFFA-AE79-4476-9AFD-85635A6A4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680"/>
              <a:ext cx="65" cy="67"/>
            </a:xfrm>
            <a:custGeom>
              <a:avLst/>
              <a:gdLst>
                <a:gd name="T0" fmla="*/ 0 w 26"/>
                <a:gd name="T1" fmla="*/ 0 h 25"/>
                <a:gd name="T2" fmla="*/ 408 w 26"/>
                <a:gd name="T3" fmla="*/ 461 h 25"/>
                <a:gd name="T4" fmla="*/ 0 w 2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0" y="0"/>
                  </a:moveTo>
                  <a:cubicBezTo>
                    <a:pt x="1" y="13"/>
                    <a:pt x="12" y="25"/>
                    <a:pt x="26" y="24"/>
                  </a:cubicBezTo>
                  <a:cubicBezTo>
                    <a:pt x="11" y="2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2" name="Freeform 847">
              <a:extLst>
                <a:ext uri="{FF2B5EF4-FFF2-40B4-BE49-F238E27FC236}">
                  <a16:creationId xmlns:a16="http://schemas.microsoft.com/office/drawing/2014/main" id="{772BD7A0-6944-44E2-85E8-4078EB368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84"/>
              <a:ext cx="43" cy="16"/>
            </a:xfrm>
            <a:custGeom>
              <a:avLst/>
              <a:gdLst>
                <a:gd name="T0" fmla="*/ 0 w 17"/>
                <a:gd name="T1" fmla="*/ 0 h 6"/>
                <a:gd name="T2" fmla="*/ 276 w 17"/>
                <a:gd name="T3" fmla="*/ 93 h 6"/>
                <a:gd name="T4" fmla="*/ 0 w 1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4" y="6"/>
                    <a:pt x="14" y="6"/>
                    <a:pt x="17" y="5"/>
                  </a:cubicBezTo>
                  <a:cubicBezTo>
                    <a:pt x="13" y="6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3" name="Freeform 848">
              <a:extLst>
                <a:ext uri="{FF2B5EF4-FFF2-40B4-BE49-F238E27FC236}">
                  <a16:creationId xmlns:a16="http://schemas.microsoft.com/office/drawing/2014/main" id="{521F7812-1BF9-4BD5-91C8-ED7158E8A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387"/>
              <a:ext cx="52" cy="66"/>
            </a:xfrm>
            <a:custGeom>
              <a:avLst/>
              <a:gdLst>
                <a:gd name="T0" fmla="*/ 319 w 21"/>
                <a:gd name="T1" fmla="*/ 0 h 25"/>
                <a:gd name="T2" fmla="*/ 0 w 21"/>
                <a:gd name="T3" fmla="*/ 459 h 25"/>
                <a:gd name="T4" fmla="*/ 319 w 2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21" y="0"/>
                  </a:moveTo>
                  <a:cubicBezTo>
                    <a:pt x="21" y="8"/>
                    <a:pt x="13" y="20"/>
                    <a:pt x="0" y="25"/>
                  </a:cubicBezTo>
                  <a:cubicBezTo>
                    <a:pt x="4" y="23"/>
                    <a:pt x="15" y="13"/>
                    <a:pt x="21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4" name="Freeform 849">
              <a:extLst>
                <a:ext uri="{FF2B5EF4-FFF2-40B4-BE49-F238E27FC236}">
                  <a16:creationId xmlns:a16="http://schemas.microsoft.com/office/drawing/2014/main" id="{B7CE68D6-98FD-4EF1-A16B-FB4D2C96A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485"/>
              <a:ext cx="92" cy="120"/>
            </a:xfrm>
            <a:custGeom>
              <a:avLst/>
              <a:gdLst>
                <a:gd name="T0" fmla="*/ 0 w 37"/>
                <a:gd name="T1" fmla="*/ 0 h 45"/>
                <a:gd name="T2" fmla="*/ 569 w 37"/>
                <a:gd name="T3" fmla="*/ 853 h 45"/>
                <a:gd name="T4" fmla="*/ 0 w 3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5">
                  <a:moveTo>
                    <a:pt x="0" y="0"/>
                  </a:moveTo>
                  <a:cubicBezTo>
                    <a:pt x="2" y="14"/>
                    <a:pt x="16" y="40"/>
                    <a:pt x="37" y="45"/>
                  </a:cubicBezTo>
                  <a:cubicBezTo>
                    <a:pt x="28" y="43"/>
                    <a:pt x="1" y="36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5" name="Freeform 850">
              <a:extLst>
                <a:ext uri="{FF2B5EF4-FFF2-40B4-BE49-F238E27FC236}">
                  <a16:creationId xmlns:a16="http://schemas.microsoft.com/office/drawing/2014/main" id="{D4768B56-6A75-4922-A467-9D6ADD340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368"/>
              <a:ext cx="35" cy="77"/>
            </a:xfrm>
            <a:custGeom>
              <a:avLst/>
              <a:gdLst>
                <a:gd name="T0" fmla="*/ 20 w 14"/>
                <a:gd name="T1" fmla="*/ 0 h 29"/>
                <a:gd name="T2" fmla="*/ 220 w 14"/>
                <a:gd name="T3" fmla="*/ 542 h 29"/>
                <a:gd name="T4" fmla="*/ 20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" y="0"/>
                  </a:moveTo>
                  <a:cubicBezTo>
                    <a:pt x="0" y="11"/>
                    <a:pt x="3" y="24"/>
                    <a:pt x="14" y="29"/>
                  </a:cubicBezTo>
                  <a:cubicBezTo>
                    <a:pt x="9" y="25"/>
                    <a:pt x="0" y="6"/>
                    <a:pt x="1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6" name="Freeform 851">
              <a:extLst>
                <a:ext uri="{FF2B5EF4-FFF2-40B4-BE49-F238E27FC236}">
                  <a16:creationId xmlns:a16="http://schemas.microsoft.com/office/drawing/2014/main" id="{F921F6A5-7DB1-4C33-B1E1-347F027B2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443"/>
              <a:ext cx="125" cy="200"/>
            </a:xfrm>
            <a:custGeom>
              <a:avLst/>
              <a:gdLst>
                <a:gd name="T0" fmla="*/ 583 w 50"/>
                <a:gd name="T1" fmla="*/ 0 h 75"/>
                <a:gd name="T2" fmla="*/ 395 w 50"/>
                <a:gd name="T3" fmla="*/ 648 h 75"/>
                <a:gd name="T4" fmla="*/ 158 w 50"/>
                <a:gd name="T5" fmla="*/ 661 h 75"/>
                <a:gd name="T6" fmla="*/ 0 w 50"/>
                <a:gd name="T7" fmla="*/ 533 h 75"/>
                <a:gd name="T8" fmla="*/ 363 w 50"/>
                <a:gd name="T9" fmla="*/ 1003 h 75"/>
                <a:gd name="T10" fmla="*/ 688 w 50"/>
                <a:gd name="T11" fmla="*/ 1421 h 75"/>
                <a:gd name="T12" fmla="*/ 770 w 50"/>
                <a:gd name="T13" fmla="*/ 1101 h 75"/>
                <a:gd name="T14" fmla="*/ 738 w 50"/>
                <a:gd name="T15" fmla="*/ 760 h 75"/>
                <a:gd name="T16" fmla="*/ 688 w 50"/>
                <a:gd name="T17" fmla="*/ 1059 h 75"/>
                <a:gd name="T18" fmla="*/ 488 w 50"/>
                <a:gd name="T19" fmla="*/ 1003 h 75"/>
                <a:gd name="T20" fmla="*/ 488 w 50"/>
                <a:gd name="T21" fmla="*/ 717 h 75"/>
                <a:gd name="T22" fmla="*/ 688 w 50"/>
                <a:gd name="T23" fmla="*/ 819 h 75"/>
                <a:gd name="T24" fmla="*/ 658 w 50"/>
                <a:gd name="T25" fmla="*/ 397 h 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75">
                  <a:moveTo>
                    <a:pt x="37" y="0"/>
                  </a:moveTo>
                  <a:cubicBezTo>
                    <a:pt x="38" y="12"/>
                    <a:pt x="35" y="27"/>
                    <a:pt x="25" y="34"/>
                  </a:cubicBezTo>
                  <a:cubicBezTo>
                    <a:pt x="21" y="37"/>
                    <a:pt x="15" y="37"/>
                    <a:pt x="10" y="35"/>
                  </a:cubicBezTo>
                  <a:cubicBezTo>
                    <a:pt x="7" y="34"/>
                    <a:pt x="1" y="31"/>
                    <a:pt x="0" y="28"/>
                  </a:cubicBezTo>
                  <a:cubicBezTo>
                    <a:pt x="8" y="37"/>
                    <a:pt x="12" y="48"/>
                    <a:pt x="23" y="53"/>
                  </a:cubicBezTo>
                  <a:cubicBezTo>
                    <a:pt x="34" y="59"/>
                    <a:pt x="37" y="64"/>
                    <a:pt x="44" y="75"/>
                  </a:cubicBezTo>
                  <a:cubicBezTo>
                    <a:pt x="44" y="69"/>
                    <a:pt x="48" y="64"/>
                    <a:pt x="49" y="58"/>
                  </a:cubicBezTo>
                  <a:cubicBezTo>
                    <a:pt x="50" y="53"/>
                    <a:pt x="50" y="45"/>
                    <a:pt x="47" y="40"/>
                  </a:cubicBezTo>
                  <a:cubicBezTo>
                    <a:pt x="48" y="44"/>
                    <a:pt x="48" y="54"/>
                    <a:pt x="44" y="56"/>
                  </a:cubicBezTo>
                  <a:cubicBezTo>
                    <a:pt x="41" y="59"/>
                    <a:pt x="33" y="55"/>
                    <a:pt x="31" y="53"/>
                  </a:cubicBezTo>
                  <a:cubicBezTo>
                    <a:pt x="27" y="49"/>
                    <a:pt x="27" y="42"/>
                    <a:pt x="31" y="38"/>
                  </a:cubicBezTo>
                  <a:cubicBezTo>
                    <a:pt x="33" y="36"/>
                    <a:pt x="39" y="38"/>
                    <a:pt x="44" y="43"/>
                  </a:cubicBezTo>
                  <a:cubicBezTo>
                    <a:pt x="46" y="47"/>
                    <a:pt x="43" y="25"/>
                    <a:pt x="42" y="21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7" name="Freeform 852">
              <a:extLst>
                <a:ext uri="{FF2B5EF4-FFF2-40B4-BE49-F238E27FC236}">
                  <a16:creationId xmlns:a16="http://schemas.microsoft.com/office/drawing/2014/main" id="{A8D4EA58-9B83-4DB0-B423-CAC0A98CB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629"/>
              <a:ext cx="145" cy="112"/>
            </a:xfrm>
            <a:custGeom>
              <a:avLst/>
              <a:gdLst>
                <a:gd name="T0" fmla="*/ 0 w 58"/>
                <a:gd name="T1" fmla="*/ 227 h 42"/>
                <a:gd name="T2" fmla="*/ 563 w 58"/>
                <a:gd name="T3" fmla="*/ 776 h 42"/>
                <a:gd name="T4" fmla="*/ 875 w 58"/>
                <a:gd name="T5" fmla="*/ 435 h 42"/>
                <a:gd name="T6" fmla="*/ 863 w 58"/>
                <a:gd name="T7" fmla="*/ 205 h 42"/>
                <a:gd name="T8" fmla="*/ 770 w 58"/>
                <a:gd name="T9" fmla="*/ 0 h 42"/>
                <a:gd name="T10" fmla="*/ 738 w 58"/>
                <a:gd name="T11" fmla="*/ 435 h 42"/>
                <a:gd name="T12" fmla="*/ 458 w 58"/>
                <a:gd name="T13" fmla="*/ 533 h 42"/>
                <a:gd name="T14" fmla="*/ 0 w 58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42">
                  <a:moveTo>
                    <a:pt x="0" y="12"/>
                  </a:moveTo>
                  <a:cubicBezTo>
                    <a:pt x="7" y="27"/>
                    <a:pt x="19" y="40"/>
                    <a:pt x="36" y="41"/>
                  </a:cubicBezTo>
                  <a:cubicBezTo>
                    <a:pt x="45" y="42"/>
                    <a:pt x="54" y="31"/>
                    <a:pt x="56" y="23"/>
                  </a:cubicBezTo>
                  <a:cubicBezTo>
                    <a:pt x="58" y="18"/>
                    <a:pt x="58" y="15"/>
                    <a:pt x="55" y="11"/>
                  </a:cubicBezTo>
                  <a:cubicBezTo>
                    <a:pt x="53" y="9"/>
                    <a:pt x="52" y="2"/>
                    <a:pt x="49" y="0"/>
                  </a:cubicBezTo>
                  <a:cubicBezTo>
                    <a:pt x="53" y="5"/>
                    <a:pt x="51" y="18"/>
                    <a:pt x="47" y="23"/>
                  </a:cubicBezTo>
                  <a:cubicBezTo>
                    <a:pt x="43" y="28"/>
                    <a:pt x="36" y="30"/>
                    <a:pt x="29" y="28"/>
                  </a:cubicBezTo>
                  <a:cubicBezTo>
                    <a:pt x="17" y="26"/>
                    <a:pt x="7" y="18"/>
                    <a:pt x="0" y="9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8" name="Freeform 853">
              <a:extLst>
                <a:ext uri="{FF2B5EF4-FFF2-40B4-BE49-F238E27FC236}">
                  <a16:creationId xmlns:a16="http://schemas.microsoft.com/office/drawing/2014/main" id="{359E2167-DEB7-40FD-8C1C-090D01050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568"/>
              <a:ext cx="12" cy="45"/>
            </a:xfrm>
            <a:custGeom>
              <a:avLst/>
              <a:gdLst>
                <a:gd name="T0" fmla="*/ 58 w 5"/>
                <a:gd name="T1" fmla="*/ 0 h 17"/>
                <a:gd name="T2" fmla="*/ 0 w 5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4" y="0"/>
                  </a:moveTo>
                  <a:cubicBezTo>
                    <a:pt x="5" y="7"/>
                    <a:pt x="5" y="12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79" name="Freeform 854">
              <a:extLst>
                <a:ext uri="{FF2B5EF4-FFF2-40B4-BE49-F238E27FC236}">
                  <a16:creationId xmlns:a16="http://schemas.microsoft.com/office/drawing/2014/main" id="{B33DC364-9D35-4766-95FF-10BCD21F7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41"/>
              <a:ext cx="38" cy="46"/>
            </a:xfrm>
            <a:custGeom>
              <a:avLst/>
              <a:gdLst>
                <a:gd name="T0" fmla="*/ 0 w 15"/>
                <a:gd name="T1" fmla="*/ 0 h 17"/>
                <a:gd name="T2" fmla="*/ 243 w 15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1" y="6"/>
                    <a:pt x="12" y="16"/>
                    <a:pt x="1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0" name="Freeform 855">
              <a:extLst>
                <a:ext uri="{FF2B5EF4-FFF2-40B4-BE49-F238E27FC236}">
                  <a16:creationId xmlns:a16="http://schemas.microsoft.com/office/drawing/2014/main" id="{C4A32EDF-1F23-4109-8FBA-F87754D1F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701"/>
              <a:ext cx="35" cy="35"/>
            </a:xfrm>
            <a:custGeom>
              <a:avLst/>
              <a:gdLst>
                <a:gd name="T0" fmla="*/ 0 w 14"/>
                <a:gd name="T1" fmla="*/ 0 h 13"/>
                <a:gd name="T2" fmla="*/ 220 w 1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2" y="8"/>
                    <a:pt x="11" y="13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1" name="Freeform 856">
              <a:extLst>
                <a:ext uri="{FF2B5EF4-FFF2-40B4-BE49-F238E27FC236}">
                  <a16:creationId xmlns:a16="http://schemas.microsoft.com/office/drawing/2014/main" id="{A5C54ED2-8ADB-40F4-8404-82EA23335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400"/>
              <a:ext cx="12" cy="27"/>
            </a:xfrm>
            <a:custGeom>
              <a:avLst/>
              <a:gdLst>
                <a:gd name="T0" fmla="*/ 0 w 5"/>
                <a:gd name="T1" fmla="*/ 0 h 10"/>
                <a:gd name="T2" fmla="*/ 70 w 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0" y="5"/>
                    <a:pt x="2" y="7"/>
                    <a:pt x="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2" name="Freeform 857">
              <a:extLst>
                <a:ext uri="{FF2B5EF4-FFF2-40B4-BE49-F238E27FC236}">
                  <a16:creationId xmlns:a16="http://schemas.microsoft.com/office/drawing/2014/main" id="{1FC15AF4-FE63-4A12-AD0F-371982F63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05"/>
              <a:ext cx="28" cy="35"/>
            </a:xfrm>
            <a:custGeom>
              <a:avLst/>
              <a:gdLst>
                <a:gd name="T0" fmla="*/ 0 w 11"/>
                <a:gd name="T1" fmla="*/ 253 h 13"/>
                <a:gd name="T2" fmla="*/ 181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5" y="12"/>
                    <a:pt x="10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3" name="Freeform 858">
              <a:extLst>
                <a:ext uri="{FF2B5EF4-FFF2-40B4-BE49-F238E27FC236}">
                  <a16:creationId xmlns:a16="http://schemas.microsoft.com/office/drawing/2014/main" id="{FE53E5FB-0789-4AE7-A9E4-830618FEA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227"/>
              <a:ext cx="243" cy="192"/>
            </a:xfrm>
            <a:custGeom>
              <a:avLst/>
              <a:gdLst>
                <a:gd name="T0" fmla="*/ 1350 w 97"/>
                <a:gd name="T1" fmla="*/ 797 h 72"/>
                <a:gd name="T2" fmla="*/ 1318 w 97"/>
                <a:gd name="T3" fmla="*/ 853 h 72"/>
                <a:gd name="T4" fmla="*/ 1400 w 97"/>
                <a:gd name="T5" fmla="*/ 797 h 72"/>
                <a:gd name="T6" fmla="*/ 1493 w 97"/>
                <a:gd name="T7" fmla="*/ 605 h 72"/>
                <a:gd name="T8" fmla="*/ 1506 w 97"/>
                <a:gd name="T9" fmla="*/ 589 h 72"/>
                <a:gd name="T10" fmla="*/ 1288 w 97"/>
                <a:gd name="T11" fmla="*/ 115 h 72"/>
                <a:gd name="T12" fmla="*/ 754 w 97"/>
                <a:gd name="T13" fmla="*/ 77 h 72"/>
                <a:gd name="T14" fmla="*/ 564 w 97"/>
                <a:gd name="T15" fmla="*/ 320 h 72"/>
                <a:gd name="T16" fmla="*/ 551 w 97"/>
                <a:gd name="T17" fmla="*/ 363 h 72"/>
                <a:gd name="T18" fmla="*/ 333 w 97"/>
                <a:gd name="T19" fmla="*/ 419 h 72"/>
                <a:gd name="T20" fmla="*/ 313 w 97"/>
                <a:gd name="T21" fmla="*/ 397 h 72"/>
                <a:gd name="T22" fmla="*/ 251 w 97"/>
                <a:gd name="T23" fmla="*/ 397 h 72"/>
                <a:gd name="T24" fmla="*/ 95 w 97"/>
                <a:gd name="T25" fmla="*/ 589 h 72"/>
                <a:gd name="T26" fmla="*/ 175 w 97"/>
                <a:gd name="T27" fmla="*/ 1251 h 72"/>
                <a:gd name="T28" fmla="*/ 363 w 97"/>
                <a:gd name="T29" fmla="*/ 1365 h 72"/>
                <a:gd name="T30" fmla="*/ 271 w 97"/>
                <a:gd name="T31" fmla="*/ 533 h 72"/>
                <a:gd name="T32" fmla="*/ 564 w 97"/>
                <a:gd name="T33" fmla="*/ 605 h 72"/>
                <a:gd name="T34" fmla="*/ 596 w 97"/>
                <a:gd name="T35" fmla="*/ 989 h 72"/>
                <a:gd name="T36" fmla="*/ 992 w 97"/>
                <a:gd name="T37" fmla="*/ 192 h 72"/>
                <a:gd name="T38" fmla="*/ 1350 w 97"/>
                <a:gd name="T39" fmla="*/ 797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7" h="72">
                  <a:moveTo>
                    <a:pt x="86" y="42"/>
                  </a:moveTo>
                  <a:cubicBezTo>
                    <a:pt x="85" y="43"/>
                    <a:pt x="84" y="44"/>
                    <a:pt x="84" y="45"/>
                  </a:cubicBezTo>
                  <a:cubicBezTo>
                    <a:pt x="85" y="43"/>
                    <a:pt x="88" y="42"/>
                    <a:pt x="89" y="42"/>
                  </a:cubicBezTo>
                  <a:cubicBezTo>
                    <a:pt x="92" y="41"/>
                    <a:pt x="95" y="40"/>
                    <a:pt x="95" y="32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7" y="23"/>
                    <a:pt x="96" y="12"/>
                    <a:pt x="82" y="6"/>
                  </a:cubicBezTo>
                  <a:cubicBezTo>
                    <a:pt x="70" y="1"/>
                    <a:pt x="57" y="0"/>
                    <a:pt x="48" y="4"/>
                  </a:cubicBezTo>
                  <a:cubicBezTo>
                    <a:pt x="42" y="7"/>
                    <a:pt x="38" y="11"/>
                    <a:pt x="36" y="17"/>
                  </a:cubicBezTo>
                  <a:cubicBezTo>
                    <a:pt x="36" y="18"/>
                    <a:pt x="35" y="18"/>
                    <a:pt x="35" y="19"/>
                  </a:cubicBezTo>
                  <a:cubicBezTo>
                    <a:pt x="28" y="24"/>
                    <a:pt x="22" y="22"/>
                    <a:pt x="21" y="22"/>
                  </a:cubicBezTo>
                  <a:cubicBezTo>
                    <a:pt x="21" y="21"/>
                    <a:pt x="20" y="21"/>
                    <a:pt x="20" y="21"/>
                  </a:cubicBezTo>
                  <a:cubicBezTo>
                    <a:pt x="20" y="21"/>
                    <a:pt x="18" y="20"/>
                    <a:pt x="16" y="21"/>
                  </a:cubicBezTo>
                  <a:cubicBezTo>
                    <a:pt x="14" y="22"/>
                    <a:pt x="9" y="24"/>
                    <a:pt x="6" y="31"/>
                  </a:cubicBezTo>
                  <a:cubicBezTo>
                    <a:pt x="1" y="43"/>
                    <a:pt x="5" y="60"/>
                    <a:pt x="11" y="66"/>
                  </a:cubicBezTo>
                  <a:cubicBezTo>
                    <a:pt x="14" y="70"/>
                    <a:pt x="19" y="71"/>
                    <a:pt x="23" y="72"/>
                  </a:cubicBezTo>
                  <a:cubicBezTo>
                    <a:pt x="15" y="68"/>
                    <a:pt x="0" y="39"/>
                    <a:pt x="17" y="28"/>
                  </a:cubicBezTo>
                  <a:cubicBezTo>
                    <a:pt x="23" y="25"/>
                    <a:pt x="37" y="25"/>
                    <a:pt x="36" y="32"/>
                  </a:cubicBezTo>
                  <a:cubicBezTo>
                    <a:pt x="36" y="39"/>
                    <a:pt x="36" y="48"/>
                    <a:pt x="38" y="52"/>
                  </a:cubicBezTo>
                  <a:cubicBezTo>
                    <a:pt x="35" y="33"/>
                    <a:pt x="42" y="10"/>
                    <a:pt x="63" y="10"/>
                  </a:cubicBezTo>
                  <a:cubicBezTo>
                    <a:pt x="85" y="10"/>
                    <a:pt x="92" y="34"/>
                    <a:pt x="86" y="42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4" name="Freeform 859">
              <a:extLst>
                <a:ext uri="{FF2B5EF4-FFF2-40B4-BE49-F238E27FC236}">
                  <a16:creationId xmlns:a16="http://schemas.microsoft.com/office/drawing/2014/main" id="{B83CCD2C-5F9F-47C0-ADD4-E48E37072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443"/>
              <a:ext cx="72" cy="114"/>
            </a:xfrm>
            <a:custGeom>
              <a:avLst/>
              <a:gdLst>
                <a:gd name="T0" fmla="*/ 154 w 29"/>
                <a:gd name="T1" fmla="*/ 562 h 43"/>
                <a:gd name="T2" fmla="*/ 104 w 29"/>
                <a:gd name="T3" fmla="*/ 148 h 43"/>
                <a:gd name="T4" fmla="*/ 184 w 29"/>
                <a:gd name="T5" fmla="*/ 90 h 43"/>
                <a:gd name="T6" fmla="*/ 124 w 29"/>
                <a:gd name="T7" fmla="*/ 0 h 43"/>
                <a:gd name="T8" fmla="*/ 124 w 29"/>
                <a:gd name="T9" fmla="*/ 0 h 43"/>
                <a:gd name="T10" fmla="*/ 92 w 29"/>
                <a:gd name="T11" fmla="*/ 34 h 43"/>
                <a:gd name="T12" fmla="*/ 30 w 29"/>
                <a:gd name="T13" fmla="*/ 392 h 43"/>
                <a:gd name="T14" fmla="*/ 246 w 29"/>
                <a:gd name="T15" fmla="*/ 766 h 43"/>
                <a:gd name="T16" fmla="*/ 444 w 29"/>
                <a:gd name="T17" fmla="*/ 724 h 43"/>
                <a:gd name="T18" fmla="*/ 154 w 29"/>
                <a:gd name="T19" fmla="*/ 562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10" y="30"/>
                  </a:moveTo>
                  <a:cubicBezTo>
                    <a:pt x="7" y="23"/>
                    <a:pt x="5" y="13"/>
                    <a:pt x="7" y="8"/>
                  </a:cubicBezTo>
                  <a:cubicBezTo>
                    <a:pt x="9" y="4"/>
                    <a:pt x="12" y="5"/>
                    <a:pt x="12" y="5"/>
                  </a:cubicBezTo>
                  <a:cubicBezTo>
                    <a:pt x="12" y="5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6" y="2"/>
                  </a:cubicBezTo>
                  <a:cubicBezTo>
                    <a:pt x="3" y="5"/>
                    <a:pt x="0" y="13"/>
                    <a:pt x="2" y="21"/>
                  </a:cubicBezTo>
                  <a:cubicBezTo>
                    <a:pt x="4" y="28"/>
                    <a:pt x="9" y="38"/>
                    <a:pt x="16" y="41"/>
                  </a:cubicBezTo>
                  <a:cubicBezTo>
                    <a:pt x="20" y="43"/>
                    <a:pt x="24" y="42"/>
                    <a:pt x="29" y="39"/>
                  </a:cubicBezTo>
                  <a:cubicBezTo>
                    <a:pt x="22" y="42"/>
                    <a:pt x="14" y="36"/>
                    <a:pt x="10" y="30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5" name="Freeform 860">
              <a:extLst>
                <a:ext uri="{FF2B5EF4-FFF2-40B4-BE49-F238E27FC236}">
                  <a16:creationId xmlns:a16="http://schemas.microsoft.com/office/drawing/2014/main" id="{2F8D5E7D-C95C-4E71-8CE6-EE70F8B35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68"/>
              <a:ext cx="70" cy="99"/>
            </a:xfrm>
            <a:custGeom>
              <a:avLst/>
              <a:gdLst>
                <a:gd name="T0" fmla="*/ 158 w 28"/>
                <a:gd name="T1" fmla="*/ 500 h 37"/>
                <a:gd name="T2" fmla="*/ 158 w 28"/>
                <a:gd name="T3" fmla="*/ 115 h 37"/>
                <a:gd name="T4" fmla="*/ 95 w 28"/>
                <a:gd name="T5" fmla="*/ 0 h 37"/>
                <a:gd name="T6" fmla="*/ 63 w 28"/>
                <a:gd name="T7" fmla="*/ 78 h 37"/>
                <a:gd name="T8" fmla="*/ 63 w 28"/>
                <a:gd name="T9" fmla="*/ 115 h 37"/>
                <a:gd name="T10" fmla="*/ 145 w 28"/>
                <a:gd name="T11" fmla="*/ 615 h 37"/>
                <a:gd name="T12" fmla="*/ 333 w 28"/>
                <a:gd name="T13" fmla="*/ 709 h 37"/>
                <a:gd name="T14" fmla="*/ 438 w 28"/>
                <a:gd name="T15" fmla="*/ 650 h 37"/>
                <a:gd name="T16" fmla="*/ 158 w 28"/>
                <a:gd name="T17" fmla="*/ 50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7">
                  <a:moveTo>
                    <a:pt x="10" y="26"/>
                  </a:moveTo>
                  <a:cubicBezTo>
                    <a:pt x="4" y="17"/>
                    <a:pt x="10" y="6"/>
                    <a:pt x="10" y="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5" y="3"/>
                    <a:pt x="4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9"/>
                    <a:pt x="0" y="24"/>
                    <a:pt x="9" y="32"/>
                  </a:cubicBezTo>
                  <a:cubicBezTo>
                    <a:pt x="13" y="36"/>
                    <a:pt x="18" y="37"/>
                    <a:pt x="21" y="37"/>
                  </a:cubicBezTo>
                  <a:cubicBezTo>
                    <a:pt x="25" y="36"/>
                    <a:pt x="27" y="34"/>
                    <a:pt x="28" y="34"/>
                  </a:cubicBezTo>
                  <a:cubicBezTo>
                    <a:pt x="22" y="36"/>
                    <a:pt x="15" y="33"/>
                    <a:pt x="10" y="26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6" name="Freeform 861">
              <a:extLst>
                <a:ext uri="{FF2B5EF4-FFF2-40B4-BE49-F238E27FC236}">
                  <a16:creationId xmlns:a16="http://schemas.microsoft.com/office/drawing/2014/main" id="{F8B7D057-0F65-4A1D-9B33-92246E5FC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669"/>
              <a:ext cx="113" cy="128"/>
            </a:xfrm>
            <a:custGeom>
              <a:avLst/>
              <a:gdLst>
                <a:gd name="T0" fmla="*/ 713 w 45"/>
                <a:gd name="T1" fmla="*/ 909 h 48"/>
                <a:gd name="T2" fmla="*/ 663 w 45"/>
                <a:gd name="T3" fmla="*/ 888 h 48"/>
                <a:gd name="T4" fmla="*/ 208 w 45"/>
                <a:gd name="T5" fmla="*/ 512 h 48"/>
                <a:gd name="T6" fmla="*/ 284 w 45"/>
                <a:gd name="T7" fmla="*/ 35 h 48"/>
                <a:gd name="T8" fmla="*/ 83 w 45"/>
                <a:gd name="T9" fmla="*/ 0 h 48"/>
                <a:gd name="T10" fmla="*/ 63 w 45"/>
                <a:gd name="T11" fmla="*/ 56 h 48"/>
                <a:gd name="T12" fmla="*/ 63 w 45"/>
                <a:gd name="T13" fmla="*/ 56 h 48"/>
                <a:gd name="T14" fmla="*/ 397 w 45"/>
                <a:gd name="T15" fmla="*/ 853 h 48"/>
                <a:gd name="T16" fmla="*/ 713 w 45"/>
                <a:gd name="T17" fmla="*/ 909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48">
                  <a:moveTo>
                    <a:pt x="45" y="48"/>
                  </a:moveTo>
                  <a:cubicBezTo>
                    <a:pt x="44" y="48"/>
                    <a:pt x="43" y="47"/>
                    <a:pt x="42" y="47"/>
                  </a:cubicBezTo>
                  <a:cubicBezTo>
                    <a:pt x="23" y="46"/>
                    <a:pt x="17" y="38"/>
                    <a:pt x="13" y="27"/>
                  </a:cubicBezTo>
                  <a:cubicBezTo>
                    <a:pt x="8" y="17"/>
                    <a:pt x="13" y="5"/>
                    <a:pt x="18" y="2"/>
                  </a:cubicBezTo>
                  <a:cubicBezTo>
                    <a:pt x="14" y="5"/>
                    <a:pt x="8" y="2"/>
                    <a:pt x="5" y="0"/>
                  </a:cubicBezTo>
                  <a:cubicBezTo>
                    <a:pt x="5" y="1"/>
                    <a:pt x="5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1" y="15"/>
                    <a:pt x="0" y="36"/>
                    <a:pt x="25" y="45"/>
                  </a:cubicBezTo>
                  <a:cubicBezTo>
                    <a:pt x="33" y="48"/>
                    <a:pt x="39" y="48"/>
                    <a:pt x="45" y="48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7" name="Freeform 862">
              <a:extLst>
                <a:ext uri="{FF2B5EF4-FFF2-40B4-BE49-F238E27FC236}">
                  <a16:creationId xmlns:a16="http://schemas.microsoft.com/office/drawing/2014/main" id="{B715E518-E8A9-4A8F-8F6B-467D99B0F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507"/>
              <a:ext cx="130" cy="213"/>
            </a:xfrm>
            <a:custGeom>
              <a:avLst/>
              <a:gdLst>
                <a:gd name="T0" fmla="*/ 158 w 52"/>
                <a:gd name="T1" fmla="*/ 21 h 80"/>
                <a:gd name="T2" fmla="*/ 20 w 52"/>
                <a:gd name="T3" fmla="*/ 21 h 80"/>
                <a:gd name="T4" fmla="*/ 0 w 52"/>
                <a:gd name="T5" fmla="*/ 35 h 80"/>
                <a:gd name="T6" fmla="*/ 520 w 52"/>
                <a:gd name="T7" fmla="*/ 533 h 80"/>
                <a:gd name="T8" fmla="*/ 595 w 52"/>
                <a:gd name="T9" fmla="*/ 1488 h 80"/>
                <a:gd name="T10" fmla="*/ 583 w 52"/>
                <a:gd name="T11" fmla="*/ 1510 h 80"/>
                <a:gd name="T12" fmla="*/ 750 w 52"/>
                <a:gd name="T13" fmla="*/ 1283 h 80"/>
                <a:gd name="T14" fmla="*/ 720 w 52"/>
                <a:gd name="T15" fmla="*/ 716 h 80"/>
                <a:gd name="T16" fmla="*/ 158 w 52"/>
                <a:gd name="T17" fmla="*/ 21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80">
                  <a:moveTo>
                    <a:pt x="10" y="1"/>
                  </a:moveTo>
                  <a:cubicBezTo>
                    <a:pt x="7" y="1"/>
                    <a:pt x="3" y="0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1"/>
                    <a:pt x="19" y="9"/>
                    <a:pt x="33" y="28"/>
                  </a:cubicBezTo>
                  <a:cubicBezTo>
                    <a:pt x="47" y="47"/>
                    <a:pt x="52" y="63"/>
                    <a:pt x="38" y="79"/>
                  </a:cubicBezTo>
                  <a:cubicBezTo>
                    <a:pt x="38" y="79"/>
                    <a:pt x="38" y="80"/>
                    <a:pt x="37" y="80"/>
                  </a:cubicBezTo>
                  <a:cubicBezTo>
                    <a:pt x="41" y="78"/>
                    <a:pt x="44" y="74"/>
                    <a:pt x="48" y="68"/>
                  </a:cubicBezTo>
                  <a:cubicBezTo>
                    <a:pt x="52" y="63"/>
                    <a:pt x="52" y="50"/>
                    <a:pt x="46" y="38"/>
                  </a:cubicBezTo>
                  <a:cubicBezTo>
                    <a:pt x="36" y="17"/>
                    <a:pt x="20" y="3"/>
                    <a:pt x="10" y="1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8" name="Freeform 863">
              <a:extLst>
                <a:ext uri="{FF2B5EF4-FFF2-40B4-BE49-F238E27FC236}">
                  <a16:creationId xmlns:a16="http://schemas.microsoft.com/office/drawing/2014/main" id="{4C049482-A523-43F8-887F-516A373F3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520"/>
              <a:ext cx="60" cy="48"/>
            </a:xfrm>
            <a:custGeom>
              <a:avLst/>
              <a:gdLst>
                <a:gd name="T0" fmla="*/ 20 w 24"/>
                <a:gd name="T1" fmla="*/ 0 h 18"/>
                <a:gd name="T2" fmla="*/ 83 w 24"/>
                <a:gd name="T3" fmla="*/ 248 h 18"/>
                <a:gd name="T4" fmla="*/ 313 w 24"/>
                <a:gd name="T5" fmla="*/ 341 h 18"/>
                <a:gd name="T6" fmla="*/ 270 w 24"/>
                <a:gd name="T7" fmla="*/ 20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1" y="0"/>
                  </a:moveTo>
                  <a:cubicBezTo>
                    <a:pt x="2" y="3"/>
                    <a:pt x="0" y="7"/>
                    <a:pt x="5" y="13"/>
                  </a:cubicBezTo>
                  <a:cubicBezTo>
                    <a:pt x="11" y="18"/>
                    <a:pt x="17" y="18"/>
                    <a:pt x="20" y="18"/>
                  </a:cubicBezTo>
                  <a:cubicBezTo>
                    <a:pt x="24" y="18"/>
                    <a:pt x="17" y="11"/>
                    <a:pt x="17" y="11"/>
                  </a:cubicBezTo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89" name="Freeform 864">
              <a:extLst>
                <a:ext uri="{FF2B5EF4-FFF2-40B4-BE49-F238E27FC236}">
                  <a16:creationId xmlns:a16="http://schemas.microsoft.com/office/drawing/2014/main" id="{EDCDE93C-24EF-43BE-9D51-9749B3E00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211"/>
              <a:ext cx="475" cy="613"/>
            </a:xfrm>
            <a:custGeom>
              <a:avLst/>
              <a:gdLst>
                <a:gd name="T0" fmla="*/ 1908 w 190"/>
                <a:gd name="T1" fmla="*/ 2068 h 230"/>
                <a:gd name="T2" fmla="*/ 2250 w 190"/>
                <a:gd name="T3" fmla="*/ 2047 h 230"/>
                <a:gd name="T4" fmla="*/ 2863 w 190"/>
                <a:gd name="T5" fmla="*/ 2785 h 230"/>
                <a:gd name="T6" fmla="*/ 2895 w 190"/>
                <a:gd name="T7" fmla="*/ 3446 h 230"/>
                <a:gd name="T8" fmla="*/ 2625 w 190"/>
                <a:gd name="T9" fmla="*/ 3729 h 230"/>
                <a:gd name="T10" fmla="*/ 2458 w 190"/>
                <a:gd name="T11" fmla="*/ 4014 h 230"/>
                <a:gd name="T12" fmla="*/ 1720 w 190"/>
                <a:gd name="T13" fmla="*/ 4184 h 230"/>
                <a:gd name="T14" fmla="*/ 1363 w 190"/>
                <a:gd name="T15" fmla="*/ 3297 h 230"/>
                <a:gd name="T16" fmla="*/ 1333 w 190"/>
                <a:gd name="T17" fmla="*/ 3217 h 230"/>
                <a:gd name="T18" fmla="*/ 938 w 190"/>
                <a:gd name="T19" fmla="*/ 3196 h 230"/>
                <a:gd name="T20" fmla="*/ 845 w 190"/>
                <a:gd name="T21" fmla="*/ 2615 h 230"/>
                <a:gd name="T22" fmla="*/ 845 w 190"/>
                <a:gd name="T23" fmla="*/ 2457 h 230"/>
                <a:gd name="T24" fmla="*/ 333 w 190"/>
                <a:gd name="T25" fmla="*/ 2068 h 230"/>
                <a:gd name="T26" fmla="*/ 425 w 190"/>
                <a:gd name="T27" fmla="*/ 1612 h 230"/>
                <a:gd name="T28" fmla="*/ 408 w 190"/>
                <a:gd name="T29" fmla="*/ 1556 h 230"/>
                <a:gd name="T30" fmla="*/ 188 w 190"/>
                <a:gd name="T31" fmla="*/ 1421 h 230"/>
                <a:gd name="T32" fmla="*/ 113 w 190"/>
                <a:gd name="T33" fmla="*/ 661 h 230"/>
                <a:gd name="T34" fmla="*/ 425 w 190"/>
                <a:gd name="T35" fmla="*/ 456 h 230"/>
                <a:gd name="T36" fmla="*/ 563 w 190"/>
                <a:gd name="T37" fmla="*/ 397 h 230"/>
                <a:gd name="T38" fmla="*/ 1375 w 190"/>
                <a:gd name="T39" fmla="*/ 149 h 230"/>
                <a:gd name="T40" fmla="*/ 1613 w 190"/>
                <a:gd name="T41" fmla="*/ 717 h 230"/>
                <a:gd name="T42" fmla="*/ 1425 w 190"/>
                <a:gd name="T43" fmla="*/ 1023 h 230"/>
                <a:gd name="T44" fmla="*/ 1738 w 190"/>
                <a:gd name="T45" fmla="*/ 1343 h 230"/>
                <a:gd name="T46" fmla="*/ 1908 w 190"/>
                <a:gd name="T47" fmla="*/ 2068 h 2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0" h="230">
                  <a:moveTo>
                    <a:pt x="122" y="109"/>
                  </a:moveTo>
                  <a:cubicBezTo>
                    <a:pt x="124" y="111"/>
                    <a:pt x="130" y="105"/>
                    <a:pt x="144" y="108"/>
                  </a:cubicBezTo>
                  <a:cubicBezTo>
                    <a:pt x="156" y="111"/>
                    <a:pt x="172" y="126"/>
                    <a:pt x="183" y="147"/>
                  </a:cubicBezTo>
                  <a:cubicBezTo>
                    <a:pt x="189" y="160"/>
                    <a:pt x="190" y="175"/>
                    <a:pt x="185" y="182"/>
                  </a:cubicBezTo>
                  <a:cubicBezTo>
                    <a:pt x="177" y="192"/>
                    <a:pt x="171" y="195"/>
                    <a:pt x="168" y="197"/>
                  </a:cubicBezTo>
                  <a:cubicBezTo>
                    <a:pt x="163" y="201"/>
                    <a:pt x="163" y="208"/>
                    <a:pt x="157" y="212"/>
                  </a:cubicBezTo>
                  <a:cubicBezTo>
                    <a:pt x="153" y="216"/>
                    <a:pt x="135" y="230"/>
                    <a:pt x="110" y="221"/>
                  </a:cubicBezTo>
                  <a:cubicBezTo>
                    <a:pt x="76" y="208"/>
                    <a:pt x="86" y="177"/>
                    <a:pt x="87" y="174"/>
                  </a:cubicBezTo>
                  <a:cubicBezTo>
                    <a:pt x="88" y="170"/>
                    <a:pt x="88" y="168"/>
                    <a:pt x="85" y="170"/>
                  </a:cubicBezTo>
                  <a:cubicBezTo>
                    <a:pt x="83" y="174"/>
                    <a:pt x="70" y="179"/>
                    <a:pt x="60" y="169"/>
                  </a:cubicBezTo>
                  <a:cubicBezTo>
                    <a:pt x="50" y="159"/>
                    <a:pt x="52" y="143"/>
                    <a:pt x="54" y="138"/>
                  </a:cubicBezTo>
                  <a:cubicBezTo>
                    <a:pt x="56" y="134"/>
                    <a:pt x="59" y="128"/>
                    <a:pt x="54" y="130"/>
                  </a:cubicBezTo>
                  <a:cubicBezTo>
                    <a:pt x="35" y="140"/>
                    <a:pt x="25" y="121"/>
                    <a:pt x="21" y="109"/>
                  </a:cubicBezTo>
                  <a:cubicBezTo>
                    <a:pt x="18" y="99"/>
                    <a:pt x="22" y="90"/>
                    <a:pt x="27" y="85"/>
                  </a:cubicBezTo>
                  <a:cubicBezTo>
                    <a:pt x="28" y="85"/>
                    <a:pt x="28" y="82"/>
                    <a:pt x="26" y="82"/>
                  </a:cubicBezTo>
                  <a:cubicBezTo>
                    <a:pt x="22" y="81"/>
                    <a:pt x="16" y="80"/>
                    <a:pt x="12" y="75"/>
                  </a:cubicBezTo>
                  <a:cubicBezTo>
                    <a:pt x="5" y="68"/>
                    <a:pt x="0" y="49"/>
                    <a:pt x="7" y="35"/>
                  </a:cubicBezTo>
                  <a:cubicBezTo>
                    <a:pt x="13" y="21"/>
                    <a:pt x="25" y="21"/>
                    <a:pt x="27" y="24"/>
                  </a:cubicBezTo>
                  <a:cubicBezTo>
                    <a:pt x="27" y="24"/>
                    <a:pt x="31" y="25"/>
                    <a:pt x="36" y="21"/>
                  </a:cubicBezTo>
                  <a:cubicBezTo>
                    <a:pt x="43" y="2"/>
                    <a:pt x="68" y="0"/>
                    <a:pt x="88" y="8"/>
                  </a:cubicBezTo>
                  <a:cubicBezTo>
                    <a:pt x="108" y="17"/>
                    <a:pt x="104" y="35"/>
                    <a:pt x="103" y="38"/>
                  </a:cubicBezTo>
                  <a:cubicBezTo>
                    <a:pt x="103" y="53"/>
                    <a:pt x="92" y="50"/>
                    <a:pt x="91" y="54"/>
                  </a:cubicBezTo>
                  <a:cubicBezTo>
                    <a:pt x="91" y="56"/>
                    <a:pt x="100" y="56"/>
                    <a:pt x="111" y="71"/>
                  </a:cubicBezTo>
                  <a:cubicBezTo>
                    <a:pt x="124" y="90"/>
                    <a:pt x="120" y="107"/>
                    <a:pt x="122" y="10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0" name="Freeform 865">
              <a:extLst>
                <a:ext uri="{FF2B5EF4-FFF2-40B4-BE49-F238E27FC236}">
                  <a16:creationId xmlns:a16="http://schemas.microsoft.com/office/drawing/2014/main" id="{1BE14A29-E635-4F8E-B909-AF9778CED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355"/>
              <a:ext cx="65" cy="96"/>
            </a:xfrm>
            <a:custGeom>
              <a:avLst/>
              <a:gdLst>
                <a:gd name="T0" fmla="*/ 345 w 26"/>
                <a:gd name="T1" fmla="*/ 0 h 36"/>
                <a:gd name="T2" fmla="*/ 0 w 26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6">
                  <a:moveTo>
                    <a:pt x="22" y="0"/>
                  </a:moveTo>
                  <a:cubicBezTo>
                    <a:pt x="26" y="10"/>
                    <a:pt x="17" y="26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1" name="Freeform 866">
              <a:extLst>
                <a:ext uri="{FF2B5EF4-FFF2-40B4-BE49-F238E27FC236}">
                  <a16:creationId xmlns:a16="http://schemas.microsoft.com/office/drawing/2014/main" id="{4A964BBE-94E2-4822-B7B5-C2A07C422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264"/>
              <a:ext cx="48" cy="184"/>
            </a:xfrm>
            <a:custGeom>
              <a:avLst/>
              <a:gdLst>
                <a:gd name="T0" fmla="*/ 63 w 19"/>
                <a:gd name="T1" fmla="*/ 0 h 69"/>
                <a:gd name="T2" fmla="*/ 306 w 19"/>
                <a:gd name="T3" fmla="*/ 1309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9">
                  <a:moveTo>
                    <a:pt x="4" y="0"/>
                  </a:moveTo>
                  <a:cubicBezTo>
                    <a:pt x="0" y="22"/>
                    <a:pt x="3" y="56"/>
                    <a:pt x="19" y="69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2" name="Freeform 867">
              <a:extLst>
                <a:ext uri="{FF2B5EF4-FFF2-40B4-BE49-F238E27FC236}">
                  <a16:creationId xmlns:a16="http://schemas.microsoft.com/office/drawing/2014/main" id="{6ECD4761-BB22-455E-B9F0-89B6D5928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499"/>
              <a:ext cx="87" cy="106"/>
            </a:xfrm>
            <a:custGeom>
              <a:avLst/>
              <a:gdLst>
                <a:gd name="T0" fmla="*/ 0 w 35"/>
                <a:gd name="T1" fmla="*/ 0 h 40"/>
                <a:gd name="T2" fmla="*/ 537 w 35"/>
                <a:gd name="T3" fmla="*/ 74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0">
                  <a:moveTo>
                    <a:pt x="0" y="0"/>
                  </a:moveTo>
                  <a:cubicBezTo>
                    <a:pt x="1" y="11"/>
                    <a:pt x="16" y="34"/>
                    <a:pt x="35" y="40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3" name="Freeform 868">
              <a:extLst>
                <a:ext uri="{FF2B5EF4-FFF2-40B4-BE49-F238E27FC236}">
                  <a16:creationId xmlns:a16="http://schemas.microsoft.com/office/drawing/2014/main" id="{6148C127-EE81-415F-8D86-0685FDD31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509"/>
              <a:ext cx="32" cy="120"/>
            </a:xfrm>
            <a:custGeom>
              <a:avLst/>
              <a:gdLst>
                <a:gd name="T0" fmla="*/ 0 w 13"/>
                <a:gd name="T1" fmla="*/ 0 h 45"/>
                <a:gd name="T2" fmla="*/ 0 w 13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5">
                  <a:moveTo>
                    <a:pt x="0" y="0"/>
                  </a:moveTo>
                  <a:cubicBezTo>
                    <a:pt x="7" y="8"/>
                    <a:pt x="13" y="25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4" name="Freeform 869">
              <a:extLst>
                <a:ext uri="{FF2B5EF4-FFF2-40B4-BE49-F238E27FC236}">
                  <a16:creationId xmlns:a16="http://schemas.microsoft.com/office/drawing/2014/main" id="{BC116472-112C-4A3D-947E-7EC9E08FA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640"/>
              <a:ext cx="62" cy="59"/>
            </a:xfrm>
            <a:custGeom>
              <a:avLst/>
              <a:gdLst>
                <a:gd name="T0" fmla="*/ 0 w 25"/>
                <a:gd name="T1" fmla="*/ 137 h 22"/>
                <a:gd name="T2" fmla="*/ 382 w 2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2">
                  <a:moveTo>
                    <a:pt x="0" y="7"/>
                  </a:moveTo>
                  <a:cubicBezTo>
                    <a:pt x="2" y="22"/>
                    <a:pt x="19" y="1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5" name="Freeform 870">
              <a:extLst>
                <a:ext uri="{FF2B5EF4-FFF2-40B4-BE49-F238E27FC236}">
                  <a16:creationId xmlns:a16="http://schemas.microsoft.com/office/drawing/2014/main" id="{2F4EDFEE-506B-4A50-B08F-133D8407B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427"/>
              <a:ext cx="70" cy="42"/>
            </a:xfrm>
            <a:custGeom>
              <a:avLst/>
              <a:gdLst>
                <a:gd name="T0" fmla="*/ 20 w 28"/>
                <a:gd name="T1" fmla="*/ 0 h 16"/>
                <a:gd name="T2" fmla="*/ 438 w 28"/>
                <a:gd name="T3" fmla="*/ 20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">
                  <a:moveTo>
                    <a:pt x="1" y="0"/>
                  </a:moveTo>
                  <a:cubicBezTo>
                    <a:pt x="0" y="16"/>
                    <a:pt x="19" y="13"/>
                    <a:pt x="28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6" name="Freeform 871">
              <a:extLst>
                <a:ext uri="{FF2B5EF4-FFF2-40B4-BE49-F238E27FC236}">
                  <a16:creationId xmlns:a16="http://schemas.microsoft.com/office/drawing/2014/main" id="{25D32E43-10D6-4CC9-B193-45B62EA93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555"/>
              <a:ext cx="50" cy="42"/>
            </a:xfrm>
            <a:custGeom>
              <a:avLst/>
              <a:gdLst>
                <a:gd name="T0" fmla="*/ 20 w 20"/>
                <a:gd name="T1" fmla="*/ 0 h 16"/>
                <a:gd name="T2" fmla="*/ 313 w 20"/>
                <a:gd name="T3" fmla="*/ 22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1" y="0"/>
                  </a:moveTo>
                  <a:cubicBezTo>
                    <a:pt x="0" y="13"/>
                    <a:pt x="10" y="16"/>
                    <a:pt x="2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7" name="Freeform 872">
              <a:extLst>
                <a:ext uri="{FF2B5EF4-FFF2-40B4-BE49-F238E27FC236}">
                  <a16:creationId xmlns:a16="http://schemas.microsoft.com/office/drawing/2014/main" id="{3BE04861-20B8-4263-B892-0582DBA5D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656"/>
              <a:ext cx="95" cy="88"/>
            </a:xfrm>
            <a:custGeom>
              <a:avLst/>
              <a:gdLst>
                <a:gd name="T0" fmla="*/ 0 w 38"/>
                <a:gd name="T1" fmla="*/ 0 h 33"/>
                <a:gd name="T2" fmla="*/ 595 w 38"/>
                <a:gd name="T3" fmla="*/ 60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3">
                  <a:moveTo>
                    <a:pt x="0" y="0"/>
                  </a:moveTo>
                  <a:cubicBezTo>
                    <a:pt x="4" y="13"/>
                    <a:pt x="24" y="33"/>
                    <a:pt x="38" y="32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8" name="Freeform 873">
              <a:extLst>
                <a:ext uri="{FF2B5EF4-FFF2-40B4-BE49-F238E27FC236}">
                  <a16:creationId xmlns:a16="http://schemas.microsoft.com/office/drawing/2014/main" id="{8E5AC337-EEB8-429F-9A56-DF174081F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227"/>
              <a:ext cx="450" cy="584"/>
            </a:xfrm>
            <a:custGeom>
              <a:avLst/>
              <a:gdLst>
                <a:gd name="T0" fmla="*/ 533 w 180"/>
                <a:gd name="T1" fmla="*/ 363 h 219"/>
                <a:gd name="T2" fmla="*/ 550 w 180"/>
                <a:gd name="T3" fmla="*/ 320 h 219"/>
                <a:gd name="T4" fmla="*/ 738 w 180"/>
                <a:gd name="T5" fmla="*/ 77 h 219"/>
                <a:gd name="T6" fmla="*/ 1270 w 180"/>
                <a:gd name="T7" fmla="*/ 115 h 219"/>
                <a:gd name="T8" fmla="*/ 1488 w 180"/>
                <a:gd name="T9" fmla="*/ 589 h 219"/>
                <a:gd name="T10" fmla="*/ 1470 w 180"/>
                <a:gd name="T11" fmla="*/ 605 h 219"/>
                <a:gd name="T12" fmla="*/ 1375 w 180"/>
                <a:gd name="T13" fmla="*/ 797 h 219"/>
                <a:gd name="T14" fmla="*/ 1283 w 180"/>
                <a:gd name="T15" fmla="*/ 888 h 219"/>
                <a:gd name="T16" fmla="*/ 1283 w 180"/>
                <a:gd name="T17" fmla="*/ 909 h 219"/>
                <a:gd name="T18" fmla="*/ 1363 w 180"/>
                <a:gd name="T19" fmla="*/ 1003 h 219"/>
                <a:gd name="T20" fmla="*/ 1613 w 180"/>
                <a:gd name="T21" fmla="*/ 1272 h 219"/>
                <a:gd name="T22" fmla="*/ 1750 w 180"/>
                <a:gd name="T23" fmla="*/ 1856 h 219"/>
                <a:gd name="T24" fmla="*/ 1783 w 180"/>
                <a:gd name="T25" fmla="*/ 2013 h 219"/>
                <a:gd name="T26" fmla="*/ 1908 w 180"/>
                <a:gd name="T27" fmla="*/ 2027 h 219"/>
                <a:gd name="T28" fmla="*/ 2158 w 180"/>
                <a:gd name="T29" fmla="*/ 2013 h 219"/>
                <a:gd name="T30" fmla="*/ 2720 w 180"/>
                <a:gd name="T31" fmla="*/ 2709 h 219"/>
                <a:gd name="T32" fmla="*/ 2750 w 180"/>
                <a:gd name="T33" fmla="*/ 3277 h 219"/>
                <a:gd name="T34" fmla="*/ 2550 w 180"/>
                <a:gd name="T35" fmla="*/ 3549 h 219"/>
                <a:gd name="T36" fmla="*/ 2500 w 180"/>
                <a:gd name="T37" fmla="*/ 3563 h 219"/>
                <a:gd name="T38" fmla="*/ 2425 w 180"/>
                <a:gd name="T39" fmla="*/ 3720 h 219"/>
                <a:gd name="T40" fmla="*/ 2333 w 180"/>
                <a:gd name="T41" fmla="*/ 3848 h 219"/>
                <a:gd name="T42" fmla="*/ 2333 w 180"/>
                <a:gd name="T43" fmla="*/ 3869 h 219"/>
                <a:gd name="T44" fmla="*/ 1658 w 180"/>
                <a:gd name="T45" fmla="*/ 4003 h 219"/>
                <a:gd name="T46" fmla="*/ 1333 w 180"/>
                <a:gd name="T47" fmla="*/ 3208 h 219"/>
                <a:gd name="T48" fmla="*/ 1333 w 180"/>
                <a:gd name="T49" fmla="*/ 3208 h 219"/>
                <a:gd name="T50" fmla="*/ 1313 w 180"/>
                <a:gd name="T51" fmla="*/ 3037 h 219"/>
                <a:gd name="T52" fmla="*/ 1220 w 180"/>
                <a:gd name="T53" fmla="*/ 3051 h 219"/>
                <a:gd name="T54" fmla="*/ 1208 w 180"/>
                <a:gd name="T55" fmla="*/ 3072 h 219"/>
                <a:gd name="T56" fmla="*/ 1095 w 180"/>
                <a:gd name="T57" fmla="*/ 3128 h 219"/>
                <a:gd name="T58" fmla="*/ 908 w 180"/>
                <a:gd name="T59" fmla="*/ 3037 h 219"/>
                <a:gd name="T60" fmla="*/ 833 w 180"/>
                <a:gd name="T61" fmla="*/ 2539 h 219"/>
                <a:gd name="T62" fmla="*/ 833 w 180"/>
                <a:gd name="T63" fmla="*/ 2504 h 219"/>
                <a:gd name="T64" fmla="*/ 863 w 180"/>
                <a:gd name="T65" fmla="*/ 2296 h 219"/>
                <a:gd name="T66" fmla="*/ 750 w 180"/>
                <a:gd name="T67" fmla="*/ 2275 h 219"/>
                <a:gd name="T68" fmla="*/ 738 w 180"/>
                <a:gd name="T69" fmla="*/ 2275 h 219"/>
                <a:gd name="T70" fmla="*/ 533 w 180"/>
                <a:gd name="T71" fmla="*/ 2312 h 219"/>
                <a:gd name="T72" fmla="*/ 313 w 180"/>
                <a:gd name="T73" fmla="*/ 1933 h 219"/>
                <a:gd name="T74" fmla="*/ 375 w 180"/>
                <a:gd name="T75" fmla="*/ 1571 h 219"/>
                <a:gd name="T76" fmla="*/ 425 w 180"/>
                <a:gd name="T77" fmla="*/ 1443 h 219"/>
                <a:gd name="T78" fmla="*/ 345 w 180"/>
                <a:gd name="T79" fmla="*/ 1365 h 219"/>
                <a:gd name="T80" fmla="*/ 158 w 180"/>
                <a:gd name="T81" fmla="*/ 1251 h 219"/>
                <a:gd name="T82" fmla="*/ 83 w 180"/>
                <a:gd name="T83" fmla="*/ 589 h 219"/>
                <a:gd name="T84" fmla="*/ 238 w 180"/>
                <a:gd name="T85" fmla="*/ 397 h 219"/>
                <a:gd name="T86" fmla="*/ 300 w 180"/>
                <a:gd name="T87" fmla="*/ 397 h 219"/>
                <a:gd name="T88" fmla="*/ 313 w 180"/>
                <a:gd name="T89" fmla="*/ 419 h 219"/>
                <a:gd name="T90" fmla="*/ 533 w 180"/>
                <a:gd name="T91" fmla="*/ 363 h 21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0" h="219">
                  <a:moveTo>
                    <a:pt x="34" y="19"/>
                  </a:moveTo>
                  <a:cubicBezTo>
                    <a:pt x="34" y="18"/>
                    <a:pt x="35" y="18"/>
                    <a:pt x="35" y="17"/>
                  </a:cubicBezTo>
                  <a:cubicBezTo>
                    <a:pt x="37" y="11"/>
                    <a:pt x="41" y="7"/>
                    <a:pt x="47" y="4"/>
                  </a:cubicBezTo>
                  <a:cubicBezTo>
                    <a:pt x="56" y="0"/>
                    <a:pt x="69" y="1"/>
                    <a:pt x="81" y="6"/>
                  </a:cubicBezTo>
                  <a:cubicBezTo>
                    <a:pt x="95" y="12"/>
                    <a:pt x="96" y="23"/>
                    <a:pt x="95" y="31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4" y="40"/>
                    <a:pt x="91" y="41"/>
                    <a:pt x="88" y="42"/>
                  </a:cubicBezTo>
                  <a:cubicBezTo>
                    <a:pt x="86" y="43"/>
                    <a:pt x="83" y="44"/>
                    <a:pt x="82" y="47"/>
                  </a:cubicBezTo>
                  <a:cubicBezTo>
                    <a:pt x="82" y="47"/>
                    <a:pt x="82" y="48"/>
                    <a:pt x="82" y="48"/>
                  </a:cubicBezTo>
                  <a:cubicBezTo>
                    <a:pt x="82" y="51"/>
                    <a:pt x="85" y="52"/>
                    <a:pt x="87" y="53"/>
                  </a:cubicBezTo>
                  <a:cubicBezTo>
                    <a:pt x="90" y="55"/>
                    <a:pt x="96" y="58"/>
                    <a:pt x="103" y="67"/>
                  </a:cubicBezTo>
                  <a:cubicBezTo>
                    <a:pt x="111" y="80"/>
                    <a:pt x="112" y="92"/>
                    <a:pt x="112" y="98"/>
                  </a:cubicBezTo>
                  <a:cubicBezTo>
                    <a:pt x="112" y="102"/>
                    <a:pt x="112" y="104"/>
                    <a:pt x="114" y="106"/>
                  </a:cubicBezTo>
                  <a:cubicBezTo>
                    <a:pt x="116" y="108"/>
                    <a:pt x="119" y="107"/>
                    <a:pt x="122" y="107"/>
                  </a:cubicBezTo>
                  <a:cubicBezTo>
                    <a:pt x="126" y="106"/>
                    <a:pt x="131" y="105"/>
                    <a:pt x="138" y="106"/>
                  </a:cubicBezTo>
                  <a:cubicBezTo>
                    <a:pt x="148" y="108"/>
                    <a:pt x="164" y="122"/>
                    <a:pt x="174" y="143"/>
                  </a:cubicBezTo>
                  <a:cubicBezTo>
                    <a:pt x="180" y="155"/>
                    <a:pt x="180" y="168"/>
                    <a:pt x="176" y="173"/>
                  </a:cubicBezTo>
                  <a:cubicBezTo>
                    <a:pt x="171" y="181"/>
                    <a:pt x="166" y="184"/>
                    <a:pt x="163" y="187"/>
                  </a:cubicBezTo>
                  <a:cubicBezTo>
                    <a:pt x="160" y="188"/>
                    <a:pt x="160" y="188"/>
                    <a:pt x="160" y="188"/>
                  </a:cubicBezTo>
                  <a:cubicBezTo>
                    <a:pt x="157" y="190"/>
                    <a:pt x="156" y="193"/>
                    <a:pt x="155" y="196"/>
                  </a:cubicBezTo>
                  <a:cubicBezTo>
                    <a:pt x="153" y="199"/>
                    <a:pt x="152" y="201"/>
                    <a:pt x="149" y="203"/>
                  </a:cubicBezTo>
                  <a:cubicBezTo>
                    <a:pt x="149" y="203"/>
                    <a:pt x="149" y="204"/>
                    <a:pt x="149" y="204"/>
                  </a:cubicBezTo>
                  <a:cubicBezTo>
                    <a:pt x="146" y="207"/>
                    <a:pt x="129" y="219"/>
                    <a:pt x="106" y="211"/>
                  </a:cubicBezTo>
                  <a:cubicBezTo>
                    <a:pt x="81" y="202"/>
                    <a:pt x="82" y="181"/>
                    <a:pt x="85" y="169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6" y="166"/>
                    <a:pt x="87" y="162"/>
                    <a:pt x="84" y="160"/>
                  </a:cubicBezTo>
                  <a:cubicBezTo>
                    <a:pt x="83" y="159"/>
                    <a:pt x="81" y="158"/>
                    <a:pt x="78" y="161"/>
                  </a:cubicBezTo>
                  <a:cubicBezTo>
                    <a:pt x="78" y="161"/>
                    <a:pt x="77" y="161"/>
                    <a:pt x="77" y="162"/>
                  </a:cubicBezTo>
                  <a:cubicBezTo>
                    <a:pt x="76" y="162"/>
                    <a:pt x="74" y="164"/>
                    <a:pt x="70" y="165"/>
                  </a:cubicBezTo>
                  <a:cubicBezTo>
                    <a:pt x="67" y="165"/>
                    <a:pt x="62" y="164"/>
                    <a:pt x="58" y="160"/>
                  </a:cubicBezTo>
                  <a:cubicBezTo>
                    <a:pt x="49" y="152"/>
                    <a:pt x="51" y="137"/>
                    <a:pt x="53" y="134"/>
                  </a:cubicBezTo>
                  <a:cubicBezTo>
                    <a:pt x="53" y="132"/>
                    <a:pt x="53" y="132"/>
                    <a:pt x="53" y="132"/>
                  </a:cubicBezTo>
                  <a:cubicBezTo>
                    <a:pt x="55" y="128"/>
                    <a:pt x="57" y="124"/>
                    <a:pt x="55" y="121"/>
                  </a:cubicBezTo>
                  <a:cubicBezTo>
                    <a:pt x="53" y="120"/>
                    <a:pt x="51" y="119"/>
                    <a:pt x="48" y="120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2" y="123"/>
                    <a:pt x="38" y="124"/>
                    <a:pt x="34" y="122"/>
                  </a:cubicBezTo>
                  <a:cubicBezTo>
                    <a:pt x="27" y="119"/>
                    <a:pt x="22" y="109"/>
                    <a:pt x="20" y="102"/>
                  </a:cubicBezTo>
                  <a:cubicBezTo>
                    <a:pt x="18" y="94"/>
                    <a:pt x="21" y="86"/>
                    <a:pt x="24" y="83"/>
                  </a:cubicBezTo>
                  <a:cubicBezTo>
                    <a:pt x="26" y="81"/>
                    <a:pt x="27" y="78"/>
                    <a:pt x="27" y="76"/>
                  </a:cubicBezTo>
                  <a:cubicBezTo>
                    <a:pt x="26" y="74"/>
                    <a:pt x="24" y="72"/>
                    <a:pt x="22" y="72"/>
                  </a:cubicBezTo>
                  <a:cubicBezTo>
                    <a:pt x="18" y="71"/>
                    <a:pt x="13" y="70"/>
                    <a:pt x="10" y="66"/>
                  </a:cubicBezTo>
                  <a:cubicBezTo>
                    <a:pt x="4" y="60"/>
                    <a:pt x="0" y="43"/>
                    <a:pt x="5" y="31"/>
                  </a:cubicBezTo>
                  <a:cubicBezTo>
                    <a:pt x="8" y="24"/>
                    <a:pt x="13" y="22"/>
                    <a:pt x="15" y="21"/>
                  </a:cubicBezTo>
                  <a:cubicBezTo>
                    <a:pt x="17" y="20"/>
                    <a:pt x="19" y="21"/>
                    <a:pt x="19" y="21"/>
                  </a:cubicBezTo>
                  <a:cubicBezTo>
                    <a:pt x="19" y="21"/>
                    <a:pt x="20" y="21"/>
                    <a:pt x="20" y="22"/>
                  </a:cubicBezTo>
                  <a:cubicBezTo>
                    <a:pt x="21" y="22"/>
                    <a:pt x="27" y="24"/>
                    <a:pt x="34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099" name="Freeform 874">
              <a:extLst>
                <a:ext uri="{FF2B5EF4-FFF2-40B4-BE49-F238E27FC236}">
                  <a16:creationId xmlns:a16="http://schemas.microsoft.com/office/drawing/2014/main" id="{89D67B0A-3621-43EC-B74C-055CA68CE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539"/>
              <a:ext cx="52" cy="53"/>
            </a:xfrm>
            <a:custGeom>
              <a:avLst/>
              <a:gdLst>
                <a:gd name="T0" fmla="*/ 12 w 21"/>
                <a:gd name="T1" fmla="*/ 0 h 20"/>
                <a:gd name="T2" fmla="*/ 319 w 21"/>
                <a:gd name="T3" fmla="*/ 33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1" y="0"/>
                  </a:moveTo>
                  <a:cubicBezTo>
                    <a:pt x="0" y="11"/>
                    <a:pt x="13" y="20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0" name="Freeform 875">
              <a:extLst>
                <a:ext uri="{FF2B5EF4-FFF2-40B4-BE49-F238E27FC236}">
                  <a16:creationId xmlns:a16="http://schemas.microsoft.com/office/drawing/2014/main" id="{D1F3CE14-2B47-477D-819B-D94D1A5C0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429"/>
              <a:ext cx="15" cy="22"/>
            </a:xfrm>
            <a:custGeom>
              <a:avLst/>
              <a:gdLst>
                <a:gd name="T0" fmla="*/ 33 w 6"/>
                <a:gd name="T1" fmla="*/ 168 h 8"/>
                <a:gd name="T2" fmla="*/ 95 w 6"/>
                <a:gd name="T3" fmla="*/ 22 h 8"/>
                <a:gd name="T4" fmla="*/ 0 w 6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8"/>
                  </a:moveTo>
                  <a:cubicBezTo>
                    <a:pt x="3" y="5"/>
                    <a:pt x="6" y="4"/>
                    <a:pt x="6" y="1"/>
                  </a:cubicBezTo>
                  <a:cubicBezTo>
                    <a:pt x="3" y="0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1" name="Freeform 876">
              <a:extLst>
                <a:ext uri="{FF2B5EF4-FFF2-40B4-BE49-F238E27FC236}">
                  <a16:creationId xmlns:a16="http://schemas.microsoft.com/office/drawing/2014/main" id="{83D4E36D-7AF0-424B-BAEA-4E7D39A86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437"/>
              <a:ext cx="10" cy="19"/>
            </a:xfrm>
            <a:custGeom>
              <a:avLst/>
              <a:gdLst>
                <a:gd name="T0" fmla="*/ 33 w 4"/>
                <a:gd name="T1" fmla="*/ 117 h 7"/>
                <a:gd name="T2" fmla="*/ 0 w 4"/>
                <a:gd name="T3" fmla="*/ 0 h 7"/>
                <a:gd name="T4" fmla="*/ 63 w 4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6"/>
                  </a:moveTo>
                  <a:cubicBezTo>
                    <a:pt x="0" y="7"/>
                    <a:pt x="0" y="2"/>
                    <a:pt x="0" y="0"/>
                  </a:cubicBezTo>
                  <a:cubicBezTo>
                    <a:pt x="2" y="1"/>
                    <a:pt x="3" y="3"/>
                    <a:pt x="4" y="5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2" name="Freeform 877">
              <a:extLst>
                <a:ext uri="{FF2B5EF4-FFF2-40B4-BE49-F238E27FC236}">
                  <a16:creationId xmlns:a16="http://schemas.microsoft.com/office/drawing/2014/main" id="{0AED5E09-49E0-4A59-B2EE-59CDBDDC0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51"/>
              <a:ext cx="3" cy="16"/>
            </a:xfrm>
            <a:custGeom>
              <a:avLst/>
              <a:gdLst>
                <a:gd name="T0" fmla="*/ 0 w 1"/>
                <a:gd name="T1" fmla="*/ 0 h 6"/>
                <a:gd name="T2" fmla="*/ 27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3" name="Freeform 878">
              <a:extLst>
                <a:ext uri="{FF2B5EF4-FFF2-40B4-BE49-F238E27FC236}">
                  <a16:creationId xmlns:a16="http://schemas.microsoft.com/office/drawing/2014/main" id="{D6166098-40EF-4464-89E3-845C533EF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501"/>
              <a:ext cx="15" cy="14"/>
            </a:xfrm>
            <a:custGeom>
              <a:avLst/>
              <a:gdLst>
                <a:gd name="T0" fmla="*/ 0 w 6"/>
                <a:gd name="T1" fmla="*/ 22 h 5"/>
                <a:gd name="T2" fmla="*/ 95 w 6"/>
                <a:gd name="T3" fmla="*/ 22 h 5"/>
                <a:gd name="T4" fmla="*/ 33 w 6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5" y="3"/>
                    <a:pt x="3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4" name="Freeform 879">
              <a:extLst>
                <a:ext uri="{FF2B5EF4-FFF2-40B4-BE49-F238E27FC236}">
                  <a16:creationId xmlns:a16="http://schemas.microsoft.com/office/drawing/2014/main" id="{A0A35F70-0875-4CA2-BD96-20F675BF5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597"/>
              <a:ext cx="12" cy="19"/>
            </a:xfrm>
            <a:custGeom>
              <a:avLst/>
              <a:gdLst>
                <a:gd name="T0" fmla="*/ 70 w 5"/>
                <a:gd name="T1" fmla="*/ 22 h 7"/>
                <a:gd name="T2" fmla="*/ 0 w 5"/>
                <a:gd name="T3" fmla="*/ 117 h 7"/>
                <a:gd name="T4" fmla="*/ 12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4" y="3"/>
                    <a:pt x="3" y="7"/>
                    <a:pt x="0" y="6"/>
                  </a:cubicBez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5" name="Freeform 880">
              <a:extLst>
                <a:ext uri="{FF2B5EF4-FFF2-40B4-BE49-F238E27FC236}">
                  <a16:creationId xmlns:a16="http://schemas.microsoft.com/office/drawing/2014/main" id="{D8C4A7F5-31B1-447D-8E1C-0EBD5277D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541"/>
              <a:ext cx="8" cy="3"/>
            </a:xfrm>
            <a:custGeom>
              <a:avLst/>
              <a:gdLst>
                <a:gd name="T0" fmla="*/ 56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6" name="Freeform 881">
              <a:extLst>
                <a:ext uri="{FF2B5EF4-FFF2-40B4-BE49-F238E27FC236}">
                  <a16:creationId xmlns:a16="http://schemas.microsoft.com/office/drawing/2014/main" id="{53E161DD-1885-4974-9A7D-9029B4CEE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53"/>
              <a:ext cx="20" cy="11"/>
            </a:xfrm>
            <a:custGeom>
              <a:avLst/>
              <a:gdLst>
                <a:gd name="T0" fmla="*/ 0 w 8"/>
                <a:gd name="T1" fmla="*/ 83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7" name="Freeform 882">
              <a:extLst>
                <a:ext uri="{FF2B5EF4-FFF2-40B4-BE49-F238E27FC236}">
                  <a16:creationId xmlns:a16="http://schemas.microsoft.com/office/drawing/2014/main" id="{4B73C641-72CA-4069-808D-B9B0AEF52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27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8" name="Freeform 883">
              <a:extLst>
                <a:ext uri="{FF2B5EF4-FFF2-40B4-BE49-F238E27FC236}">
                  <a16:creationId xmlns:a16="http://schemas.microsoft.com/office/drawing/2014/main" id="{E2670A31-7CB5-4212-B257-3DEEC78A1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643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09" name="Freeform 884">
              <a:extLst>
                <a:ext uri="{FF2B5EF4-FFF2-40B4-BE49-F238E27FC236}">
                  <a16:creationId xmlns:a16="http://schemas.microsoft.com/office/drawing/2014/main" id="{3F8B3502-7E16-4A8B-97B1-BB241B2D1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584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110" name="Freeform 885">
              <a:extLst>
                <a:ext uri="{FF2B5EF4-FFF2-40B4-BE49-F238E27FC236}">
                  <a16:creationId xmlns:a16="http://schemas.microsoft.com/office/drawing/2014/main" id="{D2B54619-9B16-49E3-A0D7-F7694E0C3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584"/>
              <a:ext cx="1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7" name="Group 886">
            <a:extLst>
              <a:ext uri="{FF2B5EF4-FFF2-40B4-BE49-F238E27FC236}">
                <a16:creationId xmlns:a16="http://schemas.microsoft.com/office/drawing/2014/main" id="{C4A385E2-36F4-4AE0-8C5A-4AD35E93D688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5486400"/>
            <a:ext cx="384175" cy="500063"/>
            <a:chOff x="3692" y="3405"/>
            <a:chExt cx="242" cy="315"/>
          </a:xfrm>
        </p:grpSpPr>
        <p:sp>
          <p:nvSpPr>
            <p:cNvPr id="59943" name="Freeform 887">
              <a:extLst>
                <a:ext uri="{FF2B5EF4-FFF2-40B4-BE49-F238E27FC236}">
                  <a16:creationId xmlns:a16="http://schemas.microsoft.com/office/drawing/2014/main" id="{6AA04C91-7260-4EE6-A8FE-A535906B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405"/>
              <a:ext cx="242" cy="315"/>
            </a:xfrm>
            <a:custGeom>
              <a:avLst/>
              <a:gdLst>
                <a:gd name="T0" fmla="*/ 254 w 189"/>
                <a:gd name="T1" fmla="*/ 279 h 230"/>
                <a:gd name="T2" fmla="*/ 302 w 189"/>
                <a:gd name="T3" fmla="*/ 278 h 230"/>
                <a:gd name="T4" fmla="*/ 382 w 189"/>
                <a:gd name="T5" fmla="*/ 377 h 230"/>
                <a:gd name="T6" fmla="*/ 387 w 189"/>
                <a:gd name="T7" fmla="*/ 467 h 230"/>
                <a:gd name="T8" fmla="*/ 351 w 189"/>
                <a:gd name="T9" fmla="*/ 507 h 230"/>
                <a:gd name="T10" fmla="*/ 328 w 189"/>
                <a:gd name="T11" fmla="*/ 544 h 230"/>
                <a:gd name="T12" fmla="*/ 229 w 189"/>
                <a:gd name="T13" fmla="*/ 568 h 230"/>
                <a:gd name="T14" fmla="*/ 181 w 189"/>
                <a:gd name="T15" fmla="*/ 446 h 230"/>
                <a:gd name="T16" fmla="*/ 179 w 189"/>
                <a:gd name="T17" fmla="*/ 437 h 230"/>
                <a:gd name="T18" fmla="*/ 124 w 189"/>
                <a:gd name="T19" fmla="*/ 433 h 230"/>
                <a:gd name="T20" fmla="*/ 111 w 189"/>
                <a:gd name="T21" fmla="*/ 355 h 230"/>
                <a:gd name="T22" fmla="*/ 111 w 189"/>
                <a:gd name="T23" fmla="*/ 334 h 230"/>
                <a:gd name="T24" fmla="*/ 45 w 189"/>
                <a:gd name="T25" fmla="*/ 279 h 230"/>
                <a:gd name="T26" fmla="*/ 54 w 189"/>
                <a:gd name="T27" fmla="*/ 218 h 230"/>
                <a:gd name="T28" fmla="*/ 52 w 189"/>
                <a:gd name="T29" fmla="*/ 210 h 230"/>
                <a:gd name="T30" fmla="*/ 23 w 189"/>
                <a:gd name="T31" fmla="*/ 193 h 230"/>
                <a:gd name="T32" fmla="*/ 13 w 189"/>
                <a:gd name="T33" fmla="*/ 90 h 230"/>
                <a:gd name="T34" fmla="*/ 54 w 189"/>
                <a:gd name="T35" fmla="*/ 62 h 230"/>
                <a:gd name="T36" fmla="*/ 76 w 189"/>
                <a:gd name="T37" fmla="*/ 55 h 230"/>
                <a:gd name="T38" fmla="*/ 182 w 189"/>
                <a:gd name="T39" fmla="*/ 21 h 230"/>
                <a:gd name="T40" fmla="*/ 216 w 189"/>
                <a:gd name="T41" fmla="*/ 97 h 230"/>
                <a:gd name="T42" fmla="*/ 192 w 189"/>
                <a:gd name="T43" fmla="*/ 138 h 230"/>
                <a:gd name="T44" fmla="*/ 232 w 189"/>
                <a:gd name="T45" fmla="*/ 182 h 230"/>
                <a:gd name="T46" fmla="*/ 254 w 189"/>
                <a:gd name="T47" fmla="*/ 279 h 2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89" h="230">
                  <a:moveTo>
                    <a:pt x="121" y="109"/>
                  </a:moveTo>
                  <a:cubicBezTo>
                    <a:pt x="123" y="111"/>
                    <a:pt x="130" y="105"/>
                    <a:pt x="144" y="108"/>
                  </a:cubicBezTo>
                  <a:cubicBezTo>
                    <a:pt x="156" y="111"/>
                    <a:pt x="172" y="126"/>
                    <a:pt x="182" y="147"/>
                  </a:cubicBezTo>
                  <a:cubicBezTo>
                    <a:pt x="189" y="160"/>
                    <a:pt x="189" y="175"/>
                    <a:pt x="184" y="182"/>
                  </a:cubicBezTo>
                  <a:cubicBezTo>
                    <a:pt x="177" y="192"/>
                    <a:pt x="171" y="195"/>
                    <a:pt x="167" y="197"/>
                  </a:cubicBezTo>
                  <a:cubicBezTo>
                    <a:pt x="162" y="201"/>
                    <a:pt x="163" y="208"/>
                    <a:pt x="156" y="212"/>
                  </a:cubicBezTo>
                  <a:cubicBezTo>
                    <a:pt x="153" y="216"/>
                    <a:pt x="135" y="230"/>
                    <a:pt x="109" y="221"/>
                  </a:cubicBezTo>
                  <a:cubicBezTo>
                    <a:pt x="75" y="208"/>
                    <a:pt x="85" y="177"/>
                    <a:pt x="86" y="174"/>
                  </a:cubicBezTo>
                  <a:cubicBezTo>
                    <a:pt x="87" y="170"/>
                    <a:pt x="87" y="168"/>
                    <a:pt x="85" y="170"/>
                  </a:cubicBezTo>
                  <a:cubicBezTo>
                    <a:pt x="82" y="174"/>
                    <a:pt x="69" y="179"/>
                    <a:pt x="59" y="169"/>
                  </a:cubicBezTo>
                  <a:cubicBezTo>
                    <a:pt x="49" y="159"/>
                    <a:pt x="51" y="143"/>
                    <a:pt x="53" y="138"/>
                  </a:cubicBezTo>
                  <a:cubicBezTo>
                    <a:pt x="55" y="134"/>
                    <a:pt x="59" y="128"/>
                    <a:pt x="53" y="130"/>
                  </a:cubicBezTo>
                  <a:cubicBezTo>
                    <a:pt x="35" y="140"/>
                    <a:pt x="24" y="121"/>
                    <a:pt x="21" y="109"/>
                  </a:cubicBezTo>
                  <a:cubicBezTo>
                    <a:pt x="18" y="99"/>
                    <a:pt x="21" y="90"/>
                    <a:pt x="26" y="85"/>
                  </a:cubicBezTo>
                  <a:cubicBezTo>
                    <a:pt x="27" y="85"/>
                    <a:pt x="28" y="82"/>
                    <a:pt x="25" y="82"/>
                  </a:cubicBezTo>
                  <a:cubicBezTo>
                    <a:pt x="22" y="81"/>
                    <a:pt x="16" y="80"/>
                    <a:pt x="11" y="75"/>
                  </a:cubicBezTo>
                  <a:cubicBezTo>
                    <a:pt x="5" y="68"/>
                    <a:pt x="0" y="49"/>
                    <a:pt x="6" y="35"/>
                  </a:cubicBezTo>
                  <a:cubicBezTo>
                    <a:pt x="13" y="21"/>
                    <a:pt x="24" y="21"/>
                    <a:pt x="26" y="24"/>
                  </a:cubicBezTo>
                  <a:cubicBezTo>
                    <a:pt x="26" y="24"/>
                    <a:pt x="30" y="25"/>
                    <a:pt x="36" y="21"/>
                  </a:cubicBezTo>
                  <a:cubicBezTo>
                    <a:pt x="43" y="2"/>
                    <a:pt x="67" y="0"/>
                    <a:pt x="87" y="8"/>
                  </a:cubicBezTo>
                  <a:cubicBezTo>
                    <a:pt x="107" y="17"/>
                    <a:pt x="103" y="35"/>
                    <a:pt x="103" y="38"/>
                  </a:cubicBezTo>
                  <a:cubicBezTo>
                    <a:pt x="103" y="53"/>
                    <a:pt x="91" y="50"/>
                    <a:pt x="91" y="54"/>
                  </a:cubicBezTo>
                  <a:cubicBezTo>
                    <a:pt x="91" y="56"/>
                    <a:pt x="100" y="56"/>
                    <a:pt x="110" y="71"/>
                  </a:cubicBezTo>
                  <a:cubicBezTo>
                    <a:pt x="123" y="90"/>
                    <a:pt x="119" y="107"/>
                    <a:pt x="121" y="109"/>
                  </a:cubicBezTo>
                  <a:close/>
                </a:path>
              </a:pathLst>
            </a:custGeom>
            <a:solidFill>
              <a:srgbClr val="FDF4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4" name="Freeform 888">
              <a:extLst>
                <a:ext uri="{FF2B5EF4-FFF2-40B4-BE49-F238E27FC236}">
                  <a16:creationId xmlns:a16="http://schemas.microsoft.com/office/drawing/2014/main" id="{0C322949-99CA-461D-99F1-62468F4EE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413"/>
              <a:ext cx="232" cy="300"/>
            </a:xfrm>
            <a:custGeom>
              <a:avLst/>
              <a:gdLst>
                <a:gd name="T0" fmla="*/ 72 w 181"/>
                <a:gd name="T1" fmla="*/ 49 h 219"/>
                <a:gd name="T2" fmla="*/ 74 w 181"/>
                <a:gd name="T3" fmla="*/ 44 h 219"/>
                <a:gd name="T4" fmla="*/ 99 w 181"/>
                <a:gd name="T5" fmla="*/ 10 h 219"/>
                <a:gd name="T6" fmla="*/ 173 w 181"/>
                <a:gd name="T7" fmla="*/ 15 h 219"/>
                <a:gd name="T8" fmla="*/ 200 w 181"/>
                <a:gd name="T9" fmla="*/ 79 h 219"/>
                <a:gd name="T10" fmla="*/ 200 w 181"/>
                <a:gd name="T11" fmla="*/ 82 h 219"/>
                <a:gd name="T12" fmla="*/ 186 w 181"/>
                <a:gd name="T13" fmla="*/ 108 h 219"/>
                <a:gd name="T14" fmla="*/ 174 w 181"/>
                <a:gd name="T15" fmla="*/ 121 h 219"/>
                <a:gd name="T16" fmla="*/ 174 w 181"/>
                <a:gd name="T17" fmla="*/ 123 h 219"/>
                <a:gd name="T18" fmla="*/ 186 w 181"/>
                <a:gd name="T19" fmla="*/ 137 h 219"/>
                <a:gd name="T20" fmla="*/ 217 w 181"/>
                <a:gd name="T21" fmla="*/ 173 h 219"/>
                <a:gd name="T22" fmla="*/ 237 w 181"/>
                <a:gd name="T23" fmla="*/ 252 h 219"/>
                <a:gd name="T24" fmla="*/ 240 w 181"/>
                <a:gd name="T25" fmla="*/ 273 h 219"/>
                <a:gd name="T26" fmla="*/ 260 w 181"/>
                <a:gd name="T27" fmla="*/ 275 h 219"/>
                <a:gd name="T28" fmla="*/ 292 w 181"/>
                <a:gd name="T29" fmla="*/ 273 h 219"/>
                <a:gd name="T30" fmla="*/ 368 w 181"/>
                <a:gd name="T31" fmla="*/ 367 h 219"/>
                <a:gd name="T32" fmla="*/ 373 w 181"/>
                <a:gd name="T33" fmla="*/ 445 h 219"/>
                <a:gd name="T34" fmla="*/ 344 w 181"/>
                <a:gd name="T35" fmla="*/ 481 h 219"/>
                <a:gd name="T36" fmla="*/ 338 w 181"/>
                <a:gd name="T37" fmla="*/ 484 h 219"/>
                <a:gd name="T38" fmla="*/ 327 w 181"/>
                <a:gd name="T39" fmla="*/ 503 h 219"/>
                <a:gd name="T40" fmla="*/ 315 w 181"/>
                <a:gd name="T41" fmla="*/ 522 h 219"/>
                <a:gd name="T42" fmla="*/ 314 w 181"/>
                <a:gd name="T43" fmla="*/ 523 h 219"/>
                <a:gd name="T44" fmla="*/ 226 w 181"/>
                <a:gd name="T45" fmla="*/ 542 h 219"/>
                <a:gd name="T46" fmla="*/ 181 w 181"/>
                <a:gd name="T47" fmla="*/ 436 h 219"/>
                <a:gd name="T48" fmla="*/ 181 w 181"/>
                <a:gd name="T49" fmla="*/ 436 h 219"/>
                <a:gd name="T50" fmla="*/ 177 w 181"/>
                <a:gd name="T51" fmla="*/ 411 h 219"/>
                <a:gd name="T52" fmla="*/ 164 w 181"/>
                <a:gd name="T53" fmla="*/ 415 h 219"/>
                <a:gd name="T54" fmla="*/ 163 w 181"/>
                <a:gd name="T55" fmla="*/ 416 h 219"/>
                <a:gd name="T56" fmla="*/ 147 w 181"/>
                <a:gd name="T57" fmla="*/ 425 h 219"/>
                <a:gd name="T58" fmla="*/ 122 w 181"/>
                <a:gd name="T59" fmla="*/ 411 h 219"/>
                <a:gd name="T60" fmla="*/ 112 w 181"/>
                <a:gd name="T61" fmla="*/ 345 h 219"/>
                <a:gd name="T62" fmla="*/ 113 w 181"/>
                <a:gd name="T63" fmla="*/ 340 h 219"/>
                <a:gd name="T64" fmla="*/ 115 w 181"/>
                <a:gd name="T65" fmla="*/ 311 h 219"/>
                <a:gd name="T66" fmla="*/ 101 w 181"/>
                <a:gd name="T67" fmla="*/ 308 h 219"/>
                <a:gd name="T68" fmla="*/ 99 w 181"/>
                <a:gd name="T69" fmla="*/ 308 h 219"/>
                <a:gd name="T70" fmla="*/ 74 w 181"/>
                <a:gd name="T71" fmla="*/ 314 h 219"/>
                <a:gd name="T72" fmla="*/ 42 w 181"/>
                <a:gd name="T73" fmla="*/ 263 h 219"/>
                <a:gd name="T74" fmla="*/ 53 w 181"/>
                <a:gd name="T75" fmla="*/ 214 h 219"/>
                <a:gd name="T76" fmla="*/ 58 w 181"/>
                <a:gd name="T77" fmla="*/ 195 h 219"/>
                <a:gd name="T78" fmla="*/ 46 w 181"/>
                <a:gd name="T79" fmla="*/ 186 h 219"/>
                <a:gd name="T80" fmla="*/ 22 w 181"/>
                <a:gd name="T81" fmla="*/ 168 h 219"/>
                <a:gd name="T82" fmla="*/ 13 w 181"/>
                <a:gd name="T83" fmla="*/ 79 h 219"/>
                <a:gd name="T84" fmla="*/ 31 w 181"/>
                <a:gd name="T85" fmla="*/ 55 h 219"/>
                <a:gd name="T86" fmla="*/ 40 w 181"/>
                <a:gd name="T87" fmla="*/ 55 h 219"/>
                <a:gd name="T88" fmla="*/ 45 w 181"/>
                <a:gd name="T89" fmla="*/ 56 h 219"/>
                <a:gd name="T90" fmla="*/ 72 w 181"/>
                <a:gd name="T91" fmla="*/ 49 h 21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1" h="219">
                  <a:moveTo>
                    <a:pt x="34" y="19"/>
                  </a:moveTo>
                  <a:cubicBezTo>
                    <a:pt x="35" y="18"/>
                    <a:pt x="35" y="18"/>
                    <a:pt x="35" y="17"/>
                  </a:cubicBezTo>
                  <a:cubicBezTo>
                    <a:pt x="37" y="11"/>
                    <a:pt x="41" y="7"/>
                    <a:pt x="47" y="4"/>
                  </a:cubicBezTo>
                  <a:cubicBezTo>
                    <a:pt x="56" y="0"/>
                    <a:pt x="69" y="1"/>
                    <a:pt x="82" y="6"/>
                  </a:cubicBezTo>
                  <a:cubicBezTo>
                    <a:pt x="96" y="12"/>
                    <a:pt x="96" y="23"/>
                    <a:pt x="95" y="31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40"/>
                    <a:pt x="92" y="41"/>
                    <a:pt x="88" y="42"/>
                  </a:cubicBezTo>
                  <a:cubicBezTo>
                    <a:pt x="86" y="43"/>
                    <a:pt x="83" y="44"/>
                    <a:pt x="83" y="47"/>
                  </a:cubicBezTo>
                  <a:cubicBezTo>
                    <a:pt x="83" y="47"/>
                    <a:pt x="83" y="48"/>
                    <a:pt x="83" y="48"/>
                  </a:cubicBezTo>
                  <a:cubicBezTo>
                    <a:pt x="83" y="51"/>
                    <a:pt x="85" y="52"/>
                    <a:pt x="88" y="53"/>
                  </a:cubicBezTo>
                  <a:cubicBezTo>
                    <a:pt x="91" y="55"/>
                    <a:pt x="96" y="58"/>
                    <a:pt x="103" y="67"/>
                  </a:cubicBezTo>
                  <a:cubicBezTo>
                    <a:pt x="112" y="80"/>
                    <a:pt x="112" y="92"/>
                    <a:pt x="112" y="98"/>
                  </a:cubicBezTo>
                  <a:cubicBezTo>
                    <a:pt x="113" y="102"/>
                    <a:pt x="113" y="104"/>
                    <a:pt x="114" y="106"/>
                  </a:cubicBezTo>
                  <a:cubicBezTo>
                    <a:pt x="117" y="108"/>
                    <a:pt x="120" y="107"/>
                    <a:pt x="123" y="107"/>
                  </a:cubicBezTo>
                  <a:cubicBezTo>
                    <a:pt x="126" y="106"/>
                    <a:pt x="131" y="105"/>
                    <a:pt x="139" y="106"/>
                  </a:cubicBezTo>
                  <a:cubicBezTo>
                    <a:pt x="149" y="108"/>
                    <a:pt x="164" y="122"/>
                    <a:pt x="175" y="143"/>
                  </a:cubicBezTo>
                  <a:cubicBezTo>
                    <a:pt x="181" y="155"/>
                    <a:pt x="181" y="168"/>
                    <a:pt x="177" y="173"/>
                  </a:cubicBezTo>
                  <a:cubicBezTo>
                    <a:pt x="171" y="181"/>
                    <a:pt x="167" y="184"/>
                    <a:pt x="163" y="187"/>
                  </a:cubicBezTo>
                  <a:cubicBezTo>
                    <a:pt x="161" y="188"/>
                    <a:pt x="161" y="188"/>
                    <a:pt x="161" y="188"/>
                  </a:cubicBezTo>
                  <a:cubicBezTo>
                    <a:pt x="158" y="190"/>
                    <a:pt x="156" y="193"/>
                    <a:pt x="155" y="196"/>
                  </a:cubicBezTo>
                  <a:cubicBezTo>
                    <a:pt x="154" y="199"/>
                    <a:pt x="153" y="201"/>
                    <a:pt x="150" y="203"/>
                  </a:cubicBezTo>
                  <a:cubicBezTo>
                    <a:pt x="150" y="203"/>
                    <a:pt x="149" y="204"/>
                    <a:pt x="149" y="204"/>
                  </a:cubicBezTo>
                  <a:cubicBezTo>
                    <a:pt x="146" y="207"/>
                    <a:pt x="130" y="219"/>
                    <a:pt x="107" y="211"/>
                  </a:cubicBezTo>
                  <a:cubicBezTo>
                    <a:pt x="81" y="202"/>
                    <a:pt x="83" y="181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7" y="166"/>
                    <a:pt x="88" y="162"/>
                    <a:pt x="84" y="160"/>
                  </a:cubicBezTo>
                  <a:cubicBezTo>
                    <a:pt x="83" y="159"/>
                    <a:pt x="81" y="158"/>
                    <a:pt x="78" y="161"/>
                  </a:cubicBezTo>
                  <a:cubicBezTo>
                    <a:pt x="78" y="161"/>
                    <a:pt x="78" y="161"/>
                    <a:pt x="77" y="162"/>
                  </a:cubicBezTo>
                  <a:cubicBezTo>
                    <a:pt x="77" y="162"/>
                    <a:pt x="74" y="164"/>
                    <a:pt x="70" y="165"/>
                  </a:cubicBezTo>
                  <a:cubicBezTo>
                    <a:pt x="67" y="165"/>
                    <a:pt x="63" y="164"/>
                    <a:pt x="58" y="160"/>
                  </a:cubicBezTo>
                  <a:cubicBezTo>
                    <a:pt x="50" y="152"/>
                    <a:pt x="52" y="137"/>
                    <a:pt x="53" y="134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6" y="128"/>
                    <a:pt x="58" y="124"/>
                    <a:pt x="55" y="121"/>
                  </a:cubicBezTo>
                  <a:cubicBezTo>
                    <a:pt x="54" y="120"/>
                    <a:pt x="52" y="119"/>
                    <a:pt x="48" y="120"/>
                  </a:cubicBezTo>
                  <a:cubicBezTo>
                    <a:pt x="48" y="120"/>
                    <a:pt x="48" y="120"/>
                    <a:pt x="47" y="120"/>
                  </a:cubicBezTo>
                  <a:cubicBezTo>
                    <a:pt x="43" y="123"/>
                    <a:pt x="39" y="124"/>
                    <a:pt x="35" y="122"/>
                  </a:cubicBezTo>
                  <a:cubicBezTo>
                    <a:pt x="27" y="119"/>
                    <a:pt x="23" y="109"/>
                    <a:pt x="20" y="102"/>
                  </a:cubicBezTo>
                  <a:cubicBezTo>
                    <a:pt x="18" y="94"/>
                    <a:pt x="21" y="86"/>
                    <a:pt x="25" y="83"/>
                  </a:cubicBezTo>
                  <a:cubicBezTo>
                    <a:pt x="27" y="81"/>
                    <a:pt x="28" y="78"/>
                    <a:pt x="27" y="76"/>
                  </a:cubicBezTo>
                  <a:cubicBezTo>
                    <a:pt x="26" y="74"/>
                    <a:pt x="25" y="72"/>
                    <a:pt x="22" y="72"/>
                  </a:cubicBezTo>
                  <a:cubicBezTo>
                    <a:pt x="19" y="71"/>
                    <a:pt x="14" y="70"/>
                    <a:pt x="10" y="66"/>
                  </a:cubicBezTo>
                  <a:cubicBezTo>
                    <a:pt x="5" y="60"/>
                    <a:pt x="0" y="43"/>
                    <a:pt x="6" y="31"/>
                  </a:cubicBezTo>
                  <a:cubicBezTo>
                    <a:pt x="9" y="24"/>
                    <a:pt x="13" y="22"/>
                    <a:pt x="15" y="21"/>
                  </a:cubicBezTo>
                  <a:cubicBezTo>
                    <a:pt x="18" y="20"/>
                    <a:pt x="19" y="21"/>
                    <a:pt x="19" y="21"/>
                  </a:cubicBezTo>
                  <a:cubicBezTo>
                    <a:pt x="19" y="21"/>
                    <a:pt x="20" y="21"/>
                    <a:pt x="21" y="22"/>
                  </a:cubicBezTo>
                  <a:cubicBezTo>
                    <a:pt x="21" y="22"/>
                    <a:pt x="27" y="24"/>
                    <a:pt x="34" y="19"/>
                  </a:cubicBezTo>
                  <a:close/>
                </a:path>
              </a:pathLst>
            </a:custGeom>
            <a:solidFill>
              <a:srgbClr val="E7A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5" name="Freeform 889">
              <a:extLst>
                <a:ext uri="{FF2B5EF4-FFF2-40B4-BE49-F238E27FC236}">
                  <a16:creationId xmlns:a16="http://schemas.microsoft.com/office/drawing/2014/main" id="{63AD5827-A897-4CF9-AD07-964B9727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3559"/>
              <a:ext cx="49" cy="41"/>
            </a:xfrm>
            <a:custGeom>
              <a:avLst/>
              <a:gdLst>
                <a:gd name="T0" fmla="*/ 78 w 39"/>
                <a:gd name="T1" fmla="*/ 67 h 30"/>
                <a:gd name="T2" fmla="*/ 18 w 39"/>
                <a:gd name="T3" fmla="*/ 0 h 30"/>
                <a:gd name="T4" fmla="*/ 13 w 39"/>
                <a:gd name="T5" fmla="*/ 0 h 30"/>
                <a:gd name="T6" fmla="*/ 8 w 39"/>
                <a:gd name="T7" fmla="*/ 7 h 30"/>
                <a:gd name="T8" fmla="*/ 31 w 39"/>
                <a:gd name="T9" fmla="*/ 70 h 30"/>
                <a:gd name="T10" fmla="*/ 78 w 39"/>
                <a:gd name="T11" fmla="*/ 67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30">
                  <a:moveTo>
                    <a:pt x="39" y="26"/>
                  </a:moveTo>
                  <a:cubicBezTo>
                    <a:pt x="29" y="11"/>
                    <a:pt x="17" y="2"/>
                    <a:pt x="9" y="0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5" y="2"/>
                    <a:pt x="4" y="3"/>
                  </a:cubicBezTo>
                  <a:cubicBezTo>
                    <a:pt x="0" y="13"/>
                    <a:pt x="7" y="24"/>
                    <a:pt x="16" y="27"/>
                  </a:cubicBezTo>
                  <a:cubicBezTo>
                    <a:pt x="24" y="30"/>
                    <a:pt x="32" y="30"/>
                    <a:pt x="39" y="26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6" name="Freeform 890">
              <a:extLst>
                <a:ext uri="{FF2B5EF4-FFF2-40B4-BE49-F238E27FC236}">
                  <a16:creationId xmlns:a16="http://schemas.microsoft.com/office/drawing/2014/main" id="{719EB47A-D750-4083-9330-6DA330C5F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413"/>
              <a:ext cx="123" cy="122"/>
            </a:xfrm>
            <a:custGeom>
              <a:avLst/>
              <a:gdLst>
                <a:gd name="T0" fmla="*/ 133 w 96"/>
                <a:gd name="T1" fmla="*/ 208 h 89"/>
                <a:gd name="T2" fmla="*/ 124 w 96"/>
                <a:gd name="T3" fmla="*/ 217 h 89"/>
                <a:gd name="T4" fmla="*/ 173 w 96"/>
                <a:gd name="T5" fmla="*/ 141 h 89"/>
                <a:gd name="T6" fmla="*/ 174 w 96"/>
                <a:gd name="T7" fmla="*/ 123 h 89"/>
                <a:gd name="T8" fmla="*/ 174 w 96"/>
                <a:gd name="T9" fmla="*/ 123 h 89"/>
                <a:gd name="T10" fmla="*/ 174 w 96"/>
                <a:gd name="T11" fmla="*/ 121 h 89"/>
                <a:gd name="T12" fmla="*/ 186 w 96"/>
                <a:gd name="T13" fmla="*/ 110 h 89"/>
                <a:gd name="T14" fmla="*/ 192 w 96"/>
                <a:gd name="T15" fmla="*/ 106 h 89"/>
                <a:gd name="T16" fmla="*/ 200 w 96"/>
                <a:gd name="T17" fmla="*/ 90 h 89"/>
                <a:gd name="T18" fmla="*/ 200 w 96"/>
                <a:gd name="T19" fmla="*/ 82 h 89"/>
                <a:gd name="T20" fmla="*/ 200 w 96"/>
                <a:gd name="T21" fmla="*/ 80 h 89"/>
                <a:gd name="T22" fmla="*/ 173 w 96"/>
                <a:gd name="T23" fmla="*/ 15 h 89"/>
                <a:gd name="T24" fmla="*/ 99 w 96"/>
                <a:gd name="T25" fmla="*/ 10 h 89"/>
                <a:gd name="T26" fmla="*/ 74 w 96"/>
                <a:gd name="T27" fmla="*/ 44 h 89"/>
                <a:gd name="T28" fmla="*/ 72 w 96"/>
                <a:gd name="T29" fmla="*/ 49 h 89"/>
                <a:gd name="T30" fmla="*/ 45 w 96"/>
                <a:gd name="T31" fmla="*/ 56 h 89"/>
                <a:gd name="T32" fmla="*/ 40 w 96"/>
                <a:gd name="T33" fmla="*/ 55 h 89"/>
                <a:gd name="T34" fmla="*/ 31 w 96"/>
                <a:gd name="T35" fmla="*/ 55 h 89"/>
                <a:gd name="T36" fmla="*/ 13 w 96"/>
                <a:gd name="T37" fmla="*/ 80 h 89"/>
                <a:gd name="T38" fmla="*/ 22 w 96"/>
                <a:gd name="T39" fmla="*/ 169 h 89"/>
                <a:gd name="T40" fmla="*/ 46 w 96"/>
                <a:gd name="T41" fmla="*/ 186 h 89"/>
                <a:gd name="T42" fmla="*/ 58 w 96"/>
                <a:gd name="T43" fmla="*/ 196 h 89"/>
                <a:gd name="T44" fmla="*/ 54 w 96"/>
                <a:gd name="T45" fmla="*/ 207 h 89"/>
                <a:gd name="T46" fmla="*/ 60 w 96"/>
                <a:gd name="T47" fmla="*/ 214 h 89"/>
                <a:gd name="T48" fmla="*/ 106 w 96"/>
                <a:gd name="T49" fmla="*/ 219 h 89"/>
                <a:gd name="T50" fmla="*/ 72 w 96"/>
                <a:gd name="T51" fmla="*/ 196 h 89"/>
                <a:gd name="T52" fmla="*/ 45 w 96"/>
                <a:gd name="T53" fmla="*/ 154 h 89"/>
                <a:gd name="T54" fmla="*/ 72 w 96"/>
                <a:gd name="T55" fmla="*/ 106 h 89"/>
                <a:gd name="T56" fmla="*/ 81 w 96"/>
                <a:gd name="T57" fmla="*/ 88 h 89"/>
                <a:gd name="T58" fmla="*/ 113 w 96"/>
                <a:gd name="T59" fmla="*/ 56 h 89"/>
                <a:gd name="T60" fmla="*/ 159 w 96"/>
                <a:gd name="T61" fmla="*/ 90 h 89"/>
                <a:gd name="T62" fmla="*/ 151 w 96"/>
                <a:gd name="T63" fmla="*/ 117 h 89"/>
                <a:gd name="T64" fmla="*/ 154 w 96"/>
                <a:gd name="T65" fmla="*/ 154 h 89"/>
                <a:gd name="T66" fmla="*/ 147 w 96"/>
                <a:gd name="T67" fmla="*/ 189 h 89"/>
                <a:gd name="T68" fmla="*/ 133 w 96"/>
                <a:gd name="T69" fmla="*/ 208 h 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6" h="89">
                  <a:moveTo>
                    <a:pt x="63" y="81"/>
                  </a:moveTo>
                  <a:cubicBezTo>
                    <a:pt x="59" y="84"/>
                    <a:pt x="59" y="84"/>
                    <a:pt x="59" y="84"/>
                  </a:cubicBezTo>
                  <a:cubicBezTo>
                    <a:pt x="70" y="82"/>
                    <a:pt x="82" y="65"/>
                    <a:pt x="82" y="55"/>
                  </a:cubicBezTo>
                  <a:cubicBezTo>
                    <a:pt x="83" y="53"/>
                    <a:pt x="82" y="50"/>
                    <a:pt x="83" y="48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3" y="48"/>
                    <a:pt x="83" y="47"/>
                    <a:pt x="83" y="47"/>
                  </a:cubicBezTo>
                  <a:cubicBezTo>
                    <a:pt x="83" y="44"/>
                    <a:pt x="86" y="43"/>
                    <a:pt x="88" y="42"/>
                  </a:cubicBezTo>
                  <a:cubicBezTo>
                    <a:pt x="89" y="42"/>
                    <a:pt x="90" y="41"/>
                    <a:pt x="91" y="41"/>
                  </a:cubicBezTo>
                  <a:cubicBezTo>
                    <a:pt x="92" y="39"/>
                    <a:pt x="94" y="37"/>
                    <a:pt x="95" y="35"/>
                  </a:cubicBezTo>
                  <a:cubicBezTo>
                    <a:pt x="95" y="34"/>
                    <a:pt x="95" y="33"/>
                    <a:pt x="95" y="32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6" y="23"/>
                    <a:pt x="96" y="12"/>
                    <a:pt x="82" y="6"/>
                  </a:cubicBezTo>
                  <a:cubicBezTo>
                    <a:pt x="69" y="1"/>
                    <a:pt x="56" y="0"/>
                    <a:pt x="47" y="4"/>
                  </a:cubicBezTo>
                  <a:cubicBezTo>
                    <a:pt x="41" y="7"/>
                    <a:pt x="37" y="11"/>
                    <a:pt x="35" y="17"/>
                  </a:cubicBezTo>
                  <a:cubicBezTo>
                    <a:pt x="35" y="18"/>
                    <a:pt x="35" y="18"/>
                    <a:pt x="34" y="19"/>
                  </a:cubicBezTo>
                  <a:cubicBezTo>
                    <a:pt x="27" y="24"/>
                    <a:pt x="21" y="22"/>
                    <a:pt x="21" y="22"/>
                  </a:cubicBezTo>
                  <a:cubicBezTo>
                    <a:pt x="20" y="21"/>
                    <a:pt x="19" y="21"/>
                    <a:pt x="19" y="21"/>
                  </a:cubicBezTo>
                  <a:cubicBezTo>
                    <a:pt x="19" y="21"/>
                    <a:pt x="18" y="20"/>
                    <a:pt x="15" y="21"/>
                  </a:cubicBezTo>
                  <a:cubicBezTo>
                    <a:pt x="13" y="22"/>
                    <a:pt x="9" y="24"/>
                    <a:pt x="6" y="31"/>
                  </a:cubicBezTo>
                  <a:cubicBezTo>
                    <a:pt x="0" y="43"/>
                    <a:pt x="5" y="60"/>
                    <a:pt x="10" y="66"/>
                  </a:cubicBezTo>
                  <a:cubicBezTo>
                    <a:pt x="14" y="70"/>
                    <a:pt x="19" y="71"/>
                    <a:pt x="22" y="72"/>
                  </a:cubicBezTo>
                  <a:cubicBezTo>
                    <a:pt x="25" y="72"/>
                    <a:pt x="26" y="74"/>
                    <a:pt x="27" y="76"/>
                  </a:cubicBezTo>
                  <a:cubicBezTo>
                    <a:pt x="27" y="78"/>
                    <a:pt x="27" y="79"/>
                    <a:pt x="26" y="80"/>
                  </a:cubicBezTo>
                  <a:cubicBezTo>
                    <a:pt x="27" y="82"/>
                    <a:pt x="28" y="83"/>
                    <a:pt x="29" y="83"/>
                  </a:cubicBezTo>
                  <a:cubicBezTo>
                    <a:pt x="33" y="87"/>
                    <a:pt x="46" y="89"/>
                    <a:pt x="51" y="85"/>
                  </a:cubicBezTo>
                  <a:cubicBezTo>
                    <a:pt x="44" y="87"/>
                    <a:pt x="38" y="81"/>
                    <a:pt x="34" y="76"/>
                  </a:cubicBezTo>
                  <a:cubicBezTo>
                    <a:pt x="31" y="74"/>
                    <a:pt x="23" y="63"/>
                    <a:pt x="21" y="60"/>
                  </a:cubicBezTo>
                  <a:cubicBezTo>
                    <a:pt x="9" y="39"/>
                    <a:pt x="33" y="39"/>
                    <a:pt x="34" y="41"/>
                  </a:cubicBezTo>
                  <a:cubicBezTo>
                    <a:pt x="36" y="39"/>
                    <a:pt x="37" y="36"/>
                    <a:pt x="38" y="34"/>
                  </a:cubicBezTo>
                  <a:cubicBezTo>
                    <a:pt x="42" y="29"/>
                    <a:pt x="48" y="25"/>
                    <a:pt x="54" y="22"/>
                  </a:cubicBezTo>
                  <a:cubicBezTo>
                    <a:pt x="63" y="18"/>
                    <a:pt x="80" y="22"/>
                    <a:pt x="76" y="35"/>
                  </a:cubicBezTo>
                  <a:cubicBezTo>
                    <a:pt x="76" y="39"/>
                    <a:pt x="73" y="41"/>
                    <a:pt x="72" y="45"/>
                  </a:cubicBezTo>
                  <a:cubicBezTo>
                    <a:pt x="71" y="50"/>
                    <a:pt x="73" y="55"/>
                    <a:pt x="73" y="60"/>
                  </a:cubicBezTo>
                  <a:cubicBezTo>
                    <a:pt x="73" y="65"/>
                    <a:pt x="72" y="70"/>
                    <a:pt x="70" y="74"/>
                  </a:cubicBezTo>
                  <a:cubicBezTo>
                    <a:pt x="69" y="76"/>
                    <a:pt x="65" y="81"/>
                    <a:pt x="63" y="81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7" name="Freeform 891">
              <a:extLst>
                <a:ext uri="{FF2B5EF4-FFF2-40B4-BE49-F238E27FC236}">
                  <a16:creationId xmlns:a16="http://schemas.microsoft.com/office/drawing/2014/main" id="{0127D7DB-681C-41F8-8DC8-908B186E3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3445"/>
              <a:ext cx="25" cy="59"/>
            </a:xfrm>
            <a:custGeom>
              <a:avLst/>
              <a:gdLst>
                <a:gd name="T0" fmla="*/ 43 w 19"/>
                <a:gd name="T1" fmla="*/ 0 h 43"/>
                <a:gd name="T2" fmla="*/ 22 w 19"/>
                <a:gd name="T3" fmla="*/ 47 h 43"/>
                <a:gd name="T4" fmla="*/ 21 w 19"/>
                <a:gd name="T5" fmla="*/ 82 h 43"/>
                <a:gd name="T6" fmla="*/ 22 w 19"/>
                <a:gd name="T7" fmla="*/ 111 h 43"/>
                <a:gd name="T8" fmla="*/ 9 w 19"/>
                <a:gd name="T9" fmla="*/ 64 h 43"/>
                <a:gd name="T10" fmla="*/ 5 w 19"/>
                <a:gd name="T11" fmla="*/ 26 h 43"/>
                <a:gd name="T12" fmla="*/ 5 w 19"/>
                <a:gd name="T13" fmla="*/ 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3">
                  <a:moveTo>
                    <a:pt x="19" y="0"/>
                  </a:moveTo>
                  <a:cubicBezTo>
                    <a:pt x="14" y="5"/>
                    <a:pt x="12" y="12"/>
                    <a:pt x="10" y="18"/>
                  </a:cubicBezTo>
                  <a:cubicBezTo>
                    <a:pt x="9" y="23"/>
                    <a:pt x="8" y="27"/>
                    <a:pt x="9" y="32"/>
                  </a:cubicBezTo>
                  <a:cubicBezTo>
                    <a:pt x="9" y="35"/>
                    <a:pt x="10" y="39"/>
                    <a:pt x="10" y="43"/>
                  </a:cubicBezTo>
                  <a:cubicBezTo>
                    <a:pt x="7" y="37"/>
                    <a:pt x="5" y="32"/>
                    <a:pt x="4" y="25"/>
                  </a:cubicBezTo>
                  <a:cubicBezTo>
                    <a:pt x="4" y="20"/>
                    <a:pt x="3" y="15"/>
                    <a:pt x="2" y="10"/>
                  </a:cubicBezTo>
                  <a:cubicBezTo>
                    <a:pt x="2" y="7"/>
                    <a:pt x="0" y="4"/>
                    <a:pt x="2" y="1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8" name="Freeform 892">
              <a:extLst>
                <a:ext uri="{FF2B5EF4-FFF2-40B4-BE49-F238E27FC236}">
                  <a16:creationId xmlns:a16="http://schemas.microsoft.com/office/drawing/2014/main" id="{831B6F76-CC9C-4639-B557-D89276DF2E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20" y="3524"/>
              <a:ext cx="72" cy="76"/>
            </a:xfrm>
            <a:custGeom>
              <a:avLst/>
              <a:gdLst>
                <a:gd name="T0" fmla="*/ 111 w 56"/>
                <a:gd name="T1" fmla="*/ 145 h 55"/>
                <a:gd name="T2" fmla="*/ 120 w 56"/>
                <a:gd name="T3" fmla="*/ 145 h 55"/>
                <a:gd name="T4" fmla="*/ 111 w 56"/>
                <a:gd name="T5" fmla="*/ 145 h 55"/>
                <a:gd name="T6" fmla="*/ 94 w 56"/>
                <a:gd name="T7" fmla="*/ 124 h 55"/>
                <a:gd name="T8" fmla="*/ 73 w 56"/>
                <a:gd name="T9" fmla="*/ 91 h 55"/>
                <a:gd name="T10" fmla="*/ 31 w 56"/>
                <a:gd name="T11" fmla="*/ 64 h 55"/>
                <a:gd name="T12" fmla="*/ 35 w 56"/>
                <a:gd name="T13" fmla="*/ 19 h 55"/>
                <a:gd name="T14" fmla="*/ 17 w 56"/>
                <a:gd name="T15" fmla="*/ 0 h 55"/>
                <a:gd name="T16" fmla="*/ 15 w 56"/>
                <a:gd name="T17" fmla="*/ 6 h 55"/>
                <a:gd name="T18" fmla="*/ 5 w 56"/>
                <a:gd name="T19" fmla="*/ 55 h 55"/>
                <a:gd name="T20" fmla="*/ 36 w 56"/>
                <a:gd name="T21" fmla="*/ 109 h 55"/>
                <a:gd name="T22" fmla="*/ 62 w 56"/>
                <a:gd name="T23" fmla="*/ 104 h 55"/>
                <a:gd name="T24" fmla="*/ 64 w 56"/>
                <a:gd name="T25" fmla="*/ 104 h 55"/>
                <a:gd name="T26" fmla="*/ 80 w 56"/>
                <a:gd name="T27" fmla="*/ 105 h 55"/>
                <a:gd name="T28" fmla="*/ 80 w 56"/>
                <a:gd name="T29" fmla="*/ 130 h 55"/>
                <a:gd name="T30" fmla="*/ 98 w 56"/>
                <a:gd name="T31" fmla="*/ 144 h 55"/>
                <a:gd name="T32" fmla="*/ 111 w 56"/>
                <a:gd name="T33" fmla="*/ 145 h 55"/>
                <a:gd name="T34" fmla="*/ 94 w 56"/>
                <a:gd name="T35" fmla="*/ 124 h 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6" h="55">
                  <a:moveTo>
                    <a:pt x="52" y="55"/>
                  </a:moveTo>
                  <a:cubicBezTo>
                    <a:pt x="53" y="55"/>
                    <a:pt x="54" y="55"/>
                    <a:pt x="56" y="55"/>
                  </a:cubicBezTo>
                  <a:cubicBezTo>
                    <a:pt x="54" y="55"/>
                    <a:pt x="53" y="55"/>
                    <a:pt x="52" y="55"/>
                  </a:cubicBezTo>
                  <a:close/>
                  <a:moveTo>
                    <a:pt x="44" y="47"/>
                  </a:moveTo>
                  <a:cubicBezTo>
                    <a:pt x="42" y="42"/>
                    <a:pt x="40" y="38"/>
                    <a:pt x="34" y="35"/>
                  </a:cubicBezTo>
                  <a:cubicBezTo>
                    <a:pt x="29" y="34"/>
                    <a:pt x="20" y="34"/>
                    <a:pt x="15" y="24"/>
                  </a:cubicBezTo>
                  <a:cubicBezTo>
                    <a:pt x="10" y="13"/>
                    <a:pt x="9" y="9"/>
                    <a:pt x="16" y="7"/>
                  </a:cubicBezTo>
                  <a:cubicBezTo>
                    <a:pt x="13" y="6"/>
                    <a:pt x="10" y="3"/>
                    <a:pt x="8" y="0"/>
                  </a:cubicBezTo>
                  <a:cubicBezTo>
                    <a:pt x="8" y="0"/>
                    <a:pt x="7" y="1"/>
                    <a:pt x="7" y="2"/>
                  </a:cubicBezTo>
                  <a:cubicBezTo>
                    <a:pt x="3" y="5"/>
                    <a:pt x="0" y="13"/>
                    <a:pt x="2" y="21"/>
                  </a:cubicBezTo>
                  <a:cubicBezTo>
                    <a:pt x="5" y="28"/>
                    <a:pt x="9" y="38"/>
                    <a:pt x="17" y="41"/>
                  </a:cubicBezTo>
                  <a:cubicBezTo>
                    <a:pt x="21" y="43"/>
                    <a:pt x="25" y="42"/>
                    <a:pt x="29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4" y="38"/>
                    <a:pt x="36" y="39"/>
                    <a:pt x="37" y="40"/>
                  </a:cubicBezTo>
                  <a:cubicBezTo>
                    <a:pt x="39" y="42"/>
                    <a:pt x="38" y="46"/>
                    <a:pt x="37" y="49"/>
                  </a:cubicBezTo>
                  <a:cubicBezTo>
                    <a:pt x="39" y="51"/>
                    <a:pt x="43" y="53"/>
                    <a:pt x="46" y="54"/>
                  </a:cubicBezTo>
                  <a:cubicBezTo>
                    <a:pt x="49" y="54"/>
                    <a:pt x="50" y="54"/>
                    <a:pt x="52" y="55"/>
                  </a:cubicBezTo>
                  <a:cubicBezTo>
                    <a:pt x="48" y="54"/>
                    <a:pt x="45" y="52"/>
                    <a:pt x="44" y="47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9" name="Freeform 893">
              <a:extLst>
                <a:ext uri="{FF2B5EF4-FFF2-40B4-BE49-F238E27FC236}">
                  <a16:creationId xmlns:a16="http://schemas.microsoft.com/office/drawing/2014/main" id="{E082F52F-B113-4082-BBA0-B248E1FBE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589"/>
              <a:ext cx="78" cy="57"/>
            </a:xfrm>
            <a:custGeom>
              <a:avLst/>
              <a:gdLst>
                <a:gd name="T0" fmla="*/ 92 w 61"/>
                <a:gd name="T1" fmla="*/ 88 h 42"/>
                <a:gd name="T2" fmla="*/ 83 w 61"/>
                <a:gd name="T3" fmla="*/ 77 h 42"/>
                <a:gd name="T4" fmla="*/ 37 w 61"/>
                <a:gd name="T5" fmla="*/ 65 h 42"/>
                <a:gd name="T6" fmla="*/ 23 w 61"/>
                <a:gd name="T7" fmla="*/ 20 h 42"/>
                <a:gd name="T8" fmla="*/ 13 w 61"/>
                <a:gd name="T9" fmla="*/ 0 h 42"/>
                <a:gd name="T10" fmla="*/ 10 w 61"/>
                <a:gd name="T11" fmla="*/ 1 h 42"/>
                <a:gd name="T12" fmla="*/ 10 w 61"/>
                <a:gd name="T13" fmla="*/ 1 h 42"/>
                <a:gd name="T14" fmla="*/ 8 w 61"/>
                <a:gd name="T15" fmla="*/ 14 h 42"/>
                <a:gd name="T16" fmla="*/ 6 w 61"/>
                <a:gd name="T17" fmla="*/ 15 h 42"/>
                <a:gd name="T18" fmla="*/ 17 w 61"/>
                <a:gd name="T19" fmla="*/ 79 h 42"/>
                <a:gd name="T20" fmla="*/ 42 w 61"/>
                <a:gd name="T21" fmla="*/ 92 h 42"/>
                <a:gd name="T22" fmla="*/ 58 w 61"/>
                <a:gd name="T23" fmla="*/ 84 h 42"/>
                <a:gd name="T24" fmla="*/ 59 w 61"/>
                <a:gd name="T25" fmla="*/ 83 h 42"/>
                <a:gd name="T26" fmla="*/ 70 w 61"/>
                <a:gd name="T27" fmla="*/ 79 h 42"/>
                <a:gd name="T28" fmla="*/ 77 w 61"/>
                <a:gd name="T29" fmla="*/ 96 h 42"/>
                <a:gd name="T30" fmla="*/ 95 w 61"/>
                <a:gd name="T31" fmla="*/ 103 h 42"/>
                <a:gd name="T32" fmla="*/ 128 w 61"/>
                <a:gd name="T33" fmla="*/ 72 h 42"/>
                <a:gd name="T34" fmla="*/ 92 w 61"/>
                <a:gd name="T35" fmla="*/ 88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1" h="42">
                  <a:moveTo>
                    <a:pt x="44" y="35"/>
                  </a:moveTo>
                  <a:cubicBezTo>
                    <a:pt x="42" y="35"/>
                    <a:pt x="43" y="32"/>
                    <a:pt x="40" y="31"/>
                  </a:cubicBezTo>
                  <a:cubicBezTo>
                    <a:pt x="31" y="25"/>
                    <a:pt x="27" y="28"/>
                    <a:pt x="18" y="26"/>
                  </a:cubicBezTo>
                  <a:cubicBezTo>
                    <a:pt x="7" y="25"/>
                    <a:pt x="6" y="9"/>
                    <a:pt x="11" y="8"/>
                  </a:cubicBezTo>
                  <a:cubicBezTo>
                    <a:pt x="15" y="7"/>
                    <a:pt x="8" y="2"/>
                    <a:pt x="6" y="0"/>
                  </a:cubicBezTo>
                  <a:cubicBezTo>
                    <a:pt x="6" y="0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3"/>
                    <a:pt x="4" y="4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9"/>
                    <a:pt x="0" y="24"/>
                    <a:pt x="8" y="32"/>
                  </a:cubicBezTo>
                  <a:cubicBezTo>
                    <a:pt x="13" y="36"/>
                    <a:pt x="17" y="37"/>
                    <a:pt x="20" y="37"/>
                  </a:cubicBezTo>
                  <a:cubicBezTo>
                    <a:pt x="24" y="36"/>
                    <a:pt x="27" y="34"/>
                    <a:pt x="27" y="34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31" y="30"/>
                    <a:pt x="33" y="31"/>
                    <a:pt x="34" y="32"/>
                  </a:cubicBezTo>
                  <a:cubicBezTo>
                    <a:pt x="37" y="33"/>
                    <a:pt x="37" y="35"/>
                    <a:pt x="37" y="38"/>
                  </a:cubicBezTo>
                  <a:cubicBezTo>
                    <a:pt x="39" y="40"/>
                    <a:pt x="42" y="42"/>
                    <a:pt x="45" y="41"/>
                  </a:cubicBezTo>
                  <a:cubicBezTo>
                    <a:pt x="51" y="40"/>
                    <a:pt x="58" y="33"/>
                    <a:pt x="61" y="29"/>
                  </a:cubicBezTo>
                  <a:cubicBezTo>
                    <a:pt x="58" y="32"/>
                    <a:pt x="50" y="36"/>
                    <a:pt x="44" y="35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0" name="Freeform 894">
              <a:extLst>
                <a:ext uri="{FF2B5EF4-FFF2-40B4-BE49-F238E27FC236}">
                  <a16:creationId xmlns:a16="http://schemas.microsoft.com/office/drawing/2014/main" id="{A19E181A-4AA9-4ED8-82BC-7D8A54FB8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633"/>
              <a:ext cx="95" cy="80"/>
            </a:xfrm>
            <a:custGeom>
              <a:avLst/>
              <a:gdLst>
                <a:gd name="T0" fmla="*/ 157 w 74"/>
                <a:gd name="T1" fmla="*/ 87 h 59"/>
                <a:gd name="T2" fmla="*/ 157 w 74"/>
                <a:gd name="T3" fmla="*/ 87 h 59"/>
                <a:gd name="T4" fmla="*/ 82 w 74"/>
                <a:gd name="T5" fmla="*/ 96 h 59"/>
                <a:gd name="T6" fmla="*/ 51 w 74"/>
                <a:gd name="T7" fmla="*/ 20 h 59"/>
                <a:gd name="T8" fmla="*/ 58 w 74"/>
                <a:gd name="T9" fmla="*/ 1 h 59"/>
                <a:gd name="T10" fmla="*/ 17 w 74"/>
                <a:gd name="T11" fmla="*/ 16 h 59"/>
                <a:gd name="T12" fmla="*/ 10 w 74"/>
                <a:gd name="T13" fmla="*/ 16 h 59"/>
                <a:gd name="T14" fmla="*/ 10 w 74"/>
                <a:gd name="T15" fmla="*/ 22 h 59"/>
                <a:gd name="T16" fmla="*/ 10 w 74"/>
                <a:gd name="T17" fmla="*/ 22 h 59"/>
                <a:gd name="T18" fmla="*/ 54 w 74"/>
                <a:gd name="T19" fmla="*/ 127 h 59"/>
                <a:gd name="T20" fmla="*/ 144 w 74"/>
                <a:gd name="T21" fmla="*/ 110 h 59"/>
                <a:gd name="T22" fmla="*/ 146 w 74"/>
                <a:gd name="T23" fmla="*/ 107 h 59"/>
                <a:gd name="T24" fmla="*/ 157 w 74"/>
                <a:gd name="T25" fmla="*/ 89 h 59"/>
                <a:gd name="T26" fmla="*/ 157 w 74"/>
                <a:gd name="T27" fmla="*/ 87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59">
                  <a:moveTo>
                    <a:pt x="74" y="35"/>
                  </a:moveTo>
                  <a:cubicBezTo>
                    <a:pt x="74" y="35"/>
                    <a:pt x="74" y="35"/>
                    <a:pt x="74" y="35"/>
                  </a:cubicBezTo>
                  <a:cubicBezTo>
                    <a:pt x="74" y="35"/>
                    <a:pt x="59" y="49"/>
                    <a:pt x="39" y="38"/>
                  </a:cubicBezTo>
                  <a:cubicBezTo>
                    <a:pt x="20" y="27"/>
                    <a:pt x="21" y="16"/>
                    <a:pt x="24" y="8"/>
                  </a:cubicBezTo>
                  <a:cubicBezTo>
                    <a:pt x="28" y="0"/>
                    <a:pt x="27" y="1"/>
                    <a:pt x="27" y="1"/>
                  </a:cubicBezTo>
                  <a:cubicBezTo>
                    <a:pt x="27" y="1"/>
                    <a:pt x="13" y="14"/>
                    <a:pt x="8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2" y="21"/>
                    <a:pt x="0" y="42"/>
                    <a:pt x="26" y="51"/>
                  </a:cubicBezTo>
                  <a:cubicBezTo>
                    <a:pt x="49" y="59"/>
                    <a:pt x="65" y="47"/>
                    <a:pt x="68" y="44"/>
                  </a:cubicBezTo>
                  <a:cubicBezTo>
                    <a:pt x="68" y="44"/>
                    <a:pt x="69" y="43"/>
                    <a:pt x="69" y="43"/>
                  </a:cubicBezTo>
                  <a:cubicBezTo>
                    <a:pt x="72" y="41"/>
                    <a:pt x="73" y="39"/>
                    <a:pt x="74" y="36"/>
                  </a:cubicBezTo>
                  <a:cubicBezTo>
                    <a:pt x="74" y="36"/>
                    <a:pt x="74" y="36"/>
                    <a:pt x="74" y="35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1" name="Freeform 895">
              <a:extLst>
                <a:ext uri="{FF2B5EF4-FFF2-40B4-BE49-F238E27FC236}">
                  <a16:creationId xmlns:a16="http://schemas.microsoft.com/office/drawing/2014/main" id="{689BC578-95FA-4B68-85EA-88D6A72CB1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0" y="3487"/>
              <a:ext cx="51" cy="152"/>
            </a:xfrm>
            <a:custGeom>
              <a:avLst/>
              <a:gdLst>
                <a:gd name="T0" fmla="*/ 40 w 40"/>
                <a:gd name="T1" fmla="*/ 275 h 111"/>
                <a:gd name="T2" fmla="*/ 40 w 40"/>
                <a:gd name="T3" fmla="*/ 273 h 111"/>
                <a:gd name="T4" fmla="*/ 40 w 40"/>
                <a:gd name="T5" fmla="*/ 275 h 111"/>
                <a:gd name="T6" fmla="*/ 54 w 40"/>
                <a:gd name="T7" fmla="*/ 133 h 111"/>
                <a:gd name="T8" fmla="*/ 51 w 40"/>
                <a:gd name="T9" fmla="*/ 112 h 111"/>
                <a:gd name="T10" fmla="*/ 31 w 40"/>
                <a:gd name="T11" fmla="*/ 34 h 111"/>
                <a:gd name="T12" fmla="*/ 0 w 40"/>
                <a:gd name="T13" fmla="*/ 0 h 111"/>
                <a:gd name="T14" fmla="*/ 29 w 40"/>
                <a:gd name="T15" fmla="*/ 56 h 111"/>
                <a:gd name="T16" fmla="*/ 36 w 40"/>
                <a:gd name="T17" fmla="*/ 147 h 111"/>
                <a:gd name="T18" fmla="*/ 40 w 40"/>
                <a:gd name="T19" fmla="*/ 273 h 111"/>
                <a:gd name="T20" fmla="*/ 54 w 40"/>
                <a:gd name="T21" fmla="*/ 245 h 111"/>
                <a:gd name="T22" fmla="*/ 54 w 40"/>
                <a:gd name="T23" fmla="*/ 133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111">
                  <a:moveTo>
                    <a:pt x="19" y="107"/>
                  </a:moveTo>
                  <a:cubicBezTo>
                    <a:pt x="19" y="107"/>
                    <a:pt x="19" y="106"/>
                    <a:pt x="19" y="106"/>
                  </a:cubicBezTo>
                  <a:cubicBezTo>
                    <a:pt x="16" y="111"/>
                    <a:pt x="19" y="107"/>
                    <a:pt x="19" y="107"/>
                  </a:cubicBezTo>
                  <a:close/>
                  <a:moveTo>
                    <a:pt x="26" y="52"/>
                  </a:moveTo>
                  <a:cubicBezTo>
                    <a:pt x="25" y="50"/>
                    <a:pt x="25" y="48"/>
                    <a:pt x="24" y="44"/>
                  </a:cubicBezTo>
                  <a:cubicBezTo>
                    <a:pt x="24" y="38"/>
                    <a:pt x="24" y="26"/>
                    <a:pt x="15" y="13"/>
                  </a:cubicBezTo>
                  <a:cubicBezTo>
                    <a:pt x="9" y="5"/>
                    <a:pt x="4" y="2"/>
                    <a:pt x="0" y="0"/>
                  </a:cubicBezTo>
                  <a:cubicBezTo>
                    <a:pt x="5" y="4"/>
                    <a:pt x="13" y="13"/>
                    <a:pt x="14" y="22"/>
                  </a:cubicBezTo>
                  <a:cubicBezTo>
                    <a:pt x="16" y="35"/>
                    <a:pt x="18" y="50"/>
                    <a:pt x="17" y="57"/>
                  </a:cubicBezTo>
                  <a:cubicBezTo>
                    <a:pt x="16" y="64"/>
                    <a:pt x="33" y="75"/>
                    <a:pt x="19" y="106"/>
                  </a:cubicBezTo>
                  <a:cubicBezTo>
                    <a:pt x="21" y="104"/>
                    <a:pt x="23" y="101"/>
                    <a:pt x="26" y="96"/>
                  </a:cubicBezTo>
                  <a:cubicBezTo>
                    <a:pt x="40" y="77"/>
                    <a:pt x="32" y="57"/>
                    <a:pt x="26" y="52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2" name="Freeform 896">
              <a:extLst>
                <a:ext uri="{FF2B5EF4-FFF2-40B4-BE49-F238E27FC236}">
                  <a16:creationId xmlns:a16="http://schemas.microsoft.com/office/drawing/2014/main" id="{74E727F2-3C6A-480E-ABD5-FB947FAC7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3557"/>
              <a:ext cx="77" cy="113"/>
            </a:xfrm>
            <a:custGeom>
              <a:avLst/>
              <a:gdLst>
                <a:gd name="T0" fmla="*/ 39 w 60"/>
                <a:gd name="T1" fmla="*/ 1 h 82"/>
                <a:gd name="T2" fmla="*/ 5 w 60"/>
                <a:gd name="T3" fmla="*/ 6 h 82"/>
                <a:gd name="T4" fmla="*/ 0 w 60"/>
                <a:gd name="T5" fmla="*/ 6 h 82"/>
                <a:gd name="T6" fmla="*/ 72 w 60"/>
                <a:gd name="T7" fmla="*/ 84 h 82"/>
                <a:gd name="T8" fmla="*/ 87 w 60"/>
                <a:gd name="T9" fmla="*/ 215 h 82"/>
                <a:gd name="T10" fmla="*/ 89 w 60"/>
                <a:gd name="T11" fmla="*/ 215 h 82"/>
                <a:gd name="T12" fmla="*/ 118 w 60"/>
                <a:gd name="T13" fmla="*/ 179 h 82"/>
                <a:gd name="T14" fmla="*/ 114 w 60"/>
                <a:gd name="T15" fmla="*/ 99 h 82"/>
                <a:gd name="T16" fmla="*/ 39 w 60"/>
                <a:gd name="T17" fmla="*/ 1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2">
                  <a:moveTo>
                    <a:pt x="18" y="1"/>
                  </a:moveTo>
                  <a:cubicBezTo>
                    <a:pt x="10" y="0"/>
                    <a:pt x="5" y="1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3" y="4"/>
                    <a:pt x="19" y="17"/>
                    <a:pt x="34" y="32"/>
                  </a:cubicBezTo>
                  <a:cubicBezTo>
                    <a:pt x="46" y="44"/>
                    <a:pt x="52" y="66"/>
                    <a:pt x="41" y="82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6" y="79"/>
                    <a:pt x="50" y="76"/>
                    <a:pt x="56" y="68"/>
                  </a:cubicBezTo>
                  <a:cubicBezTo>
                    <a:pt x="60" y="63"/>
                    <a:pt x="60" y="50"/>
                    <a:pt x="54" y="38"/>
                  </a:cubicBezTo>
                  <a:cubicBezTo>
                    <a:pt x="43" y="17"/>
                    <a:pt x="28" y="3"/>
                    <a:pt x="18" y="1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3" name="Freeform 897">
              <a:extLst>
                <a:ext uri="{FF2B5EF4-FFF2-40B4-BE49-F238E27FC236}">
                  <a16:creationId xmlns:a16="http://schemas.microsoft.com/office/drawing/2014/main" id="{70295992-551D-4C56-9720-3CCCAD3E9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574"/>
              <a:ext cx="18" cy="46"/>
            </a:xfrm>
            <a:custGeom>
              <a:avLst/>
              <a:gdLst>
                <a:gd name="T0" fmla="*/ 15 w 14"/>
                <a:gd name="T1" fmla="*/ 0 h 34"/>
                <a:gd name="T2" fmla="*/ 0 w 14"/>
                <a:gd name="T3" fmla="*/ 84 h 34"/>
                <a:gd name="T4" fmla="*/ 15 w 14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4">
                  <a:moveTo>
                    <a:pt x="7" y="0"/>
                  </a:moveTo>
                  <a:cubicBezTo>
                    <a:pt x="11" y="8"/>
                    <a:pt x="14" y="23"/>
                    <a:pt x="0" y="34"/>
                  </a:cubicBezTo>
                  <a:cubicBezTo>
                    <a:pt x="3" y="30"/>
                    <a:pt x="10" y="14"/>
                    <a:pt x="7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4" name="Freeform 898">
              <a:extLst>
                <a:ext uri="{FF2B5EF4-FFF2-40B4-BE49-F238E27FC236}">
                  <a16:creationId xmlns:a16="http://schemas.microsoft.com/office/drawing/2014/main" id="{76599B95-7EF3-44FE-BBF0-31F3DF15C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3646"/>
              <a:ext cx="34" cy="35"/>
            </a:xfrm>
            <a:custGeom>
              <a:avLst/>
              <a:gdLst>
                <a:gd name="T0" fmla="*/ 0 w 26"/>
                <a:gd name="T1" fmla="*/ 0 h 25"/>
                <a:gd name="T2" fmla="*/ 58 w 26"/>
                <a:gd name="T3" fmla="*/ 67 h 25"/>
                <a:gd name="T4" fmla="*/ 0 w 2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0" y="0"/>
                  </a:moveTo>
                  <a:cubicBezTo>
                    <a:pt x="1" y="13"/>
                    <a:pt x="12" y="25"/>
                    <a:pt x="26" y="24"/>
                  </a:cubicBezTo>
                  <a:cubicBezTo>
                    <a:pt x="10" y="20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5" name="Freeform 899">
              <a:extLst>
                <a:ext uri="{FF2B5EF4-FFF2-40B4-BE49-F238E27FC236}">
                  <a16:creationId xmlns:a16="http://schemas.microsoft.com/office/drawing/2014/main" id="{26C7937B-CDE7-4A5C-8096-CC9F263E6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3597"/>
              <a:ext cx="23" cy="8"/>
            </a:xfrm>
            <a:custGeom>
              <a:avLst/>
              <a:gdLst>
                <a:gd name="T0" fmla="*/ 0 w 18"/>
                <a:gd name="T1" fmla="*/ 0 h 6"/>
                <a:gd name="T2" fmla="*/ 37 w 18"/>
                <a:gd name="T3" fmla="*/ 12 h 6"/>
                <a:gd name="T4" fmla="*/ 0 w 1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4" y="6"/>
                    <a:pt x="14" y="6"/>
                    <a:pt x="18" y="5"/>
                  </a:cubicBezTo>
                  <a:cubicBezTo>
                    <a:pt x="14" y="6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6" name="Freeform 900">
              <a:extLst>
                <a:ext uri="{FF2B5EF4-FFF2-40B4-BE49-F238E27FC236}">
                  <a16:creationId xmlns:a16="http://schemas.microsoft.com/office/drawing/2014/main" id="{E21A6AD0-5D11-41C5-BA3C-C420A0C29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496"/>
              <a:ext cx="26" cy="34"/>
            </a:xfrm>
            <a:custGeom>
              <a:avLst/>
              <a:gdLst>
                <a:gd name="T0" fmla="*/ 44 w 20"/>
                <a:gd name="T1" fmla="*/ 0 h 25"/>
                <a:gd name="T2" fmla="*/ 0 w 20"/>
                <a:gd name="T3" fmla="*/ 63 h 25"/>
                <a:gd name="T4" fmla="*/ 44 w 20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5">
                  <a:moveTo>
                    <a:pt x="20" y="0"/>
                  </a:moveTo>
                  <a:cubicBezTo>
                    <a:pt x="20" y="8"/>
                    <a:pt x="13" y="20"/>
                    <a:pt x="0" y="25"/>
                  </a:cubicBezTo>
                  <a:cubicBezTo>
                    <a:pt x="3" y="23"/>
                    <a:pt x="15" y="13"/>
                    <a:pt x="2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7" name="Freeform 901">
              <a:extLst>
                <a:ext uri="{FF2B5EF4-FFF2-40B4-BE49-F238E27FC236}">
                  <a16:creationId xmlns:a16="http://schemas.microsoft.com/office/drawing/2014/main" id="{0F1A3B38-98C5-4801-9069-3A3EEB175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3546"/>
              <a:ext cx="46" cy="62"/>
            </a:xfrm>
            <a:custGeom>
              <a:avLst/>
              <a:gdLst>
                <a:gd name="T0" fmla="*/ 0 w 36"/>
                <a:gd name="T1" fmla="*/ 0 h 45"/>
                <a:gd name="T2" fmla="*/ 75 w 36"/>
                <a:gd name="T3" fmla="*/ 117 h 45"/>
                <a:gd name="T4" fmla="*/ 0 w 36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5">
                  <a:moveTo>
                    <a:pt x="0" y="0"/>
                  </a:moveTo>
                  <a:cubicBezTo>
                    <a:pt x="2" y="14"/>
                    <a:pt x="16" y="40"/>
                    <a:pt x="36" y="45"/>
                  </a:cubicBezTo>
                  <a:cubicBezTo>
                    <a:pt x="27" y="43"/>
                    <a:pt x="0" y="36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8" name="Freeform 902">
              <a:extLst>
                <a:ext uri="{FF2B5EF4-FFF2-40B4-BE49-F238E27FC236}">
                  <a16:creationId xmlns:a16="http://schemas.microsoft.com/office/drawing/2014/main" id="{9FC06D55-9BC0-44C1-A01B-B76BAA7CF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486"/>
              <a:ext cx="16" cy="40"/>
            </a:xfrm>
            <a:custGeom>
              <a:avLst/>
              <a:gdLst>
                <a:gd name="T0" fmla="*/ 0 w 13"/>
                <a:gd name="T1" fmla="*/ 0 h 29"/>
                <a:gd name="T2" fmla="*/ 25 w 13"/>
                <a:gd name="T3" fmla="*/ 76 h 29"/>
                <a:gd name="T4" fmla="*/ 0 w 1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0" y="0"/>
                  </a:moveTo>
                  <a:cubicBezTo>
                    <a:pt x="0" y="11"/>
                    <a:pt x="3" y="24"/>
                    <a:pt x="13" y="29"/>
                  </a:cubicBezTo>
                  <a:cubicBezTo>
                    <a:pt x="9" y="25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59" name="Freeform 903">
              <a:extLst>
                <a:ext uri="{FF2B5EF4-FFF2-40B4-BE49-F238E27FC236}">
                  <a16:creationId xmlns:a16="http://schemas.microsoft.com/office/drawing/2014/main" id="{9C5B3691-E3B8-4637-B871-EA2775259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2" y="3524"/>
              <a:ext cx="65" cy="103"/>
            </a:xfrm>
            <a:custGeom>
              <a:avLst/>
              <a:gdLst>
                <a:gd name="T0" fmla="*/ 76 w 51"/>
                <a:gd name="T1" fmla="*/ 0 h 75"/>
                <a:gd name="T2" fmla="*/ 54 w 51"/>
                <a:gd name="T3" fmla="*/ 89 h 75"/>
                <a:gd name="T4" fmla="*/ 22 w 51"/>
                <a:gd name="T5" fmla="*/ 91 h 75"/>
                <a:gd name="T6" fmla="*/ 0 w 51"/>
                <a:gd name="T7" fmla="*/ 71 h 75"/>
                <a:gd name="T8" fmla="*/ 51 w 51"/>
                <a:gd name="T9" fmla="*/ 137 h 75"/>
                <a:gd name="T10" fmla="*/ 90 w 51"/>
                <a:gd name="T11" fmla="*/ 194 h 75"/>
                <a:gd name="T12" fmla="*/ 105 w 51"/>
                <a:gd name="T13" fmla="*/ 151 h 75"/>
                <a:gd name="T14" fmla="*/ 99 w 51"/>
                <a:gd name="T15" fmla="*/ 104 h 75"/>
                <a:gd name="T16" fmla="*/ 93 w 51"/>
                <a:gd name="T17" fmla="*/ 146 h 75"/>
                <a:gd name="T18" fmla="*/ 65 w 51"/>
                <a:gd name="T19" fmla="*/ 137 h 75"/>
                <a:gd name="T20" fmla="*/ 66 w 51"/>
                <a:gd name="T21" fmla="*/ 98 h 75"/>
                <a:gd name="T22" fmla="*/ 90 w 51"/>
                <a:gd name="T23" fmla="*/ 111 h 75"/>
                <a:gd name="T24" fmla="*/ 89 w 51"/>
                <a:gd name="T25" fmla="*/ 55 h 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75">
                  <a:moveTo>
                    <a:pt x="37" y="0"/>
                  </a:moveTo>
                  <a:cubicBezTo>
                    <a:pt x="38" y="12"/>
                    <a:pt x="36" y="27"/>
                    <a:pt x="26" y="34"/>
                  </a:cubicBezTo>
                  <a:cubicBezTo>
                    <a:pt x="21" y="37"/>
                    <a:pt x="15" y="37"/>
                    <a:pt x="10" y="35"/>
                  </a:cubicBezTo>
                  <a:cubicBezTo>
                    <a:pt x="7" y="34"/>
                    <a:pt x="1" y="31"/>
                    <a:pt x="0" y="28"/>
                  </a:cubicBezTo>
                  <a:cubicBezTo>
                    <a:pt x="8" y="37"/>
                    <a:pt x="12" y="48"/>
                    <a:pt x="24" y="53"/>
                  </a:cubicBezTo>
                  <a:cubicBezTo>
                    <a:pt x="35" y="59"/>
                    <a:pt x="38" y="64"/>
                    <a:pt x="44" y="75"/>
                  </a:cubicBezTo>
                  <a:cubicBezTo>
                    <a:pt x="44" y="69"/>
                    <a:pt x="49" y="64"/>
                    <a:pt x="50" y="58"/>
                  </a:cubicBezTo>
                  <a:cubicBezTo>
                    <a:pt x="51" y="53"/>
                    <a:pt x="51" y="45"/>
                    <a:pt x="48" y="40"/>
                  </a:cubicBezTo>
                  <a:cubicBezTo>
                    <a:pt x="49" y="44"/>
                    <a:pt x="48" y="54"/>
                    <a:pt x="45" y="56"/>
                  </a:cubicBezTo>
                  <a:cubicBezTo>
                    <a:pt x="41" y="59"/>
                    <a:pt x="33" y="55"/>
                    <a:pt x="31" y="53"/>
                  </a:cubicBezTo>
                  <a:cubicBezTo>
                    <a:pt x="27" y="49"/>
                    <a:pt x="28" y="42"/>
                    <a:pt x="32" y="38"/>
                  </a:cubicBezTo>
                  <a:cubicBezTo>
                    <a:pt x="34" y="36"/>
                    <a:pt x="40" y="38"/>
                    <a:pt x="44" y="43"/>
                  </a:cubicBezTo>
                  <a:cubicBezTo>
                    <a:pt x="47" y="47"/>
                    <a:pt x="43" y="25"/>
                    <a:pt x="43" y="21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0" name="Freeform 904">
              <a:extLst>
                <a:ext uri="{FF2B5EF4-FFF2-40B4-BE49-F238E27FC236}">
                  <a16:creationId xmlns:a16="http://schemas.microsoft.com/office/drawing/2014/main" id="{E36591F7-42BE-4109-A089-ECA53EAD7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620"/>
              <a:ext cx="73" cy="58"/>
            </a:xfrm>
            <a:custGeom>
              <a:avLst/>
              <a:gdLst>
                <a:gd name="T0" fmla="*/ 0 w 57"/>
                <a:gd name="T1" fmla="*/ 32 h 42"/>
                <a:gd name="T2" fmla="*/ 76 w 57"/>
                <a:gd name="T3" fmla="*/ 109 h 42"/>
                <a:gd name="T4" fmla="*/ 118 w 57"/>
                <a:gd name="T5" fmla="*/ 61 h 42"/>
                <a:gd name="T6" fmla="*/ 113 w 57"/>
                <a:gd name="T7" fmla="*/ 29 h 42"/>
                <a:gd name="T8" fmla="*/ 104 w 57"/>
                <a:gd name="T9" fmla="*/ 0 h 42"/>
                <a:gd name="T10" fmla="*/ 99 w 57"/>
                <a:gd name="T11" fmla="*/ 61 h 42"/>
                <a:gd name="T12" fmla="*/ 59 w 57"/>
                <a:gd name="T13" fmla="*/ 75 h 42"/>
                <a:gd name="T14" fmla="*/ 0 w 57"/>
                <a:gd name="T15" fmla="*/ 23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7" h="42">
                  <a:moveTo>
                    <a:pt x="0" y="12"/>
                  </a:moveTo>
                  <a:cubicBezTo>
                    <a:pt x="7" y="27"/>
                    <a:pt x="18" y="40"/>
                    <a:pt x="36" y="41"/>
                  </a:cubicBezTo>
                  <a:cubicBezTo>
                    <a:pt x="44" y="42"/>
                    <a:pt x="53" y="31"/>
                    <a:pt x="56" y="23"/>
                  </a:cubicBezTo>
                  <a:cubicBezTo>
                    <a:pt x="57" y="18"/>
                    <a:pt x="57" y="15"/>
                    <a:pt x="54" y="11"/>
                  </a:cubicBezTo>
                  <a:cubicBezTo>
                    <a:pt x="52" y="9"/>
                    <a:pt x="51" y="2"/>
                    <a:pt x="49" y="0"/>
                  </a:cubicBezTo>
                  <a:cubicBezTo>
                    <a:pt x="52" y="5"/>
                    <a:pt x="51" y="18"/>
                    <a:pt x="47" y="23"/>
                  </a:cubicBezTo>
                  <a:cubicBezTo>
                    <a:pt x="42" y="28"/>
                    <a:pt x="35" y="30"/>
                    <a:pt x="28" y="28"/>
                  </a:cubicBezTo>
                  <a:cubicBezTo>
                    <a:pt x="16" y="26"/>
                    <a:pt x="6" y="18"/>
                    <a:pt x="0" y="9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1" name="Freeform 905">
              <a:extLst>
                <a:ext uri="{FF2B5EF4-FFF2-40B4-BE49-F238E27FC236}">
                  <a16:creationId xmlns:a16="http://schemas.microsoft.com/office/drawing/2014/main" id="{338B4EF5-4A2D-4D37-8EE1-F7851717E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3589"/>
              <a:ext cx="7" cy="23"/>
            </a:xfrm>
            <a:custGeom>
              <a:avLst/>
              <a:gdLst>
                <a:gd name="T0" fmla="*/ 11 w 5"/>
                <a:gd name="T1" fmla="*/ 0 h 17"/>
                <a:gd name="T2" fmla="*/ 0 w 5"/>
                <a:gd name="T3" fmla="*/ 4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4" y="0"/>
                  </a:moveTo>
                  <a:cubicBezTo>
                    <a:pt x="5" y="7"/>
                    <a:pt x="5" y="12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2" name="Freeform 906">
              <a:extLst>
                <a:ext uri="{FF2B5EF4-FFF2-40B4-BE49-F238E27FC236}">
                  <a16:creationId xmlns:a16="http://schemas.microsoft.com/office/drawing/2014/main" id="{82EC3A91-9E6D-43AE-A99E-004C0A462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3575"/>
              <a:ext cx="21" cy="23"/>
            </a:xfrm>
            <a:custGeom>
              <a:avLst/>
              <a:gdLst>
                <a:gd name="T0" fmla="*/ 0 w 16"/>
                <a:gd name="T1" fmla="*/ 0 h 17"/>
                <a:gd name="T2" fmla="*/ 37 w 16"/>
                <a:gd name="T3" fmla="*/ 42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6"/>
                    <a:pt x="13" y="16"/>
                    <a:pt x="16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3" name="Freeform 907">
              <a:extLst>
                <a:ext uri="{FF2B5EF4-FFF2-40B4-BE49-F238E27FC236}">
                  <a16:creationId xmlns:a16="http://schemas.microsoft.com/office/drawing/2014/main" id="{B1C160FE-B1F9-4821-A0E4-0AD43B2CB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3657"/>
              <a:ext cx="18" cy="18"/>
            </a:xfrm>
            <a:custGeom>
              <a:avLst/>
              <a:gdLst>
                <a:gd name="T0" fmla="*/ 0 w 14"/>
                <a:gd name="T1" fmla="*/ 0 h 13"/>
                <a:gd name="T2" fmla="*/ 30 w 14"/>
                <a:gd name="T3" fmla="*/ 3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2" y="8"/>
                    <a:pt x="11" y="13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4" name="Freeform 908">
              <a:extLst>
                <a:ext uri="{FF2B5EF4-FFF2-40B4-BE49-F238E27FC236}">
                  <a16:creationId xmlns:a16="http://schemas.microsoft.com/office/drawing/2014/main" id="{33B95554-5DEB-423E-AB51-7D759FEE5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3503"/>
              <a:ext cx="7" cy="13"/>
            </a:xfrm>
            <a:custGeom>
              <a:avLst/>
              <a:gdLst>
                <a:gd name="T0" fmla="*/ 0 w 5"/>
                <a:gd name="T1" fmla="*/ 0 h 10"/>
                <a:gd name="T2" fmla="*/ 14 w 5"/>
                <a:gd name="T3" fmla="*/ 22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0" y="5"/>
                    <a:pt x="3" y="7"/>
                    <a:pt x="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5" name="Freeform 909">
              <a:extLst>
                <a:ext uri="{FF2B5EF4-FFF2-40B4-BE49-F238E27FC236}">
                  <a16:creationId xmlns:a16="http://schemas.microsoft.com/office/drawing/2014/main" id="{B21187EA-6DF8-4DD6-969D-C31561557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505"/>
              <a:ext cx="13" cy="18"/>
            </a:xfrm>
            <a:custGeom>
              <a:avLst/>
              <a:gdLst>
                <a:gd name="T0" fmla="*/ 0 w 10"/>
                <a:gd name="T1" fmla="*/ 35 h 13"/>
                <a:gd name="T2" fmla="*/ 22 w 10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0" y="13"/>
                  </a:moveTo>
                  <a:cubicBezTo>
                    <a:pt x="4" y="12"/>
                    <a:pt x="9" y="5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6" name="Freeform 910">
              <a:extLst>
                <a:ext uri="{FF2B5EF4-FFF2-40B4-BE49-F238E27FC236}">
                  <a16:creationId xmlns:a16="http://schemas.microsoft.com/office/drawing/2014/main" id="{2C33CD88-046E-42AF-A4FF-9A0719BA4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413"/>
              <a:ext cx="123" cy="99"/>
            </a:xfrm>
            <a:custGeom>
              <a:avLst/>
              <a:gdLst>
                <a:gd name="T0" fmla="*/ 179 w 96"/>
                <a:gd name="T1" fmla="*/ 110 h 72"/>
                <a:gd name="T2" fmla="*/ 177 w 96"/>
                <a:gd name="T3" fmla="*/ 117 h 72"/>
                <a:gd name="T4" fmla="*/ 186 w 96"/>
                <a:gd name="T5" fmla="*/ 110 h 72"/>
                <a:gd name="T6" fmla="*/ 200 w 96"/>
                <a:gd name="T7" fmla="*/ 84 h 72"/>
                <a:gd name="T8" fmla="*/ 200 w 96"/>
                <a:gd name="T9" fmla="*/ 81 h 72"/>
                <a:gd name="T10" fmla="*/ 173 w 96"/>
                <a:gd name="T11" fmla="*/ 15 h 72"/>
                <a:gd name="T12" fmla="*/ 99 w 96"/>
                <a:gd name="T13" fmla="*/ 11 h 72"/>
                <a:gd name="T14" fmla="*/ 74 w 96"/>
                <a:gd name="T15" fmla="*/ 44 h 72"/>
                <a:gd name="T16" fmla="*/ 72 w 96"/>
                <a:gd name="T17" fmla="*/ 50 h 72"/>
                <a:gd name="T18" fmla="*/ 45 w 96"/>
                <a:gd name="T19" fmla="*/ 56 h 72"/>
                <a:gd name="T20" fmla="*/ 40 w 96"/>
                <a:gd name="T21" fmla="*/ 55 h 72"/>
                <a:gd name="T22" fmla="*/ 31 w 96"/>
                <a:gd name="T23" fmla="*/ 55 h 72"/>
                <a:gd name="T24" fmla="*/ 13 w 96"/>
                <a:gd name="T25" fmla="*/ 81 h 72"/>
                <a:gd name="T26" fmla="*/ 22 w 96"/>
                <a:gd name="T27" fmla="*/ 172 h 72"/>
                <a:gd name="T28" fmla="*/ 46 w 96"/>
                <a:gd name="T29" fmla="*/ 187 h 72"/>
                <a:gd name="T30" fmla="*/ 36 w 96"/>
                <a:gd name="T31" fmla="*/ 74 h 72"/>
                <a:gd name="T32" fmla="*/ 76 w 96"/>
                <a:gd name="T33" fmla="*/ 84 h 72"/>
                <a:gd name="T34" fmla="*/ 77 w 96"/>
                <a:gd name="T35" fmla="*/ 136 h 72"/>
                <a:gd name="T36" fmla="*/ 133 w 96"/>
                <a:gd name="T37" fmla="*/ 26 h 72"/>
                <a:gd name="T38" fmla="*/ 179 w 96"/>
                <a:gd name="T39" fmla="*/ 110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6" h="72">
                  <a:moveTo>
                    <a:pt x="85" y="42"/>
                  </a:moveTo>
                  <a:cubicBezTo>
                    <a:pt x="84" y="43"/>
                    <a:pt x="84" y="44"/>
                    <a:pt x="84" y="45"/>
                  </a:cubicBezTo>
                  <a:cubicBezTo>
                    <a:pt x="85" y="43"/>
                    <a:pt x="87" y="42"/>
                    <a:pt x="88" y="42"/>
                  </a:cubicBezTo>
                  <a:cubicBezTo>
                    <a:pt x="92" y="41"/>
                    <a:pt x="95" y="40"/>
                    <a:pt x="95" y="32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6" y="23"/>
                    <a:pt x="96" y="12"/>
                    <a:pt x="82" y="6"/>
                  </a:cubicBezTo>
                  <a:cubicBezTo>
                    <a:pt x="69" y="1"/>
                    <a:pt x="56" y="0"/>
                    <a:pt x="47" y="4"/>
                  </a:cubicBezTo>
                  <a:cubicBezTo>
                    <a:pt x="41" y="7"/>
                    <a:pt x="37" y="11"/>
                    <a:pt x="35" y="17"/>
                  </a:cubicBezTo>
                  <a:cubicBezTo>
                    <a:pt x="35" y="18"/>
                    <a:pt x="35" y="18"/>
                    <a:pt x="34" y="19"/>
                  </a:cubicBezTo>
                  <a:cubicBezTo>
                    <a:pt x="27" y="24"/>
                    <a:pt x="21" y="22"/>
                    <a:pt x="21" y="22"/>
                  </a:cubicBezTo>
                  <a:cubicBezTo>
                    <a:pt x="20" y="21"/>
                    <a:pt x="19" y="21"/>
                    <a:pt x="19" y="21"/>
                  </a:cubicBezTo>
                  <a:cubicBezTo>
                    <a:pt x="19" y="21"/>
                    <a:pt x="18" y="20"/>
                    <a:pt x="15" y="21"/>
                  </a:cubicBezTo>
                  <a:cubicBezTo>
                    <a:pt x="13" y="22"/>
                    <a:pt x="9" y="24"/>
                    <a:pt x="6" y="31"/>
                  </a:cubicBezTo>
                  <a:cubicBezTo>
                    <a:pt x="0" y="43"/>
                    <a:pt x="5" y="60"/>
                    <a:pt x="10" y="66"/>
                  </a:cubicBezTo>
                  <a:cubicBezTo>
                    <a:pt x="14" y="70"/>
                    <a:pt x="19" y="71"/>
                    <a:pt x="22" y="72"/>
                  </a:cubicBezTo>
                  <a:cubicBezTo>
                    <a:pt x="15" y="68"/>
                    <a:pt x="0" y="39"/>
                    <a:pt x="17" y="28"/>
                  </a:cubicBezTo>
                  <a:cubicBezTo>
                    <a:pt x="22" y="25"/>
                    <a:pt x="36" y="25"/>
                    <a:pt x="36" y="32"/>
                  </a:cubicBezTo>
                  <a:cubicBezTo>
                    <a:pt x="35" y="39"/>
                    <a:pt x="35" y="48"/>
                    <a:pt x="37" y="52"/>
                  </a:cubicBezTo>
                  <a:cubicBezTo>
                    <a:pt x="34" y="33"/>
                    <a:pt x="41" y="10"/>
                    <a:pt x="63" y="10"/>
                  </a:cubicBezTo>
                  <a:cubicBezTo>
                    <a:pt x="84" y="10"/>
                    <a:pt x="92" y="34"/>
                    <a:pt x="85" y="42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7" name="Freeform 911">
              <a:extLst>
                <a:ext uri="{FF2B5EF4-FFF2-40B4-BE49-F238E27FC236}">
                  <a16:creationId xmlns:a16="http://schemas.microsoft.com/office/drawing/2014/main" id="{BA0E25EF-26F4-435A-9DB6-8758D0DE9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524"/>
              <a:ext cx="37" cy="59"/>
            </a:xfrm>
            <a:custGeom>
              <a:avLst/>
              <a:gdLst>
                <a:gd name="T0" fmla="*/ 23 w 29"/>
                <a:gd name="T1" fmla="*/ 77 h 43"/>
                <a:gd name="T2" fmla="*/ 14 w 29"/>
                <a:gd name="T3" fmla="*/ 21 h 43"/>
                <a:gd name="T4" fmla="*/ 28 w 29"/>
                <a:gd name="T5" fmla="*/ 14 h 43"/>
                <a:gd name="T6" fmla="*/ 17 w 29"/>
                <a:gd name="T7" fmla="*/ 0 h 43"/>
                <a:gd name="T8" fmla="*/ 17 w 29"/>
                <a:gd name="T9" fmla="*/ 0 h 43"/>
                <a:gd name="T10" fmla="*/ 14 w 29"/>
                <a:gd name="T11" fmla="*/ 5 h 43"/>
                <a:gd name="T12" fmla="*/ 5 w 29"/>
                <a:gd name="T13" fmla="*/ 55 h 43"/>
                <a:gd name="T14" fmla="*/ 36 w 29"/>
                <a:gd name="T15" fmla="*/ 106 h 43"/>
                <a:gd name="T16" fmla="*/ 60 w 29"/>
                <a:gd name="T17" fmla="*/ 102 h 43"/>
                <a:gd name="T18" fmla="*/ 23 w 29"/>
                <a:gd name="T19" fmla="*/ 77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11" y="30"/>
                  </a:moveTo>
                  <a:cubicBezTo>
                    <a:pt x="7" y="23"/>
                    <a:pt x="5" y="13"/>
                    <a:pt x="7" y="8"/>
                  </a:cubicBezTo>
                  <a:cubicBezTo>
                    <a:pt x="9" y="4"/>
                    <a:pt x="13" y="5"/>
                    <a:pt x="13" y="5"/>
                  </a:cubicBezTo>
                  <a:cubicBezTo>
                    <a:pt x="13" y="5"/>
                    <a:pt x="9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1"/>
                    <a:pt x="7" y="2"/>
                  </a:cubicBezTo>
                  <a:cubicBezTo>
                    <a:pt x="3" y="5"/>
                    <a:pt x="0" y="13"/>
                    <a:pt x="2" y="21"/>
                  </a:cubicBezTo>
                  <a:cubicBezTo>
                    <a:pt x="5" y="28"/>
                    <a:pt x="9" y="38"/>
                    <a:pt x="17" y="41"/>
                  </a:cubicBezTo>
                  <a:cubicBezTo>
                    <a:pt x="21" y="43"/>
                    <a:pt x="25" y="42"/>
                    <a:pt x="29" y="39"/>
                  </a:cubicBezTo>
                  <a:cubicBezTo>
                    <a:pt x="22" y="42"/>
                    <a:pt x="14" y="36"/>
                    <a:pt x="11" y="30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8" name="Freeform 912">
              <a:extLst>
                <a:ext uri="{FF2B5EF4-FFF2-40B4-BE49-F238E27FC236}">
                  <a16:creationId xmlns:a16="http://schemas.microsoft.com/office/drawing/2014/main" id="{1D5F16E3-5FDA-4218-99EA-2394450B0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" y="3589"/>
              <a:ext cx="35" cy="50"/>
            </a:xfrm>
            <a:custGeom>
              <a:avLst/>
              <a:gdLst>
                <a:gd name="T0" fmla="*/ 22 w 27"/>
                <a:gd name="T1" fmla="*/ 64 h 37"/>
                <a:gd name="T2" fmla="*/ 21 w 27"/>
                <a:gd name="T3" fmla="*/ 15 h 37"/>
                <a:gd name="T4" fmla="*/ 13 w 27"/>
                <a:gd name="T5" fmla="*/ 0 h 37"/>
                <a:gd name="T6" fmla="*/ 8 w 27"/>
                <a:gd name="T7" fmla="*/ 9 h 37"/>
                <a:gd name="T8" fmla="*/ 6 w 27"/>
                <a:gd name="T9" fmla="*/ 15 h 37"/>
                <a:gd name="T10" fmla="*/ 17 w 27"/>
                <a:gd name="T11" fmla="*/ 78 h 37"/>
                <a:gd name="T12" fmla="*/ 44 w 27"/>
                <a:gd name="T13" fmla="*/ 92 h 37"/>
                <a:gd name="T14" fmla="*/ 58 w 27"/>
                <a:gd name="T15" fmla="*/ 84 h 37"/>
                <a:gd name="T16" fmla="*/ 22 w 27"/>
                <a:gd name="T17" fmla="*/ 6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" h="37">
                  <a:moveTo>
                    <a:pt x="10" y="26"/>
                  </a:moveTo>
                  <a:cubicBezTo>
                    <a:pt x="3" y="17"/>
                    <a:pt x="9" y="6"/>
                    <a:pt x="9" y="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"/>
                    <a:pt x="5" y="3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9"/>
                    <a:pt x="0" y="24"/>
                    <a:pt x="8" y="32"/>
                  </a:cubicBezTo>
                  <a:cubicBezTo>
                    <a:pt x="13" y="36"/>
                    <a:pt x="17" y="37"/>
                    <a:pt x="20" y="37"/>
                  </a:cubicBezTo>
                  <a:cubicBezTo>
                    <a:pt x="24" y="36"/>
                    <a:pt x="27" y="34"/>
                    <a:pt x="27" y="34"/>
                  </a:cubicBezTo>
                  <a:cubicBezTo>
                    <a:pt x="22" y="36"/>
                    <a:pt x="14" y="33"/>
                    <a:pt x="10" y="26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69" name="Freeform 913">
              <a:extLst>
                <a:ext uri="{FF2B5EF4-FFF2-40B4-BE49-F238E27FC236}">
                  <a16:creationId xmlns:a16="http://schemas.microsoft.com/office/drawing/2014/main" id="{A6EAC479-8EAB-4EAE-A713-C4EB590C5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1" y="3641"/>
              <a:ext cx="57" cy="66"/>
            </a:xfrm>
            <a:custGeom>
              <a:avLst/>
              <a:gdLst>
                <a:gd name="T0" fmla="*/ 91 w 45"/>
                <a:gd name="T1" fmla="*/ 125 h 48"/>
                <a:gd name="T2" fmla="*/ 85 w 45"/>
                <a:gd name="T3" fmla="*/ 122 h 48"/>
                <a:gd name="T4" fmla="*/ 25 w 45"/>
                <a:gd name="T5" fmla="*/ 70 h 48"/>
                <a:gd name="T6" fmla="*/ 37 w 45"/>
                <a:gd name="T7" fmla="*/ 6 h 48"/>
                <a:gd name="T8" fmla="*/ 10 w 45"/>
                <a:gd name="T9" fmla="*/ 0 h 48"/>
                <a:gd name="T10" fmla="*/ 10 w 45"/>
                <a:gd name="T11" fmla="*/ 8 h 48"/>
                <a:gd name="T12" fmla="*/ 10 w 45"/>
                <a:gd name="T13" fmla="*/ 8 h 48"/>
                <a:gd name="T14" fmla="*/ 53 w 45"/>
                <a:gd name="T15" fmla="*/ 117 h 48"/>
                <a:gd name="T16" fmla="*/ 91 w 45"/>
                <a:gd name="T17" fmla="*/ 125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48">
                  <a:moveTo>
                    <a:pt x="45" y="48"/>
                  </a:moveTo>
                  <a:cubicBezTo>
                    <a:pt x="45" y="48"/>
                    <a:pt x="43" y="47"/>
                    <a:pt x="42" y="47"/>
                  </a:cubicBezTo>
                  <a:cubicBezTo>
                    <a:pt x="24" y="46"/>
                    <a:pt x="18" y="38"/>
                    <a:pt x="13" y="27"/>
                  </a:cubicBezTo>
                  <a:cubicBezTo>
                    <a:pt x="8" y="17"/>
                    <a:pt x="13" y="5"/>
                    <a:pt x="18" y="2"/>
                  </a:cubicBezTo>
                  <a:cubicBezTo>
                    <a:pt x="15" y="5"/>
                    <a:pt x="9" y="2"/>
                    <a:pt x="5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2" y="15"/>
                    <a:pt x="0" y="36"/>
                    <a:pt x="26" y="45"/>
                  </a:cubicBezTo>
                  <a:cubicBezTo>
                    <a:pt x="33" y="48"/>
                    <a:pt x="40" y="48"/>
                    <a:pt x="45" y="48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0" name="Freeform 914">
              <a:extLst>
                <a:ext uri="{FF2B5EF4-FFF2-40B4-BE49-F238E27FC236}">
                  <a16:creationId xmlns:a16="http://schemas.microsoft.com/office/drawing/2014/main" id="{F2AF0852-B6D6-43B5-8820-623FA23A4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3557"/>
              <a:ext cx="68" cy="110"/>
            </a:xfrm>
            <a:custGeom>
              <a:avLst/>
              <a:gdLst>
                <a:gd name="T0" fmla="*/ 23 w 53"/>
                <a:gd name="T1" fmla="*/ 1 h 80"/>
                <a:gd name="T2" fmla="*/ 1 w 53"/>
                <a:gd name="T3" fmla="*/ 1 h 80"/>
                <a:gd name="T4" fmla="*/ 0 w 53"/>
                <a:gd name="T5" fmla="*/ 6 h 80"/>
                <a:gd name="T6" fmla="*/ 69 w 53"/>
                <a:gd name="T7" fmla="*/ 74 h 80"/>
                <a:gd name="T8" fmla="*/ 81 w 53"/>
                <a:gd name="T9" fmla="*/ 206 h 80"/>
                <a:gd name="T10" fmla="*/ 81 w 53"/>
                <a:gd name="T11" fmla="*/ 208 h 80"/>
                <a:gd name="T12" fmla="*/ 104 w 53"/>
                <a:gd name="T13" fmla="*/ 177 h 80"/>
                <a:gd name="T14" fmla="*/ 99 w 53"/>
                <a:gd name="T15" fmla="*/ 99 h 80"/>
                <a:gd name="T16" fmla="*/ 23 w 53"/>
                <a:gd name="T17" fmla="*/ 1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80">
                  <a:moveTo>
                    <a:pt x="11" y="1"/>
                  </a:moveTo>
                  <a:cubicBezTo>
                    <a:pt x="7" y="1"/>
                    <a:pt x="4" y="0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1"/>
                    <a:pt x="20" y="9"/>
                    <a:pt x="33" y="28"/>
                  </a:cubicBezTo>
                  <a:cubicBezTo>
                    <a:pt x="47" y="47"/>
                    <a:pt x="52" y="63"/>
                    <a:pt x="38" y="79"/>
                  </a:cubicBezTo>
                  <a:cubicBezTo>
                    <a:pt x="38" y="79"/>
                    <a:pt x="38" y="80"/>
                    <a:pt x="38" y="80"/>
                  </a:cubicBezTo>
                  <a:cubicBezTo>
                    <a:pt x="41" y="78"/>
                    <a:pt x="45" y="74"/>
                    <a:pt x="49" y="68"/>
                  </a:cubicBezTo>
                  <a:cubicBezTo>
                    <a:pt x="53" y="63"/>
                    <a:pt x="53" y="50"/>
                    <a:pt x="47" y="38"/>
                  </a:cubicBezTo>
                  <a:cubicBezTo>
                    <a:pt x="36" y="17"/>
                    <a:pt x="21" y="3"/>
                    <a:pt x="11" y="1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1" name="Freeform 915">
              <a:extLst>
                <a:ext uri="{FF2B5EF4-FFF2-40B4-BE49-F238E27FC236}">
                  <a16:creationId xmlns:a16="http://schemas.microsoft.com/office/drawing/2014/main" id="{5990D1BB-D738-4095-9032-EA21A97EF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3564"/>
              <a:ext cx="31" cy="25"/>
            </a:xfrm>
            <a:custGeom>
              <a:avLst/>
              <a:gdLst>
                <a:gd name="T0" fmla="*/ 1 w 24"/>
                <a:gd name="T1" fmla="*/ 0 h 18"/>
                <a:gd name="T2" fmla="*/ 13 w 24"/>
                <a:gd name="T3" fmla="*/ 35 h 18"/>
                <a:gd name="T4" fmla="*/ 45 w 24"/>
                <a:gd name="T5" fmla="*/ 49 h 18"/>
                <a:gd name="T6" fmla="*/ 36 w 24"/>
                <a:gd name="T7" fmla="*/ 29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1" y="0"/>
                  </a:moveTo>
                  <a:cubicBezTo>
                    <a:pt x="2" y="3"/>
                    <a:pt x="0" y="7"/>
                    <a:pt x="6" y="13"/>
                  </a:cubicBezTo>
                  <a:cubicBezTo>
                    <a:pt x="11" y="18"/>
                    <a:pt x="17" y="18"/>
                    <a:pt x="21" y="18"/>
                  </a:cubicBezTo>
                  <a:cubicBezTo>
                    <a:pt x="24" y="18"/>
                    <a:pt x="17" y="11"/>
                    <a:pt x="17" y="11"/>
                  </a:cubicBezTo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2" name="Freeform 916">
              <a:extLst>
                <a:ext uri="{FF2B5EF4-FFF2-40B4-BE49-F238E27FC236}">
                  <a16:creationId xmlns:a16="http://schemas.microsoft.com/office/drawing/2014/main" id="{072FA4EA-24F7-414B-A4F3-0D4A7A9D9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" y="3405"/>
              <a:ext cx="242" cy="315"/>
            </a:xfrm>
            <a:custGeom>
              <a:avLst/>
              <a:gdLst>
                <a:gd name="T0" fmla="*/ 254 w 189"/>
                <a:gd name="T1" fmla="*/ 279 h 230"/>
                <a:gd name="T2" fmla="*/ 302 w 189"/>
                <a:gd name="T3" fmla="*/ 278 h 230"/>
                <a:gd name="T4" fmla="*/ 382 w 189"/>
                <a:gd name="T5" fmla="*/ 377 h 230"/>
                <a:gd name="T6" fmla="*/ 387 w 189"/>
                <a:gd name="T7" fmla="*/ 467 h 230"/>
                <a:gd name="T8" fmla="*/ 351 w 189"/>
                <a:gd name="T9" fmla="*/ 507 h 230"/>
                <a:gd name="T10" fmla="*/ 328 w 189"/>
                <a:gd name="T11" fmla="*/ 544 h 230"/>
                <a:gd name="T12" fmla="*/ 229 w 189"/>
                <a:gd name="T13" fmla="*/ 568 h 230"/>
                <a:gd name="T14" fmla="*/ 181 w 189"/>
                <a:gd name="T15" fmla="*/ 446 h 230"/>
                <a:gd name="T16" fmla="*/ 179 w 189"/>
                <a:gd name="T17" fmla="*/ 437 h 230"/>
                <a:gd name="T18" fmla="*/ 124 w 189"/>
                <a:gd name="T19" fmla="*/ 433 h 230"/>
                <a:gd name="T20" fmla="*/ 111 w 189"/>
                <a:gd name="T21" fmla="*/ 355 h 230"/>
                <a:gd name="T22" fmla="*/ 111 w 189"/>
                <a:gd name="T23" fmla="*/ 334 h 230"/>
                <a:gd name="T24" fmla="*/ 45 w 189"/>
                <a:gd name="T25" fmla="*/ 279 h 230"/>
                <a:gd name="T26" fmla="*/ 54 w 189"/>
                <a:gd name="T27" fmla="*/ 218 h 230"/>
                <a:gd name="T28" fmla="*/ 52 w 189"/>
                <a:gd name="T29" fmla="*/ 210 h 230"/>
                <a:gd name="T30" fmla="*/ 23 w 189"/>
                <a:gd name="T31" fmla="*/ 193 h 230"/>
                <a:gd name="T32" fmla="*/ 13 w 189"/>
                <a:gd name="T33" fmla="*/ 90 h 230"/>
                <a:gd name="T34" fmla="*/ 54 w 189"/>
                <a:gd name="T35" fmla="*/ 62 h 230"/>
                <a:gd name="T36" fmla="*/ 76 w 189"/>
                <a:gd name="T37" fmla="*/ 55 h 230"/>
                <a:gd name="T38" fmla="*/ 182 w 189"/>
                <a:gd name="T39" fmla="*/ 21 h 230"/>
                <a:gd name="T40" fmla="*/ 216 w 189"/>
                <a:gd name="T41" fmla="*/ 97 h 230"/>
                <a:gd name="T42" fmla="*/ 192 w 189"/>
                <a:gd name="T43" fmla="*/ 138 h 230"/>
                <a:gd name="T44" fmla="*/ 232 w 189"/>
                <a:gd name="T45" fmla="*/ 182 h 230"/>
                <a:gd name="T46" fmla="*/ 254 w 189"/>
                <a:gd name="T47" fmla="*/ 279 h 2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89" h="230">
                  <a:moveTo>
                    <a:pt x="121" y="109"/>
                  </a:moveTo>
                  <a:cubicBezTo>
                    <a:pt x="123" y="111"/>
                    <a:pt x="130" y="105"/>
                    <a:pt x="144" y="108"/>
                  </a:cubicBezTo>
                  <a:cubicBezTo>
                    <a:pt x="156" y="111"/>
                    <a:pt x="172" y="126"/>
                    <a:pt x="182" y="147"/>
                  </a:cubicBezTo>
                  <a:cubicBezTo>
                    <a:pt x="189" y="160"/>
                    <a:pt x="189" y="175"/>
                    <a:pt x="184" y="182"/>
                  </a:cubicBezTo>
                  <a:cubicBezTo>
                    <a:pt x="177" y="192"/>
                    <a:pt x="171" y="195"/>
                    <a:pt x="167" y="197"/>
                  </a:cubicBezTo>
                  <a:cubicBezTo>
                    <a:pt x="162" y="201"/>
                    <a:pt x="163" y="208"/>
                    <a:pt x="156" y="212"/>
                  </a:cubicBezTo>
                  <a:cubicBezTo>
                    <a:pt x="153" y="216"/>
                    <a:pt x="135" y="230"/>
                    <a:pt x="109" y="221"/>
                  </a:cubicBezTo>
                  <a:cubicBezTo>
                    <a:pt x="75" y="208"/>
                    <a:pt x="85" y="177"/>
                    <a:pt x="86" y="174"/>
                  </a:cubicBezTo>
                  <a:cubicBezTo>
                    <a:pt x="87" y="170"/>
                    <a:pt x="87" y="168"/>
                    <a:pt x="85" y="170"/>
                  </a:cubicBezTo>
                  <a:cubicBezTo>
                    <a:pt x="82" y="174"/>
                    <a:pt x="69" y="179"/>
                    <a:pt x="59" y="169"/>
                  </a:cubicBezTo>
                  <a:cubicBezTo>
                    <a:pt x="49" y="159"/>
                    <a:pt x="51" y="143"/>
                    <a:pt x="53" y="138"/>
                  </a:cubicBezTo>
                  <a:cubicBezTo>
                    <a:pt x="55" y="134"/>
                    <a:pt x="59" y="128"/>
                    <a:pt x="53" y="130"/>
                  </a:cubicBezTo>
                  <a:cubicBezTo>
                    <a:pt x="35" y="140"/>
                    <a:pt x="24" y="121"/>
                    <a:pt x="21" y="109"/>
                  </a:cubicBezTo>
                  <a:cubicBezTo>
                    <a:pt x="18" y="99"/>
                    <a:pt x="21" y="90"/>
                    <a:pt x="26" y="85"/>
                  </a:cubicBezTo>
                  <a:cubicBezTo>
                    <a:pt x="27" y="85"/>
                    <a:pt x="28" y="82"/>
                    <a:pt x="25" y="82"/>
                  </a:cubicBezTo>
                  <a:cubicBezTo>
                    <a:pt x="22" y="81"/>
                    <a:pt x="16" y="80"/>
                    <a:pt x="11" y="75"/>
                  </a:cubicBezTo>
                  <a:cubicBezTo>
                    <a:pt x="5" y="68"/>
                    <a:pt x="0" y="49"/>
                    <a:pt x="6" y="35"/>
                  </a:cubicBezTo>
                  <a:cubicBezTo>
                    <a:pt x="13" y="21"/>
                    <a:pt x="24" y="21"/>
                    <a:pt x="26" y="24"/>
                  </a:cubicBezTo>
                  <a:cubicBezTo>
                    <a:pt x="26" y="24"/>
                    <a:pt x="30" y="25"/>
                    <a:pt x="36" y="21"/>
                  </a:cubicBezTo>
                  <a:cubicBezTo>
                    <a:pt x="43" y="2"/>
                    <a:pt x="67" y="0"/>
                    <a:pt x="87" y="8"/>
                  </a:cubicBezTo>
                  <a:cubicBezTo>
                    <a:pt x="107" y="17"/>
                    <a:pt x="103" y="35"/>
                    <a:pt x="103" y="38"/>
                  </a:cubicBezTo>
                  <a:cubicBezTo>
                    <a:pt x="103" y="53"/>
                    <a:pt x="91" y="50"/>
                    <a:pt x="91" y="54"/>
                  </a:cubicBezTo>
                  <a:cubicBezTo>
                    <a:pt x="91" y="56"/>
                    <a:pt x="100" y="56"/>
                    <a:pt x="110" y="71"/>
                  </a:cubicBezTo>
                  <a:cubicBezTo>
                    <a:pt x="123" y="90"/>
                    <a:pt x="119" y="107"/>
                    <a:pt x="121" y="109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3" name="Freeform 917">
              <a:extLst>
                <a:ext uri="{FF2B5EF4-FFF2-40B4-BE49-F238E27FC236}">
                  <a16:creationId xmlns:a16="http://schemas.microsoft.com/office/drawing/2014/main" id="{05918861-4762-4017-80B9-4BE0ECB77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479"/>
              <a:ext cx="33" cy="50"/>
            </a:xfrm>
            <a:custGeom>
              <a:avLst/>
              <a:gdLst>
                <a:gd name="T0" fmla="*/ 46 w 26"/>
                <a:gd name="T1" fmla="*/ 0 h 36"/>
                <a:gd name="T2" fmla="*/ 0 w 26"/>
                <a:gd name="T3" fmla="*/ 9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6">
                  <a:moveTo>
                    <a:pt x="22" y="0"/>
                  </a:moveTo>
                  <a:cubicBezTo>
                    <a:pt x="26" y="10"/>
                    <a:pt x="17" y="26"/>
                    <a:pt x="0" y="36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4" name="Freeform 918">
              <a:extLst>
                <a:ext uri="{FF2B5EF4-FFF2-40B4-BE49-F238E27FC236}">
                  <a16:creationId xmlns:a16="http://schemas.microsoft.com/office/drawing/2014/main" id="{0E376964-F556-453B-AA15-D9EA6D1E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" y="3433"/>
              <a:ext cx="24" cy="94"/>
            </a:xfrm>
            <a:custGeom>
              <a:avLst/>
              <a:gdLst>
                <a:gd name="T0" fmla="*/ 8 w 19"/>
                <a:gd name="T1" fmla="*/ 0 h 69"/>
                <a:gd name="T2" fmla="*/ 38 w 19"/>
                <a:gd name="T3" fmla="*/ 174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9">
                  <a:moveTo>
                    <a:pt x="4" y="0"/>
                  </a:moveTo>
                  <a:cubicBezTo>
                    <a:pt x="0" y="22"/>
                    <a:pt x="4" y="56"/>
                    <a:pt x="19" y="69"/>
                  </a:cubicBezTo>
                </a:path>
              </a:pathLst>
            </a:custGeom>
            <a:noFill/>
            <a:ln w="3175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5" name="Freeform 919">
              <a:extLst>
                <a:ext uri="{FF2B5EF4-FFF2-40B4-BE49-F238E27FC236}">
                  <a16:creationId xmlns:a16="http://schemas.microsoft.com/office/drawing/2014/main" id="{8B2A9ACE-B70D-4E08-950A-C3BF3E47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3553"/>
              <a:ext cx="46" cy="55"/>
            </a:xfrm>
            <a:custGeom>
              <a:avLst/>
              <a:gdLst>
                <a:gd name="T0" fmla="*/ 0 w 36"/>
                <a:gd name="T1" fmla="*/ 0 h 40"/>
                <a:gd name="T2" fmla="*/ 75 w 36"/>
                <a:gd name="T3" fmla="*/ 10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40">
                  <a:moveTo>
                    <a:pt x="0" y="0"/>
                  </a:moveTo>
                  <a:cubicBezTo>
                    <a:pt x="1" y="11"/>
                    <a:pt x="16" y="34"/>
                    <a:pt x="36" y="40"/>
                  </a:cubicBezTo>
                </a:path>
              </a:pathLst>
            </a:custGeom>
            <a:noFill/>
            <a:ln w="3175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6" name="Freeform 920">
              <a:extLst>
                <a:ext uri="{FF2B5EF4-FFF2-40B4-BE49-F238E27FC236}">
                  <a16:creationId xmlns:a16="http://schemas.microsoft.com/office/drawing/2014/main" id="{BE9FA230-6CCB-4297-B959-B5BB3A896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3559"/>
              <a:ext cx="17" cy="61"/>
            </a:xfrm>
            <a:custGeom>
              <a:avLst/>
              <a:gdLst>
                <a:gd name="T0" fmla="*/ 0 w 13"/>
                <a:gd name="T1" fmla="*/ 0 h 45"/>
                <a:gd name="T2" fmla="*/ 0 w 13"/>
                <a:gd name="T3" fmla="*/ 11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5">
                  <a:moveTo>
                    <a:pt x="0" y="0"/>
                  </a:moveTo>
                  <a:cubicBezTo>
                    <a:pt x="7" y="8"/>
                    <a:pt x="13" y="25"/>
                    <a:pt x="0" y="45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7" name="Freeform 921">
              <a:extLst>
                <a:ext uri="{FF2B5EF4-FFF2-40B4-BE49-F238E27FC236}">
                  <a16:creationId xmlns:a16="http://schemas.microsoft.com/office/drawing/2014/main" id="{26983A83-5B78-46AE-9472-2C704F015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626"/>
              <a:ext cx="34" cy="30"/>
            </a:xfrm>
            <a:custGeom>
              <a:avLst/>
              <a:gdLst>
                <a:gd name="T0" fmla="*/ 0 w 26"/>
                <a:gd name="T1" fmla="*/ 19 h 22"/>
                <a:gd name="T2" fmla="*/ 58 w 26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2">
                  <a:moveTo>
                    <a:pt x="0" y="7"/>
                  </a:moveTo>
                  <a:cubicBezTo>
                    <a:pt x="3" y="22"/>
                    <a:pt x="20" y="11"/>
                    <a:pt x="26" y="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8" name="Freeform 922">
              <a:extLst>
                <a:ext uri="{FF2B5EF4-FFF2-40B4-BE49-F238E27FC236}">
                  <a16:creationId xmlns:a16="http://schemas.microsoft.com/office/drawing/2014/main" id="{DB01019E-E430-4EA0-9F43-2A93B3A51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3516"/>
              <a:ext cx="34" cy="22"/>
            </a:xfrm>
            <a:custGeom>
              <a:avLst/>
              <a:gdLst>
                <a:gd name="T0" fmla="*/ 1 w 27"/>
                <a:gd name="T1" fmla="*/ 0 h 16"/>
                <a:gd name="T2" fmla="*/ 54 w 27"/>
                <a:gd name="T3" fmla="*/ 2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6">
                  <a:moveTo>
                    <a:pt x="1" y="0"/>
                  </a:moveTo>
                  <a:cubicBezTo>
                    <a:pt x="0" y="16"/>
                    <a:pt x="18" y="13"/>
                    <a:pt x="27" y="1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79" name="Freeform 923">
              <a:extLst>
                <a:ext uri="{FF2B5EF4-FFF2-40B4-BE49-F238E27FC236}">
                  <a16:creationId xmlns:a16="http://schemas.microsoft.com/office/drawing/2014/main" id="{F051D5E9-F242-4BE5-86F1-932ED4582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3582"/>
              <a:ext cx="24" cy="22"/>
            </a:xfrm>
            <a:custGeom>
              <a:avLst/>
              <a:gdLst>
                <a:gd name="T0" fmla="*/ 0 w 19"/>
                <a:gd name="T1" fmla="*/ 0 h 16"/>
                <a:gd name="T2" fmla="*/ 38 w 19"/>
                <a:gd name="T3" fmla="*/ 32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0" y="13"/>
                    <a:pt x="10" y="16"/>
                    <a:pt x="19" y="12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0" name="Freeform 924">
              <a:extLst>
                <a:ext uri="{FF2B5EF4-FFF2-40B4-BE49-F238E27FC236}">
                  <a16:creationId xmlns:a16="http://schemas.microsoft.com/office/drawing/2014/main" id="{435E36DB-8264-4C11-AF38-B9EF47F15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634"/>
              <a:ext cx="47" cy="45"/>
            </a:xfrm>
            <a:custGeom>
              <a:avLst/>
              <a:gdLst>
                <a:gd name="T0" fmla="*/ 0 w 37"/>
                <a:gd name="T1" fmla="*/ 0 h 33"/>
                <a:gd name="T2" fmla="*/ 76 w 37"/>
                <a:gd name="T3" fmla="*/ 82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3">
                  <a:moveTo>
                    <a:pt x="0" y="0"/>
                  </a:moveTo>
                  <a:cubicBezTo>
                    <a:pt x="3" y="13"/>
                    <a:pt x="23" y="33"/>
                    <a:pt x="37" y="32"/>
                  </a:cubicBezTo>
                </a:path>
              </a:pathLst>
            </a:custGeom>
            <a:noFill/>
            <a:ln w="3175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1" name="Freeform 925">
              <a:extLst>
                <a:ext uri="{FF2B5EF4-FFF2-40B4-BE49-F238E27FC236}">
                  <a16:creationId xmlns:a16="http://schemas.microsoft.com/office/drawing/2014/main" id="{A05F13D3-4C42-4BED-9D72-EF0F31CA5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3413"/>
              <a:ext cx="232" cy="300"/>
            </a:xfrm>
            <a:custGeom>
              <a:avLst/>
              <a:gdLst>
                <a:gd name="T0" fmla="*/ 72 w 181"/>
                <a:gd name="T1" fmla="*/ 49 h 219"/>
                <a:gd name="T2" fmla="*/ 74 w 181"/>
                <a:gd name="T3" fmla="*/ 44 h 219"/>
                <a:gd name="T4" fmla="*/ 99 w 181"/>
                <a:gd name="T5" fmla="*/ 10 h 219"/>
                <a:gd name="T6" fmla="*/ 173 w 181"/>
                <a:gd name="T7" fmla="*/ 15 h 219"/>
                <a:gd name="T8" fmla="*/ 200 w 181"/>
                <a:gd name="T9" fmla="*/ 79 h 219"/>
                <a:gd name="T10" fmla="*/ 200 w 181"/>
                <a:gd name="T11" fmla="*/ 82 h 219"/>
                <a:gd name="T12" fmla="*/ 186 w 181"/>
                <a:gd name="T13" fmla="*/ 108 h 219"/>
                <a:gd name="T14" fmla="*/ 174 w 181"/>
                <a:gd name="T15" fmla="*/ 121 h 219"/>
                <a:gd name="T16" fmla="*/ 174 w 181"/>
                <a:gd name="T17" fmla="*/ 123 h 219"/>
                <a:gd name="T18" fmla="*/ 186 w 181"/>
                <a:gd name="T19" fmla="*/ 137 h 219"/>
                <a:gd name="T20" fmla="*/ 217 w 181"/>
                <a:gd name="T21" fmla="*/ 173 h 219"/>
                <a:gd name="T22" fmla="*/ 237 w 181"/>
                <a:gd name="T23" fmla="*/ 252 h 219"/>
                <a:gd name="T24" fmla="*/ 240 w 181"/>
                <a:gd name="T25" fmla="*/ 273 h 219"/>
                <a:gd name="T26" fmla="*/ 260 w 181"/>
                <a:gd name="T27" fmla="*/ 275 h 219"/>
                <a:gd name="T28" fmla="*/ 292 w 181"/>
                <a:gd name="T29" fmla="*/ 273 h 219"/>
                <a:gd name="T30" fmla="*/ 368 w 181"/>
                <a:gd name="T31" fmla="*/ 367 h 219"/>
                <a:gd name="T32" fmla="*/ 373 w 181"/>
                <a:gd name="T33" fmla="*/ 445 h 219"/>
                <a:gd name="T34" fmla="*/ 344 w 181"/>
                <a:gd name="T35" fmla="*/ 481 h 219"/>
                <a:gd name="T36" fmla="*/ 338 w 181"/>
                <a:gd name="T37" fmla="*/ 484 h 219"/>
                <a:gd name="T38" fmla="*/ 327 w 181"/>
                <a:gd name="T39" fmla="*/ 503 h 219"/>
                <a:gd name="T40" fmla="*/ 315 w 181"/>
                <a:gd name="T41" fmla="*/ 522 h 219"/>
                <a:gd name="T42" fmla="*/ 314 w 181"/>
                <a:gd name="T43" fmla="*/ 523 h 219"/>
                <a:gd name="T44" fmla="*/ 226 w 181"/>
                <a:gd name="T45" fmla="*/ 542 h 219"/>
                <a:gd name="T46" fmla="*/ 181 w 181"/>
                <a:gd name="T47" fmla="*/ 436 h 219"/>
                <a:gd name="T48" fmla="*/ 181 w 181"/>
                <a:gd name="T49" fmla="*/ 436 h 219"/>
                <a:gd name="T50" fmla="*/ 177 w 181"/>
                <a:gd name="T51" fmla="*/ 411 h 219"/>
                <a:gd name="T52" fmla="*/ 164 w 181"/>
                <a:gd name="T53" fmla="*/ 415 h 219"/>
                <a:gd name="T54" fmla="*/ 163 w 181"/>
                <a:gd name="T55" fmla="*/ 416 h 219"/>
                <a:gd name="T56" fmla="*/ 147 w 181"/>
                <a:gd name="T57" fmla="*/ 425 h 219"/>
                <a:gd name="T58" fmla="*/ 122 w 181"/>
                <a:gd name="T59" fmla="*/ 411 h 219"/>
                <a:gd name="T60" fmla="*/ 112 w 181"/>
                <a:gd name="T61" fmla="*/ 345 h 219"/>
                <a:gd name="T62" fmla="*/ 113 w 181"/>
                <a:gd name="T63" fmla="*/ 340 h 219"/>
                <a:gd name="T64" fmla="*/ 115 w 181"/>
                <a:gd name="T65" fmla="*/ 311 h 219"/>
                <a:gd name="T66" fmla="*/ 101 w 181"/>
                <a:gd name="T67" fmla="*/ 308 h 219"/>
                <a:gd name="T68" fmla="*/ 99 w 181"/>
                <a:gd name="T69" fmla="*/ 308 h 219"/>
                <a:gd name="T70" fmla="*/ 74 w 181"/>
                <a:gd name="T71" fmla="*/ 314 h 219"/>
                <a:gd name="T72" fmla="*/ 42 w 181"/>
                <a:gd name="T73" fmla="*/ 263 h 219"/>
                <a:gd name="T74" fmla="*/ 53 w 181"/>
                <a:gd name="T75" fmla="*/ 214 h 219"/>
                <a:gd name="T76" fmla="*/ 58 w 181"/>
                <a:gd name="T77" fmla="*/ 195 h 219"/>
                <a:gd name="T78" fmla="*/ 46 w 181"/>
                <a:gd name="T79" fmla="*/ 186 h 219"/>
                <a:gd name="T80" fmla="*/ 22 w 181"/>
                <a:gd name="T81" fmla="*/ 168 h 219"/>
                <a:gd name="T82" fmla="*/ 13 w 181"/>
                <a:gd name="T83" fmla="*/ 79 h 219"/>
                <a:gd name="T84" fmla="*/ 31 w 181"/>
                <a:gd name="T85" fmla="*/ 55 h 219"/>
                <a:gd name="T86" fmla="*/ 40 w 181"/>
                <a:gd name="T87" fmla="*/ 55 h 219"/>
                <a:gd name="T88" fmla="*/ 45 w 181"/>
                <a:gd name="T89" fmla="*/ 56 h 219"/>
                <a:gd name="T90" fmla="*/ 72 w 181"/>
                <a:gd name="T91" fmla="*/ 49 h 21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1" h="219">
                  <a:moveTo>
                    <a:pt x="34" y="19"/>
                  </a:moveTo>
                  <a:cubicBezTo>
                    <a:pt x="35" y="18"/>
                    <a:pt x="35" y="18"/>
                    <a:pt x="35" y="17"/>
                  </a:cubicBezTo>
                  <a:cubicBezTo>
                    <a:pt x="37" y="11"/>
                    <a:pt x="41" y="7"/>
                    <a:pt x="47" y="4"/>
                  </a:cubicBezTo>
                  <a:cubicBezTo>
                    <a:pt x="56" y="0"/>
                    <a:pt x="69" y="1"/>
                    <a:pt x="82" y="6"/>
                  </a:cubicBezTo>
                  <a:cubicBezTo>
                    <a:pt x="96" y="12"/>
                    <a:pt x="96" y="23"/>
                    <a:pt x="95" y="31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5" y="40"/>
                    <a:pt x="92" y="41"/>
                    <a:pt x="88" y="42"/>
                  </a:cubicBezTo>
                  <a:cubicBezTo>
                    <a:pt x="86" y="43"/>
                    <a:pt x="83" y="44"/>
                    <a:pt x="83" y="47"/>
                  </a:cubicBezTo>
                  <a:cubicBezTo>
                    <a:pt x="83" y="47"/>
                    <a:pt x="83" y="48"/>
                    <a:pt x="83" y="48"/>
                  </a:cubicBezTo>
                  <a:cubicBezTo>
                    <a:pt x="83" y="51"/>
                    <a:pt x="85" y="52"/>
                    <a:pt x="88" y="53"/>
                  </a:cubicBezTo>
                  <a:cubicBezTo>
                    <a:pt x="91" y="55"/>
                    <a:pt x="96" y="58"/>
                    <a:pt x="103" y="67"/>
                  </a:cubicBezTo>
                  <a:cubicBezTo>
                    <a:pt x="112" y="80"/>
                    <a:pt x="112" y="92"/>
                    <a:pt x="112" y="98"/>
                  </a:cubicBezTo>
                  <a:cubicBezTo>
                    <a:pt x="113" y="102"/>
                    <a:pt x="113" y="104"/>
                    <a:pt x="114" y="106"/>
                  </a:cubicBezTo>
                  <a:cubicBezTo>
                    <a:pt x="117" y="108"/>
                    <a:pt x="120" y="107"/>
                    <a:pt x="123" y="107"/>
                  </a:cubicBezTo>
                  <a:cubicBezTo>
                    <a:pt x="126" y="106"/>
                    <a:pt x="131" y="105"/>
                    <a:pt x="139" y="106"/>
                  </a:cubicBezTo>
                  <a:cubicBezTo>
                    <a:pt x="149" y="108"/>
                    <a:pt x="164" y="122"/>
                    <a:pt x="175" y="143"/>
                  </a:cubicBezTo>
                  <a:cubicBezTo>
                    <a:pt x="181" y="155"/>
                    <a:pt x="181" y="168"/>
                    <a:pt x="177" y="173"/>
                  </a:cubicBezTo>
                  <a:cubicBezTo>
                    <a:pt x="171" y="181"/>
                    <a:pt x="167" y="184"/>
                    <a:pt x="163" y="187"/>
                  </a:cubicBezTo>
                  <a:cubicBezTo>
                    <a:pt x="161" y="188"/>
                    <a:pt x="161" y="188"/>
                    <a:pt x="161" y="188"/>
                  </a:cubicBezTo>
                  <a:cubicBezTo>
                    <a:pt x="158" y="190"/>
                    <a:pt x="156" y="193"/>
                    <a:pt x="155" y="196"/>
                  </a:cubicBezTo>
                  <a:cubicBezTo>
                    <a:pt x="154" y="199"/>
                    <a:pt x="153" y="201"/>
                    <a:pt x="150" y="203"/>
                  </a:cubicBezTo>
                  <a:cubicBezTo>
                    <a:pt x="150" y="203"/>
                    <a:pt x="149" y="204"/>
                    <a:pt x="149" y="204"/>
                  </a:cubicBezTo>
                  <a:cubicBezTo>
                    <a:pt x="146" y="207"/>
                    <a:pt x="130" y="219"/>
                    <a:pt x="107" y="211"/>
                  </a:cubicBezTo>
                  <a:cubicBezTo>
                    <a:pt x="81" y="202"/>
                    <a:pt x="83" y="181"/>
                    <a:pt x="86" y="169"/>
                  </a:cubicBezTo>
                  <a:cubicBezTo>
                    <a:pt x="86" y="169"/>
                    <a:pt x="86" y="169"/>
                    <a:pt x="86" y="169"/>
                  </a:cubicBezTo>
                  <a:cubicBezTo>
                    <a:pt x="87" y="166"/>
                    <a:pt x="88" y="162"/>
                    <a:pt x="84" y="160"/>
                  </a:cubicBezTo>
                  <a:cubicBezTo>
                    <a:pt x="83" y="159"/>
                    <a:pt x="81" y="158"/>
                    <a:pt x="78" y="161"/>
                  </a:cubicBezTo>
                  <a:cubicBezTo>
                    <a:pt x="78" y="161"/>
                    <a:pt x="78" y="161"/>
                    <a:pt x="77" y="162"/>
                  </a:cubicBezTo>
                  <a:cubicBezTo>
                    <a:pt x="77" y="162"/>
                    <a:pt x="74" y="164"/>
                    <a:pt x="70" y="165"/>
                  </a:cubicBezTo>
                  <a:cubicBezTo>
                    <a:pt x="67" y="165"/>
                    <a:pt x="63" y="164"/>
                    <a:pt x="58" y="160"/>
                  </a:cubicBezTo>
                  <a:cubicBezTo>
                    <a:pt x="50" y="152"/>
                    <a:pt x="52" y="137"/>
                    <a:pt x="53" y="134"/>
                  </a:cubicBezTo>
                  <a:cubicBezTo>
                    <a:pt x="54" y="132"/>
                    <a:pt x="54" y="132"/>
                    <a:pt x="54" y="132"/>
                  </a:cubicBezTo>
                  <a:cubicBezTo>
                    <a:pt x="56" y="128"/>
                    <a:pt x="58" y="124"/>
                    <a:pt x="55" y="121"/>
                  </a:cubicBezTo>
                  <a:cubicBezTo>
                    <a:pt x="54" y="120"/>
                    <a:pt x="52" y="119"/>
                    <a:pt x="48" y="120"/>
                  </a:cubicBezTo>
                  <a:cubicBezTo>
                    <a:pt x="48" y="120"/>
                    <a:pt x="48" y="120"/>
                    <a:pt x="47" y="120"/>
                  </a:cubicBezTo>
                  <a:cubicBezTo>
                    <a:pt x="43" y="123"/>
                    <a:pt x="39" y="124"/>
                    <a:pt x="35" y="122"/>
                  </a:cubicBezTo>
                  <a:cubicBezTo>
                    <a:pt x="27" y="119"/>
                    <a:pt x="23" y="109"/>
                    <a:pt x="20" y="102"/>
                  </a:cubicBezTo>
                  <a:cubicBezTo>
                    <a:pt x="18" y="94"/>
                    <a:pt x="21" y="86"/>
                    <a:pt x="25" y="83"/>
                  </a:cubicBezTo>
                  <a:cubicBezTo>
                    <a:pt x="27" y="81"/>
                    <a:pt x="28" y="78"/>
                    <a:pt x="27" y="76"/>
                  </a:cubicBezTo>
                  <a:cubicBezTo>
                    <a:pt x="26" y="74"/>
                    <a:pt x="25" y="72"/>
                    <a:pt x="22" y="72"/>
                  </a:cubicBezTo>
                  <a:cubicBezTo>
                    <a:pt x="19" y="71"/>
                    <a:pt x="14" y="70"/>
                    <a:pt x="10" y="66"/>
                  </a:cubicBezTo>
                  <a:cubicBezTo>
                    <a:pt x="5" y="60"/>
                    <a:pt x="0" y="43"/>
                    <a:pt x="6" y="31"/>
                  </a:cubicBezTo>
                  <a:cubicBezTo>
                    <a:pt x="9" y="24"/>
                    <a:pt x="13" y="22"/>
                    <a:pt x="15" y="21"/>
                  </a:cubicBezTo>
                  <a:cubicBezTo>
                    <a:pt x="18" y="20"/>
                    <a:pt x="19" y="21"/>
                    <a:pt x="19" y="21"/>
                  </a:cubicBezTo>
                  <a:cubicBezTo>
                    <a:pt x="19" y="21"/>
                    <a:pt x="20" y="21"/>
                    <a:pt x="21" y="22"/>
                  </a:cubicBezTo>
                  <a:cubicBezTo>
                    <a:pt x="21" y="22"/>
                    <a:pt x="27" y="24"/>
                    <a:pt x="34" y="19"/>
                  </a:cubicBezTo>
                  <a:close/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2" name="Freeform 926">
              <a:extLst>
                <a:ext uri="{FF2B5EF4-FFF2-40B4-BE49-F238E27FC236}">
                  <a16:creationId xmlns:a16="http://schemas.microsoft.com/office/drawing/2014/main" id="{E79C5CA0-C5DF-4CF7-B2B4-ECF558A9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3574"/>
              <a:ext cx="27" cy="27"/>
            </a:xfrm>
            <a:custGeom>
              <a:avLst/>
              <a:gdLst>
                <a:gd name="T0" fmla="*/ 1 w 21"/>
                <a:gd name="T1" fmla="*/ 0 h 20"/>
                <a:gd name="T2" fmla="*/ 45 w 21"/>
                <a:gd name="T3" fmla="*/ 43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1" y="0"/>
                  </a:moveTo>
                  <a:cubicBezTo>
                    <a:pt x="0" y="11"/>
                    <a:pt x="14" y="20"/>
                    <a:pt x="21" y="18"/>
                  </a:cubicBezTo>
                </a:path>
              </a:pathLst>
            </a:custGeom>
            <a:noFill/>
            <a:ln w="3175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3" name="Freeform 927">
              <a:extLst>
                <a:ext uri="{FF2B5EF4-FFF2-40B4-BE49-F238E27FC236}">
                  <a16:creationId xmlns:a16="http://schemas.microsoft.com/office/drawing/2014/main" id="{B5FBDE25-034C-4EFB-B700-E0F8D19F7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3518"/>
              <a:ext cx="8" cy="11"/>
            </a:xfrm>
            <a:custGeom>
              <a:avLst/>
              <a:gdLst>
                <a:gd name="T0" fmla="*/ 5 w 6"/>
                <a:gd name="T1" fmla="*/ 21 h 8"/>
                <a:gd name="T2" fmla="*/ 15 w 6"/>
                <a:gd name="T3" fmla="*/ 1 h 8"/>
                <a:gd name="T4" fmla="*/ 0 w 6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8"/>
                  </a:moveTo>
                  <a:cubicBezTo>
                    <a:pt x="4" y="5"/>
                    <a:pt x="6" y="4"/>
                    <a:pt x="6" y="1"/>
                  </a:cubicBezTo>
                  <a:cubicBezTo>
                    <a:pt x="4" y="0"/>
                    <a:pt x="0" y="2"/>
                    <a:pt x="0" y="4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4" name="Freeform 928">
              <a:extLst>
                <a:ext uri="{FF2B5EF4-FFF2-40B4-BE49-F238E27FC236}">
                  <a16:creationId xmlns:a16="http://schemas.microsoft.com/office/drawing/2014/main" id="{A4FE0DA0-03D3-4BE2-BFBC-9E5C10130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522"/>
              <a:ext cx="6" cy="9"/>
            </a:xfrm>
            <a:custGeom>
              <a:avLst/>
              <a:gdLst>
                <a:gd name="T0" fmla="*/ 2 w 5"/>
                <a:gd name="T1" fmla="*/ 13 h 7"/>
                <a:gd name="T2" fmla="*/ 1 w 5"/>
                <a:gd name="T3" fmla="*/ 0 h 7"/>
                <a:gd name="T4" fmla="*/ 8 w 5"/>
                <a:gd name="T5" fmla="*/ 1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6"/>
                  </a:moveTo>
                  <a:cubicBezTo>
                    <a:pt x="0" y="7"/>
                    <a:pt x="0" y="2"/>
                    <a:pt x="1" y="0"/>
                  </a:cubicBezTo>
                  <a:cubicBezTo>
                    <a:pt x="2" y="1"/>
                    <a:pt x="4" y="3"/>
                    <a:pt x="5" y="5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5" name="Freeform 929">
              <a:extLst>
                <a:ext uri="{FF2B5EF4-FFF2-40B4-BE49-F238E27FC236}">
                  <a16:creationId xmlns:a16="http://schemas.microsoft.com/office/drawing/2014/main" id="{53B4D9FA-FE84-415E-B6C4-804AB757C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3529"/>
              <a:ext cx="1" cy="8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6" name="Freeform 930">
              <a:extLst>
                <a:ext uri="{FF2B5EF4-FFF2-40B4-BE49-F238E27FC236}">
                  <a16:creationId xmlns:a16="http://schemas.microsoft.com/office/drawing/2014/main" id="{F8CDCD5B-71AA-4231-B7CA-03743120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555"/>
              <a:ext cx="8" cy="6"/>
            </a:xfrm>
            <a:custGeom>
              <a:avLst/>
              <a:gdLst>
                <a:gd name="T0" fmla="*/ 0 w 6"/>
                <a:gd name="T1" fmla="*/ 1 h 5"/>
                <a:gd name="T2" fmla="*/ 15 w 6"/>
                <a:gd name="T3" fmla="*/ 1 h 5"/>
                <a:gd name="T4" fmla="*/ 5 w 6"/>
                <a:gd name="T5" fmla="*/ 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2" y="1"/>
                    <a:pt x="5" y="0"/>
                    <a:pt x="6" y="1"/>
                  </a:cubicBezTo>
                  <a:cubicBezTo>
                    <a:pt x="6" y="3"/>
                    <a:pt x="4" y="4"/>
                    <a:pt x="2" y="5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7" name="Freeform 931">
              <a:extLst>
                <a:ext uri="{FF2B5EF4-FFF2-40B4-BE49-F238E27FC236}">
                  <a16:creationId xmlns:a16="http://schemas.microsoft.com/office/drawing/2014/main" id="{F1B2D77B-BDA3-41E5-89B6-256397ED7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5" y="3604"/>
              <a:ext cx="6" cy="9"/>
            </a:xfrm>
            <a:custGeom>
              <a:avLst/>
              <a:gdLst>
                <a:gd name="T0" fmla="*/ 8 w 5"/>
                <a:gd name="T1" fmla="*/ 1 h 7"/>
                <a:gd name="T2" fmla="*/ 1 w 5"/>
                <a:gd name="T3" fmla="*/ 13 h 7"/>
                <a:gd name="T4" fmla="*/ 2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4" y="3"/>
                    <a:pt x="3" y="7"/>
                    <a:pt x="1" y="6"/>
                  </a:cubicBez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8" name="Freeform 932">
              <a:extLst>
                <a:ext uri="{FF2B5EF4-FFF2-40B4-BE49-F238E27FC236}">
                  <a16:creationId xmlns:a16="http://schemas.microsoft.com/office/drawing/2014/main" id="{383F5EA8-EE94-46CF-8910-CB5FF2874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6" y="3575"/>
              <a:ext cx="3" cy="1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89" name="Freeform 933">
              <a:extLst>
                <a:ext uri="{FF2B5EF4-FFF2-40B4-BE49-F238E27FC236}">
                  <a16:creationId xmlns:a16="http://schemas.microsoft.com/office/drawing/2014/main" id="{72B1CF93-ACA0-4455-A6F4-7C5339D0F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633"/>
              <a:ext cx="10" cy="5"/>
            </a:xfrm>
            <a:custGeom>
              <a:avLst/>
              <a:gdLst>
                <a:gd name="T0" fmla="*/ 0 w 8"/>
                <a:gd name="T1" fmla="*/ 8 h 4"/>
                <a:gd name="T2" fmla="*/ 16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1"/>
                    <a:pt x="8" y="0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0" name="Freeform 934">
              <a:extLst>
                <a:ext uri="{FF2B5EF4-FFF2-40B4-BE49-F238E27FC236}">
                  <a16:creationId xmlns:a16="http://schemas.microsoft.com/office/drawing/2014/main" id="{7A3EDB57-0E71-43B1-A996-9652EA84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3619"/>
              <a:ext cx="5" cy="3"/>
            </a:xfrm>
            <a:custGeom>
              <a:avLst/>
              <a:gdLst>
                <a:gd name="T0" fmla="*/ 0 w 4"/>
                <a:gd name="T1" fmla="*/ 0 h 2"/>
                <a:gd name="T2" fmla="*/ 8 w 4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2" y="1"/>
                    <a:pt x="3" y="1"/>
                    <a:pt x="4" y="2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1" name="Freeform 935">
              <a:extLst>
                <a:ext uri="{FF2B5EF4-FFF2-40B4-BE49-F238E27FC236}">
                  <a16:creationId xmlns:a16="http://schemas.microsoft.com/office/drawing/2014/main" id="{93ED8CF5-4226-457A-A596-7D8C8082F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627"/>
              <a:ext cx="4" cy="4"/>
            </a:xfrm>
            <a:custGeom>
              <a:avLst/>
              <a:gdLst>
                <a:gd name="T0" fmla="*/ 0 w 3"/>
                <a:gd name="T1" fmla="*/ 0 h 3"/>
                <a:gd name="T2" fmla="*/ 7 w 3"/>
                <a:gd name="T3" fmla="*/ 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2" name="Freeform 936">
              <a:extLst>
                <a:ext uri="{FF2B5EF4-FFF2-40B4-BE49-F238E27FC236}">
                  <a16:creationId xmlns:a16="http://schemas.microsoft.com/office/drawing/2014/main" id="{FBD86EA0-EF0B-4121-A838-E1EC1B0AF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3597"/>
              <a:ext cx="1" cy="8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93" name="Freeform 937">
              <a:extLst>
                <a:ext uri="{FF2B5EF4-FFF2-40B4-BE49-F238E27FC236}">
                  <a16:creationId xmlns:a16="http://schemas.microsoft.com/office/drawing/2014/main" id="{040D687A-CB43-47AE-91BB-ACE2CCE07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3597"/>
              <a:ext cx="1" cy="3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8" name="Group 938">
            <a:extLst>
              <a:ext uri="{FF2B5EF4-FFF2-40B4-BE49-F238E27FC236}">
                <a16:creationId xmlns:a16="http://schemas.microsoft.com/office/drawing/2014/main" id="{9F1BAE10-7BE9-4164-AA1D-75EAAB41AE25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4191000"/>
            <a:ext cx="787400" cy="769938"/>
            <a:chOff x="2423" y="1715"/>
            <a:chExt cx="905" cy="885"/>
          </a:xfrm>
        </p:grpSpPr>
        <p:sp>
          <p:nvSpPr>
            <p:cNvPr id="59869" name="Freeform 939">
              <a:extLst>
                <a:ext uri="{FF2B5EF4-FFF2-40B4-BE49-F238E27FC236}">
                  <a16:creationId xmlns:a16="http://schemas.microsoft.com/office/drawing/2014/main" id="{BB32EE83-7686-41AE-8307-E184CADEC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720"/>
              <a:ext cx="95" cy="176"/>
            </a:xfrm>
            <a:custGeom>
              <a:avLst/>
              <a:gdLst>
                <a:gd name="T0" fmla="*/ 408 w 38"/>
                <a:gd name="T1" fmla="*/ 77 h 66"/>
                <a:gd name="T2" fmla="*/ 250 w 38"/>
                <a:gd name="T3" fmla="*/ 1173 h 66"/>
                <a:gd name="T4" fmla="*/ 408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6" y="4"/>
                  </a:moveTo>
                  <a:cubicBezTo>
                    <a:pt x="14" y="0"/>
                    <a:pt x="0" y="58"/>
                    <a:pt x="16" y="62"/>
                  </a:cubicBezTo>
                  <a:cubicBezTo>
                    <a:pt x="33" y="66"/>
                    <a:pt x="38" y="7"/>
                    <a:pt x="26" y="4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0" name="Freeform 940">
              <a:extLst>
                <a:ext uri="{FF2B5EF4-FFF2-40B4-BE49-F238E27FC236}">
                  <a16:creationId xmlns:a16="http://schemas.microsoft.com/office/drawing/2014/main" id="{0FA82A84-C4C9-49D6-86CD-9F2B69C11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63 w 14"/>
                <a:gd name="T3" fmla="*/ 205 h 47"/>
                <a:gd name="T4" fmla="*/ 20 w 14"/>
                <a:gd name="T5" fmla="*/ 431 h 47"/>
                <a:gd name="T6" fmla="*/ 20 w 14"/>
                <a:gd name="T7" fmla="*/ 657 h 47"/>
                <a:gd name="T8" fmla="*/ 33 w 14"/>
                <a:gd name="T9" fmla="*/ 827 h 47"/>
                <a:gd name="T10" fmla="*/ 113 w 14"/>
                <a:gd name="T11" fmla="*/ 657 h 47"/>
                <a:gd name="T12" fmla="*/ 175 w 14"/>
                <a:gd name="T13" fmla="*/ 468 h 47"/>
                <a:gd name="T14" fmla="*/ 175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4" y="11"/>
                  </a:cubicBezTo>
                  <a:cubicBezTo>
                    <a:pt x="3" y="15"/>
                    <a:pt x="2" y="19"/>
                    <a:pt x="1" y="23"/>
                  </a:cubicBezTo>
                  <a:cubicBezTo>
                    <a:pt x="0" y="28"/>
                    <a:pt x="1" y="30"/>
                    <a:pt x="1" y="35"/>
                  </a:cubicBezTo>
                  <a:cubicBezTo>
                    <a:pt x="1" y="40"/>
                    <a:pt x="0" y="41"/>
                    <a:pt x="2" y="44"/>
                  </a:cubicBezTo>
                  <a:cubicBezTo>
                    <a:pt x="5" y="47"/>
                    <a:pt x="7" y="40"/>
                    <a:pt x="7" y="35"/>
                  </a:cubicBezTo>
                  <a:cubicBezTo>
                    <a:pt x="8" y="31"/>
                    <a:pt x="9" y="29"/>
                    <a:pt x="11" y="25"/>
                  </a:cubicBezTo>
                  <a:cubicBezTo>
                    <a:pt x="12" y="21"/>
                    <a:pt x="12" y="16"/>
                    <a:pt x="11" y="12"/>
                  </a:cubicBezTo>
                  <a:cubicBezTo>
                    <a:pt x="11" y="8"/>
                    <a:pt x="14" y="3"/>
                    <a:pt x="11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1" name="Freeform 941">
              <a:extLst>
                <a:ext uri="{FF2B5EF4-FFF2-40B4-BE49-F238E27FC236}">
                  <a16:creationId xmlns:a16="http://schemas.microsoft.com/office/drawing/2014/main" id="{D42DC1D7-37E5-4534-B279-78F6DA2CC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715"/>
              <a:ext cx="905" cy="885"/>
            </a:xfrm>
            <a:custGeom>
              <a:avLst/>
              <a:gdLst>
                <a:gd name="T0" fmla="*/ 5395 w 362"/>
                <a:gd name="T1" fmla="*/ 6195 h 332"/>
                <a:gd name="T2" fmla="*/ 5395 w 362"/>
                <a:gd name="T3" fmla="*/ 6195 h 332"/>
                <a:gd name="T4" fmla="*/ 5645 w 362"/>
                <a:gd name="T5" fmla="*/ 4697 h 332"/>
                <a:gd name="T6" fmla="*/ 4800 w 362"/>
                <a:gd name="T7" fmla="*/ 3391 h 332"/>
                <a:gd name="T8" fmla="*/ 2583 w 362"/>
                <a:gd name="T9" fmla="*/ 3980 h 332"/>
                <a:gd name="T10" fmla="*/ 1220 w 362"/>
                <a:gd name="T11" fmla="*/ 3481 h 332"/>
                <a:gd name="T12" fmla="*/ 1488 w 362"/>
                <a:gd name="T13" fmla="*/ 1216 h 332"/>
                <a:gd name="T14" fmla="*/ 1750 w 362"/>
                <a:gd name="T15" fmla="*/ 1216 h 332"/>
                <a:gd name="T16" fmla="*/ 1895 w 362"/>
                <a:gd name="T17" fmla="*/ 93 h 332"/>
                <a:gd name="T18" fmla="*/ 625 w 362"/>
                <a:gd name="T19" fmla="*/ 477 h 332"/>
                <a:gd name="T20" fmla="*/ 63 w 362"/>
                <a:gd name="T21" fmla="*/ 2615 h 332"/>
                <a:gd name="T22" fmla="*/ 1770 w 362"/>
                <a:gd name="T23" fmla="*/ 5131 h 332"/>
                <a:gd name="T24" fmla="*/ 3895 w 362"/>
                <a:gd name="T25" fmla="*/ 4526 h 332"/>
                <a:gd name="T26" fmla="*/ 4625 w 362"/>
                <a:gd name="T27" fmla="*/ 5073 h 332"/>
                <a:gd name="T28" fmla="*/ 4520 w 362"/>
                <a:gd name="T29" fmla="*/ 5947 h 332"/>
                <a:gd name="T30" fmla="*/ 4520 w 362"/>
                <a:gd name="T31" fmla="*/ 5947 h 332"/>
                <a:gd name="T32" fmla="*/ 4925 w 362"/>
                <a:gd name="T33" fmla="*/ 6232 h 332"/>
                <a:gd name="T34" fmla="*/ 5395 w 362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2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60" y="299"/>
                    <a:pt x="362" y="268"/>
                    <a:pt x="361" y="248"/>
                  </a:cubicBezTo>
                  <a:cubicBezTo>
                    <a:pt x="360" y="222"/>
                    <a:pt x="350" y="191"/>
                    <a:pt x="307" y="179"/>
                  </a:cubicBezTo>
                  <a:cubicBezTo>
                    <a:pt x="265" y="167"/>
                    <a:pt x="210" y="197"/>
                    <a:pt x="165" y="210"/>
                  </a:cubicBezTo>
                  <a:cubicBezTo>
                    <a:pt x="124" y="222"/>
                    <a:pt x="102" y="228"/>
                    <a:pt x="78" y="184"/>
                  </a:cubicBezTo>
                  <a:cubicBezTo>
                    <a:pt x="49" y="123"/>
                    <a:pt x="66" y="68"/>
                    <a:pt x="95" y="64"/>
                  </a:cubicBezTo>
                  <a:cubicBezTo>
                    <a:pt x="101" y="63"/>
                    <a:pt x="107" y="63"/>
                    <a:pt x="112" y="64"/>
                  </a:cubicBezTo>
                  <a:cubicBezTo>
                    <a:pt x="97" y="59"/>
                    <a:pt x="109" y="8"/>
                    <a:pt x="121" y="5"/>
                  </a:cubicBezTo>
                  <a:cubicBezTo>
                    <a:pt x="99" y="0"/>
                    <a:pt x="70" y="0"/>
                    <a:pt x="40" y="25"/>
                  </a:cubicBezTo>
                  <a:cubicBezTo>
                    <a:pt x="11" y="49"/>
                    <a:pt x="0" y="93"/>
                    <a:pt x="4" y="138"/>
                  </a:cubicBezTo>
                  <a:cubicBezTo>
                    <a:pt x="7" y="169"/>
                    <a:pt x="36" y="269"/>
                    <a:pt x="113" y="271"/>
                  </a:cubicBezTo>
                  <a:cubicBezTo>
                    <a:pt x="156" y="274"/>
                    <a:pt x="203" y="258"/>
                    <a:pt x="249" y="239"/>
                  </a:cubicBezTo>
                  <a:cubicBezTo>
                    <a:pt x="277" y="227"/>
                    <a:pt x="299" y="229"/>
                    <a:pt x="296" y="268"/>
                  </a:cubicBezTo>
                  <a:cubicBezTo>
                    <a:pt x="295" y="286"/>
                    <a:pt x="293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90" y="321"/>
                    <a:pt x="302" y="327"/>
                    <a:pt x="315" y="329"/>
                  </a:cubicBezTo>
                  <a:cubicBezTo>
                    <a:pt x="330" y="332"/>
                    <a:pt x="342" y="332"/>
                    <a:pt x="34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2" name="Freeform 942">
              <a:extLst>
                <a:ext uri="{FF2B5EF4-FFF2-40B4-BE49-F238E27FC236}">
                  <a16:creationId xmlns:a16="http://schemas.microsoft.com/office/drawing/2014/main" id="{DA4FDB38-E42F-4C7E-91AE-43EB782E6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771"/>
              <a:ext cx="140" cy="309"/>
            </a:xfrm>
            <a:custGeom>
              <a:avLst/>
              <a:gdLst>
                <a:gd name="T0" fmla="*/ 875 w 56"/>
                <a:gd name="T1" fmla="*/ 0 h 116"/>
                <a:gd name="T2" fmla="*/ 113 w 56"/>
                <a:gd name="T3" fmla="*/ 2192 h 116"/>
                <a:gd name="T4" fmla="*/ 875 w 56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16">
                  <a:moveTo>
                    <a:pt x="56" y="0"/>
                  </a:moveTo>
                  <a:cubicBezTo>
                    <a:pt x="40" y="7"/>
                    <a:pt x="0" y="31"/>
                    <a:pt x="7" y="116"/>
                  </a:cubicBezTo>
                  <a:cubicBezTo>
                    <a:pt x="7" y="91"/>
                    <a:pt x="16" y="25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3" name="Freeform 943">
              <a:extLst>
                <a:ext uri="{FF2B5EF4-FFF2-40B4-BE49-F238E27FC236}">
                  <a16:creationId xmlns:a16="http://schemas.microsoft.com/office/drawing/2014/main" id="{195D1D4E-5537-4BFC-9A46-A3DBA651F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293"/>
              <a:ext cx="442" cy="134"/>
            </a:xfrm>
            <a:custGeom>
              <a:avLst/>
              <a:gdLst>
                <a:gd name="T0" fmla="*/ 0 w 177"/>
                <a:gd name="T1" fmla="*/ 906 h 50"/>
                <a:gd name="T2" fmla="*/ 1621 w 177"/>
                <a:gd name="T3" fmla="*/ 539 h 50"/>
                <a:gd name="T4" fmla="*/ 2757 w 177"/>
                <a:gd name="T5" fmla="*/ 287 h 50"/>
                <a:gd name="T6" fmla="*/ 1915 w 177"/>
                <a:gd name="T7" fmla="*/ 230 h 50"/>
                <a:gd name="T8" fmla="*/ 0 w 177"/>
                <a:gd name="T9" fmla="*/ 90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50">
                  <a:moveTo>
                    <a:pt x="0" y="47"/>
                  </a:moveTo>
                  <a:cubicBezTo>
                    <a:pt x="26" y="50"/>
                    <a:pt x="55" y="47"/>
                    <a:pt x="104" y="28"/>
                  </a:cubicBezTo>
                  <a:cubicBezTo>
                    <a:pt x="152" y="10"/>
                    <a:pt x="171" y="8"/>
                    <a:pt x="177" y="15"/>
                  </a:cubicBezTo>
                  <a:cubicBezTo>
                    <a:pt x="164" y="0"/>
                    <a:pt x="155" y="2"/>
                    <a:pt x="123" y="12"/>
                  </a:cubicBezTo>
                  <a:cubicBezTo>
                    <a:pt x="91" y="22"/>
                    <a:pt x="62" y="44"/>
                    <a:pt x="0" y="4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4" name="Freeform 944">
              <a:extLst>
                <a:ext uri="{FF2B5EF4-FFF2-40B4-BE49-F238E27FC236}">
                  <a16:creationId xmlns:a16="http://schemas.microsoft.com/office/drawing/2014/main" id="{8039610F-4F2E-439C-8454-3D410B739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168"/>
              <a:ext cx="517" cy="165"/>
            </a:xfrm>
            <a:custGeom>
              <a:avLst/>
              <a:gdLst>
                <a:gd name="T0" fmla="*/ 0 w 207"/>
                <a:gd name="T1" fmla="*/ 1019 h 62"/>
                <a:gd name="T2" fmla="*/ 1558 w 207"/>
                <a:gd name="T3" fmla="*/ 532 h 62"/>
                <a:gd name="T4" fmla="*/ 3224 w 207"/>
                <a:gd name="T5" fmla="*/ 431 h 62"/>
                <a:gd name="T6" fmla="*/ 1509 w 207"/>
                <a:gd name="T7" fmla="*/ 716 h 62"/>
                <a:gd name="T8" fmla="*/ 0 w 207"/>
                <a:gd name="T9" fmla="*/ 101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62">
                  <a:moveTo>
                    <a:pt x="0" y="54"/>
                  </a:moveTo>
                  <a:cubicBezTo>
                    <a:pt x="18" y="62"/>
                    <a:pt x="66" y="40"/>
                    <a:pt x="100" y="28"/>
                  </a:cubicBezTo>
                  <a:cubicBezTo>
                    <a:pt x="134" y="16"/>
                    <a:pt x="171" y="0"/>
                    <a:pt x="207" y="23"/>
                  </a:cubicBezTo>
                  <a:cubicBezTo>
                    <a:pt x="184" y="11"/>
                    <a:pt x="159" y="16"/>
                    <a:pt x="97" y="38"/>
                  </a:cubicBezTo>
                  <a:cubicBezTo>
                    <a:pt x="35" y="60"/>
                    <a:pt x="8" y="58"/>
                    <a:pt x="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5" name="Freeform 945">
              <a:extLst>
                <a:ext uri="{FF2B5EF4-FFF2-40B4-BE49-F238E27FC236}">
                  <a16:creationId xmlns:a16="http://schemas.microsoft.com/office/drawing/2014/main" id="{D729470A-CD87-460F-81E8-5BF884895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304"/>
              <a:ext cx="55" cy="91"/>
            </a:xfrm>
            <a:custGeom>
              <a:avLst/>
              <a:gdLst>
                <a:gd name="T0" fmla="*/ 0 w 22"/>
                <a:gd name="T1" fmla="*/ 0 h 34"/>
                <a:gd name="T2" fmla="*/ 345 w 22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14" y="0"/>
                    <a:pt x="22" y="21"/>
                    <a:pt x="22" y="3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6" name="Freeform 946">
              <a:extLst>
                <a:ext uri="{FF2B5EF4-FFF2-40B4-BE49-F238E27FC236}">
                  <a16:creationId xmlns:a16="http://schemas.microsoft.com/office/drawing/2014/main" id="{4AE1E0ED-44F7-4F27-B4AA-3B25B6A42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299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7" name="Freeform 947">
              <a:extLst>
                <a:ext uri="{FF2B5EF4-FFF2-40B4-BE49-F238E27FC236}">
                  <a16:creationId xmlns:a16="http://schemas.microsoft.com/office/drawing/2014/main" id="{1B8A1E07-25DC-47E3-8B55-4346D3461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720"/>
              <a:ext cx="95" cy="176"/>
            </a:xfrm>
            <a:custGeom>
              <a:avLst/>
              <a:gdLst>
                <a:gd name="T0" fmla="*/ 408 w 38"/>
                <a:gd name="T1" fmla="*/ 77 h 66"/>
                <a:gd name="T2" fmla="*/ 250 w 38"/>
                <a:gd name="T3" fmla="*/ 1173 h 66"/>
                <a:gd name="T4" fmla="*/ 408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6" y="4"/>
                  </a:moveTo>
                  <a:cubicBezTo>
                    <a:pt x="14" y="0"/>
                    <a:pt x="0" y="58"/>
                    <a:pt x="16" y="62"/>
                  </a:cubicBezTo>
                  <a:cubicBezTo>
                    <a:pt x="33" y="66"/>
                    <a:pt x="38" y="7"/>
                    <a:pt x="26" y="4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8" name="Freeform 948">
              <a:extLst>
                <a:ext uri="{FF2B5EF4-FFF2-40B4-BE49-F238E27FC236}">
                  <a16:creationId xmlns:a16="http://schemas.microsoft.com/office/drawing/2014/main" id="{9D98CED3-49ED-4FA4-B13D-4138436B9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63 w 14"/>
                <a:gd name="T3" fmla="*/ 205 h 47"/>
                <a:gd name="T4" fmla="*/ 20 w 14"/>
                <a:gd name="T5" fmla="*/ 431 h 47"/>
                <a:gd name="T6" fmla="*/ 20 w 14"/>
                <a:gd name="T7" fmla="*/ 657 h 47"/>
                <a:gd name="T8" fmla="*/ 33 w 14"/>
                <a:gd name="T9" fmla="*/ 827 h 47"/>
                <a:gd name="T10" fmla="*/ 113 w 14"/>
                <a:gd name="T11" fmla="*/ 657 h 47"/>
                <a:gd name="T12" fmla="*/ 175 w 14"/>
                <a:gd name="T13" fmla="*/ 468 h 47"/>
                <a:gd name="T14" fmla="*/ 175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4" y="11"/>
                  </a:cubicBezTo>
                  <a:cubicBezTo>
                    <a:pt x="3" y="15"/>
                    <a:pt x="2" y="19"/>
                    <a:pt x="1" y="23"/>
                  </a:cubicBezTo>
                  <a:cubicBezTo>
                    <a:pt x="0" y="28"/>
                    <a:pt x="1" y="30"/>
                    <a:pt x="1" y="35"/>
                  </a:cubicBezTo>
                  <a:cubicBezTo>
                    <a:pt x="1" y="40"/>
                    <a:pt x="0" y="41"/>
                    <a:pt x="2" y="44"/>
                  </a:cubicBezTo>
                  <a:cubicBezTo>
                    <a:pt x="5" y="47"/>
                    <a:pt x="7" y="40"/>
                    <a:pt x="7" y="35"/>
                  </a:cubicBezTo>
                  <a:cubicBezTo>
                    <a:pt x="8" y="31"/>
                    <a:pt x="9" y="29"/>
                    <a:pt x="11" y="25"/>
                  </a:cubicBezTo>
                  <a:cubicBezTo>
                    <a:pt x="12" y="21"/>
                    <a:pt x="12" y="16"/>
                    <a:pt x="11" y="12"/>
                  </a:cubicBezTo>
                  <a:cubicBezTo>
                    <a:pt x="11" y="8"/>
                    <a:pt x="14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79" name="Freeform 949">
              <a:extLst>
                <a:ext uri="{FF2B5EF4-FFF2-40B4-BE49-F238E27FC236}">
                  <a16:creationId xmlns:a16="http://schemas.microsoft.com/office/drawing/2014/main" id="{607E7FAF-C560-485F-B63B-47A400718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715"/>
              <a:ext cx="905" cy="885"/>
            </a:xfrm>
            <a:custGeom>
              <a:avLst/>
              <a:gdLst>
                <a:gd name="T0" fmla="*/ 5395 w 362"/>
                <a:gd name="T1" fmla="*/ 6195 h 332"/>
                <a:gd name="T2" fmla="*/ 5395 w 362"/>
                <a:gd name="T3" fmla="*/ 6195 h 332"/>
                <a:gd name="T4" fmla="*/ 5645 w 362"/>
                <a:gd name="T5" fmla="*/ 4697 h 332"/>
                <a:gd name="T6" fmla="*/ 4800 w 362"/>
                <a:gd name="T7" fmla="*/ 3391 h 332"/>
                <a:gd name="T8" fmla="*/ 2583 w 362"/>
                <a:gd name="T9" fmla="*/ 3980 h 332"/>
                <a:gd name="T10" fmla="*/ 1220 w 362"/>
                <a:gd name="T11" fmla="*/ 3481 h 332"/>
                <a:gd name="T12" fmla="*/ 1488 w 362"/>
                <a:gd name="T13" fmla="*/ 1216 h 332"/>
                <a:gd name="T14" fmla="*/ 1750 w 362"/>
                <a:gd name="T15" fmla="*/ 1216 h 332"/>
                <a:gd name="T16" fmla="*/ 1895 w 362"/>
                <a:gd name="T17" fmla="*/ 93 h 332"/>
                <a:gd name="T18" fmla="*/ 625 w 362"/>
                <a:gd name="T19" fmla="*/ 477 h 332"/>
                <a:gd name="T20" fmla="*/ 63 w 362"/>
                <a:gd name="T21" fmla="*/ 2615 h 332"/>
                <a:gd name="T22" fmla="*/ 1770 w 362"/>
                <a:gd name="T23" fmla="*/ 5131 h 332"/>
                <a:gd name="T24" fmla="*/ 3895 w 362"/>
                <a:gd name="T25" fmla="*/ 4526 h 332"/>
                <a:gd name="T26" fmla="*/ 4625 w 362"/>
                <a:gd name="T27" fmla="*/ 5073 h 332"/>
                <a:gd name="T28" fmla="*/ 4520 w 362"/>
                <a:gd name="T29" fmla="*/ 5947 h 332"/>
                <a:gd name="T30" fmla="*/ 4520 w 362"/>
                <a:gd name="T31" fmla="*/ 5947 h 332"/>
                <a:gd name="T32" fmla="*/ 4925 w 362"/>
                <a:gd name="T33" fmla="*/ 6232 h 332"/>
                <a:gd name="T34" fmla="*/ 5395 w 362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2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60" y="299"/>
                    <a:pt x="362" y="268"/>
                    <a:pt x="361" y="248"/>
                  </a:cubicBezTo>
                  <a:cubicBezTo>
                    <a:pt x="360" y="222"/>
                    <a:pt x="350" y="191"/>
                    <a:pt x="307" y="179"/>
                  </a:cubicBezTo>
                  <a:cubicBezTo>
                    <a:pt x="265" y="167"/>
                    <a:pt x="210" y="197"/>
                    <a:pt x="165" y="210"/>
                  </a:cubicBezTo>
                  <a:cubicBezTo>
                    <a:pt x="124" y="222"/>
                    <a:pt x="102" y="228"/>
                    <a:pt x="78" y="184"/>
                  </a:cubicBezTo>
                  <a:cubicBezTo>
                    <a:pt x="49" y="123"/>
                    <a:pt x="66" y="68"/>
                    <a:pt x="95" y="64"/>
                  </a:cubicBezTo>
                  <a:cubicBezTo>
                    <a:pt x="101" y="63"/>
                    <a:pt x="107" y="63"/>
                    <a:pt x="112" y="64"/>
                  </a:cubicBezTo>
                  <a:cubicBezTo>
                    <a:pt x="97" y="59"/>
                    <a:pt x="109" y="8"/>
                    <a:pt x="121" y="5"/>
                  </a:cubicBezTo>
                  <a:cubicBezTo>
                    <a:pt x="99" y="0"/>
                    <a:pt x="70" y="0"/>
                    <a:pt x="40" y="25"/>
                  </a:cubicBezTo>
                  <a:cubicBezTo>
                    <a:pt x="11" y="49"/>
                    <a:pt x="0" y="93"/>
                    <a:pt x="4" y="138"/>
                  </a:cubicBezTo>
                  <a:cubicBezTo>
                    <a:pt x="7" y="169"/>
                    <a:pt x="36" y="269"/>
                    <a:pt x="113" y="271"/>
                  </a:cubicBezTo>
                  <a:cubicBezTo>
                    <a:pt x="156" y="274"/>
                    <a:pt x="203" y="258"/>
                    <a:pt x="249" y="239"/>
                  </a:cubicBezTo>
                  <a:cubicBezTo>
                    <a:pt x="277" y="227"/>
                    <a:pt x="299" y="229"/>
                    <a:pt x="296" y="268"/>
                  </a:cubicBezTo>
                  <a:cubicBezTo>
                    <a:pt x="295" y="286"/>
                    <a:pt x="293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90" y="321"/>
                    <a:pt x="302" y="327"/>
                    <a:pt x="315" y="329"/>
                  </a:cubicBezTo>
                  <a:cubicBezTo>
                    <a:pt x="330" y="332"/>
                    <a:pt x="342" y="332"/>
                    <a:pt x="345" y="327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0" name="Freeform 950">
              <a:extLst>
                <a:ext uri="{FF2B5EF4-FFF2-40B4-BE49-F238E27FC236}">
                  <a16:creationId xmlns:a16="http://schemas.microsoft.com/office/drawing/2014/main" id="{B679430B-C97A-43DE-8157-227D80F661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8" y="2083"/>
              <a:ext cx="610" cy="362"/>
            </a:xfrm>
            <a:custGeom>
              <a:avLst/>
              <a:gdLst>
                <a:gd name="T0" fmla="*/ 783 w 244"/>
                <a:gd name="T1" fmla="*/ 319 h 136"/>
                <a:gd name="T2" fmla="*/ 925 w 244"/>
                <a:gd name="T3" fmla="*/ 695 h 136"/>
                <a:gd name="T4" fmla="*/ 970 w 244"/>
                <a:gd name="T5" fmla="*/ 849 h 136"/>
                <a:gd name="T6" fmla="*/ 1063 w 244"/>
                <a:gd name="T7" fmla="*/ 1169 h 136"/>
                <a:gd name="T8" fmla="*/ 1158 w 244"/>
                <a:gd name="T9" fmla="*/ 1318 h 136"/>
                <a:gd name="T10" fmla="*/ 1395 w 244"/>
                <a:gd name="T11" fmla="*/ 1509 h 136"/>
                <a:gd name="T12" fmla="*/ 1500 w 244"/>
                <a:gd name="T13" fmla="*/ 1586 h 136"/>
                <a:gd name="T14" fmla="*/ 1738 w 244"/>
                <a:gd name="T15" fmla="*/ 1757 h 136"/>
                <a:gd name="T16" fmla="*/ 2050 w 244"/>
                <a:gd name="T17" fmla="*/ 1658 h 136"/>
                <a:gd name="T18" fmla="*/ 2158 w 244"/>
                <a:gd name="T19" fmla="*/ 1645 h 136"/>
                <a:gd name="T20" fmla="*/ 2300 w 244"/>
                <a:gd name="T21" fmla="*/ 1602 h 136"/>
                <a:gd name="T22" fmla="*/ 2458 w 244"/>
                <a:gd name="T23" fmla="*/ 1531 h 136"/>
                <a:gd name="T24" fmla="*/ 2708 w 244"/>
                <a:gd name="T25" fmla="*/ 1509 h 136"/>
                <a:gd name="T26" fmla="*/ 3020 w 244"/>
                <a:gd name="T27" fmla="*/ 1304 h 136"/>
                <a:gd name="T28" fmla="*/ 3113 w 244"/>
                <a:gd name="T29" fmla="*/ 1262 h 136"/>
                <a:gd name="T30" fmla="*/ 3375 w 244"/>
                <a:gd name="T31" fmla="*/ 1224 h 136"/>
                <a:gd name="T32" fmla="*/ 3550 w 244"/>
                <a:gd name="T33" fmla="*/ 1078 h 136"/>
                <a:gd name="T34" fmla="*/ 3645 w 244"/>
                <a:gd name="T35" fmla="*/ 1078 h 136"/>
                <a:gd name="T36" fmla="*/ 2488 w 244"/>
                <a:gd name="T37" fmla="*/ 1360 h 136"/>
                <a:gd name="T38" fmla="*/ 908 w 244"/>
                <a:gd name="T39" fmla="*/ 0 h 136"/>
                <a:gd name="T40" fmla="*/ 783 w 244"/>
                <a:gd name="T41" fmla="*/ 35 h 136"/>
                <a:gd name="T42" fmla="*/ 3783 w 244"/>
                <a:gd name="T43" fmla="*/ 1735 h 136"/>
                <a:gd name="T44" fmla="*/ 3583 w 244"/>
                <a:gd name="T45" fmla="*/ 1829 h 136"/>
                <a:gd name="T46" fmla="*/ 3438 w 244"/>
                <a:gd name="T47" fmla="*/ 1906 h 136"/>
                <a:gd name="T48" fmla="*/ 3345 w 244"/>
                <a:gd name="T49" fmla="*/ 1927 h 136"/>
                <a:gd name="T50" fmla="*/ 3145 w 244"/>
                <a:gd name="T51" fmla="*/ 1978 h 136"/>
                <a:gd name="T52" fmla="*/ 2958 w 244"/>
                <a:gd name="T53" fmla="*/ 2111 h 136"/>
                <a:gd name="T54" fmla="*/ 2845 w 244"/>
                <a:gd name="T55" fmla="*/ 2148 h 136"/>
                <a:gd name="T56" fmla="*/ 2583 w 244"/>
                <a:gd name="T57" fmla="*/ 2188 h 136"/>
                <a:gd name="T58" fmla="*/ 2425 w 244"/>
                <a:gd name="T59" fmla="*/ 2188 h 136"/>
                <a:gd name="T60" fmla="*/ 2220 w 244"/>
                <a:gd name="T61" fmla="*/ 2260 h 136"/>
                <a:gd name="T62" fmla="*/ 1925 w 244"/>
                <a:gd name="T63" fmla="*/ 2358 h 136"/>
                <a:gd name="T64" fmla="*/ 1813 w 244"/>
                <a:gd name="T65" fmla="*/ 2358 h 136"/>
                <a:gd name="T66" fmla="*/ 1425 w 244"/>
                <a:gd name="T67" fmla="*/ 2247 h 136"/>
                <a:gd name="T68" fmla="*/ 1238 w 244"/>
                <a:gd name="T69" fmla="*/ 2225 h 136"/>
                <a:gd name="T70" fmla="*/ 1145 w 244"/>
                <a:gd name="T71" fmla="*/ 2169 h 136"/>
                <a:gd name="T72" fmla="*/ 958 w 244"/>
                <a:gd name="T73" fmla="*/ 1940 h 136"/>
                <a:gd name="T74" fmla="*/ 720 w 244"/>
                <a:gd name="T75" fmla="*/ 1645 h 136"/>
                <a:gd name="T76" fmla="*/ 613 w 244"/>
                <a:gd name="T77" fmla="*/ 1509 h 136"/>
                <a:gd name="T78" fmla="*/ 533 w 244"/>
                <a:gd name="T79" fmla="*/ 1339 h 136"/>
                <a:gd name="T80" fmla="*/ 363 w 244"/>
                <a:gd name="T81" fmla="*/ 1057 h 136"/>
                <a:gd name="T82" fmla="*/ 300 w 244"/>
                <a:gd name="T83" fmla="*/ 865 h 136"/>
                <a:gd name="T84" fmla="*/ 208 w 244"/>
                <a:gd name="T85" fmla="*/ 319 h 136"/>
                <a:gd name="T86" fmla="*/ 125 w 244"/>
                <a:gd name="T87" fmla="*/ 192 h 136"/>
                <a:gd name="T88" fmla="*/ 1675 w 244"/>
                <a:gd name="T89" fmla="*/ 2507 h 136"/>
                <a:gd name="T90" fmla="*/ 3813 w 244"/>
                <a:gd name="T91" fmla="*/ 1885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1" y="12"/>
                    <a:pt x="49" y="14"/>
                    <a:pt x="50" y="17"/>
                  </a:cubicBezTo>
                  <a:cubicBezTo>
                    <a:pt x="51" y="20"/>
                    <a:pt x="53" y="18"/>
                    <a:pt x="54" y="22"/>
                  </a:cubicBezTo>
                  <a:cubicBezTo>
                    <a:pt x="56" y="26"/>
                    <a:pt x="58" y="34"/>
                    <a:pt x="59" y="37"/>
                  </a:cubicBezTo>
                  <a:cubicBezTo>
                    <a:pt x="61" y="40"/>
                    <a:pt x="53" y="40"/>
                    <a:pt x="54" y="43"/>
                  </a:cubicBezTo>
                  <a:cubicBezTo>
                    <a:pt x="55" y="45"/>
                    <a:pt x="60" y="42"/>
                    <a:pt x="62" y="45"/>
                  </a:cubicBezTo>
                  <a:cubicBezTo>
                    <a:pt x="64" y="48"/>
                    <a:pt x="68" y="55"/>
                    <a:pt x="69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1" y="62"/>
                    <a:pt x="73" y="64"/>
                  </a:cubicBezTo>
                  <a:cubicBezTo>
                    <a:pt x="75" y="65"/>
                    <a:pt x="73" y="69"/>
                    <a:pt x="74" y="70"/>
                  </a:cubicBezTo>
                  <a:cubicBezTo>
                    <a:pt x="75" y="71"/>
                    <a:pt x="77" y="69"/>
                    <a:pt x="78" y="70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1" y="82"/>
                    <a:pt x="88" y="85"/>
                    <a:pt x="90" y="86"/>
                  </a:cubicBezTo>
                  <a:cubicBezTo>
                    <a:pt x="92" y="87"/>
                    <a:pt x="92" y="83"/>
                    <a:pt x="96" y="84"/>
                  </a:cubicBezTo>
                  <a:cubicBezTo>
                    <a:pt x="100" y="86"/>
                    <a:pt x="105" y="88"/>
                    <a:pt x="107" y="88"/>
                  </a:cubicBezTo>
                  <a:cubicBezTo>
                    <a:pt x="110" y="89"/>
                    <a:pt x="109" y="93"/>
                    <a:pt x="111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19" y="89"/>
                    <a:pt x="129" y="89"/>
                    <a:pt x="131" y="88"/>
                  </a:cubicBezTo>
                  <a:cubicBezTo>
                    <a:pt x="132" y="88"/>
                    <a:pt x="133" y="91"/>
                    <a:pt x="135" y="91"/>
                  </a:cubicBezTo>
                  <a:cubicBezTo>
                    <a:pt x="138" y="90"/>
                    <a:pt x="136" y="88"/>
                    <a:pt x="138" y="87"/>
                  </a:cubicBezTo>
                  <a:cubicBezTo>
                    <a:pt x="140" y="86"/>
                    <a:pt x="142" y="91"/>
                    <a:pt x="144" y="90"/>
                  </a:cubicBezTo>
                  <a:cubicBezTo>
                    <a:pt x="147" y="90"/>
                    <a:pt x="145" y="85"/>
                    <a:pt x="147" y="85"/>
                  </a:cubicBezTo>
                  <a:cubicBezTo>
                    <a:pt x="149" y="84"/>
                    <a:pt x="151" y="86"/>
                    <a:pt x="153" y="86"/>
                  </a:cubicBezTo>
                  <a:cubicBezTo>
                    <a:pt x="156" y="85"/>
                    <a:pt x="154" y="82"/>
                    <a:pt x="157" y="81"/>
                  </a:cubicBezTo>
                  <a:cubicBezTo>
                    <a:pt x="160" y="80"/>
                    <a:pt x="165" y="79"/>
                    <a:pt x="167" y="78"/>
                  </a:cubicBezTo>
                  <a:cubicBezTo>
                    <a:pt x="169" y="78"/>
                    <a:pt x="172" y="81"/>
                    <a:pt x="173" y="80"/>
                  </a:cubicBezTo>
                  <a:cubicBezTo>
                    <a:pt x="175" y="80"/>
                    <a:pt x="175" y="77"/>
                    <a:pt x="178" y="75"/>
                  </a:cubicBezTo>
                  <a:cubicBezTo>
                    <a:pt x="181" y="73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0"/>
                    <a:pt x="198" y="67"/>
                    <a:pt x="199" y="67"/>
                  </a:cubicBezTo>
                  <a:cubicBezTo>
                    <a:pt x="201" y="66"/>
                    <a:pt x="207" y="64"/>
                    <a:pt x="211" y="63"/>
                  </a:cubicBezTo>
                  <a:cubicBezTo>
                    <a:pt x="214" y="62"/>
                    <a:pt x="215" y="65"/>
                    <a:pt x="216" y="65"/>
                  </a:cubicBezTo>
                  <a:cubicBezTo>
                    <a:pt x="218" y="64"/>
                    <a:pt x="216" y="61"/>
                    <a:pt x="219" y="60"/>
                  </a:cubicBezTo>
                  <a:cubicBezTo>
                    <a:pt x="221" y="59"/>
                    <a:pt x="226" y="58"/>
                    <a:pt x="227" y="57"/>
                  </a:cubicBezTo>
                  <a:cubicBezTo>
                    <a:pt x="229" y="56"/>
                    <a:pt x="231" y="58"/>
                    <a:pt x="232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1" y="47"/>
                    <a:pt x="231" y="47"/>
                    <a:pt x="231" y="47"/>
                  </a:cubicBezTo>
                  <a:cubicBezTo>
                    <a:pt x="206" y="55"/>
                    <a:pt x="182" y="66"/>
                    <a:pt x="159" y="72"/>
                  </a:cubicBezTo>
                  <a:cubicBezTo>
                    <a:pt x="119" y="84"/>
                    <a:pt x="96" y="90"/>
                    <a:pt x="72" y="46"/>
                  </a:cubicBezTo>
                  <a:cubicBezTo>
                    <a:pt x="64" y="30"/>
                    <a:pt x="60" y="14"/>
                    <a:pt x="58" y="0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1"/>
                    <a:pt x="49" y="2"/>
                    <a:pt x="50" y="2"/>
                  </a:cubicBezTo>
                  <a:cubicBezTo>
                    <a:pt x="50" y="4"/>
                    <a:pt x="50" y="7"/>
                    <a:pt x="51" y="10"/>
                  </a:cubicBezTo>
                  <a:close/>
                  <a:moveTo>
                    <a:pt x="242" y="92"/>
                  </a:moveTo>
                  <a:cubicBezTo>
                    <a:pt x="241" y="93"/>
                    <a:pt x="240" y="93"/>
                    <a:pt x="240" y="93"/>
                  </a:cubicBezTo>
                  <a:cubicBezTo>
                    <a:pt x="238" y="94"/>
                    <a:pt x="232" y="95"/>
                    <a:pt x="229" y="97"/>
                  </a:cubicBezTo>
                  <a:cubicBezTo>
                    <a:pt x="225" y="98"/>
                    <a:pt x="225" y="93"/>
                    <a:pt x="223" y="93"/>
                  </a:cubicBezTo>
                  <a:cubicBezTo>
                    <a:pt x="220" y="93"/>
                    <a:pt x="222" y="100"/>
                    <a:pt x="220" y="101"/>
                  </a:cubicBezTo>
                  <a:cubicBezTo>
                    <a:pt x="219" y="101"/>
                    <a:pt x="217" y="98"/>
                    <a:pt x="215" y="99"/>
                  </a:cubicBezTo>
                  <a:cubicBezTo>
                    <a:pt x="214" y="100"/>
                    <a:pt x="216" y="102"/>
                    <a:pt x="214" y="102"/>
                  </a:cubicBezTo>
                  <a:cubicBezTo>
                    <a:pt x="213" y="103"/>
                    <a:pt x="209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199" y="105"/>
                    <a:pt x="201" y="108"/>
                    <a:pt x="199" y="109"/>
                  </a:cubicBezTo>
                  <a:cubicBezTo>
                    <a:pt x="196" y="110"/>
                    <a:pt x="192" y="111"/>
                    <a:pt x="189" y="112"/>
                  </a:cubicBezTo>
                  <a:cubicBezTo>
                    <a:pt x="187" y="113"/>
                    <a:pt x="187" y="107"/>
                    <a:pt x="185" y="108"/>
                  </a:cubicBezTo>
                  <a:cubicBezTo>
                    <a:pt x="183" y="109"/>
                    <a:pt x="184" y="113"/>
                    <a:pt x="182" y="114"/>
                  </a:cubicBezTo>
                  <a:cubicBezTo>
                    <a:pt x="180" y="115"/>
                    <a:pt x="173" y="117"/>
                    <a:pt x="171" y="118"/>
                  </a:cubicBezTo>
                  <a:cubicBezTo>
                    <a:pt x="168" y="119"/>
                    <a:pt x="167" y="116"/>
                    <a:pt x="165" y="116"/>
                  </a:cubicBezTo>
                  <a:cubicBezTo>
                    <a:pt x="163" y="117"/>
                    <a:pt x="165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3" y="121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0"/>
                    <a:pt x="142" y="123"/>
                    <a:pt x="139" y="124"/>
                  </a:cubicBezTo>
                  <a:cubicBezTo>
                    <a:pt x="135" y="124"/>
                    <a:pt x="126" y="125"/>
                    <a:pt x="123" y="125"/>
                  </a:cubicBezTo>
                  <a:cubicBezTo>
                    <a:pt x="120" y="125"/>
                    <a:pt x="120" y="121"/>
                    <a:pt x="119" y="121"/>
                  </a:cubicBezTo>
                  <a:cubicBezTo>
                    <a:pt x="118" y="121"/>
                    <a:pt x="119" y="124"/>
                    <a:pt x="116" y="125"/>
                  </a:cubicBezTo>
                  <a:cubicBezTo>
                    <a:pt x="112" y="125"/>
                    <a:pt x="104" y="124"/>
                    <a:pt x="100" y="124"/>
                  </a:cubicBezTo>
                  <a:cubicBezTo>
                    <a:pt x="96" y="123"/>
                    <a:pt x="93" y="119"/>
                    <a:pt x="91" y="119"/>
                  </a:cubicBezTo>
                  <a:cubicBezTo>
                    <a:pt x="88" y="118"/>
                    <a:pt x="87" y="121"/>
                    <a:pt x="83" y="120"/>
                  </a:cubicBezTo>
                  <a:cubicBezTo>
                    <a:pt x="80" y="119"/>
                    <a:pt x="79" y="118"/>
                    <a:pt x="79" y="118"/>
                  </a:cubicBezTo>
                  <a:cubicBezTo>
                    <a:pt x="77" y="117"/>
                    <a:pt x="78" y="115"/>
                    <a:pt x="77" y="114"/>
                  </a:cubicBezTo>
                  <a:cubicBezTo>
                    <a:pt x="75" y="113"/>
                    <a:pt x="74" y="115"/>
                    <a:pt x="73" y="115"/>
                  </a:cubicBezTo>
                  <a:cubicBezTo>
                    <a:pt x="72" y="115"/>
                    <a:pt x="70" y="114"/>
                    <a:pt x="63" y="109"/>
                  </a:cubicBezTo>
                  <a:cubicBezTo>
                    <a:pt x="60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6"/>
                    <a:pt x="47" y="89"/>
                    <a:pt x="46" y="87"/>
                  </a:cubicBezTo>
                  <a:cubicBezTo>
                    <a:pt x="45" y="85"/>
                    <a:pt x="41" y="86"/>
                    <a:pt x="40" y="85"/>
                  </a:cubicBezTo>
                  <a:cubicBezTo>
                    <a:pt x="39" y="83"/>
                    <a:pt x="40" y="81"/>
                    <a:pt x="39" y="80"/>
                  </a:cubicBezTo>
                  <a:cubicBezTo>
                    <a:pt x="38" y="78"/>
                    <a:pt x="36" y="80"/>
                    <a:pt x="34" y="77"/>
                  </a:cubicBezTo>
                  <a:cubicBezTo>
                    <a:pt x="33" y="74"/>
                    <a:pt x="36" y="73"/>
                    <a:pt x="34" y="71"/>
                  </a:cubicBezTo>
                  <a:cubicBezTo>
                    <a:pt x="33" y="69"/>
                    <a:pt x="31" y="72"/>
                    <a:pt x="30" y="69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6" y="53"/>
                    <a:pt x="26" y="51"/>
                  </a:cubicBezTo>
                  <a:cubicBezTo>
                    <a:pt x="25" y="47"/>
                    <a:pt x="20" y="50"/>
                    <a:pt x="19" y="46"/>
                  </a:cubicBezTo>
                  <a:cubicBezTo>
                    <a:pt x="17" y="41"/>
                    <a:pt x="13" y="32"/>
                    <a:pt x="12" y="26"/>
                  </a:cubicBezTo>
                  <a:cubicBezTo>
                    <a:pt x="11" y="21"/>
                    <a:pt x="14" y="19"/>
                    <a:pt x="13" y="17"/>
                  </a:cubicBezTo>
                  <a:cubicBezTo>
                    <a:pt x="12" y="15"/>
                    <a:pt x="8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50"/>
                    <a:pt x="38" y="131"/>
                    <a:pt x="107" y="133"/>
                  </a:cubicBezTo>
                  <a:cubicBezTo>
                    <a:pt x="150" y="136"/>
                    <a:pt x="197" y="120"/>
                    <a:pt x="243" y="101"/>
                  </a:cubicBezTo>
                  <a:cubicBezTo>
                    <a:pt x="243" y="101"/>
                    <a:pt x="243" y="100"/>
                    <a:pt x="244" y="100"/>
                  </a:cubicBezTo>
                  <a:lnTo>
                    <a:pt x="242" y="92"/>
                  </a:ln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1" name="Freeform 951">
              <a:extLst>
                <a:ext uri="{FF2B5EF4-FFF2-40B4-BE49-F238E27FC236}">
                  <a16:creationId xmlns:a16="http://schemas.microsoft.com/office/drawing/2014/main" id="{5CE90D3E-FF23-424B-8D4E-1A5439FEB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19"/>
              <a:ext cx="150" cy="93"/>
            </a:xfrm>
            <a:custGeom>
              <a:avLst/>
              <a:gdLst>
                <a:gd name="T0" fmla="*/ 438 w 60"/>
                <a:gd name="T1" fmla="*/ 260 h 35"/>
                <a:gd name="T2" fmla="*/ 800 w 60"/>
                <a:gd name="T3" fmla="*/ 465 h 35"/>
                <a:gd name="T4" fmla="*/ 938 w 60"/>
                <a:gd name="T5" fmla="*/ 452 h 35"/>
                <a:gd name="T6" fmla="*/ 395 w 60"/>
                <a:gd name="T7" fmla="*/ 93 h 35"/>
                <a:gd name="T8" fmla="*/ 33 w 60"/>
                <a:gd name="T9" fmla="*/ 656 h 35"/>
                <a:gd name="T10" fmla="*/ 158 w 60"/>
                <a:gd name="T11" fmla="*/ 635 h 35"/>
                <a:gd name="T12" fmla="*/ 438 w 60"/>
                <a:gd name="T13" fmla="*/ 26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28" y="14"/>
                  </a:moveTo>
                  <a:cubicBezTo>
                    <a:pt x="42" y="12"/>
                    <a:pt x="50" y="19"/>
                    <a:pt x="51" y="25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8" y="0"/>
                    <a:pt x="25" y="5"/>
                  </a:cubicBezTo>
                  <a:cubicBezTo>
                    <a:pt x="7" y="10"/>
                    <a:pt x="0" y="25"/>
                    <a:pt x="2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6"/>
                    <a:pt x="14" y="17"/>
                    <a:pt x="28" y="14"/>
                  </a:cubicBezTo>
                  <a:close/>
                </a:path>
              </a:pathLst>
            </a:custGeom>
            <a:solidFill>
              <a:srgbClr val="DCA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2" name="Freeform 952">
              <a:extLst>
                <a:ext uri="{FF2B5EF4-FFF2-40B4-BE49-F238E27FC236}">
                  <a16:creationId xmlns:a16="http://schemas.microsoft.com/office/drawing/2014/main" id="{F4CBE46E-784D-42FB-BB9A-4F809DC70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051"/>
              <a:ext cx="607" cy="365"/>
            </a:xfrm>
            <a:custGeom>
              <a:avLst/>
              <a:gdLst>
                <a:gd name="T0" fmla="*/ 3724 w 243"/>
                <a:gd name="T1" fmla="*/ 1364 h 137"/>
                <a:gd name="T2" fmla="*/ 3757 w 243"/>
                <a:gd name="T3" fmla="*/ 1532 h 137"/>
                <a:gd name="T4" fmla="*/ 3712 w 243"/>
                <a:gd name="T5" fmla="*/ 1889 h 137"/>
                <a:gd name="T6" fmla="*/ 3475 w 243"/>
                <a:gd name="T7" fmla="*/ 2059 h 137"/>
                <a:gd name="T8" fmla="*/ 3337 w 243"/>
                <a:gd name="T9" fmla="*/ 2137 h 137"/>
                <a:gd name="T10" fmla="*/ 3245 w 243"/>
                <a:gd name="T11" fmla="*/ 2158 h 137"/>
                <a:gd name="T12" fmla="*/ 3037 w 243"/>
                <a:gd name="T13" fmla="*/ 2214 h 137"/>
                <a:gd name="T14" fmla="*/ 2853 w 243"/>
                <a:gd name="T15" fmla="*/ 2342 h 137"/>
                <a:gd name="T16" fmla="*/ 2745 w 243"/>
                <a:gd name="T17" fmla="*/ 2384 h 137"/>
                <a:gd name="T18" fmla="*/ 2478 w 243"/>
                <a:gd name="T19" fmla="*/ 2422 h 137"/>
                <a:gd name="T20" fmla="*/ 2321 w 243"/>
                <a:gd name="T21" fmla="*/ 2422 h 137"/>
                <a:gd name="T22" fmla="*/ 2121 w 243"/>
                <a:gd name="T23" fmla="*/ 2499 h 137"/>
                <a:gd name="T24" fmla="*/ 1821 w 243"/>
                <a:gd name="T25" fmla="*/ 2590 h 137"/>
                <a:gd name="T26" fmla="*/ 1716 w 243"/>
                <a:gd name="T27" fmla="*/ 2590 h 137"/>
                <a:gd name="T28" fmla="*/ 1324 w 243"/>
                <a:gd name="T29" fmla="*/ 2478 h 137"/>
                <a:gd name="T30" fmla="*/ 1137 w 243"/>
                <a:gd name="T31" fmla="*/ 2456 h 137"/>
                <a:gd name="T32" fmla="*/ 1042 w 243"/>
                <a:gd name="T33" fmla="*/ 2400 h 137"/>
                <a:gd name="T34" fmla="*/ 854 w 243"/>
                <a:gd name="T35" fmla="*/ 2171 h 137"/>
                <a:gd name="T36" fmla="*/ 624 w 243"/>
                <a:gd name="T37" fmla="*/ 1873 h 137"/>
                <a:gd name="T38" fmla="*/ 512 w 243"/>
                <a:gd name="T39" fmla="*/ 1740 h 137"/>
                <a:gd name="T40" fmla="*/ 437 w 243"/>
                <a:gd name="T41" fmla="*/ 1569 h 137"/>
                <a:gd name="T42" fmla="*/ 262 w 243"/>
                <a:gd name="T43" fmla="*/ 1284 h 137"/>
                <a:gd name="T44" fmla="*/ 200 w 243"/>
                <a:gd name="T45" fmla="*/ 1100 h 137"/>
                <a:gd name="T46" fmla="*/ 105 w 243"/>
                <a:gd name="T47" fmla="*/ 546 h 137"/>
                <a:gd name="T48" fmla="*/ 312 w 243"/>
                <a:gd name="T49" fmla="*/ 35 h 137"/>
                <a:gd name="T50" fmla="*/ 699 w 243"/>
                <a:gd name="T51" fmla="*/ 418 h 137"/>
                <a:gd name="T52" fmla="*/ 749 w 243"/>
                <a:gd name="T53" fmla="*/ 645 h 137"/>
                <a:gd name="T54" fmla="*/ 749 w 243"/>
                <a:gd name="T55" fmla="*/ 1044 h 137"/>
                <a:gd name="T56" fmla="*/ 979 w 243"/>
                <a:gd name="T57" fmla="*/ 1321 h 137"/>
                <a:gd name="T58" fmla="*/ 1042 w 243"/>
                <a:gd name="T59" fmla="*/ 1433 h 137"/>
                <a:gd name="T60" fmla="*/ 1124 w 243"/>
                <a:gd name="T61" fmla="*/ 1548 h 137"/>
                <a:gd name="T62" fmla="*/ 1311 w 243"/>
                <a:gd name="T63" fmla="*/ 1852 h 137"/>
                <a:gd name="T64" fmla="*/ 1571 w 243"/>
                <a:gd name="T65" fmla="*/ 1889 h 137"/>
                <a:gd name="T66" fmla="*/ 1729 w 243"/>
                <a:gd name="T67" fmla="*/ 1932 h 137"/>
                <a:gd name="T68" fmla="*/ 2008 w 243"/>
                <a:gd name="T69" fmla="*/ 1945 h 137"/>
                <a:gd name="T70" fmla="*/ 2153 w 243"/>
                <a:gd name="T71" fmla="*/ 1932 h 137"/>
                <a:gd name="T72" fmla="*/ 2291 w 243"/>
                <a:gd name="T73" fmla="*/ 1852 h 137"/>
                <a:gd name="T74" fmla="*/ 2508 w 243"/>
                <a:gd name="T75" fmla="*/ 1702 h 137"/>
                <a:gd name="T76" fmla="*/ 2683 w 243"/>
                <a:gd name="T77" fmla="*/ 1646 h 137"/>
                <a:gd name="T78" fmla="*/ 2978 w 243"/>
                <a:gd name="T79" fmla="*/ 1569 h 137"/>
                <a:gd name="T80" fmla="*/ 3195 w 243"/>
                <a:gd name="T81" fmla="*/ 1420 h 137"/>
                <a:gd name="T82" fmla="*/ 3320 w 243"/>
                <a:gd name="T83" fmla="*/ 1364 h 137"/>
                <a:gd name="T84" fmla="*/ 3525 w 243"/>
                <a:gd name="T85" fmla="*/ 1305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0" y="67"/>
                  </a:moveTo>
                  <a:cubicBezTo>
                    <a:pt x="231" y="67"/>
                    <a:pt x="238" y="70"/>
                    <a:pt x="239" y="72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1" y="81"/>
                  </a:cubicBezTo>
                  <a:cubicBezTo>
                    <a:pt x="242" y="83"/>
                    <a:pt x="243" y="86"/>
                    <a:pt x="242" y="91"/>
                  </a:cubicBezTo>
                  <a:cubicBezTo>
                    <a:pt x="242" y="96"/>
                    <a:pt x="239" y="96"/>
                    <a:pt x="238" y="100"/>
                  </a:cubicBezTo>
                  <a:cubicBezTo>
                    <a:pt x="238" y="105"/>
                    <a:pt x="235" y="104"/>
                    <a:pt x="234" y="105"/>
                  </a:cubicBezTo>
                  <a:cubicBezTo>
                    <a:pt x="232" y="106"/>
                    <a:pt x="226" y="107"/>
                    <a:pt x="223" y="109"/>
                  </a:cubicBezTo>
                  <a:cubicBezTo>
                    <a:pt x="219" y="110"/>
                    <a:pt x="219" y="105"/>
                    <a:pt x="217" y="105"/>
                  </a:cubicBezTo>
                  <a:cubicBezTo>
                    <a:pt x="214" y="105"/>
                    <a:pt x="216" y="112"/>
                    <a:pt x="214" y="113"/>
                  </a:cubicBezTo>
                  <a:cubicBezTo>
                    <a:pt x="213" y="113"/>
                    <a:pt x="211" y="110"/>
                    <a:pt x="209" y="111"/>
                  </a:cubicBezTo>
                  <a:cubicBezTo>
                    <a:pt x="208" y="112"/>
                    <a:pt x="210" y="114"/>
                    <a:pt x="208" y="114"/>
                  </a:cubicBezTo>
                  <a:cubicBezTo>
                    <a:pt x="207" y="115"/>
                    <a:pt x="203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3" y="117"/>
                    <a:pt x="195" y="120"/>
                    <a:pt x="193" y="121"/>
                  </a:cubicBezTo>
                  <a:cubicBezTo>
                    <a:pt x="190" y="122"/>
                    <a:pt x="186" y="123"/>
                    <a:pt x="183" y="124"/>
                  </a:cubicBezTo>
                  <a:cubicBezTo>
                    <a:pt x="181" y="125"/>
                    <a:pt x="181" y="119"/>
                    <a:pt x="179" y="120"/>
                  </a:cubicBezTo>
                  <a:cubicBezTo>
                    <a:pt x="177" y="121"/>
                    <a:pt x="178" y="125"/>
                    <a:pt x="176" y="126"/>
                  </a:cubicBezTo>
                  <a:cubicBezTo>
                    <a:pt x="174" y="127"/>
                    <a:pt x="167" y="129"/>
                    <a:pt x="165" y="130"/>
                  </a:cubicBezTo>
                  <a:cubicBezTo>
                    <a:pt x="162" y="131"/>
                    <a:pt x="161" y="128"/>
                    <a:pt x="159" y="128"/>
                  </a:cubicBezTo>
                  <a:cubicBezTo>
                    <a:pt x="157" y="129"/>
                    <a:pt x="159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7" y="133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2"/>
                    <a:pt x="136" y="135"/>
                    <a:pt x="133" y="136"/>
                  </a:cubicBezTo>
                  <a:cubicBezTo>
                    <a:pt x="129" y="136"/>
                    <a:pt x="120" y="137"/>
                    <a:pt x="117" y="137"/>
                  </a:cubicBezTo>
                  <a:cubicBezTo>
                    <a:pt x="114" y="137"/>
                    <a:pt x="114" y="133"/>
                    <a:pt x="113" y="133"/>
                  </a:cubicBezTo>
                  <a:cubicBezTo>
                    <a:pt x="112" y="133"/>
                    <a:pt x="113" y="136"/>
                    <a:pt x="110" y="137"/>
                  </a:cubicBezTo>
                  <a:cubicBezTo>
                    <a:pt x="106" y="137"/>
                    <a:pt x="98" y="136"/>
                    <a:pt x="94" y="136"/>
                  </a:cubicBezTo>
                  <a:cubicBezTo>
                    <a:pt x="90" y="135"/>
                    <a:pt x="87" y="131"/>
                    <a:pt x="85" y="131"/>
                  </a:cubicBezTo>
                  <a:cubicBezTo>
                    <a:pt x="82" y="130"/>
                    <a:pt x="81" y="133"/>
                    <a:pt x="77" y="132"/>
                  </a:cubicBezTo>
                  <a:cubicBezTo>
                    <a:pt x="74" y="131"/>
                    <a:pt x="73" y="130"/>
                    <a:pt x="73" y="130"/>
                  </a:cubicBezTo>
                  <a:cubicBezTo>
                    <a:pt x="71" y="129"/>
                    <a:pt x="72" y="127"/>
                    <a:pt x="71" y="126"/>
                  </a:cubicBezTo>
                  <a:cubicBezTo>
                    <a:pt x="69" y="125"/>
                    <a:pt x="68" y="127"/>
                    <a:pt x="67" y="127"/>
                  </a:cubicBezTo>
                  <a:cubicBezTo>
                    <a:pt x="66" y="127"/>
                    <a:pt x="64" y="126"/>
                    <a:pt x="57" y="121"/>
                  </a:cubicBezTo>
                  <a:cubicBezTo>
                    <a:pt x="54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8"/>
                    <a:pt x="41" y="101"/>
                    <a:pt x="40" y="99"/>
                  </a:cubicBezTo>
                  <a:cubicBezTo>
                    <a:pt x="39" y="97"/>
                    <a:pt x="35" y="98"/>
                    <a:pt x="34" y="97"/>
                  </a:cubicBezTo>
                  <a:cubicBezTo>
                    <a:pt x="33" y="95"/>
                    <a:pt x="34" y="93"/>
                    <a:pt x="33" y="92"/>
                  </a:cubicBezTo>
                  <a:cubicBezTo>
                    <a:pt x="32" y="90"/>
                    <a:pt x="30" y="92"/>
                    <a:pt x="28" y="89"/>
                  </a:cubicBezTo>
                  <a:cubicBezTo>
                    <a:pt x="27" y="86"/>
                    <a:pt x="30" y="85"/>
                    <a:pt x="28" y="83"/>
                  </a:cubicBezTo>
                  <a:cubicBezTo>
                    <a:pt x="27" y="81"/>
                    <a:pt x="25" y="84"/>
                    <a:pt x="24" y="81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0" y="65"/>
                    <a:pt x="20" y="63"/>
                  </a:cubicBezTo>
                  <a:cubicBezTo>
                    <a:pt x="19" y="59"/>
                    <a:pt x="14" y="62"/>
                    <a:pt x="13" y="58"/>
                  </a:cubicBezTo>
                  <a:cubicBezTo>
                    <a:pt x="11" y="53"/>
                    <a:pt x="7" y="44"/>
                    <a:pt x="6" y="38"/>
                  </a:cubicBezTo>
                  <a:cubicBezTo>
                    <a:pt x="5" y="33"/>
                    <a:pt x="8" y="31"/>
                    <a:pt x="7" y="29"/>
                  </a:cubicBezTo>
                  <a:cubicBezTo>
                    <a:pt x="6" y="27"/>
                    <a:pt x="2" y="27"/>
                    <a:pt x="2" y="22"/>
                  </a:cubicBezTo>
                  <a:cubicBezTo>
                    <a:pt x="0" y="14"/>
                    <a:pt x="6" y="5"/>
                    <a:pt x="20" y="2"/>
                  </a:cubicBezTo>
                  <a:cubicBezTo>
                    <a:pt x="34" y="0"/>
                    <a:pt x="42" y="7"/>
                    <a:pt x="44" y="14"/>
                  </a:cubicBezTo>
                  <a:cubicBezTo>
                    <a:pt x="44" y="16"/>
                    <a:pt x="44" y="19"/>
                    <a:pt x="45" y="22"/>
                  </a:cubicBezTo>
                  <a:cubicBezTo>
                    <a:pt x="45" y="24"/>
                    <a:pt x="43" y="26"/>
                    <a:pt x="44" y="29"/>
                  </a:cubicBezTo>
                  <a:cubicBezTo>
                    <a:pt x="45" y="32"/>
                    <a:pt x="47" y="30"/>
                    <a:pt x="48" y="34"/>
                  </a:cubicBezTo>
                  <a:cubicBezTo>
                    <a:pt x="50" y="38"/>
                    <a:pt x="52" y="46"/>
                    <a:pt x="53" y="49"/>
                  </a:cubicBezTo>
                  <a:cubicBezTo>
                    <a:pt x="55" y="52"/>
                    <a:pt x="47" y="52"/>
                    <a:pt x="48" y="55"/>
                  </a:cubicBezTo>
                  <a:cubicBezTo>
                    <a:pt x="49" y="57"/>
                    <a:pt x="54" y="54"/>
                    <a:pt x="56" y="57"/>
                  </a:cubicBezTo>
                  <a:cubicBezTo>
                    <a:pt x="58" y="60"/>
                    <a:pt x="62" y="67"/>
                    <a:pt x="63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5" y="74"/>
                    <a:pt x="67" y="76"/>
                  </a:cubicBezTo>
                  <a:cubicBezTo>
                    <a:pt x="69" y="77"/>
                    <a:pt x="67" y="81"/>
                    <a:pt x="68" y="82"/>
                  </a:cubicBezTo>
                  <a:cubicBezTo>
                    <a:pt x="69" y="83"/>
                    <a:pt x="71" y="81"/>
                    <a:pt x="72" y="82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5" y="94"/>
                    <a:pt x="82" y="97"/>
                    <a:pt x="84" y="98"/>
                  </a:cubicBezTo>
                  <a:cubicBezTo>
                    <a:pt x="86" y="99"/>
                    <a:pt x="86" y="95"/>
                    <a:pt x="90" y="96"/>
                  </a:cubicBezTo>
                  <a:cubicBezTo>
                    <a:pt x="94" y="98"/>
                    <a:pt x="99" y="100"/>
                    <a:pt x="101" y="100"/>
                  </a:cubicBezTo>
                  <a:cubicBezTo>
                    <a:pt x="104" y="101"/>
                    <a:pt x="103" y="105"/>
                    <a:pt x="105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3" y="101"/>
                    <a:pt x="123" y="101"/>
                    <a:pt x="125" y="100"/>
                  </a:cubicBezTo>
                  <a:cubicBezTo>
                    <a:pt x="126" y="100"/>
                    <a:pt x="127" y="103"/>
                    <a:pt x="129" y="103"/>
                  </a:cubicBezTo>
                  <a:cubicBezTo>
                    <a:pt x="132" y="102"/>
                    <a:pt x="130" y="100"/>
                    <a:pt x="132" y="99"/>
                  </a:cubicBezTo>
                  <a:cubicBezTo>
                    <a:pt x="134" y="98"/>
                    <a:pt x="136" y="103"/>
                    <a:pt x="138" y="102"/>
                  </a:cubicBezTo>
                  <a:cubicBezTo>
                    <a:pt x="141" y="102"/>
                    <a:pt x="139" y="97"/>
                    <a:pt x="141" y="97"/>
                  </a:cubicBezTo>
                  <a:cubicBezTo>
                    <a:pt x="143" y="96"/>
                    <a:pt x="145" y="98"/>
                    <a:pt x="147" y="98"/>
                  </a:cubicBezTo>
                  <a:cubicBezTo>
                    <a:pt x="150" y="97"/>
                    <a:pt x="148" y="94"/>
                    <a:pt x="151" y="93"/>
                  </a:cubicBezTo>
                  <a:cubicBezTo>
                    <a:pt x="154" y="92"/>
                    <a:pt x="159" y="91"/>
                    <a:pt x="161" y="90"/>
                  </a:cubicBezTo>
                  <a:cubicBezTo>
                    <a:pt x="163" y="90"/>
                    <a:pt x="166" y="93"/>
                    <a:pt x="167" y="92"/>
                  </a:cubicBezTo>
                  <a:cubicBezTo>
                    <a:pt x="169" y="92"/>
                    <a:pt x="169" y="89"/>
                    <a:pt x="172" y="87"/>
                  </a:cubicBezTo>
                  <a:cubicBezTo>
                    <a:pt x="175" y="85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2"/>
                    <a:pt x="192" y="79"/>
                    <a:pt x="193" y="79"/>
                  </a:cubicBezTo>
                  <a:cubicBezTo>
                    <a:pt x="195" y="78"/>
                    <a:pt x="201" y="76"/>
                    <a:pt x="205" y="75"/>
                  </a:cubicBezTo>
                  <a:cubicBezTo>
                    <a:pt x="208" y="74"/>
                    <a:pt x="209" y="77"/>
                    <a:pt x="210" y="77"/>
                  </a:cubicBezTo>
                  <a:cubicBezTo>
                    <a:pt x="212" y="76"/>
                    <a:pt x="210" y="73"/>
                    <a:pt x="213" y="72"/>
                  </a:cubicBezTo>
                  <a:cubicBezTo>
                    <a:pt x="215" y="71"/>
                    <a:pt x="220" y="70"/>
                    <a:pt x="221" y="69"/>
                  </a:cubicBezTo>
                  <a:cubicBezTo>
                    <a:pt x="223" y="68"/>
                    <a:pt x="225" y="70"/>
                    <a:pt x="226" y="69"/>
                  </a:cubicBezTo>
                  <a:cubicBezTo>
                    <a:pt x="228" y="69"/>
                    <a:pt x="228" y="67"/>
                    <a:pt x="230" y="67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3" name="Freeform 953">
              <a:extLst>
                <a:ext uri="{FF2B5EF4-FFF2-40B4-BE49-F238E27FC236}">
                  <a16:creationId xmlns:a16="http://schemas.microsoft.com/office/drawing/2014/main" id="{50C17D45-5A5A-448F-AFD5-C32A77BED2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3" y="2051"/>
              <a:ext cx="607" cy="365"/>
            </a:xfrm>
            <a:custGeom>
              <a:avLst/>
              <a:gdLst>
                <a:gd name="T0" fmla="*/ 3525 w 243"/>
                <a:gd name="T1" fmla="*/ 1305 h 137"/>
                <a:gd name="T2" fmla="*/ 3195 w 243"/>
                <a:gd name="T3" fmla="*/ 1420 h 137"/>
                <a:gd name="T4" fmla="*/ 2683 w 243"/>
                <a:gd name="T5" fmla="*/ 1646 h 137"/>
                <a:gd name="T6" fmla="*/ 2291 w 243"/>
                <a:gd name="T7" fmla="*/ 1852 h 137"/>
                <a:gd name="T8" fmla="*/ 2008 w 243"/>
                <a:gd name="T9" fmla="*/ 1945 h 137"/>
                <a:gd name="T10" fmla="*/ 1571 w 243"/>
                <a:gd name="T11" fmla="*/ 1889 h 137"/>
                <a:gd name="T12" fmla="*/ 1124 w 243"/>
                <a:gd name="T13" fmla="*/ 1548 h 137"/>
                <a:gd name="T14" fmla="*/ 979 w 243"/>
                <a:gd name="T15" fmla="*/ 1321 h 137"/>
                <a:gd name="T16" fmla="*/ 749 w 243"/>
                <a:gd name="T17" fmla="*/ 645 h 137"/>
                <a:gd name="T18" fmla="*/ 312 w 243"/>
                <a:gd name="T19" fmla="*/ 35 h 137"/>
                <a:gd name="T20" fmla="*/ 200 w 243"/>
                <a:gd name="T21" fmla="*/ 1100 h 137"/>
                <a:gd name="T22" fmla="*/ 437 w 243"/>
                <a:gd name="T23" fmla="*/ 1569 h 137"/>
                <a:gd name="T24" fmla="*/ 624 w 243"/>
                <a:gd name="T25" fmla="*/ 1873 h 137"/>
                <a:gd name="T26" fmla="*/ 1042 w 243"/>
                <a:gd name="T27" fmla="*/ 2400 h 137"/>
                <a:gd name="T28" fmla="*/ 1324 w 243"/>
                <a:gd name="T29" fmla="*/ 2478 h 137"/>
                <a:gd name="T30" fmla="*/ 1821 w 243"/>
                <a:gd name="T31" fmla="*/ 2590 h 137"/>
                <a:gd name="T32" fmla="*/ 2321 w 243"/>
                <a:gd name="T33" fmla="*/ 2422 h 137"/>
                <a:gd name="T34" fmla="*/ 2745 w 243"/>
                <a:gd name="T35" fmla="*/ 2384 h 137"/>
                <a:gd name="T36" fmla="*/ 3037 w 243"/>
                <a:gd name="T37" fmla="*/ 2214 h 137"/>
                <a:gd name="T38" fmla="*/ 3337 w 243"/>
                <a:gd name="T39" fmla="*/ 2137 h 137"/>
                <a:gd name="T40" fmla="*/ 3712 w 243"/>
                <a:gd name="T41" fmla="*/ 1889 h 137"/>
                <a:gd name="T42" fmla="*/ 3632 w 243"/>
                <a:gd name="T43" fmla="*/ 1377 h 137"/>
                <a:gd name="T44" fmla="*/ 3724 w 243"/>
                <a:gd name="T45" fmla="*/ 1761 h 137"/>
                <a:gd name="T46" fmla="*/ 3537 w 243"/>
                <a:gd name="T47" fmla="*/ 1932 h 137"/>
                <a:gd name="T48" fmla="*/ 3212 w 243"/>
                <a:gd name="T49" fmla="*/ 2081 h 137"/>
                <a:gd name="T50" fmla="*/ 2945 w 243"/>
                <a:gd name="T51" fmla="*/ 2214 h 137"/>
                <a:gd name="T52" fmla="*/ 2495 w 243"/>
                <a:gd name="T53" fmla="*/ 2329 h 137"/>
                <a:gd name="T54" fmla="*/ 2246 w 243"/>
                <a:gd name="T55" fmla="*/ 2400 h 137"/>
                <a:gd name="T56" fmla="*/ 1821 w 243"/>
                <a:gd name="T57" fmla="*/ 2400 h 137"/>
                <a:gd name="T58" fmla="*/ 1479 w 243"/>
                <a:gd name="T59" fmla="*/ 2422 h 137"/>
                <a:gd name="T60" fmla="*/ 1249 w 243"/>
                <a:gd name="T61" fmla="*/ 2363 h 137"/>
                <a:gd name="T62" fmla="*/ 1012 w 243"/>
                <a:gd name="T63" fmla="*/ 2214 h 137"/>
                <a:gd name="T64" fmla="*/ 792 w 243"/>
                <a:gd name="T65" fmla="*/ 1889 h 137"/>
                <a:gd name="T66" fmla="*/ 592 w 243"/>
                <a:gd name="T67" fmla="*/ 1604 h 137"/>
                <a:gd name="T68" fmla="*/ 417 w 243"/>
                <a:gd name="T69" fmla="*/ 1284 h 137"/>
                <a:gd name="T70" fmla="*/ 325 w 243"/>
                <a:gd name="T71" fmla="*/ 1023 h 137"/>
                <a:gd name="T72" fmla="*/ 250 w 243"/>
                <a:gd name="T73" fmla="*/ 567 h 137"/>
                <a:gd name="T74" fmla="*/ 167 w 243"/>
                <a:gd name="T75" fmla="*/ 397 h 137"/>
                <a:gd name="T76" fmla="*/ 375 w 243"/>
                <a:gd name="T77" fmla="*/ 149 h 137"/>
                <a:gd name="T78" fmla="*/ 654 w 243"/>
                <a:gd name="T79" fmla="*/ 434 h 137"/>
                <a:gd name="T80" fmla="*/ 749 w 243"/>
                <a:gd name="T81" fmla="*/ 773 h 137"/>
                <a:gd name="T82" fmla="*/ 854 w 243"/>
                <a:gd name="T83" fmla="*/ 1156 h 137"/>
                <a:gd name="T84" fmla="*/ 1029 w 243"/>
                <a:gd name="T85" fmla="*/ 1532 h 137"/>
                <a:gd name="T86" fmla="*/ 1261 w 243"/>
                <a:gd name="T87" fmla="*/ 1830 h 137"/>
                <a:gd name="T88" fmla="*/ 1571 w 243"/>
                <a:gd name="T89" fmla="*/ 2001 h 137"/>
                <a:gd name="T90" fmla="*/ 1978 w 243"/>
                <a:gd name="T91" fmla="*/ 2001 h 137"/>
                <a:gd name="T92" fmla="*/ 2308 w 243"/>
                <a:gd name="T93" fmla="*/ 1966 h 137"/>
                <a:gd name="T94" fmla="*/ 2570 w 243"/>
                <a:gd name="T95" fmla="*/ 1817 h 137"/>
                <a:gd name="T96" fmla="*/ 2778 w 243"/>
                <a:gd name="T97" fmla="*/ 1740 h 137"/>
                <a:gd name="T98" fmla="*/ 3257 w 243"/>
                <a:gd name="T99" fmla="*/ 1532 h 137"/>
                <a:gd name="T100" fmla="*/ 3525 w 243"/>
                <a:gd name="T101" fmla="*/ 1420 h 137"/>
                <a:gd name="T102" fmla="*/ 3662 w 243"/>
                <a:gd name="T103" fmla="*/ 1455 h 137"/>
                <a:gd name="T104" fmla="*/ 3744 w 243"/>
                <a:gd name="T105" fmla="*/ 1702 h 13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3" h="137">
                  <a:moveTo>
                    <a:pt x="238" y="78"/>
                  </a:moveTo>
                  <a:cubicBezTo>
                    <a:pt x="237" y="76"/>
                    <a:pt x="240" y="75"/>
                    <a:pt x="239" y="72"/>
                  </a:cubicBezTo>
                  <a:cubicBezTo>
                    <a:pt x="238" y="70"/>
                    <a:pt x="231" y="67"/>
                    <a:pt x="230" y="67"/>
                  </a:cubicBezTo>
                  <a:cubicBezTo>
                    <a:pt x="228" y="67"/>
                    <a:pt x="228" y="69"/>
                    <a:pt x="226" y="69"/>
                  </a:cubicBezTo>
                  <a:cubicBezTo>
                    <a:pt x="225" y="70"/>
                    <a:pt x="223" y="68"/>
                    <a:pt x="221" y="69"/>
                  </a:cubicBezTo>
                  <a:cubicBezTo>
                    <a:pt x="220" y="70"/>
                    <a:pt x="215" y="71"/>
                    <a:pt x="213" y="72"/>
                  </a:cubicBezTo>
                  <a:cubicBezTo>
                    <a:pt x="210" y="73"/>
                    <a:pt x="212" y="76"/>
                    <a:pt x="210" y="77"/>
                  </a:cubicBezTo>
                  <a:cubicBezTo>
                    <a:pt x="209" y="77"/>
                    <a:pt x="208" y="74"/>
                    <a:pt x="205" y="75"/>
                  </a:cubicBezTo>
                  <a:cubicBezTo>
                    <a:pt x="201" y="76"/>
                    <a:pt x="195" y="78"/>
                    <a:pt x="193" y="79"/>
                  </a:cubicBezTo>
                  <a:cubicBezTo>
                    <a:pt x="192" y="79"/>
                    <a:pt x="193" y="82"/>
                    <a:pt x="191" y="83"/>
                  </a:cubicBezTo>
                  <a:cubicBezTo>
                    <a:pt x="189" y="84"/>
                    <a:pt x="189" y="80"/>
                    <a:pt x="187" y="81"/>
                  </a:cubicBezTo>
                  <a:cubicBezTo>
                    <a:pt x="185" y="82"/>
                    <a:pt x="175" y="85"/>
                    <a:pt x="172" y="87"/>
                  </a:cubicBezTo>
                  <a:cubicBezTo>
                    <a:pt x="169" y="89"/>
                    <a:pt x="169" y="92"/>
                    <a:pt x="167" y="92"/>
                  </a:cubicBezTo>
                  <a:cubicBezTo>
                    <a:pt x="166" y="93"/>
                    <a:pt x="163" y="90"/>
                    <a:pt x="161" y="90"/>
                  </a:cubicBezTo>
                  <a:cubicBezTo>
                    <a:pt x="159" y="91"/>
                    <a:pt x="154" y="92"/>
                    <a:pt x="151" y="93"/>
                  </a:cubicBezTo>
                  <a:cubicBezTo>
                    <a:pt x="148" y="94"/>
                    <a:pt x="150" y="97"/>
                    <a:pt x="147" y="98"/>
                  </a:cubicBezTo>
                  <a:cubicBezTo>
                    <a:pt x="145" y="98"/>
                    <a:pt x="143" y="96"/>
                    <a:pt x="141" y="97"/>
                  </a:cubicBezTo>
                  <a:cubicBezTo>
                    <a:pt x="139" y="97"/>
                    <a:pt x="141" y="102"/>
                    <a:pt x="138" y="102"/>
                  </a:cubicBezTo>
                  <a:cubicBezTo>
                    <a:pt x="136" y="103"/>
                    <a:pt x="134" y="98"/>
                    <a:pt x="132" y="99"/>
                  </a:cubicBezTo>
                  <a:cubicBezTo>
                    <a:pt x="130" y="100"/>
                    <a:pt x="132" y="102"/>
                    <a:pt x="129" y="103"/>
                  </a:cubicBezTo>
                  <a:cubicBezTo>
                    <a:pt x="127" y="103"/>
                    <a:pt x="126" y="100"/>
                    <a:pt x="125" y="100"/>
                  </a:cubicBezTo>
                  <a:cubicBezTo>
                    <a:pt x="123" y="101"/>
                    <a:pt x="113" y="101"/>
                    <a:pt x="111" y="102"/>
                  </a:cubicBezTo>
                  <a:cubicBezTo>
                    <a:pt x="108" y="102"/>
                    <a:pt x="108" y="105"/>
                    <a:pt x="105" y="105"/>
                  </a:cubicBezTo>
                  <a:cubicBezTo>
                    <a:pt x="103" y="105"/>
                    <a:pt x="104" y="101"/>
                    <a:pt x="101" y="100"/>
                  </a:cubicBezTo>
                  <a:cubicBezTo>
                    <a:pt x="99" y="100"/>
                    <a:pt x="94" y="98"/>
                    <a:pt x="90" y="96"/>
                  </a:cubicBezTo>
                  <a:cubicBezTo>
                    <a:pt x="86" y="95"/>
                    <a:pt x="86" y="99"/>
                    <a:pt x="84" y="98"/>
                  </a:cubicBezTo>
                  <a:cubicBezTo>
                    <a:pt x="82" y="97"/>
                    <a:pt x="85" y="94"/>
                    <a:pt x="83" y="92"/>
                  </a:cubicBezTo>
                  <a:cubicBezTo>
                    <a:pt x="80" y="90"/>
                    <a:pt x="74" y="84"/>
                    <a:pt x="72" y="82"/>
                  </a:cubicBezTo>
                  <a:cubicBezTo>
                    <a:pt x="71" y="81"/>
                    <a:pt x="69" y="83"/>
                    <a:pt x="68" y="82"/>
                  </a:cubicBezTo>
                  <a:cubicBezTo>
                    <a:pt x="67" y="81"/>
                    <a:pt x="69" y="77"/>
                    <a:pt x="67" y="76"/>
                  </a:cubicBezTo>
                  <a:cubicBezTo>
                    <a:pt x="65" y="74"/>
                    <a:pt x="63" y="76"/>
                    <a:pt x="62" y="74"/>
                  </a:cubicBezTo>
                  <a:cubicBezTo>
                    <a:pt x="61" y="73"/>
                    <a:pt x="65" y="73"/>
                    <a:pt x="63" y="70"/>
                  </a:cubicBezTo>
                  <a:cubicBezTo>
                    <a:pt x="62" y="67"/>
                    <a:pt x="58" y="60"/>
                    <a:pt x="56" y="57"/>
                  </a:cubicBezTo>
                  <a:cubicBezTo>
                    <a:pt x="54" y="54"/>
                    <a:pt x="49" y="57"/>
                    <a:pt x="48" y="55"/>
                  </a:cubicBezTo>
                  <a:cubicBezTo>
                    <a:pt x="47" y="52"/>
                    <a:pt x="55" y="52"/>
                    <a:pt x="53" y="49"/>
                  </a:cubicBezTo>
                  <a:cubicBezTo>
                    <a:pt x="52" y="46"/>
                    <a:pt x="50" y="38"/>
                    <a:pt x="48" y="34"/>
                  </a:cubicBezTo>
                  <a:cubicBezTo>
                    <a:pt x="47" y="30"/>
                    <a:pt x="45" y="32"/>
                    <a:pt x="44" y="29"/>
                  </a:cubicBezTo>
                  <a:cubicBezTo>
                    <a:pt x="43" y="26"/>
                    <a:pt x="45" y="24"/>
                    <a:pt x="45" y="22"/>
                  </a:cubicBezTo>
                  <a:cubicBezTo>
                    <a:pt x="44" y="19"/>
                    <a:pt x="44" y="16"/>
                    <a:pt x="44" y="14"/>
                  </a:cubicBezTo>
                  <a:cubicBezTo>
                    <a:pt x="42" y="7"/>
                    <a:pt x="34" y="0"/>
                    <a:pt x="20" y="2"/>
                  </a:cubicBezTo>
                  <a:cubicBezTo>
                    <a:pt x="6" y="5"/>
                    <a:pt x="0" y="14"/>
                    <a:pt x="2" y="22"/>
                  </a:cubicBezTo>
                  <a:cubicBezTo>
                    <a:pt x="2" y="27"/>
                    <a:pt x="6" y="27"/>
                    <a:pt x="7" y="29"/>
                  </a:cubicBezTo>
                  <a:cubicBezTo>
                    <a:pt x="8" y="31"/>
                    <a:pt x="5" y="33"/>
                    <a:pt x="6" y="38"/>
                  </a:cubicBezTo>
                  <a:cubicBezTo>
                    <a:pt x="7" y="44"/>
                    <a:pt x="11" y="53"/>
                    <a:pt x="13" y="58"/>
                  </a:cubicBezTo>
                  <a:cubicBezTo>
                    <a:pt x="14" y="62"/>
                    <a:pt x="19" y="59"/>
                    <a:pt x="20" y="63"/>
                  </a:cubicBezTo>
                  <a:cubicBezTo>
                    <a:pt x="20" y="65"/>
                    <a:pt x="16" y="65"/>
                    <a:pt x="17" y="68"/>
                  </a:cubicBezTo>
                  <a:cubicBezTo>
                    <a:pt x="18" y="71"/>
                    <a:pt x="22" y="79"/>
                    <a:pt x="24" y="81"/>
                  </a:cubicBezTo>
                  <a:cubicBezTo>
                    <a:pt x="25" y="84"/>
                    <a:pt x="27" y="81"/>
                    <a:pt x="28" y="83"/>
                  </a:cubicBezTo>
                  <a:cubicBezTo>
                    <a:pt x="30" y="85"/>
                    <a:pt x="27" y="86"/>
                    <a:pt x="28" y="89"/>
                  </a:cubicBezTo>
                  <a:cubicBezTo>
                    <a:pt x="30" y="92"/>
                    <a:pt x="32" y="90"/>
                    <a:pt x="33" y="92"/>
                  </a:cubicBezTo>
                  <a:cubicBezTo>
                    <a:pt x="34" y="93"/>
                    <a:pt x="33" y="95"/>
                    <a:pt x="34" y="97"/>
                  </a:cubicBezTo>
                  <a:cubicBezTo>
                    <a:pt x="35" y="98"/>
                    <a:pt x="39" y="97"/>
                    <a:pt x="40" y="99"/>
                  </a:cubicBezTo>
                  <a:cubicBezTo>
                    <a:pt x="41" y="101"/>
                    <a:pt x="44" y="108"/>
                    <a:pt x="47" y="112"/>
                  </a:cubicBezTo>
                  <a:cubicBezTo>
                    <a:pt x="50" y="116"/>
                    <a:pt x="53" y="113"/>
                    <a:pt x="55" y="115"/>
                  </a:cubicBezTo>
                  <a:cubicBezTo>
                    <a:pt x="57" y="117"/>
                    <a:pt x="54" y="120"/>
                    <a:pt x="57" y="121"/>
                  </a:cubicBezTo>
                  <a:cubicBezTo>
                    <a:pt x="64" y="126"/>
                    <a:pt x="66" y="127"/>
                    <a:pt x="67" y="127"/>
                  </a:cubicBezTo>
                  <a:cubicBezTo>
                    <a:pt x="68" y="127"/>
                    <a:pt x="69" y="125"/>
                    <a:pt x="71" y="126"/>
                  </a:cubicBezTo>
                  <a:cubicBezTo>
                    <a:pt x="72" y="127"/>
                    <a:pt x="71" y="129"/>
                    <a:pt x="73" y="130"/>
                  </a:cubicBezTo>
                  <a:cubicBezTo>
                    <a:pt x="73" y="130"/>
                    <a:pt x="74" y="131"/>
                    <a:pt x="77" y="132"/>
                  </a:cubicBezTo>
                  <a:cubicBezTo>
                    <a:pt x="81" y="133"/>
                    <a:pt x="82" y="130"/>
                    <a:pt x="85" y="131"/>
                  </a:cubicBezTo>
                  <a:cubicBezTo>
                    <a:pt x="87" y="131"/>
                    <a:pt x="90" y="135"/>
                    <a:pt x="94" y="136"/>
                  </a:cubicBezTo>
                  <a:cubicBezTo>
                    <a:pt x="98" y="136"/>
                    <a:pt x="106" y="137"/>
                    <a:pt x="110" y="137"/>
                  </a:cubicBezTo>
                  <a:cubicBezTo>
                    <a:pt x="113" y="136"/>
                    <a:pt x="112" y="133"/>
                    <a:pt x="113" y="133"/>
                  </a:cubicBezTo>
                  <a:cubicBezTo>
                    <a:pt x="114" y="133"/>
                    <a:pt x="114" y="137"/>
                    <a:pt x="117" y="137"/>
                  </a:cubicBezTo>
                  <a:cubicBezTo>
                    <a:pt x="120" y="137"/>
                    <a:pt x="129" y="136"/>
                    <a:pt x="133" y="136"/>
                  </a:cubicBezTo>
                  <a:cubicBezTo>
                    <a:pt x="136" y="135"/>
                    <a:pt x="134" y="132"/>
                    <a:pt x="136" y="132"/>
                  </a:cubicBezTo>
                  <a:cubicBezTo>
                    <a:pt x="138" y="132"/>
                    <a:pt x="139" y="134"/>
                    <a:pt x="143" y="134"/>
                  </a:cubicBezTo>
                  <a:cubicBezTo>
                    <a:pt x="147" y="133"/>
                    <a:pt x="146" y="129"/>
                    <a:pt x="149" y="128"/>
                  </a:cubicBezTo>
                  <a:cubicBezTo>
                    <a:pt x="152" y="127"/>
                    <a:pt x="152" y="133"/>
                    <a:pt x="156" y="132"/>
                  </a:cubicBezTo>
                  <a:cubicBezTo>
                    <a:pt x="159" y="131"/>
                    <a:pt x="157" y="129"/>
                    <a:pt x="159" y="128"/>
                  </a:cubicBezTo>
                  <a:cubicBezTo>
                    <a:pt x="161" y="128"/>
                    <a:pt x="162" y="131"/>
                    <a:pt x="165" y="130"/>
                  </a:cubicBezTo>
                  <a:cubicBezTo>
                    <a:pt x="167" y="129"/>
                    <a:pt x="174" y="127"/>
                    <a:pt x="176" y="126"/>
                  </a:cubicBezTo>
                  <a:cubicBezTo>
                    <a:pt x="178" y="125"/>
                    <a:pt x="177" y="121"/>
                    <a:pt x="179" y="120"/>
                  </a:cubicBezTo>
                  <a:cubicBezTo>
                    <a:pt x="181" y="119"/>
                    <a:pt x="181" y="125"/>
                    <a:pt x="183" y="124"/>
                  </a:cubicBezTo>
                  <a:cubicBezTo>
                    <a:pt x="186" y="123"/>
                    <a:pt x="190" y="122"/>
                    <a:pt x="193" y="121"/>
                  </a:cubicBezTo>
                  <a:cubicBezTo>
                    <a:pt x="195" y="120"/>
                    <a:pt x="193" y="117"/>
                    <a:pt x="195" y="117"/>
                  </a:cubicBezTo>
                  <a:cubicBezTo>
                    <a:pt x="196" y="117"/>
                    <a:pt x="196" y="119"/>
                    <a:pt x="200" y="118"/>
                  </a:cubicBezTo>
                  <a:cubicBezTo>
                    <a:pt x="203" y="117"/>
                    <a:pt x="207" y="115"/>
                    <a:pt x="208" y="114"/>
                  </a:cubicBezTo>
                  <a:cubicBezTo>
                    <a:pt x="210" y="114"/>
                    <a:pt x="208" y="112"/>
                    <a:pt x="209" y="111"/>
                  </a:cubicBezTo>
                  <a:cubicBezTo>
                    <a:pt x="211" y="110"/>
                    <a:pt x="213" y="113"/>
                    <a:pt x="214" y="113"/>
                  </a:cubicBezTo>
                  <a:cubicBezTo>
                    <a:pt x="216" y="112"/>
                    <a:pt x="214" y="105"/>
                    <a:pt x="217" y="105"/>
                  </a:cubicBezTo>
                  <a:cubicBezTo>
                    <a:pt x="219" y="105"/>
                    <a:pt x="219" y="110"/>
                    <a:pt x="223" y="109"/>
                  </a:cubicBezTo>
                  <a:cubicBezTo>
                    <a:pt x="226" y="107"/>
                    <a:pt x="232" y="106"/>
                    <a:pt x="234" y="105"/>
                  </a:cubicBezTo>
                  <a:cubicBezTo>
                    <a:pt x="235" y="104"/>
                    <a:pt x="238" y="105"/>
                    <a:pt x="238" y="100"/>
                  </a:cubicBezTo>
                  <a:cubicBezTo>
                    <a:pt x="239" y="96"/>
                    <a:pt x="242" y="96"/>
                    <a:pt x="242" y="91"/>
                  </a:cubicBezTo>
                  <a:cubicBezTo>
                    <a:pt x="243" y="86"/>
                    <a:pt x="242" y="83"/>
                    <a:pt x="241" y="81"/>
                  </a:cubicBezTo>
                  <a:cubicBezTo>
                    <a:pt x="241" y="79"/>
                    <a:pt x="239" y="80"/>
                    <a:pt x="238" y="78"/>
                  </a:cubicBezTo>
                  <a:close/>
                  <a:moveTo>
                    <a:pt x="233" y="73"/>
                  </a:moveTo>
                  <a:cubicBezTo>
                    <a:pt x="233" y="73"/>
                    <a:pt x="233" y="73"/>
                    <a:pt x="233" y="73"/>
                  </a:cubicBezTo>
                  <a:cubicBezTo>
                    <a:pt x="233" y="73"/>
                    <a:pt x="233" y="73"/>
                    <a:pt x="233" y="73"/>
                  </a:cubicBezTo>
                  <a:close/>
                  <a:moveTo>
                    <a:pt x="240" y="90"/>
                  </a:moveTo>
                  <a:cubicBezTo>
                    <a:pt x="239" y="91"/>
                    <a:pt x="239" y="92"/>
                    <a:pt x="239" y="93"/>
                  </a:cubicBezTo>
                  <a:cubicBezTo>
                    <a:pt x="238" y="94"/>
                    <a:pt x="236" y="96"/>
                    <a:pt x="236" y="99"/>
                  </a:cubicBezTo>
                  <a:cubicBezTo>
                    <a:pt x="235" y="99"/>
                    <a:pt x="234" y="100"/>
                    <a:pt x="234" y="100"/>
                  </a:cubicBezTo>
                  <a:cubicBezTo>
                    <a:pt x="234" y="100"/>
                    <a:pt x="229" y="101"/>
                    <a:pt x="229" y="101"/>
                  </a:cubicBezTo>
                  <a:cubicBezTo>
                    <a:pt x="229" y="101"/>
                    <a:pt x="228" y="102"/>
                    <a:pt x="227" y="102"/>
                  </a:cubicBezTo>
                  <a:cubicBezTo>
                    <a:pt x="220" y="105"/>
                    <a:pt x="214" y="102"/>
                    <a:pt x="213" y="105"/>
                  </a:cubicBezTo>
                  <a:cubicBezTo>
                    <a:pt x="212" y="105"/>
                    <a:pt x="211" y="105"/>
                    <a:pt x="210" y="106"/>
                  </a:cubicBezTo>
                  <a:cubicBezTo>
                    <a:pt x="210" y="106"/>
                    <a:pt x="207" y="107"/>
                    <a:pt x="206" y="110"/>
                  </a:cubicBezTo>
                  <a:cubicBezTo>
                    <a:pt x="206" y="110"/>
                    <a:pt x="206" y="110"/>
                    <a:pt x="206" y="110"/>
                  </a:cubicBezTo>
                  <a:cubicBezTo>
                    <a:pt x="206" y="110"/>
                    <a:pt x="202" y="112"/>
                    <a:pt x="201" y="112"/>
                  </a:cubicBezTo>
                  <a:cubicBezTo>
                    <a:pt x="200" y="111"/>
                    <a:pt x="198" y="111"/>
                    <a:pt x="197" y="111"/>
                  </a:cubicBezTo>
                  <a:cubicBezTo>
                    <a:pt x="196" y="112"/>
                    <a:pt x="193" y="113"/>
                    <a:pt x="192" y="116"/>
                  </a:cubicBezTo>
                  <a:cubicBezTo>
                    <a:pt x="191" y="117"/>
                    <a:pt x="190" y="117"/>
                    <a:pt x="189" y="117"/>
                  </a:cubicBezTo>
                  <a:cubicBezTo>
                    <a:pt x="186" y="113"/>
                    <a:pt x="182" y="114"/>
                    <a:pt x="180" y="114"/>
                  </a:cubicBezTo>
                  <a:cubicBezTo>
                    <a:pt x="176" y="116"/>
                    <a:pt x="176" y="119"/>
                    <a:pt x="175" y="121"/>
                  </a:cubicBezTo>
                  <a:cubicBezTo>
                    <a:pt x="174" y="122"/>
                    <a:pt x="169" y="123"/>
                    <a:pt x="167" y="124"/>
                  </a:cubicBezTo>
                  <a:cubicBezTo>
                    <a:pt x="166" y="123"/>
                    <a:pt x="163" y="122"/>
                    <a:pt x="160" y="123"/>
                  </a:cubicBezTo>
                  <a:cubicBezTo>
                    <a:pt x="159" y="123"/>
                    <a:pt x="159" y="124"/>
                    <a:pt x="158" y="124"/>
                  </a:cubicBezTo>
                  <a:cubicBezTo>
                    <a:pt x="155" y="122"/>
                    <a:pt x="153" y="122"/>
                    <a:pt x="150" y="122"/>
                  </a:cubicBezTo>
                  <a:cubicBezTo>
                    <a:pt x="147" y="124"/>
                    <a:pt x="146" y="126"/>
                    <a:pt x="145" y="128"/>
                  </a:cubicBezTo>
                  <a:cubicBezTo>
                    <a:pt x="145" y="128"/>
                    <a:pt x="144" y="128"/>
                    <a:pt x="144" y="127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7" y="126"/>
                    <a:pt x="134" y="127"/>
                    <a:pt x="133" y="130"/>
                  </a:cubicBezTo>
                  <a:cubicBezTo>
                    <a:pt x="130" y="130"/>
                    <a:pt x="126" y="131"/>
                    <a:pt x="122" y="131"/>
                  </a:cubicBezTo>
                  <a:cubicBezTo>
                    <a:pt x="121" y="128"/>
                    <a:pt x="118" y="127"/>
                    <a:pt x="117" y="127"/>
                  </a:cubicBezTo>
                  <a:cubicBezTo>
                    <a:pt x="115" y="127"/>
                    <a:pt x="113" y="128"/>
                    <a:pt x="111" y="131"/>
                  </a:cubicBezTo>
                  <a:cubicBezTo>
                    <a:pt x="109" y="131"/>
                    <a:pt x="104" y="130"/>
                    <a:pt x="102" y="130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8" y="130"/>
                    <a:pt x="96" y="129"/>
                    <a:pt x="95" y="128"/>
                  </a:cubicBezTo>
                  <a:cubicBezTo>
                    <a:pt x="94" y="127"/>
                    <a:pt x="92" y="125"/>
                    <a:pt x="89" y="125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2" y="126"/>
                    <a:pt x="82" y="126"/>
                  </a:cubicBezTo>
                  <a:cubicBezTo>
                    <a:pt x="82" y="126"/>
                    <a:pt x="81" y="126"/>
                    <a:pt x="80" y="125"/>
                  </a:cubicBezTo>
                  <a:cubicBezTo>
                    <a:pt x="80" y="124"/>
                    <a:pt x="79" y="122"/>
                    <a:pt x="77" y="121"/>
                  </a:cubicBezTo>
                  <a:cubicBezTo>
                    <a:pt x="76" y="120"/>
                    <a:pt x="73" y="119"/>
                    <a:pt x="70" y="120"/>
                  </a:cubicBezTo>
                  <a:cubicBezTo>
                    <a:pt x="69" y="120"/>
                    <a:pt x="68" y="119"/>
                    <a:pt x="65" y="117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5" y="115"/>
                    <a:pt x="65" y="113"/>
                    <a:pt x="63" y="110"/>
                  </a:cubicBezTo>
                  <a:cubicBezTo>
                    <a:pt x="60" y="108"/>
                    <a:pt x="57" y="108"/>
                    <a:pt x="55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3" y="106"/>
                    <a:pt x="52" y="103"/>
                    <a:pt x="51" y="100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7" y="94"/>
                    <a:pt x="44" y="93"/>
                    <a:pt x="42" y="92"/>
                  </a:cubicBezTo>
                  <a:cubicBezTo>
                    <a:pt x="42" y="91"/>
                    <a:pt x="42" y="89"/>
                    <a:pt x="42" y="89"/>
                  </a:cubicBezTo>
                  <a:cubicBezTo>
                    <a:pt x="40" y="87"/>
                    <a:pt x="39" y="86"/>
                    <a:pt x="38" y="85"/>
                  </a:cubicBezTo>
                  <a:cubicBezTo>
                    <a:pt x="38" y="85"/>
                    <a:pt x="38" y="85"/>
                    <a:pt x="38" y="84"/>
                  </a:cubicBezTo>
                  <a:cubicBezTo>
                    <a:pt x="38" y="83"/>
                    <a:pt x="38" y="81"/>
                    <a:pt x="36" y="79"/>
                  </a:cubicBezTo>
                  <a:cubicBezTo>
                    <a:pt x="35" y="78"/>
                    <a:pt x="33" y="77"/>
                    <a:pt x="31" y="77"/>
                  </a:cubicBezTo>
                  <a:cubicBezTo>
                    <a:pt x="30" y="75"/>
                    <a:pt x="28" y="71"/>
                    <a:pt x="27" y="68"/>
                  </a:cubicBezTo>
                  <a:cubicBezTo>
                    <a:pt x="29" y="67"/>
                    <a:pt x="29" y="65"/>
                    <a:pt x="29" y="63"/>
                  </a:cubicBezTo>
                  <a:cubicBezTo>
                    <a:pt x="29" y="63"/>
                    <a:pt x="29" y="62"/>
                    <a:pt x="29" y="62"/>
                  </a:cubicBezTo>
                  <a:cubicBezTo>
                    <a:pt x="28" y="56"/>
                    <a:pt x="23" y="55"/>
                    <a:pt x="21" y="55"/>
                  </a:cubicBezTo>
                  <a:cubicBezTo>
                    <a:pt x="21" y="55"/>
                    <a:pt x="21" y="54"/>
                    <a:pt x="21" y="54"/>
                  </a:cubicBezTo>
                  <a:cubicBezTo>
                    <a:pt x="19" y="50"/>
                    <a:pt x="16" y="42"/>
                    <a:pt x="15" y="37"/>
                  </a:cubicBezTo>
                  <a:cubicBezTo>
                    <a:pt x="15" y="37"/>
                    <a:pt x="15" y="36"/>
                    <a:pt x="15" y="36"/>
                  </a:cubicBezTo>
                  <a:cubicBezTo>
                    <a:pt x="15" y="36"/>
                    <a:pt x="15" y="35"/>
                    <a:pt x="15" y="34"/>
                  </a:cubicBezTo>
                  <a:cubicBezTo>
                    <a:pt x="16" y="33"/>
                    <a:pt x="16" y="32"/>
                    <a:pt x="16" y="30"/>
                  </a:cubicBezTo>
                  <a:cubicBezTo>
                    <a:pt x="16" y="29"/>
                    <a:pt x="16" y="28"/>
                    <a:pt x="15" y="26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0"/>
                    <a:pt x="11" y="20"/>
                    <a:pt x="11" y="19"/>
                  </a:cubicBezTo>
                  <a:cubicBezTo>
                    <a:pt x="11" y="18"/>
                    <a:pt x="11" y="17"/>
                    <a:pt x="12" y="15"/>
                  </a:cubicBezTo>
                  <a:cubicBezTo>
                    <a:pt x="14" y="12"/>
                    <a:pt x="19" y="9"/>
                    <a:pt x="24" y="8"/>
                  </a:cubicBezTo>
                  <a:cubicBezTo>
                    <a:pt x="35" y="6"/>
                    <a:pt x="40" y="12"/>
                    <a:pt x="41" y="15"/>
                  </a:cubicBezTo>
                  <a:cubicBezTo>
                    <a:pt x="41" y="15"/>
                    <a:pt x="41" y="14"/>
                    <a:pt x="41" y="14"/>
                  </a:cubicBezTo>
                  <a:cubicBezTo>
                    <a:pt x="41" y="14"/>
                    <a:pt x="42" y="21"/>
                    <a:pt x="42" y="22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4"/>
                    <a:pt x="41" y="26"/>
                    <a:pt x="41" y="27"/>
                  </a:cubicBezTo>
                  <a:cubicBezTo>
                    <a:pt x="41" y="28"/>
                    <a:pt x="42" y="30"/>
                    <a:pt x="42" y="31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8" y="41"/>
                    <a:pt x="48" y="41"/>
                  </a:cubicBezTo>
                  <a:cubicBezTo>
                    <a:pt x="48" y="41"/>
                    <a:pt x="49" y="45"/>
                    <a:pt x="50" y="48"/>
                  </a:cubicBezTo>
                  <a:cubicBezTo>
                    <a:pt x="48" y="49"/>
                    <a:pt x="47" y="50"/>
                    <a:pt x="46" y="52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8" y="60"/>
                    <a:pt x="51" y="62"/>
                    <a:pt x="55" y="61"/>
                  </a:cubicBezTo>
                  <a:cubicBezTo>
                    <a:pt x="56" y="63"/>
                    <a:pt x="59" y="68"/>
                    <a:pt x="60" y="70"/>
                  </a:cubicBezTo>
                  <a:cubicBezTo>
                    <a:pt x="59" y="71"/>
                    <a:pt x="59" y="73"/>
                    <a:pt x="59" y="74"/>
                  </a:cubicBezTo>
                  <a:cubicBezTo>
                    <a:pt x="59" y="76"/>
                    <a:pt x="60" y="77"/>
                    <a:pt x="60" y="77"/>
                  </a:cubicBezTo>
                  <a:cubicBezTo>
                    <a:pt x="62" y="80"/>
                    <a:pt x="64" y="81"/>
                    <a:pt x="66" y="81"/>
                  </a:cubicBezTo>
                  <a:cubicBezTo>
                    <a:pt x="66" y="83"/>
                    <a:pt x="66" y="85"/>
                    <a:pt x="66" y="85"/>
                  </a:cubicBezTo>
                  <a:cubicBezTo>
                    <a:pt x="67" y="87"/>
                    <a:pt x="69" y="88"/>
                    <a:pt x="73" y="88"/>
                  </a:cubicBezTo>
                  <a:cubicBezTo>
                    <a:pt x="75" y="90"/>
                    <a:pt x="79" y="94"/>
                    <a:pt x="81" y="95"/>
                  </a:cubicBezTo>
                  <a:cubicBezTo>
                    <a:pt x="81" y="96"/>
                    <a:pt x="81" y="97"/>
                    <a:pt x="81" y="97"/>
                  </a:cubicBezTo>
                  <a:cubicBezTo>
                    <a:pt x="81" y="100"/>
                    <a:pt x="82" y="102"/>
                    <a:pt x="84" y="103"/>
                  </a:cubicBezTo>
                  <a:cubicBezTo>
                    <a:pt x="85" y="104"/>
                    <a:pt x="89" y="106"/>
                    <a:pt x="93" y="102"/>
                  </a:cubicBezTo>
                  <a:cubicBezTo>
                    <a:pt x="94" y="103"/>
                    <a:pt x="96" y="104"/>
                    <a:pt x="96" y="104"/>
                  </a:cubicBezTo>
                  <a:cubicBezTo>
                    <a:pt x="96" y="104"/>
                    <a:pt x="99" y="105"/>
                    <a:pt x="101" y="106"/>
                  </a:cubicBezTo>
                  <a:cubicBezTo>
                    <a:pt x="103" y="109"/>
                    <a:pt x="105" y="111"/>
                    <a:pt x="109" y="111"/>
                  </a:cubicBezTo>
                  <a:cubicBezTo>
                    <a:pt x="113" y="111"/>
                    <a:pt x="115" y="109"/>
                    <a:pt x="116" y="107"/>
                  </a:cubicBezTo>
                  <a:cubicBezTo>
                    <a:pt x="117" y="107"/>
                    <a:pt x="118" y="107"/>
                    <a:pt x="118" y="107"/>
                  </a:cubicBezTo>
                  <a:cubicBezTo>
                    <a:pt x="122" y="107"/>
                    <a:pt x="125" y="107"/>
                    <a:pt x="127" y="106"/>
                  </a:cubicBezTo>
                  <a:cubicBezTo>
                    <a:pt x="128" y="108"/>
                    <a:pt x="130" y="109"/>
                    <a:pt x="133" y="109"/>
                  </a:cubicBezTo>
                  <a:cubicBezTo>
                    <a:pt x="134" y="108"/>
                    <a:pt x="136" y="108"/>
                    <a:pt x="137" y="107"/>
                  </a:cubicBezTo>
                  <a:cubicBezTo>
                    <a:pt x="139" y="108"/>
                    <a:pt x="141" y="108"/>
                    <a:pt x="143" y="108"/>
                  </a:cubicBezTo>
                  <a:cubicBezTo>
                    <a:pt x="145" y="107"/>
                    <a:pt x="147" y="106"/>
                    <a:pt x="148" y="104"/>
                  </a:cubicBezTo>
                  <a:cubicBezTo>
                    <a:pt x="149" y="104"/>
                    <a:pt x="150" y="104"/>
                    <a:pt x="152" y="104"/>
                  </a:cubicBezTo>
                  <a:cubicBezTo>
                    <a:pt x="156" y="103"/>
                    <a:pt x="157" y="100"/>
                    <a:pt x="158" y="98"/>
                  </a:cubicBezTo>
                  <a:cubicBezTo>
                    <a:pt x="159" y="98"/>
                    <a:pt x="161" y="97"/>
                    <a:pt x="161" y="97"/>
                  </a:cubicBezTo>
                  <a:cubicBezTo>
                    <a:pt x="161" y="97"/>
                    <a:pt x="163" y="97"/>
                    <a:pt x="165" y="96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7" y="97"/>
                    <a:pt x="169" y="99"/>
                    <a:pt x="172" y="98"/>
                  </a:cubicBezTo>
                  <a:cubicBezTo>
                    <a:pt x="176" y="97"/>
                    <a:pt x="177" y="94"/>
                    <a:pt x="178" y="93"/>
                  </a:cubicBezTo>
                  <a:cubicBezTo>
                    <a:pt x="178" y="93"/>
                    <a:pt x="178" y="92"/>
                    <a:pt x="178" y="92"/>
                  </a:cubicBezTo>
                  <a:cubicBezTo>
                    <a:pt x="178" y="92"/>
                    <a:pt x="188" y="88"/>
                    <a:pt x="188" y="88"/>
                  </a:cubicBezTo>
                  <a:cubicBezTo>
                    <a:pt x="188" y="88"/>
                    <a:pt x="189" y="88"/>
                    <a:pt x="190" y="88"/>
                  </a:cubicBezTo>
                  <a:cubicBezTo>
                    <a:pt x="193" y="90"/>
                    <a:pt x="196" y="85"/>
                    <a:pt x="201" y="84"/>
                  </a:cubicBezTo>
                  <a:cubicBezTo>
                    <a:pt x="204" y="83"/>
                    <a:pt x="207" y="82"/>
                    <a:pt x="209" y="81"/>
                  </a:cubicBezTo>
                  <a:cubicBezTo>
                    <a:pt x="211" y="83"/>
                    <a:pt x="213" y="79"/>
                    <a:pt x="220" y="77"/>
                  </a:cubicBezTo>
                  <a:cubicBezTo>
                    <a:pt x="222" y="76"/>
                    <a:pt x="223" y="76"/>
                    <a:pt x="223" y="76"/>
                  </a:cubicBezTo>
                  <a:cubicBezTo>
                    <a:pt x="223" y="76"/>
                    <a:pt x="225" y="75"/>
                    <a:pt x="226" y="75"/>
                  </a:cubicBezTo>
                  <a:cubicBezTo>
                    <a:pt x="226" y="75"/>
                    <a:pt x="226" y="75"/>
                    <a:pt x="226" y="75"/>
                  </a:cubicBezTo>
                  <a:cubicBezTo>
                    <a:pt x="231" y="75"/>
                    <a:pt x="231" y="75"/>
                    <a:pt x="231" y="75"/>
                  </a:cubicBezTo>
                  <a:cubicBezTo>
                    <a:pt x="231" y="75"/>
                    <a:pt x="232" y="74"/>
                    <a:pt x="234" y="73"/>
                  </a:cubicBezTo>
                  <a:cubicBezTo>
                    <a:pt x="234" y="74"/>
                    <a:pt x="235" y="74"/>
                    <a:pt x="236" y="74"/>
                  </a:cubicBezTo>
                  <a:cubicBezTo>
                    <a:pt x="235" y="75"/>
                    <a:pt x="235" y="76"/>
                    <a:pt x="235" y="77"/>
                  </a:cubicBezTo>
                  <a:cubicBezTo>
                    <a:pt x="235" y="78"/>
                    <a:pt x="235" y="79"/>
                    <a:pt x="236" y="80"/>
                  </a:cubicBezTo>
                  <a:cubicBezTo>
                    <a:pt x="236" y="80"/>
                    <a:pt x="238" y="82"/>
                    <a:pt x="239" y="83"/>
                  </a:cubicBezTo>
                  <a:cubicBezTo>
                    <a:pt x="239" y="84"/>
                    <a:pt x="240" y="86"/>
                    <a:pt x="240" y="88"/>
                  </a:cubicBezTo>
                  <a:cubicBezTo>
                    <a:pt x="240" y="88"/>
                    <a:pt x="240" y="89"/>
                    <a:pt x="240" y="90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4" name="Freeform 954">
              <a:extLst>
                <a:ext uri="{FF2B5EF4-FFF2-40B4-BE49-F238E27FC236}">
                  <a16:creationId xmlns:a16="http://schemas.microsoft.com/office/drawing/2014/main" id="{91942393-01B2-4456-94C4-ABC268AD8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187"/>
              <a:ext cx="98" cy="162"/>
            </a:xfrm>
            <a:custGeom>
              <a:avLst/>
              <a:gdLst>
                <a:gd name="T0" fmla="*/ 0 w 39"/>
                <a:gd name="T1" fmla="*/ 149 h 61"/>
                <a:gd name="T2" fmla="*/ 33 w 39"/>
                <a:gd name="T3" fmla="*/ 337 h 61"/>
                <a:gd name="T4" fmla="*/ 83 w 39"/>
                <a:gd name="T5" fmla="*/ 297 h 61"/>
                <a:gd name="T6" fmla="*/ 221 w 39"/>
                <a:gd name="T7" fmla="*/ 396 h 61"/>
                <a:gd name="T8" fmla="*/ 209 w 39"/>
                <a:gd name="T9" fmla="*/ 507 h 61"/>
                <a:gd name="T10" fmla="*/ 254 w 39"/>
                <a:gd name="T11" fmla="*/ 563 h 61"/>
                <a:gd name="T12" fmla="*/ 271 w 39"/>
                <a:gd name="T13" fmla="*/ 749 h 61"/>
                <a:gd name="T14" fmla="*/ 209 w 39"/>
                <a:gd name="T15" fmla="*/ 916 h 61"/>
                <a:gd name="T16" fmla="*/ 176 w 39"/>
                <a:gd name="T17" fmla="*/ 993 h 61"/>
                <a:gd name="T18" fmla="*/ 209 w 39"/>
                <a:gd name="T19" fmla="*/ 1142 h 61"/>
                <a:gd name="T20" fmla="*/ 0 w 39"/>
                <a:gd name="T21" fmla="*/ 149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3" y="17"/>
                    <a:pt x="4" y="16"/>
                    <a:pt x="5" y="16"/>
                  </a:cubicBezTo>
                  <a:cubicBezTo>
                    <a:pt x="6" y="16"/>
                    <a:pt x="13" y="19"/>
                    <a:pt x="14" y="21"/>
                  </a:cubicBezTo>
                  <a:cubicBezTo>
                    <a:pt x="15" y="24"/>
                    <a:pt x="12" y="25"/>
                    <a:pt x="13" y="27"/>
                  </a:cubicBezTo>
                  <a:cubicBezTo>
                    <a:pt x="14" y="29"/>
                    <a:pt x="16" y="28"/>
                    <a:pt x="16" y="30"/>
                  </a:cubicBezTo>
                  <a:cubicBezTo>
                    <a:pt x="17" y="32"/>
                    <a:pt x="18" y="35"/>
                    <a:pt x="17" y="40"/>
                  </a:cubicBezTo>
                  <a:cubicBezTo>
                    <a:pt x="17" y="45"/>
                    <a:pt x="14" y="45"/>
                    <a:pt x="13" y="49"/>
                  </a:cubicBezTo>
                  <a:cubicBezTo>
                    <a:pt x="13" y="52"/>
                    <a:pt x="12" y="53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9"/>
                    <a:pt x="20" y="0"/>
                    <a:pt x="0" y="8"/>
                  </a:cubicBezTo>
                  <a:close/>
                </a:path>
              </a:pathLst>
            </a:custGeom>
            <a:solidFill>
              <a:srgbClr val="F7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5" name="Freeform 955">
              <a:extLst>
                <a:ext uri="{FF2B5EF4-FFF2-40B4-BE49-F238E27FC236}">
                  <a16:creationId xmlns:a16="http://schemas.microsoft.com/office/drawing/2014/main" id="{E43F43AD-529B-451F-B635-F7265E70E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235"/>
              <a:ext cx="47" cy="90"/>
            </a:xfrm>
            <a:custGeom>
              <a:avLst/>
              <a:gdLst>
                <a:gd name="T0" fmla="*/ 104 w 19"/>
                <a:gd name="T1" fmla="*/ 0 h 34"/>
                <a:gd name="T2" fmla="*/ 42 w 19"/>
                <a:gd name="T3" fmla="*/ 463 h 34"/>
                <a:gd name="T4" fmla="*/ 134 w 19"/>
                <a:gd name="T5" fmla="*/ 609 h 34"/>
                <a:gd name="T6" fmla="*/ 195 w 19"/>
                <a:gd name="T7" fmla="*/ 540 h 34"/>
                <a:gd name="T8" fmla="*/ 257 w 19"/>
                <a:gd name="T9" fmla="*/ 281 h 34"/>
                <a:gd name="T10" fmla="*/ 195 w 19"/>
                <a:gd name="T11" fmla="*/ 169 h 34"/>
                <a:gd name="T12" fmla="*/ 134 w 19"/>
                <a:gd name="T13" fmla="*/ 5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4">
                  <a:moveTo>
                    <a:pt x="7" y="0"/>
                  </a:moveTo>
                  <a:cubicBezTo>
                    <a:pt x="0" y="5"/>
                    <a:pt x="1" y="18"/>
                    <a:pt x="3" y="25"/>
                  </a:cubicBezTo>
                  <a:cubicBezTo>
                    <a:pt x="4" y="27"/>
                    <a:pt x="7" y="33"/>
                    <a:pt x="9" y="33"/>
                  </a:cubicBezTo>
                  <a:cubicBezTo>
                    <a:pt x="11" y="34"/>
                    <a:pt x="12" y="30"/>
                    <a:pt x="13" y="29"/>
                  </a:cubicBezTo>
                  <a:cubicBezTo>
                    <a:pt x="16" y="25"/>
                    <a:pt x="19" y="20"/>
                    <a:pt x="17" y="15"/>
                  </a:cubicBezTo>
                  <a:cubicBezTo>
                    <a:pt x="16" y="13"/>
                    <a:pt x="14" y="11"/>
                    <a:pt x="13" y="9"/>
                  </a:cubicBezTo>
                  <a:cubicBezTo>
                    <a:pt x="12" y="7"/>
                    <a:pt x="12" y="5"/>
                    <a:pt x="9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6" name="Freeform 956">
              <a:extLst>
                <a:ext uri="{FF2B5EF4-FFF2-40B4-BE49-F238E27FC236}">
                  <a16:creationId xmlns:a16="http://schemas.microsoft.com/office/drawing/2014/main" id="{57CD2239-7564-4F6D-A275-06F315E04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096"/>
              <a:ext cx="50" cy="56"/>
            </a:xfrm>
            <a:custGeom>
              <a:avLst/>
              <a:gdLst>
                <a:gd name="T0" fmla="*/ 0 w 20"/>
                <a:gd name="T1" fmla="*/ 0 h 21"/>
                <a:gd name="T2" fmla="*/ 313 w 20"/>
                <a:gd name="T3" fmla="*/ 192 h 21"/>
                <a:gd name="T4" fmla="*/ 33 w 20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0"/>
                  </a:moveTo>
                  <a:cubicBezTo>
                    <a:pt x="2" y="9"/>
                    <a:pt x="13" y="10"/>
                    <a:pt x="20" y="10"/>
                  </a:cubicBezTo>
                  <a:cubicBezTo>
                    <a:pt x="13" y="10"/>
                    <a:pt x="6" y="15"/>
                    <a:pt x="2" y="2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7" name="Freeform 957">
              <a:extLst>
                <a:ext uri="{FF2B5EF4-FFF2-40B4-BE49-F238E27FC236}">
                  <a16:creationId xmlns:a16="http://schemas.microsoft.com/office/drawing/2014/main" id="{086FC109-9E24-4B97-9A29-EA796C362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187"/>
              <a:ext cx="75" cy="50"/>
            </a:xfrm>
            <a:custGeom>
              <a:avLst/>
              <a:gdLst>
                <a:gd name="T0" fmla="*/ 20 w 30"/>
                <a:gd name="T1" fmla="*/ 55 h 19"/>
                <a:gd name="T2" fmla="*/ 270 w 30"/>
                <a:gd name="T3" fmla="*/ 89 h 19"/>
                <a:gd name="T4" fmla="*/ 470 w 30"/>
                <a:gd name="T5" fmla="*/ 0 h 19"/>
                <a:gd name="T6" fmla="*/ 408 w 30"/>
                <a:gd name="T7" fmla="*/ 76 h 19"/>
                <a:gd name="T8" fmla="*/ 333 w 30"/>
                <a:gd name="T9" fmla="*/ 145 h 19"/>
                <a:gd name="T10" fmla="*/ 145 w 30"/>
                <a:gd name="T11" fmla="*/ 255 h 19"/>
                <a:gd name="T12" fmla="*/ 0 w 30"/>
                <a:gd name="T13" fmla="*/ 3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1" y="3"/>
                  </a:moveTo>
                  <a:cubicBezTo>
                    <a:pt x="4" y="7"/>
                    <a:pt x="13" y="6"/>
                    <a:pt x="17" y="5"/>
                  </a:cubicBezTo>
                  <a:cubicBezTo>
                    <a:pt x="22" y="5"/>
                    <a:pt x="26" y="3"/>
                    <a:pt x="30" y="0"/>
                  </a:cubicBezTo>
                  <a:cubicBezTo>
                    <a:pt x="28" y="0"/>
                    <a:pt x="27" y="3"/>
                    <a:pt x="26" y="4"/>
                  </a:cubicBezTo>
                  <a:cubicBezTo>
                    <a:pt x="25" y="7"/>
                    <a:pt x="24" y="7"/>
                    <a:pt x="21" y="8"/>
                  </a:cubicBezTo>
                  <a:cubicBezTo>
                    <a:pt x="17" y="10"/>
                    <a:pt x="13" y="11"/>
                    <a:pt x="9" y="14"/>
                  </a:cubicBezTo>
                  <a:cubicBezTo>
                    <a:pt x="6" y="17"/>
                    <a:pt x="5" y="19"/>
                    <a:pt x="0" y="1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8" name="Freeform 958">
              <a:extLst>
                <a:ext uri="{FF2B5EF4-FFF2-40B4-BE49-F238E27FC236}">
                  <a16:creationId xmlns:a16="http://schemas.microsoft.com/office/drawing/2014/main" id="{59763061-D9C6-44DE-9DE5-E63342FB7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245"/>
              <a:ext cx="40" cy="43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81 h 16"/>
                <a:gd name="T4" fmla="*/ 20 w 16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5" y="5"/>
                    <a:pt x="10" y="4"/>
                    <a:pt x="16" y="4"/>
                  </a:cubicBezTo>
                  <a:cubicBezTo>
                    <a:pt x="11" y="6"/>
                    <a:pt x="8" y="15"/>
                    <a:pt x="1" y="1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89" name="Freeform 959">
              <a:extLst>
                <a:ext uri="{FF2B5EF4-FFF2-40B4-BE49-F238E27FC236}">
                  <a16:creationId xmlns:a16="http://schemas.microsoft.com/office/drawing/2014/main" id="{276B6A1E-66DA-4C31-9658-E0DAE377F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77"/>
              <a:ext cx="22" cy="24"/>
            </a:xfrm>
            <a:custGeom>
              <a:avLst/>
              <a:gdLst>
                <a:gd name="T0" fmla="*/ 0 w 9"/>
                <a:gd name="T1" fmla="*/ 0 h 9"/>
                <a:gd name="T2" fmla="*/ 132 w 9"/>
                <a:gd name="T3" fmla="*/ 0 h 9"/>
                <a:gd name="T4" fmla="*/ 29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3" y="1"/>
                    <a:pt x="6" y="1"/>
                    <a:pt x="9" y="0"/>
                  </a:cubicBezTo>
                  <a:cubicBezTo>
                    <a:pt x="7" y="3"/>
                    <a:pt x="5" y="7"/>
                    <a:pt x="2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0" name="Freeform 960">
              <a:extLst>
                <a:ext uri="{FF2B5EF4-FFF2-40B4-BE49-F238E27FC236}">
                  <a16:creationId xmlns:a16="http://schemas.microsoft.com/office/drawing/2014/main" id="{7B54AA0E-A205-4FC0-9E8C-44E836309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291"/>
              <a:ext cx="22" cy="29"/>
            </a:xfrm>
            <a:custGeom>
              <a:avLst/>
              <a:gdLst>
                <a:gd name="T0" fmla="*/ 0 w 9"/>
                <a:gd name="T1" fmla="*/ 21 h 11"/>
                <a:gd name="T2" fmla="*/ 132 w 9"/>
                <a:gd name="T3" fmla="*/ 0 h 11"/>
                <a:gd name="T4" fmla="*/ 90 w 9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"/>
                  </a:moveTo>
                  <a:cubicBezTo>
                    <a:pt x="2" y="2"/>
                    <a:pt x="6" y="0"/>
                    <a:pt x="9" y="0"/>
                  </a:cubicBezTo>
                  <a:cubicBezTo>
                    <a:pt x="8" y="4"/>
                    <a:pt x="6" y="7"/>
                    <a:pt x="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1" name="Freeform 961">
              <a:extLst>
                <a:ext uri="{FF2B5EF4-FFF2-40B4-BE49-F238E27FC236}">
                  <a16:creationId xmlns:a16="http://schemas.microsoft.com/office/drawing/2014/main" id="{1F021487-F7BA-40EE-A19C-F7CC36D86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235"/>
              <a:ext cx="40" cy="34"/>
            </a:xfrm>
            <a:custGeom>
              <a:avLst/>
              <a:gdLst>
                <a:gd name="T0" fmla="*/ 158 w 16"/>
                <a:gd name="T1" fmla="*/ 0 h 13"/>
                <a:gd name="T2" fmla="*/ 0 w 16"/>
                <a:gd name="T3" fmla="*/ 178 h 13"/>
                <a:gd name="T4" fmla="*/ 125 w 16"/>
                <a:gd name="T5" fmla="*/ 144 h 13"/>
                <a:gd name="T6" fmla="*/ 250 w 16"/>
                <a:gd name="T7" fmla="*/ 19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10" y="5"/>
                    <a:pt x="2" y="6"/>
                    <a:pt x="0" y="10"/>
                  </a:cubicBezTo>
                  <a:cubicBezTo>
                    <a:pt x="3" y="8"/>
                    <a:pt x="5" y="8"/>
                    <a:pt x="8" y="8"/>
                  </a:cubicBezTo>
                  <a:cubicBezTo>
                    <a:pt x="10" y="9"/>
                    <a:pt x="14" y="13"/>
                    <a:pt x="1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2" name="Freeform 962">
              <a:extLst>
                <a:ext uri="{FF2B5EF4-FFF2-40B4-BE49-F238E27FC236}">
                  <a16:creationId xmlns:a16="http://schemas.microsoft.com/office/drawing/2014/main" id="{FCFC78DD-3CD2-4676-BC8A-7D6EA76D9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267"/>
              <a:ext cx="35" cy="24"/>
            </a:xfrm>
            <a:custGeom>
              <a:avLst/>
              <a:gdLst>
                <a:gd name="T0" fmla="*/ 83 w 14"/>
                <a:gd name="T1" fmla="*/ 0 h 9"/>
                <a:gd name="T2" fmla="*/ 0 w 14"/>
                <a:gd name="T3" fmla="*/ 171 h 9"/>
                <a:gd name="T4" fmla="*/ 95 w 14"/>
                <a:gd name="T5" fmla="*/ 149 h 9"/>
                <a:gd name="T6" fmla="*/ 220 w 14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5" y="0"/>
                  </a:moveTo>
                  <a:cubicBezTo>
                    <a:pt x="5" y="3"/>
                    <a:pt x="2" y="6"/>
                    <a:pt x="0" y="9"/>
                  </a:cubicBezTo>
                  <a:cubicBezTo>
                    <a:pt x="1" y="7"/>
                    <a:pt x="4" y="8"/>
                    <a:pt x="6" y="8"/>
                  </a:cubicBezTo>
                  <a:cubicBezTo>
                    <a:pt x="9" y="8"/>
                    <a:pt x="11" y="7"/>
                    <a:pt x="14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3" name="Freeform 963">
              <a:extLst>
                <a:ext uri="{FF2B5EF4-FFF2-40B4-BE49-F238E27FC236}">
                  <a16:creationId xmlns:a16="http://schemas.microsoft.com/office/drawing/2014/main" id="{7047D810-ED65-4762-A406-F241D8725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301"/>
              <a:ext cx="35" cy="48"/>
            </a:xfrm>
            <a:custGeom>
              <a:avLst/>
              <a:gdLst>
                <a:gd name="T0" fmla="*/ 83 w 14"/>
                <a:gd name="T1" fmla="*/ 0 h 18"/>
                <a:gd name="T2" fmla="*/ 63 w 14"/>
                <a:gd name="T3" fmla="*/ 149 h 18"/>
                <a:gd name="T4" fmla="*/ 0 w 14"/>
                <a:gd name="T5" fmla="*/ 341 h 18"/>
                <a:gd name="T6" fmla="*/ 113 w 14"/>
                <a:gd name="T7" fmla="*/ 264 h 18"/>
                <a:gd name="T8" fmla="*/ 220 w 14"/>
                <a:gd name="T9" fmla="*/ 7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5" y="0"/>
                  </a:moveTo>
                  <a:cubicBezTo>
                    <a:pt x="5" y="3"/>
                    <a:pt x="5" y="5"/>
                    <a:pt x="4" y="8"/>
                  </a:cubicBezTo>
                  <a:cubicBezTo>
                    <a:pt x="4" y="11"/>
                    <a:pt x="1" y="15"/>
                    <a:pt x="0" y="18"/>
                  </a:cubicBezTo>
                  <a:cubicBezTo>
                    <a:pt x="2" y="16"/>
                    <a:pt x="5" y="15"/>
                    <a:pt x="7" y="14"/>
                  </a:cubicBezTo>
                  <a:cubicBezTo>
                    <a:pt x="11" y="11"/>
                    <a:pt x="13" y="8"/>
                    <a:pt x="14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4" name="Freeform 964">
              <a:extLst>
                <a:ext uri="{FF2B5EF4-FFF2-40B4-BE49-F238E27FC236}">
                  <a16:creationId xmlns:a16="http://schemas.microsoft.com/office/drawing/2014/main" id="{588D0F06-9A01-40D1-8F86-953B2F59C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333"/>
              <a:ext cx="38" cy="38"/>
            </a:xfrm>
            <a:custGeom>
              <a:avLst/>
              <a:gdLst>
                <a:gd name="T0" fmla="*/ 0 w 15"/>
                <a:gd name="T1" fmla="*/ 22 h 14"/>
                <a:gd name="T2" fmla="*/ 243 w 15"/>
                <a:gd name="T3" fmla="*/ 0 h 14"/>
                <a:gd name="T4" fmla="*/ 180 w 15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"/>
                  </a:moveTo>
                  <a:cubicBezTo>
                    <a:pt x="3" y="4"/>
                    <a:pt x="12" y="3"/>
                    <a:pt x="15" y="0"/>
                  </a:cubicBezTo>
                  <a:cubicBezTo>
                    <a:pt x="13" y="4"/>
                    <a:pt x="13" y="9"/>
                    <a:pt x="11" y="1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5" name="Freeform 965">
              <a:extLst>
                <a:ext uri="{FF2B5EF4-FFF2-40B4-BE49-F238E27FC236}">
                  <a16:creationId xmlns:a16="http://schemas.microsoft.com/office/drawing/2014/main" id="{79DE8D2B-2D1A-486F-B74F-37A0550F2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363"/>
              <a:ext cx="35" cy="32"/>
            </a:xfrm>
            <a:custGeom>
              <a:avLst/>
              <a:gdLst>
                <a:gd name="T0" fmla="*/ 0 w 14"/>
                <a:gd name="T1" fmla="*/ 56 h 12"/>
                <a:gd name="T2" fmla="*/ 158 w 14"/>
                <a:gd name="T3" fmla="*/ 0 h 12"/>
                <a:gd name="T4" fmla="*/ 175 w 14"/>
                <a:gd name="T5" fmla="*/ 93 h 12"/>
                <a:gd name="T6" fmla="*/ 220 w 14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0" y="3"/>
                  </a:moveTo>
                  <a:cubicBezTo>
                    <a:pt x="3" y="5"/>
                    <a:pt x="7" y="1"/>
                    <a:pt x="10" y="0"/>
                  </a:cubicBezTo>
                  <a:cubicBezTo>
                    <a:pt x="9" y="2"/>
                    <a:pt x="11" y="3"/>
                    <a:pt x="11" y="5"/>
                  </a:cubicBezTo>
                  <a:cubicBezTo>
                    <a:pt x="12" y="7"/>
                    <a:pt x="13" y="11"/>
                    <a:pt x="14" y="1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6" name="Freeform 966">
              <a:extLst>
                <a:ext uri="{FF2B5EF4-FFF2-40B4-BE49-F238E27FC236}">
                  <a16:creationId xmlns:a16="http://schemas.microsoft.com/office/drawing/2014/main" id="{C3C282BA-E7A5-4753-AC2A-57E77AE0E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376"/>
              <a:ext cx="45" cy="27"/>
            </a:xfrm>
            <a:custGeom>
              <a:avLst/>
              <a:gdLst>
                <a:gd name="T0" fmla="*/ 0 w 18"/>
                <a:gd name="T1" fmla="*/ 81 h 10"/>
                <a:gd name="T2" fmla="*/ 145 w 18"/>
                <a:gd name="T3" fmla="*/ 0 h 10"/>
                <a:gd name="T4" fmla="*/ 220 w 18"/>
                <a:gd name="T5" fmla="*/ 81 h 10"/>
                <a:gd name="T6" fmla="*/ 283 w 18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0">
                  <a:moveTo>
                    <a:pt x="0" y="4"/>
                  </a:moveTo>
                  <a:cubicBezTo>
                    <a:pt x="3" y="4"/>
                    <a:pt x="7" y="2"/>
                    <a:pt x="9" y="0"/>
                  </a:cubicBezTo>
                  <a:cubicBezTo>
                    <a:pt x="10" y="2"/>
                    <a:pt x="12" y="2"/>
                    <a:pt x="14" y="4"/>
                  </a:cubicBezTo>
                  <a:cubicBezTo>
                    <a:pt x="15" y="5"/>
                    <a:pt x="17" y="8"/>
                    <a:pt x="18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7" name="Freeform 967">
              <a:extLst>
                <a:ext uri="{FF2B5EF4-FFF2-40B4-BE49-F238E27FC236}">
                  <a16:creationId xmlns:a16="http://schemas.microsoft.com/office/drawing/2014/main" id="{0040CB5C-924F-49FD-A7AC-A8E50CF66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328"/>
              <a:ext cx="42" cy="35"/>
            </a:xfrm>
            <a:custGeom>
              <a:avLst/>
              <a:gdLst>
                <a:gd name="T0" fmla="*/ 0 w 17"/>
                <a:gd name="T1" fmla="*/ 0 h 13"/>
                <a:gd name="T2" fmla="*/ 104 w 17"/>
                <a:gd name="T3" fmla="*/ 253 h 13"/>
                <a:gd name="T4" fmla="*/ 257 w 17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0" y="5"/>
                    <a:pt x="2" y="11"/>
                    <a:pt x="7" y="13"/>
                  </a:cubicBezTo>
                  <a:cubicBezTo>
                    <a:pt x="6" y="9"/>
                    <a:pt x="13" y="3"/>
                    <a:pt x="17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8" name="Freeform 968">
              <a:extLst>
                <a:ext uri="{FF2B5EF4-FFF2-40B4-BE49-F238E27FC236}">
                  <a16:creationId xmlns:a16="http://schemas.microsoft.com/office/drawing/2014/main" id="{E3F962F5-386F-46F4-9978-262F243EF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248"/>
              <a:ext cx="25" cy="37"/>
            </a:xfrm>
            <a:custGeom>
              <a:avLst/>
              <a:gdLst>
                <a:gd name="T0" fmla="*/ 0 w 10"/>
                <a:gd name="T1" fmla="*/ 90 h 14"/>
                <a:gd name="T2" fmla="*/ 63 w 10"/>
                <a:gd name="T3" fmla="*/ 259 h 14"/>
                <a:gd name="T4" fmla="*/ 15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5"/>
                  </a:moveTo>
                  <a:cubicBezTo>
                    <a:pt x="0" y="8"/>
                    <a:pt x="1" y="13"/>
                    <a:pt x="4" y="14"/>
                  </a:cubicBezTo>
                  <a:cubicBezTo>
                    <a:pt x="1" y="8"/>
                    <a:pt x="8" y="4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99" name="Freeform 969">
              <a:extLst>
                <a:ext uri="{FF2B5EF4-FFF2-40B4-BE49-F238E27FC236}">
                  <a16:creationId xmlns:a16="http://schemas.microsoft.com/office/drawing/2014/main" id="{89EF86F9-375C-4EA8-9998-F23A34D71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269"/>
              <a:ext cx="32" cy="38"/>
            </a:xfrm>
            <a:custGeom>
              <a:avLst/>
              <a:gdLst>
                <a:gd name="T0" fmla="*/ 30 w 13"/>
                <a:gd name="T1" fmla="*/ 0 h 14"/>
                <a:gd name="T2" fmla="*/ 91 w 13"/>
                <a:gd name="T3" fmla="*/ 280 h 14"/>
                <a:gd name="T4" fmla="*/ 194 w 13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2" y="0"/>
                  </a:moveTo>
                  <a:cubicBezTo>
                    <a:pt x="0" y="4"/>
                    <a:pt x="3" y="11"/>
                    <a:pt x="6" y="14"/>
                  </a:cubicBezTo>
                  <a:cubicBezTo>
                    <a:pt x="7" y="8"/>
                    <a:pt x="9" y="5"/>
                    <a:pt x="13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0" name="Freeform 970">
              <a:extLst>
                <a:ext uri="{FF2B5EF4-FFF2-40B4-BE49-F238E27FC236}">
                  <a16:creationId xmlns:a16="http://schemas.microsoft.com/office/drawing/2014/main" id="{4B5D06C3-2B38-4627-B2B7-47D182B2E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312"/>
              <a:ext cx="28" cy="24"/>
            </a:xfrm>
            <a:custGeom>
              <a:avLst/>
              <a:gdLst>
                <a:gd name="T0" fmla="*/ 20 w 11"/>
                <a:gd name="T1" fmla="*/ 171 h 9"/>
                <a:gd name="T2" fmla="*/ 33 w 11"/>
                <a:gd name="T3" fmla="*/ 0 h 9"/>
                <a:gd name="T4" fmla="*/ 181 w 11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" y="9"/>
                  </a:moveTo>
                  <a:cubicBezTo>
                    <a:pt x="0" y="7"/>
                    <a:pt x="0" y="3"/>
                    <a:pt x="2" y="0"/>
                  </a:cubicBezTo>
                  <a:cubicBezTo>
                    <a:pt x="3" y="5"/>
                    <a:pt x="7" y="7"/>
                    <a:pt x="11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1" name="Freeform 971">
              <a:extLst>
                <a:ext uri="{FF2B5EF4-FFF2-40B4-BE49-F238E27FC236}">
                  <a16:creationId xmlns:a16="http://schemas.microsoft.com/office/drawing/2014/main" id="{82753BA6-F35C-4A33-BDF3-690948355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339"/>
              <a:ext cx="30" cy="24"/>
            </a:xfrm>
            <a:custGeom>
              <a:avLst/>
              <a:gdLst>
                <a:gd name="T0" fmla="*/ 0 w 12"/>
                <a:gd name="T1" fmla="*/ 171 h 9"/>
                <a:gd name="T2" fmla="*/ 50 w 12"/>
                <a:gd name="T3" fmla="*/ 0 h 9"/>
                <a:gd name="T4" fmla="*/ 188 w 12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0" y="7"/>
                    <a:pt x="0" y="1"/>
                    <a:pt x="3" y="0"/>
                  </a:cubicBezTo>
                  <a:cubicBezTo>
                    <a:pt x="5" y="3"/>
                    <a:pt x="9" y="5"/>
                    <a:pt x="12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2" name="Freeform 972">
              <a:extLst>
                <a:ext uri="{FF2B5EF4-FFF2-40B4-BE49-F238E27FC236}">
                  <a16:creationId xmlns:a16="http://schemas.microsoft.com/office/drawing/2014/main" id="{A6D0AB3B-1E66-4DFD-B895-66B5D246A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325"/>
              <a:ext cx="20" cy="22"/>
            </a:xfrm>
            <a:custGeom>
              <a:avLst/>
              <a:gdLst>
                <a:gd name="T0" fmla="*/ 0 w 8"/>
                <a:gd name="T1" fmla="*/ 168 h 8"/>
                <a:gd name="T2" fmla="*/ 50 w 8"/>
                <a:gd name="T3" fmla="*/ 0 h 8"/>
                <a:gd name="T4" fmla="*/ 125 w 8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  <a:cubicBezTo>
                    <a:pt x="3" y="3"/>
                    <a:pt x="6" y="4"/>
                    <a:pt x="8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3" name="Freeform 973">
              <a:extLst>
                <a:ext uri="{FF2B5EF4-FFF2-40B4-BE49-F238E27FC236}">
                  <a16:creationId xmlns:a16="http://schemas.microsoft.com/office/drawing/2014/main" id="{D599C7BF-24F1-4E3B-ABA7-E1FD61F32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288"/>
              <a:ext cx="40" cy="43"/>
            </a:xfrm>
            <a:custGeom>
              <a:avLst/>
              <a:gdLst>
                <a:gd name="T0" fmla="*/ 20 w 16"/>
                <a:gd name="T1" fmla="*/ 94 h 16"/>
                <a:gd name="T2" fmla="*/ 113 w 16"/>
                <a:gd name="T3" fmla="*/ 312 h 16"/>
                <a:gd name="T4" fmla="*/ 175 w 16"/>
                <a:gd name="T5" fmla="*/ 159 h 16"/>
                <a:gd name="T6" fmla="*/ 25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" y="5"/>
                  </a:moveTo>
                  <a:cubicBezTo>
                    <a:pt x="0" y="9"/>
                    <a:pt x="3" y="15"/>
                    <a:pt x="7" y="16"/>
                  </a:cubicBezTo>
                  <a:cubicBezTo>
                    <a:pt x="6" y="12"/>
                    <a:pt x="10" y="10"/>
                    <a:pt x="11" y="8"/>
                  </a:cubicBezTo>
                  <a:cubicBezTo>
                    <a:pt x="13" y="6"/>
                    <a:pt x="13" y="2"/>
                    <a:pt x="16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4" name="Freeform 974">
              <a:extLst>
                <a:ext uri="{FF2B5EF4-FFF2-40B4-BE49-F238E27FC236}">
                  <a16:creationId xmlns:a16="http://schemas.microsoft.com/office/drawing/2014/main" id="{E4DBDF03-9F12-481C-9D7A-3196C71B9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347"/>
              <a:ext cx="42" cy="32"/>
            </a:xfrm>
            <a:custGeom>
              <a:avLst/>
              <a:gdLst>
                <a:gd name="T0" fmla="*/ 12 w 17"/>
                <a:gd name="T1" fmla="*/ 227 h 12"/>
                <a:gd name="T2" fmla="*/ 104 w 17"/>
                <a:gd name="T3" fmla="*/ 0 h 12"/>
                <a:gd name="T4" fmla="*/ 153 w 17"/>
                <a:gd name="T5" fmla="*/ 56 h 12"/>
                <a:gd name="T6" fmla="*/ 257 w 17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1" y="12"/>
                  </a:moveTo>
                  <a:cubicBezTo>
                    <a:pt x="0" y="7"/>
                    <a:pt x="5" y="3"/>
                    <a:pt x="7" y="0"/>
                  </a:cubicBezTo>
                  <a:cubicBezTo>
                    <a:pt x="8" y="1"/>
                    <a:pt x="9" y="2"/>
                    <a:pt x="10" y="3"/>
                  </a:cubicBezTo>
                  <a:cubicBezTo>
                    <a:pt x="12" y="5"/>
                    <a:pt x="14" y="7"/>
                    <a:pt x="17" y="7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5" name="Freeform 975">
              <a:extLst>
                <a:ext uri="{FF2B5EF4-FFF2-40B4-BE49-F238E27FC236}">
                  <a16:creationId xmlns:a16="http://schemas.microsoft.com/office/drawing/2014/main" id="{24B8DFC1-F6B5-46A7-A268-B6FFBE9EE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368"/>
              <a:ext cx="70" cy="24"/>
            </a:xfrm>
            <a:custGeom>
              <a:avLst/>
              <a:gdLst>
                <a:gd name="T0" fmla="*/ 0 w 28"/>
                <a:gd name="T1" fmla="*/ 171 h 9"/>
                <a:gd name="T2" fmla="*/ 125 w 28"/>
                <a:gd name="T3" fmla="*/ 0 h 9"/>
                <a:gd name="T4" fmla="*/ 175 w 28"/>
                <a:gd name="T5" fmla="*/ 56 h 9"/>
                <a:gd name="T6" fmla="*/ 250 w 28"/>
                <a:gd name="T7" fmla="*/ 21 h 9"/>
                <a:gd name="T8" fmla="*/ 438 w 28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1" y="7"/>
                    <a:pt x="5" y="0"/>
                    <a:pt x="8" y="0"/>
                  </a:cubicBezTo>
                  <a:cubicBezTo>
                    <a:pt x="9" y="1"/>
                    <a:pt x="10" y="3"/>
                    <a:pt x="11" y="3"/>
                  </a:cubicBezTo>
                  <a:cubicBezTo>
                    <a:pt x="13" y="4"/>
                    <a:pt x="14" y="2"/>
                    <a:pt x="16" y="1"/>
                  </a:cubicBezTo>
                  <a:cubicBezTo>
                    <a:pt x="19" y="2"/>
                    <a:pt x="26" y="3"/>
                    <a:pt x="28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6" name="Freeform 976">
              <a:extLst>
                <a:ext uri="{FF2B5EF4-FFF2-40B4-BE49-F238E27FC236}">
                  <a16:creationId xmlns:a16="http://schemas.microsoft.com/office/drawing/2014/main" id="{841A0B61-D7EB-4561-98EC-A7B258A81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323"/>
              <a:ext cx="53" cy="21"/>
            </a:xfrm>
            <a:custGeom>
              <a:avLst/>
              <a:gdLst>
                <a:gd name="T0" fmla="*/ 0 w 21"/>
                <a:gd name="T1" fmla="*/ 76 h 8"/>
                <a:gd name="T2" fmla="*/ 114 w 21"/>
                <a:gd name="T3" fmla="*/ 144 h 8"/>
                <a:gd name="T4" fmla="*/ 179 w 21"/>
                <a:gd name="T5" fmla="*/ 76 h 8"/>
                <a:gd name="T6" fmla="*/ 305 w 21"/>
                <a:gd name="T7" fmla="*/ 144 h 8"/>
                <a:gd name="T8" fmla="*/ 338 w 2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">
                  <a:moveTo>
                    <a:pt x="0" y="4"/>
                  </a:moveTo>
                  <a:cubicBezTo>
                    <a:pt x="3" y="5"/>
                    <a:pt x="4" y="8"/>
                    <a:pt x="7" y="8"/>
                  </a:cubicBezTo>
                  <a:cubicBezTo>
                    <a:pt x="10" y="8"/>
                    <a:pt x="10" y="6"/>
                    <a:pt x="11" y="4"/>
                  </a:cubicBezTo>
                  <a:cubicBezTo>
                    <a:pt x="13" y="7"/>
                    <a:pt x="16" y="7"/>
                    <a:pt x="19" y="8"/>
                  </a:cubicBezTo>
                  <a:cubicBezTo>
                    <a:pt x="19" y="5"/>
                    <a:pt x="21" y="3"/>
                    <a:pt x="2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7" name="Freeform 977">
              <a:extLst>
                <a:ext uri="{FF2B5EF4-FFF2-40B4-BE49-F238E27FC236}">
                  <a16:creationId xmlns:a16="http://schemas.microsoft.com/office/drawing/2014/main" id="{4F8BCC40-D1E9-451A-9661-B7DF37FE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307"/>
              <a:ext cx="25" cy="24"/>
            </a:xfrm>
            <a:custGeom>
              <a:avLst/>
              <a:gdLst>
                <a:gd name="T0" fmla="*/ 0 w 10"/>
                <a:gd name="T1" fmla="*/ 115 h 9"/>
                <a:gd name="T2" fmla="*/ 95 w 10"/>
                <a:gd name="T3" fmla="*/ 171 h 9"/>
                <a:gd name="T4" fmla="*/ 15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3" y="8"/>
                    <a:pt x="3" y="9"/>
                    <a:pt x="6" y="9"/>
                  </a:cubicBezTo>
                  <a:cubicBezTo>
                    <a:pt x="6" y="5"/>
                    <a:pt x="10" y="3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8" name="Freeform 978">
              <a:extLst>
                <a:ext uri="{FF2B5EF4-FFF2-40B4-BE49-F238E27FC236}">
                  <a16:creationId xmlns:a16="http://schemas.microsoft.com/office/drawing/2014/main" id="{74191544-0A90-4FCE-BA50-9AF077A1C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384"/>
              <a:ext cx="50" cy="21"/>
            </a:xfrm>
            <a:custGeom>
              <a:avLst/>
              <a:gdLst>
                <a:gd name="T0" fmla="*/ 0 w 20"/>
                <a:gd name="T1" fmla="*/ 123 h 8"/>
                <a:gd name="T2" fmla="*/ 175 w 20"/>
                <a:gd name="T3" fmla="*/ 21 h 8"/>
                <a:gd name="T4" fmla="*/ 238 w 20"/>
                <a:gd name="T5" fmla="*/ 55 h 8"/>
                <a:gd name="T6" fmla="*/ 313 w 20"/>
                <a:gd name="T7" fmla="*/ 14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7"/>
                  </a:moveTo>
                  <a:cubicBezTo>
                    <a:pt x="5" y="7"/>
                    <a:pt x="7" y="2"/>
                    <a:pt x="11" y="1"/>
                  </a:cubicBezTo>
                  <a:cubicBezTo>
                    <a:pt x="14" y="0"/>
                    <a:pt x="13" y="1"/>
                    <a:pt x="15" y="3"/>
                  </a:cubicBezTo>
                  <a:cubicBezTo>
                    <a:pt x="17" y="5"/>
                    <a:pt x="18" y="7"/>
                    <a:pt x="20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09" name="Freeform 979">
              <a:extLst>
                <a:ext uri="{FF2B5EF4-FFF2-40B4-BE49-F238E27FC236}">
                  <a16:creationId xmlns:a16="http://schemas.microsoft.com/office/drawing/2014/main" id="{038266E8-BE71-40F1-8805-394C71CAB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381"/>
              <a:ext cx="30" cy="22"/>
            </a:xfrm>
            <a:custGeom>
              <a:avLst/>
              <a:gdLst>
                <a:gd name="T0" fmla="*/ 0 w 12"/>
                <a:gd name="T1" fmla="*/ 168 h 8"/>
                <a:gd name="T2" fmla="*/ 83 w 12"/>
                <a:gd name="T3" fmla="*/ 47 h 8"/>
                <a:gd name="T4" fmla="*/ 188 w 12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6"/>
                    <a:pt x="3" y="3"/>
                    <a:pt x="5" y="2"/>
                  </a:cubicBezTo>
                  <a:cubicBezTo>
                    <a:pt x="9" y="0"/>
                    <a:pt x="10" y="5"/>
                    <a:pt x="12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0" name="Freeform 980">
              <a:extLst>
                <a:ext uri="{FF2B5EF4-FFF2-40B4-BE49-F238E27FC236}">
                  <a16:creationId xmlns:a16="http://schemas.microsoft.com/office/drawing/2014/main" id="{896B2D85-B46D-4F24-BCC9-0B3C70A03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077"/>
              <a:ext cx="22" cy="35"/>
            </a:xfrm>
            <a:custGeom>
              <a:avLst/>
              <a:gdLst>
                <a:gd name="T0" fmla="*/ 0 w 9"/>
                <a:gd name="T1" fmla="*/ 0 h 13"/>
                <a:gd name="T2" fmla="*/ 120 w 9"/>
                <a:gd name="T3" fmla="*/ 94 h 13"/>
                <a:gd name="T4" fmla="*/ 71 w 9"/>
                <a:gd name="T5" fmla="*/ 253 h 13"/>
                <a:gd name="T6" fmla="*/ 42 w 9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3" y="1"/>
                    <a:pt x="7" y="2"/>
                    <a:pt x="8" y="5"/>
                  </a:cubicBezTo>
                  <a:cubicBezTo>
                    <a:pt x="9" y="8"/>
                    <a:pt x="8" y="13"/>
                    <a:pt x="5" y="13"/>
                  </a:cubicBezTo>
                  <a:cubicBezTo>
                    <a:pt x="7" y="11"/>
                    <a:pt x="6" y="4"/>
                    <a:pt x="3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1" name="Freeform 981">
              <a:extLst>
                <a:ext uri="{FF2B5EF4-FFF2-40B4-BE49-F238E27FC236}">
                  <a16:creationId xmlns:a16="http://schemas.microsoft.com/office/drawing/2014/main" id="{81095375-5D92-405B-B299-E39DA4F14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128"/>
              <a:ext cx="45" cy="43"/>
            </a:xfrm>
            <a:custGeom>
              <a:avLst/>
              <a:gdLst>
                <a:gd name="T0" fmla="*/ 33 w 18"/>
                <a:gd name="T1" fmla="*/ 312 h 16"/>
                <a:gd name="T2" fmla="*/ 33 w 18"/>
                <a:gd name="T3" fmla="*/ 94 h 16"/>
                <a:gd name="T4" fmla="*/ 283 w 18"/>
                <a:gd name="T5" fmla="*/ 22 h 16"/>
                <a:gd name="T6" fmla="*/ 50 w 18"/>
                <a:gd name="T7" fmla="*/ 25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2" y="16"/>
                  </a:moveTo>
                  <a:cubicBezTo>
                    <a:pt x="2" y="13"/>
                    <a:pt x="0" y="8"/>
                    <a:pt x="2" y="5"/>
                  </a:cubicBezTo>
                  <a:cubicBezTo>
                    <a:pt x="5" y="0"/>
                    <a:pt x="14" y="0"/>
                    <a:pt x="18" y="1"/>
                  </a:cubicBezTo>
                  <a:cubicBezTo>
                    <a:pt x="11" y="2"/>
                    <a:pt x="2" y="4"/>
                    <a:pt x="3" y="13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2" name="Freeform 982">
              <a:extLst>
                <a:ext uri="{FF2B5EF4-FFF2-40B4-BE49-F238E27FC236}">
                  <a16:creationId xmlns:a16="http://schemas.microsoft.com/office/drawing/2014/main" id="{BAF63F24-DEA1-4E54-A02D-833EC2747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213"/>
              <a:ext cx="35" cy="32"/>
            </a:xfrm>
            <a:custGeom>
              <a:avLst/>
              <a:gdLst>
                <a:gd name="T0" fmla="*/ 220 w 14"/>
                <a:gd name="T1" fmla="*/ 0 h 12"/>
                <a:gd name="T2" fmla="*/ 50 w 14"/>
                <a:gd name="T3" fmla="*/ 77 h 12"/>
                <a:gd name="T4" fmla="*/ 20 w 14"/>
                <a:gd name="T5" fmla="*/ 149 h 12"/>
                <a:gd name="T6" fmla="*/ 50 w 14"/>
                <a:gd name="T7" fmla="*/ 227 h 12"/>
                <a:gd name="T8" fmla="*/ 50 w 14"/>
                <a:gd name="T9" fmla="*/ 136 h 12"/>
                <a:gd name="T10" fmla="*/ 145 w 14"/>
                <a:gd name="T11" fmla="*/ 3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11" y="1"/>
                    <a:pt x="6" y="1"/>
                    <a:pt x="3" y="4"/>
                  </a:cubicBezTo>
                  <a:cubicBezTo>
                    <a:pt x="2" y="5"/>
                    <a:pt x="1" y="6"/>
                    <a:pt x="1" y="8"/>
                  </a:cubicBezTo>
                  <a:cubicBezTo>
                    <a:pt x="0" y="10"/>
                    <a:pt x="2" y="11"/>
                    <a:pt x="3" y="12"/>
                  </a:cubicBezTo>
                  <a:cubicBezTo>
                    <a:pt x="2" y="11"/>
                    <a:pt x="2" y="8"/>
                    <a:pt x="3" y="7"/>
                  </a:cubicBezTo>
                  <a:cubicBezTo>
                    <a:pt x="4" y="4"/>
                    <a:pt x="6" y="3"/>
                    <a:pt x="9" y="2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3" name="Freeform 983">
              <a:extLst>
                <a:ext uri="{FF2B5EF4-FFF2-40B4-BE49-F238E27FC236}">
                  <a16:creationId xmlns:a16="http://schemas.microsoft.com/office/drawing/2014/main" id="{C5323175-663F-4B04-BF56-3D5B6280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259"/>
              <a:ext cx="18" cy="16"/>
            </a:xfrm>
            <a:custGeom>
              <a:avLst/>
              <a:gdLst>
                <a:gd name="T0" fmla="*/ 118 w 7"/>
                <a:gd name="T1" fmla="*/ 0 h 6"/>
                <a:gd name="T2" fmla="*/ 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1"/>
                    <a:pt x="2" y="3"/>
                    <a:pt x="0" y="6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4" name="Freeform 984">
              <a:extLst>
                <a:ext uri="{FF2B5EF4-FFF2-40B4-BE49-F238E27FC236}">
                  <a16:creationId xmlns:a16="http://schemas.microsoft.com/office/drawing/2014/main" id="{B7097190-CDD2-4A54-A318-BF891EF02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267"/>
              <a:ext cx="22" cy="24"/>
            </a:xfrm>
            <a:custGeom>
              <a:avLst/>
              <a:gdLst>
                <a:gd name="T0" fmla="*/ 132 w 9"/>
                <a:gd name="T1" fmla="*/ 0 h 9"/>
                <a:gd name="T2" fmla="*/ 0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4" y="1"/>
                    <a:pt x="2" y="4"/>
                    <a:pt x="0" y="9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5" name="Freeform 985">
              <a:extLst>
                <a:ext uri="{FF2B5EF4-FFF2-40B4-BE49-F238E27FC236}">
                  <a16:creationId xmlns:a16="http://schemas.microsoft.com/office/drawing/2014/main" id="{F3C0E470-C0DE-4488-B35C-65602CE8F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323"/>
              <a:ext cx="25" cy="40"/>
            </a:xfrm>
            <a:custGeom>
              <a:avLst/>
              <a:gdLst>
                <a:gd name="T0" fmla="*/ 158 w 10"/>
                <a:gd name="T1" fmla="*/ 0 h 15"/>
                <a:gd name="T2" fmla="*/ 83 w 10"/>
                <a:gd name="T3" fmla="*/ 285 h 15"/>
                <a:gd name="T4" fmla="*/ 158 w 1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8" y="2"/>
                    <a:pt x="0" y="15"/>
                    <a:pt x="5" y="15"/>
                  </a:cubicBezTo>
                  <a:cubicBezTo>
                    <a:pt x="3" y="12"/>
                    <a:pt x="8" y="3"/>
                    <a:pt x="10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6" name="Freeform 986">
              <a:extLst>
                <a:ext uri="{FF2B5EF4-FFF2-40B4-BE49-F238E27FC236}">
                  <a16:creationId xmlns:a16="http://schemas.microsoft.com/office/drawing/2014/main" id="{72F022F1-9E25-4FB5-BE23-A0B2CE2DF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344"/>
              <a:ext cx="15" cy="37"/>
            </a:xfrm>
            <a:custGeom>
              <a:avLst/>
              <a:gdLst>
                <a:gd name="T0" fmla="*/ 83 w 6"/>
                <a:gd name="T1" fmla="*/ 0 h 14"/>
                <a:gd name="T2" fmla="*/ 20 w 6"/>
                <a:gd name="T3" fmla="*/ 77 h 14"/>
                <a:gd name="T4" fmla="*/ 33 w 6"/>
                <a:gd name="T5" fmla="*/ 259 h 14"/>
                <a:gd name="T6" fmla="*/ 50 w 6"/>
                <a:gd name="T7" fmla="*/ 111 h 14"/>
                <a:gd name="T8" fmla="*/ 95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3" y="1"/>
                    <a:pt x="2" y="3"/>
                    <a:pt x="1" y="4"/>
                  </a:cubicBezTo>
                  <a:cubicBezTo>
                    <a:pt x="0" y="7"/>
                    <a:pt x="0" y="12"/>
                    <a:pt x="2" y="14"/>
                  </a:cubicBezTo>
                  <a:cubicBezTo>
                    <a:pt x="2" y="11"/>
                    <a:pt x="2" y="9"/>
                    <a:pt x="3" y="6"/>
                  </a:cubicBezTo>
                  <a:cubicBezTo>
                    <a:pt x="3" y="4"/>
                    <a:pt x="3" y="1"/>
                    <a:pt x="6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7" name="Freeform 987">
              <a:extLst>
                <a:ext uri="{FF2B5EF4-FFF2-40B4-BE49-F238E27FC236}">
                  <a16:creationId xmlns:a16="http://schemas.microsoft.com/office/drawing/2014/main" id="{2421BA55-1E7D-4A6D-86B3-606CE78D2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360"/>
              <a:ext cx="15" cy="35"/>
            </a:xfrm>
            <a:custGeom>
              <a:avLst/>
              <a:gdLst>
                <a:gd name="T0" fmla="*/ 33 w 6"/>
                <a:gd name="T1" fmla="*/ 0 h 13"/>
                <a:gd name="T2" fmla="*/ 95 w 6"/>
                <a:gd name="T3" fmla="*/ 253 h 13"/>
                <a:gd name="T4" fmla="*/ 33 w 6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0"/>
                  </a:moveTo>
                  <a:cubicBezTo>
                    <a:pt x="0" y="4"/>
                    <a:pt x="1" y="11"/>
                    <a:pt x="6" y="13"/>
                  </a:cubicBezTo>
                  <a:cubicBezTo>
                    <a:pt x="4" y="11"/>
                    <a:pt x="2" y="4"/>
                    <a:pt x="2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8" name="Freeform 988">
              <a:extLst>
                <a:ext uri="{FF2B5EF4-FFF2-40B4-BE49-F238E27FC236}">
                  <a16:creationId xmlns:a16="http://schemas.microsoft.com/office/drawing/2014/main" id="{00262AF7-1BDB-4018-8D0A-7F256C850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291"/>
              <a:ext cx="17" cy="53"/>
            </a:xfrm>
            <a:custGeom>
              <a:avLst/>
              <a:gdLst>
                <a:gd name="T0" fmla="*/ 29 w 7"/>
                <a:gd name="T1" fmla="*/ 0 h 20"/>
                <a:gd name="T2" fmla="*/ 41 w 7"/>
                <a:gd name="T3" fmla="*/ 294 h 20"/>
                <a:gd name="T4" fmla="*/ 100 w 7"/>
                <a:gd name="T5" fmla="*/ 371 h 20"/>
                <a:gd name="T6" fmla="*/ 58 w 7"/>
                <a:gd name="T7" fmla="*/ 225 h 20"/>
                <a:gd name="T8" fmla="*/ 29 w 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0">
                  <a:moveTo>
                    <a:pt x="2" y="0"/>
                  </a:moveTo>
                  <a:cubicBezTo>
                    <a:pt x="0" y="4"/>
                    <a:pt x="0" y="12"/>
                    <a:pt x="3" y="16"/>
                  </a:cubicBezTo>
                  <a:cubicBezTo>
                    <a:pt x="4" y="17"/>
                    <a:pt x="6" y="19"/>
                    <a:pt x="7" y="20"/>
                  </a:cubicBezTo>
                  <a:cubicBezTo>
                    <a:pt x="6" y="18"/>
                    <a:pt x="4" y="14"/>
                    <a:pt x="4" y="12"/>
                  </a:cubicBezTo>
                  <a:cubicBezTo>
                    <a:pt x="2" y="9"/>
                    <a:pt x="2" y="5"/>
                    <a:pt x="2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19" name="Freeform 989">
              <a:extLst>
                <a:ext uri="{FF2B5EF4-FFF2-40B4-BE49-F238E27FC236}">
                  <a16:creationId xmlns:a16="http://schemas.microsoft.com/office/drawing/2014/main" id="{9410B3F8-5DFC-4C86-9438-D5DFDEC97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283"/>
              <a:ext cx="10" cy="40"/>
            </a:xfrm>
            <a:custGeom>
              <a:avLst/>
              <a:gdLst>
                <a:gd name="T0" fmla="*/ 0 w 4"/>
                <a:gd name="T1" fmla="*/ 115 h 15"/>
                <a:gd name="T2" fmla="*/ 63 w 4"/>
                <a:gd name="T3" fmla="*/ 285 h 15"/>
                <a:gd name="T4" fmla="*/ 20 w 4"/>
                <a:gd name="T5" fmla="*/ 171 h 15"/>
                <a:gd name="T6" fmla="*/ 0 w 4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5">
                  <a:moveTo>
                    <a:pt x="0" y="6"/>
                  </a:moveTo>
                  <a:cubicBezTo>
                    <a:pt x="0" y="9"/>
                    <a:pt x="0" y="14"/>
                    <a:pt x="4" y="15"/>
                  </a:cubicBezTo>
                  <a:cubicBezTo>
                    <a:pt x="3" y="13"/>
                    <a:pt x="2" y="11"/>
                    <a:pt x="1" y="9"/>
                  </a:cubicBezTo>
                  <a:cubicBezTo>
                    <a:pt x="0" y="4"/>
                    <a:pt x="1" y="1"/>
                    <a:pt x="0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0" name="Freeform 990">
              <a:extLst>
                <a:ext uri="{FF2B5EF4-FFF2-40B4-BE49-F238E27FC236}">
                  <a16:creationId xmlns:a16="http://schemas.microsoft.com/office/drawing/2014/main" id="{36FEC87B-7910-4E06-87B9-E9FB32CC6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320"/>
              <a:ext cx="10" cy="32"/>
            </a:xfrm>
            <a:custGeom>
              <a:avLst/>
              <a:gdLst>
                <a:gd name="T0" fmla="*/ 20 w 4"/>
                <a:gd name="T1" fmla="*/ 0 h 12"/>
                <a:gd name="T2" fmla="*/ 20 w 4"/>
                <a:gd name="T3" fmla="*/ 136 h 12"/>
                <a:gd name="T4" fmla="*/ 63 w 4"/>
                <a:gd name="T5" fmla="*/ 227 h 12"/>
                <a:gd name="T6" fmla="*/ 50 w 4"/>
                <a:gd name="T7" fmla="*/ 149 h 12"/>
                <a:gd name="T8" fmla="*/ 20 w 4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2">
                  <a:moveTo>
                    <a:pt x="1" y="0"/>
                  </a:moveTo>
                  <a:cubicBezTo>
                    <a:pt x="1" y="2"/>
                    <a:pt x="0" y="4"/>
                    <a:pt x="1" y="7"/>
                  </a:cubicBezTo>
                  <a:cubicBezTo>
                    <a:pt x="2" y="9"/>
                    <a:pt x="3" y="10"/>
                    <a:pt x="4" y="12"/>
                  </a:cubicBezTo>
                  <a:cubicBezTo>
                    <a:pt x="4" y="11"/>
                    <a:pt x="3" y="10"/>
                    <a:pt x="3" y="8"/>
                  </a:cubicBezTo>
                  <a:cubicBezTo>
                    <a:pt x="3" y="7"/>
                    <a:pt x="0" y="2"/>
                    <a:pt x="1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1" name="Freeform 991">
              <a:extLst>
                <a:ext uri="{FF2B5EF4-FFF2-40B4-BE49-F238E27FC236}">
                  <a16:creationId xmlns:a16="http://schemas.microsoft.com/office/drawing/2014/main" id="{06B29619-3AD0-4419-8C44-C9C2C8EF8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213"/>
              <a:ext cx="30" cy="56"/>
            </a:xfrm>
            <a:custGeom>
              <a:avLst/>
              <a:gdLst>
                <a:gd name="T0" fmla="*/ 20 w 12"/>
                <a:gd name="T1" fmla="*/ 136 h 21"/>
                <a:gd name="T2" fmla="*/ 125 w 12"/>
                <a:gd name="T3" fmla="*/ 397 h 21"/>
                <a:gd name="T4" fmla="*/ 113 w 12"/>
                <a:gd name="T5" fmla="*/ 192 h 21"/>
                <a:gd name="T6" fmla="*/ 188 w 12"/>
                <a:gd name="T7" fmla="*/ 0 h 21"/>
                <a:gd name="T8" fmla="*/ 95 w 12"/>
                <a:gd name="T9" fmla="*/ 77 h 21"/>
                <a:gd name="T10" fmla="*/ 0 w 12"/>
                <a:gd name="T11" fmla="*/ 9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1">
                  <a:moveTo>
                    <a:pt x="1" y="7"/>
                  </a:moveTo>
                  <a:cubicBezTo>
                    <a:pt x="1" y="12"/>
                    <a:pt x="3" y="18"/>
                    <a:pt x="8" y="21"/>
                  </a:cubicBezTo>
                  <a:cubicBezTo>
                    <a:pt x="10" y="19"/>
                    <a:pt x="7" y="13"/>
                    <a:pt x="7" y="10"/>
                  </a:cubicBezTo>
                  <a:cubicBezTo>
                    <a:pt x="7" y="5"/>
                    <a:pt x="9" y="4"/>
                    <a:pt x="12" y="0"/>
                  </a:cubicBezTo>
                  <a:cubicBezTo>
                    <a:pt x="11" y="1"/>
                    <a:pt x="8" y="3"/>
                    <a:pt x="6" y="4"/>
                  </a:cubicBezTo>
                  <a:cubicBezTo>
                    <a:pt x="3" y="4"/>
                    <a:pt x="1" y="2"/>
                    <a:pt x="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2" name="Freeform 992">
              <a:extLst>
                <a:ext uri="{FF2B5EF4-FFF2-40B4-BE49-F238E27FC236}">
                  <a16:creationId xmlns:a16="http://schemas.microsoft.com/office/drawing/2014/main" id="{4038E09E-1153-483A-99B7-4CFC7326C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069"/>
              <a:ext cx="52" cy="118"/>
            </a:xfrm>
            <a:custGeom>
              <a:avLst/>
              <a:gdLst>
                <a:gd name="T0" fmla="*/ 104 w 21"/>
                <a:gd name="T1" fmla="*/ 445 h 44"/>
                <a:gd name="T2" fmla="*/ 166 w 21"/>
                <a:gd name="T3" fmla="*/ 847 h 44"/>
                <a:gd name="T4" fmla="*/ 183 w 21"/>
                <a:gd name="T5" fmla="*/ 518 h 44"/>
                <a:gd name="T6" fmla="*/ 319 w 21"/>
                <a:gd name="T7" fmla="*/ 424 h 44"/>
                <a:gd name="T8" fmla="*/ 196 w 21"/>
                <a:gd name="T9" fmla="*/ 424 h 44"/>
                <a:gd name="T10" fmla="*/ 92 w 21"/>
                <a:gd name="T11" fmla="*/ 330 h 44"/>
                <a:gd name="T12" fmla="*/ 154 w 21"/>
                <a:gd name="T13" fmla="*/ 0 h 44"/>
                <a:gd name="T14" fmla="*/ 30 w 21"/>
                <a:gd name="T15" fmla="*/ 252 h 44"/>
                <a:gd name="T16" fmla="*/ 74 w 21"/>
                <a:gd name="T17" fmla="*/ 367 h 44"/>
                <a:gd name="T18" fmla="*/ 92 w 21"/>
                <a:gd name="T19" fmla="*/ 518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44">
                  <a:moveTo>
                    <a:pt x="7" y="23"/>
                  </a:moveTo>
                  <a:cubicBezTo>
                    <a:pt x="5" y="29"/>
                    <a:pt x="6" y="39"/>
                    <a:pt x="11" y="44"/>
                  </a:cubicBezTo>
                  <a:cubicBezTo>
                    <a:pt x="10" y="38"/>
                    <a:pt x="8" y="32"/>
                    <a:pt x="12" y="27"/>
                  </a:cubicBezTo>
                  <a:cubicBezTo>
                    <a:pt x="15" y="25"/>
                    <a:pt x="18" y="23"/>
                    <a:pt x="21" y="22"/>
                  </a:cubicBezTo>
                  <a:cubicBezTo>
                    <a:pt x="19" y="22"/>
                    <a:pt x="15" y="23"/>
                    <a:pt x="13" y="22"/>
                  </a:cubicBezTo>
                  <a:cubicBezTo>
                    <a:pt x="12" y="22"/>
                    <a:pt x="7" y="18"/>
                    <a:pt x="6" y="17"/>
                  </a:cubicBezTo>
                  <a:cubicBezTo>
                    <a:pt x="3" y="13"/>
                    <a:pt x="8" y="4"/>
                    <a:pt x="10" y="0"/>
                  </a:cubicBezTo>
                  <a:cubicBezTo>
                    <a:pt x="6" y="3"/>
                    <a:pt x="0" y="7"/>
                    <a:pt x="2" y="13"/>
                  </a:cubicBezTo>
                  <a:cubicBezTo>
                    <a:pt x="2" y="16"/>
                    <a:pt x="4" y="17"/>
                    <a:pt x="5" y="19"/>
                  </a:cubicBezTo>
                  <a:cubicBezTo>
                    <a:pt x="7" y="22"/>
                    <a:pt x="6" y="24"/>
                    <a:pt x="6" y="2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3" name="Freeform 993">
              <a:extLst>
                <a:ext uri="{FF2B5EF4-FFF2-40B4-BE49-F238E27FC236}">
                  <a16:creationId xmlns:a16="http://schemas.microsoft.com/office/drawing/2014/main" id="{CE1D19D1-FCAA-49AB-B8C1-9F8DD701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251"/>
              <a:ext cx="18" cy="40"/>
            </a:xfrm>
            <a:custGeom>
              <a:avLst/>
              <a:gdLst>
                <a:gd name="T0" fmla="*/ 0 w 7"/>
                <a:gd name="T1" fmla="*/ 0 h 15"/>
                <a:gd name="T2" fmla="*/ 100 w 7"/>
                <a:gd name="T3" fmla="*/ 115 h 15"/>
                <a:gd name="T4" fmla="*/ 118 w 7"/>
                <a:gd name="T5" fmla="*/ 227 h 15"/>
                <a:gd name="T6" fmla="*/ 85 w 7"/>
                <a:gd name="T7" fmla="*/ 285 h 15"/>
                <a:gd name="T8" fmla="*/ 0 w 7"/>
                <a:gd name="T9" fmla="*/ 136 h 15"/>
                <a:gd name="T10" fmla="*/ 0 w 7"/>
                <a:gd name="T11" fmla="*/ 9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1" y="2"/>
                    <a:pt x="4" y="3"/>
                    <a:pt x="6" y="6"/>
                  </a:cubicBezTo>
                  <a:cubicBezTo>
                    <a:pt x="7" y="8"/>
                    <a:pt x="5" y="10"/>
                    <a:pt x="7" y="12"/>
                  </a:cubicBezTo>
                  <a:cubicBezTo>
                    <a:pt x="6" y="13"/>
                    <a:pt x="5" y="14"/>
                    <a:pt x="5" y="15"/>
                  </a:cubicBezTo>
                  <a:cubicBezTo>
                    <a:pt x="2" y="13"/>
                    <a:pt x="7" y="4"/>
                    <a:pt x="0" y="7"/>
                  </a:cubicBezTo>
                  <a:cubicBezTo>
                    <a:pt x="0" y="6"/>
                    <a:pt x="0" y="6"/>
                    <a:pt x="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4" name="Freeform 994">
              <a:extLst>
                <a:ext uri="{FF2B5EF4-FFF2-40B4-BE49-F238E27FC236}">
                  <a16:creationId xmlns:a16="http://schemas.microsoft.com/office/drawing/2014/main" id="{4CBF24D4-5D01-4236-B03F-6F2948C04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344"/>
              <a:ext cx="32" cy="43"/>
            </a:xfrm>
            <a:custGeom>
              <a:avLst/>
              <a:gdLst>
                <a:gd name="T0" fmla="*/ 0 w 13"/>
                <a:gd name="T1" fmla="*/ 59 h 16"/>
                <a:gd name="T2" fmla="*/ 153 w 13"/>
                <a:gd name="T3" fmla="*/ 0 h 16"/>
                <a:gd name="T4" fmla="*/ 103 w 13"/>
                <a:gd name="T5" fmla="*/ 159 h 16"/>
                <a:gd name="T6" fmla="*/ 194 w 13"/>
                <a:gd name="T7" fmla="*/ 290 h 16"/>
                <a:gd name="T8" fmla="*/ 12 w 13"/>
                <a:gd name="T9" fmla="*/ 1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3"/>
                  </a:moveTo>
                  <a:cubicBezTo>
                    <a:pt x="4" y="5"/>
                    <a:pt x="7" y="1"/>
                    <a:pt x="10" y="0"/>
                  </a:cubicBezTo>
                  <a:cubicBezTo>
                    <a:pt x="8" y="3"/>
                    <a:pt x="6" y="5"/>
                    <a:pt x="7" y="8"/>
                  </a:cubicBezTo>
                  <a:cubicBezTo>
                    <a:pt x="8" y="11"/>
                    <a:pt x="12" y="12"/>
                    <a:pt x="13" y="15"/>
                  </a:cubicBezTo>
                  <a:cubicBezTo>
                    <a:pt x="10" y="16"/>
                    <a:pt x="0" y="10"/>
                    <a:pt x="1" y="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5" name="Freeform 995">
              <a:extLst>
                <a:ext uri="{FF2B5EF4-FFF2-40B4-BE49-F238E27FC236}">
                  <a16:creationId xmlns:a16="http://schemas.microsoft.com/office/drawing/2014/main" id="{05B94BC8-2412-428F-BA5F-DC8D3137E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296"/>
              <a:ext cx="40" cy="45"/>
            </a:xfrm>
            <a:custGeom>
              <a:avLst/>
              <a:gdLst>
                <a:gd name="T0" fmla="*/ 0 w 16"/>
                <a:gd name="T1" fmla="*/ 0 h 17"/>
                <a:gd name="T2" fmla="*/ 50 w 16"/>
                <a:gd name="T3" fmla="*/ 0 h 17"/>
                <a:gd name="T4" fmla="*/ 33 w 16"/>
                <a:gd name="T5" fmla="*/ 34 h 17"/>
                <a:gd name="T6" fmla="*/ 220 w 16"/>
                <a:gd name="T7" fmla="*/ 21 h 17"/>
                <a:gd name="T8" fmla="*/ 188 w 16"/>
                <a:gd name="T9" fmla="*/ 315 h 17"/>
                <a:gd name="T10" fmla="*/ 125 w 16"/>
                <a:gd name="T11" fmla="*/ 148 h 17"/>
                <a:gd name="T12" fmla="*/ 33 w 16"/>
                <a:gd name="T13" fmla="*/ 7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7" y="4"/>
                    <a:pt x="10" y="0"/>
                    <a:pt x="14" y="1"/>
                  </a:cubicBezTo>
                  <a:cubicBezTo>
                    <a:pt x="7" y="4"/>
                    <a:pt x="16" y="11"/>
                    <a:pt x="12" y="17"/>
                  </a:cubicBezTo>
                  <a:cubicBezTo>
                    <a:pt x="12" y="14"/>
                    <a:pt x="10" y="10"/>
                    <a:pt x="8" y="8"/>
                  </a:cubicBezTo>
                  <a:cubicBezTo>
                    <a:pt x="6" y="6"/>
                    <a:pt x="3" y="6"/>
                    <a:pt x="2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6" name="Freeform 996">
              <a:extLst>
                <a:ext uri="{FF2B5EF4-FFF2-40B4-BE49-F238E27FC236}">
                  <a16:creationId xmlns:a16="http://schemas.microsoft.com/office/drawing/2014/main" id="{8D9C4D68-5567-47D7-8609-787DD8A5E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379"/>
              <a:ext cx="20" cy="24"/>
            </a:xfrm>
            <a:custGeom>
              <a:avLst/>
              <a:gdLst>
                <a:gd name="T0" fmla="*/ 0 w 8"/>
                <a:gd name="T1" fmla="*/ 56 h 9"/>
                <a:gd name="T2" fmla="*/ 83 w 8"/>
                <a:gd name="T3" fmla="*/ 0 h 9"/>
                <a:gd name="T4" fmla="*/ 125 w 8"/>
                <a:gd name="T5" fmla="*/ 149 h 9"/>
                <a:gd name="T6" fmla="*/ 20 w 8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2" y="3"/>
                    <a:pt x="4" y="1"/>
                    <a:pt x="5" y="0"/>
                  </a:cubicBezTo>
                  <a:cubicBezTo>
                    <a:pt x="4" y="4"/>
                    <a:pt x="6" y="5"/>
                    <a:pt x="8" y="8"/>
                  </a:cubicBezTo>
                  <a:cubicBezTo>
                    <a:pt x="6" y="9"/>
                    <a:pt x="4" y="7"/>
                    <a:pt x="1" y="6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7" name="Freeform 997">
              <a:extLst>
                <a:ext uri="{FF2B5EF4-FFF2-40B4-BE49-F238E27FC236}">
                  <a16:creationId xmlns:a16="http://schemas.microsoft.com/office/drawing/2014/main" id="{62BE4C7C-4152-4B99-B69B-29869913B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389"/>
              <a:ext cx="57" cy="27"/>
            </a:xfrm>
            <a:custGeom>
              <a:avLst/>
              <a:gdLst>
                <a:gd name="T0" fmla="*/ 0 w 23"/>
                <a:gd name="T1" fmla="*/ 59 h 10"/>
                <a:gd name="T2" fmla="*/ 92 w 23"/>
                <a:gd name="T3" fmla="*/ 22 h 10"/>
                <a:gd name="T4" fmla="*/ 166 w 23"/>
                <a:gd name="T5" fmla="*/ 103 h 10"/>
                <a:gd name="T6" fmla="*/ 349 w 23"/>
                <a:gd name="T7" fmla="*/ 159 h 10"/>
                <a:gd name="T8" fmla="*/ 196 w 23"/>
                <a:gd name="T9" fmla="*/ 159 h 10"/>
                <a:gd name="T10" fmla="*/ 124 w 23"/>
                <a:gd name="T11" fmla="*/ 138 h 10"/>
                <a:gd name="T12" fmla="*/ 30 w 23"/>
                <a:gd name="T13" fmla="*/ 81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0">
                  <a:moveTo>
                    <a:pt x="0" y="3"/>
                  </a:moveTo>
                  <a:cubicBezTo>
                    <a:pt x="2" y="3"/>
                    <a:pt x="4" y="0"/>
                    <a:pt x="6" y="1"/>
                  </a:cubicBezTo>
                  <a:cubicBezTo>
                    <a:pt x="8" y="1"/>
                    <a:pt x="9" y="4"/>
                    <a:pt x="11" y="5"/>
                  </a:cubicBezTo>
                  <a:cubicBezTo>
                    <a:pt x="14" y="8"/>
                    <a:pt x="18" y="8"/>
                    <a:pt x="23" y="8"/>
                  </a:cubicBezTo>
                  <a:cubicBezTo>
                    <a:pt x="20" y="10"/>
                    <a:pt x="16" y="9"/>
                    <a:pt x="13" y="8"/>
                  </a:cubicBezTo>
                  <a:cubicBezTo>
                    <a:pt x="12" y="8"/>
                    <a:pt x="9" y="8"/>
                    <a:pt x="8" y="7"/>
                  </a:cubicBezTo>
                  <a:cubicBezTo>
                    <a:pt x="5" y="7"/>
                    <a:pt x="4" y="5"/>
                    <a:pt x="2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8" name="Freeform 998">
              <a:extLst>
                <a:ext uri="{FF2B5EF4-FFF2-40B4-BE49-F238E27FC236}">
                  <a16:creationId xmlns:a16="http://schemas.microsoft.com/office/drawing/2014/main" id="{BB2CBEC5-A8AF-4EBF-A1CD-D46C4EC69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307"/>
              <a:ext cx="48" cy="18"/>
            </a:xfrm>
            <a:custGeom>
              <a:avLst/>
              <a:gdLst>
                <a:gd name="T0" fmla="*/ 51 w 19"/>
                <a:gd name="T1" fmla="*/ 33 h 7"/>
                <a:gd name="T2" fmla="*/ 179 w 19"/>
                <a:gd name="T3" fmla="*/ 0 h 7"/>
                <a:gd name="T4" fmla="*/ 306 w 19"/>
                <a:gd name="T5" fmla="*/ 67 h 7"/>
                <a:gd name="T6" fmla="*/ 129 w 19"/>
                <a:gd name="T7" fmla="*/ 67 h 7"/>
                <a:gd name="T8" fmla="*/ 63 w 19"/>
                <a:gd name="T9" fmla="*/ 100 h 7"/>
                <a:gd name="T10" fmla="*/ 0 w 19"/>
                <a:gd name="T11" fmla="*/ 11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">
                  <a:moveTo>
                    <a:pt x="3" y="2"/>
                  </a:moveTo>
                  <a:cubicBezTo>
                    <a:pt x="6" y="3"/>
                    <a:pt x="8" y="0"/>
                    <a:pt x="11" y="0"/>
                  </a:cubicBezTo>
                  <a:cubicBezTo>
                    <a:pt x="13" y="0"/>
                    <a:pt x="17" y="2"/>
                    <a:pt x="19" y="4"/>
                  </a:cubicBezTo>
                  <a:cubicBezTo>
                    <a:pt x="15" y="3"/>
                    <a:pt x="11" y="3"/>
                    <a:pt x="8" y="4"/>
                  </a:cubicBezTo>
                  <a:cubicBezTo>
                    <a:pt x="6" y="5"/>
                    <a:pt x="5" y="6"/>
                    <a:pt x="4" y="6"/>
                  </a:cubicBezTo>
                  <a:cubicBezTo>
                    <a:pt x="3" y="7"/>
                    <a:pt x="2" y="5"/>
                    <a:pt x="0" y="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29" name="Freeform 999">
              <a:extLst>
                <a:ext uri="{FF2B5EF4-FFF2-40B4-BE49-F238E27FC236}">
                  <a16:creationId xmlns:a16="http://schemas.microsoft.com/office/drawing/2014/main" id="{4DDE70CB-E0B2-458C-8CCA-0951395F9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320"/>
              <a:ext cx="45" cy="24"/>
            </a:xfrm>
            <a:custGeom>
              <a:avLst/>
              <a:gdLst>
                <a:gd name="T0" fmla="*/ 0 w 18"/>
                <a:gd name="T1" fmla="*/ 56 h 9"/>
                <a:gd name="T2" fmla="*/ 63 w 18"/>
                <a:gd name="T3" fmla="*/ 171 h 9"/>
                <a:gd name="T4" fmla="*/ 158 w 18"/>
                <a:gd name="T5" fmla="*/ 77 h 9"/>
                <a:gd name="T6" fmla="*/ 283 w 18"/>
                <a:gd name="T7" fmla="*/ 0 h 9"/>
                <a:gd name="T8" fmla="*/ 145 w 18"/>
                <a:gd name="T9" fmla="*/ 0 h 9"/>
                <a:gd name="T10" fmla="*/ 63 w 18"/>
                <a:gd name="T11" fmla="*/ 0 h 9"/>
                <a:gd name="T12" fmla="*/ 20 w 18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">
                  <a:moveTo>
                    <a:pt x="0" y="3"/>
                  </a:moveTo>
                  <a:cubicBezTo>
                    <a:pt x="0" y="6"/>
                    <a:pt x="2" y="8"/>
                    <a:pt x="4" y="9"/>
                  </a:cubicBezTo>
                  <a:cubicBezTo>
                    <a:pt x="4" y="5"/>
                    <a:pt x="7" y="5"/>
                    <a:pt x="10" y="4"/>
                  </a:cubicBezTo>
                  <a:cubicBezTo>
                    <a:pt x="12" y="2"/>
                    <a:pt x="15" y="0"/>
                    <a:pt x="18" y="0"/>
                  </a:cubicBezTo>
                  <a:cubicBezTo>
                    <a:pt x="15" y="0"/>
                    <a:pt x="12" y="0"/>
                    <a:pt x="9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3" y="1"/>
                    <a:pt x="2" y="3"/>
                    <a:pt x="1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0" name="Freeform 1000">
              <a:extLst>
                <a:ext uri="{FF2B5EF4-FFF2-40B4-BE49-F238E27FC236}">
                  <a16:creationId xmlns:a16="http://schemas.microsoft.com/office/drawing/2014/main" id="{E033C57F-56D6-4225-9DCC-FC0D90B05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397"/>
              <a:ext cx="35" cy="19"/>
            </a:xfrm>
            <a:custGeom>
              <a:avLst/>
              <a:gdLst>
                <a:gd name="T0" fmla="*/ 0 w 14"/>
                <a:gd name="T1" fmla="*/ 60 h 7"/>
                <a:gd name="T2" fmla="*/ 95 w 14"/>
                <a:gd name="T3" fmla="*/ 0 h 7"/>
                <a:gd name="T4" fmla="*/ 220 w 14"/>
                <a:gd name="T5" fmla="*/ 103 h 7"/>
                <a:gd name="T6" fmla="*/ 20 w 14"/>
                <a:gd name="T7" fmla="*/ 10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0" y="3"/>
                  </a:moveTo>
                  <a:cubicBezTo>
                    <a:pt x="1" y="0"/>
                    <a:pt x="4" y="0"/>
                    <a:pt x="6" y="0"/>
                  </a:cubicBezTo>
                  <a:cubicBezTo>
                    <a:pt x="3" y="5"/>
                    <a:pt x="11" y="5"/>
                    <a:pt x="14" y="5"/>
                  </a:cubicBezTo>
                  <a:cubicBezTo>
                    <a:pt x="11" y="6"/>
                    <a:pt x="4" y="7"/>
                    <a:pt x="1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1" name="Freeform 1001">
              <a:extLst>
                <a:ext uri="{FF2B5EF4-FFF2-40B4-BE49-F238E27FC236}">
                  <a16:creationId xmlns:a16="http://schemas.microsoft.com/office/drawing/2014/main" id="{678D5ABE-2F16-46C9-AF5D-690EEC436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392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83 w 12"/>
                <a:gd name="T3" fmla="*/ 61 h 4"/>
                <a:gd name="T4" fmla="*/ 188 w 12"/>
                <a:gd name="T5" fmla="*/ 47 h 4"/>
                <a:gd name="T6" fmla="*/ 158 w 12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1" y="0"/>
                    <a:pt x="3" y="2"/>
                    <a:pt x="5" y="3"/>
                  </a:cubicBezTo>
                  <a:cubicBezTo>
                    <a:pt x="7" y="3"/>
                    <a:pt x="10" y="2"/>
                    <a:pt x="12" y="2"/>
                  </a:cubicBezTo>
                  <a:cubicBezTo>
                    <a:pt x="11" y="3"/>
                    <a:pt x="11" y="4"/>
                    <a:pt x="10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2" name="Freeform 1002">
              <a:extLst>
                <a:ext uri="{FF2B5EF4-FFF2-40B4-BE49-F238E27FC236}">
                  <a16:creationId xmlns:a16="http://schemas.microsoft.com/office/drawing/2014/main" id="{C022FD1F-3416-4975-96D0-E2616F413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381"/>
              <a:ext cx="25" cy="24"/>
            </a:xfrm>
            <a:custGeom>
              <a:avLst/>
              <a:gdLst>
                <a:gd name="T0" fmla="*/ 0 w 10"/>
                <a:gd name="T1" fmla="*/ 77 h 9"/>
                <a:gd name="T2" fmla="*/ 83 w 10"/>
                <a:gd name="T3" fmla="*/ 0 h 9"/>
                <a:gd name="T4" fmla="*/ 158 w 10"/>
                <a:gd name="T5" fmla="*/ 56 h 9"/>
                <a:gd name="T6" fmla="*/ 125 w 10"/>
                <a:gd name="T7" fmla="*/ 149 h 9"/>
                <a:gd name="T8" fmla="*/ 50 w 10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6" y="2"/>
                    <a:pt x="7" y="5"/>
                    <a:pt x="10" y="3"/>
                  </a:cubicBezTo>
                  <a:cubicBezTo>
                    <a:pt x="10" y="5"/>
                    <a:pt x="10" y="7"/>
                    <a:pt x="8" y="8"/>
                  </a:cubicBezTo>
                  <a:cubicBezTo>
                    <a:pt x="5" y="9"/>
                    <a:pt x="4" y="5"/>
                    <a:pt x="3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3" name="Freeform 1003">
              <a:extLst>
                <a:ext uri="{FF2B5EF4-FFF2-40B4-BE49-F238E27FC236}">
                  <a16:creationId xmlns:a16="http://schemas.microsoft.com/office/drawing/2014/main" id="{8148FA75-F6F6-401C-B716-E6E0A9AC0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384"/>
              <a:ext cx="30" cy="13"/>
            </a:xfrm>
            <a:custGeom>
              <a:avLst/>
              <a:gdLst>
                <a:gd name="T0" fmla="*/ 0 w 12"/>
                <a:gd name="T1" fmla="*/ 68 h 5"/>
                <a:gd name="T2" fmla="*/ 63 w 12"/>
                <a:gd name="T3" fmla="*/ 21 h 5"/>
                <a:gd name="T4" fmla="*/ 125 w 12"/>
                <a:gd name="T5" fmla="*/ 55 h 5"/>
                <a:gd name="T6" fmla="*/ 188 w 12"/>
                <a:gd name="T7" fmla="*/ 55 h 5"/>
                <a:gd name="T8" fmla="*/ 63 w 12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0" y="0"/>
                    <a:pt x="2" y="1"/>
                    <a:pt x="4" y="1"/>
                  </a:cubicBezTo>
                  <a:cubicBezTo>
                    <a:pt x="5" y="1"/>
                    <a:pt x="6" y="3"/>
                    <a:pt x="8" y="3"/>
                  </a:cubicBezTo>
                  <a:cubicBezTo>
                    <a:pt x="9" y="3"/>
                    <a:pt x="11" y="2"/>
                    <a:pt x="12" y="3"/>
                  </a:cubicBezTo>
                  <a:cubicBezTo>
                    <a:pt x="10" y="5"/>
                    <a:pt x="7" y="4"/>
                    <a:pt x="4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4" name="Freeform 1004">
              <a:extLst>
                <a:ext uri="{FF2B5EF4-FFF2-40B4-BE49-F238E27FC236}">
                  <a16:creationId xmlns:a16="http://schemas.microsoft.com/office/drawing/2014/main" id="{6939F187-79A5-44F1-BE28-F3A866561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232"/>
              <a:ext cx="28" cy="91"/>
            </a:xfrm>
            <a:custGeom>
              <a:avLst/>
              <a:gdLst>
                <a:gd name="T0" fmla="*/ 20 w 11"/>
                <a:gd name="T1" fmla="*/ 0 h 34"/>
                <a:gd name="T2" fmla="*/ 97 w 11"/>
                <a:gd name="T3" fmla="*/ 137 h 34"/>
                <a:gd name="T4" fmla="*/ 130 w 11"/>
                <a:gd name="T5" fmla="*/ 209 h 34"/>
                <a:gd name="T6" fmla="*/ 163 w 11"/>
                <a:gd name="T7" fmla="*/ 308 h 34"/>
                <a:gd name="T8" fmla="*/ 150 w 11"/>
                <a:gd name="T9" fmla="*/ 500 h 34"/>
                <a:gd name="T10" fmla="*/ 97 w 11"/>
                <a:gd name="T11" fmla="*/ 653 h 34"/>
                <a:gd name="T12" fmla="*/ 97 w 11"/>
                <a:gd name="T13" fmla="*/ 517 h 34"/>
                <a:gd name="T14" fmla="*/ 33 w 11"/>
                <a:gd name="T15" fmla="*/ 401 h 34"/>
                <a:gd name="T16" fmla="*/ 64 w 11"/>
                <a:gd name="T17" fmla="*/ 21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34">
                  <a:moveTo>
                    <a:pt x="1" y="0"/>
                  </a:moveTo>
                  <a:cubicBezTo>
                    <a:pt x="5" y="3"/>
                    <a:pt x="6" y="2"/>
                    <a:pt x="6" y="7"/>
                  </a:cubicBezTo>
                  <a:cubicBezTo>
                    <a:pt x="6" y="10"/>
                    <a:pt x="6" y="9"/>
                    <a:pt x="8" y="11"/>
                  </a:cubicBezTo>
                  <a:cubicBezTo>
                    <a:pt x="9" y="13"/>
                    <a:pt x="9" y="14"/>
                    <a:pt x="10" y="16"/>
                  </a:cubicBezTo>
                  <a:cubicBezTo>
                    <a:pt x="11" y="20"/>
                    <a:pt x="10" y="22"/>
                    <a:pt x="9" y="26"/>
                  </a:cubicBezTo>
                  <a:cubicBezTo>
                    <a:pt x="8" y="29"/>
                    <a:pt x="7" y="32"/>
                    <a:pt x="6" y="34"/>
                  </a:cubicBezTo>
                  <a:cubicBezTo>
                    <a:pt x="5" y="32"/>
                    <a:pt x="6" y="30"/>
                    <a:pt x="6" y="27"/>
                  </a:cubicBezTo>
                  <a:cubicBezTo>
                    <a:pt x="5" y="24"/>
                    <a:pt x="3" y="23"/>
                    <a:pt x="2" y="21"/>
                  </a:cubicBezTo>
                  <a:cubicBezTo>
                    <a:pt x="0" y="16"/>
                    <a:pt x="1" y="4"/>
                    <a:pt x="4" y="1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5" name="Freeform 1005">
              <a:extLst>
                <a:ext uri="{FF2B5EF4-FFF2-40B4-BE49-F238E27FC236}">
                  <a16:creationId xmlns:a16="http://schemas.microsoft.com/office/drawing/2014/main" id="{01DB5242-E20D-4191-BC8B-01939BB76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237"/>
              <a:ext cx="20" cy="27"/>
            </a:xfrm>
            <a:custGeom>
              <a:avLst/>
              <a:gdLst>
                <a:gd name="T0" fmla="*/ 0 w 8"/>
                <a:gd name="T1" fmla="*/ 116 h 10"/>
                <a:gd name="T2" fmla="*/ 20 w 8"/>
                <a:gd name="T3" fmla="*/ 197 h 10"/>
                <a:gd name="T4" fmla="*/ 125 w 8"/>
                <a:gd name="T5" fmla="*/ 22 h 10"/>
                <a:gd name="T6" fmla="*/ 33 w 8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0" y="6"/>
                  </a:moveTo>
                  <a:cubicBezTo>
                    <a:pt x="0" y="7"/>
                    <a:pt x="0" y="9"/>
                    <a:pt x="1" y="10"/>
                  </a:cubicBezTo>
                  <a:cubicBezTo>
                    <a:pt x="3" y="6"/>
                    <a:pt x="4" y="3"/>
                    <a:pt x="8" y="1"/>
                  </a:cubicBezTo>
                  <a:cubicBezTo>
                    <a:pt x="6" y="0"/>
                    <a:pt x="4" y="2"/>
                    <a:pt x="2" y="2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6" name="Freeform 1006">
              <a:extLst>
                <a:ext uri="{FF2B5EF4-FFF2-40B4-BE49-F238E27FC236}">
                  <a16:creationId xmlns:a16="http://schemas.microsoft.com/office/drawing/2014/main" id="{C619ABD9-BCA3-46BC-B894-E609FA1F8D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8" y="2083"/>
              <a:ext cx="610" cy="362"/>
            </a:xfrm>
            <a:custGeom>
              <a:avLst/>
              <a:gdLst>
                <a:gd name="T0" fmla="*/ 783 w 244"/>
                <a:gd name="T1" fmla="*/ 319 h 136"/>
                <a:gd name="T2" fmla="*/ 925 w 244"/>
                <a:gd name="T3" fmla="*/ 695 h 136"/>
                <a:gd name="T4" fmla="*/ 970 w 244"/>
                <a:gd name="T5" fmla="*/ 849 h 136"/>
                <a:gd name="T6" fmla="*/ 1063 w 244"/>
                <a:gd name="T7" fmla="*/ 1169 h 136"/>
                <a:gd name="T8" fmla="*/ 1158 w 244"/>
                <a:gd name="T9" fmla="*/ 1318 h 136"/>
                <a:gd name="T10" fmla="*/ 1395 w 244"/>
                <a:gd name="T11" fmla="*/ 1509 h 136"/>
                <a:gd name="T12" fmla="*/ 1500 w 244"/>
                <a:gd name="T13" fmla="*/ 1586 h 136"/>
                <a:gd name="T14" fmla="*/ 1738 w 244"/>
                <a:gd name="T15" fmla="*/ 1757 h 136"/>
                <a:gd name="T16" fmla="*/ 2050 w 244"/>
                <a:gd name="T17" fmla="*/ 1658 h 136"/>
                <a:gd name="T18" fmla="*/ 2158 w 244"/>
                <a:gd name="T19" fmla="*/ 1645 h 136"/>
                <a:gd name="T20" fmla="*/ 2300 w 244"/>
                <a:gd name="T21" fmla="*/ 1602 h 136"/>
                <a:gd name="T22" fmla="*/ 2458 w 244"/>
                <a:gd name="T23" fmla="*/ 1531 h 136"/>
                <a:gd name="T24" fmla="*/ 2708 w 244"/>
                <a:gd name="T25" fmla="*/ 1509 h 136"/>
                <a:gd name="T26" fmla="*/ 3020 w 244"/>
                <a:gd name="T27" fmla="*/ 1304 h 136"/>
                <a:gd name="T28" fmla="*/ 3113 w 244"/>
                <a:gd name="T29" fmla="*/ 1262 h 136"/>
                <a:gd name="T30" fmla="*/ 3375 w 244"/>
                <a:gd name="T31" fmla="*/ 1224 h 136"/>
                <a:gd name="T32" fmla="*/ 3550 w 244"/>
                <a:gd name="T33" fmla="*/ 1078 h 136"/>
                <a:gd name="T34" fmla="*/ 3645 w 244"/>
                <a:gd name="T35" fmla="*/ 1078 h 136"/>
                <a:gd name="T36" fmla="*/ 2488 w 244"/>
                <a:gd name="T37" fmla="*/ 1360 h 136"/>
                <a:gd name="T38" fmla="*/ 908 w 244"/>
                <a:gd name="T39" fmla="*/ 0 h 136"/>
                <a:gd name="T40" fmla="*/ 783 w 244"/>
                <a:gd name="T41" fmla="*/ 35 h 136"/>
                <a:gd name="T42" fmla="*/ 3783 w 244"/>
                <a:gd name="T43" fmla="*/ 1735 h 136"/>
                <a:gd name="T44" fmla="*/ 3583 w 244"/>
                <a:gd name="T45" fmla="*/ 1829 h 136"/>
                <a:gd name="T46" fmla="*/ 3438 w 244"/>
                <a:gd name="T47" fmla="*/ 1906 h 136"/>
                <a:gd name="T48" fmla="*/ 3345 w 244"/>
                <a:gd name="T49" fmla="*/ 1927 h 136"/>
                <a:gd name="T50" fmla="*/ 3145 w 244"/>
                <a:gd name="T51" fmla="*/ 1978 h 136"/>
                <a:gd name="T52" fmla="*/ 2958 w 244"/>
                <a:gd name="T53" fmla="*/ 2111 h 136"/>
                <a:gd name="T54" fmla="*/ 2845 w 244"/>
                <a:gd name="T55" fmla="*/ 2148 h 136"/>
                <a:gd name="T56" fmla="*/ 2583 w 244"/>
                <a:gd name="T57" fmla="*/ 2188 h 136"/>
                <a:gd name="T58" fmla="*/ 2425 w 244"/>
                <a:gd name="T59" fmla="*/ 2188 h 136"/>
                <a:gd name="T60" fmla="*/ 2220 w 244"/>
                <a:gd name="T61" fmla="*/ 2260 h 136"/>
                <a:gd name="T62" fmla="*/ 1925 w 244"/>
                <a:gd name="T63" fmla="*/ 2358 h 136"/>
                <a:gd name="T64" fmla="*/ 1813 w 244"/>
                <a:gd name="T65" fmla="*/ 2358 h 136"/>
                <a:gd name="T66" fmla="*/ 1425 w 244"/>
                <a:gd name="T67" fmla="*/ 2247 h 136"/>
                <a:gd name="T68" fmla="*/ 1238 w 244"/>
                <a:gd name="T69" fmla="*/ 2225 h 136"/>
                <a:gd name="T70" fmla="*/ 1145 w 244"/>
                <a:gd name="T71" fmla="*/ 2169 h 136"/>
                <a:gd name="T72" fmla="*/ 958 w 244"/>
                <a:gd name="T73" fmla="*/ 1940 h 136"/>
                <a:gd name="T74" fmla="*/ 720 w 244"/>
                <a:gd name="T75" fmla="*/ 1645 h 136"/>
                <a:gd name="T76" fmla="*/ 613 w 244"/>
                <a:gd name="T77" fmla="*/ 1509 h 136"/>
                <a:gd name="T78" fmla="*/ 533 w 244"/>
                <a:gd name="T79" fmla="*/ 1339 h 136"/>
                <a:gd name="T80" fmla="*/ 363 w 244"/>
                <a:gd name="T81" fmla="*/ 1057 h 136"/>
                <a:gd name="T82" fmla="*/ 300 w 244"/>
                <a:gd name="T83" fmla="*/ 865 h 136"/>
                <a:gd name="T84" fmla="*/ 208 w 244"/>
                <a:gd name="T85" fmla="*/ 319 h 136"/>
                <a:gd name="T86" fmla="*/ 125 w 244"/>
                <a:gd name="T87" fmla="*/ 192 h 136"/>
                <a:gd name="T88" fmla="*/ 1675 w 244"/>
                <a:gd name="T89" fmla="*/ 2507 h 136"/>
                <a:gd name="T90" fmla="*/ 3813 w 244"/>
                <a:gd name="T91" fmla="*/ 1885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1" y="12"/>
                    <a:pt x="49" y="14"/>
                    <a:pt x="50" y="17"/>
                  </a:cubicBezTo>
                  <a:cubicBezTo>
                    <a:pt x="51" y="20"/>
                    <a:pt x="53" y="18"/>
                    <a:pt x="54" y="22"/>
                  </a:cubicBezTo>
                  <a:cubicBezTo>
                    <a:pt x="56" y="26"/>
                    <a:pt x="58" y="34"/>
                    <a:pt x="59" y="37"/>
                  </a:cubicBezTo>
                  <a:cubicBezTo>
                    <a:pt x="61" y="40"/>
                    <a:pt x="53" y="40"/>
                    <a:pt x="54" y="43"/>
                  </a:cubicBezTo>
                  <a:cubicBezTo>
                    <a:pt x="55" y="45"/>
                    <a:pt x="60" y="42"/>
                    <a:pt x="62" y="45"/>
                  </a:cubicBezTo>
                  <a:cubicBezTo>
                    <a:pt x="64" y="48"/>
                    <a:pt x="68" y="55"/>
                    <a:pt x="69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1" y="62"/>
                    <a:pt x="73" y="64"/>
                  </a:cubicBezTo>
                  <a:cubicBezTo>
                    <a:pt x="75" y="65"/>
                    <a:pt x="73" y="69"/>
                    <a:pt x="74" y="70"/>
                  </a:cubicBezTo>
                  <a:cubicBezTo>
                    <a:pt x="75" y="71"/>
                    <a:pt x="77" y="69"/>
                    <a:pt x="78" y="70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1" y="82"/>
                    <a:pt x="88" y="85"/>
                    <a:pt x="90" y="86"/>
                  </a:cubicBezTo>
                  <a:cubicBezTo>
                    <a:pt x="92" y="87"/>
                    <a:pt x="92" y="83"/>
                    <a:pt x="96" y="84"/>
                  </a:cubicBezTo>
                  <a:cubicBezTo>
                    <a:pt x="100" y="86"/>
                    <a:pt x="105" y="88"/>
                    <a:pt x="107" y="88"/>
                  </a:cubicBezTo>
                  <a:cubicBezTo>
                    <a:pt x="110" y="89"/>
                    <a:pt x="109" y="93"/>
                    <a:pt x="111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19" y="89"/>
                    <a:pt x="129" y="89"/>
                    <a:pt x="131" y="88"/>
                  </a:cubicBezTo>
                  <a:cubicBezTo>
                    <a:pt x="132" y="88"/>
                    <a:pt x="133" y="91"/>
                    <a:pt x="135" y="91"/>
                  </a:cubicBezTo>
                  <a:cubicBezTo>
                    <a:pt x="138" y="90"/>
                    <a:pt x="136" y="88"/>
                    <a:pt x="138" y="87"/>
                  </a:cubicBezTo>
                  <a:cubicBezTo>
                    <a:pt x="140" y="86"/>
                    <a:pt x="142" y="91"/>
                    <a:pt x="144" y="90"/>
                  </a:cubicBezTo>
                  <a:cubicBezTo>
                    <a:pt x="147" y="90"/>
                    <a:pt x="145" y="85"/>
                    <a:pt x="147" y="85"/>
                  </a:cubicBezTo>
                  <a:cubicBezTo>
                    <a:pt x="149" y="84"/>
                    <a:pt x="151" y="86"/>
                    <a:pt x="153" y="86"/>
                  </a:cubicBezTo>
                  <a:cubicBezTo>
                    <a:pt x="156" y="85"/>
                    <a:pt x="154" y="82"/>
                    <a:pt x="157" y="81"/>
                  </a:cubicBezTo>
                  <a:cubicBezTo>
                    <a:pt x="160" y="80"/>
                    <a:pt x="165" y="79"/>
                    <a:pt x="167" y="78"/>
                  </a:cubicBezTo>
                  <a:cubicBezTo>
                    <a:pt x="169" y="78"/>
                    <a:pt x="172" y="81"/>
                    <a:pt x="173" y="80"/>
                  </a:cubicBezTo>
                  <a:cubicBezTo>
                    <a:pt x="175" y="80"/>
                    <a:pt x="175" y="77"/>
                    <a:pt x="178" y="75"/>
                  </a:cubicBezTo>
                  <a:cubicBezTo>
                    <a:pt x="181" y="73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0"/>
                    <a:pt x="198" y="67"/>
                    <a:pt x="199" y="67"/>
                  </a:cubicBezTo>
                  <a:cubicBezTo>
                    <a:pt x="201" y="66"/>
                    <a:pt x="207" y="64"/>
                    <a:pt x="211" y="63"/>
                  </a:cubicBezTo>
                  <a:cubicBezTo>
                    <a:pt x="214" y="62"/>
                    <a:pt x="215" y="65"/>
                    <a:pt x="216" y="65"/>
                  </a:cubicBezTo>
                  <a:cubicBezTo>
                    <a:pt x="218" y="64"/>
                    <a:pt x="216" y="61"/>
                    <a:pt x="219" y="60"/>
                  </a:cubicBezTo>
                  <a:cubicBezTo>
                    <a:pt x="221" y="59"/>
                    <a:pt x="226" y="58"/>
                    <a:pt x="227" y="57"/>
                  </a:cubicBezTo>
                  <a:cubicBezTo>
                    <a:pt x="229" y="56"/>
                    <a:pt x="231" y="58"/>
                    <a:pt x="232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1" y="47"/>
                    <a:pt x="231" y="47"/>
                    <a:pt x="231" y="47"/>
                  </a:cubicBezTo>
                  <a:cubicBezTo>
                    <a:pt x="206" y="55"/>
                    <a:pt x="182" y="66"/>
                    <a:pt x="159" y="72"/>
                  </a:cubicBezTo>
                  <a:cubicBezTo>
                    <a:pt x="119" y="84"/>
                    <a:pt x="96" y="90"/>
                    <a:pt x="72" y="46"/>
                  </a:cubicBezTo>
                  <a:cubicBezTo>
                    <a:pt x="64" y="30"/>
                    <a:pt x="60" y="14"/>
                    <a:pt x="58" y="0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1"/>
                    <a:pt x="49" y="2"/>
                    <a:pt x="50" y="2"/>
                  </a:cubicBezTo>
                  <a:cubicBezTo>
                    <a:pt x="50" y="4"/>
                    <a:pt x="50" y="7"/>
                    <a:pt x="51" y="10"/>
                  </a:cubicBezTo>
                  <a:close/>
                  <a:moveTo>
                    <a:pt x="242" y="92"/>
                  </a:moveTo>
                  <a:cubicBezTo>
                    <a:pt x="241" y="93"/>
                    <a:pt x="240" y="93"/>
                    <a:pt x="240" y="93"/>
                  </a:cubicBezTo>
                  <a:cubicBezTo>
                    <a:pt x="238" y="94"/>
                    <a:pt x="232" y="95"/>
                    <a:pt x="229" y="97"/>
                  </a:cubicBezTo>
                  <a:cubicBezTo>
                    <a:pt x="225" y="98"/>
                    <a:pt x="225" y="93"/>
                    <a:pt x="223" y="93"/>
                  </a:cubicBezTo>
                  <a:cubicBezTo>
                    <a:pt x="220" y="93"/>
                    <a:pt x="222" y="100"/>
                    <a:pt x="220" y="101"/>
                  </a:cubicBezTo>
                  <a:cubicBezTo>
                    <a:pt x="219" y="101"/>
                    <a:pt x="217" y="98"/>
                    <a:pt x="215" y="99"/>
                  </a:cubicBezTo>
                  <a:cubicBezTo>
                    <a:pt x="214" y="100"/>
                    <a:pt x="216" y="102"/>
                    <a:pt x="214" y="102"/>
                  </a:cubicBezTo>
                  <a:cubicBezTo>
                    <a:pt x="213" y="103"/>
                    <a:pt x="209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199" y="105"/>
                    <a:pt x="201" y="108"/>
                    <a:pt x="199" y="109"/>
                  </a:cubicBezTo>
                  <a:cubicBezTo>
                    <a:pt x="196" y="110"/>
                    <a:pt x="192" y="111"/>
                    <a:pt x="189" y="112"/>
                  </a:cubicBezTo>
                  <a:cubicBezTo>
                    <a:pt x="187" y="113"/>
                    <a:pt x="187" y="107"/>
                    <a:pt x="185" y="108"/>
                  </a:cubicBezTo>
                  <a:cubicBezTo>
                    <a:pt x="183" y="109"/>
                    <a:pt x="184" y="113"/>
                    <a:pt x="182" y="114"/>
                  </a:cubicBezTo>
                  <a:cubicBezTo>
                    <a:pt x="180" y="115"/>
                    <a:pt x="173" y="117"/>
                    <a:pt x="171" y="118"/>
                  </a:cubicBezTo>
                  <a:cubicBezTo>
                    <a:pt x="168" y="119"/>
                    <a:pt x="167" y="116"/>
                    <a:pt x="165" y="116"/>
                  </a:cubicBezTo>
                  <a:cubicBezTo>
                    <a:pt x="163" y="117"/>
                    <a:pt x="165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3" y="121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0"/>
                    <a:pt x="142" y="123"/>
                    <a:pt x="139" y="124"/>
                  </a:cubicBezTo>
                  <a:cubicBezTo>
                    <a:pt x="135" y="124"/>
                    <a:pt x="126" y="125"/>
                    <a:pt x="123" y="125"/>
                  </a:cubicBezTo>
                  <a:cubicBezTo>
                    <a:pt x="120" y="125"/>
                    <a:pt x="120" y="121"/>
                    <a:pt x="119" y="121"/>
                  </a:cubicBezTo>
                  <a:cubicBezTo>
                    <a:pt x="118" y="121"/>
                    <a:pt x="119" y="124"/>
                    <a:pt x="116" y="125"/>
                  </a:cubicBezTo>
                  <a:cubicBezTo>
                    <a:pt x="112" y="125"/>
                    <a:pt x="104" y="124"/>
                    <a:pt x="100" y="124"/>
                  </a:cubicBezTo>
                  <a:cubicBezTo>
                    <a:pt x="96" y="123"/>
                    <a:pt x="93" y="119"/>
                    <a:pt x="91" y="119"/>
                  </a:cubicBezTo>
                  <a:cubicBezTo>
                    <a:pt x="88" y="118"/>
                    <a:pt x="87" y="121"/>
                    <a:pt x="83" y="120"/>
                  </a:cubicBezTo>
                  <a:cubicBezTo>
                    <a:pt x="80" y="119"/>
                    <a:pt x="79" y="118"/>
                    <a:pt x="79" y="118"/>
                  </a:cubicBezTo>
                  <a:cubicBezTo>
                    <a:pt x="77" y="117"/>
                    <a:pt x="78" y="115"/>
                    <a:pt x="77" y="114"/>
                  </a:cubicBezTo>
                  <a:cubicBezTo>
                    <a:pt x="75" y="113"/>
                    <a:pt x="74" y="115"/>
                    <a:pt x="73" y="115"/>
                  </a:cubicBezTo>
                  <a:cubicBezTo>
                    <a:pt x="72" y="115"/>
                    <a:pt x="70" y="114"/>
                    <a:pt x="63" y="109"/>
                  </a:cubicBezTo>
                  <a:cubicBezTo>
                    <a:pt x="60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6"/>
                    <a:pt x="47" y="89"/>
                    <a:pt x="46" y="87"/>
                  </a:cubicBezTo>
                  <a:cubicBezTo>
                    <a:pt x="45" y="85"/>
                    <a:pt x="41" y="86"/>
                    <a:pt x="40" y="85"/>
                  </a:cubicBezTo>
                  <a:cubicBezTo>
                    <a:pt x="39" y="83"/>
                    <a:pt x="40" y="81"/>
                    <a:pt x="39" y="80"/>
                  </a:cubicBezTo>
                  <a:cubicBezTo>
                    <a:pt x="38" y="78"/>
                    <a:pt x="36" y="80"/>
                    <a:pt x="34" y="77"/>
                  </a:cubicBezTo>
                  <a:cubicBezTo>
                    <a:pt x="33" y="74"/>
                    <a:pt x="36" y="73"/>
                    <a:pt x="34" y="71"/>
                  </a:cubicBezTo>
                  <a:cubicBezTo>
                    <a:pt x="33" y="69"/>
                    <a:pt x="31" y="72"/>
                    <a:pt x="30" y="69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6" y="53"/>
                    <a:pt x="26" y="51"/>
                  </a:cubicBezTo>
                  <a:cubicBezTo>
                    <a:pt x="25" y="47"/>
                    <a:pt x="20" y="50"/>
                    <a:pt x="19" y="46"/>
                  </a:cubicBezTo>
                  <a:cubicBezTo>
                    <a:pt x="17" y="41"/>
                    <a:pt x="13" y="32"/>
                    <a:pt x="12" y="26"/>
                  </a:cubicBezTo>
                  <a:cubicBezTo>
                    <a:pt x="11" y="21"/>
                    <a:pt x="14" y="19"/>
                    <a:pt x="13" y="17"/>
                  </a:cubicBezTo>
                  <a:cubicBezTo>
                    <a:pt x="12" y="15"/>
                    <a:pt x="8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50"/>
                    <a:pt x="38" y="131"/>
                    <a:pt x="107" y="133"/>
                  </a:cubicBezTo>
                  <a:cubicBezTo>
                    <a:pt x="150" y="136"/>
                    <a:pt x="197" y="120"/>
                    <a:pt x="243" y="101"/>
                  </a:cubicBezTo>
                  <a:cubicBezTo>
                    <a:pt x="243" y="101"/>
                    <a:pt x="243" y="100"/>
                    <a:pt x="244" y="100"/>
                  </a:cubicBezTo>
                  <a:lnTo>
                    <a:pt x="242" y="92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7" name="Line 1007">
              <a:extLst>
                <a:ext uri="{FF2B5EF4-FFF2-40B4-BE49-F238E27FC236}">
                  <a16:creationId xmlns:a16="http://schemas.microsoft.com/office/drawing/2014/main" id="{2ED53774-4C4F-44EC-8BBC-054AEC9569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8" y="2331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8" name="Freeform 1008">
              <a:extLst>
                <a:ext uri="{FF2B5EF4-FFF2-40B4-BE49-F238E27FC236}">
                  <a16:creationId xmlns:a16="http://schemas.microsoft.com/office/drawing/2014/main" id="{2E701A1D-6984-4BF0-87DB-79187C580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19"/>
              <a:ext cx="150" cy="93"/>
            </a:xfrm>
            <a:custGeom>
              <a:avLst/>
              <a:gdLst>
                <a:gd name="T0" fmla="*/ 438 w 60"/>
                <a:gd name="T1" fmla="*/ 260 h 35"/>
                <a:gd name="T2" fmla="*/ 800 w 60"/>
                <a:gd name="T3" fmla="*/ 465 h 35"/>
                <a:gd name="T4" fmla="*/ 938 w 60"/>
                <a:gd name="T5" fmla="*/ 452 h 35"/>
                <a:gd name="T6" fmla="*/ 395 w 60"/>
                <a:gd name="T7" fmla="*/ 93 h 35"/>
                <a:gd name="T8" fmla="*/ 33 w 60"/>
                <a:gd name="T9" fmla="*/ 656 h 35"/>
                <a:gd name="T10" fmla="*/ 158 w 60"/>
                <a:gd name="T11" fmla="*/ 635 h 35"/>
                <a:gd name="T12" fmla="*/ 438 w 60"/>
                <a:gd name="T13" fmla="*/ 26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28" y="14"/>
                  </a:moveTo>
                  <a:cubicBezTo>
                    <a:pt x="42" y="12"/>
                    <a:pt x="50" y="19"/>
                    <a:pt x="51" y="25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8" y="0"/>
                    <a:pt x="25" y="5"/>
                  </a:cubicBezTo>
                  <a:cubicBezTo>
                    <a:pt x="7" y="10"/>
                    <a:pt x="0" y="25"/>
                    <a:pt x="2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6"/>
                    <a:pt x="14" y="17"/>
                    <a:pt x="28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39" name="Freeform 1009">
              <a:extLst>
                <a:ext uri="{FF2B5EF4-FFF2-40B4-BE49-F238E27FC236}">
                  <a16:creationId xmlns:a16="http://schemas.microsoft.com/office/drawing/2014/main" id="{0A8F3074-0880-45B1-ADD0-7FD77B72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187"/>
              <a:ext cx="98" cy="162"/>
            </a:xfrm>
            <a:custGeom>
              <a:avLst/>
              <a:gdLst>
                <a:gd name="T0" fmla="*/ 0 w 39"/>
                <a:gd name="T1" fmla="*/ 149 h 61"/>
                <a:gd name="T2" fmla="*/ 33 w 39"/>
                <a:gd name="T3" fmla="*/ 337 h 61"/>
                <a:gd name="T4" fmla="*/ 83 w 39"/>
                <a:gd name="T5" fmla="*/ 297 h 61"/>
                <a:gd name="T6" fmla="*/ 221 w 39"/>
                <a:gd name="T7" fmla="*/ 396 h 61"/>
                <a:gd name="T8" fmla="*/ 209 w 39"/>
                <a:gd name="T9" fmla="*/ 507 h 61"/>
                <a:gd name="T10" fmla="*/ 254 w 39"/>
                <a:gd name="T11" fmla="*/ 563 h 61"/>
                <a:gd name="T12" fmla="*/ 271 w 39"/>
                <a:gd name="T13" fmla="*/ 749 h 61"/>
                <a:gd name="T14" fmla="*/ 209 w 39"/>
                <a:gd name="T15" fmla="*/ 916 h 61"/>
                <a:gd name="T16" fmla="*/ 176 w 39"/>
                <a:gd name="T17" fmla="*/ 993 h 61"/>
                <a:gd name="T18" fmla="*/ 209 w 39"/>
                <a:gd name="T19" fmla="*/ 1142 h 61"/>
                <a:gd name="T20" fmla="*/ 0 w 39"/>
                <a:gd name="T21" fmla="*/ 149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3" y="17"/>
                    <a:pt x="4" y="16"/>
                    <a:pt x="5" y="16"/>
                  </a:cubicBezTo>
                  <a:cubicBezTo>
                    <a:pt x="6" y="16"/>
                    <a:pt x="13" y="19"/>
                    <a:pt x="14" y="21"/>
                  </a:cubicBezTo>
                  <a:cubicBezTo>
                    <a:pt x="15" y="24"/>
                    <a:pt x="12" y="25"/>
                    <a:pt x="13" y="27"/>
                  </a:cubicBezTo>
                  <a:cubicBezTo>
                    <a:pt x="14" y="29"/>
                    <a:pt x="16" y="28"/>
                    <a:pt x="16" y="30"/>
                  </a:cubicBezTo>
                  <a:cubicBezTo>
                    <a:pt x="17" y="32"/>
                    <a:pt x="18" y="35"/>
                    <a:pt x="17" y="40"/>
                  </a:cubicBezTo>
                  <a:cubicBezTo>
                    <a:pt x="17" y="45"/>
                    <a:pt x="14" y="45"/>
                    <a:pt x="13" y="49"/>
                  </a:cubicBezTo>
                  <a:cubicBezTo>
                    <a:pt x="13" y="52"/>
                    <a:pt x="12" y="53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9"/>
                    <a:pt x="20" y="0"/>
                    <a:pt x="0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0" name="Freeform 1010">
              <a:extLst>
                <a:ext uri="{FF2B5EF4-FFF2-40B4-BE49-F238E27FC236}">
                  <a16:creationId xmlns:a16="http://schemas.microsoft.com/office/drawing/2014/main" id="{4475228B-0792-46CA-B6F8-325DA8D86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051"/>
              <a:ext cx="607" cy="365"/>
            </a:xfrm>
            <a:custGeom>
              <a:avLst/>
              <a:gdLst>
                <a:gd name="T0" fmla="*/ 3724 w 243"/>
                <a:gd name="T1" fmla="*/ 1364 h 137"/>
                <a:gd name="T2" fmla="*/ 3757 w 243"/>
                <a:gd name="T3" fmla="*/ 1532 h 137"/>
                <a:gd name="T4" fmla="*/ 3712 w 243"/>
                <a:gd name="T5" fmla="*/ 1889 h 137"/>
                <a:gd name="T6" fmla="*/ 3475 w 243"/>
                <a:gd name="T7" fmla="*/ 2059 h 137"/>
                <a:gd name="T8" fmla="*/ 3337 w 243"/>
                <a:gd name="T9" fmla="*/ 2137 h 137"/>
                <a:gd name="T10" fmla="*/ 3245 w 243"/>
                <a:gd name="T11" fmla="*/ 2158 h 137"/>
                <a:gd name="T12" fmla="*/ 3037 w 243"/>
                <a:gd name="T13" fmla="*/ 2214 h 137"/>
                <a:gd name="T14" fmla="*/ 2853 w 243"/>
                <a:gd name="T15" fmla="*/ 2342 h 137"/>
                <a:gd name="T16" fmla="*/ 2745 w 243"/>
                <a:gd name="T17" fmla="*/ 2384 h 137"/>
                <a:gd name="T18" fmla="*/ 2478 w 243"/>
                <a:gd name="T19" fmla="*/ 2422 h 137"/>
                <a:gd name="T20" fmla="*/ 2321 w 243"/>
                <a:gd name="T21" fmla="*/ 2422 h 137"/>
                <a:gd name="T22" fmla="*/ 2121 w 243"/>
                <a:gd name="T23" fmla="*/ 2499 h 137"/>
                <a:gd name="T24" fmla="*/ 1821 w 243"/>
                <a:gd name="T25" fmla="*/ 2590 h 137"/>
                <a:gd name="T26" fmla="*/ 1716 w 243"/>
                <a:gd name="T27" fmla="*/ 2590 h 137"/>
                <a:gd name="T28" fmla="*/ 1324 w 243"/>
                <a:gd name="T29" fmla="*/ 2478 h 137"/>
                <a:gd name="T30" fmla="*/ 1137 w 243"/>
                <a:gd name="T31" fmla="*/ 2456 h 137"/>
                <a:gd name="T32" fmla="*/ 1042 w 243"/>
                <a:gd name="T33" fmla="*/ 2400 h 137"/>
                <a:gd name="T34" fmla="*/ 854 w 243"/>
                <a:gd name="T35" fmla="*/ 2171 h 137"/>
                <a:gd name="T36" fmla="*/ 624 w 243"/>
                <a:gd name="T37" fmla="*/ 1873 h 137"/>
                <a:gd name="T38" fmla="*/ 512 w 243"/>
                <a:gd name="T39" fmla="*/ 1740 h 137"/>
                <a:gd name="T40" fmla="*/ 437 w 243"/>
                <a:gd name="T41" fmla="*/ 1569 h 137"/>
                <a:gd name="T42" fmla="*/ 262 w 243"/>
                <a:gd name="T43" fmla="*/ 1284 h 137"/>
                <a:gd name="T44" fmla="*/ 200 w 243"/>
                <a:gd name="T45" fmla="*/ 1100 h 137"/>
                <a:gd name="T46" fmla="*/ 105 w 243"/>
                <a:gd name="T47" fmla="*/ 546 h 137"/>
                <a:gd name="T48" fmla="*/ 312 w 243"/>
                <a:gd name="T49" fmla="*/ 35 h 137"/>
                <a:gd name="T50" fmla="*/ 699 w 243"/>
                <a:gd name="T51" fmla="*/ 418 h 137"/>
                <a:gd name="T52" fmla="*/ 749 w 243"/>
                <a:gd name="T53" fmla="*/ 645 h 137"/>
                <a:gd name="T54" fmla="*/ 749 w 243"/>
                <a:gd name="T55" fmla="*/ 1044 h 137"/>
                <a:gd name="T56" fmla="*/ 979 w 243"/>
                <a:gd name="T57" fmla="*/ 1321 h 137"/>
                <a:gd name="T58" fmla="*/ 1042 w 243"/>
                <a:gd name="T59" fmla="*/ 1433 h 137"/>
                <a:gd name="T60" fmla="*/ 1124 w 243"/>
                <a:gd name="T61" fmla="*/ 1548 h 137"/>
                <a:gd name="T62" fmla="*/ 1311 w 243"/>
                <a:gd name="T63" fmla="*/ 1852 h 137"/>
                <a:gd name="T64" fmla="*/ 1571 w 243"/>
                <a:gd name="T65" fmla="*/ 1889 h 137"/>
                <a:gd name="T66" fmla="*/ 1729 w 243"/>
                <a:gd name="T67" fmla="*/ 1932 h 137"/>
                <a:gd name="T68" fmla="*/ 2008 w 243"/>
                <a:gd name="T69" fmla="*/ 1945 h 137"/>
                <a:gd name="T70" fmla="*/ 2153 w 243"/>
                <a:gd name="T71" fmla="*/ 1932 h 137"/>
                <a:gd name="T72" fmla="*/ 2291 w 243"/>
                <a:gd name="T73" fmla="*/ 1852 h 137"/>
                <a:gd name="T74" fmla="*/ 2508 w 243"/>
                <a:gd name="T75" fmla="*/ 1702 h 137"/>
                <a:gd name="T76" fmla="*/ 2683 w 243"/>
                <a:gd name="T77" fmla="*/ 1646 h 137"/>
                <a:gd name="T78" fmla="*/ 2978 w 243"/>
                <a:gd name="T79" fmla="*/ 1569 h 137"/>
                <a:gd name="T80" fmla="*/ 3195 w 243"/>
                <a:gd name="T81" fmla="*/ 1420 h 137"/>
                <a:gd name="T82" fmla="*/ 3320 w 243"/>
                <a:gd name="T83" fmla="*/ 1364 h 137"/>
                <a:gd name="T84" fmla="*/ 3525 w 243"/>
                <a:gd name="T85" fmla="*/ 1305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0" y="67"/>
                  </a:moveTo>
                  <a:cubicBezTo>
                    <a:pt x="231" y="67"/>
                    <a:pt x="238" y="70"/>
                    <a:pt x="239" y="72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1" y="81"/>
                  </a:cubicBezTo>
                  <a:cubicBezTo>
                    <a:pt x="242" y="83"/>
                    <a:pt x="243" y="86"/>
                    <a:pt x="242" y="91"/>
                  </a:cubicBezTo>
                  <a:cubicBezTo>
                    <a:pt x="242" y="96"/>
                    <a:pt x="239" y="96"/>
                    <a:pt x="238" y="100"/>
                  </a:cubicBezTo>
                  <a:cubicBezTo>
                    <a:pt x="238" y="105"/>
                    <a:pt x="235" y="104"/>
                    <a:pt x="234" y="105"/>
                  </a:cubicBezTo>
                  <a:cubicBezTo>
                    <a:pt x="232" y="106"/>
                    <a:pt x="226" y="107"/>
                    <a:pt x="223" y="109"/>
                  </a:cubicBezTo>
                  <a:cubicBezTo>
                    <a:pt x="219" y="110"/>
                    <a:pt x="219" y="105"/>
                    <a:pt x="217" y="105"/>
                  </a:cubicBezTo>
                  <a:cubicBezTo>
                    <a:pt x="214" y="105"/>
                    <a:pt x="216" y="112"/>
                    <a:pt x="214" y="113"/>
                  </a:cubicBezTo>
                  <a:cubicBezTo>
                    <a:pt x="213" y="113"/>
                    <a:pt x="211" y="110"/>
                    <a:pt x="209" y="111"/>
                  </a:cubicBezTo>
                  <a:cubicBezTo>
                    <a:pt x="208" y="112"/>
                    <a:pt x="210" y="114"/>
                    <a:pt x="208" y="114"/>
                  </a:cubicBezTo>
                  <a:cubicBezTo>
                    <a:pt x="207" y="115"/>
                    <a:pt x="203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3" y="117"/>
                    <a:pt x="195" y="120"/>
                    <a:pt x="193" y="121"/>
                  </a:cubicBezTo>
                  <a:cubicBezTo>
                    <a:pt x="190" y="122"/>
                    <a:pt x="186" y="123"/>
                    <a:pt x="183" y="124"/>
                  </a:cubicBezTo>
                  <a:cubicBezTo>
                    <a:pt x="181" y="125"/>
                    <a:pt x="181" y="119"/>
                    <a:pt x="179" y="120"/>
                  </a:cubicBezTo>
                  <a:cubicBezTo>
                    <a:pt x="177" y="121"/>
                    <a:pt x="178" y="125"/>
                    <a:pt x="176" y="126"/>
                  </a:cubicBezTo>
                  <a:cubicBezTo>
                    <a:pt x="174" y="127"/>
                    <a:pt x="167" y="129"/>
                    <a:pt x="165" y="130"/>
                  </a:cubicBezTo>
                  <a:cubicBezTo>
                    <a:pt x="162" y="131"/>
                    <a:pt x="161" y="128"/>
                    <a:pt x="159" y="128"/>
                  </a:cubicBezTo>
                  <a:cubicBezTo>
                    <a:pt x="157" y="129"/>
                    <a:pt x="159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7" y="133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2"/>
                    <a:pt x="136" y="135"/>
                    <a:pt x="133" y="136"/>
                  </a:cubicBezTo>
                  <a:cubicBezTo>
                    <a:pt x="129" y="136"/>
                    <a:pt x="120" y="137"/>
                    <a:pt x="117" y="137"/>
                  </a:cubicBezTo>
                  <a:cubicBezTo>
                    <a:pt x="114" y="137"/>
                    <a:pt x="114" y="133"/>
                    <a:pt x="113" y="133"/>
                  </a:cubicBezTo>
                  <a:cubicBezTo>
                    <a:pt x="112" y="133"/>
                    <a:pt x="113" y="136"/>
                    <a:pt x="110" y="137"/>
                  </a:cubicBezTo>
                  <a:cubicBezTo>
                    <a:pt x="106" y="137"/>
                    <a:pt x="98" y="136"/>
                    <a:pt x="94" y="136"/>
                  </a:cubicBezTo>
                  <a:cubicBezTo>
                    <a:pt x="90" y="135"/>
                    <a:pt x="87" y="131"/>
                    <a:pt x="85" y="131"/>
                  </a:cubicBezTo>
                  <a:cubicBezTo>
                    <a:pt x="82" y="130"/>
                    <a:pt x="81" y="133"/>
                    <a:pt x="77" y="132"/>
                  </a:cubicBezTo>
                  <a:cubicBezTo>
                    <a:pt x="74" y="131"/>
                    <a:pt x="73" y="130"/>
                    <a:pt x="73" y="130"/>
                  </a:cubicBezTo>
                  <a:cubicBezTo>
                    <a:pt x="71" y="129"/>
                    <a:pt x="72" y="127"/>
                    <a:pt x="71" y="126"/>
                  </a:cubicBezTo>
                  <a:cubicBezTo>
                    <a:pt x="69" y="125"/>
                    <a:pt x="68" y="127"/>
                    <a:pt x="67" y="127"/>
                  </a:cubicBezTo>
                  <a:cubicBezTo>
                    <a:pt x="66" y="127"/>
                    <a:pt x="64" y="126"/>
                    <a:pt x="57" y="121"/>
                  </a:cubicBezTo>
                  <a:cubicBezTo>
                    <a:pt x="54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8"/>
                    <a:pt x="41" y="101"/>
                    <a:pt x="40" y="99"/>
                  </a:cubicBezTo>
                  <a:cubicBezTo>
                    <a:pt x="39" y="97"/>
                    <a:pt x="35" y="98"/>
                    <a:pt x="34" y="97"/>
                  </a:cubicBezTo>
                  <a:cubicBezTo>
                    <a:pt x="33" y="95"/>
                    <a:pt x="34" y="93"/>
                    <a:pt x="33" y="92"/>
                  </a:cubicBezTo>
                  <a:cubicBezTo>
                    <a:pt x="32" y="90"/>
                    <a:pt x="30" y="92"/>
                    <a:pt x="28" y="89"/>
                  </a:cubicBezTo>
                  <a:cubicBezTo>
                    <a:pt x="27" y="86"/>
                    <a:pt x="30" y="85"/>
                    <a:pt x="28" y="83"/>
                  </a:cubicBezTo>
                  <a:cubicBezTo>
                    <a:pt x="27" y="81"/>
                    <a:pt x="25" y="84"/>
                    <a:pt x="24" y="81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0" y="65"/>
                    <a:pt x="20" y="63"/>
                  </a:cubicBezTo>
                  <a:cubicBezTo>
                    <a:pt x="19" y="59"/>
                    <a:pt x="14" y="62"/>
                    <a:pt x="13" y="58"/>
                  </a:cubicBezTo>
                  <a:cubicBezTo>
                    <a:pt x="11" y="53"/>
                    <a:pt x="7" y="44"/>
                    <a:pt x="6" y="38"/>
                  </a:cubicBezTo>
                  <a:cubicBezTo>
                    <a:pt x="5" y="33"/>
                    <a:pt x="8" y="31"/>
                    <a:pt x="7" y="29"/>
                  </a:cubicBezTo>
                  <a:cubicBezTo>
                    <a:pt x="6" y="27"/>
                    <a:pt x="2" y="27"/>
                    <a:pt x="2" y="22"/>
                  </a:cubicBezTo>
                  <a:cubicBezTo>
                    <a:pt x="0" y="14"/>
                    <a:pt x="6" y="5"/>
                    <a:pt x="20" y="2"/>
                  </a:cubicBezTo>
                  <a:cubicBezTo>
                    <a:pt x="34" y="0"/>
                    <a:pt x="42" y="7"/>
                    <a:pt x="44" y="14"/>
                  </a:cubicBezTo>
                  <a:cubicBezTo>
                    <a:pt x="44" y="16"/>
                    <a:pt x="44" y="19"/>
                    <a:pt x="45" y="22"/>
                  </a:cubicBezTo>
                  <a:cubicBezTo>
                    <a:pt x="45" y="24"/>
                    <a:pt x="43" y="26"/>
                    <a:pt x="44" y="29"/>
                  </a:cubicBezTo>
                  <a:cubicBezTo>
                    <a:pt x="45" y="32"/>
                    <a:pt x="47" y="30"/>
                    <a:pt x="48" y="34"/>
                  </a:cubicBezTo>
                  <a:cubicBezTo>
                    <a:pt x="50" y="38"/>
                    <a:pt x="52" y="46"/>
                    <a:pt x="53" y="49"/>
                  </a:cubicBezTo>
                  <a:cubicBezTo>
                    <a:pt x="55" y="52"/>
                    <a:pt x="47" y="52"/>
                    <a:pt x="48" y="55"/>
                  </a:cubicBezTo>
                  <a:cubicBezTo>
                    <a:pt x="49" y="57"/>
                    <a:pt x="54" y="54"/>
                    <a:pt x="56" y="57"/>
                  </a:cubicBezTo>
                  <a:cubicBezTo>
                    <a:pt x="58" y="60"/>
                    <a:pt x="62" y="67"/>
                    <a:pt x="63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5" y="74"/>
                    <a:pt x="67" y="76"/>
                  </a:cubicBezTo>
                  <a:cubicBezTo>
                    <a:pt x="69" y="77"/>
                    <a:pt x="67" y="81"/>
                    <a:pt x="68" y="82"/>
                  </a:cubicBezTo>
                  <a:cubicBezTo>
                    <a:pt x="69" y="83"/>
                    <a:pt x="71" y="81"/>
                    <a:pt x="72" y="82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5" y="94"/>
                    <a:pt x="82" y="97"/>
                    <a:pt x="84" y="98"/>
                  </a:cubicBezTo>
                  <a:cubicBezTo>
                    <a:pt x="86" y="99"/>
                    <a:pt x="86" y="95"/>
                    <a:pt x="90" y="96"/>
                  </a:cubicBezTo>
                  <a:cubicBezTo>
                    <a:pt x="94" y="98"/>
                    <a:pt x="99" y="100"/>
                    <a:pt x="101" y="100"/>
                  </a:cubicBezTo>
                  <a:cubicBezTo>
                    <a:pt x="104" y="101"/>
                    <a:pt x="103" y="105"/>
                    <a:pt x="105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3" y="101"/>
                    <a:pt x="123" y="101"/>
                    <a:pt x="125" y="100"/>
                  </a:cubicBezTo>
                  <a:cubicBezTo>
                    <a:pt x="126" y="100"/>
                    <a:pt x="127" y="103"/>
                    <a:pt x="129" y="103"/>
                  </a:cubicBezTo>
                  <a:cubicBezTo>
                    <a:pt x="132" y="102"/>
                    <a:pt x="130" y="100"/>
                    <a:pt x="132" y="99"/>
                  </a:cubicBezTo>
                  <a:cubicBezTo>
                    <a:pt x="134" y="98"/>
                    <a:pt x="136" y="103"/>
                    <a:pt x="138" y="102"/>
                  </a:cubicBezTo>
                  <a:cubicBezTo>
                    <a:pt x="141" y="102"/>
                    <a:pt x="139" y="97"/>
                    <a:pt x="141" y="97"/>
                  </a:cubicBezTo>
                  <a:cubicBezTo>
                    <a:pt x="143" y="96"/>
                    <a:pt x="145" y="98"/>
                    <a:pt x="147" y="98"/>
                  </a:cubicBezTo>
                  <a:cubicBezTo>
                    <a:pt x="150" y="97"/>
                    <a:pt x="148" y="94"/>
                    <a:pt x="151" y="93"/>
                  </a:cubicBezTo>
                  <a:cubicBezTo>
                    <a:pt x="154" y="92"/>
                    <a:pt x="159" y="91"/>
                    <a:pt x="161" y="90"/>
                  </a:cubicBezTo>
                  <a:cubicBezTo>
                    <a:pt x="163" y="90"/>
                    <a:pt x="166" y="93"/>
                    <a:pt x="167" y="92"/>
                  </a:cubicBezTo>
                  <a:cubicBezTo>
                    <a:pt x="169" y="92"/>
                    <a:pt x="169" y="89"/>
                    <a:pt x="172" y="87"/>
                  </a:cubicBezTo>
                  <a:cubicBezTo>
                    <a:pt x="175" y="85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2"/>
                    <a:pt x="192" y="79"/>
                    <a:pt x="193" y="79"/>
                  </a:cubicBezTo>
                  <a:cubicBezTo>
                    <a:pt x="195" y="78"/>
                    <a:pt x="201" y="76"/>
                    <a:pt x="205" y="75"/>
                  </a:cubicBezTo>
                  <a:cubicBezTo>
                    <a:pt x="208" y="74"/>
                    <a:pt x="209" y="77"/>
                    <a:pt x="210" y="77"/>
                  </a:cubicBezTo>
                  <a:cubicBezTo>
                    <a:pt x="212" y="76"/>
                    <a:pt x="210" y="73"/>
                    <a:pt x="213" y="72"/>
                  </a:cubicBezTo>
                  <a:cubicBezTo>
                    <a:pt x="215" y="71"/>
                    <a:pt x="220" y="70"/>
                    <a:pt x="221" y="69"/>
                  </a:cubicBezTo>
                  <a:cubicBezTo>
                    <a:pt x="223" y="68"/>
                    <a:pt x="225" y="70"/>
                    <a:pt x="226" y="69"/>
                  </a:cubicBezTo>
                  <a:cubicBezTo>
                    <a:pt x="228" y="69"/>
                    <a:pt x="228" y="67"/>
                    <a:pt x="230" y="6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1" name="Freeform 1011">
              <a:extLst>
                <a:ext uri="{FF2B5EF4-FFF2-40B4-BE49-F238E27FC236}">
                  <a16:creationId xmlns:a16="http://schemas.microsoft.com/office/drawing/2014/main" id="{AFC493DE-468A-4DFD-AE37-889A75308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19"/>
              <a:ext cx="150" cy="93"/>
            </a:xfrm>
            <a:custGeom>
              <a:avLst/>
              <a:gdLst>
                <a:gd name="T0" fmla="*/ 938 w 60"/>
                <a:gd name="T1" fmla="*/ 452 h 35"/>
                <a:gd name="T2" fmla="*/ 395 w 60"/>
                <a:gd name="T3" fmla="*/ 93 h 35"/>
                <a:gd name="T4" fmla="*/ 33 w 60"/>
                <a:gd name="T5" fmla="*/ 65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5">
                  <a:moveTo>
                    <a:pt x="60" y="24"/>
                  </a:moveTo>
                  <a:cubicBezTo>
                    <a:pt x="58" y="15"/>
                    <a:pt x="48" y="0"/>
                    <a:pt x="25" y="5"/>
                  </a:cubicBezTo>
                  <a:cubicBezTo>
                    <a:pt x="7" y="10"/>
                    <a:pt x="0" y="25"/>
                    <a:pt x="2" y="35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942" name="Freeform 1012">
              <a:extLst>
                <a:ext uri="{FF2B5EF4-FFF2-40B4-BE49-F238E27FC236}">
                  <a16:creationId xmlns:a16="http://schemas.microsoft.com/office/drawing/2014/main" id="{540778C1-DC7F-4E8D-8252-C61E55223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187"/>
              <a:ext cx="98" cy="162"/>
            </a:xfrm>
            <a:custGeom>
              <a:avLst/>
              <a:gdLst>
                <a:gd name="T0" fmla="*/ 209 w 39"/>
                <a:gd name="T1" fmla="*/ 1142 h 61"/>
                <a:gd name="T2" fmla="*/ 0 w 39"/>
                <a:gd name="T3" fmla="*/ 149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13" y="61"/>
                  </a:moveTo>
                  <a:cubicBezTo>
                    <a:pt x="39" y="39"/>
                    <a:pt x="20" y="0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49" name="Group 1013">
            <a:extLst>
              <a:ext uri="{FF2B5EF4-FFF2-40B4-BE49-F238E27FC236}">
                <a16:creationId xmlns:a16="http://schemas.microsoft.com/office/drawing/2014/main" id="{7693A82B-B93B-40E9-9709-96A3D1198A4E}"/>
              </a:ext>
            </a:extLst>
          </p:cNvPr>
          <p:cNvGrpSpPr>
            <a:grpSpLocks/>
          </p:cNvGrpSpPr>
          <p:nvPr/>
        </p:nvGrpSpPr>
        <p:grpSpPr bwMode="auto">
          <a:xfrm>
            <a:off x="6781800" y="4800600"/>
            <a:ext cx="557213" cy="349250"/>
            <a:chOff x="2550" y="1947"/>
            <a:chExt cx="681" cy="426"/>
          </a:xfrm>
        </p:grpSpPr>
        <p:sp>
          <p:nvSpPr>
            <p:cNvPr id="59806" name="Freeform 1014">
              <a:extLst>
                <a:ext uri="{FF2B5EF4-FFF2-40B4-BE49-F238E27FC236}">
                  <a16:creationId xmlns:a16="http://schemas.microsoft.com/office/drawing/2014/main" id="{D07DBD53-AAD9-4F08-A430-B5C486167F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55" y="2011"/>
              <a:ext cx="611" cy="362"/>
            </a:xfrm>
            <a:custGeom>
              <a:avLst/>
              <a:gdLst>
                <a:gd name="T0" fmla="*/ 804 w 244"/>
                <a:gd name="T1" fmla="*/ 319 h 136"/>
                <a:gd name="T2" fmla="*/ 942 w 244"/>
                <a:gd name="T3" fmla="*/ 695 h 136"/>
                <a:gd name="T4" fmla="*/ 972 w 244"/>
                <a:gd name="T5" fmla="*/ 849 h 136"/>
                <a:gd name="T6" fmla="*/ 1067 w 244"/>
                <a:gd name="T7" fmla="*/ 1169 h 136"/>
                <a:gd name="T8" fmla="*/ 1159 w 244"/>
                <a:gd name="T9" fmla="*/ 1318 h 136"/>
                <a:gd name="T10" fmla="*/ 1397 w 244"/>
                <a:gd name="T11" fmla="*/ 1509 h 136"/>
                <a:gd name="T12" fmla="*/ 1522 w 244"/>
                <a:gd name="T13" fmla="*/ 1586 h 136"/>
                <a:gd name="T14" fmla="*/ 1755 w 244"/>
                <a:gd name="T15" fmla="*/ 1757 h 136"/>
                <a:gd name="T16" fmla="*/ 2056 w 244"/>
                <a:gd name="T17" fmla="*/ 1658 h 136"/>
                <a:gd name="T18" fmla="*/ 2169 w 244"/>
                <a:gd name="T19" fmla="*/ 1645 h 136"/>
                <a:gd name="T20" fmla="*/ 2326 w 244"/>
                <a:gd name="T21" fmla="*/ 1602 h 136"/>
                <a:gd name="T22" fmla="*/ 2484 w 244"/>
                <a:gd name="T23" fmla="*/ 1531 h 136"/>
                <a:gd name="T24" fmla="*/ 2734 w 244"/>
                <a:gd name="T25" fmla="*/ 1509 h 136"/>
                <a:gd name="T26" fmla="*/ 3027 w 244"/>
                <a:gd name="T27" fmla="*/ 1304 h 136"/>
                <a:gd name="T28" fmla="*/ 3123 w 244"/>
                <a:gd name="T29" fmla="*/ 1262 h 136"/>
                <a:gd name="T30" fmla="*/ 3406 w 244"/>
                <a:gd name="T31" fmla="*/ 1224 h 136"/>
                <a:gd name="T32" fmla="*/ 3581 w 244"/>
                <a:gd name="T33" fmla="*/ 1078 h 136"/>
                <a:gd name="T34" fmla="*/ 3674 w 244"/>
                <a:gd name="T35" fmla="*/ 1078 h 136"/>
                <a:gd name="T36" fmla="*/ 2514 w 244"/>
                <a:gd name="T37" fmla="*/ 1360 h 136"/>
                <a:gd name="T38" fmla="*/ 909 w 244"/>
                <a:gd name="T39" fmla="*/ 0 h 136"/>
                <a:gd name="T40" fmla="*/ 784 w 244"/>
                <a:gd name="T41" fmla="*/ 35 h 136"/>
                <a:gd name="T42" fmla="*/ 3799 w 244"/>
                <a:gd name="T43" fmla="*/ 1735 h 136"/>
                <a:gd name="T44" fmla="*/ 3593 w 244"/>
                <a:gd name="T45" fmla="*/ 1829 h 136"/>
                <a:gd name="T46" fmla="*/ 3468 w 244"/>
                <a:gd name="T47" fmla="*/ 1906 h 136"/>
                <a:gd name="T48" fmla="*/ 3373 w 244"/>
                <a:gd name="T49" fmla="*/ 1927 h 136"/>
                <a:gd name="T50" fmla="*/ 3155 w 244"/>
                <a:gd name="T51" fmla="*/ 1978 h 136"/>
                <a:gd name="T52" fmla="*/ 2985 w 244"/>
                <a:gd name="T53" fmla="*/ 2111 h 136"/>
                <a:gd name="T54" fmla="*/ 2860 w 244"/>
                <a:gd name="T55" fmla="*/ 2148 h 136"/>
                <a:gd name="T56" fmla="*/ 2589 w 244"/>
                <a:gd name="T57" fmla="*/ 2188 h 136"/>
                <a:gd name="T58" fmla="*/ 2434 w 244"/>
                <a:gd name="T59" fmla="*/ 2188 h 136"/>
                <a:gd name="T60" fmla="*/ 2231 w 244"/>
                <a:gd name="T61" fmla="*/ 2260 h 136"/>
                <a:gd name="T62" fmla="*/ 1931 w 244"/>
                <a:gd name="T63" fmla="*/ 2358 h 136"/>
                <a:gd name="T64" fmla="*/ 1818 w 244"/>
                <a:gd name="T65" fmla="*/ 2358 h 136"/>
                <a:gd name="T66" fmla="*/ 1430 w 244"/>
                <a:gd name="T67" fmla="*/ 2247 h 136"/>
                <a:gd name="T68" fmla="*/ 1242 w 244"/>
                <a:gd name="T69" fmla="*/ 2225 h 136"/>
                <a:gd name="T70" fmla="*/ 1147 w 244"/>
                <a:gd name="T71" fmla="*/ 2169 h 136"/>
                <a:gd name="T72" fmla="*/ 959 w 244"/>
                <a:gd name="T73" fmla="*/ 1940 h 136"/>
                <a:gd name="T74" fmla="*/ 721 w 244"/>
                <a:gd name="T75" fmla="*/ 1645 h 136"/>
                <a:gd name="T76" fmla="*/ 614 w 244"/>
                <a:gd name="T77" fmla="*/ 1509 h 136"/>
                <a:gd name="T78" fmla="*/ 551 w 244"/>
                <a:gd name="T79" fmla="*/ 1339 h 136"/>
                <a:gd name="T80" fmla="*/ 363 w 244"/>
                <a:gd name="T81" fmla="*/ 1057 h 136"/>
                <a:gd name="T82" fmla="*/ 300 w 244"/>
                <a:gd name="T83" fmla="*/ 865 h 136"/>
                <a:gd name="T84" fmla="*/ 208 w 244"/>
                <a:gd name="T85" fmla="*/ 319 h 136"/>
                <a:gd name="T86" fmla="*/ 125 w 244"/>
                <a:gd name="T87" fmla="*/ 192 h 136"/>
                <a:gd name="T88" fmla="*/ 1680 w 244"/>
                <a:gd name="T89" fmla="*/ 2507 h 136"/>
                <a:gd name="T90" fmla="*/ 3831 w 244"/>
                <a:gd name="T91" fmla="*/ 1885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2" y="12"/>
                    <a:pt x="50" y="14"/>
                    <a:pt x="51" y="17"/>
                  </a:cubicBezTo>
                  <a:cubicBezTo>
                    <a:pt x="52" y="20"/>
                    <a:pt x="53" y="18"/>
                    <a:pt x="55" y="22"/>
                  </a:cubicBezTo>
                  <a:cubicBezTo>
                    <a:pt x="56" y="26"/>
                    <a:pt x="58" y="34"/>
                    <a:pt x="60" y="37"/>
                  </a:cubicBezTo>
                  <a:cubicBezTo>
                    <a:pt x="61" y="40"/>
                    <a:pt x="54" y="40"/>
                    <a:pt x="55" y="43"/>
                  </a:cubicBezTo>
                  <a:cubicBezTo>
                    <a:pt x="56" y="45"/>
                    <a:pt x="60" y="42"/>
                    <a:pt x="62" y="45"/>
                  </a:cubicBezTo>
                  <a:cubicBezTo>
                    <a:pt x="64" y="48"/>
                    <a:pt x="68" y="55"/>
                    <a:pt x="70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2" y="62"/>
                    <a:pt x="74" y="64"/>
                  </a:cubicBezTo>
                  <a:cubicBezTo>
                    <a:pt x="75" y="65"/>
                    <a:pt x="74" y="69"/>
                    <a:pt x="74" y="70"/>
                  </a:cubicBezTo>
                  <a:cubicBezTo>
                    <a:pt x="75" y="71"/>
                    <a:pt x="77" y="69"/>
                    <a:pt x="79" y="70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2" y="82"/>
                    <a:pt x="89" y="85"/>
                    <a:pt x="90" y="86"/>
                  </a:cubicBezTo>
                  <a:cubicBezTo>
                    <a:pt x="92" y="87"/>
                    <a:pt x="93" y="83"/>
                    <a:pt x="97" y="84"/>
                  </a:cubicBezTo>
                  <a:cubicBezTo>
                    <a:pt x="100" y="86"/>
                    <a:pt x="105" y="88"/>
                    <a:pt x="108" y="88"/>
                  </a:cubicBezTo>
                  <a:cubicBezTo>
                    <a:pt x="110" y="89"/>
                    <a:pt x="109" y="93"/>
                    <a:pt x="112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20" y="89"/>
                    <a:pt x="130" y="89"/>
                    <a:pt x="131" y="88"/>
                  </a:cubicBezTo>
                  <a:cubicBezTo>
                    <a:pt x="133" y="88"/>
                    <a:pt x="133" y="91"/>
                    <a:pt x="136" y="91"/>
                  </a:cubicBezTo>
                  <a:cubicBezTo>
                    <a:pt x="138" y="90"/>
                    <a:pt x="136" y="88"/>
                    <a:pt x="138" y="87"/>
                  </a:cubicBezTo>
                  <a:cubicBezTo>
                    <a:pt x="141" y="86"/>
                    <a:pt x="142" y="91"/>
                    <a:pt x="145" y="90"/>
                  </a:cubicBezTo>
                  <a:cubicBezTo>
                    <a:pt x="147" y="90"/>
                    <a:pt x="146" y="85"/>
                    <a:pt x="148" y="85"/>
                  </a:cubicBezTo>
                  <a:cubicBezTo>
                    <a:pt x="149" y="84"/>
                    <a:pt x="151" y="86"/>
                    <a:pt x="154" y="86"/>
                  </a:cubicBezTo>
                  <a:cubicBezTo>
                    <a:pt x="156" y="85"/>
                    <a:pt x="155" y="82"/>
                    <a:pt x="158" y="81"/>
                  </a:cubicBezTo>
                  <a:cubicBezTo>
                    <a:pt x="160" y="80"/>
                    <a:pt x="165" y="79"/>
                    <a:pt x="167" y="78"/>
                  </a:cubicBezTo>
                  <a:cubicBezTo>
                    <a:pt x="169" y="78"/>
                    <a:pt x="172" y="81"/>
                    <a:pt x="174" y="80"/>
                  </a:cubicBezTo>
                  <a:cubicBezTo>
                    <a:pt x="176" y="80"/>
                    <a:pt x="175" y="77"/>
                    <a:pt x="178" y="75"/>
                  </a:cubicBezTo>
                  <a:cubicBezTo>
                    <a:pt x="181" y="73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0"/>
                    <a:pt x="198" y="67"/>
                    <a:pt x="199" y="67"/>
                  </a:cubicBezTo>
                  <a:cubicBezTo>
                    <a:pt x="201" y="66"/>
                    <a:pt x="207" y="64"/>
                    <a:pt x="211" y="63"/>
                  </a:cubicBezTo>
                  <a:cubicBezTo>
                    <a:pt x="215" y="62"/>
                    <a:pt x="215" y="65"/>
                    <a:pt x="217" y="65"/>
                  </a:cubicBezTo>
                  <a:cubicBezTo>
                    <a:pt x="218" y="64"/>
                    <a:pt x="217" y="61"/>
                    <a:pt x="219" y="60"/>
                  </a:cubicBezTo>
                  <a:cubicBezTo>
                    <a:pt x="222" y="59"/>
                    <a:pt x="226" y="58"/>
                    <a:pt x="228" y="57"/>
                  </a:cubicBezTo>
                  <a:cubicBezTo>
                    <a:pt x="229" y="56"/>
                    <a:pt x="231" y="58"/>
                    <a:pt x="233" y="57"/>
                  </a:cubicBezTo>
                  <a:cubicBezTo>
                    <a:pt x="233" y="57"/>
                    <a:pt x="233" y="57"/>
                    <a:pt x="234" y="57"/>
                  </a:cubicBezTo>
                  <a:cubicBezTo>
                    <a:pt x="231" y="47"/>
                    <a:pt x="231" y="47"/>
                    <a:pt x="231" y="47"/>
                  </a:cubicBezTo>
                  <a:cubicBezTo>
                    <a:pt x="207" y="55"/>
                    <a:pt x="182" y="66"/>
                    <a:pt x="160" y="72"/>
                  </a:cubicBezTo>
                  <a:cubicBezTo>
                    <a:pt x="119" y="84"/>
                    <a:pt x="97" y="90"/>
                    <a:pt x="72" y="46"/>
                  </a:cubicBezTo>
                  <a:cubicBezTo>
                    <a:pt x="65" y="30"/>
                    <a:pt x="60" y="14"/>
                    <a:pt x="58" y="0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2"/>
                    <a:pt x="50" y="2"/>
                  </a:cubicBezTo>
                  <a:cubicBezTo>
                    <a:pt x="50" y="4"/>
                    <a:pt x="51" y="7"/>
                    <a:pt x="51" y="10"/>
                  </a:cubicBezTo>
                  <a:close/>
                  <a:moveTo>
                    <a:pt x="242" y="92"/>
                  </a:moveTo>
                  <a:cubicBezTo>
                    <a:pt x="241" y="93"/>
                    <a:pt x="241" y="93"/>
                    <a:pt x="240" y="93"/>
                  </a:cubicBezTo>
                  <a:cubicBezTo>
                    <a:pt x="239" y="94"/>
                    <a:pt x="233" y="95"/>
                    <a:pt x="229" y="97"/>
                  </a:cubicBezTo>
                  <a:cubicBezTo>
                    <a:pt x="225" y="98"/>
                    <a:pt x="226" y="93"/>
                    <a:pt x="223" y="93"/>
                  </a:cubicBezTo>
                  <a:cubicBezTo>
                    <a:pt x="220" y="93"/>
                    <a:pt x="222" y="100"/>
                    <a:pt x="221" y="101"/>
                  </a:cubicBezTo>
                  <a:cubicBezTo>
                    <a:pt x="219" y="101"/>
                    <a:pt x="217" y="98"/>
                    <a:pt x="216" y="99"/>
                  </a:cubicBezTo>
                  <a:cubicBezTo>
                    <a:pt x="214" y="100"/>
                    <a:pt x="216" y="102"/>
                    <a:pt x="215" y="102"/>
                  </a:cubicBezTo>
                  <a:cubicBezTo>
                    <a:pt x="213" y="103"/>
                    <a:pt x="210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200" y="105"/>
                    <a:pt x="201" y="108"/>
                    <a:pt x="199" y="109"/>
                  </a:cubicBezTo>
                  <a:cubicBezTo>
                    <a:pt x="197" y="110"/>
                    <a:pt x="192" y="111"/>
                    <a:pt x="190" y="112"/>
                  </a:cubicBezTo>
                  <a:cubicBezTo>
                    <a:pt x="187" y="113"/>
                    <a:pt x="187" y="107"/>
                    <a:pt x="185" y="108"/>
                  </a:cubicBezTo>
                  <a:cubicBezTo>
                    <a:pt x="183" y="109"/>
                    <a:pt x="185" y="113"/>
                    <a:pt x="182" y="114"/>
                  </a:cubicBezTo>
                  <a:cubicBezTo>
                    <a:pt x="180" y="115"/>
                    <a:pt x="174" y="117"/>
                    <a:pt x="171" y="118"/>
                  </a:cubicBezTo>
                  <a:cubicBezTo>
                    <a:pt x="168" y="119"/>
                    <a:pt x="167" y="116"/>
                    <a:pt x="165" y="116"/>
                  </a:cubicBezTo>
                  <a:cubicBezTo>
                    <a:pt x="164" y="117"/>
                    <a:pt x="166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4" y="121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0"/>
                    <a:pt x="142" y="123"/>
                    <a:pt x="139" y="124"/>
                  </a:cubicBezTo>
                  <a:cubicBezTo>
                    <a:pt x="136" y="124"/>
                    <a:pt x="126" y="125"/>
                    <a:pt x="123" y="125"/>
                  </a:cubicBezTo>
                  <a:cubicBezTo>
                    <a:pt x="120" y="125"/>
                    <a:pt x="121" y="121"/>
                    <a:pt x="120" y="121"/>
                  </a:cubicBezTo>
                  <a:cubicBezTo>
                    <a:pt x="119" y="121"/>
                    <a:pt x="119" y="124"/>
                    <a:pt x="116" y="125"/>
                  </a:cubicBezTo>
                  <a:cubicBezTo>
                    <a:pt x="113" y="125"/>
                    <a:pt x="105" y="124"/>
                    <a:pt x="101" y="124"/>
                  </a:cubicBezTo>
                  <a:cubicBezTo>
                    <a:pt x="97" y="123"/>
                    <a:pt x="94" y="119"/>
                    <a:pt x="91" y="119"/>
                  </a:cubicBezTo>
                  <a:cubicBezTo>
                    <a:pt x="88" y="118"/>
                    <a:pt x="87" y="121"/>
                    <a:pt x="83" y="120"/>
                  </a:cubicBezTo>
                  <a:cubicBezTo>
                    <a:pt x="81" y="119"/>
                    <a:pt x="79" y="118"/>
                    <a:pt x="79" y="118"/>
                  </a:cubicBezTo>
                  <a:cubicBezTo>
                    <a:pt x="77" y="117"/>
                    <a:pt x="79" y="115"/>
                    <a:pt x="77" y="114"/>
                  </a:cubicBezTo>
                  <a:cubicBezTo>
                    <a:pt x="75" y="113"/>
                    <a:pt x="74" y="115"/>
                    <a:pt x="73" y="115"/>
                  </a:cubicBezTo>
                  <a:cubicBezTo>
                    <a:pt x="72" y="115"/>
                    <a:pt x="71" y="114"/>
                    <a:pt x="64" y="109"/>
                  </a:cubicBezTo>
                  <a:cubicBezTo>
                    <a:pt x="61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6"/>
                    <a:pt x="48" y="89"/>
                    <a:pt x="46" y="87"/>
                  </a:cubicBezTo>
                  <a:cubicBezTo>
                    <a:pt x="45" y="85"/>
                    <a:pt x="41" y="86"/>
                    <a:pt x="40" y="85"/>
                  </a:cubicBezTo>
                  <a:cubicBezTo>
                    <a:pt x="39" y="83"/>
                    <a:pt x="40" y="81"/>
                    <a:pt x="39" y="80"/>
                  </a:cubicBezTo>
                  <a:cubicBezTo>
                    <a:pt x="38" y="78"/>
                    <a:pt x="36" y="80"/>
                    <a:pt x="35" y="77"/>
                  </a:cubicBezTo>
                  <a:cubicBezTo>
                    <a:pt x="33" y="74"/>
                    <a:pt x="36" y="73"/>
                    <a:pt x="35" y="71"/>
                  </a:cubicBezTo>
                  <a:cubicBezTo>
                    <a:pt x="33" y="69"/>
                    <a:pt x="32" y="72"/>
                    <a:pt x="30" y="69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7" y="53"/>
                    <a:pt x="26" y="51"/>
                  </a:cubicBezTo>
                  <a:cubicBezTo>
                    <a:pt x="25" y="47"/>
                    <a:pt x="20" y="50"/>
                    <a:pt x="19" y="46"/>
                  </a:cubicBezTo>
                  <a:cubicBezTo>
                    <a:pt x="17" y="41"/>
                    <a:pt x="14" y="32"/>
                    <a:pt x="12" y="26"/>
                  </a:cubicBezTo>
                  <a:cubicBezTo>
                    <a:pt x="11" y="21"/>
                    <a:pt x="14" y="19"/>
                    <a:pt x="13" y="17"/>
                  </a:cubicBezTo>
                  <a:cubicBezTo>
                    <a:pt x="12" y="15"/>
                    <a:pt x="9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8" y="50"/>
                    <a:pt x="38" y="131"/>
                    <a:pt x="107" y="133"/>
                  </a:cubicBezTo>
                  <a:cubicBezTo>
                    <a:pt x="150" y="136"/>
                    <a:pt x="198" y="120"/>
                    <a:pt x="243" y="101"/>
                  </a:cubicBezTo>
                  <a:cubicBezTo>
                    <a:pt x="243" y="101"/>
                    <a:pt x="244" y="100"/>
                    <a:pt x="244" y="100"/>
                  </a:cubicBezTo>
                  <a:lnTo>
                    <a:pt x="242" y="92"/>
                  </a:ln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07" name="Freeform 1015">
              <a:extLst>
                <a:ext uri="{FF2B5EF4-FFF2-40B4-BE49-F238E27FC236}">
                  <a16:creationId xmlns:a16="http://schemas.microsoft.com/office/drawing/2014/main" id="{30C305C4-21D2-4E67-A428-F2A9407BC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947"/>
              <a:ext cx="151" cy="93"/>
            </a:xfrm>
            <a:custGeom>
              <a:avLst/>
              <a:gdLst>
                <a:gd name="T0" fmla="*/ 443 w 60"/>
                <a:gd name="T1" fmla="*/ 260 h 35"/>
                <a:gd name="T2" fmla="*/ 831 w 60"/>
                <a:gd name="T3" fmla="*/ 465 h 35"/>
                <a:gd name="T4" fmla="*/ 956 w 60"/>
                <a:gd name="T5" fmla="*/ 452 h 35"/>
                <a:gd name="T6" fmla="*/ 413 w 60"/>
                <a:gd name="T7" fmla="*/ 93 h 35"/>
                <a:gd name="T8" fmla="*/ 33 w 60"/>
                <a:gd name="T9" fmla="*/ 656 h 35"/>
                <a:gd name="T10" fmla="*/ 159 w 60"/>
                <a:gd name="T11" fmla="*/ 635 h 35"/>
                <a:gd name="T12" fmla="*/ 443 w 60"/>
                <a:gd name="T13" fmla="*/ 26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28" y="14"/>
                  </a:moveTo>
                  <a:cubicBezTo>
                    <a:pt x="42" y="12"/>
                    <a:pt x="50" y="19"/>
                    <a:pt x="52" y="25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9" y="0"/>
                    <a:pt x="26" y="5"/>
                  </a:cubicBezTo>
                  <a:cubicBezTo>
                    <a:pt x="7" y="10"/>
                    <a:pt x="0" y="25"/>
                    <a:pt x="2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6"/>
                    <a:pt x="15" y="17"/>
                    <a:pt x="28" y="14"/>
                  </a:cubicBezTo>
                  <a:close/>
                </a:path>
              </a:pathLst>
            </a:custGeom>
            <a:solidFill>
              <a:srgbClr val="DCA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08" name="Freeform 1016">
              <a:extLst>
                <a:ext uri="{FF2B5EF4-FFF2-40B4-BE49-F238E27FC236}">
                  <a16:creationId xmlns:a16="http://schemas.microsoft.com/office/drawing/2014/main" id="{2F5AAAF3-8B10-41E6-A1D1-80E6A6B7F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979"/>
              <a:ext cx="608" cy="365"/>
            </a:xfrm>
            <a:custGeom>
              <a:avLst/>
              <a:gdLst>
                <a:gd name="T0" fmla="*/ 3743 w 243"/>
                <a:gd name="T1" fmla="*/ 1364 h 137"/>
                <a:gd name="T2" fmla="*/ 3788 w 243"/>
                <a:gd name="T3" fmla="*/ 1532 h 137"/>
                <a:gd name="T4" fmla="*/ 3743 w 243"/>
                <a:gd name="T5" fmla="*/ 1889 h 137"/>
                <a:gd name="T6" fmla="*/ 3493 w 243"/>
                <a:gd name="T7" fmla="*/ 2059 h 137"/>
                <a:gd name="T8" fmla="*/ 3368 w 243"/>
                <a:gd name="T9" fmla="*/ 2137 h 137"/>
                <a:gd name="T10" fmla="*/ 3275 w 243"/>
                <a:gd name="T11" fmla="*/ 2158 h 137"/>
                <a:gd name="T12" fmla="*/ 3055 w 243"/>
                <a:gd name="T13" fmla="*/ 2214 h 137"/>
                <a:gd name="T14" fmla="*/ 2880 w 243"/>
                <a:gd name="T15" fmla="*/ 2342 h 137"/>
                <a:gd name="T16" fmla="*/ 2755 w 243"/>
                <a:gd name="T17" fmla="*/ 2384 h 137"/>
                <a:gd name="T18" fmla="*/ 2492 w 243"/>
                <a:gd name="T19" fmla="*/ 2422 h 137"/>
                <a:gd name="T20" fmla="*/ 2334 w 243"/>
                <a:gd name="T21" fmla="*/ 2422 h 137"/>
                <a:gd name="T22" fmla="*/ 2129 w 243"/>
                <a:gd name="T23" fmla="*/ 2499 h 137"/>
                <a:gd name="T24" fmla="*/ 1834 w 243"/>
                <a:gd name="T25" fmla="*/ 2590 h 137"/>
                <a:gd name="T26" fmla="*/ 1721 w 243"/>
                <a:gd name="T27" fmla="*/ 2590 h 137"/>
                <a:gd name="T28" fmla="*/ 1334 w 243"/>
                <a:gd name="T29" fmla="*/ 2478 h 137"/>
                <a:gd name="T30" fmla="*/ 1146 w 243"/>
                <a:gd name="T31" fmla="*/ 2456 h 137"/>
                <a:gd name="T32" fmla="*/ 1051 w 243"/>
                <a:gd name="T33" fmla="*/ 2400 h 137"/>
                <a:gd name="T34" fmla="*/ 863 w 243"/>
                <a:gd name="T35" fmla="*/ 2171 h 137"/>
                <a:gd name="T36" fmla="*/ 626 w 243"/>
                <a:gd name="T37" fmla="*/ 1873 h 137"/>
                <a:gd name="T38" fmla="*/ 520 w 243"/>
                <a:gd name="T39" fmla="*/ 1740 h 137"/>
                <a:gd name="T40" fmla="*/ 458 w 243"/>
                <a:gd name="T41" fmla="*/ 1569 h 137"/>
                <a:gd name="T42" fmla="*/ 270 w 243"/>
                <a:gd name="T43" fmla="*/ 1284 h 137"/>
                <a:gd name="T44" fmla="*/ 208 w 243"/>
                <a:gd name="T45" fmla="*/ 1100 h 137"/>
                <a:gd name="T46" fmla="*/ 113 w 243"/>
                <a:gd name="T47" fmla="*/ 546 h 137"/>
                <a:gd name="T48" fmla="*/ 313 w 243"/>
                <a:gd name="T49" fmla="*/ 35 h 137"/>
                <a:gd name="T50" fmla="*/ 708 w 243"/>
                <a:gd name="T51" fmla="*/ 418 h 137"/>
                <a:gd name="T52" fmla="*/ 771 w 243"/>
                <a:gd name="T53" fmla="*/ 645 h 137"/>
                <a:gd name="T54" fmla="*/ 771 w 243"/>
                <a:gd name="T55" fmla="*/ 1044 h 137"/>
                <a:gd name="T56" fmla="*/ 1001 w 243"/>
                <a:gd name="T57" fmla="*/ 1321 h 137"/>
                <a:gd name="T58" fmla="*/ 1063 w 243"/>
                <a:gd name="T59" fmla="*/ 1433 h 137"/>
                <a:gd name="T60" fmla="*/ 1146 w 243"/>
                <a:gd name="T61" fmla="*/ 1548 h 137"/>
                <a:gd name="T62" fmla="*/ 1314 w 243"/>
                <a:gd name="T63" fmla="*/ 1852 h 137"/>
                <a:gd name="T64" fmla="*/ 1596 w 243"/>
                <a:gd name="T65" fmla="*/ 1889 h 137"/>
                <a:gd name="T66" fmla="*/ 1741 w 243"/>
                <a:gd name="T67" fmla="*/ 1932 h 137"/>
                <a:gd name="T68" fmla="*/ 2034 w 243"/>
                <a:gd name="T69" fmla="*/ 1945 h 137"/>
                <a:gd name="T70" fmla="*/ 2179 w 243"/>
                <a:gd name="T71" fmla="*/ 1932 h 137"/>
                <a:gd name="T72" fmla="*/ 2317 w 243"/>
                <a:gd name="T73" fmla="*/ 1852 h 137"/>
                <a:gd name="T74" fmla="*/ 2522 w 243"/>
                <a:gd name="T75" fmla="*/ 1702 h 137"/>
                <a:gd name="T76" fmla="*/ 2692 w 243"/>
                <a:gd name="T77" fmla="*/ 1646 h 137"/>
                <a:gd name="T78" fmla="*/ 2992 w 243"/>
                <a:gd name="T79" fmla="*/ 1569 h 137"/>
                <a:gd name="T80" fmla="*/ 3213 w 243"/>
                <a:gd name="T81" fmla="*/ 1420 h 137"/>
                <a:gd name="T82" fmla="*/ 3338 w 243"/>
                <a:gd name="T83" fmla="*/ 1364 h 137"/>
                <a:gd name="T84" fmla="*/ 3555 w 243"/>
                <a:gd name="T85" fmla="*/ 1305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1" y="67"/>
                  </a:moveTo>
                  <a:cubicBezTo>
                    <a:pt x="232" y="67"/>
                    <a:pt x="238" y="70"/>
                    <a:pt x="239" y="72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2" y="81"/>
                  </a:cubicBezTo>
                  <a:cubicBezTo>
                    <a:pt x="242" y="83"/>
                    <a:pt x="243" y="86"/>
                    <a:pt x="243" y="91"/>
                  </a:cubicBezTo>
                  <a:cubicBezTo>
                    <a:pt x="242" y="96"/>
                    <a:pt x="240" y="96"/>
                    <a:pt x="239" y="100"/>
                  </a:cubicBezTo>
                  <a:cubicBezTo>
                    <a:pt x="238" y="105"/>
                    <a:pt x="235" y="104"/>
                    <a:pt x="234" y="105"/>
                  </a:cubicBezTo>
                  <a:cubicBezTo>
                    <a:pt x="233" y="106"/>
                    <a:pt x="227" y="107"/>
                    <a:pt x="223" y="109"/>
                  </a:cubicBezTo>
                  <a:cubicBezTo>
                    <a:pt x="219" y="110"/>
                    <a:pt x="220" y="105"/>
                    <a:pt x="217" y="105"/>
                  </a:cubicBezTo>
                  <a:cubicBezTo>
                    <a:pt x="214" y="105"/>
                    <a:pt x="216" y="112"/>
                    <a:pt x="215" y="113"/>
                  </a:cubicBezTo>
                  <a:cubicBezTo>
                    <a:pt x="213" y="113"/>
                    <a:pt x="211" y="110"/>
                    <a:pt x="210" y="111"/>
                  </a:cubicBezTo>
                  <a:cubicBezTo>
                    <a:pt x="208" y="112"/>
                    <a:pt x="210" y="114"/>
                    <a:pt x="209" y="114"/>
                  </a:cubicBezTo>
                  <a:cubicBezTo>
                    <a:pt x="207" y="115"/>
                    <a:pt x="204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4" y="117"/>
                    <a:pt x="195" y="120"/>
                    <a:pt x="193" y="121"/>
                  </a:cubicBezTo>
                  <a:cubicBezTo>
                    <a:pt x="191" y="122"/>
                    <a:pt x="186" y="123"/>
                    <a:pt x="184" y="124"/>
                  </a:cubicBezTo>
                  <a:cubicBezTo>
                    <a:pt x="181" y="125"/>
                    <a:pt x="181" y="119"/>
                    <a:pt x="179" y="120"/>
                  </a:cubicBezTo>
                  <a:cubicBezTo>
                    <a:pt x="177" y="121"/>
                    <a:pt x="179" y="125"/>
                    <a:pt x="176" y="126"/>
                  </a:cubicBezTo>
                  <a:cubicBezTo>
                    <a:pt x="174" y="127"/>
                    <a:pt x="168" y="129"/>
                    <a:pt x="165" y="130"/>
                  </a:cubicBezTo>
                  <a:cubicBezTo>
                    <a:pt x="162" y="131"/>
                    <a:pt x="161" y="128"/>
                    <a:pt x="159" y="128"/>
                  </a:cubicBezTo>
                  <a:cubicBezTo>
                    <a:pt x="158" y="129"/>
                    <a:pt x="160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8" y="133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2"/>
                    <a:pt x="136" y="135"/>
                    <a:pt x="133" y="136"/>
                  </a:cubicBezTo>
                  <a:cubicBezTo>
                    <a:pt x="130" y="136"/>
                    <a:pt x="120" y="137"/>
                    <a:pt x="117" y="137"/>
                  </a:cubicBezTo>
                  <a:cubicBezTo>
                    <a:pt x="114" y="137"/>
                    <a:pt x="115" y="133"/>
                    <a:pt x="114" y="133"/>
                  </a:cubicBezTo>
                  <a:cubicBezTo>
                    <a:pt x="113" y="133"/>
                    <a:pt x="113" y="136"/>
                    <a:pt x="110" y="137"/>
                  </a:cubicBezTo>
                  <a:cubicBezTo>
                    <a:pt x="107" y="137"/>
                    <a:pt x="99" y="136"/>
                    <a:pt x="95" y="136"/>
                  </a:cubicBezTo>
                  <a:cubicBezTo>
                    <a:pt x="91" y="135"/>
                    <a:pt x="88" y="131"/>
                    <a:pt x="85" y="131"/>
                  </a:cubicBezTo>
                  <a:cubicBezTo>
                    <a:pt x="82" y="130"/>
                    <a:pt x="81" y="133"/>
                    <a:pt x="77" y="132"/>
                  </a:cubicBezTo>
                  <a:cubicBezTo>
                    <a:pt x="75" y="131"/>
                    <a:pt x="73" y="130"/>
                    <a:pt x="73" y="130"/>
                  </a:cubicBezTo>
                  <a:cubicBezTo>
                    <a:pt x="71" y="129"/>
                    <a:pt x="73" y="127"/>
                    <a:pt x="71" y="126"/>
                  </a:cubicBezTo>
                  <a:cubicBezTo>
                    <a:pt x="69" y="125"/>
                    <a:pt x="68" y="127"/>
                    <a:pt x="67" y="127"/>
                  </a:cubicBezTo>
                  <a:cubicBezTo>
                    <a:pt x="66" y="127"/>
                    <a:pt x="65" y="126"/>
                    <a:pt x="58" y="121"/>
                  </a:cubicBezTo>
                  <a:cubicBezTo>
                    <a:pt x="55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8"/>
                    <a:pt x="42" y="101"/>
                    <a:pt x="40" y="99"/>
                  </a:cubicBezTo>
                  <a:cubicBezTo>
                    <a:pt x="39" y="97"/>
                    <a:pt x="35" y="98"/>
                    <a:pt x="34" y="97"/>
                  </a:cubicBezTo>
                  <a:cubicBezTo>
                    <a:pt x="33" y="95"/>
                    <a:pt x="34" y="93"/>
                    <a:pt x="33" y="92"/>
                  </a:cubicBezTo>
                  <a:cubicBezTo>
                    <a:pt x="32" y="90"/>
                    <a:pt x="30" y="92"/>
                    <a:pt x="29" y="89"/>
                  </a:cubicBezTo>
                  <a:cubicBezTo>
                    <a:pt x="27" y="86"/>
                    <a:pt x="30" y="85"/>
                    <a:pt x="29" y="83"/>
                  </a:cubicBezTo>
                  <a:cubicBezTo>
                    <a:pt x="27" y="81"/>
                    <a:pt x="26" y="84"/>
                    <a:pt x="24" y="81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1" y="65"/>
                    <a:pt x="20" y="63"/>
                  </a:cubicBezTo>
                  <a:cubicBezTo>
                    <a:pt x="19" y="59"/>
                    <a:pt x="14" y="62"/>
                    <a:pt x="13" y="58"/>
                  </a:cubicBezTo>
                  <a:cubicBezTo>
                    <a:pt x="11" y="53"/>
                    <a:pt x="8" y="44"/>
                    <a:pt x="6" y="38"/>
                  </a:cubicBezTo>
                  <a:cubicBezTo>
                    <a:pt x="5" y="33"/>
                    <a:pt x="8" y="31"/>
                    <a:pt x="7" y="29"/>
                  </a:cubicBezTo>
                  <a:cubicBezTo>
                    <a:pt x="6" y="27"/>
                    <a:pt x="3" y="27"/>
                    <a:pt x="2" y="22"/>
                  </a:cubicBezTo>
                  <a:cubicBezTo>
                    <a:pt x="0" y="14"/>
                    <a:pt x="6" y="5"/>
                    <a:pt x="20" y="2"/>
                  </a:cubicBezTo>
                  <a:cubicBezTo>
                    <a:pt x="34" y="0"/>
                    <a:pt x="43" y="7"/>
                    <a:pt x="44" y="14"/>
                  </a:cubicBezTo>
                  <a:cubicBezTo>
                    <a:pt x="44" y="16"/>
                    <a:pt x="45" y="19"/>
                    <a:pt x="45" y="22"/>
                  </a:cubicBezTo>
                  <a:cubicBezTo>
                    <a:pt x="46" y="24"/>
                    <a:pt x="44" y="26"/>
                    <a:pt x="45" y="29"/>
                  </a:cubicBezTo>
                  <a:cubicBezTo>
                    <a:pt x="46" y="32"/>
                    <a:pt x="47" y="30"/>
                    <a:pt x="49" y="34"/>
                  </a:cubicBezTo>
                  <a:cubicBezTo>
                    <a:pt x="50" y="38"/>
                    <a:pt x="52" y="46"/>
                    <a:pt x="54" y="49"/>
                  </a:cubicBezTo>
                  <a:cubicBezTo>
                    <a:pt x="55" y="52"/>
                    <a:pt x="48" y="52"/>
                    <a:pt x="49" y="55"/>
                  </a:cubicBezTo>
                  <a:cubicBezTo>
                    <a:pt x="50" y="57"/>
                    <a:pt x="54" y="54"/>
                    <a:pt x="56" y="57"/>
                  </a:cubicBezTo>
                  <a:cubicBezTo>
                    <a:pt x="58" y="60"/>
                    <a:pt x="62" y="67"/>
                    <a:pt x="64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6" y="74"/>
                    <a:pt x="68" y="76"/>
                  </a:cubicBezTo>
                  <a:cubicBezTo>
                    <a:pt x="69" y="77"/>
                    <a:pt x="68" y="81"/>
                    <a:pt x="68" y="82"/>
                  </a:cubicBezTo>
                  <a:cubicBezTo>
                    <a:pt x="69" y="83"/>
                    <a:pt x="71" y="81"/>
                    <a:pt x="73" y="82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6" y="94"/>
                    <a:pt x="83" y="97"/>
                    <a:pt x="84" y="98"/>
                  </a:cubicBezTo>
                  <a:cubicBezTo>
                    <a:pt x="86" y="99"/>
                    <a:pt x="87" y="95"/>
                    <a:pt x="91" y="96"/>
                  </a:cubicBezTo>
                  <a:cubicBezTo>
                    <a:pt x="94" y="98"/>
                    <a:pt x="99" y="100"/>
                    <a:pt x="102" y="100"/>
                  </a:cubicBezTo>
                  <a:cubicBezTo>
                    <a:pt x="104" y="101"/>
                    <a:pt x="103" y="105"/>
                    <a:pt x="106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4" y="101"/>
                    <a:pt x="124" y="101"/>
                    <a:pt x="125" y="100"/>
                  </a:cubicBezTo>
                  <a:cubicBezTo>
                    <a:pt x="127" y="100"/>
                    <a:pt x="127" y="103"/>
                    <a:pt x="130" y="103"/>
                  </a:cubicBezTo>
                  <a:cubicBezTo>
                    <a:pt x="132" y="102"/>
                    <a:pt x="130" y="100"/>
                    <a:pt x="132" y="99"/>
                  </a:cubicBezTo>
                  <a:cubicBezTo>
                    <a:pt x="135" y="98"/>
                    <a:pt x="136" y="103"/>
                    <a:pt x="139" y="102"/>
                  </a:cubicBezTo>
                  <a:cubicBezTo>
                    <a:pt x="141" y="102"/>
                    <a:pt x="140" y="97"/>
                    <a:pt x="142" y="97"/>
                  </a:cubicBezTo>
                  <a:cubicBezTo>
                    <a:pt x="143" y="96"/>
                    <a:pt x="145" y="98"/>
                    <a:pt x="148" y="98"/>
                  </a:cubicBezTo>
                  <a:cubicBezTo>
                    <a:pt x="150" y="97"/>
                    <a:pt x="149" y="94"/>
                    <a:pt x="152" y="93"/>
                  </a:cubicBezTo>
                  <a:cubicBezTo>
                    <a:pt x="154" y="92"/>
                    <a:pt x="159" y="91"/>
                    <a:pt x="161" y="90"/>
                  </a:cubicBezTo>
                  <a:cubicBezTo>
                    <a:pt x="163" y="90"/>
                    <a:pt x="166" y="93"/>
                    <a:pt x="168" y="92"/>
                  </a:cubicBezTo>
                  <a:cubicBezTo>
                    <a:pt x="170" y="92"/>
                    <a:pt x="169" y="89"/>
                    <a:pt x="172" y="87"/>
                  </a:cubicBezTo>
                  <a:cubicBezTo>
                    <a:pt x="175" y="85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2"/>
                    <a:pt x="192" y="79"/>
                    <a:pt x="193" y="79"/>
                  </a:cubicBezTo>
                  <a:cubicBezTo>
                    <a:pt x="195" y="78"/>
                    <a:pt x="201" y="76"/>
                    <a:pt x="205" y="75"/>
                  </a:cubicBezTo>
                  <a:cubicBezTo>
                    <a:pt x="209" y="74"/>
                    <a:pt x="209" y="77"/>
                    <a:pt x="211" y="77"/>
                  </a:cubicBezTo>
                  <a:cubicBezTo>
                    <a:pt x="212" y="76"/>
                    <a:pt x="211" y="73"/>
                    <a:pt x="213" y="72"/>
                  </a:cubicBezTo>
                  <a:cubicBezTo>
                    <a:pt x="216" y="71"/>
                    <a:pt x="220" y="70"/>
                    <a:pt x="222" y="69"/>
                  </a:cubicBezTo>
                  <a:cubicBezTo>
                    <a:pt x="223" y="68"/>
                    <a:pt x="225" y="70"/>
                    <a:pt x="227" y="69"/>
                  </a:cubicBezTo>
                  <a:cubicBezTo>
                    <a:pt x="228" y="69"/>
                    <a:pt x="229" y="67"/>
                    <a:pt x="231" y="67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09" name="Freeform 1017">
              <a:extLst>
                <a:ext uri="{FF2B5EF4-FFF2-40B4-BE49-F238E27FC236}">
                  <a16:creationId xmlns:a16="http://schemas.microsoft.com/office/drawing/2014/main" id="{9364D488-29EB-4500-9564-A2C6F93F4F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70" y="1979"/>
              <a:ext cx="608" cy="365"/>
            </a:xfrm>
            <a:custGeom>
              <a:avLst/>
              <a:gdLst>
                <a:gd name="T0" fmla="*/ 3555 w 243"/>
                <a:gd name="T1" fmla="*/ 1305 h 137"/>
                <a:gd name="T2" fmla="*/ 3213 w 243"/>
                <a:gd name="T3" fmla="*/ 1420 h 137"/>
                <a:gd name="T4" fmla="*/ 2692 w 243"/>
                <a:gd name="T5" fmla="*/ 1646 h 137"/>
                <a:gd name="T6" fmla="*/ 2317 w 243"/>
                <a:gd name="T7" fmla="*/ 1852 h 137"/>
                <a:gd name="T8" fmla="*/ 2034 w 243"/>
                <a:gd name="T9" fmla="*/ 1945 h 137"/>
                <a:gd name="T10" fmla="*/ 1596 w 243"/>
                <a:gd name="T11" fmla="*/ 1889 h 137"/>
                <a:gd name="T12" fmla="*/ 1146 w 243"/>
                <a:gd name="T13" fmla="*/ 1548 h 137"/>
                <a:gd name="T14" fmla="*/ 1001 w 243"/>
                <a:gd name="T15" fmla="*/ 1321 h 137"/>
                <a:gd name="T16" fmla="*/ 771 w 243"/>
                <a:gd name="T17" fmla="*/ 645 h 137"/>
                <a:gd name="T18" fmla="*/ 313 w 243"/>
                <a:gd name="T19" fmla="*/ 35 h 137"/>
                <a:gd name="T20" fmla="*/ 208 w 243"/>
                <a:gd name="T21" fmla="*/ 1100 h 137"/>
                <a:gd name="T22" fmla="*/ 458 w 243"/>
                <a:gd name="T23" fmla="*/ 1569 h 137"/>
                <a:gd name="T24" fmla="*/ 626 w 243"/>
                <a:gd name="T25" fmla="*/ 1873 h 137"/>
                <a:gd name="T26" fmla="*/ 1051 w 243"/>
                <a:gd name="T27" fmla="*/ 2400 h 137"/>
                <a:gd name="T28" fmla="*/ 1334 w 243"/>
                <a:gd name="T29" fmla="*/ 2478 h 137"/>
                <a:gd name="T30" fmla="*/ 1834 w 243"/>
                <a:gd name="T31" fmla="*/ 2590 h 137"/>
                <a:gd name="T32" fmla="*/ 2334 w 243"/>
                <a:gd name="T33" fmla="*/ 2422 h 137"/>
                <a:gd name="T34" fmla="*/ 2755 w 243"/>
                <a:gd name="T35" fmla="*/ 2384 h 137"/>
                <a:gd name="T36" fmla="*/ 3055 w 243"/>
                <a:gd name="T37" fmla="*/ 2214 h 137"/>
                <a:gd name="T38" fmla="*/ 3368 w 243"/>
                <a:gd name="T39" fmla="*/ 2137 h 137"/>
                <a:gd name="T40" fmla="*/ 3743 w 243"/>
                <a:gd name="T41" fmla="*/ 1889 h 137"/>
                <a:gd name="T42" fmla="*/ 3651 w 243"/>
                <a:gd name="T43" fmla="*/ 1377 h 137"/>
                <a:gd name="T44" fmla="*/ 3743 w 243"/>
                <a:gd name="T45" fmla="*/ 1761 h 137"/>
                <a:gd name="T46" fmla="*/ 3555 w 243"/>
                <a:gd name="T47" fmla="*/ 1932 h 137"/>
                <a:gd name="T48" fmla="*/ 3225 w 243"/>
                <a:gd name="T49" fmla="*/ 2081 h 137"/>
                <a:gd name="T50" fmla="*/ 2960 w 243"/>
                <a:gd name="T51" fmla="*/ 2214 h 137"/>
                <a:gd name="T52" fmla="*/ 2522 w 243"/>
                <a:gd name="T53" fmla="*/ 2329 h 137"/>
                <a:gd name="T54" fmla="*/ 2254 w 243"/>
                <a:gd name="T55" fmla="*/ 2400 h 137"/>
                <a:gd name="T56" fmla="*/ 1834 w 243"/>
                <a:gd name="T57" fmla="*/ 2400 h 137"/>
                <a:gd name="T58" fmla="*/ 1501 w 243"/>
                <a:gd name="T59" fmla="*/ 2422 h 137"/>
                <a:gd name="T60" fmla="*/ 1271 w 243"/>
                <a:gd name="T61" fmla="*/ 2363 h 137"/>
                <a:gd name="T62" fmla="*/ 1033 w 243"/>
                <a:gd name="T63" fmla="*/ 2214 h 137"/>
                <a:gd name="T64" fmla="*/ 801 w 243"/>
                <a:gd name="T65" fmla="*/ 1889 h 137"/>
                <a:gd name="T66" fmla="*/ 595 w 243"/>
                <a:gd name="T67" fmla="*/ 1604 h 137"/>
                <a:gd name="T68" fmla="*/ 425 w 243"/>
                <a:gd name="T69" fmla="*/ 1284 h 137"/>
                <a:gd name="T70" fmla="*/ 333 w 243"/>
                <a:gd name="T71" fmla="*/ 1023 h 137"/>
                <a:gd name="T72" fmla="*/ 270 w 243"/>
                <a:gd name="T73" fmla="*/ 567 h 137"/>
                <a:gd name="T74" fmla="*/ 175 w 243"/>
                <a:gd name="T75" fmla="*/ 397 h 137"/>
                <a:gd name="T76" fmla="*/ 395 w 243"/>
                <a:gd name="T77" fmla="*/ 149 h 137"/>
                <a:gd name="T78" fmla="*/ 658 w 243"/>
                <a:gd name="T79" fmla="*/ 434 h 137"/>
                <a:gd name="T80" fmla="*/ 751 w 243"/>
                <a:gd name="T81" fmla="*/ 773 h 137"/>
                <a:gd name="T82" fmla="*/ 863 w 243"/>
                <a:gd name="T83" fmla="*/ 1156 h 137"/>
                <a:gd name="T84" fmla="*/ 1033 w 243"/>
                <a:gd name="T85" fmla="*/ 1532 h 137"/>
                <a:gd name="T86" fmla="*/ 1271 w 243"/>
                <a:gd name="T87" fmla="*/ 1830 h 137"/>
                <a:gd name="T88" fmla="*/ 1596 w 243"/>
                <a:gd name="T89" fmla="*/ 2001 h 137"/>
                <a:gd name="T90" fmla="*/ 1992 w 243"/>
                <a:gd name="T91" fmla="*/ 2001 h 137"/>
                <a:gd name="T92" fmla="*/ 2317 w 243"/>
                <a:gd name="T93" fmla="*/ 1966 h 137"/>
                <a:gd name="T94" fmla="*/ 2585 w 243"/>
                <a:gd name="T95" fmla="*/ 1817 h 137"/>
                <a:gd name="T96" fmla="*/ 2785 w 243"/>
                <a:gd name="T97" fmla="*/ 1740 h 137"/>
                <a:gd name="T98" fmla="*/ 3275 w 243"/>
                <a:gd name="T99" fmla="*/ 1532 h 137"/>
                <a:gd name="T100" fmla="*/ 3555 w 243"/>
                <a:gd name="T101" fmla="*/ 1420 h 137"/>
                <a:gd name="T102" fmla="*/ 3681 w 243"/>
                <a:gd name="T103" fmla="*/ 1455 h 137"/>
                <a:gd name="T104" fmla="*/ 3756 w 243"/>
                <a:gd name="T105" fmla="*/ 1702 h 13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3" h="137">
                  <a:moveTo>
                    <a:pt x="238" y="78"/>
                  </a:moveTo>
                  <a:cubicBezTo>
                    <a:pt x="237" y="76"/>
                    <a:pt x="240" y="75"/>
                    <a:pt x="239" y="72"/>
                  </a:cubicBezTo>
                  <a:cubicBezTo>
                    <a:pt x="238" y="70"/>
                    <a:pt x="232" y="67"/>
                    <a:pt x="231" y="67"/>
                  </a:cubicBezTo>
                  <a:cubicBezTo>
                    <a:pt x="229" y="67"/>
                    <a:pt x="228" y="69"/>
                    <a:pt x="227" y="69"/>
                  </a:cubicBezTo>
                  <a:cubicBezTo>
                    <a:pt x="225" y="70"/>
                    <a:pt x="223" y="68"/>
                    <a:pt x="222" y="69"/>
                  </a:cubicBezTo>
                  <a:cubicBezTo>
                    <a:pt x="220" y="70"/>
                    <a:pt x="216" y="71"/>
                    <a:pt x="213" y="72"/>
                  </a:cubicBezTo>
                  <a:cubicBezTo>
                    <a:pt x="211" y="73"/>
                    <a:pt x="212" y="76"/>
                    <a:pt x="211" y="77"/>
                  </a:cubicBezTo>
                  <a:cubicBezTo>
                    <a:pt x="209" y="77"/>
                    <a:pt x="209" y="74"/>
                    <a:pt x="205" y="75"/>
                  </a:cubicBezTo>
                  <a:cubicBezTo>
                    <a:pt x="201" y="76"/>
                    <a:pt x="195" y="78"/>
                    <a:pt x="193" y="79"/>
                  </a:cubicBezTo>
                  <a:cubicBezTo>
                    <a:pt x="192" y="79"/>
                    <a:pt x="193" y="82"/>
                    <a:pt x="191" y="83"/>
                  </a:cubicBezTo>
                  <a:cubicBezTo>
                    <a:pt x="189" y="84"/>
                    <a:pt x="189" y="80"/>
                    <a:pt x="187" y="81"/>
                  </a:cubicBezTo>
                  <a:cubicBezTo>
                    <a:pt x="185" y="82"/>
                    <a:pt x="175" y="85"/>
                    <a:pt x="172" y="87"/>
                  </a:cubicBezTo>
                  <a:cubicBezTo>
                    <a:pt x="169" y="89"/>
                    <a:pt x="170" y="92"/>
                    <a:pt x="168" y="92"/>
                  </a:cubicBezTo>
                  <a:cubicBezTo>
                    <a:pt x="166" y="93"/>
                    <a:pt x="163" y="90"/>
                    <a:pt x="161" y="90"/>
                  </a:cubicBezTo>
                  <a:cubicBezTo>
                    <a:pt x="159" y="91"/>
                    <a:pt x="154" y="92"/>
                    <a:pt x="152" y="93"/>
                  </a:cubicBezTo>
                  <a:cubicBezTo>
                    <a:pt x="149" y="94"/>
                    <a:pt x="150" y="97"/>
                    <a:pt x="148" y="98"/>
                  </a:cubicBezTo>
                  <a:cubicBezTo>
                    <a:pt x="145" y="98"/>
                    <a:pt x="143" y="96"/>
                    <a:pt x="142" y="97"/>
                  </a:cubicBezTo>
                  <a:cubicBezTo>
                    <a:pt x="140" y="97"/>
                    <a:pt x="141" y="102"/>
                    <a:pt x="139" y="102"/>
                  </a:cubicBezTo>
                  <a:cubicBezTo>
                    <a:pt x="136" y="103"/>
                    <a:pt x="135" y="98"/>
                    <a:pt x="132" y="99"/>
                  </a:cubicBezTo>
                  <a:cubicBezTo>
                    <a:pt x="130" y="100"/>
                    <a:pt x="132" y="102"/>
                    <a:pt x="130" y="103"/>
                  </a:cubicBezTo>
                  <a:cubicBezTo>
                    <a:pt x="127" y="103"/>
                    <a:pt x="127" y="100"/>
                    <a:pt x="125" y="100"/>
                  </a:cubicBezTo>
                  <a:cubicBezTo>
                    <a:pt x="124" y="101"/>
                    <a:pt x="114" y="101"/>
                    <a:pt x="111" y="102"/>
                  </a:cubicBezTo>
                  <a:cubicBezTo>
                    <a:pt x="108" y="102"/>
                    <a:pt x="108" y="105"/>
                    <a:pt x="106" y="105"/>
                  </a:cubicBezTo>
                  <a:cubicBezTo>
                    <a:pt x="103" y="105"/>
                    <a:pt x="104" y="101"/>
                    <a:pt x="102" y="100"/>
                  </a:cubicBezTo>
                  <a:cubicBezTo>
                    <a:pt x="99" y="100"/>
                    <a:pt x="94" y="98"/>
                    <a:pt x="91" y="96"/>
                  </a:cubicBezTo>
                  <a:cubicBezTo>
                    <a:pt x="87" y="95"/>
                    <a:pt x="86" y="99"/>
                    <a:pt x="84" y="98"/>
                  </a:cubicBezTo>
                  <a:cubicBezTo>
                    <a:pt x="83" y="97"/>
                    <a:pt x="86" y="94"/>
                    <a:pt x="83" y="92"/>
                  </a:cubicBezTo>
                  <a:cubicBezTo>
                    <a:pt x="80" y="90"/>
                    <a:pt x="74" y="84"/>
                    <a:pt x="73" y="82"/>
                  </a:cubicBezTo>
                  <a:cubicBezTo>
                    <a:pt x="71" y="81"/>
                    <a:pt x="69" y="83"/>
                    <a:pt x="68" y="82"/>
                  </a:cubicBezTo>
                  <a:cubicBezTo>
                    <a:pt x="68" y="81"/>
                    <a:pt x="69" y="77"/>
                    <a:pt x="68" y="76"/>
                  </a:cubicBezTo>
                  <a:cubicBezTo>
                    <a:pt x="66" y="74"/>
                    <a:pt x="63" y="76"/>
                    <a:pt x="62" y="74"/>
                  </a:cubicBezTo>
                  <a:cubicBezTo>
                    <a:pt x="61" y="73"/>
                    <a:pt x="65" y="73"/>
                    <a:pt x="64" y="70"/>
                  </a:cubicBezTo>
                  <a:cubicBezTo>
                    <a:pt x="62" y="67"/>
                    <a:pt x="58" y="60"/>
                    <a:pt x="56" y="57"/>
                  </a:cubicBezTo>
                  <a:cubicBezTo>
                    <a:pt x="54" y="54"/>
                    <a:pt x="50" y="57"/>
                    <a:pt x="49" y="55"/>
                  </a:cubicBezTo>
                  <a:cubicBezTo>
                    <a:pt x="48" y="52"/>
                    <a:pt x="55" y="52"/>
                    <a:pt x="54" y="49"/>
                  </a:cubicBezTo>
                  <a:cubicBezTo>
                    <a:pt x="52" y="46"/>
                    <a:pt x="50" y="38"/>
                    <a:pt x="49" y="34"/>
                  </a:cubicBezTo>
                  <a:cubicBezTo>
                    <a:pt x="47" y="30"/>
                    <a:pt x="46" y="32"/>
                    <a:pt x="45" y="29"/>
                  </a:cubicBezTo>
                  <a:cubicBezTo>
                    <a:pt x="44" y="26"/>
                    <a:pt x="46" y="24"/>
                    <a:pt x="45" y="22"/>
                  </a:cubicBezTo>
                  <a:cubicBezTo>
                    <a:pt x="45" y="19"/>
                    <a:pt x="44" y="16"/>
                    <a:pt x="44" y="14"/>
                  </a:cubicBezTo>
                  <a:cubicBezTo>
                    <a:pt x="43" y="7"/>
                    <a:pt x="34" y="0"/>
                    <a:pt x="20" y="2"/>
                  </a:cubicBezTo>
                  <a:cubicBezTo>
                    <a:pt x="6" y="5"/>
                    <a:pt x="0" y="14"/>
                    <a:pt x="2" y="22"/>
                  </a:cubicBezTo>
                  <a:cubicBezTo>
                    <a:pt x="3" y="27"/>
                    <a:pt x="6" y="27"/>
                    <a:pt x="7" y="29"/>
                  </a:cubicBezTo>
                  <a:cubicBezTo>
                    <a:pt x="8" y="31"/>
                    <a:pt x="5" y="33"/>
                    <a:pt x="6" y="38"/>
                  </a:cubicBezTo>
                  <a:cubicBezTo>
                    <a:pt x="8" y="44"/>
                    <a:pt x="11" y="53"/>
                    <a:pt x="13" y="58"/>
                  </a:cubicBezTo>
                  <a:cubicBezTo>
                    <a:pt x="14" y="62"/>
                    <a:pt x="19" y="59"/>
                    <a:pt x="20" y="63"/>
                  </a:cubicBezTo>
                  <a:cubicBezTo>
                    <a:pt x="21" y="65"/>
                    <a:pt x="16" y="65"/>
                    <a:pt x="17" y="68"/>
                  </a:cubicBezTo>
                  <a:cubicBezTo>
                    <a:pt x="18" y="71"/>
                    <a:pt x="22" y="79"/>
                    <a:pt x="24" y="81"/>
                  </a:cubicBezTo>
                  <a:cubicBezTo>
                    <a:pt x="26" y="84"/>
                    <a:pt x="27" y="81"/>
                    <a:pt x="29" y="83"/>
                  </a:cubicBezTo>
                  <a:cubicBezTo>
                    <a:pt x="30" y="85"/>
                    <a:pt x="27" y="86"/>
                    <a:pt x="29" y="89"/>
                  </a:cubicBezTo>
                  <a:cubicBezTo>
                    <a:pt x="30" y="92"/>
                    <a:pt x="32" y="90"/>
                    <a:pt x="33" y="92"/>
                  </a:cubicBezTo>
                  <a:cubicBezTo>
                    <a:pt x="34" y="93"/>
                    <a:pt x="33" y="95"/>
                    <a:pt x="34" y="97"/>
                  </a:cubicBezTo>
                  <a:cubicBezTo>
                    <a:pt x="35" y="98"/>
                    <a:pt x="39" y="97"/>
                    <a:pt x="40" y="99"/>
                  </a:cubicBezTo>
                  <a:cubicBezTo>
                    <a:pt x="42" y="101"/>
                    <a:pt x="44" y="108"/>
                    <a:pt x="47" y="112"/>
                  </a:cubicBezTo>
                  <a:cubicBezTo>
                    <a:pt x="50" y="116"/>
                    <a:pt x="53" y="113"/>
                    <a:pt x="55" y="115"/>
                  </a:cubicBezTo>
                  <a:cubicBezTo>
                    <a:pt x="57" y="117"/>
                    <a:pt x="55" y="120"/>
                    <a:pt x="58" y="121"/>
                  </a:cubicBezTo>
                  <a:cubicBezTo>
                    <a:pt x="65" y="126"/>
                    <a:pt x="66" y="127"/>
                    <a:pt x="67" y="127"/>
                  </a:cubicBezTo>
                  <a:cubicBezTo>
                    <a:pt x="68" y="127"/>
                    <a:pt x="69" y="125"/>
                    <a:pt x="71" y="126"/>
                  </a:cubicBezTo>
                  <a:cubicBezTo>
                    <a:pt x="73" y="127"/>
                    <a:pt x="71" y="129"/>
                    <a:pt x="73" y="130"/>
                  </a:cubicBezTo>
                  <a:cubicBezTo>
                    <a:pt x="73" y="130"/>
                    <a:pt x="75" y="131"/>
                    <a:pt x="77" y="132"/>
                  </a:cubicBezTo>
                  <a:cubicBezTo>
                    <a:pt x="81" y="133"/>
                    <a:pt x="82" y="130"/>
                    <a:pt x="85" y="131"/>
                  </a:cubicBezTo>
                  <a:cubicBezTo>
                    <a:pt x="88" y="131"/>
                    <a:pt x="91" y="135"/>
                    <a:pt x="95" y="136"/>
                  </a:cubicBezTo>
                  <a:cubicBezTo>
                    <a:pt x="99" y="136"/>
                    <a:pt x="107" y="137"/>
                    <a:pt x="110" y="137"/>
                  </a:cubicBezTo>
                  <a:cubicBezTo>
                    <a:pt x="113" y="136"/>
                    <a:pt x="113" y="133"/>
                    <a:pt x="114" y="133"/>
                  </a:cubicBezTo>
                  <a:cubicBezTo>
                    <a:pt x="115" y="133"/>
                    <a:pt x="114" y="137"/>
                    <a:pt x="117" y="137"/>
                  </a:cubicBezTo>
                  <a:cubicBezTo>
                    <a:pt x="120" y="137"/>
                    <a:pt x="130" y="136"/>
                    <a:pt x="133" y="136"/>
                  </a:cubicBezTo>
                  <a:cubicBezTo>
                    <a:pt x="136" y="135"/>
                    <a:pt x="134" y="132"/>
                    <a:pt x="136" y="132"/>
                  </a:cubicBezTo>
                  <a:cubicBezTo>
                    <a:pt x="138" y="132"/>
                    <a:pt x="139" y="134"/>
                    <a:pt x="143" y="134"/>
                  </a:cubicBezTo>
                  <a:cubicBezTo>
                    <a:pt x="148" y="133"/>
                    <a:pt x="146" y="129"/>
                    <a:pt x="149" y="128"/>
                  </a:cubicBezTo>
                  <a:cubicBezTo>
                    <a:pt x="152" y="127"/>
                    <a:pt x="152" y="133"/>
                    <a:pt x="156" y="132"/>
                  </a:cubicBezTo>
                  <a:cubicBezTo>
                    <a:pt x="160" y="131"/>
                    <a:pt x="158" y="129"/>
                    <a:pt x="159" y="128"/>
                  </a:cubicBezTo>
                  <a:cubicBezTo>
                    <a:pt x="161" y="128"/>
                    <a:pt x="162" y="131"/>
                    <a:pt x="165" y="130"/>
                  </a:cubicBezTo>
                  <a:cubicBezTo>
                    <a:pt x="168" y="129"/>
                    <a:pt x="174" y="127"/>
                    <a:pt x="176" y="126"/>
                  </a:cubicBezTo>
                  <a:cubicBezTo>
                    <a:pt x="179" y="125"/>
                    <a:pt x="177" y="121"/>
                    <a:pt x="179" y="120"/>
                  </a:cubicBezTo>
                  <a:cubicBezTo>
                    <a:pt x="181" y="119"/>
                    <a:pt x="181" y="125"/>
                    <a:pt x="184" y="124"/>
                  </a:cubicBezTo>
                  <a:cubicBezTo>
                    <a:pt x="186" y="123"/>
                    <a:pt x="191" y="122"/>
                    <a:pt x="193" y="121"/>
                  </a:cubicBezTo>
                  <a:cubicBezTo>
                    <a:pt x="195" y="120"/>
                    <a:pt x="194" y="117"/>
                    <a:pt x="195" y="117"/>
                  </a:cubicBezTo>
                  <a:cubicBezTo>
                    <a:pt x="196" y="117"/>
                    <a:pt x="196" y="119"/>
                    <a:pt x="200" y="118"/>
                  </a:cubicBezTo>
                  <a:cubicBezTo>
                    <a:pt x="204" y="117"/>
                    <a:pt x="207" y="115"/>
                    <a:pt x="209" y="114"/>
                  </a:cubicBezTo>
                  <a:cubicBezTo>
                    <a:pt x="210" y="114"/>
                    <a:pt x="208" y="112"/>
                    <a:pt x="210" y="111"/>
                  </a:cubicBezTo>
                  <a:cubicBezTo>
                    <a:pt x="211" y="110"/>
                    <a:pt x="213" y="113"/>
                    <a:pt x="215" y="113"/>
                  </a:cubicBezTo>
                  <a:cubicBezTo>
                    <a:pt x="216" y="112"/>
                    <a:pt x="214" y="105"/>
                    <a:pt x="217" y="105"/>
                  </a:cubicBezTo>
                  <a:cubicBezTo>
                    <a:pt x="220" y="105"/>
                    <a:pt x="219" y="110"/>
                    <a:pt x="223" y="109"/>
                  </a:cubicBezTo>
                  <a:cubicBezTo>
                    <a:pt x="227" y="107"/>
                    <a:pt x="233" y="106"/>
                    <a:pt x="234" y="105"/>
                  </a:cubicBezTo>
                  <a:cubicBezTo>
                    <a:pt x="235" y="104"/>
                    <a:pt x="238" y="105"/>
                    <a:pt x="239" y="100"/>
                  </a:cubicBezTo>
                  <a:cubicBezTo>
                    <a:pt x="240" y="96"/>
                    <a:pt x="242" y="96"/>
                    <a:pt x="243" y="91"/>
                  </a:cubicBezTo>
                  <a:cubicBezTo>
                    <a:pt x="243" y="86"/>
                    <a:pt x="242" y="83"/>
                    <a:pt x="242" y="81"/>
                  </a:cubicBezTo>
                  <a:cubicBezTo>
                    <a:pt x="241" y="79"/>
                    <a:pt x="239" y="80"/>
                    <a:pt x="238" y="78"/>
                  </a:cubicBezTo>
                  <a:close/>
                  <a:moveTo>
                    <a:pt x="233" y="73"/>
                  </a:moveTo>
                  <a:cubicBezTo>
                    <a:pt x="233" y="73"/>
                    <a:pt x="233" y="73"/>
                    <a:pt x="233" y="73"/>
                  </a:cubicBezTo>
                  <a:cubicBezTo>
                    <a:pt x="233" y="73"/>
                    <a:pt x="233" y="73"/>
                    <a:pt x="233" y="73"/>
                  </a:cubicBezTo>
                  <a:close/>
                  <a:moveTo>
                    <a:pt x="240" y="90"/>
                  </a:moveTo>
                  <a:cubicBezTo>
                    <a:pt x="240" y="91"/>
                    <a:pt x="240" y="92"/>
                    <a:pt x="239" y="93"/>
                  </a:cubicBezTo>
                  <a:cubicBezTo>
                    <a:pt x="238" y="94"/>
                    <a:pt x="237" y="96"/>
                    <a:pt x="236" y="99"/>
                  </a:cubicBezTo>
                  <a:cubicBezTo>
                    <a:pt x="236" y="99"/>
                    <a:pt x="235" y="100"/>
                    <a:pt x="235" y="100"/>
                  </a:cubicBezTo>
                  <a:cubicBezTo>
                    <a:pt x="235" y="100"/>
                    <a:pt x="230" y="101"/>
                    <a:pt x="230" y="101"/>
                  </a:cubicBezTo>
                  <a:cubicBezTo>
                    <a:pt x="230" y="101"/>
                    <a:pt x="228" y="102"/>
                    <a:pt x="227" y="102"/>
                  </a:cubicBezTo>
                  <a:cubicBezTo>
                    <a:pt x="220" y="105"/>
                    <a:pt x="214" y="102"/>
                    <a:pt x="213" y="105"/>
                  </a:cubicBezTo>
                  <a:cubicBezTo>
                    <a:pt x="213" y="105"/>
                    <a:pt x="212" y="105"/>
                    <a:pt x="211" y="106"/>
                  </a:cubicBezTo>
                  <a:cubicBezTo>
                    <a:pt x="210" y="106"/>
                    <a:pt x="208" y="107"/>
                    <a:pt x="207" y="110"/>
                  </a:cubicBezTo>
                  <a:cubicBezTo>
                    <a:pt x="207" y="110"/>
                    <a:pt x="206" y="110"/>
                    <a:pt x="206" y="110"/>
                  </a:cubicBezTo>
                  <a:cubicBezTo>
                    <a:pt x="206" y="110"/>
                    <a:pt x="202" y="112"/>
                    <a:pt x="202" y="112"/>
                  </a:cubicBezTo>
                  <a:cubicBezTo>
                    <a:pt x="200" y="111"/>
                    <a:pt x="199" y="111"/>
                    <a:pt x="197" y="111"/>
                  </a:cubicBezTo>
                  <a:cubicBezTo>
                    <a:pt x="196" y="112"/>
                    <a:pt x="193" y="113"/>
                    <a:pt x="192" y="116"/>
                  </a:cubicBezTo>
                  <a:cubicBezTo>
                    <a:pt x="191" y="117"/>
                    <a:pt x="190" y="117"/>
                    <a:pt x="189" y="117"/>
                  </a:cubicBezTo>
                  <a:cubicBezTo>
                    <a:pt x="186" y="113"/>
                    <a:pt x="182" y="114"/>
                    <a:pt x="181" y="114"/>
                  </a:cubicBezTo>
                  <a:cubicBezTo>
                    <a:pt x="177" y="116"/>
                    <a:pt x="176" y="119"/>
                    <a:pt x="176" y="121"/>
                  </a:cubicBezTo>
                  <a:cubicBezTo>
                    <a:pt x="174" y="122"/>
                    <a:pt x="169" y="123"/>
                    <a:pt x="168" y="124"/>
                  </a:cubicBezTo>
                  <a:cubicBezTo>
                    <a:pt x="166" y="123"/>
                    <a:pt x="164" y="122"/>
                    <a:pt x="161" y="123"/>
                  </a:cubicBezTo>
                  <a:cubicBezTo>
                    <a:pt x="160" y="123"/>
                    <a:pt x="159" y="124"/>
                    <a:pt x="158" y="124"/>
                  </a:cubicBezTo>
                  <a:cubicBezTo>
                    <a:pt x="156" y="122"/>
                    <a:pt x="153" y="122"/>
                    <a:pt x="151" y="122"/>
                  </a:cubicBezTo>
                  <a:cubicBezTo>
                    <a:pt x="148" y="124"/>
                    <a:pt x="146" y="126"/>
                    <a:pt x="145" y="128"/>
                  </a:cubicBezTo>
                  <a:cubicBezTo>
                    <a:pt x="145" y="128"/>
                    <a:pt x="145" y="128"/>
                    <a:pt x="144" y="127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7" y="126"/>
                    <a:pt x="135" y="127"/>
                    <a:pt x="133" y="130"/>
                  </a:cubicBezTo>
                  <a:cubicBezTo>
                    <a:pt x="130" y="130"/>
                    <a:pt x="126" y="131"/>
                    <a:pt x="123" y="131"/>
                  </a:cubicBezTo>
                  <a:cubicBezTo>
                    <a:pt x="121" y="128"/>
                    <a:pt x="118" y="127"/>
                    <a:pt x="117" y="127"/>
                  </a:cubicBezTo>
                  <a:cubicBezTo>
                    <a:pt x="116" y="127"/>
                    <a:pt x="113" y="128"/>
                    <a:pt x="111" y="131"/>
                  </a:cubicBezTo>
                  <a:cubicBezTo>
                    <a:pt x="109" y="131"/>
                    <a:pt x="105" y="130"/>
                    <a:pt x="102" y="130"/>
                  </a:cubicBezTo>
                  <a:cubicBezTo>
                    <a:pt x="99" y="130"/>
                    <a:pt x="99" y="130"/>
                    <a:pt x="99" y="130"/>
                  </a:cubicBezTo>
                  <a:cubicBezTo>
                    <a:pt x="98" y="130"/>
                    <a:pt x="97" y="129"/>
                    <a:pt x="96" y="128"/>
                  </a:cubicBezTo>
                  <a:cubicBezTo>
                    <a:pt x="94" y="127"/>
                    <a:pt x="92" y="125"/>
                    <a:pt x="89" y="125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2" y="126"/>
                    <a:pt x="82" y="126"/>
                  </a:cubicBezTo>
                  <a:cubicBezTo>
                    <a:pt x="82" y="126"/>
                    <a:pt x="82" y="126"/>
                    <a:pt x="81" y="125"/>
                  </a:cubicBezTo>
                  <a:cubicBezTo>
                    <a:pt x="80" y="124"/>
                    <a:pt x="80" y="122"/>
                    <a:pt x="78" y="121"/>
                  </a:cubicBezTo>
                  <a:cubicBezTo>
                    <a:pt x="76" y="120"/>
                    <a:pt x="74" y="119"/>
                    <a:pt x="71" y="120"/>
                  </a:cubicBezTo>
                  <a:cubicBezTo>
                    <a:pt x="70" y="120"/>
                    <a:pt x="68" y="119"/>
                    <a:pt x="66" y="117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6" y="115"/>
                    <a:pt x="65" y="113"/>
                    <a:pt x="63" y="110"/>
                  </a:cubicBezTo>
                  <a:cubicBezTo>
                    <a:pt x="60" y="108"/>
                    <a:pt x="57" y="108"/>
                    <a:pt x="55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4" y="106"/>
                    <a:pt x="52" y="103"/>
                    <a:pt x="51" y="100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7" y="94"/>
                    <a:pt x="45" y="93"/>
                    <a:pt x="43" y="92"/>
                  </a:cubicBezTo>
                  <a:cubicBezTo>
                    <a:pt x="42" y="91"/>
                    <a:pt x="42" y="89"/>
                    <a:pt x="42" y="89"/>
                  </a:cubicBezTo>
                  <a:cubicBezTo>
                    <a:pt x="41" y="87"/>
                    <a:pt x="39" y="86"/>
                    <a:pt x="38" y="85"/>
                  </a:cubicBezTo>
                  <a:cubicBezTo>
                    <a:pt x="38" y="85"/>
                    <a:pt x="38" y="85"/>
                    <a:pt x="38" y="84"/>
                  </a:cubicBezTo>
                  <a:cubicBezTo>
                    <a:pt x="38" y="83"/>
                    <a:pt x="38" y="81"/>
                    <a:pt x="37" y="79"/>
                  </a:cubicBezTo>
                  <a:cubicBezTo>
                    <a:pt x="35" y="78"/>
                    <a:pt x="34" y="77"/>
                    <a:pt x="32" y="77"/>
                  </a:cubicBezTo>
                  <a:cubicBezTo>
                    <a:pt x="30" y="75"/>
                    <a:pt x="29" y="71"/>
                    <a:pt x="27" y="68"/>
                  </a:cubicBezTo>
                  <a:cubicBezTo>
                    <a:pt x="29" y="67"/>
                    <a:pt x="30" y="65"/>
                    <a:pt x="30" y="63"/>
                  </a:cubicBezTo>
                  <a:cubicBezTo>
                    <a:pt x="30" y="63"/>
                    <a:pt x="30" y="62"/>
                    <a:pt x="30" y="62"/>
                  </a:cubicBezTo>
                  <a:cubicBezTo>
                    <a:pt x="28" y="56"/>
                    <a:pt x="24" y="55"/>
                    <a:pt x="22" y="55"/>
                  </a:cubicBezTo>
                  <a:cubicBezTo>
                    <a:pt x="22" y="55"/>
                    <a:pt x="21" y="54"/>
                    <a:pt x="21" y="54"/>
                  </a:cubicBezTo>
                  <a:cubicBezTo>
                    <a:pt x="20" y="50"/>
                    <a:pt x="17" y="42"/>
                    <a:pt x="15" y="37"/>
                  </a:cubicBezTo>
                  <a:cubicBezTo>
                    <a:pt x="15" y="37"/>
                    <a:pt x="15" y="36"/>
                    <a:pt x="15" y="36"/>
                  </a:cubicBezTo>
                  <a:cubicBezTo>
                    <a:pt x="15" y="36"/>
                    <a:pt x="16" y="35"/>
                    <a:pt x="16" y="34"/>
                  </a:cubicBezTo>
                  <a:cubicBezTo>
                    <a:pt x="16" y="33"/>
                    <a:pt x="17" y="32"/>
                    <a:pt x="17" y="30"/>
                  </a:cubicBezTo>
                  <a:cubicBezTo>
                    <a:pt x="17" y="29"/>
                    <a:pt x="16" y="28"/>
                    <a:pt x="16" y="26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2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0"/>
                    <a:pt x="11" y="20"/>
                    <a:pt x="11" y="19"/>
                  </a:cubicBezTo>
                  <a:cubicBezTo>
                    <a:pt x="11" y="18"/>
                    <a:pt x="12" y="17"/>
                    <a:pt x="12" y="15"/>
                  </a:cubicBezTo>
                  <a:cubicBezTo>
                    <a:pt x="15" y="12"/>
                    <a:pt x="19" y="9"/>
                    <a:pt x="25" y="8"/>
                  </a:cubicBezTo>
                  <a:cubicBezTo>
                    <a:pt x="36" y="6"/>
                    <a:pt x="41" y="12"/>
                    <a:pt x="41" y="15"/>
                  </a:cubicBezTo>
                  <a:cubicBezTo>
                    <a:pt x="41" y="15"/>
                    <a:pt x="41" y="14"/>
                    <a:pt x="41" y="14"/>
                  </a:cubicBezTo>
                  <a:cubicBezTo>
                    <a:pt x="41" y="14"/>
                    <a:pt x="43" y="21"/>
                    <a:pt x="43" y="22"/>
                  </a:cubicBezTo>
                  <a:cubicBezTo>
                    <a:pt x="43" y="23"/>
                    <a:pt x="42" y="23"/>
                    <a:pt x="42" y="23"/>
                  </a:cubicBezTo>
                  <a:cubicBezTo>
                    <a:pt x="42" y="24"/>
                    <a:pt x="42" y="26"/>
                    <a:pt x="42" y="27"/>
                  </a:cubicBezTo>
                  <a:cubicBezTo>
                    <a:pt x="42" y="28"/>
                    <a:pt x="42" y="30"/>
                    <a:pt x="42" y="31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8" y="41"/>
                    <a:pt x="48" y="41"/>
                  </a:cubicBezTo>
                  <a:cubicBezTo>
                    <a:pt x="48" y="41"/>
                    <a:pt x="49" y="45"/>
                    <a:pt x="50" y="48"/>
                  </a:cubicBezTo>
                  <a:cubicBezTo>
                    <a:pt x="49" y="49"/>
                    <a:pt x="47" y="50"/>
                    <a:pt x="46" y="52"/>
                  </a:cubicBezTo>
                  <a:cubicBezTo>
                    <a:pt x="47" y="57"/>
                    <a:pt x="47" y="57"/>
                    <a:pt x="47" y="57"/>
                  </a:cubicBezTo>
                  <a:cubicBezTo>
                    <a:pt x="48" y="60"/>
                    <a:pt x="51" y="62"/>
                    <a:pt x="55" y="61"/>
                  </a:cubicBezTo>
                  <a:cubicBezTo>
                    <a:pt x="57" y="63"/>
                    <a:pt x="59" y="68"/>
                    <a:pt x="61" y="70"/>
                  </a:cubicBezTo>
                  <a:cubicBezTo>
                    <a:pt x="60" y="71"/>
                    <a:pt x="60" y="73"/>
                    <a:pt x="60" y="74"/>
                  </a:cubicBezTo>
                  <a:cubicBezTo>
                    <a:pt x="60" y="76"/>
                    <a:pt x="61" y="77"/>
                    <a:pt x="61" y="77"/>
                  </a:cubicBezTo>
                  <a:cubicBezTo>
                    <a:pt x="62" y="80"/>
                    <a:pt x="64" y="81"/>
                    <a:pt x="66" y="81"/>
                  </a:cubicBezTo>
                  <a:cubicBezTo>
                    <a:pt x="66" y="83"/>
                    <a:pt x="67" y="85"/>
                    <a:pt x="67" y="85"/>
                  </a:cubicBezTo>
                  <a:cubicBezTo>
                    <a:pt x="68" y="87"/>
                    <a:pt x="70" y="88"/>
                    <a:pt x="73" y="88"/>
                  </a:cubicBezTo>
                  <a:cubicBezTo>
                    <a:pt x="75" y="90"/>
                    <a:pt x="80" y="94"/>
                    <a:pt x="81" y="95"/>
                  </a:cubicBezTo>
                  <a:cubicBezTo>
                    <a:pt x="81" y="96"/>
                    <a:pt x="81" y="97"/>
                    <a:pt x="81" y="97"/>
                  </a:cubicBezTo>
                  <a:cubicBezTo>
                    <a:pt x="81" y="100"/>
                    <a:pt x="82" y="102"/>
                    <a:pt x="84" y="103"/>
                  </a:cubicBezTo>
                  <a:cubicBezTo>
                    <a:pt x="86" y="104"/>
                    <a:pt x="89" y="106"/>
                    <a:pt x="93" y="102"/>
                  </a:cubicBezTo>
                  <a:cubicBezTo>
                    <a:pt x="94" y="103"/>
                    <a:pt x="96" y="104"/>
                    <a:pt x="96" y="104"/>
                  </a:cubicBezTo>
                  <a:cubicBezTo>
                    <a:pt x="96" y="104"/>
                    <a:pt x="100" y="105"/>
                    <a:pt x="102" y="106"/>
                  </a:cubicBezTo>
                  <a:cubicBezTo>
                    <a:pt x="103" y="109"/>
                    <a:pt x="106" y="111"/>
                    <a:pt x="109" y="111"/>
                  </a:cubicBezTo>
                  <a:cubicBezTo>
                    <a:pt x="113" y="111"/>
                    <a:pt x="115" y="109"/>
                    <a:pt x="116" y="107"/>
                  </a:cubicBezTo>
                  <a:cubicBezTo>
                    <a:pt x="117" y="107"/>
                    <a:pt x="119" y="107"/>
                    <a:pt x="119" y="107"/>
                  </a:cubicBezTo>
                  <a:cubicBezTo>
                    <a:pt x="123" y="107"/>
                    <a:pt x="125" y="107"/>
                    <a:pt x="127" y="106"/>
                  </a:cubicBezTo>
                  <a:cubicBezTo>
                    <a:pt x="129" y="108"/>
                    <a:pt x="131" y="109"/>
                    <a:pt x="134" y="109"/>
                  </a:cubicBezTo>
                  <a:cubicBezTo>
                    <a:pt x="135" y="108"/>
                    <a:pt x="136" y="108"/>
                    <a:pt x="138" y="107"/>
                  </a:cubicBezTo>
                  <a:cubicBezTo>
                    <a:pt x="139" y="108"/>
                    <a:pt x="141" y="108"/>
                    <a:pt x="143" y="108"/>
                  </a:cubicBezTo>
                  <a:cubicBezTo>
                    <a:pt x="146" y="107"/>
                    <a:pt x="147" y="106"/>
                    <a:pt x="148" y="104"/>
                  </a:cubicBezTo>
                  <a:cubicBezTo>
                    <a:pt x="149" y="104"/>
                    <a:pt x="151" y="104"/>
                    <a:pt x="152" y="104"/>
                  </a:cubicBezTo>
                  <a:cubicBezTo>
                    <a:pt x="156" y="103"/>
                    <a:pt x="157" y="100"/>
                    <a:pt x="158" y="98"/>
                  </a:cubicBezTo>
                  <a:cubicBezTo>
                    <a:pt x="159" y="98"/>
                    <a:pt x="162" y="97"/>
                    <a:pt x="162" y="97"/>
                  </a:cubicBezTo>
                  <a:cubicBezTo>
                    <a:pt x="162" y="97"/>
                    <a:pt x="164" y="97"/>
                    <a:pt x="165" y="96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7" y="97"/>
                    <a:pt x="170" y="99"/>
                    <a:pt x="173" y="98"/>
                  </a:cubicBezTo>
                  <a:cubicBezTo>
                    <a:pt x="176" y="97"/>
                    <a:pt x="178" y="94"/>
                    <a:pt x="178" y="93"/>
                  </a:cubicBezTo>
                  <a:cubicBezTo>
                    <a:pt x="178" y="93"/>
                    <a:pt x="178" y="92"/>
                    <a:pt x="178" y="92"/>
                  </a:cubicBezTo>
                  <a:cubicBezTo>
                    <a:pt x="179" y="92"/>
                    <a:pt x="189" y="88"/>
                    <a:pt x="189" y="88"/>
                  </a:cubicBezTo>
                  <a:cubicBezTo>
                    <a:pt x="189" y="88"/>
                    <a:pt x="189" y="88"/>
                    <a:pt x="190" y="88"/>
                  </a:cubicBezTo>
                  <a:cubicBezTo>
                    <a:pt x="193" y="90"/>
                    <a:pt x="196" y="85"/>
                    <a:pt x="201" y="84"/>
                  </a:cubicBezTo>
                  <a:cubicBezTo>
                    <a:pt x="204" y="83"/>
                    <a:pt x="208" y="82"/>
                    <a:pt x="209" y="81"/>
                  </a:cubicBezTo>
                  <a:cubicBezTo>
                    <a:pt x="211" y="83"/>
                    <a:pt x="214" y="79"/>
                    <a:pt x="220" y="77"/>
                  </a:cubicBezTo>
                  <a:cubicBezTo>
                    <a:pt x="222" y="76"/>
                    <a:pt x="224" y="76"/>
                    <a:pt x="224" y="76"/>
                  </a:cubicBezTo>
                  <a:cubicBezTo>
                    <a:pt x="224" y="76"/>
                    <a:pt x="225" y="75"/>
                    <a:pt x="226" y="75"/>
                  </a:cubicBezTo>
                  <a:cubicBezTo>
                    <a:pt x="226" y="75"/>
                    <a:pt x="227" y="75"/>
                    <a:pt x="227" y="75"/>
                  </a:cubicBezTo>
                  <a:cubicBezTo>
                    <a:pt x="231" y="75"/>
                    <a:pt x="231" y="75"/>
                    <a:pt x="231" y="75"/>
                  </a:cubicBezTo>
                  <a:cubicBezTo>
                    <a:pt x="231" y="75"/>
                    <a:pt x="233" y="74"/>
                    <a:pt x="234" y="73"/>
                  </a:cubicBezTo>
                  <a:cubicBezTo>
                    <a:pt x="235" y="74"/>
                    <a:pt x="235" y="74"/>
                    <a:pt x="236" y="74"/>
                  </a:cubicBezTo>
                  <a:cubicBezTo>
                    <a:pt x="236" y="75"/>
                    <a:pt x="235" y="76"/>
                    <a:pt x="235" y="77"/>
                  </a:cubicBezTo>
                  <a:cubicBezTo>
                    <a:pt x="235" y="78"/>
                    <a:pt x="236" y="79"/>
                    <a:pt x="236" y="80"/>
                  </a:cubicBezTo>
                  <a:cubicBezTo>
                    <a:pt x="236" y="80"/>
                    <a:pt x="238" y="82"/>
                    <a:pt x="240" y="83"/>
                  </a:cubicBezTo>
                  <a:cubicBezTo>
                    <a:pt x="240" y="84"/>
                    <a:pt x="240" y="86"/>
                    <a:pt x="240" y="88"/>
                  </a:cubicBezTo>
                  <a:cubicBezTo>
                    <a:pt x="240" y="88"/>
                    <a:pt x="240" y="89"/>
                    <a:pt x="240" y="90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0" name="Freeform 1018">
              <a:extLst>
                <a:ext uri="{FF2B5EF4-FFF2-40B4-BE49-F238E27FC236}">
                  <a16:creationId xmlns:a16="http://schemas.microsoft.com/office/drawing/2014/main" id="{461765CD-57C7-4A50-A6D4-B0DC1011B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115"/>
              <a:ext cx="98" cy="162"/>
            </a:xfrm>
            <a:custGeom>
              <a:avLst/>
              <a:gdLst>
                <a:gd name="T0" fmla="*/ 0 w 39"/>
                <a:gd name="T1" fmla="*/ 149 h 61"/>
                <a:gd name="T2" fmla="*/ 50 w 39"/>
                <a:gd name="T3" fmla="*/ 337 h 61"/>
                <a:gd name="T4" fmla="*/ 95 w 39"/>
                <a:gd name="T5" fmla="*/ 297 h 61"/>
                <a:gd name="T6" fmla="*/ 221 w 39"/>
                <a:gd name="T7" fmla="*/ 396 h 61"/>
                <a:gd name="T8" fmla="*/ 209 w 39"/>
                <a:gd name="T9" fmla="*/ 507 h 61"/>
                <a:gd name="T10" fmla="*/ 271 w 39"/>
                <a:gd name="T11" fmla="*/ 563 h 61"/>
                <a:gd name="T12" fmla="*/ 284 w 39"/>
                <a:gd name="T13" fmla="*/ 749 h 61"/>
                <a:gd name="T14" fmla="*/ 221 w 39"/>
                <a:gd name="T15" fmla="*/ 916 h 61"/>
                <a:gd name="T16" fmla="*/ 176 w 39"/>
                <a:gd name="T17" fmla="*/ 993 h 61"/>
                <a:gd name="T18" fmla="*/ 209 w 39"/>
                <a:gd name="T19" fmla="*/ 1142 h 61"/>
                <a:gd name="T20" fmla="*/ 0 w 39"/>
                <a:gd name="T21" fmla="*/ 149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3" y="18"/>
                    <a:pt x="3" y="18"/>
                    <a:pt x="3" y="18"/>
                  </a:cubicBezTo>
                  <a:cubicBezTo>
                    <a:pt x="4" y="17"/>
                    <a:pt x="4" y="16"/>
                    <a:pt x="6" y="16"/>
                  </a:cubicBezTo>
                  <a:cubicBezTo>
                    <a:pt x="7" y="16"/>
                    <a:pt x="13" y="19"/>
                    <a:pt x="14" y="21"/>
                  </a:cubicBezTo>
                  <a:cubicBezTo>
                    <a:pt x="15" y="24"/>
                    <a:pt x="12" y="25"/>
                    <a:pt x="13" y="27"/>
                  </a:cubicBezTo>
                  <a:cubicBezTo>
                    <a:pt x="14" y="29"/>
                    <a:pt x="16" y="28"/>
                    <a:pt x="17" y="30"/>
                  </a:cubicBezTo>
                  <a:cubicBezTo>
                    <a:pt x="17" y="32"/>
                    <a:pt x="18" y="35"/>
                    <a:pt x="18" y="40"/>
                  </a:cubicBezTo>
                  <a:cubicBezTo>
                    <a:pt x="17" y="45"/>
                    <a:pt x="15" y="45"/>
                    <a:pt x="14" y="49"/>
                  </a:cubicBezTo>
                  <a:cubicBezTo>
                    <a:pt x="14" y="52"/>
                    <a:pt x="12" y="53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9"/>
                    <a:pt x="21" y="0"/>
                    <a:pt x="0" y="8"/>
                  </a:cubicBezTo>
                  <a:close/>
                </a:path>
              </a:pathLst>
            </a:custGeom>
            <a:solidFill>
              <a:srgbClr val="F7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1" name="Freeform 1019">
              <a:extLst>
                <a:ext uri="{FF2B5EF4-FFF2-40B4-BE49-F238E27FC236}">
                  <a16:creationId xmlns:a16="http://schemas.microsoft.com/office/drawing/2014/main" id="{3EAE2139-9C8F-4DD2-8F32-D8AA0D8BA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2163"/>
              <a:ext cx="47" cy="90"/>
            </a:xfrm>
            <a:custGeom>
              <a:avLst/>
              <a:gdLst>
                <a:gd name="T0" fmla="*/ 121 w 19"/>
                <a:gd name="T1" fmla="*/ 0 h 34"/>
                <a:gd name="T2" fmla="*/ 42 w 19"/>
                <a:gd name="T3" fmla="*/ 463 h 34"/>
                <a:gd name="T4" fmla="*/ 153 w 19"/>
                <a:gd name="T5" fmla="*/ 609 h 34"/>
                <a:gd name="T6" fmla="*/ 195 w 19"/>
                <a:gd name="T7" fmla="*/ 540 h 34"/>
                <a:gd name="T8" fmla="*/ 257 w 19"/>
                <a:gd name="T9" fmla="*/ 281 h 34"/>
                <a:gd name="T10" fmla="*/ 215 w 19"/>
                <a:gd name="T11" fmla="*/ 169 h 34"/>
                <a:gd name="T12" fmla="*/ 153 w 19"/>
                <a:gd name="T13" fmla="*/ 5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4">
                  <a:moveTo>
                    <a:pt x="8" y="0"/>
                  </a:moveTo>
                  <a:cubicBezTo>
                    <a:pt x="0" y="5"/>
                    <a:pt x="2" y="18"/>
                    <a:pt x="3" y="25"/>
                  </a:cubicBezTo>
                  <a:cubicBezTo>
                    <a:pt x="4" y="27"/>
                    <a:pt x="8" y="33"/>
                    <a:pt x="10" y="33"/>
                  </a:cubicBezTo>
                  <a:cubicBezTo>
                    <a:pt x="12" y="34"/>
                    <a:pt x="12" y="30"/>
                    <a:pt x="13" y="29"/>
                  </a:cubicBezTo>
                  <a:cubicBezTo>
                    <a:pt x="17" y="25"/>
                    <a:pt x="19" y="20"/>
                    <a:pt x="17" y="15"/>
                  </a:cubicBezTo>
                  <a:cubicBezTo>
                    <a:pt x="17" y="13"/>
                    <a:pt x="15" y="11"/>
                    <a:pt x="14" y="9"/>
                  </a:cubicBezTo>
                  <a:cubicBezTo>
                    <a:pt x="12" y="7"/>
                    <a:pt x="12" y="5"/>
                    <a:pt x="10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2" name="Freeform 1020">
              <a:extLst>
                <a:ext uri="{FF2B5EF4-FFF2-40B4-BE49-F238E27FC236}">
                  <a16:creationId xmlns:a16="http://schemas.microsoft.com/office/drawing/2014/main" id="{80142F3F-D832-4BB1-ACE3-6EBDD16E4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2024"/>
              <a:ext cx="51" cy="56"/>
            </a:xfrm>
            <a:custGeom>
              <a:avLst/>
              <a:gdLst>
                <a:gd name="T0" fmla="*/ 0 w 20"/>
                <a:gd name="T1" fmla="*/ 0 h 21"/>
                <a:gd name="T2" fmla="*/ 332 w 20"/>
                <a:gd name="T3" fmla="*/ 192 h 21"/>
                <a:gd name="T4" fmla="*/ 51 w 20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0"/>
                  </a:moveTo>
                  <a:cubicBezTo>
                    <a:pt x="2" y="9"/>
                    <a:pt x="13" y="10"/>
                    <a:pt x="20" y="10"/>
                  </a:cubicBezTo>
                  <a:cubicBezTo>
                    <a:pt x="14" y="10"/>
                    <a:pt x="6" y="15"/>
                    <a:pt x="3" y="2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3" name="Freeform 1021">
              <a:extLst>
                <a:ext uri="{FF2B5EF4-FFF2-40B4-BE49-F238E27FC236}">
                  <a16:creationId xmlns:a16="http://schemas.microsoft.com/office/drawing/2014/main" id="{E639015D-6A0A-45FE-AB55-FB2D3DEEB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" y="2115"/>
              <a:ext cx="76" cy="50"/>
            </a:xfrm>
            <a:custGeom>
              <a:avLst/>
              <a:gdLst>
                <a:gd name="T0" fmla="*/ 20 w 30"/>
                <a:gd name="T1" fmla="*/ 55 h 19"/>
                <a:gd name="T2" fmla="*/ 276 w 30"/>
                <a:gd name="T3" fmla="*/ 89 h 19"/>
                <a:gd name="T4" fmla="*/ 489 w 30"/>
                <a:gd name="T5" fmla="*/ 0 h 19"/>
                <a:gd name="T6" fmla="*/ 436 w 30"/>
                <a:gd name="T7" fmla="*/ 76 h 19"/>
                <a:gd name="T8" fmla="*/ 360 w 30"/>
                <a:gd name="T9" fmla="*/ 145 h 19"/>
                <a:gd name="T10" fmla="*/ 160 w 30"/>
                <a:gd name="T11" fmla="*/ 255 h 19"/>
                <a:gd name="T12" fmla="*/ 0 w 30"/>
                <a:gd name="T13" fmla="*/ 3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1" y="3"/>
                  </a:moveTo>
                  <a:cubicBezTo>
                    <a:pt x="4" y="7"/>
                    <a:pt x="13" y="6"/>
                    <a:pt x="17" y="5"/>
                  </a:cubicBezTo>
                  <a:cubicBezTo>
                    <a:pt x="22" y="5"/>
                    <a:pt x="26" y="3"/>
                    <a:pt x="30" y="0"/>
                  </a:cubicBezTo>
                  <a:cubicBezTo>
                    <a:pt x="29" y="0"/>
                    <a:pt x="27" y="3"/>
                    <a:pt x="27" y="4"/>
                  </a:cubicBezTo>
                  <a:cubicBezTo>
                    <a:pt x="25" y="7"/>
                    <a:pt x="24" y="7"/>
                    <a:pt x="22" y="8"/>
                  </a:cubicBezTo>
                  <a:cubicBezTo>
                    <a:pt x="17" y="10"/>
                    <a:pt x="14" y="11"/>
                    <a:pt x="10" y="14"/>
                  </a:cubicBezTo>
                  <a:cubicBezTo>
                    <a:pt x="6" y="17"/>
                    <a:pt x="5" y="19"/>
                    <a:pt x="0" y="1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4" name="Freeform 1022">
              <a:extLst>
                <a:ext uri="{FF2B5EF4-FFF2-40B4-BE49-F238E27FC236}">
                  <a16:creationId xmlns:a16="http://schemas.microsoft.com/office/drawing/2014/main" id="{CC063143-C471-4F9D-A190-990D7C581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173"/>
              <a:ext cx="40" cy="43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81 h 16"/>
                <a:gd name="T4" fmla="*/ 20 w 16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4" y="5"/>
                    <a:pt x="9" y="4"/>
                    <a:pt x="16" y="4"/>
                  </a:cubicBezTo>
                  <a:cubicBezTo>
                    <a:pt x="10" y="6"/>
                    <a:pt x="8" y="15"/>
                    <a:pt x="1" y="1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5" name="Freeform 1023">
              <a:extLst>
                <a:ext uri="{FF2B5EF4-FFF2-40B4-BE49-F238E27FC236}">
                  <a16:creationId xmlns:a16="http://schemas.microsoft.com/office/drawing/2014/main" id="{D0AF8648-06F7-4727-B37F-E6EE0A42F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205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125 w 8"/>
                <a:gd name="T3" fmla="*/ 0 h 9"/>
                <a:gd name="T4" fmla="*/ 20 w 8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2" y="1"/>
                    <a:pt x="5" y="1"/>
                    <a:pt x="8" y="0"/>
                  </a:cubicBezTo>
                  <a:cubicBezTo>
                    <a:pt x="6" y="3"/>
                    <a:pt x="4" y="7"/>
                    <a:pt x="1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6" name="Freeform 1024">
              <a:extLst>
                <a:ext uri="{FF2B5EF4-FFF2-40B4-BE49-F238E27FC236}">
                  <a16:creationId xmlns:a16="http://schemas.microsoft.com/office/drawing/2014/main" id="{CF964491-0809-44CB-9C2B-A025F00C5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219"/>
              <a:ext cx="22" cy="29"/>
            </a:xfrm>
            <a:custGeom>
              <a:avLst/>
              <a:gdLst>
                <a:gd name="T0" fmla="*/ 0 w 9"/>
                <a:gd name="T1" fmla="*/ 21 h 11"/>
                <a:gd name="T2" fmla="*/ 132 w 9"/>
                <a:gd name="T3" fmla="*/ 0 h 11"/>
                <a:gd name="T4" fmla="*/ 90 w 9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"/>
                  </a:moveTo>
                  <a:cubicBezTo>
                    <a:pt x="3" y="2"/>
                    <a:pt x="7" y="0"/>
                    <a:pt x="9" y="0"/>
                  </a:cubicBezTo>
                  <a:cubicBezTo>
                    <a:pt x="8" y="4"/>
                    <a:pt x="7" y="7"/>
                    <a:pt x="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7" name="Freeform 1025">
              <a:extLst>
                <a:ext uri="{FF2B5EF4-FFF2-40B4-BE49-F238E27FC236}">
                  <a16:creationId xmlns:a16="http://schemas.microsoft.com/office/drawing/2014/main" id="{2F115EF9-0B31-4839-A922-FD2C732D1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" y="2163"/>
              <a:ext cx="40" cy="34"/>
            </a:xfrm>
            <a:custGeom>
              <a:avLst/>
              <a:gdLst>
                <a:gd name="T0" fmla="*/ 158 w 16"/>
                <a:gd name="T1" fmla="*/ 0 h 13"/>
                <a:gd name="T2" fmla="*/ 0 w 16"/>
                <a:gd name="T3" fmla="*/ 178 h 13"/>
                <a:gd name="T4" fmla="*/ 145 w 16"/>
                <a:gd name="T5" fmla="*/ 144 h 13"/>
                <a:gd name="T6" fmla="*/ 250 w 16"/>
                <a:gd name="T7" fmla="*/ 19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11" y="5"/>
                    <a:pt x="3" y="6"/>
                    <a:pt x="0" y="10"/>
                  </a:cubicBezTo>
                  <a:cubicBezTo>
                    <a:pt x="3" y="8"/>
                    <a:pt x="6" y="8"/>
                    <a:pt x="9" y="8"/>
                  </a:cubicBezTo>
                  <a:cubicBezTo>
                    <a:pt x="10" y="9"/>
                    <a:pt x="15" y="13"/>
                    <a:pt x="1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8" name="Freeform 1026">
              <a:extLst>
                <a:ext uri="{FF2B5EF4-FFF2-40B4-BE49-F238E27FC236}">
                  <a16:creationId xmlns:a16="http://schemas.microsoft.com/office/drawing/2014/main" id="{58C4398E-7A44-402A-B990-53DB6F83F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195"/>
              <a:ext cx="35" cy="24"/>
            </a:xfrm>
            <a:custGeom>
              <a:avLst/>
              <a:gdLst>
                <a:gd name="T0" fmla="*/ 83 w 14"/>
                <a:gd name="T1" fmla="*/ 0 h 9"/>
                <a:gd name="T2" fmla="*/ 0 w 14"/>
                <a:gd name="T3" fmla="*/ 171 h 9"/>
                <a:gd name="T4" fmla="*/ 95 w 14"/>
                <a:gd name="T5" fmla="*/ 149 h 9"/>
                <a:gd name="T6" fmla="*/ 220 w 14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5" y="0"/>
                  </a:moveTo>
                  <a:cubicBezTo>
                    <a:pt x="6" y="3"/>
                    <a:pt x="2" y="6"/>
                    <a:pt x="0" y="9"/>
                  </a:cubicBezTo>
                  <a:cubicBezTo>
                    <a:pt x="2" y="7"/>
                    <a:pt x="4" y="8"/>
                    <a:pt x="6" y="8"/>
                  </a:cubicBezTo>
                  <a:cubicBezTo>
                    <a:pt x="10" y="8"/>
                    <a:pt x="11" y="7"/>
                    <a:pt x="14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19" name="Freeform 1027">
              <a:extLst>
                <a:ext uri="{FF2B5EF4-FFF2-40B4-BE49-F238E27FC236}">
                  <a16:creationId xmlns:a16="http://schemas.microsoft.com/office/drawing/2014/main" id="{CF22430F-2A86-4651-A0A9-341B78089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" y="2229"/>
              <a:ext cx="35" cy="48"/>
            </a:xfrm>
            <a:custGeom>
              <a:avLst/>
              <a:gdLst>
                <a:gd name="T0" fmla="*/ 63 w 14"/>
                <a:gd name="T1" fmla="*/ 0 h 18"/>
                <a:gd name="T2" fmla="*/ 63 w 14"/>
                <a:gd name="T3" fmla="*/ 149 h 18"/>
                <a:gd name="T4" fmla="*/ 0 w 14"/>
                <a:gd name="T5" fmla="*/ 341 h 18"/>
                <a:gd name="T6" fmla="*/ 95 w 14"/>
                <a:gd name="T7" fmla="*/ 264 h 18"/>
                <a:gd name="T8" fmla="*/ 220 w 14"/>
                <a:gd name="T9" fmla="*/ 7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4" y="0"/>
                  </a:moveTo>
                  <a:cubicBezTo>
                    <a:pt x="4" y="3"/>
                    <a:pt x="5" y="5"/>
                    <a:pt x="4" y="8"/>
                  </a:cubicBezTo>
                  <a:cubicBezTo>
                    <a:pt x="3" y="11"/>
                    <a:pt x="0" y="15"/>
                    <a:pt x="0" y="18"/>
                  </a:cubicBezTo>
                  <a:cubicBezTo>
                    <a:pt x="1" y="16"/>
                    <a:pt x="4" y="15"/>
                    <a:pt x="6" y="14"/>
                  </a:cubicBezTo>
                  <a:cubicBezTo>
                    <a:pt x="11" y="11"/>
                    <a:pt x="12" y="8"/>
                    <a:pt x="14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0" name="Freeform 1028">
              <a:extLst>
                <a:ext uri="{FF2B5EF4-FFF2-40B4-BE49-F238E27FC236}">
                  <a16:creationId xmlns:a16="http://schemas.microsoft.com/office/drawing/2014/main" id="{DC62B99C-5073-4C77-8B98-F948D0C7A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261"/>
              <a:ext cx="37" cy="38"/>
            </a:xfrm>
            <a:custGeom>
              <a:avLst/>
              <a:gdLst>
                <a:gd name="T0" fmla="*/ 0 w 15"/>
                <a:gd name="T1" fmla="*/ 22 h 14"/>
                <a:gd name="T2" fmla="*/ 224 w 15"/>
                <a:gd name="T3" fmla="*/ 0 h 14"/>
                <a:gd name="T4" fmla="*/ 153 w 15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"/>
                  </a:moveTo>
                  <a:cubicBezTo>
                    <a:pt x="3" y="4"/>
                    <a:pt x="12" y="3"/>
                    <a:pt x="15" y="0"/>
                  </a:cubicBezTo>
                  <a:cubicBezTo>
                    <a:pt x="12" y="4"/>
                    <a:pt x="13" y="9"/>
                    <a:pt x="10" y="1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1" name="Freeform 1029">
              <a:extLst>
                <a:ext uri="{FF2B5EF4-FFF2-40B4-BE49-F238E27FC236}">
                  <a16:creationId xmlns:a16="http://schemas.microsoft.com/office/drawing/2014/main" id="{D7BE3284-0F4E-445E-A9EE-B2177BC68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291"/>
              <a:ext cx="33" cy="32"/>
            </a:xfrm>
            <a:custGeom>
              <a:avLst/>
              <a:gdLst>
                <a:gd name="T0" fmla="*/ 0 w 13"/>
                <a:gd name="T1" fmla="*/ 56 h 12"/>
                <a:gd name="T2" fmla="*/ 147 w 13"/>
                <a:gd name="T3" fmla="*/ 0 h 12"/>
                <a:gd name="T4" fmla="*/ 180 w 13"/>
                <a:gd name="T5" fmla="*/ 93 h 12"/>
                <a:gd name="T6" fmla="*/ 213 w 13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0" y="3"/>
                  </a:moveTo>
                  <a:cubicBezTo>
                    <a:pt x="3" y="5"/>
                    <a:pt x="7" y="1"/>
                    <a:pt x="9" y="0"/>
                  </a:cubicBezTo>
                  <a:cubicBezTo>
                    <a:pt x="9" y="2"/>
                    <a:pt x="10" y="3"/>
                    <a:pt x="11" y="5"/>
                  </a:cubicBezTo>
                  <a:cubicBezTo>
                    <a:pt x="12" y="7"/>
                    <a:pt x="12" y="11"/>
                    <a:pt x="13" y="1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2" name="Freeform 1030">
              <a:extLst>
                <a:ext uri="{FF2B5EF4-FFF2-40B4-BE49-F238E27FC236}">
                  <a16:creationId xmlns:a16="http://schemas.microsoft.com/office/drawing/2014/main" id="{E31DCB21-0C62-4598-A8B0-4DC78A089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1" y="2304"/>
              <a:ext cx="47" cy="27"/>
            </a:xfrm>
            <a:custGeom>
              <a:avLst/>
              <a:gdLst>
                <a:gd name="T0" fmla="*/ 0 w 19"/>
                <a:gd name="T1" fmla="*/ 81 h 10"/>
                <a:gd name="T2" fmla="*/ 153 w 19"/>
                <a:gd name="T3" fmla="*/ 0 h 10"/>
                <a:gd name="T4" fmla="*/ 215 w 19"/>
                <a:gd name="T5" fmla="*/ 81 h 10"/>
                <a:gd name="T6" fmla="*/ 287 w 19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0" y="4"/>
                  </a:moveTo>
                  <a:cubicBezTo>
                    <a:pt x="4" y="4"/>
                    <a:pt x="7" y="2"/>
                    <a:pt x="10" y="0"/>
                  </a:cubicBezTo>
                  <a:cubicBezTo>
                    <a:pt x="11" y="2"/>
                    <a:pt x="13" y="2"/>
                    <a:pt x="14" y="4"/>
                  </a:cubicBezTo>
                  <a:cubicBezTo>
                    <a:pt x="16" y="5"/>
                    <a:pt x="17" y="8"/>
                    <a:pt x="19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3" name="Freeform 1031">
              <a:extLst>
                <a:ext uri="{FF2B5EF4-FFF2-40B4-BE49-F238E27FC236}">
                  <a16:creationId xmlns:a16="http://schemas.microsoft.com/office/drawing/2014/main" id="{B09E24A8-3E2D-4E99-B301-82F152AA5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6" y="2256"/>
              <a:ext cx="42" cy="35"/>
            </a:xfrm>
            <a:custGeom>
              <a:avLst/>
              <a:gdLst>
                <a:gd name="T0" fmla="*/ 0 w 17"/>
                <a:gd name="T1" fmla="*/ 0 h 13"/>
                <a:gd name="T2" fmla="*/ 104 w 17"/>
                <a:gd name="T3" fmla="*/ 253 h 13"/>
                <a:gd name="T4" fmla="*/ 257 w 17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0" y="5"/>
                    <a:pt x="2" y="11"/>
                    <a:pt x="7" y="13"/>
                  </a:cubicBezTo>
                  <a:cubicBezTo>
                    <a:pt x="6" y="9"/>
                    <a:pt x="14" y="3"/>
                    <a:pt x="17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4" name="Freeform 1032">
              <a:extLst>
                <a:ext uri="{FF2B5EF4-FFF2-40B4-BE49-F238E27FC236}">
                  <a16:creationId xmlns:a16="http://schemas.microsoft.com/office/drawing/2014/main" id="{611956EF-81F1-4043-A972-6A61BA6E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176"/>
              <a:ext cx="25" cy="37"/>
            </a:xfrm>
            <a:custGeom>
              <a:avLst/>
              <a:gdLst>
                <a:gd name="T0" fmla="*/ 0 w 10"/>
                <a:gd name="T1" fmla="*/ 90 h 14"/>
                <a:gd name="T2" fmla="*/ 63 w 10"/>
                <a:gd name="T3" fmla="*/ 259 h 14"/>
                <a:gd name="T4" fmla="*/ 15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5"/>
                  </a:moveTo>
                  <a:cubicBezTo>
                    <a:pt x="0" y="8"/>
                    <a:pt x="1" y="13"/>
                    <a:pt x="4" y="14"/>
                  </a:cubicBezTo>
                  <a:cubicBezTo>
                    <a:pt x="2" y="8"/>
                    <a:pt x="9" y="4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5" name="Freeform 1033">
              <a:extLst>
                <a:ext uri="{FF2B5EF4-FFF2-40B4-BE49-F238E27FC236}">
                  <a16:creationId xmlns:a16="http://schemas.microsoft.com/office/drawing/2014/main" id="{63871297-B1A3-466A-A68A-EDEF58B1D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2197"/>
              <a:ext cx="30" cy="38"/>
            </a:xfrm>
            <a:custGeom>
              <a:avLst/>
              <a:gdLst>
                <a:gd name="T0" fmla="*/ 33 w 12"/>
                <a:gd name="T1" fmla="*/ 0 h 14"/>
                <a:gd name="T2" fmla="*/ 95 w 12"/>
                <a:gd name="T3" fmla="*/ 280 h 14"/>
                <a:gd name="T4" fmla="*/ 188 w 12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2" y="0"/>
                  </a:moveTo>
                  <a:cubicBezTo>
                    <a:pt x="0" y="4"/>
                    <a:pt x="2" y="11"/>
                    <a:pt x="6" y="14"/>
                  </a:cubicBezTo>
                  <a:cubicBezTo>
                    <a:pt x="6" y="8"/>
                    <a:pt x="8" y="5"/>
                    <a:pt x="12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6" name="Freeform 1034">
              <a:extLst>
                <a:ext uri="{FF2B5EF4-FFF2-40B4-BE49-F238E27FC236}">
                  <a16:creationId xmlns:a16="http://schemas.microsoft.com/office/drawing/2014/main" id="{56210CC9-90FD-47B7-8376-2366939B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" y="2240"/>
              <a:ext cx="30" cy="24"/>
            </a:xfrm>
            <a:custGeom>
              <a:avLst/>
              <a:gdLst>
                <a:gd name="T0" fmla="*/ 20 w 12"/>
                <a:gd name="T1" fmla="*/ 171 h 9"/>
                <a:gd name="T2" fmla="*/ 33 w 12"/>
                <a:gd name="T3" fmla="*/ 0 h 9"/>
                <a:gd name="T4" fmla="*/ 188 w 12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1" y="9"/>
                  </a:moveTo>
                  <a:cubicBezTo>
                    <a:pt x="0" y="7"/>
                    <a:pt x="1" y="3"/>
                    <a:pt x="2" y="0"/>
                  </a:cubicBezTo>
                  <a:cubicBezTo>
                    <a:pt x="4" y="5"/>
                    <a:pt x="7" y="7"/>
                    <a:pt x="12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7" name="Freeform 1035">
              <a:extLst>
                <a:ext uri="{FF2B5EF4-FFF2-40B4-BE49-F238E27FC236}">
                  <a16:creationId xmlns:a16="http://schemas.microsoft.com/office/drawing/2014/main" id="{070BEEBF-5E00-4A60-8C9C-142A6D84C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267"/>
              <a:ext cx="30" cy="24"/>
            </a:xfrm>
            <a:custGeom>
              <a:avLst/>
              <a:gdLst>
                <a:gd name="T0" fmla="*/ 0 w 12"/>
                <a:gd name="T1" fmla="*/ 171 h 9"/>
                <a:gd name="T2" fmla="*/ 50 w 12"/>
                <a:gd name="T3" fmla="*/ 0 h 9"/>
                <a:gd name="T4" fmla="*/ 188 w 12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0" y="7"/>
                    <a:pt x="0" y="1"/>
                    <a:pt x="3" y="0"/>
                  </a:cubicBezTo>
                  <a:cubicBezTo>
                    <a:pt x="4" y="3"/>
                    <a:pt x="9" y="5"/>
                    <a:pt x="12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8" name="Freeform 1036">
              <a:extLst>
                <a:ext uri="{FF2B5EF4-FFF2-40B4-BE49-F238E27FC236}">
                  <a16:creationId xmlns:a16="http://schemas.microsoft.com/office/drawing/2014/main" id="{951D8DC5-889F-4935-AC74-A166DC74A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2253"/>
              <a:ext cx="23" cy="22"/>
            </a:xfrm>
            <a:custGeom>
              <a:avLst/>
              <a:gdLst>
                <a:gd name="T0" fmla="*/ 20 w 9"/>
                <a:gd name="T1" fmla="*/ 168 h 8"/>
                <a:gd name="T2" fmla="*/ 66 w 9"/>
                <a:gd name="T3" fmla="*/ 0 h 8"/>
                <a:gd name="T4" fmla="*/ 151 w 9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0" y="5"/>
                    <a:pt x="2" y="2"/>
                    <a:pt x="4" y="0"/>
                  </a:cubicBezTo>
                  <a:cubicBezTo>
                    <a:pt x="3" y="3"/>
                    <a:pt x="6" y="4"/>
                    <a:pt x="9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29" name="Freeform 1037">
              <a:extLst>
                <a:ext uri="{FF2B5EF4-FFF2-40B4-BE49-F238E27FC236}">
                  <a16:creationId xmlns:a16="http://schemas.microsoft.com/office/drawing/2014/main" id="{BB34B6F6-5E45-4641-8860-2F9F8352D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216"/>
              <a:ext cx="40" cy="43"/>
            </a:xfrm>
            <a:custGeom>
              <a:avLst/>
              <a:gdLst>
                <a:gd name="T0" fmla="*/ 20 w 16"/>
                <a:gd name="T1" fmla="*/ 94 h 16"/>
                <a:gd name="T2" fmla="*/ 113 w 16"/>
                <a:gd name="T3" fmla="*/ 312 h 16"/>
                <a:gd name="T4" fmla="*/ 188 w 16"/>
                <a:gd name="T5" fmla="*/ 159 h 16"/>
                <a:gd name="T6" fmla="*/ 25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" y="5"/>
                  </a:moveTo>
                  <a:cubicBezTo>
                    <a:pt x="0" y="9"/>
                    <a:pt x="3" y="15"/>
                    <a:pt x="7" y="16"/>
                  </a:cubicBezTo>
                  <a:cubicBezTo>
                    <a:pt x="6" y="12"/>
                    <a:pt x="10" y="10"/>
                    <a:pt x="12" y="8"/>
                  </a:cubicBezTo>
                  <a:cubicBezTo>
                    <a:pt x="14" y="6"/>
                    <a:pt x="14" y="2"/>
                    <a:pt x="16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0" name="Freeform 1038">
              <a:extLst>
                <a:ext uri="{FF2B5EF4-FFF2-40B4-BE49-F238E27FC236}">
                  <a16:creationId xmlns:a16="http://schemas.microsoft.com/office/drawing/2014/main" id="{F7C8AE7D-5D16-477D-BB36-53AFDAD99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2275"/>
              <a:ext cx="40" cy="32"/>
            </a:xfrm>
            <a:custGeom>
              <a:avLst/>
              <a:gdLst>
                <a:gd name="T0" fmla="*/ 20 w 16"/>
                <a:gd name="T1" fmla="*/ 227 h 12"/>
                <a:gd name="T2" fmla="*/ 95 w 16"/>
                <a:gd name="T3" fmla="*/ 0 h 12"/>
                <a:gd name="T4" fmla="*/ 158 w 16"/>
                <a:gd name="T5" fmla="*/ 56 h 12"/>
                <a:gd name="T6" fmla="*/ 250 w 16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" y="12"/>
                  </a:moveTo>
                  <a:cubicBezTo>
                    <a:pt x="0" y="7"/>
                    <a:pt x="4" y="3"/>
                    <a:pt x="6" y="0"/>
                  </a:cubicBezTo>
                  <a:cubicBezTo>
                    <a:pt x="7" y="1"/>
                    <a:pt x="9" y="2"/>
                    <a:pt x="10" y="3"/>
                  </a:cubicBezTo>
                  <a:cubicBezTo>
                    <a:pt x="11" y="5"/>
                    <a:pt x="14" y="7"/>
                    <a:pt x="16" y="7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1" name="Freeform 1039">
              <a:extLst>
                <a:ext uri="{FF2B5EF4-FFF2-40B4-BE49-F238E27FC236}">
                  <a16:creationId xmlns:a16="http://schemas.microsoft.com/office/drawing/2014/main" id="{4DBB56DE-1202-4C2D-A7A3-3419D63C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6" y="2296"/>
              <a:ext cx="67" cy="24"/>
            </a:xfrm>
            <a:custGeom>
              <a:avLst/>
              <a:gdLst>
                <a:gd name="T0" fmla="*/ 0 w 27"/>
                <a:gd name="T1" fmla="*/ 171 h 9"/>
                <a:gd name="T2" fmla="*/ 124 w 27"/>
                <a:gd name="T3" fmla="*/ 0 h 9"/>
                <a:gd name="T4" fmla="*/ 166 w 27"/>
                <a:gd name="T5" fmla="*/ 56 h 9"/>
                <a:gd name="T6" fmla="*/ 246 w 27"/>
                <a:gd name="T7" fmla="*/ 21 h 9"/>
                <a:gd name="T8" fmla="*/ 412 w 27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9">
                  <a:moveTo>
                    <a:pt x="0" y="9"/>
                  </a:moveTo>
                  <a:cubicBezTo>
                    <a:pt x="1" y="7"/>
                    <a:pt x="4" y="0"/>
                    <a:pt x="8" y="0"/>
                  </a:cubicBezTo>
                  <a:cubicBezTo>
                    <a:pt x="9" y="1"/>
                    <a:pt x="9" y="3"/>
                    <a:pt x="11" y="3"/>
                  </a:cubicBezTo>
                  <a:cubicBezTo>
                    <a:pt x="12" y="4"/>
                    <a:pt x="14" y="2"/>
                    <a:pt x="16" y="1"/>
                  </a:cubicBezTo>
                  <a:cubicBezTo>
                    <a:pt x="18" y="2"/>
                    <a:pt x="25" y="3"/>
                    <a:pt x="27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2" name="Freeform 1040">
              <a:extLst>
                <a:ext uri="{FF2B5EF4-FFF2-40B4-BE49-F238E27FC236}">
                  <a16:creationId xmlns:a16="http://schemas.microsoft.com/office/drawing/2014/main" id="{A3609EF4-2BD0-43C4-8D36-D704F8936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" y="2251"/>
              <a:ext cx="53" cy="21"/>
            </a:xfrm>
            <a:custGeom>
              <a:avLst/>
              <a:gdLst>
                <a:gd name="T0" fmla="*/ 0 w 21"/>
                <a:gd name="T1" fmla="*/ 76 h 8"/>
                <a:gd name="T2" fmla="*/ 126 w 21"/>
                <a:gd name="T3" fmla="*/ 144 h 8"/>
                <a:gd name="T4" fmla="*/ 192 w 21"/>
                <a:gd name="T5" fmla="*/ 76 h 8"/>
                <a:gd name="T6" fmla="*/ 318 w 21"/>
                <a:gd name="T7" fmla="*/ 144 h 8"/>
                <a:gd name="T8" fmla="*/ 338 w 2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">
                  <a:moveTo>
                    <a:pt x="0" y="4"/>
                  </a:moveTo>
                  <a:cubicBezTo>
                    <a:pt x="3" y="5"/>
                    <a:pt x="4" y="8"/>
                    <a:pt x="8" y="8"/>
                  </a:cubicBezTo>
                  <a:cubicBezTo>
                    <a:pt x="10" y="8"/>
                    <a:pt x="10" y="6"/>
                    <a:pt x="12" y="4"/>
                  </a:cubicBezTo>
                  <a:cubicBezTo>
                    <a:pt x="14" y="7"/>
                    <a:pt x="17" y="7"/>
                    <a:pt x="20" y="8"/>
                  </a:cubicBezTo>
                  <a:cubicBezTo>
                    <a:pt x="20" y="5"/>
                    <a:pt x="21" y="3"/>
                    <a:pt x="2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3" name="Freeform 1041">
              <a:extLst>
                <a:ext uri="{FF2B5EF4-FFF2-40B4-BE49-F238E27FC236}">
                  <a16:creationId xmlns:a16="http://schemas.microsoft.com/office/drawing/2014/main" id="{886722C7-FB62-4D6D-8100-FFD6E34AC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2235"/>
              <a:ext cx="25" cy="24"/>
            </a:xfrm>
            <a:custGeom>
              <a:avLst/>
              <a:gdLst>
                <a:gd name="T0" fmla="*/ 0 w 10"/>
                <a:gd name="T1" fmla="*/ 115 h 9"/>
                <a:gd name="T2" fmla="*/ 95 w 10"/>
                <a:gd name="T3" fmla="*/ 171 h 9"/>
                <a:gd name="T4" fmla="*/ 15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2" y="8"/>
                    <a:pt x="2" y="9"/>
                    <a:pt x="6" y="9"/>
                  </a:cubicBezTo>
                  <a:cubicBezTo>
                    <a:pt x="6" y="5"/>
                    <a:pt x="9" y="3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4" name="Freeform 1042">
              <a:extLst>
                <a:ext uri="{FF2B5EF4-FFF2-40B4-BE49-F238E27FC236}">
                  <a16:creationId xmlns:a16="http://schemas.microsoft.com/office/drawing/2014/main" id="{39F13AD2-4DEA-476C-8807-0E9ED2289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312"/>
              <a:ext cx="50" cy="21"/>
            </a:xfrm>
            <a:custGeom>
              <a:avLst/>
              <a:gdLst>
                <a:gd name="T0" fmla="*/ 0 w 20"/>
                <a:gd name="T1" fmla="*/ 123 h 8"/>
                <a:gd name="T2" fmla="*/ 175 w 20"/>
                <a:gd name="T3" fmla="*/ 21 h 8"/>
                <a:gd name="T4" fmla="*/ 220 w 20"/>
                <a:gd name="T5" fmla="*/ 55 h 8"/>
                <a:gd name="T6" fmla="*/ 313 w 20"/>
                <a:gd name="T7" fmla="*/ 14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7"/>
                  </a:moveTo>
                  <a:cubicBezTo>
                    <a:pt x="5" y="7"/>
                    <a:pt x="7" y="2"/>
                    <a:pt x="11" y="1"/>
                  </a:cubicBezTo>
                  <a:cubicBezTo>
                    <a:pt x="13" y="0"/>
                    <a:pt x="13" y="1"/>
                    <a:pt x="14" y="3"/>
                  </a:cubicBezTo>
                  <a:cubicBezTo>
                    <a:pt x="16" y="5"/>
                    <a:pt x="18" y="7"/>
                    <a:pt x="20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5" name="Freeform 1043">
              <a:extLst>
                <a:ext uri="{FF2B5EF4-FFF2-40B4-BE49-F238E27FC236}">
                  <a16:creationId xmlns:a16="http://schemas.microsoft.com/office/drawing/2014/main" id="{8A3D20AD-CF4D-4ED9-9633-DCB25C377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" y="2309"/>
              <a:ext cx="33" cy="22"/>
            </a:xfrm>
            <a:custGeom>
              <a:avLst/>
              <a:gdLst>
                <a:gd name="T0" fmla="*/ 0 w 13"/>
                <a:gd name="T1" fmla="*/ 168 h 8"/>
                <a:gd name="T2" fmla="*/ 96 w 13"/>
                <a:gd name="T3" fmla="*/ 47 h 8"/>
                <a:gd name="T4" fmla="*/ 213 w 13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8">
                  <a:moveTo>
                    <a:pt x="0" y="8"/>
                  </a:moveTo>
                  <a:cubicBezTo>
                    <a:pt x="2" y="6"/>
                    <a:pt x="3" y="3"/>
                    <a:pt x="6" y="2"/>
                  </a:cubicBezTo>
                  <a:cubicBezTo>
                    <a:pt x="9" y="0"/>
                    <a:pt x="10" y="5"/>
                    <a:pt x="13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6" name="Freeform 1044">
              <a:extLst>
                <a:ext uri="{FF2B5EF4-FFF2-40B4-BE49-F238E27FC236}">
                  <a16:creationId xmlns:a16="http://schemas.microsoft.com/office/drawing/2014/main" id="{A79E590E-943B-4CB7-A10A-AEA5683A6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" y="2005"/>
              <a:ext cx="25" cy="35"/>
            </a:xfrm>
            <a:custGeom>
              <a:avLst/>
              <a:gdLst>
                <a:gd name="T0" fmla="*/ 0 w 10"/>
                <a:gd name="T1" fmla="*/ 0 h 13"/>
                <a:gd name="T2" fmla="*/ 125 w 10"/>
                <a:gd name="T3" fmla="*/ 94 h 13"/>
                <a:gd name="T4" fmla="*/ 83 w 10"/>
                <a:gd name="T5" fmla="*/ 253 h 13"/>
                <a:gd name="T6" fmla="*/ 50 w 10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0" y="0"/>
                  </a:moveTo>
                  <a:cubicBezTo>
                    <a:pt x="4" y="1"/>
                    <a:pt x="7" y="2"/>
                    <a:pt x="8" y="5"/>
                  </a:cubicBezTo>
                  <a:cubicBezTo>
                    <a:pt x="10" y="8"/>
                    <a:pt x="8" y="13"/>
                    <a:pt x="5" y="13"/>
                  </a:cubicBezTo>
                  <a:cubicBezTo>
                    <a:pt x="8" y="11"/>
                    <a:pt x="6" y="4"/>
                    <a:pt x="3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7" name="Freeform 1045">
              <a:extLst>
                <a:ext uri="{FF2B5EF4-FFF2-40B4-BE49-F238E27FC236}">
                  <a16:creationId xmlns:a16="http://schemas.microsoft.com/office/drawing/2014/main" id="{86C42CA0-4F68-4CE9-A3A7-F800018C8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056"/>
              <a:ext cx="46" cy="43"/>
            </a:xfrm>
            <a:custGeom>
              <a:avLst/>
              <a:gdLst>
                <a:gd name="T0" fmla="*/ 33 w 18"/>
                <a:gd name="T1" fmla="*/ 312 h 16"/>
                <a:gd name="T2" fmla="*/ 33 w 18"/>
                <a:gd name="T3" fmla="*/ 94 h 16"/>
                <a:gd name="T4" fmla="*/ 302 w 18"/>
                <a:gd name="T5" fmla="*/ 22 h 16"/>
                <a:gd name="T6" fmla="*/ 51 w 18"/>
                <a:gd name="T7" fmla="*/ 25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2" y="16"/>
                  </a:moveTo>
                  <a:cubicBezTo>
                    <a:pt x="1" y="13"/>
                    <a:pt x="0" y="8"/>
                    <a:pt x="2" y="5"/>
                  </a:cubicBezTo>
                  <a:cubicBezTo>
                    <a:pt x="4" y="0"/>
                    <a:pt x="13" y="0"/>
                    <a:pt x="18" y="1"/>
                  </a:cubicBezTo>
                  <a:cubicBezTo>
                    <a:pt x="10" y="2"/>
                    <a:pt x="1" y="4"/>
                    <a:pt x="3" y="13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8" name="Freeform 1046">
              <a:extLst>
                <a:ext uri="{FF2B5EF4-FFF2-40B4-BE49-F238E27FC236}">
                  <a16:creationId xmlns:a16="http://schemas.microsoft.com/office/drawing/2014/main" id="{03772534-147D-4AB8-8059-8BA4E2056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141"/>
              <a:ext cx="35" cy="32"/>
            </a:xfrm>
            <a:custGeom>
              <a:avLst/>
              <a:gdLst>
                <a:gd name="T0" fmla="*/ 220 w 14"/>
                <a:gd name="T1" fmla="*/ 0 h 12"/>
                <a:gd name="T2" fmla="*/ 50 w 14"/>
                <a:gd name="T3" fmla="*/ 77 h 12"/>
                <a:gd name="T4" fmla="*/ 0 w 14"/>
                <a:gd name="T5" fmla="*/ 149 h 12"/>
                <a:gd name="T6" fmla="*/ 50 w 14"/>
                <a:gd name="T7" fmla="*/ 227 h 12"/>
                <a:gd name="T8" fmla="*/ 33 w 14"/>
                <a:gd name="T9" fmla="*/ 136 h 12"/>
                <a:gd name="T10" fmla="*/ 125 w 14"/>
                <a:gd name="T11" fmla="*/ 3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10" y="1"/>
                    <a:pt x="6" y="1"/>
                    <a:pt x="3" y="4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0" y="10"/>
                    <a:pt x="1" y="11"/>
                    <a:pt x="3" y="12"/>
                  </a:cubicBezTo>
                  <a:cubicBezTo>
                    <a:pt x="1" y="11"/>
                    <a:pt x="2" y="8"/>
                    <a:pt x="2" y="7"/>
                  </a:cubicBezTo>
                  <a:cubicBezTo>
                    <a:pt x="3" y="4"/>
                    <a:pt x="6" y="3"/>
                    <a:pt x="8" y="2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39" name="Freeform 1047">
              <a:extLst>
                <a:ext uri="{FF2B5EF4-FFF2-40B4-BE49-F238E27FC236}">
                  <a16:creationId xmlns:a16="http://schemas.microsoft.com/office/drawing/2014/main" id="{CFD538D7-ABD4-4634-92C7-B0092BA37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187"/>
              <a:ext cx="15" cy="16"/>
            </a:xfrm>
            <a:custGeom>
              <a:avLst/>
              <a:gdLst>
                <a:gd name="T0" fmla="*/ 95 w 6"/>
                <a:gd name="T1" fmla="*/ 0 h 6"/>
                <a:gd name="T2" fmla="*/ 0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3" y="1"/>
                    <a:pt x="1" y="3"/>
                    <a:pt x="0" y="6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0" name="Freeform 1048">
              <a:extLst>
                <a:ext uri="{FF2B5EF4-FFF2-40B4-BE49-F238E27FC236}">
                  <a16:creationId xmlns:a16="http://schemas.microsoft.com/office/drawing/2014/main" id="{D068AF15-5F3B-40D4-982C-3E3720E70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8" y="2195"/>
              <a:ext cx="20" cy="24"/>
            </a:xfrm>
            <a:custGeom>
              <a:avLst/>
              <a:gdLst>
                <a:gd name="T0" fmla="*/ 125 w 8"/>
                <a:gd name="T1" fmla="*/ 0 h 9"/>
                <a:gd name="T2" fmla="*/ 0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4" y="1"/>
                    <a:pt x="1" y="4"/>
                    <a:pt x="0" y="9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1" name="Freeform 1049">
              <a:extLst>
                <a:ext uri="{FF2B5EF4-FFF2-40B4-BE49-F238E27FC236}">
                  <a16:creationId xmlns:a16="http://schemas.microsoft.com/office/drawing/2014/main" id="{B092E067-F3F0-4E64-A261-767A79354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251"/>
              <a:ext cx="22" cy="40"/>
            </a:xfrm>
            <a:custGeom>
              <a:avLst/>
              <a:gdLst>
                <a:gd name="T0" fmla="*/ 132 w 9"/>
                <a:gd name="T1" fmla="*/ 0 h 15"/>
                <a:gd name="T2" fmla="*/ 71 w 9"/>
                <a:gd name="T3" fmla="*/ 285 h 15"/>
                <a:gd name="T4" fmla="*/ 132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7" y="2"/>
                    <a:pt x="0" y="15"/>
                    <a:pt x="5" y="15"/>
                  </a:cubicBezTo>
                  <a:cubicBezTo>
                    <a:pt x="3" y="12"/>
                    <a:pt x="7" y="3"/>
                    <a:pt x="9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2" name="Freeform 1050">
              <a:extLst>
                <a:ext uri="{FF2B5EF4-FFF2-40B4-BE49-F238E27FC236}">
                  <a16:creationId xmlns:a16="http://schemas.microsoft.com/office/drawing/2014/main" id="{27F3718F-8B76-4F96-8ED2-1E57F2827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2272"/>
              <a:ext cx="15" cy="37"/>
            </a:xfrm>
            <a:custGeom>
              <a:avLst/>
              <a:gdLst>
                <a:gd name="T0" fmla="*/ 83 w 6"/>
                <a:gd name="T1" fmla="*/ 0 h 14"/>
                <a:gd name="T2" fmla="*/ 20 w 6"/>
                <a:gd name="T3" fmla="*/ 77 h 14"/>
                <a:gd name="T4" fmla="*/ 50 w 6"/>
                <a:gd name="T5" fmla="*/ 259 h 14"/>
                <a:gd name="T6" fmla="*/ 50 w 6"/>
                <a:gd name="T7" fmla="*/ 111 h 14"/>
                <a:gd name="T8" fmla="*/ 95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4" y="1"/>
                    <a:pt x="2" y="3"/>
                    <a:pt x="1" y="4"/>
                  </a:cubicBezTo>
                  <a:cubicBezTo>
                    <a:pt x="0" y="7"/>
                    <a:pt x="0" y="12"/>
                    <a:pt x="3" y="14"/>
                  </a:cubicBezTo>
                  <a:cubicBezTo>
                    <a:pt x="2" y="11"/>
                    <a:pt x="2" y="9"/>
                    <a:pt x="3" y="6"/>
                  </a:cubicBezTo>
                  <a:cubicBezTo>
                    <a:pt x="3" y="4"/>
                    <a:pt x="4" y="1"/>
                    <a:pt x="6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3" name="Freeform 1051">
              <a:extLst>
                <a:ext uri="{FF2B5EF4-FFF2-40B4-BE49-F238E27FC236}">
                  <a16:creationId xmlns:a16="http://schemas.microsoft.com/office/drawing/2014/main" id="{168E57E6-CDD2-47EE-AE93-8C8FD689F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288"/>
              <a:ext cx="13" cy="35"/>
            </a:xfrm>
            <a:custGeom>
              <a:avLst/>
              <a:gdLst>
                <a:gd name="T0" fmla="*/ 34 w 5"/>
                <a:gd name="T1" fmla="*/ 0 h 13"/>
                <a:gd name="T2" fmla="*/ 88 w 5"/>
                <a:gd name="T3" fmla="*/ 253 h 13"/>
                <a:gd name="T4" fmla="*/ 34 w 5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">
                  <a:moveTo>
                    <a:pt x="2" y="0"/>
                  </a:moveTo>
                  <a:cubicBezTo>
                    <a:pt x="0" y="4"/>
                    <a:pt x="1" y="11"/>
                    <a:pt x="5" y="13"/>
                  </a:cubicBezTo>
                  <a:cubicBezTo>
                    <a:pt x="3" y="11"/>
                    <a:pt x="1" y="4"/>
                    <a:pt x="2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4" name="Freeform 1052">
              <a:extLst>
                <a:ext uri="{FF2B5EF4-FFF2-40B4-BE49-F238E27FC236}">
                  <a16:creationId xmlns:a16="http://schemas.microsoft.com/office/drawing/2014/main" id="{10F31263-2BAF-49B3-B59A-B0CCD05D8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" y="2219"/>
              <a:ext cx="20" cy="53"/>
            </a:xfrm>
            <a:custGeom>
              <a:avLst/>
              <a:gdLst>
                <a:gd name="T0" fmla="*/ 50 w 8"/>
                <a:gd name="T1" fmla="*/ 0 h 20"/>
                <a:gd name="T2" fmla="*/ 50 w 8"/>
                <a:gd name="T3" fmla="*/ 294 h 20"/>
                <a:gd name="T4" fmla="*/ 125 w 8"/>
                <a:gd name="T5" fmla="*/ 371 h 20"/>
                <a:gd name="T6" fmla="*/ 63 w 8"/>
                <a:gd name="T7" fmla="*/ 225 h 20"/>
                <a:gd name="T8" fmla="*/ 33 w 8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20">
                  <a:moveTo>
                    <a:pt x="3" y="0"/>
                  </a:moveTo>
                  <a:cubicBezTo>
                    <a:pt x="0" y="4"/>
                    <a:pt x="1" y="12"/>
                    <a:pt x="3" y="16"/>
                  </a:cubicBezTo>
                  <a:cubicBezTo>
                    <a:pt x="5" y="17"/>
                    <a:pt x="6" y="19"/>
                    <a:pt x="8" y="20"/>
                  </a:cubicBezTo>
                  <a:cubicBezTo>
                    <a:pt x="6" y="18"/>
                    <a:pt x="5" y="14"/>
                    <a:pt x="4" y="12"/>
                  </a:cubicBezTo>
                  <a:cubicBezTo>
                    <a:pt x="3" y="9"/>
                    <a:pt x="2" y="5"/>
                    <a:pt x="2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5" name="Freeform 1053">
              <a:extLst>
                <a:ext uri="{FF2B5EF4-FFF2-40B4-BE49-F238E27FC236}">
                  <a16:creationId xmlns:a16="http://schemas.microsoft.com/office/drawing/2014/main" id="{1D6B4AD8-5FF9-44BF-B87A-04D0D7FC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6" y="2211"/>
              <a:ext cx="10" cy="40"/>
            </a:xfrm>
            <a:custGeom>
              <a:avLst/>
              <a:gdLst>
                <a:gd name="T0" fmla="*/ 0 w 4"/>
                <a:gd name="T1" fmla="*/ 115 h 15"/>
                <a:gd name="T2" fmla="*/ 63 w 4"/>
                <a:gd name="T3" fmla="*/ 285 h 15"/>
                <a:gd name="T4" fmla="*/ 33 w 4"/>
                <a:gd name="T5" fmla="*/ 171 h 15"/>
                <a:gd name="T6" fmla="*/ 20 w 4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5">
                  <a:moveTo>
                    <a:pt x="0" y="6"/>
                  </a:moveTo>
                  <a:cubicBezTo>
                    <a:pt x="0" y="9"/>
                    <a:pt x="1" y="14"/>
                    <a:pt x="4" y="15"/>
                  </a:cubicBezTo>
                  <a:cubicBezTo>
                    <a:pt x="3" y="13"/>
                    <a:pt x="2" y="11"/>
                    <a:pt x="2" y="9"/>
                  </a:cubicBezTo>
                  <a:cubicBezTo>
                    <a:pt x="1" y="4"/>
                    <a:pt x="1" y="1"/>
                    <a:pt x="1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6" name="Freeform 1054">
              <a:extLst>
                <a:ext uri="{FF2B5EF4-FFF2-40B4-BE49-F238E27FC236}">
                  <a16:creationId xmlns:a16="http://schemas.microsoft.com/office/drawing/2014/main" id="{B533238C-232F-470A-B09B-D7B79EB6B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2248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20 w 4"/>
                <a:gd name="T3" fmla="*/ 136 h 12"/>
                <a:gd name="T4" fmla="*/ 63 w 4"/>
                <a:gd name="T5" fmla="*/ 227 h 12"/>
                <a:gd name="T6" fmla="*/ 33 w 4"/>
                <a:gd name="T7" fmla="*/ 149 h 12"/>
                <a:gd name="T8" fmla="*/ 0 w 4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0" y="2"/>
                    <a:pt x="0" y="4"/>
                    <a:pt x="1" y="7"/>
                  </a:cubicBezTo>
                  <a:cubicBezTo>
                    <a:pt x="1" y="9"/>
                    <a:pt x="2" y="10"/>
                    <a:pt x="4" y="12"/>
                  </a:cubicBezTo>
                  <a:cubicBezTo>
                    <a:pt x="3" y="11"/>
                    <a:pt x="3" y="10"/>
                    <a:pt x="2" y="8"/>
                  </a:cubicBezTo>
                  <a:cubicBezTo>
                    <a:pt x="2" y="7"/>
                    <a:pt x="0" y="2"/>
                    <a:pt x="0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7" name="Freeform 1055">
              <a:extLst>
                <a:ext uri="{FF2B5EF4-FFF2-40B4-BE49-F238E27FC236}">
                  <a16:creationId xmlns:a16="http://schemas.microsoft.com/office/drawing/2014/main" id="{C7ED9FFC-87FE-484A-862B-A6CBEEB5C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141"/>
              <a:ext cx="33" cy="56"/>
            </a:xfrm>
            <a:custGeom>
              <a:avLst/>
              <a:gdLst>
                <a:gd name="T0" fmla="*/ 20 w 13"/>
                <a:gd name="T1" fmla="*/ 136 h 21"/>
                <a:gd name="T2" fmla="*/ 129 w 13"/>
                <a:gd name="T3" fmla="*/ 397 h 21"/>
                <a:gd name="T4" fmla="*/ 129 w 13"/>
                <a:gd name="T5" fmla="*/ 192 h 21"/>
                <a:gd name="T6" fmla="*/ 213 w 13"/>
                <a:gd name="T7" fmla="*/ 0 h 21"/>
                <a:gd name="T8" fmla="*/ 96 w 13"/>
                <a:gd name="T9" fmla="*/ 77 h 21"/>
                <a:gd name="T10" fmla="*/ 0 w 13"/>
                <a:gd name="T11" fmla="*/ 9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21">
                  <a:moveTo>
                    <a:pt x="1" y="7"/>
                  </a:moveTo>
                  <a:cubicBezTo>
                    <a:pt x="2" y="12"/>
                    <a:pt x="4" y="18"/>
                    <a:pt x="8" y="21"/>
                  </a:cubicBezTo>
                  <a:cubicBezTo>
                    <a:pt x="10" y="19"/>
                    <a:pt x="8" y="13"/>
                    <a:pt x="8" y="10"/>
                  </a:cubicBezTo>
                  <a:cubicBezTo>
                    <a:pt x="8" y="5"/>
                    <a:pt x="9" y="4"/>
                    <a:pt x="13" y="0"/>
                  </a:cubicBezTo>
                  <a:cubicBezTo>
                    <a:pt x="11" y="1"/>
                    <a:pt x="8" y="3"/>
                    <a:pt x="6" y="4"/>
                  </a:cubicBezTo>
                  <a:cubicBezTo>
                    <a:pt x="4" y="4"/>
                    <a:pt x="1" y="2"/>
                    <a:pt x="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8" name="Freeform 1056">
              <a:extLst>
                <a:ext uri="{FF2B5EF4-FFF2-40B4-BE49-F238E27FC236}">
                  <a16:creationId xmlns:a16="http://schemas.microsoft.com/office/drawing/2014/main" id="{3EF067A3-C215-4FFA-838A-E7EE3440E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997"/>
              <a:ext cx="56" cy="118"/>
            </a:xfrm>
            <a:custGeom>
              <a:avLst/>
              <a:gdLst>
                <a:gd name="T0" fmla="*/ 130 w 22"/>
                <a:gd name="T1" fmla="*/ 445 h 44"/>
                <a:gd name="T2" fmla="*/ 181 w 22"/>
                <a:gd name="T3" fmla="*/ 847 h 44"/>
                <a:gd name="T4" fmla="*/ 214 w 22"/>
                <a:gd name="T5" fmla="*/ 518 h 44"/>
                <a:gd name="T6" fmla="*/ 364 w 22"/>
                <a:gd name="T7" fmla="*/ 424 h 44"/>
                <a:gd name="T8" fmla="*/ 234 w 22"/>
                <a:gd name="T9" fmla="*/ 424 h 44"/>
                <a:gd name="T10" fmla="*/ 117 w 22"/>
                <a:gd name="T11" fmla="*/ 330 h 44"/>
                <a:gd name="T12" fmla="*/ 181 w 22"/>
                <a:gd name="T13" fmla="*/ 0 h 44"/>
                <a:gd name="T14" fmla="*/ 33 w 22"/>
                <a:gd name="T15" fmla="*/ 252 h 44"/>
                <a:gd name="T16" fmla="*/ 97 w 22"/>
                <a:gd name="T17" fmla="*/ 367 h 44"/>
                <a:gd name="T18" fmla="*/ 97 w 22"/>
                <a:gd name="T19" fmla="*/ 518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2" h="44">
                  <a:moveTo>
                    <a:pt x="8" y="23"/>
                  </a:moveTo>
                  <a:cubicBezTo>
                    <a:pt x="6" y="29"/>
                    <a:pt x="6" y="39"/>
                    <a:pt x="11" y="44"/>
                  </a:cubicBezTo>
                  <a:cubicBezTo>
                    <a:pt x="10" y="38"/>
                    <a:pt x="9" y="32"/>
                    <a:pt x="13" y="27"/>
                  </a:cubicBezTo>
                  <a:cubicBezTo>
                    <a:pt x="15" y="25"/>
                    <a:pt x="18" y="23"/>
                    <a:pt x="22" y="22"/>
                  </a:cubicBezTo>
                  <a:cubicBezTo>
                    <a:pt x="20" y="22"/>
                    <a:pt x="16" y="23"/>
                    <a:pt x="14" y="22"/>
                  </a:cubicBezTo>
                  <a:cubicBezTo>
                    <a:pt x="13" y="22"/>
                    <a:pt x="7" y="18"/>
                    <a:pt x="7" y="17"/>
                  </a:cubicBezTo>
                  <a:cubicBezTo>
                    <a:pt x="3" y="13"/>
                    <a:pt x="8" y="4"/>
                    <a:pt x="11" y="0"/>
                  </a:cubicBezTo>
                  <a:cubicBezTo>
                    <a:pt x="6" y="3"/>
                    <a:pt x="0" y="7"/>
                    <a:pt x="2" y="13"/>
                  </a:cubicBezTo>
                  <a:cubicBezTo>
                    <a:pt x="3" y="16"/>
                    <a:pt x="5" y="17"/>
                    <a:pt x="6" y="19"/>
                  </a:cubicBezTo>
                  <a:cubicBezTo>
                    <a:pt x="7" y="22"/>
                    <a:pt x="6" y="24"/>
                    <a:pt x="6" y="2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49" name="Freeform 1057">
              <a:extLst>
                <a:ext uri="{FF2B5EF4-FFF2-40B4-BE49-F238E27FC236}">
                  <a16:creationId xmlns:a16="http://schemas.microsoft.com/office/drawing/2014/main" id="{C706075B-E14D-4894-BF8B-892110304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179"/>
              <a:ext cx="18" cy="40"/>
            </a:xfrm>
            <a:custGeom>
              <a:avLst/>
              <a:gdLst>
                <a:gd name="T0" fmla="*/ 0 w 7"/>
                <a:gd name="T1" fmla="*/ 0 h 15"/>
                <a:gd name="T2" fmla="*/ 100 w 7"/>
                <a:gd name="T3" fmla="*/ 115 h 15"/>
                <a:gd name="T4" fmla="*/ 118 w 7"/>
                <a:gd name="T5" fmla="*/ 227 h 15"/>
                <a:gd name="T6" fmla="*/ 85 w 7"/>
                <a:gd name="T7" fmla="*/ 285 h 15"/>
                <a:gd name="T8" fmla="*/ 0 w 7"/>
                <a:gd name="T9" fmla="*/ 136 h 15"/>
                <a:gd name="T10" fmla="*/ 0 w 7"/>
                <a:gd name="T11" fmla="*/ 9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1" y="2"/>
                    <a:pt x="5" y="3"/>
                    <a:pt x="6" y="6"/>
                  </a:cubicBezTo>
                  <a:cubicBezTo>
                    <a:pt x="7" y="8"/>
                    <a:pt x="5" y="10"/>
                    <a:pt x="7" y="12"/>
                  </a:cubicBezTo>
                  <a:cubicBezTo>
                    <a:pt x="6" y="13"/>
                    <a:pt x="5" y="14"/>
                    <a:pt x="5" y="15"/>
                  </a:cubicBezTo>
                  <a:cubicBezTo>
                    <a:pt x="2" y="13"/>
                    <a:pt x="7" y="4"/>
                    <a:pt x="0" y="7"/>
                  </a:cubicBezTo>
                  <a:cubicBezTo>
                    <a:pt x="0" y="6"/>
                    <a:pt x="0" y="6"/>
                    <a:pt x="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0" name="Freeform 1058">
              <a:extLst>
                <a:ext uri="{FF2B5EF4-FFF2-40B4-BE49-F238E27FC236}">
                  <a16:creationId xmlns:a16="http://schemas.microsoft.com/office/drawing/2014/main" id="{29015004-17A1-4C1A-BA78-020F2366F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272"/>
              <a:ext cx="32" cy="43"/>
            </a:xfrm>
            <a:custGeom>
              <a:avLst/>
              <a:gdLst>
                <a:gd name="T0" fmla="*/ 0 w 13"/>
                <a:gd name="T1" fmla="*/ 59 h 16"/>
                <a:gd name="T2" fmla="*/ 162 w 13"/>
                <a:gd name="T3" fmla="*/ 0 h 16"/>
                <a:gd name="T4" fmla="*/ 103 w 13"/>
                <a:gd name="T5" fmla="*/ 159 h 16"/>
                <a:gd name="T6" fmla="*/ 194 w 13"/>
                <a:gd name="T7" fmla="*/ 290 h 16"/>
                <a:gd name="T8" fmla="*/ 30 w 13"/>
                <a:gd name="T9" fmla="*/ 1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3"/>
                  </a:moveTo>
                  <a:cubicBezTo>
                    <a:pt x="4" y="5"/>
                    <a:pt x="8" y="1"/>
                    <a:pt x="11" y="0"/>
                  </a:cubicBezTo>
                  <a:cubicBezTo>
                    <a:pt x="9" y="3"/>
                    <a:pt x="6" y="5"/>
                    <a:pt x="7" y="8"/>
                  </a:cubicBezTo>
                  <a:cubicBezTo>
                    <a:pt x="8" y="11"/>
                    <a:pt x="12" y="12"/>
                    <a:pt x="13" y="15"/>
                  </a:cubicBezTo>
                  <a:cubicBezTo>
                    <a:pt x="10" y="16"/>
                    <a:pt x="0" y="10"/>
                    <a:pt x="2" y="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1" name="Freeform 1059">
              <a:extLst>
                <a:ext uri="{FF2B5EF4-FFF2-40B4-BE49-F238E27FC236}">
                  <a16:creationId xmlns:a16="http://schemas.microsoft.com/office/drawing/2014/main" id="{A9762EA3-25D1-4D34-8C86-194E2F79B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224"/>
              <a:ext cx="40" cy="45"/>
            </a:xfrm>
            <a:custGeom>
              <a:avLst/>
              <a:gdLst>
                <a:gd name="T0" fmla="*/ 0 w 16"/>
                <a:gd name="T1" fmla="*/ 0 h 17"/>
                <a:gd name="T2" fmla="*/ 50 w 16"/>
                <a:gd name="T3" fmla="*/ 0 h 17"/>
                <a:gd name="T4" fmla="*/ 50 w 16"/>
                <a:gd name="T5" fmla="*/ 34 h 17"/>
                <a:gd name="T6" fmla="*/ 238 w 16"/>
                <a:gd name="T7" fmla="*/ 21 h 17"/>
                <a:gd name="T8" fmla="*/ 208 w 16"/>
                <a:gd name="T9" fmla="*/ 315 h 17"/>
                <a:gd name="T10" fmla="*/ 125 w 16"/>
                <a:gd name="T11" fmla="*/ 148 h 17"/>
                <a:gd name="T12" fmla="*/ 33 w 16"/>
                <a:gd name="T13" fmla="*/ 7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7" y="4"/>
                    <a:pt x="11" y="0"/>
                    <a:pt x="15" y="1"/>
                  </a:cubicBezTo>
                  <a:cubicBezTo>
                    <a:pt x="7" y="4"/>
                    <a:pt x="16" y="11"/>
                    <a:pt x="13" y="17"/>
                  </a:cubicBezTo>
                  <a:cubicBezTo>
                    <a:pt x="12" y="14"/>
                    <a:pt x="10" y="10"/>
                    <a:pt x="8" y="8"/>
                  </a:cubicBezTo>
                  <a:cubicBezTo>
                    <a:pt x="7" y="6"/>
                    <a:pt x="3" y="6"/>
                    <a:pt x="2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2" name="Freeform 1060">
              <a:extLst>
                <a:ext uri="{FF2B5EF4-FFF2-40B4-BE49-F238E27FC236}">
                  <a16:creationId xmlns:a16="http://schemas.microsoft.com/office/drawing/2014/main" id="{6D466D92-DF1B-4D7E-9DEF-046612BFD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307"/>
              <a:ext cx="20" cy="24"/>
            </a:xfrm>
            <a:custGeom>
              <a:avLst/>
              <a:gdLst>
                <a:gd name="T0" fmla="*/ 0 w 8"/>
                <a:gd name="T1" fmla="*/ 56 h 9"/>
                <a:gd name="T2" fmla="*/ 63 w 8"/>
                <a:gd name="T3" fmla="*/ 0 h 9"/>
                <a:gd name="T4" fmla="*/ 125 w 8"/>
                <a:gd name="T5" fmla="*/ 149 h 9"/>
                <a:gd name="T6" fmla="*/ 20 w 8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2" y="3"/>
                    <a:pt x="3" y="1"/>
                    <a:pt x="4" y="0"/>
                  </a:cubicBezTo>
                  <a:cubicBezTo>
                    <a:pt x="3" y="4"/>
                    <a:pt x="5" y="5"/>
                    <a:pt x="8" y="8"/>
                  </a:cubicBezTo>
                  <a:cubicBezTo>
                    <a:pt x="5" y="9"/>
                    <a:pt x="3" y="7"/>
                    <a:pt x="1" y="6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3" name="Freeform 1061">
              <a:extLst>
                <a:ext uri="{FF2B5EF4-FFF2-40B4-BE49-F238E27FC236}">
                  <a16:creationId xmlns:a16="http://schemas.microsoft.com/office/drawing/2014/main" id="{45B5AFA6-FE11-48A1-97BB-2FD8D273B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" y="2317"/>
              <a:ext cx="57" cy="27"/>
            </a:xfrm>
            <a:custGeom>
              <a:avLst/>
              <a:gdLst>
                <a:gd name="T0" fmla="*/ 0 w 23"/>
                <a:gd name="T1" fmla="*/ 59 h 10"/>
                <a:gd name="T2" fmla="*/ 104 w 23"/>
                <a:gd name="T3" fmla="*/ 22 h 10"/>
                <a:gd name="T4" fmla="*/ 166 w 23"/>
                <a:gd name="T5" fmla="*/ 103 h 10"/>
                <a:gd name="T6" fmla="*/ 349 w 23"/>
                <a:gd name="T7" fmla="*/ 159 h 10"/>
                <a:gd name="T8" fmla="*/ 216 w 23"/>
                <a:gd name="T9" fmla="*/ 159 h 10"/>
                <a:gd name="T10" fmla="*/ 124 w 23"/>
                <a:gd name="T11" fmla="*/ 138 h 10"/>
                <a:gd name="T12" fmla="*/ 42 w 23"/>
                <a:gd name="T13" fmla="*/ 81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0">
                  <a:moveTo>
                    <a:pt x="0" y="3"/>
                  </a:moveTo>
                  <a:cubicBezTo>
                    <a:pt x="3" y="3"/>
                    <a:pt x="5" y="0"/>
                    <a:pt x="7" y="1"/>
                  </a:cubicBezTo>
                  <a:cubicBezTo>
                    <a:pt x="8" y="1"/>
                    <a:pt x="10" y="4"/>
                    <a:pt x="11" y="5"/>
                  </a:cubicBezTo>
                  <a:cubicBezTo>
                    <a:pt x="15" y="8"/>
                    <a:pt x="19" y="8"/>
                    <a:pt x="23" y="8"/>
                  </a:cubicBezTo>
                  <a:cubicBezTo>
                    <a:pt x="21" y="10"/>
                    <a:pt x="17" y="9"/>
                    <a:pt x="14" y="8"/>
                  </a:cubicBezTo>
                  <a:cubicBezTo>
                    <a:pt x="12" y="8"/>
                    <a:pt x="10" y="8"/>
                    <a:pt x="8" y="7"/>
                  </a:cubicBezTo>
                  <a:cubicBezTo>
                    <a:pt x="6" y="7"/>
                    <a:pt x="5" y="5"/>
                    <a:pt x="3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4" name="Freeform 1062">
              <a:extLst>
                <a:ext uri="{FF2B5EF4-FFF2-40B4-BE49-F238E27FC236}">
                  <a16:creationId xmlns:a16="http://schemas.microsoft.com/office/drawing/2014/main" id="{57F83762-443B-4CCE-B0A8-8BACB7754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235"/>
              <a:ext cx="45" cy="18"/>
            </a:xfrm>
            <a:custGeom>
              <a:avLst/>
              <a:gdLst>
                <a:gd name="T0" fmla="*/ 33 w 18"/>
                <a:gd name="T1" fmla="*/ 33 h 7"/>
                <a:gd name="T2" fmla="*/ 158 w 18"/>
                <a:gd name="T3" fmla="*/ 0 h 7"/>
                <a:gd name="T4" fmla="*/ 283 w 18"/>
                <a:gd name="T5" fmla="*/ 67 h 7"/>
                <a:gd name="T6" fmla="*/ 113 w 18"/>
                <a:gd name="T7" fmla="*/ 67 h 7"/>
                <a:gd name="T8" fmla="*/ 50 w 18"/>
                <a:gd name="T9" fmla="*/ 100 h 7"/>
                <a:gd name="T10" fmla="*/ 0 w 18"/>
                <a:gd name="T11" fmla="*/ 11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7">
                  <a:moveTo>
                    <a:pt x="2" y="2"/>
                  </a:moveTo>
                  <a:cubicBezTo>
                    <a:pt x="5" y="3"/>
                    <a:pt x="7" y="0"/>
                    <a:pt x="10" y="0"/>
                  </a:cubicBezTo>
                  <a:cubicBezTo>
                    <a:pt x="13" y="0"/>
                    <a:pt x="16" y="2"/>
                    <a:pt x="18" y="4"/>
                  </a:cubicBezTo>
                  <a:cubicBezTo>
                    <a:pt x="15" y="3"/>
                    <a:pt x="10" y="3"/>
                    <a:pt x="7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2" y="7"/>
                    <a:pt x="1" y="5"/>
                    <a:pt x="0" y="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5" name="Freeform 1063">
              <a:extLst>
                <a:ext uri="{FF2B5EF4-FFF2-40B4-BE49-F238E27FC236}">
                  <a16:creationId xmlns:a16="http://schemas.microsoft.com/office/drawing/2014/main" id="{89B7E091-7926-4E29-BC5C-CE604863E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2248"/>
              <a:ext cx="48" cy="24"/>
            </a:xfrm>
            <a:custGeom>
              <a:avLst/>
              <a:gdLst>
                <a:gd name="T0" fmla="*/ 0 w 19"/>
                <a:gd name="T1" fmla="*/ 56 h 9"/>
                <a:gd name="T2" fmla="*/ 63 w 19"/>
                <a:gd name="T3" fmla="*/ 171 h 9"/>
                <a:gd name="T4" fmla="*/ 159 w 19"/>
                <a:gd name="T5" fmla="*/ 77 h 9"/>
                <a:gd name="T6" fmla="*/ 306 w 19"/>
                <a:gd name="T7" fmla="*/ 0 h 9"/>
                <a:gd name="T8" fmla="*/ 147 w 19"/>
                <a:gd name="T9" fmla="*/ 0 h 9"/>
                <a:gd name="T10" fmla="*/ 83 w 19"/>
                <a:gd name="T11" fmla="*/ 0 h 9"/>
                <a:gd name="T12" fmla="*/ 20 w 19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9">
                  <a:moveTo>
                    <a:pt x="0" y="3"/>
                  </a:moveTo>
                  <a:cubicBezTo>
                    <a:pt x="1" y="6"/>
                    <a:pt x="2" y="8"/>
                    <a:pt x="4" y="9"/>
                  </a:cubicBezTo>
                  <a:cubicBezTo>
                    <a:pt x="4" y="5"/>
                    <a:pt x="7" y="5"/>
                    <a:pt x="10" y="4"/>
                  </a:cubicBezTo>
                  <a:cubicBezTo>
                    <a:pt x="13" y="2"/>
                    <a:pt x="15" y="0"/>
                    <a:pt x="19" y="0"/>
                  </a:cubicBezTo>
                  <a:cubicBezTo>
                    <a:pt x="15" y="0"/>
                    <a:pt x="12" y="0"/>
                    <a:pt x="9" y="0"/>
                  </a:cubicBezTo>
                  <a:cubicBezTo>
                    <a:pt x="8" y="0"/>
                    <a:pt x="6" y="0"/>
                    <a:pt x="5" y="0"/>
                  </a:cubicBezTo>
                  <a:cubicBezTo>
                    <a:pt x="3" y="1"/>
                    <a:pt x="3" y="3"/>
                    <a:pt x="1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6" name="Freeform 1064">
              <a:extLst>
                <a:ext uri="{FF2B5EF4-FFF2-40B4-BE49-F238E27FC236}">
                  <a16:creationId xmlns:a16="http://schemas.microsoft.com/office/drawing/2014/main" id="{BC2EC932-153D-497A-A844-19DE07E54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3" y="2325"/>
              <a:ext cx="38" cy="19"/>
            </a:xfrm>
            <a:custGeom>
              <a:avLst/>
              <a:gdLst>
                <a:gd name="T0" fmla="*/ 0 w 15"/>
                <a:gd name="T1" fmla="*/ 60 h 7"/>
                <a:gd name="T2" fmla="*/ 117 w 15"/>
                <a:gd name="T3" fmla="*/ 0 h 7"/>
                <a:gd name="T4" fmla="*/ 243 w 15"/>
                <a:gd name="T5" fmla="*/ 103 h 7"/>
                <a:gd name="T6" fmla="*/ 33 w 15"/>
                <a:gd name="T7" fmla="*/ 10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">
                  <a:moveTo>
                    <a:pt x="0" y="3"/>
                  </a:moveTo>
                  <a:cubicBezTo>
                    <a:pt x="2" y="0"/>
                    <a:pt x="4" y="0"/>
                    <a:pt x="7" y="0"/>
                  </a:cubicBezTo>
                  <a:cubicBezTo>
                    <a:pt x="3" y="5"/>
                    <a:pt x="12" y="5"/>
                    <a:pt x="15" y="5"/>
                  </a:cubicBezTo>
                  <a:cubicBezTo>
                    <a:pt x="11" y="6"/>
                    <a:pt x="5" y="7"/>
                    <a:pt x="2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7" name="Freeform 1065">
              <a:extLst>
                <a:ext uri="{FF2B5EF4-FFF2-40B4-BE49-F238E27FC236}">
                  <a16:creationId xmlns:a16="http://schemas.microsoft.com/office/drawing/2014/main" id="{D3FA98F1-6C7C-4DD7-8ED8-37A1858A4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1" y="2320"/>
              <a:ext cx="27" cy="11"/>
            </a:xfrm>
            <a:custGeom>
              <a:avLst/>
              <a:gdLst>
                <a:gd name="T0" fmla="*/ 0 w 11"/>
                <a:gd name="T1" fmla="*/ 83 h 4"/>
                <a:gd name="T2" fmla="*/ 61 w 11"/>
                <a:gd name="T3" fmla="*/ 61 h 4"/>
                <a:gd name="T4" fmla="*/ 162 w 11"/>
                <a:gd name="T5" fmla="*/ 47 h 4"/>
                <a:gd name="T6" fmla="*/ 133 w 11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0" y="0"/>
                    <a:pt x="2" y="2"/>
                    <a:pt x="4" y="3"/>
                  </a:cubicBezTo>
                  <a:cubicBezTo>
                    <a:pt x="7" y="3"/>
                    <a:pt x="9" y="2"/>
                    <a:pt x="11" y="2"/>
                  </a:cubicBezTo>
                  <a:cubicBezTo>
                    <a:pt x="10" y="3"/>
                    <a:pt x="10" y="4"/>
                    <a:pt x="9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8" name="Freeform 1066">
              <a:extLst>
                <a:ext uri="{FF2B5EF4-FFF2-40B4-BE49-F238E27FC236}">
                  <a16:creationId xmlns:a16="http://schemas.microsoft.com/office/drawing/2014/main" id="{16EDD4BA-8BE6-48B2-871A-B796E81AF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2309"/>
              <a:ext cx="23" cy="24"/>
            </a:xfrm>
            <a:custGeom>
              <a:avLst/>
              <a:gdLst>
                <a:gd name="T0" fmla="*/ 0 w 9"/>
                <a:gd name="T1" fmla="*/ 77 h 9"/>
                <a:gd name="T2" fmla="*/ 66 w 9"/>
                <a:gd name="T3" fmla="*/ 0 h 9"/>
                <a:gd name="T4" fmla="*/ 151 w 9"/>
                <a:gd name="T5" fmla="*/ 56 h 9"/>
                <a:gd name="T6" fmla="*/ 130 w 9"/>
                <a:gd name="T7" fmla="*/ 149 h 9"/>
                <a:gd name="T8" fmla="*/ 33 w 9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9">
                  <a:moveTo>
                    <a:pt x="0" y="4"/>
                  </a:moveTo>
                  <a:cubicBezTo>
                    <a:pt x="1" y="2"/>
                    <a:pt x="2" y="0"/>
                    <a:pt x="4" y="0"/>
                  </a:cubicBezTo>
                  <a:cubicBezTo>
                    <a:pt x="5" y="2"/>
                    <a:pt x="6" y="5"/>
                    <a:pt x="9" y="3"/>
                  </a:cubicBezTo>
                  <a:cubicBezTo>
                    <a:pt x="9" y="5"/>
                    <a:pt x="9" y="7"/>
                    <a:pt x="8" y="8"/>
                  </a:cubicBezTo>
                  <a:cubicBezTo>
                    <a:pt x="5" y="9"/>
                    <a:pt x="4" y="5"/>
                    <a:pt x="2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59" name="Freeform 1067">
              <a:extLst>
                <a:ext uri="{FF2B5EF4-FFF2-40B4-BE49-F238E27FC236}">
                  <a16:creationId xmlns:a16="http://schemas.microsoft.com/office/drawing/2014/main" id="{335EBA9E-1964-4F3A-BB4D-A2705DB90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2312"/>
              <a:ext cx="30" cy="13"/>
            </a:xfrm>
            <a:custGeom>
              <a:avLst/>
              <a:gdLst>
                <a:gd name="T0" fmla="*/ 0 w 12"/>
                <a:gd name="T1" fmla="*/ 68 h 5"/>
                <a:gd name="T2" fmla="*/ 83 w 12"/>
                <a:gd name="T3" fmla="*/ 21 h 5"/>
                <a:gd name="T4" fmla="*/ 125 w 12"/>
                <a:gd name="T5" fmla="*/ 55 h 5"/>
                <a:gd name="T6" fmla="*/ 188 w 12"/>
                <a:gd name="T7" fmla="*/ 55 h 5"/>
                <a:gd name="T8" fmla="*/ 63 w 12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1" y="0"/>
                    <a:pt x="3" y="1"/>
                    <a:pt x="5" y="1"/>
                  </a:cubicBezTo>
                  <a:cubicBezTo>
                    <a:pt x="6" y="1"/>
                    <a:pt x="7" y="3"/>
                    <a:pt x="8" y="3"/>
                  </a:cubicBezTo>
                  <a:cubicBezTo>
                    <a:pt x="10" y="3"/>
                    <a:pt x="11" y="2"/>
                    <a:pt x="12" y="3"/>
                  </a:cubicBezTo>
                  <a:cubicBezTo>
                    <a:pt x="10" y="5"/>
                    <a:pt x="7" y="4"/>
                    <a:pt x="4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0" name="Freeform 1068">
              <a:extLst>
                <a:ext uri="{FF2B5EF4-FFF2-40B4-BE49-F238E27FC236}">
                  <a16:creationId xmlns:a16="http://schemas.microsoft.com/office/drawing/2014/main" id="{50412BCA-A63D-40DE-B3AA-96F19CA0F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2160"/>
              <a:ext cx="28" cy="91"/>
            </a:xfrm>
            <a:custGeom>
              <a:avLst/>
              <a:gdLst>
                <a:gd name="T0" fmla="*/ 20 w 11"/>
                <a:gd name="T1" fmla="*/ 0 h 34"/>
                <a:gd name="T2" fmla="*/ 117 w 11"/>
                <a:gd name="T3" fmla="*/ 137 h 34"/>
                <a:gd name="T4" fmla="*/ 130 w 11"/>
                <a:gd name="T5" fmla="*/ 209 h 34"/>
                <a:gd name="T6" fmla="*/ 163 w 11"/>
                <a:gd name="T7" fmla="*/ 308 h 34"/>
                <a:gd name="T8" fmla="*/ 150 w 11"/>
                <a:gd name="T9" fmla="*/ 500 h 34"/>
                <a:gd name="T10" fmla="*/ 117 w 11"/>
                <a:gd name="T11" fmla="*/ 653 h 34"/>
                <a:gd name="T12" fmla="*/ 97 w 11"/>
                <a:gd name="T13" fmla="*/ 517 h 34"/>
                <a:gd name="T14" fmla="*/ 33 w 11"/>
                <a:gd name="T15" fmla="*/ 401 h 34"/>
                <a:gd name="T16" fmla="*/ 84 w 11"/>
                <a:gd name="T17" fmla="*/ 21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34">
                  <a:moveTo>
                    <a:pt x="1" y="0"/>
                  </a:moveTo>
                  <a:cubicBezTo>
                    <a:pt x="5" y="3"/>
                    <a:pt x="6" y="2"/>
                    <a:pt x="7" y="7"/>
                  </a:cubicBezTo>
                  <a:cubicBezTo>
                    <a:pt x="7" y="10"/>
                    <a:pt x="7" y="9"/>
                    <a:pt x="8" y="11"/>
                  </a:cubicBezTo>
                  <a:cubicBezTo>
                    <a:pt x="9" y="13"/>
                    <a:pt x="10" y="14"/>
                    <a:pt x="10" y="16"/>
                  </a:cubicBezTo>
                  <a:cubicBezTo>
                    <a:pt x="11" y="20"/>
                    <a:pt x="10" y="22"/>
                    <a:pt x="9" y="26"/>
                  </a:cubicBezTo>
                  <a:cubicBezTo>
                    <a:pt x="8" y="29"/>
                    <a:pt x="8" y="32"/>
                    <a:pt x="7" y="34"/>
                  </a:cubicBezTo>
                  <a:cubicBezTo>
                    <a:pt x="6" y="32"/>
                    <a:pt x="6" y="30"/>
                    <a:pt x="6" y="27"/>
                  </a:cubicBezTo>
                  <a:cubicBezTo>
                    <a:pt x="6" y="24"/>
                    <a:pt x="4" y="23"/>
                    <a:pt x="2" y="21"/>
                  </a:cubicBezTo>
                  <a:cubicBezTo>
                    <a:pt x="0" y="16"/>
                    <a:pt x="1" y="4"/>
                    <a:pt x="5" y="1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1" name="Freeform 1069">
              <a:extLst>
                <a:ext uri="{FF2B5EF4-FFF2-40B4-BE49-F238E27FC236}">
                  <a16:creationId xmlns:a16="http://schemas.microsoft.com/office/drawing/2014/main" id="{727B7DD1-AB52-477A-94A5-092A96834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2165"/>
              <a:ext cx="23" cy="27"/>
            </a:xfrm>
            <a:custGeom>
              <a:avLst/>
              <a:gdLst>
                <a:gd name="T0" fmla="*/ 0 w 9"/>
                <a:gd name="T1" fmla="*/ 116 h 10"/>
                <a:gd name="T2" fmla="*/ 20 w 9"/>
                <a:gd name="T3" fmla="*/ 197 h 10"/>
                <a:gd name="T4" fmla="*/ 151 w 9"/>
                <a:gd name="T5" fmla="*/ 22 h 10"/>
                <a:gd name="T6" fmla="*/ 51 w 9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0" y="6"/>
                  </a:moveTo>
                  <a:cubicBezTo>
                    <a:pt x="0" y="7"/>
                    <a:pt x="0" y="9"/>
                    <a:pt x="1" y="10"/>
                  </a:cubicBezTo>
                  <a:cubicBezTo>
                    <a:pt x="3" y="6"/>
                    <a:pt x="5" y="3"/>
                    <a:pt x="9" y="1"/>
                  </a:cubicBezTo>
                  <a:cubicBezTo>
                    <a:pt x="7" y="0"/>
                    <a:pt x="5" y="2"/>
                    <a:pt x="3" y="2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2" name="Freeform 1070">
              <a:extLst>
                <a:ext uri="{FF2B5EF4-FFF2-40B4-BE49-F238E27FC236}">
                  <a16:creationId xmlns:a16="http://schemas.microsoft.com/office/drawing/2014/main" id="{05B2BD2E-19F5-4916-AC8F-67B5364A80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55" y="2011"/>
              <a:ext cx="611" cy="362"/>
            </a:xfrm>
            <a:custGeom>
              <a:avLst/>
              <a:gdLst>
                <a:gd name="T0" fmla="*/ 804 w 244"/>
                <a:gd name="T1" fmla="*/ 319 h 136"/>
                <a:gd name="T2" fmla="*/ 942 w 244"/>
                <a:gd name="T3" fmla="*/ 695 h 136"/>
                <a:gd name="T4" fmla="*/ 972 w 244"/>
                <a:gd name="T5" fmla="*/ 849 h 136"/>
                <a:gd name="T6" fmla="*/ 1067 w 244"/>
                <a:gd name="T7" fmla="*/ 1169 h 136"/>
                <a:gd name="T8" fmla="*/ 1159 w 244"/>
                <a:gd name="T9" fmla="*/ 1318 h 136"/>
                <a:gd name="T10" fmla="*/ 1397 w 244"/>
                <a:gd name="T11" fmla="*/ 1509 h 136"/>
                <a:gd name="T12" fmla="*/ 1522 w 244"/>
                <a:gd name="T13" fmla="*/ 1586 h 136"/>
                <a:gd name="T14" fmla="*/ 1755 w 244"/>
                <a:gd name="T15" fmla="*/ 1757 h 136"/>
                <a:gd name="T16" fmla="*/ 2056 w 244"/>
                <a:gd name="T17" fmla="*/ 1658 h 136"/>
                <a:gd name="T18" fmla="*/ 2169 w 244"/>
                <a:gd name="T19" fmla="*/ 1645 h 136"/>
                <a:gd name="T20" fmla="*/ 2326 w 244"/>
                <a:gd name="T21" fmla="*/ 1602 h 136"/>
                <a:gd name="T22" fmla="*/ 2484 w 244"/>
                <a:gd name="T23" fmla="*/ 1531 h 136"/>
                <a:gd name="T24" fmla="*/ 2734 w 244"/>
                <a:gd name="T25" fmla="*/ 1509 h 136"/>
                <a:gd name="T26" fmla="*/ 3027 w 244"/>
                <a:gd name="T27" fmla="*/ 1304 h 136"/>
                <a:gd name="T28" fmla="*/ 3123 w 244"/>
                <a:gd name="T29" fmla="*/ 1262 h 136"/>
                <a:gd name="T30" fmla="*/ 3406 w 244"/>
                <a:gd name="T31" fmla="*/ 1224 h 136"/>
                <a:gd name="T32" fmla="*/ 3581 w 244"/>
                <a:gd name="T33" fmla="*/ 1078 h 136"/>
                <a:gd name="T34" fmla="*/ 3674 w 244"/>
                <a:gd name="T35" fmla="*/ 1078 h 136"/>
                <a:gd name="T36" fmla="*/ 2514 w 244"/>
                <a:gd name="T37" fmla="*/ 1360 h 136"/>
                <a:gd name="T38" fmla="*/ 909 w 244"/>
                <a:gd name="T39" fmla="*/ 0 h 136"/>
                <a:gd name="T40" fmla="*/ 784 w 244"/>
                <a:gd name="T41" fmla="*/ 35 h 136"/>
                <a:gd name="T42" fmla="*/ 3799 w 244"/>
                <a:gd name="T43" fmla="*/ 1735 h 136"/>
                <a:gd name="T44" fmla="*/ 3593 w 244"/>
                <a:gd name="T45" fmla="*/ 1829 h 136"/>
                <a:gd name="T46" fmla="*/ 3468 w 244"/>
                <a:gd name="T47" fmla="*/ 1906 h 136"/>
                <a:gd name="T48" fmla="*/ 3373 w 244"/>
                <a:gd name="T49" fmla="*/ 1927 h 136"/>
                <a:gd name="T50" fmla="*/ 3155 w 244"/>
                <a:gd name="T51" fmla="*/ 1978 h 136"/>
                <a:gd name="T52" fmla="*/ 2985 w 244"/>
                <a:gd name="T53" fmla="*/ 2111 h 136"/>
                <a:gd name="T54" fmla="*/ 2860 w 244"/>
                <a:gd name="T55" fmla="*/ 2148 h 136"/>
                <a:gd name="T56" fmla="*/ 2589 w 244"/>
                <a:gd name="T57" fmla="*/ 2188 h 136"/>
                <a:gd name="T58" fmla="*/ 2434 w 244"/>
                <a:gd name="T59" fmla="*/ 2188 h 136"/>
                <a:gd name="T60" fmla="*/ 2231 w 244"/>
                <a:gd name="T61" fmla="*/ 2260 h 136"/>
                <a:gd name="T62" fmla="*/ 1931 w 244"/>
                <a:gd name="T63" fmla="*/ 2358 h 136"/>
                <a:gd name="T64" fmla="*/ 1818 w 244"/>
                <a:gd name="T65" fmla="*/ 2358 h 136"/>
                <a:gd name="T66" fmla="*/ 1430 w 244"/>
                <a:gd name="T67" fmla="*/ 2247 h 136"/>
                <a:gd name="T68" fmla="*/ 1242 w 244"/>
                <a:gd name="T69" fmla="*/ 2225 h 136"/>
                <a:gd name="T70" fmla="*/ 1147 w 244"/>
                <a:gd name="T71" fmla="*/ 2169 h 136"/>
                <a:gd name="T72" fmla="*/ 959 w 244"/>
                <a:gd name="T73" fmla="*/ 1940 h 136"/>
                <a:gd name="T74" fmla="*/ 721 w 244"/>
                <a:gd name="T75" fmla="*/ 1645 h 136"/>
                <a:gd name="T76" fmla="*/ 614 w 244"/>
                <a:gd name="T77" fmla="*/ 1509 h 136"/>
                <a:gd name="T78" fmla="*/ 551 w 244"/>
                <a:gd name="T79" fmla="*/ 1339 h 136"/>
                <a:gd name="T80" fmla="*/ 363 w 244"/>
                <a:gd name="T81" fmla="*/ 1057 h 136"/>
                <a:gd name="T82" fmla="*/ 300 w 244"/>
                <a:gd name="T83" fmla="*/ 865 h 136"/>
                <a:gd name="T84" fmla="*/ 208 w 244"/>
                <a:gd name="T85" fmla="*/ 319 h 136"/>
                <a:gd name="T86" fmla="*/ 125 w 244"/>
                <a:gd name="T87" fmla="*/ 192 h 136"/>
                <a:gd name="T88" fmla="*/ 1680 w 244"/>
                <a:gd name="T89" fmla="*/ 2507 h 136"/>
                <a:gd name="T90" fmla="*/ 3831 w 244"/>
                <a:gd name="T91" fmla="*/ 1885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2" y="12"/>
                    <a:pt x="50" y="14"/>
                    <a:pt x="51" y="17"/>
                  </a:cubicBezTo>
                  <a:cubicBezTo>
                    <a:pt x="52" y="20"/>
                    <a:pt x="53" y="18"/>
                    <a:pt x="55" y="22"/>
                  </a:cubicBezTo>
                  <a:cubicBezTo>
                    <a:pt x="56" y="26"/>
                    <a:pt x="58" y="34"/>
                    <a:pt x="60" y="37"/>
                  </a:cubicBezTo>
                  <a:cubicBezTo>
                    <a:pt x="61" y="40"/>
                    <a:pt x="54" y="40"/>
                    <a:pt x="55" y="43"/>
                  </a:cubicBezTo>
                  <a:cubicBezTo>
                    <a:pt x="56" y="45"/>
                    <a:pt x="60" y="42"/>
                    <a:pt x="62" y="45"/>
                  </a:cubicBezTo>
                  <a:cubicBezTo>
                    <a:pt x="64" y="48"/>
                    <a:pt x="68" y="55"/>
                    <a:pt x="70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2" y="62"/>
                    <a:pt x="74" y="64"/>
                  </a:cubicBezTo>
                  <a:cubicBezTo>
                    <a:pt x="75" y="65"/>
                    <a:pt x="74" y="69"/>
                    <a:pt x="74" y="70"/>
                  </a:cubicBezTo>
                  <a:cubicBezTo>
                    <a:pt x="75" y="71"/>
                    <a:pt x="77" y="69"/>
                    <a:pt x="79" y="70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2" y="82"/>
                    <a:pt x="89" y="85"/>
                    <a:pt x="90" y="86"/>
                  </a:cubicBezTo>
                  <a:cubicBezTo>
                    <a:pt x="92" y="87"/>
                    <a:pt x="93" y="83"/>
                    <a:pt x="97" y="84"/>
                  </a:cubicBezTo>
                  <a:cubicBezTo>
                    <a:pt x="100" y="86"/>
                    <a:pt x="105" y="88"/>
                    <a:pt x="108" y="88"/>
                  </a:cubicBezTo>
                  <a:cubicBezTo>
                    <a:pt x="110" y="89"/>
                    <a:pt x="109" y="93"/>
                    <a:pt x="112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20" y="89"/>
                    <a:pt x="130" y="89"/>
                    <a:pt x="131" y="88"/>
                  </a:cubicBezTo>
                  <a:cubicBezTo>
                    <a:pt x="133" y="88"/>
                    <a:pt x="133" y="91"/>
                    <a:pt x="136" y="91"/>
                  </a:cubicBezTo>
                  <a:cubicBezTo>
                    <a:pt x="138" y="90"/>
                    <a:pt x="136" y="88"/>
                    <a:pt x="138" y="87"/>
                  </a:cubicBezTo>
                  <a:cubicBezTo>
                    <a:pt x="141" y="86"/>
                    <a:pt x="142" y="91"/>
                    <a:pt x="145" y="90"/>
                  </a:cubicBezTo>
                  <a:cubicBezTo>
                    <a:pt x="147" y="90"/>
                    <a:pt x="146" y="85"/>
                    <a:pt x="148" y="85"/>
                  </a:cubicBezTo>
                  <a:cubicBezTo>
                    <a:pt x="149" y="84"/>
                    <a:pt x="151" y="86"/>
                    <a:pt x="154" y="86"/>
                  </a:cubicBezTo>
                  <a:cubicBezTo>
                    <a:pt x="156" y="85"/>
                    <a:pt x="155" y="82"/>
                    <a:pt x="158" y="81"/>
                  </a:cubicBezTo>
                  <a:cubicBezTo>
                    <a:pt x="160" y="80"/>
                    <a:pt x="165" y="79"/>
                    <a:pt x="167" y="78"/>
                  </a:cubicBezTo>
                  <a:cubicBezTo>
                    <a:pt x="169" y="78"/>
                    <a:pt x="172" y="81"/>
                    <a:pt x="174" y="80"/>
                  </a:cubicBezTo>
                  <a:cubicBezTo>
                    <a:pt x="176" y="80"/>
                    <a:pt x="175" y="77"/>
                    <a:pt x="178" y="75"/>
                  </a:cubicBezTo>
                  <a:cubicBezTo>
                    <a:pt x="181" y="73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0"/>
                    <a:pt x="198" y="67"/>
                    <a:pt x="199" y="67"/>
                  </a:cubicBezTo>
                  <a:cubicBezTo>
                    <a:pt x="201" y="66"/>
                    <a:pt x="207" y="64"/>
                    <a:pt x="211" y="63"/>
                  </a:cubicBezTo>
                  <a:cubicBezTo>
                    <a:pt x="215" y="62"/>
                    <a:pt x="215" y="65"/>
                    <a:pt x="217" y="65"/>
                  </a:cubicBezTo>
                  <a:cubicBezTo>
                    <a:pt x="218" y="64"/>
                    <a:pt x="217" y="61"/>
                    <a:pt x="219" y="60"/>
                  </a:cubicBezTo>
                  <a:cubicBezTo>
                    <a:pt x="222" y="59"/>
                    <a:pt x="226" y="58"/>
                    <a:pt x="228" y="57"/>
                  </a:cubicBezTo>
                  <a:cubicBezTo>
                    <a:pt x="229" y="56"/>
                    <a:pt x="231" y="58"/>
                    <a:pt x="233" y="57"/>
                  </a:cubicBezTo>
                  <a:cubicBezTo>
                    <a:pt x="233" y="57"/>
                    <a:pt x="233" y="57"/>
                    <a:pt x="234" y="57"/>
                  </a:cubicBezTo>
                  <a:cubicBezTo>
                    <a:pt x="231" y="47"/>
                    <a:pt x="231" y="47"/>
                    <a:pt x="231" y="47"/>
                  </a:cubicBezTo>
                  <a:cubicBezTo>
                    <a:pt x="207" y="55"/>
                    <a:pt x="182" y="66"/>
                    <a:pt x="160" y="72"/>
                  </a:cubicBezTo>
                  <a:cubicBezTo>
                    <a:pt x="119" y="84"/>
                    <a:pt x="97" y="90"/>
                    <a:pt x="72" y="46"/>
                  </a:cubicBezTo>
                  <a:cubicBezTo>
                    <a:pt x="65" y="30"/>
                    <a:pt x="60" y="14"/>
                    <a:pt x="58" y="0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2"/>
                    <a:pt x="50" y="2"/>
                  </a:cubicBezTo>
                  <a:cubicBezTo>
                    <a:pt x="50" y="4"/>
                    <a:pt x="51" y="7"/>
                    <a:pt x="51" y="10"/>
                  </a:cubicBezTo>
                  <a:close/>
                  <a:moveTo>
                    <a:pt x="242" y="92"/>
                  </a:moveTo>
                  <a:cubicBezTo>
                    <a:pt x="241" y="93"/>
                    <a:pt x="241" y="93"/>
                    <a:pt x="240" y="93"/>
                  </a:cubicBezTo>
                  <a:cubicBezTo>
                    <a:pt x="239" y="94"/>
                    <a:pt x="233" y="95"/>
                    <a:pt x="229" y="97"/>
                  </a:cubicBezTo>
                  <a:cubicBezTo>
                    <a:pt x="225" y="98"/>
                    <a:pt x="226" y="93"/>
                    <a:pt x="223" y="93"/>
                  </a:cubicBezTo>
                  <a:cubicBezTo>
                    <a:pt x="220" y="93"/>
                    <a:pt x="222" y="100"/>
                    <a:pt x="221" y="101"/>
                  </a:cubicBezTo>
                  <a:cubicBezTo>
                    <a:pt x="219" y="101"/>
                    <a:pt x="217" y="98"/>
                    <a:pt x="216" y="99"/>
                  </a:cubicBezTo>
                  <a:cubicBezTo>
                    <a:pt x="214" y="100"/>
                    <a:pt x="216" y="102"/>
                    <a:pt x="215" y="102"/>
                  </a:cubicBezTo>
                  <a:cubicBezTo>
                    <a:pt x="213" y="103"/>
                    <a:pt x="210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200" y="105"/>
                    <a:pt x="201" y="108"/>
                    <a:pt x="199" y="109"/>
                  </a:cubicBezTo>
                  <a:cubicBezTo>
                    <a:pt x="197" y="110"/>
                    <a:pt x="192" y="111"/>
                    <a:pt x="190" y="112"/>
                  </a:cubicBezTo>
                  <a:cubicBezTo>
                    <a:pt x="187" y="113"/>
                    <a:pt x="187" y="107"/>
                    <a:pt x="185" y="108"/>
                  </a:cubicBezTo>
                  <a:cubicBezTo>
                    <a:pt x="183" y="109"/>
                    <a:pt x="185" y="113"/>
                    <a:pt x="182" y="114"/>
                  </a:cubicBezTo>
                  <a:cubicBezTo>
                    <a:pt x="180" y="115"/>
                    <a:pt x="174" y="117"/>
                    <a:pt x="171" y="118"/>
                  </a:cubicBezTo>
                  <a:cubicBezTo>
                    <a:pt x="168" y="119"/>
                    <a:pt x="167" y="116"/>
                    <a:pt x="165" y="116"/>
                  </a:cubicBezTo>
                  <a:cubicBezTo>
                    <a:pt x="164" y="117"/>
                    <a:pt x="166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4" y="121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0"/>
                    <a:pt x="142" y="123"/>
                    <a:pt x="139" y="124"/>
                  </a:cubicBezTo>
                  <a:cubicBezTo>
                    <a:pt x="136" y="124"/>
                    <a:pt x="126" y="125"/>
                    <a:pt x="123" y="125"/>
                  </a:cubicBezTo>
                  <a:cubicBezTo>
                    <a:pt x="120" y="125"/>
                    <a:pt x="121" y="121"/>
                    <a:pt x="120" y="121"/>
                  </a:cubicBezTo>
                  <a:cubicBezTo>
                    <a:pt x="119" y="121"/>
                    <a:pt x="119" y="124"/>
                    <a:pt x="116" y="125"/>
                  </a:cubicBezTo>
                  <a:cubicBezTo>
                    <a:pt x="113" y="125"/>
                    <a:pt x="105" y="124"/>
                    <a:pt x="101" y="124"/>
                  </a:cubicBezTo>
                  <a:cubicBezTo>
                    <a:pt x="97" y="123"/>
                    <a:pt x="94" y="119"/>
                    <a:pt x="91" y="119"/>
                  </a:cubicBezTo>
                  <a:cubicBezTo>
                    <a:pt x="88" y="118"/>
                    <a:pt x="87" y="121"/>
                    <a:pt x="83" y="120"/>
                  </a:cubicBezTo>
                  <a:cubicBezTo>
                    <a:pt x="81" y="119"/>
                    <a:pt x="79" y="118"/>
                    <a:pt x="79" y="118"/>
                  </a:cubicBezTo>
                  <a:cubicBezTo>
                    <a:pt x="77" y="117"/>
                    <a:pt x="79" y="115"/>
                    <a:pt x="77" y="114"/>
                  </a:cubicBezTo>
                  <a:cubicBezTo>
                    <a:pt x="75" y="113"/>
                    <a:pt x="74" y="115"/>
                    <a:pt x="73" y="115"/>
                  </a:cubicBezTo>
                  <a:cubicBezTo>
                    <a:pt x="72" y="115"/>
                    <a:pt x="71" y="114"/>
                    <a:pt x="64" y="109"/>
                  </a:cubicBezTo>
                  <a:cubicBezTo>
                    <a:pt x="61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6"/>
                    <a:pt x="48" y="89"/>
                    <a:pt x="46" y="87"/>
                  </a:cubicBezTo>
                  <a:cubicBezTo>
                    <a:pt x="45" y="85"/>
                    <a:pt x="41" y="86"/>
                    <a:pt x="40" y="85"/>
                  </a:cubicBezTo>
                  <a:cubicBezTo>
                    <a:pt x="39" y="83"/>
                    <a:pt x="40" y="81"/>
                    <a:pt x="39" y="80"/>
                  </a:cubicBezTo>
                  <a:cubicBezTo>
                    <a:pt x="38" y="78"/>
                    <a:pt x="36" y="80"/>
                    <a:pt x="35" y="77"/>
                  </a:cubicBezTo>
                  <a:cubicBezTo>
                    <a:pt x="33" y="74"/>
                    <a:pt x="36" y="73"/>
                    <a:pt x="35" y="71"/>
                  </a:cubicBezTo>
                  <a:cubicBezTo>
                    <a:pt x="33" y="69"/>
                    <a:pt x="32" y="72"/>
                    <a:pt x="30" y="69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7" y="53"/>
                    <a:pt x="26" y="51"/>
                  </a:cubicBezTo>
                  <a:cubicBezTo>
                    <a:pt x="25" y="47"/>
                    <a:pt x="20" y="50"/>
                    <a:pt x="19" y="46"/>
                  </a:cubicBezTo>
                  <a:cubicBezTo>
                    <a:pt x="17" y="41"/>
                    <a:pt x="14" y="32"/>
                    <a:pt x="12" y="26"/>
                  </a:cubicBezTo>
                  <a:cubicBezTo>
                    <a:pt x="11" y="21"/>
                    <a:pt x="14" y="19"/>
                    <a:pt x="13" y="17"/>
                  </a:cubicBezTo>
                  <a:cubicBezTo>
                    <a:pt x="12" y="15"/>
                    <a:pt x="9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8" y="50"/>
                    <a:pt x="38" y="131"/>
                    <a:pt x="107" y="133"/>
                  </a:cubicBezTo>
                  <a:cubicBezTo>
                    <a:pt x="150" y="136"/>
                    <a:pt x="198" y="120"/>
                    <a:pt x="243" y="101"/>
                  </a:cubicBezTo>
                  <a:cubicBezTo>
                    <a:pt x="243" y="101"/>
                    <a:pt x="244" y="100"/>
                    <a:pt x="244" y="100"/>
                  </a:cubicBezTo>
                  <a:lnTo>
                    <a:pt x="242" y="92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3" name="Line 1071">
              <a:extLst>
                <a:ext uri="{FF2B5EF4-FFF2-40B4-BE49-F238E27FC236}">
                  <a16:creationId xmlns:a16="http://schemas.microsoft.com/office/drawing/2014/main" id="{AF5D27BC-2D73-49C7-B213-D3E82F1608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6" y="2259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4" name="Freeform 1072">
              <a:extLst>
                <a:ext uri="{FF2B5EF4-FFF2-40B4-BE49-F238E27FC236}">
                  <a16:creationId xmlns:a16="http://schemas.microsoft.com/office/drawing/2014/main" id="{36B9C854-4A32-4D51-8326-CF399256E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947"/>
              <a:ext cx="151" cy="93"/>
            </a:xfrm>
            <a:custGeom>
              <a:avLst/>
              <a:gdLst>
                <a:gd name="T0" fmla="*/ 443 w 60"/>
                <a:gd name="T1" fmla="*/ 260 h 35"/>
                <a:gd name="T2" fmla="*/ 831 w 60"/>
                <a:gd name="T3" fmla="*/ 465 h 35"/>
                <a:gd name="T4" fmla="*/ 956 w 60"/>
                <a:gd name="T5" fmla="*/ 452 h 35"/>
                <a:gd name="T6" fmla="*/ 413 w 60"/>
                <a:gd name="T7" fmla="*/ 93 h 35"/>
                <a:gd name="T8" fmla="*/ 33 w 60"/>
                <a:gd name="T9" fmla="*/ 656 h 35"/>
                <a:gd name="T10" fmla="*/ 159 w 60"/>
                <a:gd name="T11" fmla="*/ 635 h 35"/>
                <a:gd name="T12" fmla="*/ 443 w 60"/>
                <a:gd name="T13" fmla="*/ 26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28" y="14"/>
                  </a:moveTo>
                  <a:cubicBezTo>
                    <a:pt x="42" y="12"/>
                    <a:pt x="50" y="19"/>
                    <a:pt x="52" y="25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9" y="0"/>
                    <a:pt x="26" y="5"/>
                  </a:cubicBezTo>
                  <a:cubicBezTo>
                    <a:pt x="7" y="10"/>
                    <a:pt x="0" y="25"/>
                    <a:pt x="2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6"/>
                    <a:pt x="15" y="17"/>
                    <a:pt x="28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5" name="Freeform 1073">
              <a:extLst>
                <a:ext uri="{FF2B5EF4-FFF2-40B4-BE49-F238E27FC236}">
                  <a16:creationId xmlns:a16="http://schemas.microsoft.com/office/drawing/2014/main" id="{1061EEAB-3ABE-40D1-AF37-27299B948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115"/>
              <a:ext cx="98" cy="162"/>
            </a:xfrm>
            <a:custGeom>
              <a:avLst/>
              <a:gdLst>
                <a:gd name="T0" fmla="*/ 0 w 39"/>
                <a:gd name="T1" fmla="*/ 149 h 61"/>
                <a:gd name="T2" fmla="*/ 50 w 39"/>
                <a:gd name="T3" fmla="*/ 337 h 61"/>
                <a:gd name="T4" fmla="*/ 95 w 39"/>
                <a:gd name="T5" fmla="*/ 297 h 61"/>
                <a:gd name="T6" fmla="*/ 221 w 39"/>
                <a:gd name="T7" fmla="*/ 396 h 61"/>
                <a:gd name="T8" fmla="*/ 209 w 39"/>
                <a:gd name="T9" fmla="*/ 507 h 61"/>
                <a:gd name="T10" fmla="*/ 271 w 39"/>
                <a:gd name="T11" fmla="*/ 563 h 61"/>
                <a:gd name="T12" fmla="*/ 284 w 39"/>
                <a:gd name="T13" fmla="*/ 749 h 61"/>
                <a:gd name="T14" fmla="*/ 221 w 39"/>
                <a:gd name="T15" fmla="*/ 916 h 61"/>
                <a:gd name="T16" fmla="*/ 176 w 39"/>
                <a:gd name="T17" fmla="*/ 993 h 61"/>
                <a:gd name="T18" fmla="*/ 209 w 39"/>
                <a:gd name="T19" fmla="*/ 1142 h 61"/>
                <a:gd name="T20" fmla="*/ 0 w 39"/>
                <a:gd name="T21" fmla="*/ 149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3" y="18"/>
                    <a:pt x="3" y="18"/>
                    <a:pt x="3" y="18"/>
                  </a:cubicBezTo>
                  <a:cubicBezTo>
                    <a:pt x="4" y="17"/>
                    <a:pt x="4" y="16"/>
                    <a:pt x="6" y="16"/>
                  </a:cubicBezTo>
                  <a:cubicBezTo>
                    <a:pt x="7" y="16"/>
                    <a:pt x="13" y="19"/>
                    <a:pt x="14" y="21"/>
                  </a:cubicBezTo>
                  <a:cubicBezTo>
                    <a:pt x="15" y="24"/>
                    <a:pt x="12" y="25"/>
                    <a:pt x="13" y="27"/>
                  </a:cubicBezTo>
                  <a:cubicBezTo>
                    <a:pt x="14" y="29"/>
                    <a:pt x="16" y="28"/>
                    <a:pt x="17" y="30"/>
                  </a:cubicBezTo>
                  <a:cubicBezTo>
                    <a:pt x="17" y="32"/>
                    <a:pt x="18" y="35"/>
                    <a:pt x="18" y="40"/>
                  </a:cubicBezTo>
                  <a:cubicBezTo>
                    <a:pt x="17" y="45"/>
                    <a:pt x="15" y="45"/>
                    <a:pt x="14" y="49"/>
                  </a:cubicBezTo>
                  <a:cubicBezTo>
                    <a:pt x="14" y="52"/>
                    <a:pt x="12" y="53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9"/>
                    <a:pt x="21" y="0"/>
                    <a:pt x="0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6" name="Freeform 1074">
              <a:extLst>
                <a:ext uri="{FF2B5EF4-FFF2-40B4-BE49-F238E27FC236}">
                  <a16:creationId xmlns:a16="http://schemas.microsoft.com/office/drawing/2014/main" id="{7FE2744B-0C5F-4E71-9DE2-689A54DD8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979"/>
              <a:ext cx="608" cy="365"/>
            </a:xfrm>
            <a:custGeom>
              <a:avLst/>
              <a:gdLst>
                <a:gd name="T0" fmla="*/ 3743 w 243"/>
                <a:gd name="T1" fmla="*/ 1364 h 137"/>
                <a:gd name="T2" fmla="*/ 3788 w 243"/>
                <a:gd name="T3" fmla="*/ 1532 h 137"/>
                <a:gd name="T4" fmla="*/ 3743 w 243"/>
                <a:gd name="T5" fmla="*/ 1889 h 137"/>
                <a:gd name="T6" fmla="*/ 3493 w 243"/>
                <a:gd name="T7" fmla="*/ 2059 h 137"/>
                <a:gd name="T8" fmla="*/ 3368 w 243"/>
                <a:gd name="T9" fmla="*/ 2137 h 137"/>
                <a:gd name="T10" fmla="*/ 3275 w 243"/>
                <a:gd name="T11" fmla="*/ 2158 h 137"/>
                <a:gd name="T12" fmla="*/ 3055 w 243"/>
                <a:gd name="T13" fmla="*/ 2214 h 137"/>
                <a:gd name="T14" fmla="*/ 2880 w 243"/>
                <a:gd name="T15" fmla="*/ 2342 h 137"/>
                <a:gd name="T16" fmla="*/ 2755 w 243"/>
                <a:gd name="T17" fmla="*/ 2384 h 137"/>
                <a:gd name="T18" fmla="*/ 2492 w 243"/>
                <a:gd name="T19" fmla="*/ 2422 h 137"/>
                <a:gd name="T20" fmla="*/ 2334 w 243"/>
                <a:gd name="T21" fmla="*/ 2422 h 137"/>
                <a:gd name="T22" fmla="*/ 2129 w 243"/>
                <a:gd name="T23" fmla="*/ 2499 h 137"/>
                <a:gd name="T24" fmla="*/ 1834 w 243"/>
                <a:gd name="T25" fmla="*/ 2590 h 137"/>
                <a:gd name="T26" fmla="*/ 1721 w 243"/>
                <a:gd name="T27" fmla="*/ 2590 h 137"/>
                <a:gd name="T28" fmla="*/ 1334 w 243"/>
                <a:gd name="T29" fmla="*/ 2478 h 137"/>
                <a:gd name="T30" fmla="*/ 1146 w 243"/>
                <a:gd name="T31" fmla="*/ 2456 h 137"/>
                <a:gd name="T32" fmla="*/ 1051 w 243"/>
                <a:gd name="T33" fmla="*/ 2400 h 137"/>
                <a:gd name="T34" fmla="*/ 863 w 243"/>
                <a:gd name="T35" fmla="*/ 2171 h 137"/>
                <a:gd name="T36" fmla="*/ 626 w 243"/>
                <a:gd name="T37" fmla="*/ 1873 h 137"/>
                <a:gd name="T38" fmla="*/ 520 w 243"/>
                <a:gd name="T39" fmla="*/ 1740 h 137"/>
                <a:gd name="T40" fmla="*/ 458 w 243"/>
                <a:gd name="T41" fmla="*/ 1569 h 137"/>
                <a:gd name="T42" fmla="*/ 270 w 243"/>
                <a:gd name="T43" fmla="*/ 1284 h 137"/>
                <a:gd name="T44" fmla="*/ 208 w 243"/>
                <a:gd name="T45" fmla="*/ 1100 h 137"/>
                <a:gd name="T46" fmla="*/ 113 w 243"/>
                <a:gd name="T47" fmla="*/ 546 h 137"/>
                <a:gd name="T48" fmla="*/ 313 w 243"/>
                <a:gd name="T49" fmla="*/ 35 h 137"/>
                <a:gd name="T50" fmla="*/ 708 w 243"/>
                <a:gd name="T51" fmla="*/ 418 h 137"/>
                <a:gd name="T52" fmla="*/ 771 w 243"/>
                <a:gd name="T53" fmla="*/ 645 h 137"/>
                <a:gd name="T54" fmla="*/ 771 w 243"/>
                <a:gd name="T55" fmla="*/ 1044 h 137"/>
                <a:gd name="T56" fmla="*/ 1001 w 243"/>
                <a:gd name="T57" fmla="*/ 1321 h 137"/>
                <a:gd name="T58" fmla="*/ 1063 w 243"/>
                <a:gd name="T59" fmla="*/ 1433 h 137"/>
                <a:gd name="T60" fmla="*/ 1146 w 243"/>
                <a:gd name="T61" fmla="*/ 1548 h 137"/>
                <a:gd name="T62" fmla="*/ 1314 w 243"/>
                <a:gd name="T63" fmla="*/ 1852 h 137"/>
                <a:gd name="T64" fmla="*/ 1596 w 243"/>
                <a:gd name="T65" fmla="*/ 1889 h 137"/>
                <a:gd name="T66" fmla="*/ 1741 w 243"/>
                <a:gd name="T67" fmla="*/ 1932 h 137"/>
                <a:gd name="T68" fmla="*/ 2034 w 243"/>
                <a:gd name="T69" fmla="*/ 1945 h 137"/>
                <a:gd name="T70" fmla="*/ 2179 w 243"/>
                <a:gd name="T71" fmla="*/ 1932 h 137"/>
                <a:gd name="T72" fmla="*/ 2317 w 243"/>
                <a:gd name="T73" fmla="*/ 1852 h 137"/>
                <a:gd name="T74" fmla="*/ 2522 w 243"/>
                <a:gd name="T75" fmla="*/ 1702 h 137"/>
                <a:gd name="T76" fmla="*/ 2692 w 243"/>
                <a:gd name="T77" fmla="*/ 1646 h 137"/>
                <a:gd name="T78" fmla="*/ 2992 w 243"/>
                <a:gd name="T79" fmla="*/ 1569 h 137"/>
                <a:gd name="T80" fmla="*/ 3213 w 243"/>
                <a:gd name="T81" fmla="*/ 1420 h 137"/>
                <a:gd name="T82" fmla="*/ 3338 w 243"/>
                <a:gd name="T83" fmla="*/ 1364 h 137"/>
                <a:gd name="T84" fmla="*/ 3555 w 243"/>
                <a:gd name="T85" fmla="*/ 1305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1" y="67"/>
                  </a:moveTo>
                  <a:cubicBezTo>
                    <a:pt x="232" y="67"/>
                    <a:pt x="238" y="70"/>
                    <a:pt x="239" y="72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2" y="81"/>
                  </a:cubicBezTo>
                  <a:cubicBezTo>
                    <a:pt x="242" y="83"/>
                    <a:pt x="243" y="86"/>
                    <a:pt x="243" y="91"/>
                  </a:cubicBezTo>
                  <a:cubicBezTo>
                    <a:pt x="242" y="96"/>
                    <a:pt x="240" y="96"/>
                    <a:pt x="239" y="100"/>
                  </a:cubicBezTo>
                  <a:cubicBezTo>
                    <a:pt x="238" y="105"/>
                    <a:pt x="235" y="104"/>
                    <a:pt x="234" y="105"/>
                  </a:cubicBezTo>
                  <a:cubicBezTo>
                    <a:pt x="233" y="106"/>
                    <a:pt x="227" y="107"/>
                    <a:pt x="223" y="109"/>
                  </a:cubicBezTo>
                  <a:cubicBezTo>
                    <a:pt x="219" y="110"/>
                    <a:pt x="220" y="105"/>
                    <a:pt x="217" y="105"/>
                  </a:cubicBezTo>
                  <a:cubicBezTo>
                    <a:pt x="214" y="105"/>
                    <a:pt x="216" y="112"/>
                    <a:pt x="215" y="113"/>
                  </a:cubicBezTo>
                  <a:cubicBezTo>
                    <a:pt x="213" y="113"/>
                    <a:pt x="211" y="110"/>
                    <a:pt x="210" y="111"/>
                  </a:cubicBezTo>
                  <a:cubicBezTo>
                    <a:pt x="208" y="112"/>
                    <a:pt x="210" y="114"/>
                    <a:pt x="209" y="114"/>
                  </a:cubicBezTo>
                  <a:cubicBezTo>
                    <a:pt x="207" y="115"/>
                    <a:pt x="204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4" y="117"/>
                    <a:pt x="195" y="120"/>
                    <a:pt x="193" y="121"/>
                  </a:cubicBezTo>
                  <a:cubicBezTo>
                    <a:pt x="191" y="122"/>
                    <a:pt x="186" y="123"/>
                    <a:pt x="184" y="124"/>
                  </a:cubicBezTo>
                  <a:cubicBezTo>
                    <a:pt x="181" y="125"/>
                    <a:pt x="181" y="119"/>
                    <a:pt x="179" y="120"/>
                  </a:cubicBezTo>
                  <a:cubicBezTo>
                    <a:pt x="177" y="121"/>
                    <a:pt x="179" y="125"/>
                    <a:pt x="176" y="126"/>
                  </a:cubicBezTo>
                  <a:cubicBezTo>
                    <a:pt x="174" y="127"/>
                    <a:pt x="168" y="129"/>
                    <a:pt x="165" y="130"/>
                  </a:cubicBezTo>
                  <a:cubicBezTo>
                    <a:pt x="162" y="131"/>
                    <a:pt x="161" y="128"/>
                    <a:pt x="159" y="128"/>
                  </a:cubicBezTo>
                  <a:cubicBezTo>
                    <a:pt x="158" y="129"/>
                    <a:pt x="160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8" y="133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2"/>
                    <a:pt x="136" y="135"/>
                    <a:pt x="133" y="136"/>
                  </a:cubicBezTo>
                  <a:cubicBezTo>
                    <a:pt x="130" y="136"/>
                    <a:pt x="120" y="137"/>
                    <a:pt x="117" y="137"/>
                  </a:cubicBezTo>
                  <a:cubicBezTo>
                    <a:pt x="114" y="137"/>
                    <a:pt x="115" y="133"/>
                    <a:pt x="114" y="133"/>
                  </a:cubicBezTo>
                  <a:cubicBezTo>
                    <a:pt x="113" y="133"/>
                    <a:pt x="113" y="136"/>
                    <a:pt x="110" y="137"/>
                  </a:cubicBezTo>
                  <a:cubicBezTo>
                    <a:pt x="107" y="137"/>
                    <a:pt x="99" y="136"/>
                    <a:pt x="95" y="136"/>
                  </a:cubicBezTo>
                  <a:cubicBezTo>
                    <a:pt x="91" y="135"/>
                    <a:pt x="88" y="131"/>
                    <a:pt x="85" y="131"/>
                  </a:cubicBezTo>
                  <a:cubicBezTo>
                    <a:pt x="82" y="130"/>
                    <a:pt x="81" y="133"/>
                    <a:pt x="77" y="132"/>
                  </a:cubicBezTo>
                  <a:cubicBezTo>
                    <a:pt x="75" y="131"/>
                    <a:pt x="73" y="130"/>
                    <a:pt x="73" y="130"/>
                  </a:cubicBezTo>
                  <a:cubicBezTo>
                    <a:pt x="71" y="129"/>
                    <a:pt x="73" y="127"/>
                    <a:pt x="71" y="126"/>
                  </a:cubicBezTo>
                  <a:cubicBezTo>
                    <a:pt x="69" y="125"/>
                    <a:pt x="68" y="127"/>
                    <a:pt x="67" y="127"/>
                  </a:cubicBezTo>
                  <a:cubicBezTo>
                    <a:pt x="66" y="127"/>
                    <a:pt x="65" y="126"/>
                    <a:pt x="58" y="121"/>
                  </a:cubicBezTo>
                  <a:cubicBezTo>
                    <a:pt x="55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8"/>
                    <a:pt x="42" y="101"/>
                    <a:pt x="40" y="99"/>
                  </a:cubicBezTo>
                  <a:cubicBezTo>
                    <a:pt x="39" y="97"/>
                    <a:pt x="35" y="98"/>
                    <a:pt x="34" y="97"/>
                  </a:cubicBezTo>
                  <a:cubicBezTo>
                    <a:pt x="33" y="95"/>
                    <a:pt x="34" y="93"/>
                    <a:pt x="33" y="92"/>
                  </a:cubicBezTo>
                  <a:cubicBezTo>
                    <a:pt x="32" y="90"/>
                    <a:pt x="30" y="92"/>
                    <a:pt x="29" y="89"/>
                  </a:cubicBezTo>
                  <a:cubicBezTo>
                    <a:pt x="27" y="86"/>
                    <a:pt x="30" y="85"/>
                    <a:pt x="29" y="83"/>
                  </a:cubicBezTo>
                  <a:cubicBezTo>
                    <a:pt x="27" y="81"/>
                    <a:pt x="26" y="84"/>
                    <a:pt x="24" y="81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1" y="65"/>
                    <a:pt x="20" y="63"/>
                  </a:cubicBezTo>
                  <a:cubicBezTo>
                    <a:pt x="19" y="59"/>
                    <a:pt x="14" y="62"/>
                    <a:pt x="13" y="58"/>
                  </a:cubicBezTo>
                  <a:cubicBezTo>
                    <a:pt x="11" y="53"/>
                    <a:pt x="8" y="44"/>
                    <a:pt x="6" y="38"/>
                  </a:cubicBezTo>
                  <a:cubicBezTo>
                    <a:pt x="5" y="33"/>
                    <a:pt x="8" y="31"/>
                    <a:pt x="7" y="29"/>
                  </a:cubicBezTo>
                  <a:cubicBezTo>
                    <a:pt x="6" y="27"/>
                    <a:pt x="3" y="27"/>
                    <a:pt x="2" y="22"/>
                  </a:cubicBezTo>
                  <a:cubicBezTo>
                    <a:pt x="0" y="14"/>
                    <a:pt x="6" y="5"/>
                    <a:pt x="20" y="2"/>
                  </a:cubicBezTo>
                  <a:cubicBezTo>
                    <a:pt x="34" y="0"/>
                    <a:pt x="43" y="7"/>
                    <a:pt x="44" y="14"/>
                  </a:cubicBezTo>
                  <a:cubicBezTo>
                    <a:pt x="44" y="16"/>
                    <a:pt x="45" y="19"/>
                    <a:pt x="45" y="22"/>
                  </a:cubicBezTo>
                  <a:cubicBezTo>
                    <a:pt x="46" y="24"/>
                    <a:pt x="44" y="26"/>
                    <a:pt x="45" y="29"/>
                  </a:cubicBezTo>
                  <a:cubicBezTo>
                    <a:pt x="46" y="32"/>
                    <a:pt x="47" y="30"/>
                    <a:pt x="49" y="34"/>
                  </a:cubicBezTo>
                  <a:cubicBezTo>
                    <a:pt x="50" y="38"/>
                    <a:pt x="52" y="46"/>
                    <a:pt x="54" y="49"/>
                  </a:cubicBezTo>
                  <a:cubicBezTo>
                    <a:pt x="55" y="52"/>
                    <a:pt x="48" y="52"/>
                    <a:pt x="49" y="55"/>
                  </a:cubicBezTo>
                  <a:cubicBezTo>
                    <a:pt x="50" y="57"/>
                    <a:pt x="54" y="54"/>
                    <a:pt x="56" y="57"/>
                  </a:cubicBezTo>
                  <a:cubicBezTo>
                    <a:pt x="58" y="60"/>
                    <a:pt x="62" y="67"/>
                    <a:pt x="64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6" y="74"/>
                    <a:pt x="68" y="76"/>
                  </a:cubicBezTo>
                  <a:cubicBezTo>
                    <a:pt x="69" y="77"/>
                    <a:pt x="68" y="81"/>
                    <a:pt x="68" y="82"/>
                  </a:cubicBezTo>
                  <a:cubicBezTo>
                    <a:pt x="69" y="83"/>
                    <a:pt x="71" y="81"/>
                    <a:pt x="73" y="82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6" y="94"/>
                    <a:pt x="83" y="97"/>
                    <a:pt x="84" y="98"/>
                  </a:cubicBezTo>
                  <a:cubicBezTo>
                    <a:pt x="86" y="99"/>
                    <a:pt x="87" y="95"/>
                    <a:pt x="91" y="96"/>
                  </a:cubicBezTo>
                  <a:cubicBezTo>
                    <a:pt x="94" y="98"/>
                    <a:pt x="99" y="100"/>
                    <a:pt x="102" y="100"/>
                  </a:cubicBezTo>
                  <a:cubicBezTo>
                    <a:pt x="104" y="101"/>
                    <a:pt x="103" y="105"/>
                    <a:pt x="106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4" y="101"/>
                    <a:pt x="124" y="101"/>
                    <a:pt x="125" y="100"/>
                  </a:cubicBezTo>
                  <a:cubicBezTo>
                    <a:pt x="127" y="100"/>
                    <a:pt x="127" y="103"/>
                    <a:pt x="130" y="103"/>
                  </a:cubicBezTo>
                  <a:cubicBezTo>
                    <a:pt x="132" y="102"/>
                    <a:pt x="130" y="100"/>
                    <a:pt x="132" y="99"/>
                  </a:cubicBezTo>
                  <a:cubicBezTo>
                    <a:pt x="135" y="98"/>
                    <a:pt x="136" y="103"/>
                    <a:pt x="139" y="102"/>
                  </a:cubicBezTo>
                  <a:cubicBezTo>
                    <a:pt x="141" y="102"/>
                    <a:pt x="140" y="97"/>
                    <a:pt x="142" y="97"/>
                  </a:cubicBezTo>
                  <a:cubicBezTo>
                    <a:pt x="143" y="96"/>
                    <a:pt x="145" y="98"/>
                    <a:pt x="148" y="98"/>
                  </a:cubicBezTo>
                  <a:cubicBezTo>
                    <a:pt x="150" y="97"/>
                    <a:pt x="149" y="94"/>
                    <a:pt x="152" y="93"/>
                  </a:cubicBezTo>
                  <a:cubicBezTo>
                    <a:pt x="154" y="92"/>
                    <a:pt x="159" y="91"/>
                    <a:pt x="161" y="90"/>
                  </a:cubicBezTo>
                  <a:cubicBezTo>
                    <a:pt x="163" y="90"/>
                    <a:pt x="166" y="93"/>
                    <a:pt x="168" y="92"/>
                  </a:cubicBezTo>
                  <a:cubicBezTo>
                    <a:pt x="170" y="92"/>
                    <a:pt x="169" y="89"/>
                    <a:pt x="172" y="87"/>
                  </a:cubicBezTo>
                  <a:cubicBezTo>
                    <a:pt x="175" y="85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2"/>
                    <a:pt x="192" y="79"/>
                    <a:pt x="193" y="79"/>
                  </a:cubicBezTo>
                  <a:cubicBezTo>
                    <a:pt x="195" y="78"/>
                    <a:pt x="201" y="76"/>
                    <a:pt x="205" y="75"/>
                  </a:cubicBezTo>
                  <a:cubicBezTo>
                    <a:pt x="209" y="74"/>
                    <a:pt x="209" y="77"/>
                    <a:pt x="211" y="77"/>
                  </a:cubicBezTo>
                  <a:cubicBezTo>
                    <a:pt x="212" y="76"/>
                    <a:pt x="211" y="73"/>
                    <a:pt x="213" y="72"/>
                  </a:cubicBezTo>
                  <a:cubicBezTo>
                    <a:pt x="216" y="71"/>
                    <a:pt x="220" y="70"/>
                    <a:pt x="222" y="69"/>
                  </a:cubicBezTo>
                  <a:cubicBezTo>
                    <a:pt x="223" y="68"/>
                    <a:pt x="225" y="70"/>
                    <a:pt x="227" y="69"/>
                  </a:cubicBezTo>
                  <a:cubicBezTo>
                    <a:pt x="228" y="69"/>
                    <a:pt x="229" y="67"/>
                    <a:pt x="231" y="6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7" name="Freeform 1075">
              <a:extLst>
                <a:ext uri="{FF2B5EF4-FFF2-40B4-BE49-F238E27FC236}">
                  <a16:creationId xmlns:a16="http://schemas.microsoft.com/office/drawing/2014/main" id="{E56952AB-D8B1-4109-9ED6-10F7DDDA6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947"/>
              <a:ext cx="151" cy="93"/>
            </a:xfrm>
            <a:custGeom>
              <a:avLst/>
              <a:gdLst>
                <a:gd name="T0" fmla="*/ 956 w 60"/>
                <a:gd name="T1" fmla="*/ 452 h 35"/>
                <a:gd name="T2" fmla="*/ 413 w 60"/>
                <a:gd name="T3" fmla="*/ 93 h 35"/>
                <a:gd name="T4" fmla="*/ 33 w 60"/>
                <a:gd name="T5" fmla="*/ 65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5">
                  <a:moveTo>
                    <a:pt x="60" y="24"/>
                  </a:moveTo>
                  <a:cubicBezTo>
                    <a:pt x="58" y="15"/>
                    <a:pt x="49" y="0"/>
                    <a:pt x="26" y="5"/>
                  </a:cubicBezTo>
                  <a:cubicBezTo>
                    <a:pt x="7" y="10"/>
                    <a:pt x="0" y="25"/>
                    <a:pt x="2" y="35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868" name="Freeform 1076">
              <a:extLst>
                <a:ext uri="{FF2B5EF4-FFF2-40B4-BE49-F238E27FC236}">
                  <a16:creationId xmlns:a16="http://schemas.microsoft.com/office/drawing/2014/main" id="{5BADF039-E57F-42A7-BF30-3C306E8A6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2115"/>
              <a:ext cx="98" cy="162"/>
            </a:xfrm>
            <a:custGeom>
              <a:avLst/>
              <a:gdLst>
                <a:gd name="T0" fmla="*/ 209 w 39"/>
                <a:gd name="T1" fmla="*/ 1142 h 61"/>
                <a:gd name="T2" fmla="*/ 0 w 39"/>
                <a:gd name="T3" fmla="*/ 149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13" y="61"/>
                  </a:moveTo>
                  <a:cubicBezTo>
                    <a:pt x="39" y="39"/>
                    <a:pt x="21" y="0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0" name="Group 1077">
            <a:extLst>
              <a:ext uri="{FF2B5EF4-FFF2-40B4-BE49-F238E27FC236}">
                <a16:creationId xmlns:a16="http://schemas.microsoft.com/office/drawing/2014/main" id="{9561BC79-456F-411A-B3F9-833A00EB86FC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2962275"/>
            <a:ext cx="863600" cy="931863"/>
            <a:chOff x="1776" y="1968"/>
            <a:chExt cx="1035" cy="1115"/>
          </a:xfrm>
        </p:grpSpPr>
        <p:grpSp>
          <p:nvGrpSpPr>
            <p:cNvPr id="59548" name="Group 1078">
              <a:extLst>
                <a:ext uri="{FF2B5EF4-FFF2-40B4-BE49-F238E27FC236}">
                  <a16:creationId xmlns:a16="http://schemas.microsoft.com/office/drawing/2014/main" id="{3C90A703-C4E4-47C9-9043-E83D6DC78F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6" y="1968"/>
              <a:ext cx="1035" cy="1115"/>
              <a:chOff x="1776" y="1968"/>
              <a:chExt cx="1035" cy="1115"/>
            </a:xfrm>
          </p:grpSpPr>
          <p:sp>
            <p:nvSpPr>
              <p:cNvPr id="59606" name="Freeform 1079">
                <a:extLst>
                  <a:ext uri="{FF2B5EF4-FFF2-40B4-BE49-F238E27FC236}">
                    <a16:creationId xmlns:a16="http://schemas.microsoft.com/office/drawing/2014/main" id="{B3BC7FE5-20CB-4760-8951-1DC644C28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968"/>
                <a:ext cx="1035" cy="1115"/>
              </a:xfrm>
              <a:custGeom>
                <a:avLst/>
                <a:gdLst>
                  <a:gd name="T0" fmla="*/ 238 w 414"/>
                  <a:gd name="T1" fmla="*/ 6205 h 418"/>
                  <a:gd name="T2" fmla="*/ 563 w 414"/>
                  <a:gd name="T3" fmla="*/ 6431 h 418"/>
                  <a:gd name="T4" fmla="*/ 938 w 414"/>
                  <a:gd name="T5" fmla="*/ 7058 h 418"/>
                  <a:gd name="T6" fmla="*/ 1845 w 414"/>
                  <a:gd name="T7" fmla="*/ 7386 h 418"/>
                  <a:gd name="T8" fmla="*/ 3063 w 414"/>
                  <a:gd name="T9" fmla="*/ 7842 h 418"/>
                  <a:gd name="T10" fmla="*/ 6125 w 414"/>
                  <a:gd name="T11" fmla="*/ 4156 h 418"/>
                  <a:gd name="T12" fmla="*/ 5083 w 414"/>
                  <a:gd name="T13" fmla="*/ 149 h 418"/>
                  <a:gd name="T14" fmla="*/ 3720 w 414"/>
                  <a:gd name="T15" fmla="*/ 683 h 418"/>
                  <a:gd name="T16" fmla="*/ 3270 w 414"/>
                  <a:gd name="T17" fmla="*/ 1422 h 418"/>
                  <a:gd name="T18" fmla="*/ 3158 w 414"/>
                  <a:gd name="T19" fmla="*/ 1400 h 418"/>
                  <a:gd name="T20" fmla="*/ 3158 w 414"/>
                  <a:gd name="T21" fmla="*/ 1422 h 418"/>
                  <a:gd name="T22" fmla="*/ 3158 w 414"/>
                  <a:gd name="T23" fmla="*/ 1400 h 418"/>
                  <a:gd name="T24" fmla="*/ 2863 w 414"/>
                  <a:gd name="T25" fmla="*/ 683 h 418"/>
                  <a:gd name="T26" fmla="*/ 2520 w 414"/>
                  <a:gd name="T27" fmla="*/ 931 h 418"/>
                  <a:gd name="T28" fmla="*/ 2095 w 414"/>
                  <a:gd name="T29" fmla="*/ 888 h 418"/>
                  <a:gd name="T30" fmla="*/ 2438 w 414"/>
                  <a:gd name="T31" fmla="*/ 1993 h 418"/>
                  <a:gd name="T32" fmla="*/ 2438 w 414"/>
                  <a:gd name="T33" fmla="*/ 1993 h 418"/>
                  <a:gd name="T34" fmla="*/ 2438 w 414"/>
                  <a:gd name="T35" fmla="*/ 1993 h 418"/>
                  <a:gd name="T36" fmla="*/ 2500 w 414"/>
                  <a:gd name="T37" fmla="*/ 2070 h 418"/>
                  <a:gd name="T38" fmla="*/ 2958 w 414"/>
                  <a:gd name="T39" fmla="*/ 3052 h 418"/>
                  <a:gd name="T40" fmla="*/ 2708 w 414"/>
                  <a:gd name="T41" fmla="*/ 4497 h 418"/>
                  <a:gd name="T42" fmla="*/ 1908 w 414"/>
                  <a:gd name="T43" fmla="*/ 5543 h 418"/>
                  <a:gd name="T44" fmla="*/ 1333 w 414"/>
                  <a:gd name="T45" fmla="*/ 5351 h 418"/>
                  <a:gd name="T46" fmla="*/ 908 w 414"/>
                  <a:gd name="T47" fmla="*/ 5351 h 418"/>
                  <a:gd name="T48" fmla="*/ 375 w 414"/>
                  <a:gd name="T49" fmla="*/ 5087 h 418"/>
                  <a:gd name="T50" fmla="*/ 238 w 414"/>
                  <a:gd name="T51" fmla="*/ 6205 h 4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4" h="418">
                    <a:moveTo>
                      <a:pt x="15" y="327"/>
                    </a:moveTo>
                    <a:cubicBezTo>
                      <a:pt x="24" y="329"/>
                      <a:pt x="31" y="333"/>
                      <a:pt x="36" y="339"/>
                    </a:cubicBezTo>
                    <a:cubicBezTo>
                      <a:pt x="43" y="347"/>
                      <a:pt x="48" y="363"/>
                      <a:pt x="60" y="372"/>
                    </a:cubicBezTo>
                    <a:cubicBezTo>
                      <a:pt x="82" y="391"/>
                      <a:pt x="98" y="388"/>
                      <a:pt x="118" y="389"/>
                    </a:cubicBezTo>
                    <a:cubicBezTo>
                      <a:pt x="137" y="390"/>
                      <a:pt x="138" y="408"/>
                      <a:pt x="196" y="413"/>
                    </a:cubicBezTo>
                    <a:cubicBezTo>
                      <a:pt x="254" y="418"/>
                      <a:pt x="371" y="325"/>
                      <a:pt x="392" y="219"/>
                    </a:cubicBezTo>
                    <a:cubicBezTo>
                      <a:pt x="414" y="113"/>
                      <a:pt x="399" y="26"/>
                      <a:pt x="325" y="8"/>
                    </a:cubicBezTo>
                    <a:cubicBezTo>
                      <a:pt x="289" y="0"/>
                      <a:pt x="258" y="14"/>
                      <a:pt x="238" y="36"/>
                    </a:cubicBezTo>
                    <a:cubicBezTo>
                      <a:pt x="224" y="50"/>
                      <a:pt x="217" y="71"/>
                      <a:pt x="209" y="75"/>
                    </a:cubicBezTo>
                    <a:cubicBezTo>
                      <a:pt x="207" y="76"/>
                      <a:pt x="204" y="76"/>
                      <a:pt x="202" y="74"/>
                    </a:cubicBezTo>
                    <a:cubicBezTo>
                      <a:pt x="202" y="75"/>
                      <a:pt x="202" y="75"/>
                      <a:pt x="202" y="75"/>
                    </a:cubicBezTo>
                    <a:cubicBezTo>
                      <a:pt x="202" y="74"/>
                      <a:pt x="202" y="74"/>
                      <a:pt x="202" y="74"/>
                    </a:cubicBezTo>
                    <a:cubicBezTo>
                      <a:pt x="194" y="70"/>
                      <a:pt x="187" y="54"/>
                      <a:pt x="183" y="36"/>
                    </a:cubicBezTo>
                    <a:cubicBezTo>
                      <a:pt x="183" y="42"/>
                      <a:pt x="175" y="45"/>
                      <a:pt x="161" y="49"/>
                    </a:cubicBezTo>
                    <a:cubicBezTo>
                      <a:pt x="147" y="54"/>
                      <a:pt x="136" y="54"/>
                      <a:pt x="134" y="47"/>
                    </a:cubicBezTo>
                    <a:cubicBezTo>
                      <a:pt x="138" y="69"/>
                      <a:pt x="145" y="91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7" y="106"/>
                      <a:pt x="159" y="108"/>
                      <a:pt x="160" y="109"/>
                    </a:cubicBezTo>
                    <a:cubicBezTo>
                      <a:pt x="184" y="133"/>
                      <a:pt x="193" y="136"/>
                      <a:pt x="189" y="161"/>
                    </a:cubicBezTo>
                    <a:cubicBezTo>
                      <a:pt x="186" y="185"/>
                      <a:pt x="178" y="215"/>
                      <a:pt x="173" y="237"/>
                    </a:cubicBezTo>
                    <a:cubicBezTo>
                      <a:pt x="166" y="264"/>
                      <a:pt x="153" y="290"/>
                      <a:pt x="122" y="292"/>
                    </a:cubicBezTo>
                    <a:cubicBezTo>
                      <a:pt x="98" y="293"/>
                      <a:pt x="100" y="285"/>
                      <a:pt x="85" y="282"/>
                    </a:cubicBezTo>
                    <a:cubicBezTo>
                      <a:pt x="69" y="279"/>
                      <a:pt x="67" y="285"/>
                      <a:pt x="58" y="282"/>
                    </a:cubicBezTo>
                    <a:cubicBezTo>
                      <a:pt x="54" y="281"/>
                      <a:pt x="42" y="273"/>
                      <a:pt x="24" y="268"/>
                    </a:cubicBezTo>
                    <a:cubicBezTo>
                      <a:pt x="13" y="271"/>
                      <a:pt x="0" y="322"/>
                      <a:pt x="15" y="327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7" name="Freeform 1080">
                <a:extLst>
                  <a:ext uri="{FF2B5EF4-FFF2-40B4-BE49-F238E27FC236}">
                    <a16:creationId xmlns:a16="http://schemas.microsoft.com/office/drawing/2014/main" id="{C87B0D09-9D74-47B8-8E4E-8E8551E33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070"/>
                <a:ext cx="938" cy="1000"/>
              </a:xfrm>
              <a:custGeom>
                <a:avLst/>
                <a:gdLst>
                  <a:gd name="T0" fmla="*/ 33 w 375"/>
                  <a:gd name="T1" fmla="*/ 5461 h 375"/>
                  <a:gd name="T2" fmla="*/ 188 w 375"/>
                  <a:gd name="T3" fmla="*/ 5632 h 375"/>
                  <a:gd name="T4" fmla="*/ 563 w 375"/>
                  <a:gd name="T5" fmla="*/ 6237 h 375"/>
                  <a:gd name="T6" fmla="*/ 1438 w 375"/>
                  <a:gd name="T7" fmla="*/ 6563 h 375"/>
                  <a:gd name="T8" fmla="*/ 2596 w 375"/>
                  <a:gd name="T9" fmla="*/ 6997 h 375"/>
                  <a:gd name="T10" fmla="*/ 5555 w 375"/>
                  <a:gd name="T11" fmla="*/ 3491 h 375"/>
                  <a:gd name="T12" fmla="*/ 5163 w 375"/>
                  <a:gd name="T13" fmla="*/ 0 h 375"/>
                  <a:gd name="T14" fmla="*/ 4943 w 375"/>
                  <a:gd name="T15" fmla="*/ 4437 h 375"/>
                  <a:gd name="T16" fmla="*/ 2429 w 375"/>
                  <a:gd name="T17" fmla="*/ 6280 h 375"/>
                  <a:gd name="T18" fmla="*/ 1501 w 375"/>
                  <a:gd name="T19" fmla="*/ 5896 h 375"/>
                  <a:gd name="T20" fmla="*/ 395 w 375"/>
                  <a:gd name="T21" fmla="*/ 5653 h 375"/>
                  <a:gd name="T22" fmla="*/ 33 w 375"/>
                  <a:gd name="T23" fmla="*/ 5461 h 3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5" h="375">
                    <a:moveTo>
                      <a:pt x="2" y="288"/>
                    </a:moveTo>
                    <a:cubicBezTo>
                      <a:pt x="7" y="291"/>
                      <a:pt x="10" y="294"/>
                      <a:pt x="12" y="297"/>
                    </a:cubicBezTo>
                    <a:cubicBezTo>
                      <a:pt x="20" y="305"/>
                      <a:pt x="24" y="320"/>
                      <a:pt x="36" y="329"/>
                    </a:cubicBezTo>
                    <a:cubicBezTo>
                      <a:pt x="58" y="348"/>
                      <a:pt x="73" y="345"/>
                      <a:pt x="92" y="346"/>
                    </a:cubicBezTo>
                    <a:cubicBezTo>
                      <a:pt x="112" y="348"/>
                      <a:pt x="114" y="364"/>
                      <a:pt x="166" y="369"/>
                    </a:cubicBezTo>
                    <a:cubicBezTo>
                      <a:pt x="224" y="375"/>
                      <a:pt x="334" y="291"/>
                      <a:pt x="355" y="184"/>
                    </a:cubicBezTo>
                    <a:cubicBezTo>
                      <a:pt x="371" y="106"/>
                      <a:pt x="370" y="30"/>
                      <a:pt x="330" y="0"/>
                    </a:cubicBezTo>
                    <a:cubicBezTo>
                      <a:pt x="365" y="30"/>
                      <a:pt x="375" y="135"/>
                      <a:pt x="316" y="234"/>
                    </a:cubicBezTo>
                    <a:cubicBezTo>
                      <a:pt x="257" y="333"/>
                      <a:pt x="182" y="344"/>
                      <a:pt x="155" y="331"/>
                    </a:cubicBezTo>
                    <a:cubicBezTo>
                      <a:pt x="128" y="318"/>
                      <a:pt x="116" y="310"/>
                      <a:pt x="96" y="311"/>
                    </a:cubicBezTo>
                    <a:cubicBezTo>
                      <a:pt x="75" y="312"/>
                      <a:pt x="37" y="318"/>
                      <a:pt x="25" y="298"/>
                    </a:cubicBezTo>
                    <a:cubicBezTo>
                      <a:pt x="16" y="286"/>
                      <a:pt x="0" y="287"/>
                      <a:pt x="2" y="288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8" name="Freeform 1081">
                <a:extLst>
                  <a:ext uri="{FF2B5EF4-FFF2-40B4-BE49-F238E27FC236}">
                    <a16:creationId xmlns:a16="http://schemas.microsoft.com/office/drawing/2014/main" id="{00F7B92A-34A8-45DF-8898-F4E187C41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750"/>
                <a:ext cx="15" cy="2"/>
              </a:xfrm>
              <a:custGeom>
                <a:avLst/>
                <a:gdLst>
                  <a:gd name="T0" fmla="*/ 95 w 6"/>
                  <a:gd name="T1" fmla="*/ 0 h 1"/>
                  <a:gd name="T2" fmla="*/ 0 w 6"/>
                  <a:gd name="T3" fmla="*/ 8 h 1"/>
                  <a:gd name="T4" fmla="*/ 95 w 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2" y="1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9" name="Freeform 1082">
                <a:extLst>
                  <a:ext uri="{FF2B5EF4-FFF2-40B4-BE49-F238E27FC236}">
                    <a16:creationId xmlns:a16="http://schemas.microsoft.com/office/drawing/2014/main" id="{C7D029D8-AB95-48F2-BE57-A6E734CA3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131"/>
                <a:ext cx="195" cy="619"/>
              </a:xfrm>
              <a:custGeom>
                <a:avLst/>
                <a:gdLst>
                  <a:gd name="T0" fmla="*/ 363 w 78"/>
                  <a:gd name="T1" fmla="*/ 760 h 232"/>
                  <a:gd name="T2" fmla="*/ 425 w 78"/>
                  <a:gd name="T3" fmla="*/ 832 h 232"/>
                  <a:gd name="T4" fmla="*/ 895 w 78"/>
                  <a:gd name="T5" fmla="*/ 1900 h 232"/>
                  <a:gd name="T6" fmla="*/ 625 w 78"/>
                  <a:gd name="T7" fmla="*/ 3324 h 232"/>
                  <a:gd name="T8" fmla="*/ 0 w 78"/>
                  <a:gd name="T9" fmla="*/ 4408 h 232"/>
                  <a:gd name="T10" fmla="*/ 583 w 78"/>
                  <a:gd name="T11" fmla="*/ 3951 h 232"/>
                  <a:gd name="T12" fmla="*/ 1113 w 78"/>
                  <a:gd name="T13" fmla="*/ 1958 h 232"/>
                  <a:gd name="T14" fmla="*/ 488 w 78"/>
                  <a:gd name="T15" fmla="*/ 662 h 232"/>
                  <a:gd name="T16" fmla="*/ 113 w 78"/>
                  <a:gd name="T17" fmla="*/ 0 h 232"/>
                  <a:gd name="T18" fmla="*/ 363 w 78"/>
                  <a:gd name="T19" fmla="*/ 760 h 2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232">
                    <a:moveTo>
                      <a:pt x="23" y="40"/>
                    </a:moveTo>
                    <a:cubicBezTo>
                      <a:pt x="24" y="42"/>
                      <a:pt x="25" y="43"/>
                      <a:pt x="27" y="44"/>
                    </a:cubicBezTo>
                    <a:cubicBezTo>
                      <a:pt x="52" y="68"/>
                      <a:pt x="60" y="75"/>
                      <a:pt x="57" y="100"/>
                    </a:cubicBezTo>
                    <a:cubicBezTo>
                      <a:pt x="54" y="124"/>
                      <a:pt x="45" y="154"/>
                      <a:pt x="40" y="175"/>
                    </a:cubicBezTo>
                    <a:cubicBezTo>
                      <a:pt x="34" y="199"/>
                      <a:pt x="24" y="225"/>
                      <a:pt x="0" y="232"/>
                    </a:cubicBezTo>
                    <a:cubicBezTo>
                      <a:pt x="11" y="229"/>
                      <a:pt x="28" y="222"/>
                      <a:pt x="37" y="208"/>
                    </a:cubicBezTo>
                    <a:cubicBezTo>
                      <a:pt x="48" y="190"/>
                      <a:pt x="64" y="148"/>
                      <a:pt x="71" y="103"/>
                    </a:cubicBezTo>
                    <a:cubicBezTo>
                      <a:pt x="78" y="59"/>
                      <a:pt x="53" y="57"/>
                      <a:pt x="31" y="35"/>
                    </a:cubicBezTo>
                    <a:cubicBezTo>
                      <a:pt x="20" y="26"/>
                      <a:pt x="9" y="13"/>
                      <a:pt x="7" y="0"/>
                    </a:cubicBezTo>
                    <a:cubicBezTo>
                      <a:pt x="7" y="9"/>
                      <a:pt x="12" y="29"/>
                      <a:pt x="23" y="4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0" name="Freeform 1083">
                <a:extLst>
                  <a:ext uri="{FF2B5EF4-FFF2-40B4-BE49-F238E27FC236}">
                    <a16:creationId xmlns:a16="http://schemas.microsoft.com/office/drawing/2014/main" id="{B1982E08-8A3F-439E-BC7A-0F64BA47F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752"/>
                <a:ext cx="10" cy="1"/>
              </a:xfrm>
              <a:custGeom>
                <a:avLst/>
                <a:gdLst>
                  <a:gd name="T0" fmla="*/ 63 w 4"/>
                  <a:gd name="T1" fmla="*/ 0 h 1"/>
                  <a:gd name="T2" fmla="*/ 0 w 4"/>
                  <a:gd name="T3" fmla="*/ 0 h 1"/>
                  <a:gd name="T4" fmla="*/ 63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1" name="Freeform 1084">
                <a:extLst>
                  <a:ext uri="{FF2B5EF4-FFF2-40B4-BE49-F238E27FC236}">
                    <a16:creationId xmlns:a16="http://schemas.microsoft.com/office/drawing/2014/main" id="{744B75F0-A060-4C33-992A-E2DE1C5CF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2248"/>
                <a:ext cx="93" cy="350"/>
              </a:xfrm>
              <a:custGeom>
                <a:avLst/>
                <a:gdLst>
                  <a:gd name="T0" fmla="*/ 209 w 37"/>
                  <a:gd name="T1" fmla="*/ 2498 h 131"/>
                  <a:gd name="T2" fmla="*/ 475 w 37"/>
                  <a:gd name="T3" fmla="*/ 1071 h 131"/>
                  <a:gd name="T4" fmla="*/ 0 w 37"/>
                  <a:gd name="T5" fmla="*/ 0 h 131"/>
                  <a:gd name="T6" fmla="*/ 555 w 37"/>
                  <a:gd name="T7" fmla="*/ 1085 h 131"/>
                  <a:gd name="T8" fmla="*/ 209 w 37"/>
                  <a:gd name="T9" fmla="*/ 2498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31">
                    <a:moveTo>
                      <a:pt x="13" y="131"/>
                    </a:moveTo>
                    <a:cubicBezTo>
                      <a:pt x="18" y="110"/>
                      <a:pt x="27" y="80"/>
                      <a:pt x="30" y="56"/>
                    </a:cubicBezTo>
                    <a:cubicBezTo>
                      <a:pt x="33" y="31"/>
                      <a:pt x="25" y="24"/>
                      <a:pt x="0" y="0"/>
                    </a:cubicBezTo>
                    <a:cubicBezTo>
                      <a:pt x="17" y="11"/>
                      <a:pt x="37" y="26"/>
                      <a:pt x="35" y="57"/>
                    </a:cubicBezTo>
                    <a:cubicBezTo>
                      <a:pt x="31" y="85"/>
                      <a:pt x="13" y="131"/>
                      <a:pt x="13" y="1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2" name="Freeform 1085">
                <a:extLst>
                  <a:ext uri="{FF2B5EF4-FFF2-40B4-BE49-F238E27FC236}">
                    <a16:creationId xmlns:a16="http://schemas.microsoft.com/office/drawing/2014/main" id="{C50DD00A-820C-4F3B-9859-3699E2AFB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568"/>
                <a:ext cx="655" cy="502"/>
              </a:xfrm>
              <a:custGeom>
                <a:avLst/>
                <a:gdLst>
                  <a:gd name="T0" fmla="*/ 0 w 262"/>
                  <a:gd name="T1" fmla="*/ 3031 h 188"/>
                  <a:gd name="T2" fmla="*/ 1158 w 262"/>
                  <a:gd name="T3" fmla="*/ 3466 h 188"/>
                  <a:gd name="T4" fmla="*/ 4095 w 262"/>
                  <a:gd name="T5" fmla="*/ 0 h 188"/>
                  <a:gd name="T6" fmla="*/ 1208 w 262"/>
                  <a:gd name="T7" fmla="*/ 3274 h 188"/>
                  <a:gd name="T8" fmla="*/ 0 w 262"/>
                  <a:gd name="T9" fmla="*/ 3031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2" h="188">
                    <a:moveTo>
                      <a:pt x="0" y="159"/>
                    </a:moveTo>
                    <a:cubicBezTo>
                      <a:pt x="20" y="161"/>
                      <a:pt x="22" y="177"/>
                      <a:pt x="74" y="182"/>
                    </a:cubicBezTo>
                    <a:cubicBezTo>
                      <a:pt x="132" y="188"/>
                      <a:pt x="241" y="106"/>
                      <a:pt x="262" y="0"/>
                    </a:cubicBezTo>
                    <a:cubicBezTo>
                      <a:pt x="252" y="29"/>
                      <a:pt x="198" y="164"/>
                      <a:pt x="77" y="172"/>
                    </a:cubicBezTo>
                    <a:cubicBezTo>
                      <a:pt x="50" y="173"/>
                      <a:pt x="21" y="155"/>
                      <a:pt x="0" y="159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3" name="Freeform 1086">
                <a:extLst>
                  <a:ext uri="{FF2B5EF4-FFF2-40B4-BE49-F238E27FC236}">
                    <a16:creationId xmlns:a16="http://schemas.microsoft.com/office/drawing/2014/main" id="{8FF11332-D528-43E4-830A-3150443AA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971"/>
                <a:ext cx="250" cy="173"/>
              </a:xfrm>
              <a:custGeom>
                <a:avLst/>
                <a:gdLst>
                  <a:gd name="T0" fmla="*/ 1563 w 100"/>
                  <a:gd name="T1" fmla="*/ 261 h 65"/>
                  <a:gd name="T2" fmla="*/ 0 w 100"/>
                  <a:gd name="T3" fmla="*/ 1224 h 65"/>
                  <a:gd name="T4" fmla="*/ 1563 w 100"/>
                  <a:gd name="T5" fmla="*/ 26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65">
                    <a:moveTo>
                      <a:pt x="100" y="14"/>
                    </a:moveTo>
                    <a:cubicBezTo>
                      <a:pt x="52" y="0"/>
                      <a:pt x="10" y="39"/>
                      <a:pt x="0" y="65"/>
                    </a:cubicBezTo>
                    <a:cubicBezTo>
                      <a:pt x="14" y="46"/>
                      <a:pt x="51" y="8"/>
                      <a:pt x="10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4" name="Freeform 1087">
                <a:extLst>
                  <a:ext uri="{FF2B5EF4-FFF2-40B4-BE49-F238E27FC236}">
                    <a16:creationId xmlns:a16="http://schemas.microsoft.com/office/drawing/2014/main" id="{CF251080-5488-41BD-83BD-7A0931720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040"/>
                <a:ext cx="127" cy="72"/>
              </a:xfrm>
              <a:custGeom>
                <a:avLst/>
                <a:gdLst>
                  <a:gd name="T0" fmla="*/ 12 w 51"/>
                  <a:gd name="T1" fmla="*/ 363 h 27"/>
                  <a:gd name="T2" fmla="*/ 433 w 51"/>
                  <a:gd name="T3" fmla="*/ 419 h 27"/>
                  <a:gd name="T4" fmla="*/ 757 w 51"/>
                  <a:gd name="T5" fmla="*/ 136 h 27"/>
                  <a:gd name="T6" fmla="*/ 371 w 51"/>
                  <a:gd name="T7" fmla="*/ 115 h 27"/>
                  <a:gd name="T8" fmla="*/ 12 w 51"/>
                  <a:gd name="T9" fmla="*/ 3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1" y="19"/>
                    </a:moveTo>
                    <a:cubicBezTo>
                      <a:pt x="2" y="27"/>
                      <a:pt x="13" y="27"/>
                      <a:pt x="28" y="22"/>
                    </a:cubicBezTo>
                    <a:cubicBezTo>
                      <a:pt x="43" y="18"/>
                      <a:pt x="51" y="14"/>
                      <a:pt x="49" y="7"/>
                    </a:cubicBezTo>
                    <a:cubicBezTo>
                      <a:pt x="47" y="0"/>
                      <a:pt x="32" y="4"/>
                      <a:pt x="24" y="6"/>
                    </a:cubicBezTo>
                    <a:cubicBezTo>
                      <a:pt x="16" y="9"/>
                      <a:pt x="0" y="10"/>
                      <a:pt x="1" y="19"/>
                    </a:cubicBezTo>
                    <a:close/>
                  </a:path>
                </a:pathLst>
              </a:custGeom>
              <a:solidFill>
                <a:srgbClr val="F7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5" name="Freeform 1088">
                <a:extLst>
                  <a:ext uri="{FF2B5EF4-FFF2-40B4-BE49-F238E27FC236}">
                    <a16:creationId xmlns:a16="http://schemas.microsoft.com/office/drawing/2014/main" id="{5A3D6DBE-7A65-43E1-8251-8CB71AC23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059"/>
                <a:ext cx="95" cy="37"/>
              </a:xfrm>
              <a:custGeom>
                <a:avLst/>
                <a:gdLst>
                  <a:gd name="T0" fmla="*/ 50 w 38"/>
                  <a:gd name="T1" fmla="*/ 225 h 14"/>
                  <a:gd name="T2" fmla="*/ 145 w 38"/>
                  <a:gd name="T3" fmla="*/ 238 h 14"/>
                  <a:gd name="T4" fmla="*/ 175 w 38"/>
                  <a:gd name="T5" fmla="*/ 225 h 14"/>
                  <a:gd name="T6" fmla="*/ 208 w 38"/>
                  <a:gd name="T7" fmla="*/ 225 h 14"/>
                  <a:gd name="T8" fmla="*/ 313 w 38"/>
                  <a:gd name="T9" fmla="*/ 182 h 14"/>
                  <a:gd name="T10" fmla="*/ 375 w 38"/>
                  <a:gd name="T11" fmla="*/ 167 h 14"/>
                  <a:gd name="T12" fmla="*/ 438 w 38"/>
                  <a:gd name="T13" fmla="*/ 148 h 14"/>
                  <a:gd name="T14" fmla="*/ 500 w 38"/>
                  <a:gd name="T15" fmla="*/ 132 h 14"/>
                  <a:gd name="T16" fmla="*/ 533 w 38"/>
                  <a:gd name="T17" fmla="*/ 90 h 14"/>
                  <a:gd name="T18" fmla="*/ 550 w 38"/>
                  <a:gd name="T19" fmla="*/ 90 h 14"/>
                  <a:gd name="T20" fmla="*/ 583 w 38"/>
                  <a:gd name="T21" fmla="*/ 21 h 14"/>
                  <a:gd name="T22" fmla="*/ 458 w 38"/>
                  <a:gd name="T23" fmla="*/ 34 h 14"/>
                  <a:gd name="T24" fmla="*/ 345 w 38"/>
                  <a:gd name="T25" fmla="*/ 56 h 14"/>
                  <a:gd name="T26" fmla="*/ 300 w 38"/>
                  <a:gd name="T27" fmla="*/ 77 h 14"/>
                  <a:gd name="T28" fmla="*/ 188 w 38"/>
                  <a:gd name="T29" fmla="*/ 90 h 14"/>
                  <a:gd name="T30" fmla="*/ 145 w 38"/>
                  <a:gd name="T31" fmla="*/ 132 h 14"/>
                  <a:gd name="T32" fmla="*/ 50 w 38"/>
                  <a:gd name="T33" fmla="*/ 225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" h="14">
                    <a:moveTo>
                      <a:pt x="3" y="12"/>
                    </a:moveTo>
                    <a:cubicBezTo>
                      <a:pt x="4" y="13"/>
                      <a:pt x="7" y="14"/>
                      <a:pt x="9" y="13"/>
                    </a:cubicBezTo>
                    <a:cubicBezTo>
                      <a:pt x="10" y="13"/>
                      <a:pt x="11" y="12"/>
                      <a:pt x="11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5" y="13"/>
                      <a:pt x="19" y="11"/>
                      <a:pt x="20" y="10"/>
                    </a:cubicBezTo>
                    <a:cubicBezTo>
                      <a:pt x="22" y="10"/>
                      <a:pt x="23" y="10"/>
                      <a:pt x="24" y="9"/>
                    </a:cubicBezTo>
                    <a:cubicBezTo>
                      <a:pt x="25" y="9"/>
                      <a:pt x="26" y="8"/>
                      <a:pt x="28" y="8"/>
                    </a:cubicBezTo>
                    <a:cubicBezTo>
                      <a:pt x="29" y="7"/>
                      <a:pt x="30" y="8"/>
                      <a:pt x="32" y="7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5" y="5"/>
                    </a:cubicBezTo>
                    <a:cubicBezTo>
                      <a:pt x="37" y="4"/>
                      <a:pt x="38" y="2"/>
                      <a:pt x="37" y="1"/>
                    </a:cubicBezTo>
                    <a:cubicBezTo>
                      <a:pt x="34" y="0"/>
                      <a:pt x="31" y="1"/>
                      <a:pt x="29" y="2"/>
                    </a:cubicBezTo>
                    <a:cubicBezTo>
                      <a:pt x="27" y="2"/>
                      <a:pt x="24" y="2"/>
                      <a:pt x="22" y="3"/>
                    </a:cubicBezTo>
                    <a:cubicBezTo>
                      <a:pt x="21" y="4"/>
                      <a:pt x="20" y="4"/>
                      <a:pt x="19" y="4"/>
                    </a:cubicBezTo>
                    <a:cubicBezTo>
                      <a:pt x="17" y="5"/>
                      <a:pt x="13" y="5"/>
                      <a:pt x="12" y="5"/>
                    </a:cubicBezTo>
                    <a:cubicBezTo>
                      <a:pt x="11" y="6"/>
                      <a:pt x="10" y="7"/>
                      <a:pt x="9" y="7"/>
                    </a:cubicBezTo>
                    <a:cubicBezTo>
                      <a:pt x="8" y="7"/>
                      <a:pt x="0" y="10"/>
                      <a:pt x="3" y="12"/>
                    </a:cubicBez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6" name="Freeform 1089">
                <a:extLst>
                  <a:ext uri="{FF2B5EF4-FFF2-40B4-BE49-F238E27FC236}">
                    <a16:creationId xmlns:a16="http://schemas.microsoft.com/office/drawing/2014/main" id="{A51D6A9C-F2F8-4ABE-AEDF-40111F1C6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040"/>
                <a:ext cx="127" cy="72"/>
              </a:xfrm>
              <a:custGeom>
                <a:avLst/>
                <a:gdLst>
                  <a:gd name="T0" fmla="*/ 12 w 51"/>
                  <a:gd name="T1" fmla="*/ 363 h 27"/>
                  <a:gd name="T2" fmla="*/ 433 w 51"/>
                  <a:gd name="T3" fmla="*/ 419 h 27"/>
                  <a:gd name="T4" fmla="*/ 757 w 51"/>
                  <a:gd name="T5" fmla="*/ 136 h 27"/>
                  <a:gd name="T6" fmla="*/ 371 w 51"/>
                  <a:gd name="T7" fmla="*/ 115 h 27"/>
                  <a:gd name="T8" fmla="*/ 12 w 51"/>
                  <a:gd name="T9" fmla="*/ 3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1" y="19"/>
                    </a:moveTo>
                    <a:cubicBezTo>
                      <a:pt x="2" y="27"/>
                      <a:pt x="13" y="27"/>
                      <a:pt x="28" y="22"/>
                    </a:cubicBezTo>
                    <a:cubicBezTo>
                      <a:pt x="43" y="18"/>
                      <a:pt x="51" y="14"/>
                      <a:pt x="49" y="7"/>
                    </a:cubicBezTo>
                    <a:cubicBezTo>
                      <a:pt x="47" y="0"/>
                      <a:pt x="32" y="4"/>
                      <a:pt x="24" y="6"/>
                    </a:cubicBezTo>
                    <a:cubicBezTo>
                      <a:pt x="16" y="9"/>
                      <a:pt x="0" y="10"/>
                      <a:pt x="1" y="1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7" name="Freeform 1090">
                <a:extLst>
                  <a:ext uri="{FF2B5EF4-FFF2-40B4-BE49-F238E27FC236}">
                    <a16:creationId xmlns:a16="http://schemas.microsoft.com/office/drawing/2014/main" id="{B1580809-B73F-43FC-A30D-5B04959D1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059"/>
                <a:ext cx="95" cy="37"/>
              </a:xfrm>
              <a:custGeom>
                <a:avLst/>
                <a:gdLst>
                  <a:gd name="T0" fmla="*/ 50 w 38"/>
                  <a:gd name="T1" fmla="*/ 225 h 14"/>
                  <a:gd name="T2" fmla="*/ 145 w 38"/>
                  <a:gd name="T3" fmla="*/ 238 h 14"/>
                  <a:gd name="T4" fmla="*/ 175 w 38"/>
                  <a:gd name="T5" fmla="*/ 225 h 14"/>
                  <a:gd name="T6" fmla="*/ 208 w 38"/>
                  <a:gd name="T7" fmla="*/ 225 h 14"/>
                  <a:gd name="T8" fmla="*/ 313 w 38"/>
                  <a:gd name="T9" fmla="*/ 182 h 14"/>
                  <a:gd name="T10" fmla="*/ 375 w 38"/>
                  <a:gd name="T11" fmla="*/ 167 h 14"/>
                  <a:gd name="T12" fmla="*/ 438 w 38"/>
                  <a:gd name="T13" fmla="*/ 148 h 14"/>
                  <a:gd name="T14" fmla="*/ 500 w 38"/>
                  <a:gd name="T15" fmla="*/ 132 h 14"/>
                  <a:gd name="T16" fmla="*/ 533 w 38"/>
                  <a:gd name="T17" fmla="*/ 90 h 14"/>
                  <a:gd name="T18" fmla="*/ 550 w 38"/>
                  <a:gd name="T19" fmla="*/ 90 h 14"/>
                  <a:gd name="T20" fmla="*/ 583 w 38"/>
                  <a:gd name="T21" fmla="*/ 21 h 14"/>
                  <a:gd name="T22" fmla="*/ 458 w 38"/>
                  <a:gd name="T23" fmla="*/ 34 h 14"/>
                  <a:gd name="T24" fmla="*/ 345 w 38"/>
                  <a:gd name="T25" fmla="*/ 56 h 14"/>
                  <a:gd name="T26" fmla="*/ 300 w 38"/>
                  <a:gd name="T27" fmla="*/ 77 h 14"/>
                  <a:gd name="T28" fmla="*/ 188 w 38"/>
                  <a:gd name="T29" fmla="*/ 90 h 14"/>
                  <a:gd name="T30" fmla="*/ 145 w 38"/>
                  <a:gd name="T31" fmla="*/ 132 h 14"/>
                  <a:gd name="T32" fmla="*/ 50 w 38"/>
                  <a:gd name="T33" fmla="*/ 225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" h="14">
                    <a:moveTo>
                      <a:pt x="3" y="12"/>
                    </a:moveTo>
                    <a:cubicBezTo>
                      <a:pt x="4" y="13"/>
                      <a:pt x="7" y="14"/>
                      <a:pt x="9" y="13"/>
                    </a:cubicBezTo>
                    <a:cubicBezTo>
                      <a:pt x="10" y="13"/>
                      <a:pt x="11" y="12"/>
                      <a:pt x="11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5" y="13"/>
                      <a:pt x="19" y="11"/>
                      <a:pt x="20" y="10"/>
                    </a:cubicBezTo>
                    <a:cubicBezTo>
                      <a:pt x="22" y="10"/>
                      <a:pt x="23" y="10"/>
                      <a:pt x="24" y="9"/>
                    </a:cubicBezTo>
                    <a:cubicBezTo>
                      <a:pt x="25" y="9"/>
                      <a:pt x="26" y="8"/>
                      <a:pt x="28" y="8"/>
                    </a:cubicBezTo>
                    <a:cubicBezTo>
                      <a:pt x="29" y="7"/>
                      <a:pt x="30" y="8"/>
                      <a:pt x="32" y="7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5" y="5"/>
                    </a:cubicBezTo>
                    <a:cubicBezTo>
                      <a:pt x="37" y="4"/>
                      <a:pt x="38" y="2"/>
                      <a:pt x="37" y="1"/>
                    </a:cubicBezTo>
                    <a:cubicBezTo>
                      <a:pt x="34" y="0"/>
                      <a:pt x="31" y="1"/>
                      <a:pt x="29" y="2"/>
                    </a:cubicBezTo>
                    <a:cubicBezTo>
                      <a:pt x="27" y="2"/>
                      <a:pt x="24" y="2"/>
                      <a:pt x="22" y="3"/>
                    </a:cubicBezTo>
                    <a:cubicBezTo>
                      <a:pt x="21" y="4"/>
                      <a:pt x="20" y="4"/>
                      <a:pt x="19" y="4"/>
                    </a:cubicBezTo>
                    <a:cubicBezTo>
                      <a:pt x="17" y="5"/>
                      <a:pt x="13" y="5"/>
                      <a:pt x="12" y="5"/>
                    </a:cubicBezTo>
                    <a:cubicBezTo>
                      <a:pt x="11" y="6"/>
                      <a:pt x="10" y="7"/>
                      <a:pt x="9" y="7"/>
                    </a:cubicBezTo>
                    <a:cubicBezTo>
                      <a:pt x="8" y="7"/>
                      <a:pt x="0" y="10"/>
                      <a:pt x="3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8" name="Freeform 1091">
                <a:extLst>
                  <a:ext uri="{FF2B5EF4-FFF2-40B4-BE49-F238E27FC236}">
                    <a16:creationId xmlns:a16="http://schemas.microsoft.com/office/drawing/2014/main" id="{F8DAF6A8-8FD4-47DE-953F-144A51787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968"/>
                <a:ext cx="1035" cy="1115"/>
              </a:xfrm>
              <a:custGeom>
                <a:avLst/>
                <a:gdLst>
                  <a:gd name="T0" fmla="*/ 238 w 414"/>
                  <a:gd name="T1" fmla="*/ 6205 h 418"/>
                  <a:gd name="T2" fmla="*/ 563 w 414"/>
                  <a:gd name="T3" fmla="*/ 6431 h 418"/>
                  <a:gd name="T4" fmla="*/ 938 w 414"/>
                  <a:gd name="T5" fmla="*/ 7058 h 418"/>
                  <a:gd name="T6" fmla="*/ 1845 w 414"/>
                  <a:gd name="T7" fmla="*/ 7386 h 418"/>
                  <a:gd name="T8" fmla="*/ 3063 w 414"/>
                  <a:gd name="T9" fmla="*/ 7842 h 418"/>
                  <a:gd name="T10" fmla="*/ 6125 w 414"/>
                  <a:gd name="T11" fmla="*/ 4156 h 418"/>
                  <a:gd name="T12" fmla="*/ 5083 w 414"/>
                  <a:gd name="T13" fmla="*/ 149 h 418"/>
                  <a:gd name="T14" fmla="*/ 3720 w 414"/>
                  <a:gd name="T15" fmla="*/ 683 h 418"/>
                  <a:gd name="T16" fmla="*/ 3270 w 414"/>
                  <a:gd name="T17" fmla="*/ 1422 h 418"/>
                  <a:gd name="T18" fmla="*/ 3158 w 414"/>
                  <a:gd name="T19" fmla="*/ 1400 h 418"/>
                  <a:gd name="T20" fmla="*/ 3158 w 414"/>
                  <a:gd name="T21" fmla="*/ 1422 h 418"/>
                  <a:gd name="T22" fmla="*/ 3158 w 414"/>
                  <a:gd name="T23" fmla="*/ 1400 h 418"/>
                  <a:gd name="T24" fmla="*/ 2863 w 414"/>
                  <a:gd name="T25" fmla="*/ 683 h 418"/>
                  <a:gd name="T26" fmla="*/ 2520 w 414"/>
                  <a:gd name="T27" fmla="*/ 931 h 418"/>
                  <a:gd name="T28" fmla="*/ 2095 w 414"/>
                  <a:gd name="T29" fmla="*/ 888 h 418"/>
                  <a:gd name="T30" fmla="*/ 2438 w 414"/>
                  <a:gd name="T31" fmla="*/ 1993 h 418"/>
                  <a:gd name="T32" fmla="*/ 2438 w 414"/>
                  <a:gd name="T33" fmla="*/ 1993 h 418"/>
                  <a:gd name="T34" fmla="*/ 2438 w 414"/>
                  <a:gd name="T35" fmla="*/ 1993 h 418"/>
                  <a:gd name="T36" fmla="*/ 2500 w 414"/>
                  <a:gd name="T37" fmla="*/ 2070 h 418"/>
                  <a:gd name="T38" fmla="*/ 2958 w 414"/>
                  <a:gd name="T39" fmla="*/ 3052 h 418"/>
                  <a:gd name="T40" fmla="*/ 2708 w 414"/>
                  <a:gd name="T41" fmla="*/ 4497 h 418"/>
                  <a:gd name="T42" fmla="*/ 1908 w 414"/>
                  <a:gd name="T43" fmla="*/ 5543 h 418"/>
                  <a:gd name="T44" fmla="*/ 1333 w 414"/>
                  <a:gd name="T45" fmla="*/ 5351 h 418"/>
                  <a:gd name="T46" fmla="*/ 908 w 414"/>
                  <a:gd name="T47" fmla="*/ 5351 h 418"/>
                  <a:gd name="T48" fmla="*/ 375 w 414"/>
                  <a:gd name="T49" fmla="*/ 5087 h 418"/>
                  <a:gd name="T50" fmla="*/ 238 w 414"/>
                  <a:gd name="T51" fmla="*/ 6205 h 4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4" h="418">
                    <a:moveTo>
                      <a:pt x="15" y="327"/>
                    </a:moveTo>
                    <a:cubicBezTo>
                      <a:pt x="24" y="329"/>
                      <a:pt x="31" y="333"/>
                      <a:pt x="36" y="339"/>
                    </a:cubicBezTo>
                    <a:cubicBezTo>
                      <a:pt x="43" y="347"/>
                      <a:pt x="48" y="363"/>
                      <a:pt x="60" y="372"/>
                    </a:cubicBezTo>
                    <a:cubicBezTo>
                      <a:pt x="82" y="391"/>
                      <a:pt x="98" y="388"/>
                      <a:pt x="118" y="389"/>
                    </a:cubicBezTo>
                    <a:cubicBezTo>
                      <a:pt x="137" y="390"/>
                      <a:pt x="138" y="408"/>
                      <a:pt x="196" y="413"/>
                    </a:cubicBezTo>
                    <a:cubicBezTo>
                      <a:pt x="254" y="418"/>
                      <a:pt x="371" y="325"/>
                      <a:pt x="392" y="219"/>
                    </a:cubicBezTo>
                    <a:cubicBezTo>
                      <a:pt x="414" y="113"/>
                      <a:pt x="399" y="26"/>
                      <a:pt x="325" y="8"/>
                    </a:cubicBezTo>
                    <a:cubicBezTo>
                      <a:pt x="289" y="0"/>
                      <a:pt x="258" y="14"/>
                      <a:pt x="238" y="36"/>
                    </a:cubicBezTo>
                    <a:cubicBezTo>
                      <a:pt x="224" y="50"/>
                      <a:pt x="217" y="71"/>
                      <a:pt x="209" y="75"/>
                    </a:cubicBezTo>
                    <a:cubicBezTo>
                      <a:pt x="207" y="76"/>
                      <a:pt x="204" y="76"/>
                      <a:pt x="202" y="74"/>
                    </a:cubicBezTo>
                    <a:cubicBezTo>
                      <a:pt x="202" y="75"/>
                      <a:pt x="202" y="75"/>
                      <a:pt x="202" y="75"/>
                    </a:cubicBezTo>
                    <a:cubicBezTo>
                      <a:pt x="202" y="74"/>
                      <a:pt x="202" y="74"/>
                      <a:pt x="202" y="74"/>
                    </a:cubicBezTo>
                    <a:cubicBezTo>
                      <a:pt x="194" y="70"/>
                      <a:pt x="187" y="54"/>
                      <a:pt x="183" y="36"/>
                    </a:cubicBezTo>
                    <a:cubicBezTo>
                      <a:pt x="183" y="42"/>
                      <a:pt x="175" y="45"/>
                      <a:pt x="161" y="49"/>
                    </a:cubicBezTo>
                    <a:cubicBezTo>
                      <a:pt x="147" y="54"/>
                      <a:pt x="136" y="54"/>
                      <a:pt x="134" y="47"/>
                    </a:cubicBezTo>
                    <a:cubicBezTo>
                      <a:pt x="138" y="69"/>
                      <a:pt x="145" y="91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7" y="106"/>
                      <a:pt x="159" y="108"/>
                      <a:pt x="160" y="109"/>
                    </a:cubicBezTo>
                    <a:cubicBezTo>
                      <a:pt x="184" y="133"/>
                      <a:pt x="193" y="136"/>
                      <a:pt x="189" y="161"/>
                    </a:cubicBezTo>
                    <a:cubicBezTo>
                      <a:pt x="186" y="185"/>
                      <a:pt x="178" y="215"/>
                      <a:pt x="173" y="237"/>
                    </a:cubicBezTo>
                    <a:cubicBezTo>
                      <a:pt x="166" y="264"/>
                      <a:pt x="153" y="290"/>
                      <a:pt x="122" y="292"/>
                    </a:cubicBezTo>
                    <a:cubicBezTo>
                      <a:pt x="98" y="293"/>
                      <a:pt x="100" y="285"/>
                      <a:pt x="85" y="282"/>
                    </a:cubicBezTo>
                    <a:cubicBezTo>
                      <a:pt x="69" y="279"/>
                      <a:pt x="67" y="285"/>
                      <a:pt x="58" y="282"/>
                    </a:cubicBezTo>
                    <a:cubicBezTo>
                      <a:pt x="54" y="281"/>
                      <a:pt x="42" y="273"/>
                      <a:pt x="24" y="268"/>
                    </a:cubicBezTo>
                    <a:cubicBezTo>
                      <a:pt x="13" y="271"/>
                      <a:pt x="0" y="322"/>
                      <a:pt x="15" y="32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9" name="Freeform 1092">
                <a:extLst>
                  <a:ext uri="{FF2B5EF4-FFF2-40B4-BE49-F238E27FC236}">
                    <a16:creationId xmlns:a16="http://schemas.microsoft.com/office/drawing/2014/main" id="{CF6C029D-C75A-42D2-B083-A3423C4AA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256"/>
                <a:ext cx="812" cy="787"/>
              </a:xfrm>
              <a:custGeom>
                <a:avLst/>
                <a:gdLst>
                  <a:gd name="T0" fmla="*/ 4695 w 325"/>
                  <a:gd name="T1" fmla="*/ 1729 h 295"/>
                  <a:gd name="T2" fmla="*/ 4912 w 325"/>
                  <a:gd name="T3" fmla="*/ 568 h 295"/>
                  <a:gd name="T4" fmla="*/ 3915 w 325"/>
                  <a:gd name="T5" fmla="*/ 115 h 295"/>
                  <a:gd name="T6" fmla="*/ 3653 w 325"/>
                  <a:gd name="T7" fmla="*/ 1160 h 295"/>
                  <a:gd name="T8" fmla="*/ 2321 w 325"/>
                  <a:gd name="T9" fmla="*/ 1617 h 295"/>
                  <a:gd name="T10" fmla="*/ 2229 w 325"/>
                  <a:gd name="T11" fmla="*/ 2142 h 295"/>
                  <a:gd name="T12" fmla="*/ 2154 w 325"/>
                  <a:gd name="T13" fmla="*/ 2470 h 295"/>
                  <a:gd name="T14" fmla="*/ 1292 w 325"/>
                  <a:gd name="T15" fmla="*/ 3588 h 295"/>
                  <a:gd name="T16" fmla="*/ 874 w 325"/>
                  <a:gd name="T17" fmla="*/ 3473 h 295"/>
                  <a:gd name="T18" fmla="*/ 700 w 325"/>
                  <a:gd name="T19" fmla="*/ 3401 h 295"/>
                  <a:gd name="T20" fmla="*/ 450 w 325"/>
                  <a:gd name="T21" fmla="*/ 3401 h 295"/>
                  <a:gd name="T22" fmla="*/ 125 w 325"/>
                  <a:gd name="T23" fmla="*/ 3666 h 295"/>
                  <a:gd name="T24" fmla="*/ 42 w 325"/>
                  <a:gd name="T25" fmla="*/ 4234 h 295"/>
                  <a:gd name="T26" fmla="*/ 42 w 325"/>
                  <a:gd name="T27" fmla="*/ 4234 h 295"/>
                  <a:gd name="T28" fmla="*/ 375 w 325"/>
                  <a:gd name="T29" fmla="*/ 4917 h 295"/>
                  <a:gd name="T30" fmla="*/ 904 w 325"/>
                  <a:gd name="T31" fmla="*/ 5066 h 295"/>
                  <a:gd name="T32" fmla="*/ 1074 w 325"/>
                  <a:gd name="T33" fmla="*/ 5053 h 295"/>
                  <a:gd name="T34" fmla="*/ 1229 w 325"/>
                  <a:gd name="T35" fmla="*/ 5066 h 295"/>
                  <a:gd name="T36" fmla="*/ 1542 w 325"/>
                  <a:gd name="T37" fmla="*/ 5202 h 295"/>
                  <a:gd name="T38" fmla="*/ 2446 w 325"/>
                  <a:gd name="T39" fmla="*/ 5522 h 295"/>
                  <a:gd name="T40" fmla="*/ 5007 w 325"/>
                  <a:gd name="T41" fmla="*/ 2620 h 295"/>
                  <a:gd name="T42" fmla="*/ 4695 w 325"/>
                  <a:gd name="T43" fmla="*/ 1729 h 2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5" h="295">
                    <a:moveTo>
                      <a:pt x="301" y="91"/>
                    </a:moveTo>
                    <a:cubicBezTo>
                      <a:pt x="307" y="78"/>
                      <a:pt x="317" y="40"/>
                      <a:pt x="315" y="30"/>
                    </a:cubicBezTo>
                    <a:cubicBezTo>
                      <a:pt x="312" y="20"/>
                      <a:pt x="258" y="0"/>
                      <a:pt x="251" y="6"/>
                    </a:cubicBezTo>
                    <a:cubicBezTo>
                      <a:pt x="244" y="13"/>
                      <a:pt x="235" y="47"/>
                      <a:pt x="234" y="61"/>
                    </a:cubicBezTo>
                    <a:cubicBezTo>
                      <a:pt x="196" y="53"/>
                      <a:pt x="156" y="57"/>
                      <a:pt x="149" y="85"/>
                    </a:cubicBezTo>
                    <a:cubicBezTo>
                      <a:pt x="149" y="85"/>
                      <a:pt x="143" y="113"/>
                      <a:pt x="143" y="113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29" y="168"/>
                      <a:pt x="111" y="188"/>
                      <a:pt x="83" y="189"/>
                    </a:cubicBezTo>
                    <a:cubicBezTo>
                      <a:pt x="68" y="190"/>
                      <a:pt x="62" y="187"/>
                      <a:pt x="56" y="183"/>
                    </a:cubicBezTo>
                    <a:cubicBezTo>
                      <a:pt x="53" y="181"/>
                      <a:pt x="50" y="180"/>
                      <a:pt x="45" y="179"/>
                    </a:cubicBezTo>
                    <a:cubicBezTo>
                      <a:pt x="38" y="177"/>
                      <a:pt x="33" y="178"/>
                      <a:pt x="29" y="179"/>
                    </a:cubicBezTo>
                    <a:cubicBezTo>
                      <a:pt x="20" y="180"/>
                      <a:pt x="13" y="185"/>
                      <a:pt x="8" y="193"/>
                    </a:cubicBezTo>
                    <a:cubicBezTo>
                      <a:pt x="2" y="202"/>
                      <a:pt x="0" y="213"/>
                      <a:pt x="3" y="223"/>
                    </a:cubicBezTo>
                    <a:cubicBezTo>
                      <a:pt x="3" y="223"/>
                      <a:pt x="3" y="223"/>
                      <a:pt x="3" y="223"/>
                    </a:cubicBezTo>
                    <a:cubicBezTo>
                      <a:pt x="7" y="236"/>
                      <a:pt x="17" y="253"/>
                      <a:pt x="24" y="259"/>
                    </a:cubicBezTo>
                    <a:cubicBezTo>
                      <a:pt x="37" y="269"/>
                      <a:pt x="48" y="268"/>
                      <a:pt x="58" y="267"/>
                    </a:cubicBezTo>
                    <a:cubicBezTo>
                      <a:pt x="62" y="267"/>
                      <a:pt x="65" y="266"/>
                      <a:pt x="69" y="266"/>
                    </a:cubicBezTo>
                    <a:cubicBezTo>
                      <a:pt x="69" y="266"/>
                      <a:pt x="79" y="267"/>
                      <a:pt x="79" y="267"/>
                    </a:cubicBezTo>
                    <a:cubicBezTo>
                      <a:pt x="88" y="267"/>
                      <a:pt x="93" y="270"/>
                      <a:pt x="99" y="274"/>
                    </a:cubicBezTo>
                    <a:cubicBezTo>
                      <a:pt x="109" y="280"/>
                      <a:pt x="122" y="288"/>
                      <a:pt x="157" y="291"/>
                    </a:cubicBezTo>
                    <a:cubicBezTo>
                      <a:pt x="208" y="295"/>
                      <a:pt x="291" y="229"/>
                      <a:pt x="321" y="138"/>
                    </a:cubicBezTo>
                    <a:cubicBezTo>
                      <a:pt x="325" y="121"/>
                      <a:pt x="316" y="104"/>
                      <a:pt x="301" y="91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0" name="Freeform 1093">
                <a:extLst>
                  <a:ext uri="{FF2B5EF4-FFF2-40B4-BE49-F238E27FC236}">
                    <a16:creationId xmlns:a16="http://schemas.microsoft.com/office/drawing/2014/main" id="{4CA30499-1609-41A1-873F-2163B4B08E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4" y="2256"/>
                <a:ext cx="812" cy="787"/>
              </a:xfrm>
              <a:custGeom>
                <a:avLst/>
                <a:gdLst>
                  <a:gd name="T0" fmla="*/ 4695 w 325"/>
                  <a:gd name="T1" fmla="*/ 1729 h 295"/>
                  <a:gd name="T2" fmla="*/ 4912 w 325"/>
                  <a:gd name="T3" fmla="*/ 568 h 295"/>
                  <a:gd name="T4" fmla="*/ 3915 w 325"/>
                  <a:gd name="T5" fmla="*/ 115 h 295"/>
                  <a:gd name="T6" fmla="*/ 3653 w 325"/>
                  <a:gd name="T7" fmla="*/ 1160 h 295"/>
                  <a:gd name="T8" fmla="*/ 2321 w 325"/>
                  <a:gd name="T9" fmla="*/ 1617 h 295"/>
                  <a:gd name="T10" fmla="*/ 2229 w 325"/>
                  <a:gd name="T11" fmla="*/ 2142 h 295"/>
                  <a:gd name="T12" fmla="*/ 2154 w 325"/>
                  <a:gd name="T13" fmla="*/ 2470 h 295"/>
                  <a:gd name="T14" fmla="*/ 1292 w 325"/>
                  <a:gd name="T15" fmla="*/ 3588 h 295"/>
                  <a:gd name="T16" fmla="*/ 874 w 325"/>
                  <a:gd name="T17" fmla="*/ 3473 h 295"/>
                  <a:gd name="T18" fmla="*/ 700 w 325"/>
                  <a:gd name="T19" fmla="*/ 3401 h 295"/>
                  <a:gd name="T20" fmla="*/ 450 w 325"/>
                  <a:gd name="T21" fmla="*/ 3401 h 295"/>
                  <a:gd name="T22" fmla="*/ 125 w 325"/>
                  <a:gd name="T23" fmla="*/ 3666 h 295"/>
                  <a:gd name="T24" fmla="*/ 42 w 325"/>
                  <a:gd name="T25" fmla="*/ 4234 h 295"/>
                  <a:gd name="T26" fmla="*/ 42 w 325"/>
                  <a:gd name="T27" fmla="*/ 4234 h 295"/>
                  <a:gd name="T28" fmla="*/ 375 w 325"/>
                  <a:gd name="T29" fmla="*/ 4917 h 295"/>
                  <a:gd name="T30" fmla="*/ 904 w 325"/>
                  <a:gd name="T31" fmla="*/ 5066 h 295"/>
                  <a:gd name="T32" fmla="*/ 1074 w 325"/>
                  <a:gd name="T33" fmla="*/ 5053 h 295"/>
                  <a:gd name="T34" fmla="*/ 1229 w 325"/>
                  <a:gd name="T35" fmla="*/ 5066 h 295"/>
                  <a:gd name="T36" fmla="*/ 1542 w 325"/>
                  <a:gd name="T37" fmla="*/ 5202 h 295"/>
                  <a:gd name="T38" fmla="*/ 2446 w 325"/>
                  <a:gd name="T39" fmla="*/ 5522 h 295"/>
                  <a:gd name="T40" fmla="*/ 5007 w 325"/>
                  <a:gd name="T41" fmla="*/ 2620 h 295"/>
                  <a:gd name="T42" fmla="*/ 4695 w 325"/>
                  <a:gd name="T43" fmla="*/ 1729 h 295"/>
                  <a:gd name="T44" fmla="*/ 4974 w 325"/>
                  <a:gd name="T45" fmla="*/ 2598 h 295"/>
                  <a:gd name="T46" fmla="*/ 2466 w 325"/>
                  <a:gd name="T47" fmla="*/ 5466 h 295"/>
                  <a:gd name="T48" fmla="*/ 1574 w 325"/>
                  <a:gd name="T49" fmla="*/ 5168 h 295"/>
                  <a:gd name="T50" fmla="*/ 1249 w 325"/>
                  <a:gd name="T51" fmla="*/ 5010 h 295"/>
                  <a:gd name="T52" fmla="*/ 1074 w 325"/>
                  <a:gd name="T53" fmla="*/ 4997 h 295"/>
                  <a:gd name="T54" fmla="*/ 1074 w 325"/>
                  <a:gd name="T55" fmla="*/ 4997 h 295"/>
                  <a:gd name="T56" fmla="*/ 904 w 325"/>
                  <a:gd name="T57" fmla="*/ 5010 h 295"/>
                  <a:gd name="T58" fmla="*/ 405 w 325"/>
                  <a:gd name="T59" fmla="*/ 4861 h 295"/>
                  <a:gd name="T60" fmla="*/ 92 w 325"/>
                  <a:gd name="T61" fmla="*/ 4234 h 295"/>
                  <a:gd name="T62" fmla="*/ 155 w 325"/>
                  <a:gd name="T63" fmla="*/ 3687 h 295"/>
                  <a:gd name="T64" fmla="*/ 450 w 325"/>
                  <a:gd name="T65" fmla="*/ 3460 h 295"/>
                  <a:gd name="T66" fmla="*/ 687 w 325"/>
                  <a:gd name="T67" fmla="*/ 3460 h 295"/>
                  <a:gd name="T68" fmla="*/ 842 w 325"/>
                  <a:gd name="T69" fmla="*/ 3529 h 295"/>
                  <a:gd name="T70" fmla="*/ 1312 w 325"/>
                  <a:gd name="T71" fmla="*/ 3644 h 295"/>
                  <a:gd name="T72" fmla="*/ 2196 w 325"/>
                  <a:gd name="T73" fmla="*/ 2470 h 295"/>
                  <a:gd name="T74" fmla="*/ 2279 w 325"/>
                  <a:gd name="T75" fmla="*/ 2142 h 295"/>
                  <a:gd name="T76" fmla="*/ 2371 w 325"/>
                  <a:gd name="T77" fmla="*/ 1630 h 295"/>
                  <a:gd name="T78" fmla="*/ 3633 w 325"/>
                  <a:gd name="T79" fmla="*/ 1217 h 295"/>
                  <a:gd name="T80" fmla="*/ 3683 w 325"/>
                  <a:gd name="T81" fmla="*/ 1195 h 295"/>
                  <a:gd name="T82" fmla="*/ 3695 w 325"/>
                  <a:gd name="T83" fmla="*/ 1160 h 295"/>
                  <a:gd name="T84" fmla="*/ 3945 w 325"/>
                  <a:gd name="T85" fmla="*/ 171 h 295"/>
                  <a:gd name="T86" fmla="*/ 4382 w 325"/>
                  <a:gd name="T87" fmla="*/ 264 h 295"/>
                  <a:gd name="T88" fmla="*/ 4870 w 325"/>
                  <a:gd name="T89" fmla="*/ 590 h 295"/>
                  <a:gd name="T90" fmla="*/ 4650 w 325"/>
                  <a:gd name="T91" fmla="*/ 1707 h 295"/>
                  <a:gd name="T92" fmla="*/ 4662 w 325"/>
                  <a:gd name="T93" fmla="*/ 1787 h 295"/>
                  <a:gd name="T94" fmla="*/ 4974 w 325"/>
                  <a:gd name="T95" fmla="*/ 2598 h 29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25" h="295">
                    <a:moveTo>
                      <a:pt x="301" y="91"/>
                    </a:moveTo>
                    <a:cubicBezTo>
                      <a:pt x="307" y="78"/>
                      <a:pt x="317" y="40"/>
                      <a:pt x="315" y="30"/>
                    </a:cubicBezTo>
                    <a:cubicBezTo>
                      <a:pt x="312" y="20"/>
                      <a:pt x="258" y="0"/>
                      <a:pt x="251" y="6"/>
                    </a:cubicBezTo>
                    <a:cubicBezTo>
                      <a:pt x="244" y="13"/>
                      <a:pt x="235" y="47"/>
                      <a:pt x="234" y="61"/>
                    </a:cubicBezTo>
                    <a:cubicBezTo>
                      <a:pt x="196" y="53"/>
                      <a:pt x="156" y="57"/>
                      <a:pt x="149" y="85"/>
                    </a:cubicBezTo>
                    <a:cubicBezTo>
                      <a:pt x="149" y="85"/>
                      <a:pt x="143" y="113"/>
                      <a:pt x="143" y="113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29" y="168"/>
                      <a:pt x="111" y="188"/>
                      <a:pt x="83" y="189"/>
                    </a:cubicBezTo>
                    <a:cubicBezTo>
                      <a:pt x="68" y="190"/>
                      <a:pt x="62" y="187"/>
                      <a:pt x="56" y="183"/>
                    </a:cubicBezTo>
                    <a:cubicBezTo>
                      <a:pt x="53" y="181"/>
                      <a:pt x="50" y="180"/>
                      <a:pt x="45" y="179"/>
                    </a:cubicBezTo>
                    <a:cubicBezTo>
                      <a:pt x="38" y="177"/>
                      <a:pt x="33" y="178"/>
                      <a:pt x="29" y="179"/>
                    </a:cubicBezTo>
                    <a:cubicBezTo>
                      <a:pt x="20" y="180"/>
                      <a:pt x="13" y="185"/>
                      <a:pt x="8" y="193"/>
                    </a:cubicBezTo>
                    <a:cubicBezTo>
                      <a:pt x="2" y="202"/>
                      <a:pt x="0" y="213"/>
                      <a:pt x="3" y="223"/>
                    </a:cubicBezTo>
                    <a:cubicBezTo>
                      <a:pt x="3" y="223"/>
                      <a:pt x="3" y="223"/>
                      <a:pt x="3" y="223"/>
                    </a:cubicBezTo>
                    <a:cubicBezTo>
                      <a:pt x="7" y="236"/>
                      <a:pt x="17" y="253"/>
                      <a:pt x="24" y="259"/>
                    </a:cubicBezTo>
                    <a:cubicBezTo>
                      <a:pt x="37" y="269"/>
                      <a:pt x="48" y="268"/>
                      <a:pt x="58" y="267"/>
                    </a:cubicBezTo>
                    <a:cubicBezTo>
                      <a:pt x="62" y="267"/>
                      <a:pt x="65" y="266"/>
                      <a:pt x="69" y="266"/>
                    </a:cubicBezTo>
                    <a:cubicBezTo>
                      <a:pt x="69" y="266"/>
                      <a:pt x="79" y="267"/>
                      <a:pt x="79" y="267"/>
                    </a:cubicBezTo>
                    <a:cubicBezTo>
                      <a:pt x="88" y="267"/>
                      <a:pt x="93" y="270"/>
                      <a:pt x="99" y="274"/>
                    </a:cubicBezTo>
                    <a:cubicBezTo>
                      <a:pt x="109" y="280"/>
                      <a:pt x="122" y="288"/>
                      <a:pt x="157" y="291"/>
                    </a:cubicBezTo>
                    <a:cubicBezTo>
                      <a:pt x="208" y="295"/>
                      <a:pt x="291" y="229"/>
                      <a:pt x="321" y="138"/>
                    </a:cubicBezTo>
                    <a:cubicBezTo>
                      <a:pt x="325" y="121"/>
                      <a:pt x="316" y="104"/>
                      <a:pt x="301" y="91"/>
                    </a:cubicBezTo>
                    <a:close/>
                    <a:moveTo>
                      <a:pt x="319" y="137"/>
                    </a:moveTo>
                    <a:cubicBezTo>
                      <a:pt x="289" y="227"/>
                      <a:pt x="207" y="292"/>
                      <a:pt x="158" y="288"/>
                    </a:cubicBezTo>
                    <a:cubicBezTo>
                      <a:pt x="123" y="285"/>
                      <a:pt x="110" y="277"/>
                      <a:pt x="101" y="272"/>
                    </a:cubicBezTo>
                    <a:cubicBezTo>
                      <a:pt x="95" y="268"/>
                      <a:pt x="89" y="264"/>
                      <a:pt x="80" y="264"/>
                    </a:cubicBezTo>
                    <a:cubicBezTo>
                      <a:pt x="74" y="263"/>
                      <a:pt x="71" y="263"/>
                      <a:pt x="69" y="263"/>
                    </a:cubicBezTo>
                    <a:cubicBezTo>
                      <a:pt x="69" y="263"/>
                      <a:pt x="69" y="263"/>
                      <a:pt x="69" y="263"/>
                    </a:cubicBezTo>
                    <a:cubicBezTo>
                      <a:pt x="58" y="264"/>
                      <a:pt x="58" y="264"/>
                      <a:pt x="58" y="264"/>
                    </a:cubicBezTo>
                    <a:cubicBezTo>
                      <a:pt x="47" y="265"/>
                      <a:pt x="38" y="266"/>
                      <a:pt x="26" y="256"/>
                    </a:cubicBezTo>
                    <a:cubicBezTo>
                      <a:pt x="19" y="251"/>
                      <a:pt x="9" y="234"/>
                      <a:pt x="6" y="223"/>
                    </a:cubicBezTo>
                    <a:cubicBezTo>
                      <a:pt x="3" y="213"/>
                      <a:pt x="5" y="202"/>
                      <a:pt x="10" y="194"/>
                    </a:cubicBezTo>
                    <a:cubicBezTo>
                      <a:pt x="15" y="187"/>
                      <a:pt x="22" y="183"/>
                      <a:pt x="29" y="182"/>
                    </a:cubicBezTo>
                    <a:cubicBezTo>
                      <a:pt x="33" y="181"/>
                      <a:pt x="38" y="181"/>
                      <a:pt x="44" y="182"/>
                    </a:cubicBezTo>
                    <a:cubicBezTo>
                      <a:pt x="49" y="183"/>
                      <a:pt x="51" y="184"/>
                      <a:pt x="54" y="186"/>
                    </a:cubicBezTo>
                    <a:cubicBezTo>
                      <a:pt x="61" y="190"/>
                      <a:pt x="68" y="193"/>
                      <a:pt x="84" y="192"/>
                    </a:cubicBezTo>
                    <a:cubicBezTo>
                      <a:pt x="113" y="190"/>
                      <a:pt x="132" y="170"/>
                      <a:pt x="141" y="130"/>
                    </a:cubicBezTo>
                    <a:cubicBezTo>
                      <a:pt x="146" y="113"/>
                      <a:pt x="146" y="113"/>
                      <a:pt x="146" y="113"/>
                    </a:cubicBezTo>
                    <a:cubicBezTo>
                      <a:pt x="146" y="113"/>
                      <a:pt x="152" y="86"/>
                      <a:pt x="152" y="86"/>
                    </a:cubicBezTo>
                    <a:cubicBezTo>
                      <a:pt x="158" y="60"/>
                      <a:pt x="197" y="56"/>
                      <a:pt x="233" y="64"/>
                    </a:cubicBezTo>
                    <a:cubicBezTo>
                      <a:pt x="234" y="64"/>
                      <a:pt x="235" y="64"/>
                      <a:pt x="236" y="63"/>
                    </a:cubicBezTo>
                    <a:cubicBezTo>
                      <a:pt x="236" y="63"/>
                      <a:pt x="237" y="62"/>
                      <a:pt x="237" y="61"/>
                    </a:cubicBezTo>
                    <a:cubicBezTo>
                      <a:pt x="238" y="47"/>
                      <a:pt x="247" y="14"/>
                      <a:pt x="253" y="9"/>
                    </a:cubicBezTo>
                    <a:cubicBezTo>
                      <a:pt x="255" y="7"/>
                      <a:pt x="265" y="8"/>
                      <a:pt x="281" y="14"/>
                    </a:cubicBezTo>
                    <a:cubicBezTo>
                      <a:pt x="300" y="21"/>
                      <a:pt x="311" y="28"/>
                      <a:pt x="312" y="31"/>
                    </a:cubicBezTo>
                    <a:cubicBezTo>
                      <a:pt x="314" y="39"/>
                      <a:pt x="304" y="77"/>
                      <a:pt x="298" y="90"/>
                    </a:cubicBezTo>
                    <a:cubicBezTo>
                      <a:pt x="297" y="91"/>
                      <a:pt x="298" y="93"/>
                      <a:pt x="299" y="94"/>
                    </a:cubicBezTo>
                    <a:cubicBezTo>
                      <a:pt x="310" y="103"/>
                      <a:pt x="323" y="118"/>
                      <a:pt x="319" y="137"/>
                    </a:cubicBez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1" name="Freeform 1094">
                <a:extLst>
                  <a:ext uri="{FF2B5EF4-FFF2-40B4-BE49-F238E27FC236}">
                    <a16:creationId xmlns:a16="http://schemas.microsoft.com/office/drawing/2014/main" id="{961E0AA5-370D-41DF-AC5B-1AAC5CC98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808"/>
                <a:ext cx="20" cy="121"/>
              </a:xfrm>
              <a:custGeom>
                <a:avLst/>
                <a:gdLst>
                  <a:gd name="T0" fmla="*/ 20 w 8"/>
                  <a:gd name="T1" fmla="*/ 0 h 45"/>
                  <a:gd name="T2" fmla="*/ 95 w 8"/>
                  <a:gd name="T3" fmla="*/ 231 h 45"/>
                  <a:gd name="T4" fmla="*/ 125 w 8"/>
                  <a:gd name="T5" fmla="*/ 428 h 45"/>
                  <a:gd name="T6" fmla="*/ 95 w 8"/>
                  <a:gd name="T7" fmla="*/ 621 h 45"/>
                  <a:gd name="T8" fmla="*/ 0 w 8"/>
                  <a:gd name="T9" fmla="*/ 87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5">
                    <a:moveTo>
                      <a:pt x="1" y="0"/>
                    </a:moveTo>
                    <a:cubicBezTo>
                      <a:pt x="1" y="5"/>
                      <a:pt x="4" y="9"/>
                      <a:pt x="6" y="12"/>
                    </a:cubicBezTo>
                    <a:cubicBezTo>
                      <a:pt x="5" y="16"/>
                      <a:pt x="7" y="20"/>
                      <a:pt x="8" y="22"/>
                    </a:cubicBezTo>
                    <a:cubicBezTo>
                      <a:pt x="6" y="23"/>
                      <a:pt x="5" y="28"/>
                      <a:pt x="6" y="32"/>
                    </a:cubicBezTo>
                    <a:cubicBezTo>
                      <a:pt x="3" y="33"/>
                      <a:pt x="0" y="41"/>
                      <a:pt x="0" y="45"/>
                    </a:cubicBezTo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2" name="Freeform 1095">
                <a:extLst>
                  <a:ext uri="{FF2B5EF4-FFF2-40B4-BE49-F238E27FC236}">
                    <a16:creationId xmlns:a16="http://schemas.microsoft.com/office/drawing/2014/main" id="{5FA02030-961A-45DE-B27A-7DB911C9E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414"/>
                <a:ext cx="787" cy="613"/>
              </a:xfrm>
              <a:custGeom>
                <a:avLst/>
                <a:gdLst>
                  <a:gd name="T0" fmla="*/ 3540 w 315"/>
                  <a:gd name="T1" fmla="*/ 149 h 230"/>
                  <a:gd name="T2" fmla="*/ 2291 w 315"/>
                  <a:gd name="T3" fmla="*/ 533 h 230"/>
                  <a:gd name="T4" fmla="*/ 2196 w 315"/>
                  <a:gd name="T5" fmla="*/ 1045 h 230"/>
                  <a:gd name="T6" fmla="*/ 2121 w 315"/>
                  <a:gd name="T7" fmla="*/ 1365 h 230"/>
                  <a:gd name="T8" fmla="*/ 1404 w 315"/>
                  <a:gd name="T9" fmla="*/ 2513 h 230"/>
                  <a:gd name="T10" fmla="*/ 1187 w 315"/>
                  <a:gd name="T11" fmla="*/ 2743 h 230"/>
                  <a:gd name="T12" fmla="*/ 1092 w 315"/>
                  <a:gd name="T13" fmla="*/ 2785 h 230"/>
                  <a:gd name="T14" fmla="*/ 1062 w 315"/>
                  <a:gd name="T15" fmla="*/ 2615 h 230"/>
                  <a:gd name="T16" fmla="*/ 1012 w 315"/>
                  <a:gd name="T17" fmla="*/ 2572 h 230"/>
                  <a:gd name="T18" fmla="*/ 700 w 315"/>
                  <a:gd name="T19" fmla="*/ 2444 h 230"/>
                  <a:gd name="T20" fmla="*/ 562 w 315"/>
                  <a:gd name="T21" fmla="*/ 2388 h 230"/>
                  <a:gd name="T22" fmla="*/ 342 w 315"/>
                  <a:gd name="T23" fmla="*/ 2388 h 230"/>
                  <a:gd name="T24" fmla="*/ 75 w 315"/>
                  <a:gd name="T25" fmla="*/ 2593 h 230"/>
                  <a:gd name="T26" fmla="*/ 0 w 315"/>
                  <a:gd name="T27" fmla="*/ 2913 h 230"/>
                  <a:gd name="T28" fmla="*/ 12 w 315"/>
                  <a:gd name="T29" fmla="*/ 3084 h 230"/>
                  <a:gd name="T30" fmla="*/ 312 w 315"/>
                  <a:gd name="T31" fmla="*/ 3694 h 230"/>
                  <a:gd name="T32" fmla="*/ 762 w 315"/>
                  <a:gd name="T33" fmla="*/ 3822 h 230"/>
                  <a:gd name="T34" fmla="*/ 967 w 315"/>
                  <a:gd name="T35" fmla="*/ 3809 h 230"/>
                  <a:gd name="T36" fmla="*/ 1012 w 315"/>
                  <a:gd name="T37" fmla="*/ 3809 h 230"/>
                  <a:gd name="T38" fmla="*/ 1062 w 315"/>
                  <a:gd name="T39" fmla="*/ 3787 h 230"/>
                  <a:gd name="T40" fmla="*/ 1104 w 315"/>
                  <a:gd name="T41" fmla="*/ 3579 h 230"/>
                  <a:gd name="T42" fmla="*/ 1167 w 315"/>
                  <a:gd name="T43" fmla="*/ 3651 h 230"/>
                  <a:gd name="T44" fmla="*/ 1312 w 315"/>
                  <a:gd name="T45" fmla="*/ 3878 h 230"/>
                  <a:gd name="T46" fmla="*/ 1467 w 315"/>
                  <a:gd name="T47" fmla="*/ 3979 h 230"/>
                  <a:gd name="T48" fmla="*/ 2341 w 315"/>
                  <a:gd name="T49" fmla="*/ 4275 h 230"/>
                  <a:gd name="T50" fmla="*/ 4807 w 315"/>
                  <a:gd name="T51" fmla="*/ 1455 h 230"/>
                  <a:gd name="T52" fmla="*/ 3540 w 315"/>
                  <a:gd name="T53" fmla="*/ 149 h 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5" h="230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69" y="141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4" y="175"/>
                      <a:pt x="14" y="191"/>
                      <a:pt x="20" y="195"/>
                    </a:cubicBezTo>
                    <a:cubicBezTo>
                      <a:pt x="31" y="204"/>
                      <a:pt x="39" y="203"/>
                      <a:pt x="49" y="202"/>
                    </a:cubicBezTo>
                    <a:cubicBezTo>
                      <a:pt x="53" y="202"/>
                      <a:pt x="57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5" y="201"/>
                      <a:pt x="67" y="201"/>
                      <a:pt x="68" y="200"/>
                    </a:cubicBezTo>
                    <a:cubicBezTo>
                      <a:pt x="69" y="196"/>
                      <a:pt x="68" y="191"/>
                      <a:pt x="71" y="189"/>
                    </a:cubicBezTo>
                    <a:cubicBezTo>
                      <a:pt x="73" y="188"/>
                      <a:pt x="74" y="190"/>
                      <a:pt x="75" y="193"/>
                    </a:cubicBezTo>
                    <a:cubicBezTo>
                      <a:pt x="76" y="196"/>
                      <a:pt x="77" y="202"/>
                      <a:pt x="84" y="205"/>
                    </a:cubicBezTo>
                    <a:cubicBezTo>
                      <a:pt x="88" y="206"/>
                      <a:pt x="91" y="208"/>
                      <a:pt x="94" y="210"/>
                    </a:cubicBezTo>
                    <a:cubicBezTo>
                      <a:pt x="104" y="216"/>
                      <a:pt x="116" y="223"/>
                      <a:pt x="150" y="226"/>
                    </a:cubicBezTo>
                    <a:cubicBezTo>
                      <a:pt x="198" y="230"/>
                      <a:pt x="279" y="164"/>
                      <a:pt x="308" y="77"/>
                    </a:cubicBezTo>
                    <a:cubicBezTo>
                      <a:pt x="315" y="46"/>
                      <a:pt x="271" y="18"/>
                      <a:pt x="227" y="8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3" name="Freeform 1096">
                <a:extLst>
                  <a:ext uri="{FF2B5EF4-FFF2-40B4-BE49-F238E27FC236}">
                    <a16:creationId xmlns:a16="http://schemas.microsoft.com/office/drawing/2014/main" id="{34128BCF-AF9C-4899-A312-64EA9457B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414"/>
                <a:ext cx="787" cy="613"/>
              </a:xfrm>
              <a:custGeom>
                <a:avLst/>
                <a:gdLst>
                  <a:gd name="T0" fmla="*/ 3540 w 315"/>
                  <a:gd name="T1" fmla="*/ 149 h 230"/>
                  <a:gd name="T2" fmla="*/ 2291 w 315"/>
                  <a:gd name="T3" fmla="*/ 533 h 230"/>
                  <a:gd name="T4" fmla="*/ 2196 w 315"/>
                  <a:gd name="T5" fmla="*/ 1045 h 230"/>
                  <a:gd name="T6" fmla="*/ 2121 w 315"/>
                  <a:gd name="T7" fmla="*/ 1365 h 230"/>
                  <a:gd name="T8" fmla="*/ 1404 w 315"/>
                  <a:gd name="T9" fmla="*/ 2513 h 230"/>
                  <a:gd name="T10" fmla="*/ 1187 w 315"/>
                  <a:gd name="T11" fmla="*/ 2743 h 230"/>
                  <a:gd name="T12" fmla="*/ 1092 w 315"/>
                  <a:gd name="T13" fmla="*/ 2785 h 230"/>
                  <a:gd name="T14" fmla="*/ 1062 w 315"/>
                  <a:gd name="T15" fmla="*/ 2615 h 230"/>
                  <a:gd name="T16" fmla="*/ 1012 w 315"/>
                  <a:gd name="T17" fmla="*/ 2572 h 230"/>
                  <a:gd name="T18" fmla="*/ 700 w 315"/>
                  <a:gd name="T19" fmla="*/ 2444 h 230"/>
                  <a:gd name="T20" fmla="*/ 562 w 315"/>
                  <a:gd name="T21" fmla="*/ 2388 h 230"/>
                  <a:gd name="T22" fmla="*/ 342 w 315"/>
                  <a:gd name="T23" fmla="*/ 2388 h 230"/>
                  <a:gd name="T24" fmla="*/ 75 w 315"/>
                  <a:gd name="T25" fmla="*/ 2593 h 230"/>
                  <a:gd name="T26" fmla="*/ 0 w 315"/>
                  <a:gd name="T27" fmla="*/ 2913 h 230"/>
                  <a:gd name="T28" fmla="*/ 12 w 315"/>
                  <a:gd name="T29" fmla="*/ 3084 h 230"/>
                  <a:gd name="T30" fmla="*/ 312 w 315"/>
                  <a:gd name="T31" fmla="*/ 3694 h 230"/>
                  <a:gd name="T32" fmla="*/ 762 w 315"/>
                  <a:gd name="T33" fmla="*/ 3822 h 230"/>
                  <a:gd name="T34" fmla="*/ 967 w 315"/>
                  <a:gd name="T35" fmla="*/ 3809 h 230"/>
                  <a:gd name="T36" fmla="*/ 1012 w 315"/>
                  <a:gd name="T37" fmla="*/ 3809 h 230"/>
                  <a:gd name="T38" fmla="*/ 1062 w 315"/>
                  <a:gd name="T39" fmla="*/ 3787 h 230"/>
                  <a:gd name="T40" fmla="*/ 1104 w 315"/>
                  <a:gd name="T41" fmla="*/ 3579 h 230"/>
                  <a:gd name="T42" fmla="*/ 1167 w 315"/>
                  <a:gd name="T43" fmla="*/ 3651 h 230"/>
                  <a:gd name="T44" fmla="*/ 1312 w 315"/>
                  <a:gd name="T45" fmla="*/ 3878 h 230"/>
                  <a:gd name="T46" fmla="*/ 1467 w 315"/>
                  <a:gd name="T47" fmla="*/ 3979 h 230"/>
                  <a:gd name="T48" fmla="*/ 2341 w 315"/>
                  <a:gd name="T49" fmla="*/ 4275 h 230"/>
                  <a:gd name="T50" fmla="*/ 4807 w 315"/>
                  <a:gd name="T51" fmla="*/ 1455 h 230"/>
                  <a:gd name="T52" fmla="*/ 3540 w 315"/>
                  <a:gd name="T53" fmla="*/ 149 h 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5" h="230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69" y="141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4" y="175"/>
                      <a:pt x="14" y="191"/>
                      <a:pt x="20" y="195"/>
                    </a:cubicBezTo>
                    <a:cubicBezTo>
                      <a:pt x="31" y="204"/>
                      <a:pt x="39" y="203"/>
                      <a:pt x="49" y="202"/>
                    </a:cubicBezTo>
                    <a:cubicBezTo>
                      <a:pt x="53" y="202"/>
                      <a:pt x="57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5" y="201"/>
                      <a:pt x="67" y="201"/>
                      <a:pt x="68" y="200"/>
                    </a:cubicBezTo>
                    <a:cubicBezTo>
                      <a:pt x="69" y="196"/>
                      <a:pt x="68" y="191"/>
                      <a:pt x="71" y="189"/>
                    </a:cubicBezTo>
                    <a:cubicBezTo>
                      <a:pt x="73" y="188"/>
                      <a:pt x="74" y="190"/>
                      <a:pt x="75" y="193"/>
                    </a:cubicBezTo>
                    <a:cubicBezTo>
                      <a:pt x="76" y="196"/>
                      <a:pt x="77" y="202"/>
                      <a:pt x="84" y="205"/>
                    </a:cubicBezTo>
                    <a:cubicBezTo>
                      <a:pt x="88" y="206"/>
                      <a:pt x="91" y="208"/>
                      <a:pt x="94" y="210"/>
                    </a:cubicBezTo>
                    <a:cubicBezTo>
                      <a:pt x="104" y="216"/>
                      <a:pt x="116" y="223"/>
                      <a:pt x="150" y="226"/>
                    </a:cubicBezTo>
                    <a:cubicBezTo>
                      <a:pt x="198" y="230"/>
                      <a:pt x="279" y="164"/>
                      <a:pt x="308" y="77"/>
                    </a:cubicBezTo>
                    <a:cubicBezTo>
                      <a:pt x="315" y="46"/>
                      <a:pt x="271" y="18"/>
                      <a:pt x="227" y="8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4" name="Freeform 1097">
                <a:extLst>
                  <a:ext uri="{FF2B5EF4-FFF2-40B4-BE49-F238E27FC236}">
                    <a16:creationId xmlns:a16="http://schemas.microsoft.com/office/drawing/2014/main" id="{B6FAC20B-1271-4E7D-9C75-4AC95A990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256"/>
                <a:ext cx="212" cy="251"/>
              </a:xfrm>
              <a:custGeom>
                <a:avLst/>
                <a:gdLst>
                  <a:gd name="T0" fmla="*/ 0 w 85"/>
                  <a:gd name="T1" fmla="*/ 1162 h 94"/>
                  <a:gd name="T2" fmla="*/ 30 w 85"/>
                  <a:gd name="T3" fmla="*/ 1199 h 94"/>
                  <a:gd name="T4" fmla="*/ 791 w 85"/>
                  <a:gd name="T5" fmla="*/ 1562 h 94"/>
                  <a:gd name="T6" fmla="*/ 1028 w 85"/>
                  <a:gd name="T7" fmla="*/ 1768 h 94"/>
                  <a:gd name="T8" fmla="*/ 1070 w 85"/>
                  <a:gd name="T9" fmla="*/ 1733 h 94"/>
                  <a:gd name="T10" fmla="*/ 1287 w 85"/>
                  <a:gd name="T11" fmla="*/ 571 h 94"/>
                  <a:gd name="T12" fmla="*/ 292 w 85"/>
                  <a:gd name="T13" fmla="*/ 115 h 94"/>
                  <a:gd name="T14" fmla="*/ 30 w 85"/>
                  <a:gd name="T15" fmla="*/ 1162 h 94"/>
                  <a:gd name="T16" fmla="*/ 0 w 85"/>
                  <a:gd name="T17" fmla="*/ 1140 h 94"/>
                  <a:gd name="T18" fmla="*/ 0 w 85"/>
                  <a:gd name="T19" fmla="*/ 1162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94">
                    <a:moveTo>
                      <a:pt x="0" y="61"/>
                    </a:moveTo>
                    <a:cubicBezTo>
                      <a:pt x="2" y="61"/>
                      <a:pt x="0" y="63"/>
                      <a:pt x="2" y="63"/>
                    </a:cubicBezTo>
                    <a:cubicBezTo>
                      <a:pt x="12" y="65"/>
                      <a:pt x="33" y="72"/>
                      <a:pt x="51" y="82"/>
                    </a:cubicBezTo>
                    <a:cubicBezTo>
                      <a:pt x="56" y="85"/>
                      <a:pt x="62" y="89"/>
                      <a:pt x="66" y="93"/>
                    </a:cubicBezTo>
                    <a:cubicBezTo>
                      <a:pt x="68" y="94"/>
                      <a:pt x="68" y="90"/>
                      <a:pt x="69" y="91"/>
                    </a:cubicBezTo>
                    <a:cubicBezTo>
                      <a:pt x="75" y="78"/>
                      <a:pt x="85" y="40"/>
                      <a:pt x="83" y="30"/>
                    </a:cubicBezTo>
                    <a:cubicBezTo>
                      <a:pt x="80" y="20"/>
                      <a:pt x="26" y="0"/>
                      <a:pt x="19" y="6"/>
                    </a:cubicBezTo>
                    <a:cubicBezTo>
                      <a:pt x="12" y="13"/>
                      <a:pt x="3" y="47"/>
                      <a:pt x="2" y="61"/>
                    </a:cubicBezTo>
                    <a:cubicBezTo>
                      <a:pt x="1" y="61"/>
                      <a:pt x="1" y="60"/>
                      <a:pt x="0" y="60"/>
                    </a:cubicBez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5" name="Freeform 1098">
                <a:extLst>
                  <a:ext uri="{FF2B5EF4-FFF2-40B4-BE49-F238E27FC236}">
                    <a16:creationId xmlns:a16="http://schemas.microsoft.com/office/drawing/2014/main" id="{06D4D22E-23BB-4FB5-A2AF-5A5EF237C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14"/>
                <a:ext cx="73" cy="88"/>
              </a:xfrm>
              <a:custGeom>
                <a:avLst/>
                <a:gdLst>
                  <a:gd name="T0" fmla="*/ 347 w 29"/>
                  <a:gd name="T1" fmla="*/ 547 h 33"/>
                  <a:gd name="T2" fmla="*/ 380 w 29"/>
                  <a:gd name="T3" fmla="*/ 419 h 33"/>
                  <a:gd name="T4" fmla="*/ 443 w 29"/>
                  <a:gd name="T5" fmla="*/ 192 h 33"/>
                  <a:gd name="T6" fmla="*/ 347 w 29"/>
                  <a:gd name="T7" fmla="*/ 93 h 33"/>
                  <a:gd name="T8" fmla="*/ 176 w 29"/>
                  <a:gd name="T9" fmla="*/ 21 h 33"/>
                  <a:gd name="T10" fmla="*/ 63 w 29"/>
                  <a:gd name="T11" fmla="*/ 149 h 33"/>
                  <a:gd name="T12" fmla="*/ 0 w 29"/>
                  <a:gd name="T13" fmla="*/ 397 h 33"/>
                  <a:gd name="T14" fmla="*/ 63 w 29"/>
                  <a:gd name="T15" fmla="*/ 435 h 33"/>
                  <a:gd name="T16" fmla="*/ 272 w 29"/>
                  <a:gd name="T17" fmla="*/ 605 h 33"/>
                  <a:gd name="T18" fmla="*/ 347 w 29"/>
                  <a:gd name="T19" fmla="*/ 547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3">
                    <a:moveTo>
                      <a:pt x="22" y="29"/>
                    </a:moveTo>
                    <a:cubicBezTo>
                      <a:pt x="23" y="26"/>
                      <a:pt x="23" y="24"/>
                      <a:pt x="24" y="22"/>
                    </a:cubicBezTo>
                    <a:cubicBezTo>
                      <a:pt x="25" y="18"/>
                      <a:pt x="28" y="14"/>
                      <a:pt x="28" y="10"/>
                    </a:cubicBezTo>
                    <a:cubicBezTo>
                      <a:pt x="29" y="7"/>
                      <a:pt x="25" y="6"/>
                      <a:pt x="22" y="5"/>
                    </a:cubicBezTo>
                    <a:cubicBezTo>
                      <a:pt x="19" y="4"/>
                      <a:pt x="14" y="1"/>
                      <a:pt x="11" y="1"/>
                    </a:cubicBezTo>
                    <a:cubicBezTo>
                      <a:pt x="8" y="0"/>
                      <a:pt x="5" y="6"/>
                      <a:pt x="4" y="8"/>
                    </a:cubicBezTo>
                    <a:cubicBezTo>
                      <a:pt x="2" y="12"/>
                      <a:pt x="1" y="16"/>
                      <a:pt x="0" y="21"/>
                    </a:cubicBezTo>
                    <a:cubicBezTo>
                      <a:pt x="1" y="21"/>
                      <a:pt x="3" y="22"/>
                      <a:pt x="4" y="23"/>
                    </a:cubicBezTo>
                    <a:cubicBezTo>
                      <a:pt x="9" y="26"/>
                      <a:pt x="13" y="29"/>
                      <a:pt x="17" y="32"/>
                    </a:cubicBezTo>
                    <a:cubicBezTo>
                      <a:pt x="20" y="33"/>
                      <a:pt x="21" y="31"/>
                      <a:pt x="22" y="29"/>
                    </a:cubicBezTo>
                    <a:close/>
                  </a:path>
                </a:pathLst>
              </a:custGeom>
              <a:solidFill>
                <a:srgbClr val="C53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6" name="Freeform 1099">
                <a:extLst>
                  <a:ext uri="{FF2B5EF4-FFF2-40B4-BE49-F238E27FC236}">
                    <a16:creationId xmlns:a16="http://schemas.microsoft.com/office/drawing/2014/main" id="{F489E10B-71D5-45CD-ABCC-94803518A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336"/>
                <a:ext cx="153" cy="131"/>
              </a:xfrm>
              <a:custGeom>
                <a:avLst/>
                <a:gdLst>
                  <a:gd name="T0" fmla="*/ 943 w 61"/>
                  <a:gd name="T1" fmla="*/ 321 h 49"/>
                  <a:gd name="T2" fmla="*/ 441 w 61"/>
                  <a:gd name="T3" fmla="*/ 56 h 49"/>
                  <a:gd name="T4" fmla="*/ 271 w 61"/>
                  <a:gd name="T5" fmla="*/ 21 h 49"/>
                  <a:gd name="T6" fmla="*/ 176 w 61"/>
                  <a:gd name="T7" fmla="*/ 115 h 49"/>
                  <a:gd name="T8" fmla="*/ 83 w 61"/>
                  <a:gd name="T9" fmla="*/ 342 h 49"/>
                  <a:gd name="T10" fmla="*/ 0 w 61"/>
                  <a:gd name="T11" fmla="*/ 730 h 49"/>
                  <a:gd name="T12" fmla="*/ 0 w 61"/>
                  <a:gd name="T13" fmla="*/ 743 h 49"/>
                  <a:gd name="T14" fmla="*/ 396 w 61"/>
                  <a:gd name="T15" fmla="*/ 936 h 49"/>
                  <a:gd name="T16" fmla="*/ 441 w 61"/>
                  <a:gd name="T17" fmla="*/ 786 h 49"/>
                  <a:gd name="T18" fmla="*/ 522 w 61"/>
                  <a:gd name="T19" fmla="*/ 615 h 49"/>
                  <a:gd name="T20" fmla="*/ 742 w 61"/>
                  <a:gd name="T21" fmla="*/ 650 h 49"/>
                  <a:gd name="T22" fmla="*/ 838 w 61"/>
                  <a:gd name="T23" fmla="*/ 687 h 49"/>
                  <a:gd name="T24" fmla="*/ 900 w 61"/>
                  <a:gd name="T25" fmla="*/ 628 h 49"/>
                  <a:gd name="T26" fmla="*/ 900 w 61"/>
                  <a:gd name="T27" fmla="*/ 615 h 49"/>
                  <a:gd name="T28" fmla="*/ 963 w 61"/>
                  <a:gd name="T29" fmla="*/ 364 h 49"/>
                  <a:gd name="T30" fmla="*/ 943 w 61"/>
                  <a:gd name="T31" fmla="*/ 321 h 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49">
                    <a:moveTo>
                      <a:pt x="60" y="17"/>
                    </a:moveTo>
                    <a:cubicBezTo>
                      <a:pt x="52" y="9"/>
                      <a:pt x="38" y="6"/>
                      <a:pt x="28" y="3"/>
                    </a:cubicBezTo>
                    <a:cubicBezTo>
                      <a:pt x="25" y="2"/>
                      <a:pt x="20" y="0"/>
                      <a:pt x="17" y="1"/>
                    </a:cubicBezTo>
                    <a:cubicBezTo>
                      <a:pt x="15" y="1"/>
                      <a:pt x="12" y="4"/>
                      <a:pt x="11" y="6"/>
                    </a:cubicBezTo>
                    <a:cubicBezTo>
                      <a:pt x="8" y="9"/>
                      <a:pt x="7" y="14"/>
                      <a:pt x="5" y="18"/>
                    </a:cubicBezTo>
                    <a:cubicBezTo>
                      <a:pt x="3" y="24"/>
                      <a:pt x="0" y="31"/>
                      <a:pt x="0" y="3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7" y="41"/>
                      <a:pt x="16" y="45"/>
                      <a:pt x="25" y="49"/>
                    </a:cubicBezTo>
                    <a:cubicBezTo>
                      <a:pt x="27" y="48"/>
                      <a:pt x="27" y="43"/>
                      <a:pt x="28" y="41"/>
                    </a:cubicBezTo>
                    <a:cubicBezTo>
                      <a:pt x="29" y="38"/>
                      <a:pt x="31" y="34"/>
                      <a:pt x="33" y="32"/>
                    </a:cubicBezTo>
                    <a:cubicBezTo>
                      <a:pt x="36" y="28"/>
                      <a:pt x="43" y="32"/>
                      <a:pt x="47" y="34"/>
                    </a:cubicBezTo>
                    <a:cubicBezTo>
                      <a:pt x="49" y="34"/>
                      <a:pt x="51" y="35"/>
                      <a:pt x="53" y="36"/>
                    </a:cubicBezTo>
                    <a:cubicBezTo>
                      <a:pt x="56" y="38"/>
                      <a:pt x="56" y="36"/>
                      <a:pt x="57" y="33"/>
                    </a:cubicBezTo>
                    <a:cubicBezTo>
                      <a:pt x="57" y="33"/>
                      <a:pt x="57" y="32"/>
                      <a:pt x="57" y="32"/>
                    </a:cubicBezTo>
                    <a:cubicBezTo>
                      <a:pt x="59" y="27"/>
                      <a:pt x="60" y="23"/>
                      <a:pt x="61" y="19"/>
                    </a:cubicBezTo>
                    <a:cubicBezTo>
                      <a:pt x="60" y="18"/>
                      <a:pt x="60" y="18"/>
                      <a:pt x="60" y="17"/>
                    </a:cubicBezTo>
                    <a:close/>
                  </a:path>
                </a:pathLst>
              </a:custGeom>
              <a:solidFill>
                <a:srgbClr val="D86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7" name="Freeform 1100">
                <a:extLst>
                  <a:ext uri="{FF2B5EF4-FFF2-40B4-BE49-F238E27FC236}">
                    <a16:creationId xmlns:a16="http://schemas.microsoft.com/office/drawing/2014/main" id="{3BA3F39C-75E9-4D5C-B378-5865F2AD5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90"/>
                <a:ext cx="53" cy="80"/>
              </a:xfrm>
              <a:custGeom>
                <a:avLst/>
                <a:gdLst>
                  <a:gd name="T0" fmla="*/ 126 w 21"/>
                  <a:gd name="T1" fmla="*/ 205 h 30"/>
                  <a:gd name="T2" fmla="*/ 20 w 21"/>
                  <a:gd name="T3" fmla="*/ 512 h 30"/>
                  <a:gd name="T4" fmla="*/ 159 w 21"/>
                  <a:gd name="T5" fmla="*/ 397 h 30"/>
                  <a:gd name="T6" fmla="*/ 255 w 21"/>
                  <a:gd name="T7" fmla="*/ 547 h 30"/>
                  <a:gd name="T8" fmla="*/ 275 w 21"/>
                  <a:gd name="T9" fmla="*/ 149 h 30"/>
                  <a:gd name="T10" fmla="*/ 255 w 21"/>
                  <a:gd name="T11" fmla="*/ 341 h 30"/>
                  <a:gd name="T12" fmla="*/ 222 w 21"/>
                  <a:gd name="T13" fmla="*/ 363 h 30"/>
                  <a:gd name="T14" fmla="*/ 179 w 21"/>
                  <a:gd name="T15" fmla="*/ 320 h 30"/>
                  <a:gd name="T16" fmla="*/ 179 w 21"/>
                  <a:gd name="T17" fmla="*/ 136 h 30"/>
                  <a:gd name="T18" fmla="*/ 192 w 21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30">
                    <a:moveTo>
                      <a:pt x="8" y="11"/>
                    </a:moveTo>
                    <a:cubicBezTo>
                      <a:pt x="6" y="15"/>
                      <a:pt x="0" y="23"/>
                      <a:pt x="1" y="27"/>
                    </a:cubicBezTo>
                    <a:cubicBezTo>
                      <a:pt x="3" y="27"/>
                      <a:pt x="8" y="21"/>
                      <a:pt x="10" y="21"/>
                    </a:cubicBezTo>
                    <a:cubicBezTo>
                      <a:pt x="13" y="23"/>
                      <a:pt x="10" y="30"/>
                      <a:pt x="16" y="29"/>
                    </a:cubicBezTo>
                    <a:cubicBezTo>
                      <a:pt x="21" y="28"/>
                      <a:pt x="17" y="12"/>
                      <a:pt x="17" y="8"/>
                    </a:cubicBezTo>
                    <a:cubicBezTo>
                      <a:pt x="17" y="11"/>
                      <a:pt x="18" y="15"/>
                      <a:pt x="16" y="18"/>
                    </a:cubicBezTo>
                    <a:cubicBezTo>
                      <a:pt x="15" y="20"/>
                      <a:pt x="17" y="19"/>
                      <a:pt x="14" y="19"/>
                    </a:cubicBezTo>
                    <a:cubicBezTo>
                      <a:pt x="14" y="19"/>
                      <a:pt x="11" y="18"/>
                      <a:pt x="11" y="17"/>
                    </a:cubicBezTo>
                    <a:cubicBezTo>
                      <a:pt x="9" y="15"/>
                      <a:pt x="11" y="10"/>
                      <a:pt x="11" y="7"/>
                    </a:cubicBezTo>
                    <a:cubicBezTo>
                      <a:pt x="11" y="5"/>
                      <a:pt x="10" y="2"/>
                      <a:pt x="1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8" name="Freeform 1101">
                <a:extLst>
                  <a:ext uri="{FF2B5EF4-FFF2-40B4-BE49-F238E27FC236}">
                    <a16:creationId xmlns:a16="http://schemas.microsoft.com/office/drawing/2014/main" id="{112AF1EA-FD2F-425A-B212-5105254CB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696"/>
                <a:ext cx="110" cy="136"/>
              </a:xfrm>
              <a:custGeom>
                <a:avLst/>
                <a:gdLst>
                  <a:gd name="T0" fmla="*/ 425 w 44"/>
                  <a:gd name="T1" fmla="*/ 589 h 51"/>
                  <a:gd name="T2" fmla="*/ 0 w 44"/>
                  <a:gd name="T3" fmla="*/ 931 h 51"/>
                  <a:gd name="T4" fmla="*/ 113 w 44"/>
                  <a:gd name="T5" fmla="*/ 888 h 51"/>
                  <a:gd name="T6" fmla="*/ 270 w 44"/>
                  <a:gd name="T7" fmla="*/ 760 h 51"/>
                  <a:gd name="T8" fmla="*/ 375 w 44"/>
                  <a:gd name="T9" fmla="*/ 683 h 51"/>
                  <a:gd name="T10" fmla="*/ 488 w 44"/>
                  <a:gd name="T11" fmla="*/ 739 h 51"/>
                  <a:gd name="T12" fmla="*/ 595 w 44"/>
                  <a:gd name="T13" fmla="*/ 419 h 51"/>
                  <a:gd name="T14" fmla="*/ 688 w 44"/>
                  <a:gd name="T15" fmla="*/ 0 h 51"/>
                  <a:gd name="T16" fmla="*/ 550 w 44"/>
                  <a:gd name="T17" fmla="*/ 320 h 51"/>
                  <a:gd name="T18" fmla="*/ 470 w 44"/>
                  <a:gd name="T19" fmla="*/ 661 h 51"/>
                  <a:gd name="T20" fmla="*/ 425 w 44"/>
                  <a:gd name="T21" fmla="*/ 589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51">
                    <a:moveTo>
                      <a:pt x="27" y="31"/>
                    </a:moveTo>
                    <a:cubicBezTo>
                      <a:pt x="17" y="23"/>
                      <a:pt x="10" y="51"/>
                      <a:pt x="0" y="49"/>
                    </a:cubicBezTo>
                    <a:cubicBezTo>
                      <a:pt x="3" y="48"/>
                      <a:pt x="5" y="48"/>
                      <a:pt x="7" y="47"/>
                    </a:cubicBezTo>
                    <a:cubicBezTo>
                      <a:pt x="11" y="46"/>
                      <a:pt x="14" y="43"/>
                      <a:pt x="17" y="40"/>
                    </a:cubicBezTo>
                    <a:cubicBezTo>
                      <a:pt x="19" y="38"/>
                      <a:pt x="21" y="35"/>
                      <a:pt x="24" y="36"/>
                    </a:cubicBezTo>
                    <a:cubicBezTo>
                      <a:pt x="27" y="37"/>
                      <a:pt x="28" y="41"/>
                      <a:pt x="31" y="39"/>
                    </a:cubicBezTo>
                    <a:cubicBezTo>
                      <a:pt x="38" y="37"/>
                      <a:pt x="37" y="28"/>
                      <a:pt x="38" y="22"/>
                    </a:cubicBezTo>
                    <a:cubicBezTo>
                      <a:pt x="39" y="15"/>
                      <a:pt x="43" y="7"/>
                      <a:pt x="44" y="0"/>
                    </a:cubicBezTo>
                    <a:cubicBezTo>
                      <a:pt x="38" y="4"/>
                      <a:pt x="37" y="10"/>
                      <a:pt x="35" y="17"/>
                    </a:cubicBezTo>
                    <a:cubicBezTo>
                      <a:pt x="33" y="21"/>
                      <a:pt x="37" y="31"/>
                      <a:pt x="30" y="35"/>
                    </a:cubicBezTo>
                    <a:cubicBezTo>
                      <a:pt x="27" y="37"/>
                      <a:pt x="27" y="31"/>
                      <a:pt x="27" y="31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9" name="Freeform 1102">
                <a:extLst>
                  <a:ext uri="{FF2B5EF4-FFF2-40B4-BE49-F238E27FC236}">
                    <a16:creationId xmlns:a16="http://schemas.microsoft.com/office/drawing/2014/main" id="{5DCF5520-2469-4056-812B-AA77955A1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595"/>
                <a:ext cx="140" cy="237"/>
              </a:xfrm>
              <a:custGeom>
                <a:avLst/>
                <a:gdLst>
                  <a:gd name="T0" fmla="*/ 158 w 56"/>
                  <a:gd name="T1" fmla="*/ 1419 h 89"/>
                  <a:gd name="T2" fmla="*/ 363 w 56"/>
                  <a:gd name="T3" fmla="*/ 977 h 89"/>
                  <a:gd name="T4" fmla="*/ 470 w 56"/>
                  <a:gd name="T5" fmla="*/ 772 h 89"/>
                  <a:gd name="T6" fmla="*/ 500 w 56"/>
                  <a:gd name="T7" fmla="*/ 660 h 89"/>
                  <a:gd name="T8" fmla="*/ 550 w 56"/>
                  <a:gd name="T9" fmla="*/ 759 h 89"/>
                  <a:gd name="T10" fmla="*/ 800 w 56"/>
                  <a:gd name="T11" fmla="*/ 474 h 89"/>
                  <a:gd name="T12" fmla="*/ 783 w 56"/>
                  <a:gd name="T13" fmla="*/ 205 h 89"/>
                  <a:gd name="T14" fmla="*/ 875 w 56"/>
                  <a:gd name="T15" fmla="*/ 0 h 89"/>
                  <a:gd name="T16" fmla="*/ 863 w 56"/>
                  <a:gd name="T17" fmla="*/ 115 h 89"/>
                  <a:gd name="T18" fmla="*/ 833 w 56"/>
                  <a:gd name="T19" fmla="*/ 248 h 89"/>
                  <a:gd name="T20" fmla="*/ 833 w 56"/>
                  <a:gd name="T21" fmla="*/ 533 h 89"/>
                  <a:gd name="T22" fmla="*/ 708 w 56"/>
                  <a:gd name="T23" fmla="*/ 852 h 89"/>
                  <a:gd name="T24" fmla="*/ 520 w 56"/>
                  <a:gd name="T25" fmla="*/ 921 h 89"/>
                  <a:gd name="T26" fmla="*/ 425 w 56"/>
                  <a:gd name="T27" fmla="*/ 1113 h 89"/>
                  <a:gd name="T28" fmla="*/ 283 w 56"/>
                  <a:gd name="T29" fmla="*/ 1284 h 89"/>
                  <a:gd name="T30" fmla="*/ 208 w 56"/>
                  <a:gd name="T31" fmla="*/ 1568 h 89"/>
                  <a:gd name="T32" fmla="*/ 0 w 56"/>
                  <a:gd name="T33" fmla="*/ 1680 h 89"/>
                  <a:gd name="T34" fmla="*/ 158 w 56"/>
                  <a:gd name="T35" fmla="*/ 1377 h 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89">
                    <a:moveTo>
                      <a:pt x="10" y="75"/>
                    </a:moveTo>
                    <a:cubicBezTo>
                      <a:pt x="11" y="66"/>
                      <a:pt x="20" y="60"/>
                      <a:pt x="23" y="52"/>
                    </a:cubicBezTo>
                    <a:cubicBezTo>
                      <a:pt x="24" y="48"/>
                      <a:pt x="28" y="46"/>
                      <a:pt x="30" y="41"/>
                    </a:cubicBezTo>
                    <a:cubicBezTo>
                      <a:pt x="30" y="40"/>
                      <a:pt x="31" y="35"/>
                      <a:pt x="32" y="35"/>
                    </a:cubicBezTo>
                    <a:cubicBezTo>
                      <a:pt x="33" y="35"/>
                      <a:pt x="34" y="39"/>
                      <a:pt x="35" y="40"/>
                    </a:cubicBezTo>
                    <a:cubicBezTo>
                      <a:pt x="42" y="48"/>
                      <a:pt x="50" y="31"/>
                      <a:pt x="51" y="25"/>
                    </a:cubicBezTo>
                    <a:cubicBezTo>
                      <a:pt x="51" y="20"/>
                      <a:pt x="48" y="16"/>
                      <a:pt x="50" y="11"/>
                    </a:cubicBezTo>
                    <a:cubicBezTo>
                      <a:pt x="51" y="7"/>
                      <a:pt x="56" y="6"/>
                      <a:pt x="56" y="0"/>
                    </a:cubicBezTo>
                    <a:cubicBezTo>
                      <a:pt x="55" y="2"/>
                      <a:pt x="55" y="4"/>
                      <a:pt x="55" y="6"/>
                    </a:cubicBezTo>
                    <a:cubicBezTo>
                      <a:pt x="55" y="8"/>
                      <a:pt x="53" y="11"/>
                      <a:pt x="53" y="13"/>
                    </a:cubicBezTo>
                    <a:cubicBezTo>
                      <a:pt x="52" y="18"/>
                      <a:pt x="53" y="23"/>
                      <a:pt x="53" y="28"/>
                    </a:cubicBezTo>
                    <a:cubicBezTo>
                      <a:pt x="53" y="35"/>
                      <a:pt x="50" y="40"/>
                      <a:pt x="45" y="45"/>
                    </a:cubicBezTo>
                    <a:cubicBezTo>
                      <a:pt x="42" y="48"/>
                      <a:pt x="37" y="48"/>
                      <a:pt x="33" y="49"/>
                    </a:cubicBezTo>
                    <a:cubicBezTo>
                      <a:pt x="29" y="51"/>
                      <a:pt x="30" y="56"/>
                      <a:pt x="27" y="59"/>
                    </a:cubicBezTo>
                    <a:cubicBezTo>
                      <a:pt x="24" y="63"/>
                      <a:pt x="20" y="64"/>
                      <a:pt x="18" y="68"/>
                    </a:cubicBezTo>
                    <a:cubicBezTo>
                      <a:pt x="16" y="73"/>
                      <a:pt x="17" y="78"/>
                      <a:pt x="13" y="83"/>
                    </a:cubicBezTo>
                    <a:cubicBezTo>
                      <a:pt x="9" y="88"/>
                      <a:pt x="6" y="88"/>
                      <a:pt x="0" y="89"/>
                    </a:cubicBezTo>
                    <a:cubicBezTo>
                      <a:pt x="4" y="84"/>
                      <a:pt x="9" y="80"/>
                      <a:pt x="10" y="7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0" name="Freeform 1103">
                <a:extLst>
                  <a:ext uri="{FF2B5EF4-FFF2-40B4-BE49-F238E27FC236}">
                    <a16:creationId xmlns:a16="http://schemas.microsoft.com/office/drawing/2014/main" id="{A90C38E7-FE26-4E79-89D7-A29D340E3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688"/>
                <a:ext cx="60" cy="163"/>
              </a:xfrm>
              <a:custGeom>
                <a:avLst/>
                <a:gdLst>
                  <a:gd name="T0" fmla="*/ 63 w 24"/>
                  <a:gd name="T1" fmla="*/ 265 h 61"/>
                  <a:gd name="T2" fmla="*/ 125 w 24"/>
                  <a:gd name="T3" fmla="*/ 401 h 61"/>
                  <a:gd name="T4" fmla="*/ 50 w 24"/>
                  <a:gd name="T5" fmla="*/ 649 h 61"/>
                  <a:gd name="T6" fmla="*/ 0 w 24"/>
                  <a:gd name="T7" fmla="*/ 1165 h 61"/>
                  <a:gd name="T8" fmla="*/ 125 w 24"/>
                  <a:gd name="T9" fmla="*/ 901 h 61"/>
                  <a:gd name="T10" fmla="*/ 158 w 24"/>
                  <a:gd name="T11" fmla="*/ 534 h 61"/>
                  <a:gd name="T12" fmla="*/ 300 w 24"/>
                  <a:gd name="T13" fmla="*/ 286 h 61"/>
                  <a:gd name="T14" fmla="*/ 375 w 24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1">
                    <a:moveTo>
                      <a:pt x="4" y="14"/>
                    </a:moveTo>
                    <a:cubicBezTo>
                      <a:pt x="12" y="13"/>
                      <a:pt x="11" y="17"/>
                      <a:pt x="8" y="21"/>
                    </a:cubicBezTo>
                    <a:cubicBezTo>
                      <a:pt x="5" y="25"/>
                      <a:pt x="3" y="29"/>
                      <a:pt x="3" y="34"/>
                    </a:cubicBezTo>
                    <a:cubicBezTo>
                      <a:pt x="2" y="43"/>
                      <a:pt x="6" y="53"/>
                      <a:pt x="0" y="61"/>
                    </a:cubicBezTo>
                    <a:cubicBezTo>
                      <a:pt x="4" y="58"/>
                      <a:pt x="7" y="51"/>
                      <a:pt x="8" y="47"/>
                    </a:cubicBezTo>
                    <a:cubicBezTo>
                      <a:pt x="8" y="40"/>
                      <a:pt x="7" y="35"/>
                      <a:pt x="10" y="28"/>
                    </a:cubicBezTo>
                    <a:cubicBezTo>
                      <a:pt x="12" y="23"/>
                      <a:pt x="16" y="20"/>
                      <a:pt x="19" y="15"/>
                    </a:cubicBezTo>
                    <a:cubicBezTo>
                      <a:pt x="22" y="10"/>
                      <a:pt x="24" y="6"/>
                      <a:pt x="24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1" name="Freeform 1104">
                <a:extLst>
                  <a:ext uri="{FF2B5EF4-FFF2-40B4-BE49-F238E27FC236}">
                    <a16:creationId xmlns:a16="http://schemas.microsoft.com/office/drawing/2014/main" id="{33B3A619-31F4-41B9-BEA4-3431B6A59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750"/>
                <a:ext cx="38" cy="146"/>
              </a:xfrm>
              <a:custGeom>
                <a:avLst/>
                <a:gdLst>
                  <a:gd name="T0" fmla="*/ 84 w 15"/>
                  <a:gd name="T1" fmla="*/ 337 h 55"/>
                  <a:gd name="T2" fmla="*/ 96 w 15"/>
                  <a:gd name="T3" fmla="*/ 656 h 55"/>
                  <a:gd name="T4" fmla="*/ 0 w 15"/>
                  <a:gd name="T5" fmla="*/ 1030 h 55"/>
                  <a:gd name="T6" fmla="*/ 180 w 15"/>
                  <a:gd name="T7" fmla="*/ 600 h 55"/>
                  <a:gd name="T8" fmla="*/ 147 w 15"/>
                  <a:gd name="T9" fmla="*/ 260 h 55"/>
                  <a:gd name="T10" fmla="*/ 243 w 15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5">
                    <a:moveTo>
                      <a:pt x="5" y="18"/>
                    </a:moveTo>
                    <a:cubicBezTo>
                      <a:pt x="3" y="23"/>
                      <a:pt x="7" y="29"/>
                      <a:pt x="6" y="35"/>
                    </a:cubicBezTo>
                    <a:cubicBezTo>
                      <a:pt x="5" y="41"/>
                      <a:pt x="3" y="50"/>
                      <a:pt x="0" y="55"/>
                    </a:cubicBezTo>
                    <a:cubicBezTo>
                      <a:pt x="7" y="50"/>
                      <a:pt x="10" y="40"/>
                      <a:pt x="11" y="32"/>
                    </a:cubicBezTo>
                    <a:cubicBezTo>
                      <a:pt x="11" y="26"/>
                      <a:pt x="9" y="21"/>
                      <a:pt x="9" y="14"/>
                    </a:cubicBezTo>
                    <a:cubicBezTo>
                      <a:pt x="10" y="9"/>
                      <a:pt x="13" y="5"/>
                      <a:pt x="15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2" name="Freeform 1105">
                <a:extLst>
                  <a:ext uri="{FF2B5EF4-FFF2-40B4-BE49-F238E27FC236}">
                    <a16:creationId xmlns:a16="http://schemas.microsoft.com/office/drawing/2014/main" id="{9CE31212-9BCB-45E5-ACE2-1BF797C03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816"/>
                <a:ext cx="135" cy="54"/>
              </a:xfrm>
              <a:custGeom>
                <a:avLst/>
                <a:gdLst>
                  <a:gd name="T0" fmla="*/ 0 w 54"/>
                  <a:gd name="T1" fmla="*/ 300 h 20"/>
                  <a:gd name="T2" fmla="*/ 333 w 54"/>
                  <a:gd name="T3" fmla="*/ 219 h 20"/>
                  <a:gd name="T4" fmla="*/ 563 w 54"/>
                  <a:gd name="T5" fmla="*/ 0 h 20"/>
                  <a:gd name="T6" fmla="*/ 658 w 54"/>
                  <a:gd name="T7" fmla="*/ 176 h 20"/>
                  <a:gd name="T8" fmla="*/ 845 w 54"/>
                  <a:gd name="T9" fmla="*/ 38 h 20"/>
                  <a:gd name="T10" fmla="*/ 658 w 54"/>
                  <a:gd name="T11" fmla="*/ 197 h 20"/>
                  <a:gd name="T12" fmla="*/ 583 w 54"/>
                  <a:gd name="T13" fmla="*/ 300 h 20"/>
                  <a:gd name="T14" fmla="*/ 500 w 54"/>
                  <a:gd name="T15" fmla="*/ 257 h 20"/>
                  <a:gd name="T16" fmla="*/ 345 w 54"/>
                  <a:gd name="T17" fmla="*/ 335 h 20"/>
                  <a:gd name="T18" fmla="*/ 113 w 54"/>
                  <a:gd name="T19" fmla="*/ 356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20">
                    <a:moveTo>
                      <a:pt x="0" y="15"/>
                    </a:moveTo>
                    <a:cubicBezTo>
                      <a:pt x="4" y="18"/>
                      <a:pt x="16" y="14"/>
                      <a:pt x="21" y="11"/>
                    </a:cubicBezTo>
                    <a:cubicBezTo>
                      <a:pt x="27" y="8"/>
                      <a:pt x="31" y="3"/>
                      <a:pt x="36" y="0"/>
                    </a:cubicBezTo>
                    <a:cubicBezTo>
                      <a:pt x="38" y="4"/>
                      <a:pt x="37" y="9"/>
                      <a:pt x="42" y="9"/>
                    </a:cubicBezTo>
                    <a:cubicBezTo>
                      <a:pt x="47" y="8"/>
                      <a:pt x="51" y="5"/>
                      <a:pt x="54" y="2"/>
                    </a:cubicBezTo>
                    <a:cubicBezTo>
                      <a:pt x="52" y="7"/>
                      <a:pt x="47" y="8"/>
                      <a:pt x="42" y="10"/>
                    </a:cubicBezTo>
                    <a:cubicBezTo>
                      <a:pt x="41" y="11"/>
                      <a:pt x="39" y="15"/>
                      <a:pt x="37" y="15"/>
                    </a:cubicBezTo>
                    <a:cubicBezTo>
                      <a:pt x="35" y="16"/>
                      <a:pt x="34" y="14"/>
                      <a:pt x="32" y="13"/>
                    </a:cubicBezTo>
                    <a:cubicBezTo>
                      <a:pt x="27" y="10"/>
                      <a:pt x="26" y="14"/>
                      <a:pt x="22" y="17"/>
                    </a:cubicBezTo>
                    <a:cubicBezTo>
                      <a:pt x="18" y="20"/>
                      <a:pt x="12" y="16"/>
                      <a:pt x="7" y="18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3" name="Freeform 1106">
                <a:extLst>
                  <a:ext uri="{FF2B5EF4-FFF2-40B4-BE49-F238E27FC236}">
                    <a16:creationId xmlns:a16="http://schemas.microsoft.com/office/drawing/2014/main" id="{11BEA2DF-D41A-4234-9909-5BCE7F3A6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830"/>
                <a:ext cx="40" cy="34"/>
              </a:xfrm>
              <a:custGeom>
                <a:avLst/>
                <a:gdLst>
                  <a:gd name="T0" fmla="*/ 250 w 16"/>
                  <a:gd name="T1" fmla="*/ 21 h 13"/>
                  <a:gd name="T2" fmla="*/ 188 w 16"/>
                  <a:gd name="T3" fmla="*/ 21 h 13"/>
                  <a:gd name="T4" fmla="*/ 125 w 16"/>
                  <a:gd name="T5" fmla="*/ 34 h 13"/>
                  <a:gd name="T6" fmla="*/ 20 w 16"/>
                  <a:gd name="T7" fmla="*/ 89 h 13"/>
                  <a:gd name="T8" fmla="*/ 20 w 16"/>
                  <a:gd name="T9" fmla="*/ 199 h 13"/>
                  <a:gd name="T10" fmla="*/ 113 w 16"/>
                  <a:gd name="T11" fmla="*/ 212 h 13"/>
                  <a:gd name="T12" fmla="*/ 220 w 16"/>
                  <a:gd name="T13" fmla="*/ 165 h 13"/>
                  <a:gd name="T14" fmla="*/ 63 w 16"/>
                  <a:gd name="T15" fmla="*/ 123 h 13"/>
                  <a:gd name="T16" fmla="*/ 220 w 1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3">
                    <a:moveTo>
                      <a:pt x="16" y="1"/>
                    </a:moveTo>
                    <a:cubicBezTo>
                      <a:pt x="15" y="1"/>
                      <a:pt x="14" y="1"/>
                      <a:pt x="12" y="1"/>
                    </a:cubicBezTo>
                    <a:cubicBezTo>
                      <a:pt x="11" y="1"/>
                      <a:pt x="9" y="1"/>
                      <a:pt x="8" y="2"/>
                    </a:cubicBezTo>
                    <a:cubicBezTo>
                      <a:pt x="5" y="2"/>
                      <a:pt x="2" y="3"/>
                      <a:pt x="1" y="5"/>
                    </a:cubicBezTo>
                    <a:cubicBezTo>
                      <a:pt x="0" y="6"/>
                      <a:pt x="0" y="10"/>
                      <a:pt x="1" y="11"/>
                    </a:cubicBezTo>
                    <a:cubicBezTo>
                      <a:pt x="2" y="12"/>
                      <a:pt x="5" y="13"/>
                      <a:pt x="7" y="12"/>
                    </a:cubicBezTo>
                    <a:cubicBezTo>
                      <a:pt x="9" y="12"/>
                      <a:pt x="11" y="10"/>
                      <a:pt x="14" y="9"/>
                    </a:cubicBezTo>
                    <a:cubicBezTo>
                      <a:pt x="11" y="10"/>
                      <a:pt x="3" y="12"/>
                      <a:pt x="4" y="7"/>
                    </a:cubicBezTo>
                    <a:cubicBezTo>
                      <a:pt x="5" y="2"/>
                      <a:pt x="10" y="2"/>
                      <a:pt x="14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4" name="Freeform 1107">
                <a:extLst>
                  <a:ext uri="{FF2B5EF4-FFF2-40B4-BE49-F238E27FC236}">
                    <a16:creationId xmlns:a16="http://schemas.microsoft.com/office/drawing/2014/main" id="{AE414444-0110-489B-A026-F9CB5F813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811"/>
                <a:ext cx="88" cy="43"/>
              </a:xfrm>
              <a:custGeom>
                <a:avLst/>
                <a:gdLst>
                  <a:gd name="T0" fmla="*/ 126 w 35"/>
                  <a:gd name="T1" fmla="*/ 159 h 16"/>
                  <a:gd name="T2" fmla="*/ 334 w 35"/>
                  <a:gd name="T3" fmla="*/ 137 h 16"/>
                  <a:gd name="T4" fmla="*/ 556 w 35"/>
                  <a:gd name="T5" fmla="*/ 0 h 16"/>
                  <a:gd name="T6" fmla="*/ 347 w 35"/>
                  <a:gd name="T7" fmla="*/ 196 h 16"/>
                  <a:gd name="T8" fmla="*/ 189 w 35"/>
                  <a:gd name="T9" fmla="*/ 218 h 16"/>
                  <a:gd name="T10" fmla="*/ 50 w 35"/>
                  <a:gd name="T11" fmla="*/ 290 h 16"/>
                  <a:gd name="T12" fmla="*/ 0 w 35"/>
                  <a:gd name="T13" fmla="*/ 312 h 16"/>
                  <a:gd name="T14" fmla="*/ 20 w 35"/>
                  <a:gd name="T15" fmla="*/ 21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6">
                    <a:moveTo>
                      <a:pt x="8" y="8"/>
                    </a:moveTo>
                    <a:cubicBezTo>
                      <a:pt x="12" y="8"/>
                      <a:pt x="17" y="7"/>
                      <a:pt x="21" y="7"/>
                    </a:cubicBezTo>
                    <a:cubicBezTo>
                      <a:pt x="26" y="6"/>
                      <a:pt x="32" y="4"/>
                      <a:pt x="35" y="0"/>
                    </a:cubicBezTo>
                    <a:cubicBezTo>
                      <a:pt x="33" y="5"/>
                      <a:pt x="27" y="9"/>
                      <a:pt x="22" y="10"/>
                    </a:cubicBezTo>
                    <a:cubicBezTo>
                      <a:pt x="19" y="11"/>
                      <a:pt x="15" y="11"/>
                      <a:pt x="12" y="11"/>
                    </a:cubicBezTo>
                    <a:cubicBezTo>
                      <a:pt x="10" y="11"/>
                      <a:pt x="4" y="12"/>
                      <a:pt x="3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1"/>
                      <a:pt x="1" y="11"/>
                      <a:pt x="1" y="1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5" name="Freeform 1108">
                <a:extLst>
                  <a:ext uri="{FF2B5EF4-FFF2-40B4-BE49-F238E27FC236}">
                    <a16:creationId xmlns:a16="http://schemas.microsoft.com/office/drawing/2014/main" id="{492A8F72-BEE9-47E2-90B3-6A986B983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856"/>
                <a:ext cx="115" cy="32"/>
              </a:xfrm>
              <a:custGeom>
                <a:avLst/>
                <a:gdLst>
                  <a:gd name="T0" fmla="*/ 33 w 46"/>
                  <a:gd name="T1" fmla="*/ 205 h 12"/>
                  <a:gd name="T2" fmla="*/ 145 w 46"/>
                  <a:gd name="T3" fmla="*/ 93 h 12"/>
                  <a:gd name="T4" fmla="*/ 313 w 46"/>
                  <a:gd name="T5" fmla="*/ 35 h 12"/>
                  <a:gd name="T6" fmla="*/ 500 w 46"/>
                  <a:gd name="T7" fmla="*/ 21 h 12"/>
                  <a:gd name="T8" fmla="*/ 595 w 46"/>
                  <a:gd name="T9" fmla="*/ 21 h 12"/>
                  <a:gd name="T10" fmla="*/ 720 w 46"/>
                  <a:gd name="T11" fmla="*/ 21 h 12"/>
                  <a:gd name="T12" fmla="*/ 720 w 46"/>
                  <a:gd name="T13" fmla="*/ 35 h 12"/>
                  <a:gd name="T14" fmla="*/ 613 w 46"/>
                  <a:gd name="T15" fmla="*/ 56 h 12"/>
                  <a:gd name="T16" fmla="*/ 395 w 46"/>
                  <a:gd name="T17" fmla="*/ 77 h 12"/>
                  <a:gd name="T18" fmla="*/ 158 w 46"/>
                  <a:gd name="T19" fmla="*/ 149 h 12"/>
                  <a:gd name="T20" fmla="*/ 50 w 46"/>
                  <a:gd name="T21" fmla="*/ 227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12">
                    <a:moveTo>
                      <a:pt x="2" y="11"/>
                    </a:moveTo>
                    <a:cubicBezTo>
                      <a:pt x="2" y="7"/>
                      <a:pt x="5" y="6"/>
                      <a:pt x="9" y="5"/>
                    </a:cubicBezTo>
                    <a:cubicBezTo>
                      <a:pt x="13" y="5"/>
                      <a:pt x="16" y="3"/>
                      <a:pt x="20" y="2"/>
                    </a:cubicBezTo>
                    <a:cubicBezTo>
                      <a:pt x="24" y="1"/>
                      <a:pt x="28" y="0"/>
                      <a:pt x="32" y="1"/>
                    </a:cubicBezTo>
                    <a:cubicBezTo>
                      <a:pt x="34" y="1"/>
                      <a:pt x="36" y="1"/>
                      <a:pt x="38" y="1"/>
                    </a:cubicBezTo>
                    <a:cubicBezTo>
                      <a:pt x="40" y="1"/>
                      <a:pt x="43" y="1"/>
                      <a:pt x="46" y="1"/>
                    </a:cubicBezTo>
                    <a:cubicBezTo>
                      <a:pt x="46" y="1"/>
                      <a:pt x="46" y="2"/>
                      <a:pt x="46" y="2"/>
                    </a:cubicBezTo>
                    <a:cubicBezTo>
                      <a:pt x="44" y="3"/>
                      <a:pt x="41" y="3"/>
                      <a:pt x="39" y="3"/>
                    </a:cubicBezTo>
                    <a:cubicBezTo>
                      <a:pt x="34" y="4"/>
                      <a:pt x="29" y="3"/>
                      <a:pt x="25" y="4"/>
                    </a:cubicBezTo>
                    <a:cubicBezTo>
                      <a:pt x="20" y="5"/>
                      <a:pt x="15" y="7"/>
                      <a:pt x="10" y="8"/>
                    </a:cubicBezTo>
                    <a:cubicBezTo>
                      <a:pt x="8" y="8"/>
                      <a:pt x="0" y="9"/>
                      <a:pt x="3" y="1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6" name="Freeform 1109">
                <a:extLst>
                  <a:ext uri="{FF2B5EF4-FFF2-40B4-BE49-F238E27FC236}">
                    <a16:creationId xmlns:a16="http://schemas.microsoft.com/office/drawing/2014/main" id="{7BF9E5E3-0A68-4BE5-8F78-B0AE967FE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843"/>
                <a:ext cx="182" cy="64"/>
              </a:xfrm>
              <a:custGeom>
                <a:avLst/>
                <a:gdLst>
                  <a:gd name="T0" fmla="*/ 12 w 73"/>
                  <a:gd name="T1" fmla="*/ 456 h 24"/>
                  <a:gd name="T2" fmla="*/ 12 w 73"/>
                  <a:gd name="T3" fmla="*/ 376 h 24"/>
                  <a:gd name="T4" fmla="*/ 75 w 73"/>
                  <a:gd name="T5" fmla="*/ 376 h 24"/>
                  <a:gd name="T6" fmla="*/ 217 w 73"/>
                  <a:gd name="T7" fmla="*/ 397 h 24"/>
                  <a:gd name="T8" fmla="*/ 479 w 73"/>
                  <a:gd name="T9" fmla="*/ 341 h 24"/>
                  <a:gd name="T10" fmla="*/ 603 w 73"/>
                  <a:gd name="T11" fmla="*/ 285 h 24"/>
                  <a:gd name="T12" fmla="*/ 728 w 73"/>
                  <a:gd name="T13" fmla="*/ 264 h 24"/>
                  <a:gd name="T14" fmla="*/ 870 w 73"/>
                  <a:gd name="T15" fmla="*/ 227 h 24"/>
                  <a:gd name="T16" fmla="*/ 962 w 73"/>
                  <a:gd name="T17" fmla="*/ 149 h 24"/>
                  <a:gd name="T18" fmla="*/ 1132 w 73"/>
                  <a:gd name="T19" fmla="*/ 56 h 24"/>
                  <a:gd name="T20" fmla="*/ 1025 w 73"/>
                  <a:gd name="T21" fmla="*/ 171 h 24"/>
                  <a:gd name="T22" fmla="*/ 883 w 73"/>
                  <a:gd name="T23" fmla="*/ 307 h 24"/>
                  <a:gd name="T24" fmla="*/ 716 w 73"/>
                  <a:gd name="T25" fmla="*/ 341 h 24"/>
                  <a:gd name="T26" fmla="*/ 591 w 73"/>
                  <a:gd name="T27" fmla="*/ 341 h 24"/>
                  <a:gd name="T28" fmla="*/ 217 w 73"/>
                  <a:gd name="T29" fmla="*/ 456 h 24"/>
                  <a:gd name="T30" fmla="*/ 12 w 73"/>
                  <a:gd name="T31" fmla="*/ 435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3" h="24">
                    <a:moveTo>
                      <a:pt x="1" y="24"/>
                    </a:moveTo>
                    <a:cubicBezTo>
                      <a:pt x="0" y="23"/>
                      <a:pt x="0" y="21"/>
                      <a:pt x="1" y="20"/>
                    </a:cubicBezTo>
                    <a:cubicBezTo>
                      <a:pt x="2" y="20"/>
                      <a:pt x="4" y="20"/>
                      <a:pt x="5" y="20"/>
                    </a:cubicBezTo>
                    <a:cubicBezTo>
                      <a:pt x="8" y="20"/>
                      <a:pt x="11" y="21"/>
                      <a:pt x="14" y="21"/>
                    </a:cubicBezTo>
                    <a:cubicBezTo>
                      <a:pt x="20" y="22"/>
                      <a:pt x="26" y="20"/>
                      <a:pt x="31" y="18"/>
                    </a:cubicBezTo>
                    <a:cubicBezTo>
                      <a:pt x="34" y="17"/>
                      <a:pt x="36" y="16"/>
                      <a:pt x="39" y="15"/>
                    </a:cubicBezTo>
                    <a:cubicBezTo>
                      <a:pt x="42" y="14"/>
                      <a:pt x="44" y="14"/>
                      <a:pt x="47" y="14"/>
                    </a:cubicBezTo>
                    <a:cubicBezTo>
                      <a:pt x="50" y="14"/>
                      <a:pt x="53" y="13"/>
                      <a:pt x="56" y="12"/>
                    </a:cubicBezTo>
                    <a:cubicBezTo>
                      <a:pt x="58" y="12"/>
                      <a:pt x="60" y="10"/>
                      <a:pt x="62" y="8"/>
                    </a:cubicBezTo>
                    <a:cubicBezTo>
                      <a:pt x="66" y="5"/>
                      <a:pt x="68" y="0"/>
                      <a:pt x="73" y="3"/>
                    </a:cubicBezTo>
                    <a:cubicBezTo>
                      <a:pt x="70" y="5"/>
                      <a:pt x="68" y="6"/>
                      <a:pt x="66" y="9"/>
                    </a:cubicBezTo>
                    <a:cubicBezTo>
                      <a:pt x="64" y="12"/>
                      <a:pt x="61" y="15"/>
                      <a:pt x="57" y="16"/>
                    </a:cubicBezTo>
                    <a:cubicBezTo>
                      <a:pt x="54" y="17"/>
                      <a:pt x="50" y="18"/>
                      <a:pt x="46" y="18"/>
                    </a:cubicBezTo>
                    <a:cubicBezTo>
                      <a:pt x="43" y="18"/>
                      <a:pt x="41" y="17"/>
                      <a:pt x="38" y="18"/>
                    </a:cubicBezTo>
                    <a:cubicBezTo>
                      <a:pt x="30" y="21"/>
                      <a:pt x="22" y="24"/>
                      <a:pt x="14" y="24"/>
                    </a:cubicBezTo>
                    <a:cubicBezTo>
                      <a:pt x="11" y="23"/>
                      <a:pt x="2" y="20"/>
                      <a:pt x="1" y="2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7" name="Freeform 1110">
                <a:extLst>
                  <a:ext uri="{FF2B5EF4-FFF2-40B4-BE49-F238E27FC236}">
                    <a16:creationId xmlns:a16="http://schemas.microsoft.com/office/drawing/2014/main" id="{A8C50426-1A46-406D-AF34-E7FEDA886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899"/>
                <a:ext cx="128" cy="27"/>
              </a:xfrm>
              <a:custGeom>
                <a:avLst/>
                <a:gdLst>
                  <a:gd name="T0" fmla="*/ 33 w 51"/>
                  <a:gd name="T1" fmla="*/ 176 h 10"/>
                  <a:gd name="T2" fmla="*/ 63 w 51"/>
                  <a:gd name="T3" fmla="*/ 116 h 10"/>
                  <a:gd name="T4" fmla="*/ 158 w 51"/>
                  <a:gd name="T5" fmla="*/ 138 h 10"/>
                  <a:gd name="T6" fmla="*/ 366 w 51"/>
                  <a:gd name="T7" fmla="*/ 116 h 10"/>
                  <a:gd name="T8" fmla="*/ 806 w 51"/>
                  <a:gd name="T9" fmla="*/ 0 h 10"/>
                  <a:gd name="T10" fmla="*/ 334 w 51"/>
                  <a:gd name="T11" fmla="*/ 176 h 10"/>
                  <a:gd name="T12" fmla="*/ 176 w 51"/>
                  <a:gd name="T13" fmla="*/ 176 h 10"/>
                  <a:gd name="T14" fmla="*/ 83 w 51"/>
                  <a:gd name="T15" fmla="*/ 159 h 10"/>
                  <a:gd name="T16" fmla="*/ 33 w 51"/>
                  <a:gd name="T17" fmla="*/ 197 h 10"/>
                  <a:gd name="T18" fmla="*/ 33 w 51"/>
                  <a:gd name="T19" fmla="*/ 197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10">
                    <a:moveTo>
                      <a:pt x="2" y="9"/>
                    </a:moveTo>
                    <a:cubicBezTo>
                      <a:pt x="0" y="7"/>
                      <a:pt x="2" y="6"/>
                      <a:pt x="4" y="6"/>
                    </a:cubicBezTo>
                    <a:cubicBezTo>
                      <a:pt x="6" y="6"/>
                      <a:pt x="8" y="7"/>
                      <a:pt x="10" y="7"/>
                    </a:cubicBezTo>
                    <a:cubicBezTo>
                      <a:pt x="14" y="8"/>
                      <a:pt x="19" y="6"/>
                      <a:pt x="23" y="6"/>
                    </a:cubicBezTo>
                    <a:cubicBezTo>
                      <a:pt x="32" y="4"/>
                      <a:pt x="42" y="2"/>
                      <a:pt x="51" y="0"/>
                    </a:cubicBezTo>
                    <a:cubicBezTo>
                      <a:pt x="41" y="4"/>
                      <a:pt x="32" y="9"/>
                      <a:pt x="21" y="9"/>
                    </a:cubicBezTo>
                    <a:cubicBezTo>
                      <a:pt x="18" y="9"/>
                      <a:pt x="14" y="10"/>
                      <a:pt x="11" y="9"/>
                    </a:cubicBezTo>
                    <a:cubicBezTo>
                      <a:pt x="10" y="8"/>
                      <a:pt x="7" y="8"/>
                      <a:pt x="5" y="8"/>
                    </a:cubicBezTo>
                    <a:cubicBezTo>
                      <a:pt x="4" y="8"/>
                      <a:pt x="2" y="8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8" name="Freeform 1111">
                <a:extLst>
                  <a:ext uri="{FF2B5EF4-FFF2-40B4-BE49-F238E27FC236}">
                    <a16:creationId xmlns:a16="http://schemas.microsoft.com/office/drawing/2014/main" id="{B0BD52F2-9408-4D21-9059-A47B880EC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929"/>
                <a:ext cx="68" cy="24"/>
              </a:xfrm>
              <a:custGeom>
                <a:avLst/>
                <a:gdLst>
                  <a:gd name="T0" fmla="*/ 63 w 27"/>
                  <a:gd name="T1" fmla="*/ 136 h 9"/>
                  <a:gd name="T2" fmla="*/ 63 w 27"/>
                  <a:gd name="T3" fmla="*/ 21 h 9"/>
                  <a:gd name="T4" fmla="*/ 179 w 27"/>
                  <a:gd name="T5" fmla="*/ 93 h 9"/>
                  <a:gd name="T6" fmla="*/ 431 w 27"/>
                  <a:gd name="T7" fmla="*/ 136 h 9"/>
                  <a:gd name="T8" fmla="*/ 222 w 27"/>
                  <a:gd name="T9" fmla="*/ 171 h 9"/>
                  <a:gd name="T10" fmla="*/ 113 w 27"/>
                  <a:gd name="T11" fmla="*/ 115 h 9"/>
                  <a:gd name="T12" fmla="*/ 63 w 27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9">
                    <a:moveTo>
                      <a:pt x="4" y="7"/>
                    </a:moveTo>
                    <a:cubicBezTo>
                      <a:pt x="2" y="6"/>
                      <a:pt x="0" y="0"/>
                      <a:pt x="4" y="1"/>
                    </a:cubicBezTo>
                    <a:cubicBezTo>
                      <a:pt x="7" y="1"/>
                      <a:pt x="9" y="4"/>
                      <a:pt x="11" y="5"/>
                    </a:cubicBezTo>
                    <a:cubicBezTo>
                      <a:pt x="16" y="9"/>
                      <a:pt x="22" y="9"/>
                      <a:pt x="27" y="7"/>
                    </a:cubicBezTo>
                    <a:cubicBezTo>
                      <a:pt x="23" y="8"/>
                      <a:pt x="19" y="9"/>
                      <a:pt x="14" y="9"/>
                    </a:cubicBezTo>
                    <a:cubicBezTo>
                      <a:pt x="12" y="9"/>
                      <a:pt x="10" y="7"/>
                      <a:pt x="7" y="6"/>
                    </a:cubicBezTo>
                    <a:cubicBezTo>
                      <a:pt x="6" y="6"/>
                      <a:pt x="2" y="5"/>
                      <a:pt x="4" y="7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9" name="Freeform 1112">
                <a:extLst>
                  <a:ext uri="{FF2B5EF4-FFF2-40B4-BE49-F238E27FC236}">
                    <a16:creationId xmlns:a16="http://schemas.microsoft.com/office/drawing/2014/main" id="{E4657084-4E3C-4979-91E9-6585E2A11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902"/>
                <a:ext cx="97" cy="40"/>
              </a:xfrm>
              <a:custGeom>
                <a:avLst/>
                <a:gdLst>
                  <a:gd name="T0" fmla="*/ 0 w 39"/>
                  <a:gd name="T1" fmla="*/ 285 h 15"/>
                  <a:gd name="T2" fmla="*/ 291 w 39"/>
                  <a:gd name="T3" fmla="*/ 93 h 15"/>
                  <a:gd name="T4" fmla="*/ 433 w 39"/>
                  <a:gd name="T5" fmla="*/ 77 h 15"/>
                  <a:gd name="T6" fmla="*/ 525 w 39"/>
                  <a:gd name="T7" fmla="*/ 56 h 15"/>
                  <a:gd name="T8" fmla="*/ 599 w 39"/>
                  <a:gd name="T9" fmla="*/ 0 h 15"/>
                  <a:gd name="T10" fmla="*/ 353 w 39"/>
                  <a:gd name="T11" fmla="*/ 171 h 15"/>
                  <a:gd name="T12" fmla="*/ 187 w 39"/>
                  <a:gd name="T13" fmla="*/ 205 h 15"/>
                  <a:gd name="T14" fmla="*/ 62 w 39"/>
                  <a:gd name="T15" fmla="*/ 264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5">
                    <a:moveTo>
                      <a:pt x="0" y="15"/>
                    </a:moveTo>
                    <a:cubicBezTo>
                      <a:pt x="6" y="12"/>
                      <a:pt x="12" y="6"/>
                      <a:pt x="19" y="5"/>
                    </a:cubicBezTo>
                    <a:cubicBezTo>
                      <a:pt x="22" y="4"/>
                      <a:pt x="25" y="4"/>
                      <a:pt x="28" y="4"/>
                    </a:cubicBezTo>
                    <a:cubicBezTo>
                      <a:pt x="30" y="4"/>
                      <a:pt x="32" y="3"/>
                      <a:pt x="34" y="3"/>
                    </a:cubicBezTo>
                    <a:cubicBezTo>
                      <a:pt x="35" y="2"/>
                      <a:pt x="37" y="1"/>
                      <a:pt x="39" y="0"/>
                    </a:cubicBezTo>
                    <a:cubicBezTo>
                      <a:pt x="33" y="2"/>
                      <a:pt x="29" y="8"/>
                      <a:pt x="23" y="9"/>
                    </a:cubicBezTo>
                    <a:cubicBezTo>
                      <a:pt x="19" y="9"/>
                      <a:pt x="16" y="10"/>
                      <a:pt x="12" y="11"/>
                    </a:cubicBezTo>
                    <a:cubicBezTo>
                      <a:pt x="9" y="12"/>
                      <a:pt x="6" y="12"/>
                      <a:pt x="4" y="1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0" name="Freeform 1113">
                <a:extLst>
                  <a:ext uri="{FF2B5EF4-FFF2-40B4-BE49-F238E27FC236}">
                    <a16:creationId xmlns:a16="http://schemas.microsoft.com/office/drawing/2014/main" id="{E2567210-DBD1-40C5-BD3A-7BFC7893F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934"/>
                <a:ext cx="142" cy="48"/>
              </a:xfrm>
              <a:custGeom>
                <a:avLst/>
                <a:gdLst>
                  <a:gd name="T0" fmla="*/ 466 w 57"/>
                  <a:gd name="T1" fmla="*/ 77 h 18"/>
                  <a:gd name="T2" fmla="*/ 683 w 57"/>
                  <a:gd name="T3" fmla="*/ 21 h 18"/>
                  <a:gd name="T4" fmla="*/ 787 w 57"/>
                  <a:gd name="T5" fmla="*/ 35 h 18"/>
                  <a:gd name="T6" fmla="*/ 882 w 57"/>
                  <a:gd name="T7" fmla="*/ 21 h 18"/>
                  <a:gd name="T8" fmla="*/ 787 w 57"/>
                  <a:gd name="T9" fmla="*/ 115 h 18"/>
                  <a:gd name="T10" fmla="*/ 683 w 57"/>
                  <a:gd name="T11" fmla="*/ 93 h 18"/>
                  <a:gd name="T12" fmla="*/ 528 w 57"/>
                  <a:gd name="T13" fmla="*/ 93 h 18"/>
                  <a:gd name="T14" fmla="*/ 466 w 57"/>
                  <a:gd name="T15" fmla="*/ 192 h 18"/>
                  <a:gd name="T16" fmla="*/ 354 w 57"/>
                  <a:gd name="T17" fmla="*/ 248 h 18"/>
                  <a:gd name="T18" fmla="*/ 311 w 57"/>
                  <a:gd name="T19" fmla="*/ 307 h 18"/>
                  <a:gd name="T20" fmla="*/ 416 w 57"/>
                  <a:gd name="T21" fmla="*/ 307 h 18"/>
                  <a:gd name="T22" fmla="*/ 324 w 57"/>
                  <a:gd name="T23" fmla="*/ 320 h 18"/>
                  <a:gd name="T24" fmla="*/ 167 w 57"/>
                  <a:gd name="T25" fmla="*/ 341 h 18"/>
                  <a:gd name="T26" fmla="*/ 30 w 57"/>
                  <a:gd name="T27" fmla="*/ 285 h 18"/>
                  <a:gd name="T28" fmla="*/ 371 w 57"/>
                  <a:gd name="T29" fmla="*/ 171 h 18"/>
                  <a:gd name="T30" fmla="*/ 433 w 57"/>
                  <a:gd name="T31" fmla="*/ 136 h 18"/>
                  <a:gd name="T32" fmla="*/ 446 w 57"/>
                  <a:gd name="T33" fmla="*/ 9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" h="18">
                    <a:moveTo>
                      <a:pt x="30" y="4"/>
                    </a:moveTo>
                    <a:cubicBezTo>
                      <a:pt x="33" y="0"/>
                      <a:pt x="40" y="0"/>
                      <a:pt x="44" y="1"/>
                    </a:cubicBezTo>
                    <a:cubicBezTo>
                      <a:pt x="46" y="1"/>
                      <a:pt x="48" y="1"/>
                      <a:pt x="51" y="2"/>
                    </a:cubicBezTo>
                    <a:cubicBezTo>
                      <a:pt x="53" y="2"/>
                      <a:pt x="55" y="1"/>
                      <a:pt x="57" y="1"/>
                    </a:cubicBezTo>
                    <a:cubicBezTo>
                      <a:pt x="55" y="3"/>
                      <a:pt x="53" y="5"/>
                      <a:pt x="51" y="6"/>
                    </a:cubicBezTo>
                    <a:cubicBezTo>
                      <a:pt x="48" y="6"/>
                      <a:pt x="46" y="6"/>
                      <a:pt x="44" y="5"/>
                    </a:cubicBezTo>
                    <a:cubicBezTo>
                      <a:pt x="41" y="4"/>
                      <a:pt x="37" y="3"/>
                      <a:pt x="34" y="5"/>
                    </a:cubicBezTo>
                    <a:cubicBezTo>
                      <a:pt x="33" y="6"/>
                      <a:pt x="32" y="8"/>
                      <a:pt x="30" y="10"/>
                    </a:cubicBezTo>
                    <a:cubicBezTo>
                      <a:pt x="29" y="12"/>
                      <a:pt x="26" y="12"/>
                      <a:pt x="23" y="13"/>
                    </a:cubicBezTo>
                    <a:cubicBezTo>
                      <a:pt x="22" y="13"/>
                      <a:pt x="17" y="14"/>
                      <a:pt x="20" y="16"/>
                    </a:cubicBezTo>
                    <a:cubicBezTo>
                      <a:pt x="21" y="17"/>
                      <a:pt x="25" y="15"/>
                      <a:pt x="27" y="16"/>
                    </a:cubicBezTo>
                    <a:cubicBezTo>
                      <a:pt x="25" y="16"/>
                      <a:pt x="23" y="16"/>
                      <a:pt x="21" y="17"/>
                    </a:cubicBezTo>
                    <a:cubicBezTo>
                      <a:pt x="18" y="17"/>
                      <a:pt x="15" y="18"/>
                      <a:pt x="11" y="18"/>
                    </a:cubicBezTo>
                    <a:cubicBezTo>
                      <a:pt x="8" y="18"/>
                      <a:pt x="3" y="18"/>
                      <a:pt x="2" y="15"/>
                    </a:cubicBezTo>
                    <a:cubicBezTo>
                      <a:pt x="0" y="9"/>
                      <a:pt x="21" y="11"/>
                      <a:pt x="24" y="9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9" y="5"/>
                      <a:pt x="29" y="5"/>
                      <a:pt x="29" y="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1" name="Freeform 1114">
                <a:extLst>
                  <a:ext uri="{FF2B5EF4-FFF2-40B4-BE49-F238E27FC236}">
                    <a16:creationId xmlns:a16="http://schemas.microsoft.com/office/drawing/2014/main" id="{927F6802-7809-4711-895C-15DA78497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942"/>
                <a:ext cx="110" cy="72"/>
              </a:xfrm>
              <a:custGeom>
                <a:avLst/>
                <a:gdLst>
                  <a:gd name="T0" fmla="*/ 95 w 44"/>
                  <a:gd name="T1" fmla="*/ 397 h 27"/>
                  <a:gd name="T2" fmla="*/ 313 w 44"/>
                  <a:gd name="T3" fmla="*/ 320 h 27"/>
                  <a:gd name="T4" fmla="*/ 563 w 44"/>
                  <a:gd name="T5" fmla="*/ 149 h 27"/>
                  <a:gd name="T6" fmla="*/ 688 w 44"/>
                  <a:gd name="T7" fmla="*/ 35 h 27"/>
                  <a:gd name="T8" fmla="*/ 613 w 44"/>
                  <a:gd name="T9" fmla="*/ 149 h 27"/>
                  <a:gd name="T10" fmla="*/ 345 w 44"/>
                  <a:gd name="T11" fmla="*/ 397 h 27"/>
                  <a:gd name="T12" fmla="*/ 0 w 44"/>
                  <a:gd name="T13" fmla="*/ 491 h 27"/>
                  <a:gd name="T14" fmla="*/ 50 w 44"/>
                  <a:gd name="T15" fmla="*/ 39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7">
                    <a:moveTo>
                      <a:pt x="6" y="21"/>
                    </a:moveTo>
                    <a:cubicBezTo>
                      <a:pt x="12" y="20"/>
                      <a:pt x="14" y="18"/>
                      <a:pt x="20" y="17"/>
                    </a:cubicBezTo>
                    <a:cubicBezTo>
                      <a:pt x="26" y="15"/>
                      <a:pt x="32" y="12"/>
                      <a:pt x="36" y="8"/>
                    </a:cubicBezTo>
                    <a:cubicBezTo>
                      <a:pt x="40" y="4"/>
                      <a:pt x="40" y="0"/>
                      <a:pt x="44" y="2"/>
                    </a:cubicBezTo>
                    <a:cubicBezTo>
                      <a:pt x="41" y="4"/>
                      <a:pt x="42" y="4"/>
                      <a:pt x="39" y="8"/>
                    </a:cubicBezTo>
                    <a:cubicBezTo>
                      <a:pt x="36" y="13"/>
                      <a:pt x="30" y="18"/>
                      <a:pt x="22" y="21"/>
                    </a:cubicBezTo>
                    <a:cubicBezTo>
                      <a:pt x="13" y="23"/>
                      <a:pt x="4" y="27"/>
                      <a:pt x="0" y="26"/>
                    </a:cubicBezTo>
                    <a:cubicBezTo>
                      <a:pt x="0" y="26"/>
                      <a:pt x="3" y="22"/>
                      <a:pt x="3" y="2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2" name="Freeform 1115">
                <a:extLst>
                  <a:ext uri="{FF2B5EF4-FFF2-40B4-BE49-F238E27FC236}">
                    <a16:creationId xmlns:a16="http://schemas.microsoft.com/office/drawing/2014/main" id="{D761717D-1D8D-4787-B067-CF705827C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510"/>
                <a:ext cx="30" cy="189"/>
              </a:xfrm>
              <a:custGeom>
                <a:avLst/>
                <a:gdLst>
                  <a:gd name="T0" fmla="*/ 113 w 12"/>
                  <a:gd name="T1" fmla="*/ 490 h 71"/>
                  <a:gd name="T2" fmla="*/ 33 w 12"/>
                  <a:gd name="T3" fmla="*/ 942 h 71"/>
                  <a:gd name="T4" fmla="*/ 63 w 12"/>
                  <a:gd name="T5" fmla="*/ 1113 h 71"/>
                  <a:gd name="T6" fmla="*/ 113 w 12"/>
                  <a:gd name="T7" fmla="*/ 1227 h 71"/>
                  <a:gd name="T8" fmla="*/ 125 w 12"/>
                  <a:gd name="T9" fmla="*/ 1283 h 71"/>
                  <a:gd name="T10" fmla="*/ 145 w 12"/>
                  <a:gd name="T11" fmla="*/ 1339 h 71"/>
                  <a:gd name="T12" fmla="*/ 113 w 12"/>
                  <a:gd name="T13" fmla="*/ 1206 h 71"/>
                  <a:gd name="T14" fmla="*/ 83 w 12"/>
                  <a:gd name="T15" fmla="*/ 1057 h 71"/>
                  <a:gd name="T16" fmla="*/ 125 w 12"/>
                  <a:gd name="T17" fmla="*/ 849 h 71"/>
                  <a:gd name="T18" fmla="*/ 188 w 12"/>
                  <a:gd name="T19" fmla="*/ 660 h 71"/>
                  <a:gd name="T20" fmla="*/ 188 w 12"/>
                  <a:gd name="T21" fmla="*/ 588 h 71"/>
                  <a:gd name="T22" fmla="*/ 145 w 12"/>
                  <a:gd name="T23" fmla="*/ 319 h 71"/>
                  <a:gd name="T24" fmla="*/ 50 w 12"/>
                  <a:gd name="T25" fmla="*/ 35 h 71"/>
                  <a:gd name="T26" fmla="*/ 0 w 12"/>
                  <a:gd name="T27" fmla="*/ 0 h 7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71">
                    <a:moveTo>
                      <a:pt x="7" y="26"/>
                    </a:moveTo>
                    <a:cubicBezTo>
                      <a:pt x="10" y="34"/>
                      <a:pt x="3" y="42"/>
                      <a:pt x="2" y="50"/>
                    </a:cubicBezTo>
                    <a:cubicBezTo>
                      <a:pt x="2" y="53"/>
                      <a:pt x="3" y="56"/>
                      <a:pt x="4" y="59"/>
                    </a:cubicBezTo>
                    <a:cubicBezTo>
                      <a:pt x="5" y="61"/>
                      <a:pt x="6" y="63"/>
                      <a:pt x="7" y="65"/>
                    </a:cubicBezTo>
                    <a:cubicBezTo>
                      <a:pt x="7" y="66"/>
                      <a:pt x="8" y="67"/>
                      <a:pt x="8" y="68"/>
                    </a:cubicBezTo>
                    <a:cubicBezTo>
                      <a:pt x="8" y="69"/>
                      <a:pt x="8" y="70"/>
                      <a:pt x="9" y="71"/>
                    </a:cubicBezTo>
                    <a:cubicBezTo>
                      <a:pt x="9" y="68"/>
                      <a:pt x="8" y="66"/>
                      <a:pt x="7" y="64"/>
                    </a:cubicBezTo>
                    <a:cubicBezTo>
                      <a:pt x="7" y="61"/>
                      <a:pt x="5" y="59"/>
                      <a:pt x="5" y="56"/>
                    </a:cubicBezTo>
                    <a:cubicBezTo>
                      <a:pt x="4" y="53"/>
                      <a:pt x="5" y="48"/>
                      <a:pt x="8" y="45"/>
                    </a:cubicBezTo>
                    <a:cubicBezTo>
                      <a:pt x="10" y="43"/>
                      <a:pt x="11" y="38"/>
                      <a:pt x="12" y="35"/>
                    </a:cubicBezTo>
                    <a:cubicBezTo>
                      <a:pt x="12" y="33"/>
                      <a:pt x="12" y="32"/>
                      <a:pt x="12" y="31"/>
                    </a:cubicBezTo>
                    <a:cubicBezTo>
                      <a:pt x="12" y="29"/>
                      <a:pt x="12" y="21"/>
                      <a:pt x="9" y="17"/>
                    </a:cubicBezTo>
                    <a:cubicBezTo>
                      <a:pt x="7" y="14"/>
                      <a:pt x="4" y="4"/>
                      <a:pt x="3" y="2"/>
                    </a:cubicBezTo>
                    <a:cubicBezTo>
                      <a:pt x="2" y="1"/>
                      <a:pt x="0" y="1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3" name="Freeform 1116">
                <a:extLst>
                  <a:ext uri="{FF2B5EF4-FFF2-40B4-BE49-F238E27FC236}">
                    <a16:creationId xmlns:a16="http://schemas.microsoft.com/office/drawing/2014/main" id="{E99473DD-6D8D-4A0B-9721-8BE58BDBF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523"/>
                <a:ext cx="38" cy="85"/>
              </a:xfrm>
              <a:custGeom>
                <a:avLst/>
                <a:gdLst>
                  <a:gd name="T0" fmla="*/ 51 w 15"/>
                  <a:gd name="T1" fmla="*/ 93 h 32"/>
                  <a:gd name="T2" fmla="*/ 96 w 15"/>
                  <a:gd name="T3" fmla="*/ 375 h 32"/>
                  <a:gd name="T4" fmla="*/ 84 w 15"/>
                  <a:gd name="T5" fmla="*/ 486 h 32"/>
                  <a:gd name="T6" fmla="*/ 84 w 15"/>
                  <a:gd name="T7" fmla="*/ 579 h 32"/>
                  <a:gd name="T8" fmla="*/ 160 w 15"/>
                  <a:gd name="T9" fmla="*/ 545 h 32"/>
                  <a:gd name="T10" fmla="*/ 225 w 15"/>
                  <a:gd name="T11" fmla="*/ 396 h 32"/>
                  <a:gd name="T12" fmla="*/ 193 w 15"/>
                  <a:gd name="T13" fmla="*/ 93 h 32"/>
                  <a:gd name="T14" fmla="*/ 193 w 15"/>
                  <a:gd name="T15" fmla="*/ 303 h 32"/>
                  <a:gd name="T16" fmla="*/ 147 w 15"/>
                  <a:gd name="T17" fmla="*/ 260 h 32"/>
                  <a:gd name="T18" fmla="*/ 96 w 15"/>
                  <a:gd name="T19" fmla="*/ 56 h 32"/>
                  <a:gd name="T20" fmla="*/ 0 w 15"/>
                  <a:gd name="T21" fmla="*/ 0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32">
                    <a:moveTo>
                      <a:pt x="3" y="5"/>
                    </a:moveTo>
                    <a:cubicBezTo>
                      <a:pt x="5" y="9"/>
                      <a:pt x="7" y="15"/>
                      <a:pt x="6" y="20"/>
                    </a:cubicBezTo>
                    <a:cubicBezTo>
                      <a:pt x="6" y="22"/>
                      <a:pt x="6" y="24"/>
                      <a:pt x="5" y="26"/>
                    </a:cubicBezTo>
                    <a:cubicBezTo>
                      <a:pt x="5" y="27"/>
                      <a:pt x="4" y="30"/>
                      <a:pt x="5" y="31"/>
                    </a:cubicBezTo>
                    <a:cubicBezTo>
                      <a:pt x="6" y="32"/>
                      <a:pt x="9" y="30"/>
                      <a:pt x="10" y="29"/>
                    </a:cubicBezTo>
                    <a:cubicBezTo>
                      <a:pt x="12" y="27"/>
                      <a:pt x="13" y="24"/>
                      <a:pt x="14" y="21"/>
                    </a:cubicBezTo>
                    <a:cubicBezTo>
                      <a:pt x="15" y="16"/>
                      <a:pt x="13" y="10"/>
                      <a:pt x="12" y="5"/>
                    </a:cubicBezTo>
                    <a:cubicBezTo>
                      <a:pt x="12" y="9"/>
                      <a:pt x="13" y="13"/>
                      <a:pt x="12" y="16"/>
                    </a:cubicBezTo>
                    <a:cubicBezTo>
                      <a:pt x="11" y="21"/>
                      <a:pt x="9" y="16"/>
                      <a:pt x="9" y="14"/>
                    </a:cubicBezTo>
                    <a:cubicBezTo>
                      <a:pt x="9" y="10"/>
                      <a:pt x="9" y="6"/>
                      <a:pt x="6" y="3"/>
                    </a:cubicBezTo>
                    <a:cubicBezTo>
                      <a:pt x="4" y="2"/>
                      <a:pt x="1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4" name="Freeform 1117">
                <a:extLst>
                  <a:ext uri="{FF2B5EF4-FFF2-40B4-BE49-F238E27FC236}">
                    <a16:creationId xmlns:a16="http://schemas.microsoft.com/office/drawing/2014/main" id="{D97866B5-E30E-4C5F-AD79-A2CA82E49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598"/>
                <a:ext cx="70" cy="141"/>
              </a:xfrm>
              <a:custGeom>
                <a:avLst/>
                <a:gdLst>
                  <a:gd name="T0" fmla="*/ 395 w 28"/>
                  <a:gd name="T1" fmla="*/ 21 h 53"/>
                  <a:gd name="T2" fmla="*/ 313 w 28"/>
                  <a:gd name="T3" fmla="*/ 170 h 53"/>
                  <a:gd name="T4" fmla="*/ 175 w 28"/>
                  <a:gd name="T5" fmla="*/ 261 h 53"/>
                  <a:gd name="T6" fmla="*/ 63 w 28"/>
                  <a:gd name="T7" fmla="*/ 375 h 53"/>
                  <a:gd name="T8" fmla="*/ 20 w 28"/>
                  <a:gd name="T9" fmla="*/ 431 h 53"/>
                  <a:gd name="T10" fmla="*/ 20 w 28"/>
                  <a:gd name="T11" fmla="*/ 580 h 53"/>
                  <a:gd name="T12" fmla="*/ 95 w 28"/>
                  <a:gd name="T13" fmla="*/ 396 h 53"/>
                  <a:gd name="T14" fmla="*/ 220 w 28"/>
                  <a:gd name="T15" fmla="*/ 452 h 53"/>
                  <a:gd name="T16" fmla="*/ 175 w 28"/>
                  <a:gd name="T17" fmla="*/ 716 h 53"/>
                  <a:gd name="T18" fmla="*/ 83 w 28"/>
                  <a:gd name="T19" fmla="*/ 998 h 53"/>
                  <a:gd name="T20" fmla="*/ 125 w 28"/>
                  <a:gd name="T21" fmla="*/ 920 h 53"/>
                  <a:gd name="T22" fmla="*/ 208 w 28"/>
                  <a:gd name="T23" fmla="*/ 772 h 53"/>
                  <a:gd name="T24" fmla="*/ 300 w 28"/>
                  <a:gd name="T25" fmla="*/ 490 h 53"/>
                  <a:gd name="T26" fmla="*/ 408 w 28"/>
                  <a:gd name="T27" fmla="*/ 226 h 53"/>
                  <a:gd name="T28" fmla="*/ 438 w 28"/>
                  <a:gd name="T29" fmla="*/ 136 h 53"/>
                  <a:gd name="T30" fmla="*/ 438 w 28"/>
                  <a:gd name="T31" fmla="*/ 0 h 5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" h="53">
                    <a:moveTo>
                      <a:pt x="25" y="1"/>
                    </a:moveTo>
                    <a:cubicBezTo>
                      <a:pt x="25" y="4"/>
                      <a:pt x="21" y="7"/>
                      <a:pt x="20" y="9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8" y="16"/>
                      <a:pt x="6" y="17"/>
                      <a:pt x="4" y="20"/>
                    </a:cubicBezTo>
                    <a:cubicBezTo>
                      <a:pt x="2" y="21"/>
                      <a:pt x="1" y="22"/>
                      <a:pt x="1" y="23"/>
                    </a:cubicBezTo>
                    <a:cubicBezTo>
                      <a:pt x="0" y="26"/>
                      <a:pt x="1" y="28"/>
                      <a:pt x="1" y="31"/>
                    </a:cubicBezTo>
                    <a:cubicBezTo>
                      <a:pt x="1" y="27"/>
                      <a:pt x="3" y="24"/>
                      <a:pt x="6" y="21"/>
                    </a:cubicBezTo>
                    <a:cubicBezTo>
                      <a:pt x="9" y="19"/>
                      <a:pt x="13" y="19"/>
                      <a:pt x="14" y="24"/>
                    </a:cubicBezTo>
                    <a:cubicBezTo>
                      <a:pt x="14" y="28"/>
                      <a:pt x="13" y="33"/>
                      <a:pt x="11" y="38"/>
                    </a:cubicBezTo>
                    <a:cubicBezTo>
                      <a:pt x="9" y="42"/>
                      <a:pt x="5" y="48"/>
                      <a:pt x="5" y="53"/>
                    </a:cubicBezTo>
                    <a:cubicBezTo>
                      <a:pt x="6" y="52"/>
                      <a:pt x="7" y="50"/>
                      <a:pt x="8" y="49"/>
                    </a:cubicBezTo>
                    <a:cubicBezTo>
                      <a:pt x="10" y="46"/>
                      <a:pt x="12" y="44"/>
                      <a:pt x="13" y="41"/>
                    </a:cubicBezTo>
                    <a:cubicBezTo>
                      <a:pt x="15" y="36"/>
                      <a:pt x="17" y="30"/>
                      <a:pt x="19" y="26"/>
                    </a:cubicBezTo>
                    <a:cubicBezTo>
                      <a:pt x="21" y="21"/>
                      <a:pt x="24" y="17"/>
                      <a:pt x="26" y="12"/>
                    </a:cubicBezTo>
                    <a:cubicBezTo>
                      <a:pt x="26" y="11"/>
                      <a:pt x="27" y="9"/>
                      <a:pt x="28" y="7"/>
                    </a:cubicBezTo>
                    <a:cubicBezTo>
                      <a:pt x="28" y="5"/>
                      <a:pt x="27" y="2"/>
                      <a:pt x="28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5" name="Freeform 1118">
                <a:extLst>
                  <a:ext uri="{FF2B5EF4-FFF2-40B4-BE49-F238E27FC236}">
                    <a16:creationId xmlns:a16="http://schemas.microsoft.com/office/drawing/2014/main" id="{C4D2DB66-89F0-4966-8DA3-701D3288D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638"/>
                <a:ext cx="25" cy="114"/>
              </a:xfrm>
              <a:custGeom>
                <a:avLst/>
                <a:gdLst>
                  <a:gd name="T0" fmla="*/ 158 w 10"/>
                  <a:gd name="T1" fmla="*/ 0 h 43"/>
                  <a:gd name="T2" fmla="*/ 33 w 10"/>
                  <a:gd name="T3" fmla="*/ 90 h 43"/>
                  <a:gd name="T4" fmla="*/ 33 w 10"/>
                  <a:gd name="T5" fmla="*/ 353 h 43"/>
                  <a:gd name="T6" fmla="*/ 83 w 10"/>
                  <a:gd name="T7" fmla="*/ 597 h 43"/>
                  <a:gd name="T8" fmla="*/ 113 w 10"/>
                  <a:gd name="T9" fmla="*/ 801 h 43"/>
                  <a:gd name="T10" fmla="*/ 125 w 10"/>
                  <a:gd name="T11" fmla="*/ 612 h 43"/>
                  <a:gd name="T12" fmla="*/ 113 w 10"/>
                  <a:gd name="T13" fmla="*/ 353 h 43"/>
                  <a:gd name="T14" fmla="*/ 95 w 10"/>
                  <a:gd name="T15" fmla="*/ 148 h 43"/>
                  <a:gd name="T16" fmla="*/ 158 w 10"/>
                  <a:gd name="T17" fmla="*/ 21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6" y="1"/>
                      <a:pt x="3" y="1"/>
                      <a:pt x="2" y="5"/>
                    </a:cubicBezTo>
                    <a:cubicBezTo>
                      <a:pt x="0" y="9"/>
                      <a:pt x="1" y="14"/>
                      <a:pt x="2" y="19"/>
                    </a:cubicBezTo>
                    <a:cubicBezTo>
                      <a:pt x="3" y="23"/>
                      <a:pt x="4" y="27"/>
                      <a:pt x="5" y="32"/>
                    </a:cubicBezTo>
                    <a:cubicBezTo>
                      <a:pt x="6" y="35"/>
                      <a:pt x="7" y="39"/>
                      <a:pt x="7" y="43"/>
                    </a:cubicBezTo>
                    <a:cubicBezTo>
                      <a:pt x="8" y="41"/>
                      <a:pt x="8" y="36"/>
                      <a:pt x="8" y="33"/>
                    </a:cubicBezTo>
                    <a:cubicBezTo>
                      <a:pt x="8" y="28"/>
                      <a:pt x="7" y="24"/>
                      <a:pt x="7" y="19"/>
                    </a:cubicBezTo>
                    <a:cubicBezTo>
                      <a:pt x="6" y="16"/>
                      <a:pt x="6" y="12"/>
                      <a:pt x="6" y="8"/>
                    </a:cubicBezTo>
                    <a:cubicBezTo>
                      <a:pt x="6" y="6"/>
                      <a:pt x="8" y="2"/>
                      <a:pt x="10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6" name="Freeform 1119">
                <a:extLst>
                  <a:ext uri="{FF2B5EF4-FFF2-40B4-BE49-F238E27FC236}">
                    <a16:creationId xmlns:a16="http://schemas.microsoft.com/office/drawing/2014/main" id="{5D8C69F0-0030-4157-9ABE-1571A7121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584"/>
                <a:ext cx="55" cy="59"/>
              </a:xfrm>
              <a:custGeom>
                <a:avLst/>
                <a:gdLst>
                  <a:gd name="T0" fmla="*/ 33 w 22"/>
                  <a:gd name="T1" fmla="*/ 424 h 22"/>
                  <a:gd name="T2" fmla="*/ 33 w 22"/>
                  <a:gd name="T3" fmla="*/ 193 h 22"/>
                  <a:gd name="T4" fmla="*/ 175 w 22"/>
                  <a:gd name="T5" fmla="*/ 35 h 22"/>
                  <a:gd name="T6" fmla="*/ 345 w 22"/>
                  <a:gd name="T7" fmla="*/ 287 h 22"/>
                  <a:gd name="T8" fmla="*/ 250 w 22"/>
                  <a:gd name="T9" fmla="*/ 215 h 22"/>
                  <a:gd name="T10" fmla="*/ 125 w 22"/>
                  <a:gd name="T11" fmla="*/ 150 h 22"/>
                  <a:gd name="T12" fmla="*/ 63 w 22"/>
                  <a:gd name="T13" fmla="*/ 274 h 22"/>
                  <a:gd name="T14" fmla="*/ 33 w 22"/>
                  <a:gd name="T15" fmla="*/ 402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2">
                    <a:moveTo>
                      <a:pt x="2" y="22"/>
                    </a:moveTo>
                    <a:cubicBezTo>
                      <a:pt x="3" y="18"/>
                      <a:pt x="0" y="14"/>
                      <a:pt x="2" y="10"/>
                    </a:cubicBezTo>
                    <a:cubicBezTo>
                      <a:pt x="4" y="6"/>
                      <a:pt x="7" y="4"/>
                      <a:pt x="11" y="2"/>
                    </a:cubicBezTo>
                    <a:cubicBezTo>
                      <a:pt x="18" y="0"/>
                      <a:pt x="17" y="14"/>
                      <a:pt x="22" y="15"/>
                    </a:cubicBezTo>
                    <a:cubicBezTo>
                      <a:pt x="20" y="15"/>
                      <a:pt x="17" y="13"/>
                      <a:pt x="16" y="11"/>
                    </a:cubicBezTo>
                    <a:cubicBezTo>
                      <a:pt x="14" y="8"/>
                      <a:pt x="12" y="6"/>
                      <a:pt x="8" y="8"/>
                    </a:cubicBezTo>
                    <a:cubicBezTo>
                      <a:pt x="6" y="9"/>
                      <a:pt x="5" y="11"/>
                      <a:pt x="4" y="14"/>
                    </a:cubicBezTo>
                    <a:cubicBezTo>
                      <a:pt x="3" y="16"/>
                      <a:pt x="2" y="18"/>
                      <a:pt x="2" y="2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7" name="Freeform 1120">
                <a:extLst>
                  <a:ext uri="{FF2B5EF4-FFF2-40B4-BE49-F238E27FC236}">
                    <a16:creationId xmlns:a16="http://schemas.microsoft.com/office/drawing/2014/main" id="{9EDEC2AA-6778-4F21-95F5-1F82928D6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566"/>
                <a:ext cx="30" cy="58"/>
              </a:xfrm>
              <a:custGeom>
                <a:avLst/>
                <a:gdLst>
                  <a:gd name="T0" fmla="*/ 33 w 12"/>
                  <a:gd name="T1" fmla="*/ 34 h 22"/>
                  <a:gd name="T2" fmla="*/ 145 w 12"/>
                  <a:gd name="T3" fmla="*/ 200 h 22"/>
                  <a:gd name="T4" fmla="*/ 83 w 12"/>
                  <a:gd name="T5" fmla="*/ 403 h 22"/>
                  <a:gd name="T6" fmla="*/ 175 w 12"/>
                  <a:gd name="T7" fmla="*/ 293 h 22"/>
                  <a:gd name="T8" fmla="*/ 175 w 12"/>
                  <a:gd name="T9" fmla="*/ 111 h 22"/>
                  <a:gd name="T10" fmla="*/ 83 w 12"/>
                  <a:gd name="T11" fmla="*/ 0 h 22"/>
                  <a:gd name="T12" fmla="*/ 0 w 12"/>
                  <a:gd name="T13" fmla="*/ 2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2">
                    <a:moveTo>
                      <a:pt x="2" y="2"/>
                    </a:moveTo>
                    <a:cubicBezTo>
                      <a:pt x="7" y="1"/>
                      <a:pt x="9" y="7"/>
                      <a:pt x="9" y="11"/>
                    </a:cubicBezTo>
                    <a:cubicBezTo>
                      <a:pt x="9" y="16"/>
                      <a:pt x="9" y="19"/>
                      <a:pt x="5" y="22"/>
                    </a:cubicBezTo>
                    <a:cubicBezTo>
                      <a:pt x="7" y="20"/>
                      <a:pt x="9" y="19"/>
                      <a:pt x="11" y="16"/>
                    </a:cubicBezTo>
                    <a:cubicBezTo>
                      <a:pt x="12" y="13"/>
                      <a:pt x="12" y="9"/>
                      <a:pt x="11" y="6"/>
                    </a:cubicBezTo>
                    <a:cubicBezTo>
                      <a:pt x="10" y="4"/>
                      <a:pt x="8" y="1"/>
                      <a:pt x="5" y="0"/>
                    </a:cubicBezTo>
                    <a:cubicBezTo>
                      <a:pt x="3" y="0"/>
                      <a:pt x="2" y="1"/>
                      <a:pt x="0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8" name="Freeform 1121">
                <a:extLst>
                  <a:ext uri="{FF2B5EF4-FFF2-40B4-BE49-F238E27FC236}">
                    <a16:creationId xmlns:a16="http://schemas.microsoft.com/office/drawing/2014/main" id="{E5750101-47B2-47CA-8CB3-F179F266E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752"/>
                <a:ext cx="73" cy="70"/>
              </a:xfrm>
              <a:custGeom>
                <a:avLst/>
                <a:gdLst>
                  <a:gd name="T0" fmla="*/ 0 w 29"/>
                  <a:gd name="T1" fmla="*/ 485 h 26"/>
                  <a:gd name="T2" fmla="*/ 63 w 29"/>
                  <a:gd name="T3" fmla="*/ 369 h 26"/>
                  <a:gd name="T4" fmla="*/ 96 w 29"/>
                  <a:gd name="T5" fmla="*/ 275 h 26"/>
                  <a:gd name="T6" fmla="*/ 159 w 29"/>
                  <a:gd name="T7" fmla="*/ 35 h 26"/>
                  <a:gd name="T8" fmla="*/ 222 w 29"/>
                  <a:gd name="T9" fmla="*/ 22 h 26"/>
                  <a:gd name="T10" fmla="*/ 284 w 29"/>
                  <a:gd name="T11" fmla="*/ 81 h 26"/>
                  <a:gd name="T12" fmla="*/ 463 w 29"/>
                  <a:gd name="T13" fmla="*/ 22 h 26"/>
                  <a:gd name="T14" fmla="*/ 368 w 29"/>
                  <a:gd name="T15" fmla="*/ 197 h 26"/>
                  <a:gd name="T16" fmla="*/ 209 w 29"/>
                  <a:gd name="T17" fmla="*/ 116 h 26"/>
                  <a:gd name="T18" fmla="*/ 113 w 29"/>
                  <a:gd name="T19" fmla="*/ 253 h 26"/>
                  <a:gd name="T20" fmla="*/ 113 w 29"/>
                  <a:gd name="T21" fmla="*/ 390 h 26"/>
                  <a:gd name="T22" fmla="*/ 0 w 29"/>
                  <a:gd name="T23" fmla="*/ 506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26">
                    <a:moveTo>
                      <a:pt x="0" y="25"/>
                    </a:moveTo>
                    <a:cubicBezTo>
                      <a:pt x="2" y="24"/>
                      <a:pt x="3" y="21"/>
                      <a:pt x="4" y="19"/>
                    </a:cubicBezTo>
                    <a:cubicBezTo>
                      <a:pt x="5" y="17"/>
                      <a:pt x="5" y="16"/>
                      <a:pt x="6" y="14"/>
                    </a:cubicBezTo>
                    <a:cubicBezTo>
                      <a:pt x="6" y="9"/>
                      <a:pt x="6" y="5"/>
                      <a:pt x="10" y="2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6" y="1"/>
                      <a:pt x="17" y="2"/>
                      <a:pt x="18" y="4"/>
                    </a:cubicBezTo>
                    <a:cubicBezTo>
                      <a:pt x="23" y="7"/>
                      <a:pt x="27" y="6"/>
                      <a:pt x="29" y="1"/>
                    </a:cubicBezTo>
                    <a:cubicBezTo>
                      <a:pt x="28" y="4"/>
                      <a:pt x="26" y="8"/>
                      <a:pt x="23" y="10"/>
                    </a:cubicBezTo>
                    <a:cubicBezTo>
                      <a:pt x="18" y="11"/>
                      <a:pt x="17" y="5"/>
                      <a:pt x="13" y="6"/>
                    </a:cubicBezTo>
                    <a:cubicBezTo>
                      <a:pt x="10" y="6"/>
                      <a:pt x="8" y="10"/>
                      <a:pt x="7" y="13"/>
                    </a:cubicBezTo>
                    <a:cubicBezTo>
                      <a:pt x="7" y="16"/>
                      <a:pt x="8" y="17"/>
                      <a:pt x="7" y="20"/>
                    </a:cubicBezTo>
                    <a:cubicBezTo>
                      <a:pt x="5" y="23"/>
                      <a:pt x="2" y="24"/>
                      <a:pt x="0" y="26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9" name="Freeform 1122">
                <a:extLst>
                  <a:ext uri="{FF2B5EF4-FFF2-40B4-BE49-F238E27FC236}">
                    <a16:creationId xmlns:a16="http://schemas.microsoft.com/office/drawing/2014/main" id="{9172005A-1683-43DB-BC87-E615B4F1A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683"/>
                <a:ext cx="32" cy="85"/>
              </a:xfrm>
              <a:custGeom>
                <a:avLst/>
                <a:gdLst>
                  <a:gd name="T0" fmla="*/ 121 w 13"/>
                  <a:gd name="T1" fmla="*/ 0 h 32"/>
                  <a:gd name="T2" fmla="*/ 133 w 13"/>
                  <a:gd name="T3" fmla="*/ 191 h 32"/>
                  <a:gd name="T4" fmla="*/ 194 w 13"/>
                  <a:gd name="T5" fmla="*/ 303 h 32"/>
                  <a:gd name="T6" fmla="*/ 74 w 13"/>
                  <a:gd name="T7" fmla="*/ 353 h 32"/>
                  <a:gd name="T8" fmla="*/ 30 w 13"/>
                  <a:gd name="T9" fmla="*/ 600 h 32"/>
                  <a:gd name="T10" fmla="*/ 42 w 13"/>
                  <a:gd name="T11" fmla="*/ 375 h 32"/>
                  <a:gd name="T12" fmla="*/ 0 w 13"/>
                  <a:gd name="T13" fmla="*/ 31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2">
                    <a:moveTo>
                      <a:pt x="8" y="0"/>
                    </a:moveTo>
                    <a:cubicBezTo>
                      <a:pt x="7" y="3"/>
                      <a:pt x="6" y="7"/>
                      <a:pt x="9" y="10"/>
                    </a:cubicBezTo>
                    <a:cubicBezTo>
                      <a:pt x="11" y="12"/>
                      <a:pt x="12" y="13"/>
                      <a:pt x="13" y="16"/>
                    </a:cubicBezTo>
                    <a:cubicBezTo>
                      <a:pt x="9" y="14"/>
                      <a:pt x="7" y="16"/>
                      <a:pt x="5" y="19"/>
                    </a:cubicBezTo>
                    <a:cubicBezTo>
                      <a:pt x="3" y="23"/>
                      <a:pt x="4" y="28"/>
                      <a:pt x="2" y="32"/>
                    </a:cubicBezTo>
                    <a:cubicBezTo>
                      <a:pt x="1" y="28"/>
                      <a:pt x="2" y="24"/>
                      <a:pt x="3" y="20"/>
                    </a:cubicBezTo>
                    <a:cubicBezTo>
                      <a:pt x="4" y="17"/>
                      <a:pt x="2" y="18"/>
                      <a:pt x="0" y="17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0" name="Freeform 1123">
                <a:extLst>
                  <a:ext uri="{FF2B5EF4-FFF2-40B4-BE49-F238E27FC236}">
                    <a16:creationId xmlns:a16="http://schemas.microsoft.com/office/drawing/2014/main" id="{51B452F9-30B7-4AC6-B9CA-418F80F58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819"/>
                <a:ext cx="67" cy="94"/>
              </a:xfrm>
              <a:custGeom>
                <a:avLst/>
                <a:gdLst>
                  <a:gd name="T0" fmla="*/ 0 w 27"/>
                  <a:gd name="T1" fmla="*/ 677 h 35"/>
                  <a:gd name="T2" fmla="*/ 62 w 27"/>
                  <a:gd name="T3" fmla="*/ 333 h 35"/>
                  <a:gd name="T4" fmla="*/ 92 w 27"/>
                  <a:gd name="T5" fmla="*/ 309 h 35"/>
                  <a:gd name="T6" fmla="*/ 124 w 27"/>
                  <a:gd name="T7" fmla="*/ 368 h 35"/>
                  <a:gd name="T8" fmla="*/ 184 w 27"/>
                  <a:gd name="T9" fmla="*/ 424 h 35"/>
                  <a:gd name="T10" fmla="*/ 258 w 27"/>
                  <a:gd name="T11" fmla="*/ 196 h 35"/>
                  <a:gd name="T12" fmla="*/ 104 w 27"/>
                  <a:gd name="T13" fmla="*/ 35 h 35"/>
                  <a:gd name="T14" fmla="*/ 196 w 27"/>
                  <a:gd name="T15" fmla="*/ 0 h 35"/>
                  <a:gd name="T16" fmla="*/ 290 w 27"/>
                  <a:gd name="T17" fmla="*/ 56 h 35"/>
                  <a:gd name="T18" fmla="*/ 350 w 27"/>
                  <a:gd name="T19" fmla="*/ 94 h 35"/>
                  <a:gd name="T20" fmla="*/ 412 w 27"/>
                  <a:gd name="T21" fmla="*/ 21 h 35"/>
                  <a:gd name="T22" fmla="*/ 412 w 27"/>
                  <a:gd name="T23" fmla="*/ 196 h 35"/>
                  <a:gd name="T24" fmla="*/ 290 w 27"/>
                  <a:gd name="T25" fmla="*/ 368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35">
                    <a:moveTo>
                      <a:pt x="0" y="35"/>
                    </a:moveTo>
                    <a:cubicBezTo>
                      <a:pt x="4" y="30"/>
                      <a:pt x="0" y="22"/>
                      <a:pt x="4" y="17"/>
                    </a:cubicBezTo>
                    <a:cubicBezTo>
                      <a:pt x="5" y="15"/>
                      <a:pt x="5" y="15"/>
                      <a:pt x="6" y="16"/>
                    </a:cubicBezTo>
                    <a:cubicBezTo>
                      <a:pt x="7" y="17"/>
                      <a:pt x="7" y="18"/>
                      <a:pt x="8" y="19"/>
                    </a:cubicBezTo>
                    <a:cubicBezTo>
                      <a:pt x="8" y="22"/>
                      <a:pt x="9" y="24"/>
                      <a:pt x="12" y="22"/>
                    </a:cubicBezTo>
                    <a:cubicBezTo>
                      <a:pt x="15" y="20"/>
                      <a:pt x="18" y="15"/>
                      <a:pt x="17" y="10"/>
                    </a:cubicBezTo>
                    <a:cubicBezTo>
                      <a:pt x="15" y="6"/>
                      <a:pt x="12" y="0"/>
                      <a:pt x="7" y="2"/>
                    </a:cubicBezTo>
                    <a:cubicBezTo>
                      <a:pt x="9" y="2"/>
                      <a:pt x="11" y="0"/>
                      <a:pt x="13" y="0"/>
                    </a:cubicBezTo>
                    <a:cubicBezTo>
                      <a:pt x="16" y="0"/>
                      <a:pt x="17" y="2"/>
                      <a:pt x="19" y="3"/>
                    </a:cubicBezTo>
                    <a:cubicBezTo>
                      <a:pt x="20" y="4"/>
                      <a:pt x="22" y="5"/>
                      <a:pt x="23" y="5"/>
                    </a:cubicBezTo>
                    <a:cubicBezTo>
                      <a:pt x="25" y="4"/>
                      <a:pt x="26" y="2"/>
                      <a:pt x="27" y="1"/>
                    </a:cubicBezTo>
                    <a:cubicBezTo>
                      <a:pt x="27" y="4"/>
                      <a:pt x="27" y="7"/>
                      <a:pt x="27" y="10"/>
                    </a:cubicBezTo>
                    <a:cubicBezTo>
                      <a:pt x="24" y="12"/>
                      <a:pt x="21" y="16"/>
                      <a:pt x="19" y="19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1" name="Freeform 1124">
                <a:extLst>
                  <a:ext uri="{FF2B5EF4-FFF2-40B4-BE49-F238E27FC236}">
                    <a16:creationId xmlns:a16="http://schemas.microsoft.com/office/drawing/2014/main" id="{26C878A9-002A-47C1-A615-A14D99E5F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715"/>
                <a:ext cx="85" cy="123"/>
              </a:xfrm>
              <a:custGeom>
                <a:avLst/>
                <a:gdLst>
                  <a:gd name="T0" fmla="*/ 113 w 34"/>
                  <a:gd name="T1" fmla="*/ 500 h 46"/>
                  <a:gd name="T2" fmla="*/ 208 w 34"/>
                  <a:gd name="T3" fmla="*/ 457 h 46"/>
                  <a:gd name="T4" fmla="*/ 270 w 34"/>
                  <a:gd name="T5" fmla="*/ 422 h 46"/>
                  <a:gd name="T6" fmla="*/ 345 w 34"/>
                  <a:gd name="T7" fmla="*/ 364 h 46"/>
                  <a:gd name="T8" fmla="*/ 395 w 34"/>
                  <a:gd name="T9" fmla="*/ 321 h 46"/>
                  <a:gd name="T10" fmla="*/ 458 w 34"/>
                  <a:gd name="T11" fmla="*/ 193 h 46"/>
                  <a:gd name="T12" fmla="*/ 533 w 34"/>
                  <a:gd name="T13" fmla="*/ 0 h 46"/>
                  <a:gd name="T14" fmla="*/ 500 w 34"/>
                  <a:gd name="T15" fmla="*/ 78 h 46"/>
                  <a:gd name="T16" fmla="*/ 408 w 34"/>
                  <a:gd name="T17" fmla="*/ 209 h 46"/>
                  <a:gd name="T18" fmla="*/ 188 w 34"/>
                  <a:gd name="T19" fmla="*/ 286 h 46"/>
                  <a:gd name="T20" fmla="*/ 125 w 34"/>
                  <a:gd name="T21" fmla="*/ 150 h 46"/>
                  <a:gd name="T22" fmla="*/ 63 w 34"/>
                  <a:gd name="T23" fmla="*/ 56 h 46"/>
                  <a:gd name="T24" fmla="*/ 33 w 34"/>
                  <a:gd name="T25" fmla="*/ 136 h 46"/>
                  <a:gd name="T26" fmla="*/ 20 w 34"/>
                  <a:gd name="T27" fmla="*/ 209 h 46"/>
                  <a:gd name="T28" fmla="*/ 33 w 34"/>
                  <a:gd name="T29" fmla="*/ 401 h 46"/>
                  <a:gd name="T30" fmla="*/ 33 w 34"/>
                  <a:gd name="T31" fmla="*/ 479 h 46"/>
                  <a:gd name="T32" fmla="*/ 0 w 34"/>
                  <a:gd name="T33" fmla="*/ 559 h 46"/>
                  <a:gd name="T34" fmla="*/ 20 w 34"/>
                  <a:gd name="T35" fmla="*/ 709 h 46"/>
                  <a:gd name="T36" fmla="*/ 50 w 34"/>
                  <a:gd name="T37" fmla="*/ 880 h 46"/>
                  <a:gd name="T38" fmla="*/ 63 w 34"/>
                  <a:gd name="T39" fmla="*/ 594 h 46"/>
                  <a:gd name="T40" fmla="*/ 113 w 34"/>
                  <a:gd name="T41" fmla="*/ 479 h 4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" h="46">
                    <a:moveTo>
                      <a:pt x="7" y="26"/>
                    </a:moveTo>
                    <a:cubicBezTo>
                      <a:pt x="9" y="26"/>
                      <a:pt x="11" y="24"/>
                      <a:pt x="13" y="24"/>
                    </a:cubicBezTo>
                    <a:cubicBezTo>
                      <a:pt x="14" y="23"/>
                      <a:pt x="16" y="23"/>
                      <a:pt x="17" y="22"/>
                    </a:cubicBezTo>
                    <a:cubicBezTo>
                      <a:pt x="19" y="21"/>
                      <a:pt x="20" y="20"/>
                      <a:pt x="22" y="19"/>
                    </a:cubicBezTo>
                    <a:cubicBezTo>
                      <a:pt x="23" y="19"/>
                      <a:pt x="24" y="18"/>
                      <a:pt x="25" y="17"/>
                    </a:cubicBezTo>
                    <a:cubicBezTo>
                      <a:pt x="27" y="15"/>
                      <a:pt x="28" y="12"/>
                      <a:pt x="29" y="10"/>
                    </a:cubicBezTo>
                    <a:cubicBezTo>
                      <a:pt x="31" y="8"/>
                      <a:pt x="34" y="3"/>
                      <a:pt x="34" y="0"/>
                    </a:cubicBezTo>
                    <a:cubicBezTo>
                      <a:pt x="33" y="1"/>
                      <a:pt x="32" y="3"/>
                      <a:pt x="32" y="4"/>
                    </a:cubicBezTo>
                    <a:cubicBezTo>
                      <a:pt x="30" y="6"/>
                      <a:pt x="28" y="9"/>
                      <a:pt x="26" y="11"/>
                    </a:cubicBezTo>
                    <a:cubicBezTo>
                      <a:pt x="23" y="13"/>
                      <a:pt x="16" y="18"/>
                      <a:pt x="12" y="15"/>
                    </a:cubicBezTo>
                    <a:cubicBezTo>
                      <a:pt x="10" y="14"/>
                      <a:pt x="10" y="10"/>
                      <a:pt x="8" y="8"/>
                    </a:cubicBezTo>
                    <a:cubicBezTo>
                      <a:pt x="7" y="6"/>
                      <a:pt x="5" y="5"/>
                      <a:pt x="4" y="3"/>
                    </a:cubicBezTo>
                    <a:cubicBezTo>
                      <a:pt x="3" y="4"/>
                      <a:pt x="2" y="6"/>
                      <a:pt x="2" y="7"/>
                    </a:cubicBezTo>
                    <a:cubicBezTo>
                      <a:pt x="0" y="9"/>
                      <a:pt x="0" y="9"/>
                      <a:pt x="1" y="11"/>
                    </a:cubicBezTo>
                    <a:cubicBezTo>
                      <a:pt x="2" y="14"/>
                      <a:pt x="2" y="18"/>
                      <a:pt x="2" y="21"/>
                    </a:cubicBezTo>
                    <a:cubicBezTo>
                      <a:pt x="2" y="22"/>
                      <a:pt x="2" y="24"/>
                      <a:pt x="2" y="25"/>
                    </a:cubicBezTo>
                    <a:cubicBezTo>
                      <a:pt x="1" y="27"/>
                      <a:pt x="0" y="28"/>
                      <a:pt x="0" y="29"/>
                    </a:cubicBezTo>
                    <a:cubicBezTo>
                      <a:pt x="0" y="32"/>
                      <a:pt x="0" y="35"/>
                      <a:pt x="1" y="37"/>
                    </a:cubicBezTo>
                    <a:cubicBezTo>
                      <a:pt x="1" y="40"/>
                      <a:pt x="2" y="43"/>
                      <a:pt x="3" y="46"/>
                    </a:cubicBezTo>
                    <a:cubicBezTo>
                      <a:pt x="2" y="41"/>
                      <a:pt x="2" y="36"/>
                      <a:pt x="4" y="31"/>
                    </a:cubicBezTo>
                    <a:cubicBezTo>
                      <a:pt x="4" y="29"/>
                      <a:pt x="5" y="25"/>
                      <a:pt x="7" y="2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2" name="Freeform 1125">
                <a:extLst>
                  <a:ext uri="{FF2B5EF4-FFF2-40B4-BE49-F238E27FC236}">
                    <a16:creationId xmlns:a16="http://schemas.microsoft.com/office/drawing/2014/main" id="{D7E95BB9-C73C-43CB-B5CB-D148C72AB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686"/>
                <a:ext cx="18" cy="50"/>
              </a:xfrm>
              <a:custGeom>
                <a:avLst/>
                <a:gdLst>
                  <a:gd name="T0" fmla="*/ 0 w 7"/>
                  <a:gd name="T1" fmla="*/ 0 h 19"/>
                  <a:gd name="T2" fmla="*/ 33 w 7"/>
                  <a:gd name="T3" fmla="*/ 234 h 19"/>
                  <a:gd name="T4" fmla="*/ 54 w 7"/>
                  <a:gd name="T5" fmla="*/ 311 h 19"/>
                  <a:gd name="T6" fmla="*/ 100 w 7"/>
                  <a:gd name="T7" fmla="*/ 347 h 19"/>
                  <a:gd name="T8" fmla="*/ 118 w 7"/>
                  <a:gd name="T9" fmla="*/ 292 h 19"/>
                  <a:gd name="T10" fmla="*/ 85 w 7"/>
                  <a:gd name="T11" fmla="*/ 179 h 19"/>
                  <a:gd name="T12" fmla="*/ 33 w 7"/>
                  <a:gd name="T13" fmla="*/ 89 h 19"/>
                  <a:gd name="T14" fmla="*/ 0 w 7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1" y="4"/>
                      <a:pt x="2" y="9"/>
                      <a:pt x="2" y="13"/>
                    </a:cubicBezTo>
                    <a:cubicBezTo>
                      <a:pt x="2" y="14"/>
                      <a:pt x="2" y="16"/>
                      <a:pt x="3" y="17"/>
                    </a:cubicBezTo>
                    <a:cubicBezTo>
                      <a:pt x="4" y="17"/>
                      <a:pt x="5" y="19"/>
                      <a:pt x="6" y="19"/>
                    </a:cubicBezTo>
                    <a:cubicBezTo>
                      <a:pt x="7" y="18"/>
                      <a:pt x="7" y="17"/>
                      <a:pt x="7" y="16"/>
                    </a:cubicBezTo>
                    <a:cubicBezTo>
                      <a:pt x="6" y="14"/>
                      <a:pt x="6" y="12"/>
                      <a:pt x="5" y="10"/>
                    </a:cubicBezTo>
                    <a:cubicBezTo>
                      <a:pt x="4" y="9"/>
                      <a:pt x="3" y="7"/>
                      <a:pt x="2" y="5"/>
                    </a:cubicBez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3" name="Freeform 1126">
                <a:extLst>
                  <a:ext uri="{FF2B5EF4-FFF2-40B4-BE49-F238E27FC236}">
                    <a16:creationId xmlns:a16="http://schemas.microsoft.com/office/drawing/2014/main" id="{4261F094-1C8B-444D-A0ED-28D3F6931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654"/>
                <a:ext cx="25" cy="61"/>
              </a:xfrm>
              <a:custGeom>
                <a:avLst/>
                <a:gdLst>
                  <a:gd name="T0" fmla="*/ 158 w 10"/>
                  <a:gd name="T1" fmla="*/ 0 h 23"/>
                  <a:gd name="T2" fmla="*/ 113 w 10"/>
                  <a:gd name="T3" fmla="*/ 204 h 23"/>
                  <a:gd name="T4" fmla="*/ 0 w 10"/>
                  <a:gd name="T5" fmla="*/ 430 h 23"/>
                  <a:gd name="T6" fmla="*/ 63 w 10"/>
                  <a:gd name="T7" fmla="*/ 191 h 23"/>
                  <a:gd name="T8" fmla="*/ 50 w 10"/>
                  <a:gd name="T9" fmla="*/ 90 h 23"/>
                  <a:gd name="T10" fmla="*/ 50 w 10"/>
                  <a:gd name="T11" fmla="*/ 2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cubicBezTo>
                      <a:pt x="6" y="0"/>
                      <a:pt x="7" y="8"/>
                      <a:pt x="7" y="11"/>
                    </a:cubicBezTo>
                    <a:cubicBezTo>
                      <a:pt x="6" y="16"/>
                      <a:pt x="4" y="20"/>
                      <a:pt x="0" y="23"/>
                    </a:cubicBezTo>
                    <a:cubicBezTo>
                      <a:pt x="3" y="20"/>
                      <a:pt x="3" y="14"/>
                      <a:pt x="4" y="10"/>
                    </a:cubicBezTo>
                    <a:cubicBezTo>
                      <a:pt x="4" y="8"/>
                      <a:pt x="4" y="7"/>
                      <a:pt x="3" y="5"/>
                    </a:cubicBezTo>
                    <a:cubicBezTo>
                      <a:pt x="3" y="4"/>
                      <a:pt x="3" y="3"/>
                      <a:pt x="3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4" name="Freeform 1127">
                <a:extLst>
                  <a:ext uri="{FF2B5EF4-FFF2-40B4-BE49-F238E27FC236}">
                    <a16:creationId xmlns:a16="http://schemas.microsoft.com/office/drawing/2014/main" id="{37002432-8737-42A8-BC20-24700E17C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667"/>
                <a:ext cx="30" cy="85"/>
              </a:xfrm>
              <a:custGeom>
                <a:avLst/>
                <a:gdLst>
                  <a:gd name="T0" fmla="*/ 20 w 12"/>
                  <a:gd name="T1" fmla="*/ 35 h 32"/>
                  <a:gd name="T2" fmla="*/ 50 w 12"/>
                  <a:gd name="T3" fmla="*/ 170 h 32"/>
                  <a:gd name="T4" fmla="*/ 145 w 12"/>
                  <a:gd name="T5" fmla="*/ 282 h 32"/>
                  <a:gd name="T6" fmla="*/ 158 w 12"/>
                  <a:gd name="T7" fmla="*/ 452 h 32"/>
                  <a:gd name="T8" fmla="*/ 188 w 12"/>
                  <a:gd name="T9" fmla="*/ 600 h 32"/>
                  <a:gd name="T10" fmla="*/ 175 w 12"/>
                  <a:gd name="T11" fmla="*/ 430 h 32"/>
                  <a:gd name="T12" fmla="*/ 175 w 12"/>
                  <a:gd name="T13" fmla="*/ 226 h 32"/>
                  <a:gd name="T14" fmla="*/ 83 w 12"/>
                  <a:gd name="T15" fmla="*/ 133 h 32"/>
                  <a:gd name="T16" fmla="*/ 20 w 12"/>
                  <a:gd name="T17" fmla="*/ 77 h 32"/>
                  <a:gd name="T18" fmla="*/ 33 w 12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32">
                    <a:moveTo>
                      <a:pt x="1" y="2"/>
                    </a:moveTo>
                    <a:cubicBezTo>
                      <a:pt x="0" y="5"/>
                      <a:pt x="0" y="7"/>
                      <a:pt x="3" y="9"/>
                    </a:cubicBezTo>
                    <a:cubicBezTo>
                      <a:pt x="6" y="11"/>
                      <a:pt x="8" y="12"/>
                      <a:pt x="9" y="15"/>
                    </a:cubicBezTo>
                    <a:cubicBezTo>
                      <a:pt x="10" y="18"/>
                      <a:pt x="10" y="21"/>
                      <a:pt x="10" y="24"/>
                    </a:cubicBezTo>
                    <a:cubicBezTo>
                      <a:pt x="11" y="27"/>
                      <a:pt x="12" y="30"/>
                      <a:pt x="12" y="32"/>
                    </a:cubicBezTo>
                    <a:cubicBezTo>
                      <a:pt x="12" y="29"/>
                      <a:pt x="11" y="26"/>
                      <a:pt x="11" y="23"/>
                    </a:cubicBezTo>
                    <a:cubicBezTo>
                      <a:pt x="11" y="20"/>
                      <a:pt x="12" y="15"/>
                      <a:pt x="11" y="12"/>
                    </a:cubicBezTo>
                    <a:cubicBezTo>
                      <a:pt x="10" y="9"/>
                      <a:pt x="7" y="8"/>
                      <a:pt x="5" y="7"/>
                    </a:cubicBezTo>
                    <a:cubicBezTo>
                      <a:pt x="4" y="6"/>
                      <a:pt x="2" y="5"/>
                      <a:pt x="1" y="4"/>
                    </a:cubicBezTo>
                    <a:cubicBezTo>
                      <a:pt x="1" y="2"/>
                      <a:pt x="2" y="2"/>
                      <a:pt x="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5" name="Freeform 1128">
                <a:extLst>
                  <a:ext uri="{FF2B5EF4-FFF2-40B4-BE49-F238E27FC236}">
                    <a16:creationId xmlns:a16="http://schemas.microsoft.com/office/drawing/2014/main" id="{E5E6F32F-3D8B-4337-99EC-B518633CB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662"/>
                <a:ext cx="18" cy="72"/>
              </a:xfrm>
              <a:custGeom>
                <a:avLst/>
                <a:gdLst>
                  <a:gd name="T0" fmla="*/ 54 w 7"/>
                  <a:gd name="T1" fmla="*/ 77 h 27"/>
                  <a:gd name="T2" fmla="*/ 54 w 7"/>
                  <a:gd name="T3" fmla="*/ 320 h 27"/>
                  <a:gd name="T4" fmla="*/ 118 w 7"/>
                  <a:gd name="T5" fmla="*/ 512 h 27"/>
                  <a:gd name="T6" fmla="*/ 85 w 7"/>
                  <a:gd name="T7" fmla="*/ 397 h 27"/>
                  <a:gd name="T8" fmla="*/ 100 w 7"/>
                  <a:gd name="T9" fmla="*/ 227 h 27"/>
                  <a:gd name="T10" fmla="*/ 85 w 7"/>
                  <a:gd name="T11" fmla="*/ 56 h 27"/>
                  <a:gd name="T12" fmla="*/ 0 w 7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7">
                    <a:moveTo>
                      <a:pt x="3" y="4"/>
                    </a:moveTo>
                    <a:cubicBezTo>
                      <a:pt x="3" y="9"/>
                      <a:pt x="2" y="13"/>
                      <a:pt x="3" y="17"/>
                    </a:cubicBezTo>
                    <a:cubicBezTo>
                      <a:pt x="3" y="21"/>
                      <a:pt x="5" y="24"/>
                      <a:pt x="7" y="27"/>
                    </a:cubicBezTo>
                    <a:cubicBezTo>
                      <a:pt x="6" y="25"/>
                      <a:pt x="5" y="23"/>
                      <a:pt x="5" y="21"/>
                    </a:cubicBezTo>
                    <a:cubicBezTo>
                      <a:pt x="5" y="18"/>
                      <a:pt x="5" y="15"/>
                      <a:pt x="6" y="12"/>
                    </a:cubicBezTo>
                    <a:cubicBezTo>
                      <a:pt x="6" y="9"/>
                      <a:pt x="6" y="6"/>
                      <a:pt x="5" y="3"/>
                    </a:cubicBezTo>
                    <a:cubicBezTo>
                      <a:pt x="3" y="1"/>
                      <a:pt x="1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6" name="Freeform 1129">
                <a:extLst>
                  <a:ext uri="{FF2B5EF4-FFF2-40B4-BE49-F238E27FC236}">
                    <a16:creationId xmlns:a16="http://schemas.microsoft.com/office/drawing/2014/main" id="{AB7DD61A-E3D2-410E-82AD-F301D3D5E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779"/>
                <a:ext cx="82" cy="115"/>
              </a:xfrm>
              <a:custGeom>
                <a:avLst/>
                <a:gdLst>
                  <a:gd name="T0" fmla="*/ 412 w 33"/>
                  <a:gd name="T1" fmla="*/ 115 h 43"/>
                  <a:gd name="T2" fmla="*/ 278 w 33"/>
                  <a:gd name="T3" fmla="*/ 150 h 43"/>
                  <a:gd name="T4" fmla="*/ 137 w 33"/>
                  <a:gd name="T5" fmla="*/ 115 h 43"/>
                  <a:gd name="T6" fmla="*/ 62 w 33"/>
                  <a:gd name="T7" fmla="*/ 115 h 43"/>
                  <a:gd name="T8" fmla="*/ 62 w 33"/>
                  <a:gd name="T9" fmla="*/ 265 h 43"/>
                  <a:gd name="T10" fmla="*/ 42 w 33"/>
                  <a:gd name="T11" fmla="*/ 559 h 43"/>
                  <a:gd name="T12" fmla="*/ 12 w 33"/>
                  <a:gd name="T13" fmla="*/ 650 h 43"/>
                  <a:gd name="T14" fmla="*/ 42 w 33"/>
                  <a:gd name="T15" fmla="*/ 824 h 43"/>
                  <a:gd name="T16" fmla="*/ 104 w 33"/>
                  <a:gd name="T17" fmla="*/ 594 h 43"/>
                  <a:gd name="T18" fmla="*/ 154 w 33"/>
                  <a:gd name="T19" fmla="*/ 457 h 43"/>
                  <a:gd name="T20" fmla="*/ 166 w 33"/>
                  <a:gd name="T21" fmla="*/ 286 h 43"/>
                  <a:gd name="T22" fmla="*/ 216 w 33"/>
                  <a:gd name="T23" fmla="*/ 230 h 43"/>
                  <a:gd name="T24" fmla="*/ 340 w 33"/>
                  <a:gd name="T25" fmla="*/ 251 h 43"/>
                  <a:gd name="T26" fmla="*/ 462 w 33"/>
                  <a:gd name="T27" fmla="*/ 171 h 43"/>
                  <a:gd name="T28" fmla="*/ 507 w 33"/>
                  <a:gd name="T29" fmla="*/ 0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43">
                    <a:moveTo>
                      <a:pt x="27" y="6"/>
                    </a:moveTo>
                    <a:cubicBezTo>
                      <a:pt x="24" y="7"/>
                      <a:pt x="22" y="8"/>
                      <a:pt x="18" y="8"/>
                    </a:cubicBezTo>
                    <a:cubicBezTo>
                      <a:pt x="15" y="8"/>
                      <a:pt x="13" y="7"/>
                      <a:pt x="9" y="6"/>
                    </a:cubicBezTo>
                    <a:cubicBezTo>
                      <a:pt x="7" y="5"/>
                      <a:pt x="6" y="4"/>
                      <a:pt x="4" y="6"/>
                    </a:cubicBezTo>
                    <a:cubicBezTo>
                      <a:pt x="3" y="9"/>
                      <a:pt x="3" y="11"/>
                      <a:pt x="4" y="14"/>
                    </a:cubicBezTo>
                    <a:cubicBezTo>
                      <a:pt x="4" y="18"/>
                      <a:pt x="5" y="25"/>
                      <a:pt x="3" y="29"/>
                    </a:cubicBezTo>
                    <a:cubicBezTo>
                      <a:pt x="2" y="31"/>
                      <a:pt x="0" y="31"/>
                      <a:pt x="1" y="34"/>
                    </a:cubicBezTo>
                    <a:cubicBezTo>
                      <a:pt x="2" y="37"/>
                      <a:pt x="3" y="40"/>
                      <a:pt x="3" y="43"/>
                    </a:cubicBezTo>
                    <a:cubicBezTo>
                      <a:pt x="3" y="39"/>
                      <a:pt x="4" y="34"/>
                      <a:pt x="7" y="31"/>
                    </a:cubicBezTo>
                    <a:cubicBezTo>
                      <a:pt x="8" y="29"/>
                      <a:pt x="9" y="26"/>
                      <a:pt x="10" y="24"/>
                    </a:cubicBezTo>
                    <a:cubicBezTo>
                      <a:pt x="11" y="21"/>
                      <a:pt x="10" y="18"/>
                      <a:pt x="11" y="15"/>
                    </a:cubicBezTo>
                    <a:cubicBezTo>
                      <a:pt x="11" y="13"/>
                      <a:pt x="12" y="12"/>
                      <a:pt x="14" y="12"/>
                    </a:cubicBezTo>
                    <a:cubicBezTo>
                      <a:pt x="17" y="13"/>
                      <a:pt x="19" y="13"/>
                      <a:pt x="22" y="13"/>
                    </a:cubicBezTo>
                    <a:cubicBezTo>
                      <a:pt x="25" y="12"/>
                      <a:pt x="28" y="12"/>
                      <a:pt x="30" y="9"/>
                    </a:cubicBezTo>
                    <a:cubicBezTo>
                      <a:pt x="32" y="6"/>
                      <a:pt x="31" y="2"/>
                      <a:pt x="33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7" name="Freeform 1130">
                <a:extLst>
                  <a:ext uri="{FF2B5EF4-FFF2-40B4-BE49-F238E27FC236}">
                    <a16:creationId xmlns:a16="http://schemas.microsoft.com/office/drawing/2014/main" id="{AF5DB811-DE3E-43E4-950A-FE0F8712C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832"/>
                <a:ext cx="40" cy="40"/>
              </a:xfrm>
              <a:custGeom>
                <a:avLst/>
                <a:gdLst>
                  <a:gd name="T0" fmla="*/ 95 w 16"/>
                  <a:gd name="T1" fmla="*/ 93 h 15"/>
                  <a:gd name="T2" fmla="*/ 250 w 16"/>
                  <a:gd name="T3" fmla="*/ 0 h 15"/>
                  <a:gd name="T4" fmla="*/ 220 w 16"/>
                  <a:gd name="T5" fmla="*/ 93 h 15"/>
                  <a:gd name="T6" fmla="*/ 175 w 16"/>
                  <a:gd name="T7" fmla="*/ 227 h 15"/>
                  <a:gd name="T8" fmla="*/ 83 w 16"/>
                  <a:gd name="T9" fmla="*/ 227 h 15"/>
                  <a:gd name="T10" fmla="*/ 0 w 16"/>
                  <a:gd name="T11" fmla="*/ 28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6" y="5"/>
                    </a:moveTo>
                    <a:cubicBezTo>
                      <a:pt x="8" y="10"/>
                      <a:pt x="16" y="4"/>
                      <a:pt x="16" y="0"/>
                    </a:cubicBezTo>
                    <a:cubicBezTo>
                      <a:pt x="16" y="2"/>
                      <a:pt x="15" y="4"/>
                      <a:pt x="14" y="5"/>
                    </a:cubicBezTo>
                    <a:cubicBezTo>
                      <a:pt x="13" y="7"/>
                      <a:pt x="13" y="10"/>
                      <a:pt x="11" y="12"/>
                    </a:cubicBezTo>
                    <a:cubicBezTo>
                      <a:pt x="9" y="13"/>
                      <a:pt x="7" y="12"/>
                      <a:pt x="5" y="12"/>
                    </a:cubicBezTo>
                    <a:cubicBezTo>
                      <a:pt x="3" y="12"/>
                      <a:pt x="2" y="14"/>
                      <a:pt x="0" y="1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8" name="Freeform 1131">
                <a:extLst>
                  <a:ext uri="{FF2B5EF4-FFF2-40B4-BE49-F238E27FC236}">
                    <a16:creationId xmlns:a16="http://schemas.microsoft.com/office/drawing/2014/main" id="{F6290338-8792-494F-BEE5-8907F2C37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883"/>
                <a:ext cx="45" cy="62"/>
              </a:xfrm>
              <a:custGeom>
                <a:avLst/>
                <a:gdLst>
                  <a:gd name="T0" fmla="*/ 63 w 18"/>
                  <a:gd name="T1" fmla="*/ 22 h 23"/>
                  <a:gd name="T2" fmla="*/ 63 w 18"/>
                  <a:gd name="T3" fmla="*/ 0 h 23"/>
                  <a:gd name="T4" fmla="*/ 125 w 18"/>
                  <a:gd name="T5" fmla="*/ 291 h 23"/>
                  <a:gd name="T6" fmla="*/ 270 w 18"/>
                  <a:gd name="T7" fmla="*/ 59 h 23"/>
                  <a:gd name="T8" fmla="*/ 270 w 18"/>
                  <a:gd name="T9" fmla="*/ 218 h 23"/>
                  <a:gd name="T10" fmla="*/ 220 w 18"/>
                  <a:gd name="T11" fmla="*/ 275 h 23"/>
                  <a:gd name="T12" fmla="*/ 145 w 18"/>
                  <a:gd name="T13" fmla="*/ 369 h 23"/>
                  <a:gd name="T14" fmla="*/ 50 w 18"/>
                  <a:gd name="T15" fmla="*/ 450 h 23"/>
                  <a:gd name="T16" fmla="*/ 20 w 18"/>
                  <a:gd name="T17" fmla="*/ 356 h 23"/>
                  <a:gd name="T18" fmla="*/ 0 w 18"/>
                  <a:gd name="T19" fmla="*/ 232 h 23"/>
                  <a:gd name="T20" fmla="*/ 63 w 18"/>
                  <a:gd name="T21" fmla="*/ 81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23"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5" y="5"/>
                      <a:pt x="1" y="13"/>
                      <a:pt x="8" y="15"/>
                    </a:cubicBezTo>
                    <a:cubicBezTo>
                      <a:pt x="14" y="17"/>
                      <a:pt x="18" y="7"/>
                      <a:pt x="17" y="3"/>
                    </a:cubicBezTo>
                    <a:cubicBezTo>
                      <a:pt x="17" y="5"/>
                      <a:pt x="18" y="8"/>
                      <a:pt x="17" y="11"/>
                    </a:cubicBezTo>
                    <a:cubicBezTo>
                      <a:pt x="16" y="12"/>
                      <a:pt x="15" y="13"/>
                      <a:pt x="14" y="14"/>
                    </a:cubicBezTo>
                    <a:cubicBezTo>
                      <a:pt x="12" y="15"/>
                      <a:pt x="11" y="17"/>
                      <a:pt x="9" y="19"/>
                    </a:cubicBezTo>
                    <a:cubicBezTo>
                      <a:pt x="8" y="20"/>
                      <a:pt x="5" y="23"/>
                      <a:pt x="3" y="23"/>
                    </a:cubicBezTo>
                    <a:cubicBezTo>
                      <a:pt x="3" y="21"/>
                      <a:pt x="2" y="20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1" y="9"/>
                      <a:pt x="4" y="8"/>
                      <a:pt x="4" y="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9" name="Freeform 1132">
                <a:extLst>
                  <a:ext uri="{FF2B5EF4-FFF2-40B4-BE49-F238E27FC236}">
                    <a16:creationId xmlns:a16="http://schemas.microsoft.com/office/drawing/2014/main" id="{E314A502-FC43-4378-B3D0-A083B6AD9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896"/>
                <a:ext cx="60" cy="89"/>
              </a:xfrm>
              <a:custGeom>
                <a:avLst/>
                <a:gdLst>
                  <a:gd name="T0" fmla="*/ 63 w 24"/>
                  <a:gd name="T1" fmla="*/ 0 h 33"/>
                  <a:gd name="T2" fmla="*/ 113 w 24"/>
                  <a:gd name="T3" fmla="*/ 0 h 33"/>
                  <a:gd name="T4" fmla="*/ 158 w 24"/>
                  <a:gd name="T5" fmla="*/ 35 h 33"/>
                  <a:gd name="T6" fmla="*/ 238 w 24"/>
                  <a:gd name="T7" fmla="*/ 232 h 33"/>
                  <a:gd name="T8" fmla="*/ 375 w 24"/>
                  <a:gd name="T9" fmla="*/ 334 h 33"/>
                  <a:gd name="T10" fmla="*/ 313 w 24"/>
                  <a:gd name="T11" fmla="*/ 394 h 33"/>
                  <a:gd name="T12" fmla="*/ 238 w 24"/>
                  <a:gd name="T13" fmla="*/ 472 h 33"/>
                  <a:gd name="T14" fmla="*/ 0 w 24"/>
                  <a:gd name="T15" fmla="*/ 647 h 33"/>
                  <a:gd name="T16" fmla="*/ 95 w 24"/>
                  <a:gd name="T17" fmla="*/ 553 h 33"/>
                  <a:gd name="T18" fmla="*/ 158 w 24"/>
                  <a:gd name="T19" fmla="*/ 450 h 33"/>
                  <a:gd name="T20" fmla="*/ 188 w 24"/>
                  <a:gd name="T21" fmla="*/ 197 h 33"/>
                  <a:gd name="T22" fmla="*/ 63 w 24"/>
                  <a:gd name="T23" fmla="*/ 22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33">
                    <a:moveTo>
                      <a:pt x="4" y="0"/>
                    </a:move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2" y="5"/>
                      <a:pt x="13" y="9"/>
                      <a:pt x="15" y="12"/>
                    </a:cubicBezTo>
                    <a:cubicBezTo>
                      <a:pt x="17" y="14"/>
                      <a:pt x="21" y="19"/>
                      <a:pt x="24" y="17"/>
                    </a:cubicBezTo>
                    <a:cubicBezTo>
                      <a:pt x="24" y="18"/>
                      <a:pt x="21" y="19"/>
                      <a:pt x="20" y="20"/>
                    </a:cubicBezTo>
                    <a:cubicBezTo>
                      <a:pt x="19" y="22"/>
                      <a:pt x="17" y="23"/>
                      <a:pt x="15" y="24"/>
                    </a:cubicBezTo>
                    <a:cubicBezTo>
                      <a:pt x="10" y="28"/>
                      <a:pt x="6" y="30"/>
                      <a:pt x="0" y="33"/>
                    </a:cubicBezTo>
                    <a:cubicBezTo>
                      <a:pt x="2" y="32"/>
                      <a:pt x="4" y="30"/>
                      <a:pt x="6" y="28"/>
                    </a:cubicBezTo>
                    <a:cubicBezTo>
                      <a:pt x="7" y="27"/>
                      <a:pt x="9" y="25"/>
                      <a:pt x="10" y="23"/>
                    </a:cubicBezTo>
                    <a:cubicBezTo>
                      <a:pt x="13" y="19"/>
                      <a:pt x="13" y="15"/>
                      <a:pt x="12" y="10"/>
                    </a:cubicBezTo>
                    <a:cubicBezTo>
                      <a:pt x="10" y="6"/>
                      <a:pt x="6" y="1"/>
                      <a:pt x="4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0" name="Freeform 1133">
                <a:extLst>
                  <a:ext uri="{FF2B5EF4-FFF2-40B4-BE49-F238E27FC236}">
                    <a16:creationId xmlns:a16="http://schemas.microsoft.com/office/drawing/2014/main" id="{BDBABA35-6019-48F8-8F36-73F8EDB9F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926"/>
                <a:ext cx="140" cy="91"/>
              </a:xfrm>
              <a:custGeom>
                <a:avLst/>
                <a:gdLst>
                  <a:gd name="T0" fmla="*/ 345 w 56"/>
                  <a:gd name="T1" fmla="*/ 458 h 34"/>
                  <a:gd name="T2" fmla="*/ 363 w 56"/>
                  <a:gd name="T3" fmla="*/ 559 h 34"/>
                  <a:gd name="T4" fmla="*/ 458 w 56"/>
                  <a:gd name="T5" fmla="*/ 559 h 34"/>
                  <a:gd name="T6" fmla="*/ 583 w 56"/>
                  <a:gd name="T7" fmla="*/ 367 h 34"/>
                  <a:gd name="T8" fmla="*/ 750 w 56"/>
                  <a:gd name="T9" fmla="*/ 252 h 34"/>
                  <a:gd name="T10" fmla="*/ 783 w 56"/>
                  <a:gd name="T11" fmla="*/ 0 h 34"/>
                  <a:gd name="T12" fmla="*/ 800 w 56"/>
                  <a:gd name="T13" fmla="*/ 193 h 34"/>
                  <a:gd name="T14" fmla="*/ 783 w 56"/>
                  <a:gd name="T15" fmla="*/ 367 h 34"/>
                  <a:gd name="T16" fmla="*/ 845 w 56"/>
                  <a:gd name="T17" fmla="*/ 401 h 34"/>
                  <a:gd name="T18" fmla="*/ 770 w 56"/>
                  <a:gd name="T19" fmla="*/ 458 h 34"/>
                  <a:gd name="T20" fmla="*/ 658 w 56"/>
                  <a:gd name="T21" fmla="*/ 517 h 34"/>
                  <a:gd name="T22" fmla="*/ 283 w 56"/>
                  <a:gd name="T23" fmla="*/ 632 h 34"/>
                  <a:gd name="T24" fmla="*/ 95 w 56"/>
                  <a:gd name="T25" fmla="*/ 632 h 34"/>
                  <a:gd name="T26" fmla="*/ 0 w 56"/>
                  <a:gd name="T27" fmla="*/ 594 h 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34">
                    <a:moveTo>
                      <a:pt x="22" y="24"/>
                    </a:moveTo>
                    <a:cubicBezTo>
                      <a:pt x="21" y="26"/>
                      <a:pt x="20" y="27"/>
                      <a:pt x="23" y="29"/>
                    </a:cubicBezTo>
                    <a:cubicBezTo>
                      <a:pt x="25" y="29"/>
                      <a:pt x="27" y="29"/>
                      <a:pt x="29" y="29"/>
                    </a:cubicBezTo>
                    <a:cubicBezTo>
                      <a:pt x="34" y="28"/>
                      <a:pt x="33" y="22"/>
                      <a:pt x="37" y="19"/>
                    </a:cubicBezTo>
                    <a:cubicBezTo>
                      <a:pt x="40" y="16"/>
                      <a:pt x="45" y="17"/>
                      <a:pt x="48" y="13"/>
                    </a:cubicBezTo>
                    <a:cubicBezTo>
                      <a:pt x="51" y="11"/>
                      <a:pt x="53" y="4"/>
                      <a:pt x="50" y="0"/>
                    </a:cubicBezTo>
                    <a:cubicBezTo>
                      <a:pt x="51" y="3"/>
                      <a:pt x="52" y="7"/>
                      <a:pt x="51" y="10"/>
                    </a:cubicBezTo>
                    <a:cubicBezTo>
                      <a:pt x="50" y="12"/>
                      <a:pt x="47" y="17"/>
                      <a:pt x="50" y="19"/>
                    </a:cubicBezTo>
                    <a:cubicBezTo>
                      <a:pt x="51" y="20"/>
                      <a:pt x="56" y="18"/>
                      <a:pt x="54" y="21"/>
                    </a:cubicBezTo>
                    <a:cubicBezTo>
                      <a:pt x="53" y="22"/>
                      <a:pt x="51" y="23"/>
                      <a:pt x="49" y="24"/>
                    </a:cubicBezTo>
                    <a:cubicBezTo>
                      <a:pt x="46" y="25"/>
                      <a:pt x="44" y="27"/>
                      <a:pt x="42" y="27"/>
                    </a:cubicBezTo>
                    <a:cubicBezTo>
                      <a:pt x="34" y="30"/>
                      <a:pt x="26" y="33"/>
                      <a:pt x="18" y="33"/>
                    </a:cubicBezTo>
                    <a:cubicBezTo>
                      <a:pt x="15" y="33"/>
                      <a:pt x="9" y="34"/>
                      <a:pt x="6" y="33"/>
                    </a:cubicBezTo>
                    <a:cubicBezTo>
                      <a:pt x="4" y="33"/>
                      <a:pt x="2" y="33"/>
                      <a:pt x="0" y="3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1" name="Freeform 1134">
                <a:extLst>
                  <a:ext uri="{FF2B5EF4-FFF2-40B4-BE49-F238E27FC236}">
                    <a16:creationId xmlns:a16="http://schemas.microsoft.com/office/drawing/2014/main" id="{059074CC-EF02-414E-9F25-9170A9F63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950"/>
                <a:ext cx="165" cy="61"/>
              </a:xfrm>
              <a:custGeom>
                <a:avLst/>
                <a:gdLst>
                  <a:gd name="T0" fmla="*/ 395 w 66"/>
                  <a:gd name="T1" fmla="*/ 260 h 23"/>
                  <a:gd name="T2" fmla="*/ 488 w 66"/>
                  <a:gd name="T3" fmla="*/ 294 h 23"/>
                  <a:gd name="T4" fmla="*/ 613 w 66"/>
                  <a:gd name="T5" fmla="*/ 353 h 23"/>
                  <a:gd name="T6" fmla="*/ 833 w 66"/>
                  <a:gd name="T7" fmla="*/ 408 h 23"/>
                  <a:gd name="T8" fmla="*/ 970 w 66"/>
                  <a:gd name="T9" fmla="*/ 430 h 23"/>
                  <a:gd name="T10" fmla="*/ 1020 w 66"/>
                  <a:gd name="T11" fmla="*/ 408 h 23"/>
                  <a:gd name="T12" fmla="*/ 1033 w 66"/>
                  <a:gd name="T13" fmla="*/ 294 h 23"/>
                  <a:gd name="T14" fmla="*/ 958 w 66"/>
                  <a:gd name="T15" fmla="*/ 374 h 23"/>
                  <a:gd name="T16" fmla="*/ 875 w 66"/>
                  <a:gd name="T17" fmla="*/ 337 h 23"/>
                  <a:gd name="T18" fmla="*/ 800 w 66"/>
                  <a:gd name="T19" fmla="*/ 337 h 23"/>
                  <a:gd name="T20" fmla="*/ 625 w 66"/>
                  <a:gd name="T21" fmla="*/ 316 h 23"/>
                  <a:gd name="T22" fmla="*/ 458 w 66"/>
                  <a:gd name="T23" fmla="*/ 204 h 23"/>
                  <a:gd name="T24" fmla="*/ 395 w 66"/>
                  <a:gd name="T25" fmla="*/ 90 h 23"/>
                  <a:gd name="T26" fmla="*/ 375 w 66"/>
                  <a:gd name="T27" fmla="*/ 34 h 23"/>
                  <a:gd name="T28" fmla="*/ 333 w 66"/>
                  <a:gd name="T29" fmla="*/ 56 h 23"/>
                  <a:gd name="T30" fmla="*/ 158 w 66"/>
                  <a:gd name="T31" fmla="*/ 56 h 23"/>
                  <a:gd name="T32" fmla="*/ 0 w 66"/>
                  <a:gd name="T33" fmla="*/ 0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6" h="23">
                    <a:moveTo>
                      <a:pt x="25" y="14"/>
                    </a:moveTo>
                    <a:cubicBezTo>
                      <a:pt x="27" y="15"/>
                      <a:pt x="29" y="15"/>
                      <a:pt x="31" y="16"/>
                    </a:cubicBezTo>
                    <a:cubicBezTo>
                      <a:pt x="34" y="17"/>
                      <a:pt x="36" y="18"/>
                      <a:pt x="39" y="19"/>
                    </a:cubicBezTo>
                    <a:cubicBezTo>
                      <a:pt x="43" y="20"/>
                      <a:pt x="48" y="21"/>
                      <a:pt x="53" y="22"/>
                    </a:cubicBezTo>
                    <a:cubicBezTo>
                      <a:pt x="56" y="23"/>
                      <a:pt x="59" y="23"/>
                      <a:pt x="62" y="23"/>
                    </a:cubicBezTo>
                    <a:cubicBezTo>
                      <a:pt x="63" y="23"/>
                      <a:pt x="64" y="23"/>
                      <a:pt x="65" y="22"/>
                    </a:cubicBezTo>
                    <a:cubicBezTo>
                      <a:pt x="66" y="21"/>
                      <a:pt x="66" y="18"/>
                      <a:pt x="66" y="16"/>
                    </a:cubicBezTo>
                    <a:cubicBezTo>
                      <a:pt x="64" y="19"/>
                      <a:pt x="64" y="21"/>
                      <a:pt x="61" y="20"/>
                    </a:cubicBezTo>
                    <a:cubicBezTo>
                      <a:pt x="59" y="20"/>
                      <a:pt x="58" y="19"/>
                      <a:pt x="56" y="18"/>
                    </a:cubicBezTo>
                    <a:cubicBezTo>
                      <a:pt x="54" y="18"/>
                      <a:pt x="52" y="18"/>
                      <a:pt x="51" y="18"/>
                    </a:cubicBezTo>
                    <a:cubicBezTo>
                      <a:pt x="47" y="18"/>
                      <a:pt x="43" y="18"/>
                      <a:pt x="40" y="17"/>
                    </a:cubicBezTo>
                    <a:cubicBezTo>
                      <a:pt x="36" y="15"/>
                      <a:pt x="33" y="13"/>
                      <a:pt x="29" y="11"/>
                    </a:cubicBezTo>
                    <a:cubicBezTo>
                      <a:pt x="27" y="10"/>
                      <a:pt x="26" y="8"/>
                      <a:pt x="25" y="5"/>
                    </a:cubicBezTo>
                    <a:cubicBezTo>
                      <a:pt x="25" y="4"/>
                      <a:pt x="25" y="2"/>
                      <a:pt x="24" y="2"/>
                    </a:cubicBezTo>
                    <a:cubicBezTo>
                      <a:pt x="23" y="2"/>
                      <a:pt x="21" y="3"/>
                      <a:pt x="21" y="3"/>
                    </a:cubicBezTo>
                    <a:cubicBezTo>
                      <a:pt x="17" y="4"/>
                      <a:pt x="14" y="4"/>
                      <a:pt x="10" y="3"/>
                    </a:cubicBezTo>
                    <a:cubicBezTo>
                      <a:pt x="8" y="3"/>
                      <a:pt x="1" y="3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2" name="Freeform 1135">
                <a:extLst>
                  <a:ext uri="{FF2B5EF4-FFF2-40B4-BE49-F238E27FC236}">
                    <a16:creationId xmlns:a16="http://schemas.microsoft.com/office/drawing/2014/main" id="{8B33769C-922E-4774-9A81-7F65504D19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4" y="2414"/>
                <a:ext cx="780" cy="544"/>
              </a:xfrm>
              <a:custGeom>
                <a:avLst/>
                <a:gdLst>
                  <a:gd name="T0" fmla="*/ 2125 w 312"/>
                  <a:gd name="T1" fmla="*/ 1365 h 204"/>
                  <a:gd name="T2" fmla="*/ 1063 w 312"/>
                  <a:gd name="T3" fmla="*/ 2616 h 204"/>
                  <a:gd name="T4" fmla="*/ 345 w 312"/>
                  <a:gd name="T5" fmla="*/ 2389 h 204"/>
                  <a:gd name="T6" fmla="*/ 208 w 312"/>
                  <a:gd name="T7" fmla="*/ 3563 h 204"/>
                  <a:gd name="T8" fmla="*/ 238 w 312"/>
                  <a:gd name="T9" fmla="*/ 3605 h 204"/>
                  <a:gd name="T10" fmla="*/ 283 w 312"/>
                  <a:gd name="T11" fmla="*/ 3677 h 204"/>
                  <a:gd name="T12" fmla="*/ 1020 w 312"/>
                  <a:gd name="T13" fmla="*/ 3811 h 204"/>
                  <a:gd name="T14" fmla="*/ 1208 w 312"/>
                  <a:gd name="T15" fmla="*/ 3243 h 204"/>
                  <a:gd name="T16" fmla="*/ 1300 w 312"/>
                  <a:gd name="T17" fmla="*/ 2979 h 204"/>
                  <a:gd name="T18" fmla="*/ 1770 w 312"/>
                  <a:gd name="T19" fmla="*/ 2752 h 204"/>
                  <a:gd name="T20" fmla="*/ 2125 w 312"/>
                  <a:gd name="T21" fmla="*/ 2637 h 204"/>
                  <a:gd name="T22" fmla="*/ 2300 w 312"/>
                  <a:gd name="T23" fmla="*/ 2333 h 204"/>
                  <a:gd name="T24" fmla="*/ 2425 w 312"/>
                  <a:gd name="T25" fmla="*/ 2163 h 204"/>
                  <a:gd name="T26" fmla="*/ 2375 w 312"/>
                  <a:gd name="T27" fmla="*/ 2125 h 204"/>
                  <a:gd name="T28" fmla="*/ 2220 w 312"/>
                  <a:gd name="T29" fmla="*/ 2240 h 204"/>
                  <a:gd name="T30" fmla="*/ 2533 w 312"/>
                  <a:gd name="T31" fmla="*/ 1685 h 204"/>
                  <a:gd name="T32" fmla="*/ 2675 w 312"/>
                  <a:gd name="T33" fmla="*/ 1216 h 204"/>
                  <a:gd name="T34" fmla="*/ 2988 w 312"/>
                  <a:gd name="T35" fmla="*/ 397 h 204"/>
                  <a:gd name="T36" fmla="*/ 3145 w 312"/>
                  <a:gd name="T37" fmla="*/ 888 h 204"/>
                  <a:gd name="T38" fmla="*/ 3563 w 312"/>
                  <a:gd name="T39" fmla="*/ 568 h 204"/>
                  <a:gd name="T40" fmla="*/ 3595 w 312"/>
                  <a:gd name="T41" fmla="*/ 435 h 204"/>
                  <a:gd name="T42" fmla="*/ 3720 w 312"/>
                  <a:gd name="T43" fmla="*/ 589 h 204"/>
                  <a:gd name="T44" fmla="*/ 3895 w 312"/>
                  <a:gd name="T45" fmla="*/ 1045 h 204"/>
                  <a:gd name="T46" fmla="*/ 3908 w 312"/>
                  <a:gd name="T47" fmla="*/ 589 h 204"/>
                  <a:gd name="T48" fmla="*/ 4175 w 312"/>
                  <a:gd name="T49" fmla="*/ 683 h 204"/>
                  <a:gd name="T50" fmla="*/ 4158 w 312"/>
                  <a:gd name="T51" fmla="*/ 776 h 204"/>
                  <a:gd name="T52" fmla="*/ 4300 w 312"/>
                  <a:gd name="T53" fmla="*/ 760 h 204"/>
                  <a:gd name="T54" fmla="*/ 4345 w 312"/>
                  <a:gd name="T55" fmla="*/ 797 h 204"/>
                  <a:gd name="T56" fmla="*/ 4488 w 312"/>
                  <a:gd name="T57" fmla="*/ 931 h 204"/>
                  <a:gd name="T58" fmla="*/ 4563 w 312"/>
                  <a:gd name="T59" fmla="*/ 1045 h 204"/>
                  <a:gd name="T60" fmla="*/ 4438 w 312"/>
                  <a:gd name="T61" fmla="*/ 1331 h 204"/>
                  <a:gd name="T62" fmla="*/ 4158 w 312"/>
                  <a:gd name="T63" fmla="*/ 1728 h 204"/>
                  <a:gd name="T64" fmla="*/ 4095 w 312"/>
                  <a:gd name="T65" fmla="*/ 1672 h 204"/>
                  <a:gd name="T66" fmla="*/ 4238 w 312"/>
                  <a:gd name="T67" fmla="*/ 1933 h 204"/>
                  <a:gd name="T68" fmla="*/ 4395 w 312"/>
                  <a:gd name="T69" fmla="*/ 1592 h 204"/>
                  <a:gd name="T70" fmla="*/ 4645 w 312"/>
                  <a:gd name="T71" fmla="*/ 1421 h 204"/>
                  <a:gd name="T72" fmla="*/ 4783 w 312"/>
                  <a:gd name="T73" fmla="*/ 1365 h 204"/>
                  <a:gd name="T74" fmla="*/ 720 w 312"/>
                  <a:gd name="T75" fmla="*/ 3733 h 204"/>
                  <a:gd name="T76" fmla="*/ 1000 w 312"/>
                  <a:gd name="T77" fmla="*/ 2995 h 204"/>
                  <a:gd name="T78" fmla="*/ 2000 w 312"/>
                  <a:gd name="T79" fmla="*/ 2368 h 204"/>
                  <a:gd name="T80" fmla="*/ 1783 w 312"/>
                  <a:gd name="T81" fmla="*/ 2675 h 204"/>
                  <a:gd name="T82" fmla="*/ 1550 w 312"/>
                  <a:gd name="T83" fmla="*/ 2808 h 204"/>
                  <a:gd name="T84" fmla="*/ 1438 w 312"/>
                  <a:gd name="T85" fmla="*/ 2845 h 204"/>
                  <a:gd name="T86" fmla="*/ 1550 w 312"/>
                  <a:gd name="T87" fmla="*/ 2653 h 204"/>
                  <a:gd name="T88" fmla="*/ 2750 w 312"/>
                  <a:gd name="T89" fmla="*/ 739 h 204"/>
                  <a:gd name="T90" fmla="*/ 2550 w 312"/>
                  <a:gd name="T91" fmla="*/ 1229 h 204"/>
                  <a:gd name="T92" fmla="*/ 2533 w 312"/>
                  <a:gd name="T93" fmla="*/ 1480 h 204"/>
                  <a:gd name="T94" fmla="*/ 2220 w 312"/>
                  <a:gd name="T95" fmla="*/ 1843 h 204"/>
                  <a:gd name="T96" fmla="*/ 2958 w 312"/>
                  <a:gd name="T97" fmla="*/ 419 h 204"/>
                  <a:gd name="T98" fmla="*/ 3833 w 312"/>
                  <a:gd name="T99" fmla="*/ 477 h 204"/>
                  <a:gd name="T100" fmla="*/ 3958 w 312"/>
                  <a:gd name="T101" fmla="*/ 605 h 2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12" h="204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69" y="141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3" y="171"/>
                      <a:pt x="9" y="181"/>
                      <a:pt x="13" y="188"/>
                    </a:cubicBezTo>
                    <a:cubicBezTo>
                      <a:pt x="13" y="188"/>
                      <a:pt x="13" y="188"/>
                      <a:pt x="13" y="188"/>
                    </a:cubicBezTo>
                    <a:cubicBezTo>
                      <a:pt x="13" y="188"/>
                      <a:pt x="13" y="188"/>
                      <a:pt x="13" y="188"/>
                    </a:cubicBezTo>
                    <a:cubicBezTo>
                      <a:pt x="14" y="188"/>
                      <a:pt x="15" y="189"/>
                      <a:pt x="15" y="190"/>
                    </a:cubicBezTo>
                    <a:cubicBezTo>
                      <a:pt x="15" y="190"/>
                      <a:pt x="15" y="190"/>
                      <a:pt x="15" y="190"/>
                    </a:cubicBezTo>
                    <a:cubicBezTo>
                      <a:pt x="16" y="191"/>
                      <a:pt x="16" y="191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7" y="193"/>
                      <a:pt x="18" y="193"/>
                      <a:pt x="18" y="193"/>
                    </a:cubicBezTo>
                    <a:cubicBezTo>
                      <a:pt x="18" y="194"/>
                      <a:pt x="18" y="194"/>
                      <a:pt x="18" y="194"/>
                    </a:cubicBezTo>
                    <a:cubicBezTo>
                      <a:pt x="19" y="194"/>
                      <a:pt x="19" y="195"/>
                      <a:pt x="20" y="195"/>
                    </a:cubicBezTo>
                    <a:cubicBezTo>
                      <a:pt x="31" y="204"/>
                      <a:pt x="39" y="203"/>
                      <a:pt x="49" y="202"/>
                    </a:cubicBezTo>
                    <a:cubicBezTo>
                      <a:pt x="53" y="202"/>
                      <a:pt x="57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5" y="201"/>
                      <a:pt x="66" y="201"/>
                      <a:pt x="66" y="201"/>
                    </a:cubicBezTo>
                    <a:cubicBezTo>
                      <a:pt x="66" y="201"/>
                      <a:pt x="66" y="200"/>
                      <a:pt x="66" y="200"/>
                    </a:cubicBezTo>
                    <a:cubicBezTo>
                      <a:pt x="67" y="197"/>
                      <a:pt x="69" y="193"/>
                      <a:pt x="70" y="190"/>
                    </a:cubicBezTo>
                    <a:cubicBezTo>
                      <a:pt x="75" y="186"/>
                      <a:pt x="76" y="177"/>
                      <a:pt x="77" y="171"/>
                    </a:cubicBezTo>
                    <a:cubicBezTo>
                      <a:pt x="77" y="169"/>
                      <a:pt x="76" y="166"/>
                      <a:pt x="76" y="163"/>
                    </a:cubicBezTo>
                    <a:cubicBezTo>
                      <a:pt x="75" y="161"/>
                      <a:pt x="75" y="159"/>
                      <a:pt x="75" y="158"/>
                    </a:cubicBezTo>
                    <a:cubicBezTo>
                      <a:pt x="76" y="159"/>
                      <a:pt x="76" y="159"/>
                      <a:pt x="77" y="159"/>
                    </a:cubicBezTo>
                    <a:cubicBezTo>
                      <a:pt x="79" y="159"/>
                      <a:pt x="81" y="157"/>
                      <a:pt x="83" y="157"/>
                    </a:cubicBezTo>
                    <a:cubicBezTo>
                      <a:pt x="79" y="155"/>
                      <a:pt x="84" y="153"/>
                      <a:pt x="88" y="151"/>
                    </a:cubicBezTo>
                    <a:cubicBezTo>
                      <a:pt x="89" y="151"/>
                      <a:pt x="90" y="151"/>
                      <a:pt x="91" y="151"/>
                    </a:cubicBezTo>
                    <a:cubicBezTo>
                      <a:pt x="95" y="151"/>
                      <a:pt x="98" y="151"/>
                      <a:pt x="102" y="150"/>
                    </a:cubicBezTo>
                    <a:cubicBezTo>
                      <a:pt x="106" y="149"/>
                      <a:pt x="109" y="147"/>
                      <a:pt x="113" y="145"/>
                    </a:cubicBezTo>
                    <a:cubicBezTo>
                      <a:pt x="114" y="144"/>
                      <a:pt x="116" y="142"/>
                      <a:pt x="118" y="142"/>
                    </a:cubicBezTo>
                    <a:cubicBezTo>
                      <a:pt x="119" y="141"/>
                      <a:pt x="121" y="141"/>
                      <a:pt x="123" y="140"/>
                    </a:cubicBezTo>
                    <a:cubicBezTo>
                      <a:pt x="127" y="139"/>
                      <a:pt x="129" y="134"/>
                      <a:pt x="133" y="132"/>
                    </a:cubicBezTo>
                    <a:cubicBezTo>
                      <a:pt x="137" y="131"/>
                      <a:pt x="138" y="136"/>
                      <a:pt x="136" y="139"/>
                    </a:cubicBezTo>
                    <a:cubicBezTo>
                      <a:pt x="138" y="137"/>
                      <a:pt x="138" y="135"/>
                      <a:pt x="138" y="133"/>
                    </a:cubicBezTo>
                    <a:cubicBezTo>
                      <a:pt x="139" y="131"/>
                      <a:pt x="139" y="130"/>
                      <a:pt x="140" y="129"/>
                    </a:cubicBezTo>
                    <a:cubicBezTo>
                      <a:pt x="142" y="128"/>
                      <a:pt x="143" y="128"/>
                      <a:pt x="145" y="127"/>
                    </a:cubicBezTo>
                    <a:cubicBezTo>
                      <a:pt x="146" y="126"/>
                      <a:pt x="147" y="125"/>
                      <a:pt x="147" y="123"/>
                    </a:cubicBezTo>
                    <a:cubicBezTo>
                      <a:pt x="148" y="123"/>
                      <a:pt x="148" y="123"/>
                      <a:pt x="148" y="124"/>
                    </a:cubicBezTo>
                    <a:cubicBezTo>
                      <a:pt x="150" y="125"/>
                      <a:pt x="149" y="129"/>
                      <a:pt x="148" y="130"/>
                    </a:cubicBezTo>
                    <a:cubicBezTo>
                      <a:pt x="151" y="129"/>
                      <a:pt x="152" y="125"/>
                      <a:pt x="153" y="122"/>
                    </a:cubicBezTo>
                    <a:cubicBezTo>
                      <a:pt x="154" y="121"/>
                      <a:pt x="155" y="117"/>
                      <a:pt x="155" y="114"/>
                    </a:cubicBezTo>
                    <a:cubicBezTo>
                      <a:pt x="157" y="114"/>
                      <a:pt x="159" y="113"/>
                      <a:pt x="160" y="112"/>
                    </a:cubicBezTo>
                    <a:cubicBezTo>
                      <a:pt x="161" y="110"/>
                      <a:pt x="162" y="108"/>
                      <a:pt x="163" y="106"/>
                    </a:cubicBezTo>
                    <a:cubicBezTo>
                      <a:pt x="162" y="107"/>
                      <a:pt x="160" y="108"/>
                      <a:pt x="158" y="109"/>
                    </a:cubicBezTo>
                    <a:cubicBezTo>
                      <a:pt x="156" y="109"/>
                      <a:pt x="153" y="110"/>
                      <a:pt x="152" y="112"/>
                    </a:cubicBezTo>
                    <a:cubicBezTo>
                      <a:pt x="151" y="114"/>
                      <a:pt x="145" y="124"/>
                      <a:pt x="142" y="122"/>
                    </a:cubicBezTo>
                    <a:cubicBezTo>
                      <a:pt x="142" y="122"/>
                      <a:pt x="142" y="121"/>
                      <a:pt x="142" y="121"/>
                    </a:cubicBezTo>
                    <a:cubicBezTo>
                      <a:pt x="142" y="121"/>
                      <a:pt x="142" y="120"/>
                      <a:pt x="142" y="120"/>
                    </a:cubicBezTo>
                    <a:cubicBezTo>
                      <a:pt x="142" y="120"/>
                      <a:pt x="142" y="119"/>
                      <a:pt x="142" y="118"/>
                    </a:cubicBezTo>
                    <a:cubicBezTo>
                      <a:pt x="143" y="116"/>
                      <a:pt x="145" y="114"/>
                      <a:pt x="146" y="112"/>
                    </a:cubicBezTo>
                    <a:cubicBezTo>
                      <a:pt x="147" y="109"/>
                      <a:pt x="148" y="107"/>
                      <a:pt x="148" y="104"/>
                    </a:cubicBezTo>
                    <a:cubicBezTo>
                      <a:pt x="150" y="103"/>
                      <a:pt x="152" y="101"/>
                      <a:pt x="155" y="100"/>
                    </a:cubicBezTo>
                    <a:cubicBezTo>
                      <a:pt x="159" y="97"/>
                      <a:pt x="160" y="93"/>
                      <a:pt x="162" y="89"/>
                    </a:cubicBezTo>
                    <a:cubicBezTo>
                      <a:pt x="163" y="87"/>
                      <a:pt x="165" y="85"/>
                      <a:pt x="166" y="83"/>
                    </a:cubicBezTo>
                    <a:cubicBezTo>
                      <a:pt x="167" y="82"/>
                      <a:pt x="167" y="80"/>
                      <a:pt x="168" y="79"/>
                    </a:cubicBezTo>
                    <a:cubicBezTo>
                      <a:pt x="170" y="75"/>
                      <a:pt x="175" y="78"/>
                      <a:pt x="177" y="75"/>
                    </a:cubicBezTo>
                    <a:cubicBezTo>
                      <a:pt x="168" y="78"/>
                      <a:pt x="171" y="69"/>
                      <a:pt x="171" y="64"/>
                    </a:cubicBezTo>
                    <a:cubicBezTo>
                      <a:pt x="173" y="58"/>
                      <a:pt x="170" y="54"/>
                      <a:pt x="175" y="49"/>
                    </a:cubicBezTo>
                    <a:cubicBezTo>
                      <a:pt x="179" y="48"/>
                      <a:pt x="182" y="47"/>
                      <a:pt x="184" y="45"/>
                    </a:cubicBezTo>
                    <a:cubicBezTo>
                      <a:pt x="188" y="41"/>
                      <a:pt x="190" y="34"/>
                      <a:pt x="191" y="28"/>
                    </a:cubicBezTo>
                    <a:cubicBezTo>
                      <a:pt x="191" y="26"/>
                      <a:pt x="191" y="24"/>
                      <a:pt x="191" y="21"/>
                    </a:cubicBezTo>
                    <a:cubicBezTo>
                      <a:pt x="196" y="20"/>
                      <a:pt x="201" y="19"/>
                      <a:pt x="206" y="18"/>
                    </a:cubicBezTo>
                    <a:cubicBezTo>
                      <a:pt x="206" y="21"/>
                      <a:pt x="207" y="23"/>
                      <a:pt x="207" y="26"/>
                    </a:cubicBezTo>
                    <a:cubicBezTo>
                      <a:pt x="207" y="29"/>
                      <a:pt x="204" y="33"/>
                      <a:pt x="203" y="36"/>
                    </a:cubicBezTo>
                    <a:cubicBezTo>
                      <a:pt x="202" y="40"/>
                      <a:pt x="201" y="43"/>
                      <a:pt x="201" y="47"/>
                    </a:cubicBezTo>
                    <a:cubicBezTo>
                      <a:pt x="201" y="50"/>
                      <a:pt x="202" y="53"/>
                      <a:pt x="201" y="56"/>
                    </a:cubicBezTo>
                    <a:cubicBezTo>
                      <a:pt x="205" y="47"/>
                      <a:pt x="206" y="37"/>
                      <a:pt x="212" y="28"/>
                    </a:cubicBezTo>
                    <a:cubicBezTo>
                      <a:pt x="213" y="27"/>
                      <a:pt x="218" y="24"/>
                      <a:pt x="222" y="24"/>
                    </a:cubicBezTo>
                    <a:cubicBezTo>
                      <a:pt x="225" y="25"/>
                      <a:pt x="227" y="27"/>
                      <a:pt x="228" y="30"/>
                    </a:cubicBezTo>
                    <a:cubicBezTo>
                      <a:pt x="229" y="32"/>
                      <a:pt x="228" y="33"/>
                      <a:pt x="228" y="35"/>
                    </a:cubicBezTo>
                    <a:cubicBezTo>
                      <a:pt x="229" y="36"/>
                      <a:pt x="230" y="37"/>
                      <a:pt x="230" y="38"/>
                    </a:cubicBezTo>
                    <a:cubicBezTo>
                      <a:pt x="229" y="35"/>
                      <a:pt x="231" y="32"/>
                      <a:pt x="231" y="29"/>
                    </a:cubicBezTo>
                    <a:cubicBezTo>
                      <a:pt x="232" y="27"/>
                      <a:pt x="231" y="25"/>
                      <a:pt x="230" y="23"/>
                    </a:cubicBezTo>
                    <a:cubicBezTo>
                      <a:pt x="230" y="22"/>
                      <a:pt x="230" y="22"/>
                      <a:pt x="230" y="21"/>
                    </a:cubicBezTo>
                    <a:cubicBezTo>
                      <a:pt x="233" y="22"/>
                      <a:pt x="236" y="22"/>
                      <a:pt x="240" y="23"/>
                    </a:cubicBezTo>
                    <a:cubicBezTo>
                      <a:pt x="241" y="23"/>
                      <a:pt x="242" y="24"/>
                      <a:pt x="243" y="24"/>
                    </a:cubicBezTo>
                    <a:cubicBezTo>
                      <a:pt x="240" y="26"/>
                      <a:pt x="239" y="28"/>
                      <a:pt x="238" y="31"/>
                    </a:cubicBezTo>
                    <a:cubicBezTo>
                      <a:pt x="238" y="35"/>
                      <a:pt x="240" y="39"/>
                      <a:pt x="241" y="42"/>
                    </a:cubicBezTo>
                    <a:cubicBezTo>
                      <a:pt x="242" y="46"/>
                      <a:pt x="245" y="48"/>
                      <a:pt x="247" y="51"/>
                    </a:cubicBezTo>
                    <a:cubicBezTo>
                      <a:pt x="249" y="55"/>
                      <a:pt x="247" y="60"/>
                      <a:pt x="246" y="63"/>
                    </a:cubicBezTo>
                    <a:cubicBezTo>
                      <a:pt x="247" y="61"/>
                      <a:pt x="249" y="58"/>
                      <a:pt x="249" y="55"/>
                    </a:cubicBezTo>
                    <a:cubicBezTo>
                      <a:pt x="250" y="52"/>
                      <a:pt x="249" y="47"/>
                      <a:pt x="248" y="44"/>
                    </a:cubicBezTo>
                    <a:cubicBezTo>
                      <a:pt x="247" y="41"/>
                      <a:pt x="245" y="39"/>
                      <a:pt x="246" y="35"/>
                    </a:cubicBezTo>
                    <a:cubicBezTo>
                      <a:pt x="246" y="33"/>
                      <a:pt x="244" y="33"/>
                      <a:pt x="245" y="32"/>
                    </a:cubicBezTo>
                    <a:cubicBezTo>
                      <a:pt x="246" y="30"/>
                      <a:pt x="249" y="30"/>
                      <a:pt x="250" y="31"/>
                    </a:cubicBezTo>
                    <a:cubicBezTo>
                      <a:pt x="250" y="33"/>
                      <a:pt x="251" y="33"/>
                      <a:pt x="250" y="34"/>
                    </a:cubicBezTo>
                    <a:cubicBezTo>
                      <a:pt x="249" y="38"/>
                      <a:pt x="250" y="42"/>
                      <a:pt x="253" y="45"/>
                    </a:cubicBezTo>
                    <a:cubicBezTo>
                      <a:pt x="256" y="47"/>
                      <a:pt x="261" y="46"/>
                      <a:pt x="263" y="44"/>
                    </a:cubicBezTo>
                    <a:cubicBezTo>
                      <a:pt x="265" y="41"/>
                      <a:pt x="266" y="39"/>
                      <a:pt x="267" y="36"/>
                    </a:cubicBezTo>
                    <a:cubicBezTo>
                      <a:pt x="267" y="34"/>
                      <a:pt x="267" y="33"/>
                      <a:pt x="266" y="32"/>
                    </a:cubicBezTo>
                    <a:cubicBezTo>
                      <a:pt x="266" y="32"/>
                      <a:pt x="266" y="32"/>
                      <a:pt x="267" y="32"/>
                    </a:cubicBezTo>
                    <a:cubicBezTo>
                      <a:pt x="267" y="33"/>
                      <a:pt x="267" y="34"/>
                      <a:pt x="267" y="35"/>
                    </a:cubicBezTo>
                    <a:cubicBezTo>
                      <a:pt x="267" y="38"/>
                      <a:pt x="266" y="39"/>
                      <a:pt x="266" y="41"/>
                    </a:cubicBezTo>
                    <a:cubicBezTo>
                      <a:pt x="268" y="40"/>
                      <a:pt x="269" y="35"/>
                      <a:pt x="272" y="38"/>
                    </a:cubicBezTo>
                    <a:cubicBezTo>
                      <a:pt x="273" y="39"/>
                      <a:pt x="273" y="41"/>
                      <a:pt x="273" y="42"/>
                    </a:cubicBezTo>
                    <a:cubicBezTo>
                      <a:pt x="273" y="44"/>
                      <a:pt x="271" y="46"/>
                      <a:pt x="271" y="47"/>
                    </a:cubicBezTo>
                    <a:cubicBezTo>
                      <a:pt x="274" y="46"/>
                      <a:pt x="275" y="43"/>
                      <a:pt x="275" y="40"/>
                    </a:cubicBezTo>
                    <a:cubicBezTo>
                      <a:pt x="275" y="38"/>
                      <a:pt x="274" y="37"/>
                      <a:pt x="274" y="35"/>
                    </a:cubicBezTo>
                    <a:cubicBezTo>
                      <a:pt x="274" y="35"/>
                      <a:pt x="274" y="35"/>
                      <a:pt x="274" y="35"/>
                    </a:cubicBezTo>
                    <a:cubicBezTo>
                      <a:pt x="275" y="39"/>
                      <a:pt x="276" y="43"/>
                      <a:pt x="273" y="46"/>
                    </a:cubicBezTo>
                    <a:cubicBezTo>
                      <a:pt x="276" y="45"/>
                      <a:pt x="276" y="43"/>
                      <a:pt x="278" y="42"/>
                    </a:cubicBezTo>
                    <a:cubicBezTo>
                      <a:pt x="279" y="40"/>
                      <a:pt x="281" y="41"/>
                      <a:pt x="283" y="42"/>
                    </a:cubicBezTo>
                    <a:cubicBezTo>
                      <a:pt x="284" y="43"/>
                      <a:pt x="285" y="44"/>
                      <a:pt x="286" y="45"/>
                    </a:cubicBezTo>
                    <a:cubicBezTo>
                      <a:pt x="286" y="47"/>
                      <a:pt x="284" y="50"/>
                      <a:pt x="286" y="51"/>
                    </a:cubicBezTo>
                    <a:cubicBezTo>
                      <a:pt x="286" y="51"/>
                      <a:pt x="286" y="50"/>
                      <a:pt x="287" y="49"/>
                    </a:cubicBezTo>
                    <a:cubicBezTo>
                      <a:pt x="287" y="47"/>
                      <a:pt x="288" y="47"/>
                      <a:pt x="289" y="45"/>
                    </a:cubicBezTo>
                    <a:cubicBezTo>
                      <a:pt x="289" y="45"/>
                      <a:pt x="289" y="45"/>
                      <a:pt x="289" y="45"/>
                    </a:cubicBezTo>
                    <a:cubicBezTo>
                      <a:pt x="291" y="46"/>
                      <a:pt x="292" y="48"/>
                      <a:pt x="294" y="49"/>
                    </a:cubicBezTo>
                    <a:cubicBezTo>
                      <a:pt x="295" y="52"/>
                      <a:pt x="296" y="55"/>
                      <a:pt x="292" y="55"/>
                    </a:cubicBezTo>
                    <a:cubicBezTo>
                      <a:pt x="294" y="56"/>
                      <a:pt x="298" y="56"/>
                      <a:pt x="299" y="60"/>
                    </a:cubicBezTo>
                    <a:cubicBezTo>
                      <a:pt x="299" y="62"/>
                      <a:pt x="298" y="65"/>
                      <a:pt x="296" y="67"/>
                    </a:cubicBezTo>
                    <a:cubicBezTo>
                      <a:pt x="294" y="70"/>
                      <a:pt x="292" y="71"/>
                      <a:pt x="289" y="71"/>
                    </a:cubicBezTo>
                    <a:cubicBezTo>
                      <a:pt x="287" y="71"/>
                      <a:pt x="286" y="69"/>
                      <a:pt x="284" y="70"/>
                    </a:cubicBezTo>
                    <a:cubicBezTo>
                      <a:pt x="282" y="70"/>
                      <a:pt x="282" y="71"/>
                      <a:pt x="281" y="73"/>
                    </a:cubicBezTo>
                    <a:cubicBezTo>
                      <a:pt x="279" y="76"/>
                      <a:pt x="280" y="78"/>
                      <a:pt x="277" y="81"/>
                    </a:cubicBezTo>
                    <a:cubicBezTo>
                      <a:pt x="275" y="82"/>
                      <a:pt x="274" y="84"/>
                      <a:pt x="272" y="86"/>
                    </a:cubicBezTo>
                    <a:cubicBezTo>
                      <a:pt x="271" y="88"/>
                      <a:pt x="269" y="93"/>
                      <a:pt x="266" y="91"/>
                    </a:cubicBezTo>
                    <a:cubicBezTo>
                      <a:pt x="264" y="90"/>
                      <a:pt x="262" y="85"/>
                      <a:pt x="261" y="83"/>
                    </a:cubicBezTo>
                    <a:cubicBezTo>
                      <a:pt x="261" y="82"/>
                      <a:pt x="260" y="80"/>
                      <a:pt x="259" y="80"/>
                    </a:cubicBezTo>
                    <a:cubicBezTo>
                      <a:pt x="257" y="81"/>
                      <a:pt x="259" y="84"/>
                      <a:pt x="259" y="85"/>
                    </a:cubicBezTo>
                    <a:cubicBezTo>
                      <a:pt x="260" y="86"/>
                      <a:pt x="261" y="87"/>
                      <a:pt x="262" y="88"/>
                    </a:cubicBezTo>
                    <a:cubicBezTo>
                      <a:pt x="263" y="89"/>
                      <a:pt x="264" y="91"/>
                      <a:pt x="265" y="92"/>
                    </a:cubicBezTo>
                    <a:cubicBezTo>
                      <a:pt x="268" y="98"/>
                      <a:pt x="270" y="105"/>
                      <a:pt x="269" y="112"/>
                    </a:cubicBezTo>
                    <a:cubicBezTo>
                      <a:pt x="269" y="111"/>
                      <a:pt x="270" y="109"/>
                      <a:pt x="271" y="108"/>
                    </a:cubicBezTo>
                    <a:cubicBezTo>
                      <a:pt x="272" y="105"/>
                      <a:pt x="271" y="104"/>
                      <a:pt x="271" y="102"/>
                    </a:cubicBezTo>
                    <a:cubicBezTo>
                      <a:pt x="270" y="98"/>
                      <a:pt x="270" y="95"/>
                      <a:pt x="273" y="93"/>
                    </a:cubicBezTo>
                    <a:cubicBezTo>
                      <a:pt x="274" y="93"/>
                      <a:pt x="275" y="92"/>
                      <a:pt x="276" y="91"/>
                    </a:cubicBezTo>
                    <a:cubicBezTo>
                      <a:pt x="278" y="90"/>
                      <a:pt x="278" y="88"/>
                      <a:pt x="279" y="87"/>
                    </a:cubicBezTo>
                    <a:cubicBezTo>
                      <a:pt x="279" y="86"/>
                      <a:pt x="280" y="84"/>
                      <a:pt x="281" y="84"/>
                    </a:cubicBezTo>
                    <a:cubicBezTo>
                      <a:pt x="282" y="82"/>
                      <a:pt x="283" y="83"/>
                      <a:pt x="284" y="82"/>
                    </a:cubicBezTo>
                    <a:cubicBezTo>
                      <a:pt x="286" y="81"/>
                      <a:pt x="289" y="79"/>
                      <a:pt x="291" y="77"/>
                    </a:cubicBezTo>
                    <a:cubicBezTo>
                      <a:pt x="292" y="77"/>
                      <a:pt x="292" y="76"/>
                      <a:pt x="293" y="76"/>
                    </a:cubicBezTo>
                    <a:cubicBezTo>
                      <a:pt x="295" y="76"/>
                      <a:pt x="296" y="76"/>
                      <a:pt x="297" y="75"/>
                    </a:cubicBezTo>
                    <a:cubicBezTo>
                      <a:pt x="299" y="73"/>
                      <a:pt x="299" y="69"/>
                      <a:pt x="302" y="68"/>
                    </a:cubicBezTo>
                    <a:cubicBezTo>
                      <a:pt x="304" y="68"/>
                      <a:pt x="306" y="70"/>
                      <a:pt x="306" y="72"/>
                    </a:cubicBezTo>
                    <a:cubicBezTo>
                      <a:pt x="306" y="72"/>
                      <a:pt x="306" y="71"/>
                      <a:pt x="306" y="71"/>
                    </a:cubicBezTo>
                    <a:cubicBezTo>
                      <a:pt x="306" y="71"/>
                      <a:pt x="306" y="72"/>
                      <a:pt x="306" y="72"/>
                    </a:cubicBezTo>
                    <a:cubicBezTo>
                      <a:pt x="307" y="73"/>
                      <a:pt x="308" y="73"/>
                      <a:pt x="308" y="74"/>
                    </a:cubicBezTo>
                    <a:cubicBezTo>
                      <a:pt x="312" y="44"/>
                      <a:pt x="270" y="18"/>
                      <a:pt x="227" y="8"/>
                    </a:cubicBezTo>
                    <a:close/>
                    <a:moveTo>
                      <a:pt x="67" y="177"/>
                    </a:moveTo>
                    <a:cubicBezTo>
                      <a:pt x="66" y="182"/>
                      <a:pt x="62" y="197"/>
                      <a:pt x="46" y="197"/>
                    </a:cubicBezTo>
                    <a:cubicBezTo>
                      <a:pt x="39" y="197"/>
                      <a:pt x="35" y="197"/>
                      <a:pt x="26" y="191"/>
                    </a:cubicBezTo>
                    <a:cubicBezTo>
                      <a:pt x="18" y="186"/>
                      <a:pt x="13" y="170"/>
                      <a:pt x="15" y="162"/>
                    </a:cubicBezTo>
                    <a:cubicBezTo>
                      <a:pt x="16" y="157"/>
                      <a:pt x="19" y="151"/>
                      <a:pt x="27" y="146"/>
                    </a:cubicBezTo>
                    <a:cubicBezTo>
                      <a:pt x="35" y="140"/>
                      <a:pt x="59" y="147"/>
                      <a:pt x="64" y="158"/>
                    </a:cubicBezTo>
                    <a:cubicBezTo>
                      <a:pt x="67" y="163"/>
                      <a:pt x="67" y="171"/>
                      <a:pt x="67" y="177"/>
                    </a:cubicBezTo>
                    <a:close/>
                    <a:moveTo>
                      <a:pt x="134" y="119"/>
                    </a:moveTo>
                    <a:cubicBezTo>
                      <a:pt x="133" y="120"/>
                      <a:pt x="131" y="122"/>
                      <a:pt x="129" y="124"/>
                    </a:cubicBezTo>
                    <a:cubicBezTo>
                      <a:pt x="129" y="124"/>
                      <a:pt x="128" y="125"/>
                      <a:pt x="128" y="125"/>
                    </a:cubicBezTo>
                    <a:cubicBezTo>
                      <a:pt x="127" y="126"/>
                      <a:pt x="127" y="128"/>
                      <a:pt x="126" y="129"/>
                    </a:cubicBezTo>
                    <a:cubicBezTo>
                      <a:pt x="125" y="130"/>
                      <a:pt x="125" y="132"/>
                      <a:pt x="124" y="134"/>
                    </a:cubicBezTo>
                    <a:cubicBezTo>
                      <a:pt x="123" y="135"/>
                      <a:pt x="122" y="137"/>
                      <a:pt x="120" y="138"/>
                    </a:cubicBezTo>
                    <a:cubicBezTo>
                      <a:pt x="118" y="139"/>
                      <a:pt x="116" y="139"/>
                      <a:pt x="114" y="141"/>
                    </a:cubicBezTo>
                    <a:cubicBezTo>
                      <a:pt x="113" y="142"/>
                      <a:pt x="112" y="143"/>
                      <a:pt x="111" y="143"/>
                    </a:cubicBezTo>
                    <a:cubicBezTo>
                      <a:pt x="109" y="144"/>
                      <a:pt x="108" y="145"/>
                      <a:pt x="106" y="146"/>
                    </a:cubicBezTo>
                    <a:cubicBezTo>
                      <a:pt x="105" y="147"/>
                      <a:pt x="104" y="147"/>
                      <a:pt x="103" y="148"/>
                    </a:cubicBezTo>
                    <a:cubicBezTo>
                      <a:pt x="102" y="148"/>
                      <a:pt x="101" y="148"/>
                      <a:pt x="99" y="148"/>
                    </a:cubicBezTo>
                    <a:cubicBezTo>
                      <a:pt x="98" y="149"/>
                      <a:pt x="96" y="150"/>
                      <a:pt x="95" y="150"/>
                    </a:cubicBezTo>
                    <a:cubicBezTo>
                      <a:pt x="93" y="151"/>
                      <a:pt x="91" y="151"/>
                      <a:pt x="90" y="151"/>
                    </a:cubicBezTo>
                    <a:cubicBezTo>
                      <a:pt x="89" y="151"/>
                      <a:pt x="89" y="151"/>
                      <a:pt x="89" y="151"/>
                    </a:cubicBezTo>
                    <a:cubicBezTo>
                      <a:pt x="90" y="151"/>
                      <a:pt x="92" y="151"/>
                      <a:pt x="92" y="150"/>
                    </a:cubicBezTo>
                    <a:cubicBezTo>
                      <a:pt x="90" y="150"/>
                      <a:pt x="87" y="152"/>
                      <a:pt x="84" y="151"/>
                    </a:cubicBezTo>
                    <a:cubicBezTo>
                      <a:pt x="82" y="150"/>
                      <a:pt x="82" y="147"/>
                      <a:pt x="83" y="145"/>
                    </a:cubicBezTo>
                    <a:cubicBezTo>
                      <a:pt x="84" y="144"/>
                      <a:pt x="85" y="143"/>
                      <a:pt x="86" y="142"/>
                    </a:cubicBezTo>
                    <a:cubicBezTo>
                      <a:pt x="90" y="140"/>
                      <a:pt x="95" y="141"/>
                      <a:pt x="99" y="140"/>
                    </a:cubicBezTo>
                    <a:cubicBezTo>
                      <a:pt x="114" y="139"/>
                      <a:pt x="127" y="129"/>
                      <a:pt x="135" y="116"/>
                    </a:cubicBezTo>
                    <a:cubicBezTo>
                      <a:pt x="135" y="117"/>
                      <a:pt x="134" y="118"/>
                      <a:pt x="134" y="119"/>
                    </a:cubicBezTo>
                    <a:close/>
                    <a:moveTo>
                      <a:pt x="187" y="31"/>
                    </a:moveTo>
                    <a:cubicBezTo>
                      <a:pt x="186" y="35"/>
                      <a:pt x="182" y="44"/>
                      <a:pt x="176" y="39"/>
                    </a:cubicBezTo>
                    <a:cubicBezTo>
                      <a:pt x="176" y="42"/>
                      <a:pt x="174" y="42"/>
                      <a:pt x="172" y="44"/>
                    </a:cubicBezTo>
                    <a:cubicBezTo>
                      <a:pt x="170" y="46"/>
                      <a:pt x="169" y="48"/>
                      <a:pt x="168" y="50"/>
                    </a:cubicBezTo>
                    <a:cubicBezTo>
                      <a:pt x="167" y="53"/>
                      <a:pt x="165" y="55"/>
                      <a:pt x="164" y="57"/>
                    </a:cubicBezTo>
                    <a:cubicBezTo>
                      <a:pt x="163" y="60"/>
                      <a:pt x="164" y="62"/>
                      <a:pt x="163" y="65"/>
                    </a:cubicBezTo>
                    <a:cubicBezTo>
                      <a:pt x="164" y="64"/>
                      <a:pt x="164" y="64"/>
                      <a:pt x="164" y="64"/>
                    </a:cubicBezTo>
                    <a:cubicBezTo>
                      <a:pt x="164" y="64"/>
                      <a:pt x="164" y="64"/>
                      <a:pt x="164" y="65"/>
                    </a:cubicBezTo>
                    <a:cubicBezTo>
                      <a:pt x="165" y="68"/>
                      <a:pt x="165" y="68"/>
                      <a:pt x="164" y="71"/>
                    </a:cubicBezTo>
                    <a:cubicBezTo>
                      <a:pt x="164" y="73"/>
                      <a:pt x="163" y="76"/>
                      <a:pt x="162" y="78"/>
                    </a:cubicBezTo>
                    <a:cubicBezTo>
                      <a:pt x="160" y="82"/>
                      <a:pt x="156" y="86"/>
                      <a:pt x="154" y="90"/>
                    </a:cubicBezTo>
                    <a:cubicBezTo>
                      <a:pt x="154" y="91"/>
                      <a:pt x="154" y="91"/>
                      <a:pt x="154" y="91"/>
                    </a:cubicBezTo>
                    <a:cubicBezTo>
                      <a:pt x="153" y="92"/>
                      <a:pt x="153" y="92"/>
                      <a:pt x="152" y="93"/>
                    </a:cubicBezTo>
                    <a:cubicBezTo>
                      <a:pt x="150" y="94"/>
                      <a:pt x="143" y="101"/>
                      <a:pt x="142" y="97"/>
                    </a:cubicBezTo>
                    <a:cubicBezTo>
                      <a:pt x="143" y="95"/>
                      <a:pt x="143" y="94"/>
                      <a:pt x="144" y="92"/>
                    </a:cubicBezTo>
                    <a:cubicBezTo>
                      <a:pt x="147" y="85"/>
                      <a:pt x="152" y="79"/>
                      <a:pt x="154" y="70"/>
                    </a:cubicBezTo>
                    <a:cubicBezTo>
                      <a:pt x="157" y="56"/>
                      <a:pt x="161" y="45"/>
                      <a:pt x="172" y="34"/>
                    </a:cubicBezTo>
                    <a:cubicBezTo>
                      <a:pt x="177" y="28"/>
                      <a:pt x="183" y="25"/>
                      <a:pt x="189" y="22"/>
                    </a:cubicBezTo>
                    <a:cubicBezTo>
                      <a:pt x="188" y="25"/>
                      <a:pt x="188" y="28"/>
                      <a:pt x="187" y="31"/>
                    </a:cubicBezTo>
                    <a:close/>
                    <a:moveTo>
                      <a:pt x="253" y="32"/>
                    </a:moveTo>
                    <a:cubicBezTo>
                      <a:pt x="251" y="30"/>
                      <a:pt x="250" y="29"/>
                      <a:pt x="248" y="28"/>
                    </a:cubicBezTo>
                    <a:cubicBezTo>
                      <a:pt x="247" y="27"/>
                      <a:pt x="246" y="26"/>
                      <a:pt x="245" y="25"/>
                    </a:cubicBezTo>
                    <a:cubicBezTo>
                      <a:pt x="245" y="25"/>
                      <a:pt x="245" y="25"/>
                      <a:pt x="245" y="25"/>
                    </a:cubicBezTo>
                    <a:cubicBezTo>
                      <a:pt x="247" y="25"/>
                      <a:pt x="249" y="26"/>
                      <a:pt x="251" y="26"/>
                    </a:cubicBezTo>
                    <a:cubicBezTo>
                      <a:pt x="253" y="27"/>
                      <a:pt x="254" y="28"/>
                      <a:pt x="255" y="29"/>
                    </a:cubicBezTo>
                    <a:cubicBezTo>
                      <a:pt x="257" y="31"/>
                      <a:pt x="255" y="36"/>
                      <a:pt x="253" y="32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3" name="Freeform 1136">
                <a:extLst>
                  <a:ext uri="{FF2B5EF4-FFF2-40B4-BE49-F238E27FC236}">
                    <a16:creationId xmlns:a16="http://schemas.microsoft.com/office/drawing/2014/main" id="{24A40DEB-0E39-4D20-B2DD-0EFF2E3BAF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4" y="2414"/>
                <a:ext cx="752" cy="544"/>
              </a:xfrm>
              <a:custGeom>
                <a:avLst/>
                <a:gdLst>
                  <a:gd name="T0" fmla="*/ 3540 w 301"/>
                  <a:gd name="T1" fmla="*/ 149 h 204"/>
                  <a:gd name="T2" fmla="*/ 2291 w 301"/>
                  <a:gd name="T3" fmla="*/ 533 h 204"/>
                  <a:gd name="T4" fmla="*/ 2196 w 301"/>
                  <a:gd name="T5" fmla="*/ 1045 h 204"/>
                  <a:gd name="T6" fmla="*/ 2121 w 301"/>
                  <a:gd name="T7" fmla="*/ 1365 h 204"/>
                  <a:gd name="T8" fmla="*/ 1404 w 301"/>
                  <a:gd name="T9" fmla="*/ 2525 h 204"/>
                  <a:gd name="T10" fmla="*/ 1187 w 301"/>
                  <a:gd name="T11" fmla="*/ 2752 h 204"/>
                  <a:gd name="T12" fmla="*/ 1154 w 301"/>
                  <a:gd name="T13" fmla="*/ 2808 h 204"/>
                  <a:gd name="T14" fmla="*/ 1217 w 301"/>
                  <a:gd name="T15" fmla="*/ 2731 h 204"/>
                  <a:gd name="T16" fmla="*/ 1499 w 301"/>
                  <a:gd name="T17" fmla="*/ 2653 h 204"/>
                  <a:gd name="T18" fmla="*/ 2216 w 301"/>
                  <a:gd name="T19" fmla="*/ 1480 h 204"/>
                  <a:gd name="T20" fmla="*/ 2278 w 301"/>
                  <a:gd name="T21" fmla="*/ 1160 h 204"/>
                  <a:gd name="T22" fmla="*/ 2383 w 301"/>
                  <a:gd name="T23" fmla="*/ 648 h 204"/>
                  <a:gd name="T24" fmla="*/ 3620 w 301"/>
                  <a:gd name="T25" fmla="*/ 264 h 204"/>
                  <a:gd name="T26" fmla="*/ 4694 w 301"/>
                  <a:gd name="T27" fmla="*/ 931 h 204"/>
                  <a:gd name="T28" fmla="*/ 3540 w 301"/>
                  <a:gd name="T29" fmla="*/ 149 h 204"/>
                  <a:gd name="T30" fmla="*/ 1187 w 301"/>
                  <a:gd name="T31" fmla="*/ 3720 h 204"/>
                  <a:gd name="T32" fmla="*/ 1187 w 301"/>
                  <a:gd name="T33" fmla="*/ 3720 h 204"/>
                  <a:gd name="T34" fmla="*/ 1279 w 301"/>
                  <a:gd name="T35" fmla="*/ 3869 h 204"/>
                  <a:gd name="T36" fmla="*/ 1249 w 301"/>
                  <a:gd name="T37" fmla="*/ 3776 h 204"/>
                  <a:gd name="T38" fmla="*/ 1187 w 301"/>
                  <a:gd name="T39" fmla="*/ 3720 h 204"/>
                  <a:gd name="T40" fmla="*/ 1012 w 301"/>
                  <a:gd name="T41" fmla="*/ 2581 h 204"/>
                  <a:gd name="T42" fmla="*/ 700 w 301"/>
                  <a:gd name="T43" fmla="*/ 2445 h 204"/>
                  <a:gd name="T44" fmla="*/ 562 w 301"/>
                  <a:gd name="T45" fmla="*/ 2389 h 204"/>
                  <a:gd name="T46" fmla="*/ 342 w 301"/>
                  <a:gd name="T47" fmla="*/ 2389 h 204"/>
                  <a:gd name="T48" fmla="*/ 75 w 301"/>
                  <a:gd name="T49" fmla="*/ 2595 h 204"/>
                  <a:gd name="T50" fmla="*/ 0 w 301"/>
                  <a:gd name="T51" fmla="*/ 2923 h 204"/>
                  <a:gd name="T52" fmla="*/ 12 w 301"/>
                  <a:gd name="T53" fmla="*/ 3093 h 204"/>
                  <a:gd name="T54" fmla="*/ 292 w 301"/>
                  <a:gd name="T55" fmla="*/ 3699 h 204"/>
                  <a:gd name="T56" fmla="*/ 92 w 301"/>
                  <a:gd name="T57" fmla="*/ 3208 h 204"/>
                  <a:gd name="T58" fmla="*/ 75 w 301"/>
                  <a:gd name="T59" fmla="*/ 3037 h 204"/>
                  <a:gd name="T60" fmla="*/ 155 w 301"/>
                  <a:gd name="T61" fmla="*/ 2709 h 204"/>
                  <a:gd name="T62" fmla="*/ 417 w 301"/>
                  <a:gd name="T63" fmla="*/ 2504 h 204"/>
                  <a:gd name="T64" fmla="*/ 730 w 301"/>
                  <a:gd name="T65" fmla="*/ 2595 h 204"/>
                  <a:gd name="T66" fmla="*/ 1074 w 301"/>
                  <a:gd name="T67" fmla="*/ 2696 h 204"/>
                  <a:gd name="T68" fmla="*/ 1062 w 301"/>
                  <a:gd name="T69" fmla="*/ 2616 h 204"/>
                  <a:gd name="T70" fmla="*/ 1012 w 301"/>
                  <a:gd name="T71" fmla="*/ 2581 h 2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1" h="204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6" y="146"/>
                      <a:pt x="75" y="147"/>
                      <a:pt x="74" y="148"/>
                    </a:cubicBezTo>
                    <a:cubicBezTo>
                      <a:pt x="75" y="150"/>
                      <a:pt x="75" y="151"/>
                      <a:pt x="78" y="144"/>
                    </a:cubicBezTo>
                    <a:cubicBezTo>
                      <a:pt x="80" y="138"/>
                      <a:pt x="88" y="142"/>
                      <a:pt x="96" y="140"/>
                    </a:cubicBezTo>
                    <a:cubicBezTo>
                      <a:pt x="118" y="133"/>
                      <a:pt x="134" y="112"/>
                      <a:pt x="142" y="78"/>
                    </a:cubicBezTo>
                    <a:cubicBezTo>
                      <a:pt x="146" y="61"/>
                      <a:pt x="146" y="61"/>
                      <a:pt x="146" y="61"/>
                    </a:cubicBezTo>
                    <a:cubicBezTo>
                      <a:pt x="146" y="61"/>
                      <a:pt x="153" y="34"/>
                      <a:pt x="153" y="34"/>
                    </a:cubicBezTo>
                    <a:cubicBezTo>
                      <a:pt x="158" y="9"/>
                      <a:pt x="197" y="6"/>
                      <a:pt x="232" y="14"/>
                    </a:cubicBezTo>
                    <a:cubicBezTo>
                      <a:pt x="259" y="20"/>
                      <a:pt x="285" y="33"/>
                      <a:pt x="301" y="49"/>
                    </a:cubicBezTo>
                    <a:cubicBezTo>
                      <a:pt x="287" y="30"/>
                      <a:pt x="257" y="15"/>
                      <a:pt x="227" y="8"/>
                    </a:cubicBezTo>
                    <a:close/>
                    <a:moveTo>
                      <a:pt x="76" y="196"/>
                    </a:moveTo>
                    <a:cubicBezTo>
                      <a:pt x="76" y="196"/>
                      <a:pt x="76" y="196"/>
                      <a:pt x="76" y="196"/>
                    </a:cubicBezTo>
                    <a:cubicBezTo>
                      <a:pt x="77" y="199"/>
                      <a:pt x="78" y="202"/>
                      <a:pt x="82" y="204"/>
                    </a:cubicBezTo>
                    <a:cubicBezTo>
                      <a:pt x="81" y="202"/>
                      <a:pt x="81" y="200"/>
                      <a:pt x="80" y="199"/>
                    </a:cubicBezTo>
                    <a:cubicBezTo>
                      <a:pt x="79" y="196"/>
                      <a:pt x="78" y="195"/>
                      <a:pt x="76" y="196"/>
                    </a:cubicBezTo>
                    <a:close/>
                    <a:moveTo>
                      <a:pt x="65" y="136"/>
                    </a:move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4" y="174"/>
                      <a:pt x="14" y="190"/>
                      <a:pt x="19" y="195"/>
                    </a:cubicBezTo>
                    <a:cubicBezTo>
                      <a:pt x="14" y="188"/>
                      <a:pt x="9" y="177"/>
                      <a:pt x="6" y="169"/>
                    </a:cubicBezTo>
                    <a:cubicBezTo>
                      <a:pt x="6" y="166"/>
                      <a:pt x="5" y="163"/>
                      <a:pt x="5" y="160"/>
                    </a:cubicBezTo>
                    <a:cubicBezTo>
                      <a:pt x="5" y="154"/>
                      <a:pt x="7" y="148"/>
                      <a:pt x="10" y="143"/>
                    </a:cubicBezTo>
                    <a:cubicBezTo>
                      <a:pt x="14" y="137"/>
                      <a:pt x="20" y="133"/>
                      <a:pt x="27" y="132"/>
                    </a:cubicBezTo>
                    <a:cubicBezTo>
                      <a:pt x="35" y="131"/>
                      <a:pt x="44" y="135"/>
                      <a:pt x="47" y="137"/>
                    </a:cubicBezTo>
                    <a:cubicBezTo>
                      <a:pt x="52" y="140"/>
                      <a:pt x="60" y="141"/>
                      <a:pt x="69" y="142"/>
                    </a:cubicBezTo>
                    <a:cubicBezTo>
                      <a:pt x="69" y="141"/>
                      <a:pt x="69" y="140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lose/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4" name="Freeform 1137">
                <a:extLst>
                  <a:ext uri="{FF2B5EF4-FFF2-40B4-BE49-F238E27FC236}">
                    <a16:creationId xmlns:a16="http://schemas.microsoft.com/office/drawing/2014/main" id="{B2AEA737-DFAE-4008-BAA2-E0B12950B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784"/>
                <a:ext cx="60" cy="139"/>
              </a:xfrm>
              <a:custGeom>
                <a:avLst/>
                <a:gdLst>
                  <a:gd name="T0" fmla="*/ 0 w 24"/>
                  <a:gd name="T1" fmla="*/ 0 h 52"/>
                  <a:gd name="T2" fmla="*/ 188 w 24"/>
                  <a:gd name="T3" fmla="*/ 251 h 52"/>
                  <a:gd name="T4" fmla="*/ 270 w 24"/>
                  <a:gd name="T5" fmla="*/ 436 h 52"/>
                  <a:gd name="T6" fmla="*/ 270 w 24"/>
                  <a:gd name="T7" fmla="*/ 671 h 52"/>
                  <a:gd name="T8" fmla="*/ 238 w 24"/>
                  <a:gd name="T9" fmla="*/ 994 h 52"/>
                  <a:gd name="T10" fmla="*/ 313 w 24"/>
                  <a:gd name="T11" fmla="*/ 799 h 52"/>
                  <a:gd name="T12" fmla="*/ 363 w 24"/>
                  <a:gd name="T13" fmla="*/ 593 h 52"/>
                  <a:gd name="T14" fmla="*/ 345 w 24"/>
                  <a:gd name="T15" fmla="*/ 593 h 52"/>
                  <a:gd name="T16" fmla="*/ 333 w 24"/>
                  <a:gd name="T17" fmla="*/ 401 h 52"/>
                  <a:gd name="T18" fmla="*/ 238 w 24"/>
                  <a:gd name="T19" fmla="*/ 94 h 52"/>
                  <a:gd name="T20" fmla="*/ 188 w 24"/>
                  <a:gd name="T21" fmla="*/ 21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2">
                    <a:moveTo>
                      <a:pt x="0" y="0"/>
                    </a:moveTo>
                    <a:cubicBezTo>
                      <a:pt x="8" y="2"/>
                      <a:pt x="10" y="7"/>
                      <a:pt x="12" y="13"/>
                    </a:cubicBezTo>
                    <a:cubicBezTo>
                      <a:pt x="14" y="19"/>
                      <a:pt x="16" y="19"/>
                      <a:pt x="17" y="23"/>
                    </a:cubicBezTo>
                    <a:cubicBezTo>
                      <a:pt x="18" y="28"/>
                      <a:pt x="18" y="30"/>
                      <a:pt x="17" y="35"/>
                    </a:cubicBezTo>
                    <a:cubicBezTo>
                      <a:pt x="16" y="41"/>
                      <a:pt x="14" y="48"/>
                      <a:pt x="15" y="52"/>
                    </a:cubicBezTo>
                    <a:cubicBezTo>
                      <a:pt x="16" y="47"/>
                      <a:pt x="18" y="43"/>
                      <a:pt x="20" y="42"/>
                    </a:cubicBezTo>
                    <a:cubicBezTo>
                      <a:pt x="21" y="37"/>
                      <a:pt x="21" y="33"/>
                      <a:pt x="23" y="31"/>
                    </a:cubicBezTo>
                    <a:cubicBezTo>
                      <a:pt x="24" y="30"/>
                      <a:pt x="24" y="34"/>
                      <a:pt x="22" y="31"/>
                    </a:cubicBezTo>
                    <a:cubicBezTo>
                      <a:pt x="21" y="27"/>
                      <a:pt x="21" y="21"/>
                      <a:pt x="21" y="21"/>
                    </a:cubicBezTo>
                    <a:cubicBezTo>
                      <a:pt x="19" y="18"/>
                      <a:pt x="15" y="10"/>
                      <a:pt x="15" y="5"/>
                    </a:cubicBezTo>
                    <a:cubicBezTo>
                      <a:pt x="15" y="0"/>
                      <a:pt x="12" y="1"/>
                      <a:pt x="12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5" name="Freeform 1138">
                <a:extLst>
                  <a:ext uri="{FF2B5EF4-FFF2-40B4-BE49-F238E27FC236}">
                    <a16:creationId xmlns:a16="http://schemas.microsoft.com/office/drawing/2014/main" id="{D3199391-B07F-48EA-9A83-0CF7267B7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915"/>
                <a:ext cx="60" cy="40"/>
              </a:xfrm>
              <a:custGeom>
                <a:avLst/>
                <a:gdLst>
                  <a:gd name="T0" fmla="*/ 125 w 24"/>
                  <a:gd name="T1" fmla="*/ 248 h 15"/>
                  <a:gd name="T2" fmla="*/ 220 w 24"/>
                  <a:gd name="T3" fmla="*/ 248 h 15"/>
                  <a:gd name="T4" fmla="*/ 333 w 24"/>
                  <a:gd name="T5" fmla="*/ 227 h 15"/>
                  <a:gd name="T6" fmla="*/ 375 w 24"/>
                  <a:gd name="T7" fmla="*/ 0 h 15"/>
                  <a:gd name="T8" fmla="*/ 270 w 24"/>
                  <a:gd name="T9" fmla="*/ 192 h 15"/>
                  <a:gd name="T10" fmla="*/ 125 w 24"/>
                  <a:gd name="T11" fmla="*/ 227 h 15"/>
                  <a:gd name="T12" fmla="*/ 0 w 24"/>
                  <a:gd name="T13" fmla="*/ 28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5">
                    <a:moveTo>
                      <a:pt x="8" y="13"/>
                    </a:moveTo>
                    <a:cubicBezTo>
                      <a:pt x="10" y="13"/>
                      <a:pt x="12" y="13"/>
                      <a:pt x="14" y="13"/>
                    </a:cubicBezTo>
                    <a:cubicBezTo>
                      <a:pt x="16" y="13"/>
                      <a:pt x="19" y="13"/>
                      <a:pt x="21" y="12"/>
                    </a:cubicBezTo>
                    <a:cubicBezTo>
                      <a:pt x="24" y="11"/>
                      <a:pt x="23" y="3"/>
                      <a:pt x="24" y="0"/>
                    </a:cubicBezTo>
                    <a:cubicBezTo>
                      <a:pt x="21" y="3"/>
                      <a:pt x="20" y="7"/>
                      <a:pt x="17" y="10"/>
                    </a:cubicBezTo>
                    <a:cubicBezTo>
                      <a:pt x="14" y="11"/>
                      <a:pt x="11" y="11"/>
                      <a:pt x="8" y="12"/>
                    </a:cubicBezTo>
                    <a:cubicBezTo>
                      <a:pt x="6" y="13"/>
                      <a:pt x="3" y="15"/>
                      <a:pt x="0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6" name="Freeform 1139">
                <a:extLst>
                  <a:ext uri="{FF2B5EF4-FFF2-40B4-BE49-F238E27FC236}">
                    <a16:creationId xmlns:a16="http://schemas.microsoft.com/office/drawing/2014/main" id="{C938DC0D-0834-43CD-9642-5F46C5A2B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958"/>
                <a:ext cx="65" cy="29"/>
              </a:xfrm>
              <a:custGeom>
                <a:avLst/>
                <a:gdLst>
                  <a:gd name="T0" fmla="*/ 363 w 26"/>
                  <a:gd name="T1" fmla="*/ 0 h 11"/>
                  <a:gd name="T2" fmla="*/ 83 w 26"/>
                  <a:gd name="T3" fmla="*/ 34 h 11"/>
                  <a:gd name="T4" fmla="*/ 63 w 26"/>
                  <a:gd name="T5" fmla="*/ 166 h 11"/>
                  <a:gd name="T6" fmla="*/ 238 w 26"/>
                  <a:gd name="T7" fmla="*/ 166 h 11"/>
                  <a:gd name="T8" fmla="*/ 158 w 26"/>
                  <a:gd name="T9" fmla="*/ 76 h 11"/>
                  <a:gd name="T10" fmla="*/ 408 w 26"/>
                  <a:gd name="T11" fmla="*/ 2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1">
                    <a:moveTo>
                      <a:pt x="23" y="0"/>
                    </a:moveTo>
                    <a:cubicBezTo>
                      <a:pt x="17" y="1"/>
                      <a:pt x="11" y="0"/>
                      <a:pt x="5" y="2"/>
                    </a:cubicBezTo>
                    <a:cubicBezTo>
                      <a:pt x="2" y="4"/>
                      <a:pt x="0" y="7"/>
                      <a:pt x="4" y="9"/>
                    </a:cubicBezTo>
                    <a:cubicBezTo>
                      <a:pt x="7" y="11"/>
                      <a:pt x="12" y="10"/>
                      <a:pt x="15" y="9"/>
                    </a:cubicBezTo>
                    <a:cubicBezTo>
                      <a:pt x="12" y="9"/>
                      <a:pt x="4" y="7"/>
                      <a:pt x="10" y="4"/>
                    </a:cubicBezTo>
                    <a:cubicBezTo>
                      <a:pt x="15" y="2"/>
                      <a:pt x="21" y="3"/>
                      <a:pt x="26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7" name="Freeform 1140">
                <a:extLst>
                  <a:ext uri="{FF2B5EF4-FFF2-40B4-BE49-F238E27FC236}">
                    <a16:creationId xmlns:a16="http://schemas.microsoft.com/office/drawing/2014/main" id="{6CDD7CA4-B00C-4A99-96FE-E6A7A861A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696"/>
                <a:ext cx="32" cy="46"/>
              </a:xfrm>
              <a:custGeom>
                <a:avLst/>
                <a:gdLst>
                  <a:gd name="T0" fmla="*/ 0 w 13"/>
                  <a:gd name="T1" fmla="*/ 257 h 17"/>
                  <a:gd name="T2" fmla="*/ 91 w 13"/>
                  <a:gd name="T3" fmla="*/ 198 h 17"/>
                  <a:gd name="T4" fmla="*/ 103 w 13"/>
                  <a:gd name="T5" fmla="*/ 336 h 17"/>
                  <a:gd name="T6" fmla="*/ 194 w 13"/>
                  <a:gd name="T7" fmla="*/ 116 h 17"/>
                  <a:gd name="T8" fmla="*/ 74 w 13"/>
                  <a:gd name="T9" fmla="*/ 6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13"/>
                    </a:moveTo>
                    <a:cubicBezTo>
                      <a:pt x="2" y="12"/>
                      <a:pt x="4" y="10"/>
                      <a:pt x="6" y="10"/>
                    </a:cubicBezTo>
                    <a:cubicBezTo>
                      <a:pt x="10" y="10"/>
                      <a:pt x="8" y="15"/>
                      <a:pt x="7" y="17"/>
                    </a:cubicBezTo>
                    <a:cubicBezTo>
                      <a:pt x="11" y="15"/>
                      <a:pt x="13" y="10"/>
                      <a:pt x="13" y="6"/>
                    </a:cubicBezTo>
                    <a:cubicBezTo>
                      <a:pt x="13" y="2"/>
                      <a:pt x="9" y="0"/>
                      <a:pt x="5" y="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8" name="Freeform 1141">
                <a:extLst>
                  <a:ext uri="{FF2B5EF4-FFF2-40B4-BE49-F238E27FC236}">
                    <a16:creationId xmlns:a16="http://schemas.microsoft.com/office/drawing/2014/main" id="{CCFC9BB3-C14A-47DB-AFE6-BA863008F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779"/>
                <a:ext cx="65" cy="56"/>
              </a:xfrm>
              <a:custGeom>
                <a:avLst/>
                <a:gdLst>
                  <a:gd name="T0" fmla="*/ 145 w 26"/>
                  <a:gd name="T1" fmla="*/ 35 h 21"/>
                  <a:gd name="T2" fmla="*/ 83 w 26"/>
                  <a:gd name="T3" fmla="*/ 192 h 21"/>
                  <a:gd name="T4" fmla="*/ 20 w 26"/>
                  <a:gd name="T5" fmla="*/ 307 h 21"/>
                  <a:gd name="T6" fmla="*/ 113 w 26"/>
                  <a:gd name="T7" fmla="*/ 397 h 21"/>
                  <a:gd name="T8" fmla="*/ 208 w 26"/>
                  <a:gd name="T9" fmla="*/ 285 h 21"/>
                  <a:gd name="T10" fmla="*/ 270 w 26"/>
                  <a:gd name="T11" fmla="*/ 93 h 21"/>
                  <a:gd name="T12" fmla="*/ 408 w 26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1">
                    <a:moveTo>
                      <a:pt x="9" y="2"/>
                    </a:moveTo>
                    <a:cubicBezTo>
                      <a:pt x="8" y="5"/>
                      <a:pt x="7" y="7"/>
                      <a:pt x="5" y="10"/>
                    </a:cubicBezTo>
                    <a:cubicBezTo>
                      <a:pt x="3" y="12"/>
                      <a:pt x="0" y="12"/>
                      <a:pt x="1" y="16"/>
                    </a:cubicBezTo>
                    <a:cubicBezTo>
                      <a:pt x="3" y="19"/>
                      <a:pt x="4" y="21"/>
                      <a:pt x="7" y="21"/>
                    </a:cubicBezTo>
                    <a:cubicBezTo>
                      <a:pt x="10" y="20"/>
                      <a:pt x="11" y="17"/>
                      <a:pt x="13" y="15"/>
                    </a:cubicBezTo>
                    <a:cubicBezTo>
                      <a:pt x="11" y="11"/>
                      <a:pt x="14" y="8"/>
                      <a:pt x="17" y="5"/>
                    </a:cubicBezTo>
                    <a:cubicBezTo>
                      <a:pt x="18" y="4"/>
                      <a:pt x="26" y="2"/>
                      <a:pt x="26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9" name="Freeform 1142">
                <a:extLst>
                  <a:ext uri="{FF2B5EF4-FFF2-40B4-BE49-F238E27FC236}">
                    <a16:creationId xmlns:a16="http://schemas.microsoft.com/office/drawing/2014/main" id="{51A604CD-2543-4D73-AB55-389855940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686"/>
                <a:ext cx="45" cy="34"/>
              </a:xfrm>
              <a:custGeom>
                <a:avLst/>
                <a:gdLst>
                  <a:gd name="T0" fmla="*/ 175 w 18"/>
                  <a:gd name="T1" fmla="*/ 165 h 13"/>
                  <a:gd name="T2" fmla="*/ 83 w 18"/>
                  <a:gd name="T3" fmla="*/ 0 h 13"/>
                  <a:gd name="T4" fmla="*/ 50 w 18"/>
                  <a:gd name="T5" fmla="*/ 89 h 13"/>
                  <a:gd name="T6" fmla="*/ 0 w 18"/>
                  <a:gd name="T7" fmla="*/ 233 h 13"/>
                  <a:gd name="T8" fmla="*/ 63 w 18"/>
                  <a:gd name="T9" fmla="*/ 110 h 13"/>
                  <a:gd name="T10" fmla="*/ 145 w 18"/>
                  <a:gd name="T11" fmla="*/ 212 h 13"/>
                  <a:gd name="T12" fmla="*/ 283 w 18"/>
                  <a:gd name="T13" fmla="*/ 6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3">
                    <a:moveTo>
                      <a:pt x="11" y="9"/>
                    </a:moveTo>
                    <a:cubicBezTo>
                      <a:pt x="6" y="8"/>
                      <a:pt x="8" y="0"/>
                      <a:pt x="5" y="0"/>
                    </a:cubicBezTo>
                    <a:cubicBezTo>
                      <a:pt x="3" y="0"/>
                      <a:pt x="4" y="3"/>
                      <a:pt x="3" y="5"/>
                    </a:cubicBezTo>
                    <a:cubicBezTo>
                      <a:pt x="3" y="8"/>
                      <a:pt x="1" y="10"/>
                      <a:pt x="0" y="13"/>
                    </a:cubicBezTo>
                    <a:cubicBezTo>
                      <a:pt x="1" y="11"/>
                      <a:pt x="3" y="7"/>
                      <a:pt x="4" y="6"/>
                    </a:cubicBezTo>
                    <a:cubicBezTo>
                      <a:pt x="5" y="8"/>
                      <a:pt x="6" y="12"/>
                      <a:pt x="9" y="12"/>
                    </a:cubicBezTo>
                    <a:cubicBezTo>
                      <a:pt x="14" y="12"/>
                      <a:pt x="16" y="7"/>
                      <a:pt x="18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0" name="Freeform 1143">
                <a:extLst>
                  <a:ext uri="{FF2B5EF4-FFF2-40B4-BE49-F238E27FC236}">
                    <a16:creationId xmlns:a16="http://schemas.microsoft.com/office/drawing/2014/main" id="{746FD9EA-20E6-4502-BF9D-76AE92627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750"/>
                <a:ext cx="40" cy="74"/>
              </a:xfrm>
              <a:custGeom>
                <a:avLst/>
                <a:gdLst>
                  <a:gd name="T0" fmla="*/ 220 w 16"/>
                  <a:gd name="T1" fmla="*/ 0 h 28"/>
                  <a:gd name="T2" fmla="*/ 95 w 16"/>
                  <a:gd name="T3" fmla="*/ 225 h 28"/>
                  <a:gd name="T4" fmla="*/ 0 w 16"/>
                  <a:gd name="T5" fmla="*/ 518 h 28"/>
                  <a:gd name="T6" fmla="*/ 145 w 16"/>
                  <a:gd name="T7" fmla="*/ 259 h 28"/>
                  <a:gd name="T8" fmla="*/ 250 w 1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4" y="0"/>
                    </a:moveTo>
                    <a:cubicBezTo>
                      <a:pt x="11" y="4"/>
                      <a:pt x="7" y="7"/>
                      <a:pt x="6" y="12"/>
                    </a:cubicBezTo>
                    <a:cubicBezTo>
                      <a:pt x="4" y="18"/>
                      <a:pt x="4" y="24"/>
                      <a:pt x="0" y="28"/>
                    </a:cubicBezTo>
                    <a:cubicBezTo>
                      <a:pt x="4" y="24"/>
                      <a:pt x="7" y="20"/>
                      <a:pt x="9" y="14"/>
                    </a:cubicBezTo>
                    <a:cubicBezTo>
                      <a:pt x="11" y="9"/>
                      <a:pt x="11" y="4"/>
                      <a:pt x="16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1" name="Freeform 1144">
                <a:extLst>
                  <a:ext uri="{FF2B5EF4-FFF2-40B4-BE49-F238E27FC236}">
                    <a16:creationId xmlns:a16="http://schemas.microsoft.com/office/drawing/2014/main" id="{EEAD61D1-0689-479F-BA25-CC08649E6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742"/>
                <a:ext cx="33" cy="42"/>
              </a:xfrm>
              <a:custGeom>
                <a:avLst/>
                <a:gdLst>
                  <a:gd name="T0" fmla="*/ 193 w 13"/>
                  <a:gd name="T1" fmla="*/ 110 h 16"/>
                  <a:gd name="T2" fmla="*/ 33 w 13"/>
                  <a:gd name="T3" fmla="*/ 289 h 16"/>
                  <a:gd name="T4" fmla="*/ 213 w 13"/>
                  <a:gd name="T5" fmla="*/ 12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2" y="6"/>
                    </a:moveTo>
                    <a:cubicBezTo>
                      <a:pt x="7" y="0"/>
                      <a:pt x="0" y="12"/>
                      <a:pt x="2" y="16"/>
                    </a:cubicBezTo>
                    <a:cubicBezTo>
                      <a:pt x="3" y="12"/>
                      <a:pt x="7" y="4"/>
                      <a:pt x="13" y="7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2" name="Freeform 1145">
                <a:extLst>
                  <a:ext uri="{FF2B5EF4-FFF2-40B4-BE49-F238E27FC236}">
                    <a16:creationId xmlns:a16="http://schemas.microsoft.com/office/drawing/2014/main" id="{4CA6D647-2FAB-44ED-8DE3-1EC238B29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640"/>
                <a:ext cx="23" cy="48"/>
              </a:xfrm>
              <a:custGeom>
                <a:avLst/>
                <a:gdLst>
                  <a:gd name="T0" fmla="*/ 118 w 9"/>
                  <a:gd name="T1" fmla="*/ 0 h 18"/>
                  <a:gd name="T2" fmla="*/ 66 w 9"/>
                  <a:gd name="T3" fmla="*/ 341 h 18"/>
                  <a:gd name="T4" fmla="*/ 151 w 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7" y="0"/>
                    </a:moveTo>
                    <a:cubicBezTo>
                      <a:pt x="0" y="0"/>
                      <a:pt x="2" y="14"/>
                      <a:pt x="4" y="18"/>
                    </a:cubicBezTo>
                    <a:cubicBezTo>
                      <a:pt x="5" y="12"/>
                      <a:pt x="3" y="4"/>
                      <a:pt x="9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3" name="Freeform 1146">
                <a:extLst>
                  <a:ext uri="{FF2B5EF4-FFF2-40B4-BE49-F238E27FC236}">
                    <a16:creationId xmlns:a16="http://schemas.microsoft.com/office/drawing/2014/main" id="{C5C60CEA-A434-40E5-830B-62023DDB4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619"/>
                <a:ext cx="48" cy="51"/>
              </a:xfrm>
              <a:custGeom>
                <a:avLst/>
                <a:gdLst>
                  <a:gd name="T0" fmla="*/ 147 w 19"/>
                  <a:gd name="T1" fmla="*/ 0 h 19"/>
                  <a:gd name="T2" fmla="*/ 0 w 19"/>
                  <a:gd name="T3" fmla="*/ 330 h 19"/>
                  <a:gd name="T4" fmla="*/ 192 w 19"/>
                  <a:gd name="T5" fmla="*/ 252 h 19"/>
                  <a:gd name="T6" fmla="*/ 243 w 19"/>
                  <a:gd name="T7" fmla="*/ 346 h 19"/>
                  <a:gd name="T8" fmla="*/ 288 w 19"/>
                  <a:gd name="T9" fmla="*/ 193 h 19"/>
                  <a:gd name="T10" fmla="*/ 243 w 19"/>
                  <a:gd name="T11" fmla="*/ 287 h 19"/>
                  <a:gd name="T12" fmla="*/ 179 w 19"/>
                  <a:gd name="T13" fmla="*/ 172 h 19"/>
                  <a:gd name="T14" fmla="*/ 96 w 19"/>
                  <a:gd name="T15" fmla="*/ 193 h 19"/>
                  <a:gd name="T16" fmla="*/ 83 w 19"/>
                  <a:gd name="T17" fmla="*/ 81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9" y="0"/>
                    </a:moveTo>
                    <a:cubicBezTo>
                      <a:pt x="7" y="6"/>
                      <a:pt x="0" y="11"/>
                      <a:pt x="0" y="17"/>
                    </a:cubicBezTo>
                    <a:cubicBezTo>
                      <a:pt x="4" y="18"/>
                      <a:pt x="9" y="7"/>
                      <a:pt x="12" y="13"/>
                    </a:cubicBezTo>
                    <a:cubicBezTo>
                      <a:pt x="13" y="15"/>
                      <a:pt x="13" y="18"/>
                      <a:pt x="15" y="18"/>
                    </a:cubicBezTo>
                    <a:cubicBezTo>
                      <a:pt x="19" y="19"/>
                      <a:pt x="19" y="12"/>
                      <a:pt x="18" y="10"/>
                    </a:cubicBezTo>
                    <a:cubicBezTo>
                      <a:pt x="17" y="12"/>
                      <a:pt x="18" y="16"/>
                      <a:pt x="15" y="15"/>
                    </a:cubicBezTo>
                    <a:cubicBezTo>
                      <a:pt x="13" y="15"/>
                      <a:pt x="13" y="10"/>
                      <a:pt x="11" y="9"/>
                    </a:cubicBezTo>
                    <a:cubicBezTo>
                      <a:pt x="9" y="7"/>
                      <a:pt x="8" y="10"/>
                      <a:pt x="6" y="10"/>
                    </a:cubicBezTo>
                    <a:cubicBezTo>
                      <a:pt x="4" y="9"/>
                      <a:pt x="5" y="6"/>
                      <a:pt x="5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4" name="Freeform 1147">
                <a:extLst>
                  <a:ext uri="{FF2B5EF4-FFF2-40B4-BE49-F238E27FC236}">
                    <a16:creationId xmlns:a16="http://schemas.microsoft.com/office/drawing/2014/main" id="{B07E1A8A-87AE-4447-AC93-B7027576D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432"/>
                <a:ext cx="25" cy="30"/>
              </a:xfrm>
              <a:custGeom>
                <a:avLst/>
                <a:gdLst>
                  <a:gd name="T0" fmla="*/ 0 w 10"/>
                  <a:gd name="T1" fmla="*/ 38 h 11"/>
                  <a:gd name="T2" fmla="*/ 95 w 10"/>
                  <a:gd name="T3" fmla="*/ 120 h 11"/>
                  <a:gd name="T4" fmla="*/ 158 w 10"/>
                  <a:gd name="T5" fmla="*/ 224 h 11"/>
                  <a:gd name="T6" fmla="*/ 125 w 10"/>
                  <a:gd name="T7" fmla="*/ 104 h 11"/>
                  <a:gd name="T8" fmla="*/ 125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2"/>
                    </a:moveTo>
                    <a:cubicBezTo>
                      <a:pt x="3" y="3"/>
                      <a:pt x="4" y="4"/>
                      <a:pt x="6" y="6"/>
                    </a:cubicBezTo>
                    <a:cubicBezTo>
                      <a:pt x="8" y="8"/>
                      <a:pt x="9" y="9"/>
                      <a:pt x="10" y="11"/>
                    </a:cubicBezTo>
                    <a:cubicBezTo>
                      <a:pt x="10" y="9"/>
                      <a:pt x="9" y="7"/>
                      <a:pt x="8" y="5"/>
                    </a:cubicBezTo>
                    <a:cubicBezTo>
                      <a:pt x="8" y="3"/>
                      <a:pt x="9" y="1"/>
                      <a:pt x="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5" name="Freeform 1148">
                <a:extLst>
                  <a:ext uri="{FF2B5EF4-FFF2-40B4-BE49-F238E27FC236}">
                    <a16:creationId xmlns:a16="http://schemas.microsoft.com/office/drawing/2014/main" id="{EA289152-5F44-48EC-A54A-5A18DB9FD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435"/>
                <a:ext cx="33" cy="37"/>
              </a:xfrm>
              <a:custGeom>
                <a:avLst/>
                <a:gdLst>
                  <a:gd name="T0" fmla="*/ 0 w 13"/>
                  <a:gd name="T1" fmla="*/ 77 h 14"/>
                  <a:gd name="T2" fmla="*/ 147 w 13"/>
                  <a:gd name="T3" fmla="*/ 132 h 14"/>
                  <a:gd name="T4" fmla="*/ 213 w 13"/>
                  <a:gd name="T5" fmla="*/ 259 h 14"/>
                  <a:gd name="T6" fmla="*/ 193 w 1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4"/>
                    </a:moveTo>
                    <a:cubicBezTo>
                      <a:pt x="4" y="4"/>
                      <a:pt x="6" y="4"/>
                      <a:pt x="9" y="7"/>
                    </a:cubicBezTo>
                    <a:cubicBezTo>
                      <a:pt x="11" y="9"/>
                      <a:pt x="12" y="11"/>
                      <a:pt x="13" y="14"/>
                    </a:cubicBezTo>
                    <a:cubicBezTo>
                      <a:pt x="13" y="9"/>
                      <a:pt x="12" y="4"/>
                      <a:pt x="1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6" name="Freeform 1149">
                <a:extLst>
                  <a:ext uri="{FF2B5EF4-FFF2-40B4-BE49-F238E27FC236}">
                    <a16:creationId xmlns:a16="http://schemas.microsoft.com/office/drawing/2014/main" id="{32BF6BA7-9C70-4081-821D-5C2832CFD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448"/>
                <a:ext cx="25" cy="48"/>
              </a:xfrm>
              <a:custGeom>
                <a:avLst/>
                <a:gdLst>
                  <a:gd name="T0" fmla="*/ 0 w 10"/>
                  <a:gd name="T1" fmla="*/ 136 h 18"/>
                  <a:gd name="T2" fmla="*/ 83 w 10"/>
                  <a:gd name="T3" fmla="*/ 341 h 18"/>
                  <a:gd name="T4" fmla="*/ 83 w 1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7"/>
                    </a:moveTo>
                    <a:cubicBezTo>
                      <a:pt x="5" y="9"/>
                      <a:pt x="4" y="14"/>
                      <a:pt x="5" y="18"/>
                    </a:cubicBezTo>
                    <a:cubicBezTo>
                      <a:pt x="10" y="14"/>
                      <a:pt x="5" y="5"/>
                      <a:pt x="5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7" name="Freeform 1150">
                <a:extLst>
                  <a:ext uri="{FF2B5EF4-FFF2-40B4-BE49-F238E27FC236}">
                    <a16:creationId xmlns:a16="http://schemas.microsoft.com/office/drawing/2014/main" id="{825C681B-3BEB-4ED8-9751-5D27990A4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470"/>
                <a:ext cx="18" cy="61"/>
              </a:xfrm>
              <a:custGeom>
                <a:avLst/>
                <a:gdLst>
                  <a:gd name="T0" fmla="*/ 0 w 7"/>
                  <a:gd name="T1" fmla="*/ 225 h 23"/>
                  <a:gd name="T2" fmla="*/ 67 w 7"/>
                  <a:gd name="T3" fmla="*/ 430 h 23"/>
                  <a:gd name="T4" fmla="*/ 100 w 7"/>
                  <a:gd name="T5" fmla="*/ 225 h 23"/>
                  <a:gd name="T6" fmla="*/ 67 w 7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3">
                    <a:moveTo>
                      <a:pt x="0" y="12"/>
                    </a:moveTo>
                    <a:cubicBezTo>
                      <a:pt x="3" y="8"/>
                      <a:pt x="4" y="21"/>
                      <a:pt x="4" y="23"/>
                    </a:cubicBezTo>
                    <a:cubicBezTo>
                      <a:pt x="6" y="22"/>
                      <a:pt x="7" y="14"/>
                      <a:pt x="6" y="12"/>
                    </a:cubicBezTo>
                    <a:cubicBezTo>
                      <a:pt x="6" y="7"/>
                      <a:pt x="5" y="4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8" name="Freeform 1151">
                <a:extLst>
                  <a:ext uri="{FF2B5EF4-FFF2-40B4-BE49-F238E27FC236}">
                    <a16:creationId xmlns:a16="http://schemas.microsoft.com/office/drawing/2014/main" id="{71653506-21D7-477E-A004-50DBA0ABE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600"/>
                <a:ext cx="60" cy="96"/>
              </a:xfrm>
              <a:custGeom>
                <a:avLst/>
                <a:gdLst>
                  <a:gd name="T0" fmla="*/ 220 w 24"/>
                  <a:gd name="T1" fmla="*/ 0 h 36"/>
                  <a:gd name="T2" fmla="*/ 283 w 24"/>
                  <a:gd name="T3" fmla="*/ 192 h 36"/>
                  <a:gd name="T4" fmla="*/ 375 w 24"/>
                  <a:gd name="T5" fmla="*/ 21 h 36"/>
                  <a:gd name="T6" fmla="*/ 283 w 24"/>
                  <a:gd name="T7" fmla="*/ 320 h 36"/>
                  <a:gd name="T8" fmla="*/ 220 w 24"/>
                  <a:gd name="T9" fmla="*/ 477 h 36"/>
                  <a:gd name="T10" fmla="*/ 220 w 24"/>
                  <a:gd name="T11" fmla="*/ 533 h 36"/>
                  <a:gd name="T12" fmla="*/ 283 w 24"/>
                  <a:gd name="T13" fmla="*/ 512 h 36"/>
                  <a:gd name="T14" fmla="*/ 220 w 24"/>
                  <a:gd name="T15" fmla="*/ 589 h 36"/>
                  <a:gd name="T16" fmla="*/ 158 w 24"/>
                  <a:gd name="T17" fmla="*/ 547 h 36"/>
                  <a:gd name="T18" fmla="*/ 95 w 24"/>
                  <a:gd name="T19" fmla="*/ 648 h 36"/>
                  <a:gd name="T20" fmla="*/ 0 w 24"/>
                  <a:gd name="T21" fmla="*/ 683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36">
                    <a:moveTo>
                      <a:pt x="14" y="0"/>
                    </a:moveTo>
                    <a:cubicBezTo>
                      <a:pt x="14" y="2"/>
                      <a:pt x="13" y="13"/>
                      <a:pt x="18" y="10"/>
                    </a:cubicBezTo>
                    <a:cubicBezTo>
                      <a:pt x="21" y="8"/>
                      <a:pt x="22" y="3"/>
                      <a:pt x="24" y="1"/>
                    </a:cubicBezTo>
                    <a:cubicBezTo>
                      <a:pt x="24" y="7"/>
                      <a:pt x="21" y="13"/>
                      <a:pt x="18" y="17"/>
                    </a:cubicBezTo>
                    <a:cubicBezTo>
                      <a:pt x="16" y="20"/>
                      <a:pt x="15" y="22"/>
                      <a:pt x="14" y="25"/>
                    </a:cubicBezTo>
                    <a:cubicBezTo>
                      <a:pt x="14" y="26"/>
                      <a:pt x="13" y="27"/>
                      <a:pt x="14" y="28"/>
                    </a:cubicBezTo>
                    <a:cubicBezTo>
                      <a:pt x="16" y="30"/>
                      <a:pt x="17" y="28"/>
                      <a:pt x="18" y="27"/>
                    </a:cubicBezTo>
                    <a:cubicBezTo>
                      <a:pt x="17" y="28"/>
                      <a:pt x="15" y="31"/>
                      <a:pt x="14" y="31"/>
                    </a:cubicBezTo>
                    <a:cubicBezTo>
                      <a:pt x="11" y="31"/>
                      <a:pt x="12" y="27"/>
                      <a:pt x="10" y="29"/>
                    </a:cubicBezTo>
                    <a:cubicBezTo>
                      <a:pt x="8" y="30"/>
                      <a:pt x="7" y="32"/>
                      <a:pt x="6" y="34"/>
                    </a:cubicBezTo>
                    <a:cubicBezTo>
                      <a:pt x="5" y="36"/>
                      <a:pt x="2" y="36"/>
                      <a:pt x="0" y="3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9" name="Freeform 1152">
                <a:extLst>
                  <a:ext uri="{FF2B5EF4-FFF2-40B4-BE49-F238E27FC236}">
                    <a16:creationId xmlns:a16="http://schemas.microsoft.com/office/drawing/2014/main" id="{7C69D884-34A4-4777-8E63-126519155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704"/>
                <a:ext cx="42" cy="40"/>
              </a:xfrm>
              <a:custGeom>
                <a:avLst/>
                <a:gdLst>
                  <a:gd name="T0" fmla="*/ 153 w 17"/>
                  <a:gd name="T1" fmla="*/ 77 h 15"/>
                  <a:gd name="T2" fmla="*/ 0 w 17"/>
                  <a:gd name="T3" fmla="*/ 264 h 15"/>
                  <a:gd name="T4" fmla="*/ 74 w 17"/>
                  <a:gd name="T5" fmla="*/ 248 h 15"/>
                  <a:gd name="T6" fmla="*/ 153 w 17"/>
                  <a:gd name="T7" fmla="*/ 171 h 15"/>
                  <a:gd name="T8" fmla="*/ 257 w 1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0" y="4"/>
                    </a:moveTo>
                    <a:cubicBezTo>
                      <a:pt x="9" y="8"/>
                      <a:pt x="5" y="14"/>
                      <a:pt x="0" y="14"/>
                    </a:cubicBezTo>
                    <a:cubicBezTo>
                      <a:pt x="1" y="15"/>
                      <a:pt x="4" y="14"/>
                      <a:pt x="5" y="13"/>
                    </a:cubicBezTo>
                    <a:cubicBezTo>
                      <a:pt x="8" y="12"/>
                      <a:pt x="8" y="11"/>
                      <a:pt x="10" y="9"/>
                    </a:cubicBezTo>
                    <a:cubicBezTo>
                      <a:pt x="12" y="4"/>
                      <a:pt x="13" y="2"/>
                      <a:pt x="17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0" name="Freeform 1153">
                <a:extLst>
                  <a:ext uri="{FF2B5EF4-FFF2-40B4-BE49-F238E27FC236}">
                    <a16:creationId xmlns:a16="http://schemas.microsoft.com/office/drawing/2014/main" id="{3C3F8830-A80C-4050-B61F-769F21B00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806"/>
                <a:ext cx="63" cy="45"/>
              </a:xfrm>
              <a:custGeom>
                <a:avLst/>
                <a:gdLst>
                  <a:gd name="T0" fmla="*/ 0 w 25"/>
                  <a:gd name="T1" fmla="*/ 315 h 17"/>
                  <a:gd name="T2" fmla="*/ 255 w 25"/>
                  <a:gd name="T3" fmla="*/ 111 h 17"/>
                  <a:gd name="T4" fmla="*/ 401 w 25"/>
                  <a:gd name="T5" fmla="*/ 238 h 17"/>
                  <a:gd name="T6" fmla="*/ 272 w 25"/>
                  <a:gd name="T7" fmla="*/ 183 h 17"/>
                  <a:gd name="T8" fmla="*/ 192 w 25"/>
                  <a:gd name="T9" fmla="*/ 225 h 17"/>
                  <a:gd name="T10" fmla="*/ 20 w 25"/>
                  <a:gd name="T11" fmla="*/ 29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7">
                    <a:moveTo>
                      <a:pt x="0" y="17"/>
                    </a:moveTo>
                    <a:cubicBezTo>
                      <a:pt x="6" y="14"/>
                      <a:pt x="11" y="10"/>
                      <a:pt x="16" y="6"/>
                    </a:cubicBezTo>
                    <a:cubicBezTo>
                      <a:pt x="24" y="0"/>
                      <a:pt x="18" y="15"/>
                      <a:pt x="25" y="13"/>
                    </a:cubicBezTo>
                    <a:cubicBezTo>
                      <a:pt x="22" y="16"/>
                      <a:pt x="19" y="10"/>
                      <a:pt x="17" y="10"/>
                    </a:cubicBezTo>
                    <a:cubicBezTo>
                      <a:pt x="15" y="10"/>
                      <a:pt x="13" y="11"/>
                      <a:pt x="12" y="12"/>
                    </a:cubicBezTo>
                    <a:cubicBezTo>
                      <a:pt x="8" y="15"/>
                      <a:pt x="5" y="15"/>
                      <a:pt x="1" y="1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1" name="Freeform 1154">
                <a:extLst>
                  <a:ext uri="{FF2B5EF4-FFF2-40B4-BE49-F238E27FC236}">
                    <a16:creationId xmlns:a16="http://schemas.microsoft.com/office/drawing/2014/main" id="{6920C5FF-566D-4398-8D50-891E51C2B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771"/>
                <a:ext cx="47" cy="35"/>
              </a:xfrm>
              <a:custGeom>
                <a:avLst/>
                <a:gdLst>
                  <a:gd name="T0" fmla="*/ 0 w 19"/>
                  <a:gd name="T1" fmla="*/ 253 h 13"/>
                  <a:gd name="T2" fmla="*/ 104 w 19"/>
                  <a:gd name="T3" fmla="*/ 94 h 13"/>
                  <a:gd name="T4" fmla="*/ 195 w 19"/>
                  <a:gd name="T5" fmla="*/ 22 h 13"/>
                  <a:gd name="T6" fmla="*/ 287 w 19"/>
                  <a:gd name="T7" fmla="*/ 159 h 13"/>
                  <a:gd name="T8" fmla="*/ 195 w 19"/>
                  <a:gd name="T9" fmla="*/ 81 h 13"/>
                  <a:gd name="T10" fmla="*/ 42 w 19"/>
                  <a:gd name="T11" fmla="*/ 175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3">
                    <a:moveTo>
                      <a:pt x="0" y="13"/>
                    </a:moveTo>
                    <a:cubicBezTo>
                      <a:pt x="2" y="11"/>
                      <a:pt x="4" y="8"/>
                      <a:pt x="7" y="5"/>
                    </a:cubicBezTo>
                    <a:cubicBezTo>
                      <a:pt x="8" y="4"/>
                      <a:pt x="11" y="1"/>
                      <a:pt x="13" y="1"/>
                    </a:cubicBezTo>
                    <a:cubicBezTo>
                      <a:pt x="17" y="0"/>
                      <a:pt x="14" y="10"/>
                      <a:pt x="19" y="8"/>
                    </a:cubicBezTo>
                    <a:cubicBezTo>
                      <a:pt x="15" y="10"/>
                      <a:pt x="16" y="5"/>
                      <a:pt x="13" y="4"/>
                    </a:cubicBezTo>
                    <a:cubicBezTo>
                      <a:pt x="9" y="2"/>
                      <a:pt x="6" y="8"/>
                      <a:pt x="3" y="9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2" name="Freeform 1155">
                <a:extLst>
                  <a:ext uri="{FF2B5EF4-FFF2-40B4-BE49-F238E27FC236}">
                    <a16:creationId xmlns:a16="http://schemas.microsoft.com/office/drawing/2014/main" id="{47F2F113-A182-4C51-9778-05652144B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792"/>
                <a:ext cx="47" cy="40"/>
              </a:xfrm>
              <a:custGeom>
                <a:avLst/>
                <a:gdLst>
                  <a:gd name="T0" fmla="*/ 245 w 19"/>
                  <a:gd name="T1" fmla="*/ 56 h 15"/>
                  <a:gd name="T2" fmla="*/ 153 w 19"/>
                  <a:gd name="T3" fmla="*/ 35 h 15"/>
                  <a:gd name="T4" fmla="*/ 62 w 19"/>
                  <a:gd name="T5" fmla="*/ 0 h 15"/>
                  <a:gd name="T6" fmla="*/ 30 w 19"/>
                  <a:gd name="T7" fmla="*/ 285 h 15"/>
                  <a:gd name="T8" fmla="*/ 92 w 19"/>
                  <a:gd name="T9" fmla="*/ 77 h 15"/>
                  <a:gd name="T10" fmla="*/ 183 w 19"/>
                  <a:gd name="T11" fmla="*/ 93 h 15"/>
                  <a:gd name="T12" fmla="*/ 287 w 19"/>
                  <a:gd name="T13" fmla="*/ 77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16" y="3"/>
                    </a:moveTo>
                    <a:cubicBezTo>
                      <a:pt x="14" y="3"/>
                      <a:pt x="12" y="3"/>
                      <a:pt x="10" y="2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0" y="1"/>
                      <a:pt x="1" y="12"/>
                      <a:pt x="2" y="15"/>
                    </a:cubicBezTo>
                    <a:cubicBezTo>
                      <a:pt x="3" y="12"/>
                      <a:pt x="2" y="5"/>
                      <a:pt x="6" y="4"/>
                    </a:cubicBezTo>
                    <a:cubicBezTo>
                      <a:pt x="8" y="4"/>
                      <a:pt x="10" y="5"/>
                      <a:pt x="12" y="5"/>
                    </a:cubicBezTo>
                    <a:cubicBezTo>
                      <a:pt x="14" y="5"/>
                      <a:pt x="17" y="4"/>
                      <a:pt x="19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3" name="Freeform 1156">
                <a:extLst>
                  <a:ext uri="{FF2B5EF4-FFF2-40B4-BE49-F238E27FC236}">
                    <a16:creationId xmlns:a16="http://schemas.microsoft.com/office/drawing/2014/main" id="{EF77644B-CA64-41FD-968B-18FC9D196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707"/>
                <a:ext cx="15" cy="56"/>
              </a:xfrm>
              <a:custGeom>
                <a:avLst/>
                <a:gdLst>
                  <a:gd name="T0" fmla="*/ 50 w 6"/>
                  <a:gd name="T1" fmla="*/ 56 h 21"/>
                  <a:gd name="T2" fmla="*/ 0 w 6"/>
                  <a:gd name="T3" fmla="*/ 205 h 21"/>
                  <a:gd name="T4" fmla="*/ 50 w 6"/>
                  <a:gd name="T5" fmla="*/ 285 h 21"/>
                  <a:gd name="T6" fmla="*/ 50 w 6"/>
                  <a:gd name="T7" fmla="*/ 397 h 21"/>
                  <a:gd name="T8" fmla="*/ 63 w 6"/>
                  <a:gd name="T9" fmla="*/ 227 h 21"/>
                  <a:gd name="T10" fmla="*/ 95 w 6"/>
                  <a:gd name="T11" fmla="*/ 115 h 21"/>
                  <a:gd name="T12" fmla="*/ 63 w 6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1">
                    <a:moveTo>
                      <a:pt x="3" y="3"/>
                    </a:moveTo>
                    <a:cubicBezTo>
                      <a:pt x="4" y="6"/>
                      <a:pt x="0" y="9"/>
                      <a:pt x="0" y="11"/>
                    </a:cubicBezTo>
                    <a:cubicBezTo>
                      <a:pt x="0" y="12"/>
                      <a:pt x="2" y="14"/>
                      <a:pt x="3" y="15"/>
                    </a:cubicBezTo>
                    <a:cubicBezTo>
                      <a:pt x="3" y="17"/>
                      <a:pt x="3" y="19"/>
                      <a:pt x="3" y="21"/>
                    </a:cubicBezTo>
                    <a:cubicBezTo>
                      <a:pt x="4" y="18"/>
                      <a:pt x="3" y="15"/>
                      <a:pt x="4" y="12"/>
                    </a:cubicBezTo>
                    <a:cubicBezTo>
                      <a:pt x="5" y="10"/>
                      <a:pt x="6" y="8"/>
                      <a:pt x="6" y="6"/>
                    </a:cubicBezTo>
                    <a:cubicBezTo>
                      <a:pt x="6" y="4"/>
                      <a:pt x="3" y="2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4" name="Freeform 1157">
                <a:extLst>
                  <a:ext uri="{FF2B5EF4-FFF2-40B4-BE49-F238E27FC236}">
                    <a16:creationId xmlns:a16="http://schemas.microsoft.com/office/drawing/2014/main" id="{F3C845DA-E720-4553-A687-AAEEF1D24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974"/>
                <a:ext cx="77" cy="43"/>
              </a:xfrm>
              <a:custGeom>
                <a:avLst/>
                <a:gdLst>
                  <a:gd name="T0" fmla="*/ 12 w 31"/>
                  <a:gd name="T1" fmla="*/ 274 h 16"/>
                  <a:gd name="T2" fmla="*/ 75 w 31"/>
                  <a:gd name="T3" fmla="*/ 159 h 16"/>
                  <a:gd name="T4" fmla="*/ 216 w 31"/>
                  <a:gd name="T5" fmla="*/ 137 h 16"/>
                  <a:gd name="T6" fmla="*/ 474 w 31"/>
                  <a:gd name="T7" fmla="*/ 0 h 16"/>
                  <a:gd name="T8" fmla="*/ 216 w 31"/>
                  <a:gd name="T9" fmla="*/ 175 h 16"/>
                  <a:gd name="T10" fmla="*/ 154 w 31"/>
                  <a:gd name="T11" fmla="*/ 290 h 16"/>
                  <a:gd name="T12" fmla="*/ 0 w 31"/>
                  <a:gd name="T13" fmla="*/ 29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1" y="14"/>
                    </a:moveTo>
                    <a:cubicBezTo>
                      <a:pt x="4" y="12"/>
                      <a:pt x="2" y="9"/>
                      <a:pt x="5" y="8"/>
                    </a:cubicBezTo>
                    <a:cubicBezTo>
                      <a:pt x="8" y="7"/>
                      <a:pt x="11" y="7"/>
                      <a:pt x="14" y="7"/>
                    </a:cubicBezTo>
                    <a:cubicBezTo>
                      <a:pt x="20" y="5"/>
                      <a:pt x="26" y="4"/>
                      <a:pt x="31" y="0"/>
                    </a:cubicBezTo>
                    <a:cubicBezTo>
                      <a:pt x="25" y="3"/>
                      <a:pt x="20" y="7"/>
                      <a:pt x="14" y="9"/>
                    </a:cubicBezTo>
                    <a:cubicBezTo>
                      <a:pt x="10" y="10"/>
                      <a:pt x="6" y="11"/>
                      <a:pt x="10" y="15"/>
                    </a:cubicBezTo>
                    <a:cubicBezTo>
                      <a:pt x="8" y="16"/>
                      <a:pt x="3" y="15"/>
                      <a:pt x="0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5" name="Freeform 1158">
                <a:extLst>
                  <a:ext uri="{FF2B5EF4-FFF2-40B4-BE49-F238E27FC236}">
                    <a16:creationId xmlns:a16="http://schemas.microsoft.com/office/drawing/2014/main" id="{469C4327-A463-406D-BBFE-8EB13F91D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961"/>
                <a:ext cx="42" cy="42"/>
              </a:xfrm>
              <a:custGeom>
                <a:avLst/>
                <a:gdLst>
                  <a:gd name="T0" fmla="*/ 133 w 17"/>
                  <a:gd name="T1" fmla="*/ 76 h 16"/>
                  <a:gd name="T2" fmla="*/ 12 w 17"/>
                  <a:gd name="T3" fmla="*/ 289 h 16"/>
                  <a:gd name="T4" fmla="*/ 121 w 17"/>
                  <a:gd name="T5" fmla="*/ 144 h 16"/>
                  <a:gd name="T6" fmla="*/ 212 w 17"/>
                  <a:gd name="T7" fmla="*/ 76 h 16"/>
                  <a:gd name="T8" fmla="*/ 257 w 1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9" y="4"/>
                    </a:moveTo>
                    <a:cubicBezTo>
                      <a:pt x="3" y="4"/>
                      <a:pt x="0" y="11"/>
                      <a:pt x="1" y="16"/>
                    </a:cubicBezTo>
                    <a:cubicBezTo>
                      <a:pt x="1" y="12"/>
                      <a:pt x="5" y="9"/>
                      <a:pt x="8" y="8"/>
                    </a:cubicBezTo>
                    <a:cubicBezTo>
                      <a:pt x="10" y="7"/>
                      <a:pt x="12" y="6"/>
                      <a:pt x="14" y="4"/>
                    </a:cubicBezTo>
                    <a:cubicBezTo>
                      <a:pt x="15" y="3"/>
                      <a:pt x="16" y="1"/>
                      <a:pt x="17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6" name="Freeform 1159">
                <a:extLst>
                  <a:ext uri="{FF2B5EF4-FFF2-40B4-BE49-F238E27FC236}">
                    <a16:creationId xmlns:a16="http://schemas.microsoft.com/office/drawing/2014/main" id="{0E6BBFA1-0F7C-4148-9B68-A3B574040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929"/>
                <a:ext cx="45" cy="56"/>
              </a:xfrm>
              <a:custGeom>
                <a:avLst/>
                <a:gdLst>
                  <a:gd name="T0" fmla="*/ 145 w 18"/>
                  <a:gd name="T1" fmla="*/ 0 h 21"/>
                  <a:gd name="T2" fmla="*/ 113 w 18"/>
                  <a:gd name="T3" fmla="*/ 205 h 21"/>
                  <a:gd name="T4" fmla="*/ 0 w 18"/>
                  <a:gd name="T5" fmla="*/ 397 h 21"/>
                  <a:gd name="T6" fmla="*/ 283 w 18"/>
                  <a:gd name="T7" fmla="*/ 149 h 21"/>
                  <a:gd name="T8" fmla="*/ 175 w 18"/>
                  <a:gd name="T9" fmla="*/ 205 h 21"/>
                  <a:gd name="T10" fmla="*/ 158 w 18"/>
                  <a:gd name="T11" fmla="*/ 7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9" y="0"/>
                    </a:moveTo>
                    <a:cubicBezTo>
                      <a:pt x="9" y="4"/>
                      <a:pt x="9" y="7"/>
                      <a:pt x="7" y="11"/>
                    </a:cubicBezTo>
                    <a:cubicBezTo>
                      <a:pt x="5" y="14"/>
                      <a:pt x="2" y="17"/>
                      <a:pt x="0" y="21"/>
                    </a:cubicBezTo>
                    <a:cubicBezTo>
                      <a:pt x="6" y="16"/>
                      <a:pt x="12" y="13"/>
                      <a:pt x="18" y="8"/>
                    </a:cubicBezTo>
                    <a:cubicBezTo>
                      <a:pt x="16" y="9"/>
                      <a:pt x="13" y="10"/>
                      <a:pt x="11" y="11"/>
                    </a:cubicBezTo>
                    <a:cubicBezTo>
                      <a:pt x="11" y="8"/>
                      <a:pt x="11" y="6"/>
                      <a:pt x="10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7" name="Freeform 1160">
                <a:extLst>
                  <a:ext uri="{FF2B5EF4-FFF2-40B4-BE49-F238E27FC236}">
                    <a16:creationId xmlns:a16="http://schemas.microsoft.com/office/drawing/2014/main" id="{30CFF861-72FB-4F18-A243-79747AF78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627"/>
                <a:ext cx="15" cy="21"/>
              </a:xfrm>
              <a:custGeom>
                <a:avLst/>
                <a:gdLst>
                  <a:gd name="T0" fmla="*/ 95 w 6"/>
                  <a:gd name="T1" fmla="*/ 123 h 8"/>
                  <a:gd name="T2" fmla="*/ 33 w 6"/>
                  <a:gd name="T3" fmla="*/ 0 h 8"/>
                  <a:gd name="T4" fmla="*/ 83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7"/>
                    </a:moveTo>
                    <a:cubicBezTo>
                      <a:pt x="5" y="6"/>
                      <a:pt x="4" y="0"/>
                      <a:pt x="2" y="0"/>
                    </a:cubicBezTo>
                    <a:cubicBezTo>
                      <a:pt x="0" y="0"/>
                      <a:pt x="5" y="7"/>
                      <a:pt x="5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8" name="Freeform 1161">
                <a:extLst>
                  <a:ext uri="{FF2B5EF4-FFF2-40B4-BE49-F238E27FC236}">
                    <a16:creationId xmlns:a16="http://schemas.microsoft.com/office/drawing/2014/main" id="{4C533B64-C6CC-4D56-928B-183F6E440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627"/>
                <a:ext cx="35" cy="51"/>
              </a:xfrm>
              <a:custGeom>
                <a:avLst/>
                <a:gdLst>
                  <a:gd name="T0" fmla="*/ 0 w 14"/>
                  <a:gd name="T1" fmla="*/ 231 h 19"/>
                  <a:gd name="T2" fmla="*/ 63 w 14"/>
                  <a:gd name="T3" fmla="*/ 368 h 19"/>
                  <a:gd name="T4" fmla="*/ 145 w 14"/>
                  <a:gd name="T5" fmla="*/ 217 h 19"/>
                  <a:gd name="T6" fmla="*/ 220 w 14"/>
                  <a:gd name="T7" fmla="*/ 0 h 19"/>
                  <a:gd name="T8" fmla="*/ 125 w 14"/>
                  <a:gd name="T9" fmla="*/ 137 h 19"/>
                  <a:gd name="T10" fmla="*/ 83 w 14"/>
                  <a:gd name="T11" fmla="*/ 217 h 19"/>
                  <a:gd name="T12" fmla="*/ 20 w 14"/>
                  <a:gd name="T13" fmla="*/ 19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0" y="12"/>
                    </a:moveTo>
                    <a:cubicBezTo>
                      <a:pt x="2" y="14"/>
                      <a:pt x="3" y="17"/>
                      <a:pt x="4" y="19"/>
                    </a:cubicBezTo>
                    <a:cubicBezTo>
                      <a:pt x="4" y="14"/>
                      <a:pt x="5" y="14"/>
                      <a:pt x="9" y="11"/>
                    </a:cubicBezTo>
                    <a:cubicBezTo>
                      <a:pt x="13" y="8"/>
                      <a:pt x="11" y="3"/>
                      <a:pt x="14" y="0"/>
                    </a:cubicBezTo>
                    <a:cubicBezTo>
                      <a:pt x="12" y="1"/>
                      <a:pt x="9" y="4"/>
                      <a:pt x="8" y="7"/>
                    </a:cubicBezTo>
                    <a:cubicBezTo>
                      <a:pt x="7" y="8"/>
                      <a:pt x="7" y="10"/>
                      <a:pt x="5" y="11"/>
                    </a:cubicBezTo>
                    <a:cubicBezTo>
                      <a:pt x="3" y="12"/>
                      <a:pt x="3" y="10"/>
                      <a:pt x="1" y="1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9" name="Freeform 1162">
                <a:extLst>
                  <a:ext uri="{FF2B5EF4-FFF2-40B4-BE49-F238E27FC236}">
                    <a16:creationId xmlns:a16="http://schemas.microsoft.com/office/drawing/2014/main" id="{C0C5FD9E-7DC4-467A-B2AA-9A7E70376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2552"/>
                <a:ext cx="22" cy="56"/>
              </a:xfrm>
              <a:custGeom>
                <a:avLst/>
                <a:gdLst>
                  <a:gd name="T0" fmla="*/ 12 w 9"/>
                  <a:gd name="T1" fmla="*/ 0 h 21"/>
                  <a:gd name="T2" fmla="*/ 29 w 9"/>
                  <a:gd name="T3" fmla="*/ 192 h 21"/>
                  <a:gd name="T4" fmla="*/ 0 w 9"/>
                  <a:gd name="T5" fmla="*/ 341 h 21"/>
                  <a:gd name="T6" fmla="*/ 71 w 9"/>
                  <a:gd name="T7" fmla="*/ 320 h 21"/>
                  <a:gd name="T8" fmla="*/ 120 w 9"/>
                  <a:gd name="T9" fmla="*/ 115 h 21"/>
                  <a:gd name="T10" fmla="*/ 71 w 9"/>
                  <a:gd name="T11" fmla="*/ 264 h 21"/>
                  <a:gd name="T12" fmla="*/ 42 w 9"/>
                  <a:gd name="T13" fmla="*/ 5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1">
                    <a:moveTo>
                      <a:pt x="1" y="0"/>
                    </a:moveTo>
                    <a:cubicBezTo>
                      <a:pt x="2" y="4"/>
                      <a:pt x="2" y="7"/>
                      <a:pt x="2" y="10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21"/>
                      <a:pt x="4" y="19"/>
                      <a:pt x="5" y="17"/>
                    </a:cubicBezTo>
                    <a:cubicBezTo>
                      <a:pt x="7" y="14"/>
                      <a:pt x="9" y="10"/>
                      <a:pt x="8" y="6"/>
                    </a:cubicBezTo>
                    <a:cubicBezTo>
                      <a:pt x="8" y="9"/>
                      <a:pt x="7" y="12"/>
                      <a:pt x="5" y="14"/>
                    </a:cubicBezTo>
                    <a:cubicBezTo>
                      <a:pt x="3" y="12"/>
                      <a:pt x="4" y="6"/>
                      <a:pt x="3" y="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0" name="Freeform 1163">
                <a:extLst>
                  <a:ext uri="{FF2B5EF4-FFF2-40B4-BE49-F238E27FC236}">
                    <a16:creationId xmlns:a16="http://schemas.microsoft.com/office/drawing/2014/main" id="{9306B68C-D869-4C82-B71E-F49788578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435"/>
                <a:ext cx="28" cy="37"/>
              </a:xfrm>
              <a:custGeom>
                <a:avLst/>
                <a:gdLst>
                  <a:gd name="T0" fmla="*/ 181 w 11"/>
                  <a:gd name="T1" fmla="*/ 56 h 14"/>
                  <a:gd name="T2" fmla="*/ 64 w 11"/>
                  <a:gd name="T3" fmla="*/ 259 h 14"/>
                  <a:gd name="T4" fmla="*/ 20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1" y="3"/>
                    </a:moveTo>
                    <a:cubicBezTo>
                      <a:pt x="5" y="4"/>
                      <a:pt x="4" y="8"/>
                      <a:pt x="4" y="14"/>
                    </a:cubicBezTo>
                    <a:cubicBezTo>
                      <a:pt x="1" y="10"/>
                      <a:pt x="0" y="5"/>
                      <a:pt x="1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1" name="Freeform 1164">
                <a:extLst>
                  <a:ext uri="{FF2B5EF4-FFF2-40B4-BE49-F238E27FC236}">
                    <a16:creationId xmlns:a16="http://schemas.microsoft.com/office/drawing/2014/main" id="{811D0782-6511-4381-BE42-9BF7FB481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443"/>
                <a:ext cx="63" cy="27"/>
              </a:xfrm>
              <a:custGeom>
                <a:avLst/>
                <a:gdLst>
                  <a:gd name="T0" fmla="*/ 0 w 25"/>
                  <a:gd name="T1" fmla="*/ 0 h 10"/>
                  <a:gd name="T2" fmla="*/ 83 w 25"/>
                  <a:gd name="T3" fmla="*/ 103 h 10"/>
                  <a:gd name="T4" fmla="*/ 159 w 25"/>
                  <a:gd name="T5" fmla="*/ 197 h 10"/>
                  <a:gd name="T6" fmla="*/ 401 w 25"/>
                  <a:gd name="T7" fmla="*/ 116 h 10"/>
                  <a:gd name="T8" fmla="*/ 285 w 25"/>
                  <a:gd name="T9" fmla="*/ 81 h 10"/>
                  <a:gd name="T10" fmla="*/ 96 w 25"/>
                  <a:gd name="T11" fmla="*/ 2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0">
                    <a:moveTo>
                      <a:pt x="0" y="0"/>
                    </a:moveTo>
                    <a:cubicBezTo>
                      <a:pt x="2" y="2"/>
                      <a:pt x="3" y="3"/>
                      <a:pt x="5" y="5"/>
                    </a:cubicBezTo>
                    <a:cubicBezTo>
                      <a:pt x="7" y="6"/>
                      <a:pt x="8" y="9"/>
                      <a:pt x="10" y="10"/>
                    </a:cubicBezTo>
                    <a:cubicBezTo>
                      <a:pt x="5" y="3"/>
                      <a:pt x="24" y="7"/>
                      <a:pt x="25" y="6"/>
                    </a:cubicBezTo>
                    <a:cubicBezTo>
                      <a:pt x="23" y="5"/>
                      <a:pt x="20" y="5"/>
                      <a:pt x="18" y="4"/>
                    </a:cubicBezTo>
                    <a:cubicBezTo>
                      <a:pt x="14" y="2"/>
                      <a:pt x="10" y="2"/>
                      <a:pt x="6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2" name="Freeform 1165">
                <a:extLst>
                  <a:ext uri="{FF2B5EF4-FFF2-40B4-BE49-F238E27FC236}">
                    <a16:creationId xmlns:a16="http://schemas.microsoft.com/office/drawing/2014/main" id="{79E2E254-5A76-4B9B-A92A-B800878B1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462"/>
                <a:ext cx="67" cy="45"/>
              </a:xfrm>
              <a:custGeom>
                <a:avLst/>
                <a:gdLst>
                  <a:gd name="T0" fmla="*/ 0 w 27"/>
                  <a:gd name="T1" fmla="*/ 0 h 17"/>
                  <a:gd name="T2" fmla="*/ 166 w 27"/>
                  <a:gd name="T3" fmla="*/ 132 h 17"/>
                  <a:gd name="T4" fmla="*/ 290 w 27"/>
                  <a:gd name="T5" fmla="*/ 315 h 17"/>
                  <a:gd name="T6" fmla="*/ 412 w 27"/>
                  <a:gd name="T7" fmla="*/ 238 h 17"/>
                  <a:gd name="T8" fmla="*/ 370 w 27"/>
                  <a:gd name="T9" fmla="*/ 148 h 17"/>
                  <a:gd name="T10" fmla="*/ 74 w 27"/>
                  <a:gd name="T11" fmla="*/ 2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cubicBezTo>
                      <a:pt x="0" y="5"/>
                      <a:pt x="8" y="6"/>
                      <a:pt x="11" y="7"/>
                    </a:cubicBezTo>
                    <a:cubicBezTo>
                      <a:pt x="16" y="8"/>
                      <a:pt x="20" y="11"/>
                      <a:pt x="19" y="17"/>
                    </a:cubicBezTo>
                    <a:cubicBezTo>
                      <a:pt x="19" y="11"/>
                      <a:pt x="24" y="13"/>
                      <a:pt x="27" y="13"/>
                    </a:cubicBezTo>
                    <a:cubicBezTo>
                      <a:pt x="27" y="11"/>
                      <a:pt x="25" y="9"/>
                      <a:pt x="24" y="8"/>
                    </a:cubicBezTo>
                    <a:cubicBezTo>
                      <a:pt x="18" y="5"/>
                      <a:pt x="11" y="3"/>
                      <a:pt x="5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3" name="Freeform 1166">
                <a:extLst>
                  <a:ext uri="{FF2B5EF4-FFF2-40B4-BE49-F238E27FC236}">
                    <a16:creationId xmlns:a16="http://schemas.microsoft.com/office/drawing/2014/main" id="{CC102C6B-C47B-4550-B600-45CBF923C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579"/>
                <a:ext cx="50" cy="40"/>
              </a:xfrm>
              <a:custGeom>
                <a:avLst/>
                <a:gdLst>
                  <a:gd name="T0" fmla="*/ 20 w 20"/>
                  <a:gd name="T1" fmla="*/ 264 h 15"/>
                  <a:gd name="T2" fmla="*/ 83 w 20"/>
                  <a:gd name="T3" fmla="*/ 171 h 15"/>
                  <a:gd name="T4" fmla="*/ 175 w 20"/>
                  <a:gd name="T5" fmla="*/ 149 h 15"/>
                  <a:gd name="T6" fmla="*/ 313 w 20"/>
                  <a:gd name="T7" fmla="*/ 0 h 15"/>
                  <a:gd name="T8" fmla="*/ 208 w 20"/>
                  <a:gd name="T9" fmla="*/ 205 h 15"/>
                  <a:gd name="T10" fmla="*/ 20 w 20"/>
                  <a:gd name="T11" fmla="*/ 28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5">
                    <a:moveTo>
                      <a:pt x="1" y="14"/>
                    </a:moveTo>
                    <a:cubicBezTo>
                      <a:pt x="2" y="12"/>
                      <a:pt x="2" y="10"/>
                      <a:pt x="5" y="9"/>
                    </a:cubicBezTo>
                    <a:cubicBezTo>
                      <a:pt x="7" y="8"/>
                      <a:pt x="9" y="9"/>
                      <a:pt x="11" y="8"/>
                    </a:cubicBezTo>
                    <a:cubicBezTo>
                      <a:pt x="16" y="8"/>
                      <a:pt x="20" y="4"/>
                      <a:pt x="20" y="0"/>
                    </a:cubicBezTo>
                    <a:cubicBezTo>
                      <a:pt x="18" y="4"/>
                      <a:pt x="19" y="10"/>
                      <a:pt x="13" y="11"/>
                    </a:cubicBezTo>
                    <a:cubicBezTo>
                      <a:pt x="10" y="11"/>
                      <a:pt x="0" y="10"/>
                      <a:pt x="1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4" name="Freeform 1167">
                <a:extLst>
                  <a:ext uri="{FF2B5EF4-FFF2-40B4-BE49-F238E27FC236}">
                    <a16:creationId xmlns:a16="http://schemas.microsoft.com/office/drawing/2014/main" id="{E0792727-D4C1-4F43-99CF-B2D5134EB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736"/>
                <a:ext cx="23" cy="72"/>
              </a:xfrm>
              <a:custGeom>
                <a:avLst/>
                <a:gdLst>
                  <a:gd name="T0" fmla="*/ 118 w 9"/>
                  <a:gd name="T1" fmla="*/ 0 h 27"/>
                  <a:gd name="T2" fmla="*/ 20 w 9"/>
                  <a:gd name="T3" fmla="*/ 248 h 27"/>
                  <a:gd name="T4" fmla="*/ 51 w 9"/>
                  <a:gd name="T5" fmla="*/ 512 h 27"/>
                  <a:gd name="T6" fmla="*/ 66 w 9"/>
                  <a:gd name="T7" fmla="*/ 248 h 27"/>
                  <a:gd name="T8" fmla="*/ 151 w 9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7" y="0"/>
                    </a:moveTo>
                    <a:cubicBezTo>
                      <a:pt x="4" y="4"/>
                      <a:pt x="2" y="8"/>
                      <a:pt x="1" y="13"/>
                    </a:cubicBezTo>
                    <a:cubicBezTo>
                      <a:pt x="1" y="17"/>
                      <a:pt x="0" y="23"/>
                      <a:pt x="3" y="27"/>
                    </a:cubicBezTo>
                    <a:cubicBezTo>
                      <a:pt x="1" y="22"/>
                      <a:pt x="3" y="17"/>
                      <a:pt x="4" y="13"/>
                    </a:cubicBezTo>
                    <a:cubicBezTo>
                      <a:pt x="5" y="10"/>
                      <a:pt x="6" y="2"/>
                      <a:pt x="9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5" name="Freeform 1168">
                <a:extLst>
                  <a:ext uri="{FF2B5EF4-FFF2-40B4-BE49-F238E27FC236}">
                    <a16:creationId xmlns:a16="http://schemas.microsoft.com/office/drawing/2014/main" id="{9F847E02-36D9-4D39-945B-1521500D0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915"/>
                <a:ext cx="50" cy="19"/>
              </a:xfrm>
              <a:custGeom>
                <a:avLst/>
                <a:gdLst>
                  <a:gd name="T0" fmla="*/ 0 w 20"/>
                  <a:gd name="T1" fmla="*/ 141 h 7"/>
                  <a:gd name="T2" fmla="*/ 313 w 2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5" y="1"/>
                      <a:pt x="13" y="0"/>
                      <a:pt x="20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6" name="Freeform 1169">
                <a:extLst>
                  <a:ext uri="{FF2B5EF4-FFF2-40B4-BE49-F238E27FC236}">
                    <a16:creationId xmlns:a16="http://schemas.microsoft.com/office/drawing/2014/main" id="{9B94A13C-BE76-43BC-9679-F0CE7A4D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443"/>
                <a:ext cx="20" cy="37"/>
              </a:xfrm>
              <a:custGeom>
                <a:avLst/>
                <a:gdLst>
                  <a:gd name="T0" fmla="*/ 125 w 8"/>
                  <a:gd name="T1" fmla="*/ 56 h 14"/>
                  <a:gd name="T2" fmla="*/ 33 w 8"/>
                  <a:gd name="T3" fmla="*/ 259 h 14"/>
                  <a:gd name="T4" fmla="*/ 33 w 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8" y="3"/>
                    </a:moveTo>
                    <a:cubicBezTo>
                      <a:pt x="3" y="5"/>
                      <a:pt x="4" y="9"/>
                      <a:pt x="2" y="14"/>
                    </a:cubicBezTo>
                    <a:cubicBezTo>
                      <a:pt x="0" y="11"/>
                      <a:pt x="1" y="3"/>
                      <a:pt x="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7" name="Freeform 1170">
                <a:extLst>
                  <a:ext uri="{FF2B5EF4-FFF2-40B4-BE49-F238E27FC236}">
                    <a16:creationId xmlns:a16="http://schemas.microsoft.com/office/drawing/2014/main" id="{6B3E3FA1-37A1-473A-BD0B-DBC10E1E3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432"/>
                <a:ext cx="18" cy="32"/>
              </a:xfrm>
              <a:custGeom>
                <a:avLst/>
                <a:gdLst>
                  <a:gd name="T0" fmla="*/ 118 w 7"/>
                  <a:gd name="T1" fmla="*/ 56 h 12"/>
                  <a:gd name="T2" fmla="*/ 0 w 7"/>
                  <a:gd name="T3" fmla="*/ 227 h 12"/>
                  <a:gd name="T4" fmla="*/ 21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3"/>
                    </a:moveTo>
                    <a:cubicBezTo>
                      <a:pt x="3" y="4"/>
                      <a:pt x="1" y="8"/>
                      <a:pt x="0" y="12"/>
                    </a:cubicBezTo>
                    <a:cubicBezTo>
                      <a:pt x="2" y="9"/>
                      <a:pt x="1" y="3"/>
                      <a:pt x="1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8" name="Freeform 1171">
                <a:extLst>
                  <a:ext uri="{FF2B5EF4-FFF2-40B4-BE49-F238E27FC236}">
                    <a16:creationId xmlns:a16="http://schemas.microsoft.com/office/drawing/2014/main" id="{01D12716-463C-43AB-B722-8C9EB5257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510"/>
                <a:ext cx="55" cy="64"/>
              </a:xfrm>
              <a:custGeom>
                <a:avLst/>
                <a:gdLst>
                  <a:gd name="T0" fmla="*/ 33 w 22"/>
                  <a:gd name="T1" fmla="*/ 341 h 24"/>
                  <a:gd name="T2" fmla="*/ 125 w 22"/>
                  <a:gd name="T3" fmla="*/ 205 h 24"/>
                  <a:gd name="T4" fmla="*/ 175 w 22"/>
                  <a:gd name="T5" fmla="*/ 56 h 24"/>
                  <a:gd name="T6" fmla="*/ 250 w 22"/>
                  <a:gd name="T7" fmla="*/ 93 h 24"/>
                  <a:gd name="T8" fmla="*/ 333 w 22"/>
                  <a:gd name="T9" fmla="*/ 0 h 24"/>
                  <a:gd name="T10" fmla="*/ 283 w 22"/>
                  <a:gd name="T11" fmla="*/ 115 h 24"/>
                  <a:gd name="T12" fmla="*/ 188 w 22"/>
                  <a:gd name="T13" fmla="*/ 171 h 24"/>
                  <a:gd name="T14" fmla="*/ 0 w 22"/>
                  <a:gd name="T15" fmla="*/ 45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4">
                    <a:moveTo>
                      <a:pt x="2" y="18"/>
                    </a:moveTo>
                    <a:cubicBezTo>
                      <a:pt x="4" y="15"/>
                      <a:pt x="6" y="13"/>
                      <a:pt x="8" y="11"/>
                    </a:cubicBezTo>
                    <a:cubicBezTo>
                      <a:pt x="10" y="8"/>
                      <a:pt x="10" y="5"/>
                      <a:pt x="11" y="3"/>
                    </a:cubicBezTo>
                    <a:cubicBezTo>
                      <a:pt x="13" y="4"/>
                      <a:pt x="14" y="5"/>
                      <a:pt x="16" y="5"/>
                    </a:cubicBezTo>
                    <a:cubicBezTo>
                      <a:pt x="18" y="4"/>
                      <a:pt x="22" y="2"/>
                      <a:pt x="21" y="0"/>
                    </a:cubicBezTo>
                    <a:cubicBezTo>
                      <a:pt x="20" y="2"/>
                      <a:pt x="20" y="4"/>
                      <a:pt x="18" y="6"/>
                    </a:cubicBezTo>
                    <a:cubicBezTo>
                      <a:pt x="16" y="8"/>
                      <a:pt x="15" y="8"/>
                      <a:pt x="12" y="9"/>
                    </a:cubicBezTo>
                    <a:cubicBezTo>
                      <a:pt x="7" y="11"/>
                      <a:pt x="2" y="19"/>
                      <a:pt x="0" y="2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9" name="Freeform 1172">
                <a:extLst>
                  <a:ext uri="{FF2B5EF4-FFF2-40B4-BE49-F238E27FC236}">
                    <a16:creationId xmlns:a16="http://schemas.microsoft.com/office/drawing/2014/main" id="{7A84C2A6-DD81-4375-8EC9-CC7491310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646"/>
                <a:ext cx="70" cy="48"/>
              </a:xfrm>
              <a:custGeom>
                <a:avLst/>
                <a:gdLst>
                  <a:gd name="T0" fmla="*/ 175 w 28"/>
                  <a:gd name="T1" fmla="*/ 205 h 18"/>
                  <a:gd name="T2" fmla="*/ 438 w 28"/>
                  <a:gd name="T3" fmla="*/ 0 h 18"/>
                  <a:gd name="T4" fmla="*/ 238 w 28"/>
                  <a:gd name="T5" fmla="*/ 307 h 18"/>
                  <a:gd name="T6" fmla="*/ 145 w 28"/>
                  <a:gd name="T7" fmla="*/ 264 h 18"/>
                  <a:gd name="T8" fmla="*/ 20 w 28"/>
                  <a:gd name="T9" fmla="*/ 341 h 18"/>
                  <a:gd name="T10" fmla="*/ 95 w 28"/>
                  <a:gd name="T11" fmla="*/ 7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11" y="11"/>
                    </a:moveTo>
                    <a:cubicBezTo>
                      <a:pt x="17" y="15"/>
                      <a:pt x="26" y="4"/>
                      <a:pt x="28" y="0"/>
                    </a:cubicBezTo>
                    <a:cubicBezTo>
                      <a:pt x="24" y="5"/>
                      <a:pt x="22" y="14"/>
                      <a:pt x="15" y="16"/>
                    </a:cubicBezTo>
                    <a:cubicBezTo>
                      <a:pt x="12" y="17"/>
                      <a:pt x="11" y="15"/>
                      <a:pt x="9" y="14"/>
                    </a:cubicBezTo>
                    <a:cubicBezTo>
                      <a:pt x="5" y="13"/>
                      <a:pt x="3" y="16"/>
                      <a:pt x="1" y="18"/>
                    </a:cubicBezTo>
                    <a:cubicBezTo>
                      <a:pt x="0" y="14"/>
                      <a:pt x="5" y="8"/>
                      <a:pt x="6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0" name="Freeform 1173">
                <a:extLst>
                  <a:ext uri="{FF2B5EF4-FFF2-40B4-BE49-F238E27FC236}">
                    <a16:creationId xmlns:a16="http://schemas.microsoft.com/office/drawing/2014/main" id="{00795F0F-EBA6-4F0B-9380-2F331AF77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734"/>
                <a:ext cx="25" cy="48"/>
              </a:xfrm>
              <a:custGeom>
                <a:avLst/>
                <a:gdLst>
                  <a:gd name="T0" fmla="*/ 83 w 10"/>
                  <a:gd name="T1" fmla="*/ 21 h 18"/>
                  <a:gd name="T2" fmla="*/ 0 w 10"/>
                  <a:gd name="T3" fmla="*/ 341 h 18"/>
                  <a:gd name="T4" fmla="*/ 158 w 10"/>
                  <a:gd name="T5" fmla="*/ 56 h 18"/>
                  <a:gd name="T6" fmla="*/ 113 w 1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5" y="1"/>
                    </a:moveTo>
                    <a:cubicBezTo>
                      <a:pt x="0" y="4"/>
                      <a:pt x="0" y="12"/>
                      <a:pt x="0" y="18"/>
                    </a:cubicBezTo>
                    <a:cubicBezTo>
                      <a:pt x="0" y="13"/>
                      <a:pt x="3" y="0"/>
                      <a:pt x="10" y="3"/>
                    </a:cubicBezTo>
                    <a:cubicBezTo>
                      <a:pt x="9" y="1"/>
                      <a:pt x="8" y="1"/>
                      <a:pt x="7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1" name="Freeform 1174">
                <a:extLst>
                  <a:ext uri="{FF2B5EF4-FFF2-40B4-BE49-F238E27FC236}">
                    <a16:creationId xmlns:a16="http://schemas.microsoft.com/office/drawing/2014/main" id="{25171D5B-1143-4A3F-9828-B20D796EE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728"/>
                <a:ext cx="10" cy="56"/>
              </a:xfrm>
              <a:custGeom>
                <a:avLst/>
                <a:gdLst>
                  <a:gd name="T0" fmla="*/ 0 w 4"/>
                  <a:gd name="T1" fmla="*/ 0 h 21"/>
                  <a:gd name="T2" fmla="*/ 33 w 4"/>
                  <a:gd name="T3" fmla="*/ 397 h 21"/>
                  <a:gd name="T4" fmla="*/ 50 w 4"/>
                  <a:gd name="T5" fmla="*/ 171 h 21"/>
                  <a:gd name="T6" fmla="*/ 33 w 4"/>
                  <a:gd name="T7" fmla="*/ 77 h 21"/>
                  <a:gd name="T8" fmla="*/ 0 w 4"/>
                  <a:gd name="T9" fmla="*/ 2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1" y="7"/>
                      <a:pt x="3" y="14"/>
                      <a:pt x="2" y="21"/>
                    </a:cubicBezTo>
                    <a:cubicBezTo>
                      <a:pt x="4" y="17"/>
                      <a:pt x="4" y="13"/>
                      <a:pt x="3" y="9"/>
                    </a:cubicBezTo>
                    <a:cubicBezTo>
                      <a:pt x="3" y="7"/>
                      <a:pt x="3" y="5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2" name="Freeform 1175">
                <a:extLst>
                  <a:ext uri="{FF2B5EF4-FFF2-40B4-BE49-F238E27FC236}">
                    <a16:creationId xmlns:a16="http://schemas.microsoft.com/office/drawing/2014/main" id="{375188B4-D749-4371-B27D-B525CE8FB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579"/>
                <a:ext cx="32" cy="67"/>
              </a:xfrm>
              <a:custGeom>
                <a:avLst/>
                <a:gdLst>
                  <a:gd name="T0" fmla="*/ 194 w 13"/>
                  <a:gd name="T1" fmla="*/ 0 h 25"/>
                  <a:gd name="T2" fmla="*/ 153 w 13"/>
                  <a:gd name="T3" fmla="*/ 115 h 25"/>
                  <a:gd name="T4" fmla="*/ 74 w 13"/>
                  <a:gd name="T5" fmla="*/ 230 h 25"/>
                  <a:gd name="T6" fmla="*/ 62 w 13"/>
                  <a:gd name="T7" fmla="*/ 389 h 25"/>
                  <a:gd name="T8" fmla="*/ 62 w 13"/>
                  <a:gd name="T9" fmla="*/ 445 h 25"/>
                  <a:gd name="T10" fmla="*/ 0 w 13"/>
                  <a:gd name="T11" fmla="*/ 482 h 25"/>
                  <a:gd name="T12" fmla="*/ 91 w 13"/>
                  <a:gd name="T13" fmla="*/ 423 h 25"/>
                  <a:gd name="T14" fmla="*/ 103 w 13"/>
                  <a:gd name="T15" fmla="*/ 252 h 25"/>
                  <a:gd name="T16" fmla="*/ 162 w 13"/>
                  <a:gd name="T17" fmla="*/ 137 h 25"/>
                  <a:gd name="T18" fmla="*/ 194 w 13"/>
                  <a:gd name="T19" fmla="*/ 78 h 25"/>
                  <a:gd name="T20" fmla="*/ 194 w 13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25">
                    <a:moveTo>
                      <a:pt x="13" y="0"/>
                    </a:moveTo>
                    <a:cubicBezTo>
                      <a:pt x="11" y="2"/>
                      <a:pt x="12" y="4"/>
                      <a:pt x="10" y="6"/>
                    </a:cubicBezTo>
                    <a:cubicBezTo>
                      <a:pt x="8" y="8"/>
                      <a:pt x="6" y="10"/>
                      <a:pt x="5" y="12"/>
                    </a:cubicBezTo>
                    <a:cubicBezTo>
                      <a:pt x="4" y="14"/>
                      <a:pt x="4" y="17"/>
                      <a:pt x="4" y="20"/>
                    </a:cubicBezTo>
                    <a:cubicBezTo>
                      <a:pt x="4" y="21"/>
                      <a:pt x="4" y="22"/>
                      <a:pt x="4" y="23"/>
                    </a:cubicBezTo>
                    <a:cubicBezTo>
                      <a:pt x="3" y="24"/>
                      <a:pt x="1" y="24"/>
                      <a:pt x="0" y="25"/>
                    </a:cubicBezTo>
                    <a:cubicBezTo>
                      <a:pt x="2" y="24"/>
                      <a:pt x="5" y="23"/>
                      <a:pt x="6" y="22"/>
                    </a:cubicBezTo>
                    <a:cubicBezTo>
                      <a:pt x="8" y="19"/>
                      <a:pt x="7" y="16"/>
                      <a:pt x="7" y="13"/>
                    </a:cubicBezTo>
                    <a:cubicBezTo>
                      <a:pt x="8" y="10"/>
                      <a:pt x="10" y="9"/>
                      <a:pt x="11" y="7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3" y="3"/>
                      <a:pt x="12" y="1"/>
                      <a:pt x="13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3" name="Freeform 1176">
                <a:extLst>
                  <a:ext uri="{FF2B5EF4-FFF2-40B4-BE49-F238E27FC236}">
                    <a16:creationId xmlns:a16="http://schemas.microsoft.com/office/drawing/2014/main" id="{F8B6CB75-7BC8-4D4A-BF6E-B0BD8F2AB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531"/>
                <a:ext cx="15" cy="69"/>
              </a:xfrm>
              <a:custGeom>
                <a:avLst/>
                <a:gdLst>
                  <a:gd name="T0" fmla="*/ 33 w 6"/>
                  <a:gd name="T1" fmla="*/ 56 h 26"/>
                  <a:gd name="T2" fmla="*/ 63 w 6"/>
                  <a:gd name="T3" fmla="*/ 281 h 26"/>
                  <a:gd name="T4" fmla="*/ 0 w 6"/>
                  <a:gd name="T5" fmla="*/ 486 h 26"/>
                  <a:gd name="T6" fmla="*/ 63 w 6"/>
                  <a:gd name="T7" fmla="*/ 395 h 26"/>
                  <a:gd name="T8" fmla="*/ 95 w 6"/>
                  <a:gd name="T9" fmla="*/ 260 h 26"/>
                  <a:gd name="T10" fmla="*/ 83 w 6"/>
                  <a:gd name="T11" fmla="*/ 133 h 26"/>
                  <a:gd name="T12" fmla="*/ 20 w 6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6">
                    <a:moveTo>
                      <a:pt x="2" y="3"/>
                    </a:moveTo>
                    <a:cubicBezTo>
                      <a:pt x="4" y="6"/>
                      <a:pt x="4" y="11"/>
                      <a:pt x="4" y="15"/>
                    </a:cubicBezTo>
                    <a:cubicBezTo>
                      <a:pt x="3" y="19"/>
                      <a:pt x="2" y="22"/>
                      <a:pt x="0" y="26"/>
                    </a:cubicBezTo>
                    <a:cubicBezTo>
                      <a:pt x="2" y="25"/>
                      <a:pt x="3" y="22"/>
                      <a:pt x="4" y="21"/>
                    </a:cubicBezTo>
                    <a:cubicBezTo>
                      <a:pt x="5" y="19"/>
                      <a:pt x="5" y="16"/>
                      <a:pt x="6" y="14"/>
                    </a:cubicBezTo>
                    <a:cubicBezTo>
                      <a:pt x="6" y="12"/>
                      <a:pt x="5" y="9"/>
                      <a:pt x="5" y="7"/>
                    </a:cubicBezTo>
                    <a:cubicBezTo>
                      <a:pt x="4" y="4"/>
                      <a:pt x="1" y="3"/>
                      <a:pt x="1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4" name="Freeform 1177">
                <a:extLst>
                  <a:ext uri="{FF2B5EF4-FFF2-40B4-BE49-F238E27FC236}">
                    <a16:creationId xmlns:a16="http://schemas.microsoft.com/office/drawing/2014/main" id="{B34D62A0-929F-4C3C-BCD8-9EE05C303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6"/>
                <a:ext cx="18" cy="56"/>
              </a:xfrm>
              <a:custGeom>
                <a:avLst/>
                <a:gdLst>
                  <a:gd name="T0" fmla="*/ 118 w 7"/>
                  <a:gd name="T1" fmla="*/ 0 h 21"/>
                  <a:gd name="T2" fmla="*/ 85 w 7"/>
                  <a:gd name="T3" fmla="*/ 115 h 21"/>
                  <a:gd name="T4" fmla="*/ 33 w 7"/>
                  <a:gd name="T5" fmla="*/ 192 h 21"/>
                  <a:gd name="T6" fmla="*/ 33 w 7"/>
                  <a:gd name="T7" fmla="*/ 397 h 21"/>
                  <a:gd name="T8" fmla="*/ 54 w 7"/>
                  <a:gd name="T9" fmla="*/ 192 h 21"/>
                  <a:gd name="T10" fmla="*/ 85 w 7"/>
                  <a:gd name="T11" fmla="*/ 136 h 21"/>
                  <a:gd name="T12" fmla="*/ 118 w 7"/>
                  <a:gd name="T13" fmla="*/ 3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7" y="0"/>
                    </a:moveTo>
                    <a:cubicBezTo>
                      <a:pt x="6" y="2"/>
                      <a:pt x="6" y="4"/>
                      <a:pt x="5" y="6"/>
                    </a:cubicBezTo>
                    <a:cubicBezTo>
                      <a:pt x="4" y="7"/>
                      <a:pt x="3" y="8"/>
                      <a:pt x="2" y="10"/>
                    </a:cubicBezTo>
                    <a:cubicBezTo>
                      <a:pt x="0" y="13"/>
                      <a:pt x="1" y="18"/>
                      <a:pt x="2" y="21"/>
                    </a:cubicBezTo>
                    <a:cubicBezTo>
                      <a:pt x="2" y="18"/>
                      <a:pt x="1" y="14"/>
                      <a:pt x="3" y="10"/>
                    </a:cubicBezTo>
                    <a:cubicBezTo>
                      <a:pt x="4" y="9"/>
                      <a:pt x="5" y="8"/>
                      <a:pt x="5" y="7"/>
                    </a:cubicBezTo>
                    <a:cubicBezTo>
                      <a:pt x="6" y="6"/>
                      <a:pt x="6" y="3"/>
                      <a:pt x="7" y="2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5" name="Freeform 1178">
                <a:extLst>
                  <a:ext uri="{FF2B5EF4-FFF2-40B4-BE49-F238E27FC236}">
                    <a16:creationId xmlns:a16="http://schemas.microsoft.com/office/drawing/2014/main" id="{A8AC4292-9F4F-491C-BD40-F4AC5E67F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12"/>
                <a:ext cx="38" cy="75"/>
              </a:xfrm>
              <a:custGeom>
                <a:avLst/>
                <a:gdLst>
                  <a:gd name="T0" fmla="*/ 193 w 15"/>
                  <a:gd name="T1" fmla="*/ 193 h 28"/>
                  <a:gd name="T2" fmla="*/ 51 w 15"/>
                  <a:gd name="T3" fmla="*/ 538 h 28"/>
                  <a:gd name="T4" fmla="*/ 225 w 15"/>
                  <a:gd name="T5" fmla="*/ 0 h 28"/>
                  <a:gd name="T6" fmla="*/ 193 w 15"/>
                  <a:gd name="T7" fmla="*/ 19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12" y="10"/>
                    </a:moveTo>
                    <a:cubicBezTo>
                      <a:pt x="8" y="16"/>
                      <a:pt x="3" y="20"/>
                      <a:pt x="3" y="28"/>
                    </a:cubicBezTo>
                    <a:cubicBezTo>
                      <a:pt x="0" y="17"/>
                      <a:pt x="13" y="11"/>
                      <a:pt x="14" y="0"/>
                    </a:cubicBezTo>
                    <a:cubicBezTo>
                      <a:pt x="14" y="3"/>
                      <a:pt x="15" y="5"/>
                      <a:pt x="12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6" name="Freeform 1179">
                <a:extLst>
                  <a:ext uri="{FF2B5EF4-FFF2-40B4-BE49-F238E27FC236}">
                    <a16:creationId xmlns:a16="http://schemas.microsoft.com/office/drawing/2014/main" id="{E742E13E-B3C3-46D4-805D-BE6FC3081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800"/>
                <a:ext cx="35" cy="32"/>
              </a:xfrm>
              <a:custGeom>
                <a:avLst/>
                <a:gdLst>
                  <a:gd name="T0" fmla="*/ 0 w 14"/>
                  <a:gd name="T1" fmla="*/ 136 h 12"/>
                  <a:gd name="T2" fmla="*/ 33 w 14"/>
                  <a:gd name="T3" fmla="*/ 205 h 12"/>
                  <a:gd name="T4" fmla="*/ 113 w 14"/>
                  <a:gd name="T5" fmla="*/ 171 h 12"/>
                  <a:gd name="T6" fmla="*/ 220 w 14"/>
                  <a:gd name="T7" fmla="*/ 0 h 12"/>
                  <a:gd name="T8" fmla="*/ 175 w 14"/>
                  <a:gd name="T9" fmla="*/ 77 h 12"/>
                  <a:gd name="T10" fmla="*/ 113 w 14"/>
                  <a:gd name="T11" fmla="*/ 115 h 12"/>
                  <a:gd name="T12" fmla="*/ 50 w 14"/>
                  <a:gd name="T13" fmla="*/ 171 h 12"/>
                  <a:gd name="T14" fmla="*/ 0 w 14"/>
                  <a:gd name="T15" fmla="*/ 136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2">
                    <a:moveTo>
                      <a:pt x="0" y="7"/>
                    </a:moveTo>
                    <a:cubicBezTo>
                      <a:pt x="0" y="8"/>
                      <a:pt x="0" y="10"/>
                      <a:pt x="2" y="11"/>
                    </a:cubicBezTo>
                    <a:cubicBezTo>
                      <a:pt x="3" y="12"/>
                      <a:pt x="6" y="10"/>
                      <a:pt x="7" y="9"/>
                    </a:cubicBezTo>
                    <a:cubicBezTo>
                      <a:pt x="10" y="7"/>
                      <a:pt x="13" y="4"/>
                      <a:pt x="14" y="0"/>
                    </a:cubicBezTo>
                    <a:cubicBezTo>
                      <a:pt x="13" y="1"/>
                      <a:pt x="12" y="3"/>
                      <a:pt x="11" y="4"/>
                    </a:cubicBezTo>
                    <a:cubicBezTo>
                      <a:pt x="10" y="5"/>
                      <a:pt x="9" y="6"/>
                      <a:pt x="7" y="6"/>
                    </a:cubicBezTo>
                    <a:cubicBezTo>
                      <a:pt x="6" y="7"/>
                      <a:pt x="4" y="9"/>
                      <a:pt x="3" y="9"/>
                    </a:cubicBezTo>
                    <a:cubicBezTo>
                      <a:pt x="1" y="9"/>
                      <a:pt x="1" y="9"/>
                      <a:pt x="0" y="7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7" name="Freeform 1180">
                <a:extLst>
                  <a:ext uri="{FF2B5EF4-FFF2-40B4-BE49-F238E27FC236}">
                    <a16:creationId xmlns:a16="http://schemas.microsoft.com/office/drawing/2014/main" id="{347138AC-57B0-43F5-B285-DA0CB36E3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862"/>
                <a:ext cx="48" cy="45"/>
              </a:xfrm>
              <a:custGeom>
                <a:avLst/>
                <a:gdLst>
                  <a:gd name="T0" fmla="*/ 306 w 19"/>
                  <a:gd name="T1" fmla="*/ 0 h 17"/>
                  <a:gd name="T2" fmla="*/ 0 w 19"/>
                  <a:gd name="T3" fmla="*/ 315 h 17"/>
                  <a:gd name="T4" fmla="*/ 306 w 1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19" y="0"/>
                    </a:moveTo>
                    <a:cubicBezTo>
                      <a:pt x="16" y="13"/>
                      <a:pt x="6" y="15"/>
                      <a:pt x="0" y="17"/>
                    </a:cubicBezTo>
                    <a:cubicBezTo>
                      <a:pt x="5" y="14"/>
                      <a:pt x="13" y="12"/>
                      <a:pt x="19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8" name="Freeform 1181">
                <a:extLst>
                  <a:ext uri="{FF2B5EF4-FFF2-40B4-BE49-F238E27FC236}">
                    <a16:creationId xmlns:a16="http://schemas.microsoft.com/office/drawing/2014/main" id="{CD5B3378-E90A-4262-9D2C-FB8158B60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915"/>
                <a:ext cx="50" cy="35"/>
              </a:xfrm>
              <a:custGeom>
                <a:avLst/>
                <a:gdLst>
                  <a:gd name="T0" fmla="*/ 0 w 20"/>
                  <a:gd name="T1" fmla="*/ 253 h 13"/>
                  <a:gd name="T2" fmla="*/ 188 w 20"/>
                  <a:gd name="T3" fmla="*/ 35 h 13"/>
                  <a:gd name="T4" fmla="*/ 313 w 20"/>
                  <a:gd name="T5" fmla="*/ 197 h 13"/>
                  <a:gd name="T6" fmla="*/ 175 w 20"/>
                  <a:gd name="T7" fmla="*/ 116 h 13"/>
                  <a:gd name="T8" fmla="*/ 0 w 20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0" y="13"/>
                    </a:moveTo>
                    <a:cubicBezTo>
                      <a:pt x="5" y="9"/>
                      <a:pt x="8" y="4"/>
                      <a:pt x="12" y="2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19" y="5"/>
                      <a:pt x="14" y="3"/>
                      <a:pt x="11" y="6"/>
                    </a:cubicBezTo>
                    <a:cubicBezTo>
                      <a:pt x="9" y="8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9" name="Freeform 1182">
                <a:extLst>
                  <a:ext uri="{FF2B5EF4-FFF2-40B4-BE49-F238E27FC236}">
                    <a16:creationId xmlns:a16="http://schemas.microsoft.com/office/drawing/2014/main" id="{46CFF91F-9F30-4D2D-A59F-7AF7D3D3A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875"/>
                <a:ext cx="83" cy="19"/>
              </a:xfrm>
              <a:custGeom>
                <a:avLst/>
                <a:gdLst>
                  <a:gd name="T0" fmla="*/ 0 w 33"/>
                  <a:gd name="T1" fmla="*/ 103 h 7"/>
                  <a:gd name="T2" fmla="*/ 317 w 33"/>
                  <a:gd name="T3" fmla="*/ 103 h 7"/>
                  <a:gd name="T4" fmla="*/ 526 w 33"/>
                  <a:gd name="T5" fmla="*/ 0 h 7"/>
                  <a:gd name="T6" fmla="*/ 284 w 33"/>
                  <a:gd name="T7" fmla="*/ 81 h 7"/>
                  <a:gd name="T8" fmla="*/ 0 w 33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">
                    <a:moveTo>
                      <a:pt x="0" y="5"/>
                    </a:moveTo>
                    <a:cubicBezTo>
                      <a:pt x="5" y="7"/>
                      <a:pt x="14" y="7"/>
                      <a:pt x="20" y="5"/>
                    </a:cubicBezTo>
                    <a:cubicBezTo>
                      <a:pt x="27" y="3"/>
                      <a:pt x="28" y="1"/>
                      <a:pt x="33" y="0"/>
                    </a:cubicBezTo>
                    <a:cubicBezTo>
                      <a:pt x="27" y="1"/>
                      <a:pt x="22" y="2"/>
                      <a:pt x="18" y="4"/>
                    </a:cubicBezTo>
                    <a:cubicBezTo>
                      <a:pt x="14" y="6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0" name="Freeform 1183">
                <a:extLst>
                  <a:ext uri="{FF2B5EF4-FFF2-40B4-BE49-F238E27FC236}">
                    <a16:creationId xmlns:a16="http://schemas.microsoft.com/office/drawing/2014/main" id="{E6CE5043-E8CA-46B4-A6A8-6C0D465B0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835"/>
                <a:ext cx="67" cy="19"/>
              </a:xfrm>
              <a:custGeom>
                <a:avLst/>
                <a:gdLst>
                  <a:gd name="T0" fmla="*/ 0 w 27"/>
                  <a:gd name="T1" fmla="*/ 117 h 7"/>
                  <a:gd name="T2" fmla="*/ 228 w 27"/>
                  <a:gd name="T3" fmla="*/ 117 h 7"/>
                  <a:gd name="T4" fmla="*/ 412 w 27"/>
                  <a:gd name="T5" fmla="*/ 0 h 7"/>
                  <a:gd name="T6" fmla="*/ 216 w 27"/>
                  <a:gd name="T7" fmla="*/ 81 h 7"/>
                  <a:gd name="T8" fmla="*/ 0 w 2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7">
                    <a:moveTo>
                      <a:pt x="0" y="6"/>
                    </a:moveTo>
                    <a:cubicBezTo>
                      <a:pt x="4" y="6"/>
                      <a:pt x="8" y="7"/>
                      <a:pt x="15" y="6"/>
                    </a:cubicBezTo>
                    <a:cubicBezTo>
                      <a:pt x="22" y="4"/>
                      <a:pt x="26" y="1"/>
                      <a:pt x="27" y="0"/>
                    </a:cubicBezTo>
                    <a:cubicBezTo>
                      <a:pt x="22" y="3"/>
                      <a:pt x="20" y="3"/>
                      <a:pt x="14" y="4"/>
                    </a:cubicBezTo>
                    <a:cubicBezTo>
                      <a:pt x="8" y="5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1" name="Freeform 1184">
                <a:extLst>
                  <a:ext uri="{FF2B5EF4-FFF2-40B4-BE49-F238E27FC236}">
                    <a16:creationId xmlns:a16="http://schemas.microsoft.com/office/drawing/2014/main" id="{475605F6-5ABD-43E1-9DD2-BD9C963EA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937"/>
                <a:ext cx="42" cy="13"/>
              </a:xfrm>
              <a:custGeom>
                <a:avLst/>
                <a:gdLst>
                  <a:gd name="T0" fmla="*/ 0 w 17"/>
                  <a:gd name="T1" fmla="*/ 0 h 5"/>
                  <a:gd name="T2" fmla="*/ 257 w 17"/>
                  <a:gd name="T3" fmla="*/ 55 h 5"/>
                  <a:gd name="T4" fmla="*/ 0 w 1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0" y="0"/>
                    </a:moveTo>
                    <a:cubicBezTo>
                      <a:pt x="4" y="3"/>
                      <a:pt x="6" y="5"/>
                      <a:pt x="17" y="3"/>
                    </a:cubicBezTo>
                    <a:cubicBezTo>
                      <a:pt x="13" y="4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2" name="Freeform 1185">
                <a:extLst>
                  <a:ext uri="{FF2B5EF4-FFF2-40B4-BE49-F238E27FC236}">
                    <a16:creationId xmlns:a16="http://schemas.microsoft.com/office/drawing/2014/main" id="{5D9FC893-26B2-4FF3-BBD3-CB6B0640C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979"/>
                <a:ext cx="50" cy="16"/>
              </a:xfrm>
              <a:custGeom>
                <a:avLst/>
                <a:gdLst>
                  <a:gd name="T0" fmla="*/ 0 w 20"/>
                  <a:gd name="T1" fmla="*/ 56 h 6"/>
                  <a:gd name="T2" fmla="*/ 238 w 20"/>
                  <a:gd name="T3" fmla="*/ 21 h 6"/>
                  <a:gd name="T4" fmla="*/ 313 w 20"/>
                  <a:gd name="T5" fmla="*/ 115 h 6"/>
                  <a:gd name="T6" fmla="*/ 220 w 20"/>
                  <a:gd name="T7" fmla="*/ 56 h 6"/>
                  <a:gd name="T8" fmla="*/ 0 w 20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">
                    <a:moveTo>
                      <a:pt x="0" y="3"/>
                    </a:moveTo>
                    <a:cubicBezTo>
                      <a:pt x="6" y="2"/>
                      <a:pt x="12" y="0"/>
                      <a:pt x="15" y="1"/>
                    </a:cubicBezTo>
                    <a:cubicBezTo>
                      <a:pt x="17" y="2"/>
                      <a:pt x="20" y="5"/>
                      <a:pt x="20" y="6"/>
                    </a:cubicBezTo>
                    <a:cubicBezTo>
                      <a:pt x="19" y="4"/>
                      <a:pt x="17" y="3"/>
                      <a:pt x="14" y="3"/>
                    </a:cubicBezTo>
                    <a:cubicBezTo>
                      <a:pt x="10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3" name="Freeform 1186">
                <a:extLst>
                  <a:ext uri="{FF2B5EF4-FFF2-40B4-BE49-F238E27FC236}">
                    <a16:creationId xmlns:a16="http://schemas.microsoft.com/office/drawing/2014/main" id="{1E531D52-55EE-4C73-AC60-270FF1033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819"/>
                <a:ext cx="22" cy="48"/>
              </a:xfrm>
              <a:custGeom>
                <a:avLst/>
                <a:gdLst>
                  <a:gd name="T0" fmla="*/ 0 w 9"/>
                  <a:gd name="T1" fmla="*/ 285 h 18"/>
                  <a:gd name="T2" fmla="*/ 120 w 9"/>
                  <a:gd name="T3" fmla="*/ 0 h 18"/>
                  <a:gd name="T4" fmla="*/ 0 w 9"/>
                  <a:gd name="T5" fmla="*/ 28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0" y="15"/>
                    </a:moveTo>
                    <a:cubicBezTo>
                      <a:pt x="8" y="18"/>
                      <a:pt x="9" y="5"/>
                      <a:pt x="8" y="0"/>
                    </a:cubicBezTo>
                    <a:cubicBezTo>
                      <a:pt x="8" y="5"/>
                      <a:pt x="7" y="16"/>
                      <a:pt x="0" y="1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4" name="Freeform 1187">
                <a:extLst>
                  <a:ext uri="{FF2B5EF4-FFF2-40B4-BE49-F238E27FC236}">
                    <a16:creationId xmlns:a16="http://schemas.microsoft.com/office/drawing/2014/main" id="{294B3943-2594-43BA-9AE4-EBB80C2EA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6"/>
                <a:ext cx="28" cy="26"/>
              </a:xfrm>
              <a:custGeom>
                <a:avLst/>
                <a:gdLst>
                  <a:gd name="T0" fmla="*/ 181 w 11"/>
                  <a:gd name="T1" fmla="*/ 0 h 10"/>
                  <a:gd name="T2" fmla="*/ 0 w 11"/>
                  <a:gd name="T3" fmla="*/ 109 h 10"/>
                  <a:gd name="T4" fmla="*/ 181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cubicBezTo>
                      <a:pt x="8" y="6"/>
                      <a:pt x="3" y="8"/>
                      <a:pt x="0" y="6"/>
                    </a:cubicBezTo>
                    <a:cubicBezTo>
                      <a:pt x="3" y="10"/>
                      <a:pt x="10" y="8"/>
                      <a:pt x="11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5" name="Freeform 1188">
                <a:extLst>
                  <a:ext uri="{FF2B5EF4-FFF2-40B4-BE49-F238E27FC236}">
                    <a16:creationId xmlns:a16="http://schemas.microsoft.com/office/drawing/2014/main" id="{5B54D9BD-77DE-4CB2-A54F-11B0F703D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568"/>
                <a:ext cx="25" cy="30"/>
              </a:xfrm>
              <a:custGeom>
                <a:avLst/>
                <a:gdLst>
                  <a:gd name="T0" fmla="*/ 83 w 10"/>
                  <a:gd name="T1" fmla="*/ 0 h 11"/>
                  <a:gd name="T2" fmla="*/ 113 w 10"/>
                  <a:gd name="T3" fmla="*/ 142 h 11"/>
                  <a:gd name="T4" fmla="*/ 0 w 10"/>
                  <a:gd name="T5" fmla="*/ 202 h 11"/>
                  <a:gd name="T6" fmla="*/ 95 w 10"/>
                  <a:gd name="T7" fmla="*/ 82 h 11"/>
                  <a:gd name="T8" fmla="*/ 83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cubicBezTo>
                      <a:pt x="9" y="0"/>
                      <a:pt x="10" y="2"/>
                      <a:pt x="7" y="7"/>
                    </a:cubicBezTo>
                    <a:cubicBezTo>
                      <a:pt x="5" y="11"/>
                      <a:pt x="4" y="11"/>
                      <a:pt x="0" y="10"/>
                    </a:cubicBezTo>
                    <a:cubicBezTo>
                      <a:pt x="4" y="10"/>
                      <a:pt x="6" y="8"/>
                      <a:pt x="6" y="4"/>
                    </a:cubicBezTo>
                    <a:cubicBezTo>
                      <a:pt x="6" y="3"/>
                      <a:pt x="6" y="1"/>
                      <a:pt x="5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6" name="Freeform 1189">
                <a:extLst>
                  <a:ext uri="{FF2B5EF4-FFF2-40B4-BE49-F238E27FC236}">
                    <a16:creationId xmlns:a16="http://schemas.microsoft.com/office/drawing/2014/main" id="{5C56EB89-FDE0-47CE-A48C-2CAC0CE9E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630"/>
                <a:ext cx="23" cy="42"/>
              </a:xfrm>
              <a:custGeom>
                <a:avLst/>
                <a:gdLst>
                  <a:gd name="T0" fmla="*/ 97 w 9"/>
                  <a:gd name="T1" fmla="*/ 179 h 16"/>
                  <a:gd name="T2" fmla="*/ 20 w 9"/>
                  <a:gd name="T3" fmla="*/ 289 h 16"/>
                  <a:gd name="T4" fmla="*/ 84 w 9"/>
                  <a:gd name="T5" fmla="*/ 165 h 16"/>
                  <a:gd name="T6" fmla="*/ 151 w 9"/>
                  <a:gd name="T7" fmla="*/ 0 h 16"/>
                  <a:gd name="T8" fmla="*/ 97 w 9"/>
                  <a:gd name="T9" fmla="*/ 17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6" y="10"/>
                    </a:moveTo>
                    <a:cubicBezTo>
                      <a:pt x="3" y="13"/>
                      <a:pt x="2" y="14"/>
                      <a:pt x="1" y="16"/>
                    </a:cubicBezTo>
                    <a:cubicBezTo>
                      <a:pt x="0" y="15"/>
                      <a:pt x="2" y="12"/>
                      <a:pt x="5" y="9"/>
                    </a:cubicBezTo>
                    <a:cubicBezTo>
                      <a:pt x="7" y="5"/>
                      <a:pt x="7" y="4"/>
                      <a:pt x="9" y="0"/>
                    </a:cubicBezTo>
                    <a:cubicBezTo>
                      <a:pt x="9" y="4"/>
                      <a:pt x="9" y="6"/>
                      <a:pt x="6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7" name="Freeform 1190">
                <a:extLst>
                  <a:ext uri="{FF2B5EF4-FFF2-40B4-BE49-F238E27FC236}">
                    <a16:creationId xmlns:a16="http://schemas.microsoft.com/office/drawing/2014/main" id="{32A86C2B-CC29-41CA-80F9-2AEC7428F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739"/>
                <a:ext cx="15" cy="29"/>
              </a:xfrm>
              <a:custGeom>
                <a:avLst/>
                <a:gdLst>
                  <a:gd name="T0" fmla="*/ 0 w 6"/>
                  <a:gd name="T1" fmla="*/ 200 h 11"/>
                  <a:gd name="T2" fmla="*/ 95 w 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4" y="7"/>
                      <a:pt x="5" y="4"/>
                      <a:pt x="6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8" name="Freeform 1191">
                <a:extLst>
                  <a:ext uri="{FF2B5EF4-FFF2-40B4-BE49-F238E27FC236}">
                    <a16:creationId xmlns:a16="http://schemas.microsoft.com/office/drawing/2014/main" id="{BFC80F33-994C-4F97-B803-EEF6B6EC0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800"/>
                <a:ext cx="15" cy="54"/>
              </a:xfrm>
              <a:custGeom>
                <a:avLst/>
                <a:gdLst>
                  <a:gd name="T0" fmla="*/ 83 w 6"/>
                  <a:gd name="T1" fmla="*/ 0 h 20"/>
                  <a:gd name="T2" fmla="*/ 0 w 6"/>
                  <a:gd name="T3" fmla="*/ 394 h 20"/>
                  <a:gd name="T4" fmla="*/ 83 w 6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0">
                    <a:moveTo>
                      <a:pt x="5" y="0"/>
                    </a:moveTo>
                    <a:cubicBezTo>
                      <a:pt x="6" y="5"/>
                      <a:pt x="6" y="13"/>
                      <a:pt x="0" y="20"/>
                    </a:cubicBezTo>
                    <a:cubicBezTo>
                      <a:pt x="2" y="18"/>
                      <a:pt x="6" y="7"/>
                      <a:pt x="5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9" name="Freeform 1192">
                <a:extLst>
                  <a:ext uri="{FF2B5EF4-FFF2-40B4-BE49-F238E27FC236}">
                    <a16:creationId xmlns:a16="http://schemas.microsoft.com/office/drawing/2014/main" id="{2CD6C00F-15DC-4370-BFB7-7B57A1578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896"/>
                <a:ext cx="38" cy="38"/>
              </a:xfrm>
              <a:custGeom>
                <a:avLst/>
                <a:gdLst>
                  <a:gd name="T0" fmla="*/ 0 w 15"/>
                  <a:gd name="T1" fmla="*/ 280 h 14"/>
                  <a:gd name="T2" fmla="*/ 180 w 15"/>
                  <a:gd name="T3" fmla="*/ 176 h 14"/>
                  <a:gd name="T4" fmla="*/ 225 w 15"/>
                  <a:gd name="T5" fmla="*/ 0 h 14"/>
                  <a:gd name="T6" fmla="*/ 129 w 15"/>
                  <a:gd name="T7" fmla="*/ 198 h 14"/>
                  <a:gd name="T8" fmla="*/ 0 w 15"/>
                  <a:gd name="T9" fmla="*/ 28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4"/>
                      <a:pt x="8" y="13"/>
                      <a:pt x="11" y="9"/>
                    </a:cubicBezTo>
                    <a:cubicBezTo>
                      <a:pt x="14" y="5"/>
                      <a:pt x="15" y="3"/>
                      <a:pt x="14" y="0"/>
                    </a:cubicBezTo>
                    <a:cubicBezTo>
                      <a:pt x="14" y="3"/>
                      <a:pt x="11" y="6"/>
                      <a:pt x="8" y="10"/>
                    </a:cubicBezTo>
                    <a:cubicBezTo>
                      <a:pt x="6" y="13"/>
                      <a:pt x="2" y="14"/>
                      <a:pt x="0" y="14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0" name="Freeform 1193">
                <a:extLst>
                  <a:ext uri="{FF2B5EF4-FFF2-40B4-BE49-F238E27FC236}">
                    <a16:creationId xmlns:a16="http://schemas.microsoft.com/office/drawing/2014/main" id="{76D3A4E0-A1DB-446B-9B61-EE6C43475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814"/>
                <a:ext cx="27" cy="21"/>
              </a:xfrm>
              <a:custGeom>
                <a:avLst/>
                <a:gdLst>
                  <a:gd name="T0" fmla="*/ 12 w 11"/>
                  <a:gd name="T1" fmla="*/ 89 h 8"/>
                  <a:gd name="T2" fmla="*/ 91 w 11"/>
                  <a:gd name="T3" fmla="*/ 76 h 8"/>
                  <a:gd name="T4" fmla="*/ 162 w 11"/>
                  <a:gd name="T5" fmla="*/ 0 h 8"/>
                  <a:gd name="T6" fmla="*/ 91 w 11"/>
                  <a:gd name="T7" fmla="*/ 76 h 8"/>
                  <a:gd name="T8" fmla="*/ 61 w 11"/>
                  <a:gd name="T9" fmla="*/ 89 h 8"/>
                  <a:gd name="T10" fmla="*/ 0 w 11"/>
                  <a:gd name="T11" fmla="*/ 8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1" y="5"/>
                    </a:moveTo>
                    <a:cubicBezTo>
                      <a:pt x="3" y="8"/>
                      <a:pt x="5" y="6"/>
                      <a:pt x="6" y="4"/>
                    </a:cubicBezTo>
                    <a:cubicBezTo>
                      <a:pt x="8" y="3"/>
                      <a:pt x="11" y="2"/>
                      <a:pt x="11" y="0"/>
                    </a:cubicBezTo>
                    <a:cubicBezTo>
                      <a:pt x="10" y="2"/>
                      <a:pt x="8" y="2"/>
                      <a:pt x="6" y="4"/>
                    </a:cubicBezTo>
                    <a:cubicBezTo>
                      <a:pt x="5" y="4"/>
                      <a:pt x="5" y="4"/>
                      <a:pt x="4" y="5"/>
                    </a:cubicBezTo>
                    <a:cubicBezTo>
                      <a:pt x="3" y="5"/>
                      <a:pt x="1" y="6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1" name="Freeform 1194">
                <a:extLst>
                  <a:ext uri="{FF2B5EF4-FFF2-40B4-BE49-F238E27FC236}">
                    <a16:creationId xmlns:a16="http://schemas.microsoft.com/office/drawing/2014/main" id="{6175BABA-F0F8-4A0D-8633-24CC17706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907"/>
                <a:ext cx="15" cy="22"/>
              </a:xfrm>
              <a:custGeom>
                <a:avLst/>
                <a:gdLst>
                  <a:gd name="T0" fmla="*/ 0 w 6"/>
                  <a:gd name="T1" fmla="*/ 168 h 8"/>
                  <a:gd name="T2" fmla="*/ 50 w 6"/>
                  <a:gd name="T3" fmla="*/ 83 h 8"/>
                  <a:gd name="T4" fmla="*/ 95 w 6"/>
                  <a:gd name="T5" fmla="*/ 0 h 8"/>
                  <a:gd name="T6" fmla="*/ 50 w 6"/>
                  <a:gd name="T7" fmla="*/ 61 h 8"/>
                  <a:gd name="T8" fmla="*/ 20 w 6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1" y="7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2" y="4"/>
                      <a:pt x="2" y="6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2" name="Freeform 1195">
                <a:extLst>
                  <a:ext uri="{FF2B5EF4-FFF2-40B4-BE49-F238E27FC236}">
                    <a16:creationId xmlns:a16="http://schemas.microsoft.com/office/drawing/2014/main" id="{ECCDCEA1-88E2-4600-AB11-29DF10F8D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913"/>
                <a:ext cx="20" cy="16"/>
              </a:xfrm>
              <a:custGeom>
                <a:avLst/>
                <a:gdLst>
                  <a:gd name="T0" fmla="*/ 0 w 8"/>
                  <a:gd name="T1" fmla="*/ 115 h 6"/>
                  <a:gd name="T2" fmla="*/ 125 w 8"/>
                  <a:gd name="T3" fmla="*/ 93 h 6"/>
                  <a:gd name="T4" fmla="*/ 33 w 8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1" y="4"/>
                      <a:pt x="7" y="0"/>
                      <a:pt x="8" y="5"/>
                    </a:cubicBezTo>
                    <a:cubicBezTo>
                      <a:pt x="6" y="3"/>
                      <a:pt x="4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3" name="Freeform 1196">
                <a:extLst>
                  <a:ext uri="{FF2B5EF4-FFF2-40B4-BE49-F238E27FC236}">
                    <a16:creationId xmlns:a16="http://schemas.microsoft.com/office/drawing/2014/main" id="{CC6705E5-2A4F-4A40-A8AE-9A8259D11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880"/>
                <a:ext cx="23" cy="19"/>
              </a:xfrm>
              <a:custGeom>
                <a:avLst/>
                <a:gdLst>
                  <a:gd name="T0" fmla="*/ 0 w 9"/>
                  <a:gd name="T1" fmla="*/ 141 h 7"/>
                  <a:gd name="T2" fmla="*/ 151 w 9"/>
                  <a:gd name="T3" fmla="*/ 0 h 7"/>
                  <a:gd name="T4" fmla="*/ 33 w 9"/>
                  <a:gd name="T5" fmla="*/ 10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4" y="5"/>
                      <a:pt x="7" y="3"/>
                      <a:pt x="9" y="0"/>
                    </a:cubicBezTo>
                    <a:cubicBezTo>
                      <a:pt x="8" y="2"/>
                      <a:pt x="5" y="3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4" name="Freeform 1197">
                <a:extLst>
                  <a:ext uri="{FF2B5EF4-FFF2-40B4-BE49-F238E27FC236}">
                    <a16:creationId xmlns:a16="http://schemas.microsoft.com/office/drawing/2014/main" id="{19643FF7-D0E1-43F6-A237-000DF0D0F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736"/>
                <a:ext cx="15" cy="19"/>
              </a:xfrm>
              <a:custGeom>
                <a:avLst/>
                <a:gdLst>
                  <a:gd name="T0" fmla="*/ 95 w 6"/>
                  <a:gd name="T1" fmla="*/ 0 h 7"/>
                  <a:gd name="T2" fmla="*/ 0 w 6"/>
                  <a:gd name="T3" fmla="*/ 141 h 7"/>
                  <a:gd name="T4" fmla="*/ 95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4" y="0"/>
                      <a:pt x="1" y="2"/>
                      <a:pt x="0" y="7"/>
                    </a:cubicBezTo>
                    <a:cubicBezTo>
                      <a:pt x="2" y="3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5" name="Freeform 1198">
                <a:extLst>
                  <a:ext uri="{FF2B5EF4-FFF2-40B4-BE49-F238E27FC236}">
                    <a16:creationId xmlns:a16="http://schemas.microsoft.com/office/drawing/2014/main" id="{D679CF1E-C17D-4359-93D7-0DE01BBB1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744"/>
                <a:ext cx="3" cy="27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1" y="4"/>
                      <a:pt x="1" y="8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6" name="Freeform 1199">
                <a:extLst>
                  <a:ext uri="{FF2B5EF4-FFF2-40B4-BE49-F238E27FC236}">
                    <a16:creationId xmlns:a16="http://schemas.microsoft.com/office/drawing/2014/main" id="{E3692045-F70A-466A-96C3-E310B8E63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843"/>
                <a:ext cx="5" cy="13"/>
              </a:xfrm>
              <a:custGeom>
                <a:avLst/>
                <a:gdLst>
                  <a:gd name="T0" fmla="*/ 33 w 2"/>
                  <a:gd name="T1" fmla="*/ 0 h 5"/>
                  <a:gd name="T2" fmla="*/ 0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7" name="Freeform 1200">
                <a:extLst>
                  <a:ext uri="{FF2B5EF4-FFF2-40B4-BE49-F238E27FC236}">
                    <a16:creationId xmlns:a16="http://schemas.microsoft.com/office/drawing/2014/main" id="{F6E34D21-8D90-4164-AC80-B6B66B6BD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819"/>
                <a:ext cx="5" cy="19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3"/>
                      <a:pt x="2" y="4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8" name="Freeform 1201">
                <a:extLst>
                  <a:ext uri="{FF2B5EF4-FFF2-40B4-BE49-F238E27FC236}">
                    <a16:creationId xmlns:a16="http://schemas.microsoft.com/office/drawing/2014/main" id="{6207C271-45D3-4868-9293-0A69EE55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2848"/>
                <a:ext cx="27" cy="6"/>
              </a:xfrm>
              <a:custGeom>
                <a:avLst/>
                <a:gdLst>
                  <a:gd name="T0" fmla="*/ 0 w 11"/>
                  <a:gd name="T1" fmla="*/ 27 h 2"/>
                  <a:gd name="T2" fmla="*/ 162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4" y="2"/>
                      <a:pt x="9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9" name="Freeform 1202">
                <a:extLst>
                  <a:ext uri="{FF2B5EF4-FFF2-40B4-BE49-F238E27FC236}">
                    <a16:creationId xmlns:a16="http://schemas.microsoft.com/office/drawing/2014/main" id="{6A28BF2C-6886-4B81-AC89-3099056A5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886"/>
                <a:ext cx="37" cy="8"/>
              </a:xfrm>
              <a:custGeom>
                <a:avLst/>
                <a:gdLst>
                  <a:gd name="T0" fmla="*/ 0 w 15"/>
                  <a:gd name="T1" fmla="*/ 56 h 3"/>
                  <a:gd name="T2" fmla="*/ 224 w 1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4" y="3"/>
                      <a:pt x="13" y="2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0" name="Freeform 1203">
                <a:extLst>
                  <a:ext uri="{FF2B5EF4-FFF2-40B4-BE49-F238E27FC236}">
                    <a16:creationId xmlns:a16="http://schemas.microsoft.com/office/drawing/2014/main" id="{A9EA44A0-658B-46B1-8AC9-0AB6B366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945"/>
                <a:ext cx="17" cy="2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3" y="1"/>
                      <a:pt x="4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1" name="Freeform 1204">
                <a:extLst>
                  <a:ext uri="{FF2B5EF4-FFF2-40B4-BE49-F238E27FC236}">
                    <a16:creationId xmlns:a16="http://schemas.microsoft.com/office/drawing/2014/main" id="{060807EB-B4BA-4EB6-9FF8-1BA845215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979"/>
                <a:ext cx="22" cy="6"/>
              </a:xfrm>
              <a:custGeom>
                <a:avLst/>
                <a:gdLst>
                  <a:gd name="T0" fmla="*/ 0 w 9"/>
                  <a:gd name="T1" fmla="*/ 54 h 2"/>
                  <a:gd name="T2" fmla="*/ 132 w 9"/>
                  <a:gd name="T3" fmla="*/ 54 h 2"/>
                  <a:gd name="T4" fmla="*/ 0 w 9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0"/>
                      <a:pt x="7" y="1"/>
                      <a:pt x="9" y="2"/>
                    </a:cubicBezTo>
                    <a:cubicBezTo>
                      <a:pt x="8" y="2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2" name="Freeform 1205">
                <a:extLst>
                  <a:ext uri="{FF2B5EF4-FFF2-40B4-BE49-F238E27FC236}">
                    <a16:creationId xmlns:a16="http://schemas.microsoft.com/office/drawing/2014/main" id="{15D10F2F-9C9D-4462-881F-94589C913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744"/>
                <a:ext cx="5" cy="14"/>
              </a:xfrm>
              <a:custGeom>
                <a:avLst/>
                <a:gdLst>
                  <a:gd name="T0" fmla="*/ 33 w 2"/>
                  <a:gd name="T1" fmla="*/ 0 h 5"/>
                  <a:gd name="T2" fmla="*/ 0 w 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3" name="Freeform 1206">
                <a:extLst>
                  <a:ext uri="{FF2B5EF4-FFF2-40B4-BE49-F238E27FC236}">
                    <a16:creationId xmlns:a16="http://schemas.microsoft.com/office/drawing/2014/main" id="{939F1001-F206-4C6B-92B4-2E70EAC99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640"/>
                <a:ext cx="7" cy="22"/>
              </a:xfrm>
              <a:custGeom>
                <a:avLst/>
                <a:gdLst>
                  <a:gd name="T0" fmla="*/ 37 w 3"/>
                  <a:gd name="T1" fmla="*/ 0 h 8"/>
                  <a:gd name="T2" fmla="*/ 0 w 3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4"/>
                      <a:pt x="2" y="6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4" name="Freeform 1207">
                <a:extLst>
                  <a:ext uri="{FF2B5EF4-FFF2-40B4-BE49-F238E27FC236}">
                    <a16:creationId xmlns:a16="http://schemas.microsoft.com/office/drawing/2014/main" id="{2F043EB6-481C-485B-AD74-5220FA6E7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600"/>
                <a:ext cx="8" cy="19"/>
              </a:xfrm>
              <a:custGeom>
                <a:avLst/>
                <a:gdLst>
                  <a:gd name="T0" fmla="*/ 56 w 3"/>
                  <a:gd name="T1" fmla="*/ 0 h 7"/>
                  <a:gd name="T2" fmla="*/ 21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0" y="4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5" name="Freeform 1208">
                <a:extLst>
                  <a:ext uri="{FF2B5EF4-FFF2-40B4-BE49-F238E27FC236}">
                    <a16:creationId xmlns:a16="http://schemas.microsoft.com/office/drawing/2014/main" id="{C6E27202-2946-4DB9-B478-821C9C415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600"/>
                <a:ext cx="12" cy="32"/>
              </a:xfrm>
              <a:custGeom>
                <a:avLst/>
                <a:gdLst>
                  <a:gd name="T0" fmla="*/ 70 w 5"/>
                  <a:gd name="T1" fmla="*/ 0 h 12"/>
                  <a:gd name="T2" fmla="*/ 0 w 5"/>
                  <a:gd name="T3" fmla="*/ 93 h 12"/>
                  <a:gd name="T4" fmla="*/ 0 w 5"/>
                  <a:gd name="T5" fmla="*/ 227 h 12"/>
                  <a:gd name="T6" fmla="*/ 29 w 5"/>
                  <a:gd name="T7" fmla="*/ 77 h 12"/>
                  <a:gd name="T8" fmla="*/ 70 w 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3" y="1"/>
                      <a:pt x="1" y="3"/>
                      <a:pt x="0" y="5"/>
                    </a:cubicBezTo>
                    <a:cubicBezTo>
                      <a:pt x="0" y="8"/>
                      <a:pt x="0" y="11"/>
                      <a:pt x="0" y="12"/>
                    </a:cubicBezTo>
                    <a:cubicBezTo>
                      <a:pt x="1" y="8"/>
                      <a:pt x="1" y="6"/>
                      <a:pt x="2" y="4"/>
                    </a:cubicBezTo>
                    <a:cubicBezTo>
                      <a:pt x="3" y="3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6" name="Freeform 1209">
                <a:extLst>
                  <a:ext uri="{FF2B5EF4-FFF2-40B4-BE49-F238E27FC236}">
                    <a16:creationId xmlns:a16="http://schemas.microsoft.com/office/drawing/2014/main" id="{ADAB09FC-4EDE-4836-B520-13988FD08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560"/>
                <a:ext cx="5" cy="22"/>
              </a:xfrm>
              <a:custGeom>
                <a:avLst/>
                <a:gdLst>
                  <a:gd name="T0" fmla="*/ 0 w 2"/>
                  <a:gd name="T1" fmla="*/ 168 h 8"/>
                  <a:gd name="T2" fmla="*/ 20 w 2"/>
                  <a:gd name="T3" fmla="*/ 0 h 8"/>
                  <a:gd name="T4" fmla="*/ 0 w 2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cubicBezTo>
                      <a:pt x="1" y="6"/>
                      <a:pt x="2" y="2"/>
                      <a:pt x="1" y="0"/>
                    </a:cubicBezTo>
                    <a:cubicBezTo>
                      <a:pt x="1" y="2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7" name="Freeform 1210">
                <a:extLst>
                  <a:ext uri="{FF2B5EF4-FFF2-40B4-BE49-F238E27FC236}">
                    <a16:creationId xmlns:a16="http://schemas.microsoft.com/office/drawing/2014/main" id="{36255EA9-A5C8-4FFF-993D-D9E578DBC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587"/>
                <a:ext cx="10" cy="11"/>
              </a:xfrm>
              <a:custGeom>
                <a:avLst/>
                <a:gdLst>
                  <a:gd name="T0" fmla="*/ 63 w 4"/>
                  <a:gd name="T1" fmla="*/ 0 h 4"/>
                  <a:gd name="T2" fmla="*/ 0 w 4"/>
                  <a:gd name="T3" fmla="*/ 83 h 4"/>
                  <a:gd name="T4" fmla="*/ 6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2" y="4"/>
                      <a:pt x="0" y="4"/>
                    </a:cubicBezTo>
                    <a:cubicBezTo>
                      <a:pt x="1" y="3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8" name="Freeform 1211">
                <a:extLst>
                  <a:ext uri="{FF2B5EF4-FFF2-40B4-BE49-F238E27FC236}">
                    <a16:creationId xmlns:a16="http://schemas.microsoft.com/office/drawing/2014/main" id="{564B79F2-F181-488D-9BB6-E2EB9489B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536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w 5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4" y="2"/>
                      <a:pt x="5" y="0"/>
                    </a:cubicBezTo>
                    <a:cubicBezTo>
                      <a:pt x="4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9" name="Freeform 1212">
                <a:extLst>
                  <a:ext uri="{FF2B5EF4-FFF2-40B4-BE49-F238E27FC236}">
                    <a16:creationId xmlns:a16="http://schemas.microsoft.com/office/drawing/2014/main" id="{AB4AED56-078E-4DA4-91D5-E191ED566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558"/>
                <a:ext cx="8" cy="21"/>
              </a:xfrm>
              <a:custGeom>
                <a:avLst/>
                <a:gdLst>
                  <a:gd name="T0" fmla="*/ 56 w 3"/>
                  <a:gd name="T1" fmla="*/ 0 h 8"/>
                  <a:gd name="T2" fmla="*/ 0 w 3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0" name="Freeform 1213">
                <a:extLst>
                  <a:ext uri="{FF2B5EF4-FFF2-40B4-BE49-F238E27FC236}">
                    <a16:creationId xmlns:a16="http://schemas.microsoft.com/office/drawing/2014/main" id="{D282165F-8603-4953-A271-4E8945FD1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902"/>
                <a:ext cx="77" cy="43"/>
              </a:xfrm>
              <a:custGeom>
                <a:avLst/>
                <a:gdLst>
                  <a:gd name="T0" fmla="*/ 0 w 31"/>
                  <a:gd name="T1" fmla="*/ 218 h 16"/>
                  <a:gd name="T2" fmla="*/ 474 w 31"/>
                  <a:gd name="T3" fmla="*/ 0 h 16"/>
                  <a:gd name="T4" fmla="*/ 0 w 31"/>
                  <a:gd name="T5" fmla="*/ 2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6">
                    <a:moveTo>
                      <a:pt x="0" y="11"/>
                    </a:moveTo>
                    <a:cubicBezTo>
                      <a:pt x="5" y="14"/>
                      <a:pt x="25" y="16"/>
                      <a:pt x="31" y="0"/>
                    </a:cubicBezTo>
                    <a:cubicBezTo>
                      <a:pt x="30" y="3"/>
                      <a:pt x="20" y="16"/>
                      <a:pt x="0" y="11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1" name="Oval 1214">
                <a:extLst>
                  <a:ext uri="{FF2B5EF4-FFF2-40B4-BE49-F238E27FC236}">
                    <a16:creationId xmlns:a16="http://schemas.microsoft.com/office/drawing/2014/main" id="{195D561C-5E8D-4993-B306-34B16C5A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4" y="292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742" name="Oval 1215">
                <a:extLst>
                  <a:ext uri="{FF2B5EF4-FFF2-40B4-BE49-F238E27FC236}">
                    <a16:creationId xmlns:a16="http://schemas.microsoft.com/office/drawing/2014/main" id="{497DE9D5-355F-48B8-B102-691F78CBC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" y="293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743" name="Oval 1216">
                <a:extLst>
                  <a:ext uri="{FF2B5EF4-FFF2-40B4-BE49-F238E27FC236}">
                    <a16:creationId xmlns:a16="http://schemas.microsoft.com/office/drawing/2014/main" id="{06F0A467-A9EC-4FD4-BDA2-19872C1C0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" y="292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744" name="Freeform 1217">
                <a:extLst>
                  <a:ext uri="{FF2B5EF4-FFF2-40B4-BE49-F238E27FC236}">
                    <a16:creationId xmlns:a16="http://schemas.microsoft.com/office/drawing/2014/main" id="{148B52F7-6672-4A8C-A44E-34A05707E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272"/>
                <a:ext cx="10" cy="144"/>
              </a:xfrm>
              <a:custGeom>
                <a:avLst/>
                <a:gdLst>
                  <a:gd name="T0" fmla="*/ 63 w 4"/>
                  <a:gd name="T1" fmla="*/ 0 h 54"/>
                  <a:gd name="T2" fmla="*/ 50 w 4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4">
                    <a:moveTo>
                      <a:pt x="4" y="0"/>
                    </a:moveTo>
                    <a:cubicBezTo>
                      <a:pt x="0" y="14"/>
                      <a:pt x="1" y="42"/>
                      <a:pt x="3" y="5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5" name="Freeform 1218">
                <a:extLst>
                  <a:ext uri="{FF2B5EF4-FFF2-40B4-BE49-F238E27FC236}">
                    <a16:creationId xmlns:a16="http://schemas.microsoft.com/office/drawing/2014/main" id="{D238FEA0-3C62-4621-965B-9024D9F6A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283"/>
                <a:ext cx="10" cy="152"/>
              </a:xfrm>
              <a:custGeom>
                <a:avLst/>
                <a:gdLst>
                  <a:gd name="T0" fmla="*/ 50 w 4"/>
                  <a:gd name="T1" fmla="*/ 0 h 57"/>
                  <a:gd name="T2" fmla="*/ 63 w 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7">
                    <a:moveTo>
                      <a:pt x="3" y="0"/>
                    </a:moveTo>
                    <a:cubicBezTo>
                      <a:pt x="0" y="13"/>
                      <a:pt x="2" y="50"/>
                      <a:pt x="4" y="57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6" name="Freeform 1219">
                <a:extLst>
                  <a:ext uri="{FF2B5EF4-FFF2-40B4-BE49-F238E27FC236}">
                    <a16:creationId xmlns:a16="http://schemas.microsoft.com/office/drawing/2014/main" id="{5B2FD5F7-B393-4C60-8697-27F45C24F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352"/>
                <a:ext cx="120" cy="48"/>
              </a:xfrm>
              <a:custGeom>
                <a:avLst/>
                <a:gdLst>
                  <a:gd name="T0" fmla="*/ 0 w 48"/>
                  <a:gd name="T1" fmla="*/ 0 h 18"/>
                  <a:gd name="T2" fmla="*/ 750 w 4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14" y="0"/>
                      <a:pt x="42" y="13"/>
                      <a:pt x="48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7" name="Freeform 1220">
                <a:extLst>
                  <a:ext uri="{FF2B5EF4-FFF2-40B4-BE49-F238E27FC236}">
                    <a16:creationId xmlns:a16="http://schemas.microsoft.com/office/drawing/2014/main" id="{5466C179-3434-4047-BFFE-61B36B2B0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416"/>
                <a:ext cx="20" cy="83"/>
              </a:xfrm>
              <a:custGeom>
                <a:avLst/>
                <a:gdLst>
                  <a:gd name="T0" fmla="*/ 0 w 8"/>
                  <a:gd name="T1" fmla="*/ 0 h 31"/>
                  <a:gd name="T2" fmla="*/ 125 w 8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1">
                    <a:moveTo>
                      <a:pt x="0" y="0"/>
                    </a:moveTo>
                    <a:cubicBezTo>
                      <a:pt x="5" y="7"/>
                      <a:pt x="8" y="31"/>
                      <a:pt x="8" y="3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8" name="Freeform 1221">
                <a:extLst>
                  <a:ext uri="{FF2B5EF4-FFF2-40B4-BE49-F238E27FC236}">
                    <a16:creationId xmlns:a16="http://schemas.microsoft.com/office/drawing/2014/main" id="{CC7F61F4-5383-4209-8B65-7E906608C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318"/>
                <a:ext cx="2" cy="58"/>
              </a:xfrm>
              <a:custGeom>
                <a:avLst/>
                <a:gdLst>
                  <a:gd name="T0" fmla="*/ 0 w 1"/>
                  <a:gd name="T1" fmla="*/ 0 h 22"/>
                  <a:gd name="T2" fmla="*/ 8 w 1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6"/>
                      <a:pt x="1" y="22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9" name="Freeform 1222">
                <a:extLst>
                  <a:ext uri="{FF2B5EF4-FFF2-40B4-BE49-F238E27FC236}">
                    <a16:creationId xmlns:a16="http://schemas.microsoft.com/office/drawing/2014/main" id="{749F1FD4-6E0A-43F1-B291-EB0622894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272"/>
                <a:ext cx="7" cy="94"/>
              </a:xfrm>
              <a:custGeom>
                <a:avLst/>
                <a:gdLst>
                  <a:gd name="T0" fmla="*/ 37 w 3"/>
                  <a:gd name="T1" fmla="*/ 0 h 35"/>
                  <a:gd name="T2" fmla="*/ 12 w 3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5">
                    <a:moveTo>
                      <a:pt x="3" y="0"/>
                    </a:moveTo>
                    <a:cubicBezTo>
                      <a:pt x="2" y="3"/>
                      <a:pt x="0" y="30"/>
                      <a:pt x="1" y="35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0" name="Freeform 1223">
                <a:extLst>
                  <a:ext uri="{FF2B5EF4-FFF2-40B4-BE49-F238E27FC236}">
                    <a16:creationId xmlns:a16="http://schemas.microsoft.com/office/drawing/2014/main" id="{B24F92C4-E9EC-46F3-B385-D952D0A6A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278"/>
                <a:ext cx="7" cy="61"/>
              </a:xfrm>
              <a:custGeom>
                <a:avLst/>
                <a:gdLst>
                  <a:gd name="T0" fmla="*/ 37 w 3"/>
                  <a:gd name="T1" fmla="*/ 0 h 23"/>
                  <a:gd name="T2" fmla="*/ 12 w 3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3">
                    <a:moveTo>
                      <a:pt x="3" y="0"/>
                    </a:moveTo>
                    <a:cubicBezTo>
                      <a:pt x="0" y="13"/>
                      <a:pt x="1" y="23"/>
                      <a:pt x="1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1" name="Freeform 1224">
                <a:extLst>
                  <a:ext uri="{FF2B5EF4-FFF2-40B4-BE49-F238E27FC236}">
                    <a16:creationId xmlns:a16="http://schemas.microsoft.com/office/drawing/2014/main" id="{144CE99A-9FC5-4394-AA1F-17B3B9ED2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312"/>
                <a:ext cx="2" cy="62"/>
              </a:xfrm>
              <a:custGeom>
                <a:avLst/>
                <a:gdLst>
                  <a:gd name="T0" fmla="*/ 0 w 1"/>
                  <a:gd name="T1" fmla="*/ 0 h 23"/>
                  <a:gd name="T2" fmla="*/ 8 w 1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">
                    <a:moveTo>
                      <a:pt x="0" y="0"/>
                    </a:moveTo>
                    <a:cubicBezTo>
                      <a:pt x="1" y="5"/>
                      <a:pt x="1" y="21"/>
                      <a:pt x="1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2" name="Freeform 1225">
                <a:extLst>
                  <a:ext uri="{FF2B5EF4-FFF2-40B4-BE49-F238E27FC236}">
                    <a16:creationId xmlns:a16="http://schemas.microsoft.com/office/drawing/2014/main" id="{74349C75-5770-451B-B136-144482165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302"/>
                <a:ext cx="5" cy="64"/>
              </a:xfrm>
              <a:custGeom>
                <a:avLst/>
                <a:gdLst>
                  <a:gd name="T0" fmla="*/ 0 w 2"/>
                  <a:gd name="T1" fmla="*/ 0 h 24"/>
                  <a:gd name="T2" fmla="*/ 33 w 2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4">
                    <a:moveTo>
                      <a:pt x="0" y="0"/>
                    </a:moveTo>
                    <a:cubicBezTo>
                      <a:pt x="2" y="5"/>
                      <a:pt x="2" y="21"/>
                      <a:pt x="2" y="2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3" name="Freeform 1226">
                <a:extLst>
                  <a:ext uri="{FF2B5EF4-FFF2-40B4-BE49-F238E27FC236}">
                    <a16:creationId xmlns:a16="http://schemas.microsoft.com/office/drawing/2014/main" id="{69865977-D994-472E-9418-0C8ED3F86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347"/>
                <a:ext cx="5" cy="83"/>
              </a:xfrm>
              <a:custGeom>
                <a:avLst/>
                <a:gdLst>
                  <a:gd name="T0" fmla="*/ 20 w 2"/>
                  <a:gd name="T1" fmla="*/ 0 h 31"/>
                  <a:gd name="T2" fmla="*/ 33 w 2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1">
                    <a:moveTo>
                      <a:pt x="1" y="0"/>
                    </a:moveTo>
                    <a:cubicBezTo>
                      <a:pt x="0" y="5"/>
                      <a:pt x="0" y="26"/>
                      <a:pt x="2" y="3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4" name="Freeform 1227">
                <a:extLst>
                  <a:ext uri="{FF2B5EF4-FFF2-40B4-BE49-F238E27FC236}">
                    <a16:creationId xmlns:a16="http://schemas.microsoft.com/office/drawing/2014/main" id="{0597AD5D-BCD0-4921-9BF2-6943275D6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427"/>
                <a:ext cx="10" cy="48"/>
              </a:xfrm>
              <a:custGeom>
                <a:avLst/>
                <a:gdLst>
                  <a:gd name="T0" fmla="*/ 0 w 4"/>
                  <a:gd name="T1" fmla="*/ 0 h 18"/>
                  <a:gd name="T2" fmla="*/ 50 w 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cubicBezTo>
                      <a:pt x="2" y="4"/>
                      <a:pt x="4" y="15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5" name="Freeform 1228">
                <a:extLst>
                  <a:ext uri="{FF2B5EF4-FFF2-40B4-BE49-F238E27FC236}">
                    <a16:creationId xmlns:a16="http://schemas.microsoft.com/office/drawing/2014/main" id="{14FDBF1D-6B67-4B70-89B8-DF79DC860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430"/>
                <a:ext cx="12" cy="56"/>
              </a:xfrm>
              <a:custGeom>
                <a:avLst/>
                <a:gdLst>
                  <a:gd name="T0" fmla="*/ 0 w 5"/>
                  <a:gd name="T1" fmla="*/ 0 h 21"/>
                  <a:gd name="T2" fmla="*/ 70 w 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0" y="0"/>
                    </a:moveTo>
                    <a:cubicBezTo>
                      <a:pt x="3" y="5"/>
                      <a:pt x="5" y="21"/>
                      <a:pt x="5" y="2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6" name="Freeform 1229">
                <a:extLst>
                  <a:ext uri="{FF2B5EF4-FFF2-40B4-BE49-F238E27FC236}">
                    <a16:creationId xmlns:a16="http://schemas.microsoft.com/office/drawing/2014/main" id="{8B62E353-5ECD-481A-991F-021A403ED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366"/>
                <a:ext cx="120" cy="48"/>
              </a:xfrm>
              <a:custGeom>
                <a:avLst/>
                <a:gdLst>
                  <a:gd name="T0" fmla="*/ 0 w 48"/>
                  <a:gd name="T1" fmla="*/ 0 h 18"/>
                  <a:gd name="T2" fmla="*/ 750 w 4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8" y="1"/>
                      <a:pt x="39" y="11"/>
                      <a:pt x="48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7" name="Freeform 1230">
                <a:extLst>
                  <a:ext uri="{FF2B5EF4-FFF2-40B4-BE49-F238E27FC236}">
                    <a16:creationId xmlns:a16="http://schemas.microsoft.com/office/drawing/2014/main" id="{647DF5A1-F660-4F62-9641-AA5E789FF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379"/>
                <a:ext cx="122" cy="48"/>
              </a:xfrm>
              <a:custGeom>
                <a:avLst/>
                <a:gdLst>
                  <a:gd name="T0" fmla="*/ 0 w 49"/>
                  <a:gd name="T1" fmla="*/ 0 h 18"/>
                  <a:gd name="T2" fmla="*/ 757 w 4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8">
                    <a:moveTo>
                      <a:pt x="0" y="0"/>
                    </a:moveTo>
                    <a:cubicBezTo>
                      <a:pt x="8" y="2"/>
                      <a:pt x="40" y="13"/>
                      <a:pt x="49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8" name="Freeform 1231">
                <a:extLst>
                  <a:ext uri="{FF2B5EF4-FFF2-40B4-BE49-F238E27FC236}">
                    <a16:creationId xmlns:a16="http://schemas.microsoft.com/office/drawing/2014/main" id="{8A4CB621-EFEA-4BF1-A106-1FC9B3AE9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395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408 w 2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6" y="1"/>
                      <a:pt x="25" y="8"/>
                      <a:pt x="26" y="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9" name="Freeform 1232">
                <a:extLst>
                  <a:ext uri="{FF2B5EF4-FFF2-40B4-BE49-F238E27FC236}">
                    <a16:creationId xmlns:a16="http://schemas.microsoft.com/office/drawing/2014/main" id="{8B4F5BBE-2A79-439A-9525-72F466D4A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408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408 w 2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5" y="1"/>
                      <a:pt x="23" y="8"/>
                      <a:pt x="26" y="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0" name="Freeform 1233">
                <a:extLst>
                  <a:ext uri="{FF2B5EF4-FFF2-40B4-BE49-F238E27FC236}">
                    <a16:creationId xmlns:a16="http://schemas.microsoft.com/office/drawing/2014/main" id="{520EA1A6-6ED5-48B3-B5A0-F956EDE44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424"/>
                <a:ext cx="60" cy="27"/>
              </a:xfrm>
              <a:custGeom>
                <a:avLst/>
                <a:gdLst>
                  <a:gd name="T0" fmla="*/ 0 w 24"/>
                  <a:gd name="T1" fmla="*/ 0 h 10"/>
                  <a:gd name="T2" fmla="*/ 375 w 2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5" y="1"/>
                      <a:pt x="18" y="6"/>
                      <a:pt x="24" y="10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1" name="Freeform 1234">
                <a:extLst>
                  <a:ext uri="{FF2B5EF4-FFF2-40B4-BE49-F238E27FC236}">
                    <a16:creationId xmlns:a16="http://schemas.microsoft.com/office/drawing/2014/main" id="{8C987535-B627-411F-B2EE-3A53AB402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286"/>
                <a:ext cx="3" cy="58"/>
              </a:xfrm>
              <a:custGeom>
                <a:avLst/>
                <a:gdLst>
                  <a:gd name="T0" fmla="*/ 27 w 1"/>
                  <a:gd name="T1" fmla="*/ 0 h 22"/>
                  <a:gd name="T2" fmla="*/ 27 w 1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1" y="0"/>
                    </a:moveTo>
                    <a:cubicBezTo>
                      <a:pt x="1" y="4"/>
                      <a:pt x="0" y="18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2" name="Freeform 1235">
                <a:extLst>
                  <a:ext uri="{FF2B5EF4-FFF2-40B4-BE49-F238E27FC236}">
                    <a16:creationId xmlns:a16="http://schemas.microsoft.com/office/drawing/2014/main" id="{2C8E87F4-410C-4813-B609-6821A59A5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294"/>
                <a:ext cx="3" cy="58"/>
              </a:xfrm>
              <a:custGeom>
                <a:avLst/>
                <a:gdLst>
                  <a:gd name="T0" fmla="*/ 27 w 1"/>
                  <a:gd name="T1" fmla="*/ 0 h 22"/>
                  <a:gd name="T2" fmla="*/ 27 w 1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1" y="0"/>
                    </a:moveTo>
                    <a:cubicBezTo>
                      <a:pt x="0" y="5"/>
                      <a:pt x="0" y="19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3" name="Freeform 1236">
                <a:extLst>
                  <a:ext uri="{FF2B5EF4-FFF2-40B4-BE49-F238E27FC236}">
                    <a16:creationId xmlns:a16="http://schemas.microsoft.com/office/drawing/2014/main" id="{ECFB636A-3BA0-4B65-8034-249E27C44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299"/>
                <a:ext cx="5" cy="61"/>
              </a:xfrm>
              <a:custGeom>
                <a:avLst/>
                <a:gdLst>
                  <a:gd name="T0" fmla="*/ 0 w 2"/>
                  <a:gd name="T1" fmla="*/ 0 h 23"/>
                  <a:gd name="T2" fmla="*/ 33 w 2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0" y="0"/>
                    </a:moveTo>
                    <a:cubicBezTo>
                      <a:pt x="0" y="5"/>
                      <a:pt x="1" y="20"/>
                      <a:pt x="2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4" name="Freeform 1237">
                <a:extLst>
                  <a:ext uri="{FF2B5EF4-FFF2-40B4-BE49-F238E27FC236}">
                    <a16:creationId xmlns:a16="http://schemas.microsoft.com/office/drawing/2014/main" id="{AC883A3D-8889-4A83-BAD2-F4D269A2D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747"/>
                <a:ext cx="170" cy="115"/>
              </a:xfrm>
              <a:custGeom>
                <a:avLst/>
                <a:gdLst>
                  <a:gd name="T0" fmla="*/ 0 w 68"/>
                  <a:gd name="T1" fmla="*/ 802 h 43"/>
                  <a:gd name="T2" fmla="*/ 313 w 68"/>
                  <a:gd name="T3" fmla="*/ 730 h 43"/>
                  <a:gd name="T4" fmla="*/ 595 w 68"/>
                  <a:gd name="T5" fmla="*/ 500 h 43"/>
                  <a:gd name="T6" fmla="*/ 613 w 68"/>
                  <a:gd name="T7" fmla="*/ 615 h 43"/>
                  <a:gd name="T8" fmla="*/ 783 w 68"/>
                  <a:gd name="T9" fmla="*/ 594 h 43"/>
                  <a:gd name="T10" fmla="*/ 925 w 68"/>
                  <a:gd name="T11" fmla="*/ 308 h 43"/>
                  <a:gd name="T12" fmla="*/ 1063 w 6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3">
                    <a:moveTo>
                      <a:pt x="0" y="42"/>
                    </a:moveTo>
                    <a:cubicBezTo>
                      <a:pt x="5" y="43"/>
                      <a:pt x="15" y="40"/>
                      <a:pt x="20" y="38"/>
                    </a:cubicBezTo>
                    <a:cubicBezTo>
                      <a:pt x="26" y="35"/>
                      <a:pt x="31" y="29"/>
                      <a:pt x="38" y="26"/>
                    </a:cubicBezTo>
                    <a:cubicBezTo>
                      <a:pt x="40" y="28"/>
                      <a:pt x="38" y="30"/>
                      <a:pt x="39" y="32"/>
                    </a:cubicBezTo>
                    <a:cubicBezTo>
                      <a:pt x="42" y="37"/>
                      <a:pt x="47" y="33"/>
                      <a:pt x="50" y="31"/>
                    </a:cubicBezTo>
                    <a:cubicBezTo>
                      <a:pt x="55" y="28"/>
                      <a:pt x="58" y="23"/>
                      <a:pt x="59" y="16"/>
                    </a:cubicBezTo>
                    <a:cubicBezTo>
                      <a:pt x="60" y="9"/>
                      <a:pt x="63" y="5"/>
                      <a:pt x="6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5" name="Freeform 1238">
                <a:extLst>
                  <a:ext uri="{FF2B5EF4-FFF2-40B4-BE49-F238E27FC236}">
                    <a16:creationId xmlns:a16="http://schemas.microsoft.com/office/drawing/2014/main" id="{3174F25A-CA57-48C6-BCB1-8795C08AE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664"/>
                <a:ext cx="120" cy="176"/>
              </a:xfrm>
              <a:custGeom>
                <a:avLst/>
                <a:gdLst>
                  <a:gd name="T0" fmla="*/ 408 w 48"/>
                  <a:gd name="T1" fmla="*/ 435 h 66"/>
                  <a:gd name="T2" fmla="*/ 0 w 48"/>
                  <a:gd name="T3" fmla="*/ 1117 h 66"/>
                  <a:gd name="T4" fmla="*/ 313 w 48"/>
                  <a:gd name="T5" fmla="*/ 776 h 66"/>
                  <a:gd name="T6" fmla="*/ 408 w 48"/>
                  <a:gd name="T7" fmla="*/ 909 h 66"/>
                  <a:gd name="T8" fmla="*/ 520 w 48"/>
                  <a:gd name="T9" fmla="*/ 512 h 66"/>
                  <a:gd name="T10" fmla="*/ 750 w 48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6">
                    <a:moveTo>
                      <a:pt x="26" y="23"/>
                    </a:moveTo>
                    <a:cubicBezTo>
                      <a:pt x="24" y="36"/>
                      <a:pt x="6" y="49"/>
                      <a:pt x="0" y="59"/>
                    </a:cubicBezTo>
                    <a:cubicBezTo>
                      <a:pt x="1" y="66"/>
                      <a:pt x="15" y="44"/>
                      <a:pt x="20" y="41"/>
                    </a:cubicBezTo>
                    <a:cubicBezTo>
                      <a:pt x="27" y="39"/>
                      <a:pt x="24" y="44"/>
                      <a:pt x="26" y="48"/>
                    </a:cubicBezTo>
                    <a:cubicBezTo>
                      <a:pt x="34" y="47"/>
                      <a:pt x="31" y="32"/>
                      <a:pt x="33" y="27"/>
                    </a:cubicBezTo>
                    <a:cubicBezTo>
                      <a:pt x="36" y="17"/>
                      <a:pt x="44" y="10"/>
                      <a:pt x="4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6" name="Freeform 1239">
                <a:extLst>
                  <a:ext uri="{FF2B5EF4-FFF2-40B4-BE49-F238E27FC236}">
                    <a16:creationId xmlns:a16="http://schemas.microsoft.com/office/drawing/2014/main" id="{0807F531-C0AB-447A-AB1F-069FCD338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66"/>
                <a:ext cx="60" cy="106"/>
              </a:xfrm>
              <a:custGeom>
                <a:avLst/>
                <a:gdLst>
                  <a:gd name="T0" fmla="*/ 188 w 24"/>
                  <a:gd name="T1" fmla="*/ 133 h 40"/>
                  <a:gd name="T2" fmla="*/ 0 w 24"/>
                  <a:gd name="T3" fmla="*/ 668 h 40"/>
                  <a:gd name="T4" fmla="*/ 20 w 24"/>
                  <a:gd name="T5" fmla="*/ 689 h 40"/>
                  <a:gd name="T6" fmla="*/ 158 w 24"/>
                  <a:gd name="T7" fmla="*/ 575 h 40"/>
                  <a:gd name="T8" fmla="*/ 220 w 24"/>
                  <a:gd name="T9" fmla="*/ 723 h 40"/>
                  <a:gd name="T10" fmla="*/ 283 w 24"/>
                  <a:gd name="T11" fmla="*/ 408 h 40"/>
                  <a:gd name="T12" fmla="*/ 375 w 2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0">
                    <a:moveTo>
                      <a:pt x="12" y="7"/>
                    </a:moveTo>
                    <a:cubicBezTo>
                      <a:pt x="11" y="18"/>
                      <a:pt x="4" y="2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4" y="35"/>
                      <a:pt x="8" y="31"/>
                      <a:pt x="10" y="31"/>
                    </a:cubicBezTo>
                    <a:cubicBezTo>
                      <a:pt x="14" y="32"/>
                      <a:pt x="11" y="38"/>
                      <a:pt x="14" y="39"/>
                    </a:cubicBezTo>
                    <a:cubicBezTo>
                      <a:pt x="22" y="40"/>
                      <a:pt x="18" y="24"/>
                      <a:pt x="18" y="22"/>
                    </a:cubicBezTo>
                    <a:cubicBezTo>
                      <a:pt x="16" y="12"/>
                      <a:pt x="24" y="9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7" name="Freeform 1240">
                <a:extLst>
                  <a:ext uri="{FF2B5EF4-FFF2-40B4-BE49-F238E27FC236}">
                    <a16:creationId xmlns:a16="http://schemas.microsoft.com/office/drawing/2014/main" id="{C07D84E5-AABB-46BF-A115-25A0126A3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566"/>
                <a:ext cx="87" cy="162"/>
              </a:xfrm>
              <a:custGeom>
                <a:avLst/>
                <a:gdLst>
                  <a:gd name="T0" fmla="*/ 0 w 35"/>
                  <a:gd name="T1" fmla="*/ 1142 h 61"/>
                  <a:gd name="T2" fmla="*/ 104 w 35"/>
                  <a:gd name="T3" fmla="*/ 1030 h 61"/>
                  <a:gd name="T4" fmla="*/ 154 w 35"/>
                  <a:gd name="T5" fmla="*/ 826 h 61"/>
                  <a:gd name="T6" fmla="*/ 216 w 35"/>
                  <a:gd name="T7" fmla="*/ 993 h 61"/>
                  <a:gd name="T8" fmla="*/ 370 w 35"/>
                  <a:gd name="T9" fmla="*/ 882 h 61"/>
                  <a:gd name="T10" fmla="*/ 433 w 35"/>
                  <a:gd name="T11" fmla="*/ 621 h 61"/>
                  <a:gd name="T12" fmla="*/ 415 w 35"/>
                  <a:gd name="T13" fmla="*/ 430 h 61"/>
                  <a:gd name="T14" fmla="*/ 507 w 35"/>
                  <a:gd name="T15" fmla="*/ 297 h 61"/>
                  <a:gd name="T16" fmla="*/ 524 w 35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61">
                    <a:moveTo>
                      <a:pt x="0" y="61"/>
                    </a:moveTo>
                    <a:cubicBezTo>
                      <a:pt x="3" y="60"/>
                      <a:pt x="5" y="58"/>
                      <a:pt x="7" y="55"/>
                    </a:cubicBezTo>
                    <a:cubicBezTo>
                      <a:pt x="7" y="53"/>
                      <a:pt x="7" y="44"/>
                      <a:pt x="10" y="44"/>
                    </a:cubicBezTo>
                    <a:cubicBezTo>
                      <a:pt x="13" y="45"/>
                      <a:pt x="12" y="51"/>
                      <a:pt x="14" y="53"/>
                    </a:cubicBezTo>
                    <a:cubicBezTo>
                      <a:pt x="17" y="55"/>
                      <a:pt x="22" y="50"/>
                      <a:pt x="24" y="47"/>
                    </a:cubicBezTo>
                    <a:cubicBezTo>
                      <a:pt x="27" y="43"/>
                      <a:pt x="28" y="38"/>
                      <a:pt x="28" y="33"/>
                    </a:cubicBezTo>
                    <a:cubicBezTo>
                      <a:pt x="28" y="30"/>
                      <a:pt x="26" y="26"/>
                      <a:pt x="27" y="23"/>
                    </a:cubicBezTo>
                    <a:cubicBezTo>
                      <a:pt x="27" y="20"/>
                      <a:pt x="31" y="18"/>
                      <a:pt x="33" y="16"/>
                    </a:cubicBezTo>
                    <a:cubicBezTo>
                      <a:pt x="35" y="11"/>
                      <a:pt x="32" y="5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8" name="Freeform 1241">
                <a:extLst>
                  <a:ext uri="{FF2B5EF4-FFF2-40B4-BE49-F238E27FC236}">
                    <a16:creationId xmlns:a16="http://schemas.microsoft.com/office/drawing/2014/main" id="{0BBB8294-E365-40C6-9341-A7E538907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595"/>
                <a:ext cx="47" cy="91"/>
              </a:xfrm>
              <a:custGeom>
                <a:avLst/>
                <a:gdLst>
                  <a:gd name="T0" fmla="*/ 166 w 19"/>
                  <a:gd name="T1" fmla="*/ 0 h 34"/>
                  <a:gd name="T2" fmla="*/ 92 w 19"/>
                  <a:gd name="T3" fmla="*/ 329 h 34"/>
                  <a:gd name="T4" fmla="*/ 0 w 19"/>
                  <a:gd name="T5" fmla="*/ 559 h 34"/>
                  <a:gd name="T6" fmla="*/ 134 w 19"/>
                  <a:gd name="T7" fmla="*/ 517 h 34"/>
                  <a:gd name="T8" fmla="*/ 287 w 19"/>
                  <a:gd name="T9" fmla="*/ 20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4">
                    <a:moveTo>
                      <a:pt x="11" y="0"/>
                    </a:moveTo>
                    <a:cubicBezTo>
                      <a:pt x="11" y="6"/>
                      <a:pt x="8" y="12"/>
                      <a:pt x="6" y="17"/>
                    </a:cubicBezTo>
                    <a:cubicBezTo>
                      <a:pt x="5" y="20"/>
                      <a:pt x="0" y="26"/>
                      <a:pt x="0" y="29"/>
                    </a:cubicBezTo>
                    <a:cubicBezTo>
                      <a:pt x="1" y="34"/>
                      <a:pt x="7" y="29"/>
                      <a:pt x="9" y="27"/>
                    </a:cubicBezTo>
                    <a:cubicBezTo>
                      <a:pt x="13" y="22"/>
                      <a:pt x="17" y="17"/>
                      <a:pt x="19" y="1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9" name="Freeform 1242">
                <a:extLst>
                  <a:ext uri="{FF2B5EF4-FFF2-40B4-BE49-F238E27FC236}">
                    <a16:creationId xmlns:a16="http://schemas.microsoft.com/office/drawing/2014/main" id="{61A9ECBA-904B-4243-AE20-4ACCDF861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632"/>
                <a:ext cx="80" cy="107"/>
              </a:xfrm>
              <a:custGeom>
                <a:avLst/>
                <a:gdLst>
                  <a:gd name="T0" fmla="*/ 125 w 32"/>
                  <a:gd name="T1" fmla="*/ 444 h 40"/>
                  <a:gd name="T2" fmla="*/ 33 w 32"/>
                  <a:gd name="T3" fmla="*/ 765 h 40"/>
                  <a:gd name="T4" fmla="*/ 145 w 32"/>
                  <a:gd name="T5" fmla="*/ 629 h 40"/>
                  <a:gd name="T6" fmla="*/ 238 w 32"/>
                  <a:gd name="T7" fmla="*/ 500 h 40"/>
                  <a:gd name="T8" fmla="*/ 283 w 32"/>
                  <a:gd name="T9" fmla="*/ 500 h 40"/>
                  <a:gd name="T10" fmla="*/ 363 w 32"/>
                  <a:gd name="T11" fmla="*/ 401 h 40"/>
                  <a:gd name="T12" fmla="*/ 488 w 32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0">
                    <a:moveTo>
                      <a:pt x="8" y="23"/>
                    </a:moveTo>
                    <a:cubicBezTo>
                      <a:pt x="9" y="30"/>
                      <a:pt x="0" y="34"/>
                      <a:pt x="2" y="40"/>
                    </a:cubicBezTo>
                    <a:cubicBezTo>
                      <a:pt x="6" y="40"/>
                      <a:pt x="7" y="36"/>
                      <a:pt x="9" y="33"/>
                    </a:cubicBezTo>
                    <a:cubicBezTo>
                      <a:pt x="10" y="30"/>
                      <a:pt x="12" y="28"/>
                      <a:pt x="15" y="26"/>
                    </a:cubicBezTo>
                    <a:cubicBezTo>
                      <a:pt x="16" y="26"/>
                      <a:pt x="17" y="27"/>
                      <a:pt x="18" y="26"/>
                    </a:cubicBezTo>
                    <a:cubicBezTo>
                      <a:pt x="20" y="25"/>
                      <a:pt x="22" y="23"/>
                      <a:pt x="23" y="21"/>
                    </a:cubicBezTo>
                    <a:cubicBezTo>
                      <a:pt x="27" y="15"/>
                      <a:pt x="32" y="7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0" name="Freeform 1243">
                <a:extLst>
                  <a:ext uri="{FF2B5EF4-FFF2-40B4-BE49-F238E27FC236}">
                    <a16:creationId xmlns:a16="http://schemas.microsoft.com/office/drawing/2014/main" id="{979015D4-B9F4-48B0-908F-1571CBCC4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464"/>
                <a:ext cx="40" cy="123"/>
              </a:xfrm>
              <a:custGeom>
                <a:avLst/>
                <a:gdLst>
                  <a:gd name="T0" fmla="*/ 33 w 16"/>
                  <a:gd name="T1" fmla="*/ 880 h 46"/>
                  <a:gd name="T2" fmla="*/ 158 w 16"/>
                  <a:gd name="T3" fmla="*/ 516 h 46"/>
                  <a:gd name="T4" fmla="*/ 208 w 16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6">
                    <a:moveTo>
                      <a:pt x="2" y="46"/>
                    </a:moveTo>
                    <a:cubicBezTo>
                      <a:pt x="0" y="37"/>
                      <a:pt x="6" y="33"/>
                      <a:pt x="10" y="27"/>
                    </a:cubicBezTo>
                    <a:cubicBezTo>
                      <a:pt x="16" y="19"/>
                      <a:pt x="14" y="10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1" name="Freeform 1244">
                <a:extLst>
                  <a:ext uri="{FF2B5EF4-FFF2-40B4-BE49-F238E27FC236}">
                    <a16:creationId xmlns:a16="http://schemas.microsoft.com/office/drawing/2014/main" id="{A0192118-A98D-4330-8417-C1C7C3EB7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638"/>
                <a:ext cx="102" cy="186"/>
              </a:xfrm>
              <a:custGeom>
                <a:avLst/>
                <a:gdLst>
                  <a:gd name="T0" fmla="*/ 525 w 41"/>
                  <a:gd name="T1" fmla="*/ 0 h 70"/>
                  <a:gd name="T2" fmla="*/ 433 w 41"/>
                  <a:gd name="T3" fmla="*/ 917 h 70"/>
                  <a:gd name="T4" fmla="*/ 167 w 41"/>
                  <a:gd name="T5" fmla="*/ 861 h 70"/>
                  <a:gd name="T6" fmla="*/ 124 w 41"/>
                  <a:gd name="T7" fmla="*/ 1052 h 70"/>
                  <a:gd name="T8" fmla="*/ 0 w 41"/>
                  <a:gd name="T9" fmla="*/ 13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0">
                    <a:moveTo>
                      <a:pt x="34" y="0"/>
                    </a:moveTo>
                    <a:cubicBezTo>
                      <a:pt x="12" y="0"/>
                      <a:pt x="41" y="41"/>
                      <a:pt x="28" y="49"/>
                    </a:cubicBezTo>
                    <a:cubicBezTo>
                      <a:pt x="21" y="53"/>
                      <a:pt x="20" y="36"/>
                      <a:pt x="11" y="46"/>
                    </a:cubicBezTo>
                    <a:cubicBezTo>
                      <a:pt x="8" y="49"/>
                      <a:pt x="8" y="52"/>
                      <a:pt x="8" y="56"/>
                    </a:cubicBezTo>
                    <a:cubicBezTo>
                      <a:pt x="8" y="63"/>
                      <a:pt x="6" y="67"/>
                      <a:pt x="0" y="7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2" name="Freeform 1245">
                <a:extLst>
                  <a:ext uri="{FF2B5EF4-FFF2-40B4-BE49-F238E27FC236}">
                    <a16:creationId xmlns:a16="http://schemas.microsoft.com/office/drawing/2014/main" id="{6E4CB0D9-9DF3-4E51-A46A-98AC390A4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790"/>
                <a:ext cx="43" cy="82"/>
              </a:xfrm>
              <a:custGeom>
                <a:avLst/>
                <a:gdLst>
                  <a:gd name="T0" fmla="*/ 0 w 17"/>
                  <a:gd name="T1" fmla="*/ 484 h 31"/>
                  <a:gd name="T2" fmla="*/ 210 w 17"/>
                  <a:gd name="T3" fmla="*/ 391 h 31"/>
                  <a:gd name="T4" fmla="*/ 243 w 17"/>
                  <a:gd name="T5" fmla="*/ 0 h 31"/>
                  <a:gd name="T6" fmla="*/ 276 w 17"/>
                  <a:gd name="T7" fmla="*/ 2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1">
                    <a:moveTo>
                      <a:pt x="0" y="26"/>
                    </a:moveTo>
                    <a:cubicBezTo>
                      <a:pt x="5" y="31"/>
                      <a:pt x="12" y="27"/>
                      <a:pt x="13" y="21"/>
                    </a:cubicBezTo>
                    <a:cubicBezTo>
                      <a:pt x="15" y="15"/>
                      <a:pt x="10" y="4"/>
                      <a:pt x="15" y="0"/>
                    </a:cubicBezTo>
                    <a:cubicBezTo>
                      <a:pt x="16" y="0"/>
                      <a:pt x="17" y="1"/>
                      <a:pt x="17" y="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3" name="Freeform 1246">
                <a:extLst>
                  <a:ext uri="{FF2B5EF4-FFF2-40B4-BE49-F238E27FC236}">
                    <a16:creationId xmlns:a16="http://schemas.microsoft.com/office/drawing/2014/main" id="{6461E0CA-7DE6-41D0-94B6-EB799EF5E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816"/>
                <a:ext cx="55" cy="43"/>
              </a:xfrm>
              <a:custGeom>
                <a:avLst/>
                <a:gdLst>
                  <a:gd name="T0" fmla="*/ 0 w 22"/>
                  <a:gd name="T1" fmla="*/ 231 h 16"/>
                  <a:gd name="T2" fmla="*/ 158 w 22"/>
                  <a:gd name="T3" fmla="*/ 94 h 16"/>
                  <a:gd name="T4" fmla="*/ 345 w 22"/>
                  <a:gd name="T5" fmla="*/ 2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12"/>
                    </a:moveTo>
                    <a:cubicBezTo>
                      <a:pt x="5" y="16"/>
                      <a:pt x="8" y="7"/>
                      <a:pt x="10" y="5"/>
                    </a:cubicBezTo>
                    <a:cubicBezTo>
                      <a:pt x="15" y="0"/>
                      <a:pt x="20" y="6"/>
                      <a:pt x="22" y="1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4" name="Freeform 1247">
                <a:extLst>
                  <a:ext uri="{FF2B5EF4-FFF2-40B4-BE49-F238E27FC236}">
                    <a16:creationId xmlns:a16="http://schemas.microsoft.com/office/drawing/2014/main" id="{6CA0B583-DA36-43C8-AF2D-414FEA0F9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667"/>
                <a:ext cx="47" cy="131"/>
              </a:xfrm>
              <a:custGeom>
                <a:avLst/>
                <a:gdLst>
                  <a:gd name="T0" fmla="*/ 121 w 19"/>
                  <a:gd name="T1" fmla="*/ 936 h 49"/>
                  <a:gd name="T2" fmla="*/ 215 w 19"/>
                  <a:gd name="T3" fmla="*/ 500 h 49"/>
                  <a:gd name="T4" fmla="*/ 166 w 19"/>
                  <a:gd name="T5" fmla="*/ 251 h 49"/>
                  <a:gd name="T6" fmla="*/ 74 w 19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9">
                    <a:moveTo>
                      <a:pt x="8" y="49"/>
                    </a:moveTo>
                    <a:cubicBezTo>
                      <a:pt x="19" y="47"/>
                      <a:pt x="16" y="33"/>
                      <a:pt x="14" y="26"/>
                    </a:cubicBezTo>
                    <a:cubicBezTo>
                      <a:pt x="13" y="22"/>
                      <a:pt x="13" y="16"/>
                      <a:pt x="11" y="13"/>
                    </a:cubicBezTo>
                    <a:cubicBezTo>
                      <a:pt x="7" y="8"/>
                      <a:pt x="0" y="8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5" name="Freeform 1248">
                <a:extLst>
                  <a:ext uri="{FF2B5EF4-FFF2-40B4-BE49-F238E27FC236}">
                    <a16:creationId xmlns:a16="http://schemas.microsoft.com/office/drawing/2014/main" id="{715ED349-67BC-484D-AEF9-179B76997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662"/>
                <a:ext cx="30" cy="122"/>
              </a:xfrm>
              <a:custGeom>
                <a:avLst/>
                <a:gdLst>
                  <a:gd name="T0" fmla="*/ 0 w 12"/>
                  <a:gd name="T1" fmla="*/ 0 h 46"/>
                  <a:gd name="T2" fmla="*/ 83 w 12"/>
                  <a:gd name="T3" fmla="*/ 337 h 46"/>
                  <a:gd name="T4" fmla="*/ 145 w 12"/>
                  <a:gd name="T5" fmla="*/ 541 h 46"/>
                  <a:gd name="T6" fmla="*/ 158 w 12"/>
                  <a:gd name="T7" fmla="*/ 859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6">
                    <a:moveTo>
                      <a:pt x="0" y="0"/>
                    </a:moveTo>
                    <a:cubicBezTo>
                      <a:pt x="8" y="4"/>
                      <a:pt x="4" y="12"/>
                      <a:pt x="5" y="18"/>
                    </a:cubicBezTo>
                    <a:cubicBezTo>
                      <a:pt x="5" y="22"/>
                      <a:pt x="8" y="26"/>
                      <a:pt x="9" y="29"/>
                    </a:cubicBezTo>
                    <a:cubicBezTo>
                      <a:pt x="12" y="35"/>
                      <a:pt x="12" y="40"/>
                      <a:pt x="10" y="46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6" name="Freeform 1249">
                <a:extLst>
                  <a:ext uri="{FF2B5EF4-FFF2-40B4-BE49-F238E27FC236}">
                    <a16:creationId xmlns:a16="http://schemas.microsoft.com/office/drawing/2014/main" id="{7D0A5CB2-0277-4BF1-ADD1-9AC842F14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86"/>
                <a:ext cx="17" cy="48"/>
              </a:xfrm>
              <a:custGeom>
                <a:avLst/>
                <a:gdLst>
                  <a:gd name="T0" fmla="*/ 0 w 7"/>
                  <a:gd name="T1" fmla="*/ 341 h 18"/>
                  <a:gd name="T2" fmla="*/ 0 w 7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18"/>
                    </a:moveTo>
                    <a:cubicBezTo>
                      <a:pt x="7" y="14"/>
                      <a:pt x="1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7" name="Freeform 1250">
                <a:extLst>
                  <a:ext uri="{FF2B5EF4-FFF2-40B4-BE49-F238E27FC236}">
                    <a16:creationId xmlns:a16="http://schemas.microsoft.com/office/drawing/2014/main" id="{CD6D14E2-AD7A-49A7-89A7-5C42D8480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22"/>
                <a:ext cx="60" cy="90"/>
              </a:xfrm>
              <a:custGeom>
                <a:avLst/>
                <a:gdLst>
                  <a:gd name="T0" fmla="*/ 208 w 24"/>
                  <a:gd name="T1" fmla="*/ 630 h 34"/>
                  <a:gd name="T2" fmla="*/ 125 w 24"/>
                  <a:gd name="T3" fmla="*/ 259 h 34"/>
                  <a:gd name="T4" fmla="*/ 63 w 24"/>
                  <a:gd name="T5" fmla="*/ 148 h 34"/>
                  <a:gd name="T6" fmla="*/ 63 w 24"/>
                  <a:gd name="T7" fmla="*/ 56 h 34"/>
                  <a:gd name="T8" fmla="*/ 188 w 24"/>
                  <a:gd name="T9" fmla="*/ 238 h 34"/>
                  <a:gd name="T10" fmla="*/ 270 w 24"/>
                  <a:gd name="T11" fmla="*/ 132 h 34"/>
                  <a:gd name="T12" fmla="*/ 375 w 24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4">
                    <a:moveTo>
                      <a:pt x="13" y="34"/>
                    </a:moveTo>
                    <a:cubicBezTo>
                      <a:pt x="15" y="26"/>
                      <a:pt x="13" y="20"/>
                      <a:pt x="8" y="14"/>
                    </a:cubicBezTo>
                    <a:cubicBezTo>
                      <a:pt x="7" y="12"/>
                      <a:pt x="5" y="10"/>
                      <a:pt x="4" y="8"/>
                    </a:cubicBezTo>
                    <a:cubicBezTo>
                      <a:pt x="3" y="7"/>
                      <a:pt x="0" y="0"/>
                      <a:pt x="4" y="3"/>
                    </a:cubicBezTo>
                    <a:cubicBezTo>
                      <a:pt x="8" y="6"/>
                      <a:pt x="5" y="14"/>
                      <a:pt x="12" y="13"/>
                    </a:cubicBezTo>
                    <a:cubicBezTo>
                      <a:pt x="15" y="12"/>
                      <a:pt x="16" y="9"/>
                      <a:pt x="17" y="7"/>
                    </a:cubicBezTo>
                    <a:cubicBezTo>
                      <a:pt x="19" y="4"/>
                      <a:pt x="22" y="3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8" name="Freeform 1251">
                <a:extLst>
                  <a:ext uri="{FF2B5EF4-FFF2-40B4-BE49-F238E27FC236}">
                    <a16:creationId xmlns:a16="http://schemas.microsoft.com/office/drawing/2014/main" id="{D929B8DA-2149-4BFD-9C55-3EE24029B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568"/>
                <a:ext cx="63" cy="72"/>
              </a:xfrm>
              <a:custGeom>
                <a:avLst/>
                <a:gdLst>
                  <a:gd name="T0" fmla="*/ 20 w 25"/>
                  <a:gd name="T1" fmla="*/ 512 h 27"/>
                  <a:gd name="T2" fmla="*/ 20 w 25"/>
                  <a:gd name="T3" fmla="*/ 320 h 27"/>
                  <a:gd name="T4" fmla="*/ 126 w 25"/>
                  <a:gd name="T5" fmla="*/ 171 h 27"/>
                  <a:gd name="T6" fmla="*/ 272 w 25"/>
                  <a:gd name="T7" fmla="*/ 341 h 27"/>
                  <a:gd name="T8" fmla="*/ 401 w 25"/>
                  <a:gd name="T9" fmla="*/ 248 h 27"/>
                  <a:gd name="T10" fmla="*/ 368 w 25"/>
                  <a:gd name="T11" fmla="*/ 56 h 27"/>
                  <a:gd name="T12" fmla="*/ 242 w 2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7">
                    <a:moveTo>
                      <a:pt x="1" y="27"/>
                    </a:moveTo>
                    <a:cubicBezTo>
                      <a:pt x="1" y="24"/>
                      <a:pt x="0" y="20"/>
                      <a:pt x="1" y="17"/>
                    </a:cubicBezTo>
                    <a:cubicBezTo>
                      <a:pt x="2" y="14"/>
                      <a:pt x="6" y="11"/>
                      <a:pt x="8" y="9"/>
                    </a:cubicBezTo>
                    <a:cubicBezTo>
                      <a:pt x="16" y="6"/>
                      <a:pt x="15" y="12"/>
                      <a:pt x="17" y="18"/>
                    </a:cubicBezTo>
                    <a:cubicBezTo>
                      <a:pt x="21" y="24"/>
                      <a:pt x="25" y="18"/>
                      <a:pt x="25" y="13"/>
                    </a:cubicBezTo>
                    <a:cubicBezTo>
                      <a:pt x="25" y="10"/>
                      <a:pt x="24" y="6"/>
                      <a:pt x="23" y="3"/>
                    </a:cubicBezTo>
                    <a:cubicBezTo>
                      <a:pt x="21" y="0"/>
                      <a:pt x="18" y="1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9" name="Freeform 1252">
                <a:extLst>
                  <a:ext uri="{FF2B5EF4-FFF2-40B4-BE49-F238E27FC236}">
                    <a16:creationId xmlns:a16="http://schemas.microsoft.com/office/drawing/2014/main" id="{F7281D13-F38E-4FB6-BDB7-01EFF9769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438"/>
                <a:ext cx="55" cy="101"/>
              </a:xfrm>
              <a:custGeom>
                <a:avLst/>
                <a:gdLst>
                  <a:gd name="T0" fmla="*/ 50 w 22"/>
                  <a:gd name="T1" fmla="*/ 452 h 38"/>
                  <a:gd name="T2" fmla="*/ 175 w 22"/>
                  <a:gd name="T3" fmla="*/ 691 h 38"/>
                  <a:gd name="T4" fmla="*/ 333 w 22"/>
                  <a:gd name="T5" fmla="*/ 465 h 38"/>
                  <a:gd name="T6" fmla="*/ 188 w 22"/>
                  <a:gd name="T7" fmla="*/ 303 h 38"/>
                  <a:gd name="T8" fmla="*/ 20 w 22"/>
                  <a:gd name="T9" fmla="*/ 170 h 38"/>
                  <a:gd name="T10" fmla="*/ 0 w 22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8">
                    <a:moveTo>
                      <a:pt x="3" y="24"/>
                    </a:moveTo>
                    <a:cubicBezTo>
                      <a:pt x="2" y="29"/>
                      <a:pt x="6" y="36"/>
                      <a:pt x="11" y="37"/>
                    </a:cubicBezTo>
                    <a:cubicBezTo>
                      <a:pt x="18" y="38"/>
                      <a:pt x="22" y="30"/>
                      <a:pt x="21" y="25"/>
                    </a:cubicBezTo>
                    <a:cubicBezTo>
                      <a:pt x="19" y="19"/>
                      <a:pt x="17" y="17"/>
                      <a:pt x="12" y="16"/>
                    </a:cubicBezTo>
                    <a:cubicBezTo>
                      <a:pt x="8" y="15"/>
                      <a:pt x="3" y="14"/>
                      <a:pt x="1" y="9"/>
                    </a:cubicBezTo>
                    <a:cubicBezTo>
                      <a:pt x="0" y="6"/>
                      <a:pt x="1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0" name="Freeform 1253">
                <a:extLst>
                  <a:ext uri="{FF2B5EF4-FFF2-40B4-BE49-F238E27FC236}">
                    <a16:creationId xmlns:a16="http://schemas.microsoft.com/office/drawing/2014/main" id="{2A482470-28E9-435A-BF3C-A8B7C33B5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475"/>
                <a:ext cx="32" cy="120"/>
              </a:xfrm>
              <a:custGeom>
                <a:avLst/>
                <a:gdLst>
                  <a:gd name="T0" fmla="*/ 103 w 13"/>
                  <a:gd name="T1" fmla="*/ 0 h 45"/>
                  <a:gd name="T2" fmla="*/ 103 w 13"/>
                  <a:gd name="T3" fmla="*/ 397 h 45"/>
                  <a:gd name="T4" fmla="*/ 182 w 13"/>
                  <a:gd name="T5" fmla="*/ 589 h 45"/>
                  <a:gd name="T6" fmla="*/ 103 w 13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5">
                    <a:moveTo>
                      <a:pt x="7" y="0"/>
                    </a:moveTo>
                    <a:cubicBezTo>
                      <a:pt x="0" y="6"/>
                      <a:pt x="3" y="14"/>
                      <a:pt x="7" y="21"/>
                    </a:cubicBezTo>
                    <a:cubicBezTo>
                      <a:pt x="9" y="24"/>
                      <a:pt x="12" y="27"/>
                      <a:pt x="12" y="31"/>
                    </a:cubicBezTo>
                    <a:cubicBezTo>
                      <a:pt x="13" y="36"/>
                      <a:pt x="9" y="40"/>
                      <a:pt x="7" y="4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1" name="Freeform 1254">
                <a:extLst>
                  <a:ext uri="{FF2B5EF4-FFF2-40B4-BE49-F238E27FC236}">
                    <a16:creationId xmlns:a16="http://schemas.microsoft.com/office/drawing/2014/main" id="{F5B9D6AE-FFE8-486B-9C9F-D9A7FC2F5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456"/>
                <a:ext cx="42" cy="166"/>
              </a:xfrm>
              <a:custGeom>
                <a:avLst/>
                <a:gdLst>
                  <a:gd name="T0" fmla="*/ 0 w 17"/>
                  <a:gd name="T1" fmla="*/ 501 h 62"/>
                  <a:gd name="T2" fmla="*/ 104 w 17"/>
                  <a:gd name="T3" fmla="*/ 859 h 62"/>
                  <a:gd name="T4" fmla="*/ 153 w 17"/>
                  <a:gd name="T5" fmla="*/ 1039 h 62"/>
                  <a:gd name="T6" fmla="*/ 166 w 17"/>
                  <a:gd name="T7" fmla="*/ 501 h 62"/>
                  <a:gd name="T8" fmla="*/ 121 w 17"/>
                  <a:gd name="T9" fmla="*/ 345 h 62"/>
                  <a:gd name="T10" fmla="*/ 153 w 17"/>
                  <a:gd name="T11" fmla="*/ 252 h 62"/>
                  <a:gd name="T12" fmla="*/ 62 w 17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2">
                    <a:moveTo>
                      <a:pt x="0" y="26"/>
                    </a:moveTo>
                    <a:cubicBezTo>
                      <a:pt x="6" y="32"/>
                      <a:pt x="8" y="36"/>
                      <a:pt x="7" y="45"/>
                    </a:cubicBezTo>
                    <a:cubicBezTo>
                      <a:pt x="7" y="48"/>
                      <a:pt x="3" y="62"/>
                      <a:pt x="10" y="54"/>
                    </a:cubicBezTo>
                    <a:cubicBezTo>
                      <a:pt x="17" y="48"/>
                      <a:pt x="14" y="33"/>
                      <a:pt x="11" y="26"/>
                    </a:cubicBezTo>
                    <a:cubicBezTo>
                      <a:pt x="10" y="23"/>
                      <a:pt x="8" y="21"/>
                      <a:pt x="8" y="18"/>
                    </a:cubicBezTo>
                    <a:cubicBezTo>
                      <a:pt x="8" y="16"/>
                      <a:pt x="10" y="15"/>
                      <a:pt x="10" y="13"/>
                    </a:cubicBezTo>
                    <a:cubicBezTo>
                      <a:pt x="11" y="8"/>
                      <a:pt x="7" y="4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2" name="Freeform 1255">
                <a:extLst>
                  <a:ext uri="{FF2B5EF4-FFF2-40B4-BE49-F238E27FC236}">
                    <a16:creationId xmlns:a16="http://schemas.microsoft.com/office/drawing/2014/main" id="{00E9D7F2-7B81-4291-9EC4-517C95B0A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472"/>
                <a:ext cx="53" cy="227"/>
              </a:xfrm>
              <a:custGeom>
                <a:avLst/>
                <a:gdLst>
                  <a:gd name="T0" fmla="*/ 288 w 21"/>
                  <a:gd name="T1" fmla="*/ 35 h 85"/>
                  <a:gd name="T2" fmla="*/ 318 w 21"/>
                  <a:gd name="T3" fmla="*/ 841 h 85"/>
                  <a:gd name="T4" fmla="*/ 209 w 21"/>
                  <a:gd name="T5" fmla="*/ 1242 h 85"/>
                  <a:gd name="T6" fmla="*/ 305 w 21"/>
                  <a:gd name="T7" fmla="*/ 1618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18" y="2"/>
                    </a:moveTo>
                    <a:cubicBezTo>
                      <a:pt x="0" y="0"/>
                      <a:pt x="20" y="36"/>
                      <a:pt x="20" y="44"/>
                    </a:cubicBezTo>
                    <a:cubicBezTo>
                      <a:pt x="20" y="52"/>
                      <a:pt x="14" y="57"/>
                      <a:pt x="13" y="65"/>
                    </a:cubicBezTo>
                    <a:cubicBezTo>
                      <a:pt x="13" y="72"/>
                      <a:pt x="21" y="79"/>
                      <a:pt x="19" y="8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3" name="Freeform 1256">
                <a:extLst>
                  <a:ext uri="{FF2B5EF4-FFF2-40B4-BE49-F238E27FC236}">
                    <a16:creationId xmlns:a16="http://schemas.microsoft.com/office/drawing/2014/main" id="{8E73950E-2876-4562-B2E2-2E4D7AEC1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718"/>
                <a:ext cx="35" cy="64"/>
              </a:xfrm>
              <a:custGeom>
                <a:avLst/>
                <a:gdLst>
                  <a:gd name="T0" fmla="*/ 20 w 14"/>
                  <a:gd name="T1" fmla="*/ 456 h 24"/>
                  <a:gd name="T2" fmla="*/ 95 w 14"/>
                  <a:gd name="T3" fmla="*/ 77 h 24"/>
                  <a:gd name="T4" fmla="*/ 220 w 14"/>
                  <a:gd name="T5" fmla="*/ 13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1" y="24"/>
                    </a:moveTo>
                    <a:cubicBezTo>
                      <a:pt x="0" y="18"/>
                      <a:pt x="2" y="8"/>
                      <a:pt x="6" y="4"/>
                    </a:cubicBezTo>
                    <a:cubicBezTo>
                      <a:pt x="11" y="0"/>
                      <a:pt x="10" y="4"/>
                      <a:pt x="14" y="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4" name="Freeform 1257">
                <a:extLst>
                  <a:ext uri="{FF2B5EF4-FFF2-40B4-BE49-F238E27FC236}">
                    <a16:creationId xmlns:a16="http://schemas.microsoft.com/office/drawing/2014/main" id="{96D91155-AB2F-47B0-8E32-0EDF52BA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731"/>
                <a:ext cx="40" cy="128"/>
              </a:xfrm>
              <a:custGeom>
                <a:avLst/>
                <a:gdLst>
                  <a:gd name="T0" fmla="*/ 250 w 16"/>
                  <a:gd name="T1" fmla="*/ 0 h 48"/>
                  <a:gd name="T2" fmla="*/ 158 w 16"/>
                  <a:gd name="T3" fmla="*/ 435 h 48"/>
                  <a:gd name="T4" fmla="*/ 0 w 16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8">
                    <a:moveTo>
                      <a:pt x="16" y="0"/>
                    </a:moveTo>
                    <a:cubicBezTo>
                      <a:pt x="11" y="7"/>
                      <a:pt x="9" y="15"/>
                      <a:pt x="10" y="23"/>
                    </a:cubicBezTo>
                    <a:cubicBezTo>
                      <a:pt x="11" y="33"/>
                      <a:pt x="11" y="44"/>
                      <a:pt x="0" y="48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5" name="Freeform 1258">
                <a:extLst>
                  <a:ext uri="{FF2B5EF4-FFF2-40B4-BE49-F238E27FC236}">
                    <a16:creationId xmlns:a16="http://schemas.microsoft.com/office/drawing/2014/main" id="{BA1BF2E6-C034-4202-BD17-585F8F93A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904"/>
                <a:ext cx="105" cy="91"/>
              </a:xfrm>
              <a:custGeom>
                <a:avLst/>
                <a:gdLst>
                  <a:gd name="T0" fmla="*/ 0 w 42"/>
                  <a:gd name="T1" fmla="*/ 458 h 34"/>
                  <a:gd name="T2" fmla="*/ 345 w 42"/>
                  <a:gd name="T3" fmla="*/ 230 h 34"/>
                  <a:gd name="T4" fmla="*/ 583 w 42"/>
                  <a:gd name="T5" fmla="*/ 94 h 34"/>
                  <a:gd name="T6" fmla="*/ 563 w 42"/>
                  <a:gd name="T7" fmla="*/ 444 h 34"/>
                  <a:gd name="T8" fmla="*/ 438 w 42"/>
                  <a:gd name="T9" fmla="*/ 500 h 34"/>
                  <a:gd name="T10" fmla="*/ 363 w 42"/>
                  <a:gd name="T11" fmla="*/ 65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34">
                    <a:moveTo>
                      <a:pt x="0" y="24"/>
                    </a:moveTo>
                    <a:cubicBezTo>
                      <a:pt x="8" y="23"/>
                      <a:pt x="16" y="17"/>
                      <a:pt x="22" y="12"/>
                    </a:cubicBezTo>
                    <a:cubicBezTo>
                      <a:pt x="26" y="8"/>
                      <a:pt x="31" y="0"/>
                      <a:pt x="37" y="5"/>
                    </a:cubicBezTo>
                    <a:cubicBezTo>
                      <a:pt x="42" y="9"/>
                      <a:pt x="42" y="19"/>
                      <a:pt x="36" y="23"/>
                    </a:cubicBezTo>
                    <a:cubicBezTo>
                      <a:pt x="34" y="25"/>
                      <a:pt x="30" y="25"/>
                      <a:pt x="28" y="26"/>
                    </a:cubicBezTo>
                    <a:cubicBezTo>
                      <a:pt x="25" y="28"/>
                      <a:pt x="24" y="31"/>
                      <a:pt x="23" y="34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6" name="Freeform 1259">
                <a:extLst>
                  <a:ext uri="{FF2B5EF4-FFF2-40B4-BE49-F238E27FC236}">
                    <a16:creationId xmlns:a16="http://schemas.microsoft.com/office/drawing/2014/main" id="{9DB82DAB-5C02-4133-BB87-77FC730DD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939"/>
                <a:ext cx="98" cy="59"/>
              </a:xfrm>
              <a:custGeom>
                <a:avLst/>
                <a:gdLst>
                  <a:gd name="T0" fmla="*/ 0 w 39"/>
                  <a:gd name="T1" fmla="*/ 402 h 22"/>
                  <a:gd name="T2" fmla="*/ 209 w 39"/>
                  <a:gd name="T3" fmla="*/ 346 h 22"/>
                  <a:gd name="T4" fmla="*/ 379 w 39"/>
                  <a:gd name="T5" fmla="*/ 274 h 22"/>
                  <a:gd name="T6" fmla="*/ 538 w 39"/>
                  <a:gd name="T7" fmla="*/ 115 h 22"/>
                  <a:gd name="T8" fmla="*/ 618 w 39"/>
                  <a:gd name="T9" fmla="*/ 5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2">
                    <a:moveTo>
                      <a:pt x="0" y="21"/>
                    </a:moveTo>
                    <a:cubicBezTo>
                      <a:pt x="4" y="22"/>
                      <a:pt x="9" y="19"/>
                      <a:pt x="13" y="18"/>
                    </a:cubicBezTo>
                    <a:cubicBezTo>
                      <a:pt x="18" y="17"/>
                      <a:pt x="21" y="16"/>
                      <a:pt x="24" y="14"/>
                    </a:cubicBezTo>
                    <a:cubicBezTo>
                      <a:pt x="28" y="12"/>
                      <a:pt x="31" y="9"/>
                      <a:pt x="34" y="6"/>
                    </a:cubicBezTo>
                    <a:cubicBezTo>
                      <a:pt x="35" y="4"/>
                      <a:pt x="36" y="0"/>
                      <a:pt x="39" y="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7" name="Freeform 1260">
                <a:extLst>
                  <a:ext uri="{FF2B5EF4-FFF2-40B4-BE49-F238E27FC236}">
                    <a16:creationId xmlns:a16="http://schemas.microsoft.com/office/drawing/2014/main" id="{94B84EAD-EB8B-4674-A9A2-9B71F159A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894"/>
                <a:ext cx="38" cy="85"/>
              </a:xfrm>
              <a:custGeom>
                <a:avLst/>
                <a:gdLst>
                  <a:gd name="T0" fmla="*/ 0 w 15"/>
                  <a:gd name="T1" fmla="*/ 0 h 32"/>
                  <a:gd name="T2" fmla="*/ 243 w 15"/>
                  <a:gd name="T3" fmla="*/ 340 h 32"/>
                  <a:gd name="T4" fmla="*/ 63 w 15"/>
                  <a:gd name="T5" fmla="*/ 6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2">
                    <a:moveTo>
                      <a:pt x="0" y="0"/>
                    </a:moveTo>
                    <a:cubicBezTo>
                      <a:pt x="11" y="1"/>
                      <a:pt x="14" y="8"/>
                      <a:pt x="15" y="18"/>
                    </a:cubicBezTo>
                    <a:cubicBezTo>
                      <a:pt x="15" y="24"/>
                      <a:pt x="9" y="29"/>
                      <a:pt x="4" y="32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8" name="Freeform 1261">
                <a:extLst>
                  <a:ext uri="{FF2B5EF4-FFF2-40B4-BE49-F238E27FC236}">
                    <a16:creationId xmlns:a16="http://schemas.microsoft.com/office/drawing/2014/main" id="{DDB0FAE4-C8AC-4DBA-96AD-660938411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864"/>
                <a:ext cx="13" cy="83"/>
              </a:xfrm>
              <a:custGeom>
                <a:avLst/>
                <a:gdLst>
                  <a:gd name="T0" fmla="*/ 55 w 5"/>
                  <a:gd name="T1" fmla="*/ 594 h 31"/>
                  <a:gd name="T2" fmla="*/ 0 w 5"/>
                  <a:gd name="T3" fmla="*/ 402 h 31"/>
                  <a:gd name="T4" fmla="*/ 55 w 5"/>
                  <a:gd name="T5" fmla="*/ 252 h 31"/>
                  <a:gd name="T6" fmla="*/ 21 w 5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3" y="31"/>
                    </a:moveTo>
                    <a:cubicBezTo>
                      <a:pt x="3" y="27"/>
                      <a:pt x="0" y="25"/>
                      <a:pt x="0" y="21"/>
                    </a:cubicBezTo>
                    <a:cubicBezTo>
                      <a:pt x="0" y="18"/>
                      <a:pt x="2" y="16"/>
                      <a:pt x="3" y="13"/>
                    </a:cubicBezTo>
                    <a:cubicBezTo>
                      <a:pt x="5" y="8"/>
                      <a:pt x="4" y="4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9" name="Freeform 1262">
                <a:extLst>
                  <a:ext uri="{FF2B5EF4-FFF2-40B4-BE49-F238E27FC236}">
                    <a16:creationId xmlns:a16="http://schemas.microsoft.com/office/drawing/2014/main" id="{16C3D7D5-BDC9-4266-8E78-F633E372B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859"/>
                <a:ext cx="27" cy="59"/>
              </a:xfrm>
              <a:custGeom>
                <a:avLst/>
                <a:gdLst>
                  <a:gd name="T0" fmla="*/ 0 w 11"/>
                  <a:gd name="T1" fmla="*/ 424 h 22"/>
                  <a:gd name="T2" fmla="*/ 61 w 11"/>
                  <a:gd name="T3" fmla="*/ 115 h 22"/>
                  <a:gd name="T4" fmla="*/ 120 w 11"/>
                  <a:gd name="T5" fmla="*/ 21 h 22"/>
                  <a:gd name="T6" fmla="*/ 162 w 11"/>
                  <a:gd name="T7" fmla="*/ 19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0" y="22"/>
                    </a:moveTo>
                    <a:cubicBezTo>
                      <a:pt x="5" y="22"/>
                      <a:pt x="3" y="9"/>
                      <a:pt x="4" y="6"/>
                    </a:cubicBezTo>
                    <a:cubicBezTo>
                      <a:pt x="4" y="4"/>
                      <a:pt x="5" y="0"/>
                      <a:pt x="8" y="1"/>
                    </a:cubicBezTo>
                    <a:cubicBezTo>
                      <a:pt x="10" y="2"/>
                      <a:pt x="10" y="8"/>
                      <a:pt x="11" y="1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0" name="Freeform 1263">
                <a:extLst>
                  <a:ext uri="{FF2B5EF4-FFF2-40B4-BE49-F238E27FC236}">
                    <a16:creationId xmlns:a16="http://schemas.microsoft.com/office/drawing/2014/main" id="{8CE939B1-00C4-4450-9CE4-1D9F1783E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832"/>
                <a:ext cx="128" cy="110"/>
              </a:xfrm>
              <a:custGeom>
                <a:avLst/>
                <a:gdLst>
                  <a:gd name="T0" fmla="*/ 0 w 51"/>
                  <a:gd name="T1" fmla="*/ 791 h 41"/>
                  <a:gd name="T2" fmla="*/ 238 w 51"/>
                  <a:gd name="T3" fmla="*/ 620 h 41"/>
                  <a:gd name="T4" fmla="*/ 555 w 51"/>
                  <a:gd name="T5" fmla="*/ 561 h 41"/>
                  <a:gd name="T6" fmla="*/ 788 w 51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1">
                    <a:moveTo>
                      <a:pt x="0" y="41"/>
                    </a:moveTo>
                    <a:cubicBezTo>
                      <a:pt x="5" y="38"/>
                      <a:pt x="9" y="34"/>
                      <a:pt x="15" y="32"/>
                    </a:cubicBezTo>
                    <a:cubicBezTo>
                      <a:pt x="22" y="30"/>
                      <a:pt x="29" y="31"/>
                      <a:pt x="35" y="29"/>
                    </a:cubicBezTo>
                    <a:cubicBezTo>
                      <a:pt x="47" y="23"/>
                      <a:pt x="51" y="11"/>
                      <a:pt x="50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1" name="Freeform 1264">
                <a:extLst>
                  <a:ext uri="{FF2B5EF4-FFF2-40B4-BE49-F238E27FC236}">
                    <a16:creationId xmlns:a16="http://schemas.microsoft.com/office/drawing/2014/main" id="{1203BEF5-4C1A-4307-8ED8-17BC7CA95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62"/>
                <a:ext cx="195" cy="59"/>
              </a:xfrm>
              <a:custGeom>
                <a:avLst/>
                <a:gdLst>
                  <a:gd name="T0" fmla="*/ 0 w 78"/>
                  <a:gd name="T1" fmla="*/ 330 h 22"/>
                  <a:gd name="T2" fmla="*/ 283 w 78"/>
                  <a:gd name="T3" fmla="*/ 402 h 22"/>
                  <a:gd name="T4" fmla="*/ 658 w 78"/>
                  <a:gd name="T5" fmla="*/ 330 h 22"/>
                  <a:gd name="T6" fmla="*/ 958 w 78"/>
                  <a:gd name="T7" fmla="*/ 252 h 22"/>
                  <a:gd name="T8" fmla="*/ 1220 w 78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22">
                    <a:moveTo>
                      <a:pt x="0" y="17"/>
                    </a:moveTo>
                    <a:cubicBezTo>
                      <a:pt x="7" y="17"/>
                      <a:pt x="11" y="22"/>
                      <a:pt x="18" y="21"/>
                    </a:cubicBezTo>
                    <a:cubicBezTo>
                      <a:pt x="26" y="20"/>
                      <a:pt x="34" y="18"/>
                      <a:pt x="42" y="17"/>
                    </a:cubicBezTo>
                    <a:cubicBezTo>
                      <a:pt x="48" y="16"/>
                      <a:pt x="54" y="15"/>
                      <a:pt x="61" y="13"/>
                    </a:cubicBezTo>
                    <a:cubicBezTo>
                      <a:pt x="66" y="12"/>
                      <a:pt x="78" y="6"/>
                      <a:pt x="7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2" name="Freeform 1265">
                <a:extLst>
                  <a:ext uri="{FF2B5EF4-FFF2-40B4-BE49-F238E27FC236}">
                    <a16:creationId xmlns:a16="http://schemas.microsoft.com/office/drawing/2014/main" id="{616FB202-55ED-43E5-9216-F04E5D1EC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456"/>
                <a:ext cx="40" cy="134"/>
              </a:xfrm>
              <a:custGeom>
                <a:avLst/>
                <a:gdLst>
                  <a:gd name="T0" fmla="*/ 20 w 16"/>
                  <a:gd name="T1" fmla="*/ 962 h 50"/>
                  <a:gd name="T2" fmla="*/ 145 w 16"/>
                  <a:gd name="T3" fmla="*/ 595 h 50"/>
                  <a:gd name="T4" fmla="*/ 238 w 16"/>
                  <a:gd name="T5" fmla="*/ 367 h 50"/>
                  <a:gd name="T6" fmla="*/ 250 w 16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0">
                    <a:moveTo>
                      <a:pt x="1" y="50"/>
                    </a:moveTo>
                    <a:cubicBezTo>
                      <a:pt x="0" y="43"/>
                      <a:pt x="5" y="36"/>
                      <a:pt x="9" y="31"/>
                    </a:cubicBezTo>
                    <a:cubicBezTo>
                      <a:pt x="11" y="27"/>
                      <a:pt x="14" y="24"/>
                      <a:pt x="15" y="19"/>
                    </a:cubicBezTo>
                    <a:cubicBezTo>
                      <a:pt x="16" y="12"/>
                      <a:pt x="15" y="6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3" name="Freeform 1266">
                <a:extLst>
                  <a:ext uri="{FF2B5EF4-FFF2-40B4-BE49-F238E27FC236}">
                    <a16:creationId xmlns:a16="http://schemas.microsoft.com/office/drawing/2014/main" id="{853C7EFC-82DE-4AB8-9651-3688577D3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427"/>
                <a:ext cx="33" cy="107"/>
              </a:xfrm>
              <a:custGeom>
                <a:avLst/>
                <a:gdLst>
                  <a:gd name="T0" fmla="*/ 0 w 13"/>
                  <a:gd name="T1" fmla="*/ 650 h 40"/>
                  <a:gd name="T2" fmla="*/ 180 w 13"/>
                  <a:gd name="T3" fmla="*/ 479 h 40"/>
                  <a:gd name="T4" fmla="*/ 180 w 1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0">
                    <a:moveTo>
                      <a:pt x="0" y="34"/>
                    </a:moveTo>
                    <a:cubicBezTo>
                      <a:pt x="4" y="40"/>
                      <a:pt x="10" y="27"/>
                      <a:pt x="11" y="25"/>
                    </a:cubicBezTo>
                    <a:cubicBezTo>
                      <a:pt x="13" y="16"/>
                      <a:pt x="9" y="8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4" name="Freeform 1267">
                <a:extLst>
                  <a:ext uri="{FF2B5EF4-FFF2-40B4-BE49-F238E27FC236}">
                    <a16:creationId xmlns:a16="http://schemas.microsoft.com/office/drawing/2014/main" id="{99D06D29-B87C-4787-B375-7E64BF428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510"/>
                <a:ext cx="25" cy="72"/>
              </a:xfrm>
              <a:custGeom>
                <a:avLst/>
                <a:gdLst>
                  <a:gd name="T0" fmla="*/ 63 w 10"/>
                  <a:gd name="T1" fmla="*/ 0 h 27"/>
                  <a:gd name="T2" fmla="*/ 63 w 10"/>
                  <a:gd name="T3" fmla="*/ 171 h 27"/>
                  <a:gd name="T4" fmla="*/ 0 w 10"/>
                  <a:gd name="T5" fmla="*/ 285 h 27"/>
                  <a:gd name="T6" fmla="*/ 95 w 10"/>
                  <a:gd name="T7" fmla="*/ 341 h 27"/>
                  <a:gd name="T8" fmla="*/ 158 w 10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7">
                    <a:moveTo>
                      <a:pt x="4" y="0"/>
                    </a:moveTo>
                    <a:cubicBezTo>
                      <a:pt x="5" y="3"/>
                      <a:pt x="6" y="6"/>
                      <a:pt x="4" y="9"/>
                    </a:cubicBezTo>
                    <a:cubicBezTo>
                      <a:pt x="3" y="11"/>
                      <a:pt x="0" y="12"/>
                      <a:pt x="0" y="15"/>
                    </a:cubicBezTo>
                    <a:cubicBezTo>
                      <a:pt x="0" y="17"/>
                      <a:pt x="4" y="17"/>
                      <a:pt x="6" y="18"/>
                    </a:cubicBezTo>
                    <a:cubicBezTo>
                      <a:pt x="10" y="21"/>
                      <a:pt x="10" y="23"/>
                      <a:pt x="10" y="2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5" name="Freeform 1268">
                <a:extLst>
                  <a:ext uri="{FF2B5EF4-FFF2-40B4-BE49-F238E27FC236}">
                    <a16:creationId xmlns:a16="http://schemas.microsoft.com/office/drawing/2014/main" id="{FF5BA63E-23DA-47DE-8F28-0674A72D4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875"/>
                <a:ext cx="72" cy="70"/>
              </a:xfrm>
              <a:custGeom>
                <a:avLst/>
                <a:gdLst>
                  <a:gd name="T0" fmla="*/ 0 w 29"/>
                  <a:gd name="T1" fmla="*/ 471 h 26"/>
                  <a:gd name="T2" fmla="*/ 290 w 29"/>
                  <a:gd name="T3" fmla="*/ 450 h 26"/>
                  <a:gd name="T4" fmla="*/ 444 w 29"/>
                  <a:gd name="T5" fmla="*/ 218 h 26"/>
                  <a:gd name="T6" fmla="*/ 400 w 29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6">
                    <a:moveTo>
                      <a:pt x="0" y="24"/>
                    </a:moveTo>
                    <a:cubicBezTo>
                      <a:pt x="6" y="20"/>
                      <a:pt x="13" y="26"/>
                      <a:pt x="19" y="23"/>
                    </a:cubicBezTo>
                    <a:cubicBezTo>
                      <a:pt x="24" y="21"/>
                      <a:pt x="28" y="16"/>
                      <a:pt x="29" y="11"/>
                    </a:cubicBezTo>
                    <a:cubicBezTo>
                      <a:pt x="29" y="7"/>
                      <a:pt x="27" y="4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6" name="Freeform 1269">
                <a:extLst>
                  <a:ext uri="{FF2B5EF4-FFF2-40B4-BE49-F238E27FC236}">
                    <a16:creationId xmlns:a16="http://schemas.microsoft.com/office/drawing/2014/main" id="{8DE624AF-E6F4-4DFF-AB83-A971A45C2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424"/>
                <a:ext cx="20" cy="115"/>
              </a:xfrm>
              <a:custGeom>
                <a:avLst/>
                <a:gdLst>
                  <a:gd name="T0" fmla="*/ 83 w 8"/>
                  <a:gd name="T1" fmla="*/ 0 h 43"/>
                  <a:gd name="T2" fmla="*/ 63 w 8"/>
                  <a:gd name="T3" fmla="*/ 150 h 43"/>
                  <a:gd name="T4" fmla="*/ 125 w 8"/>
                  <a:gd name="T5" fmla="*/ 423 h 43"/>
                  <a:gd name="T6" fmla="*/ 33 w 8"/>
                  <a:gd name="T7" fmla="*/ 82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3">
                    <a:moveTo>
                      <a:pt x="5" y="0"/>
                    </a:moveTo>
                    <a:cubicBezTo>
                      <a:pt x="5" y="3"/>
                      <a:pt x="4" y="5"/>
                      <a:pt x="4" y="8"/>
                    </a:cubicBezTo>
                    <a:cubicBezTo>
                      <a:pt x="5" y="13"/>
                      <a:pt x="7" y="17"/>
                      <a:pt x="8" y="22"/>
                    </a:cubicBezTo>
                    <a:cubicBezTo>
                      <a:pt x="8" y="29"/>
                      <a:pt x="0" y="37"/>
                      <a:pt x="2" y="4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7" name="Freeform 1270">
                <a:extLst>
                  <a:ext uri="{FF2B5EF4-FFF2-40B4-BE49-F238E27FC236}">
                    <a16:creationId xmlns:a16="http://schemas.microsoft.com/office/drawing/2014/main" id="{66899E9A-1866-4C0C-A136-C12D882E6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587"/>
                <a:ext cx="110" cy="163"/>
              </a:xfrm>
              <a:custGeom>
                <a:avLst/>
                <a:gdLst>
                  <a:gd name="T0" fmla="*/ 688 w 44"/>
                  <a:gd name="T1" fmla="*/ 0 h 61"/>
                  <a:gd name="T2" fmla="*/ 625 w 44"/>
                  <a:gd name="T3" fmla="*/ 192 h 61"/>
                  <a:gd name="T4" fmla="*/ 470 w 44"/>
                  <a:gd name="T5" fmla="*/ 342 h 61"/>
                  <a:gd name="T6" fmla="*/ 333 w 44"/>
                  <a:gd name="T7" fmla="*/ 436 h 61"/>
                  <a:gd name="T8" fmla="*/ 283 w 44"/>
                  <a:gd name="T9" fmla="*/ 615 h 61"/>
                  <a:gd name="T10" fmla="*/ 175 w 44"/>
                  <a:gd name="T11" fmla="*/ 1013 h 61"/>
                  <a:gd name="T12" fmla="*/ 0 w 44"/>
                  <a:gd name="T13" fmla="*/ 105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1">
                    <a:moveTo>
                      <a:pt x="44" y="0"/>
                    </a:moveTo>
                    <a:cubicBezTo>
                      <a:pt x="44" y="4"/>
                      <a:pt x="42" y="7"/>
                      <a:pt x="40" y="10"/>
                    </a:cubicBezTo>
                    <a:cubicBezTo>
                      <a:pt x="37" y="15"/>
                      <a:pt x="34" y="15"/>
                      <a:pt x="30" y="18"/>
                    </a:cubicBezTo>
                    <a:cubicBezTo>
                      <a:pt x="27" y="19"/>
                      <a:pt x="24" y="21"/>
                      <a:pt x="21" y="23"/>
                    </a:cubicBezTo>
                    <a:cubicBezTo>
                      <a:pt x="17" y="26"/>
                      <a:pt x="18" y="27"/>
                      <a:pt x="18" y="32"/>
                    </a:cubicBezTo>
                    <a:cubicBezTo>
                      <a:pt x="19" y="39"/>
                      <a:pt x="17" y="48"/>
                      <a:pt x="11" y="53"/>
                    </a:cubicBezTo>
                    <a:cubicBezTo>
                      <a:pt x="10" y="54"/>
                      <a:pt x="0" y="61"/>
                      <a:pt x="0" y="5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8" name="Freeform 1271">
                <a:extLst>
                  <a:ext uri="{FF2B5EF4-FFF2-40B4-BE49-F238E27FC236}">
                    <a16:creationId xmlns:a16="http://schemas.microsoft.com/office/drawing/2014/main" id="{EBAF85E4-0652-4A98-8093-C3EAAAE29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518"/>
                <a:ext cx="45" cy="88"/>
              </a:xfrm>
              <a:custGeom>
                <a:avLst/>
                <a:gdLst>
                  <a:gd name="T0" fmla="*/ 0 w 18"/>
                  <a:gd name="T1" fmla="*/ 605 h 33"/>
                  <a:gd name="T2" fmla="*/ 188 w 18"/>
                  <a:gd name="T3" fmla="*/ 589 h 33"/>
                  <a:gd name="T4" fmla="*/ 238 w 18"/>
                  <a:gd name="T5" fmla="*/ 341 h 33"/>
                  <a:gd name="T6" fmla="*/ 63 w 18"/>
                  <a:gd name="T7" fmla="*/ 205 h 33"/>
                  <a:gd name="T8" fmla="*/ 145 w 18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3">
                    <a:moveTo>
                      <a:pt x="0" y="32"/>
                    </a:moveTo>
                    <a:cubicBezTo>
                      <a:pt x="4" y="29"/>
                      <a:pt x="8" y="33"/>
                      <a:pt x="12" y="31"/>
                    </a:cubicBezTo>
                    <a:cubicBezTo>
                      <a:pt x="15" y="29"/>
                      <a:pt x="18" y="21"/>
                      <a:pt x="15" y="18"/>
                    </a:cubicBezTo>
                    <a:cubicBezTo>
                      <a:pt x="12" y="15"/>
                      <a:pt x="4" y="20"/>
                      <a:pt x="4" y="11"/>
                    </a:cubicBezTo>
                    <a:cubicBezTo>
                      <a:pt x="5" y="8"/>
                      <a:pt x="11" y="3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9" name="Freeform 1272">
                <a:extLst>
                  <a:ext uri="{FF2B5EF4-FFF2-40B4-BE49-F238E27FC236}">
                    <a16:creationId xmlns:a16="http://schemas.microsoft.com/office/drawing/2014/main" id="{5EE30A66-DC66-4207-97CA-897170586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755"/>
                <a:ext cx="60" cy="85"/>
              </a:xfrm>
              <a:custGeom>
                <a:avLst/>
                <a:gdLst>
                  <a:gd name="T0" fmla="*/ 20 w 24"/>
                  <a:gd name="T1" fmla="*/ 600 h 32"/>
                  <a:gd name="T2" fmla="*/ 20 w 24"/>
                  <a:gd name="T3" fmla="*/ 375 h 32"/>
                  <a:gd name="T4" fmla="*/ 145 w 24"/>
                  <a:gd name="T5" fmla="*/ 170 h 32"/>
                  <a:gd name="T6" fmla="*/ 300 w 24"/>
                  <a:gd name="T7" fmla="*/ 93 h 32"/>
                  <a:gd name="T8" fmla="*/ 375 w 24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1" y="32"/>
                    </a:moveTo>
                    <a:cubicBezTo>
                      <a:pt x="0" y="29"/>
                      <a:pt x="1" y="23"/>
                      <a:pt x="1" y="20"/>
                    </a:cubicBezTo>
                    <a:cubicBezTo>
                      <a:pt x="2" y="13"/>
                      <a:pt x="3" y="10"/>
                      <a:pt x="9" y="9"/>
                    </a:cubicBezTo>
                    <a:cubicBezTo>
                      <a:pt x="14" y="9"/>
                      <a:pt x="16" y="8"/>
                      <a:pt x="19" y="5"/>
                    </a:cubicBezTo>
                    <a:cubicBezTo>
                      <a:pt x="21" y="4"/>
                      <a:pt x="24" y="2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0" name="Freeform 1273">
                <a:extLst>
                  <a:ext uri="{FF2B5EF4-FFF2-40B4-BE49-F238E27FC236}">
                    <a16:creationId xmlns:a16="http://schemas.microsoft.com/office/drawing/2014/main" id="{AE07E320-9159-4E66-A7F2-925881D4D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856"/>
                <a:ext cx="170" cy="43"/>
              </a:xfrm>
              <a:custGeom>
                <a:avLst/>
                <a:gdLst>
                  <a:gd name="T0" fmla="*/ 0 w 68"/>
                  <a:gd name="T1" fmla="*/ 274 h 16"/>
                  <a:gd name="T2" fmla="*/ 208 w 68"/>
                  <a:gd name="T3" fmla="*/ 290 h 16"/>
                  <a:gd name="T4" fmla="*/ 533 w 68"/>
                  <a:gd name="T5" fmla="*/ 231 h 16"/>
                  <a:gd name="T6" fmla="*/ 658 w 68"/>
                  <a:gd name="T7" fmla="*/ 175 h 16"/>
                  <a:gd name="T8" fmla="*/ 845 w 68"/>
                  <a:gd name="T9" fmla="*/ 159 h 16"/>
                  <a:gd name="T10" fmla="*/ 988 w 68"/>
                  <a:gd name="T11" fmla="*/ 94 h 16"/>
                  <a:gd name="T12" fmla="*/ 1063 w 68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16">
                    <a:moveTo>
                      <a:pt x="0" y="14"/>
                    </a:moveTo>
                    <a:cubicBezTo>
                      <a:pt x="4" y="13"/>
                      <a:pt x="9" y="15"/>
                      <a:pt x="13" y="15"/>
                    </a:cubicBezTo>
                    <a:cubicBezTo>
                      <a:pt x="20" y="16"/>
                      <a:pt x="28" y="15"/>
                      <a:pt x="34" y="12"/>
                    </a:cubicBezTo>
                    <a:cubicBezTo>
                      <a:pt x="37" y="11"/>
                      <a:pt x="39" y="10"/>
                      <a:pt x="42" y="9"/>
                    </a:cubicBezTo>
                    <a:cubicBezTo>
                      <a:pt x="46" y="9"/>
                      <a:pt x="50" y="9"/>
                      <a:pt x="54" y="8"/>
                    </a:cubicBezTo>
                    <a:cubicBezTo>
                      <a:pt x="57" y="8"/>
                      <a:pt x="60" y="7"/>
                      <a:pt x="63" y="5"/>
                    </a:cubicBezTo>
                    <a:cubicBezTo>
                      <a:pt x="65" y="4"/>
                      <a:pt x="66" y="1"/>
                      <a:pt x="6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1" name="Freeform 1274">
                <a:extLst>
                  <a:ext uri="{FF2B5EF4-FFF2-40B4-BE49-F238E27FC236}">
                    <a16:creationId xmlns:a16="http://schemas.microsoft.com/office/drawing/2014/main" id="{B5457185-7B51-4A8C-9F52-F8FA643C1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854"/>
                <a:ext cx="70" cy="24"/>
              </a:xfrm>
              <a:custGeom>
                <a:avLst/>
                <a:gdLst>
                  <a:gd name="T0" fmla="*/ 0 w 28"/>
                  <a:gd name="T1" fmla="*/ 93 h 9"/>
                  <a:gd name="T2" fmla="*/ 438 w 2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9">
                    <a:moveTo>
                      <a:pt x="0" y="5"/>
                    </a:moveTo>
                    <a:cubicBezTo>
                      <a:pt x="9" y="9"/>
                      <a:pt x="18" y="0"/>
                      <a:pt x="28" y="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2" name="Freeform 1275">
                <a:extLst>
                  <a:ext uri="{FF2B5EF4-FFF2-40B4-BE49-F238E27FC236}">
                    <a16:creationId xmlns:a16="http://schemas.microsoft.com/office/drawing/2014/main" id="{0B714A17-6DCE-4F41-960B-A6E84FB3F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766"/>
                <a:ext cx="155" cy="72"/>
              </a:xfrm>
              <a:custGeom>
                <a:avLst/>
                <a:gdLst>
                  <a:gd name="T0" fmla="*/ 0 w 62"/>
                  <a:gd name="T1" fmla="*/ 512 h 27"/>
                  <a:gd name="T2" fmla="*/ 583 w 62"/>
                  <a:gd name="T3" fmla="*/ 363 h 27"/>
                  <a:gd name="T4" fmla="*/ 833 w 62"/>
                  <a:gd name="T5" fmla="*/ 136 h 27"/>
                  <a:gd name="T6" fmla="*/ 908 w 62"/>
                  <a:gd name="T7" fmla="*/ 21 h 27"/>
                  <a:gd name="T8" fmla="*/ 958 w 62"/>
                  <a:gd name="T9" fmla="*/ 11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7">
                    <a:moveTo>
                      <a:pt x="0" y="27"/>
                    </a:moveTo>
                    <a:cubicBezTo>
                      <a:pt x="12" y="23"/>
                      <a:pt x="26" y="27"/>
                      <a:pt x="37" y="19"/>
                    </a:cubicBezTo>
                    <a:cubicBezTo>
                      <a:pt x="43" y="15"/>
                      <a:pt x="49" y="12"/>
                      <a:pt x="53" y="7"/>
                    </a:cubicBezTo>
                    <a:cubicBezTo>
                      <a:pt x="55" y="5"/>
                      <a:pt x="56" y="1"/>
                      <a:pt x="58" y="1"/>
                    </a:cubicBezTo>
                    <a:cubicBezTo>
                      <a:pt x="62" y="0"/>
                      <a:pt x="62" y="3"/>
                      <a:pt x="61" y="6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3" name="Freeform 1276">
                <a:extLst>
                  <a:ext uri="{FF2B5EF4-FFF2-40B4-BE49-F238E27FC236}">
                    <a16:creationId xmlns:a16="http://schemas.microsoft.com/office/drawing/2014/main" id="{7130EA4A-1437-4849-BB6E-26CED4751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459"/>
                <a:ext cx="37" cy="160"/>
              </a:xfrm>
              <a:custGeom>
                <a:avLst/>
                <a:gdLst>
                  <a:gd name="T0" fmla="*/ 0 w 15"/>
                  <a:gd name="T1" fmla="*/ 1139 h 60"/>
                  <a:gd name="T2" fmla="*/ 62 w 15"/>
                  <a:gd name="T3" fmla="*/ 832 h 60"/>
                  <a:gd name="T4" fmla="*/ 165 w 15"/>
                  <a:gd name="T5" fmla="*/ 547 h 60"/>
                  <a:gd name="T6" fmla="*/ 165 w 15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0">
                    <a:moveTo>
                      <a:pt x="0" y="60"/>
                    </a:moveTo>
                    <a:cubicBezTo>
                      <a:pt x="2" y="55"/>
                      <a:pt x="3" y="49"/>
                      <a:pt x="4" y="44"/>
                    </a:cubicBezTo>
                    <a:cubicBezTo>
                      <a:pt x="5" y="38"/>
                      <a:pt x="9" y="34"/>
                      <a:pt x="11" y="29"/>
                    </a:cubicBezTo>
                    <a:cubicBezTo>
                      <a:pt x="14" y="22"/>
                      <a:pt x="15" y="8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4" name="Freeform 1277">
                <a:extLst>
                  <a:ext uri="{FF2B5EF4-FFF2-40B4-BE49-F238E27FC236}">
                    <a16:creationId xmlns:a16="http://schemas.microsoft.com/office/drawing/2014/main" id="{4EC70080-BA5B-4CC7-A3A8-14B8B1AFA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494"/>
                <a:ext cx="12" cy="29"/>
              </a:xfrm>
              <a:custGeom>
                <a:avLst/>
                <a:gdLst>
                  <a:gd name="T0" fmla="*/ 29 w 5"/>
                  <a:gd name="T1" fmla="*/ 0 h 11"/>
                  <a:gd name="T2" fmla="*/ 70 w 5"/>
                  <a:gd name="T3" fmla="*/ 1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2" y="0"/>
                    </a:moveTo>
                    <a:cubicBezTo>
                      <a:pt x="0" y="2"/>
                      <a:pt x="2" y="11"/>
                      <a:pt x="5" y="1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5" name="Freeform 1278">
                <a:extLst>
                  <a:ext uri="{FF2B5EF4-FFF2-40B4-BE49-F238E27FC236}">
                    <a16:creationId xmlns:a16="http://schemas.microsoft.com/office/drawing/2014/main" id="{EFDEB444-AEC8-442F-B743-4AA0D73E7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438"/>
                <a:ext cx="10" cy="72"/>
              </a:xfrm>
              <a:custGeom>
                <a:avLst/>
                <a:gdLst>
                  <a:gd name="T0" fmla="*/ 50 w 4"/>
                  <a:gd name="T1" fmla="*/ 0 h 27"/>
                  <a:gd name="T2" fmla="*/ 63 w 4"/>
                  <a:gd name="T3" fmla="*/ 320 h 27"/>
                  <a:gd name="T4" fmla="*/ 0 w 4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7">
                    <a:moveTo>
                      <a:pt x="3" y="0"/>
                    </a:moveTo>
                    <a:cubicBezTo>
                      <a:pt x="3" y="5"/>
                      <a:pt x="4" y="11"/>
                      <a:pt x="4" y="17"/>
                    </a:cubicBezTo>
                    <a:cubicBezTo>
                      <a:pt x="4" y="22"/>
                      <a:pt x="3" y="24"/>
                      <a:pt x="0" y="2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9549" name="Freeform 1279">
              <a:extLst>
                <a:ext uri="{FF2B5EF4-FFF2-40B4-BE49-F238E27FC236}">
                  <a16:creationId xmlns:a16="http://schemas.microsoft.com/office/drawing/2014/main" id="{1C5B1F3A-095D-43EC-B754-B3FD3C8AE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574"/>
              <a:ext cx="25" cy="45"/>
            </a:xfrm>
            <a:custGeom>
              <a:avLst/>
              <a:gdLst>
                <a:gd name="T0" fmla="*/ 33 w 10"/>
                <a:gd name="T1" fmla="*/ 0 h 17"/>
                <a:gd name="T2" fmla="*/ 20 w 10"/>
                <a:gd name="T3" fmla="*/ 204 h 17"/>
                <a:gd name="T4" fmla="*/ 158 w 10"/>
                <a:gd name="T5" fmla="*/ 28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2" y="0"/>
                  </a:moveTo>
                  <a:cubicBezTo>
                    <a:pt x="3" y="4"/>
                    <a:pt x="0" y="8"/>
                    <a:pt x="1" y="11"/>
                  </a:cubicBezTo>
                  <a:cubicBezTo>
                    <a:pt x="2" y="15"/>
                    <a:pt x="7" y="17"/>
                    <a:pt x="10" y="15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0" name="Freeform 1280">
              <a:extLst>
                <a:ext uri="{FF2B5EF4-FFF2-40B4-BE49-F238E27FC236}">
                  <a16:creationId xmlns:a16="http://schemas.microsoft.com/office/drawing/2014/main" id="{1A5F7362-BABA-4B35-8E80-CB045DF85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923"/>
              <a:ext cx="87" cy="32"/>
            </a:xfrm>
            <a:custGeom>
              <a:avLst/>
              <a:gdLst>
                <a:gd name="T0" fmla="*/ 537 w 35"/>
                <a:gd name="T1" fmla="*/ 171 h 12"/>
                <a:gd name="T2" fmla="*/ 216 w 35"/>
                <a:gd name="T3" fmla="*/ 149 h 12"/>
                <a:gd name="T4" fmla="*/ 0 w 35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2">
                  <a:moveTo>
                    <a:pt x="35" y="9"/>
                  </a:moveTo>
                  <a:cubicBezTo>
                    <a:pt x="28" y="9"/>
                    <a:pt x="20" y="12"/>
                    <a:pt x="14" y="8"/>
                  </a:cubicBezTo>
                  <a:cubicBezTo>
                    <a:pt x="10" y="6"/>
                    <a:pt x="5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1" name="Freeform 1281">
              <a:extLst>
                <a:ext uri="{FF2B5EF4-FFF2-40B4-BE49-F238E27FC236}">
                  <a16:creationId xmlns:a16="http://schemas.microsoft.com/office/drawing/2014/main" id="{31A612A3-868E-4B08-8083-4B7527F27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945"/>
              <a:ext cx="95" cy="66"/>
            </a:xfrm>
            <a:custGeom>
              <a:avLst/>
              <a:gdLst>
                <a:gd name="T0" fmla="*/ 533 w 38"/>
                <a:gd name="T1" fmla="*/ 0 h 25"/>
                <a:gd name="T2" fmla="*/ 270 w 38"/>
                <a:gd name="T3" fmla="*/ 111 h 25"/>
                <a:gd name="T4" fmla="*/ 113 w 38"/>
                <a:gd name="T5" fmla="*/ 238 h 25"/>
                <a:gd name="T6" fmla="*/ 363 w 38"/>
                <a:gd name="T7" fmla="*/ 238 h 25"/>
                <a:gd name="T8" fmla="*/ 470 w 38"/>
                <a:gd name="T9" fmla="*/ 222 h 25"/>
                <a:gd name="T10" fmla="*/ 550 w 38"/>
                <a:gd name="T11" fmla="*/ 259 h 25"/>
                <a:gd name="T12" fmla="*/ 533 w 38"/>
                <a:gd name="T13" fmla="*/ 45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5">
                  <a:moveTo>
                    <a:pt x="34" y="0"/>
                  </a:moveTo>
                  <a:cubicBezTo>
                    <a:pt x="32" y="6"/>
                    <a:pt x="22" y="6"/>
                    <a:pt x="17" y="6"/>
                  </a:cubicBezTo>
                  <a:cubicBezTo>
                    <a:pt x="14" y="6"/>
                    <a:pt x="0" y="7"/>
                    <a:pt x="7" y="13"/>
                  </a:cubicBezTo>
                  <a:cubicBezTo>
                    <a:pt x="11" y="16"/>
                    <a:pt x="18" y="14"/>
                    <a:pt x="23" y="13"/>
                  </a:cubicBezTo>
                  <a:cubicBezTo>
                    <a:pt x="25" y="13"/>
                    <a:pt x="28" y="12"/>
                    <a:pt x="30" y="12"/>
                  </a:cubicBezTo>
                  <a:cubicBezTo>
                    <a:pt x="32" y="12"/>
                    <a:pt x="33" y="14"/>
                    <a:pt x="35" y="14"/>
                  </a:cubicBezTo>
                  <a:cubicBezTo>
                    <a:pt x="38" y="15"/>
                    <a:pt x="38" y="22"/>
                    <a:pt x="34" y="25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2" name="Freeform 1282">
              <a:extLst>
                <a:ext uri="{FF2B5EF4-FFF2-40B4-BE49-F238E27FC236}">
                  <a16:creationId xmlns:a16="http://schemas.microsoft.com/office/drawing/2014/main" id="{5B25859B-B27D-4245-901C-78B65D0F6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734"/>
              <a:ext cx="105" cy="88"/>
            </a:xfrm>
            <a:custGeom>
              <a:avLst/>
              <a:gdLst>
                <a:gd name="T0" fmla="*/ 658 w 42"/>
                <a:gd name="T1" fmla="*/ 0 h 33"/>
                <a:gd name="T2" fmla="*/ 438 w 42"/>
                <a:gd name="T3" fmla="*/ 320 h 33"/>
                <a:gd name="T4" fmla="*/ 220 w 42"/>
                <a:gd name="T5" fmla="*/ 397 h 33"/>
                <a:gd name="T6" fmla="*/ 50 w 42"/>
                <a:gd name="T7" fmla="*/ 512 h 33"/>
                <a:gd name="T8" fmla="*/ 188 w 42"/>
                <a:gd name="T9" fmla="*/ 56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3">
                  <a:moveTo>
                    <a:pt x="42" y="0"/>
                  </a:moveTo>
                  <a:cubicBezTo>
                    <a:pt x="39" y="6"/>
                    <a:pt x="33" y="12"/>
                    <a:pt x="28" y="17"/>
                  </a:cubicBezTo>
                  <a:cubicBezTo>
                    <a:pt x="23" y="21"/>
                    <a:pt x="19" y="21"/>
                    <a:pt x="14" y="21"/>
                  </a:cubicBezTo>
                  <a:cubicBezTo>
                    <a:pt x="10" y="21"/>
                    <a:pt x="5" y="24"/>
                    <a:pt x="3" y="27"/>
                  </a:cubicBezTo>
                  <a:cubicBezTo>
                    <a:pt x="0" y="33"/>
                    <a:pt x="9" y="32"/>
                    <a:pt x="12" y="30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3" name="Freeform 1283">
              <a:extLst>
                <a:ext uri="{FF2B5EF4-FFF2-40B4-BE49-F238E27FC236}">
                  <a16:creationId xmlns:a16="http://schemas.microsoft.com/office/drawing/2014/main" id="{436E29F5-0A72-43DD-A0BC-7DD1C7C31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99"/>
              <a:ext cx="57" cy="88"/>
            </a:xfrm>
            <a:custGeom>
              <a:avLst/>
              <a:gdLst>
                <a:gd name="T0" fmla="*/ 216 w 23"/>
                <a:gd name="T1" fmla="*/ 56 h 33"/>
                <a:gd name="T2" fmla="*/ 307 w 23"/>
                <a:gd name="T3" fmla="*/ 35 h 33"/>
                <a:gd name="T4" fmla="*/ 258 w 23"/>
                <a:gd name="T5" fmla="*/ 264 h 33"/>
                <a:gd name="T6" fmla="*/ 166 w 23"/>
                <a:gd name="T7" fmla="*/ 435 h 33"/>
                <a:gd name="T8" fmla="*/ 154 w 23"/>
                <a:gd name="T9" fmla="*/ 533 h 33"/>
                <a:gd name="T10" fmla="*/ 0 w 23"/>
                <a:gd name="T11" fmla="*/ 62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3">
                  <a:moveTo>
                    <a:pt x="14" y="3"/>
                  </a:moveTo>
                  <a:cubicBezTo>
                    <a:pt x="15" y="0"/>
                    <a:pt x="19" y="0"/>
                    <a:pt x="20" y="2"/>
                  </a:cubicBezTo>
                  <a:cubicBezTo>
                    <a:pt x="23" y="6"/>
                    <a:pt x="19" y="11"/>
                    <a:pt x="17" y="14"/>
                  </a:cubicBezTo>
                  <a:cubicBezTo>
                    <a:pt x="15" y="17"/>
                    <a:pt x="12" y="19"/>
                    <a:pt x="11" y="23"/>
                  </a:cubicBezTo>
                  <a:cubicBezTo>
                    <a:pt x="11" y="25"/>
                    <a:pt x="10" y="26"/>
                    <a:pt x="10" y="28"/>
                  </a:cubicBezTo>
                  <a:cubicBezTo>
                    <a:pt x="8" y="31"/>
                    <a:pt x="3" y="32"/>
                    <a:pt x="0" y="33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4" name="Freeform 1284">
              <a:extLst>
                <a:ext uri="{FF2B5EF4-FFF2-40B4-BE49-F238E27FC236}">
                  <a16:creationId xmlns:a16="http://schemas.microsoft.com/office/drawing/2014/main" id="{CD2AA20B-5997-4CB7-A18A-860D3E3A2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856"/>
              <a:ext cx="10" cy="16"/>
            </a:xfrm>
            <a:custGeom>
              <a:avLst/>
              <a:gdLst>
                <a:gd name="T0" fmla="*/ 33 w 4"/>
                <a:gd name="T1" fmla="*/ 0 h 6"/>
                <a:gd name="T2" fmla="*/ 20 w 4"/>
                <a:gd name="T3" fmla="*/ 77 h 6"/>
                <a:gd name="T4" fmla="*/ 5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2" y="1"/>
                    <a:pt x="0" y="3"/>
                    <a:pt x="1" y="4"/>
                  </a:cubicBezTo>
                  <a:cubicBezTo>
                    <a:pt x="2" y="6"/>
                    <a:pt x="4" y="2"/>
                    <a:pt x="3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5" name="Freeform 1285">
              <a:extLst>
                <a:ext uri="{FF2B5EF4-FFF2-40B4-BE49-F238E27FC236}">
                  <a16:creationId xmlns:a16="http://schemas.microsoft.com/office/drawing/2014/main" id="{6A1D87BB-A706-4C88-A49B-176A39284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822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6" name="Freeform 1286">
              <a:extLst>
                <a:ext uri="{FF2B5EF4-FFF2-40B4-BE49-F238E27FC236}">
                  <a16:creationId xmlns:a16="http://schemas.microsoft.com/office/drawing/2014/main" id="{3085B16C-AB0B-4A1C-BA5B-3CF7E9850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851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2"/>
                    <a:pt x="1" y="4"/>
                    <a:pt x="2" y="4"/>
                  </a:cubicBezTo>
                  <a:cubicBezTo>
                    <a:pt x="4" y="4"/>
                    <a:pt x="3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7" name="Freeform 1287">
              <a:extLst>
                <a:ext uri="{FF2B5EF4-FFF2-40B4-BE49-F238E27FC236}">
                  <a16:creationId xmlns:a16="http://schemas.microsoft.com/office/drawing/2014/main" id="{896447C1-3DC0-4B8E-8568-91D8ED684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888"/>
              <a:ext cx="7" cy="14"/>
            </a:xfrm>
            <a:custGeom>
              <a:avLst/>
              <a:gdLst>
                <a:gd name="T0" fmla="*/ 0 w 3"/>
                <a:gd name="T1" fmla="*/ 87 h 5"/>
                <a:gd name="T2" fmla="*/ 28 w 3"/>
                <a:gd name="T3" fmla="*/ 0 h 5"/>
                <a:gd name="T4" fmla="*/ 37 w 3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4"/>
                    <a:pt x="0" y="0"/>
                    <a:pt x="2" y="0"/>
                  </a:cubicBezTo>
                  <a:cubicBezTo>
                    <a:pt x="3" y="1"/>
                    <a:pt x="3" y="4"/>
                    <a:pt x="3" y="5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8" name="Freeform 1288">
              <a:extLst>
                <a:ext uri="{FF2B5EF4-FFF2-40B4-BE49-F238E27FC236}">
                  <a16:creationId xmlns:a16="http://schemas.microsoft.com/office/drawing/2014/main" id="{5C749B60-689C-496D-BFEE-7C55A7B1A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875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59" name="Freeform 1289">
              <a:extLst>
                <a:ext uri="{FF2B5EF4-FFF2-40B4-BE49-F238E27FC236}">
                  <a16:creationId xmlns:a16="http://schemas.microsoft.com/office/drawing/2014/main" id="{96602579-8FDE-423E-8B4A-6EE0DF3A2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864"/>
              <a:ext cx="7" cy="3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0" name="Freeform 1290">
              <a:extLst>
                <a:ext uri="{FF2B5EF4-FFF2-40B4-BE49-F238E27FC236}">
                  <a16:creationId xmlns:a16="http://schemas.microsoft.com/office/drawing/2014/main" id="{53BFF2A0-4B86-469B-9AC1-D1FB74834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931"/>
              <a:ext cx="10" cy="14"/>
            </a:xfrm>
            <a:custGeom>
              <a:avLst/>
              <a:gdLst>
                <a:gd name="T0" fmla="*/ 20 w 4"/>
                <a:gd name="T1" fmla="*/ 109 h 5"/>
                <a:gd name="T2" fmla="*/ 0 w 4"/>
                <a:gd name="T3" fmla="*/ 22 h 5"/>
                <a:gd name="T4" fmla="*/ 63 w 4"/>
                <a:gd name="T5" fmla="*/ 8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1" y="4"/>
                    <a:pt x="0" y="2"/>
                    <a:pt x="0" y="1"/>
                  </a:cubicBezTo>
                  <a:cubicBezTo>
                    <a:pt x="1" y="0"/>
                    <a:pt x="4" y="3"/>
                    <a:pt x="4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1" name="Freeform 1291">
              <a:extLst>
                <a:ext uri="{FF2B5EF4-FFF2-40B4-BE49-F238E27FC236}">
                  <a16:creationId xmlns:a16="http://schemas.microsoft.com/office/drawing/2014/main" id="{8984468B-348B-48E1-8FC2-3B877C05F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958"/>
              <a:ext cx="15" cy="13"/>
            </a:xfrm>
            <a:custGeom>
              <a:avLst/>
              <a:gdLst>
                <a:gd name="T0" fmla="*/ 0 w 6"/>
                <a:gd name="T1" fmla="*/ 34 h 5"/>
                <a:gd name="T2" fmla="*/ 20 w 6"/>
                <a:gd name="T3" fmla="*/ 88 h 5"/>
                <a:gd name="T4" fmla="*/ 33 w 6"/>
                <a:gd name="T5" fmla="*/ 34 h 5"/>
                <a:gd name="T6" fmla="*/ 63 w 6"/>
                <a:gd name="T7" fmla="*/ 21 h 5"/>
                <a:gd name="T8" fmla="*/ 95 w 6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0" y="5"/>
                    <a:pt x="1" y="5"/>
                  </a:cubicBezTo>
                  <a:cubicBezTo>
                    <a:pt x="3" y="5"/>
                    <a:pt x="2" y="3"/>
                    <a:pt x="2" y="2"/>
                  </a:cubicBezTo>
                  <a:cubicBezTo>
                    <a:pt x="3" y="1"/>
                    <a:pt x="3" y="0"/>
                    <a:pt x="4" y="1"/>
                  </a:cubicBezTo>
                  <a:cubicBezTo>
                    <a:pt x="5" y="1"/>
                    <a:pt x="5" y="3"/>
                    <a:pt x="6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2" name="Freeform 1292">
              <a:extLst>
                <a:ext uri="{FF2B5EF4-FFF2-40B4-BE49-F238E27FC236}">
                  <a16:creationId xmlns:a16="http://schemas.microsoft.com/office/drawing/2014/main" id="{60F37544-877A-43D8-B388-7EC07589F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65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3" name="Freeform 1293">
              <a:extLst>
                <a:ext uri="{FF2B5EF4-FFF2-40B4-BE49-F238E27FC236}">
                  <a16:creationId xmlns:a16="http://schemas.microsoft.com/office/drawing/2014/main" id="{E3A062AE-3A61-4AC4-B531-1BF7ACBD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707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4" name="Freeform 1294">
              <a:extLst>
                <a:ext uri="{FF2B5EF4-FFF2-40B4-BE49-F238E27FC236}">
                  <a16:creationId xmlns:a16="http://schemas.microsoft.com/office/drawing/2014/main" id="{0345CFE6-5717-4FB1-B20E-B0ABB0907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686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5" name="Freeform 1295">
              <a:extLst>
                <a:ext uri="{FF2B5EF4-FFF2-40B4-BE49-F238E27FC236}">
                  <a16:creationId xmlns:a16="http://schemas.microsoft.com/office/drawing/2014/main" id="{D310AA4C-7C68-445D-8866-DD8F711BC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672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6" name="Freeform 1296">
              <a:extLst>
                <a:ext uri="{FF2B5EF4-FFF2-40B4-BE49-F238E27FC236}">
                  <a16:creationId xmlns:a16="http://schemas.microsoft.com/office/drawing/2014/main" id="{03ECD2DB-F79A-4278-88AE-77B4D791D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675"/>
              <a:ext cx="15" cy="24"/>
            </a:xfrm>
            <a:custGeom>
              <a:avLst/>
              <a:gdLst>
                <a:gd name="T0" fmla="*/ 33 w 6"/>
                <a:gd name="T1" fmla="*/ 171 h 9"/>
                <a:gd name="T2" fmla="*/ 83 w 6"/>
                <a:gd name="T3" fmla="*/ 136 h 9"/>
                <a:gd name="T4" fmla="*/ 50 w 6"/>
                <a:gd name="T5" fmla="*/ 115 h 9"/>
                <a:gd name="T6" fmla="*/ 20 w 6"/>
                <a:gd name="T7" fmla="*/ 77 h 9"/>
                <a:gd name="T8" fmla="*/ 95 w 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2" y="9"/>
                  </a:moveTo>
                  <a:cubicBezTo>
                    <a:pt x="3" y="8"/>
                    <a:pt x="5" y="8"/>
                    <a:pt x="5" y="7"/>
                  </a:cubicBezTo>
                  <a:cubicBezTo>
                    <a:pt x="6" y="6"/>
                    <a:pt x="5" y="6"/>
                    <a:pt x="3" y="6"/>
                  </a:cubicBezTo>
                  <a:cubicBezTo>
                    <a:pt x="2" y="5"/>
                    <a:pt x="0" y="6"/>
                    <a:pt x="1" y="4"/>
                  </a:cubicBezTo>
                  <a:cubicBezTo>
                    <a:pt x="1" y="2"/>
                    <a:pt x="4" y="1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7" name="Freeform 1297">
              <a:extLst>
                <a:ext uri="{FF2B5EF4-FFF2-40B4-BE49-F238E27FC236}">
                  <a16:creationId xmlns:a16="http://schemas.microsoft.com/office/drawing/2014/main" id="{9B403314-B1FE-4BC6-A58F-D8E726C81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728"/>
              <a:ext cx="2" cy="8"/>
            </a:xfrm>
            <a:custGeom>
              <a:avLst/>
              <a:gdLst>
                <a:gd name="T0" fmla="*/ 0 w 1"/>
                <a:gd name="T1" fmla="*/ 56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8" name="Freeform 1298">
              <a:extLst>
                <a:ext uri="{FF2B5EF4-FFF2-40B4-BE49-F238E27FC236}">
                  <a16:creationId xmlns:a16="http://schemas.microsoft.com/office/drawing/2014/main" id="{BAF5F30E-518B-47A7-A15F-4C59B1AAC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776"/>
              <a:ext cx="8" cy="3"/>
            </a:xfrm>
            <a:custGeom>
              <a:avLst/>
              <a:gdLst>
                <a:gd name="T0" fmla="*/ 56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69" name="Freeform 1299">
              <a:extLst>
                <a:ext uri="{FF2B5EF4-FFF2-40B4-BE49-F238E27FC236}">
                  <a16:creationId xmlns:a16="http://schemas.microsoft.com/office/drawing/2014/main" id="{1B2BA577-003F-4798-9E73-9C6823EF0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568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1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0" name="Freeform 1300">
              <a:extLst>
                <a:ext uri="{FF2B5EF4-FFF2-40B4-BE49-F238E27FC236}">
                  <a16:creationId xmlns:a16="http://schemas.microsoft.com/office/drawing/2014/main" id="{CDB2135B-C79E-4660-B484-635D45E48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66"/>
              <a:ext cx="12" cy="10"/>
            </a:xfrm>
            <a:custGeom>
              <a:avLst/>
              <a:gdLst>
                <a:gd name="T0" fmla="*/ 58 w 5"/>
                <a:gd name="T1" fmla="*/ 20 h 4"/>
                <a:gd name="T2" fmla="*/ 0 w 5"/>
                <a:gd name="T3" fmla="*/ 33 h 4"/>
                <a:gd name="T4" fmla="*/ 70 w 5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3" y="1"/>
                    <a:pt x="1" y="0"/>
                    <a:pt x="0" y="2"/>
                  </a:cubicBezTo>
                  <a:cubicBezTo>
                    <a:pt x="0" y="4"/>
                    <a:pt x="4" y="4"/>
                    <a:pt x="5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1" name="Freeform 1301">
              <a:extLst>
                <a:ext uri="{FF2B5EF4-FFF2-40B4-BE49-F238E27FC236}">
                  <a16:creationId xmlns:a16="http://schemas.microsoft.com/office/drawing/2014/main" id="{CC903DE7-B25D-49D5-AE5C-3258DBD96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584"/>
              <a:ext cx="12" cy="8"/>
            </a:xfrm>
            <a:custGeom>
              <a:avLst/>
              <a:gdLst>
                <a:gd name="T0" fmla="*/ 70 w 5"/>
                <a:gd name="T1" fmla="*/ 21 h 3"/>
                <a:gd name="T2" fmla="*/ 0 w 5"/>
                <a:gd name="T3" fmla="*/ 21 h 3"/>
                <a:gd name="T4" fmla="*/ 58 w 5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3" y="1"/>
                    <a:pt x="2" y="0"/>
                    <a:pt x="0" y="1"/>
                  </a:cubicBezTo>
                  <a:cubicBezTo>
                    <a:pt x="0" y="3"/>
                    <a:pt x="3" y="3"/>
                    <a:pt x="4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2" name="Freeform 1302">
              <a:extLst>
                <a:ext uri="{FF2B5EF4-FFF2-40B4-BE49-F238E27FC236}">
                  <a16:creationId xmlns:a16="http://schemas.microsoft.com/office/drawing/2014/main" id="{ABD0EB58-F8CF-43B2-9463-7587255FE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611"/>
              <a:ext cx="3" cy="11"/>
            </a:xfrm>
            <a:custGeom>
              <a:avLst/>
              <a:gdLst>
                <a:gd name="T0" fmla="*/ 0 w 1"/>
                <a:gd name="T1" fmla="*/ 0 h 4"/>
                <a:gd name="T2" fmla="*/ 27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3" name="Freeform 1303">
              <a:extLst>
                <a:ext uri="{FF2B5EF4-FFF2-40B4-BE49-F238E27FC236}">
                  <a16:creationId xmlns:a16="http://schemas.microsoft.com/office/drawing/2014/main" id="{156B4F85-02FB-4F10-A5A5-967B157CE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576"/>
              <a:ext cx="13" cy="11"/>
            </a:xfrm>
            <a:custGeom>
              <a:avLst/>
              <a:gdLst>
                <a:gd name="T0" fmla="*/ 88 w 5"/>
                <a:gd name="T1" fmla="*/ 47 h 4"/>
                <a:gd name="T2" fmla="*/ 21 w 5"/>
                <a:gd name="T3" fmla="*/ 47 h 4"/>
                <a:gd name="T4" fmla="*/ 8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4" y="3"/>
                    <a:pt x="1" y="4"/>
                    <a:pt x="1" y="2"/>
                  </a:cubicBezTo>
                  <a:cubicBezTo>
                    <a:pt x="0" y="0"/>
                    <a:pt x="4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4" name="Freeform 1304">
              <a:extLst>
                <a:ext uri="{FF2B5EF4-FFF2-40B4-BE49-F238E27FC236}">
                  <a16:creationId xmlns:a16="http://schemas.microsoft.com/office/drawing/2014/main" id="{D4CE7346-75E9-4904-AD3E-1A902C68C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576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5" name="Freeform 1305">
              <a:extLst>
                <a:ext uri="{FF2B5EF4-FFF2-40B4-BE49-F238E27FC236}">
                  <a16:creationId xmlns:a16="http://schemas.microsoft.com/office/drawing/2014/main" id="{001C48ED-F4D0-4346-A845-AE32D4C08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635"/>
              <a:ext cx="17" cy="19"/>
            </a:xfrm>
            <a:custGeom>
              <a:avLst/>
              <a:gdLst>
                <a:gd name="T0" fmla="*/ 41 w 7"/>
                <a:gd name="T1" fmla="*/ 22 h 7"/>
                <a:gd name="T2" fmla="*/ 87 w 7"/>
                <a:gd name="T3" fmla="*/ 22 h 7"/>
                <a:gd name="T4" fmla="*/ 29 w 7"/>
                <a:gd name="T5" fmla="*/ 81 h 7"/>
                <a:gd name="T6" fmla="*/ 0 w 7"/>
                <a:gd name="T7" fmla="*/ 103 h 7"/>
                <a:gd name="T8" fmla="*/ 58 w 7"/>
                <a:gd name="T9" fmla="*/ 14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4" y="0"/>
                    <a:pt x="6" y="0"/>
                    <a:pt x="6" y="1"/>
                  </a:cubicBezTo>
                  <a:cubicBezTo>
                    <a:pt x="7" y="3"/>
                    <a:pt x="4" y="4"/>
                    <a:pt x="2" y="4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1" y="6"/>
                    <a:pt x="3" y="7"/>
                    <a:pt x="4" y="7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6" name="Freeform 1306">
              <a:extLst>
                <a:ext uri="{FF2B5EF4-FFF2-40B4-BE49-F238E27FC236}">
                  <a16:creationId xmlns:a16="http://schemas.microsoft.com/office/drawing/2014/main" id="{4F859FD8-8A81-42E9-80CF-57CFF334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664"/>
              <a:ext cx="7" cy="3"/>
            </a:xfrm>
            <a:custGeom>
              <a:avLst/>
              <a:gdLst>
                <a:gd name="T0" fmla="*/ 37 w 3"/>
                <a:gd name="T1" fmla="*/ 27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7" name="Freeform 1307">
              <a:extLst>
                <a:ext uri="{FF2B5EF4-FFF2-40B4-BE49-F238E27FC236}">
                  <a16:creationId xmlns:a16="http://schemas.microsoft.com/office/drawing/2014/main" id="{244BAA7B-7088-42E6-BB4D-37C5D9694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726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8" name="Freeform 1308">
              <a:extLst>
                <a:ext uri="{FF2B5EF4-FFF2-40B4-BE49-F238E27FC236}">
                  <a16:creationId xmlns:a16="http://schemas.microsoft.com/office/drawing/2014/main" id="{7FF841E8-C303-4C53-AC7D-764689922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747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79" name="Freeform 1309">
              <a:extLst>
                <a:ext uri="{FF2B5EF4-FFF2-40B4-BE49-F238E27FC236}">
                  <a16:creationId xmlns:a16="http://schemas.microsoft.com/office/drawing/2014/main" id="{4BB1FB1D-73BC-48D1-8F22-C101C3965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579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50 w 6"/>
                <a:gd name="T3" fmla="*/ 56 h 6"/>
                <a:gd name="T4" fmla="*/ 95 w 6"/>
                <a:gd name="T5" fmla="*/ 35 h 6"/>
                <a:gd name="T6" fmla="*/ 50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4" y="5"/>
                    <a:pt x="0" y="3"/>
                    <a:pt x="3" y="3"/>
                  </a:cubicBezTo>
                  <a:cubicBezTo>
                    <a:pt x="4" y="3"/>
                    <a:pt x="6" y="4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0" name="Freeform 1310">
              <a:extLst>
                <a:ext uri="{FF2B5EF4-FFF2-40B4-BE49-F238E27FC236}">
                  <a16:creationId xmlns:a16="http://schemas.microsoft.com/office/drawing/2014/main" id="{84BD0391-1DD5-4CD4-A85F-543EDA960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638"/>
              <a:ext cx="10" cy="2"/>
            </a:xfrm>
            <a:custGeom>
              <a:avLst/>
              <a:gdLst>
                <a:gd name="T0" fmla="*/ 63 w 4"/>
                <a:gd name="T1" fmla="*/ 0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1" name="Freeform 1311">
              <a:extLst>
                <a:ext uri="{FF2B5EF4-FFF2-40B4-BE49-F238E27FC236}">
                  <a16:creationId xmlns:a16="http://schemas.microsoft.com/office/drawing/2014/main" id="{CA24CF10-E589-4C4F-BEFF-CE0772204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563"/>
              <a:ext cx="7" cy="11"/>
            </a:xfrm>
            <a:custGeom>
              <a:avLst/>
              <a:gdLst>
                <a:gd name="T0" fmla="*/ 12 w 3"/>
                <a:gd name="T1" fmla="*/ 22 h 4"/>
                <a:gd name="T2" fmla="*/ 28 w 3"/>
                <a:gd name="T3" fmla="*/ 83 h 4"/>
                <a:gd name="T4" fmla="*/ 37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4"/>
                    <a:pt x="2" y="4"/>
                  </a:cubicBezTo>
                  <a:cubicBezTo>
                    <a:pt x="3" y="4"/>
                    <a:pt x="3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2" name="Freeform 1312">
              <a:extLst>
                <a:ext uri="{FF2B5EF4-FFF2-40B4-BE49-F238E27FC236}">
                  <a16:creationId xmlns:a16="http://schemas.microsoft.com/office/drawing/2014/main" id="{2AC03975-AD4C-4163-A47C-B6EA6D21D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568"/>
              <a:ext cx="15" cy="11"/>
            </a:xfrm>
            <a:custGeom>
              <a:avLst/>
              <a:gdLst>
                <a:gd name="T0" fmla="*/ 20 w 6"/>
                <a:gd name="T1" fmla="*/ 83 h 4"/>
                <a:gd name="T2" fmla="*/ 95 w 6"/>
                <a:gd name="T3" fmla="*/ 47 h 4"/>
                <a:gd name="T4" fmla="*/ 0 w 6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2" y="4"/>
                    <a:pt x="6" y="4"/>
                    <a:pt x="6" y="2"/>
                  </a:cubicBezTo>
                  <a:cubicBezTo>
                    <a:pt x="6" y="0"/>
                    <a:pt x="1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3" name="Freeform 1313">
              <a:extLst>
                <a:ext uri="{FF2B5EF4-FFF2-40B4-BE49-F238E27FC236}">
                  <a16:creationId xmlns:a16="http://schemas.microsoft.com/office/drawing/2014/main" id="{A7366C19-F873-4291-83B2-5E31A9793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467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50 w 4"/>
                <a:gd name="T3" fmla="*/ 22 h 4"/>
                <a:gd name="T4" fmla="*/ 0 w 4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3" y="0"/>
                    <a:pt x="3" y="1"/>
                  </a:cubicBezTo>
                  <a:cubicBezTo>
                    <a:pt x="4" y="3"/>
                    <a:pt x="1" y="4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4" name="Freeform 1314">
              <a:extLst>
                <a:ext uri="{FF2B5EF4-FFF2-40B4-BE49-F238E27FC236}">
                  <a16:creationId xmlns:a16="http://schemas.microsoft.com/office/drawing/2014/main" id="{2A81E4CE-5983-47C1-BA29-0975791CB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699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5" name="Freeform 1315">
              <a:extLst>
                <a:ext uri="{FF2B5EF4-FFF2-40B4-BE49-F238E27FC236}">
                  <a16:creationId xmlns:a16="http://schemas.microsoft.com/office/drawing/2014/main" id="{664A9BD7-0FC4-44CB-82E6-DF46797C9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731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6" name="Freeform 1316">
              <a:extLst>
                <a:ext uri="{FF2B5EF4-FFF2-40B4-BE49-F238E27FC236}">
                  <a16:creationId xmlns:a16="http://schemas.microsoft.com/office/drawing/2014/main" id="{FFD030BE-E502-4E2E-AA9B-16DD78D89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776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7" name="Freeform 1317">
              <a:extLst>
                <a:ext uri="{FF2B5EF4-FFF2-40B4-BE49-F238E27FC236}">
                  <a16:creationId xmlns:a16="http://schemas.microsoft.com/office/drawing/2014/main" id="{30DA8829-9BAF-4778-8D08-B4242D92E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784"/>
              <a:ext cx="1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8" name="Freeform 1318">
              <a:extLst>
                <a:ext uri="{FF2B5EF4-FFF2-40B4-BE49-F238E27FC236}">
                  <a16:creationId xmlns:a16="http://schemas.microsoft.com/office/drawing/2014/main" id="{F865F1FE-322C-4C2E-8497-E04173C67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808"/>
              <a:ext cx="3" cy="11"/>
            </a:xfrm>
            <a:custGeom>
              <a:avLst/>
              <a:gdLst>
                <a:gd name="T0" fmla="*/ 0 w 1"/>
                <a:gd name="T1" fmla="*/ 8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89" name="Freeform 1319">
              <a:extLst>
                <a:ext uri="{FF2B5EF4-FFF2-40B4-BE49-F238E27FC236}">
                  <a16:creationId xmlns:a16="http://schemas.microsoft.com/office/drawing/2014/main" id="{133413F2-392A-4ED1-9B0D-BDE1EBA3C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942"/>
              <a:ext cx="13" cy="19"/>
            </a:xfrm>
            <a:custGeom>
              <a:avLst/>
              <a:gdLst>
                <a:gd name="T0" fmla="*/ 88 w 5"/>
                <a:gd name="T1" fmla="*/ 60 h 7"/>
                <a:gd name="T2" fmla="*/ 68 w 5"/>
                <a:gd name="T3" fmla="*/ 0 h 7"/>
                <a:gd name="T4" fmla="*/ 55 w 5"/>
                <a:gd name="T5" fmla="*/ 81 h 7"/>
                <a:gd name="T6" fmla="*/ 0 w 5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5" y="3"/>
                  </a:moveTo>
                  <a:cubicBezTo>
                    <a:pt x="5" y="2"/>
                    <a:pt x="5" y="0"/>
                    <a:pt x="4" y="0"/>
                  </a:cubicBezTo>
                  <a:cubicBezTo>
                    <a:pt x="2" y="1"/>
                    <a:pt x="3" y="3"/>
                    <a:pt x="3" y="4"/>
                  </a:cubicBezTo>
                  <a:cubicBezTo>
                    <a:pt x="1" y="7"/>
                    <a:pt x="0" y="2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0" name="Freeform 1320">
              <a:extLst>
                <a:ext uri="{FF2B5EF4-FFF2-40B4-BE49-F238E27FC236}">
                  <a16:creationId xmlns:a16="http://schemas.microsoft.com/office/drawing/2014/main" id="{3C0014C3-04B6-45E6-9E2C-D393F5A38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880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1" name="Freeform 1321">
              <a:extLst>
                <a:ext uri="{FF2B5EF4-FFF2-40B4-BE49-F238E27FC236}">
                  <a16:creationId xmlns:a16="http://schemas.microsoft.com/office/drawing/2014/main" id="{7E19C25A-7FD8-4C0D-982B-D40AE9BFA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798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0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2" name="Freeform 1322">
              <a:extLst>
                <a:ext uri="{FF2B5EF4-FFF2-40B4-BE49-F238E27FC236}">
                  <a16:creationId xmlns:a16="http://schemas.microsoft.com/office/drawing/2014/main" id="{0E2E6F8D-772D-4423-BC7A-003873D64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622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3" name="Freeform 1323">
              <a:extLst>
                <a:ext uri="{FF2B5EF4-FFF2-40B4-BE49-F238E27FC236}">
                  <a16:creationId xmlns:a16="http://schemas.microsoft.com/office/drawing/2014/main" id="{AA11FB77-473C-4C4A-AFE6-5E97439E1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510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20 h 4"/>
                <a:gd name="T4" fmla="*/ 0 w 4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2" y="0"/>
                    <a:pt x="2" y="1"/>
                  </a:cubicBezTo>
                  <a:cubicBezTo>
                    <a:pt x="4" y="2"/>
                    <a:pt x="1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4" name="Freeform 1324">
              <a:extLst>
                <a:ext uri="{FF2B5EF4-FFF2-40B4-BE49-F238E27FC236}">
                  <a16:creationId xmlns:a16="http://schemas.microsoft.com/office/drawing/2014/main" id="{6104AD1F-8BD7-4A4C-9F2F-5BC845D8C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472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5" name="Freeform 1325">
              <a:extLst>
                <a:ext uri="{FF2B5EF4-FFF2-40B4-BE49-F238E27FC236}">
                  <a16:creationId xmlns:a16="http://schemas.microsoft.com/office/drawing/2014/main" id="{81D8AA9F-11ED-4DD3-B1BA-A97484979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456"/>
              <a:ext cx="5" cy="3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6" name="Freeform 1326">
              <a:extLst>
                <a:ext uri="{FF2B5EF4-FFF2-40B4-BE49-F238E27FC236}">
                  <a16:creationId xmlns:a16="http://schemas.microsoft.com/office/drawing/2014/main" id="{B1F13671-3739-45D5-8B62-235F152A2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456"/>
              <a:ext cx="13" cy="16"/>
            </a:xfrm>
            <a:custGeom>
              <a:avLst/>
              <a:gdLst>
                <a:gd name="T0" fmla="*/ 68 w 5"/>
                <a:gd name="T1" fmla="*/ 21 h 6"/>
                <a:gd name="T2" fmla="*/ 34 w 5"/>
                <a:gd name="T3" fmla="*/ 0 h 6"/>
                <a:gd name="T4" fmla="*/ 34 w 5"/>
                <a:gd name="T5" fmla="*/ 56 h 6"/>
                <a:gd name="T6" fmla="*/ 88 w 5"/>
                <a:gd name="T7" fmla="*/ 77 h 6"/>
                <a:gd name="T8" fmla="*/ 21 w 5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2"/>
                    <a:pt x="2" y="3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2" y="6"/>
                    <a:pt x="1" y="6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7" name="Freeform 1327">
              <a:extLst>
                <a:ext uri="{FF2B5EF4-FFF2-40B4-BE49-F238E27FC236}">
                  <a16:creationId xmlns:a16="http://schemas.microsoft.com/office/drawing/2014/main" id="{FBE42043-2693-475B-9F92-D09A2C5CF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504"/>
              <a:ext cx="7" cy="6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8" name="Freeform 1328">
              <a:extLst>
                <a:ext uri="{FF2B5EF4-FFF2-40B4-BE49-F238E27FC236}">
                  <a16:creationId xmlns:a16="http://schemas.microsoft.com/office/drawing/2014/main" id="{2E21A2FD-59AC-48D8-B252-59F024C28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603"/>
              <a:ext cx="10" cy="13"/>
            </a:xfrm>
            <a:custGeom>
              <a:avLst/>
              <a:gdLst>
                <a:gd name="T0" fmla="*/ 0 w 4"/>
                <a:gd name="T1" fmla="*/ 68 h 5"/>
                <a:gd name="T2" fmla="*/ 63 w 4"/>
                <a:gd name="T3" fmla="*/ 55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2" y="5"/>
                    <a:pt x="4" y="5"/>
                    <a:pt x="4" y="3"/>
                  </a:cubicBezTo>
                  <a:cubicBezTo>
                    <a:pt x="4" y="1"/>
                    <a:pt x="3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99" name="Freeform 1329">
              <a:extLst>
                <a:ext uri="{FF2B5EF4-FFF2-40B4-BE49-F238E27FC236}">
                  <a16:creationId xmlns:a16="http://schemas.microsoft.com/office/drawing/2014/main" id="{45B76135-F323-4A5D-AB40-C778D3F0E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331"/>
              <a:ext cx="157" cy="109"/>
            </a:xfrm>
            <a:custGeom>
              <a:avLst/>
              <a:gdLst>
                <a:gd name="T0" fmla="*/ 42 w 63"/>
                <a:gd name="T1" fmla="*/ 771 h 41"/>
                <a:gd name="T2" fmla="*/ 229 w 63"/>
                <a:gd name="T3" fmla="*/ 93 h 41"/>
                <a:gd name="T4" fmla="*/ 932 w 63"/>
                <a:gd name="T5" fmla="*/ 409 h 41"/>
                <a:gd name="T6" fmla="*/ 962 w 63"/>
                <a:gd name="T7" fmla="*/ 431 h 41"/>
                <a:gd name="T8" fmla="*/ 962 w 63"/>
                <a:gd name="T9" fmla="*/ 375 h 41"/>
                <a:gd name="T10" fmla="*/ 217 w 63"/>
                <a:gd name="T11" fmla="*/ 35 h 41"/>
                <a:gd name="T12" fmla="*/ 0 w 63"/>
                <a:gd name="T13" fmla="*/ 75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1">
                  <a:moveTo>
                    <a:pt x="3" y="41"/>
                  </a:moveTo>
                  <a:cubicBezTo>
                    <a:pt x="5" y="25"/>
                    <a:pt x="13" y="6"/>
                    <a:pt x="15" y="5"/>
                  </a:cubicBezTo>
                  <a:cubicBezTo>
                    <a:pt x="19" y="4"/>
                    <a:pt x="55" y="15"/>
                    <a:pt x="60" y="22"/>
                  </a:cubicBezTo>
                  <a:cubicBezTo>
                    <a:pt x="60" y="23"/>
                    <a:pt x="61" y="23"/>
                    <a:pt x="62" y="23"/>
                  </a:cubicBezTo>
                  <a:cubicBezTo>
                    <a:pt x="63" y="22"/>
                    <a:pt x="63" y="21"/>
                    <a:pt x="62" y="20"/>
                  </a:cubicBezTo>
                  <a:cubicBezTo>
                    <a:pt x="57" y="13"/>
                    <a:pt x="18" y="0"/>
                    <a:pt x="14" y="2"/>
                  </a:cubicBezTo>
                  <a:cubicBezTo>
                    <a:pt x="10" y="5"/>
                    <a:pt x="2" y="25"/>
                    <a:pt x="0" y="40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0" name="Freeform 1330">
              <a:extLst>
                <a:ext uri="{FF2B5EF4-FFF2-40B4-BE49-F238E27FC236}">
                  <a16:creationId xmlns:a16="http://schemas.microsoft.com/office/drawing/2014/main" id="{60BD1F41-F7E5-4B76-89A5-42094B718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408"/>
              <a:ext cx="80" cy="62"/>
            </a:xfrm>
            <a:custGeom>
              <a:avLst/>
              <a:gdLst>
                <a:gd name="T0" fmla="*/ 33 w 32"/>
                <a:gd name="T1" fmla="*/ 450 h 23"/>
                <a:gd name="T2" fmla="*/ 175 w 32"/>
                <a:gd name="T3" fmla="*/ 81 h 23"/>
                <a:gd name="T4" fmla="*/ 470 w 32"/>
                <a:gd name="T5" fmla="*/ 232 h 23"/>
                <a:gd name="T6" fmla="*/ 500 w 32"/>
                <a:gd name="T7" fmla="*/ 218 h 23"/>
                <a:gd name="T8" fmla="*/ 488 w 32"/>
                <a:gd name="T9" fmla="*/ 175 h 23"/>
                <a:gd name="T10" fmla="*/ 145 w 32"/>
                <a:gd name="T11" fmla="*/ 22 h 23"/>
                <a:gd name="T12" fmla="*/ 0 w 32"/>
                <a:gd name="T13" fmla="*/ 41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2" y="23"/>
                  </a:moveTo>
                  <a:cubicBezTo>
                    <a:pt x="5" y="14"/>
                    <a:pt x="9" y="5"/>
                    <a:pt x="11" y="4"/>
                  </a:cubicBezTo>
                  <a:cubicBezTo>
                    <a:pt x="12" y="4"/>
                    <a:pt x="22" y="8"/>
                    <a:pt x="30" y="12"/>
                  </a:cubicBezTo>
                  <a:cubicBezTo>
                    <a:pt x="31" y="12"/>
                    <a:pt x="31" y="12"/>
                    <a:pt x="32" y="11"/>
                  </a:cubicBezTo>
                  <a:cubicBezTo>
                    <a:pt x="32" y="10"/>
                    <a:pt x="32" y="9"/>
                    <a:pt x="31" y="9"/>
                  </a:cubicBezTo>
                  <a:cubicBezTo>
                    <a:pt x="24" y="5"/>
                    <a:pt x="12" y="0"/>
                    <a:pt x="9" y="1"/>
                  </a:cubicBezTo>
                  <a:cubicBezTo>
                    <a:pt x="6" y="3"/>
                    <a:pt x="2" y="13"/>
                    <a:pt x="0" y="21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1" name="Freeform 1331">
              <a:extLst>
                <a:ext uri="{FF2B5EF4-FFF2-40B4-BE49-F238E27FC236}">
                  <a16:creationId xmlns:a16="http://schemas.microsoft.com/office/drawing/2014/main" id="{E7854E2E-EDC5-482D-8C03-FDF8404D5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331"/>
              <a:ext cx="157" cy="109"/>
            </a:xfrm>
            <a:custGeom>
              <a:avLst/>
              <a:gdLst>
                <a:gd name="T0" fmla="*/ 42 w 63"/>
                <a:gd name="T1" fmla="*/ 771 h 41"/>
                <a:gd name="T2" fmla="*/ 229 w 63"/>
                <a:gd name="T3" fmla="*/ 93 h 41"/>
                <a:gd name="T4" fmla="*/ 932 w 63"/>
                <a:gd name="T5" fmla="*/ 409 h 41"/>
                <a:gd name="T6" fmla="*/ 962 w 63"/>
                <a:gd name="T7" fmla="*/ 431 h 41"/>
                <a:gd name="T8" fmla="*/ 962 w 63"/>
                <a:gd name="T9" fmla="*/ 375 h 41"/>
                <a:gd name="T10" fmla="*/ 217 w 63"/>
                <a:gd name="T11" fmla="*/ 35 h 41"/>
                <a:gd name="T12" fmla="*/ 0 w 63"/>
                <a:gd name="T13" fmla="*/ 75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1">
                  <a:moveTo>
                    <a:pt x="3" y="41"/>
                  </a:moveTo>
                  <a:cubicBezTo>
                    <a:pt x="5" y="25"/>
                    <a:pt x="13" y="6"/>
                    <a:pt x="15" y="5"/>
                  </a:cubicBezTo>
                  <a:cubicBezTo>
                    <a:pt x="19" y="4"/>
                    <a:pt x="55" y="15"/>
                    <a:pt x="60" y="22"/>
                  </a:cubicBezTo>
                  <a:cubicBezTo>
                    <a:pt x="60" y="23"/>
                    <a:pt x="61" y="23"/>
                    <a:pt x="62" y="23"/>
                  </a:cubicBezTo>
                  <a:cubicBezTo>
                    <a:pt x="63" y="22"/>
                    <a:pt x="63" y="21"/>
                    <a:pt x="62" y="20"/>
                  </a:cubicBezTo>
                  <a:cubicBezTo>
                    <a:pt x="57" y="13"/>
                    <a:pt x="18" y="0"/>
                    <a:pt x="14" y="2"/>
                  </a:cubicBezTo>
                  <a:cubicBezTo>
                    <a:pt x="10" y="5"/>
                    <a:pt x="2" y="25"/>
                    <a:pt x="0" y="4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2" name="Freeform 1332">
              <a:extLst>
                <a:ext uri="{FF2B5EF4-FFF2-40B4-BE49-F238E27FC236}">
                  <a16:creationId xmlns:a16="http://schemas.microsoft.com/office/drawing/2014/main" id="{EAEF09D7-8984-4EF0-9256-2D54D4F05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408"/>
              <a:ext cx="80" cy="62"/>
            </a:xfrm>
            <a:custGeom>
              <a:avLst/>
              <a:gdLst>
                <a:gd name="T0" fmla="*/ 33 w 32"/>
                <a:gd name="T1" fmla="*/ 450 h 23"/>
                <a:gd name="T2" fmla="*/ 175 w 32"/>
                <a:gd name="T3" fmla="*/ 81 h 23"/>
                <a:gd name="T4" fmla="*/ 470 w 32"/>
                <a:gd name="T5" fmla="*/ 232 h 23"/>
                <a:gd name="T6" fmla="*/ 500 w 32"/>
                <a:gd name="T7" fmla="*/ 218 h 23"/>
                <a:gd name="T8" fmla="*/ 488 w 32"/>
                <a:gd name="T9" fmla="*/ 175 h 23"/>
                <a:gd name="T10" fmla="*/ 145 w 32"/>
                <a:gd name="T11" fmla="*/ 22 h 23"/>
                <a:gd name="T12" fmla="*/ 0 w 32"/>
                <a:gd name="T13" fmla="*/ 41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2" y="23"/>
                  </a:moveTo>
                  <a:cubicBezTo>
                    <a:pt x="5" y="14"/>
                    <a:pt x="9" y="5"/>
                    <a:pt x="11" y="4"/>
                  </a:cubicBezTo>
                  <a:cubicBezTo>
                    <a:pt x="12" y="4"/>
                    <a:pt x="22" y="8"/>
                    <a:pt x="30" y="12"/>
                  </a:cubicBezTo>
                  <a:cubicBezTo>
                    <a:pt x="31" y="12"/>
                    <a:pt x="31" y="12"/>
                    <a:pt x="32" y="11"/>
                  </a:cubicBezTo>
                  <a:cubicBezTo>
                    <a:pt x="32" y="10"/>
                    <a:pt x="32" y="9"/>
                    <a:pt x="31" y="9"/>
                  </a:cubicBezTo>
                  <a:cubicBezTo>
                    <a:pt x="24" y="5"/>
                    <a:pt x="12" y="0"/>
                    <a:pt x="9" y="1"/>
                  </a:cubicBezTo>
                  <a:cubicBezTo>
                    <a:pt x="6" y="3"/>
                    <a:pt x="2" y="13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3" name="Freeform 1333">
              <a:extLst>
                <a:ext uri="{FF2B5EF4-FFF2-40B4-BE49-F238E27FC236}">
                  <a16:creationId xmlns:a16="http://schemas.microsoft.com/office/drawing/2014/main" id="{82076A5F-F23D-435D-A274-78E70F20B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256"/>
              <a:ext cx="812" cy="787"/>
            </a:xfrm>
            <a:custGeom>
              <a:avLst/>
              <a:gdLst>
                <a:gd name="T0" fmla="*/ 4695 w 325"/>
                <a:gd name="T1" fmla="*/ 1729 h 295"/>
                <a:gd name="T2" fmla="*/ 4912 w 325"/>
                <a:gd name="T3" fmla="*/ 568 h 295"/>
                <a:gd name="T4" fmla="*/ 3915 w 325"/>
                <a:gd name="T5" fmla="*/ 115 h 295"/>
                <a:gd name="T6" fmla="*/ 3653 w 325"/>
                <a:gd name="T7" fmla="*/ 1160 h 295"/>
                <a:gd name="T8" fmla="*/ 2321 w 325"/>
                <a:gd name="T9" fmla="*/ 1617 h 295"/>
                <a:gd name="T10" fmla="*/ 2229 w 325"/>
                <a:gd name="T11" fmla="*/ 2142 h 295"/>
                <a:gd name="T12" fmla="*/ 2154 w 325"/>
                <a:gd name="T13" fmla="*/ 2470 h 295"/>
                <a:gd name="T14" fmla="*/ 1292 w 325"/>
                <a:gd name="T15" fmla="*/ 3588 h 295"/>
                <a:gd name="T16" fmla="*/ 874 w 325"/>
                <a:gd name="T17" fmla="*/ 3473 h 295"/>
                <a:gd name="T18" fmla="*/ 700 w 325"/>
                <a:gd name="T19" fmla="*/ 3401 h 295"/>
                <a:gd name="T20" fmla="*/ 450 w 325"/>
                <a:gd name="T21" fmla="*/ 3401 h 295"/>
                <a:gd name="T22" fmla="*/ 125 w 325"/>
                <a:gd name="T23" fmla="*/ 3666 h 295"/>
                <a:gd name="T24" fmla="*/ 42 w 325"/>
                <a:gd name="T25" fmla="*/ 4234 h 295"/>
                <a:gd name="T26" fmla="*/ 42 w 325"/>
                <a:gd name="T27" fmla="*/ 4234 h 295"/>
                <a:gd name="T28" fmla="*/ 375 w 325"/>
                <a:gd name="T29" fmla="*/ 4917 h 295"/>
                <a:gd name="T30" fmla="*/ 904 w 325"/>
                <a:gd name="T31" fmla="*/ 5066 h 295"/>
                <a:gd name="T32" fmla="*/ 1074 w 325"/>
                <a:gd name="T33" fmla="*/ 5053 h 295"/>
                <a:gd name="T34" fmla="*/ 1229 w 325"/>
                <a:gd name="T35" fmla="*/ 5066 h 295"/>
                <a:gd name="T36" fmla="*/ 1542 w 325"/>
                <a:gd name="T37" fmla="*/ 5202 h 295"/>
                <a:gd name="T38" fmla="*/ 2446 w 325"/>
                <a:gd name="T39" fmla="*/ 5522 h 295"/>
                <a:gd name="T40" fmla="*/ 5007 w 325"/>
                <a:gd name="T41" fmla="*/ 2620 h 295"/>
                <a:gd name="T42" fmla="*/ 4695 w 325"/>
                <a:gd name="T43" fmla="*/ 1729 h 29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5" h="295">
                  <a:moveTo>
                    <a:pt x="301" y="91"/>
                  </a:moveTo>
                  <a:cubicBezTo>
                    <a:pt x="307" y="78"/>
                    <a:pt x="317" y="40"/>
                    <a:pt x="315" y="30"/>
                  </a:cubicBezTo>
                  <a:cubicBezTo>
                    <a:pt x="312" y="20"/>
                    <a:pt x="258" y="0"/>
                    <a:pt x="251" y="6"/>
                  </a:cubicBezTo>
                  <a:cubicBezTo>
                    <a:pt x="244" y="13"/>
                    <a:pt x="235" y="47"/>
                    <a:pt x="234" y="61"/>
                  </a:cubicBezTo>
                  <a:cubicBezTo>
                    <a:pt x="196" y="53"/>
                    <a:pt x="156" y="57"/>
                    <a:pt x="149" y="85"/>
                  </a:cubicBezTo>
                  <a:cubicBezTo>
                    <a:pt x="149" y="85"/>
                    <a:pt x="143" y="113"/>
                    <a:pt x="143" y="113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29" y="168"/>
                    <a:pt x="111" y="188"/>
                    <a:pt x="83" y="189"/>
                  </a:cubicBezTo>
                  <a:cubicBezTo>
                    <a:pt x="68" y="190"/>
                    <a:pt x="62" y="187"/>
                    <a:pt x="56" y="183"/>
                  </a:cubicBezTo>
                  <a:cubicBezTo>
                    <a:pt x="53" y="181"/>
                    <a:pt x="50" y="180"/>
                    <a:pt x="45" y="179"/>
                  </a:cubicBezTo>
                  <a:cubicBezTo>
                    <a:pt x="38" y="177"/>
                    <a:pt x="33" y="178"/>
                    <a:pt x="29" y="179"/>
                  </a:cubicBezTo>
                  <a:cubicBezTo>
                    <a:pt x="20" y="180"/>
                    <a:pt x="13" y="185"/>
                    <a:pt x="8" y="193"/>
                  </a:cubicBezTo>
                  <a:cubicBezTo>
                    <a:pt x="2" y="202"/>
                    <a:pt x="0" y="213"/>
                    <a:pt x="3" y="223"/>
                  </a:cubicBezTo>
                  <a:cubicBezTo>
                    <a:pt x="3" y="223"/>
                    <a:pt x="3" y="223"/>
                    <a:pt x="3" y="223"/>
                  </a:cubicBezTo>
                  <a:cubicBezTo>
                    <a:pt x="7" y="236"/>
                    <a:pt x="17" y="253"/>
                    <a:pt x="24" y="259"/>
                  </a:cubicBezTo>
                  <a:cubicBezTo>
                    <a:pt x="37" y="269"/>
                    <a:pt x="48" y="268"/>
                    <a:pt x="58" y="267"/>
                  </a:cubicBezTo>
                  <a:cubicBezTo>
                    <a:pt x="62" y="267"/>
                    <a:pt x="65" y="266"/>
                    <a:pt x="69" y="266"/>
                  </a:cubicBezTo>
                  <a:cubicBezTo>
                    <a:pt x="69" y="266"/>
                    <a:pt x="79" y="267"/>
                    <a:pt x="79" y="267"/>
                  </a:cubicBezTo>
                  <a:cubicBezTo>
                    <a:pt x="88" y="267"/>
                    <a:pt x="93" y="270"/>
                    <a:pt x="99" y="274"/>
                  </a:cubicBezTo>
                  <a:cubicBezTo>
                    <a:pt x="109" y="280"/>
                    <a:pt x="122" y="288"/>
                    <a:pt x="157" y="291"/>
                  </a:cubicBezTo>
                  <a:cubicBezTo>
                    <a:pt x="208" y="295"/>
                    <a:pt x="291" y="229"/>
                    <a:pt x="321" y="138"/>
                  </a:cubicBezTo>
                  <a:cubicBezTo>
                    <a:pt x="325" y="121"/>
                    <a:pt x="316" y="104"/>
                    <a:pt x="301" y="9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4" name="Freeform 1334">
              <a:extLst>
                <a:ext uri="{FF2B5EF4-FFF2-40B4-BE49-F238E27FC236}">
                  <a16:creationId xmlns:a16="http://schemas.microsoft.com/office/drawing/2014/main" id="{E1B39F34-90D8-4AD7-BCDC-607B08911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808"/>
              <a:ext cx="20" cy="121"/>
            </a:xfrm>
            <a:custGeom>
              <a:avLst/>
              <a:gdLst>
                <a:gd name="T0" fmla="*/ 20 w 8"/>
                <a:gd name="T1" fmla="*/ 0 h 45"/>
                <a:gd name="T2" fmla="*/ 95 w 8"/>
                <a:gd name="T3" fmla="*/ 231 h 45"/>
                <a:gd name="T4" fmla="*/ 125 w 8"/>
                <a:gd name="T5" fmla="*/ 428 h 45"/>
                <a:gd name="T6" fmla="*/ 95 w 8"/>
                <a:gd name="T7" fmla="*/ 621 h 45"/>
                <a:gd name="T8" fmla="*/ 0 w 8"/>
                <a:gd name="T9" fmla="*/ 87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5">
                  <a:moveTo>
                    <a:pt x="1" y="0"/>
                  </a:moveTo>
                  <a:cubicBezTo>
                    <a:pt x="1" y="5"/>
                    <a:pt x="4" y="9"/>
                    <a:pt x="6" y="12"/>
                  </a:cubicBezTo>
                  <a:cubicBezTo>
                    <a:pt x="5" y="16"/>
                    <a:pt x="7" y="20"/>
                    <a:pt x="8" y="22"/>
                  </a:cubicBezTo>
                  <a:cubicBezTo>
                    <a:pt x="6" y="23"/>
                    <a:pt x="5" y="28"/>
                    <a:pt x="6" y="32"/>
                  </a:cubicBezTo>
                  <a:cubicBezTo>
                    <a:pt x="3" y="33"/>
                    <a:pt x="0" y="41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05" name="Freeform 1335">
              <a:extLst>
                <a:ext uri="{FF2B5EF4-FFF2-40B4-BE49-F238E27FC236}">
                  <a16:creationId xmlns:a16="http://schemas.microsoft.com/office/drawing/2014/main" id="{EB39ED59-2197-4E9F-8CAE-1D4C66E2F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414"/>
              <a:ext cx="787" cy="613"/>
            </a:xfrm>
            <a:custGeom>
              <a:avLst/>
              <a:gdLst>
                <a:gd name="T0" fmla="*/ 3540 w 315"/>
                <a:gd name="T1" fmla="*/ 149 h 230"/>
                <a:gd name="T2" fmla="*/ 2291 w 315"/>
                <a:gd name="T3" fmla="*/ 533 h 230"/>
                <a:gd name="T4" fmla="*/ 2196 w 315"/>
                <a:gd name="T5" fmla="*/ 1045 h 230"/>
                <a:gd name="T6" fmla="*/ 2121 w 315"/>
                <a:gd name="T7" fmla="*/ 1365 h 230"/>
                <a:gd name="T8" fmla="*/ 1404 w 315"/>
                <a:gd name="T9" fmla="*/ 2513 h 230"/>
                <a:gd name="T10" fmla="*/ 1187 w 315"/>
                <a:gd name="T11" fmla="*/ 2743 h 230"/>
                <a:gd name="T12" fmla="*/ 1092 w 315"/>
                <a:gd name="T13" fmla="*/ 2785 h 230"/>
                <a:gd name="T14" fmla="*/ 1062 w 315"/>
                <a:gd name="T15" fmla="*/ 2615 h 230"/>
                <a:gd name="T16" fmla="*/ 1012 w 315"/>
                <a:gd name="T17" fmla="*/ 2572 h 230"/>
                <a:gd name="T18" fmla="*/ 700 w 315"/>
                <a:gd name="T19" fmla="*/ 2444 h 230"/>
                <a:gd name="T20" fmla="*/ 562 w 315"/>
                <a:gd name="T21" fmla="*/ 2388 h 230"/>
                <a:gd name="T22" fmla="*/ 342 w 315"/>
                <a:gd name="T23" fmla="*/ 2388 h 230"/>
                <a:gd name="T24" fmla="*/ 75 w 315"/>
                <a:gd name="T25" fmla="*/ 2593 h 230"/>
                <a:gd name="T26" fmla="*/ 0 w 315"/>
                <a:gd name="T27" fmla="*/ 2913 h 230"/>
                <a:gd name="T28" fmla="*/ 12 w 315"/>
                <a:gd name="T29" fmla="*/ 3084 h 230"/>
                <a:gd name="T30" fmla="*/ 312 w 315"/>
                <a:gd name="T31" fmla="*/ 3694 h 230"/>
                <a:gd name="T32" fmla="*/ 762 w 315"/>
                <a:gd name="T33" fmla="*/ 3822 h 230"/>
                <a:gd name="T34" fmla="*/ 967 w 315"/>
                <a:gd name="T35" fmla="*/ 3809 h 230"/>
                <a:gd name="T36" fmla="*/ 1012 w 315"/>
                <a:gd name="T37" fmla="*/ 3809 h 230"/>
                <a:gd name="T38" fmla="*/ 1062 w 315"/>
                <a:gd name="T39" fmla="*/ 3787 h 230"/>
                <a:gd name="T40" fmla="*/ 1104 w 315"/>
                <a:gd name="T41" fmla="*/ 3579 h 230"/>
                <a:gd name="T42" fmla="*/ 1167 w 315"/>
                <a:gd name="T43" fmla="*/ 3651 h 230"/>
                <a:gd name="T44" fmla="*/ 1312 w 315"/>
                <a:gd name="T45" fmla="*/ 3878 h 230"/>
                <a:gd name="T46" fmla="*/ 1467 w 315"/>
                <a:gd name="T47" fmla="*/ 3979 h 230"/>
                <a:gd name="T48" fmla="*/ 2341 w 315"/>
                <a:gd name="T49" fmla="*/ 4275 h 230"/>
                <a:gd name="T50" fmla="*/ 4807 w 315"/>
                <a:gd name="T51" fmla="*/ 1455 h 230"/>
                <a:gd name="T52" fmla="*/ 3540 w 315"/>
                <a:gd name="T53" fmla="*/ 149 h 2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5" h="230">
                  <a:moveTo>
                    <a:pt x="227" y="8"/>
                  </a:moveTo>
                  <a:cubicBezTo>
                    <a:pt x="191" y="0"/>
                    <a:pt x="153" y="3"/>
                    <a:pt x="147" y="28"/>
                  </a:cubicBezTo>
                  <a:cubicBezTo>
                    <a:pt x="147" y="28"/>
                    <a:pt x="141" y="55"/>
                    <a:pt x="141" y="55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28" y="106"/>
                    <a:pt x="113" y="126"/>
                    <a:pt x="90" y="133"/>
                  </a:cubicBezTo>
                  <a:cubicBezTo>
                    <a:pt x="83" y="135"/>
                    <a:pt x="78" y="138"/>
                    <a:pt x="76" y="145"/>
                  </a:cubicBezTo>
                  <a:cubicBezTo>
                    <a:pt x="74" y="151"/>
                    <a:pt x="70" y="153"/>
                    <a:pt x="70" y="147"/>
                  </a:cubicBezTo>
                  <a:cubicBezTo>
                    <a:pt x="70" y="144"/>
                    <a:pt x="69" y="141"/>
                    <a:pt x="68" y="138"/>
                  </a:cubicBezTo>
                  <a:cubicBezTo>
                    <a:pt x="68" y="138"/>
                    <a:pt x="67" y="136"/>
                    <a:pt x="65" y="136"/>
                  </a:cubicBezTo>
                  <a:cubicBezTo>
                    <a:pt x="55" y="135"/>
                    <a:pt x="50" y="133"/>
                    <a:pt x="45" y="129"/>
                  </a:cubicBezTo>
                  <a:cubicBezTo>
                    <a:pt x="42" y="128"/>
                    <a:pt x="40" y="126"/>
                    <a:pt x="36" y="126"/>
                  </a:cubicBezTo>
                  <a:cubicBezTo>
                    <a:pt x="29" y="125"/>
                    <a:pt x="26" y="125"/>
                    <a:pt x="22" y="126"/>
                  </a:cubicBezTo>
                  <a:cubicBezTo>
                    <a:pt x="15" y="127"/>
                    <a:pt x="9" y="131"/>
                    <a:pt x="5" y="137"/>
                  </a:cubicBezTo>
                  <a:cubicBezTo>
                    <a:pt x="2" y="142"/>
                    <a:pt x="0" y="148"/>
                    <a:pt x="0" y="154"/>
                  </a:cubicBezTo>
                  <a:cubicBezTo>
                    <a:pt x="0" y="157"/>
                    <a:pt x="0" y="160"/>
                    <a:pt x="1" y="163"/>
                  </a:cubicBezTo>
                  <a:cubicBezTo>
                    <a:pt x="4" y="175"/>
                    <a:pt x="14" y="191"/>
                    <a:pt x="20" y="195"/>
                  </a:cubicBezTo>
                  <a:cubicBezTo>
                    <a:pt x="31" y="204"/>
                    <a:pt x="39" y="203"/>
                    <a:pt x="49" y="202"/>
                  </a:cubicBezTo>
                  <a:cubicBezTo>
                    <a:pt x="53" y="202"/>
                    <a:pt x="57" y="201"/>
                    <a:pt x="62" y="201"/>
                  </a:cubicBezTo>
                  <a:cubicBezTo>
                    <a:pt x="62" y="201"/>
                    <a:pt x="63" y="201"/>
                    <a:pt x="65" y="201"/>
                  </a:cubicBezTo>
                  <a:cubicBezTo>
                    <a:pt x="65" y="201"/>
                    <a:pt x="67" y="201"/>
                    <a:pt x="68" y="200"/>
                  </a:cubicBezTo>
                  <a:cubicBezTo>
                    <a:pt x="69" y="196"/>
                    <a:pt x="68" y="191"/>
                    <a:pt x="71" y="189"/>
                  </a:cubicBezTo>
                  <a:cubicBezTo>
                    <a:pt x="73" y="188"/>
                    <a:pt x="74" y="190"/>
                    <a:pt x="75" y="193"/>
                  </a:cubicBezTo>
                  <a:cubicBezTo>
                    <a:pt x="76" y="196"/>
                    <a:pt x="77" y="202"/>
                    <a:pt x="84" y="205"/>
                  </a:cubicBezTo>
                  <a:cubicBezTo>
                    <a:pt x="88" y="206"/>
                    <a:pt x="91" y="208"/>
                    <a:pt x="94" y="210"/>
                  </a:cubicBezTo>
                  <a:cubicBezTo>
                    <a:pt x="104" y="216"/>
                    <a:pt x="116" y="223"/>
                    <a:pt x="150" y="226"/>
                  </a:cubicBezTo>
                  <a:cubicBezTo>
                    <a:pt x="198" y="230"/>
                    <a:pt x="279" y="164"/>
                    <a:pt x="308" y="77"/>
                  </a:cubicBezTo>
                  <a:cubicBezTo>
                    <a:pt x="315" y="46"/>
                    <a:pt x="271" y="18"/>
                    <a:pt x="227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1" name="Group 1336">
            <a:extLst>
              <a:ext uri="{FF2B5EF4-FFF2-40B4-BE49-F238E27FC236}">
                <a16:creationId xmlns:a16="http://schemas.microsoft.com/office/drawing/2014/main" id="{49F4F4B2-2094-46FA-A3E0-E2F01A78A642}"/>
              </a:ext>
            </a:extLst>
          </p:cNvPr>
          <p:cNvGrpSpPr>
            <a:grpSpLocks/>
          </p:cNvGrpSpPr>
          <p:nvPr/>
        </p:nvGrpSpPr>
        <p:grpSpPr bwMode="auto">
          <a:xfrm>
            <a:off x="7162800" y="3276600"/>
            <a:ext cx="685800" cy="665163"/>
            <a:chOff x="2016" y="1864"/>
            <a:chExt cx="812" cy="787"/>
          </a:xfrm>
        </p:grpSpPr>
        <p:grpSp>
          <p:nvGrpSpPr>
            <p:cNvPr id="59303" name="Group 1337">
              <a:extLst>
                <a:ext uri="{FF2B5EF4-FFF2-40B4-BE49-F238E27FC236}">
                  <a16:creationId xmlns:a16="http://schemas.microsoft.com/office/drawing/2014/main" id="{27BBE63E-538D-4047-B03F-83B290E646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6" y="1864"/>
              <a:ext cx="812" cy="787"/>
              <a:chOff x="2016" y="1864"/>
              <a:chExt cx="812" cy="787"/>
            </a:xfrm>
          </p:grpSpPr>
          <p:sp>
            <p:nvSpPr>
              <p:cNvPr id="59348" name="Freeform 1338">
                <a:extLst>
                  <a:ext uri="{FF2B5EF4-FFF2-40B4-BE49-F238E27FC236}">
                    <a16:creationId xmlns:a16="http://schemas.microsoft.com/office/drawing/2014/main" id="{86207DA7-0400-401D-A841-30A39B626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864"/>
                <a:ext cx="812" cy="787"/>
              </a:xfrm>
              <a:custGeom>
                <a:avLst/>
                <a:gdLst>
                  <a:gd name="T0" fmla="*/ 4682 w 325"/>
                  <a:gd name="T1" fmla="*/ 1729 h 295"/>
                  <a:gd name="T2" fmla="*/ 4899 w 325"/>
                  <a:gd name="T3" fmla="*/ 568 h 295"/>
                  <a:gd name="T4" fmla="*/ 3903 w 325"/>
                  <a:gd name="T5" fmla="*/ 115 h 295"/>
                  <a:gd name="T6" fmla="*/ 3633 w 325"/>
                  <a:gd name="T7" fmla="*/ 1160 h 295"/>
                  <a:gd name="T8" fmla="*/ 2321 w 325"/>
                  <a:gd name="T9" fmla="*/ 1617 h 295"/>
                  <a:gd name="T10" fmla="*/ 2216 w 325"/>
                  <a:gd name="T11" fmla="*/ 2142 h 295"/>
                  <a:gd name="T12" fmla="*/ 2154 w 325"/>
                  <a:gd name="T13" fmla="*/ 2470 h 295"/>
                  <a:gd name="T14" fmla="*/ 1292 w 325"/>
                  <a:gd name="T15" fmla="*/ 3588 h 295"/>
                  <a:gd name="T16" fmla="*/ 854 w 325"/>
                  <a:gd name="T17" fmla="*/ 3473 h 295"/>
                  <a:gd name="T18" fmla="*/ 687 w 325"/>
                  <a:gd name="T19" fmla="*/ 3401 h 295"/>
                  <a:gd name="T20" fmla="*/ 437 w 325"/>
                  <a:gd name="T21" fmla="*/ 3401 h 295"/>
                  <a:gd name="T22" fmla="*/ 105 w 325"/>
                  <a:gd name="T23" fmla="*/ 3666 h 295"/>
                  <a:gd name="T24" fmla="*/ 42 w 325"/>
                  <a:gd name="T25" fmla="*/ 4234 h 295"/>
                  <a:gd name="T26" fmla="*/ 42 w 325"/>
                  <a:gd name="T27" fmla="*/ 4234 h 295"/>
                  <a:gd name="T28" fmla="*/ 355 w 325"/>
                  <a:gd name="T29" fmla="*/ 4917 h 295"/>
                  <a:gd name="T30" fmla="*/ 887 w 325"/>
                  <a:gd name="T31" fmla="*/ 5066 h 295"/>
                  <a:gd name="T32" fmla="*/ 1074 w 325"/>
                  <a:gd name="T33" fmla="*/ 5053 h 295"/>
                  <a:gd name="T34" fmla="*/ 1229 w 325"/>
                  <a:gd name="T35" fmla="*/ 5066 h 295"/>
                  <a:gd name="T36" fmla="*/ 1542 w 325"/>
                  <a:gd name="T37" fmla="*/ 5202 h 295"/>
                  <a:gd name="T38" fmla="*/ 2446 w 325"/>
                  <a:gd name="T39" fmla="*/ 5522 h 295"/>
                  <a:gd name="T40" fmla="*/ 5007 w 325"/>
                  <a:gd name="T41" fmla="*/ 2620 h 295"/>
                  <a:gd name="T42" fmla="*/ 4682 w 325"/>
                  <a:gd name="T43" fmla="*/ 1729 h 2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5" h="295">
                    <a:moveTo>
                      <a:pt x="300" y="91"/>
                    </a:moveTo>
                    <a:cubicBezTo>
                      <a:pt x="306" y="78"/>
                      <a:pt x="317" y="40"/>
                      <a:pt x="314" y="30"/>
                    </a:cubicBezTo>
                    <a:cubicBezTo>
                      <a:pt x="312" y="20"/>
                      <a:pt x="257" y="0"/>
                      <a:pt x="250" y="6"/>
                    </a:cubicBezTo>
                    <a:cubicBezTo>
                      <a:pt x="244" y="13"/>
                      <a:pt x="235" y="47"/>
                      <a:pt x="233" y="61"/>
                    </a:cubicBezTo>
                    <a:cubicBezTo>
                      <a:pt x="196" y="53"/>
                      <a:pt x="155" y="57"/>
                      <a:pt x="149" y="85"/>
                    </a:cubicBezTo>
                    <a:cubicBezTo>
                      <a:pt x="149" y="85"/>
                      <a:pt x="142" y="113"/>
                      <a:pt x="142" y="113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29" y="168"/>
                      <a:pt x="110" y="188"/>
                      <a:pt x="83" y="189"/>
                    </a:cubicBezTo>
                    <a:cubicBezTo>
                      <a:pt x="68" y="190"/>
                      <a:pt x="62" y="187"/>
                      <a:pt x="55" y="183"/>
                    </a:cubicBezTo>
                    <a:cubicBezTo>
                      <a:pt x="52" y="181"/>
                      <a:pt x="49" y="180"/>
                      <a:pt x="44" y="179"/>
                    </a:cubicBezTo>
                    <a:cubicBezTo>
                      <a:pt x="37" y="177"/>
                      <a:pt x="32" y="178"/>
                      <a:pt x="28" y="179"/>
                    </a:cubicBezTo>
                    <a:cubicBezTo>
                      <a:pt x="20" y="180"/>
                      <a:pt x="12" y="185"/>
                      <a:pt x="7" y="193"/>
                    </a:cubicBezTo>
                    <a:cubicBezTo>
                      <a:pt x="1" y="202"/>
                      <a:pt x="0" y="213"/>
                      <a:pt x="3" y="223"/>
                    </a:cubicBezTo>
                    <a:cubicBezTo>
                      <a:pt x="3" y="223"/>
                      <a:pt x="3" y="223"/>
                      <a:pt x="3" y="223"/>
                    </a:cubicBezTo>
                    <a:cubicBezTo>
                      <a:pt x="6" y="236"/>
                      <a:pt x="16" y="253"/>
                      <a:pt x="23" y="259"/>
                    </a:cubicBezTo>
                    <a:cubicBezTo>
                      <a:pt x="36" y="269"/>
                      <a:pt x="47" y="268"/>
                      <a:pt x="57" y="267"/>
                    </a:cubicBezTo>
                    <a:cubicBezTo>
                      <a:pt x="61" y="267"/>
                      <a:pt x="65" y="266"/>
                      <a:pt x="69" y="266"/>
                    </a:cubicBezTo>
                    <a:cubicBezTo>
                      <a:pt x="69" y="266"/>
                      <a:pt x="79" y="267"/>
                      <a:pt x="79" y="267"/>
                    </a:cubicBezTo>
                    <a:cubicBezTo>
                      <a:pt x="87" y="267"/>
                      <a:pt x="93" y="270"/>
                      <a:pt x="99" y="274"/>
                    </a:cubicBezTo>
                    <a:cubicBezTo>
                      <a:pt x="108" y="280"/>
                      <a:pt x="122" y="288"/>
                      <a:pt x="157" y="291"/>
                    </a:cubicBezTo>
                    <a:cubicBezTo>
                      <a:pt x="208" y="295"/>
                      <a:pt x="290" y="229"/>
                      <a:pt x="321" y="138"/>
                    </a:cubicBezTo>
                    <a:cubicBezTo>
                      <a:pt x="325" y="121"/>
                      <a:pt x="316" y="104"/>
                      <a:pt x="300" y="91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9" name="Freeform 1339">
                <a:extLst>
                  <a:ext uri="{FF2B5EF4-FFF2-40B4-BE49-F238E27FC236}">
                    <a16:creationId xmlns:a16="http://schemas.microsoft.com/office/drawing/2014/main" id="{F59AB8D5-BC2B-4F8C-A1B9-BABE2D5215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16" y="1864"/>
                <a:ext cx="812" cy="787"/>
              </a:xfrm>
              <a:custGeom>
                <a:avLst/>
                <a:gdLst>
                  <a:gd name="T0" fmla="*/ 4682 w 325"/>
                  <a:gd name="T1" fmla="*/ 1729 h 295"/>
                  <a:gd name="T2" fmla="*/ 4899 w 325"/>
                  <a:gd name="T3" fmla="*/ 568 h 295"/>
                  <a:gd name="T4" fmla="*/ 3903 w 325"/>
                  <a:gd name="T5" fmla="*/ 115 h 295"/>
                  <a:gd name="T6" fmla="*/ 3633 w 325"/>
                  <a:gd name="T7" fmla="*/ 1160 h 295"/>
                  <a:gd name="T8" fmla="*/ 2321 w 325"/>
                  <a:gd name="T9" fmla="*/ 1617 h 295"/>
                  <a:gd name="T10" fmla="*/ 2216 w 325"/>
                  <a:gd name="T11" fmla="*/ 2142 h 295"/>
                  <a:gd name="T12" fmla="*/ 2154 w 325"/>
                  <a:gd name="T13" fmla="*/ 2470 h 295"/>
                  <a:gd name="T14" fmla="*/ 1292 w 325"/>
                  <a:gd name="T15" fmla="*/ 3588 h 295"/>
                  <a:gd name="T16" fmla="*/ 854 w 325"/>
                  <a:gd name="T17" fmla="*/ 3473 h 295"/>
                  <a:gd name="T18" fmla="*/ 687 w 325"/>
                  <a:gd name="T19" fmla="*/ 3401 h 295"/>
                  <a:gd name="T20" fmla="*/ 437 w 325"/>
                  <a:gd name="T21" fmla="*/ 3401 h 295"/>
                  <a:gd name="T22" fmla="*/ 105 w 325"/>
                  <a:gd name="T23" fmla="*/ 3666 h 295"/>
                  <a:gd name="T24" fmla="*/ 42 w 325"/>
                  <a:gd name="T25" fmla="*/ 4234 h 295"/>
                  <a:gd name="T26" fmla="*/ 42 w 325"/>
                  <a:gd name="T27" fmla="*/ 4234 h 295"/>
                  <a:gd name="T28" fmla="*/ 355 w 325"/>
                  <a:gd name="T29" fmla="*/ 4917 h 295"/>
                  <a:gd name="T30" fmla="*/ 887 w 325"/>
                  <a:gd name="T31" fmla="*/ 5066 h 295"/>
                  <a:gd name="T32" fmla="*/ 1074 w 325"/>
                  <a:gd name="T33" fmla="*/ 5053 h 295"/>
                  <a:gd name="T34" fmla="*/ 1229 w 325"/>
                  <a:gd name="T35" fmla="*/ 5066 h 295"/>
                  <a:gd name="T36" fmla="*/ 1542 w 325"/>
                  <a:gd name="T37" fmla="*/ 5202 h 295"/>
                  <a:gd name="T38" fmla="*/ 2446 w 325"/>
                  <a:gd name="T39" fmla="*/ 5522 h 295"/>
                  <a:gd name="T40" fmla="*/ 5007 w 325"/>
                  <a:gd name="T41" fmla="*/ 2620 h 295"/>
                  <a:gd name="T42" fmla="*/ 4682 w 325"/>
                  <a:gd name="T43" fmla="*/ 1729 h 295"/>
                  <a:gd name="T44" fmla="*/ 4962 w 325"/>
                  <a:gd name="T45" fmla="*/ 2598 h 295"/>
                  <a:gd name="T46" fmla="*/ 2446 w 325"/>
                  <a:gd name="T47" fmla="*/ 5466 h 295"/>
                  <a:gd name="T48" fmla="*/ 1562 w 325"/>
                  <a:gd name="T49" fmla="*/ 5168 h 295"/>
                  <a:gd name="T50" fmla="*/ 1229 w 325"/>
                  <a:gd name="T51" fmla="*/ 5010 h 295"/>
                  <a:gd name="T52" fmla="*/ 1062 w 325"/>
                  <a:gd name="T53" fmla="*/ 4997 h 295"/>
                  <a:gd name="T54" fmla="*/ 1074 w 325"/>
                  <a:gd name="T55" fmla="*/ 4997 h 295"/>
                  <a:gd name="T56" fmla="*/ 887 w 325"/>
                  <a:gd name="T57" fmla="*/ 5010 h 295"/>
                  <a:gd name="T58" fmla="*/ 387 w 325"/>
                  <a:gd name="T59" fmla="*/ 4861 h 295"/>
                  <a:gd name="T60" fmla="*/ 92 w 325"/>
                  <a:gd name="T61" fmla="*/ 4234 h 295"/>
                  <a:gd name="T62" fmla="*/ 155 w 325"/>
                  <a:gd name="T63" fmla="*/ 3687 h 295"/>
                  <a:gd name="T64" fmla="*/ 450 w 325"/>
                  <a:gd name="T65" fmla="*/ 3460 h 295"/>
                  <a:gd name="T66" fmla="*/ 687 w 325"/>
                  <a:gd name="T67" fmla="*/ 3460 h 295"/>
                  <a:gd name="T68" fmla="*/ 842 w 325"/>
                  <a:gd name="T69" fmla="*/ 3529 h 295"/>
                  <a:gd name="T70" fmla="*/ 1292 w 325"/>
                  <a:gd name="T71" fmla="*/ 3644 h 295"/>
                  <a:gd name="T72" fmla="*/ 2196 w 325"/>
                  <a:gd name="T73" fmla="*/ 2470 h 295"/>
                  <a:gd name="T74" fmla="*/ 2259 w 325"/>
                  <a:gd name="T75" fmla="*/ 2142 h 295"/>
                  <a:gd name="T76" fmla="*/ 2371 w 325"/>
                  <a:gd name="T77" fmla="*/ 1630 h 295"/>
                  <a:gd name="T78" fmla="*/ 3633 w 325"/>
                  <a:gd name="T79" fmla="*/ 1217 h 295"/>
                  <a:gd name="T80" fmla="*/ 3665 w 325"/>
                  <a:gd name="T81" fmla="*/ 1195 h 295"/>
                  <a:gd name="T82" fmla="*/ 3683 w 325"/>
                  <a:gd name="T83" fmla="*/ 1160 h 295"/>
                  <a:gd name="T84" fmla="*/ 3945 w 325"/>
                  <a:gd name="T85" fmla="*/ 171 h 295"/>
                  <a:gd name="T86" fmla="*/ 4370 w 325"/>
                  <a:gd name="T87" fmla="*/ 264 h 295"/>
                  <a:gd name="T88" fmla="*/ 4870 w 325"/>
                  <a:gd name="T89" fmla="*/ 590 h 295"/>
                  <a:gd name="T90" fmla="*/ 4632 w 325"/>
                  <a:gd name="T91" fmla="*/ 1707 h 295"/>
                  <a:gd name="T92" fmla="*/ 4650 w 325"/>
                  <a:gd name="T93" fmla="*/ 1787 h 295"/>
                  <a:gd name="T94" fmla="*/ 4962 w 325"/>
                  <a:gd name="T95" fmla="*/ 2598 h 29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25" h="295">
                    <a:moveTo>
                      <a:pt x="300" y="91"/>
                    </a:moveTo>
                    <a:cubicBezTo>
                      <a:pt x="306" y="78"/>
                      <a:pt x="317" y="40"/>
                      <a:pt x="314" y="30"/>
                    </a:cubicBezTo>
                    <a:cubicBezTo>
                      <a:pt x="312" y="20"/>
                      <a:pt x="257" y="0"/>
                      <a:pt x="250" y="6"/>
                    </a:cubicBezTo>
                    <a:cubicBezTo>
                      <a:pt x="244" y="13"/>
                      <a:pt x="235" y="47"/>
                      <a:pt x="233" y="61"/>
                    </a:cubicBezTo>
                    <a:cubicBezTo>
                      <a:pt x="196" y="53"/>
                      <a:pt x="155" y="57"/>
                      <a:pt x="149" y="85"/>
                    </a:cubicBezTo>
                    <a:cubicBezTo>
                      <a:pt x="149" y="85"/>
                      <a:pt x="142" y="113"/>
                      <a:pt x="142" y="113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29" y="168"/>
                      <a:pt x="110" y="188"/>
                      <a:pt x="83" y="189"/>
                    </a:cubicBezTo>
                    <a:cubicBezTo>
                      <a:pt x="68" y="190"/>
                      <a:pt x="62" y="187"/>
                      <a:pt x="55" y="183"/>
                    </a:cubicBezTo>
                    <a:cubicBezTo>
                      <a:pt x="52" y="181"/>
                      <a:pt x="49" y="180"/>
                      <a:pt x="44" y="179"/>
                    </a:cubicBezTo>
                    <a:cubicBezTo>
                      <a:pt x="37" y="177"/>
                      <a:pt x="32" y="178"/>
                      <a:pt x="28" y="179"/>
                    </a:cubicBezTo>
                    <a:cubicBezTo>
                      <a:pt x="20" y="180"/>
                      <a:pt x="12" y="185"/>
                      <a:pt x="7" y="193"/>
                    </a:cubicBezTo>
                    <a:cubicBezTo>
                      <a:pt x="1" y="202"/>
                      <a:pt x="0" y="213"/>
                      <a:pt x="3" y="223"/>
                    </a:cubicBezTo>
                    <a:cubicBezTo>
                      <a:pt x="3" y="223"/>
                      <a:pt x="3" y="223"/>
                      <a:pt x="3" y="223"/>
                    </a:cubicBezTo>
                    <a:cubicBezTo>
                      <a:pt x="6" y="236"/>
                      <a:pt x="16" y="253"/>
                      <a:pt x="23" y="259"/>
                    </a:cubicBezTo>
                    <a:cubicBezTo>
                      <a:pt x="36" y="269"/>
                      <a:pt x="47" y="268"/>
                      <a:pt x="57" y="267"/>
                    </a:cubicBezTo>
                    <a:cubicBezTo>
                      <a:pt x="61" y="267"/>
                      <a:pt x="65" y="266"/>
                      <a:pt x="69" y="266"/>
                    </a:cubicBezTo>
                    <a:cubicBezTo>
                      <a:pt x="69" y="266"/>
                      <a:pt x="79" y="267"/>
                      <a:pt x="79" y="267"/>
                    </a:cubicBezTo>
                    <a:cubicBezTo>
                      <a:pt x="87" y="267"/>
                      <a:pt x="93" y="270"/>
                      <a:pt x="99" y="274"/>
                    </a:cubicBezTo>
                    <a:cubicBezTo>
                      <a:pt x="108" y="280"/>
                      <a:pt x="122" y="288"/>
                      <a:pt x="157" y="291"/>
                    </a:cubicBezTo>
                    <a:cubicBezTo>
                      <a:pt x="208" y="295"/>
                      <a:pt x="290" y="229"/>
                      <a:pt x="321" y="138"/>
                    </a:cubicBezTo>
                    <a:cubicBezTo>
                      <a:pt x="325" y="121"/>
                      <a:pt x="316" y="104"/>
                      <a:pt x="300" y="91"/>
                    </a:cubicBezTo>
                    <a:close/>
                    <a:moveTo>
                      <a:pt x="318" y="137"/>
                    </a:moveTo>
                    <a:cubicBezTo>
                      <a:pt x="288" y="227"/>
                      <a:pt x="207" y="292"/>
                      <a:pt x="157" y="288"/>
                    </a:cubicBezTo>
                    <a:cubicBezTo>
                      <a:pt x="122" y="285"/>
                      <a:pt x="110" y="277"/>
                      <a:pt x="100" y="272"/>
                    </a:cubicBezTo>
                    <a:cubicBezTo>
                      <a:pt x="94" y="268"/>
                      <a:pt x="88" y="264"/>
                      <a:pt x="79" y="264"/>
                    </a:cubicBezTo>
                    <a:cubicBezTo>
                      <a:pt x="73" y="263"/>
                      <a:pt x="70" y="263"/>
                      <a:pt x="68" y="263"/>
                    </a:cubicBezTo>
                    <a:cubicBezTo>
                      <a:pt x="68" y="263"/>
                      <a:pt x="69" y="263"/>
                      <a:pt x="69" y="263"/>
                    </a:cubicBezTo>
                    <a:cubicBezTo>
                      <a:pt x="57" y="264"/>
                      <a:pt x="57" y="264"/>
                      <a:pt x="57" y="264"/>
                    </a:cubicBezTo>
                    <a:cubicBezTo>
                      <a:pt x="47" y="265"/>
                      <a:pt x="37" y="266"/>
                      <a:pt x="25" y="256"/>
                    </a:cubicBezTo>
                    <a:cubicBezTo>
                      <a:pt x="19" y="251"/>
                      <a:pt x="9" y="234"/>
                      <a:pt x="6" y="223"/>
                    </a:cubicBezTo>
                    <a:cubicBezTo>
                      <a:pt x="3" y="213"/>
                      <a:pt x="4" y="202"/>
                      <a:pt x="10" y="194"/>
                    </a:cubicBezTo>
                    <a:cubicBezTo>
                      <a:pt x="14" y="187"/>
                      <a:pt x="21" y="183"/>
                      <a:pt x="29" y="182"/>
                    </a:cubicBezTo>
                    <a:cubicBezTo>
                      <a:pt x="33" y="181"/>
                      <a:pt x="37" y="181"/>
                      <a:pt x="44" y="182"/>
                    </a:cubicBezTo>
                    <a:cubicBezTo>
                      <a:pt x="48" y="183"/>
                      <a:pt x="51" y="184"/>
                      <a:pt x="54" y="186"/>
                    </a:cubicBezTo>
                    <a:cubicBezTo>
                      <a:pt x="61" y="190"/>
                      <a:pt x="67" y="193"/>
                      <a:pt x="83" y="192"/>
                    </a:cubicBezTo>
                    <a:cubicBezTo>
                      <a:pt x="112" y="190"/>
                      <a:pt x="131" y="170"/>
                      <a:pt x="141" y="130"/>
                    </a:cubicBezTo>
                    <a:cubicBezTo>
                      <a:pt x="145" y="113"/>
                      <a:pt x="145" y="113"/>
                      <a:pt x="145" y="113"/>
                    </a:cubicBezTo>
                    <a:cubicBezTo>
                      <a:pt x="145" y="113"/>
                      <a:pt x="152" y="86"/>
                      <a:pt x="152" y="86"/>
                    </a:cubicBezTo>
                    <a:cubicBezTo>
                      <a:pt x="158" y="60"/>
                      <a:pt x="197" y="56"/>
                      <a:pt x="233" y="64"/>
                    </a:cubicBezTo>
                    <a:cubicBezTo>
                      <a:pt x="233" y="64"/>
                      <a:pt x="234" y="64"/>
                      <a:pt x="235" y="63"/>
                    </a:cubicBezTo>
                    <a:cubicBezTo>
                      <a:pt x="236" y="63"/>
                      <a:pt x="236" y="62"/>
                      <a:pt x="236" y="61"/>
                    </a:cubicBezTo>
                    <a:cubicBezTo>
                      <a:pt x="238" y="47"/>
                      <a:pt x="247" y="14"/>
                      <a:pt x="253" y="9"/>
                    </a:cubicBezTo>
                    <a:cubicBezTo>
                      <a:pt x="254" y="7"/>
                      <a:pt x="264" y="8"/>
                      <a:pt x="280" y="14"/>
                    </a:cubicBezTo>
                    <a:cubicBezTo>
                      <a:pt x="300" y="21"/>
                      <a:pt x="311" y="28"/>
                      <a:pt x="312" y="31"/>
                    </a:cubicBezTo>
                    <a:cubicBezTo>
                      <a:pt x="314" y="39"/>
                      <a:pt x="304" y="77"/>
                      <a:pt x="297" y="90"/>
                    </a:cubicBezTo>
                    <a:cubicBezTo>
                      <a:pt x="297" y="91"/>
                      <a:pt x="297" y="93"/>
                      <a:pt x="298" y="94"/>
                    </a:cubicBezTo>
                    <a:cubicBezTo>
                      <a:pt x="309" y="103"/>
                      <a:pt x="322" y="118"/>
                      <a:pt x="318" y="137"/>
                    </a:cubicBez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0" name="Freeform 1340">
                <a:extLst>
                  <a:ext uri="{FF2B5EF4-FFF2-40B4-BE49-F238E27FC236}">
                    <a16:creationId xmlns:a16="http://schemas.microsoft.com/office/drawing/2014/main" id="{5E7A7AB2-D6FA-4948-B133-9459A1C49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416"/>
                <a:ext cx="22" cy="120"/>
              </a:xfrm>
              <a:custGeom>
                <a:avLst/>
                <a:gdLst>
                  <a:gd name="T0" fmla="*/ 12 w 9"/>
                  <a:gd name="T1" fmla="*/ 0 h 45"/>
                  <a:gd name="T2" fmla="*/ 103 w 9"/>
                  <a:gd name="T3" fmla="*/ 227 h 45"/>
                  <a:gd name="T4" fmla="*/ 132 w 9"/>
                  <a:gd name="T5" fmla="*/ 419 h 45"/>
                  <a:gd name="T6" fmla="*/ 90 w 9"/>
                  <a:gd name="T7" fmla="*/ 605 h 45"/>
                  <a:gd name="T8" fmla="*/ 0 w 9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5">
                    <a:moveTo>
                      <a:pt x="1" y="0"/>
                    </a:moveTo>
                    <a:cubicBezTo>
                      <a:pt x="1" y="5"/>
                      <a:pt x="4" y="9"/>
                      <a:pt x="7" y="12"/>
                    </a:cubicBezTo>
                    <a:cubicBezTo>
                      <a:pt x="5" y="16"/>
                      <a:pt x="7" y="20"/>
                      <a:pt x="9" y="22"/>
                    </a:cubicBezTo>
                    <a:cubicBezTo>
                      <a:pt x="7" y="23"/>
                      <a:pt x="5" y="28"/>
                      <a:pt x="6" y="32"/>
                    </a:cubicBezTo>
                    <a:cubicBezTo>
                      <a:pt x="3" y="33"/>
                      <a:pt x="0" y="41"/>
                      <a:pt x="0" y="45"/>
                    </a:cubicBezTo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1" name="Freeform 1341">
                <a:extLst>
                  <a:ext uri="{FF2B5EF4-FFF2-40B4-BE49-F238E27FC236}">
                    <a16:creationId xmlns:a16="http://schemas.microsoft.com/office/drawing/2014/main" id="{772B8A0F-21DE-48B8-8D76-D062E4BD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021"/>
                <a:ext cx="788" cy="614"/>
              </a:xfrm>
              <a:custGeom>
                <a:avLst/>
                <a:gdLst>
                  <a:gd name="T0" fmla="*/ 3555 w 315"/>
                  <a:gd name="T1" fmla="*/ 149 h 230"/>
                  <a:gd name="T2" fmla="*/ 2316 w 315"/>
                  <a:gd name="T3" fmla="*/ 534 h 230"/>
                  <a:gd name="T4" fmla="*/ 2209 w 315"/>
                  <a:gd name="T5" fmla="*/ 1046 h 230"/>
                  <a:gd name="T6" fmla="*/ 2146 w 315"/>
                  <a:gd name="T7" fmla="*/ 1369 h 230"/>
                  <a:gd name="T8" fmla="*/ 1426 w 315"/>
                  <a:gd name="T9" fmla="*/ 2531 h 230"/>
                  <a:gd name="T10" fmla="*/ 1208 w 315"/>
                  <a:gd name="T11" fmla="*/ 2758 h 230"/>
                  <a:gd name="T12" fmla="*/ 1096 w 315"/>
                  <a:gd name="T13" fmla="*/ 2792 h 230"/>
                  <a:gd name="T14" fmla="*/ 1083 w 315"/>
                  <a:gd name="T15" fmla="*/ 2622 h 230"/>
                  <a:gd name="T16" fmla="*/ 1021 w 315"/>
                  <a:gd name="T17" fmla="*/ 2587 h 230"/>
                  <a:gd name="T18" fmla="*/ 708 w 315"/>
                  <a:gd name="T19" fmla="*/ 2451 h 230"/>
                  <a:gd name="T20" fmla="*/ 563 w 315"/>
                  <a:gd name="T21" fmla="*/ 2395 h 230"/>
                  <a:gd name="T22" fmla="*/ 345 w 315"/>
                  <a:gd name="T23" fmla="*/ 2395 h 230"/>
                  <a:gd name="T24" fmla="*/ 83 w 315"/>
                  <a:gd name="T25" fmla="*/ 2608 h 230"/>
                  <a:gd name="T26" fmla="*/ 0 w 315"/>
                  <a:gd name="T27" fmla="*/ 2929 h 230"/>
                  <a:gd name="T28" fmla="*/ 20 w 315"/>
                  <a:gd name="T29" fmla="*/ 3099 h 230"/>
                  <a:gd name="T30" fmla="*/ 313 w 315"/>
                  <a:gd name="T31" fmla="*/ 3713 h 230"/>
                  <a:gd name="T32" fmla="*/ 783 w 315"/>
                  <a:gd name="T33" fmla="*/ 3842 h 230"/>
                  <a:gd name="T34" fmla="*/ 971 w 315"/>
                  <a:gd name="T35" fmla="*/ 3828 h 230"/>
                  <a:gd name="T36" fmla="*/ 1021 w 315"/>
                  <a:gd name="T37" fmla="*/ 3828 h 230"/>
                  <a:gd name="T38" fmla="*/ 1063 w 315"/>
                  <a:gd name="T39" fmla="*/ 3807 h 230"/>
                  <a:gd name="T40" fmla="*/ 1113 w 315"/>
                  <a:gd name="T41" fmla="*/ 3599 h 230"/>
                  <a:gd name="T42" fmla="*/ 1176 w 315"/>
                  <a:gd name="T43" fmla="*/ 3671 h 230"/>
                  <a:gd name="T44" fmla="*/ 1313 w 315"/>
                  <a:gd name="T45" fmla="*/ 3898 h 230"/>
                  <a:gd name="T46" fmla="*/ 1488 w 315"/>
                  <a:gd name="T47" fmla="*/ 3999 h 230"/>
                  <a:gd name="T48" fmla="*/ 2346 w 315"/>
                  <a:gd name="T49" fmla="*/ 4298 h 230"/>
                  <a:gd name="T50" fmla="*/ 4818 w 315"/>
                  <a:gd name="T51" fmla="*/ 1468 h 230"/>
                  <a:gd name="T52" fmla="*/ 3555 w 315"/>
                  <a:gd name="T53" fmla="*/ 149 h 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5" h="230">
                    <a:moveTo>
                      <a:pt x="227" y="8"/>
                    </a:moveTo>
                    <a:cubicBezTo>
                      <a:pt x="192" y="0"/>
                      <a:pt x="153" y="3"/>
                      <a:pt x="148" y="28"/>
                    </a:cubicBezTo>
                    <a:cubicBezTo>
                      <a:pt x="148" y="28"/>
                      <a:pt x="141" y="55"/>
                      <a:pt x="141" y="55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29" y="106"/>
                      <a:pt x="113" y="126"/>
                      <a:pt x="91" y="133"/>
                    </a:cubicBezTo>
                    <a:cubicBezTo>
                      <a:pt x="83" y="135"/>
                      <a:pt x="79" y="138"/>
                      <a:pt x="77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70" y="141"/>
                      <a:pt x="69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6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30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1" y="160"/>
                      <a:pt x="1" y="163"/>
                    </a:cubicBezTo>
                    <a:cubicBezTo>
                      <a:pt x="5" y="175"/>
                      <a:pt x="15" y="191"/>
                      <a:pt x="20" y="195"/>
                    </a:cubicBezTo>
                    <a:cubicBezTo>
                      <a:pt x="31" y="204"/>
                      <a:pt x="40" y="203"/>
                      <a:pt x="50" y="202"/>
                    </a:cubicBezTo>
                    <a:cubicBezTo>
                      <a:pt x="54" y="202"/>
                      <a:pt x="58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6" y="201"/>
                      <a:pt x="67" y="201"/>
                      <a:pt x="68" y="200"/>
                    </a:cubicBezTo>
                    <a:cubicBezTo>
                      <a:pt x="69" y="196"/>
                      <a:pt x="69" y="191"/>
                      <a:pt x="71" y="189"/>
                    </a:cubicBezTo>
                    <a:cubicBezTo>
                      <a:pt x="73" y="188"/>
                      <a:pt x="74" y="190"/>
                      <a:pt x="75" y="193"/>
                    </a:cubicBezTo>
                    <a:cubicBezTo>
                      <a:pt x="77" y="196"/>
                      <a:pt x="78" y="202"/>
                      <a:pt x="84" y="205"/>
                    </a:cubicBezTo>
                    <a:cubicBezTo>
                      <a:pt x="88" y="206"/>
                      <a:pt x="92" y="208"/>
                      <a:pt x="95" y="210"/>
                    </a:cubicBezTo>
                    <a:cubicBezTo>
                      <a:pt x="104" y="216"/>
                      <a:pt x="116" y="223"/>
                      <a:pt x="150" y="226"/>
                    </a:cubicBezTo>
                    <a:cubicBezTo>
                      <a:pt x="198" y="230"/>
                      <a:pt x="279" y="164"/>
                      <a:pt x="308" y="77"/>
                    </a:cubicBezTo>
                    <a:cubicBezTo>
                      <a:pt x="315" y="46"/>
                      <a:pt x="272" y="18"/>
                      <a:pt x="227" y="8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2" name="Freeform 1342">
                <a:extLst>
                  <a:ext uri="{FF2B5EF4-FFF2-40B4-BE49-F238E27FC236}">
                    <a16:creationId xmlns:a16="http://schemas.microsoft.com/office/drawing/2014/main" id="{24F1F007-73B4-4AEE-AF4F-B39AE495F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3" y="2021"/>
                <a:ext cx="788" cy="614"/>
              </a:xfrm>
              <a:custGeom>
                <a:avLst/>
                <a:gdLst>
                  <a:gd name="T0" fmla="*/ 3555 w 315"/>
                  <a:gd name="T1" fmla="*/ 149 h 230"/>
                  <a:gd name="T2" fmla="*/ 2316 w 315"/>
                  <a:gd name="T3" fmla="*/ 534 h 230"/>
                  <a:gd name="T4" fmla="*/ 2209 w 315"/>
                  <a:gd name="T5" fmla="*/ 1046 h 230"/>
                  <a:gd name="T6" fmla="*/ 2146 w 315"/>
                  <a:gd name="T7" fmla="*/ 1369 h 230"/>
                  <a:gd name="T8" fmla="*/ 1426 w 315"/>
                  <a:gd name="T9" fmla="*/ 2531 h 230"/>
                  <a:gd name="T10" fmla="*/ 1208 w 315"/>
                  <a:gd name="T11" fmla="*/ 2758 h 230"/>
                  <a:gd name="T12" fmla="*/ 1096 w 315"/>
                  <a:gd name="T13" fmla="*/ 2792 h 230"/>
                  <a:gd name="T14" fmla="*/ 1083 w 315"/>
                  <a:gd name="T15" fmla="*/ 2622 h 230"/>
                  <a:gd name="T16" fmla="*/ 1021 w 315"/>
                  <a:gd name="T17" fmla="*/ 2587 h 230"/>
                  <a:gd name="T18" fmla="*/ 708 w 315"/>
                  <a:gd name="T19" fmla="*/ 2451 h 230"/>
                  <a:gd name="T20" fmla="*/ 563 w 315"/>
                  <a:gd name="T21" fmla="*/ 2395 h 230"/>
                  <a:gd name="T22" fmla="*/ 345 w 315"/>
                  <a:gd name="T23" fmla="*/ 2395 h 230"/>
                  <a:gd name="T24" fmla="*/ 83 w 315"/>
                  <a:gd name="T25" fmla="*/ 2608 h 230"/>
                  <a:gd name="T26" fmla="*/ 0 w 315"/>
                  <a:gd name="T27" fmla="*/ 2929 h 230"/>
                  <a:gd name="T28" fmla="*/ 20 w 315"/>
                  <a:gd name="T29" fmla="*/ 3099 h 230"/>
                  <a:gd name="T30" fmla="*/ 313 w 315"/>
                  <a:gd name="T31" fmla="*/ 3713 h 230"/>
                  <a:gd name="T32" fmla="*/ 783 w 315"/>
                  <a:gd name="T33" fmla="*/ 3842 h 230"/>
                  <a:gd name="T34" fmla="*/ 971 w 315"/>
                  <a:gd name="T35" fmla="*/ 3828 h 230"/>
                  <a:gd name="T36" fmla="*/ 1021 w 315"/>
                  <a:gd name="T37" fmla="*/ 3828 h 230"/>
                  <a:gd name="T38" fmla="*/ 1063 w 315"/>
                  <a:gd name="T39" fmla="*/ 3807 h 230"/>
                  <a:gd name="T40" fmla="*/ 1113 w 315"/>
                  <a:gd name="T41" fmla="*/ 3599 h 230"/>
                  <a:gd name="T42" fmla="*/ 1176 w 315"/>
                  <a:gd name="T43" fmla="*/ 3671 h 230"/>
                  <a:gd name="T44" fmla="*/ 1313 w 315"/>
                  <a:gd name="T45" fmla="*/ 3898 h 230"/>
                  <a:gd name="T46" fmla="*/ 1488 w 315"/>
                  <a:gd name="T47" fmla="*/ 3999 h 230"/>
                  <a:gd name="T48" fmla="*/ 2346 w 315"/>
                  <a:gd name="T49" fmla="*/ 4298 h 230"/>
                  <a:gd name="T50" fmla="*/ 4818 w 315"/>
                  <a:gd name="T51" fmla="*/ 1468 h 230"/>
                  <a:gd name="T52" fmla="*/ 3555 w 315"/>
                  <a:gd name="T53" fmla="*/ 149 h 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5" h="230">
                    <a:moveTo>
                      <a:pt x="227" y="8"/>
                    </a:moveTo>
                    <a:cubicBezTo>
                      <a:pt x="192" y="0"/>
                      <a:pt x="153" y="3"/>
                      <a:pt x="148" y="28"/>
                    </a:cubicBezTo>
                    <a:cubicBezTo>
                      <a:pt x="148" y="28"/>
                      <a:pt x="141" y="55"/>
                      <a:pt x="141" y="55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29" y="106"/>
                      <a:pt x="113" y="126"/>
                      <a:pt x="91" y="133"/>
                    </a:cubicBezTo>
                    <a:cubicBezTo>
                      <a:pt x="83" y="135"/>
                      <a:pt x="79" y="138"/>
                      <a:pt x="77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70" y="141"/>
                      <a:pt x="69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6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30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1" y="160"/>
                      <a:pt x="1" y="163"/>
                    </a:cubicBezTo>
                    <a:cubicBezTo>
                      <a:pt x="5" y="175"/>
                      <a:pt x="15" y="191"/>
                      <a:pt x="20" y="195"/>
                    </a:cubicBezTo>
                    <a:cubicBezTo>
                      <a:pt x="31" y="204"/>
                      <a:pt x="40" y="203"/>
                      <a:pt x="50" y="202"/>
                    </a:cubicBezTo>
                    <a:cubicBezTo>
                      <a:pt x="54" y="202"/>
                      <a:pt x="58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6" y="201"/>
                      <a:pt x="67" y="201"/>
                      <a:pt x="68" y="200"/>
                    </a:cubicBezTo>
                    <a:cubicBezTo>
                      <a:pt x="69" y="196"/>
                      <a:pt x="69" y="191"/>
                      <a:pt x="71" y="189"/>
                    </a:cubicBezTo>
                    <a:cubicBezTo>
                      <a:pt x="73" y="188"/>
                      <a:pt x="74" y="190"/>
                      <a:pt x="75" y="193"/>
                    </a:cubicBezTo>
                    <a:cubicBezTo>
                      <a:pt x="77" y="196"/>
                      <a:pt x="78" y="202"/>
                      <a:pt x="84" y="205"/>
                    </a:cubicBezTo>
                    <a:cubicBezTo>
                      <a:pt x="88" y="206"/>
                      <a:pt x="92" y="208"/>
                      <a:pt x="95" y="210"/>
                    </a:cubicBezTo>
                    <a:cubicBezTo>
                      <a:pt x="104" y="216"/>
                      <a:pt x="116" y="223"/>
                      <a:pt x="150" y="226"/>
                    </a:cubicBezTo>
                    <a:cubicBezTo>
                      <a:pt x="198" y="230"/>
                      <a:pt x="279" y="164"/>
                      <a:pt x="308" y="77"/>
                    </a:cubicBezTo>
                    <a:cubicBezTo>
                      <a:pt x="315" y="46"/>
                      <a:pt x="272" y="18"/>
                      <a:pt x="227" y="8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3" name="Freeform 1343">
                <a:extLst>
                  <a:ext uri="{FF2B5EF4-FFF2-40B4-BE49-F238E27FC236}">
                    <a16:creationId xmlns:a16="http://schemas.microsoft.com/office/drawing/2014/main" id="{6AB864AB-927D-4D75-B818-92A2F97ED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864"/>
                <a:ext cx="215" cy="251"/>
              </a:xfrm>
              <a:custGeom>
                <a:avLst/>
                <a:gdLst>
                  <a:gd name="T0" fmla="*/ 0 w 86"/>
                  <a:gd name="T1" fmla="*/ 1162 h 94"/>
                  <a:gd name="T2" fmla="*/ 33 w 86"/>
                  <a:gd name="T3" fmla="*/ 1199 h 94"/>
                  <a:gd name="T4" fmla="*/ 800 w 86"/>
                  <a:gd name="T5" fmla="*/ 1562 h 94"/>
                  <a:gd name="T6" fmla="*/ 1050 w 86"/>
                  <a:gd name="T7" fmla="*/ 1768 h 94"/>
                  <a:gd name="T8" fmla="*/ 1083 w 86"/>
                  <a:gd name="T9" fmla="*/ 1733 h 94"/>
                  <a:gd name="T10" fmla="*/ 1300 w 86"/>
                  <a:gd name="T11" fmla="*/ 571 h 94"/>
                  <a:gd name="T12" fmla="*/ 300 w 86"/>
                  <a:gd name="T13" fmla="*/ 115 h 94"/>
                  <a:gd name="T14" fmla="*/ 33 w 86"/>
                  <a:gd name="T15" fmla="*/ 1162 h 94"/>
                  <a:gd name="T16" fmla="*/ 0 w 86"/>
                  <a:gd name="T17" fmla="*/ 1140 h 94"/>
                  <a:gd name="T18" fmla="*/ 0 w 86"/>
                  <a:gd name="T19" fmla="*/ 1162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6" h="94">
                    <a:moveTo>
                      <a:pt x="0" y="61"/>
                    </a:moveTo>
                    <a:cubicBezTo>
                      <a:pt x="2" y="61"/>
                      <a:pt x="0" y="63"/>
                      <a:pt x="2" y="63"/>
                    </a:cubicBezTo>
                    <a:cubicBezTo>
                      <a:pt x="13" y="65"/>
                      <a:pt x="33" y="72"/>
                      <a:pt x="51" y="82"/>
                    </a:cubicBezTo>
                    <a:cubicBezTo>
                      <a:pt x="57" y="85"/>
                      <a:pt x="62" y="89"/>
                      <a:pt x="67" y="93"/>
                    </a:cubicBezTo>
                    <a:cubicBezTo>
                      <a:pt x="68" y="94"/>
                      <a:pt x="68" y="90"/>
                      <a:pt x="69" y="91"/>
                    </a:cubicBezTo>
                    <a:cubicBezTo>
                      <a:pt x="75" y="78"/>
                      <a:pt x="86" y="40"/>
                      <a:pt x="83" y="30"/>
                    </a:cubicBezTo>
                    <a:cubicBezTo>
                      <a:pt x="81" y="20"/>
                      <a:pt x="26" y="0"/>
                      <a:pt x="19" y="6"/>
                    </a:cubicBezTo>
                    <a:cubicBezTo>
                      <a:pt x="13" y="13"/>
                      <a:pt x="4" y="47"/>
                      <a:pt x="2" y="61"/>
                    </a:cubicBezTo>
                    <a:cubicBezTo>
                      <a:pt x="2" y="61"/>
                      <a:pt x="1" y="60"/>
                      <a:pt x="0" y="60"/>
                    </a:cubicBez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4" name="Freeform 1344">
                <a:extLst>
                  <a:ext uri="{FF2B5EF4-FFF2-40B4-BE49-F238E27FC236}">
                    <a16:creationId xmlns:a16="http://schemas.microsoft.com/office/drawing/2014/main" id="{38C560DC-4518-47D8-8E49-F74A5EE82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021"/>
                <a:ext cx="72" cy="88"/>
              </a:xfrm>
              <a:custGeom>
                <a:avLst/>
                <a:gdLst>
                  <a:gd name="T0" fmla="*/ 340 w 29"/>
                  <a:gd name="T1" fmla="*/ 547 h 33"/>
                  <a:gd name="T2" fmla="*/ 370 w 29"/>
                  <a:gd name="T3" fmla="*/ 419 h 33"/>
                  <a:gd name="T4" fmla="*/ 444 w 29"/>
                  <a:gd name="T5" fmla="*/ 192 h 33"/>
                  <a:gd name="T6" fmla="*/ 353 w 29"/>
                  <a:gd name="T7" fmla="*/ 93 h 33"/>
                  <a:gd name="T8" fmla="*/ 166 w 29"/>
                  <a:gd name="T9" fmla="*/ 21 h 33"/>
                  <a:gd name="T10" fmla="*/ 74 w 29"/>
                  <a:gd name="T11" fmla="*/ 149 h 33"/>
                  <a:gd name="T12" fmla="*/ 0 w 29"/>
                  <a:gd name="T13" fmla="*/ 397 h 33"/>
                  <a:gd name="T14" fmla="*/ 62 w 29"/>
                  <a:gd name="T15" fmla="*/ 435 h 33"/>
                  <a:gd name="T16" fmla="*/ 278 w 29"/>
                  <a:gd name="T17" fmla="*/ 605 h 33"/>
                  <a:gd name="T18" fmla="*/ 340 w 29"/>
                  <a:gd name="T19" fmla="*/ 547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3">
                    <a:moveTo>
                      <a:pt x="22" y="29"/>
                    </a:moveTo>
                    <a:cubicBezTo>
                      <a:pt x="23" y="26"/>
                      <a:pt x="24" y="24"/>
                      <a:pt x="24" y="22"/>
                    </a:cubicBezTo>
                    <a:cubicBezTo>
                      <a:pt x="26" y="18"/>
                      <a:pt x="28" y="14"/>
                      <a:pt x="29" y="10"/>
                    </a:cubicBezTo>
                    <a:cubicBezTo>
                      <a:pt x="29" y="7"/>
                      <a:pt x="26" y="6"/>
                      <a:pt x="23" y="5"/>
                    </a:cubicBezTo>
                    <a:cubicBezTo>
                      <a:pt x="20" y="4"/>
                      <a:pt x="15" y="1"/>
                      <a:pt x="11" y="1"/>
                    </a:cubicBezTo>
                    <a:cubicBezTo>
                      <a:pt x="8" y="0"/>
                      <a:pt x="6" y="6"/>
                      <a:pt x="5" y="8"/>
                    </a:cubicBezTo>
                    <a:cubicBezTo>
                      <a:pt x="3" y="12"/>
                      <a:pt x="1" y="16"/>
                      <a:pt x="0" y="21"/>
                    </a:cubicBezTo>
                    <a:cubicBezTo>
                      <a:pt x="2" y="21"/>
                      <a:pt x="3" y="22"/>
                      <a:pt x="4" y="23"/>
                    </a:cubicBezTo>
                    <a:cubicBezTo>
                      <a:pt x="9" y="26"/>
                      <a:pt x="14" y="29"/>
                      <a:pt x="18" y="32"/>
                    </a:cubicBezTo>
                    <a:cubicBezTo>
                      <a:pt x="20" y="33"/>
                      <a:pt x="21" y="31"/>
                      <a:pt x="22" y="29"/>
                    </a:cubicBezTo>
                    <a:close/>
                  </a:path>
                </a:pathLst>
              </a:custGeom>
              <a:solidFill>
                <a:srgbClr val="C53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5" name="Freeform 1345">
                <a:extLst>
                  <a:ext uri="{FF2B5EF4-FFF2-40B4-BE49-F238E27FC236}">
                    <a16:creationId xmlns:a16="http://schemas.microsoft.com/office/drawing/2014/main" id="{19A7BF4F-F407-46A0-87EE-F81EEB6A0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944"/>
                <a:ext cx="152" cy="131"/>
              </a:xfrm>
              <a:custGeom>
                <a:avLst/>
                <a:gdLst>
                  <a:gd name="T0" fmla="*/ 932 w 61"/>
                  <a:gd name="T1" fmla="*/ 321 h 49"/>
                  <a:gd name="T2" fmla="*/ 434 w 61"/>
                  <a:gd name="T3" fmla="*/ 56 h 49"/>
                  <a:gd name="T4" fmla="*/ 279 w 61"/>
                  <a:gd name="T5" fmla="*/ 21 h 49"/>
                  <a:gd name="T6" fmla="*/ 167 w 61"/>
                  <a:gd name="T7" fmla="*/ 115 h 49"/>
                  <a:gd name="T8" fmla="*/ 92 w 61"/>
                  <a:gd name="T9" fmla="*/ 342 h 49"/>
                  <a:gd name="T10" fmla="*/ 0 w 61"/>
                  <a:gd name="T11" fmla="*/ 730 h 49"/>
                  <a:gd name="T12" fmla="*/ 0 w 61"/>
                  <a:gd name="T13" fmla="*/ 743 h 49"/>
                  <a:gd name="T14" fmla="*/ 384 w 61"/>
                  <a:gd name="T15" fmla="*/ 936 h 49"/>
                  <a:gd name="T16" fmla="*/ 434 w 61"/>
                  <a:gd name="T17" fmla="*/ 786 h 49"/>
                  <a:gd name="T18" fmla="*/ 508 w 61"/>
                  <a:gd name="T19" fmla="*/ 615 h 49"/>
                  <a:gd name="T20" fmla="*/ 728 w 61"/>
                  <a:gd name="T21" fmla="*/ 650 h 49"/>
                  <a:gd name="T22" fmla="*/ 820 w 61"/>
                  <a:gd name="T23" fmla="*/ 687 h 49"/>
                  <a:gd name="T24" fmla="*/ 900 w 61"/>
                  <a:gd name="T25" fmla="*/ 628 h 49"/>
                  <a:gd name="T26" fmla="*/ 900 w 61"/>
                  <a:gd name="T27" fmla="*/ 615 h 49"/>
                  <a:gd name="T28" fmla="*/ 944 w 61"/>
                  <a:gd name="T29" fmla="*/ 364 h 49"/>
                  <a:gd name="T30" fmla="*/ 932 w 61"/>
                  <a:gd name="T31" fmla="*/ 321 h 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49">
                    <a:moveTo>
                      <a:pt x="60" y="17"/>
                    </a:moveTo>
                    <a:cubicBezTo>
                      <a:pt x="52" y="9"/>
                      <a:pt x="39" y="6"/>
                      <a:pt x="28" y="3"/>
                    </a:cubicBezTo>
                    <a:cubicBezTo>
                      <a:pt x="26" y="2"/>
                      <a:pt x="21" y="0"/>
                      <a:pt x="18" y="1"/>
                    </a:cubicBezTo>
                    <a:cubicBezTo>
                      <a:pt x="16" y="1"/>
                      <a:pt x="12" y="4"/>
                      <a:pt x="11" y="6"/>
                    </a:cubicBezTo>
                    <a:cubicBezTo>
                      <a:pt x="8" y="9"/>
                      <a:pt x="7" y="14"/>
                      <a:pt x="6" y="18"/>
                    </a:cubicBezTo>
                    <a:cubicBezTo>
                      <a:pt x="4" y="24"/>
                      <a:pt x="0" y="31"/>
                      <a:pt x="0" y="3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8" y="41"/>
                      <a:pt x="16" y="45"/>
                      <a:pt x="25" y="49"/>
                    </a:cubicBezTo>
                    <a:cubicBezTo>
                      <a:pt x="27" y="48"/>
                      <a:pt x="27" y="43"/>
                      <a:pt x="28" y="41"/>
                    </a:cubicBezTo>
                    <a:cubicBezTo>
                      <a:pt x="29" y="38"/>
                      <a:pt x="31" y="34"/>
                      <a:pt x="33" y="32"/>
                    </a:cubicBezTo>
                    <a:cubicBezTo>
                      <a:pt x="37" y="28"/>
                      <a:pt x="43" y="32"/>
                      <a:pt x="47" y="34"/>
                    </a:cubicBezTo>
                    <a:cubicBezTo>
                      <a:pt x="49" y="34"/>
                      <a:pt x="51" y="35"/>
                      <a:pt x="53" y="36"/>
                    </a:cubicBezTo>
                    <a:cubicBezTo>
                      <a:pt x="57" y="38"/>
                      <a:pt x="56" y="36"/>
                      <a:pt x="58" y="33"/>
                    </a:cubicBezTo>
                    <a:cubicBezTo>
                      <a:pt x="58" y="33"/>
                      <a:pt x="58" y="32"/>
                      <a:pt x="58" y="32"/>
                    </a:cubicBezTo>
                    <a:cubicBezTo>
                      <a:pt x="59" y="27"/>
                      <a:pt x="60" y="23"/>
                      <a:pt x="61" y="19"/>
                    </a:cubicBezTo>
                    <a:cubicBezTo>
                      <a:pt x="61" y="18"/>
                      <a:pt x="61" y="18"/>
                      <a:pt x="60" y="17"/>
                    </a:cubicBezTo>
                    <a:close/>
                  </a:path>
                </a:pathLst>
              </a:custGeom>
              <a:solidFill>
                <a:srgbClr val="D86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6" name="Freeform 1346">
                <a:extLst>
                  <a:ext uri="{FF2B5EF4-FFF2-40B4-BE49-F238E27FC236}">
                    <a16:creationId xmlns:a16="http://schemas.microsoft.com/office/drawing/2014/main" id="{AF3E6B86-F9F7-4FDD-948F-F4A23D388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197"/>
                <a:ext cx="55" cy="80"/>
              </a:xfrm>
              <a:custGeom>
                <a:avLst/>
                <a:gdLst>
                  <a:gd name="T0" fmla="*/ 125 w 22"/>
                  <a:gd name="T1" fmla="*/ 205 h 30"/>
                  <a:gd name="T2" fmla="*/ 20 w 22"/>
                  <a:gd name="T3" fmla="*/ 512 h 30"/>
                  <a:gd name="T4" fmla="*/ 158 w 22"/>
                  <a:gd name="T5" fmla="*/ 397 h 30"/>
                  <a:gd name="T6" fmla="*/ 250 w 22"/>
                  <a:gd name="T7" fmla="*/ 547 h 30"/>
                  <a:gd name="T8" fmla="*/ 283 w 22"/>
                  <a:gd name="T9" fmla="*/ 149 h 30"/>
                  <a:gd name="T10" fmla="*/ 270 w 22"/>
                  <a:gd name="T11" fmla="*/ 341 h 30"/>
                  <a:gd name="T12" fmla="*/ 238 w 22"/>
                  <a:gd name="T13" fmla="*/ 363 h 30"/>
                  <a:gd name="T14" fmla="*/ 175 w 22"/>
                  <a:gd name="T15" fmla="*/ 320 h 30"/>
                  <a:gd name="T16" fmla="*/ 188 w 22"/>
                  <a:gd name="T17" fmla="*/ 136 h 30"/>
                  <a:gd name="T18" fmla="*/ 188 w 22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30">
                    <a:moveTo>
                      <a:pt x="8" y="11"/>
                    </a:moveTo>
                    <a:cubicBezTo>
                      <a:pt x="6" y="15"/>
                      <a:pt x="0" y="23"/>
                      <a:pt x="1" y="27"/>
                    </a:cubicBezTo>
                    <a:cubicBezTo>
                      <a:pt x="4" y="27"/>
                      <a:pt x="8" y="21"/>
                      <a:pt x="10" y="21"/>
                    </a:cubicBezTo>
                    <a:cubicBezTo>
                      <a:pt x="13" y="23"/>
                      <a:pt x="11" y="30"/>
                      <a:pt x="16" y="29"/>
                    </a:cubicBezTo>
                    <a:cubicBezTo>
                      <a:pt x="22" y="28"/>
                      <a:pt x="18" y="12"/>
                      <a:pt x="18" y="8"/>
                    </a:cubicBezTo>
                    <a:cubicBezTo>
                      <a:pt x="18" y="11"/>
                      <a:pt x="18" y="15"/>
                      <a:pt x="17" y="18"/>
                    </a:cubicBezTo>
                    <a:cubicBezTo>
                      <a:pt x="16" y="20"/>
                      <a:pt x="17" y="19"/>
                      <a:pt x="15" y="19"/>
                    </a:cubicBezTo>
                    <a:cubicBezTo>
                      <a:pt x="14" y="19"/>
                      <a:pt x="11" y="18"/>
                      <a:pt x="11" y="17"/>
                    </a:cubicBezTo>
                    <a:cubicBezTo>
                      <a:pt x="10" y="15"/>
                      <a:pt x="12" y="10"/>
                      <a:pt x="12" y="7"/>
                    </a:cubicBezTo>
                    <a:cubicBezTo>
                      <a:pt x="12" y="5"/>
                      <a:pt x="11" y="2"/>
                      <a:pt x="1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7" name="Freeform 1347">
                <a:extLst>
                  <a:ext uri="{FF2B5EF4-FFF2-40B4-BE49-F238E27FC236}">
                    <a16:creationId xmlns:a16="http://schemas.microsoft.com/office/drawing/2014/main" id="{0BF4D8EC-2245-4D2D-84A7-836137E09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304"/>
                <a:ext cx="110" cy="136"/>
              </a:xfrm>
              <a:custGeom>
                <a:avLst/>
                <a:gdLst>
                  <a:gd name="T0" fmla="*/ 408 w 44"/>
                  <a:gd name="T1" fmla="*/ 589 h 51"/>
                  <a:gd name="T2" fmla="*/ 0 w 44"/>
                  <a:gd name="T3" fmla="*/ 931 h 51"/>
                  <a:gd name="T4" fmla="*/ 113 w 44"/>
                  <a:gd name="T5" fmla="*/ 888 h 51"/>
                  <a:gd name="T6" fmla="*/ 250 w 44"/>
                  <a:gd name="T7" fmla="*/ 760 h 51"/>
                  <a:gd name="T8" fmla="*/ 363 w 44"/>
                  <a:gd name="T9" fmla="*/ 683 h 51"/>
                  <a:gd name="T10" fmla="*/ 488 w 44"/>
                  <a:gd name="T11" fmla="*/ 739 h 51"/>
                  <a:gd name="T12" fmla="*/ 583 w 44"/>
                  <a:gd name="T13" fmla="*/ 419 h 51"/>
                  <a:gd name="T14" fmla="*/ 688 w 44"/>
                  <a:gd name="T15" fmla="*/ 0 h 51"/>
                  <a:gd name="T16" fmla="*/ 533 w 44"/>
                  <a:gd name="T17" fmla="*/ 320 h 51"/>
                  <a:gd name="T18" fmla="*/ 458 w 44"/>
                  <a:gd name="T19" fmla="*/ 661 h 51"/>
                  <a:gd name="T20" fmla="*/ 408 w 44"/>
                  <a:gd name="T21" fmla="*/ 589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51">
                    <a:moveTo>
                      <a:pt x="26" y="31"/>
                    </a:moveTo>
                    <a:cubicBezTo>
                      <a:pt x="17" y="23"/>
                      <a:pt x="10" y="51"/>
                      <a:pt x="0" y="49"/>
                    </a:cubicBezTo>
                    <a:cubicBezTo>
                      <a:pt x="2" y="48"/>
                      <a:pt x="4" y="48"/>
                      <a:pt x="7" y="47"/>
                    </a:cubicBezTo>
                    <a:cubicBezTo>
                      <a:pt x="11" y="46"/>
                      <a:pt x="13" y="43"/>
                      <a:pt x="16" y="40"/>
                    </a:cubicBezTo>
                    <a:cubicBezTo>
                      <a:pt x="18" y="38"/>
                      <a:pt x="20" y="35"/>
                      <a:pt x="23" y="36"/>
                    </a:cubicBezTo>
                    <a:cubicBezTo>
                      <a:pt x="27" y="37"/>
                      <a:pt x="27" y="41"/>
                      <a:pt x="31" y="39"/>
                    </a:cubicBezTo>
                    <a:cubicBezTo>
                      <a:pt x="38" y="37"/>
                      <a:pt x="36" y="28"/>
                      <a:pt x="37" y="22"/>
                    </a:cubicBezTo>
                    <a:cubicBezTo>
                      <a:pt x="39" y="15"/>
                      <a:pt x="42" y="7"/>
                      <a:pt x="44" y="0"/>
                    </a:cubicBezTo>
                    <a:cubicBezTo>
                      <a:pt x="37" y="4"/>
                      <a:pt x="36" y="10"/>
                      <a:pt x="34" y="17"/>
                    </a:cubicBezTo>
                    <a:cubicBezTo>
                      <a:pt x="32" y="21"/>
                      <a:pt x="37" y="31"/>
                      <a:pt x="29" y="35"/>
                    </a:cubicBezTo>
                    <a:cubicBezTo>
                      <a:pt x="26" y="37"/>
                      <a:pt x="26" y="31"/>
                      <a:pt x="26" y="31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8" name="Freeform 1348">
                <a:extLst>
                  <a:ext uri="{FF2B5EF4-FFF2-40B4-BE49-F238E27FC236}">
                    <a16:creationId xmlns:a16="http://schemas.microsoft.com/office/drawing/2014/main" id="{635F8B57-4672-4202-A75B-37DE07A98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203"/>
                <a:ext cx="137" cy="237"/>
              </a:xfrm>
              <a:custGeom>
                <a:avLst/>
                <a:gdLst>
                  <a:gd name="T0" fmla="*/ 137 w 55"/>
                  <a:gd name="T1" fmla="*/ 1419 h 89"/>
                  <a:gd name="T2" fmla="*/ 341 w 55"/>
                  <a:gd name="T3" fmla="*/ 977 h 89"/>
                  <a:gd name="T4" fmla="*/ 446 w 55"/>
                  <a:gd name="T5" fmla="*/ 772 h 89"/>
                  <a:gd name="T6" fmla="*/ 478 w 55"/>
                  <a:gd name="T7" fmla="*/ 660 h 89"/>
                  <a:gd name="T8" fmla="*/ 528 w 55"/>
                  <a:gd name="T9" fmla="*/ 759 h 89"/>
                  <a:gd name="T10" fmla="*/ 775 w 55"/>
                  <a:gd name="T11" fmla="*/ 474 h 89"/>
                  <a:gd name="T12" fmla="*/ 757 w 55"/>
                  <a:gd name="T13" fmla="*/ 205 h 89"/>
                  <a:gd name="T14" fmla="*/ 849 w 55"/>
                  <a:gd name="T15" fmla="*/ 0 h 89"/>
                  <a:gd name="T16" fmla="*/ 849 w 55"/>
                  <a:gd name="T17" fmla="*/ 115 h 89"/>
                  <a:gd name="T18" fmla="*/ 807 w 55"/>
                  <a:gd name="T19" fmla="*/ 248 h 89"/>
                  <a:gd name="T20" fmla="*/ 807 w 55"/>
                  <a:gd name="T21" fmla="*/ 533 h 89"/>
                  <a:gd name="T22" fmla="*/ 683 w 55"/>
                  <a:gd name="T23" fmla="*/ 852 h 89"/>
                  <a:gd name="T24" fmla="*/ 508 w 55"/>
                  <a:gd name="T25" fmla="*/ 921 h 89"/>
                  <a:gd name="T26" fmla="*/ 404 w 55"/>
                  <a:gd name="T27" fmla="*/ 1113 h 89"/>
                  <a:gd name="T28" fmla="*/ 279 w 55"/>
                  <a:gd name="T29" fmla="*/ 1284 h 89"/>
                  <a:gd name="T30" fmla="*/ 187 w 55"/>
                  <a:gd name="T31" fmla="*/ 1568 h 89"/>
                  <a:gd name="T32" fmla="*/ 0 w 55"/>
                  <a:gd name="T33" fmla="*/ 1680 h 89"/>
                  <a:gd name="T34" fmla="*/ 137 w 55"/>
                  <a:gd name="T35" fmla="*/ 1377 h 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89">
                    <a:moveTo>
                      <a:pt x="9" y="75"/>
                    </a:moveTo>
                    <a:cubicBezTo>
                      <a:pt x="11" y="66"/>
                      <a:pt x="19" y="60"/>
                      <a:pt x="22" y="52"/>
                    </a:cubicBezTo>
                    <a:cubicBezTo>
                      <a:pt x="24" y="48"/>
                      <a:pt x="28" y="46"/>
                      <a:pt x="29" y="41"/>
                    </a:cubicBezTo>
                    <a:cubicBezTo>
                      <a:pt x="29" y="40"/>
                      <a:pt x="30" y="35"/>
                      <a:pt x="31" y="35"/>
                    </a:cubicBezTo>
                    <a:cubicBezTo>
                      <a:pt x="33" y="35"/>
                      <a:pt x="33" y="39"/>
                      <a:pt x="34" y="40"/>
                    </a:cubicBezTo>
                    <a:cubicBezTo>
                      <a:pt x="41" y="48"/>
                      <a:pt x="49" y="31"/>
                      <a:pt x="50" y="25"/>
                    </a:cubicBezTo>
                    <a:cubicBezTo>
                      <a:pt x="51" y="20"/>
                      <a:pt x="48" y="16"/>
                      <a:pt x="49" y="11"/>
                    </a:cubicBezTo>
                    <a:cubicBezTo>
                      <a:pt x="50" y="7"/>
                      <a:pt x="55" y="6"/>
                      <a:pt x="55" y="0"/>
                    </a:cubicBezTo>
                    <a:cubicBezTo>
                      <a:pt x="55" y="2"/>
                      <a:pt x="55" y="4"/>
                      <a:pt x="55" y="6"/>
                    </a:cubicBezTo>
                    <a:cubicBezTo>
                      <a:pt x="54" y="8"/>
                      <a:pt x="53" y="11"/>
                      <a:pt x="52" y="13"/>
                    </a:cubicBezTo>
                    <a:cubicBezTo>
                      <a:pt x="52" y="18"/>
                      <a:pt x="52" y="23"/>
                      <a:pt x="52" y="28"/>
                    </a:cubicBezTo>
                    <a:cubicBezTo>
                      <a:pt x="53" y="35"/>
                      <a:pt x="50" y="40"/>
                      <a:pt x="44" y="45"/>
                    </a:cubicBezTo>
                    <a:cubicBezTo>
                      <a:pt x="41" y="48"/>
                      <a:pt x="37" y="48"/>
                      <a:pt x="33" y="49"/>
                    </a:cubicBezTo>
                    <a:cubicBezTo>
                      <a:pt x="28" y="51"/>
                      <a:pt x="29" y="56"/>
                      <a:pt x="26" y="59"/>
                    </a:cubicBezTo>
                    <a:cubicBezTo>
                      <a:pt x="24" y="63"/>
                      <a:pt x="19" y="64"/>
                      <a:pt x="18" y="68"/>
                    </a:cubicBezTo>
                    <a:cubicBezTo>
                      <a:pt x="16" y="73"/>
                      <a:pt x="16" y="78"/>
                      <a:pt x="12" y="83"/>
                    </a:cubicBezTo>
                    <a:cubicBezTo>
                      <a:pt x="9" y="88"/>
                      <a:pt x="5" y="88"/>
                      <a:pt x="0" y="89"/>
                    </a:cubicBezTo>
                    <a:cubicBezTo>
                      <a:pt x="4" y="84"/>
                      <a:pt x="9" y="80"/>
                      <a:pt x="9" y="7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9" name="Freeform 1349">
                <a:extLst>
                  <a:ext uri="{FF2B5EF4-FFF2-40B4-BE49-F238E27FC236}">
                    <a16:creationId xmlns:a16="http://schemas.microsoft.com/office/drawing/2014/main" id="{2BE205B8-BFBA-47BE-97E8-D2E77C886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296"/>
                <a:ext cx="58" cy="163"/>
              </a:xfrm>
              <a:custGeom>
                <a:avLst/>
                <a:gdLst>
                  <a:gd name="T0" fmla="*/ 50 w 23"/>
                  <a:gd name="T1" fmla="*/ 265 h 61"/>
                  <a:gd name="T2" fmla="*/ 113 w 23"/>
                  <a:gd name="T3" fmla="*/ 401 h 61"/>
                  <a:gd name="T4" fmla="*/ 33 w 23"/>
                  <a:gd name="T5" fmla="*/ 649 h 61"/>
                  <a:gd name="T6" fmla="*/ 0 w 23"/>
                  <a:gd name="T7" fmla="*/ 1165 h 61"/>
                  <a:gd name="T8" fmla="*/ 113 w 23"/>
                  <a:gd name="T9" fmla="*/ 901 h 61"/>
                  <a:gd name="T10" fmla="*/ 146 w 23"/>
                  <a:gd name="T11" fmla="*/ 534 h 61"/>
                  <a:gd name="T12" fmla="*/ 305 w 23"/>
                  <a:gd name="T13" fmla="*/ 286 h 61"/>
                  <a:gd name="T14" fmla="*/ 368 w 23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61">
                    <a:moveTo>
                      <a:pt x="3" y="14"/>
                    </a:moveTo>
                    <a:cubicBezTo>
                      <a:pt x="11" y="13"/>
                      <a:pt x="10" y="17"/>
                      <a:pt x="7" y="21"/>
                    </a:cubicBezTo>
                    <a:cubicBezTo>
                      <a:pt x="4" y="25"/>
                      <a:pt x="3" y="29"/>
                      <a:pt x="2" y="34"/>
                    </a:cubicBezTo>
                    <a:cubicBezTo>
                      <a:pt x="2" y="43"/>
                      <a:pt x="6" y="53"/>
                      <a:pt x="0" y="61"/>
                    </a:cubicBezTo>
                    <a:cubicBezTo>
                      <a:pt x="3" y="58"/>
                      <a:pt x="7" y="51"/>
                      <a:pt x="7" y="47"/>
                    </a:cubicBezTo>
                    <a:cubicBezTo>
                      <a:pt x="8" y="40"/>
                      <a:pt x="6" y="35"/>
                      <a:pt x="9" y="28"/>
                    </a:cubicBezTo>
                    <a:cubicBezTo>
                      <a:pt x="12" y="23"/>
                      <a:pt x="16" y="20"/>
                      <a:pt x="19" y="15"/>
                    </a:cubicBezTo>
                    <a:cubicBezTo>
                      <a:pt x="22" y="10"/>
                      <a:pt x="23" y="6"/>
                      <a:pt x="23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0" name="Freeform 1350">
                <a:extLst>
                  <a:ext uri="{FF2B5EF4-FFF2-40B4-BE49-F238E27FC236}">
                    <a16:creationId xmlns:a16="http://schemas.microsoft.com/office/drawing/2014/main" id="{1F7512BA-583C-4D71-B2DA-6972E43AE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357"/>
                <a:ext cx="37" cy="147"/>
              </a:xfrm>
              <a:custGeom>
                <a:avLst/>
                <a:gdLst>
                  <a:gd name="T0" fmla="*/ 74 w 15"/>
                  <a:gd name="T1" fmla="*/ 342 h 55"/>
                  <a:gd name="T2" fmla="*/ 91 w 15"/>
                  <a:gd name="T3" fmla="*/ 671 h 55"/>
                  <a:gd name="T4" fmla="*/ 0 w 15"/>
                  <a:gd name="T5" fmla="*/ 1050 h 55"/>
                  <a:gd name="T6" fmla="*/ 165 w 15"/>
                  <a:gd name="T7" fmla="*/ 615 h 55"/>
                  <a:gd name="T8" fmla="*/ 153 w 15"/>
                  <a:gd name="T9" fmla="*/ 265 h 55"/>
                  <a:gd name="T10" fmla="*/ 224 w 15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5">
                    <a:moveTo>
                      <a:pt x="5" y="18"/>
                    </a:moveTo>
                    <a:cubicBezTo>
                      <a:pt x="3" y="23"/>
                      <a:pt x="7" y="29"/>
                      <a:pt x="6" y="35"/>
                    </a:cubicBezTo>
                    <a:cubicBezTo>
                      <a:pt x="6" y="41"/>
                      <a:pt x="4" y="50"/>
                      <a:pt x="0" y="55"/>
                    </a:cubicBezTo>
                    <a:cubicBezTo>
                      <a:pt x="7" y="50"/>
                      <a:pt x="10" y="40"/>
                      <a:pt x="11" y="32"/>
                    </a:cubicBezTo>
                    <a:cubicBezTo>
                      <a:pt x="12" y="26"/>
                      <a:pt x="9" y="21"/>
                      <a:pt x="10" y="14"/>
                    </a:cubicBezTo>
                    <a:cubicBezTo>
                      <a:pt x="10" y="9"/>
                      <a:pt x="14" y="5"/>
                      <a:pt x="15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1" name="Freeform 1351">
                <a:extLst>
                  <a:ext uri="{FF2B5EF4-FFF2-40B4-BE49-F238E27FC236}">
                    <a16:creationId xmlns:a16="http://schemas.microsoft.com/office/drawing/2014/main" id="{7B06F1FE-CFDD-4D68-AD70-D5DD1B5F4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424"/>
                <a:ext cx="135" cy="53"/>
              </a:xfrm>
              <a:custGeom>
                <a:avLst/>
                <a:gdLst>
                  <a:gd name="T0" fmla="*/ 0 w 54"/>
                  <a:gd name="T1" fmla="*/ 281 h 20"/>
                  <a:gd name="T2" fmla="*/ 333 w 54"/>
                  <a:gd name="T3" fmla="*/ 204 h 20"/>
                  <a:gd name="T4" fmla="*/ 583 w 54"/>
                  <a:gd name="T5" fmla="*/ 0 h 20"/>
                  <a:gd name="T6" fmla="*/ 675 w 54"/>
                  <a:gd name="T7" fmla="*/ 170 h 20"/>
                  <a:gd name="T8" fmla="*/ 845 w 54"/>
                  <a:gd name="T9" fmla="*/ 34 h 20"/>
                  <a:gd name="T10" fmla="*/ 675 w 54"/>
                  <a:gd name="T11" fmla="*/ 191 h 20"/>
                  <a:gd name="T12" fmla="*/ 595 w 54"/>
                  <a:gd name="T13" fmla="*/ 281 h 20"/>
                  <a:gd name="T14" fmla="*/ 520 w 54"/>
                  <a:gd name="T15" fmla="*/ 239 h 20"/>
                  <a:gd name="T16" fmla="*/ 363 w 54"/>
                  <a:gd name="T17" fmla="*/ 315 h 20"/>
                  <a:gd name="T18" fmla="*/ 113 w 54"/>
                  <a:gd name="T19" fmla="*/ 337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20">
                    <a:moveTo>
                      <a:pt x="0" y="15"/>
                    </a:moveTo>
                    <a:cubicBezTo>
                      <a:pt x="5" y="18"/>
                      <a:pt x="17" y="14"/>
                      <a:pt x="21" y="11"/>
                    </a:cubicBezTo>
                    <a:cubicBezTo>
                      <a:pt x="27" y="8"/>
                      <a:pt x="31" y="3"/>
                      <a:pt x="37" y="0"/>
                    </a:cubicBezTo>
                    <a:cubicBezTo>
                      <a:pt x="39" y="4"/>
                      <a:pt x="37" y="9"/>
                      <a:pt x="43" y="9"/>
                    </a:cubicBezTo>
                    <a:cubicBezTo>
                      <a:pt x="47" y="8"/>
                      <a:pt x="51" y="5"/>
                      <a:pt x="54" y="2"/>
                    </a:cubicBezTo>
                    <a:cubicBezTo>
                      <a:pt x="52" y="7"/>
                      <a:pt x="47" y="8"/>
                      <a:pt x="43" y="10"/>
                    </a:cubicBezTo>
                    <a:cubicBezTo>
                      <a:pt x="41" y="11"/>
                      <a:pt x="39" y="15"/>
                      <a:pt x="38" y="15"/>
                    </a:cubicBezTo>
                    <a:cubicBezTo>
                      <a:pt x="35" y="16"/>
                      <a:pt x="35" y="14"/>
                      <a:pt x="33" y="13"/>
                    </a:cubicBezTo>
                    <a:cubicBezTo>
                      <a:pt x="28" y="10"/>
                      <a:pt x="27" y="14"/>
                      <a:pt x="23" y="17"/>
                    </a:cubicBezTo>
                    <a:cubicBezTo>
                      <a:pt x="18" y="20"/>
                      <a:pt x="12" y="16"/>
                      <a:pt x="7" y="18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2" name="Freeform 1352">
                <a:extLst>
                  <a:ext uri="{FF2B5EF4-FFF2-40B4-BE49-F238E27FC236}">
                    <a16:creationId xmlns:a16="http://schemas.microsoft.com/office/drawing/2014/main" id="{76860164-26CD-4560-B04F-0D36C89E4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437"/>
                <a:ext cx="40" cy="35"/>
              </a:xfrm>
              <a:custGeom>
                <a:avLst/>
                <a:gdLst>
                  <a:gd name="T0" fmla="*/ 250 w 16"/>
                  <a:gd name="T1" fmla="*/ 22 h 13"/>
                  <a:gd name="T2" fmla="*/ 208 w 16"/>
                  <a:gd name="T3" fmla="*/ 22 h 13"/>
                  <a:gd name="T4" fmla="*/ 125 w 16"/>
                  <a:gd name="T5" fmla="*/ 35 h 13"/>
                  <a:gd name="T6" fmla="*/ 20 w 16"/>
                  <a:gd name="T7" fmla="*/ 94 h 13"/>
                  <a:gd name="T8" fmla="*/ 33 w 16"/>
                  <a:gd name="T9" fmla="*/ 218 h 13"/>
                  <a:gd name="T10" fmla="*/ 113 w 16"/>
                  <a:gd name="T11" fmla="*/ 232 h 13"/>
                  <a:gd name="T12" fmla="*/ 220 w 16"/>
                  <a:gd name="T13" fmla="*/ 175 h 13"/>
                  <a:gd name="T14" fmla="*/ 63 w 16"/>
                  <a:gd name="T15" fmla="*/ 137 h 13"/>
                  <a:gd name="T16" fmla="*/ 220 w 1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3">
                    <a:moveTo>
                      <a:pt x="16" y="1"/>
                    </a:moveTo>
                    <a:cubicBezTo>
                      <a:pt x="15" y="1"/>
                      <a:pt x="14" y="1"/>
                      <a:pt x="13" y="1"/>
                    </a:cubicBezTo>
                    <a:cubicBezTo>
                      <a:pt x="11" y="1"/>
                      <a:pt x="10" y="1"/>
                      <a:pt x="8" y="2"/>
                    </a:cubicBezTo>
                    <a:cubicBezTo>
                      <a:pt x="6" y="2"/>
                      <a:pt x="3" y="3"/>
                      <a:pt x="1" y="5"/>
                    </a:cubicBezTo>
                    <a:cubicBezTo>
                      <a:pt x="1" y="6"/>
                      <a:pt x="0" y="10"/>
                      <a:pt x="2" y="11"/>
                    </a:cubicBezTo>
                    <a:cubicBezTo>
                      <a:pt x="3" y="12"/>
                      <a:pt x="6" y="13"/>
                      <a:pt x="7" y="12"/>
                    </a:cubicBezTo>
                    <a:cubicBezTo>
                      <a:pt x="10" y="12"/>
                      <a:pt x="12" y="10"/>
                      <a:pt x="14" y="9"/>
                    </a:cubicBezTo>
                    <a:cubicBezTo>
                      <a:pt x="12" y="10"/>
                      <a:pt x="3" y="12"/>
                      <a:pt x="4" y="7"/>
                    </a:cubicBezTo>
                    <a:cubicBezTo>
                      <a:pt x="6" y="2"/>
                      <a:pt x="10" y="2"/>
                      <a:pt x="14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3" name="Freeform 1353">
                <a:extLst>
                  <a:ext uri="{FF2B5EF4-FFF2-40B4-BE49-F238E27FC236}">
                    <a16:creationId xmlns:a16="http://schemas.microsoft.com/office/drawing/2014/main" id="{C4615B42-41A8-4E15-8A2D-587BD89D4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419"/>
                <a:ext cx="90" cy="42"/>
              </a:xfrm>
              <a:custGeom>
                <a:avLst/>
                <a:gdLst>
                  <a:gd name="T0" fmla="*/ 125 w 36"/>
                  <a:gd name="T1" fmla="*/ 144 h 16"/>
                  <a:gd name="T2" fmla="*/ 333 w 36"/>
                  <a:gd name="T3" fmla="*/ 123 h 16"/>
                  <a:gd name="T4" fmla="*/ 563 w 36"/>
                  <a:gd name="T5" fmla="*/ 0 h 16"/>
                  <a:gd name="T6" fmla="*/ 345 w 36"/>
                  <a:gd name="T7" fmla="*/ 179 h 16"/>
                  <a:gd name="T8" fmla="*/ 208 w 36"/>
                  <a:gd name="T9" fmla="*/ 200 h 16"/>
                  <a:gd name="T10" fmla="*/ 50 w 36"/>
                  <a:gd name="T11" fmla="*/ 268 h 16"/>
                  <a:gd name="T12" fmla="*/ 0 w 36"/>
                  <a:gd name="T13" fmla="*/ 289 h 16"/>
                  <a:gd name="T14" fmla="*/ 33 w 36"/>
                  <a:gd name="T15" fmla="*/ 200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16">
                    <a:moveTo>
                      <a:pt x="8" y="8"/>
                    </a:moveTo>
                    <a:cubicBezTo>
                      <a:pt x="12" y="8"/>
                      <a:pt x="17" y="7"/>
                      <a:pt x="21" y="7"/>
                    </a:cubicBezTo>
                    <a:cubicBezTo>
                      <a:pt x="26" y="6"/>
                      <a:pt x="32" y="4"/>
                      <a:pt x="36" y="0"/>
                    </a:cubicBezTo>
                    <a:cubicBezTo>
                      <a:pt x="33" y="5"/>
                      <a:pt x="27" y="9"/>
                      <a:pt x="22" y="10"/>
                    </a:cubicBezTo>
                    <a:cubicBezTo>
                      <a:pt x="19" y="11"/>
                      <a:pt x="16" y="11"/>
                      <a:pt x="13" y="11"/>
                    </a:cubicBezTo>
                    <a:cubicBezTo>
                      <a:pt x="10" y="11"/>
                      <a:pt x="4" y="12"/>
                      <a:pt x="3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11"/>
                      <a:pt x="2" y="11"/>
                      <a:pt x="2" y="1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4" name="Freeform 1354">
                <a:extLst>
                  <a:ext uri="{FF2B5EF4-FFF2-40B4-BE49-F238E27FC236}">
                    <a16:creationId xmlns:a16="http://schemas.microsoft.com/office/drawing/2014/main" id="{2D8481F2-50C7-43DE-B62A-6A2AFFF62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464"/>
                <a:ext cx="115" cy="32"/>
              </a:xfrm>
              <a:custGeom>
                <a:avLst/>
                <a:gdLst>
                  <a:gd name="T0" fmla="*/ 33 w 46"/>
                  <a:gd name="T1" fmla="*/ 205 h 12"/>
                  <a:gd name="T2" fmla="*/ 145 w 46"/>
                  <a:gd name="T3" fmla="*/ 93 h 12"/>
                  <a:gd name="T4" fmla="*/ 333 w 46"/>
                  <a:gd name="T5" fmla="*/ 35 h 12"/>
                  <a:gd name="T6" fmla="*/ 500 w 46"/>
                  <a:gd name="T7" fmla="*/ 21 h 12"/>
                  <a:gd name="T8" fmla="*/ 595 w 46"/>
                  <a:gd name="T9" fmla="*/ 21 h 12"/>
                  <a:gd name="T10" fmla="*/ 720 w 46"/>
                  <a:gd name="T11" fmla="*/ 21 h 12"/>
                  <a:gd name="T12" fmla="*/ 720 w 46"/>
                  <a:gd name="T13" fmla="*/ 35 h 12"/>
                  <a:gd name="T14" fmla="*/ 613 w 46"/>
                  <a:gd name="T15" fmla="*/ 56 h 12"/>
                  <a:gd name="T16" fmla="*/ 395 w 46"/>
                  <a:gd name="T17" fmla="*/ 77 h 12"/>
                  <a:gd name="T18" fmla="*/ 158 w 46"/>
                  <a:gd name="T19" fmla="*/ 149 h 12"/>
                  <a:gd name="T20" fmla="*/ 50 w 46"/>
                  <a:gd name="T21" fmla="*/ 227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12">
                    <a:moveTo>
                      <a:pt x="2" y="11"/>
                    </a:moveTo>
                    <a:cubicBezTo>
                      <a:pt x="3" y="7"/>
                      <a:pt x="5" y="6"/>
                      <a:pt x="9" y="5"/>
                    </a:cubicBezTo>
                    <a:cubicBezTo>
                      <a:pt x="13" y="5"/>
                      <a:pt x="17" y="3"/>
                      <a:pt x="21" y="2"/>
                    </a:cubicBezTo>
                    <a:cubicBezTo>
                      <a:pt x="25" y="1"/>
                      <a:pt x="28" y="0"/>
                      <a:pt x="32" y="1"/>
                    </a:cubicBezTo>
                    <a:cubicBezTo>
                      <a:pt x="34" y="1"/>
                      <a:pt x="36" y="1"/>
                      <a:pt x="38" y="1"/>
                    </a:cubicBezTo>
                    <a:cubicBezTo>
                      <a:pt x="41" y="1"/>
                      <a:pt x="44" y="1"/>
                      <a:pt x="46" y="1"/>
                    </a:cubicBezTo>
                    <a:cubicBezTo>
                      <a:pt x="46" y="1"/>
                      <a:pt x="46" y="2"/>
                      <a:pt x="46" y="2"/>
                    </a:cubicBezTo>
                    <a:cubicBezTo>
                      <a:pt x="44" y="3"/>
                      <a:pt x="41" y="3"/>
                      <a:pt x="39" y="3"/>
                    </a:cubicBezTo>
                    <a:cubicBezTo>
                      <a:pt x="34" y="4"/>
                      <a:pt x="30" y="3"/>
                      <a:pt x="25" y="4"/>
                    </a:cubicBezTo>
                    <a:cubicBezTo>
                      <a:pt x="20" y="5"/>
                      <a:pt x="15" y="7"/>
                      <a:pt x="10" y="8"/>
                    </a:cubicBezTo>
                    <a:cubicBezTo>
                      <a:pt x="9" y="8"/>
                      <a:pt x="0" y="9"/>
                      <a:pt x="3" y="1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5" name="Freeform 1355">
                <a:extLst>
                  <a:ext uri="{FF2B5EF4-FFF2-40B4-BE49-F238E27FC236}">
                    <a16:creationId xmlns:a16="http://schemas.microsoft.com/office/drawing/2014/main" id="{688F3CFC-6DC3-45B0-9720-9A13BBCA9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451"/>
                <a:ext cx="183" cy="64"/>
              </a:xfrm>
              <a:custGeom>
                <a:avLst/>
                <a:gdLst>
                  <a:gd name="T0" fmla="*/ 33 w 73"/>
                  <a:gd name="T1" fmla="*/ 456 h 24"/>
                  <a:gd name="T2" fmla="*/ 20 w 73"/>
                  <a:gd name="T3" fmla="*/ 376 h 24"/>
                  <a:gd name="T4" fmla="*/ 95 w 73"/>
                  <a:gd name="T5" fmla="*/ 376 h 24"/>
                  <a:gd name="T6" fmla="*/ 238 w 73"/>
                  <a:gd name="T7" fmla="*/ 397 h 24"/>
                  <a:gd name="T8" fmla="*/ 491 w 73"/>
                  <a:gd name="T9" fmla="*/ 341 h 24"/>
                  <a:gd name="T10" fmla="*/ 617 w 73"/>
                  <a:gd name="T11" fmla="*/ 285 h 24"/>
                  <a:gd name="T12" fmla="*/ 755 w 73"/>
                  <a:gd name="T13" fmla="*/ 264 h 24"/>
                  <a:gd name="T14" fmla="*/ 880 w 73"/>
                  <a:gd name="T15" fmla="*/ 227 h 24"/>
                  <a:gd name="T16" fmla="*/ 993 w 73"/>
                  <a:gd name="T17" fmla="*/ 149 h 24"/>
                  <a:gd name="T18" fmla="*/ 1151 w 73"/>
                  <a:gd name="T19" fmla="*/ 56 h 24"/>
                  <a:gd name="T20" fmla="*/ 1055 w 73"/>
                  <a:gd name="T21" fmla="*/ 171 h 24"/>
                  <a:gd name="T22" fmla="*/ 910 w 73"/>
                  <a:gd name="T23" fmla="*/ 307 h 24"/>
                  <a:gd name="T24" fmla="*/ 742 w 73"/>
                  <a:gd name="T25" fmla="*/ 341 h 24"/>
                  <a:gd name="T26" fmla="*/ 597 w 73"/>
                  <a:gd name="T27" fmla="*/ 341 h 24"/>
                  <a:gd name="T28" fmla="*/ 221 w 73"/>
                  <a:gd name="T29" fmla="*/ 456 h 24"/>
                  <a:gd name="T30" fmla="*/ 33 w 73"/>
                  <a:gd name="T31" fmla="*/ 435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3" h="24">
                    <a:moveTo>
                      <a:pt x="2" y="24"/>
                    </a:moveTo>
                    <a:cubicBezTo>
                      <a:pt x="0" y="23"/>
                      <a:pt x="0" y="21"/>
                      <a:pt x="1" y="20"/>
                    </a:cubicBezTo>
                    <a:cubicBezTo>
                      <a:pt x="2" y="20"/>
                      <a:pt x="4" y="20"/>
                      <a:pt x="6" y="20"/>
                    </a:cubicBezTo>
                    <a:cubicBezTo>
                      <a:pt x="9" y="20"/>
                      <a:pt x="12" y="21"/>
                      <a:pt x="15" y="21"/>
                    </a:cubicBezTo>
                    <a:cubicBezTo>
                      <a:pt x="20" y="22"/>
                      <a:pt x="26" y="20"/>
                      <a:pt x="31" y="18"/>
                    </a:cubicBezTo>
                    <a:cubicBezTo>
                      <a:pt x="34" y="17"/>
                      <a:pt x="36" y="16"/>
                      <a:pt x="39" y="15"/>
                    </a:cubicBezTo>
                    <a:cubicBezTo>
                      <a:pt x="42" y="14"/>
                      <a:pt x="45" y="14"/>
                      <a:pt x="48" y="14"/>
                    </a:cubicBezTo>
                    <a:cubicBezTo>
                      <a:pt x="50" y="14"/>
                      <a:pt x="53" y="13"/>
                      <a:pt x="56" y="12"/>
                    </a:cubicBezTo>
                    <a:cubicBezTo>
                      <a:pt x="58" y="12"/>
                      <a:pt x="61" y="10"/>
                      <a:pt x="63" y="8"/>
                    </a:cubicBezTo>
                    <a:cubicBezTo>
                      <a:pt x="66" y="5"/>
                      <a:pt x="68" y="0"/>
                      <a:pt x="73" y="3"/>
                    </a:cubicBezTo>
                    <a:cubicBezTo>
                      <a:pt x="70" y="5"/>
                      <a:pt x="69" y="6"/>
                      <a:pt x="67" y="9"/>
                    </a:cubicBezTo>
                    <a:cubicBezTo>
                      <a:pt x="65" y="12"/>
                      <a:pt x="62" y="15"/>
                      <a:pt x="58" y="16"/>
                    </a:cubicBezTo>
                    <a:cubicBezTo>
                      <a:pt x="54" y="17"/>
                      <a:pt x="50" y="18"/>
                      <a:pt x="47" y="18"/>
                    </a:cubicBezTo>
                    <a:cubicBezTo>
                      <a:pt x="44" y="18"/>
                      <a:pt x="41" y="17"/>
                      <a:pt x="38" y="18"/>
                    </a:cubicBezTo>
                    <a:cubicBezTo>
                      <a:pt x="30" y="21"/>
                      <a:pt x="23" y="24"/>
                      <a:pt x="14" y="24"/>
                    </a:cubicBezTo>
                    <a:cubicBezTo>
                      <a:pt x="12" y="23"/>
                      <a:pt x="3" y="20"/>
                      <a:pt x="2" y="2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6" name="Freeform 1356">
                <a:extLst>
                  <a:ext uri="{FF2B5EF4-FFF2-40B4-BE49-F238E27FC236}">
                    <a16:creationId xmlns:a16="http://schemas.microsoft.com/office/drawing/2014/main" id="{022F0B75-DD75-44D6-8E26-BD6623F35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507"/>
                <a:ext cx="130" cy="26"/>
              </a:xfrm>
              <a:custGeom>
                <a:avLst/>
                <a:gdLst>
                  <a:gd name="T0" fmla="*/ 33 w 52"/>
                  <a:gd name="T1" fmla="*/ 156 h 10"/>
                  <a:gd name="T2" fmla="*/ 83 w 52"/>
                  <a:gd name="T3" fmla="*/ 109 h 10"/>
                  <a:gd name="T4" fmla="*/ 175 w 52"/>
                  <a:gd name="T5" fmla="*/ 122 h 10"/>
                  <a:gd name="T6" fmla="*/ 363 w 52"/>
                  <a:gd name="T7" fmla="*/ 109 h 10"/>
                  <a:gd name="T8" fmla="*/ 813 w 52"/>
                  <a:gd name="T9" fmla="*/ 0 h 10"/>
                  <a:gd name="T10" fmla="*/ 333 w 52"/>
                  <a:gd name="T11" fmla="*/ 156 h 10"/>
                  <a:gd name="T12" fmla="*/ 175 w 52"/>
                  <a:gd name="T13" fmla="*/ 156 h 10"/>
                  <a:gd name="T14" fmla="*/ 95 w 52"/>
                  <a:gd name="T15" fmla="*/ 143 h 10"/>
                  <a:gd name="T16" fmla="*/ 50 w 52"/>
                  <a:gd name="T17" fmla="*/ 177 h 10"/>
                  <a:gd name="T18" fmla="*/ 50 w 52"/>
                  <a:gd name="T19" fmla="*/ 177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10">
                    <a:moveTo>
                      <a:pt x="2" y="9"/>
                    </a:moveTo>
                    <a:cubicBezTo>
                      <a:pt x="0" y="7"/>
                      <a:pt x="3" y="6"/>
                      <a:pt x="5" y="6"/>
                    </a:cubicBezTo>
                    <a:cubicBezTo>
                      <a:pt x="7" y="6"/>
                      <a:pt x="9" y="7"/>
                      <a:pt x="11" y="7"/>
                    </a:cubicBezTo>
                    <a:cubicBezTo>
                      <a:pt x="15" y="8"/>
                      <a:pt x="19" y="6"/>
                      <a:pt x="23" y="6"/>
                    </a:cubicBezTo>
                    <a:cubicBezTo>
                      <a:pt x="33" y="4"/>
                      <a:pt x="42" y="2"/>
                      <a:pt x="52" y="0"/>
                    </a:cubicBezTo>
                    <a:cubicBezTo>
                      <a:pt x="42" y="4"/>
                      <a:pt x="32" y="9"/>
                      <a:pt x="21" y="9"/>
                    </a:cubicBezTo>
                    <a:cubicBezTo>
                      <a:pt x="18" y="9"/>
                      <a:pt x="15" y="10"/>
                      <a:pt x="11" y="9"/>
                    </a:cubicBezTo>
                    <a:cubicBezTo>
                      <a:pt x="10" y="8"/>
                      <a:pt x="7" y="8"/>
                      <a:pt x="6" y="8"/>
                    </a:cubicBezTo>
                    <a:cubicBezTo>
                      <a:pt x="4" y="8"/>
                      <a:pt x="2" y="8"/>
                      <a:pt x="3" y="10"/>
                    </a:cubicBezTo>
                    <a:cubicBezTo>
                      <a:pt x="2" y="10"/>
                      <a:pt x="3" y="10"/>
                      <a:pt x="3" y="1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7" name="Freeform 1357">
                <a:extLst>
                  <a:ext uri="{FF2B5EF4-FFF2-40B4-BE49-F238E27FC236}">
                    <a16:creationId xmlns:a16="http://schemas.microsoft.com/office/drawing/2014/main" id="{D19836F0-C5D3-4FF8-8439-D43DDE5BD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536"/>
                <a:ext cx="68" cy="24"/>
              </a:xfrm>
              <a:custGeom>
                <a:avLst/>
                <a:gdLst>
                  <a:gd name="T0" fmla="*/ 50 w 27"/>
                  <a:gd name="T1" fmla="*/ 136 h 9"/>
                  <a:gd name="T2" fmla="*/ 63 w 27"/>
                  <a:gd name="T3" fmla="*/ 21 h 9"/>
                  <a:gd name="T4" fmla="*/ 159 w 27"/>
                  <a:gd name="T5" fmla="*/ 93 h 9"/>
                  <a:gd name="T6" fmla="*/ 431 w 27"/>
                  <a:gd name="T7" fmla="*/ 136 h 9"/>
                  <a:gd name="T8" fmla="*/ 222 w 27"/>
                  <a:gd name="T9" fmla="*/ 171 h 9"/>
                  <a:gd name="T10" fmla="*/ 113 w 27"/>
                  <a:gd name="T11" fmla="*/ 115 h 9"/>
                  <a:gd name="T12" fmla="*/ 50 w 27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9">
                    <a:moveTo>
                      <a:pt x="3" y="7"/>
                    </a:moveTo>
                    <a:cubicBezTo>
                      <a:pt x="2" y="6"/>
                      <a:pt x="0" y="0"/>
                      <a:pt x="4" y="1"/>
                    </a:cubicBezTo>
                    <a:cubicBezTo>
                      <a:pt x="6" y="1"/>
                      <a:pt x="9" y="4"/>
                      <a:pt x="10" y="5"/>
                    </a:cubicBezTo>
                    <a:cubicBezTo>
                      <a:pt x="15" y="9"/>
                      <a:pt x="21" y="9"/>
                      <a:pt x="27" y="7"/>
                    </a:cubicBezTo>
                    <a:cubicBezTo>
                      <a:pt x="23" y="8"/>
                      <a:pt x="18" y="9"/>
                      <a:pt x="14" y="9"/>
                    </a:cubicBezTo>
                    <a:cubicBezTo>
                      <a:pt x="11" y="9"/>
                      <a:pt x="9" y="7"/>
                      <a:pt x="7" y="6"/>
                    </a:cubicBezTo>
                    <a:cubicBezTo>
                      <a:pt x="6" y="6"/>
                      <a:pt x="1" y="5"/>
                      <a:pt x="3" y="7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8" name="Freeform 1358">
                <a:extLst>
                  <a:ext uri="{FF2B5EF4-FFF2-40B4-BE49-F238E27FC236}">
                    <a16:creationId xmlns:a16="http://schemas.microsoft.com/office/drawing/2014/main" id="{37F3E851-762A-4C0D-83B9-705734926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509"/>
                <a:ext cx="97" cy="40"/>
              </a:xfrm>
              <a:custGeom>
                <a:avLst/>
                <a:gdLst>
                  <a:gd name="T0" fmla="*/ 0 w 39"/>
                  <a:gd name="T1" fmla="*/ 285 h 15"/>
                  <a:gd name="T2" fmla="*/ 279 w 39"/>
                  <a:gd name="T3" fmla="*/ 93 h 15"/>
                  <a:gd name="T4" fmla="*/ 433 w 39"/>
                  <a:gd name="T5" fmla="*/ 77 h 15"/>
                  <a:gd name="T6" fmla="*/ 507 w 39"/>
                  <a:gd name="T7" fmla="*/ 56 h 15"/>
                  <a:gd name="T8" fmla="*/ 599 w 39"/>
                  <a:gd name="T9" fmla="*/ 0 h 15"/>
                  <a:gd name="T10" fmla="*/ 341 w 39"/>
                  <a:gd name="T11" fmla="*/ 171 h 15"/>
                  <a:gd name="T12" fmla="*/ 187 w 39"/>
                  <a:gd name="T13" fmla="*/ 205 h 15"/>
                  <a:gd name="T14" fmla="*/ 42 w 39"/>
                  <a:gd name="T15" fmla="*/ 264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5">
                    <a:moveTo>
                      <a:pt x="0" y="15"/>
                    </a:moveTo>
                    <a:cubicBezTo>
                      <a:pt x="6" y="12"/>
                      <a:pt x="11" y="6"/>
                      <a:pt x="18" y="5"/>
                    </a:cubicBezTo>
                    <a:cubicBezTo>
                      <a:pt x="21" y="4"/>
                      <a:pt x="24" y="4"/>
                      <a:pt x="28" y="4"/>
                    </a:cubicBezTo>
                    <a:cubicBezTo>
                      <a:pt x="29" y="4"/>
                      <a:pt x="31" y="3"/>
                      <a:pt x="33" y="3"/>
                    </a:cubicBezTo>
                    <a:cubicBezTo>
                      <a:pt x="35" y="2"/>
                      <a:pt x="37" y="1"/>
                      <a:pt x="39" y="0"/>
                    </a:cubicBezTo>
                    <a:cubicBezTo>
                      <a:pt x="32" y="2"/>
                      <a:pt x="29" y="8"/>
                      <a:pt x="22" y="9"/>
                    </a:cubicBezTo>
                    <a:cubicBezTo>
                      <a:pt x="18" y="9"/>
                      <a:pt x="15" y="10"/>
                      <a:pt x="12" y="11"/>
                    </a:cubicBezTo>
                    <a:cubicBezTo>
                      <a:pt x="9" y="12"/>
                      <a:pt x="5" y="12"/>
                      <a:pt x="3" y="1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9" name="Freeform 1359">
                <a:extLst>
                  <a:ext uri="{FF2B5EF4-FFF2-40B4-BE49-F238E27FC236}">
                    <a16:creationId xmlns:a16="http://schemas.microsoft.com/office/drawing/2014/main" id="{18B81639-4DB0-4BF4-9AF7-F5229F65A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541"/>
                <a:ext cx="143" cy="48"/>
              </a:xfrm>
              <a:custGeom>
                <a:avLst/>
                <a:gdLst>
                  <a:gd name="T0" fmla="*/ 492 w 57"/>
                  <a:gd name="T1" fmla="*/ 77 h 18"/>
                  <a:gd name="T2" fmla="*/ 692 w 57"/>
                  <a:gd name="T3" fmla="*/ 21 h 18"/>
                  <a:gd name="T4" fmla="*/ 805 w 57"/>
                  <a:gd name="T5" fmla="*/ 35 h 18"/>
                  <a:gd name="T6" fmla="*/ 901 w 57"/>
                  <a:gd name="T7" fmla="*/ 21 h 18"/>
                  <a:gd name="T8" fmla="*/ 805 w 57"/>
                  <a:gd name="T9" fmla="*/ 115 h 18"/>
                  <a:gd name="T10" fmla="*/ 710 w 57"/>
                  <a:gd name="T11" fmla="*/ 93 h 18"/>
                  <a:gd name="T12" fmla="*/ 554 w 57"/>
                  <a:gd name="T13" fmla="*/ 93 h 18"/>
                  <a:gd name="T14" fmla="*/ 492 w 57"/>
                  <a:gd name="T15" fmla="*/ 192 h 18"/>
                  <a:gd name="T16" fmla="*/ 379 w 57"/>
                  <a:gd name="T17" fmla="*/ 248 h 18"/>
                  <a:gd name="T18" fmla="*/ 314 w 57"/>
                  <a:gd name="T19" fmla="*/ 307 h 18"/>
                  <a:gd name="T20" fmla="*/ 442 w 57"/>
                  <a:gd name="T21" fmla="*/ 307 h 18"/>
                  <a:gd name="T22" fmla="*/ 334 w 57"/>
                  <a:gd name="T23" fmla="*/ 320 h 18"/>
                  <a:gd name="T24" fmla="*/ 188 w 57"/>
                  <a:gd name="T25" fmla="*/ 341 h 18"/>
                  <a:gd name="T26" fmla="*/ 33 w 57"/>
                  <a:gd name="T27" fmla="*/ 285 h 18"/>
                  <a:gd name="T28" fmla="*/ 379 w 57"/>
                  <a:gd name="T29" fmla="*/ 171 h 18"/>
                  <a:gd name="T30" fmla="*/ 442 w 57"/>
                  <a:gd name="T31" fmla="*/ 136 h 18"/>
                  <a:gd name="T32" fmla="*/ 472 w 57"/>
                  <a:gd name="T33" fmla="*/ 9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" h="18">
                    <a:moveTo>
                      <a:pt x="31" y="4"/>
                    </a:moveTo>
                    <a:cubicBezTo>
                      <a:pt x="34" y="0"/>
                      <a:pt x="40" y="0"/>
                      <a:pt x="44" y="1"/>
                    </a:cubicBezTo>
                    <a:cubicBezTo>
                      <a:pt x="46" y="1"/>
                      <a:pt x="49" y="1"/>
                      <a:pt x="51" y="2"/>
                    </a:cubicBezTo>
                    <a:cubicBezTo>
                      <a:pt x="53" y="2"/>
                      <a:pt x="55" y="1"/>
                      <a:pt x="57" y="1"/>
                    </a:cubicBezTo>
                    <a:cubicBezTo>
                      <a:pt x="55" y="3"/>
                      <a:pt x="54" y="5"/>
                      <a:pt x="51" y="6"/>
                    </a:cubicBezTo>
                    <a:cubicBezTo>
                      <a:pt x="49" y="6"/>
                      <a:pt x="47" y="6"/>
                      <a:pt x="45" y="5"/>
                    </a:cubicBezTo>
                    <a:cubicBezTo>
                      <a:pt x="42" y="4"/>
                      <a:pt x="37" y="3"/>
                      <a:pt x="35" y="5"/>
                    </a:cubicBezTo>
                    <a:cubicBezTo>
                      <a:pt x="33" y="6"/>
                      <a:pt x="32" y="8"/>
                      <a:pt x="31" y="10"/>
                    </a:cubicBezTo>
                    <a:cubicBezTo>
                      <a:pt x="29" y="12"/>
                      <a:pt x="26" y="12"/>
                      <a:pt x="24" y="13"/>
                    </a:cubicBezTo>
                    <a:cubicBezTo>
                      <a:pt x="22" y="13"/>
                      <a:pt x="17" y="14"/>
                      <a:pt x="20" y="16"/>
                    </a:cubicBezTo>
                    <a:cubicBezTo>
                      <a:pt x="22" y="17"/>
                      <a:pt x="26" y="15"/>
                      <a:pt x="28" y="16"/>
                    </a:cubicBezTo>
                    <a:cubicBezTo>
                      <a:pt x="25" y="16"/>
                      <a:pt x="23" y="16"/>
                      <a:pt x="21" y="17"/>
                    </a:cubicBezTo>
                    <a:cubicBezTo>
                      <a:pt x="18" y="17"/>
                      <a:pt x="15" y="18"/>
                      <a:pt x="12" y="18"/>
                    </a:cubicBezTo>
                    <a:cubicBezTo>
                      <a:pt x="9" y="18"/>
                      <a:pt x="3" y="18"/>
                      <a:pt x="2" y="15"/>
                    </a:cubicBezTo>
                    <a:cubicBezTo>
                      <a:pt x="0" y="9"/>
                      <a:pt x="21" y="11"/>
                      <a:pt x="24" y="9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30" y="5"/>
                      <a:pt x="30" y="5"/>
                      <a:pt x="30" y="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0" name="Freeform 1360">
                <a:extLst>
                  <a:ext uri="{FF2B5EF4-FFF2-40B4-BE49-F238E27FC236}">
                    <a16:creationId xmlns:a16="http://schemas.microsoft.com/office/drawing/2014/main" id="{52A0503A-3482-4A74-8336-EEC6D9EE5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549"/>
                <a:ext cx="107" cy="72"/>
              </a:xfrm>
              <a:custGeom>
                <a:avLst/>
                <a:gdLst>
                  <a:gd name="T0" fmla="*/ 92 w 43"/>
                  <a:gd name="T1" fmla="*/ 397 h 27"/>
                  <a:gd name="T2" fmla="*/ 291 w 43"/>
                  <a:gd name="T3" fmla="*/ 320 h 27"/>
                  <a:gd name="T4" fmla="*/ 557 w 43"/>
                  <a:gd name="T5" fmla="*/ 149 h 27"/>
                  <a:gd name="T6" fmla="*/ 662 w 43"/>
                  <a:gd name="T7" fmla="*/ 35 h 27"/>
                  <a:gd name="T8" fmla="*/ 587 w 43"/>
                  <a:gd name="T9" fmla="*/ 149 h 27"/>
                  <a:gd name="T10" fmla="*/ 321 w 43"/>
                  <a:gd name="T11" fmla="*/ 397 h 27"/>
                  <a:gd name="T12" fmla="*/ 0 w 43"/>
                  <a:gd name="T13" fmla="*/ 491 h 27"/>
                  <a:gd name="T14" fmla="*/ 30 w 43"/>
                  <a:gd name="T15" fmla="*/ 39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27">
                    <a:moveTo>
                      <a:pt x="6" y="21"/>
                    </a:moveTo>
                    <a:cubicBezTo>
                      <a:pt x="12" y="20"/>
                      <a:pt x="13" y="18"/>
                      <a:pt x="19" y="17"/>
                    </a:cubicBezTo>
                    <a:cubicBezTo>
                      <a:pt x="26" y="15"/>
                      <a:pt x="32" y="12"/>
                      <a:pt x="36" y="8"/>
                    </a:cubicBezTo>
                    <a:cubicBezTo>
                      <a:pt x="39" y="4"/>
                      <a:pt x="39" y="0"/>
                      <a:pt x="43" y="2"/>
                    </a:cubicBezTo>
                    <a:cubicBezTo>
                      <a:pt x="41" y="4"/>
                      <a:pt x="41" y="4"/>
                      <a:pt x="38" y="8"/>
                    </a:cubicBezTo>
                    <a:cubicBezTo>
                      <a:pt x="36" y="13"/>
                      <a:pt x="30" y="18"/>
                      <a:pt x="21" y="21"/>
                    </a:cubicBezTo>
                    <a:cubicBezTo>
                      <a:pt x="13" y="23"/>
                      <a:pt x="3" y="27"/>
                      <a:pt x="0" y="26"/>
                    </a:cubicBezTo>
                    <a:cubicBezTo>
                      <a:pt x="0" y="26"/>
                      <a:pt x="2" y="22"/>
                      <a:pt x="2" y="2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1" name="Freeform 1361">
                <a:extLst>
                  <a:ext uri="{FF2B5EF4-FFF2-40B4-BE49-F238E27FC236}">
                    <a16:creationId xmlns:a16="http://schemas.microsoft.com/office/drawing/2014/main" id="{7955913A-A09F-4E84-BF37-63C083FF2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117"/>
                <a:ext cx="30" cy="190"/>
              </a:xfrm>
              <a:custGeom>
                <a:avLst/>
                <a:gdLst>
                  <a:gd name="T0" fmla="*/ 125 w 12"/>
                  <a:gd name="T1" fmla="*/ 500 h 71"/>
                  <a:gd name="T2" fmla="*/ 50 w 12"/>
                  <a:gd name="T3" fmla="*/ 961 h 71"/>
                  <a:gd name="T4" fmla="*/ 83 w 12"/>
                  <a:gd name="T5" fmla="*/ 1132 h 71"/>
                  <a:gd name="T6" fmla="*/ 113 w 12"/>
                  <a:gd name="T7" fmla="*/ 1247 h 71"/>
                  <a:gd name="T8" fmla="*/ 125 w 12"/>
                  <a:gd name="T9" fmla="*/ 1303 h 71"/>
                  <a:gd name="T10" fmla="*/ 145 w 12"/>
                  <a:gd name="T11" fmla="*/ 1359 h 71"/>
                  <a:gd name="T12" fmla="*/ 125 w 12"/>
                  <a:gd name="T13" fmla="*/ 1226 h 71"/>
                  <a:gd name="T14" fmla="*/ 83 w 12"/>
                  <a:gd name="T15" fmla="*/ 1073 h 71"/>
                  <a:gd name="T16" fmla="*/ 125 w 12"/>
                  <a:gd name="T17" fmla="*/ 859 h 71"/>
                  <a:gd name="T18" fmla="*/ 188 w 12"/>
                  <a:gd name="T19" fmla="*/ 674 h 71"/>
                  <a:gd name="T20" fmla="*/ 188 w 12"/>
                  <a:gd name="T21" fmla="*/ 594 h 71"/>
                  <a:gd name="T22" fmla="*/ 145 w 12"/>
                  <a:gd name="T23" fmla="*/ 321 h 71"/>
                  <a:gd name="T24" fmla="*/ 50 w 12"/>
                  <a:gd name="T25" fmla="*/ 35 h 71"/>
                  <a:gd name="T26" fmla="*/ 0 w 12"/>
                  <a:gd name="T27" fmla="*/ 0 h 7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71">
                    <a:moveTo>
                      <a:pt x="8" y="26"/>
                    </a:moveTo>
                    <a:cubicBezTo>
                      <a:pt x="10" y="34"/>
                      <a:pt x="3" y="42"/>
                      <a:pt x="3" y="50"/>
                    </a:cubicBezTo>
                    <a:cubicBezTo>
                      <a:pt x="3" y="53"/>
                      <a:pt x="3" y="56"/>
                      <a:pt x="5" y="59"/>
                    </a:cubicBezTo>
                    <a:cubicBezTo>
                      <a:pt x="6" y="61"/>
                      <a:pt x="7" y="63"/>
                      <a:pt x="7" y="65"/>
                    </a:cubicBezTo>
                    <a:cubicBezTo>
                      <a:pt x="8" y="66"/>
                      <a:pt x="8" y="67"/>
                      <a:pt x="8" y="68"/>
                    </a:cubicBezTo>
                    <a:cubicBezTo>
                      <a:pt x="9" y="69"/>
                      <a:pt x="9" y="70"/>
                      <a:pt x="9" y="71"/>
                    </a:cubicBezTo>
                    <a:cubicBezTo>
                      <a:pt x="9" y="68"/>
                      <a:pt x="8" y="66"/>
                      <a:pt x="8" y="64"/>
                    </a:cubicBezTo>
                    <a:cubicBezTo>
                      <a:pt x="7" y="61"/>
                      <a:pt x="6" y="59"/>
                      <a:pt x="5" y="56"/>
                    </a:cubicBezTo>
                    <a:cubicBezTo>
                      <a:pt x="5" y="53"/>
                      <a:pt x="6" y="48"/>
                      <a:pt x="8" y="45"/>
                    </a:cubicBezTo>
                    <a:cubicBezTo>
                      <a:pt x="10" y="43"/>
                      <a:pt x="11" y="38"/>
                      <a:pt x="12" y="35"/>
                    </a:cubicBezTo>
                    <a:cubicBezTo>
                      <a:pt x="12" y="33"/>
                      <a:pt x="12" y="32"/>
                      <a:pt x="12" y="31"/>
                    </a:cubicBezTo>
                    <a:cubicBezTo>
                      <a:pt x="12" y="29"/>
                      <a:pt x="12" y="21"/>
                      <a:pt x="9" y="17"/>
                    </a:cubicBezTo>
                    <a:cubicBezTo>
                      <a:pt x="7" y="14"/>
                      <a:pt x="4" y="4"/>
                      <a:pt x="3" y="2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2" name="Freeform 1362">
                <a:extLst>
                  <a:ext uri="{FF2B5EF4-FFF2-40B4-BE49-F238E27FC236}">
                    <a16:creationId xmlns:a16="http://schemas.microsoft.com/office/drawing/2014/main" id="{422307EE-942B-42E2-896E-09F311A56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131"/>
                <a:ext cx="40" cy="85"/>
              </a:xfrm>
              <a:custGeom>
                <a:avLst/>
                <a:gdLst>
                  <a:gd name="T0" fmla="*/ 50 w 16"/>
                  <a:gd name="T1" fmla="*/ 93 h 32"/>
                  <a:gd name="T2" fmla="*/ 113 w 16"/>
                  <a:gd name="T3" fmla="*/ 375 h 32"/>
                  <a:gd name="T4" fmla="*/ 95 w 16"/>
                  <a:gd name="T5" fmla="*/ 486 h 32"/>
                  <a:gd name="T6" fmla="*/ 83 w 16"/>
                  <a:gd name="T7" fmla="*/ 579 h 32"/>
                  <a:gd name="T8" fmla="*/ 158 w 16"/>
                  <a:gd name="T9" fmla="*/ 545 h 32"/>
                  <a:gd name="T10" fmla="*/ 220 w 16"/>
                  <a:gd name="T11" fmla="*/ 396 h 32"/>
                  <a:gd name="T12" fmla="*/ 188 w 16"/>
                  <a:gd name="T13" fmla="*/ 93 h 32"/>
                  <a:gd name="T14" fmla="*/ 188 w 16"/>
                  <a:gd name="T15" fmla="*/ 303 h 32"/>
                  <a:gd name="T16" fmla="*/ 145 w 16"/>
                  <a:gd name="T17" fmla="*/ 260 h 32"/>
                  <a:gd name="T18" fmla="*/ 95 w 16"/>
                  <a:gd name="T19" fmla="*/ 56 h 32"/>
                  <a:gd name="T20" fmla="*/ 0 w 16"/>
                  <a:gd name="T21" fmla="*/ 0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6" h="32">
                    <a:moveTo>
                      <a:pt x="3" y="5"/>
                    </a:moveTo>
                    <a:cubicBezTo>
                      <a:pt x="6" y="9"/>
                      <a:pt x="7" y="15"/>
                      <a:pt x="7" y="20"/>
                    </a:cubicBezTo>
                    <a:cubicBezTo>
                      <a:pt x="7" y="22"/>
                      <a:pt x="6" y="24"/>
                      <a:pt x="6" y="26"/>
                    </a:cubicBezTo>
                    <a:cubicBezTo>
                      <a:pt x="6" y="27"/>
                      <a:pt x="4" y="30"/>
                      <a:pt x="5" y="31"/>
                    </a:cubicBezTo>
                    <a:cubicBezTo>
                      <a:pt x="7" y="32"/>
                      <a:pt x="9" y="30"/>
                      <a:pt x="10" y="29"/>
                    </a:cubicBezTo>
                    <a:cubicBezTo>
                      <a:pt x="12" y="27"/>
                      <a:pt x="13" y="24"/>
                      <a:pt x="14" y="21"/>
                    </a:cubicBezTo>
                    <a:cubicBezTo>
                      <a:pt x="16" y="16"/>
                      <a:pt x="14" y="10"/>
                      <a:pt x="12" y="5"/>
                    </a:cubicBezTo>
                    <a:cubicBezTo>
                      <a:pt x="12" y="9"/>
                      <a:pt x="13" y="13"/>
                      <a:pt x="12" y="16"/>
                    </a:cubicBezTo>
                    <a:cubicBezTo>
                      <a:pt x="11" y="21"/>
                      <a:pt x="9" y="16"/>
                      <a:pt x="9" y="14"/>
                    </a:cubicBezTo>
                    <a:cubicBezTo>
                      <a:pt x="9" y="10"/>
                      <a:pt x="9" y="6"/>
                      <a:pt x="6" y="3"/>
                    </a:cubicBezTo>
                    <a:cubicBezTo>
                      <a:pt x="5" y="2"/>
                      <a:pt x="1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3" name="Freeform 1363">
                <a:extLst>
                  <a:ext uri="{FF2B5EF4-FFF2-40B4-BE49-F238E27FC236}">
                    <a16:creationId xmlns:a16="http://schemas.microsoft.com/office/drawing/2014/main" id="{1AAD7B79-9CB1-4998-AE81-137BA10C1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205"/>
                <a:ext cx="70" cy="142"/>
              </a:xfrm>
              <a:custGeom>
                <a:avLst/>
                <a:gdLst>
                  <a:gd name="T0" fmla="*/ 408 w 28"/>
                  <a:gd name="T1" fmla="*/ 21 h 53"/>
                  <a:gd name="T2" fmla="*/ 313 w 28"/>
                  <a:gd name="T3" fmla="*/ 171 h 53"/>
                  <a:gd name="T4" fmla="*/ 188 w 28"/>
                  <a:gd name="T5" fmla="*/ 273 h 53"/>
                  <a:gd name="T6" fmla="*/ 63 w 28"/>
                  <a:gd name="T7" fmla="*/ 388 h 53"/>
                  <a:gd name="T8" fmla="*/ 20 w 28"/>
                  <a:gd name="T9" fmla="*/ 445 h 53"/>
                  <a:gd name="T10" fmla="*/ 20 w 28"/>
                  <a:gd name="T11" fmla="*/ 595 h 53"/>
                  <a:gd name="T12" fmla="*/ 95 w 28"/>
                  <a:gd name="T13" fmla="*/ 402 h 53"/>
                  <a:gd name="T14" fmla="*/ 220 w 28"/>
                  <a:gd name="T15" fmla="*/ 458 h 53"/>
                  <a:gd name="T16" fmla="*/ 175 w 28"/>
                  <a:gd name="T17" fmla="*/ 731 h 53"/>
                  <a:gd name="T18" fmla="*/ 83 w 28"/>
                  <a:gd name="T19" fmla="*/ 1018 h 53"/>
                  <a:gd name="T20" fmla="*/ 125 w 28"/>
                  <a:gd name="T21" fmla="*/ 940 h 53"/>
                  <a:gd name="T22" fmla="*/ 208 w 28"/>
                  <a:gd name="T23" fmla="*/ 790 h 53"/>
                  <a:gd name="T24" fmla="*/ 300 w 28"/>
                  <a:gd name="T25" fmla="*/ 504 h 53"/>
                  <a:gd name="T26" fmla="*/ 408 w 28"/>
                  <a:gd name="T27" fmla="*/ 230 h 53"/>
                  <a:gd name="T28" fmla="*/ 438 w 28"/>
                  <a:gd name="T29" fmla="*/ 137 h 53"/>
                  <a:gd name="T30" fmla="*/ 438 w 28"/>
                  <a:gd name="T31" fmla="*/ 0 h 5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" h="53">
                    <a:moveTo>
                      <a:pt x="26" y="1"/>
                    </a:moveTo>
                    <a:cubicBezTo>
                      <a:pt x="25" y="4"/>
                      <a:pt x="22" y="7"/>
                      <a:pt x="20" y="9"/>
                    </a:cubicBezTo>
                    <a:cubicBezTo>
                      <a:pt x="18" y="12"/>
                      <a:pt x="14" y="13"/>
                      <a:pt x="12" y="14"/>
                    </a:cubicBezTo>
                    <a:cubicBezTo>
                      <a:pt x="9" y="16"/>
                      <a:pt x="6" y="17"/>
                      <a:pt x="4" y="20"/>
                    </a:cubicBezTo>
                    <a:cubicBezTo>
                      <a:pt x="3" y="21"/>
                      <a:pt x="2" y="22"/>
                      <a:pt x="1" y="23"/>
                    </a:cubicBezTo>
                    <a:cubicBezTo>
                      <a:pt x="0" y="26"/>
                      <a:pt x="2" y="28"/>
                      <a:pt x="1" y="31"/>
                    </a:cubicBezTo>
                    <a:cubicBezTo>
                      <a:pt x="1" y="27"/>
                      <a:pt x="3" y="24"/>
                      <a:pt x="6" y="21"/>
                    </a:cubicBezTo>
                    <a:cubicBezTo>
                      <a:pt x="9" y="19"/>
                      <a:pt x="13" y="19"/>
                      <a:pt x="14" y="24"/>
                    </a:cubicBezTo>
                    <a:cubicBezTo>
                      <a:pt x="15" y="28"/>
                      <a:pt x="13" y="33"/>
                      <a:pt x="11" y="38"/>
                    </a:cubicBezTo>
                    <a:cubicBezTo>
                      <a:pt x="9" y="42"/>
                      <a:pt x="5" y="48"/>
                      <a:pt x="5" y="53"/>
                    </a:cubicBezTo>
                    <a:cubicBezTo>
                      <a:pt x="6" y="52"/>
                      <a:pt x="7" y="50"/>
                      <a:pt x="8" y="49"/>
                    </a:cubicBezTo>
                    <a:cubicBezTo>
                      <a:pt x="10" y="46"/>
                      <a:pt x="12" y="44"/>
                      <a:pt x="13" y="41"/>
                    </a:cubicBezTo>
                    <a:cubicBezTo>
                      <a:pt x="16" y="36"/>
                      <a:pt x="17" y="30"/>
                      <a:pt x="19" y="26"/>
                    </a:cubicBezTo>
                    <a:cubicBezTo>
                      <a:pt x="22" y="21"/>
                      <a:pt x="24" y="17"/>
                      <a:pt x="26" y="12"/>
                    </a:cubicBezTo>
                    <a:cubicBezTo>
                      <a:pt x="27" y="11"/>
                      <a:pt x="28" y="9"/>
                      <a:pt x="28" y="7"/>
                    </a:cubicBezTo>
                    <a:cubicBezTo>
                      <a:pt x="28" y="5"/>
                      <a:pt x="27" y="2"/>
                      <a:pt x="28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4" name="Freeform 1364">
                <a:extLst>
                  <a:ext uri="{FF2B5EF4-FFF2-40B4-BE49-F238E27FC236}">
                    <a16:creationId xmlns:a16="http://schemas.microsoft.com/office/drawing/2014/main" id="{7012C71E-1222-40A8-B365-5B76A71AC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2245"/>
                <a:ext cx="22" cy="115"/>
              </a:xfrm>
              <a:custGeom>
                <a:avLst/>
                <a:gdLst>
                  <a:gd name="T0" fmla="*/ 132 w 9"/>
                  <a:gd name="T1" fmla="*/ 0 h 43"/>
                  <a:gd name="T2" fmla="*/ 12 w 9"/>
                  <a:gd name="T3" fmla="*/ 94 h 43"/>
                  <a:gd name="T4" fmla="*/ 29 w 9"/>
                  <a:gd name="T5" fmla="*/ 364 h 43"/>
                  <a:gd name="T6" fmla="*/ 71 w 9"/>
                  <a:gd name="T7" fmla="*/ 615 h 43"/>
                  <a:gd name="T8" fmla="*/ 90 w 9"/>
                  <a:gd name="T9" fmla="*/ 824 h 43"/>
                  <a:gd name="T10" fmla="*/ 103 w 9"/>
                  <a:gd name="T11" fmla="*/ 628 h 43"/>
                  <a:gd name="T12" fmla="*/ 90 w 9"/>
                  <a:gd name="T13" fmla="*/ 364 h 43"/>
                  <a:gd name="T14" fmla="*/ 71 w 9"/>
                  <a:gd name="T15" fmla="*/ 150 h 43"/>
                  <a:gd name="T16" fmla="*/ 132 w 9"/>
                  <a:gd name="T17" fmla="*/ 21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43">
                    <a:moveTo>
                      <a:pt x="9" y="0"/>
                    </a:moveTo>
                    <a:cubicBezTo>
                      <a:pt x="6" y="1"/>
                      <a:pt x="3" y="1"/>
                      <a:pt x="1" y="5"/>
                    </a:cubicBezTo>
                    <a:cubicBezTo>
                      <a:pt x="0" y="9"/>
                      <a:pt x="1" y="14"/>
                      <a:pt x="2" y="19"/>
                    </a:cubicBezTo>
                    <a:cubicBezTo>
                      <a:pt x="3" y="23"/>
                      <a:pt x="4" y="27"/>
                      <a:pt x="5" y="32"/>
                    </a:cubicBezTo>
                    <a:cubicBezTo>
                      <a:pt x="6" y="35"/>
                      <a:pt x="7" y="39"/>
                      <a:pt x="6" y="43"/>
                    </a:cubicBezTo>
                    <a:cubicBezTo>
                      <a:pt x="8" y="41"/>
                      <a:pt x="7" y="36"/>
                      <a:pt x="7" y="33"/>
                    </a:cubicBezTo>
                    <a:cubicBezTo>
                      <a:pt x="7" y="28"/>
                      <a:pt x="7" y="24"/>
                      <a:pt x="6" y="19"/>
                    </a:cubicBezTo>
                    <a:cubicBezTo>
                      <a:pt x="6" y="16"/>
                      <a:pt x="5" y="12"/>
                      <a:pt x="5" y="8"/>
                    </a:cubicBezTo>
                    <a:cubicBezTo>
                      <a:pt x="6" y="6"/>
                      <a:pt x="7" y="2"/>
                      <a:pt x="9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5" name="Freeform 1365">
                <a:extLst>
                  <a:ext uri="{FF2B5EF4-FFF2-40B4-BE49-F238E27FC236}">
                    <a16:creationId xmlns:a16="http://schemas.microsoft.com/office/drawing/2014/main" id="{4D346DC7-576F-4281-985F-0C81E102D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192"/>
                <a:ext cx="55" cy="59"/>
              </a:xfrm>
              <a:custGeom>
                <a:avLst/>
                <a:gdLst>
                  <a:gd name="T0" fmla="*/ 20 w 22"/>
                  <a:gd name="T1" fmla="*/ 424 h 22"/>
                  <a:gd name="T2" fmla="*/ 33 w 22"/>
                  <a:gd name="T3" fmla="*/ 193 h 22"/>
                  <a:gd name="T4" fmla="*/ 175 w 22"/>
                  <a:gd name="T5" fmla="*/ 35 h 22"/>
                  <a:gd name="T6" fmla="*/ 345 w 22"/>
                  <a:gd name="T7" fmla="*/ 287 h 22"/>
                  <a:gd name="T8" fmla="*/ 250 w 22"/>
                  <a:gd name="T9" fmla="*/ 215 h 22"/>
                  <a:gd name="T10" fmla="*/ 125 w 22"/>
                  <a:gd name="T11" fmla="*/ 150 h 22"/>
                  <a:gd name="T12" fmla="*/ 50 w 22"/>
                  <a:gd name="T13" fmla="*/ 274 h 22"/>
                  <a:gd name="T14" fmla="*/ 20 w 22"/>
                  <a:gd name="T15" fmla="*/ 402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2">
                    <a:moveTo>
                      <a:pt x="1" y="22"/>
                    </a:moveTo>
                    <a:cubicBezTo>
                      <a:pt x="3" y="18"/>
                      <a:pt x="0" y="14"/>
                      <a:pt x="2" y="10"/>
                    </a:cubicBezTo>
                    <a:cubicBezTo>
                      <a:pt x="3" y="6"/>
                      <a:pt x="7" y="4"/>
                      <a:pt x="11" y="2"/>
                    </a:cubicBezTo>
                    <a:cubicBezTo>
                      <a:pt x="17" y="0"/>
                      <a:pt x="16" y="14"/>
                      <a:pt x="22" y="15"/>
                    </a:cubicBezTo>
                    <a:cubicBezTo>
                      <a:pt x="19" y="15"/>
                      <a:pt x="17" y="13"/>
                      <a:pt x="16" y="11"/>
                    </a:cubicBezTo>
                    <a:cubicBezTo>
                      <a:pt x="14" y="8"/>
                      <a:pt x="12" y="6"/>
                      <a:pt x="8" y="8"/>
                    </a:cubicBezTo>
                    <a:cubicBezTo>
                      <a:pt x="5" y="9"/>
                      <a:pt x="5" y="11"/>
                      <a:pt x="3" y="14"/>
                    </a:cubicBezTo>
                    <a:cubicBezTo>
                      <a:pt x="2" y="16"/>
                      <a:pt x="1" y="18"/>
                      <a:pt x="1" y="2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6" name="Freeform 1366">
                <a:extLst>
                  <a:ext uri="{FF2B5EF4-FFF2-40B4-BE49-F238E27FC236}">
                    <a16:creationId xmlns:a16="http://schemas.microsoft.com/office/drawing/2014/main" id="{DFCA8C65-6476-474A-9E36-29BD9EA25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2173"/>
                <a:ext cx="30" cy="59"/>
              </a:xfrm>
              <a:custGeom>
                <a:avLst/>
                <a:gdLst>
                  <a:gd name="T0" fmla="*/ 33 w 12"/>
                  <a:gd name="T1" fmla="*/ 35 h 22"/>
                  <a:gd name="T2" fmla="*/ 145 w 12"/>
                  <a:gd name="T3" fmla="*/ 215 h 22"/>
                  <a:gd name="T4" fmla="*/ 83 w 12"/>
                  <a:gd name="T5" fmla="*/ 424 h 22"/>
                  <a:gd name="T6" fmla="*/ 175 w 12"/>
                  <a:gd name="T7" fmla="*/ 308 h 22"/>
                  <a:gd name="T8" fmla="*/ 175 w 12"/>
                  <a:gd name="T9" fmla="*/ 115 h 22"/>
                  <a:gd name="T10" fmla="*/ 95 w 12"/>
                  <a:gd name="T11" fmla="*/ 0 h 22"/>
                  <a:gd name="T12" fmla="*/ 0 w 12"/>
                  <a:gd name="T13" fmla="*/ 2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2">
                    <a:moveTo>
                      <a:pt x="2" y="2"/>
                    </a:moveTo>
                    <a:cubicBezTo>
                      <a:pt x="8" y="1"/>
                      <a:pt x="9" y="7"/>
                      <a:pt x="9" y="11"/>
                    </a:cubicBezTo>
                    <a:cubicBezTo>
                      <a:pt x="9" y="16"/>
                      <a:pt x="9" y="19"/>
                      <a:pt x="5" y="22"/>
                    </a:cubicBezTo>
                    <a:cubicBezTo>
                      <a:pt x="7" y="20"/>
                      <a:pt x="10" y="19"/>
                      <a:pt x="11" y="16"/>
                    </a:cubicBezTo>
                    <a:cubicBezTo>
                      <a:pt x="12" y="13"/>
                      <a:pt x="12" y="9"/>
                      <a:pt x="11" y="6"/>
                    </a:cubicBezTo>
                    <a:cubicBezTo>
                      <a:pt x="10" y="4"/>
                      <a:pt x="8" y="1"/>
                      <a:pt x="6" y="0"/>
                    </a:cubicBezTo>
                    <a:cubicBezTo>
                      <a:pt x="4" y="0"/>
                      <a:pt x="2" y="1"/>
                      <a:pt x="0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7" name="Freeform 1367">
                <a:extLst>
                  <a:ext uri="{FF2B5EF4-FFF2-40B4-BE49-F238E27FC236}">
                    <a16:creationId xmlns:a16="http://schemas.microsoft.com/office/drawing/2014/main" id="{DBAB834C-880F-4061-9C29-D25942B7F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360"/>
                <a:ext cx="72" cy="69"/>
              </a:xfrm>
              <a:custGeom>
                <a:avLst/>
                <a:gdLst>
                  <a:gd name="T0" fmla="*/ 12 w 29"/>
                  <a:gd name="T1" fmla="*/ 464 h 26"/>
                  <a:gd name="T2" fmla="*/ 62 w 29"/>
                  <a:gd name="T3" fmla="*/ 353 h 26"/>
                  <a:gd name="T4" fmla="*/ 92 w 29"/>
                  <a:gd name="T5" fmla="*/ 260 h 26"/>
                  <a:gd name="T6" fmla="*/ 154 w 29"/>
                  <a:gd name="T7" fmla="*/ 35 h 26"/>
                  <a:gd name="T8" fmla="*/ 228 w 29"/>
                  <a:gd name="T9" fmla="*/ 21 h 26"/>
                  <a:gd name="T10" fmla="*/ 290 w 29"/>
                  <a:gd name="T11" fmla="*/ 77 h 26"/>
                  <a:gd name="T12" fmla="*/ 444 w 29"/>
                  <a:gd name="T13" fmla="*/ 21 h 26"/>
                  <a:gd name="T14" fmla="*/ 353 w 29"/>
                  <a:gd name="T15" fmla="*/ 191 h 26"/>
                  <a:gd name="T16" fmla="*/ 196 w 29"/>
                  <a:gd name="T17" fmla="*/ 111 h 26"/>
                  <a:gd name="T18" fmla="*/ 124 w 29"/>
                  <a:gd name="T19" fmla="*/ 247 h 26"/>
                  <a:gd name="T20" fmla="*/ 104 w 29"/>
                  <a:gd name="T21" fmla="*/ 374 h 26"/>
                  <a:gd name="T22" fmla="*/ 0 w 29"/>
                  <a:gd name="T23" fmla="*/ 486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26">
                    <a:moveTo>
                      <a:pt x="1" y="25"/>
                    </a:moveTo>
                    <a:cubicBezTo>
                      <a:pt x="2" y="24"/>
                      <a:pt x="3" y="21"/>
                      <a:pt x="4" y="19"/>
                    </a:cubicBezTo>
                    <a:cubicBezTo>
                      <a:pt x="5" y="17"/>
                      <a:pt x="6" y="16"/>
                      <a:pt x="6" y="14"/>
                    </a:cubicBezTo>
                    <a:cubicBezTo>
                      <a:pt x="7" y="9"/>
                      <a:pt x="6" y="5"/>
                      <a:pt x="10" y="2"/>
                    </a:cubicBezTo>
                    <a:cubicBezTo>
                      <a:pt x="12" y="0"/>
                      <a:pt x="13" y="0"/>
                      <a:pt x="15" y="1"/>
                    </a:cubicBezTo>
                    <a:cubicBezTo>
                      <a:pt x="16" y="1"/>
                      <a:pt x="18" y="2"/>
                      <a:pt x="19" y="4"/>
                    </a:cubicBezTo>
                    <a:cubicBezTo>
                      <a:pt x="23" y="7"/>
                      <a:pt x="28" y="6"/>
                      <a:pt x="29" y="1"/>
                    </a:cubicBezTo>
                    <a:cubicBezTo>
                      <a:pt x="28" y="4"/>
                      <a:pt x="27" y="8"/>
                      <a:pt x="23" y="10"/>
                    </a:cubicBezTo>
                    <a:cubicBezTo>
                      <a:pt x="19" y="11"/>
                      <a:pt x="17" y="5"/>
                      <a:pt x="13" y="6"/>
                    </a:cubicBezTo>
                    <a:cubicBezTo>
                      <a:pt x="10" y="6"/>
                      <a:pt x="8" y="10"/>
                      <a:pt x="8" y="13"/>
                    </a:cubicBezTo>
                    <a:cubicBezTo>
                      <a:pt x="8" y="16"/>
                      <a:pt x="8" y="17"/>
                      <a:pt x="7" y="20"/>
                    </a:cubicBezTo>
                    <a:cubicBezTo>
                      <a:pt x="5" y="23"/>
                      <a:pt x="3" y="24"/>
                      <a:pt x="0" y="26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8" name="Freeform 1368">
                <a:extLst>
                  <a:ext uri="{FF2B5EF4-FFF2-40B4-BE49-F238E27FC236}">
                    <a16:creationId xmlns:a16="http://schemas.microsoft.com/office/drawing/2014/main" id="{1A3DEC0A-A82B-4572-8BC7-6CED77240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291"/>
                <a:ext cx="33" cy="85"/>
              </a:xfrm>
              <a:custGeom>
                <a:avLst/>
                <a:gdLst>
                  <a:gd name="T0" fmla="*/ 129 w 13"/>
                  <a:gd name="T1" fmla="*/ 0 h 32"/>
                  <a:gd name="T2" fmla="*/ 147 w 13"/>
                  <a:gd name="T3" fmla="*/ 191 h 32"/>
                  <a:gd name="T4" fmla="*/ 213 w 13"/>
                  <a:gd name="T5" fmla="*/ 303 h 32"/>
                  <a:gd name="T6" fmla="*/ 96 w 13"/>
                  <a:gd name="T7" fmla="*/ 353 h 32"/>
                  <a:gd name="T8" fmla="*/ 33 w 13"/>
                  <a:gd name="T9" fmla="*/ 600 h 32"/>
                  <a:gd name="T10" fmla="*/ 63 w 13"/>
                  <a:gd name="T11" fmla="*/ 375 h 32"/>
                  <a:gd name="T12" fmla="*/ 0 w 13"/>
                  <a:gd name="T13" fmla="*/ 31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2">
                    <a:moveTo>
                      <a:pt x="8" y="0"/>
                    </a:moveTo>
                    <a:cubicBezTo>
                      <a:pt x="7" y="3"/>
                      <a:pt x="6" y="7"/>
                      <a:pt x="9" y="10"/>
                    </a:cubicBezTo>
                    <a:cubicBezTo>
                      <a:pt x="11" y="12"/>
                      <a:pt x="12" y="13"/>
                      <a:pt x="13" y="16"/>
                    </a:cubicBezTo>
                    <a:cubicBezTo>
                      <a:pt x="10" y="14"/>
                      <a:pt x="7" y="16"/>
                      <a:pt x="6" y="19"/>
                    </a:cubicBezTo>
                    <a:cubicBezTo>
                      <a:pt x="3" y="23"/>
                      <a:pt x="4" y="28"/>
                      <a:pt x="2" y="32"/>
                    </a:cubicBezTo>
                    <a:cubicBezTo>
                      <a:pt x="1" y="28"/>
                      <a:pt x="3" y="24"/>
                      <a:pt x="4" y="20"/>
                    </a:cubicBezTo>
                    <a:cubicBezTo>
                      <a:pt x="5" y="17"/>
                      <a:pt x="3" y="18"/>
                      <a:pt x="0" y="17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9" name="Freeform 1369">
                <a:extLst>
                  <a:ext uri="{FF2B5EF4-FFF2-40B4-BE49-F238E27FC236}">
                    <a16:creationId xmlns:a16="http://schemas.microsoft.com/office/drawing/2014/main" id="{6AA21AB1-7BA3-4890-941F-E98343ABC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427"/>
                <a:ext cx="70" cy="93"/>
              </a:xfrm>
              <a:custGeom>
                <a:avLst/>
                <a:gdLst>
                  <a:gd name="T0" fmla="*/ 20 w 28"/>
                  <a:gd name="T1" fmla="*/ 656 h 35"/>
                  <a:gd name="T2" fmla="*/ 83 w 28"/>
                  <a:gd name="T3" fmla="*/ 319 h 35"/>
                  <a:gd name="T4" fmla="*/ 113 w 28"/>
                  <a:gd name="T5" fmla="*/ 303 h 35"/>
                  <a:gd name="T6" fmla="*/ 125 w 28"/>
                  <a:gd name="T7" fmla="*/ 353 h 35"/>
                  <a:gd name="T8" fmla="*/ 188 w 28"/>
                  <a:gd name="T9" fmla="*/ 409 h 35"/>
                  <a:gd name="T10" fmla="*/ 270 w 28"/>
                  <a:gd name="T11" fmla="*/ 191 h 35"/>
                  <a:gd name="T12" fmla="*/ 113 w 28"/>
                  <a:gd name="T13" fmla="*/ 35 h 35"/>
                  <a:gd name="T14" fmla="*/ 220 w 28"/>
                  <a:gd name="T15" fmla="*/ 0 h 35"/>
                  <a:gd name="T16" fmla="*/ 300 w 28"/>
                  <a:gd name="T17" fmla="*/ 56 h 35"/>
                  <a:gd name="T18" fmla="*/ 375 w 28"/>
                  <a:gd name="T19" fmla="*/ 93 h 35"/>
                  <a:gd name="T20" fmla="*/ 425 w 28"/>
                  <a:gd name="T21" fmla="*/ 21 h 35"/>
                  <a:gd name="T22" fmla="*/ 438 w 28"/>
                  <a:gd name="T23" fmla="*/ 191 h 35"/>
                  <a:gd name="T24" fmla="*/ 300 w 28"/>
                  <a:gd name="T25" fmla="*/ 353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8" h="35">
                    <a:moveTo>
                      <a:pt x="1" y="35"/>
                    </a:moveTo>
                    <a:cubicBezTo>
                      <a:pt x="4" y="30"/>
                      <a:pt x="0" y="22"/>
                      <a:pt x="5" y="17"/>
                    </a:cubicBezTo>
                    <a:cubicBezTo>
                      <a:pt x="6" y="15"/>
                      <a:pt x="5" y="15"/>
                      <a:pt x="7" y="16"/>
                    </a:cubicBezTo>
                    <a:cubicBezTo>
                      <a:pt x="8" y="17"/>
                      <a:pt x="8" y="18"/>
                      <a:pt x="8" y="19"/>
                    </a:cubicBezTo>
                    <a:cubicBezTo>
                      <a:pt x="9" y="22"/>
                      <a:pt x="10" y="24"/>
                      <a:pt x="12" y="22"/>
                    </a:cubicBezTo>
                    <a:cubicBezTo>
                      <a:pt x="16" y="20"/>
                      <a:pt x="19" y="15"/>
                      <a:pt x="17" y="10"/>
                    </a:cubicBezTo>
                    <a:cubicBezTo>
                      <a:pt x="16" y="6"/>
                      <a:pt x="12" y="0"/>
                      <a:pt x="7" y="2"/>
                    </a:cubicBezTo>
                    <a:cubicBezTo>
                      <a:pt x="9" y="2"/>
                      <a:pt x="12" y="0"/>
                      <a:pt x="14" y="0"/>
                    </a:cubicBezTo>
                    <a:cubicBezTo>
                      <a:pt x="17" y="0"/>
                      <a:pt x="17" y="2"/>
                      <a:pt x="19" y="3"/>
                    </a:cubicBezTo>
                    <a:cubicBezTo>
                      <a:pt x="20" y="4"/>
                      <a:pt x="22" y="5"/>
                      <a:pt x="24" y="5"/>
                    </a:cubicBezTo>
                    <a:cubicBezTo>
                      <a:pt x="25" y="4"/>
                      <a:pt x="26" y="2"/>
                      <a:pt x="27" y="1"/>
                    </a:cubicBezTo>
                    <a:cubicBezTo>
                      <a:pt x="27" y="4"/>
                      <a:pt x="27" y="7"/>
                      <a:pt x="28" y="10"/>
                    </a:cubicBezTo>
                    <a:cubicBezTo>
                      <a:pt x="25" y="12"/>
                      <a:pt x="21" y="16"/>
                      <a:pt x="19" y="19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0" name="Freeform 1370">
                <a:extLst>
                  <a:ext uri="{FF2B5EF4-FFF2-40B4-BE49-F238E27FC236}">
                    <a16:creationId xmlns:a16="http://schemas.microsoft.com/office/drawing/2014/main" id="{51604671-B3A0-494A-9EA7-E7F9DF252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323"/>
                <a:ext cx="85" cy="122"/>
              </a:xfrm>
              <a:custGeom>
                <a:avLst/>
                <a:gdLst>
                  <a:gd name="T0" fmla="*/ 125 w 34"/>
                  <a:gd name="T1" fmla="*/ 485 h 46"/>
                  <a:gd name="T2" fmla="*/ 208 w 34"/>
                  <a:gd name="T3" fmla="*/ 451 h 46"/>
                  <a:gd name="T4" fmla="*/ 283 w 34"/>
                  <a:gd name="T5" fmla="*/ 408 h 46"/>
                  <a:gd name="T6" fmla="*/ 345 w 34"/>
                  <a:gd name="T7" fmla="*/ 353 h 46"/>
                  <a:gd name="T8" fmla="*/ 408 w 34"/>
                  <a:gd name="T9" fmla="*/ 316 h 46"/>
                  <a:gd name="T10" fmla="*/ 470 w 34"/>
                  <a:gd name="T11" fmla="*/ 191 h 46"/>
                  <a:gd name="T12" fmla="*/ 533 w 34"/>
                  <a:gd name="T13" fmla="*/ 0 h 46"/>
                  <a:gd name="T14" fmla="*/ 500 w 34"/>
                  <a:gd name="T15" fmla="*/ 77 h 46"/>
                  <a:gd name="T16" fmla="*/ 408 w 34"/>
                  <a:gd name="T17" fmla="*/ 204 h 46"/>
                  <a:gd name="T18" fmla="*/ 208 w 34"/>
                  <a:gd name="T19" fmla="*/ 281 h 46"/>
                  <a:gd name="T20" fmla="*/ 145 w 34"/>
                  <a:gd name="T21" fmla="*/ 149 h 46"/>
                  <a:gd name="T22" fmla="*/ 83 w 34"/>
                  <a:gd name="T23" fmla="*/ 56 h 46"/>
                  <a:gd name="T24" fmla="*/ 33 w 34"/>
                  <a:gd name="T25" fmla="*/ 133 h 46"/>
                  <a:gd name="T26" fmla="*/ 33 w 34"/>
                  <a:gd name="T27" fmla="*/ 204 h 46"/>
                  <a:gd name="T28" fmla="*/ 33 w 34"/>
                  <a:gd name="T29" fmla="*/ 395 h 46"/>
                  <a:gd name="T30" fmla="*/ 33 w 34"/>
                  <a:gd name="T31" fmla="*/ 464 h 46"/>
                  <a:gd name="T32" fmla="*/ 20 w 34"/>
                  <a:gd name="T33" fmla="*/ 541 h 46"/>
                  <a:gd name="T34" fmla="*/ 20 w 34"/>
                  <a:gd name="T35" fmla="*/ 690 h 46"/>
                  <a:gd name="T36" fmla="*/ 50 w 34"/>
                  <a:gd name="T37" fmla="*/ 859 h 46"/>
                  <a:gd name="T38" fmla="*/ 63 w 34"/>
                  <a:gd name="T39" fmla="*/ 576 h 46"/>
                  <a:gd name="T40" fmla="*/ 125 w 34"/>
                  <a:gd name="T41" fmla="*/ 464 h 4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" h="46">
                    <a:moveTo>
                      <a:pt x="8" y="26"/>
                    </a:moveTo>
                    <a:cubicBezTo>
                      <a:pt x="9" y="26"/>
                      <a:pt x="12" y="24"/>
                      <a:pt x="13" y="24"/>
                    </a:cubicBezTo>
                    <a:cubicBezTo>
                      <a:pt x="15" y="23"/>
                      <a:pt x="16" y="23"/>
                      <a:pt x="18" y="22"/>
                    </a:cubicBezTo>
                    <a:cubicBezTo>
                      <a:pt x="19" y="21"/>
                      <a:pt x="20" y="20"/>
                      <a:pt x="22" y="19"/>
                    </a:cubicBezTo>
                    <a:cubicBezTo>
                      <a:pt x="24" y="19"/>
                      <a:pt x="25" y="18"/>
                      <a:pt x="26" y="17"/>
                    </a:cubicBezTo>
                    <a:cubicBezTo>
                      <a:pt x="27" y="15"/>
                      <a:pt x="28" y="12"/>
                      <a:pt x="30" y="10"/>
                    </a:cubicBezTo>
                    <a:cubicBezTo>
                      <a:pt x="31" y="8"/>
                      <a:pt x="34" y="3"/>
                      <a:pt x="34" y="0"/>
                    </a:cubicBezTo>
                    <a:cubicBezTo>
                      <a:pt x="33" y="1"/>
                      <a:pt x="33" y="3"/>
                      <a:pt x="32" y="4"/>
                    </a:cubicBezTo>
                    <a:cubicBezTo>
                      <a:pt x="31" y="6"/>
                      <a:pt x="29" y="9"/>
                      <a:pt x="26" y="11"/>
                    </a:cubicBezTo>
                    <a:cubicBezTo>
                      <a:pt x="24" y="13"/>
                      <a:pt x="16" y="18"/>
                      <a:pt x="13" y="15"/>
                    </a:cubicBezTo>
                    <a:cubicBezTo>
                      <a:pt x="10" y="14"/>
                      <a:pt x="11" y="10"/>
                      <a:pt x="9" y="8"/>
                    </a:cubicBezTo>
                    <a:cubicBezTo>
                      <a:pt x="7" y="6"/>
                      <a:pt x="6" y="5"/>
                      <a:pt x="5" y="3"/>
                    </a:cubicBezTo>
                    <a:cubicBezTo>
                      <a:pt x="3" y="4"/>
                      <a:pt x="3" y="6"/>
                      <a:pt x="2" y="7"/>
                    </a:cubicBezTo>
                    <a:cubicBezTo>
                      <a:pt x="0" y="9"/>
                      <a:pt x="1" y="9"/>
                      <a:pt x="2" y="11"/>
                    </a:cubicBezTo>
                    <a:cubicBezTo>
                      <a:pt x="3" y="14"/>
                      <a:pt x="2" y="18"/>
                      <a:pt x="2" y="21"/>
                    </a:cubicBezTo>
                    <a:cubicBezTo>
                      <a:pt x="2" y="22"/>
                      <a:pt x="2" y="24"/>
                      <a:pt x="2" y="25"/>
                    </a:cubicBezTo>
                    <a:cubicBezTo>
                      <a:pt x="1" y="27"/>
                      <a:pt x="1" y="28"/>
                      <a:pt x="1" y="29"/>
                    </a:cubicBezTo>
                    <a:cubicBezTo>
                      <a:pt x="1" y="32"/>
                      <a:pt x="1" y="35"/>
                      <a:pt x="1" y="37"/>
                    </a:cubicBezTo>
                    <a:cubicBezTo>
                      <a:pt x="1" y="40"/>
                      <a:pt x="2" y="43"/>
                      <a:pt x="3" y="46"/>
                    </a:cubicBezTo>
                    <a:cubicBezTo>
                      <a:pt x="2" y="41"/>
                      <a:pt x="3" y="36"/>
                      <a:pt x="4" y="31"/>
                    </a:cubicBezTo>
                    <a:cubicBezTo>
                      <a:pt x="4" y="29"/>
                      <a:pt x="5" y="25"/>
                      <a:pt x="8" y="2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1" name="Freeform 1371">
                <a:extLst>
                  <a:ext uri="{FF2B5EF4-FFF2-40B4-BE49-F238E27FC236}">
                    <a16:creationId xmlns:a16="http://schemas.microsoft.com/office/drawing/2014/main" id="{96B38603-273B-4A78-8F7E-9556ECF96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293"/>
                <a:ext cx="17" cy="51"/>
              </a:xfrm>
              <a:custGeom>
                <a:avLst/>
                <a:gdLst>
                  <a:gd name="T0" fmla="*/ 0 w 7"/>
                  <a:gd name="T1" fmla="*/ 0 h 19"/>
                  <a:gd name="T2" fmla="*/ 41 w 7"/>
                  <a:gd name="T3" fmla="*/ 252 h 19"/>
                  <a:gd name="T4" fmla="*/ 41 w 7"/>
                  <a:gd name="T5" fmla="*/ 330 h 19"/>
                  <a:gd name="T6" fmla="*/ 100 w 7"/>
                  <a:gd name="T7" fmla="*/ 368 h 19"/>
                  <a:gd name="T8" fmla="*/ 100 w 7"/>
                  <a:gd name="T9" fmla="*/ 309 h 19"/>
                  <a:gd name="T10" fmla="*/ 87 w 7"/>
                  <a:gd name="T11" fmla="*/ 193 h 19"/>
                  <a:gd name="T12" fmla="*/ 41 w 7"/>
                  <a:gd name="T13" fmla="*/ 94 h 19"/>
                  <a:gd name="T14" fmla="*/ 12 w 7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2" y="4"/>
                      <a:pt x="2" y="9"/>
                      <a:pt x="3" y="13"/>
                    </a:cubicBezTo>
                    <a:cubicBezTo>
                      <a:pt x="3" y="14"/>
                      <a:pt x="3" y="16"/>
                      <a:pt x="3" y="17"/>
                    </a:cubicBezTo>
                    <a:cubicBezTo>
                      <a:pt x="4" y="17"/>
                      <a:pt x="6" y="19"/>
                      <a:pt x="7" y="19"/>
                    </a:cubicBezTo>
                    <a:cubicBezTo>
                      <a:pt x="7" y="18"/>
                      <a:pt x="7" y="17"/>
                      <a:pt x="7" y="16"/>
                    </a:cubicBezTo>
                    <a:cubicBezTo>
                      <a:pt x="7" y="14"/>
                      <a:pt x="6" y="12"/>
                      <a:pt x="6" y="10"/>
                    </a:cubicBezTo>
                    <a:cubicBezTo>
                      <a:pt x="5" y="9"/>
                      <a:pt x="4" y="7"/>
                      <a:pt x="3" y="5"/>
                    </a:cubicBezTo>
                    <a:cubicBezTo>
                      <a:pt x="2" y="3"/>
                      <a:pt x="0" y="2"/>
                      <a:pt x="1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2" name="Freeform 1372">
                <a:extLst>
                  <a:ext uri="{FF2B5EF4-FFF2-40B4-BE49-F238E27FC236}">
                    <a16:creationId xmlns:a16="http://schemas.microsoft.com/office/drawing/2014/main" id="{4FC5092F-6CDA-46EF-ABCC-00209687F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261"/>
                <a:ext cx="23" cy="62"/>
              </a:xfrm>
              <a:custGeom>
                <a:avLst/>
                <a:gdLst>
                  <a:gd name="T0" fmla="*/ 151 w 9"/>
                  <a:gd name="T1" fmla="*/ 0 h 23"/>
                  <a:gd name="T2" fmla="*/ 97 w 9"/>
                  <a:gd name="T3" fmla="*/ 218 h 23"/>
                  <a:gd name="T4" fmla="*/ 0 w 9"/>
                  <a:gd name="T5" fmla="*/ 450 h 23"/>
                  <a:gd name="T6" fmla="*/ 51 w 9"/>
                  <a:gd name="T7" fmla="*/ 197 h 23"/>
                  <a:gd name="T8" fmla="*/ 51 w 9"/>
                  <a:gd name="T9" fmla="*/ 94 h 23"/>
                  <a:gd name="T10" fmla="*/ 51 w 9"/>
                  <a:gd name="T11" fmla="*/ 2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3">
                    <a:moveTo>
                      <a:pt x="9" y="0"/>
                    </a:moveTo>
                    <a:cubicBezTo>
                      <a:pt x="6" y="0"/>
                      <a:pt x="6" y="8"/>
                      <a:pt x="6" y="11"/>
                    </a:cubicBezTo>
                    <a:cubicBezTo>
                      <a:pt x="5" y="16"/>
                      <a:pt x="3" y="20"/>
                      <a:pt x="0" y="23"/>
                    </a:cubicBezTo>
                    <a:cubicBezTo>
                      <a:pt x="2" y="20"/>
                      <a:pt x="3" y="14"/>
                      <a:pt x="3" y="10"/>
                    </a:cubicBezTo>
                    <a:cubicBezTo>
                      <a:pt x="3" y="8"/>
                      <a:pt x="3" y="7"/>
                      <a:pt x="3" y="5"/>
                    </a:cubicBezTo>
                    <a:cubicBezTo>
                      <a:pt x="3" y="4"/>
                      <a:pt x="3" y="3"/>
                      <a:pt x="3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3" name="Freeform 1373">
                <a:extLst>
                  <a:ext uri="{FF2B5EF4-FFF2-40B4-BE49-F238E27FC236}">
                    <a16:creationId xmlns:a16="http://schemas.microsoft.com/office/drawing/2014/main" id="{9855E4D9-E060-408C-8755-DB22BD1F9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275"/>
                <a:ext cx="32" cy="85"/>
              </a:xfrm>
              <a:custGeom>
                <a:avLst/>
                <a:gdLst>
                  <a:gd name="T0" fmla="*/ 30 w 13"/>
                  <a:gd name="T1" fmla="*/ 35 h 32"/>
                  <a:gd name="T2" fmla="*/ 42 w 13"/>
                  <a:gd name="T3" fmla="*/ 170 h 32"/>
                  <a:gd name="T4" fmla="*/ 153 w 13"/>
                  <a:gd name="T5" fmla="*/ 282 h 32"/>
                  <a:gd name="T6" fmla="*/ 162 w 13"/>
                  <a:gd name="T7" fmla="*/ 452 h 32"/>
                  <a:gd name="T8" fmla="*/ 194 w 13"/>
                  <a:gd name="T9" fmla="*/ 600 h 32"/>
                  <a:gd name="T10" fmla="*/ 182 w 13"/>
                  <a:gd name="T11" fmla="*/ 430 h 32"/>
                  <a:gd name="T12" fmla="*/ 162 w 13"/>
                  <a:gd name="T13" fmla="*/ 226 h 32"/>
                  <a:gd name="T14" fmla="*/ 74 w 13"/>
                  <a:gd name="T15" fmla="*/ 133 h 32"/>
                  <a:gd name="T16" fmla="*/ 30 w 13"/>
                  <a:gd name="T17" fmla="*/ 77 h 32"/>
                  <a:gd name="T18" fmla="*/ 30 w 13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32">
                    <a:moveTo>
                      <a:pt x="2" y="2"/>
                    </a:moveTo>
                    <a:cubicBezTo>
                      <a:pt x="0" y="5"/>
                      <a:pt x="0" y="7"/>
                      <a:pt x="3" y="9"/>
                    </a:cubicBezTo>
                    <a:cubicBezTo>
                      <a:pt x="6" y="11"/>
                      <a:pt x="9" y="12"/>
                      <a:pt x="10" y="15"/>
                    </a:cubicBezTo>
                    <a:cubicBezTo>
                      <a:pt x="11" y="18"/>
                      <a:pt x="10" y="21"/>
                      <a:pt x="11" y="24"/>
                    </a:cubicBezTo>
                    <a:cubicBezTo>
                      <a:pt x="11" y="27"/>
                      <a:pt x="12" y="30"/>
                      <a:pt x="13" y="32"/>
                    </a:cubicBezTo>
                    <a:cubicBezTo>
                      <a:pt x="13" y="29"/>
                      <a:pt x="12" y="26"/>
                      <a:pt x="12" y="23"/>
                    </a:cubicBezTo>
                    <a:cubicBezTo>
                      <a:pt x="12" y="20"/>
                      <a:pt x="13" y="15"/>
                      <a:pt x="11" y="12"/>
                    </a:cubicBezTo>
                    <a:cubicBezTo>
                      <a:pt x="10" y="9"/>
                      <a:pt x="7" y="8"/>
                      <a:pt x="5" y="7"/>
                    </a:cubicBezTo>
                    <a:cubicBezTo>
                      <a:pt x="4" y="6"/>
                      <a:pt x="2" y="5"/>
                      <a:pt x="2" y="4"/>
                    </a:cubicBezTo>
                    <a:cubicBezTo>
                      <a:pt x="1" y="2"/>
                      <a:pt x="2" y="2"/>
                      <a:pt x="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4" name="Freeform 1374">
                <a:extLst>
                  <a:ext uri="{FF2B5EF4-FFF2-40B4-BE49-F238E27FC236}">
                    <a16:creationId xmlns:a16="http://schemas.microsoft.com/office/drawing/2014/main" id="{70EAC921-C7F2-45E6-851D-AAFAA49F9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269"/>
                <a:ext cx="20" cy="72"/>
              </a:xfrm>
              <a:custGeom>
                <a:avLst/>
                <a:gdLst>
                  <a:gd name="T0" fmla="*/ 50 w 8"/>
                  <a:gd name="T1" fmla="*/ 77 h 27"/>
                  <a:gd name="T2" fmla="*/ 50 w 8"/>
                  <a:gd name="T3" fmla="*/ 320 h 27"/>
                  <a:gd name="T4" fmla="*/ 125 w 8"/>
                  <a:gd name="T5" fmla="*/ 512 h 27"/>
                  <a:gd name="T6" fmla="*/ 83 w 8"/>
                  <a:gd name="T7" fmla="*/ 397 h 27"/>
                  <a:gd name="T8" fmla="*/ 95 w 8"/>
                  <a:gd name="T9" fmla="*/ 227 h 27"/>
                  <a:gd name="T10" fmla="*/ 83 w 8"/>
                  <a:gd name="T11" fmla="*/ 56 h 27"/>
                  <a:gd name="T12" fmla="*/ 0 w 8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27">
                    <a:moveTo>
                      <a:pt x="3" y="4"/>
                    </a:moveTo>
                    <a:cubicBezTo>
                      <a:pt x="3" y="9"/>
                      <a:pt x="3" y="13"/>
                      <a:pt x="3" y="17"/>
                    </a:cubicBezTo>
                    <a:cubicBezTo>
                      <a:pt x="3" y="21"/>
                      <a:pt x="6" y="24"/>
                      <a:pt x="8" y="27"/>
                    </a:cubicBezTo>
                    <a:cubicBezTo>
                      <a:pt x="7" y="25"/>
                      <a:pt x="5" y="23"/>
                      <a:pt x="5" y="21"/>
                    </a:cubicBezTo>
                    <a:cubicBezTo>
                      <a:pt x="5" y="18"/>
                      <a:pt x="6" y="15"/>
                      <a:pt x="6" y="12"/>
                    </a:cubicBezTo>
                    <a:cubicBezTo>
                      <a:pt x="6" y="9"/>
                      <a:pt x="7" y="6"/>
                      <a:pt x="5" y="3"/>
                    </a:cubicBezTo>
                    <a:cubicBezTo>
                      <a:pt x="4" y="1"/>
                      <a:pt x="1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5" name="Freeform 1375">
                <a:extLst>
                  <a:ext uri="{FF2B5EF4-FFF2-40B4-BE49-F238E27FC236}">
                    <a16:creationId xmlns:a16="http://schemas.microsoft.com/office/drawing/2014/main" id="{AF06B6C2-E4C1-4DF5-BAA9-A81314DD3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387"/>
                <a:ext cx="80" cy="114"/>
              </a:xfrm>
              <a:custGeom>
                <a:avLst/>
                <a:gdLst>
                  <a:gd name="T0" fmla="*/ 408 w 32"/>
                  <a:gd name="T1" fmla="*/ 111 h 43"/>
                  <a:gd name="T2" fmla="*/ 283 w 32"/>
                  <a:gd name="T3" fmla="*/ 148 h 43"/>
                  <a:gd name="T4" fmla="*/ 145 w 32"/>
                  <a:gd name="T5" fmla="*/ 111 h 43"/>
                  <a:gd name="T6" fmla="*/ 63 w 32"/>
                  <a:gd name="T7" fmla="*/ 111 h 43"/>
                  <a:gd name="T8" fmla="*/ 50 w 32"/>
                  <a:gd name="T9" fmla="*/ 260 h 43"/>
                  <a:gd name="T10" fmla="*/ 50 w 32"/>
                  <a:gd name="T11" fmla="*/ 541 h 43"/>
                  <a:gd name="T12" fmla="*/ 0 w 32"/>
                  <a:gd name="T13" fmla="*/ 634 h 43"/>
                  <a:gd name="T14" fmla="*/ 50 w 32"/>
                  <a:gd name="T15" fmla="*/ 801 h 43"/>
                  <a:gd name="T16" fmla="*/ 95 w 32"/>
                  <a:gd name="T17" fmla="*/ 575 h 43"/>
                  <a:gd name="T18" fmla="*/ 145 w 32"/>
                  <a:gd name="T19" fmla="*/ 451 h 43"/>
                  <a:gd name="T20" fmla="*/ 158 w 32"/>
                  <a:gd name="T21" fmla="*/ 281 h 43"/>
                  <a:gd name="T22" fmla="*/ 220 w 32"/>
                  <a:gd name="T23" fmla="*/ 225 h 43"/>
                  <a:gd name="T24" fmla="*/ 345 w 32"/>
                  <a:gd name="T25" fmla="*/ 239 h 43"/>
                  <a:gd name="T26" fmla="*/ 458 w 32"/>
                  <a:gd name="T27" fmla="*/ 170 h 43"/>
                  <a:gd name="T28" fmla="*/ 500 w 32"/>
                  <a:gd name="T29" fmla="*/ 0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2" h="43">
                    <a:moveTo>
                      <a:pt x="26" y="6"/>
                    </a:moveTo>
                    <a:cubicBezTo>
                      <a:pt x="23" y="7"/>
                      <a:pt x="21" y="8"/>
                      <a:pt x="18" y="8"/>
                    </a:cubicBezTo>
                    <a:cubicBezTo>
                      <a:pt x="14" y="8"/>
                      <a:pt x="12" y="7"/>
                      <a:pt x="9" y="6"/>
                    </a:cubicBezTo>
                    <a:cubicBezTo>
                      <a:pt x="7" y="5"/>
                      <a:pt x="5" y="4"/>
                      <a:pt x="4" y="6"/>
                    </a:cubicBezTo>
                    <a:cubicBezTo>
                      <a:pt x="3" y="9"/>
                      <a:pt x="3" y="11"/>
                      <a:pt x="3" y="14"/>
                    </a:cubicBezTo>
                    <a:cubicBezTo>
                      <a:pt x="3" y="18"/>
                      <a:pt x="5" y="25"/>
                      <a:pt x="3" y="29"/>
                    </a:cubicBezTo>
                    <a:cubicBezTo>
                      <a:pt x="1" y="31"/>
                      <a:pt x="0" y="31"/>
                      <a:pt x="0" y="34"/>
                    </a:cubicBezTo>
                    <a:cubicBezTo>
                      <a:pt x="1" y="37"/>
                      <a:pt x="3" y="40"/>
                      <a:pt x="3" y="43"/>
                    </a:cubicBezTo>
                    <a:cubicBezTo>
                      <a:pt x="2" y="39"/>
                      <a:pt x="4" y="34"/>
                      <a:pt x="6" y="31"/>
                    </a:cubicBezTo>
                    <a:cubicBezTo>
                      <a:pt x="8" y="29"/>
                      <a:pt x="9" y="26"/>
                      <a:pt x="9" y="24"/>
                    </a:cubicBezTo>
                    <a:cubicBezTo>
                      <a:pt x="10" y="21"/>
                      <a:pt x="9" y="18"/>
                      <a:pt x="10" y="15"/>
                    </a:cubicBezTo>
                    <a:cubicBezTo>
                      <a:pt x="11" y="13"/>
                      <a:pt x="12" y="12"/>
                      <a:pt x="14" y="12"/>
                    </a:cubicBezTo>
                    <a:cubicBezTo>
                      <a:pt x="17" y="13"/>
                      <a:pt x="19" y="13"/>
                      <a:pt x="22" y="13"/>
                    </a:cubicBezTo>
                    <a:cubicBezTo>
                      <a:pt x="25" y="12"/>
                      <a:pt x="27" y="12"/>
                      <a:pt x="29" y="9"/>
                    </a:cubicBezTo>
                    <a:cubicBezTo>
                      <a:pt x="31" y="6"/>
                      <a:pt x="30" y="2"/>
                      <a:pt x="3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6" name="Freeform 1376">
                <a:extLst>
                  <a:ext uri="{FF2B5EF4-FFF2-40B4-BE49-F238E27FC236}">
                    <a16:creationId xmlns:a16="http://schemas.microsoft.com/office/drawing/2014/main" id="{E2228279-ADCE-4793-A2CF-01BC00298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2440"/>
                <a:ext cx="40" cy="40"/>
              </a:xfrm>
              <a:custGeom>
                <a:avLst/>
                <a:gdLst>
                  <a:gd name="T0" fmla="*/ 83 w 16"/>
                  <a:gd name="T1" fmla="*/ 93 h 15"/>
                  <a:gd name="T2" fmla="*/ 250 w 16"/>
                  <a:gd name="T3" fmla="*/ 0 h 15"/>
                  <a:gd name="T4" fmla="*/ 208 w 16"/>
                  <a:gd name="T5" fmla="*/ 93 h 15"/>
                  <a:gd name="T6" fmla="*/ 158 w 16"/>
                  <a:gd name="T7" fmla="*/ 227 h 15"/>
                  <a:gd name="T8" fmla="*/ 63 w 16"/>
                  <a:gd name="T9" fmla="*/ 227 h 15"/>
                  <a:gd name="T10" fmla="*/ 0 w 16"/>
                  <a:gd name="T11" fmla="*/ 28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5" y="5"/>
                    </a:moveTo>
                    <a:cubicBezTo>
                      <a:pt x="7" y="10"/>
                      <a:pt x="16" y="4"/>
                      <a:pt x="16" y="0"/>
                    </a:cubicBezTo>
                    <a:cubicBezTo>
                      <a:pt x="15" y="2"/>
                      <a:pt x="14" y="4"/>
                      <a:pt x="13" y="5"/>
                    </a:cubicBezTo>
                    <a:cubicBezTo>
                      <a:pt x="13" y="7"/>
                      <a:pt x="12" y="10"/>
                      <a:pt x="10" y="12"/>
                    </a:cubicBezTo>
                    <a:cubicBezTo>
                      <a:pt x="9" y="13"/>
                      <a:pt x="6" y="12"/>
                      <a:pt x="4" y="12"/>
                    </a:cubicBezTo>
                    <a:cubicBezTo>
                      <a:pt x="2" y="12"/>
                      <a:pt x="1" y="14"/>
                      <a:pt x="0" y="1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7" name="Freeform 1377">
                <a:extLst>
                  <a:ext uri="{FF2B5EF4-FFF2-40B4-BE49-F238E27FC236}">
                    <a16:creationId xmlns:a16="http://schemas.microsoft.com/office/drawing/2014/main" id="{794BA4E0-233A-40F7-AB95-489D86CCE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91"/>
                <a:ext cx="45" cy="61"/>
              </a:xfrm>
              <a:custGeom>
                <a:avLst/>
                <a:gdLst>
                  <a:gd name="T0" fmla="*/ 63 w 18"/>
                  <a:gd name="T1" fmla="*/ 21 h 23"/>
                  <a:gd name="T2" fmla="*/ 63 w 18"/>
                  <a:gd name="T3" fmla="*/ 0 h 23"/>
                  <a:gd name="T4" fmla="*/ 145 w 18"/>
                  <a:gd name="T5" fmla="*/ 281 h 23"/>
                  <a:gd name="T6" fmla="*/ 283 w 18"/>
                  <a:gd name="T7" fmla="*/ 56 h 23"/>
                  <a:gd name="T8" fmla="*/ 270 w 18"/>
                  <a:gd name="T9" fmla="*/ 204 h 23"/>
                  <a:gd name="T10" fmla="*/ 220 w 18"/>
                  <a:gd name="T11" fmla="*/ 260 h 23"/>
                  <a:gd name="T12" fmla="*/ 145 w 18"/>
                  <a:gd name="T13" fmla="*/ 353 h 23"/>
                  <a:gd name="T14" fmla="*/ 50 w 18"/>
                  <a:gd name="T15" fmla="*/ 430 h 23"/>
                  <a:gd name="T16" fmla="*/ 33 w 18"/>
                  <a:gd name="T17" fmla="*/ 337 h 23"/>
                  <a:gd name="T18" fmla="*/ 20 w 18"/>
                  <a:gd name="T19" fmla="*/ 225 h 23"/>
                  <a:gd name="T20" fmla="*/ 63 w 18"/>
                  <a:gd name="T21" fmla="*/ 77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23"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6" y="5"/>
                      <a:pt x="2" y="13"/>
                      <a:pt x="9" y="15"/>
                    </a:cubicBezTo>
                    <a:cubicBezTo>
                      <a:pt x="15" y="17"/>
                      <a:pt x="18" y="7"/>
                      <a:pt x="18" y="3"/>
                    </a:cubicBezTo>
                    <a:cubicBezTo>
                      <a:pt x="18" y="5"/>
                      <a:pt x="18" y="8"/>
                      <a:pt x="17" y="11"/>
                    </a:cubicBezTo>
                    <a:cubicBezTo>
                      <a:pt x="17" y="12"/>
                      <a:pt x="15" y="13"/>
                      <a:pt x="14" y="14"/>
                    </a:cubicBezTo>
                    <a:cubicBezTo>
                      <a:pt x="13" y="15"/>
                      <a:pt x="11" y="17"/>
                      <a:pt x="9" y="19"/>
                    </a:cubicBezTo>
                    <a:cubicBezTo>
                      <a:pt x="8" y="20"/>
                      <a:pt x="5" y="23"/>
                      <a:pt x="3" y="23"/>
                    </a:cubicBezTo>
                    <a:cubicBezTo>
                      <a:pt x="3" y="21"/>
                      <a:pt x="2" y="20"/>
                      <a:pt x="2" y="18"/>
                    </a:cubicBezTo>
                    <a:cubicBezTo>
                      <a:pt x="0" y="16"/>
                      <a:pt x="0" y="14"/>
                      <a:pt x="1" y="12"/>
                    </a:cubicBezTo>
                    <a:cubicBezTo>
                      <a:pt x="1" y="9"/>
                      <a:pt x="4" y="8"/>
                      <a:pt x="4" y="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8" name="Freeform 1378">
                <a:extLst>
                  <a:ext uri="{FF2B5EF4-FFF2-40B4-BE49-F238E27FC236}">
                    <a16:creationId xmlns:a16="http://schemas.microsoft.com/office/drawing/2014/main" id="{51E10054-89A2-411E-A1B6-9292EC1D6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504"/>
                <a:ext cx="58" cy="88"/>
              </a:xfrm>
              <a:custGeom>
                <a:avLst/>
                <a:gdLst>
                  <a:gd name="T0" fmla="*/ 63 w 23"/>
                  <a:gd name="T1" fmla="*/ 0 h 33"/>
                  <a:gd name="T2" fmla="*/ 96 w 23"/>
                  <a:gd name="T3" fmla="*/ 0 h 33"/>
                  <a:gd name="T4" fmla="*/ 159 w 23"/>
                  <a:gd name="T5" fmla="*/ 35 h 33"/>
                  <a:gd name="T6" fmla="*/ 242 w 23"/>
                  <a:gd name="T7" fmla="*/ 227 h 33"/>
                  <a:gd name="T8" fmla="*/ 368 w 23"/>
                  <a:gd name="T9" fmla="*/ 320 h 33"/>
                  <a:gd name="T10" fmla="*/ 318 w 23"/>
                  <a:gd name="T11" fmla="*/ 376 h 33"/>
                  <a:gd name="T12" fmla="*/ 242 w 23"/>
                  <a:gd name="T13" fmla="*/ 456 h 33"/>
                  <a:gd name="T14" fmla="*/ 0 w 23"/>
                  <a:gd name="T15" fmla="*/ 627 h 33"/>
                  <a:gd name="T16" fmla="*/ 83 w 23"/>
                  <a:gd name="T17" fmla="*/ 533 h 33"/>
                  <a:gd name="T18" fmla="*/ 146 w 23"/>
                  <a:gd name="T19" fmla="*/ 435 h 33"/>
                  <a:gd name="T20" fmla="*/ 179 w 23"/>
                  <a:gd name="T21" fmla="*/ 192 h 33"/>
                  <a:gd name="T22" fmla="*/ 50 w 23"/>
                  <a:gd name="T23" fmla="*/ 21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" h="33">
                    <a:moveTo>
                      <a:pt x="4" y="0"/>
                    </a:moveTo>
                    <a:cubicBezTo>
                      <a:pt x="5" y="0"/>
                      <a:pt x="5" y="0"/>
                      <a:pt x="6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2" y="5"/>
                      <a:pt x="13" y="9"/>
                      <a:pt x="15" y="12"/>
                    </a:cubicBezTo>
                    <a:cubicBezTo>
                      <a:pt x="16" y="14"/>
                      <a:pt x="21" y="19"/>
                      <a:pt x="23" y="17"/>
                    </a:cubicBezTo>
                    <a:cubicBezTo>
                      <a:pt x="23" y="18"/>
                      <a:pt x="21" y="19"/>
                      <a:pt x="20" y="20"/>
                    </a:cubicBezTo>
                    <a:cubicBezTo>
                      <a:pt x="18" y="22"/>
                      <a:pt x="16" y="23"/>
                      <a:pt x="15" y="24"/>
                    </a:cubicBezTo>
                    <a:cubicBezTo>
                      <a:pt x="10" y="28"/>
                      <a:pt x="5" y="30"/>
                      <a:pt x="0" y="33"/>
                    </a:cubicBezTo>
                    <a:cubicBezTo>
                      <a:pt x="2" y="32"/>
                      <a:pt x="4" y="30"/>
                      <a:pt x="5" y="28"/>
                    </a:cubicBezTo>
                    <a:cubicBezTo>
                      <a:pt x="7" y="27"/>
                      <a:pt x="8" y="25"/>
                      <a:pt x="9" y="23"/>
                    </a:cubicBezTo>
                    <a:cubicBezTo>
                      <a:pt x="12" y="19"/>
                      <a:pt x="12" y="15"/>
                      <a:pt x="11" y="10"/>
                    </a:cubicBezTo>
                    <a:cubicBezTo>
                      <a:pt x="10" y="6"/>
                      <a:pt x="6" y="1"/>
                      <a:pt x="3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9" name="Freeform 1379">
                <a:extLst>
                  <a:ext uri="{FF2B5EF4-FFF2-40B4-BE49-F238E27FC236}">
                    <a16:creationId xmlns:a16="http://schemas.microsoft.com/office/drawing/2014/main" id="{539E83EF-527A-4C05-96F0-DD07CBB0C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533"/>
                <a:ext cx="142" cy="91"/>
              </a:xfrm>
              <a:custGeom>
                <a:avLst/>
                <a:gdLst>
                  <a:gd name="T0" fmla="*/ 354 w 57"/>
                  <a:gd name="T1" fmla="*/ 458 h 34"/>
                  <a:gd name="T2" fmla="*/ 371 w 57"/>
                  <a:gd name="T3" fmla="*/ 559 h 34"/>
                  <a:gd name="T4" fmla="*/ 466 w 57"/>
                  <a:gd name="T5" fmla="*/ 559 h 34"/>
                  <a:gd name="T6" fmla="*/ 570 w 57"/>
                  <a:gd name="T7" fmla="*/ 367 h 34"/>
                  <a:gd name="T8" fmla="*/ 745 w 57"/>
                  <a:gd name="T9" fmla="*/ 252 h 34"/>
                  <a:gd name="T10" fmla="*/ 775 w 57"/>
                  <a:gd name="T11" fmla="*/ 0 h 34"/>
                  <a:gd name="T12" fmla="*/ 787 w 57"/>
                  <a:gd name="T13" fmla="*/ 193 h 34"/>
                  <a:gd name="T14" fmla="*/ 775 w 57"/>
                  <a:gd name="T15" fmla="*/ 367 h 34"/>
                  <a:gd name="T16" fmla="*/ 850 w 57"/>
                  <a:gd name="T17" fmla="*/ 401 h 34"/>
                  <a:gd name="T18" fmla="*/ 757 w 57"/>
                  <a:gd name="T19" fmla="*/ 458 h 34"/>
                  <a:gd name="T20" fmla="*/ 653 w 57"/>
                  <a:gd name="T21" fmla="*/ 517 h 34"/>
                  <a:gd name="T22" fmla="*/ 291 w 57"/>
                  <a:gd name="T23" fmla="*/ 632 h 34"/>
                  <a:gd name="T24" fmla="*/ 105 w 57"/>
                  <a:gd name="T25" fmla="*/ 632 h 34"/>
                  <a:gd name="T26" fmla="*/ 0 w 57"/>
                  <a:gd name="T27" fmla="*/ 594 h 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7" h="34">
                    <a:moveTo>
                      <a:pt x="23" y="24"/>
                    </a:moveTo>
                    <a:cubicBezTo>
                      <a:pt x="21" y="26"/>
                      <a:pt x="21" y="27"/>
                      <a:pt x="24" y="29"/>
                    </a:cubicBezTo>
                    <a:cubicBezTo>
                      <a:pt x="26" y="29"/>
                      <a:pt x="28" y="29"/>
                      <a:pt x="30" y="29"/>
                    </a:cubicBezTo>
                    <a:cubicBezTo>
                      <a:pt x="35" y="28"/>
                      <a:pt x="34" y="22"/>
                      <a:pt x="37" y="19"/>
                    </a:cubicBezTo>
                    <a:cubicBezTo>
                      <a:pt x="40" y="16"/>
                      <a:pt x="45" y="17"/>
                      <a:pt x="48" y="13"/>
                    </a:cubicBezTo>
                    <a:cubicBezTo>
                      <a:pt x="51" y="11"/>
                      <a:pt x="53" y="4"/>
                      <a:pt x="50" y="0"/>
                    </a:cubicBezTo>
                    <a:cubicBezTo>
                      <a:pt x="51" y="3"/>
                      <a:pt x="52" y="7"/>
                      <a:pt x="51" y="10"/>
                    </a:cubicBezTo>
                    <a:cubicBezTo>
                      <a:pt x="50" y="12"/>
                      <a:pt x="47" y="17"/>
                      <a:pt x="50" y="19"/>
                    </a:cubicBezTo>
                    <a:cubicBezTo>
                      <a:pt x="51" y="20"/>
                      <a:pt x="57" y="18"/>
                      <a:pt x="55" y="21"/>
                    </a:cubicBezTo>
                    <a:cubicBezTo>
                      <a:pt x="54" y="22"/>
                      <a:pt x="51" y="23"/>
                      <a:pt x="49" y="24"/>
                    </a:cubicBezTo>
                    <a:cubicBezTo>
                      <a:pt x="47" y="25"/>
                      <a:pt x="45" y="27"/>
                      <a:pt x="42" y="27"/>
                    </a:cubicBezTo>
                    <a:cubicBezTo>
                      <a:pt x="35" y="30"/>
                      <a:pt x="26" y="33"/>
                      <a:pt x="19" y="33"/>
                    </a:cubicBezTo>
                    <a:cubicBezTo>
                      <a:pt x="15" y="33"/>
                      <a:pt x="10" y="34"/>
                      <a:pt x="7" y="33"/>
                    </a:cubicBezTo>
                    <a:cubicBezTo>
                      <a:pt x="4" y="33"/>
                      <a:pt x="3" y="33"/>
                      <a:pt x="0" y="3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0" name="Freeform 1380">
                <a:extLst>
                  <a:ext uri="{FF2B5EF4-FFF2-40B4-BE49-F238E27FC236}">
                    <a16:creationId xmlns:a16="http://schemas.microsoft.com/office/drawing/2014/main" id="{6FF2E44D-59B9-48D9-A5C1-00E61B947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557"/>
                <a:ext cx="167" cy="62"/>
              </a:xfrm>
              <a:custGeom>
                <a:avLst/>
                <a:gdLst>
                  <a:gd name="T0" fmla="*/ 404 w 67"/>
                  <a:gd name="T1" fmla="*/ 275 h 23"/>
                  <a:gd name="T2" fmla="*/ 496 w 67"/>
                  <a:gd name="T3" fmla="*/ 313 h 23"/>
                  <a:gd name="T4" fmla="*/ 603 w 67"/>
                  <a:gd name="T5" fmla="*/ 369 h 23"/>
                  <a:gd name="T6" fmla="*/ 820 w 67"/>
                  <a:gd name="T7" fmla="*/ 429 h 23"/>
                  <a:gd name="T8" fmla="*/ 962 w 67"/>
                  <a:gd name="T9" fmla="*/ 450 h 23"/>
                  <a:gd name="T10" fmla="*/ 1007 w 67"/>
                  <a:gd name="T11" fmla="*/ 429 h 23"/>
                  <a:gd name="T12" fmla="*/ 1037 w 67"/>
                  <a:gd name="T13" fmla="*/ 313 h 23"/>
                  <a:gd name="T14" fmla="*/ 945 w 67"/>
                  <a:gd name="T15" fmla="*/ 394 h 23"/>
                  <a:gd name="T16" fmla="*/ 870 w 67"/>
                  <a:gd name="T17" fmla="*/ 356 h 23"/>
                  <a:gd name="T18" fmla="*/ 790 w 67"/>
                  <a:gd name="T19" fmla="*/ 356 h 23"/>
                  <a:gd name="T20" fmla="*/ 621 w 67"/>
                  <a:gd name="T21" fmla="*/ 334 h 23"/>
                  <a:gd name="T22" fmla="*/ 466 w 67"/>
                  <a:gd name="T23" fmla="*/ 218 h 23"/>
                  <a:gd name="T24" fmla="*/ 404 w 67"/>
                  <a:gd name="T25" fmla="*/ 94 h 23"/>
                  <a:gd name="T26" fmla="*/ 386 w 67"/>
                  <a:gd name="T27" fmla="*/ 35 h 23"/>
                  <a:gd name="T28" fmla="*/ 324 w 67"/>
                  <a:gd name="T29" fmla="*/ 59 h 23"/>
                  <a:gd name="T30" fmla="*/ 167 w 67"/>
                  <a:gd name="T31" fmla="*/ 59 h 23"/>
                  <a:gd name="T32" fmla="*/ 0 w 67"/>
                  <a:gd name="T33" fmla="*/ 0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23">
                    <a:moveTo>
                      <a:pt x="26" y="14"/>
                    </a:moveTo>
                    <a:cubicBezTo>
                      <a:pt x="27" y="15"/>
                      <a:pt x="30" y="15"/>
                      <a:pt x="32" y="16"/>
                    </a:cubicBezTo>
                    <a:cubicBezTo>
                      <a:pt x="34" y="17"/>
                      <a:pt x="37" y="18"/>
                      <a:pt x="39" y="19"/>
                    </a:cubicBezTo>
                    <a:cubicBezTo>
                      <a:pt x="44" y="20"/>
                      <a:pt x="49" y="21"/>
                      <a:pt x="53" y="22"/>
                    </a:cubicBezTo>
                    <a:cubicBezTo>
                      <a:pt x="56" y="23"/>
                      <a:pt x="59" y="23"/>
                      <a:pt x="62" y="23"/>
                    </a:cubicBezTo>
                    <a:cubicBezTo>
                      <a:pt x="63" y="23"/>
                      <a:pt x="64" y="23"/>
                      <a:pt x="65" y="22"/>
                    </a:cubicBezTo>
                    <a:cubicBezTo>
                      <a:pt x="66" y="21"/>
                      <a:pt x="66" y="18"/>
                      <a:pt x="67" y="16"/>
                    </a:cubicBezTo>
                    <a:cubicBezTo>
                      <a:pt x="65" y="19"/>
                      <a:pt x="65" y="21"/>
                      <a:pt x="61" y="20"/>
                    </a:cubicBezTo>
                    <a:cubicBezTo>
                      <a:pt x="59" y="20"/>
                      <a:pt x="58" y="19"/>
                      <a:pt x="56" y="18"/>
                    </a:cubicBezTo>
                    <a:cubicBezTo>
                      <a:pt x="55" y="18"/>
                      <a:pt x="53" y="18"/>
                      <a:pt x="51" y="18"/>
                    </a:cubicBezTo>
                    <a:cubicBezTo>
                      <a:pt x="48" y="18"/>
                      <a:pt x="44" y="18"/>
                      <a:pt x="40" y="17"/>
                    </a:cubicBezTo>
                    <a:cubicBezTo>
                      <a:pt x="37" y="15"/>
                      <a:pt x="33" y="13"/>
                      <a:pt x="30" y="11"/>
                    </a:cubicBezTo>
                    <a:cubicBezTo>
                      <a:pt x="27" y="10"/>
                      <a:pt x="26" y="8"/>
                      <a:pt x="26" y="5"/>
                    </a:cubicBezTo>
                    <a:cubicBezTo>
                      <a:pt x="26" y="4"/>
                      <a:pt x="26" y="2"/>
                      <a:pt x="25" y="2"/>
                    </a:cubicBezTo>
                    <a:cubicBezTo>
                      <a:pt x="24" y="2"/>
                      <a:pt x="22" y="3"/>
                      <a:pt x="21" y="3"/>
                    </a:cubicBezTo>
                    <a:cubicBezTo>
                      <a:pt x="18" y="4"/>
                      <a:pt x="14" y="4"/>
                      <a:pt x="11" y="3"/>
                    </a:cubicBezTo>
                    <a:cubicBezTo>
                      <a:pt x="8" y="3"/>
                      <a:pt x="1" y="3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1" name="Freeform 1381">
                <a:extLst>
                  <a:ext uri="{FF2B5EF4-FFF2-40B4-BE49-F238E27FC236}">
                    <a16:creationId xmlns:a16="http://schemas.microsoft.com/office/drawing/2014/main" id="{885C2CD6-655A-48E9-B7C4-9BE3826A55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3" y="2021"/>
                <a:ext cx="780" cy="544"/>
              </a:xfrm>
              <a:custGeom>
                <a:avLst/>
                <a:gdLst>
                  <a:gd name="T0" fmla="*/ 2145 w 312"/>
                  <a:gd name="T1" fmla="*/ 1365 h 204"/>
                  <a:gd name="T2" fmla="*/ 1083 w 312"/>
                  <a:gd name="T3" fmla="*/ 2616 h 204"/>
                  <a:gd name="T4" fmla="*/ 345 w 312"/>
                  <a:gd name="T5" fmla="*/ 2389 h 204"/>
                  <a:gd name="T6" fmla="*/ 220 w 312"/>
                  <a:gd name="T7" fmla="*/ 3563 h 204"/>
                  <a:gd name="T8" fmla="*/ 250 w 312"/>
                  <a:gd name="T9" fmla="*/ 3605 h 204"/>
                  <a:gd name="T10" fmla="*/ 300 w 312"/>
                  <a:gd name="T11" fmla="*/ 3677 h 204"/>
                  <a:gd name="T12" fmla="*/ 1020 w 312"/>
                  <a:gd name="T13" fmla="*/ 3811 h 204"/>
                  <a:gd name="T14" fmla="*/ 1208 w 312"/>
                  <a:gd name="T15" fmla="*/ 3243 h 204"/>
                  <a:gd name="T16" fmla="*/ 1313 w 312"/>
                  <a:gd name="T17" fmla="*/ 2979 h 204"/>
                  <a:gd name="T18" fmla="*/ 1770 w 312"/>
                  <a:gd name="T19" fmla="*/ 2752 h 204"/>
                  <a:gd name="T20" fmla="*/ 2145 w 312"/>
                  <a:gd name="T21" fmla="*/ 2637 h 204"/>
                  <a:gd name="T22" fmla="*/ 2313 w 312"/>
                  <a:gd name="T23" fmla="*/ 2333 h 204"/>
                  <a:gd name="T24" fmla="*/ 2438 w 312"/>
                  <a:gd name="T25" fmla="*/ 2163 h 204"/>
                  <a:gd name="T26" fmla="*/ 2375 w 312"/>
                  <a:gd name="T27" fmla="*/ 2125 h 204"/>
                  <a:gd name="T28" fmla="*/ 2238 w 312"/>
                  <a:gd name="T29" fmla="*/ 2240 h 204"/>
                  <a:gd name="T30" fmla="*/ 2533 w 312"/>
                  <a:gd name="T31" fmla="*/ 1685 h 204"/>
                  <a:gd name="T32" fmla="*/ 2688 w 312"/>
                  <a:gd name="T33" fmla="*/ 1216 h 204"/>
                  <a:gd name="T34" fmla="*/ 2988 w 312"/>
                  <a:gd name="T35" fmla="*/ 397 h 204"/>
                  <a:gd name="T36" fmla="*/ 3145 w 312"/>
                  <a:gd name="T37" fmla="*/ 888 h 204"/>
                  <a:gd name="T38" fmla="*/ 3563 w 312"/>
                  <a:gd name="T39" fmla="*/ 568 h 204"/>
                  <a:gd name="T40" fmla="*/ 3613 w 312"/>
                  <a:gd name="T41" fmla="*/ 435 h 204"/>
                  <a:gd name="T42" fmla="*/ 3738 w 312"/>
                  <a:gd name="T43" fmla="*/ 589 h 204"/>
                  <a:gd name="T44" fmla="*/ 3908 w 312"/>
                  <a:gd name="T45" fmla="*/ 1045 h 204"/>
                  <a:gd name="T46" fmla="*/ 3908 w 312"/>
                  <a:gd name="T47" fmla="*/ 589 h 204"/>
                  <a:gd name="T48" fmla="*/ 4175 w 312"/>
                  <a:gd name="T49" fmla="*/ 683 h 204"/>
                  <a:gd name="T50" fmla="*/ 4158 w 312"/>
                  <a:gd name="T51" fmla="*/ 776 h 204"/>
                  <a:gd name="T52" fmla="*/ 4300 w 312"/>
                  <a:gd name="T53" fmla="*/ 760 h 204"/>
                  <a:gd name="T54" fmla="*/ 4345 w 312"/>
                  <a:gd name="T55" fmla="*/ 797 h 204"/>
                  <a:gd name="T56" fmla="*/ 4488 w 312"/>
                  <a:gd name="T57" fmla="*/ 931 h 204"/>
                  <a:gd name="T58" fmla="*/ 4563 w 312"/>
                  <a:gd name="T59" fmla="*/ 1045 h 204"/>
                  <a:gd name="T60" fmla="*/ 4458 w 312"/>
                  <a:gd name="T61" fmla="*/ 1331 h 204"/>
                  <a:gd name="T62" fmla="*/ 4158 w 312"/>
                  <a:gd name="T63" fmla="*/ 1728 h 204"/>
                  <a:gd name="T64" fmla="*/ 4113 w 312"/>
                  <a:gd name="T65" fmla="*/ 1672 h 204"/>
                  <a:gd name="T66" fmla="*/ 4238 w 312"/>
                  <a:gd name="T67" fmla="*/ 1933 h 204"/>
                  <a:gd name="T68" fmla="*/ 4395 w 312"/>
                  <a:gd name="T69" fmla="*/ 1592 h 204"/>
                  <a:gd name="T70" fmla="*/ 4645 w 312"/>
                  <a:gd name="T71" fmla="*/ 1421 h 204"/>
                  <a:gd name="T72" fmla="*/ 4800 w 312"/>
                  <a:gd name="T73" fmla="*/ 1365 h 204"/>
                  <a:gd name="T74" fmla="*/ 720 w 312"/>
                  <a:gd name="T75" fmla="*/ 3733 h 204"/>
                  <a:gd name="T76" fmla="*/ 1000 w 312"/>
                  <a:gd name="T77" fmla="*/ 2995 h 204"/>
                  <a:gd name="T78" fmla="*/ 2020 w 312"/>
                  <a:gd name="T79" fmla="*/ 2368 h 204"/>
                  <a:gd name="T80" fmla="*/ 1783 w 312"/>
                  <a:gd name="T81" fmla="*/ 2675 h 204"/>
                  <a:gd name="T82" fmla="*/ 1563 w 312"/>
                  <a:gd name="T83" fmla="*/ 2808 h 204"/>
                  <a:gd name="T84" fmla="*/ 1458 w 312"/>
                  <a:gd name="T85" fmla="*/ 2845 h 204"/>
                  <a:gd name="T86" fmla="*/ 1550 w 312"/>
                  <a:gd name="T87" fmla="*/ 2653 h 204"/>
                  <a:gd name="T88" fmla="*/ 2770 w 312"/>
                  <a:gd name="T89" fmla="*/ 739 h 204"/>
                  <a:gd name="T90" fmla="*/ 2550 w 312"/>
                  <a:gd name="T91" fmla="*/ 1229 h 204"/>
                  <a:gd name="T92" fmla="*/ 2550 w 312"/>
                  <a:gd name="T93" fmla="*/ 1480 h 204"/>
                  <a:gd name="T94" fmla="*/ 2238 w 312"/>
                  <a:gd name="T95" fmla="*/ 1843 h 204"/>
                  <a:gd name="T96" fmla="*/ 2958 w 312"/>
                  <a:gd name="T97" fmla="*/ 419 h 204"/>
                  <a:gd name="T98" fmla="*/ 3833 w 312"/>
                  <a:gd name="T99" fmla="*/ 477 h 204"/>
                  <a:gd name="T100" fmla="*/ 3958 w 312"/>
                  <a:gd name="T101" fmla="*/ 605 h 2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12" h="204">
                    <a:moveTo>
                      <a:pt x="227" y="8"/>
                    </a:moveTo>
                    <a:cubicBezTo>
                      <a:pt x="192" y="0"/>
                      <a:pt x="153" y="3"/>
                      <a:pt x="148" y="28"/>
                    </a:cubicBezTo>
                    <a:cubicBezTo>
                      <a:pt x="148" y="28"/>
                      <a:pt x="141" y="55"/>
                      <a:pt x="141" y="55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29" y="106"/>
                      <a:pt x="113" y="126"/>
                      <a:pt x="91" y="133"/>
                    </a:cubicBezTo>
                    <a:cubicBezTo>
                      <a:pt x="83" y="135"/>
                      <a:pt x="79" y="138"/>
                      <a:pt x="77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70" y="141"/>
                      <a:pt x="69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6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30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1" y="160"/>
                      <a:pt x="1" y="163"/>
                    </a:cubicBezTo>
                    <a:cubicBezTo>
                      <a:pt x="4" y="171"/>
                      <a:pt x="9" y="181"/>
                      <a:pt x="14" y="188"/>
                    </a:cubicBezTo>
                    <a:cubicBezTo>
                      <a:pt x="14" y="188"/>
                      <a:pt x="14" y="188"/>
                      <a:pt x="14" y="188"/>
                    </a:cubicBezTo>
                    <a:cubicBezTo>
                      <a:pt x="14" y="188"/>
                      <a:pt x="14" y="188"/>
                      <a:pt x="14" y="188"/>
                    </a:cubicBezTo>
                    <a:cubicBezTo>
                      <a:pt x="14" y="188"/>
                      <a:pt x="15" y="189"/>
                      <a:pt x="16" y="190"/>
                    </a:cubicBezTo>
                    <a:cubicBezTo>
                      <a:pt x="16" y="190"/>
                      <a:pt x="16" y="190"/>
                      <a:pt x="16" y="190"/>
                    </a:cubicBezTo>
                    <a:cubicBezTo>
                      <a:pt x="16" y="191"/>
                      <a:pt x="17" y="191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8" y="193"/>
                      <a:pt x="18" y="193"/>
                      <a:pt x="18" y="193"/>
                    </a:cubicBezTo>
                    <a:cubicBezTo>
                      <a:pt x="19" y="194"/>
                      <a:pt x="19" y="194"/>
                      <a:pt x="19" y="194"/>
                    </a:cubicBezTo>
                    <a:cubicBezTo>
                      <a:pt x="19" y="194"/>
                      <a:pt x="20" y="195"/>
                      <a:pt x="20" y="195"/>
                    </a:cubicBezTo>
                    <a:cubicBezTo>
                      <a:pt x="31" y="204"/>
                      <a:pt x="40" y="203"/>
                      <a:pt x="50" y="202"/>
                    </a:cubicBezTo>
                    <a:cubicBezTo>
                      <a:pt x="54" y="202"/>
                      <a:pt x="58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5" y="201"/>
                      <a:pt x="66" y="201"/>
                      <a:pt x="67" y="201"/>
                    </a:cubicBezTo>
                    <a:cubicBezTo>
                      <a:pt x="67" y="201"/>
                      <a:pt x="67" y="200"/>
                      <a:pt x="67" y="200"/>
                    </a:cubicBezTo>
                    <a:cubicBezTo>
                      <a:pt x="67" y="197"/>
                      <a:pt x="70" y="193"/>
                      <a:pt x="70" y="190"/>
                    </a:cubicBezTo>
                    <a:cubicBezTo>
                      <a:pt x="75" y="186"/>
                      <a:pt x="76" y="177"/>
                      <a:pt x="77" y="171"/>
                    </a:cubicBezTo>
                    <a:cubicBezTo>
                      <a:pt x="78" y="169"/>
                      <a:pt x="76" y="166"/>
                      <a:pt x="76" y="163"/>
                    </a:cubicBezTo>
                    <a:cubicBezTo>
                      <a:pt x="76" y="161"/>
                      <a:pt x="75" y="159"/>
                      <a:pt x="75" y="158"/>
                    </a:cubicBezTo>
                    <a:cubicBezTo>
                      <a:pt x="76" y="159"/>
                      <a:pt x="77" y="159"/>
                      <a:pt x="77" y="159"/>
                    </a:cubicBezTo>
                    <a:cubicBezTo>
                      <a:pt x="80" y="159"/>
                      <a:pt x="81" y="157"/>
                      <a:pt x="84" y="157"/>
                    </a:cubicBezTo>
                    <a:cubicBezTo>
                      <a:pt x="80" y="155"/>
                      <a:pt x="85" y="153"/>
                      <a:pt x="89" y="151"/>
                    </a:cubicBezTo>
                    <a:cubicBezTo>
                      <a:pt x="90" y="151"/>
                      <a:pt x="91" y="151"/>
                      <a:pt x="91" y="151"/>
                    </a:cubicBezTo>
                    <a:cubicBezTo>
                      <a:pt x="95" y="151"/>
                      <a:pt x="99" y="151"/>
                      <a:pt x="102" y="150"/>
                    </a:cubicBezTo>
                    <a:cubicBezTo>
                      <a:pt x="106" y="149"/>
                      <a:pt x="110" y="147"/>
                      <a:pt x="113" y="145"/>
                    </a:cubicBezTo>
                    <a:cubicBezTo>
                      <a:pt x="115" y="144"/>
                      <a:pt x="116" y="142"/>
                      <a:pt x="118" y="142"/>
                    </a:cubicBezTo>
                    <a:cubicBezTo>
                      <a:pt x="120" y="141"/>
                      <a:pt x="121" y="141"/>
                      <a:pt x="123" y="140"/>
                    </a:cubicBezTo>
                    <a:cubicBezTo>
                      <a:pt x="127" y="139"/>
                      <a:pt x="129" y="134"/>
                      <a:pt x="133" y="132"/>
                    </a:cubicBezTo>
                    <a:cubicBezTo>
                      <a:pt x="138" y="131"/>
                      <a:pt x="139" y="136"/>
                      <a:pt x="137" y="139"/>
                    </a:cubicBezTo>
                    <a:cubicBezTo>
                      <a:pt x="138" y="137"/>
                      <a:pt x="138" y="135"/>
                      <a:pt x="139" y="133"/>
                    </a:cubicBezTo>
                    <a:cubicBezTo>
                      <a:pt x="139" y="131"/>
                      <a:pt x="140" y="130"/>
                      <a:pt x="141" y="129"/>
                    </a:cubicBezTo>
                    <a:cubicBezTo>
                      <a:pt x="142" y="128"/>
                      <a:pt x="144" y="128"/>
                      <a:pt x="145" y="127"/>
                    </a:cubicBezTo>
                    <a:cubicBezTo>
                      <a:pt x="146" y="126"/>
                      <a:pt x="147" y="125"/>
                      <a:pt x="148" y="123"/>
                    </a:cubicBezTo>
                    <a:cubicBezTo>
                      <a:pt x="148" y="123"/>
                      <a:pt x="148" y="123"/>
                      <a:pt x="149" y="124"/>
                    </a:cubicBezTo>
                    <a:cubicBezTo>
                      <a:pt x="151" y="125"/>
                      <a:pt x="149" y="129"/>
                      <a:pt x="148" y="130"/>
                    </a:cubicBezTo>
                    <a:cubicBezTo>
                      <a:pt x="152" y="129"/>
                      <a:pt x="153" y="125"/>
                      <a:pt x="154" y="122"/>
                    </a:cubicBezTo>
                    <a:cubicBezTo>
                      <a:pt x="154" y="121"/>
                      <a:pt x="155" y="117"/>
                      <a:pt x="156" y="114"/>
                    </a:cubicBezTo>
                    <a:cubicBezTo>
                      <a:pt x="157" y="114"/>
                      <a:pt x="159" y="113"/>
                      <a:pt x="160" y="112"/>
                    </a:cubicBezTo>
                    <a:cubicBezTo>
                      <a:pt x="161" y="110"/>
                      <a:pt x="162" y="108"/>
                      <a:pt x="163" y="106"/>
                    </a:cubicBezTo>
                    <a:cubicBezTo>
                      <a:pt x="162" y="107"/>
                      <a:pt x="160" y="108"/>
                      <a:pt x="159" y="109"/>
                    </a:cubicBezTo>
                    <a:cubicBezTo>
                      <a:pt x="156" y="109"/>
                      <a:pt x="154" y="110"/>
                      <a:pt x="152" y="112"/>
                    </a:cubicBezTo>
                    <a:cubicBezTo>
                      <a:pt x="151" y="114"/>
                      <a:pt x="146" y="124"/>
                      <a:pt x="143" y="122"/>
                    </a:cubicBezTo>
                    <a:cubicBezTo>
                      <a:pt x="143" y="122"/>
                      <a:pt x="143" y="121"/>
                      <a:pt x="143" y="121"/>
                    </a:cubicBezTo>
                    <a:cubicBezTo>
                      <a:pt x="143" y="121"/>
                      <a:pt x="143" y="120"/>
                      <a:pt x="142" y="120"/>
                    </a:cubicBezTo>
                    <a:cubicBezTo>
                      <a:pt x="142" y="120"/>
                      <a:pt x="143" y="119"/>
                      <a:pt x="143" y="118"/>
                    </a:cubicBezTo>
                    <a:cubicBezTo>
                      <a:pt x="143" y="116"/>
                      <a:pt x="145" y="114"/>
                      <a:pt x="146" y="112"/>
                    </a:cubicBezTo>
                    <a:cubicBezTo>
                      <a:pt x="148" y="109"/>
                      <a:pt x="148" y="107"/>
                      <a:pt x="148" y="104"/>
                    </a:cubicBezTo>
                    <a:cubicBezTo>
                      <a:pt x="150" y="103"/>
                      <a:pt x="152" y="101"/>
                      <a:pt x="155" y="100"/>
                    </a:cubicBezTo>
                    <a:cubicBezTo>
                      <a:pt x="160" y="97"/>
                      <a:pt x="160" y="93"/>
                      <a:pt x="162" y="89"/>
                    </a:cubicBezTo>
                    <a:cubicBezTo>
                      <a:pt x="164" y="87"/>
                      <a:pt x="166" y="85"/>
                      <a:pt x="166" y="83"/>
                    </a:cubicBezTo>
                    <a:cubicBezTo>
                      <a:pt x="167" y="82"/>
                      <a:pt x="167" y="80"/>
                      <a:pt x="168" y="79"/>
                    </a:cubicBezTo>
                    <a:cubicBezTo>
                      <a:pt x="171" y="75"/>
                      <a:pt x="175" y="78"/>
                      <a:pt x="178" y="75"/>
                    </a:cubicBezTo>
                    <a:cubicBezTo>
                      <a:pt x="169" y="78"/>
                      <a:pt x="171" y="69"/>
                      <a:pt x="172" y="64"/>
                    </a:cubicBezTo>
                    <a:cubicBezTo>
                      <a:pt x="173" y="58"/>
                      <a:pt x="170" y="54"/>
                      <a:pt x="176" y="49"/>
                    </a:cubicBezTo>
                    <a:cubicBezTo>
                      <a:pt x="179" y="48"/>
                      <a:pt x="182" y="47"/>
                      <a:pt x="185" y="45"/>
                    </a:cubicBezTo>
                    <a:cubicBezTo>
                      <a:pt x="189" y="41"/>
                      <a:pt x="191" y="34"/>
                      <a:pt x="191" y="28"/>
                    </a:cubicBezTo>
                    <a:cubicBezTo>
                      <a:pt x="192" y="26"/>
                      <a:pt x="191" y="24"/>
                      <a:pt x="191" y="21"/>
                    </a:cubicBezTo>
                    <a:cubicBezTo>
                      <a:pt x="196" y="20"/>
                      <a:pt x="201" y="19"/>
                      <a:pt x="206" y="18"/>
                    </a:cubicBezTo>
                    <a:cubicBezTo>
                      <a:pt x="207" y="21"/>
                      <a:pt x="208" y="23"/>
                      <a:pt x="207" y="26"/>
                    </a:cubicBezTo>
                    <a:cubicBezTo>
                      <a:pt x="207" y="29"/>
                      <a:pt x="205" y="33"/>
                      <a:pt x="204" y="36"/>
                    </a:cubicBezTo>
                    <a:cubicBezTo>
                      <a:pt x="202" y="40"/>
                      <a:pt x="201" y="43"/>
                      <a:pt x="201" y="47"/>
                    </a:cubicBezTo>
                    <a:cubicBezTo>
                      <a:pt x="201" y="50"/>
                      <a:pt x="202" y="53"/>
                      <a:pt x="201" y="56"/>
                    </a:cubicBezTo>
                    <a:cubicBezTo>
                      <a:pt x="205" y="47"/>
                      <a:pt x="206" y="37"/>
                      <a:pt x="212" y="28"/>
                    </a:cubicBezTo>
                    <a:cubicBezTo>
                      <a:pt x="214" y="27"/>
                      <a:pt x="218" y="24"/>
                      <a:pt x="223" y="24"/>
                    </a:cubicBezTo>
                    <a:cubicBezTo>
                      <a:pt x="225" y="25"/>
                      <a:pt x="228" y="27"/>
                      <a:pt x="228" y="30"/>
                    </a:cubicBezTo>
                    <a:cubicBezTo>
                      <a:pt x="229" y="32"/>
                      <a:pt x="229" y="33"/>
                      <a:pt x="229" y="35"/>
                    </a:cubicBezTo>
                    <a:cubicBezTo>
                      <a:pt x="229" y="36"/>
                      <a:pt x="230" y="37"/>
                      <a:pt x="231" y="38"/>
                    </a:cubicBezTo>
                    <a:cubicBezTo>
                      <a:pt x="229" y="35"/>
                      <a:pt x="231" y="32"/>
                      <a:pt x="232" y="29"/>
                    </a:cubicBezTo>
                    <a:cubicBezTo>
                      <a:pt x="232" y="27"/>
                      <a:pt x="232" y="25"/>
                      <a:pt x="231" y="23"/>
                    </a:cubicBezTo>
                    <a:cubicBezTo>
                      <a:pt x="230" y="22"/>
                      <a:pt x="230" y="22"/>
                      <a:pt x="230" y="21"/>
                    </a:cubicBezTo>
                    <a:cubicBezTo>
                      <a:pt x="233" y="22"/>
                      <a:pt x="237" y="22"/>
                      <a:pt x="240" y="23"/>
                    </a:cubicBezTo>
                    <a:cubicBezTo>
                      <a:pt x="241" y="23"/>
                      <a:pt x="242" y="24"/>
                      <a:pt x="243" y="24"/>
                    </a:cubicBezTo>
                    <a:cubicBezTo>
                      <a:pt x="241" y="26"/>
                      <a:pt x="239" y="28"/>
                      <a:pt x="239" y="31"/>
                    </a:cubicBezTo>
                    <a:cubicBezTo>
                      <a:pt x="239" y="35"/>
                      <a:pt x="240" y="39"/>
                      <a:pt x="241" y="42"/>
                    </a:cubicBezTo>
                    <a:cubicBezTo>
                      <a:pt x="243" y="46"/>
                      <a:pt x="246" y="48"/>
                      <a:pt x="247" y="51"/>
                    </a:cubicBezTo>
                    <a:cubicBezTo>
                      <a:pt x="249" y="55"/>
                      <a:pt x="248" y="60"/>
                      <a:pt x="246" y="63"/>
                    </a:cubicBezTo>
                    <a:cubicBezTo>
                      <a:pt x="248" y="61"/>
                      <a:pt x="249" y="58"/>
                      <a:pt x="250" y="55"/>
                    </a:cubicBezTo>
                    <a:cubicBezTo>
                      <a:pt x="251" y="52"/>
                      <a:pt x="250" y="47"/>
                      <a:pt x="248" y="44"/>
                    </a:cubicBezTo>
                    <a:cubicBezTo>
                      <a:pt x="247" y="41"/>
                      <a:pt x="246" y="39"/>
                      <a:pt x="246" y="35"/>
                    </a:cubicBezTo>
                    <a:cubicBezTo>
                      <a:pt x="246" y="33"/>
                      <a:pt x="245" y="33"/>
                      <a:pt x="246" y="32"/>
                    </a:cubicBezTo>
                    <a:cubicBezTo>
                      <a:pt x="247" y="30"/>
                      <a:pt x="249" y="30"/>
                      <a:pt x="250" y="31"/>
                    </a:cubicBezTo>
                    <a:cubicBezTo>
                      <a:pt x="251" y="33"/>
                      <a:pt x="251" y="33"/>
                      <a:pt x="251" y="34"/>
                    </a:cubicBezTo>
                    <a:cubicBezTo>
                      <a:pt x="250" y="38"/>
                      <a:pt x="251" y="42"/>
                      <a:pt x="254" y="45"/>
                    </a:cubicBezTo>
                    <a:cubicBezTo>
                      <a:pt x="256" y="47"/>
                      <a:pt x="261" y="46"/>
                      <a:pt x="263" y="44"/>
                    </a:cubicBezTo>
                    <a:cubicBezTo>
                      <a:pt x="266" y="41"/>
                      <a:pt x="267" y="39"/>
                      <a:pt x="267" y="36"/>
                    </a:cubicBezTo>
                    <a:cubicBezTo>
                      <a:pt x="267" y="34"/>
                      <a:pt x="267" y="33"/>
                      <a:pt x="267" y="32"/>
                    </a:cubicBezTo>
                    <a:cubicBezTo>
                      <a:pt x="267" y="32"/>
                      <a:pt x="267" y="32"/>
                      <a:pt x="267" y="32"/>
                    </a:cubicBezTo>
                    <a:cubicBezTo>
                      <a:pt x="267" y="33"/>
                      <a:pt x="268" y="34"/>
                      <a:pt x="268" y="35"/>
                    </a:cubicBezTo>
                    <a:cubicBezTo>
                      <a:pt x="268" y="38"/>
                      <a:pt x="267" y="39"/>
                      <a:pt x="266" y="41"/>
                    </a:cubicBezTo>
                    <a:cubicBezTo>
                      <a:pt x="268" y="40"/>
                      <a:pt x="269" y="35"/>
                      <a:pt x="272" y="38"/>
                    </a:cubicBezTo>
                    <a:cubicBezTo>
                      <a:pt x="273" y="39"/>
                      <a:pt x="273" y="41"/>
                      <a:pt x="273" y="42"/>
                    </a:cubicBezTo>
                    <a:cubicBezTo>
                      <a:pt x="273" y="44"/>
                      <a:pt x="271" y="46"/>
                      <a:pt x="271" y="47"/>
                    </a:cubicBezTo>
                    <a:cubicBezTo>
                      <a:pt x="275" y="46"/>
                      <a:pt x="276" y="43"/>
                      <a:pt x="275" y="40"/>
                    </a:cubicBezTo>
                    <a:cubicBezTo>
                      <a:pt x="275" y="38"/>
                      <a:pt x="275" y="37"/>
                      <a:pt x="274" y="35"/>
                    </a:cubicBezTo>
                    <a:cubicBezTo>
                      <a:pt x="275" y="35"/>
                      <a:pt x="275" y="35"/>
                      <a:pt x="275" y="35"/>
                    </a:cubicBezTo>
                    <a:cubicBezTo>
                      <a:pt x="275" y="39"/>
                      <a:pt x="277" y="43"/>
                      <a:pt x="274" y="46"/>
                    </a:cubicBezTo>
                    <a:cubicBezTo>
                      <a:pt x="276" y="45"/>
                      <a:pt x="277" y="43"/>
                      <a:pt x="278" y="42"/>
                    </a:cubicBezTo>
                    <a:cubicBezTo>
                      <a:pt x="279" y="40"/>
                      <a:pt x="281" y="41"/>
                      <a:pt x="283" y="42"/>
                    </a:cubicBezTo>
                    <a:cubicBezTo>
                      <a:pt x="284" y="43"/>
                      <a:pt x="286" y="44"/>
                      <a:pt x="286" y="45"/>
                    </a:cubicBezTo>
                    <a:cubicBezTo>
                      <a:pt x="286" y="47"/>
                      <a:pt x="285" y="50"/>
                      <a:pt x="286" y="51"/>
                    </a:cubicBezTo>
                    <a:cubicBezTo>
                      <a:pt x="287" y="51"/>
                      <a:pt x="287" y="50"/>
                      <a:pt x="287" y="49"/>
                    </a:cubicBezTo>
                    <a:cubicBezTo>
                      <a:pt x="288" y="47"/>
                      <a:pt x="289" y="47"/>
                      <a:pt x="289" y="45"/>
                    </a:cubicBezTo>
                    <a:cubicBezTo>
                      <a:pt x="290" y="45"/>
                      <a:pt x="290" y="45"/>
                      <a:pt x="290" y="45"/>
                    </a:cubicBezTo>
                    <a:cubicBezTo>
                      <a:pt x="291" y="46"/>
                      <a:pt x="293" y="48"/>
                      <a:pt x="294" y="49"/>
                    </a:cubicBezTo>
                    <a:cubicBezTo>
                      <a:pt x="296" y="52"/>
                      <a:pt x="296" y="55"/>
                      <a:pt x="292" y="55"/>
                    </a:cubicBezTo>
                    <a:cubicBezTo>
                      <a:pt x="295" y="56"/>
                      <a:pt x="299" y="56"/>
                      <a:pt x="299" y="60"/>
                    </a:cubicBezTo>
                    <a:cubicBezTo>
                      <a:pt x="299" y="62"/>
                      <a:pt x="298" y="65"/>
                      <a:pt x="296" y="67"/>
                    </a:cubicBezTo>
                    <a:cubicBezTo>
                      <a:pt x="295" y="70"/>
                      <a:pt x="292" y="71"/>
                      <a:pt x="289" y="71"/>
                    </a:cubicBezTo>
                    <a:cubicBezTo>
                      <a:pt x="288" y="71"/>
                      <a:pt x="286" y="69"/>
                      <a:pt x="285" y="70"/>
                    </a:cubicBezTo>
                    <a:cubicBezTo>
                      <a:pt x="283" y="70"/>
                      <a:pt x="282" y="71"/>
                      <a:pt x="281" y="73"/>
                    </a:cubicBezTo>
                    <a:cubicBezTo>
                      <a:pt x="280" y="76"/>
                      <a:pt x="280" y="78"/>
                      <a:pt x="278" y="81"/>
                    </a:cubicBezTo>
                    <a:cubicBezTo>
                      <a:pt x="276" y="82"/>
                      <a:pt x="274" y="84"/>
                      <a:pt x="273" y="86"/>
                    </a:cubicBezTo>
                    <a:cubicBezTo>
                      <a:pt x="271" y="88"/>
                      <a:pt x="269" y="93"/>
                      <a:pt x="266" y="91"/>
                    </a:cubicBezTo>
                    <a:cubicBezTo>
                      <a:pt x="264" y="90"/>
                      <a:pt x="263" y="85"/>
                      <a:pt x="262" y="83"/>
                    </a:cubicBezTo>
                    <a:cubicBezTo>
                      <a:pt x="261" y="82"/>
                      <a:pt x="261" y="80"/>
                      <a:pt x="259" y="80"/>
                    </a:cubicBezTo>
                    <a:cubicBezTo>
                      <a:pt x="258" y="81"/>
                      <a:pt x="259" y="84"/>
                      <a:pt x="259" y="85"/>
                    </a:cubicBezTo>
                    <a:cubicBezTo>
                      <a:pt x="260" y="86"/>
                      <a:pt x="262" y="87"/>
                      <a:pt x="263" y="88"/>
                    </a:cubicBezTo>
                    <a:cubicBezTo>
                      <a:pt x="264" y="89"/>
                      <a:pt x="264" y="91"/>
                      <a:pt x="265" y="92"/>
                    </a:cubicBezTo>
                    <a:cubicBezTo>
                      <a:pt x="269" y="98"/>
                      <a:pt x="270" y="105"/>
                      <a:pt x="269" y="112"/>
                    </a:cubicBezTo>
                    <a:cubicBezTo>
                      <a:pt x="270" y="111"/>
                      <a:pt x="271" y="109"/>
                      <a:pt x="271" y="108"/>
                    </a:cubicBezTo>
                    <a:cubicBezTo>
                      <a:pt x="272" y="105"/>
                      <a:pt x="272" y="104"/>
                      <a:pt x="271" y="102"/>
                    </a:cubicBezTo>
                    <a:cubicBezTo>
                      <a:pt x="271" y="98"/>
                      <a:pt x="271" y="95"/>
                      <a:pt x="273" y="93"/>
                    </a:cubicBezTo>
                    <a:cubicBezTo>
                      <a:pt x="275" y="93"/>
                      <a:pt x="276" y="92"/>
                      <a:pt x="277" y="91"/>
                    </a:cubicBezTo>
                    <a:cubicBezTo>
                      <a:pt x="278" y="90"/>
                      <a:pt x="278" y="88"/>
                      <a:pt x="279" y="87"/>
                    </a:cubicBezTo>
                    <a:cubicBezTo>
                      <a:pt x="280" y="86"/>
                      <a:pt x="280" y="84"/>
                      <a:pt x="281" y="84"/>
                    </a:cubicBezTo>
                    <a:cubicBezTo>
                      <a:pt x="283" y="82"/>
                      <a:pt x="283" y="83"/>
                      <a:pt x="284" y="82"/>
                    </a:cubicBezTo>
                    <a:cubicBezTo>
                      <a:pt x="287" y="81"/>
                      <a:pt x="289" y="79"/>
                      <a:pt x="291" y="77"/>
                    </a:cubicBezTo>
                    <a:cubicBezTo>
                      <a:pt x="292" y="77"/>
                      <a:pt x="292" y="76"/>
                      <a:pt x="294" y="76"/>
                    </a:cubicBezTo>
                    <a:cubicBezTo>
                      <a:pt x="295" y="76"/>
                      <a:pt x="296" y="76"/>
                      <a:pt x="297" y="75"/>
                    </a:cubicBezTo>
                    <a:cubicBezTo>
                      <a:pt x="300" y="73"/>
                      <a:pt x="300" y="69"/>
                      <a:pt x="303" y="68"/>
                    </a:cubicBezTo>
                    <a:cubicBezTo>
                      <a:pt x="305" y="68"/>
                      <a:pt x="306" y="70"/>
                      <a:pt x="306" y="72"/>
                    </a:cubicBezTo>
                    <a:cubicBezTo>
                      <a:pt x="306" y="72"/>
                      <a:pt x="306" y="71"/>
                      <a:pt x="307" y="71"/>
                    </a:cubicBezTo>
                    <a:cubicBezTo>
                      <a:pt x="307" y="71"/>
                      <a:pt x="307" y="72"/>
                      <a:pt x="307" y="72"/>
                    </a:cubicBezTo>
                    <a:cubicBezTo>
                      <a:pt x="307" y="73"/>
                      <a:pt x="308" y="73"/>
                      <a:pt x="309" y="74"/>
                    </a:cubicBezTo>
                    <a:cubicBezTo>
                      <a:pt x="312" y="44"/>
                      <a:pt x="270" y="18"/>
                      <a:pt x="227" y="8"/>
                    </a:cubicBezTo>
                    <a:close/>
                    <a:moveTo>
                      <a:pt x="67" y="177"/>
                    </a:moveTo>
                    <a:cubicBezTo>
                      <a:pt x="67" y="182"/>
                      <a:pt x="63" y="197"/>
                      <a:pt x="46" y="197"/>
                    </a:cubicBezTo>
                    <a:cubicBezTo>
                      <a:pt x="40" y="197"/>
                      <a:pt x="35" y="197"/>
                      <a:pt x="27" y="191"/>
                    </a:cubicBezTo>
                    <a:cubicBezTo>
                      <a:pt x="18" y="186"/>
                      <a:pt x="13" y="170"/>
                      <a:pt x="15" y="162"/>
                    </a:cubicBezTo>
                    <a:cubicBezTo>
                      <a:pt x="16" y="157"/>
                      <a:pt x="19" y="151"/>
                      <a:pt x="28" y="146"/>
                    </a:cubicBezTo>
                    <a:cubicBezTo>
                      <a:pt x="36" y="140"/>
                      <a:pt x="59" y="147"/>
                      <a:pt x="64" y="158"/>
                    </a:cubicBezTo>
                    <a:cubicBezTo>
                      <a:pt x="68" y="163"/>
                      <a:pt x="68" y="171"/>
                      <a:pt x="67" y="177"/>
                    </a:cubicBezTo>
                    <a:close/>
                    <a:moveTo>
                      <a:pt x="134" y="119"/>
                    </a:moveTo>
                    <a:cubicBezTo>
                      <a:pt x="134" y="120"/>
                      <a:pt x="132" y="122"/>
                      <a:pt x="130" y="124"/>
                    </a:cubicBezTo>
                    <a:cubicBezTo>
                      <a:pt x="129" y="124"/>
                      <a:pt x="129" y="125"/>
                      <a:pt x="129" y="125"/>
                    </a:cubicBezTo>
                    <a:cubicBezTo>
                      <a:pt x="128" y="126"/>
                      <a:pt x="127" y="128"/>
                      <a:pt x="127" y="129"/>
                    </a:cubicBezTo>
                    <a:cubicBezTo>
                      <a:pt x="125" y="130"/>
                      <a:pt x="125" y="132"/>
                      <a:pt x="124" y="134"/>
                    </a:cubicBezTo>
                    <a:cubicBezTo>
                      <a:pt x="123" y="135"/>
                      <a:pt x="122" y="137"/>
                      <a:pt x="120" y="138"/>
                    </a:cubicBezTo>
                    <a:cubicBezTo>
                      <a:pt x="118" y="139"/>
                      <a:pt x="116" y="139"/>
                      <a:pt x="114" y="141"/>
                    </a:cubicBezTo>
                    <a:cubicBezTo>
                      <a:pt x="113" y="142"/>
                      <a:pt x="113" y="143"/>
                      <a:pt x="111" y="143"/>
                    </a:cubicBezTo>
                    <a:cubicBezTo>
                      <a:pt x="110" y="144"/>
                      <a:pt x="108" y="145"/>
                      <a:pt x="106" y="146"/>
                    </a:cubicBezTo>
                    <a:cubicBezTo>
                      <a:pt x="105" y="147"/>
                      <a:pt x="104" y="147"/>
                      <a:pt x="103" y="148"/>
                    </a:cubicBezTo>
                    <a:cubicBezTo>
                      <a:pt x="102" y="148"/>
                      <a:pt x="101" y="148"/>
                      <a:pt x="100" y="148"/>
                    </a:cubicBezTo>
                    <a:cubicBezTo>
                      <a:pt x="98" y="149"/>
                      <a:pt x="97" y="150"/>
                      <a:pt x="95" y="150"/>
                    </a:cubicBezTo>
                    <a:cubicBezTo>
                      <a:pt x="93" y="151"/>
                      <a:pt x="92" y="151"/>
                      <a:pt x="90" y="151"/>
                    </a:cubicBezTo>
                    <a:cubicBezTo>
                      <a:pt x="90" y="151"/>
                      <a:pt x="89" y="151"/>
                      <a:pt x="89" y="151"/>
                    </a:cubicBezTo>
                    <a:cubicBezTo>
                      <a:pt x="91" y="151"/>
                      <a:pt x="92" y="151"/>
                      <a:pt x="93" y="150"/>
                    </a:cubicBezTo>
                    <a:cubicBezTo>
                      <a:pt x="90" y="150"/>
                      <a:pt x="87" y="152"/>
                      <a:pt x="85" y="151"/>
                    </a:cubicBezTo>
                    <a:cubicBezTo>
                      <a:pt x="82" y="150"/>
                      <a:pt x="83" y="147"/>
                      <a:pt x="84" y="145"/>
                    </a:cubicBezTo>
                    <a:cubicBezTo>
                      <a:pt x="85" y="144"/>
                      <a:pt x="86" y="143"/>
                      <a:pt x="87" y="142"/>
                    </a:cubicBezTo>
                    <a:cubicBezTo>
                      <a:pt x="90" y="140"/>
                      <a:pt x="95" y="141"/>
                      <a:pt x="99" y="140"/>
                    </a:cubicBezTo>
                    <a:cubicBezTo>
                      <a:pt x="114" y="139"/>
                      <a:pt x="128" y="129"/>
                      <a:pt x="135" y="116"/>
                    </a:cubicBezTo>
                    <a:cubicBezTo>
                      <a:pt x="135" y="117"/>
                      <a:pt x="135" y="118"/>
                      <a:pt x="134" y="119"/>
                    </a:cubicBezTo>
                    <a:close/>
                    <a:moveTo>
                      <a:pt x="188" y="31"/>
                    </a:moveTo>
                    <a:cubicBezTo>
                      <a:pt x="186" y="35"/>
                      <a:pt x="182" y="44"/>
                      <a:pt x="177" y="39"/>
                    </a:cubicBezTo>
                    <a:cubicBezTo>
                      <a:pt x="176" y="42"/>
                      <a:pt x="174" y="42"/>
                      <a:pt x="172" y="44"/>
                    </a:cubicBezTo>
                    <a:cubicBezTo>
                      <a:pt x="171" y="46"/>
                      <a:pt x="170" y="48"/>
                      <a:pt x="168" y="50"/>
                    </a:cubicBezTo>
                    <a:cubicBezTo>
                      <a:pt x="167" y="53"/>
                      <a:pt x="166" y="55"/>
                      <a:pt x="165" y="57"/>
                    </a:cubicBezTo>
                    <a:cubicBezTo>
                      <a:pt x="164" y="60"/>
                      <a:pt x="164" y="62"/>
                      <a:pt x="163" y="65"/>
                    </a:cubicBezTo>
                    <a:cubicBezTo>
                      <a:pt x="165" y="64"/>
                      <a:pt x="165" y="64"/>
                      <a:pt x="165" y="64"/>
                    </a:cubicBezTo>
                    <a:cubicBezTo>
                      <a:pt x="165" y="64"/>
                      <a:pt x="165" y="64"/>
                      <a:pt x="165" y="65"/>
                    </a:cubicBezTo>
                    <a:cubicBezTo>
                      <a:pt x="165" y="68"/>
                      <a:pt x="165" y="68"/>
                      <a:pt x="165" y="71"/>
                    </a:cubicBezTo>
                    <a:cubicBezTo>
                      <a:pt x="164" y="73"/>
                      <a:pt x="164" y="76"/>
                      <a:pt x="163" y="78"/>
                    </a:cubicBezTo>
                    <a:cubicBezTo>
                      <a:pt x="161" y="82"/>
                      <a:pt x="157" y="86"/>
                      <a:pt x="154" y="90"/>
                    </a:cubicBezTo>
                    <a:cubicBezTo>
                      <a:pt x="154" y="91"/>
                      <a:pt x="154" y="91"/>
                      <a:pt x="154" y="91"/>
                    </a:cubicBezTo>
                    <a:cubicBezTo>
                      <a:pt x="154" y="92"/>
                      <a:pt x="153" y="92"/>
                      <a:pt x="153" y="93"/>
                    </a:cubicBezTo>
                    <a:cubicBezTo>
                      <a:pt x="151" y="94"/>
                      <a:pt x="143" y="101"/>
                      <a:pt x="143" y="97"/>
                    </a:cubicBezTo>
                    <a:cubicBezTo>
                      <a:pt x="143" y="95"/>
                      <a:pt x="144" y="94"/>
                      <a:pt x="144" y="92"/>
                    </a:cubicBezTo>
                    <a:cubicBezTo>
                      <a:pt x="147" y="85"/>
                      <a:pt x="153" y="79"/>
                      <a:pt x="155" y="70"/>
                    </a:cubicBezTo>
                    <a:cubicBezTo>
                      <a:pt x="157" y="56"/>
                      <a:pt x="161" y="45"/>
                      <a:pt x="172" y="34"/>
                    </a:cubicBezTo>
                    <a:cubicBezTo>
                      <a:pt x="178" y="28"/>
                      <a:pt x="183" y="25"/>
                      <a:pt x="189" y="22"/>
                    </a:cubicBezTo>
                    <a:cubicBezTo>
                      <a:pt x="189" y="25"/>
                      <a:pt x="189" y="28"/>
                      <a:pt x="188" y="31"/>
                    </a:cubicBezTo>
                    <a:close/>
                    <a:moveTo>
                      <a:pt x="253" y="32"/>
                    </a:moveTo>
                    <a:cubicBezTo>
                      <a:pt x="251" y="30"/>
                      <a:pt x="251" y="29"/>
                      <a:pt x="248" y="28"/>
                    </a:cubicBezTo>
                    <a:cubicBezTo>
                      <a:pt x="247" y="27"/>
                      <a:pt x="246" y="26"/>
                      <a:pt x="245" y="25"/>
                    </a:cubicBezTo>
                    <a:cubicBezTo>
                      <a:pt x="245" y="25"/>
                      <a:pt x="245" y="25"/>
                      <a:pt x="245" y="25"/>
                    </a:cubicBezTo>
                    <a:cubicBezTo>
                      <a:pt x="247" y="25"/>
                      <a:pt x="249" y="26"/>
                      <a:pt x="252" y="26"/>
                    </a:cubicBezTo>
                    <a:cubicBezTo>
                      <a:pt x="253" y="27"/>
                      <a:pt x="255" y="28"/>
                      <a:pt x="256" y="29"/>
                    </a:cubicBezTo>
                    <a:cubicBezTo>
                      <a:pt x="257" y="31"/>
                      <a:pt x="256" y="36"/>
                      <a:pt x="253" y="32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2" name="Freeform 1382">
                <a:extLst>
                  <a:ext uri="{FF2B5EF4-FFF2-40B4-BE49-F238E27FC236}">
                    <a16:creationId xmlns:a16="http://schemas.microsoft.com/office/drawing/2014/main" id="{C0B8973D-84AF-496A-9223-FE89E08CBF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33" y="2021"/>
                <a:ext cx="753" cy="544"/>
              </a:xfrm>
              <a:custGeom>
                <a:avLst/>
                <a:gdLst>
                  <a:gd name="T0" fmla="*/ 3555 w 301"/>
                  <a:gd name="T1" fmla="*/ 149 h 204"/>
                  <a:gd name="T2" fmla="*/ 2317 w 301"/>
                  <a:gd name="T3" fmla="*/ 533 h 204"/>
                  <a:gd name="T4" fmla="*/ 2209 w 301"/>
                  <a:gd name="T5" fmla="*/ 1045 h 204"/>
                  <a:gd name="T6" fmla="*/ 2146 w 301"/>
                  <a:gd name="T7" fmla="*/ 1365 h 204"/>
                  <a:gd name="T8" fmla="*/ 1426 w 301"/>
                  <a:gd name="T9" fmla="*/ 2525 h 204"/>
                  <a:gd name="T10" fmla="*/ 1208 w 301"/>
                  <a:gd name="T11" fmla="*/ 2752 h 204"/>
                  <a:gd name="T12" fmla="*/ 1176 w 301"/>
                  <a:gd name="T13" fmla="*/ 2808 h 204"/>
                  <a:gd name="T14" fmla="*/ 1221 w 301"/>
                  <a:gd name="T15" fmla="*/ 2731 h 204"/>
                  <a:gd name="T16" fmla="*/ 1501 w 301"/>
                  <a:gd name="T17" fmla="*/ 2653 h 204"/>
                  <a:gd name="T18" fmla="*/ 2221 w 301"/>
                  <a:gd name="T19" fmla="*/ 1480 h 204"/>
                  <a:gd name="T20" fmla="*/ 2284 w 301"/>
                  <a:gd name="T21" fmla="*/ 1160 h 204"/>
                  <a:gd name="T22" fmla="*/ 2397 w 301"/>
                  <a:gd name="T23" fmla="*/ 648 h 204"/>
                  <a:gd name="T24" fmla="*/ 3647 w 301"/>
                  <a:gd name="T25" fmla="*/ 264 h 204"/>
                  <a:gd name="T26" fmla="*/ 4713 w 301"/>
                  <a:gd name="T27" fmla="*/ 931 h 204"/>
                  <a:gd name="T28" fmla="*/ 3555 w 301"/>
                  <a:gd name="T29" fmla="*/ 149 h 204"/>
                  <a:gd name="T30" fmla="*/ 1208 w 301"/>
                  <a:gd name="T31" fmla="*/ 3720 h 204"/>
                  <a:gd name="T32" fmla="*/ 1188 w 301"/>
                  <a:gd name="T33" fmla="*/ 3720 h 204"/>
                  <a:gd name="T34" fmla="*/ 1283 w 301"/>
                  <a:gd name="T35" fmla="*/ 3869 h 204"/>
                  <a:gd name="T36" fmla="*/ 1271 w 301"/>
                  <a:gd name="T37" fmla="*/ 3776 h 204"/>
                  <a:gd name="T38" fmla="*/ 1208 w 301"/>
                  <a:gd name="T39" fmla="*/ 3720 h 204"/>
                  <a:gd name="T40" fmla="*/ 1021 w 301"/>
                  <a:gd name="T41" fmla="*/ 2581 h 204"/>
                  <a:gd name="T42" fmla="*/ 708 w 301"/>
                  <a:gd name="T43" fmla="*/ 2445 h 204"/>
                  <a:gd name="T44" fmla="*/ 563 w 301"/>
                  <a:gd name="T45" fmla="*/ 2389 h 204"/>
                  <a:gd name="T46" fmla="*/ 345 w 301"/>
                  <a:gd name="T47" fmla="*/ 2389 h 204"/>
                  <a:gd name="T48" fmla="*/ 83 w 301"/>
                  <a:gd name="T49" fmla="*/ 2595 h 204"/>
                  <a:gd name="T50" fmla="*/ 0 w 301"/>
                  <a:gd name="T51" fmla="*/ 2923 h 204"/>
                  <a:gd name="T52" fmla="*/ 20 w 301"/>
                  <a:gd name="T53" fmla="*/ 3093 h 204"/>
                  <a:gd name="T54" fmla="*/ 313 w 301"/>
                  <a:gd name="T55" fmla="*/ 3699 h 204"/>
                  <a:gd name="T56" fmla="*/ 113 w 301"/>
                  <a:gd name="T57" fmla="*/ 3208 h 204"/>
                  <a:gd name="T58" fmla="*/ 95 w 301"/>
                  <a:gd name="T59" fmla="*/ 3037 h 204"/>
                  <a:gd name="T60" fmla="*/ 175 w 301"/>
                  <a:gd name="T61" fmla="*/ 2709 h 204"/>
                  <a:gd name="T62" fmla="*/ 438 w 301"/>
                  <a:gd name="T63" fmla="*/ 2504 h 204"/>
                  <a:gd name="T64" fmla="*/ 750 w 301"/>
                  <a:gd name="T65" fmla="*/ 2595 h 204"/>
                  <a:gd name="T66" fmla="*/ 1096 w 301"/>
                  <a:gd name="T67" fmla="*/ 2696 h 204"/>
                  <a:gd name="T68" fmla="*/ 1083 w 301"/>
                  <a:gd name="T69" fmla="*/ 2616 h 204"/>
                  <a:gd name="T70" fmla="*/ 1021 w 301"/>
                  <a:gd name="T71" fmla="*/ 2581 h 2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1" h="204">
                    <a:moveTo>
                      <a:pt x="227" y="8"/>
                    </a:moveTo>
                    <a:cubicBezTo>
                      <a:pt x="192" y="0"/>
                      <a:pt x="153" y="3"/>
                      <a:pt x="148" y="28"/>
                    </a:cubicBezTo>
                    <a:cubicBezTo>
                      <a:pt x="148" y="28"/>
                      <a:pt x="141" y="55"/>
                      <a:pt x="141" y="55"/>
                    </a:cubicBezTo>
                    <a:cubicBezTo>
                      <a:pt x="137" y="72"/>
                      <a:pt x="137" y="72"/>
                      <a:pt x="137" y="72"/>
                    </a:cubicBezTo>
                    <a:cubicBezTo>
                      <a:pt x="129" y="106"/>
                      <a:pt x="113" y="126"/>
                      <a:pt x="91" y="133"/>
                    </a:cubicBezTo>
                    <a:cubicBezTo>
                      <a:pt x="83" y="135"/>
                      <a:pt x="79" y="138"/>
                      <a:pt x="77" y="145"/>
                    </a:cubicBezTo>
                    <a:cubicBezTo>
                      <a:pt x="76" y="146"/>
                      <a:pt x="75" y="147"/>
                      <a:pt x="75" y="148"/>
                    </a:cubicBezTo>
                    <a:cubicBezTo>
                      <a:pt x="75" y="150"/>
                      <a:pt x="75" y="151"/>
                      <a:pt x="78" y="144"/>
                    </a:cubicBezTo>
                    <a:cubicBezTo>
                      <a:pt x="80" y="138"/>
                      <a:pt x="88" y="142"/>
                      <a:pt x="96" y="140"/>
                    </a:cubicBezTo>
                    <a:cubicBezTo>
                      <a:pt x="119" y="133"/>
                      <a:pt x="134" y="112"/>
                      <a:pt x="142" y="78"/>
                    </a:cubicBezTo>
                    <a:cubicBezTo>
                      <a:pt x="146" y="61"/>
                      <a:pt x="146" y="61"/>
                      <a:pt x="146" y="61"/>
                    </a:cubicBezTo>
                    <a:cubicBezTo>
                      <a:pt x="146" y="61"/>
                      <a:pt x="153" y="34"/>
                      <a:pt x="153" y="34"/>
                    </a:cubicBezTo>
                    <a:cubicBezTo>
                      <a:pt x="159" y="9"/>
                      <a:pt x="197" y="6"/>
                      <a:pt x="233" y="14"/>
                    </a:cubicBezTo>
                    <a:cubicBezTo>
                      <a:pt x="259" y="20"/>
                      <a:pt x="286" y="33"/>
                      <a:pt x="301" y="49"/>
                    </a:cubicBezTo>
                    <a:cubicBezTo>
                      <a:pt x="287" y="30"/>
                      <a:pt x="257" y="15"/>
                      <a:pt x="227" y="8"/>
                    </a:cubicBezTo>
                    <a:close/>
                    <a:moveTo>
                      <a:pt x="77" y="196"/>
                    </a:moveTo>
                    <a:cubicBezTo>
                      <a:pt x="77" y="196"/>
                      <a:pt x="76" y="196"/>
                      <a:pt x="76" y="196"/>
                    </a:cubicBezTo>
                    <a:cubicBezTo>
                      <a:pt x="77" y="199"/>
                      <a:pt x="79" y="202"/>
                      <a:pt x="82" y="204"/>
                    </a:cubicBezTo>
                    <a:cubicBezTo>
                      <a:pt x="82" y="202"/>
                      <a:pt x="81" y="200"/>
                      <a:pt x="81" y="199"/>
                    </a:cubicBezTo>
                    <a:cubicBezTo>
                      <a:pt x="80" y="196"/>
                      <a:pt x="79" y="195"/>
                      <a:pt x="77" y="196"/>
                    </a:cubicBezTo>
                    <a:close/>
                    <a:moveTo>
                      <a:pt x="65" y="136"/>
                    </a:moveTo>
                    <a:cubicBezTo>
                      <a:pt x="56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30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1" y="160"/>
                      <a:pt x="1" y="163"/>
                    </a:cubicBezTo>
                    <a:cubicBezTo>
                      <a:pt x="5" y="174"/>
                      <a:pt x="14" y="190"/>
                      <a:pt x="20" y="195"/>
                    </a:cubicBezTo>
                    <a:cubicBezTo>
                      <a:pt x="15" y="188"/>
                      <a:pt x="9" y="177"/>
                      <a:pt x="7" y="169"/>
                    </a:cubicBezTo>
                    <a:cubicBezTo>
                      <a:pt x="6" y="166"/>
                      <a:pt x="6" y="163"/>
                      <a:pt x="6" y="160"/>
                    </a:cubicBezTo>
                    <a:cubicBezTo>
                      <a:pt x="6" y="154"/>
                      <a:pt x="7" y="148"/>
                      <a:pt x="11" y="143"/>
                    </a:cubicBezTo>
                    <a:cubicBezTo>
                      <a:pt x="15" y="137"/>
                      <a:pt x="21" y="133"/>
                      <a:pt x="28" y="132"/>
                    </a:cubicBezTo>
                    <a:cubicBezTo>
                      <a:pt x="36" y="131"/>
                      <a:pt x="45" y="135"/>
                      <a:pt x="48" y="137"/>
                    </a:cubicBezTo>
                    <a:cubicBezTo>
                      <a:pt x="53" y="140"/>
                      <a:pt x="61" y="141"/>
                      <a:pt x="70" y="142"/>
                    </a:cubicBezTo>
                    <a:cubicBezTo>
                      <a:pt x="69" y="141"/>
                      <a:pt x="69" y="140"/>
                      <a:pt x="69" y="138"/>
                    </a:cubicBezTo>
                    <a:cubicBezTo>
                      <a:pt x="68" y="138"/>
                      <a:pt x="67" y="136"/>
                      <a:pt x="65" y="136"/>
                    </a:cubicBezTo>
                    <a:close/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3" name="Freeform 1383">
                <a:extLst>
                  <a:ext uri="{FF2B5EF4-FFF2-40B4-BE49-F238E27FC236}">
                    <a16:creationId xmlns:a16="http://schemas.microsoft.com/office/drawing/2014/main" id="{0CAFF4BC-EC2A-4579-BD31-70600CB13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392"/>
                <a:ext cx="60" cy="139"/>
              </a:xfrm>
              <a:custGeom>
                <a:avLst/>
                <a:gdLst>
                  <a:gd name="T0" fmla="*/ 0 w 24"/>
                  <a:gd name="T1" fmla="*/ 0 h 52"/>
                  <a:gd name="T2" fmla="*/ 208 w 24"/>
                  <a:gd name="T3" fmla="*/ 251 h 52"/>
                  <a:gd name="T4" fmla="*/ 283 w 24"/>
                  <a:gd name="T5" fmla="*/ 436 h 52"/>
                  <a:gd name="T6" fmla="*/ 283 w 24"/>
                  <a:gd name="T7" fmla="*/ 671 h 52"/>
                  <a:gd name="T8" fmla="*/ 238 w 24"/>
                  <a:gd name="T9" fmla="*/ 994 h 52"/>
                  <a:gd name="T10" fmla="*/ 313 w 24"/>
                  <a:gd name="T11" fmla="*/ 799 h 52"/>
                  <a:gd name="T12" fmla="*/ 363 w 24"/>
                  <a:gd name="T13" fmla="*/ 593 h 52"/>
                  <a:gd name="T14" fmla="*/ 363 w 24"/>
                  <a:gd name="T15" fmla="*/ 593 h 52"/>
                  <a:gd name="T16" fmla="*/ 345 w 24"/>
                  <a:gd name="T17" fmla="*/ 401 h 52"/>
                  <a:gd name="T18" fmla="*/ 238 w 24"/>
                  <a:gd name="T19" fmla="*/ 94 h 52"/>
                  <a:gd name="T20" fmla="*/ 188 w 24"/>
                  <a:gd name="T21" fmla="*/ 21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2">
                    <a:moveTo>
                      <a:pt x="0" y="0"/>
                    </a:moveTo>
                    <a:cubicBezTo>
                      <a:pt x="8" y="2"/>
                      <a:pt x="10" y="7"/>
                      <a:pt x="13" y="13"/>
                    </a:cubicBezTo>
                    <a:cubicBezTo>
                      <a:pt x="15" y="19"/>
                      <a:pt x="16" y="19"/>
                      <a:pt x="18" y="23"/>
                    </a:cubicBezTo>
                    <a:cubicBezTo>
                      <a:pt x="19" y="28"/>
                      <a:pt x="19" y="30"/>
                      <a:pt x="18" y="35"/>
                    </a:cubicBezTo>
                    <a:cubicBezTo>
                      <a:pt x="17" y="41"/>
                      <a:pt x="14" y="48"/>
                      <a:pt x="15" y="52"/>
                    </a:cubicBezTo>
                    <a:cubicBezTo>
                      <a:pt x="16" y="47"/>
                      <a:pt x="19" y="43"/>
                      <a:pt x="20" y="42"/>
                    </a:cubicBezTo>
                    <a:cubicBezTo>
                      <a:pt x="21" y="37"/>
                      <a:pt x="22" y="33"/>
                      <a:pt x="23" y="31"/>
                    </a:cubicBezTo>
                    <a:cubicBezTo>
                      <a:pt x="24" y="30"/>
                      <a:pt x="24" y="34"/>
                      <a:pt x="23" y="31"/>
                    </a:cubicBezTo>
                    <a:cubicBezTo>
                      <a:pt x="22" y="27"/>
                      <a:pt x="22" y="21"/>
                      <a:pt x="22" y="21"/>
                    </a:cubicBezTo>
                    <a:cubicBezTo>
                      <a:pt x="19" y="18"/>
                      <a:pt x="16" y="10"/>
                      <a:pt x="15" y="5"/>
                    </a:cubicBezTo>
                    <a:cubicBezTo>
                      <a:pt x="15" y="0"/>
                      <a:pt x="12" y="1"/>
                      <a:pt x="12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4" name="Freeform 1384">
                <a:extLst>
                  <a:ext uri="{FF2B5EF4-FFF2-40B4-BE49-F238E27FC236}">
                    <a16:creationId xmlns:a16="http://schemas.microsoft.com/office/drawing/2014/main" id="{5A65A3B3-9320-408E-9A77-DF8D919DE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523"/>
                <a:ext cx="60" cy="40"/>
              </a:xfrm>
              <a:custGeom>
                <a:avLst/>
                <a:gdLst>
                  <a:gd name="T0" fmla="*/ 113 w 24"/>
                  <a:gd name="T1" fmla="*/ 248 h 15"/>
                  <a:gd name="T2" fmla="*/ 208 w 24"/>
                  <a:gd name="T3" fmla="*/ 248 h 15"/>
                  <a:gd name="T4" fmla="*/ 313 w 24"/>
                  <a:gd name="T5" fmla="*/ 227 h 15"/>
                  <a:gd name="T6" fmla="*/ 375 w 24"/>
                  <a:gd name="T7" fmla="*/ 0 h 15"/>
                  <a:gd name="T8" fmla="*/ 250 w 24"/>
                  <a:gd name="T9" fmla="*/ 192 h 15"/>
                  <a:gd name="T10" fmla="*/ 125 w 24"/>
                  <a:gd name="T11" fmla="*/ 227 h 15"/>
                  <a:gd name="T12" fmla="*/ 0 w 24"/>
                  <a:gd name="T13" fmla="*/ 28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5">
                    <a:moveTo>
                      <a:pt x="7" y="13"/>
                    </a:moveTo>
                    <a:cubicBezTo>
                      <a:pt x="9" y="13"/>
                      <a:pt x="11" y="13"/>
                      <a:pt x="13" y="13"/>
                    </a:cubicBezTo>
                    <a:cubicBezTo>
                      <a:pt x="15" y="13"/>
                      <a:pt x="19" y="13"/>
                      <a:pt x="20" y="12"/>
                    </a:cubicBezTo>
                    <a:cubicBezTo>
                      <a:pt x="23" y="11"/>
                      <a:pt x="23" y="3"/>
                      <a:pt x="24" y="0"/>
                    </a:cubicBezTo>
                    <a:cubicBezTo>
                      <a:pt x="20" y="3"/>
                      <a:pt x="20" y="7"/>
                      <a:pt x="16" y="10"/>
                    </a:cubicBezTo>
                    <a:cubicBezTo>
                      <a:pt x="13" y="11"/>
                      <a:pt x="11" y="11"/>
                      <a:pt x="8" y="12"/>
                    </a:cubicBezTo>
                    <a:cubicBezTo>
                      <a:pt x="5" y="13"/>
                      <a:pt x="2" y="15"/>
                      <a:pt x="0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5" name="Freeform 1385">
                <a:extLst>
                  <a:ext uri="{FF2B5EF4-FFF2-40B4-BE49-F238E27FC236}">
                    <a16:creationId xmlns:a16="http://schemas.microsoft.com/office/drawing/2014/main" id="{F34DAE7F-B9B4-4468-9932-E0D445607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565"/>
                <a:ext cx="63" cy="30"/>
              </a:xfrm>
              <a:custGeom>
                <a:avLst/>
                <a:gdLst>
                  <a:gd name="T0" fmla="*/ 350 w 25"/>
                  <a:gd name="T1" fmla="*/ 0 h 11"/>
                  <a:gd name="T2" fmla="*/ 83 w 25"/>
                  <a:gd name="T3" fmla="*/ 38 h 11"/>
                  <a:gd name="T4" fmla="*/ 63 w 25"/>
                  <a:gd name="T5" fmla="*/ 185 h 11"/>
                  <a:gd name="T6" fmla="*/ 242 w 25"/>
                  <a:gd name="T7" fmla="*/ 185 h 11"/>
                  <a:gd name="T8" fmla="*/ 159 w 25"/>
                  <a:gd name="T9" fmla="*/ 82 h 11"/>
                  <a:gd name="T10" fmla="*/ 401 w 25"/>
                  <a:gd name="T11" fmla="*/ 22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1">
                    <a:moveTo>
                      <a:pt x="22" y="0"/>
                    </a:moveTo>
                    <a:cubicBezTo>
                      <a:pt x="17" y="1"/>
                      <a:pt x="10" y="0"/>
                      <a:pt x="5" y="2"/>
                    </a:cubicBezTo>
                    <a:cubicBezTo>
                      <a:pt x="1" y="4"/>
                      <a:pt x="0" y="7"/>
                      <a:pt x="4" y="9"/>
                    </a:cubicBezTo>
                    <a:cubicBezTo>
                      <a:pt x="7" y="11"/>
                      <a:pt x="11" y="10"/>
                      <a:pt x="15" y="9"/>
                    </a:cubicBezTo>
                    <a:cubicBezTo>
                      <a:pt x="11" y="9"/>
                      <a:pt x="3" y="7"/>
                      <a:pt x="10" y="4"/>
                    </a:cubicBezTo>
                    <a:cubicBezTo>
                      <a:pt x="15" y="2"/>
                      <a:pt x="21" y="3"/>
                      <a:pt x="25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6" name="Freeform 1386">
                <a:extLst>
                  <a:ext uri="{FF2B5EF4-FFF2-40B4-BE49-F238E27FC236}">
                    <a16:creationId xmlns:a16="http://schemas.microsoft.com/office/drawing/2014/main" id="{A3021450-36FF-48DE-8700-D25EE52B3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304"/>
                <a:ext cx="30" cy="45"/>
              </a:xfrm>
              <a:custGeom>
                <a:avLst/>
                <a:gdLst>
                  <a:gd name="T0" fmla="*/ 0 w 12"/>
                  <a:gd name="T1" fmla="*/ 238 h 17"/>
                  <a:gd name="T2" fmla="*/ 95 w 12"/>
                  <a:gd name="T3" fmla="*/ 183 h 17"/>
                  <a:gd name="T4" fmla="*/ 95 w 12"/>
                  <a:gd name="T5" fmla="*/ 315 h 17"/>
                  <a:gd name="T6" fmla="*/ 188 w 12"/>
                  <a:gd name="T7" fmla="*/ 111 h 17"/>
                  <a:gd name="T8" fmla="*/ 63 w 12"/>
                  <a:gd name="T9" fmla="*/ 5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0" y="13"/>
                    </a:moveTo>
                    <a:cubicBezTo>
                      <a:pt x="2" y="12"/>
                      <a:pt x="4" y="10"/>
                      <a:pt x="6" y="10"/>
                    </a:cubicBezTo>
                    <a:cubicBezTo>
                      <a:pt x="10" y="10"/>
                      <a:pt x="7" y="15"/>
                      <a:pt x="6" y="17"/>
                    </a:cubicBezTo>
                    <a:cubicBezTo>
                      <a:pt x="10" y="15"/>
                      <a:pt x="12" y="10"/>
                      <a:pt x="12" y="6"/>
                    </a:cubicBezTo>
                    <a:cubicBezTo>
                      <a:pt x="12" y="2"/>
                      <a:pt x="8" y="0"/>
                      <a:pt x="4" y="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7" name="Freeform 1387">
                <a:extLst>
                  <a:ext uri="{FF2B5EF4-FFF2-40B4-BE49-F238E27FC236}">
                    <a16:creationId xmlns:a16="http://schemas.microsoft.com/office/drawing/2014/main" id="{93A61527-C042-473D-9C3C-600918317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387"/>
                <a:ext cx="65" cy="56"/>
              </a:xfrm>
              <a:custGeom>
                <a:avLst/>
                <a:gdLst>
                  <a:gd name="T0" fmla="*/ 158 w 26"/>
                  <a:gd name="T1" fmla="*/ 35 h 21"/>
                  <a:gd name="T2" fmla="*/ 83 w 26"/>
                  <a:gd name="T3" fmla="*/ 192 h 21"/>
                  <a:gd name="T4" fmla="*/ 33 w 26"/>
                  <a:gd name="T5" fmla="*/ 307 h 21"/>
                  <a:gd name="T6" fmla="*/ 113 w 26"/>
                  <a:gd name="T7" fmla="*/ 397 h 21"/>
                  <a:gd name="T8" fmla="*/ 220 w 26"/>
                  <a:gd name="T9" fmla="*/ 285 h 21"/>
                  <a:gd name="T10" fmla="*/ 270 w 26"/>
                  <a:gd name="T11" fmla="*/ 93 h 21"/>
                  <a:gd name="T12" fmla="*/ 408 w 26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1">
                    <a:moveTo>
                      <a:pt x="10" y="2"/>
                    </a:moveTo>
                    <a:cubicBezTo>
                      <a:pt x="8" y="5"/>
                      <a:pt x="7" y="7"/>
                      <a:pt x="5" y="10"/>
                    </a:cubicBezTo>
                    <a:cubicBezTo>
                      <a:pt x="3" y="12"/>
                      <a:pt x="0" y="12"/>
                      <a:pt x="2" y="16"/>
                    </a:cubicBezTo>
                    <a:cubicBezTo>
                      <a:pt x="3" y="19"/>
                      <a:pt x="4" y="21"/>
                      <a:pt x="7" y="21"/>
                    </a:cubicBezTo>
                    <a:cubicBezTo>
                      <a:pt x="11" y="20"/>
                      <a:pt x="11" y="17"/>
                      <a:pt x="14" y="15"/>
                    </a:cubicBezTo>
                    <a:cubicBezTo>
                      <a:pt x="11" y="11"/>
                      <a:pt x="14" y="8"/>
                      <a:pt x="17" y="5"/>
                    </a:cubicBezTo>
                    <a:cubicBezTo>
                      <a:pt x="19" y="4"/>
                      <a:pt x="26" y="2"/>
                      <a:pt x="26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8" name="Freeform 1388">
                <a:extLst>
                  <a:ext uri="{FF2B5EF4-FFF2-40B4-BE49-F238E27FC236}">
                    <a16:creationId xmlns:a16="http://schemas.microsoft.com/office/drawing/2014/main" id="{FDE42FB4-7522-452B-87D3-25049584F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293"/>
                <a:ext cx="47" cy="35"/>
              </a:xfrm>
              <a:custGeom>
                <a:avLst/>
                <a:gdLst>
                  <a:gd name="T0" fmla="*/ 166 w 19"/>
                  <a:gd name="T1" fmla="*/ 175 h 13"/>
                  <a:gd name="T2" fmla="*/ 74 w 19"/>
                  <a:gd name="T3" fmla="*/ 0 h 13"/>
                  <a:gd name="T4" fmla="*/ 62 w 19"/>
                  <a:gd name="T5" fmla="*/ 94 h 13"/>
                  <a:gd name="T6" fmla="*/ 0 w 19"/>
                  <a:gd name="T7" fmla="*/ 253 h 13"/>
                  <a:gd name="T8" fmla="*/ 74 w 19"/>
                  <a:gd name="T9" fmla="*/ 116 h 13"/>
                  <a:gd name="T10" fmla="*/ 153 w 19"/>
                  <a:gd name="T11" fmla="*/ 232 h 13"/>
                  <a:gd name="T12" fmla="*/ 287 w 19"/>
                  <a:gd name="T13" fmla="*/ 81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3">
                    <a:moveTo>
                      <a:pt x="11" y="9"/>
                    </a:moveTo>
                    <a:cubicBezTo>
                      <a:pt x="7" y="8"/>
                      <a:pt x="8" y="0"/>
                      <a:pt x="5" y="0"/>
                    </a:cubicBezTo>
                    <a:cubicBezTo>
                      <a:pt x="3" y="0"/>
                      <a:pt x="4" y="3"/>
                      <a:pt x="4" y="5"/>
                    </a:cubicBezTo>
                    <a:cubicBezTo>
                      <a:pt x="3" y="8"/>
                      <a:pt x="1" y="10"/>
                      <a:pt x="0" y="13"/>
                    </a:cubicBezTo>
                    <a:cubicBezTo>
                      <a:pt x="2" y="11"/>
                      <a:pt x="3" y="7"/>
                      <a:pt x="5" y="6"/>
                    </a:cubicBezTo>
                    <a:cubicBezTo>
                      <a:pt x="6" y="8"/>
                      <a:pt x="6" y="12"/>
                      <a:pt x="10" y="12"/>
                    </a:cubicBezTo>
                    <a:cubicBezTo>
                      <a:pt x="14" y="12"/>
                      <a:pt x="17" y="7"/>
                      <a:pt x="19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9" name="Freeform 1389">
                <a:extLst>
                  <a:ext uri="{FF2B5EF4-FFF2-40B4-BE49-F238E27FC236}">
                    <a16:creationId xmlns:a16="http://schemas.microsoft.com/office/drawing/2014/main" id="{37613021-102A-4AFC-A0FB-0CC35E83F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357"/>
                <a:ext cx="40" cy="75"/>
              </a:xfrm>
              <a:custGeom>
                <a:avLst/>
                <a:gdLst>
                  <a:gd name="T0" fmla="*/ 238 w 16"/>
                  <a:gd name="T1" fmla="*/ 0 h 28"/>
                  <a:gd name="T2" fmla="*/ 95 w 16"/>
                  <a:gd name="T3" fmla="*/ 230 h 28"/>
                  <a:gd name="T4" fmla="*/ 0 w 16"/>
                  <a:gd name="T5" fmla="*/ 538 h 28"/>
                  <a:gd name="T6" fmla="*/ 145 w 16"/>
                  <a:gd name="T7" fmla="*/ 273 h 28"/>
                  <a:gd name="T8" fmla="*/ 250 w 1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5" y="0"/>
                    </a:moveTo>
                    <a:cubicBezTo>
                      <a:pt x="11" y="4"/>
                      <a:pt x="8" y="7"/>
                      <a:pt x="6" y="12"/>
                    </a:cubicBezTo>
                    <a:cubicBezTo>
                      <a:pt x="5" y="18"/>
                      <a:pt x="4" y="24"/>
                      <a:pt x="0" y="28"/>
                    </a:cubicBezTo>
                    <a:cubicBezTo>
                      <a:pt x="4" y="24"/>
                      <a:pt x="8" y="20"/>
                      <a:pt x="9" y="14"/>
                    </a:cubicBezTo>
                    <a:cubicBezTo>
                      <a:pt x="11" y="9"/>
                      <a:pt x="12" y="4"/>
                      <a:pt x="16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0" name="Freeform 1390">
                <a:extLst>
                  <a:ext uri="{FF2B5EF4-FFF2-40B4-BE49-F238E27FC236}">
                    <a16:creationId xmlns:a16="http://schemas.microsoft.com/office/drawing/2014/main" id="{B7F5D3BF-C26D-40E5-96F4-D4C73674F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349"/>
                <a:ext cx="35" cy="43"/>
              </a:xfrm>
              <a:custGeom>
                <a:avLst/>
                <a:gdLst>
                  <a:gd name="T0" fmla="*/ 208 w 14"/>
                  <a:gd name="T1" fmla="*/ 116 h 16"/>
                  <a:gd name="T2" fmla="*/ 33 w 14"/>
                  <a:gd name="T3" fmla="*/ 312 h 16"/>
                  <a:gd name="T4" fmla="*/ 220 w 14"/>
                  <a:gd name="T5" fmla="*/ 1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13" y="6"/>
                    </a:moveTo>
                    <a:cubicBezTo>
                      <a:pt x="8" y="0"/>
                      <a:pt x="0" y="12"/>
                      <a:pt x="2" y="16"/>
                    </a:cubicBezTo>
                    <a:cubicBezTo>
                      <a:pt x="4" y="12"/>
                      <a:pt x="7" y="4"/>
                      <a:pt x="14" y="7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1" name="Freeform 1391">
                <a:extLst>
                  <a:ext uri="{FF2B5EF4-FFF2-40B4-BE49-F238E27FC236}">
                    <a16:creationId xmlns:a16="http://schemas.microsoft.com/office/drawing/2014/main" id="{7BA5738D-AA2C-46D0-A553-845CB9B08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248"/>
                <a:ext cx="20" cy="48"/>
              </a:xfrm>
              <a:custGeom>
                <a:avLst/>
                <a:gdLst>
                  <a:gd name="T0" fmla="*/ 113 w 8"/>
                  <a:gd name="T1" fmla="*/ 0 h 18"/>
                  <a:gd name="T2" fmla="*/ 50 w 8"/>
                  <a:gd name="T3" fmla="*/ 341 h 18"/>
                  <a:gd name="T4" fmla="*/ 125 w 8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8">
                    <a:moveTo>
                      <a:pt x="7" y="0"/>
                    </a:moveTo>
                    <a:cubicBezTo>
                      <a:pt x="0" y="0"/>
                      <a:pt x="2" y="14"/>
                      <a:pt x="3" y="18"/>
                    </a:cubicBezTo>
                    <a:cubicBezTo>
                      <a:pt x="4" y="12"/>
                      <a:pt x="3" y="4"/>
                      <a:pt x="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2" name="Freeform 1392">
                <a:extLst>
                  <a:ext uri="{FF2B5EF4-FFF2-40B4-BE49-F238E27FC236}">
                    <a16:creationId xmlns:a16="http://schemas.microsoft.com/office/drawing/2014/main" id="{6CB023FF-FC57-4D60-A193-1C239A203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227"/>
                <a:ext cx="47" cy="50"/>
              </a:xfrm>
              <a:custGeom>
                <a:avLst/>
                <a:gdLst>
                  <a:gd name="T0" fmla="*/ 134 w 19"/>
                  <a:gd name="T1" fmla="*/ 0 h 19"/>
                  <a:gd name="T2" fmla="*/ 0 w 19"/>
                  <a:gd name="T3" fmla="*/ 311 h 19"/>
                  <a:gd name="T4" fmla="*/ 183 w 19"/>
                  <a:gd name="T5" fmla="*/ 234 h 19"/>
                  <a:gd name="T6" fmla="*/ 245 w 19"/>
                  <a:gd name="T7" fmla="*/ 326 h 19"/>
                  <a:gd name="T8" fmla="*/ 287 w 19"/>
                  <a:gd name="T9" fmla="*/ 179 h 19"/>
                  <a:gd name="T10" fmla="*/ 245 w 19"/>
                  <a:gd name="T11" fmla="*/ 271 h 19"/>
                  <a:gd name="T12" fmla="*/ 183 w 19"/>
                  <a:gd name="T13" fmla="*/ 166 h 19"/>
                  <a:gd name="T14" fmla="*/ 92 w 19"/>
                  <a:gd name="T15" fmla="*/ 179 h 19"/>
                  <a:gd name="T16" fmla="*/ 92 w 19"/>
                  <a:gd name="T17" fmla="*/ 76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9" y="0"/>
                    </a:moveTo>
                    <a:cubicBezTo>
                      <a:pt x="7" y="6"/>
                      <a:pt x="0" y="11"/>
                      <a:pt x="0" y="17"/>
                    </a:cubicBezTo>
                    <a:cubicBezTo>
                      <a:pt x="4" y="18"/>
                      <a:pt x="9" y="7"/>
                      <a:pt x="12" y="13"/>
                    </a:cubicBezTo>
                    <a:cubicBezTo>
                      <a:pt x="13" y="15"/>
                      <a:pt x="13" y="18"/>
                      <a:pt x="16" y="18"/>
                    </a:cubicBezTo>
                    <a:cubicBezTo>
                      <a:pt x="19" y="19"/>
                      <a:pt x="19" y="12"/>
                      <a:pt x="19" y="10"/>
                    </a:cubicBezTo>
                    <a:cubicBezTo>
                      <a:pt x="18" y="12"/>
                      <a:pt x="18" y="16"/>
                      <a:pt x="16" y="15"/>
                    </a:cubicBezTo>
                    <a:cubicBezTo>
                      <a:pt x="14" y="15"/>
                      <a:pt x="13" y="10"/>
                      <a:pt x="12" y="9"/>
                    </a:cubicBezTo>
                    <a:cubicBezTo>
                      <a:pt x="9" y="7"/>
                      <a:pt x="8" y="10"/>
                      <a:pt x="6" y="10"/>
                    </a:cubicBezTo>
                    <a:cubicBezTo>
                      <a:pt x="4" y="9"/>
                      <a:pt x="5" y="6"/>
                      <a:pt x="6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3" name="Freeform 1393">
                <a:extLst>
                  <a:ext uri="{FF2B5EF4-FFF2-40B4-BE49-F238E27FC236}">
                    <a16:creationId xmlns:a16="http://schemas.microsoft.com/office/drawing/2014/main" id="{D5957928-E293-4B3A-A86A-F4748D99B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8" y="2040"/>
                <a:ext cx="25" cy="29"/>
              </a:xfrm>
              <a:custGeom>
                <a:avLst/>
                <a:gdLst>
                  <a:gd name="T0" fmla="*/ 0 w 10"/>
                  <a:gd name="T1" fmla="*/ 34 h 11"/>
                  <a:gd name="T2" fmla="*/ 113 w 10"/>
                  <a:gd name="T3" fmla="*/ 111 h 11"/>
                  <a:gd name="T4" fmla="*/ 158 w 10"/>
                  <a:gd name="T5" fmla="*/ 200 h 11"/>
                  <a:gd name="T6" fmla="*/ 145 w 10"/>
                  <a:gd name="T7" fmla="*/ 90 h 11"/>
                  <a:gd name="T8" fmla="*/ 145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2"/>
                    </a:moveTo>
                    <a:cubicBezTo>
                      <a:pt x="3" y="3"/>
                      <a:pt x="5" y="4"/>
                      <a:pt x="7" y="6"/>
                    </a:cubicBezTo>
                    <a:cubicBezTo>
                      <a:pt x="8" y="8"/>
                      <a:pt x="9" y="9"/>
                      <a:pt x="10" y="11"/>
                    </a:cubicBezTo>
                    <a:cubicBezTo>
                      <a:pt x="10" y="9"/>
                      <a:pt x="9" y="7"/>
                      <a:pt x="9" y="5"/>
                    </a:cubicBezTo>
                    <a:cubicBezTo>
                      <a:pt x="8" y="3"/>
                      <a:pt x="10" y="1"/>
                      <a:pt x="9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4" name="Freeform 1394">
                <a:extLst>
                  <a:ext uri="{FF2B5EF4-FFF2-40B4-BE49-F238E27FC236}">
                    <a16:creationId xmlns:a16="http://schemas.microsoft.com/office/drawing/2014/main" id="{16328C50-0180-4F1F-AEC7-EBEE9DFD1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043"/>
                <a:ext cx="33" cy="37"/>
              </a:xfrm>
              <a:custGeom>
                <a:avLst/>
                <a:gdLst>
                  <a:gd name="T0" fmla="*/ 0 w 13"/>
                  <a:gd name="T1" fmla="*/ 77 h 14"/>
                  <a:gd name="T2" fmla="*/ 129 w 13"/>
                  <a:gd name="T3" fmla="*/ 132 h 14"/>
                  <a:gd name="T4" fmla="*/ 213 w 13"/>
                  <a:gd name="T5" fmla="*/ 259 h 14"/>
                  <a:gd name="T6" fmla="*/ 193 w 1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4"/>
                    </a:moveTo>
                    <a:cubicBezTo>
                      <a:pt x="3" y="4"/>
                      <a:pt x="5" y="4"/>
                      <a:pt x="8" y="7"/>
                    </a:cubicBezTo>
                    <a:cubicBezTo>
                      <a:pt x="10" y="9"/>
                      <a:pt x="11" y="11"/>
                      <a:pt x="13" y="14"/>
                    </a:cubicBezTo>
                    <a:cubicBezTo>
                      <a:pt x="12" y="9"/>
                      <a:pt x="11" y="4"/>
                      <a:pt x="1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5" name="Freeform 1395">
                <a:extLst>
                  <a:ext uri="{FF2B5EF4-FFF2-40B4-BE49-F238E27FC236}">
                    <a16:creationId xmlns:a16="http://schemas.microsoft.com/office/drawing/2014/main" id="{1711C7AA-FFC4-46A2-B878-855C5119A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2056"/>
                <a:ext cx="25" cy="48"/>
              </a:xfrm>
              <a:custGeom>
                <a:avLst/>
                <a:gdLst>
                  <a:gd name="T0" fmla="*/ 0 w 10"/>
                  <a:gd name="T1" fmla="*/ 136 h 18"/>
                  <a:gd name="T2" fmla="*/ 83 w 10"/>
                  <a:gd name="T3" fmla="*/ 341 h 18"/>
                  <a:gd name="T4" fmla="*/ 95 w 1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7"/>
                    </a:moveTo>
                    <a:cubicBezTo>
                      <a:pt x="6" y="9"/>
                      <a:pt x="4" y="14"/>
                      <a:pt x="5" y="18"/>
                    </a:cubicBezTo>
                    <a:cubicBezTo>
                      <a:pt x="10" y="14"/>
                      <a:pt x="6" y="5"/>
                      <a:pt x="6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6" name="Freeform 1396">
                <a:extLst>
                  <a:ext uri="{FF2B5EF4-FFF2-40B4-BE49-F238E27FC236}">
                    <a16:creationId xmlns:a16="http://schemas.microsoft.com/office/drawing/2014/main" id="{9660CACC-51D8-46EB-8230-68140719D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077"/>
                <a:ext cx="17" cy="62"/>
              </a:xfrm>
              <a:custGeom>
                <a:avLst/>
                <a:gdLst>
                  <a:gd name="T0" fmla="*/ 0 w 7"/>
                  <a:gd name="T1" fmla="*/ 232 h 23"/>
                  <a:gd name="T2" fmla="*/ 58 w 7"/>
                  <a:gd name="T3" fmla="*/ 450 h 23"/>
                  <a:gd name="T4" fmla="*/ 100 w 7"/>
                  <a:gd name="T5" fmla="*/ 232 h 23"/>
                  <a:gd name="T6" fmla="*/ 58 w 7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3">
                    <a:moveTo>
                      <a:pt x="0" y="12"/>
                    </a:moveTo>
                    <a:cubicBezTo>
                      <a:pt x="3" y="8"/>
                      <a:pt x="5" y="21"/>
                      <a:pt x="4" y="23"/>
                    </a:cubicBezTo>
                    <a:cubicBezTo>
                      <a:pt x="7" y="22"/>
                      <a:pt x="7" y="14"/>
                      <a:pt x="7" y="12"/>
                    </a:cubicBezTo>
                    <a:cubicBezTo>
                      <a:pt x="7" y="7"/>
                      <a:pt x="5" y="4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7" name="Freeform 1397">
                <a:extLst>
                  <a:ext uri="{FF2B5EF4-FFF2-40B4-BE49-F238E27FC236}">
                    <a16:creationId xmlns:a16="http://schemas.microsoft.com/office/drawing/2014/main" id="{BD9B68B0-6E13-4FC4-8E71-7445D6227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208"/>
                <a:ext cx="60" cy="96"/>
              </a:xfrm>
              <a:custGeom>
                <a:avLst/>
                <a:gdLst>
                  <a:gd name="T0" fmla="*/ 208 w 24"/>
                  <a:gd name="T1" fmla="*/ 0 h 36"/>
                  <a:gd name="T2" fmla="*/ 270 w 24"/>
                  <a:gd name="T3" fmla="*/ 192 h 36"/>
                  <a:gd name="T4" fmla="*/ 375 w 24"/>
                  <a:gd name="T5" fmla="*/ 21 h 36"/>
                  <a:gd name="T6" fmla="*/ 270 w 24"/>
                  <a:gd name="T7" fmla="*/ 320 h 36"/>
                  <a:gd name="T8" fmla="*/ 208 w 24"/>
                  <a:gd name="T9" fmla="*/ 477 h 36"/>
                  <a:gd name="T10" fmla="*/ 208 w 24"/>
                  <a:gd name="T11" fmla="*/ 533 h 36"/>
                  <a:gd name="T12" fmla="*/ 283 w 24"/>
                  <a:gd name="T13" fmla="*/ 512 h 36"/>
                  <a:gd name="T14" fmla="*/ 208 w 24"/>
                  <a:gd name="T15" fmla="*/ 589 h 36"/>
                  <a:gd name="T16" fmla="*/ 145 w 24"/>
                  <a:gd name="T17" fmla="*/ 547 h 36"/>
                  <a:gd name="T18" fmla="*/ 95 w 24"/>
                  <a:gd name="T19" fmla="*/ 648 h 36"/>
                  <a:gd name="T20" fmla="*/ 0 w 24"/>
                  <a:gd name="T21" fmla="*/ 683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36">
                    <a:moveTo>
                      <a:pt x="13" y="0"/>
                    </a:moveTo>
                    <a:cubicBezTo>
                      <a:pt x="13" y="2"/>
                      <a:pt x="12" y="13"/>
                      <a:pt x="17" y="10"/>
                    </a:cubicBezTo>
                    <a:cubicBezTo>
                      <a:pt x="20" y="8"/>
                      <a:pt x="21" y="3"/>
                      <a:pt x="24" y="1"/>
                    </a:cubicBezTo>
                    <a:cubicBezTo>
                      <a:pt x="24" y="7"/>
                      <a:pt x="20" y="13"/>
                      <a:pt x="17" y="17"/>
                    </a:cubicBezTo>
                    <a:cubicBezTo>
                      <a:pt x="16" y="20"/>
                      <a:pt x="14" y="22"/>
                      <a:pt x="13" y="25"/>
                    </a:cubicBezTo>
                    <a:cubicBezTo>
                      <a:pt x="13" y="26"/>
                      <a:pt x="12" y="27"/>
                      <a:pt x="13" y="28"/>
                    </a:cubicBezTo>
                    <a:cubicBezTo>
                      <a:pt x="15" y="30"/>
                      <a:pt x="16" y="28"/>
                      <a:pt x="18" y="27"/>
                    </a:cubicBezTo>
                    <a:cubicBezTo>
                      <a:pt x="17" y="28"/>
                      <a:pt x="14" y="31"/>
                      <a:pt x="13" y="31"/>
                    </a:cubicBezTo>
                    <a:cubicBezTo>
                      <a:pt x="10" y="31"/>
                      <a:pt x="12" y="27"/>
                      <a:pt x="9" y="29"/>
                    </a:cubicBezTo>
                    <a:cubicBezTo>
                      <a:pt x="7" y="30"/>
                      <a:pt x="7" y="32"/>
                      <a:pt x="6" y="34"/>
                    </a:cubicBezTo>
                    <a:cubicBezTo>
                      <a:pt x="4" y="36"/>
                      <a:pt x="2" y="36"/>
                      <a:pt x="0" y="3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8" name="Freeform 1398">
                <a:extLst>
                  <a:ext uri="{FF2B5EF4-FFF2-40B4-BE49-F238E27FC236}">
                    <a16:creationId xmlns:a16="http://schemas.microsoft.com/office/drawing/2014/main" id="{F0552D24-4C99-443B-AF3B-4E04F12E8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312"/>
                <a:ext cx="45" cy="40"/>
              </a:xfrm>
              <a:custGeom>
                <a:avLst/>
                <a:gdLst>
                  <a:gd name="T0" fmla="*/ 158 w 18"/>
                  <a:gd name="T1" fmla="*/ 77 h 15"/>
                  <a:gd name="T2" fmla="*/ 0 w 18"/>
                  <a:gd name="T3" fmla="*/ 264 h 15"/>
                  <a:gd name="T4" fmla="*/ 95 w 18"/>
                  <a:gd name="T5" fmla="*/ 248 h 15"/>
                  <a:gd name="T6" fmla="*/ 158 w 18"/>
                  <a:gd name="T7" fmla="*/ 171 h 15"/>
                  <a:gd name="T8" fmla="*/ 283 w 18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5">
                    <a:moveTo>
                      <a:pt x="10" y="4"/>
                    </a:moveTo>
                    <a:cubicBezTo>
                      <a:pt x="9" y="8"/>
                      <a:pt x="5" y="14"/>
                      <a:pt x="0" y="14"/>
                    </a:cubicBezTo>
                    <a:cubicBezTo>
                      <a:pt x="2" y="15"/>
                      <a:pt x="4" y="14"/>
                      <a:pt x="6" y="13"/>
                    </a:cubicBezTo>
                    <a:cubicBezTo>
                      <a:pt x="9" y="12"/>
                      <a:pt x="9" y="11"/>
                      <a:pt x="10" y="9"/>
                    </a:cubicBezTo>
                    <a:cubicBezTo>
                      <a:pt x="12" y="4"/>
                      <a:pt x="14" y="2"/>
                      <a:pt x="1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9" name="Freeform 1399">
                <a:extLst>
                  <a:ext uri="{FF2B5EF4-FFF2-40B4-BE49-F238E27FC236}">
                    <a16:creationId xmlns:a16="http://schemas.microsoft.com/office/drawing/2014/main" id="{EB02D6C5-98F4-4DFA-9473-BA29967DA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413"/>
                <a:ext cx="63" cy="46"/>
              </a:xfrm>
              <a:custGeom>
                <a:avLst/>
                <a:gdLst>
                  <a:gd name="T0" fmla="*/ 0 w 25"/>
                  <a:gd name="T1" fmla="*/ 336 h 17"/>
                  <a:gd name="T2" fmla="*/ 242 w 25"/>
                  <a:gd name="T3" fmla="*/ 116 h 17"/>
                  <a:gd name="T4" fmla="*/ 401 w 25"/>
                  <a:gd name="T5" fmla="*/ 257 h 17"/>
                  <a:gd name="T6" fmla="*/ 255 w 25"/>
                  <a:gd name="T7" fmla="*/ 198 h 17"/>
                  <a:gd name="T8" fmla="*/ 179 w 25"/>
                  <a:gd name="T9" fmla="*/ 235 h 17"/>
                  <a:gd name="T10" fmla="*/ 0 w 25"/>
                  <a:gd name="T11" fmla="*/ 31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7">
                    <a:moveTo>
                      <a:pt x="0" y="17"/>
                    </a:moveTo>
                    <a:cubicBezTo>
                      <a:pt x="6" y="14"/>
                      <a:pt x="10" y="10"/>
                      <a:pt x="15" y="6"/>
                    </a:cubicBezTo>
                    <a:cubicBezTo>
                      <a:pt x="23" y="0"/>
                      <a:pt x="17" y="15"/>
                      <a:pt x="25" y="13"/>
                    </a:cubicBezTo>
                    <a:cubicBezTo>
                      <a:pt x="21" y="16"/>
                      <a:pt x="19" y="10"/>
                      <a:pt x="16" y="10"/>
                    </a:cubicBezTo>
                    <a:cubicBezTo>
                      <a:pt x="15" y="10"/>
                      <a:pt x="12" y="11"/>
                      <a:pt x="11" y="12"/>
                    </a:cubicBezTo>
                    <a:cubicBezTo>
                      <a:pt x="8" y="15"/>
                      <a:pt x="5" y="15"/>
                      <a:pt x="0" y="1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0" name="Freeform 1400">
                <a:extLst>
                  <a:ext uri="{FF2B5EF4-FFF2-40B4-BE49-F238E27FC236}">
                    <a16:creationId xmlns:a16="http://schemas.microsoft.com/office/drawing/2014/main" id="{92B6E668-1D36-4C18-A75C-5719DB895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2379"/>
                <a:ext cx="47" cy="34"/>
              </a:xfrm>
              <a:custGeom>
                <a:avLst/>
                <a:gdLst>
                  <a:gd name="T0" fmla="*/ 0 w 19"/>
                  <a:gd name="T1" fmla="*/ 233 h 13"/>
                  <a:gd name="T2" fmla="*/ 92 w 19"/>
                  <a:gd name="T3" fmla="*/ 89 h 13"/>
                  <a:gd name="T4" fmla="*/ 183 w 19"/>
                  <a:gd name="T5" fmla="*/ 21 h 13"/>
                  <a:gd name="T6" fmla="*/ 287 w 19"/>
                  <a:gd name="T7" fmla="*/ 144 h 13"/>
                  <a:gd name="T8" fmla="*/ 195 w 19"/>
                  <a:gd name="T9" fmla="*/ 68 h 13"/>
                  <a:gd name="T10" fmla="*/ 42 w 19"/>
                  <a:gd name="T11" fmla="*/ 165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3">
                    <a:moveTo>
                      <a:pt x="0" y="13"/>
                    </a:moveTo>
                    <a:cubicBezTo>
                      <a:pt x="2" y="11"/>
                      <a:pt x="4" y="8"/>
                      <a:pt x="6" y="5"/>
                    </a:cubicBezTo>
                    <a:cubicBezTo>
                      <a:pt x="7" y="4"/>
                      <a:pt x="11" y="1"/>
                      <a:pt x="12" y="1"/>
                    </a:cubicBezTo>
                    <a:cubicBezTo>
                      <a:pt x="17" y="0"/>
                      <a:pt x="14" y="10"/>
                      <a:pt x="19" y="8"/>
                    </a:cubicBezTo>
                    <a:cubicBezTo>
                      <a:pt x="15" y="10"/>
                      <a:pt x="15" y="5"/>
                      <a:pt x="13" y="4"/>
                    </a:cubicBezTo>
                    <a:cubicBezTo>
                      <a:pt x="9" y="2"/>
                      <a:pt x="6" y="8"/>
                      <a:pt x="3" y="9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1" name="Freeform 1401">
                <a:extLst>
                  <a:ext uri="{FF2B5EF4-FFF2-40B4-BE49-F238E27FC236}">
                    <a16:creationId xmlns:a16="http://schemas.microsoft.com/office/drawing/2014/main" id="{BE98DF6C-1DDA-4FB0-9B25-D4468B582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400"/>
                <a:ext cx="48" cy="40"/>
              </a:xfrm>
              <a:custGeom>
                <a:avLst/>
                <a:gdLst>
                  <a:gd name="T0" fmla="*/ 255 w 19"/>
                  <a:gd name="T1" fmla="*/ 56 h 15"/>
                  <a:gd name="T2" fmla="*/ 159 w 19"/>
                  <a:gd name="T3" fmla="*/ 35 h 15"/>
                  <a:gd name="T4" fmla="*/ 83 w 19"/>
                  <a:gd name="T5" fmla="*/ 0 h 15"/>
                  <a:gd name="T6" fmla="*/ 51 w 19"/>
                  <a:gd name="T7" fmla="*/ 285 h 15"/>
                  <a:gd name="T8" fmla="*/ 114 w 19"/>
                  <a:gd name="T9" fmla="*/ 77 h 15"/>
                  <a:gd name="T10" fmla="*/ 192 w 19"/>
                  <a:gd name="T11" fmla="*/ 93 h 15"/>
                  <a:gd name="T12" fmla="*/ 306 w 19"/>
                  <a:gd name="T13" fmla="*/ 77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16" y="3"/>
                    </a:moveTo>
                    <a:cubicBezTo>
                      <a:pt x="14" y="3"/>
                      <a:pt x="12" y="3"/>
                      <a:pt x="10" y="2"/>
                    </a:cubicBezTo>
                    <a:cubicBezTo>
                      <a:pt x="9" y="2"/>
                      <a:pt x="6" y="0"/>
                      <a:pt x="5" y="0"/>
                    </a:cubicBezTo>
                    <a:cubicBezTo>
                      <a:pt x="0" y="1"/>
                      <a:pt x="2" y="12"/>
                      <a:pt x="3" y="15"/>
                    </a:cubicBezTo>
                    <a:cubicBezTo>
                      <a:pt x="3" y="12"/>
                      <a:pt x="2" y="5"/>
                      <a:pt x="7" y="4"/>
                    </a:cubicBezTo>
                    <a:cubicBezTo>
                      <a:pt x="9" y="4"/>
                      <a:pt x="10" y="5"/>
                      <a:pt x="12" y="5"/>
                    </a:cubicBezTo>
                    <a:cubicBezTo>
                      <a:pt x="14" y="5"/>
                      <a:pt x="17" y="4"/>
                      <a:pt x="19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2" name="Freeform 1402">
                <a:extLst>
                  <a:ext uri="{FF2B5EF4-FFF2-40B4-BE49-F238E27FC236}">
                    <a16:creationId xmlns:a16="http://schemas.microsoft.com/office/drawing/2014/main" id="{6DDA8097-7DCE-415E-A98B-45348C2CA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315"/>
                <a:ext cx="12" cy="56"/>
              </a:xfrm>
              <a:custGeom>
                <a:avLst/>
                <a:gdLst>
                  <a:gd name="T0" fmla="*/ 41 w 5"/>
                  <a:gd name="T1" fmla="*/ 56 h 21"/>
                  <a:gd name="T2" fmla="*/ 0 w 5"/>
                  <a:gd name="T3" fmla="*/ 205 h 21"/>
                  <a:gd name="T4" fmla="*/ 29 w 5"/>
                  <a:gd name="T5" fmla="*/ 285 h 21"/>
                  <a:gd name="T6" fmla="*/ 41 w 5"/>
                  <a:gd name="T7" fmla="*/ 397 h 21"/>
                  <a:gd name="T8" fmla="*/ 41 w 5"/>
                  <a:gd name="T9" fmla="*/ 227 h 21"/>
                  <a:gd name="T10" fmla="*/ 70 w 5"/>
                  <a:gd name="T11" fmla="*/ 115 h 21"/>
                  <a:gd name="T12" fmla="*/ 58 w 5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21">
                    <a:moveTo>
                      <a:pt x="3" y="3"/>
                    </a:moveTo>
                    <a:cubicBezTo>
                      <a:pt x="3" y="6"/>
                      <a:pt x="0" y="9"/>
                      <a:pt x="0" y="11"/>
                    </a:cubicBezTo>
                    <a:cubicBezTo>
                      <a:pt x="0" y="12"/>
                      <a:pt x="2" y="14"/>
                      <a:pt x="2" y="15"/>
                    </a:cubicBezTo>
                    <a:cubicBezTo>
                      <a:pt x="2" y="17"/>
                      <a:pt x="2" y="19"/>
                      <a:pt x="3" y="21"/>
                    </a:cubicBezTo>
                    <a:cubicBezTo>
                      <a:pt x="3" y="18"/>
                      <a:pt x="2" y="15"/>
                      <a:pt x="3" y="12"/>
                    </a:cubicBezTo>
                    <a:cubicBezTo>
                      <a:pt x="4" y="10"/>
                      <a:pt x="5" y="8"/>
                      <a:pt x="5" y="6"/>
                    </a:cubicBezTo>
                    <a:cubicBezTo>
                      <a:pt x="5" y="4"/>
                      <a:pt x="3" y="2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3" name="Freeform 1403">
                <a:extLst>
                  <a:ext uri="{FF2B5EF4-FFF2-40B4-BE49-F238E27FC236}">
                    <a16:creationId xmlns:a16="http://schemas.microsoft.com/office/drawing/2014/main" id="{771CDB64-6BFC-4D12-8CBF-62B2F658F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581"/>
                <a:ext cx="75" cy="43"/>
              </a:xfrm>
              <a:custGeom>
                <a:avLst/>
                <a:gdLst>
                  <a:gd name="T0" fmla="*/ 20 w 30"/>
                  <a:gd name="T1" fmla="*/ 274 h 16"/>
                  <a:gd name="T2" fmla="*/ 83 w 30"/>
                  <a:gd name="T3" fmla="*/ 159 h 16"/>
                  <a:gd name="T4" fmla="*/ 208 w 30"/>
                  <a:gd name="T5" fmla="*/ 137 h 16"/>
                  <a:gd name="T6" fmla="*/ 470 w 30"/>
                  <a:gd name="T7" fmla="*/ 0 h 16"/>
                  <a:gd name="T8" fmla="*/ 220 w 30"/>
                  <a:gd name="T9" fmla="*/ 175 h 16"/>
                  <a:gd name="T10" fmla="*/ 145 w 30"/>
                  <a:gd name="T11" fmla="*/ 290 h 16"/>
                  <a:gd name="T12" fmla="*/ 0 w 30"/>
                  <a:gd name="T13" fmla="*/ 29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6">
                    <a:moveTo>
                      <a:pt x="1" y="14"/>
                    </a:moveTo>
                    <a:cubicBezTo>
                      <a:pt x="3" y="12"/>
                      <a:pt x="2" y="9"/>
                      <a:pt x="5" y="8"/>
                    </a:cubicBezTo>
                    <a:cubicBezTo>
                      <a:pt x="7" y="7"/>
                      <a:pt x="11" y="7"/>
                      <a:pt x="13" y="7"/>
                    </a:cubicBezTo>
                    <a:cubicBezTo>
                      <a:pt x="19" y="5"/>
                      <a:pt x="25" y="4"/>
                      <a:pt x="30" y="0"/>
                    </a:cubicBezTo>
                    <a:cubicBezTo>
                      <a:pt x="25" y="3"/>
                      <a:pt x="20" y="7"/>
                      <a:pt x="14" y="9"/>
                    </a:cubicBezTo>
                    <a:cubicBezTo>
                      <a:pt x="10" y="10"/>
                      <a:pt x="6" y="11"/>
                      <a:pt x="9" y="15"/>
                    </a:cubicBezTo>
                    <a:cubicBezTo>
                      <a:pt x="7" y="16"/>
                      <a:pt x="2" y="15"/>
                      <a:pt x="0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4" name="Freeform 1404">
                <a:extLst>
                  <a:ext uri="{FF2B5EF4-FFF2-40B4-BE49-F238E27FC236}">
                    <a16:creationId xmlns:a16="http://schemas.microsoft.com/office/drawing/2014/main" id="{828C4E28-89E0-4CC8-A514-BF884B2E3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568"/>
                <a:ext cx="45" cy="43"/>
              </a:xfrm>
              <a:custGeom>
                <a:avLst/>
                <a:gdLst>
                  <a:gd name="T0" fmla="*/ 158 w 18"/>
                  <a:gd name="T1" fmla="*/ 81 h 16"/>
                  <a:gd name="T2" fmla="*/ 20 w 18"/>
                  <a:gd name="T3" fmla="*/ 312 h 16"/>
                  <a:gd name="T4" fmla="*/ 125 w 18"/>
                  <a:gd name="T5" fmla="*/ 159 h 16"/>
                  <a:gd name="T6" fmla="*/ 220 w 18"/>
                  <a:gd name="T7" fmla="*/ 81 h 16"/>
                  <a:gd name="T8" fmla="*/ 283 w 18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16">
                    <a:moveTo>
                      <a:pt x="10" y="4"/>
                    </a:moveTo>
                    <a:cubicBezTo>
                      <a:pt x="4" y="4"/>
                      <a:pt x="0" y="11"/>
                      <a:pt x="1" y="16"/>
                    </a:cubicBezTo>
                    <a:cubicBezTo>
                      <a:pt x="1" y="12"/>
                      <a:pt x="5" y="9"/>
                      <a:pt x="8" y="8"/>
                    </a:cubicBezTo>
                    <a:cubicBezTo>
                      <a:pt x="11" y="7"/>
                      <a:pt x="13" y="6"/>
                      <a:pt x="14" y="4"/>
                    </a:cubicBezTo>
                    <a:cubicBezTo>
                      <a:pt x="16" y="3"/>
                      <a:pt x="16" y="1"/>
                      <a:pt x="1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5" name="Freeform 1405">
                <a:extLst>
                  <a:ext uri="{FF2B5EF4-FFF2-40B4-BE49-F238E27FC236}">
                    <a16:creationId xmlns:a16="http://schemas.microsoft.com/office/drawing/2014/main" id="{C9A5255C-8EB4-49BA-A01F-3E2D119C4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2536"/>
                <a:ext cx="45" cy="56"/>
              </a:xfrm>
              <a:custGeom>
                <a:avLst/>
                <a:gdLst>
                  <a:gd name="T0" fmla="*/ 158 w 18"/>
                  <a:gd name="T1" fmla="*/ 0 h 21"/>
                  <a:gd name="T2" fmla="*/ 125 w 18"/>
                  <a:gd name="T3" fmla="*/ 205 h 21"/>
                  <a:gd name="T4" fmla="*/ 0 w 18"/>
                  <a:gd name="T5" fmla="*/ 397 h 21"/>
                  <a:gd name="T6" fmla="*/ 283 w 18"/>
                  <a:gd name="T7" fmla="*/ 149 h 21"/>
                  <a:gd name="T8" fmla="*/ 175 w 18"/>
                  <a:gd name="T9" fmla="*/ 205 h 21"/>
                  <a:gd name="T10" fmla="*/ 158 w 18"/>
                  <a:gd name="T11" fmla="*/ 7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10" y="0"/>
                    </a:moveTo>
                    <a:cubicBezTo>
                      <a:pt x="10" y="4"/>
                      <a:pt x="10" y="7"/>
                      <a:pt x="8" y="11"/>
                    </a:cubicBezTo>
                    <a:cubicBezTo>
                      <a:pt x="6" y="14"/>
                      <a:pt x="2" y="17"/>
                      <a:pt x="0" y="21"/>
                    </a:cubicBezTo>
                    <a:cubicBezTo>
                      <a:pt x="6" y="16"/>
                      <a:pt x="13" y="13"/>
                      <a:pt x="18" y="8"/>
                    </a:cubicBezTo>
                    <a:cubicBezTo>
                      <a:pt x="16" y="9"/>
                      <a:pt x="14" y="10"/>
                      <a:pt x="11" y="11"/>
                    </a:cubicBezTo>
                    <a:cubicBezTo>
                      <a:pt x="11" y="8"/>
                      <a:pt x="11" y="6"/>
                      <a:pt x="10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6" name="Freeform 1406">
                <a:extLst>
                  <a:ext uri="{FF2B5EF4-FFF2-40B4-BE49-F238E27FC236}">
                    <a16:creationId xmlns:a16="http://schemas.microsoft.com/office/drawing/2014/main" id="{FCA0B42A-356C-4671-9AB3-0E3CC7BD4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235"/>
                <a:ext cx="15" cy="21"/>
              </a:xfrm>
              <a:custGeom>
                <a:avLst/>
                <a:gdLst>
                  <a:gd name="T0" fmla="*/ 95 w 6"/>
                  <a:gd name="T1" fmla="*/ 123 h 8"/>
                  <a:gd name="T2" fmla="*/ 33 w 6"/>
                  <a:gd name="T3" fmla="*/ 0 h 8"/>
                  <a:gd name="T4" fmla="*/ 83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7"/>
                    </a:moveTo>
                    <a:cubicBezTo>
                      <a:pt x="6" y="6"/>
                      <a:pt x="4" y="0"/>
                      <a:pt x="2" y="0"/>
                    </a:cubicBezTo>
                    <a:cubicBezTo>
                      <a:pt x="0" y="0"/>
                      <a:pt x="5" y="7"/>
                      <a:pt x="5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7" name="Freeform 1407">
                <a:extLst>
                  <a:ext uri="{FF2B5EF4-FFF2-40B4-BE49-F238E27FC236}">
                    <a16:creationId xmlns:a16="http://schemas.microsoft.com/office/drawing/2014/main" id="{20225FB1-1967-4C16-986D-94E046D91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2235"/>
                <a:ext cx="32" cy="50"/>
              </a:xfrm>
              <a:custGeom>
                <a:avLst/>
                <a:gdLst>
                  <a:gd name="T0" fmla="*/ 0 w 13"/>
                  <a:gd name="T1" fmla="*/ 221 h 19"/>
                  <a:gd name="T2" fmla="*/ 62 w 13"/>
                  <a:gd name="T3" fmla="*/ 347 h 19"/>
                  <a:gd name="T4" fmla="*/ 121 w 13"/>
                  <a:gd name="T5" fmla="*/ 200 h 19"/>
                  <a:gd name="T6" fmla="*/ 194 w 13"/>
                  <a:gd name="T7" fmla="*/ 0 h 19"/>
                  <a:gd name="T8" fmla="*/ 103 w 13"/>
                  <a:gd name="T9" fmla="*/ 124 h 19"/>
                  <a:gd name="T10" fmla="*/ 62 w 13"/>
                  <a:gd name="T11" fmla="*/ 200 h 19"/>
                  <a:gd name="T12" fmla="*/ 0 w 13"/>
                  <a:gd name="T13" fmla="*/ 17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9">
                    <a:moveTo>
                      <a:pt x="0" y="12"/>
                    </a:moveTo>
                    <a:cubicBezTo>
                      <a:pt x="1" y="14"/>
                      <a:pt x="3" y="17"/>
                      <a:pt x="4" y="19"/>
                    </a:cubicBezTo>
                    <a:cubicBezTo>
                      <a:pt x="3" y="14"/>
                      <a:pt x="4" y="14"/>
                      <a:pt x="8" y="11"/>
                    </a:cubicBezTo>
                    <a:cubicBezTo>
                      <a:pt x="12" y="8"/>
                      <a:pt x="10" y="3"/>
                      <a:pt x="13" y="0"/>
                    </a:cubicBezTo>
                    <a:cubicBezTo>
                      <a:pt x="11" y="1"/>
                      <a:pt x="9" y="4"/>
                      <a:pt x="7" y="7"/>
                    </a:cubicBezTo>
                    <a:cubicBezTo>
                      <a:pt x="6" y="8"/>
                      <a:pt x="6" y="10"/>
                      <a:pt x="4" y="11"/>
                    </a:cubicBezTo>
                    <a:cubicBezTo>
                      <a:pt x="2" y="12"/>
                      <a:pt x="2" y="10"/>
                      <a:pt x="0" y="1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8" name="Freeform 1408">
                <a:extLst>
                  <a:ext uri="{FF2B5EF4-FFF2-40B4-BE49-F238E27FC236}">
                    <a16:creationId xmlns:a16="http://schemas.microsoft.com/office/drawing/2014/main" id="{9840A581-11FE-4D21-A101-0D48430B3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2160"/>
                <a:ext cx="23" cy="56"/>
              </a:xfrm>
              <a:custGeom>
                <a:avLst/>
                <a:gdLst>
                  <a:gd name="T0" fmla="*/ 33 w 9"/>
                  <a:gd name="T1" fmla="*/ 0 h 21"/>
                  <a:gd name="T2" fmla="*/ 33 w 9"/>
                  <a:gd name="T3" fmla="*/ 192 h 21"/>
                  <a:gd name="T4" fmla="*/ 20 w 9"/>
                  <a:gd name="T5" fmla="*/ 341 h 21"/>
                  <a:gd name="T6" fmla="*/ 97 w 9"/>
                  <a:gd name="T7" fmla="*/ 320 h 21"/>
                  <a:gd name="T8" fmla="*/ 151 w 9"/>
                  <a:gd name="T9" fmla="*/ 115 h 21"/>
                  <a:gd name="T10" fmla="*/ 97 w 9"/>
                  <a:gd name="T11" fmla="*/ 264 h 21"/>
                  <a:gd name="T12" fmla="*/ 51 w 9"/>
                  <a:gd name="T13" fmla="*/ 5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1">
                    <a:moveTo>
                      <a:pt x="2" y="0"/>
                    </a:moveTo>
                    <a:cubicBezTo>
                      <a:pt x="2" y="4"/>
                      <a:pt x="3" y="7"/>
                      <a:pt x="2" y="10"/>
                    </a:cubicBezTo>
                    <a:cubicBezTo>
                      <a:pt x="2" y="13"/>
                      <a:pt x="0" y="15"/>
                      <a:pt x="1" y="18"/>
                    </a:cubicBezTo>
                    <a:cubicBezTo>
                      <a:pt x="1" y="21"/>
                      <a:pt x="4" y="19"/>
                      <a:pt x="6" y="17"/>
                    </a:cubicBezTo>
                    <a:cubicBezTo>
                      <a:pt x="7" y="14"/>
                      <a:pt x="9" y="10"/>
                      <a:pt x="9" y="6"/>
                    </a:cubicBezTo>
                    <a:cubicBezTo>
                      <a:pt x="8" y="9"/>
                      <a:pt x="8" y="12"/>
                      <a:pt x="6" y="14"/>
                    </a:cubicBezTo>
                    <a:cubicBezTo>
                      <a:pt x="3" y="12"/>
                      <a:pt x="4" y="6"/>
                      <a:pt x="3" y="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9" name="Freeform 1409">
                <a:extLst>
                  <a:ext uri="{FF2B5EF4-FFF2-40B4-BE49-F238E27FC236}">
                    <a16:creationId xmlns:a16="http://schemas.microsoft.com/office/drawing/2014/main" id="{63976398-A4D9-4D55-A30E-B6D077108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043"/>
                <a:ext cx="27" cy="37"/>
              </a:xfrm>
              <a:custGeom>
                <a:avLst/>
                <a:gdLst>
                  <a:gd name="T0" fmla="*/ 162 w 11"/>
                  <a:gd name="T1" fmla="*/ 56 h 14"/>
                  <a:gd name="T2" fmla="*/ 71 w 11"/>
                  <a:gd name="T3" fmla="*/ 259 h 14"/>
                  <a:gd name="T4" fmla="*/ 29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1" y="3"/>
                    </a:moveTo>
                    <a:cubicBezTo>
                      <a:pt x="5" y="4"/>
                      <a:pt x="4" y="8"/>
                      <a:pt x="5" y="14"/>
                    </a:cubicBezTo>
                    <a:cubicBezTo>
                      <a:pt x="2" y="10"/>
                      <a:pt x="0" y="5"/>
                      <a:pt x="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0" name="Freeform 1410">
                <a:extLst>
                  <a:ext uri="{FF2B5EF4-FFF2-40B4-BE49-F238E27FC236}">
                    <a16:creationId xmlns:a16="http://schemas.microsoft.com/office/drawing/2014/main" id="{98E6FA31-FDF2-44AC-BDC3-15F7FF4FC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051"/>
                <a:ext cx="60" cy="26"/>
              </a:xfrm>
              <a:custGeom>
                <a:avLst/>
                <a:gdLst>
                  <a:gd name="T0" fmla="*/ 0 w 24"/>
                  <a:gd name="T1" fmla="*/ 0 h 10"/>
                  <a:gd name="T2" fmla="*/ 63 w 24"/>
                  <a:gd name="T3" fmla="*/ 88 h 10"/>
                  <a:gd name="T4" fmla="*/ 145 w 24"/>
                  <a:gd name="T5" fmla="*/ 177 h 10"/>
                  <a:gd name="T6" fmla="*/ 375 w 24"/>
                  <a:gd name="T7" fmla="*/ 109 h 10"/>
                  <a:gd name="T8" fmla="*/ 283 w 24"/>
                  <a:gd name="T9" fmla="*/ 68 h 10"/>
                  <a:gd name="T10" fmla="*/ 83 w 24"/>
                  <a:gd name="T11" fmla="*/ 21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1" y="2"/>
                      <a:pt x="3" y="3"/>
                      <a:pt x="4" y="5"/>
                    </a:cubicBezTo>
                    <a:cubicBezTo>
                      <a:pt x="6" y="6"/>
                      <a:pt x="7" y="9"/>
                      <a:pt x="9" y="10"/>
                    </a:cubicBezTo>
                    <a:cubicBezTo>
                      <a:pt x="5" y="3"/>
                      <a:pt x="23" y="7"/>
                      <a:pt x="24" y="6"/>
                    </a:cubicBezTo>
                    <a:cubicBezTo>
                      <a:pt x="23" y="5"/>
                      <a:pt x="20" y="5"/>
                      <a:pt x="18" y="4"/>
                    </a:cubicBezTo>
                    <a:cubicBezTo>
                      <a:pt x="14" y="2"/>
                      <a:pt x="9" y="2"/>
                      <a:pt x="5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1" name="Freeform 1411">
                <a:extLst>
                  <a:ext uri="{FF2B5EF4-FFF2-40B4-BE49-F238E27FC236}">
                    <a16:creationId xmlns:a16="http://schemas.microsoft.com/office/drawing/2014/main" id="{2C40AF44-10A6-4598-9D6C-D8EB47A7F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69"/>
                <a:ext cx="70" cy="46"/>
              </a:xfrm>
              <a:custGeom>
                <a:avLst/>
                <a:gdLst>
                  <a:gd name="T0" fmla="*/ 0 w 28"/>
                  <a:gd name="T1" fmla="*/ 0 h 17"/>
                  <a:gd name="T2" fmla="*/ 188 w 28"/>
                  <a:gd name="T3" fmla="*/ 138 h 17"/>
                  <a:gd name="T4" fmla="*/ 313 w 28"/>
                  <a:gd name="T5" fmla="*/ 336 h 17"/>
                  <a:gd name="T6" fmla="*/ 438 w 28"/>
                  <a:gd name="T7" fmla="*/ 257 h 17"/>
                  <a:gd name="T8" fmla="*/ 375 w 28"/>
                  <a:gd name="T9" fmla="*/ 162 h 17"/>
                  <a:gd name="T10" fmla="*/ 95 w 28"/>
                  <a:gd name="T11" fmla="*/ 22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7">
                    <a:moveTo>
                      <a:pt x="0" y="0"/>
                    </a:moveTo>
                    <a:cubicBezTo>
                      <a:pt x="0" y="5"/>
                      <a:pt x="8" y="6"/>
                      <a:pt x="12" y="7"/>
                    </a:cubicBezTo>
                    <a:cubicBezTo>
                      <a:pt x="17" y="8"/>
                      <a:pt x="20" y="11"/>
                      <a:pt x="20" y="17"/>
                    </a:cubicBezTo>
                    <a:cubicBezTo>
                      <a:pt x="19" y="11"/>
                      <a:pt x="24" y="13"/>
                      <a:pt x="28" y="13"/>
                    </a:cubicBezTo>
                    <a:cubicBezTo>
                      <a:pt x="28" y="11"/>
                      <a:pt x="26" y="9"/>
                      <a:pt x="24" y="8"/>
                    </a:cubicBezTo>
                    <a:cubicBezTo>
                      <a:pt x="19" y="5"/>
                      <a:pt x="12" y="3"/>
                      <a:pt x="6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2" name="Freeform 1412">
                <a:extLst>
                  <a:ext uri="{FF2B5EF4-FFF2-40B4-BE49-F238E27FC236}">
                    <a16:creationId xmlns:a16="http://schemas.microsoft.com/office/drawing/2014/main" id="{C3FCE9A8-05CA-4FDD-A868-1E8551384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187"/>
                <a:ext cx="50" cy="40"/>
              </a:xfrm>
              <a:custGeom>
                <a:avLst/>
                <a:gdLst>
                  <a:gd name="T0" fmla="*/ 0 w 20"/>
                  <a:gd name="T1" fmla="*/ 264 h 15"/>
                  <a:gd name="T2" fmla="*/ 63 w 20"/>
                  <a:gd name="T3" fmla="*/ 171 h 15"/>
                  <a:gd name="T4" fmla="*/ 175 w 20"/>
                  <a:gd name="T5" fmla="*/ 149 h 15"/>
                  <a:gd name="T6" fmla="*/ 300 w 20"/>
                  <a:gd name="T7" fmla="*/ 0 h 15"/>
                  <a:gd name="T8" fmla="*/ 188 w 20"/>
                  <a:gd name="T9" fmla="*/ 205 h 15"/>
                  <a:gd name="T10" fmla="*/ 20 w 20"/>
                  <a:gd name="T11" fmla="*/ 28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5">
                    <a:moveTo>
                      <a:pt x="0" y="14"/>
                    </a:moveTo>
                    <a:cubicBezTo>
                      <a:pt x="2" y="12"/>
                      <a:pt x="2" y="10"/>
                      <a:pt x="4" y="9"/>
                    </a:cubicBezTo>
                    <a:cubicBezTo>
                      <a:pt x="6" y="8"/>
                      <a:pt x="9" y="9"/>
                      <a:pt x="11" y="8"/>
                    </a:cubicBezTo>
                    <a:cubicBezTo>
                      <a:pt x="15" y="8"/>
                      <a:pt x="20" y="4"/>
                      <a:pt x="19" y="0"/>
                    </a:cubicBezTo>
                    <a:cubicBezTo>
                      <a:pt x="18" y="4"/>
                      <a:pt x="18" y="10"/>
                      <a:pt x="12" y="11"/>
                    </a:cubicBezTo>
                    <a:cubicBezTo>
                      <a:pt x="9" y="11"/>
                      <a:pt x="0" y="10"/>
                      <a:pt x="1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3" name="Freeform 1413">
                <a:extLst>
                  <a:ext uri="{FF2B5EF4-FFF2-40B4-BE49-F238E27FC236}">
                    <a16:creationId xmlns:a16="http://schemas.microsoft.com/office/drawing/2014/main" id="{F3F83166-B243-4499-B3EB-5DEDBEFC3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344"/>
                <a:ext cx="20" cy="72"/>
              </a:xfrm>
              <a:custGeom>
                <a:avLst/>
                <a:gdLst>
                  <a:gd name="T0" fmla="*/ 113 w 8"/>
                  <a:gd name="T1" fmla="*/ 0 h 27"/>
                  <a:gd name="T2" fmla="*/ 20 w 8"/>
                  <a:gd name="T3" fmla="*/ 248 h 27"/>
                  <a:gd name="T4" fmla="*/ 33 w 8"/>
                  <a:gd name="T5" fmla="*/ 512 h 27"/>
                  <a:gd name="T6" fmla="*/ 63 w 8"/>
                  <a:gd name="T7" fmla="*/ 248 h 27"/>
                  <a:gd name="T8" fmla="*/ 125 w 8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7">
                    <a:moveTo>
                      <a:pt x="7" y="0"/>
                    </a:moveTo>
                    <a:cubicBezTo>
                      <a:pt x="3" y="4"/>
                      <a:pt x="1" y="8"/>
                      <a:pt x="1" y="13"/>
                    </a:cubicBezTo>
                    <a:cubicBezTo>
                      <a:pt x="0" y="17"/>
                      <a:pt x="0" y="23"/>
                      <a:pt x="2" y="27"/>
                    </a:cubicBezTo>
                    <a:cubicBezTo>
                      <a:pt x="0" y="22"/>
                      <a:pt x="3" y="17"/>
                      <a:pt x="4" y="13"/>
                    </a:cubicBezTo>
                    <a:cubicBezTo>
                      <a:pt x="5" y="10"/>
                      <a:pt x="5" y="2"/>
                      <a:pt x="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4" name="Freeform 1414">
                <a:extLst>
                  <a:ext uri="{FF2B5EF4-FFF2-40B4-BE49-F238E27FC236}">
                    <a16:creationId xmlns:a16="http://schemas.microsoft.com/office/drawing/2014/main" id="{3DE7E6AE-847E-4C19-A2DC-AE17DB39D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523"/>
                <a:ext cx="50" cy="18"/>
              </a:xfrm>
              <a:custGeom>
                <a:avLst/>
                <a:gdLst>
                  <a:gd name="T0" fmla="*/ 0 w 20"/>
                  <a:gd name="T1" fmla="*/ 118 h 7"/>
                  <a:gd name="T2" fmla="*/ 313 w 2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4" y="1"/>
                      <a:pt x="13" y="0"/>
                      <a:pt x="20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5" name="Freeform 1415">
                <a:extLst>
                  <a:ext uri="{FF2B5EF4-FFF2-40B4-BE49-F238E27FC236}">
                    <a16:creationId xmlns:a16="http://schemas.microsoft.com/office/drawing/2014/main" id="{939B9AE6-33D2-433A-88F7-75F7816DD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051"/>
                <a:ext cx="20" cy="37"/>
              </a:xfrm>
              <a:custGeom>
                <a:avLst/>
                <a:gdLst>
                  <a:gd name="T0" fmla="*/ 125 w 8"/>
                  <a:gd name="T1" fmla="*/ 56 h 14"/>
                  <a:gd name="T2" fmla="*/ 50 w 8"/>
                  <a:gd name="T3" fmla="*/ 259 h 14"/>
                  <a:gd name="T4" fmla="*/ 50 w 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8" y="3"/>
                    </a:moveTo>
                    <a:cubicBezTo>
                      <a:pt x="3" y="5"/>
                      <a:pt x="4" y="9"/>
                      <a:pt x="3" y="14"/>
                    </a:cubicBezTo>
                    <a:cubicBezTo>
                      <a:pt x="0" y="11"/>
                      <a:pt x="1" y="3"/>
                      <a:pt x="3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6" name="Freeform 1416">
                <a:extLst>
                  <a:ext uri="{FF2B5EF4-FFF2-40B4-BE49-F238E27FC236}">
                    <a16:creationId xmlns:a16="http://schemas.microsoft.com/office/drawing/2014/main" id="{F7F0FBF6-2E9F-43A6-922F-F937BFD7C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040"/>
                <a:ext cx="18" cy="32"/>
              </a:xfrm>
              <a:custGeom>
                <a:avLst/>
                <a:gdLst>
                  <a:gd name="T0" fmla="*/ 118 w 7"/>
                  <a:gd name="T1" fmla="*/ 56 h 12"/>
                  <a:gd name="T2" fmla="*/ 0 w 7"/>
                  <a:gd name="T3" fmla="*/ 227 h 12"/>
                  <a:gd name="T4" fmla="*/ 0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3"/>
                    </a:moveTo>
                    <a:cubicBezTo>
                      <a:pt x="3" y="4"/>
                      <a:pt x="0" y="8"/>
                      <a:pt x="0" y="12"/>
                    </a:cubicBezTo>
                    <a:cubicBezTo>
                      <a:pt x="1" y="9"/>
                      <a:pt x="0" y="3"/>
                      <a:pt x="0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7" name="Freeform 1417">
                <a:extLst>
                  <a:ext uri="{FF2B5EF4-FFF2-40B4-BE49-F238E27FC236}">
                    <a16:creationId xmlns:a16="http://schemas.microsoft.com/office/drawing/2014/main" id="{A516FA1C-8E31-4D99-9310-B9D050FAB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117"/>
                <a:ext cx="55" cy="64"/>
              </a:xfrm>
              <a:custGeom>
                <a:avLst/>
                <a:gdLst>
                  <a:gd name="T0" fmla="*/ 50 w 22"/>
                  <a:gd name="T1" fmla="*/ 341 h 24"/>
                  <a:gd name="T2" fmla="*/ 125 w 22"/>
                  <a:gd name="T3" fmla="*/ 205 h 24"/>
                  <a:gd name="T4" fmla="*/ 188 w 22"/>
                  <a:gd name="T5" fmla="*/ 56 h 24"/>
                  <a:gd name="T6" fmla="*/ 270 w 22"/>
                  <a:gd name="T7" fmla="*/ 93 h 24"/>
                  <a:gd name="T8" fmla="*/ 345 w 22"/>
                  <a:gd name="T9" fmla="*/ 0 h 24"/>
                  <a:gd name="T10" fmla="*/ 283 w 22"/>
                  <a:gd name="T11" fmla="*/ 115 h 24"/>
                  <a:gd name="T12" fmla="*/ 208 w 22"/>
                  <a:gd name="T13" fmla="*/ 171 h 24"/>
                  <a:gd name="T14" fmla="*/ 0 w 22"/>
                  <a:gd name="T15" fmla="*/ 45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4">
                    <a:moveTo>
                      <a:pt x="3" y="18"/>
                    </a:moveTo>
                    <a:cubicBezTo>
                      <a:pt x="4" y="15"/>
                      <a:pt x="7" y="13"/>
                      <a:pt x="8" y="11"/>
                    </a:cubicBezTo>
                    <a:cubicBezTo>
                      <a:pt x="10" y="8"/>
                      <a:pt x="10" y="5"/>
                      <a:pt x="12" y="3"/>
                    </a:cubicBezTo>
                    <a:cubicBezTo>
                      <a:pt x="14" y="4"/>
                      <a:pt x="14" y="5"/>
                      <a:pt x="17" y="5"/>
                    </a:cubicBezTo>
                    <a:cubicBezTo>
                      <a:pt x="19" y="4"/>
                      <a:pt x="22" y="2"/>
                      <a:pt x="22" y="0"/>
                    </a:cubicBezTo>
                    <a:cubicBezTo>
                      <a:pt x="21" y="2"/>
                      <a:pt x="20" y="4"/>
                      <a:pt x="18" y="6"/>
                    </a:cubicBezTo>
                    <a:cubicBezTo>
                      <a:pt x="17" y="8"/>
                      <a:pt x="15" y="8"/>
                      <a:pt x="13" y="9"/>
                    </a:cubicBezTo>
                    <a:cubicBezTo>
                      <a:pt x="7" y="11"/>
                      <a:pt x="3" y="19"/>
                      <a:pt x="0" y="2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8" name="Freeform 1418">
                <a:extLst>
                  <a:ext uri="{FF2B5EF4-FFF2-40B4-BE49-F238E27FC236}">
                    <a16:creationId xmlns:a16="http://schemas.microsoft.com/office/drawing/2014/main" id="{11E195E0-0216-4A23-AC97-F9CC6D8BE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253"/>
                <a:ext cx="70" cy="48"/>
              </a:xfrm>
              <a:custGeom>
                <a:avLst/>
                <a:gdLst>
                  <a:gd name="T0" fmla="*/ 188 w 28"/>
                  <a:gd name="T1" fmla="*/ 205 h 18"/>
                  <a:gd name="T2" fmla="*/ 438 w 28"/>
                  <a:gd name="T3" fmla="*/ 0 h 18"/>
                  <a:gd name="T4" fmla="*/ 250 w 28"/>
                  <a:gd name="T5" fmla="*/ 307 h 18"/>
                  <a:gd name="T6" fmla="*/ 145 w 28"/>
                  <a:gd name="T7" fmla="*/ 264 h 18"/>
                  <a:gd name="T8" fmla="*/ 20 w 28"/>
                  <a:gd name="T9" fmla="*/ 341 h 18"/>
                  <a:gd name="T10" fmla="*/ 113 w 28"/>
                  <a:gd name="T11" fmla="*/ 7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12" y="11"/>
                    </a:moveTo>
                    <a:cubicBezTo>
                      <a:pt x="17" y="15"/>
                      <a:pt x="26" y="4"/>
                      <a:pt x="28" y="0"/>
                    </a:cubicBezTo>
                    <a:cubicBezTo>
                      <a:pt x="25" y="5"/>
                      <a:pt x="23" y="14"/>
                      <a:pt x="16" y="16"/>
                    </a:cubicBezTo>
                    <a:cubicBezTo>
                      <a:pt x="13" y="17"/>
                      <a:pt x="12" y="15"/>
                      <a:pt x="9" y="14"/>
                    </a:cubicBezTo>
                    <a:cubicBezTo>
                      <a:pt x="6" y="13"/>
                      <a:pt x="4" y="16"/>
                      <a:pt x="1" y="18"/>
                    </a:cubicBezTo>
                    <a:cubicBezTo>
                      <a:pt x="0" y="14"/>
                      <a:pt x="5" y="8"/>
                      <a:pt x="7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9" name="Freeform 1419">
                <a:extLst>
                  <a:ext uri="{FF2B5EF4-FFF2-40B4-BE49-F238E27FC236}">
                    <a16:creationId xmlns:a16="http://schemas.microsoft.com/office/drawing/2014/main" id="{5C7CDD76-A6B7-4CC9-B114-54A2097E2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341"/>
                <a:ext cx="25" cy="48"/>
              </a:xfrm>
              <a:custGeom>
                <a:avLst/>
                <a:gdLst>
                  <a:gd name="T0" fmla="*/ 95 w 10"/>
                  <a:gd name="T1" fmla="*/ 21 h 18"/>
                  <a:gd name="T2" fmla="*/ 0 w 10"/>
                  <a:gd name="T3" fmla="*/ 341 h 18"/>
                  <a:gd name="T4" fmla="*/ 158 w 10"/>
                  <a:gd name="T5" fmla="*/ 56 h 18"/>
                  <a:gd name="T6" fmla="*/ 113 w 1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6" y="1"/>
                    </a:moveTo>
                    <a:cubicBezTo>
                      <a:pt x="0" y="4"/>
                      <a:pt x="0" y="12"/>
                      <a:pt x="0" y="18"/>
                    </a:cubicBezTo>
                    <a:cubicBezTo>
                      <a:pt x="1" y="13"/>
                      <a:pt x="3" y="0"/>
                      <a:pt x="10" y="3"/>
                    </a:cubicBezTo>
                    <a:cubicBezTo>
                      <a:pt x="10" y="1"/>
                      <a:pt x="8" y="1"/>
                      <a:pt x="7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0" name="Freeform 1420">
                <a:extLst>
                  <a:ext uri="{FF2B5EF4-FFF2-40B4-BE49-F238E27FC236}">
                    <a16:creationId xmlns:a16="http://schemas.microsoft.com/office/drawing/2014/main" id="{6399BB0C-118C-47B7-9644-450BF286A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336"/>
                <a:ext cx="10" cy="56"/>
              </a:xfrm>
              <a:custGeom>
                <a:avLst/>
                <a:gdLst>
                  <a:gd name="T0" fmla="*/ 0 w 4"/>
                  <a:gd name="T1" fmla="*/ 0 h 21"/>
                  <a:gd name="T2" fmla="*/ 33 w 4"/>
                  <a:gd name="T3" fmla="*/ 397 h 21"/>
                  <a:gd name="T4" fmla="*/ 63 w 4"/>
                  <a:gd name="T5" fmla="*/ 171 h 21"/>
                  <a:gd name="T6" fmla="*/ 33 w 4"/>
                  <a:gd name="T7" fmla="*/ 77 h 21"/>
                  <a:gd name="T8" fmla="*/ 0 w 4"/>
                  <a:gd name="T9" fmla="*/ 2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2" y="7"/>
                      <a:pt x="4" y="14"/>
                      <a:pt x="2" y="21"/>
                    </a:cubicBezTo>
                    <a:cubicBezTo>
                      <a:pt x="4" y="17"/>
                      <a:pt x="4" y="13"/>
                      <a:pt x="4" y="9"/>
                    </a:cubicBezTo>
                    <a:cubicBezTo>
                      <a:pt x="3" y="7"/>
                      <a:pt x="3" y="5"/>
                      <a:pt x="2" y="4"/>
                    </a:cubicBezTo>
                    <a:cubicBezTo>
                      <a:pt x="2" y="3"/>
                      <a:pt x="0" y="2"/>
                      <a:pt x="0" y="1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1" name="Freeform 1421">
                <a:extLst>
                  <a:ext uri="{FF2B5EF4-FFF2-40B4-BE49-F238E27FC236}">
                    <a16:creationId xmlns:a16="http://schemas.microsoft.com/office/drawing/2014/main" id="{D55D6377-9AE8-49D1-B431-F8FCCDD68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187"/>
                <a:ext cx="32" cy="66"/>
              </a:xfrm>
              <a:custGeom>
                <a:avLst/>
                <a:gdLst>
                  <a:gd name="T0" fmla="*/ 182 w 13"/>
                  <a:gd name="T1" fmla="*/ 0 h 25"/>
                  <a:gd name="T2" fmla="*/ 133 w 13"/>
                  <a:gd name="T3" fmla="*/ 111 h 25"/>
                  <a:gd name="T4" fmla="*/ 62 w 13"/>
                  <a:gd name="T5" fmla="*/ 222 h 25"/>
                  <a:gd name="T6" fmla="*/ 62 w 13"/>
                  <a:gd name="T7" fmla="*/ 370 h 25"/>
                  <a:gd name="T8" fmla="*/ 42 w 13"/>
                  <a:gd name="T9" fmla="*/ 425 h 25"/>
                  <a:gd name="T10" fmla="*/ 0 w 13"/>
                  <a:gd name="T11" fmla="*/ 459 h 25"/>
                  <a:gd name="T12" fmla="*/ 91 w 13"/>
                  <a:gd name="T13" fmla="*/ 404 h 25"/>
                  <a:gd name="T14" fmla="*/ 103 w 13"/>
                  <a:gd name="T15" fmla="*/ 238 h 25"/>
                  <a:gd name="T16" fmla="*/ 162 w 13"/>
                  <a:gd name="T17" fmla="*/ 127 h 25"/>
                  <a:gd name="T18" fmla="*/ 182 w 13"/>
                  <a:gd name="T19" fmla="*/ 77 h 25"/>
                  <a:gd name="T20" fmla="*/ 182 w 13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25">
                    <a:moveTo>
                      <a:pt x="12" y="0"/>
                    </a:moveTo>
                    <a:cubicBezTo>
                      <a:pt x="11" y="2"/>
                      <a:pt x="11" y="4"/>
                      <a:pt x="9" y="6"/>
                    </a:cubicBezTo>
                    <a:cubicBezTo>
                      <a:pt x="8" y="8"/>
                      <a:pt x="5" y="10"/>
                      <a:pt x="4" y="12"/>
                    </a:cubicBezTo>
                    <a:cubicBezTo>
                      <a:pt x="3" y="14"/>
                      <a:pt x="4" y="17"/>
                      <a:pt x="4" y="20"/>
                    </a:cubicBezTo>
                    <a:cubicBezTo>
                      <a:pt x="4" y="21"/>
                      <a:pt x="4" y="22"/>
                      <a:pt x="3" y="23"/>
                    </a:cubicBezTo>
                    <a:cubicBezTo>
                      <a:pt x="2" y="24"/>
                      <a:pt x="1" y="24"/>
                      <a:pt x="0" y="25"/>
                    </a:cubicBezTo>
                    <a:cubicBezTo>
                      <a:pt x="2" y="24"/>
                      <a:pt x="4" y="23"/>
                      <a:pt x="6" y="22"/>
                    </a:cubicBezTo>
                    <a:cubicBezTo>
                      <a:pt x="7" y="19"/>
                      <a:pt x="6" y="16"/>
                      <a:pt x="7" y="13"/>
                    </a:cubicBezTo>
                    <a:cubicBezTo>
                      <a:pt x="7" y="10"/>
                      <a:pt x="9" y="9"/>
                      <a:pt x="11" y="7"/>
                    </a:cubicBezTo>
                    <a:cubicBezTo>
                      <a:pt x="11" y="6"/>
                      <a:pt x="12" y="5"/>
                      <a:pt x="12" y="4"/>
                    </a:cubicBezTo>
                    <a:cubicBezTo>
                      <a:pt x="13" y="3"/>
                      <a:pt x="12" y="1"/>
                      <a:pt x="12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2" name="Freeform 1422">
                <a:extLst>
                  <a:ext uri="{FF2B5EF4-FFF2-40B4-BE49-F238E27FC236}">
                    <a16:creationId xmlns:a16="http://schemas.microsoft.com/office/drawing/2014/main" id="{F31A4EA3-EFA4-42D3-ADF7-14455656C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2139"/>
                <a:ext cx="13" cy="69"/>
              </a:xfrm>
              <a:custGeom>
                <a:avLst/>
                <a:gdLst>
                  <a:gd name="T0" fmla="*/ 34 w 5"/>
                  <a:gd name="T1" fmla="*/ 56 h 26"/>
                  <a:gd name="T2" fmla="*/ 55 w 5"/>
                  <a:gd name="T3" fmla="*/ 281 h 26"/>
                  <a:gd name="T4" fmla="*/ 0 w 5"/>
                  <a:gd name="T5" fmla="*/ 486 h 26"/>
                  <a:gd name="T6" fmla="*/ 55 w 5"/>
                  <a:gd name="T7" fmla="*/ 395 h 26"/>
                  <a:gd name="T8" fmla="*/ 88 w 5"/>
                  <a:gd name="T9" fmla="*/ 260 h 26"/>
                  <a:gd name="T10" fmla="*/ 68 w 5"/>
                  <a:gd name="T11" fmla="*/ 133 h 26"/>
                  <a:gd name="T12" fmla="*/ 0 w 5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" h="26">
                    <a:moveTo>
                      <a:pt x="2" y="3"/>
                    </a:moveTo>
                    <a:cubicBezTo>
                      <a:pt x="3" y="6"/>
                      <a:pt x="3" y="11"/>
                      <a:pt x="3" y="15"/>
                    </a:cubicBezTo>
                    <a:cubicBezTo>
                      <a:pt x="3" y="19"/>
                      <a:pt x="2" y="22"/>
                      <a:pt x="0" y="26"/>
                    </a:cubicBezTo>
                    <a:cubicBezTo>
                      <a:pt x="1" y="25"/>
                      <a:pt x="3" y="22"/>
                      <a:pt x="3" y="21"/>
                    </a:cubicBezTo>
                    <a:cubicBezTo>
                      <a:pt x="4" y="19"/>
                      <a:pt x="5" y="16"/>
                      <a:pt x="5" y="14"/>
                    </a:cubicBezTo>
                    <a:cubicBezTo>
                      <a:pt x="5" y="12"/>
                      <a:pt x="5" y="9"/>
                      <a:pt x="4" y="7"/>
                    </a:cubicBezTo>
                    <a:cubicBezTo>
                      <a:pt x="3" y="4"/>
                      <a:pt x="1" y="3"/>
                      <a:pt x="0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3" name="Freeform 1423">
                <a:extLst>
                  <a:ext uri="{FF2B5EF4-FFF2-40B4-BE49-F238E27FC236}">
                    <a16:creationId xmlns:a16="http://schemas.microsoft.com/office/drawing/2014/main" id="{495F5D4A-D1D0-44A2-9D10-BE3F87C3C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184"/>
                <a:ext cx="15" cy="56"/>
              </a:xfrm>
              <a:custGeom>
                <a:avLst/>
                <a:gdLst>
                  <a:gd name="T0" fmla="*/ 95 w 6"/>
                  <a:gd name="T1" fmla="*/ 0 h 21"/>
                  <a:gd name="T2" fmla="*/ 63 w 6"/>
                  <a:gd name="T3" fmla="*/ 115 h 21"/>
                  <a:gd name="T4" fmla="*/ 20 w 6"/>
                  <a:gd name="T5" fmla="*/ 192 h 21"/>
                  <a:gd name="T6" fmla="*/ 20 w 6"/>
                  <a:gd name="T7" fmla="*/ 397 h 21"/>
                  <a:gd name="T8" fmla="*/ 50 w 6"/>
                  <a:gd name="T9" fmla="*/ 192 h 21"/>
                  <a:gd name="T10" fmla="*/ 83 w 6"/>
                  <a:gd name="T11" fmla="*/ 136 h 21"/>
                  <a:gd name="T12" fmla="*/ 95 w 6"/>
                  <a:gd name="T13" fmla="*/ 3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1">
                    <a:moveTo>
                      <a:pt x="6" y="0"/>
                    </a:moveTo>
                    <a:cubicBezTo>
                      <a:pt x="6" y="2"/>
                      <a:pt x="5" y="4"/>
                      <a:pt x="4" y="6"/>
                    </a:cubicBezTo>
                    <a:cubicBezTo>
                      <a:pt x="3" y="7"/>
                      <a:pt x="2" y="8"/>
                      <a:pt x="1" y="10"/>
                    </a:cubicBezTo>
                    <a:cubicBezTo>
                      <a:pt x="0" y="13"/>
                      <a:pt x="0" y="18"/>
                      <a:pt x="1" y="21"/>
                    </a:cubicBezTo>
                    <a:cubicBezTo>
                      <a:pt x="2" y="18"/>
                      <a:pt x="1" y="14"/>
                      <a:pt x="3" y="10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6" y="6"/>
                      <a:pt x="5" y="3"/>
                      <a:pt x="6" y="2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4" name="Freeform 1424">
                <a:extLst>
                  <a:ext uri="{FF2B5EF4-FFF2-40B4-BE49-F238E27FC236}">
                    <a16:creationId xmlns:a16="http://schemas.microsoft.com/office/drawing/2014/main" id="{0074762D-6F05-4BA4-86F4-1DF5D18DC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120"/>
                <a:ext cx="37" cy="75"/>
              </a:xfrm>
              <a:custGeom>
                <a:avLst/>
                <a:gdLst>
                  <a:gd name="T0" fmla="*/ 183 w 15"/>
                  <a:gd name="T1" fmla="*/ 193 h 28"/>
                  <a:gd name="T2" fmla="*/ 42 w 15"/>
                  <a:gd name="T3" fmla="*/ 538 h 28"/>
                  <a:gd name="T4" fmla="*/ 212 w 15"/>
                  <a:gd name="T5" fmla="*/ 0 h 28"/>
                  <a:gd name="T6" fmla="*/ 183 w 15"/>
                  <a:gd name="T7" fmla="*/ 19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12" y="10"/>
                    </a:moveTo>
                    <a:cubicBezTo>
                      <a:pt x="9" y="16"/>
                      <a:pt x="3" y="20"/>
                      <a:pt x="3" y="28"/>
                    </a:cubicBezTo>
                    <a:cubicBezTo>
                      <a:pt x="0" y="17"/>
                      <a:pt x="14" y="11"/>
                      <a:pt x="14" y="0"/>
                    </a:cubicBezTo>
                    <a:cubicBezTo>
                      <a:pt x="15" y="3"/>
                      <a:pt x="15" y="5"/>
                      <a:pt x="12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5" name="Freeform 1425">
                <a:extLst>
                  <a:ext uri="{FF2B5EF4-FFF2-40B4-BE49-F238E27FC236}">
                    <a16:creationId xmlns:a16="http://schemas.microsoft.com/office/drawing/2014/main" id="{1BECB8D6-3A46-4134-BDB2-16CF313E4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08"/>
                <a:ext cx="32" cy="32"/>
              </a:xfrm>
              <a:custGeom>
                <a:avLst/>
                <a:gdLst>
                  <a:gd name="T0" fmla="*/ 0 w 13"/>
                  <a:gd name="T1" fmla="*/ 136 h 12"/>
                  <a:gd name="T2" fmla="*/ 12 w 13"/>
                  <a:gd name="T3" fmla="*/ 205 h 12"/>
                  <a:gd name="T4" fmla="*/ 91 w 13"/>
                  <a:gd name="T5" fmla="*/ 171 h 12"/>
                  <a:gd name="T6" fmla="*/ 194 w 13"/>
                  <a:gd name="T7" fmla="*/ 0 h 12"/>
                  <a:gd name="T8" fmla="*/ 162 w 13"/>
                  <a:gd name="T9" fmla="*/ 77 h 12"/>
                  <a:gd name="T10" fmla="*/ 103 w 13"/>
                  <a:gd name="T11" fmla="*/ 115 h 12"/>
                  <a:gd name="T12" fmla="*/ 30 w 13"/>
                  <a:gd name="T13" fmla="*/ 171 h 12"/>
                  <a:gd name="T14" fmla="*/ 0 w 13"/>
                  <a:gd name="T15" fmla="*/ 136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12">
                    <a:moveTo>
                      <a:pt x="0" y="7"/>
                    </a:moveTo>
                    <a:cubicBezTo>
                      <a:pt x="0" y="8"/>
                      <a:pt x="0" y="10"/>
                      <a:pt x="1" y="11"/>
                    </a:cubicBezTo>
                    <a:cubicBezTo>
                      <a:pt x="3" y="12"/>
                      <a:pt x="5" y="10"/>
                      <a:pt x="6" y="9"/>
                    </a:cubicBezTo>
                    <a:cubicBezTo>
                      <a:pt x="9" y="7"/>
                      <a:pt x="12" y="4"/>
                      <a:pt x="13" y="0"/>
                    </a:cubicBezTo>
                    <a:cubicBezTo>
                      <a:pt x="12" y="1"/>
                      <a:pt x="12" y="3"/>
                      <a:pt x="11" y="4"/>
                    </a:cubicBezTo>
                    <a:cubicBezTo>
                      <a:pt x="9" y="5"/>
                      <a:pt x="8" y="6"/>
                      <a:pt x="7" y="6"/>
                    </a:cubicBezTo>
                    <a:cubicBezTo>
                      <a:pt x="5" y="7"/>
                      <a:pt x="4" y="9"/>
                      <a:pt x="2" y="9"/>
                    </a:cubicBezTo>
                    <a:cubicBezTo>
                      <a:pt x="0" y="9"/>
                      <a:pt x="0" y="9"/>
                      <a:pt x="0" y="7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6" name="Freeform 1426">
                <a:extLst>
                  <a:ext uri="{FF2B5EF4-FFF2-40B4-BE49-F238E27FC236}">
                    <a16:creationId xmlns:a16="http://schemas.microsoft.com/office/drawing/2014/main" id="{DD27129B-C8E5-4543-82BE-4B246CA87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69"/>
                <a:ext cx="50" cy="46"/>
              </a:xfrm>
              <a:custGeom>
                <a:avLst/>
                <a:gdLst>
                  <a:gd name="T0" fmla="*/ 313 w 20"/>
                  <a:gd name="T1" fmla="*/ 0 h 17"/>
                  <a:gd name="T2" fmla="*/ 0 w 20"/>
                  <a:gd name="T3" fmla="*/ 336 h 17"/>
                  <a:gd name="T4" fmla="*/ 313 w 20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7">
                    <a:moveTo>
                      <a:pt x="20" y="0"/>
                    </a:moveTo>
                    <a:cubicBezTo>
                      <a:pt x="16" y="13"/>
                      <a:pt x="7" y="15"/>
                      <a:pt x="0" y="17"/>
                    </a:cubicBezTo>
                    <a:cubicBezTo>
                      <a:pt x="5" y="14"/>
                      <a:pt x="13" y="12"/>
                      <a:pt x="20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7" name="Freeform 1427">
                <a:extLst>
                  <a:ext uri="{FF2B5EF4-FFF2-40B4-BE49-F238E27FC236}">
                    <a16:creationId xmlns:a16="http://schemas.microsoft.com/office/drawing/2014/main" id="{3B1D3811-6A86-464B-9443-5B307AA3E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2523"/>
                <a:ext cx="50" cy="34"/>
              </a:xfrm>
              <a:custGeom>
                <a:avLst/>
                <a:gdLst>
                  <a:gd name="T0" fmla="*/ 0 w 20"/>
                  <a:gd name="T1" fmla="*/ 233 h 13"/>
                  <a:gd name="T2" fmla="*/ 208 w 20"/>
                  <a:gd name="T3" fmla="*/ 34 h 13"/>
                  <a:gd name="T4" fmla="*/ 313 w 20"/>
                  <a:gd name="T5" fmla="*/ 178 h 13"/>
                  <a:gd name="T6" fmla="*/ 175 w 20"/>
                  <a:gd name="T7" fmla="*/ 110 h 13"/>
                  <a:gd name="T8" fmla="*/ 0 w 20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0" y="13"/>
                    </a:moveTo>
                    <a:cubicBezTo>
                      <a:pt x="6" y="9"/>
                      <a:pt x="9" y="4"/>
                      <a:pt x="13" y="2"/>
                    </a:cubicBezTo>
                    <a:cubicBezTo>
                      <a:pt x="17" y="0"/>
                      <a:pt x="20" y="5"/>
                      <a:pt x="20" y="10"/>
                    </a:cubicBezTo>
                    <a:cubicBezTo>
                      <a:pt x="19" y="5"/>
                      <a:pt x="14" y="3"/>
                      <a:pt x="11" y="6"/>
                    </a:cubicBezTo>
                    <a:cubicBezTo>
                      <a:pt x="9" y="8"/>
                      <a:pt x="1" y="13"/>
                      <a:pt x="0" y="1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8" name="Freeform 1428">
                <a:extLst>
                  <a:ext uri="{FF2B5EF4-FFF2-40B4-BE49-F238E27FC236}">
                    <a16:creationId xmlns:a16="http://schemas.microsoft.com/office/drawing/2014/main" id="{00BBE8ED-4715-4C53-A562-388363241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2483"/>
                <a:ext cx="83" cy="18"/>
              </a:xfrm>
              <a:custGeom>
                <a:avLst/>
                <a:gdLst>
                  <a:gd name="T0" fmla="*/ 0 w 33"/>
                  <a:gd name="T1" fmla="*/ 85 h 7"/>
                  <a:gd name="T2" fmla="*/ 317 w 33"/>
                  <a:gd name="T3" fmla="*/ 85 h 7"/>
                  <a:gd name="T4" fmla="*/ 526 w 33"/>
                  <a:gd name="T5" fmla="*/ 0 h 7"/>
                  <a:gd name="T6" fmla="*/ 272 w 33"/>
                  <a:gd name="T7" fmla="*/ 67 h 7"/>
                  <a:gd name="T8" fmla="*/ 0 w 33"/>
                  <a:gd name="T9" fmla="*/ 8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">
                    <a:moveTo>
                      <a:pt x="0" y="5"/>
                    </a:moveTo>
                    <a:cubicBezTo>
                      <a:pt x="4" y="7"/>
                      <a:pt x="13" y="7"/>
                      <a:pt x="20" y="5"/>
                    </a:cubicBezTo>
                    <a:cubicBezTo>
                      <a:pt x="26" y="3"/>
                      <a:pt x="27" y="1"/>
                      <a:pt x="33" y="0"/>
                    </a:cubicBezTo>
                    <a:cubicBezTo>
                      <a:pt x="27" y="1"/>
                      <a:pt x="21" y="2"/>
                      <a:pt x="17" y="4"/>
                    </a:cubicBezTo>
                    <a:cubicBezTo>
                      <a:pt x="13" y="6"/>
                      <a:pt x="2" y="5"/>
                      <a:pt x="0" y="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9" name="Freeform 1429">
                <a:extLst>
                  <a:ext uri="{FF2B5EF4-FFF2-40B4-BE49-F238E27FC236}">
                    <a16:creationId xmlns:a16="http://schemas.microsoft.com/office/drawing/2014/main" id="{22FA6D83-6E95-40A7-B9AD-2D52AAACA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8" y="2443"/>
                <a:ext cx="70" cy="18"/>
              </a:xfrm>
              <a:custGeom>
                <a:avLst/>
                <a:gdLst>
                  <a:gd name="T0" fmla="*/ 0 w 28"/>
                  <a:gd name="T1" fmla="*/ 100 h 7"/>
                  <a:gd name="T2" fmla="*/ 238 w 28"/>
                  <a:gd name="T3" fmla="*/ 100 h 7"/>
                  <a:gd name="T4" fmla="*/ 438 w 28"/>
                  <a:gd name="T5" fmla="*/ 0 h 7"/>
                  <a:gd name="T6" fmla="*/ 220 w 28"/>
                  <a:gd name="T7" fmla="*/ 67 h 7"/>
                  <a:gd name="T8" fmla="*/ 0 w 28"/>
                  <a:gd name="T9" fmla="*/ 10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7">
                    <a:moveTo>
                      <a:pt x="0" y="6"/>
                    </a:moveTo>
                    <a:cubicBezTo>
                      <a:pt x="4" y="6"/>
                      <a:pt x="9" y="7"/>
                      <a:pt x="15" y="6"/>
                    </a:cubicBezTo>
                    <a:cubicBezTo>
                      <a:pt x="22" y="4"/>
                      <a:pt x="26" y="1"/>
                      <a:pt x="28" y="0"/>
                    </a:cubicBezTo>
                    <a:cubicBezTo>
                      <a:pt x="23" y="3"/>
                      <a:pt x="21" y="3"/>
                      <a:pt x="14" y="4"/>
                    </a:cubicBezTo>
                    <a:cubicBezTo>
                      <a:pt x="8" y="5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0" name="Freeform 1430">
                <a:extLst>
                  <a:ext uri="{FF2B5EF4-FFF2-40B4-BE49-F238E27FC236}">
                    <a16:creationId xmlns:a16="http://schemas.microsoft.com/office/drawing/2014/main" id="{3F0763BD-1953-48A4-B918-37C2A9EC6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544"/>
                <a:ext cx="45" cy="13"/>
              </a:xfrm>
              <a:custGeom>
                <a:avLst/>
                <a:gdLst>
                  <a:gd name="T0" fmla="*/ 0 w 18"/>
                  <a:gd name="T1" fmla="*/ 0 h 5"/>
                  <a:gd name="T2" fmla="*/ 283 w 18"/>
                  <a:gd name="T3" fmla="*/ 55 h 5"/>
                  <a:gd name="T4" fmla="*/ 0 w 1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">
                    <a:moveTo>
                      <a:pt x="0" y="0"/>
                    </a:moveTo>
                    <a:cubicBezTo>
                      <a:pt x="4" y="3"/>
                      <a:pt x="7" y="5"/>
                      <a:pt x="18" y="3"/>
                    </a:cubicBezTo>
                    <a:cubicBezTo>
                      <a:pt x="13" y="4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1" name="Freeform 1431">
                <a:extLst>
                  <a:ext uri="{FF2B5EF4-FFF2-40B4-BE49-F238E27FC236}">
                    <a16:creationId xmlns:a16="http://schemas.microsoft.com/office/drawing/2014/main" id="{F792A60B-EAAB-4A60-8162-4A56D0A8F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587"/>
                <a:ext cx="47" cy="16"/>
              </a:xfrm>
              <a:custGeom>
                <a:avLst/>
                <a:gdLst>
                  <a:gd name="T0" fmla="*/ 0 w 19"/>
                  <a:gd name="T1" fmla="*/ 56 h 6"/>
                  <a:gd name="T2" fmla="*/ 215 w 19"/>
                  <a:gd name="T3" fmla="*/ 21 h 6"/>
                  <a:gd name="T4" fmla="*/ 287 w 19"/>
                  <a:gd name="T5" fmla="*/ 115 h 6"/>
                  <a:gd name="T6" fmla="*/ 195 w 19"/>
                  <a:gd name="T7" fmla="*/ 56 h 6"/>
                  <a:gd name="T8" fmla="*/ 0 w 19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">
                    <a:moveTo>
                      <a:pt x="0" y="3"/>
                    </a:moveTo>
                    <a:cubicBezTo>
                      <a:pt x="6" y="2"/>
                      <a:pt x="11" y="0"/>
                      <a:pt x="14" y="1"/>
                    </a:cubicBezTo>
                    <a:cubicBezTo>
                      <a:pt x="16" y="2"/>
                      <a:pt x="19" y="5"/>
                      <a:pt x="19" y="6"/>
                    </a:cubicBezTo>
                    <a:cubicBezTo>
                      <a:pt x="18" y="4"/>
                      <a:pt x="17" y="3"/>
                      <a:pt x="13" y="3"/>
                    </a:cubicBezTo>
                    <a:cubicBezTo>
                      <a:pt x="10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2" name="Freeform 1432">
                <a:extLst>
                  <a:ext uri="{FF2B5EF4-FFF2-40B4-BE49-F238E27FC236}">
                    <a16:creationId xmlns:a16="http://schemas.microsoft.com/office/drawing/2014/main" id="{15C4940D-5FDF-45C5-9A2E-A3E7BA2C5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2427"/>
                <a:ext cx="23" cy="48"/>
              </a:xfrm>
              <a:custGeom>
                <a:avLst/>
                <a:gdLst>
                  <a:gd name="T0" fmla="*/ 0 w 9"/>
                  <a:gd name="T1" fmla="*/ 285 h 18"/>
                  <a:gd name="T2" fmla="*/ 151 w 9"/>
                  <a:gd name="T3" fmla="*/ 0 h 18"/>
                  <a:gd name="T4" fmla="*/ 0 w 9"/>
                  <a:gd name="T5" fmla="*/ 28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0" y="15"/>
                    </a:moveTo>
                    <a:cubicBezTo>
                      <a:pt x="9" y="18"/>
                      <a:pt x="9" y="5"/>
                      <a:pt x="9" y="0"/>
                    </a:cubicBezTo>
                    <a:cubicBezTo>
                      <a:pt x="9" y="5"/>
                      <a:pt x="7" y="16"/>
                      <a:pt x="0" y="1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3" name="Freeform 1433">
                <a:extLst>
                  <a:ext uri="{FF2B5EF4-FFF2-40B4-BE49-F238E27FC236}">
                    <a16:creationId xmlns:a16="http://schemas.microsoft.com/office/drawing/2014/main" id="{76C786AB-CD5A-4DA1-8773-4A2F0252E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2133"/>
                <a:ext cx="27" cy="27"/>
              </a:xfrm>
              <a:custGeom>
                <a:avLst/>
                <a:gdLst>
                  <a:gd name="T0" fmla="*/ 162 w 11"/>
                  <a:gd name="T1" fmla="*/ 0 h 10"/>
                  <a:gd name="T2" fmla="*/ 0 w 11"/>
                  <a:gd name="T3" fmla="*/ 116 h 10"/>
                  <a:gd name="T4" fmla="*/ 162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cubicBezTo>
                      <a:pt x="8" y="6"/>
                      <a:pt x="4" y="8"/>
                      <a:pt x="0" y="6"/>
                    </a:cubicBezTo>
                    <a:cubicBezTo>
                      <a:pt x="4" y="10"/>
                      <a:pt x="10" y="8"/>
                      <a:pt x="11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4" name="Freeform 1434">
                <a:extLst>
                  <a:ext uri="{FF2B5EF4-FFF2-40B4-BE49-F238E27FC236}">
                    <a16:creationId xmlns:a16="http://schemas.microsoft.com/office/drawing/2014/main" id="{4099BE62-DAD7-4D5B-BB7E-94B0EA6FC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176"/>
                <a:ext cx="25" cy="29"/>
              </a:xfrm>
              <a:custGeom>
                <a:avLst/>
                <a:gdLst>
                  <a:gd name="T0" fmla="*/ 95 w 10"/>
                  <a:gd name="T1" fmla="*/ 0 h 11"/>
                  <a:gd name="T2" fmla="*/ 125 w 10"/>
                  <a:gd name="T3" fmla="*/ 124 h 11"/>
                  <a:gd name="T4" fmla="*/ 0 w 10"/>
                  <a:gd name="T5" fmla="*/ 182 h 11"/>
                  <a:gd name="T6" fmla="*/ 95 w 10"/>
                  <a:gd name="T7" fmla="*/ 76 h 11"/>
                  <a:gd name="T8" fmla="*/ 95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6" y="0"/>
                    </a:moveTo>
                    <a:cubicBezTo>
                      <a:pt x="9" y="0"/>
                      <a:pt x="10" y="2"/>
                      <a:pt x="8" y="7"/>
                    </a:cubicBezTo>
                    <a:cubicBezTo>
                      <a:pt x="5" y="11"/>
                      <a:pt x="5" y="11"/>
                      <a:pt x="0" y="10"/>
                    </a:cubicBezTo>
                    <a:cubicBezTo>
                      <a:pt x="4" y="10"/>
                      <a:pt x="6" y="8"/>
                      <a:pt x="6" y="4"/>
                    </a:cubicBezTo>
                    <a:cubicBezTo>
                      <a:pt x="7" y="3"/>
                      <a:pt x="7" y="1"/>
                      <a:pt x="6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5" name="Freeform 1435">
                <a:extLst>
                  <a:ext uri="{FF2B5EF4-FFF2-40B4-BE49-F238E27FC236}">
                    <a16:creationId xmlns:a16="http://schemas.microsoft.com/office/drawing/2014/main" id="{2D254413-B854-408A-9516-67144B26F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237"/>
                <a:ext cx="20" cy="43"/>
              </a:xfrm>
              <a:custGeom>
                <a:avLst/>
                <a:gdLst>
                  <a:gd name="T0" fmla="*/ 83 w 8"/>
                  <a:gd name="T1" fmla="*/ 196 h 16"/>
                  <a:gd name="T2" fmla="*/ 20 w 8"/>
                  <a:gd name="T3" fmla="*/ 312 h 16"/>
                  <a:gd name="T4" fmla="*/ 63 w 8"/>
                  <a:gd name="T5" fmla="*/ 175 h 16"/>
                  <a:gd name="T6" fmla="*/ 125 w 8"/>
                  <a:gd name="T7" fmla="*/ 0 h 16"/>
                  <a:gd name="T8" fmla="*/ 83 w 8"/>
                  <a:gd name="T9" fmla="*/ 196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6">
                    <a:moveTo>
                      <a:pt x="5" y="10"/>
                    </a:moveTo>
                    <a:cubicBezTo>
                      <a:pt x="3" y="13"/>
                      <a:pt x="1" y="14"/>
                      <a:pt x="1" y="16"/>
                    </a:cubicBezTo>
                    <a:cubicBezTo>
                      <a:pt x="0" y="15"/>
                      <a:pt x="2" y="12"/>
                      <a:pt x="4" y="9"/>
                    </a:cubicBezTo>
                    <a:cubicBezTo>
                      <a:pt x="6" y="5"/>
                      <a:pt x="7" y="4"/>
                      <a:pt x="8" y="0"/>
                    </a:cubicBezTo>
                    <a:cubicBezTo>
                      <a:pt x="8" y="4"/>
                      <a:pt x="8" y="6"/>
                      <a:pt x="5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6" name="Freeform 1436">
                <a:extLst>
                  <a:ext uri="{FF2B5EF4-FFF2-40B4-BE49-F238E27FC236}">
                    <a16:creationId xmlns:a16="http://schemas.microsoft.com/office/drawing/2014/main" id="{23175625-25EB-472D-94EE-95E3496DA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347"/>
                <a:ext cx="15" cy="29"/>
              </a:xfrm>
              <a:custGeom>
                <a:avLst/>
                <a:gdLst>
                  <a:gd name="T0" fmla="*/ 0 w 6"/>
                  <a:gd name="T1" fmla="*/ 200 h 11"/>
                  <a:gd name="T2" fmla="*/ 95 w 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4" y="7"/>
                      <a:pt x="6" y="4"/>
                      <a:pt x="6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7" name="Freeform 1437">
                <a:extLst>
                  <a:ext uri="{FF2B5EF4-FFF2-40B4-BE49-F238E27FC236}">
                    <a16:creationId xmlns:a16="http://schemas.microsoft.com/office/drawing/2014/main" id="{BF53E6A3-DA09-4776-A6B1-638BD0802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408"/>
                <a:ext cx="18" cy="53"/>
              </a:xfrm>
              <a:custGeom>
                <a:avLst/>
                <a:gdLst>
                  <a:gd name="T0" fmla="*/ 100 w 7"/>
                  <a:gd name="T1" fmla="*/ 0 h 20"/>
                  <a:gd name="T2" fmla="*/ 0 w 7"/>
                  <a:gd name="T3" fmla="*/ 371 h 20"/>
                  <a:gd name="T4" fmla="*/ 100 w 7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0">
                    <a:moveTo>
                      <a:pt x="6" y="0"/>
                    </a:moveTo>
                    <a:cubicBezTo>
                      <a:pt x="7" y="5"/>
                      <a:pt x="7" y="13"/>
                      <a:pt x="0" y="20"/>
                    </a:cubicBezTo>
                    <a:cubicBezTo>
                      <a:pt x="2" y="18"/>
                      <a:pt x="6" y="7"/>
                      <a:pt x="6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8" name="Freeform 1438">
                <a:extLst>
                  <a:ext uri="{FF2B5EF4-FFF2-40B4-BE49-F238E27FC236}">
                    <a16:creationId xmlns:a16="http://schemas.microsoft.com/office/drawing/2014/main" id="{4E8BF3F2-3266-463D-85BB-D4E583556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504"/>
                <a:ext cx="37" cy="37"/>
              </a:xfrm>
              <a:custGeom>
                <a:avLst/>
                <a:gdLst>
                  <a:gd name="T0" fmla="*/ 0 w 15"/>
                  <a:gd name="T1" fmla="*/ 259 h 14"/>
                  <a:gd name="T2" fmla="*/ 165 w 15"/>
                  <a:gd name="T3" fmla="*/ 167 h 14"/>
                  <a:gd name="T4" fmla="*/ 212 w 15"/>
                  <a:gd name="T5" fmla="*/ 0 h 14"/>
                  <a:gd name="T6" fmla="*/ 121 w 15"/>
                  <a:gd name="T7" fmla="*/ 182 h 14"/>
                  <a:gd name="T8" fmla="*/ 0 w 15"/>
                  <a:gd name="T9" fmla="*/ 25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4"/>
                      <a:pt x="8" y="13"/>
                      <a:pt x="11" y="9"/>
                    </a:cubicBezTo>
                    <a:cubicBezTo>
                      <a:pt x="14" y="5"/>
                      <a:pt x="15" y="3"/>
                      <a:pt x="14" y="0"/>
                    </a:cubicBezTo>
                    <a:cubicBezTo>
                      <a:pt x="14" y="3"/>
                      <a:pt x="11" y="6"/>
                      <a:pt x="8" y="10"/>
                    </a:cubicBezTo>
                    <a:cubicBezTo>
                      <a:pt x="6" y="13"/>
                      <a:pt x="3" y="14"/>
                      <a:pt x="0" y="14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9" name="Freeform 1439">
                <a:extLst>
                  <a:ext uri="{FF2B5EF4-FFF2-40B4-BE49-F238E27FC236}">
                    <a16:creationId xmlns:a16="http://schemas.microsoft.com/office/drawing/2014/main" id="{7B229914-FD5C-4065-BF01-9D8467D3F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421"/>
                <a:ext cx="27" cy="22"/>
              </a:xfrm>
              <a:custGeom>
                <a:avLst/>
                <a:gdLst>
                  <a:gd name="T0" fmla="*/ 0 w 11"/>
                  <a:gd name="T1" fmla="*/ 107 h 8"/>
                  <a:gd name="T2" fmla="*/ 91 w 11"/>
                  <a:gd name="T3" fmla="*/ 83 h 8"/>
                  <a:gd name="T4" fmla="*/ 162 w 11"/>
                  <a:gd name="T5" fmla="*/ 0 h 8"/>
                  <a:gd name="T6" fmla="*/ 91 w 11"/>
                  <a:gd name="T7" fmla="*/ 83 h 8"/>
                  <a:gd name="T8" fmla="*/ 42 w 11"/>
                  <a:gd name="T9" fmla="*/ 107 h 8"/>
                  <a:gd name="T10" fmla="*/ 0 w 11"/>
                  <a:gd name="T11" fmla="*/ 10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0" y="5"/>
                    </a:moveTo>
                    <a:cubicBezTo>
                      <a:pt x="2" y="8"/>
                      <a:pt x="4" y="6"/>
                      <a:pt x="6" y="4"/>
                    </a:cubicBezTo>
                    <a:cubicBezTo>
                      <a:pt x="7" y="3"/>
                      <a:pt x="10" y="2"/>
                      <a:pt x="11" y="0"/>
                    </a:cubicBezTo>
                    <a:cubicBezTo>
                      <a:pt x="9" y="2"/>
                      <a:pt x="7" y="2"/>
                      <a:pt x="6" y="4"/>
                    </a:cubicBezTo>
                    <a:cubicBezTo>
                      <a:pt x="5" y="4"/>
                      <a:pt x="5" y="4"/>
                      <a:pt x="3" y="5"/>
                    </a:cubicBezTo>
                    <a:cubicBezTo>
                      <a:pt x="2" y="5"/>
                      <a:pt x="1" y="6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0" name="Freeform 1440">
                <a:extLst>
                  <a:ext uri="{FF2B5EF4-FFF2-40B4-BE49-F238E27FC236}">
                    <a16:creationId xmlns:a16="http://schemas.microsoft.com/office/drawing/2014/main" id="{8B72422C-55DA-4A82-AC9A-BD78A4FE7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515"/>
                <a:ext cx="15" cy="21"/>
              </a:xfrm>
              <a:custGeom>
                <a:avLst/>
                <a:gdLst>
                  <a:gd name="T0" fmla="*/ 0 w 6"/>
                  <a:gd name="T1" fmla="*/ 144 h 8"/>
                  <a:gd name="T2" fmla="*/ 50 w 6"/>
                  <a:gd name="T3" fmla="*/ 76 h 8"/>
                  <a:gd name="T4" fmla="*/ 95 w 6"/>
                  <a:gd name="T5" fmla="*/ 0 h 8"/>
                  <a:gd name="T6" fmla="*/ 50 w 6"/>
                  <a:gd name="T7" fmla="*/ 55 h 8"/>
                  <a:gd name="T8" fmla="*/ 0 w 6"/>
                  <a:gd name="T9" fmla="*/ 12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1" y="7"/>
                      <a:pt x="2" y="5"/>
                      <a:pt x="3" y="4"/>
                    </a:cubicBezTo>
                    <a:cubicBezTo>
                      <a:pt x="4" y="3"/>
                      <a:pt x="5" y="1"/>
                      <a:pt x="6" y="0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1" y="4"/>
                      <a:pt x="1" y="6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1" name="Freeform 1441">
                <a:extLst>
                  <a:ext uri="{FF2B5EF4-FFF2-40B4-BE49-F238E27FC236}">
                    <a16:creationId xmlns:a16="http://schemas.microsoft.com/office/drawing/2014/main" id="{C695F08C-D725-4709-994A-EFE363364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520"/>
                <a:ext cx="22" cy="16"/>
              </a:xfrm>
              <a:custGeom>
                <a:avLst/>
                <a:gdLst>
                  <a:gd name="T0" fmla="*/ 0 w 9"/>
                  <a:gd name="T1" fmla="*/ 115 h 6"/>
                  <a:gd name="T2" fmla="*/ 132 w 9"/>
                  <a:gd name="T3" fmla="*/ 93 h 6"/>
                  <a:gd name="T4" fmla="*/ 29 w 9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4"/>
                      <a:pt x="7" y="0"/>
                      <a:pt x="9" y="5"/>
                    </a:cubicBezTo>
                    <a:cubicBezTo>
                      <a:pt x="6" y="3"/>
                      <a:pt x="5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2" name="Freeform 1442">
                <a:extLst>
                  <a:ext uri="{FF2B5EF4-FFF2-40B4-BE49-F238E27FC236}">
                    <a16:creationId xmlns:a16="http://schemas.microsoft.com/office/drawing/2014/main" id="{93B4523F-7C2D-4488-AC09-57D4AD14F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2488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158 w 10"/>
                  <a:gd name="T3" fmla="*/ 0 h 7"/>
                  <a:gd name="T4" fmla="*/ 50 w 10"/>
                  <a:gd name="T5" fmla="*/ 10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4" y="5"/>
                      <a:pt x="7" y="3"/>
                      <a:pt x="10" y="0"/>
                    </a:cubicBezTo>
                    <a:cubicBezTo>
                      <a:pt x="8" y="2"/>
                      <a:pt x="5" y="3"/>
                      <a:pt x="3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3" name="Freeform 1443">
                <a:extLst>
                  <a:ext uri="{FF2B5EF4-FFF2-40B4-BE49-F238E27FC236}">
                    <a16:creationId xmlns:a16="http://schemas.microsoft.com/office/drawing/2014/main" id="{2C136F87-E9BA-4518-B1FD-14271A253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344"/>
                <a:ext cx="18" cy="19"/>
              </a:xfrm>
              <a:custGeom>
                <a:avLst/>
                <a:gdLst>
                  <a:gd name="T0" fmla="*/ 118 w 7"/>
                  <a:gd name="T1" fmla="*/ 0 h 7"/>
                  <a:gd name="T2" fmla="*/ 0 w 7"/>
                  <a:gd name="T3" fmla="*/ 141 h 7"/>
                  <a:gd name="T4" fmla="*/ 118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4" y="0"/>
                      <a:pt x="2" y="2"/>
                      <a:pt x="0" y="7"/>
                    </a:cubicBezTo>
                    <a:cubicBezTo>
                      <a:pt x="3" y="3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4" name="Freeform 1444">
                <a:extLst>
                  <a:ext uri="{FF2B5EF4-FFF2-40B4-BE49-F238E27FC236}">
                    <a16:creationId xmlns:a16="http://schemas.microsoft.com/office/drawing/2014/main" id="{F72F77B2-2417-4AD7-97DB-7BE3BA92F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352"/>
                <a:ext cx="5" cy="27"/>
              </a:xfrm>
              <a:custGeom>
                <a:avLst/>
                <a:gdLst>
                  <a:gd name="T0" fmla="*/ 0 w 2"/>
                  <a:gd name="T1" fmla="*/ 0 h 10"/>
                  <a:gd name="T2" fmla="*/ 20 w 2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0">
                    <a:moveTo>
                      <a:pt x="0" y="0"/>
                    </a:moveTo>
                    <a:cubicBezTo>
                      <a:pt x="2" y="4"/>
                      <a:pt x="1" y="8"/>
                      <a:pt x="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5" name="Freeform 1445">
                <a:extLst>
                  <a:ext uri="{FF2B5EF4-FFF2-40B4-BE49-F238E27FC236}">
                    <a16:creationId xmlns:a16="http://schemas.microsoft.com/office/drawing/2014/main" id="{EA018BA7-AE10-437A-9AA1-4CF4D7D9F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451"/>
                <a:ext cx="5" cy="13"/>
              </a:xfrm>
              <a:custGeom>
                <a:avLst/>
                <a:gdLst>
                  <a:gd name="T0" fmla="*/ 33 w 2"/>
                  <a:gd name="T1" fmla="*/ 0 h 5"/>
                  <a:gd name="T2" fmla="*/ 0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6" name="Freeform 1446">
                <a:extLst>
                  <a:ext uri="{FF2B5EF4-FFF2-40B4-BE49-F238E27FC236}">
                    <a16:creationId xmlns:a16="http://schemas.microsoft.com/office/drawing/2014/main" id="{6FE7747B-AC8E-4664-AFC2-E9F3B6E07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2427"/>
                <a:ext cx="5" cy="18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3"/>
                      <a:pt x="2" y="4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7" name="Freeform 1447">
                <a:extLst>
                  <a:ext uri="{FF2B5EF4-FFF2-40B4-BE49-F238E27FC236}">
                    <a16:creationId xmlns:a16="http://schemas.microsoft.com/office/drawing/2014/main" id="{0C7B937F-33F3-459A-9131-02E91A7E8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456"/>
                <a:ext cx="27" cy="5"/>
              </a:xfrm>
              <a:custGeom>
                <a:avLst/>
                <a:gdLst>
                  <a:gd name="T0" fmla="*/ 0 w 11"/>
                  <a:gd name="T1" fmla="*/ 20 h 2"/>
                  <a:gd name="T2" fmla="*/ 162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3" y="2"/>
                      <a:pt x="8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8" name="Freeform 1448">
                <a:extLst>
                  <a:ext uri="{FF2B5EF4-FFF2-40B4-BE49-F238E27FC236}">
                    <a16:creationId xmlns:a16="http://schemas.microsoft.com/office/drawing/2014/main" id="{E1202CE8-75A3-4E6E-93BE-0ABD2E0BE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493"/>
                <a:ext cx="38" cy="8"/>
              </a:xfrm>
              <a:custGeom>
                <a:avLst/>
                <a:gdLst>
                  <a:gd name="T0" fmla="*/ 0 w 15"/>
                  <a:gd name="T1" fmla="*/ 56 h 3"/>
                  <a:gd name="T2" fmla="*/ 243 w 1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4" y="3"/>
                      <a:pt x="13" y="2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9" name="Freeform 1449">
                <a:extLst>
                  <a:ext uri="{FF2B5EF4-FFF2-40B4-BE49-F238E27FC236}">
                    <a16:creationId xmlns:a16="http://schemas.microsoft.com/office/drawing/2014/main" id="{42463C53-50DF-47E2-9F36-FF59F5711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2552"/>
                <a:ext cx="18" cy="3"/>
              </a:xfrm>
              <a:custGeom>
                <a:avLst/>
                <a:gdLst>
                  <a:gd name="T0" fmla="*/ 0 w 7"/>
                  <a:gd name="T1" fmla="*/ 0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4" y="1"/>
                      <a:pt x="5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0" name="Freeform 1450">
                <a:extLst>
                  <a:ext uri="{FF2B5EF4-FFF2-40B4-BE49-F238E27FC236}">
                    <a16:creationId xmlns:a16="http://schemas.microsoft.com/office/drawing/2014/main" id="{A85A6B7C-B95B-4FD4-8201-D01F0226E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3" y="2587"/>
                <a:ext cx="23" cy="5"/>
              </a:xfrm>
              <a:custGeom>
                <a:avLst/>
                <a:gdLst>
                  <a:gd name="T0" fmla="*/ 0 w 9"/>
                  <a:gd name="T1" fmla="*/ 33 h 2"/>
                  <a:gd name="T2" fmla="*/ 151 w 9"/>
                  <a:gd name="T3" fmla="*/ 33 h 2"/>
                  <a:gd name="T4" fmla="*/ 0 w 9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0"/>
                      <a:pt x="8" y="1"/>
                      <a:pt x="9" y="2"/>
                    </a:cubicBezTo>
                    <a:cubicBezTo>
                      <a:pt x="8" y="2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1" name="Freeform 1451">
                <a:extLst>
                  <a:ext uri="{FF2B5EF4-FFF2-40B4-BE49-F238E27FC236}">
                    <a16:creationId xmlns:a16="http://schemas.microsoft.com/office/drawing/2014/main" id="{DABE1C76-3404-4D65-A052-E7DA98C46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352"/>
                <a:ext cx="7" cy="13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2" name="Freeform 1452">
                <a:extLst>
                  <a:ext uri="{FF2B5EF4-FFF2-40B4-BE49-F238E27FC236}">
                    <a16:creationId xmlns:a16="http://schemas.microsoft.com/office/drawing/2014/main" id="{1C7584AC-313E-42F5-99AC-AB3EFB910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248"/>
                <a:ext cx="10" cy="21"/>
              </a:xfrm>
              <a:custGeom>
                <a:avLst/>
                <a:gdLst>
                  <a:gd name="T0" fmla="*/ 63 w 4"/>
                  <a:gd name="T1" fmla="*/ 0 h 8"/>
                  <a:gd name="T2" fmla="*/ 0 w 4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4" y="4"/>
                      <a:pt x="2" y="6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3" name="Freeform 1453">
                <a:extLst>
                  <a:ext uri="{FF2B5EF4-FFF2-40B4-BE49-F238E27FC236}">
                    <a16:creationId xmlns:a16="http://schemas.microsoft.com/office/drawing/2014/main" id="{B26D4BC2-211D-4E3D-8DF3-F5020CD69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208"/>
                <a:ext cx="5" cy="19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0" y="4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4" name="Freeform 1454">
                <a:extLst>
                  <a:ext uri="{FF2B5EF4-FFF2-40B4-BE49-F238E27FC236}">
                    <a16:creationId xmlns:a16="http://schemas.microsoft.com/office/drawing/2014/main" id="{C0BB31D8-BD54-41ED-8066-799DF627A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208"/>
                <a:ext cx="10" cy="32"/>
              </a:xfrm>
              <a:custGeom>
                <a:avLst/>
                <a:gdLst>
                  <a:gd name="T0" fmla="*/ 63 w 4"/>
                  <a:gd name="T1" fmla="*/ 0 h 12"/>
                  <a:gd name="T2" fmla="*/ 0 w 4"/>
                  <a:gd name="T3" fmla="*/ 93 h 12"/>
                  <a:gd name="T4" fmla="*/ 0 w 4"/>
                  <a:gd name="T5" fmla="*/ 227 h 12"/>
                  <a:gd name="T6" fmla="*/ 20 w 4"/>
                  <a:gd name="T7" fmla="*/ 77 h 12"/>
                  <a:gd name="T8" fmla="*/ 63 w 4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0" y="8"/>
                      <a:pt x="0" y="11"/>
                      <a:pt x="0" y="12"/>
                    </a:cubicBezTo>
                    <a:cubicBezTo>
                      <a:pt x="0" y="8"/>
                      <a:pt x="0" y="6"/>
                      <a:pt x="1" y="4"/>
                    </a:cubicBezTo>
                    <a:cubicBezTo>
                      <a:pt x="2" y="3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5" name="Freeform 1455">
                <a:extLst>
                  <a:ext uri="{FF2B5EF4-FFF2-40B4-BE49-F238E27FC236}">
                    <a16:creationId xmlns:a16="http://schemas.microsoft.com/office/drawing/2014/main" id="{76591ED5-89D1-49D9-9BB4-200222096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168"/>
                <a:ext cx="5" cy="21"/>
              </a:xfrm>
              <a:custGeom>
                <a:avLst/>
                <a:gdLst>
                  <a:gd name="T0" fmla="*/ 0 w 2"/>
                  <a:gd name="T1" fmla="*/ 144 h 8"/>
                  <a:gd name="T2" fmla="*/ 20 w 2"/>
                  <a:gd name="T3" fmla="*/ 0 h 8"/>
                  <a:gd name="T4" fmla="*/ 0 w 2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cubicBezTo>
                      <a:pt x="2" y="6"/>
                      <a:pt x="2" y="2"/>
                      <a:pt x="1" y="0"/>
                    </a:cubicBezTo>
                    <a:cubicBezTo>
                      <a:pt x="1" y="2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6" name="Freeform 1456">
                <a:extLst>
                  <a:ext uri="{FF2B5EF4-FFF2-40B4-BE49-F238E27FC236}">
                    <a16:creationId xmlns:a16="http://schemas.microsoft.com/office/drawing/2014/main" id="{30934F2B-9B70-4C99-A23E-1471D3461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195"/>
                <a:ext cx="12" cy="10"/>
              </a:xfrm>
              <a:custGeom>
                <a:avLst/>
                <a:gdLst>
                  <a:gd name="T0" fmla="*/ 70 w 5"/>
                  <a:gd name="T1" fmla="*/ 0 h 4"/>
                  <a:gd name="T2" fmla="*/ 0 w 5"/>
                  <a:gd name="T3" fmla="*/ 63 h 4"/>
                  <a:gd name="T4" fmla="*/ 7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4" y="2"/>
                      <a:pt x="2" y="4"/>
                      <a:pt x="0" y="4"/>
                    </a:cubicBezTo>
                    <a:cubicBezTo>
                      <a:pt x="1" y="3"/>
                      <a:pt x="3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7" name="Freeform 1457">
                <a:extLst>
                  <a:ext uri="{FF2B5EF4-FFF2-40B4-BE49-F238E27FC236}">
                    <a16:creationId xmlns:a16="http://schemas.microsoft.com/office/drawing/2014/main" id="{8ED933EF-A0A4-4D05-8001-44C327FA1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144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70 w 5"/>
                  <a:gd name="T3" fmla="*/ 0 h 3"/>
                  <a:gd name="T4" fmla="*/ 0 w 5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4" y="2"/>
                      <a:pt x="5" y="0"/>
                    </a:cubicBezTo>
                    <a:cubicBezTo>
                      <a:pt x="4" y="1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8" name="Freeform 1458">
                <a:extLst>
                  <a:ext uri="{FF2B5EF4-FFF2-40B4-BE49-F238E27FC236}">
                    <a16:creationId xmlns:a16="http://schemas.microsoft.com/office/drawing/2014/main" id="{DCA3EA8C-A87D-4038-8A02-0A4C3D8D1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165"/>
                <a:ext cx="10" cy="22"/>
              </a:xfrm>
              <a:custGeom>
                <a:avLst/>
                <a:gdLst>
                  <a:gd name="T0" fmla="*/ 63 w 4"/>
                  <a:gd name="T1" fmla="*/ 0 h 8"/>
                  <a:gd name="T2" fmla="*/ 20 w 4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4" y="0"/>
                    </a:moveTo>
                    <a:cubicBezTo>
                      <a:pt x="2" y="2"/>
                      <a:pt x="0" y="5"/>
                      <a:pt x="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9" name="Freeform 1459">
                <a:extLst>
                  <a:ext uri="{FF2B5EF4-FFF2-40B4-BE49-F238E27FC236}">
                    <a16:creationId xmlns:a16="http://schemas.microsoft.com/office/drawing/2014/main" id="{AA4BB326-1945-4AFF-84C2-E9A6C5A78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509"/>
                <a:ext cx="77" cy="43"/>
              </a:xfrm>
              <a:custGeom>
                <a:avLst/>
                <a:gdLst>
                  <a:gd name="T0" fmla="*/ 0 w 31"/>
                  <a:gd name="T1" fmla="*/ 218 h 16"/>
                  <a:gd name="T2" fmla="*/ 474 w 31"/>
                  <a:gd name="T3" fmla="*/ 0 h 16"/>
                  <a:gd name="T4" fmla="*/ 0 w 31"/>
                  <a:gd name="T5" fmla="*/ 2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6">
                    <a:moveTo>
                      <a:pt x="0" y="11"/>
                    </a:moveTo>
                    <a:cubicBezTo>
                      <a:pt x="5" y="14"/>
                      <a:pt x="25" y="16"/>
                      <a:pt x="31" y="0"/>
                    </a:cubicBezTo>
                    <a:cubicBezTo>
                      <a:pt x="29" y="3"/>
                      <a:pt x="19" y="16"/>
                      <a:pt x="0" y="11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0" name="Oval 1460">
                <a:extLst>
                  <a:ext uri="{FF2B5EF4-FFF2-40B4-BE49-F238E27FC236}">
                    <a16:creationId xmlns:a16="http://schemas.microsoft.com/office/drawing/2014/main" id="{868D59A4-30D5-41F5-963A-7D6DE0994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6" y="2533"/>
                <a:ext cx="5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471" name="Oval 1461">
                <a:extLst>
                  <a:ext uri="{FF2B5EF4-FFF2-40B4-BE49-F238E27FC236}">
                    <a16:creationId xmlns:a16="http://schemas.microsoft.com/office/drawing/2014/main" id="{4459C0A4-DD76-4098-8C6E-E857300C8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253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472" name="Oval 1462">
                <a:extLst>
                  <a:ext uri="{FF2B5EF4-FFF2-40B4-BE49-F238E27FC236}">
                    <a16:creationId xmlns:a16="http://schemas.microsoft.com/office/drawing/2014/main" id="{ADEB320B-0A6C-4388-B140-EFFE3B1B2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3" y="253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59473" name="Freeform 1463">
                <a:extLst>
                  <a:ext uri="{FF2B5EF4-FFF2-40B4-BE49-F238E27FC236}">
                    <a16:creationId xmlns:a16="http://schemas.microsoft.com/office/drawing/2014/main" id="{E164FE3B-240A-4CBF-9F54-10203364E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880"/>
                <a:ext cx="10" cy="144"/>
              </a:xfrm>
              <a:custGeom>
                <a:avLst/>
                <a:gdLst>
                  <a:gd name="T0" fmla="*/ 63 w 4"/>
                  <a:gd name="T1" fmla="*/ 0 h 54"/>
                  <a:gd name="T2" fmla="*/ 50 w 4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4">
                    <a:moveTo>
                      <a:pt x="4" y="0"/>
                    </a:moveTo>
                    <a:cubicBezTo>
                      <a:pt x="0" y="14"/>
                      <a:pt x="1" y="42"/>
                      <a:pt x="3" y="5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4" name="Freeform 1464">
                <a:extLst>
                  <a:ext uri="{FF2B5EF4-FFF2-40B4-BE49-F238E27FC236}">
                    <a16:creationId xmlns:a16="http://schemas.microsoft.com/office/drawing/2014/main" id="{E41E6049-C89B-46A6-9C5F-A94EB4CCB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891"/>
                <a:ext cx="10" cy="152"/>
              </a:xfrm>
              <a:custGeom>
                <a:avLst/>
                <a:gdLst>
                  <a:gd name="T0" fmla="*/ 50 w 4"/>
                  <a:gd name="T1" fmla="*/ 0 h 57"/>
                  <a:gd name="T2" fmla="*/ 63 w 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7">
                    <a:moveTo>
                      <a:pt x="3" y="0"/>
                    </a:moveTo>
                    <a:cubicBezTo>
                      <a:pt x="0" y="13"/>
                      <a:pt x="2" y="50"/>
                      <a:pt x="4" y="57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5" name="Freeform 1465">
                <a:extLst>
                  <a:ext uri="{FF2B5EF4-FFF2-40B4-BE49-F238E27FC236}">
                    <a16:creationId xmlns:a16="http://schemas.microsoft.com/office/drawing/2014/main" id="{A62BA21E-CC1F-49C2-9A23-2BDD45A70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960"/>
                <a:ext cx="120" cy="48"/>
              </a:xfrm>
              <a:custGeom>
                <a:avLst/>
                <a:gdLst>
                  <a:gd name="T0" fmla="*/ 0 w 48"/>
                  <a:gd name="T1" fmla="*/ 0 h 18"/>
                  <a:gd name="T2" fmla="*/ 750 w 4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14" y="0"/>
                      <a:pt x="42" y="13"/>
                      <a:pt x="48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6" name="Freeform 1466">
                <a:extLst>
                  <a:ext uri="{FF2B5EF4-FFF2-40B4-BE49-F238E27FC236}">
                    <a16:creationId xmlns:a16="http://schemas.microsoft.com/office/drawing/2014/main" id="{8EB1953D-8737-4AE0-A055-817876E1C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024"/>
                <a:ext cx="17" cy="83"/>
              </a:xfrm>
              <a:custGeom>
                <a:avLst/>
                <a:gdLst>
                  <a:gd name="T0" fmla="*/ 0 w 7"/>
                  <a:gd name="T1" fmla="*/ 0 h 31"/>
                  <a:gd name="T2" fmla="*/ 100 w 7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1">
                    <a:moveTo>
                      <a:pt x="0" y="0"/>
                    </a:moveTo>
                    <a:cubicBezTo>
                      <a:pt x="5" y="7"/>
                      <a:pt x="7" y="31"/>
                      <a:pt x="7" y="3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7" name="Freeform 1467">
                <a:extLst>
                  <a:ext uri="{FF2B5EF4-FFF2-40B4-BE49-F238E27FC236}">
                    <a16:creationId xmlns:a16="http://schemas.microsoft.com/office/drawing/2014/main" id="{B41DB1F0-9801-4179-A769-561222603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925"/>
                <a:ext cx="3" cy="59"/>
              </a:xfrm>
              <a:custGeom>
                <a:avLst/>
                <a:gdLst>
                  <a:gd name="T0" fmla="*/ 0 w 1"/>
                  <a:gd name="T1" fmla="*/ 0 h 22"/>
                  <a:gd name="T2" fmla="*/ 27 w 1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6"/>
                      <a:pt x="1" y="22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8" name="Freeform 1468">
                <a:extLst>
                  <a:ext uri="{FF2B5EF4-FFF2-40B4-BE49-F238E27FC236}">
                    <a16:creationId xmlns:a16="http://schemas.microsoft.com/office/drawing/2014/main" id="{3E514F1B-2EF5-4A26-8D69-7BB5BB9F4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880"/>
                <a:ext cx="5" cy="93"/>
              </a:xfrm>
              <a:custGeom>
                <a:avLst/>
                <a:gdLst>
                  <a:gd name="T0" fmla="*/ 33 w 2"/>
                  <a:gd name="T1" fmla="*/ 0 h 35"/>
                  <a:gd name="T2" fmla="*/ 20 w 2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5">
                    <a:moveTo>
                      <a:pt x="2" y="0"/>
                    </a:moveTo>
                    <a:cubicBezTo>
                      <a:pt x="1" y="3"/>
                      <a:pt x="0" y="30"/>
                      <a:pt x="1" y="35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9" name="Freeform 1469">
                <a:extLst>
                  <a:ext uri="{FF2B5EF4-FFF2-40B4-BE49-F238E27FC236}">
                    <a16:creationId xmlns:a16="http://schemas.microsoft.com/office/drawing/2014/main" id="{2E097B29-E851-4D89-B560-2D19A1FDB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885"/>
                <a:ext cx="8" cy="62"/>
              </a:xfrm>
              <a:custGeom>
                <a:avLst/>
                <a:gdLst>
                  <a:gd name="T0" fmla="*/ 56 w 3"/>
                  <a:gd name="T1" fmla="*/ 0 h 23"/>
                  <a:gd name="T2" fmla="*/ 35 w 3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3">
                    <a:moveTo>
                      <a:pt x="3" y="0"/>
                    </a:moveTo>
                    <a:cubicBezTo>
                      <a:pt x="0" y="13"/>
                      <a:pt x="2" y="23"/>
                      <a:pt x="2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0" name="Freeform 1470">
                <a:extLst>
                  <a:ext uri="{FF2B5EF4-FFF2-40B4-BE49-F238E27FC236}">
                    <a16:creationId xmlns:a16="http://schemas.microsoft.com/office/drawing/2014/main" id="{0EA619DC-DB27-4303-999C-7A395B2EF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1920"/>
                <a:ext cx="5" cy="61"/>
              </a:xfrm>
              <a:custGeom>
                <a:avLst/>
                <a:gdLst>
                  <a:gd name="T0" fmla="*/ 0 w 2"/>
                  <a:gd name="T1" fmla="*/ 0 h 23"/>
                  <a:gd name="T2" fmla="*/ 20 w 2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0" y="0"/>
                    </a:moveTo>
                    <a:cubicBezTo>
                      <a:pt x="1" y="5"/>
                      <a:pt x="2" y="21"/>
                      <a:pt x="1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1" name="Freeform 1471">
                <a:extLst>
                  <a:ext uri="{FF2B5EF4-FFF2-40B4-BE49-F238E27FC236}">
                    <a16:creationId xmlns:a16="http://schemas.microsoft.com/office/drawing/2014/main" id="{FF3D4EF4-3636-4B0B-8642-1867B2F61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909"/>
                <a:ext cx="5" cy="64"/>
              </a:xfrm>
              <a:custGeom>
                <a:avLst/>
                <a:gdLst>
                  <a:gd name="T0" fmla="*/ 0 w 2"/>
                  <a:gd name="T1" fmla="*/ 0 h 24"/>
                  <a:gd name="T2" fmla="*/ 33 w 2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4">
                    <a:moveTo>
                      <a:pt x="0" y="0"/>
                    </a:moveTo>
                    <a:cubicBezTo>
                      <a:pt x="1" y="5"/>
                      <a:pt x="1" y="21"/>
                      <a:pt x="2" y="2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2" name="Freeform 1472">
                <a:extLst>
                  <a:ext uri="{FF2B5EF4-FFF2-40B4-BE49-F238E27FC236}">
                    <a16:creationId xmlns:a16="http://schemas.microsoft.com/office/drawing/2014/main" id="{BBDB17C8-0AB5-45EF-B013-6176C7F3D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1955"/>
                <a:ext cx="8" cy="82"/>
              </a:xfrm>
              <a:custGeom>
                <a:avLst/>
                <a:gdLst>
                  <a:gd name="T0" fmla="*/ 21 w 3"/>
                  <a:gd name="T1" fmla="*/ 0 h 31"/>
                  <a:gd name="T2" fmla="*/ 56 w 3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1">
                    <a:moveTo>
                      <a:pt x="1" y="0"/>
                    </a:moveTo>
                    <a:cubicBezTo>
                      <a:pt x="1" y="5"/>
                      <a:pt x="0" y="26"/>
                      <a:pt x="3" y="3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3" name="Freeform 1473">
                <a:extLst>
                  <a:ext uri="{FF2B5EF4-FFF2-40B4-BE49-F238E27FC236}">
                    <a16:creationId xmlns:a16="http://schemas.microsoft.com/office/drawing/2014/main" id="{A8A436E3-FC79-40D9-B7FE-C27373B96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2035"/>
                <a:ext cx="7" cy="48"/>
              </a:xfrm>
              <a:custGeom>
                <a:avLst/>
                <a:gdLst>
                  <a:gd name="T0" fmla="*/ 0 w 3"/>
                  <a:gd name="T1" fmla="*/ 0 h 18"/>
                  <a:gd name="T2" fmla="*/ 37 w 3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cubicBezTo>
                      <a:pt x="1" y="4"/>
                      <a:pt x="3" y="15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4" name="Freeform 1474">
                <a:extLst>
                  <a:ext uri="{FF2B5EF4-FFF2-40B4-BE49-F238E27FC236}">
                    <a16:creationId xmlns:a16="http://schemas.microsoft.com/office/drawing/2014/main" id="{2D636645-E69E-4260-B143-3C375296C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037"/>
                <a:ext cx="12" cy="56"/>
              </a:xfrm>
              <a:custGeom>
                <a:avLst/>
                <a:gdLst>
                  <a:gd name="T0" fmla="*/ 0 w 5"/>
                  <a:gd name="T1" fmla="*/ 0 h 21"/>
                  <a:gd name="T2" fmla="*/ 70 w 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0" y="0"/>
                    </a:moveTo>
                    <a:cubicBezTo>
                      <a:pt x="2" y="5"/>
                      <a:pt x="5" y="21"/>
                      <a:pt x="5" y="2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5" name="Freeform 1475">
                <a:extLst>
                  <a:ext uri="{FF2B5EF4-FFF2-40B4-BE49-F238E27FC236}">
                    <a16:creationId xmlns:a16="http://schemas.microsoft.com/office/drawing/2014/main" id="{FC0BC40F-D1B9-4AFA-BDD5-4E918A2B7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8" y="1973"/>
                <a:ext cx="120" cy="48"/>
              </a:xfrm>
              <a:custGeom>
                <a:avLst/>
                <a:gdLst>
                  <a:gd name="T0" fmla="*/ 0 w 48"/>
                  <a:gd name="T1" fmla="*/ 0 h 18"/>
                  <a:gd name="T2" fmla="*/ 750 w 4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9" y="1"/>
                      <a:pt x="40" y="11"/>
                      <a:pt x="48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6" name="Freeform 1476">
                <a:extLst>
                  <a:ext uri="{FF2B5EF4-FFF2-40B4-BE49-F238E27FC236}">
                    <a16:creationId xmlns:a16="http://schemas.microsoft.com/office/drawing/2014/main" id="{C8657673-9350-45D4-BE4D-6147A9E65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987"/>
                <a:ext cx="120" cy="48"/>
              </a:xfrm>
              <a:custGeom>
                <a:avLst/>
                <a:gdLst>
                  <a:gd name="T0" fmla="*/ 0 w 48"/>
                  <a:gd name="T1" fmla="*/ 0 h 18"/>
                  <a:gd name="T2" fmla="*/ 750 w 4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8" y="2"/>
                      <a:pt x="40" y="13"/>
                      <a:pt x="48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7" name="Freeform 1477">
                <a:extLst>
                  <a:ext uri="{FF2B5EF4-FFF2-40B4-BE49-F238E27FC236}">
                    <a16:creationId xmlns:a16="http://schemas.microsoft.com/office/drawing/2014/main" id="{96B782B7-CE2D-49AA-BCB0-239D09EE7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003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408 w 2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6" y="1"/>
                      <a:pt x="25" y="8"/>
                      <a:pt x="26" y="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8" name="Freeform 1478">
                <a:extLst>
                  <a:ext uri="{FF2B5EF4-FFF2-40B4-BE49-F238E27FC236}">
                    <a16:creationId xmlns:a16="http://schemas.microsoft.com/office/drawing/2014/main" id="{72DEDF3E-FD41-4945-A5A0-3FB487C4F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016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408 w 2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6" y="1"/>
                      <a:pt x="24" y="8"/>
                      <a:pt x="26" y="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9" name="Freeform 1479">
                <a:extLst>
                  <a:ext uri="{FF2B5EF4-FFF2-40B4-BE49-F238E27FC236}">
                    <a16:creationId xmlns:a16="http://schemas.microsoft.com/office/drawing/2014/main" id="{1836A5F3-60F4-4099-B7B2-391488A9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2032"/>
                <a:ext cx="60" cy="27"/>
              </a:xfrm>
              <a:custGeom>
                <a:avLst/>
                <a:gdLst>
                  <a:gd name="T0" fmla="*/ 0 w 24"/>
                  <a:gd name="T1" fmla="*/ 0 h 10"/>
                  <a:gd name="T2" fmla="*/ 375 w 2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6" y="1"/>
                      <a:pt x="19" y="6"/>
                      <a:pt x="24" y="10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0" name="Freeform 1480">
                <a:extLst>
                  <a:ext uri="{FF2B5EF4-FFF2-40B4-BE49-F238E27FC236}">
                    <a16:creationId xmlns:a16="http://schemas.microsoft.com/office/drawing/2014/main" id="{934D5DE0-5913-4C01-A6D4-BFE42BC6F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6" y="1893"/>
                <a:ext cx="5" cy="59"/>
              </a:xfrm>
              <a:custGeom>
                <a:avLst/>
                <a:gdLst>
                  <a:gd name="T0" fmla="*/ 33 w 2"/>
                  <a:gd name="T1" fmla="*/ 0 h 22"/>
                  <a:gd name="T2" fmla="*/ 33 w 2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2">
                    <a:moveTo>
                      <a:pt x="2" y="0"/>
                    </a:moveTo>
                    <a:cubicBezTo>
                      <a:pt x="1" y="4"/>
                      <a:pt x="0" y="18"/>
                      <a:pt x="2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1" name="Freeform 1481">
                <a:extLst>
                  <a:ext uri="{FF2B5EF4-FFF2-40B4-BE49-F238E27FC236}">
                    <a16:creationId xmlns:a16="http://schemas.microsoft.com/office/drawing/2014/main" id="{B53D1D09-590F-46B6-AAC1-D9F96C5B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901"/>
                <a:ext cx="5" cy="59"/>
              </a:xfrm>
              <a:custGeom>
                <a:avLst/>
                <a:gdLst>
                  <a:gd name="T0" fmla="*/ 20 w 2"/>
                  <a:gd name="T1" fmla="*/ 0 h 22"/>
                  <a:gd name="T2" fmla="*/ 33 w 2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2">
                    <a:moveTo>
                      <a:pt x="1" y="0"/>
                    </a:moveTo>
                    <a:cubicBezTo>
                      <a:pt x="1" y="5"/>
                      <a:pt x="0" y="19"/>
                      <a:pt x="2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2" name="Freeform 1482">
                <a:extLst>
                  <a:ext uri="{FF2B5EF4-FFF2-40B4-BE49-F238E27FC236}">
                    <a16:creationId xmlns:a16="http://schemas.microsoft.com/office/drawing/2014/main" id="{118E7989-A7C9-409E-A831-353F58264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1907"/>
                <a:ext cx="5" cy="61"/>
              </a:xfrm>
              <a:custGeom>
                <a:avLst/>
                <a:gdLst>
                  <a:gd name="T0" fmla="*/ 20 w 2"/>
                  <a:gd name="T1" fmla="*/ 0 h 23"/>
                  <a:gd name="T2" fmla="*/ 33 w 2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1" y="0"/>
                    </a:moveTo>
                    <a:cubicBezTo>
                      <a:pt x="0" y="5"/>
                      <a:pt x="1" y="20"/>
                      <a:pt x="2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3" name="Freeform 1483">
                <a:extLst>
                  <a:ext uri="{FF2B5EF4-FFF2-40B4-BE49-F238E27FC236}">
                    <a16:creationId xmlns:a16="http://schemas.microsoft.com/office/drawing/2014/main" id="{402E5577-A2B7-482D-9D03-9AF0E2EF3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355"/>
                <a:ext cx="170" cy="114"/>
              </a:xfrm>
              <a:custGeom>
                <a:avLst/>
                <a:gdLst>
                  <a:gd name="T0" fmla="*/ 0 w 68"/>
                  <a:gd name="T1" fmla="*/ 779 h 43"/>
                  <a:gd name="T2" fmla="*/ 300 w 68"/>
                  <a:gd name="T3" fmla="*/ 711 h 43"/>
                  <a:gd name="T4" fmla="*/ 583 w 68"/>
                  <a:gd name="T5" fmla="*/ 485 h 43"/>
                  <a:gd name="T6" fmla="*/ 613 w 68"/>
                  <a:gd name="T7" fmla="*/ 597 h 43"/>
                  <a:gd name="T8" fmla="*/ 770 w 68"/>
                  <a:gd name="T9" fmla="*/ 575 h 43"/>
                  <a:gd name="T10" fmla="*/ 908 w 68"/>
                  <a:gd name="T11" fmla="*/ 294 h 43"/>
                  <a:gd name="T12" fmla="*/ 1063 w 6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3">
                    <a:moveTo>
                      <a:pt x="0" y="42"/>
                    </a:moveTo>
                    <a:cubicBezTo>
                      <a:pt x="5" y="43"/>
                      <a:pt x="14" y="40"/>
                      <a:pt x="19" y="38"/>
                    </a:cubicBezTo>
                    <a:cubicBezTo>
                      <a:pt x="26" y="35"/>
                      <a:pt x="31" y="29"/>
                      <a:pt x="37" y="26"/>
                    </a:cubicBezTo>
                    <a:cubicBezTo>
                      <a:pt x="40" y="28"/>
                      <a:pt x="37" y="30"/>
                      <a:pt x="39" y="32"/>
                    </a:cubicBezTo>
                    <a:cubicBezTo>
                      <a:pt x="41" y="37"/>
                      <a:pt x="46" y="33"/>
                      <a:pt x="49" y="31"/>
                    </a:cubicBezTo>
                    <a:cubicBezTo>
                      <a:pt x="55" y="28"/>
                      <a:pt x="57" y="23"/>
                      <a:pt x="58" y="16"/>
                    </a:cubicBezTo>
                    <a:cubicBezTo>
                      <a:pt x="60" y="9"/>
                      <a:pt x="63" y="5"/>
                      <a:pt x="6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4" name="Freeform 1484">
                <a:extLst>
                  <a:ext uri="{FF2B5EF4-FFF2-40B4-BE49-F238E27FC236}">
                    <a16:creationId xmlns:a16="http://schemas.microsoft.com/office/drawing/2014/main" id="{737E4B16-C26F-4FE9-A463-CCF08C692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272"/>
                <a:ext cx="120" cy="176"/>
              </a:xfrm>
              <a:custGeom>
                <a:avLst/>
                <a:gdLst>
                  <a:gd name="T0" fmla="*/ 425 w 48"/>
                  <a:gd name="T1" fmla="*/ 435 h 66"/>
                  <a:gd name="T2" fmla="*/ 0 w 48"/>
                  <a:gd name="T3" fmla="*/ 1117 h 66"/>
                  <a:gd name="T4" fmla="*/ 333 w 48"/>
                  <a:gd name="T5" fmla="*/ 776 h 66"/>
                  <a:gd name="T6" fmla="*/ 425 w 48"/>
                  <a:gd name="T7" fmla="*/ 909 h 66"/>
                  <a:gd name="T8" fmla="*/ 520 w 48"/>
                  <a:gd name="T9" fmla="*/ 512 h 66"/>
                  <a:gd name="T10" fmla="*/ 750 w 48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6">
                    <a:moveTo>
                      <a:pt x="27" y="23"/>
                    </a:moveTo>
                    <a:cubicBezTo>
                      <a:pt x="25" y="36"/>
                      <a:pt x="6" y="49"/>
                      <a:pt x="0" y="59"/>
                    </a:cubicBezTo>
                    <a:cubicBezTo>
                      <a:pt x="1" y="66"/>
                      <a:pt x="16" y="44"/>
                      <a:pt x="21" y="41"/>
                    </a:cubicBezTo>
                    <a:cubicBezTo>
                      <a:pt x="28" y="39"/>
                      <a:pt x="25" y="44"/>
                      <a:pt x="27" y="48"/>
                    </a:cubicBezTo>
                    <a:cubicBezTo>
                      <a:pt x="35" y="47"/>
                      <a:pt x="31" y="32"/>
                      <a:pt x="33" y="27"/>
                    </a:cubicBezTo>
                    <a:cubicBezTo>
                      <a:pt x="36" y="17"/>
                      <a:pt x="44" y="10"/>
                      <a:pt x="4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5" name="Freeform 1485">
                <a:extLst>
                  <a:ext uri="{FF2B5EF4-FFF2-40B4-BE49-F238E27FC236}">
                    <a16:creationId xmlns:a16="http://schemas.microsoft.com/office/drawing/2014/main" id="{B9849E97-0749-4E32-8E1D-D538FE096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173"/>
                <a:ext cx="58" cy="107"/>
              </a:xfrm>
              <a:custGeom>
                <a:avLst/>
                <a:gdLst>
                  <a:gd name="T0" fmla="*/ 179 w 23"/>
                  <a:gd name="T1" fmla="*/ 136 h 40"/>
                  <a:gd name="T2" fmla="*/ 0 w 23"/>
                  <a:gd name="T3" fmla="*/ 687 h 40"/>
                  <a:gd name="T4" fmla="*/ 20 w 23"/>
                  <a:gd name="T5" fmla="*/ 709 h 40"/>
                  <a:gd name="T6" fmla="*/ 146 w 23"/>
                  <a:gd name="T7" fmla="*/ 594 h 40"/>
                  <a:gd name="T8" fmla="*/ 209 w 23"/>
                  <a:gd name="T9" fmla="*/ 744 h 40"/>
                  <a:gd name="T10" fmla="*/ 272 w 23"/>
                  <a:gd name="T11" fmla="*/ 423 h 40"/>
                  <a:gd name="T12" fmla="*/ 368 w 23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40">
                    <a:moveTo>
                      <a:pt x="11" y="7"/>
                    </a:moveTo>
                    <a:cubicBezTo>
                      <a:pt x="10" y="18"/>
                      <a:pt x="3" y="26"/>
                      <a:pt x="0" y="36"/>
                    </a:cubicBezTo>
                    <a:cubicBezTo>
                      <a:pt x="0" y="37"/>
                      <a:pt x="0" y="37"/>
                      <a:pt x="1" y="37"/>
                    </a:cubicBezTo>
                    <a:cubicBezTo>
                      <a:pt x="3" y="35"/>
                      <a:pt x="7" y="31"/>
                      <a:pt x="9" y="31"/>
                    </a:cubicBezTo>
                    <a:cubicBezTo>
                      <a:pt x="13" y="32"/>
                      <a:pt x="11" y="38"/>
                      <a:pt x="13" y="39"/>
                    </a:cubicBezTo>
                    <a:cubicBezTo>
                      <a:pt x="21" y="40"/>
                      <a:pt x="17" y="24"/>
                      <a:pt x="17" y="22"/>
                    </a:cubicBezTo>
                    <a:cubicBezTo>
                      <a:pt x="15" y="12"/>
                      <a:pt x="23" y="9"/>
                      <a:pt x="23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6" name="Freeform 1486">
                <a:extLst>
                  <a:ext uri="{FF2B5EF4-FFF2-40B4-BE49-F238E27FC236}">
                    <a16:creationId xmlns:a16="http://schemas.microsoft.com/office/drawing/2014/main" id="{C576804D-958B-45F6-948E-C72C5CE80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173"/>
                <a:ext cx="90" cy="163"/>
              </a:xfrm>
              <a:custGeom>
                <a:avLst/>
                <a:gdLst>
                  <a:gd name="T0" fmla="*/ 0 w 36"/>
                  <a:gd name="T1" fmla="*/ 1165 h 61"/>
                  <a:gd name="T2" fmla="*/ 113 w 36"/>
                  <a:gd name="T3" fmla="*/ 1050 h 61"/>
                  <a:gd name="T4" fmla="*/ 175 w 36"/>
                  <a:gd name="T5" fmla="*/ 842 h 61"/>
                  <a:gd name="T6" fmla="*/ 220 w 36"/>
                  <a:gd name="T7" fmla="*/ 1013 h 61"/>
                  <a:gd name="T8" fmla="*/ 375 w 36"/>
                  <a:gd name="T9" fmla="*/ 901 h 61"/>
                  <a:gd name="T10" fmla="*/ 438 w 36"/>
                  <a:gd name="T11" fmla="*/ 628 h 61"/>
                  <a:gd name="T12" fmla="*/ 425 w 36"/>
                  <a:gd name="T13" fmla="*/ 436 h 61"/>
                  <a:gd name="T14" fmla="*/ 520 w 36"/>
                  <a:gd name="T15" fmla="*/ 307 h 61"/>
                  <a:gd name="T16" fmla="*/ 533 w 36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61">
                    <a:moveTo>
                      <a:pt x="0" y="61"/>
                    </a:moveTo>
                    <a:cubicBezTo>
                      <a:pt x="3" y="60"/>
                      <a:pt x="6" y="58"/>
                      <a:pt x="7" y="55"/>
                    </a:cubicBezTo>
                    <a:cubicBezTo>
                      <a:pt x="8" y="53"/>
                      <a:pt x="7" y="44"/>
                      <a:pt x="11" y="44"/>
                    </a:cubicBezTo>
                    <a:cubicBezTo>
                      <a:pt x="13" y="45"/>
                      <a:pt x="12" y="51"/>
                      <a:pt x="14" y="53"/>
                    </a:cubicBezTo>
                    <a:cubicBezTo>
                      <a:pt x="18" y="55"/>
                      <a:pt x="22" y="50"/>
                      <a:pt x="24" y="47"/>
                    </a:cubicBezTo>
                    <a:cubicBezTo>
                      <a:pt x="27" y="43"/>
                      <a:pt x="28" y="38"/>
                      <a:pt x="28" y="33"/>
                    </a:cubicBezTo>
                    <a:cubicBezTo>
                      <a:pt x="28" y="30"/>
                      <a:pt x="26" y="26"/>
                      <a:pt x="27" y="23"/>
                    </a:cubicBezTo>
                    <a:cubicBezTo>
                      <a:pt x="28" y="20"/>
                      <a:pt x="31" y="18"/>
                      <a:pt x="33" y="16"/>
                    </a:cubicBezTo>
                    <a:cubicBezTo>
                      <a:pt x="36" y="11"/>
                      <a:pt x="32" y="5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7" name="Freeform 1487">
                <a:extLst>
                  <a:ext uri="{FF2B5EF4-FFF2-40B4-BE49-F238E27FC236}">
                    <a16:creationId xmlns:a16="http://schemas.microsoft.com/office/drawing/2014/main" id="{99BF7023-F70C-4015-BFE9-AA40957F6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03"/>
                <a:ext cx="48" cy="90"/>
              </a:xfrm>
              <a:custGeom>
                <a:avLst/>
                <a:gdLst>
                  <a:gd name="T0" fmla="*/ 192 w 19"/>
                  <a:gd name="T1" fmla="*/ 0 h 34"/>
                  <a:gd name="T2" fmla="*/ 96 w 19"/>
                  <a:gd name="T3" fmla="*/ 315 h 34"/>
                  <a:gd name="T4" fmla="*/ 0 w 19"/>
                  <a:gd name="T5" fmla="*/ 540 h 34"/>
                  <a:gd name="T6" fmla="*/ 147 w 19"/>
                  <a:gd name="T7" fmla="*/ 498 h 34"/>
                  <a:gd name="T8" fmla="*/ 306 w 19"/>
                  <a:gd name="T9" fmla="*/ 204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4">
                    <a:moveTo>
                      <a:pt x="12" y="0"/>
                    </a:moveTo>
                    <a:cubicBezTo>
                      <a:pt x="11" y="6"/>
                      <a:pt x="9" y="12"/>
                      <a:pt x="6" y="17"/>
                    </a:cubicBezTo>
                    <a:cubicBezTo>
                      <a:pt x="5" y="20"/>
                      <a:pt x="0" y="26"/>
                      <a:pt x="0" y="29"/>
                    </a:cubicBezTo>
                    <a:cubicBezTo>
                      <a:pt x="1" y="34"/>
                      <a:pt x="7" y="29"/>
                      <a:pt x="9" y="27"/>
                    </a:cubicBezTo>
                    <a:cubicBezTo>
                      <a:pt x="14" y="22"/>
                      <a:pt x="17" y="17"/>
                      <a:pt x="19" y="1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8" name="Freeform 1488">
                <a:extLst>
                  <a:ext uri="{FF2B5EF4-FFF2-40B4-BE49-F238E27FC236}">
                    <a16:creationId xmlns:a16="http://schemas.microsoft.com/office/drawing/2014/main" id="{BE5150DD-DE17-43E0-87BE-ACB8E6A35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240"/>
                <a:ext cx="78" cy="107"/>
              </a:xfrm>
              <a:custGeom>
                <a:avLst/>
                <a:gdLst>
                  <a:gd name="T0" fmla="*/ 126 w 31"/>
                  <a:gd name="T1" fmla="*/ 444 h 40"/>
                  <a:gd name="T2" fmla="*/ 20 w 31"/>
                  <a:gd name="T3" fmla="*/ 765 h 40"/>
                  <a:gd name="T4" fmla="*/ 126 w 31"/>
                  <a:gd name="T5" fmla="*/ 629 h 40"/>
                  <a:gd name="T6" fmla="*/ 242 w 31"/>
                  <a:gd name="T7" fmla="*/ 500 h 40"/>
                  <a:gd name="T8" fmla="*/ 272 w 31"/>
                  <a:gd name="T9" fmla="*/ 500 h 40"/>
                  <a:gd name="T10" fmla="*/ 367 w 31"/>
                  <a:gd name="T11" fmla="*/ 401 h 40"/>
                  <a:gd name="T12" fmla="*/ 493 w 31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40">
                    <a:moveTo>
                      <a:pt x="8" y="23"/>
                    </a:moveTo>
                    <a:cubicBezTo>
                      <a:pt x="8" y="30"/>
                      <a:pt x="0" y="34"/>
                      <a:pt x="1" y="40"/>
                    </a:cubicBezTo>
                    <a:cubicBezTo>
                      <a:pt x="5" y="40"/>
                      <a:pt x="6" y="36"/>
                      <a:pt x="8" y="33"/>
                    </a:cubicBezTo>
                    <a:cubicBezTo>
                      <a:pt x="10" y="30"/>
                      <a:pt x="11" y="28"/>
                      <a:pt x="15" y="26"/>
                    </a:cubicBezTo>
                    <a:cubicBezTo>
                      <a:pt x="16" y="26"/>
                      <a:pt x="17" y="27"/>
                      <a:pt x="17" y="26"/>
                    </a:cubicBezTo>
                    <a:cubicBezTo>
                      <a:pt x="20" y="25"/>
                      <a:pt x="21" y="23"/>
                      <a:pt x="23" y="21"/>
                    </a:cubicBezTo>
                    <a:cubicBezTo>
                      <a:pt x="26" y="15"/>
                      <a:pt x="31" y="7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9" name="Freeform 1489">
                <a:extLst>
                  <a:ext uri="{FF2B5EF4-FFF2-40B4-BE49-F238E27FC236}">
                    <a16:creationId xmlns:a16="http://schemas.microsoft.com/office/drawing/2014/main" id="{B20FB905-61BE-4508-B702-CEC94E6BF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72"/>
                <a:ext cx="42" cy="123"/>
              </a:xfrm>
              <a:custGeom>
                <a:avLst/>
                <a:gdLst>
                  <a:gd name="T0" fmla="*/ 42 w 17"/>
                  <a:gd name="T1" fmla="*/ 880 h 46"/>
                  <a:gd name="T2" fmla="*/ 166 w 17"/>
                  <a:gd name="T3" fmla="*/ 516 h 46"/>
                  <a:gd name="T4" fmla="*/ 212 w 17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3" y="46"/>
                    </a:moveTo>
                    <a:cubicBezTo>
                      <a:pt x="0" y="37"/>
                      <a:pt x="6" y="33"/>
                      <a:pt x="11" y="27"/>
                    </a:cubicBezTo>
                    <a:cubicBezTo>
                      <a:pt x="17" y="19"/>
                      <a:pt x="14" y="10"/>
                      <a:pt x="1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0" name="Freeform 1490">
                <a:extLst>
                  <a:ext uri="{FF2B5EF4-FFF2-40B4-BE49-F238E27FC236}">
                    <a16:creationId xmlns:a16="http://schemas.microsoft.com/office/drawing/2014/main" id="{1F4459F6-A5D0-4E3A-A2C2-8EBFE93C4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245"/>
                <a:ext cx="103" cy="187"/>
              </a:xfrm>
              <a:custGeom>
                <a:avLst/>
                <a:gdLst>
                  <a:gd name="T0" fmla="*/ 538 w 41"/>
                  <a:gd name="T1" fmla="*/ 0 h 70"/>
                  <a:gd name="T2" fmla="*/ 460 w 41"/>
                  <a:gd name="T3" fmla="*/ 935 h 70"/>
                  <a:gd name="T4" fmla="*/ 188 w 41"/>
                  <a:gd name="T5" fmla="*/ 879 h 70"/>
                  <a:gd name="T6" fmla="*/ 146 w 41"/>
                  <a:gd name="T7" fmla="*/ 1071 h 70"/>
                  <a:gd name="T8" fmla="*/ 0 w 41"/>
                  <a:gd name="T9" fmla="*/ 1336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0">
                    <a:moveTo>
                      <a:pt x="34" y="0"/>
                    </a:moveTo>
                    <a:cubicBezTo>
                      <a:pt x="13" y="0"/>
                      <a:pt x="41" y="41"/>
                      <a:pt x="29" y="49"/>
                    </a:cubicBezTo>
                    <a:cubicBezTo>
                      <a:pt x="21" y="53"/>
                      <a:pt x="21" y="36"/>
                      <a:pt x="12" y="46"/>
                    </a:cubicBezTo>
                    <a:cubicBezTo>
                      <a:pt x="8" y="49"/>
                      <a:pt x="9" y="52"/>
                      <a:pt x="9" y="56"/>
                    </a:cubicBezTo>
                    <a:cubicBezTo>
                      <a:pt x="9" y="63"/>
                      <a:pt x="6" y="67"/>
                      <a:pt x="0" y="7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1" name="Freeform 1491">
                <a:extLst>
                  <a:ext uri="{FF2B5EF4-FFF2-40B4-BE49-F238E27FC236}">
                    <a16:creationId xmlns:a16="http://schemas.microsoft.com/office/drawing/2014/main" id="{7809F7EB-7C0A-4E53-9F16-8AC12D1D1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397"/>
                <a:ext cx="43" cy="83"/>
              </a:xfrm>
              <a:custGeom>
                <a:avLst/>
                <a:gdLst>
                  <a:gd name="T0" fmla="*/ 0 w 17"/>
                  <a:gd name="T1" fmla="*/ 501 h 31"/>
                  <a:gd name="T2" fmla="*/ 210 w 17"/>
                  <a:gd name="T3" fmla="*/ 402 h 31"/>
                  <a:gd name="T4" fmla="*/ 243 w 17"/>
                  <a:gd name="T5" fmla="*/ 0 h 31"/>
                  <a:gd name="T6" fmla="*/ 276 w 17"/>
                  <a:gd name="T7" fmla="*/ 2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1">
                    <a:moveTo>
                      <a:pt x="0" y="26"/>
                    </a:moveTo>
                    <a:cubicBezTo>
                      <a:pt x="4" y="31"/>
                      <a:pt x="11" y="27"/>
                      <a:pt x="13" y="21"/>
                    </a:cubicBezTo>
                    <a:cubicBezTo>
                      <a:pt x="14" y="15"/>
                      <a:pt x="10" y="4"/>
                      <a:pt x="15" y="0"/>
                    </a:cubicBezTo>
                    <a:cubicBezTo>
                      <a:pt x="15" y="0"/>
                      <a:pt x="16" y="1"/>
                      <a:pt x="17" y="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2" name="Freeform 1492">
                <a:extLst>
                  <a:ext uri="{FF2B5EF4-FFF2-40B4-BE49-F238E27FC236}">
                    <a16:creationId xmlns:a16="http://schemas.microsoft.com/office/drawing/2014/main" id="{5C047516-7D88-437D-8C33-3857DC1A0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424"/>
                <a:ext cx="58" cy="43"/>
              </a:xfrm>
              <a:custGeom>
                <a:avLst/>
                <a:gdLst>
                  <a:gd name="T0" fmla="*/ 0 w 23"/>
                  <a:gd name="T1" fmla="*/ 231 h 16"/>
                  <a:gd name="T2" fmla="*/ 179 w 23"/>
                  <a:gd name="T3" fmla="*/ 94 h 16"/>
                  <a:gd name="T4" fmla="*/ 368 w 23"/>
                  <a:gd name="T5" fmla="*/ 2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6">
                    <a:moveTo>
                      <a:pt x="0" y="12"/>
                    </a:moveTo>
                    <a:cubicBezTo>
                      <a:pt x="5" y="16"/>
                      <a:pt x="8" y="7"/>
                      <a:pt x="11" y="5"/>
                    </a:cubicBezTo>
                    <a:cubicBezTo>
                      <a:pt x="16" y="0"/>
                      <a:pt x="20" y="6"/>
                      <a:pt x="23" y="1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3" name="Freeform 1493">
                <a:extLst>
                  <a:ext uri="{FF2B5EF4-FFF2-40B4-BE49-F238E27FC236}">
                    <a16:creationId xmlns:a16="http://schemas.microsoft.com/office/drawing/2014/main" id="{460B56CC-7E02-461C-A460-37E9B0600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275"/>
                <a:ext cx="47" cy="130"/>
              </a:xfrm>
              <a:custGeom>
                <a:avLst/>
                <a:gdLst>
                  <a:gd name="T0" fmla="*/ 104 w 19"/>
                  <a:gd name="T1" fmla="*/ 915 h 49"/>
                  <a:gd name="T2" fmla="*/ 195 w 19"/>
                  <a:gd name="T3" fmla="*/ 486 h 49"/>
                  <a:gd name="T4" fmla="*/ 153 w 19"/>
                  <a:gd name="T5" fmla="*/ 239 h 49"/>
                  <a:gd name="T6" fmla="*/ 62 w 19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9">
                    <a:moveTo>
                      <a:pt x="7" y="49"/>
                    </a:moveTo>
                    <a:cubicBezTo>
                      <a:pt x="19" y="47"/>
                      <a:pt x="16" y="33"/>
                      <a:pt x="13" y="26"/>
                    </a:cubicBezTo>
                    <a:cubicBezTo>
                      <a:pt x="12" y="22"/>
                      <a:pt x="13" y="16"/>
                      <a:pt x="10" y="13"/>
                    </a:cubicBezTo>
                    <a:cubicBezTo>
                      <a:pt x="6" y="8"/>
                      <a:pt x="0" y="8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4" name="Freeform 1494">
                <a:extLst>
                  <a:ext uri="{FF2B5EF4-FFF2-40B4-BE49-F238E27FC236}">
                    <a16:creationId xmlns:a16="http://schemas.microsoft.com/office/drawing/2014/main" id="{FAF745AE-5295-4098-995D-1B020E41F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269"/>
                <a:ext cx="30" cy="123"/>
              </a:xfrm>
              <a:custGeom>
                <a:avLst/>
                <a:gdLst>
                  <a:gd name="T0" fmla="*/ 0 w 12"/>
                  <a:gd name="T1" fmla="*/ 0 h 46"/>
                  <a:gd name="T2" fmla="*/ 83 w 12"/>
                  <a:gd name="T3" fmla="*/ 342 h 46"/>
                  <a:gd name="T4" fmla="*/ 158 w 12"/>
                  <a:gd name="T5" fmla="*/ 559 h 46"/>
                  <a:gd name="T6" fmla="*/ 158 w 12"/>
                  <a:gd name="T7" fmla="*/ 88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6">
                    <a:moveTo>
                      <a:pt x="0" y="0"/>
                    </a:moveTo>
                    <a:cubicBezTo>
                      <a:pt x="9" y="4"/>
                      <a:pt x="4" y="12"/>
                      <a:pt x="5" y="18"/>
                    </a:cubicBezTo>
                    <a:cubicBezTo>
                      <a:pt x="6" y="22"/>
                      <a:pt x="8" y="26"/>
                      <a:pt x="10" y="29"/>
                    </a:cubicBezTo>
                    <a:cubicBezTo>
                      <a:pt x="12" y="35"/>
                      <a:pt x="12" y="40"/>
                      <a:pt x="10" y="46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5" name="Freeform 1495">
                <a:extLst>
                  <a:ext uri="{FF2B5EF4-FFF2-40B4-BE49-F238E27FC236}">
                    <a16:creationId xmlns:a16="http://schemas.microsoft.com/office/drawing/2014/main" id="{520E8C7A-55FF-4052-AEDE-8767FA725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293"/>
                <a:ext cx="20" cy="48"/>
              </a:xfrm>
              <a:custGeom>
                <a:avLst/>
                <a:gdLst>
                  <a:gd name="T0" fmla="*/ 0 w 8"/>
                  <a:gd name="T1" fmla="*/ 341 h 18"/>
                  <a:gd name="T2" fmla="*/ 20 w 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8">
                    <a:moveTo>
                      <a:pt x="0" y="18"/>
                    </a:moveTo>
                    <a:cubicBezTo>
                      <a:pt x="8" y="14"/>
                      <a:pt x="2" y="6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6" name="Freeform 1496">
                <a:extLst>
                  <a:ext uri="{FF2B5EF4-FFF2-40B4-BE49-F238E27FC236}">
                    <a16:creationId xmlns:a16="http://schemas.microsoft.com/office/drawing/2014/main" id="{76382DB8-FA06-41DE-A73B-46C049DDD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229"/>
                <a:ext cx="60" cy="91"/>
              </a:xfrm>
              <a:custGeom>
                <a:avLst/>
                <a:gdLst>
                  <a:gd name="T0" fmla="*/ 208 w 24"/>
                  <a:gd name="T1" fmla="*/ 653 h 34"/>
                  <a:gd name="T2" fmla="*/ 145 w 24"/>
                  <a:gd name="T3" fmla="*/ 265 h 34"/>
                  <a:gd name="T4" fmla="*/ 63 w 24"/>
                  <a:gd name="T5" fmla="*/ 150 h 34"/>
                  <a:gd name="T6" fmla="*/ 83 w 24"/>
                  <a:gd name="T7" fmla="*/ 56 h 34"/>
                  <a:gd name="T8" fmla="*/ 188 w 24"/>
                  <a:gd name="T9" fmla="*/ 252 h 34"/>
                  <a:gd name="T10" fmla="*/ 283 w 24"/>
                  <a:gd name="T11" fmla="*/ 137 h 34"/>
                  <a:gd name="T12" fmla="*/ 375 w 24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4">
                    <a:moveTo>
                      <a:pt x="13" y="34"/>
                    </a:moveTo>
                    <a:cubicBezTo>
                      <a:pt x="15" y="26"/>
                      <a:pt x="13" y="20"/>
                      <a:pt x="9" y="14"/>
                    </a:cubicBezTo>
                    <a:cubicBezTo>
                      <a:pt x="7" y="12"/>
                      <a:pt x="6" y="10"/>
                      <a:pt x="4" y="8"/>
                    </a:cubicBezTo>
                    <a:cubicBezTo>
                      <a:pt x="4" y="7"/>
                      <a:pt x="0" y="0"/>
                      <a:pt x="5" y="3"/>
                    </a:cubicBezTo>
                    <a:cubicBezTo>
                      <a:pt x="8" y="6"/>
                      <a:pt x="5" y="14"/>
                      <a:pt x="12" y="13"/>
                    </a:cubicBezTo>
                    <a:cubicBezTo>
                      <a:pt x="15" y="12"/>
                      <a:pt x="16" y="9"/>
                      <a:pt x="18" y="7"/>
                    </a:cubicBezTo>
                    <a:cubicBezTo>
                      <a:pt x="20" y="4"/>
                      <a:pt x="22" y="3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7" name="Freeform 1497">
                <a:extLst>
                  <a:ext uri="{FF2B5EF4-FFF2-40B4-BE49-F238E27FC236}">
                    <a16:creationId xmlns:a16="http://schemas.microsoft.com/office/drawing/2014/main" id="{8081B279-0108-4172-B4D7-76B68CE86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176"/>
                <a:ext cx="62" cy="72"/>
              </a:xfrm>
              <a:custGeom>
                <a:avLst/>
                <a:gdLst>
                  <a:gd name="T0" fmla="*/ 12 w 25"/>
                  <a:gd name="T1" fmla="*/ 512 h 27"/>
                  <a:gd name="T2" fmla="*/ 30 w 25"/>
                  <a:gd name="T3" fmla="*/ 320 h 27"/>
                  <a:gd name="T4" fmla="*/ 136 w 25"/>
                  <a:gd name="T5" fmla="*/ 171 h 27"/>
                  <a:gd name="T6" fmla="*/ 278 w 25"/>
                  <a:gd name="T7" fmla="*/ 341 h 27"/>
                  <a:gd name="T8" fmla="*/ 382 w 25"/>
                  <a:gd name="T9" fmla="*/ 248 h 27"/>
                  <a:gd name="T10" fmla="*/ 350 w 25"/>
                  <a:gd name="T11" fmla="*/ 56 h 27"/>
                  <a:gd name="T12" fmla="*/ 228 w 2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7">
                    <a:moveTo>
                      <a:pt x="1" y="27"/>
                    </a:moveTo>
                    <a:cubicBezTo>
                      <a:pt x="2" y="24"/>
                      <a:pt x="0" y="20"/>
                      <a:pt x="2" y="17"/>
                    </a:cubicBezTo>
                    <a:cubicBezTo>
                      <a:pt x="3" y="14"/>
                      <a:pt x="6" y="11"/>
                      <a:pt x="9" y="9"/>
                    </a:cubicBezTo>
                    <a:cubicBezTo>
                      <a:pt x="16" y="6"/>
                      <a:pt x="15" y="12"/>
                      <a:pt x="18" y="18"/>
                    </a:cubicBezTo>
                    <a:cubicBezTo>
                      <a:pt x="21" y="24"/>
                      <a:pt x="25" y="18"/>
                      <a:pt x="25" y="13"/>
                    </a:cubicBezTo>
                    <a:cubicBezTo>
                      <a:pt x="25" y="10"/>
                      <a:pt x="25" y="6"/>
                      <a:pt x="23" y="3"/>
                    </a:cubicBezTo>
                    <a:cubicBezTo>
                      <a:pt x="21" y="0"/>
                      <a:pt x="19" y="1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8" name="Freeform 1498">
                <a:extLst>
                  <a:ext uri="{FF2B5EF4-FFF2-40B4-BE49-F238E27FC236}">
                    <a16:creationId xmlns:a16="http://schemas.microsoft.com/office/drawing/2014/main" id="{C578F530-F569-4594-9EC8-4E043CE0F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045"/>
                <a:ext cx="55" cy="102"/>
              </a:xfrm>
              <a:custGeom>
                <a:avLst/>
                <a:gdLst>
                  <a:gd name="T0" fmla="*/ 63 w 22"/>
                  <a:gd name="T1" fmla="*/ 462 h 38"/>
                  <a:gd name="T2" fmla="*/ 188 w 22"/>
                  <a:gd name="T3" fmla="*/ 714 h 38"/>
                  <a:gd name="T4" fmla="*/ 333 w 22"/>
                  <a:gd name="T5" fmla="*/ 483 h 38"/>
                  <a:gd name="T6" fmla="*/ 188 w 22"/>
                  <a:gd name="T7" fmla="*/ 309 h 38"/>
                  <a:gd name="T8" fmla="*/ 33 w 22"/>
                  <a:gd name="T9" fmla="*/ 172 h 38"/>
                  <a:gd name="T10" fmla="*/ 20 w 22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8">
                    <a:moveTo>
                      <a:pt x="4" y="24"/>
                    </a:moveTo>
                    <a:cubicBezTo>
                      <a:pt x="3" y="29"/>
                      <a:pt x="6" y="36"/>
                      <a:pt x="12" y="37"/>
                    </a:cubicBezTo>
                    <a:cubicBezTo>
                      <a:pt x="19" y="38"/>
                      <a:pt x="22" y="30"/>
                      <a:pt x="21" y="25"/>
                    </a:cubicBezTo>
                    <a:cubicBezTo>
                      <a:pt x="20" y="19"/>
                      <a:pt x="17" y="17"/>
                      <a:pt x="12" y="16"/>
                    </a:cubicBezTo>
                    <a:cubicBezTo>
                      <a:pt x="8" y="15"/>
                      <a:pt x="3" y="14"/>
                      <a:pt x="2" y="9"/>
                    </a:cubicBezTo>
                    <a:cubicBezTo>
                      <a:pt x="0" y="6"/>
                      <a:pt x="2" y="3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9" name="Freeform 1499">
                <a:extLst>
                  <a:ext uri="{FF2B5EF4-FFF2-40B4-BE49-F238E27FC236}">
                    <a16:creationId xmlns:a16="http://schemas.microsoft.com/office/drawing/2014/main" id="{A6682194-AD3C-48E2-A527-B79D6A446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083"/>
                <a:ext cx="30" cy="120"/>
              </a:xfrm>
              <a:custGeom>
                <a:avLst/>
                <a:gdLst>
                  <a:gd name="T0" fmla="*/ 113 w 12"/>
                  <a:gd name="T1" fmla="*/ 0 h 45"/>
                  <a:gd name="T2" fmla="*/ 95 w 12"/>
                  <a:gd name="T3" fmla="*/ 397 h 45"/>
                  <a:gd name="T4" fmla="*/ 188 w 12"/>
                  <a:gd name="T5" fmla="*/ 589 h 45"/>
                  <a:gd name="T6" fmla="*/ 113 w 12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5">
                    <a:moveTo>
                      <a:pt x="7" y="0"/>
                    </a:moveTo>
                    <a:cubicBezTo>
                      <a:pt x="0" y="6"/>
                      <a:pt x="2" y="14"/>
                      <a:pt x="6" y="21"/>
                    </a:cubicBezTo>
                    <a:cubicBezTo>
                      <a:pt x="8" y="24"/>
                      <a:pt x="11" y="27"/>
                      <a:pt x="12" y="31"/>
                    </a:cubicBezTo>
                    <a:cubicBezTo>
                      <a:pt x="12" y="36"/>
                      <a:pt x="9" y="40"/>
                      <a:pt x="7" y="4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0" name="Freeform 1500">
                <a:extLst>
                  <a:ext uri="{FF2B5EF4-FFF2-40B4-BE49-F238E27FC236}">
                    <a16:creationId xmlns:a16="http://schemas.microsoft.com/office/drawing/2014/main" id="{A753EC4A-4A63-4819-A72F-CCE9931CF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064"/>
                <a:ext cx="42" cy="165"/>
              </a:xfrm>
              <a:custGeom>
                <a:avLst/>
                <a:gdLst>
                  <a:gd name="T0" fmla="*/ 0 w 17"/>
                  <a:gd name="T1" fmla="*/ 490 h 62"/>
                  <a:gd name="T2" fmla="*/ 104 w 17"/>
                  <a:gd name="T3" fmla="*/ 849 h 62"/>
                  <a:gd name="T4" fmla="*/ 153 w 17"/>
                  <a:gd name="T5" fmla="*/ 1019 h 62"/>
                  <a:gd name="T6" fmla="*/ 153 w 17"/>
                  <a:gd name="T7" fmla="*/ 490 h 62"/>
                  <a:gd name="T8" fmla="*/ 121 w 17"/>
                  <a:gd name="T9" fmla="*/ 341 h 62"/>
                  <a:gd name="T10" fmla="*/ 153 w 17"/>
                  <a:gd name="T11" fmla="*/ 248 h 62"/>
                  <a:gd name="T12" fmla="*/ 42 w 17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2">
                    <a:moveTo>
                      <a:pt x="0" y="26"/>
                    </a:moveTo>
                    <a:cubicBezTo>
                      <a:pt x="5" y="32"/>
                      <a:pt x="7" y="36"/>
                      <a:pt x="7" y="45"/>
                    </a:cubicBezTo>
                    <a:cubicBezTo>
                      <a:pt x="7" y="48"/>
                      <a:pt x="2" y="62"/>
                      <a:pt x="10" y="54"/>
                    </a:cubicBezTo>
                    <a:cubicBezTo>
                      <a:pt x="17" y="48"/>
                      <a:pt x="14" y="33"/>
                      <a:pt x="10" y="26"/>
                    </a:cubicBezTo>
                    <a:cubicBezTo>
                      <a:pt x="9" y="23"/>
                      <a:pt x="8" y="21"/>
                      <a:pt x="8" y="18"/>
                    </a:cubicBezTo>
                    <a:cubicBezTo>
                      <a:pt x="8" y="16"/>
                      <a:pt x="9" y="15"/>
                      <a:pt x="10" y="13"/>
                    </a:cubicBezTo>
                    <a:cubicBezTo>
                      <a:pt x="10" y="8"/>
                      <a:pt x="6" y="4"/>
                      <a:pt x="3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1" name="Freeform 1501">
                <a:extLst>
                  <a:ext uri="{FF2B5EF4-FFF2-40B4-BE49-F238E27FC236}">
                    <a16:creationId xmlns:a16="http://schemas.microsoft.com/office/drawing/2014/main" id="{66F78F55-767E-42E2-B1BC-75EB10CF7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2080"/>
                <a:ext cx="52" cy="227"/>
              </a:xfrm>
              <a:custGeom>
                <a:avLst/>
                <a:gdLst>
                  <a:gd name="T0" fmla="*/ 275 w 21"/>
                  <a:gd name="T1" fmla="*/ 35 h 85"/>
                  <a:gd name="T2" fmla="*/ 307 w 21"/>
                  <a:gd name="T3" fmla="*/ 841 h 85"/>
                  <a:gd name="T4" fmla="*/ 215 w 21"/>
                  <a:gd name="T5" fmla="*/ 1242 h 85"/>
                  <a:gd name="T6" fmla="*/ 307 w 21"/>
                  <a:gd name="T7" fmla="*/ 1618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18" y="2"/>
                    </a:moveTo>
                    <a:cubicBezTo>
                      <a:pt x="0" y="0"/>
                      <a:pt x="20" y="36"/>
                      <a:pt x="20" y="44"/>
                    </a:cubicBezTo>
                    <a:cubicBezTo>
                      <a:pt x="20" y="52"/>
                      <a:pt x="14" y="57"/>
                      <a:pt x="14" y="65"/>
                    </a:cubicBezTo>
                    <a:cubicBezTo>
                      <a:pt x="13" y="72"/>
                      <a:pt x="21" y="79"/>
                      <a:pt x="20" y="8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2" name="Freeform 1502">
                <a:extLst>
                  <a:ext uri="{FF2B5EF4-FFF2-40B4-BE49-F238E27FC236}">
                    <a16:creationId xmlns:a16="http://schemas.microsoft.com/office/drawing/2014/main" id="{9B597851-677F-422A-8A84-858C3B93F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325"/>
                <a:ext cx="32" cy="64"/>
              </a:xfrm>
              <a:custGeom>
                <a:avLst/>
                <a:gdLst>
                  <a:gd name="T0" fmla="*/ 0 w 13"/>
                  <a:gd name="T1" fmla="*/ 456 h 24"/>
                  <a:gd name="T2" fmla="*/ 74 w 13"/>
                  <a:gd name="T3" fmla="*/ 77 h 24"/>
                  <a:gd name="T4" fmla="*/ 194 w 13"/>
                  <a:gd name="T5" fmla="*/ 13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cubicBezTo>
                      <a:pt x="0" y="18"/>
                      <a:pt x="1" y="8"/>
                      <a:pt x="5" y="4"/>
                    </a:cubicBezTo>
                    <a:cubicBezTo>
                      <a:pt x="10" y="0"/>
                      <a:pt x="9" y="4"/>
                      <a:pt x="13" y="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3" name="Freeform 1503">
                <a:extLst>
                  <a:ext uri="{FF2B5EF4-FFF2-40B4-BE49-F238E27FC236}">
                    <a16:creationId xmlns:a16="http://schemas.microsoft.com/office/drawing/2014/main" id="{3BD9257E-BBC1-4A5A-9477-5E05ABD7F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339"/>
                <a:ext cx="38" cy="128"/>
              </a:xfrm>
              <a:custGeom>
                <a:avLst/>
                <a:gdLst>
                  <a:gd name="T0" fmla="*/ 243 w 15"/>
                  <a:gd name="T1" fmla="*/ 0 h 48"/>
                  <a:gd name="T2" fmla="*/ 147 w 15"/>
                  <a:gd name="T3" fmla="*/ 435 h 48"/>
                  <a:gd name="T4" fmla="*/ 0 w 15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48">
                    <a:moveTo>
                      <a:pt x="15" y="0"/>
                    </a:moveTo>
                    <a:cubicBezTo>
                      <a:pt x="10" y="7"/>
                      <a:pt x="8" y="15"/>
                      <a:pt x="9" y="23"/>
                    </a:cubicBezTo>
                    <a:cubicBezTo>
                      <a:pt x="11" y="33"/>
                      <a:pt x="10" y="44"/>
                      <a:pt x="0" y="48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4" name="Freeform 1504">
                <a:extLst>
                  <a:ext uri="{FF2B5EF4-FFF2-40B4-BE49-F238E27FC236}">
                    <a16:creationId xmlns:a16="http://schemas.microsoft.com/office/drawing/2014/main" id="{7F3E0BC1-E15E-4402-87F1-0BF873F88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512"/>
                <a:ext cx="107" cy="91"/>
              </a:xfrm>
              <a:custGeom>
                <a:avLst/>
                <a:gdLst>
                  <a:gd name="T0" fmla="*/ 0 w 43"/>
                  <a:gd name="T1" fmla="*/ 458 h 34"/>
                  <a:gd name="T2" fmla="*/ 341 w 43"/>
                  <a:gd name="T3" fmla="*/ 230 h 34"/>
                  <a:gd name="T4" fmla="*/ 570 w 43"/>
                  <a:gd name="T5" fmla="*/ 94 h 34"/>
                  <a:gd name="T6" fmla="*/ 570 w 43"/>
                  <a:gd name="T7" fmla="*/ 444 h 34"/>
                  <a:gd name="T8" fmla="*/ 433 w 43"/>
                  <a:gd name="T9" fmla="*/ 500 h 34"/>
                  <a:gd name="T10" fmla="*/ 353 w 43"/>
                  <a:gd name="T11" fmla="*/ 65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34">
                    <a:moveTo>
                      <a:pt x="0" y="24"/>
                    </a:moveTo>
                    <a:cubicBezTo>
                      <a:pt x="8" y="23"/>
                      <a:pt x="17" y="17"/>
                      <a:pt x="22" y="12"/>
                    </a:cubicBezTo>
                    <a:cubicBezTo>
                      <a:pt x="26" y="8"/>
                      <a:pt x="31" y="0"/>
                      <a:pt x="37" y="5"/>
                    </a:cubicBezTo>
                    <a:cubicBezTo>
                      <a:pt x="43" y="9"/>
                      <a:pt x="43" y="19"/>
                      <a:pt x="37" y="23"/>
                    </a:cubicBezTo>
                    <a:cubicBezTo>
                      <a:pt x="34" y="25"/>
                      <a:pt x="31" y="25"/>
                      <a:pt x="28" y="26"/>
                    </a:cubicBezTo>
                    <a:cubicBezTo>
                      <a:pt x="25" y="28"/>
                      <a:pt x="24" y="31"/>
                      <a:pt x="23" y="34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5" name="Freeform 1505">
                <a:extLst>
                  <a:ext uri="{FF2B5EF4-FFF2-40B4-BE49-F238E27FC236}">
                    <a16:creationId xmlns:a16="http://schemas.microsoft.com/office/drawing/2014/main" id="{E11CD711-3864-42C5-94DB-74103AC75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547"/>
                <a:ext cx="97" cy="58"/>
              </a:xfrm>
              <a:custGeom>
                <a:avLst/>
                <a:gdLst>
                  <a:gd name="T0" fmla="*/ 0 w 39"/>
                  <a:gd name="T1" fmla="*/ 382 h 22"/>
                  <a:gd name="T2" fmla="*/ 216 w 39"/>
                  <a:gd name="T3" fmla="*/ 327 h 22"/>
                  <a:gd name="T4" fmla="*/ 383 w 39"/>
                  <a:gd name="T5" fmla="*/ 258 h 22"/>
                  <a:gd name="T6" fmla="*/ 525 w 39"/>
                  <a:gd name="T7" fmla="*/ 111 h 22"/>
                  <a:gd name="T8" fmla="*/ 599 w 39"/>
                  <a:gd name="T9" fmla="*/ 5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2">
                    <a:moveTo>
                      <a:pt x="0" y="21"/>
                    </a:moveTo>
                    <a:cubicBezTo>
                      <a:pt x="4" y="22"/>
                      <a:pt x="10" y="19"/>
                      <a:pt x="14" y="18"/>
                    </a:cubicBezTo>
                    <a:cubicBezTo>
                      <a:pt x="18" y="17"/>
                      <a:pt x="21" y="16"/>
                      <a:pt x="25" y="14"/>
                    </a:cubicBezTo>
                    <a:cubicBezTo>
                      <a:pt x="28" y="12"/>
                      <a:pt x="32" y="9"/>
                      <a:pt x="34" y="6"/>
                    </a:cubicBezTo>
                    <a:cubicBezTo>
                      <a:pt x="36" y="4"/>
                      <a:pt x="36" y="0"/>
                      <a:pt x="39" y="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6" name="Freeform 1506">
                <a:extLst>
                  <a:ext uri="{FF2B5EF4-FFF2-40B4-BE49-F238E27FC236}">
                    <a16:creationId xmlns:a16="http://schemas.microsoft.com/office/drawing/2014/main" id="{4EDE18D3-BBA6-48FA-BEAE-B4A6E80E8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501"/>
                <a:ext cx="38" cy="86"/>
              </a:xfrm>
              <a:custGeom>
                <a:avLst/>
                <a:gdLst>
                  <a:gd name="T0" fmla="*/ 0 w 15"/>
                  <a:gd name="T1" fmla="*/ 0 h 32"/>
                  <a:gd name="T2" fmla="*/ 225 w 15"/>
                  <a:gd name="T3" fmla="*/ 347 h 32"/>
                  <a:gd name="T4" fmla="*/ 51 w 15"/>
                  <a:gd name="T5" fmla="*/ 62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2">
                    <a:moveTo>
                      <a:pt x="0" y="0"/>
                    </a:moveTo>
                    <a:cubicBezTo>
                      <a:pt x="10" y="1"/>
                      <a:pt x="13" y="8"/>
                      <a:pt x="14" y="18"/>
                    </a:cubicBezTo>
                    <a:cubicBezTo>
                      <a:pt x="15" y="24"/>
                      <a:pt x="8" y="29"/>
                      <a:pt x="3" y="32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7" name="Freeform 1507">
                <a:extLst>
                  <a:ext uri="{FF2B5EF4-FFF2-40B4-BE49-F238E27FC236}">
                    <a16:creationId xmlns:a16="http://schemas.microsoft.com/office/drawing/2014/main" id="{AEF4A09F-FD6A-492E-813B-D36FBE3BE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72"/>
                <a:ext cx="12" cy="83"/>
              </a:xfrm>
              <a:custGeom>
                <a:avLst/>
                <a:gdLst>
                  <a:gd name="T0" fmla="*/ 41 w 5"/>
                  <a:gd name="T1" fmla="*/ 594 h 31"/>
                  <a:gd name="T2" fmla="*/ 0 w 5"/>
                  <a:gd name="T3" fmla="*/ 402 h 31"/>
                  <a:gd name="T4" fmla="*/ 41 w 5"/>
                  <a:gd name="T5" fmla="*/ 252 h 31"/>
                  <a:gd name="T6" fmla="*/ 29 w 5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3" y="31"/>
                    </a:moveTo>
                    <a:cubicBezTo>
                      <a:pt x="4" y="27"/>
                      <a:pt x="0" y="25"/>
                      <a:pt x="0" y="21"/>
                    </a:cubicBezTo>
                    <a:cubicBezTo>
                      <a:pt x="0" y="18"/>
                      <a:pt x="3" y="16"/>
                      <a:pt x="3" y="13"/>
                    </a:cubicBezTo>
                    <a:cubicBezTo>
                      <a:pt x="5" y="8"/>
                      <a:pt x="4" y="4"/>
                      <a:pt x="2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8" name="Freeform 1508">
                <a:extLst>
                  <a:ext uri="{FF2B5EF4-FFF2-40B4-BE49-F238E27FC236}">
                    <a16:creationId xmlns:a16="http://schemas.microsoft.com/office/drawing/2014/main" id="{A93DB96C-A685-41F3-B64E-F8949631C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467"/>
                <a:ext cx="25" cy="58"/>
              </a:xfrm>
              <a:custGeom>
                <a:avLst/>
                <a:gdLst>
                  <a:gd name="T0" fmla="*/ 0 w 10"/>
                  <a:gd name="T1" fmla="*/ 403 h 22"/>
                  <a:gd name="T2" fmla="*/ 50 w 10"/>
                  <a:gd name="T3" fmla="*/ 111 h 22"/>
                  <a:gd name="T4" fmla="*/ 113 w 10"/>
                  <a:gd name="T5" fmla="*/ 21 h 22"/>
                  <a:gd name="T6" fmla="*/ 158 w 10"/>
                  <a:gd name="T7" fmla="*/ 18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0" y="22"/>
                    </a:moveTo>
                    <a:cubicBezTo>
                      <a:pt x="4" y="22"/>
                      <a:pt x="2" y="9"/>
                      <a:pt x="3" y="6"/>
                    </a:cubicBezTo>
                    <a:cubicBezTo>
                      <a:pt x="3" y="4"/>
                      <a:pt x="4" y="0"/>
                      <a:pt x="7" y="1"/>
                    </a:cubicBezTo>
                    <a:cubicBezTo>
                      <a:pt x="10" y="2"/>
                      <a:pt x="9" y="8"/>
                      <a:pt x="10" y="1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9" name="Freeform 1509">
                <a:extLst>
                  <a:ext uri="{FF2B5EF4-FFF2-40B4-BE49-F238E27FC236}">
                    <a16:creationId xmlns:a16="http://schemas.microsoft.com/office/drawing/2014/main" id="{7C81B3F5-60BA-4C09-AA96-63F2B6B04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440"/>
                <a:ext cx="130" cy="109"/>
              </a:xfrm>
              <a:custGeom>
                <a:avLst/>
                <a:gdLst>
                  <a:gd name="T0" fmla="*/ 0 w 52"/>
                  <a:gd name="T1" fmla="*/ 771 h 41"/>
                  <a:gd name="T2" fmla="*/ 250 w 52"/>
                  <a:gd name="T3" fmla="*/ 601 h 41"/>
                  <a:gd name="T4" fmla="*/ 563 w 52"/>
                  <a:gd name="T5" fmla="*/ 545 h 41"/>
                  <a:gd name="T6" fmla="*/ 783 w 52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1">
                    <a:moveTo>
                      <a:pt x="0" y="41"/>
                    </a:moveTo>
                    <a:cubicBezTo>
                      <a:pt x="6" y="38"/>
                      <a:pt x="9" y="34"/>
                      <a:pt x="16" y="32"/>
                    </a:cubicBezTo>
                    <a:cubicBezTo>
                      <a:pt x="22" y="30"/>
                      <a:pt x="30" y="31"/>
                      <a:pt x="36" y="29"/>
                    </a:cubicBezTo>
                    <a:cubicBezTo>
                      <a:pt x="48" y="23"/>
                      <a:pt x="52" y="11"/>
                      <a:pt x="50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0" name="Freeform 1510">
                <a:extLst>
                  <a:ext uri="{FF2B5EF4-FFF2-40B4-BE49-F238E27FC236}">
                    <a16:creationId xmlns:a16="http://schemas.microsoft.com/office/drawing/2014/main" id="{6CF0BE1A-901A-4CA8-8C3D-CAA52ADB2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469"/>
                <a:ext cx="197" cy="59"/>
              </a:xfrm>
              <a:custGeom>
                <a:avLst/>
                <a:gdLst>
                  <a:gd name="T0" fmla="*/ 0 w 79"/>
                  <a:gd name="T1" fmla="*/ 330 h 22"/>
                  <a:gd name="T2" fmla="*/ 292 w 79"/>
                  <a:gd name="T3" fmla="*/ 402 h 22"/>
                  <a:gd name="T4" fmla="*/ 653 w 79"/>
                  <a:gd name="T5" fmla="*/ 330 h 22"/>
                  <a:gd name="T6" fmla="*/ 945 w 79"/>
                  <a:gd name="T7" fmla="*/ 252 h 22"/>
                  <a:gd name="T8" fmla="*/ 1224 w 79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22">
                    <a:moveTo>
                      <a:pt x="0" y="17"/>
                    </a:moveTo>
                    <a:cubicBezTo>
                      <a:pt x="7" y="17"/>
                      <a:pt x="12" y="22"/>
                      <a:pt x="19" y="21"/>
                    </a:cubicBezTo>
                    <a:cubicBezTo>
                      <a:pt x="27" y="20"/>
                      <a:pt x="34" y="18"/>
                      <a:pt x="42" y="17"/>
                    </a:cubicBezTo>
                    <a:cubicBezTo>
                      <a:pt x="49" y="16"/>
                      <a:pt x="55" y="15"/>
                      <a:pt x="61" y="13"/>
                    </a:cubicBezTo>
                    <a:cubicBezTo>
                      <a:pt x="66" y="12"/>
                      <a:pt x="78" y="6"/>
                      <a:pt x="79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1" name="Freeform 1511">
                <a:extLst>
                  <a:ext uri="{FF2B5EF4-FFF2-40B4-BE49-F238E27FC236}">
                    <a16:creationId xmlns:a16="http://schemas.microsoft.com/office/drawing/2014/main" id="{D795F6F8-1382-4112-80B4-F22CDB22C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064"/>
                <a:ext cx="43" cy="133"/>
              </a:xfrm>
              <a:custGeom>
                <a:avLst/>
                <a:gdLst>
                  <a:gd name="T0" fmla="*/ 33 w 17"/>
                  <a:gd name="T1" fmla="*/ 942 h 50"/>
                  <a:gd name="T2" fmla="*/ 147 w 17"/>
                  <a:gd name="T3" fmla="*/ 580 h 50"/>
                  <a:gd name="T4" fmla="*/ 255 w 17"/>
                  <a:gd name="T5" fmla="*/ 362 h 50"/>
                  <a:gd name="T6" fmla="*/ 276 w 17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50">
                    <a:moveTo>
                      <a:pt x="2" y="50"/>
                    </a:moveTo>
                    <a:cubicBezTo>
                      <a:pt x="0" y="43"/>
                      <a:pt x="5" y="36"/>
                      <a:pt x="9" y="31"/>
                    </a:cubicBezTo>
                    <a:cubicBezTo>
                      <a:pt x="12" y="27"/>
                      <a:pt x="15" y="24"/>
                      <a:pt x="16" y="19"/>
                    </a:cubicBezTo>
                    <a:cubicBezTo>
                      <a:pt x="17" y="12"/>
                      <a:pt x="15" y="6"/>
                      <a:pt x="17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2" name="Freeform 1512">
                <a:extLst>
                  <a:ext uri="{FF2B5EF4-FFF2-40B4-BE49-F238E27FC236}">
                    <a16:creationId xmlns:a16="http://schemas.microsoft.com/office/drawing/2014/main" id="{598EB5E3-16D2-4D63-AD5A-B5925B2E6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35"/>
                <a:ext cx="35" cy="106"/>
              </a:xfrm>
              <a:custGeom>
                <a:avLst/>
                <a:gdLst>
                  <a:gd name="T0" fmla="*/ 0 w 14"/>
                  <a:gd name="T1" fmla="*/ 633 h 40"/>
                  <a:gd name="T2" fmla="*/ 175 w 14"/>
                  <a:gd name="T3" fmla="*/ 464 h 40"/>
                  <a:gd name="T4" fmla="*/ 188 w 14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0">
                    <a:moveTo>
                      <a:pt x="0" y="34"/>
                    </a:moveTo>
                    <a:cubicBezTo>
                      <a:pt x="4" y="40"/>
                      <a:pt x="11" y="27"/>
                      <a:pt x="11" y="25"/>
                    </a:cubicBezTo>
                    <a:cubicBezTo>
                      <a:pt x="14" y="16"/>
                      <a:pt x="10" y="8"/>
                      <a:pt x="12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3" name="Freeform 1513">
                <a:extLst>
                  <a:ext uri="{FF2B5EF4-FFF2-40B4-BE49-F238E27FC236}">
                    <a16:creationId xmlns:a16="http://schemas.microsoft.com/office/drawing/2014/main" id="{B8D50124-7A39-47FE-A000-F8D331418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" y="2117"/>
                <a:ext cx="28" cy="72"/>
              </a:xfrm>
              <a:custGeom>
                <a:avLst/>
                <a:gdLst>
                  <a:gd name="T0" fmla="*/ 84 w 11"/>
                  <a:gd name="T1" fmla="*/ 0 h 27"/>
                  <a:gd name="T2" fmla="*/ 84 w 11"/>
                  <a:gd name="T3" fmla="*/ 171 h 27"/>
                  <a:gd name="T4" fmla="*/ 20 w 11"/>
                  <a:gd name="T5" fmla="*/ 285 h 27"/>
                  <a:gd name="T6" fmla="*/ 117 w 11"/>
                  <a:gd name="T7" fmla="*/ 341 h 27"/>
                  <a:gd name="T8" fmla="*/ 181 w 11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7">
                    <a:moveTo>
                      <a:pt x="5" y="0"/>
                    </a:moveTo>
                    <a:cubicBezTo>
                      <a:pt x="6" y="3"/>
                      <a:pt x="7" y="6"/>
                      <a:pt x="5" y="9"/>
                    </a:cubicBezTo>
                    <a:cubicBezTo>
                      <a:pt x="4" y="11"/>
                      <a:pt x="0" y="12"/>
                      <a:pt x="1" y="15"/>
                    </a:cubicBezTo>
                    <a:cubicBezTo>
                      <a:pt x="1" y="17"/>
                      <a:pt x="5" y="17"/>
                      <a:pt x="7" y="18"/>
                    </a:cubicBezTo>
                    <a:cubicBezTo>
                      <a:pt x="10" y="21"/>
                      <a:pt x="11" y="23"/>
                      <a:pt x="11" y="2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4" name="Freeform 1514">
                <a:extLst>
                  <a:ext uri="{FF2B5EF4-FFF2-40B4-BE49-F238E27FC236}">
                    <a16:creationId xmlns:a16="http://schemas.microsoft.com/office/drawing/2014/main" id="{751CEA3F-FA86-422A-8A52-83F8C347A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483"/>
                <a:ext cx="75" cy="69"/>
              </a:xfrm>
              <a:custGeom>
                <a:avLst/>
                <a:gdLst>
                  <a:gd name="T0" fmla="*/ 0 w 30"/>
                  <a:gd name="T1" fmla="*/ 451 h 26"/>
                  <a:gd name="T2" fmla="*/ 313 w 30"/>
                  <a:gd name="T3" fmla="*/ 430 h 26"/>
                  <a:gd name="T4" fmla="*/ 458 w 30"/>
                  <a:gd name="T5" fmla="*/ 204 h 26"/>
                  <a:gd name="T6" fmla="*/ 425 w 30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26">
                    <a:moveTo>
                      <a:pt x="0" y="24"/>
                    </a:moveTo>
                    <a:cubicBezTo>
                      <a:pt x="6" y="20"/>
                      <a:pt x="13" y="26"/>
                      <a:pt x="20" y="23"/>
                    </a:cubicBezTo>
                    <a:cubicBezTo>
                      <a:pt x="24" y="21"/>
                      <a:pt x="28" y="16"/>
                      <a:pt x="29" y="11"/>
                    </a:cubicBezTo>
                    <a:cubicBezTo>
                      <a:pt x="30" y="7"/>
                      <a:pt x="27" y="4"/>
                      <a:pt x="27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5" name="Freeform 1515">
                <a:extLst>
                  <a:ext uri="{FF2B5EF4-FFF2-40B4-BE49-F238E27FC236}">
                    <a16:creationId xmlns:a16="http://schemas.microsoft.com/office/drawing/2014/main" id="{AE9E31BE-B395-4C75-BFCD-00B6B0BA3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032"/>
                <a:ext cx="20" cy="115"/>
              </a:xfrm>
              <a:custGeom>
                <a:avLst/>
                <a:gdLst>
                  <a:gd name="T0" fmla="*/ 83 w 8"/>
                  <a:gd name="T1" fmla="*/ 0 h 43"/>
                  <a:gd name="T2" fmla="*/ 83 w 8"/>
                  <a:gd name="T3" fmla="*/ 150 h 43"/>
                  <a:gd name="T4" fmla="*/ 125 w 8"/>
                  <a:gd name="T5" fmla="*/ 423 h 43"/>
                  <a:gd name="T6" fmla="*/ 33 w 8"/>
                  <a:gd name="T7" fmla="*/ 82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3">
                    <a:moveTo>
                      <a:pt x="5" y="0"/>
                    </a:moveTo>
                    <a:cubicBezTo>
                      <a:pt x="5" y="3"/>
                      <a:pt x="5" y="5"/>
                      <a:pt x="5" y="8"/>
                    </a:cubicBezTo>
                    <a:cubicBezTo>
                      <a:pt x="5" y="13"/>
                      <a:pt x="8" y="17"/>
                      <a:pt x="8" y="22"/>
                    </a:cubicBezTo>
                    <a:cubicBezTo>
                      <a:pt x="8" y="29"/>
                      <a:pt x="0" y="37"/>
                      <a:pt x="2" y="4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6" name="Freeform 1516">
                <a:extLst>
                  <a:ext uri="{FF2B5EF4-FFF2-40B4-BE49-F238E27FC236}">
                    <a16:creationId xmlns:a16="http://schemas.microsoft.com/office/drawing/2014/main" id="{8CCA067C-6FE2-4BEE-BD06-F853FB185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2195"/>
                <a:ext cx="110" cy="162"/>
              </a:xfrm>
              <a:custGeom>
                <a:avLst/>
                <a:gdLst>
                  <a:gd name="T0" fmla="*/ 688 w 44"/>
                  <a:gd name="T1" fmla="*/ 0 h 61"/>
                  <a:gd name="T2" fmla="*/ 625 w 44"/>
                  <a:gd name="T3" fmla="*/ 191 h 61"/>
                  <a:gd name="T4" fmla="*/ 470 w 44"/>
                  <a:gd name="T5" fmla="*/ 337 h 61"/>
                  <a:gd name="T6" fmla="*/ 345 w 44"/>
                  <a:gd name="T7" fmla="*/ 430 h 61"/>
                  <a:gd name="T8" fmla="*/ 300 w 44"/>
                  <a:gd name="T9" fmla="*/ 600 h 61"/>
                  <a:gd name="T10" fmla="*/ 188 w 44"/>
                  <a:gd name="T11" fmla="*/ 993 h 61"/>
                  <a:gd name="T12" fmla="*/ 0 w 44"/>
                  <a:gd name="T13" fmla="*/ 103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1">
                    <a:moveTo>
                      <a:pt x="44" y="0"/>
                    </a:moveTo>
                    <a:cubicBezTo>
                      <a:pt x="44" y="4"/>
                      <a:pt x="42" y="7"/>
                      <a:pt x="40" y="10"/>
                    </a:cubicBezTo>
                    <a:cubicBezTo>
                      <a:pt x="37" y="15"/>
                      <a:pt x="34" y="15"/>
                      <a:pt x="30" y="18"/>
                    </a:cubicBezTo>
                    <a:cubicBezTo>
                      <a:pt x="27" y="19"/>
                      <a:pt x="24" y="21"/>
                      <a:pt x="22" y="23"/>
                    </a:cubicBezTo>
                    <a:cubicBezTo>
                      <a:pt x="17" y="26"/>
                      <a:pt x="18" y="27"/>
                      <a:pt x="19" y="32"/>
                    </a:cubicBezTo>
                    <a:cubicBezTo>
                      <a:pt x="20" y="39"/>
                      <a:pt x="17" y="48"/>
                      <a:pt x="12" y="53"/>
                    </a:cubicBezTo>
                    <a:cubicBezTo>
                      <a:pt x="10" y="54"/>
                      <a:pt x="0" y="61"/>
                      <a:pt x="0" y="5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7" name="Freeform 1517">
                <a:extLst>
                  <a:ext uri="{FF2B5EF4-FFF2-40B4-BE49-F238E27FC236}">
                    <a16:creationId xmlns:a16="http://schemas.microsoft.com/office/drawing/2014/main" id="{95B873FA-D161-4637-90FE-FD1D6D317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2125"/>
                <a:ext cx="45" cy="88"/>
              </a:xfrm>
              <a:custGeom>
                <a:avLst/>
                <a:gdLst>
                  <a:gd name="T0" fmla="*/ 0 w 18"/>
                  <a:gd name="T1" fmla="*/ 605 h 33"/>
                  <a:gd name="T2" fmla="*/ 175 w 18"/>
                  <a:gd name="T3" fmla="*/ 589 h 33"/>
                  <a:gd name="T4" fmla="*/ 238 w 18"/>
                  <a:gd name="T5" fmla="*/ 341 h 33"/>
                  <a:gd name="T6" fmla="*/ 63 w 18"/>
                  <a:gd name="T7" fmla="*/ 205 h 33"/>
                  <a:gd name="T8" fmla="*/ 125 w 18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3">
                    <a:moveTo>
                      <a:pt x="0" y="32"/>
                    </a:moveTo>
                    <a:cubicBezTo>
                      <a:pt x="3" y="29"/>
                      <a:pt x="7" y="33"/>
                      <a:pt x="11" y="31"/>
                    </a:cubicBezTo>
                    <a:cubicBezTo>
                      <a:pt x="15" y="29"/>
                      <a:pt x="18" y="21"/>
                      <a:pt x="15" y="18"/>
                    </a:cubicBezTo>
                    <a:cubicBezTo>
                      <a:pt x="12" y="15"/>
                      <a:pt x="3" y="20"/>
                      <a:pt x="4" y="11"/>
                    </a:cubicBezTo>
                    <a:cubicBezTo>
                      <a:pt x="4" y="8"/>
                      <a:pt x="10" y="3"/>
                      <a:pt x="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8" name="Freeform 1518">
                <a:extLst>
                  <a:ext uri="{FF2B5EF4-FFF2-40B4-BE49-F238E27FC236}">
                    <a16:creationId xmlns:a16="http://schemas.microsoft.com/office/drawing/2014/main" id="{456E57D5-05A3-4308-BA32-B6264633C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363"/>
                <a:ext cx="60" cy="85"/>
              </a:xfrm>
              <a:custGeom>
                <a:avLst/>
                <a:gdLst>
                  <a:gd name="T0" fmla="*/ 20 w 24"/>
                  <a:gd name="T1" fmla="*/ 600 h 32"/>
                  <a:gd name="T2" fmla="*/ 20 w 24"/>
                  <a:gd name="T3" fmla="*/ 375 h 32"/>
                  <a:gd name="T4" fmla="*/ 145 w 24"/>
                  <a:gd name="T5" fmla="*/ 170 h 32"/>
                  <a:gd name="T6" fmla="*/ 300 w 24"/>
                  <a:gd name="T7" fmla="*/ 93 h 32"/>
                  <a:gd name="T8" fmla="*/ 375 w 24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1" y="32"/>
                    </a:moveTo>
                    <a:cubicBezTo>
                      <a:pt x="0" y="29"/>
                      <a:pt x="0" y="23"/>
                      <a:pt x="1" y="20"/>
                    </a:cubicBezTo>
                    <a:cubicBezTo>
                      <a:pt x="2" y="13"/>
                      <a:pt x="2" y="10"/>
                      <a:pt x="9" y="9"/>
                    </a:cubicBezTo>
                    <a:cubicBezTo>
                      <a:pt x="13" y="9"/>
                      <a:pt x="16" y="8"/>
                      <a:pt x="19" y="5"/>
                    </a:cubicBezTo>
                    <a:cubicBezTo>
                      <a:pt x="20" y="4"/>
                      <a:pt x="23" y="2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9" name="Freeform 1519">
                <a:extLst>
                  <a:ext uri="{FF2B5EF4-FFF2-40B4-BE49-F238E27FC236}">
                    <a16:creationId xmlns:a16="http://schemas.microsoft.com/office/drawing/2014/main" id="{554FBC80-F498-4008-837B-E71991D55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8" y="2464"/>
                <a:ext cx="170" cy="43"/>
              </a:xfrm>
              <a:custGeom>
                <a:avLst/>
                <a:gdLst>
                  <a:gd name="T0" fmla="*/ 0 w 68"/>
                  <a:gd name="T1" fmla="*/ 274 h 16"/>
                  <a:gd name="T2" fmla="*/ 208 w 68"/>
                  <a:gd name="T3" fmla="*/ 290 h 16"/>
                  <a:gd name="T4" fmla="*/ 550 w 68"/>
                  <a:gd name="T5" fmla="*/ 231 h 16"/>
                  <a:gd name="T6" fmla="*/ 658 w 68"/>
                  <a:gd name="T7" fmla="*/ 175 h 16"/>
                  <a:gd name="T8" fmla="*/ 845 w 68"/>
                  <a:gd name="T9" fmla="*/ 159 h 16"/>
                  <a:gd name="T10" fmla="*/ 988 w 68"/>
                  <a:gd name="T11" fmla="*/ 94 h 16"/>
                  <a:gd name="T12" fmla="*/ 1063 w 68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16">
                    <a:moveTo>
                      <a:pt x="0" y="14"/>
                    </a:moveTo>
                    <a:cubicBezTo>
                      <a:pt x="4" y="13"/>
                      <a:pt x="9" y="15"/>
                      <a:pt x="13" y="15"/>
                    </a:cubicBezTo>
                    <a:cubicBezTo>
                      <a:pt x="21" y="16"/>
                      <a:pt x="28" y="15"/>
                      <a:pt x="35" y="12"/>
                    </a:cubicBezTo>
                    <a:cubicBezTo>
                      <a:pt x="37" y="11"/>
                      <a:pt x="40" y="10"/>
                      <a:pt x="42" y="9"/>
                    </a:cubicBezTo>
                    <a:cubicBezTo>
                      <a:pt x="46" y="9"/>
                      <a:pt x="50" y="9"/>
                      <a:pt x="54" y="8"/>
                    </a:cubicBezTo>
                    <a:cubicBezTo>
                      <a:pt x="57" y="8"/>
                      <a:pt x="61" y="7"/>
                      <a:pt x="63" y="5"/>
                    </a:cubicBezTo>
                    <a:cubicBezTo>
                      <a:pt x="65" y="4"/>
                      <a:pt x="66" y="1"/>
                      <a:pt x="6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0" name="Freeform 1520">
                <a:extLst>
                  <a:ext uri="{FF2B5EF4-FFF2-40B4-BE49-F238E27FC236}">
                    <a16:creationId xmlns:a16="http://schemas.microsoft.com/office/drawing/2014/main" id="{2F1FDA23-6F2B-48D0-9E06-13BDE1944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461"/>
                <a:ext cx="70" cy="24"/>
              </a:xfrm>
              <a:custGeom>
                <a:avLst/>
                <a:gdLst>
                  <a:gd name="T0" fmla="*/ 0 w 28"/>
                  <a:gd name="T1" fmla="*/ 93 h 9"/>
                  <a:gd name="T2" fmla="*/ 438 w 2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9">
                    <a:moveTo>
                      <a:pt x="0" y="5"/>
                    </a:moveTo>
                    <a:cubicBezTo>
                      <a:pt x="10" y="9"/>
                      <a:pt x="19" y="0"/>
                      <a:pt x="28" y="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1" name="Freeform 1521">
                <a:extLst>
                  <a:ext uri="{FF2B5EF4-FFF2-40B4-BE49-F238E27FC236}">
                    <a16:creationId xmlns:a16="http://schemas.microsoft.com/office/drawing/2014/main" id="{5753228E-6D88-4975-9DB0-0578C042B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373"/>
                <a:ext cx="155" cy="72"/>
              </a:xfrm>
              <a:custGeom>
                <a:avLst/>
                <a:gdLst>
                  <a:gd name="T0" fmla="*/ 0 w 62"/>
                  <a:gd name="T1" fmla="*/ 512 h 27"/>
                  <a:gd name="T2" fmla="*/ 595 w 62"/>
                  <a:gd name="T3" fmla="*/ 363 h 27"/>
                  <a:gd name="T4" fmla="*/ 845 w 62"/>
                  <a:gd name="T5" fmla="*/ 136 h 27"/>
                  <a:gd name="T6" fmla="*/ 908 w 62"/>
                  <a:gd name="T7" fmla="*/ 21 h 27"/>
                  <a:gd name="T8" fmla="*/ 958 w 62"/>
                  <a:gd name="T9" fmla="*/ 11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7">
                    <a:moveTo>
                      <a:pt x="0" y="27"/>
                    </a:moveTo>
                    <a:cubicBezTo>
                      <a:pt x="13" y="23"/>
                      <a:pt x="26" y="27"/>
                      <a:pt x="38" y="19"/>
                    </a:cubicBezTo>
                    <a:cubicBezTo>
                      <a:pt x="43" y="15"/>
                      <a:pt x="49" y="12"/>
                      <a:pt x="54" y="7"/>
                    </a:cubicBezTo>
                    <a:cubicBezTo>
                      <a:pt x="55" y="5"/>
                      <a:pt x="56" y="1"/>
                      <a:pt x="58" y="1"/>
                    </a:cubicBezTo>
                    <a:cubicBezTo>
                      <a:pt x="62" y="0"/>
                      <a:pt x="62" y="3"/>
                      <a:pt x="61" y="6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2" name="Freeform 1522">
                <a:extLst>
                  <a:ext uri="{FF2B5EF4-FFF2-40B4-BE49-F238E27FC236}">
                    <a16:creationId xmlns:a16="http://schemas.microsoft.com/office/drawing/2014/main" id="{849242B7-0A57-4E61-B153-47E734C10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067"/>
                <a:ext cx="38" cy="160"/>
              </a:xfrm>
              <a:custGeom>
                <a:avLst/>
                <a:gdLst>
                  <a:gd name="T0" fmla="*/ 0 w 15"/>
                  <a:gd name="T1" fmla="*/ 1139 h 60"/>
                  <a:gd name="T2" fmla="*/ 63 w 15"/>
                  <a:gd name="T3" fmla="*/ 832 h 60"/>
                  <a:gd name="T4" fmla="*/ 193 w 15"/>
                  <a:gd name="T5" fmla="*/ 547 h 60"/>
                  <a:gd name="T6" fmla="*/ 180 w 15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0">
                    <a:moveTo>
                      <a:pt x="0" y="60"/>
                    </a:moveTo>
                    <a:cubicBezTo>
                      <a:pt x="3" y="55"/>
                      <a:pt x="3" y="49"/>
                      <a:pt x="4" y="44"/>
                    </a:cubicBezTo>
                    <a:cubicBezTo>
                      <a:pt x="6" y="38"/>
                      <a:pt x="9" y="34"/>
                      <a:pt x="12" y="29"/>
                    </a:cubicBezTo>
                    <a:cubicBezTo>
                      <a:pt x="15" y="22"/>
                      <a:pt x="15" y="8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3" name="Freeform 1523">
                <a:extLst>
                  <a:ext uri="{FF2B5EF4-FFF2-40B4-BE49-F238E27FC236}">
                    <a16:creationId xmlns:a16="http://schemas.microsoft.com/office/drawing/2014/main" id="{976F4BCA-17C6-4532-9D7C-3B89257AF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101"/>
                <a:ext cx="12" cy="30"/>
              </a:xfrm>
              <a:custGeom>
                <a:avLst/>
                <a:gdLst>
                  <a:gd name="T0" fmla="*/ 12 w 5"/>
                  <a:gd name="T1" fmla="*/ 0 h 11"/>
                  <a:gd name="T2" fmla="*/ 70 w 5"/>
                  <a:gd name="T3" fmla="*/ 20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0"/>
                    </a:moveTo>
                    <a:cubicBezTo>
                      <a:pt x="0" y="2"/>
                      <a:pt x="1" y="11"/>
                      <a:pt x="5" y="1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4" name="Freeform 1524">
                <a:extLst>
                  <a:ext uri="{FF2B5EF4-FFF2-40B4-BE49-F238E27FC236}">
                    <a16:creationId xmlns:a16="http://schemas.microsoft.com/office/drawing/2014/main" id="{DAE3B996-F169-4A3A-8ADE-9336E5813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045"/>
                <a:ext cx="10" cy="72"/>
              </a:xfrm>
              <a:custGeom>
                <a:avLst/>
                <a:gdLst>
                  <a:gd name="T0" fmla="*/ 50 w 4"/>
                  <a:gd name="T1" fmla="*/ 0 h 27"/>
                  <a:gd name="T2" fmla="*/ 63 w 4"/>
                  <a:gd name="T3" fmla="*/ 320 h 27"/>
                  <a:gd name="T4" fmla="*/ 0 w 4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7">
                    <a:moveTo>
                      <a:pt x="3" y="0"/>
                    </a:moveTo>
                    <a:cubicBezTo>
                      <a:pt x="3" y="5"/>
                      <a:pt x="4" y="11"/>
                      <a:pt x="4" y="17"/>
                    </a:cubicBezTo>
                    <a:cubicBezTo>
                      <a:pt x="4" y="22"/>
                      <a:pt x="3" y="24"/>
                      <a:pt x="0" y="2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5" name="Freeform 1525">
                <a:extLst>
                  <a:ext uri="{FF2B5EF4-FFF2-40B4-BE49-F238E27FC236}">
                    <a16:creationId xmlns:a16="http://schemas.microsoft.com/office/drawing/2014/main" id="{41DF7AF7-CC28-4E37-9106-AB7198C5A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181"/>
                <a:ext cx="28" cy="46"/>
              </a:xfrm>
              <a:custGeom>
                <a:avLst/>
                <a:gdLst>
                  <a:gd name="T0" fmla="*/ 51 w 11"/>
                  <a:gd name="T1" fmla="*/ 0 h 17"/>
                  <a:gd name="T2" fmla="*/ 20 w 11"/>
                  <a:gd name="T3" fmla="*/ 219 h 17"/>
                  <a:gd name="T4" fmla="*/ 181 w 11"/>
                  <a:gd name="T5" fmla="*/ 30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7">
                    <a:moveTo>
                      <a:pt x="3" y="0"/>
                    </a:moveTo>
                    <a:cubicBezTo>
                      <a:pt x="4" y="4"/>
                      <a:pt x="0" y="8"/>
                      <a:pt x="1" y="11"/>
                    </a:cubicBezTo>
                    <a:cubicBezTo>
                      <a:pt x="2" y="15"/>
                      <a:pt x="8" y="17"/>
                      <a:pt x="11" y="1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6" name="Freeform 1526">
                <a:extLst>
                  <a:ext uri="{FF2B5EF4-FFF2-40B4-BE49-F238E27FC236}">
                    <a16:creationId xmlns:a16="http://schemas.microsoft.com/office/drawing/2014/main" id="{62C01DDD-A017-4A27-AA6E-3DE3EEA12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2531"/>
                <a:ext cx="88" cy="32"/>
              </a:xfrm>
              <a:custGeom>
                <a:avLst/>
                <a:gdLst>
                  <a:gd name="T0" fmla="*/ 556 w 35"/>
                  <a:gd name="T1" fmla="*/ 171 h 12"/>
                  <a:gd name="T2" fmla="*/ 221 w 35"/>
                  <a:gd name="T3" fmla="*/ 149 h 12"/>
                  <a:gd name="T4" fmla="*/ 0 w 35"/>
                  <a:gd name="T5" fmla="*/ 56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2">
                    <a:moveTo>
                      <a:pt x="35" y="9"/>
                    </a:moveTo>
                    <a:cubicBezTo>
                      <a:pt x="29" y="9"/>
                      <a:pt x="20" y="12"/>
                      <a:pt x="14" y="8"/>
                    </a:cubicBezTo>
                    <a:cubicBezTo>
                      <a:pt x="10" y="6"/>
                      <a:pt x="5" y="0"/>
                      <a:pt x="0" y="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7" name="Freeform 1527">
                <a:extLst>
                  <a:ext uri="{FF2B5EF4-FFF2-40B4-BE49-F238E27FC236}">
                    <a16:creationId xmlns:a16="http://schemas.microsoft.com/office/drawing/2014/main" id="{1A23F63F-CC88-4F7A-B519-32EE32ABF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2552"/>
                <a:ext cx="98" cy="67"/>
              </a:xfrm>
              <a:custGeom>
                <a:avLst/>
                <a:gdLst>
                  <a:gd name="T0" fmla="*/ 538 w 39"/>
                  <a:gd name="T1" fmla="*/ 0 h 25"/>
                  <a:gd name="T2" fmla="*/ 284 w 39"/>
                  <a:gd name="T3" fmla="*/ 115 h 25"/>
                  <a:gd name="T4" fmla="*/ 113 w 39"/>
                  <a:gd name="T5" fmla="*/ 252 h 25"/>
                  <a:gd name="T6" fmla="*/ 379 w 39"/>
                  <a:gd name="T7" fmla="*/ 252 h 25"/>
                  <a:gd name="T8" fmla="*/ 472 w 39"/>
                  <a:gd name="T9" fmla="*/ 230 h 25"/>
                  <a:gd name="T10" fmla="*/ 568 w 39"/>
                  <a:gd name="T11" fmla="*/ 273 h 25"/>
                  <a:gd name="T12" fmla="*/ 555 w 39"/>
                  <a:gd name="T13" fmla="*/ 482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9" h="25">
                    <a:moveTo>
                      <a:pt x="34" y="0"/>
                    </a:moveTo>
                    <a:cubicBezTo>
                      <a:pt x="32" y="6"/>
                      <a:pt x="22" y="6"/>
                      <a:pt x="18" y="6"/>
                    </a:cubicBezTo>
                    <a:cubicBezTo>
                      <a:pt x="14" y="6"/>
                      <a:pt x="0" y="7"/>
                      <a:pt x="7" y="13"/>
                    </a:cubicBezTo>
                    <a:cubicBezTo>
                      <a:pt x="11" y="16"/>
                      <a:pt x="19" y="14"/>
                      <a:pt x="24" y="13"/>
                    </a:cubicBezTo>
                    <a:cubicBezTo>
                      <a:pt x="25" y="13"/>
                      <a:pt x="28" y="12"/>
                      <a:pt x="30" y="12"/>
                    </a:cubicBezTo>
                    <a:cubicBezTo>
                      <a:pt x="32" y="12"/>
                      <a:pt x="34" y="14"/>
                      <a:pt x="36" y="14"/>
                    </a:cubicBezTo>
                    <a:cubicBezTo>
                      <a:pt x="38" y="15"/>
                      <a:pt x="39" y="22"/>
                      <a:pt x="35" y="2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8" name="Freeform 1528">
                <a:extLst>
                  <a:ext uri="{FF2B5EF4-FFF2-40B4-BE49-F238E27FC236}">
                    <a16:creationId xmlns:a16="http://schemas.microsoft.com/office/drawing/2014/main" id="{13951694-FCA7-4C77-9023-DF73A958E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341"/>
                <a:ext cx="108" cy="88"/>
              </a:xfrm>
              <a:custGeom>
                <a:avLst/>
                <a:gdLst>
                  <a:gd name="T0" fmla="*/ 681 w 43"/>
                  <a:gd name="T1" fmla="*/ 0 h 33"/>
                  <a:gd name="T2" fmla="*/ 442 w 43"/>
                  <a:gd name="T3" fmla="*/ 320 h 33"/>
                  <a:gd name="T4" fmla="*/ 221 w 43"/>
                  <a:gd name="T5" fmla="*/ 397 h 33"/>
                  <a:gd name="T6" fmla="*/ 63 w 43"/>
                  <a:gd name="T7" fmla="*/ 512 h 33"/>
                  <a:gd name="T8" fmla="*/ 208 w 43"/>
                  <a:gd name="T9" fmla="*/ 568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3">
                    <a:moveTo>
                      <a:pt x="43" y="0"/>
                    </a:moveTo>
                    <a:cubicBezTo>
                      <a:pt x="39" y="6"/>
                      <a:pt x="34" y="12"/>
                      <a:pt x="28" y="17"/>
                    </a:cubicBezTo>
                    <a:cubicBezTo>
                      <a:pt x="24" y="21"/>
                      <a:pt x="20" y="21"/>
                      <a:pt x="14" y="21"/>
                    </a:cubicBezTo>
                    <a:cubicBezTo>
                      <a:pt x="11" y="21"/>
                      <a:pt x="5" y="24"/>
                      <a:pt x="4" y="27"/>
                    </a:cubicBezTo>
                    <a:cubicBezTo>
                      <a:pt x="0" y="33"/>
                      <a:pt x="9" y="32"/>
                      <a:pt x="13" y="3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9" name="Freeform 1529">
                <a:extLst>
                  <a:ext uri="{FF2B5EF4-FFF2-40B4-BE49-F238E27FC236}">
                    <a16:creationId xmlns:a16="http://schemas.microsoft.com/office/drawing/2014/main" id="{504DEB22-B896-4E08-A7AC-D5C654140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307"/>
                <a:ext cx="55" cy="88"/>
              </a:xfrm>
              <a:custGeom>
                <a:avLst/>
                <a:gdLst>
                  <a:gd name="T0" fmla="*/ 220 w 22"/>
                  <a:gd name="T1" fmla="*/ 56 h 33"/>
                  <a:gd name="T2" fmla="*/ 313 w 22"/>
                  <a:gd name="T3" fmla="*/ 35 h 33"/>
                  <a:gd name="T4" fmla="*/ 270 w 22"/>
                  <a:gd name="T5" fmla="*/ 264 h 33"/>
                  <a:gd name="T6" fmla="*/ 158 w 22"/>
                  <a:gd name="T7" fmla="*/ 435 h 33"/>
                  <a:gd name="T8" fmla="*/ 145 w 22"/>
                  <a:gd name="T9" fmla="*/ 533 h 33"/>
                  <a:gd name="T10" fmla="*/ 0 w 22"/>
                  <a:gd name="T11" fmla="*/ 627 h 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3">
                    <a:moveTo>
                      <a:pt x="14" y="3"/>
                    </a:moveTo>
                    <a:cubicBezTo>
                      <a:pt x="15" y="0"/>
                      <a:pt x="18" y="0"/>
                      <a:pt x="20" y="2"/>
                    </a:cubicBezTo>
                    <a:cubicBezTo>
                      <a:pt x="22" y="6"/>
                      <a:pt x="19" y="11"/>
                      <a:pt x="17" y="14"/>
                    </a:cubicBezTo>
                    <a:cubicBezTo>
                      <a:pt x="15" y="17"/>
                      <a:pt x="12" y="19"/>
                      <a:pt x="10" y="23"/>
                    </a:cubicBezTo>
                    <a:cubicBezTo>
                      <a:pt x="10" y="25"/>
                      <a:pt x="10" y="26"/>
                      <a:pt x="9" y="28"/>
                    </a:cubicBezTo>
                    <a:cubicBezTo>
                      <a:pt x="7" y="31"/>
                      <a:pt x="3" y="32"/>
                      <a:pt x="0" y="3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0" name="Freeform 1530">
                <a:extLst>
                  <a:ext uri="{FF2B5EF4-FFF2-40B4-BE49-F238E27FC236}">
                    <a16:creationId xmlns:a16="http://schemas.microsoft.com/office/drawing/2014/main" id="{7D234FA3-7299-4A6B-A4E9-34B3BF807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464"/>
                <a:ext cx="10" cy="16"/>
              </a:xfrm>
              <a:custGeom>
                <a:avLst/>
                <a:gdLst>
                  <a:gd name="T0" fmla="*/ 50 w 4"/>
                  <a:gd name="T1" fmla="*/ 0 h 6"/>
                  <a:gd name="T2" fmla="*/ 20 w 4"/>
                  <a:gd name="T3" fmla="*/ 77 h 6"/>
                  <a:gd name="T4" fmla="*/ 63 w 4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2" y="1"/>
                      <a:pt x="0" y="3"/>
                      <a:pt x="1" y="4"/>
                    </a:cubicBezTo>
                    <a:cubicBezTo>
                      <a:pt x="3" y="6"/>
                      <a:pt x="4" y="2"/>
                      <a:pt x="4" y="1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1" name="Freeform 1531">
                <a:extLst>
                  <a:ext uri="{FF2B5EF4-FFF2-40B4-BE49-F238E27FC236}">
                    <a16:creationId xmlns:a16="http://schemas.microsoft.com/office/drawing/2014/main" id="{8FAAED03-C74B-48C2-A827-1CF8E4C41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429"/>
                <a:ext cx="8" cy="6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2" name="Freeform 1532">
                <a:extLst>
                  <a:ext uri="{FF2B5EF4-FFF2-40B4-BE49-F238E27FC236}">
                    <a16:creationId xmlns:a16="http://schemas.microsoft.com/office/drawing/2014/main" id="{F08D5AAA-2B35-4AEF-B0C4-84EE0BFDC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459"/>
                <a:ext cx="12" cy="10"/>
              </a:xfrm>
              <a:custGeom>
                <a:avLst/>
                <a:gdLst>
                  <a:gd name="T0" fmla="*/ 0 w 5"/>
                  <a:gd name="T1" fmla="*/ 33 h 4"/>
                  <a:gd name="T2" fmla="*/ 41 w 5"/>
                  <a:gd name="T3" fmla="*/ 63 h 4"/>
                  <a:gd name="T4" fmla="*/ 29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2"/>
                      <a:pt x="2" y="4"/>
                      <a:pt x="3" y="4"/>
                    </a:cubicBezTo>
                    <a:cubicBezTo>
                      <a:pt x="5" y="4"/>
                      <a:pt x="3" y="0"/>
                      <a:pt x="2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3" name="Freeform 1533">
                <a:extLst>
                  <a:ext uri="{FF2B5EF4-FFF2-40B4-BE49-F238E27FC236}">
                    <a16:creationId xmlns:a16="http://schemas.microsoft.com/office/drawing/2014/main" id="{7C6BA5AE-9DFA-4169-AD11-F81E4E4B5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2496"/>
                <a:ext cx="8" cy="13"/>
              </a:xfrm>
              <a:custGeom>
                <a:avLst/>
                <a:gdLst>
                  <a:gd name="T0" fmla="*/ 21 w 3"/>
                  <a:gd name="T1" fmla="*/ 68 h 5"/>
                  <a:gd name="T2" fmla="*/ 35 w 3"/>
                  <a:gd name="T3" fmla="*/ 0 h 5"/>
                  <a:gd name="T4" fmla="*/ 56 w 3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4"/>
                    </a:moveTo>
                    <a:cubicBezTo>
                      <a:pt x="1" y="4"/>
                      <a:pt x="0" y="0"/>
                      <a:pt x="2" y="0"/>
                    </a:cubicBezTo>
                    <a:cubicBezTo>
                      <a:pt x="3" y="1"/>
                      <a:pt x="3" y="4"/>
                      <a:pt x="3" y="5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4" name="Freeform 1534">
                <a:extLst>
                  <a:ext uri="{FF2B5EF4-FFF2-40B4-BE49-F238E27FC236}">
                    <a16:creationId xmlns:a16="http://schemas.microsoft.com/office/drawing/2014/main" id="{8CB2BE99-BED3-4C43-B43A-3B837EEAF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483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5" name="Freeform 1535">
                <a:extLst>
                  <a:ext uri="{FF2B5EF4-FFF2-40B4-BE49-F238E27FC236}">
                    <a16:creationId xmlns:a16="http://schemas.microsoft.com/office/drawing/2014/main" id="{A80CC654-8793-473A-A720-E007A7A35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8" y="2472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1"/>
                      <a:pt x="4" y="1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6" name="Freeform 1536">
                <a:extLst>
                  <a:ext uri="{FF2B5EF4-FFF2-40B4-BE49-F238E27FC236}">
                    <a16:creationId xmlns:a16="http://schemas.microsoft.com/office/drawing/2014/main" id="{09CD528C-B714-44C4-841B-3EA850ADF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539"/>
                <a:ext cx="12" cy="13"/>
              </a:xfrm>
              <a:custGeom>
                <a:avLst/>
                <a:gdLst>
                  <a:gd name="T0" fmla="*/ 29 w 5"/>
                  <a:gd name="T1" fmla="*/ 88 h 5"/>
                  <a:gd name="T2" fmla="*/ 12 w 5"/>
                  <a:gd name="T3" fmla="*/ 21 h 5"/>
                  <a:gd name="T4" fmla="*/ 70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2" y="5"/>
                    </a:moveTo>
                    <a:cubicBezTo>
                      <a:pt x="2" y="4"/>
                      <a:pt x="0" y="2"/>
                      <a:pt x="1" y="1"/>
                    </a:cubicBezTo>
                    <a:cubicBezTo>
                      <a:pt x="2" y="0"/>
                      <a:pt x="4" y="3"/>
                      <a:pt x="5" y="4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7" name="Freeform 1537">
                <a:extLst>
                  <a:ext uri="{FF2B5EF4-FFF2-40B4-BE49-F238E27FC236}">
                    <a16:creationId xmlns:a16="http://schemas.microsoft.com/office/drawing/2014/main" id="{C71C8E25-4A30-4295-90BF-7B7566BA7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565"/>
                <a:ext cx="15" cy="14"/>
              </a:xfrm>
              <a:custGeom>
                <a:avLst/>
                <a:gdLst>
                  <a:gd name="T0" fmla="*/ 0 w 6"/>
                  <a:gd name="T1" fmla="*/ 48 h 5"/>
                  <a:gd name="T2" fmla="*/ 20 w 6"/>
                  <a:gd name="T3" fmla="*/ 109 h 5"/>
                  <a:gd name="T4" fmla="*/ 50 w 6"/>
                  <a:gd name="T5" fmla="*/ 48 h 5"/>
                  <a:gd name="T6" fmla="*/ 83 w 6"/>
                  <a:gd name="T7" fmla="*/ 22 h 5"/>
                  <a:gd name="T8" fmla="*/ 95 w 6"/>
                  <a:gd name="T9" fmla="*/ 87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0" y="3"/>
                      <a:pt x="0" y="5"/>
                      <a:pt x="1" y="5"/>
                    </a:cubicBezTo>
                    <a:cubicBezTo>
                      <a:pt x="3" y="5"/>
                      <a:pt x="3" y="3"/>
                      <a:pt x="3" y="2"/>
                    </a:cubicBezTo>
                    <a:cubicBezTo>
                      <a:pt x="3" y="1"/>
                      <a:pt x="3" y="0"/>
                      <a:pt x="5" y="1"/>
                    </a:cubicBezTo>
                    <a:cubicBezTo>
                      <a:pt x="6" y="1"/>
                      <a:pt x="5" y="3"/>
                      <a:pt x="6" y="4"/>
                    </a:cubicBezTo>
                  </a:path>
                </a:pathLst>
              </a:custGeom>
              <a:noFill/>
              <a:ln w="7938" cap="flat">
                <a:solidFill>
                  <a:srgbClr val="D3899A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9304" name="Freeform 1538">
              <a:extLst>
                <a:ext uri="{FF2B5EF4-FFF2-40B4-BE49-F238E27FC236}">
                  <a16:creationId xmlns:a16="http://schemas.microsoft.com/office/drawing/2014/main" id="{9ECE1A1E-6572-4C25-ABA3-47424868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26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5" name="Freeform 1539">
              <a:extLst>
                <a:ext uri="{FF2B5EF4-FFF2-40B4-BE49-F238E27FC236}">
                  <a16:creationId xmlns:a16="http://schemas.microsoft.com/office/drawing/2014/main" id="{A74AD90E-E63D-496A-91C0-74FE3787E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315"/>
              <a:ext cx="8" cy="2"/>
            </a:xfrm>
            <a:custGeom>
              <a:avLst/>
              <a:gdLst>
                <a:gd name="T0" fmla="*/ 0 w 3"/>
                <a:gd name="T1" fmla="*/ 8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6" name="Freeform 1540">
              <a:extLst>
                <a:ext uri="{FF2B5EF4-FFF2-40B4-BE49-F238E27FC236}">
                  <a16:creationId xmlns:a16="http://schemas.microsoft.com/office/drawing/2014/main" id="{FBCC7D57-89C5-4BF8-972F-840521FEC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293"/>
              <a:ext cx="8" cy="6"/>
            </a:xfrm>
            <a:custGeom>
              <a:avLst/>
              <a:gdLst>
                <a:gd name="T0" fmla="*/ 0 w 3"/>
                <a:gd name="T1" fmla="*/ 54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7" name="Freeform 1541">
              <a:extLst>
                <a:ext uri="{FF2B5EF4-FFF2-40B4-BE49-F238E27FC236}">
                  <a16:creationId xmlns:a16="http://schemas.microsoft.com/office/drawing/2014/main" id="{BD03F96D-EA21-4855-9D05-1925AAB59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2280"/>
              <a:ext cx="7" cy="3"/>
            </a:xfrm>
            <a:custGeom>
              <a:avLst/>
              <a:gdLst>
                <a:gd name="T0" fmla="*/ 37 w 3"/>
                <a:gd name="T1" fmla="*/ 27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8" name="Freeform 1542">
              <a:extLst>
                <a:ext uri="{FF2B5EF4-FFF2-40B4-BE49-F238E27FC236}">
                  <a16:creationId xmlns:a16="http://schemas.microsoft.com/office/drawing/2014/main" id="{D38A0BF9-0EC7-457F-BCEB-C59BBFA67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283"/>
              <a:ext cx="18" cy="24"/>
            </a:xfrm>
            <a:custGeom>
              <a:avLst/>
              <a:gdLst>
                <a:gd name="T0" fmla="*/ 54 w 7"/>
                <a:gd name="T1" fmla="*/ 171 h 9"/>
                <a:gd name="T2" fmla="*/ 100 w 7"/>
                <a:gd name="T3" fmla="*/ 136 h 9"/>
                <a:gd name="T4" fmla="*/ 67 w 7"/>
                <a:gd name="T5" fmla="*/ 115 h 9"/>
                <a:gd name="T6" fmla="*/ 21 w 7"/>
                <a:gd name="T7" fmla="*/ 77 h 9"/>
                <a:gd name="T8" fmla="*/ 100 w 7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3" y="9"/>
                  </a:moveTo>
                  <a:cubicBezTo>
                    <a:pt x="4" y="8"/>
                    <a:pt x="5" y="8"/>
                    <a:pt x="6" y="7"/>
                  </a:cubicBezTo>
                  <a:cubicBezTo>
                    <a:pt x="7" y="6"/>
                    <a:pt x="5" y="6"/>
                    <a:pt x="4" y="6"/>
                  </a:cubicBezTo>
                  <a:cubicBezTo>
                    <a:pt x="2" y="5"/>
                    <a:pt x="0" y="6"/>
                    <a:pt x="1" y="4"/>
                  </a:cubicBezTo>
                  <a:cubicBezTo>
                    <a:pt x="2" y="2"/>
                    <a:pt x="5" y="1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9" name="Freeform 1543">
              <a:extLst>
                <a:ext uri="{FF2B5EF4-FFF2-40B4-BE49-F238E27FC236}">
                  <a16:creationId xmlns:a16="http://schemas.microsoft.com/office/drawing/2014/main" id="{F0C2AC85-4801-4845-B806-CFE9997C8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3" y="2336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0" name="Freeform 1544">
              <a:extLst>
                <a:ext uri="{FF2B5EF4-FFF2-40B4-BE49-F238E27FC236}">
                  <a16:creationId xmlns:a16="http://schemas.microsoft.com/office/drawing/2014/main" id="{8C8ECD0F-9A0A-4D48-840B-E5FBDFA85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" y="2384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1" name="Freeform 1545">
              <a:extLst>
                <a:ext uri="{FF2B5EF4-FFF2-40B4-BE49-F238E27FC236}">
                  <a16:creationId xmlns:a16="http://schemas.microsoft.com/office/drawing/2014/main" id="{40C15364-64DD-42E0-AF87-57F95491B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2176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2" name="Freeform 1546">
              <a:extLst>
                <a:ext uri="{FF2B5EF4-FFF2-40B4-BE49-F238E27FC236}">
                  <a16:creationId xmlns:a16="http://schemas.microsoft.com/office/drawing/2014/main" id="{21BC1337-25BD-434A-9907-46FE710D4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173"/>
              <a:ext cx="13" cy="11"/>
            </a:xfrm>
            <a:custGeom>
              <a:avLst/>
              <a:gdLst>
                <a:gd name="T0" fmla="*/ 88 w 5"/>
                <a:gd name="T1" fmla="*/ 22 h 4"/>
                <a:gd name="T2" fmla="*/ 21 w 5"/>
                <a:gd name="T3" fmla="*/ 47 h 4"/>
                <a:gd name="T4" fmla="*/ 88 w 5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3" y="1"/>
                    <a:pt x="1" y="0"/>
                    <a:pt x="1" y="2"/>
                  </a:cubicBezTo>
                  <a:cubicBezTo>
                    <a:pt x="0" y="4"/>
                    <a:pt x="4" y="4"/>
                    <a:pt x="5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3" name="Freeform 1547">
              <a:extLst>
                <a:ext uri="{FF2B5EF4-FFF2-40B4-BE49-F238E27FC236}">
                  <a16:creationId xmlns:a16="http://schemas.microsoft.com/office/drawing/2014/main" id="{55CD3CCF-C742-44D2-ABBE-EDB8A42DE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" y="2192"/>
              <a:ext cx="13" cy="8"/>
            </a:xfrm>
            <a:custGeom>
              <a:avLst/>
              <a:gdLst>
                <a:gd name="T0" fmla="*/ 88 w 5"/>
                <a:gd name="T1" fmla="*/ 21 h 3"/>
                <a:gd name="T2" fmla="*/ 0 w 5"/>
                <a:gd name="T3" fmla="*/ 21 h 3"/>
                <a:gd name="T4" fmla="*/ 88 w 5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4" y="1"/>
                    <a:pt x="2" y="0"/>
                    <a:pt x="0" y="1"/>
                  </a:cubicBezTo>
                  <a:cubicBezTo>
                    <a:pt x="0" y="3"/>
                    <a:pt x="4" y="3"/>
                    <a:pt x="5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4" name="Freeform 1548">
              <a:extLst>
                <a:ext uri="{FF2B5EF4-FFF2-40B4-BE49-F238E27FC236}">
                  <a16:creationId xmlns:a16="http://schemas.microsoft.com/office/drawing/2014/main" id="{A4EF4121-5005-4E62-A90E-D0FBD95E1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219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1" y="3"/>
                    <a:pt x="2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5" name="Freeform 1549">
              <a:extLst>
                <a:ext uri="{FF2B5EF4-FFF2-40B4-BE49-F238E27FC236}">
                  <a16:creationId xmlns:a16="http://schemas.microsoft.com/office/drawing/2014/main" id="{432A151F-C063-49BB-A787-8C234829B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3" y="2184"/>
              <a:ext cx="13" cy="11"/>
            </a:xfrm>
            <a:custGeom>
              <a:avLst/>
              <a:gdLst>
                <a:gd name="T0" fmla="*/ 68 w 5"/>
                <a:gd name="T1" fmla="*/ 47 h 4"/>
                <a:gd name="T2" fmla="*/ 0 w 5"/>
                <a:gd name="T3" fmla="*/ 47 h 4"/>
                <a:gd name="T4" fmla="*/ 8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4" y="3"/>
                    <a:pt x="0" y="4"/>
                    <a:pt x="0" y="2"/>
                  </a:cubicBezTo>
                  <a:cubicBezTo>
                    <a:pt x="0" y="0"/>
                    <a:pt x="4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6" name="Freeform 1550">
              <a:extLst>
                <a:ext uri="{FF2B5EF4-FFF2-40B4-BE49-F238E27FC236}">
                  <a16:creationId xmlns:a16="http://schemas.microsoft.com/office/drawing/2014/main" id="{17753A5B-3AF8-493A-857C-34875354F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184"/>
              <a:ext cx="8" cy="3"/>
            </a:xfrm>
            <a:custGeom>
              <a:avLst/>
              <a:gdLst>
                <a:gd name="T0" fmla="*/ 0 w 3"/>
                <a:gd name="T1" fmla="*/ 27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7" name="Freeform 1551">
              <a:extLst>
                <a:ext uri="{FF2B5EF4-FFF2-40B4-BE49-F238E27FC236}">
                  <a16:creationId xmlns:a16="http://schemas.microsoft.com/office/drawing/2014/main" id="{7134EC1A-903F-40A3-B2AF-9BE1CEB78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243"/>
              <a:ext cx="20" cy="18"/>
            </a:xfrm>
            <a:custGeom>
              <a:avLst/>
              <a:gdLst>
                <a:gd name="T0" fmla="*/ 50 w 8"/>
                <a:gd name="T1" fmla="*/ 21 h 7"/>
                <a:gd name="T2" fmla="*/ 113 w 8"/>
                <a:gd name="T3" fmla="*/ 21 h 7"/>
                <a:gd name="T4" fmla="*/ 50 w 8"/>
                <a:gd name="T5" fmla="*/ 67 h 7"/>
                <a:gd name="T6" fmla="*/ 20 w 8"/>
                <a:gd name="T7" fmla="*/ 85 h 7"/>
                <a:gd name="T8" fmla="*/ 83 w 8"/>
                <a:gd name="T9" fmla="*/ 11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3" y="1"/>
                  </a:moveTo>
                  <a:cubicBezTo>
                    <a:pt x="4" y="0"/>
                    <a:pt x="6" y="0"/>
                    <a:pt x="7" y="1"/>
                  </a:cubicBezTo>
                  <a:cubicBezTo>
                    <a:pt x="8" y="3"/>
                    <a:pt x="4" y="4"/>
                    <a:pt x="3" y="4"/>
                  </a:cubicBezTo>
                  <a:cubicBezTo>
                    <a:pt x="2" y="4"/>
                    <a:pt x="0" y="4"/>
                    <a:pt x="1" y="5"/>
                  </a:cubicBezTo>
                  <a:cubicBezTo>
                    <a:pt x="1" y="6"/>
                    <a:pt x="4" y="7"/>
                    <a:pt x="5" y="7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8" name="Freeform 1552">
              <a:extLst>
                <a:ext uri="{FF2B5EF4-FFF2-40B4-BE49-F238E27FC236}">
                  <a16:creationId xmlns:a16="http://schemas.microsoft.com/office/drawing/2014/main" id="{5C7A472E-2770-46F8-BFF4-48EF776F0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272"/>
              <a:ext cx="10" cy="3"/>
            </a:xfrm>
            <a:custGeom>
              <a:avLst/>
              <a:gdLst>
                <a:gd name="T0" fmla="*/ 63 w 4"/>
                <a:gd name="T1" fmla="*/ 27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9" name="Freeform 1553">
              <a:extLst>
                <a:ext uri="{FF2B5EF4-FFF2-40B4-BE49-F238E27FC236}">
                  <a16:creationId xmlns:a16="http://schemas.microsoft.com/office/drawing/2014/main" id="{1CFE2F4D-0362-4BCB-969A-35B31D6F9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" y="2333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0" name="Freeform 1554">
              <a:extLst>
                <a:ext uri="{FF2B5EF4-FFF2-40B4-BE49-F238E27FC236}">
                  <a16:creationId xmlns:a16="http://schemas.microsoft.com/office/drawing/2014/main" id="{A9C27903-448A-418F-A5F8-AC43955C9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355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1" name="Freeform 1555">
              <a:extLst>
                <a:ext uri="{FF2B5EF4-FFF2-40B4-BE49-F238E27FC236}">
                  <a16:creationId xmlns:a16="http://schemas.microsoft.com/office/drawing/2014/main" id="{550C4824-1281-4D8E-B54A-EF54DC924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187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63 w 6"/>
                <a:gd name="T3" fmla="*/ 56 h 6"/>
                <a:gd name="T4" fmla="*/ 95 w 6"/>
                <a:gd name="T5" fmla="*/ 35 h 6"/>
                <a:gd name="T6" fmla="*/ 50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4" y="5"/>
                    <a:pt x="0" y="3"/>
                    <a:pt x="4" y="3"/>
                  </a:cubicBezTo>
                  <a:cubicBezTo>
                    <a:pt x="4" y="3"/>
                    <a:pt x="6" y="4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2" name="Freeform 1556">
              <a:extLst>
                <a:ext uri="{FF2B5EF4-FFF2-40B4-BE49-F238E27FC236}">
                  <a16:creationId xmlns:a16="http://schemas.microsoft.com/office/drawing/2014/main" id="{10E5F98A-8108-4A6C-BCB8-CDF4F1BEE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2245"/>
              <a:ext cx="10" cy="3"/>
            </a:xfrm>
            <a:custGeom>
              <a:avLst/>
              <a:gdLst>
                <a:gd name="T0" fmla="*/ 63 w 4"/>
                <a:gd name="T1" fmla="*/ 0 h 1"/>
                <a:gd name="T2" fmla="*/ 0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2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3" name="Freeform 1557">
              <a:extLst>
                <a:ext uri="{FF2B5EF4-FFF2-40B4-BE49-F238E27FC236}">
                  <a16:creationId xmlns:a16="http://schemas.microsoft.com/office/drawing/2014/main" id="{19F3BFF4-C9FC-4DD7-860B-CFEC74EED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" y="2171"/>
              <a:ext cx="7" cy="10"/>
            </a:xfrm>
            <a:custGeom>
              <a:avLst/>
              <a:gdLst>
                <a:gd name="T0" fmla="*/ 0 w 3"/>
                <a:gd name="T1" fmla="*/ 20 h 4"/>
                <a:gd name="T2" fmla="*/ 12 w 3"/>
                <a:gd name="T3" fmla="*/ 63 h 4"/>
                <a:gd name="T4" fmla="*/ 37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2"/>
                    <a:pt x="0" y="4"/>
                    <a:pt x="1" y="4"/>
                  </a:cubicBezTo>
                  <a:cubicBezTo>
                    <a:pt x="2" y="4"/>
                    <a:pt x="2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4" name="Freeform 1558">
              <a:extLst>
                <a:ext uri="{FF2B5EF4-FFF2-40B4-BE49-F238E27FC236}">
                  <a16:creationId xmlns:a16="http://schemas.microsoft.com/office/drawing/2014/main" id="{580A362C-DDBD-48D8-9079-7C7E2499F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" y="2176"/>
              <a:ext cx="15" cy="11"/>
            </a:xfrm>
            <a:custGeom>
              <a:avLst/>
              <a:gdLst>
                <a:gd name="T0" fmla="*/ 33 w 6"/>
                <a:gd name="T1" fmla="*/ 83 h 4"/>
                <a:gd name="T2" fmla="*/ 95 w 6"/>
                <a:gd name="T3" fmla="*/ 47 h 4"/>
                <a:gd name="T4" fmla="*/ 0 w 6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2" y="4"/>
                  </a:moveTo>
                  <a:cubicBezTo>
                    <a:pt x="3" y="4"/>
                    <a:pt x="6" y="4"/>
                    <a:pt x="6" y="2"/>
                  </a:cubicBezTo>
                  <a:cubicBezTo>
                    <a:pt x="6" y="0"/>
                    <a:pt x="1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5" name="Freeform 1559">
              <a:extLst>
                <a:ext uri="{FF2B5EF4-FFF2-40B4-BE49-F238E27FC236}">
                  <a16:creationId xmlns:a16="http://schemas.microsoft.com/office/drawing/2014/main" id="{E1DF9C05-FA3E-4A53-AE31-43A1D480E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6" y="2075"/>
              <a:ext cx="10" cy="10"/>
            </a:xfrm>
            <a:custGeom>
              <a:avLst/>
              <a:gdLst>
                <a:gd name="T0" fmla="*/ 20 w 4"/>
                <a:gd name="T1" fmla="*/ 20 h 4"/>
                <a:gd name="T2" fmla="*/ 63 w 4"/>
                <a:gd name="T3" fmla="*/ 20 h 4"/>
                <a:gd name="T4" fmla="*/ 0 w 4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1"/>
                  </a:moveTo>
                  <a:cubicBezTo>
                    <a:pt x="1" y="0"/>
                    <a:pt x="4" y="0"/>
                    <a:pt x="4" y="1"/>
                  </a:cubicBezTo>
                  <a:cubicBezTo>
                    <a:pt x="4" y="3"/>
                    <a:pt x="1" y="4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6" name="Freeform 1560">
              <a:extLst>
                <a:ext uri="{FF2B5EF4-FFF2-40B4-BE49-F238E27FC236}">
                  <a16:creationId xmlns:a16="http://schemas.microsoft.com/office/drawing/2014/main" id="{B466E962-2975-4C8F-9D41-DAE75E39E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2307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7" name="Freeform 1561">
              <a:extLst>
                <a:ext uri="{FF2B5EF4-FFF2-40B4-BE49-F238E27FC236}">
                  <a16:creationId xmlns:a16="http://schemas.microsoft.com/office/drawing/2014/main" id="{7C396EA1-A8CC-487D-8812-DE925F159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339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8" name="Freeform 1562">
              <a:extLst>
                <a:ext uri="{FF2B5EF4-FFF2-40B4-BE49-F238E27FC236}">
                  <a16:creationId xmlns:a16="http://schemas.microsoft.com/office/drawing/2014/main" id="{2D075AF0-9141-421E-BFBC-88780F7D5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384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29" name="Freeform 1563">
              <a:extLst>
                <a:ext uri="{FF2B5EF4-FFF2-40B4-BE49-F238E27FC236}">
                  <a16:creationId xmlns:a16="http://schemas.microsoft.com/office/drawing/2014/main" id="{8E66E51E-5C8F-4B80-BAB9-D5A2B21A7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2392"/>
              <a:ext cx="2" cy="5"/>
            </a:xfrm>
            <a:custGeom>
              <a:avLst/>
              <a:gdLst>
                <a:gd name="T0" fmla="*/ 8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0" name="Freeform 1564">
              <a:extLst>
                <a:ext uri="{FF2B5EF4-FFF2-40B4-BE49-F238E27FC236}">
                  <a16:creationId xmlns:a16="http://schemas.microsoft.com/office/drawing/2014/main" id="{7CA60255-D358-4E2A-8A9B-02F58810E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416"/>
              <a:ext cx="2" cy="11"/>
            </a:xfrm>
            <a:custGeom>
              <a:avLst/>
              <a:gdLst>
                <a:gd name="T0" fmla="*/ 8 w 1"/>
                <a:gd name="T1" fmla="*/ 8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1" name="Freeform 1565">
              <a:extLst>
                <a:ext uri="{FF2B5EF4-FFF2-40B4-BE49-F238E27FC236}">
                  <a16:creationId xmlns:a16="http://schemas.microsoft.com/office/drawing/2014/main" id="{EA3D6662-7D4E-4308-A2D2-220CDC472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" y="2549"/>
              <a:ext cx="13" cy="19"/>
            </a:xfrm>
            <a:custGeom>
              <a:avLst/>
              <a:gdLst>
                <a:gd name="T0" fmla="*/ 68 w 5"/>
                <a:gd name="T1" fmla="*/ 60 h 7"/>
                <a:gd name="T2" fmla="*/ 55 w 5"/>
                <a:gd name="T3" fmla="*/ 0 h 7"/>
                <a:gd name="T4" fmla="*/ 34 w 5"/>
                <a:gd name="T5" fmla="*/ 81 h 7"/>
                <a:gd name="T6" fmla="*/ 0 w 5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4" y="3"/>
                  </a:moveTo>
                  <a:cubicBezTo>
                    <a:pt x="5" y="2"/>
                    <a:pt x="4" y="0"/>
                    <a:pt x="3" y="0"/>
                  </a:cubicBezTo>
                  <a:cubicBezTo>
                    <a:pt x="1" y="1"/>
                    <a:pt x="3" y="3"/>
                    <a:pt x="2" y="4"/>
                  </a:cubicBezTo>
                  <a:cubicBezTo>
                    <a:pt x="1" y="7"/>
                    <a:pt x="0" y="2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2" name="Freeform 1566">
              <a:extLst>
                <a:ext uri="{FF2B5EF4-FFF2-40B4-BE49-F238E27FC236}">
                  <a16:creationId xmlns:a16="http://schemas.microsoft.com/office/drawing/2014/main" id="{18F6E03F-D132-436B-8FF0-2B692742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" y="2488"/>
              <a:ext cx="3" cy="3"/>
            </a:xfrm>
            <a:custGeom>
              <a:avLst/>
              <a:gdLst>
                <a:gd name="T0" fmla="*/ 0 w 1"/>
                <a:gd name="T1" fmla="*/ 27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3" name="Freeform 1567">
              <a:extLst>
                <a:ext uri="{FF2B5EF4-FFF2-40B4-BE49-F238E27FC236}">
                  <a16:creationId xmlns:a16="http://schemas.microsoft.com/office/drawing/2014/main" id="{4225DE54-2565-41A9-8A36-73442B704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6" y="2405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4" name="Freeform 1568">
              <a:extLst>
                <a:ext uri="{FF2B5EF4-FFF2-40B4-BE49-F238E27FC236}">
                  <a16:creationId xmlns:a16="http://schemas.microsoft.com/office/drawing/2014/main" id="{26727453-872F-47FA-B4B0-C4B181252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1" y="2229"/>
              <a:ext cx="2" cy="6"/>
            </a:xfrm>
            <a:custGeom>
              <a:avLst/>
              <a:gdLst>
                <a:gd name="T0" fmla="*/ 0 w 1"/>
                <a:gd name="T1" fmla="*/ 0 h 2"/>
                <a:gd name="T2" fmla="*/ 8 w 1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5" name="Freeform 1569">
              <a:extLst>
                <a:ext uri="{FF2B5EF4-FFF2-40B4-BE49-F238E27FC236}">
                  <a16:creationId xmlns:a16="http://schemas.microsoft.com/office/drawing/2014/main" id="{497EBFBD-236B-4E59-B9A8-2B1CE33C4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2117"/>
              <a:ext cx="13" cy="11"/>
            </a:xfrm>
            <a:custGeom>
              <a:avLst/>
              <a:gdLst>
                <a:gd name="T0" fmla="*/ 0 w 5"/>
                <a:gd name="T1" fmla="*/ 47 h 4"/>
                <a:gd name="T2" fmla="*/ 55 w 5"/>
                <a:gd name="T3" fmla="*/ 22 h 4"/>
                <a:gd name="T4" fmla="*/ 0 w 5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2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5" y="2"/>
                    <a:pt x="1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6" name="Freeform 1570">
              <a:extLst>
                <a:ext uri="{FF2B5EF4-FFF2-40B4-BE49-F238E27FC236}">
                  <a16:creationId xmlns:a16="http://schemas.microsoft.com/office/drawing/2014/main" id="{81119D5A-BCE2-4D6A-81C6-FF672B46F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080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7" name="Freeform 1571">
              <a:extLst>
                <a:ext uri="{FF2B5EF4-FFF2-40B4-BE49-F238E27FC236}">
                  <a16:creationId xmlns:a16="http://schemas.microsoft.com/office/drawing/2014/main" id="{33B207CD-C1DC-4CA2-AFD2-CAAC82044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2064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8" name="Freeform 1572">
              <a:extLst>
                <a:ext uri="{FF2B5EF4-FFF2-40B4-BE49-F238E27FC236}">
                  <a16:creationId xmlns:a16="http://schemas.microsoft.com/office/drawing/2014/main" id="{84C0F173-2DC2-4487-9604-767820690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064"/>
              <a:ext cx="13" cy="16"/>
            </a:xfrm>
            <a:custGeom>
              <a:avLst/>
              <a:gdLst>
                <a:gd name="T0" fmla="*/ 55 w 5"/>
                <a:gd name="T1" fmla="*/ 21 h 6"/>
                <a:gd name="T2" fmla="*/ 34 w 5"/>
                <a:gd name="T3" fmla="*/ 0 h 6"/>
                <a:gd name="T4" fmla="*/ 21 w 5"/>
                <a:gd name="T5" fmla="*/ 56 h 6"/>
                <a:gd name="T6" fmla="*/ 88 w 5"/>
                <a:gd name="T7" fmla="*/ 77 h 6"/>
                <a:gd name="T8" fmla="*/ 0 w 5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3" y="1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2" y="3"/>
                    <a:pt x="5" y="2"/>
                    <a:pt x="5" y="4"/>
                  </a:cubicBezTo>
                  <a:cubicBezTo>
                    <a:pt x="4" y="5"/>
                    <a:pt x="1" y="6"/>
                    <a:pt x="0" y="6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39" name="Freeform 1573">
              <a:extLst>
                <a:ext uri="{FF2B5EF4-FFF2-40B4-BE49-F238E27FC236}">
                  <a16:creationId xmlns:a16="http://schemas.microsoft.com/office/drawing/2014/main" id="{EBB82414-D02F-4463-9762-79DC96928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" y="2112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0" name="Freeform 1574">
              <a:extLst>
                <a:ext uri="{FF2B5EF4-FFF2-40B4-BE49-F238E27FC236}">
                  <a16:creationId xmlns:a16="http://schemas.microsoft.com/office/drawing/2014/main" id="{7D73086D-B8BC-407F-AFEF-D9B38D4DC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211"/>
              <a:ext cx="8" cy="13"/>
            </a:xfrm>
            <a:custGeom>
              <a:avLst/>
              <a:gdLst>
                <a:gd name="T0" fmla="*/ 0 w 3"/>
                <a:gd name="T1" fmla="*/ 68 h 5"/>
                <a:gd name="T2" fmla="*/ 56 w 3"/>
                <a:gd name="T3" fmla="*/ 55 h 5"/>
                <a:gd name="T4" fmla="*/ 21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1" y="5"/>
                    <a:pt x="3" y="5"/>
                    <a:pt x="3" y="3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1" name="Freeform 1575">
              <a:extLst>
                <a:ext uri="{FF2B5EF4-FFF2-40B4-BE49-F238E27FC236}">
                  <a16:creationId xmlns:a16="http://schemas.microsoft.com/office/drawing/2014/main" id="{5758EA6D-715D-4E17-807B-FBFC75043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939"/>
              <a:ext cx="158" cy="109"/>
            </a:xfrm>
            <a:custGeom>
              <a:avLst/>
              <a:gdLst>
                <a:gd name="T0" fmla="*/ 50 w 63"/>
                <a:gd name="T1" fmla="*/ 771 h 41"/>
                <a:gd name="T2" fmla="*/ 251 w 63"/>
                <a:gd name="T3" fmla="*/ 93 h 41"/>
                <a:gd name="T4" fmla="*/ 943 w 63"/>
                <a:gd name="T5" fmla="*/ 409 h 41"/>
                <a:gd name="T6" fmla="*/ 976 w 63"/>
                <a:gd name="T7" fmla="*/ 431 h 41"/>
                <a:gd name="T8" fmla="*/ 993 w 63"/>
                <a:gd name="T9" fmla="*/ 375 h 41"/>
                <a:gd name="T10" fmla="*/ 221 w 63"/>
                <a:gd name="T11" fmla="*/ 35 h 41"/>
                <a:gd name="T12" fmla="*/ 0 w 63"/>
                <a:gd name="T13" fmla="*/ 75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1">
                  <a:moveTo>
                    <a:pt x="3" y="41"/>
                  </a:moveTo>
                  <a:cubicBezTo>
                    <a:pt x="5" y="25"/>
                    <a:pt x="14" y="6"/>
                    <a:pt x="16" y="5"/>
                  </a:cubicBezTo>
                  <a:cubicBezTo>
                    <a:pt x="19" y="4"/>
                    <a:pt x="55" y="15"/>
                    <a:pt x="60" y="22"/>
                  </a:cubicBezTo>
                  <a:cubicBezTo>
                    <a:pt x="61" y="23"/>
                    <a:pt x="62" y="23"/>
                    <a:pt x="62" y="23"/>
                  </a:cubicBezTo>
                  <a:cubicBezTo>
                    <a:pt x="63" y="22"/>
                    <a:pt x="63" y="21"/>
                    <a:pt x="63" y="20"/>
                  </a:cubicBezTo>
                  <a:cubicBezTo>
                    <a:pt x="57" y="13"/>
                    <a:pt x="18" y="0"/>
                    <a:pt x="14" y="2"/>
                  </a:cubicBezTo>
                  <a:cubicBezTo>
                    <a:pt x="10" y="5"/>
                    <a:pt x="2" y="25"/>
                    <a:pt x="0" y="40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2" name="Freeform 1576">
              <a:extLst>
                <a:ext uri="{FF2B5EF4-FFF2-40B4-BE49-F238E27FC236}">
                  <a16:creationId xmlns:a16="http://schemas.microsoft.com/office/drawing/2014/main" id="{F23B4927-0096-473F-8FAB-7361F9D8C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016"/>
              <a:ext cx="82" cy="61"/>
            </a:xfrm>
            <a:custGeom>
              <a:avLst/>
              <a:gdLst>
                <a:gd name="T0" fmla="*/ 42 w 33"/>
                <a:gd name="T1" fmla="*/ 430 h 23"/>
                <a:gd name="T2" fmla="*/ 166 w 33"/>
                <a:gd name="T3" fmla="*/ 77 h 23"/>
                <a:gd name="T4" fmla="*/ 462 w 33"/>
                <a:gd name="T5" fmla="*/ 225 h 23"/>
                <a:gd name="T6" fmla="*/ 494 w 33"/>
                <a:gd name="T7" fmla="*/ 204 h 23"/>
                <a:gd name="T8" fmla="*/ 494 w 33"/>
                <a:gd name="T9" fmla="*/ 170 h 23"/>
                <a:gd name="T10" fmla="*/ 154 w 33"/>
                <a:gd name="T11" fmla="*/ 21 h 23"/>
                <a:gd name="T12" fmla="*/ 0 w 33"/>
                <a:gd name="T13" fmla="*/ 39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3">
                  <a:moveTo>
                    <a:pt x="3" y="23"/>
                  </a:moveTo>
                  <a:cubicBezTo>
                    <a:pt x="5" y="14"/>
                    <a:pt x="9" y="5"/>
                    <a:pt x="11" y="4"/>
                  </a:cubicBezTo>
                  <a:cubicBezTo>
                    <a:pt x="13" y="4"/>
                    <a:pt x="22" y="8"/>
                    <a:pt x="30" y="12"/>
                  </a:cubicBezTo>
                  <a:cubicBezTo>
                    <a:pt x="31" y="12"/>
                    <a:pt x="32" y="12"/>
                    <a:pt x="32" y="11"/>
                  </a:cubicBezTo>
                  <a:cubicBezTo>
                    <a:pt x="33" y="10"/>
                    <a:pt x="32" y="9"/>
                    <a:pt x="32" y="9"/>
                  </a:cubicBezTo>
                  <a:cubicBezTo>
                    <a:pt x="25" y="5"/>
                    <a:pt x="13" y="0"/>
                    <a:pt x="10" y="1"/>
                  </a:cubicBezTo>
                  <a:cubicBezTo>
                    <a:pt x="7" y="3"/>
                    <a:pt x="3" y="13"/>
                    <a:pt x="0" y="21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3" name="Freeform 1577">
              <a:extLst>
                <a:ext uri="{FF2B5EF4-FFF2-40B4-BE49-F238E27FC236}">
                  <a16:creationId xmlns:a16="http://schemas.microsoft.com/office/drawing/2014/main" id="{A5B9E924-EA54-4884-84D6-0690D7C83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939"/>
              <a:ext cx="158" cy="109"/>
            </a:xfrm>
            <a:custGeom>
              <a:avLst/>
              <a:gdLst>
                <a:gd name="T0" fmla="*/ 50 w 63"/>
                <a:gd name="T1" fmla="*/ 771 h 41"/>
                <a:gd name="T2" fmla="*/ 251 w 63"/>
                <a:gd name="T3" fmla="*/ 93 h 41"/>
                <a:gd name="T4" fmla="*/ 943 w 63"/>
                <a:gd name="T5" fmla="*/ 409 h 41"/>
                <a:gd name="T6" fmla="*/ 976 w 63"/>
                <a:gd name="T7" fmla="*/ 431 h 41"/>
                <a:gd name="T8" fmla="*/ 993 w 63"/>
                <a:gd name="T9" fmla="*/ 375 h 41"/>
                <a:gd name="T10" fmla="*/ 221 w 63"/>
                <a:gd name="T11" fmla="*/ 35 h 41"/>
                <a:gd name="T12" fmla="*/ 0 w 63"/>
                <a:gd name="T13" fmla="*/ 75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1">
                  <a:moveTo>
                    <a:pt x="3" y="41"/>
                  </a:moveTo>
                  <a:cubicBezTo>
                    <a:pt x="5" y="25"/>
                    <a:pt x="14" y="6"/>
                    <a:pt x="16" y="5"/>
                  </a:cubicBezTo>
                  <a:cubicBezTo>
                    <a:pt x="19" y="4"/>
                    <a:pt x="55" y="15"/>
                    <a:pt x="60" y="22"/>
                  </a:cubicBezTo>
                  <a:cubicBezTo>
                    <a:pt x="61" y="23"/>
                    <a:pt x="62" y="23"/>
                    <a:pt x="62" y="23"/>
                  </a:cubicBezTo>
                  <a:cubicBezTo>
                    <a:pt x="63" y="22"/>
                    <a:pt x="63" y="21"/>
                    <a:pt x="63" y="20"/>
                  </a:cubicBezTo>
                  <a:cubicBezTo>
                    <a:pt x="57" y="13"/>
                    <a:pt x="18" y="0"/>
                    <a:pt x="14" y="2"/>
                  </a:cubicBezTo>
                  <a:cubicBezTo>
                    <a:pt x="10" y="5"/>
                    <a:pt x="2" y="25"/>
                    <a:pt x="0" y="4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4" name="Freeform 1578">
              <a:extLst>
                <a:ext uri="{FF2B5EF4-FFF2-40B4-BE49-F238E27FC236}">
                  <a16:creationId xmlns:a16="http://schemas.microsoft.com/office/drawing/2014/main" id="{FEEE7DE3-1496-4431-ABB7-5119EA206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6" y="2016"/>
              <a:ext cx="82" cy="61"/>
            </a:xfrm>
            <a:custGeom>
              <a:avLst/>
              <a:gdLst>
                <a:gd name="T0" fmla="*/ 42 w 33"/>
                <a:gd name="T1" fmla="*/ 430 h 23"/>
                <a:gd name="T2" fmla="*/ 166 w 33"/>
                <a:gd name="T3" fmla="*/ 77 h 23"/>
                <a:gd name="T4" fmla="*/ 462 w 33"/>
                <a:gd name="T5" fmla="*/ 225 h 23"/>
                <a:gd name="T6" fmla="*/ 494 w 33"/>
                <a:gd name="T7" fmla="*/ 204 h 23"/>
                <a:gd name="T8" fmla="*/ 494 w 33"/>
                <a:gd name="T9" fmla="*/ 170 h 23"/>
                <a:gd name="T10" fmla="*/ 154 w 33"/>
                <a:gd name="T11" fmla="*/ 21 h 23"/>
                <a:gd name="T12" fmla="*/ 0 w 33"/>
                <a:gd name="T13" fmla="*/ 39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3" h="23">
                  <a:moveTo>
                    <a:pt x="3" y="23"/>
                  </a:moveTo>
                  <a:cubicBezTo>
                    <a:pt x="5" y="14"/>
                    <a:pt x="9" y="5"/>
                    <a:pt x="11" y="4"/>
                  </a:cubicBezTo>
                  <a:cubicBezTo>
                    <a:pt x="13" y="4"/>
                    <a:pt x="22" y="8"/>
                    <a:pt x="30" y="12"/>
                  </a:cubicBezTo>
                  <a:cubicBezTo>
                    <a:pt x="31" y="12"/>
                    <a:pt x="32" y="12"/>
                    <a:pt x="32" y="11"/>
                  </a:cubicBezTo>
                  <a:cubicBezTo>
                    <a:pt x="33" y="10"/>
                    <a:pt x="32" y="9"/>
                    <a:pt x="32" y="9"/>
                  </a:cubicBezTo>
                  <a:cubicBezTo>
                    <a:pt x="25" y="5"/>
                    <a:pt x="13" y="0"/>
                    <a:pt x="10" y="1"/>
                  </a:cubicBezTo>
                  <a:cubicBezTo>
                    <a:pt x="7" y="3"/>
                    <a:pt x="3" y="13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5" name="Freeform 1579">
              <a:extLst>
                <a:ext uri="{FF2B5EF4-FFF2-40B4-BE49-F238E27FC236}">
                  <a16:creationId xmlns:a16="http://schemas.microsoft.com/office/drawing/2014/main" id="{954E93A2-C5E9-445D-AC19-E643D1294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1864"/>
              <a:ext cx="812" cy="787"/>
            </a:xfrm>
            <a:custGeom>
              <a:avLst/>
              <a:gdLst>
                <a:gd name="T0" fmla="*/ 4682 w 325"/>
                <a:gd name="T1" fmla="*/ 1729 h 295"/>
                <a:gd name="T2" fmla="*/ 4899 w 325"/>
                <a:gd name="T3" fmla="*/ 568 h 295"/>
                <a:gd name="T4" fmla="*/ 3903 w 325"/>
                <a:gd name="T5" fmla="*/ 115 h 295"/>
                <a:gd name="T6" fmla="*/ 3633 w 325"/>
                <a:gd name="T7" fmla="*/ 1160 h 295"/>
                <a:gd name="T8" fmla="*/ 2321 w 325"/>
                <a:gd name="T9" fmla="*/ 1617 h 295"/>
                <a:gd name="T10" fmla="*/ 2216 w 325"/>
                <a:gd name="T11" fmla="*/ 2142 h 295"/>
                <a:gd name="T12" fmla="*/ 2154 w 325"/>
                <a:gd name="T13" fmla="*/ 2470 h 295"/>
                <a:gd name="T14" fmla="*/ 1292 w 325"/>
                <a:gd name="T15" fmla="*/ 3588 h 295"/>
                <a:gd name="T16" fmla="*/ 854 w 325"/>
                <a:gd name="T17" fmla="*/ 3473 h 295"/>
                <a:gd name="T18" fmla="*/ 687 w 325"/>
                <a:gd name="T19" fmla="*/ 3401 h 295"/>
                <a:gd name="T20" fmla="*/ 437 w 325"/>
                <a:gd name="T21" fmla="*/ 3401 h 295"/>
                <a:gd name="T22" fmla="*/ 105 w 325"/>
                <a:gd name="T23" fmla="*/ 3666 h 295"/>
                <a:gd name="T24" fmla="*/ 42 w 325"/>
                <a:gd name="T25" fmla="*/ 4234 h 295"/>
                <a:gd name="T26" fmla="*/ 42 w 325"/>
                <a:gd name="T27" fmla="*/ 4234 h 295"/>
                <a:gd name="T28" fmla="*/ 355 w 325"/>
                <a:gd name="T29" fmla="*/ 4917 h 295"/>
                <a:gd name="T30" fmla="*/ 887 w 325"/>
                <a:gd name="T31" fmla="*/ 5066 h 295"/>
                <a:gd name="T32" fmla="*/ 1074 w 325"/>
                <a:gd name="T33" fmla="*/ 5053 h 295"/>
                <a:gd name="T34" fmla="*/ 1229 w 325"/>
                <a:gd name="T35" fmla="*/ 5066 h 295"/>
                <a:gd name="T36" fmla="*/ 1542 w 325"/>
                <a:gd name="T37" fmla="*/ 5202 h 295"/>
                <a:gd name="T38" fmla="*/ 2446 w 325"/>
                <a:gd name="T39" fmla="*/ 5522 h 295"/>
                <a:gd name="T40" fmla="*/ 5007 w 325"/>
                <a:gd name="T41" fmla="*/ 2620 h 295"/>
                <a:gd name="T42" fmla="*/ 4682 w 325"/>
                <a:gd name="T43" fmla="*/ 1729 h 29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5" h="295">
                  <a:moveTo>
                    <a:pt x="300" y="91"/>
                  </a:moveTo>
                  <a:cubicBezTo>
                    <a:pt x="306" y="78"/>
                    <a:pt x="317" y="40"/>
                    <a:pt x="314" y="30"/>
                  </a:cubicBezTo>
                  <a:cubicBezTo>
                    <a:pt x="312" y="20"/>
                    <a:pt x="257" y="0"/>
                    <a:pt x="250" y="6"/>
                  </a:cubicBezTo>
                  <a:cubicBezTo>
                    <a:pt x="244" y="13"/>
                    <a:pt x="235" y="47"/>
                    <a:pt x="233" y="61"/>
                  </a:cubicBezTo>
                  <a:cubicBezTo>
                    <a:pt x="196" y="53"/>
                    <a:pt x="155" y="57"/>
                    <a:pt x="149" y="85"/>
                  </a:cubicBezTo>
                  <a:cubicBezTo>
                    <a:pt x="149" y="85"/>
                    <a:pt x="142" y="113"/>
                    <a:pt x="142" y="113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29" y="168"/>
                    <a:pt x="110" y="188"/>
                    <a:pt x="83" y="189"/>
                  </a:cubicBezTo>
                  <a:cubicBezTo>
                    <a:pt x="68" y="190"/>
                    <a:pt x="62" y="187"/>
                    <a:pt x="55" y="183"/>
                  </a:cubicBezTo>
                  <a:cubicBezTo>
                    <a:pt x="52" y="181"/>
                    <a:pt x="49" y="180"/>
                    <a:pt x="44" y="179"/>
                  </a:cubicBezTo>
                  <a:cubicBezTo>
                    <a:pt x="37" y="177"/>
                    <a:pt x="32" y="178"/>
                    <a:pt x="28" y="179"/>
                  </a:cubicBezTo>
                  <a:cubicBezTo>
                    <a:pt x="20" y="180"/>
                    <a:pt x="12" y="185"/>
                    <a:pt x="7" y="193"/>
                  </a:cubicBezTo>
                  <a:cubicBezTo>
                    <a:pt x="1" y="202"/>
                    <a:pt x="0" y="213"/>
                    <a:pt x="3" y="223"/>
                  </a:cubicBezTo>
                  <a:cubicBezTo>
                    <a:pt x="3" y="223"/>
                    <a:pt x="3" y="223"/>
                    <a:pt x="3" y="223"/>
                  </a:cubicBezTo>
                  <a:cubicBezTo>
                    <a:pt x="6" y="236"/>
                    <a:pt x="16" y="253"/>
                    <a:pt x="23" y="259"/>
                  </a:cubicBezTo>
                  <a:cubicBezTo>
                    <a:pt x="36" y="269"/>
                    <a:pt x="47" y="268"/>
                    <a:pt x="57" y="267"/>
                  </a:cubicBezTo>
                  <a:cubicBezTo>
                    <a:pt x="61" y="267"/>
                    <a:pt x="65" y="266"/>
                    <a:pt x="69" y="266"/>
                  </a:cubicBezTo>
                  <a:cubicBezTo>
                    <a:pt x="69" y="266"/>
                    <a:pt x="79" y="267"/>
                    <a:pt x="79" y="267"/>
                  </a:cubicBezTo>
                  <a:cubicBezTo>
                    <a:pt x="87" y="267"/>
                    <a:pt x="93" y="270"/>
                    <a:pt x="99" y="274"/>
                  </a:cubicBezTo>
                  <a:cubicBezTo>
                    <a:pt x="108" y="280"/>
                    <a:pt x="122" y="288"/>
                    <a:pt x="157" y="291"/>
                  </a:cubicBezTo>
                  <a:cubicBezTo>
                    <a:pt x="208" y="295"/>
                    <a:pt x="290" y="229"/>
                    <a:pt x="321" y="138"/>
                  </a:cubicBezTo>
                  <a:cubicBezTo>
                    <a:pt x="325" y="121"/>
                    <a:pt x="316" y="104"/>
                    <a:pt x="300" y="9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6" name="Freeform 1580">
              <a:extLst>
                <a:ext uri="{FF2B5EF4-FFF2-40B4-BE49-F238E27FC236}">
                  <a16:creationId xmlns:a16="http://schemas.microsoft.com/office/drawing/2014/main" id="{4097BF52-B862-41F4-BD0D-918C731DD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" y="2416"/>
              <a:ext cx="22" cy="120"/>
            </a:xfrm>
            <a:custGeom>
              <a:avLst/>
              <a:gdLst>
                <a:gd name="T0" fmla="*/ 12 w 9"/>
                <a:gd name="T1" fmla="*/ 0 h 45"/>
                <a:gd name="T2" fmla="*/ 103 w 9"/>
                <a:gd name="T3" fmla="*/ 227 h 45"/>
                <a:gd name="T4" fmla="*/ 132 w 9"/>
                <a:gd name="T5" fmla="*/ 419 h 45"/>
                <a:gd name="T6" fmla="*/ 90 w 9"/>
                <a:gd name="T7" fmla="*/ 605 h 45"/>
                <a:gd name="T8" fmla="*/ 0 w 9"/>
                <a:gd name="T9" fmla="*/ 853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45">
                  <a:moveTo>
                    <a:pt x="1" y="0"/>
                  </a:moveTo>
                  <a:cubicBezTo>
                    <a:pt x="1" y="5"/>
                    <a:pt x="4" y="9"/>
                    <a:pt x="7" y="12"/>
                  </a:cubicBezTo>
                  <a:cubicBezTo>
                    <a:pt x="5" y="16"/>
                    <a:pt x="7" y="20"/>
                    <a:pt x="9" y="22"/>
                  </a:cubicBezTo>
                  <a:cubicBezTo>
                    <a:pt x="7" y="23"/>
                    <a:pt x="5" y="28"/>
                    <a:pt x="6" y="32"/>
                  </a:cubicBezTo>
                  <a:cubicBezTo>
                    <a:pt x="3" y="33"/>
                    <a:pt x="0" y="41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47" name="Freeform 1581">
              <a:extLst>
                <a:ext uri="{FF2B5EF4-FFF2-40B4-BE49-F238E27FC236}">
                  <a16:creationId xmlns:a16="http://schemas.microsoft.com/office/drawing/2014/main" id="{360A9D49-9F20-49B4-86F4-50B72ABD8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" y="2021"/>
              <a:ext cx="788" cy="614"/>
            </a:xfrm>
            <a:custGeom>
              <a:avLst/>
              <a:gdLst>
                <a:gd name="T0" fmla="*/ 3555 w 315"/>
                <a:gd name="T1" fmla="*/ 149 h 230"/>
                <a:gd name="T2" fmla="*/ 2316 w 315"/>
                <a:gd name="T3" fmla="*/ 534 h 230"/>
                <a:gd name="T4" fmla="*/ 2209 w 315"/>
                <a:gd name="T5" fmla="*/ 1046 h 230"/>
                <a:gd name="T6" fmla="*/ 2146 w 315"/>
                <a:gd name="T7" fmla="*/ 1369 h 230"/>
                <a:gd name="T8" fmla="*/ 1426 w 315"/>
                <a:gd name="T9" fmla="*/ 2531 h 230"/>
                <a:gd name="T10" fmla="*/ 1208 w 315"/>
                <a:gd name="T11" fmla="*/ 2758 h 230"/>
                <a:gd name="T12" fmla="*/ 1096 w 315"/>
                <a:gd name="T13" fmla="*/ 2792 h 230"/>
                <a:gd name="T14" fmla="*/ 1083 w 315"/>
                <a:gd name="T15" fmla="*/ 2622 h 230"/>
                <a:gd name="T16" fmla="*/ 1021 w 315"/>
                <a:gd name="T17" fmla="*/ 2587 h 230"/>
                <a:gd name="T18" fmla="*/ 708 w 315"/>
                <a:gd name="T19" fmla="*/ 2451 h 230"/>
                <a:gd name="T20" fmla="*/ 563 w 315"/>
                <a:gd name="T21" fmla="*/ 2395 h 230"/>
                <a:gd name="T22" fmla="*/ 345 w 315"/>
                <a:gd name="T23" fmla="*/ 2395 h 230"/>
                <a:gd name="T24" fmla="*/ 83 w 315"/>
                <a:gd name="T25" fmla="*/ 2608 h 230"/>
                <a:gd name="T26" fmla="*/ 0 w 315"/>
                <a:gd name="T27" fmla="*/ 2929 h 230"/>
                <a:gd name="T28" fmla="*/ 20 w 315"/>
                <a:gd name="T29" fmla="*/ 3099 h 230"/>
                <a:gd name="T30" fmla="*/ 313 w 315"/>
                <a:gd name="T31" fmla="*/ 3713 h 230"/>
                <a:gd name="T32" fmla="*/ 783 w 315"/>
                <a:gd name="T33" fmla="*/ 3842 h 230"/>
                <a:gd name="T34" fmla="*/ 971 w 315"/>
                <a:gd name="T35" fmla="*/ 3828 h 230"/>
                <a:gd name="T36" fmla="*/ 1021 w 315"/>
                <a:gd name="T37" fmla="*/ 3828 h 230"/>
                <a:gd name="T38" fmla="*/ 1063 w 315"/>
                <a:gd name="T39" fmla="*/ 3807 h 230"/>
                <a:gd name="T40" fmla="*/ 1113 w 315"/>
                <a:gd name="T41" fmla="*/ 3599 h 230"/>
                <a:gd name="T42" fmla="*/ 1176 w 315"/>
                <a:gd name="T43" fmla="*/ 3671 h 230"/>
                <a:gd name="T44" fmla="*/ 1313 w 315"/>
                <a:gd name="T45" fmla="*/ 3898 h 230"/>
                <a:gd name="T46" fmla="*/ 1488 w 315"/>
                <a:gd name="T47" fmla="*/ 3999 h 230"/>
                <a:gd name="T48" fmla="*/ 2346 w 315"/>
                <a:gd name="T49" fmla="*/ 4298 h 230"/>
                <a:gd name="T50" fmla="*/ 4818 w 315"/>
                <a:gd name="T51" fmla="*/ 1468 h 230"/>
                <a:gd name="T52" fmla="*/ 3555 w 315"/>
                <a:gd name="T53" fmla="*/ 149 h 2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5" h="230">
                  <a:moveTo>
                    <a:pt x="227" y="8"/>
                  </a:moveTo>
                  <a:cubicBezTo>
                    <a:pt x="192" y="0"/>
                    <a:pt x="153" y="3"/>
                    <a:pt x="148" y="28"/>
                  </a:cubicBezTo>
                  <a:cubicBezTo>
                    <a:pt x="148" y="28"/>
                    <a:pt x="141" y="55"/>
                    <a:pt x="141" y="55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29" y="106"/>
                    <a:pt x="113" y="126"/>
                    <a:pt x="91" y="133"/>
                  </a:cubicBezTo>
                  <a:cubicBezTo>
                    <a:pt x="83" y="135"/>
                    <a:pt x="79" y="138"/>
                    <a:pt x="77" y="145"/>
                  </a:cubicBezTo>
                  <a:cubicBezTo>
                    <a:pt x="74" y="151"/>
                    <a:pt x="70" y="153"/>
                    <a:pt x="70" y="147"/>
                  </a:cubicBezTo>
                  <a:cubicBezTo>
                    <a:pt x="70" y="144"/>
                    <a:pt x="70" y="141"/>
                    <a:pt x="69" y="138"/>
                  </a:cubicBezTo>
                  <a:cubicBezTo>
                    <a:pt x="68" y="138"/>
                    <a:pt x="67" y="136"/>
                    <a:pt x="65" y="136"/>
                  </a:cubicBezTo>
                  <a:cubicBezTo>
                    <a:pt x="56" y="135"/>
                    <a:pt x="50" y="133"/>
                    <a:pt x="45" y="129"/>
                  </a:cubicBezTo>
                  <a:cubicBezTo>
                    <a:pt x="42" y="128"/>
                    <a:pt x="40" y="126"/>
                    <a:pt x="36" y="126"/>
                  </a:cubicBezTo>
                  <a:cubicBezTo>
                    <a:pt x="30" y="125"/>
                    <a:pt x="26" y="125"/>
                    <a:pt x="22" y="126"/>
                  </a:cubicBezTo>
                  <a:cubicBezTo>
                    <a:pt x="15" y="127"/>
                    <a:pt x="9" y="131"/>
                    <a:pt x="5" y="137"/>
                  </a:cubicBezTo>
                  <a:cubicBezTo>
                    <a:pt x="2" y="142"/>
                    <a:pt x="0" y="148"/>
                    <a:pt x="0" y="154"/>
                  </a:cubicBezTo>
                  <a:cubicBezTo>
                    <a:pt x="0" y="157"/>
                    <a:pt x="1" y="160"/>
                    <a:pt x="1" y="163"/>
                  </a:cubicBezTo>
                  <a:cubicBezTo>
                    <a:pt x="5" y="175"/>
                    <a:pt x="15" y="191"/>
                    <a:pt x="20" y="195"/>
                  </a:cubicBezTo>
                  <a:cubicBezTo>
                    <a:pt x="31" y="204"/>
                    <a:pt x="40" y="203"/>
                    <a:pt x="50" y="202"/>
                  </a:cubicBezTo>
                  <a:cubicBezTo>
                    <a:pt x="54" y="202"/>
                    <a:pt x="58" y="201"/>
                    <a:pt x="62" y="201"/>
                  </a:cubicBezTo>
                  <a:cubicBezTo>
                    <a:pt x="62" y="201"/>
                    <a:pt x="63" y="201"/>
                    <a:pt x="65" y="201"/>
                  </a:cubicBezTo>
                  <a:cubicBezTo>
                    <a:pt x="66" y="201"/>
                    <a:pt x="67" y="201"/>
                    <a:pt x="68" y="200"/>
                  </a:cubicBezTo>
                  <a:cubicBezTo>
                    <a:pt x="69" y="196"/>
                    <a:pt x="69" y="191"/>
                    <a:pt x="71" y="189"/>
                  </a:cubicBezTo>
                  <a:cubicBezTo>
                    <a:pt x="73" y="188"/>
                    <a:pt x="74" y="190"/>
                    <a:pt x="75" y="193"/>
                  </a:cubicBezTo>
                  <a:cubicBezTo>
                    <a:pt x="77" y="196"/>
                    <a:pt x="78" y="202"/>
                    <a:pt x="84" y="205"/>
                  </a:cubicBezTo>
                  <a:cubicBezTo>
                    <a:pt x="88" y="206"/>
                    <a:pt x="92" y="208"/>
                    <a:pt x="95" y="210"/>
                  </a:cubicBezTo>
                  <a:cubicBezTo>
                    <a:pt x="104" y="216"/>
                    <a:pt x="116" y="223"/>
                    <a:pt x="150" y="226"/>
                  </a:cubicBezTo>
                  <a:cubicBezTo>
                    <a:pt x="198" y="230"/>
                    <a:pt x="279" y="164"/>
                    <a:pt x="308" y="77"/>
                  </a:cubicBezTo>
                  <a:cubicBezTo>
                    <a:pt x="315" y="46"/>
                    <a:pt x="272" y="18"/>
                    <a:pt x="227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2" name="Group 1582">
            <a:extLst>
              <a:ext uri="{FF2B5EF4-FFF2-40B4-BE49-F238E27FC236}">
                <a16:creationId xmlns:a16="http://schemas.microsoft.com/office/drawing/2014/main" id="{08A8E904-8CB3-4085-8CCB-B95C7B9835BC}"/>
              </a:ext>
            </a:extLst>
          </p:cNvPr>
          <p:cNvGrpSpPr>
            <a:grpSpLocks/>
          </p:cNvGrpSpPr>
          <p:nvPr/>
        </p:nvGrpSpPr>
        <p:grpSpPr bwMode="auto">
          <a:xfrm>
            <a:off x="5519738" y="2286000"/>
            <a:ext cx="1152525" cy="1001713"/>
            <a:chOff x="2148" y="1508"/>
            <a:chExt cx="1458" cy="1267"/>
          </a:xfrm>
        </p:grpSpPr>
        <p:sp>
          <p:nvSpPr>
            <p:cNvPr id="59284" name="Freeform 1583">
              <a:extLst>
                <a:ext uri="{FF2B5EF4-FFF2-40B4-BE49-F238E27FC236}">
                  <a16:creationId xmlns:a16="http://schemas.microsoft.com/office/drawing/2014/main" id="{6F3AAB01-1EF1-46BE-82E7-9EE2D2F08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735"/>
              <a:ext cx="1408" cy="1026"/>
            </a:xfrm>
            <a:custGeom>
              <a:avLst/>
              <a:gdLst>
                <a:gd name="T0" fmla="*/ 1583 w 563"/>
                <a:gd name="T1" fmla="*/ 6684 h 385"/>
                <a:gd name="T2" fmla="*/ 2721 w 563"/>
                <a:gd name="T3" fmla="*/ 5354 h 385"/>
                <a:gd name="T4" fmla="*/ 3929 w 563"/>
                <a:gd name="T5" fmla="*/ 4147 h 385"/>
                <a:gd name="T6" fmla="*/ 5147 w 563"/>
                <a:gd name="T7" fmla="*/ 3083 h 385"/>
                <a:gd name="T8" fmla="*/ 7088 w 563"/>
                <a:gd name="T9" fmla="*/ 1833 h 385"/>
                <a:gd name="T10" fmla="*/ 7850 w 563"/>
                <a:gd name="T11" fmla="*/ 1306 h 385"/>
                <a:gd name="T12" fmla="*/ 8663 w 563"/>
                <a:gd name="T13" fmla="*/ 205 h 385"/>
                <a:gd name="T14" fmla="*/ 7118 w 563"/>
                <a:gd name="T15" fmla="*/ 1079 h 385"/>
                <a:gd name="T16" fmla="*/ 5660 w 563"/>
                <a:gd name="T17" fmla="*/ 1476 h 385"/>
                <a:gd name="T18" fmla="*/ 4584 w 563"/>
                <a:gd name="T19" fmla="*/ 1783 h 385"/>
                <a:gd name="T20" fmla="*/ 3334 w 563"/>
                <a:gd name="T21" fmla="*/ 2726 h 385"/>
                <a:gd name="T22" fmla="*/ 2083 w 563"/>
                <a:gd name="T23" fmla="*/ 3161 h 385"/>
                <a:gd name="T24" fmla="*/ 1426 w 563"/>
                <a:gd name="T25" fmla="*/ 4842 h 385"/>
                <a:gd name="T26" fmla="*/ 645 w 563"/>
                <a:gd name="T27" fmla="*/ 5980 h 385"/>
                <a:gd name="T28" fmla="*/ 238 w 563"/>
                <a:gd name="T29" fmla="*/ 7059 h 385"/>
                <a:gd name="T30" fmla="*/ 1583 w 563"/>
                <a:gd name="T31" fmla="*/ 668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5">
                  <a:moveTo>
                    <a:pt x="101" y="353"/>
                  </a:moveTo>
                  <a:cubicBezTo>
                    <a:pt x="144" y="322"/>
                    <a:pt x="147" y="302"/>
                    <a:pt x="174" y="283"/>
                  </a:cubicBezTo>
                  <a:cubicBezTo>
                    <a:pt x="200" y="264"/>
                    <a:pt x="217" y="247"/>
                    <a:pt x="251" y="219"/>
                  </a:cubicBezTo>
                  <a:cubicBezTo>
                    <a:pt x="276" y="198"/>
                    <a:pt x="318" y="178"/>
                    <a:pt x="329" y="163"/>
                  </a:cubicBezTo>
                  <a:cubicBezTo>
                    <a:pt x="372" y="166"/>
                    <a:pt x="394" y="137"/>
                    <a:pt x="453" y="97"/>
                  </a:cubicBezTo>
                  <a:cubicBezTo>
                    <a:pt x="466" y="88"/>
                    <a:pt x="491" y="80"/>
                    <a:pt x="502" y="69"/>
                  </a:cubicBezTo>
                  <a:cubicBezTo>
                    <a:pt x="539" y="32"/>
                    <a:pt x="563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5" y="76"/>
                    <a:pt x="399" y="73"/>
                    <a:pt x="362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7" y="144"/>
                    <a:pt x="133" y="167"/>
                  </a:cubicBezTo>
                  <a:cubicBezTo>
                    <a:pt x="99" y="190"/>
                    <a:pt x="93" y="234"/>
                    <a:pt x="91" y="256"/>
                  </a:cubicBezTo>
                  <a:cubicBezTo>
                    <a:pt x="89" y="278"/>
                    <a:pt x="60" y="296"/>
                    <a:pt x="41" y="316"/>
                  </a:cubicBezTo>
                  <a:cubicBezTo>
                    <a:pt x="16" y="340"/>
                    <a:pt x="0" y="358"/>
                    <a:pt x="15" y="373"/>
                  </a:cubicBezTo>
                  <a:cubicBezTo>
                    <a:pt x="26" y="385"/>
                    <a:pt x="58" y="384"/>
                    <a:pt x="101" y="35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5" name="Freeform 1584">
              <a:extLst>
                <a:ext uri="{FF2B5EF4-FFF2-40B4-BE49-F238E27FC236}">
                  <a16:creationId xmlns:a16="http://schemas.microsoft.com/office/drawing/2014/main" id="{CDC5B7D7-4F8A-412A-8048-48AC0DA82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508"/>
              <a:ext cx="1438" cy="1221"/>
            </a:xfrm>
            <a:custGeom>
              <a:avLst/>
              <a:gdLst>
                <a:gd name="T0" fmla="*/ 958 w 575"/>
                <a:gd name="T1" fmla="*/ 7598 h 458"/>
                <a:gd name="T2" fmla="*/ 1738 w 575"/>
                <a:gd name="T3" fmla="*/ 6460 h 458"/>
                <a:gd name="T4" fmla="*/ 2396 w 575"/>
                <a:gd name="T5" fmla="*/ 4777 h 458"/>
                <a:gd name="T6" fmla="*/ 3646 w 575"/>
                <a:gd name="T7" fmla="*/ 4343 h 458"/>
                <a:gd name="T8" fmla="*/ 4897 w 575"/>
                <a:gd name="T9" fmla="*/ 3391 h 458"/>
                <a:gd name="T10" fmla="*/ 5972 w 575"/>
                <a:gd name="T11" fmla="*/ 3092 h 458"/>
                <a:gd name="T12" fmla="*/ 7430 w 575"/>
                <a:gd name="T13" fmla="*/ 2693 h 458"/>
                <a:gd name="T14" fmla="*/ 8976 w 575"/>
                <a:gd name="T15" fmla="*/ 1818 h 458"/>
                <a:gd name="T16" fmla="*/ 8993 w 575"/>
                <a:gd name="T17" fmla="*/ 1818 h 458"/>
                <a:gd name="T18" fmla="*/ 7713 w 575"/>
                <a:gd name="T19" fmla="*/ 1138 h 458"/>
                <a:gd name="T20" fmla="*/ 6367 w 575"/>
                <a:gd name="T21" fmla="*/ 1024 h 458"/>
                <a:gd name="T22" fmla="*/ 5942 w 575"/>
                <a:gd name="T23" fmla="*/ 1117 h 458"/>
                <a:gd name="T24" fmla="*/ 1471 w 575"/>
                <a:gd name="T25" fmla="*/ 661 h 458"/>
                <a:gd name="T26" fmla="*/ 175 w 575"/>
                <a:gd name="T27" fmla="*/ 3242 h 458"/>
                <a:gd name="T28" fmla="*/ 270 w 575"/>
                <a:gd name="T29" fmla="*/ 6348 h 458"/>
                <a:gd name="T30" fmla="*/ 550 w 575"/>
                <a:gd name="T31" fmla="*/ 8678 h 458"/>
                <a:gd name="T32" fmla="*/ 958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0" y="381"/>
                    <a:pt x="109" y="363"/>
                    <a:pt x="111" y="341"/>
                  </a:cubicBezTo>
                  <a:cubicBezTo>
                    <a:pt x="113" y="319"/>
                    <a:pt x="119" y="275"/>
                    <a:pt x="153" y="252"/>
                  </a:cubicBezTo>
                  <a:cubicBezTo>
                    <a:pt x="187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2" y="163"/>
                  </a:cubicBezTo>
                  <a:cubicBezTo>
                    <a:pt x="419" y="158"/>
                    <a:pt x="425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4" y="96"/>
                    <a:pt x="574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40" y="55"/>
                    <a:pt x="20" y="107"/>
                    <a:pt x="11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6" y="425"/>
                    <a:pt x="61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6" name="Freeform 1585">
              <a:extLst>
                <a:ext uri="{FF2B5EF4-FFF2-40B4-BE49-F238E27FC236}">
                  <a16:creationId xmlns:a16="http://schemas.microsoft.com/office/drawing/2014/main" id="{FE95DDE4-5DC9-465E-B288-7A09DFD1E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1564"/>
              <a:ext cx="610" cy="469"/>
            </a:xfrm>
            <a:custGeom>
              <a:avLst/>
              <a:gdLst>
                <a:gd name="T0" fmla="*/ 3813 w 244"/>
                <a:gd name="T1" fmla="*/ 477 h 176"/>
                <a:gd name="T2" fmla="*/ 1020 w 244"/>
                <a:gd name="T3" fmla="*/ 533 h 176"/>
                <a:gd name="T4" fmla="*/ 0 w 244"/>
                <a:gd name="T5" fmla="*/ 3331 h 176"/>
                <a:gd name="T6" fmla="*/ 1175 w 244"/>
                <a:gd name="T7" fmla="*/ 589 h 176"/>
                <a:gd name="T8" fmla="*/ 3813 w 244"/>
                <a:gd name="T9" fmla="*/ 477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176">
                  <a:moveTo>
                    <a:pt x="244" y="25"/>
                  </a:moveTo>
                  <a:cubicBezTo>
                    <a:pt x="208" y="14"/>
                    <a:pt x="112" y="0"/>
                    <a:pt x="65" y="28"/>
                  </a:cubicBezTo>
                  <a:cubicBezTo>
                    <a:pt x="19" y="56"/>
                    <a:pt x="4" y="113"/>
                    <a:pt x="0" y="176"/>
                  </a:cubicBezTo>
                  <a:cubicBezTo>
                    <a:pt x="7" y="144"/>
                    <a:pt x="19" y="53"/>
                    <a:pt x="75" y="31"/>
                  </a:cubicBezTo>
                  <a:cubicBezTo>
                    <a:pt x="130" y="8"/>
                    <a:pt x="188" y="15"/>
                    <a:pt x="244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7" name="Freeform 1586">
              <a:extLst>
                <a:ext uri="{FF2B5EF4-FFF2-40B4-BE49-F238E27FC236}">
                  <a16:creationId xmlns:a16="http://schemas.microsoft.com/office/drawing/2014/main" id="{8CC901CA-722D-48FF-A0E1-B6B12B929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1569"/>
              <a:ext cx="665" cy="886"/>
            </a:xfrm>
            <a:custGeom>
              <a:avLst/>
              <a:gdLst>
                <a:gd name="T0" fmla="*/ 1520 w 266"/>
                <a:gd name="T1" fmla="*/ 833 h 332"/>
                <a:gd name="T2" fmla="*/ 363 w 266"/>
                <a:gd name="T3" fmla="*/ 3269 h 332"/>
                <a:gd name="T4" fmla="*/ 188 w 266"/>
                <a:gd name="T5" fmla="*/ 6309 h 332"/>
                <a:gd name="T6" fmla="*/ 63 w 266"/>
                <a:gd name="T7" fmla="*/ 3304 h 332"/>
                <a:gd name="T8" fmla="*/ 1145 w 266"/>
                <a:gd name="T9" fmla="*/ 534 h 332"/>
                <a:gd name="T10" fmla="*/ 4158 w 266"/>
                <a:gd name="T11" fmla="*/ 478 h 332"/>
                <a:gd name="T12" fmla="*/ 1520 w 266"/>
                <a:gd name="T13" fmla="*/ 833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6" h="332">
                  <a:moveTo>
                    <a:pt x="97" y="44"/>
                  </a:moveTo>
                  <a:cubicBezTo>
                    <a:pt x="39" y="69"/>
                    <a:pt x="27" y="134"/>
                    <a:pt x="23" y="172"/>
                  </a:cubicBezTo>
                  <a:cubicBezTo>
                    <a:pt x="19" y="209"/>
                    <a:pt x="20" y="303"/>
                    <a:pt x="12" y="332"/>
                  </a:cubicBezTo>
                  <a:cubicBezTo>
                    <a:pt x="15" y="310"/>
                    <a:pt x="0" y="237"/>
                    <a:pt x="4" y="174"/>
                  </a:cubicBezTo>
                  <a:cubicBezTo>
                    <a:pt x="8" y="111"/>
                    <a:pt x="27" y="56"/>
                    <a:pt x="73" y="28"/>
                  </a:cubicBezTo>
                  <a:cubicBezTo>
                    <a:pt x="120" y="0"/>
                    <a:pt x="231" y="13"/>
                    <a:pt x="266" y="25"/>
                  </a:cubicBezTo>
                  <a:cubicBezTo>
                    <a:pt x="245" y="21"/>
                    <a:pt x="153" y="20"/>
                    <a:pt x="97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8" name="Freeform 1587">
              <a:extLst>
                <a:ext uri="{FF2B5EF4-FFF2-40B4-BE49-F238E27FC236}">
                  <a16:creationId xmlns:a16="http://schemas.microsoft.com/office/drawing/2014/main" id="{D1FAD803-81B0-4C5E-87CD-3B6E39BF7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8" y="1655"/>
              <a:ext cx="440" cy="266"/>
            </a:xfrm>
            <a:custGeom>
              <a:avLst/>
              <a:gdLst>
                <a:gd name="T0" fmla="*/ 2750 w 176"/>
                <a:gd name="T1" fmla="*/ 340 h 100"/>
                <a:gd name="T2" fmla="*/ 1470 w 176"/>
                <a:gd name="T3" fmla="*/ 56 h 100"/>
                <a:gd name="T4" fmla="*/ 863 w 176"/>
                <a:gd name="T5" fmla="*/ 418 h 100"/>
                <a:gd name="T6" fmla="*/ 395 w 176"/>
                <a:gd name="T7" fmla="*/ 1258 h 100"/>
                <a:gd name="T8" fmla="*/ 0 w 176"/>
                <a:gd name="T9" fmla="*/ 1883 h 100"/>
                <a:gd name="T10" fmla="*/ 813 w 176"/>
                <a:gd name="T11" fmla="*/ 976 h 100"/>
                <a:gd name="T12" fmla="*/ 2750 w 176"/>
                <a:gd name="T13" fmla="*/ 34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5" y="4"/>
                    <a:pt x="60" y="10"/>
                    <a:pt x="55" y="22"/>
                  </a:cubicBezTo>
                  <a:cubicBezTo>
                    <a:pt x="50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1"/>
                    <a:pt x="52" y="52"/>
                  </a:cubicBezTo>
                  <a:cubicBezTo>
                    <a:pt x="64" y="33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9" name="Freeform 1588">
              <a:extLst>
                <a:ext uri="{FF2B5EF4-FFF2-40B4-BE49-F238E27FC236}">
                  <a16:creationId xmlns:a16="http://schemas.microsoft.com/office/drawing/2014/main" id="{71F4B2F1-AE0C-4373-BFF2-E71D7DE78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9"/>
              <a:ext cx="233" cy="195"/>
            </a:xfrm>
            <a:custGeom>
              <a:avLst/>
              <a:gdLst>
                <a:gd name="T0" fmla="*/ 0 w 93"/>
                <a:gd name="T1" fmla="*/ 1392 h 73"/>
                <a:gd name="T2" fmla="*/ 501 w 93"/>
                <a:gd name="T3" fmla="*/ 422 h 73"/>
                <a:gd name="T4" fmla="*/ 1463 w 93"/>
                <a:gd name="T5" fmla="*/ 115 h 73"/>
                <a:gd name="T6" fmla="*/ 551 w 93"/>
                <a:gd name="T7" fmla="*/ 478 h 73"/>
                <a:gd name="T8" fmla="*/ 0 w 93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73">
                  <a:moveTo>
                    <a:pt x="0" y="73"/>
                  </a:moveTo>
                  <a:cubicBezTo>
                    <a:pt x="13" y="57"/>
                    <a:pt x="23" y="36"/>
                    <a:pt x="32" y="22"/>
                  </a:cubicBezTo>
                  <a:cubicBezTo>
                    <a:pt x="41" y="9"/>
                    <a:pt x="59" y="0"/>
                    <a:pt x="93" y="6"/>
                  </a:cubicBezTo>
                  <a:cubicBezTo>
                    <a:pt x="73" y="5"/>
                    <a:pt x="49" y="6"/>
                    <a:pt x="35" y="25"/>
                  </a:cubicBezTo>
                  <a:cubicBezTo>
                    <a:pt x="21" y="47"/>
                    <a:pt x="9" y="6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0" name="Freeform 1589">
              <a:extLst>
                <a:ext uri="{FF2B5EF4-FFF2-40B4-BE49-F238E27FC236}">
                  <a16:creationId xmlns:a16="http://schemas.microsoft.com/office/drawing/2014/main" id="{7A929CE0-C22F-422D-AA29-A46524A4A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236"/>
              <a:ext cx="695" cy="539"/>
            </a:xfrm>
            <a:custGeom>
              <a:avLst/>
              <a:gdLst>
                <a:gd name="T0" fmla="*/ 563 w 278"/>
                <a:gd name="T1" fmla="*/ 3517 h 202"/>
                <a:gd name="T2" fmla="*/ 95 w 278"/>
                <a:gd name="T3" fmla="*/ 3402 h 202"/>
                <a:gd name="T4" fmla="*/ 220 w 278"/>
                <a:gd name="T5" fmla="*/ 2847 h 202"/>
                <a:gd name="T6" fmla="*/ 1095 w 278"/>
                <a:gd name="T7" fmla="*/ 1822 h 202"/>
                <a:gd name="T8" fmla="*/ 1300 w 278"/>
                <a:gd name="T9" fmla="*/ 1460 h 202"/>
                <a:gd name="T10" fmla="*/ 1363 w 278"/>
                <a:gd name="T11" fmla="*/ 1139 h 202"/>
                <a:gd name="T12" fmla="*/ 1533 w 278"/>
                <a:gd name="T13" fmla="*/ 1174 h 202"/>
                <a:gd name="T14" fmla="*/ 1500 w 278"/>
                <a:gd name="T15" fmla="*/ 1673 h 202"/>
                <a:gd name="T16" fmla="*/ 688 w 278"/>
                <a:gd name="T17" fmla="*/ 2698 h 202"/>
                <a:gd name="T18" fmla="*/ 533 w 278"/>
                <a:gd name="T19" fmla="*/ 3303 h 202"/>
                <a:gd name="T20" fmla="*/ 1395 w 278"/>
                <a:gd name="T21" fmla="*/ 2890 h 202"/>
                <a:gd name="T22" fmla="*/ 1925 w 278"/>
                <a:gd name="T23" fmla="*/ 2129 h 202"/>
                <a:gd name="T24" fmla="*/ 2250 w 278"/>
                <a:gd name="T25" fmla="*/ 1729 h 202"/>
                <a:gd name="T26" fmla="*/ 2613 w 278"/>
                <a:gd name="T27" fmla="*/ 1404 h 202"/>
                <a:gd name="T28" fmla="*/ 4345 w 278"/>
                <a:gd name="T29" fmla="*/ 0 h 202"/>
                <a:gd name="T30" fmla="*/ 4333 w 278"/>
                <a:gd name="T31" fmla="*/ 35 h 202"/>
                <a:gd name="T32" fmla="*/ 2970 w 278"/>
                <a:gd name="T33" fmla="*/ 1345 h 202"/>
                <a:gd name="T34" fmla="*/ 2583 w 278"/>
                <a:gd name="T35" fmla="*/ 1788 h 202"/>
                <a:gd name="T36" fmla="*/ 2125 w 278"/>
                <a:gd name="T37" fmla="*/ 2265 h 202"/>
                <a:gd name="T38" fmla="*/ 1125 w 278"/>
                <a:gd name="T39" fmla="*/ 3325 h 202"/>
                <a:gd name="T40" fmla="*/ 113 w 278"/>
                <a:gd name="T41" fmla="*/ 3346 h 20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78" h="202">
                  <a:moveTo>
                    <a:pt x="36" y="185"/>
                  </a:moveTo>
                  <a:cubicBezTo>
                    <a:pt x="26" y="189"/>
                    <a:pt x="12" y="189"/>
                    <a:pt x="6" y="179"/>
                  </a:cubicBezTo>
                  <a:cubicBezTo>
                    <a:pt x="0" y="170"/>
                    <a:pt x="8" y="158"/>
                    <a:pt x="14" y="150"/>
                  </a:cubicBezTo>
                  <a:cubicBezTo>
                    <a:pt x="30" y="129"/>
                    <a:pt x="52" y="114"/>
                    <a:pt x="70" y="96"/>
                  </a:cubicBezTo>
                  <a:cubicBezTo>
                    <a:pt x="76" y="90"/>
                    <a:pt x="80" y="84"/>
                    <a:pt x="83" y="77"/>
                  </a:cubicBezTo>
                  <a:cubicBezTo>
                    <a:pt x="86" y="72"/>
                    <a:pt x="85" y="66"/>
                    <a:pt x="87" y="60"/>
                  </a:cubicBezTo>
                  <a:cubicBezTo>
                    <a:pt x="90" y="53"/>
                    <a:pt x="95" y="56"/>
                    <a:pt x="98" y="62"/>
                  </a:cubicBezTo>
                  <a:cubicBezTo>
                    <a:pt x="102" y="70"/>
                    <a:pt x="100" y="80"/>
                    <a:pt x="96" y="88"/>
                  </a:cubicBezTo>
                  <a:cubicBezTo>
                    <a:pt x="84" y="110"/>
                    <a:pt x="62" y="125"/>
                    <a:pt x="44" y="142"/>
                  </a:cubicBezTo>
                  <a:cubicBezTo>
                    <a:pt x="35" y="151"/>
                    <a:pt x="13" y="171"/>
                    <a:pt x="34" y="174"/>
                  </a:cubicBezTo>
                  <a:cubicBezTo>
                    <a:pt x="52" y="177"/>
                    <a:pt x="76" y="164"/>
                    <a:pt x="89" y="152"/>
                  </a:cubicBezTo>
                  <a:cubicBezTo>
                    <a:pt x="96" y="146"/>
                    <a:pt x="117" y="119"/>
                    <a:pt x="123" y="112"/>
                  </a:cubicBezTo>
                  <a:cubicBezTo>
                    <a:pt x="130" y="104"/>
                    <a:pt x="136" y="97"/>
                    <a:pt x="144" y="91"/>
                  </a:cubicBezTo>
                  <a:cubicBezTo>
                    <a:pt x="152" y="86"/>
                    <a:pt x="161" y="81"/>
                    <a:pt x="167" y="74"/>
                  </a:cubicBezTo>
                  <a:cubicBezTo>
                    <a:pt x="190" y="49"/>
                    <a:pt x="272" y="2"/>
                    <a:pt x="278" y="0"/>
                  </a:cubicBezTo>
                  <a:cubicBezTo>
                    <a:pt x="277" y="2"/>
                    <a:pt x="277" y="2"/>
                    <a:pt x="277" y="2"/>
                  </a:cubicBezTo>
                  <a:cubicBezTo>
                    <a:pt x="255" y="17"/>
                    <a:pt x="204" y="56"/>
                    <a:pt x="190" y="71"/>
                  </a:cubicBezTo>
                  <a:cubicBezTo>
                    <a:pt x="181" y="78"/>
                    <a:pt x="174" y="87"/>
                    <a:pt x="165" y="94"/>
                  </a:cubicBezTo>
                  <a:cubicBezTo>
                    <a:pt x="156" y="102"/>
                    <a:pt x="144" y="110"/>
                    <a:pt x="136" y="119"/>
                  </a:cubicBezTo>
                  <a:cubicBezTo>
                    <a:pt x="118" y="140"/>
                    <a:pt x="97" y="162"/>
                    <a:pt x="72" y="175"/>
                  </a:cubicBezTo>
                  <a:cubicBezTo>
                    <a:pt x="62" y="180"/>
                    <a:pt x="3" y="202"/>
                    <a:pt x="7" y="17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1" name="Freeform 1590">
              <a:extLst>
                <a:ext uri="{FF2B5EF4-FFF2-40B4-BE49-F238E27FC236}">
                  <a16:creationId xmlns:a16="http://schemas.microsoft.com/office/drawing/2014/main" id="{A0E08345-5251-4733-BCC6-A732ED72C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1" y="1759"/>
              <a:ext cx="640" cy="408"/>
            </a:xfrm>
            <a:custGeom>
              <a:avLst/>
              <a:gdLst>
                <a:gd name="T0" fmla="*/ 3050 w 256"/>
                <a:gd name="T1" fmla="*/ 1216 h 153"/>
                <a:gd name="T2" fmla="*/ 3875 w 256"/>
                <a:gd name="T3" fmla="*/ 307 h 153"/>
                <a:gd name="T4" fmla="*/ 3833 w 256"/>
                <a:gd name="T5" fmla="*/ 35 h 153"/>
                <a:gd name="T6" fmla="*/ 3113 w 256"/>
                <a:gd name="T7" fmla="*/ 931 h 153"/>
                <a:gd name="T8" fmla="*/ 2238 w 256"/>
                <a:gd name="T9" fmla="*/ 1571 h 153"/>
                <a:gd name="T10" fmla="*/ 1033 w 256"/>
                <a:gd name="T11" fmla="*/ 2424 h 153"/>
                <a:gd name="T12" fmla="*/ 625 w 256"/>
                <a:gd name="T13" fmla="*/ 1800 h 153"/>
                <a:gd name="T14" fmla="*/ 1875 w 256"/>
                <a:gd name="T15" fmla="*/ 1443 h 153"/>
                <a:gd name="T16" fmla="*/ 3375 w 256"/>
                <a:gd name="T17" fmla="*/ 363 h 153"/>
                <a:gd name="T18" fmla="*/ 3613 w 256"/>
                <a:gd name="T19" fmla="*/ 115 h 153"/>
                <a:gd name="T20" fmla="*/ 2408 w 256"/>
                <a:gd name="T21" fmla="*/ 909 h 153"/>
                <a:gd name="T22" fmla="*/ 958 w 256"/>
                <a:gd name="T23" fmla="*/ 1309 h 153"/>
                <a:gd name="T24" fmla="*/ 83 w 256"/>
                <a:gd name="T25" fmla="*/ 1501 h 153"/>
                <a:gd name="T26" fmla="*/ 20 w 256"/>
                <a:gd name="T27" fmla="*/ 1592 h 153"/>
                <a:gd name="T28" fmla="*/ 145 w 256"/>
                <a:gd name="T29" fmla="*/ 2184 h 153"/>
                <a:gd name="T30" fmla="*/ 625 w 256"/>
                <a:gd name="T31" fmla="*/ 2901 h 153"/>
                <a:gd name="T32" fmla="*/ 1020 w 256"/>
                <a:gd name="T33" fmla="*/ 2787 h 153"/>
                <a:gd name="T34" fmla="*/ 2375 w 256"/>
                <a:gd name="T35" fmla="*/ 1672 h 153"/>
                <a:gd name="T36" fmla="*/ 3050 w 256"/>
                <a:gd name="T37" fmla="*/ 1216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4" y="23"/>
                    <a:pt x="248" y="16"/>
                  </a:cubicBezTo>
                  <a:cubicBezTo>
                    <a:pt x="256" y="5"/>
                    <a:pt x="249" y="0"/>
                    <a:pt x="245" y="2"/>
                  </a:cubicBezTo>
                  <a:cubicBezTo>
                    <a:pt x="248" y="6"/>
                    <a:pt x="217" y="38"/>
                    <a:pt x="199" y="49"/>
                  </a:cubicBezTo>
                  <a:cubicBezTo>
                    <a:pt x="181" y="60"/>
                    <a:pt x="172" y="63"/>
                    <a:pt x="143" y="83"/>
                  </a:cubicBezTo>
                  <a:cubicBezTo>
                    <a:pt x="120" y="99"/>
                    <a:pt x="83" y="123"/>
                    <a:pt x="66" y="128"/>
                  </a:cubicBezTo>
                  <a:cubicBezTo>
                    <a:pt x="49" y="133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8"/>
                    <a:pt x="231" y="6"/>
                  </a:cubicBezTo>
                  <a:cubicBezTo>
                    <a:pt x="212" y="16"/>
                    <a:pt x="186" y="36"/>
                    <a:pt x="154" y="48"/>
                  </a:cubicBezTo>
                  <a:cubicBezTo>
                    <a:pt x="104" y="67"/>
                    <a:pt x="98" y="64"/>
                    <a:pt x="61" y="69"/>
                  </a:cubicBezTo>
                  <a:cubicBezTo>
                    <a:pt x="33" y="72"/>
                    <a:pt x="21" y="72"/>
                    <a:pt x="5" y="79"/>
                  </a:cubicBezTo>
                  <a:cubicBezTo>
                    <a:pt x="3" y="80"/>
                    <a:pt x="1" y="82"/>
                    <a:pt x="1" y="84"/>
                  </a:cubicBezTo>
                  <a:cubicBezTo>
                    <a:pt x="0" y="93"/>
                    <a:pt x="9" y="107"/>
                    <a:pt x="9" y="115"/>
                  </a:cubicBezTo>
                  <a:cubicBezTo>
                    <a:pt x="10" y="137"/>
                    <a:pt x="20" y="153"/>
                    <a:pt x="40" y="153"/>
                  </a:cubicBezTo>
                  <a:cubicBezTo>
                    <a:pt x="47" y="153"/>
                    <a:pt x="56" y="148"/>
                    <a:pt x="65" y="147"/>
                  </a:cubicBezTo>
                  <a:cubicBezTo>
                    <a:pt x="89" y="137"/>
                    <a:pt x="112" y="115"/>
                    <a:pt x="152" y="88"/>
                  </a:cubicBezTo>
                  <a:cubicBezTo>
                    <a:pt x="163" y="80"/>
                    <a:pt x="182" y="72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2" name="Freeform 1591">
              <a:extLst>
                <a:ext uri="{FF2B5EF4-FFF2-40B4-BE49-F238E27FC236}">
                  <a16:creationId xmlns:a16="http://schemas.microsoft.com/office/drawing/2014/main" id="{CC54F6B8-B9CB-481D-A897-CC2ABA840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055"/>
              <a:ext cx="128" cy="208"/>
            </a:xfrm>
            <a:custGeom>
              <a:avLst/>
              <a:gdLst>
                <a:gd name="T0" fmla="*/ 585 w 51"/>
                <a:gd name="T1" fmla="*/ 0 h 78"/>
                <a:gd name="T2" fmla="*/ 663 w 51"/>
                <a:gd name="T3" fmla="*/ 419 h 78"/>
                <a:gd name="T4" fmla="*/ 776 w 51"/>
                <a:gd name="T5" fmla="*/ 819 h 78"/>
                <a:gd name="T6" fmla="*/ 504 w 51"/>
                <a:gd name="T7" fmla="*/ 1139 h 78"/>
                <a:gd name="T8" fmla="*/ 0 w 51"/>
                <a:gd name="T9" fmla="*/ 1480 h 78"/>
                <a:gd name="T10" fmla="*/ 585 w 51"/>
                <a:gd name="T11" fmla="*/ 797 h 78"/>
                <a:gd name="T12" fmla="*/ 555 w 51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1" h="78">
                  <a:moveTo>
                    <a:pt x="37" y="0"/>
                  </a:moveTo>
                  <a:cubicBezTo>
                    <a:pt x="39" y="7"/>
                    <a:pt x="39" y="15"/>
                    <a:pt x="42" y="22"/>
                  </a:cubicBezTo>
                  <a:cubicBezTo>
                    <a:pt x="45" y="29"/>
                    <a:pt x="51" y="35"/>
                    <a:pt x="49" y="43"/>
                  </a:cubicBezTo>
                  <a:cubicBezTo>
                    <a:pt x="48" y="50"/>
                    <a:pt x="38" y="56"/>
                    <a:pt x="32" y="60"/>
                  </a:cubicBezTo>
                  <a:cubicBezTo>
                    <a:pt x="23" y="66"/>
                    <a:pt x="11" y="76"/>
                    <a:pt x="0" y="78"/>
                  </a:cubicBezTo>
                  <a:cubicBezTo>
                    <a:pt x="13" y="73"/>
                    <a:pt x="34" y="56"/>
                    <a:pt x="37" y="42"/>
                  </a:cubicBezTo>
                  <a:cubicBezTo>
                    <a:pt x="40" y="29"/>
                    <a:pt x="29" y="15"/>
                    <a:pt x="35" y="2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3" name="Freeform 1592">
              <a:extLst>
                <a:ext uri="{FF2B5EF4-FFF2-40B4-BE49-F238E27FC236}">
                  <a16:creationId xmlns:a16="http://schemas.microsoft.com/office/drawing/2014/main" id="{BEF87548-7471-4774-90D8-3AF8816D9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8" y="1996"/>
              <a:ext cx="565" cy="496"/>
            </a:xfrm>
            <a:custGeom>
              <a:avLst/>
              <a:gdLst>
                <a:gd name="T0" fmla="*/ 3345 w 226"/>
                <a:gd name="T1" fmla="*/ 21 h 186"/>
                <a:gd name="T2" fmla="*/ 3033 w 226"/>
                <a:gd name="T3" fmla="*/ 205 h 186"/>
                <a:gd name="T4" fmla="*/ 2238 w 226"/>
                <a:gd name="T5" fmla="*/ 819 h 186"/>
                <a:gd name="T6" fmla="*/ 1895 w 226"/>
                <a:gd name="T7" fmla="*/ 989 h 186"/>
                <a:gd name="T8" fmla="*/ 1833 w 226"/>
                <a:gd name="T9" fmla="*/ 1003 h 186"/>
                <a:gd name="T10" fmla="*/ 1738 w 226"/>
                <a:gd name="T11" fmla="*/ 1024 h 186"/>
                <a:gd name="T12" fmla="*/ 1583 w 226"/>
                <a:gd name="T13" fmla="*/ 1059 h 186"/>
                <a:gd name="T14" fmla="*/ 1595 w 226"/>
                <a:gd name="T15" fmla="*/ 1024 h 186"/>
                <a:gd name="T16" fmla="*/ 895 w 226"/>
                <a:gd name="T17" fmla="*/ 1309 h 186"/>
                <a:gd name="T18" fmla="*/ 238 w 226"/>
                <a:gd name="T19" fmla="*/ 2995 h 186"/>
                <a:gd name="T20" fmla="*/ 0 w 226"/>
                <a:gd name="T21" fmla="*/ 3528 h 186"/>
                <a:gd name="T22" fmla="*/ 375 w 226"/>
                <a:gd name="T23" fmla="*/ 3277 h 186"/>
                <a:gd name="T24" fmla="*/ 1283 w 226"/>
                <a:gd name="T25" fmla="*/ 2355 h 186"/>
                <a:gd name="T26" fmla="*/ 1595 w 226"/>
                <a:gd name="T27" fmla="*/ 1344 h 186"/>
                <a:gd name="T28" fmla="*/ 2208 w 226"/>
                <a:gd name="T29" fmla="*/ 1059 h 186"/>
                <a:gd name="T30" fmla="*/ 2563 w 226"/>
                <a:gd name="T31" fmla="*/ 819 h 186"/>
                <a:gd name="T32" fmla="*/ 2875 w 226"/>
                <a:gd name="T33" fmla="*/ 512 h 186"/>
                <a:gd name="T34" fmla="*/ 3333 w 226"/>
                <a:gd name="T35" fmla="*/ 285 h 186"/>
                <a:gd name="T36" fmla="*/ 3520 w 226"/>
                <a:gd name="T37" fmla="*/ 819 h 186"/>
                <a:gd name="T38" fmla="*/ 3470 w 226"/>
                <a:gd name="T39" fmla="*/ 192 h 186"/>
                <a:gd name="T40" fmla="*/ 3345 w 226"/>
                <a:gd name="T41" fmla="*/ 21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26" h="186">
                  <a:moveTo>
                    <a:pt x="214" y="1"/>
                  </a:moveTo>
                  <a:cubicBezTo>
                    <a:pt x="207" y="3"/>
                    <a:pt x="199" y="7"/>
                    <a:pt x="194" y="11"/>
                  </a:cubicBezTo>
                  <a:cubicBezTo>
                    <a:pt x="179" y="22"/>
                    <a:pt x="159" y="35"/>
                    <a:pt x="143" y="43"/>
                  </a:cubicBezTo>
                  <a:cubicBezTo>
                    <a:pt x="134" y="47"/>
                    <a:pt x="130" y="50"/>
                    <a:pt x="121" y="52"/>
                  </a:cubicBezTo>
                  <a:cubicBezTo>
                    <a:pt x="120" y="53"/>
                    <a:pt x="118" y="53"/>
                    <a:pt x="117" y="53"/>
                  </a:cubicBezTo>
                  <a:cubicBezTo>
                    <a:pt x="115" y="53"/>
                    <a:pt x="113" y="54"/>
                    <a:pt x="111" y="54"/>
                  </a:cubicBezTo>
                  <a:cubicBezTo>
                    <a:pt x="107" y="54"/>
                    <a:pt x="104" y="55"/>
                    <a:pt x="101" y="56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89" y="55"/>
                    <a:pt x="75" y="57"/>
                    <a:pt x="57" y="69"/>
                  </a:cubicBezTo>
                  <a:cubicBezTo>
                    <a:pt x="23" y="92"/>
                    <a:pt x="17" y="136"/>
                    <a:pt x="15" y="158"/>
                  </a:cubicBezTo>
                  <a:cubicBezTo>
                    <a:pt x="14" y="168"/>
                    <a:pt x="8" y="177"/>
                    <a:pt x="0" y="186"/>
                  </a:cubicBezTo>
                  <a:cubicBezTo>
                    <a:pt x="8" y="185"/>
                    <a:pt x="18" y="182"/>
                    <a:pt x="24" y="173"/>
                  </a:cubicBezTo>
                  <a:cubicBezTo>
                    <a:pt x="38" y="152"/>
                    <a:pt x="69" y="149"/>
                    <a:pt x="82" y="124"/>
                  </a:cubicBezTo>
                  <a:cubicBezTo>
                    <a:pt x="95" y="99"/>
                    <a:pt x="79" y="79"/>
                    <a:pt x="102" y="71"/>
                  </a:cubicBezTo>
                  <a:cubicBezTo>
                    <a:pt x="115" y="66"/>
                    <a:pt x="129" y="60"/>
                    <a:pt x="141" y="56"/>
                  </a:cubicBezTo>
                  <a:cubicBezTo>
                    <a:pt x="149" y="52"/>
                    <a:pt x="157" y="48"/>
                    <a:pt x="164" y="43"/>
                  </a:cubicBezTo>
                  <a:cubicBezTo>
                    <a:pt x="171" y="38"/>
                    <a:pt x="177" y="32"/>
                    <a:pt x="184" y="27"/>
                  </a:cubicBezTo>
                  <a:cubicBezTo>
                    <a:pt x="192" y="22"/>
                    <a:pt x="203" y="8"/>
                    <a:pt x="213" y="15"/>
                  </a:cubicBezTo>
                  <a:cubicBezTo>
                    <a:pt x="221" y="21"/>
                    <a:pt x="217" y="38"/>
                    <a:pt x="225" y="43"/>
                  </a:cubicBezTo>
                  <a:cubicBezTo>
                    <a:pt x="226" y="33"/>
                    <a:pt x="224" y="20"/>
                    <a:pt x="222" y="10"/>
                  </a:cubicBezTo>
                  <a:cubicBezTo>
                    <a:pt x="221" y="5"/>
                    <a:pt x="221" y="0"/>
                    <a:pt x="214" y="1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4" name="Freeform 1593">
              <a:extLst>
                <a:ext uri="{FF2B5EF4-FFF2-40B4-BE49-F238E27FC236}">
                  <a16:creationId xmlns:a16="http://schemas.microsoft.com/office/drawing/2014/main" id="{EEF054F3-4AB7-481D-9C0E-EE8633797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81"/>
              <a:ext cx="163" cy="283"/>
            </a:xfrm>
            <a:custGeom>
              <a:avLst/>
              <a:gdLst>
                <a:gd name="T0" fmla="*/ 1026 w 65"/>
                <a:gd name="T1" fmla="*/ 0 h 106"/>
                <a:gd name="T2" fmla="*/ 567 w 65"/>
                <a:gd name="T3" fmla="*/ 991 h 106"/>
                <a:gd name="T4" fmla="*/ 125 w 65"/>
                <a:gd name="T5" fmla="*/ 2018 h 106"/>
                <a:gd name="T6" fmla="*/ 396 w 65"/>
                <a:gd name="T7" fmla="*/ 1012 h 106"/>
                <a:gd name="T8" fmla="*/ 1026 w 65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06">
                  <a:moveTo>
                    <a:pt x="65" y="0"/>
                  </a:moveTo>
                  <a:cubicBezTo>
                    <a:pt x="65" y="12"/>
                    <a:pt x="57" y="32"/>
                    <a:pt x="36" y="52"/>
                  </a:cubicBezTo>
                  <a:cubicBezTo>
                    <a:pt x="15" y="72"/>
                    <a:pt x="5" y="94"/>
                    <a:pt x="8" y="106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4"/>
                    <a:pt x="65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5" name="Freeform 1594">
              <a:extLst>
                <a:ext uri="{FF2B5EF4-FFF2-40B4-BE49-F238E27FC236}">
                  <a16:creationId xmlns:a16="http://schemas.microsoft.com/office/drawing/2014/main" id="{B2F103D3-1A75-4A57-B5E8-041C363A6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6" y="1751"/>
              <a:ext cx="437" cy="170"/>
            </a:xfrm>
            <a:custGeom>
              <a:avLst/>
              <a:gdLst>
                <a:gd name="T0" fmla="*/ 0 w 175"/>
                <a:gd name="T1" fmla="*/ 1201 h 64"/>
                <a:gd name="T2" fmla="*/ 1104 w 175"/>
                <a:gd name="T3" fmla="*/ 975 h 64"/>
                <a:gd name="T4" fmla="*/ 2103 w 175"/>
                <a:gd name="T5" fmla="*/ 375 h 64"/>
                <a:gd name="T6" fmla="*/ 2724 w 175"/>
                <a:gd name="T7" fmla="*/ 0 h 64"/>
                <a:gd name="T8" fmla="*/ 2070 w 175"/>
                <a:gd name="T9" fmla="*/ 247 h 64"/>
                <a:gd name="T10" fmla="*/ 1403 w 175"/>
                <a:gd name="T11" fmla="*/ 600 h 64"/>
                <a:gd name="T12" fmla="*/ 749 w 175"/>
                <a:gd name="T13" fmla="*/ 938 h 64"/>
                <a:gd name="T14" fmla="*/ 0 w 175"/>
                <a:gd name="T15" fmla="*/ 1201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5" h="64">
                  <a:moveTo>
                    <a:pt x="0" y="64"/>
                  </a:moveTo>
                  <a:cubicBezTo>
                    <a:pt x="26" y="58"/>
                    <a:pt x="38" y="64"/>
                    <a:pt x="71" y="52"/>
                  </a:cubicBezTo>
                  <a:cubicBezTo>
                    <a:pt x="96" y="42"/>
                    <a:pt x="114" y="28"/>
                    <a:pt x="135" y="20"/>
                  </a:cubicBezTo>
                  <a:cubicBezTo>
                    <a:pt x="156" y="13"/>
                    <a:pt x="169" y="3"/>
                    <a:pt x="175" y="0"/>
                  </a:cubicBezTo>
                  <a:cubicBezTo>
                    <a:pt x="158" y="2"/>
                    <a:pt x="150" y="8"/>
                    <a:pt x="133" y="13"/>
                  </a:cubicBezTo>
                  <a:cubicBezTo>
                    <a:pt x="116" y="18"/>
                    <a:pt x="102" y="22"/>
                    <a:pt x="90" y="32"/>
                  </a:cubicBezTo>
                  <a:cubicBezTo>
                    <a:pt x="78" y="41"/>
                    <a:pt x="68" y="45"/>
                    <a:pt x="48" y="50"/>
                  </a:cubicBezTo>
                  <a:cubicBezTo>
                    <a:pt x="28" y="56"/>
                    <a:pt x="4" y="60"/>
                    <a:pt x="0" y="6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6" name="Freeform 1595">
              <a:extLst>
                <a:ext uri="{FF2B5EF4-FFF2-40B4-BE49-F238E27FC236}">
                  <a16:creationId xmlns:a16="http://schemas.microsoft.com/office/drawing/2014/main" id="{30177930-6753-48B8-8670-A81FEB5E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6" y="1860"/>
              <a:ext cx="232" cy="160"/>
            </a:xfrm>
            <a:custGeom>
              <a:avLst/>
              <a:gdLst>
                <a:gd name="T0" fmla="*/ 0 w 93"/>
                <a:gd name="T1" fmla="*/ 1139 h 60"/>
                <a:gd name="T2" fmla="*/ 155 w 93"/>
                <a:gd name="T3" fmla="*/ 776 h 60"/>
                <a:gd name="T4" fmla="*/ 404 w 93"/>
                <a:gd name="T5" fmla="*/ 419 h 60"/>
                <a:gd name="T6" fmla="*/ 1120 w 93"/>
                <a:gd name="T7" fmla="*/ 21 h 60"/>
                <a:gd name="T8" fmla="*/ 1307 w 93"/>
                <a:gd name="T9" fmla="*/ 171 h 60"/>
                <a:gd name="T10" fmla="*/ 933 w 93"/>
                <a:gd name="T11" fmla="*/ 456 h 60"/>
                <a:gd name="T12" fmla="*/ 92 w 93"/>
                <a:gd name="T13" fmla="*/ 11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3" h="60">
                  <a:moveTo>
                    <a:pt x="0" y="60"/>
                  </a:moveTo>
                  <a:cubicBezTo>
                    <a:pt x="5" y="55"/>
                    <a:pt x="6" y="47"/>
                    <a:pt x="10" y="41"/>
                  </a:cubicBezTo>
                  <a:cubicBezTo>
                    <a:pt x="14" y="34"/>
                    <a:pt x="21" y="27"/>
                    <a:pt x="26" y="22"/>
                  </a:cubicBezTo>
                  <a:cubicBezTo>
                    <a:pt x="38" y="10"/>
                    <a:pt x="56" y="3"/>
                    <a:pt x="72" y="1"/>
                  </a:cubicBezTo>
                  <a:cubicBezTo>
                    <a:pt x="79" y="1"/>
                    <a:pt x="93" y="0"/>
                    <a:pt x="84" y="9"/>
                  </a:cubicBezTo>
                  <a:cubicBezTo>
                    <a:pt x="78" y="16"/>
                    <a:pt x="68" y="20"/>
                    <a:pt x="60" y="24"/>
                  </a:cubicBezTo>
                  <a:cubicBezTo>
                    <a:pt x="41" y="34"/>
                    <a:pt x="24" y="46"/>
                    <a:pt x="6" y="5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7" name="Freeform 1596">
              <a:extLst>
                <a:ext uri="{FF2B5EF4-FFF2-40B4-BE49-F238E27FC236}">
                  <a16:creationId xmlns:a16="http://schemas.microsoft.com/office/drawing/2014/main" id="{15E34CE0-2543-4055-8079-467B24C60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033"/>
              <a:ext cx="177" cy="118"/>
            </a:xfrm>
            <a:custGeom>
              <a:avLst/>
              <a:gdLst>
                <a:gd name="T0" fmla="*/ 0 w 71"/>
                <a:gd name="T1" fmla="*/ 172 h 44"/>
                <a:gd name="T2" fmla="*/ 1099 w 71"/>
                <a:gd name="T3" fmla="*/ 0 h 44"/>
                <a:gd name="T4" fmla="*/ 0 w 71"/>
                <a:gd name="T5" fmla="*/ 172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44">
                  <a:moveTo>
                    <a:pt x="0" y="9"/>
                  </a:moveTo>
                  <a:cubicBezTo>
                    <a:pt x="5" y="20"/>
                    <a:pt x="12" y="44"/>
                    <a:pt x="71" y="0"/>
                  </a:cubicBezTo>
                  <a:cubicBezTo>
                    <a:pt x="56" y="9"/>
                    <a:pt x="11" y="33"/>
                    <a:pt x="0" y="9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8" name="Freeform 1597">
              <a:extLst>
                <a:ext uri="{FF2B5EF4-FFF2-40B4-BE49-F238E27FC236}">
                  <a16:creationId xmlns:a16="http://schemas.microsoft.com/office/drawing/2014/main" id="{FB52C193-74A1-43F1-BF46-7E9D2E889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2111"/>
              <a:ext cx="282" cy="357"/>
            </a:xfrm>
            <a:custGeom>
              <a:avLst/>
              <a:gdLst>
                <a:gd name="T0" fmla="*/ 0 w 113"/>
                <a:gd name="T1" fmla="*/ 2534 h 134"/>
                <a:gd name="T2" fmla="*/ 312 w 113"/>
                <a:gd name="T3" fmla="*/ 1489 h 134"/>
                <a:gd name="T4" fmla="*/ 1757 w 113"/>
                <a:gd name="T5" fmla="*/ 93 h 134"/>
                <a:gd name="T6" fmla="*/ 654 w 113"/>
                <a:gd name="T7" fmla="*/ 341 h 134"/>
                <a:gd name="T8" fmla="*/ 250 w 113"/>
                <a:gd name="T9" fmla="*/ 1399 h 134"/>
                <a:gd name="T10" fmla="*/ 0 w 113"/>
                <a:gd name="T11" fmla="*/ 2534 h 1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3" h="134">
                  <a:moveTo>
                    <a:pt x="0" y="134"/>
                  </a:moveTo>
                  <a:cubicBezTo>
                    <a:pt x="9" y="126"/>
                    <a:pt x="11" y="114"/>
                    <a:pt x="20" y="79"/>
                  </a:cubicBezTo>
                  <a:cubicBezTo>
                    <a:pt x="29" y="45"/>
                    <a:pt x="46" y="4"/>
                    <a:pt x="113" y="5"/>
                  </a:cubicBezTo>
                  <a:cubicBezTo>
                    <a:pt x="87" y="3"/>
                    <a:pt x="60" y="0"/>
                    <a:pt x="42" y="18"/>
                  </a:cubicBezTo>
                  <a:cubicBezTo>
                    <a:pt x="23" y="35"/>
                    <a:pt x="23" y="41"/>
                    <a:pt x="16" y="74"/>
                  </a:cubicBezTo>
                  <a:cubicBezTo>
                    <a:pt x="9" y="107"/>
                    <a:pt x="8" y="124"/>
                    <a:pt x="0" y="13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9" name="Freeform 1598">
              <a:extLst>
                <a:ext uri="{FF2B5EF4-FFF2-40B4-BE49-F238E27FC236}">
                  <a16:creationId xmlns:a16="http://schemas.microsoft.com/office/drawing/2014/main" id="{79369708-9A31-4552-9BBF-3B3D2D3CC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1735"/>
              <a:ext cx="1408" cy="1026"/>
            </a:xfrm>
            <a:custGeom>
              <a:avLst/>
              <a:gdLst>
                <a:gd name="T0" fmla="*/ 1583 w 563"/>
                <a:gd name="T1" fmla="*/ 6684 h 385"/>
                <a:gd name="T2" fmla="*/ 2721 w 563"/>
                <a:gd name="T3" fmla="*/ 5354 h 385"/>
                <a:gd name="T4" fmla="*/ 3929 w 563"/>
                <a:gd name="T5" fmla="*/ 4147 h 385"/>
                <a:gd name="T6" fmla="*/ 5147 w 563"/>
                <a:gd name="T7" fmla="*/ 3083 h 385"/>
                <a:gd name="T8" fmla="*/ 7088 w 563"/>
                <a:gd name="T9" fmla="*/ 1833 h 385"/>
                <a:gd name="T10" fmla="*/ 7850 w 563"/>
                <a:gd name="T11" fmla="*/ 1306 h 385"/>
                <a:gd name="T12" fmla="*/ 8663 w 563"/>
                <a:gd name="T13" fmla="*/ 205 h 385"/>
                <a:gd name="T14" fmla="*/ 7118 w 563"/>
                <a:gd name="T15" fmla="*/ 1079 h 385"/>
                <a:gd name="T16" fmla="*/ 5660 w 563"/>
                <a:gd name="T17" fmla="*/ 1476 h 385"/>
                <a:gd name="T18" fmla="*/ 4584 w 563"/>
                <a:gd name="T19" fmla="*/ 1783 h 385"/>
                <a:gd name="T20" fmla="*/ 3334 w 563"/>
                <a:gd name="T21" fmla="*/ 2726 h 385"/>
                <a:gd name="T22" fmla="*/ 2083 w 563"/>
                <a:gd name="T23" fmla="*/ 3161 h 385"/>
                <a:gd name="T24" fmla="*/ 1426 w 563"/>
                <a:gd name="T25" fmla="*/ 4842 h 385"/>
                <a:gd name="T26" fmla="*/ 645 w 563"/>
                <a:gd name="T27" fmla="*/ 5980 h 385"/>
                <a:gd name="T28" fmla="*/ 238 w 563"/>
                <a:gd name="T29" fmla="*/ 7059 h 385"/>
                <a:gd name="T30" fmla="*/ 1583 w 563"/>
                <a:gd name="T31" fmla="*/ 668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3" h="385">
                  <a:moveTo>
                    <a:pt x="101" y="353"/>
                  </a:moveTo>
                  <a:cubicBezTo>
                    <a:pt x="144" y="322"/>
                    <a:pt x="147" y="302"/>
                    <a:pt x="174" y="283"/>
                  </a:cubicBezTo>
                  <a:cubicBezTo>
                    <a:pt x="200" y="264"/>
                    <a:pt x="217" y="247"/>
                    <a:pt x="251" y="219"/>
                  </a:cubicBezTo>
                  <a:cubicBezTo>
                    <a:pt x="276" y="198"/>
                    <a:pt x="318" y="178"/>
                    <a:pt x="329" y="163"/>
                  </a:cubicBezTo>
                  <a:cubicBezTo>
                    <a:pt x="372" y="166"/>
                    <a:pt x="394" y="137"/>
                    <a:pt x="453" y="97"/>
                  </a:cubicBezTo>
                  <a:cubicBezTo>
                    <a:pt x="466" y="88"/>
                    <a:pt x="491" y="80"/>
                    <a:pt x="502" y="69"/>
                  </a:cubicBezTo>
                  <a:cubicBezTo>
                    <a:pt x="539" y="32"/>
                    <a:pt x="563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5" y="76"/>
                    <a:pt x="399" y="73"/>
                    <a:pt x="362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7" y="144"/>
                    <a:pt x="133" y="167"/>
                  </a:cubicBezTo>
                  <a:cubicBezTo>
                    <a:pt x="99" y="190"/>
                    <a:pt x="93" y="234"/>
                    <a:pt x="91" y="256"/>
                  </a:cubicBezTo>
                  <a:cubicBezTo>
                    <a:pt x="89" y="278"/>
                    <a:pt x="60" y="296"/>
                    <a:pt x="41" y="316"/>
                  </a:cubicBezTo>
                  <a:cubicBezTo>
                    <a:pt x="16" y="340"/>
                    <a:pt x="0" y="358"/>
                    <a:pt x="15" y="373"/>
                  </a:cubicBezTo>
                  <a:cubicBezTo>
                    <a:pt x="26" y="385"/>
                    <a:pt x="58" y="384"/>
                    <a:pt x="101" y="35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0" name="Freeform 1599">
              <a:extLst>
                <a:ext uri="{FF2B5EF4-FFF2-40B4-BE49-F238E27FC236}">
                  <a16:creationId xmlns:a16="http://schemas.microsoft.com/office/drawing/2014/main" id="{555CE81A-5F54-4648-A962-6717A1621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1508"/>
              <a:ext cx="1438" cy="1221"/>
            </a:xfrm>
            <a:custGeom>
              <a:avLst/>
              <a:gdLst>
                <a:gd name="T0" fmla="*/ 958 w 575"/>
                <a:gd name="T1" fmla="*/ 7598 h 458"/>
                <a:gd name="T2" fmla="*/ 1738 w 575"/>
                <a:gd name="T3" fmla="*/ 6460 h 458"/>
                <a:gd name="T4" fmla="*/ 2396 w 575"/>
                <a:gd name="T5" fmla="*/ 4777 h 458"/>
                <a:gd name="T6" fmla="*/ 3646 w 575"/>
                <a:gd name="T7" fmla="*/ 4343 h 458"/>
                <a:gd name="T8" fmla="*/ 4897 w 575"/>
                <a:gd name="T9" fmla="*/ 3391 h 458"/>
                <a:gd name="T10" fmla="*/ 5972 w 575"/>
                <a:gd name="T11" fmla="*/ 3092 h 458"/>
                <a:gd name="T12" fmla="*/ 7430 w 575"/>
                <a:gd name="T13" fmla="*/ 2693 h 458"/>
                <a:gd name="T14" fmla="*/ 8976 w 575"/>
                <a:gd name="T15" fmla="*/ 1818 h 458"/>
                <a:gd name="T16" fmla="*/ 8993 w 575"/>
                <a:gd name="T17" fmla="*/ 1818 h 458"/>
                <a:gd name="T18" fmla="*/ 7713 w 575"/>
                <a:gd name="T19" fmla="*/ 1138 h 458"/>
                <a:gd name="T20" fmla="*/ 6367 w 575"/>
                <a:gd name="T21" fmla="*/ 1024 h 458"/>
                <a:gd name="T22" fmla="*/ 5942 w 575"/>
                <a:gd name="T23" fmla="*/ 1117 h 458"/>
                <a:gd name="T24" fmla="*/ 1471 w 575"/>
                <a:gd name="T25" fmla="*/ 661 h 458"/>
                <a:gd name="T26" fmla="*/ 175 w 575"/>
                <a:gd name="T27" fmla="*/ 3242 h 458"/>
                <a:gd name="T28" fmla="*/ 270 w 575"/>
                <a:gd name="T29" fmla="*/ 6348 h 458"/>
                <a:gd name="T30" fmla="*/ 550 w 575"/>
                <a:gd name="T31" fmla="*/ 8678 h 458"/>
                <a:gd name="T32" fmla="*/ 958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0" y="381"/>
                    <a:pt x="109" y="363"/>
                    <a:pt x="111" y="341"/>
                  </a:cubicBezTo>
                  <a:cubicBezTo>
                    <a:pt x="113" y="319"/>
                    <a:pt x="119" y="275"/>
                    <a:pt x="153" y="252"/>
                  </a:cubicBezTo>
                  <a:cubicBezTo>
                    <a:pt x="187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2" y="163"/>
                  </a:cubicBezTo>
                  <a:cubicBezTo>
                    <a:pt x="419" y="158"/>
                    <a:pt x="425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4" y="96"/>
                    <a:pt x="574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1" y="53"/>
                    <a:pt x="187" y="0"/>
                    <a:pt x="94" y="35"/>
                  </a:cubicBezTo>
                  <a:cubicBezTo>
                    <a:pt x="40" y="55"/>
                    <a:pt x="20" y="107"/>
                    <a:pt x="11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6" y="425"/>
                    <a:pt x="61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1" name="Freeform 1600">
              <a:extLst>
                <a:ext uri="{FF2B5EF4-FFF2-40B4-BE49-F238E27FC236}">
                  <a16:creationId xmlns:a16="http://schemas.microsoft.com/office/drawing/2014/main" id="{1A8F95A4-5B6A-4827-96DE-16F5CCD0D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681"/>
              <a:ext cx="158" cy="288"/>
            </a:xfrm>
            <a:custGeom>
              <a:avLst/>
              <a:gdLst>
                <a:gd name="T0" fmla="*/ 913 w 63"/>
                <a:gd name="T1" fmla="*/ 0 h 108"/>
                <a:gd name="T2" fmla="*/ 313 w 63"/>
                <a:gd name="T3" fmla="*/ 1251 h 108"/>
                <a:gd name="T4" fmla="*/ 33 w 63"/>
                <a:gd name="T5" fmla="*/ 204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08">
                  <a:moveTo>
                    <a:pt x="58" y="0"/>
                  </a:moveTo>
                  <a:cubicBezTo>
                    <a:pt x="63" y="16"/>
                    <a:pt x="38" y="43"/>
                    <a:pt x="20" y="66"/>
                  </a:cubicBezTo>
                  <a:cubicBezTo>
                    <a:pt x="2" y="89"/>
                    <a:pt x="0" y="103"/>
                    <a:pt x="2" y="10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2" name="Freeform 1601">
              <a:extLst>
                <a:ext uri="{FF2B5EF4-FFF2-40B4-BE49-F238E27FC236}">
                  <a16:creationId xmlns:a16="http://schemas.microsoft.com/office/drawing/2014/main" id="{5105BE3D-BB8D-4CA8-9DFE-C34815290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1977"/>
              <a:ext cx="90" cy="190"/>
            </a:xfrm>
            <a:custGeom>
              <a:avLst/>
              <a:gdLst>
                <a:gd name="T0" fmla="*/ 0 w 36"/>
                <a:gd name="T1" fmla="*/ 0 h 71"/>
                <a:gd name="T2" fmla="*/ 563 w 36"/>
                <a:gd name="T3" fmla="*/ 135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1">
                  <a:moveTo>
                    <a:pt x="0" y="0"/>
                  </a:moveTo>
                  <a:cubicBezTo>
                    <a:pt x="14" y="8"/>
                    <a:pt x="8" y="63"/>
                    <a:pt x="36" y="7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3" name="Group 1602">
            <a:extLst>
              <a:ext uri="{FF2B5EF4-FFF2-40B4-BE49-F238E27FC236}">
                <a16:creationId xmlns:a16="http://schemas.microsoft.com/office/drawing/2014/main" id="{5A54928D-5012-4565-9349-8DF5A396833B}"/>
              </a:ext>
            </a:extLst>
          </p:cNvPr>
          <p:cNvGrpSpPr>
            <a:grpSpLocks/>
          </p:cNvGrpSpPr>
          <p:nvPr/>
        </p:nvGrpSpPr>
        <p:grpSpPr bwMode="auto">
          <a:xfrm>
            <a:off x="4945063" y="1447800"/>
            <a:ext cx="1150937" cy="998538"/>
            <a:chOff x="1425" y="1195"/>
            <a:chExt cx="1460" cy="1266"/>
          </a:xfrm>
        </p:grpSpPr>
        <p:sp>
          <p:nvSpPr>
            <p:cNvPr id="59225" name="Freeform 1603">
              <a:extLst>
                <a:ext uri="{FF2B5EF4-FFF2-40B4-BE49-F238E27FC236}">
                  <a16:creationId xmlns:a16="http://schemas.microsoft.com/office/drawing/2014/main" id="{F19FEEEE-B94C-4931-84A0-4602B6641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6" name="Freeform 1604">
              <a:extLst>
                <a:ext uri="{FF2B5EF4-FFF2-40B4-BE49-F238E27FC236}">
                  <a16:creationId xmlns:a16="http://schemas.microsoft.com/office/drawing/2014/main" id="{7DCC3923-1C06-49EF-A157-E7E0E3E2F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7" name="Freeform 1605">
              <a:extLst>
                <a:ext uri="{FF2B5EF4-FFF2-40B4-BE49-F238E27FC236}">
                  <a16:creationId xmlns:a16="http://schemas.microsoft.com/office/drawing/2014/main" id="{2FBA9E27-8017-4BE2-AFDA-94E3A03A1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51"/>
              <a:ext cx="607" cy="469"/>
            </a:xfrm>
            <a:custGeom>
              <a:avLst/>
              <a:gdLst>
                <a:gd name="T0" fmla="*/ 3787 w 243"/>
                <a:gd name="T1" fmla="*/ 477 h 176"/>
                <a:gd name="T2" fmla="*/ 1012 w 243"/>
                <a:gd name="T3" fmla="*/ 533 h 176"/>
                <a:gd name="T4" fmla="*/ 0 w 243"/>
                <a:gd name="T5" fmla="*/ 3331 h 176"/>
                <a:gd name="T6" fmla="*/ 1154 w 243"/>
                <a:gd name="T7" fmla="*/ 589 h 176"/>
                <a:gd name="T8" fmla="*/ 3787 w 243"/>
                <a:gd name="T9" fmla="*/ 477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176">
                  <a:moveTo>
                    <a:pt x="243" y="25"/>
                  </a:moveTo>
                  <a:cubicBezTo>
                    <a:pt x="208" y="14"/>
                    <a:pt x="111" y="0"/>
                    <a:pt x="65" y="28"/>
                  </a:cubicBezTo>
                  <a:cubicBezTo>
                    <a:pt x="18" y="56"/>
                    <a:pt x="3" y="113"/>
                    <a:pt x="0" y="176"/>
                  </a:cubicBezTo>
                  <a:cubicBezTo>
                    <a:pt x="6" y="144"/>
                    <a:pt x="18" y="53"/>
                    <a:pt x="74" y="31"/>
                  </a:cubicBezTo>
                  <a:cubicBezTo>
                    <a:pt x="129" y="8"/>
                    <a:pt x="188" y="15"/>
                    <a:pt x="243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8" name="Freeform 1606">
              <a:extLst>
                <a:ext uri="{FF2B5EF4-FFF2-40B4-BE49-F238E27FC236}">
                  <a16:creationId xmlns:a16="http://schemas.microsoft.com/office/drawing/2014/main" id="{DE326E72-9EA9-46BB-8CE6-FD66D3B0C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256"/>
              <a:ext cx="668" cy="885"/>
            </a:xfrm>
            <a:custGeom>
              <a:avLst/>
              <a:gdLst>
                <a:gd name="T0" fmla="*/ 1534 w 267"/>
                <a:gd name="T1" fmla="*/ 832 h 332"/>
                <a:gd name="T2" fmla="*/ 363 w 267"/>
                <a:gd name="T3" fmla="*/ 3255 h 332"/>
                <a:gd name="T4" fmla="*/ 208 w 267"/>
                <a:gd name="T5" fmla="*/ 6288 h 332"/>
                <a:gd name="T6" fmla="*/ 63 w 267"/>
                <a:gd name="T7" fmla="*/ 3297 h 332"/>
                <a:gd name="T8" fmla="*/ 1158 w 267"/>
                <a:gd name="T9" fmla="*/ 533 h 332"/>
                <a:gd name="T10" fmla="*/ 4181 w 267"/>
                <a:gd name="T11" fmla="*/ 477 h 332"/>
                <a:gd name="T12" fmla="*/ 1534 w 267"/>
                <a:gd name="T13" fmla="*/ 832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7" h="332">
                  <a:moveTo>
                    <a:pt x="98" y="44"/>
                  </a:moveTo>
                  <a:cubicBezTo>
                    <a:pt x="39" y="69"/>
                    <a:pt x="27" y="134"/>
                    <a:pt x="23" y="172"/>
                  </a:cubicBezTo>
                  <a:cubicBezTo>
                    <a:pt x="20" y="209"/>
                    <a:pt x="20" y="303"/>
                    <a:pt x="13" y="332"/>
                  </a:cubicBezTo>
                  <a:cubicBezTo>
                    <a:pt x="16" y="310"/>
                    <a:pt x="0" y="237"/>
                    <a:pt x="4" y="174"/>
                  </a:cubicBezTo>
                  <a:cubicBezTo>
                    <a:pt x="8" y="111"/>
                    <a:pt x="27" y="56"/>
                    <a:pt x="74" y="28"/>
                  </a:cubicBezTo>
                  <a:cubicBezTo>
                    <a:pt x="120" y="0"/>
                    <a:pt x="231" y="13"/>
                    <a:pt x="267" y="25"/>
                  </a:cubicBezTo>
                  <a:cubicBezTo>
                    <a:pt x="245" y="21"/>
                    <a:pt x="153" y="20"/>
                    <a:pt x="98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9" name="Freeform 1607">
              <a:extLst>
                <a:ext uri="{FF2B5EF4-FFF2-40B4-BE49-F238E27FC236}">
                  <a16:creationId xmlns:a16="http://schemas.microsoft.com/office/drawing/2014/main" id="{49258791-B19D-45D3-9142-B24E90475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341"/>
              <a:ext cx="440" cy="267"/>
            </a:xfrm>
            <a:custGeom>
              <a:avLst/>
              <a:gdLst>
                <a:gd name="T0" fmla="*/ 2750 w 176"/>
                <a:gd name="T1" fmla="*/ 342 h 100"/>
                <a:gd name="T2" fmla="*/ 1470 w 176"/>
                <a:gd name="T3" fmla="*/ 56 h 100"/>
                <a:gd name="T4" fmla="*/ 875 w 176"/>
                <a:gd name="T5" fmla="*/ 422 h 100"/>
                <a:gd name="T6" fmla="*/ 395 w 176"/>
                <a:gd name="T7" fmla="*/ 1276 h 100"/>
                <a:gd name="T8" fmla="*/ 0 w 176"/>
                <a:gd name="T9" fmla="*/ 1904 h 100"/>
                <a:gd name="T10" fmla="*/ 813 w 176"/>
                <a:gd name="T11" fmla="*/ 991 h 100"/>
                <a:gd name="T12" fmla="*/ 2750 w 176"/>
                <a:gd name="T13" fmla="*/ 34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6" y="4"/>
                    <a:pt x="61" y="10"/>
                    <a:pt x="56" y="22"/>
                  </a:cubicBezTo>
                  <a:cubicBezTo>
                    <a:pt x="51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1"/>
                    <a:pt x="52" y="52"/>
                  </a:cubicBezTo>
                  <a:cubicBezTo>
                    <a:pt x="64" y="33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0" name="Freeform 1608">
              <a:extLst>
                <a:ext uri="{FF2B5EF4-FFF2-40B4-BE49-F238E27FC236}">
                  <a16:creationId xmlns:a16="http://schemas.microsoft.com/office/drawing/2014/main" id="{382C2616-22A1-4C0C-BDB1-A9B54509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336"/>
              <a:ext cx="235" cy="195"/>
            </a:xfrm>
            <a:custGeom>
              <a:avLst/>
              <a:gdLst>
                <a:gd name="T0" fmla="*/ 0 w 94"/>
                <a:gd name="T1" fmla="*/ 1392 h 73"/>
                <a:gd name="T2" fmla="*/ 500 w 94"/>
                <a:gd name="T3" fmla="*/ 422 h 73"/>
                <a:gd name="T4" fmla="*/ 1470 w 94"/>
                <a:gd name="T5" fmla="*/ 115 h 73"/>
                <a:gd name="T6" fmla="*/ 550 w 94"/>
                <a:gd name="T7" fmla="*/ 478 h 73"/>
                <a:gd name="T8" fmla="*/ 0 w 94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73">
                  <a:moveTo>
                    <a:pt x="0" y="73"/>
                  </a:moveTo>
                  <a:cubicBezTo>
                    <a:pt x="13" y="57"/>
                    <a:pt x="23" y="36"/>
                    <a:pt x="32" y="22"/>
                  </a:cubicBezTo>
                  <a:cubicBezTo>
                    <a:pt x="42" y="9"/>
                    <a:pt x="60" y="0"/>
                    <a:pt x="94" y="6"/>
                  </a:cubicBezTo>
                  <a:cubicBezTo>
                    <a:pt x="74" y="5"/>
                    <a:pt x="50" y="6"/>
                    <a:pt x="35" y="25"/>
                  </a:cubicBezTo>
                  <a:cubicBezTo>
                    <a:pt x="22" y="47"/>
                    <a:pt x="9" y="6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1" name="Freeform 1609">
              <a:extLst>
                <a:ext uri="{FF2B5EF4-FFF2-40B4-BE49-F238E27FC236}">
                  <a16:creationId xmlns:a16="http://schemas.microsoft.com/office/drawing/2014/main" id="{16CD4982-5D1A-47B7-92E9-D7831B398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005"/>
              <a:ext cx="328" cy="131"/>
            </a:xfrm>
            <a:custGeom>
              <a:avLst/>
              <a:gdLst>
                <a:gd name="T0" fmla="*/ 175 w 131"/>
                <a:gd name="T1" fmla="*/ 380 h 49"/>
                <a:gd name="T2" fmla="*/ 238 w 131"/>
                <a:gd name="T3" fmla="*/ 821 h 49"/>
                <a:gd name="T4" fmla="*/ 626 w 131"/>
                <a:gd name="T5" fmla="*/ 572 h 49"/>
                <a:gd name="T6" fmla="*/ 1004 w 131"/>
                <a:gd name="T7" fmla="*/ 422 h 49"/>
                <a:gd name="T8" fmla="*/ 1693 w 131"/>
                <a:gd name="T9" fmla="*/ 401 h 49"/>
                <a:gd name="T10" fmla="*/ 1993 w 131"/>
                <a:gd name="T11" fmla="*/ 457 h 49"/>
                <a:gd name="T12" fmla="*/ 1650 w 131"/>
                <a:gd name="T13" fmla="*/ 21 h 49"/>
                <a:gd name="T14" fmla="*/ 1242 w 131"/>
                <a:gd name="T15" fmla="*/ 78 h 49"/>
                <a:gd name="T16" fmla="*/ 751 w 131"/>
                <a:gd name="T17" fmla="*/ 265 h 49"/>
                <a:gd name="T18" fmla="*/ 188 w 131"/>
                <a:gd name="T19" fmla="*/ 286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49">
                  <a:moveTo>
                    <a:pt x="11" y="20"/>
                  </a:moveTo>
                  <a:cubicBezTo>
                    <a:pt x="13" y="28"/>
                    <a:pt x="0" y="49"/>
                    <a:pt x="15" y="43"/>
                  </a:cubicBezTo>
                  <a:cubicBezTo>
                    <a:pt x="21" y="41"/>
                    <a:pt x="34" y="34"/>
                    <a:pt x="40" y="30"/>
                  </a:cubicBezTo>
                  <a:cubicBezTo>
                    <a:pt x="47" y="26"/>
                    <a:pt x="56" y="24"/>
                    <a:pt x="64" y="22"/>
                  </a:cubicBezTo>
                  <a:cubicBezTo>
                    <a:pt x="77" y="18"/>
                    <a:pt x="96" y="14"/>
                    <a:pt x="108" y="21"/>
                  </a:cubicBezTo>
                  <a:cubicBezTo>
                    <a:pt x="113" y="24"/>
                    <a:pt x="131" y="42"/>
                    <a:pt x="127" y="24"/>
                  </a:cubicBezTo>
                  <a:cubicBezTo>
                    <a:pt x="125" y="15"/>
                    <a:pt x="114" y="2"/>
                    <a:pt x="105" y="1"/>
                  </a:cubicBezTo>
                  <a:cubicBezTo>
                    <a:pt x="97" y="0"/>
                    <a:pt x="88" y="3"/>
                    <a:pt x="79" y="4"/>
                  </a:cubicBezTo>
                  <a:cubicBezTo>
                    <a:pt x="69" y="6"/>
                    <a:pt x="58" y="11"/>
                    <a:pt x="48" y="14"/>
                  </a:cubicBezTo>
                  <a:cubicBezTo>
                    <a:pt x="39" y="16"/>
                    <a:pt x="21" y="18"/>
                    <a:pt x="12" y="15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2" name="Freeform 1610">
              <a:extLst>
                <a:ext uri="{FF2B5EF4-FFF2-40B4-BE49-F238E27FC236}">
                  <a16:creationId xmlns:a16="http://schemas.microsoft.com/office/drawing/2014/main" id="{7449E114-7E2B-4484-9ECD-F090BDE34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811"/>
              <a:ext cx="162" cy="160"/>
            </a:xfrm>
            <a:custGeom>
              <a:avLst/>
              <a:gdLst>
                <a:gd name="T0" fmla="*/ 0 w 65"/>
                <a:gd name="T1" fmla="*/ 341 h 60"/>
                <a:gd name="T2" fmla="*/ 571 w 65"/>
                <a:gd name="T3" fmla="*/ 717 h 60"/>
                <a:gd name="T4" fmla="*/ 1007 w 65"/>
                <a:gd name="T5" fmla="*/ 1139 h 60"/>
                <a:gd name="T6" fmla="*/ 932 w 65"/>
                <a:gd name="T7" fmla="*/ 589 h 60"/>
                <a:gd name="T8" fmla="*/ 665 w 65"/>
                <a:gd name="T9" fmla="*/ 533 h 60"/>
                <a:gd name="T10" fmla="*/ 621 w 65"/>
                <a:gd name="T11" fmla="*/ 320 h 60"/>
                <a:gd name="T12" fmla="*/ 683 w 65"/>
                <a:gd name="T13" fmla="*/ 171 h 60"/>
                <a:gd name="T14" fmla="*/ 62 w 65"/>
                <a:gd name="T15" fmla="*/ 34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0">
                  <a:moveTo>
                    <a:pt x="0" y="18"/>
                  </a:moveTo>
                  <a:cubicBezTo>
                    <a:pt x="13" y="26"/>
                    <a:pt x="21" y="35"/>
                    <a:pt x="37" y="38"/>
                  </a:cubicBezTo>
                  <a:cubicBezTo>
                    <a:pt x="51" y="40"/>
                    <a:pt x="61" y="46"/>
                    <a:pt x="65" y="60"/>
                  </a:cubicBezTo>
                  <a:cubicBezTo>
                    <a:pt x="64" y="50"/>
                    <a:pt x="61" y="41"/>
                    <a:pt x="60" y="31"/>
                  </a:cubicBezTo>
                  <a:cubicBezTo>
                    <a:pt x="55" y="33"/>
                    <a:pt x="47" y="31"/>
                    <a:pt x="43" y="28"/>
                  </a:cubicBezTo>
                  <a:cubicBezTo>
                    <a:pt x="40" y="25"/>
                    <a:pt x="39" y="21"/>
                    <a:pt x="40" y="17"/>
                  </a:cubicBezTo>
                  <a:cubicBezTo>
                    <a:pt x="40" y="16"/>
                    <a:pt x="44" y="10"/>
                    <a:pt x="44" y="9"/>
                  </a:cubicBezTo>
                  <a:cubicBezTo>
                    <a:pt x="40" y="0"/>
                    <a:pt x="10" y="15"/>
                    <a:pt x="4" y="1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3" name="Freeform 1611">
              <a:extLst>
                <a:ext uri="{FF2B5EF4-FFF2-40B4-BE49-F238E27FC236}">
                  <a16:creationId xmlns:a16="http://schemas.microsoft.com/office/drawing/2014/main" id="{C459CC81-816C-404C-974A-FED5EDC43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021"/>
              <a:ext cx="522" cy="440"/>
            </a:xfrm>
            <a:custGeom>
              <a:avLst/>
              <a:gdLst>
                <a:gd name="T0" fmla="*/ 105 w 209"/>
                <a:gd name="T1" fmla="*/ 2637 h 165"/>
                <a:gd name="T2" fmla="*/ 1124 w 209"/>
                <a:gd name="T3" fmla="*/ 2616 h 165"/>
                <a:gd name="T4" fmla="*/ 2120 w 209"/>
                <a:gd name="T5" fmla="*/ 1557 h 165"/>
                <a:gd name="T6" fmla="*/ 2590 w 209"/>
                <a:gd name="T7" fmla="*/ 1080 h 165"/>
                <a:gd name="T8" fmla="*/ 2962 w 209"/>
                <a:gd name="T9" fmla="*/ 648 h 165"/>
                <a:gd name="T10" fmla="*/ 3070 w 209"/>
                <a:gd name="T11" fmla="*/ 248 h 165"/>
                <a:gd name="T12" fmla="*/ 2433 w 209"/>
                <a:gd name="T13" fmla="*/ 115 h 165"/>
                <a:gd name="T14" fmla="*/ 2650 w 209"/>
                <a:gd name="T15" fmla="*/ 264 h 165"/>
                <a:gd name="T16" fmla="*/ 2603 w 209"/>
                <a:gd name="T17" fmla="*/ 704 h 165"/>
                <a:gd name="T18" fmla="*/ 2258 w 209"/>
                <a:gd name="T19" fmla="*/ 1024 h 165"/>
                <a:gd name="T20" fmla="*/ 1916 w 209"/>
                <a:gd name="T21" fmla="*/ 1421 h 165"/>
                <a:gd name="T22" fmla="*/ 1384 w 209"/>
                <a:gd name="T23" fmla="*/ 2184 h 165"/>
                <a:gd name="T24" fmla="*/ 529 w 209"/>
                <a:gd name="T25" fmla="*/ 2595 h 165"/>
                <a:gd name="T26" fmla="*/ 687 w 209"/>
                <a:gd name="T27" fmla="*/ 1992 h 165"/>
                <a:gd name="T28" fmla="*/ 1496 w 209"/>
                <a:gd name="T29" fmla="*/ 968 h 165"/>
                <a:gd name="T30" fmla="*/ 1529 w 209"/>
                <a:gd name="T31" fmla="*/ 477 h 165"/>
                <a:gd name="T32" fmla="*/ 1371 w 209"/>
                <a:gd name="T33" fmla="*/ 435 h 165"/>
                <a:gd name="T34" fmla="*/ 1291 w 209"/>
                <a:gd name="T35" fmla="*/ 760 h 165"/>
                <a:gd name="T36" fmla="*/ 1104 w 209"/>
                <a:gd name="T37" fmla="*/ 1117 h 165"/>
                <a:gd name="T38" fmla="*/ 217 w 209"/>
                <a:gd name="T39" fmla="*/ 2141 h 165"/>
                <a:gd name="T40" fmla="*/ 92 w 209"/>
                <a:gd name="T41" fmla="*/ 2696 h 165"/>
                <a:gd name="T42" fmla="*/ 562 w 209"/>
                <a:gd name="T43" fmla="*/ 2808 h 1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9" h="165">
                  <a:moveTo>
                    <a:pt x="7" y="139"/>
                  </a:moveTo>
                  <a:cubicBezTo>
                    <a:pt x="4" y="165"/>
                    <a:pt x="63" y="143"/>
                    <a:pt x="72" y="138"/>
                  </a:cubicBezTo>
                  <a:cubicBezTo>
                    <a:pt x="98" y="125"/>
                    <a:pt x="118" y="103"/>
                    <a:pt x="136" y="82"/>
                  </a:cubicBezTo>
                  <a:cubicBezTo>
                    <a:pt x="145" y="73"/>
                    <a:pt x="156" y="65"/>
                    <a:pt x="166" y="57"/>
                  </a:cubicBezTo>
                  <a:cubicBezTo>
                    <a:pt x="174" y="50"/>
                    <a:pt x="182" y="41"/>
                    <a:pt x="190" y="34"/>
                  </a:cubicBezTo>
                  <a:cubicBezTo>
                    <a:pt x="198" y="28"/>
                    <a:pt x="209" y="23"/>
                    <a:pt x="197" y="13"/>
                  </a:cubicBezTo>
                  <a:cubicBezTo>
                    <a:pt x="188" y="6"/>
                    <a:pt x="167" y="0"/>
                    <a:pt x="156" y="6"/>
                  </a:cubicBezTo>
                  <a:cubicBezTo>
                    <a:pt x="159" y="10"/>
                    <a:pt x="166" y="11"/>
                    <a:pt x="170" y="14"/>
                  </a:cubicBezTo>
                  <a:cubicBezTo>
                    <a:pt x="177" y="21"/>
                    <a:pt x="173" y="30"/>
                    <a:pt x="167" y="37"/>
                  </a:cubicBezTo>
                  <a:cubicBezTo>
                    <a:pt x="161" y="44"/>
                    <a:pt x="152" y="49"/>
                    <a:pt x="145" y="54"/>
                  </a:cubicBezTo>
                  <a:cubicBezTo>
                    <a:pt x="136" y="60"/>
                    <a:pt x="130" y="67"/>
                    <a:pt x="123" y="75"/>
                  </a:cubicBezTo>
                  <a:cubicBezTo>
                    <a:pt x="117" y="82"/>
                    <a:pt x="96" y="109"/>
                    <a:pt x="89" y="115"/>
                  </a:cubicBezTo>
                  <a:cubicBezTo>
                    <a:pt x="76" y="127"/>
                    <a:pt x="52" y="140"/>
                    <a:pt x="34" y="137"/>
                  </a:cubicBezTo>
                  <a:cubicBezTo>
                    <a:pt x="13" y="134"/>
                    <a:pt x="35" y="114"/>
                    <a:pt x="44" y="105"/>
                  </a:cubicBezTo>
                  <a:cubicBezTo>
                    <a:pt x="62" y="88"/>
                    <a:pt x="84" y="73"/>
                    <a:pt x="96" y="51"/>
                  </a:cubicBezTo>
                  <a:cubicBezTo>
                    <a:pt x="100" y="43"/>
                    <a:pt x="102" y="33"/>
                    <a:pt x="98" y="25"/>
                  </a:cubicBezTo>
                  <a:cubicBezTo>
                    <a:pt x="95" y="19"/>
                    <a:pt x="91" y="16"/>
                    <a:pt x="88" y="23"/>
                  </a:cubicBezTo>
                  <a:cubicBezTo>
                    <a:pt x="86" y="29"/>
                    <a:pt x="86" y="35"/>
                    <a:pt x="83" y="40"/>
                  </a:cubicBezTo>
                  <a:cubicBezTo>
                    <a:pt x="80" y="47"/>
                    <a:pt x="76" y="53"/>
                    <a:pt x="71" y="59"/>
                  </a:cubicBezTo>
                  <a:cubicBezTo>
                    <a:pt x="52" y="77"/>
                    <a:pt x="30" y="92"/>
                    <a:pt x="14" y="113"/>
                  </a:cubicBezTo>
                  <a:cubicBezTo>
                    <a:pt x="8" y="121"/>
                    <a:pt x="0" y="133"/>
                    <a:pt x="6" y="142"/>
                  </a:cubicBezTo>
                  <a:cubicBezTo>
                    <a:pt x="12" y="152"/>
                    <a:pt x="27" y="152"/>
                    <a:pt x="36" y="14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4" name="Freeform 1612">
              <a:extLst>
                <a:ext uri="{FF2B5EF4-FFF2-40B4-BE49-F238E27FC236}">
                  <a16:creationId xmlns:a16="http://schemas.microsoft.com/office/drawing/2014/main" id="{6D009F41-342F-406D-915E-06A92BD98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803"/>
              <a:ext cx="248" cy="264"/>
            </a:xfrm>
            <a:custGeom>
              <a:avLst/>
              <a:gdLst>
                <a:gd name="T0" fmla="*/ 754 w 99"/>
                <a:gd name="T1" fmla="*/ 93 h 99"/>
                <a:gd name="T2" fmla="*/ 251 w 99"/>
                <a:gd name="T3" fmla="*/ 589 h 99"/>
                <a:gd name="T4" fmla="*/ 709 w 99"/>
                <a:gd name="T5" fmla="*/ 1877 h 99"/>
                <a:gd name="T6" fmla="*/ 741 w 99"/>
                <a:gd name="T7" fmla="*/ 1443 h 99"/>
                <a:gd name="T8" fmla="*/ 1400 w 99"/>
                <a:gd name="T9" fmla="*/ 363 h 99"/>
                <a:gd name="T10" fmla="*/ 1556 w 99"/>
                <a:gd name="T11" fmla="*/ 227 h 99"/>
                <a:gd name="T12" fmla="*/ 754 w 99"/>
                <a:gd name="T13" fmla="*/ 93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99">
                  <a:moveTo>
                    <a:pt x="48" y="5"/>
                  </a:moveTo>
                  <a:cubicBezTo>
                    <a:pt x="36" y="8"/>
                    <a:pt x="21" y="17"/>
                    <a:pt x="16" y="31"/>
                  </a:cubicBezTo>
                  <a:cubicBezTo>
                    <a:pt x="0" y="70"/>
                    <a:pt x="16" y="95"/>
                    <a:pt x="45" y="99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89" y="19"/>
                    <a:pt x="89" y="19"/>
                    <a:pt x="89" y="19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9" y="12"/>
                    <a:pt x="73" y="0"/>
                    <a:pt x="48" y="5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5" name="Freeform 1613">
              <a:extLst>
                <a:ext uri="{FF2B5EF4-FFF2-40B4-BE49-F238E27FC236}">
                  <a16:creationId xmlns:a16="http://schemas.microsoft.com/office/drawing/2014/main" id="{449B48CE-E62F-4639-B291-4BCBC8364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784"/>
              <a:ext cx="140" cy="45"/>
            </a:xfrm>
            <a:custGeom>
              <a:avLst/>
              <a:gdLst>
                <a:gd name="T0" fmla="*/ 875 w 56"/>
                <a:gd name="T1" fmla="*/ 315 h 17"/>
                <a:gd name="T2" fmla="*/ 0 w 56"/>
                <a:gd name="T3" fmla="*/ 281 h 17"/>
                <a:gd name="T4" fmla="*/ 875 w 56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56" y="17"/>
                  </a:moveTo>
                  <a:cubicBezTo>
                    <a:pt x="41" y="7"/>
                    <a:pt x="14" y="5"/>
                    <a:pt x="0" y="15"/>
                  </a:cubicBezTo>
                  <a:cubicBezTo>
                    <a:pt x="13" y="3"/>
                    <a:pt x="40" y="0"/>
                    <a:pt x="5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6" name="Freeform 1614">
              <a:extLst>
                <a:ext uri="{FF2B5EF4-FFF2-40B4-BE49-F238E27FC236}">
                  <a16:creationId xmlns:a16="http://schemas.microsoft.com/office/drawing/2014/main" id="{98E9973A-11B0-4D2D-B898-74F7DF8DF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984"/>
              <a:ext cx="55" cy="72"/>
            </a:xfrm>
            <a:custGeom>
              <a:avLst/>
              <a:gdLst>
                <a:gd name="T0" fmla="*/ 0 w 22"/>
                <a:gd name="T1" fmla="*/ 0 h 27"/>
                <a:gd name="T2" fmla="*/ 345 w 22"/>
                <a:gd name="T3" fmla="*/ 512 h 27"/>
                <a:gd name="T4" fmla="*/ 0 w 2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cubicBezTo>
                    <a:pt x="1" y="13"/>
                    <a:pt x="14" y="24"/>
                    <a:pt x="22" y="27"/>
                  </a:cubicBezTo>
                  <a:cubicBezTo>
                    <a:pt x="7" y="25"/>
                    <a:pt x="2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7" name="Freeform 1615">
              <a:extLst>
                <a:ext uri="{FF2B5EF4-FFF2-40B4-BE49-F238E27FC236}">
                  <a16:creationId xmlns:a16="http://schemas.microsoft.com/office/drawing/2014/main" id="{7EE25ED8-845E-467C-B53D-FD1AA0CF5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037"/>
              <a:ext cx="150" cy="88"/>
            </a:xfrm>
            <a:custGeom>
              <a:avLst/>
              <a:gdLst>
                <a:gd name="T0" fmla="*/ 0 w 60"/>
                <a:gd name="T1" fmla="*/ 376 h 33"/>
                <a:gd name="T2" fmla="*/ 845 w 60"/>
                <a:gd name="T3" fmla="*/ 205 h 33"/>
                <a:gd name="T4" fmla="*/ 770 w 60"/>
                <a:gd name="T5" fmla="*/ 627 h 33"/>
                <a:gd name="T6" fmla="*/ 658 w 60"/>
                <a:gd name="T7" fmla="*/ 205 h 33"/>
                <a:gd name="T8" fmla="*/ 0 w 60"/>
                <a:gd name="T9" fmla="*/ 37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3">
                  <a:moveTo>
                    <a:pt x="0" y="20"/>
                  </a:moveTo>
                  <a:cubicBezTo>
                    <a:pt x="14" y="13"/>
                    <a:pt x="48" y="0"/>
                    <a:pt x="54" y="11"/>
                  </a:cubicBezTo>
                  <a:cubicBezTo>
                    <a:pt x="60" y="23"/>
                    <a:pt x="49" y="33"/>
                    <a:pt x="49" y="33"/>
                  </a:cubicBezTo>
                  <a:cubicBezTo>
                    <a:pt x="53" y="21"/>
                    <a:pt x="53" y="12"/>
                    <a:pt x="42" y="11"/>
                  </a:cubicBezTo>
                  <a:cubicBezTo>
                    <a:pt x="24" y="11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8" name="Freeform 1616">
              <a:extLst>
                <a:ext uri="{FF2B5EF4-FFF2-40B4-BE49-F238E27FC236}">
                  <a16:creationId xmlns:a16="http://schemas.microsoft.com/office/drawing/2014/main" id="{916AA5F4-B81D-4979-AFDC-909A133D6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445"/>
              <a:ext cx="640" cy="408"/>
            </a:xfrm>
            <a:custGeom>
              <a:avLst/>
              <a:gdLst>
                <a:gd name="T0" fmla="*/ 3050 w 256"/>
                <a:gd name="T1" fmla="*/ 1216 h 153"/>
                <a:gd name="T2" fmla="*/ 3875 w 256"/>
                <a:gd name="T3" fmla="*/ 307 h 153"/>
                <a:gd name="T4" fmla="*/ 3833 w 256"/>
                <a:gd name="T5" fmla="*/ 35 h 153"/>
                <a:gd name="T6" fmla="*/ 3113 w 256"/>
                <a:gd name="T7" fmla="*/ 931 h 153"/>
                <a:gd name="T8" fmla="*/ 2238 w 256"/>
                <a:gd name="T9" fmla="*/ 1571 h 153"/>
                <a:gd name="T10" fmla="*/ 1033 w 256"/>
                <a:gd name="T11" fmla="*/ 2424 h 153"/>
                <a:gd name="T12" fmla="*/ 625 w 256"/>
                <a:gd name="T13" fmla="*/ 1800 h 153"/>
                <a:gd name="T14" fmla="*/ 1875 w 256"/>
                <a:gd name="T15" fmla="*/ 1443 h 153"/>
                <a:gd name="T16" fmla="*/ 3375 w 256"/>
                <a:gd name="T17" fmla="*/ 363 h 153"/>
                <a:gd name="T18" fmla="*/ 3613 w 256"/>
                <a:gd name="T19" fmla="*/ 115 h 153"/>
                <a:gd name="T20" fmla="*/ 2408 w 256"/>
                <a:gd name="T21" fmla="*/ 909 h 153"/>
                <a:gd name="T22" fmla="*/ 970 w 256"/>
                <a:gd name="T23" fmla="*/ 1309 h 153"/>
                <a:gd name="T24" fmla="*/ 95 w 256"/>
                <a:gd name="T25" fmla="*/ 1501 h 153"/>
                <a:gd name="T26" fmla="*/ 20 w 256"/>
                <a:gd name="T27" fmla="*/ 1592 h 153"/>
                <a:gd name="T28" fmla="*/ 145 w 256"/>
                <a:gd name="T29" fmla="*/ 2184 h 153"/>
                <a:gd name="T30" fmla="*/ 625 w 256"/>
                <a:gd name="T31" fmla="*/ 2901 h 153"/>
                <a:gd name="T32" fmla="*/ 1033 w 256"/>
                <a:gd name="T33" fmla="*/ 2787 h 153"/>
                <a:gd name="T34" fmla="*/ 2375 w 256"/>
                <a:gd name="T35" fmla="*/ 1672 h 153"/>
                <a:gd name="T36" fmla="*/ 3050 w 256"/>
                <a:gd name="T37" fmla="*/ 1216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4" y="23"/>
                    <a:pt x="248" y="16"/>
                  </a:cubicBezTo>
                  <a:cubicBezTo>
                    <a:pt x="256" y="5"/>
                    <a:pt x="249" y="0"/>
                    <a:pt x="245" y="2"/>
                  </a:cubicBezTo>
                  <a:cubicBezTo>
                    <a:pt x="248" y="6"/>
                    <a:pt x="217" y="38"/>
                    <a:pt x="199" y="49"/>
                  </a:cubicBezTo>
                  <a:cubicBezTo>
                    <a:pt x="181" y="60"/>
                    <a:pt x="172" y="63"/>
                    <a:pt x="143" y="83"/>
                  </a:cubicBezTo>
                  <a:cubicBezTo>
                    <a:pt x="120" y="99"/>
                    <a:pt x="83" y="123"/>
                    <a:pt x="66" y="128"/>
                  </a:cubicBezTo>
                  <a:cubicBezTo>
                    <a:pt x="49" y="133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8"/>
                    <a:pt x="231" y="6"/>
                  </a:cubicBezTo>
                  <a:cubicBezTo>
                    <a:pt x="213" y="16"/>
                    <a:pt x="186" y="36"/>
                    <a:pt x="154" y="48"/>
                  </a:cubicBezTo>
                  <a:cubicBezTo>
                    <a:pt x="105" y="67"/>
                    <a:pt x="98" y="64"/>
                    <a:pt x="62" y="69"/>
                  </a:cubicBezTo>
                  <a:cubicBezTo>
                    <a:pt x="33" y="72"/>
                    <a:pt x="21" y="72"/>
                    <a:pt x="6" y="79"/>
                  </a:cubicBezTo>
                  <a:cubicBezTo>
                    <a:pt x="3" y="80"/>
                    <a:pt x="2" y="82"/>
                    <a:pt x="1" y="84"/>
                  </a:cubicBezTo>
                  <a:cubicBezTo>
                    <a:pt x="0" y="93"/>
                    <a:pt x="9" y="107"/>
                    <a:pt x="9" y="115"/>
                  </a:cubicBezTo>
                  <a:cubicBezTo>
                    <a:pt x="10" y="137"/>
                    <a:pt x="20" y="153"/>
                    <a:pt x="40" y="153"/>
                  </a:cubicBezTo>
                  <a:cubicBezTo>
                    <a:pt x="47" y="153"/>
                    <a:pt x="56" y="148"/>
                    <a:pt x="66" y="147"/>
                  </a:cubicBezTo>
                  <a:cubicBezTo>
                    <a:pt x="90" y="137"/>
                    <a:pt x="113" y="115"/>
                    <a:pt x="152" y="88"/>
                  </a:cubicBezTo>
                  <a:cubicBezTo>
                    <a:pt x="164" y="80"/>
                    <a:pt x="183" y="72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9" name="Freeform 1617">
              <a:extLst>
                <a:ext uri="{FF2B5EF4-FFF2-40B4-BE49-F238E27FC236}">
                  <a16:creationId xmlns:a16="http://schemas.microsoft.com/office/drawing/2014/main" id="{684A51F0-72C5-4FE1-B201-AA199BCFC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741"/>
              <a:ext cx="125" cy="208"/>
            </a:xfrm>
            <a:custGeom>
              <a:avLst/>
              <a:gdLst>
                <a:gd name="T0" fmla="*/ 563 w 50"/>
                <a:gd name="T1" fmla="*/ 0 h 78"/>
                <a:gd name="T2" fmla="*/ 645 w 50"/>
                <a:gd name="T3" fmla="*/ 419 h 78"/>
                <a:gd name="T4" fmla="*/ 770 w 50"/>
                <a:gd name="T5" fmla="*/ 819 h 78"/>
                <a:gd name="T6" fmla="*/ 488 w 50"/>
                <a:gd name="T7" fmla="*/ 1139 h 78"/>
                <a:gd name="T8" fmla="*/ 0 w 50"/>
                <a:gd name="T9" fmla="*/ 1480 h 78"/>
                <a:gd name="T10" fmla="*/ 583 w 50"/>
                <a:gd name="T11" fmla="*/ 797 h 78"/>
                <a:gd name="T12" fmla="*/ 550 w 50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78">
                  <a:moveTo>
                    <a:pt x="36" y="0"/>
                  </a:moveTo>
                  <a:cubicBezTo>
                    <a:pt x="38" y="7"/>
                    <a:pt x="39" y="15"/>
                    <a:pt x="41" y="22"/>
                  </a:cubicBezTo>
                  <a:cubicBezTo>
                    <a:pt x="44" y="29"/>
                    <a:pt x="50" y="35"/>
                    <a:pt x="49" y="43"/>
                  </a:cubicBezTo>
                  <a:cubicBezTo>
                    <a:pt x="47" y="50"/>
                    <a:pt x="38" y="56"/>
                    <a:pt x="31" y="60"/>
                  </a:cubicBezTo>
                  <a:cubicBezTo>
                    <a:pt x="23" y="66"/>
                    <a:pt x="10" y="76"/>
                    <a:pt x="0" y="78"/>
                  </a:cubicBezTo>
                  <a:cubicBezTo>
                    <a:pt x="12" y="73"/>
                    <a:pt x="33" y="56"/>
                    <a:pt x="37" y="42"/>
                  </a:cubicBezTo>
                  <a:cubicBezTo>
                    <a:pt x="40" y="29"/>
                    <a:pt x="28" y="15"/>
                    <a:pt x="35" y="2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0" name="Freeform 1618">
              <a:extLst>
                <a:ext uri="{FF2B5EF4-FFF2-40B4-BE49-F238E27FC236}">
                  <a16:creationId xmlns:a16="http://schemas.microsoft.com/office/drawing/2014/main" id="{C7E25862-F7C7-4674-A55F-7B1741F07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683"/>
              <a:ext cx="313" cy="189"/>
            </a:xfrm>
            <a:custGeom>
              <a:avLst/>
              <a:gdLst>
                <a:gd name="T0" fmla="*/ 20 w 125"/>
                <a:gd name="T1" fmla="*/ 1339 h 71"/>
                <a:gd name="T2" fmla="*/ 626 w 125"/>
                <a:gd name="T3" fmla="*/ 1057 h 71"/>
                <a:gd name="T4" fmla="*/ 992 w 125"/>
                <a:gd name="T5" fmla="*/ 807 h 71"/>
                <a:gd name="T6" fmla="*/ 1305 w 125"/>
                <a:gd name="T7" fmla="*/ 511 h 71"/>
                <a:gd name="T8" fmla="*/ 1755 w 125"/>
                <a:gd name="T9" fmla="*/ 282 h 71"/>
                <a:gd name="T10" fmla="*/ 1943 w 125"/>
                <a:gd name="T11" fmla="*/ 807 h 71"/>
                <a:gd name="T12" fmla="*/ 1901 w 125"/>
                <a:gd name="T13" fmla="*/ 192 h 71"/>
                <a:gd name="T14" fmla="*/ 1775 w 125"/>
                <a:gd name="T15" fmla="*/ 21 h 71"/>
                <a:gd name="T16" fmla="*/ 1460 w 125"/>
                <a:gd name="T17" fmla="*/ 205 h 71"/>
                <a:gd name="T18" fmla="*/ 659 w 125"/>
                <a:gd name="T19" fmla="*/ 807 h 71"/>
                <a:gd name="T20" fmla="*/ 313 w 125"/>
                <a:gd name="T21" fmla="*/ 977 h 71"/>
                <a:gd name="T22" fmla="*/ 0 w 125"/>
                <a:gd name="T23" fmla="*/ 1057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71">
                  <a:moveTo>
                    <a:pt x="1" y="71"/>
                  </a:moveTo>
                  <a:cubicBezTo>
                    <a:pt x="8" y="59"/>
                    <a:pt x="29" y="60"/>
                    <a:pt x="40" y="56"/>
                  </a:cubicBezTo>
                  <a:cubicBezTo>
                    <a:pt x="48" y="52"/>
                    <a:pt x="56" y="48"/>
                    <a:pt x="63" y="43"/>
                  </a:cubicBezTo>
                  <a:cubicBezTo>
                    <a:pt x="71" y="38"/>
                    <a:pt x="76" y="32"/>
                    <a:pt x="83" y="27"/>
                  </a:cubicBezTo>
                  <a:cubicBezTo>
                    <a:pt x="91" y="22"/>
                    <a:pt x="102" y="8"/>
                    <a:pt x="112" y="15"/>
                  </a:cubicBezTo>
                  <a:cubicBezTo>
                    <a:pt x="120" y="21"/>
                    <a:pt x="116" y="38"/>
                    <a:pt x="124" y="43"/>
                  </a:cubicBezTo>
                  <a:cubicBezTo>
                    <a:pt x="125" y="33"/>
                    <a:pt x="123" y="20"/>
                    <a:pt x="121" y="10"/>
                  </a:cubicBezTo>
                  <a:cubicBezTo>
                    <a:pt x="120" y="5"/>
                    <a:pt x="120" y="0"/>
                    <a:pt x="113" y="1"/>
                  </a:cubicBezTo>
                  <a:cubicBezTo>
                    <a:pt x="106" y="2"/>
                    <a:pt x="98" y="7"/>
                    <a:pt x="93" y="11"/>
                  </a:cubicBezTo>
                  <a:cubicBezTo>
                    <a:pt x="79" y="22"/>
                    <a:pt x="58" y="35"/>
                    <a:pt x="42" y="43"/>
                  </a:cubicBezTo>
                  <a:cubicBezTo>
                    <a:pt x="33" y="47"/>
                    <a:pt x="30" y="50"/>
                    <a:pt x="20" y="52"/>
                  </a:cubicBezTo>
                  <a:cubicBezTo>
                    <a:pt x="14" y="54"/>
                    <a:pt x="6" y="53"/>
                    <a:pt x="0" y="5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1" name="Freeform 1619">
              <a:extLst>
                <a:ext uri="{FF2B5EF4-FFF2-40B4-BE49-F238E27FC236}">
                  <a16:creationId xmlns:a16="http://schemas.microsoft.com/office/drawing/2014/main" id="{08D386DD-CB27-442C-A8E8-0FE1AE43E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368"/>
              <a:ext cx="165" cy="283"/>
            </a:xfrm>
            <a:custGeom>
              <a:avLst/>
              <a:gdLst>
                <a:gd name="T0" fmla="*/ 1033 w 66"/>
                <a:gd name="T1" fmla="*/ 0 h 106"/>
                <a:gd name="T2" fmla="*/ 563 w 66"/>
                <a:gd name="T3" fmla="*/ 991 h 106"/>
                <a:gd name="T4" fmla="*/ 125 w 66"/>
                <a:gd name="T5" fmla="*/ 2018 h 106"/>
                <a:gd name="T6" fmla="*/ 395 w 66"/>
                <a:gd name="T7" fmla="*/ 1012 h 106"/>
                <a:gd name="T8" fmla="*/ 1033 w 66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06">
                  <a:moveTo>
                    <a:pt x="66" y="0"/>
                  </a:moveTo>
                  <a:cubicBezTo>
                    <a:pt x="66" y="12"/>
                    <a:pt x="57" y="32"/>
                    <a:pt x="36" y="52"/>
                  </a:cubicBezTo>
                  <a:cubicBezTo>
                    <a:pt x="16" y="72"/>
                    <a:pt x="5" y="94"/>
                    <a:pt x="8" y="106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4"/>
                    <a:pt x="66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2" name="Freeform 1620">
              <a:extLst>
                <a:ext uri="{FF2B5EF4-FFF2-40B4-BE49-F238E27FC236}">
                  <a16:creationId xmlns:a16="http://schemas.microsoft.com/office/drawing/2014/main" id="{01F455CB-BDC9-4634-9764-CD64B59FD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437"/>
              <a:ext cx="435" cy="171"/>
            </a:xfrm>
            <a:custGeom>
              <a:avLst/>
              <a:gdLst>
                <a:gd name="T0" fmla="*/ 0 w 174"/>
                <a:gd name="T1" fmla="*/ 1221 h 64"/>
                <a:gd name="T2" fmla="*/ 1095 w 174"/>
                <a:gd name="T3" fmla="*/ 991 h 64"/>
                <a:gd name="T4" fmla="*/ 2095 w 174"/>
                <a:gd name="T5" fmla="*/ 379 h 64"/>
                <a:gd name="T6" fmla="*/ 2720 w 174"/>
                <a:gd name="T7" fmla="*/ 0 h 64"/>
                <a:gd name="T8" fmla="*/ 2063 w 174"/>
                <a:gd name="T9" fmla="*/ 251 h 64"/>
                <a:gd name="T10" fmla="*/ 1395 w 174"/>
                <a:gd name="T11" fmla="*/ 615 h 64"/>
                <a:gd name="T12" fmla="*/ 738 w 174"/>
                <a:gd name="T13" fmla="*/ 957 h 64"/>
                <a:gd name="T14" fmla="*/ 0 w 174"/>
                <a:gd name="T15" fmla="*/ 1221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64">
                  <a:moveTo>
                    <a:pt x="0" y="64"/>
                  </a:moveTo>
                  <a:cubicBezTo>
                    <a:pt x="25" y="58"/>
                    <a:pt x="37" y="64"/>
                    <a:pt x="70" y="52"/>
                  </a:cubicBezTo>
                  <a:cubicBezTo>
                    <a:pt x="95" y="42"/>
                    <a:pt x="114" y="28"/>
                    <a:pt x="134" y="20"/>
                  </a:cubicBezTo>
                  <a:cubicBezTo>
                    <a:pt x="155" y="13"/>
                    <a:pt x="168" y="3"/>
                    <a:pt x="174" y="0"/>
                  </a:cubicBezTo>
                  <a:cubicBezTo>
                    <a:pt x="157" y="2"/>
                    <a:pt x="149" y="8"/>
                    <a:pt x="132" y="13"/>
                  </a:cubicBezTo>
                  <a:cubicBezTo>
                    <a:pt x="116" y="18"/>
                    <a:pt x="101" y="22"/>
                    <a:pt x="89" y="32"/>
                  </a:cubicBezTo>
                  <a:cubicBezTo>
                    <a:pt x="77" y="41"/>
                    <a:pt x="67" y="45"/>
                    <a:pt x="47" y="50"/>
                  </a:cubicBezTo>
                  <a:cubicBezTo>
                    <a:pt x="27" y="56"/>
                    <a:pt x="4" y="60"/>
                    <a:pt x="0" y="6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3" name="Freeform 1621">
              <a:extLst>
                <a:ext uri="{FF2B5EF4-FFF2-40B4-BE49-F238E27FC236}">
                  <a16:creationId xmlns:a16="http://schemas.microsoft.com/office/drawing/2014/main" id="{77C28BEA-CF92-419B-9CB4-621B2CF4A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47"/>
              <a:ext cx="230" cy="160"/>
            </a:xfrm>
            <a:custGeom>
              <a:avLst/>
              <a:gdLst>
                <a:gd name="T0" fmla="*/ 0 w 92"/>
                <a:gd name="T1" fmla="*/ 1139 h 60"/>
                <a:gd name="T2" fmla="*/ 145 w 92"/>
                <a:gd name="T3" fmla="*/ 776 h 60"/>
                <a:gd name="T4" fmla="*/ 408 w 92"/>
                <a:gd name="T5" fmla="*/ 419 h 60"/>
                <a:gd name="T6" fmla="*/ 1113 w 92"/>
                <a:gd name="T7" fmla="*/ 21 h 60"/>
                <a:gd name="T8" fmla="*/ 1313 w 92"/>
                <a:gd name="T9" fmla="*/ 171 h 60"/>
                <a:gd name="T10" fmla="*/ 925 w 92"/>
                <a:gd name="T11" fmla="*/ 456 h 60"/>
                <a:gd name="T12" fmla="*/ 83 w 92"/>
                <a:gd name="T13" fmla="*/ 11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60">
                  <a:moveTo>
                    <a:pt x="0" y="60"/>
                  </a:moveTo>
                  <a:cubicBezTo>
                    <a:pt x="4" y="55"/>
                    <a:pt x="6" y="47"/>
                    <a:pt x="9" y="41"/>
                  </a:cubicBezTo>
                  <a:cubicBezTo>
                    <a:pt x="14" y="34"/>
                    <a:pt x="20" y="27"/>
                    <a:pt x="26" y="22"/>
                  </a:cubicBezTo>
                  <a:cubicBezTo>
                    <a:pt x="37" y="10"/>
                    <a:pt x="55" y="3"/>
                    <a:pt x="71" y="1"/>
                  </a:cubicBezTo>
                  <a:cubicBezTo>
                    <a:pt x="78" y="1"/>
                    <a:pt x="92" y="0"/>
                    <a:pt x="84" y="9"/>
                  </a:cubicBezTo>
                  <a:cubicBezTo>
                    <a:pt x="77" y="16"/>
                    <a:pt x="67" y="20"/>
                    <a:pt x="59" y="24"/>
                  </a:cubicBezTo>
                  <a:cubicBezTo>
                    <a:pt x="41" y="34"/>
                    <a:pt x="23" y="46"/>
                    <a:pt x="5" y="5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4" name="Freeform 1622">
              <a:extLst>
                <a:ext uri="{FF2B5EF4-FFF2-40B4-BE49-F238E27FC236}">
                  <a16:creationId xmlns:a16="http://schemas.microsoft.com/office/drawing/2014/main" id="{37B53C5A-A25D-4EDC-81EB-553943500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720"/>
              <a:ext cx="180" cy="117"/>
            </a:xfrm>
            <a:custGeom>
              <a:avLst/>
              <a:gdLst>
                <a:gd name="T0" fmla="*/ 0 w 72"/>
                <a:gd name="T1" fmla="*/ 170 h 44"/>
                <a:gd name="T2" fmla="*/ 1125 w 72"/>
                <a:gd name="T3" fmla="*/ 0 h 44"/>
                <a:gd name="T4" fmla="*/ 0 w 72"/>
                <a:gd name="T5" fmla="*/ 17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4">
                  <a:moveTo>
                    <a:pt x="0" y="9"/>
                  </a:moveTo>
                  <a:cubicBezTo>
                    <a:pt x="5" y="20"/>
                    <a:pt x="13" y="44"/>
                    <a:pt x="72" y="0"/>
                  </a:cubicBezTo>
                  <a:cubicBezTo>
                    <a:pt x="56" y="9"/>
                    <a:pt x="11" y="33"/>
                    <a:pt x="0" y="9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5" name="Freeform 1623">
              <a:extLst>
                <a:ext uri="{FF2B5EF4-FFF2-40B4-BE49-F238E27FC236}">
                  <a16:creationId xmlns:a16="http://schemas.microsoft.com/office/drawing/2014/main" id="{8AC4C307-0F51-496D-9E35-9878A3E28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13"/>
              <a:ext cx="70" cy="174"/>
            </a:xfrm>
            <a:custGeom>
              <a:avLst/>
              <a:gdLst>
                <a:gd name="T0" fmla="*/ 425 w 28"/>
                <a:gd name="T1" fmla="*/ 0 h 65"/>
                <a:gd name="T2" fmla="*/ 250 w 28"/>
                <a:gd name="T3" fmla="*/ 150 h 65"/>
                <a:gd name="T4" fmla="*/ 113 w 28"/>
                <a:gd name="T5" fmla="*/ 675 h 65"/>
                <a:gd name="T6" fmla="*/ 0 w 28"/>
                <a:gd name="T7" fmla="*/ 1247 h 65"/>
                <a:gd name="T8" fmla="*/ 125 w 28"/>
                <a:gd name="T9" fmla="*/ 1039 h 65"/>
                <a:gd name="T10" fmla="*/ 438 w 28"/>
                <a:gd name="T11" fmla="*/ 787 h 65"/>
                <a:gd name="T12" fmla="*/ 300 w 28"/>
                <a:gd name="T13" fmla="*/ 787 h 65"/>
                <a:gd name="T14" fmla="*/ 313 w 28"/>
                <a:gd name="T15" fmla="*/ 479 h 65"/>
                <a:gd name="T16" fmla="*/ 408 w 28"/>
                <a:gd name="T17" fmla="*/ 2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5">
                  <a:moveTo>
                    <a:pt x="27" y="0"/>
                  </a:moveTo>
                  <a:cubicBezTo>
                    <a:pt x="23" y="2"/>
                    <a:pt x="19" y="3"/>
                    <a:pt x="16" y="8"/>
                  </a:cubicBezTo>
                  <a:cubicBezTo>
                    <a:pt x="11" y="15"/>
                    <a:pt x="10" y="26"/>
                    <a:pt x="7" y="35"/>
                  </a:cubicBezTo>
                  <a:cubicBezTo>
                    <a:pt x="4" y="45"/>
                    <a:pt x="2" y="54"/>
                    <a:pt x="0" y="65"/>
                  </a:cubicBezTo>
                  <a:cubicBezTo>
                    <a:pt x="4" y="63"/>
                    <a:pt x="5" y="57"/>
                    <a:pt x="8" y="54"/>
                  </a:cubicBezTo>
                  <a:cubicBezTo>
                    <a:pt x="14" y="48"/>
                    <a:pt x="22" y="46"/>
                    <a:pt x="28" y="41"/>
                  </a:cubicBezTo>
                  <a:cubicBezTo>
                    <a:pt x="25" y="42"/>
                    <a:pt x="21" y="44"/>
                    <a:pt x="19" y="41"/>
                  </a:cubicBezTo>
                  <a:cubicBezTo>
                    <a:pt x="16" y="39"/>
                    <a:pt x="19" y="28"/>
                    <a:pt x="20" y="25"/>
                  </a:cubicBezTo>
                  <a:cubicBezTo>
                    <a:pt x="20" y="17"/>
                    <a:pt x="23" y="8"/>
                    <a:pt x="26" y="1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6" name="Freeform 1624">
              <a:extLst>
                <a:ext uri="{FF2B5EF4-FFF2-40B4-BE49-F238E27FC236}">
                  <a16:creationId xmlns:a16="http://schemas.microsoft.com/office/drawing/2014/main" id="{1D91B4FF-AEE3-4520-B8B1-E8E84B2CF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832"/>
              <a:ext cx="25" cy="27"/>
            </a:xfrm>
            <a:custGeom>
              <a:avLst/>
              <a:gdLst>
                <a:gd name="T0" fmla="*/ 158 w 10"/>
                <a:gd name="T1" fmla="*/ 38 h 10"/>
                <a:gd name="T2" fmla="*/ 20 w 10"/>
                <a:gd name="T3" fmla="*/ 197 h 10"/>
                <a:gd name="T4" fmla="*/ 145 w 10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2"/>
                  </a:moveTo>
                  <a:cubicBezTo>
                    <a:pt x="4" y="0"/>
                    <a:pt x="0" y="5"/>
                    <a:pt x="1" y="10"/>
                  </a:cubicBezTo>
                  <a:cubicBezTo>
                    <a:pt x="3" y="10"/>
                    <a:pt x="7" y="8"/>
                    <a:pt x="9" y="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7" name="Freeform 1625">
              <a:extLst>
                <a:ext uri="{FF2B5EF4-FFF2-40B4-BE49-F238E27FC236}">
                  <a16:creationId xmlns:a16="http://schemas.microsoft.com/office/drawing/2014/main" id="{024DAF4F-BF64-4335-8860-192C8AEA2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8" name="Freeform 1626">
              <a:extLst>
                <a:ext uri="{FF2B5EF4-FFF2-40B4-BE49-F238E27FC236}">
                  <a16:creationId xmlns:a16="http://schemas.microsoft.com/office/drawing/2014/main" id="{6BE04B23-FBAB-4365-974B-2AA07E23C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9" name="Freeform 1627">
              <a:extLst>
                <a:ext uri="{FF2B5EF4-FFF2-40B4-BE49-F238E27FC236}">
                  <a16:creationId xmlns:a16="http://schemas.microsoft.com/office/drawing/2014/main" id="{4177D53F-FDC7-4BC6-BA85-2C08F744D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368"/>
              <a:ext cx="155" cy="288"/>
            </a:xfrm>
            <a:custGeom>
              <a:avLst/>
              <a:gdLst>
                <a:gd name="T0" fmla="*/ 895 w 62"/>
                <a:gd name="T1" fmla="*/ 0 h 108"/>
                <a:gd name="T2" fmla="*/ 300 w 62"/>
                <a:gd name="T3" fmla="*/ 1251 h 108"/>
                <a:gd name="T4" fmla="*/ 33 w 62"/>
                <a:gd name="T5" fmla="*/ 204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08">
                  <a:moveTo>
                    <a:pt x="57" y="0"/>
                  </a:moveTo>
                  <a:cubicBezTo>
                    <a:pt x="62" y="16"/>
                    <a:pt x="37" y="43"/>
                    <a:pt x="19" y="66"/>
                  </a:cubicBezTo>
                  <a:cubicBezTo>
                    <a:pt x="2" y="89"/>
                    <a:pt x="0" y="103"/>
                    <a:pt x="2" y="10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0" name="Freeform 1628">
              <a:extLst>
                <a:ext uri="{FF2B5EF4-FFF2-40B4-BE49-F238E27FC236}">
                  <a16:creationId xmlns:a16="http://schemas.microsoft.com/office/drawing/2014/main" id="{734BC269-9005-420D-8B26-9810D9CC2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664"/>
              <a:ext cx="87" cy="189"/>
            </a:xfrm>
            <a:custGeom>
              <a:avLst/>
              <a:gdLst>
                <a:gd name="T0" fmla="*/ 0 w 35"/>
                <a:gd name="T1" fmla="*/ 0 h 71"/>
                <a:gd name="T2" fmla="*/ 537 w 35"/>
                <a:gd name="T3" fmla="*/ 133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1">
                  <a:moveTo>
                    <a:pt x="0" y="0"/>
                  </a:moveTo>
                  <a:cubicBezTo>
                    <a:pt x="13" y="8"/>
                    <a:pt x="7" y="63"/>
                    <a:pt x="35" y="7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1" name="Line 1629">
              <a:extLst>
                <a:ext uri="{FF2B5EF4-FFF2-40B4-BE49-F238E27FC236}">
                  <a16:creationId xmlns:a16="http://schemas.microsoft.com/office/drawing/2014/main" id="{4B969ED1-121D-4B7C-BF5C-AA519CF64C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0" y="1885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2" name="Freeform 1630">
              <a:extLst>
                <a:ext uri="{FF2B5EF4-FFF2-40B4-BE49-F238E27FC236}">
                  <a16:creationId xmlns:a16="http://schemas.microsoft.com/office/drawing/2014/main" id="{3D7B8358-A1C6-4D0F-8DCB-EBBE550B2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07"/>
            </a:xfrm>
            <a:custGeom>
              <a:avLst/>
              <a:gdLst>
                <a:gd name="T0" fmla="*/ 845 w 80"/>
                <a:gd name="T1" fmla="*/ 2109 h 115"/>
                <a:gd name="T2" fmla="*/ 1250 w 80"/>
                <a:gd name="T3" fmla="*/ 0 h 115"/>
                <a:gd name="T4" fmla="*/ 908 w 80"/>
                <a:gd name="T5" fmla="*/ 136 h 115"/>
                <a:gd name="T6" fmla="*/ 750 w 80"/>
                <a:gd name="T7" fmla="*/ 342 h 115"/>
                <a:gd name="T8" fmla="*/ 708 w 80"/>
                <a:gd name="T9" fmla="*/ 171 h 115"/>
                <a:gd name="T10" fmla="*/ 583 w 80"/>
                <a:gd name="T11" fmla="*/ 192 h 115"/>
                <a:gd name="T12" fmla="*/ 470 w 80"/>
                <a:gd name="T13" fmla="*/ 171 h 115"/>
                <a:gd name="T14" fmla="*/ 408 w 80"/>
                <a:gd name="T15" fmla="*/ 376 h 115"/>
                <a:gd name="T16" fmla="*/ 300 w 80"/>
                <a:gd name="T17" fmla="*/ 363 h 115"/>
                <a:gd name="T18" fmla="*/ 220 w 80"/>
                <a:gd name="T19" fmla="*/ 422 h 115"/>
                <a:gd name="T20" fmla="*/ 0 w 80"/>
                <a:gd name="T21" fmla="*/ 513 h 115"/>
                <a:gd name="T22" fmla="*/ 188 w 80"/>
                <a:gd name="T23" fmla="*/ 1161 h 115"/>
                <a:gd name="T24" fmla="*/ 220 w 80"/>
                <a:gd name="T25" fmla="*/ 2189 h 115"/>
                <a:gd name="T26" fmla="*/ 583 w 80"/>
                <a:gd name="T27" fmla="*/ 1767 h 115"/>
                <a:gd name="T28" fmla="*/ 845 w 80"/>
                <a:gd name="T29" fmla="*/ 2109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15">
                  <a:moveTo>
                    <a:pt x="54" y="111"/>
                  </a:moveTo>
                  <a:cubicBezTo>
                    <a:pt x="54" y="54"/>
                    <a:pt x="66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  <a:cubicBezTo>
                    <a:pt x="16" y="103"/>
                    <a:pt x="31" y="94"/>
                    <a:pt x="37" y="93"/>
                  </a:cubicBezTo>
                  <a:cubicBezTo>
                    <a:pt x="43" y="93"/>
                    <a:pt x="53" y="107"/>
                    <a:pt x="54" y="111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3" name="Freeform 1631">
              <a:extLst>
                <a:ext uri="{FF2B5EF4-FFF2-40B4-BE49-F238E27FC236}">
                  <a16:creationId xmlns:a16="http://schemas.microsoft.com/office/drawing/2014/main" id="{976020CF-59D1-4FEE-81D3-821DF6ED4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12"/>
            </a:xfrm>
            <a:custGeom>
              <a:avLst/>
              <a:gdLst>
                <a:gd name="T0" fmla="*/ 845 w 80"/>
                <a:gd name="T1" fmla="*/ 2219 h 117"/>
                <a:gd name="T2" fmla="*/ 1250 w 80"/>
                <a:gd name="T3" fmla="*/ 0 h 117"/>
                <a:gd name="T4" fmla="*/ 908 w 80"/>
                <a:gd name="T5" fmla="*/ 136 h 117"/>
                <a:gd name="T6" fmla="*/ 750 w 80"/>
                <a:gd name="T7" fmla="*/ 341 h 117"/>
                <a:gd name="T8" fmla="*/ 708 w 80"/>
                <a:gd name="T9" fmla="*/ 171 h 117"/>
                <a:gd name="T10" fmla="*/ 583 w 80"/>
                <a:gd name="T11" fmla="*/ 192 h 117"/>
                <a:gd name="T12" fmla="*/ 470 w 80"/>
                <a:gd name="T13" fmla="*/ 171 h 117"/>
                <a:gd name="T14" fmla="*/ 408 w 80"/>
                <a:gd name="T15" fmla="*/ 376 h 117"/>
                <a:gd name="T16" fmla="*/ 300 w 80"/>
                <a:gd name="T17" fmla="*/ 363 h 117"/>
                <a:gd name="T18" fmla="*/ 220 w 80"/>
                <a:gd name="T19" fmla="*/ 419 h 117"/>
                <a:gd name="T20" fmla="*/ 0 w 80"/>
                <a:gd name="T21" fmla="*/ 512 h 117"/>
                <a:gd name="T22" fmla="*/ 188 w 80"/>
                <a:gd name="T23" fmla="*/ 1160 h 117"/>
                <a:gd name="T24" fmla="*/ 220 w 80"/>
                <a:gd name="T25" fmla="*/ 2184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117">
                  <a:moveTo>
                    <a:pt x="54" y="117"/>
                  </a:moveTo>
                  <a:cubicBezTo>
                    <a:pt x="53" y="57"/>
                    <a:pt x="65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4" name="Freeform 1632">
              <a:extLst>
                <a:ext uri="{FF2B5EF4-FFF2-40B4-BE49-F238E27FC236}">
                  <a16:creationId xmlns:a16="http://schemas.microsoft.com/office/drawing/2014/main" id="{B27F0D3A-4B36-46E1-A031-15F98657F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848"/>
              <a:ext cx="38" cy="48"/>
            </a:xfrm>
            <a:custGeom>
              <a:avLst/>
              <a:gdLst>
                <a:gd name="T0" fmla="*/ 0 w 15"/>
                <a:gd name="T1" fmla="*/ 149 h 18"/>
                <a:gd name="T2" fmla="*/ 225 w 15"/>
                <a:gd name="T3" fmla="*/ 0 h 18"/>
                <a:gd name="T4" fmla="*/ 0 w 15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8"/>
                  </a:moveTo>
                  <a:cubicBezTo>
                    <a:pt x="6" y="14"/>
                    <a:pt x="12" y="9"/>
                    <a:pt x="14" y="0"/>
                  </a:cubicBezTo>
                  <a:cubicBezTo>
                    <a:pt x="15" y="8"/>
                    <a:pt x="7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5" name="Freeform 1633">
              <a:extLst>
                <a:ext uri="{FF2B5EF4-FFF2-40B4-BE49-F238E27FC236}">
                  <a16:creationId xmlns:a16="http://schemas.microsoft.com/office/drawing/2014/main" id="{892B2669-A4F1-41C7-970F-B5FDFE403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840"/>
              <a:ext cx="37" cy="51"/>
            </a:xfrm>
            <a:custGeom>
              <a:avLst/>
              <a:gdLst>
                <a:gd name="T0" fmla="*/ 0 w 15"/>
                <a:gd name="T1" fmla="*/ 137 h 19"/>
                <a:gd name="T2" fmla="*/ 224 w 15"/>
                <a:gd name="T3" fmla="*/ 0 h 19"/>
                <a:gd name="T4" fmla="*/ 0 w 15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0" y="7"/>
                  </a:moveTo>
                  <a:cubicBezTo>
                    <a:pt x="1" y="12"/>
                    <a:pt x="7" y="14"/>
                    <a:pt x="15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6" name="Freeform 1634">
              <a:extLst>
                <a:ext uri="{FF2B5EF4-FFF2-40B4-BE49-F238E27FC236}">
                  <a16:creationId xmlns:a16="http://schemas.microsoft.com/office/drawing/2014/main" id="{79251B32-4D87-44DF-8C69-CF2CF59E1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56"/>
              <a:ext cx="58" cy="261"/>
            </a:xfrm>
            <a:custGeom>
              <a:avLst/>
              <a:gdLst>
                <a:gd name="T0" fmla="*/ 368 w 23"/>
                <a:gd name="T1" fmla="*/ 0 h 98"/>
                <a:gd name="T2" fmla="*/ 113 w 23"/>
                <a:gd name="T3" fmla="*/ 1851 h 98"/>
                <a:gd name="T4" fmla="*/ 368 w 23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8">
                  <a:moveTo>
                    <a:pt x="23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5" y="30"/>
                    <a:pt x="23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7" name="Freeform 1635">
              <a:extLst>
                <a:ext uri="{FF2B5EF4-FFF2-40B4-BE49-F238E27FC236}">
                  <a16:creationId xmlns:a16="http://schemas.microsoft.com/office/drawing/2014/main" id="{2286E4C5-7D98-41F8-8409-3D701E381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8" name="Freeform 1636">
              <a:extLst>
                <a:ext uri="{FF2B5EF4-FFF2-40B4-BE49-F238E27FC236}">
                  <a16:creationId xmlns:a16="http://schemas.microsoft.com/office/drawing/2014/main" id="{7B362369-AA36-4EB9-9687-4052D33C5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9" name="Freeform 1637">
              <a:extLst>
                <a:ext uri="{FF2B5EF4-FFF2-40B4-BE49-F238E27FC236}">
                  <a16:creationId xmlns:a16="http://schemas.microsoft.com/office/drawing/2014/main" id="{7ECA0902-3B0B-4EB7-8B6C-12C9F407A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0" name="Freeform 1638">
              <a:extLst>
                <a:ext uri="{FF2B5EF4-FFF2-40B4-BE49-F238E27FC236}">
                  <a16:creationId xmlns:a16="http://schemas.microsoft.com/office/drawing/2014/main" id="{FEF8C9F8-4F83-4688-B732-899A8C705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1" name="Freeform 1639">
              <a:extLst>
                <a:ext uri="{FF2B5EF4-FFF2-40B4-BE49-F238E27FC236}">
                  <a16:creationId xmlns:a16="http://schemas.microsoft.com/office/drawing/2014/main" id="{6BDDC9DA-6A7E-4971-A5E1-BB67BD242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2" name="Freeform 1640">
              <a:extLst>
                <a:ext uri="{FF2B5EF4-FFF2-40B4-BE49-F238E27FC236}">
                  <a16:creationId xmlns:a16="http://schemas.microsoft.com/office/drawing/2014/main" id="{FBDC57AB-0332-4167-A6BC-0CCABBDB0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808"/>
              <a:ext cx="232" cy="80"/>
            </a:xfrm>
            <a:custGeom>
              <a:avLst/>
              <a:gdLst>
                <a:gd name="T0" fmla="*/ 1444 w 93"/>
                <a:gd name="T1" fmla="*/ 0 h 30"/>
                <a:gd name="T2" fmla="*/ 728 w 93"/>
                <a:gd name="T3" fmla="*/ 227 h 30"/>
                <a:gd name="T4" fmla="*/ 591 w 93"/>
                <a:gd name="T5" fmla="*/ 205 h 30"/>
                <a:gd name="T6" fmla="*/ 561 w 93"/>
                <a:gd name="T7" fmla="*/ 227 h 30"/>
                <a:gd name="T8" fmla="*/ 511 w 93"/>
                <a:gd name="T9" fmla="*/ 307 h 30"/>
                <a:gd name="T10" fmla="*/ 374 w 93"/>
                <a:gd name="T11" fmla="*/ 456 h 30"/>
                <a:gd name="T12" fmla="*/ 105 w 93"/>
                <a:gd name="T13" fmla="*/ 547 h 30"/>
                <a:gd name="T14" fmla="*/ 0 w 93"/>
                <a:gd name="T15" fmla="*/ 547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30">
                  <a:moveTo>
                    <a:pt x="93" y="0"/>
                  </a:moveTo>
                  <a:cubicBezTo>
                    <a:pt x="82" y="7"/>
                    <a:pt x="60" y="11"/>
                    <a:pt x="47" y="12"/>
                  </a:cubicBezTo>
                  <a:cubicBezTo>
                    <a:pt x="45" y="12"/>
                    <a:pt x="40" y="11"/>
                    <a:pt x="38" y="11"/>
                  </a:cubicBezTo>
                  <a:cubicBezTo>
                    <a:pt x="37" y="12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1" y="19"/>
                    <a:pt x="27" y="22"/>
                    <a:pt x="24" y="24"/>
                  </a:cubicBezTo>
                  <a:cubicBezTo>
                    <a:pt x="19" y="27"/>
                    <a:pt x="13" y="29"/>
                    <a:pt x="7" y="29"/>
                  </a:cubicBezTo>
                  <a:cubicBezTo>
                    <a:pt x="3" y="30"/>
                    <a:pt x="0" y="29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3" name="Freeform 1641">
              <a:extLst>
                <a:ext uri="{FF2B5EF4-FFF2-40B4-BE49-F238E27FC236}">
                  <a16:creationId xmlns:a16="http://schemas.microsoft.com/office/drawing/2014/main" id="{DCA210AB-30FC-4F93-9B03-04ED1B96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4" name="Freeform 1642">
              <a:extLst>
                <a:ext uri="{FF2B5EF4-FFF2-40B4-BE49-F238E27FC236}">
                  <a16:creationId xmlns:a16="http://schemas.microsoft.com/office/drawing/2014/main" id="{85CED21E-6358-451C-AAD0-78453C965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5" name="Freeform 1643">
              <a:extLst>
                <a:ext uri="{FF2B5EF4-FFF2-40B4-BE49-F238E27FC236}">
                  <a16:creationId xmlns:a16="http://schemas.microsoft.com/office/drawing/2014/main" id="{EE362DA8-6581-4D54-8A49-C318161AD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6" name="Freeform 1644">
              <a:extLst>
                <a:ext uri="{FF2B5EF4-FFF2-40B4-BE49-F238E27FC236}">
                  <a16:creationId xmlns:a16="http://schemas.microsoft.com/office/drawing/2014/main" id="{BD1FA19A-FBC9-48A6-A6F1-588C8A253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053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B0719"/>
            </a:solidFill>
            <a:ln w="4763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267" name="Freeform 1645">
              <a:extLst>
                <a:ext uri="{FF2B5EF4-FFF2-40B4-BE49-F238E27FC236}">
                  <a16:creationId xmlns:a16="http://schemas.microsoft.com/office/drawing/2014/main" id="{71E1DB16-4E5B-4308-B4F8-2A51A1088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268" name="Freeform 1646">
              <a:extLst>
                <a:ext uri="{FF2B5EF4-FFF2-40B4-BE49-F238E27FC236}">
                  <a16:creationId xmlns:a16="http://schemas.microsoft.com/office/drawing/2014/main" id="{6134CC52-4F29-4C8F-8E3D-E14C25923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939"/>
              <a:ext cx="190" cy="90"/>
            </a:xfrm>
            <a:custGeom>
              <a:avLst/>
              <a:gdLst>
                <a:gd name="T0" fmla="*/ 0 w 76"/>
                <a:gd name="T1" fmla="*/ 0 h 34"/>
                <a:gd name="T2" fmla="*/ 625 w 76"/>
                <a:gd name="T3" fmla="*/ 540 h 34"/>
                <a:gd name="T4" fmla="*/ 1188 w 76"/>
                <a:gd name="T5" fmla="*/ 148 h 34"/>
                <a:gd name="T6" fmla="*/ 613 w 76"/>
                <a:gd name="T7" fmla="*/ 630 h 34"/>
                <a:gd name="T8" fmla="*/ 0 w 76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4">
                  <a:moveTo>
                    <a:pt x="0" y="0"/>
                  </a:moveTo>
                  <a:cubicBezTo>
                    <a:pt x="4" y="16"/>
                    <a:pt x="22" y="31"/>
                    <a:pt x="40" y="29"/>
                  </a:cubicBezTo>
                  <a:cubicBezTo>
                    <a:pt x="58" y="28"/>
                    <a:pt x="67" y="26"/>
                    <a:pt x="76" y="8"/>
                  </a:cubicBezTo>
                  <a:cubicBezTo>
                    <a:pt x="70" y="26"/>
                    <a:pt x="58" y="34"/>
                    <a:pt x="39" y="34"/>
                  </a:cubicBezTo>
                  <a:cubicBezTo>
                    <a:pt x="20" y="33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9" name="Freeform 1647">
              <a:extLst>
                <a:ext uri="{FF2B5EF4-FFF2-40B4-BE49-F238E27FC236}">
                  <a16:creationId xmlns:a16="http://schemas.microsoft.com/office/drawing/2014/main" id="{74C50964-8C35-4070-BE60-763FCD588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851"/>
              <a:ext cx="33" cy="40"/>
            </a:xfrm>
            <a:custGeom>
              <a:avLst/>
              <a:gdLst>
                <a:gd name="T0" fmla="*/ 0 w 13"/>
                <a:gd name="T1" fmla="*/ 171 h 15"/>
                <a:gd name="T2" fmla="*/ 147 w 13"/>
                <a:gd name="T3" fmla="*/ 0 h 15"/>
                <a:gd name="T4" fmla="*/ 213 w 13"/>
                <a:gd name="T5" fmla="*/ 285 h 15"/>
                <a:gd name="T6" fmla="*/ 51 w 13"/>
                <a:gd name="T7" fmla="*/ 2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9"/>
                  </a:moveTo>
                  <a:cubicBezTo>
                    <a:pt x="4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7"/>
                    <a:pt x="3" y="1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0" name="Freeform 1648">
              <a:extLst>
                <a:ext uri="{FF2B5EF4-FFF2-40B4-BE49-F238E27FC236}">
                  <a16:creationId xmlns:a16="http://schemas.microsoft.com/office/drawing/2014/main" id="{C33ABCA7-2EB7-48E9-88AA-198B5869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843"/>
              <a:ext cx="22" cy="42"/>
            </a:xfrm>
            <a:custGeom>
              <a:avLst/>
              <a:gdLst>
                <a:gd name="T0" fmla="*/ 29 w 9"/>
                <a:gd name="T1" fmla="*/ 0 h 16"/>
                <a:gd name="T2" fmla="*/ 132 w 9"/>
                <a:gd name="T3" fmla="*/ 21 h 16"/>
                <a:gd name="T4" fmla="*/ 103 w 9"/>
                <a:gd name="T5" fmla="*/ 289 h 16"/>
                <a:gd name="T6" fmla="*/ 0 w 9"/>
                <a:gd name="T7" fmla="*/ 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5" y="2"/>
                    <a:pt x="5" y="0"/>
                    <a:pt x="9" y="1"/>
                  </a:cubicBezTo>
                  <a:cubicBezTo>
                    <a:pt x="3" y="3"/>
                    <a:pt x="7" y="11"/>
                    <a:pt x="7" y="16"/>
                  </a:cubicBezTo>
                  <a:cubicBezTo>
                    <a:pt x="5" y="11"/>
                    <a:pt x="4" y="5"/>
                    <a:pt x="0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1" name="Freeform 1649">
              <a:extLst>
                <a:ext uri="{FF2B5EF4-FFF2-40B4-BE49-F238E27FC236}">
                  <a16:creationId xmlns:a16="http://schemas.microsoft.com/office/drawing/2014/main" id="{B3BB3AF8-E057-43E2-B1EE-DBC5AA3F0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12"/>
              <a:ext cx="22" cy="32"/>
            </a:xfrm>
            <a:custGeom>
              <a:avLst/>
              <a:gdLst>
                <a:gd name="T0" fmla="*/ 59 w 9"/>
                <a:gd name="T1" fmla="*/ 0 h 12"/>
                <a:gd name="T2" fmla="*/ 0 w 9"/>
                <a:gd name="T3" fmla="*/ 77 h 12"/>
                <a:gd name="T4" fmla="*/ 0 w 9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1" y="1"/>
                    <a:pt x="0" y="1"/>
                    <a:pt x="0" y="4"/>
                  </a:cubicBezTo>
                  <a:cubicBezTo>
                    <a:pt x="9" y="3"/>
                    <a:pt x="5" y="12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2" name="Freeform 1650">
              <a:extLst>
                <a:ext uri="{FF2B5EF4-FFF2-40B4-BE49-F238E27FC236}">
                  <a16:creationId xmlns:a16="http://schemas.microsoft.com/office/drawing/2014/main" id="{D9E86274-19EB-4658-8237-F2DBA4968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917"/>
              <a:ext cx="17" cy="22"/>
            </a:xfrm>
            <a:custGeom>
              <a:avLst/>
              <a:gdLst>
                <a:gd name="T0" fmla="*/ 100 w 7"/>
                <a:gd name="T1" fmla="*/ 0 h 8"/>
                <a:gd name="T2" fmla="*/ 29 w 7"/>
                <a:gd name="T3" fmla="*/ 47 h 8"/>
                <a:gd name="T4" fmla="*/ 100 w 7"/>
                <a:gd name="T5" fmla="*/ 83 h 8"/>
                <a:gd name="T6" fmla="*/ 0 w 7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0"/>
                    <a:pt x="4" y="0"/>
                    <a:pt x="2" y="2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6" y="7"/>
                    <a:pt x="3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3" name="Freeform 1651">
              <a:extLst>
                <a:ext uri="{FF2B5EF4-FFF2-40B4-BE49-F238E27FC236}">
                  <a16:creationId xmlns:a16="http://schemas.microsoft.com/office/drawing/2014/main" id="{7CE21BD6-249B-478A-A702-9F5003D74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4" name="Freeform 1652">
              <a:extLst>
                <a:ext uri="{FF2B5EF4-FFF2-40B4-BE49-F238E27FC236}">
                  <a16:creationId xmlns:a16="http://schemas.microsoft.com/office/drawing/2014/main" id="{270F3DD3-2A78-4FA0-AC3C-D19AF96A4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5" name="Freeform 1653">
              <a:extLst>
                <a:ext uri="{FF2B5EF4-FFF2-40B4-BE49-F238E27FC236}">
                  <a16:creationId xmlns:a16="http://schemas.microsoft.com/office/drawing/2014/main" id="{597D74C1-18B3-44AF-8C92-039B5488A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840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88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7" y="11"/>
                    <a:pt x="31" y="8"/>
                  </a:cubicBezTo>
                  <a:cubicBezTo>
                    <a:pt x="55" y="6"/>
                    <a:pt x="61" y="16"/>
                    <a:pt x="78" y="25"/>
                  </a:cubicBezTo>
                  <a:cubicBezTo>
                    <a:pt x="65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6" name="Freeform 1654">
              <a:extLst>
                <a:ext uri="{FF2B5EF4-FFF2-40B4-BE49-F238E27FC236}">
                  <a16:creationId xmlns:a16="http://schemas.microsoft.com/office/drawing/2014/main" id="{D3EEBAF2-403D-42B8-93D8-6C2182833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840"/>
              <a:ext cx="158" cy="83"/>
            </a:xfrm>
            <a:custGeom>
              <a:avLst/>
              <a:gdLst>
                <a:gd name="T0" fmla="*/ 993 w 63"/>
                <a:gd name="T1" fmla="*/ 345 h 31"/>
                <a:gd name="T2" fmla="*/ 441 w 63"/>
                <a:gd name="T3" fmla="*/ 150 h 31"/>
                <a:gd name="T4" fmla="*/ 0 w 63"/>
                <a:gd name="T5" fmla="*/ 594 h 31"/>
                <a:gd name="T6" fmla="*/ 993 w 63"/>
                <a:gd name="T7" fmla="*/ 3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1">
                  <a:moveTo>
                    <a:pt x="63" y="18"/>
                  </a:moveTo>
                  <a:cubicBezTo>
                    <a:pt x="53" y="12"/>
                    <a:pt x="45" y="7"/>
                    <a:pt x="28" y="8"/>
                  </a:cubicBezTo>
                  <a:cubicBezTo>
                    <a:pt x="12" y="10"/>
                    <a:pt x="4" y="19"/>
                    <a:pt x="0" y="31"/>
                  </a:cubicBezTo>
                  <a:cubicBezTo>
                    <a:pt x="10" y="16"/>
                    <a:pt x="30" y="0"/>
                    <a:pt x="6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7" name="Freeform 1655">
              <a:extLst>
                <a:ext uri="{FF2B5EF4-FFF2-40B4-BE49-F238E27FC236}">
                  <a16:creationId xmlns:a16="http://schemas.microsoft.com/office/drawing/2014/main" id="{5A17CAD2-571E-4C76-8247-1DCD4EE67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979"/>
              <a:ext cx="58" cy="29"/>
            </a:xfrm>
            <a:custGeom>
              <a:avLst/>
              <a:gdLst>
                <a:gd name="T0" fmla="*/ 368 w 23"/>
                <a:gd name="T1" fmla="*/ 0 h 11"/>
                <a:gd name="T2" fmla="*/ 0 w 2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8" name="Freeform 1656">
              <a:extLst>
                <a:ext uri="{FF2B5EF4-FFF2-40B4-BE49-F238E27FC236}">
                  <a16:creationId xmlns:a16="http://schemas.microsoft.com/office/drawing/2014/main" id="{DA7F512D-7156-4817-BEDA-D3894C3F7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947"/>
              <a:ext cx="255" cy="93"/>
            </a:xfrm>
            <a:custGeom>
              <a:avLst/>
              <a:gdLst>
                <a:gd name="T0" fmla="*/ 0 w 102"/>
                <a:gd name="T1" fmla="*/ 523 h 35"/>
                <a:gd name="T2" fmla="*/ 845 w 102"/>
                <a:gd name="T3" fmla="*/ 465 h 35"/>
                <a:gd name="T4" fmla="*/ 1488 w 102"/>
                <a:gd name="T5" fmla="*/ 282 h 35"/>
                <a:gd name="T6" fmla="*/ 1533 w 102"/>
                <a:gd name="T7" fmla="*/ 0 h 35"/>
                <a:gd name="T8" fmla="*/ 1238 w 102"/>
                <a:gd name="T9" fmla="*/ 205 h 35"/>
                <a:gd name="T10" fmla="*/ 720 w 102"/>
                <a:gd name="T11" fmla="*/ 340 h 35"/>
                <a:gd name="T12" fmla="*/ 0 w 102"/>
                <a:gd name="T13" fmla="*/ 52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1" y="35"/>
                    <a:pt x="54" y="25"/>
                  </a:cubicBezTo>
                  <a:cubicBezTo>
                    <a:pt x="79" y="14"/>
                    <a:pt x="89" y="19"/>
                    <a:pt x="95" y="15"/>
                  </a:cubicBezTo>
                  <a:cubicBezTo>
                    <a:pt x="102" y="11"/>
                    <a:pt x="101" y="3"/>
                    <a:pt x="98" y="0"/>
                  </a:cubicBezTo>
                  <a:cubicBezTo>
                    <a:pt x="101" y="3"/>
                    <a:pt x="93" y="9"/>
                    <a:pt x="79" y="11"/>
                  </a:cubicBezTo>
                  <a:cubicBezTo>
                    <a:pt x="65" y="13"/>
                    <a:pt x="56" y="13"/>
                    <a:pt x="46" y="18"/>
                  </a:cubicBezTo>
                  <a:cubicBezTo>
                    <a:pt x="35" y="22"/>
                    <a:pt x="14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9" name="Freeform 1657">
              <a:extLst>
                <a:ext uri="{FF2B5EF4-FFF2-40B4-BE49-F238E27FC236}">
                  <a16:creationId xmlns:a16="http://schemas.microsoft.com/office/drawing/2014/main" id="{F70DBA30-F7CF-415A-BE26-162D06F35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061"/>
              <a:ext cx="30" cy="206"/>
            </a:xfrm>
            <a:custGeom>
              <a:avLst/>
              <a:gdLst>
                <a:gd name="T0" fmla="*/ 158 w 12"/>
                <a:gd name="T1" fmla="*/ 1474 h 77"/>
                <a:gd name="T2" fmla="*/ 158 w 12"/>
                <a:gd name="T3" fmla="*/ 1474 h 77"/>
                <a:gd name="T4" fmla="*/ 158 w 12"/>
                <a:gd name="T5" fmla="*/ 594 h 77"/>
                <a:gd name="T6" fmla="*/ 0 w 12"/>
                <a:gd name="T7" fmla="*/ 0 h 77"/>
                <a:gd name="T8" fmla="*/ 125 w 12"/>
                <a:gd name="T9" fmla="*/ 594 h 77"/>
                <a:gd name="T10" fmla="*/ 158 w 12"/>
                <a:gd name="T11" fmla="*/ 147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77">
                  <a:moveTo>
                    <a:pt x="10" y="77"/>
                  </a:moveTo>
                  <a:cubicBezTo>
                    <a:pt x="10" y="77"/>
                    <a:pt x="10" y="77"/>
                    <a:pt x="10" y="77"/>
                  </a:cubicBezTo>
                  <a:cubicBezTo>
                    <a:pt x="12" y="62"/>
                    <a:pt x="12" y="45"/>
                    <a:pt x="10" y="31"/>
                  </a:cubicBezTo>
                  <a:cubicBezTo>
                    <a:pt x="9" y="18"/>
                    <a:pt x="5" y="8"/>
                    <a:pt x="0" y="0"/>
                  </a:cubicBezTo>
                  <a:cubicBezTo>
                    <a:pt x="3" y="5"/>
                    <a:pt x="6" y="17"/>
                    <a:pt x="8" y="31"/>
                  </a:cubicBezTo>
                  <a:cubicBezTo>
                    <a:pt x="10" y="47"/>
                    <a:pt x="11" y="66"/>
                    <a:pt x="10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0" name="Freeform 1658">
              <a:extLst>
                <a:ext uri="{FF2B5EF4-FFF2-40B4-BE49-F238E27FC236}">
                  <a16:creationId xmlns:a16="http://schemas.microsoft.com/office/drawing/2014/main" id="{055616B3-8D18-420A-AA69-DB9DF3447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976"/>
              <a:ext cx="20" cy="19"/>
            </a:xfrm>
            <a:custGeom>
              <a:avLst/>
              <a:gdLst>
                <a:gd name="T0" fmla="*/ 125 w 8"/>
                <a:gd name="T1" fmla="*/ 60 h 7"/>
                <a:gd name="T2" fmla="*/ 63 w 8"/>
                <a:gd name="T3" fmla="*/ 22 h 7"/>
                <a:gd name="T4" fmla="*/ 113 w 8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2"/>
                    <a:pt x="5" y="0"/>
                    <a:pt x="4" y="1"/>
                  </a:cubicBezTo>
                  <a:cubicBezTo>
                    <a:pt x="0" y="3"/>
                    <a:pt x="5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1" name="Freeform 1659">
              <a:extLst>
                <a:ext uri="{FF2B5EF4-FFF2-40B4-BE49-F238E27FC236}">
                  <a16:creationId xmlns:a16="http://schemas.microsoft.com/office/drawing/2014/main" id="{03F9BDC0-1F82-44A7-9557-E80CA79F6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0 w 134"/>
                <a:gd name="T1" fmla="*/ 1313 h 70"/>
                <a:gd name="T2" fmla="*/ 2095 w 134"/>
                <a:gd name="T3" fmla="*/ 340 h 70"/>
                <a:gd name="T4" fmla="*/ 1720 w 134"/>
                <a:gd name="T5" fmla="*/ 170 h 70"/>
                <a:gd name="T6" fmla="*/ 345 w 134"/>
                <a:gd name="T7" fmla="*/ 678 h 70"/>
                <a:gd name="T8" fmla="*/ 0 w 134"/>
                <a:gd name="T9" fmla="*/ 13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70">
                  <a:moveTo>
                    <a:pt x="0" y="70"/>
                  </a:moveTo>
                  <a:cubicBezTo>
                    <a:pt x="134" y="18"/>
                    <a:pt x="134" y="18"/>
                    <a:pt x="134" y="18"/>
                  </a:cubicBez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2" name="Freeform 1660">
              <a:extLst>
                <a:ext uri="{FF2B5EF4-FFF2-40B4-BE49-F238E27FC236}">
                  <a16:creationId xmlns:a16="http://schemas.microsoft.com/office/drawing/2014/main" id="{92E65C9B-C85F-4696-8300-3E9C7964F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557"/>
              <a:ext cx="250" cy="174"/>
            </a:xfrm>
            <a:custGeom>
              <a:avLst/>
              <a:gdLst>
                <a:gd name="T0" fmla="*/ 1563 w 100"/>
                <a:gd name="T1" fmla="*/ 286 h 65"/>
                <a:gd name="T2" fmla="*/ 0 w 100"/>
                <a:gd name="T3" fmla="*/ 1247 h 65"/>
                <a:gd name="T4" fmla="*/ 1563 w 100"/>
                <a:gd name="T5" fmla="*/ 28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5">
                  <a:moveTo>
                    <a:pt x="100" y="15"/>
                  </a:moveTo>
                  <a:cubicBezTo>
                    <a:pt x="52" y="0"/>
                    <a:pt x="9" y="40"/>
                    <a:pt x="0" y="65"/>
                  </a:cubicBezTo>
                  <a:cubicBezTo>
                    <a:pt x="14" y="46"/>
                    <a:pt x="51" y="9"/>
                    <a:pt x="10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3" name="Freeform 1661">
              <a:extLst>
                <a:ext uri="{FF2B5EF4-FFF2-40B4-BE49-F238E27FC236}">
                  <a16:creationId xmlns:a16="http://schemas.microsoft.com/office/drawing/2014/main" id="{A27F690A-19F7-489C-85F2-C57C07B35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2095 w 134"/>
                <a:gd name="T1" fmla="*/ 340 h 70"/>
                <a:gd name="T2" fmla="*/ 1720 w 134"/>
                <a:gd name="T3" fmla="*/ 170 h 70"/>
                <a:gd name="T4" fmla="*/ 345 w 134"/>
                <a:gd name="T5" fmla="*/ 678 h 70"/>
                <a:gd name="T6" fmla="*/ 0 w 134"/>
                <a:gd name="T7" fmla="*/ 1313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70">
                  <a:moveTo>
                    <a:pt x="134" y="18"/>
                  </a:move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4" name="Group 1662">
            <a:extLst>
              <a:ext uri="{FF2B5EF4-FFF2-40B4-BE49-F238E27FC236}">
                <a16:creationId xmlns:a16="http://schemas.microsoft.com/office/drawing/2014/main" id="{3A1425BD-151E-4A5B-8B7B-91CD6BB3EBEF}"/>
              </a:ext>
            </a:extLst>
          </p:cNvPr>
          <p:cNvGrpSpPr>
            <a:grpSpLocks/>
          </p:cNvGrpSpPr>
          <p:nvPr/>
        </p:nvGrpSpPr>
        <p:grpSpPr bwMode="auto">
          <a:xfrm>
            <a:off x="5268913" y="3429000"/>
            <a:ext cx="379412" cy="474663"/>
            <a:chOff x="1660" y="2341"/>
            <a:chExt cx="480" cy="598"/>
          </a:xfrm>
        </p:grpSpPr>
        <p:sp>
          <p:nvSpPr>
            <p:cNvPr id="59215" name="Freeform 1663">
              <a:extLst>
                <a:ext uri="{FF2B5EF4-FFF2-40B4-BE49-F238E27FC236}">
                  <a16:creationId xmlns:a16="http://schemas.microsoft.com/office/drawing/2014/main" id="{D6B056E0-9CA0-4A91-8F0D-EEFEED4D9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6" name="Freeform 1664">
              <a:extLst>
                <a:ext uri="{FF2B5EF4-FFF2-40B4-BE49-F238E27FC236}">
                  <a16:creationId xmlns:a16="http://schemas.microsoft.com/office/drawing/2014/main" id="{E95AD8F9-AF47-47F1-B00C-57F00BBCD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7" name="Freeform 1665">
              <a:extLst>
                <a:ext uri="{FF2B5EF4-FFF2-40B4-BE49-F238E27FC236}">
                  <a16:creationId xmlns:a16="http://schemas.microsoft.com/office/drawing/2014/main" id="{C8FBD283-0EBD-4539-A6EB-72F0437D1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355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70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6" y="11"/>
                    <a:pt x="30" y="8"/>
                  </a:cubicBezTo>
                  <a:cubicBezTo>
                    <a:pt x="54" y="6"/>
                    <a:pt x="60" y="16"/>
                    <a:pt x="78" y="25"/>
                  </a:cubicBezTo>
                  <a:cubicBezTo>
                    <a:pt x="64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8" name="Freeform 1666">
              <a:extLst>
                <a:ext uri="{FF2B5EF4-FFF2-40B4-BE49-F238E27FC236}">
                  <a16:creationId xmlns:a16="http://schemas.microsoft.com/office/drawing/2014/main" id="{DE0C8219-1332-4A02-A9C2-4042664EA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355"/>
              <a:ext cx="154" cy="82"/>
            </a:xfrm>
            <a:custGeom>
              <a:avLst/>
              <a:gdLst>
                <a:gd name="T0" fmla="*/ 951 w 62"/>
                <a:gd name="T1" fmla="*/ 336 h 31"/>
                <a:gd name="T2" fmla="*/ 412 w 62"/>
                <a:gd name="T3" fmla="*/ 148 h 31"/>
                <a:gd name="T4" fmla="*/ 0 w 62"/>
                <a:gd name="T5" fmla="*/ 574 h 31"/>
                <a:gd name="T6" fmla="*/ 951 w 62"/>
                <a:gd name="T7" fmla="*/ 33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1">
                  <a:moveTo>
                    <a:pt x="62" y="18"/>
                  </a:moveTo>
                  <a:cubicBezTo>
                    <a:pt x="53" y="12"/>
                    <a:pt x="45" y="7"/>
                    <a:pt x="27" y="8"/>
                  </a:cubicBezTo>
                  <a:cubicBezTo>
                    <a:pt x="12" y="10"/>
                    <a:pt x="3" y="19"/>
                    <a:pt x="0" y="31"/>
                  </a:cubicBezTo>
                  <a:cubicBezTo>
                    <a:pt x="10" y="16"/>
                    <a:pt x="30" y="0"/>
                    <a:pt x="6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9" name="Freeform 1667">
              <a:extLst>
                <a:ext uri="{FF2B5EF4-FFF2-40B4-BE49-F238E27FC236}">
                  <a16:creationId xmlns:a16="http://schemas.microsoft.com/office/drawing/2014/main" id="{94EA1A70-E1C6-4576-BC0D-401FA3225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493"/>
              <a:ext cx="57" cy="30"/>
            </a:xfrm>
            <a:custGeom>
              <a:avLst/>
              <a:gdLst>
                <a:gd name="T0" fmla="*/ 349 w 23"/>
                <a:gd name="T1" fmla="*/ 0 h 11"/>
                <a:gd name="T2" fmla="*/ 0 w 2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0" name="Freeform 1668">
              <a:extLst>
                <a:ext uri="{FF2B5EF4-FFF2-40B4-BE49-F238E27FC236}">
                  <a16:creationId xmlns:a16="http://schemas.microsoft.com/office/drawing/2014/main" id="{F86D5046-5077-4FE6-BE09-2B63940E5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61"/>
              <a:ext cx="255" cy="94"/>
            </a:xfrm>
            <a:custGeom>
              <a:avLst/>
              <a:gdLst>
                <a:gd name="T0" fmla="*/ 0 w 102"/>
                <a:gd name="T1" fmla="*/ 540 h 35"/>
                <a:gd name="T2" fmla="*/ 845 w 102"/>
                <a:gd name="T3" fmla="*/ 483 h 35"/>
                <a:gd name="T4" fmla="*/ 1500 w 102"/>
                <a:gd name="T5" fmla="*/ 287 h 35"/>
                <a:gd name="T6" fmla="*/ 1550 w 102"/>
                <a:gd name="T7" fmla="*/ 0 h 35"/>
                <a:gd name="T8" fmla="*/ 1250 w 102"/>
                <a:gd name="T9" fmla="*/ 218 h 35"/>
                <a:gd name="T10" fmla="*/ 720 w 102"/>
                <a:gd name="T11" fmla="*/ 346 h 35"/>
                <a:gd name="T12" fmla="*/ 0 w 102"/>
                <a:gd name="T13" fmla="*/ 54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2" y="35"/>
                    <a:pt x="54" y="25"/>
                  </a:cubicBezTo>
                  <a:cubicBezTo>
                    <a:pt x="80" y="14"/>
                    <a:pt x="89" y="19"/>
                    <a:pt x="96" y="15"/>
                  </a:cubicBezTo>
                  <a:cubicBezTo>
                    <a:pt x="102" y="11"/>
                    <a:pt x="102" y="3"/>
                    <a:pt x="99" y="0"/>
                  </a:cubicBezTo>
                  <a:cubicBezTo>
                    <a:pt x="102" y="3"/>
                    <a:pt x="94" y="9"/>
                    <a:pt x="80" y="11"/>
                  </a:cubicBezTo>
                  <a:cubicBezTo>
                    <a:pt x="66" y="13"/>
                    <a:pt x="57" y="13"/>
                    <a:pt x="46" y="18"/>
                  </a:cubicBezTo>
                  <a:cubicBezTo>
                    <a:pt x="36" y="22"/>
                    <a:pt x="15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1" name="Freeform 1669">
              <a:extLst>
                <a:ext uri="{FF2B5EF4-FFF2-40B4-BE49-F238E27FC236}">
                  <a16:creationId xmlns:a16="http://schemas.microsoft.com/office/drawing/2014/main" id="{00F9BEEE-700C-4C2A-BA77-8EA4316A9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576"/>
              <a:ext cx="30" cy="208"/>
            </a:xfrm>
            <a:custGeom>
              <a:avLst/>
              <a:gdLst>
                <a:gd name="T0" fmla="*/ 113 w 12"/>
                <a:gd name="T1" fmla="*/ 589 h 78"/>
                <a:gd name="T2" fmla="*/ 145 w 12"/>
                <a:gd name="T3" fmla="*/ 1480 h 78"/>
                <a:gd name="T4" fmla="*/ 158 w 12"/>
                <a:gd name="T5" fmla="*/ 589 h 78"/>
                <a:gd name="T6" fmla="*/ 0 w 12"/>
                <a:gd name="T7" fmla="*/ 0 h 78"/>
                <a:gd name="T8" fmla="*/ 113 w 12"/>
                <a:gd name="T9" fmla="*/ 58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8">
                  <a:moveTo>
                    <a:pt x="7" y="31"/>
                  </a:moveTo>
                  <a:cubicBezTo>
                    <a:pt x="10" y="48"/>
                    <a:pt x="11" y="68"/>
                    <a:pt x="9" y="78"/>
                  </a:cubicBezTo>
                  <a:cubicBezTo>
                    <a:pt x="11" y="64"/>
                    <a:pt x="12" y="45"/>
                    <a:pt x="10" y="31"/>
                  </a:cubicBezTo>
                  <a:cubicBezTo>
                    <a:pt x="8" y="18"/>
                    <a:pt x="5" y="8"/>
                    <a:pt x="0" y="0"/>
                  </a:cubicBezTo>
                  <a:cubicBezTo>
                    <a:pt x="2" y="5"/>
                    <a:pt x="5" y="17"/>
                    <a:pt x="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2" name="Freeform 1670">
              <a:extLst>
                <a:ext uri="{FF2B5EF4-FFF2-40B4-BE49-F238E27FC236}">
                  <a16:creationId xmlns:a16="http://schemas.microsoft.com/office/drawing/2014/main" id="{B832CCC0-4FF1-4B12-B230-0648F2E58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491"/>
              <a:ext cx="20" cy="18"/>
            </a:xfrm>
            <a:custGeom>
              <a:avLst/>
              <a:gdLst>
                <a:gd name="T0" fmla="*/ 125 w 8"/>
                <a:gd name="T1" fmla="*/ 54 h 7"/>
                <a:gd name="T2" fmla="*/ 50 w 8"/>
                <a:gd name="T3" fmla="*/ 21 h 7"/>
                <a:gd name="T4" fmla="*/ 113 w 8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7" y="2"/>
                    <a:pt x="5" y="0"/>
                    <a:pt x="3" y="1"/>
                  </a:cubicBezTo>
                  <a:cubicBezTo>
                    <a:pt x="0" y="3"/>
                    <a:pt x="4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3" name="Freeform 1671">
              <a:extLst>
                <a:ext uri="{FF2B5EF4-FFF2-40B4-BE49-F238E27FC236}">
                  <a16:creationId xmlns:a16="http://schemas.microsoft.com/office/drawing/2014/main" id="{706F7DC5-1DF7-41AA-BB8C-0DFDD1D26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163"/>
            </a:xfrm>
            <a:custGeom>
              <a:avLst/>
              <a:gdLst>
                <a:gd name="T0" fmla="*/ 0 w 58"/>
                <a:gd name="T1" fmla="*/ 1165 h 61"/>
                <a:gd name="T2" fmla="*/ 908 w 58"/>
                <a:gd name="T3" fmla="*/ 1165 h 61"/>
                <a:gd name="T4" fmla="*/ 908 w 58"/>
                <a:gd name="T5" fmla="*/ 150 h 61"/>
                <a:gd name="T6" fmla="*/ 708 w 58"/>
                <a:gd name="T7" fmla="*/ 77 h 61"/>
                <a:gd name="T8" fmla="*/ 0 w 58"/>
                <a:gd name="T9" fmla="*/ 77 h 61"/>
                <a:gd name="T10" fmla="*/ 0 w 58"/>
                <a:gd name="T11" fmla="*/ 116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61">
                  <a:moveTo>
                    <a:pt x="0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4" name="Freeform 1672">
              <a:extLst>
                <a:ext uri="{FF2B5EF4-FFF2-40B4-BE49-F238E27FC236}">
                  <a16:creationId xmlns:a16="http://schemas.microsoft.com/office/drawing/2014/main" id="{410C1FC9-43CE-40C2-AC9A-2CFC4B049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21"/>
            </a:xfrm>
            <a:custGeom>
              <a:avLst/>
              <a:gdLst>
                <a:gd name="T0" fmla="*/ 908 w 58"/>
                <a:gd name="T1" fmla="*/ 144 h 8"/>
                <a:gd name="T2" fmla="*/ 708 w 58"/>
                <a:gd name="T3" fmla="*/ 76 h 8"/>
                <a:gd name="T4" fmla="*/ 0 w 58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8">
                  <a:moveTo>
                    <a:pt x="58" y="8"/>
                  </a:move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5" name="Group 1673">
            <a:extLst>
              <a:ext uri="{FF2B5EF4-FFF2-40B4-BE49-F238E27FC236}">
                <a16:creationId xmlns:a16="http://schemas.microsoft.com/office/drawing/2014/main" id="{2864F9FB-4936-4A06-A825-961FC66E87A3}"/>
              </a:ext>
            </a:extLst>
          </p:cNvPr>
          <p:cNvGrpSpPr>
            <a:grpSpLocks/>
          </p:cNvGrpSpPr>
          <p:nvPr/>
        </p:nvGrpSpPr>
        <p:grpSpPr bwMode="auto">
          <a:xfrm>
            <a:off x="5257800" y="4343400"/>
            <a:ext cx="1195388" cy="1228725"/>
            <a:chOff x="1560" y="2133"/>
            <a:chExt cx="1360" cy="1398"/>
          </a:xfrm>
        </p:grpSpPr>
        <p:sp>
          <p:nvSpPr>
            <p:cNvPr id="59063" name="Freeform 1674">
              <a:extLst>
                <a:ext uri="{FF2B5EF4-FFF2-40B4-BE49-F238E27FC236}">
                  <a16:creationId xmlns:a16="http://schemas.microsoft.com/office/drawing/2014/main" id="{6605BA3C-1C0D-4C2E-ADD2-AE4D549BB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133"/>
              <a:ext cx="1360" cy="1398"/>
            </a:xfrm>
            <a:custGeom>
              <a:avLst/>
              <a:gdLst>
                <a:gd name="T0" fmla="*/ 2175 w 544"/>
                <a:gd name="T1" fmla="*/ 7617 h 524"/>
                <a:gd name="T2" fmla="*/ 3500 w 544"/>
                <a:gd name="T3" fmla="*/ 8834 h 524"/>
                <a:gd name="T4" fmla="*/ 4738 w 544"/>
                <a:gd name="T5" fmla="*/ 8185 h 524"/>
                <a:gd name="T6" fmla="*/ 7113 w 544"/>
                <a:gd name="T7" fmla="*/ 8585 h 524"/>
                <a:gd name="T8" fmla="*/ 8145 w 544"/>
                <a:gd name="T9" fmla="*/ 7062 h 524"/>
                <a:gd name="T10" fmla="*/ 7500 w 544"/>
                <a:gd name="T11" fmla="*/ 3303 h 524"/>
                <a:gd name="T12" fmla="*/ 7500 w 544"/>
                <a:gd name="T13" fmla="*/ 3303 h 524"/>
                <a:gd name="T14" fmla="*/ 7113 w 544"/>
                <a:gd name="T15" fmla="*/ 320 h 524"/>
                <a:gd name="T16" fmla="*/ 5175 w 544"/>
                <a:gd name="T17" fmla="*/ 1275 h 524"/>
                <a:gd name="T18" fmla="*/ 2533 w 544"/>
                <a:gd name="T19" fmla="*/ 1537 h 524"/>
                <a:gd name="T20" fmla="*/ 2345 w 544"/>
                <a:gd name="T21" fmla="*/ 1275 h 524"/>
                <a:gd name="T22" fmla="*/ 895 w 544"/>
                <a:gd name="T23" fmla="*/ 534 h 524"/>
                <a:gd name="T24" fmla="*/ 583 w 544"/>
                <a:gd name="T25" fmla="*/ 2868 h 524"/>
                <a:gd name="T26" fmla="*/ 800 w 544"/>
                <a:gd name="T27" fmla="*/ 6763 h 524"/>
                <a:gd name="T28" fmla="*/ 2175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6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2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8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4" name="Freeform 1675">
              <a:extLst>
                <a:ext uri="{FF2B5EF4-FFF2-40B4-BE49-F238E27FC236}">
                  <a16:creationId xmlns:a16="http://schemas.microsoft.com/office/drawing/2014/main" id="{821C0742-A3EF-4E54-8632-B54055E81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133"/>
              <a:ext cx="1360" cy="1398"/>
            </a:xfrm>
            <a:custGeom>
              <a:avLst/>
              <a:gdLst>
                <a:gd name="T0" fmla="*/ 2175 w 544"/>
                <a:gd name="T1" fmla="*/ 7617 h 524"/>
                <a:gd name="T2" fmla="*/ 3500 w 544"/>
                <a:gd name="T3" fmla="*/ 8834 h 524"/>
                <a:gd name="T4" fmla="*/ 4738 w 544"/>
                <a:gd name="T5" fmla="*/ 8185 h 524"/>
                <a:gd name="T6" fmla="*/ 7113 w 544"/>
                <a:gd name="T7" fmla="*/ 8585 h 524"/>
                <a:gd name="T8" fmla="*/ 8145 w 544"/>
                <a:gd name="T9" fmla="*/ 7062 h 524"/>
                <a:gd name="T10" fmla="*/ 7500 w 544"/>
                <a:gd name="T11" fmla="*/ 3303 h 524"/>
                <a:gd name="T12" fmla="*/ 7500 w 544"/>
                <a:gd name="T13" fmla="*/ 3303 h 524"/>
                <a:gd name="T14" fmla="*/ 7113 w 544"/>
                <a:gd name="T15" fmla="*/ 320 h 524"/>
                <a:gd name="T16" fmla="*/ 5175 w 544"/>
                <a:gd name="T17" fmla="*/ 1275 h 524"/>
                <a:gd name="T18" fmla="*/ 2533 w 544"/>
                <a:gd name="T19" fmla="*/ 1537 h 524"/>
                <a:gd name="T20" fmla="*/ 2345 w 544"/>
                <a:gd name="T21" fmla="*/ 1275 h 524"/>
                <a:gd name="T22" fmla="*/ 895 w 544"/>
                <a:gd name="T23" fmla="*/ 534 h 524"/>
                <a:gd name="T24" fmla="*/ 583 w 544"/>
                <a:gd name="T25" fmla="*/ 2868 h 524"/>
                <a:gd name="T26" fmla="*/ 800 w 544"/>
                <a:gd name="T27" fmla="*/ 6763 h 524"/>
                <a:gd name="T28" fmla="*/ 2175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6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2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8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5" name="Freeform 1676">
              <a:extLst>
                <a:ext uri="{FF2B5EF4-FFF2-40B4-BE49-F238E27FC236}">
                  <a16:creationId xmlns:a16="http://schemas.microsoft.com/office/drawing/2014/main" id="{2F416B69-6112-495D-B87D-297A7C14E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275"/>
              <a:ext cx="1135" cy="1106"/>
            </a:xfrm>
            <a:custGeom>
              <a:avLst/>
              <a:gdLst>
                <a:gd name="T0" fmla="*/ 6063 w 454"/>
                <a:gd name="T1" fmla="*/ 4525 h 415"/>
                <a:gd name="T2" fmla="*/ 6520 w 454"/>
                <a:gd name="T3" fmla="*/ 3425 h 415"/>
                <a:gd name="T4" fmla="*/ 6458 w 454"/>
                <a:gd name="T5" fmla="*/ 874 h 415"/>
                <a:gd name="T6" fmla="*/ 5363 w 454"/>
                <a:gd name="T7" fmla="*/ 589 h 415"/>
                <a:gd name="T8" fmla="*/ 5375 w 454"/>
                <a:gd name="T9" fmla="*/ 546 h 415"/>
                <a:gd name="T10" fmla="*/ 4908 w 454"/>
                <a:gd name="T11" fmla="*/ 589 h 415"/>
                <a:gd name="T12" fmla="*/ 4500 w 454"/>
                <a:gd name="T13" fmla="*/ 306 h 415"/>
                <a:gd name="T14" fmla="*/ 3863 w 454"/>
                <a:gd name="T15" fmla="*/ 1386 h 415"/>
                <a:gd name="T16" fmla="*/ 2020 w 454"/>
                <a:gd name="T17" fmla="*/ 1271 h 415"/>
                <a:gd name="T18" fmla="*/ 658 w 454"/>
                <a:gd name="T19" fmla="*/ 704 h 415"/>
                <a:gd name="T20" fmla="*/ 625 w 454"/>
                <a:gd name="T21" fmla="*/ 2047 h 415"/>
                <a:gd name="T22" fmla="*/ 645 w 454"/>
                <a:gd name="T23" fmla="*/ 2047 h 415"/>
                <a:gd name="T24" fmla="*/ 488 w 454"/>
                <a:gd name="T25" fmla="*/ 2081 h 415"/>
                <a:gd name="T26" fmla="*/ 188 w 454"/>
                <a:gd name="T27" fmla="*/ 3217 h 415"/>
                <a:gd name="T28" fmla="*/ 175 w 454"/>
                <a:gd name="T29" fmla="*/ 4333 h 415"/>
                <a:gd name="T30" fmla="*/ 800 w 454"/>
                <a:gd name="T31" fmla="*/ 5285 h 415"/>
                <a:gd name="T32" fmla="*/ 300 w 454"/>
                <a:gd name="T33" fmla="*/ 5959 h 415"/>
                <a:gd name="T34" fmla="*/ 63 w 454"/>
                <a:gd name="T35" fmla="*/ 6436 h 415"/>
                <a:gd name="T36" fmla="*/ 425 w 454"/>
                <a:gd name="T37" fmla="*/ 6833 h 415"/>
                <a:gd name="T38" fmla="*/ 958 w 454"/>
                <a:gd name="T39" fmla="*/ 6641 h 415"/>
                <a:gd name="T40" fmla="*/ 1438 w 454"/>
                <a:gd name="T41" fmla="*/ 6058 h 415"/>
                <a:gd name="T42" fmla="*/ 2158 w 454"/>
                <a:gd name="T43" fmla="*/ 7116 h 415"/>
                <a:gd name="T44" fmla="*/ 3395 w 454"/>
                <a:gd name="T45" fmla="*/ 7060 h 415"/>
                <a:gd name="T46" fmla="*/ 3845 w 454"/>
                <a:gd name="T47" fmla="*/ 6889 h 415"/>
                <a:gd name="T48" fmla="*/ 4375 w 454"/>
                <a:gd name="T49" fmla="*/ 7004 h 415"/>
                <a:gd name="T50" fmla="*/ 5270 w 454"/>
                <a:gd name="T51" fmla="*/ 6740 h 415"/>
                <a:gd name="T52" fmla="*/ 5720 w 454"/>
                <a:gd name="T53" fmla="*/ 7593 h 415"/>
                <a:gd name="T54" fmla="*/ 6875 w 454"/>
                <a:gd name="T55" fmla="*/ 7081 h 415"/>
                <a:gd name="T56" fmla="*/ 7033 w 454"/>
                <a:gd name="T57" fmla="*/ 6300 h 415"/>
                <a:gd name="T58" fmla="*/ 6063 w 454"/>
                <a:gd name="T59" fmla="*/ 4525 h 41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54" h="415">
                  <a:moveTo>
                    <a:pt x="388" y="239"/>
                  </a:moveTo>
                  <a:cubicBezTo>
                    <a:pt x="394" y="232"/>
                    <a:pt x="406" y="219"/>
                    <a:pt x="417" y="181"/>
                  </a:cubicBezTo>
                  <a:cubicBezTo>
                    <a:pt x="428" y="127"/>
                    <a:pt x="433" y="81"/>
                    <a:pt x="413" y="46"/>
                  </a:cubicBezTo>
                  <a:cubicBezTo>
                    <a:pt x="392" y="8"/>
                    <a:pt x="360" y="0"/>
                    <a:pt x="343" y="31"/>
                  </a:cubicBezTo>
                  <a:cubicBezTo>
                    <a:pt x="343" y="30"/>
                    <a:pt x="344" y="30"/>
                    <a:pt x="344" y="29"/>
                  </a:cubicBezTo>
                  <a:cubicBezTo>
                    <a:pt x="340" y="34"/>
                    <a:pt x="328" y="34"/>
                    <a:pt x="314" y="31"/>
                  </a:cubicBezTo>
                  <a:cubicBezTo>
                    <a:pt x="300" y="29"/>
                    <a:pt x="289" y="23"/>
                    <a:pt x="288" y="16"/>
                  </a:cubicBezTo>
                  <a:cubicBezTo>
                    <a:pt x="281" y="43"/>
                    <a:pt x="268" y="61"/>
                    <a:pt x="247" y="73"/>
                  </a:cubicBezTo>
                  <a:cubicBezTo>
                    <a:pt x="195" y="101"/>
                    <a:pt x="162" y="89"/>
                    <a:pt x="129" y="67"/>
                  </a:cubicBezTo>
                  <a:cubicBezTo>
                    <a:pt x="100" y="46"/>
                    <a:pt x="71" y="25"/>
                    <a:pt x="42" y="37"/>
                  </a:cubicBezTo>
                  <a:cubicBezTo>
                    <a:pt x="13" y="49"/>
                    <a:pt x="18" y="81"/>
                    <a:pt x="40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37" y="108"/>
                    <a:pt x="34" y="109"/>
                    <a:pt x="31" y="110"/>
                  </a:cubicBezTo>
                  <a:cubicBezTo>
                    <a:pt x="2" y="122"/>
                    <a:pt x="3" y="146"/>
                    <a:pt x="12" y="170"/>
                  </a:cubicBezTo>
                  <a:cubicBezTo>
                    <a:pt x="21" y="195"/>
                    <a:pt x="20" y="207"/>
                    <a:pt x="11" y="229"/>
                  </a:cubicBezTo>
                  <a:cubicBezTo>
                    <a:pt x="0" y="255"/>
                    <a:pt x="6" y="286"/>
                    <a:pt x="51" y="279"/>
                  </a:cubicBezTo>
                  <a:cubicBezTo>
                    <a:pt x="45" y="287"/>
                    <a:pt x="26" y="310"/>
                    <a:pt x="19" y="315"/>
                  </a:cubicBezTo>
                  <a:cubicBezTo>
                    <a:pt x="12" y="319"/>
                    <a:pt x="3" y="330"/>
                    <a:pt x="4" y="340"/>
                  </a:cubicBezTo>
                  <a:cubicBezTo>
                    <a:pt x="4" y="340"/>
                    <a:pt x="1" y="356"/>
                    <a:pt x="27" y="361"/>
                  </a:cubicBezTo>
                  <a:cubicBezTo>
                    <a:pt x="52" y="367"/>
                    <a:pt x="61" y="351"/>
                    <a:pt x="61" y="351"/>
                  </a:cubicBezTo>
                  <a:cubicBezTo>
                    <a:pt x="69" y="343"/>
                    <a:pt x="89" y="322"/>
                    <a:pt x="92" y="320"/>
                  </a:cubicBezTo>
                  <a:cubicBezTo>
                    <a:pt x="97" y="339"/>
                    <a:pt x="100" y="365"/>
                    <a:pt x="138" y="376"/>
                  </a:cubicBezTo>
                  <a:cubicBezTo>
                    <a:pt x="177" y="386"/>
                    <a:pt x="202" y="379"/>
                    <a:pt x="217" y="373"/>
                  </a:cubicBezTo>
                  <a:cubicBezTo>
                    <a:pt x="223" y="370"/>
                    <a:pt x="238" y="364"/>
                    <a:pt x="246" y="364"/>
                  </a:cubicBezTo>
                  <a:cubicBezTo>
                    <a:pt x="259" y="363"/>
                    <a:pt x="268" y="366"/>
                    <a:pt x="280" y="370"/>
                  </a:cubicBezTo>
                  <a:cubicBezTo>
                    <a:pt x="299" y="376"/>
                    <a:pt x="315" y="373"/>
                    <a:pt x="337" y="356"/>
                  </a:cubicBezTo>
                  <a:cubicBezTo>
                    <a:pt x="335" y="365"/>
                    <a:pt x="342" y="389"/>
                    <a:pt x="366" y="401"/>
                  </a:cubicBezTo>
                  <a:cubicBezTo>
                    <a:pt x="398" y="415"/>
                    <a:pt x="428" y="401"/>
                    <a:pt x="440" y="374"/>
                  </a:cubicBezTo>
                  <a:cubicBezTo>
                    <a:pt x="446" y="361"/>
                    <a:pt x="449" y="346"/>
                    <a:pt x="450" y="333"/>
                  </a:cubicBezTo>
                  <a:cubicBezTo>
                    <a:pt x="454" y="305"/>
                    <a:pt x="441" y="231"/>
                    <a:pt x="388" y="23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6" name="Freeform 1677">
              <a:extLst>
                <a:ext uri="{FF2B5EF4-FFF2-40B4-BE49-F238E27FC236}">
                  <a16:creationId xmlns:a16="http://schemas.microsoft.com/office/drawing/2014/main" id="{6F176FA7-6E83-4238-80B8-868059D7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789"/>
              <a:ext cx="188" cy="184"/>
            </a:xfrm>
            <a:custGeom>
              <a:avLst/>
              <a:gdLst>
                <a:gd name="T0" fmla="*/ 1151 w 75"/>
                <a:gd name="T1" fmla="*/ 1272 h 69"/>
                <a:gd name="T2" fmla="*/ 785 w 75"/>
                <a:gd name="T3" fmla="*/ 1160 h 69"/>
                <a:gd name="T4" fmla="*/ 20 w 75"/>
                <a:gd name="T5" fmla="*/ 419 h 69"/>
                <a:gd name="T6" fmla="*/ 0 w 75"/>
                <a:gd name="T7" fmla="*/ 419 h 69"/>
                <a:gd name="T8" fmla="*/ 534 w 75"/>
                <a:gd name="T9" fmla="*/ 0 h 69"/>
                <a:gd name="T10" fmla="*/ 534 w 75"/>
                <a:gd name="T11" fmla="*/ 0 h 69"/>
                <a:gd name="T12" fmla="*/ 772 w 75"/>
                <a:gd name="T13" fmla="*/ 661 h 69"/>
                <a:gd name="T14" fmla="*/ 1181 w 75"/>
                <a:gd name="T15" fmla="*/ 1272 h 69"/>
                <a:gd name="T16" fmla="*/ 1151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3" y="67"/>
                  </a:moveTo>
                  <a:cubicBezTo>
                    <a:pt x="73" y="67"/>
                    <a:pt x="65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29" y="7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7" y="48"/>
                    <a:pt x="65" y="59"/>
                    <a:pt x="75" y="67"/>
                  </a:cubicBezTo>
                  <a:lnTo>
                    <a:pt x="73" y="6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7" name="Freeform 1678">
              <a:extLst>
                <a:ext uri="{FF2B5EF4-FFF2-40B4-BE49-F238E27FC236}">
                  <a16:creationId xmlns:a16="http://schemas.microsoft.com/office/drawing/2014/main" id="{265C51CA-D759-4AA3-B638-1348E45ED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061"/>
              <a:ext cx="145" cy="104"/>
            </a:xfrm>
            <a:custGeom>
              <a:avLst/>
              <a:gdLst>
                <a:gd name="T0" fmla="*/ 908 w 58"/>
                <a:gd name="T1" fmla="*/ 512 h 39"/>
                <a:gd name="T2" fmla="*/ 20 w 58"/>
                <a:gd name="T3" fmla="*/ 0 h 39"/>
                <a:gd name="T4" fmla="*/ 0 w 58"/>
                <a:gd name="T5" fmla="*/ 0 h 39"/>
                <a:gd name="T6" fmla="*/ 333 w 58"/>
                <a:gd name="T7" fmla="*/ 704 h 39"/>
                <a:gd name="T8" fmla="*/ 908 w 58"/>
                <a:gd name="T9" fmla="*/ 512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9">
                  <a:moveTo>
                    <a:pt x="58" y="27"/>
                  </a:moveTo>
                  <a:cubicBezTo>
                    <a:pt x="22" y="31"/>
                    <a:pt x="9" y="17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6" y="35"/>
                    <a:pt x="21" y="37"/>
                  </a:cubicBezTo>
                  <a:cubicBezTo>
                    <a:pt x="35" y="39"/>
                    <a:pt x="47" y="33"/>
                    <a:pt x="58" y="27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8" name="Freeform 1679">
              <a:extLst>
                <a:ext uri="{FF2B5EF4-FFF2-40B4-BE49-F238E27FC236}">
                  <a16:creationId xmlns:a16="http://schemas.microsoft.com/office/drawing/2014/main" id="{6B6E26AF-2772-40F2-9290-BE3C1E2E6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739"/>
              <a:ext cx="75" cy="109"/>
            </a:xfrm>
            <a:custGeom>
              <a:avLst/>
              <a:gdLst>
                <a:gd name="T0" fmla="*/ 63 w 30"/>
                <a:gd name="T1" fmla="*/ 0 h 41"/>
                <a:gd name="T2" fmla="*/ 83 w 30"/>
                <a:gd name="T3" fmla="*/ 452 h 41"/>
                <a:gd name="T4" fmla="*/ 0 w 30"/>
                <a:gd name="T5" fmla="*/ 771 h 41"/>
                <a:gd name="T6" fmla="*/ 0 w 30"/>
                <a:gd name="T7" fmla="*/ 771 h 41"/>
                <a:gd name="T8" fmla="*/ 470 w 30"/>
                <a:gd name="T9" fmla="*/ 635 h 41"/>
                <a:gd name="T10" fmla="*/ 470 w 30"/>
                <a:gd name="T11" fmla="*/ 635 h 41"/>
                <a:gd name="T12" fmla="*/ 283 w 30"/>
                <a:gd name="T13" fmla="*/ 452 h 41"/>
                <a:gd name="T14" fmla="*/ 63 w 3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2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7" y="33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4" y="0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9" name="Freeform 1680">
              <a:extLst>
                <a:ext uri="{FF2B5EF4-FFF2-40B4-BE49-F238E27FC236}">
                  <a16:creationId xmlns:a16="http://schemas.microsoft.com/office/drawing/2014/main" id="{1A9210EF-CF84-4D7C-AEA7-34A5B3E8F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619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0" name="Freeform 1681">
              <a:extLst>
                <a:ext uri="{FF2B5EF4-FFF2-40B4-BE49-F238E27FC236}">
                  <a16:creationId xmlns:a16="http://schemas.microsoft.com/office/drawing/2014/main" id="{EFF9250F-AA5A-4453-A7EB-D7D7EDED6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557"/>
              <a:ext cx="120" cy="123"/>
            </a:xfrm>
            <a:custGeom>
              <a:avLst/>
              <a:gdLst>
                <a:gd name="T0" fmla="*/ 550 w 48"/>
                <a:gd name="T1" fmla="*/ 880 h 46"/>
                <a:gd name="T2" fmla="*/ 750 w 48"/>
                <a:gd name="T3" fmla="*/ 594 h 46"/>
                <a:gd name="T4" fmla="*/ 0 w 48"/>
                <a:gd name="T5" fmla="*/ 0 h 46"/>
                <a:gd name="T6" fmla="*/ 550 w 48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35" y="46"/>
                  </a:moveTo>
                  <a:cubicBezTo>
                    <a:pt x="39" y="42"/>
                    <a:pt x="43" y="37"/>
                    <a:pt x="48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8" y="41"/>
                    <a:pt x="35" y="46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1" name="Freeform 1682">
              <a:extLst>
                <a:ext uri="{FF2B5EF4-FFF2-40B4-BE49-F238E27FC236}">
                  <a16:creationId xmlns:a16="http://schemas.microsoft.com/office/drawing/2014/main" id="{8FE7F926-818A-4FB7-8B8F-3205349BF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63"/>
              <a:ext cx="112" cy="120"/>
            </a:xfrm>
            <a:custGeom>
              <a:avLst/>
              <a:gdLst>
                <a:gd name="T0" fmla="*/ 694 w 45"/>
                <a:gd name="T1" fmla="*/ 0 h 45"/>
                <a:gd name="T2" fmla="*/ 0 w 45"/>
                <a:gd name="T3" fmla="*/ 853 h 45"/>
                <a:gd name="T4" fmla="*/ 154 w 45"/>
                <a:gd name="T5" fmla="*/ 760 h 45"/>
                <a:gd name="T6" fmla="*/ 694 w 45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5">
                  <a:moveTo>
                    <a:pt x="45" y="0"/>
                  </a:moveTo>
                  <a:cubicBezTo>
                    <a:pt x="22" y="8"/>
                    <a:pt x="6" y="33"/>
                    <a:pt x="0" y="45"/>
                  </a:cubicBezTo>
                  <a:cubicBezTo>
                    <a:pt x="4" y="44"/>
                    <a:pt x="7" y="42"/>
                    <a:pt x="10" y="40"/>
                  </a:cubicBezTo>
                  <a:cubicBezTo>
                    <a:pt x="26" y="31"/>
                    <a:pt x="37" y="18"/>
                    <a:pt x="45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2" name="Freeform 1683">
              <a:extLst>
                <a:ext uri="{FF2B5EF4-FFF2-40B4-BE49-F238E27FC236}">
                  <a16:creationId xmlns:a16="http://schemas.microsoft.com/office/drawing/2014/main" id="{CE37AFD6-EB24-46BC-832F-02F1026B9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112"/>
              <a:ext cx="100" cy="24"/>
            </a:xfrm>
            <a:custGeom>
              <a:avLst/>
              <a:gdLst>
                <a:gd name="T0" fmla="*/ 613 w 40"/>
                <a:gd name="T1" fmla="*/ 21 h 9"/>
                <a:gd name="T2" fmla="*/ 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613 w 40"/>
                <a:gd name="T11" fmla="*/ 2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39" y="1"/>
                  </a:moveTo>
                  <a:cubicBezTo>
                    <a:pt x="31" y="0"/>
                    <a:pt x="12" y="3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3" name="Freeform 1684">
              <a:extLst>
                <a:ext uri="{FF2B5EF4-FFF2-40B4-BE49-F238E27FC236}">
                  <a16:creationId xmlns:a16="http://schemas.microsoft.com/office/drawing/2014/main" id="{BB84EA2F-CCB2-43CB-BDB2-6D9C27CFF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611"/>
              <a:ext cx="235" cy="314"/>
            </a:xfrm>
            <a:custGeom>
              <a:avLst/>
              <a:gdLst>
                <a:gd name="T0" fmla="*/ 0 w 94"/>
                <a:gd name="T1" fmla="*/ 1530 h 118"/>
                <a:gd name="T2" fmla="*/ 1470 w 94"/>
                <a:gd name="T3" fmla="*/ 0 h 118"/>
                <a:gd name="T4" fmla="*/ 0 w 94"/>
                <a:gd name="T5" fmla="*/ 153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18">
                  <a:moveTo>
                    <a:pt x="0" y="81"/>
                  </a:moveTo>
                  <a:cubicBezTo>
                    <a:pt x="9" y="105"/>
                    <a:pt x="85" y="118"/>
                    <a:pt x="94" y="0"/>
                  </a:cubicBezTo>
                  <a:cubicBezTo>
                    <a:pt x="91" y="27"/>
                    <a:pt x="54" y="118"/>
                    <a:pt x="0" y="8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4" name="Freeform 1685">
              <a:extLst>
                <a:ext uri="{FF2B5EF4-FFF2-40B4-BE49-F238E27FC236}">
                  <a16:creationId xmlns:a16="http://schemas.microsoft.com/office/drawing/2014/main" id="{4E2B3B7C-9B49-4BB3-BCBE-5D748E090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696"/>
              <a:ext cx="235" cy="157"/>
            </a:xfrm>
            <a:custGeom>
              <a:avLst/>
              <a:gdLst>
                <a:gd name="T0" fmla="*/ 0 w 94"/>
                <a:gd name="T1" fmla="*/ 828 h 59"/>
                <a:gd name="T2" fmla="*/ 1333 w 94"/>
                <a:gd name="T3" fmla="*/ 657 h 59"/>
                <a:gd name="T4" fmla="*/ 1470 w 94"/>
                <a:gd name="T5" fmla="*/ 0 h 59"/>
                <a:gd name="T6" fmla="*/ 1113 w 94"/>
                <a:gd name="T7" fmla="*/ 567 h 59"/>
                <a:gd name="T8" fmla="*/ 0 w 94"/>
                <a:gd name="T9" fmla="*/ 82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9">
                  <a:moveTo>
                    <a:pt x="0" y="44"/>
                  </a:moveTo>
                  <a:cubicBezTo>
                    <a:pt x="10" y="56"/>
                    <a:pt x="69" y="59"/>
                    <a:pt x="85" y="35"/>
                  </a:cubicBezTo>
                  <a:cubicBezTo>
                    <a:pt x="85" y="22"/>
                    <a:pt x="88" y="5"/>
                    <a:pt x="94" y="0"/>
                  </a:cubicBezTo>
                  <a:cubicBezTo>
                    <a:pt x="80" y="13"/>
                    <a:pt x="87" y="15"/>
                    <a:pt x="71" y="30"/>
                  </a:cubicBezTo>
                  <a:cubicBezTo>
                    <a:pt x="55" y="45"/>
                    <a:pt x="19" y="53"/>
                    <a:pt x="0" y="4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5" name="Freeform 1686">
              <a:extLst>
                <a:ext uri="{FF2B5EF4-FFF2-40B4-BE49-F238E27FC236}">
                  <a16:creationId xmlns:a16="http://schemas.microsoft.com/office/drawing/2014/main" id="{31BC00F1-099A-4042-A0BB-7CCA4903D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037"/>
              <a:ext cx="267" cy="328"/>
            </a:xfrm>
            <a:custGeom>
              <a:avLst/>
              <a:gdLst>
                <a:gd name="T0" fmla="*/ 0 w 107"/>
                <a:gd name="T1" fmla="*/ 1707 h 123"/>
                <a:gd name="T2" fmla="*/ 966 w 107"/>
                <a:gd name="T3" fmla="*/ 2104 h 123"/>
                <a:gd name="T4" fmla="*/ 1462 w 107"/>
                <a:gd name="T5" fmla="*/ 0 h 123"/>
                <a:gd name="T6" fmla="*/ 684 w 107"/>
                <a:gd name="T7" fmla="*/ 2069 h 123"/>
                <a:gd name="T8" fmla="*/ 0 w 107"/>
                <a:gd name="T9" fmla="*/ 1707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23">
                  <a:moveTo>
                    <a:pt x="0" y="90"/>
                  </a:moveTo>
                  <a:cubicBezTo>
                    <a:pt x="6" y="107"/>
                    <a:pt x="39" y="123"/>
                    <a:pt x="62" y="111"/>
                  </a:cubicBezTo>
                  <a:cubicBezTo>
                    <a:pt x="86" y="100"/>
                    <a:pt x="107" y="63"/>
                    <a:pt x="94" y="0"/>
                  </a:cubicBezTo>
                  <a:cubicBezTo>
                    <a:pt x="95" y="25"/>
                    <a:pt x="97" y="103"/>
                    <a:pt x="44" y="109"/>
                  </a:cubicBezTo>
                  <a:cubicBezTo>
                    <a:pt x="15" y="111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6" name="Freeform 1687">
              <a:extLst>
                <a:ext uri="{FF2B5EF4-FFF2-40B4-BE49-F238E27FC236}">
                  <a16:creationId xmlns:a16="http://schemas.microsoft.com/office/drawing/2014/main" id="{CFA9C9B9-48B2-47C6-B1C3-8C843E995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3171"/>
              <a:ext cx="557" cy="128"/>
            </a:xfrm>
            <a:custGeom>
              <a:avLst/>
              <a:gdLst>
                <a:gd name="T0" fmla="*/ 1591 w 223"/>
                <a:gd name="T1" fmla="*/ 456 h 48"/>
                <a:gd name="T2" fmla="*/ 2091 w 223"/>
                <a:gd name="T3" fmla="*/ 435 h 48"/>
                <a:gd name="T4" fmla="*/ 2787 w 223"/>
                <a:gd name="T5" fmla="*/ 568 h 48"/>
                <a:gd name="T6" fmla="*/ 3474 w 223"/>
                <a:gd name="T7" fmla="*/ 0 h 48"/>
                <a:gd name="T8" fmla="*/ 2728 w 223"/>
                <a:gd name="T9" fmla="*/ 435 h 48"/>
                <a:gd name="T10" fmla="*/ 1978 w 223"/>
                <a:gd name="T11" fmla="*/ 264 h 48"/>
                <a:gd name="T12" fmla="*/ 1404 w 223"/>
                <a:gd name="T13" fmla="*/ 456 h 48"/>
                <a:gd name="T14" fmla="*/ 0 w 223"/>
                <a:gd name="T15" fmla="*/ 547 h 48"/>
                <a:gd name="T16" fmla="*/ 1591 w 223"/>
                <a:gd name="T17" fmla="*/ 456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48">
                  <a:moveTo>
                    <a:pt x="102" y="24"/>
                  </a:moveTo>
                  <a:cubicBezTo>
                    <a:pt x="115" y="19"/>
                    <a:pt x="121" y="17"/>
                    <a:pt x="134" y="23"/>
                  </a:cubicBezTo>
                  <a:cubicBezTo>
                    <a:pt x="147" y="29"/>
                    <a:pt x="166" y="34"/>
                    <a:pt x="179" y="30"/>
                  </a:cubicBezTo>
                  <a:cubicBezTo>
                    <a:pt x="192" y="26"/>
                    <a:pt x="212" y="6"/>
                    <a:pt x="223" y="0"/>
                  </a:cubicBezTo>
                  <a:cubicBezTo>
                    <a:pt x="209" y="3"/>
                    <a:pt x="189" y="21"/>
                    <a:pt x="175" y="23"/>
                  </a:cubicBezTo>
                  <a:cubicBezTo>
                    <a:pt x="161" y="26"/>
                    <a:pt x="138" y="13"/>
                    <a:pt x="127" y="14"/>
                  </a:cubicBezTo>
                  <a:cubicBezTo>
                    <a:pt x="115" y="14"/>
                    <a:pt x="120" y="10"/>
                    <a:pt x="90" y="24"/>
                  </a:cubicBezTo>
                  <a:cubicBezTo>
                    <a:pt x="59" y="37"/>
                    <a:pt x="14" y="36"/>
                    <a:pt x="0" y="29"/>
                  </a:cubicBezTo>
                  <a:cubicBezTo>
                    <a:pt x="15" y="36"/>
                    <a:pt x="45" y="48"/>
                    <a:pt x="102" y="2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7" name="Freeform 1688">
              <a:extLst>
                <a:ext uri="{FF2B5EF4-FFF2-40B4-BE49-F238E27FC236}">
                  <a16:creationId xmlns:a16="http://schemas.microsoft.com/office/drawing/2014/main" id="{5AA3F8D1-8E5B-49CD-ADD8-A718D70E7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704"/>
              <a:ext cx="500" cy="336"/>
            </a:xfrm>
            <a:custGeom>
              <a:avLst/>
              <a:gdLst>
                <a:gd name="T0" fmla="*/ 0 w 200"/>
                <a:gd name="T1" fmla="*/ 1459 h 126"/>
                <a:gd name="T2" fmla="*/ 1720 w 200"/>
                <a:gd name="T3" fmla="*/ 2104 h 126"/>
                <a:gd name="T4" fmla="*/ 3125 w 200"/>
                <a:gd name="T5" fmla="*/ 0 h 126"/>
                <a:gd name="T6" fmla="*/ 1625 w 200"/>
                <a:gd name="T7" fmla="*/ 2013 h 126"/>
                <a:gd name="T8" fmla="*/ 0 w 200"/>
                <a:gd name="T9" fmla="*/ 145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26">
                  <a:moveTo>
                    <a:pt x="0" y="77"/>
                  </a:moveTo>
                  <a:cubicBezTo>
                    <a:pt x="10" y="94"/>
                    <a:pt x="52" y="126"/>
                    <a:pt x="110" y="111"/>
                  </a:cubicBezTo>
                  <a:cubicBezTo>
                    <a:pt x="167" y="96"/>
                    <a:pt x="191" y="49"/>
                    <a:pt x="200" y="0"/>
                  </a:cubicBezTo>
                  <a:cubicBezTo>
                    <a:pt x="191" y="32"/>
                    <a:pt x="167" y="92"/>
                    <a:pt x="104" y="106"/>
                  </a:cubicBezTo>
                  <a:cubicBezTo>
                    <a:pt x="41" y="121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8" name="Freeform 1689">
              <a:extLst>
                <a:ext uri="{FF2B5EF4-FFF2-40B4-BE49-F238E27FC236}">
                  <a16:creationId xmlns:a16="http://schemas.microsoft.com/office/drawing/2014/main" id="{634BBC25-F2C2-4AD5-8B03-3C80EA48D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891"/>
              <a:ext cx="425" cy="226"/>
            </a:xfrm>
            <a:custGeom>
              <a:avLst/>
              <a:gdLst>
                <a:gd name="T0" fmla="*/ 0 w 170"/>
                <a:gd name="T1" fmla="*/ 771 h 85"/>
                <a:gd name="T2" fmla="*/ 500 w 170"/>
                <a:gd name="T3" fmla="*/ 771 h 85"/>
                <a:gd name="T4" fmla="*/ 1313 w 170"/>
                <a:gd name="T5" fmla="*/ 375 h 85"/>
                <a:gd name="T6" fmla="*/ 1970 w 170"/>
                <a:gd name="T7" fmla="*/ 997 h 85"/>
                <a:gd name="T8" fmla="*/ 2658 w 170"/>
                <a:gd name="T9" fmla="*/ 1598 h 85"/>
                <a:gd name="T10" fmla="*/ 1925 w 170"/>
                <a:gd name="T11" fmla="*/ 635 h 85"/>
                <a:gd name="T12" fmla="*/ 770 w 170"/>
                <a:gd name="T13" fmla="*/ 340 h 85"/>
                <a:gd name="T14" fmla="*/ 0 w 170"/>
                <a:gd name="T15" fmla="*/ 771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85">
                  <a:moveTo>
                    <a:pt x="0" y="41"/>
                  </a:moveTo>
                  <a:cubicBezTo>
                    <a:pt x="11" y="45"/>
                    <a:pt x="19" y="48"/>
                    <a:pt x="32" y="41"/>
                  </a:cubicBezTo>
                  <a:cubicBezTo>
                    <a:pt x="45" y="33"/>
                    <a:pt x="59" y="16"/>
                    <a:pt x="84" y="20"/>
                  </a:cubicBezTo>
                  <a:cubicBezTo>
                    <a:pt x="109" y="25"/>
                    <a:pt x="121" y="40"/>
                    <a:pt x="126" y="53"/>
                  </a:cubicBezTo>
                  <a:cubicBezTo>
                    <a:pt x="131" y="67"/>
                    <a:pt x="148" y="84"/>
                    <a:pt x="170" y="85"/>
                  </a:cubicBezTo>
                  <a:cubicBezTo>
                    <a:pt x="153" y="76"/>
                    <a:pt x="143" y="68"/>
                    <a:pt x="123" y="34"/>
                  </a:cubicBezTo>
                  <a:cubicBezTo>
                    <a:pt x="104" y="0"/>
                    <a:pt x="65" y="6"/>
                    <a:pt x="49" y="18"/>
                  </a:cubicBezTo>
                  <a:cubicBezTo>
                    <a:pt x="34" y="30"/>
                    <a:pt x="22" y="48"/>
                    <a:pt x="0" y="4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9" name="Freeform 1690">
              <a:extLst>
                <a:ext uri="{FF2B5EF4-FFF2-40B4-BE49-F238E27FC236}">
                  <a16:creationId xmlns:a16="http://schemas.microsoft.com/office/drawing/2014/main" id="{B6A078D9-7D42-4434-BC60-ED889AE15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699"/>
              <a:ext cx="93" cy="242"/>
            </a:xfrm>
            <a:custGeom>
              <a:avLst/>
              <a:gdLst>
                <a:gd name="T0" fmla="*/ 304 w 37"/>
                <a:gd name="T1" fmla="*/ 1032 h 91"/>
                <a:gd name="T2" fmla="*/ 0 w 37"/>
                <a:gd name="T3" fmla="*/ 1713 h 91"/>
                <a:gd name="T4" fmla="*/ 304 w 37"/>
                <a:gd name="T5" fmla="*/ 1258 h 91"/>
                <a:gd name="T6" fmla="*/ 505 w 37"/>
                <a:gd name="T7" fmla="*/ 941 h 91"/>
                <a:gd name="T8" fmla="*/ 568 w 37"/>
                <a:gd name="T9" fmla="*/ 452 h 91"/>
                <a:gd name="T10" fmla="*/ 367 w 37"/>
                <a:gd name="T11" fmla="*/ 0 h 91"/>
                <a:gd name="T12" fmla="*/ 304 w 37"/>
                <a:gd name="T13" fmla="*/ 1032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1">
                  <a:moveTo>
                    <a:pt x="19" y="55"/>
                  </a:moveTo>
                  <a:cubicBezTo>
                    <a:pt x="8" y="70"/>
                    <a:pt x="7" y="80"/>
                    <a:pt x="0" y="91"/>
                  </a:cubicBezTo>
                  <a:cubicBezTo>
                    <a:pt x="7" y="89"/>
                    <a:pt x="13" y="76"/>
                    <a:pt x="19" y="67"/>
                  </a:cubicBezTo>
                  <a:cubicBezTo>
                    <a:pt x="25" y="59"/>
                    <a:pt x="27" y="58"/>
                    <a:pt x="32" y="50"/>
                  </a:cubicBezTo>
                  <a:cubicBezTo>
                    <a:pt x="37" y="41"/>
                    <a:pt x="37" y="36"/>
                    <a:pt x="36" y="24"/>
                  </a:cubicBezTo>
                  <a:cubicBezTo>
                    <a:pt x="35" y="13"/>
                    <a:pt x="30" y="8"/>
                    <a:pt x="23" y="0"/>
                  </a:cubicBezTo>
                  <a:cubicBezTo>
                    <a:pt x="28" y="12"/>
                    <a:pt x="36" y="35"/>
                    <a:pt x="19" y="55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0" name="Freeform 1691">
              <a:extLst>
                <a:ext uri="{FF2B5EF4-FFF2-40B4-BE49-F238E27FC236}">
                  <a16:creationId xmlns:a16="http://schemas.microsoft.com/office/drawing/2014/main" id="{0D7BE2D4-E989-460F-A1FE-F12750B02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528"/>
              <a:ext cx="267" cy="173"/>
            </a:xfrm>
            <a:custGeom>
              <a:avLst/>
              <a:gdLst>
                <a:gd name="T0" fmla="*/ 62 w 107"/>
                <a:gd name="T1" fmla="*/ 170 h 65"/>
                <a:gd name="T2" fmla="*/ 779 w 107"/>
                <a:gd name="T3" fmla="*/ 397 h 65"/>
                <a:gd name="T4" fmla="*/ 1058 w 107"/>
                <a:gd name="T5" fmla="*/ 793 h 65"/>
                <a:gd name="T6" fmla="*/ 1278 w 107"/>
                <a:gd name="T7" fmla="*/ 1190 h 65"/>
                <a:gd name="T8" fmla="*/ 1662 w 107"/>
                <a:gd name="T9" fmla="*/ 1057 h 65"/>
                <a:gd name="T10" fmla="*/ 1495 w 107"/>
                <a:gd name="T11" fmla="*/ 921 h 65"/>
                <a:gd name="T12" fmla="*/ 1350 w 107"/>
                <a:gd name="T13" fmla="*/ 567 h 65"/>
                <a:gd name="T14" fmla="*/ 1278 w 107"/>
                <a:gd name="T15" fmla="*/ 695 h 65"/>
                <a:gd name="T16" fmla="*/ 978 w 107"/>
                <a:gd name="T17" fmla="*/ 341 h 65"/>
                <a:gd name="T18" fmla="*/ 0 w 107"/>
                <a:gd name="T19" fmla="*/ 149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65">
                  <a:moveTo>
                    <a:pt x="4" y="9"/>
                  </a:moveTo>
                  <a:cubicBezTo>
                    <a:pt x="21" y="6"/>
                    <a:pt x="39" y="13"/>
                    <a:pt x="50" y="21"/>
                  </a:cubicBezTo>
                  <a:cubicBezTo>
                    <a:pt x="57" y="26"/>
                    <a:pt x="63" y="34"/>
                    <a:pt x="68" y="42"/>
                  </a:cubicBezTo>
                  <a:cubicBezTo>
                    <a:pt x="72" y="49"/>
                    <a:pt x="73" y="60"/>
                    <a:pt x="82" y="63"/>
                  </a:cubicBezTo>
                  <a:cubicBezTo>
                    <a:pt x="88" y="65"/>
                    <a:pt x="104" y="62"/>
                    <a:pt x="107" y="56"/>
                  </a:cubicBezTo>
                  <a:cubicBezTo>
                    <a:pt x="102" y="54"/>
                    <a:pt x="99" y="52"/>
                    <a:pt x="96" y="49"/>
                  </a:cubicBezTo>
                  <a:cubicBezTo>
                    <a:pt x="91" y="43"/>
                    <a:pt x="90" y="36"/>
                    <a:pt x="87" y="30"/>
                  </a:cubicBezTo>
                  <a:cubicBezTo>
                    <a:pt x="88" y="37"/>
                    <a:pt x="90" y="42"/>
                    <a:pt x="82" y="37"/>
                  </a:cubicBezTo>
                  <a:cubicBezTo>
                    <a:pt x="74" y="33"/>
                    <a:pt x="69" y="24"/>
                    <a:pt x="63" y="18"/>
                  </a:cubicBezTo>
                  <a:cubicBezTo>
                    <a:pt x="49" y="2"/>
                    <a:pt x="19" y="0"/>
                    <a:pt x="0" y="8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1" name="Freeform 1692">
              <a:extLst>
                <a:ext uri="{FF2B5EF4-FFF2-40B4-BE49-F238E27FC236}">
                  <a16:creationId xmlns:a16="http://schemas.microsoft.com/office/drawing/2014/main" id="{ABC1A619-8765-46DD-8B99-12AAB6523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888"/>
              <a:ext cx="133" cy="85"/>
            </a:xfrm>
            <a:custGeom>
              <a:avLst/>
              <a:gdLst>
                <a:gd name="T0" fmla="*/ 806 w 53"/>
                <a:gd name="T1" fmla="*/ 566 h 32"/>
                <a:gd name="T2" fmla="*/ 838 w 53"/>
                <a:gd name="T3" fmla="*/ 566 h 32"/>
                <a:gd name="T4" fmla="*/ 472 w 53"/>
                <a:gd name="T5" fmla="*/ 35 h 32"/>
                <a:gd name="T6" fmla="*/ 0 w 53"/>
                <a:gd name="T7" fmla="*/ 0 h 32"/>
                <a:gd name="T8" fmla="*/ 442 w 53"/>
                <a:gd name="T9" fmla="*/ 452 h 32"/>
                <a:gd name="T10" fmla="*/ 806 w 53"/>
                <a:gd name="T11" fmla="*/ 56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2">
                  <a:moveTo>
                    <a:pt x="51" y="30"/>
                  </a:moveTo>
                  <a:cubicBezTo>
                    <a:pt x="53" y="30"/>
                    <a:pt x="53" y="30"/>
                    <a:pt x="53" y="30"/>
                  </a:cubicBezTo>
                  <a:cubicBezTo>
                    <a:pt x="44" y="22"/>
                    <a:pt x="37" y="13"/>
                    <a:pt x="30" y="2"/>
                  </a:cubicBezTo>
                  <a:cubicBezTo>
                    <a:pt x="22" y="2"/>
                    <a:pt x="13" y="2"/>
                    <a:pt x="0" y="0"/>
                  </a:cubicBezTo>
                  <a:cubicBezTo>
                    <a:pt x="10" y="9"/>
                    <a:pt x="19" y="20"/>
                    <a:pt x="28" y="24"/>
                  </a:cubicBezTo>
                  <a:cubicBezTo>
                    <a:pt x="43" y="32"/>
                    <a:pt x="51" y="30"/>
                    <a:pt x="51" y="3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2" name="Freeform 1693">
              <a:extLst>
                <a:ext uri="{FF2B5EF4-FFF2-40B4-BE49-F238E27FC236}">
                  <a16:creationId xmlns:a16="http://schemas.microsoft.com/office/drawing/2014/main" id="{CF6EE669-304F-479F-BF22-A04A7F24C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323"/>
              <a:ext cx="170" cy="429"/>
            </a:xfrm>
            <a:custGeom>
              <a:avLst/>
              <a:gdLst>
                <a:gd name="T0" fmla="*/ 1063 w 68"/>
                <a:gd name="T1" fmla="*/ 0 h 161"/>
                <a:gd name="T2" fmla="*/ 613 w 68"/>
                <a:gd name="T3" fmla="*/ 773 h 161"/>
                <a:gd name="T4" fmla="*/ 563 w 68"/>
                <a:gd name="T5" fmla="*/ 1873 h 161"/>
                <a:gd name="T6" fmla="*/ 188 w 68"/>
                <a:gd name="T7" fmla="*/ 2742 h 161"/>
                <a:gd name="T8" fmla="*/ 95 w 68"/>
                <a:gd name="T9" fmla="*/ 3046 h 161"/>
                <a:gd name="T10" fmla="*/ 363 w 68"/>
                <a:gd name="T11" fmla="*/ 2705 h 161"/>
                <a:gd name="T12" fmla="*/ 720 w 68"/>
                <a:gd name="T13" fmla="*/ 1548 h 161"/>
                <a:gd name="T14" fmla="*/ 1063 w 68"/>
                <a:gd name="T15" fmla="*/ 0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61">
                  <a:moveTo>
                    <a:pt x="68" y="0"/>
                  </a:moveTo>
                  <a:cubicBezTo>
                    <a:pt x="55" y="2"/>
                    <a:pt x="42" y="9"/>
                    <a:pt x="39" y="41"/>
                  </a:cubicBezTo>
                  <a:cubicBezTo>
                    <a:pt x="36" y="72"/>
                    <a:pt x="38" y="79"/>
                    <a:pt x="36" y="99"/>
                  </a:cubicBezTo>
                  <a:cubicBezTo>
                    <a:pt x="34" y="119"/>
                    <a:pt x="24" y="135"/>
                    <a:pt x="12" y="145"/>
                  </a:cubicBezTo>
                  <a:cubicBezTo>
                    <a:pt x="0" y="155"/>
                    <a:pt x="4" y="159"/>
                    <a:pt x="6" y="161"/>
                  </a:cubicBezTo>
                  <a:cubicBezTo>
                    <a:pt x="6" y="156"/>
                    <a:pt x="14" y="150"/>
                    <a:pt x="23" y="143"/>
                  </a:cubicBezTo>
                  <a:cubicBezTo>
                    <a:pt x="33" y="134"/>
                    <a:pt x="44" y="118"/>
                    <a:pt x="46" y="82"/>
                  </a:cubicBezTo>
                  <a:cubicBezTo>
                    <a:pt x="49" y="46"/>
                    <a:pt x="40" y="3"/>
                    <a:pt x="68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3" name="Freeform 1694">
              <a:extLst>
                <a:ext uri="{FF2B5EF4-FFF2-40B4-BE49-F238E27FC236}">
                  <a16:creationId xmlns:a16="http://schemas.microsoft.com/office/drawing/2014/main" id="{8E5C66FB-68E7-4F6F-9237-A33D28CB9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640"/>
              <a:ext cx="135" cy="243"/>
            </a:xfrm>
            <a:custGeom>
              <a:avLst/>
              <a:gdLst>
                <a:gd name="T0" fmla="*/ 720 w 54"/>
                <a:gd name="T1" fmla="*/ 0 h 91"/>
                <a:gd name="T2" fmla="*/ 0 w 54"/>
                <a:gd name="T3" fmla="*/ 1712 h 91"/>
                <a:gd name="T4" fmla="*/ 720 w 54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1">
                  <a:moveTo>
                    <a:pt x="46" y="0"/>
                  </a:moveTo>
                  <a:cubicBezTo>
                    <a:pt x="47" y="26"/>
                    <a:pt x="32" y="78"/>
                    <a:pt x="0" y="90"/>
                  </a:cubicBezTo>
                  <a:cubicBezTo>
                    <a:pt x="19" y="91"/>
                    <a:pt x="54" y="58"/>
                    <a:pt x="46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4" name="Freeform 1695">
              <a:extLst>
                <a:ext uri="{FF2B5EF4-FFF2-40B4-BE49-F238E27FC236}">
                  <a16:creationId xmlns:a16="http://schemas.microsoft.com/office/drawing/2014/main" id="{34283519-0EBD-48C6-A594-F2835BBBD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384"/>
              <a:ext cx="103" cy="104"/>
            </a:xfrm>
            <a:custGeom>
              <a:avLst/>
              <a:gdLst>
                <a:gd name="T0" fmla="*/ 651 w 41"/>
                <a:gd name="T1" fmla="*/ 0 h 39"/>
                <a:gd name="T2" fmla="*/ 188 w 41"/>
                <a:gd name="T3" fmla="*/ 739 h 39"/>
                <a:gd name="T4" fmla="*/ 651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0"/>
                  </a:moveTo>
                  <a:cubicBezTo>
                    <a:pt x="23" y="0"/>
                    <a:pt x="0" y="11"/>
                    <a:pt x="12" y="39"/>
                  </a:cubicBezTo>
                  <a:cubicBezTo>
                    <a:pt x="10" y="26"/>
                    <a:pt x="15" y="5"/>
                    <a:pt x="41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5" name="Freeform 1696">
              <a:extLst>
                <a:ext uri="{FF2B5EF4-FFF2-40B4-BE49-F238E27FC236}">
                  <a16:creationId xmlns:a16="http://schemas.microsoft.com/office/drawing/2014/main" id="{80D28439-2B4F-44FD-B14F-23AEDDC98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568"/>
              <a:ext cx="315" cy="171"/>
            </a:xfrm>
            <a:custGeom>
              <a:avLst/>
              <a:gdLst>
                <a:gd name="T0" fmla="*/ 145 w 126"/>
                <a:gd name="T1" fmla="*/ 1029 h 64"/>
                <a:gd name="T2" fmla="*/ 333 w 126"/>
                <a:gd name="T3" fmla="*/ 171 h 64"/>
                <a:gd name="T4" fmla="*/ 1238 w 126"/>
                <a:gd name="T5" fmla="*/ 363 h 64"/>
                <a:gd name="T6" fmla="*/ 1520 w 126"/>
                <a:gd name="T7" fmla="*/ 842 h 64"/>
                <a:gd name="T8" fmla="*/ 1970 w 126"/>
                <a:gd name="T9" fmla="*/ 1085 h 64"/>
                <a:gd name="T10" fmla="*/ 1375 w 126"/>
                <a:gd name="T11" fmla="*/ 799 h 64"/>
                <a:gd name="T12" fmla="*/ 425 w 126"/>
                <a:gd name="T13" fmla="*/ 307 h 64"/>
                <a:gd name="T14" fmla="*/ 145 w 126"/>
                <a:gd name="T15" fmla="*/ 102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64">
                  <a:moveTo>
                    <a:pt x="9" y="54"/>
                  </a:moveTo>
                  <a:cubicBezTo>
                    <a:pt x="0" y="32"/>
                    <a:pt x="1" y="17"/>
                    <a:pt x="21" y="9"/>
                  </a:cubicBezTo>
                  <a:cubicBezTo>
                    <a:pt x="41" y="0"/>
                    <a:pt x="67" y="5"/>
                    <a:pt x="79" y="19"/>
                  </a:cubicBezTo>
                  <a:cubicBezTo>
                    <a:pt x="91" y="33"/>
                    <a:pt x="91" y="36"/>
                    <a:pt x="97" y="44"/>
                  </a:cubicBezTo>
                  <a:cubicBezTo>
                    <a:pt x="102" y="52"/>
                    <a:pt x="105" y="61"/>
                    <a:pt x="126" y="57"/>
                  </a:cubicBezTo>
                  <a:cubicBezTo>
                    <a:pt x="103" y="64"/>
                    <a:pt x="95" y="57"/>
                    <a:pt x="88" y="42"/>
                  </a:cubicBezTo>
                  <a:cubicBezTo>
                    <a:pt x="81" y="27"/>
                    <a:pt x="59" y="5"/>
                    <a:pt x="27" y="16"/>
                  </a:cubicBezTo>
                  <a:cubicBezTo>
                    <a:pt x="13" y="21"/>
                    <a:pt x="6" y="30"/>
                    <a:pt x="9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6" name="Freeform 1697">
              <a:extLst>
                <a:ext uri="{FF2B5EF4-FFF2-40B4-BE49-F238E27FC236}">
                  <a16:creationId xmlns:a16="http://schemas.microsoft.com/office/drawing/2014/main" id="{8E4A75E5-2AFF-4D73-92C1-C3CC73497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595"/>
              <a:ext cx="138" cy="53"/>
            </a:xfrm>
            <a:custGeom>
              <a:avLst/>
              <a:gdLst>
                <a:gd name="T0" fmla="*/ 0 w 55"/>
                <a:gd name="T1" fmla="*/ 371 h 20"/>
                <a:gd name="T2" fmla="*/ 868 w 55"/>
                <a:gd name="T3" fmla="*/ 281 h 20"/>
                <a:gd name="T4" fmla="*/ 0 w 55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20"/>
                  </a:moveTo>
                  <a:cubicBezTo>
                    <a:pt x="11" y="6"/>
                    <a:pt x="31" y="0"/>
                    <a:pt x="55" y="15"/>
                  </a:cubicBezTo>
                  <a:cubicBezTo>
                    <a:pt x="45" y="11"/>
                    <a:pt x="21" y="5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7" name="Freeform 1698">
              <a:extLst>
                <a:ext uri="{FF2B5EF4-FFF2-40B4-BE49-F238E27FC236}">
                  <a16:creationId xmlns:a16="http://schemas.microsoft.com/office/drawing/2014/main" id="{DB1C8A38-5736-4080-BB6A-5F964D240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843"/>
              <a:ext cx="278" cy="50"/>
            </a:xfrm>
            <a:custGeom>
              <a:avLst/>
              <a:gdLst>
                <a:gd name="T0" fmla="*/ 0 w 111"/>
                <a:gd name="T1" fmla="*/ 255 h 19"/>
                <a:gd name="T2" fmla="*/ 564 w 111"/>
                <a:gd name="T3" fmla="*/ 21 h 19"/>
                <a:gd name="T4" fmla="*/ 1242 w 111"/>
                <a:gd name="T5" fmla="*/ 145 h 19"/>
                <a:gd name="T6" fmla="*/ 1743 w 111"/>
                <a:gd name="T7" fmla="*/ 347 h 19"/>
                <a:gd name="T8" fmla="*/ 1305 w 111"/>
                <a:gd name="T9" fmla="*/ 221 h 19"/>
                <a:gd name="T10" fmla="*/ 533 w 111"/>
                <a:gd name="T11" fmla="*/ 111 h 19"/>
                <a:gd name="T12" fmla="*/ 0 w 111"/>
                <a:gd name="T13" fmla="*/ 25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9">
                  <a:moveTo>
                    <a:pt x="0" y="14"/>
                  </a:moveTo>
                  <a:cubicBezTo>
                    <a:pt x="14" y="2"/>
                    <a:pt x="25" y="0"/>
                    <a:pt x="36" y="1"/>
                  </a:cubicBezTo>
                  <a:cubicBezTo>
                    <a:pt x="47" y="2"/>
                    <a:pt x="55" y="8"/>
                    <a:pt x="79" y="8"/>
                  </a:cubicBezTo>
                  <a:cubicBezTo>
                    <a:pt x="103" y="8"/>
                    <a:pt x="103" y="11"/>
                    <a:pt x="111" y="19"/>
                  </a:cubicBezTo>
                  <a:cubicBezTo>
                    <a:pt x="105" y="14"/>
                    <a:pt x="105" y="11"/>
                    <a:pt x="83" y="12"/>
                  </a:cubicBezTo>
                  <a:cubicBezTo>
                    <a:pt x="61" y="14"/>
                    <a:pt x="42" y="8"/>
                    <a:pt x="34" y="6"/>
                  </a:cubicBezTo>
                  <a:cubicBezTo>
                    <a:pt x="26" y="4"/>
                    <a:pt x="7" y="6"/>
                    <a:pt x="0" y="1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8" name="Freeform 1699">
              <a:extLst>
                <a:ext uri="{FF2B5EF4-FFF2-40B4-BE49-F238E27FC236}">
                  <a16:creationId xmlns:a16="http://schemas.microsoft.com/office/drawing/2014/main" id="{AF5EFCCA-9C8D-4878-B21D-A18E7B52B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947"/>
              <a:ext cx="233" cy="146"/>
            </a:xfrm>
            <a:custGeom>
              <a:avLst/>
              <a:gdLst>
                <a:gd name="T0" fmla="*/ 817 w 93"/>
                <a:gd name="T1" fmla="*/ 247 h 55"/>
                <a:gd name="T2" fmla="*/ 1463 w 93"/>
                <a:gd name="T3" fmla="*/ 1030 h 55"/>
                <a:gd name="T4" fmla="*/ 929 w 93"/>
                <a:gd name="T5" fmla="*/ 149 h 55"/>
                <a:gd name="T6" fmla="*/ 0 w 93"/>
                <a:gd name="T7" fmla="*/ 579 h 55"/>
                <a:gd name="T8" fmla="*/ 817 w 93"/>
                <a:gd name="T9" fmla="*/ 24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55">
                  <a:moveTo>
                    <a:pt x="52" y="13"/>
                  </a:moveTo>
                  <a:cubicBezTo>
                    <a:pt x="69" y="16"/>
                    <a:pt x="86" y="32"/>
                    <a:pt x="93" y="55"/>
                  </a:cubicBezTo>
                  <a:cubicBezTo>
                    <a:pt x="89" y="31"/>
                    <a:pt x="79" y="16"/>
                    <a:pt x="59" y="8"/>
                  </a:cubicBezTo>
                  <a:cubicBezTo>
                    <a:pt x="39" y="0"/>
                    <a:pt x="17" y="13"/>
                    <a:pt x="0" y="31"/>
                  </a:cubicBezTo>
                  <a:cubicBezTo>
                    <a:pt x="13" y="23"/>
                    <a:pt x="28" y="11"/>
                    <a:pt x="52" y="1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9" name="Freeform 1700">
              <a:extLst>
                <a:ext uri="{FF2B5EF4-FFF2-40B4-BE49-F238E27FC236}">
                  <a16:creationId xmlns:a16="http://schemas.microsoft.com/office/drawing/2014/main" id="{F8C3E0D1-2155-43DC-8C66-74E35BF96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016"/>
              <a:ext cx="172" cy="101"/>
            </a:xfrm>
            <a:custGeom>
              <a:avLst/>
              <a:gdLst>
                <a:gd name="T0" fmla="*/ 1069 w 69"/>
                <a:gd name="T1" fmla="*/ 340 h 38"/>
                <a:gd name="T2" fmla="*/ 0 w 69"/>
                <a:gd name="T3" fmla="*/ 712 h 38"/>
                <a:gd name="T4" fmla="*/ 1069 w 69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8">
                  <a:moveTo>
                    <a:pt x="69" y="18"/>
                  </a:moveTo>
                  <a:cubicBezTo>
                    <a:pt x="49" y="9"/>
                    <a:pt x="9" y="37"/>
                    <a:pt x="0" y="38"/>
                  </a:cubicBezTo>
                  <a:cubicBezTo>
                    <a:pt x="20" y="28"/>
                    <a:pt x="50" y="0"/>
                    <a:pt x="69" y="17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0" name="Freeform 1701">
              <a:extLst>
                <a:ext uri="{FF2B5EF4-FFF2-40B4-BE49-F238E27FC236}">
                  <a16:creationId xmlns:a16="http://schemas.microsoft.com/office/drawing/2014/main" id="{02824CF5-C4E1-44A8-BB81-B7DB9EEEA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115"/>
              <a:ext cx="200" cy="53"/>
            </a:xfrm>
            <a:custGeom>
              <a:avLst/>
              <a:gdLst>
                <a:gd name="T0" fmla="*/ 0 w 80"/>
                <a:gd name="T1" fmla="*/ 371 h 20"/>
                <a:gd name="T2" fmla="*/ 688 w 80"/>
                <a:gd name="T3" fmla="*/ 0 h 20"/>
                <a:gd name="T4" fmla="*/ 1250 w 80"/>
                <a:gd name="T5" fmla="*/ 191 h 20"/>
                <a:gd name="T6" fmla="*/ 708 w 80"/>
                <a:gd name="T7" fmla="*/ 90 h 20"/>
                <a:gd name="T8" fmla="*/ 0 w 80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0">
                  <a:moveTo>
                    <a:pt x="0" y="20"/>
                  </a:moveTo>
                  <a:cubicBezTo>
                    <a:pt x="12" y="17"/>
                    <a:pt x="28" y="0"/>
                    <a:pt x="44" y="0"/>
                  </a:cubicBezTo>
                  <a:cubicBezTo>
                    <a:pt x="60" y="1"/>
                    <a:pt x="70" y="9"/>
                    <a:pt x="80" y="10"/>
                  </a:cubicBezTo>
                  <a:cubicBezTo>
                    <a:pt x="68" y="11"/>
                    <a:pt x="55" y="6"/>
                    <a:pt x="45" y="5"/>
                  </a:cubicBezTo>
                  <a:cubicBezTo>
                    <a:pt x="35" y="4"/>
                    <a:pt x="13" y="18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1" name="Freeform 1702">
              <a:extLst>
                <a:ext uri="{FF2B5EF4-FFF2-40B4-BE49-F238E27FC236}">
                  <a16:creationId xmlns:a16="http://schemas.microsoft.com/office/drawing/2014/main" id="{7E92C310-8ABC-4BBE-8CDF-901F70421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040"/>
              <a:ext cx="58" cy="213"/>
            </a:xfrm>
            <a:custGeom>
              <a:avLst/>
              <a:gdLst>
                <a:gd name="T0" fmla="*/ 0 w 23"/>
                <a:gd name="T1" fmla="*/ 0 h 80"/>
                <a:gd name="T2" fmla="*/ 222 w 23"/>
                <a:gd name="T3" fmla="*/ 865 h 80"/>
                <a:gd name="T4" fmla="*/ 192 w 23"/>
                <a:gd name="T5" fmla="*/ 1510 h 80"/>
                <a:gd name="T6" fmla="*/ 305 w 23"/>
                <a:gd name="T7" fmla="*/ 865 h 80"/>
                <a:gd name="T8" fmla="*/ 0 w 2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17" y="28"/>
                    <a:pt x="14" y="46"/>
                  </a:cubicBezTo>
                  <a:cubicBezTo>
                    <a:pt x="11" y="60"/>
                    <a:pt x="0" y="78"/>
                    <a:pt x="12" y="80"/>
                  </a:cubicBezTo>
                  <a:cubicBezTo>
                    <a:pt x="8" y="76"/>
                    <a:pt x="17" y="61"/>
                    <a:pt x="19" y="46"/>
                  </a:cubicBezTo>
                  <a:cubicBezTo>
                    <a:pt x="20" y="32"/>
                    <a:pt x="23" y="14"/>
                    <a:pt x="0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2" name="Freeform 1703">
              <a:extLst>
                <a:ext uri="{FF2B5EF4-FFF2-40B4-BE49-F238E27FC236}">
                  <a16:creationId xmlns:a16="http://schemas.microsoft.com/office/drawing/2014/main" id="{77F60334-2E2D-4AD8-85DC-0F42107D4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440"/>
              <a:ext cx="155" cy="211"/>
            </a:xfrm>
            <a:custGeom>
              <a:avLst/>
              <a:gdLst>
                <a:gd name="T0" fmla="*/ 0 w 62"/>
                <a:gd name="T1" fmla="*/ 1311 h 79"/>
                <a:gd name="T2" fmla="*/ 583 w 62"/>
                <a:gd name="T3" fmla="*/ 764 h 79"/>
                <a:gd name="T4" fmla="*/ 800 w 62"/>
                <a:gd name="T5" fmla="*/ 342 h 79"/>
                <a:gd name="T6" fmla="*/ 970 w 62"/>
                <a:gd name="T7" fmla="*/ 0 h 79"/>
                <a:gd name="T8" fmla="*/ 938 w 62"/>
                <a:gd name="T9" fmla="*/ 649 h 79"/>
                <a:gd name="T10" fmla="*/ 783 w 62"/>
                <a:gd name="T11" fmla="*/ 1506 h 79"/>
                <a:gd name="T12" fmla="*/ 720 w 62"/>
                <a:gd name="T13" fmla="*/ 935 h 79"/>
                <a:gd name="T14" fmla="*/ 158 w 62"/>
                <a:gd name="T15" fmla="*/ 114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79">
                  <a:moveTo>
                    <a:pt x="0" y="69"/>
                  </a:moveTo>
                  <a:cubicBezTo>
                    <a:pt x="12" y="61"/>
                    <a:pt x="27" y="51"/>
                    <a:pt x="37" y="40"/>
                  </a:cubicBezTo>
                  <a:cubicBezTo>
                    <a:pt x="43" y="34"/>
                    <a:pt x="47" y="25"/>
                    <a:pt x="51" y="18"/>
                  </a:cubicBezTo>
                  <a:cubicBezTo>
                    <a:pt x="55" y="12"/>
                    <a:pt x="60" y="6"/>
                    <a:pt x="62" y="0"/>
                  </a:cubicBezTo>
                  <a:cubicBezTo>
                    <a:pt x="60" y="11"/>
                    <a:pt x="60" y="22"/>
                    <a:pt x="60" y="34"/>
                  </a:cubicBezTo>
                  <a:cubicBezTo>
                    <a:pt x="61" y="46"/>
                    <a:pt x="59" y="70"/>
                    <a:pt x="50" y="79"/>
                  </a:cubicBezTo>
                  <a:cubicBezTo>
                    <a:pt x="53" y="73"/>
                    <a:pt x="58" y="57"/>
                    <a:pt x="46" y="49"/>
                  </a:cubicBezTo>
                  <a:cubicBezTo>
                    <a:pt x="34" y="41"/>
                    <a:pt x="22" y="57"/>
                    <a:pt x="10" y="6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3" name="Freeform 1704">
              <a:extLst>
                <a:ext uri="{FF2B5EF4-FFF2-40B4-BE49-F238E27FC236}">
                  <a16:creationId xmlns:a16="http://schemas.microsoft.com/office/drawing/2014/main" id="{FB4A99CD-E907-4C0B-AA6A-8E15AB4BA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981"/>
              <a:ext cx="280" cy="86"/>
            </a:xfrm>
            <a:custGeom>
              <a:avLst/>
              <a:gdLst>
                <a:gd name="T0" fmla="*/ 0 w 112"/>
                <a:gd name="T1" fmla="*/ 312 h 32"/>
                <a:gd name="T2" fmla="*/ 1750 w 112"/>
                <a:gd name="T3" fmla="*/ 0 h 32"/>
                <a:gd name="T4" fmla="*/ 0 w 112"/>
                <a:gd name="T5" fmla="*/ 3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2">
                  <a:moveTo>
                    <a:pt x="0" y="16"/>
                  </a:moveTo>
                  <a:cubicBezTo>
                    <a:pt x="36" y="32"/>
                    <a:pt x="77" y="31"/>
                    <a:pt x="112" y="0"/>
                  </a:cubicBezTo>
                  <a:cubicBezTo>
                    <a:pt x="105" y="5"/>
                    <a:pt x="70" y="31"/>
                    <a:pt x="0" y="16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4" name="Freeform 1705">
              <a:extLst>
                <a:ext uri="{FF2B5EF4-FFF2-40B4-BE49-F238E27FC236}">
                  <a16:creationId xmlns:a16="http://schemas.microsoft.com/office/drawing/2014/main" id="{BD8D8558-18CE-4B36-B1A0-343813821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3064"/>
              <a:ext cx="75" cy="107"/>
            </a:xfrm>
            <a:custGeom>
              <a:avLst/>
              <a:gdLst>
                <a:gd name="T0" fmla="*/ 0 w 30"/>
                <a:gd name="T1" fmla="*/ 765 h 40"/>
                <a:gd name="T2" fmla="*/ 238 w 30"/>
                <a:gd name="T3" fmla="*/ 342 h 40"/>
                <a:gd name="T4" fmla="*/ 313 w 30"/>
                <a:gd name="T5" fmla="*/ 21 h 40"/>
                <a:gd name="T6" fmla="*/ 408 w 30"/>
                <a:gd name="T7" fmla="*/ 342 h 40"/>
                <a:gd name="T8" fmla="*/ 0 w 30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0">
                  <a:moveTo>
                    <a:pt x="0" y="40"/>
                  </a:moveTo>
                  <a:cubicBezTo>
                    <a:pt x="6" y="35"/>
                    <a:pt x="12" y="25"/>
                    <a:pt x="15" y="18"/>
                  </a:cubicBezTo>
                  <a:cubicBezTo>
                    <a:pt x="17" y="11"/>
                    <a:pt x="14" y="2"/>
                    <a:pt x="20" y="1"/>
                  </a:cubicBezTo>
                  <a:cubicBezTo>
                    <a:pt x="30" y="0"/>
                    <a:pt x="28" y="12"/>
                    <a:pt x="26" y="18"/>
                  </a:cubicBezTo>
                  <a:cubicBezTo>
                    <a:pt x="22" y="28"/>
                    <a:pt x="9" y="34"/>
                    <a:pt x="0" y="4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5" name="Freeform 1706">
              <a:extLst>
                <a:ext uri="{FF2B5EF4-FFF2-40B4-BE49-F238E27FC236}">
                  <a16:creationId xmlns:a16="http://schemas.microsoft.com/office/drawing/2014/main" id="{A549443C-7C11-4A0E-8A89-5424ED347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629"/>
              <a:ext cx="113" cy="78"/>
            </a:xfrm>
            <a:custGeom>
              <a:avLst/>
              <a:gdLst>
                <a:gd name="T0" fmla="*/ 0 w 45"/>
                <a:gd name="T1" fmla="*/ 0 h 29"/>
                <a:gd name="T2" fmla="*/ 304 w 45"/>
                <a:gd name="T3" fmla="*/ 527 h 29"/>
                <a:gd name="T4" fmla="*/ 713 w 45"/>
                <a:gd name="T5" fmla="*/ 390 h 29"/>
                <a:gd name="T6" fmla="*/ 505 w 45"/>
                <a:gd name="T7" fmla="*/ 137 h 29"/>
                <a:gd name="T8" fmla="*/ 83 w 45"/>
                <a:gd name="T9" fmla="*/ 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9">
                  <a:moveTo>
                    <a:pt x="0" y="0"/>
                  </a:moveTo>
                  <a:cubicBezTo>
                    <a:pt x="8" y="8"/>
                    <a:pt x="7" y="23"/>
                    <a:pt x="19" y="27"/>
                  </a:cubicBezTo>
                  <a:cubicBezTo>
                    <a:pt x="27" y="29"/>
                    <a:pt x="40" y="28"/>
                    <a:pt x="45" y="20"/>
                  </a:cubicBezTo>
                  <a:cubicBezTo>
                    <a:pt x="39" y="17"/>
                    <a:pt x="35" y="14"/>
                    <a:pt x="32" y="7"/>
                  </a:cubicBezTo>
                  <a:cubicBezTo>
                    <a:pt x="35" y="24"/>
                    <a:pt x="6" y="13"/>
                    <a:pt x="5" y="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6" name="Freeform 1707">
              <a:extLst>
                <a:ext uri="{FF2B5EF4-FFF2-40B4-BE49-F238E27FC236}">
                  <a16:creationId xmlns:a16="http://schemas.microsoft.com/office/drawing/2014/main" id="{4A049A33-6AAD-4220-8321-F30D980FF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739"/>
              <a:ext cx="80" cy="90"/>
            </a:xfrm>
            <a:custGeom>
              <a:avLst/>
              <a:gdLst>
                <a:gd name="T0" fmla="*/ 0 w 32"/>
                <a:gd name="T1" fmla="*/ 609 h 34"/>
                <a:gd name="T2" fmla="*/ 395 w 32"/>
                <a:gd name="T3" fmla="*/ 408 h 34"/>
                <a:gd name="T4" fmla="*/ 500 w 32"/>
                <a:gd name="T5" fmla="*/ 0 h 34"/>
                <a:gd name="T6" fmla="*/ 425 w 32"/>
                <a:gd name="T7" fmla="*/ 183 h 34"/>
                <a:gd name="T8" fmla="*/ 0 w 32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3"/>
                  </a:moveTo>
                  <a:cubicBezTo>
                    <a:pt x="8" y="33"/>
                    <a:pt x="19" y="27"/>
                    <a:pt x="25" y="22"/>
                  </a:cubicBezTo>
                  <a:cubicBezTo>
                    <a:pt x="31" y="16"/>
                    <a:pt x="31" y="7"/>
                    <a:pt x="32" y="0"/>
                  </a:cubicBezTo>
                  <a:cubicBezTo>
                    <a:pt x="29" y="3"/>
                    <a:pt x="29" y="7"/>
                    <a:pt x="27" y="10"/>
                  </a:cubicBezTo>
                  <a:cubicBezTo>
                    <a:pt x="22" y="21"/>
                    <a:pt x="11" y="29"/>
                    <a:pt x="0" y="3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7" name="Freeform 1708">
              <a:extLst>
                <a:ext uri="{FF2B5EF4-FFF2-40B4-BE49-F238E27FC236}">
                  <a16:creationId xmlns:a16="http://schemas.microsoft.com/office/drawing/2014/main" id="{7D2BFAB0-BAA1-4F8B-9A20-D2D01BC88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920"/>
              <a:ext cx="77" cy="51"/>
            </a:xfrm>
            <a:custGeom>
              <a:avLst/>
              <a:gdLst>
                <a:gd name="T0" fmla="*/ 0 w 31"/>
                <a:gd name="T1" fmla="*/ 115 h 19"/>
                <a:gd name="T2" fmla="*/ 412 w 31"/>
                <a:gd name="T3" fmla="*/ 330 h 19"/>
                <a:gd name="T4" fmla="*/ 258 w 31"/>
                <a:gd name="T5" fmla="*/ 0 h 19"/>
                <a:gd name="T6" fmla="*/ 0 w 31"/>
                <a:gd name="T7" fmla="*/ 11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6"/>
                  </a:moveTo>
                  <a:cubicBezTo>
                    <a:pt x="12" y="15"/>
                    <a:pt x="23" y="19"/>
                    <a:pt x="27" y="17"/>
                  </a:cubicBezTo>
                  <a:cubicBezTo>
                    <a:pt x="31" y="16"/>
                    <a:pt x="17" y="0"/>
                    <a:pt x="17" y="0"/>
                  </a:cubicBezTo>
                  <a:cubicBezTo>
                    <a:pt x="18" y="6"/>
                    <a:pt x="13" y="12"/>
                    <a:pt x="0" y="6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8" name="Freeform 1709">
              <a:extLst>
                <a:ext uri="{FF2B5EF4-FFF2-40B4-BE49-F238E27FC236}">
                  <a16:creationId xmlns:a16="http://schemas.microsoft.com/office/drawing/2014/main" id="{CF371BAE-A04B-479F-904F-49D0A5E99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925"/>
              <a:ext cx="170" cy="123"/>
            </a:xfrm>
            <a:custGeom>
              <a:avLst/>
              <a:gdLst>
                <a:gd name="T0" fmla="*/ 0 w 68"/>
                <a:gd name="T1" fmla="*/ 193 h 46"/>
                <a:gd name="T2" fmla="*/ 1063 w 68"/>
                <a:gd name="T3" fmla="*/ 880 h 46"/>
                <a:gd name="T4" fmla="*/ 533 w 68"/>
                <a:gd name="T5" fmla="*/ 78 h 46"/>
                <a:gd name="T6" fmla="*/ 0 w 68"/>
                <a:gd name="T7" fmla="*/ 19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6">
                  <a:moveTo>
                    <a:pt x="0" y="10"/>
                  </a:moveTo>
                  <a:cubicBezTo>
                    <a:pt x="15" y="5"/>
                    <a:pt x="56" y="10"/>
                    <a:pt x="68" y="46"/>
                  </a:cubicBezTo>
                  <a:cubicBezTo>
                    <a:pt x="65" y="30"/>
                    <a:pt x="55" y="7"/>
                    <a:pt x="34" y="4"/>
                  </a:cubicBezTo>
                  <a:cubicBezTo>
                    <a:pt x="13" y="0"/>
                    <a:pt x="10" y="4"/>
                    <a:pt x="0" y="10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9" name="Freeform 1710">
              <a:extLst>
                <a:ext uri="{FF2B5EF4-FFF2-40B4-BE49-F238E27FC236}">
                  <a16:creationId xmlns:a16="http://schemas.microsoft.com/office/drawing/2014/main" id="{6B2FF3E1-D8EB-4557-B1FC-03E3D46AE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720"/>
              <a:ext cx="132" cy="147"/>
            </a:xfrm>
            <a:custGeom>
              <a:avLst/>
              <a:gdLst>
                <a:gd name="T0" fmla="*/ 0 w 53"/>
                <a:gd name="T1" fmla="*/ 1050 h 55"/>
                <a:gd name="T2" fmla="*/ 819 w 53"/>
                <a:gd name="T3" fmla="*/ 0 h 55"/>
                <a:gd name="T4" fmla="*/ 0 w 53"/>
                <a:gd name="T5" fmla="*/ 105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0" y="55"/>
                  </a:moveTo>
                  <a:cubicBezTo>
                    <a:pt x="16" y="54"/>
                    <a:pt x="44" y="43"/>
                    <a:pt x="53" y="0"/>
                  </a:cubicBezTo>
                  <a:cubicBezTo>
                    <a:pt x="46" y="17"/>
                    <a:pt x="36" y="43"/>
                    <a:pt x="0" y="5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0" name="Freeform 1711">
              <a:extLst>
                <a:ext uri="{FF2B5EF4-FFF2-40B4-BE49-F238E27FC236}">
                  <a16:creationId xmlns:a16="http://schemas.microsoft.com/office/drawing/2014/main" id="{665B3627-81ED-4E0F-9F35-C9A7E7192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440"/>
              <a:ext cx="65" cy="133"/>
            </a:xfrm>
            <a:custGeom>
              <a:avLst/>
              <a:gdLst>
                <a:gd name="T0" fmla="*/ 0 w 26"/>
                <a:gd name="T1" fmla="*/ 636 h 50"/>
                <a:gd name="T2" fmla="*/ 363 w 26"/>
                <a:gd name="T3" fmla="*/ 694 h 50"/>
                <a:gd name="T4" fmla="*/ 363 w 2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0" y="34"/>
                  </a:moveTo>
                  <a:cubicBezTo>
                    <a:pt x="11" y="22"/>
                    <a:pt x="21" y="25"/>
                    <a:pt x="23" y="37"/>
                  </a:cubicBezTo>
                  <a:cubicBezTo>
                    <a:pt x="26" y="50"/>
                    <a:pt x="23" y="0"/>
                    <a:pt x="23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1" name="Freeform 1712">
              <a:extLst>
                <a:ext uri="{FF2B5EF4-FFF2-40B4-BE49-F238E27FC236}">
                  <a16:creationId xmlns:a16="http://schemas.microsoft.com/office/drawing/2014/main" id="{D2BB1EBD-6940-418E-9066-70DA4EAA0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333"/>
              <a:ext cx="67" cy="43"/>
            </a:xfrm>
            <a:custGeom>
              <a:avLst/>
              <a:gdLst>
                <a:gd name="T0" fmla="*/ 12 w 27"/>
                <a:gd name="T1" fmla="*/ 312 h 16"/>
                <a:gd name="T2" fmla="*/ 196 w 27"/>
                <a:gd name="T3" fmla="*/ 22 h 16"/>
                <a:gd name="T4" fmla="*/ 412 w 27"/>
                <a:gd name="T5" fmla="*/ 253 h 16"/>
                <a:gd name="T6" fmla="*/ 74 w 27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1" y="16"/>
                  </a:moveTo>
                  <a:cubicBezTo>
                    <a:pt x="0" y="7"/>
                    <a:pt x="4" y="0"/>
                    <a:pt x="13" y="1"/>
                  </a:cubicBezTo>
                  <a:cubicBezTo>
                    <a:pt x="20" y="1"/>
                    <a:pt x="23" y="7"/>
                    <a:pt x="27" y="13"/>
                  </a:cubicBezTo>
                  <a:cubicBezTo>
                    <a:pt x="19" y="10"/>
                    <a:pt x="13" y="15"/>
                    <a:pt x="5" y="14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2" name="Freeform 1713">
              <a:extLst>
                <a:ext uri="{FF2B5EF4-FFF2-40B4-BE49-F238E27FC236}">
                  <a16:creationId xmlns:a16="http://schemas.microsoft.com/office/drawing/2014/main" id="{5F293611-FD0B-466F-B8D4-B2E2367E9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264"/>
              <a:ext cx="85" cy="101"/>
            </a:xfrm>
            <a:custGeom>
              <a:avLst/>
              <a:gdLst>
                <a:gd name="T0" fmla="*/ 0 w 34"/>
                <a:gd name="T1" fmla="*/ 319 h 38"/>
                <a:gd name="T2" fmla="*/ 533 w 34"/>
                <a:gd name="T3" fmla="*/ 712 h 38"/>
                <a:gd name="T4" fmla="*/ 145 w 34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0" y="17"/>
                  </a:moveTo>
                  <a:cubicBezTo>
                    <a:pt x="19" y="0"/>
                    <a:pt x="34" y="18"/>
                    <a:pt x="34" y="38"/>
                  </a:cubicBezTo>
                  <a:cubicBezTo>
                    <a:pt x="27" y="29"/>
                    <a:pt x="17" y="22"/>
                    <a:pt x="9" y="17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3" name="Freeform 1714">
              <a:extLst>
                <a:ext uri="{FF2B5EF4-FFF2-40B4-BE49-F238E27FC236}">
                  <a16:creationId xmlns:a16="http://schemas.microsoft.com/office/drawing/2014/main" id="{A39EBA9B-0686-43DD-AE80-BD8248705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877"/>
              <a:ext cx="33" cy="35"/>
            </a:xfrm>
            <a:custGeom>
              <a:avLst/>
              <a:gdLst>
                <a:gd name="T0" fmla="*/ 147 w 13"/>
                <a:gd name="T1" fmla="*/ 0 h 13"/>
                <a:gd name="T2" fmla="*/ 213 w 13"/>
                <a:gd name="T3" fmla="*/ 253 h 13"/>
                <a:gd name="T4" fmla="*/ 0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10" y="4"/>
                    <a:pt x="11" y="9"/>
                    <a:pt x="13" y="13"/>
                  </a:cubicBezTo>
                  <a:cubicBezTo>
                    <a:pt x="9" y="10"/>
                    <a:pt x="4" y="10"/>
                    <a:pt x="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4" name="Freeform 1715">
              <a:extLst>
                <a:ext uri="{FF2B5EF4-FFF2-40B4-BE49-F238E27FC236}">
                  <a16:creationId xmlns:a16="http://schemas.microsoft.com/office/drawing/2014/main" id="{0CFADD22-74FC-4DBF-BD9B-7289E6F6E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224"/>
              <a:ext cx="80" cy="88"/>
            </a:xfrm>
            <a:custGeom>
              <a:avLst/>
              <a:gdLst>
                <a:gd name="T0" fmla="*/ 0 w 32"/>
                <a:gd name="T1" fmla="*/ 248 h 33"/>
                <a:gd name="T2" fmla="*/ 500 w 32"/>
                <a:gd name="T3" fmla="*/ 627 h 33"/>
                <a:gd name="T4" fmla="*/ 300 w 32"/>
                <a:gd name="T5" fmla="*/ 0 h 33"/>
                <a:gd name="T6" fmla="*/ 125 w 32"/>
                <a:gd name="T7" fmla="*/ 14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0" y="13"/>
                  </a:moveTo>
                  <a:cubicBezTo>
                    <a:pt x="4" y="22"/>
                    <a:pt x="23" y="33"/>
                    <a:pt x="32" y="33"/>
                  </a:cubicBezTo>
                  <a:cubicBezTo>
                    <a:pt x="26" y="28"/>
                    <a:pt x="16" y="10"/>
                    <a:pt x="19" y="0"/>
                  </a:cubicBezTo>
                  <a:cubicBezTo>
                    <a:pt x="16" y="3"/>
                    <a:pt x="12" y="6"/>
                    <a:pt x="8" y="8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5" name="Freeform 1716">
              <a:extLst>
                <a:ext uri="{FF2B5EF4-FFF2-40B4-BE49-F238E27FC236}">
                  <a16:creationId xmlns:a16="http://schemas.microsoft.com/office/drawing/2014/main" id="{215D1ED6-BF9A-466D-8111-1B307891C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613"/>
              <a:ext cx="165" cy="702"/>
            </a:xfrm>
            <a:custGeom>
              <a:avLst/>
              <a:gdLst>
                <a:gd name="T0" fmla="*/ 333 w 66"/>
                <a:gd name="T1" fmla="*/ 0 h 263"/>
                <a:gd name="T2" fmla="*/ 970 w 66"/>
                <a:gd name="T3" fmla="*/ 3064 h 263"/>
                <a:gd name="T4" fmla="*/ 250 w 66"/>
                <a:gd name="T5" fmla="*/ 5002 h 263"/>
                <a:gd name="T6" fmla="*/ 520 w 66"/>
                <a:gd name="T7" fmla="*/ 3192 h 263"/>
                <a:gd name="T8" fmla="*/ 625 w 66"/>
                <a:gd name="T9" fmla="*/ 1754 h 263"/>
                <a:gd name="T10" fmla="*/ 83 w 66"/>
                <a:gd name="T11" fmla="*/ 1025 h 263"/>
                <a:gd name="T12" fmla="*/ 0 w 66"/>
                <a:gd name="T13" fmla="*/ 1161 h 263"/>
                <a:gd name="T14" fmla="*/ 125 w 66"/>
                <a:gd name="T15" fmla="*/ 435 h 263"/>
                <a:gd name="T16" fmla="*/ 333 w 66"/>
                <a:gd name="T17" fmla="*/ 0 h 2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263">
                  <a:moveTo>
                    <a:pt x="21" y="0"/>
                  </a:moveTo>
                  <a:cubicBezTo>
                    <a:pt x="33" y="17"/>
                    <a:pt x="66" y="93"/>
                    <a:pt x="62" y="161"/>
                  </a:cubicBezTo>
                  <a:cubicBezTo>
                    <a:pt x="60" y="198"/>
                    <a:pt x="42" y="246"/>
                    <a:pt x="16" y="263"/>
                  </a:cubicBezTo>
                  <a:cubicBezTo>
                    <a:pt x="24" y="252"/>
                    <a:pt x="42" y="228"/>
                    <a:pt x="33" y="168"/>
                  </a:cubicBezTo>
                  <a:cubicBezTo>
                    <a:pt x="37" y="177"/>
                    <a:pt x="48" y="143"/>
                    <a:pt x="40" y="92"/>
                  </a:cubicBezTo>
                  <a:cubicBezTo>
                    <a:pt x="32" y="42"/>
                    <a:pt x="8" y="32"/>
                    <a:pt x="5" y="54"/>
                  </a:cubicBezTo>
                  <a:cubicBezTo>
                    <a:pt x="3" y="62"/>
                    <a:pt x="0" y="61"/>
                    <a:pt x="0" y="61"/>
                  </a:cubicBezTo>
                  <a:cubicBezTo>
                    <a:pt x="0" y="61"/>
                    <a:pt x="7" y="31"/>
                    <a:pt x="8" y="23"/>
                  </a:cubicBezTo>
                  <a:cubicBezTo>
                    <a:pt x="8" y="15"/>
                    <a:pt x="18" y="10"/>
                    <a:pt x="21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6" name="Freeform 1717">
              <a:extLst>
                <a:ext uri="{FF2B5EF4-FFF2-40B4-BE49-F238E27FC236}">
                  <a16:creationId xmlns:a16="http://schemas.microsoft.com/office/drawing/2014/main" id="{E511943C-D5FF-4B58-BDDD-77BD6DCCB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792"/>
              <a:ext cx="60" cy="141"/>
            </a:xfrm>
            <a:custGeom>
              <a:avLst/>
              <a:gdLst>
                <a:gd name="T0" fmla="*/ 208 w 24"/>
                <a:gd name="T1" fmla="*/ 0 h 53"/>
                <a:gd name="T2" fmla="*/ 63 w 24"/>
                <a:gd name="T3" fmla="*/ 431 h 53"/>
                <a:gd name="T4" fmla="*/ 0 w 24"/>
                <a:gd name="T5" fmla="*/ 601 h 53"/>
                <a:gd name="T6" fmla="*/ 95 w 24"/>
                <a:gd name="T7" fmla="*/ 865 h 53"/>
                <a:gd name="T8" fmla="*/ 363 w 24"/>
                <a:gd name="T9" fmla="*/ 998 h 53"/>
                <a:gd name="T10" fmla="*/ 175 w 24"/>
                <a:gd name="T11" fmla="*/ 601 h 53"/>
                <a:gd name="T12" fmla="*/ 375 w 24"/>
                <a:gd name="T13" fmla="*/ 418 h 53"/>
                <a:gd name="T14" fmla="*/ 208 w 24"/>
                <a:gd name="T15" fmla="*/ 5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3">
                  <a:moveTo>
                    <a:pt x="13" y="0"/>
                  </a:moveTo>
                  <a:cubicBezTo>
                    <a:pt x="10" y="8"/>
                    <a:pt x="8" y="16"/>
                    <a:pt x="4" y="23"/>
                  </a:cubicBezTo>
                  <a:cubicBezTo>
                    <a:pt x="2" y="27"/>
                    <a:pt x="0" y="28"/>
                    <a:pt x="0" y="32"/>
                  </a:cubicBezTo>
                  <a:cubicBezTo>
                    <a:pt x="1" y="35"/>
                    <a:pt x="4" y="43"/>
                    <a:pt x="6" y="46"/>
                  </a:cubicBezTo>
                  <a:cubicBezTo>
                    <a:pt x="11" y="44"/>
                    <a:pt x="19" y="50"/>
                    <a:pt x="23" y="53"/>
                  </a:cubicBezTo>
                  <a:cubicBezTo>
                    <a:pt x="18" y="49"/>
                    <a:pt x="12" y="39"/>
                    <a:pt x="11" y="32"/>
                  </a:cubicBezTo>
                  <a:cubicBezTo>
                    <a:pt x="10" y="25"/>
                    <a:pt x="16" y="15"/>
                    <a:pt x="24" y="22"/>
                  </a:cubicBezTo>
                  <a:cubicBezTo>
                    <a:pt x="21" y="15"/>
                    <a:pt x="15" y="10"/>
                    <a:pt x="13" y="3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7" name="Freeform 1718">
              <a:extLst>
                <a:ext uri="{FF2B5EF4-FFF2-40B4-BE49-F238E27FC236}">
                  <a16:creationId xmlns:a16="http://schemas.microsoft.com/office/drawing/2014/main" id="{165DD360-0E60-4286-A42D-B6C10F42E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3131"/>
              <a:ext cx="82" cy="77"/>
            </a:xfrm>
            <a:custGeom>
              <a:avLst/>
              <a:gdLst>
                <a:gd name="T0" fmla="*/ 0 w 33"/>
                <a:gd name="T1" fmla="*/ 486 h 29"/>
                <a:gd name="T2" fmla="*/ 507 w 33"/>
                <a:gd name="T3" fmla="*/ 486 h 29"/>
                <a:gd name="T4" fmla="*/ 412 w 33"/>
                <a:gd name="T5" fmla="*/ 0 h 29"/>
                <a:gd name="T6" fmla="*/ 154 w 33"/>
                <a:gd name="T7" fmla="*/ 22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0" y="26"/>
                  </a:moveTo>
                  <a:cubicBezTo>
                    <a:pt x="11" y="29"/>
                    <a:pt x="23" y="29"/>
                    <a:pt x="33" y="26"/>
                  </a:cubicBezTo>
                  <a:cubicBezTo>
                    <a:pt x="28" y="20"/>
                    <a:pt x="27" y="7"/>
                    <a:pt x="27" y="0"/>
                  </a:cubicBezTo>
                  <a:cubicBezTo>
                    <a:pt x="21" y="2"/>
                    <a:pt x="16" y="9"/>
                    <a:pt x="10" y="12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8" name="Freeform 1719">
              <a:extLst>
                <a:ext uri="{FF2B5EF4-FFF2-40B4-BE49-F238E27FC236}">
                  <a16:creationId xmlns:a16="http://schemas.microsoft.com/office/drawing/2014/main" id="{80379FA0-59D9-4794-9D31-9F4905348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3133"/>
              <a:ext cx="68" cy="54"/>
            </a:xfrm>
            <a:custGeom>
              <a:avLst/>
              <a:gdLst>
                <a:gd name="T0" fmla="*/ 0 w 27"/>
                <a:gd name="T1" fmla="*/ 373 h 20"/>
                <a:gd name="T2" fmla="*/ 335 w 27"/>
                <a:gd name="T3" fmla="*/ 0 h 20"/>
                <a:gd name="T4" fmla="*/ 431 w 27"/>
                <a:gd name="T5" fmla="*/ 394 h 20"/>
                <a:gd name="T6" fmla="*/ 146 w 27"/>
                <a:gd name="T7" fmla="*/ 25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0" y="19"/>
                  </a:moveTo>
                  <a:cubicBezTo>
                    <a:pt x="6" y="13"/>
                    <a:pt x="14" y="2"/>
                    <a:pt x="21" y="0"/>
                  </a:cubicBezTo>
                  <a:cubicBezTo>
                    <a:pt x="24" y="7"/>
                    <a:pt x="25" y="14"/>
                    <a:pt x="27" y="20"/>
                  </a:cubicBezTo>
                  <a:cubicBezTo>
                    <a:pt x="23" y="15"/>
                    <a:pt x="17" y="6"/>
                    <a:pt x="9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9" name="Freeform 1720">
              <a:extLst>
                <a:ext uri="{FF2B5EF4-FFF2-40B4-BE49-F238E27FC236}">
                  <a16:creationId xmlns:a16="http://schemas.microsoft.com/office/drawing/2014/main" id="{13A0FB6E-4A6B-4F8E-A4CD-46518142E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3224"/>
              <a:ext cx="350" cy="136"/>
            </a:xfrm>
            <a:custGeom>
              <a:avLst/>
              <a:gdLst>
                <a:gd name="T0" fmla="*/ 0 w 140"/>
                <a:gd name="T1" fmla="*/ 264 h 51"/>
                <a:gd name="T2" fmla="*/ 313 w 140"/>
                <a:gd name="T3" fmla="*/ 376 h 51"/>
                <a:gd name="T4" fmla="*/ 708 w 140"/>
                <a:gd name="T5" fmla="*/ 435 h 51"/>
                <a:gd name="T6" fmla="*/ 1283 w 140"/>
                <a:gd name="T7" fmla="*/ 376 h 51"/>
                <a:gd name="T8" fmla="*/ 2188 w 140"/>
                <a:gd name="T9" fmla="*/ 205 h 51"/>
                <a:gd name="T10" fmla="*/ 2050 w 140"/>
                <a:gd name="T11" fmla="*/ 397 h 51"/>
                <a:gd name="T12" fmla="*/ 1800 w 140"/>
                <a:gd name="T13" fmla="*/ 661 h 51"/>
                <a:gd name="T14" fmla="*/ 1175 w 140"/>
                <a:gd name="T15" fmla="*/ 968 h 51"/>
                <a:gd name="T16" fmla="*/ 1363 w 140"/>
                <a:gd name="T17" fmla="*/ 704 h 51"/>
                <a:gd name="T18" fmla="*/ 958 w 140"/>
                <a:gd name="T19" fmla="*/ 627 h 51"/>
                <a:gd name="T20" fmla="*/ 0 w 140"/>
                <a:gd name="T21" fmla="*/ 320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51">
                  <a:moveTo>
                    <a:pt x="0" y="14"/>
                  </a:moveTo>
                  <a:cubicBezTo>
                    <a:pt x="4" y="19"/>
                    <a:pt x="14" y="19"/>
                    <a:pt x="20" y="20"/>
                  </a:cubicBezTo>
                  <a:cubicBezTo>
                    <a:pt x="28" y="22"/>
                    <a:pt x="37" y="23"/>
                    <a:pt x="45" y="23"/>
                  </a:cubicBezTo>
                  <a:cubicBezTo>
                    <a:pt x="58" y="23"/>
                    <a:pt x="70" y="24"/>
                    <a:pt x="82" y="20"/>
                  </a:cubicBezTo>
                  <a:cubicBezTo>
                    <a:pt x="98" y="15"/>
                    <a:pt x="124" y="0"/>
                    <a:pt x="140" y="11"/>
                  </a:cubicBezTo>
                  <a:cubicBezTo>
                    <a:pt x="137" y="14"/>
                    <a:pt x="135" y="18"/>
                    <a:pt x="131" y="21"/>
                  </a:cubicBezTo>
                  <a:cubicBezTo>
                    <a:pt x="126" y="27"/>
                    <a:pt x="121" y="32"/>
                    <a:pt x="115" y="35"/>
                  </a:cubicBezTo>
                  <a:cubicBezTo>
                    <a:pt x="105" y="41"/>
                    <a:pt x="86" y="49"/>
                    <a:pt x="75" y="51"/>
                  </a:cubicBezTo>
                  <a:cubicBezTo>
                    <a:pt x="80" y="48"/>
                    <a:pt x="89" y="41"/>
                    <a:pt x="87" y="37"/>
                  </a:cubicBezTo>
                  <a:cubicBezTo>
                    <a:pt x="86" y="33"/>
                    <a:pt x="72" y="34"/>
                    <a:pt x="61" y="33"/>
                  </a:cubicBezTo>
                  <a:cubicBezTo>
                    <a:pt x="52" y="32"/>
                    <a:pt x="9" y="25"/>
                    <a:pt x="0" y="1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0" name="Freeform 1721">
              <a:extLst>
                <a:ext uri="{FF2B5EF4-FFF2-40B4-BE49-F238E27FC236}">
                  <a16:creationId xmlns:a16="http://schemas.microsoft.com/office/drawing/2014/main" id="{0156ADCB-C80B-440C-B27C-53AF1E77D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336"/>
              <a:ext cx="278" cy="88"/>
            </a:xfrm>
            <a:custGeom>
              <a:avLst/>
              <a:gdLst>
                <a:gd name="T0" fmla="*/ 0 w 111"/>
                <a:gd name="T1" fmla="*/ 21 h 33"/>
                <a:gd name="T2" fmla="*/ 1335 w 111"/>
                <a:gd name="T3" fmla="*/ 477 h 33"/>
                <a:gd name="T4" fmla="*/ 1743 w 111"/>
                <a:gd name="T5" fmla="*/ 205 h 33"/>
                <a:gd name="T6" fmla="*/ 1054 w 111"/>
                <a:gd name="T7" fmla="*/ 0 h 33"/>
                <a:gd name="T8" fmla="*/ 0 w 111"/>
                <a:gd name="T9" fmla="*/ 2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33">
                  <a:moveTo>
                    <a:pt x="0" y="1"/>
                  </a:moveTo>
                  <a:cubicBezTo>
                    <a:pt x="15" y="21"/>
                    <a:pt x="61" y="33"/>
                    <a:pt x="85" y="25"/>
                  </a:cubicBezTo>
                  <a:cubicBezTo>
                    <a:pt x="109" y="18"/>
                    <a:pt x="111" y="11"/>
                    <a:pt x="111" y="11"/>
                  </a:cubicBezTo>
                  <a:cubicBezTo>
                    <a:pt x="104" y="12"/>
                    <a:pt x="75" y="11"/>
                    <a:pt x="67" y="0"/>
                  </a:cubicBezTo>
                  <a:cubicBezTo>
                    <a:pt x="71" y="9"/>
                    <a:pt x="57" y="31"/>
                    <a:pt x="0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1" name="Freeform 1722">
              <a:extLst>
                <a:ext uri="{FF2B5EF4-FFF2-40B4-BE49-F238E27FC236}">
                  <a16:creationId xmlns:a16="http://schemas.microsoft.com/office/drawing/2014/main" id="{1F5793DD-D965-4735-8C3E-044C6B507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3267"/>
              <a:ext cx="120" cy="64"/>
            </a:xfrm>
            <a:custGeom>
              <a:avLst/>
              <a:gdLst>
                <a:gd name="T0" fmla="*/ 33 w 48"/>
                <a:gd name="T1" fmla="*/ 136 h 24"/>
                <a:gd name="T2" fmla="*/ 188 w 48"/>
                <a:gd name="T3" fmla="*/ 0 h 24"/>
                <a:gd name="T4" fmla="*/ 375 w 48"/>
                <a:gd name="T5" fmla="*/ 35 h 24"/>
                <a:gd name="T6" fmla="*/ 720 w 48"/>
                <a:gd name="T7" fmla="*/ 21 h 24"/>
                <a:gd name="T8" fmla="*/ 750 w 48"/>
                <a:gd name="T9" fmla="*/ 171 h 24"/>
                <a:gd name="T10" fmla="*/ 313 w 48"/>
                <a:gd name="T11" fmla="*/ 456 h 24"/>
                <a:gd name="T12" fmla="*/ 95 w 48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4">
                  <a:moveTo>
                    <a:pt x="2" y="7"/>
                  </a:moveTo>
                  <a:cubicBezTo>
                    <a:pt x="8" y="3"/>
                    <a:pt x="5" y="0"/>
                    <a:pt x="12" y="0"/>
                  </a:cubicBezTo>
                  <a:cubicBezTo>
                    <a:pt x="16" y="0"/>
                    <a:pt x="20" y="2"/>
                    <a:pt x="24" y="2"/>
                  </a:cubicBezTo>
                  <a:cubicBezTo>
                    <a:pt x="31" y="3"/>
                    <a:pt x="39" y="4"/>
                    <a:pt x="46" y="1"/>
                  </a:cubicBezTo>
                  <a:cubicBezTo>
                    <a:pt x="47" y="3"/>
                    <a:pt x="47" y="6"/>
                    <a:pt x="48" y="9"/>
                  </a:cubicBezTo>
                  <a:cubicBezTo>
                    <a:pt x="38" y="3"/>
                    <a:pt x="16" y="8"/>
                    <a:pt x="20" y="24"/>
                  </a:cubicBezTo>
                  <a:cubicBezTo>
                    <a:pt x="15" y="23"/>
                    <a:pt x="0" y="12"/>
                    <a:pt x="6" y="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2" name="Freeform 1723">
              <a:extLst>
                <a:ext uri="{FF2B5EF4-FFF2-40B4-BE49-F238E27FC236}">
                  <a16:creationId xmlns:a16="http://schemas.microsoft.com/office/drawing/2014/main" id="{BAAC6133-25AF-433B-8DEA-FB76BF427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571"/>
              <a:ext cx="145" cy="536"/>
            </a:xfrm>
            <a:custGeom>
              <a:avLst/>
              <a:gdLst>
                <a:gd name="T0" fmla="*/ 63 w 58"/>
                <a:gd name="T1" fmla="*/ 0 h 201"/>
                <a:gd name="T2" fmla="*/ 145 w 58"/>
                <a:gd name="T3" fmla="*/ 491 h 201"/>
                <a:gd name="T4" fmla="*/ 208 w 58"/>
                <a:gd name="T5" fmla="*/ 968 h 201"/>
                <a:gd name="T6" fmla="*/ 363 w 58"/>
                <a:gd name="T7" fmla="*/ 1912 h 201"/>
                <a:gd name="T8" fmla="*/ 270 w 58"/>
                <a:gd name="T9" fmla="*/ 2824 h 201"/>
                <a:gd name="T10" fmla="*/ 908 w 58"/>
                <a:gd name="T11" fmla="*/ 3208 h 201"/>
                <a:gd name="T12" fmla="*/ 408 w 58"/>
                <a:gd name="T13" fmla="*/ 3811 h 201"/>
                <a:gd name="T14" fmla="*/ 313 w 58"/>
                <a:gd name="T15" fmla="*/ 3528 h 201"/>
                <a:gd name="T16" fmla="*/ 145 w 58"/>
                <a:gd name="T17" fmla="*/ 3149 h 201"/>
                <a:gd name="T18" fmla="*/ 158 w 58"/>
                <a:gd name="T19" fmla="*/ 2083 h 201"/>
                <a:gd name="T20" fmla="*/ 63 w 58"/>
                <a:gd name="T21" fmla="*/ 1003 h 201"/>
                <a:gd name="T22" fmla="*/ 83 w 58"/>
                <a:gd name="T23" fmla="*/ 93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201">
                  <a:moveTo>
                    <a:pt x="4" y="0"/>
                  </a:moveTo>
                  <a:cubicBezTo>
                    <a:pt x="6" y="9"/>
                    <a:pt x="10" y="17"/>
                    <a:pt x="9" y="26"/>
                  </a:cubicBezTo>
                  <a:cubicBezTo>
                    <a:pt x="9" y="34"/>
                    <a:pt x="10" y="43"/>
                    <a:pt x="13" y="51"/>
                  </a:cubicBezTo>
                  <a:cubicBezTo>
                    <a:pt x="18" y="68"/>
                    <a:pt x="26" y="83"/>
                    <a:pt x="23" y="101"/>
                  </a:cubicBezTo>
                  <a:cubicBezTo>
                    <a:pt x="20" y="117"/>
                    <a:pt x="9" y="133"/>
                    <a:pt x="17" y="149"/>
                  </a:cubicBezTo>
                  <a:cubicBezTo>
                    <a:pt x="24" y="163"/>
                    <a:pt x="42" y="172"/>
                    <a:pt x="58" y="169"/>
                  </a:cubicBezTo>
                  <a:cubicBezTo>
                    <a:pt x="48" y="179"/>
                    <a:pt x="38" y="193"/>
                    <a:pt x="26" y="201"/>
                  </a:cubicBezTo>
                  <a:cubicBezTo>
                    <a:pt x="29" y="194"/>
                    <a:pt x="24" y="191"/>
                    <a:pt x="20" y="186"/>
                  </a:cubicBezTo>
                  <a:cubicBezTo>
                    <a:pt x="15" y="180"/>
                    <a:pt x="11" y="174"/>
                    <a:pt x="9" y="166"/>
                  </a:cubicBezTo>
                  <a:cubicBezTo>
                    <a:pt x="1" y="145"/>
                    <a:pt x="3" y="130"/>
                    <a:pt x="10" y="110"/>
                  </a:cubicBezTo>
                  <a:cubicBezTo>
                    <a:pt x="16" y="89"/>
                    <a:pt x="9" y="72"/>
                    <a:pt x="4" y="53"/>
                  </a:cubicBezTo>
                  <a:cubicBezTo>
                    <a:pt x="0" y="37"/>
                    <a:pt x="10" y="20"/>
                    <a:pt x="5" y="5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3" name="Freeform 1724">
              <a:extLst>
                <a:ext uri="{FF2B5EF4-FFF2-40B4-BE49-F238E27FC236}">
                  <a16:creationId xmlns:a16="http://schemas.microsoft.com/office/drawing/2014/main" id="{F6D2FF47-C796-4B60-AEA0-AFF888EDA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3021"/>
              <a:ext cx="60" cy="64"/>
            </a:xfrm>
            <a:custGeom>
              <a:avLst/>
              <a:gdLst>
                <a:gd name="T0" fmla="*/ 0 w 24"/>
                <a:gd name="T1" fmla="*/ 21 h 24"/>
                <a:gd name="T2" fmla="*/ 95 w 24"/>
                <a:gd name="T3" fmla="*/ 456 h 24"/>
                <a:gd name="T4" fmla="*/ 375 w 24"/>
                <a:gd name="T5" fmla="*/ 35 h 24"/>
                <a:gd name="T6" fmla="*/ 145 w 24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4">
                  <a:moveTo>
                    <a:pt x="0" y="1"/>
                  </a:moveTo>
                  <a:cubicBezTo>
                    <a:pt x="6" y="6"/>
                    <a:pt x="8" y="17"/>
                    <a:pt x="6" y="24"/>
                  </a:cubicBezTo>
                  <a:cubicBezTo>
                    <a:pt x="9" y="16"/>
                    <a:pt x="19" y="10"/>
                    <a:pt x="24" y="2"/>
                  </a:cubicBezTo>
                  <a:cubicBezTo>
                    <a:pt x="20" y="0"/>
                    <a:pt x="13" y="0"/>
                    <a:pt x="9" y="1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4" name="Freeform 1725">
              <a:extLst>
                <a:ext uri="{FF2B5EF4-FFF2-40B4-BE49-F238E27FC236}">
                  <a16:creationId xmlns:a16="http://schemas.microsoft.com/office/drawing/2014/main" id="{68162BF0-2CC7-4E79-8A52-6D284A93A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421"/>
              <a:ext cx="67" cy="176"/>
            </a:xfrm>
            <a:custGeom>
              <a:avLst/>
              <a:gdLst>
                <a:gd name="T0" fmla="*/ 154 w 27"/>
                <a:gd name="T1" fmla="*/ 285 h 66"/>
                <a:gd name="T2" fmla="*/ 246 w 27"/>
                <a:gd name="T3" fmla="*/ 683 h 66"/>
                <a:gd name="T4" fmla="*/ 412 w 27"/>
                <a:gd name="T5" fmla="*/ 1003 h 66"/>
                <a:gd name="T6" fmla="*/ 0 w 27"/>
                <a:gd name="T7" fmla="*/ 1251 h 66"/>
                <a:gd name="T8" fmla="*/ 124 w 27"/>
                <a:gd name="T9" fmla="*/ 797 h 66"/>
                <a:gd name="T10" fmla="*/ 154 w 27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0" y="15"/>
                  </a:moveTo>
                  <a:cubicBezTo>
                    <a:pt x="13" y="22"/>
                    <a:pt x="13" y="29"/>
                    <a:pt x="16" y="36"/>
                  </a:cubicBezTo>
                  <a:cubicBezTo>
                    <a:pt x="18" y="42"/>
                    <a:pt x="21" y="49"/>
                    <a:pt x="27" y="53"/>
                  </a:cubicBezTo>
                  <a:cubicBezTo>
                    <a:pt x="17" y="55"/>
                    <a:pt x="8" y="60"/>
                    <a:pt x="0" y="66"/>
                  </a:cubicBezTo>
                  <a:cubicBezTo>
                    <a:pt x="4" y="59"/>
                    <a:pt x="8" y="51"/>
                    <a:pt x="8" y="42"/>
                  </a:cubicBezTo>
                  <a:cubicBezTo>
                    <a:pt x="7" y="31"/>
                    <a:pt x="0" y="9"/>
                    <a:pt x="10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5" name="Freeform 1726">
              <a:extLst>
                <a:ext uri="{FF2B5EF4-FFF2-40B4-BE49-F238E27FC236}">
                  <a16:creationId xmlns:a16="http://schemas.microsoft.com/office/drawing/2014/main" id="{9ED5E3D9-4C5D-4456-880F-B3101BD65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285"/>
              <a:ext cx="175" cy="216"/>
            </a:xfrm>
            <a:custGeom>
              <a:avLst/>
              <a:gdLst>
                <a:gd name="T0" fmla="*/ 125 w 70"/>
                <a:gd name="T1" fmla="*/ 1195 h 81"/>
                <a:gd name="T2" fmla="*/ 283 w 70"/>
                <a:gd name="T3" fmla="*/ 760 h 81"/>
                <a:gd name="T4" fmla="*/ 438 w 70"/>
                <a:gd name="T5" fmla="*/ 627 h 81"/>
                <a:gd name="T6" fmla="*/ 488 w 70"/>
                <a:gd name="T7" fmla="*/ 397 h 81"/>
                <a:gd name="T8" fmla="*/ 1095 w 70"/>
                <a:gd name="T9" fmla="*/ 605 h 81"/>
                <a:gd name="T10" fmla="*/ 833 w 70"/>
                <a:gd name="T11" fmla="*/ 136 h 81"/>
                <a:gd name="T12" fmla="*/ 345 w 70"/>
                <a:gd name="T13" fmla="*/ 149 h 81"/>
                <a:gd name="T14" fmla="*/ 188 w 70"/>
                <a:gd name="T15" fmla="*/ 1536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1">
                  <a:moveTo>
                    <a:pt x="8" y="63"/>
                  </a:moveTo>
                  <a:cubicBezTo>
                    <a:pt x="7" y="54"/>
                    <a:pt x="13" y="45"/>
                    <a:pt x="18" y="40"/>
                  </a:cubicBezTo>
                  <a:cubicBezTo>
                    <a:pt x="21" y="37"/>
                    <a:pt x="26" y="36"/>
                    <a:pt x="28" y="33"/>
                  </a:cubicBezTo>
                  <a:cubicBezTo>
                    <a:pt x="30" y="30"/>
                    <a:pt x="29" y="25"/>
                    <a:pt x="31" y="21"/>
                  </a:cubicBezTo>
                  <a:cubicBezTo>
                    <a:pt x="42" y="0"/>
                    <a:pt x="62" y="22"/>
                    <a:pt x="70" y="32"/>
                  </a:cubicBezTo>
                  <a:cubicBezTo>
                    <a:pt x="64" y="23"/>
                    <a:pt x="63" y="13"/>
                    <a:pt x="53" y="7"/>
                  </a:cubicBezTo>
                  <a:cubicBezTo>
                    <a:pt x="43" y="0"/>
                    <a:pt x="31" y="1"/>
                    <a:pt x="22" y="8"/>
                  </a:cubicBezTo>
                  <a:cubicBezTo>
                    <a:pt x="2" y="25"/>
                    <a:pt x="0" y="75"/>
                    <a:pt x="12" y="8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6" name="Freeform 1727">
              <a:extLst>
                <a:ext uri="{FF2B5EF4-FFF2-40B4-BE49-F238E27FC236}">
                  <a16:creationId xmlns:a16="http://schemas.microsoft.com/office/drawing/2014/main" id="{A319D5C3-958A-4BBF-AD15-4C2EEDBE9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405"/>
              <a:ext cx="323" cy="144"/>
            </a:xfrm>
            <a:custGeom>
              <a:avLst/>
              <a:gdLst>
                <a:gd name="T0" fmla="*/ 0 w 129"/>
                <a:gd name="T1" fmla="*/ 307 h 54"/>
                <a:gd name="T2" fmla="*/ 1725 w 129"/>
                <a:gd name="T3" fmla="*/ 533 h 54"/>
                <a:gd name="T4" fmla="*/ 2026 w 129"/>
                <a:gd name="T5" fmla="*/ 0 h 54"/>
                <a:gd name="T6" fmla="*/ 1397 w 129"/>
                <a:gd name="T7" fmla="*/ 491 h 54"/>
                <a:gd name="T8" fmla="*/ 175 w 129"/>
                <a:gd name="T9" fmla="*/ 37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54">
                  <a:moveTo>
                    <a:pt x="0" y="16"/>
                  </a:moveTo>
                  <a:cubicBezTo>
                    <a:pt x="17" y="30"/>
                    <a:pt x="65" y="54"/>
                    <a:pt x="110" y="28"/>
                  </a:cubicBezTo>
                  <a:cubicBezTo>
                    <a:pt x="111" y="25"/>
                    <a:pt x="123" y="4"/>
                    <a:pt x="129" y="0"/>
                  </a:cubicBezTo>
                  <a:cubicBezTo>
                    <a:pt x="111" y="10"/>
                    <a:pt x="111" y="20"/>
                    <a:pt x="89" y="26"/>
                  </a:cubicBezTo>
                  <a:cubicBezTo>
                    <a:pt x="41" y="38"/>
                    <a:pt x="25" y="24"/>
                    <a:pt x="11" y="2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7" name="Freeform 1728">
              <a:extLst>
                <a:ext uri="{FF2B5EF4-FFF2-40B4-BE49-F238E27FC236}">
                  <a16:creationId xmlns:a16="http://schemas.microsoft.com/office/drawing/2014/main" id="{FFB24DA1-A08C-48A8-ACAF-EAD6C23C3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360"/>
              <a:ext cx="73" cy="264"/>
            </a:xfrm>
            <a:custGeom>
              <a:avLst/>
              <a:gdLst>
                <a:gd name="T0" fmla="*/ 368 w 29"/>
                <a:gd name="T1" fmla="*/ 0 h 99"/>
                <a:gd name="T2" fmla="*/ 83 w 29"/>
                <a:gd name="T3" fmla="*/ 1877 h 99"/>
                <a:gd name="T4" fmla="*/ 0 w 29"/>
                <a:gd name="T5" fmla="*/ 605 h 99"/>
                <a:gd name="T6" fmla="*/ 272 w 29"/>
                <a:gd name="T7" fmla="*/ 853 h 99"/>
                <a:gd name="T8" fmla="*/ 368 w 2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9">
                  <a:moveTo>
                    <a:pt x="23" y="0"/>
                  </a:moveTo>
                  <a:cubicBezTo>
                    <a:pt x="25" y="25"/>
                    <a:pt x="29" y="68"/>
                    <a:pt x="5" y="99"/>
                  </a:cubicBezTo>
                  <a:cubicBezTo>
                    <a:pt x="6" y="93"/>
                    <a:pt x="12" y="58"/>
                    <a:pt x="0" y="32"/>
                  </a:cubicBezTo>
                  <a:cubicBezTo>
                    <a:pt x="6" y="47"/>
                    <a:pt x="13" y="50"/>
                    <a:pt x="17" y="45"/>
                  </a:cubicBezTo>
                  <a:cubicBezTo>
                    <a:pt x="21" y="39"/>
                    <a:pt x="25" y="13"/>
                    <a:pt x="23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8" name="Freeform 1729">
              <a:extLst>
                <a:ext uri="{FF2B5EF4-FFF2-40B4-BE49-F238E27FC236}">
                  <a16:creationId xmlns:a16="http://schemas.microsoft.com/office/drawing/2014/main" id="{2B82E0FA-8370-4044-A115-7D7002E11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387"/>
              <a:ext cx="55" cy="61"/>
            </a:xfrm>
            <a:custGeom>
              <a:avLst/>
              <a:gdLst>
                <a:gd name="T0" fmla="*/ 0 w 22"/>
                <a:gd name="T1" fmla="*/ 430 h 23"/>
                <a:gd name="T2" fmla="*/ 345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8" y="9"/>
                    <a:pt x="17" y="1"/>
                    <a:pt x="22" y="0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9" name="Freeform 1730">
              <a:extLst>
                <a:ext uri="{FF2B5EF4-FFF2-40B4-BE49-F238E27FC236}">
                  <a16:creationId xmlns:a16="http://schemas.microsoft.com/office/drawing/2014/main" id="{E93D51D9-DE61-40D6-AB98-23C8A073B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379"/>
              <a:ext cx="227" cy="48"/>
            </a:xfrm>
            <a:custGeom>
              <a:avLst/>
              <a:gdLst>
                <a:gd name="T0" fmla="*/ 0 w 91"/>
                <a:gd name="T1" fmla="*/ 227 h 18"/>
                <a:gd name="T2" fmla="*/ 1412 w 91"/>
                <a:gd name="T3" fmla="*/ 0 h 18"/>
                <a:gd name="T4" fmla="*/ 0 w 91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8">
                  <a:moveTo>
                    <a:pt x="0" y="12"/>
                  </a:moveTo>
                  <a:cubicBezTo>
                    <a:pt x="27" y="16"/>
                    <a:pt x="66" y="16"/>
                    <a:pt x="91" y="0"/>
                  </a:cubicBezTo>
                  <a:cubicBezTo>
                    <a:pt x="79" y="5"/>
                    <a:pt x="17" y="18"/>
                    <a:pt x="0" y="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0" name="Freeform 1731">
              <a:extLst>
                <a:ext uri="{FF2B5EF4-FFF2-40B4-BE49-F238E27FC236}">
                  <a16:creationId xmlns:a16="http://schemas.microsoft.com/office/drawing/2014/main" id="{9B725BFD-9B14-4C58-AE27-3B2AD7099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200"/>
              <a:ext cx="130" cy="189"/>
            </a:xfrm>
            <a:custGeom>
              <a:avLst/>
              <a:gdLst>
                <a:gd name="T0" fmla="*/ 813 w 52"/>
                <a:gd name="T1" fmla="*/ 21 h 71"/>
                <a:gd name="T2" fmla="*/ 0 w 52"/>
                <a:gd name="T3" fmla="*/ 1339 h 71"/>
                <a:gd name="T4" fmla="*/ 813 w 52"/>
                <a:gd name="T5" fmla="*/ 21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1">
                  <a:moveTo>
                    <a:pt x="52" y="1"/>
                  </a:moveTo>
                  <a:cubicBezTo>
                    <a:pt x="32" y="0"/>
                    <a:pt x="1" y="2"/>
                    <a:pt x="0" y="71"/>
                  </a:cubicBezTo>
                  <a:cubicBezTo>
                    <a:pt x="5" y="43"/>
                    <a:pt x="15" y="4"/>
                    <a:pt x="52" y="1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1" name="Freeform 1732">
              <a:extLst>
                <a:ext uri="{FF2B5EF4-FFF2-40B4-BE49-F238E27FC236}">
                  <a16:creationId xmlns:a16="http://schemas.microsoft.com/office/drawing/2014/main" id="{BDCAC7AC-4AE1-4C2B-BCDB-9C372E72A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613"/>
              <a:ext cx="32" cy="299"/>
            </a:xfrm>
            <a:custGeom>
              <a:avLst/>
              <a:gdLst>
                <a:gd name="T0" fmla="*/ 194 w 13"/>
                <a:gd name="T1" fmla="*/ 2130 h 112"/>
                <a:gd name="T2" fmla="*/ 133 w 13"/>
                <a:gd name="T3" fmla="*/ 0 h 112"/>
                <a:gd name="T4" fmla="*/ 194 w 13"/>
                <a:gd name="T5" fmla="*/ 213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2">
                  <a:moveTo>
                    <a:pt x="13" y="112"/>
                  </a:moveTo>
                  <a:cubicBezTo>
                    <a:pt x="0" y="64"/>
                    <a:pt x="4" y="19"/>
                    <a:pt x="9" y="0"/>
                  </a:cubicBezTo>
                  <a:cubicBezTo>
                    <a:pt x="7" y="15"/>
                    <a:pt x="6" y="78"/>
                    <a:pt x="13" y="1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2" name="Freeform 1733">
              <a:extLst>
                <a:ext uri="{FF2B5EF4-FFF2-40B4-BE49-F238E27FC236}">
                  <a16:creationId xmlns:a16="http://schemas.microsoft.com/office/drawing/2014/main" id="{0DCD8B0B-A63A-4D33-9F42-FE586C10E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643"/>
              <a:ext cx="40" cy="157"/>
            </a:xfrm>
            <a:custGeom>
              <a:avLst/>
              <a:gdLst>
                <a:gd name="T0" fmla="*/ 158 w 16"/>
                <a:gd name="T1" fmla="*/ 1112 h 59"/>
                <a:gd name="T2" fmla="*/ 20 w 16"/>
                <a:gd name="T3" fmla="*/ 546 h 59"/>
                <a:gd name="T4" fmla="*/ 250 w 16"/>
                <a:gd name="T5" fmla="*/ 0 h 59"/>
                <a:gd name="T6" fmla="*/ 83 w 16"/>
                <a:gd name="T7" fmla="*/ 567 h 59"/>
                <a:gd name="T8" fmla="*/ 158 w 16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9">
                  <a:moveTo>
                    <a:pt x="10" y="59"/>
                  </a:moveTo>
                  <a:cubicBezTo>
                    <a:pt x="9" y="53"/>
                    <a:pt x="2" y="41"/>
                    <a:pt x="1" y="29"/>
                  </a:cubicBezTo>
                  <a:cubicBezTo>
                    <a:pt x="0" y="18"/>
                    <a:pt x="4" y="8"/>
                    <a:pt x="16" y="0"/>
                  </a:cubicBezTo>
                  <a:cubicBezTo>
                    <a:pt x="11" y="7"/>
                    <a:pt x="5" y="19"/>
                    <a:pt x="5" y="30"/>
                  </a:cubicBezTo>
                  <a:cubicBezTo>
                    <a:pt x="5" y="41"/>
                    <a:pt x="8" y="53"/>
                    <a:pt x="10" y="59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3" name="Freeform 1734">
              <a:extLst>
                <a:ext uri="{FF2B5EF4-FFF2-40B4-BE49-F238E27FC236}">
                  <a16:creationId xmlns:a16="http://schemas.microsoft.com/office/drawing/2014/main" id="{04DFCC57-7BB3-4435-B766-EBCB36BB6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931"/>
              <a:ext cx="60" cy="114"/>
            </a:xfrm>
            <a:custGeom>
              <a:avLst/>
              <a:gdLst>
                <a:gd name="T0" fmla="*/ 345 w 24"/>
                <a:gd name="T1" fmla="*/ 801 h 43"/>
                <a:gd name="T2" fmla="*/ 0 w 24"/>
                <a:gd name="T3" fmla="*/ 0 h 43"/>
                <a:gd name="T4" fmla="*/ 345 w 24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2" y="43"/>
                  </a:moveTo>
                  <a:cubicBezTo>
                    <a:pt x="20" y="29"/>
                    <a:pt x="12" y="11"/>
                    <a:pt x="0" y="0"/>
                  </a:cubicBezTo>
                  <a:cubicBezTo>
                    <a:pt x="11" y="3"/>
                    <a:pt x="24" y="21"/>
                    <a:pt x="22" y="4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4" name="Freeform 1735">
              <a:extLst>
                <a:ext uri="{FF2B5EF4-FFF2-40B4-BE49-F238E27FC236}">
                  <a16:creationId xmlns:a16="http://schemas.microsoft.com/office/drawing/2014/main" id="{98A923AB-B448-4D72-B35C-B49B7C446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699"/>
              <a:ext cx="517" cy="333"/>
            </a:xfrm>
            <a:custGeom>
              <a:avLst/>
              <a:gdLst>
                <a:gd name="T0" fmla="*/ 187 w 207"/>
                <a:gd name="T1" fmla="*/ 0 h 125"/>
                <a:gd name="T2" fmla="*/ 312 w 207"/>
                <a:gd name="T3" fmla="*/ 1305 h 125"/>
                <a:gd name="T4" fmla="*/ 1621 w 207"/>
                <a:gd name="T5" fmla="*/ 2307 h 125"/>
                <a:gd name="T6" fmla="*/ 3224 w 207"/>
                <a:gd name="T7" fmla="*/ 151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125">
                  <a:moveTo>
                    <a:pt x="12" y="0"/>
                  </a:moveTo>
                  <a:cubicBezTo>
                    <a:pt x="3" y="19"/>
                    <a:pt x="0" y="38"/>
                    <a:pt x="20" y="69"/>
                  </a:cubicBezTo>
                  <a:cubicBezTo>
                    <a:pt x="41" y="101"/>
                    <a:pt x="59" y="118"/>
                    <a:pt x="104" y="122"/>
                  </a:cubicBezTo>
                  <a:cubicBezTo>
                    <a:pt x="150" y="125"/>
                    <a:pt x="180" y="107"/>
                    <a:pt x="207" y="8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5" name="Freeform 1736">
              <a:extLst>
                <a:ext uri="{FF2B5EF4-FFF2-40B4-BE49-F238E27FC236}">
                  <a16:creationId xmlns:a16="http://schemas.microsoft.com/office/drawing/2014/main" id="{1AF96882-B116-4185-9AD8-6F6F14C0E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933"/>
              <a:ext cx="905" cy="334"/>
            </a:xfrm>
            <a:custGeom>
              <a:avLst/>
              <a:gdLst>
                <a:gd name="T0" fmla="*/ 0 w 362"/>
                <a:gd name="T1" fmla="*/ 628 h 125"/>
                <a:gd name="T2" fmla="*/ 938 w 362"/>
                <a:gd name="T3" fmla="*/ 115 h 125"/>
                <a:gd name="T4" fmla="*/ 1908 w 362"/>
                <a:gd name="T5" fmla="*/ 1622 h 125"/>
                <a:gd name="T6" fmla="*/ 3033 w 362"/>
                <a:gd name="T7" fmla="*/ 1221 h 125"/>
                <a:gd name="T8" fmla="*/ 3908 w 362"/>
                <a:gd name="T9" fmla="*/ 1371 h 125"/>
                <a:gd name="T10" fmla="*/ 5238 w 362"/>
                <a:gd name="T11" fmla="*/ 729 h 125"/>
                <a:gd name="T12" fmla="*/ 5500 w 362"/>
                <a:gd name="T13" fmla="*/ 1870 h 125"/>
                <a:gd name="T14" fmla="*/ 5550 w 362"/>
                <a:gd name="T15" fmla="*/ 236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125">
                  <a:moveTo>
                    <a:pt x="0" y="33"/>
                  </a:moveTo>
                  <a:cubicBezTo>
                    <a:pt x="18" y="13"/>
                    <a:pt x="37" y="0"/>
                    <a:pt x="60" y="6"/>
                  </a:cubicBezTo>
                  <a:cubicBezTo>
                    <a:pt x="118" y="20"/>
                    <a:pt x="93" y="81"/>
                    <a:pt x="122" y="85"/>
                  </a:cubicBezTo>
                  <a:cubicBezTo>
                    <a:pt x="151" y="89"/>
                    <a:pt x="171" y="60"/>
                    <a:pt x="194" y="64"/>
                  </a:cubicBezTo>
                  <a:cubicBezTo>
                    <a:pt x="217" y="67"/>
                    <a:pt x="225" y="79"/>
                    <a:pt x="250" y="72"/>
                  </a:cubicBezTo>
                  <a:cubicBezTo>
                    <a:pt x="275" y="66"/>
                    <a:pt x="308" y="29"/>
                    <a:pt x="335" y="38"/>
                  </a:cubicBezTo>
                  <a:cubicBezTo>
                    <a:pt x="362" y="48"/>
                    <a:pt x="358" y="79"/>
                    <a:pt x="352" y="98"/>
                  </a:cubicBezTo>
                  <a:cubicBezTo>
                    <a:pt x="346" y="117"/>
                    <a:pt x="346" y="125"/>
                    <a:pt x="355" y="12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6" name="Freeform 1737">
              <a:extLst>
                <a:ext uri="{FF2B5EF4-FFF2-40B4-BE49-F238E27FC236}">
                  <a16:creationId xmlns:a16="http://schemas.microsoft.com/office/drawing/2014/main" id="{68128E34-3EE2-40D6-B9E7-07E418C31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3139"/>
              <a:ext cx="97" cy="85"/>
            </a:xfrm>
            <a:custGeom>
              <a:avLst/>
              <a:gdLst>
                <a:gd name="T0" fmla="*/ 371 w 39"/>
                <a:gd name="T1" fmla="*/ 0 h 32"/>
                <a:gd name="T2" fmla="*/ 0 w 39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24" y="0"/>
                  </a:moveTo>
                  <a:cubicBezTo>
                    <a:pt x="39" y="8"/>
                    <a:pt x="8" y="21"/>
                    <a:pt x="0" y="3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7" name="Freeform 1738">
              <a:extLst>
                <a:ext uri="{FF2B5EF4-FFF2-40B4-BE49-F238E27FC236}">
                  <a16:creationId xmlns:a16="http://schemas.microsoft.com/office/drawing/2014/main" id="{1C9FB8BD-930E-4410-ADBA-8041AB78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051"/>
              <a:ext cx="40" cy="77"/>
            </a:xfrm>
            <a:custGeom>
              <a:avLst/>
              <a:gdLst>
                <a:gd name="T0" fmla="*/ 0 w 16"/>
                <a:gd name="T1" fmla="*/ 56 h 29"/>
                <a:gd name="T2" fmla="*/ 158 w 16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0" y="3"/>
                  </a:moveTo>
                  <a:cubicBezTo>
                    <a:pt x="16" y="0"/>
                    <a:pt x="10" y="18"/>
                    <a:pt x="10" y="29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8" name="Freeform 1739">
              <a:extLst>
                <a:ext uri="{FF2B5EF4-FFF2-40B4-BE49-F238E27FC236}">
                  <a16:creationId xmlns:a16="http://schemas.microsoft.com/office/drawing/2014/main" id="{46DE77EF-CA5E-4728-844E-251B705AF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664"/>
              <a:ext cx="350" cy="189"/>
            </a:xfrm>
            <a:custGeom>
              <a:avLst/>
              <a:gdLst>
                <a:gd name="T0" fmla="*/ 2188 w 140"/>
                <a:gd name="T1" fmla="*/ 886 h 71"/>
                <a:gd name="T2" fmla="*/ 1520 w 140"/>
                <a:gd name="T3" fmla="*/ 1318 h 71"/>
                <a:gd name="T4" fmla="*/ 533 w 140"/>
                <a:gd name="T5" fmla="*/ 977 h 71"/>
                <a:gd name="T6" fmla="*/ 0 w 140"/>
                <a:gd name="T7" fmla="*/ 14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71">
                  <a:moveTo>
                    <a:pt x="140" y="47"/>
                  </a:moveTo>
                  <a:cubicBezTo>
                    <a:pt x="134" y="55"/>
                    <a:pt x="122" y="68"/>
                    <a:pt x="97" y="70"/>
                  </a:cubicBezTo>
                  <a:cubicBezTo>
                    <a:pt x="72" y="71"/>
                    <a:pt x="41" y="64"/>
                    <a:pt x="34" y="52"/>
                  </a:cubicBezTo>
                  <a:cubicBezTo>
                    <a:pt x="27" y="40"/>
                    <a:pt x="8" y="0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9" name="Freeform 1740">
              <a:extLst>
                <a:ext uri="{FF2B5EF4-FFF2-40B4-BE49-F238E27FC236}">
                  <a16:creationId xmlns:a16="http://schemas.microsoft.com/office/drawing/2014/main" id="{312D5C14-CC75-460F-B6B0-D6FC549FE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824"/>
              <a:ext cx="183" cy="136"/>
            </a:xfrm>
            <a:custGeom>
              <a:avLst/>
              <a:gdLst>
                <a:gd name="T0" fmla="*/ 1151 w 73"/>
                <a:gd name="T1" fmla="*/ 35 h 51"/>
                <a:gd name="T2" fmla="*/ 271 w 73"/>
                <a:gd name="T3" fmla="*/ 683 h 51"/>
                <a:gd name="T4" fmla="*/ 0 w 73"/>
                <a:gd name="T5" fmla="*/ 83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1">
                  <a:moveTo>
                    <a:pt x="73" y="2"/>
                  </a:moveTo>
                  <a:cubicBezTo>
                    <a:pt x="43" y="0"/>
                    <a:pt x="28" y="20"/>
                    <a:pt x="17" y="36"/>
                  </a:cubicBezTo>
                  <a:cubicBezTo>
                    <a:pt x="7" y="51"/>
                    <a:pt x="1" y="48"/>
                    <a:pt x="0" y="4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0" name="Freeform 1741">
              <a:extLst>
                <a:ext uri="{FF2B5EF4-FFF2-40B4-BE49-F238E27FC236}">
                  <a16:creationId xmlns:a16="http://schemas.microsoft.com/office/drawing/2014/main" id="{42579440-D4A2-4A45-80E2-0F19A497B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848"/>
              <a:ext cx="180" cy="125"/>
            </a:xfrm>
            <a:custGeom>
              <a:avLst/>
              <a:gdLst>
                <a:gd name="T0" fmla="*/ 0 w 72"/>
                <a:gd name="T1" fmla="*/ 0 h 47"/>
                <a:gd name="T2" fmla="*/ 770 w 72"/>
                <a:gd name="T3" fmla="*/ 737 h 47"/>
                <a:gd name="T4" fmla="*/ 1125 w 72"/>
                <a:gd name="T5" fmla="*/ 8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7">
                  <a:moveTo>
                    <a:pt x="0" y="0"/>
                  </a:moveTo>
                  <a:cubicBezTo>
                    <a:pt x="18" y="5"/>
                    <a:pt x="34" y="32"/>
                    <a:pt x="49" y="39"/>
                  </a:cubicBezTo>
                  <a:cubicBezTo>
                    <a:pt x="64" y="47"/>
                    <a:pt x="72" y="45"/>
                    <a:pt x="72" y="45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1" name="Freeform 1742">
              <a:extLst>
                <a:ext uri="{FF2B5EF4-FFF2-40B4-BE49-F238E27FC236}">
                  <a16:creationId xmlns:a16="http://schemas.microsoft.com/office/drawing/2014/main" id="{76A2A537-67F8-49EF-90F6-BBF6C70F7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384"/>
              <a:ext cx="118" cy="387"/>
            </a:xfrm>
            <a:custGeom>
              <a:avLst/>
              <a:gdLst>
                <a:gd name="T0" fmla="*/ 239 w 47"/>
                <a:gd name="T1" fmla="*/ 2757 h 145"/>
                <a:gd name="T2" fmla="*/ 379 w 47"/>
                <a:gd name="T3" fmla="*/ 2108 h 145"/>
                <a:gd name="T4" fmla="*/ 650 w 47"/>
                <a:gd name="T5" fmla="*/ 1025 h 145"/>
                <a:gd name="T6" fmla="*/ 743 w 4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5">
                  <a:moveTo>
                    <a:pt x="15" y="145"/>
                  </a:moveTo>
                  <a:cubicBezTo>
                    <a:pt x="0" y="134"/>
                    <a:pt x="15" y="122"/>
                    <a:pt x="24" y="111"/>
                  </a:cubicBezTo>
                  <a:cubicBezTo>
                    <a:pt x="41" y="87"/>
                    <a:pt x="43" y="73"/>
                    <a:pt x="41" y="54"/>
                  </a:cubicBezTo>
                  <a:cubicBezTo>
                    <a:pt x="39" y="34"/>
                    <a:pt x="44" y="8"/>
                    <a:pt x="47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2" name="Freeform 1743">
              <a:extLst>
                <a:ext uri="{FF2B5EF4-FFF2-40B4-BE49-F238E27FC236}">
                  <a16:creationId xmlns:a16="http://schemas.microsoft.com/office/drawing/2014/main" id="{870BA2BE-3A35-41E6-BF43-C675F5354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061"/>
              <a:ext cx="142" cy="83"/>
            </a:xfrm>
            <a:custGeom>
              <a:avLst/>
              <a:gdLst>
                <a:gd name="T0" fmla="*/ 0 w 57"/>
                <a:gd name="T1" fmla="*/ 0 h 31"/>
                <a:gd name="T2" fmla="*/ 882 w 57"/>
                <a:gd name="T3" fmla="*/ 51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1">
                  <a:moveTo>
                    <a:pt x="0" y="0"/>
                  </a:moveTo>
                  <a:cubicBezTo>
                    <a:pt x="8" y="17"/>
                    <a:pt x="21" y="31"/>
                    <a:pt x="57" y="2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3" name="Freeform 1744">
              <a:extLst>
                <a:ext uri="{FF2B5EF4-FFF2-40B4-BE49-F238E27FC236}">
                  <a16:creationId xmlns:a16="http://schemas.microsoft.com/office/drawing/2014/main" id="{2F9F53B6-1419-4110-8E68-B4F12158D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739"/>
              <a:ext cx="17" cy="109"/>
            </a:xfrm>
            <a:custGeom>
              <a:avLst/>
              <a:gdLst>
                <a:gd name="T0" fmla="*/ 58 w 7"/>
                <a:gd name="T1" fmla="*/ 0 h 41"/>
                <a:gd name="T2" fmla="*/ 70 w 7"/>
                <a:gd name="T3" fmla="*/ 452 h 41"/>
                <a:gd name="T4" fmla="*/ 0 w 7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2" y="33"/>
                    <a:pt x="0" y="41"/>
                    <a:pt x="0" y="4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4" name="Freeform 1745">
              <a:extLst>
                <a:ext uri="{FF2B5EF4-FFF2-40B4-BE49-F238E27FC236}">
                  <a16:creationId xmlns:a16="http://schemas.microsoft.com/office/drawing/2014/main" id="{CCF61015-EE78-48C8-BE2C-D5158F36C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619"/>
              <a:ext cx="80" cy="90"/>
            </a:xfrm>
            <a:custGeom>
              <a:avLst/>
              <a:gdLst>
                <a:gd name="T0" fmla="*/ 0 w 32"/>
                <a:gd name="T1" fmla="*/ 294 h 34"/>
                <a:gd name="T2" fmla="*/ 500 w 32"/>
                <a:gd name="T3" fmla="*/ 0 h 34"/>
                <a:gd name="T4" fmla="*/ 145 w 32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0" y="16"/>
                  </a:moveTo>
                  <a:cubicBezTo>
                    <a:pt x="7" y="19"/>
                    <a:pt x="26" y="6"/>
                    <a:pt x="32" y="0"/>
                  </a:cubicBezTo>
                  <a:cubicBezTo>
                    <a:pt x="22" y="9"/>
                    <a:pt x="9" y="20"/>
                    <a:pt x="9" y="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5" name="Freeform 1746">
              <a:extLst>
                <a:ext uri="{FF2B5EF4-FFF2-40B4-BE49-F238E27FC236}">
                  <a16:creationId xmlns:a16="http://schemas.microsoft.com/office/drawing/2014/main" id="{0F0071D2-4E79-4C35-AF67-2933F474C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789"/>
              <a:ext cx="188" cy="184"/>
            </a:xfrm>
            <a:custGeom>
              <a:avLst/>
              <a:gdLst>
                <a:gd name="T0" fmla="*/ 1151 w 75"/>
                <a:gd name="T1" fmla="*/ 1272 h 69"/>
                <a:gd name="T2" fmla="*/ 785 w 75"/>
                <a:gd name="T3" fmla="*/ 1160 h 69"/>
                <a:gd name="T4" fmla="*/ 20 w 75"/>
                <a:gd name="T5" fmla="*/ 419 h 69"/>
                <a:gd name="T6" fmla="*/ 0 w 75"/>
                <a:gd name="T7" fmla="*/ 419 h 69"/>
                <a:gd name="T8" fmla="*/ 534 w 75"/>
                <a:gd name="T9" fmla="*/ 0 h 69"/>
                <a:gd name="T10" fmla="*/ 534 w 75"/>
                <a:gd name="T11" fmla="*/ 0 h 69"/>
                <a:gd name="T12" fmla="*/ 772 w 75"/>
                <a:gd name="T13" fmla="*/ 661 h 69"/>
                <a:gd name="T14" fmla="*/ 1181 w 75"/>
                <a:gd name="T15" fmla="*/ 1272 h 69"/>
                <a:gd name="T16" fmla="*/ 1151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3" y="67"/>
                  </a:moveTo>
                  <a:cubicBezTo>
                    <a:pt x="73" y="67"/>
                    <a:pt x="65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29" y="7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7" y="48"/>
                    <a:pt x="65" y="59"/>
                    <a:pt x="75" y="67"/>
                  </a:cubicBezTo>
                  <a:lnTo>
                    <a:pt x="73" y="67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6" name="Freeform 1747">
              <a:extLst>
                <a:ext uri="{FF2B5EF4-FFF2-40B4-BE49-F238E27FC236}">
                  <a16:creationId xmlns:a16="http://schemas.microsoft.com/office/drawing/2014/main" id="{4375E04B-8A49-4FAC-B33D-88781D477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061"/>
              <a:ext cx="145" cy="104"/>
            </a:xfrm>
            <a:custGeom>
              <a:avLst/>
              <a:gdLst>
                <a:gd name="T0" fmla="*/ 908 w 58"/>
                <a:gd name="T1" fmla="*/ 512 h 39"/>
                <a:gd name="T2" fmla="*/ 20 w 58"/>
                <a:gd name="T3" fmla="*/ 0 h 39"/>
                <a:gd name="T4" fmla="*/ 0 w 58"/>
                <a:gd name="T5" fmla="*/ 0 h 39"/>
                <a:gd name="T6" fmla="*/ 333 w 58"/>
                <a:gd name="T7" fmla="*/ 704 h 39"/>
                <a:gd name="T8" fmla="*/ 908 w 58"/>
                <a:gd name="T9" fmla="*/ 512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9">
                  <a:moveTo>
                    <a:pt x="58" y="27"/>
                  </a:moveTo>
                  <a:cubicBezTo>
                    <a:pt x="22" y="31"/>
                    <a:pt x="9" y="17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6" y="35"/>
                    <a:pt x="21" y="37"/>
                  </a:cubicBezTo>
                  <a:cubicBezTo>
                    <a:pt x="35" y="39"/>
                    <a:pt x="47" y="33"/>
                    <a:pt x="58" y="2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7" name="Freeform 1748">
              <a:extLst>
                <a:ext uri="{FF2B5EF4-FFF2-40B4-BE49-F238E27FC236}">
                  <a16:creationId xmlns:a16="http://schemas.microsoft.com/office/drawing/2014/main" id="{53620C85-941C-4004-A8DF-D267408D3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739"/>
              <a:ext cx="75" cy="109"/>
            </a:xfrm>
            <a:custGeom>
              <a:avLst/>
              <a:gdLst>
                <a:gd name="T0" fmla="*/ 63 w 30"/>
                <a:gd name="T1" fmla="*/ 0 h 41"/>
                <a:gd name="T2" fmla="*/ 83 w 30"/>
                <a:gd name="T3" fmla="*/ 452 h 41"/>
                <a:gd name="T4" fmla="*/ 0 w 30"/>
                <a:gd name="T5" fmla="*/ 771 h 41"/>
                <a:gd name="T6" fmla="*/ 0 w 30"/>
                <a:gd name="T7" fmla="*/ 771 h 41"/>
                <a:gd name="T8" fmla="*/ 470 w 30"/>
                <a:gd name="T9" fmla="*/ 635 h 41"/>
                <a:gd name="T10" fmla="*/ 470 w 30"/>
                <a:gd name="T11" fmla="*/ 635 h 41"/>
                <a:gd name="T12" fmla="*/ 283 w 30"/>
                <a:gd name="T13" fmla="*/ 452 h 41"/>
                <a:gd name="T14" fmla="*/ 63 w 3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2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7" y="33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4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8" name="Freeform 1749">
              <a:extLst>
                <a:ext uri="{FF2B5EF4-FFF2-40B4-BE49-F238E27FC236}">
                  <a16:creationId xmlns:a16="http://schemas.microsoft.com/office/drawing/2014/main" id="{C0BE9EB6-47D2-4A07-A743-D6B275645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112"/>
              <a:ext cx="100" cy="24"/>
            </a:xfrm>
            <a:custGeom>
              <a:avLst/>
              <a:gdLst>
                <a:gd name="T0" fmla="*/ 613 w 40"/>
                <a:gd name="T1" fmla="*/ 21 h 9"/>
                <a:gd name="T2" fmla="*/ 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613 w 40"/>
                <a:gd name="T11" fmla="*/ 2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39" y="1"/>
                  </a:moveTo>
                  <a:cubicBezTo>
                    <a:pt x="31" y="0"/>
                    <a:pt x="12" y="3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lnTo>
                    <a:pt x="39" y="1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9" name="Freeform 1750">
              <a:extLst>
                <a:ext uri="{FF2B5EF4-FFF2-40B4-BE49-F238E27FC236}">
                  <a16:creationId xmlns:a16="http://schemas.microsoft.com/office/drawing/2014/main" id="{A9295138-F1A6-448D-9D0D-78E832135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619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0" name="Freeform 1751">
              <a:extLst>
                <a:ext uri="{FF2B5EF4-FFF2-40B4-BE49-F238E27FC236}">
                  <a16:creationId xmlns:a16="http://schemas.microsoft.com/office/drawing/2014/main" id="{E934AD3D-F71A-46BF-9EF3-B13568063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539"/>
              <a:ext cx="850" cy="346"/>
            </a:xfrm>
            <a:custGeom>
              <a:avLst/>
              <a:gdLst>
                <a:gd name="T0" fmla="*/ 5313 w 340"/>
                <a:gd name="T1" fmla="*/ 35 h 130"/>
                <a:gd name="T2" fmla="*/ 5158 w 340"/>
                <a:gd name="T3" fmla="*/ 226 h 130"/>
                <a:gd name="T4" fmla="*/ 4925 w 340"/>
                <a:gd name="T5" fmla="*/ 1757 h 130"/>
                <a:gd name="T6" fmla="*/ 4020 w 340"/>
                <a:gd name="T7" fmla="*/ 2417 h 130"/>
                <a:gd name="T8" fmla="*/ 3363 w 340"/>
                <a:gd name="T9" fmla="*/ 1679 h 130"/>
                <a:gd name="T10" fmla="*/ 2750 w 340"/>
                <a:gd name="T11" fmla="*/ 452 h 130"/>
                <a:gd name="T12" fmla="*/ 1563 w 340"/>
                <a:gd name="T13" fmla="*/ 1091 h 130"/>
                <a:gd name="T14" fmla="*/ 1000 w 340"/>
                <a:gd name="T15" fmla="*/ 695 h 130"/>
                <a:gd name="T16" fmla="*/ 0 w 340"/>
                <a:gd name="T17" fmla="*/ 17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0" h="130">
                  <a:moveTo>
                    <a:pt x="340" y="2"/>
                  </a:moveTo>
                  <a:cubicBezTo>
                    <a:pt x="337" y="0"/>
                    <a:pt x="333" y="0"/>
                    <a:pt x="330" y="12"/>
                  </a:cubicBezTo>
                  <a:cubicBezTo>
                    <a:pt x="327" y="24"/>
                    <a:pt x="336" y="53"/>
                    <a:pt x="315" y="93"/>
                  </a:cubicBezTo>
                  <a:cubicBezTo>
                    <a:pt x="300" y="121"/>
                    <a:pt x="280" y="130"/>
                    <a:pt x="257" y="128"/>
                  </a:cubicBezTo>
                  <a:cubicBezTo>
                    <a:pt x="233" y="126"/>
                    <a:pt x="220" y="114"/>
                    <a:pt x="215" y="89"/>
                  </a:cubicBezTo>
                  <a:cubicBezTo>
                    <a:pt x="210" y="65"/>
                    <a:pt x="199" y="32"/>
                    <a:pt x="176" y="24"/>
                  </a:cubicBezTo>
                  <a:cubicBezTo>
                    <a:pt x="130" y="8"/>
                    <a:pt x="120" y="54"/>
                    <a:pt x="100" y="58"/>
                  </a:cubicBezTo>
                  <a:cubicBezTo>
                    <a:pt x="79" y="63"/>
                    <a:pt x="77" y="60"/>
                    <a:pt x="64" y="37"/>
                  </a:cubicBezTo>
                  <a:cubicBezTo>
                    <a:pt x="54" y="16"/>
                    <a:pt x="23" y="6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1" name="Freeform 1752">
              <a:extLst>
                <a:ext uri="{FF2B5EF4-FFF2-40B4-BE49-F238E27FC236}">
                  <a16:creationId xmlns:a16="http://schemas.microsoft.com/office/drawing/2014/main" id="{5F0B2640-C564-4A59-8E21-F5D332F9F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357"/>
              <a:ext cx="175" cy="262"/>
            </a:xfrm>
            <a:custGeom>
              <a:avLst/>
              <a:gdLst>
                <a:gd name="T0" fmla="*/ 1095 w 70"/>
                <a:gd name="T1" fmla="*/ 0 h 98"/>
                <a:gd name="T2" fmla="*/ 0 w 70"/>
                <a:gd name="T3" fmla="*/ 1871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8">
                  <a:moveTo>
                    <a:pt x="70" y="0"/>
                  </a:moveTo>
                  <a:cubicBezTo>
                    <a:pt x="52" y="43"/>
                    <a:pt x="50" y="62"/>
                    <a:pt x="0" y="98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2" name="Freeform 1753">
              <a:extLst>
                <a:ext uri="{FF2B5EF4-FFF2-40B4-BE49-F238E27FC236}">
                  <a16:creationId xmlns:a16="http://schemas.microsoft.com/office/drawing/2014/main" id="{C291265A-9F6D-4F7A-8FCA-B2B8ADF25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515"/>
              <a:ext cx="40" cy="42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6" y="4"/>
                    <a:pt x="11" y="9"/>
                    <a:pt x="16" y="16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3" name="Freeform 1754">
              <a:extLst>
                <a:ext uri="{FF2B5EF4-FFF2-40B4-BE49-F238E27FC236}">
                  <a16:creationId xmlns:a16="http://schemas.microsoft.com/office/drawing/2014/main" id="{1BD4D78E-CA7D-4D41-A540-B5063590A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557"/>
              <a:ext cx="120" cy="123"/>
            </a:xfrm>
            <a:custGeom>
              <a:avLst/>
              <a:gdLst>
                <a:gd name="T0" fmla="*/ 550 w 48"/>
                <a:gd name="T1" fmla="*/ 880 h 46"/>
                <a:gd name="T2" fmla="*/ 750 w 48"/>
                <a:gd name="T3" fmla="*/ 594 h 46"/>
                <a:gd name="T4" fmla="*/ 0 w 48"/>
                <a:gd name="T5" fmla="*/ 0 h 46"/>
                <a:gd name="T6" fmla="*/ 550 w 48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35" y="46"/>
                  </a:moveTo>
                  <a:cubicBezTo>
                    <a:pt x="39" y="42"/>
                    <a:pt x="43" y="37"/>
                    <a:pt x="48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8" y="41"/>
                    <a:pt x="35" y="4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4" name="Freeform 1755">
              <a:extLst>
                <a:ext uri="{FF2B5EF4-FFF2-40B4-BE49-F238E27FC236}">
                  <a16:creationId xmlns:a16="http://schemas.microsoft.com/office/drawing/2014/main" id="{FA2E5832-2022-422D-AF31-4E7C87797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888"/>
              <a:ext cx="70" cy="8"/>
            </a:xfrm>
            <a:custGeom>
              <a:avLst/>
              <a:gdLst>
                <a:gd name="T0" fmla="*/ 0 w 28"/>
                <a:gd name="T1" fmla="*/ 0 h 3"/>
                <a:gd name="T2" fmla="*/ 438 w 28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">
                  <a:moveTo>
                    <a:pt x="0" y="0"/>
                  </a:moveTo>
                  <a:cubicBezTo>
                    <a:pt x="12" y="3"/>
                    <a:pt x="28" y="1"/>
                    <a:pt x="28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5" name="Freeform 1756">
              <a:extLst>
                <a:ext uri="{FF2B5EF4-FFF2-40B4-BE49-F238E27FC236}">
                  <a16:creationId xmlns:a16="http://schemas.microsoft.com/office/drawing/2014/main" id="{54EA4A93-0C5A-4888-9593-1DCE813E3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63"/>
              <a:ext cx="112" cy="120"/>
            </a:xfrm>
            <a:custGeom>
              <a:avLst/>
              <a:gdLst>
                <a:gd name="T0" fmla="*/ 694 w 45"/>
                <a:gd name="T1" fmla="*/ 0 h 45"/>
                <a:gd name="T2" fmla="*/ 0 w 45"/>
                <a:gd name="T3" fmla="*/ 853 h 45"/>
                <a:gd name="T4" fmla="*/ 154 w 45"/>
                <a:gd name="T5" fmla="*/ 760 h 45"/>
                <a:gd name="T6" fmla="*/ 694 w 45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5">
                  <a:moveTo>
                    <a:pt x="45" y="0"/>
                  </a:moveTo>
                  <a:cubicBezTo>
                    <a:pt x="22" y="8"/>
                    <a:pt x="6" y="33"/>
                    <a:pt x="0" y="45"/>
                  </a:cubicBezTo>
                  <a:cubicBezTo>
                    <a:pt x="4" y="44"/>
                    <a:pt x="7" y="42"/>
                    <a:pt x="10" y="40"/>
                  </a:cubicBezTo>
                  <a:cubicBezTo>
                    <a:pt x="26" y="31"/>
                    <a:pt x="37" y="18"/>
                    <a:pt x="45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6" name="Freeform 1757">
              <a:extLst>
                <a:ext uri="{FF2B5EF4-FFF2-40B4-BE49-F238E27FC236}">
                  <a16:creationId xmlns:a16="http://schemas.microsoft.com/office/drawing/2014/main" id="{D506AB58-F752-44F7-996D-1B3126085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520"/>
              <a:ext cx="30" cy="61"/>
            </a:xfrm>
            <a:custGeom>
              <a:avLst/>
              <a:gdLst>
                <a:gd name="T0" fmla="*/ 158 w 12"/>
                <a:gd name="T1" fmla="*/ 239 h 23"/>
                <a:gd name="T2" fmla="*/ 95 w 12"/>
                <a:gd name="T3" fmla="*/ 0 h 23"/>
                <a:gd name="T4" fmla="*/ 158 w 12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0" y="13"/>
                  </a:moveTo>
                  <a:cubicBezTo>
                    <a:pt x="12" y="9"/>
                    <a:pt x="10" y="2"/>
                    <a:pt x="6" y="0"/>
                  </a:cubicBezTo>
                  <a:cubicBezTo>
                    <a:pt x="0" y="4"/>
                    <a:pt x="3" y="21"/>
                    <a:pt x="10" y="23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7" name="Freeform 1758">
              <a:extLst>
                <a:ext uri="{FF2B5EF4-FFF2-40B4-BE49-F238E27FC236}">
                  <a16:creationId xmlns:a16="http://schemas.microsoft.com/office/drawing/2014/main" id="{0E16D742-9DB4-4170-8342-536EDDA0D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248"/>
              <a:ext cx="5" cy="32"/>
            </a:xfrm>
            <a:custGeom>
              <a:avLst/>
              <a:gdLst>
                <a:gd name="T0" fmla="*/ 33 w 2"/>
                <a:gd name="T1" fmla="*/ 0 h 12"/>
                <a:gd name="T2" fmla="*/ 0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8" name="Freeform 1759">
              <a:extLst>
                <a:ext uri="{FF2B5EF4-FFF2-40B4-BE49-F238E27FC236}">
                  <a16:creationId xmlns:a16="http://schemas.microsoft.com/office/drawing/2014/main" id="{710C3072-F85C-4F5A-92FE-D955829C5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136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9" name="Freeform 1760">
              <a:extLst>
                <a:ext uri="{FF2B5EF4-FFF2-40B4-BE49-F238E27FC236}">
                  <a16:creationId xmlns:a16="http://schemas.microsoft.com/office/drawing/2014/main" id="{89697051-8AD7-40AF-BB24-0D27C6CC4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3051"/>
              <a:ext cx="5" cy="10"/>
            </a:xfrm>
            <a:custGeom>
              <a:avLst/>
              <a:gdLst>
                <a:gd name="T0" fmla="*/ 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0" name="Freeform 1761">
              <a:extLst>
                <a:ext uri="{FF2B5EF4-FFF2-40B4-BE49-F238E27FC236}">
                  <a16:creationId xmlns:a16="http://schemas.microsoft.com/office/drawing/2014/main" id="{03CD170D-EF6E-4406-B36B-F72DDF29D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701"/>
              <a:ext cx="25" cy="22"/>
            </a:xfrm>
            <a:custGeom>
              <a:avLst/>
              <a:gdLst>
                <a:gd name="T0" fmla="*/ 33 w 10"/>
                <a:gd name="T1" fmla="*/ 0 h 8"/>
                <a:gd name="T2" fmla="*/ 158 w 10"/>
                <a:gd name="T3" fmla="*/ 61 h 8"/>
                <a:gd name="T4" fmla="*/ 0 w 10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5" y="0"/>
                    <a:pt x="8" y="1"/>
                    <a:pt x="10" y="3"/>
                  </a:cubicBezTo>
                  <a:cubicBezTo>
                    <a:pt x="8" y="7"/>
                    <a:pt x="3" y="8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1" name="Freeform 1762">
              <a:extLst>
                <a:ext uri="{FF2B5EF4-FFF2-40B4-BE49-F238E27FC236}">
                  <a16:creationId xmlns:a16="http://schemas.microsoft.com/office/drawing/2014/main" id="{D95F8065-F2EA-438F-A45B-AE982599F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509"/>
              <a:ext cx="37" cy="48"/>
            </a:xfrm>
            <a:custGeom>
              <a:avLst/>
              <a:gdLst>
                <a:gd name="T0" fmla="*/ 0 w 15"/>
                <a:gd name="T1" fmla="*/ 93 h 18"/>
                <a:gd name="T2" fmla="*/ 91 w 15"/>
                <a:gd name="T3" fmla="*/ 0 h 18"/>
                <a:gd name="T4" fmla="*/ 62 w 15"/>
                <a:gd name="T5" fmla="*/ 205 h 18"/>
                <a:gd name="T6" fmla="*/ 212 w 15"/>
                <a:gd name="T7" fmla="*/ 93 h 18"/>
                <a:gd name="T8" fmla="*/ 153 w 15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5"/>
                  </a:moveTo>
                  <a:cubicBezTo>
                    <a:pt x="1" y="3"/>
                    <a:pt x="3" y="1"/>
                    <a:pt x="6" y="0"/>
                  </a:cubicBezTo>
                  <a:cubicBezTo>
                    <a:pt x="7" y="4"/>
                    <a:pt x="5" y="8"/>
                    <a:pt x="4" y="11"/>
                  </a:cubicBezTo>
                  <a:cubicBezTo>
                    <a:pt x="7" y="9"/>
                    <a:pt x="10" y="5"/>
                    <a:pt x="14" y="5"/>
                  </a:cubicBezTo>
                  <a:cubicBezTo>
                    <a:pt x="15" y="9"/>
                    <a:pt x="12" y="14"/>
                    <a:pt x="10" y="18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2" name="Freeform 1763">
              <a:extLst>
                <a:ext uri="{FF2B5EF4-FFF2-40B4-BE49-F238E27FC236}">
                  <a16:creationId xmlns:a16="http://schemas.microsoft.com/office/drawing/2014/main" id="{7C3E32D1-34C1-4DEB-B07F-239863ADE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667"/>
              <a:ext cx="8" cy="21"/>
            </a:xfrm>
            <a:custGeom>
              <a:avLst/>
              <a:gdLst>
                <a:gd name="T0" fmla="*/ 21 w 3"/>
                <a:gd name="T1" fmla="*/ 144 h 8"/>
                <a:gd name="T2" fmla="*/ 5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3" name="Freeform 1764">
              <a:extLst>
                <a:ext uri="{FF2B5EF4-FFF2-40B4-BE49-F238E27FC236}">
                  <a16:creationId xmlns:a16="http://schemas.microsoft.com/office/drawing/2014/main" id="{F75093D7-C27A-406B-91A8-A8F8C6F9F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928"/>
              <a:ext cx="40" cy="43"/>
            </a:xfrm>
            <a:custGeom>
              <a:avLst/>
              <a:gdLst>
                <a:gd name="T0" fmla="*/ 83 w 16"/>
                <a:gd name="T1" fmla="*/ 59 h 16"/>
                <a:gd name="T2" fmla="*/ 158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5" y="3"/>
                  </a:moveTo>
                  <a:cubicBezTo>
                    <a:pt x="0" y="16"/>
                    <a:pt x="16" y="11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4" name="Freeform 1765">
              <a:extLst>
                <a:ext uri="{FF2B5EF4-FFF2-40B4-BE49-F238E27FC236}">
                  <a16:creationId xmlns:a16="http://schemas.microsoft.com/office/drawing/2014/main" id="{0CDB1538-C4CE-44E8-878E-F7D3E0912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253"/>
              <a:ext cx="15" cy="30"/>
            </a:xfrm>
            <a:custGeom>
              <a:avLst/>
              <a:gdLst>
                <a:gd name="T0" fmla="*/ 0 w 6"/>
                <a:gd name="T1" fmla="*/ 224 h 11"/>
                <a:gd name="T2" fmla="*/ 95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5" y="4"/>
                    <a:pt x="6" y="0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5" name="Freeform 1766">
              <a:extLst>
                <a:ext uri="{FF2B5EF4-FFF2-40B4-BE49-F238E27FC236}">
                  <a16:creationId xmlns:a16="http://schemas.microsoft.com/office/drawing/2014/main" id="{C8F7C299-F7E6-4ACD-9BE3-8856B782E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349"/>
              <a:ext cx="87" cy="83"/>
            </a:xfrm>
            <a:custGeom>
              <a:avLst/>
              <a:gdLst>
                <a:gd name="T0" fmla="*/ 0 w 35"/>
                <a:gd name="T1" fmla="*/ 0 h 31"/>
                <a:gd name="T2" fmla="*/ 537 w 35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0" y="0"/>
                  </a:moveTo>
                  <a:cubicBezTo>
                    <a:pt x="18" y="26"/>
                    <a:pt x="19" y="24"/>
                    <a:pt x="35" y="3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6" name="Freeform 1767">
              <a:extLst>
                <a:ext uri="{FF2B5EF4-FFF2-40B4-BE49-F238E27FC236}">
                  <a16:creationId xmlns:a16="http://schemas.microsoft.com/office/drawing/2014/main" id="{7362114F-0866-4626-B528-7CF63184D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592"/>
              <a:ext cx="40" cy="64"/>
            </a:xfrm>
            <a:custGeom>
              <a:avLst/>
              <a:gdLst>
                <a:gd name="T0" fmla="*/ 250 w 16"/>
                <a:gd name="T1" fmla="*/ 0 h 24"/>
                <a:gd name="T2" fmla="*/ 175 w 16"/>
                <a:gd name="T3" fmla="*/ 192 h 24"/>
                <a:gd name="T4" fmla="*/ 0 w 16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15" y="4"/>
                    <a:pt x="13" y="7"/>
                    <a:pt x="11" y="10"/>
                  </a:cubicBezTo>
                  <a:cubicBezTo>
                    <a:pt x="7" y="15"/>
                    <a:pt x="3" y="20"/>
                    <a:pt x="0" y="2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7" name="Freeform 1768">
              <a:extLst>
                <a:ext uri="{FF2B5EF4-FFF2-40B4-BE49-F238E27FC236}">
                  <a16:creationId xmlns:a16="http://schemas.microsoft.com/office/drawing/2014/main" id="{531720F9-E558-467B-9BCA-4CEE0581D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536"/>
              <a:ext cx="25" cy="88"/>
            </a:xfrm>
            <a:custGeom>
              <a:avLst/>
              <a:gdLst>
                <a:gd name="T0" fmla="*/ 158 w 10"/>
                <a:gd name="T1" fmla="*/ 627 h 33"/>
                <a:gd name="T2" fmla="*/ 0 w 1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0" y="33"/>
                  </a:moveTo>
                  <a:cubicBezTo>
                    <a:pt x="7" y="29"/>
                    <a:pt x="3" y="16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8" name="Freeform 1769">
              <a:extLst>
                <a:ext uri="{FF2B5EF4-FFF2-40B4-BE49-F238E27FC236}">
                  <a16:creationId xmlns:a16="http://schemas.microsoft.com/office/drawing/2014/main" id="{64C4FFFD-63D2-4603-9683-A153C4B95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288"/>
              <a:ext cx="55" cy="83"/>
            </a:xfrm>
            <a:custGeom>
              <a:avLst/>
              <a:gdLst>
                <a:gd name="T0" fmla="*/ 0 w 22"/>
                <a:gd name="T1" fmla="*/ 35 h 31"/>
                <a:gd name="T2" fmla="*/ 283 w 22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0" y="2"/>
                  </a:moveTo>
                  <a:cubicBezTo>
                    <a:pt x="10" y="0"/>
                    <a:pt x="22" y="22"/>
                    <a:pt x="18" y="3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9" name="Freeform 1770">
              <a:extLst>
                <a:ext uri="{FF2B5EF4-FFF2-40B4-BE49-F238E27FC236}">
                  <a16:creationId xmlns:a16="http://schemas.microsoft.com/office/drawing/2014/main" id="{CE933031-4D3C-4EDB-A85A-25D8CDF9B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771"/>
              <a:ext cx="53" cy="138"/>
            </a:xfrm>
            <a:custGeom>
              <a:avLst/>
              <a:gdLst>
                <a:gd name="T0" fmla="*/ 0 w 21"/>
                <a:gd name="T1" fmla="*/ 0 h 52"/>
                <a:gd name="T2" fmla="*/ 305 w 21"/>
                <a:gd name="T3" fmla="*/ 732 h 52"/>
                <a:gd name="T4" fmla="*/ 209 w 21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6" y="18"/>
                    <a:pt x="17" y="27"/>
                    <a:pt x="19" y="39"/>
                  </a:cubicBezTo>
                  <a:cubicBezTo>
                    <a:pt x="21" y="51"/>
                    <a:pt x="13" y="52"/>
                    <a:pt x="13" y="5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0" name="Freeform 1771">
              <a:extLst>
                <a:ext uri="{FF2B5EF4-FFF2-40B4-BE49-F238E27FC236}">
                  <a16:creationId xmlns:a16="http://schemas.microsoft.com/office/drawing/2014/main" id="{D22F13A8-1221-4219-9AFF-9BC357D1E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872"/>
              <a:ext cx="18" cy="37"/>
            </a:xfrm>
            <a:custGeom>
              <a:avLst/>
              <a:gdLst>
                <a:gd name="T0" fmla="*/ 21 w 7"/>
                <a:gd name="T1" fmla="*/ 0 h 14"/>
                <a:gd name="T2" fmla="*/ 118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0" y="5"/>
                    <a:pt x="7" y="14"/>
                    <a:pt x="7" y="1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1" name="Freeform 1772">
              <a:extLst>
                <a:ext uri="{FF2B5EF4-FFF2-40B4-BE49-F238E27FC236}">
                  <a16:creationId xmlns:a16="http://schemas.microsoft.com/office/drawing/2014/main" id="{D7112926-F210-4CCF-9921-6A492B114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261"/>
              <a:ext cx="85" cy="54"/>
            </a:xfrm>
            <a:custGeom>
              <a:avLst/>
              <a:gdLst>
                <a:gd name="T0" fmla="*/ 0 w 34"/>
                <a:gd name="T1" fmla="*/ 0 h 20"/>
                <a:gd name="T2" fmla="*/ 533 w 34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0" y="9"/>
                    <a:pt x="22" y="19"/>
                    <a:pt x="34" y="2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2" name="Freeform 1773">
              <a:extLst>
                <a:ext uri="{FF2B5EF4-FFF2-40B4-BE49-F238E27FC236}">
                  <a16:creationId xmlns:a16="http://schemas.microsoft.com/office/drawing/2014/main" id="{B23820F2-202C-47FD-A9F7-B4F8B0A70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320"/>
              <a:ext cx="70" cy="53"/>
            </a:xfrm>
            <a:custGeom>
              <a:avLst/>
              <a:gdLst>
                <a:gd name="T0" fmla="*/ 33 w 28"/>
                <a:gd name="T1" fmla="*/ 371 h 20"/>
                <a:gd name="T2" fmla="*/ 438 w 28"/>
                <a:gd name="T3" fmla="*/ 2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2" y="20"/>
                  </a:moveTo>
                  <a:cubicBezTo>
                    <a:pt x="0" y="6"/>
                    <a:pt x="17" y="0"/>
                    <a:pt x="28" y="16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3" name="Freeform 1774">
              <a:extLst>
                <a:ext uri="{FF2B5EF4-FFF2-40B4-BE49-F238E27FC236}">
                  <a16:creationId xmlns:a16="http://schemas.microsoft.com/office/drawing/2014/main" id="{28A0A8B5-FA93-4C24-BFBC-C46953562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403"/>
              <a:ext cx="57" cy="40"/>
            </a:xfrm>
            <a:custGeom>
              <a:avLst/>
              <a:gdLst>
                <a:gd name="T0" fmla="*/ 337 w 23"/>
                <a:gd name="T1" fmla="*/ 285 h 15"/>
                <a:gd name="T2" fmla="*/ 337 w 23"/>
                <a:gd name="T3" fmla="*/ 115 h 15"/>
                <a:gd name="T4" fmla="*/ 228 w 23"/>
                <a:gd name="T5" fmla="*/ 171 h 15"/>
                <a:gd name="T6" fmla="*/ 74 w 23"/>
                <a:gd name="T7" fmla="*/ 77 h 15"/>
                <a:gd name="T8" fmla="*/ 62 w 23"/>
                <a:gd name="T9" fmla="*/ 21 h 15"/>
                <a:gd name="T10" fmla="*/ 0 w 23"/>
                <a:gd name="T11" fmla="*/ 5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22" y="15"/>
                  </a:moveTo>
                  <a:cubicBezTo>
                    <a:pt x="23" y="12"/>
                    <a:pt x="23" y="9"/>
                    <a:pt x="22" y="6"/>
                  </a:cubicBezTo>
                  <a:cubicBezTo>
                    <a:pt x="19" y="7"/>
                    <a:pt x="17" y="8"/>
                    <a:pt x="15" y="9"/>
                  </a:cubicBezTo>
                  <a:cubicBezTo>
                    <a:pt x="16" y="0"/>
                    <a:pt x="14" y="0"/>
                    <a:pt x="5" y="4"/>
                  </a:cubicBezTo>
                  <a:cubicBezTo>
                    <a:pt x="5" y="3"/>
                    <a:pt x="4" y="2"/>
                    <a:pt x="4" y="1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4" name="Freeform 1775">
              <a:extLst>
                <a:ext uri="{FF2B5EF4-FFF2-40B4-BE49-F238E27FC236}">
                  <a16:creationId xmlns:a16="http://schemas.microsoft.com/office/drawing/2014/main" id="{2DAC672B-BF89-4D8A-A984-F771939AD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875"/>
              <a:ext cx="43" cy="34"/>
            </a:xfrm>
            <a:custGeom>
              <a:avLst/>
              <a:gdLst>
                <a:gd name="T0" fmla="*/ 0 w 17"/>
                <a:gd name="T1" fmla="*/ 110 h 13"/>
                <a:gd name="T2" fmla="*/ 180 w 17"/>
                <a:gd name="T3" fmla="*/ 178 h 13"/>
                <a:gd name="T4" fmla="*/ 63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6"/>
                  </a:moveTo>
                  <a:cubicBezTo>
                    <a:pt x="4" y="7"/>
                    <a:pt x="7" y="13"/>
                    <a:pt x="11" y="10"/>
                  </a:cubicBezTo>
                  <a:cubicBezTo>
                    <a:pt x="17" y="6"/>
                    <a:pt x="7" y="1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5" name="Freeform 1776">
              <a:extLst>
                <a:ext uri="{FF2B5EF4-FFF2-40B4-BE49-F238E27FC236}">
                  <a16:creationId xmlns:a16="http://schemas.microsoft.com/office/drawing/2014/main" id="{3DDD5C95-2F48-4C26-BDE0-C38F635A7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275"/>
              <a:ext cx="1135" cy="1106"/>
            </a:xfrm>
            <a:custGeom>
              <a:avLst/>
              <a:gdLst>
                <a:gd name="T0" fmla="*/ 958 w 454"/>
                <a:gd name="T1" fmla="*/ 6641 h 415"/>
                <a:gd name="T2" fmla="*/ 1438 w 454"/>
                <a:gd name="T3" fmla="*/ 6058 h 415"/>
                <a:gd name="T4" fmla="*/ 2158 w 454"/>
                <a:gd name="T5" fmla="*/ 7116 h 415"/>
                <a:gd name="T6" fmla="*/ 3395 w 454"/>
                <a:gd name="T7" fmla="*/ 7060 h 415"/>
                <a:gd name="T8" fmla="*/ 3845 w 454"/>
                <a:gd name="T9" fmla="*/ 6889 h 415"/>
                <a:gd name="T10" fmla="*/ 4375 w 454"/>
                <a:gd name="T11" fmla="*/ 7004 h 415"/>
                <a:gd name="T12" fmla="*/ 5270 w 454"/>
                <a:gd name="T13" fmla="*/ 6740 h 415"/>
                <a:gd name="T14" fmla="*/ 5720 w 454"/>
                <a:gd name="T15" fmla="*/ 7593 h 415"/>
                <a:gd name="T16" fmla="*/ 6875 w 454"/>
                <a:gd name="T17" fmla="*/ 7081 h 415"/>
                <a:gd name="T18" fmla="*/ 7033 w 454"/>
                <a:gd name="T19" fmla="*/ 6300 h 415"/>
                <a:gd name="T20" fmla="*/ 6063 w 454"/>
                <a:gd name="T21" fmla="*/ 4525 h 415"/>
                <a:gd name="T22" fmla="*/ 6520 w 454"/>
                <a:gd name="T23" fmla="*/ 3425 h 415"/>
                <a:gd name="T24" fmla="*/ 6458 w 454"/>
                <a:gd name="T25" fmla="*/ 874 h 415"/>
                <a:gd name="T26" fmla="*/ 5363 w 454"/>
                <a:gd name="T27" fmla="*/ 589 h 415"/>
                <a:gd name="T28" fmla="*/ 5375 w 454"/>
                <a:gd name="T29" fmla="*/ 546 h 415"/>
                <a:gd name="T30" fmla="*/ 4908 w 454"/>
                <a:gd name="T31" fmla="*/ 589 h 415"/>
                <a:gd name="T32" fmla="*/ 4500 w 454"/>
                <a:gd name="T33" fmla="*/ 306 h 415"/>
                <a:gd name="T34" fmla="*/ 3863 w 454"/>
                <a:gd name="T35" fmla="*/ 1386 h 415"/>
                <a:gd name="T36" fmla="*/ 2020 w 454"/>
                <a:gd name="T37" fmla="*/ 1271 h 415"/>
                <a:gd name="T38" fmla="*/ 658 w 454"/>
                <a:gd name="T39" fmla="*/ 704 h 415"/>
                <a:gd name="T40" fmla="*/ 625 w 454"/>
                <a:gd name="T41" fmla="*/ 2047 h 415"/>
                <a:gd name="T42" fmla="*/ 645 w 454"/>
                <a:gd name="T43" fmla="*/ 2047 h 415"/>
                <a:gd name="T44" fmla="*/ 488 w 454"/>
                <a:gd name="T45" fmla="*/ 2081 h 415"/>
                <a:gd name="T46" fmla="*/ 188 w 454"/>
                <a:gd name="T47" fmla="*/ 3217 h 415"/>
                <a:gd name="T48" fmla="*/ 175 w 454"/>
                <a:gd name="T49" fmla="*/ 4333 h 415"/>
                <a:gd name="T50" fmla="*/ 800 w 454"/>
                <a:gd name="T51" fmla="*/ 5285 h 415"/>
                <a:gd name="T52" fmla="*/ 300 w 454"/>
                <a:gd name="T53" fmla="*/ 5959 h 415"/>
                <a:gd name="T54" fmla="*/ 63 w 454"/>
                <a:gd name="T55" fmla="*/ 6436 h 41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54" h="415">
                  <a:moveTo>
                    <a:pt x="61" y="351"/>
                  </a:moveTo>
                  <a:cubicBezTo>
                    <a:pt x="69" y="343"/>
                    <a:pt x="89" y="322"/>
                    <a:pt x="92" y="320"/>
                  </a:cubicBezTo>
                  <a:cubicBezTo>
                    <a:pt x="97" y="339"/>
                    <a:pt x="100" y="365"/>
                    <a:pt x="138" y="376"/>
                  </a:cubicBezTo>
                  <a:cubicBezTo>
                    <a:pt x="177" y="386"/>
                    <a:pt x="202" y="379"/>
                    <a:pt x="217" y="373"/>
                  </a:cubicBezTo>
                  <a:cubicBezTo>
                    <a:pt x="223" y="370"/>
                    <a:pt x="238" y="364"/>
                    <a:pt x="246" y="364"/>
                  </a:cubicBezTo>
                  <a:cubicBezTo>
                    <a:pt x="259" y="363"/>
                    <a:pt x="268" y="366"/>
                    <a:pt x="280" y="370"/>
                  </a:cubicBezTo>
                  <a:cubicBezTo>
                    <a:pt x="299" y="376"/>
                    <a:pt x="315" y="373"/>
                    <a:pt x="337" y="356"/>
                  </a:cubicBezTo>
                  <a:cubicBezTo>
                    <a:pt x="335" y="365"/>
                    <a:pt x="342" y="389"/>
                    <a:pt x="366" y="401"/>
                  </a:cubicBezTo>
                  <a:cubicBezTo>
                    <a:pt x="398" y="415"/>
                    <a:pt x="428" y="401"/>
                    <a:pt x="440" y="374"/>
                  </a:cubicBezTo>
                  <a:cubicBezTo>
                    <a:pt x="446" y="361"/>
                    <a:pt x="449" y="346"/>
                    <a:pt x="450" y="333"/>
                  </a:cubicBezTo>
                  <a:cubicBezTo>
                    <a:pt x="454" y="305"/>
                    <a:pt x="441" y="231"/>
                    <a:pt x="388" y="239"/>
                  </a:cubicBezTo>
                  <a:cubicBezTo>
                    <a:pt x="394" y="232"/>
                    <a:pt x="406" y="219"/>
                    <a:pt x="417" y="181"/>
                  </a:cubicBezTo>
                  <a:cubicBezTo>
                    <a:pt x="428" y="127"/>
                    <a:pt x="433" y="81"/>
                    <a:pt x="413" y="46"/>
                  </a:cubicBezTo>
                  <a:cubicBezTo>
                    <a:pt x="392" y="8"/>
                    <a:pt x="360" y="0"/>
                    <a:pt x="343" y="31"/>
                  </a:cubicBezTo>
                  <a:cubicBezTo>
                    <a:pt x="343" y="30"/>
                    <a:pt x="344" y="30"/>
                    <a:pt x="344" y="29"/>
                  </a:cubicBezTo>
                  <a:cubicBezTo>
                    <a:pt x="340" y="34"/>
                    <a:pt x="328" y="34"/>
                    <a:pt x="314" y="31"/>
                  </a:cubicBezTo>
                  <a:cubicBezTo>
                    <a:pt x="300" y="29"/>
                    <a:pt x="289" y="23"/>
                    <a:pt x="288" y="16"/>
                  </a:cubicBezTo>
                  <a:cubicBezTo>
                    <a:pt x="281" y="43"/>
                    <a:pt x="268" y="61"/>
                    <a:pt x="247" y="73"/>
                  </a:cubicBezTo>
                  <a:cubicBezTo>
                    <a:pt x="195" y="101"/>
                    <a:pt x="162" y="89"/>
                    <a:pt x="129" y="67"/>
                  </a:cubicBezTo>
                  <a:cubicBezTo>
                    <a:pt x="100" y="46"/>
                    <a:pt x="71" y="25"/>
                    <a:pt x="42" y="37"/>
                  </a:cubicBezTo>
                  <a:cubicBezTo>
                    <a:pt x="13" y="49"/>
                    <a:pt x="18" y="81"/>
                    <a:pt x="40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37" y="108"/>
                    <a:pt x="34" y="109"/>
                    <a:pt x="31" y="110"/>
                  </a:cubicBezTo>
                  <a:cubicBezTo>
                    <a:pt x="2" y="122"/>
                    <a:pt x="3" y="146"/>
                    <a:pt x="12" y="170"/>
                  </a:cubicBezTo>
                  <a:cubicBezTo>
                    <a:pt x="21" y="195"/>
                    <a:pt x="20" y="207"/>
                    <a:pt x="11" y="229"/>
                  </a:cubicBezTo>
                  <a:cubicBezTo>
                    <a:pt x="0" y="255"/>
                    <a:pt x="6" y="286"/>
                    <a:pt x="51" y="279"/>
                  </a:cubicBezTo>
                  <a:cubicBezTo>
                    <a:pt x="45" y="287"/>
                    <a:pt x="26" y="310"/>
                    <a:pt x="19" y="315"/>
                  </a:cubicBezTo>
                  <a:cubicBezTo>
                    <a:pt x="12" y="319"/>
                    <a:pt x="3" y="330"/>
                    <a:pt x="4" y="34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6" name="Freeform 1777">
              <a:extLst>
                <a:ext uri="{FF2B5EF4-FFF2-40B4-BE49-F238E27FC236}">
                  <a16:creationId xmlns:a16="http://schemas.microsoft.com/office/drawing/2014/main" id="{04C8379D-75F1-493C-B31D-6C87146EC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293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5" y="2"/>
                    <a:pt x="3" y="0"/>
                    <a:pt x="2" y="7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7" name="Freeform 1778">
              <a:extLst>
                <a:ext uri="{FF2B5EF4-FFF2-40B4-BE49-F238E27FC236}">
                  <a16:creationId xmlns:a16="http://schemas.microsoft.com/office/drawing/2014/main" id="{70F5AC3E-7DCA-4236-9114-16539F07C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315"/>
              <a:ext cx="100" cy="32"/>
            </a:xfrm>
            <a:custGeom>
              <a:avLst/>
              <a:gdLst>
                <a:gd name="T0" fmla="*/ 0 w 40"/>
                <a:gd name="T1" fmla="*/ 35 h 12"/>
                <a:gd name="T2" fmla="*/ 125 w 40"/>
                <a:gd name="T3" fmla="*/ 115 h 12"/>
                <a:gd name="T4" fmla="*/ 220 w 40"/>
                <a:gd name="T5" fmla="*/ 171 h 12"/>
                <a:gd name="T6" fmla="*/ 283 w 40"/>
                <a:gd name="T7" fmla="*/ 149 h 12"/>
                <a:gd name="T8" fmla="*/ 333 w 40"/>
                <a:gd name="T9" fmla="*/ 192 h 12"/>
                <a:gd name="T10" fmla="*/ 500 w 40"/>
                <a:gd name="T11" fmla="*/ 205 h 12"/>
                <a:gd name="T12" fmla="*/ 613 w 40"/>
                <a:gd name="T13" fmla="*/ 149 h 12"/>
                <a:gd name="T14" fmla="*/ 488 w 40"/>
                <a:gd name="T15" fmla="*/ 93 h 12"/>
                <a:gd name="T16" fmla="*/ 408 w 40"/>
                <a:gd name="T17" fmla="*/ 77 h 12"/>
                <a:gd name="T18" fmla="*/ 313 w 40"/>
                <a:gd name="T19" fmla="*/ 77 h 12"/>
                <a:gd name="T20" fmla="*/ 250 w 40"/>
                <a:gd name="T21" fmla="*/ 21 h 12"/>
                <a:gd name="T22" fmla="*/ 158 w 40"/>
                <a:gd name="T23" fmla="*/ 35 h 12"/>
                <a:gd name="T24" fmla="*/ 83 w 40"/>
                <a:gd name="T25" fmla="*/ 21 h 12"/>
                <a:gd name="T26" fmla="*/ 0 w 40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12">
                  <a:moveTo>
                    <a:pt x="0" y="2"/>
                  </a:moveTo>
                  <a:cubicBezTo>
                    <a:pt x="1" y="6"/>
                    <a:pt x="6" y="3"/>
                    <a:pt x="8" y="6"/>
                  </a:cubicBezTo>
                  <a:cubicBezTo>
                    <a:pt x="11" y="7"/>
                    <a:pt x="11" y="9"/>
                    <a:pt x="14" y="9"/>
                  </a:cubicBezTo>
                  <a:cubicBezTo>
                    <a:pt x="16" y="9"/>
                    <a:pt x="16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2" y="11"/>
                  </a:cubicBezTo>
                  <a:cubicBezTo>
                    <a:pt x="35" y="12"/>
                    <a:pt x="40" y="12"/>
                    <a:pt x="39" y="8"/>
                  </a:cubicBezTo>
                  <a:cubicBezTo>
                    <a:pt x="38" y="3"/>
                    <a:pt x="34" y="6"/>
                    <a:pt x="31" y="5"/>
                  </a:cubicBezTo>
                  <a:cubicBezTo>
                    <a:pt x="29" y="5"/>
                    <a:pt x="28" y="4"/>
                    <a:pt x="26" y="4"/>
                  </a:cubicBezTo>
                  <a:cubicBezTo>
                    <a:pt x="24" y="3"/>
                    <a:pt x="22" y="4"/>
                    <a:pt x="20" y="4"/>
                  </a:cubicBezTo>
                  <a:cubicBezTo>
                    <a:pt x="18" y="3"/>
                    <a:pt x="17" y="2"/>
                    <a:pt x="16" y="1"/>
                  </a:cubicBezTo>
                  <a:cubicBezTo>
                    <a:pt x="13" y="0"/>
                    <a:pt x="12" y="1"/>
                    <a:pt x="10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8" name="Freeform 1779">
              <a:extLst>
                <a:ext uri="{FF2B5EF4-FFF2-40B4-BE49-F238E27FC236}">
                  <a16:creationId xmlns:a16="http://schemas.microsoft.com/office/drawing/2014/main" id="{BB6F0A95-42B6-4C4D-BC00-C9389F558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293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5" y="2"/>
                    <a:pt x="3" y="0"/>
                    <a:pt x="2" y="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9" name="Freeform 1780">
              <a:extLst>
                <a:ext uri="{FF2B5EF4-FFF2-40B4-BE49-F238E27FC236}">
                  <a16:creationId xmlns:a16="http://schemas.microsoft.com/office/drawing/2014/main" id="{1C7606DA-E537-4DB5-8B85-1AC7AD036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315"/>
              <a:ext cx="100" cy="32"/>
            </a:xfrm>
            <a:custGeom>
              <a:avLst/>
              <a:gdLst>
                <a:gd name="T0" fmla="*/ 0 w 40"/>
                <a:gd name="T1" fmla="*/ 35 h 12"/>
                <a:gd name="T2" fmla="*/ 125 w 40"/>
                <a:gd name="T3" fmla="*/ 115 h 12"/>
                <a:gd name="T4" fmla="*/ 220 w 40"/>
                <a:gd name="T5" fmla="*/ 171 h 12"/>
                <a:gd name="T6" fmla="*/ 283 w 40"/>
                <a:gd name="T7" fmla="*/ 149 h 12"/>
                <a:gd name="T8" fmla="*/ 333 w 40"/>
                <a:gd name="T9" fmla="*/ 192 h 12"/>
                <a:gd name="T10" fmla="*/ 500 w 40"/>
                <a:gd name="T11" fmla="*/ 205 h 12"/>
                <a:gd name="T12" fmla="*/ 613 w 40"/>
                <a:gd name="T13" fmla="*/ 149 h 12"/>
                <a:gd name="T14" fmla="*/ 488 w 40"/>
                <a:gd name="T15" fmla="*/ 93 h 12"/>
                <a:gd name="T16" fmla="*/ 408 w 40"/>
                <a:gd name="T17" fmla="*/ 77 h 12"/>
                <a:gd name="T18" fmla="*/ 313 w 40"/>
                <a:gd name="T19" fmla="*/ 77 h 12"/>
                <a:gd name="T20" fmla="*/ 250 w 40"/>
                <a:gd name="T21" fmla="*/ 21 h 12"/>
                <a:gd name="T22" fmla="*/ 158 w 40"/>
                <a:gd name="T23" fmla="*/ 35 h 12"/>
                <a:gd name="T24" fmla="*/ 83 w 40"/>
                <a:gd name="T25" fmla="*/ 21 h 12"/>
                <a:gd name="T26" fmla="*/ 0 w 40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12">
                  <a:moveTo>
                    <a:pt x="0" y="2"/>
                  </a:moveTo>
                  <a:cubicBezTo>
                    <a:pt x="1" y="6"/>
                    <a:pt x="6" y="3"/>
                    <a:pt x="8" y="6"/>
                  </a:cubicBezTo>
                  <a:cubicBezTo>
                    <a:pt x="11" y="7"/>
                    <a:pt x="11" y="9"/>
                    <a:pt x="14" y="9"/>
                  </a:cubicBezTo>
                  <a:cubicBezTo>
                    <a:pt x="16" y="9"/>
                    <a:pt x="16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2" y="11"/>
                  </a:cubicBezTo>
                  <a:cubicBezTo>
                    <a:pt x="35" y="12"/>
                    <a:pt x="40" y="12"/>
                    <a:pt x="39" y="8"/>
                  </a:cubicBezTo>
                  <a:cubicBezTo>
                    <a:pt x="38" y="3"/>
                    <a:pt x="34" y="6"/>
                    <a:pt x="31" y="5"/>
                  </a:cubicBezTo>
                  <a:cubicBezTo>
                    <a:pt x="29" y="5"/>
                    <a:pt x="28" y="4"/>
                    <a:pt x="26" y="4"/>
                  </a:cubicBezTo>
                  <a:cubicBezTo>
                    <a:pt x="24" y="3"/>
                    <a:pt x="22" y="4"/>
                    <a:pt x="20" y="4"/>
                  </a:cubicBezTo>
                  <a:cubicBezTo>
                    <a:pt x="18" y="3"/>
                    <a:pt x="17" y="2"/>
                    <a:pt x="16" y="1"/>
                  </a:cubicBezTo>
                  <a:cubicBezTo>
                    <a:pt x="13" y="0"/>
                    <a:pt x="12" y="1"/>
                    <a:pt x="10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0" name="Freeform 1781">
              <a:extLst>
                <a:ext uri="{FF2B5EF4-FFF2-40B4-BE49-F238E27FC236}">
                  <a16:creationId xmlns:a16="http://schemas.microsoft.com/office/drawing/2014/main" id="{EEE4500C-221F-48E7-82CA-7B5870561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725"/>
              <a:ext cx="560" cy="307"/>
            </a:xfrm>
            <a:custGeom>
              <a:avLst/>
              <a:gdLst>
                <a:gd name="T0" fmla="*/ 425 w 224"/>
                <a:gd name="T1" fmla="*/ 136 h 115"/>
                <a:gd name="T2" fmla="*/ 113 w 224"/>
                <a:gd name="T3" fmla="*/ 913 h 115"/>
                <a:gd name="T4" fmla="*/ 208 w 224"/>
                <a:gd name="T5" fmla="*/ 1127 h 115"/>
                <a:gd name="T6" fmla="*/ 1520 w 224"/>
                <a:gd name="T7" fmla="*/ 2130 h 115"/>
                <a:gd name="T8" fmla="*/ 3145 w 224"/>
                <a:gd name="T9" fmla="*/ 1332 h 115"/>
                <a:gd name="T10" fmla="*/ 3363 w 224"/>
                <a:gd name="T11" fmla="*/ 934 h 115"/>
                <a:gd name="T12" fmla="*/ 3375 w 224"/>
                <a:gd name="T13" fmla="*/ 892 h 115"/>
                <a:gd name="T14" fmla="*/ 2625 w 224"/>
                <a:gd name="T15" fmla="*/ 435 h 115"/>
                <a:gd name="T16" fmla="*/ 1720 w 224"/>
                <a:gd name="T17" fmla="*/ 1105 h 115"/>
                <a:gd name="T18" fmla="*/ 1063 w 224"/>
                <a:gd name="T19" fmla="*/ 363 h 115"/>
                <a:gd name="T20" fmla="*/ 425 w 224"/>
                <a:gd name="T21" fmla="*/ 13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115">
                  <a:moveTo>
                    <a:pt x="27" y="7"/>
                  </a:moveTo>
                  <a:cubicBezTo>
                    <a:pt x="9" y="14"/>
                    <a:pt x="0" y="37"/>
                    <a:pt x="7" y="48"/>
                  </a:cubicBezTo>
                  <a:cubicBezTo>
                    <a:pt x="8" y="52"/>
                    <a:pt x="11" y="55"/>
                    <a:pt x="13" y="59"/>
                  </a:cubicBezTo>
                  <a:cubicBezTo>
                    <a:pt x="34" y="91"/>
                    <a:pt x="52" y="108"/>
                    <a:pt x="97" y="112"/>
                  </a:cubicBezTo>
                  <a:cubicBezTo>
                    <a:pt x="143" y="115"/>
                    <a:pt x="173" y="97"/>
                    <a:pt x="201" y="70"/>
                  </a:cubicBezTo>
                  <a:cubicBezTo>
                    <a:pt x="203" y="66"/>
                    <a:pt x="209" y="60"/>
                    <a:pt x="215" y="49"/>
                  </a:cubicBezTo>
                  <a:cubicBezTo>
                    <a:pt x="216" y="47"/>
                    <a:pt x="216" y="47"/>
                    <a:pt x="216" y="47"/>
                  </a:cubicBezTo>
                  <a:cubicBezTo>
                    <a:pt x="224" y="10"/>
                    <a:pt x="176" y="3"/>
                    <a:pt x="168" y="23"/>
                  </a:cubicBezTo>
                  <a:cubicBezTo>
                    <a:pt x="153" y="51"/>
                    <a:pt x="133" y="60"/>
                    <a:pt x="110" y="58"/>
                  </a:cubicBezTo>
                  <a:cubicBezTo>
                    <a:pt x="87" y="56"/>
                    <a:pt x="73" y="44"/>
                    <a:pt x="68" y="19"/>
                  </a:cubicBezTo>
                  <a:cubicBezTo>
                    <a:pt x="65" y="6"/>
                    <a:pt x="45" y="0"/>
                    <a:pt x="27" y="7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1" name="Freeform 1782">
              <a:extLst>
                <a:ext uri="{FF2B5EF4-FFF2-40B4-BE49-F238E27FC236}">
                  <a16:creationId xmlns:a16="http://schemas.microsoft.com/office/drawing/2014/main" id="{ED234DF1-A33A-46A4-8C1D-E9E2A4417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60"/>
              <a:ext cx="493" cy="245"/>
            </a:xfrm>
            <a:custGeom>
              <a:avLst/>
              <a:gdLst>
                <a:gd name="T0" fmla="*/ 2663 w 197"/>
                <a:gd name="T1" fmla="*/ 1190 h 92"/>
                <a:gd name="T2" fmla="*/ 2525 w 197"/>
                <a:gd name="T3" fmla="*/ 1318 h 92"/>
                <a:gd name="T4" fmla="*/ 2347 w 197"/>
                <a:gd name="T5" fmla="*/ 1454 h 92"/>
                <a:gd name="T6" fmla="*/ 2055 w 197"/>
                <a:gd name="T7" fmla="*/ 1646 h 92"/>
                <a:gd name="T8" fmla="*/ 1722 w 197"/>
                <a:gd name="T9" fmla="*/ 1702 h 92"/>
                <a:gd name="T10" fmla="*/ 1492 w 197"/>
                <a:gd name="T11" fmla="*/ 1715 h 92"/>
                <a:gd name="T12" fmla="*/ 1241 w 197"/>
                <a:gd name="T13" fmla="*/ 1715 h 92"/>
                <a:gd name="T14" fmla="*/ 958 w 197"/>
                <a:gd name="T15" fmla="*/ 1624 h 92"/>
                <a:gd name="T16" fmla="*/ 708 w 197"/>
                <a:gd name="T17" fmla="*/ 1475 h 92"/>
                <a:gd name="T18" fmla="*/ 458 w 197"/>
                <a:gd name="T19" fmla="*/ 1249 h 92"/>
                <a:gd name="T20" fmla="*/ 313 w 197"/>
                <a:gd name="T21" fmla="*/ 1057 h 92"/>
                <a:gd name="T22" fmla="*/ 113 w 197"/>
                <a:gd name="T23" fmla="*/ 759 h 92"/>
                <a:gd name="T24" fmla="*/ 20 w 197"/>
                <a:gd name="T25" fmla="*/ 589 h 92"/>
                <a:gd name="T26" fmla="*/ 20 w 197"/>
                <a:gd name="T27" fmla="*/ 397 h 92"/>
                <a:gd name="T28" fmla="*/ 300 w 197"/>
                <a:gd name="T29" fmla="*/ 35 h 92"/>
                <a:gd name="T30" fmla="*/ 676 w 197"/>
                <a:gd name="T31" fmla="*/ 35 h 92"/>
                <a:gd name="T32" fmla="*/ 783 w 197"/>
                <a:gd name="T33" fmla="*/ 306 h 92"/>
                <a:gd name="T34" fmla="*/ 926 w 197"/>
                <a:gd name="T35" fmla="*/ 682 h 92"/>
                <a:gd name="T36" fmla="*/ 1126 w 197"/>
                <a:gd name="T37" fmla="*/ 887 h 92"/>
                <a:gd name="T38" fmla="*/ 1396 w 197"/>
                <a:gd name="T39" fmla="*/ 999 h 92"/>
                <a:gd name="T40" fmla="*/ 1629 w 197"/>
                <a:gd name="T41" fmla="*/ 1020 h 92"/>
                <a:gd name="T42" fmla="*/ 1879 w 197"/>
                <a:gd name="T43" fmla="*/ 980 h 92"/>
                <a:gd name="T44" fmla="*/ 2097 w 197"/>
                <a:gd name="T45" fmla="*/ 852 h 92"/>
                <a:gd name="T46" fmla="*/ 2305 w 197"/>
                <a:gd name="T47" fmla="*/ 660 h 92"/>
                <a:gd name="T48" fmla="*/ 2505 w 197"/>
                <a:gd name="T49" fmla="*/ 397 h 92"/>
                <a:gd name="T50" fmla="*/ 2555 w 197"/>
                <a:gd name="T51" fmla="*/ 248 h 92"/>
                <a:gd name="T52" fmla="*/ 2868 w 197"/>
                <a:gd name="T53" fmla="*/ 170 h 92"/>
                <a:gd name="T54" fmla="*/ 3068 w 197"/>
                <a:gd name="T55" fmla="*/ 362 h 92"/>
                <a:gd name="T56" fmla="*/ 3068 w 197"/>
                <a:gd name="T57" fmla="*/ 567 h 92"/>
                <a:gd name="T58" fmla="*/ 2976 w 197"/>
                <a:gd name="T59" fmla="*/ 703 h 92"/>
                <a:gd name="T60" fmla="*/ 2850 w 197"/>
                <a:gd name="T61" fmla="*/ 964 h 92"/>
                <a:gd name="T62" fmla="*/ 2725 w 197"/>
                <a:gd name="T63" fmla="*/ 1113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7" h="92">
                  <a:moveTo>
                    <a:pt x="174" y="59"/>
                  </a:moveTo>
                  <a:cubicBezTo>
                    <a:pt x="172" y="60"/>
                    <a:pt x="171" y="62"/>
                    <a:pt x="170" y="63"/>
                  </a:cubicBezTo>
                  <a:cubicBezTo>
                    <a:pt x="169" y="64"/>
                    <a:pt x="168" y="64"/>
                    <a:pt x="167" y="65"/>
                  </a:cubicBezTo>
                  <a:cubicBezTo>
                    <a:pt x="165" y="67"/>
                    <a:pt x="163" y="68"/>
                    <a:pt x="161" y="70"/>
                  </a:cubicBezTo>
                  <a:cubicBezTo>
                    <a:pt x="159" y="71"/>
                    <a:pt x="158" y="73"/>
                    <a:pt x="157" y="74"/>
                  </a:cubicBezTo>
                  <a:cubicBezTo>
                    <a:pt x="155" y="75"/>
                    <a:pt x="152" y="75"/>
                    <a:pt x="150" y="77"/>
                  </a:cubicBezTo>
                  <a:cubicBezTo>
                    <a:pt x="145" y="79"/>
                    <a:pt x="141" y="82"/>
                    <a:pt x="136" y="84"/>
                  </a:cubicBezTo>
                  <a:cubicBezTo>
                    <a:pt x="134" y="84"/>
                    <a:pt x="132" y="87"/>
                    <a:pt x="131" y="87"/>
                  </a:cubicBezTo>
                  <a:cubicBezTo>
                    <a:pt x="128" y="88"/>
                    <a:pt x="125" y="87"/>
                    <a:pt x="123" y="88"/>
                  </a:cubicBezTo>
                  <a:cubicBezTo>
                    <a:pt x="119" y="89"/>
                    <a:pt x="115" y="89"/>
                    <a:pt x="110" y="90"/>
                  </a:cubicBezTo>
                  <a:cubicBezTo>
                    <a:pt x="108" y="90"/>
                    <a:pt x="107" y="92"/>
                    <a:pt x="104" y="92"/>
                  </a:cubicBezTo>
                  <a:cubicBezTo>
                    <a:pt x="102" y="92"/>
                    <a:pt x="98" y="91"/>
                    <a:pt x="95" y="91"/>
                  </a:cubicBezTo>
                  <a:cubicBezTo>
                    <a:pt x="93" y="91"/>
                    <a:pt x="90" y="90"/>
                    <a:pt x="87" y="90"/>
                  </a:cubicBezTo>
                  <a:cubicBezTo>
                    <a:pt x="84" y="90"/>
                    <a:pt x="82" y="92"/>
                    <a:pt x="79" y="91"/>
                  </a:cubicBezTo>
                  <a:cubicBezTo>
                    <a:pt x="76" y="91"/>
                    <a:pt x="73" y="89"/>
                    <a:pt x="70" y="88"/>
                  </a:cubicBezTo>
                  <a:cubicBezTo>
                    <a:pt x="67" y="88"/>
                    <a:pt x="64" y="87"/>
                    <a:pt x="61" y="86"/>
                  </a:cubicBezTo>
                  <a:cubicBezTo>
                    <a:pt x="58" y="85"/>
                    <a:pt x="55" y="83"/>
                    <a:pt x="52" y="82"/>
                  </a:cubicBezTo>
                  <a:cubicBezTo>
                    <a:pt x="49" y="80"/>
                    <a:pt x="47" y="79"/>
                    <a:pt x="45" y="78"/>
                  </a:cubicBezTo>
                  <a:cubicBezTo>
                    <a:pt x="42" y="76"/>
                    <a:pt x="39" y="76"/>
                    <a:pt x="37" y="74"/>
                  </a:cubicBezTo>
                  <a:cubicBezTo>
                    <a:pt x="34" y="72"/>
                    <a:pt x="32" y="69"/>
                    <a:pt x="29" y="66"/>
                  </a:cubicBezTo>
                  <a:cubicBezTo>
                    <a:pt x="28" y="65"/>
                    <a:pt x="25" y="64"/>
                    <a:pt x="23" y="62"/>
                  </a:cubicBezTo>
                  <a:cubicBezTo>
                    <a:pt x="22" y="61"/>
                    <a:pt x="22" y="58"/>
                    <a:pt x="20" y="56"/>
                  </a:cubicBezTo>
                  <a:cubicBezTo>
                    <a:pt x="18" y="53"/>
                    <a:pt x="16" y="52"/>
                    <a:pt x="14" y="49"/>
                  </a:cubicBezTo>
                  <a:cubicBezTo>
                    <a:pt x="12" y="47"/>
                    <a:pt x="9" y="42"/>
                    <a:pt x="7" y="40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0"/>
                    <a:pt x="1" y="30"/>
                  </a:cubicBezTo>
                  <a:cubicBezTo>
                    <a:pt x="0" y="29"/>
                    <a:pt x="0" y="26"/>
                    <a:pt x="1" y="21"/>
                  </a:cubicBezTo>
                  <a:cubicBezTo>
                    <a:pt x="2" y="18"/>
                    <a:pt x="5" y="13"/>
                    <a:pt x="7" y="11"/>
                  </a:cubicBezTo>
                  <a:cubicBezTo>
                    <a:pt x="10" y="7"/>
                    <a:pt x="14" y="3"/>
                    <a:pt x="19" y="2"/>
                  </a:cubicBezTo>
                  <a:cubicBezTo>
                    <a:pt x="23" y="0"/>
                    <a:pt x="27" y="0"/>
                    <a:pt x="31" y="0"/>
                  </a:cubicBezTo>
                  <a:cubicBezTo>
                    <a:pt x="35" y="0"/>
                    <a:pt x="40" y="1"/>
                    <a:pt x="43" y="2"/>
                  </a:cubicBezTo>
                  <a:cubicBezTo>
                    <a:pt x="45" y="3"/>
                    <a:pt x="47" y="5"/>
                    <a:pt x="47" y="7"/>
                  </a:cubicBezTo>
                  <a:cubicBezTo>
                    <a:pt x="48" y="10"/>
                    <a:pt x="49" y="14"/>
                    <a:pt x="50" y="16"/>
                  </a:cubicBezTo>
                  <a:cubicBezTo>
                    <a:pt x="51" y="20"/>
                    <a:pt x="53" y="23"/>
                    <a:pt x="55" y="26"/>
                  </a:cubicBezTo>
                  <a:cubicBezTo>
                    <a:pt x="57" y="30"/>
                    <a:pt x="57" y="33"/>
                    <a:pt x="59" y="36"/>
                  </a:cubicBezTo>
                  <a:cubicBezTo>
                    <a:pt x="61" y="39"/>
                    <a:pt x="64" y="41"/>
                    <a:pt x="66" y="43"/>
                  </a:cubicBezTo>
                  <a:cubicBezTo>
                    <a:pt x="68" y="44"/>
                    <a:pt x="70" y="46"/>
                    <a:pt x="72" y="47"/>
                  </a:cubicBezTo>
                  <a:cubicBezTo>
                    <a:pt x="75" y="48"/>
                    <a:pt x="80" y="49"/>
                    <a:pt x="83" y="50"/>
                  </a:cubicBezTo>
                  <a:cubicBezTo>
                    <a:pt x="86" y="51"/>
                    <a:pt x="87" y="52"/>
                    <a:pt x="89" y="53"/>
                  </a:cubicBezTo>
                  <a:cubicBezTo>
                    <a:pt x="91" y="54"/>
                    <a:pt x="93" y="53"/>
                    <a:pt x="96" y="53"/>
                  </a:cubicBezTo>
                  <a:cubicBezTo>
                    <a:pt x="98" y="54"/>
                    <a:pt x="102" y="54"/>
                    <a:pt x="104" y="54"/>
                  </a:cubicBezTo>
                  <a:cubicBezTo>
                    <a:pt x="108" y="54"/>
                    <a:pt x="110" y="53"/>
                    <a:pt x="113" y="52"/>
                  </a:cubicBezTo>
                  <a:cubicBezTo>
                    <a:pt x="116" y="52"/>
                    <a:pt x="118" y="53"/>
                    <a:pt x="120" y="52"/>
                  </a:cubicBezTo>
                  <a:cubicBezTo>
                    <a:pt x="123" y="51"/>
                    <a:pt x="125" y="49"/>
                    <a:pt x="127" y="48"/>
                  </a:cubicBezTo>
                  <a:cubicBezTo>
                    <a:pt x="129" y="47"/>
                    <a:pt x="132" y="46"/>
                    <a:pt x="134" y="45"/>
                  </a:cubicBezTo>
                  <a:cubicBezTo>
                    <a:pt x="136" y="43"/>
                    <a:pt x="138" y="42"/>
                    <a:pt x="140" y="40"/>
                  </a:cubicBezTo>
                  <a:cubicBezTo>
                    <a:pt x="143" y="39"/>
                    <a:pt x="145" y="37"/>
                    <a:pt x="147" y="35"/>
                  </a:cubicBezTo>
                  <a:cubicBezTo>
                    <a:pt x="150" y="32"/>
                    <a:pt x="153" y="29"/>
                    <a:pt x="155" y="26"/>
                  </a:cubicBezTo>
                  <a:cubicBezTo>
                    <a:pt x="157" y="24"/>
                    <a:pt x="159" y="23"/>
                    <a:pt x="160" y="21"/>
                  </a:cubicBezTo>
                  <a:cubicBezTo>
                    <a:pt x="161" y="19"/>
                    <a:pt x="162" y="16"/>
                    <a:pt x="163" y="13"/>
                  </a:cubicBezTo>
                  <a:cubicBezTo>
                    <a:pt x="163" y="13"/>
                    <a:pt x="163" y="13"/>
                    <a:pt x="163" y="13"/>
                  </a:cubicBezTo>
                  <a:cubicBezTo>
                    <a:pt x="164" y="10"/>
                    <a:pt x="168" y="9"/>
                    <a:pt x="172" y="8"/>
                  </a:cubicBezTo>
                  <a:cubicBezTo>
                    <a:pt x="175" y="7"/>
                    <a:pt x="180" y="8"/>
                    <a:pt x="183" y="9"/>
                  </a:cubicBezTo>
                  <a:cubicBezTo>
                    <a:pt x="186" y="9"/>
                    <a:pt x="189" y="10"/>
                    <a:pt x="192" y="13"/>
                  </a:cubicBezTo>
                  <a:cubicBezTo>
                    <a:pt x="193" y="15"/>
                    <a:pt x="195" y="16"/>
                    <a:pt x="196" y="19"/>
                  </a:cubicBezTo>
                  <a:cubicBezTo>
                    <a:pt x="196" y="20"/>
                    <a:pt x="197" y="23"/>
                    <a:pt x="197" y="25"/>
                  </a:cubicBezTo>
                  <a:cubicBezTo>
                    <a:pt x="197" y="27"/>
                    <a:pt x="196" y="28"/>
                    <a:pt x="196" y="30"/>
                  </a:cubicBezTo>
                  <a:cubicBezTo>
                    <a:pt x="196" y="30"/>
                    <a:pt x="196" y="31"/>
                    <a:pt x="196" y="31"/>
                  </a:cubicBezTo>
                  <a:cubicBezTo>
                    <a:pt x="195" y="33"/>
                    <a:pt x="191" y="35"/>
                    <a:pt x="190" y="37"/>
                  </a:cubicBezTo>
                  <a:cubicBezTo>
                    <a:pt x="189" y="39"/>
                    <a:pt x="189" y="42"/>
                    <a:pt x="188" y="44"/>
                  </a:cubicBezTo>
                  <a:cubicBezTo>
                    <a:pt x="186" y="47"/>
                    <a:pt x="184" y="49"/>
                    <a:pt x="182" y="51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79" y="54"/>
                    <a:pt x="176" y="57"/>
                    <a:pt x="174" y="59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2" name="Freeform 1783">
              <a:extLst>
                <a:ext uri="{FF2B5EF4-FFF2-40B4-BE49-F238E27FC236}">
                  <a16:creationId xmlns:a16="http://schemas.microsoft.com/office/drawing/2014/main" id="{19DD45EC-D40B-40BA-B03C-F0ED642DB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728"/>
              <a:ext cx="160" cy="117"/>
            </a:xfrm>
            <a:custGeom>
              <a:avLst/>
              <a:gdLst>
                <a:gd name="T0" fmla="*/ 175 w 64"/>
                <a:gd name="T1" fmla="*/ 622 h 44"/>
                <a:gd name="T2" fmla="*/ 270 w 64"/>
                <a:gd name="T3" fmla="*/ 431 h 44"/>
                <a:gd name="T4" fmla="*/ 458 w 64"/>
                <a:gd name="T5" fmla="*/ 261 h 44"/>
                <a:gd name="T6" fmla="*/ 645 w 64"/>
                <a:gd name="T7" fmla="*/ 226 h 44"/>
                <a:gd name="T8" fmla="*/ 833 w 64"/>
                <a:gd name="T9" fmla="*/ 261 h 44"/>
                <a:gd name="T10" fmla="*/ 895 w 64"/>
                <a:gd name="T11" fmla="*/ 319 h 44"/>
                <a:gd name="T12" fmla="*/ 1000 w 64"/>
                <a:gd name="T13" fmla="*/ 261 h 44"/>
                <a:gd name="T14" fmla="*/ 395 w 64"/>
                <a:gd name="T15" fmla="*/ 114 h 44"/>
                <a:gd name="T16" fmla="*/ 50 w 64"/>
                <a:gd name="T17" fmla="*/ 827 h 44"/>
                <a:gd name="T18" fmla="*/ 158 w 64"/>
                <a:gd name="T19" fmla="*/ 750 h 44"/>
                <a:gd name="T20" fmla="*/ 175 w 64"/>
                <a:gd name="T21" fmla="*/ 62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44">
                  <a:moveTo>
                    <a:pt x="11" y="33"/>
                  </a:moveTo>
                  <a:cubicBezTo>
                    <a:pt x="12" y="30"/>
                    <a:pt x="15" y="25"/>
                    <a:pt x="17" y="23"/>
                  </a:cubicBezTo>
                  <a:cubicBezTo>
                    <a:pt x="20" y="19"/>
                    <a:pt x="24" y="15"/>
                    <a:pt x="29" y="14"/>
                  </a:cubicBezTo>
                  <a:cubicBezTo>
                    <a:pt x="33" y="12"/>
                    <a:pt x="37" y="12"/>
                    <a:pt x="41" y="12"/>
                  </a:cubicBezTo>
                  <a:cubicBezTo>
                    <a:pt x="45" y="12"/>
                    <a:pt x="50" y="13"/>
                    <a:pt x="53" y="14"/>
                  </a:cubicBezTo>
                  <a:cubicBezTo>
                    <a:pt x="54" y="15"/>
                    <a:pt x="56" y="16"/>
                    <a:pt x="57" y="17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59" y="4"/>
                    <a:pt x="41" y="0"/>
                    <a:pt x="25" y="6"/>
                  </a:cubicBezTo>
                  <a:cubicBezTo>
                    <a:pt x="9" y="13"/>
                    <a:pt x="0" y="32"/>
                    <a:pt x="3" y="44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38"/>
                    <a:pt x="10" y="36"/>
                    <a:pt x="11" y="33"/>
                  </a:cubicBezTo>
                  <a:close/>
                </a:path>
              </a:pathLst>
            </a:custGeom>
            <a:solidFill>
              <a:srgbClr val="DCA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3" name="Freeform 1784">
              <a:extLst>
                <a:ext uri="{FF2B5EF4-FFF2-40B4-BE49-F238E27FC236}">
                  <a16:creationId xmlns:a16="http://schemas.microsoft.com/office/drawing/2014/main" id="{F3B56E6A-14A8-4BC2-8D8B-E21AD775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736"/>
              <a:ext cx="133" cy="112"/>
            </a:xfrm>
            <a:custGeom>
              <a:avLst/>
              <a:gdLst>
                <a:gd name="T0" fmla="*/ 0 w 53"/>
                <a:gd name="T1" fmla="*/ 307 h 42"/>
                <a:gd name="T2" fmla="*/ 113 w 53"/>
                <a:gd name="T3" fmla="*/ 376 h 42"/>
                <a:gd name="T4" fmla="*/ 221 w 53"/>
                <a:gd name="T5" fmla="*/ 320 h 42"/>
                <a:gd name="T6" fmla="*/ 396 w 53"/>
                <a:gd name="T7" fmla="*/ 341 h 42"/>
                <a:gd name="T8" fmla="*/ 535 w 53"/>
                <a:gd name="T9" fmla="*/ 419 h 42"/>
                <a:gd name="T10" fmla="*/ 597 w 53"/>
                <a:gd name="T11" fmla="*/ 533 h 42"/>
                <a:gd name="T12" fmla="*/ 617 w 53"/>
                <a:gd name="T13" fmla="*/ 648 h 42"/>
                <a:gd name="T14" fmla="*/ 597 w 53"/>
                <a:gd name="T15" fmla="*/ 717 h 42"/>
                <a:gd name="T16" fmla="*/ 725 w 53"/>
                <a:gd name="T17" fmla="*/ 797 h 42"/>
                <a:gd name="T18" fmla="*/ 0 w 53"/>
                <a:gd name="T19" fmla="*/ 307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0" y="16"/>
                  </a:moveTo>
                  <a:cubicBezTo>
                    <a:pt x="7" y="20"/>
                    <a:pt x="7" y="20"/>
                    <a:pt x="7" y="20"/>
                  </a:cubicBezTo>
                  <a:cubicBezTo>
                    <a:pt x="9" y="18"/>
                    <a:pt x="11" y="17"/>
                    <a:pt x="14" y="17"/>
                  </a:cubicBezTo>
                  <a:cubicBezTo>
                    <a:pt x="17" y="16"/>
                    <a:pt x="22" y="17"/>
                    <a:pt x="25" y="18"/>
                  </a:cubicBezTo>
                  <a:cubicBezTo>
                    <a:pt x="28" y="18"/>
                    <a:pt x="31" y="19"/>
                    <a:pt x="34" y="22"/>
                  </a:cubicBezTo>
                  <a:cubicBezTo>
                    <a:pt x="35" y="24"/>
                    <a:pt x="37" y="25"/>
                    <a:pt x="38" y="28"/>
                  </a:cubicBezTo>
                  <a:cubicBezTo>
                    <a:pt x="38" y="29"/>
                    <a:pt x="39" y="32"/>
                    <a:pt x="39" y="34"/>
                  </a:cubicBezTo>
                  <a:cubicBezTo>
                    <a:pt x="39" y="35"/>
                    <a:pt x="39" y="37"/>
                    <a:pt x="38" y="38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53" y="8"/>
                    <a:pt x="11" y="0"/>
                    <a:pt x="0" y="16"/>
                  </a:cubicBezTo>
                  <a:close/>
                </a:path>
              </a:pathLst>
            </a:custGeom>
            <a:solidFill>
              <a:srgbClr val="F7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4" name="Freeform 1785">
              <a:extLst>
                <a:ext uri="{FF2B5EF4-FFF2-40B4-BE49-F238E27FC236}">
                  <a16:creationId xmlns:a16="http://schemas.microsoft.com/office/drawing/2014/main" id="{C768DE0B-A2C6-42ED-895D-4C18D2DDC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60"/>
              <a:ext cx="493" cy="176"/>
            </a:xfrm>
            <a:custGeom>
              <a:avLst/>
              <a:gdLst>
                <a:gd name="T0" fmla="*/ 3068 w 197"/>
                <a:gd name="T1" fmla="*/ 363 h 66"/>
                <a:gd name="T2" fmla="*/ 3006 w 197"/>
                <a:gd name="T3" fmla="*/ 248 h 66"/>
                <a:gd name="T4" fmla="*/ 2868 w 197"/>
                <a:gd name="T5" fmla="*/ 171 h 66"/>
                <a:gd name="T6" fmla="*/ 2693 w 197"/>
                <a:gd name="T7" fmla="*/ 149 h 66"/>
                <a:gd name="T8" fmla="*/ 2555 w 197"/>
                <a:gd name="T9" fmla="*/ 248 h 66"/>
                <a:gd name="T10" fmla="*/ 2555 w 197"/>
                <a:gd name="T11" fmla="*/ 248 h 66"/>
                <a:gd name="T12" fmla="*/ 2505 w 197"/>
                <a:gd name="T13" fmla="*/ 397 h 66"/>
                <a:gd name="T14" fmla="*/ 2430 w 197"/>
                <a:gd name="T15" fmla="*/ 491 h 66"/>
                <a:gd name="T16" fmla="*/ 2305 w 197"/>
                <a:gd name="T17" fmla="*/ 661 h 66"/>
                <a:gd name="T18" fmla="*/ 2192 w 197"/>
                <a:gd name="T19" fmla="*/ 760 h 66"/>
                <a:gd name="T20" fmla="*/ 2097 w 197"/>
                <a:gd name="T21" fmla="*/ 853 h 66"/>
                <a:gd name="T22" fmla="*/ 1992 w 197"/>
                <a:gd name="T23" fmla="*/ 909 h 66"/>
                <a:gd name="T24" fmla="*/ 1879 w 197"/>
                <a:gd name="T25" fmla="*/ 989 h 66"/>
                <a:gd name="T26" fmla="*/ 1772 w 197"/>
                <a:gd name="T27" fmla="*/ 989 h 66"/>
                <a:gd name="T28" fmla="*/ 1629 w 197"/>
                <a:gd name="T29" fmla="*/ 1024 h 66"/>
                <a:gd name="T30" fmla="*/ 1504 w 197"/>
                <a:gd name="T31" fmla="*/ 1003 h 66"/>
                <a:gd name="T32" fmla="*/ 1396 w 197"/>
                <a:gd name="T33" fmla="*/ 1003 h 66"/>
                <a:gd name="T34" fmla="*/ 1304 w 197"/>
                <a:gd name="T35" fmla="*/ 947 h 66"/>
                <a:gd name="T36" fmla="*/ 1126 w 197"/>
                <a:gd name="T37" fmla="*/ 888 h 66"/>
                <a:gd name="T38" fmla="*/ 1034 w 197"/>
                <a:gd name="T39" fmla="*/ 819 h 66"/>
                <a:gd name="T40" fmla="*/ 926 w 197"/>
                <a:gd name="T41" fmla="*/ 683 h 66"/>
                <a:gd name="T42" fmla="*/ 863 w 197"/>
                <a:gd name="T43" fmla="*/ 491 h 66"/>
                <a:gd name="T44" fmla="*/ 783 w 197"/>
                <a:gd name="T45" fmla="*/ 307 h 66"/>
                <a:gd name="T46" fmla="*/ 738 w 197"/>
                <a:gd name="T47" fmla="*/ 136 h 66"/>
                <a:gd name="T48" fmla="*/ 676 w 197"/>
                <a:gd name="T49" fmla="*/ 35 h 66"/>
                <a:gd name="T50" fmla="*/ 488 w 197"/>
                <a:gd name="T51" fmla="*/ 0 h 66"/>
                <a:gd name="T52" fmla="*/ 300 w 197"/>
                <a:gd name="T53" fmla="*/ 35 h 66"/>
                <a:gd name="T54" fmla="*/ 113 w 197"/>
                <a:gd name="T55" fmla="*/ 205 h 66"/>
                <a:gd name="T56" fmla="*/ 20 w 197"/>
                <a:gd name="T57" fmla="*/ 397 h 66"/>
                <a:gd name="T58" fmla="*/ 0 w 197"/>
                <a:gd name="T59" fmla="*/ 491 h 66"/>
                <a:gd name="T60" fmla="*/ 20 w 197"/>
                <a:gd name="T61" fmla="*/ 512 h 66"/>
                <a:gd name="T62" fmla="*/ 125 w 197"/>
                <a:gd name="T63" fmla="*/ 605 h 66"/>
                <a:gd name="T64" fmla="*/ 313 w 197"/>
                <a:gd name="T65" fmla="*/ 547 h 66"/>
                <a:gd name="T66" fmla="*/ 658 w 197"/>
                <a:gd name="T67" fmla="*/ 491 h 66"/>
                <a:gd name="T68" fmla="*/ 846 w 197"/>
                <a:gd name="T69" fmla="*/ 832 h 66"/>
                <a:gd name="T70" fmla="*/ 1146 w 197"/>
                <a:gd name="T71" fmla="*/ 1059 h 66"/>
                <a:gd name="T72" fmla="*/ 1334 w 197"/>
                <a:gd name="T73" fmla="*/ 1160 h 66"/>
                <a:gd name="T74" fmla="*/ 1522 w 197"/>
                <a:gd name="T75" fmla="*/ 1216 h 66"/>
                <a:gd name="T76" fmla="*/ 1742 w 197"/>
                <a:gd name="T77" fmla="*/ 1195 h 66"/>
                <a:gd name="T78" fmla="*/ 2035 w 197"/>
                <a:gd name="T79" fmla="*/ 1139 h 66"/>
                <a:gd name="T80" fmla="*/ 2180 w 197"/>
                <a:gd name="T81" fmla="*/ 1080 h 66"/>
                <a:gd name="T82" fmla="*/ 2285 w 197"/>
                <a:gd name="T83" fmla="*/ 947 h 66"/>
                <a:gd name="T84" fmla="*/ 2475 w 197"/>
                <a:gd name="T85" fmla="*/ 717 h 66"/>
                <a:gd name="T86" fmla="*/ 2630 w 197"/>
                <a:gd name="T87" fmla="*/ 491 h 66"/>
                <a:gd name="T88" fmla="*/ 2755 w 197"/>
                <a:gd name="T89" fmla="*/ 589 h 66"/>
                <a:gd name="T90" fmla="*/ 2930 w 197"/>
                <a:gd name="T91" fmla="*/ 627 h 66"/>
                <a:gd name="T92" fmla="*/ 3068 w 197"/>
                <a:gd name="T93" fmla="*/ 589 h 66"/>
                <a:gd name="T94" fmla="*/ 3068 w 197"/>
                <a:gd name="T95" fmla="*/ 589 h 66"/>
                <a:gd name="T96" fmla="*/ 3068 w 197"/>
                <a:gd name="T97" fmla="*/ 568 h 66"/>
                <a:gd name="T98" fmla="*/ 3088 w 197"/>
                <a:gd name="T99" fmla="*/ 477 h 66"/>
                <a:gd name="T100" fmla="*/ 3068 w 197"/>
                <a:gd name="T101" fmla="*/ 363 h 6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97" h="66">
                  <a:moveTo>
                    <a:pt x="196" y="19"/>
                  </a:moveTo>
                  <a:cubicBezTo>
                    <a:pt x="195" y="16"/>
                    <a:pt x="193" y="15"/>
                    <a:pt x="192" y="13"/>
                  </a:cubicBezTo>
                  <a:cubicBezTo>
                    <a:pt x="189" y="10"/>
                    <a:pt x="186" y="9"/>
                    <a:pt x="183" y="9"/>
                  </a:cubicBezTo>
                  <a:cubicBezTo>
                    <a:pt x="180" y="8"/>
                    <a:pt x="175" y="7"/>
                    <a:pt x="172" y="8"/>
                  </a:cubicBezTo>
                  <a:cubicBezTo>
                    <a:pt x="168" y="9"/>
                    <a:pt x="164" y="10"/>
                    <a:pt x="163" y="13"/>
                  </a:cubicBezTo>
                  <a:cubicBezTo>
                    <a:pt x="163" y="13"/>
                    <a:pt x="163" y="13"/>
                    <a:pt x="163" y="13"/>
                  </a:cubicBezTo>
                  <a:cubicBezTo>
                    <a:pt x="162" y="16"/>
                    <a:pt x="161" y="19"/>
                    <a:pt x="160" y="21"/>
                  </a:cubicBezTo>
                  <a:cubicBezTo>
                    <a:pt x="159" y="23"/>
                    <a:pt x="157" y="24"/>
                    <a:pt x="155" y="26"/>
                  </a:cubicBezTo>
                  <a:cubicBezTo>
                    <a:pt x="153" y="29"/>
                    <a:pt x="150" y="32"/>
                    <a:pt x="147" y="35"/>
                  </a:cubicBezTo>
                  <a:cubicBezTo>
                    <a:pt x="145" y="37"/>
                    <a:pt x="143" y="39"/>
                    <a:pt x="140" y="40"/>
                  </a:cubicBezTo>
                  <a:cubicBezTo>
                    <a:pt x="138" y="42"/>
                    <a:pt x="136" y="43"/>
                    <a:pt x="134" y="45"/>
                  </a:cubicBezTo>
                  <a:cubicBezTo>
                    <a:pt x="132" y="46"/>
                    <a:pt x="129" y="47"/>
                    <a:pt x="127" y="48"/>
                  </a:cubicBezTo>
                  <a:cubicBezTo>
                    <a:pt x="125" y="49"/>
                    <a:pt x="123" y="51"/>
                    <a:pt x="120" y="52"/>
                  </a:cubicBezTo>
                  <a:cubicBezTo>
                    <a:pt x="118" y="53"/>
                    <a:pt x="116" y="52"/>
                    <a:pt x="113" y="52"/>
                  </a:cubicBezTo>
                  <a:cubicBezTo>
                    <a:pt x="110" y="53"/>
                    <a:pt x="108" y="54"/>
                    <a:pt x="104" y="54"/>
                  </a:cubicBezTo>
                  <a:cubicBezTo>
                    <a:pt x="102" y="54"/>
                    <a:pt x="98" y="54"/>
                    <a:pt x="96" y="53"/>
                  </a:cubicBezTo>
                  <a:cubicBezTo>
                    <a:pt x="93" y="53"/>
                    <a:pt x="91" y="54"/>
                    <a:pt x="89" y="53"/>
                  </a:cubicBezTo>
                  <a:cubicBezTo>
                    <a:pt x="87" y="52"/>
                    <a:pt x="86" y="51"/>
                    <a:pt x="83" y="50"/>
                  </a:cubicBezTo>
                  <a:cubicBezTo>
                    <a:pt x="80" y="49"/>
                    <a:pt x="75" y="48"/>
                    <a:pt x="72" y="47"/>
                  </a:cubicBezTo>
                  <a:cubicBezTo>
                    <a:pt x="70" y="46"/>
                    <a:pt x="68" y="44"/>
                    <a:pt x="66" y="43"/>
                  </a:cubicBezTo>
                  <a:cubicBezTo>
                    <a:pt x="64" y="41"/>
                    <a:pt x="61" y="39"/>
                    <a:pt x="59" y="36"/>
                  </a:cubicBezTo>
                  <a:cubicBezTo>
                    <a:pt x="57" y="33"/>
                    <a:pt x="57" y="30"/>
                    <a:pt x="55" y="26"/>
                  </a:cubicBezTo>
                  <a:cubicBezTo>
                    <a:pt x="53" y="23"/>
                    <a:pt x="51" y="20"/>
                    <a:pt x="50" y="16"/>
                  </a:cubicBezTo>
                  <a:cubicBezTo>
                    <a:pt x="49" y="14"/>
                    <a:pt x="48" y="10"/>
                    <a:pt x="47" y="7"/>
                  </a:cubicBezTo>
                  <a:cubicBezTo>
                    <a:pt x="47" y="5"/>
                    <a:pt x="45" y="3"/>
                    <a:pt x="43" y="2"/>
                  </a:cubicBezTo>
                  <a:cubicBezTo>
                    <a:pt x="40" y="1"/>
                    <a:pt x="35" y="0"/>
                    <a:pt x="31" y="0"/>
                  </a:cubicBezTo>
                  <a:cubicBezTo>
                    <a:pt x="27" y="0"/>
                    <a:pt x="23" y="0"/>
                    <a:pt x="19" y="2"/>
                  </a:cubicBezTo>
                  <a:cubicBezTo>
                    <a:pt x="14" y="3"/>
                    <a:pt x="10" y="7"/>
                    <a:pt x="7" y="11"/>
                  </a:cubicBezTo>
                  <a:cubicBezTo>
                    <a:pt x="5" y="13"/>
                    <a:pt x="2" y="18"/>
                    <a:pt x="1" y="21"/>
                  </a:cubicBezTo>
                  <a:cubicBezTo>
                    <a:pt x="1" y="23"/>
                    <a:pt x="1" y="24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2" y="30"/>
                    <a:pt x="6" y="31"/>
                    <a:pt x="8" y="32"/>
                  </a:cubicBezTo>
                  <a:cubicBezTo>
                    <a:pt x="12" y="33"/>
                    <a:pt x="16" y="31"/>
                    <a:pt x="20" y="29"/>
                  </a:cubicBezTo>
                  <a:cubicBezTo>
                    <a:pt x="29" y="26"/>
                    <a:pt x="34" y="17"/>
                    <a:pt x="42" y="26"/>
                  </a:cubicBezTo>
                  <a:cubicBezTo>
                    <a:pt x="47" y="31"/>
                    <a:pt x="50" y="38"/>
                    <a:pt x="54" y="44"/>
                  </a:cubicBezTo>
                  <a:cubicBezTo>
                    <a:pt x="59" y="50"/>
                    <a:pt x="66" y="52"/>
                    <a:pt x="73" y="56"/>
                  </a:cubicBezTo>
                  <a:cubicBezTo>
                    <a:pt x="77" y="59"/>
                    <a:pt x="80" y="61"/>
                    <a:pt x="85" y="61"/>
                  </a:cubicBezTo>
                  <a:cubicBezTo>
                    <a:pt x="90" y="61"/>
                    <a:pt x="93" y="61"/>
                    <a:pt x="97" y="64"/>
                  </a:cubicBezTo>
                  <a:cubicBezTo>
                    <a:pt x="101" y="66"/>
                    <a:pt x="107" y="63"/>
                    <a:pt x="111" y="63"/>
                  </a:cubicBezTo>
                  <a:cubicBezTo>
                    <a:pt x="118" y="62"/>
                    <a:pt x="124" y="61"/>
                    <a:pt x="130" y="60"/>
                  </a:cubicBezTo>
                  <a:cubicBezTo>
                    <a:pt x="133" y="59"/>
                    <a:pt x="137" y="58"/>
                    <a:pt x="139" y="57"/>
                  </a:cubicBezTo>
                  <a:cubicBezTo>
                    <a:pt x="142" y="55"/>
                    <a:pt x="144" y="52"/>
                    <a:pt x="146" y="50"/>
                  </a:cubicBezTo>
                  <a:cubicBezTo>
                    <a:pt x="150" y="46"/>
                    <a:pt x="154" y="41"/>
                    <a:pt x="158" y="38"/>
                  </a:cubicBezTo>
                  <a:cubicBezTo>
                    <a:pt x="163" y="34"/>
                    <a:pt x="165" y="31"/>
                    <a:pt x="168" y="26"/>
                  </a:cubicBezTo>
                  <a:cubicBezTo>
                    <a:pt x="169" y="23"/>
                    <a:pt x="171" y="28"/>
                    <a:pt x="176" y="31"/>
                  </a:cubicBezTo>
                  <a:cubicBezTo>
                    <a:pt x="179" y="33"/>
                    <a:pt x="184" y="32"/>
                    <a:pt x="187" y="33"/>
                  </a:cubicBezTo>
                  <a:cubicBezTo>
                    <a:pt x="189" y="35"/>
                    <a:pt x="194" y="28"/>
                    <a:pt x="196" y="31"/>
                  </a:cubicBezTo>
                  <a:cubicBezTo>
                    <a:pt x="196" y="31"/>
                    <a:pt x="196" y="31"/>
                    <a:pt x="196" y="31"/>
                  </a:cubicBezTo>
                  <a:cubicBezTo>
                    <a:pt x="196" y="31"/>
                    <a:pt x="196" y="30"/>
                    <a:pt x="196" y="30"/>
                  </a:cubicBezTo>
                  <a:cubicBezTo>
                    <a:pt x="196" y="28"/>
                    <a:pt x="197" y="27"/>
                    <a:pt x="197" y="25"/>
                  </a:cubicBezTo>
                  <a:cubicBezTo>
                    <a:pt x="197" y="23"/>
                    <a:pt x="196" y="20"/>
                    <a:pt x="196" y="19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5" name="Freeform 1786">
              <a:extLst>
                <a:ext uri="{FF2B5EF4-FFF2-40B4-BE49-F238E27FC236}">
                  <a16:creationId xmlns:a16="http://schemas.microsoft.com/office/drawing/2014/main" id="{F00BE3AD-9A52-4616-BD47-0FEDC9013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805"/>
              <a:ext cx="493" cy="200"/>
            </a:xfrm>
            <a:custGeom>
              <a:avLst/>
              <a:gdLst>
                <a:gd name="T0" fmla="*/ 2850 w 197"/>
                <a:gd name="T1" fmla="*/ 648 h 75"/>
                <a:gd name="T2" fmla="*/ 2943 w 197"/>
                <a:gd name="T3" fmla="*/ 512 h 75"/>
                <a:gd name="T4" fmla="*/ 2976 w 197"/>
                <a:gd name="T5" fmla="*/ 376 h 75"/>
                <a:gd name="T6" fmla="*/ 3068 w 197"/>
                <a:gd name="T7" fmla="*/ 264 h 75"/>
                <a:gd name="T8" fmla="*/ 3068 w 197"/>
                <a:gd name="T9" fmla="*/ 248 h 75"/>
                <a:gd name="T10" fmla="*/ 3088 w 197"/>
                <a:gd name="T11" fmla="*/ 149 h 75"/>
                <a:gd name="T12" fmla="*/ 3068 w 197"/>
                <a:gd name="T13" fmla="*/ 35 h 75"/>
                <a:gd name="T14" fmla="*/ 3056 w 197"/>
                <a:gd name="T15" fmla="*/ 0 h 75"/>
                <a:gd name="T16" fmla="*/ 2943 w 197"/>
                <a:gd name="T17" fmla="*/ 0 h 75"/>
                <a:gd name="T18" fmla="*/ 3006 w 197"/>
                <a:gd name="T19" fmla="*/ 192 h 75"/>
                <a:gd name="T20" fmla="*/ 2930 w 197"/>
                <a:gd name="T21" fmla="*/ 264 h 75"/>
                <a:gd name="T22" fmla="*/ 2900 w 197"/>
                <a:gd name="T23" fmla="*/ 363 h 75"/>
                <a:gd name="T24" fmla="*/ 2805 w 197"/>
                <a:gd name="T25" fmla="*/ 547 h 75"/>
                <a:gd name="T26" fmla="*/ 2663 w 197"/>
                <a:gd name="T27" fmla="*/ 739 h 75"/>
                <a:gd name="T28" fmla="*/ 2505 w 197"/>
                <a:gd name="T29" fmla="*/ 853 h 75"/>
                <a:gd name="T30" fmla="*/ 2430 w 197"/>
                <a:gd name="T31" fmla="*/ 1024 h 75"/>
                <a:gd name="T32" fmla="*/ 2242 w 197"/>
                <a:gd name="T33" fmla="*/ 1101 h 75"/>
                <a:gd name="T34" fmla="*/ 2085 w 197"/>
                <a:gd name="T35" fmla="*/ 1117 h 75"/>
                <a:gd name="T36" fmla="*/ 1992 w 197"/>
                <a:gd name="T37" fmla="*/ 1195 h 75"/>
                <a:gd name="T38" fmla="*/ 1709 w 197"/>
                <a:gd name="T39" fmla="*/ 1251 h 75"/>
                <a:gd name="T40" fmla="*/ 1597 w 197"/>
                <a:gd name="T41" fmla="*/ 1288 h 75"/>
                <a:gd name="T42" fmla="*/ 1459 w 197"/>
                <a:gd name="T43" fmla="*/ 1288 h 75"/>
                <a:gd name="T44" fmla="*/ 1316 w 197"/>
                <a:gd name="T45" fmla="*/ 1272 h 75"/>
                <a:gd name="T46" fmla="*/ 1221 w 197"/>
                <a:gd name="T47" fmla="*/ 1272 h 75"/>
                <a:gd name="T48" fmla="*/ 908 w 197"/>
                <a:gd name="T49" fmla="*/ 1117 h 75"/>
                <a:gd name="T50" fmla="*/ 613 w 197"/>
                <a:gd name="T51" fmla="*/ 968 h 75"/>
                <a:gd name="T52" fmla="*/ 501 w 197"/>
                <a:gd name="T53" fmla="*/ 853 h 75"/>
                <a:gd name="T54" fmla="*/ 395 w 197"/>
                <a:gd name="T55" fmla="*/ 776 h 75"/>
                <a:gd name="T56" fmla="*/ 333 w 197"/>
                <a:gd name="T57" fmla="*/ 648 h 75"/>
                <a:gd name="T58" fmla="*/ 270 w 197"/>
                <a:gd name="T59" fmla="*/ 512 h 75"/>
                <a:gd name="T60" fmla="*/ 283 w 197"/>
                <a:gd name="T61" fmla="*/ 205 h 75"/>
                <a:gd name="T62" fmla="*/ 33 w 197"/>
                <a:gd name="T63" fmla="*/ 77 h 75"/>
                <a:gd name="T64" fmla="*/ 20 w 197"/>
                <a:gd name="T65" fmla="*/ 77 h 75"/>
                <a:gd name="T66" fmla="*/ 20 w 197"/>
                <a:gd name="T67" fmla="*/ 248 h 75"/>
                <a:gd name="T68" fmla="*/ 20 w 197"/>
                <a:gd name="T69" fmla="*/ 264 h 75"/>
                <a:gd name="T70" fmla="*/ 50 w 197"/>
                <a:gd name="T71" fmla="*/ 376 h 75"/>
                <a:gd name="T72" fmla="*/ 113 w 197"/>
                <a:gd name="T73" fmla="*/ 435 h 75"/>
                <a:gd name="T74" fmla="*/ 220 w 197"/>
                <a:gd name="T75" fmla="*/ 605 h 75"/>
                <a:gd name="T76" fmla="*/ 313 w 197"/>
                <a:gd name="T77" fmla="*/ 739 h 75"/>
                <a:gd name="T78" fmla="*/ 363 w 197"/>
                <a:gd name="T79" fmla="*/ 853 h 75"/>
                <a:gd name="T80" fmla="*/ 458 w 197"/>
                <a:gd name="T81" fmla="*/ 931 h 75"/>
                <a:gd name="T82" fmla="*/ 583 w 197"/>
                <a:gd name="T83" fmla="*/ 1080 h 75"/>
                <a:gd name="T84" fmla="*/ 708 w 197"/>
                <a:gd name="T85" fmla="*/ 1160 h 75"/>
                <a:gd name="T86" fmla="*/ 813 w 197"/>
                <a:gd name="T87" fmla="*/ 1229 h 75"/>
                <a:gd name="T88" fmla="*/ 958 w 197"/>
                <a:gd name="T89" fmla="*/ 1309 h 75"/>
                <a:gd name="T90" fmla="*/ 1096 w 197"/>
                <a:gd name="T91" fmla="*/ 1344 h 75"/>
                <a:gd name="T92" fmla="*/ 1241 w 197"/>
                <a:gd name="T93" fmla="*/ 1400 h 75"/>
                <a:gd name="T94" fmla="*/ 1366 w 197"/>
                <a:gd name="T95" fmla="*/ 1387 h 75"/>
                <a:gd name="T96" fmla="*/ 1492 w 197"/>
                <a:gd name="T97" fmla="*/ 1400 h 75"/>
                <a:gd name="T98" fmla="*/ 1629 w 197"/>
                <a:gd name="T99" fmla="*/ 1421 h 75"/>
                <a:gd name="T100" fmla="*/ 1722 w 197"/>
                <a:gd name="T101" fmla="*/ 1387 h 75"/>
                <a:gd name="T102" fmla="*/ 1929 w 197"/>
                <a:gd name="T103" fmla="*/ 1344 h 75"/>
                <a:gd name="T104" fmla="*/ 2055 w 197"/>
                <a:gd name="T105" fmla="*/ 1331 h 75"/>
                <a:gd name="T106" fmla="*/ 2130 w 197"/>
                <a:gd name="T107" fmla="*/ 1272 h 75"/>
                <a:gd name="T108" fmla="*/ 2347 w 197"/>
                <a:gd name="T109" fmla="*/ 1139 h 75"/>
                <a:gd name="T110" fmla="*/ 2460 w 197"/>
                <a:gd name="T111" fmla="*/ 1080 h 75"/>
                <a:gd name="T112" fmla="*/ 2525 w 197"/>
                <a:gd name="T113" fmla="*/ 1003 h 75"/>
                <a:gd name="T114" fmla="*/ 2618 w 197"/>
                <a:gd name="T115" fmla="*/ 909 h 75"/>
                <a:gd name="T116" fmla="*/ 2663 w 197"/>
                <a:gd name="T117" fmla="*/ 875 h 75"/>
                <a:gd name="T118" fmla="*/ 2725 w 197"/>
                <a:gd name="T119" fmla="*/ 797 h 75"/>
                <a:gd name="T120" fmla="*/ 2850 w 197"/>
                <a:gd name="T121" fmla="*/ 648 h 75"/>
                <a:gd name="T122" fmla="*/ 2850 w 197"/>
                <a:gd name="T123" fmla="*/ 648 h 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7" h="75">
                  <a:moveTo>
                    <a:pt x="182" y="34"/>
                  </a:moveTo>
                  <a:cubicBezTo>
                    <a:pt x="184" y="32"/>
                    <a:pt x="186" y="30"/>
                    <a:pt x="188" y="27"/>
                  </a:cubicBezTo>
                  <a:cubicBezTo>
                    <a:pt x="189" y="25"/>
                    <a:pt x="189" y="22"/>
                    <a:pt x="190" y="20"/>
                  </a:cubicBezTo>
                  <a:cubicBezTo>
                    <a:pt x="191" y="18"/>
                    <a:pt x="195" y="16"/>
                    <a:pt x="196" y="14"/>
                  </a:cubicBezTo>
                  <a:cubicBezTo>
                    <a:pt x="196" y="14"/>
                    <a:pt x="196" y="13"/>
                    <a:pt x="196" y="13"/>
                  </a:cubicBezTo>
                  <a:cubicBezTo>
                    <a:pt x="196" y="11"/>
                    <a:pt x="197" y="10"/>
                    <a:pt x="197" y="8"/>
                  </a:cubicBezTo>
                  <a:cubicBezTo>
                    <a:pt x="197" y="6"/>
                    <a:pt x="196" y="3"/>
                    <a:pt x="196" y="2"/>
                  </a:cubicBezTo>
                  <a:cubicBezTo>
                    <a:pt x="195" y="1"/>
                    <a:pt x="195" y="1"/>
                    <a:pt x="195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90" y="3"/>
                    <a:pt x="193" y="7"/>
                    <a:pt x="192" y="10"/>
                  </a:cubicBezTo>
                  <a:cubicBezTo>
                    <a:pt x="191" y="12"/>
                    <a:pt x="188" y="13"/>
                    <a:pt x="187" y="14"/>
                  </a:cubicBezTo>
                  <a:cubicBezTo>
                    <a:pt x="185" y="16"/>
                    <a:pt x="186" y="17"/>
                    <a:pt x="185" y="19"/>
                  </a:cubicBezTo>
                  <a:cubicBezTo>
                    <a:pt x="185" y="24"/>
                    <a:pt x="182" y="26"/>
                    <a:pt x="179" y="29"/>
                  </a:cubicBezTo>
                  <a:cubicBezTo>
                    <a:pt x="176" y="32"/>
                    <a:pt x="173" y="36"/>
                    <a:pt x="170" y="39"/>
                  </a:cubicBezTo>
                  <a:cubicBezTo>
                    <a:pt x="167" y="41"/>
                    <a:pt x="163" y="43"/>
                    <a:pt x="160" y="45"/>
                  </a:cubicBezTo>
                  <a:cubicBezTo>
                    <a:pt x="155" y="47"/>
                    <a:pt x="157" y="50"/>
                    <a:pt x="155" y="54"/>
                  </a:cubicBezTo>
                  <a:cubicBezTo>
                    <a:pt x="152" y="57"/>
                    <a:pt x="146" y="57"/>
                    <a:pt x="143" y="58"/>
                  </a:cubicBezTo>
                  <a:cubicBezTo>
                    <a:pt x="139" y="60"/>
                    <a:pt x="137" y="60"/>
                    <a:pt x="133" y="59"/>
                  </a:cubicBezTo>
                  <a:cubicBezTo>
                    <a:pt x="132" y="62"/>
                    <a:pt x="129" y="63"/>
                    <a:pt x="127" y="63"/>
                  </a:cubicBezTo>
                  <a:cubicBezTo>
                    <a:pt x="121" y="65"/>
                    <a:pt x="116" y="67"/>
                    <a:pt x="109" y="66"/>
                  </a:cubicBezTo>
                  <a:cubicBezTo>
                    <a:pt x="106" y="66"/>
                    <a:pt x="105" y="67"/>
                    <a:pt x="102" y="68"/>
                  </a:cubicBezTo>
                  <a:cubicBezTo>
                    <a:pt x="99" y="69"/>
                    <a:pt x="96" y="68"/>
                    <a:pt x="93" y="68"/>
                  </a:cubicBezTo>
                  <a:cubicBezTo>
                    <a:pt x="90" y="68"/>
                    <a:pt x="87" y="67"/>
                    <a:pt x="84" y="67"/>
                  </a:cubicBezTo>
                  <a:cubicBezTo>
                    <a:pt x="82" y="68"/>
                    <a:pt x="81" y="68"/>
                    <a:pt x="78" y="67"/>
                  </a:cubicBezTo>
                  <a:cubicBezTo>
                    <a:pt x="71" y="66"/>
                    <a:pt x="65" y="62"/>
                    <a:pt x="58" y="59"/>
                  </a:cubicBezTo>
                  <a:cubicBezTo>
                    <a:pt x="52" y="56"/>
                    <a:pt x="44" y="56"/>
                    <a:pt x="39" y="51"/>
                  </a:cubicBezTo>
                  <a:cubicBezTo>
                    <a:pt x="37" y="48"/>
                    <a:pt x="35" y="46"/>
                    <a:pt x="32" y="45"/>
                  </a:cubicBezTo>
                  <a:cubicBezTo>
                    <a:pt x="30" y="44"/>
                    <a:pt x="27" y="42"/>
                    <a:pt x="25" y="41"/>
                  </a:cubicBezTo>
                  <a:cubicBezTo>
                    <a:pt x="23" y="39"/>
                    <a:pt x="23" y="36"/>
                    <a:pt x="21" y="34"/>
                  </a:cubicBezTo>
                  <a:cubicBezTo>
                    <a:pt x="20" y="31"/>
                    <a:pt x="18" y="30"/>
                    <a:pt x="17" y="27"/>
                  </a:cubicBezTo>
                  <a:cubicBezTo>
                    <a:pt x="15" y="21"/>
                    <a:pt x="14" y="16"/>
                    <a:pt x="18" y="1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9"/>
                    <a:pt x="0" y="12"/>
                    <a:pt x="1" y="13"/>
                  </a:cubicBezTo>
                  <a:cubicBezTo>
                    <a:pt x="1" y="13"/>
                    <a:pt x="1" y="14"/>
                    <a:pt x="1" y="14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9" y="25"/>
                    <a:pt x="12" y="30"/>
                    <a:pt x="14" y="32"/>
                  </a:cubicBezTo>
                  <a:cubicBezTo>
                    <a:pt x="16" y="35"/>
                    <a:pt x="18" y="36"/>
                    <a:pt x="20" y="39"/>
                  </a:cubicBezTo>
                  <a:cubicBezTo>
                    <a:pt x="22" y="41"/>
                    <a:pt x="22" y="44"/>
                    <a:pt x="23" y="45"/>
                  </a:cubicBezTo>
                  <a:cubicBezTo>
                    <a:pt x="25" y="47"/>
                    <a:pt x="28" y="48"/>
                    <a:pt x="29" y="49"/>
                  </a:cubicBezTo>
                  <a:cubicBezTo>
                    <a:pt x="32" y="52"/>
                    <a:pt x="34" y="55"/>
                    <a:pt x="37" y="57"/>
                  </a:cubicBezTo>
                  <a:cubicBezTo>
                    <a:pt x="39" y="59"/>
                    <a:pt x="42" y="59"/>
                    <a:pt x="45" y="61"/>
                  </a:cubicBezTo>
                  <a:cubicBezTo>
                    <a:pt x="47" y="62"/>
                    <a:pt x="49" y="63"/>
                    <a:pt x="52" y="65"/>
                  </a:cubicBezTo>
                  <a:cubicBezTo>
                    <a:pt x="55" y="66"/>
                    <a:pt x="58" y="68"/>
                    <a:pt x="61" y="69"/>
                  </a:cubicBezTo>
                  <a:cubicBezTo>
                    <a:pt x="64" y="70"/>
                    <a:pt x="67" y="71"/>
                    <a:pt x="70" y="71"/>
                  </a:cubicBezTo>
                  <a:cubicBezTo>
                    <a:pt x="73" y="72"/>
                    <a:pt x="76" y="74"/>
                    <a:pt x="79" y="74"/>
                  </a:cubicBezTo>
                  <a:cubicBezTo>
                    <a:pt x="82" y="75"/>
                    <a:pt x="84" y="73"/>
                    <a:pt x="87" y="73"/>
                  </a:cubicBezTo>
                  <a:cubicBezTo>
                    <a:pt x="90" y="73"/>
                    <a:pt x="93" y="74"/>
                    <a:pt x="95" y="74"/>
                  </a:cubicBezTo>
                  <a:cubicBezTo>
                    <a:pt x="98" y="74"/>
                    <a:pt x="102" y="75"/>
                    <a:pt x="104" y="75"/>
                  </a:cubicBezTo>
                  <a:cubicBezTo>
                    <a:pt x="107" y="75"/>
                    <a:pt x="108" y="73"/>
                    <a:pt x="110" y="73"/>
                  </a:cubicBezTo>
                  <a:cubicBezTo>
                    <a:pt x="115" y="72"/>
                    <a:pt x="119" y="72"/>
                    <a:pt x="123" y="71"/>
                  </a:cubicBezTo>
                  <a:cubicBezTo>
                    <a:pt x="125" y="70"/>
                    <a:pt x="128" y="71"/>
                    <a:pt x="131" y="70"/>
                  </a:cubicBezTo>
                  <a:cubicBezTo>
                    <a:pt x="132" y="70"/>
                    <a:pt x="134" y="67"/>
                    <a:pt x="136" y="67"/>
                  </a:cubicBezTo>
                  <a:cubicBezTo>
                    <a:pt x="141" y="65"/>
                    <a:pt x="145" y="62"/>
                    <a:pt x="150" y="60"/>
                  </a:cubicBezTo>
                  <a:cubicBezTo>
                    <a:pt x="152" y="58"/>
                    <a:pt x="155" y="58"/>
                    <a:pt x="157" y="57"/>
                  </a:cubicBezTo>
                  <a:cubicBezTo>
                    <a:pt x="158" y="56"/>
                    <a:pt x="159" y="54"/>
                    <a:pt x="161" y="53"/>
                  </a:cubicBezTo>
                  <a:cubicBezTo>
                    <a:pt x="163" y="51"/>
                    <a:pt x="165" y="50"/>
                    <a:pt x="167" y="48"/>
                  </a:cubicBezTo>
                  <a:cubicBezTo>
                    <a:pt x="168" y="47"/>
                    <a:pt x="169" y="47"/>
                    <a:pt x="170" y="46"/>
                  </a:cubicBezTo>
                  <a:cubicBezTo>
                    <a:pt x="171" y="45"/>
                    <a:pt x="172" y="43"/>
                    <a:pt x="174" y="42"/>
                  </a:cubicBezTo>
                  <a:cubicBezTo>
                    <a:pt x="176" y="40"/>
                    <a:pt x="179" y="37"/>
                    <a:pt x="182" y="34"/>
                  </a:cubicBezTo>
                  <a:cubicBezTo>
                    <a:pt x="182" y="34"/>
                    <a:pt x="182" y="34"/>
                    <a:pt x="182" y="34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6" name="Freeform 1787">
              <a:extLst>
                <a:ext uri="{FF2B5EF4-FFF2-40B4-BE49-F238E27FC236}">
                  <a16:creationId xmlns:a16="http://schemas.microsoft.com/office/drawing/2014/main" id="{43DBF320-CF43-44B3-8C13-9BB5B90CB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760"/>
              <a:ext cx="90" cy="56"/>
            </a:xfrm>
            <a:custGeom>
              <a:avLst/>
              <a:gdLst>
                <a:gd name="T0" fmla="*/ 208 w 36"/>
                <a:gd name="T1" fmla="*/ 363 h 21"/>
                <a:gd name="T2" fmla="*/ 500 w 36"/>
                <a:gd name="T3" fmla="*/ 149 h 21"/>
                <a:gd name="T4" fmla="*/ 563 w 36"/>
                <a:gd name="T5" fmla="*/ 21 h 21"/>
                <a:gd name="T6" fmla="*/ 438 w 36"/>
                <a:gd name="T7" fmla="*/ 0 h 21"/>
                <a:gd name="T8" fmla="*/ 250 w 36"/>
                <a:gd name="T9" fmla="*/ 35 h 21"/>
                <a:gd name="T10" fmla="*/ 63 w 36"/>
                <a:gd name="T11" fmla="*/ 205 h 21"/>
                <a:gd name="T12" fmla="*/ 0 w 36"/>
                <a:gd name="T13" fmla="*/ 341 h 21"/>
                <a:gd name="T14" fmla="*/ 50 w 36"/>
                <a:gd name="T15" fmla="*/ 376 h 21"/>
                <a:gd name="T16" fmla="*/ 208 w 36"/>
                <a:gd name="T17" fmla="*/ 3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1">
                  <a:moveTo>
                    <a:pt x="13" y="19"/>
                  </a:moveTo>
                  <a:cubicBezTo>
                    <a:pt x="20" y="17"/>
                    <a:pt x="28" y="14"/>
                    <a:pt x="32" y="8"/>
                  </a:cubicBezTo>
                  <a:cubicBezTo>
                    <a:pt x="33" y="7"/>
                    <a:pt x="35" y="3"/>
                    <a:pt x="36" y="1"/>
                  </a:cubicBezTo>
                  <a:cubicBezTo>
                    <a:pt x="33" y="0"/>
                    <a:pt x="31" y="0"/>
                    <a:pt x="28" y="0"/>
                  </a:cubicBezTo>
                  <a:cubicBezTo>
                    <a:pt x="24" y="0"/>
                    <a:pt x="20" y="0"/>
                    <a:pt x="16" y="2"/>
                  </a:cubicBezTo>
                  <a:cubicBezTo>
                    <a:pt x="11" y="3"/>
                    <a:pt x="7" y="7"/>
                    <a:pt x="4" y="11"/>
                  </a:cubicBezTo>
                  <a:cubicBezTo>
                    <a:pt x="3" y="12"/>
                    <a:pt x="1" y="15"/>
                    <a:pt x="0" y="18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6" y="21"/>
                    <a:pt x="10" y="20"/>
                    <a:pt x="13" y="19"/>
                  </a:cubicBezTo>
                  <a:close/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7" name="Freeform 1788">
              <a:extLst>
                <a:ext uri="{FF2B5EF4-FFF2-40B4-BE49-F238E27FC236}">
                  <a16:creationId xmlns:a16="http://schemas.microsoft.com/office/drawing/2014/main" id="{169FCE5C-F8DE-4C49-9B74-8D8056412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779"/>
              <a:ext cx="73" cy="64"/>
            </a:xfrm>
            <a:custGeom>
              <a:avLst/>
              <a:gdLst>
                <a:gd name="T0" fmla="*/ 380 w 29"/>
                <a:gd name="T1" fmla="*/ 115 h 24"/>
                <a:gd name="T2" fmla="*/ 242 w 29"/>
                <a:gd name="T3" fmla="*/ 35 h 24"/>
                <a:gd name="T4" fmla="*/ 63 w 29"/>
                <a:gd name="T5" fmla="*/ 21 h 24"/>
                <a:gd name="T6" fmla="*/ 20 w 29"/>
                <a:gd name="T7" fmla="*/ 35 h 24"/>
                <a:gd name="T8" fmla="*/ 463 w 29"/>
                <a:gd name="T9" fmla="*/ 341 h 24"/>
                <a:gd name="T10" fmla="*/ 443 w 29"/>
                <a:gd name="T11" fmla="*/ 227 h 24"/>
                <a:gd name="T12" fmla="*/ 380 w 29"/>
                <a:gd name="T13" fmla="*/ 11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4">
                  <a:moveTo>
                    <a:pt x="24" y="6"/>
                  </a:moveTo>
                  <a:cubicBezTo>
                    <a:pt x="21" y="3"/>
                    <a:pt x="18" y="2"/>
                    <a:pt x="15" y="2"/>
                  </a:cubicBezTo>
                  <a:cubicBezTo>
                    <a:pt x="12" y="1"/>
                    <a:pt x="7" y="0"/>
                    <a:pt x="4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0" y="7"/>
                    <a:pt x="11" y="24"/>
                    <a:pt x="29" y="18"/>
                  </a:cubicBezTo>
                  <a:cubicBezTo>
                    <a:pt x="29" y="16"/>
                    <a:pt x="28" y="13"/>
                    <a:pt x="28" y="12"/>
                  </a:cubicBezTo>
                  <a:cubicBezTo>
                    <a:pt x="27" y="9"/>
                    <a:pt x="25" y="8"/>
                    <a:pt x="24" y="6"/>
                  </a:cubicBezTo>
                  <a:close/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8" name="Freeform 1789">
              <a:extLst>
                <a:ext uri="{FF2B5EF4-FFF2-40B4-BE49-F238E27FC236}">
                  <a16:creationId xmlns:a16="http://schemas.microsoft.com/office/drawing/2014/main" id="{601B4C67-D50C-4145-A541-61CF318AA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757"/>
              <a:ext cx="70" cy="99"/>
            </a:xfrm>
            <a:custGeom>
              <a:avLst/>
              <a:gdLst>
                <a:gd name="T0" fmla="*/ 0 w 28"/>
                <a:gd name="T1" fmla="*/ 265 h 37"/>
                <a:gd name="T2" fmla="*/ 175 w 28"/>
                <a:gd name="T3" fmla="*/ 252 h 37"/>
                <a:gd name="T4" fmla="*/ 250 w 28"/>
                <a:gd name="T5" fmla="*/ 423 h 37"/>
                <a:gd name="T6" fmla="*/ 333 w 28"/>
                <a:gd name="T7" fmla="*/ 559 h 37"/>
                <a:gd name="T8" fmla="*/ 438 w 28"/>
                <a:gd name="T9" fmla="*/ 709 h 37"/>
                <a:gd name="T10" fmla="*/ 313 w 28"/>
                <a:gd name="T11" fmla="*/ 286 h 37"/>
                <a:gd name="T12" fmla="*/ 250 w 28"/>
                <a:gd name="T13" fmla="*/ 94 h 37"/>
                <a:gd name="T14" fmla="*/ 0 w 28"/>
                <a:gd name="T15" fmla="*/ 3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7">
                  <a:moveTo>
                    <a:pt x="0" y="14"/>
                  </a:moveTo>
                  <a:cubicBezTo>
                    <a:pt x="2" y="11"/>
                    <a:pt x="8" y="11"/>
                    <a:pt x="11" y="13"/>
                  </a:cubicBezTo>
                  <a:cubicBezTo>
                    <a:pt x="14" y="16"/>
                    <a:pt x="13" y="20"/>
                    <a:pt x="16" y="22"/>
                  </a:cubicBezTo>
                  <a:cubicBezTo>
                    <a:pt x="18" y="25"/>
                    <a:pt x="20" y="26"/>
                    <a:pt x="21" y="29"/>
                  </a:cubicBezTo>
                  <a:cubicBezTo>
                    <a:pt x="22" y="33"/>
                    <a:pt x="25" y="35"/>
                    <a:pt x="28" y="37"/>
                  </a:cubicBezTo>
                  <a:cubicBezTo>
                    <a:pt x="27" y="29"/>
                    <a:pt x="22" y="22"/>
                    <a:pt x="20" y="15"/>
                  </a:cubicBezTo>
                  <a:cubicBezTo>
                    <a:pt x="19" y="11"/>
                    <a:pt x="18" y="7"/>
                    <a:pt x="16" y="5"/>
                  </a:cubicBezTo>
                  <a:cubicBezTo>
                    <a:pt x="12" y="1"/>
                    <a:pt x="4" y="0"/>
                    <a:pt x="0" y="2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9" name="Freeform 1790">
              <a:extLst>
                <a:ext uri="{FF2B5EF4-FFF2-40B4-BE49-F238E27FC236}">
                  <a16:creationId xmlns:a16="http://schemas.microsoft.com/office/drawing/2014/main" id="{E72C077A-DC56-4C6A-AC81-86B8B8DAC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773"/>
              <a:ext cx="155" cy="126"/>
            </a:xfrm>
            <a:custGeom>
              <a:avLst/>
              <a:gdLst>
                <a:gd name="T0" fmla="*/ 0 w 62"/>
                <a:gd name="T1" fmla="*/ 906 h 47"/>
                <a:gd name="T2" fmla="*/ 125 w 62"/>
                <a:gd name="T3" fmla="*/ 847 h 47"/>
                <a:gd name="T4" fmla="*/ 300 w 62"/>
                <a:gd name="T5" fmla="*/ 753 h 47"/>
                <a:gd name="T6" fmla="*/ 550 w 62"/>
                <a:gd name="T7" fmla="*/ 517 h 47"/>
                <a:gd name="T8" fmla="*/ 720 w 62"/>
                <a:gd name="T9" fmla="*/ 287 h 47"/>
                <a:gd name="T10" fmla="*/ 845 w 62"/>
                <a:gd name="T11" fmla="*/ 308 h 47"/>
                <a:gd name="T12" fmla="*/ 970 w 62"/>
                <a:gd name="T13" fmla="*/ 346 h 47"/>
                <a:gd name="T14" fmla="*/ 675 w 62"/>
                <a:gd name="T15" fmla="*/ 115 h 47"/>
                <a:gd name="T16" fmla="*/ 613 w 62"/>
                <a:gd name="T17" fmla="*/ 273 h 47"/>
                <a:gd name="T18" fmla="*/ 533 w 62"/>
                <a:gd name="T19" fmla="*/ 389 h 47"/>
                <a:gd name="T20" fmla="*/ 438 w 62"/>
                <a:gd name="T21" fmla="*/ 517 h 47"/>
                <a:gd name="T22" fmla="*/ 333 w 62"/>
                <a:gd name="T23" fmla="*/ 633 h 47"/>
                <a:gd name="T24" fmla="*/ 95 w 62"/>
                <a:gd name="T25" fmla="*/ 826 h 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" h="47">
                  <a:moveTo>
                    <a:pt x="0" y="47"/>
                  </a:moveTo>
                  <a:cubicBezTo>
                    <a:pt x="3" y="45"/>
                    <a:pt x="5" y="45"/>
                    <a:pt x="8" y="44"/>
                  </a:cubicBezTo>
                  <a:cubicBezTo>
                    <a:pt x="12" y="44"/>
                    <a:pt x="16" y="41"/>
                    <a:pt x="19" y="39"/>
                  </a:cubicBezTo>
                  <a:cubicBezTo>
                    <a:pt x="25" y="36"/>
                    <a:pt x="30" y="32"/>
                    <a:pt x="35" y="27"/>
                  </a:cubicBezTo>
                  <a:cubicBezTo>
                    <a:pt x="38" y="23"/>
                    <a:pt x="41" y="17"/>
                    <a:pt x="46" y="15"/>
                  </a:cubicBezTo>
                  <a:cubicBezTo>
                    <a:pt x="49" y="14"/>
                    <a:pt x="51" y="15"/>
                    <a:pt x="54" y="16"/>
                  </a:cubicBezTo>
                  <a:cubicBezTo>
                    <a:pt x="57" y="17"/>
                    <a:pt x="59" y="18"/>
                    <a:pt x="62" y="18"/>
                  </a:cubicBezTo>
                  <a:cubicBezTo>
                    <a:pt x="55" y="15"/>
                    <a:pt x="52" y="0"/>
                    <a:pt x="43" y="6"/>
                  </a:cubicBezTo>
                  <a:cubicBezTo>
                    <a:pt x="40" y="8"/>
                    <a:pt x="41" y="11"/>
                    <a:pt x="39" y="14"/>
                  </a:cubicBezTo>
                  <a:cubicBezTo>
                    <a:pt x="38" y="16"/>
                    <a:pt x="36" y="18"/>
                    <a:pt x="34" y="20"/>
                  </a:cubicBezTo>
                  <a:cubicBezTo>
                    <a:pt x="32" y="23"/>
                    <a:pt x="30" y="25"/>
                    <a:pt x="28" y="27"/>
                  </a:cubicBezTo>
                  <a:cubicBezTo>
                    <a:pt x="26" y="30"/>
                    <a:pt x="23" y="31"/>
                    <a:pt x="21" y="33"/>
                  </a:cubicBezTo>
                  <a:cubicBezTo>
                    <a:pt x="16" y="37"/>
                    <a:pt x="12" y="42"/>
                    <a:pt x="6" y="43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0" name="Freeform 1791">
              <a:extLst>
                <a:ext uri="{FF2B5EF4-FFF2-40B4-BE49-F238E27FC236}">
                  <a16:creationId xmlns:a16="http://schemas.microsoft.com/office/drawing/2014/main" id="{892CC089-DF49-4E80-9081-8B3CB4774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819"/>
              <a:ext cx="33" cy="40"/>
            </a:xfrm>
            <a:custGeom>
              <a:avLst/>
              <a:gdLst>
                <a:gd name="T0" fmla="*/ 0 w 13"/>
                <a:gd name="T1" fmla="*/ 56 h 15"/>
                <a:gd name="T2" fmla="*/ 84 w 13"/>
                <a:gd name="T3" fmla="*/ 285 h 15"/>
                <a:gd name="T4" fmla="*/ 180 w 13"/>
                <a:gd name="T5" fmla="*/ 171 h 15"/>
                <a:gd name="T6" fmla="*/ 193 w 13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3"/>
                  </a:moveTo>
                  <a:cubicBezTo>
                    <a:pt x="6" y="7"/>
                    <a:pt x="8" y="9"/>
                    <a:pt x="5" y="15"/>
                  </a:cubicBezTo>
                  <a:cubicBezTo>
                    <a:pt x="7" y="13"/>
                    <a:pt x="10" y="11"/>
                    <a:pt x="11" y="9"/>
                  </a:cubicBezTo>
                  <a:cubicBezTo>
                    <a:pt x="13" y="6"/>
                    <a:pt x="12" y="3"/>
                    <a:pt x="12" y="0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1" name="Freeform 1792">
              <a:extLst>
                <a:ext uri="{FF2B5EF4-FFF2-40B4-BE49-F238E27FC236}">
                  <a16:creationId xmlns:a16="http://schemas.microsoft.com/office/drawing/2014/main" id="{27D87AFF-D71C-4FA9-BEBE-A48C86091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965"/>
              <a:ext cx="38" cy="24"/>
            </a:xfrm>
            <a:custGeom>
              <a:avLst/>
              <a:gdLst>
                <a:gd name="T0" fmla="*/ 0 w 15"/>
                <a:gd name="T1" fmla="*/ 149 h 9"/>
                <a:gd name="T2" fmla="*/ 147 w 15"/>
                <a:gd name="T3" fmla="*/ 0 h 9"/>
                <a:gd name="T4" fmla="*/ 243 w 15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8"/>
                  </a:moveTo>
                  <a:cubicBezTo>
                    <a:pt x="5" y="8"/>
                    <a:pt x="7" y="4"/>
                    <a:pt x="9" y="0"/>
                  </a:cubicBezTo>
                  <a:cubicBezTo>
                    <a:pt x="8" y="5"/>
                    <a:pt x="10" y="9"/>
                    <a:pt x="15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2" name="Freeform 1793">
              <a:extLst>
                <a:ext uri="{FF2B5EF4-FFF2-40B4-BE49-F238E27FC236}">
                  <a16:creationId xmlns:a16="http://schemas.microsoft.com/office/drawing/2014/main" id="{DE43EFA8-B7A3-49B2-B7DA-FE339D5E2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968"/>
              <a:ext cx="50" cy="21"/>
            </a:xfrm>
            <a:custGeom>
              <a:avLst/>
              <a:gdLst>
                <a:gd name="T0" fmla="*/ 0 w 20"/>
                <a:gd name="T1" fmla="*/ 144 h 8"/>
                <a:gd name="T2" fmla="*/ 125 w 20"/>
                <a:gd name="T3" fmla="*/ 0 h 8"/>
                <a:gd name="T4" fmla="*/ 175 w 20"/>
                <a:gd name="T5" fmla="*/ 110 h 8"/>
                <a:gd name="T6" fmla="*/ 313 w 20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6" y="7"/>
                    <a:pt x="7" y="5"/>
                    <a:pt x="8" y="0"/>
                  </a:cubicBezTo>
                  <a:cubicBezTo>
                    <a:pt x="9" y="2"/>
                    <a:pt x="8" y="4"/>
                    <a:pt x="11" y="6"/>
                  </a:cubicBezTo>
                  <a:cubicBezTo>
                    <a:pt x="13" y="8"/>
                    <a:pt x="18" y="7"/>
                    <a:pt x="20" y="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3" name="Freeform 1794">
              <a:extLst>
                <a:ext uri="{FF2B5EF4-FFF2-40B4-BE49-F238E27FC236}">
                  <a16:creationId xmlns:a16="http://schemas.microsoft.com/office/drawing/2014/main" id="{4AB5E8C4-8C2F-44AD-966F-F639FBFFF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920"/>
              <a:ext cx="28" cy="29"/>
            </a:xfrm>
            <a:custGeom>
              <a:avLst/>
              <a:gdLst>
                <a:gd name="T0" fmla="*/ 20 w 11"/>
                <a:gd name="T1" fmla="*/ 200 h 11"/>
                <a:gd name="T2" fmla="*/ 20 w 11"/>
                <a:gd name="T3" fmla="*/ 0 h 11"/>
                <a:gd name="T4" fmla="*/ 84 w 11"/>
                <a:gd name="T5" fmla="*/ 34 h 11"/>
                <a:gd name="T6" fmla="*/ 181 w 11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" y="11"/>
                  </a:moveTo>
                  <a:cubicBezTo>
                    <a:pt x="6" y="8"/>
                    <a:pt x="0" y="4"/>
                    <a:pt x="1" y="0"/>
                  </a:cubicBezTo>
                  <a:cubicBezTo>
                    <a:pt x="3" y="1"/>
                    <a:pt x="4" y="1"/>
                    <a:pt x="5" y="2"/>
                  </a:cubicBezTo>
                  <a:cubicBezTo>
                    <a:pt x="7" y="2"/>
                    <a:pt x="9" y="0"/>
                    <a:pt x="1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4" name="Freeform 1795">
              <a:extLst>
                <a:ext uri="{FF2B5EF4-FFF2-40B4-BE49-F238E27FC236}">
                  <a16:creationId xmlns:a16="http://schemas.microsoft.com/office/drawing/2014/main" id="{E47C0CE7-56AF-4173-AF60-0AFDC89B9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872"/>
              <a:ext cx="30" cy="40"/>
            </a:xfrm>
            <a:custGeom>
              <a:avLst/>
              <a:gdLst>
                <a:gd name="T0" fmla="*/ 0 w 12"/>
                <a:gd name="T1" fmla="*/ 285 h 15"/>
                <a:gd name="T2" fmla="*/ 175 w 12"/>
                <a:gd name="T3" fmla="*/ 264 h 15"/>
                <a:gd name="T4" fmla="*/ 188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15"/>
                  </a:moveTo>
                  <a:cubicBezTo>
                    <a:pt x="3" y="13"/>
                    <a:pt x="8" y="13"/>
                    <a:pt x="11" y="14"/>
                  </a:cubicBezTo>
                  <a:cubicBezTo>
                    <a:pt x="4" y="10"/>
                    <a:pt x="10" y="5"/>
                    <a:pt x="12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5" name="Freeform 1796">
              <a:extLst>
                <a:ext uri="{FF2B5EF4-FFF2-40B4-BE49-F238E27FC236}">
                  <a16:creationId xmlns:a16="http://schemas.microsoft.com/office/drawing/2014/main" id="{218BF7C3-5860-46EA-B080-21A6E9312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835"/>
              <a:ext cx="35" cy="29"/>
            </a:xfrm>
            <a:custGeom>
              <a:avLst/>
              <a:gdLst>
                <a:gd name="T0" fmla="*/ 220 w 14"/>
                <a:gd name="T1" fmla="*/ 0 h 11"/>
                <a:gd name="T2" fmla="*/ 175 w 14"/>
                <a:gd name="T3" fmla="*/ 145 h 11"/>
                <a:gd name="T4" fmla="*/ 113 w 14"/>
                <a:gd name="T5" fmla="*/ 124 h 11"/>
                <a:gd name="T6" fmla="*/ 0 w 14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0" y="2"/>
                    <a:pt x="13" y="7"/>
                    <a:pt x="11" y="8"/>
                  </a:cubicBezTo>
                  <a:cubicBezTo>
                    <a:pt x="10" y="9"/>
                    <a:pt x="9" y="7"/>
                    <a:pt x="7" y="7"/>
                  </a:cubicBezTo>
                  <a:cubicBezTo>
                    <a:pt x="4" y="6"/>
                    <a:pt x="2" y="9"/>
                    <a:pt x="0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6" name="Freeform 1797">
              <a:extLst>
                <a:ext uri="{FF2B5EF4-FFF2-40B4-BE49-F238E27FC236}">
                  <a16:creationId xmlns:a16="http://schemas.microsoft.com/office/drawing/2014/main" id="{0FB8035B-B408-4DDC-A419-667F78064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883"/>
              <a:ext cx="27" cy="29"/>
            </a:xfrm>
            <a:custGeom>
              <a:avLst/>
              <a:gdLst>
                <a:gd name="T0" fmla="*/ 162 w 11"/>
                <a:gd name="T1" fmla="*/ 0 h 11"/>
                <a:gd name="T2" fmla="*/ 71 w 11"/>
                <a:gd name="T3" fmla="*/ 76 h 11"/>
                <a:gd name="T4" fmla="*/ 0 w 11"/>
                <a:gd name="T5" fmla="*/ 90 h 11"/>
                <a:gd name="T6" fmla="*/ 42 w 11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9" y="2"/>
                    <a:pt x="7" y="4"/>
                    <a:pt x="5" y="4"/>
                  </a:cubicBezTo>
                  <a:cubicBezTo>
                    <a:pt x="3" y="5"/>
                    <a:pt x="1" y="4"/>
                    <a:pt x="0" y="5"/>
                  </a:cubicBezTo>
                  <a:cubicBezTo>
                    <a:pt x="0" y="7"/>
                    <a:pt x="2" y="10"/>
                    <a:pt x="3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7" name="Freeform 1798">
              <a:extLst>
                <a:ext uri="{FF2B5EF4-FFF2-40B4-BE49-F238E27FC236}">
                  <a16:creationId xmlns:a16="http://schemas.microsoft.com/office/drawing/2014/main" id="{50C0FB48-C913-446A-9EC5-846B40B17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923"/>
              <a:ext cx="35" cy="24"/>
            </a:xfrm>
            <a:custGeom>
              <a:avLst/>
              <a:gdLst>
                <a:gd name="T0" fmla="*/ 0 w 14"/>
                <a:gd name="T1" fmla="*/ 35 h 9"/>
                <a:gd name="T2" fmla="*/ 125 w 14"/>
                <a:gd name="T3" fmla="*/ 171 h 9"/>
                <a:gd name="T4" fmla="*/ 158 w 14"/>
                <a:gd name="T5" fmla="*/ 93 h 9"/>
                <a:gd name="T6" fmla="*/ 220 w 1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2"/>
                  </a:moveTo>
                  <a:cubicBezTo>
                    <a:pt x="4" y="3"/>
                    <a:pt x="6" y="5"/>
                    <a:pt x="8" y="9"/>
                  </a:cubicBezTo>
                  <a:cubicBezTo>
                    <a:pt x="11" y="9"/>
                    <a:pt x="10" y="6"/>
                    <a:pt x="10" y="5"/>
                  </a:cubicBezTo>
                  <a:cubicBezTo>
                    <a:pt x="11" y="2"/>
                    <a:pt x="13" y="1"/>
                    <a:pt x="14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8" name="Freeform 1799">
              <a:extLst>
                <a:ext uri="{FF2B5EF4-FFF2-40B4-BE49-F238E27FC236}">
                  <a16:creationId xmlns:a16="http://schemas.microsoft.com/office/drawing/2014/main" id="{B6C05782-D309-4734-860A-56225F8D4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917"/>
              <a:ext cx="25" cy="19"/>
            </a:xfrm>
            <a:custGeom>
              <a:avLst/>
              <a:gdLst>
                <a:gd name="T0" fmla="*/ 0 w 10"/>
                <a:gd name="T1" fmla="*/ 81 h 7"/>
                <a:gd name="T2" fmla="*/ 95 w 10"/>
                <a:gd name="T3" fmla="*/ 117 h 7"/>
                <a:gd name="T4" fmla="*/ 95 w 10"/>
                <a:gd name="T5" fmla="*/ 38 h 7"/>
                <a:gd name="T6" fmla="*/ 158 w 10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4"/>
                  </a:moveTo>
                  <a:cubicBezTo>
                    <a:pt x="3" y="3"/>
                    <a:pt x="5" y="7"/>
                    <a:pt x="6" y="6"/>
                  </a:cubicBezTo>
                  <a:cubicBezTo>
                    <a:pt x="6" y="5"/>
                    <a:pt x="5" y="3"/>
                    <a:pt x="6" y="2"/>
                  </a:cubicBezTo>
                  <a:cubicBezTo>
                    <a:pt x="7" y="1"/>
                    <a:pt x="9" y="1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9" name="Freeform 1800">
              <a:extLst>
                <a:ext uri="{FF2B5EF4-FFF2-40B4-BE49-F238E27FC236}">
                  <a16:creationId xmlns:a16="http://schemas.microsoft.com/office/drawing/2014/main" id="{1B063DD9-870D-4362-BCA3-0A342B28C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869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193 w 13"/>
                <a:gd name="T3" fmla="*/ 192 h 21"/>
                <a:gd name="T4" fmla="*/ 129 w 13"/>
                <a:gd name="T5" fmla="*/ 248 h 21"/>
                <a:gd name="T6" fmla="*/ 160 w 13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2" y="5"/>
                    <a:pt x="7" y="10"/>
                    <a:pt x="12" y="10"/>
                  </a:cubicBezTo>
                  <a:cubicBezTo>
                    <a:pt x="13" y="12"/>
                    <a:pt x="9" y="12"/>
                    <a:pt x="8" y="13"/>
                  </a:cubicBezTo>
                  <a:cubicBezTo>
                    <a:pt x="7" y="16"/>
                    <a:pt x="8" y="19"/>
                    <a:pt x="10" y="2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0" name="Freeform 1801">
              <a:extLst>
                <a:ext uri="{FF2B5EF4-FFF2-40B4-BE49-F238E27FC236}">
                  <a16:creationId xmlns:a16="http://schemas.microsoft.com/office/drawing/2014/main" id="{28D5F2AC-E206-49D8-9F9A-99439D743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923"/>
              <a:ext cx="28" cy="24"/>
            </a:xfrm>
            <a:custGeom>
              <a:avLst/>
              <a:gdLst>
                <a:gd name="T0" fmla="*/ 0 w 11"/>
                <a:gd name="T1" fmla="*/ 0 h 9"/>
                <a:gd name="T2" fmla="*/ 130 w 11"/>
                <a:gd name="T3" fmla="*/ 21 h 9"/>
                <a:gd name="T4" fmla="*/ 130 w 11"/>
                <a:gd name="T5" fmla="*/ 93 h 9"/>
                <a:gd name="T6" fmla="*/ 181 w 11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1" y="0"/>
                    <a:pt x="7" y="1"/>
                    <a:pt x="8" y="1"/>
                  </a:cubicBezTo>
                  <a:cubicBezTo>
                    <a:pt x="8" y="2"/>
                    <a:pt x="8" y="4"/>
                    <a:pt x="8" y="5"/>
                  </a:cubicBezTo>
                  <a:cubicBezTo>
                    <a:pt x="9" y="7"/>
                    <a:pt x="10" y="8"/>
                    <a:pt x="11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1" name="Freeform 1802">
              <a:extLst>
                <a:ext uri="{FF2B5EF4-FFF2-40B4-BE49-F238E27FC236}">
                  <a16:creationId xmlns:a16="http://schemas.microsoft.com/office/drawing/2014/main" id="{1404B1D8-01D5-4218-9FB6-78FB3A966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829"/>
              <a:ext cx="22" cy="35"/>
            </a:xfrm>
            <a:custGeom>
              <a:avLst/>
              <a:gdLst>
                <a:gd name="T0" fmla="*/ 0 w 9"/>
                <a:gd name="T1" fmla="*/ 0 h 13"/>
                <a:gd name="T2" fmla="*/ 0 w 9"/>
                <a:gd name="T3" fmla="*/ 159 h 13"/>
                <a:gd name="T4" fmla="*/ 132 w 9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2" y="2"/>
                    <a:pt x="1" y="6"/>
                    <a:pt x="0" y="8"/>
                  </a:cubicBezTo>
                  <a:cubicBezTo>
                    <a:pt x="5" y="6"/>
                    <a:pt x="5" y="11"/>
                    <a:pt x="9" y="1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2" name="Freeform 1803">
              <a:extLst>
                <a:ext uri="{FF2B5EF4-FFF2-40B4-BE49-F238E27FC236}">
                  <a16:creationId xmlns:a16="http://schemas.microsoft.com/office/drawing/2014/main" id="{533DB1A3-0CBB-4369-B5A2-DEB00AE05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861"/>
              <a:ext cx="45" cy="40"/>
            </a:xfrm>
            <a:custGeom>
              <a:avLst/>
              <a:gdLst>
                <a:gd name="T0" fmla="*/ 83 w 18"/>
                <a:gd name="T1" fmla="*/ 0 h 15"/>
                <a:gd name="T2" fmla="*/ 83 w 18"/>
                <a:gd name="T3" fmla="*/ 149 h 15"/>
                <a:gd name="T4" fmla="*/ 0 w 18"/>
                <a:gd name="T5" fmla="*/ 285 h 15"/>
                <a:gd name="T6" fmla="*/ 145 w 18"/>
                <a:gd name="T7" fmla="*/ 192 h 15"/>
                <a:gd name="T8" fmla="*/ 283 w 18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5" y="0"/>
                  </a:moveTo>
                  <a:cubicBezTo>
                    <a:pt x="6" y="3"/>
                    <a:pt x="6" y="6"/>
                    <a:pt x="5" y="8"/>
                  </a:cubicBezTo>
                  <a:cubicBezTo>
                    <a:pt x="4" y="11"/>
                    <a:pt x="1" y="12"/>
                    <a:pt x="0" y="15"/>
                  </a:cubicBezTo>
                  <a:cubicBezTo>
                    <a:pt x="4" y="14"/>
                    <a:pt x="5" y="10"/>
                    <a:pt x="9" y="10"/>
                  </a:cubicBezTo>
                  <a:cubicBezTo>
                    <a:pt x="11" y="11"/>
                    <a:pt x="18" y="14"/>
                    <a:pt x="18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3" name="Freeform 1804">
              <a:extLst>
                <a:ext uri="{FF2B5EF4-FFF2-40B4-BE49-F238E27FC236}">
                  <a16:creationId xmlns:a16="http://schemas.microsoft.com/office/drawing/2014/main" id="{511C34C6-6CD1-4210-AA91-27D3A2DDD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899"/>
              <a:ext cx="25" cy="26"/>
            </a:xfrm>
            <a:custGeom>
              <a:avLst/>
              <a:gdLst>
                <a:gd name="T0" fmla="*/ 0 w 10"/>
                <a:gd name="T1" fmla="*/ 0 h 10"/>
                <a:gd name="T2" fmla="*/ 33 w 10"/>
                <a:gd name="T3" fmla="*/ 177 h 10"/>
                <a:gd name="T4" fmla="*/ 83 w 10"/>
                <a:gd name="T5" fmla="*/ 88 h 10"/>
                <a:gd name="T6" fmla="*/ 158 w 10"/>
                <a:gd name="T7" fmla="*/ 3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5" y="1"/>
                    <a:pt x="1" y="7"/>
                    <a:pt x="2" y="10"/>
                  </a:cubicBezTo>
                  <a:cubicBezTo>
                    <a:pt x="4" y="9"/>
                    <a:pt x="4" y="7"/>
                    <a:pt x="5" y="5"/>
                  </a:cubicBezTo>
                  <a:cubicBezTo>
                    <a:pt x="6" y="3"/>
                    <a:pt x="8" y="3"/>
                    <a:pt x="10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4" name="Freeform 1805">
              <a:extLst>
                <a:ext uri="{FF2B5EF4-FFF2-40B4-BE49-F238E27FC236}">
                  <a16:creationId xmlns:a16="http://schemas.microsoft.com/office/drawing/2014/main" id="{D2C07AA1-B988-48C2-9CFF-23BB52971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915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2 w 7"/>
                <a:gd name="T3" fmla="*/ 88 h 5"/>
                <a:gd name="T4" fmla="*/ 58 w 7"/>
                <a:gd name="T5" fmla="*/ 34 h 5"/>
                <a:gd name="T6" fmla="*/ 10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1" y="4"/>
                    <a:pt x="1" y="5"/>
                  </a:cubicBezTo>
                  <a:cubicBezTo>
                    <a:pt x="4" y="5"/>
                    <a:pt x="2" y="3"/>
                    <a:pt x="4" y="2"/>
                  </a:cubicBezTo>
                  <a:cubicBezTo>
                    <a:pt x="5" y="1"/>
                    <a:pt x="6" y="1"/>
                    <a:pt x="7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5" name="Freeform 1806">
              <a:extLst>
                <a:ext uri="{FF2B5EF4-FFF2-40B4-BE49-F238E27FC236}">
                  <a16:creationId xmlns:a16="http://schemas.microsoft.com/office/drawing/2014/main" id="{BBDC17A3-9137-49B4-9048-93F689E3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955"/>
              <a:ext cx="27" cy="26"/>
            </a:xfrm>
            <a:custGeom>
              <a:avLst/>
              <a:gdLst>
                <a:gd name="T0" fmla="*/ 0 w 11"/>
                <a:gd name="T1" fmla="*/ 34 h 10"/>
                <a:gd name="T2" fmla="*/ 71 w 11"/>
                <a:gd name="T3" fmla="*/ 55 h 10"/>
                <a:gd name="T4" fmla="*/ 133 w 11"/>
                <a:gd name="T5" fmla="*/ 0 h 10"/>
                <a:gd name="T6" fmla="*/ 120 w 11"/>
                <a:gd name="T7" fmla="*/ 88 h 10"/>
                <a:gd name="T8" fmla="*/ 162 w 11"/>
                <a:gd name="T9" fmla="*/ 1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0" y="2"/>
                  </a:moveTo>
                  <a:cubicBezTo>
                    <a:pt x="1" y="2"/>
                    <a:pt x="3" y="3"/>
                    <a:pt x="5" y="3"/>
                  </a:cubicBezTo>
                  <a:cubicBezTo>
                    <a:pt x="7" y="3"/>
                    <a:pt x="8" y="0"/>
                    <a:pt x="9" y="0"/>
                  </a:cubicBezTo>
                  <a:cubicBezTo>
                    <a:pt x="9" y="2"/>
                    <a:pt x="8" y="3"/>
                    <a:pt x="8" y="5"/>
                  </a:cubicBezTo>
                  <a:cubicBezTo>
                    <a:pt x="8" y="8"/>
                    <a:pt x="10" y="9"/>
                    <a:pt x="11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6" name="Freeform 1807">
              <a:extLst>
                <a:ext uri="{FF2B5EF4-FFF2-40B4-BE49-F238E27FC236}">
                  <a16:creationId xmlns:a16="http://schemas.microsoft.com/office/drawing/2014/main" id="{AF7F90D7-2F38-4C5E-B9B0-33FE0E6E7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936"/>
              <a:ext cx="8" cy="37"/>
            </a:xfrm>
            <a:custGeom>
              <a:avLst/>
              <a:gdLst>
                <a:gd name="T0" fmla="*/ 21 w 3"/>
                <a:gd name="T1" fmla="*/ 0 h 14"/>
                <a:gd name="T2" fmla="*/ 0 w 3"/>
                <a:gd name="T3" fmla="*/ 259 h 14"/>
                <a:gd name="T4" fmla="*/ 21 w 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4">
                  <a:moveTo>
                    <a:pt x="1" y="0"/>
                  </a:moveTo>
                  <a:cubicBezTo>
                    <a:pt x="3" y="6"/>
                    <a:pt x="0" y="13"/>
                    <a:pt x="0" y="14"/>
                  </a:cubicBezTo>
                  <a:cubicBezTo>
                    <a:pt x="0" y="9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7" name="Freeform 1808">
              <a:extLst>
                <a:ext uri="{FF2B5EF4-FFF2-40B4-BE49-F238E27FC236}">
                  <a16:creationId xmlns:a16="http://schemas.microsoft.com/office/drawing/2014/main" id="{B76442D7-E430-4B1B-8136-331AEAFAD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944"/>
              <a:ext cx="7" cy="29"/>
            </a:xfrm>
            <a:custGeom>
              <a:avLst/>
              <a:gdLst>
                <a:gd name="T0" fmla="*/ 0 w 3"/>
                <a:gd name="T1" fmla="*/ 0 h 11"/>
                <a:gd name="T2" fmla="*/ 28 w 3"/>
                <a:gd name="T3" fmla="*/ 200 h 11"/>
                <a:gd name="T4" fmla="*/ 0 w 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2" y="3"/>
                    <a:pt x="3" y="7"/>
                    <a:pt x="2" y="11"/>
                  </a:cubicBezTo>
                  <a:cubicBezTo>
                    <a:pt x="1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8" name="Freeform 1809">
              <a:extLst>
                <a:ext uri="{FF2B5EF4-FFF2-40B4-BE49-F238E27FC236}">
                  <a16:creationId xmlns:a16="http://schemas.microsoft.com/office/drawing/2014/main" id="{F877CDC9-74DE-47CF-AE39-D6F3B1439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901"/>
              <a:ext cx="42" cy="22"/>
            </a:xfrm>
            <a:custGeom>
              <a:avLst/>
              <a:gdLst>
                <a:gd name="T0" fmla="*/ 257 w 17"/>
                <a:gd name="T1" fmla="*/ 83 h 8"/>
                <a:gd name="T2" fmla="*/ 0 w 17"/>
                <a:gd name="T3" fmla="*/ 0 h 8"/>
                <a:gd name="T4" fmla="*/ 257 w 17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0" y="8"/>
                    <a:pt x="5" y="4"/>
                    <a:pt x="0" y="0"/>
                  </a:cubicBezTo>
                  <a:cubicBezTo>
                    <a:pt x="3" y="2"/>
                    <a:pt x="14" y="6"/>
                    <a:pt x="17" y="4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9" name="Freeform 1810">
              <a:extLst>
                <a:ext uri="{FF2B5EF4-FFF2-40B4-BE49-F238E27FC236}">
                  <a16:creationId xmlns:a16="http://schemas.microsoft.com/office/drawing/2014/main" id="{F472C1C1-C3F5-46D4-A64E-F22125128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877"/>
              <a:ext cx="50" cy="24"/>
            </a:xfrm>
            <a:custGeom>
              <a:avLst/>
              <a:gdLst>
                <a:gd name="T0" fmla="*/ 0 w 20"/>
                <a:gd name="T1" fmla="*/ 21 h 9"/>
                <a:gd name="T2" fmla="*/ 313 w 20"/>
                <a:gd name="T3" fmla="*/ 0 h 9"/>
                <a:gd name="T4" fmla="*/ 0 w 2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0" y="1"/>
                  </a:moveTo>
                  <a:cubicBezTo>
                    <a:pt x="3" y="3"/>
                    <a:pt x="13" y="9"/>
                    <a:pt x="20" y="0"/>
                  </a:cubicBezTo>
                  <a:cubicBezTo>
                    <a:pt x="16" y="2"/>
                    <a:pt x="8" y="6"/>
                    <a:pt x="0" y="1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0" name="Freeform 1811">
              <a:extLst>
                <a:ext uri="{FF2B5EF4-FFF2-40B4-BE49-F238E27FC236}">
                  <a16:creationId xmlns:a16="http://schemas.microsoft.com/office/drawing/2014/main" id="{04954BEC-56C5-4187-A655-79E296FD7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933"/>
              <a:ext cx="30" cy="27"/>
            </a:xfrm>
            <a:custGeom>
              <a:avLst/>
              <a:gdLst>
                <a:gd name="T0" fmla="*/ 0 w 12"/>
                <a:gd name="T1" fmla="*/ 0 h 10"/>
                <a:gd name="T2" fmla="*/ 188 w 12"/>
                <a:gd name="T3" fmla="*/ 176 h 10"/>
                <a:gd name="T4" fmla="*/ 0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2" y="7"/>
                    <a:pt x="8" y="10"/>
                    <a:pt x="12" y="9"/>
                  </a:cubicBezTo>
                  <a:cubicBezTo>
                    <a:pt x="8" y="8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1" name="Freeform 1812">
              <a:extLst>
                <a:ext uri="{FF2B5EF4-FFF2-40B4-BE49-F238E27FC236}">
                  <a16:creationId xmlns:a16="http://schemas.microsoft.com/office/drawing/2014/main" id="{6A854A3D-7EA8-4C3D-88D6-5232B9A59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925"/>
              <a:ext cx="10" cy="32"/>
            </a:xfrm>
            <a:custGeom>
              <a:avLst/>
              <a:gdLst>
                <a:gd name="T0" fmla="*/ 63 w 4"/>
                <a:gd name="T1" fmla="*/ 0 h 12"/>
                <a:gd name="T2" fmla="*/ 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4" y="5"/>
                    <a:pt x="3" y="8"/>
                    <a:pt x="0" y="12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2" name="Freeform 1813">
              <a:extLst>
                <a:ext uri="{FF2B5EF4-FFF2-40B4-BE49-F238E27FC236}">
                  <a16:creationId xmlns:a16="http://schemas.microsoft.com/office/drawing/2014/main" id="{C3296C1B-86EF-41EF-A209-E9948B8E7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904"/>
              <a:ext cx="23" cy="13"/>
            </a:xfrm>
            <a:custGeom>
              <a:avLst/>
              <a:gdLst>
                <a:gd name="T0" fmla="*/ 151 w 9"/>
                <a:gd name="T1" fmla="*/ 0 h 5"/>
                <a:gd name="T2" fmla="*/ 0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6" y="4"/>
                    <a:pt x="4" y="4"/>
                    <a:pt x="0" y="5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3" name="Freeform 1814">
              <a:extLst>
                <a:ext uri="{FF2B5EF4-FFF2-40B4-BE49-F238E27FC236}">
                  <a16:creationId xmlns:a16="http://schemas.microsoft.com/office/drawing/2014/main" id="{0811CB49-46A6-4CFB-8E27-4124B9BA9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859"/>
              <a:ext cx="30" cy="10"/>
            </a:xfrm>
            <a:custGeom>
              <a:avLst/>
              <a:gdLst>
                <a:gd name="T0" fmla="*/ 0 w 12"/>
                <a:gd name="T1" fmla="*/ 6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5" y="4"/>
                    <a:pt x="10" y="2"/>
                    <a:pt x="12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4" name="Freeform 1815">
              <a:extLst>
                <a:ext uri="{FF2B5EF4-FFF2-40B4-BE49-F238E27FC236}">
                  <a16:creationId xmlns:a16="http://schemas.microsoft.com/office/drawing/2014/main" id="{072C9AD3-CE8B-4152-AD91-890830633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808"/>
              <a:ext cx="55" cy="53"/>
            </a:xfrm>
            <a:custGeom>
              <a:avLst/>
              <a:gdLst>
                <a:gd name="T0" fmla="*/ 0 w 22"/>
                <a:gd name="T1" fmla="*/ 111 h 20"/>
                <a:gd name="T2" fmla="*/ 50 w 22"/>
                <a:gd name="T3" fmla="*/ 371 h 20"/>
                <a:gd name="T4" fmla="*/ 208 w 22"/>
                <a:gd name="T5" fmla="*/ 315 h 20"/>
                <a:gd name="T6" fmla="*/ 345 w 22"/>
                <a:gd name="T7" fmla="*/ 352 h 20"/>
                <a:gd name="T8" fmla="*/ 158 w 22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0" y="6"/>
                  </a:moveTo>
                  <a:cubicBezTo>
                    <a:pt x="9" y="0"/>
                    <a:pt x="14" y="17"/>
                    <a:pt x="3" y="20"/>
                  </a:cubicBezTo>
                  <a:cubicBezTo>
                    <a:pt x="7" y="19"/>
                    <a:pt x="9" y="17"/>
                    <a:pt x="13" y="17"/>
                  </a:cubicBezTo>
                  <a:cubicBezTo>
                    <a:pt x="18" y="16"/>
                    <a:pt x="18" y="18"/>
                    <a:pt x="22" y="19"/>
                  </a:cubicBezTo>
                  <a:cubicBezTo>
                    <a:pt x="20" y="13"/>
                    <a:pt x="14" y="6"/>
                    <a:pt x="10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5" name="Freeform 1816">
              <a:extLst>
                <a:ext uri="{FF2B5EF4-FFF2-40B4-BE49-F238E27FC236}">
                  <a16:creationId xmlns:a16="http://schemas.microsoft.com/office/drawing/2014/main" id="{63B81928-FB65-431B-A152-2658CC246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915"/>
              <a:ext cx="25" cy="40"/>
            </a:xfrm>
            <a:custGeom>
              <a:avLst/>
              <a:gdLst>
                <a:gd name="T0" fmla="*/ 158 w 10"/>
                <a:gd name="T1" fmla="*/ 77 h 15"/>
                <a:gd name="T2" fmla="*/ 0 w 10"/>
                <a:gd name="T3" fmla="*/ 0 h 15"/>
                <a:gd name="T4" fmla="*/ 50 w 10"/>
                <a:gd name="T5" fmla="*/ 136 h 15"/>
                <a:gd name="T6" fmla="*/ 33 w 10"/>
                <a:gd name="T7" fmla="*/ 285 h 15"/>
                <a:gd name="T8" fmla="*/ 145 w 10"/>
                <a:gd name="T9" fmla="*/ 1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10" y="4"/>
                  </a:moveTo>
                  <a:cubicBezTo>
                    <a:pt x="7" y="4"/>
                    <a:pt x="1" y="3"/>
                    <a:pt x="0" y="0"/>
                  </a:cubicBezTo>
                  <a:cubicBezTo>
                    <a:pt x="0" y="3"/>
                    <a:pt x="2" y="5"/>
                    <a:pt x="3" y="7"/>
                  </a:cubicBezTo>
                  <a:cubicBezTo>
                    <a:pt x="3" y="10"/>
                    <a:pt x="1" y="12"/>
                    <a:pt x="2" y="15"/>
                  </a:cubicBezTo>
                  <a:cubicBezTo>
                    <a:pt x="5" y="15"/>
                    <a:pt x="7" y="10"/>
                    <a:pt x="9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6" name="Freeform 1817">
              <a:extLst>
                <a:ext uri="{FF2B5EF4-FFF2-40B4-BE49-F238E27FC236}">
                  <a16:creationId xmlns:a16="http://schemas.microsoft.com/office/drawing/2014/main" id="{5473CBEC-8226-4D14-B8A0-1D4472C3C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813"/>
              <a:ext cx="22" cy="30"/>
            </a:xfrm>
            <a:custGeom>
              <a:avLst/>
              <a:gdLst>
                <a:gd name="T0" fmla="*/ 132 w 9"/>
                <a:gd name="T1" fmla="*/ 0 h 11"/>
                <a:gd name="T2" fmla="*/ 120 w 9"/>
                <a:gd name="T3" fmla="*/ 202 h 11"/>
                <a:gd name="T4" fmla="*/ 59 w 9"/>
                <a:gd name="T5" fmla="*/ 185 h 11"/>
                <a:gd name="T6" fmla="*/ 0 w 9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6" y="3"/>
                    <a:pt x="6" y="6"/>
                    <a:pt x="8" y="10"/>
                  </a:cubicBezTo>
                  <a:cubicBezTo>
                    <a:pt x="6" y="10"/>
                    <a:pt x="5" y="9"/>
                    <a:pt x="4" y="9"/>
                  </a:cubicBezTo>
                  <a:cubicBezTo>
                    <a:pt x="2" y="9"/>
                    <a:pt x="2" y="10"/>
                    <a:pt x="0" y="11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7" name="Freeform 1818">
              <a:extLst>
                <a:ext uri="{FF2B5EF4-FFF2-40B4-BE49-F238E27FC236}">
                  <a16:creationId xmlns:a16="http://schemas.microsoft.com/office/drawing/2014/main" id="{5A40BA98-D725-4E1A-883B-4049C31A1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792"/>
              <a:ext cx="60" cy="128"/>
            </a:xfrm>
            <a:custGeom>
              <a:avLst/>
              <a:gdLst>
                <a:gd name="T0" fmla="*/ 145 w 24"/>
                <a:gd name="T1" fmla="*/ 115 h 48"/>
                <a:gd name="T2" fmla="*/ 175 w 24"/>
                <a:gd name="T3" fmla="*/ 456 h 48"/>
                <a:gd name="T4" fmla="*/ 363 w 24"/>
                <a:gd name="T5" fmla="*/ 760 h 48"/>
                <a:gd name="T6" fmla="*/ 375 w 24"/>
                <a:gd name="T7" fmla="*/ 909 h 48"/>
                <a:gd name="T8" fmla="*/ 113 w 24"/>
                <a:gd name="T9" fmla="*/ 512 h 48"/>
                <a:gd name="T10" fmla="*/ 20 w 24"/>
                <a:gd name="T11" fmla="*/ 285 h 48"/>
                <a:gd name="T12" fmla="*/ 125 w 24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8">
                  <a:moveTo>
                    <a:pt x="9" y="6"/>
                  </a:moveTo>
                  <a:cubicBezTo>
                    <a:pt x="2" y="11"/>
                    <a:pt x="8" y="20"/>
                    <a:pt x="11" y="24"/>
                  </a:cubicBezTo>
                  <a:cubicBezTo>
                    <a:pt x="13" y="30"/>
                    <a:pt x="17" y="37"/>
                    <a:pt x="23" y="40"/>
                  </a:cubicBezTo>
                  <a:cubicBezTo>
                    <a:pt x="22" y="42"/>
                    <a:pt x="22" y="45"/>
                    <a:pt x="24" y="48"/>
                  </a:cubicBezTo>
                  <a:cubicBezTo>
                    <a:pt x="18" y="41"/>
                    <a:pt x="14" y="33"/>
                    <a:pt x="7" y="27"/>
                  </a:cubicBezTo>
                  <a:cubicBezTo>
                    <a:pt x="3" y="25"/>
                    <a:pt x="0" y="19"/>
                    <a:pt x="1" y="15"/>
                  </a:cubicBezTo>
                  <a:cubicBezTo>
                    <a:pt x="1" y="9"/>
                    <a:pt x="5" y="5"/>
                    <a:pt x="8" y="0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8" name="Freeform 1819">
              <a:extLst>
                <a:ext uri="{FF2B5EF4-FFF2-40B4-BE49-F238E27FC236}">
                  <a16:creationId xmlns:a16="http://schemas.microsoft.com/office/drawing/2014/main" id="{F0C64FE2-2EFA-437F-BB04-76A1A20E2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43"/>
              <a:ext cx="70" cy="61"/>
            </a:xfrm>
            <a:custGeom>
              <a:avLst/>
              <a:gdLst>
                <a:gd name="T0" fmla="*/ 0 w 28"/>
                <a:gd name="T1" fmla="*/ 0 h 23"/>
                <a:gd name="T2" fmla="*/ 20 w 28"/>
                <a:gd name="T3" fmla="*/ 281 h 23"/>
                <a:gd name="T4" fmla="*/ 250 w 28"/>
                <a:gd name="T5" fmla="*/ 395 h 23"/>
                <a:gd name="T6" fmla="*/ 425 w 28"/>
                <a:gd name="T7" fmla="*/ 430 h 23"/>
                <a:gd name="T8" fmla="*/ 438 w 28"/>
                <a:gd name="T9" fmla="*/ 353 h 23"/>
                <a:gd name="T10" fmla="*/ 250 w 28"/>
                <a:gd name="T11" fmla="*/ 281 h 23"/>
                <a:gd name="T12" fmla="*/ 175 w 28"/>
                <a:gd name="T13" fmla="*/ 225 h 23"/>
                <a:gd name="T14" fmla="*/ 83 w 28"/>
                <a:gd name="T15" fmla="*/ 9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3">
                  <a:moveTo>
                    <a:pt x="0" y="0"/>
                  </a:moveTo>
                  <a:cubicBezTo>
                    <a:pt x="3" y="5"/>
                    <a:pt x="3" y="9"/>
                    <a:pt x="1" y="15"/>
                  </a:cubicBezTo>
                  <a:cubicBezTo>
                    <a:pt x="5" y="7"/>
                    <a:pt x="15" y="15"/>
                    <a:pt x="16" y="21"/>
                  </a:cubicBezTo>
                  <a:cubicBezTo>
                    <a:pt x="16" y="16"/>
                    <a:pt x="25" y="21"/>
                    <a:pt x="27" y="23"/>
                  </a:cubicBezTo>
                  <a:cubicBezTo>
                    <a:pt x="26" y="22"/>
                    <a:pt x="27" y="20"/>
                    <a:pt x="28" y="19"/>
                  </a:cubicBezTo>
                  <a:cubicBezTo>
                    <a:pt x="24" y="17"/>
                    <a:pt x="20" y="18"/>
                    <a:pt x="16" y="15"/>
                  </a:cubicBezTo>
                  <a:cubicBezTo>
                    <a:pt x="15" y="14"/>
                    <a:pt x="13" y="13"/>
                    <a:pt x="11" y="12"/>
                  </a:cubicBezTo>
                  <a:cubicBezTo>
                    <a:pt x="9" y="10"/>
                    <a:pt x="8" y="7"/>
                    <a:pt x="5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9" name="Freeform 1820">
              <a:extLst>
                <a:ext uri="{FF2B5EF4-FFF2-40B4-BE49-F238E27FC236}">
                  <a16:creationId xmlns:a16="http://schemas.microsoft.com/office/drawing/2014/main" id="{07B72478-1D6C-4A4A-880D-1203D8382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896"/>
              <a:ext cx="73" cy="29"/>
            </a:xfrm>
            <a:custGeom>
              <a:avLst/>
              <a:gdLst>
                <a:gd name="T0" fmla="*/ 0 w 29"/>
                <a:gd name="T1" fmla="*/ 0 h 11"/>
                <a:gd name="T2" fmla="*/ 96 w 29"/>
                <a:gd name="T3" fmla="*/ 21 h 11"/>
                <a:gd name="T4" fmla="*/ 159 w 29"/>
                <a:gd name="T5" fmla="*/ 90 h 11"/>
                <a:gd name="T6" fmla="*/ 347 w 29"/>
                <a:gd name="T7" fmla="*/ 200 h 11"/>
                <a:gd name="T8" fmla="*/ 380 w 29"/>
                <a:gd name="T9" fmla="*/ 111 h 11"/>
                <a:gd name="T10" fmla="*/ 463 w 29"/>
                <a:gd name="T11" fmla="*/ 34 h 11"/>
                <a:gd name="T12" fmla="*/ 176 w 29"/>
                <a:gd name="T13" fmla="*/ 5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0" y="0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5"/>
                    <a:pt x="10" y="5"/>
                  </a:cubicBezTo>
                  <a:cubicBezTo>
                    <a:pt x="15" y="7"/>
                    <a:pt x="19" y="5"/>
                    <a:pt x="22" y="11"/>
                  </a:cubicBezTo>
                  <a:cubicBezTo>
                    <a:pt x="25" y="11"/>
                    <a:pt x="23" y="8"/>
                    <a:pt x="24" y="6"/>
                  </a:cubicBezTo>
                  <a:cubicBezTo>
                    <a:pt x="25" y="4"/>
                    <a:pt x="28" y="4"/>
                    <a:pt x="29" y="2"/>
                  </a:cubicBezTo>
                  <a:cubicBezTo>
                    <a:pt x="24" y="1"/>
                    <a:pt x="17" y="3"/>
                    <a:pt x="11" y="3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0" name="Freeform 1821">
              <a:extLst>
                <a:ext uri="{FF2B5EF4-FFF2-40B4-BE49-F238E27FC236}">
                  <a16:creationId xmlns:a16="http://schemas.microsoft.com/office/drawing/2014/main" id="{FBD8D4D7-5540-44DD-9F8C-3755A42BC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883"/>
              <a:ext cx="68" cy="34"/>
            </a:xfrm>
            <a:custGeom>
              <a:avLst/>
              <a:gdLst>
                <a:gd name="T0" fmla="*/ 0 w 27"/>
                <a:gd name="T1" fmla="*/ 165 h 13"/>
                <a:gd name="T2" fmla="*/ 179 w 27"/>
                <a:gd name="T3" fmla="*/ 233 h 13"/>
                <a:gd name="T4" fmla="*/ 305 w 27"/>
                <a:gd name="T5" fmla="*/ 123 h 13"/>
                <a:gd name="T6" fmla="*/ 431 w 27"/>
                <a:gd name="T7" fmla="*/ 0 h 13"/>
                <a:gd name="T8" fmla="*/ 83 w 27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9"/>
                  </a:moveTo>
                  <a:cubicBezTo>
                    <a:pt x="5" y="9"/>
                    <a:pt x="8" y="9"/>
                    <a:pt x="11" y="13"/>
                  </a:cubicBezTo>
                  <a:cubicBezTo>
                    <a:pt x="14" y="11"/>
                    <a:pt x="16" y="9"/>
                    <a:pt x="19" y="7"/>
                  </a:cubicBezTo>
                  <a:cubicBezTo>
                    <a:pt x="23" y="6"/>
                    <a:pt x="25" y="4"/>
                    <a:pt x="27" y="0"/>
                  </a:cubicBezTo>
                  <a:cubicBezTo>
                    <a:pt x="20" y="5"/>
                    <a:pt x="13" y="6"/>
                    <a:pt x="5" y="8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1" name="Freeform 1822">
              <a:extLst>
                <a:ext uri="{FF2B5EF4-FFF2-40B4-BE49-F238E27FC236}">
                  <a16:creationId xmlns:a16="http://schemas.microsoft.com/office/drawing/2014/main" id="{27ED1583-F3C6-47BA-A26B-0C58D4705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60"/>
              <a:ext cx="493" cy="245"/>
            </a:xfrm>
            <a:custGeom>
              <a:avLst/>
              <a:gdLst>
                <a:gd name="T0" fmla="*/ 2663 w 197"/>
                <a:gd name="T1" fmla="*/ 1190 h 92"/>
                <a:gd name="T2" fmla="*/ 2525 w 197"/>
                <a:gd name="T3" fmla="*/ 1318 h 92"/>
                <a:gd name="T4" fmla="*/ 2347 w 197"/>
                <a:gd name="T5" fmla="*/ 1454 h 92"/>
                <a:gd name="T6" fmla="*/ 2055 w 197"/>
                <a:gd name="T7" fmla="*/ 1646 h 92"/>
                <a:gd name="T8" fmla="*/ 1722 w 197"/>
                <a:gd name="T9" fmla="*/ 1702 h 92"/>
                <a:gd name="T10" fmla="*/ 1492 w 197"/>
                <a:gd name="T11" fmla="*/ 1715 h 92"/>
                <a:gd name="T12" fmla="*/ 1241 w 197"/>
                <a:gd name="T13" fmla="*/ 1715 h 92"/>
                <a:gd name="T14" fmla="*/ 958 w 197"/>
                <a:gd name="T15" fmla="*/ 1624 h 92"/>
                <a:gd name="T16" fmla="*/ 708 w 197"/>
                <a:gd name="T17" fmla="*/ 1475 h 92"/>
                <a:gd name="T18" fmla="*/ 458 w 197"/>
                <a:gd name="T19" fmla="*/ 1249 h 92"/>
                <a:gd name="T20" fmla="*/ 313 w 197"/>
                <a:gd name="T21" fmla="*/ 1057 h 92"/>
                <a:gd name="T22" fmla="*/ 113 w 197"/>
                <a:gd name="T23" fmla="*/ 759 h 92"/>
                <a:gd name="T24" fmla="*/ 20 w 197"/>
                <a:gd name="T25" fmla="*/ 589 h 92"/>
                <a:gd name="T26" fmla="*/ 20 w 197"/>
                <a:gd name="T27" fmla="*/ 397 h 92"/>
                <a:gd name="T28" fmla="*/ 300 w 197"/>
                <a:gd name="T29" fmla="*/ 35 h 92"/>
                <a:gd name="T30" fmla="*/ 676 w 197"/>
                <a:gd name="T31" fmla="*/ 35 h 92"/>
                <a:gd name="T32" fmla="*/ 783 w 197"/>
                <a:gd name="T33" fmla="*/ 306 h 92"/>
                <a:gd name="T34" fmla="*/ 926 w 197"/>
                <a:gd name="T35" fmla="*/ 682 h 92"/>
                <a:gd name="T36" fmla="*/ 1126 w 197"/>
                <a:gd name="T37" fmla="*/ 887 h 92"/>
                <a:gd name="T38" fmla="*/ 1396 w 197"/>
                <a:gd name="T39" fmla="*/ 999 h 92"/>
                <a:gd name="T40" fmla="*/ 1629 w 197"/>
                <a:gd name="T41" fmla="*/ 1020 h 92"/>
                <a:gd name="T42" fmla="*/ 1879 w 197"/>
                <a:gd name="T43" fmla="*/ 980 h 92"/>
                <a:gd name="T44" fmla="*/ 2097 w 197"/>
                <a:gd name="T45" fmla="*/ 852 h 92"/>
                <a:gd name="T46" fmla="*/ 2305 w 197"/>
                <a:gd name="T47" fmla="*/ 660 h 92"/>
                <a:gd name="T48" fmla="*/ 2505 w 197"/>
                <a:gd name="T49" fmla="*/ 397 h 92"/>
                <a:gd name="T50" fmla="*/ 2555 w 197"/>
                <a:gd name="T51" fmla="*/ 248 h 92"/>
                <a:gd name="T52" fmla="*/ 2868 w 197"/>
                <a:gd name="T53" fmla="*/ 170 h 92"/>
                <a:gd name="T54" fmla="*/ 3068 w 197"/>
                <a:gd name="T55" fmla="*/ 362 h 92"/>
                <a:gd name="T56" fmla="*/ 3068 w 197"/>
                <a:gd name="T57" fmla="*/ 567 h 92"/>
                <a:gd name="T58" fmla="*/ 2976 w 197"/>
                <a:gd name="T59" fmla="*/ 703 h 92"/>
                <a:gd name="T60" fmla="*/ 2850 w 197"/>
                <a:gd name="T61" fmla="*/ 964 h 92"/>
                <a:gd name="T62" fmla="*/ 2725 w 197"/>
                <a:gd name="T63" fmla="*/ 1113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7" h="92">
                  <a:moveTo>
                    <a:pt x="174" y="59"/>
                  </a:moveTo>
                  <a:cubicBezTo>
                    <a:pt x="172" y="60"/>
                    <a:pt x="171" y="62"/>
                    <a:pt x="170" y="63"/>
                  </a:cubicBezTo>
                  <a:cubicBezTo>
                    <a:pt x="169" y="64"/>
                    <a:pt x="168" y="64"/>
                    <a:pt x="167" y="65"/>
                  </a:cubicBezTo>
                  <a:cubicBezTo>
                    <a:pt x="165" y="67"/>
                    <a:pt x="163" y="68"/>
                    <a:pt x="161" y="70"/>
                  </a:cubicBezTo>
                  <a:cubicBezTo>
                    <a:pt x="159" y="71"/>
                    <a:pt x="158" y="73"/>
                    <a:pt x="157" y="74"/>
                  </a:cubicBezTo>
                  <a:cubicBezTo>
                    <a:pt x="155" y="75"/>
                    <a:pt x="152" y="75"/>
                    <a:pt x="150" y="77"/>
                  </a:cubicBezTo>
                  <a:cubicBezTo>
                    <a:pt x="145" y="79"/>
                    <a:pt x="141" y="82"/>
                    <a:pt x="136" y="84"/>
                  </a:cubicBezTo>
                  <a:cubicBezTo>
                    <a:pt x="134" y="84"/>
                    <a:pt x="132" y="87"/>
                    <a:pt x="131" y="87"/>
                  </a:cubicBezTo>
                  <a:cubicBezTo>
                    <a:pt x="128" y="88"/>
                    <a:pt x="125" y="87"/>
                    <a:pt x="123" y="88"/>
                  </a:cubicBezTo>
                  <a:cubicBezTo>
                    <a:pt x="119" y="89"/>
                    <a:pt x="115" y="89"/>
                    <a:pt x="110" y="90"/>
                  </a:cubicBezTo>
                  <a:cubicBezTo>
                    <a:pt x="108" y="90"/>
                    <a:pt x="107" y="92"/>
                    <a:pt x="104" y="92"/>
                  </a:cubicBezTo>
                  <a:cubicBezTo>
                    <a:pt x="102" y="92"/>
                    <a:pt x="98" y="91"/>
                    <a:pt x="95" y="91"/>
                  </a:cubicBezTo>
                  <a:cubicBezTo>
                    <a:pt x="93" y="91"/>
                    <a:pt x="90" y="90"/>
                    <a:pt x="87" y="90"/>
                  </a:cubicBezTo>
                  <a:cubicBezTo>
                    <a:pt x="84" y="90"/>
                    <a:pt x="82" y="92"/>
                    <a:pt x="79" y="91"/>
                  </a:cubicBezTo>
                  <a:cubicBezTo>
                    <a:pt x="76" y="91"/>
                    <a:pt x="73" y="89"/>
                    <a:pt x="70" y="88"/>
                  </a:cubicBezTo>
                  <a:cubicBezTo>
                    <a:pt x="67" y="88"/>
                    <a:pt x="64" y="87"/>
                    <a:pt x="61" y="86"/>
                  </a:cubicBezTo>
                  <a:cubicBezTo>
                    <a:pt x="58" y="85"/>
                    <a:pt x="55" y="83"/>
                    <a:pt x="52" y="82"/>
                  </a:cubicBezTo>
                  <a:cubicBezTo>
                    <a:pt x="49" y="80"/>
                    <a:pt x="47" y="79"/>
                    <a:pt x="45" y="78"/>
                  </a:cubicBezTo>
                  <a:cubicBezTo>
                    <a:pt x="42" y="76"/>
                    <a:pt x="39" y="76"/>
                    <a:pt x="37" y="74"/>
                  </a:cubicBezTo>
                  <a:cubicBezTo>
                    <a:pt x="34" y="72"/>
                    <a:pt x="32" y="69"/>
                    <a:pt x="29" y="66"/>
                  </a:cubicBezTo>
                  <a:cubicBezTo>
                    <a:pt x="28" y="65"/>
                    <a:pt x="25" y="64"/>
                    <a:pt x="23" y="62"/>
                  </a:cubicBezTo>
                  <a:cubicBezTo>
                    <a:pt x="22" y="61"/>
                    <a:pt x="22" y="58"/>
                    <a:pt x="20" y="56"/>
                  </a:cubicBezTo>
                  <a:cubicBezTo>
                    <a:pt x="18" y="53"/>
                    <a:pt x="16" y="52"/>
                    <a:pt x="14" y="49"/>
                  </a:cubicBezTo>
                  <a:cubicBezTo>
                    <a:pt x="12" y="47"/>
                    <a:pt x="9" y="42"/>
                    <a:pt x="7" y="40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0"/>
                    <a:pt x="1" y="30"/>
                  </a:cubicBezTo>
                  <a:cubicBezTo>
                    <a:pt x="0" y="29"/>
                    <a:pt x="0" y="26"/>
                    <a:pt x="1" y="21"/>
                  </a:cubicBezTo>
                  <a:cubicBezTo>
                    <a:pt x="2" y="18"/>
                    <a:pt x="5" y="13"/>
                    <a:pt x="7" y="11"/>
                  </a:cubicBezTo>
                  <a:cubicBezTo>
                    <a:pt x="10" y="7"/>
                    <a:pt x="14" y="3"/>
                    <a:pt x="19" y="2"/>
                  </a:cubicBezTo>
                  <a:cubicBezTo>
                    <a:pt x="23" y="0"/>
                    <a:pt x="27" y="0"/>
                    <a:pt x="31" y="0"/>
                  </a:cubicBezTo>
                  <a:cubicBezTo>
                    <a:pt x="35" y="0"/>
                    <a:pt x="40" y="1"/>
                    <a:pt x="43" y="2"/>
                  </a:cubicBezTo>
                  <a:cubicBezTo>
                    <a:pt x="45" y="3"/>
                    <a:pt x="47" y="5"/>
                    <a:pt x="47" y="7"/>
                  </a:cubicBezTo>
                  <a:cubicBezTo>
                    <a:pt x="48" y="10"/>
                    <a:pt x="49" y="14"/>
                    <a:pt x="50" y="16"/>
                  </a:cubicBezTo>
                  <a:cubicBezTo>
                    <a:pt x="51" y="20"/>
                    <a:pt x="53" y="23"/>
                    <a:pt x="55" y="26"/>
                  </a:cubicBezTo>
                  <a:cubicBezTo>
                    <a:pt x="57" y="30"/>
                    <a:pt x="57" y="33"/>
                    <a:pt x="59" y="36"/>
                  </a:cubicBezTo>
                  <a:cubicBezTo>
                    <a:pt x="61" y="39"/>
                    <a:pt x="64" y="41"/>
                    <a:pt x="66" y="43"/>
                  </a:cubicBezTo>
                  <a:cubicBezTo>
                    <a:pt x="68" y="44"/>
                    <a:pt x="70" y="46"/>
                    <a:pt x="72" y="47"/>
                  </a:cubicBezTo>
                  <a:cubicBezTo>
                    <a:pt x="75" y="48"/>
                    <a:pt x="80" y="49"/>
                    <a:pt x="83" y="50"/>
                  </a:cubicBezTo>
                  <a:cubicBezTo>
                    <a:pt x="86" y="51"/>
                    <a:pt x="87" y="52"/>
                    <a:pt x="89" y="53"/>
                  </a:cubicBezTo>
                  <a:cubicBezTo>
                    <a:pt x="91" y="54"/>
                    <a:pt x="93" y="53"/>
                    <a:pt x="96" y="53"/>
                  </a:cubicBezTo>
                  <a:cubicBezTo>
                    <a:pt x="98" y="54"/>
                    <a:pt x="102" y="54"/>
                    <a:pt x="104" y="54"/>
                  </a:cubicBezTo>
                  <a:cubicBezTo>
                    <a:pt x="108" y="54"/>
                    <a:pt x="110" y="53"/>
                    <a:pt x="113" y="52"/>
                  </a:cubicBezTo>
                  <a:cubicBezTo>
                    <a:pt x="116" y="52"/>
                    <a:pt x="118" y="53"/>
                    <a:pt x="120" y="52"/>
                  </a:cubicBezTo>
                  <a:cubicBezTo>
                    <a:pt x="123" y="51"/>
                    <a:pt x="125" y="49"/>
                    <a:pt x="127" y="48"/>
                  </a:cubicBezTo>
                  <a:cubicBezTo>
                    <a:pt x="129" y="47"/>
                    <a:pt x="132" y="46"/>
                    <a:pt x="134" y="45"/>
                  </a:cubicBezTo>
                  <a:cubicBezTo>
                    <a:pt x="136" y="43"/>
                    <a:pt x="138" y="42"/>
                    <a:pt x="140" y="40"/>
                  </a:cubicBezTo>
                  <a:cubicBezTo>
                    <a:pt x="143" y="39"/>
                    <a:pt x="145" y="37"/>
                    <a:pt x="147" y="35"/>
                  </a:cubicBezTo>
                  <a:cubicBezTo>
                    <a:pt x="150" y="32"/>
                    <a:pt x="153" y="29"/>
                    <a:pt x="155" y="26"/>
                  </a:cubicBezTo>
                  <a:cubicBezTo>
                    <a:pt x="157" y="24"/>
                    <a:pt x="159" y="23"/>
                    <a:pt x="160" y="21"/>
                  </a:cubicBezTo>
                  <a:cubicBezTo>
                    <a:pt x="161" y="19"/>
                    <a:pt x="162" y="16"/>
                    <a:pt x="163" y="13"/>
                  </a:cubicBezTo>
                  <a:cubicBezTo>
                    <a:pt x="163" y="13"/>
                    <a:pt x="163" y="13"/>
                    <a:pt x="163" y="13"/>
                  </a:cubicBezTo>
                  <a:cubicBezTo>
                    <a:pt x="164" y="10"/>
                    <a:pt x="168" y="9"/>
                    <a:pt x="172" y="8"/>
                  </a:cubicBezTo>
                  <a:cubicBezTo>
                    <a:pt x="175" y="7"/>
                    <a:pt x="180" y="8"/>
                    <a:pt x="183" y="9"/>
                  </a:cubicBezTo>
                  <a:cubicBezTo>
                    <a:pt x="186" y="9"/>
                    <a:pt x="189" y="10"/>
                    <a:pt x="192" y="13"/>
                  </a:cubicBezTo>
                  <a:cubicBezTo>
                    <a:pt x="193" y="15"/>
                    <a:pt x="195" y="16"/>
                    <a:pt x="196" y="19"/>
                  </a:cubicBezTo>
                  <a:cubicBezTo>
                    <a:pt x="196" y="20"/>
                    <a:pt x="197" y="23"/>
                    <a:pt x="197" y="25"/>
                  </a:cubicBezTo>
                  <a:cubicBezTo>
                    <a:pt x="197" y="27"/>
                    <a:pt x="196" y="28"/>
                    <a:pt x="196" y="30"/>
                  </a:cubicBezTo>
                  <a:cubicBezTo>
                    <a:pt x="196" y="30"/>
                    <a:pt x="196" y="31"/>
                    <a:pt x="196" y="31"/>
                  </a:cubicBezTo>
                  <a:cubicBezTo>
                    <a:pt x="195" y="33"/>
                    <a:pt x="191" y="35"/>
                    <a:pt x="190" y="37"/>
                  </a:cubicBezTo>
                  <a:cubicBezTo>
                    <a:pt x="189" y="39"/>
                    <a:pt x="189" y="42"/>
                    <a:pt x="188" y="44"/>
                  </a:cubicBezTo>
                  <a:cubicBezTo>
                    <a:pt x="186" y="47"/>
                    <a:pt x="184" y="49"/>
                    <a:pt x="182" y="51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79" y="54"/>
                    <a:pt x="176" y="57"/>
                    <a:pt x="174" y="5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2" name="Freeform 1823">
              <a:extLst>
                <a:ext uri="{FF2B5EF4-FFF2-40B4-BE49-F238E27FC236}">
                  <a16:creationId xmlns:a16="http://schemas.microsoft.com/office/drawing/2014/main" id="{2970C257-FF19-4A9D-B638-0F904B02A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728"/>
              <a:ext cx="160" cy="117"/>
            </a:xfrm>
            <a:custGeom>
              <a:avLst/>
              <a:gdLst>
                <a:gd name="T0" fmla="*/ 175 w 64"/>
                <a:gd name="T1" fmla="*/ 622 h 44"/>
                <a:gd name="T2" fmla="*/ 270 w 64"/>
                <a:gd name="T3" fmla="*/ 431 h 44"/>
                <a:gd name="T4" fmla="*/ 458 w 64"/>
                <a:gd name="T5" fmla="*/ 261 h 44"/>
                <a:gd name="T6" fmla="*/ 645 w 64"/>
                <a:gd name="T7" fmla="*/ 226 h 44"/>
                <a:gd name="T8" fmla="*/ 833 w 64"/>
                <a:gd name="T9" fmla="*/ 261 h 44"/>
                <a:gd name="T10" fmla="*/ 895 w 64"/>
                <a:gd name="T11" fmla="*/ 319 h 44"/>
                <a:gd name="T12" fmla="*/ 1000 w 64"/>
                <a:gd name="T13" fmla="*/ 261 h 44"/>
                <a:gd name="T14" fmla="*/ 395 w 64"/>
                <a:gd name="T15" fmla="*/ 114 h 44"/>
                <a:gd name="T16" fmla="*/ 50 w 64"/>
                <a:gd name="T17" fmla="*/ 827 h 44"/>
                <a:gd name="T18" fmla="*/ 158 w 64"/>
                <a:gd name="T19" fmla="*/ 750 h 44"/>
                <a:gd name="T20" fmla="*/ 175 w 64"/>
                <a:gd name="T21" fmla="*/ 62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44">
                  <a:moveTo>
                    <a:pt x="11" y="33"/>
                  </a:moveTo>
                  <a:cubicBezTo>
                    <a:pt x="12" y="30"/>
                    <a:pt x="15" y="25"/>
                    <a:pt x="17" y="23"/>
                  </a:cubicBezTo>
                  <a:cubicBezTo>
                    <a:pt x="20" y="19"/>
                    <a:pt x="24" y="15"/>
                    <a:pt x="29" y="14"/>
                  </a:cubicBezTo>
                  <a:cubicBezTo>
                    <a:pt x="33" y="12"/>
                    <a:pt x="37" y="12"/>
                    <a:pt x="41" y="12"/>
                  </a:cubicBezTo>
                  <a:cubicBezTo>
                    <a:pt x="45" y="12"/>
                    <a:pt x="50" y="13"/>
                    <a:pt x="53" y="14"/>
                  </a:cubicBezTo>
                  <a:cubicBezTo>
                    <a:pt x="54" y="15"/>
                    <a:pt x="56" y="16"/>
                    <a:pt x="57" y="17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59" y="4"/>
                    <a:pt x="41" y="0"/>
                    <a:pt x="25" y="6"/>
                  </a:cubicBezTo>
                  <a:cubicBezTo>
                    <a:pt x="9" y="13"/>
                    <a:pt x="0" y="32"/>
                    <a:pt x="3" y="44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38"/>
                    <a:pt x="10" y="36"/>
                    <a:pt x="11" y="3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3" name="Freeform 1824">
              <a:extLst>
                <a:ext uri="{FF2B5EF4-FFF2-40B4-BE49-F238E27FC236}">
                  <a16:creationId xmlns:a16="http://schemas.microsoft.com/office/drawing/2014/main" id="{E37E771D-5240-441E-BDB9-DED69B045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736"/>
              <a:ext cx="133" cy="112"/>
            </a:xfrm>
            <a:custGeom>
              <a:avLst/>
              <a:gdLst>
                <a:gd name="T0" fmla="*/ 0 w 53"/>
                <a:gd name="T1" fmla="*/ 307 h 42"/>
                <a:gd name="T2" fmla="*/ 113 w 53"/>
                <a:gd name="T3" fmla="*/ 376 h 42"/>
                <a:gd name="T4" fmla="*/ 221 w 53"/>
                <a:gd name="T5" fmla="*/ 320 h 42"/>
                <a:gd name="T6" fmla="*/ 396 w 53"/>
                <a:gd name="T7" fmla="*/ 341 h 42"/>
                <a:gd name="T8" fmla="*/ 535 w 53"/>
                <a:gd name="T9" fmla="*/ 419 h 42"/>
                <a:gd name="T10" fmla="*/ 597 w 53"/>
                <a:gd name="T11" fmla="*/ 533 h 42"/>
                <a:gd name="T12" fmla="*/ 617 w 53"/>
                <a:gd name="T13" fmla="*/ 648 h 42"/>
                <a:gd name="T14" fmla="*/ 597 w 53"/>
                <a:gd name="T15" fmla="*/ 717 h 42"/>
                <a:gd name="T16" fmla="*/ 725 w 53"/>
                <a:gd name="T17" fmla="*/ 797 h 42"/>
                <a:gd name="T18" fmla="*/ 0 w 53"/>
                <a:gd name="T19" fmla="*/ 307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0" y="16"/>
                  </a:moveTo>
                  <a:cubicBezTo>
                    <a:pt x="7" y="20"/>
                    <a:pt x="7" y="20"/>
                    <a:pt x="7" y="20"/>
                  </a:cubicBezTo>
                  <a:cubicBezTo>
                    <a:pt x="9" y="18"/>
                    <a:pt x="11" y="17"/>
                    <a:pt x="14" y="17"/>
                  </a:cubicBezTo>
                  <a:cubicBezTo>
                    <a:pt x="17" y="16"/>
                    <a:pt x="22" y="17"/>
                    <a:pt x="25" y="18"/>
                  </a:cubicBezTo>
                  <a:cubicBezTo>
                    <a:pt x="28" y="18"/>
                    <a:pt x="31" y="19"/>
                    <a:pt x="34" y="22"/>
                  </a:cubicBezTo>
                  <a:cubicBezTo>
                    <a:pt x="35" y="24"/>
                    <a:pt x="37" y="25"/>
                    <a:pt x="38" y="28"/>
                  </a:cubicBezTo>
                  <a:cubicBezTo>
                    <a:pt x="38" y="29"/>
                    <a:pt x="39" y="32"/>
                    <a:pt x="39" y="34"/>
                  </a:cubicBezTo>
                  <a:cubicBezTo>
                    <a:pt x="39" y="35"/>
                    <a:pt x="39" y="37"/>
                    <a:pt x="38" y="38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53" y="8"/>
                    <a:pt x="11" y="0"/>
                    <a:pt x="0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4" name="Freeform 1825">
              <a:extLst>
                <a:ext uri="{FF2B5EF4-FFF2-40B4-BE49-F238E27FC236}">
                  <a16:creationId xmlns:a16="http://schemas.microsoft.com/office/drawing/2014/main" id="{CB8DE1A1-B7C1-4CB0-9C75-0ABAF99FB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725"/>
              <a:ext cx="560" cy="307"/>
            </a:xfrm>
            <a:custGeom>
              <a:avLst/>
              <a:gdLst>
                <a:gd name="T0" fmla="*/ 425 w 224"/>
                <a:gd name="T1" fmla="*/ 136 h 115"/>
                <a:gd name="T2" fmla="*/ 113 w 224"/>
                <a:gd name="T3" fmla="*/ 913 h 115"/>
                <a:gd name="T4" fmla="*/ 208 w 224"/>
                <a:gd name="T5" fmla="*/ 1127 h 115"/>
                <a:gd name="T6" fmla="*/ 1520 w 224"/>
                <a:gd name="T7" fmla="*/ 2130 h 115"/>
                <a:gd name="T8" fmla="*/ 3145 w 224"/>
                <a:gd name="T9" fmla="*/ 1332 h 115"/>
                <a:gd name="T10" fmla="*/ 3363 w 224"/>
                <a:gd name="T11" fmla="*/ 934 h 115"/>
                <a:gd name="T12" fmla="*/ 3375 w 224"/>
                <a:gd name="T13" fmla="*/ 892 h 115"/>
                <a:gd name="T14" fmla="*/ 2625 w 224"/>
                <a:gd name="T15" fmla="*/ 435 h 115"/>
                <a:gd name="T16" fmla="*/ 1720 w 224"/>
                <a:gd name="T17" fmla="*/ 1105 h 115"/>
                <a:gd name="T18" fmla="*/ 1063 w 224"/>
                <a:gd name="T19" fmla="*/ 363 h 115"/>
                <a:gd name="T20" fmla="*/ 425 w 224"/>
                <a:gd name="T21" fmla="*/ 13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115">
                  <a:moveTo>
                    <a:pt x="27" y="7"/>
                  </a:moveTo>
                  <a:cubicBezTo>
                    <a:pt x="9" y="14"/>
                    <a:pt x="0" y="37"/>
                    <a:pt x="7" y="48"/>
                  </a:cubicBezTo>
                  <a:cubicBezTo>
                    <a:pt x="8" y="52"/>
                    <a:pt x="11" y="55"/>
                    <a:pt x="13" y="59"/>
                  </a:cubicBezTo>
                  <a:cubicBezTo>
                    <a:pt x="34" y="91"/>
                    <a:pt x="52" y="108"/>
                    <a:pt x="97" y="112"/>
                  </a:cubicBezTo>
                  <a:cubicBezTo>
                    <a:pt x="143" y="115"/>
                    <a:pt x="173" y="97"/>
                    <a:pt x="201" y="70"/>
                  </a:cubicBezTo>
                  <a:cubicBezTo>
                    <a:pt x="203" y="66"/>
                    <a:pt x="209" y="60"/>
                    <a:pt x="215" y="49"/>
                  </a:cubicBezTo>
                  <a:cubicBezTo>
                    <a:pt x="216" y="47"/>
                    <a:pt x="216" y="47"/>
                    <a:pt x="216" y="47"/>
                  </a:cubicBezTo>
                  <a:cubicBezTo>
                    <a:pt x="224" y="10"/>
                    <a:pt x="176" y="3"/>
                    <a:pt x="168" y="23"/>
                  </a:cubicBezTo>
                  <a:cubicBezTo>
                    <a:pt x="153" y="51"/>
                    <a:pt x="133" y="60"/>
                    <a:pt x="110" y="58"/>
                  </a:cubicBezTo>
                  <a:cubicBezTo>
                    <a:pt x="87" y="56"/>
                    <a:pt x="73" y="44"/>
                    <a:pt x="68" y="19"/>
                  </a:cubicBezTo>
                  <a:cubicBezTo>
                    <a:pt x="65" y="6"/>
                    <a:pt x="45" y="0"/>
                    <a:pt x="27" y="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6" name="Group 1826">
            <a:extLst>
              <a:ext uri="{FF2B5EF4-FFF2-40B4-BE49-F238E27FC236}">
                <a16:creationId xmlns:a16="http://schemas.microsoft.com/office/drawing/2014/main" id="{C5333265-E74F-4110-BA3F-2D4F206160FF}"/>
              </a:ext>
            </a:extLst>
          </p:cNvPr>
          <p:cNvGrpSpPr>
            <a:grpSpLocks/>
          </p:cNvGrpSpPr>
          <p:nvPr/>
        </p:nvGrpSpPr>
        <p:grpSpPr bwMode="auto">
          <a:xfrm>
            <a:off x="5846763" y="5486400"/>
            <a:ext cx="496887" cy="271463"/>
            <a:chOff x="1814" y="2968"/>
            <a:chExt cx="563" cy="307"/>
          </a:xfrm>
        </p:grpSpPr>
        <p:sp>
          <p:nvSpPr>
            <p:cNvPr id="59018" name="Freeform 1827">
              <a:extLst>
                <a:ext uri="{FF2B5EF4-FFF2-40B4-BE49-F238E27FC236}">
                  <a16:creationId xmlns:a16="http://schemas.microsoft.com/office/drawing/2014/main" id="{0511C911-5289-4D4B-B067-DB8862BF8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968"/>
              <a:ext cx="563" cy="307"/>
            </a:xfrm>
            <a:custGeom>
              <a:avLst/>
              <a:gdLst>
                <a:gd name="T0" fmla="*/ 438 w 225"/>
                <a:gd name="T1" fmla="*/ 136 h 115"/>
                <a:gd name="T2" fmla="*/ 113 w 225"/>
                <a:gd name="T3" fmla="*/ 913 h 115"/>
                <a:gd name="T4" fmla="*/ 220 w 225"/>
                <a:gd name="T5" fmla="*/ 1127 h 115"/>
                <a:gd name="T6" fmla="*/ 1534 w 225"/>
                <a:gd name="T7" fmla="*/ 2130 h 115"/>
                <a:gd name="T8" fmla="*/ 3150 w 225"/>
                <a:gd name="T9" fmla="*/ 1332 h 115"/>
                <a:gd name="T10" fmla="*/ 3368 w 225"/>
                <a:gd name="T11" fmla="*/ 934 h 115"/>
                <a:gd name="T12" fmla="*/ 3381 w 225"/>
                <a:gd name="T13" fmla="*/ 892 h 115"/>
                <a:gd name="T14" fmla="*/ 2630 w 225"/>
                <a:gd name="T15" fmla="*/ 435 h 115"/>
                <a:gd name="T16" fmla="*/ 1722 w 225"/>
                <a:gd name="T17" fmla="*/ 1105 h 115"/>
                <a:gd name="T18" fmla="*/ 1063 w 225"/>
                <a:gd name="T19" fmla="*/ 363 h 115"/>
                <a:gd name="T20" fmla="*/ 438 w 225"/>
                <a:gd name="T21" fmla="*/ 13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5" h="115">
                  <a:moveTo>
                    <a:pt x="28" y="7"/>
                  </a:moveTo>
                  <a:cubicBezTo>
                    <a:pt x="10" y="14"/>
                    <a:pt x="0" y="37"/>
                    <a:pt x="7" y="48"/>
                  </a:cubicBezTo>
                  <a:cubicBezTo>
                    <a:pt x="9" y="52"/>
                    <a:pt x="11" y="55"/>
                    <a:pt x="14" y="59"/>
                  </a:cubicBezTo>
                  <a:cubicBezTo>
                    <a:pt x="34" y="91"/>
                    <a:pt x="52" y="108"/>
                    <a:pt x="98" y="112"/>
                  </a:cubicBezTo>
                  <a:cubicBezTo>
                    <a:pt x="144" y="115"/>
                    <a:pt x="173" y="97"/>
                    <a:pt x="201" y="70"/>
                  </a:cubicBezTo>
                  <a:cubicBezTo>
                    <a:pt x="204" y="66"/>
                    <a:pt x="209" y="60"/>
                    <a:pt x="215" y="49"/>
                  </a:cubicBezTo>
                  <a:cubicBezTo>
                    <a:pt x="216" y="47"/>
                    <a:pt x="216" y="47"/>
                    <a:pt x="216" y="47"/>
                  </a:cubicBezTo>
                  <a:cubicBezTo>
                    <a:pt x="225" y="10"/>
                    <a:pt x="176" y="3"/>
                    <a:pt x="168" y="23"/>
                  </a:cubicBezTo>
                  <a:cubicBezTo>
                    <a:pt x="154" y="51"/>
                    <a:pt x="134" y="60"/>
                    <a:pt x="110" y="58"/>
                  </a:cubicBezTo>
                  <a:cubicBezTo>
                    <a:pt x="87" y="56"/>
                    <a:pt x="74" y="44"/>
                    <a:pt x="68" y="19"/>
                  </a:cubicBezTo>
                  <a:cubicBezTo>
                    <a:pt x="65" y="6"/>
                    <a:pt x="46" y="0"/>
                    <a:pt x="28" y="7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19" name="Freeform 1828">
              <a:extLst>
                <a:ext uri="{FF2B5EF4-FFF2-40B4-BE49-F238E27FC236}">
                  <a16:creationId xmlns:a16="http://schemas.microsoft.com/office/drawing/2014/main" id="{1A0F5815-ED98-4829-A29B-5025E240C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003"/>
              <a:ext cx="493" cy="245"/>
            </a:xfrm>
            <a:custGeom>
              <a:avLst/>
              <a:gdLst>
                <a:gd name="T0" fmla="*/ 2663 w 197"/>
                <a:gd name="T1" fmla="*/ 1190 h 92"/>
                <a:gd name="T2" fmla="*/ 2525 w 197"/>
                <a:gd name="T3" fmla="*/ 1318 h 92"/>
                <a:gd name="T4" fmla="*/ 2367 w 197"/>
                <a:gd name="T5" fmla="*/ 1454 h 92"/>
                <a:gd name="T6" fmla="*/ 2055 w 197"/>
                <a:gd name="T7" fmla="*/ 1646 h 92"/>
                <a:gd name="T8" fmla="*/ 1742 w 197"/>
                <a:gd name="T9" fmla="*/ 1702 h 92"/>
                <a:gd name="T10" fmla="*/ 1504 w 197"/>
                <a:gd name="T11" fmla="*/ 1715 h 92"/>
                <a:gd name="T12" fmla="*/ 1241 w 197"/>
                <a:gd name="T13" fmla="*/ 1715 h 92"/>
                <a:gd name="T14" fmla="*/ 958 w 197"/>
                <a:gd name="T15" fmla="*/ 1624 h 92"/>
                <a:gd name="T16" fmla="*/ 708 w 197"/>
                <a:gd name="T17" fmla="*/ 1475 h 92"/>
                <a:gd name="T18" fmla="*/ 470 w 197"/>
                <a:gd name="T19" fmla="*/ 1249 h 92"/>
                <a:gd name="T20" fmla="*/ 313 w 197"/>
                <a:gd name="T21" fmla="*/ 1057 h 92"/>
                <a:gd name="T22" fmla="*/ 125 w 197"/>
                <a:gd name="T23" fmla="*/ 759 h 92"/>
                <a:gd name="T24" fmla="*/ 33 w 197"/>
                <a:gd name="T25" fmla="*/ 589 h 92"/>
                <a:gd name="T26" fmla="*/ 33 w 197"/>
                <a:gd name="T27" fmla="*/ 397 h 92"/>
                <a:gd name="T28" fmla="*/ 300 w 197"/>
                <a:gd name="T29" fmla="*/ 35 h 92"/>
                <a:gd name="T30" fmla="*/ 688 w 197"/>
                <a:gd name="T31" fmla="*/ 35 h 92"/>
                <a:gd name="T32" fmla="*/ 783 w 197"/>
                <a:gd name="T33" fmla="*/ 306 h 92"/>
                <a:gd name="T34" fmla="*/ 926 w 197"/>
                <a:gd name="T35" fmla="*/ 682 h 92"/>
                <a:gd name="T36" fmla="*/ 1146 w 197"/>
                <a:gd name="T37" fmla="*/ 887 h 92"/>
                <a:gd name="T38" fmla="*/ 1396 w 197"/>
                <a:gd name="T39" fmla="*/ 999 h 92"/>
                <a:gd name="T40" fmla="*/ 1647 w 197"/>
                <a:gd name="T41" fmla="*/ 1020 h 92"/>
                <a:gd name="T42" fmla="*/ 1897 w 197"/>
                <a:gd name="T43" fmla="*/ 980 h 92"/>
                <a:gd name="T44" fmla="*/ 2117 w 197"/>
                <a:gd name="T45" fmla="*/ 852 h 92"/>
                <a:gd name="T46" fmla="*/ 2305 w 197"/>
                <a:gd name="T47" fmla="*/ 660 h 92"/>
                <a:gd name="T48" fmla="*/ 2505 w 197"/>
                <a:gd name="T49" fmla="*/ 397 h 92"/>
                <a:gd name="T50" fmla="*/ 2568 w 197"/>
                <a:gd name="T51" fmla="*/ 248 h 92"/>
                <a:gd name="T52" fmla="*/ 2880 w 197"/>
                <a:gd name="T53" fmla="*/ 170 h 92"/>
                <a:gd name="T54" fmla="*/ 3068 w 197"/>
                <a:gd name="T55" fmla="*/ 362 h 92"/>
                <a:gd name="T56" fmla="*/ 3088 w 197"/>
                <a:gd name="T57" fmla="*/ 567 h 92"/>
                <a:gd name="T58" fmla="*/ 2993 w 197"/>
                <a:gd name="T59" fmla="*/ 703 h 92"/>
                <a:gd name="T60" fmla="*/ 2868 w 197"/>
                <a:gd name="T61" fmla="*/ 964 h 92"/>
                <a:gd name="T62" fmla="*/ 2725 w 197"/>
                <a:gd name="T63" fmla="*/ 1113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7" h="92">
                  <a:moveTo>
                    <a:pt x="174" y="59"/>
                  </a:moveTo>
                  <a:cubicBezTo>
                    <a:pt x="173" y="60"/>
                    <a:pt x="172" y="62"/>
                    <a:pt x="170" y="63"/>
                  </a:cubicBezTo>
                  <a:cubicBezTo>
                    <a:pt x="169" y="64"/>
                    <a:pt x="168" y="64"/>
                    <a:pt x="167" y="65"/>
                  </a:cubicBezTo>
                  <a:cubicBezTo>
                    <a:pt x="165" y="67"/>
                    <a:pt x="163" y="68"/>
                    <a:pt x="161" y="70"/>
                  </a:cubicBezTo>
                  <a:cubicBezTo>
                    <a:pt x="160" y="71"/>
                    <a:pt x="159" y="73"/>
                    <a:pt x="157" y="74"/>
                  </a:cubicBezTo>
                  <a:cubicBezTo>
                    <a:pt x="155" y="75"/>
                    <a:pt x="153" y="75"/>
                    <a:pt x="151" y="77"/>
                  </a:cubicBezTo>
                  <a:cubicBezTo>
                    <a:pt x="146" y="79"/>
                    <a:pt x="141" y="82"/>
                    <a:pt x="136" y="84"/>
                  </a:cubicBezTo>
                  <a:cubicBezTo>
                    <a:pt x="135" y="84"/>
                    <a:pt x="133" y="87"/>
                    <a:pt x="131" y="87"/>
                  </a:cubicBezTo>
                  <a:cubicBezTo>
                    <a:pt x="128" y="88"/>
                    <a:pt x="126" y="87"/>
                    <a:pt x="123" y="88"/>
                  </a:cubicBezTo>
                  <a:cubicBezTo>
                    <a:pt x="119" y="89"/>
                    <a:pt x="115" y="89"/>
                    <a:pt x="111" y="90"/>
                  </a:cubicBezTo>
                  <a:cubicBezTo>
                    <a:pt x="109" y="90"/>
                    <a:pt x="107" y="92"/>
                    <a:pt x="105" y="92"/>
                  </a:cubicBezTo>
                  <a:cubicBezTo>
                    <a:pt x="102" y="92"/>
                    <a:pt x="99" y="91"/>
                    <a:pt x="96" y="91"/>
                  </a:cubicBezTo>
                  <a:cubicBezTo>
                    <a:pt x="93" y="91"/>
                    <a:pt x="90" y="90"/>
                    <a:pt x="87" y="90"/>
                  </a:cubicBezTo>
                  <a:cubicBezTo>
                    <a:pt x="84" y="90"/>
                    <a:pt x="82" y="92"/>
                    <a:pt x="79" y="91"/>
                  </a:cubicBezTo>
                  <a:cubicBezTo>
                    <a:pt x="77" y="91"/>
                    <a:pt x="73" y="89"/>
                    <a:pt x="71" y="88"/>
                  </a:cubicBezTo>
                  <a:cubicBezTo>
                    <a:pt x="67" y="88"/>
                    <a:pt x="64" y="87"/>
                    <a:pt x="61" y="86"/>
                  </a:cubicBezTo>
                  <a:cubicBezTo>
                    <a:pt x="58" y="85"/>
                    <a:pt x="55" y="83"/>
                    <a:pt x="53" y="82"/>
                  </a:cubicBezTo>
                  <a:cubicBezTo>
                    <a:pt x="50" y="80"/>
                    <a:pt x="47" y="79"/>
                    <a:pt x="45" y="78"/>
                  </a:cubicBezTo>
                  <a:cubicBezTo>
                    <a:pt x="42" y="76"/>
                    <a:pt x="40" y="76"/>
                    <a:pt x="37" y="74"/>
                  </a:cubicBezTo>
                  <a:cubicBezTo>
                    <a:pt x="35" y="72"/>
                    <a:pt x="32" y="69"/>
                    <a:pt x="30" y="66"/>
                  </a:cubicBezTo>
                  <a:cubicBezTo>
                    <a:pt x="28" y="65"/>
                    <a:pt x="25" y="64"/>
                    <a:pt x="24" y="62"/>
                  </a:cubicBezTo>
                  <a:cubicBezTo>
                    <a:pt x="22" y="61"/>
                    <a:pt x="22" y="58"/>
                    <a:pt x="20" y="56"/>
                  </a:cubicBezTo>
                  <a:cubicBezTo>
                    <a:pt x="18" y="53"/>
                    <a:pt x="16" y="52"/>
                    <a:pt x="14" y="49"/>
                  </a:cubicBezTo>
                  <a:cubicBezTo>
                    <a:pt x="13" y="47"/>
                    <a:pt x="9" y="42"/>
                    <a:pt x="8" y="40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1"/>
                    <a:pt x="2" y="30"/>
                    <a:pt x="1" y="30"/>
                  </a:cubicBezTo>
                  <a:cubicBezTo>
                    <a:pt x="1" y="29"/>
                    <a:pt x="0" y="26"/>
                    <a:pt x="2" y="21"/>
                  </a:cubicBezTo>
                  <a:cubicBezTo>
                    <a:pt x="3" y="18"/>
                    <a:pt x="6" y="13"/>
                    <a:pt x="8" y="11"/>
                  </a:cubicBezTo>
                  <a:cubicBezTo>
                    <a:pt x="11" y="7"/>
                    <a:pt x="15" y="3"/>
                    <a:pt x="19" y="2"/>
                  </a:cubicBezTo>
                  <a:cubicBezTo>
                    <a:pt x="23" y="0"/>
                    <a:pt x="28" y="0"/>
                    <a:pt x="32" y="0"/>
                  </a:cubicBezTo>
                  <a:cubicBezTo>
                    <a:pt x="36" y="0"/>
                    <a:pt x="41" y="1"/>
                    <a:pt x="44" y="2"/>
                  </a:cubicBezTo>
                  <a:cubicBezTo>
                    <a:pt x="45" y="3"/>
                    <a:pt x="47" y="5"/>
                    <a:pt x="48" y="7"/>
                  </a:cubicBezTo>
                  <a:cubicBezTo>
                    <a:pt x="49" y="10"/>
                    <a:pt x="49" y="14"/>
                    <a:pt x="50" y="16"/>
                  </a:cubicBezTo>
                  <a:cubicBezTo>
                    <a:pt x="52" y="20"/>
                    <a:pt x="54" y="23"/>
                    <a:pt x="55" y="26"/>
                  </a:cubicBezTo>
                  <a:cubicBezTo>
                    <a:pt x="57" y="30"/>
                    <a:pt x="57" y="33"/>
                    <a:pt x="59" y="36"/>
                  </a:cubicBezTo>
                  <a:cubicBezTo>
                    <a:pt x="62" y="39"/>
                    <a:pt x="64" y="41"/>
                    <a:pt x="67" y="43"/>
                  </a:cubicBezTo>
                  <a:cubicBezTo>
                    <a:pt x="69" y="44"/>
                    <a:pt x="70" y="46"/>
                    <a:pt x="73" y="47"/>
                  </a:cubicBezTo>
                  <a:cubicBezTo>
                    <a:pt x="76" y="48"/>
                    <a:pt x="80" y="49"/>
                    <a:pt x="84" y="50"/>
                  </a:cubicBezTo>
                  <a:cubicBezTo>
                    <a:pt x="86" y="51"/>
                    <a:pt x="88" y="52"/>
                    <a:pt x="89" y="53"/>
                  </a:cubicBezTo>
                  <a:cubicBezTo>
                    <a:pt x="91" y="54"/>
                    <a:pt x="94" y="53"/>
                    <a:pt x="96" y="53"/>
                  </a:cubicBezTo>
                  <a:cubicBezTo>
                    <a:pt x="98" y="54"/>
                    <a:pt x="103" y="54"/>
                    <a:pt x="105" y="54"/>
                  </a:cubicBezTo>
                  <a:cubicBezTo>
                    <a:pt x="108" y="54"/>
                    <a:pt x="110" y="53"/>
                    <a:pt x="113" y="52"/>
                  </a:cubicBezTo>
                  <a:cubicBezTo>
                    <a:pt x="116" y="52"/>
                    <a:pt x="118" y="53"/>
                    <a:pt x="121" y="52"/>
                  </a:cubicBezTo>
                  <a:cubicBezTo>
                    <a:pt x="123" y="51"/>
                    <a:pt x="125" y="49"/>
                    <a:pt x="127" y="48"/>
                  </a:cubicBezTo>
                  <a:cubicBezTo>
                    <a:pt x="130" y="47"/>
                    <a:pt x="132" y="46"/>
                    <a:pt x="135" y="45"/>
                  </a:cubicBezTo>
                  <a:cubicBezTo>
                    <a:pt x="137" y="43"/>
                    <a:pt x="139" y="42"/>
                    <a:pt x="141" y="40"/>
                  </a:cubicBezTo>
                  <a:cubicBezTo>
                    <a:pt x="143" y="39"/>
                    <a:pt x="145" y="37"/>
                    <a:pt x="147" y="35"/>
                  </a:cubicBezTo>
                  <a:cubicBezTo>
                    <a:pt x="150" y="32"/>
                    <a:pt x="153" y="29"/>
                    <a:pt x="156" y="26"/>
                  </a:cubicBezTo>
                  <a:cubicBezTo>
                    <a:pt x="157" y="24"/>
                    <a:pt x="159" y="23"/>
                    <a:pt x="160" y="21"/>
                  </a:cubicBezTo>
                  <a:cubicBezTo>
                    <a:pt x="161" y="19"/>
                    <a:pt x="162" y="16"/>
                    <a:pt x="163" y="13"/>
                  </a:cubicBezTo>
                  <a:cubicBezTo>
                    <a:pt x="163" y="13"/>
                    <a:pt x="163" y="13"/>
                    <a:pt x="164" y="13"/>
                  </a:cubicBezTo>
                  <a:cubicBezTo>
                    <a:pt x="164" y="10"/>
                    <a:pt x="169" y="9"/>
                    <a:pt x="172" y="8"/>
                  </a:cubicBezTo>
                  <a:cubicBezTo>
                    <a:pt x="176" y="7"/>
                    <a:pt x="180" y="8"/>
                    <a:pt x="184" y="9"/>
                  </a:cubicBezTo>
                  <a:cubicBezTo>
                    <a:pt x="186" y="9"/>
                    <a:pt x="190" y="10"/>
                    <a:pt x="192" y="13"/>
                  </a:cubicBezTo>
                  <a:cubicBezTo>
                    <a:pt x="193" y="15"/>
                    <a:pt x="195" y="16"/>
                    <a:pt x="196" y="19"/>
                  </a:cubicBezTo>
                  <a:cubicBezTo>
                    <a:pt x="197" y="20"/>
                    <a:pt x="197" y="23"/>
                    <a:pt x="197" y="25"/>
                  </a:cubicBezTo>
                  <a:cubicBezTo>
                    <a:pt x="197" y="27"/>
                    <a:pt x="197" y="28"/>
                    <a:pt x="197" y="30"/>
                  </a:cubicBezTo>
                  <a:cubicBezTo>
                    <a:pt x="196" y="30"/>
                    <a:pt x="196" y="31"/>
                    <a:pt x="196" y="31"/>
                  </a:cubicBezTo>
                  <a:cubicBezTo>
                    <a:pt x="195" y="33"/>
                    <a:pt x="192" y="35"/>
                    <a:pt x="191" y="37"/>
                  </a:cubicBezTo>
                  <a:cubicBezTo>
                    <a:pt x="190" y="39"/>
                    <a:pt x="189" y="42"/>
                    <a:pt x="188" y="44"/>
                  </a:cubicBezTo>
                  <a:cubicBezTo>
                    <a:pt x="187" y="47"/>
                    <a:pt x="184" y="49"/>
                    <a:pt x="183" y="51"/>
                  </a:cubicBezTo>
                  <a:cubicBezTo>
                    <a:pt x="183" y="51"/>
                    <a:pt x="182" y="51"/>
                    <a:pt x="182" y="51"/>
                  </a:cubicBezTo>
                  <a:cubicBezTo>
                    <a:pt x="180" y="54"/>
                    <a:pt x="177" y="57"/>
                    <a:pt x="174" y="59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0" name="Freeform 1829">
              <a:extLst>
                <a:ext uri="{FF2B5EF4-FFF2-40B4-BE49-F238E27FC236}">
                  <a16:creationId xmlns:a16="http://schemas.microsoft.com/office/drawing/2014/main" id="{358F0DD1-7367-4F26-AB65-D091AE41E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971"/>
              <a:ext cx="163" cy="117"/>
            </a:xfrm>
            <a:custGeom>
              <a:avLst/>
              <a:gdLst>
                <a:gd name="T0" fmla="*/ 188 w 65"/>
                <a:gd name="T1" fmla="*/ 622 h 44"/>
                <a:gd name="T2" fmla="*/ 283 w 65"/>
                <a:gd name="T3" fmla="*/ 431 h 44"/>
                <a:gd name="T4" fmla="*/ 459 w 65"/>
                <a:gd name="T5" fmla="*/ 261 h 44"/>
                <a:gd name="T6" fmla="*/ 660 w 65"/>
                <a:gd name="T7" fmla="*/ 226 h 44"/>
                <a:gd name="T8" fmla="*/ 850 w 65"/>
                <a:gd name="T9" fmla="*/ 261 h 44"/>
                <a:gd name="T10" fmla="*/ 900 w 65"/>
                <a:gd name="T11" fmla="*/ 319 h 44"/>
                <a:gd name="T12" fmla="*/ 1026 w 65"/>
                <a:gd name="T13" fmla="*/ 261 h 44"/>
                <a:gd name="T14" fmla="*/ 409 w 65"/>
                <a:gd name="T15" fmla="*/ 114 h 44"/>
                <a:gd name="T16" fmla="*/ 63 w 65"/>
                <a:gd name="T17" fmla="*/ 827 h 44"/>
                <a:gd name="T18" fmla="*/ 176 w 65"/>
                <a:gd name="T19" fmla="*/ 750 h 44"/>
                <a:gd name="T20" fmla="*/ 188 w 65"/>
                <a:gd name="T21" fmla="*/ 62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44">
                  <a:moveTo>
                    <a:pt x="12" y="33"/>
                  </a:moveTo>
                  <a:cubicBezTo>
                    <a:pt x="13" y="30"/>
                    <a:pt x="16" y="25"/>
                    <a:pt x="18" y="23"/>
                  </a:cubicBezTo>
                  <a:cubicBezTo>
                    <a:pt x="21" y="19"/>
                    <a:pt x="25" y="15"/>
                    <a:pt x="29" y="14"/>
                  </a:cubicBezTo>
                  <a:cubicBezTo>
                    <a:pt x="33" y="12"/>
                    <a:pt x="38" y="12"/>
                    <a:pt x="42" y="12"/>
                  </a:cubicBezTo>
                  <a:cubicBezTo>
                    <a:pt x="46" y="12"/>
                    <a:pt x="51" y="13"/>
                    <a:pt x="54" y="14"/>
                  </a:cubicBezTo>
                  <a:cubicBezTo>
                    <a:pt x="55" y="15"/>
                    <a:pt x="56" y="16"/>
                    <a:pt x="57" y="17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59" y="4"/>
                    <a:pt x="42" y="0"/>
                    <a:pt x="26" y="6"/>
                  </a:cubicBezTo>
                  <a:cubicBezTo>
                    <a:pt x="9" y="13"/>
                    <a:pt x="0" y="32"/>
                    <a:pt x="4" y="44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38"/>
                    <a:pt x="11" y="36"/>
                    <a:pt x="12" y="33"/>
                  </a:cubicBezTo>
                  <a:close/>
                </a:path>
              </a:pathLst>
            </a:custGeom>
            <a:solidFill>
              <a:srgbClr val="DCA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1" name="Freeform 1830">
              <a:extLst>
                <a:ext uri="{FF2B5EF4-FFF2-40B4-BE49-F238E27FC236}">
                  <a16:creationId xmlns:a16="http://schemas.microsoft.com/office/drawing/2014/main" id="{C4B526ED-97EB-45C5-AE6A-B0B771D2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979"/>
              <a:ext cx="135" cy="112"/>
            </a:xfrm>
            <a:custGeom>
              <a:avLst/>
              <a:gdLst>
                <a:gd name="T0" fmla="*/ 0 w 54"/>
                <a:gd name="T1" fmla="*/ 307 h 42"/>
                <a:gd name="T2" fmla="*/ 113 w 54"/>
                <a:gd name="T3" fmla="*/ 376 h 42"/>
                <a:gd name="T4" fmla="*/ 220 w 54"/>
                <a:gd name="T5" fmla="*/ 320 h 42"/>
                <a:gd name="T6" fmla="*/ 408 w 54"/>
                <a:gd name="T7" fmla="*/ 341 h 42"/>
                <a:gd name="T8" fmla="*/ 533 w 54"/>
                <a:gd name="T9" fmla="*/ 419 h 42"/>
                <a:gd name="T10" fmla="*/ 595 w 54"/>
                <a:gd name="T11" fmla="*/ 533 h 42"/>
                <a:gd name="T12" fmla="*/ 613 w 54"/>
                <a:gd name="T13" fmla="*/ 648 h 42"/>
                <a:gd name="T14" fmla="*/ 613 w 54"/>
                <a:gd name="T15" fmla="*/ 717 h 42"/>
                <a:gd name="T16" fmla="*/ 720 w 54"/>
                <a:gd name="T17" fmla="*/ 797 h 42"/>
                <a:gd name="T18" fmla="*/ 0 w 54"/>
                <a:gd name="T19" fmla="*/ 307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42">
                  <a:moveTo>
                    <a:pt x="0" y="16"/>
                  </a:moveTo>
                  <a:cubicBezTo>
                    <a:pt x="7" y="20"/>
                    <a:pt x="7" y="20"/>
                    <a:pt x="7" y="20"/>
                  </a:cubicBezTo>
                  <a:cubicBezTo>
                    <a:pt x="9" y="18"/>
                    <a:pt x="12" y="17"/>
                    <a:pt x="14" y="17"/>
                  </a:cubicBezTo>
                  <a:cubicBezTo>
                    <a:pt x="18" y="16"/>
                    <a:pt x="22" y="17"/>
                    <a:pt x="26" y="18"/>
                  </a:cubicBezTo>
                  <a:cubicBezTo>
                    <a:pt x="28" y="18"/>
                    <a:pt x="32" y="19"/>
                    <a:pt x="34" y="22"/>
                  </a:cubicBezTo>
                  <a:cubicBezTo>
                    <a:pt x="35" y="24"/>
                    <a:pt x="37" y="25"/>
                    <a:pt x="38" y="28"/>
                  </a:cubicBezTo>
                  <a:cubicBezTo>
                    <a:pt x="39" y="29"/>
                    <a:pt x="39" y="32"/>
                    <a:pt x="39" y="34"/>
                  </a:cubicBezTo>
                  <a:cubicBezTo>
                    <a:pt x="39" y="35"/>
                    <a:pt x="39" y="37"/>
                    <a:pt x="39" y="38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54" y="8"/>
                    <a:pt x="12" y="0"/>
                    <a:pt x="0" y="16"/>
                  </a:cubicBezTo>
                  <a:close/>
                </a:path>
              </a:pathLst>
            </a:custGeom>
            <a:solidFill>
              <a:srgbClr val="F7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2" name="Freeform 1831">
              <a:extLst>
                <a:ext uri="{FF2B5EF4-FFF2-40B4-BE49-F238E27FC236}">
                  <a16:creationId xmlns:a16="http://schemas.microsoft.com/office/drawing/2014/main" id="{7DE34838-F7D2-42DD-8329-21CD51A99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3003"/>
              <a:ext cx="490" cy="176"/>
            </a:xfrm>
            <a:custGeom>
              <a:avLst/>
              <a:gdLst>
                <a:gd name="T0" fmla="*/ 3050 w 196"/>
                <a:gd name="T1" fmla="*/ 363 h 66"/>
                <a:gd name="T2" fmla="*/ 2988 w 196"/>
                <a:gd name="T3" fmla="*/ 248 h 66"/>
                <a:gd name="T4" fmla="*/ 2863 w 196"/>
                <a:gd name="T5" fmla="*/ 171 h 66"/>
                <a:gd name="T6" fmla="*/ 2675 w 196"/>
                <a:gd name="T7" fmla="*/ 149 h 66"/>
                <a:gd name="T8" fmla="*/ 2550 w 196"/>
                <a:gd name="T9" fmla="*/ 248 h 66"/>
                <a:gd name="T10" fmla="*/ 2533 w 196"/>
                <a:gd name="T11" fmla="*/ 248 h 66"/>
                <a:gd name="T12" fmla="*/ 2488 w 196"/>
                <a:gd name="T13" fmla="*/ 397 h 66"/>
                <a:gd name="T14" fmla="*/ 2425 w 196"/>
                <a:gd name="T15" fmla="*/ 491 h 66"/>
                <a:gd name="T16" fmla="*/ 2283 w 196"/>
                <a:gd name="T17" fmla="*/ 661 h 66"/>
                <a:gd name="T18" fmla="*/ 2188 w 196"/>
                <a:gd name="T19" fmla="*/ 760 h 66"/>
                <a:gd name="T20" fmla="*/ 2095 w 196"/>
                <a:gd name="T21" fmla="*/ 853 h 66"/>
                <a:gd name="T22" fmla="*/ 1970 w 196"/>
                <a:gd name="T23" fmla="*/ 909 h 66"/>
                <a:gd name="T24" fmla="*/ 1875 w 196"/>
                <a:gd name="T25" fmla="*/ 989 h 66"/>
                <a:gd name="T26" fmla="*/ 1750 w 196"/>
                <a:gd name="T27" fmla="*/ 989 h 66"/>
                <a:gd name="T28" fmla="*/ 1625 w 196"/>
                <a:gd name="T29" fmla="*/ 1024 h 66"/>
                <a:gd name="T30" fmla="*/ 1488 w 196"/>
                <a:gd name="T31" fmla="*/ 1003 h 66"/>
                <a:gd name="T32" fmla="*/ 1375 w 196"/>
                <a:gd name="T33" fmla="*/ 1003 h 66"/>
                <a:gd name="T34" fmla="*/ 1300 w 196"/>
                <a:gd name="T35" fmla="*/ 947 h 66"/>
                <a:gd name="T36" fmla="*/ 1125 w 196"/>
                <a:gd name="T37" fmla="*/ 888 h 66"/>
                <a:gd name="T38" fmla="*/ 1033 w 196"/>
                <a:gd name="T39" fmla="*/ 819 h 66"/>
                <a:gd name="T40" fmla="*/ 908 w 196"/>
                <a:gd name="T41" fmla="*/ 683 h 66"/>
                <a:gd name="T42" fmla="*/ 845 w 196"/>
                <a:gd name="T43" fmla="*/ 491 h 66"/>
                <a:gd name="T44" fmla="*/ 770 w 196"/>
                <a:gd name="T45" fmla="*/ 307 h 66"/>
                <a:gd name="T46" fmla="*/ 738 w 196"/>
                <a:gd name="T47" fmla="*/ 136 h 66"/>
                <a:gd name="T48" fmla="*/ 675 w 196"/>
                <a:gd name="T49" fmla="*/ 35 h 66"/>
                <a:gd name="T50" fmla="*/ 488 w 196"/>
                <a:gd name="T51" fmla="*/ 0 h 66"/>
                <a:gd name="T52" fmla="*/ 283 w 196"/>
                <a:gd name="T53" fmla="*/ 35 h 66"/>
                <a:gd name="T54" fmla="*/ 113 w 196"/>
                <a:gd name="T55" fmla="*/ 205 h 66"/>
                <a:gd name="T56" fmla="*/ 20 w 196"/>
                <a:gd name="T57" fmla="*/ 397 h 66"/>
                <a:gd name="T58" fmla="*/ 0 w 196"/>
                <a:gd name="T59" fmla="*/ 491 h 66"/>
                <a:gd name="T60" fmla="*/ 0 w 196"/>
                <a:gd name="T61" fmla="*/ 512 h 66"/>
                <a:gd name="T62" fmla="*/ 113 w 196"/>
                <a:gd name="T63" fmla="*/ 605 h 66"/>
                <a:gd name="T64" fmla="*/ 313 w 196"/>
                <a:gd name="T65" fmla="*/ 547 h 66"/>
                <a:gd name="T66" fmla="*/ 645 w 196"/>
                <a:gd name="T67" fmla="*/ 491 h 66"/>
                <a:gd name="T68" fmla="*/ 845 w 196"/>
                <a:gd name="T69" fmla="*/ 832 h 66"/>
                <a:gd name="T70" fmla="*/ 1125 w 196"/>
                <a:gd name="T71" fmla="*/ 1059 h 66"/>
                <a:gd name="T72" fmla="*/ 1313 w 196"/>
                <a:gd name="T73" fmla="*/ 1160 h 66"/>
                <a:gd name="T74" fmla="*/ 1500 w 196"/>
                <a:gd name="T75" fmla="*/ 1216 h 66"/>
                <a:gd name="T76" fmla="*/ 1738 w 196"/>
                <a:gd name="T77" fmla="*/ 1195 h 66"/>
                <a:gd name="T78" fmla="*/ 2033 w 196"/>
                <a:gd name="T79" fmla="*/ 1139 h 66"/>
                <a:gd name="T80" fmla="*/ 2175 w 196"/>
                <a:gd name="T81" fmla="*/ 1080 h 66"/>
                <a:gd name="T82" fmla="*/ 2283 w 196"/>
                <a:gd name="T83" fmla="*/ 947 h 66"/>
                <a:gd name="T84" fmla="*/ 2470 w 196"/>
                <a:gd name="T85" fmla="*/ 717 h 66"/>
                <a:gd name="T86" fmla="*/ 2613 w 196"/>
                <a:gd name="T87" fmla="*/ 491 h 66"/>
                <a:gd name="T88" fmla="*/ 2738 w 196"/>
                <a:gd name="T89" fmla="*/ 589 h 66"/>
                <a:gd name="T90" fmla="*/ 2908 w 196"/>
                <a:gd name="T91" fmla="*/ 627 h 66"/>
                <a:gd name="T92" fmla="*/ 3050 w 196"/>
                <a:gd name="T93" fmla="*/ 589 h 66"/>
                <a:gd name="T94" fmla="*/ 3050 w 196"/>
                <a:gd name="T95" fmla="*/ 589 h 66"/>
                <a:gd name="T96" fmla="*/ 3063 w 196"/>
                <a:gd name="T97" fmla="*/ 568 h 66"/>
                <a:gd name="T98" fmla="*/ 3063 w 196"/>
                <a:gd name="T99" fmla="*/ 477 h 66"/>
                <a:gd name="T100" fmla="*/ 3050 w 196"/>
                <a:gd name="T101" fmla="*/ 363 h 6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96" h="66">
                  <a:moveTo>
                    <a:pt x="195" y="19"/>
                  </a:moveTo>
                  <a:cubicBezTo>
                    <a:pt x="194" y="16"/>
                    <a:pt x="192" y="15"/>
                    <a:pt x="191" y="13"/>
                  </a:cubicBezTo>
                  <a:cubicBezTo>
                    <a:pt x="189" y="10"/>
                    <a:pt x="185" y="9"/>
                    <a:pt x="183" y="9"/>
                  </a:cubicBezTo>
                  <a:cubicBezTo>
                    <a:pt x="179" y="8"/>
                    <a:pt x="175" y="7"/>
                    <a:pt x="171" y="8"/>
                  </a:cubicBezTo>
                  <a:cubicBezTo>
                    <a:pt x="168" y="9"/>
                    <a:pt x="163" y="10"/>
                    <a:pt x="163" y="13"/>
                  </a:cubicBezTo>
                  <a:cubicBezTo>
                    <a:pt x="162" y="13"/>
                    <a:pt x="162" y="13"/>
                    <a:pt x="162" y="13"/>
                  </a:cubicBezTo>
                  <a:cubicBezTo>
                    <a:pt x="161" y="16"/>
                    <a:pt x="160" y="19"/>
                    <a:pt x="159" y="21"/>
                  </a:cubicBezTo>
                  <a:cubicBezTo>
                    <a:pt x="158" y="23"/>
                    <a:pt x="156" y="24"/>
                    <a:pt x="155" y="26"/>
                  </a:cubicBezTo>
                  <a:cubicBezTo>
                    <a:pt x="152" y="29"/>
                    <a:pt x="149" y="32"/>
                    <a:pt x="146" y="35"/>
                  </a:cubicBezTo>
                  <a:cubicBezTo>
                    <a:pt x="144" y="37"/>
                    <a:pt x="142" y="39"/>
                    <a:pt x="140" y="40"/>
                  </a:cubicBezTo>
                  <a:cubicBezTo>
                    <a:pt x="138" y="42"/>
                    <a:pt x="136" y="43"/>
                    <a:pt x="134" y="45"/>
                  </a:cubicBezTo>
                  <a:cubicBezTo>
                    <a:pt x="131" y="46"/>
                    <a:pt x="129" y="47"/>
                    <a:pt x="126" y="48"/>
                  </a:cubicBezTo>
                  <a:cubicBezTo>
                    <a:pt x="124" y="49"/>
                    <a:pt x="122" y="51"/>
                    <a:pt x="120" y="52"/>
                  </a:cubicBezTo>
                  <a:cubicBezTo>
                    <a:pt x="117" y="53"/>
                    <a:pt x="115" y="52"/>
                    <a:pt x="112" y="52"/>
                  </a:cubicBezTo>
                  <a:cubicBezTo>
                    <a:pt x="109" y="53"/>
                    <a:pt x="107" y="54"/>
                    <a:pt x="104" y="54"/>
                  </a:cubicBezTo>
                  <a:cubicBezTo>
                    <a:pt x="102" y="54"/>
                    <a:pt x="97" y="54"/>
                    <a:pt x="95" y="53"/>
                  </a:cubicBezTo>
                  <a:cubicBezTo>
                    <a:pt x="93" y="53"/>
                    <a:pt x="90" y="54"/>
                    <a:pt x="88" y="53"/>
                  </a:cubicBezTo>
                  <a:cubicBezTo>
                    <a:pt x="87" y="52"/>
                    <a:pt x="85" y="51"/>
                    <a:pt x="83" y="50"/>
                  </a:cubicBezTo>
                  <a:cubicBezTo>
                    <a:pt x="79" y="49"/>
                    <a:pt x="75" y="48"/>
                    <a:pt x="72" y="47"/>
                  </a:cubicBezTo>
                  <a:cubicBezTo>
                    <a:pt x="69" y="46"/>
                    <a:pt x="68" y="44"/>
                    <a:pt x="66" y="43"/>
                  </a:cubicBezTo>
                  <a:cubicBezTo>
                    <a:pt x="63" y="41"/>
                    <a:pt x="61" y="39"/>
                    <a:pt x="58" y="36"/>
                  </a:cubicBezTo>
                  <a:cubicBezTo>
                    <a:pt x="56" y="33"/>
                    <a:pt x="56" y="30"/>
                    <a:pt x="54" y="26"/>
                  </a:cubicBezTo>
                  <a:cubicBezTo>
                    <a:pt x="53" y="23"/>
                    <a:pt x="51" y="20"/>
                    <a:pt x="49" y="16"/>
                  </a:cubicBezTo>
                  <a:cubicBezTo>
                    <a:pt x="48" y="14"/>
                    <a:pt x="48" y="10"/>
                    <a:pt x="47" y="7"/>
                  </a:cubicBezTo>
                  <a:cubicBezTo>
                    <a:pt x="46" y="5"/>
                    <a:pt x="44" y="3"/>
                    <a:pt x="43" y="2"/>
                  </a:cubicBezTo>
                  <a:cubicBezTo>
                    <a:pt x="40" y="1"/>
                    <a:pt x="35" y="0"/>
                    <a:pt x="31" y="0"/>
                  </a:cubicBezTo>
                  <a:cubicBezTo>
                    <a:pt x="27" y="0"/>
                    <a:pt x="22" y="0"/>
                    <a:pt x="18" y="2"/>
                  </a:cubicBezTo>
                  <a:cubicBezTo>
                    <a:pt x="14" y="3"/>
                    <a:pt x="10" y="7"/>
                    <a:pt x="7" y="11"/>
                  </a:cubicBezTo>
                  <a:cubicBezTo>
                    <a:pt x="5" y="13"/>
                    <a:pt x="2" y="18"/>
                    <a:pt x="1" y="21"/>
                  </a:cubicBezTo>
                  <a:cubicBezTo>
                    <a:pt x="0" y="23"/>
                    <a:pt x="0" y="24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30"/>
                    <a:pt x="5" y="31"/>
                    <a:pt x="7" y="32"/>
                  </a:cubicBezTo>
                  <a:cubicBezTo>
                    <a:pt x="12" y="33"/>
                    <a:pt x="16" y="31"/>
                    <a:pt x="20" y="29"/>
                  </a:cubicBezTo>
                  <a:cubicBezTo>
                    <a:pt x="28" y="26"/>
                    <a:pt x="33" y="17"/>
                    <a:pt x="41" y="26"/>
                  </a:cubicBezTo>
                  <a:cubicBezTo>
                    <a:pt x="46" y="31"/>
                    <a:pt x="49" y="38"/>
                    <a:pt x="54" y="44"/>
                  </a:cubicBezTo>
                  <a:cubicBezTo>
                    <a:pt x="59" y="50"/>
                    <a:pt x="66" y="52"/>
                    <a:pt x="72" y="56"/>
                  </a:cubicBezTo>
                  <a:cubicBezTo>
                    <a:pt x="77" y="59"/>
                    <a:pt x="79" y="61"/>
                    <a:pt x="84" y="61"/>
                  </a:cubicBezTo>
                  <a:cubicBezTo>
                    <a:pt x="90" y="61"/>
                    <a:pt x="92" y="61"/>
                    <a:pt x="96" y="64"/>
                  </a:cubicBezTo>
                  <a:cubicBezTo>
                    <a:pt x="101" y="66"/>
                    <a:pt x="106" y="63"/>
                    <a:pt x="111" y="63"/>
                  </a:cubicBezTo>
                  <a:cubicBezTo>
                    <a:pt x="117" y="62"/>
                    <a:pt x="123" y="61"/>
                    <a:pt x="130" y="60"/>
                  </a:cubicBezTo>
                  <a:cubicBezTo>
                    <a:pt x="132" y="59"/>
                    <a:pt x="136" y="58"/>
                    <a:pt x="139" y="57"/>
                  </a:cubicBezTo>
                  <a:cubicBezTo>
                    <a:pt x="141" y="55"/>
                    <a:pt x="143" y="52"/>
                    <a:pt x="146" y="50"/>
                  </a:cubicBezTo>
                  <a:cubicBezTo>
                    <a:pt x="150" y="46"/>
                    <a:pt x="153" y="41"/>
                    <a:pt x="158" y="38"/>
                  </a:cubicBezTo>
                  <a:cubicBezTo>
                    <a:pt x="162" y="34"/>
                    <a:pt x="164" y="31"/>
                    <a:pt x="167" y="26"/>
                  </a:cubicBezTo>
                  <a:cubicBezTo>
                    <a:pt x="169" y="23"/>
                    <a:pt x="171" y="28"/>
                    <a:pt x="175" y="31"/>
                  </a:cubicBezTo>
                  <a:cubicBezTo>
                    <a:pt x="178" y="33"/>
                    <a:pt x="184" y="32"/>
                    <a:pt x="186" y="33"/>
                  </a:cubicBezTo>
                  <a:cubicBezTo>
                    <a:pt x="188" y="35"/>
                    <a:pt x="194" y="28"/>
                    <a:pt x="195" y="31"/>
                  </a:cubicBezTo>
                  <a:cubicBezTo>
                    <a:pt x="195" y="31"/>
                    <a:pt x="195" y="31"/>
                    <a:pt x="195" y="31"/>
                  </a:cubicBezTo>
                  <a:cubicBezTo>
                    <a:pt x="195" y="31"/>
                    <a:pt x="195" y="30"/>
                    <a:pt x="196" y="30"/>
                  </a:cubicBezTo>
                  <a:cubicBezTo>
                    <a:pt x="196" y="28"/>
                    <a:pt x="196" y="27"/>
                    <a:pt x="196" y="25"/>
                  </a:cubicBezTo>
                  <a:cubicBezTo>
                    <a:pt x="196" y="23"/>
                    <a:pt x="196" y="20"/>
                    <a:pt x="195" y="19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3" name="Freeform 1832">
              <a:extLst>
                <a:ext uri="{FF2B5EF4-FFF2-40B4-BE49-F238E27FC236}">
                  <a16:creationId xmlns:a16="http://schemas.microsoft.com/office/drawing/2014/main" id="{507BAAEE-E2D0-4C97-AC46-2A926EB34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048"/>
              <a:ext cx="493" cy="200"/>
            </a:xfrm>
            <a:custGeom>
              <a:avLst/>
              <a:gdLst>
                <a:gd name="T0" fmla="*/ 2868 w 197"/>
                <a:gd name="T1" fmla="*/ 648 h 75"/>
                <a:gd name="T2" fmla="*/ 2943 w 197"/>
                <a:gd name="T3" fmla="*/ 512 h 75"/>
                <a:gd name="T4" fmla="*/ 2993 w 197"/>
                <a:gd name="T5" fmla="*/ 376 h 75"/>
                <a:gd name="T6" fmla="*/ 3068 w 197"/>
                <a:gd name="T7" fmla="*/ 264 h 75"/>
                <a:gd name="T8" fmla="*/ 3088 w 197"/>
                <a:gd name="T9" fmla="*/ 248 h 75"/>
                <a:gd name="T10" fmla="*/ 3088 w 197"/>
                <a:gd name="T11" fmla="*/ 149 h 75"/>
                <a:gd name="T12" fmla="*/ 3068 w 197"/>
                <a:gd name="T13" fmla="*/ 35 h 75"/>
                <a:gd name="T14" fmla="*/ 3056 w 197"/>
                <a:gd name="T15" fmla="*/ 0 h 75"/>
                <a:gd name="T16" fmla="*/ 2943 w 197"/>
                <a:gd name="T17" fmla="*/ 0 h 75"/>
                <a:gd name="T18" fmla="*/ 3006 w 197"/>
                <a:gd name="T19" fmla="*/ 192 h 75"/>
                <a:gd name="T20" fmla="*/ 2943 w 197"/>
                <a:gd name="T21" fmla="*/ 264 h 75"/>
                <a:gd name="T22" fmla="*/ 2913 w 197"/>
                <a:gd name="T23" fmla="*/ 363 h 75"/>
                <a:gd name="T24" fmla="*/ 2805 w 197"/>
                <a:gd name="T25" fmla="*/ 547 h 75"/>
                <a:gd name="T26" fmla="*/ 2663 w 197"/>
                <a:gd name="T27" fmla="*/ 739 h 75"/>
                <a:gd name="T28" fmla="*/ 2505 w 197"/>
                <a:gd name="T29" fmla="*/ 853 h 75"/>
                <a:gd name="T30" fmla="*/ 2430 w 197"/>
                <a:gd name="T31" fmla="*/ 1024 h 75"/>
                <a:gd name="T32" fmla="*/ 2242 w 197"/>
                <a:gd name="T33" fmla="*/ 1101 h 75"/>
                <a:gd name="T34" fmla="*/ 2085 w 197"/>
                <a:gd name="T35" fmla="*/ 1117 h 75"/>
                <a:gd name="T36" fmla="*/ 1992 w 197"/>
                <a:gd name="T37" fmla="*/ 1195 h 75"/>
                <a:gd name="T38" fmla="*/ 1722 w 197"/>
                <a:gd name="T39" fmla="*/ 1251 h 75"/>
                <a:gd name="T40" fmla="*/ 1597 w 197"/>
                <a:gd name="T41" fmla="*/ 1288 h 75"/>
                <a:gd name="T42" fmla="*/ 1459 w 197"/>
                <a:gd name="T43" fmla="*/ 1288 h 75"/>
                <a:gd name="T44" fmla="*/ 1334 w 197"/>
                <a:gd name="T45" fmla="*/ 1272 h 75"/>
                <a:gd name="T46" fmla="*/ 1221 w 197"/>
                <a:gd name="T47" fmla="*/ 1272 h 75"/>
                <a:gd name="T48" fmla="*/ 926 w 197"/>
                <a:gd name="T49" fmla="*/ 1117 h 75"/>
                <a:gd name="T50" fmla="*/ 626 w 197"/>
                <a:gd name="T51" fmla="*/ 968 h 75"/>
                <a:gd name="T52" fmla="*/ 521 w 197"/>
                <a:gd name="T53" fmla="*/ 853 h 75"/>
                <a:gd name="T54" fmla="*/ 408 w 197"/>
                <a:gd name="T55" fmla="*/ 776 h 75"/>
                <a:gd name="T56" fmla="*/ 345 w 197"/>
                <a:gd name="T57" fmla="*/ 648 h 75"/>
                <a:gd name="T58" fmla="*/ 283 w 197"/>
                <a:gd name="T59" fmla="*/ 512 h 75"/>
                <a:gd name="T60" fmla="*/ 283 w 197"/>
                <a:gd name="T61" fmla="*/ 205 h 75"/>
                <a:gd name="T62" fmla="*/ 33 w 197"/>
                <a:gd name="T63" fmla="*/ 77 h 75"/>
                <a:gd name="T64" fmla="*/ 33 w 197"/>
                <a:gd name="T65" fmla="*/ 77 h 75"/>
                <a:gd name="T66" fmla="*/ 20 w 197"/>
                <a:gd name="T67" fmla="*/ 248 h 75"/>
                <a:gd name="T68" fmla="*/ 33 w 197"/>
                <a:gd name="T69" fmla="*/ 264 h 75"/>
                <a:gd name="T70" fmla="*/ 63 w 197"/>
                <a:gd name="T71" fmla="*/ 376 h 75"/>
                <a:gd name="T72" fmla="*/ 125 w 197"/>
                <a:gd name="T73" fmla="*/ 435 h 75"/>
                <a:gd name="T74" fmla="*/ 220 w 197"/>
                <a:gd name="T75" fmla="*/ 605 h 75"/>
                <a:gd name="T76" fmla="*/ 313 w 197"/>
                <a:gd name="T77" fmla="*/ 739 h 75"/>
                <a:gd name="T78" fmla="*/ 375 w 197"/>
                <a:gd name="T79" fmla="*/ 853 h 75"/>
                <a:gd name="T80" fmla="*/ 470 w 197"/>
                <a:gd name="T81" fmla="*/ 931 h 75"/>
                <a:gd name="T82" fmla="*/ 583 w 197"/>
                <a:gd name="T83" fmla="*/ 1080 h 75"/>
                <a:gd name="T84" fmla="*/ 708 w 197"/>
                <a:gd name="T85" fmla="*/ 1160 h 75"/>
                <a:gd name="T86" fmla="*/ 833 w 197"/>
                <a:gd name="T87" fmla="*/ 1229 h 75"/>
                <a:gd name="T88" fmla="*/ 958 w 197"/>
                <a:gd name="T89" fmla="*/ 1309 h 75"/>
                <a:gd name="T90" fmla="*/ 1114 w 197"/>
                <a:gd name="T91" fmla="*/ 1344 h 75"/>
                <a:gd name="T92" fmla="*/ 1241 w 197"/>
                <a:gd name="T93" fmla="*/ 1400 h 75"/>
                <a:gd name="T94" fmla="*/ 1366 w 197"/>
                <a:gd name="T95" fmla="*/ 1387 h 75"/>
                <a:gd name="T96" fmla="*/ 1504 w 197"/>
                <a:gd name="T97" fmla="*/ 1400 h 75"/>
                <a:gd name="T98" fmla="*/ 1647 w 197"/>
                <a:gd name="T99" fmla="*/ 1421 h 75"/>
                <a:gd name="T100" fmla="*/ 1742 w 197"/>
                <a:gd name="T101" fmla="*/ 1387 h 75"/>
                <a:gd name="T102" fmla="*/ 1929 w 197"/>
                <a:gd name="T103" fmla="*/ 1344 h 75"/>
                <a:gd name="T104" fmla="*/ 2055 w 197"/>
                <a:gd name="T105" fmla="*/ 1331 h 75"/>
                <a:gd name="T106" fmla="*/ 2130 w 197"/>
                <a:gd name="T107" fmla="*/ 1272 h 75"/>
                <a:gd name="T108" fmla="*/ 2367 w 197"/>
                <a:gd name="T109" fmla="*/ 1139 h 75"/>
                <a:gd name="T110" fmla="*/ 2460 w 197"/>
                <a:gd name="T111" fmla="*/ 1080 h 75"/>
                <a:gd name="T112" fmla="*/ 2525 w 197"/>
                <a:gd name="T113" fmla="*/ 1003 h 75"/>
                <a:gd name="T114" fmla="*/ 2618 w 197"/>
                <a:gd name="T115" fmla="*/ 909 h 75"/>
                <a:gd name="T116" fmla="*/ 2663 w 197"/>
                <a:gd name="T117" fmla="*/ 875 h 75"/>
                <a:gd name="T118" fmla="*/ 2725 w 197"/>
                <a:gd name="T119" fmla="*/ 797 h 75"/>
                <a:gd name="T120" fmla="*/ 2850 w 197"/>
                <a:gd name="T121" fmla="*/ 648 h 75"/>
                <a:gd name="T122" fmla="*/ 2868 w 197"/>
                <a:gd name="T123" fmla="*/ 648 h 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7" h="75">
                  <a:moveTo>
                    <a:pt x="183" y="34"/>
                  </a:moveTo>
                  <a:cubicBezTo>
                    <a:pt x="184" y="32"/>
                    <a:pt x="187" y="30"/>
                    <a:pt x="188" y="27"/>
                  </a:cubicBezTo>
                  <a:cubicBezTo>
                    <a:pt x="189" y="25"/>
                    <a:pt x="190" y="22"/>
                    <a:pt x="191" y="20"/>
                  </a:cubicBezTo>
                  <a:cubicBezTo>
                    <a:pt x="192" y="18"/>
                    <a:pt x="195" y="16"/>
                    <a:pt x="196" y="14"/>
                  </a:cubicBezTo>
                  <a:cubicBezTo>
                    <a:pt x="196" y="14"/>
                    <a:pt x="196" y="13"/>
                    <a:pt x="197" y="13"/>
                  </a:cubicBezTo>
                  <a:cubicBezTo>
                    <a:pt x="197" y="11"/>
                    <a:pt x="197" y="10"/>
                    <a:pt x="197" y="8"/>
                  </a:cubicBezTo>
                  <a:cubicBezTo>
                    <a:pt x="197" y="6"/>
                    <a:pt x="197" y="3"/>
                    <a:pt x="196" y="2"/>
                  </a:cubicBezTo>
                  <a:cubicBezTo>
                    <a:pt x="196" y="1"/>
                    <a:pt x="196" y="1"/>
                    <a:pt x="195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90" y="3"/>
                    <a:pt x="194" y="7"/>
                    <a:pt x="192" y="10"/>
                  </a:cubicBezTo>
                  <a:cubicBezTo>
                    <a:pt x="191" y="12"/>
                    <a:pt x="189" y="13"/>
                    <a:pt x="188" y="14"/>
                  </a:cubicBezTo>
                  <a:cubicBezTo>
                    <a:pt x="186" y="16"/>
                    <a:pt x="186" y="17"/>
                    <a:pt x="186" y="19"/>
                  </a:cubicBezTo>
                  <a:cubicBezTo>
                    <a:pt x="185" y="24"/>
                    <a:pt x="182" y="26"/>
                    <a:pt x="179" y="29"/>
                  </a:cubicBezTo>
                  <a:cubicBezTo>
                    <a:pt x="176" y="32"/>
                    <a:pt x="173" y="36"/>
                    <a:pt x="170" y="39"/>
                  </a:cubicBezTo>
                  <a:cubicBezTo>
                    <a:pt x="167" y="41"/>
                    <a:pt x="164" y="43"/>
                    <a:pt x="160" y="45"/>
                  </a:cubicBezTo>
                  <a:cubicBezTo>
                    <a:pt x="156" y="47"/>
                    <a:pt x="158" y="50"/>
                    <a:pt x="155" y="54"/>
                  </a:cubicBezTo>
                  <a:cubicBezTo>
                    <a:pt x="153" y="57"/>
                    <a:pt x="147" y="57"/>
                    <a:pt x="143" y="58"/>
                  </a:cubicBezTo>
                  <a:cubicBezTo>
                    <a:pt x="139" y="60"/>
                    <a:pt x="137" y="60"/>
                    <a:pt x="133" y="59"/>
                  </a:cubicBezTo>
                  <a:cubicBezTo>
                    <a:pt x="133" y="62"/>
                    <a:pt x="130" y="63"/>
                    <a:pt x="127" y="63"/>
                  </a:cubicBezTo>
                  <a:cubicBezTo>
                    <a:pt x="121" y="65"/>
                    <a:pt x="116" y="67"/>
                    <a:pt x="110" y="66"/>
                  </a:cubicBezTo>
                  <a:cubicBezTo>
                    <a:pt x="106" y="66"/>
                    <a:pt x="106" y="67"/>
                    <a:pt x="102" y="68"/>
                  </a:cubicBezTo>
                  <a:cubicBezTo>
                    <a:pt x="100" y="69"/>
                    <a:pt x="96" y="68"/>
                    <a:pt x="93" y="68"/>
                  </a:cubicBezTo>
                  <a:cubicBezTo>
                    <a:pt x="91" y="68"/>
                    <a:pt x="88" y="67"/>
                    <a:pt x="85" y="67"/>
                  </a:cubicBezTo>
                  <a:cubicBezTo>
                    <a:pt x="82" y="68"/>
                    <a:pt x="81" y="68"/>
                    <a:pt x="78" y="67"/>
                  </a:cubicBezTo>
                  <a:cubicBezTo>
                    <a:pt x="71" y="66"/>
                    <a:pt x="65" y="62"/>
                    <a:pt x="59" y="59"/>
                  </a:cubicBezTo>
                  <a:cubicBezTo>
                    <a:pt x="52" y="56"/>
                    <a:pt x="45" y="56"/>
                    <a:pt x="40" y="51"/>
                  </a:cubicBezTo>
                  <a:cubicBezTo>
                    <a:pt x="37" y="48"/>
                    <a:pt x="36" y="46"/>
                    <a:pt x="33" y="45"/>
                  </a:cubicBezTo>
                  <a:cubicBezTo>
                    <a:pt x="31" y="44"/>
                    <a:pt x="27" y="42"/>
                    <a:pt x="26" y="41"/>
                  </a:cubicBezTo>
                  <a:cubicBezTo>
                    <a:pt x="24" y="39"/>
                    <a:pt x="23" y="36"/>
                    <a:pt x="22" y="34"/>
                  </a:cubicBezTo>
                  <a:cubicBezTo>
                    <a:pt x="21" y="31"/>
                    <a:pt x="19" y="30"/>
                    <a:pt x="18" y="27"/>
                  </a:cubicBezTo>
                  <a:cubicBezTo>
                    <a:pt x="15" y="21"/>
                    <a:pt x="14" y="16"/>
                    <a:pt x="18" y="1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9"/>
                    <a:pt x="1" y="12"/>
                    <a:pt x="1" y="13"/>
                  </a:cubicBezTo>
                  <a:cubicBezTo>
                    <a:pt x="2" y="13"/>
                    <a:pt x="2" y="14"/>
                    <a:pt x="2" y="14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5"/>
                    <a:pt x="13" y="30"/>
                    <a:pt x="14" y="32"/>
                  </a:cubicBezTo>
                  <a:cubicBezTo>
                    <a:pt x="16" y="35"/>
                    <a:pt x="18" y="36"/>
                    <a:pt x="20" y="39"/>
                  </a:cubicBezTo>
                  <a:cubicBezTo>
                    <a:pt x="22" y="41"/>
                    <a:pt x="22" y="44"/>
                    <a:pt x="24" y="45"/>
                  </a:cubicBezTo>
                  <a:cubicBezTo>
                    <a:pt x="25" y="47"/>
                    <a:pt x="28" y="48"/>
                    <a:pt x="30" y="49"/>
                  </a:cubicBezTo>
                  <a:cubicBezTo>
                    <a:pt x="32" y="52"/>
                    <a:pt x="35" y="55"/>
                    <a:pt x="37" y="57"/>
                  </a:cubicBezTo>
                  <a:cubicBezTo>
                    <a:pt x="40" y="59"/>
                    <a:pt x="42" y="59"/>
                    <a:pt x="45" y="61"/>
                  </a:cubicBezTo>
                  <a:cubicBezTo>
                    <a:pt x="47" y="62"/>
                    <a:pt x="50" y="63"/>
                    <a:pt x="53" y="65"/>
                  </a:cubicBezTo>
                  <a:cubicBezTo>
                    <a:pt x="55" y="66"/>
                    <a:pt x="58" y="68"/>
                    <a:pt x="61" y="69"/>
                  </a:cubicBezTo>
                  <a:cubicBezTo>
                    <a:pt x="64" y="70"/>
                    <a:pt x="67" y="71"/>
                    <a:pt x="71" y="71"/>
                  </a:cubicBezTo>
                  <a:cubicBezTo>
                    <a:pt x="73" y="72"/>
                    <a:pt x="77" y="74"/>
                    <a:pt x="79" y="74"/>
                  </a:cubicBezTo>
                  <a:cubicBezTo>
                    <a:pt x="82" y="75"/>
                    <a:pt x="84" y="73"/>
                    <a:pt x="87" y="73"/>
                  </a:cubicBezTo>
                  <a:cubicBezTo>
                    <a:pt x="90" y="73"/>
                    <a:pt x="93" y="74"/>
                    <a:pt x="96" y="74"/>
                  </a:cubicBezTo>
                  <a:cubicBezTo>
                    <a:pt x="99" y="74"/>
                    <a:pt x="102" y="75"/>
                    <a:pt x="105" y="75"/>
                  </a:cubicBezTo>
                  <a:cubicBezTo>
                    <a:pt x="107" y="75"/>
                    <a:pt x="109" y="73"/>
                    <a:pt x="111" y="73"/>
                  </a:cubicBezTo>
                  <a:cubicBezTo>
                    <a:pt x="115" y="72"/>
                    <a:pt x="119" y="72"/>
                    <a:pt x="123" y="71"/>
                  </a:cubicBezTo>
                  <a:cubicBezTo>
                    <a:pt x="126" y="70"/>
                    <a:pt x="128" y="71"/>
                    <a:pt x="131" y="70"/>
                  </a:cubicBezTo>
                  <a:cubicBezTo>
                    <a:pt x="133" y="70"/>
                    <a:pt x="135" y="67"/>
                    <a:pt x="136" y="67"/>
                  </a:cubicBezTo>
                  <a:cubicBezTo>
                    <a:pt x="141" y="65"/>
                    <a:pt x="146" y="62"/>
                    <a:pt x="151" y="60"/>
                  </a:cubicBezTo>
                  <a:cubicBezTo>
                    <a:pt x="153" y="58"/>
                    <a:pt x="155" y="58"/>
                    <a:pt x="157" y="57"/>
                  </a:cubicBezTo>
                  <a:cubicBezTo>
                    <a:pt x="159" y="56"/>
                    <a:pt x="160" y="54"/>
                    <a:pt x="161" y="53"/>
                  </a:cubicBezTo>
                  <a:cubicBezTo>
                    <a:pt x="163" y="51"/>
                    <a:pt x="165" y="50"/>
                    <a:pt x="167" y="48"/>
                  </a:cubicBezTo>
                  <a:cubicBezTo>
                    <a:pt x="168" y="47"/>
                    <a:pt x="169" y="47"/>
                    <a:pt x="170" y="46"/>
                  </a:cubicBezTo>
                  <a:cubicBezTo>
                    <a:pt x="172" y="45"/>
                    <a:pt x="173" y="43"/>
                    <a:pt x="174" y="42"/>
                  </a:cubicBezTo>
                  <a:cubicBezTo>
                    <a:pt x="177" y="40"/>
                    <a:pt x="180" y="37"/>
                    <a:pt x="182" y="34"/>
                  </a:cubicBezTo>
                  <a:cubicBezTo>
                    <a:pt x="182" y="34"/>
                    <a:pt x="183" y="34"/>
                    <a:pt x="183" y="34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4" name="Freeform 1833">
              <a:extLst>
                <a:ext uri="{FF2B5EF4-FFF2-40B4-BE49-F238E27FC236}">
                  <a16:creationId xmlns:a16="http://schemas.microsoft.com/office/drawing/2014/main" id="{B509106A-4022-4DFC-87D7-3C2B8502C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3003"/>
              <a:ext cx="90" cy="56"/>
            </a:xfrm>
            <a:custGeom>
              <a:avLst/>
              <a:gdLst>
                <a:gd name="T0" fmla="*/ 208 w 36"/>
                <a:gd name="T1" fmla="*/ 363 h 21"/>
                <a:gd name="T2" fmla="*/ 520 w 36"/>
                <a:gd name="T3" fmla="*/ 149 h 21"/>
                <a:gd name="T4" fmla="*/ 563 w 36"/>
                <a:gd name="T5" fmla="*/ 21 h 21"/>
                <a:gd name="T6" fmla="*/ 458 w 36"/>
                <a:gd name="T7" fmla="*/ 0 h 21"/>
                <a:gd name="T8" fmla="*/ 250 w 36"/>
                <a:gd name="T9" fmla="*/ 35 h 21"/>
                <a:gd name="T10" fmla="*/ 83 w 36"/>
                <a:gd name="T11" fmla="*/ 205 h 21"/>
                <a:gd name="T12" fmla="*/ 0 w 36"/>
                <a:gd name="T13" fmla="*/ 341 h 21"/>
                <a:gd name="T14" fmla="*/ 50 w 36"/>
                <a:gd name="T15" fmla="*/ 376 h 21"/>
                <a:gd name="T16" fmla="*/ 208 w 36"/>
                <a:gd name="T17" fmla="*/ 3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1">
                  <a:moveTo>
                    <a:pt x="13" y="19"/>
                  </a:moveTo>
                  <a:cubicBezTo>
                    <a:pt x="21" y="17"/>
                    <a:pt x="29" y="14"/>
                    <a:pt x="33" y="8"/>
                  </a:cubicBezTo>
                  <a:cubicBezTo>
                    <a:pt x="33" y="7"/>
                    <a:pt x="35" y="3"/>
                    <a:pt x="36" y="1"/>
                  </a:cubicBezTo>
                  <a:cubicBezTo>
                    <a:pt x="34" y="0"/>
                    <a:pt x="31" y="0"/>
                    <a:pt x="29" y="0"/>
                  </a:cubicBezTo>
                  <a:cubicBezTo>
                    <a:pt x="25" y="0"/>
                    <a:pt x="20" y="0"/>
                    <a:pt x="16" y="2"/>
                  </a:cubicBezTo>
                  <a:cubicBezTo>
                    <a:pt x="12" y="3"/>
                    <a:pt x="8" y="7"/>
                    <a:pt x="5" y="11"/>
                  </a:cubicBezTo>
                  <a:cubicBezTo>
                    <a:pt x="4" y="12"/>
                    <a:pt x="2" y="15"/>
                    <a:pt x="0" y="18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6" y="21"/>
                    <a:pt x="11" y="20"/>
                    <a:pt x="13" y="19"/>
                  </a:cubicBezTo>
                  <a:close/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5" name="Freeform 1834">
              <a:extLst>
                <a:ext uri="{FF2B5EF4-FFF2-40B4-BE49-F238E27FC236}">
                  <a16:creationId xmlns:a16="http://schemas.microsoft.com/office/drawing/2014/main" id="{E074345F-24F4-4BA2-813A-B88221E09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3021"/>
              <a:ext cx="73" cy="64"/>
            </a:xfrm>
            <a:custGeom>
              <a:avLst/>
              <a:gdLst>
                <a:gd name="T0" fmla="*/ 380 w 29"/>
                <a:gd name="T1" fmla="*/ 115 h 24"/>
                <a:gd name="T2" fmla="*/ 254 w 29"/>
                <a:gd name="T3" fmla="*/ 35 h 24"/>
                <a:gd name="T4" fmla="*/ 63 w 29"/>
                <a:gd name="T5" fmla="*/ 21 h 24"/>
                <a:gd name="T6" fmla="*/ 20 w 29"/>
                <a:gd name="T7" fmla="*/ 35 h 24"/>
                <a:gd name="T8" fmla="*/ 463 w 29"/>
                <a:gd name="T9" fmla="*/ 341 h 24"/>
                <a:gd name="T10" fmla="*/ 443 w 29"/>
                <a:gd name="T11" fmla="*/ 227 h 24"/>
                <a:gd name="T12" fmla="*/ 380 w 29"/>
                <a:gd name="T13" fmla="*/ 11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4">
                  <a:moveTo>
                    <a:pt x="24" y="6"/>
                  </a:moveTo>
                  <a:cubicBezTo>
                    <a:pt x="22" y="3"/>
                    <a:pt x="18" y="2"/>
                    <a:pt x="16" y="2"/>
                  </a:cubicBezTo>
                  <a:cubicBezTo>
                    <a:pt x="12" y="1"/>
                    <a:pt x="8" y="0"/>
                    <a:pt x="4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0" y="7"/>
                    <a:pt x="12" y="24"/>
                    <a:pt x="29" y="18"/>
                  </a:cubicBezTo>
                  <a:cubicBezTo>
                    <a:pt x="29" y="16"/>
                    <a:pt x="29" y="13"/>
                    <a:pt x="28" y="12"/>
                  </a:cubicBezTo>
                  <a:cubicBezTo>
                    <a:pt x="27" y="9"/>
                    <a:pt x="25" y="8"/>
                    <a:pt x="24" y="6"/>
                  </a:cubicBezTo>
                  <a:close/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6" name="Freeform 1835">
              <a:extLst>
                <a:ext uri="{FF2B5EF4-FFF2-40B4-BE49-F238E27FC236}">
                  <a16:creationId xmlns:a16="http://schemas.microsoft.com/office/drawing/2014/main" id="{FDBB26C8-B39E-4ABC-A1D4-04CDEF131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3000"/>
              <a:ext cx="70" cy="99"/>
            </a:xfrm>
            <a:custGeom>
              <a:avLst/>
              <a:gdLst>
                <a:gd name="T0" fmla="*/ 0 w 28"/>
                <a:gd name="T1" fmla="*/ 265 h 37"/>
                <a:gd name="T2" fmla="*/ 175 w 28"/>
                <a:gd name="T3" fmla="*/ 252 h 37"/>
                <a:gd name="T4" fmla="*/ 250 w 28"/>
                <a:gd name="T5" fmla="*/ 423 h 37"/>
                <a:gd name="T6" fmla="*/ 345 w 28"/>
                <a:gd name="T7" fmla="*/ 559 h 37"/>
                <a:gd name="T8" fmla="*/ 438 w 28"/>
                <a:gd name="T9" fmla="*/ 709 h 37"/>
                <a:gd name="T10" fmla="*/ 313 w 28"/>
                <a:gd name="T11" fmla="*/ 286 h 37"/>
                <a:gd name="T12" fmla="*/ 250 w 28"/>
                <a:gd name="T13" fmla="*/ 94 h 37"/>
                <a:gd name="T14" fmla="*/ 0 w 28"/>
                <a:gd name="T15" fmla="*/ 3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7">
                  <a:moveTo>
                    <a:pt x="0" y="14"/>
                  </a:moveTo>
                  <a:cubicBezTo>
                    <a:pt x="3" y="11"/>
                    <a:pt x="8" y="11"/>
                    <a:pt x="11" y="13"/>
                  </a:cubicBezTo>
                  <a:cubicBezTo>
                    <a:pt x="14" y="16"/>
                    <a:pt x="13" y="20"/>
                    <a:pt x="16" y="22"/>
                  </a:cubicBezTo>
                  <a:cubicBezTo>
                    <a:pt x="19" y="25"/>
                    <a:pt x="20" y="26"/>
                    <a:pt x="22" y="29"/>
                  </a:cubicBezTo>
                  <a:cubicBezTo>
                    <a:pt x="23" y="33"/>
                    <a:pt x="25" y="35"/>
                    <a:pt x="28" y="37"/>
                  </a:cubicBezTo>
                  <a:cubicBezTo>
                    <a:pt x="28" y="29"/>
                    <a:pt x="22" y="22"/>
                    <a:pt x="20" y="15"/>
                  </a:cubicBezTo>
                  <a:cubicBezTo>
                    <a:pt x="19" y="11"/>
                    <a:pt x="19" y="7"/>
                    <a:pt x="16" y="5"/>
                  </a:cubicBezTo>
                  <a:cubicBezTo>
                    <a:pt x="12" y="1"/>
                    <a:pt x="5" y="0"/>
                    <a:pt x="0" y="2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7" name="Freeform 1836">
              <a:extLst>
                <a:ext uri="{FF2B5EF4-FFF2-40B4-BE49-F238E27FC236}">
                  <a16:creationId xmlns:a16="http://schemas.microsoft.com/office/drawing/2014/main" id="{7561CB16-0C03-4542-8EB2-1FCA6626F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3016"/>
              <a:ext cx="153" cy="125"/>
            </a:xfrm>
            <a:custGeom>
              <a:avLst/>
              <a:gdLst>
                <a:gd name="T0" fmla="*/ 0 w 61"/>
                <a:gd name="T1" fmla="*/ 883 h 47"/>
                <a:gd name="T2" fmla="*/ 125 w 61"/>
                <a:gd name="T3" fmla="*/ 827 h 47"/>
                <a:gd name="T4" fmla="*/ 283 w 61"/>
                <a:gd name="T5" fmla="*/ 737 h 47"/>
                <a:gd name="T6" fmla="*/ 534 w 61"/>
                <a:gd name="T7" fmla="*/ 508 h 47"/>
                <a:gd name="T8" fmla="*/ 710 w 61"/>
                <a:gd name="T9" fmla="*/ 282 h 47"/>
                <a:gd name="T10" fmla="*/ 838 w 61"/>
                <a:gd name="T11" fmla="*/ 303 h 47"/>
                <a:gd name="T12" fmla="*/ 963 w 61"/>
                <a:gd name="T13" fmla="*/ 340 h 47"/>
                <a:gd name="T14" fmla="*/ 680 w 61"/>
                <a:gd name="T15" fmla="*/ 114 h 47"/>
                <a:gd name="T16" fmla="*/ 617 w 61"/>
                <a:gd name="T17" fmla="*/ 261 h 47"/>
                <a:gd name="T18" fmla="*/ 522 w 61"/>
                <a:gd name="T19" fmla="*/ 375 h 47"/>
                <a:gd name="T20" fmla="*/ 429 w 61"/>
                <a:gd name="T21" fmla="*/ 508 h 47"/>
                <a:gd name="T22" fmla="*/ 314 w 61"/>
                <a:gd name="T23" fmla="*/ 622 h 47"/>
                <a:gd name="T24" fmla="*/ 95 w 61"/>
                <a:gd name="T25" fmla="*/ 806 h 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1" h="47">
                  <a:moveTo>
                    <a:pt x="0" y="47"/>
                  </a:moveTo>
                  <a:cubicBezTo>
                    <a:pt x="2" y="45"/>
                    <a:pt x="4" y="45"/>
                    <a:pt x="8" y="44"/>
                  </a:cubicBezTo>
                  <a:cubicBezTo>
                    <a:pt x="11" y="44"/>
                    <a:pt x="15" y="41"/>
                    <a:pt x="18" y="39"/>
                  </a:cubicBezTo>
                  <a:cubicBezTo>
                    <a:pt x="24" y="36"/>
                    <a:pt x="30" y="32"/>
                    <a:pt x="34" y="27"/>
                  </a:cubicBezTo>
                  <a:cubicBezTo>
                    <a:pt x="38" y="23"/>
                    <a:pt x="41" y="17"/>
                    <a:pt x="45" y="15"/>
                  </a:cubicBezTo>
                  <a:cubicBezTo>
                    <a:pt x="48" y="14"/>
                    <a:pt x="50" y="15"/>
                    <a:pt x="53" y="16"/>
                  </a:cubicBezTo>
                  <a:cubicBezTo>
                    <a:pt x="56" y="17"/>
                    <a:pt x="58" y="18"/>
                    <a:pt x="61" y="18"/>
                  </a:cubicBezTo>
                  <a:cubicBezTo>
                    <a:pt x="55" y="15"/>
                    <a:pt x="51" y="0"/>
                    <a:pt x="43" y="6"/>
                  </a:cubicBezTo>
                  <a:cubicBezTo>
                    <a:pt x="40" y="8"/>
                    <a:pt x="41" y="11"/>
                    <a:pt x="39" y="14"/>
                  </a:cubicBezTo>
                  <a:cubicBezTo>
                    <a:pt x="37" y="16"/>
                    <a:pt x="35" y="18"/>
                    <a:pt x="33" y="20"/>
                  </a:cubicBezTo>
                  <a:cubicBezTo>
                    <a:pt x="31" y="23"/>
                    <a:pt x="29" y="25"/>
                    <a:pt x="27" y="27"/>
                  </a:cubicBezTo>
                  <a:cubicBezTo>
                    <a:pt x="25" y="30"/>
                    <a:pt x="23" y="31"/>
                    <a:pt x="20" y="33"/>
                  </a:cubicBezTo>
                  <a:cubicBezTo>
                    <a:pt x="16" y="37"/>
                    <a:pt x="12" y="42"/>
                    <a:pt x="6" y="43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8" name="Freeform 1837">
              <a:extLst>
                <a:ext uri="{FF2B5EF4-FFF2-40B4-BE49-F238E27FC236}">
                  <a16:creationId xmlns:a16="http://schemas.microsoft.com/office/drawing/2014/main" id="{9B13B876-5DEE-4F5A-B79F-6E4DDF59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3061"/>
              <a:ext cx="30" cy="40"/>
            </a:xfrm>
            <a:custGeom>
              <a:avLst/>
              <a:gdLst>
                <a:gd name="T0" fmla="*/ 0 w 12"/>
                <a:gd name="T1" fmla="*/ 56 h 15"/>
                <a:gd name="T2" fmla="*/ 83 w 12"/>
                <a:gd name="T3" fmla="*/ 285 h 15"/>
                <a:gd name="T4" fmla="*/ 158 w 12"/>
                <a:gd name="T5" fmla="*/ 171 h 15"/>
                <a:gd name="T6" fmla="*/ 188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0" y="3"/>
                  </a:moveTo>
                  <a:cubicBezTo>
                    <a:pt x="5" y="7"/>
                    <a:pt x="7" y="9"/>
                    <a:pt x="5" y="15"/>
                  </a:cubicBezTo>
                  <a:cubicBezTo>
                    <a:pt x="6" y="13"/>
                    <a:pt x="9" y="11"/>
                    <a:pt x="10" y="9"/>
                  </a:cubicBezTo>
                  <a:cubicBezTo>
                    <a:pt x="12" y="6"/>
                    <a:pt x="11" y="3"/>
                    <a:pt x="12" y="0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9" name="Freeform 1838">
              <a:extLst>
                <a:ext uri="{FF2B5EF4-FFF2-40B4-BE49-F238E27FC236}">
                  <a16:creationId xmlns:a16="http://schemas.microsoft.com/office/drawing/2014/main" id="{2DA9A181-3703-4F47-840F-52BF9B58F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208"/>
              <a:ext cx="35" cy="24"/>
            </a:xfrm>
            <a:custGeom>
              <a:avLst/>
              <a:gdLst>
                <a:gd name="T0" fmla="*/ 0 w 14"/>
                <a:gd name="T1" fmla="*/ 149 h 9"/>
                <a:gd name="T2" fmla="*/ 125 w 14"/>
                <a:gd name="T3" fmla="*/ 0 h 9"/>
                <a:gd name="T4" fmla="*/ 220 w 14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0" y="8"/>
                  </a:moveTo>
                  <a:cubicBezTo>
                    <a:pt x="4" y="8"/>
                    <a:pt x="7" y="4"/>
                    <a:pt x="8" y="0"/>
                  </a:cubicBezTo>
                  <a:cubicBezTo>
                    <a:pt x="7" y="5"/>
                    <a:pt x="10" y="9"/>
                    <a:pt x="14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0" name="Freeform 1839">
              <a:extLst>
                <a:ext uri="{FF2B5EF4-FFF2-40B4-BE49-F238E27FC236}">
                  <a16:creationId xmlns:a16="http://schemas.microsoft.com/office/drawing/2014/main" id="{9FA490C5-6C23-41D8-B34D-67823F5F0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3211"/>
              <a:ext cx="52" cy="21"/>
            </a:xfrm>
            <a:custGeom>
              <a:avLst/>
              <a:gdLst>
                <a:gd name="T0" fmla="*/ 0 w 21"/>
                <a:gd name="T1" fmla="*/ 144 h 8"/>
                <a:gd name="T2" fmla="*/ 134 w 21"/>
                <a:gd name="T3" fmla="*/ 0 h 8"/>
                <a:gd name="T4" fmla="*/ 166 w 21"/>
                <a:gd name="T5" fmla="*/ 110 h 8"/>
                <a:gd name="T6" fmla="*/ 319 w 21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8">
                  <a:moveTo>
                    <a:pt x="0" y="8"/>
                  </a:moveTo>
                  <a:cubicBezTo>
                    <a:pt x="6" y="7"/>
                    <a:pt x="7" y="5"/>
                    <a:pt x="9" y="0"/>
                  </a:cubicBezTo>
                  <a:cubicBezTo>
                    <a:pt x="10" y="2"/>
                    <a:pt x="9" y="4"/>
                    <a:pt x="11" y="6"/>
                  </a:cubicBezTo>
                  <a:cubicBezTo>
                    <a:pt x="13" y="8"/>
                    <a:pt x="18" y="7"/>
                    <a:pt x="21" y="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1" name="Freeform 1840">
              <a:extLst>
                <a:ext uri="{FF2B5EF4-FFF2-40B4-BE49-F238E27FC236}">
                  <a16:creationId xmlns:a16="http://schemas.microsoft.com/office/drawing/2014/main" id="{B7714EC6-3B68-4C92-BAD3-A6F8682B9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3163"/>
              <a:ext cx="28" cy="29"/>
            </a:xfrm>
            <a:custGeom>
              <a:avLst/>
              <a:gdLst>
                <a:gd name="T0" fmla="*/ 20 w 11"/>
                <a:gd name="T1" fmla="*/ 200 h 11"/>
                <a:gd name="T2" fmla="*/ 33 w 11"/>
                <a:gd name="T3" fmla="*/ 0 h 11"/>
                <a:gd name="T4" fmla="*/ 84 w 11"/>
                <a:gd name="T5" fmla="*/ 34 h 11"/>
                <a:gd name="T6" fmla="*/ 181 w 11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" y="11"/>
                  </a:moveTo>
                  <a:cubicBezTo>
                    <a:pt x="6" y="8"/>
                    <a:pt x="0" y="4"/>
                    <a:pt x="2" y="0"/>
                  </a:cubicBezTo>
                  <a:cubicBezTo>
                    <a:pt x="3" y="1"/>
                    <a:pt x="4" y="1"/>
                    <a:pt x="5" y="2"/>
                  </a:cubicBezTo>
                  <a:cubicBezTo>
                    <a:pt x="7" y="2"/>
                    <a:pt x="10" y="0"/>
                    <a:pt x="1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2" name="Freeform 1841">
              <a:extLst>
                <a:ext uri="{FF2B5EF4-FFF2-40B4-BE49-F238E27FC236}">
                  <a16:creationId xmlns:a16="http://schemas.microsoft.com/office/drawing/2014/main" id="{8A5FCAEB-0888-480D-BBE4-2DC2B8522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3115"/>
              <a:ext cx="33" cy="40"/>
            </a:xfrm>
            <a:custGeom>
              <a:avLst/>
              <a:gdLst>
                <a:gd name="T0" fmla="*/ 0 w 13"/>
                <a:gd name="T1" fmla="*/ 285 h 15"/>
                <a:gd name="T2" fmla="*/ 193 w 13"/>
                <a:gd name="T3" fmla="*/ 264 h 15"/>
                <a:gd name="T4" fmla="*/ 213 w 1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0" y="15"/>
                  </a:moveTo>
                  <a:cubicBezTo>
                    <a:pt x="3" y="13"/>
                    <a:pt x="8" y="13"/>
                    <a:pt x="12" y="14"/>
                  </a:cubicBezTo>
                  <a:cubicBezTo>
                    <a:pt x="4" y="10"/>
                    <a:pt x="11" y="5"/>
                    <a:pt x="13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3" name="Freeform 1842">
              <a:extLst>
                <a:ext uri="{FF2B5EF4-FFF2-40B4-BE49-F238E27FC236}">
                  <a16:creationId xmlns:a16="http://schemas.microsoft.com/office/drawing/2014/main" id="{10CB36EC-0FC2-42D7-910A-A3F76D5BF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3077"/>
              <a:ext cx="35" cy="30"/>
            </a:xfrm>
            <a:custGeom>
              <a:avLst/>
              <a:gdLst>
                <a:gd name="T0" fmla="*/ 220 w 14"/>
                <a:gd name="T1" fmla="*/ 0 h 11"/>
                <a:gd name="T2" fmla="*/ 188 w 14"/>
                <a:gd name="T3" fmla="*/ 164 h 11"/>
                <a:gd name="T4" fmla="*/ 125 w 14"/>
                <a:gd name="T5" fmla="*/ 142 h 11"/>
                <a:gd name="T6" fmla="*/ 0 w 14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1" y="2"/>
                    <a:pt x="14" y="7"/>
                    <a:pt x="12" y="8"/>
                  </a:cubicBezTo>
                  <a:cubicBezTo>
                    <a:pt x="11" y="9"/>
                    <a:pt x="9" y="7"/>
                    <a:pt x="8" y="7"/>
                  </a:cubicBezTo>
                  <a:cubicBezTo>
                    <a:pt x="5" y="6"/>
                    <a:pt x="2" y="9"/>
                    <a:pt x="0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4" name="Freeform 1843">
              <a:extLst>
                <a:ext uri="{FF2B5EF4-FFF2-40B4-BE49-F238E27FC236}">
                  <a16:creationId xmlns:a16="http://schemas.microsoft.com/office/drawing/2014/main" id="{CB5C3D27-A16E-43AF-A93D-B9A499AC5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7" y="3125"/>
              <a:ext cx="27" cy="30"/>
            </a:xfrm>
            <a:custGeom>
              <a:avLst/>
              <a:gdLst>
                <a:gd name="T0" fmla="*/ 162 w 11"/>
                <a:gd name="T1" fmla="*/ 0 h 11"/>
                <a:gd name="T2" fmla="*/ 91 w 11"/>
                <a:gd name="T3" fmla="*/ 82 h 11"/>
                <a:gd name="T4" fmla="*/ 0 w 11"/>
                <a:gd name="T5" fmla="*/ 104 h 11"/>
                <a:gd name="T6" fmla="*/ 42 w 11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9" y="2"/>
                    <a:pt x="8" y="4"/>
                    <a:pt x="6" y="4"/>
                  </a:cubicBezTo>
                  <a:cubicBezTo>
                    <a:pt x="4" y="5"/>
                    <a:pt x="2" y="4"/>
                    <a:pt x="0" y="5"/>
                  </a:cubicBezTo>
                  <a:cubicBezTo>
                    <a:pt x="1" y="7"/>
                    <a:pt x="2" y="10"/>
                    <a:pt x="3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5" name="Freeform 1844">
              <a:extLst>
                <a:ext uri="{FF2B5EF4-FFF2-40B4-BE49-F238E27FC236}">
                  <a16:creationId xmlns:a16="http://schemas.microsoft.com/office/drawing/2014/main" id="{39992815-ADA3-40C6-A2FF-8D9A29468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3165"/>
              <a:ext cx="37" cy="24"/>
            </a:xfrm>
            <a:custGeom>
              <a:avLst/>
              <a:gdLst>
                <a:gd name="T0" fmla="*/ 0 w 15"/>
                <a:gd name="T1" fmla="*/ 35 h 9"/>
                <a:gd name="T2" fmla="*/ 133 w 15"/>
                <a:gd name="T3" fmla="*/ 171 h 9"/>
                <a:gd name="T4" fmla="*/ 165 w 15"/>
                <a:gd name="T5" fmla="*/ 93 h 9"/>
                <a:gd name="T6" fmla="*/ 224 w 1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9">
                  <a:moveTo>
                    <a:pt x="0" y="2"/>
                  </a:moveTo>
                  <a:cubicBezTo>
                    <a:pt x="5" y="3"/>
                    <a:pt x="6" y="5"/>
                    <a:pt x="9" y="9"/>
                  </a:cubicBezTo>
                  <a:cubicBezTo>
                    <a:pt x="12" y="9"/>
                    <a:pt x="10" y="6"/>
                    <a:pt x="11" y="5"/>
                  </a:cubicBezTo>
                  <a:cubicBezTo>
                    <a:pt x="11" y="2"/>
                    <a:pt x="13" y="1"/>
                    <a:pt x="15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6" name="Freeform 1845">
              <a:extLst>
                <a:ext uri="{FF2B5EF4-FFF2-40B4-BE49-F238E27FC236}">
                  <a16:creationId xmlns:a16="http://schemas.microsoft.com/office/drawing/2014/main" id="{11AFF3F6-CDFF-4A7D-B215-A47B8189D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3160"/>
              <a:ext cx="23" cy="19"/>
            </a:xfrm>
            <a:custGeom>
              <a:avLst/>
              <a:gdLst>
                <a:gd name="T0" fmla="*/ 0 w 9"/>
                <a:gd name="T1" fmla="*/ 81 h 7"/>
                <a:gd name="T2" fmla="*/ 84 w 9"/>
                <a:gd name="T3" fmla="*/ 117 h 7"/>
                <a:gd name="T4" fmla="*/ 84 w 9"/>
                <a:gd name="T5" fmla="*/ 38 h 7"/>
                <a:gd name="T6" fmla="*/ 151 w 9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">
                  <a:moveTo>
                    <a:pt x="0" y="4"/>
                  </a:moveTo>
                  <a:cubicBezTo>
                    <a:pt x="2" y="3"/>
                    <a:pt x="4" y="7"/>
                    <a:pt x="5" y="6"/>
                  </a:cubicBezTo>
                  <a:cubicBezTo>
                    <a:pt x="6" y="5"/>
                    <a:pt x="5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7" name="Freeform 1846">
              <a:extLst>
                <a:ext uri="{FF2B5EF4-FFF2-40B4-BE49-F238E27FC236}">
                  <a16:creationId xmlns:a16="http://schemas.microsoft.com/office/drawing/2014/main" id="{9CE9BB5B-1079-4E52-A3E0-A4B5B3CF5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" y="3112"/>
              <a:ext cx="30" cy="56"/>
            </a:xfrm>
            <a:custGeom>
              <a:avLst/>
              <a:gdLst>
                <a:gd name="T0" fmla="*/ 0 w 12"/>
                <a:gd name="T1" fmla="*/ 0 h 21"/>
                <a:gd name="T2" fmla="*/ 188 w 12"/>
                <a:gd name="T3" fmla="*/ 192 h 21"/>
                <a:gd name="T4" fmla="*/ 125 w 12"/>
                <a:gd name="T5" fmla="*/ 248 h 21"/>
                <a:gd name="T6" fmla="*/ 145 w 12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1" y="5"/>
                    <a:pt x="6" y="10"/>
                    <a:pt x="12" y="10"/>
                  </a:cubicBezTo>
                  <a:cubicBezTo>
                    <a:pt x="12" y="12"/>
                    <a:pt x="9" y="12"/>
                    <a:pt x="8" y="13"/>
                  </a:cubicBezTo>
                  <a:cubicBezTo>
                    <a:pt x="6" y="16"/>
                    <a:pt x="8" y="19"/>
                    <a:pt x="9" y="2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8" name="Freeform 1847">
              <a:extLst>
                <a:ext uri="{FF2B5EF4-FFF2-40B4-BE49-F238E27FC236}">
                  <a16:creationId xmlns:a16="http://schemas.microsoft.com/office/drawing/2014/main" id="{9CA9DE39-AE3F-4016-AD78-7D3736644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3165"/>
              <a:ext cx="30" cy="24"/>
            </a:xfrm>
            <a:custGeom>
              <a:avLst/>
              <a:gdLst>
                <a:gd name="T0" fmla="*/ 0 w 12"/>
                <a:gd name="T1" fmla="*/ 0 h 9"/>
                <a:gd name="T2" fmla="*/ 125 w 12"/>
                <a:gd name="T3" fmla="*/ 21 h 9"/>
                <a:gd name="T4" fmla="*/ 145 w 12"/>
                <a:gd name="T5" fmla="*/ 93 h 9"/>
                <a:gd name="T6" fmla="*/ 188 w 12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0" y="0"/>
                  </a:moveTo>
                  <a:cubicBezTo>
                    <a:pt x="1" y="0"/>
                    <a:pt x="8" y="1"/>
                    <a:pt x="8" y="1"/>
                  </a:cubicBezTo>
                  <a:cubicBezTo>
                    <a:pt x="9" y="2"/>
                    <a:pt x="8" y="4"/>
                    <a:pt x="9" y="5"/>
                  </a:cubicBezTo>
                  <a:cubicBezTo>
                    <a:pt x="9" y="7"/>
                    <a:pt x="10" y="8"/>
                    <a:pt x="12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9" name="Freeform 1848">
              <a:extLst>
                <a:ext uri="{FF2B5EF4-FFF2-40B4-BE49-F238E27FC236}">
                  <a16:creationId xmlns:a16="http://schemas.microsoft.com/office/drawing/2014/main" id="{60A32800-D40A-498A-B61B-5FBC55F5A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3072"/>
              <a:ext cx="22" cy="35"/>
            </a:xfrm>
            <a:custGeom>
              <a:avLst/>
              <a:gdLst>
                <a:gd name="T0" fmla="*/ 0 w 9"/>
                <a:gd name="T1" fmla="*/ 0 h 13"/>
                <a:gd name="T2" fmla="*/ 0 w 9"/>
                <a:gd name="T3" fmla="*/ 159 h 13"/>
                <a:gd name="T4" fmla="*/ 132 w 9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3" y="2"/>
                    <a:pt x="1" y="6"/>
                    <a:pt x="0" y="8"/>
                  </a:cubicBezTo>
                  <a:cubicBezTo>
                    <a:pt x="5" y="6"/>
                    <a:pt x="6" y="11"/>
                    <a:pt x="9" y="1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0" name="Freeform 1849">
              <a:extLst>
                <a:ext uri="{FF2B5EF4-FFF2-40B4-BE49-F238E27FC236}">
                  <a16:creationId xmlns:a16="http://schemas.microsoft.com/office/drawing/2014/main" id="{1E1B087F-1C74-4338-BB95-271C17A44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2" y="3104"/>
              <a:ext cx="47" cy="40"/>
            </a:xfrm>
            <a:custGeom>
              <a:avLst/>
              <a:gdLst>
                <a:gd name="T0" fmla="*/ 74 w 19"/>
                <a:gd name="T1" fmla="*/ 0 h 15"/>
                <a:gd name="T2" fmla="*/ 74 w 19"/>
                <a:gd name="T3" fmla="*/ 149 h 15"/>
                <a:gd name="T4" fmla="*/ 0 w 19"/>
                <a:gd name="T5" fmla="*/ 285 h 15"/>
                <a:gd name="T6" fmla="*/ 153 w 19"/>
                <a:gd name="T7" fmla="*/ 192 h 15"/>
                <a:gd name="T8" fmla="*/ 287 w 19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5">
                  <a:moveTo>
                    <a:pt x="5" y="0"/>
                  </a:moveTo>
                  <a:cubicBezTo>
                    <a:pt x="6" y="3"/>
                    <a:pt x="6" y="6"/>
                    <a:pt x="5" y="8"/>
                  </a:cubicBezTo>
                  <a:cubicBezTo>
                    <a:pt x="4" y="11"/>
                    <a:pt x="1" y="12"/>
                    <a:pt x="0" y="15"/>
                  </a:cubicBezTo>
                  <a:cubicBezTo>
                    <a:pt x="4" y="14"/>
                    <a:pt x="5" y="10"/>
                    <a:pt x="10" y="10"/>
                  </a:cubicBezTo>
                  <a:cubicBezTo>
                    <a:pt x="12" y="11"/>
                    <a:pt x="18" y="14"/>
                    <a:pt x="19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1" name="Freeform 1850">
              <a:extLst>
                <a:ext uri="{FF2B5EF4-FFF2-40B4-BE49-F238E27FC236}">
                  <a16:creationId xmlns:a16="http://schemas.microsoft.com/office/drawing/2014/main" id="{1F902D97-2341-47CD-85B0-7F9140EA8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" y="3141"/>
              <a:ext cx="25" cy="27"/>
            </a:xfrm>
            <a:custGeom>
              <a:avLst/>
              <a:gdLst>
                <a:gd name="T0" fmla="*/ 0 w 10"/>
                <a:gd name="T1" fmla="*/ 0 h 10"/>
                <a:gd name="T2" fmla="*/ 33 w 10"/>
                <a:gd name="T3" fmla="*/ 197 h 10"/>
                <a:gd name="T4" fmla="*/ 83 w 10"/>
                <a:gd name="T5" fmla="*/ 103 h 10"/>
                <a:gd name="T6" fmla="*/ 158 w 10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5" y="1"/>
                    <a:pt x="1" y="7"/>
                    <a:pt x="2" y="10"/>
                  </a:cubicBezTo>
                  <a:cubicBezTo>
                    <a:pt x="5" y="9"/>
                    <a:pt x="4" y="7"/>
                    <a:pt x="5" y="5"/>
                  </a:cubicBezTo>
                  <a:cubicBezTo>
                    <a:pt x="6" y="3"/>
                    <a:pt x="8" y="3"/>
                    <a:pt x="10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2" name="Freeform 1851">
              <a:extLst>
                <a:ext uri="{FF2B5EF4-FFF2-40B4-BE49-F238E27FC236}">
                  <a16:creationId xmlns:a16="http://schemas.microsoft.com/office/drawing/2014/main" id="{578849D4-B683-46DF-A5B1-EF177D05F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3157"/>
              <a:ext cx="18" cy="14"/>
            </a:xfrm>
            <a:custGeom>
              <a:avLst/>
              <a:gdLst>
                <a:gd name="T0" fmla="*/ 0 w 7"/>
                <a:gd name="T1" fmla="*/ 0 h 5"/>
                <a:gd name="T2" fmla="*/ 21 w 7"/>
                <a:gd name="T3" fmla="*/ 109 h 5"/>
                <a:gd name="T4" fmla="*/ 54 w 7"/>
                <a:gd name="T5" fmla="*/ 48 h 5"/>
                <a:gd name="T6" fmla="*/ 118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3" y="5"/>
                    <a:pt x="2" y="3"/>
                    <a:pt x="3" y="2"/>
                  </a:cubicBezTo>
                  <a:cubicBezTo>
                    <a:pt x="4" y="1"/>
                    <a:pt x="5" y="1"/>
                    <a:pt x="7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3" name="Freeform 1852">
              <a:extLst>
                <a:ext uri="{FF2B5EF4-FFF2-40B4-BE49-F238E27FC236}">
                  <a16:creationId xmlns:a16="http://schemas.microsoft.com/office/drawing/2014/main" id="{323323C7-59FA-4BE2-BF40-CAEA2AB91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3197"/>
              <a:ext cx="30" cy="27"/>
            </a:xfrm>
            <a:custGeom>
              <a:avLst/>
              <a:gdLst>
                <a:gd name="T0" fmla="*/ 0 w 12"/>
                <a:gd name="T1" fmla="*/ 38 h 10"/>
                <a:gd name="T2" fmla="*/ 83 w 12"/>
                <a:gd name="T3" fmla="*/ 59 h 10"/>
                <a:gd name="T4" fmla="*/ 158 w 12"/>
                <a:gd name="T5" fmla="*/ 0 h 10"/>
                <a:gd name="T6" fmla="*/ 125 w 12"/>
                <a:gd name="T7" fmla="*/ 103 h 10"/>
                <a:gd name="T8" fmla="*/ 188 w 12"/>
                <a:gd name="T9" fmla="*/ 19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0" y="2"/>
                  </a:moveTo>
                  <a:cubicBezTo>
                    <a:pt x="2" y="2"/>
                    <a:pt x="3" y="3"/>
                    <a:pt x="5" y="3"/>
                  </a:cubicBezTo>
                  <a:cubicBezTo>
                    <a:pt x="7" y="3"/>
                    <a:pt x="8" y="0"/>
                    <a:pt x="10" y="0"/>
                  </a:cubicBezTo>
                  <a:cubicBezTo>
                    <a:pt x="10" y="2"/>
                    <a:pt x="8" y="3"/>
                    <a:pt x="8" y="5"/>
                  </a:cubicBezTo>
                  <a:cubicBezTo>
                    <a:pt x="9" y="8"/>
                    <a:pt x="11" y="9"/>
                    <a:pt x="12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4" name="Freeform 1853">
              <a:extLst>
                <a:ext uri="{FF2B5EF4-FFF2-40B4-BE49-F238E27FC236}">
                  <a16:creationId xmlns:a16="http://schemas.microsoft.com/office/drawing/2014/main" id="{B156013D-82DC-4D2E-9A86-A373C6502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3179"/>
              <a:ext cx="8" cy="37"/>
            </a:xfrm>
            <a:custGeom>
              <a:avLst/>
              <a:gdLst>
                <a:gd name="T0" fmla="*/ 21 w 3"/>
                <a:gd name="T1" fmla="*/ 0 h 14"/>
                <a:gd name="T2" fmla="*/ 0 w 3"/>
                <a:gd name="T3" fmla="*/ 259 h 14"/>
                <a:gd name="T4" fmla="*/ 21 w 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4">
                  <a:moveTo>
                    <a:pt x="1" y="0"/>
                  </a:moveTo>
                  <a:cubicBezTo>
                    <a:pt x="3" y="6"/>
                    <a:pt x="1" y="13"/>
                    <a:pt x="0" y="14"/>
                  </a:cubicBezTo>
                  <a:cubicBezTo>
                    <a:pt x="1" y="9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5" name="Freeform 1854">
              <a:extLst>
                <a:ext uri="{FF2B5EF4-FFF2-40B4-BE49-F238E27FC236}">
                  <a16:creationId xmlns:a16="http://schemas.microsoft.com/office/drawing/2014/main" id="{72147EEF-4C58-4FF9-BDCD-3E4785391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187"/>
              <a:ext cx="7" cy="29"/>
            </a:xfrm>
            <a:custGeom>
              <a:avLst/>
              <a:gdLst>
                <a:gd name="T0" fmla="*/ 0 w 3"/>
                <a:gd name="T1" fmla="*/ 0 h 11"/>
                <a:gd name="T2" fmla="*/ 37 w 3"/>
                <a:gd name="T3" fmla="*/ 200 h 11"/>
                <a:gd name="T4" fmla="*/ 0 w 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3" y="3"/>
                    <a:pt x="3" y="7"/>
                    <a:pt x="3" y="11"/>
                  </a:cubicBezTo>
                  <a:cubicBezTo>
                    <a:pt x="2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6" name="Freeform 1855">
              <a:extLst>
                <a:ext uri="{FF2B5EF4-FFF2-40B4-BE49-F238E27FC236}">
                  <a16:creationId xmlns:a16="http://schemas.microsoft.com/office/drawing/2014/main" id="{94DEFA9A-C8BD-410A-99EE-784EE19AF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3144"/>
              <a:ext cx="42" cy="21"/>
            </a:xfrm>
            <a:custGeom>
              <a:avLst/>
              <a:gdLst>
                <a:gd name="T0" fmla="*/ 257 w 17"/>
                <a:gd name="T1" fmla="*/ 76 h 8"/>
                <a:gd name="T2" fmla="*/ 0 w 17"/>
                <a:gd name="T3" fmla="*/ 0 h 8"/>
                <a:gd name="T4" fmla="*/ 257 w 17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1" y="8"/>
                    <a:pt x="5" y="4"/>
                    <a:pt x="0" y="0"/>
                  </a:cubicBezTo>
                  <a:cubicBezTo>
                    <a:pt x="4" y="2"/>
                    <a:pt x="14" y="6"/>
                    <a:pt x="17" y="4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7" name="Freeform 1856">
              <a:extLst>
                <a:ext uri="{FF2B5EF4-FFF2-40B4-BE49-F238E27FC236}">
                  <a16:creationId xmlns:a16="http://schemas.microsoft.com/office/drawing/2014/main" id="{914D2363-9C99-45C9-9AAD-F6DBD91DE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3120"/>
              <a:ext cx="48" cy="24"/>
            </a:xfrm>
            <a:custGeom>
              <a:avLst/>
              <a:gdLst>
                <a:gd name="T0" fmla="*/ 0 w 19"/>
                <a:gd name="T1" fmla="*/ 21 h 9"/>
                <a:gd name="T2" fmla="*/ 306 w 19"/>
                <a:gd name="T3" fmla="*/ 0 h 9"/>
                <a:gd name="T4" fmla="*/ 0 w 19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0" y="1"/>
                  </a:moveTo>
                  <a:cubicBezTo>
                    <a:pt x="2" y="3"/>
                    <a:pt x="12" y="9"/>
                    <a:pt x="19" y="0"/>
                  </a:cubicBezTo>
                  <a:cubicBezTo>
                    <a:pt x="15" y="2"/>
                    <a:pt x="7" y="6"/>
                    <a:pt x="0" y="1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8" name="Freeform 1857">
              <a:extLst>
                <a:ext uri="{FF2B5EF4-FFF2-40B4-BE49-F238E27FC236}">
                  <a16:creationId xmlns:a16="http://schemas.microsoft.com/office/drawing/2014/main" id="{72C79148-3279-4630-BA47-ABEFC65ED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" y="3176"/>
              <a:ext cx="30" cy="27"/>
            </a:xfrm>
            <a:custGeom>
              <a:avLst/>
              <a:gdLst>
                <a:gd name="T0" fmla="*/ 0 w 12"/>
                <a:gd name="T1" fmla="*/ 0 h 10"/>
                <a:gd name="T2" fmla="*/ 188 w 12"/>
                <a:gd name="T3" fmla="*/ 176 h 10"/>
                <a:gd name="T4" fmla="*/ 0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1" y="7"/>
                    <a:pt x="7" y="10"/>
                    <a:pt x="12" y="9"/>
                  </a:cubicBezTo>
                  <a:cubicBezTo>
                    <a:pt x="7" y="8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9" name="Freeform 1858">
              <a:extLst>
                <a:ext uri="{FF2B5EF4-FFF2-40B4-BE49-F238E27FC236}">
                  <a16:creationId xmlns:a16="http://schemas.microsoft.com/office/drawing/2014/main" id="{B0EAEC23-806F-4EF9-AF95-68C99138D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3168"/>
              <a:ext cx="10" cy="32"/>
            </a:xfrm>
            <a:custGeom>
              <a:avLst/>
              <a:gdLst>
                <a:gd name="T0" fmla="*/ 63 w 4"/>
                <a:gd name="T1" fmla="*/ 0 h 12"/>
                <a:gd name="T2" fmla="*/ 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4" y="5"/>
                    <a:pt x="3" y="8"/>
                    <a:pt x="0" y="12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0" name="Freeform 1859">
              <a:extLst>
                <a:ext uri="{FF2B5EF4-FFF2-40B4-BE49-F238E27FC236}">
                  <a16:creationId xmlns:a16="http://schemas.microsoft.com/office/drawing/2014/main" id="{8B55AD6F-0636-4217-89FB-F4A9902E3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3147"/>
              <a:ext cx="22" cy="13"/>
            </a:xfrm>
            <a:custGeom>
              <a:avLst/>
              <a:gdLst>
                <a:gd name="T0" fmla="*/ 132 w 9"/>
                <a:gd name="T1" fmla="*/ 0 h 5"/>
                <a:gd name="T2" fmla="*/ 0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6" y="4"/>
                    <a:pt x="3" y="4"/>
                    <a:pt x="0" y="5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1" name="Freeform 1860">
              <a:extLst>
                <a:ext uri="{FF2B5EF4-FFF2-40B4-BE49-F238E27FC236}">
                  <a16:creationId xmlns:a16="http://schemas.microsoft.com/office/drawing/2014/main" id="{0C541413-F37B-4BAD-9FD6-644CE95BB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3101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5" y="4"/>
                    <a:pt x="10" y="2"/>
                    <a:pt x="12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2" name="Freeform 1861">
              <a:extLst>
                <a:ext uri="{FF2B5EF4-FFF2-40B4-BE49-F238E27FC236}">
                  <a16:creationId xmlns:a16="http://schemas.microsoft.com/office/drawing/2014/main" id="{BAFD8742-BE4F-43EB-AF8E-5D6D33A64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3051"/>
              <a:ext cx="55" cy="53"/>
            </a:xfrm>
            <a:custGeom>
              <a:avLst/>
              <a:gdLst>
                <a:gd name="T0" fmla="*/ 0 w 22"/>
                <a:gd name="T1" fmla="*/ 111 h 20"/>
                <a:gd name="T2" fmla="*/ 63 w 22"/>
                <a:gd name="T3" fmla="*/ 371 h 20"/>
                <a:gd name="T4" fmla="*/ 208 w 22"/>
                <a:gd name="T5" fmla="*/ 315 h 20"/>
                <a:gd name="T6" fmla="*/ 345 w 22"/>
                <a:gd name="T7" fmla="*/ 352 h 20"/>
                <a:gd name="T8" fmla="*/ 158 w 22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0" y="6"/>
                  </a:moveTo>
                  <a:cubicBezTo>
                    <a:pt x="10" y="0"/>
                    <a:pt x="14" y="17"/>
                    <a:pt x="4" y="20"/>
                  </a:cubicBezTo>
                  <a:cubicBezTo>
                    <a:pt x="7" y="19"/>
                    <a:pt x="10" y="17"/>
                    <a:pt x="13" y="17"/>
                  </a:cubicBezTo>
                  <a:cubicBezTo>
                    <a:pt x="18" y="16"/>
                    <a:pt x="19" y="18"/>
                    <a:pt x="22" y="19"/>
                  </a:cubicBezTo>
                  <a:cubicBezTo>
                    <a:pt x="20" y="13"/>
                    <a:pt x="15" y="6"/>
                    <a:pt x="10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3" name="Freeform 1862">
              <a:extLst>
                <a:ext uri="{FF2B5EF4-FFF2-40B4-BE49-F238E27FC236}">
                  <a16:creationId xmlns:a16="http://schemas.microsoft.com/office/drawing/2014/main" id="{57DA3D7F-E57A-48AA-9D38-D0C386A8E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3157"/>
              <a:ext cx="25" cy="40"/>
            </a:xfrm>
            <a:custGeom>
              <a:avLst/>
              <a:gdLst>
                <a:gd name="T0" fmla="*/ 158 w 10"/>
                <a:gd name="T1" fmla="*/ 77 h 15"/>
                <a:gd name="T2" fmla="*/ 0 w 10"/>
                <a:gd name="T3" fmla="*/ 0 h 15"/>
                <a:gd name="T4" fmla="*/ 50 w 10"/>
                <a:gd name="T5" fmla="*/ 136 h 15"/>
                <a:gd name="T6" fmla="*/ 33 w 10"/>
                <a:gd name="T7" fmla="*/ 285 h 15"/>
                <a:gd name="T8" fmla="*/ 158 w 10"/>
                <a:gd name="T9" fmla="*/ 1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10" y="4"/>
                  </a:moveTo>
                  <a:cubicBezTo>
                    <a:pt x="7" y="4"/>
                    <a:pt x="2" y="3"/>
                    <a:pt x="0" y="0"/>
                  </a:cubicBezTo>
                  <a:cubicBezTo>
                    <a:pt x="0" y="3"/>
                    <a:pt x="2" y="5"/>
                    <a:pt x="3" y="7"/>
                  </a:cubicBezTo>
                  <a:cubicBezTo>
                    <a:pt x="4" y="10"/>
                    <a:pt x="2" y="12"/>
                    <a:pt x="2" y="15"/>
                  </a:cubicBezTo>
                  <a:cubicBezTo>
                    <a:pt x="6" y="15"/>
                    <a:pt x="7" y="10"/>
                    <a:pt x="10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4" name="Freeform 1863">
              <a:extLst>
                <a:ext uri="{FF2B5EF4-FFF2-40B4-BE49-F238E27FC236}">
                  <a16:creationId xmlns:a16="http://schemas.microsoft.com/office/drawing/2014/main" id="{52554405-0559-43A9-BDC0-48E904CC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3056"/>
              <a:ext cx="22" cy="29"/>
            </a:xfrm>
            <a:custGeom>
              <a:avLst/>
              <a:gdLst>
                <a:gd name="T0" fmla="*/ 132 w 9"/>
                <a:gd name="T1" fmla="*/ 0 h 11"/>
                <a:gd name="T2" fmla="*/ 120 w 9"/>
                <a:gd name="T3" fmla="*/ 182 h 11"/>
                <a:gd name="T4" fmla="*/ 59 w 9"/>
                <a:gd name="T5" fmla="*/ 166 h 11"/>
                <a:gd name="T6" fmla="*/ 0 w 9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6" y="3"/>
                    <a:pt x="7" y="6"/>
                    <a:pt x="8" y="10"/>
                  </a:cubicBezTo>
                  <a:cubicBezTo>
                    <a:pt x="6" y="10"/>
                    <a:pt x="6" y="9"/>
                    <a:pt x="4" y="9"/>
                  </a:cubicBezTo>
                  <a:cubicBezTo>
                    <a:pt x="3" y="9"/>
                    <a:pt x="2" y="10"/>
                    <a:pt x="0" y="11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5" name="Freeform 1864">
              <a:extLst>
                <a:ext uri="{FF2B5EF4-FFF2-40B4-BE49-F238E27FC236}">
                  <a16:creationId xmlns:a16="http://schemas.microsoft.com/office/drawing/2014/main" id="{05F8AF37-5E3A-4133-B764-F452CBBD1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035"/>
              <a:ext cx="58" cy="128"/>
            </a:xfrm>
            <a:custGeom>
              <a:avLst/>
              <a:gdLst>
                <a:gd name="T0" fmla="*/ 146 w 23"/>
                <a:gd name="T1" fmla="*/ 115 h 48"/>
                <a:gd name="T2" fmla="*/ 159 w 23"/>
                <a:gd name="T3" fmla="*/ 456 h 48"/>
                <a:gd name="T4" fmla="*/ 351 w 23"/>
                <a:gd name="T5" fmla="*/ 760 h 48"/>
                <a:gd name="T6" fmla="*/ 368 w 23"/>
                <a:gd name="T7" fmla="*/ 909 h 48"/>
                <a:gd name="T8" fmla="*/ 96 w 23"/>
                <a:gd name="T9" fmla="*/ 512 h 48"/>
                <a:gd name="T10" fmla="*/ 0 w 23"/>
                <a:gd name="T11" fmla="*/ 285 h 48"/>
                <a:gd name="T12" fmla="*/ 113 w 23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48">
                  <a:moveTo>
                    <a:pt x="9" y="6"/>
                  </a:moveTo>
                  <a:cubicBezTo>
                    <a:pt x="1" y="11"/>
                    <a:pt x="8" y="20"/>
                    <a:pt x="10" y="24"/>
                  </a:cubicBezTo>
                  <a:cubicBezTo>
                    <a:pt x="13" y="30"/>
                    <a:pt x="16" y="37"/>
                    <a:pt x="22" y="40"/>
                  </a:cubicBezTo>
                  <a:cubicBezTo>
                    <a:pt x="21" y="42"/>
                    <a:pt x="21" y="45"/>
                    <a:pt x="23" y="48"/>
                  </a:cubicBezTo>
                  <a:cubicBezTo>
                    <a:pt x="17" y="41"/>
                    <a:pt x="13" y="33"/>
                    <a:pt x="6" y="27"/>
                  </a:cubicBezTo>
                  <a:cubicBezTo>
                    <a:pt x="3" y="25"/>
                    <a:pt x="0" y="19"/>
                    <a:pt x="0" y="15"/>
                  </a:cubicBezTo>
                  <a:cubicBezTo>
                    <a:pt x="0" y="9"/>
                    <a:pt x="4" y="5"/>
                    <a:pt x="7" y="0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6" name="Freeform 1865">
              <a:extLst>
                <a:ext uri="{FF2B5EF4-FFF2-40B4-BE49-F238E27FC236}">
                  <a16:creationId xmlns:a16="http://schemas.microsoft.com/office/drawing/2014/main" id="{12BE0306-8FDB-4450-A3CC-5F8B0234D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" y="3085"/>
              <a:ext cx="67" cy="62"/>
            </a:xfrm>
            <a:custGeom>
              <a:avLst/>
              <a:gdLst>
                <a:gd name="T0" fmla="*/ 0 w 27"/>
                <a:gd name="T1" fmla="*/ 0 h 23"/>
                <a:gd name="T2" fmla="*/ 12 w 27"/>
                <a:gd name="T3" fmla="*/ 291 h 23"/>
                <a:gd name="T4" fmla="*/ 228 w 27"/>
                <a:gd name="T5" fmla="*/ 415 h 23"/>
                <a:gd name="T6" fmla="*/ 400 w 27"/>
                <a:gd name="T7" fmla="*/ 450 h 23"/>
                <a:gd name="T8" fmla="*/ 412 w 27"/>
                <a:gd name="T9" fmla="*/ 369 h 23"/>
                <a:gd name="T10" fmla="*/ 246 w 27"/>
                <a:gd name="T11" fmla="*/ 291 h 23"/>
                <a:gd name="T12" fmla="*/ 166 w 27"/>
                <a:gd name="T13" fmla="*/ 232 h 23"/>
                <a:gd name="T14" fmla="*/ 62 w 27"/>
                <a:gd name="T15" fmla="*/ 94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23">
                  <a:moveTo>
                    <a:pt x="0" y="0"/>
                  </a:moveTo>
                  <a:cubicBezTo>
                    <a:pt x="2" y="5"/>
                    <a:pt x="2" y="9"/>
                    <a:pt x="1" y="15"/>
                  </a:cubicBezTo>
                  <a:cubicBezTo>
                    <a:pt x="5" y="7"/>
                    <a:pt x="14" y="15"/>
                    <a:pt x="15" y="21"/>
                  </a:cubicBezTo>
                  <a:cubicBezTo>
                    <a:pt x="16" y="16"/>
                    <a:pt x="25" y="21"/>
                    <a:pt x="26" y="23"/>
                  </a:cubicBezTo>
                  <a:cubicBezTo>
                    <a:pt x="26" y="22"/>
                    <a:pt x="27" y="20"/>
                    <a:pt x="27" y="19"/>
                  </a:cubicBezTo>
                  <a:cubicBezTo>
                    <a:pt x="24" y="17"/>
                    <a:pt x="20" y="18"/>
                    <a:pt x="16" y="15"/>
                  </a:cubicBezTo>
                  <a:cubicBezTo>
                    <a:pt x="14" y="14"/>
                    <a:pt x="12" y="13"/>
                    <a:pt x="11" y="12"/>
                  </a:cubicBezTo>
                  <a:cubicBezTo>
                    <a:pt x="8" y="10"/>
                    <a:pt x="7" y="7"/>
                    <a:pt x="4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7" name="Freeform 1866">
              <a:extLst>
                <a:ext uri="{FF2B5EF4-FFF2-40B4-BE49-F238E27FC236}">
                  <a16:creationId xmlns:a16="http://schemas.microsoft.com/office/drawing/2014/main" id="{5C86D625-161E-452C-917B-0C85E9A55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" y="3139"/>
              <a:ext cx="75" cy="29"/>
            </a:xfrm>
            <a:custGeom>
              <a:avLst/>
              <a:gdLst>
                <a:gd name="T0" fmla="*/ 0 w 30"/>
                <a:gd name="T1" fmla="*/ 0 h 11"/>
                <a:gd name="T2" fmla="*/ 95 w 30"/>
                <a:gd name="T3" fmla="*/ 21 h 11"/>
                <a:gd name="T4" fmla="*/ 175 w 30"/>
                <a:gd name="T5" fmla="*/ 90 h 11"/>
                <a:gd name="T6" fmla="*/ 345 w 30"/>
                <a:gd name="T7" fmla="*/ 200 h 11"/>
                <a:gd name="T8" fmla="*/ 395 w 30"/>
                <a:gd name="T9" fmla="*/ 111 h 11"/>
                <a:gd name="T10" fmla="*/ 470 w 30"/>
                <a:gd name="T11" fmla="*/ 34 h 11"/>
                <a:gd name="T12" fmla="*/ 175 w 30"/>
                <a:gd name="T13" fmla="*/ 5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1">
                  <a:moveTo>
                    <a:pt x="0" y="0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8" y="2"/>
                    <a:pt x="9" y="5"/>
                    <a:pt x="11" y="5"/>
                  </a:cubicBezTo>
                  <a:cubicBezTo>
                    <a:pt x="16" y="7"/>
                    <a:pt x="19" y="5"/>
                    <a:pt x="22" y="11"/>
                  </a:cubicBezTo>
                  <a:cubicBezTo>
                    <a:pt x="25" y="11"/>
                    <a:pt x="24" y="8"/>
                    <a:pt x="25" y="6"/>
                  </a:cubicBezTo>
                  <a:cubicBezTo>
                    <a:pt x="26" y="4"/>
                    <a:pt x="28" y="4"/>
                    <a:pt x="30" y="2"/>
                  </a:cubicBezTo>
                  <a:cubicBezTo>
                    <a:pt x="24" y="1"/>
                    <a:pt x="17" y="3"/>
                    <a:pt x="11" y="3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8" name="Freeform 1867">
              <a:extLst>
                <a:ext uri="{FF2B5EF4-FFF2-40B4-BE49-F238E27FC236}">
                  <a16:creationId xmlns:a16="http://schemas.microsoft.com/office/drawing/2014/main" id="{49DFE43B-EC56-47ED-84A7-C1F6A1225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3125"/>
              <a:ext cx="70" cy="35"/>
            </a:xfrm>
            <a:custGeom>
              <a:avLst/>
              <a:gdLst>
                <a:gd name="T0" fmla="*/ 0 w 28"/>
                <a:gd name="T1" fmla="*/ 175 h 13"/>
                <a:gd name="T2" fmla="*/ 188 w 28"/>
                <a:gd name="T3" fmla="*/ 253 h 13"/>
                <a:gd name="T4" fmla="*/ 313 w 28"/>
                <a:gd name="T5" fmla="*/ 137 h 13"/>
                <a:gd name="T6" fmla="*/ 438 w 28"/>
                <a:gd name="T7" fmla="*/ 0 h 13"/>
                <a:gd name="T8" fmla="*/ 83 w 28"/>
                <a:gd name="T9" fmla="*/ 159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13">
                  <a:moveTo>
                    <a:pt x="0" y="9"/>
                  </a:moveTo>
                  <a:cubicBezTo>
                    <a:pt x="5" y="9"/>
                    <a:pt x="8" y="9"/>
                    <a:pt x="12" y="13"/>
                  </a:cubicBezTo>
                  <a:cubicBezTo>
                    <a:pt x="14" y="11"/>
                    <a:pt x="16" y="9"/>
                    <a:pt x="20" y="7"/>
                  </a:cubicBezTo>
                  <a:cubicBezTo>
                    <a:pt x="23" y="6"/>
                    <a:pt x="26" y="4"/>
                    <a:pt x="28" y="0"/>
                  </a:cubicBezTo>
                  <a:cubicBezTo>
                    <a:pt x="21" y="5"/>
                    <a:pt x="13" y="6"/>
                    <a:pt x="5" y="8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9" name="Freeform 1868">
              <a:extLst>
                <a:ext uri="{FF2B5EF4-FFF2-40B4-BE49-F238E27FC236}">
                  <a16:creationId xmlns:a16="http://schemas.microsoft.com/office/drawing/2014/main" id="{A9DC7FE2-731D-43A0-8984-91FA0F43A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003"/>
              <a:ext cx="493" cy="245"/>
            </a:xfrm>
            <a:custGeom>
              <a:avLst/>
              <a:gdLst>
                <a:gd name="T0" fmla="*/ 2663 w 197"/>
                <a:gd name="T1" fmla="*/ 1190 h 92"/>
                <a:gd name="T2" fmla="*/ 2525 w 197"/>
                <a:gd name="T3" fmla="*/ 1318 h 92"/>
                <a:gd name="T4" fmla="*/ 2367 w 197"/>
                <a:gd name="T5" fmla="*/ 1454 h 92"/>
                <a:gd name="T6" fmla="*/ 2055 w 197"/>
                <a:gd name="T7" fmla="*/ 1646 h 92"/>
                <a:gd name="T8" fmla="*/ 1742 w 197"/>
                <a:gd name="T9" fmla="*/ 1702 h 92"/>
                <a:gd name="T10" fmla="*/ 1504 w 197"/>
                <a:gd name="T11" fmla="*/ 1715 h 92"/>
                <a:gd name="T12" fmla="*/ 1241 w 197"/>
                <a:gd name="T13" fmla="*/ 1715 h 92"/>
                <a:gd name="T14" fmla="*/ 958 w 197"/>
                <a:gd name="T15" fmla="*/ 1624 h 92"/>
                <a:gd name="T16" fmla="*/ 708 w 197"/>
                <a:gd name="T17" fmla="*/ 1475 h 92"/>
                <a:gd name="T18" fmla="*/ 470 w 197"/>
                <a:gd name="T19" fmla="*/ 1249 h 92"/>
                <a:gd name="T20" fmla="*/ 313 w 197"/>
                <a:gd name="T21" fmla="*/ 1057 h 92"/>
                <a:gd name="T22" fmla="*/ 125 w 197"/>
                <a:gd name="T23" fmla="*/ 759 h 92"/>
                <a:gd name="T24" fmla="*/ 33 w 197"/>
                <a:gd name="T25" fmla="*/ 589 h 92"/>
                <a:gd name="T26" fmla="*/ 33 w 197"/>
                <a:gd name="T27" fmla="*/ 397 h 92"/>
                <a:gd name="T28" fmla="*/ 300 w 197"/>
                <a:gd name="T29" fmla="*/ 35 h 92"/>
                <a:gd name="T30" fmla="*/ 688 w 197"/>
                <a:gd name="T31" fmla="*/ 35 h 92"/>
                <a:gd name="T32" fmla="*/ 783 w 197"/>
                <a:gd name="T33" fmla="*/ 306 h 92"/>
                <a:gd name="T34" fmla="*/ 926 w 197"/>
                <a:gd name="T35" fmla="*/ 682 h 92"/>
                <a:gd name="T36" fmla="*/ 1146 w 197"/>
                <a:gd name="T37" fmla="*/ 887 h 92"/>
                <a:gd name="T38" fmla="*/ 1396 w 197"/>
                <a:gd name="T39" fmla="*/ 999 h 92"/>
                <a:gd name="T40" fmla="*/ 1647 w 197"/>
                <a:gd name="T41" fmla="*/ 1020 h 92"/>
                <a:gd name="T42" fmla="*/ 1897 w 197"/>
                <a:gd name="T43" fmla="*/ 980 h 92"/>
                <a:gd name="T44" fmla="*/ 2117 w 197"/>
                <a:gd name="T45" fmla="*/ 852 h 92"/>
                <a:gd name="T46" fmla="*/ 2305 w 197"/>
                <a:gd name="T47" fmla="*/ 660 h 92"/>
                <a:gd name="T48" fmla="*/ 2505 w 197"/>
                <a:gd name="T49" fmla="*/ 397 h 92"/>
                <a:gd name="T50" fmla="*/ 2568 w 197"/>
                <a:gd name="T51" fmla="*/ 248 h 92"/>
                <a:gd name="T52" fmla="*/ 2880 w 197"/>
                <a:gd name="T53" fmla="*/ 170 h 92"/>
                <a:gd name="T54" fmla="*/ 3068 w 197"/>
                <a:gd name="T55" fmla="*/ 362 h 92"/>
                <a:gd name="T56" fmla="*/ 3088 w 197"/>
                <a:gd name="T57" fmla="*/ 567 h 92"/>
                <a:gd name="T58" fmla="*/ 2993 w 197"/>
                <a:gd name="T59" fmla="*/ 703 h 92"/>
                <a:gd name="T60" fmla="*/ 2868 w 197"/>
                <a:gd name="T61" fmla="*/ 964 h 92"/>
                <a:gd name="T62" fmla="*/ 2725 w 197"/>
                <a:gd name="T63" fmla="*/ 1113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7" h="92">
                  <a:moveTo>
                    <a:pt x="174" y="59"/>
                  </a:moveTo>
                  <a:cubicBezTo>
                    <a:pt x="173" y="60"/>
                    <a:pt x="172" y="62"/>
                    <a:pt x="170" y="63"/>
                  </a:cubicBezTo>
                  <a:cubicBezTo>
                    <a:pt x="169" y="64"/>
                    <a:pt x="168" y="64"/>
                    <a:pt x="167" y="65"/>
                  </a:cubicBezTo>
                  <a:cubicBezTo>
                    <a:pt x="165" y="67"/>
                    <a:pt x="163" y="68"/>
                    <a:pt x="161" y="70"/>
                  </a:cubicBezTo>
                  <a:cubicBezTo>
                    <a:pt x="160" y="71"/>
                    <a:pt x="159" y="73"/>
                    <a:pt x="157" y="74"/>
                  </a:cubicBezTo>
                  <a:cubicBezTo>
                    <a:pt x="155" y="75"/>
                    <a:pt x="153" y="75"/>
                    <a:pt x="151" y="77"/>
                  </a:cubicBezTo>
                  <a:cubicBezTo>
                    <a:pt x="146" y="79"/>
                    <a:pt x="141" y="82"/>
                    <a:pt x="136" y="84"/>
                  </a:cubicBezTo>
                  <a:cubicBezTo>
                    <a:pt x="135" y="84"/>
                    <a:pt x="133" y="87"/>
                    <a:pt x="131" y="87"/>
                  </a:cubicBezTo>
                  <a:cubicBezTo>
                    <a:pt x="128" y="88"/>
                    <a:pt x="126" y="87"/>
                    <a:pt x="123" y="88"/>
                  </a:cubicBezTo>
                  <a:cubicBezTo>
                    <a:pt x="119" y="89"/>
                    <a:pt x="115" y="89"/>
                    <a:pt x="111" y="90"/>
                  </a:cubicBezTo>
                  <a:cubicBezTo>
                    <a:pt x="109" y="90"/>
                    <a:pt x="107" y="92"/>
                    <a:pt x="105" y="92"/>
                  </a:cubicBezTo>
                  <a:cubicBezTo>
                    <a:pt x="102" y="92"/>
                    <a:pt x="99" y="91"/>
                    <a:pt x="96" y="91"/>
                  </a:cubicBezTo>
                  <a:cubicBezTo>
                    <a:pt x="93" y="91"/>
                    <a:pt x="90" y="90"/>
                    <a:pt x="87" y="90"/>
                  </a:cubicBezTo>
                  <a:cubicBezTo>
                    <a:pt x="84" y="90"/>
                    <a:pt x="82" y="92"/>
                    <a:pt x="79" y="91"/>
                  </a:cubicBezTo>
                  <a:cubicBezTo>
                    <a:pt x="77" y="91"/>
                    <a:pt x="73" y="89"/>
                    <a:pt x="71" y="88"/>
                  </a:cubicBezTo>
                  <a:cubicBezTo>
                    <a:pt x="67" y="88"/>
                    <a:pt x="64" y="87"/>
                    <a:pt x="61" y="86"/>
                  </a:cubicBezTo>
                  <a:cubicBezTo>
                    <a:pt x="58" y="85"/>
                    <a:pt x="55" y="83"/>
                    <a:pt x="53" y="82"/>
                  </a:cubicBezTo>
                  <a:cubicBezTo>
                    <a:pt x="50" y="80"/>
                    <a:pt x="47" y="79"/>
                    <a:pt x="45" y="78"/>
                  </a:cubicBezTo>
                  <a:cubicBezTo>
                    <a:pt x="42" y="76"/>
                    <a:pt x="40" y="76"/>
                    <a:pt x="37" y="74"/>
                  </a:cubicBezTo>
                  <a:cubicBezTo>
                    <a:pt x="35" y="72"/>
                    <a:pt x="32" y="69"/>
                    <a:pt x="30" y="66"/>
                  </a:cubicBezTo>
                  <a:cubicBezTo>
                    <a:pt x="28" y="65"/>
                    <a:pt x="25" y="64"/>
                    <a:pt x="24" y="62"/>
                  </a:cubicBezTo>
                  <a:cubicBezTo>
                    <a:pt x="22" y="61"/>
                    <a:pt x="22" y="58"/>
                    <a:pt x="20" y="56"/>
                  </a:cubicBezTo>
                  <a:cubicBezTo>
                    <a:pt x="18" y="53"/>
                    <a:pt x="16" y="52"/>
                    <a:pt x="14" y="49"/>
                  </a:cubicBezTo>
                  <a:cubicBezTo>
                    <a:pt x="13" y="47"/>
                    <a:pt x="9" y="42"/>
                    <a:pt x="8" y="40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2" y="31"/>
                    <a:pt x="2" y="30"/>
                    <a:pt x="1" y="30"/>
                  </a:cubicBezTo>
                  <a:cubicBezTo>
                    <a:pt x="1" y="29"/>
                    <a:pt x="0" y="26"/>
                    <a:pt x="2" y="21"/>
                  </a:cubicBezTo>
                  <a:cubicBezTo>
                    <a:pt x="3" y="18"/>
                    <a:pt x="6" y="13"/>
                    <a:pt x="8" y="11"/>
                  </a:cubicBezTo>
                  <a:cubicBezTo>
                    <a:pt x="11" y="7"/>
                    <a:pt x="15" y="3"/>
                    <a:pt x="19" y="2"/>
                  </a:cubicBezTo>
                  <a:cubicBezTo>
                    <a:pt x="23" y="0"/>
                    <a:pt x="28" y="0"/>
                    <a:pt x="32" y="0"/>
                  </a:cubicBezTo>
                  <a:cubicBezTo>
                    <a:pt x="36" y="0"/>
                    <a:pt x="41" y="1"/>
                    <a:pt x="44" y="2"/>
                  </a:cubicBezTo>
                  <a:cubicBezTo>
                    <a:pt x="45" y="3"/>
                    <a:pt x="47" y="5"/>
                    <a:pt x="48" y="7"/>
                  </a:cubicBezTo>
                  <a:cubicBezTo>
                    <a:pt x="49" y="10"/>
                    <a:pt x="49" y="14"/>
                    <a:pt x="50" y="16"/>
                  </a:cubicBezTo>
                  <a:cubicBezTo>
                    <a:pt x="52" y="20"/>
                    <a:pt x="54" y="23"/>
                    <a:pt x="55" y="26"/>
                  </a:cubicBezTo>
                  <a:cubicBezTo>
                    <a:pt x="57" y="30"/>
                    <a:pt x="57" y="33"/>
                    <a:pt x="59" y="36"/>
                  </a:cubicBezTo>
                  <a:cubicBezTo>
                    <a:pt x="62" y="39"/>
                    <a:pt x="64" y="41"/>
                    <a:pt x="67" y="43"/>
                  </a:cubicBezTo>
                  <a:cubicBezTo>
                    <a:pt x="69" y="44"/>
                    <a:pt x="70" y="46"/>
                    <a:pt x="73" y="47"/>
                  </a:cubicBezTo>
                  <a:cubicBezTo>
                    <a:pt x="76" y="48"/>
                    <a:pt x="80" y="49"/>
                    <a:pt x="84" y="50"/>
                  </a:cubicBezTo>
                  <a:cubicBezTo>
                    <a:pt x="86" y="51"/>
                    <a:pt x="88" y="52"/>
                    <a:pt x="89" y="53"/>
                  </a:cubicBezTo>
                  <a:cubicBezTo>
                    <a:pt x="91" y="54"/>
                    <a:pt x="94" y="53"/>
                    <a:pt x="96" y="53"/>
                  </a:cubicBezTo>
                  <a:cubicBezTo>
                    <a:pt x="98" y="54"/>
                    <a:pt x="103" y="54"/>
                    <a:pt x="105" y="54"/>
                  </a:cubicBezTo>
                  <a:cubicBezTo>
                    <a:pt x="108" y="54"/>
                    <a:pt x="110" y="53"/>
                    <a:pt x="113" y="52"/>
                  </a:cubicBezTo>
                  <a:cubicBezTo>
                    <a:pt x="116" y="52"/>
                    <a:pt x="118" y="53"/>
                    <a:pt x="121" y="52"/>
                  </a:cubicBezTo>
                  <a:cubicBezTo>
                    <a:pt x="123" y="51"/>
                    <a:pt x="125" y="49"/>
                    <a:pt x="127" y="48"/>
                  </a:cubicBezTo>
                  <a:cubicBezTo>
                    <a:pt x="130" y="47"/>
                    <a:pt x="132" y="46"/>
                    <a:pt x="135" y="45"/>
                  </a:cubicBezTo>
                  <a:cubicBezTo>
                    <a:pt x="137" y="43"/>
                    <a:pt x="139" y="42"/>
                    <a:pt x="141" y="40"/>
                  </a:cubicBezTo>
                  <a:cubicBezTo>
                    <a:pt x="143" y="39"/>
                    <a:pt x="145" y="37"/>
                    <a:pt x="147" y="35"/>
                  </a:cubicBezTo>
                  <a:cubicBezTo>
                    <a:pt x="150" y="32"/>
                    <a:pt x="153" y="29"/>
                    <a:pt x="156" y="26"/>
                  </a:cubicBezTo>
                  <a:cubicBezTo>
                    <a:pt x="157" y="24"/>
                    <a:pt x="159" y="23"/>
                    <a:pt x="160" y="21"/>
                  </a:cubicBezTo>
                  <a:cubicBezTo>
                    <a:pt x="161" y="19"/>
                    <a:pt x="162" y="16"/>
                    <a:pt x="163" y="13"/>
                  </a:cubicBezTo>
                  <a:cubicBezTo>
                    <a:pt x="163" y="13"/>
                    <a:pt x="163" y="13"/>
                    <a:pt x="164" y="13"/>
                  </a:cubicBezTo>
                  <a:cubicBezTo>
                    <a:pt x="164" y="10"/>
                    <a:pt x="169" y="9"/>
                    <a:pt x="172" y="8"/>
                  </a:cubicBezTo>
                  <a:cubicBezTo>
                    <a:pt x="176" y="7"/>
                    <a:pt x="180" y="8"/>
                    <a:pt x="184" y="9"/>
                  </a:cubicBezTo>
                  <a:cubicBezTo>
                    <a:pt x="186" y="9"/>
                    <a:pt x="190" y="10"/>
                    <a:pt x="192" y="13"/>
                  </a:cubicBezTo>
                  <a:cubicBezTo>
                    <a:pt x="193" y="15"/>
                    <a:pt x="195" y="16"/>
                    <a:pt x="196" y="19"/>
                  </a:cubicBezTo>
                  <a:cubicBezTo>
                    <a:pt x="197" y="20"/>
                    <a:pt x="197" y="23"/>
                    <a:pt x="197" y="25"/>
                  </a:cubicBezTo>
                  <a:cubicBezTo>
                    <a:pt x="197" y="27"/>
                    <a:pt x="197" y="28"/>
                    <a:pt x="197" y="30"/>
                  </a:cubicBezTo>
                  <a:cubicBezTo>
                    <a:pt x="196" y="30"/>
                    <a:pt x="196" y="31"/>
                    <a:pt x="196" y="31"/>
                  </a:cubicBezTo>
                  <a:cubicBezTo>
                    <a:pt x="195" y="33"/>
                    <a:pt x="192" y="35"/>
                    <a:pt x="191" y="37"/>
                  </a:cubicBezTo>
                  <a:cubicBezTo>
                    <a:pt x="190" y="39"/>
                    <a:pt x="189" y="42"/>
                    <a:pt x="188" y="44"/>
                  </a:cubicBezTo>
                  <a:cubicBezTo>
                    <a:pt x="187" y="47"/>
                    <a:pt x="184" y="49"/>
                    <a:pt x="183" y="51"/>
                  </a:cubicBezTo>
                  <a:cubicBezTo>
                    <a:pt x="183" y="51"/>
                    <a:pt x="182" y="51"/>
                    <a:pt x="182" y="51"/>
                  </a:cubicBezTo>
                  <a:cubicBezTo>
                    <a:pt x="180" y="54"/>
                    <a:pt x="177" y="57"/>
                    <a:pt x="174" y="5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0" name="Freeform 1869">
              <a:extLst>
                <a:ext uri="{FF2B5EF4-FFF2-40B4-BE49-F238E27FC236}">
                  <a16:creationId xmlns:a16="http://schemas.microsoft.com/office/drawing/2014/main" id="{FBD0EB20-390B-44D1-9BE0-B6B628FD2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971"/>
              <a:ext cx="163" cy="117"/>
            </a:xfrm>
            <a:custGeom>
              <a:avLst/>
              <a:gdLst>
                <a:gd name="T0" fmla="*/ 188 w 65"/>
                <a:gd name="T1" fmla="*/ 622 h 44"/>
                <a:gd name="T2" fmla="*/ 283 w 65"/>
                <a:gd name="T3" fmla="*/ 431 h 44"/>
                <a:gd name="T4" fmla="*/ 459 w 65"/>
                <a:gd name="T5" fmla="*/ 261 h 44"/>
                <a:gd name="T6" fmla="*/ 660 w 65"/>
                <a:gd name="T7" fmla="*/ 226 h 44"/>
                <a:gd name="T8" fmla="*/ 850 w 65"/>
                <a:gd name="T9" fmla="*/ 261 h 44"/>
                <a:gd name="T10" fmla="*/ 900 w 65"/>
                <a:gd name="T11" fmla="*/ 319 h 44"/>
                <a:gd name="T12" fmla="*/ 1026 w 65"/>
                <a:gd name="T13" fmla="*/ 261 h 44"/>
                <a:gd name="T14" fmla="*/ 409 w 65"/>
                <a:gd name="T15" fmla="*/ 114 h 44"/>
                <a:gd name="T16" fmla="*/ 63 w 65"/>
                <a:gd name="T17" fmla="*/ 827 h 44"/>
                <a:gd name="T18" fmla="*/ 176 w 65"/>
                <a:gd name="T19" fmla="*/ 750 h 44"/>
                <a:gd name="T20" fmla="*/ 188 w 65"/>
                <a:gd name="T21" fmla="*/ 62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5" h="44">
                  <a:moveTo>
                    <a:pt x="12" y="33"/>
                  </a:moveTo>
                  <a:cubicBezTo>
                    <a:pt x="13" y="30"/>
                    <a:pt x="16" y="25"/>
                    <a:pt x="18" y="23"/>
                  </a:cubicBezTo>
                  <a:cubicBezTo>
                    <a:pt x="21" y="19"/>
                    <a:pt x="25" y="15"/>
                    <a:pt x="29" y="14"/>
                  </a:cubicBezTo>
                  <a:cubicBezTo>
                    <a:pt x="33" y="12"/>
                    <a:pt x="38" y="12"/>
                    <a:pt x="42" y="12"/>
                  </a:cubicBezTo>
                  <a:cubicBezTo>
                    <a:pt x="46" y="12"/>
                    <a:pt x="51" y="13"/>
                    <a:pt x="54" y="14"/>
                  </a:cubicBezTo>
                  <a:cubicBezTo>
                    <a:pt x="55" y="15"/>
                    <a:pt x="56" y="16"/>
                    <a:pt x="57" y="17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59" y="4"/>
                    <a:pt x="42" y="0"/>
                    <a:pt x="26" y="6"/>
                  </a:cubicBezTo>
                  <a:cubicBezTo>
                    <a:pt x="9" y="13"/>
                    <a:pt x="0" y="32"/>
                    <a:pt x="4" y="44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38"/>
                    <a:pt x="11" y="36"/>
                    <a:pt x="12" y="3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1" name="Freeform 1870">
              <a:extLst>
                <a:ext uri="{FF2B5EF4-FFF2-40B4-BE49-F238E27FC236}">
                  <a16:creationId xmlns:a16="http://schemas.microsoft.com/office/drawing/2014/main" id="{F62EC370-06B6-4187-A4F0-B3DF7C89E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979"/>
              <a:ext cx="135" cy="112"/>
            </a:xfrm>
            <a:custGeom>
              <a:avLst/>
              <a:gdLst>
                <a:gd name="T0" fmla="*/ 0 w 54"/>
                <a:gd name="T1" fmla="*/ 307 h 42"/>
                <a:gd name="T2" fmla="*/ 113 w 54"/>
                <a:gd name="T3" fmla="*/ 376 h 42"/>
                <a:gd name="T4" fmla="*/ 220 w 54"/>
                <a:gd name="T5" fmla="*/ 320 h 42"/>
                <a:gd name="T6" fmla="*/ 408 w 54"/>
                <a:gd name="T7" fmla="*/ 341 h 42"/>
                <a:gd name="T8" fmla="*/ 533 w 54"/>
                <a:gd name="T9" fmla="*/ 419 h 42"/>
                <a:gd name="T10" fmla="*/ 595 w 54"/>
                <a:gd name="T11" fmla="*/ 533 h 42"/>
                <a:gd name="T12" fmla="*/ 613 w 54"/>
                <a:gd name="T13" fmla="*/ 648 h 42"/>
                <a:gd name="T14" fmla="*/ 613 w 54"/>
                <a:gd name="T15" fmla="*/ 717 h 42"/>
                <a:gd name="T16" fmla="*/ 720 w 54"/>
                <a:gd name="T17" fmla="*/ 797 h 42"/>
                <a:gd name="T18" fmla="*/ 0 w 54"/>
                <a:gd name="T19" fmla="*/ 307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4" h="42">
                  <a:moveTo>
                    <a:pt x="0" y="16"/>
                  </a:moveTo>
                  <a:cubicBezTo>
                    <a:pt x="7" y="20"/>
                    <a:pt x="7" y="20"/>
                    <a:pt x="7" y="20"/>
                  </a:cubicBezTo>
                  <a:cubicBezTo>
                    <a:pt x="9" y="18"/>
                    <a:pt x="12" y="17"/>
                    <a:pt x="14" y="17"/>
                  </a:cubicBezTo>
                  <a:cubicBezTo>
                    <a:pt x="18" y="16"/>
                    <a:pt x="22" y="17"/>
                    <a:pt x="26" y="18"/>
                  </a:cubicBezTo>
                  <a:cubicBezTo>
                    <a:pt x="28" y="18"/>
                    <a:pt x="32" y="19"/>
                    <a:pt x="34" y="22"/>
                  </a:cubicBezTo>
                  <a:cubicBezTo>
                    <a:pt x="35" y="24"/>
                    <a:pt x="37" y="25"/>
                    <a:pt x="38" y="28"/>
                  </a:cubicBezTo>
                  <a:cubicBezTo>
                    <a:pt x="39" y="29"/>
                    <a:pt x="39" y="32"/>
                    <a:pt x="39" y="34"/>
                  </a:cubicBezTo>
                  <a:cubicBezTo>
                    <a:pt x="39" y="35"/>
                    <a:pt x="39" y="37"/>
                    <a:pt x="39" y="38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54" y="8"/>
                    <a:pt x="12" y="0"/>
                    <a:pt x="0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2" name="Freeform 1871">
              <a:extLst>
                <a:ext uri="{FF2B5EF4-FFF2-40B4-BE49-F238E27FC236}">
                  <a16:creationId xmlns:a16="http://schemas.microsoft.com/office/drawing/2014/main" id="{FA155BCD-DD1F-4DB1-B7EC-5C1E75E5C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968"/>
              <a:ext cx="563" cy="307"/>
            </a:xfrm>
            <a:custGeom>
              <a:avLst/>
              <a:gdLst>
                <a:gd name="T0" fmla="*/ 438 w 225"/>
                <a:gd name="T1" fmla="*/ 136 h 115"/>
                <a:gd name="T2" fmla="*/ 113 w 225"/>
                <a:gd name="T3" fmla="*/ 913 h 115"/>
                <a:gd name="T4" fmla="*/ 220 w 225"/>
                <a:gd name="T5" fmla="*/ 1127 h 115"/>
                <a:gd name="T6" fmla="*/ 1534 w 225"/>
                <a:gd name="T7" fmla="*/ 2130 h 115"/>
                <a:gd name="T8" fmla="*/ 3150 w 225"/>
                <a:gd name="T9" fmla="*/ 1332 h 115"/>
                <a:gd name="T10" fmla="*/ 3368 w 225"/>
                <a:gd name="T11" fmla="*/ 934 h 115"/>
                <a:gd name="T12" fmla="*/ 3381 w 225"/>
                <a:gd name="T13" fmla="*/ 892 h 115"/>
                <a:gd name="T14" fmla="*/ 2630 w 225"/>
                <a:gd name="T15" fmla="*/ 435 h 115"/>
                <a:gd name="T16" fmla="*/ 1722 w 225"/>
                <a:gd name="T17" fmla="*/ 1105 h 115"/>
                <a:gd name="T18" fmla="*/ 1063 w 225"/>
                <a:gd name="T19" fmla="*/ 363 h 115"/>
                <a:gd name="T20" fmla="*/ 438 w 225"/>
                <a:gd name="T21" fmla="*/ 13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5" h="115">
                  <a:moveTo>
                    <a:pt x="28" y="7"/>
                  </a:moveTo>
                  <a:cubicBezTo>
                    <a:pt x="10" y="14"/>
                    <a:pt x="0" y="37"/>
                    <a:pt x="7" y="48"/>
                  </a:cubicBezTo>
                  <a:cubicBezTo>
                    <a:pt x="9" y="52"/>
                    <a:pt x="11" y="55"/>
                    <a:pt x="14" y="59"/>
                  </a:cubicBezTo>
                  <a:cubicBezTo>
                    <a:pt x="34" y="91"/>
                    <a:pt x="52" y="108"/>
                    <a:pt x="98" y="112"/>
                  </a:cubicBezTo>
                  <a:cubicBezTo>
                    <a:pt x="144" y="115"/>
                    <a:pt x="173" y="97"/>
                    <a:pt x="201" y="70"/>
                  </a:cubicBezTo>
                  <a:cubicBezTo>
                    <a:pt x="204" y="66"/>
                    <a:pt x="209" y="60"/>
                    <a:pt x="215" y="49"/>
                  </a:cubicBezTo>
                  <a:cubicBezTo>
                    <a:pt x="216" y="47"/>
                    <a:pt x="216" y="47"/>
                    <a:pt x="216" y="47"/>
                  </a:cubicBezTo>
                  <a:cubicBezTo>
                    <a:pt x="225" y="10"/>
                    <a:pt x="176" y="3"/>
                    <a:pt x="168" y="23"/>
                  </a:cubicBezTo>
                  <a:cubicBezTo>
                    <a:pt x="154" y="51"/>
                    <a:pt x="134" y="60"/>
                    <a:pt x="110" y="58"/>
                  </a:cubicBezTo>
                  <a:cubicBezTo>
                    <a:pt x="87" y="56"/>
                    <a:pt x="74" y="44"/>
                    <a:pt x="68" y="19"/>
                  </a:cubicBezTo>
                  <a:cubicBezTo>
                    <a:pt x="65" y="6"/>
                    <a:pt x="46" y="0"/>
                    <a:pt x="28" y="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7" name="Group 1872">
            <a:extLst>
              <a:ext uri="{FF2B5EF4-FFF2-40B4-BE49-F238E27FC236}">
                <a16:creationId xmlns:a16="http://schemas.microsoft.com/office/drawing/2014/main" id="{7E8270A0-2D86-45D3-970A-2399C4912C46}"/>
              </a:ext>
            </a:extLst>
          </p:cNvPr>
          <p:cNvGrpSpPr>
            <a:grpSpLocks/>
          </p:cNvGrpSpPr>
          <p:nvPr/>
        </p:nvGrpSpPr>
        <p:grpSpPr bwMode="auto">
          <a:xfrm>
            <a:off x="8001000" y="3657600"/>
            <a:ext cx="923925" cy="555625"/>
            <a:chOff x="1476" y="2587"/>
            <a:chExt cx="1170" cy="704"/>
          </a:xfrm>
        </p:grpSpPr>
        <p:grpSp>
          <p:nvGrpSpPr>
            <p:cNvPr id="58727" name="Group 1873">
              <a:extLst>
                <a:ext uri="{FF2B5EF4-FFF2-40B4-BE49-F238E27FC236}">
                  <a16:creationId xmlns:a16="http://schemas.microsoft.com/office/drawing/2014/main" id="{A422493E-18B5-431F-8E62-1FE1BAEFDB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76" y="2587"/>
              <a:ext cx="1170" cy="704"/>
              <a:chOff x="1476" y="2587"/>
              <a:chExt cx="1170" cy="704"/>
            </a:xfrm>
          </p:grpSpPr>
          <p:sp>
            <p:nvSpPr>
              <p:cNvPr id="58818" name="Freeform 1874">
                <a:extLst>
                  <a:ext uri="{FF2B5EF4-FFF2-40B4-BE49-F238E27FC236}">
                    <a16:creationId xmlns:a16="http://schemas.microsoft.com/office/drawing/2014/main" id="{BD349837-9C44-40E6-B500-7C21CF844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587"/>
                <a:ext cx="1170" cy="704"/>
              </a:xfrm>
              <a:custGeom>
                <a:avLst/>
                <a:gdLst>
                  <a:gd name="T0" fmla="*/ 283 w 468"/>
                  <a:gd name="T1" fmla="*/ 2141 h 264"/>
                  <a:gd name="T2" fmla="*/ 175 w 468"/>
                  <a:gd name="T3" fmla="*/ 3093 h 264"/>
                  <a:gd name="T4" fmla="*/ 145 w 468"/>
                  <a:gd name="T5" fmla="*/ 3563 h 264"/>
                  <a:gd name="T6" fmla="*/ 300 w 468"/>
                  <a:gd name="T7" fmla="*/ 3869 h 264"/>
                  <a:gd name="T8" fmla="*/ 395 w 468"/>
                  <a:gd name="T9" fmla="*/ 4152 h 264"/>
                  <a:gd name="T10" fmla="*/ 938 w 468"/>
                  <a:gd name="T11" fmla="*/ 4779 h 264"/>
                  <a:gd name="T12" fmla="*/ 1500 w 468"/>
                  <a:gd name="T13" fmla="*/ 5005 h 264"/>
                  <a:gd name="T14" fmla="*/ 1688 w 468"/>
                  <a:gd name="T15" fmla="*/ 4949 h 264"/>
                  <a:gd name="T16" fmla="*/ 1875 w 468"/>
                  <a:gd name="T17" fmla="*/ 4856 h 264"/>
                  <a:gd name="T18" fmla="*/ 2063 w 468"/>
                  <a:gd name="T19" fmla="*/ 4744 h 264"/>
                  <a:gd name="T20" fmla="*/ 2333 w 468"/>
                  <a:gd name="T21" fmla="*/ 4629 h 264"/>
                  <a:gd name="T22" fmla="*/ 2750 w 468"/>
                  <a:gd name="T23" fmla="*/ 4416 h 264"/>
                  <a:gd name="T24" fmla="*/ 3283 w 468"/>
                  <a:gd name="T25" fmla="*/ 4096 h 264"/>
                  <a:gd name="T26" fmla="*/ 3533 w 468"/>
                  <a:gd name="T27" fmla="*/ 3187 h 264"/>
                  <a:gd name="T28" fmla="*/ 4033 w 468"/>
                  <a:gd name="T29" fmla="*/ 2901 h 264"/>
                  <a:gd name="T30" fmla="*/ 4533 w 468"/>
                  <a:gd name="T31" fmla="*/ 2709 h 264"/>
                  <a:gd name="T32" fmla="*/ 5000 w 468"/>
                  <a:gd name="T33" fmla="*/ 2525 h 264"/>
                  <a:gd name="T34" fmla="*/ 5750 w 468"/>
                  <a:gd name="T35" fmla="*/ 1843 h 264"/>
                  <a:gd name="T36" fmla="*/ 5938 w 468"/>
                  <a:gd name="T37" fmla="*/ 1685 h 264"/>
                  <a:gd name="T38" fmla="*/ 6113 w 468"/>
                  <a:gd name="T39" fmla="*/ 1629 h 264"/>
                  <a:gd name="T40" fmla="*/ 6613 w 468"/>
                  <a:gd name="T41" fmla="*/ 1309 h 264"/>
                  <a:gd name="T42" fmla="*/ 7175 w 468"/>
                  <a:gd name="T43" fmla="*/ 264 h 264"/>
                  <a:gd name="T44" fmla="*/ 6625 w 468"/>
                  <a:gd name="T45" fmla="*/ 136 h 264"/>
                  <a:gd name="T46" fmla="*/ 6033 w 468"/>
                  <a:gd name="T47" fmla="*/ 285 h 264"/>
                  <a:gd name="T48" fmla="*/ 5658 w 468"/>
                  <a:gd name="T49" fmla="*/ 363 h 264"/>
                  <a:gd name="T50" fmla="*/ 5300 w 468"/>
                  <a:gd name="T51" fmla="*/ 341 h 264"/>
                  <a:gd name="T52" fmla="*/ 5020 w 468"/>
                  <a:gd name="T53" fmla="*/ 456 h 264"/>
                  <a:gd name="T54" fmla="*/ 4563 w 468"/>
                  <a:gd name="T55" fmla="*/ 477 h 264"/>
                  <a:gd name="T56" fmla="*/ 3938 w 468"/>
                  <a:gd name="T57" fmla="*/ 512 h 264"/>
                  <a:gd name="T58" fmla="*/ 3188 w 468"/>
                  <a:gd name="T59" fmla="*/ 704 h 264"/>
                  <a:gd name="T60" fmla="*/ 1908 w 468"/>
                  <a:gd name="T61" fmla="*/ 797 h 264"/>
                  <a:gd name="T62" fmla="*/ 970 w 468"/>
                  <a:gd name="T63" fmla="*/ 1195 h 264"/>
                  <a:gd name="T64" fmla="*/ 500 w 468"/>
                  <a:gd name="T65" fmla="*/ 1480 h 264"/>
                  <a:gd name="T66" fmla="*/ 313 w 468"/>
                  <a:gd name="T67" fmla="*/ 2125 h 264"/>
                  <a:gd name="T68" fmla="*/ 283 w 468"/>
                  <a:gd name="T69" fmla="*/ 2141 h 2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68" h="264">
                    <a:moveTo>
                      <a:pt x="18" y="113"/>
                    </a:moveTo>
                    <a:cubicBezTo>
                      <a:pt x="0" y="121"/>
                      <a:pt x="11" y="156"/>
                      <a:pt x="11" y="163"/>
                    </a:cubicBezTo>
                    <a:cubicBezTo>
                      <a:pt x="11" y="169"/>
                      <a:pt x="7" y="182"/>
                      <a:pt x="9" y="188"/>
                    </a:cubicBezTo>
                    <a:cubicBezTo>
                      <a:pt x="11" y="194"/>
                      <a:pt x="18" y="198"/>
                      <a:pt x="19" y="204"/>
                    </a:cubicBezTo>
                    <a:cubicBezTo>
                      <a:pt x="21" y="212"/>
                      <a:pt x="22" y="212"/>
                      <a:pt x="25" y="219"/>
                    </a:cubicBezTo>
                    <a:cubicBezTo>
                      <a:pt x="33" y="233"/>
                      <a:pt x="43" y="251"/>
                      <a:pt x="60" y="252"/>
                    </a:cubicBezTo>
                    <a:cubicBezTo>
                      <a:pt x="68" y="253"/>
                      <a:pt x="88" y="264"/>
                      <a:pt x="96" y="264"/>
                    </a:cubicBezTo>
                    <a:cubicBezTo>
                      <a:pt x="100" y="263"/>
                      <a:pt x="105" y="262"/>
                      <a:pt x="108" y="261"/>
                    </a:cubicBezTo>
                    <a:cubicBezTo>
                      <a:pt x="113" y="259"/>
                      <a:pt x="115" y="258"/>
                      <a:pt x="120" y="256"/>
                    </a:cubicBezTo>
                    <a:cubicBezTo>
                      <a:pt x="124" y="254"/>
                      <a:pt x="128" y="253"/>
                      <a:pt x="132" y="250"/>
                    </a:cubicBezTo>
                    <a:cubicBezTo>
                      <a:pt x="139" y="245"/>
                      <a:pt x="141" y="246"/>
                      <a:pt x="149" y="244"/>
                    </a:cubicBezTo>
                    <a:cubicBezTo>
                      <a:pt x="158" y="241"/>
                      <a:pt x="170" y="238"/>
                      <a:pt x="176" y="233"/>
                    </a:cubicBezTo>
                    <a:cubicBezTo>
                      <a:pt x="191" y="222"/>
                      <a:pt x="197" y="232"/>
                      <a:pt x="210" y="216"/>
                    </a:cubicBezTo>
                    <a:cubicBezTo>
                      <a:pt x="228" y="194"/>
                      <a:pt x="218" y="169"/>
                      <a:pt x="226" y="168"/>
                    </a:cubicBezTo>
                    <a:cubicBezTo>
                      <a:pt x="244" y="165"/>
                      <a:pt x="241" y="160"/>
                      <a:pt x="258" y="153"/>
                    </a:cubicBezTo>
                    <a:cubicBezTo>
                      <a:pt x="267" y="149"/>
                      <a:pt x="279" y="145"/>
                      <a:pt x="290" y="143"/>
                    </a:cubicBezTo>
                    <a:cubicBezTo>
                      <a:pt x="302" y="142"/>
                      <a:pt x="309" y="138"/>
                      <a:pt x="320" y="133"/>
                    </a:cubicBezTo>
                    <a:cubicBezTo>
                      <a:pt x="337" y="126"/>
                      <a:pt x="352" y="104"/>
                      <a:pt x="368" y="97"/>
                    </a:cubicBezTo>
                    <a:cubicBezTo>
                      <a:pt x="372" y="95"/>
                      <a:pt x="376" y="91"/>
                      <a:pt x="380" y="89"/>
                    </a:cubicBezTo>
                    <a:cubicBezTo>
                      <a:pt x="383" y="88"/>
                      <a:pt x="387" y="88"/>
                      <a:pt x="391" y="86"/>
                    </a:cubicBezTo>
                    <a:cubicBezTo>
                      <a:pt x="398" y="83"/>
                      <a:pt x="416" y="73"/>
                      <a:pt x="423" y="69"/>
                    </a:cubicBezTo>
                    <a:cubicBezTo>
                      <a:pt x="434" y="62"/>
                      <a:pt x="468" y="40"/>
                      <a:pt x="459" y="14"/>
                    </a:cubicBezTo>
                    <a:cubicBezTo>
                      <a:pt x="456" y="5"/>
                      <a:pt x="439" y="0"/>
                      <a:pt x="424" y="7"/>
                    </a:cubicBezTo>
                    <a:cubicBezTo>
                      <a:pt x="413" y="12"/>
                      <a:pt x="398" y="13"/>
                      <a:pt x="386" y="15"/>
                    </a:cubicBezTo>
                    <a:cubicBezTo>
                      <a:pt x="376" y="16"/>
                      <a:pt x="371" y="17"/>
                      <a:pt x="362" y="19"/>
                    </a:cubicBezTo>
                    <a:cubicBezTo>
                      <a:pt x="355" y="20"/>
                      <a:pt x="346" y="17"/>
                      <a:pt x="339" y="18"/>
                    </a:cubicBezTo>
                    <a:cubicBezTo>
                      <a:pt x="331" y="19"/>
                      <a:pt x="328" y="22"/>
                      <a:pt x="321" y="24"/>
                    </a:cubicBezTo>
                    <a:cubicBezTo>
                      <a:pt x="312" y="26"/>
                      <a:pt x="301" y="25"/>
                      <a:pt x="292" y="25"/>
                    </a:cubicBezTo>
                    <a:cubicBezTo>
                      <a:pt x="282" y="25"/>
                      <a:pt x="262" y="24"/>
                      <a:pt x="252" y="27"/>
                    </a:cubicBezTo>
                    <a:cubicBezTo>
                      <a:pt x="234" y="33"/>
                      <a:pt x="225" y="35"/>
                      <a:pt x="204" y="37"/>
                    </a:cubicBezTo>
                    <a:cubicBezTo>
                      <a:pt x="182" y="38"/>
                      <a:pt x="143" y="36"/>
                      <a:pt x="122" y="42"/>
                    </a:cubicBezTo>
                    <a:cubicBezTo>
                      <a:pt x="103" y="47"/>
                      <a:pt x="77" y="51"/>
                      <a:pt x="62" y="63"/>
                    </a:cubicBezTo>
                    <a:cubicBezTo>
                      <a:pt x="55" y="68"/>
                      <a:pt x="37" y="72"/>
                      <a:pt x="32" y="78"/>
                    </a:cubicBezTo>
                    <a:cubicBezTo>
                      <a:pt x="25" y="86"/>
                      <a:pt x="22" y="103"/>
                      <a:pt x="20" y="112"/>
                    </a:cubicBezTo>
                    <a:lnTo>
                      <a:pt x="18" y="113"/>
                    </a:lnTo>
                    <a:close/>
                  </a:path>
                </a:pathLst>
              </a:custGeom>
              <a:solidFill>
                <a:srgbClr val="FFEA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19" name="Freeform 1875">
                <a:extLst>
                  <a:ext uri="{FF2B5EF4-FFF2-40B4-BE49-F238E27FC236}">
                    <a16:creationId xmlns:a16="http://schemas.microsoft.com/office/drawing/2014/main" id="{2E28DDBB-7967-443B-B78F-AC77F067D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3051"/>
                <a:ext cx="475" cy="226"/>
              </a:xfrm>
              <a:custGeom>
                <a:avLst/>
                <a:gdLst>
                  <a:gd name="T0" fmla="*/ 0 w 190"/>
                  <a:gd name="T1" fmla="*/ 622 h 85"/>
                  <a:gd name="T2" fmla="*/ 83 w 190"/>
                  <a:gd name="T3" fmla="*/ 861 h 85"/>
                  <a:gd name="T4" fmla="*/ 270 w 190"/>
                  <a:gd name="T5" fmla="*/ 1167 h 85"/>
                  <a:gd name="T6" fmla="*/ 750 w 190"/>
                  <a:gd name="T7" fmla="*/ 1449 h 85"/>
                  <a:gd name="T8" fmla="*/ 1125 w 190"/>
                  <a:gd name="T9" fmla="*/ 1521 h 85"/>
                  <a:gd name="T10" fmla="*/ 1363 w 190"/>
                  <a:gd name="T11" fmla="*/ 1449 h 85"/>
                  <a:gd name="T12" fmla="*/ 1625 w 190"/>
                  <a:gd name="T13" fmla="*/ 1295 h 85"/>
                  <a:gd name="T14" fmla="*/ 1925 w 190"/>
                  <a:gd name="T15" fmla="*/ 1188 h 85"/>
                  <a:gd name="T16" fmla="*/ 2175 w 190"/>
                  <a:gd name="T17" fmla="*/ 1109 h 85"/>
                  <a:gd name="T18" fmla="*/ 2345 w 190"/>
                  <a:gd name="T19" fmla="*/ 976 h 85"/>
                  <a:gd name="T20" fmla="*/ 2563 w 190"/>
                  <a:gd name="T21" fmla="*/ 883 h 85"/>
                  <a:gd name="T22" fmla="*/ 2845 w 190"/>
                  <a:gd name="T23" fmla="*/ 524 h 85"/>
                  <a:gd name="T24" fmla="*/ 2938 w 190"/>
                  <a:gd name="T25" fmla="*/ 0 h 85"/>
                  <a:gd name="T26" fmla="*/ 2363 w 190"/>
                  <a:gd name="T27" fmla="*/ 205 h 85"/>
                  <a:gd name="T28" fmla="*/ 1970 w 190"/>
                  <a:gd name="T29" fmla="*/ 524 h 85"/>
                  <a:gd name="T30" fmla="*/ 1783 w 190"/>
                  <a:gd name="T31" fmla="*/ 678 h 85"/>
                  <a:gd name="T32" fmla="*/ 1845 w 190"/>
                  <a:gd name="T33" fmla="*/ 848 h 85"/>
                  <a:gd name="T34" fmla="*/ 1800 w 190"/>
                  <a:gd name="T35" fmla="*/ 976 h 85"/>
                  <a:gd name="T36" fmla="*/ 1625 w 190"/>
                  <a:gd name="T37" fmla="*/ 1087 h 85"/>
                  <a:gd name="T38" fmla="*/ 1563 w 190"/>
                  <a:gd name="T39" fmla="*/ 848 h 85"/>
                  <a:gd name="T40" fmla="*/ 1395 w 190"/>
                  <a:gd name="T41" fmla="*/ 827 h 85"/>
                  <a:gd name="T42" fmla="*/ 1300 w 190"/>
                  <a:gd name="T43" fmla="*/ 827 h 85"/>
                  <a:gd name="T44" fmla="*/ 1188 w 190"/>
                  <a:gd name="T45" fmla="*/ 976 h 85"/>
                  <a:gd name="T46" fmla="*/ 813 w 190"/>
                  <a:gd name="T47" fmla="*/ 976 h 85"/>
                  <a:gd name="T48" fmla="*/ 613 w 190"/>
                  <a:gd name="T49" fmla="*/ 806 h 85"/>
                  <a:gd name="T50" fmla="*/ 270 w 190"/>
                  <a:gd name="T51" fmla="*/ 848 h 85"/>
                  <a:gd name="T52" fmla="*/ 50 w 190"/>
                  <a:gd name="T53" fmla="*/ 622 h 8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90" h="85">
                    <a:moveTo>
                      <a:pt x="0" y="33"/>
                    </a:moveTo>
                    <a:cubicBezTo>
                      <a:pt x="2" y="37"/>
                      <a:pt x="3" y="42"/>
                      <a:pt x="5" y="46"/>
                    </a:cubicBezTo>
                    <a:cubicBezTo>
                      <a:pt x="8" y="52"/>
                      <a:pt x="13" y="56"/>
                      <a:pt x="17" y="62"/>
                    </a:cubicBezTo>
                    <a:cubicBezTo>
                      <a:pt x="25" y="74"/>
                      <a:pt x="36" y="72"/>
                      <a:pt x="48" y="77"/>
                    </a:cubicBezTo>
                    <a:cubicBezTo>
                      <a:pt x="57" y="80"/>
                      <a:pt x="62" y="85"/>
                      <a:pt x="72" y="81"/>
                    </a:cubicBezTo>
                    <a:cubicBezTo>
                      <a:pt x="77" y="79"/>
                      <a:pt x="83" y="79"/>
                      <a:pt x="87" y="77"/>
                    </a:cubicBezTo>
                    <a:cubicBezTo>
                      <a:pt x="93" y="75"/>
                      <a:pt x="98" y="71"/>
                      <a:pt x="104" y="69"/>
                    </a:cubicBezTo>
                    <a:cubicBezTo>
                      <a:pt x="111" y="67"/>
                      <a:pt x="117" y="65"/>
                      <a:pt x="123" y="63"/>
                    </a:cubicBezTo>
                    <a:cubicBezTo>
                      <a:pt x="128" y="61"/>
                      <a:pt x="134" y="61"/>
                      <a:pt x="139" y="59"/>
                    </a:cubicBezTo>
                    <a:cubicBezTo>
                      <a:pt x="143" y="57"/>
                      <a:pt x="147" y="53"/>
                      <a:pt x="150" y="52"/>
                    </a:cubicBezTo>
                    <a:cubicBezTo>
                      <a:pt x="155" y="50"/>
                      <a:pt x="159" y="48"/>
                      <a:pt x="164" y="47"/>
                    </a:cubicBezTo>
                    <a:cubicBezTo>
                      <a:pt x="173" y="43"/>
                      <a:pt x="178" y="37"/>
                      <a:pt x="182" y="28"/>
                    </a:cubicBezTo>
                    <a:cubicBezTo>
                      <a:pt x="185" y="20"/>
                      <a:pt x="190" y="9"/>
                      <a:pt x="188" y="0"/>
                    </a:cubicBezTo>
                    <a:cubicBezTo>
                      <a:pt x="177" y="5"/>
                      <a:pt x="163" y="6"/>
                      <a:pt x="151" y="11"/>
                    </a:cubicBezTo>
                    <a:cubicBezTo>
                      <a:pt x="141" y="14"/>
                      <a:pt x="133" y="21"/>
                      <a:pt x="126" y="28"/>
                    </a:cubicBezTo>
                    <a:cubicBezTo>
                      <a:pt x="124" y="31"/>
                      <a:pt x="115" y="33"/>
                      <a:pt x="114" y="36"/>
                    </a:cubicBezTo>
                    <a:cubicBezTo>
                      <a:pt x="113" y="38"/>
                      <a:pt x="118" y="42"/>
                      <a:pt x="118" y="45"/>
                    </a:cubicBezTo>
                    <a:cubicBezTo>
                      <a:pt x="118" y="47"/>
                      <a:pt x="117" y="50"/>
                      <a:pt x="115" y="52"/>
                    </a:cubicBezTo>
                    <a:cubicBezTo>
                      <a:pt x="112" y="55"/>
                      <a:pt x="109" y="59"/>
                      <a:pt x="104" y="58"/>
                    </a:cubicBezTo>
                    <a:cubicBezTo>
                      <a:pt x="98" y="56"/>
                      <a:pt x="99" y="51"/>
                      <a:pt x="100" y="45"/>
                    </a:cubicBezTo>
                    <a:cubicBezTo>
                      <a:pt x="96" y="42"/>
                      <a:pt x="93" y="44"/>
                      <a:pt x="89" y="44"/>
                    </a:cubicBezTo>
                    <a:cubicBezTo>
                      <a:pt x="87" y="44"/>
                      <a:pt x="85" y="43"/>
                      <a:pt x="83" y="44"/>
                    </a:cubicBezTo>
                    <a:cubicBezTo>
                      <a:pt x="80" y="45"/>
                      <a:pt x="78" y="50"/>
                      <a:pt x="76" y="52"/>
                    </a:cubicBezTo>
                    <a:cubicBezTo>
                      <a:pt x="68" y="57"/>
                      <a:pt x="61" y="54"/>
                      <a:pt x="52" y="52"/>
                    </a:cubicBezTo>
                    <a:cubicBezTo>
                      <a:pt x="45" y="51"/>
                      <a:pt x="44" y="46"/>
                      <a:pt x="39" y="43"/>
                    </a:cubicBezTo>
                    <a:cubicBezTo>
                      <a:pt x="36" y="49"/>
                      <a:pt x="23" y="45"/>
                      <a:pt x="17" y="45"/>
                    </a:cubicBezTo>
                    <a:cubicBezTo>
                      <a:pt x="10" y="45"/>
                      <a:pt x="4" y="42"/>
                      <a:pt x="3" y="3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0" name="Freeform 1876">
                <a:extLst>
                  <a:ext uri="{FF2B5EF4-FFF2-40B4-BE49-F238E27FC236}">
                    <a16:creationId xmlns:a16="http://schemas.microsoft.com/office/drawing/2014/main" id="{BF0888E4-D9D5-46B8-9C54-91E0675A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3157"/>
                <a:ext cx="40" cy="27"/>
              </a:xfrm>
              <a:custGeom>
                <a:avLst/>
                <a:gdLst>
                  <a:gd name="T0" fmla="*/ 250 w 16"/>
                  <a:gd name="T1" fmla="*/ 0 h 10"/>
                  <a:gd name="T2" fmla="*/ 208 w 16"/>
                  <a:gd name="T3" fmla="*/ 197 h 10"/>
                  <a:gd name="T4" fmla="*/ 0 w 16"/>
                  <a:gd name="T5" fmla="*/ 13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16" y="0"/>
                    </a:moveTo>
                    <a:cubicBezTo>
                      <a:pt x="14" y="3"/>
                      <a:pt x="13" y="6"/>
                      <a:pt x="13" y="10"/>
                    </a:cubicBezTo>
                    <a:cubicBezTo>
                      <a:pt x="9" y="6"/>
                      <a:pt x="5" y="4"/>
                      <a:pt x="0" y="7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1" name="Freeform 1877">
                <a:extLst>
                  <a:ext uri="{FF2B5EF4-FFF2-40B4-BE49-F238E27FC236}">
                    <a16:creationId xmlns:a16="http://schemas.microsoft.com/office/drawing/2014/main" id="{C64B7B42-CEEA-473D-87BC-CCA93B1B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771"/>
                <a:ext cx="287" cy="173"/>
              </a:xfrm>
              <a:custGeom>
                <a:avLst/>
                <a:gdLst>
                  <a:gd name="T0" fmla="*/ 0 w 115"/>
                  <a:gd name="T1" fmla="*/ 1224 h 65"/>
                  <a:gd name="T2" fmla="*/ 137 w 115"/>
                  <a:gd name="T3" fmla="*/ 1091 h 65"/>
                  <a:gd name="T4" fmla="*/ 312 w 115"/>
                  <a:gd name="T5" fmla="*/ 1035 h 65"/>
                  <a:gd name="T6" fmla="*/ 729 w 115"/>
                  <a:gd name="T7" fmla="*/ 716 h 65"/>
                  <a:gd name="T8" fmla="*/ 746 w 115"/>
                  <a:gd name="T9" fmla="*/ 490 h 65"/>
                  <a:gd name="T10" fmla="*/ 841 w 115"/>
                  <a:gd name="T11" fmla="*/ 375 h 65"/>
                  <a:gd name="T12" fmla="*/ 1183 w 115"/>
                  <a:gd name="T13" fmla="*/ 248 h 65"/>
                  <a:gd name="T14" fmla="*/ 1415 w 115"/>
                  <a:gd name="T15" fmla="*/ 56 h 65"/>
                  <a:gd name="T16" fmla="*/ 1632 w 115"/>
                  <a:gd name="T17" fmla="*/ 21 h 65"/>
                  <a:gd name="T18" fmla="*/ 1787 w 115"/>
                  <a:gd name="T19" fmla="*/ 0 h 65"/>
                  <a:gd name="T20" fmla="*/ 1620 w 115"/>
                  <a:gd name="T21" fmla="*/ 114 h 65"/>
                  <a:gd name="T22" fmla="*/ 1353 w 115"/>
                  <a:gd name="T23" fmla="*/ 248 h 65"/>
                  <a:gd name="T24" fmla="*/ 946 w 115"/>
                  <a:gd name="T25" fmla="*/ 546 h 65"/>
                  <a:gd name="T26" fmla="*/ 759 w 115"/>
                  <a:gd name="T27" fmla="*/ 793 h 65"/>
                  <a:gd name="T28" fmla="*/ 591 w 115"/>
                  <a:gd name="T29" fmla="*/ 963 h 65"/>
                  <a:gd name="T30" fmla="*/ 167 w 115"/>
                  <a:gd name="T31" fmla="*/ 1190 h 65"/>
                  <a:gd name="T32" fmla="*/ 30 w 115"/>
                  <a:gd name="T33" fmla="*/ 1224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15" h="65">
                    <a:moveTo>
                      <a:pt x="0" y="65"/>
                    </a:moveTo>
                    <a:cubicBezTo>
                      <a:pt x="4" y="63"/>
                      <a:pt x="5" y="60"/>
                      <a:pt x="9" y="58"/>
                    </a:cubicBezTo>
                    <a:cubicBezTo>
                      <a:pt x="13" y="57"/>
                      <a:pt x="17" y="57"/>
                      <a:pt x="20" y="55"/>
                    </a:cubicBezTo>
                    <a:cubicBezTo>
                      <a:pt x="28" y="51"/>
                      <a:pt x="43" y="46"/>
                      <a:pt x="47" y="38"/>
                    </a:cubicBezTo>
                    <a:cubicBezTo>
                      <a:pt x="49" y="35"/>
                      <a:pt x="49" y="29"/>
                      <a:pt x="48" y="26"/>
                    </a:cubicBezTo>
                    <a:cubicBezTo>
                      <a:pt x="48" y="19"/>
                      <a:pt x="48" y="21"/>
                      <a:pt x="54" y="20"/>
                    </a:cubicBezTo>
                    <a:cubicBezTo>
                      <a:pt x="62" y="19"/>
                      <a:pt x="69" y="16"/>
                      <a:pt x="76" y="13"/>
                    </a:cubicBezTo>
                    <a:cubicBezTo>
                      <a:pt x="80" y="12"/>
                      <a:pt x="90" y="8"/>
                      <a:pt x="91" y="3"/>
                    </a:cubicBezTo>
                    <a:cubicBezTo>
                      <a:pt x="96" y="4"/>
                      <a:pt x="100" y="3"/>
                      <a:pt x="105" y="1"/>
                    </a:cubicBezTo>
                    <a:cubicBezTo>
                      <a:pt x="108" y="1"/>
                      <a:pt x="113" y="2"/>
                      <a:pt x="115" y="0"/>
                    </a:cubicBezTo>
                    <a:cubicBezTo>
                      <a:pt x="113" y="4"/>
                      <a:pt x="108" y="4"/>
                      <a:pt x="104" y="6"/>
                    </a:cubicBezTo>
                    <a:cubicBezTo>
                      <a:pt x="99" y="8"/>
                      <a:pt x="92" y="11"/>
                      <a:pt x="87" y="13"/>
                    </a:cubicBezTo>
                    <a:cubicBezTo>
                      <a:pt x="78" y="17"/>
                      <a:pt x="68" y="23"/>
                      <a:pt x="61" y="29"/>
                    </a:cubicBezTo>
                    <a:cubicBezTo>
                      <a:pt x="56" y="33"/>
                      <a:pt x="53" y="38"/>
                      <a:pt x="49" y="42"/>
                    </a:cubicBezTo>
                    <a:cubicBezTo>
                      <a:pt x="46" y="45"/>
                      <a:pt x="42" y="48"/>
                      <a:pt x="38" y="51"/>
                    </a:cubicBezTo>
                    <a:cubicBezTo>
                      <a:pt x="31" y="57"/>
                      <a:pt x="20" y="60"/>
                      <a:pt x="11" y="63"/>
                    </a:cubicBezTo>
                    <a:cubicBezTo>
                      <a:pt x="8" y="63"/>
                      <a:pt x="4" y="65"/>
                      <a:pt x="2" y="6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2" name="Freeform 1878">
                <a:extLst>
                  <a:ext uri="{FF2B5EF4-FFF2-40B4-BE49-F238E27FC236}">
                    <a16:creationId xmlns:a16="http://schemas.microsoft.com/office/drawing/2014/main" id="{857BFE7F-6751-4F96-8E29-EFEC5FF1B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2667"/>
                <a:ext cx="142" cy="117"/>
              </a:xfrm>
              <a:custGeom>
                <a:avLst/>
                <a:gdLst>
                  <a:gd name="T0" fmla="*/ 154 w 57"/>
                  <a:gd name="T1" fmla="*/ 771 h 44"/>
                  <a:gd name="T2" fmla="*/ 384 w 57"/>
                  <a:gd name="T3" fmla="*/ 601 h 44"/>
                  <a:gd name="T4" fmla="*/ 603 w 57"/>
                  <a:gd name="T5" fmla="*/ 452 h 44"/>
                  <a:gd name="T6" fmla="*/ 882 w 57"/>
                  <a:gd name="T7" fmla="*/ 0 h 44"/>
                  <a:gd name="T8" fmla="*/ 665 w 57"/>
                  <a:gd name="T9" fmla="*/ 191 h 44"/>
                  <a:gd name="T10" fmla="*/ 416 w 57"/>
                  <a:gd name="T11" fmla="*/ 487 h 44"/>
                  <a:gd name="T12" fmla="*/ 249 w 57"/>
                  <a:gd name="T13" fmla="*/ 622 h 44"/>
                  <a:gd name="T14" fmla="*/ 0 w 57"/>
                  <a:gd name="T15" fmla="*/ 827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44">
                    <a:moveTo>
                      <a:pt x="10" y="41"/>
                    </a:moveTo>
                    <a:cubicBezTo>
                      <a:pt x="16" y="39"/>
                      <a:pt x="20" y="35"/>
                      <a:pt x="25" y="32"/>
                    </a:cubicBezTo>
                    <a:cubicBezTo>
                      <a:pt x="30" y="29"/>
                      <a:pt x="35" y="28"/>
                      <a:pt x="39" y="24"/>
                    </a:cubicBezTo>
                    <a:cubicBezTo>
                      <a:pt x="45" y="19"/>
                      <a:pt x="56" y="9"/>
                      <a:pt x="57" y="0"/>
                    </a:cubicBezTo>
                    <a:cubicBezTo>
                      <a:pt x="53" y="5"/>
                      <a:pt x="49" y="8"/>
                      <a:pt x="43" y="10"/>
                    </a:cubicBezTo>
                    <a:cubicBezTo>
                      <a:pt x="44" y="16"/>
                      <a:pt x="33" y="25"/>
                      <a:pt x="27" y="26"/>
                    </a:cubicBezTo>
                    <a:cubicBezTo>
                      <a:pt x="21" y="27"/>
                      <a:pt x="20" y="29"/>
                      <a:pt x="16" y="33"/>
                    </a:cubicBezTo>
                    <a:cubicBezTo>
                      <a:pt x="11" y="38"/>
                      <a:pt x="6" y="41"/>
                      <a:pt x="0" y="44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3" name="Freeform 1879">
                <a:extLst>
                  <a:ext uri="{FF2B5EF4-FFF2-40B4-BE49-F238E27FC236}">
                    <a16:creationId xmlns:a16="http://schemas.microsoft.com/office/drawing/2014/main" id="{43FF8B7E-EA3C-4618-9220-BDC68E1A8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603"/>
                <a:ext cx="38" cy="88"/>
              </a:xfrm>
              <a:custGeom>
                <a:avLst/>
                <a:gdLst>
                  <a:gd name="T0" fmla="*/ 0 w 15"/>
                  <a:gd name="T1" fmla="*/ 56 h 33"/>
                  <a:gd name="T2" fmla="*/ 225 w 15"/>
                  <a:gd name="T3" fmla="*/ 171 h 33"/>
                  <a:gd name="T4" fmla="*/ 213 w 15"/>
                  <a:gd name="T5" fmla="*/ 376 h 33"/>
                  <a:gd name="T6" fmla="*/ 129 w 15"/>
                  <a:gd name="T7" fmla="*/ 627 h 33"/>
                  <a:gd name="T8" fmla="*/ 33 w 15"/>
                  <a:gd name="T9" fmla="*/ 477 h 33"/>
                  <a:gd name="T10" fmla="*/ 160 w 15"/>
                  <a:gd name="T11" fmla="*/ 171 h 33"/>
                  <a:gd name="T12" fmla="*/ 0 w 15"/>
                  <a:gd name="T13" fmla="*/ 35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33">
                    <a:moveTo>
                      <a:pt x="0" y="3"/>
                    </a:moveTo>
                    <a:cubicBezTo>
                      <a:pt x="7" y="1"/>
                      <a:pt x="13" y="0"/>
                      <a:pt x="14" y="9"/>
                    </a:cubicBezTo>
                    <a:cubicBezTo>
                      <a:pt x="15" y="13"/>
                      <a:pt x="15" y="17"/>
                      <a:pt x="13" y="20"/>
                    </a:cubicBezTo>
                    <a:cubicBezTo>
                      <a:pt x="12" y="23"/>
                      <a:pt x="10" y="31"/>
                      <a:pt x="8" y="33"/>
                    </a:cubicBezTo>
                    <a:cubicBezTo>
                      <a:pt x="10" y="27"/>
                      <a:pt x="9" y="21"/>
                      <a:pt x="2" y="25"/>
                    </a:cubicBezTo>
                    <a:cubicBezTo>
                      <a:pt x="2" y="20"/>
                      <a:pt x="11" y="16"/>
                      <a:pt x="10" y="9"/>
                    </a:cubicBezTo>
                    <a:cubicBezTo>
                      <a:pt x="10" y="5"/>
                      <a:pt x="4" y="3"/>
                      <a:pt x="0" y="2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4" name="Freeform 1880">
                <a:extLst>
                  <a:ext uri="{FF2B5EF4-FFF2-40B4-BE49-F238E27FC236}">
                    <a16:creationId xmlns:a16="http://schemas.microsoft.com/office/drawing/2014/main" id="{16EE654C-BD69-4162-9C34-CA1339775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723"/>
                <a:ext cx="13" cy="29"/>
              </a:xfrm>
              <a:custGeom>
                <a:avLst/>
                <a:gdLst>
                  <a:gd name="T0" fmla="*/ 0 w 5"/>
                  <a:gd name="T1" fmla="*/ 111 h 11"/>
                  <a:gd name="T2" fmla="*/ 88 w 5"/>
                  <a:gd name="T3" fmla="*/ 200 h 11"/>
                  <a:gd name="T4" fmla="*/ 88 w 5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0" y="6"/>
                    </a:moveTo>
                    <a:cubicBezTo>
                      <a:pt x="2" y="7"/>
                      <a:pt x="4" y="9"/>
                      <a:pt x="5" y="11"/>
                    </a:cubicBezTo>
                    <a:cubicBezTo>
                      <a:pt x="5" y="8"/>
                      <a:pt x="4" y="3"/>
                      <a:pt x="5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5" name="Freeform 1881">
                <a:extLst>
                  <a:ext uri="{FF2B5EF4-FFF2-40B4-BE49-F238E27FC236}">
                    <a16:creationId xmlns:a16="http://schemas.microsoft.com/office/drawing/2014/main" id="{84C07819-F8BA-4235-AD47-824BC176B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656"/>
                <a:ext cx="20" cy="13"/>
              </a:xfrm>
              <a:custGeom>
                <a:avLst/>
                <a:gdLst>
                  <a:gd name="T0" fmla="*/ 0 w 8"/>
                  <a:gd name="T1" fmla="*/ 0 h 5"/>
                  <a:gd name="T2" fmla="*/ 125 w 8"/>
                  <a:gd name="T3" fmla="*/ 21 h 5"/>
                  <a:gd name="T4" fmla="*/ 95 w 8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3" y="1"/>
                      <a:pt x="5" y="1"/>
                      <a:pt x="8" y="1"/>
                    </a:cubicBezTo>
                    <a:cubicBezTo>
                      <a:pt x="6" y="2"/>
                      <a:pt x="6" y="3"/>
                      <a:pt x="6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6" name="Freeform 1882">
                <a:extLst>
                  <a:ext uri="{FF2B5EF4-FFF2-40B4-BE49-F238E27FC236}">
                    <a16:creationId xmlns:a16="http://schemas.microsoft.com/office/drawing/2014/main" id="{8EAB36D3-106A-4269-915E-633833FC3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677"/>
                <a:ext cx="25" cy="14"/>
              </a:xfrm>
              <a:custGeom>
                <a:avLst/>
                <a:gdLst>
                  <a:gd name="T0" fmla="*/ 0 w 10"/>
                  <a:gd name="T1" fmla="*/ 62 h 5"/>
                  <a:gd name="T2" fmla="*/ 158 w 10"/>
                  <a:gd name="T3" fmla="*/ 22 h 5"/>
                  <a:gd name="T4" fmla="*/ 125 w 10"/>
                  <a:gd name="T5" fmla="*/ 10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0" y="3"/>
                    </a:moveTo>
                    <a:cubicBezTo>
                      <a:pt x="3" y="2"/>
                      <a:pt x="5" y="0"/>
                      <a:pt x="10" y="1"/>
                    </a:cubicBezTo>
                    <a:cubicBezTo>
                      <a:pt x="8" y="2"/>
                      <a:pt x="7" y="4"/>
                      <a:pt x="8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7" name="Freeform 1883">
                <a:extLst>
                  <a:ext uri="{FF2B5EF4-FFF2-40B4-BE49-F238E27FC236}">
                    <a16:creationId xmlns:a16="http://schemas.microsoft.com/office/drawing/2014/main" id="{11BF20E3-7BDC-4F30-AC91-22EEE825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779"/>
                <a:ext cx="15" cy="21"/>
              </a:xfrm>
              <a:custGeom>
                <a:avLst/>
                <a:gdLst>
                  <a:gd name="T0" fmla="*/ 20 w 6"/>
                  <a:gd name="T1" fmla="*/ 0 h 8"/>
                  <a:gd name="T2" fmla="*/ 95 w 6"/>
                  <a:gd name="T3" fmla="*/ 144 h 8"/>
                  <a:gd name="T4" fmla="*/ 0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1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4" y="7"/>
                      <a:pt x="2" y="6"/>
                      <a:pt x="0" y="8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8" name="Freeform 1884">
                <a:extLst>
                  <a:ext uri="{FF2B5EF4-FFF2-40B4-BE49-F238E27FC236}">
                    <a16:creationId xmlns:a16="http://schemas.microsoft.com/office/drawing/2014/main" id="{FFAC9481-EDD0-4183-B8F8-23C50706F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917"/>
                <a:ext cx="40" cy="22"/>
              </a:xfrm>
              <a:custGeom>
                <a:avLst/>
                <a:gdLst>
                  <a:gd name="T0" fmla="*/ 50 w 16"/>
                  <a:gd name="T1" fmla="*/ 143 h 8"/>
                  <a:gd name="T2" fmla="*/ 250 w 16"/>
                  <a:gd name="T3" fmla="*/ 61 h 8"/>
                  <a:gd name="T4" fmla="*/ 83 w 16"/>
                  <a:gd name="T5" fmla="*/ 0 h 8"/>
                  <a:gd name="T6" fmla="*/ 0 w 16"/>
                  <a:gd name="T7" fmla="*/ 168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8">
                    <a:moveTo>
                      <a:pt x="3" y="7"/>
                    </a:moveTo>
                    <a:cubicBezTo>
                      <a:pt x="6" y="6"/>
                      <a:pt x="13" y="5"/>
                      <a:pt x="16" y="3"/>
                    </a:cubicBezTo>
                    <a:cubicBezTo>
                      <a:pt x="13" y="1"/>
                      <a:pt x="8" y="1"/>
                      <a:pt x="5" y="0"/>
                    </a:cubicBezTo>
                    <a:cubicBezTo>
                      <a:pt x="4" y="3"/>
                      <a:pt x="1" y="5"/>
                      <a:pt x="0" y="8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29" name="Freeform 1885">
                <a:extLst>
                  <a:ext uri="{FF2B5EF4-FFF2-40B4-BE49-F238E27FC236}">
                    <a16:creationId xmlns:a16="http://schemas.microsoft.com/office/drawing/2014/main" id="{67D1A389-CC2F-457D-9A16-2CA9B8A30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3" y="2805"/>
                <a:ext cx="25" cy="54"/>
              </a:xfrm>
              <a:custGeom>
                <a:avLst/>
                <a:gdLst>
                  <a:gd name="T0" fmla="*/ 95 w 10"/>
                  <a:gd name="T1" fmla="*/ 0 h 20"/>
                  <a:gd name="T2" fmla="*/ 0 w 10"/>
                  <a:gd name="T3" fmla="*/ 176 h 20"/>
                  <a:gd name="T4" fmla="*/ 50 w 10"/>
                  <a:gd name="T5" fmla="*/ 394 h 20"/>
                  <a:gd name="T6" fmla="*/ 158 w 10"/>
                  <a:gd name="T7" fmla="*/ 278 h 20"/>
                  <a:gd name="T8" fmla="*/ 83 w 10"/>
                  <a:gd name="T9" fmla="*/ 2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6" y="0"/>
                    </a:moveTo>
                    <a:cubicBezTo>
                      <a:pt x="4" y="3"/>
                      <a:pt x="4" y="7"/>
                      <a:pt x="0" y="9"/>
                    </a:cubicBezTo>
                    <a:cubicBezTo>
                      <a:pt x="4" y="11"/>
                      <a:pt x="4" y="16"/>
                      <a:pt x="3" y="20"/>
                    </a:cubicBezTo>
                    <a:cubicBezTo>
                      <a:pt x="4" y="17"/>
                      <a:pt x="7" y="14"/>
                      <a:pt x="10" y="14"/>
                    </a:cubicBezTo>
                    <a:cubicBezTo>
                      <a:pt x="8" y="9"/>
                      <a:pt x="6" y="6"/>
                      <a:pt x="5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0" name="Freeform 1886">
                <a:extLst>
                  <a:ext uri="{FF2B5EF4-FFF2-40B4-BE49-F238E27FC236}">
                    <a16:creationId xmlns:a16="http://schemas.microsoft.com/office/drawing/2014/main" id="{DD3DA7EB-56E0-4B86-BA54-8DCE31DC1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845"/>
                <a:ext cx="27" cy="27"/>
              </a:xfrm>
              <a:custGeom>
                <a:avLst/>
                <a:gdLst>
                  <a:gd name="T0" fmla="*/ 0 w 11"/>
                  <a:gd name="T1" fmla="*/ 59 h 10"/>
                  <a:gd name="T2" fmla="*/ 150 w 11"/>
                  <a:gd name="T3" fmla="*/ 197 h 10"/>
                  <a:gd name="T4" fmla="*/ 162 w 11"/>
                  <a:gd name="T5" fmla="*/ 0 h 10"/>
                  <a:gd name="T6" fmla="*/ 61 w 11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0" y="3"/>
                    </a:moveTo>
                    <a:cubicBezTo>
                      <a:pt x="4" y="2"/>
                      <a:pt x="8" y="7"/>
                      <a:pt x="10" y="10"/>
                    </a:cubicBezTo>
                    <a:cubicBezTo>
                      <a:pt x="10" y="7"/>
                      <a:pt x="10" y="3"/>
                      <a:pt x="11" y="0"/>
                    </a:cubicBezTo>
                    <a:cubicBezTo>
                      <a:pt x="10" y="2"/>
                      <a:pt x="6" y="2"/>
                      <a:pt x="4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1" name="Freeform 1887">
                <a:extLst>
                  <a:ext uri="{FF2B5EF4-FFF2-40B4-BE49-F238E27FC236}">
                    <a16:creationId xmlns:a16="http://schemas.microsoft.com/office/drawing/2014/main" id="{A5E94F6D-44C9-491F-85E0-FEBC565E6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771"/>
                <a:ext cx="25" cy="13"/>
              </a:xfrm>
              <a:custGeom>
                <a:avLst/>
                <a:gdLst>
                  <a:gd name="T0" fmla="*/ 0 w 10"/>
                  <a:gd name="T1" fmla="*/ 0 h 5"/>
                  <a:gd name="T2" fmla="*/ 63 w 10"/>
                  <a:gd name="T3" fmla="*/ 88 h 5"/>
                  <a:gd name="T4" fmla="*/ 158 w 10"/>
                  <a:gd name="T5" fmla="*/ 34 h 5"/>
                  <a:gd name="T6" fmla="*/ 33 w 1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cubicBezTo>
                      <a:pt x="3" y="1"/>
                      <a:pt x="3" y="3"/>
                      <a:pt x="4" y="5"/>
                    </a:cubicBezTo>
                    <a:cubicBezTo>
                      <a:pt x="6" y="4"/>
                      <a:pt x="8" y="3"/>
                      <a:pt x="10" y="2"/>
                    </a:cubicBezTo>
                    <a:cubicBezTo>
                      <a:pt x="7" y="3"/>
                      <a:pt x="4" y="2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2" name="Freeform 1888">
                <a:extLst>
                  <a:ext uri="{FF2B5EF4-FFF2-40B4-BE49-F238E27FC236}">
                    <a16:creationId xmlns:a16="http://schemas.microsoft.com/office/drawing/2014/main" id="{97C10476-DCF4-497A-AA32-D5CDC5D78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803"/>
                <a:ext cx="23" cy="16"/>
              </a:xfrm>
              <a:custGeom>
                <a:avLst/>
                <a:gdLst>
                  <a:gd name="T0" fmla="*/ 0 w 9"/>
                  <a:gd name="T1" fmla="*/ 21 h 6"/>
                  <a:gd name="T2" fmla="*/ 66 w 9"/>
                  <a:gd name="T3" fmla="*/ 115 h 6"/>
                  <a:gd name="T4" fmla="*/ 151 w 9"/>
                  <a:gd name="T5" fmla="*/ 21 h 6"/>
                  <a:gd name="T6" fmla="*/ 51 w 9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0" y="1"/>
                    </a:moveTo>
                    <a:cubicBezTo>
                      <a:pt x="2" y="1"/>
                      <a:pt x="3" y="3"/>
                      <a:pt x="4" y="6"/>
                    </a:cubicBezTo>
                    <a:cubicBezTo>
                      <a:pt x="5" y="4"/>
                      <a:pt x="7" y="2"/>
                      <a:pt x="9" y="1"/>
                    </a:cubicBezTo>
                    <a:cubicBezTo>
                      <a:pt x="7" y="1"/>
                      <a:pt x="5" y="1"/>
                      <a:pt x="3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3" name="Freeform 1889">
                <a:extLst>
                  <a:ext uri="{FF2B5EF4-FFF2-40B4-BE49-F238E27FC236}">
                    <a16:creationId xmlns:a16="http://schemas.microsoft.com/office/drawing/2014/main" id="{A800CF07-F576-4A78-B3A5-5798D9B67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2901"/>
                <a:ext cx="27" cy="35"/>
              </a:xfrm>
              <a:custGeom>
                <a:avLst/>
                <a:gdLst>
                  <a:gd name="T0" fmla="*/ 0 w 11"/>
                  <a:gd name="T1" fmla="*/ 0 h 13"/>
                  <a:gd name="T2" fmla="*/ 103 w 11"/>
                  <a:gd name="T3" fmla="*/ 253 h 13"/>
                  <a:gd name="T4" fmla="*/ 162 w 11"/>
                  <a:gd name="T5" fmla="*/ 8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0" y="0"/>
                    </a:moveTo>
                    <a:cubicBezTo>
                      <a:pt x="7" y="2"/>
                      <a:pt x="4" y="9"/>
                      <a:pt x="7" y="13"/>
                    </a:cubicBezTo>
                    <a:cubicBezTo>
                      <a:pt x="6" y="9"/>
                      <a:pt x="8" y="7"/>
                      <a:pt x="11" y="4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4" name="Freeform 1890">
                <a:extLst>
                  <a:ext uri="{FF2B5EF4-FFF2-40B4-BE49-F238E27FC236}">
                    <a16:creationId xmlns:a16="http://schemas.microsoft.com/office/drawing/2014/main" id="{95D83364-B34C-4BD9-ACFE-ED67685BF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939"/>
                <a:ext cx="25" cy="37"/>
              </a:xfrm>
              <a:custGeom>
                <a:avLst/>
                <a:gdLst>
                  <a:gd name="T0" fmla="*/ 145 w 10"/>
                  <a:gd name="T1" fmla="*/ 0 h 14"/>
                  <a:gd name="T2" fmla="*/ 125 w 10"/>
                  <a:gd name="T3" fmla="*/ 167 h 14"/>
                  <a:gd name="T4" fmla="*/ 0 w 10"/>
                  <a:gd name="T5" fmla="*/ 259 h 14"/>
                  <a:gd name="T6" fmla="*/ 125 w 10"/>
                  <a:gd name="T7" fmla="*/ 21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4">
                    <a:moveTo>
                      <a:pt x="9" y="0"/>
                    </a:moveTo>
                    <a:cubicBezTo>
                      <a:pt x="6" y="2"/>
                      <a:pt x="10" y="7"/>
                      <a:pt x="8" y="9"/>
                    </a:cubicBezTo>
                    <a:cubicBezTo>
                      <a:pt x="6" y="12"/>
                      <a:pt x="2" y="11"/>
                      <a:pt x="0" y="14"/>
                    </a:cubicBezTo>
                    <a:cubicBezTo>
                      <a:pt x="1" y="9"/>
                      <a:pt x="6" y="6"/>
                      <a:pt x="8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5" name="Freeform 1891">
                <a:extLst>
                  <a:ext uri="{FF2B5EF4-FFF2-40B4-BE49-F238E27FC236}">
                    <a16:creationId xmlns:a16="http://schemas.microsoft.com/office/drawing/2014/main" id="{0751FC25-D879-4932-9E74-969324C84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3040"/>
                <a:ext cx="18" cy="16"/>
              </a:xfrm>
              <a:custGeom>
                <a:avLst/>
                <a:gdLst>
                  <a:gd name="T0" fmla="*/ 0 w 7"/>
                  <a:gd name="T1" fmla="*/ 0 h 6"/>
                  <a:gd name="T2" fmla="*/ 118 w 7"/>
                  <a:gd name="T3" fmla="*/ 35 h 6"/>
                  <a:gd name="T4" fmla="*/ 67 w 7"/>
                  <a:gd name="T5" fmla="*/ 115 h 6"/>
                  <a:gd name="T6" fmla="*/ 67 w 7"/>
                  <a:gd name="T7" fmla="*/ 9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2" y="1"/>
                      <a:pt x="5" y="1"/>
                      <a:pt x="7" y="2"/>
                    </a:cubicBezTo>
                    <a:cubicBezTo>
                      <a:pt x="6" y="4"/>
                      <a:pt x="5" y="5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6" name="Freeform 1892">
                <a:extLst>
                  <a:ext uri="{FF2B5EF4-FFF2-40B4-BE49-F238E27FC236}">
                    <a16:creationId xmlns:a16="http://schemas.microsoft.com/office/drawing/2014/main" id="{C0BB9045-1EA1-488D-B465-370C7B6D1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72"/>
                <a:ext cx="25" cy="32"/>
              </a:xfrm>
              <a:custGeom>
                <a:avLst/>
                <a:gdLst>
                  <a:gd name="T0" fmla="*/ 20 w 10"/>
                  <a:gd name="T1" fmla="*/ 0 h 12"/>
                  <a:gd name="T2" fmla="*/ 83 w 10"/>
                  <a:gd name="T3" fmla="*/ 115 h 12"/>
                  <a:gd name="T4" fmla="*/ 158 w 10"/>
                  <a:gd name="T5" fmla="*/ 227 h 12"/>
                  <a:gd name="T6" fmla="*/ 0 w 10"/>
                  <a:gd name="T7" fmla="*/ 171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1" y="0"/>
                    </a:moveTo>
                    <a:cubicBezTo>
                      <a:pt x="1" y="4"/>
                      <a:pt x="3" y="4"/>
                      <a:pt x="5" y="6"/>
                    </a:cubicBezTo>
                    <a:cubicBezTo>
                      <a:pt x="7" y="8"/>
                      <a:pt x="9" y="10"/>
                      <a:pt x="10" y="12"/>
                    </a:cubicBezTo>
                    <a:cubicBezTo>
                      <a:pt x="8" y="10"/>
                      <a:pt x="4" y="10"/>
                      <a:pt x="0" y="9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7" name="Freeform 1893">
                <a:extLst>
                  <a:ext uri="{FF2B5EF4-FFF2-40B4-BE49-F238E27FC236}">
                    <a16:creationId xmlns:a16="http://schemas.microsoft.com/office/drawing/2014/main" id="{D5108AF8-EAD9-4D95-B49B-124485E0D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808"/>
                <a:ext cx="27" cy="19"/>
              </a:xfrm>
              <a:custGeom>
                <a:avLst/>
                <a:gdLst>
                  <a:gd name="T0" fmla="*/ 0 w 11"/>
                  <a:gd name="T1" fmla="*/ 0 h 7"/>
                  <a:gd name="T2" fmla="*/ 162 w 11"/>
                  <a:gd name="T3" fmla="*/ 81 h 7"/>
                  <a:gd name="T4" fmla="*/ 71 w 11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3" y="5"/>
                      <a:pt x="9" y="0"/>
                      <a:pt x="11" y="4"/>
                    </a:cubicBezTo>
                    <a:cubicBezTo>
                      <a:pt x="9" y="4"/>
                      <a:pt x="7" y="5"/>
                      <a:pt x="5" y="7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8" name="Freeform 1894">
                <a:extLst>
                  <a:ext uri="{FF2B5EF4-FFF2-40B4-BE49-F238E27FC236}">
                    <a16:creationId xmlns:a16="http://schemas.microsoft.com/office/drawing/2014/main" id="{E0DAD2B6-0619-4292-BA22-F7D587AF3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3168"/>
                <a:ext cx="153" cy="77"/>
              </a:xfrm>
              <a:custGeom>
                <a:avLst/>
                <a:gdLst>
                  <a:gd name="T0" fmla="*/ 0 w 61"/>
                  <a:gd name="T1" fmla="*/ 0 h 29"/>
                  <a:gd name="T2" fmla="*/ 334 w 61"/>
                  <a:gd name="T3" fmla="*/ 465 h 29"/>
                  <a:gd name="T4" fmla="*/ 868 w 61"/>
                  <a:gd name="T5" fmla="*/ 281 h 29"/>
                  <a:gd name="T6" fmla="*/ 630 w 61"/>
                  <a:gd name="T7" fmla="*/ 337 h 29"/>
                  <a:gd name="T8" fmla="*/ 472 w 61"/>
                  <a:gd name="T9" fmla="*/ 133 h 29"/>
                  <a:gd name="T10" fmla="*/ 158 w 61"/>
                  <a:gd name="T11" fmla="*/ 204 h 29"/>
                  <a:gd name="T12" fmla="*/ 33 w 61"/>
                  <a:gd name="T13" fmla="*/ 0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29">
                    <a:moveTo>
                      <a:pt x="0" y="0"/>
                    </a:moveTo>
                    <a:cubicBezTo>
                      <a:pt x="3" y="12"/>
                      <a:pt x="10" y="19"/>
                      <a:pt x="21" y="25"/>
                    </a:cubicBezTo>
                    <a:cubicBezTo>
                      <a:pt x="28" y="29"/>
                      <a:pt x="61" y="28"/>
                      <a:pt x="55" y="15"/>
                    </a:cubicBezTo>
                    <a:cubicBezTo>
                      <a:pt x="50" y="16"/>
                      <a:pt x="46" y="19"/>
                      <a:pt x="40" y="18"/>
                    </a:cubicBezTo>
                    <a:cubicBezTo>
                      <a:pt x="35" y="17"/>
                      <a:pt x="31" y="12"/>
                      <a:pt x="30" y="7"/>
                    </a:cubicBezTo>
                    <a:cubicBezTo>
                      <a:pt x="23" y="8"/>
                      <a:pt x="18" y="14"/>
                      <a:pt x="10" y="11"/>
                    </a:cubicBezTo>
                    <a:cubicBezTo>
                      <a:pt x="5" y="9"/>
                      <a:pt x="5" y="0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39" name="Freeform 1895">
                <a:extLst>
                  <a:ext uri="{FF2B5EF4-FFF2-40B4-BE49-F238E27FC236}">
                    <a16:creationId xmlns:a16="http://schemas.microsoft.com/office/drawing/2014/main" id="{454FD3A3-6127-4FFC-A0BD-E560DB906C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3" y="3163"/>
                <a:ext cx="50" cy="18"/>
              </a:xfrm>
              <a:custGeom>
                <a:avLst/>
                <a:gdLst>
                  <a:gd name="T0" fmla="*/ 158 w 20"/>
                  <a:gd name="T1" fmla="*/ 0 h 7"/>
                  <a:gd name="T2" fmla="*/ 0 w 20"/>
                  <a:gd name="T3" fmla="*/ 67 h 7"/>
                  <a:gd name="T4" fmla="*/ 188 w 20"/>
                  <a:gd name="T5" fmla="*/ 118 h 7"/>
                  <a:gd name="T6" fmla="*/ 270 w 20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7">
                    <a:moveTo>
                      <a:pt x="10" y="0"/>
                    </a:moveTo>
                    <a:cubicBezTo>
                      <a:pt x="6" y="2"/>
                      <a:pt x="3" y="2"/>
                      <a:pt x="0" y="4"/>
                    </a:cubicBezTo>
                    <a:cubicBezTo>
                      <a:pt x="2" y="7"/>
                      <a:pt x="9" y="7"/>
                      <a:pt x="12" y="7"/>
                    </a:cubicBezTo>
                    <a:cubicBezTo>
                      <a:pt x="17" y="7"/>
                      <a:pt x="20" y="7"/>
                      <a:pt x="17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0" name="Freeform 1896">
                <a:extLst>
                  <a:ext uri="{FF2B5EF4-FFF2-40B4-BE49-F238E27FC236}">
                    <a16:creationId xmlns:a16="http://schemas.microsoft.com/office/drawing/2014/main" id="{C00D1181-62A0-4FC4-8768-ED8DC4087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2997"/>
                <a:ext cx="25" cy="11"/>
              </a:xfrm>
              <a:custGeom>
                <a:avLst/>
                <a:gdLst>
                  <a:gd name="T0" fmla="*/ 0 w 10"/>
                  <a:gd name="T1" fmla="*/ 22 h 4"/>
                  <a:gd name="T2" fmla="*/ 50 w 10"/>
                  <a:gd name="T3" fmla="*/ 83 h 4"/>
                  <a:gd name="T4" fmla="*/ 158 w 10"/>
                  <a:gd name="T5" fmla="*/ 0 h 4"/>
                  <a:gd name="T6" fmla="*/ 50 w 10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0" y="1"/>
                    </a:moveTo>
                    <a:cubicBezTo>
                      <a:pt x="1" y="1"/>
                      <a:pt x="3" y="3"/>
                      <a:pt x="3" y="4"/>
                    </a:cubicBezTo>
                    <a:cubicBezTo>
                      <a:pt x="5" y="2"/>
                      <a:pt x="7" y="1"/>
                      <a:pt x="10" y="0"/>
                    </a:cubicBezTo>
                    <a:cubicBezTo>
                      <a:pt x="7" y="0"/>
                      <a:pt x="5" y="0"/>
                      <a:pt x="3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1" name="Freeform 1897">
                <a:extLst>
                  <a:ext uri="{FF2B5EF4-FFF2-40B4-BE49-F238E27FC236}">
                    <a16:creationId xmlns:a16="http://schemas.microsoft.com/office/drawing/2014/main" id="{CBE3593F-1123-4750-9B9E-527C5FA9A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611"/>
                <a:ext cx="200" cy="50"/>
              </a:xfrm>
              <a:custGeom>
                <a:avLst/>
                <a:gdLst>
                  <a:gd name="T0" fmla="*/ 0 w 80"/>
                  <a:gd name="T1" fmla="*/ 311 h 19"/>
                  <a:gd name="T2" fmla="*/ 613 w 80"/>
                  <a:gd name="T3" fmla="*/ 234 h 19"/>
                  <a:gd name="T4" fmla="*/ 895 w 80"/>
                  <a:gd name="T5" fmla="*/ 145 h 19"/>
                  <a:gd name="T6" fmla="*/ 1250 w 80"/>
                  <a:gd name="T7" fmla="*/ 0 h 19"/>
                  <a:gd name="T8" fmla="*/ 938 w 80"/>
                  <a:gd name="T9" fmla="*/ 200 h 19"/>
                  <a:gd name="T10" fmla="*/ 708 w 80"/>
                  <a:gd name="T11" fmla="*/ 221 h 19"/>
                  <a:gd name="T12" fmla="*/ 563 w 80"/>
                  <a:gd name="T13" fmla="*/ 326 h 19"/>
                  <a:gd name="T14" fmla="*/ 345 w 80"/>
                  <a:gd name="T15" fmla="*/ 292 h 19"/>
                  <a:gd name="T16" fmla="*/ 208 w 80"/>
                  <a:gd name="T17" fmla="*/ 292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0" h="19">
                    <a:moveTo>
                      <a:pt x="0" y="17"/>
                    </a:moveTo>
                    <a:cubicBezTo>
                      <a:pt x="8" y="16"/>
                      <a:pt x="33" y="8"/>
                      <a:pt x="39" y="13"/>
                    </a:cubicBezTo>
                    <a:cubicBezTo>
                      <a:pt x="42" y="8"/>
                      <a:pt x="51" y="9"/>
                      <a:pt x="57" y="8"/>
                    </a:cubicBezTo>
                    <a:cubicBezTo>
                      <a:pt x="64" y="5"/>
                      <a:pt x="72" y="2"/>
                      <a:pt x="80" y="0"/>
                    </a:cubicBezTo>
                    <a:cubicBezTo>
                      <a:pt x="74" y="3"/>
                      <a:pt x="67" y="10"/>
                      <a:pt x="60" y="11"/>
                    </a:cubicBezTo>
                    <a:cubicBezTo>
                      <a:pt x="56" y="12"/>
                      <a:pt x="50" y="10"/>
                      <a:pt x="45" y="12"/>
                    </a:cubicBezTo>
                    <a:cubicBezTo>
                      <a:pt x="41" y="13"/>
                      <a:pt x="39" y="18"/>
                      <a:pt x="36" y="18"/>
                    </a:cubicBezTo>
                    <a:cubicBezTo>
                      <a:pt x="33" y="19"/>
                      <a:pt x="25" y="16"/>
                      <a:pt x="22" y="16"/>
                    </a:cubicBezTo>
                    <a:cubicBezTo>
                      <a:pt x="19" y="16"/>
                      <a:pt x="16" y="16"/>
                      <a:pt x="1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2" name="Freeform 1898">
                <a:extLst>
                  <a:ext uri="{FF2B5EF4-FFF2-40B4-BE49-F238E27FC236}">
                    <a16:creationId xmlns:a16="http://schemas.microsoft.com/office/drawing/2014/main" id="{48AE2C6C-0848-477A-BA51-42C89752B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2656"/>
                <a:ext cx="93" cy="24"/>
              </a:xfrm>
              <a:custGeom>
                <a:avLst/>
                <a:gdLst>
                  <a:gd name="T0" fmla="*/ 0 w 37"/>
                  <a:gd name="T1" fmla="*/ 93 h 9"/>
                  <a:gd name="T2" fmla="*/ 271 w 37"/>
                  <a:gd name="T3" fmla="*/ 77 h 9"/>
                  <a:gd name="T4" fmla="*/ 588 w 37"/>
                  <a:gd name="T5" fmla="*/ 21 h 9"/>
                  <a:gd name="T6" fmla="*/ 317 w 37"/>
                  <a:gd name="T7" fmla="*/ 171 h 9"/>
                  <a:gd name="T8" fmla="*/ 113 w 37"/>
                  <a:gd name="T9" fmla="*/ 11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9">
                    <a:moveTo>
                      <a:pt x="0" y="5"/>
                    </a:moveTo>
                    <a:cubicBezTo>
                      <a:pt x="5" y="5"/>
                      <a:pt x="11" y="5"/>
                      <a:pt x="17" y="4"/>
                    </a:cubicBezTo>
                    <a:cubicBezTo>
                      <a:pt x="23" y="3"/>
                      <a:pt x="31" y="0"/>
                      <a:pt x="37" y="1"/>
                    </a:cubicBezTo>
                    <a:cubicBezTo>
                      <a:pt x="31" y="2"/>
                      <a:pt x="25" y="5"/>
                      <a:pt x="20" y="9"/>
                    </a:cubicBezTo>
                    <a:cubicBezTo>
                      <a:pt x="16" y="6"/>
                      <a:pt x="11" y="7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3" name="Freeform 1899">
                <a:extLst>
                  <a:ext uri="{FF2B5EF4-FFF2-40B4-BE49-F238E27FC236}">
                    <a16:creationId xmlns:a16="http://schemas.microsoft.com/office/drawing/2014/main" id="{DEBB1C28-08BC-4A48-B1FC-CE8A07D0C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2664"/>
                <a:ext cx="88" cy="32"/>
              </a:xfrm>
              <a:custGeom>
                <a:avLst/>
                <a:gdLst>
                  <a:gd name="T0" fmla="*/ 20 w 35"/>
                  <a:gd name="T1" fmla="*/ 136 h 12"/>
                  <a:gd name="T2" fmla="*/ 556 w 35"/>
                  <a:gd name="T3" fmla="*/ 0 h 12"/>
                  <a:gd name="T4" fmla="*/ 475 w 35"/>
                  <a:gd name="T5" fmla="*/ 77 h 12"/>
                  <a:gd name="T6" fmla="*/ 430 w 35"/>
                  <a:gd name="T7" fmla="*/ 115 h 12"/>
                  <a:gd name="T8" fmla="*/ 209 w 35"/>
                  <a:gd name="T9" fmla="*/ 227 h 12"/>
                  <a:gd name="T10" fmla="*/ 0 w 35"/>
                  <a:gd name="T11" fmla="*/ 171 h 1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12">
                    <a:moveTo>
                      <a:pt x="1" y="7"/>
                    </a:moveTo>
                    <a:cubicBezTo>
                      <a:pt x="13" y="6"/>
                      <a:pt x="24" y="3"/>
                      <a:pt x="35" y="0"/>
                    </a:cubicBezTo>
                    <a:cubicBezTo>
                      <a:pt x="32" y="1"/>
                      <a:pt x="32" y="3"/>
                      <a:pt x="30" y="4"/>
                    </a:cubicBezTo>
                    <a:cubicBezTo>
                      <a:pt x="28" y="6"/>
                      <a:pt x="29" y="5"/>
                      <a:pt x="27" y="6"/>
                    </a:cubicBezTo>
                    <a:cubicBezTo>
                      <a:pt x="21" y="8"/>
                      <a:pt x="18" y="8"/>
                      <a:pt x="13" y="12"/>
                    </a:cubicBezTo>
                    <a:cubicBezTo>
                      <a:pt x="11" y="8"/>
                      <a:pt x="4" y="9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4" name="Freeform 1900">
                <a:extLst>
                  <a:ext uri="{FF2B5EF4-FFF2-40B4-BE49-F238E27FC236}">
                    <a16:creationId xmlns:a16="http://schemas.microsoft.com/office/drawing/2014/main" id="{BF8A6D51-02AB-4E15-8799-29EFE93A5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696"/>
                <a:ext cx="190" cy="27"/>
              </a:xfrm>
              <a:custGeom>
                <a:avLst/>
                <a:gdLst>
                  <a:gd name="T0" fmla="*/ 0 w 76"/>
                  <a:gd name="T1" fmla="*/ 159 h 10"/>
                  <a:gd name="T2" fmla="*/ 583 w 76"/>
                  <a:gd name="T3" fmla="*/ 38 h 10"/>
                  <a:gd name="T4" fmla="*/ 1188 w 76"/>
                  <a:gd name="T5" fmla="*/ 0 h 10"/>
                  <a:gd name="T6" fmla="*/ 1063 w 76"/>
                  <a:gd name="T7" fmla="*/ 38 h 10"/>
                  <a:gd name="T8" fmla="*/ 1020 w 76"/>
                  <a:gd name="T9" fmla="*/ 116 h 10"/>
                  <a:gd name="T10" fmla="*/ 800 w 76"/>
                  <a:gd name="T11" fmla="*/ 81 h 10"/>
                  <a:gd name="T12" fmla="*/ 333 w 76"/>
                  <a:gd name="T13" fmla="*/ 176 h 10"/>
                  <a:gd name="T14" fmla="*/ 20 w 76"/>
                  <a:gd name="T15" fmla="*/ 197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6" h="10">
                    <a:moveTo>
                      <a:pt x="0" y="8"/>
                    </a:moveTo>
                    <a:cubicBezTo>
                      <a:pt x="13" y="3"/>
                      <a:pt x="23" y="3"/>
                      <a:pt x="37" y="2"/>
                    </a:cubicBezTo>
                    <a:cubicBezTo>
                      <a:pt x="50" y="2"/>
                      <a:pt x="63" y="2"/>
                      <a:pt x="76" y="0"/>
                    </a:cubicBezTo>
                    <a:cubicBezTo>
                      <a:pt x="73" y="0"/>
                      <a:pt x="70" y="1"/>
                      <a:pt x="68" y="2"/>
                    </a:cubicBezTo>
                    <a:cubicBezTo>
                      <a:pt x="67" y="3"/>
                      <a:pt x="67" y="5"/>
                      <a:pt x="65" y="6"/>
                    </a:cubicBezTo>
                    <a:cubicBezTo>
                      <a:pt x="62" y="7"/>
                      <a:pt x="54" y="4"/>
                      <a:pt x="51" y="4"/>
                    </a:cubicBezTo>
                    <a:cubicBezTo>
                      <a:pt x="44" y="4"/>
                      <a:pt x="25" y="2"/>
                      <a:pt x="21" y="9"/>
                    </a:cubicBezTo>
                    <a:cubicBezTo>
                      <a:pt x="16" y="6"/>
                      <a:pt x="4" y="7"/>
                      <a:pt x="1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5" name="Freeform 1901">
                <a:extLst>
                  <a:ext uri="{FF2B5EF4-FFF2-40B4-BE49-F238E27FC236}">
                    <a16:creationId xmlns:a16="http://schemas.microsoft.com/office/drawing/2014/main" id="{722C7CCF-56D5-466A-BF31-F17237E6B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733"/>
                <a:ext cx="147" cy="78"/>
              </a:xfrm>
              <a:custGeom>
                <a:avLst/>
                <a:gdLst>
                  <a:gd name="T0" fmla="*/ 0 w 59"/>
                  <a:gd name="T1" fmla="*/ 565 h 29"/>
                  <a:gd name="T2" fmla="*/ 446 w 59"/>
                  <a:gd name="T3" fmla="*/ 218 h 29"/>
                  <a:gd name="T4" fmla="*/ 912 w 59"/>
                  <a:gd name="T5" fmla="*/ 0 h 29"/>
                  <a:gd name="T6" fmla="*/ 715 w 59"/>
                  <a:gd name="T7" fmla="*/ 175 h 29"/>
                  <a:gd name="T8" fmla="*/ 508 w 59"/>
                  <a:gd name="T9" fmla="*/ 368 h 29"/>
                  <a:gd name="T10" fmla="*/ 249 w 59"/>
                  <a:gd name="T11" fmla="*/ 449 h 29"/>
                  <a:gd name="T12" fmla="*/ 30 w 59"/>
                  <a:gd name="T13" fmla="*/ 565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29">
                    <a:moveTo>
                      <a:pt x="0" y="29"/>
                    </a:moveTo>
                    <a:cubicBezTo>
                      <a:pt x="4" y="20"/>
                      <a:pt x="21" y="16"/>
                      <a:pt x="29" y="11"/>
                    </a:cubicBezTo>
                    <a:cubicBezTo>
                      <a:pt x="39" y="4"/>
                      <a:pt x="47" y="2"/>
                      <a:pt x="59" y="0"/>
                    </a:cubicBezTo>
                    <a:cubicBezTo>
                      <a:pt x="54" y="2"/>
                      <a:pt x="49" y="4"/>
                      <a:pt x="46" y="9"/>
                    </a:cubicBezTo>
                    <a:cubicBezTo>
                      <a:pt x="41" y="4"/>
                      <a:pt x="26" y="13"/>
                      <a:pt x="33" y="19"/>
                    </a:cubicBezTo>
                    <a:cubicBezTo>
                      <a:pt x="27" y="15"/>
                      <a:pt x="21" y="19"/>
                      <a:pt x="16" y="23"/>
                    </a:cubicBezTo>
                    <a:cubicBezTo>
                      <a:pt x="12" y="25"/>
                      <a:pt x="6" y="27"/>
                      <a:pt x="2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6" name="Freeform 1902">
                <a:extLst>
                  <a:ext uri="{FF2B5EF4-FFF2-40B4-BE49-F238E27FC236}">
                    <a16:creationId xmlns:a16="http://schemas.microsoft.com/office/drawing/2014/main" id="{4575FE0A-6690-4AD5-A23A-B8CD0E43D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2888"/>
                <a:ext cx="52" cy="179"/>
              </a:xfrm>
              <a:custGeom>
                <a:avLst/>
                <a:gdLst>
                  <a:gd name="T0" fmla="*/ 245 w 21"/>
                  <a:gd name="T1" fmla="*/ 21 h 67"/>
                  <a:gd name="T2" fmla="*/ 154 w 21"/>
                  <a:gd name="T3" fmla="*/ 1277 h 67"/>
                  <a:gd name="T4" fmla="*/ 196 w 21"/>
                  <a:gd name="T5" fmla="*/ 956 h 67"/>
                  <a:gd name="T6" fmla="*/ 183 w 21"/>
                  <a:gd name="T7" fmla="*/ 264 h 67"/>
                  <a:gd name="T8" fmla="*/ 215 w 21"/>
                  <a:gd name="T9" fmla="*/ 307 h 67"/>
                  <a:gd name="T10" fmla="*/ 319 w 21"/>
                  <a:gd name="T11" fmla="*/ 0 h 67"/>
                  <a:gd name="T12" fmla="*/ 307 w 21"/>
                  <a:gd name="T13" fmla="*/ 21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67">
                    <a:moveTo>
                      <a:pt x="16" y="1"/>
                    </a:moveTo>
                    <a:cubicBezTo>
                      <a:pt x="0" y="20"/>
                      <a:pt x="3" y="45"/>
                      <a:pt x="10" y="67"/>
                    </a:cubicBezTo>
                    <a:cubicBezTo>
                      <a:pt x="11" y="61"/>
                      <a:pt x="8" y="54"/>
                      <a:pt x="13" y="50"/>
                    </a:cubicBezTo>
                    <a:cubicBezTo>
                      <a:pt x="5" y="48"/>
                      <a:pt x="9" y="20"/>
                      <a:pt x="12" y="14"/>
                    </a:cubicBezTo>
                    <a:cubicBezTo>
                      <a:pt x="13" y="14"/>
                      <a:pt x="14" y="14"/>
                      <a:pt x="14" y="16"/>
                    </a:cubicBezTo>
                    <a:cubicBezTo>
                      <a:pt x="15" y="9"/>
                      <a:pt x="17" y="5"/>
                      <a:pt x="21" y="0"/>
                    </a:cubicBezTo>
                    <a:cubicBezTo>
                      <a:pt x="20" y="0"/>
                      <a:pt x="20" y="1"/>
                      <a:pt x="2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7" name="Freeform 1903">
                <a:extLst>
                  <a:ext uri="{FF2B5EF4-FFF2-40B4-BE49-F238E27FC236}">
                    <a16:creationId xmlns:a16="http://schemas.microsoft.com/office/drawing/2014/main" id="{D0EE08E8-480A-4E2F-8CCC-B894144B0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856"/>
                <a:ext cx="18" cy="21"/>
              </a:xfrm>
              <a:custGeom>
                <a:avLst/>
                <a:gdLst>
                  <a:gd name="T0" fmla="*/ 0 w 7"/>
                  <a:gd name="T1" fmla="*/ 144 h 8"/>
                  <a:gd name="T2" fmla="*/ 118 w 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0" y="4"/>
                      <a:pt x="3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8" name="Freeform 1904">
                <a:extLst>
                  <a:ext uri="{FF2B5EF4-FFF2-40B4-BE49-F238E27FC236}">
                    <a16:creationId xmlns:a16="http://schemas.microsoft.com/office/drawing/2014/main" id="{31C91973-7A3D-49DF-9242-F69E1878D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811"/>
                <a:ext cx="13" cy="29"/>
              </a:xfrm>
              <a:custGeom>
                <a:avLst/>
                <a:gdLst>
                  <a:gd name="T0" fmla="*/ 0 w 5"/>
                  <a:gd name="T1" fmla="*/ 0 h 11"/>
                  <a:gd name="T2" fmla="*/ 88 w 5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5" y="2"/>
                      <a:pt x="4" y="7"/>
                      <a:pt x="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49" name="Freeform 1905">
                <a:extLst>
                  <a:ext uri="{FF2B5EF4-FFF2-40B4-BE49-F238E27FC236}">
                    <a16:creationId xmlns:a16="http://schemas.microsoft.com/office/drawing/2014/main" id="{4F1C5A4B-7883-41FC-8602-45FEF59F3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851"/>
                <a:ext cx="15" cy="40"/>
              </a:xfrm>
              <a:custGeom>
                <a:avLst/>
                <a:gdLst>
                  <a:gd name="T0" fmla="*/ 20 w 6"/>
                  <a:gd name="T1" fmla="*/ 0 h 15"/>
                  <a:gd name="T2" fmla="*/ 95 w 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1" y="0"/>
                    </a:moveTo>
                    <a:cubicBezTo>
                      <a:pt x="0" y="5"/>
                      <a:pt x="3" y="11"/>
                      <a:pt x="6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0" name="Freeform 1906">
                <a:extLst>
                  <a:ext uri="{FF2B5EF4-FFF2-40B4-BE49-F238E27FC236}">
                    <a16:creationId xmlns:a16="http://schemas.microsoft.com/office/drawing/2014/main" id="{CA8F1B72-BDF9-434C-84D5-CFA19E04B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8" y="2731"/>
                <a:ext cx="30" cy="13"/>
              </a:xfrm>
              <a:custGeom>
                <a:avLst/>
                <a:gdLst>
                  <a:gd name="T0" fmla="*/ 0 w 12"/>
                  <a:gd name="T1" fmla="*/ 88 h 5"/>
                  <a:gd name="T2" fmla="*/ 18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0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1" name="Freeform 1907">
                <a:extLst>
                  <a:ext uri="{FF2B5EF4-FFF2-40B4-BE49-F238E27FC236}">
                    <a16:creationId xmlns:a16="http://schemas.microsoft.com/office/drawing/2014/main" id="{37387E3E-0AD2-4657-9125-C8C428ACE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704"/>
                <a:ext cx="17" cy="19"/>
              </a:xfrm>
              <a:custGeom>
                <a:avLst/>
                <a:gdLst>
                  <a:gd name="T0" fmla="*/ 0 w 7"/>
                  <a:gd name="T1" fmla="*/ 141 h 7"/>
                  <a:gd name="T2" fmla="*/ 100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0" y="3"/>
                      <a:pt x="3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2" name="Freeform 1908">
                <a:extLst>
                  <a:ext uri="{FF2B5EF4-FFF2-40B4-BE49-F238E27FC236}">
                    <a16:creationId xmlns:a16="http://schemas.microsoft.com/office/drawing/2014/main" id="{465EFF3C-93C2-4E45-B5F3-D822D267E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709"/>
                <a:ext cx="20" cy="11"/>
              </a:xfrm>
              <a:custGeom>
                <a:avLst/>
                <a:gdLst>
                  <a:gd name="T0" fmla="*/ 0 w 8"/>
                  <a:gd name="T1" fmla="*/ 83 h 4"/>
                  <a:gd name="T2" fmla="*/ 125 w 8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2" y="1"/>
                      <a:pt x="5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3" name="Freeform 1909">
                <a:extLst>
                  <a:ext uri="{FF2B5EF4-FFF2-40B4-BE49-F238E27FC236}">
                    <a16:creationId xmlns:a16="http://schemas.microsoft.com/office/drawing/2014/main" id="{6DCBEA91-2B97-4146-BF63-EDF5FF077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691"/>
                <a:ext cx="37" cy="8"/>
              </a:xfrm>
              <a:custGeom>
                <a:avLst/>
                <a:gdLst>
                  <a:gd name="T0" fmla="*/ 0 w 15"/>
                  <a:gd name="T1" fmla="*/ 56 h 3"/>
                  <a:gd name="T2" fmla="*/ 224 w 15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5" y="1"/>
                      <a:pt x="10" y="0"/>
                      <a:pt x="1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4" name="Freeform 1910">
                <a:extLst>
                  <a:ext uri="{FF2B5EF4-FFF2-40B4-BE49-F238E27FC236}">
                    <a16:creationId xmlns:a16="http://schemas.microsoft.com/office/drawing/2014/main" id="{09D7DDCC-B667-4067-9C98-CCC0291C2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811"/>
                <a:ext cx="18" cy="18"/>
              </a:xfrm>
              <a:custGeom>
                <a:avLst/>
                <a:gdLst>
                  <a:gd name="T0" fmla="*/ 0 w 7"/>
                  <a:gd name="T1" fmla="*/ 118 h 7"/>
                  <a:gd name="T2" fmla="*/ 118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3"/>
                      <a:pt x="2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5" name="Freeform 1911">
                <a:extLst>
                  <a:ext uri="{FF2B5EF4-FFF2-40B4-BE49-F238E27FC236}">
                    <a16:creationId xmlns:a16="http://schemas.microsoft.com/office/drawing/2014/main" id="{4ACD624E-D789-4F90-836B-444512548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901"/>
                <a:ext cx="30" cy="14"/>
              </a:xfrm>
              <a:custGeom>
                <a:avLst/>
                <a:gdLst>
                  <a:gd name="T0" fmla="*/ 0 w 12"/>
                  <a:gd name="T1" fmla="*/ 0 h 5"/>
                  <a:gd name="T2" fmla="*/ 188 w 1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2" y="3"/>
                      <a:pt x="8" y="5"/>
                      <a:pt x="1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6" name="Freeform 1912">
                <a:extLst>
                  <a:ext uri="{FF2B5EF4-FFF2-40B4-BE49-F238E27FC236}">
                    <a16:creationId xmlns:a16="http://schemas.microsoft.com/office/drawing/2014/main" id="{FA0DD857-CA18-4B44-B473-3E118E029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2891"/>
                <a:ext cx="48" cy="10"/>
              </a:xfrm>
              <a:custGeom>
                <a:avLst/>
                <a:gdLst>
                  <a:gd name="T0" fmla="*/ 0 w 19"/>
                  <a:gd name="T1" fmla="*/ 0 h 4"/>
                  <a:gd name="T2" fmla="*/ 306 w 19"/>
                  <a:gd name="T3" fmla="*/ 2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4">
                    <a:moveTo>
                      <a:pt x="0" y="0"/>
                    </a:moveTo>
                    <a:cubicBezTo>
                      <a:pt x="5" y="3"/>
                      <a:pt x="14" y="4"/>
                      <a:pt x="1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7" name="Freeform 1913">
                <a:extLst>
                  <a:ext uri="{FF2B5EF4-FFF2-40B4-BE49-F238E27FC236}">
                    <a16:creationId xmlns:a16="http://schemas.microsoft.com/office/drawing/2014/main" id="{903AECC4-95CB-4FE5-AF58-7C27BF018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917"/>
                <a:ext cx="22" cy="22"/>
              </a:xfrm>
              <a:custGeom>
                <a:avLst/>
                <a:gdLst>
                  <a:gd name="T0" fmla="*/ 0 w 9"/>
                  <a:gd name="T1" fmla="*/ 168 h 8"/>
                  <a:gd name="T2" fmla="*/ 132 w 9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0" y="8"/>
                    </a:moveTo>
                    <a:cubicBezTo>
                      <a:pt x="0" y="3"/>
                      <a:pt x="4" y="1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8" name="Freeform 1914">
                <a:extLst>
                  <a:ext uri="{FF2B5EF4-FFF2-40B4-BE49-F238E27FC236}">
                    <a16:creationId xmlns:a16="http://schemas.microsoft.com/office/drawing/2014/main" id="{517AF4ED-7E70-4053-B7D2-FFF2A2623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2808"/>
                <a:ext cx="5" cy="24"/>
              </a:xfrm>
              <a:custGeom>
                <a:avLst/>
                <a:gdLst>
                  <a:gd name="T0" fmla="*/ 0 w 2"/>
                  <a:gd name="T1" fmla="*/ 171 h 9"/>
                  <a:gd name="T2" fmla="*/ 33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0" y="9"/>
                    </a:moveTo>
                    <a:cubicBezTo>
                      <a:pt x="0" y="6"/>
                      <a:pt x="0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59" name="Freeform 1915">
                <a:extLst>
                  <a:ext uri="{FF2B5EF4-FFF2-40B4-BE49-F238E27FC236}">
                    <a16:creationId xmlns:a16="http://schemas.microsoft.com/office/drawing/2014/main" id="{696F3D4C-EDAA-4FCE-A3DD-9CEAA9E77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3" y="2845"/>
                <a:ext cx="8" cy="43"/>
              </a:xfrm>
              <a:custGeom>
                <a:avLst/>
                <a:gdLst>
                  <a:gd name="T0" fmla="*/ 56 w 3"/>
                  <a:gd name="T1" fmla="*/ 0 h 16"/>
                  <a:gd name="T2" fmla="*/ 56 w 3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cubicBezTo>
                      <a:pt x="1" y="4"/>
                      <a:pt x="0" y="13"/>
                      <a:pt x="3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0" name="Freeform 1916">
                <a:extLst>
                  <a:ext uri="{FF2B5EF4-FFF2-40B4-BE49-F238E27FC236}">
                    <a16:creationId xmlns:a16="http://schemas.microsoft.com/office/drawing/2014/main" id="{A6D39FC1-781E-424B-B38C-AC67080DF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2789"/>
                <a:ext cx="5" cy="19"/>
              </a:xfrm>
              <a:custGeom>
                <a:avLst/>
                <a:gdLst>
                  <a:gd name="T0" fmla="*/ 33 w 2"/>
                  <a:gd name="T1" fmla="*/ 0 h 7"/>
                  <a:gd name="T2" fmla="*/ 2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2"/>
                      <a:pt x="1" y="5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1" name="Freeform 1917">
                <a:extLst>
                  <a:ext uri="{FF2B5EF4-FFF2-40B4-BE49-F238E27FC236}">
                    <a16:creationId xmlns:a16="http://schemas.microsoft.com/office/drawing/2014/main" id="{75B9D9CC-9E69-4BF6-9F59-0CBC672DA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8" y="2693"/>
                <a:ext cx="28" cy="14"/>
              </a:xfrm>
              <a:custGeom>
                <a:avLst/>
                <a:gdLst>
                  <a:gd name="T0" fmla="*/ 0 w 11"/>
                  <a:gd name="T1" fmla="*/ 109 h 5"/>
                  <a:gd name="T2" fmla="*/ 181 w 11"/>
                  <a:gd name="T3" fmla="*/ 4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5"/>
                    </a:moveTo>
                    <a:cubicBezTo>
                      <a:pt x="3" y="2"/>
                      <a:pt x="7" y="0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2" name="Freeform 1918">
                <a:extLst>
                  <a:ext uri="{FF2B5EF4-FFF2-40B4-BE49-F238E27FC236}">
                    <a16:creationId xmlns:a16="http://schemas.microsoft.com/office/drawing/2014/main" id="{5B1C6A14-B0CA-463A-8CC5-900B51250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2728"/>
                <a:ext cx="27" cy="8"/>
              </a:xfrm>
              <a:custGeom>
                <a:avLst/>
                <a:gdLst>
                  <a:gd name="T0" fmla="*/ 0 w 11"/>
                  <a:gd name="T1" fmla="*/ 56 h 3"/>
                  <a:gd name="T2" fmla="*/ 162 w 11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3"/>
                    </a:moveTo>
                    <a:cubicBezTo>
                      <a:pt x="4" y="0"/>
                      <a:pt x="7" y="0"/>
                      <a:pt x="1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3" name="Freeform 1919">
                <a:extLst>
                  <a:ext uri="{FF2B5EF4-FFF2-40B4-BE49-F238E27FC236}">
                    <a16:creationId xmlns:a16="http://schemas.microsoft.com/office/drawing/2014/main" id="{EDF8FE59-A747-4C65-AE9D-343301A0C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2821"/>
                <a:ext cx="28" cy="27"/>
              </a:xfrm>
              <a:custGeom>
                <a:avLst/>
                <a:gdLst>
                  <a:gd name="T0" fmla="*/ 0 w 11"/>
                  <a:gd name="T1" fmla="*/ 197 h 10"/>
                  <a:gd name="T2" fmla="*/ 181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1" y="5"/>
                      <a:pt x="6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4" name="Freeform 1920">
                <a:extLst>
                  <a:ext uri="{FF2B5EF4-FFF2-40B4-BE49-F238E27FC236}">
                    <a16:creationId xmlns:a16="http://schemas.microsoft.com/office/drawing/2014/main" id="{7740EAEA-B55E-4AFE-B587-E5A84D11E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907"/>
                <a:ext cx="25" cy="16"/>
              </a:xfrm>
              <a:custGeom>
                <a:avLst/>
                <a:gdLst>
                  <a:gd name="T0" fmla="*/ 0 w 10"/>
                  <a:gd name="T1" fmla="*/ 115 h 6"/>
                  <a:gd name="T2" fmla="*/ 158 w 10"/>
                  <a:gd name="T3" fmla="*/ 3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6"/>
                    </a:moveTo>
                    <a:cubicBezTo>
                      <a:pt x="2" y="2"/>
                      <a:pt x="6" y="0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5" name="Freeform 1921">
                <a:extLst>
                  <a:ext uri="{FF2B5EF4-FFF2-40B4-BE49-F238E27FC236}">
                    <a16:creationId xmlns:a16="http://schemas.microsoft.com/office/drawing/2014/main" id="{5AB72998-E22C-45DD-A8EA-5ACC5943D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2893"/>
                <a:ext cx="20" cy="24"/>
              </a:xfrm>
              <a:custGeom>
                <a:avLst/>
                <a:gdLst>
                  <a:gd name="T0" fmla="*/ 33 w 8"/>
                  <a:gd name="T1" fmla="*/ 171 h 9"/>
                  <a:gd name="T2" fmla="*/ 125 w 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2" y="9"/>
                    </a:moveTo>
                    <a:cubicBezTo>
                      <a:pt x="0" y="6"/>
                      <a:pt x="4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6" name="Freeform 1922">
                <a:extLst>
                  <a:ext uri="{FF2B5EF4-FFF2-40B4-BE49-F238E27FC236}">
                    <a16:creationId xmlns:a16="http://schemas.microsoft.com/office/drawing/2014/main" id="{D652F341-621B-4C7B-8099-E4A74E73D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6" y="3008"/>
                <a:ext cx="15" cy="27"/>
              </a:xfrm>
              <a:custGeom>
                <a:avLst/>
                <a:gdLst>
                  <a:gd name="T0" fmla="*/ 20 w 6"/>
                  <a:gd name="T1" fmla="*/ 197 h 10"/>
                  <a:gd name="T2" fmla="*/ 95 w 6"/>
                  <a:gd name="T3" fmla="*/ 2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1" y="10"/>
                    </a:moveTo>
                    <a:cubicBezTo>
                      <a:pt x="0" y="7"/>
                      <a:pt x="2" y="0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7" name="Freeform 1923">
                <a:extLst>
                  <a:ext uri="{FF2B5EF4-FFF2-40B4-BE49-F238E27FC236}">
                    <a16:creationId xmlns:a16="http://schemas.microsoft.com/office/drawing/2014/main" id="{07AF3949-A9D0-4F0E-B004-0EE13CA3B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3051"/>
                <a:ext cx="10" cy="18"/>
              </a:xfrm>
              <a:custGeom>
                <a:avLst/>
                <a:gdLst>
                  <a:gd name="T0" fmla="*/ 20 w 4"/>
                  <a:gd name="T1" fmla="*/ 118 h 7"/>
                  <a:gd name="T2" fmla="*/ 63 w 4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1" y="7"/>
                    </a:moveTo>
                    <a:cubicBezTo>
                      <a:pt x="0" y="4"/>
                      <a:pt x="2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8" name="Freeform 1924">
                <a:extLst>
                  <a:ext uri="{FF2B5EF4-FFF2-40B4-BE49-F238E27FC236}">
                    <a16:creationId xmlns:a16="http://schemas.microsoft.com/office/drawing/2014/main" id="{77111214-7212-460C-8427-738E86629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" y="2968"/>
                <a:ext cx="33" cy="16"/>
              </a:xfrm>
              <a:custGeom>
                <a:avLst/>
                <a:gdLst>
                  <a:gd name="T0" fmla="*/ 0 w 13"/>
                  <a:gd name="T1" fmla="*/ 115 h 6"/>
                  <a:gd name="T2" fmla="*/ 213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3" y="2"/>
                      <a:pt x="8" y="0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69" name="Freeform 1925">
                <a:extLst>
                  <a:ext uri="{FF2B5EF4-FFF2-40B4-BE49-F238E27FC236}">
                    <a16:creationId xmlns:a16="http://schemas.microsoft.com/office/drawing/2014/main" id="{68AB4DD0-E899-450A-B267-AD2861378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955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125 w 8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0" y="4"/>
                      <a:pt x="4" y="9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0" name="Freeform 1926">
                <a:extLst>
                  <a:ext uri="{FF2B5EF4-FFF2-40B4-BE49-F238E27FC236}">
                    <a16:creationId xmlns:a16="http://schemas.microsoft.com/office/drawing/2014/main" id="{56DCA5AA-1C4B-45F0-AE70-F3BD91468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1" y="2805"/>
                <a:ext cx="27" cy="27"/>
              </a:xfrm>
              <a:custGeom>
                <a:avLst/>
                <a:gdLst>
                  <a:gd name="T0" fmla="*/ 0 w 11"/>
                  <a:gd name="T1" fmla="*/ 197 h 10"/>
                  <a:gd name="T2" fmla="*/ 162 w 11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5" y="8"/>
                      <a:pt x="9" y="5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1" name="Freeform 1927">
                <a:extLst>
                  <a:ext uri="{FF2B5EF4-FFF2-40B4-BE49-F238E27FC236}">
                    <a16:creationId xmlns:a16="http://schemas.microsoft.com/office/drawing/2014/main" id="{2BF85F51-4522-4D07-846E-DAE3608F0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723"/>
                <a:ext cx="30" cy="16"/>
              </a:xfrm>
              <a:custGeom>
                <a:avLst/>
                <a:gdLst>
                  <a:gd name="T0" fmla="*/ 0 w 12"/>
                  <a:gd name="T1" fmla="*/ 77 h 6"/>
                  <a:gd name="T2" fmla="*/ 188 w 12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0" y="4"/>
                    </a:moveTo>
                    <a:cubicBezTo>
                      <a:pt x="4" y="6"/>
                      <a:pt x="9" y="3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2" name="Freeform 1928">
                <a:extLst>
                  <a:ext uri="{FF2B5EF4-FFF2-40B4-BE49-F238E27FC236}">
                    <a16:creationId xmlns:a16="http://schemas.microsoft.com/office/drawing/2014/main" id="{0796C172-FEAD-4934-BFBD-0461313B8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667"/>
                <a:ext cx="13" cy="26"/>
              </a:xfrm>
              <a:custGeom>
                <a:avLst/>
                <a:gdLst>
                  <a:gd name="T0" fmla="*/ 0 w 5"/>
                  <a:gd name="T1" fmla="*/ 0 h 10"/>
                  <a:gd name="T2" fmla="*/ 68 w 5"/>
                  <a:gd name="T3" fmla="*/ 17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cubicBezTo>
                      <a:pt x="3" y="2"/>
                      <a:pt x="5" y="6"/>
                      <a:pt x="4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3" name="Freeform 1929">
                <a:extLst>
                  <a:ext uri="{FF2B5EF4-FFF2-40B4-BE49-F238E27FC236}">
                    <a16:creationId xmlns:a16="http://schemas.microsoft.com/office/drawing/2014/main" id="{381A620D-8D34-4F94-B168-A3093FB03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675"/>
                <a:ext cx="30" cy="5"/>
              </a:xfrm>
              <a:custGeom>
                <a:avLst/>
                <a:gdLst>
                  <a:gd name="T0" fmla="*/ 0 w 12"/>
                  <a:gd name="T1" fmla="*/ 20 h 2"/>
                  <a:gd name="T2" fmla="*/ 188 w 1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">
                    <a:moveTo>
                      <a:pt x="0" y="1"/>
                    </a:moveTo>
                    <a:cubicBezTo>
                      <a:pt x="3" y="2"/>
                      <a:pt x="9" y="1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4" name="Freeform 1930">
                <a:extLst>
                  <a:ext uri="{FF2B5EF4-FFF2-40B4-BE49-F238E27FC236}">
                    <a16:creationId xmlns:a16="http://schemas.microsoft.com/office/drawing/2014/main" id="{EE2852BC-06C1-407F-B0F2-031678C37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701"/>
                <a:ext cx="15" cy="22"/>
              </a:xfrm>
              <a:custGeom>
                <a:avLst/>
                <a:gdLst>
                  <a:gd name="T0" fmla="*/ 95 w 6"/>
                  <a:gd name="T1" fmla="*/ 0 h 8"/>
                  <a:gd name="T2" fmla="*/ 0 w 6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4" y="3"/>
                      <a:pt x="4" y="7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5" name="Freeform 1931">
                <a:extLst>
                  <a:ext uri="{FF2B5EF4-FFF2-40B4-BE49-F238E27FC236}">
                    <a16:creationId xmlns:a16="http://schemas.microsoft.com/office/drawing/2014/main" id="{D5958EC7-86B7-499F-8A48-D2B7245FB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677"/>
                <a:ext cx="7" cy="14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0" y="1"/>
                      <a:pt x="0" y="2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6" name="Freeform 1932">
                <a:extLst>
                  <a:ext uri="{FF2B5EF4-FFF2-40B4-BE49-F238E27FC236}">
                    <a16:creationId xmlns:a16="http://schemas.microsoft.com/office/drawing/2014/main" id="{74C0A1E3-270B-4177-B937-8BD8CB024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3144"/>
                <a:ext cx="25" cy="16"/>
              </a:xfrm>
              <a:custGeom>
                <a:avLst/>
                <a:gdLst>
                  <a:gd name="T0" fmla="*/ 0 w 10"/>
                  <a:gd name="T1" fmla="*/ 0 h 6"/>
                  <a:gd name="T2" fmla="*/ 158 w 10"/>
                  <a:gd name="T3" fmla="*/ 3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0" y="6"/>
                      <a:pt x="7" y="4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7" name="Freeform 1933">
                <a:extLst>
                  <a:ext uri="{FF2B5EF4-FFF2-40B4-BE49-F238E27FC236}">
                    <a16:creationId xmlns:a16="http://schemas.microsoft.com/office/drawing/2014/main" id="{2A784B4C-4EF1-4F5F-A633-6F00F2A6F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3125"/>
                <a:ext cx="23" cy="30"/>
              </a:xfrm>
              <a:custGeom>
                <a:avLst/>
                <a:gdLst>
                  <a:gd name="T0" fmla="*/ 0 w 9"/>
                  <a:gd name="T1" fmla="*/ 0 h 11"/>
                  <a:gd name="T2" fmla="*/ 151 w 9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0"/>
                    </a:moveTo>
                    <a:cubicBezTo>
                      <a:pt x="1" y="5"/>
                      <a:pt x="5" y="9"/>
                      <a:pt x="9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8" name="Freeform 1934">
                <a:extLst>
                  <a:ext uri="{FF2B5EF4-FFF2-40B4-BE49-F238E27FC236}">
                    <a16:creationId xmlns:a16="http://schemas.microsoft.com/office/drawing/2014/main" id="{ED26E662-4E76-44EA-8DEB-9A524A32D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3165"/>
                <a:ext cx="10" cy="24"/>
              </a:xfrm>
              <a:custGeom>
                <a:avLst/>
                <a:gdLst>
                  <a:gd name="T0" fmla="*/ 0 w 4"/>
                  <a:gd name="T1" fmla="*/ 0 h 9"/>
                  <a:gd name="T2" fmla="*/ 63 w 4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0" y="0"/>
                    </a:moveTo>
                    <a:cubicBezTo>
                      <a:pt x="0" y="3"/>
                      <a:pt x="2" y="7"/>
                      <a:pt x="4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79" name="Freeform 1935">
                <a:extLst>
                  <a:ext uri="{FF2B5EF4-FFF2-40B4-BE49-F238E27FC236}">
                    <a16:creationId xmlns:a16="http://schemas.microsoft.com/office/drawing/2014/main" id="{A7BB6B80-3A94-4D80-B686-74BCF72E9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907"/>
                <a:ext cx="42" cy="32"/>
              </a:xfrm>
              <a:custGeom>
                <a:avLst/>
                <a:gdLst>
                  <a:gd name="T0" fmla="*/ 0 w 17"/>
                  <a:gd name="T1" fmla="*/ 227 h 12"/>
                  <a:gd name="T2" fmla="*/ 104 w 17"/>
                  <a:gd name="T3" fmla="*/ 0 h 12"/>
                  <a:gd name="T4" fmla="*/ 30 w 17"/>
                  <a:gd name="T5" fmla="*/ 20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2">
                    <a:moveTo>
                      <a:pt x="0" y="12"/>
                    </a:moveTo>
                    <a:cubicBezTo>
                      <a:pt x="6" y="12"/>
                      <a:pt x="17" y="3"/>
                      <a:pt x="7" y="0"/>
                    </a:cubicBezTo>
                    <a:cubicBezTo>
                      <a:pt x="11" y="5"/>
                      <a:pt x="4" y="7"/>
                      <a:pt x="2" y="1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0" name="Freeform 1936">
                <a:extLst>
                  <a:ext uri="{FF2B5EF4-FFF2-40B4-BE49-F238E27FC236}">
                    <a16:creationId xmlns:a16="http://schemas.microsoft.com/office/drawing/2014/main" id="{E3E859AC-4249-4E73-B758-A9E42F812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2837"/>
                <a:ext cx="40" cy="70"/>
              </a:xfrm>
              <a:custGeom>
                <a:avLst/>
                <a:gdLst>
                  <a:gd name="T0" fmla="*/ 50 w 16"/>
                  <a:gd name="T1" fmla="*/ 81 h 26"/>
                  <a:gd name="T2" fmla="*/ 175 w 16"/>
                  <a:gd name="T3" fmla="*/ 0 h 26"/>
                  <a:gd name="T4" fmla="*/ 175 w 16"/>
                  <a:gd name="T5" fmla="*/ 116 h 26"/>
                  <a:gd name="T6" fmla="*/ 220 w 16"/>
                  <a:gd name="T7" fmla="*/ 232 h 26"/>
                  <a:gd name="T8" fmla="*/ 0 w 16"/>
                  <a:gd name="T9" fmla="*/ 506 h 26"/>
                  <a:gd name="T10" fmla="*/ 125 w 16"/>
                  <a:gd name="T11" fmla="*/ 232 h 26"/>
                  <a:gd name="T12" fmla="*/ 33 w 16"/>
                  <a:gd name="T13" fmla="*/ 94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6">
                    <a:moveTo>
                      <a:pt x="3" y="4"/>
                    </a:moveTo>
                    <a:cubicBezTo>
                      <a:pt x="7" y="4"/>
                      <a:pt x="8" y="1"/>
                      <a:pt x="11" y="0"/>
                    </a:cubicBezTo>
                    <a:cubicBezTo>
                      <a:pt x="13" y="2"/>
                      <a:pt x="11" y="3"/>
                      <a:pt x="11" y="6"/>
                    </a:cubicBezTo>
                    <a:cubicBezTo>
                      <a:pt x="12" y="8"/>
                      <a:pt x="13" y="10"/>
                      <a:pt x="14" y="12"/>
                    </a:cubicBezTo>
                    <a:cubicBezTo>
                      <a:pt x="16" y="21"/>
                      <a:pt x="6" y="23"/>
                      <a:pt x="0" y="26"/>
                    </a:cubicBezTo>
                    <a:cubicBezTo>
                      <a:pt x="4" y="22"/>
                      <a:pt x="10" y="18"/>
                      <a:pt x="8" y="12"/>
                    </a:cubicBezTo>
                    <a:cubicBezTo>
                      <a:pt x="8" y="9"/>
                      <a:pt x="5" y="5"/>
                      <a:pt x="2" y="5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1" name="Freeform 1937">
                <a:extLst>
                  <a:ext uri="{FF2B5EF4-FFF2-40B4-BE49-F238E27FC236}">
                    <a16:creationId xmlns:a16="http://schemas.microsoft.com/office/drawing/2014/main" id="{DD295B51-2FE6-4A66-80FA-857627C31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744"/>
                <a:ext cx="40" cy="72"/>
              </a:xfrm>
              <a:custGeom>
                <a:avLst/>
                <a:gdLst>
                  <a:gd name="T0" fmla="*/ 20 w 16"/>
                  <a:gd name="T1" fmla="*/ 56 h 27"/>
                  <a:gd name="T2" fmla="*/ 145 w 16"/>
                  <a:gd name="T3" fmla="*/ 21 h 27"/>
                  <a:gd name="T4" fmla="*/ 220 w 16"/>
                  <a:gd name="T5" fmla="*/ 149 h 27"/>
                  <a:gd name="T6" fmla="*/ 238 w 16"/>
                  <a:gd name="T7" fmla="*/ 363 h 27"/>
                  <a:gd name="T8" fmla="*/ 20 w 16"/>
                  <a:gd name="T9" fmla="*/ 512 h 27"/>
                  <a:gd name="T10" fmla="*/ 175 w 16"/>
                  <a:gd name="T11" fmla="*/ 205 h 27"/>
                  <a:gd name="T12" fmla="*/ 0 w 16"/>
                  <a:gd name="T13" fmla="*/ 56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27">
                    <a:moveTo>
                      <a:pt x="1" y="3"/>
                    </a:moveTo>
                    <a:cubicBezTo>
                      <a:pt x="4" y="3"/>
                      <a:pt x="6" y="0"/>
                      <a:pt x="9" y="1"/>
                    </a:cubicBezTo>
                    <a:cubicBezTo>
                      <a:pt x="11" y="2"/>
                      <a:pt x="13" y="6"/>
                      <a:pt x="14" y="8"/>
                    </a:cubicBezTo>
                    <a:cubicBezTo>
                      <a:pt x="15" y="11"/>
                      <a:pt x="16" y="16"/>
                      <a:pt x="15" y="19"/>
                    </a:cubicBezTo>
                    <a:cubicBezTo>
                      <a:pt x="13" y="24"/>
                      <a:pt x="5" y="25"/>
                      <a:pt x="1" y="27"/>
                    </a:cubicBezTo>
                    <a:cubicBezTo>
                      <a:pt x="7" y="24"/>
                      <a:pt x="13" y="18"/>
                      <a:pt x="11" y="11"/>
                    </a:cubicBezTo>
                    <a:cubicBezTo>
                      <a:pt x="10" y="3"/>
                      <a:pt x="2" y="8"/>
                      <a:pt x="0" y="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2" name="Freeform 1938">
                <a:extLst>
                  <a:ext uri="{FF2B5EF4-FFF2-40B4-BE49-F238E27FC236}">
                    <a16:creationId xmlns:a16="http://schemas.microsoft.com/office/drawing/2014/main" id="{0E4F5BF7-9D80-4ECE-AD39-C23779A59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765"/>
                <a:ext cx="25" cy="35"/>
              </a:xfrm>
              <a:custGeom>
                <a:avLst/>
                <a:gdLst>
                  <a:gd name="T0" fmla="*/ 50 w 10"/>
                  <a:gd name="T1" fmla="*/ 0 h 13"/>
                  <a:gd name="T2" fmla="*/ 145 w 10"/>
                  <a:gd name="T3" fmla="*/ 116 h 13"/>
                  <a:gd name="T4" fmla="*/ 0 w 10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3" y="0"/>
                    </a:moveTo>
                    <a:cubicBezTo>
                      <a:pt x="4" y="3"/>
                      <a:pt x="8" y="3"/>
                      <a:pt x="9" y="6"/>
                    </a:cubicBezTo>
                    <a:cubicBezTo>
                      <a:pt x="10" y="10"/>
                      <a:pt x="2" y="12"/>
                      <a:pt x="0" y="13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3" name="Freeform 1939">
                <a:extLst>
                  <a:ext uri="{FF2B5EF4-FFF2-40B4-BE49-F238E27FC236}">
                    <a16:creationId xmlns:a16="http://schemas.microsoft.com/office/drawing/2014/main" id="{8E2FC7B0-8712-4D76-A409-94EC75EA1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2725"/>
                <a:ext cx="30" cy="8"/>
              </a:xfrm>
              <a:custGeom>
                <a:avLst/>
                <a:gdLst>
                  <a:gd name="T0" fmla="*/ 0 w 12"/>
                  <a:gd name="T1" fmla="*/ 0 h 3"/>
                  <a:gd name="T2" fmla="*/ 95 w 12"/>
                  <a:gd name="T3" fmla="*/ 56 h 3"/>
                  <a:gd name="T4" fmla="*/ 188 w 12"/>
                  <a:gd name="T5" fmla="*/ 0 h 3"/>
                  <a:gd name="T6" fmla="*/ 33 w 12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">
                    <a:moveTo>
                      <a:pt x="0" y="0"/>
                    </a:moveTo>
                    <a:cubicBezTo>
                      <a:pt x="1" y="1"/>
                      <a:pt x="4" y="2"/>
                      <a:pt x="6" y="3"/>
                    </a:cubicBezTo>
                    <a:cubicBezTo>
                      <a:pt x="8" y="1"/>
                      <a:pt x="10" y="1"/>
                      <a:pt x="12" y="0"/>
                    </a:cubicBezTo>
                    <a:cubicBezTo>
                      <a:pt x="9" y="1"/>
                      <a:pt x="5" y="2"/>
                      <a:pt x="2" y="1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4" name="Freeform 1940">
                <a:extLst>
                  <a:ext uri="{FF2B5EF4-FFF2-40B4-BE49-F238E27FC236}">
                    <a16:creationId xmlns:a16="http://schemas.microsoft.com/office/drawing/2014/main" id="{AC5DBD6A-EBCD-4BDD-B683-DE7858C3F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691"/>
                <a:ext cx="30" cy="13"/>
              </a:xfrm>
              <a:custGeom>
                <a:avLst/>
                <a:gdLst>
                  <a:gd name="T0" fmla="*/ 0 w 12"/>
                  <a:gd name="T1" fmla="*/ 0 h 5"/>
                  <a:gd name="T2" fmla="*/ 83 w 12"/>
                  <a:gd name="T3" fmla="*/ 88 h 5"/>
                  <a:gd name="T4" fmla="*/ 188 w 12"/>
                  <a:gd name="T5" fmla="*/ 21 h 5"/>
                  <a:gd name="T6" fmla="*/ 33 w 12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2" y="2"/>
                      <a:pt x="3" y="3"/>
                      <a:pt x="5" y="5"/>
                    </a:cubicBezTo>
                    <a:cubicBezTo>
                      <a:pt x="6" y="2"/>
                      <a:pt x="10" y="1"/>
                      <a:pt x="12" y="1"/>
                    </a:cubicBezTo>
                    <a:cubicBezTo>
                      <a:pt x="9" y="1"/>
                      <a:pt x="5" y="0"/>
                      <a:pt x="2" y="0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5" name="Freeform 1941">
                <a:extLst>
                  <a:ext uri="{FF2B5EF4-FFF2-40B4-BE49-F238E27FC236}">
                    <a16:creationId xmlns:a16="http://schemas.microsoft.com/office/drawing/2014/main" id="{8D1D6AFE-7D94-4581-8DE6-39FEBD099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3" y="2816"/>
                <a:ext cx="65" cy="61"/>
              </a:xfrm>
              <a:custGeom>
                <a:avLst/>
                <a:gdLst>
                  <a:gd name="T0" fmla="*/ 33 w 26"/>
                  <a:gd name="T1" fmla="*/ 374 h 23"/>
                  <a:gd name="T2" fmla="*/ 408 w 26"/>
                  <a:gd name="T3" fmla="*/ 0 h 23"/>
                  <a:gd name="T4" fmla="*/ 300 w 26"/>
                  <a:gd name="T5" fmla="*/ 77 h 23"/>
                  <a:gd name="T6" fmla="*/ 158 w 26"/>
                  <a:gd name="T7" fmla="*/ 149 h 23"/>
                  <a:gd name="T8" fmla="*/ 83 w 26"/>
                  <a:gd name="T9" fmla="*/ 260 h 23"/>
                  <a:gd name="T10" fmla="*/ 33 w 26"/>
                  <a:gd name="T11" fmla="*/ 337 h 23"/>
                  <a:gd name="T12" fmla="*/ 0 w 26"/>
                  <a:gd name="T13" fmla="*/ 430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3">
                    <a:moveTo>
                      <a:pt x="2" y="20"/>
                    </a:moveTo>
                    <a:cubicBezTo>
                      <a:pt x="9" y="13"/>
                      <a:pt x="17" y="5"/>
                      <a:pt x="26" y="0"/>
                    </a:cubicBezTo>
                    <a:cubicBezTo>
                      <a:pt x="24" y="0"/>
                      <a:pt x="21" y="2"/>
                      <a:pt x="19" y="4"/>
                    </a:cubicBezTo>
                    <a:cubicBezTo>
                      <a:pt x="16" y="5"/>
                      <a:pt x="13" y="6"/>
                      <a:pt x="10" y="8"/>
                    </a:cubicBezTo>
                    <a:cubicBezTo>
                      <a:pt x="7" y="9"/>
                      <a:pt x="6" y="11"/>
                      <a:pt x="5" y="14"/>
                    </a:cubicBezTo>
                    <a:cubicBezTo>
                      <a:pt x="4" y="15"/>
                      <a:pt x="3" y="16"/>
                      <a:pt x="2" y="18"/>
                    </a:cubicBezTo>
                    <a:cubicBezTo>
                      <a:pt x="1" y="19"/>
                      <a:pt x="1" y="22"/>
                      <a:pt x="0" y="23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6" name="Freeform 1942">
                <a:extLst>
                  <a:ext uri="{FF2B5EF4-FFF2-40B4-BE49-F238E27FC236}">
                    <a16:creationId xmlns:a16="http://schemas.microsoft.com/office/drawing/2014/main" id="{72324F61-F68D-4E23-A0C6-6F7E8FEF8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955"/>
                <a:ext cx="372" cy="170"/>
              </a:xfrm>
              <a:custGeom>
                <a:avLst/>
                <a:gdLst>
                  <a:gd name="T0" fmla="*/ 0 w 149"/>
                  <a:gd name="T1" fmla="*/ 1179 h 64"/>
                  <a:gd name="T2" fmla="*/ 262 w 149"/>
                  <a:gd name="T3" fmla="*/ 954 h 64"/>
                  <a:gd name="T4" fmla="*/ 512 w 149"/>
                  <a:gd name="T5" fmla="*/ 749 h 64"/>
                  <a:gd name="T6" fmla="*/ 1153 w 149"/>
                  <a:gd name="T7" fmla="*/ 566 h 64"/>
                  <a:gd name="T8" fmla="*/ 1433 w 149"/>
                  <a:gd name="T9" fmla="*/ 409 h 64"/>
                  <a:gd name="T10" fmla="*/ 1808 w 149"/>
                  <a:gd name="T11" fmla="*/ 205 h 64"/>
                  <a:gd name="T12" fmla="*/ 2319 w 149"/>
                  <a:gd name="T13" fmla="*/ 0 h 64"/>
                  <a:gd name="T14" fmla="*/ 2120 w 149"/>
                  <a:gd name="T15" fmla="*/ 93 h 64"/>
                  <a:gd name="T16" fmla="*/ 1870 w 149"/>
                  <a:gd name="T17" fmla="*/ 133 h 64"/>
                  <a:gd name="T18" fmla="*/ 1683 w 149"/>
                  <a:gd name="T19" fmla="*/ 191 h 64"/>
                  <a:gd name="T20" fmla="*/ 1341 w 149"/>
                  <a:gd name="T21" fmla="*/ 226 h 64"/>
                  <a:gd name="T22" fmla="*/ 1196 w 149"/>
                  <a:gd name="T23" fmla="*/ 205 h 64"/>
                  <a:gd name="T24" fmla="*/ 1166 w 149"/>
                  <a:gd name="T25" fmla="*/ 282 h 64"/>
                  <a:gd name="T26" fmla="*/ 979 w 149"/>
                  <a:gd name="T27" fmla="*/ 319 h 64"/>
                  <a:gd name="T28" fmla="*/ 667 w 149"/>
                  <a:gd name="T29" fmla="*/ 260 h 64"/>
                  <a:gd name="T30" fmla="*/ 499 w 149"/>
                  <a:gd name="T31" fmla="*/ 452 h 64"/>
                  <a:gd name="T32" fmla="*/ 437 w 149"/>
                  <a:gd name="T33" fmla="*/ 691 h 64"/>
                  <a:gd name="T34" fmla="*/ 200 w 149"/>
                  <a:gd name="T35" fmla="*/ 903 h 64"/>
                  <a:gd name="T36" fmla="*/ 12 w 149"/>
                  <a:gd name="T37" fmla="*/ 1201 h 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49" h="64">
                    <a:moveTo>
                      <a:pt x="0" y="63"/>
                    </a:moveTo>
                    <a:cubicBezTo>
                      <a:pt x="7" y="63"/>
                      <a:pt x="13" y="55"/>
                      <a:pt x="17" y="51"/>
                    </a:cubicBezTo>
                    <a:cubicBezTo>
                      <a:pt x="22" y="46"/>
                      <a:pt x="27" y="42"/>
                      <a:pt x="33" y="40"/>
                    </a:cubicBezTo>
                    <a:cubicBezTo>
                      <a:pt x="46" y="34"/>
                      <a:pt x="60" y="33"/>
                      <a:pt x="74" y="30"/>
                    </a:cubicBezTo>
                    <a:cubicBezTo>
                      <a:pt x="80" y="28"/>
                      <a:pt x="86" y="25"/>
                      <a:pt x="92" y="22"/>
                    </a:cubicBezTo>
                    <a:cubicBezTo>
                      <a:pt x="100" y="20"/>
                      <a:pt x="109" y="14"/>
                      <a:pt x="116" y="11"/>
                    </a:cubicBezTo>
                    <a:cubicBezTo>
                      <a:pt x="127" y="6"/>
                      <a:pt x="138" y="6"/>
                      <a:pt x="149" y="0"/>
                    </a:cubicBezTo>
                    <a:cubicBezTo>
                      <a:pt x="144" y="1"/>
                      <a:pt x="140" y="4"/>
                      <a:pt x="136" y="5"/>
                    </a:cubicBezTo>
                    <a:cubicBezTo>
                      <a:pt x="131" y="5"/>
                      <a:pt x="125" y="6"/>
                      <a:pt x="120" y="7"/>
                    </a:cubicBezTo>
                    <a:cubicBezTo>
                      <a:pt x="115" y="7"/>
                      <a:pt x="112" y="7"/>
                      <a:pt x="108" y="10"/>
                    </a:cubicBezTo>
                    <a:cubicBezTo>
                      <a:pt x="100" y="14"/>
                      <a:pt x="94" y="14"/>
                      <a:pt x="86" y="12"/>
                    </a:cubicBezTo>
                    <a:cubicBezTo>
                      <a:pt x="84" y="12"/>
                      <a:pt x="79" y="10"/>
                      <a:pt x="77" y="11"/>
                    </a:cubicBezTo>
                    <a:cubicBezTo>
                      <a:pt x="75" y="12"/>
                      <a:pt x="76" y="13"/>
                      <a:pt x="75" y="15"/>
                    </a:cubicBezTo>
                    <a:cubicBezTo>
                      <a:pt x="72" y="20"/>
                      <a:pt x="70" y="16"/>
                      <a:pt x="63" y="17"/>
                    </a:cubicBezTo>
                    <a:cubicBezTo>
                      <a:pt x="57" y="18"/>
                      <a:pt x="45" y="21"/>
                      <a:pt x="43" y="14"/>
                    </a:cubicBezTo>
                    <a:cubicBezTo>
                      <a:pt x="39" y="17"/>
                      <a:pt x="36" y="21"/>
                      <a:pt x="32" y="24"/>
                    </a:cubicBezTo>
                    <a:cubicBezTo>
                      <a:pt x="27" y="28"/>
                      <a:pt x="31" y="31"/>
                      <a:pt x="28" y="37"/>
                    </a:cubicBezTo>
                    <a:cubicBezTo>
                      <a:pt x="26" y="42"/>
                      <a:pt x="18" y="45"/>
                      <a:pt x="13" y="48"/>
                    </a:cubicBezTo>
                    <a:cubicBezTo>
                      <a:pt x="6" y="53"/>
                      <a:pt x="5" y="57"/>
                      <a:pt x="1" y="64"/>
                    </a:cubicBezTo>
                  </a:path>
                </a:pathLst>
              </a:custGeom>
              <a:solidFill>
                <a:srgbClr val="F6D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7" name="Freeform 1943">
                <a:extLst>
                  <a:ext uri="{FF2B5EF4-FFF2-40B4-BE49-F238E27FC236}">
                    <a16:creationId xmlns:a16="http://schemas.microsoft.com/office/drawing/2014/main" id="{68A1183D-AA3D-4903-A08F-3C5A267DE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3165"/>
                <a:ext cx="382" cy="110"/>
              </a:xfrm>
              <a:custGeom>
                <a:avLst/>
                <a:gdLst>
                  <a:gd name="T0" fmla="*/ 512 w 153"/>
                  <a:gd name="T1" fmla="*/ 641 h 41"/>
                  <a:gd name="T2" fmla="*/ 749 w 153"/>
                  <a:gd name="T3" fmla="*/ 757 h 41"/>
                  <a:gd name="T4" fmla="*/ 966 w 153"/>
                  <a:gd name="T5" fmla="*/ 714 h 41"/>
                  <a:gd name="T6" fmla="*/ 1258 w 153"/>
                  <a:gd name="T7" fmla="*/ 518 h 41"/>
                  <a:gd name="T8" fmla="*/ 1540 w 153"/>
                  <a:gd name="T9" fmla="*/ 445 h 41"/>
                  <a:gd name="T10" fmla="*/ 2007 w 153"/>
                  <a:gd name="T11" fmla="*/ 252 h 41"/>
                  <a:gd name="T12" fmla="*/ 2212 w 153"/>
                  <a:gd name="T13" fmla="*/ 94 h 41"/>
                  <a:gd name="T14" fmla="*/ 2382 w 153"/>
                  <a:gd name="T15" fmla="*/ 0 h 41"/>
                  <a:gd name="T16" fmla="*/ 2070 w 153"/>
                  <a:gd name="T17" fmla="*/ 137 h 41"/>
                  <a:gd name="T18" fmla="*/ 1853 w 153"/>
                  <a:gd name="T19" fmla="*/ 215 h 41"/>
                  <a:gd name="T20" fmla="*/ 1528 w 153"/>
                  <a:gd name="T21" fmla="*/ 368 h 41"/>
                  <a:gd name="T22" fmla="*/ 1216 w 153"/>
                  <a:gd name="T23" fmla="*/ 461 h 41"/>
                  <a:gd name="T24" fmla="*/ 1029 w 153"/>
                  <a:gd name="T25" fmla="*/ 518 h 41"/>
                  <a:gd name="T26" fmla="*/ 916 w 153"/>
                  <a:gd name="T27" fmla="*/ 620 h 41"/>
                  <a:gd name="T28" fmla="*/ 637 w 153"/>
                  <a:gd name="T29" fmla="*/ 641 h 41"/>
                  <a:gd name="T30" fmla="*/ 512 w 153"/>
                  <a:gd name="T31" fmla="*/ 518 h 41"/>
                  <a:gd name="T32" fmla="*/ 325 w 153"/>
                  <a:gd name="T33" fmla="*/ 483 h 41"/>
                  <a:gd name="T34" fmla="*/ 0 w 153"/>
                  <a:gd name="T35" fmla="*/ 330 h 41"/>
                  <a:gd name="T36" fmla="*/ 167 w 153"/>
                  <a:gd name="T37" fmla="*/ 539 h 41"/>
                  <a:gd name="T38" fmla="*/ 342 w 153"/>
                  <a:gd name="T39" fmla="*/ 577 h 41"/>
                  <a:gd name="T40" fmla="*/ 529 w 153"/>
                  <a:gd name="T41" fmla="*/ 641 h 4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53" h="41">
                    <a:moveTo>
                      <a:pt x="33" y="33"/>
                    </a:moveTo>
                    <a:cubicBezTo>
                      <a:pt x="38" y="33"/>
                      <a:pt x="44" y="38"/>
                      <a:pt x="48" y="39"/>
                    </a:cubicBezTo>
                    <a:cubicBezTo>
                      <a:pt x="55" y="41"/>
                      <a:pt x="57" y="40"/>
                      <a:pt x="62" y="37"/>
                    </a:cubicBezTo>
                    <a:cubicBezTo>
                      <a:pt x="68" y="33"/>
                      <a:pt x="75" y="29"/>
                      <a:pt x="81" y="27"/>
                    </a:cubicBezTo>
                    <a:cubicBezTo>
                      <a:pt x="87" y="26"/>
                      <a:pt x="93" y="25"/>
                      <a:pt x="99" y="23"/>
                    </a:cubicBezTo>
                    <a:cubicBezTo>
                      <a:pt x="109" y="19"/>
                      <a:pt x="120" y="17"/>
                      <a:pt x="129" y="13"/>
                    </a:cubicBezTo>
                    <a:cubicBezTo>
                      <a:pt x="133" y="10"/>
                      <a:pt x="138" y="7"/>
                      <a:pt x="142" y="5"/>
                    </a:cubicBezTo>
                    <a:cubicBezTo>
                      <a:pt x="146" y="4"/>
                      <a:pt x="152" y="4"/>
                      <a:pt x="153" y="0"/>
                    </a:cubicBezTo>
                    <a:cubicBezTo>
                      <a:pt x="147" y="0"/>
                      <a:pt x="139" y="5"/>
                      <a:pt x="133" y="7"/>
                    </a:cubicBezTo>
                    <a:cubicBezTo>
                      <a:pt x="127" y="8"/>
                      <a:pt x="125" y="7"/>
                      <a:pt x="119" y="11"/>
                    </a:cubicBezTo>
                    <a:cubicBezTo>
                      <a:pt x="113" y="15"/>
                      <a:pt x="106" y="16"/>
                      <a:pt x="98" y="19"/>
                    </a:cubicBezTo>
                    <a:cubicBezTo>
                      <a:pt x="91" y="21"/>
                      <a:pt x="85" y="23"/>
                      <a:pt x="78" y="24"/>
                    </a:cubicBezTo>
                    <a:cubicBezTo>
                      <a:pt x="74" y="24"/>
                      <a:pt x="70" y="25"/>
                      <a:pt x="66" y="27"/>
                    </a:cubicBezTo>
                    <a:cubicBezTo>
                      <a:pt x="64" y="28"/>
                      <a:pt x="62" y="30"/>
                      <a:pt x="59" y="32"/>
                    </a:cubicBezTo>
                    <a:cubicBezTo>
                      <a:pt x="55" y="34"/>
                      <a:pt x="46" y="34"/>
                      <a:pt x="41" y="33"/>
                    </a:cubicBezTo>
                    <a:cubicBezTo>
                      <a:pt x="37" y="32"/>
                      <a:pt x="36" y="29"/>
                      <a:pt x="33" y="27"/>
                    </a:cubicBezTo>
                    <a:cubicBezTo>
                      <a:pt x="29" y="25"/>
                      <a:pt x="25" y="25"/>
                      <a:pt x="21" y="25"/>
                    </a:cubicBezTo>
                    <a:cubicBezTo>
                      <a:pt x="14" y="24"/>
                      <a:pt x="5" y="22"/>
                      <a:pt x="0" y="17"/>
                    </a:cubicBezTo>
                    <a:cubicBezTo>
                      <a:pt x="1" y="22"/>
                      <a:pt x="8" y="26"/>
                      <a:pt x="11" y="28"/>
                    </a:cubicBezTo>
                    <a:cubicBezTo>
                      <a:pt x="14" y="29"/>
                      <a:pt x="19" y="29"/>
                      <a:pt x="22" y="30"/>
                    </a:cubicBezTo>
                    <a:cubicBezTo>
                      <a:pt x="25" y="31"/>
                      <a:pt x="31" y="32"/>
                      <a:pt x="34" y="33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8" name="Freeform 1944">
                <a:extLst>
                  <a:ext uri="{FF2B5EF4-FFF2-40B4-BE49-F238E27FC236}">
                    <a16:creationId xmlns:a16="http://schemas.microsoft.com/office/drawing/2014/main" id="{A0194085-91EC-49B8-A26F-9E46404A2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3048"/>
                <a:ext cx="160" cy="77"/>
              </a:xfrm>
              <a:custGeom>
                <a:avLst/>
                <a:gdLst>
                  <a:gd name="T0" fmla="*/ 0 w 64"/>
                  <a:gd name="T1" fmla="*/ 542 h 29"/>
                  <a:gd name="T2" fmla="*/ 250 w 64"/>
                  <a:gd name="T3" fmla="*/ 247 h 29"/>
                  <a:gd name="T4" fmla="*/ 645 w 64"/>
                  <a:gd name="T5" fmla="*/ 133 h 29"/>
                  <a:gd name="T6" fmla="*/ 938 w 64"/>
                  <a:gd name="T7" fmla="*/ 21 h 29"/>
                  <a:gd name="T8" fmla="*/ 970 w 64"/>
                  <a:gd name="T9" fmla="*/ 133 h 29"/>
                  <a:gd name="T10" fmla="*/ 970 w 64"/>
                  <a:gd name="T11" fmla="*/ 353 h 29"/>
                  <a:gd name="T12" fmla="*/ 470 w 64"/>
                  <a:gd name="T13" fmla="*/ 353 h 29"/>
                  <a:gd name="T14" fmla="*/ 270 w 64"/>
                  <a:gd name="T15" fmla="*/ 465 h 29"/>
                  <a:gd name="T16" fmla="*/ 20 w 64"/>
                  <a:gd name="T17" fmla="*/ 507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4" h="29">
                    <a:moveTo>
                      <a:pt x="0" y="29"/>
                    </a:moveTo>
                    <a:cubicBezTo>
                      <a:pt x="6" y="24"/>
                      <a:pt x="9" y="16"/>
                      <a:pt x="16" y="13"/>
                    </a:cubicBezTo>
                    <a:cubicBezTo>
                      <a:pt x="24" y="10"/>
                      <a:pt x="33" y="10"/>
                      <a:pt x="41" y="7"/>
                    </a:cubicBezTo>
                    <a:cubicBezTo>
                      <a:pt x="46" y="5"/>
                      <a:pt x="55" y="0"/>
                      <a:pt x="60" y="1"/>
                    </a:cubicBezTo>
                    <a:cubicBezTo>
                      <a:pt x="64" y="1"/>
                      <a:pt x="63" y="3"/>
                      <a:pt x="62" y="7"/>
                    </a:cubicBezTo>
                    <a:cubicBezTo>
                      <a:pt x="62" y="11"/>
                      <a:pt x="62" y="15"/>
                      <a:pt x="62" y="19"/>
                    </a:cubicBezTo>
                    <a:cubicBezTo>
                      <a:pt x="57" y="8"/>
                      <a:pt x="37" y="14"/>
                      <a:pt x="30" y="19"/>
                    </a:cubicBezTo>
                    <a:cubicBezTo>
                      <a:pt x="25" y="22"/>
                      <a:pt x="23" y="25"/>
                      <a:pt x="17" y="25"/>
                    </a:cubicBezTo>
                    <a:cubicBezTo>
                      <a:pt x="12" y="25"/>
                      <a:pt x="5" y="22"/>
                      <a:pt x="1" y="27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89" name="Freeform 1945">
                <a:extLst>
                  <a:ext uri="{FF2B5EF4-FFF2-40B4-BE49-F238E27FC236}">
                    <a16:creationId xmlns:a16="http://schemas.microsoft.com/office/drawing/2014/main" id="{8943B5BB-FFBD-4919-B5A5-56806D59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987"/>
                <a:ext cx="253" cy="117"/>
              </a:xfrm>
              <a:custGeom>
                <a:avLst/>
                <a:gdLst>
                  <a:gd name="T0" fmla="*/ 0 w 101"/>
                  <a:gd name="T1" fmla="*/ 827 h 44"/>
                  <a:gd name="T2" fmla="*/ 175 w 101"/>
                  <a:gd name="T3" fmla="*/ 636 h 44"/>
                  <a:gd name="T4" fmla="*/ 426 w 101"/>
                  <a:gd name="T5" fmla="*/ 468 h 44"/>
                  <a:gd name="T6" fmla="*/ 897 w 101"/>
                  <a:gd name="T7" fmla="*/ 362 h 44"/>
                  <a:gd name="T8" fmla="*/ 1288 w 101"/>
                  <a:gd name="T9" fmla="*/ 226 h 44"/>
                  <a:gd name="T10" fmla="*/ 1588 w 101"/>
                  <a:gd name="T11" fmla="*/ 0 h 44"/>
                  <a:gd name="T12" fmla="*/ 1160 w 101"/>
                  <a:gd name="T13" fmla="*/ 170 h 44"/>
                  <a:gd name="T14" fmla="*/ 959 w 101"/>
                  <a:gd name="T15" fmla="*/ 191 h 44"/>
                  <a:gd name="T16" fmla="*/ 772 w 101"/>
                  <a:gd name="T17" fmla="*/ 282 h 44"/>
                  <a:gd name="T18" fmla="*/ 564 w 101"/>
                  <a:gd name="T19" fmla="*/ 362 h 44"/>
                  <a:gd name="T20" fmla="*/ 438 w 101"/>
                  <a:gd name="T21" fmla="*/ 396 h 44"/>
                  <a:gd name="T22" fmla="*/ 145 w 101"/>
                  <a:gd name="T23" fmla="*/ 657 h 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1" h="44">
                    <a:moveTo>
                      <a:pt x="0" y="44"/>
                    </a:moveTo>
                    <a:cubicBezTo>
                      <a:pt x="4" y="42"/>
                      <a:pt x="7" y="37"/>
                      <a:pt x="11" y="34"/>
                    </a:cubicBezTo>
                    <a:cubicBezTo>
                      <a:pt x="16" y="30"/>
                      <a:pt x="22" y="27"/>
                      <a:pt x="27" y="25"/>
                    </a:cubicBezTo>
                    <a:cubicBezTo>
                      <a:pt x="36" y="21"/>
                      <a:pt x="47" y="21"/>
                      <a:pt x="57" y="19"/>
                    </a:cubicBezTo>
                    <a:cubicBezTo>
                      <a:pt x="66" y="17"/>
                      <a:pt x="73" y="13"/>
                      <a:pt x="82" y="12"/>
                    </a:cubicBezTo>
                    <a:cubicBezTo>
                      <a:pt x="90" y="11"/>
                      <a:pt x="95" y="5"/>
                      <a:pt x="101" y="0"/>
                    </a:cubicBezTo>
                    <a:cubicBezTo>
                      <a:pt x="93" y="7"/>
                      <a:pt x="84" y="8"/>
                      <a:pt x="74" y="9"/>
                    </a:cubicBezTo>
                    <a:cubicBezTo>
                      <a:pt x="70" y="9"/>
                      <a:pt x="65" y="9"/>
                      <a:pt x="61" y="10"/>
                    </a:cubicBezTo>
                    <a:cubicBezTo>
                      <a:pt x="57" y="12"/>
                      <a:pt x="54" y="14"/>
                      <a:pt x="49" y="15"/>
                    </a:cubicBezTo>
                    <a:cubicBezTo>
                      <a:pt x="45" y="17"/>
                      <a:pt x="40" y="18"/>
                      <a:pt x="36" y="19"/>
                    </a:cubicBezTo>
                    <a:cubicBezTo>
                      <a:pt x="32" y="19"/>
                      <a:pt x="31" y="19"/>
                      <a:pt x="28" y="21"/>
                    </a:cubicBezTo>
                    <a:cubicBezTo>
                      <a:pt x="21" y="25"/>
                      <a:pt x="15" y="31"/>
                      <a:pt x="9" y="35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0" name="Freeform 1946">
                <a:extLst>
                  <a:ext uri="{FF2B5EF4-FFF2-40B4-BE49-F238E27FC236}">
                    <a16:creationId xmlns:a16="http://schemas.microsoft.com/office/drawing/2014/main" id="{2A0BC813-C809-424B-9482-00EEBA27B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3" y="2795"/>
                <a:ext cx="238" cy="149"/>
              </a:xfrm>
              <a:custGeom>
                <a:avLst/>
                <a:gdLst>
                  <a:gd name="T0" fmla="*/ 0 w 95"/>
                  <a:gd name="T1" fmla="*/ 1054 h 56"/>
                  <a:gd name="T2" fmla="*/ 438 w 95"/>
                  <a:gd name="T3" fmla="*/ 886 h 56"/>
                  <a:gd name="T4" fmla="*/ 754 w 95"/>
                  <a:gd name="T5" fmla="*/ 601 h 56"/>
                  <a:gd name="T6" fmla="*/ 1035 w 95"/>
                  <a:gd name="T7" fmla="*/ 247 h 56"/>
                  <a:gd name="T8" fmla="*/ 1255 w 95"/>
                  <a:gd name="T9" fmla="*/ 114 h 56"/>
                  <a:gd name="T10" fmla="*/ 1493 w 95"/>
                  <a:gd name="T11" fmla="*/ 0 h 56"/>
                  <a:gd name="T12" fmla="*/ 909 w 95"/>
                  <a:gd name="T13" fmla="*/ 226 h 56"/>
                  <a:gd name="T14" fmla="*/ 709 w 95"/>
                  <a:gd name="T15" fmla="*/ 511 h 56"/>
                  <a:gd name="T16" fmla="*/ 458 w 95"/>
                  <a:gd name="T17" fmla="*/ 772 h 56"/>
                  <a:gd name="T18" fmla="*/ 283 w 95"/>
                  <a:gd name="T19" fmla="*/ 942 h 56"/>
                  <a:gd name="T20" fmla="*/ 0 w 95"/>
                  <a:gd name="T21" fmla="*/ 1054 h 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95" h="56">
                    <a:moveTo>
                      <a:pt x="0" y="56"/>
                    </a:moveTo>
                    <a:cubicBezTo>
                      <a:pt x="9" y="55"/>
                      <a:pt x="20" y="51"/>
                      <a:pt x="28" y="47"/>
                    </a:cubicBezTo>
                    <a:cubicBezTo>
                      <a:pt x="36" y="43"/>
                      <a:pt x="42" y="39"/>
                      <a:pt x="48" y="32"/>
                    </a:cubicBezTo>
                    <a:cubicBezTo>
                      <a:pt x="54" y="26"/>
                      <a:pt x="59" y="18"/>
                      <a:pt x="66" y="13"/>
                    </a:cubicBezTo>
                    <a:cubicBezTo>
                      <a:pt x="70" y="10"/>
                      <a:pt x="75" y="8"/>
                      <a:pt x="80" y="6"/>
                    </a:cubicBezTo>
                    <a:cubicBezTo>
                      <a:pt x="83" y="4"/>
                      <a:pt x="91" y="1"/>
                      <a:pt x="95" y="0"/>
                    </a:cubicBezTo>
                    <a:cubicBezTo>
                      <a:pt x="85" y="5"/>
                      <a:pt x="69" y="6"/>
                      <a:pt x="58" y="12"/>
                    </a:cubicBezTo>
                    <a:cubicBezTo>
                      <a:pt x="51" y="16"/>
                      <a:pt x="49" y="20"/>
                      <a:pt x="45" y="27"/>
                    </a:cubicBezTo>
                    <a:cubicBezTo>
                      <a:pt x="41" y="34"/>
                      <a:pt x="35" y="37"/>
                      <a:pt x="29" y="41"/>
                    </a:cubicBezTo>
                    <a:cubicBezTo>
                      <a:pt x="24" y="43"/>
                      <a:pt x="22" y="48"/>
                      <a:pt x="18" y="50"/>
                    </a:cubicBezTo>
                    <a:cubicBezTo>
                      <a:pt x="13" y="53"/>
                      <a:pt x="6" y="54"/>
                      <a:pt x="0" y="56"/>
                    </a:cubicBezTo>
                  </a:path>
                </a:pathLst>
              </a:custGeom>
              <a:solidFill>
                <a:srgbClr val="E5CB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1" name="Freeform 1947">
                <a:extLst>
                  <a:ext uri="{FF2B5EF4-FFF2-40B4-BE49-F238E27FC236}">
                    <a16:creationId xmlns:a16="http://schemas.microsoft.com/office/drawing/2014/main" id="{E53C73D7-8558-4C6B-AF2F-3D6015458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43"/>
                <a:ext cx="50" cy="130"/>
              </a:xfrm>
              <a:custGeom>
                <a:avLst/>
                <a:gdLst>
                  <a:gd name="T0" fmla="*/ 33 w 20"/>
                  <a:gd name="T1" fmla="*/ 915 h 49"/>
                  <a:gd name="T2" fmla="*/ 20 w 20"/>
                  <a:gd name="T3" fmla="*/ 578 h 49"/>
                  <a:gd name="T4" fmla="*/ 145 w 20"/>
                  <a:gd name="T5" fmla="*/ 395 h 49"/>
                  <a:gd name="T6" fmla="*/ 220 w 20"/>
                  <a:gd name="T7" fmla="*/ 260 h 49"/>
                  <a:gd name="T8" fmla="*/ 313 w 20"/>
                  <a:gd name="T9" fmla="*/ 0 h 49"/>
                  <a:gd name="T10" fmla="*/ 270 w 20"/>
                  <a:gd name="T11" fmla="*/ 226 h 49"/>
                  <a:gd name="T12" fmla="*/ 283 w 20"/>
                  <a:gd name="T13" fmla="*/ 316 h 49"/>
                  <a:gd name="T14" fmla="*/ 238 w 20"/>
                  <a:gd name="T15" fmla="*/ 395 h 4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49">
                    <a:moveTo>
                      <a:pt x="2" y="49"/>
                    </a:moveTo>
                    <a:cubicBezTo>
                      <a:pt x="1" y="42"/>
                      <a:pt x="0" y="37"/>
                      <a:pt x="1" y="31"/>
                    </a:cubicBezTo>
                    <a:cubicBezTo>
                      <a:pt x="2" y="25"/>
                      <a:pt x="5" y="23"/>
                      <a:pt x="9" y="21"/>
                    </a:cubicBezTo>
                    <a:cubicBezTo>
                      <a:pt x="13" y="19"/>
                      <a:pt x="13" y="18"/>
                      <a:pt x="14" y="14"/>
                    </a:cubicBezTo>
                    <a:cubicBezTo>
                      <a:pt x="15" y="9"/>
                      <a:pt x="17" y="5"/>
                      <a:pt x="20" y="0"/>
                    </a:cubicBezTo>
                    <a:cubicBezTo>
                      <a:pt x="17" y="4"/>
                      <a:pt x="17" y="8"/>
                      <a:pt x="17" y="12"/>
                    </a:cubicBezTo>
                    <a:cubicBezTo>
                      <a:pt x="17" y="14"/>
                      <a:pt x="18" y="16"/>
                      <a:pt x="18" y="17"/>
                    </a:cubicBezTo>
                    <a:cubicBezTo>
                      <a:pt x="18" y="18"/>
                      <a:pt x="15" y="20"/>
                      <a:pt x="15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2" name="Freeform 1948">
                <a:extLst>
                  <a:ext uri="{FF2B5EF4-FFF2-40B4-BE49-F238E27FC236}">
                    <a16:creationId xmlns:a16="http://schemas.microsoft.com/office/drawing/2014/main" id="{7EE28B24-9837-4D8F-92CE-0AA0DBED8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2664"/>
                <a:ext cx="178" cy="24"/>
              </a:xfrm>
              <a:custGeom>
                <a:avLst/>
                <a:gdLst>
                  <a:gd name="T0" fmla="*/ 0 w 71"/>
                  <a:gd name="T1" fmla="*/ 136 h 9"/>
                  <a:gd name="T2" fmla="*/ 271 w 71"/>
                  <a:gd name="T3" fmla="*/ 21 h 9"/>
                  <a:gd name="T4" fmla="*/ 534 w 71"/>
                  <a:gd name="T5" fmla="*/ 0 h 9"/>
                  <a:gd name="T6" fmla="*/ 1118 w 71"/>
                  <a:gd name="T7" fmla="*/ 35 h 9"/>
                  <a:gd name="T8" fmla="*/ 930 w 71"/>
                  <a:gd name="T9" fmla="*/ 77 h 9"/>
                  <a:gd name="T10" fmla="*/ 679 w 71"/>
                  <a:gd name="T11" fmla="*/ 93 h 9"/>
                  <a:gd name="T12" fmla="*/ 471 w 71"/>
                  <a:gd name="T13" fmla="*/ 115 h 9"/>
                  <a:gd name="T14" fmla="*/ 333 w 71"/>
                  <a:gd name="T15" fmla="*/ 171 h 9"/>
                  <a:gd name="T16" fmla="*/ 158 w 71"/>
                  <a:gd name="T17" fmla="*/ 136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9">
                    <a:moveTo>
                      <a:pt x="0" y="7"/>
                    </a:moveTo>
                    <a:cubicBezTo>
                      <a:pt x="6" y="5"/>
                      <a:pt x="10" y="2"/>
                      <a:pt x="17" y="1"/>
                    </a:cubicBezTo>
                    <a:cubicBezTo>
                      <a:pt x="21" y="1"/>
                      <a:pt x="30" y="0"/>
                      <a:pt x="34" y="0"/>
                    </a:cubicBezTo>
                    <a:cubicBezTo>
                      <a:pt x="47" y="1"/>
                      <a:pt x="58" y="0"/>
                      <a:pt x="71" y="2"/>
                    </a:cubicBezTo>
                    <a:cubicBezTo>
                      <a:pt x="68" y="1"/>
                      <a:pt x="62" y="4"/>
                      <a:pt x="59" y="4"/>
                    </a:cubicBezTo>
                    <a:cubicBezTo>
                      <a:pt x="53" y="5"/>
                      <a:pt x="48" y="5"/>
                      <a:pt x="43" y="5"/>
                    </a:cubicBezTo>
                    <a:cubicBezTo>
                      <a:pt x="38" y="4"/>
                      <a:pt x="34" y="6"/>
                      <a:pt x="30" y="6"/>
                    </a:cubicBezTo>
                    <a:cubicBezTo>
                      <a:pt x="27" y="7"/>
                      <a:pt x="24" y="7"/>
                      <a:pt x="21" y="9"/>
                    </a:cubicBezTo>
                    <a:cubicBezTo>
                      <a:pt x="20" y="5"/>
                      <a:pt x="14" y="6"/>
                      <a:pt x="1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3" name="Freeform 1949">
                <a:extLst>
                  <a:ext uri="{FF2B5EF4-FFF2-40B4-BE49-F238E27FC236}">
                    <a16:creationId xmlns:a16="http://schemas.microsoft.com/office/drawing/2014/main" id="{939B7A16-C780-422C-978A-850933745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587"/>
                <a:ext cx="1170" cy="704"/>
              </a:xfrm>
              <a:custGeom>
                <a:avLst/>
                <a:gdLst>
                  <a:gd name="T0" fmla="*/ 283 w 468"/>
                  <a:gd name="T1" fmla="*/ 2141 h 264"/>
                  <a:gd name="T2" fmla="*/ 175 w 468"/>
                  <a:gd name="T3" fmla="*/ 3093 h 264"/>
                  <a:gd name="T4" fmla="*/ 145 w 468"/>
                  <a:gd name="T5" fmla="*/ 3563 h 264"/>
                  <a:gd name="T6" fmla="*/ 300 w 468"/>
                  <a:gd name="T7" fmla="*/ 3869 h 264"/>
                  <a:gd name="T8" fmla="*/ 395 w 468"/>
                  <a:gd name="T9" fmla="*/ 4152 h 264"/>
                  <a:gd name="T10" fmla="*/ 938 w 468"/>
                  <a:gd name="T11" fmla="*/ 4779 h 264"/>
                  <a:gd name="T12" fmla="*/ 1500 w 468"/>
                  <a:gd name="T13" fmla="*/ 5005 h 264"/>
                  <a:gd name="T14" fmla="*/ 1688 w 468"/>
                  <a:gd name="T15" fmla="*/ 4949 h 264"/>
                  <a:gd name="T16" fmla="*/ 1875 w 468"/>
                  <a:gd name="T17" fmla="*/ 4856 h 264"/>
                  <a:gd name="T18" fmla="*/ 2063 w 468"/>
                  <a:gd name="T19" fmla="*/ 4744 h 264"/>
                  <a:gd name="T20" fmla="*/ 2333 w 468"/>
                  <a:gd name="T21" fmla="*/ 4629 h 264"/>
                  <a:gd name="T22" fmla="*/ 2750 w 468"/>
                  <a:gd name="T23" fmla="*/ 4416 h 264"/>
                  <a:gd name="T24" fmla="*/ 3283 w 468"/>
                  <a:gd name="T25" fmla="*/ 4096 h 264"/>
                  <a:gd name="T26" fmla="*/ 3533 w 468"/>
                  <a:gd name="T27" fmla="*/ 3187 h 264"/>
                  <a:gd name="T28" fmla="*/ 4033 w 468"/>
                  <a:gd name="T29" fmla="*/ 2901 h 264"/>
                  <a:gd name="T30" fmla="*/ 4533 w 468"/>
                  <a:gd name="T31" fmla="*/ 2709 h 264"/>
                  <a:gd name="T32" fmla="*/ 5000 w 468"/>
                  <a:gd name="T33" fmla="*/ 2525 h 264"/>
                  <a:gd name="T34" fmla="*/ 5750 w 468"/>
                  <a:gd name="T35" fmla="*/ 1843 h 264"/>
                  <a:gd name="T36" fmla="*/ 5938 w 468"/>
                  <a:gd name="T37" fmla="*/ 1685 h 264"/>
                  <a:gd name="T38" fmla="*/ 6113 w 468"/>
                  <a:gd name="T39" fmla="*/ 1629 h 264"/>
                  <a:gd name="T40" fmla="*/ 6613 w 468"/>
                  <a:gd name="T41" fmla="*/ 1309 h 264"/>
                  <a:gd name="T42" fmla="*/ 7175 w 468"/>
                  <a:gd name="T43" fmla="*/ 264 h 264"/>
                  <a:gd name="T44" fmla="*/ 6625 w 468"/>
                  <a:gd name="T45" fmla="*/ 136 h 264"/>
                  <a:gd name="T46" fmla="*/ 6033 w 468"/>
                  <a:gd name="T47" fmla="*/ 285 h 264"/>
                  <a:gd name="T48" fmla="*/ 5658 w 468"/>
                  <a:gd name="T49" fmla="*/ 363 h 264"/>
                  <a:gd name="T50" fmla="*/ 5300 w 468"/>
                  <a:gd name="T51" fmla="*/ 341 h 264"/>
                  <a:gd name="T52" fmla="*/ 5020 w 468"/>
                  <a:gd name="T53" fmla="*/ 456 h 264"/>
                  <a:gd name="T54" fmla="*/ 4563 w 468"/>
                  <a:gd name="T55" fmla="*/ 477 h 264"/>
                  <a:gd name="T56" fmla="*/ 3938 w 468"/>
                  <a:gd name="T57" fmla="*/ 512 h 264"/>
                  <a:gd name="T58" fmla="*/ 3188 w 468"/>
                  <a:gd name="T59" fmla="*/ 704 h 264"/>
                  <a:gd name="T60" fmla="*/ 1908 w 468"/>
                  <a:gd name="T61" fmla="*/ 797 h 264"/>
                  <a:gd name="T62" fmla="*/ 970 w 468"/>
                  <a:gd name="T63" fmla="*/ 1195 h 264"/>
                  <a:gd name="T64" fmla="*/ 500 w 468"/>
                  <a:gd name="T65" fmla="*/ 1480 h 264"/>
                  <a:gd name="T66" fmla="*/ 313 w 468"/>
                  <a:gd name="T67" fmla="*/ 2125 h 264"/>
                  <a:gd name="T68" fmla="*/ 283 w 468"/>
                  <a:gd name="T69" fmla="*/ 2141 h 26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68" h="264">
                    <a:moveTo>
                      <a:pt x="18" y="113"/>
                    </a:moveTo>
                    <a:cubicBezTo>
                      <a:pt x="0" y="121"/>
                      <a:pt x="11" y="156"/>
                      <a:pt x="11" y="163"/>
                    </a:cubicBezTo>
                    <a:cubicBezTo>
                      <a:pt x="11" y="169"/>
                      <a:pt x="7" y="182"/>
                      <a:pt x="9" y="188"/>
                    </a:cubicBezTo>
                    <a:cubicBezTo>
                      <a:pt x="11" y="194"/>
                      <a:pt x="18" y="198"/>
                      <a:pt x="19" y="204"/>
                    </a:cubicBezTo>
                    <a:cubicBezTo>
                      <a:pt x="21" y="212"/>
                      <a:pt x="22" y="212"/>
                      <a:pt x="25" y="219"/>
                    </a:cubicBezTo>
                    <a:cubicBezTo>
                      <a:pt x="33" y="233"/>
                      <a:pt x="43" y="251"/>
                      <a:pt x="60" y="252"/>
                    </a:cubicBezTo>
                    <a:cubicBezTo>
                      <a:pt x="68" y="253"/>
                      <a:pt x="88" y="264"/>
                      <a:pt x="96" y="264"/>
                    </a:cubicBezTo>
                    <a:cubicBezTo>
                      <a:pt x="100" y="263"/>
                      <a:pt x="105" y="262"/>
                      <a:pt x="108" y="261"/>
                    </a:cubicBezTo>
                    <a:cubicBezTo>
                      <a:pt x="113" y="259"/>
                      <a:pt x="115" y="258"/>
                      <a:pt x="120" y="256"/>
                    </a:cubicBezTo>
                    <a:cubicBezTo>
                      <a:pt x="124" y="254"/>
                      <a:pt x="128" y="253"/>
                      <a:pt x="132" y="250"/>
                    </a:cubicBezTo>
                    <a:cubicBezTo>
                      <a:pt x="139" y="245"/>
                      <a:pt x="141" y="246"/>
                      <a:pt x="149" y="244"/>
                    </a:cubicBezTo>
                    <a:cubicBezTo>
                      <a:pt x="158" y="241"/>
                      <a:pt x="170" y="238"/>
                      <a:pt x="176" y="233"/>
                    </a:cubicBezTo>
                    <a:cubicBezTo>
                      <a:pt x="191" y="222"/>
                      <a:pt x="197" y="232"/>
                      <a:pt x="210" y="216"/>
                    </a:cubicBezTo>
                    <a:cubicBezTo>
                      <a:pt x="228" y="194"/>
                      <a:pt x="218" y="169"/>
                      <a:pt x="226" y="168"/>
                    </a:cubicBezTo>
                    <a:cubicBezTo>
                      <a:pt x="244" y="165"/>
                      <a:pt x="241" y="160"/>
                      <a:pt x="258" y="153"/>
                    </a:cubicBezTo>
                    <a:cubicBezTo>
                      <a:pt x="267" y="149"/>
                      <a:pt x="279" y="145"/>
                      <a:pt x="290" y="143"/>
                    </a:cubicBezTo>
                    <a:cubicBezTo>
                      <a:pt x="302" y="142"/>
                      <a:pt x="309" y="138"/>
                      <a:pt x="320" y="133"/>
                    </a:cubicBezTo>
                    <a:cubicBezTo>
                      <a:pt x="337" y="126"/>
                      <a:pt x="352" y="104"/>
                      <a:pt x="368" y="97"/>
                    </a:cubicBezTo>
                    <a:cubicBezTo>
                      <a:pt x="372" y="95"/>
                      <a:pt x="376" y="91"/>
                      <a:pt x="380" y="89"/>
                    </a:cubicBezTo>
                    <a:cubicBezTo>
                      <a:pt x="383" y="88"/>
                      <a:pt x="387" y="88"/>
                      <a:pt x="391" y="86"/>
                    </a:cubicBezTo>
                    <a:cubicBezTo>
                      <a:pt x="398" y="83"/>
                      <a:pt x="416" y="73"/>
                      <a:pt x="423" y="69"/>
                    </a:cubicBezTo>
                    <a:cubicBezTo>
                      <a:pt x="434" y="62"/>
                      <a:pt x="468" y="40"/>
                      <a:pt x="459" y="14"/>
                    </a:cubicBezTo>
                    <a:cubicBezTo>
                      <a:pt x="456" y="5"/>
                      <a:pt x="439" y="0"/>
                      <a:pt x="424" y="7"/>
                    </a:cubicBezTo>
                    <a:cubicBezTo>
                      <a:pt x="413" y="12"/>
                      <a:pt x="398" y="13"/>
                      <a:pt x="386" y="15"/>
                    </a:cubicBezTo>
                    <a:cubicBezTo>
                      <a:pt x="376" y="16"/>
                      <a:pt x="371" y="17"/>
                      <a:pt x="362" y="19"/>
                    </a:cubicBezTo>
                    <a:cubicBezTo>
                      <a:pt x="355" y="20"/>
                      <a:pt x="346" y="17"/>
                      <a:pt x="339" y="18"/>
                    </a:cubicBezTo>
                    <a:cubicBezTo>
                      <a:pt x="331" y="19"/>
                      <a:pt x="328" y="22"/>
                      <a:pt x="321" y="24"/>
                    </a:cubicBezTo>
                    <a:cubicBezTo>
                      <a:pt x="312" y="26"/>
                      <a:pt x="301" y="25"/>
                      <a:pt x="292" y="25"/>
                    </a:cubicBezTo>
                    <a:cubicBezTo>
                      <a:pt x="282" y="25"/>
                      <a:pt x="262" y="24"/>
                      <a:pt x="252" y="27"/>
                    </a:cubicBezTo>
                    <a:cubicBezTo>
                      <a:pt x="234" y="33"/>
                      <a:pt x="225" y="35"/>
                      <a:pt x="204" y="37"/>
                    </a:cubicBezTo>
                    <a:cubicBezTo>
                      <a:pt x="182" y="38"/>
                      <a:pt x="143" y="36"/>
                      <a:pt x="122" y="42"/>
                    </a:cubicBezTo>
                    <a:cubicBezTo>
                      <a:pt x="103" y="47"/>
                      <a:pt x="77" y="51"/>
                      <a:pt x="62" y="63"/>
                    </a:cubicBezTo>
                    <a:cubicBezTo>
                      <a:pt x="55" y="68"/>
                      <a:pt x="37" y="72"/>
                      <a:pt x="32" y="78"/>
                    </a:cubicBezTo>
                    <a:cubicBezTo>
                      <a:pt x="25" y="86"/>
                      <a:pt x="22" y="103"/>
                      <a:pt x="20" y="112"/>
                    </a:cubicBezTo>
                    <a:lnTo>
                      <a:pt x="18" y="113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4" name="Freeform 1950">
                <a:extLst>
                  <a:ext uri="{FF2B5EF4-FFF2-40B4-BE49-F238E27FC236}">
                    <a16:creationId xmlns:a16="http://schemas.microsoft.com/office/drawing/2014/main" id="{7A9F66AF-F603-47CB-B1B1-5221F5391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893"/>
                <a:ext cx="75" cy="22"/>
              </a:xfrm>
              <a:custGeom>
                <a:avLst/>
                <a:gdLst>
                  <a:gd name="T0" fmla="*/ 0 w 30"/>
                  <a:gd name="T1" fmla="*/ 0 h 8"/>
                  <a:gd name="T2" fmla="*/ 470 w 30"/>
                  <a:gd name="T3" fmla="*/ 6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8">
                    <a:moveTo>
                      <a:pt x="0" y="0"/>
                    </a:moveTo>
                    <a:cubicBezTo>
                      <a:pt x="9" y="6"/>
                      <a:pt x="19" y="8"/>
                      <a:pt x="30" y="3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5" name="Freeform 1951">
                <a:extLst>
                  <a:ext uri="{FF2B5EF4-FFF2-40B4-BE49-F238E27FC236}">
                    <a16:creationId xmlns:a16="http://schemas.microsoft.com/office/drawing/2014/main" id="{63A49033-8D1F-4BB6-82BC-1C439DBF9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2909"/>
                <a:ext cx="10" cy="32"/>
              </a:xfrm>
              <a:custGeom>
                <a:avLst/>
                <a:gdLst>
                  <a:gd name="T0" fmla="*/ 63 w 4"/>
                  <a:gd name="T1" fmla="*/ 0 h 12"/>
                  <a:gd name="T2" fmla="*/ 20 w 4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1" y="3"/>
                      <a:pt x="0" y="8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6" name="Freeform 1952">
                <a:extLst>
                  <a:ext uri="{FF2B5EF4-FFF2-40B4-BE49-F238E27FC236}">
                    <a16:creationId xmlns:a16="http://schemas.microsoft.com/office/drawing/2014/main" id="{ECE2C38B-28F9-4E54-8098-5D9637282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768"/>
                <a:ext cx="18" cy="56"/>
              </a:xfrm>
              <a:custGeom>
                <a:avLst/>
                <a:gdLst>
                  <a:gd name="T0" fmla="*/ 33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2" y="0"/>
                    </a:moveTo>
                    <a:cubicBezTo>
                      <a:pt x="7" y="6"/>
                      <a:pt x="4" y="15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7" name="Freeform 1953">
                <a:extLst>
                  <a:ext uri="{FF2B5EF4-FFF2-40B4-BE49-F238E27FC236}">
                    <a16:creationId xmlns:a16="http://schemas.microsoft.com/office/drawing/2014/main" id="{7BEA49D4-48FA-4DD8-9E92-7B4EBF000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8" y="2797"/>
                <a:ext cx="28" cy="8"/>
              </a:xfrm>
              <a:custGeom>
                <a:avLst/>
                <a:gdLst>
                  <a:gd name="T0" fmla="*/ 0 w 11"/>
                  <a:gd name="T1" fmla="*/ 0 h 3"/>
                  <a:gd name="T2" fmla="*/ 181 w 1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0"/>
                    </a:moveTo>
                    <a:cubicBezTo>
                      <a:pt x="4" y="0"/>
                      <a:pt x="8" y="1"/>
                      <a:pt x="11" y="3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8" name="Freeform 1954">
                <a:extLst>
                  <a:ext uri="{FF2B5EF4-FFF2-40B4-BE49-F238E27FC236}">
                    <a16:creationId xmlns:a16="http://schemas.microsoft.com/office/drawing/2014/main" id="{6FBBA644-1CE5-464B-921B-BA8254138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2800"/>
                <a:ext cx="53" cy="43"/>
              </a:xfrm>
              <a:custGeom>
                <a:avLst/>
                <a:gdLst>
                  <a:gd name="T0" fmla="*/ 0 w 21"/>
                  <a:gd name="T1" fmla="*/ 312 h 16"/>
                  <a:gd name="T2" fmla="*/ 305 w 21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8" y="16"/>
                      <a:pt x="21" y="9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99" name="Freeform 1955">
                <a:extLst>
                  <a:ext uri="{FF2B5EF4-FFF2-40B4-BE49-F238E27FC236}">
                    <a16:creationId xmlns:a16="http://schemas.microsoft.com/office/drawing/2014/main" id="{50F66B39-9E05-4536-99D1-164AFE8EC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2829"/>
                <a:ext cx="7" cy="30"/>
              </a:xfrm>
              <a:custGeom>
                <a:avLst/>
                <a:gdLst>
                  <a:gd name="T0" fmla="*/ 0 w 3"/>
                  <a:gd name="T1" fmla="*/ 0 h 11"/>
                  <a:gd name="T2" fmla="*/ 12 w 3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cubicBezTo>
                      <a:pt x="2" y="3"/>
                      <a:pt x="3" y="7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0" name="Freeform 1956">
                <a:extLst>
                  <a:ext uri="{FF2B5EF4-FFF2-40B4-BE49-F238E27FC236}">
                    <a16:creationId xmlns:a16="http://schemas.microsoft.com/office/drawing/2014/main" id="{D9A9A35C-418F-4021-B275-23D616120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680"/>
                <a:ext cx="50" cy="19"/>
              </a:xfrm>
              <a:custGeom>
                <a:avLst/>
                <a:gdLst>
                  <a:gd name="T0" fmla="*/ 0 w 20"/>
                  <a:gd name="T1" fmla="*/ 141 h 7"/>
                  <a:gd name="T2" fmla="*/ 313 w 20"/>
                  <a:gd name="T3" fmla="*/ 11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4" y="2"/>
                      <a:pt x="16" y="0"/>
                      <a:pt x="20" y="6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1" name="Freeform 1957">
                <a:extLst>
                  <a:ext uri="{FF2B5EF4-FFF2-40B4-BE49-F238E27FC236}">
                    <a16:creationId xmlns:a16="http://schemas.microsoft.com/office/drawing/2014/main" id="{FB8815F0-3CA3-4D89-A3D9-B50A58CB7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675"/>
                <a:ext cx="17" cy="13"/>
              </a:xfrm>
              <a:custGeom>
                <a:avLst/>
                <a:gdLst>
                  <a:gd name="T0" fmla="*/ 0 w 7"/>
                  <a:gd name="T1" fmla="*/ 88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2"/>
                      <a:pt x="3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2" name="Freeform 1958">
                <a:extLst>
                  <a:ext uri="{FF2B5EF4-FFF2-40B4-BE49-F238E27FC236}">
                    <a16:creationId xmlns:a16="http://schemas.microsoft.com/office/drawing/2014/main" id="{75FDDB8A-823A-40D1-AB55-1351EE901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709"/>
                <a:ext cx="50" cy="43"/>
              </a:xfrm>
              <a:custGeom>
                <a:avLst/>
                <a:gdLst>
                  <a:gd name="T0" fmla="*/ 0 w 20"/>
                  <a:gd name="T1" fmla="*/ 231 h 16"/>
                  <a:gd name="T2" fmla="*/ 313 w 20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6">
                    <a:moveTo>
                      <a:pt x="0" y="12"/>
                    </a:moveTo>
                    <a:cubicBezTo>
                      <a:pt x="8" y="16"/>
                      <a:pt x="20" y="9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3" name="Freeform 1959">
                <a:extLst>
                  <a:ext uri="{FF2B5EF4-FFF2-40B4-BE49-F238E27FC236}">
                    <a16:creationId xmlns:a16="http://schemas.microsoft.com/office/drawing/2014/main" id="{B55EF7A8-3848-49B9-B612-64D2F3A67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2739"/>
                <a:ext cx="13" cy="24"/>
              </a:xfrm>
              <a:custGeom>
                <a:avLst/>
                <a:gdLst>
                  <a:gd name="T0" fmla="*/ 0 w 5"/>
                  <a:gd name="T1" fmla="*/ 0 h 9"/>
                  <a:gd name="T2" fmla="*/ 88 w 5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0" y="0"/>
                    </a:moveTo>
                    <a:cubicBezTo>
                      <a:pt x="3" y="1"/>
                      <a:pt x="5" y="5"/>
                      <a:pt x="5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4" name="Freeform 1960">
                <a:extLst>
                  <a:ext uri="{FF2B5EF4-FFF2-40B4-BE49-F238E27FC236}">
                    <a16:creationId xmlns:a16="http://schemas.microsoft.com/office/drawing/2014/main" id="{EFDAD96C-72C8-421D-BCB3-6551ED84F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2688"/>
                <a:ext cx="35" cy="43"/>
              </a:xfrm>
              <a:custGeom>
                <a:avLst/>
                <a:gdLst>
                  <a:gd name="T0" fmla="*/ 0 w 14"/>
                  <a:gd name="T1" fmla="*/ 290 h 16"/>
                  <a:gd name="T2" fmla="*/ 220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15"/>
                    </a:moveTo>
                    <a:cubicBezTo>
                      <a:pt x="8" y="16"/>
                      <a:pt x="14" y="8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5" name="Freeform 1961">
                <a:extLst>
                  <a:ext uri="{FF2B5EF4-FFF2-40B4-BE49-F238E27FC236}">
                    <a16:creationId xmlns:a16="http://schemas.microsoft.com/office/drawing/2014/main" id="{A7484EE8-CB10-42B7-957C-E85B6066C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2672"/>
                <a:ext cx="43" cy="19"/>
              </a:xfrm>
              <a:custGeom>
                <a:avLst/>
                <a:gdLst>
                  <a:gd name="T0" fmla="*/ 0 w 17"/>
                  <a:gd name="T1" fmla="*/ 103 h 7"/>
                  <a:gd name="T2" fmla="*/ 276 w 1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5"/>
                    </a:moveTo>
                    <a:cubicBezTo>
                      <a:pt x="6" y="7"/>
                      <a:pt x="14" y="5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6" name="Freeform 1962">
                <a:extLst>
                  <a:ext uri="{FF2B5EF4-FFF2-40B4-BE49-F238E27FC236}">
                    <a16:creationId xmlns:a16="http://schemas.microsoft.com/office/drawing/2014/main" id="{68D398A2-B0D7-41BF-96AF-874DD71CA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656"/>
                <a:ext cx="20" cy="37"/>
              </a:xfrm>
              <a:custGeom>
                <a:avLst/>
                <a:gdLst>
                  <a:gd name="T0" fmla="*/ 0 w 8"/>
                  <a:gd name="T1" fmla="*/ 0 h 14"/>
                  <a:gd name="T2" fmla="*/ 95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5" y="3"/>
                      <a:pt x="8" y="8"/>
                      <a:pt x="6" y="1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7" name="Freeform 1963">
                <a:extLst>
                  <a:ext uri="{FF2B5EF4-FFF2-40B4-BE49-F238E27FC236}">
                    <a16:creationId xmlns:a16="http://schemas.microsoft.com/office/drawing/2014/main" id="{92754ED1-076C-4980-8500-8A194FF54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659"/>
                <a:ext cx="15" cy="13"/>
              </a:xfrm>
              <a:custGeom>
                <a:avLst/>
                <a:gdLst>
                  <a:gd name="T0" fmla="*/ 0 w 6"/>
                  <a:gd name="T1" fmla="*/ 88 h 5"/>
                  <a:gd name="T2" fmla="*/ 95 w 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5"/>
                    </a:moveTo>
                    <a:cubicBezTo>
                      <a:pt x="1" y="2"/>
                      <a:pt x="3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8" name="Freeform 1964">
                <a:extLst>
                  <a:ext uri="{FF2B5EF4-FFF2-40B4-BE49-F238E27FC236}">
                    <a16:creationId xmlns:a16="http://schemas.microsoft.com/office/drawing/2014/main" id="{4F2A5FAE-29D0-486E-92CC-C645B46A5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917"/>
                <a:ext cx="60" cy="43"/>
              </a:xfrm>
              <a:custGeom>
                <a:avLst/>
                <a:gdLst>
                  <a:gd name="T0" fmla="*/ 0 w 24"/>
                  <a:gd name="T1" fmla="*/ 218 h 16"/>
                  <a:gd name="T2" fmla="*/ 375 w 2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6">
                    <a:moveTo>
                      <a:pt x="0" y="11"/>
                    </a:moveTo>
                    <a:cubicBezTo>
                      <a:pt x="9" y="16"/>
                      <a:pt x="22" y="9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09" name="Freeform 1965">
                <a:extLst>
                  <a:ext uri="{FF2B5EF4-FFF2-40B4-BE49-F238E27FC236}">
                    <a16:creationId xmlns:a16="http://schemas.microsoft.com/office/drawing/2014/main" id="{22B2FBA2-D1B0-4963-BA41-A8A56ABE1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904"/>
                <a:ext cx="35" cy="19"/>
              </a:xfrm>
              <a:custGeom>
                <a:avLst/>
                <a:gdLst>
                  <a:gd name="T0" fmla="*/ 0 w 14"/>
                  <a:gd name="T1" fmla="*/ 0 h 7"/>
                  <a:gd name="T2" fmla="*/ 220 w 14"/>
                  <a:gd name="T3" fmla="*/ 10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4" y="4"/>
                      <a:pt x="8" y="7"/>
                      <a:pt x="14" y="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0" name="Freeform 1966">
                <a:extLst>
                  <a:ext uri="{FF2B5EF4-FFF2-40B4-BE49-F238E27FC236}">
                    <a16:creationId xmlns:a16="http://schemas.microsoft.com/office/drawing/2014/main" id="{87790EF5-6958-4B28-A8C2-CCAC223A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683"/>
                <a:ext cx="65" cy="24"/>
              </a:xfrm>
              <a:custGeom>
                <a:avLst/>
                <a:gdLst>
                  <a:gd name="T0" fmla="*/ 0 w 26"/>
                  <a:gd name="T1" fmla="*/ 171 h 9"/>
                  <a:gd name="T2" fmla="*/ 408 w 26"/>
                  <a:gd name="T3" fmla="*/ 13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9"/>
                    </a:moveTo>
                    <a:cubicBezTo>
                      <a:pt x="7" y="2"/>
                      <a:pt x="19" y="0"/>
                      <a:pt x="26" y="7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1" name="Freeform 1967">
                <a:extLst>
                  <a:ext uri="{FF2B5EF4-FFF2-40B4-BE49-F238E27FC236}">
                    <a16:creationId xmlns:a16="http://schemas.microsoft.com/office/drawing/2014/main" id="{C10756DA-4A36-4B9E-81E9-91920A540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693"/>
                <a:ext cx="32" cy="32"/>
              </a:xfrm>
              <a:custGeom>
                <a:avLst/>
                <a:gdLst>
                  <a:gd name="T0" fmla="*/ 194 w 13"/>
                  <a:gd name="T1" fmla="*/ 21 h 12"/>
                  <a:gd name="T2" fmla="*/ 0 w 1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13" y="1"/>
                    </a:moveTo>
                    <a:cubicBezTo>
                      <a:pt x="5" y="0"/>
                      <a:pt x="0" y="4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2" name="Freeform 1968">
                <a:extLst>
                  <a:ext uri="{FF2B5EF4-FFF2-40B4-BE49-F238E27FC236}">
                    <a16:creationId xmlns:a16="http://schemas.microsoft.com/office/drawing/2014/main" id="{59659DED-EA37-456B-8B5F-A533DA992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" y="2979"/>
                <a:ext cx="70" cy="48"/>
              </a:xfrm>
              <a:custGeom>
                <a:avLst/>
                <a:gdLst>
                  <a:gd name="T0" fmla="*/ 0 w 28"/>
                  <a:gd name="T1" fmla="*/ 136 h 18"/>
                  <a:gd name="T2" fmla="*/ 438 w 28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8">
                    <a:moveTo>
                      <a:pt x="0" y="7"/>
                    </a:moveTo>
                    <a:cubicBezTo>
                      <a:pt x="8" y="18"/>
                      <a:pt x="22" y="7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3" name="Freeform 1969">
                <a:extLst>
                  <a:ext uri="{FF2B5EF4-FFF2-40B4-BE49-F238E27FC236}">
                    <a16:creationId xmlns:a16="http://schemas.microsoft.com/office/drawing/2014/main" id="{302E3E8B-6330-48F4-84D5-A40EE969B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963"/>
                <a:ext cx="32" cy="32"/>
              </a:xfrm>
              <a:custGeom>
                <a:avLst/>
                <a:gdLst>
                  <a:gd name="T0" fmla="*/ 0 w 13"/>
                  <a:gd name="T1" fmla="*/ 0 h 12"/>
                  <a:gd name="T2" fmla="*/ 194 w 13"/>
                  <a:gd name="T3" fmla="*/ 17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2" y="5"/>
                      <a:pt x="7" y="12"/>
                      <a:pt x="13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4" name="Freeform 1970">
                <a:extLst>
                  <a:ext uri="{FF2B5EF4-FFF2-40B4-BE49-F238E27FC236}">
                    <a16:creationId xmlns:a16="http://schemas.microsoft.com/office/drawing/2014/main" id="{4EEB2F06-C170-4FB2-B9B4-589C3ABDB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837"/>
                <a:ext cx="12" cy="59"/>
              </a:xfrm>
              <a:custGeom>
                <a:avLst/>
                <a:gdLst>
                  <a:gd name="T0" fmla="*/ 41 w 5"/>
                  <a:gd name="T1" fmla="*/ 0 h 22"/>
                  <a:gd name="T2" fmla="*/ 70 w 5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3" y="0"/>
                    </a:moveTo>
                    <a:cubicBezTo>
                      <a:pt x="1" y="6"/>
                      <a:pt x="0" y="16"/>
                      <a:pt x="5" y="2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5" name="Freeform 1971">
                <a:extLst>
                  <a:ext uri="{FF2B5EF4-FFF2-40B4-BE49-F238E27FC236}">
                    <a16:creationId xmlns:a16="http://schemas.microsoft.com/office/drawing/2014/main" id="{4ABABAF4-5F47-4A41-B8FC-32B5788AE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848"/>
                <a:ext cx="42" cy="21"/>
              </a:xfrm>
              <a:custGeom>
                <a:avLst/>
                <a:gdLst>
                  <a:gd name="T0" fmla="*/ 257 w 17"/>
                  <a:gd name="T1" fmla="*/ 144 h 8"/>
                  <a:gd name="T2" fmla="*/ 0 w 17"/>
                  <a:gd name="T3" fmla="*/ 5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17" y="8"/>
                    </a:moveTo>
                    <a:cubicBezTo>
                      <a:pt x="12" y="4"/>
                      <a:pt x="6" y="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6" name="Freeform 1972">
                <a:extLst>
                  <a:ext uri="{FF2B5EF4-FFF2-40B4-BE49-F238E27FC236}">
                    <a16:creationId xmlns:a16="http://schemas.microsoft.com/office/drawing/2014/main" id="{7A8D57D9-B890-4CF1-A835-09B66BC5C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2712"/>
                <a:ext cx="63" cy="27"/>
              </a:xfrm>
              <a:custGeom>
                <a:avLst/>
                <a:gdLst>
                  <a:gd name="T0" fmla="*/ 0 w 25"/>
                  <a:gd name="T1" fmla="*/ 197 h 10"/>
                  <a:gd name="T2" fmla="*/ 401 w 25"/>
                  <a:gd name="T3" fmla="*/ 176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0">
                    <a:moveTo>
                      <a:pt x="0" y="10"/>
                    </a:moveTo>
                    <a:cubicBezTo>
                      <a:pt x="6" y="0"/>
                      <a:pt x="17" y="6"/>
                      <a:pt x="25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7" name="Freeform 1973">
                <a:extLst>
                  <a:ext uri="{FF2B5EF4-FFF2-40B4-BE49-F238E27FC236}">
                    <a16:creationId xmlns:a16="http://schemas.microsoft.com/office/drawing/2014/main" id="{C704D9F8-01AB-4D31-B4E9-DD32A47AF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17"/>
                <a:ext cx="53" cy="30"/>
              </a:xfrm>
              <a:custGeom>
                <a:avLst/>
                <a:gdLst>
                  <a:gd name="T0" fmla="*/ 0 w 21"/>
                  <a:gd name="T1" fmla="*/ 224 h 11"/>
                  <a:gd name="T2" fmla="*/ 338 w 21"/>
                  <a:gd name="T3" fmla="*/ 12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1">
                    <a:moveTo>
                      <a:pt x="0" y="11"/>
                    </a:moveTo>
                    <a:cubicBezTo>
                      <a:pt x="5" y="5"/>
                      <a:pt x="13" y="0"/>
                      <a:pt x="21" y="6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8" name="Freeform 1974">
                <a:extLst>
                  <a:ext uri="{FF2B5EF4-FFF2-40B4-BE49-F238E27FC236}">
                    <a16:creationId xmlns:a16="http://schemas.microsoft.com/office/drawing/2014/main" id="{80492AA0-3DF2-4981-BAC1-41D73C835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848"/>
                <a:ext cx="33" cy="40"/>
              </a:xfrm>
              <a:custGeom>
                <a:avLst/>
                <a:gdLst>
                  <a:gd name="T0" fmla="*/ 213 w 13"/>
                  <a:gd name="T1" fmla="*/ 0 h 15"/>
                  <a:gd name="T2" fmla="*/ 33 w 13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13" y="0"/>
                    </a:moveTo>
                    <a:cubicBezTo>
                      <a:pt x="5" y="1"/>
                      <a:pt x="0" y="8"/>
                      <a:pt x="2" y="1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19" name="Freeform 1975">
                <a:extLst>
                  <a:ext uri="{FF2B5EF4-FFF2-40B4-BE49-F238E27FC236}">
                    <a16:creationId xmlns:a16="http://schemas.microsoft.com/office/drawing/2014/main" id="{8C0196B8-A9C7-4971-8971-907BB9466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880"/>
                <a:ext cx="35" cy="51"/>
              </a:xfrm>
              <a:custGeom>
                <a:avLst/>
                <a:gdLst>
                  <a:gd name="T0" fmla="*/ 220 w 14"/>
                  <a:gd name="T1" fmla="*/ 56 h 19"/>
                  <a:gd name="T2" fmla="*/ 20 w 14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9">
                    <a:moveTo>
                      <a:pt x="14" y="3"/>
                    </a:moveTo>
                    <a:cubicBezTo>
                      <a:pt x="6" y="0"/>
                      <a:pt x="0" y="12"/>
                      <a:pt x="1" y="1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0" name="Freeform 1976">
                <a:extLst>
                  <a:ext uri="{FF2B5EF4-FFF2-40B4-BE49-F238E27FC236}">
                    <a16:creationId xmlns:a16="http://schemas.microsoft.com/office/drawing/2014/main" id="{DB47C56C-6394-46D8-A40B-2C0FC3061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1" y="2861"/>
                <a:ext cx="25" cy="59"/>
              </a:xfrm>
              <a:custGeom>
                <a:avLst/>
                <a:gdLst>
                  <a:gd name="T0" fmla="*/ 113 w 10"/>
                  <a:gd name="T1" fmla="*/ 0 h 22"/>
                  <a:gd name="T2" fmla="*/ 0 w 10"/>
                  <a:gd name="T3" fmla="*/ 42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2">
                    <a:moveTo>
                      <a:pt x="7" y="0"/>
                    </a:moveTo>
                    <a:cubicBezTo>
                      <a:pt x="10" y="8"/>
                      <a:pt x="7" y="18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1" name="Freeform 1977">
                <a:extLst>
                  <a:ext uri="{FF2B5EF4-FFF2-40B4-BE49-F238E27FC236}">
                    <a16:creationId xmlns:a16="http://schemas.microsoft.com/office/drawing/2014/main" id="{E1E21FF4-8427-4206-A505-BFDFD9987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8" y="2893"/>
                <a:ext cx="35" cy="27"/>
              </a:xfrm>
              <a:custGeom>
                <a:avLst/>
                <a:gdLst>
                  <a:gd name="T0" fmla="*/ 0 w 14"/>
                  <a:gd name="T1" fmla="*/ 38 h 10"/>
                  <a:gd name="T2" fmla="*/ 220 w 1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">
                    <a:moveTo>
                      <a:pt x="0" y="2"/>
                    </a:moveTo>
                    <a:cubicBezTo>
                      <a:pt x="7" y="0"/>
                      <a:pt x="13" y="3"/>
                      <a:pt x="14" y="1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2" name="Freeform 1978">
                <a:extLst>
                  <a:ext uri="{FF2B5EF4-FFF2-40B4-BE49-F238E27FC236}">
                    <a16:creationId xmlns:a16="http://schemas.microsoft.com/office/drawing/2014/main" id="{D43C9FF9-E4B6-4127-A336-834615581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803"/>
                <a:ext cx="28" cy="45"/>
              </a:xfrm>
              <a:custGeom>
                <a:avLst/>
                <a:gdLst>
                  <a:gd name="T0" fmla="*/ 0 w 11"/>
                  <a:gd name="T1" fmla="*/ 0 h 17"/>
                  <a:gd name="T2" fmla="*/ 84 w 11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7">
                    <a:moveTo>
                      <a:pt x="0" y="0"/>
                    </a:moveTo>
                    <a:cubicBezTo>
                      <a:pt x="6" y="4"/>
                      <a:pt x="11" y="11"/>
                      <a:pt x="5" y="17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3" name="Freeform 1979">
                <a:extLst>
                  <a:ext uri="{FF2B5EF4-FFF2-40B4-BE49-F238E27FC236}">
                    <a16:creationId xmlns:a16="http://schemas.microsoft.com/office/drawing/2014/main" id="{E134D826-E111-4AA7-98CA-24ED9E93F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816"/>
                <a:ext cx="30" cy="13"/>
              </a:xfrm>
              <a:custGeom>
                <a:avLst/>
                <a:gdLst>
                  <a:gd name="T0" fmla="*/ 0 w 12"/>
                  <a:gd name="T1" fmla="*/ 88 h 5"/>
                  <a:gd name="T2" fmla="*/ 188 w 1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5">
                    <a:moveTo>
                      <a:pt x="0" y="5"/>
                    </a:moveTo>
                    <a:cubicBezTo>
                      <a:pt x="3" y="2"/>
                      <a:pt x="8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4" name="Freeform 1980">
                <a:extLst>
                  <a:ext uri="{FF2B5EF4-FFF2-40B4-BE49-F238E27FC236}">
                    <a16:creationId xmlns:a16="http://schemas.microsoft.com/office/drawing/2014/main" id="{BFE84026-961A-473A-93FE-8CFAF5321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021"/>
                <a:ext cx="47" cy="46"/>
              </a:xfrm>
              <a:custGeom>
                <a:avLst/>
                <a:gdLst>
                  <a:gd name="T0" fmla="*/ 0 w 19"/>
                  <a:gd name="T1" fmla="*/ 279 h 17"/>
                  <a:gd name="T2" fmla="*/ 287 w 19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0" y="14"/>
                    </a:moveTo>
                    <a:cubicBezTo>
                      <a:pt x="7" y="17"/>
                      <a:pt x="19" y="9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5" name="Freeform 1981">
                <a:extLst>
                  <a:ext uri="{FF2B5EF4-FFF2-40B4-BE49-F238E27FC236}">
                    <a16:creationId xmlns:a16="http://schemas.microsoft.com/office/drawing/2014/main" id="{E73BF4D3-532D-4E95-81DC-133497025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3008"/>
                <a:ext cx="55" cy="29"/>
              </a:xfrm>
              <a:custGeom>
                <a:avLst/>
                <a:gdLst>
                  <a:gd name="T0" fmla="*/ 0 w 22"/>
                  <a:gd name="T1" fmla="*/ 21 h 11"/>
                  <a:gd name="T2" fmla="*/ 345 w 22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1">
                    <a:moveTo>
                      <a:pt x="0" y="1"/>
                    </a:moveTo>
                    <a:cubicBezTo>
                      <a:pt x="4" y="11"/>
                      <a:pt x="16" y="5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6" name="Freeform 1982">
                <a:extLst>
                  <a:ext uri="{FF2B5EF4-FFF2-40B4-BE49-F238E27FC236}">
                    <a16:creationId xmlns:a16="http://schemas.microsoft.com/office/drawing/2014/main" id="{6AFEA34C-9360-4631-A53D-617561807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2960"/>
                <a:ext cx="48" cy="29"/>
              </a:xfrm>
              <a:custGeom>
                <a:avLst/>
                <a:gdLst>
                  <a:gd name="T0" fmla="*/ 0 w 19"/>
                  <a:gd name="T1" fmla="*/ 200 h 11"/>
                  <a:gd name="T2" fmla="*/ 306 w 19"/>
                  <a:gd name="T3" fmla="*/ 2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1">
                    <a:moveTo>
                      <a:pt x="0" y="11"/>
                    </a:moveTo>
                    <a:cubicBezTo>
                      <a:pt x="0" y="2"/>
                      <a:pt x="12" y="0"/>
                      <a:pt x="19" y="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7" name="Freeform 1983">
                <a:extLst>
                  <a:ext uri="{FF2B5EF4-FFF2-40B4-BE49-F238E27FC236}">
                    <a16:creationId xmlns:a16="http://schemas.microsoft.com/office/drawing/2014/main" id="{5B06144E-56E8-43E0-BBDA-4FBD3C064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2931"/>
                <a:ext cx="13" cy="29"/>
              </a:xfrm>
              <a:custGeom>
                <a:avLst/>
                <a:gdLst>
                  <a:gd name="T0" fmla="*/ 21 w 5"/>
                  <a:gd name="T1" fmla="*/ 200 h 11"/>
                  <a:gd name="T2" fmla="*/ 88 w 5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1" y="11"/>
                    </a:moveTo>
                    <a:cubicBezTo>
                      <a:pt x="0" y="7"/>
                      <a:pt x="0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8" name="Freeform 1984">
                <a:extLst>
                  <a:ext uri="{FF2B5EF4-FFF2-40B4-BE49-F238E27FC236}">
                    <a16:creationId xmlns:a16="http://schemas.microsoft.com/office/drawing/2014/main" id="{5ADB8FBD-FCB9-4797-80F5-06A117289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856"/>
                <a:ext cx="20" cy="37"/>
              </a:xfrm>
              <a:custGeom>
                <a:avLst/>
                <a:gdLst>
                  <a:gd name="T0" fmla="*/ 33 w 8"/>
                  <a:gd name="T1" fmla="*/ 0 h 14"/>
                  <a:gd name="T2" fmla="*/ 125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2" y="0"/>
                    </a:moveTo>
                    <a:cubicBezTo>
                      <a:pt x="0" y="6"/>
                      <a:pt x="2" y="12"/>
                      <a:pt x="8" y="1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29" name="Freeform 1985">
                <a:extLst>
                  <a:ext uri="{FF2B5EF4-FFF2-40B4-BE49-F238E27FC236}">
                    <a16:creationId xmlns:a16="http://schemas.microsoft.com/office/drawing/2014/main" id="{1FD502E4-776E-4E9D-B422-A5B2679DA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880"/>
                <a:ext cx="25" cy="5"/>
              </a:xfrm>
              <a:custGeom>
                <a:avLst/>
                <a:gdLst>
                  <a:gd name="T0" fmla="*/ 158 w 10"/>
                  <a:gd name="T1" fmla="*/ 0 h 2"/>
                  <a:gd name="T2" fmla="*/ 0 w 1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6" y="0"/>
                      <a:pt x="3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0" name="Freeform 1986">
                <a:extLst>
                  <a:ext uri="{FF2B5EF4-FFF2-40B4-BE49-F238E27FC236}">
                    <a16:creationId xmlns:a16="http://schemas.microsoft.com/office/drawing/2014/main" id="{029B4F52-D6F6-45E1-B3CA-F76C4B932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064"/>
                <a:ext cx="32" cy="56"/>
              </a:xfrm>
              <a:custGeom>
                <a:avLst/>
                <a:gdLst>
                  <a:gd name="T0" fmla="*/ 62 w 13"/>
                  <a:gd name="T1" fmla="*/ 0 h 21"/>
                  <a:gd name="T2" fmla="*/ 194 w 13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1">
                    <a:moveTo>
                      <a:pt x="4" y="0"/>
                    </a:moveTo>
                    <a:cubicBezTo>
                      <a:pt x="0" y="10"/>
                      <a:pt x="2" y="20"/>
                      <a:pt x="13" y="21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1" name="Freeform 1987">
                <a:extLst>
                  <a:ext uri="{FF2B5EF4-FFF2-40B4-BE49-F238E27FC236}">
                    <a16:creationId xmlns:a16="http://schemas.microsoft.com/office/drawing/2014/main" id="{358CAC0B-1FC5-407E-9ED9-94A51C5B6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3099"/>
                <a:ext cx="15" cy="48"/>
              </a:xfrm>
              <a:custGeom>
                <a:avLst/>
                <a:gdLst>
                  <a:gd name="T0" fmla="*/ 2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1" y="0"/>
                    </a:moveTo>
                    <a:cubicBezTo>
                      <a:pt x="0" y="5"/>
                      <a:pt x="0" y="15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2" name="Freeform 1988">
                <a:extLst>
                  <a:ext uri="{FF2B5EF4-FFF2-40B4-BE49-F238E27FC236}">
                    <a16:creationId xmlns:a16="http://schemas.microsoft.com/office/drawing/2014/main" id="{52D1A48A-4664-4435-8C18-AA93DBA4D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997"/>
                <a:ext cx="18" cy="43"/>
              </a:xfrm>
              <a:custGeom>
                <a:avLst/>
                <a:gdLst>
                  <a:gd name="T0" fmla="*/ 0 w 7"/>
                  <a:gd name="T1" fmla="*/ 0 h 16"/>
                  <a:gd name="T2" fmla="*/ 85 w 7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6">
                    <a:moveTo>
                      <a:pt x="0" y="0"/>
                    </a:moveTo>
                    <a:cubicBezTo>
                      <a:pt x="6" y="3"/>
                      <a:pt x="7" y="10"/>
                      <a:pt x="5" y="16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3" name="Freeform 1989">
                <a:extLst>
                  <a:ext uri="{FF2B5EF4-FFF2-40B4-BE49-F238E27FC236}">
                    <a16:creationId xmlns:a16="http://schemas.microsoft.com/office/drawing/2014/main" id="{0C9C5ACA-257B-4CB5-8F72-738A41C11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" y="3003"/>
                <a:ext cx="23" cy="10"/>
              </a:xfrm>
              <a:custGeom>
                <a:avLst/>
                <a:gdLst>
                  <a:gd name="T0" fmla="*/ 0 w 9"/>
                  <a:gd name="T1" fmla="*/ 63 h 4"/>
                  <a:gd name="T2" fmla="*/ 151 w 9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0" y="4"/>
                    </a:moveTo>
                    <a:cubicBezTo>
                      <a:pt x="2" y="1"/>
                      <a:pt x="5" y="0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4" name="Freeform 1990">
                <a:extLst>
                  <a:ext uri="{FF2B5EF4-FFF2-40B4-BE49-F238E27FC236}">
                    <a16:creationId xmlns:a16="http://schemas.microsoft.com/office/drawing/2014/main" id="{6920EF8B-1CE8-4BD5-BB78-2D50A39D1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3149"/>
                <a:ext cx="60" cy="24"/>
              </a:xfrm>
              <a:custGeom>
                <a:avLst/>
                <a:gdLst>
                  <a:gd name="T0" fmla="*/ 0 w 24"/>
                  <a:gd name="T1" fmla="*/ 0 h 9"/>
                  <a:gd name="T2" fmla="*/ 375 w 2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9">
                    <a:moveTo>
                      <a:pt x="0" y="0"/>
                    </a:moveTo>
                    <a:cubicBezTo>
                      <a:pt x="6" y="9"/>
                      <a:pt x="16" y="6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5" name="Freeform 1991">
                <a:extLst>
                  <a:ext uri="{FF2B5EF4-FFF2-40B4-BE49-F238E27FC236}">
                    <a16:creationId xmlns:a16="http://schemas.microsoft.com/office/drawing/2014/main" id="{4B340EE7-1C0A-4789-A88B-976FA80D3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3133"/>
                <a:ext cx="20" cy="24"/>
              </a:xfrm>
              <a:custGeom>
                <a:avLst/>
                <a:gdLst>
                  <a:gd name="T0" fmla="*/ 0 w 8"/>
                  <a:gd name="T1" fmla="*/ 0 h 9"/>
                  <a:gd name="T2" fmla="*/ 125 w 8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1" y="5"/>
                      <a:pt x="3" y="8"/>
                      <a:pt x="8" y="9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6" name="Freeform 1992">
                <a:extLst>
                  <a:ext uri="{FF2B5EF4-FFF2-40B4-BE49-F238E27FC236}">
                    <a16:creationId xmlns:a16="http://schemas.microsoft.com/office/drawing/2014/main" id="{84460377-43A4-4AB1-8AB3-1EF6E29CD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035"/>
                <a:ext cx="20" cy="40"/>
              </a:xfrm>
              <a:custGeom>
                <a:avLst/>
                <a:gdLst>
                  <a:gd name="T0" fmla="*/ 0 w 8"/>
                  <a:gd name="T1" fmla="*/ 0 h 15"/>
                  <a:gd name="T2" fmla="*/ 113 w 8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0" y="0"/>
                    </a:moveTo>
                    <a:cubicBezTo>
                      <a:pt x="5" y="4"/>
                      <a:pt x="8" y="9"/>
                      <a:pt x="7" y="1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7" name="Freeform 1993">
                <a:extLst>
                  <a:ext uri="{FF2B5EF4-FFF2-40B4-BE49-F238E27FC236}">
                    <a16:creationId xmlns:a16="http://schemas.microsoft.com/office/drawing/2014/main" id="{4605FBD3-DFC8-4C20-823C-492BD4CE1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3045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95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2"/>
                      <a:pt x="3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8" name="Freeform 1994">
                <a:extLst>
                  <a:ext uri="{FF2B5EF4-FFF2-40B4-BE49-F238E27FC236}">
                    <a16:creationId xmlns:a16="http://schemas.microsoft.com/office/drawing/2014/main" id="{96E63C37-1422-4EBA-96B4-A80C80997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2800"/>
                <a:ext cx="20" cy="37"/>
              </a:xfrm>
              <a:custGeom>
                <a:avLst/>
                <a:gdLst>
                  <a:gd name="T0" fmla="*/ 0 w 8"/>
                  <a:gd name="T1" fmla="*/ 0 h 14"/>
                  <a:gd name="T2" fmla="*/ 113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0" y="0"/>
                    </a:moveTo>
                    <a:cubicBezTo>
                      <a:pt x="5" y="2"/>
                      <a:pt x="8" y="9"/>
                      <a:pt x="7" y="1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39" name="Freeform 1995">
                <a:extLst>
                  <a:ext uri="{FF2B5EF4-FFF2-40B4-BE49-F238E27FC236}">
                    <a16:creationId xmlns:a16="http://schemas.microsoft.com/office/drawing/2014/main" id="{7EA0BA9A-ECFD-4B08-8AAA-35E9B129E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805"/>
                <a:ext cx="12" cy="14"/>
              </a:xfrm>
              <a:custGeom>
                <a:avLst/>
                <a:gdLst>
                  <a:gd name="T0" fmla="*/ 0 w 5"/>
                  <a:gd name="T1" fmla="*/ 109 h 5"/>
                  <a:gd name="T2" fmla="*/ 7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2"/>
                      <a:pt x="2" y="1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0" name="Freeform 1996">
                <a:extLst>
                  <a:ext uri="{FF2B5EF4-FFF2-40B4-BE49-F238E27FC236}">
                    <a16:creationId xmlns:a16="http://schemas.microsoft.com/office/drawing/2014/main" id="{3840C63C-F3C6-4F4E-8B1C-5BFB0E79D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685"/>
                <a:ext cx="50" cy="19"/>
              </a:xfrm>
              <a:custGeom>
                <a:avLst/>
                <a:gdLst>
                  <a:gd name="T0" fmla="*/ 0 w 20"/>
                  <a:gd name="T1" fmla="*/ 117 h 7"/>
                  <a:gd name="T2" fmla="*/ 313 w 20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6"/>
                    </a:moveTo>
                    <a:cubicBezTo>
                      <a:pt x="4" y="0"/>
                      <a:pt x="17" y="0"/>
                      <a:pt x="20" y="7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1" name="Freeform 1997">
                <a:extLst>
                  <a:ext uri="{FF2B5EF4-FFF2-40B4-BE49-F238E27FC236}">
                    <a16:creationId xmlns:a16="http://schemas.microsoft.com/office/drawing/2014/main" id="{9622B20E-333A-4521-A04D-A96989DF2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701"/>
                <a:ext cx="25" cy="14"/>
              </a:xfrm>
              <a:custGeom>
                <a:avLst/>
                <a:gdLst>
                  <a:gd name="T0" fmla="*/ 0 w 10"/>
                  <a:gd name="T1" fmla="*/ 109 h 5"/>
                  <a:gd name="T2" fmla="*/ 158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2" y="2"/>
                      <a:pt x="6" y="0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2" name="Freeform 1998">
                <a:extLst>
                  <a:ext uri="{FF2B5EF4-FFF2-40B4-BE49-F238E27FC236}">
                    <a16:creationId xmlns:a16="http://schemas.microsoft.com/office/drawing/2014/main" id="{013C0FC0-1C17-492E-960D-196991101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768"/>
                <a:ext cx="18" cy="40"/>
              </a:xfrm>
              <a:custGeom>
                <a:avLst/>
                <a:gdLst>
                  <a:gd name="T0" fmla="*/ 0 w 7"/>
                  <a:gd name="T1" fmla="*/ 0 h 15"/>
                  <a:gd name="T2" fmla="*/ 118 w 7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5">
                    <a:moveTo>
                      <a:pt x="0" y="0"/>
                    </a:moveTo>
                    <a:cubicBezTo>
                      <a:pt x="5" y="3"/>
                      <a:pt x="7" y="9"/>
                      <a:pt x="7" y="15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3" name="Freeform 1999">
                <a:extLst>
                  <a:ext uri="{FF2B5EF4-FFF2-40B4-BE49-F238E27FC236}">
                    <a16:creationId xmlns:a16="http://schemas.microsoft.com/office/drawing/2014/main" id="{C77EEB4D-EB8F-40B4-BC1E-F92841345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81"/>
                <a:ext cx="18" cy="6"/>
              </a:xfrm>
              <a:custGeom>
                <a:avLst/>
                <a:gdLst>
                  <a:gd name="T0" fmla="*/ 0 w 7"/>
                  <a:gd name="T1" fmla="*/ 54 h 2"/>
                  <a:gd name="T2" fmla="*/ 118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4" name="Freeform 2000">
                <a:extLst>
                  <a:ext uri="{FF2B5EF4-FFF2-40B4-BE49-F238E27FC236}">
                    <a16:creationId xmlns:a16="http://schemas.microsoft.com/office/drawing/2014/main" id="{45E749D0-9167-4D80-8EAE-DCF0CD511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3120"/>
                <a:ext cx="35" cy="32"/>
              </a:xfrm>
              <a:custGeom>
                <a:avLst/>
                <a:gdLst>
                  <a:gd name="T0" fmla="*/ 0 w 14"/>
                  <a:gd name="T1" fmla="*/ 192 h 12"/>
                  <a:gd name="T2" fmla="*/ 220 w 1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0" y="10"/>
                    </a:moveTo>
                    <a:cubicBezTo>
                      <a:pt x="6" y="12"/>
                      <a:pt x="14" y="7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5" name="Freeform 2001">
                <a:extLst>
                  <a:ext uri="{FF2B5EF4-FFF2-40B4-BE49-F238E27FC236}">
                    <a16:creationId xmlns:a16="http://schemas.microsoft.com/office/drawing/2014/main" id="{108C0376-8E38-4C43-9762-F281FB84D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128"/>
                <a:ext cx="15" cy="32"/>
              </a:xfrm>
              <a:custGeom>
                <a:avLst/>
                <a:gdLst>
                  <a:gd name="T0" fmla="*/ 50 w 6"/>
                  <a:gd name="T1" fmla="*/ 0 h 12"/>
                  <a:gd name="T2" fmla="*/ 0 w 6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3" y="0"/>
                    </a:moveTo>
                    <a:cubicBezTo>
                      <a:pt x="6" y="4"/>
                      <a:pt x="5" y="9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6" name="Freeform 2002">
                <a:extLst>
                  <a:ext uri="{FF2B5EF4-FFF2-40B4-BE49-F238E27FC236}">
                    <a16:creationId xmlns:a16="http://schemas.microsoft.com/office/drawing/2014/main" id="{182B6C23-CE89-4679-AFFB-D8B979F46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149"/>
                <a:ext cx="5" cy="6"/>
              </a:xfrm>
              <a:custGeom>
                <a:avLst/>
                <a:gdLst>
                  <a:gd name="T0" fmla="*/ 33 w 2"/>
                  <a:gd name="T1" fmla="*/ 54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6DAA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7" name="Freeform 2003">
                <a:extLst>
                  <a:ext uri="{FF2B5EF4-FFF2-40B4-BE49-F238E27FC236}">
                    <a16:creationId xmlns:a16="http://schemas.microsoft.com/office/drawing/2014/main" id="{7F002081-DAA3-46E3-BD15-C52E5F3D1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165"/>
                <a:ext cx="15" cy="32"/>
              </a:xfrm>
              <a:custGeom>
                <a:avLst/>
                <a:gdLst>
                  <a:gd name="T0" fmla="*/ 33 w 6"/>
                  <a:gd name="T1" fmla="*/ 0 h 12"/>
                  <a:gd name="T2" fmla="*/ 95 w 6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2" y="0"/>
                    </a:moveTo>
                    <a:cubicBezTo>
                      <a:pt x="0" y="5"/>
                      <a:pt x="2" y="9"/>
                      <a:pt x="6" y="12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8" name="Freeform 2004">
                <a:extLst>
                  <a:ext uri="{FF2B5EF4-FFF2-40B4-BE49-F238E27FC236}">
                    <a16:creationId xmlns:a16="http://schemas.microsoft.com/office/drawing/2014/main" id="{A1B1B68E-E48A-437E-8209-67F8B1A34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3184"/>
                <a:ext cx="23" cy="11"/>
              </a:xfrm>
              <a:custGeom>
                <a:avLst/>
                <a:gdLst>
                  <a:gd name="T0" fmla="*/ 151 w 9"/>
                  <a:gd name="T1" fmla="*/ 0 h 4"/>
                  <a:gd name="T2" fmla="*/ 0 w 9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6" y="1"/>
                      <a:pt x="3" y="2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CA9D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49" name="Freeform 2005">
                <a:extLst>
                  <a:ext uri="{FF2B5EF4-FFF2-40B4-BE49-F238E27FC236}">
                    <a16:creationId xmlns:a16="http://schemas.microsoft.com/office/drawing/2014/main" id="{4EDC2A99-9737-46FC-8BA9-48AF8EB95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899"/>
                <a:ext cx="20" cy="21"/>
              </a:xfrm>
              <a:custGeom>
                <a:avLst/>
                <a:gdLst>
                  <a:gd name="T0" fmla="*/ 50 w 8"/>
                  <a:gd name="T1" fmla="*/ 144 h 8"/>
                  <a:gd name="T2" fmla="*/ 113 w 8"/>
                  <a:gd name="T3" fmla="*/ 55 h 8"/>
                  <a:gd name="T4" fmla="*/ 0 w 8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3" y="8"/>
                    </a:moveTo>
                    <a:cubicBezTo>
                      <a:pt x="4" y="7"/>
                      <a:pt x="8" y="4"/>
                      <a:pt x="7" y="3"/>
                    </a:cubicBezTo>
                    <a:cubicBezTo>
                      <a:pt x="6" y="0"/>
                      <a:pt x="1" y="4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0" name="Freeform 2006">
                <a:extLst>
                  <a:ext uri="{FF2B5EF4-FFF2-40B4-BE49-F238E27FC236}">
                    <a16:creationId xmlns:a16="http://schemas.microsoft.com/office/drawing/2014/main" id="{B17441C0-75D3-43DB-8D35-7E8334202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2891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1" name="Freeform 2007">
                <a:extLst>
                  <a:ext uri="{FF2B5EF4-FFF2-40B4-BE49-F238E27FC236}">
                    <a16:creationId xmlns:a16="http://schemas.microsoft.com/office/drawing/2014/main" id="{59B5A3D3-A52B-47EB-BD74-FA4024B40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" y="2843"/>
                <a:ext cx="22" cy="24"/>
              </a:xfrm>
              <a:custGeom>
                <a:avLst/>
                <a:gdLst>
                  <a:gd name="T0" fmla="*/ 29 w 9"/>
                  <a:gd name="T1" fmla="*/ 21 h 9"/>
                  <a:gd name="T2" fmla="*/ 103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2" y="1"/>
                    </a:moveTo>
                    <a:cubicBezTo>
                      <a:pt x="0" y="9"/>
                      <a:pt x="9" y="6"/>
                      <a:pt x="7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2" name="Freeform 2008">
                <a:extLst>
                  <a:ext uri="{FF2B5EF4-FFF2-40B4-BE49-F238E27FC236}">
                    <a16:creationId xmlns:a16="http://schemas.microsoft.com/office/drawing/2014/main" id="{5179A205-E53F-4E70-B3F2-40A77FA39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2800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3" name="Freeform 2009">
                <a:extLst>
                  <a:ext uri="{FF2B5EF4-FFF2-40B4-BE49-F238E27FC236}">
                    <a16:creationId xmlns:a16="http://schemas.microsoft.com/office/drawing/2014/main" id="{AC7DAAC6-B58C-4AEF-9FE2-D894B5361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1" y="2763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4" name="Freeform 2010">
                <a:extLst>
                  <a:ext uri="{FF2B5EF4-FFF2-40B4-BE49-F238E27FC236}">
                    <a16:creationId xmlns:a16="http://schemas.microsoft.com/office/drawing/2014/main" id="{1CC5EABD-8557-4DAA-8D86-DCA58125C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2723"/>
                <a:ext cx="8" cy="16"/>
              </a:xfrm>
              <a:custGeom>
                <a:avLst/>
                <a:gdLst>
                  <a:gd name="T0" fmla="*/ 56 w 3"/>
                  <a:gd name="T1" fmla="*/ 21 h 6"/>
                  <a:gd name="T2" fmla="*/ 0 w 3"/>
                  <a:gd name="T3" fmla="*/ 115 h 6"/>
                  <a:gd name="T4" fmla="*/ 0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3" y="3"/>
                      <a:pt x="2" y="5"/>
                      <a:pt x="0" y="6"/>
                    </a:cubicBezTo>
                    <a:cubicBezTo>
                      <a:pt x="0" y="4"/>
                      <a:pt x="0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5" name="Freeform 2011">
                <a:extLst>
                  <a:ext uri="{FF2B5EF4-FFF2-40B4-BE49-F238E27FC236}">
                    <a16:creationId xmlns:a16="http://schemas.microsoft.com/office/drawing/2014/main" id="{94ED2A36-B7B6-4235-9540-8DC0A5F1C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41"/>
                <a:ext cx="5" cy="6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0"/>
                      <a:pt x="2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6" name="Freeform 2012">
                <a:extLst>
                  <a:ext uri="{FF2B5EF4-FFF2-40B4-BE49-F238E27FC236}">
                    <a16:creationId xmlns:a16="http://schemas.microsoft.com/office/drawing/2014/main" id="{47948C28-FEBB-415B-9FC3-B9DFB5788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731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2" y="1"/>
                      <a:pt x="3" y="2"/>
                      <a:pt x="4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7" name="Freeform 2013">
                <a:extLst>
                  <a:ext uri="{FF2B5EF4-FFF2-40B4-BE49-F238E27FC236}">
                    <a16:creationId xmlns:a16="http://schemas.microsoft.com/office/drawing/2014/main" id="{55060408-1D33-45F9-A896-29BEB762F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800"/>
                <a:ext cx="8" cy="8"/>
              </a:xfrm>
              <a:custGeom>
                <a:avLst/>
                <a:gdLst>
                  <a:gd name="T0" fmla="*/ 0 w 3"/>
                  <a:gd name="T1" fmla="*/ 56 h 3"/>
                  <a:gd name="T2" fmla="*/ 56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8" name="Freeform 2014">
                <a:extLst>
                  <a:ext uri="{FF2B5EF4-FFF2-40B4-BE49-F238E27FC236}">
                    <a16:creationId xmlns:a16="http://schemas.microsoft.com/office/drawing/2014/main" id="{8984342A-9A08-4BF7-83EA-35C40DEC2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2811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8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59" name="Freeform 2015">
                <a:extLst>
                  <a:ext uri="{FF2B5EF4-FFF2-40B4-BE49-F238E27FC236}">
                    <a16:creationId xmlns:a16="http://schemas.microsoft.com/office/drawing/2014/main" id="{6DB6D429-1C5B-4E58-9C59-D63CA05A6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843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1"/>
                      <a:pt x="1" y="1"/>
                      <a:pt x="2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0" name="Freeform 2016">
                <a:extLst>
                  <a:ext uri="{FF2B5EF4-FFF2-40B4-BE49-F238E27FC236}">
                    <a16:creationId xmlns:a16="http://schemas.microsoft.com/office/drawing/2014/main" id="{4A065A3F-F376-48DF-AB7C-48128B99F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2864"/>
                <a:ext cx="17" cy="11"/>
              </a:xfrm>
              <a:custGeom>
                <a:avLst/>
                <a:gdLst>
                  <a:gd name="T0" fmla="*/ 100 w 7"/>
                  <a:gd name="T1" fmla="*/ 0 h 4"/>
                  <a:gd name="T2" fmla="*/ 0 w 7"/>
                  <a:gd name="T3" fmla="*/ 47 h 4"/>
                  <a:gd name="T4" fmla="*/ 100 w 7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2" y="0"/>
                      <a:pt x="0" y="2"/>
                    </a:cubicBezTo>
                    <a:cubicBezTo>
                      <a:pt x="1" y="4"/>
                      <a:pt x="5" y="4"/>
                      <a:pt x="7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1" name="Freeform 2017">
                <a:extLst>
                  <a:ext uri="{FF2B5EF4-FFF2-40B4-BE49-F238E27FC236}">
                    <a16:creationId xmlns:a16="http://schemas.microsoft.com/office/drawing/2014/main" id="{91F5510F-9928-4325-AD89-A60C7D0A2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2907"/>
                <a:ext cx="12" cy="21"/>
              </a:xfrm>
              <a:custGeom>
                <a:avLst/>
                <a:gdLst>
                  <a:gd name="T0" fmla="*/ 41 w 5"/>
                  <a:gd name="T1" fmla="*/ 144 h 8"/>
                  <a:gd name="T2" fmla="*/ 70 w 5"/>
                  <a:gd name="T3" fmla="*/ 7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cubicBezTo>
                      <a:pt x="0" y="4"/>
                      <a:pt x="2" y="0"/>
                      <a:pt x="5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2" name="Freeform 2018">
                <a:extLst>
                  <a:ext uri="{FF2B5EF4-FFF2-40B4-BE49-F238E27FC236}">
                    <a16:creationId xmlns:a16="http://schemas.microsoft.com/office/drawing/2014/main" id="{5B2068BC-F695-4FA9-BF1B-FAB10D212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" y="2917"/>
                <a:ext cx="17" cy="14"/>
              </a:xfrm>
              <a:custGeom>
                <a:avLst/>
                <a:gdLst>
                  <a:gd name="T0" fmla="*/ 0 w 7"/>
                  <a:gd name="T1" fmla="*/ 62 h 5"/>
                  <a:gd name="T2" fmla="*/ 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4" y="5"/>
                      <a:pt x="7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3" name="Freeform 2019">
                <a:extLst>
                  <a:ext uri="{FF2B5EF4-FFF2-40B4-BE49-F238E27FC236}">
                    <a16:creationId xmlns:a16="http://schemas.microsoft.com/office/drawing/2014/main" id="{10EE39B1-9881-4B89-A1D8-4F72E464F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3" y="2883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4" name="Freeform 2020">
                <a:extLst>
                  <a:ext uri="{FF2B5EF4-FFF2-40B4-BE49-F238E27FC236}">
                    <a16:creationId xmlns:a16="http://schemas.microsoft.com/office/drawing/2014/main" id="{91D251BD-DAC4-411B-B5B2-398A91660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845"/>
                <a:ext cx="10" cy="11"/>
              </a:xfrm>
              <a:custGeom>
                <a:avLst/>
                <a:gdLst>
                  <a:gd name="T0" fmla="*/ 33 w 4"/>
                  <a:gd name="T1" fmla="*/ 0 h 4"/>
                  <a:gd name="T2" fmla="*/ 0 w 4"/>
                  <a:gd name="T3" fmla="*/ 61 h 4"/>
                  <a:gd name="T4" fmla="*/ 0 w 4"/>
                  <a:gd name="T5" fmla="*/ 47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4" y="2"/>
                      <a:pt x="3" y="4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5" name="Freeform 2021">
                <a:extLst>
                  <a:ext uri="{FF2B5EF4-FFF2-40B4-BE49-F238E27FC236}">
                    <a16:creationId xmlns:a16="http://schemas.microsoft.com/office/drawing/2014/main" id="{D2D70D60-768B-472F-9AAF-D5DDC9085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3035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2" y="2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6" name="Freeform 2022">
                <a:extLst>
                  <a:ext uri="{FF2B5EF4-FFF2-40B4-BE49-F238E27FC236}">
                    <a16:creationId xmlns:a16="http://schemas.microsoft.com/office/drawing/2014/main" id="{9020F486-54D9-4105-AD36-A384153AC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027"/>
                <a:ext cx="13" cy="16"/>
              </a:xfrm>
              <a:custGeom>
                <a:avLst/>
                <a:gdLst>
                  <a:gd name="T0" fmla="*/ 0 w 5"/>
                  <a:gd name="T1" fmla="*/ 56 h 6"/>
                  <a:gd name="T2" fmla="*/ 0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4" y="6"/>
                      <a:pt x="5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7" name="Freeform 2023">
                <a:extLst>
                  <a:ext uri="{FF2B5EF4-FFF2-40B4-BE49-F238E27FC236}">
                    <a16:creationId xmlns:a16="http://schemas.microsoft.com/office/drawing/2014/main" id="{19FBF05A-14B9-445D-9B25-F8F00DEEB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1" y="2995"/>
                <a:ext cx="1" cy="13"/>
              </a:xfrm>
              <a:custGeom>
                <a:avLst/>
                <a:gdLst>
                  <a:gd name="T0" fmla="*/ 0 w 1"/>
                  <a:gd name="T1" fmla="*/ 88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2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8" name="Freeform 2024">
                <a:extLst>
                  <a:ext uri="{FF2B5EF4-FFF2-40B4-BE49-F238E27FC236}">
                    <a16:creationId xmlns:a16="http://schemas.microsoft.com/office/drawing/2014/main" id="{8DD895E4-A582-4A3F-9F42-0036B034D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997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7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2"/>
                      <a:pt x="3" y="1"/>
                      <a:pt x="5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69" name="Freeform 2025">
                <a:extLst>
                  <a:ext uri="{FF2B5EF4-FFF2-40B4-BE49-F238E27FC236}">
                    <a16:creationId xmlns:a16="http://schemas.microsoft.com/office/drawing/2014/main" id="{F7551E11-728C-4B19-A1C9-6CA3B8ABA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067"/>
                <a:ext cx="22" cy="21"/>
              </a:xfrm>
              <a:custGeom>
                <a:avLst/>
                <a:gdLst>
                  <a:gd name="T0" fmla="*/ 29 w 9"/>
                  <a:gd name="T1" fmla="*/ 0 h 8"/>
                  <a:gd name="T2" fmla="*/ 0 w 9"/>
                  <a:gd name="T3" fmla="*/ 5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2" y="0"/>
                    </a:moveTo>
                    <a:cubicBezTo>
                      <a:pt x="9" y="2"/>
                      <a:pt x="2" y="8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0" name="Freeform 2026">
                <a:extLst>
                  <a:ext uri="{FF2B5EF4-FFF2-40B4-BE49-F238E27FC236}">
                    <a16:creationId xmlns:a16="http://schemas.microsoft.com/office/drawing/2014/main" id="{9B0DF991-950C-4142-8A81-255516936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3101"/>
                <a:ext cx="15" cy="11"/>
              </a:xfrm>
              <a:custGeom>
                <a:avLst/>
                <a:gdLst>
                  <a:gd name="T0" fmla="*/ 20 w 6"/>
                  <a:gd name="T1" fmla="*/ 0 h 4"/>
                  <a:gd name="T2" fmla="*/ 95 w 6"/>
                  <a:gd name="T3" fmla="*/ 61 h 4"/>
                  <a:gd name="T4" fmla="*/ 0 w 6"/>
                  <a:gd name="T5" fmla="*/ 6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4" y="4"/>
                      <a:pt x="2" y="4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1" name="Freeform 2027">
                <a:extLst>
                  <a:ext uri="{FF2B5EF4-FFF2-40B4-BE49-F238E27FC236}">
                    <a16:creationId xmlns:a16="http://schemas.microsoft.com/office/drawing/2014/main" id="{3E790F75-E2EC-4E0D-BA99-23FBD76B5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" y="3152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2" name="Freeform 2028">
                <a:extLst>
                  <a:ext uri="{FF2B5EF4-FFF2-40B4-BE49-F238E27FC236}">
                    <a16:creationId xmlns:a16="http://schemas.microsoft.com/office/drawing/2014/main" id="{1DDF7BD8-7BF1-4AE8-AA76-90ECF9AAF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3152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3" name="Freeform 2029">
                <a:extLst>
                  <a:ext uri="{FF2B5EF4-FFF2-40B4-BE49-F238E27FC236}">
                    <a16:creationId xmlns:a16="http://schemas.microsoft.com/office/drawing/2014/main" id="{0CD0A388-8F8D-49E5-862A-79607A83F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171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4" name="Freeform 2030">
                <a:extLst>
                  <a:ext uri="{FF2B5EF4-FFF2-40B4-BE49-F238E27FC236}">
                    <a16:creationId xmlns:a16="http://schemas.microsoft.com/office/drawing/2014/main" id="{66F4BAEF-8D0F-430B-B485-E0E08C64C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318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27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5" name="Freeform 2031">
                <a:extLst>
                  <a:ext uri="{FF2B5EF4-FFF2-40B4-BE49-F238E27FC236}">
                    <a16:creationId xmlns:a16="http://schemas.microsoft.com/office/drawing/2014/main" id="{A0690557-1204-44D0-A45F-9C3F6CABA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003"/>
                <a:ext cx="12" cy="8"/>
              </a:xfrm>
              <a:custGeom>
                <a:avLst/>
                <a:gdLst>
                  <a:gd name="T0" fmla="*/ 70 w 5"/>
                  <a:gd name="T1" fmla="*/ 56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3" y="3"/>
                      <a:pt x="2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6" name="Freeform 2032">
                <a:extLst>
                  <a:ext uri="{FF2B5EF4-FFF2-40B4-BE49-F238E27FC236}">
                    <a16:creationId xmlns:a16="http://schemas.microsoft.com/office/drawing/2014/main" id="{30B47CE2-175F-4611-9D92-32D66E7BF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3011"/>
                <a:ext cx="15" cy="16"/>
              </a:xfrm>
              <a:custGeom>
                <a:avLst/>
                <a:gdLst>
                  <a:gd name="T0" fmla="*/ 0 w 6"/>
                  <a:gd name="T1" fmla="*/ 77 h 6"/>
                  <a:gd name="T2" fmla="*/ 95 w 6"/>
                  <a:gd name="T3" fmla="*/ 0 h 6"/>
                  <a:gd name="T4" fmla="*/ 50 w 6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0" y="4"/>
                    </a:moveTo>
                    <a:cubicBezTo>
                      <a:pt x="2" y="2"/>
                      <a:pt x="3" y="0"/>
                      <a:pt x="6" y="0"/>
                    </a:cubicBezTo>
                    <a:cubicBezTo>
                      <a:pt x="6" y="2"/>
                      <a:pt x="5" y="4"/>
                      <a:pt x="3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7" name="Freeform 2033">
                <a:extLst>
                  <a:ext uri="{FF2B5EF4-FFF2-40B4-BE49-F238E27FC236}">
                    <a16:creationId xmlns:a16="http://schemas.microsoft.com/office/drawing/2014/main" id="{613C0818-DA2F-4DF9-B547-2633399B9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2955"/>
                <a:ext cx="3" cy="13"/>
              </a:xfrm>
              <a:custGeom>
                <a:avLst/>
                <a:gdLst>
                  <a:gd name="T0" fmla="*/ 27 w 1"/>
                  <a:gd name="T1" fmla="*/ 0 h 5"/>
                  <a:gd name="T2" fmla="*/ 0 w 1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8" name="Freeform 2034">
                <a:extLst>
                  <a:ext uri="{FF2B5EF4-FFF2-40B4-BE49-F238E27FC236}">
                    <a16:creationId xmlns:a16="http://schemas.microsoft.com/office/drawing/2014/main" id="{EB50A4ED-0689-4E59-95CF-C135386DE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6" y="2928"/>
                <a:ext cx="12" cy="11"/>
              </a:xfrm>
              <a:custGeom>
                <a:avLst/>
                <a:gdLst>
                  <a:gd name="T0" fmla="*/ 0 w 5"/>
                  <a:gd name="T1" fmla="*/ 0 h 4"/>
                  <a:gd name="T2" fmla="*/ 70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2"/>
                      <a:pt x="3" y="4"/>
                      <a:pt x="5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79" name="Freeform 2035">
                <a:extLst>
                  <a:ext uri="{FF2B5EF4-FFF2-40B4-BE49-F238E27FC236}">
                    <a16:creationId xmlns:a16="http://schemas.microsoft.com/office/drawing/2014/main" id="{0C641E76-F90C-4385-BCF5-4AE112663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3069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0" name="Freeform 2036">
                <a:extLst>
                  <a:ext uri="{FF2B5EF4-FFF2-40B4-BE49-F238E27FC236}">
                    <a16:creationId xmlns:a16="http://schemas.microsoft.com/office/drawing/2014/main" id="{ECE809C0-7252-45DC-A93F-F041C9432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3040"/>
                <a:ext cx="5" cy="8"/>
              </a:xfrm>
              <a:custGeom>
                <a:avLst/>
                <a:gdLst>
                  <a:gd name="T0" fmla="*/ 33 w 2"/>
                  <a:gd name="T1" fmla="*/ 56 h 3"/>
                  <a:gd name="T2" fmla="*/ 20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2"/>
                      <a:pt x="0" y="1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1" name="Freeform 2037">
                <a:extLst>
                  <a:ext uri="{FF2B5EF4-FFF2-40B4-BE49-F238E27FC236}">
                    <a16:creationId xmlns:a16="http://schemas.microsoft.com/office/drawing/2014/main" id="{83D982AC-72BD-44F1-9F46-8CBB8864A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3048"/>
                <a:ext cx="10" cy="16"/>
              </a:xfrm>
              <a:custGeom>
                <a:avLst/>
                <a:gdLst>
                  <a:gd name="T0" fmla="*/ 0 w 4"/>
                  <a:gd name="T1" fmla="*/ 115 h 6"/>
                  <a:gd name="T2" fmla="*/ 63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0" y="6"/>
                    </a:moveTo>
                    <a:cubicBezTo>
                      <a:pt x="2" y="4"/>
                      <a:pt x="2" y="2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2" name="Freeform 2038">
                <a:extLst>
                  <a:ext uri="{FF2B5EF4-FFF2-40B4-BE49-F238E27FC236}">
                    <a16:creationId xmlns:a16="http://schemas.microsoft.com/office/drawing/2014/main" id="{396C642B-A173-41D4-985B-7900DFB4E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6" y="2995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58 w 5"/>
                  <a:gd name="T3" fmla="*/ 0 h 6"/>
                  <a:gd name="T4" fmla="*/ 58 w 5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  <a:cubicBezTo>
                      <a:pt x="5" y="2"/>
                      <a:pt x="5" y="4"/>
                      <a:pt x="4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3" name="Freeform 2039">
                <a:extLst>
                  <a:ext uri="{FF2B5EF4-FFF2-40B4-BE49-F238E27FC236}">
                    <a16:creationId xmlns:a16="http://schemas.microsoft.com/office/drawing/2014/main" id="{211B89BE-7CB4-4932-8D57-C593FDAFF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888"/>
                <a:ext cx="15" cy="21"/>
              </a:xfrm>
              <a:custGeom>
                <a:avLst/>
                <a:gdLst>
                  <a:gd name="T0" fmla="*/ 0 w 6"/>
                  <a:gd name="T1" fmla="*/ 76 h 8"/>
                  <a:gd name="T2" fmla="*/ 50 w 6"/>
                  <a:gd name="T3" fmla="*/ 0 h 8"/>
                  <a:gd name="T4" fmla="*/ 33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4"/>
                    </a:moveTo>
                    <a:cubicBezTo>
                      <a:pt x="1" y="3"/>
                      <a:pt x="2" y="1"/>
                      <a:pt x="3" y="0"/>
                    </a:cubicBezTo>
                    <a:cubicBezTo>
                      <a:pt x="6" y="2"/>
                      <a:pt x="4" y="6"/>
                      <a:pt x="2" y="8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4" name="Freeform 2040">
                <a:extLst>
                  <a:ext uri="{FF2B5EF4-FFF2-40B4-BE49-F238E27FC236}">
                    <a16:creationId xmlns:a16="http://schemas.microsoft.com/office/drawing/2014/main" id="{CFC85984-1DE8-4758-9140-821A608A2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896"/>
                <a:ext cx="10" cy="16"/>
              </a:xfrm>
              <a:custGeom>
                <a:avLst/>
                <a:gdLst>
                  <a:gd name="T0" fmla="*/ 63 w 4"/>
                  <a:gd name="T1" fmla="*/ 115 h 6"/>
                  <a:gd name="T2" fmla="*/ 50 w 4"/>
                  <a:gd name="T3" fmla="*/ 0 h 6"/>
                  <a:gd name="T4" fmla="*/ 20 w 4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4" y="4"/>
                      <a:pt x="4" y="2"/>
                      <a:pt x="3" y="0"/>
                    </a:cubicBezTo>
                    <a:cubicBezTo>
                      <a:pt x="1" y="1"/>
                      <a:pt x="0" y="4"/>
                      <a:pt x="1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5" name="Freeform 2041">
                <a:extLst>
                  <a:ext uri="{FF2B5EF4-FFF2-40B4-BE49-F238E27FC236}">
                    <a16:creationId xmlns:a16="http://schemas.microsoft.com/office/drawing/2014/main" id="{4EEEA66A-0CF7-43D4-AED9-30FE1AE5A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2803"/>
                <a:ext cx="15" cy="29"/>
              </a:xfrm>
              <a:custGeom>
                <a:avLst/>
                <a:gdLst>
                  <a:gd name="T0" fmla="*/ 0 w 6"/>
                  <a:gd name="T1" fmla="*/ 111 h 11"/>
                  <a:gd name="T2" fmla="*/ 20 w 6"/>
                  <a:gd name="T3" fmla="*/ 5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6"/>
                    </a:moveTo>
                    <a:cubicBezTo>
                      <a:pt x="4" y="11"/>
                      <a:pt x="6" y="0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6" name="Freeform 2042">
                <a:extLst>
                  <a:ext uri="{FF2B5EF4-FFF2-40B4-BE49-F238E27FC236}">
                    <a16:creationId xmlns:a16="http://schemas.microsoft.com/office/drawing/2014/main" id="{F2AD611B-611F-4FE2-884D-9D0914F56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765"/>
                <a:ext cx="10" cy="11"/>
              </a:xfrm>
              <a:custGeom>
                <a:avLst/>
                <a:gdLst>
                  <a:gd name="T0" fmla="*/ 0 w 4"/>
                  <a:gd name="T1" fmla="*/ 83 h 4"/>
                  <a:gd name="T2" fmla="*/ 63 w 4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7" name="Freeform 2043">
                <a:extLst>
                  <a:ext uri="{FF2B5EF4-FFF2-40B4-BE49-F238E27FC236}">
                    <a16:creationId xmlns:a16="http://schemas.microsoft.com/office/drawing/2014/main" id="{C2176AC5-5809-4948-8AEC-12B0BFBE9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2691"/>
                <a:ext cx="22" cy="29"/>
              </a:xfrm>
              <a:custGeom>
                <a:avLst/>
                <a:gdLst>
                  <a:gd name="T0" fmla="*/ 0 w 9"/>
                  <a:gd name="T1" fmla="*/ 21 h 11"/>
                  <a:gd name="T2" fmla="*/ 42 w 9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1">
                    <a:moveTo>
                      <a:pt x="0" y="1"/>
                    </a:moveTo>
                    <a:cubicBezTo>
                      <a:pt x="2" y="11"/>
                      <a:pt x="9" y="1"/>
                      <a:pt x="3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8" name="Freeform 2044">
                <a:extLst>
                  <a:ext uri="{FF2B5EF4-FFF2-40B4-BE49-F238E27FC236}">
                    <a16:creationId xmlns:a16="http://schemas.microsoft.com/office/drawing/2014/main" id="{9EB80A89-1984-48F5-A91E-F2BFBC5FE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8" y="2699"/>
                <a:ext cx="3" cy="8"/>
              </a:xfrm>
              <a:custGeom>
                <a:avLst/>
                <a:gdLst>
                  <a:gd name="T0" fmla="*/ 27 w 1"/>
                  <a:gd name="T1" fmla="*/ 0 h 3"/>
                  <a:gd name="T2" fmla="*/ 0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89" name="Freeform 2045">
                <a:extLst>
                  <a:ext uri="{FF2B5EF4-FFF2-40B4-BE49-F238E27FC236}">
                    <a16:creationId xmlns:a16="http://schemas.microsoft.com/office/drawing/2014/main" id="{ADB0DB7A-B69D-48CD-9DB5-90EBF529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2832"/>
                <a:ext cx="12" cy="21"/>
              </a:xfrm>
              <a:custGeom>
                <a:avLst/>
                <a:gdLst>
                  <a:gd name="T0" fmla="*/ 12 w 5"/>
                  <a:gd name="T1" fmla="*/ 144 h 8"/>
                  <a:gd name="T2" fmla="*/ 12 w 5"/>
                  <a:gd name="T3" fmla="*/ 0 h 8"/>
                  <a:gd name="T4" fmla="*/ 70 w 5"/>
                  <a:gd name="T5" fmla="*/ 8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1" y="8"/>
                    </a:moveTo>
                    <a:cubicBezTo>
                      <a:pt x="0" y="5"/>
                      <a:pt x="0" y="2"/>
                      <a:pt x="1" y="0"/>
                    </a:cubicBezTo>
                    <a:cubicBezTo>
                      <a:pt x="3" y="0"/>
                      <a:pt x="4" y="3"/>
                      <a:pt x="5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0" name="Freeform 2046">
                <a:extLst>
                  <a:ext uri="{FF2B5EF4-FFF2-40B4-BE49-F238E27FC236}">
                    <a16:creationId xmlns:a16="http://schemas.microsoft.com/office/drawing/2014/main" id="{6D6EED87-40C9-4575-886A-6CF8BDE27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2941"/>
                <a:ext cx="5" cy="11"/>
              </a:xfrm>
              <a:custGeom>
                <a:avLst/>
                <a:gdLst>
                  <a:gd name="T0" fmla="*/ 0 w 2"/>
                  <a:gd name="T1" fmla="*/ 83 h 4"/>
                  <a:gd name="T2" fmla="*/ 33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1" name="Freeform 2047">
                <a:extLst>
                  <a:ext uri="{FF2B5EF4-FFF2-40B4-BE49-F238E27FC236}">
                    <a16:creationId xmlns:a16="http://schemas.microsoft.com/office/drawing/2014/main" id="{0E941A30-4047-4179-B11C-960068F7D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875"/>
                <a:ext cx="18" cy="21"/>
              </a:xfrm>
              <a:custGeom>
                <a:avLst/>
                <a:gdLst>
                  <a:gd name="T0" fmla="*/ 33 w 7"/>
                  <a:gd name="T1" fmla="*/ 144 h 8"/>
                  <a:gd name="T2" fmla="*/ 0 w 7"/>
                  <a:gd name="T3" fmla="*/ 76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8">
                    <a:moveTo>
                      <a:pt x="2" y="8"/>
                    </a:moveTo>
                    <a:cubicBezTo>
                      <a:pt x="7" y="8"/>
                      <a:pt x="7" y="0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2" name="Freeform 2048">
                <a:extLst>
                  <a:ext uri="{FF2B5EF4-FFF2-40B4-BE49-F238E27FC236}">
                    <a16:creationId xmlns:a16="http://schemas.microsoft.com/office/drawing/2014/main" id="{C8AD7E39-E92A-475C-ADA1-C5B39E9E2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2837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56 w 3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2"/>
                      <a:pt x="1" y="2"/>
                      <a:pt x="3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3" name="Freeform 2049">
                <a:extLst>
                  <a:ext uri="{FF2B5EF4-FFF2-40B4-BE49-F238E27FC236}">
                    <a16:creationId xmlns:a16="http://schemas.microsoft.com/office/drawing/2014/main" id="{AD68FE59-9D9E-41B6-B139-AD571C46B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853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0 w 4"/>
                  <a:gd name="T3" fmla="*/ 35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1"/>
                      <a:pt x="2" y="0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4" name="Freeform 2050">
                <a:extLst>
                  <a:ext uri="{FF2B5EF4-FFF2-40B4-BE49-F238E27FC236}">
                    <a16:creationId xmlns:a16="http://schemas.microsoft.com/office/drawing/2014/main" id="{68C40A09-9F14-4875-905A-9EB6489DB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2872"/>
                <a:ext cx="18" cy="19"/>
              </a:xfrm>
              <a:custGeom>
                <a:avLst/>
                <a:gdLst>
                  <a:gd name="T0" fmla="*/ 33 w 7"/>
                  <a:gd name="T1" fmla="*/ 141 h 7"/>
                  <a:gd name="T2" fmla="*/ 33 w 7"/>
                  <a:gd name="T3" fmla="*/ 0 h 7"/>
                  <a:gd name="T4" fmla="*/ 118 w 7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7"/>
                    </a:moveTo>
                    <a:cubicBezTo>
                      <a:pt x="0" y="5"/>
                      <a:pt x="1" y="2"/>
                      <a:pt x="2" y="0"/>
                    </a:cubicBezTo>
                    <a:cubicBezTo>
                      <a:pt x="5" y="1"/>
                      <a:pt x="6" y="4"/>
                      <a:pt x="7" y="7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5" name="Freeform 2051">
                <a:extLst>
                  <a:ext uri="{FF2B5EF4-FFF2-40B4-BE49-F238E27FC236}">
                    <a16:creationId xmlns:a16="http://schemas.microsoft.com/office/drawing/2014/main" id="{10074FE6-A594-40A9-B8EE-0F302453D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2965"/>
                <a:ext cx="8" cy="3"/>
              </a:xfrm>
              <a:custGeom>
                <a:avLst/>
                <a:gdLst>
                  <a:gd name="T0" fmla="*/ 56 w 3"/>
                  <a:gd name="T1" fmla="*/ 0 h 1"/>
                  <a:gd name="T2" fmla="*/ 0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6" name="Freeform 2052">
                <a:extLst>
                  <a:ext uri="{FF2B5EF4-FFF2-40B4-BE49-F238E27FC236}">
                    <a16:creationId xmlns:a16="http://schemas.microsoft.com/office/drawing/2014/main" id="{16D310F2-49F6-4F58-B228-86973435E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2709"/>
                <a:ext cx="2" cy="6"/>
              </a:xfrm>
              <a:custGeom>
                <a:avLst/>
                <a:gdLst>
                  <a:gd name="T0" fmla="*/ 0 w 1"/>
                  <a:gd name="T1" fmla="*/ 0 h 2"/>
                  <a:gd name="T2" fmla="*/ 8 w 1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1" y="1"/>
                      <a:pt x="1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7" name="Freeform 2053">
                <a:extLst>
                  <a:ext uri="{FF2B5EF4-FFF2-40B4-BE49-F238E27FC236}">
                    <a16:creationId xmlns:a16="http://schemas.microsoft.com/office/drawing/2014/main" id="{EB14B865-A88A-4260-937B-4EBE3FF82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720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8" name="Freeform 2054">
                <a:extLst>
                  <a:ext uri="{FF2B5EF4-FFF2-40B4-BE49-F238E27FC236}">
                    <a16:creationId xmlns:a16="http://schemas.microsoft.com/office/drawing/2014/main" id="{40355E03-7007-441A-943D-B64BB14FA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2696"/>
                <a:ext cx="3" cy="8"/>
              </a:xfrm>
              <a:custGeom>
                <a:avLst/>
                <a:gdLst>
                  <a:gd name="T0" fmla="*/ 0 w 1"/>
                  <a:gd name="T1" fmla="*/ 0 h 3"/>
                  <a:gd name="T2" fmla="*/ 27 w 1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99" name="Freeform 2055">
                <a:extLst>
                  <a:ext uri="{FF2B5EF4-FFF2-40B4-BE49-F238E27FC236}">
                    <a16:creationId xmlns:a16="http://schemas.microsoft.com/office/drawing/2014/main" id="{27CA1ED9-1D7B-4231-99C7-4B4F7FF83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" y="2733"/>
                <a:ext cx="8" cy="22"/>
              </a:xfrm>
              <a:custGeom>
                <a:avLst/>
                <a:gdLst>
                  <a:gd name="T0" fmla="*/ 0 w 3"/>
                  <a:gd name="T1" fmla="*/ 129 h 8"/>
                  <a:gd name="T2" fmla="*/ 35 w 3"/>
                  <a:gd name="T3" fmla="*/ 0 h 8"/>
                  <a:gd name="T4" fmla="*/ 35 w 3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8">
                    <a:moveTo>
                      <a:pt x="0" y="6"/>
                    </a:moveTo>
                    <a:cubicBezTo>
                      <a:pt x="0" y="4"/>
                      <a:pt x="0" y="1"/>
                      <a:pt x="2" y="0"/>
                    </a:cubicBezTo>
                    <a:cubicBezTo>
                      <a:pt x="3" y="2"/>
                      <a:pt x="2" y="5"/>
                      <a:pt x="2" y="8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0" name="Freeform 2056">
                <a:extLst>
                  <a:ext uri="{FF2B5EF4-FFF2-40B4-BE49-F238E27FC236}">
                    <a16:creationId xmlns:a16="http://schemas.microsoft.com/office/drawing/2014/main" id="{8C363AFE-D62B-4D77-B930-5847E2096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2712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2" y="1"/>
                      <a:pt x="4" y="1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1" name="Freeform 2057">
                <a:extLst>
                  <a:ext uri="{FF2B5EF4-FFF2-40B4-BE49-F238E27FC236}">
                    <a16:creationId xmlns:a16="http://schemas.microsoft.com/office/drawing/2014/main" id="{20544AB9-F23D-495A-8C53-23823DB0E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2688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2" name="Freeform 2058">
                <a:extLst>
                  <a:ext uri="{FF2B5EF4-FFF2-40B4-BE49-F238E27FC236}">
                    <a16:creationId xmlns:a16="http://schemas.microsoft.com/office/drawing/2014/main" id="{F0A1E6CA-470B-472E-9393-605316536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683"/>
                <a:ext cx="5" cy="10"/>
              </a:xfrm>
              <a:custGeom>
                <a:avLst/>
                <a:gdLst>
                  <a:gd name="T0" fmla="*/ 33 w 2"/>
                  <a:gd name="T1" fmla="*/ 0 h 4"/>
                  <a:gd name="T2" fmla="*/ 0 w 2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3"/>
                      <a:pt x="0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3" name="Freeform 2059">
                <a:extLst>
                  <a:ext uri="{FF2B5EF4-FFF2-40B4-BE49-F238E27FC236}">
                    <a16:creationId xmlns:a16="http://schemas.microsoft.com/office/drawing/2014/main" id="{F1546A4C-78A4-4382-99F4-591A08485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693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1" y="2"/>
                      <a:pt x="2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4" name="Freeform 2060">
                <a:extLst>
                  <a:ext uri="{FF2B5EF4-FFF2-40B4-BE49-F238E27FC236}">
                    <a16:creationId xmlns:a16="http://schemas.microsoft.com/office/drawing/2014/main" id="{75969A04-7C22-4C34-B163-2F38493D7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2691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5" name="Freeform 2061">
                <a:extLst>
                  <a:ext uri="{FF2B5EF4-FFF2-40B4-BE49-F238E27FC236}">
                    <a16:creationId xmlns:a16="http://schemas.microsoft.com/office/drawing/2014/main" id="{4CDB9D2F-43A9-40E1-BB67-99F869C69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2669"/>
                <a:ext cx="3" cy="11"/>
              </a:xfrm>
              <a:custGeom>
                <a:avLst/>
                <a:gdLst>
                  <a:gd name="T0" fmla="*/ 0 w 1"/>
                  <a:gd name="T1" fmla="*/ 0 h 4"/>
                  <a:gd name="T2" fmla="*/ 27 w 1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6" name="Freeform 2062">
                <a:extLst>
                  <a:ext uri="{FF2B5EF4-FFF2-40B4-BE49-F238E27FC236}">
                    <a16:creationId xmlns:a16="http://schemas.microsoft.com/office/drawing/2014/main" id="{2908F108-007D-4240-880F-C86768B0D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2800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63 w 4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1" y="2"/>
                      <a:pt x="2" y="3"/>
                      <a:pt x="4" y="3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7" name="Freeform 2063">
                <a:extLst>
                  <a:ext uri="{FF2B5EF4-FFF2-40B4-BE49-F238E27FC236}">
                    <a16:creationId xmlns:a16="http://schemas.microsoft.com/office/drawing/2014/main" id="{DDBBF5E4-D4F4-4330-94C5-EFC7F708D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2755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8" name="Freeform 2064">
                <a:extLst>
                  <a:ext uri="{FF2B5EF4-FFF2-40B4-BE49-F238E27FC236}">
                    <a16:creationId xmlns:a16="http://schemas.microsoft.com/office/drawing/2014/main" id="{6E590BBB-109F-4A67-BBE9-42AD5D261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2723"/>
                <a:ext cx="1" cy="8"/>
              </a:xfrm>
              <a:custGeom>
                <a:avLst/>
                <a:gdLst>
                  <a:gd name="T0" fmla="*/ 0 w 1"/>
                  <a:gd name="T1" fmla="*/ 56 h 3"/>
                  <a:gd name="T2" fmla="*/ 0 w 1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09" name="Freeform 2065">
                <a:extLst>
                  <a:ext uri="{FF2B5EF4-FFF2-40B4-BE49-F238E27FC236}">
                    <a16:creationId xmlns:a16="http://schemas.microsoft.com/office/drawing/2014/main" id="{B9F3E4B7-5B3F-486A-BACF-8F362B2ED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3093"/>
                <a:ext cx="2" cy="16"/>
              </a:xfrm>
              <a:custGeom>
                <a:avLst/>
                <a:gdLst>
                  <a:gd name="T0" fmla="*/ 0 w 1"/>
                  <a:gd name="T1" fmla="*/ 0 h 6"/>
                  <a:gd name="T2" fmla="*/ 8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1" y="2"/>
                      <a:pt x="1" y="4"/>
                      <a:pt x="1" y="6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0" name="Freeform 2066">
                <a:extLst>
                  <a:ext uri="{FF2B5EF4-FFF2-40B4-BE49-F238E27FC236}">
                    <a16:creationId xmlns:a16="http://schemas.microsoft.com/office/drawing/2014/main" id="{78FB474E-4AD1-4173-AE62-5D9128E4D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" y="3136"/>
                <a:ext cx="7" cy="5"/>
              </a:xfrm>
              <a:custGeom>
                <a:avLst/>
                <a:gdLst>
                  <a:gd name="T0" fmla="*/ 37 w 3"/>
                  <a:gd name="T1" fmla="*/ 20 h 2"/>
                  <a:gd name="T2" fmla="*/ 0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1" y="0"/>
                      <a:pt x="0" y="0"/>
                      <a:pt x="0" y="2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1" name="Freeform 2067">
                <a:extLst>
                  <a:ext uri="{FF2B5EF4-FFF2-40B4-BE49-F238E27FC236}">
                    <a16:creationId xmlns:a16="http://schemas.microsoft.com/office/drawing/2014/main" id="{AFFE7076-E15F-4E8F-A072-252D15F74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90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2" name="Freeform 2068">
                <a:extLst>
                  <a:ext uri="{FF2B5EF4-FFF2-40B4-BE49-F238E27FC236}">
                    <a16:creationId xmlns:a16="http://schemas.microsoft.com/office/drawing/2014/main" id="{021CC99C-E5BF-4D9F-A081-7257F716B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917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3" name="Freeform 2069">
                <a:extLst>
                  <a:ext uri="{FF2B5EF4-FFF2-40B4-BE49-F238E27FC236}">
                    <a16:creationId xmlns:a16="http://schemas.microsoft.com/office/drawing/2014/main" id="{BCA016CB-77CB-488E-9CE8-1D7C0EA65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3123"/>
                <a:ext cx="2" cy="18"/>
              </a:xfrm>
              <a:custGeom>
                <a:avLst/>
                <a:gdLst>
                  <a:gd name="T0" fmla="*/ 8 w 1"/>
                  <a:gd name="T1" fmla="*/ 0 h 7"/>
                  <a:gd name="T2" fmla="*/ 8 w 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1" y="0"/>
                    </a:moveTo>
                    <a:cubicBezTo>
                      <a:pt x="0" y="1"/>
                      <a:pt x="0" y="4"/>
                      <a:pt x="1" y="7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4" name="Freeform 2070">
                <a:extLst>
                  <a:ext uri="{FF2B5EF4-FFF2-40B4-BE49-F238E27FC236}">
                    <a16:creationId xmlns:a16="http://schemas.microsoft.com/office/drawing/2014/main" id="{FEEDF804-73E1-4743-B25B-F0CC02302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3117"/>
                <a:ext cx="2" cy="14"/>
              </a:xfrm>
              <a:custGeom>
                <a:avLst/>
                <a:gdLst>
                  <a:gd name="T0" fmla="*/ 0 w 1"/>
                  <a:gd name="T1" fmla="*/ 0 h 5"/>
                  <a:gd name="T2" fmla="*/ 8 w 1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5" name="Freeform 2071">
                <a:extLst>
                  <a:ext uri="{FF2B5EF4-FFF2-40B4-BE49-F238E27FC236}">
                    <a16:creationId xmlns:a16="http://schemas.microsoft.com/office/drawing/2014/main" id="{62A5A23D-CE92-4E81-AF2F-D30456BD2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3035"/>
                <a:ext cx="335" cy="146"/>
              </a:xfrm>
              <a:custGeom>
                <a:avLst/>
                <a:gdLst>
                  <a:gd name="T0" fmla="*/ 2095 w 134"/>
                  <a:gd name="T1" fmla="*/ 0 h 55"/>
                  <a:gd name="T2" fmla="*/ 1533 w 134"/>
                  <a:gd name="T3" fmla="*/ 204 h 55"/>
                  <a:gd name="T4" fmla="*/ 1083 w 134"/>
                  <a:gd name="T5" fmla="*/ 409 h 55"/>
                  <a:gd name="T6" fmla="*/ 770 w 134"/>
                  <a:gd name="T7" fmla="*/ 677 h 55"/>
                  <a:gd name="T8" fmla="*/ 63 w 134"/>
                  <a:gd name="T9" fmla="*/ 103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" h="55">
                    <a:moveTo>
                      <a:pt x="134" y="0"/>
                    </a:moveTo>
                    <a:cubicBezTo>
                      <a:pt x="134" y="0"/>
                      <a:pt x="109" y="8"/>
                      <a:pt x="98" y="11"/>
                    </a:cubicBezTo>
                    <a:cubicBezTo>
                      <a:pt x="86" y="14"/>
                      <a:pt x="79" y="14"/>
                      <a:pt x="69" y="22"/>
                    </a:cubicBezTo>
                    <a:cubicBezTo>
                      <a:pt x="59" y="31"/>
                      <a:pt x="62" y="34"/>
                      <a:pt x="49" y="36"/>
                    </a:cubicBezTo>
                    <a:cubicBezTo>
                      <a:pt x="44" y="37"/>
                      <a:pt x="0" y="44"/>
                      <a:pt x="4" y="55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6" name="Freeform 2072">
                <a:extLst>
                  <a:ext uri="{FF2B5EF4-FFF2-40B4-BE49-F238E27FC236}">
                    <a16:creationId xmlns:a16="http://schemas.microsoft.com/office/drawing/2014/main" id="{46A1F425-0936-4CCB-A467-AA01FB8F9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" y="3147"/>
                <a:ext cx="25" cy="34"/>
              </a:xfrm>
              <a:custGeom>
                <a:avLst/>
                <a:gdLst>
                  <a:gd name="T0" fmla="*/ 0 w 10"/>
                  <a:gd name="T1" fmla="*/ 165 h 13"/>
                  <a:gd name="T2" fmla="*/ 125 w 10"/>
                  <a:gd name="T3" fmla="*/ 199 h 13"/>
                  <a:gd name="T4" fmla="*/ 33 w 10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9"/>
                    </a:moveTo>
                    <a:cubicBezTo>
                      <a:pt x="3" y="9"/>
                      <a:pt x="6" y="13"/>
                      <a:pt x="8" y="11"/>
                    </a:cubicBezTo>
                    <a:cubicBezTo>
                      <a:pt x="10" y="9"/>
                      <a:pt x="2" y="2"/>
                      <a:pt x="2" y="0"/>
                    </a:cubicBezTo>
                  </a:path>
                </a:pathLst>
              </a:custGeom>
              <a:noFill/>
              <a:ln w="11113" cap="rnd">
                <a:solidFill>
                  <a:srgbClr val="FFEAC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17" name="Freeform 2073">
                <a:extLst>
                  <a:ext uri="{FF2B5EF4-FFF2-40B4-BE49-F238E27FC236}">
                    <a16:creationId xmlns:a16="http://schemas.microsoft.com/office/drawing/2014/main" id="{8B753DA4-AF52-4EC1-ABB2-2227BF70A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619"/>
                <a:ext cx="1105" cy="538"/>
              </a:xfrm>
              <a:custGeom>
                <a:avLst/>
                <a:gdLst>
                  <a:gd name="T0" fmla="*/ 6300 w 442"/>
                  <a:gd name="T1" fmla="*/ 306 h 202"/>
                  <a:gd name="T2" fmla="*/ 5938 w 442"/>
                  <a:gd name="T3" fmla="*/ 341 h 202"/>
                  <a:gd name="T4" fmla="*/ 5533 w 442"/>
                  <a:gd name="T5" fmla="*/ 453 h 202"/>
                  <a:gd name="T6" fmla="*/ 5220 w 442"/>
                  <a:gd name="T7" fmla="*/ 511 h 202"/>
                  <a:gd name="T8" fmla="*/ 4720 w 442"/>
                  <a:gd name="T9" fmla="*/ 589 h 202"/>
                  <a:gd name="T10" fmla="*/ 4313 w 442"/>
                  <a:gd name="T11" fmla="*/ 490 h 202"/>
                  <a:gd name="T12" fmla="*/ 3783 w 442"/>
                  <a:gd name="T13" fmla="*/ 546 h 202"/>
                  <a:gd name="T14" fmla="*/ 3363 w 442"/>
                  <a:gd name="T15" fmla="*/ 645 h 202"/>
                  <a:gd name="T16" fmla="*/ 2458 w 442"/>
                  <a:gd name="T17" fmla="*/ 759 h 202"/>
                  <a:gd name="T18" fmla="*/ 2113 w 442"/>
                  <a:gd name="T19" fmla="*/ 815 h 202"/>
                  <a:gd name="T20" fmla="*/ 1625 w 442"/>
                  <a:gd name="T21" fmla="*/ 831 h 202"/>
                  <a:gd name="T22" fmla="*/ 1050 w 442"/>
                  <a:gd name="T23" fmla="*/ 908 h 202"/>
                  <a:gd name="T24" fmla="*/ 970 w 442"/>
                  <a:gd name="T25" fmla="*/ 964 h 202"/>
                  <a:gd name="T26" fmla="*/ 500 w 442"/>
                  <a:gd name="T27" fmla="*/ 1249 h 202"/>
                  <a:gd name="T28" fmla="*/ 313 w 442"/>
                  <a:gd name="T29" fmla="*/ 1907 h 202"/>
                  <a:gd name="T30" fmla="*/ 283 w 442"/>
                  <a:gd name="T31" fmla="*/ 1907 h 202"/>
                  <a:gd name="T32" fmla="*/ 175 w 442"/>
                  <a:gd name="T33" fmla="*/ 2852 h 202"/>
                  <a:gd name="T34" fmla="*/ 175 w 442"/>
                  <a:gd name="T35" fmla="*/ 2908 h 202"/>
                  <a:gd name="T36" fmla="*/ 375 w 442"/>
                  <a:gd name="T37" fmla="*/ 3553 h 202"/>
                  <a:gd name="T38" fmla="*/ 770 w 442"/>
                  <a:gd name="T39" fmla="*/ 3761 h 202"/>
                  <a:gd name="T40" fmla="*/ 1533 w 442"/>
                  <a:gd name="T41" fmla="*/ 3454 h 202"/>
                  <a:gd name="T42" fmla="*/ 2283 w 442"/>
                  <a:gd name="T43" fmla="*/ 3135 h 202"/>
                  <a:gd name="T44" fmla="*/ 2583 w 442"/>
                  <a:gd name="T45" fmla="*/ 2874 h 202"/>
                  <a:gd name="T46" fmla="*/ 3033 w 442"/>
                  <a:gd name="T47" fmla="*/ 2456 h 202"/>
                  <a:gd name="T48" fmla="*/ 3613 w 442"/>
                  <a:gd name="T49" fmla="*/ 2171 h 202"/>
                  <a:gd name="T50" fmla="*/ 4095 w 442"/>
                  <a:gd name="T51" fmla="*/ 2077 h 202"/>
                  <a:gd name="T52" fmla="*/ 4908 w 442"/>
                  <a:gd name="T53" fmla="*/ 1702 h 202"/>
                  <a:gd name="T54" fmla="*/ 5550 w 442"/>
                  <a:gd name="T55" fmla="*/ 1262 h 202"/>
                  <a:gd name="T56" fmla="*/ 6063 w 442"/>
                  <a:gd name="T57" fmla="*/ 980 h 202"/>
                  <a:gd name="T58" fmla="*/ 6563 w 442"/>
                  <a:gd name="T59" fmla="*/ 759 h 202"/>
                  <a:gd name="T60" fmla="*/ 6770 w 442"/>
                  <a:gd name="T61" fmla="*/ 474 h 202"/>
                  <a:gd name="T62" fmla="*/ 6863 w 442"/>
                  <a:gd name="T63" fmla="*/ 136 h 202"/>
                  <a:gd name="T64" fmla="*/ 6300 w 442"/>
                  <a:gd name="T65" fmla="*/ 306 h 2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2" h="202">
                    <a:moveTo>
                      <a:pt x="403" y="16"/>
                    </a:moveTo>
                    <a:cubicBezTo>
                      <a:pt x="396" y="16"/>
                      <a:pt x="392" y="17"/>
                      <a:pt x="380" y="18"/>
                    </a:cubicBezTo>
                    <a:cubicBezTo>
                      <a:pt x="367" y="20"/>
                      <a:pt x="361" y="24"/>
                      <a:pt x="354" y="24"/>
                    </a:cubicBezTo>
                    <a:cubicBezTo>
                      <a:pt x="346" y="25"/>
                      <a:pt x="344" y="24"/>
                      <a:pt x="334" y="27"/>
                    </a:cubicBezTo>
                    <a:cubicBezTo>
                      <a:pt x="325" y="30"/>
                      <a:pt x="308" y="32"/>
                      <a:pt x="302" y="31"/>
                    </a:cubicBezTo>
                    <a:cubicBezTo>
                      <a:pt x="296" y="30"/>
                      <a:pt x="288" y="26"/>
                      <a:pt x="276" y="26"/>
                    </a:cubicBezTo>
                    <a:cubicBezTo>
                      <a:pt x="264" y="27"/>
                      <a:pt x="251" y="31"/>
                      <a:pt x="242" y="29"/>
                    </a:cubicBezTo>
                    <a:cubicBezTo>
                      <a:pt x="232" y="27"/>
                      <a:pt x="225" y="31"/>
                      <a:pt x="215" y="34"/>
                    </a:cubicBezTo>
                    <a:cubicBezTo>
                      <a:pt x="205" y="36"/>
                      <a:pt x="176" y="37"/>
                      <a:pt x="157" y="40"/>
                    </a:cubicBezTo>
                    <a:cubicBezTo>
                      <a:pt x="138" y="44"/>
                      <a:pt x="144" y="45"/>
                      <a:pt x="135" y="43"/>
                    </a:cubicBezTo>
                    <a:cubicBezTo>
                      <a:pt x="126" y="41"/>
                      <a:pt x="114" y="39"/>
                      <a:pt x="104" y="44"/>
                    </a:cubicBezTo>
                    <a:cubicBezTo>
                      <a:pt x="93" y="48"/>
                      <a:pt x="76" y="46"/>
                      <a:pt x="67" y="48"/>
                    </a:cubicBezTo>
                    <a:cubicBezTo>
                      <a:pt x="65" y="49"/>
                      <a:pt x="63" y="50"/>
                      <a:pt x="62" y="51"/>
                    </a:cubicBezTo>
                    <a:cubicBezTo>
                      <a:pt x="55" y="56"/>
                      <a:pt x="37" y="60"/>
                      <a:pt x="32" y="66"/>
                    </a:cubicBezTo>
                    <a:cubicBezTo>
                      <a:pt x="25" y="74"/>
                      <a:pt x="22" y="91"/>
                      <a:pt x="20" y="101"/>
                    </a:cubicBezTo>
                    <a:cubicBezTo>
                      <a:pt x="18" y="101"/>
                      <a:pt x="18" y="101"/>
                      <a:pt x="18" y="101"/>
                    </a:cubicBezTo>
                    <a:cubicBezTo>
                      <a:pt x="0" y="109"/>
                      <a:pt x="11" y="144"/>
                      <a:pt x="11" y="151"/>
                    </a:cubicBezTo>
                    <a:cubicBezTo>
                      <a:pt x="11" y="152"/>
                      <a:pt x="11" y="153"/>
                      <a:pt x="11" y="154"/>
                    </a:cubicBezTo>
                    <a:cubicBezTo>
                      <a:pt x="13" y="166"/>
                      <a:pt x="16" y="180"/>
                      <a:pt x="24" y="188"/>
                    </a:cubicBezTo>
                    <a:cubicBezTo>
                      <a:pt x="31" y="195"/>
                      <a:pt x="42" y="198"/>
                      <a:pt x="49" y="199"/>
                    </a:cubicBezTo>
                    <a:cubicBezTo>
                      <a:pt x="66" y="202"/>
                      <a:pt x="81" y="187"/>
                      <a:pt x="98" y="183"/>
                    </a:cubicBezTo>
                    <a:cubicBezTo>
                      <a:pt x="114" y="180"/>
                      <a:pt x="139" y="172"/>
                      <a:pt x="146" y="166"/>
                    </a:cubicBezTo>
                    <a:cubicBezTo>
                      <a:pt x="152" y="160"/>
                      <a:pt x="144" y="156"/>
                      <a:pt x="165" y="152"/>
                    </a:cubicBezTo>
                    <a:cubicBezTo>
                      <a:pt x="185" y="149"/>
                      <a:pt x="182" y="139"/>
                      <a:pt x="194" y="130"/>
                    </a:cubicBezTo>
                    <a:cubicBezTo>
                      <a:pt x="206" y="120"/>
                      <a:pt x="219" y="122"/>
                      <a:pt x="231" y="115"/>
                    </a:cubicBezTo>
                    <a:cubicBezTo>
                      <a:pt x="243" y="108"/>
                      <a:pt x="252" y="112"/>
                      <a:pt x="262" y="110"/>
                    </a:cubicBezTo>
                    <a:cubicBezTo>
                      <a:pt x="271" y="108"/>
                      <a:pt x="290" y="100"/>
                      <a:pt x="314" y="90"/>
                    </a:cubicBezTo>
                    <a:cubicBezTo>
                      <a:pt x="338" y="81"/>
                      <a:pt x="346" y="72"/>
                      <a:pt x="355" y="67"/>
                    </a:cubicBezTo>
                    <a:cubicBezTo>
                      <a:pt x="364" y="62"/>
                      <a:pt x="379" y="57"/>
                      <a:pt x="388" y="52"/>
                    </a:cubicBezTo>
                    <a:cubicBezTo>
                      <a:pt x="398" y="47"/>
                      <a:pt x="404" y="51"/>
                      <a:pt x="420" y="40"/>
                    </a:cubicBezTo>
                    <a:cubicBezTo>
                      <a:pt x="427" y="36"/>
                      <a:pt x="429" y="29"/>
                      <a:pt x="433" y="25"/>
                    </a:cubicBezTo>
                    <a:cubicBezTo>
                      <a:pt x="438" y="18"/>
                      <a:pt x="442" y="12"/>
                      <a:pt x="439" y="7"/>
                    </a:cubicBezTo>
                    <a:cubicBezTo>
                      <a:pt x="433" y="0"/>
                      <a:pt x="411" y="16"/>
                      <a:pt x="403" y="16"/>
                    </a:cubicBezTo>
                    <a:close/>
                  </a:path>
                </a:pathLst>
              </a:custGeom>
              <a:solidFill>
                <a:srgbClr val="FFF3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8728" name="Freeform 2074">
              <a:extLst>
                <a:ext uri="{FF2B5EF4-FFF2-40B4-BE49-F238E27FC236}">
                  <a16:creationId xmlns:a16="http://schemas.microsoft.com/office/drawing/2014/main" id="{D4B7A1B2-4176-4948-B7C8-1812095C8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" y="2853"/>
              <a:ext cx="122" cy="70"/>
            </a:xfrm>
            <a:custGeom>
              <a:avLst/>
              <a:gdLst>
                <a:gd name="T0" fmla="*/ 12 w 49"/>
                <a:gd name="T1" fmla="*/ 81 h 26"/>
                <a:gd name="T2" fmla="*/ 403 w 49"/>
                <a:gd name="T3" fmla="*/ 137 h 26"/>
                <a:gd name="T4" fmla="*/ 757 w 49"/>
                <a:gd name="T5" fmla="*/ 506 h 26"/>
                <a:gd name="T6" fmla="*/ 590 w 49"/>
                <a:gd name="T7" fmla="*/ 59 h 26"/>
                <a:gd name="T8" fmla="*/ 309 w 49"/>
                <a:gd name="T9" fmla="*/ 22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6">
                  <a:moveTo>
                    <a:pt x="1" y="4"/>
                  </a:moveTo>
                  <a:cubicBezTo>
                    <a:pt x="0" y="12"/>
                    <a:pt x="19" y="6"/>
                    <a:pt x="26" y="7"/>
                  </a:cubicBezTo>
                  <a:cubicBezTo>
                    <a:pt x="35" y="9"/>
                    <a:pt x="45" y="17"/>
                    <a:pt x="49" y="26"/>
                  </a:cubicBezTo>
                  <a:cubicBezTo>
                    <a:pt x="44" y="19"/>
                    <a:pt x="46" y="7"/>
                    <a:pt x="38" y="3"/>
                  </a:cubicBezTo>
                  <a:cubicBezTo>
                    <a:pt x="33" y="0"/>
                    <a:pt x="25" y="1"/>
                    <a:pt x="20" y="1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9" name="Freeform 2075">
              <a:extLst>
                <a:ext uri="{FF2B5EF4-FFF2-40B4-BE49-F238E27FC236}">
                  <a16:creationId xmlns:a16="http://schemas.microsoft.com/office/drawing/2014/main" id="{5E2BA42D-3576-48AB-9E7D-EFACBF963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2752"/>
              <a:ext cx="75" cy="243"/>
            </a:xfrm>
            <a:custGeom>
              <a:avLst/>
              <a:gdLst>
                <a:gd name="T0" fmla="*/ 470 w 30"/>
                <a:gd name="T1" fmla="*/ 0 h 91"/>
                <a:gd name="T2" fmla="*/ 375 w 30"/>
                <a:gd name="T3" fmla="*/ 876 h 91"/>
                <a:gd name="T4" fmla="*/ 395 w 30"/>
                <a:gd name="T5" fmla="*/ 1562 h 91"/>
                <a:gd name="T6" fmla="*/ 208 w 30"/>
                <a:gd name="T7" fmla="*/ 1640 h 91"/>
                <a:gd name="T8" fmla="*/ 0 w 30"/>
                <a:gd name="T9" fmla="*/ 1733 h 91"/>
                <a:gd name="T10" fmla="*/ 83 w 30"/>
                <a:gd name="T11" fmla="*/ 1503 h 91"/>
                <a:gd name="T12" fmla="*/ 208 w 30"/>
                <a:gd name="T13" fmla="*/ 684 h 91"/>
                <a:gd name="T14" fmla="*/ 300 w 30"/>
                <a:gd name="T15" fmla="*/ 192 h 91"/>
                <a:gd name="T16" fmla="*/ 313 w 30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1">
                  <a:moveTo>
                    <a:pt x="30" y="0"/>
                  </a:moveTo>
                  <a:cubicBezTo>
                    <a:pt x="28" y="15"/>
                    <a:pt x="28" y="31"/>
                    <a:pt x="24" y="46"/>
                  </a:cubicBezTo>
                  <a:cubicBezTo>
                    <a:pt x="21" y="57"/>
                    <a:pt x="14" y="77"/>
                    <a:pt x="25" y="82"/>
                  </a:cubicBezTo>
                  <a:cubicBezTo>
                    <a:pt x="21" y="83"/>
                    <a:pt x="18" y="84"/>
                    <a:pt x="13" y="86"/>
                  </a:cubicBezTo>
                  <a:cubicBezTo>
                    <a:pt x="9" y="88"/>
                    <a:pt x="4" y="90"/>
                    <a:pt x="0" y="91"/>
                  </a:cubicBezTo>
                  <a:cubicBezTo>
                    <a:pt x="1" y="87"/>
                    <a:pt x="3" y="83"/>
                    <a:pt x="5" y="79"/>
                  </a:cubicBezTo>
                  <a:cubicBezTo>
                    <a:pt x="9" y="65"/>
                    <a:pt x="10" y="51"/>
                    <a:pt x="13" y="36"/>
                  </a:cubicBezTo>
                  <a:cubicBezTo>
                    <a:pt x="15" y="27"/>
                    <a:pt x="18" y="19"/>
                    <a:pt x="19" y="10"/>
                  </a:cubicBezTo>
                  <a:cubicBezTo>
                    <a:pt x="19" y="7"/>
                    <a:pt x="19" y="3"/>
                    <a:pt x="20" y="0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0" name="Freeform 2076">
              <a:extLst>
                <a:ext uri="{FF2B5EF4-FFF2-40B4-BE49-F238E27FC236}">
                  <a16:creationId xmlns:a16="http://schemas.microsoft.com/office/drawing/2014/main" id="{B0FD5F05-170D-4F8C-BA4E-4C17FBB918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6" y="2619"/>
              <a:ext cx="1105" cy="538"/>
            </a:xfrm>
            <a:custGeom>
              <a:avLst/>
              <a:gdLst>
                <a:gd name="T0" fmla="*/ 770 w 442"/>
                <a:gd name="T1" fmla="*/ 3761 h 202"/>
                <a:gd name="T2" fmla="*/ 2283 w 442"/>
                <a:gd name="T3" fmla="*/ 3135 h 202"/>
                <a:gd name="T4" fmla="*/ 3033 w 442"/>
                <a:gd name="T5" fmla="*/ 2456 h 202"/>
                <a:gd name="T6" fmla="*/ 4095 w 442"/>
                <a:gd name="T7" fmla="*/ 2077 h 202"/>
                <a:gd name="T8" fmla="*/ 5550 w 442"/>
                <a:gd name="T9" fmla="*/ 1262 h 202"/>
                <a:gd name="T10" fmla="*/ 6563 w 442"/>
                <a:gd name="T11" fmla="*/ 759 h 202"/>
                <a:gd name="T12" fmla="*/ 6863 w 442"/>
                <a:gd name="T13" fmla="*/ 136 h 202"/>
                <a:gd name="T14" fmla="*/ 5938 w 442"/>
                <a:gd name="T15" fmla="*/ 341 h 202"/>
                <a:gd name="T16" fmla="*/ 5220 w 442"/>
                <a:gd name="T17" fmla="*/ 511 h 202"/>
                <a:gd name="T18" fmla="*/ 4313 w 442"/>
                <a:gd name="T19" fmla="*/ 490 h 202"/>
                <a:gd name="T20" fmla="*/ 3363 w 442"/>
                <a:gd name="T21" fmla="*/ 645 h 202"/>
                <a:gd name="T22" fmla="*/ 2113 w 442"/>
                <a:gd name="T23" fmla="*/ 815 h 202"/>
                <a:gd name="T24" fmla="*/ 1050 w 442"/>
                <a:gd name="T25" fmla="*/ 908 h 202"/>
                <a:gd name="T26" fmla="*/ 500 w 442"/>
                <a:gd name="T27" fmla="*/ 1249 h 202"/>
                <a:gd name="T28" fmla="*/ 283 w 442"/>
                <a:gd name="T29" fmla="*/ 1907 h 202"/>
                <a:gd name="T30" fmla="*/ 175 w 442"/>
                <a:gd name="T31" fmla="*/ 2908 h 202"/>
                <a:gd name="T32" fmla="*/ 300 w 442"/>
                <a:gd name="T33" fmla="*/ 1987 h 202"/>
                <a:gd name="T34" fmla="*/ 375 w 442"/>
                <a:gd name="T35" fmla="*/ 1907 h 202"/>
                <a:gd name="T36" fmla="*/ 783 w 442"/>
                <a:gd name="T37" fmla="*/ 1148 h 202"/>
                <a:gd name="T38" fmla="*/ 1083 w 442"/>
                <a:gd name="T39" fmla="*/ 964 h 202"/>
                <a:gd name="T40" fmla="*/ 1645 w 442"/>
                <a:gd name="T41" fmla="*/ 887 h 202"/>
                <a:gd name="T42" fmla="*/ 2270 w 442"/>
                <a:gd name="T43" fmla="*/ 887 h 202"/>
                <a:gd name="T44" fmla="*/ 2958 w 442"/>
                <a:gd name="T45" fmla="*/ 772 h 202"/>
                <a:gd name="T46" fmla="*/ 3488 w 442"/>
                <a:gd name="T47" fmla="*/ 661 h 202"/>
                <a:gd name="T48" fmla="*/ 4113 w 442"/>
                <a:gd name="T49" fmla="*/ 602 h 202"/>
                <a:gd name="T50" fmla="*/ 4613 w 442"/>
                <a:gd name="T51" fmla="*/ 623 h 202"/>
                <a:gd name="T52" fmla="*/ 5238 w 442"/>
                <a:gd name="T53" fmla="*/ 589 h 202"/>
                <a:gd name="T54" fmla="*/ 5533 w 442"/>
                <a:gd name="T55" fmla="*/ 533 h 202"/>
                <a:gd name="T56" fmla="*/ 5938 w 442"/>
                <a:gd name="T57" fmla="*/ 418 h 202"/>
                <a:gd name="T58" fmla="*/ 6300 w 442"/>
                <a:gd name="T59" fmla="*/ 376 h 202"/>
                <a:gd name="T60" fmla="*/ 6813 w 442"/>
                <a:gd name="T61" fmla="*/ 192 h 202"/>
                <a:gd name="T62" fmla="*/ 6658 w 442"/>
                <a:gd name="T63" fmla="*/ 511 h 202"/>
                <a:gd name="T64" fmla="*/ 6220 w 442"/>
                <a:gd name="T65" fmla="*/ 831 h 202"/>
                <a:gd name="T66" fmla="*/ 5783 w 442"/>
                <a:gd name="T67" fmla="*/ 1057 h 202"/>
                <a:gd name="T68" fmla="*/ 5375 w 442"/>
                <a:gd name="T69" fmla="*/ 1305 h 202"/>
                <a:gd name="T70" fmla="*/ 4550 w 442"/>
                <a:gd name="T71" fmla="*/ 1795 h 202"/>
                <a:gd name="T72" fmla="*/ 3938 w 442"/>
                <a:gd name="T73" fmla="*/ 2021 h 202"/>
                <a:gd name="T74" fmla="*/ 3333 w 442"/>
                <a:gd name="T75" fmla="*/ 2213 h 202"/>
                <a:gd name="T76" fmla="*/ 2845 w 442"/>
                <a:gd name="T77" fmla="*/ 2589 h 202"/>
                <a:gd name="T78" fmla="*/ 2270 w 442"/>
                <a:gd name="T79" fmla="*/ 3023 h 202"/>
                <a:gd name="T80" fmla="*/ 1520 w 442"/>
                <a:gd name="T81" fmla="*/ 3382 h 202"/>
                <a:gd name="T82" fmla="*/ 783 w 442"/>
                <a:gd name="T83" fmla="*/ 3681 h 202"/>
                <a:gd name="T84" fmla="*/ 238 w 442"/>
                <a:gd name="T85" fmla="*/ 2908 h 202"/>
                <a:gd name="T86" fmla="*/ 220 w 442"/>
                <a:gd name="T87" fmla="*/ 2725 h 202"/>
                <a:gd name="T88" fmla="*/ 300 w 442"/>
                <a:gd name="T89" fmla="*/ 1987 h 20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42" h="202">
                  <a:moveTo>
                    <a:pt x="24" y="188"/>
                  </a:moveTo>
                  <a:cubicBezTo>
                    <a:pt x="31" y="195"/>
                    <a:pt x="42" y="198"/>
                    <a:pt x="49" y="199"/>
                  </a:cubicBezTo>
                  <a:cubicBezTo>
                    <a:pt x="66" y="202"/>
                    <a:pt x="81" y="187"/>
                    <a:pt x="98" y="183"/>
                  </a:cubicBezTo>
                  <a:cubicBezTo>
                    <a:pt x="114" y="180"/>
                    <a:pt x="139" y="172"/>
                    <a:pt x="146" y="166"/>
                  </a:cubicBezTo>
                  <a:cubicBezTo>
                    <a:pt x="152" y="160"/>
                    <a:pt x="144" y="156"/>
                    <a:pt x="165" y="152"/>
                  </a:cubicBezTo>
                  <a:cubicBezTo>
                    <a:pt x="185" y="149"/>
                    <a:pt x="182" y="139"/>
                    <a:pt x="194" y="130"/>
                  </a:cubicBezTo>
                  <a:cubicBezTo>
                    <a:pt x="206" y="120"/>
                    <a:pt x="219" y="122"/>
                    <a:pt x="231" y="115"/>
                  </a:cubicBezTo>
                  <a:cubicBezTo>
                    <a:pt x="243" y="108"/>
                    <a:pt x="252" y="112"/>
                    <a:pt x="262" y="110"/>
                  </a:cubicBezTo>
                  <a:cubicBezTo>
                    <a:pt x="271" y="108"/>
                    <a:pt x="290" y="100"/>
                    <a:pt x="314" y="90"/>
                  </a:cubicBezTo>
                  <a:cubicBezTo>
                    <a:pt x="338" y="81"/>
                    <a:pt x="346" y="72"/>
                    <a:pt x="355" y="67"/>
                  </a:cubicBezTo>
                  <a:cubicBezTo>
                    <a:pt x="364" y="62"/>
                    <a:pt x="379" y="57"/>
                    <a:pt x="388" y="52"/>
                  </a:cubicBezTo>
                  <a:cubicBezTo>
                    <a:pt x="398" y="47"/>
                    <a:pt x="404" y="51"/>
                    <a:pt x="420" y="40"/>
                  </a:cubicBezTo>
                  <a:cubicBezTo>
                    <a:pt x="427" y="36"/>
                    <a:pt x="429" y="29"/>
                    <a:pt x="433" y="25"/>
                  </a:cubicBezTo>
                  <a:cubicBezTo>
                    <a:pt x="438" y="18"/>
                    <a:pt x="442" y="12"/>
                    <a:pt x="439" y="7"/>
                  </a:cubicBezTo>
                  <a:cubicBezTo>
                    <a:pt x="433" y="0"/>
                    <a:pt x="411" y="16"/>
                    <a:pt x="403" y="16"/>
                  </a:cubicBezTo>
                  <a:cubicBezTo>
                    <a:pt x="396" y="16"/>
                    <a:pt x="392" y="17"/>
                    <a:pt x="380" y="18"/>
                  </a:cubicBezTo>
                  <a:cubicBezTo>
                    <a:pt x="367" y="20"/>
                    <a:pt x="361" y="24"/>
                    <a:pt x="354" y="24"/>
                  </a:cubicBezTo>
                  <a:cubicBezTo>
                    <a:pt x="346" y="25"/>
                    <a:pt x="344" y="24"/>
                    <a:pt x="334" y="27"/>
                  </a:cubicBezTo>
                  <a:cubicBezTo>
                    <a:pt x="325" y="30"/>
                    <a:pt x="308" y="32"/>
                    <a:pt x="302" y="31"/>
                  </a:cubicBezTo>
                  <a:cubicBezTo>
                    <a:pt x="296" y="30"/>
                    <a:pt x="288" y="26"/>
                    <a:pt x="276" y="26"/>
                  </a:cubicBezTo>
                  <a:cubicBezTo>
                    <a:pt x="264" y="27"/>
                    <a:pt x="251" y="31"/>
                    <a:pt x="242" y="29"/>
                  </a:cubicBezTo>
                  <a:cubicBezTo>
                    <a:pt x="232" y="27"/>
                    <a:pt x="225" y="31"/>
                    <a:pt x="215" y="34"/>
                  </a:cubicBezTo>
                  <a:cubicBezTo>
                    <a:pt x="205" y="36"/>
                    <a:pt x="176" y="37"/>
                    <a:pt x="157" y="40"/>
                  </a:cubicBezTo>
                  <a:cubicBezTo>
                    <a:pt x="138" y="44"/>
                    <a:pt x="144" y="45"/>
                    <a:pt x="135" y="43"/>
                  </a:cubicBezTo>
                  <a:cubicBezTo>
                    <a:pt x="126" y="41"/>
                    <a:pt x="114" y="39"/>
                    <a:pt x="104" y="44"/>
                  </a:cubicBezTo>
                  <a:cubicBezTo>
                    <a:pt x="93" y="48"/>
                    <a:pt x="76" y="46"/>
                    <a:pt x="67" y="48"/>
                  </a:cubicBezTo>
                  <a:cubicBezTo>
                    <a:pt x="65" y="49"/>
                    <a:pt x="63" y="50"/>
                    <a:pt x="62" y="51"/>
                  </a:cubicBezTo>
                  <a:cubicBezTo>
                    <a:pt x="55" y="56"/>
                    <a:pt x="37" y="60"/>
                    <a:pt x="32" y="66"/>
                  </a:cubicBezTo>
                  <a:cubicBezTo>
                    <a:pt x="25" y="74"/>
                    <a:pt x="22" y="91"/>
                    <a:pt x="20" y="101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0" y="109"/>
                    <a:pt x="11" y="144"/>
                    <a:pt x="11" y="151"/>
                  </a:cubicBezTo>
                  <a:cubicBezTo>
                    <a:pt x="11" y="152"/>
                    <a:pt x="11" y="153"/>
                    <a:pt x="11" y="154"/>
                  </a:cubicBezTo>
                  <a:cubicBezTo>
                    <a:pt x="13" y="166"/>
                    <a:pt x="16" y="180"/>
                    <a:pt x="24" y="188"/>
                  </a:cubicBezTo>
                  <a:close/>
                  <a:moveTo>
                    <a:pt x="19" y="105"/>
                  </a:moveTo>
                  <a:cubicBezTo>
                    <a:pt x="19" y="105"/>
                    <a:pt x="23" y="104"/>
                    <a:pt x="23" y="104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5" y="93"/>
                    <a:pt x="29" y="76"/>
                    <a:pt x="35" y="69"/>
                  </a:cubicBezTo>
                  <a:cubicBezTo>
                    <a:pt x="37" y="66"/>
                    <a:pt x="44" y="63"/>
                    <a:pt x="50" y="61"/>
                  </a:cubicBezTo>
                  <a:cubicBezTo>
                    <a:pt x="55" y="59"/>
                    <a:pt x="61" y="57"/>
                    <a:pt x="64" y="54"/>
                  </a:cubicBezTo>
                  <a:cubicBezTo>
                    <a:pt x="64" y="54"/>
                    <a:pt x="67" y="52"/>
                    <a:pt x="69" y="51"/>
                  </a:cubicBezTo>
                  <a:cubicBezTo>
                    <a:pt x="71" y="51"/>
                    <a:pt x="75" y="51"/>
                    <a:pt x="79" y="51"/>
                  </a:cubicBezTo>
                  <a:cubicBezTo>
                    <a:pt x="88" y="51"/>
                    <a:pt x="98" y="51"/>
                    <a:pt x="105" y="47"/>
                  </a:cubicBezTo>
                  <a:cubicBezTo>
                    <a:pt x="115" y="43"/>
                    <a:pt x="125" y="45"/>
                    <a:pt x="134" y="47"/>
                  </a:cubicBezTo>
                  <a:cubicBezTo>
                    <a:pt x="140" y="48"/>
                    <a:pt x="141" y="48"/>
                    <a:pt x="145" y="47"/>
                  </a:cubicBezTo>
                  <a:cubicBezTo>
                    <a:pt x="158" y="44"/>
                    <a:pt x="158" y="44"/>
                    <a:pt x="158" y="44"/>
                  </a:cubicBezTo>
                  <a:cubicBezTo>
                    <a:pt x="167" y="43"/>
                    <a:pt x="179" y="42"/>
                    <a:pt x="189" y="41"/>
                  </a:cubicBezTo>
                  <a:cubicBezTo>
                    <a:pt x="201" y="40"/>
                    <a:pt x="211" y="39"/>
                    <a:pt x="216" y="38"/>
                  </a:cubicBezTo>
                  <a:cubicBezTo>
                    <a:pt x="223" y="35"/>
                    <a:pt x="223" y="35"/>
                    <a:pt x="223" y="35"/>
                  </a:cubicBezTo>
                  <a:cubicBezTo>
                    <a:pt x="230" y="33"/>
                    <a:pt x="235" y="32"/>
                    <a:pt x="241" y="33"/>
                  </a:cubicBezTo>
                  <a:cubicBezTo>
                    <a:pt x="247" y="34"/>
                    <a:pt x="255" y="33"/>
                    <a:pt x="263" y="32"/>
                  </a:cubicBezTo>
                  <a:cubicBezTo>
                    <a:pt x="276" y="30"/>
                    <a:pt x="276" y="30"/>
                    <a:pt x="276" y="30"/>
                  </a:cubicBezTo>
                  <a:cubicBezTo>
                    <a:pt x="284" y="30"/>
                    <a:pt x="290" y="32"/>
                    <a:pt x="295" y="33"/>
                  </a:cubicBezTo>
                  <a:cubicBezTo>
                    <a:pt x="301" y="35"/>
                    <a:pt x="301" y="35"/>
                    <a:pt x="301" y="35"/>
                  </a:cubicBezTo>
                  <a:cubicBezTo>
                    <a:pt x="308" y="37"/>
                    <a:pt x="326" y="34"/>
                    <a:pt x="335" y="31"/>
                  </a:cubicBezTo>
                  <a:cubicBezTo>
                    <a:pt x="342" y="29"/>
                    <a:pt x="345" y="29"/>
                    <a:pt x="349" y="29"/>
                  </a:cubicBezTo>
                  <a:cubicBezTo>
                    <a:pt x="354" y="28"/>
                    <a:pt x="354" y="28"/>
                    <a:pt x="354" y="28"/>
                  </a:cubicBezTo>
                  <a:cubicBezTo>
                    <a:pt x="358" y="28"/>
                    <a:pt x="361" y="27"/>
                    <a:pt x="364" y="26"/>
                  </a:cubicBezTo>
                  <a:cubicBezTo>
                    <a:pt x="369" y="25"/>
                    <a:pt x="373" y="23"/>
                    <a:pt x="380" y="22"/>
                  </a:cubicBezTo>
                  <a:cubicBezTo>
                    <a:pt x="392" y="21"/>
                    <a:pt x="392" y="21"/>
                    <a:pt x="392" y="21"/>
                  </a:cubicBezTo>
                  <a:cubicBezTo>
                    <a:pt x="396" y="20"/>
                    <a:pt x="399" y="20"/>
                    <a:pt x="403" y="20"/>
                  </a:cubicBezTo>
                  <a:cubicBezTo>
                    <a:pt x="407" y="20"/>
                    <a:pt x="411" y="18"/>
                    <a:pt x="417" y="15"/>
                  </a:cubicBezTo>
                  <a:cubicBezTo>
                    <a:pt x="422" y="13"/>
                    <a:pt x="434" y="8"/>
                    <a:pt x="436" y="10"/>
                  </a:cubicBezTo>
                  <a:cubicBezTo>
                    <a:pt x="437" y="12"/>
                    <a:pt x="435" y="16"/>
                    <a:pt x="430" y="22"/>
                  </a:cubicBezTo>
                  <a:cubicBezTo>
                    <a:pt x="426" y="27"/>
                    <a:pt x="426" y="27"/>
                    <a:pt x="426" y="27"/>
                  </a:cubicBezTo>
                  <a:cubicBezTo>
                    <a:pt x="424" y="31"/>
                    <a:pt x="422" y="34"/>
                    <a:pt x="418" y="37"/>
                  </a:cubicBezTo>
                  <a:cubicBezTo>
                    <a:pt x="409" y="42"/>
                    <a:pt x="404" y="43"/>
                    <a:pt x="398" y="44"/>
                  </a:cubicBezTo>
                  <a:cubicBezTo>
                    <a:pt x="395" y="45"/>
                    <a:pt x="391" y="46"/>
                    <a:pt x="386" y="48"/>
                  </a:cubicBezTo>
                  <a:cubicBezTo>
                    <a:pt x="382" y="51"/>
                    <a:pt x="376" y="53"/>
                    <a:pt x="370" y="56"/>
                  </a:cubicBezTo>
                  <a:cubicBezTo>
                    <a:pt x="364" y="58"/>
                    <a:pt x="358" y="61"/>
                    <a:pt x="353" y="63"/>
                  </a:cubicBezTo>
                  <a:cubicBezTo>
                    <a:pt x="344" y="69"/>
                    <a:pt x="344" y="69"/>
                    <a:pt x="344" y="69"/>
                  </a:cubicBezTo>
                  <a:cubicBezTo>
                    <a:pt x="338" y="74"/>
                    <a:pt x="329" y="80"/>
                    <a:pt x="313" y="87"/>
                  </a:cubicBezTo>
                  <a:cubicBezTo>
                    <a:pt x="291" y="95"/>
                    <a:pt x="291" y="95"/>
                    <a:pt x="291" y="95"/>
                  </a:cubicBezTo>
                  <a:cubicBezTo>
                    <a:pt x="278" y="101"/>
                    <a:pt x="267" y="105"/>
                    <a:pt x="261" y="106"/>
                  </a:cubicBezTo>
                  <a:cubicBezTo>
                    <a:pt x="258" y="107"/>
                    <a:pt x="255" y="107"/>
                    <a:pt x="252" y="107"/>
                  </a:cubicBezTo>
                  <a:cubicBezTo>
                    <a:pt x="245" y="107"/>
                    <a:pt x="238" y="106"/>
                    <a:pt x="229" y="112"/>
                  </a:cubicBezTo>
                  <a:cubicBezTo>
                    <a:pt x="224" y="115"/>
                    <a:pt x="219" y="116"/>
                    <a:pt x="213" y="117"/>
                  </a:cubicBezTo>
                  <a:cubicBezTo>
                    <a:pt x="206" y="119"/>
                    <a:pt x="199" y="121"/>
                    <a:pt x="192" y="127"/>
                  </a:cubicBezTo>
                  <a:cubicBezTo>
                    <a:pt x="187" y="130"/>
                    <a:pt x="185" y="134"/>
                    <a:pt x="182" y="137"/>
                  </a:cubicBezTo>
                  <a:cubicBezTo>
                    <a:pt x="179" y="143"/>
                    <a:pt x="176" y="147"/>
                    <a:pt x="164" y="148"/>
                  </a:cubicBezTo>
                  <a:cubicBezTo>
                    <a:pt x="150" y="151"/>
                    <a:pt x="147" y="154"/>
                    <a:pt x="145" y="160"/>
                  </a:cubicBezTo>
                  <a:cubicBezTo>
                    <a:pt x="145" y="161"/>
                    <a:pt x="144" y="162"/>
                    <a:pt x="143" y="163"/>
                  </a:cubicBezTo>
                  <a:cubicBezTo>
                    <a:pt x="137" y="168"/>
                    <a:pt x="114" y="176"/>
                    <a:pt x="97" y="179"/>
                  </a:cubicBezTo>
                  <a:cubicBezTo>
                    <a:pt x="90" y="181"/>
                    <a:pt x="83" y="184"/>
                    <a:pt x="76" y="188"/>
                  </a:cubicBezTo>
                  <a:cubicBezTo>
                    <a:pt x="67" y="192"/>
                    <a:pt x="58" y="197"/>
                    <a:pt x="50" y="195"/>
                  </a:cubicBezTo>
                  <a:cubicBezTo>
                    <a:pt x="43" y="194"/>
                    <a:pt x="32" y="191"/>
                    <a:pt x="27" y="186"/>
                  </a:cubicBezTo>
                  <a:cubicBezTo>
                    <a:pt x="20" y="178"/>
                    <a:pt x="17" y="165"/>
                    <a:pt x="15" y="154"/>
                  </a:cubicBezTo>
                  <a:cubicBezTo>
                    <a:pt x="15" y="153"/>
                    <a:pt x="15" y="151"/>
                    <a:pt x="15" y="151"/>
                  </a:cubicBezTo>
                  <a:cubicBezTo>
                    <a:pt x="14" y="144"/>
                    <a:pt x="14" y="144"/>
                    <a:pt x="14" y="144"/>
                  </a:cubicBezTo>
                  <a:cubicBezTo>
                    <a:pt x="13" y="138"/>
                    <a:pt x="12" y="130"/>
                    <a:pt x="12" y="123"/>
                  </a:cubicBezTo>
                  <a:cubicBezTo>
                    <a:pt x="12" y="115"/>
                    <a:pt x="13" y="108"/>
                    <a:pt x="19" y="105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1" name="Freeform 2077">
              <a:extLst>
                <a:ext uri="{FF2B5EF4-FFF2-40B4-BE49-F238E27FC236}">
                  <a16:creationId xmlns:a16="http://schemas.microsoft.com/office/drawing/2014/main" id="{77B20C48-AB0F-4685-B39F-F2DA062FD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664"/>
              <a:ext cx="1000" cy="403"/>
            </a:xfrm>
            <a:custGeom>
              <a:avLst/>
              <a:gdLst>
                <a:gd name="T0" fmla="*/ 5708 w 400"/>
                <a:gd name="T1" fmla="*/ 363 h 151"/>
                <a:gd name="T2" fmla="*/ 5250 w 400"/>
                <a:gd name="T3" fmla="*/ 435 h 151"/>
                <a:gd name="T4" fmla="*/ 5583 w 400"/>
                <a:gd name="T5" fmla="*/ 264 h 151"/>
                <a:gd name="T6" fmla="*/ 5458 w 400"/>
                <a:gd name="T7" fmla="*/ 171 h 151"/>
                <a:gd name="T8" fmla="*/ 5300 w 400"/>
                <a:gd name="T9" fmla="*/ 286 h 151"/>
                <a:gd name="T10" fmla="*/ 5000 w 400"/>
                <a:gd name="T11" fmla="*/ 592 h 151"/>
                <a:gd name="T12" fmla="*/ 4800 w 400"/>
                <a:gd name="T13" fmla="*/ 627 h 151"/>
                <a:gd name="T14" fmla="*/ 4658 w 400"/>
                <a:gd name="T15" fmla="*/ 742 h 151"/>
                <a:gd name="T16" fmla="*/ 4363 w 400"/>
                <a:gd name="T17" fmla="*/ 683 h 151"/>
                <a:gd name="T18" fmla="*/ 4425 w 400"/>
                <a:gd name="T19" fmla="*/ 571 h 151"/>
                <a:gd name="T20" fmla="*/ 4333 w 400"/>
                <a:gd name="T21" fmla="*/ 571 h 151"/>
                <a:gd name="T22" fmla="*/ 4270 w 400"/>
                <a:gd name="T23" fmla="*/ 456 h 151"/>
                <a:gd name="T24" fmla="*/ 4238 w 400"/>
                <a:gd name="T25" fmla="*/ 777 h 151"/>
                <a:gd name="T26" fmla="*/ 3658 w 400"/>
                <a:gd name="T27" fmla="*/ 875 h 151"/>
                <a:gd name="T28" fmla="*/ 3595 w 400"/>
                <a:gd name="T29" fmla="*/ 763 h 151"/>
                <a:gd name="T30" fmla="*/ 3408 w 400"/>
                <a:gd name="T31" fmla="*/ 891 h 151"/>
                <a:gd name="T32" fmla="*/ 3020 w 400"/>
                <a:gd name="T33" fmla="*/ 934 h 151"/>
                <a:gd name="T34" fmla="*/ 3238 w 400"/>
                <a:gd name="T35" fmla="*/ 798 h 151"/>
                <a:gd name="T36" fmla="*/ 3095 w 400"/>
                <a:gd name="T37" fmla="*/ 777 h 151"/>
                <a:gd name="T38" fmla="*/ 2970 w 400"/>
                <a:gd name="T39" fmla="*/ 627 h 151"/>
                <a:gd name="T40" fmla="*/ 2938 w 400"/>
                <a:gd name="T41" fmla="*/ 990 h 151"/>
                <a:gd name="T42" fmla="*/ 2438 w 400"/>
                <a:gd name="T43" fmla="*/ 1140 h 151"/>
                <a:gd name="T44" fmla="*/ 2283 w 400"/>
                <a:gd name="T45" fmla="*/ 891 h 151"/>
                <a:gd name="T46" fmla="*/ 2158 w 400"/>
                <a:gd name="T47" fmla="*/ 1118 h 151"/>
                <a:gd name="T48" fmla="*/ 1720 w 400"/>
                <a:gd name="T49" fmla="*/ 1118 h 151"/>
                <a:gd name="T50" fmla="*/ 1708 w 400"/>
                <a:gd name="T51" fmla="*/ 1254 h 151"/>
                <a:gd name="T52" fmla="*/ 1083 w 400"/>
                <a:gd name="T53" fmla="*/ 1345 h 151"/>
                <a:gd name="T54" fmla="*/ 925 w 400"/>
                <a:gd name="T55" fmla="*/ 1366 h 151"/>
                <a:gd name="T56" fmla="*/ 925 w 400"/>
                <a:gd name="T57" fmla="*/ 1468 h 151"/>
                <a:gd name="T58" fmla="*/ 1613 w 400"/>
                <a:gd name="T59" fmla="*/ 1844 h 151"/>
                <a:gd name="T60" fmla="*/ 720 w 400"/>
                <a:gd name="T61" fmla="*/ 2245 h 151"/>
                <a:gd name="T62" fmla="*/ 95 w 400"/>
                <a:gd name="T63" fmla="*/ 2642 h 151"/>
                <a:gd name="T64" fmla="*/ 363 w 400"/>
                <a:gd name="T65" fmla="*/ 2607 h 151"/>
                <a:gd name="T66" fmla="*/ 738 w 400"/>
                <a:gd name="T67" fmla="*/ 2642 h 151"/>
                <a:gd name="T68" fmla="*/ 708 w 400"/>
                <a:gd name="T69" fmla="*/ 2471 h 151"/>
                <a:gd name="T70" fmla="*/ 1533 w 400"/>
                <a:gd name="T71" fmla="*/ 2437 h 151"/>
                <a:gd name="T72" fmla="*/ 1595 w 400"/>
                <a:gd name="T73" fmla="*/ 2437 h 151"/>
                <a:gd name="T74" fmla="*/ 1720 w 400"/>
                <a:gd name="T75" fmla="*/ 2266 h 151"/>
                <a:gd name="T76" fmla="*/ 1925 w 400"/>
                <a:gd name="T77" fmla="*/ 1994 h 151"/>
                <a:gd name="T78" fmla="*/ 1770 w 400"/>
                <a:gd name="T79" fmla="*/ 1524 h 151"/>
                <a:gd name="T80" fmla="*/ 2020 w 400"/>
                <a:gd name="T81" fmla="*/ 1481 h 151"/>
                <a:gd name="T82" fmla="*/ 2083 w 400"/>
                <a:gd name="T83" fmla="*/ 1468 h 151"/>
                <a:gd name="T84" fmla="*/ 2345 w 400"/>
                <a:gd name="T85" fmla="*/ 1345 h 151"/>
                <a:gd name="T86" fmla="*/ 2625 w 400"/>
                <a:gd name="T87" fmla="*/ 1310 h 151"/>
                <a:gd name="T88" fmla="*/ 2738 w 400"/>
                <a:gd name="T89" fmla="*/ 1276 h 151"/>
                <a:gd name="T90" fmla="*/ 3333 w 400"/>
                <a:gd name="T91" fmla="*/ 1118 h 151"/>
                <a:gd name="T92" fmla="*/ 3395 w 400"/>
                <a:gd name="T93" fmla="*/ 1481 h 151"/>
                <a:gd name="T94" fmla="*/ 3488 w 400"/>
                <a:gd name="T95" fmla="*/ 1332 h 151"/>
                <a:gd name="T96" fmla="*/ 3550 w 400"/>
                <a:gd name="T97" fmla="*/ 1276 h 151"/>
                <a:gd name="T98" fmla="*/ 3408 w 400"/>
                <a:gd name="T99" fmla="*/ 1105 h 151"/>
                <a:gd name="T100" fmla="*/ 3895 w 400"/>
                <a:gd name="T101" fmla="*/ 1003 h 151"/>
                <a:gd name="T102" fmla="*/ 4083 w 400"/>
                <a:gd name="T103" fmla="*/ 1276 h 151"/>
                <a:gd name="T104" fmla="*/ 4175 w 400"/>
                <a:gd name="T105" fmla="*/ 1084 h 151"/>
                <a:gd name="T106" fmla="*/ 4050 w 400"/>
                <a:gd name="T107" fmla="*/ 1062 h 151"/>
                <a:gd name="T108" fmla="*/ 4283 w 400"/>
                <a:gd name="T109" fmla="*/ 947 h 151"/>
                <a:gd name="T110" fmla="*/ 4875 w 400"/>
                <a:gd name="T111" fmla="*/ 947 h 151"/>
                <a:gd name="T112" fmla="*/ 4750 w 400"/>
                <a:gd name="T113" fmla="*/ 854 h 151"/>
                <a:gd name="T114" fmla="*/ 5470 w 400"/>
                <a:gd name="T115" fmla="*/ 512 h 151"/>
                <a:gd name="T116" fmla="*/ 5770 w 400"/>
                <a:gd name="T117" fmla="*/ 491 h 151"/>
                <a:gd name="T118" fmla="*/ 6125 w 400"/>
                <a:gd name="T119" fmla="*/ 149 h 15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151">
                  <a:moveTo>
                    <a:pt x="396" y="1"/>
                  </a:moveTo>
                  <a:cubicBezTo>
                    <a:pt x="391" y="5"/>
                    <a:pt x="391" y="5"/>
                    <a:pt x="391" y="5"/>
                  </a:cubicBezTo>
                  <a:cubicBezTo>
                    <a:pt x="384" y="9"/>
                    <a:pt x="377" y="16"/>
                    <a:pt x="365" y="19"/>
                  </a:cubicBezTo>
                  <a:cubicBezTo>
                    <a:pt x="351" y="21"/>
                    <a:pt x="351" y="21"/>
                    <a:pt x="351" y="21"/>
                  </a:cubicBezTo>
                  <a:cubicBezTo>
                    <a:pt x="347" y="22"/>
                    <a:pt x="343" y="22"/>
                    <a:pt x="339" y="23"/>
                  </a:cubicBezTo>
                  <a:cubicBezTo>
                    <a:pt x="338" y="24"/>
                    <a:pt x="336" y="23"/>
                    <a:pt x="336" y="23"/>
                  </a:cubicBezTo>
                  <a:cubicBezTo>
                    <a:pt x="337" y="22"/>
                    <a:pt x="339" y="20"/>
                    <a:pt x="341" y="19"/>
                  </a:cubicBezTo>
                  <a:cubicBezTo>
                    <a:pt x="343" y="18"/>
                    <a:pt x="349" y="16"/>
                    <a:pt x="350" y="16"/>
                  </a:cubicBezTo>
                  <a:cubicBezTo>
                    <a:pt x="352" y="15"/>
                    <a:pt x="354" y="15"/>
                    <a:pt x="357" y="14"/>
                  </a:cubicBezTo>
                  <a:cubicBezTo>
                    <a:pt x="357" y="13"/>
                    <a:pt x="356" y="12"/>
                    <a:pt x="355" y="11"/>
                  </a:cubicBezTo>
                  <a:cubicBezTo>
                    <a:pt x="353" y="12"/>
                    <a:pt x="351" y="13"/>
                    <a:pt x="348" y="13"/>
                  </a:cubicBezTo>
                  <a:cubicBezTo>
                    <a:pt x="349" y="13"/>
                    <a:pt x="349" y="10"/>
                    <a:pt x="349" y="9"/>
                  </a:cubicBezTo>
                  <a:cubicBezTo>
                    <a:pt x="349" y="9"/>
                    <a:pt x="349" y="9"/>
                    <a:pt x="348" y="9"/>
                  </a:cubicBezTo>
                  <a:cubicBezTo>
                    <a:pt x="347" y="9"/>
                    <a:pt x="347" y="9"/>
                    <a:pt x="347" y="9"/>
                  </a:cubicBezTo>
                  <a:cubicBezTo>
                    <a:pt x="347" y="12"/>
                    <a:pt x="343" y="13"/>
                    <a:pt x="339" y="15"/>
                  </a:cubicBezTo>
                  <a:cubicBezTo>
                    <a:pt x="337" y="17"/>
                    <a:pt x="333" y="19"/>
                    <a:pt x="332" y="22"/>
                  </a:cubicBezTo>
                  <a:cubicBezTo>
                    <a:pt x="331" y="25"/>
                    <a:pt x="329" y="27"/>
                    <a:pt x="327" y="27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5" y="33"/>
                    <a:pt x="310" y="35"/>
                    <a:pt x="305" y="37"/>
                  </a:cubicBezTo>
                  <a:cubicBezTo>
                    <a:pt x="305" y="36"/>
                    <a:pt x="306" y="35"/>
                    <a:pt x="307" y="33"/>
                  </a:cubicBezTo>
                  <a:cubicBezTo>
                    <a:pt x="307" y="33"/>
                    <a:pt x="307" y="33"/>
                    <a:pt x="307" y="33"/>
                  </a:cubicBezTo>
                  <a:cubicBezTo>
                    <a:pt x="306" y="32"/>
                    <a:pt x="305" y="32"/>
                    <a:pt x="304" y="32"/>
                  </a:cubicBezTo>
                  <a:cubicBezTo>
                    <a:pt x="303" y="33"/>
                    <a:pt x="302" y="34"/>
                    <a:pt x="301" y="36"/>
                  </a:cubicBezTo>
                  <a:cubicBezTo>
                    <a:pt x="301" y="37"/>
                    <a:pt x="299" y="39"/>
                    <a:pt x="298" y="39"/>
                  </a:cubicBezTo>
                  <a:cubicBezTo>
                    <a:pt x="292" y="40"/>
                    <a:pt x="286" y="41"/>
                    <a:pt x="278" y="42"/>
                  </a:cubicBezTo>
                  <a:cubicBezTo>
                    <a:pt x="277" y="42"/>
                    <a:pt x="276" y="41"/>
                    <a:pt x="277" y="40"/>
                  </a:cubicBezTo>
                  <a:cubicBezTo>
                    <a:pt x="278" y="38"/>
                    <a:pt x="279" y="36"/>
                    <a:pt x="279" y="36"/>
                  </a:cubicBezTo>
                  <a:cubicBezTo>
                    <a:pt x="280" y="34"/>
                    <a:pt x="283" y="33"/>
                    <a:pt x="286" y="32"/>
                  </a:cubicBezTo>
                  <a:cubicBezTo>
                    <a:pt x="284" y="32"/>
                    <a:pt x="284" y="32"/>
                    <a:pt x="284" y="32"/>
                  </a:cubicBezTo>
                  <a:cubicBezTo>
                    <a:pt x="284" y="31"/>
                    <a:pt x="283" y="30"/>
                    <a:pt x="283" y="30"/>
                  </a:cubicBezTo>
                  <a:cubicBezTo>
                    <a:pt x="285" y="29"/>
                    <a:pt x="285" y="29"/>
                    <a:pt x="285" y="29"/>
                  </a:cubicBezTo>
                  <a:cubicBezTo>
                    <a:pt x="282" y="30"/>
                    <a:pt x="280" y="30"/>
                    <a:pt x="278" y="32"/>
                  </a:cubicBezTo>
                  <a:cubicBezTo>
                    <a:pt x="277" y="31"/>
                    <a:pt x="277" y="31"/>
                    <a:pt x="277" y="30"/>
                  </a:cubicBezTo>
                  <a:cubicBezTo>
                    <a:pt x="276" y="28"/>
                    <a:pt x="276" y="27"/>
                    <a:pt x="277" y="25"/>
                  </a:cubicBezTo>
                  <a:cubicBezTo>
                    <a:pt x="276" y="25"/>
                    <a:pt x="276" y="25"/>
                    <a:pt x="276" y="25"/>
                  </a:cubicBezTo>
                  <a:cubicBezTo>
                    <a:pt x="275" y="24"/>
                    <a:pt x="274" y="24"/>
                    <a:pt x="273" y="24"/>
                  </a:cubicBezTo>
                  <a:cubicBezTo>
                    <a:pt x="272" y="27"/>
                    <a:pt x="273" y="29"/>
                    <a:pt x="273" y="31"/>
                  </a:cubicBezTo>
                  <a:cubicBezTo>
                    <a:pt x="274" y="33"/>
                    <a:pt x="274" y="35"/>
                    <a:pt x="274" y="36"/>
                  </a:cubicBezTo>
                  <a:cubicBezTo>
                    <a:pt x="274" y="38"/>
                    <a:pt x="272" y="40"/>
                    <a:pt x="271" y="41"/>
                  </a:cubicBezTo>
                  <a:cubicBezTo>
                    <a:pt x="270" y="42"/>
                    <a:pt x="267" y="43"/>
                    <a:pt x="266" y="43"/>
                  </a:cubicBezTo>
                  <a:cubicBezTo>
                    <a:pt x="257" y="43"/>
                    <a:pt x="248" y="44"/>
                    <a:pt x="242" y="45"/>
                  </a:cubicBezTo>
                  <a:cubicBezTo>
                    <a:pt x="239" y="45"/>
                    <a:pt x="237" y="46"/>
                    <a:pt x="234" y="46"/>
                  </a:cubicBezTo>
                  <a:cubicBezTo>
                    <a:pt x="234" y="46"/>
                    <a:pt x="232" y="45"/>
                    <a:pt x="233" y="44"/>
                  </a:cubicBezTo>
                  <a:cubicBezTo>
                    <a:pt x="233" y="43"/>
                    <a:pt x="233" y="41"/>
                    <a:pt x="233" y="41"/>
                  </a:cubicBezTo>
                  <a:cubicBezTo>
                    <a:pt x="232" y="41"/>
                    <a:pt x="231" y="40"/>
                    <a:pt x="230" y="40"/>
                  </a:cubicBezTo>
                  <a:cubicBezTo>
                    <a:pt x="229" y="41"/>
                    <a:pt x="229" y="43"/>
                    <a:pt x="228" y="45"/>
                  </a:cubicBezTo>
                  <a:cubicBezTo>
                    <a:pt x="228" y="45"/>
                    <a:pt x="225" y="47"/>
                    <a:pt x="224" y="47"/>
                  </a:cubicBezTo>
                  <a:cubicBezTo>
                    <a:pt x="222" y="47"/>
                    <a:pt x="220" y="47"/>
                    <a:pt x="218" y="47"/>
                  </a:cubicBezTo>
                  <a:cubicBezTo>
                    <a:pt x="212" y="48"/>
                    <a:pt x="203" y="50"/>
                    <a:pt x="194" y="52"/>
                  </a:cubicBezTo>
                  <a:cubicBezTo>
                    <a:pt x="193" y="52"/>
                    <a:pt x="192" y="52"/>
                    <a:pt x="193" y="51"/>
                  </a:cubicBezTo>
                  <a:cubicBezTo>
                    <a:pt x="193" y="51"/>
                    <a:pt x="193" y="50"/>
                    <a:pt x="193" y="49"/>
                  </a:cubicBezTo>
                  <a:cubicBezTo>
                    <a:pt x="193" y="49"/>
                    <a:pt x="195" y="44"/>
                    <a:pt x="199" y="43"/>
                  </a:cubicBezTo>
                  <a:cubicBezTo>
                    <a:pt x="202" y="43"/>
                    <a:pt x="202" y="43"/>
                    <a:pt x="202" y="43"/>
                  </a:cubicBezTo>
                  <a:cubicBezTo>
                    <a:pt x="204" y="43"/>
                    <a:pt x="205" y="43"/>
                    <a:pt x="207" y="42"/>
                  </a:cubicBezTo>
                  <a:cubicBezTo>
                    <a:pt x="206" y="41"/>
                    <a:pt x="205" y="40"/>
                    <a:pt x="205" y="39"/>
                  </a:cubicBezTo>
                  <a:cubicBezTo>
                    <a:pt x="204" y="40"/>
                    <a:pt x="203" y="40"/>
                    <a:pt x="202" y="40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7" y="41"/>
                    <a:pt x="196" y="42"/>
                    <a:pt x="195" y="42"/>
                  </a:cubicBezTo>
                  <a:cubicBezTo>
                    <a:pt x="194" y="43"/>
                    <a:pt x="193" y="42"/>
                    <a:pt x="193" y="41"/>
                  </a:cubicBezTo>
                  <a:cubicBezTo>
                    <a:pt x="192" y="38"/>
                    <a:pt x="191" y="35"/>
                    <a:pt x="190" y="33"/>
                  </a:cubicBezTo>
                  <a:cubicBezTo>
                    <a:pt x="189" y="33"/>
                    <a:pt x="188" y="34"/>
                    <a:pt x="187" y="34"/>
                  </a:cubicBezTo>
                  <a:cubicBezTo>
                    <a:pt x="190" y="38"/>
                    <a:pt x="190" y="45"/>
                    <a:pt x="189" y="50"/>
                  </a:cubicBezTo>
                  <a:cubicBezTo>
                    <a:pt x="188" y="51"/>
                    <a:pt x="188" y="52"/>
                    <a:pt x="188" y="52"/>
                  </a:cubicBezTo>
                  <a:cubicBezTo>
                    <a:pt x="188" y="53"/>
                    <a:pt x="186" y="54"/>
                    <a:pt x="186" y="54"/>
                  </a:cubicBezTo>
                  <a:cubicBezTo>
                    <a:pt x="185" y="54"/>
                    <a:pt x="185" y="55"/>
                    <a:pt x="184" y="55"/>
                  </a:cubicBezTo>
                  <a:cubicBezTo>
                    <a:pt x="173" y="58"/>
                    <a:pt x="162" y="61"/>
                    <a:pt x="156" y="60"/>
                  </a:cubicBezTo>
                  <a:cubicBezTo>
                    <a:pt x="154" y="60"/>
                    <a:pt x="151" y="60"/>
                    <a:pt x="149" y="60"/>
                  </a:cubicBezTo>
                  <a:cubicBezTo>
                    <a:pt x="145" y="60"/>
                    <a:pt x="146" y="57"/>
                    <a:pt x="147" y="55"/>
                  </a:cubicBezTo>
                  <a:cubicBezTo>
                    <a:pt x="147" y="52"/>
                    <a:pt x="147" y="50"/>
                    <a:pt x="146" y="47"/>
                  </a:cubicBezTo>
                  <a:cubicBezTo>
                    <a:pt x="145" y="48"/>
                    <a:pt x="144" y="48"/>
                    <a:pt x="143" y="48"/>
                  </a:cubicBezTo>
                  <a:cubicBezTo>
                    <a:pt x="144" y="50"/>
                    <a:pt x="143" y="54"/>
                    <a:pt x="142" y="57"/>
                  </a:cubicBezTo>
                  <a:cubicBezTo>
                    <a:pt x="142" y="58"/>
                    <a:pt x="139" y="59"/>
                    <a:pt x="138" y="59"/>
                  </a:cubicBezTo>
                  <a:cubicBezTo>
                    <a:pt x="132" y="59"/>
                    <a:pt x="126" y="59"/>
                    <a:pt x="120" y="61"/>
                  </a:cubicBezTo>
                  <a:cubicBezTo>
                    <a:pt x="119" y="61"/>
                    <a:pt x="116" y="62"/>
                    <a:pt x="115" y="61"/>
                  </a:cubicBezTo>
                  <a:cubicBezTo>
                    <a:pt x="113" y="61"/>
                    <a:pt x="111" y="60"/>
                    <a:pt x="110" y="59"/>
                  </a:cubicBezTo>
                  <a:cubicBezTo>
                    <a:pt x="109" y="59"/>
                    <a:pt x="108" y="59"/>
                    <a:pt x="107" y="59"/>
                  </a:cubicBezTo>
                  <a:cubicBezTo>
                    <a:pt x="108" y="61"/>
                    <a:pt x="109" y="62"/>
                    <a:pt x="110" y="63"/>
                  </a:cubicBezTo>
                  <a:cubicBezTo>
                    <a:pt x="110" y="64"/>
                    <a:pt x="110" y="66"/>
                    <a:pt x="109" y="66"/>
                  </a:cubicBezTo>
                  <a:cubicBezTo>
                    <a:pt x="107" y="69"/>
                    <a:pt x="105" y="71"/>
                    <a:pt x="103" y="75"/>
                  </a:cubicBezTo>
                  <a:cubicBezTo>
                    <a:pt x="102" y="76"/>
                    <a:pt x="101" y="77"/>
                    <a:pt x="101" y="79"/>
                  </a:cubicBezTo>
                  <a:cubicBezTo>
                    <a:pt x="94" y="73"/>
                    <a:pt x="83" y="69"/>
                    <a:pt x="69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9" y="72"/>
                  </a:cubicBezTo>
                  <a:cubicBezTo>
                    <a:pt x="60" y="72"/>
                    <a:pt x="61" y="73"/>
                    <a:pt x="61" y="74"/>
                  </a:cubicBezTo>
                  <a:cubicBezTo>
                    <a:pt x="61" y="76"/>
                    <a:pt x="60" y="77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81" y="75"/>
                    <a:pt x="91" y="77"/>
                    <a:pt x="97" y="83"/>
                  </a:cubicBezTo>
                  <a:cubicBezTo>
                    <a:pt x="98" y="85"/>
                    <a:pt x="102" y="95"/>
                    <a:pt x="103" y="97"/>
                  </a:cubicBezTo>
                  <a:cubicBezTo>
                    <a:pt x="106" y="102"/>
                    <a:pt x="107" y="104"/>
                    <a:pt x="101" y="111"/>
                  </a:cubicBezTo>
                  <a:cubicBezTo>
                    <a:pt x="90" y="123"/>
                    <a:pt x="78" y="122"/>
                    <a:pt x="61" y="120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35" y="118"/>
                    <a:pt x="28" y="121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4" y="131"/>
                    <a:pt x="9" y="137"/>
                    <a:pt x="6" y="139"/>
                  </a:cubicBezTo>
                  <a:cubicBezTo>
                    <a:pt x="2" y="141"/>
                    <a:pt x="2" y="146"/>
                    <a:pt x="0" y="151"/>
                  </a:cubicBezTo>
                  <a:cubicBezTo>
                    <a:pt x="3" y="148"/>
                    <a:pt x="6" y="145"/>
                    <a:pt x="9" y="143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32" y="132"/>
                    <a:pt x="39" y="132"/>
                    <a:pt x="39" y="132"/>
                  </a:cubicBezTo>
                  <a:cubicBezTo>
                    <a:pt x="44" y="132"/>
                    <a:pt x="45" y="136"/>
                    <a:pt x="47" y="140"/>
                  </a:cubicBezTo>
                  <a:cubicBezTo>
                    <a:pt x="48" y="141"/>
                    <a:pt x="46" y="138"/>
                    <a:pt x="47" y="139"/>
                  </a:cubicBezTo>
                  <a:cubicBezTo>
                    <a:pt x="48" y="138"/>
                    <a:pt x="49" y="138"/>
                    <a:pt x="50" y="137"/>
                  </a:cubicBezTo>
                  <a:cubicBezTo>
                    <a:pt x="50" y="136"/>
                    <a:pt x="52" y="140"/>
                    <a:pt x="51" y="138"/>
                  </a:cubicBezTo>
                  <a:cubicBezTo>
                    <a:pt x="50" y="136"/>
                    <a:pt x="48" y="133"/>
                    <a:pt x="45" y="130"/>
                  </a:cubicBezTo>
                  <a:cubicBezTo>
                    <a:pt x="45" y="130"/>
                    <a:pt x="46" y="130"/>
                    <a:pt x="46" y="130"/>
                  </a:cubicBezTo>
                  <a:cubicBezTo>
                    <a:pt x="60" y="132"/>
                    <a:pt x="60" y="132"/>
                    <a:pt x="60" y="132"/>
                  </a:cubicBezTo>
                  <a:cubicBezTo>
                    <a:pt x="73" y="133"/>
                    <a:pt x="86" y="135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8" y="129"/>
                    <a:pt x="99" y="131"/>
                  </a:cubicBezTo>
                  <a:cubicBezTo>
                    <a:pt x="100" y="130"/>
                    <a:pt x="101" y="129"/>
                    <a:pt x="102" y="128"/>
                  </a:cubicBezTo>
                  <a:cubicBezTo>
                    <a:pt x="101" y="127"/>
                    <a:pt x="103" y="131"/>
                    <a:pt x="102" y="129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4" y="124"/>
                    <a:pt x="107" y="122"/>
                    <a:pt x="110" y="119"/>
                  </a:cubicBezTo>
                  <a:cubicBezTo>
                    <a:pt x="112" y="116"/>
                    <a:pt x="114" y="113"/>
                    <a:pt x="115" y="110"/>
                  </a:cubicBezTo>
                  <a:cubicBezTo>
                    <a:pt x="122" y="108"/>
                    <a:pt x="119" y="107"/>
                    <a:pt x="120" y="108"/>
                  </a:cubicBezTo>
                  <a:cubicBezTo>
                    <a:pt x="121" y="107"/>
                    <a:pt x="122" y="106"/>
                    <a:pt x="123" y="105"/>
                  </a:cubicBezTo>
                  <a:cubicBezTo>
                    <a:pt x="122" y="104"/>
                    <a:pt x="125" y="104"/>
                    <a:pt x="117" y="106"/>
                  </a:cubicBezTo>
                  <a:cubicBezTo>
                    <a:pt x="118" y="100"/>
                    <a:pt x="116" y="96"/>
                    <a:pt x="114" y="92"/>
                  </a:cubicBezTo>
                  <a:cubicBezTo>
                    <a:pt x="112" y="87"/>
                    <a:pt x="111" y="85"/>
                    <a:pt x="113" y="80"/>
                  </a:cubicBezTo>
                  <a:cubicBezTo>
                    <a:pt x="115" y="77"/>
                    <a:pt x="118" y="74"/>
                    <a:pt x="121" y="73"/>
                  </a:cubicBezTo>
                  <a:cubicBezTo>
                    <a:pt x="124" y="71"/>
                    <a:pt x="126" y="73"/>
                    <a:pt x="126" y="74"/>
                  </a:cubicBezTo>
                  <a:cubicBezTo>
                    <a:pt x="127" y="75"/>
                    <a:pt x="128" y="77"/>
                    <a:pt x="129" y="78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7" y="72"/>
                    <a:pt x="129" y="74"/>
                    <a:pt x="130" y="73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2" y="75"/>
                    <a:pt x="131" y="73"/>
                    <a:pt x="130" y="72"/>
                  </a:cubicBezTo>
                  <a:cubicBezTo>
                    <a:pt x="129" y="71"/>
                    <a:pt x="130" y="70"/>
                    <a:pt x="131" y="70"/>
                  </a:cubicBezTo>
                  <a:cubicBezTo>
                    <a:pt x="139" y="68"/>
                    <a:pt x="143" y="70"/>
                    <a:pt x="150" y="71"/>
                  </a:cubicBezTo>
                  <a:cubicBezTo>
                    <a:pt x="153" y="71"/>
                    <a:pt x="161" y="69"/>
                    <a:pt x="166" y="68"/>
                  </a:cubicBezTo>
                  <a:cubicBezTo>
                    <a:pt x="166" y="68"/>
                    <a:pt x="168" y="68"/>
                    <a:pt x="169" y="70"/>
                  </a:cubicBezTo>
                  <a:cubicBezTo>
                    <a:pt x="170" y="71"/>
                    <a:pt x="167" y="68"/>
                    <a:pt x="168" y="69"/>
                  </a:cubicBezTo>
                  <a:cubicBezTo>
                    <a:pt x="169" y="69"/>
                    <a:pt x="170" y="69"/>
                    <a:pt x="170" y="68"/>
                  </a:cubicBezTo>
                  <a:cubicBezTo>
                    <a:pt x="170" y="67"/>
                    <a:pt x="173" y="70"/>
                    <a:pt x="172" y="69"/>
                  </a:cubicBezTo>
                  <a:cubicBezTo>
                    <a:pt x="172" y="68"/>
                    <a:pt x="174" y="67"/>
                    <a:pt x="175" y="67"/>
                  </a:cubicBezTo>
                  <a:cubicBezTo>
                    <a:pt x="179" y="65"/>
                    <a:pt x="184" y="64"/>
                    <a:pt x="189" y="63"/>
                  </a:cubicBezTo>
                  <a:cubicBezTo>
                    <a:pt x="195" y="61"/>
                    <a:pt x="202" y="59"/>
                    <a:pt x="208" y="58"/>
                  </a:cubicBezTo>
                  <a:cubicBezTo>
                    <a:pt x="209" y="58"/>
                    <a:pt x="211" y="57"/>
                    <a:pt x="213" y="59"/>
                  </a:cubicBezTo>
                  <a:cubicBezTo>
                    <a:pt x="215" y="61"/>
                    <a:pt x="217" y="64"/>
                    <a:pt x="218" y="67"/>
                  </a:cubicBezTo>
                  <a:cubicBezTo>
                    <a:pt x="219" y="72"/>
                    <a:pt x="219" y="72"/>
                    <a:pt x="219" y="72"/>
                  </a:cubicBezTo>
                  <a:cubicBezTo>
                    <a:pt x="219" y="74"/>
                    <a:pt x="215" y="75"/>
                    <a:pt x="217" y="78"/>
                  </a:cubicBezTo>
                  <a:cubicBezTo>
                    <a:pt x="218" y="77"/>
                    <a:pt x="219" y="76"/>
                    <a:pt x="219" y="75"/>
                  </a:cubicBezTo>
                  <a:cubicBezTo>
                    <a:pt x="218" y="73"/>
                    <a:pt x="223" y="73"/>
                    <a:pt x="223" y="71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6" y="70"/>
                    <a:pt x="224" y="67"/>
                    <a:pt x="225" y="69"/>
                  </a:cubicBezTo>
                  <a:cubicBezTo>
                    <a:pt x="226" y="68"/>
                    <a:pt x="227" y="68"/>
                    <a:pt x="227" y="67"/>
                  </a:cubicBezTo>
                  <a:cubicBezTo>
                    <a:pt x="225" y="64"/>
                    <a:pt x="227" y="66"/>
                    <a:pt x="224" y="66"/>
                  </a:cubicBezTo>
                  <a:cubicBezTo>
                    <a:pt x="222" y="66"/>
                    <a:pt x="222" y="66"/>
                    <a:pt x="222" y="66"/>
                  </a:cubicBezTo>
                  <a:cubicBezTo>
                    <a:pt x="221" y="63"/>
                    <a:pt x="219" y="60"/>
                    <a:pt x="218" y="58"/>
                  </a:cubicBezTo>
                  <a:cubicBezTo>
                    <a:pt x="217" y="58"/>
                    <a:pt x="218" y="56"/>
                    <a:pt x="218" y="56"/>
                  </a:cubicBezTo>
                  <a:cubicBezTo>
                    <a:pt x="227" y="56"/>
                    <a:pt x="234" y="55"/>
                    <a:pt x="243" y="54"/>
                  </a:cubicBezTo>
                  <a:cubicBezTo>
                    <a:pt x="244" y="54"/>
                    <a:pt x="246" y="53"/>
                    <a:pt x="249" y="53"/>
                  </a:cubicBezTo>
                  <a:cubicBezTo>
                    <a:pt x="249" y="53"/>
                    <a:pt x="253" y="54"/>
                    <a:pt x="254" y="55"/>
                  </a:cubicBezTo>
                  <a:cubicBezTo>
                    <a:pt x="257" y="59"/>
                    <a:pt x="257" y="61"/>
                    <a:pt x="258" y="64"/>
                  </a:cubicBezTo>
                  <a:cubicBezTo>
                    <a:pt x="261" y="67"/>
                    <a:pt x="261" y="67"/>
                    <a:pt x="261" y="67"/>
                  </a:cubicBezTo>
                  <a:cubicBezTo>
                    <a:pt x="262" y="66"/>
                    <a:pt x="260" y="63"/>
                    <a:pt x="261" y="63"/>
                  </a:cubicBezTo>
                  <a:cubicBezTo>
                    <a:pt x="261" y="61"/>
                    <a:pt x="263" y="62"/>
                    <a:pt x="262" y="61"/>
                  </a:cubicBezTo>
                  <a:cubicBezTo>
                    <a:pt x="265" y="61"/>
                    <a:pt x="264" y="58"/>
                    <a:pt x="267" y="57"/>
                  </a:cubicBezTo>
                  <a:cubicBezTo>
                    <a:pt x="267" y="56"/>
                    <a:pt x="266" y="55"/>
                    <a:pt x="265" y="53"/>
                  </a:cubicBezTo>
                  <a:cubicBezTo>
                    <a:pt x="261" y="55"/>
                    <a:pt x="263" y="57"/>
                    <a:pt x="259" y="56"/>
                  </a:cubicBezTo>
                  <a:cubicBezTo>
                    <a:pt x="259" y="56"/>
                    <a:pt x="259" y="56"/>
                    <a:pt x="259" y="56"/>
                  </a:cubicBezTo>
                  <a:cubicBezTo>
                    <a:pt x="259" y="55"/>
                    <a:pt x="259" y="55"/>
                    <a:pt x="258" y="54"/>
                  </a:cubicBezTo>
                  <a:cubicBezTo>
                    <a:pt x="257" y="53"/>
                    <a:pt x="258" y="52"/>
                    <a:pt x="259" y="52"/>
                  </a:cubicBezTo>
                  <a:cubicBezTo>
                    <a:pt x="263" y="51"/>
                    <a:pt x="269" y="51"/>
                    <a:pt x="274" y="50"/>
                  </a:cubicBezTo>
                  <a:cubicBezTo>
                    <a:pt x="282" y="50"/>
                    <a:pt x="288" y="49"/>
                    <a:pt x="293" y="48"/>
                  </a:cubicBezTo>
                  <a:cubicBezTo>
                    <a:pt x="294" y="48"/>
                    <a:pt x="297" y="48"/>
                    <a:pt x="298" y="49"/>
                  </a:cubicBezTo>
                  <a:cubicBezTo>
                    <a:pt x="302" y="51"/>
                    <a:pt x="306" y="53"/>
                    <a:pt x="312" y="50"/>
                  </a:cubicBezTo>
                  <a:cubicBezTo>
                    <a:pt x="311" y="49"/>
                    <a:pt x="311" y="48"/>
                    <a:pt x="310" y="47"/>
                  </a:cubicBezTo>
                  <a:cubicBezTo>
                    <a:pt x="308" y="48"/>
                    <a:pt x="306" y="48"/>
                    <a:pt x="303" y="47"/>
                  </a:cubicBezTo>
                  <a:cubicBezTo>
                    <a:pt x="302" y="47"/>
                    <a:pt x="303" y="45"/>
                    <a:pt x="304" y="45"/>
                  </a:cubicBezTo>
                  <a:cubicBezTo>
                    <a:pt x="310" y="43"/>
                    <a:pt x="315" y="41"/>
                    <a:pt x="320" y="38"/>
                  </a:cubicBezTo>
                  <a:cubicBezTo>
                    <a:pt x="327" y="35"/>
                    <a:pt x="327" y="35"/>
                    <a:pt x="327" y="35"/>
                  </a:cubicBezTo>
                  <a:cubicBezTo>
                    <a:pt x="337" y="31"/>
                    <a:pt x="343" y="29"/>
                    <a:pt x="350" y="27"/>
                  </a:cubicBezTo>
                  <a:cubicBezTo>
                    <a:pt x="350" y="27"/>
                    <a:pt x="356" y="26"/>
                    <a:pt x="360" y="28"/>
                  </a:cubicBezTo>
                  <a:cubicBezTo>
                    <a:pt x="363" y="29"/>
                    <a:pt x="365" y="29"/>
                    <a:pt x="368" y="28"/>
                  </a:cubicBezTo>
                  <a:cubicBezTo>
                    <a:pt x="369" y="28"/>
                    <a:pt x="369" y="27"/>
                    <a:pt x="369" y="26"/>
                  </a:cubicBezTo>
                  <a:cubicBezTo>
                    <a:pt x="367" y="26"/>
                    <a:pt x="366" y="26"/>
                    <a:pt x="365" y="25"/>
                  </a:cubicBezTo>
                  <a:cubicBezTo>
                    <a:pt x="364" y="25"/>
                    <a:pt x="365" y="24"/>
                    <a:pt x="365" y="24"/>
                  </a:cubicBezTo>
                  <a:cubicBezTo>
                    <a:pt x="379" y="21"/>
                    <a:pt x="385" y="13"/>
                    <a:pt x="392" y="8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400" y="2"/>
                    <a:pt x="399" y="0"/>
                    <a:pt x="396" y="1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2" name="Oval 2078">
              <a:extLst>
                <a:ext uri="{FF2B5EF4-FFF2-40B4-BE49-F238E27FC236}">
                  <a16:creationId xmlns:a16="http://schemas.microsoft.com/office/drawing/2014/main" id="{2E11682D-2F41-4592-A454-6B98F64C4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3" y="2851"/>
              <a:ext cx="10" cy="13"/>
            </a:xfrm>
            <a:prstGeom prst="ellipse">
              <a:avLst/>
            </a:prstGeom>
            <a:solidFill>
              <a:srgbClr val="FFFA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733" name="Freeform 2079">
              <a:extLst>
                <a:ext uri="{FF2B5EF4-FFF2-40B4-BE49-F238E27FC236}">
                  <a16:creationId xmlns:a16="http://schemas.microsoft.com/office/drawing/2014/main" id="{A382AEEF-B7DB-4987-AEA7-1CA04B4C7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659"/>
              <a:ext cx="1050" cy="426"/>
            </a:xfrm>
            <a:custGeom>
              <a:avLst/>
              <a:gdLst>
                <a:gd name="T0" fmla="*/ 6020 w 420"/>
                <a:gd name="T1" fmla="*/ 362 h 160"/>
                <a:gd name="T2" fmla="*/ 5563 w 420"/>
                <a:gd name="T3" fmla="*/ 431 h 160"/>
                <a:gd name="T4" fmla="*/ 5875 w 420"/>
                <a:gd name="T5" fmla="*/ 264 h 160"/>
                <a:gd name="T6" fmla="*/ 5770 w 420"/>
                <a:gd name="T7" fmla="*/ 170 h 160"/>
                <a:gd name="T8" fmla="*/ 5613 w 420"/>
                <a:gd name="T9" fmla="*/ 285 h 160"/>
                <a:gd name="T10" fmla="*/ 5313 w 420"/>
                <a:gd name="T11" fmla="*/ 588 h 160"/>
                <a:gd name="T12" fmla="*/ 5095 w 420"/>
                <a:gd name="T13" fmla="*/ 623 h 160"/>
                <a:gd name="T14" fmla="*/ 4958 w 420"/>
                <a:gd name="T15" fmla="*/ 738 h 160"/>
                <a:gd name="T16" fmla="*/ 4675 w 420"/>
                <a:gd name="T17" fmla="*/ 682 h 160"/>
                <a:gd name="T18" fmla="*/ 4783 w 420"/>
                <a:gd name="T19" fmla="*/ 546 h 160"/>
                <a:gd name="T20" fmla="*/ 4645 w 420"/>
                <a:gd name="T21" fmla="*/ 567 h 160"/>
                <a:gd name="T22" fmla="*/ 4583 w 420"/>
                <a:gd name="T23" fmla="*/ 453 h 160"/>
                <a:gd name="T24" fmla="*/ 4550 w 420"/>
                <a:gd name="T25" fmla="*/ 772 h 160"/>
                <a:gd name="T26" fmla="*/ 3970 w 420"/>
                <a:gd name="T27" fmla="*/ 865 h 160"/>
                <a:gd name="T28" fmla="*/ 3895 w 420"/>
                <a:gd name="T29" fmla="*/ 759 h 160"/>
                <a:gd name="T30" fmla="*/ 3720 w 420"/>
                <a:gd name="T31" fmla="*/ 887 h 160"/>
                <a:gd name="T32" fmla="*/ 3333 w 420"/>
                <a:gd name="T33" fmla="*/ 921 h 160"/>
                <a:gd name="T34" fmla="*/ 3533 w 420"/>
                <a:gd name="T35" fmla="*/ 793 h 160"/>
                <a:gd name="T36" fmla="*/ 3395 w 420"/>
                <a:gd name="T37" fmla="*/ 772 h 160"/>
                <a:gd name="T38" fmla="*/ 3270 w 420"/>
                <a:gd name="T39" fmla="*/ 623 h 160"/>
                <a:gd name="T40" fmla="*/ 3250 w 420"/>
                <a:gd name="T41" fmla="*/ 977 h 160"/>
                <a:gd name="T42" fmla="*/ 2750 w 420"/>
                <a:gd name="T43" fmla="*/ 1134 h 160"/>
                <a:gd name="T44" fmla="*/ 2595 w 420"/>
                <a:gd name="T45" fmla="*/ 887 h 160"/>
                <a:gd name="T46" fmla="*/ 2470 w 420"/>
                <a:gd name="T47" fmla="*/ 1113 h 160"/>
                <a:gd name="T48" fmla="*/ 2020 w 420"/>
                <a:gd name="T49" fmla="*/ 1113 h 160"/>
                <a:gd name="T50" fmla="*/ 2020 w 420"/>
                <a:gd name="T51" fmla="*/ 1249 h 160"/>
                <a:gd name="T52" fmla="*/ 1395 w 420"/>
                <a:gd name="T53" fmla="*/ 1339 h 160"/>
                <a:gd name="T54" fmla="*/ 1220 w 420"/>
                <a:gd name="T55" fmla="*/ 1361 h 160"/>
                <a:gd name="T56" fmla="*/ 1220 w 420"/>
                <a:gd name="T57" fmla="*/ 1454 h 160"/>
                <a:gd name="T58" fmla="*/ 1925 w 420"/>
                <a:gd name="T59" fmla="*/ 1829 h 160"/>
                <a:gd name="T60" fmla="*/ 1033 w 420"/>
                <a:gd name="T61" fmla="*/ 2226 h 160"/>
                <a:gd name="T62" fmla="*/ 1000 w 420"/>
                <a:gd name="T63" fmla="*/ 602 h 160"/>
                <a:gd name="T64" fmla="*/ 800 w 420"/>
                <a:gd name="T65" fmla="*/ 682 h 160"/>
                <a:gd name="T66" fmla="*/ 0 w 420"/>
                <a:gd name="T67" fmla="*/ 2657 h 160"/>
                <a:gd name="T68" fmla="*/ 458 w 420"/>
                <a:gd name="T69" fmla="*/ 2700 h 160"/>
                <a:gd name="T70" fmla="*/ 1050 w 420"/>
                <a:gd name="T71" fmla="*/ 2644 h 160"/>
                <a:gd name="T72" fmla="*/ 1113 w 420"/>
                <a:gd name="T73" fmla="*/ 2601 h 160"/>
                <a:gd name="T74" fmla="*/ 1238 w 420"/>
                <a:gd name="T75" fmla="*/ 2489 h 160"/>
                <a:gd name="T76" fmla="*/ 1895 w 420"/>
                <a:gd name="T77" fmla="*/ 2588 h 160"/>
                <a:gd name="T78" fmla="*/ 1895 w 420"/>
                <a:gd name="T79" fmla="*/ 2375 h 160"/>
                <a:gd name="T80" fmla="*/ 2283 w 420"/>
                <a:gd name="T81" fmla="*/ 2098 h 160"/>
                <a:gd name="T82" fmla="*/ 2095 w 420"/>
                <a:gd name="T83" fmla="*/ 1736 h 160"/>
                <a:gd name="T84" fmla="*/ 2283 w 420"/>
                <a:gd name="T85" fmla="*/ 1398 h 160"/>
                <a:gd name="T86" fmla="*/ 2395 w 420"/>
                <a:gd name="T87" fmla="*/ 1454 h 160"/>
                <a:gd name="T88" fmla="*/ 2345 w 420"/>
                <a:gd name="T89" fmla="*/ 1318 h 160"/>
                <a:gd name="T90" fmla="*/ 2958 w 420"/>
                <a:gd name="T91" fmla="*/ 1318 h 160"/>
                <a:gd name="T92" fmla="*/ 3000 w 420"/>
                <a:gd name="T93" fmla="*/ 1305 h 160"/>
                <a:gd name="T94" fmla="*/ 3563 w 420"/>
                <a:gd name="T95" fmla="*/ 1092 h 160"/>
                <a:gd name="T96" fmla="*/ 3720 w 420"/>
                <a:gd name="T97" fmla="*/ 1361 h 160"/>
                <a:gd name="T98" fmla="*/ 3783 w 420"/>
                <a:gd name="T99" fmla="*/ 1339 h 160"/>
                <a:gd name="T100" fmla="*/ 3895 w 420"/>
                <a:gd name="T101" fmla="*/ 1361 h 160"/>
                <a:gd name="T102" fmla="*/ 3770 w 420"/>
                <a:gd name="T103" fmla="*/ 1249 h 160"/>
                <a:gd name="T104" fmla="*/ 4095 w 420"/>
                <a:gd name="T105" fmla="*/ 1020 h 160"/>
                <a:gd name="T106" fmla="*/ 4375 w 420"/>
                <a:gd name="T107" fmla="*/ 1262 h 160"/>
                <a:gd name="T108" fmla="*/ 4408 w 420"/>
                <a:gd name="T109" fmla="*/ 1148 h 160"/>
                <a:gd name="T110" fmla="*/ 4363 w 420"/>
                <a:gd name="T111" fmla="*/ 1057 h 160"/>
                <a:gd name="T112" fmla="*/ 4345 w 420"/>
                <a:gd name="T113" fmla="*/ 977 h 160"/>
                <a:gd name="T114" fmla="*/ 4970 w 420"/>
                <a:gd name="T115" fmla="*/ 921 h 160"/>
                <a:gd name="T116" fmla="*/ 5050 w 420"/>
                <a:gd name="T117" fmla="*/ 887 h 160"/>
                <a:gd name="T118" fmla="*/ 5425 w 420"/>
                <a:gd name="T119" fmla="*/ 660 h 160"/>
                <a:gd name="T120" fmla="*/ 6063 w 420"/>
                <a:gd name="T121" fmla="*/ 533 h 160"/>
                <a:gd name="T122" fmla="*/ 6020 w 420"/>
                <a:gd name="T123" fmla="*/ 453 h 160"/>
                <a:gd name="T124" fmla="*/ 6500 w 420"/>
                <a:gd name="T125" fmla="*/ 21 h 1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0" h="160">
                  <a:moveTo>
                    <a:pt x="416" y="1"/>
                  </a:moveTo>
                  <a:cubicBezTo>
                    <a:pt x="411" y="5"/>
                    <a:pt x="411" y="5"/>
                    <a:pt x="411" y="5"/>
                  </a:cubicBezTo>
                  <a:cubicBezTo>
                    <a:pt x="404" y="9"/>
                    <a:pt x="397" y="16"/>
                    <a:pt x="385" y="19"/>
                  </a:cubicBezTo>
                  <a:cubicBezTo>
                    <a:pt x="371" y="21"/>
                    <a:pt x="371" y="21"/>
                    <a:pt x="371" y="21"/>
                  </a:cubicBezTo>
                  <a:cubicBezTo>
                    <a:pt x="367" y="22"/>
                    <a:pt x="363" y="22"/>
                    <a:pt x="359" y="23"/>
                  </a:cubicBezTo>
                  <a:cubicBezTo>
                    <a:pt x="358" y="24"/>
                    <a:pt x="356" y="23"/>
                    <a:pt x="356" y="23"/>
                  </a:cubicBezTo>
                  <a:cubicBezTo>
                    <a:pt x="357" y="22"/>
                    <a:pt x="358" y="20"/>
                    <a:pt x="361" y="19"/>
                  </a:cubicBezTo>
                  <a:cubicBezTo>
                    <a:pt x="362" y="18"/>
                    <a:pt x="368" y="16"/>
                    <a:pt x="369" y="16"/>
                  </a:cubicBezTo>
                  <a:cubicBezTo>
                    <a:pt x="372" y="15"/>
                    <a:pt x="374" y="15"/>
                    <a:pt x="376" y="14"/>
                  </a:cubicBezTo>
                  <a:cubicBezTo>
                    <a:pt x="376" y="13"/>
                    <a:pt x="376" y="12"/>
                    <a:pt x="375" y="11"/>
                  </a:cubicBezTo>
                  <a:cubicBezTo>
                    <a:pt x="373" y="12"/>
                    <a:pt x="371" y="13"/>
                    <a:pt x="368" y="13"/>
                  </a:cubicBezTo>
                  <a:cubicBezTo>
                    <a:pt x="368" y="13"/>
                    <a:pt x="369" y="10"/>
                    <a:pt x="369" y="9"/>
                  </a:cubicBezTo>
                  <a:cubicBezTo>
                    <a:pt x="368" y="9"/>
                    <a:pt x="368" y="9"/>
                    <a:pt x="368" y="9"/>
                  </a:cubicBezTo>
                  <a:cubicBezTo>
                    <a:pt x="366" y="9"/>
                    <a:pt x="366" y="9"/>
                    <a:pt x="366" y="9"/>
                  </a:cubicBezTo>
                  <a:cubicBezTo>
                    <a:pt x="366" y="12"/>
                    <a:pt x="363" y="13"/>
                    <a:pt x="359" y="15"/>
                  </a:cubicBezTo>
                  <a:cubicBezTo>
                    <a:pt x="356" y="17"/>
                    <a:pt x="353" y="19"/>
                    <a:pt x="352" y="22"/>
                  </a:cubicBezTo>
                  <a:cubicBezTo>
                    <a:pt x="351" y="25"/>
                    <a:pt x="349" y="27"/>
                    <a:pt x="347" y="27"/>
                  </a:cubicBezTo>
                  <a:cubicBezTo>
                    <a:pt x="340" y="31"/>
                    <a:pt x="340" y="31"/>
                    <a:pt x="340" y="31"/>
                  </a:cubicBezTo>
                  <a:cubicBezTo>
                    <a:pt x="334" y="33"/>
                    <a:pt x="330" y="35"/>
                    <a:pt x="325" y="37"/>
                  </a:cubicBezTo>
                  <a:cubicBezTo>
                    <a:pt x="325" y="36"/>
                    <a:pt x="326" y="35"/>
                    <a:pt x="327" y="3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6" y="32"/>
                    <a:pt x="325" y="32"/>
                    <a:pt x="323" y="32"/>
                  </a:cubicBezTo>
                  <a:cubicBezTo>
                    <a:pt x="322" y="33"/>
                    <a:pt x="321" y="34"/>
                    <a:pt x="321" y="36"/>
                  </a:cubicBezTo>
                  <a:cubicBezTo>
                    <a:pt x="320" y="37"/>
                    <a:pt x="318" y="39"/>
                    <a:pt x="317" y="39"/>
                  </a:cubicBezTo>
                  <a:cubicBezTo>
                    <a:pt x="312" y="40"/>
                    <a:pt x="306" y="41"/>
                    <a:pt x="298" y="42"/>
                  </a:cubicBezTo>
                  <a:cubicBezTo>
                    <a:pt x="297" y="42"/>
                    <a:pt x="296" y="41"/>
                    <a:pt x="297" y="40"/>
                  </a:cubicBezTo>
                  <a:cubicBezTo>
                    <a:pt x="298" y="38"/>
                    <a:pt x="299" y="36"/>
                    <a:pt x="299" y="36"/>
                  </a:cubicBezTo>
                  <a:cubicBezTo>
                    <a:pt x="299" y="34"/>
                    <a:pt x="303" y="33"/>
                    <a:pt x="305" y="32"/>
                  </a:cubicBezTo>
                  <a:cubicBezTo>
                    <a:pt x="307" y="31"/>
                    <a:pt x="307" y="31"/>
                    <a:pt x="307" y="31"/>
                  </a:cubicBezTo>
                  <a:cubicBezTo>
                    <a:pt x="307" y="30"/>
                    <a:pt x="307" y="29"/>
                    <a:pt x="306" y="29"/>
                  </a:cubicBezTo>
                  <a:cubicBezTo>
                    <a:pt x="304" y="29"/>
                    <a:pt x="304" y="29"/>
                    <a:pt x="304" y="29"/>
                  </a:cubicBezTo>
                  <a:cubicBezTo>
                    <a:pt x="302" y="30"/>
                    <a:pt x="299" y="30"/>
                    <a:pt x="297" y="32"/>
                  </a:cubicBezTo>
                  <a:cubicBezTo>
                    <a:pt x="297" y="31"/>
                    <a:pt x="297" y="31"/>
                    <a:pt x="297" y="30"/>
                  </a:cubicBezTo>
                  <a:cubicBezTo>
                    <a:pt x="296" y="28"/>
                    <a:pt x="296" y="27"/>
                    <a:pt x="297" y="25"/>
                  </a:cubicBezTo>
                  <a:cubicBezTo>
                    <a:pt x="295" y="25"/>
                    <a:pt x="295" y="25"/>
                    <a:pt x="295" y="25"/>
                  </a:cubicBezTo>
                  <a:cubicBezTo>
                    <a:pt x="295" y="24"/>
                    <a:pt x="294" y="24"/>
                    <a:pt x="293" y="24"/>
                  </a:cubicBezTo>
                  <a:cubicBezTo>
                    <a:pt x="292" y="27"/>
                    <a:pt x="292" y="29"/>
                    <a:pt x="293" y="31"/>
                  </a:cubicBezTo>
                  <a:cubicBezTo>
                    <a:pt x="294" y="33"/>
                    <a:pt x="294" y="35"/>
                    <a:pt x="294" y="36"/>
                  </a:cubicBezTo>
                  <a:cubicBezTo>
                    <a:pt x="293" y="38"/>
                    <a:pt x="292" y="40"/>
                    <a:pt x="291" y="41"/>
                  </a:cubicBezTo>
                  <a:cubicBezTo>
                    <a:pt x="290" y="42"/>
                    <a:pt x="287" y="43"/>
                    <a:pt x="286" y="43"/>
                  </a:cubicBezTo>
                  <a:cubicBezTo>
                    <a:pt x="277" y="43"/>
                    <a:pt x="268" y="44"/>
                    <a:pt x="261" y="45"/>
                  </a:cubicBezTo>
                  <a:cubicBezTo>
                    <a:pt x="259" y="45"/>
                    <a:pt x="256" y="46"/>
                    <a:pt x="254" y="46"/>
                  </a:cubicBezTo>
                  <a:cubicBezTo>
                    <a:pt x="253" y="46"/>
                    <a:pt x="252" y="45"/>
                    <a:pt x="252" y="44"/>
                  </a:cubicBezTo>
                  <a:cubicBezTo>
                    <a:pt x="253" y="43"/>
                    <a:pt x="253" y="41"/>
                    <a:pt x="253" y="41"/>
                  </a:cubicBezTo>
                  <a:cubicBezTo>
                    <a:pt x="252" y="41"/>
                    <a:pt x="250" y="40"/>
                    <a:pt x="249" y="40"/>
                  </a:cubicBezTo>
                  <a:cubicBezTo>
                    <a:pt x="249" y="41"/>
                    <a:pt x="249" y="43"/>
                    <a:pt x="248" y="45"/>
                  </a:cubicBezTo>
                  <a:cubicBezTo>
                    <a:pt x="248" y="45"/>
                    <a:pt x="245" y="47"/>
                    <a:pt x="244" y="47"/>
                  </a:cubicBezTo>
                  <a:cubicBezTo>
                    <a:pt x="242" y="47"/>
                    <a:pt x="240" y="47"/>
                    <a:pt x="238" y="47"/>
                  </a:cubicBezTo>
                  <a:cubicBezTo>
                    <a:pt x="231" y="48"/>
                    <a:pt x="223" y="50"/>
                    <a:pt x="214" y="52"/>
                  </a:cubicBezTo>
                  <a:cubicBezTo>
                    <a:pt x="213" y="52"/>
                    <a:pt x="212" y="52"/>
                    <a:pt x="212" y="51"/>
                  </a:cubicBezTo>
                  <a:cubicBezTo>
                    <a:pt x="212" y="51"/>
                    <a:pt x="212" y="50"/>
                    <a:pt x="213" y="49"/>
                  </a:cubicBezTo>
                  <a:cubicBezTo>
                    <a:pt x="213" y="49"/>
                    <a:pt x="214" y="44"/>
                    <a:pt x="219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3" y="43"/>
                    <a:pt x="225" y="43"/>
                    <a:pt x="226" y="42"/>
                  </a:cubicBezTo>
                  <a:cubicBezTo>
                    <a:pt x="226" y="41"/>
                    <a:pt x="225" y="40"/>
                    <a:pt x="225" y="39"/>
                  </a:cubicBezTo>
                  <a:cubicBezTo>
                    <a:pt x="224" y="40"/>
                    <a:pt x="223" y="40"/>
                    <a:pt x="222" y="40"/>
                  </a:cubicBezTo>
                  <a:cubicBezTo>
                    <a:pt x="217" y="41"/>
                    <a:pt x="217" y="41"/>
                    <a:pt x="217" y="41"/>
                  </a:cubicBezTo>
                  <a:cubicBezTo>
                    <a:pt x="216" y="41"/>
                    <a:pt x="215" y="42"/>
                    <a:pt x="214" y="42"/>
                  </a:cubicBezTo>
                  <a:cubicBezTo>
                    <a:pt x="214" y="43"/>
                    <a:pt x="212" y="42"/>
                    <a:pt x="212" y="41"/>
                  </a:cubicBezTo>
                  <a:cubicBezTo>
                    <a:pt x="212" y="38"/>
                    <a:pt x="211" y="35"/>
                    <a:pt x="209" y="33"/>
                  </a:cubicBezTo>
                  <a:cubicBezTo>
                    <a:pt x="209" y="33"/>
                    <a:pt x="208" y="34"/>
                    <a:pt x="207" y="34"/>
                  </a:cubicBezTo>
                  <a:cubicBezTo>
                    <a:pt x="209" y="38"/>
                    <a:pt x="209" y="45"/>
                    <a:pt x="208" y="50"/>
                  </a:cubicBezTo>
                  <a:cubicBezTo>
                    <a:pt x="208" y="51"/>
                    <a:pt x="208" y="52"/>
                    <a:pt x="208" y="52"/>
                  </a:cubicBezTo>
                  <a:cubicBezTo>
                    <a:pt x="207" y="53"/>
                    <a:pt x="206" y="54"/>
                    <a:pt x="206" y="54"/>
                  </a:cubicBezTo>
                  <a:cubicBezTo>
                    <a:pt x="205" y="54"/>
                    <a:pt x="204" y="55"/>
                    <a:pt x="204" y="55"/>
                  </a:cubicBezTo>
                  <a:cubicBezTo>
                    <a:pt x="193" y="58"/>
                    <a:pt x="181" y="61"/>
                    <a:pt x="176" y="60"/>
                  </a:cubicBezTo>
                  <a:cubicBezTo>
                    <a:pt x="174" y="60"/>
                    <a:pt x="171" y="60"/>
                    <a:pt x="168" y="60"/>
                  </a:cubicBezTo>
                  <a:cubicBezTo>
                    <a:pt x="164" y="60"/>
                    <a:pt x="166" y="57"/>
                    <a:pt x="166" y="55"/>
                  </a:cubicBezTo>
                  <a:cubicBezTo>
                    <a:pt x="167" y="52"/>
                    <a:pt x="167" y="50"/>
                    <a:pt x="166" y="47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3" y="50"/>
                    <a:pt x="163" y="54"/>
                    <a:pt x="162" y="57"/>
                  </a:cubicBezTo>
                  <a:cubicBezTo>
                    <a:pt x="161" y="58"/>
                    <a:pt x="159" y="59"/>
                    <a:pt x="158" y="59"/>
                  </a:cubicBezTo>
                  <a:cubicBezTo>
                    <a:pt x="152" y="59"/>
                    <a:pt x="146" y="59"/>
                    <a:pt x="140" y="61"/>
                  </a:cubicBezTo>
                  <a:cubicBezTo>
                    <a:pt x="139" y="61"/>
                    <a:pt x="136" y="62"/>
                    <a:pt x="135" y="61"/>
                  </a:cubicBezTo>
                  <a:cubicBezTo>
                    <a:pt x="132" y="61"/>
                    <a:pt x="130" y="60"/>
                    <a:pt x="129" y="59"/>
                  </a:cubicBezTo>
                  <a:cubicBezTo>
                    <a:pt x="129" y="59"/>
                    <a:pt x="128" y="59"/>
                    <a:pt x="127" y="59"/>
                  </a:cubicBezTo>
                  <a:cubicBezTo>
                    <a:pt x="127" y="61"/>
                    <a:pt x="128" y="62"/>
                    <a:pt x="129" y="63"/>
                  </a:cubicBezTo>
                  <a:cubicBezTo>
                    <a:pt x="130" y="64"/>
                    <a:pt x="130" y="66"/>
                    <a:pt x="129" y="66"/>
                  </a:cubicBezTo>
                  <a:cubicBezTo>
                    <a:pt x="126" y="69"/>
                    <a:pt x="124" y="71"/>
                    <a:pt x="122" y="75"/>
                  </a:cubicBezTo>
                  <a:cubicBezTo>
                    <a:pt x="122" y="76"/>
                    <a:pt x="121" y="77"/>
                    <a:pt x="121" y="79"/>
                  </a:cubicBezTo>
                  <a:cubicBezTo>
                    <a:pt x="114" y="73"/>
                    <a:pt x="102" y="69"/>
                    <a:pt x="89" y="71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2"/>
                    <a:pt x="80" y="73"/>
                    <a:pt x="80" y="74"/>
                  </a:cubicBezTo>
                  <a:cubicBezTo>
                    <a:pt x="80" y="76"/>
                    <a:pt x="79" y="77"/>
                    <a:pt x="78" y="77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89" y="76"/>
                    <a:pt x="89" y="76"/>
                    <a:pt x="89" y="76"/>
                  </a:cubicBezTo>
                  <a:cubicBezTo>
                    <a:pt x="101" y="75"/>
                    <a:pt x="110" y="77"/>
                    <a:pt x="116" y="83"/>
                  </a:cubicBezTo>
                  <a:cubicBezTo>
                    <a:pt x="118" y="85"/>
                    <a:pt x="122" y="95"/>
                    <a:pt x="123" y="97"/>
                  </a:cubicBezTo>
                  <a:cubicBezTo>
                    <a:pt x="125" y="102"/>
                    <a:pt x="126" y="104"/>
                    <a:pt x="120" y="111"/>
                  </a:cubicBezTo>
                  <a:cubicBezTo>
                    <a:pt x="110" y="123"/>
                    <a:pt x="98" y="122"/>
                    <a:pt x="81" y="120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54" y="118"/>
                    <a:pt x="48" y="121"/>
                    <a:pt x="38" y="126"/>
                  </a:cubicBezTo>
                  <a:cubicBezTo>
                    <a:pt x="41" y="122"/>
                    <a:pt x="43" y="118"/>
                    <a:pt x="46" y="113"/>
                  </a:cubicBezTo>
                  <a:cubicBezTo>
                    <a:pt x="54" y="97"/>
                    <a:pt x="63" y="48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1" y="32"/>
                    <a:pt x="58" y="32"/>
                    <a:pt x="56" y="33"/>
                  </a:cubicBezTo>
                  <a:cubicBezTo>
                    <a:pt x="54" y="34"/>
                    <a:pt x="52" y="35"/>
                    <a:pt x="51" y="36"/>
                  </a:cubicBezTo>
                  <a:cubicBezTo>
                    <a:pt x="50" y="37"/>
                    <a:pt x="50" y="37"/>
                    <a:pt x="49" y="37"/>
                  </a:cubicBezTo>
                  <a:cubicBezTo>
                    <a:pt x="46" y="52"/>
                    <a:pt x="43" y="75"/>
                    <a:pt x="38" y="91"/>
                  </a:cubicBezTo>
                  <a:cubicBezTo>
                    <a:pt x="28" y="128"/>
                    <a:pt x="4" y="127"/>
                    <a:pt x="0" y="141"/>
                  </a:cubicBezTo>
                  <a:cubicBezTo>
                    <a:pt x="1" y="147"/>
                    <a:pt x="3" y="154"/>
                    <a:pt x="5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15" y="159"/>
                    <a:pt x="22" y="147"/>
                    <a:pt x="29" y="143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52" y="132"/>
                    <a:pt x="58" y="132"/>
                    <a:pt x="58" y="132"/>
                  </a:cubicBezTo>
                  <a:cubicBezTo>
                    <a:pt x="63" y="132"/>
                    <a:pt x="65" y="136"/>
                    <a:pt x="67" y="140"/>
                  </a:cubicBezTo>
                  <a:cubicBezTo>
                    <a:pt x="68" y="141"/>
                    <a:pt x="68" y="143"/>
                    <a:pt x="69" y="144"/>
                  </a:cubicBezTo>
                  <a:cubicBezTo>
                    <a:pt x="70" y="143"/>
                    <a:pt x="72" y="143"/>
                    <a:pt x="73" y="142"/>
                  </a:cubicBezTo>
                  <a:cubicBezTo>
                    <a:pt x="72" y="141"/>
                    <a:pt x="71" y="140"/>
                    <a:pt x="71" y="138"/>
                  </a:cubicBezTo>
                  <a:cubicBezTo>
                    <a:pt x="69" y="136"/>
                    <a:pt x="68" y="133"/>
                    <a:pt x="65" y="130"/>
                  </a:cubicBezTo>
                  <a:cubicBezTo>
                    <a:pt x="65" y="130"/>
                    <a:pt x="65" y="130"/>
                    <a:pt x="65" y="130"/>
                  </a:cubicBezTo>
                  <a:cubicBezTo>
                    <a:pt x="79" y="132"/>
                    <a:pt x="79" y="132"/>
                    <a:pt x="79" y="132"/>
                  </a:cubicBezTo>
                  <a:cubicBezTo>
                    <a:pt x="93" y="133"/>
                    <a:pt x="106" y="135"/>
                    <a:pt x="118" y="128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9" y="133"/>
                    <a:pt x="119" y="135"/>
                    <a:pt x="121" y="137"/>
                  </a:cubicBezTo>
                  <a:cubicBezTo>
                    <a:pt x="122" y="136"/>
                    <a:pt x="123" y="135"/>
                    <a:pt x="124" y="134"/>
                  </a:cubicBezTo>
                  <a:cubicBezTo>
                    <a:pt x="123" y="133"/>
                    <a:pt x="123" y="131"/>
                    <a:pt x="122" y="129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4"/>
                    <a:pt x="127" y="122"/>
                    <a:pt x="129" y="119"/>
                  </a:cubicBezTo>
                  <a:cubicBezTo>
                    <a:pt x="132" y="116"/>
                    <a:pt x="134" y="113"/>
                    <a:pt x="135" y="110"/>
                  </a:cubicBezTo>
                  <a:cubicBezTo>
                    <a:pt x="142" y="108"/>
                    <a:pt x="145" y="110"/>
                    <a:pt x="146" y="111"/>
                  </a:cubicBezTo>
                  <a:cubicBezTo>
                    <a:pt x="147" y="110"/>
                    <a:pt x="148" y="109"/>
                    <a:pt x="149" y="108"/>
                  </a:cubicBezTo>
                  <a:cubicBezTo>
                    <a:pt x="148" y="107"/>
                    <a:pt x="144" y="104"/>
                    <a:pt x="136" y="106"/>
                  </a:cubicBezTo>
                  <a:cubicBezTo>
                    <a:pt x="138" y="100"/>
                    <a:pt x="136" y="96"/>
                    <a:pt x="134" y="92"/>
                  </a:cubicBezTo>
                  <a:cubicBezTo>
                    <a:pt x="131" y="87"/>
                    <a:pt x="130" y="85"/>
                    <a:pt x="133" y="80"/>
                  </a:cubicBezTo>
                  <a:cubicBezTo>
                    <a:pt x="135" y="77"/>
                    <a:pt x="138" y="74"/>
                    <a:pt x="141" y="73"/>
                  </a:cubicBezTo>
                  <a:cubicBezTo>
                    <a:pt x="143" y="71"/>
                    <a:pt x="145" y="73"/>
                    <a:pt x="146" y="74"/>
                  </a:cubicBezTo>
                  <a:cubicBezTo>
                    <a:pt x="147" y="75"/>
                    <a:pt x="148" y="77"/>
                    <a:pt x="149" y="78"/>
                  </a:cubicBezTo>
                  <a:cubicBezTo>
                    <a:pt x="150" y="81"/>
                    <a:pt x="150" y="81"/>
                    <a:pt x="150" y="81"/>
                  </a:cubicBezTo>
                  <a:cubicBezTo>
                    <a:pt x="150" y="79"/>
                    <a:pt x="151" y="78"/>
                    <a:pt x="153" y="77"/>
                  </a:cubicBezTo>
                  <a:cubicBezTo>
                    <a:pt x="152" y="77"/>
                    <a:pt x="152" y="77"/>
                    <a:pt x="152" y="77"/>
                  </a:cubicBezTo>
                  <a:cubicBezTo>
                    <a:pt x="151" y="75"/>
                    <a:pt x="151" y="73"/>
                    <a:pt x="150" y="72"/>
                  </a:cubicBezTo>
                  <a:cubicBezTo>
                    <a:pt x="149" y="71"/>
                    <a:pt x="150" y="70"/>
                    <a:pt x="150" y="70"/>
                  </a:cubicBezTo>
                  <a:cubicBezTo>
                    <a:pt x="159" y="68"/>
                    <a:pt x="168" y="69"/>
                    <a:pt x="174" y="69"/>
                  </a:cubicBezTo>
                  <a:cubicBezTo>
                    <a:pt x="177" y="70"/>
                    <a:pt x="181" y="69"/>
                    <a:pt x="185" y="68"/>
                  </a:cubicBezTo>
                  <a:cubicBezTo>
                    <a:pt x="186" y="68"/>
                    <a:pt x="188" y="68"/>
                    <a:pt x="189" y="70"/>
                  </a:cubicBezTo>
                  <a:cubicBezTo>
                    <a:pt x="190" y="71"/>
                    <a:pt x="190" y="73"/>
                    <a:pt x="191" y="74"/>
                  </a:cubicBezTo>
                  <a:cubicBezTo>
                    <a:pt x="192" y="74"/>
                    <a:pt x="193" y="74"/>
                    <a:pt x="194" y="73"/>
                  </a:cubicBezTo>
                  <a:cubicBezTo>
                    <a:pt x="193" y="72"/>
                    <a:pt x="193" y="70"/>
                    <a:pt x="192" y="69"/>
                  </a:cubicBezTo>
                  <a:cubicBezTo>
                    <a:pt x="192" y="68"/>
                    <a:pt x="193" y="67"/>
                    <a:pt x="194" y="67"/>
                  </a:cubicBezTo>
                  <a:cubicBezTo>
                    <a:pt x="199" y="65"/>
                    <a:pt x="203" y="64"/>
                    <a:pt x="208" y="63"/>
                  </a:cubicBezTo>
                  <a:cubicBezTo>
                    <a:pt x="215" y="61"/>
                    <a:pt x="222" y="59"/>
                    <a:pt x="228" y="58"/>
                  </a:cubicBezTo>
                  <a:cubicBezTo>
                    <a:pt x="228" y="58"/>
                    <a:pt x="230" y="57"/>
                    <a:pt x="233" y="59"/>
                  </a:cubicBezTo>
                  <a:cubicBezTo>
                    <a:pt x="235" y="61"/>
                    <a:pt x="237" y="64"/>
                    <a:pt x="238" y="67"/>
                  </a:cubicBezTo>
                  <a:cubicBezTo>
                    <a:pt x="238" y="72"/>
                    <a:pt x="238" y="72"/>
                    <a:pt x="238" y="72"/>
                  </a:cubicBezTo>
                  <a:cubicBezTo>
                    <a:pt x="239" y="74"/>
                    <a:pt x="240" y="77"/>
                    <a:pt x="242" y="80"/>
                  </a:cubicBezTo>
                  <a:cubicBezTo>
                    <a:pt x="243" y="79"/>
                    <a:pt x="243" y="78"/>
                    <a:pt x="244" y="77"/>
                  </a:cubicBezTo>
                  <a:cubicBezTo>
                    <a:pt x="243" y="75"/>
                    <a:pt x="243" y="73"/>
                    <a:pt x="242" y="71"/>
                  </a:cubicBezTo>
                  <a:cubicBezTo>
                    <a:pt x="242" y="70"/>
                    <a:pt x="242" y="70"/>
                    <a:pt x="242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6" y="70"/>
                    <a:pt x="248" y="70"/>
                    <a:pt x="249" y="72"/>
                  </a:cubicBezTo>
                  <a:cubicBezTo>
                    <a:pt x="250" y="71"/>
                    <a:pt x="251" y="71"/>
                    <a:pt x="251" y="70"/>
                  </a:cubicBezTo>
                  <a:cubicBezTo>
                    <a:pt x="250" y="67"/>
                    <a:pt x="246" y="66"/>
                    <a:pt x="243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3"/>
                    <a:pt x="239" y="60"/>
                    <a:pt x="237" y="58"/>
                  </a:cubicBezTo>
                  <a:cubicBezTo>
                    <a:pt x="237" y="58"/>
                    <a:pt x="237" y="56"/>
                    <a:pt x="238" y="56"/>
                  </a:cubicBezTo>
                  <a:cubicBezTo>
                    <a:pt x="246" y="56"/>
                    <a:pt x="254" y="55"/>
                    <a:pt x="262" y="54"/>
                  </a:cubicBezTo>
                  <a:cubicBezTo>
                    <a:pt x="264" y="54"/>
                    <a:pt x="266" y="53"/>
                    <a:pt x="268" y="53"/>
                  </a:cubicBezTo>
                  <a:cubicBezTo>
                    <a:pt x="269" y="53"/>
                    <a:pt x="272" y="54"/>
                    <a:pt x="273" y="55"/>
                  </a:cubicBezTo>
                  <a:cubicBezTo>
                    <a:pt x="277" y="59"/>
                    <a:pt x="280" y="64"/>
                    <a:pt x="280" y="67"/>
                  </a:cubicBezTo>
                  <a:cubicBezTo>
                    <a:pt x="280" y="67"/>
                    <a:pt x="280" y="67"/>
                    <a:pt x="280" y="67"/>
                  </a:cubicBezTo>
                  <a:cubicBezTo>
                    <a:pt x="282" y="66"/>
                    <a:pt x="283" y="66"/>
                    <a:pt x="284" y="66"/>
                  </a:cubicBezTo>
                  <a:cubicBezTo>
                    <a:pt x="284" y="64"/>
                    <a:pt x="283" y="62"/>
                    <a:pt x="282" y="61"/>
                  </a:cubicBezTo>
                  <a:cubicBezTo>
                    <a:pt x="285" y="61"/>
                    <a:pt x="288" y="61"/>
                    <a:pt x="291" y="60"/>
                  </a:cubicBezTo>
                  <a:cubicBezTo>
                    <a:pt x="291" y="58"/>
                    <a:pt x="290" y="57"/>
                    <a:pt x="290" y="56"/>
                  </a:cubicBezTo>
                  <a:cubicBezTo>
                    <a:pt x="286" y="57"/>
                    <a:pt x="282" y="57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9" y="55"/>
                    <a:pt x="278" y="55"/>
                    <a:pt x="278" y="54"/>
                  </a:cubicBezTo>
                  <a:cubicBezTo>
                    <a:pt x="277" y="53"/>
                    <a:pt x="278" y="52"/>
                    <a:pt x="278" y="52"/>
                  </a:cubicBezTo>
                  <a:cubicBezTo>
                    <a:pt x="283" y="51"/>
                    <a:pt x="288" y="51"/>
                    <a:pt x="294" y="50"/>
                  </a:cubicBezTo>
                  <a:cubicBezTo>
                    <a:pt x="301" y="50"/>
                    <a:pt x="308" y="49"/>
                    <a:pt x="313" y="48"/>
                  </a:cubicBezTo>
                  <a:cubicBezTo>
                    <a:pt x="314" y="48"/>
                    <a:pt x="317" y="48"/>
                    <a:pt x="318" y="49"/>
                  </a:cubicBezTo>
                  <a:cubicBezTo>
                    <a:pt x="321" y="51"/>
                    <a:pt x="326" y="53"/>
                    <a:pt x="331" y="50"/>
                  </a:cubicBezTo>
                  <a:cubicBezTo>
                    <a:pt x="331" y="49"/>
                    <a:pt x="331" y="48"/>
                    <a:pt x="330" y="47"/>
                  </a:cubicBezTo>
                  <a:cubicBezTo>
                    <a:pt x="328" y="48"/>
                    <a:pt x="325" y="48"/>
                    <a:pt x="323" y="47"/>
                  </a:cubicBezTo>
                  <a:cubicBezTo>
                    <a:pt x="322" y="47"/>
                    <a:pt x="322" y="45"/>
                    <a:pt x="323" y="45"/>
                  </a:cubicBezTo>
                  <a:cubicBezTo>
                    <a:pt x="329" y="43"/>
                    <a:pt x="335" y="41"/>
                    <a:pt x="340" y="38"/>
                  </a:cubicBezTo>
                  <a:cubicBezTo>
                    <a:pt x="347" y="35"/>
                    <a:pt x="347" y="35"/>
                    <a:pt x="347" y="35"/>
                  </a:cubicBezTo>
                  <a:cubicBezTo>
                    <a:pt x="357" y="31"/>
                    <a:pt x="362" y="29"/>
                    <a:pt x="370" y="27"/>
                  </a:cubicBezTo>
                  <a:cubicBezTo>
                    <a:pt x="370" y="27"/>
                    <a:pt x="375" y="26"/>
                    <a:pt x="380" y="28"/>
                  </a:cubicBezTo>
                  <a:cubicBezTo>
                    <a:pt x="382" y="29"/>
                    <a:pt x="385" y="29"/>
                    <a:pt x="388" y="28"/>
                  </a:cubicBezTo>
                  <a:cubicBezTo>
                    <a:pt x="388" y="28"/>
                    <a:pt x="389" y="27"/>
                    <a:pt x="388" y="26"/>
                  </a:cubicBezTo>
                  <a:cubicBezTo>
                    <a:pt x="387" y="26"/>
                    <a:pt x="386" y="26"/>
                    <a:pt x="385" y="25"/>
                  </a:cubicBezTo>
                  <a:cubicBezTo>
                    <a:pt x="384" y="25"/>
                    <a:pt x="385" y="24"/>
                    <a:pt x="385" y="24"/>
                  </a:cubicBezTo>
                  <a:cubicBezTo>
                    <a:pt x="399" y="21"/>
                    <a:pt x="405" y="13"/>
                    <a:pt x="412" y="8"/>
                  </a:cubicBezTo>
                  <a:cubicBezTo>
                    <a:pt x="417" y="4"/>
                    <a:pt x="417" y="4"/>
                    <a:pt x="417" y="4"/>
                  </a:cubicBezTo>
                  <a:cubicBezTo>
                    <a:pt x="420" y="2"/>
                    <a:pt x="418" y="0"/>
                    <a:pt x="416" y="1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4" name="Oval 2080">
              <a:extLst>
                <a:ext uri="{FF2B5EF4-FFF2-40B4-BE49-F238E27FC236}">
                  <a16:creationId xmlns:a16="http://schemas.microsoft.com/office/drawing/2014/main" id="{37038ABF-4D11-4087-B250-3A7126312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3" y="2851"/>
              <a:ext cx="10" cy="13"/>
            </a:xfrm>
            <a:prstGeom prst="ellipse">
              <a:avLst/>
            </a:prstGeom>
            <a:solidFill>
              <a:srgbClr val="A43C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735" name="Freeform 2081">
              <a:extLst>
                <a:ext uri="{FF2B5EF4-FFF2-40B4-BE49-F238E27FC236}">
                  <a16:creationId xmlns:a16="http://schemas.microsoft.com/office/drawing/2014/main" id="{440ACD12-8B02-43ED-B08C-792956653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3" y="2659"/>
              <a:ext cx="1000" cy="402"/>
            </a:xfrm>
            <a:custGeom>
              <a:avLst/>
              <a:gdLst>
                <a:gd name="T0" fmla="*/ 5708 w 400"/>
                <a:gd name="T1" fmla="*/ 362 h 151"/>
                <a:gd name="T2" fmla="*/ 5250 w 400"/>
                <a:gd name="T3" fmla="*/ 431 h 151"/>
                <a:gd name="T4" fmla="*/ 5563 w 400"/>
                <a:gd name="T5" fmla="*/ 264 h 151"/>
                <a:gd name="T6" fmla="*/ 5458 w 400"/>
                <a:gd name="T7" fmla="*/ 170 h 151"/>
                <a:gd name="T8" fmla="*/ 5300 w 400"/>
                <a:gd name="T9" fmla="*/ 282 h 151"/>
                <a:gd name="T10" fmla="*/ 5000 w 400"/>
                <a:gd name="T11" fmla="*/ 588 h 151"/>
                <a:gd name="T12" fmla="*/ 4783 w 400"/>
                <a:gd name="T13" fmla="*/ 623 h 151"/>
                <a:gd name="T14" fmla="*/ 4645 w 400"/>
                <a:gd name="T15" fmla="*/ 737 h 151"/>
                <a:gd name="T16" fmla="*/ 4363 w 400"/>
                <a:gd name="T17" fmla="*/ 682 h 151"/>
                <a:gd name="T18" fmla="*/ 4470 w 400"/>
                <a:gd name="T19" fmla="*/ 546 h 151"/>
                <a:gd name="T20" fmla="*/ 4333 w 400"/>
                <a:gd name="T21" fmla="*/ 567 h 151"/>
                <a:gd name="T22" fmla="*/ 4270 w 400"/>
                <a:gd name="T23" fmla="*/ 453 h 151"/>
                <a:gd name="T24" fmla="*/ 4238 w 400"/>
                <a:gd name="T25" fmla="*/ 772 h 151"/>
                <a:gd name="T26" fmla="*/ 3658 w 400"/>
                <a:gd name="T27" fmla="*/ 865 h 151"/>
                <a:gd name="T28" fmla="*/ 3583 w 400"/>
                <a:gd name="T29" fmla="*/ 751 h 151"/>
                <a:gd name="T30" fmla="*/ 3408 w 400"/>
                <a:gd name="T31" fmla="*/ 887 h 151"/>
                <a:gd name="T32" fmla="*/ 3020 w 400"/>
                <a:gd name="T33" fmla="*/ 921 h 151"/>
                <a:gd name="T34" fmla="*/ 3220 w 400"/>
                <a:gd name="T35" fmla="*/ 793 h 151"/>
                <a:gd name="T36" fmla="*/ 3083 w 400"/>
                <a:gd name="T37" fmla="*/ 772 h 151"/>
                <a:gd name="T38" fmla="*/ 2958 w 400"/>
                <a:gd name="T39" fmla="*/ 623 h 151"/>
                <a:gd name="T40" fmla="*/ 2938 w 400"/>
                <a:gd name="T41" fmla="*/ 977 h 151"/>
                <a:gd name="T42" fmla="*/ 2438 w 400"/>
                <a:gd name="T43" fmla="*/ 1134 h 151"/>
                <a:gd name="T44" fmla="*/ 2283 w 400"/>
                <a:gd name="T45" fmla="*/ 887 h 151"/>
                <a:gd name="T46" fmla="*/ 2158 w 400"/>
                <a:gd name="T47" fmla="*/ 1113 h 151"/>
                <a:gd name="T48" fmla="*/ 1708 w 400"/>
                <a:gd name="T49" fmla="*/ 1113 h 151"/>
                <a:gd name="T50" fmla="*/ 1708 w 400"/>
                <a:gd name="T51" fmla="*/ 1249 h 151"/>
                <a:gd name="T52" fmla="*/ 1083 w 400"/>
                <a:gd name="T53" fmla="*/ 1339 h 151"/>
                <a:gd name="T54" fmla="*/ 908 w 400"/>
                <a:gd name="T55" fmla="*/ 1360 h 151"/>
                <a:gd name="T56" fmla="*/ 908 w 400"/>
                <a:gd name="T57" fmla="*/ 1454 h 151"/>
                <a:gd name="T58" fmla="*/ 1613 w 400"/>
                <a:gd name="T59" fmla="*/ 1829 h 151"/>
                <a:gd name="T60" fmla="*/ 720 w 400"/>
                <a:gd name="T61" fmla="*/ 2226 h 151"/>
                <a:gd name="T62" fmla="*/ 83 w 400"/>
                <a:gd name="T63" fmla="*/ 2622 h 151"/>
                <a:gd name="T64" fmla="*/ 363 w 400"/>
                <a:gd name="T65" fmla="*/ 2588 h 151"/>
                <a:gd name="T66" fmla="*/ 770 w 400"/>
                <a:gd name="T67" fmla="*/ 2715 h 151"/>
                <a:gd name="T68" fmla="*/ 708 w 400"/>
                <a:gd name="T69" fmla="*/ 2452 h 151"/>
                <a:gd name="T70" fmla="*/ 1533 w 400"/>
                <a:gd name="T71" fmla="*/ 2417 h 151"/>
                <a:gd name="T72" fmla="*/ 1625 w 400"/>
                <a:gd name="T73" fmla="*/ 2529 h 151"/>
                <a:gd name="T74" fmla="*/ 1708 w 400"/>
                <a:gd name="T75" fmla="*/ 2247 h 151"/>
                <a:gd name="T76" fmla="*/ 2020 w 400"/>
                <a:gd name="T77" fmla="*/ 2042 h 151"/>
                <a:gd name="T78" fmla="*/ 1770 w 400"/>
                <a:gd name="T79" fmla="*/ 1509 h 151"/>
                <a:gd name="T80" fmla="*/ 2020 w 400"/>
                <a:gd name="T81" fmla="*/ 1475 h 151"/>
                <a:gd name="T82" fmla="*/ 2063 w 400"/>
                <a:gd name="T83" fmla="*/ 1454 h 151"/>
                <a:gd name="T84" fmla="*/ 2408 w 400"/>
                <a:gd name="T85" fmla="*/ 1305 h 151"/>
                <a:gd name="T86" fmla="*/ 2675 w 400"/>
                <a:gd name="T87" fmla="*/ 1395 h 151"/>
                <a:gd name="T88" fmla="*/ 2720 w 400"/>
                <a:gd name="T89" fmla="*/ 1262 h 151"/>
                <a:gd name="T90" fmla="*/ 3333 w 400"/>
                <a:gd name="T91" fmla="*/ 1113 h 151"/>
                <a:gd name="T92" fmla="*/ 3470 w 400"/>
                <a:gd name="T93" fmla="*/ 1509 h 151"/>
                <a:gd name="T94" fmla="*/ 3470 w 400"/>
                <a:gd name="T95" fmla="*/ 1318 h 151"/>
                <a:gd name="T96" fmla="*/ 3613 w 400"/>
                <a:gd name="T97" fmla="*/ 1318 h 151"/>
                <a:gd name="T98" fmla="*/ 3395 w 400"/>
                <a:gd name="T99" fmla="*/ 1092 h 151"/>
                <a:gd name="T100" fmla="*/ 3875 w 400"/>
                <a:gd name="T101" fmla="*/ 998 h 151"/>
                <a:gd name="T102" fmla="*/ 4063 w 400"/>
                <a:gd name="T103" fmla="*/ 1262 h 151"/>
                <a:gd name="T104" fmla="*/ 4238 w 400"/>
                <a:gd name="T105" fmla="*/ 1134 h 151"/>
                <a:gd name="T106" fmla="*/ 4050 w 400"/>
                <a:gd name="T107" fmla="*/ 1057 h 151"/>
                <a:gd name="T108" fmla="*/ 4283 w 400"/>
                <a:gd name="T109" fmla="*/ 942 h 151"/>
                <a:gd name="T110" fmla="*/ 4863 w 400"/>
                <a:gd name="T111" fmla="*/ 942 h 151"/>
                <a:gd name="T112" fmla="*/ 4738 w 400"/>
                <a:gd name="T113" fmla="*/ 849 h 151"/>
                <a:gd name="T114" fmla="*/ 5470 w 400"/>
                <a:gd name="T115" fmla="*/ 511 h 151"/>
                <a:gd name="T116" fmla="*/ 5750 w 400"/>
                <a:gd name="T117" fmla="*/ 490 h 151"/>
                <a:gd name="T118" fmla="*/ 6125 w 400"/>
                <a:gd name="T119" fmla="*/ 149 h 15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151">
                  <a:moveTo>
                    <a:pt x="396" y="1"/>
                  </a:moveTo>
                  <a:cubicBezTo>
                    <a:pt x="391" y="5"/>
                    <a:pt x="391" y="5"/>
                    <a:pt x="391" y="5"/>
                  </a:cubicBezTo>
                  <a:cubicBezTo>
                    <a:pt x="384" y="9"/>
                    <a:pt x="377" y="16"/>
                    <a:pt x="365" y="19"/>
                  </a:cubicBezTo>
                  <a:cubicBezTo>
                    <a:pt x="351" y="21"/>
                    <a:pt x="351" y="21"/>
                    <a:pt x="351" y="21"/>
                  </a:cubicBezTo>
                  <a:cubicBezTo>
                    <a:pt x="347" y="22"/>
                    <a:pt x="343" y="22"/>
                    <a:pt x="339" y="23"/>
                  </a:cubicBezTo>
                  <a:cubicBezTo>
                    <a:pt x="338" y="24"/>
                    <a:pt x="336" y="23"/>
                    <a:pt x="336" y="23"/>
                  </a:cubicBezTo>
                  <a:cubicBezTo>
                    <a:pt x="337" y="22"/>
                    <a:pt x="338" y="20"/>
                    <a:pt x="341" y="19"/>
                  </a:cubicBezTo>
                  <a:cubicBezTo>
                    <a:pt x="342" y="18"/>
                    <a:pt x="348" y="16"/>
                    <a:pt x="349" y="16"/>
                  </a:cubicBezTo>
                  <a:cubicBezTo>
                    <a:pt x="352" y="15"/>
                    <a:pt x="354" y="15"/>
                    <a:pt x="356" y="14"/>
                  </a:cubicBezTo>
                  <a:cubicBezTo>
                    <a:pt x="356" y="13"/>
                    <a:pt x="356" y="12"/>
                    <a:pt x="355" y="11"/>
                  </a:cubicBezTo>
                  <a:cubicBezTo>
                    <a:pt x="353" y="12"/>
                    <a:pt x="351" y="13"/>
                    <a:pt x="348" y="13"/>
                  </a:cubicBezTo>
                  <a:cubicBezTo>
                    <a:pt x="348" y="13"/>
                    <a:pt x="349" y="10"/>
                    <a:pt x="349" y="9"/>
                  </a:cubicBezTo>
                  <a:cubicBezTo>
                    <a:pt x="348" y="9"/>
                    <a:pt x="348" y="9"/>
                    <a:pt x="348" y="9"/>
                  </a:cubicBezTo>
                  <a:cubicBezTo>
                    <a:pt x="346" y="9"/>
                    <a:pt x="346" y="9"/>
                    <a:pt x="346" y="9"/>
                  </a:cubicBezTo>
                  <a:cubicBezTo>
                    <a:pt x="346" y="12"/>
                    <a:pt x="343" y="13"/>
                    <a:pt x="339" y="15"/>
                  </a:cubicBezTo>
                  <a:cubicBezTo>
                    <a:pt x="336" y="17"/>
                    <a:pt x="333" y="19"/>
                    <a:pt x="332" y="22"/>
                  </a:cubicBezTo>
                  <a:cubicBezTo>
                    <a:pt x="331" y="25"/>
                    <a:pt x="329" y="27"/>
                    <a:pt x="327" y="27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4" y="33"/>
                    <a:pt x="310" y="35"/>
                    <a:pt x="305" y="37"/>
                  </a:cubicBezTo>
                  <a:cubicBezTo>
                    <a:pt x="305" y="36"/>
                    <a:pt x="306" y="35"/>
                    <a:pt x="307" y="33"/>
                  </a:cubicBezTo>
                  <a:cubicBezTo>
                    <a:pt x="306" y="33"/>
                    <a:pt x="306" y="33"/>
                    <a:pt x="306" y="33"/>
                  </a:cubicBezTo>
                  <a:cubicBezTo>
                    <a:pt x="306" y="32"/>
                    <a:pt x="305" y="32"/>
                    <a:pt x="303" y="32"/>
                  </a:cubicBezTo>
                  <a:cubicBezTo>
                    <a:pt x="302" y="33"/>
                    <a:pt x="301" y="34"/>
                    <a:pt x="301" y="36"/>
                  </a:cubicBezTo>
                  <a:cubicBezTo>
                    <a:pt x="300" y="37"/>
                    <a:pt x="298" y="39"/>
                    <a:pt x="297" y="39"/>
                  </a:cubicBezTo>
                  <a:cubicBezTo>
                    <a:pt x="292" y="40"/>
                    <a:pt x="286" y="41"/>
                    <a:pt x="278" y="42"/>
                  </a:cubicBezTo>
                  <a:cubicBezTo>
                    <a:pt x="277" y="42"/>
                    <a:pt x="276" y="41"/>
                    <a:pt x="277" y="40"/>
                  </a:cubicBezTo>
                  <a:cubicBezTo>
                    <a:pt x="278" y="38"/>
                    <a:pt x="279" y="36"/>
                    <a:pt x="279" y="36"/>
                  </a:cubicBezTo>
                  <a:cubicBezTo>
                    <a:pt x="279" y="34"/>
                    <a:pt x="283" y="33"/>
                    <a:pt x="285" y="32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87" y="30"/>
                    <a:pt x="287" y="29"/>
                    <a:pt x="286" y="29"/>
                  </a:cubicBezTo>
                  <a:cubicBezTo>
                    <a:pt x="284" y="29"/>
                    <a:pt x="284" y="29"/>
                    <a:pt x="284" y="29"/>
                  </a:cubicBezTo>
                  <a:cubicBezTo>
                    <a:pt x="282" y="30"/>
                    <a:pt x="279" y="30"/>
                    <a:pt x="277" y="32"/>
                  </a:cubicBezTo>
                  <a:cubicBezTo>
                    <a:pt x="277" y="31"/>
                    <a:pt x="277" y="31"/>
                    <a:pt x="277" y="30"/>
                  </a:cubicBezTo>
                  <a:cubicBezTo>
                    <a:pt x="276" y="28"/>
                    <a:pt x="276" y="27"/>
                    <a:pt x="277" y="25"/>
                  </a:cubicBezTo>
                  <a:cubicBezTo>
                    <a:pt x="275" y="25"/>
                    <a:pt x="275" y="25"/>
                    <a:pt x="275" y="25"/>
                  </a:cubicBezTo>
                  <a:cubicBezTo>
                    <a:pt x="275" y="24"/>
                    <a:pt x="274" y="24"/>
                    <a:pt x="273" y="24"/>
                  </a:cubicBezTo>
                  <a:cubicBezTo>
                    <a:pt x="272" y="27"/>
                    <a:pt x="272" y="29"/>
                    <a:pt x="273" y="31"/>
                  </a:cubicBezTo>
                  <a:cubicBezTo>
                    <a:pt x="274" y="33"/>
                    <a:pt x="274" y="35"/>
                    <a:pt x="274" y="36"/>
                  </a:cubicBezTo>
                  <a:cubicBezTo>
                    <a:pt x="273" y="38"/>
                    <a:pt x="272" y="40"/>
                    <a:pt x="271" y="41"/>
                  </a:cubicBezTo>
                  <a:cubicBezTo>
                    <a:pt x="270" y="42"/>
                    <a:pt x="267" y="43"/>
                    <a:pt x="266" y="43"/>
                  </a:cubicBezTo>
                  <a:cubicBezTo>
                    <a:pt x="257" y="43"/>
                    <a:pt x="248" y="44"/>
                    <a:pt x="241" y="45"/>
                  </a:cubicBezTo>
                  <a:cubicBezTo>
                    <a:pt x="239" y="45"/>
                    <a:pt x="236" y="46"/>
                    <a:pt x="234" y="46"/>
                  </a:cubicBezTo>
                  <a:cubicBezTo>
                    <a:pt x="233" y="46"/>
                    <a:pt x="232" y="45"/>
                    <a:pt x="232" y="44"/>
                  </a:cubicBezTo>
                  <a:cubicBezTo>
                    <a:pt x="233" y="43"/>
                    <a:pt x="233" y="41"/>
                    <a:pt x="233" y="41"/>
                  </a:cubicBezTo>
                  <a:cubicBezTo>
                    <a:pt x="232" y="41"/>
                    <a:pt x="230" y="40"/>
                    <a:pt x="229" y="40"/>
                  </a:cubicBezTo>
                  <a:cubicBezTo>
                    <a:pt x="229" y="41"/>
                    <a:pt x="229" y="43"/>
                    <a:pt x="228" y="45"/>
                  </a:cubicBezTo>
                  <a:cubicBezTo>
                    <a:pt x="228" y="45"/>
                    <a:pt x="225" y="47"/>
                    <a:pt x="224" y="47"/>
                  </a:cubicBezTo>
                  <a:cubicBezTo>
                    <a:pt x="222" y="47"/>
                    <a:pt x="220" y="47"/>
                    <a:pt x="218" y="47"/>
                  </a:cubicBezTo>
                  <a:cubicBezTo>
                    <a:pt x="211" y="48"/>
                    <a:pt x="203" y="50"/>
                    <a:pt x="194" y="52"/>
                  </a:cubicBezTo>
                  <a:cubicBezTo>
                    <a:pt x="193" y="52"/>
                    <a:pt x="192" y="52"/>
                    <a:pt x="192" y="51"/>
                  </a:cubicBezTo>
                  <a:cubicBezTo>
                    <a:pt x="192" y="51"/>
                    <a:pt x="192" y="50"/>
                    <a:pt x="193" y="49"/>
                  </a:cubicBezTo>
                  <a:cubicBezTo>
                    <a:pt x="193" y="49"/>
                    <a:pt x="194" y="44"/>
                    <a:pt x="199" y="43"/>
                  </a:cubicBezTo>
                  <a:cubicBezTo>
                    <a:pt x="202" y="43"/>
                    <a:pt x="202" y="43"/>
                    <a:pt x="202" y="43"/>
                  </a:cubicBezTo>
                  <a:cubicBezTo>
                    <a:pt x="203" y="43"/>
                    <a:pt x="205" y="43"/>
                    <a:pt x="206" y="42"/>
                  </a:cubicBezTo>
                  <a:cubicBezTo>
                    <a:pt x="206" y="41"/>
                    <a:pt x="205" y="40"/>
                    <a:pt x="205" y="39"/>
                  </a:cubicBezTo>
                  <a:cubicBezTo>
                    <a:pt x="204" y="40"/>
                    <a:pt x="203" y="40"/>
                    <a:pt x="202" y="40"/>
                  </a:cubicBezTo>
                  <a:cubicBezTo>
                    <a:pt x="197" y="41"/>
                    <a:pt x="197" y="41"/>
                    <a:pt x="197" y="41"/>
                  </a:cubicBezTo>
                  <a:cubicBezTo>
                    <a:pt x="196" y="41"/>
                    <a:pt x="195" y="42"/>
                    <a:pt x="194" y="42"/>
                  </a:cubicBezTo>
                  <a:cubicBezTo>
                    <a:pt x="194" y="43"/>
                    <a:pt x="192" y="42"/>
                    <a:pt x="192" y="41"/>
                  </a:cubicBezTo>
                  <a:cubicBezTo>
                    <a:pt x="192" y="38"/>
                    <a:pt x="191" y="35"/>
                    <a:pt x="189" y="33"/>
                  </a:cubicBezTo>
                  <a:cubicBezTo>
                    <a:pt x="189" y="33"/>
                    <a:pt x="188" y="34"/>
                    <a:pt x="187" y="34"/>
                  </a:cubicBezTo>
                  <a:cubicBezTo>
                    <a:pt x="189" y="38"/>
                    <a:pt x="189" y="45"/>
                    <a:pt x="188" y="50"/>
                  </a:cubicBezTo>
                  <a:cubicBezTo>
                    <a:pt x="188" y="51"/>
                    <a:pt x="188" y="52"/>
                    <a:pt x="188" y="52"/>
                  </a:cubicBezTo>
                  <a:cubicBezTo>
                    <a:pt x="187" y="53"/>
                    <a:pt x="186" y="54"/>
                    <a:pt x="186" y="54"/>
                  </a:cubicBezTo>
                  <a:cubicBezTo>
                    <a:pt x="185" y="54"/>
                    <a:pt x="184" y="55"/>
                    <a:pt x="184" y="55"/>
                  </a:cubicBezTo>
                  <a:cubicBezTo>
                    <a:pt x="173" y="58"/>
                    <a:pt x="161" y="61"/>
                    <a:pt x="156" y="60"/>
                  </a:cubicBezTo>
                  <a:cubicBezTo>
                    <a:pt x="154" y="60"/>
                    <a:pt x="151" y="60"/>
                    <a:pt x="148" y="60"/>
                  </a:cubicBezTo>
                  <a:cubicBezTo>
                    <a:pt x="144" y="60"/>
                    <a:pt x="146" y="57"/>
                    <a:pt x="146" y="55"/>
                  </a:cubicBezTo>
                  <a:cubicBezTo>
                    <a:pt x="147" y="52"/>
                    <a:pt x="147" y="50"/>
                    <a:pt x="146" y="47"/>
                  </a:cubicBezTo>
                  <a:cubicBezTo>
                    <a:pt x="145" y="48"/>
                    <a:pt x="144" y="48"/>
                    <a:pt x="143" y="48"/>
                  </a:cubicBezTo>
                  <a:cubicBezTo>
                    <a:pt x="143" y="50"/>
                    <a:pt x="143" y="54"/>
                    <a:pt x="142" y="57"/>
                  </a:cubicBezTo>
                  <a:cubicBezTo>
                    <a:pt x="141" y="58"/>
                    <a:pt x="139" y="59"/>
                    <a:pt x="138" y="59"/>
                  </a:cubicBezTo>
                  <a:cubicBezTo>
                    <a:pt x="132" y="59"/>
                    <a:pt x="126" y="59"/>
                    <a:pt x="120" y="61"/>
                  </a:cubicBezTo>
                  <a:cubicBezTo>
                    <a:pt x="119" y="61"/>
                    <a:pt x="116" y="62"/>
                    <a:pt x="115" y="61"/>
                  </a:cubicBezTo>
                  <a:cubicBezTo>
                    <a:pt x="112" y="61"/>
                    <a:pt x="110" y="60"/>
                    <a:pt x="109" y="59"/>
                  </a:cubicBezTo>
                  <a:cubicBezTo>
                    <a:pt x="109" y="59"/>
                    <a:pt x="108" y="59"/>
                    <a:pt x="107" y="59"/>
                  </a:cubicBezTo>
                  <a:cubicBezTo>
                    <a:pt x="107" y="61"/>
                    <a:pt x="108" y="62"/>
                    <a:pt x="109" y="63"/>
                  </a:cubicBezTo>
                  <a:cubicBezTo>
                    <a:pt x="110" y="64"/>
                    <a:pt x="110" y="66"/>
                    <a:pt x="109" y="66"/>
                  </a:cubicBezTo>
                  <a:cubicBezTo>
                    <a:pt x="106" y="69"/>
                    <a:pt x="104" y="71"/>
                    <a:pt x="102" y="75"/>
                  </a:cubicBezTo>
                  <a:cubicBezTo>
                    <a:pt x="102" y="76"/>
                    <a:pt x="101" y="77"/>
                    <a:pt x="101" y="79"/>
                  </a:cubicBezTo>
                  <a:cubicBezTo>
                    <a:pt x="94" y="73"/>
                    <a:pt x="82" y="69"/>
                    <a:pt x="69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2"/>
                    <a:pt x="60" y="73"/>
                    <a:pt x="60" y="74"/>
                  </a:cubicBezTo>
                  <a:cubicBezTo>
                    <a:pt x="60" y="76"/>
                    <a:pt x="59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81" y="75"/>
                    <a:pt x="90" y="77"/>
                    <a:pt x="96" y="83"/>
                  </a:cubicBezTo>
                  <a:cubicBezTo>
                    <a:pt x="98" y="85"/>
                    <a:pt x="102" y="95"/>
                    <a:pt x="103" y="97"/>
                  </a:cubicBezTo>
                  <a:cubicBezTo>
                    <a:pt x="105" y="102"/>
                    <a:pt x="106" y="104"/>
                    <a:pt x="100" y="111"/>
                  </a:cubicBezTo>
                  <a:cubicBezTo>
                    <a:pt x="90" y="123"/>
                    <a:pt x="78" y="122"/>
                    <a:pt x="61" y="120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34" y="118"/>
                    <a:pt x="28" y="121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4" y="131"/>
                    <a:pt x="8" y="137"/>
                    <a:pt x="5" y="139"/>
                  </a:cubicBezTo>
                  <a:cubicBezTo>
                    <a:pt x="2" y="141"/>
                    <a:pt x="2" y="146"/>
                    <a:pt x="0" y="151"/>
                  </a:cubicBezTo>
                  <a:cubicBezTo>
                    <a:pt x="3" y="148"/>
                    <a:pt x="6" y="145"/>
                    <a:pt x="9" y="143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32" y="132"/>
                    <a:pt x="38" y="132"/>
                    <a:pt x="38" y="132"/>
                  </a:cubicBezTo>
                  <a:cubicBezTo>
                    <a:pt x="43" y="132"/>
                    <a:pt x="45" y="136"/>
                    <a:pt x="47" y="140"/>
                  </a:cubicBezTo>
                  <a:cubicBezTo>
                    <a:pt x="48" y="141"/>
                    <a:pt x="48" y="143"/>
                    <a:pt x="49" y="144"/>
                  </a:cubicBezTo>
                  <a:cubicBezTo>
                    <a:pt x="50" y="143"/>
                    <a:pt x="52" y="143"/>
                    <a:pt x="53" y="142"/>
                  </a:cubicBezTo>
                  <a:cubicBezTo>
                    <a:pt x="52" y="141"/>
                    <a:pt x="51" y="140"/>
                    <a:pt x="51" y="138"/>
                  </a:cubicBezTo>
                  <a:cubicBezTo>
                    <a:pt x="49" y="136"/>
                    <a:pt x="48" y="133"/>
                    <a:pt x="45" y="130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73" y="133"/>
                    <a:pt x="86" y="135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5"/>
                    <a:pt x="101" y="137"/>
                  </a:cubicBezTo>
                  <a:cubicBezTo>
                    <a:pt x="102" y="136"/>
                    <a:pt x="103" y="135"/>
                    <a:pt x="104" y="134"/>
                  </a:cubicBezTo>
                  <a:cubicBezTo>
                    <a:pt x="103" y="133"/>
                    <a:pt x="103" y="131"/>
                    <a:pt x="102" y="129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4" y="124"/>
                    <a:pt x="107" y="122"/>
                    <a:pt x="109" y="119"/>
                  </a:cubicBezTo>
                  <a:cubicBezTo>
                    <a:pt x="112" y="116"/>
                    <a:pt x="114" y="113"/>
                    <a:pt x="115" y="110"/>
                  </a:cubicBezTo>
                  <a:cubicBezTo>
                    <a:pt x="122" y="108"/>
                    <a:pt x="125" y="110"/>
                    <a:pt x="126" y="111"/>
                  </a:cubicBezTo>
                  <a:cubicBezTo>
                    <a:pt x="127" y="110"/>
                    <a:pt x="128" y="109"/>
                    <a:pt x="129" y="108"/>
                  </a:cubicBezTo>
                  <a:cubicBezTo>
                    <a:pt x="128" y="107"/>
                    <a:pt x="124" y="104"/>
                    <a:pt x="116" y="106"/>
                  </a:cubicBezTo>
                  <a:cubicBezTo>
                    <a:pt x="118" y="100"/>
                    <a:pt x="116" y="96"/>
                    <a:pt x="114" y="92"/>
                  </a:cubicBezTo>
                  <a:cubicBezTo>
                    <a:pt x="111" y="87"/>
                    <a:pt x="110" y="85"/>
                    <a:pt x="113" y="80"/>
                  </a:cubicBezTo>
                  <a:cubicBezTo>
                    <a:pt x="115" y="77"/>
                    <a:pt x="118" y="74"/>
                    <a:pt x="121" y="73"/>
                  </a:cubicBezTo>
                  <a:cubicBezTo>
                    <a:pt x="123" y="71"/>
                    <a:pt x="125" y="73"/>
                    <a:pt x="126" y="74"/>
                  </a:cubicBezTo>
                  <a:cubicBezTo>
                    <a:pt x="127" y="75"/>
                    <a:pt x="128" y="77"/>
                    <a:pt x="129" y="78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30" y="79"/>
                    <a:pt x="131" y="78"/>
                    <a:pt x="133" y="77"/>
                  </a:cubicBezTo>
                  <a:cubicBezTo>
                    <a:pt x="132" y="77"/>
                    <a:pt x="132" y="77"/>
                    <a:pt x="132" y="77"/>
                  </a:cubicBezTo>
                  <a:cubicBezTo>
                    <a:pt x="131" y="75"/>
                    <a:pt x="131" y="73"/>
                    <a:pt x="130" y="72"/>
                  </a:cubicBezTo>
                  <a:cubicBezTo>
                    <a:pt x="129" y="71"/>
                    <a:pt x="130" y="70"/>
                    <a:pt x="130" y="70"/>
                  </a:cubicBezTo>
                  <a:cubicBezTo>
                    <a:pt x="139" y="68"/>
                    <a:pt x="148" y="69"/>
                    <a:pt x="154" y="69"/>
                  </a:cubicBezTo>
                  <a:cubicBezTo>
                    <a:pt x="157" y="70"/>
                    <a:pt x="161" y="69"/>
                    <a:pt x="165" y="68"/>
                  </a:cubicBezTo>
                  <a:cubicBezTo>
                    <a:pt x="166" y="68"/>
                    <a:pt x="168" y="68"/>
                    <a:pt x="169" y="70"/>
                  </a:cubicBezTo>
                  <a:cubicBezTo>
                    <a:pt x="170" y="71"/>
                    <a:pt x="170" y="73"/>
                    <a:pt x="171" y="74"/>
                  </a:cubicBezTo>
                  <a:cubicBezTo>
                    <a:pt x="172" y="74"/>
                    <a:pt x="173" y="74"/>
                    <a:pt x="174" y="73"/>
                  </a:cubicBezTo>
                  <a:cubicBezTo>
                    <a:pt x="173" y="72"/>
                    <a:pt x="173" y="70"/>
                    <a:pt x="172" y="69"/>
                  </a:cubicBezTo>
                  <a:cubicBezTo>
                    <a:pt x="172" y="68"/>
                    <a:pt x="173" y="67"/>
                    <a:pt x="174" y="67"/>
                  </a:cubicBezTo>
                  <a:cubicBezTo>
                    <a:pt x="179" y="65"/>
                    <a:pt x="183" y="64"/>
                    <a:pt x="188" y="63"/>
                  </a:cubicBezTo>
                  <a:cubicBezTo>
                    <a:pt x="195" y="61"/>
                    <a:pt x="202" y="59"/>
                    <a:pt x="208" y="58"/>
                  </a:cubicBezTo>
                  <a:cubicBezTo>
                    <a:pt x="208" y="58"/>
                    <a:pt x="210" y="57"/>
                    <a:pt x="213" y="59"/>
                  </a:cubicBezTo>
                  <a:cubicBezTo>
                    <a:pt x="215" y="61"/>
                    <a:pt x="217" y="64"/>
                    <a:pt x="218" y="67"/>
                  </a:cubicBezTo>
                  <a:cubicBezTo>
                    <a:pt x="218" y="72"/>
                    <a:pt x="218" y="72"/>
                    <a:pt x="218" y="72"/>
                  </a:cubicBezTo>
                  <a:cubicBezTo>
                    <a:pt x="219" y="74"/>
                    <a:pt x="220" y="77"/>
                    <a:pt x="222" y="80"/>
                  </a:cubicBezTo>
                  <a:cubicBezTo>
                    <a:pt x="223" y="79"/>
                    <a:pt x="223" y="78"/>
                    <a:pt x="224" y="77"/>
                  </a:cubicBezTo>
                  <a:cubicBezTo>
                    <a:pt x="223" y="75"/>
                    <a:pt x="223" y="73"/>
                    <a:pt x="222" y="71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6" y="70"/>
                    <a:pt x="228" y="70"/>
                    <a:pt x="229" y="72"/>
                  </a:cubicBezTo>
                  <a:cubicBezTo>
                    <a:pt x="230" y="71"/>
                    <a:pt x="231" y="71"/>
                    <a:pt x="231" y="70"/>
                  </a:cubicBezTo>
                  <a:cubicBezTo>
                    <a:pt x="230" y="67"/>
                    <a:pt x="226" y="66"/>
                    <a:pt x="223" y="66"/>
                  </a:cubicBezTo>
                  <a:cubicBezTo>
                    <a:pt x="221" y="66"/>
                    <a:pt x="221" y="66"/>
                    <a:pt x="221" y="66"/>
                  </a:cubicBezTo>
                  <a:cubicBezTo>
                    <a:pt x="221" y="63"/>
                    <a:pt x="219" y="60"/>
                    <a:pt x="217" y="58"/>
                  </a:cubicBezTo>
                  <a:cubicBezTo>
                    <a:pt x="217" y="58"/>
                    <a:pt x="217" y="56"/>
                    <a:pt x="218" y="56"/>
                  </a:cubicBezTo>
                  <a:cubicBezTo>
                    <a:pt x="226" y="56"/>
                    <a:pt x="234" y="55"/>
                    <a:pt x="242" y="54"/>
                  </a:cubicBezTo>
                  <a:cubicBezTo>
                    <a:pt x="244" y="54"/>
                    <a:pt x="246" y="53"/>
                    <a:pt x="248" y="53"/>
                  </a:cubicBezTo>
                  <a:cubicBezTo>
                    <a:pt x="249" y="53"/>
                    <a:pt x="252" y="54"/>
                    <a:pt x="253" y="55"/>
                  </a:cubicBezTo>
                  <a:cubicBezTo>
                    <a:pt x="257" y="59"/>
                    <a:pt x="260" y="64"/>
                    <a:pt x="260" y="67"/>
                  </a:cubicBezTo>
                  <a:cubicBezTo>
                    <a:pt x="260" y="67"/>
                    <a:pt x="260" y="67"/>
                    <a:pt x="260" y="67"/>
                  </a:cubicBezTo>
                  <a:cubicBezTo>
                    <a:pt x="262" y="66"/>
                    <a:pt x="263" y="66"/>
                    <a:pt x="264" y="66"/>
                  </a:cubicBezTo>
                  <a:cubicBezTo>
                    <a:pt x="264" y="64"/>
                    <a:pt x="263" y="62"/>
                    <a:pt x="262" y="61"/>
                  </a:cubicBezTo>
                  <a:cubicBezTo>
                    <a:pt x="265" y="61"/>
                    <a:pt x="268" y="61"/>
                    <a:pt x="271" y="60"/>
                  </a:cubicBezTo>
                  <a:cubicBezTo>
                    <a:pt x="271" y="58"/>
                    <a:pt x="270" y="57"/>
                    <a:pt x="270" y="56"/>
                  </a:cubicBezTo>
                  <a:cubicBezTo>
                    <a:pt x="266" y="57"/>
                    <a:pt x="262" y="57"/>
                    <a:pt x="259" y="56"/>
                  </a:cubicBezTo>
                  <a:cubicBezTo>
                    <a:pt x="259" y="56"/>
                    <a:pt x="259" y="56"/>
                    <a:pt x="259" y="56"/>
                  </a:cubicBezTo>
                  <a:cubicBezTo>
                    <a:pt x="259" y="55"/>
                    <a:pt x="258" y="55"/>
                    <a:pt x="258" y="54"/>
                  </a:cubicBezTo>
                  <a:cubicBezTo>
                    <a:pt x="257" y="53"/>
                    <a:pt x="258" y="52"/>
                    <a:pt x="258" y="52"/>
                  </a:cubicBezTo>
                  <a:cubicBezTo>
                    <a:pt x="263" y="51"/>
                    <a:pt x="268" y="51"/>
                    <a:pt x="274" y="50"/>
                  </a:cubicBezTo>
                  <a:cubicBezTo>
                    <a:pt x="281" y="50"/>
                    <a:pt x="288" y="49"/>
                    <a:pt x="293" y="48"/>
                  </a:cubicBezTo>
                  <a:cubicBezTo>
                    <a:pt x="294" y="48"/>
                    <a:pt x="297" y="48"/>
                    <a:pt x="298" y="49"/>
                  </a:cubicBezTo>
                  <a:cubicBezTo>
                    <a:pt x="301" y="51"/>
                    <a:pt x="306" y="53"/>
                    <a:pt x="311" y="50"/>
                  </a:cubicBezTo>
                  <a:cubicBezTo>
                    <a:pt x="311" y="49"/>
                    <a:pt x="311" y="48"/>
                    <a:pt x="310" y="47"/>
                  </a:cubicBezTo>
                  <a:cubicBezTo>
                    <a:pt x="308" y="48"/>
                    <a:pt x="305" y="48"/>
                    <a:pt x="303" y="47"/>
                  </a:cubicBezTo>
                  <a:cubicBezTo>
                    <a:pt x="302" y="47"/>
                    <a:pt x="302" y="45"/>
                    <a:pt x="303" y="45"/>
                  </a:cubicBezTo>
                  <a:cubicBezTo>
                    <a:pt x="309" y="43"/>
                    <a:pt x="315" y="41"/>
                    <a:pt x="320" y="38"/>
                  </a:cubicBezTo>
                  <a:cubicBezTo>
                    <a:pt x="327" y="35"/>
                    <a:pt x="327" y="35"/>
                    <a:pt x="327" y="35"/>
                  </a:cubicBezTo>
                  <a:cubicBezTo>
                    <a:pt x="337" y="31"/>
                    <a:pt x="342" y="29"/>
                    <a:pt x="350" y="27"/>
                  </a:cubicBezTo>
                  <a:cubicBezTo>
                    <a:pt x="350" y="27"/>
                    <a:pt x="355" y="26"/>
                    <a:pt x="360" y="28"/>
                  </a:cubicBezTo>
                  <a:cubicBezTo>
                    <a:pt x="362" y="29"/>
                    <a:pt x="365" y="29"/>
                    <a:pt x="368" y="28"/>
                  </a:cubicBezTo>
                  <a:cubicBezTo>
                    <a:pt x="368" y="28"/>
                    <a:pt x="369" y="27"/>
                    <a:pt x="368" y="26"/>
                  </a:cubicBezTo>
                  <a:cubicBezTo>
                    <a:pt x="367" y="26"/>
                    <a:pt x="366" y="26"/>
                    <a:pt x="365" y="25"/>
                  </a:cubicBezTo>
                  <a:cubicBezTo>
                    <a:pt x="364" y="25"/>
                    <a:pt x="365" y="24"/>
                    <a:pt x="365" y="24"/>
                  </a:cubicBezTo>
                  <a:cubicBezTo>
                    <a:pt x="379" y="21"/>
                    <a:pt x="385" y="13"/>
                    <a:pt x="392" y="8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400" y="2"/>
                    <a:pt x="398" y="0"/>
                    <a:pt x="396" y="1"/>
                  </a:cubicBezTo>
                  <a:close/>
                </a:path>
              </a:pathLst>
            </a:custGeom>
            <a:solidFill>
              <a:srgbClr val="D3A4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6" name="Freeform 2082">
              <a:extLst>
                <a:ext uri="{FF2B5EF4-FFF2-40B4-BE49-F238E27FC236}">
                  <a16:creationId xmlns:a16="http://schemas.microsoft.com/office/drawing/2014/main" id="{B9F1E8CD-5079-4CDD-9B36-AD86EE4B4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2803"/>
              <a:ext cx="43" cy="160"/>
            </a:xfrm>
            <a:custGeom>
              <a:avLst/>
              <a:gdLst>
                <a:gd name="T0" fmla="*/ 276 w 17"/>
                <a:gd name="T1" fmla="*/ 0 h 60"/>
                <a:gd name="T2" fmla="*/ 0 w 17"/>
                <a:gd name="T3" fmla="*/ 1139 h 60"/>
                <a:gd name="T4" fmla="*/ 276 w 17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0">
                  <a:moveTo>
                    <a:pt x="17" y="0"/>
                  </a:moveTo>
                  <a:cubicBezTo>
                    <a:pt x="17" y="16"/>
                    <a:pt x="14" y="44"/>
                    <a:pt x="0" y="60"/>
                  </a:cubicBezTo>
                  <a:cubicBezTo>
                    <a:pt x="5" y="51"/>
                    <a:pt x="15" y="2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7" name="Freeform 2083">
              <a:extLst>
                <a:ext uri="{FF2B5EF4-FFF2-40B4-BE49-F238E27FC236}">
                  <a16:creationId xmlns:a16="http://schemas.microsoft.com/office/drawing/2014/main" id="{7A039BBB-7DA4-41E0-8E49-D5BF22104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8" y="2997"/>
              <a:ext cx="40" cy="30"/>
            </a:xfrm>
            <a:custGeom>
              <a:avLst/>
              <a:gdLst>
                <a:gd name="T0" fmla="*/ 0 w 16"/>
                <a:gd name="T1" fmla="*/ 224 h 11"/>
                <a:gd name="T2" fmla="*/ 250 w 1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4" y="4"/>
                    <a:pt x="10" y="2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8" name="Freeform 2084">
              <a:extLst>
                <a:ext uri="{FF2B5EF4-FFF2-40B4-BE49-F238E27FC236}">
                  <a16:creationId xmlns:a16="http://schemas.microsoft.com/office/drawing/2014/main" id="{9AF4021A-AB3E-46BB-BCEA-7DF2CC48D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944"/>
              <a:ext cx="180" cy="53"/>
            </a:xfrm>
            <a:custGeom>
              <a:avLst/>
              <a:gdLst>
                <a:gd name="T0" fmla="*/ 425 w 72"/>
                <a:gd name="T1" fmla="*/ 315 h 20"/>
                <a:gd name="T2" fmla="*/ 845 w 72"/>
                <a:gd name="T3" fmla="*/ 337 h 20"/>
                <a:gd name="T4" fmla="*/ 1125 w 72"/>
                <a:gd name="T5" fmla="*/ 0 h 20"/>
                <a:gd name="T6" fmla="*/ 958 w 72"/>
                <a:gd name="T7" fmla="*/ 204 h 20"/>
                <a:gd name="T8" fmla="*/ 408 w 72"/>
                <a:gd name="T9" fmla="*/ 281 h 20"/>
                <a:gd name="T10" fmla="*/ 0 w 72"/>
                <a:gd name="T11" fmla="*/ 281 h 20"/>
                <a:gd name="T12" fmla="*/ 425 w 72"/>
                <a:gd name="T13" fmla="*/ 3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0">
                  <a:moveTo>
                    <a:pt x="27" y="17"/>
                  </a:moveTo>
                  <a:cubicBezTo>
                    <a:pt x="33" y="18"/>
                    <a:pt x="46" y="20"/>
                    <a:pt x="54" y="18"/>
                  </a:cubicBezTo>
                  <a:cubicBezTo>
                    <a:pt x="62" y="15"/>
                    <a:pt x="69" y="9"/>
                    <a:pt x="72" y="0"/>
                  </a:cubicBezTo>
                  <a:cubicBezTo>
                    <a:pt x="72" y="0"/>
                    <a:pt x="71" y="3"/>
                    <a:pt x="61" y="11"/>
                  </a:cubicBezTo>
                  <a:cubicBezTo>
                    <a:pt x="51" y="19"/>
                    <a:pt x="37" y="16"/>
                    <a:pt x="26" y="15"/>
                  </a:cubicBezTo>
                  <a:cubicBezTo>
                    <a:pt x="15" y="14"/>
                    <a:pt x="8" y="12"/>
                    <a:pt x="0" y="15"/>
                  </a:cubicBezTo>
                  <a:cubicBezTo>
                    <a:pt x="5" y="14"/>
                    <a:pt x="18" y="17"/>
                    <a:pt x="27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9" name="Freeform 2085">
              <a:extLst>
                <a:ext uri="{FF2B5EF4-FFF2-40B4-BE49-F238E27FC236}">
                  <a16:creationId xmlns:a16="http://schemas.microsoft.com/office/drawing/2014/main" id="{B5F17B25-493C-4F86-B63D-89698136A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813"/>
              <a:ext cx="82" cy="24"/>
            </a:xfrm>
            <a:custGeom>
              <a:avLst/>
              <a:gdLst>
                <a:gd name="T0" fmla="*/ 0 w 33"/>
                <a:gd name="T1" fmla="*/ 77 h 9"/>
                <a:gd name="T2" fmla="*/ 507 w 33"/>
                <a:gd name="T3" fmla="*/ 0 h 9"/>
                <a:gd name="T4" fmla="*/ 0 w 33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9">
                  <a:moveTo>
                    <a:pt x="0" y="4"/>
                  </a:moveTo>
                  <a:cubicBezTo>
                    <a:pt x="11" y="5"/>
                    <a:pt x="18" y="4"/>
                    <a:pt x="33" y="0"/>
                  </a:cubicBezTo>
                  <a:cubicBezTo>
                    <a:pt x="28" y="4"/>
                    <a:pt x="12" y="9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0" name="Freeform 2086">
              <a:extLst>
                <a:ext uri="{FF2B5EF4-FFF2-40B4-BE49-F238E27FC236}">
                  <a16:creationId xmlns:a16="http://schemas.microsoft.com/office/drawing/2014/main" id="{DC842A33-DF1A-4957-A3C2-7DCCE4B6C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776"/>
              <a:ext cx="70" cy="11"/>
            </a:xfrm>
            <a:custGeom>
              <a:avLst/>
              <a:gdLst>
                <a:gd name="T0" fmla="*/ 0 w 28"/>
                <a:gd name="T1" fmla="*/ 61 h 4"/>
                <a:gd name="T2" fmla="*/ 438 w 2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">
                  <a:moveTo>
                    <a:pt x="0" y="3"/>
                  </a:moveTo>
                  <a:cubicBezTo>
                    <a:pt x="7" y="4"/>
                    <a:pt x="24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1" name="Freeform 2087">
              <a:extLst>
                <a:ext uri="{FF2B5EF4-FFF2-40B4-BE49-F238E27FC236}">
                  <a16:creationId xmlns:a16="http://schemas.microsoft.com/office/drawing/2014/main" id="{4240CCA1-97C6-4E05-A120-DF23F661A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736"/>
              <a:ext cx="50" cy="24"/>
            </a:xfrm>
            <a:custGeom>
              <a:avLst/>
              <a:gdLst>
                <a:gd name="T0" fmla="*/ 0 w 20"/>
                <a:gd name="T1" fmla="*/ 171 h 9"/>
                <a:gd name="T2" fmla="*/ 313 w 20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9"/>
                  </a:moveTo>
                  <a:cubicBezTo>
                    <a:pt x="7" y="6"/>
                    <a:pt x="16" y="5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2" name="Freeform 2088">
              <a:extLst>
                <a:ext uri="{FF2B5EF4-FFF2-40B4-BE49-F238E27FC236}">
                  <a16:creationId xmlns:a16="http://schemas.microsoft.com/office/drawing/2014/main" id="{FDC527FD-FF81-4B61-B473-3757D44B2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2840"/>
              <a:ext cx="35" cy="45"/>
            </a:xfrm>
            <a:custGeom>
              <a:avLst/>
              <a:gdLst>
                <a:gd name="T0" fmla="*/ 95 w 14"/>
                <a:gd name="T1" fmla="*/ 259 h 17"/>
                <a:gd name="T2" fmla="*/ 63 w 14"/>
                <a:gd name="T3" fmla="*/ 294 h 17"/>
                <a:gd name="T4" fmla="*/ 0 w 14"/>
                <a:gd name="T5" fmla="*/ 225 h 17"/>
                <a:gd name="T6" fmla="*/ 83 w 14"/>
                <a:gd name="T7" fmla="*/ 238 h 17"/>
                <a:gd name="T8" fmla="*/ 220 w 14"/>
                <a:gd name="T9" fmla="*/ 0 h 17"/>
                <a:gd name="T10" fmla="*/ 95 w 14"/>
                <a:gd name="T11" fmla="*/ 259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7">
                  <a:moveTo>
                    <a:pt x="6" y="14"/>
                  </a:moveTo>
                  <a:cubicBezTo>
                    <a:pt x="6" y="16"/>
                    <a:pt x="5" y="17"/>
                    <a:pt x="4" y="16"/>
                  </a:cubicBezTo>
                  <a:cubicBezTo>
                    <a:pt x="3" y="16"/>
                    <a:pt x="1" y="14"/>
                    <a:pt x="0" y="12"/>
                  </a:cubicBezTo>
                  <a:cubicBezTo>
                    <a:pt x="2" y="13"/>
                    <a:pt x="5" y="15"/>
                    <a:pt x="5" y="13"/>
                  </a:cubicBezTo>
                  <a:cubicBezTo>
                    <a:pt x="5" y="10"/>
                    <a:pt x="8" y="3"/>
                    <a:pt x="14" y="0"/>
                  </a:cubicBezTo>
                  <a:cubicBezTo>
                    <a:pt x="12" y="2"/>
                    <a:pt x="7" y="6"/>
                    <a:pt x="6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3" name="Freeform 2089">
              <a:extLst>
                <a:ext uri="{FF2B5EF4-FFF2-40B4-BE49-F238E27FC236}">
                  <a16:creationId xmlns:a16="http://schemas.microsoft.com/office/drawing/2014/main" id="{AC50BDBE-FB87-4487-9C4E-20C1A594B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040"/>
              <a:ext cx="57" cy="61"/>
            </a:xfrm>
            <a:custGeom>
              <a:avLst/>
              <a:gdLst>
                <a:gd name="T0" fmla="*/ 104 w 23"/>
                <a:gd name="T1" fmla="*/ 430 h 23"/>
                <a:gd name="T2" fmla="*/ 349 w 23"/>
                <a:gd name="T3" fmla="*/ 0 h 23"/>
                <a:gd name="T4" fmla="*/ 0 w 23"/>
                <a:gd name="T5" fmla="*/ 37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3">
                  <a:moveTo>
                    <a:pt x="7" y="23"/>
                  </a:moveTo>
                  <a:cubicBezTo>
                    <a:pt x="16" y="20"/>
                    <a:pt x="20" y="8"/>
                    <a:pt x="23" y="0"/>
                  </a:cubicBezTo>
                  <a:cubicBezTo>
                    <a:pt x="13" y="3"/>
                    <a:pt x="9" y="16"/>
                    <a:pt x="0" y="20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4" name="Freeform 2090">
              <a:extLst>
                <a:ext uri="{FF2B5EF4-FFF2-40B4-BE49-F238E27FC236}">
                  <a16:creationId xmlns:a16="http://schemas.microsoft.com/office/drawing/2014/main" id="{2E08A418-D59A-4BB8-807F-3351EB638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781"/>
              <a:ext cx="17" cy="16"/>
            </a:xfrm>
            <a:custGeom>
              <a:avLst/>
              <a:gdLst>
                <a:gd name="T0" fmla="*/ 41 w 7"/>
                <a:gd name="T1" fmla="*/ 93 h 6"/>
                <a:gd name="T2" fmla="*/ 10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3" y="5"/>
                  </a:moveTo>
                  <a:cubicBezTo>
                    <a:pt x="0" y="1"/>
                    <a:pt x="7" y="0"/>
                    <a:pt x="7" y="6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5" name="Freeform 2091">
              <a:extLst>
                <a:ext uri="{FF2B5EF4-FFF2-40B4-BE49-F238E27FC236}">
                  <a16:creationId xmlns:a16="http://schemas.microsoft.com/office/drawing/2014/main" id="{3A7D4284-7869-42BC-8C2B-26D86C2C1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2741"/>
              <a:ext cx="15" cy="22"/>
            </a:xfrm>
            <a:custGeom>
              <a:avLst/>
              <a:gdLst>
                <a:gd name="T0" fmla="*/ 33 w 6"/>
                <a:gd name="T1" fmla="*/ 83 h 8"/>
                <a:gd name="T2" fmla="*/ 50 w 6"/>
                <a:gd name="T3" fmla="*/ 22 h 8"/>
                <a:gd name="T4" fmla="*/ 95 w 6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0" y="3"/>
                    <a:pt x="0" y="0"/>
                    <a:pt x="3" y="1"/>
                  </a:cubicBezTo>
                  <a:cubicBezTo>
                    <a:pt x="5" y="2"/>
                    <a:pt x="5" y="6"/>
                    <a:pt x="6" y="8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6" name="Freeform 2092">
              <a:extLst>
                <a:ext uri="{FF2B5EF4-FFF2-40B4-BE49-F238E27FC236}">
                  <a16:creationId xmlns:a16="http://schemas.microsoft.com/office/drawing/2014/main" id="{7E927882-E2E7-4AFF-95F4-3928360C7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2619"/>
              <a:ext cx="1105" cy="538"/>
            </a:xfrm>
            <a:custGeom>
              <a:avLst/>
              <a:gdLst>
                <a:gd name="T0" fmla="*/ 6300 w 442"/>
                <a:gd name="T1" fmla="*/ 306 h 202"/>
                <a:gd name="T2" fmla="*/ 5938 w 442"/>
                <a:gd name="T3" fmla="*/ 341 h 202"/>
                <a:gd name="T4" fmla="*/ 5533 w 442"/>
                <a:gd name="T5" fmla="*/ 453 h 202"/>
                <a:gd name="T6" fmla="*/ 5220 w 442"/>
                <a:gd name="T7" fmla="*/ 511 h 202"/>
                <a:gd name="T8" fmla="*/ 4720 w 442"/>
                <a:gd name="T9" fmla="*/ 589 h 202"/>
                <a:gd name="T10" fmla="*/ 4313 w 442"/>
                <a:gd name="T11" fmla="*/ 490 h 202"/>
                <a:gd name="T12" fmla="*/ 3783 w 442"/>
                <a:gd name="T13" fmla="*/ 546 h 202"/>
                <a:gd name="T14" fmla="*/ 3363 w 442"/>
                <a:gd name="T15" fmla="*/ 645 h 202"/>
                <a:gd name="T16" fmla="*/ 2458 w 442"/>
                <a:gd name="T17" fmla="*/ 759 h 202"/>
                <a:gd name="T18" fmla="*/ 2113 w 442"/>
                <a:gd name="T19" fmla="*/ 815 h 202"/>
                <a:gd name="T20" fmla="*/ 1625 w 442"/>
                <a:gd name="T21" fmla="*/ 831 h 202"/>
                <a:gd name="T22" fmla="*/ 1050 w 442"/>
                <a:gd name="T23" fmla="*/ 908 h 202"/>
                <a:gd name="T24" fmla="*/ 970 w 442"/>
                <a:gd name="T25" fmla="*/ 964 h 202"/>
                <a:gd name="T26" fmla="*/ 500 w 442"/>
                <a:gd name="T27" fmla="*/ 1249 h 202"/>
                <a:gd name="T28" fmla="*/ 313 w 442"/>
                <a:gd name="T29" fmla="*/ 1907 h 202"/>
                <a:gd name="T30" fmla="*/ 283 w 442"/>
                <a:gd name="T31" fmla="*/ 1907 h 202"/>
                <a:gd name="T32" fmla="*/ 175 w 442"/>
                <a:gd name="T33" fmla="*/ 2852 h 202"/>
                <a:gd name="T34" fmla="*/ 175 w 442"/>
                <a:gd name="T35" fmla="*/ 2908 h 202"/>
                <a:gd name="T36" fmla="*/ 375 w 442"/>
                <a:gd name="T37" fmla="*/ 3553 h 202"/>
                <a:gd name="T38" fmla="*/ 770 w 442"/>
                <a:gd name="T39" fmla="*/ 3761 h 202"/>
                <a:gd name="T40" fmla="*/ 1533 w 442"/>
                <a:gd name="T41" fmla="*/ 3454 h 202"/>
                <a:gd name="T42" fmla="*/ 2283 w 442"/>
                <a:gd name="T43" fmla="*/ 3135 h 202"/>
                <a:gd name="T44" fmla="*/ 2583 w 442"/>
                <a:gd name="T45" fmla="*/ 2874 h 202"/>
                <a:gd name="T46" fmla="*/ 3033 w 442"/>
                <a:gd name="T47" fmla="*/ 2456 h 202"/>
                <a:gd name="T48" fmla="*/ 3613 w 442"/>
                <a:gd name="T49" fmla="*/ 2171 h 202"/>
                <a:gd name="T50" fmla="*/ 4095 w 442"/>
                <a:gd name="T51" fmla="*/ 2077 h 202"/>
                <a:gd name="T52" fmla="*/ 4908 w 442"/>
                <a:gd name="T53" fmla="*/ 1702 h 202"/>
                <a:gd name="T54" fmla="*/ 5550 w 442"/>
                <a:gd name="T55" fmla="*/ 1262 h 202"/>
                <a:gd name="T56" fmla="*/ 6063 w 442"/>
                <a:gd name="T57" fmla="*/ 980 h 202"/>
                <a:gd name="T58" fmla="*/ 6563 w 442"/>
                <a:gd name="T59" fmla="*/ 759 h 202"/>
                <a:gd name="T60" fmla="*/ 6770 w 442"/>
                <a:gd name="T61" fmla="*/ 474 h 202"/>
                <a:gd name="T62" fmla="*/ 6863 w 442"/>
                <a:gd name="T63" fmla="*/ 136 h 202"/>
                <a:gd name="T64" fmla="*/ 6300 w 442"/>
                <a:gd name="T65" fmla="*/ 306 h 2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42" h="202">
                  <a:moveTo>
                    <a:pt x="403" y="16"/>
                  </a:moveTo>
                  <a:cubicBezTo>
                    <a:pt x="396" y="16"/>
                    <a:pt x="392" y="17"/>
                    <a:pt x="380" y="18"/>
                  </a:cubicBezTo>
                  <a:cubicBezTo>
                    <a:pt x="367" y="20"/>
                    <a:pt x="361" y="24"/>
                    <a:pt x="354" y="24"/>
                  </a:cubicBezTo>
                  <a:cubicBezTo>
                    <a:pt x="346" y="25"/>
                    <a:pt x="344" y="24"/>
                    <a:pt x="334" y="27"/>
                  </a:cubicBezTo>
                  <a:cubicBezTo>
                    <a:pt x="325" y="30"/>
                    <a:pt x="308" y="32"/>
                    <a:pt x="302" y="31"/>
                  </a:cubicBezTo>
                  <a:cubicBezTo>
                    <a:pt x="296" y="30"/>
                    <a:pt x="288" y="26"/>
                    <a:pt x="276" y="26"/>
                  </a:cubicBezTo>
                  <a:cubicBezTo>
                    <a:pt x="264" y="27"/>
                    <a:pt x="251" y="31"/>
                    <a:pt x="242" y="29"/>
                  </a:cubicBezTo>
                  <a:cubicBezTo>
                    <a:pt x="232" y="27"/>
                    <a:pt x="225" y="31"/>
                    <a:pt x="215" y="34"/>
                  </a:cubicBezTo>
                  <a:cubicBezTo>
                    <a:pt x="205" y="36"/>
                    <a:pt x="176" y="37"/>
                    <a:pt x="157" y="40"/>
                  </a:cubicBezTo>
                  <a:cubicBezTo>
                    <a:pt x="138" y="44"/>
                    <a:pt x="144" y="45"/>
                    <a:pt x="135" y="43"/>
                  </a:cubicBezTo>
                  <a:cubicBezTo>
                    <a:pt x="126" y="41"/>
                    <a:pt x="114" y="39"/>
                    <a:pt x="104" y="44"/>
                  </a:cubicBezTo>
                  <a:cubicBezTo>
                    <a:pt x="93" y="48"/>
                    <a:pt x="76" y="46"/>
                    <a:pt x="67" y="48"/>
                  </a:cubicBezTo>
                  <a:cubicBezTo>
                    <a:pt x="65" y="49"/>
                    <a:pt x="63" y="50"/>
                    <a:pt x="62" y="51"/>
                  </a:cubicBezTo>
                  <a:cubicBezTo>
                    <a:pt x="55" y="56"/>
                    <a:pt x="37" y="60"/>
                    <a:pt x="32" y="66"/>
                  </a:cubicBezTo>
                  <a:cubicBezTo>
                    <a:pt x="25" y="74"/>
                    <a:pt x="22" y="91"/>
                    <a:pt x="20" y="101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0" y="109"/>
                    <a:pt x="11" y="144"/>
                    <a:pt x="11" y="151"/>
                  </a:cubicBezTo>
                  <a:cubicBezTo>
                    <a:pt x="11" y="152"/>
                    <a:pt x="11" y="153"/>
                    <a:pt x="11" y="154"/>
                  </a:cubicBezTo>
                  <a:cubicBezTo>
                    <a:pt x="13" y="166"/>
                    <a:pt x="16" y="180"/>
                    <a:pt x="24" y="188"/>
                  </a:cubicBezTo>
                  <a:cubicBezTo>
                    <a:pt x="31" y="195"/>
                    <a:pt x="42" y="198"/>
                    <a:pt x="49" y="199"/>
                  </a:cubicBezTo>
                  <a:cubicBezTo>
                    <a:pt x="66" y="202"/>
                    <a:pt x="81" y="187"/>
                    <a:pt x="98" y="183"/>
                  </a:cubicBezTo>
                  <a:cubicBezTo>
                    <a:pt x="114" y="180"/>
                    <a:pt x="139" y="172"/>
                    <a:pt x="146" y="166"/>
                  </a:cubicBezTo>
                  <a:cubicBezTo>
                    <a:pt x="152" y="160"/>
                    <a:pt x="144" y="156"/>
                    <a:pt x="165" y="152"/>
                  </a:cubicBezTo>
                  <a:cubicBezTo>
                    <a:pt x="185" y="149"/>
                    <a:pt x="182" y="139"/>
                    <a:pt x="194" y="130"/>
                  </a:cubicBezTo>
                  <a:cubicBezTo>
                    <a:pt x="206" y="120"/>
                    <a:pt x="219" y="122"/>
                    <a:pt x="231" y="115"/>
                  </a:cubicBezTo>
                  <a:cubicBezTo>
                    <a:pt x="243" y="108"/>
                    <a:pt x="252" y="112"/>
                    <a:pt x="262" y="110"/>
                  </a:cubicBezTo>
                  <a:cubicBezTo>
                    <a:pt x="271" y="108"/>
                    <a:pt x="290" y="100"/>
                    <a:pt x="314" y="90"/>
                  </a:cubicBezTo>
                  <a:cubicBezTo>
                    <a:pt x="338" y="81"/>
                    <a:pt x="346" y="72"/>
                    <a:pt x="355" y="67"/>
                  </a:cubicBezTo>
                  <a:cubicBezTo>
                    <a:pt x="364" y="62"/>
                    <a:pt x="379" y="57"/>
                    <a:pt x="388" y="52"/>
                  </a:cubicBezTo>
                  <a:cubicBezTo>
                    <a:pt x="398" y="47"/>
                    <a:pt x="404" y="51"/>
                    <a:pt x="420" y="40"/>
                  </a:cubicBezTo>
                  <a:cubicBezTo>
                    <a:pt x="427" y="36"/>
                    <a:pt x="429" y="29"/>
                    <a:pt x="433" y="25"/>
                  </a:cubicBezTo>
                  <a:cubicBezTo>
                    <a:pt x="438" y="18"/>
                    <a:pt x="442" y="12"/>
                    <a:pt x="439" y="7"/>
                  </a:cubicBezTo>
                  <a:cubicBezTo>
                    <a:pt x="433" y="0"/>
                    <a:pt x="411" y="16"/>
                    <a:pt x="403" y="1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7" name="Freeform 2093">
              <a:extLst>
                <a:ext uri="{FF2B5EF4-FFF2-40B4-BE49-F238E27FC236}">
                  <a16:creationId xmlns:a16="http://schemas.microsoft.com/office/drawing/2014/main" id="{1DDFB442-E46A-4F13-9B95-586F86CDE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995"/>
              <a:ext cx="27" cy="29"/>
            </a:xfrm>
            <a:custGeom>
              <a:avLst/>
              <a:gdLst>
                <a:gd name="T0" fmla="*/ 162 w 11"/>
                <a:gd name="T1" fmla="*/ 0 h 11"/>
                <a:gd name="T2" fmla="*/ 0 w 1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5" y="8"/>
                    <a:pt x="0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8" name="Freeform 2094">
              <a:extLst>
                <a:ext uri="{FF2B5EF4-FFF2-40B4-BE49-F238E27FC236}">
                  <a16:creationId xmlns:a16="http://schemas.microsoft.com/office/drawing/2014/main" id="{12882FDF-DDD3-4553-8CC2-C8C2DAC56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2755"/>
              <a:ext cx="13" cy="21"/>
            </a:xfrm>
            <a:custGeom>
              <a:avLst/>
              <a:gdLst>
                <a:gd name="T0" fmla="*/ 21 w 5"/>
                <a:gd name="T1" fmla="*/ 0 h 8"/>
                <a:gd name="T2" fmla="*/ 88 w 5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0" y="4"/>
                    <a:pt x="3" y="8"/>
                    <a:pt x="5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9" name="Freeform 2095">
              <a:extLst>
                <a:ext uri="{FF2B5EF4-FFF2-40B4-BE49-F238E27FC236}">
                  <a16:creationId xmlns:a16="http://schemas.microsoft.com/office/drawing/2014/main" id="{97B43BCB-FC49-47BF-913C-701EEE273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2739"/>
              <a:ext cx="18" cy="13"/>
            </a:xfrm>
            <a:custGeom>
              <a:avLst/>
              <a:gdLst>
                <a:gd name="T0" fmla="*/ 0 w 7"/>
                <a:gd name="T1" fmla="*/ 88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3" y="5"/>
                    <a:pt x="6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0" name="Freeform 2096">
              <a:extLst>
                <a:ext uri="{FF2B5EF4-FFF2-40B4-BE49-F238E27FC236}">
                  <a16:creationId xmlns:a16="http://schemas.microsoft.com/office/drawing/2014/main" id="{4ED2D0A3-3E51-4B66-BE87-981907664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8" y="2757"/>
              <a:ext cx="28" cy="14"/>
            </a:xfrm>
            <a:custGeom>
              <a:avLst/>
              <a:gdLst>
                <a:gd name="T0" fmla="*/ 0 w 11"/>
                <a:gd name="T1" fmla="*/ 0 h 5"/>
                <a:gd name="T2" fmla="*/ 181 w 11"/>
                <a:gd name="T3" fmla="*/ 6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2" y="4"/>
                    <a:pt x="8" y="5"/>
                    <a:pt x="11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1" name="Freeform 2097">
              <a:extLst>
                <a:ext uri="{FF2B5EF4-FFF2-40B4-BE49-F238E27FC236}">
                  <a16:creationId xmlns:a16="http://schemas.microsoft.com/office/drawing/2014/main" id="{B9ED2007-7487-4CB0-93BF-B4F09CA0F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8" y="2832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6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2" name="Freeform 2098">
              <a:extLst>
                <a:ext uri="{FF2B5EF4-FFF2-40B4-BE49-F238E27FC236}">
                  <a16:creationId xmlns:a16="http://schemas.microsoft.com/office/drawing/2014/main" id="{A3C368A3-793E-4BBA-A724-92689638A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" y="2803"/>
              <a:ext cx="10" cy="21"/>
            </a:xfrm>
            <a:custGeom>
              <a:avLst/>
              <a:gdLst>
                <a:gd name="T0" fmla="*/ 0 w 4"/>
                <a:gd name="T1" fmla="*/ 0 h 8"/>
                <a:gd name="T2" fmla="*/ 50 w 4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2" y="1"/>
                    <a:pt x="4" y="6"/>
                    <a:pt x="3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3" name="Freeform 2099">
              <a:extLst>
                <a:ext uri="{FF2B5EF4-FFF2-40B4-BE49-F238E27FC236}">
                  <a16:creationId xmlns:a16="http://schemas.microsoft.com/office/drawing/2014/main" id="{76F846D7-C596-4775-8206-91EC4FA32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723"/>
              <a:ext cx="22" cy="5"/>
            </a:xfrm>
            <a:custGeom>
              <a:avLst/>
              <a:gdLst>
                <a:gd name="T0" fmla="*/ 0 w 9"/>
                <a:gd name="T1" fmla="*/ 20 h 2"/>
                <a:gd name="T2" fmla="*/ 132 w 9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4" y="0"/>
                    <a:pt x="7" y="0"/>
                    <a:pt x="9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4" name="Freeform 2100">
              <a:extLst>
                <a:ext uri="{FF2B5EF4-FFF2-40B4-BE49-F238E27FC236}">
                  <a16:creationId xmlns:a16="http://schemas.microsoft.com/office/drawing/2014/main" id="{EAB14A23-3F29-4D02-AB3E-CFB9A2D47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3" y="2731"/>
              <a:ext cx="10" cy="18"/>
            </a:xfrm>
            <a:custGeom>
              <a:avLst/>
              <a:gdLst>
                <a:gd name="T0" fmla="*/ 0 w 4"/>
                <a:gd name="T1" fmla="*/ 0 h 7"/>
                <a:gd name="T2" fmla="*/ 50 w 4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2" y="1"/>
                    <a:pt x="4" y="4"/>
                    <a:pt x="3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5" name="Freeform 2101">
              <a:extLst>
                <a:ext uri="{FF2B5EF4-FFF2-40B4-BE49-F238E27FC236}">
                  <a16:creationId xmlns:a16="http://schemas.microsoft.com/office/drawing/2014/main" id="{03FC0331-69E8-4826-8C6A-ACB14B685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8" y="2741"/>
              <a:ext cx="15" cy="8"/>
            </a:xfrm>
            <a:custGeom>
              <a:avLst/>
              <a:gdLst>
                <a:gd name="T0" fmla="*/ 0 w 6"/>
                <a:gd name="T1" fmla="*/ 21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1"/>
                  </a:moveTo>
                  <a:cubicBezTo>
                    <a:pt x="3" y="0"/>
                    <a:pt x="6" y="2"/>
                    <a:pt x="6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6" name="Freeform 2102">
              <a:extLst>
                <a:ext uri="{FF2B5EF4-FFF2-40B4-BE49-F238E27FC236}">
                  <a16:creationId xmlns:a16="http://schemas.microsoft.com/office/drawing/2014/main" id="{29DA6CBA-6DFD-45A0-8A82-67B3D4E8A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781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50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3" y="1"/>
                    <a:pt x="4" y="5"/>
                    <a:pt x="3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7" name="Freeform 2103">
              <a:extLst>
                <a:ext uri="{FF2B5EF4-FFF2-40B4-BE49-F238E27FC236}">
                  <a16:creationId xmlns:a16="http://schemas.microsoft.com/office/drawing/2014/main" id="{3EF660D3-0AA5-490E-8F4A-3243BACEB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837"/>
              <a:ext cx="15" cy="16"/>
            </a:xfrm>
            <a:custGeom>
              <a:avLst/>
              <a:gdLst>
                <a:gd name="T0" fmla="*/ 0 w 6"/>
                <a:gd name="T1" fmla="*/ 93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2" y="6"/>
                    <a:pt x="6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8" name="Freeform 2104">
              <a:extLst>
                <a:ext uri="{FF2B5EF4-FFF2-40B4-BE49-F238E27FC236}">
                  <a16:creationId xmlns:a16="http://schemas.microsoft.com/office/drawing/2014/main" id="{71811387-AB81-467D-B424-7FBEB8380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2856"/>
              <a:ext cx="15" cy="21"/>
            </a:xfrm>
            <a:custGeom>
              <a:avLst/>
              <a:gdLst>
                <a:gd name="T0" fmla="*/ 95 w 6"/>
                <a:gd name="T1" fmla="*/ 0 h 8"/>
                <a:gd name="T2" fmla="*/ 0 w 6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6" y="3"/>
                    <a:pt x="4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9" name="Freeform 2105">
              <a:extLst>
                <a:ext uri="{FF2B5EF4-FFF2-40B4-BE49-F238E27FC236}">
                  <a16:creationId xmlns:a16="http://schemas.microsoft.com/office/drawing/2014/main" id="{1A3FE51F-3590-4CA9-B9A6-D2AA71336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848"/>
              <a:ext cx="20" cy="11"/>
            </a:xfrm>
            <a:custGeom>
              <a:avLst/>
              <a:gdLst>
                <a:gd name="T0" fmla="*/ 0 w 8"/>
                <a:gd name="T1" fmla="*/ 61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3"/>
                  </a:moveTo>
                  <a:cubicBezTo>
                    <a:pt x="3" y="4"/>
                    <a:pt x="7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0" name="Freeform 2106">
              <a:extLst>
                <a:ext uri="{FF2B5EF4-FFF2-40B4-BE49-F238E27FC236}">
                  <a16:creationId xmlns:a16="http://schemas.microsoft.com/office/drawing/2014/main" id="{809FA560-747D-4802-BCE9-24547F11C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781"/>
              <a:ext cx="20" cy="8"/>
            </a:xfrm>
            <a:custGeom>
              <a:avLst/>
              <a:gdLst>
                <a:gd name="T0" fmla="*/ 0 w 8"/>
                <a:gd name="T1" fmla="*/ 21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3" y="3"/>
                    <a:pt x="7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1" name="Freeform 2107">
              <a:extLst>
                <a:ext uri="{FF2B5EF4-FFF2-40B4-BE49-F238E27FC236}">
                  <a16:creationId xmlns:a16="http://schemas.microsoft.com/office/drawing/2014/main" id="{2E529D89-5EF6-4B0F-B4E2-14745A10A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808"/>
              <a:ext cx="23" cy="11"/>
            </a:xfrm>
            <a:custGeom>
              <a:avLst/>
              <a:gdLst>
                <a:gd name="T0" fmla="*/ 0 w 9"/>
                <a:gd name="T1" fmla="*/ 61 h 4"/>
                <a:gd name="T2" fmla="*/ 151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3"/>
                  </a:moveTo>
                  <a:cubicBezTo>
                    <a:pt x="4" y="4"/>
                    <a:pt x="7" y="3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2" name="Freeform 2108">
              <a:extLst>
                <a:ext uri="{FF2B5EF4-FFF2-40B4-BE49-F238E27FC236}">
                  <a16:creationId xmlns:a16="http://schemas.microsoft.com/office/drawing/2014/main" id="{96BC4A86-DB04-48F0-BF1D-8DF017E7B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861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0" y="4"/>
                    <a:pt x="3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3" name="Freeform 2109">
              <a:extLst>
                <a:ext uri="{FF2B5EF4-FFF2-40B4-BE49-F238E27FC236}">
                  <a16:creationId xmlns:a16="http://schemas.microsoft.com/office/drawing/2014/main" id="{D9551C30-93F6-49AF-BE38-A5F6489D7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1" y="2936"/>
              <a:ext cx="20" cy="21"/>
            </a:xfrm>
            <a:custGeom>
              <a:avLst/>
              <a:gdLst>
                <a:gd name="T0" fmla="*/ 0 w 8"/>
                <a:gd name="T1" fmla="*/ 123 h 8"/>
                <a:gd name="T2" fmla="*/ 113 w 8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cubicBezTo>
                    <a:pt x="3" y="8"/>
                    <a:pt x="8" y="5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4" name="Freeform 2110">
              <a:extLst>
                <a:ext uri="{FF2B5EF4-FFF2-40B4-BE49-F238E27FC236}">
                  <a16:creationId xmlns:a16="http://schemas.microsoft.com/office/drawing/2014/main" id="{0E119ED6-B4F1-47FF-8F4E-CA69EBF31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3008"/>
              <a:ext cx="18" cy="19"/>
            </a:xfrm>
            <a:custGeom>
              <a:avLst/>
              <a:gdLst>
                <a:gd name="T0" fmla="*/ 0 w 7"/>
                <a:gd name="T1" fmla="*/ 141 h 7"/>
                <a:gd name="T2" fmla="*/ 118 w 7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3" y="7"/>
                    <a:pt x="7" y="4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5" name="Freeform 2111">
              <a:extLst>
                <a:ext uri="{FF2B5EF4-FFF2-40B4-BE49-F238E27FC236}">
                  <a16:creationId xmlns:a16="http://schemas.microsoft.com/office/drawing/2014/main" id="{C2B8518A-DF36-4AA7-A790-AD89CEBF5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3029"/>
              <a:ext cx="25" cy="16"/>
            </a:xfrm>
            <a:custGeom>
              <a:avLst/>
              <a:gdLst>
                <a:gd name="T0" fmla="*/ 0 w 10"/>
                <a:gd name="T1" fmla="*/ 93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5"/>
                  </a:moveTo>
                  <a:cubicBezTo>
                    <a:pt x="4" y="6"/>
                    <a:pt x="9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6" name="Freeform 2112">
              <a:extLst>
                <a:ext uri="{FF2B5EF4-FFF2-40B4-BE49-F238E27FC236}">
                  <a16:creationId xmlns:a16="http://schemas.microsoft.com/office/drawing/2014/main" id="{1AEF051F-80F6-472E-BDE7-0E5369DE7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2683"/>
              <a:ext cx="18" cy="2"/>
            </a:xfrm>
            <a:custGeom>
              <a:avLst/>
              <a:gdLst>
                <a:gd name="T0" fmla="*/ 0 w 7"/>
                <a:gd name="T1" fmla="*/ 8 h 1"/>
                <a:gd name="T2" fmla="*/ 118 w 7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7" name="Freeform 2113">
              <a:extLst>
                <a:ext uri="{FF2B5EF4-FFF2-40B4-BE49-F238E27FC236}">
                  <a16:creationId xmlns:a16="http://schemas.microsoft.com/office/drawing/2014/main" id="{351C488E-CE89-4706-892D-78BFEB673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685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50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4" y="3"/>
                    <a:pt x="3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8" name="Freeform 2114">
              <a:extLst>
                <a:ext uri="{FF2B5EF4-FFF2-40B4-BE49-F238E27FC236}">
                  <a16:creationId xmlns:a16="http://schemas.microsoft.com/office/drawing/2014/main" id="{5F0DF734-FF2A-400D-B182-191BE8BBC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1" y="2725"/>
              <a:ext cx="5" cy="16"/>
            </a:xfrm>
            <a:custGeom>
              <a:avLst/>
              <a:gdLst>
                <a:gd name="T0" fmla="*/ 20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1" y="0"/>
                  </a:moveTo>
                  <a:cubicBezTo>
                    <a:pt x="2" y="1"/>
                    <a:pt x="1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9" name="Oval 2115">
              <a:extLst>
                <a:ext uri="{FF2B5EF4-FFF2-40B4-BE49-F238E27FC236}">
                  <a16:creationId xmlns:a16="http://schemas.microsoft.com/office/drawing/2014/main" id="{643AF946-EE17-44FF-BE17-B733CD811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3" y="2851"/>
              <a:ext cx="10" cy="13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770" name="Freeform 2116">
              <a:extLst>
                <a:ext uri="{FF2B5EF4-FFF2-40B4-BE49-F238E27FC236}">
                  <a16:creationId xmlns:a16="http://schemas.microsoft.com/office/drawing/2014/main" id="{01ED9E80-6245-4465-B348-E29B7CFDB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2659"/>
              <a:ext cx="1050" cy="426"/>
            </a:xfrm>
            <a:custGeom>
              <a:avLst/>
              <a:gdLst>
                <a:gd name="T0" fmla="*/ 6020 w 420"/>
                <a:gd name="T1" fmla="*/ 362 h 160"/>
                <a:gd name="T2" fmla="*/ 5563 w 420"/>
                <a:gd name="T3" fmla="*/ 431 h 160"/>
                <a:gd name="T4" fmla="*/ 5875 w 420"/>
                <a:gd name="T5" fmla="*/ 264 h 160"/>
                <a:gd name="T6" fmla="*/ 5770 w 420"/>
                <a:gd name="T7" fmla="*/ 170 h 160"/>
                <a:gd name="T8" fmla="*/ 5613 w 420"/>
                <a:gd name="T9" fmla="*/ 285 h 160"/>
                <a:gd name="T10" fmla="*/ 5313 w 420"/>
                <a:gd name="T11" fmla="*/ 588 h 160"/>
                <a:gd name="T12" fmla="*/ 5095 w 420"/>
                <a:gd name="T13" fmla="*/ 623 h 160"/>
                <a:gd name="T14" fmla="*/ 4958 w 420"/>
                <a:gd name="T15" fmla="*/ 738 h 160"/>
                <a:gd name="T16" fmla="*/ 4675 w 420"/>
                <a:gd name="T17" fmla="*/ 682 h 160"/>
                <a:gd name="T18" fmla="*/ 4783 w 420"/>
                <a:gd name="T19" fmla="*/ 546 h 160"/>
                <a:gd name="T20" fmla="*/ 4645 w 420"/>
                <a:gd name="T21" fmla="*/ 567 h 160"/>
                <a:gd name="T22" fmla="*/ 4583 w 420"/>
                <a:gd name="T23" fmla="*/ 453 h 160"/>
                <a:gd name="T24" fmla="*/ 4550 w 420"/>
                <a:gd name="T25" fmla="*/ 772 h 160"/>
                <a:gd name="T26" fmla="*/ 3970 w 420"/>
                <a:gd name="T27" fmla="*/ 865 h 160"/>
                <a:gd name="T28" fmla="*/ 3895 w 420"/>
                <a:gd name="T29" fmla="*/ 759 h 160"/>
                <a:gd name="T30" fmla="*/ 3720 w 420"/>
                <a:gd name="T31" fmla="*/ 887 h 160"/>
                <a:gd name="T32" fmla="*/ 3333 w 420"/>
                <a:gd name="T33" fmla="*/ 921 h 160"/>
                <a:gd name="T34" fmla="*/ 3533 w 420"/>
                <a:gd name="T35" fmla="*/ 793 h 160"/>
                <a:gd name="T36" fmla="*/ 3395 w 420"/>
                <a:gd name="T37" fmla="*/ 772 h 160"/>
                <a:gd name="T38" fmla="*/ 3270 w 420"/>
                <a:gd name="T39" fmla="*/ 623 h 160"/>
                <a:gd name="T40" fmla="*/ 3250 w 420"/>
                <a:gd name="T41" fmla="*/ 977 h 160"/>
                <a:gd name="T42" fmla="*/ 2750 w 420"/>
                <a:gd name="T43" fmla="*/ 1134 h 160"/>
                <a:gd name="T44" fmla="*/ 2595 w 420"/>
                <a:gd name="T45" fmla="*/ 887 h 160"/>
                <a:gd name="T46" fmla="*/ 2470 w 420"/>
                <a:gd name="T47" fmla="*/ 1113 h 160"/>
                <a:gd name="T48" fmla="*/ 2020 w 420"/>
                <a:gd name="T49" fmla="*/ 1113 h 160"/>
                <a:gd name="T50" fmla="*/ 2020 w 420"/>
                <a:gd name="T51" fmla="*/ 1249 h 160"/>
                <a:gd name="T52" fmla="*/ 1395 w 420"/>
                <a:gd name="T53" fmla="*/ 1339 h 160"/>
                <a:gd name="T54" fmla="*/ 1220 w 420"/>
                <a:gd name="T55" fmla="*/ 1361 h 160"/>
                <a:gd name="T56" fmla="*/ 1220 w 420"/>
                <a:gd name="T57" fmla="*/ 1454 h 160"/>
                <a:gd name="T58" fmla="*/ 1925 w 420"/>
                <a:gd name="T59" fmla="*/ 1829 h 160"/>
                <a:gd name="T60" fmla="*/ 1033 w 420"/>
                <a:gd name="T61" fmla="*/ 2226 h 160"/>
                <a:gd name="T62" fmla="*/ 1000 w 420"/>
                <a:gd name="T63" fmla="*/ 602 h 160"/>
                <a:gd name="T64" fmla="*/ 800 w 420"/>
                <a:gd name="T65" fmla="*/ 682 h 160"/>
                <a:gd name="T66" fmla="*/ 0 w 420"/>
                <a:gd name="T67" fmla="*/ 2657 h 160"/>
                <a:gd name="T68" fmla="*/ 458 w 420"/>
                <a:gd name="T69" fmla="*/ 2700 h 160"/>
                <a:gd name="T70" fmla="*/ 1050 w 420"/>
                <a:gd name="T71" fmla="*/ 2644 h 160"/>
                <a:gd name="T72" fmla="*/ 1113 w 420"/>
                <a:gd name="T73" fmla="*/ 2601 h 160"/>
                <a:gd name="T74" fmla="*/ 1238 w 420"/>
                <a:gd name="T75" fmla="*/ 2489 h 160"/>
                <a:gd name="T76" fmla="*/ 1895 w 420"/>
                <a:gd name="T77" fmla="*/ 2588 h 160"/>
                <a:gd name="T78" fmla="*/ 1895 w 420"/>
                <a:gd name="T79" fmla="*/ 2375 h 160"/>
                <a:gd name="T80" fmla="*/ 2283 w 420"/>
                <a:gd name="T81" fmla="*/ 2098 h 160"/>
                <a:gd name="T82" fmla="*/ 2095 w 420"/>
                <a:gd name="T83" fmla="*/ 1736 h 160"/>
                <a:gd name="T84" fmla="*/ 2283 w 420"/>
                <a:gd name="T85" fmla="*/ 1398 h 160"/>
                <a:gd name="T86" fmla="*/ 2395 w 420"/>
                <a:gd name="T87" fmla="*/ 1454 h 160"/>
                <a:gd name="T88" fmla="*/ 2345 w 420"/>
                <a:gd name="T89" fmla="*/ 1318 h 160"/>
                <a:gd name="T90" fmla="*/ 2958 w 420"/>
                <a:gd name="T91" fmla="*/ 1318 h 160"/>
                <a:gd name="T92" fmla="*/ 3000 w 420"/>
                <a:gd name="T93" fmla="*/ 1305 h 160"/>
                <a:gd name="T94" fmla="*/ 3563 w 420"/>
                <a:gd name="T95" fmla="*/ 1092 h 160"/>
                <a:gd name="T96" fmla="*/ 3720 w 420"/>
                <a:gd name="T97" fmla="*/ 1361 h 160"/>
                <a:gd name="T98" fmla="*/ 3783 w 420"/>
                <a:gd name="T99" fmla="*/ 1339 h 160"/>
                <a:gd name="T100" fmla="*/ 3895 w 420"/>
                <a:gd name="T101" fmla="*/ 1361 h 160"/>
                <a:gd name="T102" fmla="*/ 3770 w 420"/>
                <a:gd name="T103" fmla="*/ 1249 h 160"/>
                <a:gd name="T104" fmla="*/ 4095 w 420"/>
                <a:gd name="T105" fmla="*/ 1020 h 160"/>
                <a:gd name="T106" fmla="*/ 4375 w 420"/>
                <a:gd name="T107" fmla="*/ 1262 h 160"/>
                <a:gd name="T108" fmla="*/ 4408 w 420"/>
                <a:gd name="T109" fmla="*/ 1148 h 160"/>
                <a:gd name="T110" fmla="*/ 4363 w 420"/>
                <a:gd name="T111" fmla="*/ 1057 h 160"/>
                <a:gd name="T112" fmla="*/ 4345 w 420"/>
                <a:gd name="T113" fmla="*/ 977 h 160"/>
                <a:gd name="T114" fmla="*/ 4970 w 420"/>
                <a:gd name="T115" fmla="*/ 921 h 160"/>
                <a:gd name="T116" fmla="*/ 5050 w 420"/>
                <a:gd name="T117" fmla="*/ 887 h 160"/>
                <a:gd name="T118" fmla="*/ 5425 w 420"/>
                <a:gd name="T119" fmla="*/ 660 h 160"/>
                <a:gd name="T120" fmla="*/ 6063 w 420"/>
                <a:gd name="T121" fmla="*/ 533 h 160"/>
                <a:gd name="T122" fmla="*/ 6020 w 420"/>
                <a:gd name="T123" fmla="*/ 453 h 160"/>
                <a:gd name="T124" fmla="*/ 6500 w 420"/>
                <a:gd name="T125" fmla="*/ 21 h 1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0" h="160">
                  <a:moveTo>
                    <a:pt x="416" y="1"/>
                  </a:moveTo>
                  <a:cubicBezTo>
                    <a:pt x="411" y="5"/>
                    <a:pt x="411" y="5"/>
                    <a:pt x="411" y="5"/>
                  </a:cubicBezTo>
                  <a:cubicBezTo>
                    <a:pt x="404" y="9"/>
                    <a:pt x="397" y="16"/>
                    <a:pt x="385" y="19"/>
                  </a:cubicBezTo>
                  <a:cubicBezTo>
                    <a:pt x="371" y="21"/>
                    <a:pt x="371" y="21"/>
                    <a:pt x="371" y="21"/>
                  </a:cubicBezTo>
                  <a:cubicBezTo>
                    <a:pt x="367" y="22"/>
                    <a:pt x="363" y="22"/>
                    <a:pt x="359" y="23"/>
                  </a:cubicBezTo>
                  <a:cubicBezTo>
                    <a:pt x="358" y="24"/>
                    <a:pt x="356" y="23"/>
                    <a:pt x="356" y="23"/>
                  </a:cubicBezTo>
                  <a:cubicBezTo>
                    <a:pt x="357" y="22"/>
                    <a:pt x="358" y="20"/>
                    <a:pt x="361" y="19"/>
                  </a:cubicBezTo>
                  <a:cubicBezTo>
                    <a:pt x="362" y="18"/>
                    <a:pt x="368" y="16"/>
                    <a:pt x="369" y="16"/>
                  </a:cubicBezTo>
                  <a:cubicBezTo>
                    <a:pt x="372" y="15"/>
                    <a:pt x="374" y="15"/>
                    <a:pt x="376" y="14"/>
                  </a:cubicBezTo>
                  <a:cubicBezTo>
                    <a:pt x="376" y="13"/>
                    <a:pt x="376" y="12"/>
                    <a:pt x="375" y="11"/>
                  </a:cubicBezTo>
                  <a:cubicBezTo>
                    <a:pt x="373" y="12"/>
                    <a:pt x="371" y="13"/>
                    <a:pt x="368" y="13"/>
                  </a:cubicBezTo>
                  <a:cubicBezTo>
                    <a:pt x="368" y="13"/>
                    <a:pt x="369" y="10"/>
                    <a:pt x="369" y="9"/>
                  </a:cubicBezTo>
                  <a:cubicBezTo>
                    <a:pt x="368" y="9"/>
                    <a:pt x="368" y="9"/>
                    <a:pt x="368" y="9"/>
                  </a:cubicBezTo>
                  <a:cubicBezTo>
                    <a:pt x="366" y="9"/>
                    <a:pt x="366" y="9"/>
                    <a:pt x="366" y="9"/>
                  </a:cubicBezTo>
                  <a:cubicBezTo>
                    <a:pt x="366" y="12"/>
                    <a:pt x="363" y="13"/>
                    <a:pt x="359" y="15"/>
                  </a:cubicBezTo>
                  <a:cubicBezTo>
                    <a:pt x="356" y="17"/>
                    <a:pt x="353" y="19"/>
                    <a:pt x="352" y="22"/>
                  </a:cubicBezTo>
                  <a:cubicBezTo>
                    <a:pt x="351" y="25"/>
                    <a:pt x="349" y="27"/>
                    <a:pt x="347" y="27"/>
                  </a:cubicBezTo>
                  <a:cubicBezTo>
                    <a:pt x="340" y="31"/>
                    <a:pt x="340" y="31"/>
                    <a:pt x="340" y="31"/>
                  </a:cubicBezTo>
                  <a:cubicBezTo>
                    <a:pt x="334" y="33"/>
                    <a:pt x="330" y="35"/>
                    <a:pt x="325" y="37"/>
                  </a:cubicBezTo>
                  <a:cubicBezTo>
                    <a:pt x="325" y="36"/>
                    <a:pt x="326" y="35"/>
                    <a:pt x="327" y="33"/>
                  </a:cubicBezTo>
                  <a:cubicBezTo>
                    <a:pt x="326" y="33"/>
                    <a:pt x="326" y="33"/>
                    <a:pt x="326" y="33"/>
                  </a:cubicBezTo>
                  <a:cubicBezTo>
                    <a:pt x="326" y="32"/>
                    <a:pt x="325" y="32"/>
                    <a:pt x="323" y="32"/>
                  </a:cubicBezTo>
                  <a:cubicBezTo>
                    <a:pt x="322" y="33"/>
                    <a:pt x="321" y="34"/>
                    <a:pt x="321" y="36"/>
                  </a:cubicBezTo>
                  <a:cubicBezTo>
                    <a:pt x="320" y="37"/>
                    <a:pt x="318" y="39"/>
                    <a:pt x="317" y="39"/>
                  </a:cubicBezTo>
                  <a:cubicBezTo>
                    <a:pt x="312" y="40"/>
                    <a:pt x="306" y="41"/>
                    <a:pt x="298" y="42"/>
                  </a:cubicBezTo>
                  <a:cubicBezTo>
                    <a:pt x="297" y="42"/>
                    <a:pt x="296" y="41"/>
                    <a:pt x="297" y="40"/>
                  </a:cubicBezTo>
                  <a:cubicBezTo>
                    <a:pt x="298" y="38"/>
                    <a:pt x="299" y="36"/>
                    <a:pt x="299" y="36"/>
                  </a:cubicBezTo>
                  <a:cubicBezTo>
                    <a:pt x="299" y="34"/>
                    <a:pt x="303" y="33"/>
                    <a:pt x="305" y="32"/>
                  </a:cubicBezTo>
                  <a:cubicBezTo>
                    <a:pt x="307" y="31"/>
                    <a:pt x="307" y="31"/>
                    <a:pt x="307" y="31"/>
                  </a:cubicBezTo>
                  <a:cubicBezTo>
                    <a:pt x="307" y="30"/>
                    <a:pt x="307" y="29"/>
                    <a:pt x="306" y="29"/>
                  </a:cubicBezTo>
                  <a:cubicBezTo>
                    <a:pt x="304" y="29"/>
                    <a:pt x="304" y="29"/>
                    <a:pt x="304" y="29"/>
                  </a:cubicBezTo>
                  <a:cubicBezTo>
                    <a:pt x="302" y="30"/>
                    <a:pt x="299" y="30"/>
                    <a:pt x="297" y="32"/>
                  </a:cubicBezTo>
                  <a:cubicBezTo>
                    <a:pt x="297" y="31"/>
                    <a:pt x="297" y="31"/>
                    <a:pt x="297" y="30"/>
                  </a:cubicBezTo>
                  <a:cubicBezTo>
                    <a:pt x="296" y="28"/>
                    <a:pt x="296" y="27"/>
                    <a:pt x="297" y="25"/>
                  </a:cubicBezTo>
                  <a:cubicBezTo>
                    <a:pt x="295" y="25"/>
                    <a:pt x="295" y="25"/>
                    <a:pt x="295" y="25"/>
                  </a:cubicBezTo>
                  <a:cubicBezTo>
                    <a:pt x="295" y="24"/>
                    <a:pt x="294" y="24"/>
                    <a:pt x="293" y="24"/>
                  </a:cubicBezTo>
                  <a:cubicBezTo>
                    <a:pt x="292" y="27"/>
                    <a:pt x="292" y="29"/>
                    <a:pt x="293" y="31"/>
                  </a:cubicBezTo>
                  <a:cubicBezTo>
                    <a:pt x="294" y="33"/>
                    <a:pt x="294" y="35"/>
                    <a:pt x="294" y="36"/>
                  </a:cubicBezTo>
                  <a:cubicBezTo>
                    <a:pt x="293" y="38"/>
                    <a:pt x="292" y="40"/>
                    <a:pt x="291" y="41"/>
                  </a:cubicBezTo>
                  <a:cubicBezTo>
                    <a:pt x="290" y="42"/>
                    <a:pt x="287" y="43"/>
                    <a:pt x="286" y="43"/>
                  </a:cubicBezTo>
                  <a:cubicBezTo>
                    <a:pt x="277" y="43"/>
                    <a:pt x="268" y="44"/>
                    <a:pt x="261" y="45"/>
                  </a:cubicBezTo>
                  <a:cubicBezTo>
                    <a:pt x="259" y="45"/>
                    <a:pt x="256" y="46"/>
                    <a:pt x="254" y="46"/>
                  </a:cubicBezTo>
                  <a:cubicBezTo>
                    <a:pt x="253" y="46"/>
                    <a:pt x="252" y="45"/>
                    <a:pt x="252" y="44"/>
                  </a:cubicBezTo>
                  <a:cubicBezTo>
                    <a:pt x="253" y="43"/>
                    <a:pt x="253" y="41"/>
                    <a:pt x="253" y="41"/>
                  </a:cubicBezTo>
                  <a:cubicBezTo>
                    <a:pt x="252" y="41"/>
                    <a:pt x="250" y="40"/>
                    <a:pt x="249" y="40"/>
                  </a:cubicBezTo>
                  <a:cubicBezTo>
                    <a:pt x="249" y="41"/>
                    <a:pt x="249" y="43"/>
                    <a:pt x="248" y="45"/>
                  </a:cubicBezTo>
                  <a:cubicBezTo>
                    <a:pt x="248" y="45"/>
                    <a:pt x="245" y="47"/>
                    <a:pt x="244" y="47"/>
                  </a:cubicBezTo>
                  <a:cubicBezTo>
                    <a:pt x="242" y="47"/>
                    <a:pt x="240" y="47"/>
                    <a:pt x="238" y="47"/>
                  </a:cubicBezTo>
                  <a:cubicBezTo>
                    <a:pt x="231" y="48"/>
                    <a:pt x="223" y="50"/>
                    <a:pt x="214" y="52"/>
                  </a:cubicBezTo>
                  <a:cubicBezTo>
                    <a:pt x="213" y="52"/>
                    <a:pt x="212" y="52"/>
                    <a:pt x="212" y="51"/>
                  </a:cubicBezTo>
                  <a:cubicBezTo>
                    <a:pt x="212" y="51"/>
                    <a:pt x="212" y="50"/>
                    <a:pt x="213" y="49"/>
                  </a:cubicBezTo>
                  <a:cubicBezTo>
                    <a:pt x="213" y="49"/>
                    <a:pt x="214" y="44"/>
                    <a:pt x="219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3" y="43"/>
                    <a:pt x="225" y="43"/>
                    <a:pt x="226" y="42"/>
                  </a:cubicBezTo>
                  <a:cubicBezTo>
                    <a:pt x="226" y="41"/>
                    <a:pt x="225" y="40"/>
                    <a:pt x="225" y="39"/>
                  </a:cubicBezTo>
                  <a:cubicBezTo>
                    <a:pt x="224" y="40"/>
                    <a:pt x="223" y="40"/>
                    <a:pt x="222" y="40"/>
                  </a:cubicBezTo>
                  <a:cubicBezTo>
                    <a:pt x="217" y="41"/>
                    <a:pt x="217" y="41"/>
                    <a:pt x="217" y="41"/>
                  </a:cubicBezTo>
                  <a:cubicBezTo>
                    <a:pt x="216" y="41"/>
                    <a:pt x="215" y="42"/>
                    <a:pt x="214" y="42"/>
                  </a:cubicBezTo>
                  <a:cubicBezTo>
                    <a:pt x="214" y="43"/>
                    <a:pt x="212" y="42"/>
                    <a:pt x="212" y="41"/>
                  </a:cubicBezTo>
                  <a:cubicBezTo>
                    <a:pt x="212" y="38"/>
                    <a:pt x="211" y="35"/>
                    <a:pt x="209" y="33"/>
                  </a:cubicBezTo>
                  <a:cubicBezTo>
                    <a:pt x="209" y="33"/>
                    <a:pt x="208" y="34"/>
                    <a:pt x="207" y="34"/>
                  </a:cubicBezTo>
                  <a:cubicBezTo>
                    <a:pt x="209" y="38"/>
                    <a:pt x="209" y="45"/>
                    <a:pt x="208" y="50"/>
                  </a:cubicBezTo>
                  <a:cubicBezTo>
                    <a:pt x="208" y="51"/>
                    <a:pt x="208" y="52"/>
                    <a:pt x="208" y="52"/>
                  </a:cubicBezTo>
                  <a:cubicBezTo>
                    <a:pt x="207" y="53"/>
                    <a:pt x="206" y="54"/>
                    <a:pt x="206" y="54"/>
                  </a:cubicBezTo>
                  <a:cubicBezTo>
                    <a:pt x="205" y="54"/>
                    <a:pt x="204" y="55"/>
                    <a:pt x="204" y="55"/>
                  </a:cubicBezTo>
                  <a:cubicBezTo>
                    <a:pt x="193" y="58"/>
                    <a:pt x="181" y="61"/>
                    <a:pt x="176" y="60"/>
                  </a:cubicBezTo>
                  <a:cubicBezTo>
                    <a:pt x="174" y="60"/>
                    <a:pt x="171" y="60"/>
                    <a:pt x="168" y="60"/>
                  </a:cubicBezTo>
                  <a:cubicBezTo>
                    <a:pt x="164" y="60"/>
                    <a:pt x="166" y="57"/>
                    <a:pt x="166" y="55"/>
                  </a:cubicBezTo>
                  <a:cubicBezTo>
                    <a:pt x="167" y="52"/>
                    <a:pt x="167" y="50"/>
                    <a:pt x="166" y="47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3" y="50"/>
                    <a:pt x="163" y="54"/>
                    <a:pt x="162" y="57"/>
                  </a:cubicBezTo>
                  <a:cubicBezTo>
                    <a:pt x="161" y="58"/>
                    <a:pt x="159" y="59"/>
                    <a:pt x="158" y="59"/>
                  </a:cubicBezTo>
                  <a:cubicBezTo>
                    <a:pt x="152" y="59"/>
                    <a:pt x="146" y="59"/>
                    <a:pt x="140" y="61"/>
                  </a:cubicBezTo>
                  <a:cubicBezTo>
                    <a:pt x="139" y="61"/>
                    <a:pt x="136" y="62"/>
                    <a:pt x="135" y="61"/>
                  </a:cubicBezTo>
                  <a:cubicBezTo>
                    <a:pt x="132" y="61"/>
                    <a:pt x="130" y="60"/>
                    <a:pt x="129" y="59"/>
                  </a:cubicBezTo>
                  <a:cubicBezTo>
                    <a:pt x="129" y="59"/>
                    <a:pt x="128" y="59"/>
                    <a:pt x="127" y="59"/>
                  </a:cubicBezTo>
                  <a:cubicBezTo>
                    <a:pt x="127" y="61"/>
                    <a:pt x="128" y="62"/>
                    <a:pt x="129" y="63"/>
                  </a:cubicBezTo>
                  <a:cubicBezTo>
                    <a:pt x="130" y="64"/>
                    <a:pt x="130" y="66"/>
                    <a:pt x="129" y="66"/>
                  </a:cubicBezTo>
                  <a:cubicBezTo>
                    <a:pt x="126" y="69"/>
                    <a:pt x="124" y="71"/>
                    <a:pt x="122" y="75"/>
                  </a:cubicBezTo>
                  <a:cubicBezTo>
                    <a:pt x="122" y="76"/>
                    <a:pt x="121" y="77"/>
                    <a:pt x="121" y="79"/>
                  </a:cubicBezTo>
                  <a:cubicBezTo>
                    <a:pt x="114" y="73"/>
                    <a:pt x="102" y="69"/>
                    <a:pt x="89" y="71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2"/>
                    <a:pt x="80" y="73"/>
                    <a:pt x="80" y="74"/>
                  </a:cubicBezTo>
                  <a:cubicBezTo>
                    <a:pt x="80" y="76"/>
                    <a:pt x="79" y="77"/>
                    <a:pt x="78" y="77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89" y="76"/>
                    <a:pt x="89" y="76"/>
                    <a:pt x="89" y="76"/>
                  </a:cubicBezTo>
                  <a:cubicBezTo>
                    <a:pt x="101" y="75"/>
                    <a:pt x="110" y="77"/>
                    <a:pt x="116" y="83"/>
                  </a:cubicBezTo>
                  <a:cubicBezTo>
                    <a:pt x="118" y="85"/>
                    <a:pt x="122" y="95"/>
                    <a:pt x="123" y="97"/>
                  </a:cubicBezTo>
                  <a:cubicBezTo>
                    <a:pt x="125" y="102"/>
                    <a:pt x="126" y="104"/>
                    <a:pt x="120" y="111"/>
                  </a:cubicBezTo>
                  <a:cubicBezTo>
                    <a:pt x="110" y="123"/>
                    <a:pt x="98" y="122"/>
                    <a:pt x="81" y="120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54" y="118"/>
                    <a:pt x="48" y="121"/>
                    <a:pt x="38" y="126"/>
                  </a:cubicBezTo>
                  <a:cubicBezTo>
                    <a:pt x="41" y="122"/>
                    <a:pt x="43" y="118"/>
                    <a:pt x="46" y="113"/>
                  </a:cubicBezTo>
                  <a:cubicBezTo>
                    <a:pt x="54" y="97"/>
                    <a:pt x="63" y="48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1" y="32"/>
                    <a:pt x="58" y="32"/>
                    <a:pt x="56" y="33"/>
                  </a:cubicBezTo>
                  <a:cubicBezTo>
                    <a:pt x="54" y="34"/>
                    <a:pt x="52" y="35"/>
                    <a:pt x="51" y="36"/>
                  </a:cubicBezTo>
                  <a:cubicBezTo>
                    <a:pt x="50" y="37"/>
                    <a:pt x="50" y="37"/>
                    <a:pt x="49" y="37"/>
                  </a:cubicBezTo>
                  <a:cubicBezTo>
                    <a:pt x="46" y="52"/>
                    <a:pt x="43" y="75"/>
                    <a:pt x="38" y="91"/>
                  </a:cubicBezTo>
                  <a:cubicBezTo>
                    <a:pt x="28" y="128"/>
                    <a:pt x="4" y="127"/>
                    <a:pt x="0" y="141"/>
                  </a:cubicBezTo>
                  <a:cubicBezTo>
                    <a:pt x="1" y="147"/>
                    <a:pt x="3" y="154"/>
                    <a:pt x="5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15" y="159"/>
                    <a:pt x="22" y="147"/>
                    <a:pt x="29" y="143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52" y="132"/>
                    <a:pt x="58" y="132"/>
                    <a:pt x="58" y="132"/>
                  </a:cubicBezTo>
                  <a:cubicBezTo>
                    <a:pt x="63" y="132"/>
                    <a:pt x="65" y="136"/>
                    <a:pt x="67" y="140"/>
                  </a:cubicBezTo>
                  <a:cubicBezTo>
                    <a:pt x="68" y="141"/>
                    <a:pt x="68" y="143"/>
                    <a:pt x="69" y="144"/>
                  </a:cubicBezTo>
                  <a:cubicBezTo>
                    <a:pt x="70" y="143"/>
                    <a:pt x="72" y="143"/>
                    <a:pt x="73" y="142"/>
                  </a:cubicBezTo>
                  <a:cubicBezTo>
                    <a:pt x="72" y="141"/>
                    <a:pt x="71" y="140"/>
                    <a:pt x="71" y="138"/>
                  </a:cubicBezTo>
                  <a:cubicBezTo>
                    <a:pt x="69" y="136"/>
                    <a:pt x="68" y="133"/>
                    <a:pt x="65" y="130"/>
                  </a:cubicBezTo>
                  <a:cubicBezTo>
                    <a:pt x="65" y="130"/>
                    <a:pt x="65" y="130"/>
                    <a:pt x="65" y="130"/>
                  </a:cubicBezTo>
                  <a:cubicBezTo>
                    <a:pt x="79" y="132"/>
                    <a:pt x="79" y="132"/>
                    <a:pt x="79" y="132"/>
                  </a:cubicBezTo>
                  <a:cubicBezTo>
                    <a:pt x="93" y="133"/>
                    <a:pt x="106" y="135"/>
                    <a:pt x="118" y="128"/>
                  </a:cubicBezTo>
                  <a:cubicBezTo>
                    <a:pt x="118" y="130"/>
                    <a:pt x="118" y="130"/>
                    <a:pt x="118" y="130"/>
                  </a:cubicBezTo>
                  <a:cubicBezTo>
                    <a:pt x="119" y="133"/>
                    <a:pt x="119" y="135"/>
                    <a:pt x="121" y="137"/>
                  </a:cubicBezTo>
                  <a:cubicBezTo>
                    <a:pt x="122" y="136"/>
                    <a:pt x="123" y="135"/>
                    <a:pt x="124" y="134"/>
                  </a:cubicBezTo>
                  <a:cubicBezTo>
                    <a:pt x="123" y="133"/>
                    <a:pt x="123" y="131"/>
                    <a:pt x="122" y="129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24" y="124"/>
                    <a:pt x="127" y="122"/>
                    <a:pt x="129" y="119"/>
                  </a:cubicBezTo>
                  <a:cubicBezTo>
                    <a:pt x="132" y="116"/>
                    <a:pt x="134" y="113"/>
                    <a:pt x="135" y="110"/>
                  </a:cubicBezTo>
                  <a:cubicBezTo>
                    <a:pt x="142" y="108"/>
                    <a:pt x="145" y="110"/>
                    <a:pt x="146" y="111"/>
                  </a:cubicBezTo>
                  <a:cubicBezTo>
                    <a:pt x="147" y="110"/>
                    <a:pt x="148" y="109"/>
                    <a:pt x="149" y="108"/>
                  </a:cubicBezTo>
                  <a:cubicBezTo>
                    <a:pt x="148" y="107"/>
                    <a:pt x="144" y="104"/>
                    <a:pt x="136" y="106"/>
                  </a:cubicBezTo>
                  <a:cubicBezTo>
                    <a:pt x="138" y="100"/>
                    <a:pt x="136" y="96"/>
                    <a:pt x="134" y="92"/>
                  </a:cubicBezTo>
                  <a:cubicBezTo>
                    <a:pt x="131" y="87"/>
                    <a:pt x="130" y="85"/>
                    <a:pt x="133" y="80"/>
                  </a:cubicBezTo>
                  <a:cubicBezTo>
                    <a:pt x="135" y="77"/>
                    <a:pt x="138" y="74"/>
                    <a:pt x="141" y="73"/>
                  </a:cubicBezTo>
                  <a:cubicBezTo>
                    <a:pt x="143" y="71"/>
                    <a:pt x="145" y="73"/>
                    <a:pt x="146" y="74"/>
                  </a:cubicBezTo>
                  <a:cubicBezTo>
                    <a:pt x="147" y="75"/>
                    <a:pt x="148" y="77"/>
                    <a:pt x="149" y="78"/>
                  </a:cubicBezTo>
                  <a:cubicBezTo>
                    <a:pt x="150" y="81"/>
                    <a:pt x="150" y="81"/>
                    <a:pt x="150" y="81"/>
                  </a:cubicBezTo>
                  <a:cubicBezTo>
                    <a:pt x="150" y="79"/>
                    <a:pt x="151" y="78"/>
                    <a:pt x="153" y="77"/>
                  </a:cubicBezTo>
                  <a:cubicBezTo>
                    <a:pt x="152" y="77"/>
                    <a:pt x="152" y="77"/>
                    <a:pt x="152" y="77"/>
                  </a:cubicBezTo>
                  <a:cubicBezTo>
                    <a:pt x="151" y="75"/>
                    <a:pt x="151" y="73"/>
                    <a:pt x="150" y="72"/>
                  </a:cubicBezTo>
                  <a:cubicBezTo>
                    <a:pt x="149" y="71"/>
                    <a:pt x="150" y="70"/>
                    <a:pt x="150" y="70"/>
                  </a:cubicBezTo>
                  <a:cubicBezTo>
                    <a:pt x="159" y="68"/>
                    <a:pt x="168" y="69"/>
                    <a:pt x="174" y="69"/>
                  </a:cubicBezTo>
                  <a:cubicBezTo>
                    <a:pt x="177" y="70"/>
                    <a:pt x="181" y="69"/>
                    <a:pt x="185" y="68"/>
                  </a:cubicBezTo>
                  <a:cubicBezTo>
                    <a:pt x="186" y="68"/>
                    <a:pt x="188" y="68"/>
                    <a:pt x="189" y="70"/>
                  </a:cubicBezTo>
                  <a:cubicBezTo>
                    <a:pt x="190" y="71"/>
                    <a:pt x="190" y="73"/>
                    <a:pt x="191" y="74"/>
                  </a:cubicBezTo>
                  <a:cubicBezTo>
                    <a:pt x="192" y="74"/>
                    <a:pt x="193" y="74"/>
                    <a:pt x="194" y="73"/>
                  </a:cubicBezTo>
                  <a:cubicBezTo>
                    <a:pt x="193" y="72"/>
                    <a:pt x="193" y="70"/>
                    <a:pt x="192" y="69"/>
                  </a:cubicBezTo>
                  <a:cubicBezTo>
                    <a:pt x="192" y="68"/>
                    <a:pt x="193" y="67"/>
                    <a:pt x="194" y="67"/>
                  </a:cubicBezTo>
                  <a:cubicBezTo>
                    <a:pt x="199" y="65"/>
                    <a:pt x="203" y="64"/>
                    <a:pt x="208" y="63"/>
                  </a:cubicBezTo>
                  <a:cubicBezTo>
                    <a:pt x="215" y="61"/>
                    <a:pt x="222" y="59"/>
                    <a:pt x="228" y="58"/>
                  </a:cubicBezTo>
                  <a:cubicBezTo>
                    <a:pt x="228" y="58"/>
                    <a:pt x="230" y="57"/>
                    <a:pt x="233" y="59"/>
                  </a:cubicBezTo>
                  <a:cubicBezTo>
                    <a:pt x="235" y="61"/>
                    <a:pt x="237" y="64"/>
                    <a:pt x="238" y="67"/>
                  </a:cubicBezTo>
                  <a:cubicBezTo>
                    <a:pt x="238" y="72"/>
                    <a:pt x="238" y="72"/>
                    <a:pt x="238" y="72"/>
                  </a:cubicBezTo>
                  <a:cubicBezTo>
                    <a:pt x="239" y="74"/>
                    <a:pt x="240" y="77"/>
                    <a:pt x="242" y="80"/>
                  </a:cubicBezTo>
                  <a:cubicBezTo>
                    <a:pt x="243" y="79"/>
                    <a:pt x="243" y="78"/>
                    <a:pt x="244" y="77"/>
                  </a:cubicBezTo>
                  <a:cubicBezTo>
                    <a:pt x="243" y="75"/>
                    <a:pt x="243" y="73"/>
                    <a:pt x="242" y="71"/>
                  </a:cubicBezTo>
                  <a:cubicBezTo>
                    <a:pt x="242" y="70"/>
                    <a:pt x="242" y="70"/>
                    <a:pt x="242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6" y="70"/>
                    <a:pt x="248" y="70"/>
                    <a:pt x="249" y="72"/>
                  </a:cubicBezTo>
                  <a:cubicBezTo>
                    <a:pt x="250" y="71"/>
                    <a:pt x="251" y="71"/>
                    <a:pt x="251" y="70"/>
                  </a:cubicBezTo>
                  <a:cubicBezTo>
                    <a:pt x="250" y="67"/>
                    <a:pt x="246" y="66"/>
                    <a:pt x="243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3"/>
                    <a:pt x="239" y="60"/>
                    <a:pt x="237" y="58"/>
                  </a:cubicBezTo>
                  <a:cubicBezTo>
                    <a:pt x="237" y="58"/>
                    <a:pt x="237" y="56"/>
                    <a:pt x="238" y="56"/>
                  </a:cubicBezTo>
                  <a:cubicBezTo>
                    <a:pt x="246" y="56"/>
                    <a:pt x="254" y="55"/>
                    <a:pt x="262" y="54"/>
                  </a:cubicBezTo>
                  <a:cubicBezTo>
                    <a:pt x="264" y="54"/>
                    <a:pt x="266" y="53"/>
                    <a:pt x="268" y="53"/>
                  </a:cubicBezTo>
                  <a:cubicBezTo>
                    <a:pt x="269" y="53"/>
                    <a:pt x="272" y="54"/>
                    <a:pt x="273" y="55"/>
                  </a:cubicBezTo>
                  <a:cubicBezTo>
                    <a:pt x="277" y="59"/>
                    <a:pt x="280" y="64"/>
                    <a:pt x="280" y="67"/>
                  </a:cubicBezTo>
                  <a:cubicBezTo>
                    <a:pt x="280" y="67"/>
                    <a:pt x="280" y="67"/>
                    <a:pt x="280" y="67"/>
                  </a:cubicBezTo>
                  <a:cubicBezTo>
                    <a:pt x="282" y="66"/>
                    <a:pt x="283" y="66"/>
                    <a:pt x="284" y="66"/>
                  </a:cubicBezTo>
                  <a:cubicBezTo>
                    <a:pt x="284" y="64"/>
                    <a:pt x="283" y="62"/>
                    <a:pt x="282" y="61"/>
                  </a:cubicBezTo>
                  <a:cubicBezTo>
                    <a:pt x="285" y="61"/>
                    <a:pt x="288" y="61"/>
                    <a:pt x="291" y="60"/>
                  </a:cubicBezTo>
                  <a:cubicBezTo>
                    <a:pt x="291" y="58"/>
                    <a:pt x="290" y="57"/>
                    <a:pt x="290" y="56"/>
                  </a:cubicBezTo>
                  <a:cubicBezTo>
                    <a:pt x="286" y="57"/>
                    <a:pt x="282" y="57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9" y="55"/>
                    <a:pt x="278" y="55"/>
                    <a:pt x="278" y="54"/>
                  </a:cubicBezTo>
                  <a:cubicBezTo>
                    <a:pt x="277" y="53"/>
                    <a:pt x="278" y="52"/>
                    <a:pt x="278" y="52"/>
                  </a:cubicBezTo>
                  <a:cubicBezTo>
                    <a:pt x="283" y="51"/>
                    <a:pt x="288" y="51"/>
                    <a:pt x="294" y="50"/>
                  </a:cubicBezTo>
                  <a:cubicBezTo>
                    <a:pt x="301" y="50"/>
                    <a:pt x="308" y="49"/>
                    <a:pt x="313" y="48"/>
                  </a:cubicBezTo>
                  <a:cubicBezTo>
                    <a:pt x="314" y="48"/>
                    <a:pt x="317" y="48"/>
                    <a:pt x="318" y="49"/>
                  </a:cubicBezTo>
                  <a:cubicBezTo>
                    <a:pt x="321" y="51"/>
                    <a:pt x="326" y="53"/>
                    <a:pt x="331" y="50"/>
                  </a:cubicBezTo>
                  <a:cubicBezTo>
                    <a:pt x="331" y="49"/>
                    <a:pt x="331" y="48"/>
                    <a:pt x="330" y="47"/>
                  </a:cubicBezTo>
                  <a:cubicBezTo>
                    <a:pt x="328" y="48"/>
                    <a:pt x="325" y="48"/>
                    <a:pt x="323" y="47"/>
                  </a:cubicBezTo>
                  <a:cubicBezTo>
                    <a:pt x="322" y="47"/>
                    <a:pt x="322" y="45"/>
                    <a:pt x="323" y="45"/>
                  </a:cubicBezTo>
                  <a:cubicBezTo>
                    <a:pt x="329" y="43"/>
                    <a:pt x="335" y="41"/>
                    <a:pt x="340" y="38"/>
                  </a:cubicBezTo>
                  <a:cubicBezTo>
                    <a:pt x="347" y="35"/>
                    <a:pt x="347" y="35"/>
                    <a:pt x="347" y="35"/>
                  </a:cubicBezTo>
                  <a:cubicBezTo>
                    <a:pt x="357" y="31"/>
                    <a:pt x="362" y="29"/>
                    <a:pt x="370" y="27"/>
                  </a:cubicBezTo>
                  <a:cubicBezTo>
                    <a:pt x="370" y="27"/>
                    <a:pt x="375" y="26"/>
                    <a:pt x="380" y="28"/>
                  </a:cubicBezTo>
                  <a:cubicBezTo>
                    <a:pt x="382" y="29"/>
                    <a:pt x="385" y="29"/>
                    <a:pt x="388" y="28"/>
                  </a:cubicBezTo>
                  <a:cubicBezTo>
                    <a:pt x="388" y="28"/>
                    <a:pt x="389" y="27"/>
                    <a:pt x="388" y="26"/>
                  </a:cubicBezTo>
                  <a:cubicBezTo>
                    <a:pt x="387" y="26"/>
                    <a:pt x="386" y="26"/>
                    <a:pt x="385" y="25"/>
                  </a:cubicBezTo>
                  <a:cubicBezTo>
                    <a:pt x="384" y="25"/>
                    <a:pt x="385" y="24"/>
                    <a:pt x="385" y="24"/>
                  </a:cubicBezTo>
                  <a:cubicBezTo>
                    <a:pt x="399" y="21"/>
                    <a:pt x="405" y="13"/>
                    <a:pt x="412" y="8"/>
                  </a:cubicBezTo>
                  <a:cubicBezTo>
                    <a:pt x="417" y="4"/>
                    <a:pt x="417" y="4"/>
                    <a:pt x="417" y="4"/>
                  </a:cubicBezTo>
                  <a:cubicBezTo>
                    <a:pt x="420" y="2"/>
                    <a:pt x="418" y="0"/>
                    <a:pt x="416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1" name="Freeform 2117">
              <a:extLst>
                <a:ext uri="{FF2B5EF4-FFF2-40B4-BE49-F238E27FC236}">
                  <a16:creationId xmlns:a16="http://schemas.microsoft.com/office/drawing/2014/main" id="{938C2BCF-1D0E-4BFA-9881-77A47DAD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869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1" y="6"/>
                    <a:pt x="7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2" name="Freeform 2118">
              <a:extLst>
                <a:ext uri="{FF2B5EF4-FFF2-40B4-BE49-F238E27FC236}">
                  <a16:creationId xmlns:a16="http://schemas.microsoft.com/office/drawing/2014/main" id="{E51AD949-E30B-4028-86A3-5C4D1930D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" y="2885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1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3" name="Freeform 2119">
              <a:extLst>
                <a:ext uri="{FF2B5EF4-FFF2-40B4-BE49-F238E27FC236}">
                  <a16:creationId xmlns:a16="http://schemas.microsoft.com/office/drawing/2014/main" id="{433496EF-59A4-459D-9FAE-666DCB1C4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" y="2867"/>
              <a:ext cx="25" cy="18"/>
            </a:xfrm>
            <a:custGeom>
              <a:avLst/>
              <a:gdLst>
                <a:gd name="T0" fmla="*/ 0 w 10"/>
                <a:gd name="T1" fmla="*/ 0 h 7"/>
                <a:gd name="T2" fmla="*/ 158 w 10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4" y="1"/>
                    <a:pt x="8" y="3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4" name="Freeform 2120">
              <a:extLst>
                <a:ext uri="{FF2B5EF4-FFF2-40B4-BE49-F238E27FC236}">
                  <a16:creationId xmlns:a16="http://schemas.microsoft.com/office/drawing/2014/main" id="{092804DF-4FB0-4141-A44A-B715CCF0A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2856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0" y="3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5" name="Freeform 2121">
              <a:extLst>
                <a:ext uri="{FF2B5EF4-FFF2-40B4-BE49-F238E27FC236}">
                  <a16:creationId xmlns:a16="http://schemas.microsoft.com/office/drawing/2014/main" id="{8B8576A5-789F-49DF-BB58-6C79E0240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851"/>
              <a:ext cx="40" cy="16"/>
            </a:xfrm>
            <a:custGeom>
              <a:avLst/>
              <a:gdLst>
                <a:gd name="T0" fmla="*/ 0 w 16"/>
                <a:gd name="T1" fmla="*/ 77 h 6"/>
                <a:gd name="T2" fmla="*/ 250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4"/>
                  </a:moveTo>
                  <a:cubicBezTo>
                    <a:pt x="5" y="6"/>
                    <a:pt x="12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6" name="Freeform 2122">
              <a:extLst>
                <a:ext uri="{FF2B5EF4-FFF2-40B4-BE49-F238E27FC236}">
                  <a16:creationId xmlns:a16="http://schemas.microsoft.com/office/drawing/2014/main" id="{BCAC64AB-0D67-439C-A651-4D490FE5E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3" y="2861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7" name="Freeform 2123">
              <a:extLst>
                <a:ext uri="{FF2B5EF4-FFF2-40B4-BE49-F238E27FC236}">
                  <a16:creationId xmlns:a16="http://schemas.microsoft.com/office/drawing/2014/main" id="{91342C38-8D72-4F58-BB43-C2CF1DE87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8" y="2715"/>
              <a:ext cx="30" cy="29"/>
            </a:xfrm>
            <a:custGeom>
              <a:avLst/>
              <a:gdLst>
                <a:gd name="T0" fmla="*/ 0 w 12"/>
                <a:gd name="T1" fmla="*/ 0 h 11"/>
                <a:gd name="T2" fmla="*/ 188 w 1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0" y="0"/>
                  </a:moveTo>
                  <a:cubicBezTo>
                    <a:pt x="5" y="2"/>
                    <a:pt x="10" y="6"/>
                    <a:pt x="12" y="11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8" name="Freeform 2124">
              <a:extLst>
                <a:ext uri="{FF2B5EF4-FFF2-40B4-BE49-F238E27FC236}">
                  <a16:creationId xmlns:a16="http://schemas.microsoft.com/office/drawing/2014/main" id="{13BE072B-12FF-4173-ABCD-D56DBB6EB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" y="2723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9" name="Freeform 2125">
              <a:extLst>
                <a:ext uri="{FF2B5EF4-FFF2-40B4-BE49-F238E27FC236}">
                  <a16:creationId xmlns:a16="http://schemas.microsoft.com/office/drawing/2014/main" id="{DEFA01DE-A4BF-4914-A1E0-21FD5E2A3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805"/>
              <a:ext cx="43" cy="11"/>
            </a:xfrm>
            <a:custGeom>
              <a:avLst/>
              <a:gdLst>
                <a:gd name="T0" fmla="*/ 0 w 17"/>
                <a:gd name="T1" fmla="*/ 22 h 4"/>
                <a:gd name="T2" fmla="*/ 276 w 1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1"/>
                  </a:moveTo>
                  <a:cubicBezTo>
                    <a:pt x="5" y="0"/>
                    <a:pt x="12" y="0"/>
                    <a:pt x="17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0" name="Freeform 2126">
              <a:extLst>
                <a:ext uri="{FF2B5EF4-FFF2-40B4-BE49-F238E27FC236}">
                  <a16:creationId xmlns:a16="http://schemas.microsoft.com/office/drawing/2014/main" id="{DB20D4E1-3EF4-4B46-A160-B59AF870A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" y="2795"/>
              <a:ext cx="8" cy="13"/>
            </a:xfrm>
            <a:custGeom>
              <a:avLst/>
              <a:gdLst>
                <a:gd name="T0" fmla="*/ 0 w 3"/>
                <a:gd name="T1" fmla="*/ 88 h 5"/>
                <a:gd name="T2" fmla="*/ 56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1" y="4"/>
                    <a:pt x="2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1" name="Freeform 2127">
              <a:extLst>
                <a:ext uri="{FF2B5EF4-FFF2-40B4-BE49-F238E27FC236}">
                  <a16:creationId xmlns:a16="http://schemas.microsoft.com/office/drawing/2014/main" id="{C7A778DB-C10A-4843-998A-898FE027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2763"/>
              <a:ext cx="43" cy="10"/>
            </a:xfrm>
            <a:custGeom>
              <a:avLst/>
              <a:gdLst>
                <a:gd name="T0" fmla="*/ 0 w 17"/>
                <a:gd name="T1" fmla="*/ 63 h 4"/>
                <a:gd name="T2" fmla="*/ 276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6" y="4"/>
                    <a:pt x="12" y="3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2" name="Freeform 2128">
              <a:extLst>
                <a:ext uri="{FF2B5EF4-FFF2-40B4-BE49-F238E27FC236}">
                  <a16:creationId xmlns:a16="http://schemas.microsoft.com/office/drawing/2014/main" id="{3972BDB7-5C24-4C72-A438-68729CD2A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771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2"/>
                    <a:pt x="2" y="4"/>
                    <a:pt x="3" y="6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3" name="Freeform 2129">
              <a:extLst>
                <a:ext uri="{FF2B5EF4-FFF2-40B4-BE49-F238E27FC236}">
                  <a16:creationId xmlns:a16="http://schemas.microsoft.com/office/drawing/2014/main" id="{BA4B8A63-383D-4BAC-8AA6-E9118B969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736"/>
              <a:ext cx="38" cy="16"/>
            </a:xfrm>
            <a:custGeom>
              <a:avLst/>
              <a:gdLst>
                <a:gd name="T0" fmla="*/ 0 w 15"/>
                <a:gd name="T1" fmla="*/ 77 h 6"/>
                <a:gd name="T2" fmla="*/ 243 w 15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4"/>
                  </a:moveTo>
                  <a:cubicBezTo>
                    <a:pt x="5" y="6"/>
                    <a:pt x="12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4" name="Freeform 2130">
              <a:extLst>
                <a:ext uri="{FF2B5EF4-FFF2-40B4-BE49-F238E27FC236}">
                  <a16:creationId xmlns:a16="http://schemas.microsoft.com/office/drawing/2014/main" id="{635A6B5E-80C6-440D-B020-FBC390AB3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" y="2749"/>
              <a:ext cx="5" cy="14"/>
            </a:xfrm>
            <a:custGeom>
              <a:avLst/>
              <a:gdLst>
                <a:gd name="T0" fmla="*/ 0 w 2"/>
                <a:gd name="T1" fmla="*/ 0 h 5"/>
                <a:gd name="T2" fmla="*/ 20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5" name="Freeform 2131">
              <a:extLst>
                <a:ext uri="{FF2B5EF4-FFF2-40B4-BE49-F238E27FC236}">
                  <a16:creationId xmlns:a16="http://schemas.microsoft.com/office/drawing/2014/main" id="{DE277E02-9F9B-4418-AA10-881A70166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2765"/>
              <a:ext cx="28" cy="8"/>
            </a:xfrm>
            <a:custGeom>
              <a:avLst/>
              <a:gdLst>
                <a:gd name="T0" fmla="*/ 0 w 11"/>
                <a:gd name="T1" fmla="*/ 56 h 3"/>
                <a:gd name="T2" fmla="*/ 181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3" y="1"/>
                    <a:pt x="7" y="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6" name="Freeform 2132">
              <a:extLst>
                <a:ext uri="{FF2B5EF4-FFF2-40B4-BE49-F238E27FC236}">
                  <a16:creationId xmlns:a16="http://schemas.microsoft.com/office/drawing/2014/main" id="{41B0A21F-1741-474A-8000-32145EEDA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923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63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4" y="3"/>
                    <a:pt x="4" y="7"/>
                    <a:pt x="4" y="1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7" name="Freeform 2133">
              <a:extLst>
                <a:ext uri="{FF2B5EF4-FFF2-40B4-BE49-F238E27FC236}">
                  <a16:creationId xmlns:a16="http://schemas.microsoft.com/office/drawing/2014/main" id="{3094A3E2-DF7B-48C2-AD06-3F3388F18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955"/>
              <a:ext cx="32" cy="5"/>
            </a:xfrm>
            <a:custGeom>
              <a:avLst/>
              <a:gdLst>
                <a:gd name="T0" fmla="*/ 0 w 13"/>
                <a:gd name="T1" fmla="*/ 33 h 2"/>
                <a:gd name="T2" fmla="*/ 194 w 1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5" y="2"/>
                    <a:pt x="9" y="0"/>
                    <a:pt x="13" y="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8" name="Freeform 2134">
              <a:extLst>
                <a:ext uri="{FF2B5EF4-FFF2-40B4-BE49-F238E27FC236}">
                  <a16:creationId xmlns:a16="http://schemas.microsoft.com/office/drawing/2014/main" id="{4FC18AB6-2E90-4A0C-848F-6C3AFF07E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048"/>
              <a:ext cx="27" cy="16"/>
            </a:xfrm>
            <a:custGeom>
              <a:avLst/>
              <a:gdLst>
                <a:gd name="T0" fmla="*/ 0 w 11"/>
                <a:gd name="T1" fmla="*/ 0 h 6"/>
                <a:gd name="T2" fmla="*/ 162 w 11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4"/>
                    <a:pt x="7" y="6"/>
                    <a:pt x="11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9" name="Freeform 2135">
              <a:extLst>
                <a:ext uri="{FF2B5EF4-FFF2-40B4-BE49-F238E27FC236}">
                  <a16:creationId xmlns:a16="http://schemas.microsoft.com/office/drawing/2014/main" id="{83B5B5B7-DA3E-4D4A-93F1-B30B8B2EC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3045"/>
              <a:ext cx="12" cy="27"/>
            </a:xfrm>
            <a:custGeom>
              <a:avLst/>
              <a:gdLst>
                <a:gd name="T0" fmla="*/ 12 w 5"/>
                <a:gd name="T1" fmla="*/ 0 h 10"/>
                <a:gd name="T2" fmla="*/ 70 w 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1" y="0"/>
                  </a:moveTo>
                  <a:cubicBezTo>
                    <a:pt x="0" y="4"/>
                    <a:pt x="2" y="8"/>
                    <a:pt x="5" y="1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0" name="Freeform 2136">
              <a:extLst>
                <a:ext uri="{FF2B5EF4-FFF2-40B4-BE49-F238E27FC236}">
                  <a16:creationId xmlns:a16="http://schemas.microsoft.com/office/drawing/2014/main" id="{3490BAA0-438C-49B4-A6CB-4D41FF02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3" y="3091"/>
              <a:ext cx="38" cy="21"/>
            </a:xfrm>
            <a:custGeom>
              <a:avLst/>
              <a:gdLst>
                <a:gd name="T0" fmla="*/ 0 w 15"/>
                <a:gd name="T1" fmla="*/ 34 h 8"/>
                <a:gd name="T2" fmla="*/ 243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2"/>
                  </a:moveTo>
                  <a:cubicBezTo>
                    <a:pt x="2" y="8"/>
                    <a:pt x="12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1" name="Freeform 2137">
              <a:extLst>
                <a:ext uri="{FF2B5EF4-FFF2-40B4-BE49-F238E27FC236}">
                  <a16:creationId xmlns:a16="http://schemas.microsoft.com/office/drawing/2014/main" id="{EFE0AE21-D907-4415-A4F0-18E6DB22B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3077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1" y="4"/>
                    <a:pt x="3" y="8"/>
                    <a:pt x="8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2" name="Freeform 2138">
              <a:extLst>
                <a:ext uri="{FF2B5EF4-FFF2-40B4-BE49-F238E27FC236}">
                  <a16:creationId xmlns:a16="http://schemas.microsoft.com/office/drawing/2014/main" id="{4A7D1E1B-23E2-44D7-B42E-29141BA6C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904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162 w 1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0" y="5"/>
                    <a:pt x="7" y="5"/>
                    <a:pt x="11" y="5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3" name="Freeform 2139">
              <a:extLst>
                <a:ext uri="{FF2B5EF4-FFF2-40B4-BE49-F238E27FC236}">
                  <a16:creationId xmlns:a16="http://schemas.microsoft.com/office/drawing/2014/main" id="{B339E282-C35C-47EB-80FF-09ED95977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901"/>
              <a:ext cx="13" cy="38"/>
            </a:xfrm>
            <a:custGeom>
              <a:avLst/>
              <a:gdLst>
                <a:gd name="T0" fmla="*/ 55 w 5"/>
                <a:gd name="T1" fmla="*/ 0 h 14"/>
                <a:gd name="T2" fmla="*/ 88 w 5"/>
                <a:gd name="T3" fmla="*/ 28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2" y="5"/>
                    <a:pt x="0" y="11"/>
                    <a:pt x="5" y="1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4" name="Freeform 2140">
              <a:extLst>
                <a:ext uri="{FF2B5EF4-FFF2-40B4-BE49-F238E27FC236}">
                  <a16:creationId xmlns:a16="http://schemas.microsoft.com/office/drawing/2014/main" id="{19EBE4CB-8C6B-4BA8-89B7-D78376FB4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2931"/>
              <a:ext cx="23" cy="26"/>
            </a:xfrm>
            <a:custGeom>
              <a:avLst/>
              <a:gdLst>
                <a:gd name="T0" fmla="*/ 0 w 9"/>
                <a:gd name="T1" fmla="*/ 177 h 10"/>
                <a:gd name="T2" fmla="*/ 151 w 9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3" y="6"/>
                    <a:pt x="4" y="2"/>
                    <a:pt x="9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5" name="Freeform 2141">
              <a:extLst>
                <a:ext uri="{FF2B5EF4-FFF2-40B4-BE49-F238E27FC236}">
                  <a16:creationId xmlns:a16="http://schemas.microsoft.com/office/drawing/2014/main" id="{E84107D0-FB3B-4855-ACA2-D76B7FDBF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896"/>
              <a:ext cx="15" cy="27"/>
            </a:xfrm>
            <a:custGeom>
              <a:avLst/>
              <a:gdLst>
                <a:gd name="T0" fmla="*/ 0 w 6"/>
                <a:gd name="T1" fmla="*/ 0 h 10"/>
                <a:gd name="T2" fmla="*/ 95 w 6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cubicBezTo>
                    <a:pt x="3" y="3"/>
                    <a:pt x="5" y="6"/>
                    <a:pt x="6" y="1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6" name="Freeform 2142">
              <a:extLst>
                <a:ext uri="{FF2B5EF4-FFF2-40B4-BE49-F238E27FC236}">
                  <a16:creationId xmlns:a16="http://schemas.microsoft.com/office/drawing/2014/main" id="{FC747296-FB9E-4E46-BD12-C7BD6E4E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2907"/>
              <a:ext cx="3" cy="8"/>
            </a:xfrm>
            <a:custGeom>
              <a:avLst/>
              <a:gdLst>
                <a:gd name="T0" fmla="*/ 0 w 1"/>
                <a:gd name="T1" fmla="*/ 56 h 3"/>
                <a:gd name="T2" fmla="*/ 27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7" name="Freeform 2143">
              <a:extLst>
                <a:ext uri="{FF2B5EF4-FFF2-40B4-BE49-F238E27FC236}">
                  <a16:creationId xmlns:a16="http://schemas.microsoft.com/office/drawing/2014/main" id="{DA2D03A2-F32A-4F7C-B5F6-0C2E238BA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1" y="2925"/>
              <a:ext cx="17" cy="24"/>
            </a:xfrm>
            <a:custGeom>
              <a:avLst/>
              <a:gdLst>
                <a:gd name="T0" fmla="*/ 0 w 7"/>
                <a:gd name="T1" fmla="*/ 0 h 9"/>
                <a:gd name="T2" fmla="*/ 10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4" y="1"/>
                    <a:pt x="7" y="5"/>
                    <a:pt x="7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8" name="Freeform 2144">
              <a:extLst>
                <a:ext uri="{FF2B5EF4-FFF2-40B4-BE49-F238E27FC236}">
                  <a16:creationId xmlns:a16="http://schemas.microsoft.com/office/drawing/2014/main" id="{DDA691ED-98DE-4D55-AF6B-B2FF3E93F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923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9" name="Freeform 2145">
              <a:extLst>
                <a:ext uri="{FF2B5EF4-FFF2-40B4-BE49-F238E27FC236}">
                  <a16:creationId xmlns:a16="http://schemas.microsoft.com/office/drawing/2014/main" id="{B61BEB7A-B488-482D-9D77-15739DD5F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824"/>
              <a:ext cx="13" cy="24"/>
            </a:xfrm>
            <a:custGeom>
              <a:avLst/>
              <a:gdLst>
                <a:gd name="T0" fmla="*/ 0 w 5"/>
                <a:gd name="T1" fmla="*/ 0 h 9"/>
                <a:gd name="T2" fmla="*/ 88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0" y="4"/>
                    <a:pt x="2" y="7"/>
                    <a:pt x="5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0" name="Freeform 2146">
              <a:extLst>
                <a:ext uri="{FF2B5EF4-FFF2-40B4-BE49-F238E27FC236}">
                  <a16:creationId xmlns:a16="http://schemas.microsoft.com/office/drawing/2014/main" id="{74DA0BE0-6FDE-4C4F-8CBE-92C5468C8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840"/>
              <a:ext cx="10" cy="8"/>
            </a:xfrm>
            <a:custGeom>
              <a:avLst/>
              <a:gdLst>
                <a:gd name="T0" fmla="*/ 63 w 4"/>
                <a:gd name="T1" fmla="*/ 0 h 3"/>
                <a:gd name="T2" fmla="*/ 0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1" name="Freeform 2147">
              <a:extLst>
                <a:ext uri="{FF2B5EF4-FFF2-40B4-BE49-F238E27FC236}">
                  <a16:creationId xmlns:a16="http://schemas.microsoft.com/office/drawing/2014/main" id="{883D41EA-01B1-4494-9227-141D2B3C4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715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3"/>
                    <a:pt x="8" y="3"/>
                    <a:pt x="12" y="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2" name="Freeform 2148">
              <a:extLst>
                <a:ext uri="{FF2B5EF4-FFF2-40B4-BE49-F238E27FC236}">
                  <a16:creationId xmlns:a16="http://schemas.microsoft.com/office/drawing/2014/main" id="{1E23932E-39E2-4720-8855-4BC1C9066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3" y="2720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3" name="Freeform 2149">
              <a:extLst>
                <a:ext uri="{FF2B5EF4-FFF2-40B4-BE49-F238E27FC236}">
                  <a16:creationId xmlns:a16="http://schemas.microsoft.com/office/drawing/2014/main" id="{658842F0-CB78-4458-A84F-75AAE702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867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4" name="Freeform 2150">
              <a:extLst>
                <a:ext uri="{FF2B5EF4-FFF2-40B4-BE49-F238E27FC236}">
                  <a16:creationId xmlns:a16="http://schemas.microsoft.com/office/drawing/2014/main" id="{EC14FF1D-E111-4681-A3C7-3B9CF4725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920"/>
              <a:ext cx="32" cy="24"/>
            </a:xfrm>
            <a:custGeom>
              <a:avLst/>
              <a:gdLst>
                <a:gd name="T0" fmla="*/ 12 w 13"/>
                <a:gd name="T1" fmla="*/ 93 h 9"/>
                <a:gd name="T2" fmla="*/ 121 w 13"/>
                <a:gd name="T3" fmla="*/ 35 h 9"/>
                <a:gd name="T4" fmla="*/ 0 w 13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" y="5"/>
                  </a:moveTo>
                  <a:cubicBezTo>
                    <a:pt x="2" y="3"/>
                    <a:pt x="5" y="0"/>
                    <a:pt x="8" y="2"/>
                  </a:cubicBezTo>
                  <a:cubicBezTo>
                    <a:pt x="13" y="5"/>
                    <a:pt x="2" y="8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5" name="Freeform 2151">
              <a:extLst>
                <a:ext uri="{FF2B5EF4-FFF2-40B4-BE49-F238E27FC236}">
                  <a16:creationId xmlns:a16="http://schemas.microsoft.com/office/drawing/2014/main" id="{E90D94C1-3AF1-4892-BBCC-C60C5ED8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3045"/>
              <a:ext cx="15" cy="22"/>
            </a:xfrm>
            <a:custGeom>
              <a:avLst/>
              <a:gdLst>
                <a:gd name="T0" fmla="*/ 0 w 6"/>
                <a:gd name="T1" fmla="*/ 129 h 8"/>
                <a:gd name="T2" fmla="*/ 83 w 6"/>
                <a:gd name="T3" fmla="*/ 0 h 8"/>
                <a:gd name="T4" fmla="*/ 63 w 6"/>
                <a:gd name="T5" fmla="*/ 168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1" y="4"/>
                    <a:pt x="2" y="0"/>
                    <a:pt x="5" y="0"/>
                  </a:cubicBezTo>
                  <a:cubicBezTo>
                    <a:pt x="6" y="3"/>
                    <a:pt x="5" y="5"/>
                    <a:pt x="4" y="8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6" name="Freeform 2152">
              <a:extLst>
                <a:ext uri="{FF2B5EF4-FFF2-40B4-BE49-F238E27FC236}">
                  <a16:creationId xmlns:a16="http://schemas.microsoft.com/office/drawing/2014/main" id="{9898EA84-C3AF-43D2-9F84-FE7F8833B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091"/>
              <a:ext cx="40" cy="26"/>
            </a:xfrm>
            <a:custGeom>
              <a:avLst/>
              <a:gdLst>
                <a:gd name="T0" fmla="*/ 113 w 16"/>
                <a:gd name="T1" fmla="*/ 0 h 10"/>
                <a:gd name="T2" fmla="*/ 175 w 1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7" y="0"/>
                  </a:moveTo>
                  <a:cubicBezTo>
                    <a:pt x="0" y="8"/>
                    <a:pt x="16" y="10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7" name="Freeform 2153">
              <a:extLst>
                <a:ext uri="{FF2B5EF4-FFF2-40B4-BE49-F238E27FC236}">
                  <a16:creationId xmlns:a16="http://schemas.microsoft.com/office/drawing/2014/main" id="{C70BA256-07C8-4479-9F6C-87FCFC010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2920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8" name="Freeform 2154">
              <a:extLst>
                <a:ext uri="{FF2B5EF4-FFF2-40B4-BE49-F238E27FC236}">
                  <a16:creationId xmlns:a16="http://schemas.microsoft.com/office/drawing/2014/main" id="{5E6566A4-D038-406A-BF3E-C23C077B8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827"/>
              <a:ext cx="20" cy="8"/>
            </a:xfrm>
            <a:custGeom>
              <a:avLst/>
              <a:gdLst>
                <a:gd name="T0" fmla="*/ 0 w 8"/>
                <a:gd name="T1" fmla="*/ 56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3"/>
                    <a:pt x="6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9" name="Freeform 2155">
              <a:extLst>
                <a:ext uri="{FF2B5EF4-FFF2-40B4-BE49-F238E27FC236}">
                  <a16:creationId xmlns:a16="http://schemas.microsoft.com/office/drawing/2014/main" id="{918D3DAF-6A49-4E0E-B12E-995AEC49B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789"/>
              <a:ext cx="25" cy="30"/>
            </a:xfrm>
            <a:custGeom>
              <a:avLst/>
              <a:gdLst>
                <a:gd name="T0" fmla="*/ 20 w 10"/>
                <a:gd name="T1" fmla="*/ 224 h 11"/>
                <a:gd name="T2" fmla="*/ 50 w 10"/>
                <a:gd name="T3" fmla="*/ 38 h 11"/>
                <a:gd name="T4" fmla="*/ 83 w 10"/>
                <a:gd name="T5" fmla="*/ 202 h 11"/>
                <a:gd name="T6" fmla="*/ 145 w 10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1" y="11"/>
                  </a:moveTo>
                  <a:cubicBezTo>
                    <a:pt x="1" y="10"/>
                    <a:pt x="0" y="2"/>
                    <a:pt x="3" y="2"/>
                  </a:cubicBezTo>
                  <a:cubicBezTo>
                    <a:pt x="6" y="2"/>
                    <a:pt x="4" y="8"/>
                    <a:pt x="5" y="10"/>
                  </a:cubicBezTo>
                  <a:cubicBezTo>
                    <a:pt x="10" y="10"/>
                    <a:pt x="8" y="3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0" name="Freeform 2156">
              <a:extLst>
                <a:ext uri="{FF2B5EF4-FFF2-40B4-BE49-F238E27FC236}">
                  <a16:creationId xmlns:a16="http://schemas.microsoft.com/office/drawing/2014/main" id="{FAF343CD-657C-4A59-89E6-D7FABDDAD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752"/>
              <a:ext cx="10" cy="24"/>
            </a:xfrm>
            <a:custGeom>
              <a:avLst/>
              <a:gdLst>
                <a:gd name="T0" fmla="*/ 0 w 4"/>
                <a:gd name="T1" fmla="*/ 0 h 9"/>
                <a:gd name="T2" fmla="*/ 63 w 4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4"/>
                    <a:pt x="1" y="8"/>
                    <a:pt x="4" y="9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1" name="Freeform 2157">
              <a:extLst>
                <a:ext uri="{FF2B5EF4-FFF2-40B4-BE49-F238E27FC236}">
                  <a16:creationId xmlns:a16="http://schemas.microsoft.com/office/drawing/2014/main" id="{D0A348C4-9C06-4A80-94A0-A037ED5DE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" y="2741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2" y="4"/>
                    <a:pt x="4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2" name="Freeform 2158">
              <a:extLst>
                <a:ext uri="{FF2B5EF4-FFF2-40B4-BE49-F238E27FC236}">
                  <a16:creationId xmlns:a16="http://schemas.microsoft.com/office/drawing/2014/main" id="{926CE125-D177-476D-8BC9-58B609867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" y="2757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2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3" name="Freeform 2159">
              <a:extLst>
                <a:ext uri="{FF2B5EF4-FFF2-40B4-BE49-F238E27FC236}">
                  <a16:creationId xmlns:a16="http://schemas.microsoft.com/office/drawing/2014/main" id="{0720A845-2370-402E-BCE2-1D4A20731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712"/>
              <a:ext cx="30" cy="19"/>
            </a:xfrm>
            <a:custGeom>
              <a:avLst/>
              <a:gdLst>
                <a:gd name="T0" fmla="*/ 0 w 12"/>
                <a:gd name="T1" fmla="*/ 81 h 7"/>
                <a:gd name="T2" fmla="*/ 113 w 1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4"/>
                  </a:moveTo>
                  <a:cubicBezTo>
                    <a:pt x="5" y="1"/>
                    <a:pt x="12" y="0"/>
                    <a:pt x="7" y="7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4" name="Freeform 2160">
              <a:extLst>
                <a:ext uri="{FF2B5EF4-FFF2-40B4-BE49-F238E27FC236}">
                  <a16:creationId xmlns:a16="http://schemas.microsoft.com/office/drawing/2014/main" id="{E41E48DE-A7E2-4F8C-B791-3B75452D8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" y="2715"/>
              <a:ext cx="2" cy="13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5" name="Freeform 2161">
              <a:extLst>
                <a:ext uri="{FF2B5EF4-FFF2-40B4-BE49-F238E27FC236}">
                  <a16:creationId xmlns:a16="http://schemas.microsoft.com/office/drawing/2014/main" id="{B2513F1C-A5E5-4628-8F63-14E0B34F8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3" y="2845"/>
              <a:ext cx="13" cy="24"/>
            </a:xfrm>
            <a:custGeom>
              <a:avLst/>
              <a:gdLst>
                <a:gd name="T0" fmla="*/ 21 w 5"/>
                <a:gd name="T1" fmla="*/ 77 h 9"/>
                <a:gd name="T2" fmla="*/ 21 w 5"/>
                <a:gd name="T3" fmla="*/ 171 h 9"/>
                <a:gd name="T4" fmla="*/ 88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4"/>
                  </a:moveTo>
                  <a:cubicBezTo>
                    <a:pt x="1" y="5"/>
                    <a:pt x="0" y="8"/>
                    <a:pt x="1" y="9"/>
                  </a:cubicBezTo>
                  <a:cubicBezTo>
                    <a:pt x="5" y="9"/>
                    <a:pt x="5" y="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6" name="Freeform 2162">
              <a:extLst>
                <a:ext uri="{FF2B5EF4-FFF2-40B4-BE49-F238E27FC236}">
                  <a16:creationId xmlns:a16="http://schemas.microsoft.com/office/drawing/2014/main" id="{13A44FE4-B83A-48C5-9BE3-EEC2C1E0F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8" y="2861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1"/>
                    <a:pt x="0" y="4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7" name="Freeform 2163">
              <a:extLst>
                <a:ext uri="{FF2B5EF4-FFF2-40B4-BE49-F238E27FC236}">
                  <a16:creationId xmlns:a16="http://schemas.microsoft.com/office/drawing/2014/main" id="{754B5EFC-EC04-42D1-B8F2-FD193286C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6" y="2952"/>
              <a:ext cx="5" cy="21"/>
            </a:xfrm>
            <a:custGeom>
              <a:avLst/>
              <a:gdLst>
                <a:gd name="T0" fmla="*/ 0 w 2"/>
                <a:gd name="T1" fmla="*/ 0 h 8"/>
                <a:gd name="T2" fmla="*/ 33 w 2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1" y="3"/>
                    <a:pt x="1" y="5"/>
                    <a:pt x="2" y="8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8" name="Group 2164">
            <a:extLst>
              <a:ext uri="{FF2B5EF4-FFF2-40B4-BE49-F238E27FC236}">
                <a16:creationId xmlns:a16="http://schemas.microsoft.com/office/drawing/2014/main" id="{F68C42A5-3393-451A-96D9-3EDCE1490399}"/>
              </a:ext>
            </a:extLst>
          </p:cNvPr>
          <p:cNvGrpSpPr>
            <a:grpSpLocks/>
          </p:cNvGrpSpPr>
          <p:nvPr/>
        </p:nvGrpSpPr>
        <p:grpSpPr bwMode="auto">
          <a:xfrm>
            <a:off x="8534400" y="3886200"/>
            <a:ext cx="889000" cy="433388"/>
            <a:chOff x="1521" y="2677"/>
            <a:chExt cx="1103" cy="539"/>
          </a:xfrm>
        </p:grpSpPr>
        <p:sp>
          <p:nvSpPr>
            <p:cNvPr id="58636" name="Freeform 2165">
              <a:extLst>
                <a:ext uri="{FF2B5EF4-FFF2-40B4-BE49-F238E27FC236}">
                  <a16:creationId xmlns:a16="http://schemas.microsoft.com/office/drawing/2014/main" id="{ECB28DE6-7167-4B8E-BD63-226360815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677"/>
              <a:ext cx="1103" cy="539"/>
            </a:xfrm>
            <a:custGeom>
              <a:avLst/>
              <a:gdLst>
                <a:gd name="T0" fmla="*/ 6305 w 441"/>
                <a:gd name="T1" fmla="*/ 307 h 202"/>
                <a:gd name="T2" fmla="*/ 5930 w 441"/>
                <a:gd name="T3" fmla="*/ 342 h 202"/>
                <a:gd name="T4" fmla="*/ 5525 w 441"/>
                <a:gd name="T5" fmla="*/ 456 h 202"/>
                <a:gd name="T6" fmla="*/ 5222 w 441"/>
                <a:gd name="T7" fmla="*/ 512 h 202"/>
                <a:gd name="T8" fmla="*/ 4710 w 441"/>
                <a:gd name="T9" fmla="*/ 590 h 202"/>
                <a:gd name="T10" fmla="*/ 4304 w 441"/>
                <a:gd name="T11" fmla="*/ 491 h 202"/>
                <a:gd name="T12" fmla="*/ 3772 w 441"/>
                <a:gd name="T13" fmla="*/ 547 h 202"/>
                <a:gd name="T14" fmla="*/ 3347 w 441"/>
                <a:gd name="T15" fmla="*/ 648 h 202"/>
                <a:gd name="T16" fmla="*/ 2439 w 441"/>
                <a:gd name="T17" fmla="*/ 763 h 202"/>
                <a:gd name="T18" fmla="*/ 2096 w 441"/>
                <a:gd name="T19" fmla="*/ 819 h 202"/>
                <a:gd name="T20" fmla="*/ 1613 w 441"/>
                <a:gd name="T21" fmla="*/ 833 h 202"/>
                <a:gd name="T22" fmla="*/ 1050 w 441"/>
                <a:gd name="T23" fmla="*/ 913 h 202"/>
                <a:gd name="T24" fmla="*/ 958 w 441"/>
                <a:gd name="T25" fmla="*/ 969 h 202"/>
                <a:gd name="T26" fmla="*/ 500 w 441"/>
                <a:gd name="T27" fmla="*/ 1254 h 202"/>
                <a:gd name="T28" fmla="*/ 300 w 441"/>
                <a:gd name="T29" fmla="*/ 1921 h 202"/>
                <a:gd name="T30" fmla="*/ 270 w 441"/>
                <a:gd name="T31" fmla="*/ 1921 h 202"/>
                <a:gd name="T32" fmla="*/ 158 w 441"/>
                <a:gd name="T33" fmla="*/ 2868 h 202"/>
                <a:gd name="T34" fmla="*/ 158 w 441"/>
                <a:gd name="T35" fmla="*/ 2927 h 202"/>
                <a:gd name="T36" fmla="*/ 375 w 441"/>
                <a:gd name="T37" fmla="*/ 3573 h 202"/>
                <a:gd name="T38" fmla="*/ 750 w 441"/>
                <a:gd name="T39" fmla="*/ 3781 h 202"/>
                <a:gd name="T40" fmla="*/ 1521 w 441"/>
                <a:gd name="T41" fmla="*/ 3474 h 202"/>
                <a:gd name="T42" fmla="*/ 2271 w 441"/>
                <a:gd name="T43" fmla="*/ 3154 h 202"/>
                <a:gd name="T44" fmla="*/ 2564 w 441"/>
                <a:gd name="T45" fmla="*/ 2890 h 202"/>
                <a:gd name="T46" fmla="*/ 3034 w 441"/>
                <a:gd name="T47" fmla="*/ 2471 h 202"/>
                <a:gd name="T48" fmla="*/ 3597 w 441"/>
                <a:gd name="T49" fmla="*/ 2185 h 202"/>
                <a:gd name="T50" fmla="*/ 4084 w 441"/>
                <a:gd name="T51" fmla="*/ 2092 h 202"/>
                <a:gd name="T52" fmla="*/ 4910 w 441"/>
                <a:gd name="T53" fmla="*/ 1708 h 202"/>
                <a:gd name="T54" fmla="*/ 5538 w 441"/>
                <a:gd name="T55" fmla="*/ 1275 h 202"/>
                <a:gd name="T56" fmla="*/ 6068 w 441"/>
                <a:gd name="T57" fmla="*/ 990 h 202"/>
                <a:gd name="T58" fmla="*/ 6568 w 441"/>
                <a:gd name="T59" fmla="*/ 763 h 202"/>
                <a:gd name="T60" fmla="*/ 6756 w 441"/>
                <a:gd name="T61" fmla="*/ 478 h 202"/>
                <a:gd name="T62" fmla="*/ 6851 w 441"/>
                <a:gd name="T63" fmla="*/ 136 h 202"/>
                <a:gd name="T64" fmla="*/ 6305 w 441"/>
                <a:gd name="T65" fmla="*/ 307 h 2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41" h="202">
                  <a:moveTo>
                    <a:pt x="403" y="16"/>
                  </a:moveTo>
                  <a:cubicBezTo>
                    <a:pt x="395" y="16"/>
                    <a:pt x="392" y="17"/>
                    <a:pt x="379" y="18"/>
                  </a:cubicBezTo>
                  <a:cubicBezTo>
                    <a:pt x="366" y="20"/>
                    <a:pt x="360" y="24"/>
                    <a:pt x="353" y="24"/>
                  </a:cubicBezTo>
                  <a:cubicBezTo>
                    <a:pt x="346" y="25"/>
                    <a:pt x="343" y="24"/>
                    <a:pt x="334" y="27"/>
                  </a:cubicBezTo>
                  <a:cubicBezTo>
                    <a:pt x="324" y="30"/>
                    <a:pt x="307" y="32"/>
                    <a:pt x="301" y="31"/>
                  </a:cubicBezTo>
                  <a:cubicBezTo>
                    <a:pt x="295" y="30"/>
                    <a:pt x="287" y="26"/>
                    <a:pt x="275" y="26"/>
                  </a:cubicBezTo>
                  <a:cubicBezTo>
                    <a:pt x="263" y="27"/>
                    <a:pt x="250" y="31"/>
                    <a:pt x="241" y="29"/>
                  </a:cubicBezTo>
                  <a:cubicBezTo>
                    <a:pt x="232" y="27"/>
                    <a:pt x="224" y="31"/>
                    <a:pt x="214" y="34"/>
                  </a:cubicBezTo>
                  <a:cubicBezTo>
                    <a:pt x="204" y="36"/>
                    <a:pt x="176" y="37"/>
                    <a:pt x="156" y="40"/>
                  </a:cubicBezTo>
                  <a:cubicBezTo>
                    <a:pt x="137" y="44"/>
                    <a:pt x="144" y="45"/>
                    <a:pt x="134" y="43"/>
                  </a:cubicBezTo>
                  <a:cubicBezTo>
                    <a:pt x="125" y="41"/>
                    <a:pt x="114" y="39"/>
                    <a:pt x="103" y="44"/>
                  </a:cubicBezTo>
                  <a:cubicBezTo>
                    <a:pt x="93" y="48"/>
                    <a:pt x="75" y="46"/>
                    <a:pt x="67" y="48"/>
                  </a:cubicBezTo>
                  <a:cubicBezTo>
                    <a:pt x="65" y="49"/>
                    <a:pt x="63" y="50"/>
                    <a:pt x="61" y="51"/>
                  </a:cubicBezTo>
                  <a:cubicBezTo>
                    <a:pt x="55" y="56"/>
                    <a:pt x="37" y="60"/>
                    <a:pt x="32" y="66"/>
                  </a:cubicBezTo>
                  <a:cubicBezTo>
                    <a:pt x="24" y="74"/>
                    <a:pt x="21" y="91"/>
                    <a:pt x="19" y="101"/>
                  </a:cubicBezTo>
                  <a:cubicBezTo>
                    <a:pt x="17" y="101"/>
                    <a:pt x="17" y="101"/>
                    <a:pt x="17" y="101"/>
                  </a:cubicBezTo>
                  <a:cubicBezTo>
                    <a:pt x="0" y="109"/>
                    <a:pt x="10" y="144"/>
                    <a:pt x="10" y="151"/>
                  </a:cubicBezTo>
                  <a:cubicBezTo>
                    <a:pt x="10" y="152"/>
                    <a:pt x="10" y="153"/>
                    <a:pt x="10" y="154"/>
                  </a:cubicBezTo>
                  <a:cubicBezTo>
                    <a:pt x="12" y="166"/>
                    <a:pt x="15" y="180"/>
                    <a:pt x="24" y="188"/>
                  </a:cubicBezTo>
                  <a:cubicBezTo>
                    <a:pt x="30" y="195"/>
                    <a:pt x="41" y="198"/>
                    <a:pt x="48" y="199"/>
                  </a:cubicBezTo>
                  <a:cubicBezTo>
                    <a:pt x="65" y="202"/>
                    <a:pt x="80" y="187"/>
                    <a:pt x="97" y="183"/>
                  </a:cubicBezTo>
                  <a:cubicBezTo>
                    <a:pt x="114" y="180"/>
                    <a:pt x="138" y="172"/>
                    <a:pt x="145" y="166"/>
                  </a:cubicBezTo>
                  <a:cubicBezTo>
                    <a:pt x="152" y="160"/>
                    <a:pt x="143" y="156"/>
                    <a:pt x="164" y="152"/>
                  </a:cubicBezTo>
                  <a:cubicBezTo>
                    <a:pt x="185" y="149"/>
                    <a:pt x="182" y="139"/>
                    <a:pt x="194" y="130"/>
                  </a:cubicBezTo>
                  <a:cubicBezTo>
                    <a:pt x="206" y="120"/>
                    <a:pt x="218" y="122"/>
                    <a:pt x="230" y="115"/>
                  </a:cubicBezTo>
                  <a:cubicBezTo>
                    <a:pt x="242" y="108"/>
                    <a:pt x="252" y="112"/>
                    <a:pt x="261" y="110"/>
                  </a:cubicBezTo>
                  <a:cubicBezTo>
                    <a:pt x="270" y="108"/>
                    <a:pt x="290" y="100"/>
                    <a:pt x="314" y="90"/>
                  </a:cubicBezTo>
                  <a:cubicBezTo>
                    <a:pt x="338" y="81"/>
                    <a:pt x="345" y="72"/>
                    <a:pt x="354" y="67"/>
                  </a:cubicBezTo>
                  <a:cubicBezTo>
                    <a:pt x="364" y="62"/>
                    <a:pt x="378" y="57"/>
                    <a:pt x="388" y="52"/>
                  </a:cubicBezTo>
                  <a:cubicBezTo>
                    <a:pt x="397" y="47"/>
                    <a:pt x="404" y="51"/>
                    <a:pt x="420" y="40"/>
                  </a:cubicBezTo>
                  <a:cubicBezTo>
                    <a:pt x="426" y="36"/>
                    <a:pt x="428" y="29"/>
                    <a:pt x="432" y="25"/>
                  </a:cubicBezTo>
                  <a:cubicBezTo>
                    <a:pt x="438" y="18"/>
                    <a:pt x="441" y="12"/>
                    <a:pt x="438" y="7"/>
                  </a:cubicBezTo>
                  <a:cubicBezTo>
                    <a:pt x="432" y="0"/>
                    <a:pt x="410" y="16"/>
                    <a:pt x="403" y="16"/>
                  </a:cubicBezTo>
                  <a:close/>
                </a:path>
              </a:pathLst>
            </a:custGeom>
            <a:solidFill>
              <a:srgbClr val="FFF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7" name="Freeform 2166">
              <a:extLst>
                <a:ext uri="{FF2B5EF4-FFF2-40B4-BE49-F238E27FC236}">
                  <a16:creationId xmlns:a16="http://schemas.microsoft.com/office/drawing/2014/main" id="{A5035763-9A9B-4926-980D-1241486FC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912"/>
              <a:ext cx="122" cy="69"/>
            </a:xfrm>
            <a:custGeom>
              <a:avLst/>
              <a:gdLst>
                <a:gd name="T0" fmla="*/ 30 w 49"/>
                <a:gd name="T1" fmla="*/ 77 h 26"/>
                <a:gd name="T2" fmla="*/ 403 w 49"/>
                <a:gd name="T3" fmla="*/ 133 h 26"/>
                <a:gd name="T4" fmla="*/ 757 w 49"/>
                <a:gd name="T5" fmla="*/ 486 h 26"/>
                <a:gd name="T6" fmla="*/ 603 w 49"/>
                <a:gd name="T7" fmla="*/ 56 h 26"/>
                <a:gd name="T8" fmla="*/ 309 w 49"/>
                <a:gd name="T9" fmla="*/ 21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6">
                  <a:moveTo>
                    <a:pt x="2" y="4"/>
                  </a:moveTo>
                  <a:cubicBezTo>
                    <a:pt x="0" y="12"/>
                    <a:pt x="20" y="6"/>
                    <a:pt x="26" y="7"/>
                  </a:cubicBezTo>
                  <a:cubicBezTo>
                    <a:pt x="35" y="9"/>
                    <a:pt x="46" y="17"/>
                    <a:pt x="49" y="26"/>
                  </a:cubicBezTo>
                  <a:cubicBezTo>
                    <a:pt x="44" y="19"/>
                    <a:pt x="46" y="7"/>
                    <a:pt x="39" y="3"/>
                  </a:cubicBezTo>
                  <a:cubicBezTo>
                    <a:pt x="34" y="0"/>
                    <a:pt x="26" y="1"/>
                    <a:pt x="20" y="1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8" name="Freeform 2167">
              <a:extLst>
                <a:ext uri="{FF2B5EF4-FFF2-40B4-BE49-F238E27FC236}">
                  <a16:creationId xmlns:a16="http://schemas.microsoft.com/office/drawing/2014/main" id="{15F64C1C-D5A3-492C-A25F-BB9F162C0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811"/>
              <a:ext cx="75" cy="242"/>
            </a:xfrm>
            <a:custGeom>
              <a:avLst/>
              <a:gdLst>
                <a:gd name="T0" fmla="*/ 470 w 30"/>
                <a:gd name="T1" fmla="*/ 0 h 91"/>
                <a:gd name="T2" fmla="*/ 363 w 30"/>
                <a:gd name="T3" fmla="*/ 862 h 91"/>
                <a:gd name="T4" fmla="*/ 395 w 30"/>
                <a:gd name="T5" fmla="*/ 1542 h 91"/>
                <a:gd name="T6" fmla="*/ 208 w 30"/>
                <a:gd name="T7" fmla="*/ 1620 h 91"/>
                <a:gd name="T8" fmla="*/ 0 w 30"/>
                <a:gd name="T9" fmla="*/ 1713 h 91"/>
                <a:gd name="T10" fmla="*/ 63 w 30"/>
                <a:gd name="T11" fmla="*/ 1484 h 91"/>
                <a:gd name="T12" fmla="*/ 188 w 30"/>
                <a:gd name="T13" fmla="*/ 678 h 91"/>
                <a:gd name="T14" fmla="*/ 283 w 30"/>
                <a:gd name="T15" fmla="*/ 191 h 91"/>
                <a:gd name="T16" fmla="*/ 300 w 30"/>
                <a:gd name="T17" fmla="*/ 0 h 9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91">
                  <a:moveTo>
                    <a:pt x="30" y="0"/>
                  </a:moveTo>
                  <a:cubicBezTo>
                    <a:pt x="27" y="15"/>
                    <a:pt x="27" y="31"/>
                    <a:pt x="23" y="46"/>
                  </a:cubicBezTo>
                  <a:cubicBezTo>
                    <a:pt x="21" y="57"/>
                    <a:pt x="14" y="77"/>
                    <a:pt x="25" y="82"/>
                  </a:cubicBezTo>
                  <a:cubicBezTo>
                    <a:pt x="20" y="83"/>
                    <a:pt x="17" y="84"/>
                    <a:pt x="13" y="86"/>
                  </a:cubicBezTo>
                  <a:cubicBezTo>
                    <a:pt x="9" y="88"/>
                    <a:pt x="4" y="90"/>
                    <a:pt x="0" y="91"/>
                  </a:cubicBezTo>
                  <a:cubicBezTo>
                    <a:pt x="0" y="87"/>
                    <a:pt x="3" y="83"/>
                    <a:pt x="4" y="79"/>
                  </a:cubicBezTo>
                  <a:cubicBezTo>
                    <a:pt x="8" y="65"/>
                    <a:pt x="9" y="51"/>
                    <a:pt x="12" y="36"/>
                  </a:cubicBezTo>
                  <a:cubicBezTo>
                    <a:pt x="14" y="27"/>
                    <a:pt x="17" y="19"/>
                    <a:pt x="18" y="10"/>
                  </a:cubicBezTo>
                  <a:cubicBezTo>
                    <a:pt x="19" y="7"/>
                    <a:pt x="18" y="3"/>
                    <a:pt x="19" y="0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9" name="Freeform 2168">
              <a:extLst>
                <a:ext uri="{FF2B5EF4-FFF2-40B4-BE49-F238E27FC236}">
                  <a16:creationId xmlns:a16="http://schemas.microsoft.com/office/drawing/2014/main" id="{99417853-3FC4-41A7-9409-64E2AE1BB3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1" y="2677"/>
              <a:ext cx="1103" cy="539"/>
            </a:xfrm>
            <a:custGeom>
              <a:avLst/>
              <a:gdLst>
                <a:gd name="T0" fmla="*/ 750 w 441"/>
                <a:gd name="T1" fmla="*/ 3781 h 202"/>
                <a:gd name="T2" fmla="*/ 2271 w 441"/>
                <a:gd name="T3" fmla="*/ 3154 h 202"/>
                <a:gd name="T4" fmla="*/ 3034 w 441"/>
                <a:gd name="T5" fmla="*/ 2471 h 202"/>
                <a:gd name="T6" fmla="*/ 4084 w 441"/>
                <a:gd name="T7" fmla="*/ 2092 h 202"/>
                <a:gd name="T8" fmla="*/ 5538 w 441"/>
                <a:gd name="T9" fmla="*/ 1275 h 202"/>
                <a:gd name="T10" fmla="*/ 6568 w 441"/>
                <a:gd name="T11" fmla="*/ 763 h 202"/>
                <a:gd name="T12" fmla="*/ 6851 w 441"/>
                <a:gd name="T13" fmla="*/ 136 h 202"/>
                <a:gd name="T14" fmla="*/ 5930 w 441"/>
                <a:gd name="T15" fmla="*/ 342 h 202"/>
                <a:gd name="T16" fmla="*/ 5222 w 441"/>
                <a:gd name="T17" fmla="*/ 512 h 202"/>
                <a:gd name="T18" fmla="*/ 4304 w 441"/>
                <a:gd name="T19" fmla="*/ 491 h 202"/>
                <a:gd name="T20" fmla="*/ 3347 w 441"/>
                <a:gd name="T21" fmla="*/ 648 h 202"/>
                <a:gd name="T22" fmla="*/ 2096 w 441"/>
                <a:gd name="T23" fmla="*/ 819 h 202"/>
                <a:gd name="T24" fmla="*/ 1050 w 441"/>
                <a:gd name="T25" fmla="*/ 913 h 202"/>
                <a:gd name="T26" fmla="*/ 500 w 441"/>
                <a:gd name="T27" fmla="*/ 1254 h 202"/>
                <a:gd name="T28" fmla="*/ 270 w 441"/>
                <a:gd name="T29" fmla="*/ 1921 h 202"/>
                <a:gd name="T30" fmla="*/ 158 w 441"/>
                <a:gd name="T31" fmla="*/ 2927 h 202"/>
                <a:gd name="T32" fmla="*/ 283 w 441"/>
                <a:gd name="T33" fmla="*/ 1993 h 202"/>
                <a:gd name="T34" fmla="*/ 363 w 441"/>
                <a:gd name="T35" fmla="*/ 1921 h 202"/>
                <a:gd name="T36" fmla="*/ 770 w 441"/>
                <a:gd name="T37" fmla="*/ 1161 h 202"/>
                <a:gd name="T38" fmla="*/ 1063 w 441"/>
                <a:gd name="T39" fmla="*/ 969 h 202"/>
                <a:gd name="T40" fmla="*/ 1646 w 441"/>
                <a:gd name="T41" fmla="*/ 891 h 202"/>
                <a:gd name="T42" fmla="*/ 2251 w 441"/>
                <a:gd name="T43" fmla="*/ 891 h 202"/>
                <a:gd name="T44" fmla="*/ 2959 w 441"/>
                <a:gd name="T45" fmla="*/ 776 h 202"/>
                <a:gd name="T46" fmla="*/ 3492 w 441"/>
                <a:gd name="T47" fmla="*/ 662 h 202"/>
                <a:gd name="T48" fmla="*/ 4097 w 441"/>
                <a:gd name="T49" fmla="*/ 606 h 202"/>
                <a:gd name="T50" fmla="*/ 4617 w 441"/>
                <a:gd name="T51" fmla="*/ 627 h 202"/>
                <a:gd name="T52" fmla="*/ 5242 w 441"/>
                <a:gd name="T53" fmla="*/ 590 h 202"/>
                <a:gd name="T54" fmla="*/ 5525 w 441"/>
                <a:gd name="T55" fmla="*/ 534 h 202"/>
                <a:gd name="T56" fmla="*/ 5943 w 441"/>
                <a:gd name="T57" fmla="*/ 419 h 202"/>
                <a:gd name="T58" fmla="*/ 6305 w 441"/>
                <a:gd name="T59" fmla="*/ 376 h 202"/>
                <a:gd name="T60" fmla="*/ 6806 w 441"/>
                <a:gd name="T61" fmla="*/ 192 h 202"/>
                <a:gd name="T62" fmla="*/ 6651 w 441"/>
                <a:gd name="T63" fmla="*/ 512 h 202"/>
                <a:gd name="T64" fmla="*/ 6225 w 441"/>
                <a:gd name="T65" fmla="*/ 833 h 202"/>
                <a:gd name="T66" fmla="*/ 5775 w 441"/>
                <a:gd name="T67" fmla="*/ 1062 h 202"/>
                <a:gd name="T68" fmla="*/ 5380 w 441"/>
                <a:gd name="T69" fmla="*/ 1310 h 202"/>
                <a:gd name="T70" fmla="*/ 4555 w 441"/>
                <a:gd name="T71" fmla="*/ 1801 h 202"/>
                <a:gd name="T72" fmla="*/ 3929 w 441"/>
                <a:gd name="T73" fmla="*/ 2036 h 202"/>
                <a:gd name="T74" fmla="*/ 3334 w 441"/>
                <a:gd name="T75" fmla="*/ 2223 h 202"/>
                <a:gd name="T76" fmla="*/ 2846 w 441"/>
                <a:gd name="T77" fmla="*/ 2607 h 202"/>
                <a:gd name="T78" fmla="*/ 2271 w 441"/>
                <a:gd name="T79" fmla="*/ 3039 h 202"/>
                <a:gd name="T80" fmla="*/ 1501 w 441"/>
                <a:gd name="T81" fmla="*/ 3402 h 202"/>
                <a:gd name="T82" fmla="*/ 770 w 441"/>
                <a:gd name="T83" fmla="*/ 3704 h 202"/>
                <a:gd name="T84" fmla="*/ 220 w 441"/>
                <a:gd name="T85" fmla="*/ 2927 h 202"/>
                <a:gd name="T86" fmla="*/ 208 w 441"/>
                <a:gd name="T87" fmla="*/ 2735 h 202"/>
                <a:gd name="T88" fmla="*/ 283 w 441"/>
                <a:gd name="T89" fmla="*/ 1993 h 20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41" h="202">
                  <a:moveTo>
                    <a:pt x="24" y="188"/>
                  </a:moveTo>
                  <a:cubicBezTo>
                    <a:pt x="30" y="195"/>
                    <a:pt x="41" y="198"/>
                    <a:pt x="48" y="199"/>
                  </a:cubicBezTo>
                  <a:cubicBezTo>
                    <a:pt x="65" y="202"/>
                    <a:pt x="80" y="187"/>
                    <a:pt x="97" y="183"/>
                  </a:cubicBezTo>
                  <a:cubicBezTo>
                    <a:pt x="114" y="180"/>
                    <a:pt x="138" y="172"/>
                    <a:pt x="145" y="166"/>
                  </a:cubicBezTo>
                  <a:cubicBezTo>
                    <a:pt x="152" y="160"/>
                    <a:pt x="143" y="156"/>
                    <a:pt x="164" y="152"/>
                  </a:cubicBezTo>
                  <a:cubicBezTo>
                    <a:pt x="185" y="149"/>
                    <a:pt x="182" y="139"/>
                    <a:pt x="194" y="130"/>
                  </a:cubicBezTo>
                  <a:cubicBezTo>
                    <a:pt x="206" y="120"/>
                    <a:pt x="218" y="122"/>
                    <a:pt x="230" y="115"/>
                  </a:cubicBezTo>
                  <a:cubicBezTo>
                    <a:pt x="242" y="108"/>
                    <a:pt x="252" y="112"/>
                    <a:pt x="261" y="110"/>
                  </a:cubicBezTo>
                  <a:cubicBezTo>
                    <a:pt x="270" y="108"/>
                    <a:pt x="290" y="100"/>
                    <a:pt x="314" y="90"/>
                  </a:cubicBezTo>
                  <a:cubicBezTo>
                    <a:pt x="338" y="81"/>
                    <a:pt x="345" y="72"/>
                    <a:pt x="354" y="67"/>
                  </a:cubicBezTo>
                  <a:cubicBezTo>
                    <a:pt x="364" y="62"/>
                    <a:pt x="378" y="57"/>
                    <a:pt x="388" y="52"/>
                  </a:cubicBezTo>
                  <a:cubicBezTo>
                    <a:pt x="397" y="47"/>
                    <a:pt x="404" y="51"/>
                    <a:pt x="420" y="40"/>
                  </a:cubicBezTo>
                  <a:cubicBezTo>
                    <a:pt x="426" y="36"/>
                    <a:pt x="428" y="29"/>
                    <a:pt x="432" y="25"/>
                  </a:cubicBezTo>
                  <a:cubicBezTo>
                    <a:pt x="438" y="18"/>
                    <a:pt x="441" y="12"/>
                    <a:pt x="438" y="7"/>
                  </a:cubicBezTo>
                  <a:cubicBezTo>
                    <a:pt x="432" y="0"/>
                    <a:pt x="410" y="16"/>
                    <a:pt x="403" y="16"/>
                  </a:cubicBezTo>
                  <a:cubicBezTo>
                    <a:pt x="395" y="16"/>
                    <a:pt x="392" y="17"/>
                    <a:pt x="379" y="18"/>
                  </a:cubicBezTo>
                  <a:cubicBezTo>
                    <a:pt x="366" y="20"/>
                    <a:pt x="360" y="24"/>
                    <a:pt x="353" y="24"/>
                  </a:cubicBezTo>
                  <a:cubicBezTo>
                    <a:pt x="346" y="25"/>
                    <a:pt x="343" y="24"/>
                    <a:pt x="334" y="27"/>
                  </a:cubicBezTo>
                  <a:cubicBezTo>
                    <a:pt x="324" y="30"/>
                    <a:pt x="307" y="32"/>
                    <a:pt x="301" y="31"/>
                  </a:cubicBezTo>
                  <a:cubicBezTo>
                    <a:pt x="295" y="30"/>
                    <a:pt x="287" y="26"/>
                    <a:pt x="275" y="26"/>
                  </a:cubicBezTo>
                  <a:cubicBezTo>
                    <a:pt x="263" y="27"/>
                    <a:pt x="250" y="31"/>
                    <a:pt x="241" y="29"/>
                  </a:cubicBezTo>
                  <a:cubicBezTo>
                    <a:pt x="232" y="27"/>
                    <a:pt x="224" y="31"/>
                    <a:pt x="214" y="34"/>
                  </a:cubicBezTo>
                  <a:cubicBezTo>
                    <a:pt x="204" y="36"/>
                    <a:pt x="176" y="37"/>
                    <a:pt x="156" y="40"/>
                  </a:cubicBezTo>
                  <a:cubicBezTo>
                    <a:pt x="137" y="44"/>
                    <a:pt x="144" y="45"/>
                    <a:pt x="134" y="43"/>
                  </a:cubicBezTo>
                  <a:cubicBezTo>
                    <a:pt x="125" y="41"/>
                    <a:pt x="114" y="39"/>
                    <a:pt x="103" y="44"/>
                  </a:cubicBezTo>
                  <a:cubicBezTo>
                    <a:pt x="93" y="48"/>
                    <a:pt x="75" y="46"/>
                    <a:pt x="67" y="48"/>
                  </a:cubicBezTo>
                  <a:cubicBezTo>
                    <a:pt x="65" y="49"/>
                    <a:pt x="63" y="50"/>
                    <a:pt x="61" y="51"/>
                  </a:cubicBezTo>
                  <a:cubicBezTo>
                    <a:pt x="55" y="56"/>
                    <a:pt x="37" y="60"/>
                    <a:pt x="32" y="66"/>
                  </a:cubicBezTo>
                  <a:cubicBezTo>
                    <a:pt x="24" y="74"/>
                    <a:pt x="21" y="91"/>
                    <a:pt x="19" y="101"/>
                  </a:cubicBezTo>
                  <a:cubicBezTo>
                    <a:pt x="17" y="101"/>
                    <a:pt x="17" y="101"/>
                    <a:pt x="17" y="101"/>
                  </a:cubicBezTo>
                  <a:cubicBezTo>
                    <a:pt x="0" y="109"/>
                    <a:pt x="10" y="144"/>
                    <a:pt x="10" y="151"/>
                  </a:cubicBezTo>
                  <a:cubicBezTo>
                    <a:pt x="10" y="152"/>
                    <a:pt x="10" y="153"/>
                    <a:pt x="10" y="154"/>
                  </a:cubicBezTo>
                  <a:cubicBezTo>
                    <a:pt x="12" y="166"/>
                    <a:pt x="15" y="180"/>
                    <a:pt x="24" y="188"/>
                  </a:cubicBezTo>
                  <a:close/>
                  <a:moveTo>
                    <a:pt x="18" y="105"/>
                  </a:moveTo>
                  <a:cubicBezTo>
                    <a:pt x="19" y="105"/>
                    <a:pt x="23" y="104"/>
                    <a:pt x="23" y="104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5" y="93"/>
                    <a:pt x="28" y="76"/>
                    <a:pt x="35" y="69"/>
                  </a:cubicBezTo>
                  <a:cubicBezTo>
                    <a:pt x="37" y="66"/>
                    <a:pt x="44" y="63"/>
                    <a:pt x="49" y="61"/>
                  </a:cubicBezTo>
                  <a:cubicBezTo>
                    <a:pt x="55" y="59"/>
                    <a:pt x="60" y="57"/>
                    <a:pt x="63" y="54"/>
                  </a:cubicBezTo>
                  <a:cubicBezTo>
                    <a:pt x="63" y="54"/>
                    <a:pt x="67" y="52"/>
                    <a:pt x="68" y="51"/>
                  </a:cubicBezTo>
                  <a:cubicBezTo>
                    <a:pt x="71" y="51"/>
                    <a:pt x="74" y="51"/>
                    <a:pt x="79" y="51"/>
                  </a:cubicBezTo>
                  <a:cubicBezTo>
                    <a:pt x="87" y="51"/>
                    <a:pt x="97" y="51"/>
                    <a:pt x="105" y="47"/>
                  </a:cubicBezTo>
                  <a:cubicBezTo>
                    <a:pt x="114" y="43"/>
                    <a:pt x="124" y="45"/>
                    <a:pt x="134" y="47"/>
                  </a:cubicBezTo>
                  <a:cubicBezTo>
                    <a:pt x="139" y="48"/>
                    <a:pt x="140" y="48"/>
                    <a:pt x="144" y="47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66" y="43"/>
                    <a:pt x="178" y="42"/>
                    <a:pt x="189" y="41"/>
                  </a:cubicBezTo>
                  <a:cubicBezTo>
                    <a:pt x="200" y="40"/>
                    <a:pt x="210" y="39"/>
                    <a:pt x="215" y="38"/>
                  </a:cubicBezTo>
                  <a:cubicBezTo>
                    <a:pt x="223" y="35"/>
                    <a:pt x="223" y="35"/>
                    <a:pt x="223" y="35"/>
                  </a:cubicBezTo>
                  <a:cubicBezTo>
                    <a:pt x="229" y="33"/>
                    <a:pt x="234" y="32"/>
                    <a:pt x="240" y="33"/>
                  </a:cubicBezTo>
                  <a:cubicBezTo>
                    <a:pt x="247" y="34"/>
                    <a:pt x="254" y="33"/>
                    <a:pt x="262" y="32"/>
                  </a:cubicBezTo>
                  <a:cubicBezTo>
                    <a:pt x="275" y="30"/>
                    <a:pt x="275" y="30"/>
                    <a:pt x="275" y="30"/>
                  </a:cubicBezTo>
                  <a:cubicBezTo>
                    <a:pt x="284" y="30"/>
                    <a:pt x="290" y="32"/>
                    <a:pt x="295" y="33"/>
                  </a:cubicBezTo>
                  <a:cubicBezTo>
                    <a:pt x="300" y="35"/>
                    <a:pt x="300" y="35"/>
                    <a:pt x="300" y="35"/>
                  </a:cubicBezTo>
                  <a:cubicBezTo>
                    <a:pt x="307" y="37"/>
                    <a:pt x="325" y="34"/>
                    <a:pt x="335" y="31"/>
                  </a:cubicBezTo>
                  <a:cubicBezTo>
                    <a:pt x="341" y="29"/>
                    <a:pt x="344" y="29"/>
                    <a:pt x="348" y="29"/>
                  </a:cubicBezTo>
                  <a:cubicBezTo>
                    <a:pt x="353" y="28"/>
                    <a:pt x="353" y="28"/>
                    <a:pt x="353" y="28"/>
                  </a:cubicBezTo>
                  <a:cubicBezTo>
                    <a:pt x="357" y="28"/>
                    <a:pt x="360" y="27"/>
                    <a:pt x="364" y="26"/>
                  </a:cubicBezTo>
                  <a:cubicBezTo>
                    <a:pt x="368" y="25"/>
                    <a:pt x="373" y="23"/>
                    <a:pt x="380" y="22"/>
                  </a:cubicBezTo>
                  <a:cubicBezTo>
                    <a:pt x="391" y="21"/>
                    <a:pt x="391" y="21"/>
                    <a:pt x="391" y="21"/>
                  </a:cubicBezTo>
                  <a:cubicBezTo>
                    <a:pt x="396" y="20"/>
                    <a:pt x="398" y="20"/>
                    <a:pt x="403" y="20"/>
                  </a:cubicBezTo>
                  <a:cubicBezTo>
                    <a:pt x="406" y="20"/>
                    <a:pt x="411" y="18"/>
                    <a:pt x="417" y="15"/>
                  </a:cubicBezTo>
                  <a:cubicBezTo>
                    <a:pt x="422" y="13"/>
                    <a:pt x="433" y="8"/>
                    <a:pt x="435" y="10"/>
                  </a:cubicBezTo>
                  <a:cubicBezTo>
                    <a:pt x="436" y="12"/>
                    <a:pt x="434" y="16"/>
                    <a:pt x="429" y="22"/>
                  </a:cubicBezTo>
                  <a:cubicBezTo>
                    <a:pt x="425" y="27"/>
                    <a:pt x="425" y="27"/>
                    <a:pt x="425" y="27"/>
                  </a:cubicBezTo>
                  <a:cubicBezTo>
                    <a:pt x="423" y="31"/>
                    <a:pt x="421" y="34"/>
                    <a:pt x="417" y="37"/>
                  </a:cubicBezTo>
                  <a:cubicBezTo>
                    <a:pt x="409" y="42"/>
                    <a:pt x="403" y="43"/>
                    <a:pt x="398" y="44"/>
                  </a:cubicBezTo>
                  <a:cubicBezTo>
                    <a:pt x="394" y="45"/>
                    <a:pt x="390" y="46"/>
                    <a:pt x="386" y="48"/>
                  </a:cubicBezTo>
                  <a:cubicBezTo>
                    <a:pt x="381" y="51"/>
                    <a:pt x="375" y="53"/>
                    <a:pt x="369" y="56"/>
                  </a:cubicBezTo>
                  <a:cubicBezTo>
                    <a:pt x="363" y="58"/>
                    <a:pt x="357" y="61"/>
                    <a:pt x="352" y="63"/>
                  </a:cubicBezTo>
                  <a:cubicBezTo>
                    <a:pt x="344" y="69"/>
                    <a:pt x="344" y="69"/>
                    <a:pt x="344" y="69"/>
                  </a:cubicBezTo>
                  <a:cubicBezTo>
                    <a:pt x="337" y="74"/>
                    <a:pt x="329" y="80"/>
                    <a:pt x="312" y="87"/>
                  </a:cubicBezTo>
                  <a:cubicBezTo>
                    <a:pt x="291" y="95"/>
                    <a:pt x="291" y="95"/>
                    <a:pt x="291" y="95"/>
                  </a:cubicBezTo>
                  <a:cubicBezTo>
                    <a:pt x="277" y="101"/>
                    <a:pt x="266" y="105"/>
                    <a:pt x="260" y="106"/>
                  </a:cubicBezTo>
                  <a:cubicBezTo>
                    <a:pt x="257" y="107"/>
                    <a:pt x="254" y="107"/>
                    <a:pt x="251" y="107"/>
                  </a:cubicBezTo>
                  <a:cubicBezTo>
                    <a:pt x="245" y="107"/>
                    <a:pt x="237" y="106"/>
                    <a:pt x="228" y="112"/>
                  </a:cubicBezTo>
                  <a:cubicBezTo>
                    <a:pt x="223" y="115"/>
                    <a:pt x="218" y="116"/>
                    <a:pt x="213" y="117"/>
                  </a:cubicBezTo>
                  <a:cubicBezTo>
                    <a:pt x="206" y="119"/>
                    <a:pt x="199" y="121"/>
                    <a:pt x="191" y="127"/>
                  </a:cubicBezTo>
                  <a:cubicBezTo>
                    <a:pt x="187" y="130"/>
                    <a:pt x="184" y="134"/>
                    <a:pt x="182" y="137"/>
                  </a:cubicBezTo>
                  <a:cubicBezTo>
                    <a:pt x="178" y="143"/>
                    <a:pt x="175" y="147"/>
                    <a:pt x="163" y="148"/>
                  </a:cubicBezTo>
                  <a:cubicBezTo>
                    <a:pt x="150" y="151"/>
                    <a:pt x="146" y="154"/>
                    <a:pt x="145" y="160"/>
                  </a:cubicBezTo>
                  <a:cubicBezTo>
                    <a:pt x="144" y="161"/>
                    <a:pt x="144" y="162"/>
                    <a:pt x="142" y="163"/>
                  </a:cubicBezTo>
                  <a:cubicBezTo>
                    <a:pt x="137" y="168"/>
                    <a:pt x="113" y="176"/>
                    <a:pt x="96" y="179"/>
                  </a:cubicBezTo>
                  <a:cubicBezTo>
                    <a:pt x="89" y="181"/>
                    <a:pt x="82" y="184"/>
                    <a:pt x="76" y="188"/>
                  </a:cubicBezTo>
                  <a:cubicBezTo>
                    <a:pt x="67" y="192"/>
                    <a:pt x="58" y="197"/>
                    <a:pt x="49" y="195"/>
                  </a:cubicBezTo>
                  <a:cubicBezTo>
                    <a:pt x="42" y="194"/>
                    <a:pt x="32" y="191"/>
                    <a:pt x="26" y="186"/>
                  </a:cubicBezTo>
                  <a:cubicBezTo>
                    <a:pt x="19" y="178"/>
                    <a:pt x="16" y="165"/>
                    <a:pt x="14" y="154"/>
                  </a:cubicBezTo>
                  <a:cubicBezTo>
                    <a:pt x="14" y="153"/>
                    <a:pt x="14" y="151"/>
                    <a:pt x="14" y="151"/>
                  </a:cubicBezTo>
                  <a:cubicBezTo>
                    <a:pt x="13" y="144"/>
                    <a:pt x="13" y="144"/>
                    <a:pt x="13" y="144"/>
                  </a:cubicBezTo>
                  <a:cubicBezTo>
                    <a:pt x="12" y="138"/>
                    <a:pt x="11" y="130"/>
                    <a:pt x="11" y="123"/>
                  </a:cubicBezTo>
                  <a:cubicBezTo>
                    <a:pt x="11" y="115"/>
                    <a:pt x="13" y="108"/>
                    <a:pt x="18" y="105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0" name="Freeform 2169">
              <a:extLst>
                <a:ext uri="{FF2B5EF4-FFF2-40B4-BE49-F238E27FC236}">
                  <a16:creationId xmlns:a16="http://schemas.microsoft.com/office/drawing/2014/main" id="{E0E69694-C3D5-4906-9FA6-0005CA15C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723"/>
              <a:ext cx="998" cy="402"/>
            </a:xfrm>
            <a:custGeom>
              <a:avLst/>
              <a:gdLst>
                <a:gd name="T0" fmla="*/ 5693 w 399"/>
                <a:gd name="T1" fmla="*/ 362 h 151"/>
                <a:gd name="T2" fmla="*/ 5255 w 399"/>
                <a:gd name="T3" fmla="*/ 431 h 151"/>
                <a:gd name="T4" fmla="*/ 5568 w 399"/>
                <a:gd name="T5" fmla="*/ 264 h 151"/>
                <a:gd name="T6" fmla="*/ 5443 w 399"/>
                <a:gd name="T7" fmla="*/ 170 h 151"/>
                <a:gd name="T8" fmla="*/ 5305 w 399"/>
                <a:gd name="T9" fmla="*/ 282 h 151"/>
                <a:gd name="T10" fmla="*/ 4993 w 399"/>
                <a:gd name="T11" fmla="*/ 588 h 151"/>
                <a:gd name="T12" fmla="*/ 4785 w 399"/>
                <a:gd name="T13" fmla="*/ 623 h 151"/>
                <a:gd name="T14" fmla="*/ 4647 w 399"/>
                <a:gd name="T15" fmla="*/ 737 h 151"/>
                <a:gd name="T16" fmla="*/ 4347 w 399"/>
                <a:gd name="T17" fmla="*/ 682 h 151"/>
                <a:gd name="T18" fmla="*/ 4410 w 399"/>
                <a:gd name="T19" fmla="*/ 567 h 151"/>
                <a:gd name="T20" fmla="*/ 4335 w 399"/>
                <a:gd name="T21" fmla="*/ 567 h 151"/>
                <a:gd name="T22" fmla="*/ 4255 w 399"/>
                <a:gd name="T23" fmla="*/ 453 h 151"/>
                <a:gd name="T24" fmla="*/ 4222 w 399"/>
                <a:gd name="T25" fmla="*/ 772 h 151"/>
                <a:gd name="T26" fmla="*/ 3659 w 399"/>
                <a:gd name="T27" fmla="*/ 865 h 151"/>
                <a:gd name="T28" fmla="*/ 3584 w 399"/>
                <a:gd name="T29" fmla="*/ 751 h 151"/>
                <a:gd name="T30" fmla="*/ 3409 w 399"/>
                <a:gd name="T31" fmla="*/ 887 h 151"/>
                <a:gd name="T32" fmla="*/ 3004 w 399"/>
                <a:gd name="T33" fmla="*/ 921 h 151"/>
                <a:gd name="T34" fmla="*/ 3222 w 399"/>
                <a:gd name="T35" fmla="*/ 793 h 151"/>
                <a:gd name="T36" fmla="*/ 3084 w 399"/>
                <a:gd name="T37" fmla="*/ 772 h 151"/>
                <a:gd name="T38" fmla="*/ 2959 w 399"/>
                <a:gd name="T39" fmla="*/ 623 h 151"/>
                <a:gd name="T40" fmla="*/ 2929 w 399"/>
                <a:gd name="T41" fmla="*/ 977 h 151"/>
                <a:gd name="T42" fmla="*/ 2426 w 399"/>
                <a:gd name="T43" fmla="*/ 1134 h 151"/>
                <a:gd name="T44" fmla="*/ 2284 w 399"/>
                <a:gd name="T45" fmla="*/ 887 h 151"/>
                <a:gd name="T46" fmla="*/ 2159 w 399"/>
                <a:gd name="T47" fmla="*/ 1113 h 151"/>
                <a:gd name="T48" fmla="*/ 1708 w 399"/>
                <a:gd name="T49" fmla="*/ 1113 h 151"/>
                <a:gd name="T50" fmla="*/ 1708 w 399"/>
                <a:gd name="T51" fmla="*/ 1249 h 151"/>
                <a:gd name="T52" fmla="*/ 1063 w 399"/>
                <a:gd name="T53" fmla="*/ 1339 h 151"/>
                <a:gd name="T54" fmla="*/ 908 w 399"/>
                <a:gd name="T55" fmla="*/ 1360 h 151"/>
                <a:gd name="T56" fmla="*/ 908 w 399"/>
                <a:gd name="T57" fmla="*/ 1454 h 151"/>
                <a:gd name="T58" fmla="*/ 1613 w 399"/>
                <a:gd name="T59" fmla="*/ 1829 h 151"/>
                <a:gd name="T60" fmla="*/ 720 w 399"/>
                <a:gd name="T61" fmla="*/ 2226 h 151"/>
                <a:gd name="T62" fmla="*/ 83 w 399"/>
                <a:gd name="T63" fmla="*/ 2622 h 151"/>
                <a:gd name="T64" fmla="*/ 345 w 399"/>
                <a:gd name="T65" fmla="*/ 2588 h 151"/>
                <a:gd name="T66" fmla="*/ 720 w 399"/>
                <a:gd name="T67" fmla="*/ 2622 h 151"/>
                <a:gd name="T68" fmla="*/ 708 w 399"/>
                <a:gd name="T69" fmla="*/ 2452 h 151"/>
                <a:gd name="T70" fmla="*/ 1533 w 399"/>
                <a:gd name="T71" fmla="*/ 2417 h 151"/>
                <a:gd name="T72" fmla="*/ 1583 w 399"/>
                <a:gd name="T73" fmla="*/ 2417 h 151"/>
                <a:gd name="T74" fmla="*/ 1708 w 399"/>
                <a:gd name="T75" fmla="*/ 2247 h 151"/>
                <a:gd name="T76" fmla="*/ 1908 w 399"/>
                <a:gd name="T77" fmla="*/ 1983 h 151"/>
                <a:gd name="T78" fmla="*/ 1771 w 399"/>
                <a:gd name="T79" fmla="*/ 1509 h 151"/>
                <a:gd name="T80" fmla="*/ 2001 w 399"/>
                <a:gd name="T81" fmla="*/ 1475 h 151"/>
                <a:gd name="T82" fmla="*/ 2064 w 399"/>
                <a:gd name="T83" fmla="*/ 1454 h 151"/>
                <a:gd name="T84" fmla="*/ 2334 w 399"/>
                <a:gd name="T85" fmla="*/ 1339 h 151"/>
                <a:gd name="T86" fmla="*/ 2616 w 399"/>
                <a:gd name="T87" fmla="*/ 1305 h 151"/>
                <a:gd name="T88" fmla="*/ 2721 w 399"/>
                <a:gd name="T89" fmla="*/ 1262 h 151"/>
                <a:gd name="T90" fmla="*/ 3317 w 399"/>
                <a:gd name="T91" fmla="*/ 1113 h 151"/>
                <a:gd name="T92" fmla="*/ 3397 w 399"/>
                <a:gd name="T93" fmla="*/ 1475 h 151"/>
                <a:gd name="T94" fmla="*/ 3472 w 399"/>
                <a:gd name="T95" fmla="*/ 1318 h 151"/>
                <a:gd name="T96" fmla="*/ 3554 w 399"/>
                <a:gd name="T97" fmla="*/ 1262 h 151"/>
                <a:gd name="T98" fmla="*/ 3397 w 399"/>
                <a:gd name="T99" fmla="*/ 1092 h 151"/>
                <a:gd name="T100" fmla="*/ 3879 w 399"/>
                <a:gd name="T101" fmla="*/ 998 h 151"/>
                <a:gd name="T102" fmla="*/ 4067 w 399"/>
                <a:gd name="T103" fmla="*/ 1262 h 151"/>
                <a:gd name="T104" fmla="*/ 4160 w 399"/>
                <a:gd name="T105" fmla="*/ 1078 h 151"/>
                <a:gd name="T106" fmla="*/ 4055 w 399"/>
                <a:gd name="T107" fmla="*/ 1057 h 151"/>
                <a:gd name="T108" fmla="*/ 4285 w 399"/>
                <a:gd name="T109" fmla="*/ 942 h 151"/>
                <a:gd name="T110" fmla="*/ 4867 w 399"/>
                <a:gd name="T111" fmla="*/ 942 h 151"/>
                <a:gd name="T112" fmla="*/ 4742 w 399"/>
                <a:gd name="T113" fmla="*/ 849 h 151"/>
                <a:gd name="T114" fmla="*/ 5475 w 399"/>
                <a:gd name="T115" fmla="*/ 511 h 151"/>
                <a:gd name="T116" fmla="*/ 5755 w 399"/>
                <a:gd name="T117" fmla="*/ 490 h 151"/>
                <a:gd name="T118" fmla="*/ 6131 w 399"/>
                <a:gd name="T119" fmla="*/ 149 h 15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99" h="151">
                  <a:moveTo>
                    <a:pt x="395" y="1"/>
                  </a:moveTo>
                  <a:cubicBezTo>
                    <a:pt x="390" y="5"/>
                    <a:pt x="390" y="5"/>
                    <a:pt x="390" y="5"/>
                  </a:cubicBezTo>
                  <a:cubicBezTo>
                    <a:pt x="384" y="9"/>
                    <a:pt x="376" y="16"/>
                    <a:pt x="364" y="19"/>
                  </a:cubicBezTo>
                  <a:cubicBezTo>
                    <a:pt x="351" y="21"/>
                    <a:pt x="351" y="21"/>
                    <a:pt x="351" y="21"/>
                  </a:cubicBezTo>
                  <a:cubicBezTo>
                    <a:pt x="346" y="22"/>
                    <a:pt x="343" y="22"/>
                    <a:pt x="339" y="23"/>
                  </a:cubicBezTo>
                  <a:cubicBezTo>
                    <a:pt x="338" y="24"/>
                    <a:pt x="336" y="23"/>
                    <a:pt x="336" y="23"/>
                  </a:cubicBezTo>
                  <a:cubicBezTo>
                    <a:pt x="337" y="22"/>
                    <a:pt x="338" y="20"/>
                    <a:pt x="341" y="19"/>
                  </a:cubicBezTo>
                  <a:cubicBezTo>
                    <a:pt x="342" y="18"/>
                    <a:pt x="348" y="16"/>
                    <a:pt x="349" y="16"/>
                  </a:cubicBezTo>
                  <a:cubicBezTo>
                    <a:pt x="351" y="15"/>
                    <a:pt x="354" y="15"/>
                    <a:pt x="356" y="14"/>
                  </a:cubicBezTo>
                  <a:cubicBezTo>
                    <a:pt x="356" y="13"/>
                    <a:pt x="356" y="12"/>
                    <a:pt x="355" y="11"/>
                  </a:cubicBezTo>
                  <a:cubicBezTo>
                    <a:pt x="353" y="12"/>
                    <a:pt x="350" y="13"/>
                    <a:pt x="348" y="13"/>
                  </a:cubicBezTo>
                  <a:cubicBezTo>
                    <a:pt x="348" y="13"/>
                    <a:pt x="348" y="10"/>
                    <a:pt x="348" y="9"/>
                  </a:cubicBezTo>
                  <a:cubicBezTo>
                    <a:pt x="348" y="9"/>
                    <a:pt x="348" y="9"/>
                    <a:pt x="348" y="9"/>
                  </a:cubicBezTo>
                  <a:cubicBezTo>
                    <a:pt x="346" y="9"/>
                    <a:pt x="346" y="9"/>
                    <a:pt x="346" y="9"/>
                  </a:cubicBezTo>
                  <a:cubicBezTo>
                    <a:pt x="346" y="12"/>
                    <a:pt x="342" y="13"/>
                    <a:pt x="339" y="15"/>
                  </a:cubicBezTo>
                  <a:cubicBezTo>
                    <a:pt x="336" y="17"/>
                    <a:pt x="333" y="19"/>
                    <a:pt x="332" y="22"/>
                  </a:cubicBezTo>
                  <a:cubicBezTo>
                    <a:pt x="331" y="25"/>
                    <a:pt x="328" y="27"/>
                    <a:pt x="327" y="27"/>
                  </a:cubicBezTo>
                  <a:cubicBezTo>
                    <a:pt x="319" y="31"/>
                    <a:pt x="319" y="31"/>
                    <a:pt x="319" y="31"/>
                  </a:cubicBezTo>
                  <a:cubicBezTo>
                    <a:pt x="314" y="33"/>
                    <a:pt x="310" y="35"/>
                    <a:pt x="304" y="37"/>
                  </a:cubicBezTo>
                  <a:cubicBezTo>
                    <a:pt x="305" y="36"/>
                    <a:pt x="306" y="35"/>
                    <a:pt x="307" y="33"/>
                  </a:cubicBezTo>
                  <a:cubicBezTo>
                    <a:pt x="306" y="33"/>
                    <a:pt x="306" y="33"/>
                    <a:pt x="306" y="33"/>
                  </a:cubicBezTo>
                  <a:cubicBezTo>
                    <a:pt x="305" y="32"/>
                    <a:pt x="304" y="32"/>
                    <a:pt x="303" y="32"/>
                  </a:cubicBezTo>
                  <a:cubicBezTo>
                    <a:pt x="302" y="33"/>
                    <a:pt x="301" y="34"/>
                    <a:pt x="300" y="36"/>
                  </a:cubicBezTo>
                  <a:cubicBezTo>
                    <a:pt x="300" y="37"/>
                    <a:pt x="298" y="39"/>
                    <a:pt x="297" y="39"/>
                  </a:cubicBezTo>
                  <a:cubicBezTo>
                    <a:pt x="292" y="40"/>
                    <a:pt x="285" y="41"/>
                    <a:pt x="277" y="42"/>
                  </a:cubicBezTo>
                  <a:cubicBezTo>
                    <a:pt x="277" y="42"/>
                    <a:pt x="276" y="41"/>
                    <a:pt x="276" y="40"/>
                  </a:cubicBezTo>
                  <a:cubicBezTo>
                    <a:pt x="277" y="38"/>
                    <a:pt x="278" y="36"/>
                    <a:pt x="278" y="36"/>
                  </a:cubicBezTo>
                  <a:cubicBezTo>
                    <a:pt x="279" y="34"/>
                    <a:pt x="282" y="33"/>
                    <a:pt x="285" y="32"/>
                  </a:cubicBezTo>
                  <a:cubicBezTo>
                    <a:pt x="284" y="32"/>
                    <a:pt x="284" y="32"/>
                    <a:pt x="284" y="32"/>
                  </a:cubicBezTo>
                  <a:cubicBezTo>
                    <a:pt x="283" y="31"/>
                    <a:pt x="283" y="30"/>
                    <a:pt x="282" y="30"/>
                  </a:cubicBezTo>
                  <a:cubicBezTo>
                    <a:pt x="284" y="29"/>
                    <a:pt x="284" y="29"/>
                    <a:pt x="284" y="29"/>
                  </a:cubicBezTo>
                  <a:cubicBezTo>
                    <a:pt x="282" y="30"/>
                    <a:pt x="279" y="30"/>
                    <a:pt x="277" y="32"/>
                  </a:cubicBezTo>
                  <a:cubicBezTo>
                    <a:pt x="277" y="31"/>
                    <a:pt x="277" y="31"/>
                    <a:pt x="277" y="30"/>
                  </a:cubicBezTo>
                  <a:cubicBezTo>
                    <a:pt x="276" y="28"/>
                    <a:pt x="276" y="27"/>
                    <a:pt x="276" y="25"/>
                  </a:cubicBezTo>
                  <a:cubicBezTo>
                    <a:pt x="275" y="25"/>
                    <a:pt x="275" y="25"/>
                    <a:pt x="275" y="25"/>
                  </a:cubicBezTo>
                  <a:cubicBezTo>
                    <a:pt x="274" y="24"/>
                    <a:pt x="273" y="24"/>
                    <a:pt x="272" y="24"/>
                  </a:cubicBezTo>
                  <a:cubicBezTo>
                    <a:pt x="271" y="27"/>
                    <a:pt x="272" y="29"/>
                    <a:pt x="273" y="31"/>
                  </a:cubicBezTo>
                  <a:cubicBezTo>
                    <a:pt x="273" y="33"/>
                    <a:pt x="274" y="35"/>
                    <a:pt x="273" y="36"/>
                  </a:cubicBezTo>
                  <a:cubicBezTo>
                    <a:pt x="273" y="38"/>
                    <a:pt x="272" y="40"/>
                    <a:pt x="270" y="41"/>
                  </a:cubicBezTo>
                  <a:cubicBezTo>
                    <a:pt x="270" y="42"/>
                    <a:pt x="267" y="43"/>
                    <a:pt x="266" y="43"/>
                  </a:cubicBezTo>
                  <a:cubicBezTo>
                    <a:pt x="256" y="43"/>
                    <a:pt x="247" y="44"/>
                    <a:pt x="241" y="45"/>
                  </a:cubicBezTo>
                  <a:cubicBezTo>
                    <a:pt x="239" y="45"/>
                    <a:pt x="236" y="46"/>
                    <a:pt x="234" y="46"/>
                  </a:cubicBezTo>
                  <a:cubicBezTo>
                    <a:pt x="233" y="46"/>
                    <a:pt x="232" y="45"/>
                    <a:pt x="232" y="44"/>
                  </a:cubicBezTo>
                  <a:cubicBezTo>
                    <a:pt x="233" y="43"/>
                    <a:pt x="233" y="41"/>
                    <a:pt x="233" y="41"/>
                  </a:cubicBezTo>
                  <a:cubicBezTo>
                    <a:pt x="232" y="41"/>
                    <a:pt x="230" y="40"/>
                    <a:pt x="229" y="40"/>
                  </a:cubicBezTo>
                  <a:cubicBezTo>
                    <a:pt x="229" y="41"/>
                    <a:pt x="228" y="43"/>
                    <a:pt x="228" y="45"/>
                  </a:cubicBezTo>
                  <a:cubicBezTo>
                    <a:pt x="227" y="45"/>
                    <a:pt x="225" y="47"/>
                    <a:pt x="224" y="47"/>
                  </a:cubicBezTo>
                  <a:cubicBezTo>
                    <a:pt x="222" y="47"/>
                    <a:pt x="220" y="47"/>
                    <a:pt x="218" y="47"/>
                  </a:cubicBezTo>
                  <a:cubicBezTo>
                    <a:pt x="211" y="48"/>
                    <a:pt x="202" y="50"/>
                    <a:pt x="193" y="52"/>
                  </a:cubicBezTo>
                  <a:cubicBezTo>
                    <a:pt x="193" y="52"/>
                    <a:pt x="192" y="52"/>
                    <a:pt x="192" y="51"/>
                  </a:cubicBezTo>
                  <a:cubicBezTo>
                    <a:pt x="192" y="51"/>
                    <a:pt x="192" y="50"/>
                    <a:pt x="192" y="49"/>
                  </a:cubicBezTo>
                  <a:cubicBezTo>
                    <a:pt x="192" y="49"/>
                    <a:pt x="194" y="44"/>
                    <a:pt x="199" y="43"/>
                  </a:cubicBezTo>
                  <a:cubicBezTo>
                    <a:pt x="202" y="43"/>
                    <a:pt x="202" y="43"/>
                    <a:pt x="202" y="43"/>
                  </a:cubicBezTo>
                  <a:cubicBezTo>
                    <a:pt x="203" y="43"/>
                    <a:pt x="205" y="43"/>
                    <a:pt x="206" y="42"/>
                  </a:cubicBezTo>
                  <a:cubicBezTo>
                    <a:pt x="205" y="41"/>
                    <a:pt x="205" y="40"/>
                    <a:pt x="205" y="39"/>
                  </a:cubicBezTo>
                  <a:cubicBezTo>
                    <a:pt x="204" y="40"/>
                    <a:pt x="203" y="40"/>
                    <a:pt x="202" y="40"/>
                  </a:cubicBezTo>
                  <a:cubicBezTo>
                    <a:pt x="197" y="41"/>
                    <a:pt x="197" y="41"/>
                    <a:pt x="197" y="41"/>
                  </a:cubicBezTo>
                  <a:cubicBezTo>
                    <a:pt x="196" y="41"/>
                    <a:pt x="195" y="42"/>
                    <a:pt x="194" y="42"/>
                  </a:cubicBezTo>
                  <a:cubicBezTo>
                    <a:pt x="193" y="43"/>
                    <a:pt x="192" y="42"/>
                    <a:pt x="192" y="41"/>
                  </a:cubicBezTo>
                  <a:cubicBezTo>
                    <a:pt x="192" y="38"/>
                    <a:pt x="191" y="35"/>
                    <a:pt x="189" y="33"/>
                  </a:cubicBezTo>
                  <a:cubicBezTo>
                    <a:pt x="188" y="33"/>
                    <a:pt x="187" y="34"/>
                    <a:pt x="186" y="34"/>
                  </a:cubicBezTo>
                  <a:cubicBezTo>
                    <a:pt x="189" y="38"/>
                    <a:pt x="189" y="45"/>
                    <a:pt x="188" y="50"/>
                  </a:cubicBezTo>
                  <a:cubicBezTo>
                    <a:pt x="188" y="51"/>
                    <a:pt x="188" y="52"/>
                    <a:pt x="187" y="52"/>
                  </a:cubicBezTo>
                  <a:cubicBezTo>
                    <a:pt x="187" y="53"/>
                    <a:pt x="186" y="54"/>
                    <a:pt x="185" y="54"/>
                  </a:cubicBezTo>
                  <a:cubicBezTo>
                    <a:pt x="185" y="54"/>
                    <a:pt x="184" y="55"/>
                    <a:pt x="184" y="55"/>
                  </a:cubicBezTo>
                  <a:cubicBezTo>
                    <a:pt x="173" y="58"/>
                    <a:pt x="161" y="61"/>
                    <a:pt x="155" y="60"/>
                  </a:cubicBezTo>
                  <a:cubicBezTo>
                    <a:pt x="153" y="60"/>
                    <a:pt x="151" y="60"/>
                    <a:pt x="148" y="60"/>
                  </a:cubicBezTo>
                  <a:cubicBezTo>
                    <a:pt x="144" y="60"/>
                    <a:pt x="146" y="57"/>
                    <a:pt x="146" y="55"/>
                  </a:cubicBezTo>
                  <a:cubicBezTo>
                    <a:pt x="147" y="52"/>
                    <a:pt x="146" y="50"/>
                    <a:pt x="146" y="47"/>
                  </a:cubicBezTo>
                  <a:cubicBezTo>
                    <a:pt x="145" y="48"/>
                    <a:pt x="144" y="48"/>
                    <a:pt x="143" y="48"/>
                  </a:cubicBezTo>
                  <a:cubicBezTo>
                    <a:pt x="143" y="50"/>
                    <a:pt x="142" y="54"/>
                    <a:pt x="141" y="57"/>
                  </a:cubicBezTo>
                  <a:cubicBezTo>
                    <a:pt x="141" y="58"/>
                    <a:pt x="139" y="59"/>
                    <a:pt x="138" y="59"/>
                  </a:cubicBezTo>
                  <a:cubicBezTo>
                    <a:pt x="132" y="59"/>
                    <a:pt x="126" y="59"/>
                    <a:pt x="120" y="61"/>
                  </a:cubicBezTo>
                  <a:cubicBezTo>
                    <a:pt x="119" y="61"/>
                    <a:pt x="115" y="62"/>
                    <a:pt x="115" y="61"/>
                  </a:cubicBezTo>
                  <a:cubicBezTo>
                    <a:pt x="112" y="61"/>
                    <a:pt x="110" y="60"/>
                    <a:pt x="109" y="59"/>
                  </a:cubicBezTo>
                  <a:cubicBezTo>
                    <a:pt x="108" y="59"/>
                    <a:pt x="107" y="59"/>
                    <a:pt x="107" y="59"/>
                  </a:cubicBezTo>
                  <a:cubicBezTo>
                    <a:pt x="107" y="61"/>
                    <a:pt x="108" y="62"/>
                    <a:pt x="109" y="63"/>
                  </a:cubicBezTo>
                  <a:cubicBezTo>
                    <a:pt x="110" y="64"/>
                    <a:pt x="110" y="66"/>
                    <a:pt x="109" y="66"/>
                  </a:cubicBezTo>
                  <a:cubicBezTo>
                    <a:pt x="106" y="69"/>
                    <a:pt x="104" y="71"/>
                    <a:pt x="102" y="75"/>
                  </a:cubicBezTo>
                  <a:cubicBezTo>
                    <a:pt x="101" y="76"/>
                    <a:pt x="101" y="77"/>
                    <a:pt x="100" y="79"/>
                  </a:cubicBezTo>
                  <a:cubicBezTo>
                    <a:pt x="94" y="73"/>
                    <a:pt x="82" y="69"/>
                    <a:pt x="68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2"/>
                    <a:pt x="60" y="73"/>
                    <a:pt x="60" y="74"/>
                  </a:cubicBezTo>
                  <a:cubicBezTo>
                    <a:pt x="60" y="76"/>
                    <a:pt x="59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81" y="75"/>
                    <a:pt x="90" y="77"/>
                    <a:pt x="96" y="83"/>
                  </a:cubicBezTo>
                  <a:cubicBezTo>
                    <a:pt x="98" y="85"/>
                    <a:pt x="102" y="95"/>
                    <a:pt x="103" y="97"/>
                  </a:cubicBezTo>
                  <a:cubicBezTo>
                    <a:pt x="105" y="102"/>
                    <a:pt x="106" y="104"/>
                    <a:pt x="100" y="111"/>
                  </a:cubicBezTo>
                  <a:cubicBezTo>
                    <a:pt x="89" y="123"/>
                    <a:pt x="77" y="122"/>
                    <a:pt x="61" y="120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34" y="118"/>
                    <a:pt x="28" y="121"/>
                    <a:pt x="18" y="126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3" y="131"/>
                    <a:pt x="8" y="137"/>
                    <a:pt x="5" y="139"/>
                  </a:cubicBezTo>
                  <a:cubicBezTo>
                    <a:pt x="2" y="141"/>
                    <a:pt x="1" y="146"/>
                    <a:pt x="0" y="151"/>
                  </a:cubicBezTo>
                  <a:cubicBezTo>
                    <a:pt x="3" y="148"/>
                    <a:pt x="6" y="145"/>
                    <a:pt x="9" y="143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31" y="132"/>
                    <a:pt x="38" y="132"/>
                    <a:pt x="38" y="132"/>
                  </a:cubicBezTo>
                  <a:cubicBezTo>
                    <a:pt x="43" y="132"/>
                    <a:pt x="45" y="136"/>
                    <a:pt x="47" y="140"/>
                  </a:cubicBezTo>
                  <a:cubicBezTo>
                    <a:pt x="47" y="141"/>
                    <a:pt x="46" y="138"/>
                    <a:pt x="46" y="139"/>
                  </a:cubicBezTo>
                  <a:cubicBezTo>
                    <a:pt x="48" y="138"/>
                    <a:pt x="49" y="138"/>
                    <a:pt x="50" y="137"/>
                  </a:cubicBezTo>
                  <a:cubicBezTo>
                    <a:pt x="49" y="136"/>
                    <a:pt x="51" y="140"/>
                    <a:pt x="50" y="138"/>
                  </a:cubicBezTo>
                  <a:cubicBezTo>
                    <a:pt x="49" y="136"/>
                    <a:pt x="47" y="133"/>
                    <a:pt x="45" y="130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73" y="133"/>
                    <a:pt x="86" y="135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8" y="133"/>
                    <a:pt x="97" y="129"/>
                    <a:pt x="99" y="131"/>
                  </a:cubicBezTo>
                  <a:cubicBezTo>
                    <a:pt x="100" y="130"/>
                    <a:pt x="101" y="129"/>
                    <a:pt x="101" y="128"/>
                  </a:cubicBezTo>
                  <a:cubicBezTo>
                    <a:pt x="101" y="127"/>
                    <a:pt x="102" y="131"/>
                    <a:pt x="102" y="129"/>
                  </a:cubicBezTo>
                  <a:cubicBezTo>
                    <a:pt x="101" y="126"/>
                    <a:pt x="101" y="126"/>
                    <a:pt x="101" y="126"/>
                  </a:cubicBezTo>
                  <a:cubicBezTo>
                    <a:pt x="104" y="124"/>
                    <a:pt x="106" y="122"/>
                    <a:pt x="109" y="119"/>
                  </a:cubicBezTo>
                  <a:cubicBezTo>
                    <a:pt x="112" y="116"/>
                    <a:pt x="113" y="113"/>
                    <a:pt x="115" y="110"/>
                  </a:cubicBezTo>
                  <a:cubicBezTo>
                    <a:pt x="121" y="108"/>
                    <a:pt x="118" y="107"/>
                    <a:pt x="119" y="108"/>
                  </a:cubicBezTo>
                  <a:cubicBezTo>
                    <a:pt x="120" y="107"/>
                    <a:pt x="122" y="106"/>
                    <a:pt x="122" y="105"/>
                  </a:cubicBezTo>
                  <a:cubicBezTo>
                    <a:pt x="121" y="104"/>
                    <a:pt x="124" y="104"/>
                    <a:pt x="116" y="106"/>
                  </a:cubicBezTo>
                  <a:cubicBezTo>
                    <a:pt x="117" y="100"/>
                    <a:pt x="116" y="96"/>
                    <a:pt x="113" y="92"/>
                  </a:cubicBezTo>
                  <a:cubicBezTo>
                    <a:pt x="111" y="87"/>
                    <a:pt x="110" y="85"/>
                    <a:pt x="113" y="80"/>
                  </a:cubicBezTo>
                  <a:cubicBezTo>
                    <a:pt x="115" y="77"/>
                    <a:pt x="117" y="74"/>
                    <a:pt x="121" y="73"/>
                  </a:cubicBezTo>
                  <a:cubicBezTo>
                    <a:pt x="123" y="71"/>
                    <a:pt x="125" y="73"/>
                    <a:pt x="126" y="74"/>
                  </a:cubicBezTo>
                  <a:cubicBezTo>
                    <a:pt x="127" y="75"/>
                    <a:pt x="128" y="77"/>
                    <a:pt x="128" y="78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6" y="72"/>
                    <a:pt x="128" y="74"/>
                    <a:pt x="130" y="73"/>
                  </a:cubicBezTo>
                  <a:cubicBezTo>
                    <a:pt x="132" y="77"/>
                    <a:pt x="132" y="77"/>
                    <a:pt x="132" y="77"/>
                  </a:cubicBezTo>
                  <a:cubicBezTo>
                    <a:pt x="131" y="75"/>
                    <a:pt x="130" y="73"/>
                    <a:pt x="129" y="72"/>
                  </a:cubicBezTo>
                  <a:cubicBezTo>
                    <a:pt x="129" y="71"/>
                    <a:pt x="129" y="70"/>
                    <a:pt x="130" y="70"/>
                  </a:cubicBezTo>
                  <a:cubicBezTo>
                    <a:pt x="138" y="68"/>
                    <a:pt x="143" y="70"/>
                    <a:pt x="149" y="71"/>
                  </a:cubicBezTo>
                  <a:cubicBezTo>
                    <a:pt x="152" y="71"/>
                    <a:pt x="161" y="69"/>
                    <a:pt x="165" y="68"/>
                  </a:cubicBezTo>
                  <a:cubicBezTo>
                    <a:pt x="166" y="68"/>
                    <a:pt x="168" y="68"/>
                    <a:pt x="169" y="70"/>
                  </a:cubicBezTo>
                  <a:cubicBezTo>
                    <a:pt x="169" y="71"/>
                    <a:pt x="167" y="68"/>
                    <a:pt x="167" y="69"/>
                  </a:cubicBezTo>
                  <a:cubicBezTo>
                    <a:pt x="168" y="69"/>
                    <a:pt x="169" y="69"/>
                    <a:pt x="170" y="68"/>
                  </a:cubicBezTo>
                  <a:cubicBezTo>
                    <a:pt x="170" y="67"/>
                    <a:pt x="173" y="70"/>
                    <a:pt x="172" y="69"/>
                  </a:cubicBezTo>
                  <a:cubicBezTo>
                    <a:pt x="172" y="68"/>
                    <a:pt x="173" y="67"/>
                    <a:pt x="174" y="67"/>
                  </a:cubicBezTo>
                  <a:cubicBezTo>
                    <a:pt x="178" y="65"/>
                    <a:pt x="183" y="64"/>
                    <a:pt x="188" y="63"/>
                  </a:cubicBezTo>
                  <a:cubicBezTo>
                    <a:pt x="195" y="61"/>
                    <a:pt x="202" y="59"/>
                    <a:pt x="207" y="58"/>
                  </a:cubicBezTo>
                  <a:cubicBezTo>
                    <a:pt x="208" y="58"/>
                    <a:pt x="210" y="57"/>
                    <a:pt x="212" y="59"/>
                  </a:cubicBezTo>
                  <a:cubicBezTo>
                    <a:pt x="215" y="61"/>
                    <a:pt x="217" y="64"/>
                    <a:pt x="218" y="67"/>
                  </a:cubicBezTo>
                  <a:cubicBezTo>
                    <a:pt x="218" y="72"/>
                    <a:pt x="218" y="72"/>
                    <a:pt x="218" y="72"/>
                  </a:cubicBezTo>
                  <a:cubicBezTo>
                    <a:pt x="218" y="74"/>
                    <a:pt x="215" y="75"/>
                    <a:pt x="217" y="78"/>
                  </a:cubicBezTo>
                  <a:cubicBezTo>
                    <a:pt x="217" y="77"/>
                    <a:pt x="218" y="76"/>
                    <a:pt x="218" y="75"/>
                  </a:cubicBezTo>
                  <a:cubicBezTo>
                    <a:pt x="218" y="73"/>
                    <a:pt x="222" y="73"/>
                    <a:pt x="222" y="71"/>
                  </a:cubicBezTo>
                  <a:cubicBezTo>
                    <a:pt x="222" y="70"/>
                    <a:pt x="222" y="70"/>
                    <a:pt x="222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6" y="70"/>
                    <a:pt x="223" y="67"/>
                    <a:pt x="224" y="69"/>
                  </a:cubicBezTo>
                  <a:cubicBezTo>
                    <a:pt x="225" y="68"/>
                    <a:pt x="226" y="68"/>
                    <a:pt x="227" y="67"/>
                  </a:cubicBezTo>
                  <a:cubicBezTo>
                    <a:pt x="225" y="64"/>
                    <a:pt x="226" y="66"/>
                    <a:pt x="223" y="66"/>
                  </a:cubicBezTo>
                  <a:cubicBezTo>
                    <a:pt x="221" y="66"/>
                    <a:pt x="221" y="66"/>
                    <a:pt x="221" y="66"/>
                  </a:cubicBezTo>
                  <a:cubicBezTo>
                    <a:pt x="220" y="63"/>
                    <a:pt x="219" y="60"/>
                    <a:pt x="217" y="58"/>
                  </a:cubicBezTo>
                  <a:cubicBezTo>
                    <a:pt x="217" y="58"/>
                    <a:pt x="217" y="56"/>
                    <a:pt x="218" y="56"/>
                  </a:cubicBezTo>
                  <a:cubicBezTo>
                    <a:pt x="226" y="56"/>
                    <a:pt x="234" y="55"/>
                    <a:pt x="242" y="54"/>
                  </a:cubicBezTo>
                  <a:cubicBezTo>
                    <a:pt x="244" y="54"/>
                    <a:pt x="246" y="53"/>
                    <a:pt x="248" y="53"/>
                  </a:cubicBezTo>
                  <a:cubicBezTo>
                    <a:pt x="249" y="53"/>
                    <a:pt x="252" y="54"/>
                    <a:pt x="253" y="55"/>
                  </a:cubicBezTo>
                  <a:cubicBezTo>
                    <a:pt x="256" y="59"/>
                    <a:pt x="257" y="61"/>
                    <a:pt x="257" y="64"/>
                  </a:cubicBezTo>
                  <a:cubicBezTo>
                    <a:pt x="260" y="67"/>
                    <a:pt x="260" y="67"/>
                    <a:pt x="260" y="67"/>
                  </a:cubicBezTo>
                  <a:cubicBezTo>
                    <a:pt x="261" y="66"/>
                    <a:pt x="260" y="63"/>
                    <a:pt x="261" y="63"/>
                  </a:cubicBezTo>
                  <a:cubicBezTo>
                    <a:pt x="260" y="61"/>
                    <a:pt x="263" y="62"/>
                    <a:pt x="262" y="61"/>
                  </a:cubicBezTo>
                  <a:cubicBezTo>
                    <a:pt x="265" y="61"/>
                    <a:pt x="263" y="58"/>
                    <a:pt x="266" y="57"/>
                  </a:cubicBezTo>
                  <a:cubicBezTo>
                    <a:pt x="266" y="56"/>
                    <a:pt x="266" y="55"/>
                    <a:pt x="265" y="53"/>
                  </a:cubicBezTo>
                  <a:cubicBezTo>
                    <a:pt x="261" y="55"/>
                    <a:pt x="262" y="57"/>
                    <a:pt x="259" y="56"/>
                  </a:cubicBezTo>
                  <a:cubicBezTo>
                    <a:pt x="259" y="56"/>
                    <a:pt x="259" y="56"/>
                    <a:pt x="259" y="56"/>
                  </a:cubicBezTo>
                  <a:cubicBezTo>
                    <a:pt x="258" y="55"/>
                    <a:pt x="258" y="55"/>
                    <a:pt x="257" y="54"/>
                  </a:cubicBezTo>
                  <a:cubicBezTo>
                    <a:pt x="257" y="53"/>
                    <a:pt x="257" y="52"/>
                    <a:pt x="258" y="52"/>
                  </a:cubicBezTo>
                  <a:cubicBezTo>
                    <a:pt x="263" y="51"/>
                    <a:pt x="268" y="51"/>
                    <a:pt x="274" y="50"/>
                  </a:cubicBezTo>
                  <a:cubicBezTo>
                    <a:pt x="281" y="50"/>
                    <a:pt x="287" y="49"/>
                    <a:pt x="293" y="48"/>
                  </a:cubicBezTo>
                  <a:cubicBezTo>
                    <a:pt x="294" y="48"/>
                    <a:pt x="297" y="48"/>
                    <a:pt x="298" y="49"/>
                  </a:cubicBezTo>
                  <a:cubicBezTo>
                    <a:pt x="301" y="51"/>
                    <a:pt x="305" y="53"/>
                    <a:pt x="311" y="50"/>
                  </a:cubicBezTo>
                  <a:cubicBezTo>
                    <a:pt x="311" y="49"/>
                    <a:pt x="310" y="48"/>
                    <a:pt x="310" y="47"/>
                  </a:cubicBezTo>
                  <a:cubicBezTo>
                    <a:pt x="307" y="48"/>
                    <a:pt x="305" y="48"/>
                    <a:pt x="303" y="47"/>
                  </a:cubicBezTo>
                  <a:cubicBezTo>
                    <a:pt x="302" y="47"/>
                    <a:pt x="302" y="45"/>
                    <a:pt x="303" y="45"/>
                  </a:cubicBezTo>
                  <a:cubicBezTo>
                    <a:pt x="309" y="43"/>
                    <a:pt x="314" y="41"/>
                    <a:pt x="320" y="38"/>
                  </a:cubicBezTo>
                  <a:cubicBezTo>
                    <a:pt x="327" y="35"/>
                    <a:pt x="327" y="35"/>
                    <a:pt x="327" y="35"/>
                  </a:cubicBezTo>
                  <a:cubicBezTo>
                    <a:pt x="337" y="31"/>
                    <a:pt x="342" y="29"/>
                    <a:pt x="350" y="27"/>
                  </a:cubicBezTo>
                  <a:cubicBezTo>
                    <a:pt x="350" y="27"/>
                    <a:pt x="355" y="26"/>
                    <a:pt x="360" y="28"/>
                  </a:cubicBezTo>
                  <a:cubicBezTo>
                    <a:pt x="362" y="29"/>
                    <a:pt x="365" y="29"/>
                    <a:pt x="368" y="28"/>
                  </a:cubicBezTo>
                  <a:cubicBezTo>
                    <a:pt x="368" y="28"/>
                    <a:pt x="368" y="27"/>
                    <a:pt x="368" y="26"/>
                  </a:cubicBezTo>
                  <a:cubicBezTo>
                    <a:pt x="367" y="26"/>
                    <a:pt x="366" y="26"/>
                    <a:pt x="364" y="25"/>
                  </a:cubicBezTo>
                  <a:cubicBezTo>
                    <a:pt x="364" y="25"/>
                    <a:pt x="364" y="24"/>
                    <a:pt x="364" y="24"/>
                  </a:cubicBezTo>
                  <a:cubicBezTo>
                    <a:pt x="378" y="21"/>
                    <a:pt x="385" y="13"/>
                    <a:pt x="392" y="8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399" y="2"/>
                    <a:pt x="398" y="0"/>
                    <a:pt x="395" y="1"/>
                  </a:cubicBezTo>
                  <a:close/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1" name="Oval 2170">
              <a:extLst>
                <a:ext uri="{FF2B5EF4-FFF2-40B4-BE49-F238E27FC236}">
                  <a16:creationId xmlns:a16="http://schemas.microsoft.com/office/drawing/2014/main" id="{9CE939F6-1285-4F7F-953E-16DEC256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9" y="2909"/>
              <a:ext cx="10" cy="14"/>
            </a:xfrm>
            <a:prstGeom prst="ellipse">
              <a:avLst/>
            </a:prstGeom>
            <a:solidFill>
              <a:srgbClr val="FFFA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642" name="Freeform 2171">
              <a:extLst>
                <a:ext uri="{FF2B5EF4-FFF2-40B4-BE49-F238E27FC236}">
                  <a16:creationId xmlns:a16="http://schemas.microsoft.com/office/drawing/2014/main" id="{49AFC3C9-E253-4538-BAC4-D8F7320B3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717"/>
              <a:ext cx="1051" cy="427"/>
            </a:xfrm>
            <a:custGeom>
              <a:avLst/>
              <a:gdLst>
                <a:gd name="T0" fmla="*/ 6031 w 420"/>
                <a:gd name="T1" fmla="*/ 363 h 160"/>
                <a:gd name="T2" fmla="*/ 5580 w 420"/>
                <a:gd name="T3" fmla="*/ 435 h 160"/>
                <a:gd name="T4" fmla="*/ 5906 w 420"/>
                <a:gd name="T5" fmla="*/ 264 h 160"/>
                <a:gd name="T6" fmla="*/ 5781 w 420"/>
                <a:gd name="T7" fmla="*/ 171 h 160"/>
                <a:gd name="T8" fmla="*/ 5623 w 420"/>
                <a:gd name="T9" fmla="*/ 286 h 160"/>
                <a:gd name="T10" fmla="*/ 5330 w 420"/>
                <a:gd name="T11" fmla="*/ 592 h 160"/>
                <a:gd name="T12" fmla="*/ 5122 w 420"/>
                <a:gd name="T13" fmla="*/ 627 h 160"/>
                <a:gd name="T14" fmla="*/ 4985 w 420"/>
                <a:gd name="T15" fmla="*/ 742 h 160"/>
                <a:gd name="T16" fmla="*/ 4684 w 420"/>
                <a:gd name="T17" fmla="*/ 683 h 160"/>
                <a:gd name="T18" fmla="*/ 4797 w 420"/>
                <a:gd name="T19" fmla="*/ 547 h 160"/>
                <a:gd name="T20" fmla="*/ 4652 w 420"/>
                <a:gd name="T21" fmla="*/ 571 h 160"/>
                <a:gd name="T22" fmla="*/ 4589 w 420"/>
                <a:gd name="T23" fmla="*/ 456 h 160"/>
                <a:gd name="T24" fmla="*/ 4559 w 420"/>
                <a:gd name="T25" fmla="*/ 777 h 160"/>
                <a:gd name="T26" fmla="*/ 3996 w 420"/>
                <a:gd name="T27" fmla="*/ 875 h 160"/>
                <a:gd name="T28" fmla="*/ 3919 w 420"/>
                <a:gd name="T29" fmla="*/ 763 h 160"/>
                <a:gd name="T30" fmla="*/ 3731 w 420"/>
                <a:gd name="T31" fmla="*/ 891 h 160"/>
                <a:gd name="T32" fmla="*/ 3338 w 420"/>
                <a:gd name="T33" fmla="*/ 934 h 160"/>
                <a:gd name="T34" fmla="*/ 3556 w 420"/>
                <a:gd name="T35" fmla="*/ 798 h 160"/>
                <a:gd name="T36" fmla="*/ 3418 w 420"/>
                <a:gd name="T37" fmla="*/ 777 h 160"/>
                <a:gd name="T38" fmla="*/ 3293 w 420"/>
                <a:gd name="T39" fmla="*/ 627 h 160"/>
                <a:gd name="T40" fmla="*/ 3256 w 420"/>
                <a:gd name="T41" fmla="*/ 990 h 160"/>
                <a:gd name="T42" fmla="*/ 2755 w 420"/>
                <a:gd name="T43" fmla="*/ 1140 h 160"/>
                <a:gd name="T44" fmla="*/ 2597 w 420"/>
                <a:gd name="T45" fmla="*/ 891 h 160"/>
                <a:gd name="T46" fmla="*/ 2472 w 420"/>
                <a:gd name="T47" fmla="*/ 1118 h 160"/>
                <a:gd name="T48" fmla="*/ 2034 w 420"/>
                <a:gd name="T49" fmla="*/ 1118 h 160"/>
                <a:gd name="T50" fmla="*/ 2022 w 420"/>
                <a:gd name="T51" fmla="*/ 1254 h 160"/>
                <a:gd name="T52" fmla="*/ 1396 w 420"/>
                <a:gd name="T53" fmla="*/ 1345 h 160"/>
                <a:gd name="T54" fmla="*/ 1239 w 420"/>
                <a:gd name="T55" fmla="*/ 1366 h 160"/>
                <a:gd name="T56" fmla="*/ 1239 w 420"/>
                <a:gd name="T57" fmla="*/ 1460 h 160"/>
                <a:gd name="T58" fmla="*/ 1929 w 420"/>
                <a:gd name="T59" fmla="*/ 1844 h 160"/>
                <a:gd name="T60" fmla="*/ 1033 w 420"/>
                <a:gd name="T61" fmla="*/ 2244 h 160"/>
                <a:gd name="T62" fmla="*/ 1001 w 420"/>
                <a:gd name="T63" fmla="*/ 606 h 160"/>
                <a:gd name="T64" fmla="*/ 801 w 420"/>
                <a:gd name="T65" fmla="*/ 683 h 160"/>
                <a:gd name="T66" fmla="*/ 0 w 420"/>
                <a:gd name="T67" fmla="*/ 2677 h 160"/>
                <a:gd name="T68" fmla="*/ 458 w 420"/>
                <a:gd name="T69" fmla="*/ 2719 h 160"/>
                <a:gd name="T70" fmla="*/ 1051 w 420"/>
                <a:gd name="T71" fmla="*/ 2663 h 160"/>
                <a:gd name="T72" fmla="*/ 1114 w 420"/>
                <a:gd name="T73" fmla="*/ 2621 h 160"/>
                <a:gd name="T74" fmla="*/ 1251 w 420"/>
                <a:gd name="T75" fmla="*/ 2506 h 160"/>
                <a:gd name="T76" fmla="*/ 1897 w 420"/>
                <a:gd name="T77" fmla="*/ 2607 h 160"/>
                <a:gd name="T78" fmla="*/ 1909 w 420"/>
                <a:gd name="T79" fmla="*/ 2394 h 160"/>
                <a:gd name="T80" fmla="*/ 2285 w 420"/>
                <a:gd name="T81" fmla="*/ 2108 h 160"/>
                <a:gd name="T82" fmla="*/ 2097 w 420"/>
                <a:gd name="T83" fmla="*/ 1753 h 160"/>
                <a:gd name="T84" fmla="*/ 2285 w 420"/>
                <a:gd name="T85" fmla="*/ 1404 h 160"/>
                <a:gd name="T86" fmla="*/ 2397 w 420"/>
                <a:gd name="T87" fmla="*/ 1460 h 160"/>
                <a:gd name="T88" fmla="*/ 2367 w 420"/>
                <a:gd name="T89" fmla="*/ 1332 h 160"/>
                <a:gd name="T90" fmla="*/ 2963 w 420"/>
                <a:gd name="T91" fmla="*/ 1332 h 160"/>
                <a:gd name="T92" fmla="*/ 3025 w 420"/>
                <a:gd name="T93" fmla="*/ 1310 h 160"/>
                <a:gd name="T94" fmla="*/ 3576 w 420"/>
                <a:gd name="T95" fmla="*/ 1105 h 160"/>
                <a:gd name="T96" fmla="*/ 3744 w 420"/>
                <a:gd name="T97" fmla="*/ 1366 h 160"/>
                <a:gd name="T98" fmla="*/ 3806 w 420"/>
                <a:gd name="T99" fmla="*/ 1345 h 160"/>
                <a:gd name="T100" fmla="*/ 3919 w 420"/>
                <a:gd name="T101" fmla="*/ 1366 h 160"/>
                <a:gd name="T102" fmla="*/ 3794 w 420"/>
                <a:gd name="T103" fmla="*/ 1254 h 160"/>
                <a:gd name="T104" fmla="*/ 4121 w 420"/>
                <a:gd name="T105" fmla="*/ 1025 h 160"/>
                <a:gd name="T106" fmla="*/ 4402 w 420"/>
                <a:gd name="T107" fmla="*/ 1276 h 160"/>
                <a:gd name="T108" fmla="*/ 4422 w 420"/>
                <a:gd name="T109" fmla="*/ 1161 h 160"/>
                <a:gd name="T110" fmla="*/ 4372 w 420"/>
                <a:gd name="T111" fmla="*/ 1062 h 160"/>
                <a:gd name="T112" fmla="*/ 4372 w 420"/>
                <a:gd name="T113" fmla="*/ 990 h 160"/>
                <a:gd name="T114" fmla="*/ 4985 w 420"/>
                <a:gd name="T115" fmla="*/ 934 h 160"/>
                <a:gd name="T116" fmla="*/ 5060 w 420"/>
                <a:gd name="T117" fmla="*/ 891 h 160"/>
                <a:gd name="T118" fmla="*/ 5455 w 420"/>
                <a:gd name="T119" fmla="*/ 662 h 160"/>
                <a:gd name="T120" fmla="*/ 6093 w 420"/>
                <a:gd name="T121" fmla="*/ 534 h 160"/>
                <a:gd name="T122" fmla="*/ 6031 w 420"/>
                <a:gd name="T123" fmla="*/ 456 h 160"/>
                <a:gd name="T124" fmla="*/ 6519 w 420"/>
                <a:gd name="T125" fmla="*/ 21 h 1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0" h="160">
                  <a:moveTo>
                    <a:pt x="416" y="1"/>
                  </a:moveTo>
                  <a:cubicBezTo>
                    <a:pt x="411" y="5"/>
                    <a:pt x="411" y="5"/>
                    <a:pt x="411" y="5"/>
                  </a:cubicBezTo>
                  <a:cubicBezTo>
                    <a:pt x="404" y="9"/>
                    <a:pt x="397" y="16"/>
                    <a:pt x="385" y="19"/>
                  </a:cubicBezTo>
                  <a:cubicBezTo>
                    <a:pt x="371" y="21"/>
                    <a:pt x="371" y="21"/>
                    <a:pt x="371" y="21"/>
                  </a:cubicBezTo>
                  <a:cubicBezTo>
                    <a:pt x="367" y="22"/>
                    <a:pt x="363" y="22"/>
                    <a:pt x="359" y="23"/>
                  </a:cubicBezTo>
                  <a:cubicBezTo>
                    <a:pt x="358" y="24"/>
                    <a:pt x="356" y="23"/>
                    <a:pt x="356" y="23"/>
                  </a:cubicBezTo>
                  <a:cubicBezTo>
                    <a:pt x="357" y="22"/>
                    <a:pt x="359" y="20"/>
                    <a:pt x="361" y="19"/>
                  </a:cubicBezTo>
                  <a:cubicBezTo>
                    <a:pt x="363" y="18"/>
                    <a:pt x="369" y="16"/>
                    <a:pt x="370" y="16"/>
                  </a:cubicBezTo>
                  <a:cubicBezTo>
                    <a:pt x="372" y="15"/>
                    <a:pt x="374" y="15"/>
                    <a:pt x="377" y="14"/>
                  </a:cubicBezTo>
                  <a:cubicBezTo>
                    <a:pt x="377" y="13"/>
                    <a:pt x="376" y="12"/>
                    <a:pt x="376" y="11"/>
                  </a:cubicBezTo>
                  <a:cubicBezTo>
                    <a:pt x="373" y="12"/>
                    <a:pt x="371" y="13"/>
                    <a:pt x="369" y="13"/>
                  </a:cubicBezTo>
                  <a:cubicBezTo>
                    <a:pt x="369" y="13"/>
                    <a:pt x="369" y="10"/>
                    <a:pt x="369" y="9"/>
                  </a:cubicBezTo>
                  <a:cubicBezTo>
                    <a:pt x="369" y="9"/>
                    <a:pt x="369" y="9"/>
                    <a:pt x="368" y="9"/>
                  </a:cubicBezTo>
                  <a:cubicBezTo>
                    <a:pt x="367" y="9"/>
                    <a:pt x="367" y="9"/>
                    <a:pt x="367" y="9"/>
                  </a:cubicBezTo>
                  <a:cubicBezTo>
                    <a:pt x="367" y="12"/>
                    <a:pt x="363" y="13"/>
                    <a:pt x="359" y="15"/>
                  </a:cubicBezTo>
                  <a:cubicBezTo>
                    <a:pt x="357" y="17"/>
                    <a:pt x="354" y="19"/>
                    <a:pt x="352" y="22"/>
                  </a:cubicBezTo>
                  <a:cubicBezTo>
                    <a:pt x="351" y="25"/>
                    <a:pt x="349" y="27"/>
                    <a:pt x="347" y="27"/>
                  </a:cubicBezTo>
                  <a:cubicBezTo>
                    <a:pt x="340" y="31"/>
                    <a:pt x="340" y="31"/>
                    <a:pt x="340" y="31"/>
                  </a:cubicBezTo>
                  <a:cubicBezTo>
                    <a:pt x="335" y="33"/>
                    <a:pt x="330" y="35"/>
                    <a:pt x="325" y="37"/>
                  </a:cubicBezTo>
                  <a:cubicBezTo>
                    <a:pt x="325" y="36"/>
                    <a:pt x="326" y="35"/>
                    <a:pt x="328" y="33"/>
                  </a:cubicBezTo>
                  <a:cubicBezTo>
                    <a:pt x="327" y="33"/>
                    <a:pt x="327" y="33"/>
                    <a:pt x="327" y="33"/>
                  </a:cubicBezTo>
                  <a:cubicBezTo>
                    <a:pt x="326" y="32"/>
                    <a:pt x="325" y="32"/>
                    <a:pt x="324" y="32"/>
                  </a:cubicBezTo>
                  <a:cubicBezTo>
                    <a:pt x="323" y="33"/>
                    <a:pt x="322" y="34"/>
                    <a:pt x="321" y="36"/>
                  </a:cubicBezTo>
                  <a:cubicBezTo>
                    <a:pt x="321" y="37"/>
                    <a:pt x="319" y="39"/>
                    <a:pt x="318" y="39"/>
                  </a:cubicBezTo>
                  <a:cubicBezTo>
                    <a:pt x="312" y="40"/>
                    <a:pt x="306" y="41"/>
                    <a:pt x="298" y="42"/>
                  </a:cubicBezTo>
                  <a:cubicBezTo>
                    <a:pt x="297" y="42"/>
                    <a:pt x="296" y="41"/>
                    <a:pt x="297" y="40"/>
                  </a:cubicBezTo>
                  <a:cubicBezTo>
                    <a:pt x="298" y="38"/>
                    <a:pt x="299" y="36"/>
                    <a:pt x="299" y="36"/>
                  </a:cubicBezTo>
                  <a:cubicBezTo>
                    <a:pt x="300" y="34"/>
                    <a:pt x="303" y="33"/>
                    <a:pt x="306" y="32"/>
                  </a:cubicBezTo>
                  <a:cubicBezTo>
                    <a:pt x="308" y="31"/>
                    <a:pt x="308" y="31"/>
                    <a:pt x="308" y="31"/>
                  </a:cubicBezTo>
                  <a:cubicBezTo>
                    <a:pt x="307" y="30"/>
                    <a:pt x="307" y="29"/>
                    <a:pt x="306" y="29"/>
                  </a:cubicBezTo>
                  <a:cubicBezTo>
                    <a:pt x="305" y="29"/>
                    <a:pt x="305" y="29"/>
                    <a:pt x="305" y="29"/>
                  </a:cubicBezTo>
                  <a:cubicBezTo>
                    <a:pt x="303" y="30"/>
                    <a:pt x="300" y="30"/>
                    <a:pt x="298" y="32"/>
                  </a:cubicBezTo>
                  <a:cubicBezTo>
                    <a:pt x="297" y="31"/>
                    <a:pt x="297" y="31"/>
                    <a:pt x="297" y="30"/>
                  </a:cubicBezTo>
                  <a:cubicBezTo>
                    <a:pt x="297" y="28"/>
                    <a:pt x="296" y="27"/>
                    <a:pt x="297" y="25"/>
                  </a:cubicBezTo>
                  <a:cubicBezTo>
                    <a:pt x="296" y="25"/>
                    <a:pt x="296" y="25"/>
                    <a:pt x="296" y="25"/>
                  </a:cubicBezTo>
                  <a:cubicBezTo>
                    <a:pt x="295" y="24"/>
                    <a:pt x="294" y="24"/>
                    <a:pt x="293" y="24"/>
                  </a:cubicBezTo>
                  <a:cubicBezTo>
                    <a:pt x="292" y="27"/>
                    <a:pt x="293" y="29"/>
                    <a:pt x="293" y="31"/>
                  </a:cubicBezTo>
                  <a:cubicBezTo>
                    <a:pt x="294" y="33"/>
                    <a:pt x="294" y="35"/>
                    <a:pt x="294" y="36"/>
                  </a:cubicBezTo>
                  <a:cubicBezTo>
                    <a:pt x="294" y="38"/>
                    <a:pt x="292" y="40"/>
                    <a:pt x="291" y="41"/>
                  </a:cubicBezTo>
                  <a:cubicBezTo>
                    <a:pt x="290" y="42"/>
                    <a:pt x="287" y="43"/>
                    <a:pt x="287" y="43"/>
                  </a:cubicBezTo>
                  <a:cubicBezTo>
                    <a:pt x="277" y="43"/>
                    <a:pt x="268" y="44"/>
                    <a:pt x="262" y="45"/>
                  </a:cubicBezTo>
                  <a:cubicBezTo>
                    <a:pt x="259" y="45"/>
                    <a:pt x="257" y="46"/>
                    <a:pt x="255" y="46"/>
                  </a:cubicBezTo>
                  <a:cubicBezTo>
                    <a:pt x="254" y="46"/>
                    <a:pt x="253" y="45"/>
                    <a:pt x="253" y="44"/>
                  </a:cubicBezTo>
                  <a:cubicBezTo>
                    <a:pt x="253" y="43"/>
                    <a:pt x="253" y="41"/>
                    <a:pt x="254" y="41"/>
                  </a:cubicBezTo>
                  <a:cubicBezTo>
                    <a:pt x="252" y="41"/>
                    <a:pt x="251" y="40"/>
                    <a:pt x="250" y="40"/>
                  </a:cubicBezTo>
                  <a:cubicBezTo>
                    <a:pt x="250" y="41"/>
                    <a:pt x="249" y="43"/>
                    <a:pt x="248" y="45"/>
                  </a:cubicBezTo>
                  <a:cubicBezTo>
                    <a:pt x="248" y="45"/>
                    <a:pt x="246" y="47"/>
                    <a:pt x="245" y="47"/>
                  </a:cubicBezTo>
                  <a:cubicBezTo>
                    <a:pt x="243" y="47"/>
                    <a:pt x="240" y="47"/>
                    <a:pt x="238" y="47"/>
                  </a:cubicBezTo>
                  <a:cubicBezTo>
                    <a:pt x="232" y="48"/>
                    <a:pt x="223" y="50"/>
                    <a:pt x="214" y="52"/>
                  </a:cubicBezTo>
                  <a:cubicBezTo>
                    <a:pt x="213" y="52"/>
                    <a:pt x="212" y="52"/>
                    <a:pt x="213" y="51"/>
                  </a:cubicBezTo>
                  <a:cubicBezTo>
                    <a:pt x="213" y="51"/>
                    <a:pt x="213" y="50"/>
                    <a:pt x="213" y="49"/>
                  </a:cubicBezTo>
                  <a:cubicBezTo>
                    <a:pt x="213" y="49"/>
                    <a:pt x="215" y="44"/>
                    <a:pt x="219" y="43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24" y="43"/>
                    <a:pt x="225" y="43"/>
                    <a:pt x="227" y="42"/>
                  </a:cubicBezTo>
                  <a:cubicBezTo>
                    <a:pt x="226" y="41"/>
                    <a:pt x="226" y="40"/>
                    <a:pt x="225" y="39"/>
                  </a:cubicBezTo>
                  <a:cubicBezTo>
                    <a:pt x="224" y="40"/>
                    <a:pt x="223" y="40"/>
                    <a:pt x="222" y="40"/>
                  </a:cubicBezTo>
                  <a:cubicBezTo>
                    <a:pt x="218" y="41"/>
                    <a:pt x="218" y="41"/>
                    <a:pt x="218" y="41"/>
                  </a:cubicBezTo>
                  <a:cubicBezTo>
                    <a:pt x="217" y="41"/>
                    <a:pt x="216" y="42"/>
                    <a:pt x="215" y="42"/>
                  </a:cubicBezTo>
                  <a:cubicBezTo>
                    <a:pt x="214" y="43"/>
                    <a:pt x="213" y="42"/>
                    <a:pt x="213" y="41"/>
                  </a:cubicBezTo>
                  <a:cubicBezTo>
                    <a:pt x="212" y="38"/>
                    <a:pt x="211" y="35"/>
                    <a:pt x="210" y="33"/>
                  </a:cubicBezTo>
                  <a:cubicBezTo>
                    <a:pt x="209" y="33"/>
                    <a:pt x="208" y="34"/>
                    <a:pt x="207" y="34"/>
                  </a:cubicBezTo>
                  <a:cubicBezTo>
                    <a:pt x="210" y="38"/>
                    <a:pt x="210" y="45"/>
                    <a:pt x="209" y="50"/>
                  </a:cubicBezTo>
                  <a:cubicBezTo>
                    <a:pt x="209" y="51"/>
                    <a:pt x="208" y="52"/>
                    <a:pt x="208" y="52"/>
                  </a:cubicBezTo>
                  <a:cubicBezTo>
                    <a:pt x="208" y="53"/>
                    <a:pt x="206" y="54"/>
                    <a:pt x="206" y="54"/>
                  </a:cubicBezTo>
                  <a:cubicBezTo>
                    <a:pt x="205" y="54"/>
                    <a:pt x="205" y="55"/>
                    <a:pt x="204" y="55"/>
                  </a:cubicBezTo>
                  <a:cubicBezTo>
                    <a:pt x="193" y="58"/>
                    <a:pt x="182" y="61"/>
                    <a:pt x="176" y="60"/>
                  </a:cubicBezTo>
                  <a:cubicBezTo>
                    <a:pt x="174" y="60"/>
                    <a:pt x="171" y="60"/>
                    <a:pt x="169" y="60"/>
                  </a:cubicBezTo>
                  <a:cubicBezTo>
                    <a:pt x="165" y="60"/>
                    <a:pt x="166" y="57"/>
                    <a:pt x="167" y="55"/>
                  </a:cubicBezTo>
                  <a:cubicBezTo>
                    <a:pt x="167" y="52"/>
                    <a:pt x="167" y="50"/>
                    <a:pt x="166" y="47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4" y="50"/>
                    <a:pt x="163" y="54"/>
                    <a:pt x="162" y="57"/>
                  </a:cubicBezTo>
                  <a:cubicBezTo>
                    <a:pt x="162" y="58"/>
                    <a:pt x="159" y="59"/>
                    <a:pt x="158" y="59"/>
                  </a:cubicBezTo>
                  <a:cubicBezTo>
                    <a:pt x="153" y="59"/>
                    <a:pt x="146" y="59"/>
                    <a:pt x="140" y="61"/>
                  </a:cubicBezTo>
                  <a:cubicBezTo>
                    <a:pt x="139" y="61"/>
                    <a:pt x="136" y="62"/>
                    <a:pt x="135" y="61"/>
                  </a:cubicBezTo>
                  <a:cubicBezTo>
                    <a:pt x="133" y="61"/>
                    <a:pt x="131" y="60"/>
                    <a:pt x="130" y="59"/>
                  </a:cubicBezTo>
                  <a:cubicBezTo>
                    <a:pt x="129" y="59"/>
                    <a:pt x="128" y="59"/>
                    <a:pt x="127" y="59"/>
                  </a:cubicBezTo>
                  <a:cubicBezTo>
                    <a:pt x="128" y="61"/>
                    <a:pt x="129" y="62"/>
                    <a:pt x="130" y="63"/>
                  </a:cubicBezTo>
                  <a:cubicBezTo>
                    <a:pt x="131" y="64"/>
                    <a:pt x="130" y="66"/>
                    <a:pt x="129" y="66"/>
                  </a:cubicBezTo>
                  <a:cubicBezTo>
                    <a:pt x="127" y="69"/>
                    <a:pt x="125" y="71"/>
                    <a:pt x="123" y="75"/>
                  </a:cubicBezTo>
                  <a:cubicBezTo>
                    <a:pt x="122" y="76"/>
                    <a:pt x="122" y="77"/>
                    <a:pt x="121" y="79"/>
                  </a:cubicBezTo>
                  <a:cubicBezTo>
                    <a:pt x="114" y="73"/>
                    <a:pt x="103" y="69"/>
                    <a:pt x="89" y="71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9" y="72"/>
                    <a:pt x="79" y="72"/>
                  </a:cubicBezTo>
                  <a:cubicBezTo>
                    <a:pt x="80" y="72"/>
                    <a:pt x="81" y="73"/>
                    <a:pt x="81" y="74"/>
                  </a:cubicBezTo>
                  <a:cubicBezTo>
                    <a:pt x="81" y="76"/>
                    <a:pt x="80" y="77"/>
                    <a:pt x="79" y="77"/>
                  </a:cubicBezTo>
                  <a:cubicBezTo>
                    <a:pt x="79" y="77"/>
                    <a:pt x="79" y="77"/>
                    <a:pt x="79" y="77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101" y="75"/>
                    <a:pt x="111" y="77"/>
                    <a:pt x="117" y="83"/>
                  </a:cubicBezTo>
                  <a:cubicBezTo>
                    <a:pt x="118" y="85"/>
                    <a:pt x="122" y="95"/>
                    <a:pt x="123" y="97"/>
                  </a:cubicBezTo>
                  <a:cubicBezTo>
                    <a:pt x="126" y="102"/>
                    <a:pt x="127" y="104"/>
                    <a:pt x="121" y="111"/>
                  </a:cubicBezTo>
                  <a:cubicBezTo>
                    <a:pt x="110" y="123"/>
                    <a:pt x="98" y="122"/>
                    <a:pt x="81" y="120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55" y="118"/>
                    <a:pt x="48" y="121"/>
                    <a:pt x="38" y="126"/>
                  </a:cubicBezTo>
                  <a:cubicBezTo>
                    <a:pt x="41" y="122"/>
                    <a:pt x="44" y="118"/>
                    <a:pt x="46" y="113"/>
                  </a:cubicBezTo>
                  <a:cubicBezTo>
                    <a:pt x="54" y="97"/>
                    <a:pt x="63" y="48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1" y="32"/>
                    <a:pt x="59" y="32"/>
                    <a:pt x="57" y="33"/>
                  </a:cubicBezTo>
                  <a:cubicBezTo>
                    <a:pt x="55" y="34"/>
                    <a:pt x="53" y="35"/>
                    <a:pt x="51" y="36"/>
                  </a:cubicBezTo>
                  <a:cubicBezTo>
                    <a:pt x="51" y="37"/>
                    <a:pt x="50" y="37"/>
                    <a:pt x="50" y="37"/>
                  </a:cubicBezTo>
                  <a:cubicBezTo>
                    <a:pt x="47" y="52"/>
                    <a:pt x="43" y="75"/>
                    <a:pt x="38" y="91"/>
                  </a:cubicBezTo>
                  <a:cubicBezTo>
                    <a:pt x="28" y="128"/>
                    <a:pt x="4" y="127"/>
                    <a:pt x="0" y="141"/>
                  </a:cubicBezTo>
                  <a:cubicBezTo>
                    <a:pt x="2" y="147"/>
                    <a:pt x="3" y="154"/>
                    <a:pt x="6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16" y="159"/>
                    <a:pt x="22" y="147"/>
                    <a:pt x="29" y="143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52" y="132"/>
                    <a:pt x="59" y="132"/>
                    <a:pt x="59" y="132"/>
                  </a:cubicBezTo>
                  <a:cubicBezTo>
                    <a:pt x="64" y="132"/>
                    <a:pt x="66" y="136"/>
                    <a:pt x="67" y="140"/>
                  </a:cubicBezTo>
                  <a:cubicBezTo>
                    <a:pt x="68" y="141"/>
                    <a:pt x="69" y="143"/>
                    <a:pt x="70" y="144"/>
                  </a:cubicBezTo>
                  <a:cubicBezTo>
                    <a:pt x="71" y="143"/>
                    <a:pt x="72" y="143"/>
                    <a:pt x="73" y="142"/>
                  </a:cubicBezTo>
                  <a:cubicBezTo>
                    <a:pt x="72" y="141"/>
                    <a:pt x="72" y="140"/>
                    <a:pt x="71" y="138"/>
                  </a:cubicBezTo>
                  <a:cubicBezTo>
                    <a:pt x="70" y="136"/>
                    <a:pt x="68" y="133"/>
                    <a:pt x="65" y="130"/>
                  </a:cubicBezTo>
                  <a:cubicBezTo>
                    <a:pt x="66" y="130"/>
                    <a:pt x="66" y="130"/>
                    <a:pt x="66" y="130"/>
                  </a:cubicBezTo>
                  <a:cubicBezTo>
                    <a:pt x="80" y="132"/>
                    <a:pt x="80" y="132"/>
                    <a:pt x="80" y="132"/>
                  </a:cubicBezTo>
                  <a:cubicBezTo>
                    <a:pt x="93" y="133"/>
                    <a:pt x="106" y="135"/>
                    <a:pt x="118" y="128"/>
                  </a:cubicBezTo>
                  <a:cubicBezTo>
                    <a:pt x="119" y="130"/>
                    <a:pt x="119" y="130"/>
                    <a:pt x="119" y="130"/>
                  </a:cubicBezTo>
                  <a:cubicBezTo>
                    <a:pt x="119" y="133"/>
                    <a:pt x="120" y="135"/>
                    <a:pt x="121" y="137"/>
                  </a:cubicBezTo>
                  <a:cubicBezTo>
                    <a:pt x="122" y="136"/>
                    <a:pt x="123" y="135"/>
                    <a:pt x="124" y="134"/>
                  </a:cubicBezTo>
                  <a:cubicBezTo>
                    <a:pt x="123" y="133"/>
                    <a:pt x="123" y="131"/>
                    <a:pt x="122" y="129"/>
                  </a:cubicBezTo>
                  <a:cubicBezTo>
                    <a:pt x="122" y="126"/>
                    <a:pt x="122" y="126"/>
                    <a:pt x="122" y="126"/>
                  </a:cubicBezTo>
                  <a:cubicBezTo>
                    <a:pt x="124" y="124"/>
                    <a:pt x="127" y="122"/>
                    <a:pt x="130" y="119"/>
                  </a:cubicBezTo>
                  <a:cubicBezTo>
                    <a:pt x="132" y="116"/>
                    <a:pt x="134" y="113"/>
                    <a:pt x="135" y="110"/>
                  </a:cubicBezTo>
                  <a:cubicBezTo>
                    <a:pt x="142" y="108"/>
                    <a:pt x="145" y="110"/>
                    <a:pt x="146" y="111"/>
                  </a:cubicBezTo>
                  <a:cubicBezTo>
                    <a:pt x="148" y="110"/>
                    <a:pt x="149" y="109"/>
                    <a:pt x="150" y="108"/>
                  </a:cubicBezTo>
                  <a:cubicBezTo>
                    <a:pt x="148" y="107"/>
                    <a:pt x="145" y="104"/>
                    <a:pt x="137" y="106"/>
                  </a:cubicBezTo>
                  <a:cubicBezTo>
                    <a:pt x="138" y="100"/>
                    <a:pt x="136" y="96"/>
                    <a:pt x="134" y="92"/>
                  </a:cubicBezTo>
                  <a:cubicBezTo>
                    <a:pt x="132" y="87"/>
                    <a:pt x="131" y="85"/>
                    <a:pt x="133" y="80"/>
                  </a:cubicBezTo>
                  <a:cubicBezTo>
                    <a:pt x="135" y="77"/>
                    <a:pt x="138" y="74"/>
                    <a:pt x="142" y="73"/>
                  </a:cubicBezTo>
                  <a:cubicBezTo>
                    <a:pt x="144" y="71"/>
                    <a:pt x="146" y="73"/>
                    <a:pt x="146" y="74"/>
                  </a:cubicBezTo>
                  <a:cubicBezTo>
                    <a:pt x="147" y="75"/>
                    <a:pt x="148" y="77"/>
                    <a:pt x="149" y="78"/>
                  </a:cubicBezTo>
                  <a:cubicBezTo>
                    <a:pt x="150" y="81"/>
                    <a:pt x="150" y="81"/>
                    <a:pt x="150" y="81"/>
                  </a:cubicBezTo>
                  <a:cubicBezTo>
                    <a:pt x="151" y="79"/>
                    <a:pt x="152" y="78"/>
                    <a:pt x="153" y="77"/>
                  </a:cubicBezTo>
                  <a:cubicBezTo>
                    <a:pt x="153" y="77"/>
                    <a:pt x="153" y="77"/>
                    <a:pt x="153" y="77"/>
                  </a:cubicBezTo>
                  <a:cubicBezTo>
                    <a:pt x="152" y="75"/>
                    <a:pt x="151" y="73"/>
                    <a:pt x="150" y="72"/>
                  </a:cubicBezTo>
                  <a:cubicBezTo>
                    <a:pt x="150" y="71"/>
                    <a:pt x="150" y="70"/>
                    <a:pt x="151" y="70"/>
                  </a:cubicBezTo>
                  <a:cubicBezTo>
                    <a:pt x="159" y="68"/>
                    <a:pt x="168" y="69"/>
                    <a:pt x="174" y="69"/>
                  </a:cubicBezTo>
                  <a:cubicBezTo>
                    <a:pt x="178" y="70"/>
                    <a:pt x="181" y="69"/>
                    <a:pt x="186" y="68"/>
                  </a:cubicBezTo>
                  <a:cubicBezTo>
                    <a:pt x="186" y="68"/>
                    <a:pt x="188" y="68"/>
                    <a:pt x="189" y="70"/>
                  </a:cubicBezTo>
                  <a:cubicBezTo>
                    <a:pt x="190" y="71"/>
                    <a:pt x="191" y="73"/>
                    <a:pt x="191" y="74"/>
                  </a:cubicBezTo>
                  <a:cubicBezTo>
                    <a:pt x="192" y="74"/>
                    <a:pt x="193" y="74"/>
                    <a:pt x="194" y="73"/>
                  </a:cubicBezTo>
                  <a:cubicBezTo>
                    <a:pt x="194" y="72"/>
                    <a:pt x="193" y="70"/>
                    <a:pt x="193" y="69"/>
                  </a:cubicBezTo>
                  <a:cubicBezTo>
                    <a:pt x="192" y="68"/>
                    <a:pt x="194" y="67"/>
                    <a:pt x="195" y="67"/>
                  </a:cubicBezTo>
                  <a:cubicBezTo>
                    <a:pt x="199" y="65"/>
                    <a:pt x="204" y="64"/>
                    <a:pt x="209" y="63"/>
                  </a:cubicBezTo>
                  <a:cubicBezTo>
                    <a:pt x="215" y="61"/>
                    <a:pt x="222" y="59"/>
                    <a:pt x="228" y="58"/>
                  </a:cubicBezTo>
                  <a:cubicBezTo>
                    <a:pt x="229" y="58"/>
                    <a:pt x="231" y="57"/>
                    <a:pt x="233" y="59"/>
                  </a:cubicBezTo>
                  <a:cubicBezTo>
                    <a:pt x="235" y="61"/>
                    <a:pt x="237" y="64"/>
                    <a:pt x="238" y="67"/>
                  </a:cubicBezTo>
                  <a:cubicBezTo>
                    <a:pt x="239" y="72"/>
                    <a:pt x="239" y="72"/>
                    <a:pt x="239" y="72"/>
                  </a:cubicBezTo>
                  <a:cubicBezTo>
                    <a:pt x="239" y="74"/>
                    <a:pt x="240" y="77"/>
                    <a:pt x="242" y="80"/>
                  </a:cubicBezTo>
                  <a:cubicBezTo>
                    <a:pt x="243" y="79"/>
                    <a:pt x="244" y="78"/>
                    <a:pt x="244" y="77"/>
                  </a:cubicBezTo>
                  <a:cubicBezTo>
                    <a:pt x="243" y="75"/>
                    <a:pt x="243" y="73"/>
                    <a:pt x="243" y="71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7" y="70"/>
                    <a:pt x="249" y="70"/>
                    <a:pt x="250" y="72"/>
                  </a:cubicBezTo>
                  <a:cubicBezTo>
                    <a:pt x="250" y="71"/>
                    <a:pt x="251" y="71"/>
                    <a:pt x="252" y="70"/>
                  </a:cubicBezTo>
                  <a:cubicBezTo>
                    <a:pt x="250" y="67"/>
                    <a:pt x="247" y="66"/>
                    <a:pt x="244" y="66"/>
                  </a:cubicBezTo>
                  <a:cubicBezTo>
                    <a:pt x="242" y="66"/>
                    <a:pt x="242" y="66"/>
                    <a:pt x="242" y="66"/>
                  </a:cubicBezTo>
                  <a:cubicBezTo>
                    <a:pt x="241" y="63"/>
                    <a:pt x="240" y="60"/>
                    <a:pt x="238" y="58"/>
                  </a:cubicBezTo>
                  <a:cubicBezTo>
                    <a:pt x="237" y="58"/>
                    <a:pt x="238" y="56"/>
                    <a:pt x="238" y="56"/>
                  </a:cubicBezTo>
                  <a:cubicBezTo>
                    <a:pt x="247" y="56"/>
                    <a:pt x="254" y="55"/>
                    <a:pt x="263" y="54"/>
                  </a:cubicBezTo>
                  <a:cubicBezTo>
                    <a:pt x="265" y="54"/>
                    <a:pt x="267" y="53"/>
                    <a:pt x="269" y="53"/>
                  </a:cubicBezTo>
                  <a:cubicBezTo>
                    <a:pt x="269" y="53"/>
                    <a:pt x="273" y="54"/>
                    <a:pt x="274" y="55"/>
                  </a:cubicBezTo>
                  <a:cubicBezTo>
                    <a:pt x="277" y="59"/>
                    <a:pt x="280" y="64"/>
                    <a:pt x="281" y="67"/>
                  </a:cubicBezTo>
                  <a:cubicBezTo>
                    <a:pt x="281" y="67"/>
                    <a:pt x="281" y="67"/>
                    <a:pt x="281" y="67"/>
                  </a:cubicBezTo>
                  <a:cubicBezTo>
                    <a:pt x="282" y="66"/>
                    <a:pt x="283" y="66"/>
                    <a:pt x="284" y="66"/>
                  </a:cubicBezTo>
                  <a:cubicBezTo>
                    <a:pt x="284" y="64"/>
                    <a:pt x="283" y="62"/>
                    <a:pt x="282" y="61"/>
                  </a:cubicBezTo>
                  <a:cubicBezTo>
                    <a:pt x="285" y="61"/>
                    <a:pt x="288" y="61"/>
                    <a:pt x="291" y="60"/>
                  </a:cubicBezTo>
                  <a:cubicBezTo>
                    <a:pt x="291" y="58"/>
                    <a:pt x="291" y="57"/>
                    <a:pt x="290" y="56"/>
                  </a:cubicBezTo>
                  <a:cubicBezTo>
                    <a:pt x="286" y="57"/>
                    <a:pt x="283" y="57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9" y="55"/>
                    <a:pt x="279" y="55"/>
                    <a:pt x="278" y="54"/>
                  </a:cubicBezTo>
                  <a:cubicBezTo>
                    <a:pt x="278" y="53"/>
                    <a:pt x="278" y="52"/>
                    <a:pt x="279" y="52"/>
                  </a:cubicBezTo>
                  <a:cubicBezTo>
                    <a:pt x="284" y="51"/>
                    <a:pt x="289" y="51"/>
                    <a:pt x="295" y="50"/>
                  </a:cubicBezTo>
                  <a:cubicBezTo>
                    <a:pt x="302" y="50"/>
                    <a:pt x="308" y="49"/>
                    <a:pt x="313" y="48"/>
                  </a:cubicBezTo>
                  <a:cubicBezTo>
                    <a:pt x="314" y="48"/>
                    <a:pt x="318" y="48"/>
                    <a:pt x="318" y="49"/>
                  </a:cubicBezTo>
                  <a:cubicBezTo>
                    <a:pt x="322" y="51"/>
                    <a:pt x="326" y="53"/>
                    <a:pt x="332" y="50"/>
                  </a:cubicBezTo>
                  <a:cubicBezTo>
                    <a:pt x="332" y="49"/>
                    <a:pt x="331" y="48"/>
                    <a:pt x="331" y="47"/>
                  </a:cubicBezTo>
                  <a:cubicBezTo>
                    <a:pt x="328" y="48"/>
                    <a:pt x="326" y="48"/>
                    <a:pt x="323" y="47"/>
                  </a:cubicBezTo>
                  <a:cubicBezTo>
                    <a:pt x="323" y="47"/>
                    <a:pt x="323" y="45"/>
                    <a:pt x="324" y="45"/>
                  </a:cubicBezTo>
                  <a:cubicBezTo>
                    <a:pt x="330" y="43"/>
                    <a:pt x="335" y="41"/>
                    <a:pt x="340" y="38"/>
                  </a:cubicBezTo>
                  <a:cubicBezTo>
                    <a:pt x="348" y="35"/>
                    <a:pt x="348" y="35"/>
                    <a:pt x="348" y="35"/>
                  </a:cubicBezTo>
                  <a:cubicBezTo>
                    <a:pt x="357" y="31"/>
                    <a:pt x="363" y="29"/>
                    <a:pt x="370" y="27"/>
                  </a:cubicBezTo>
                  <a:cubicBezTo>
                    <a:pt x="370" y="27"/>
                    <a:pt x="376" y="26"/>
                    <a:pt x="380" y="28"/>
                  </a:cubicBezTo>
                  <a:cubicBezTo>
                    <a:pt x="383" y="29"/>
                    <a:pt x="385" y="29"/>
                    <a:pt x="389" y="28"/>
                  </a:cubicBezTo>
                  <a:cubicBezTo>
                    <a:pt x="389" y="28"/>
                    <a:pt x="389" y="27"/>
                    <a:pt x="389" y="26"/>
                  </a:cubicBezTo>
                  <a:cubicBezTo>
                    <a:pt x="388" y="26"/>
                    <a:pt x="386" y="26"/>
                    <a:pt x="385" y="25"/>
                  </a:cubicBezTo>
                  <a:cubicBezTo>
                    <a:pt x="384" y="25"/>
                    <a:pt x="385" y="24"/>
                    <a:pt x="385" y="24"/>
                  </a:cubicBezTo>
                  <a:cubicBezTo>
                    <a:pt x="399" y="21"/>
                    <a:pt x="405" y="13"/>
                    <a:pt x="412" y="8"/>
                  </a:cubicBezTo>
                  <a:cubicBezTo>
                    <a:pt x="417" y="4"/>
                    <a:pt x="417" y="4"/>
                    <a:pt x="417" y="4"/>
                  </a:cubicBezTo>
                  <a:cubicBezTo>
                    <a:pt x="420" y="2"/>
                    <a:pt x="419" y="0"/>
                    <a:pt x="416" y="1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3" name="Oval 2172">
              <a:extLst>
                <a:ext uri="{FF2B5EF4-FFF2-40B4-BE49-F238E27FC236}">
                  <a16:creationId xmlns:a16="http://schemas.microsoft.com/office/drawing/2014/main" id="{988FDCAD-1A69-407C-81CF-A61FA54E0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9" y="2909"/>
              <a:ext cx="10" cy="14"/>
            </a:xfrm>
            <a:prstGeom prst="ellipse">
              <a:avLst/>
            </a:prstGeom>
            <a:solidFill>
              <a:srgbClr val="A43C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644" name="Freeform 2173">
              <a:extLst>
                <a:ext uri="{FF2B5EF4-FFF2-40B4-BE49-F238E27FC236}">
                  <a16:creationId xmlns:a16="http://schemas.microsoft.com/office/drawing/2014/main" id="{438DBE0E-4A57-4B4C-88D0-523CAD8C3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717"/>
              <a:ext cx="1001" cy="403"/>
            </a:xfrm>
            <a:custGeom>
              <a:avLst/>
              <a:gdLst>
                <a:gd name="T0" fmla="*/ 5718 w 400"/>
                <a:gd name="T1" fmla="*/ 363 h 151"/>
                <a:gd name="T2" fmla="*/ 5268 w 400"/>
                <a:gd name="T3" fmla="*/ 435 h 151"/>
                <a:gd name="T4" fmla="*/ 5593 w 400"/>
                <a:gd name="T5" fmla="*/ 264 h 151"/>
                <a:gd name="T6" fmla="*/ 5468 w 400"/>
                <a:gd name="T7" fmla="*/ 171 h 151"/>
                <a:gd name="T8" fmla="*/ 5310 w 400"/>
                <a:gd name="T9" fmla="*/ 286 h 151"/>
                <a:gd name="T10" fmla="*/ 5018 w 400"/>
                <a:gd name="T11" fmla="*/ 592 h 151"/>
                <a:gd name="T12" fmla="*/ 4810 w 400"/>
                <a:gd name="T13" fmla="*/ 627 h 151"/>
                <a:gd name="T14" fmla="*/ 4672 w 400"/>
                <a:gd name="T15" fmla="*/ 742 h 151"/>
                <a:gd name="T16" fmla="*/ 4372 w 400"/>
                <a:gd name="T17" fmla="*/ 683 h 151"/>
                <a:gd name="T18" fmla="*/ 4484 w 400"/>
                <a:gd name="T19" fmla="*/ 550 h 151"/>
                <a:gd name="T20" fmla="*/ 4339 w 400"/>
                <a:gd name="T21" fmla="*/ 571 h 151"/>
                <a:gd name="T22" fmla="*/ 4277 w 400"/>
                <a:gd name="T23" fmla="*/ 456 h 151"/>
                <a:gd name="T24" fmla="*/ 4247 w 400"/>
                <a:gd name="T25" fmla="*/ 777 h 151"/>
                <a:gd name="T26" fmla="*/ 3681 w 400"/>
                <a:gd name="T27" fmla="*/ 875 h 151"/>
                <a:gd name="T28" fmla="*/ 3606 w 400"/>
                <a:gd name="T29" fmla="*/ 763 h 151"/>
                <a:gd name="T30" fmla="*/ 3418 w 400"/>
                <a:gd name="T31" fmla="*/ 891 h 151"/>
                <a:gd name="T32" fmla="*/ 3026 w 400"/>
                <a:gd name="T33" fmla="*/ 934 h 151"/>
                <a:gd name="T34" fmla="*/ 3243 w 400"/>
                <a:gd name="T35" fmla="*/ 798 h 151"/>
                <a:gd name="T36" fmla="*/ 3101 w 400"/>
                <a:gd name="T37" fmla="*/ 777 h 151"/>
                <a:gd name="T38" fmla="*/ 2975 w 400"/>
                <a:gd name="T39" fmla="*/ 627 h 151"/>
                <a:gd name="T40" fmla="*/ 2943 w 400"/>
                <a:gd name="T41" fmla="*/ 990 h 151"/>
                <a:gd name="T42" fmla="*/ 2442 w 400"/>
                <a:gd name="T43" fmla="*/ 1140 h 151"/>
                <a:gd name="T44" fmla="*/ 2285 w 400"/>
                <a:gd name="T45" fmla="*/ 891 h 151"/>
                <a:gd name="T46" fmla="*/ 2160 w 400"/>
                <a:gd name="T47" fmla="*/ 1118 h 151"/>
                <a:gd name="T48" fmla="*/ 1722 w 400"/>
                <a:gd name="T49" fmla="*/ 1118 h 151"/>
                <a:gd name="T50" fmla="*/ 1709 w 400"/>
                <a:gd name="T51" fmla="*/ 1254 h 151"/>
                <a:gd name="T52" fmla="*/ 1084 w 400"/>
                <a:gd name="T53" fmla="*/ 1345 h 151"/>
                <a:gd name="T54" fmla="*/ 926 w 400"/>
                <a:gd name="T55" fmla="*/ 1366 h 151"/>
                <a:gd name="T56" fmla="*/ 926 w 400"/>
                <a:gd name="T57" fmla="*/ 1468 h 151"/>
                <a:gd name="T58" fmla="*/ 1617 w 400"/>
                <a:gd name="T59" fmla="*/ 1844 h 151"/>
                <a:gd name="T60" fmla="*/ 721 w 400"/>
                <a:gd name="T61" fmla="*/ 2245 h 151"/>
                <a:gd name="T62" fmla="*/ 95 w 400"/>
                <a:gd name="T63" fmla="*/ 2642 h 151"/>
                <a:gd name="T64" fmla="*/ 363 w 400"/>
                <a:gd name="T65" fmla="*/ 2607 h 151"/>
                <a:gd name="T66" fmla="*/ 783 w 400"/>
                <a:gd name="T67" fmla="*/ 2736 h 151"/>
                <a:gd name="T68" fmla="*/ 708 w 400"/>
                <a:gd name="T69" fmla="*/ 2471 h 151"/>
                <a:gd name="T70" fmla="*/ 1534 w 400"/>
                <a:gd name="T71" fmla="*/ 2437 h 151"/>
                <a:gd name="T72" fmla="*/ 1629 w 400"/>
                <a:gd name="T73" fmla="*/ 2549 h 151"/>
                <a:gd name="T74" fmla="*/ 1722 w 400"/>
                <a:gd name="T75" fmla="*/ 2266 h 151"/>
                <a:gd name="T76" fmla="*/ 2035 w 400"/>
                <a:gd name="T77" fmla="*/ 2052 h 151"/>
                <a:gd name="T78" fmla="*/ 1772 w 400"/>
                <a:gd name="T79" fmla="*/ 1524 h 151"/>
                <a:gd name="T80" fmla="*/ 2022 w 400"/>
                <a:gd name="T81" fmla="*/ 1481 h 151"/>
                <a:gd name="T82" fmla="*/ 2085 w 400"/>
                <a:gd name="T83" fmla="*/ 1468 h 151"/>
                <a:gd name="T84" fmla="*/ 2410 w 400"/>
                <a:gd name="T85" fmla="*/ 1310 h 151"/>
                <a:gd name="T86" fmla="*/ 2680 w 400"/>
                <a:gd name="T87" fmla="*/ 1404 h 151"/>
                <a:gd name="T88" fmla="*/ 2743 w 400"/>
                <a:gd name="T89" fmla="*/ 1276 h 151"/>
                <a:gd name="T90" fmla="*/ 3338 w 400"/>
                <a:gd name="T91" fmla="*/ 1118 h 151"/>
                <a:gd name="T92" fmla="*/ 3481 w 400"/>
                <a:gd name="T93" fmla="*/ 1524 h 151"/>
                <a:gd name="T94" fmla="*/ 3493 w 400"/>
                <a:gd name="T95" fmla="*/ 1332 h 151"/>
                <a:gd name="T96" fmla="*/ 3639 w 400"/>
                <a:gd name="T97" fmla="*/ 1332 h 151"/>
                <a:gd name="T98" fmla="*/ 3418 w 400"/>
                <a:gd name="T99" fmla="*/ 1105 h 151"/>
                <a:gd name="T100" fmla="*/ 3901 w 400"/>
                <a:gd name="T101" fmla="*/ 1003 h 151"/>
                <a:gd name="T102" fmla="*/ 4089 w 400"/>
                <a:gd name="T103" fmla="*/ 1276 h 151"/>
                <a:gd name="T104" fmla="*/ 4247 w 400"/>
                <a:gd name="T105" fmla="*/ 1140 h 151"/>
                <a:gd name="T106" fmla="*/ 4059 w 400"/>
                <a:gd name="T107" fmla="*/ 1062 h 151"/>
                <a:gd name="T108" fmla="*/ 4309 w 400"/>
                <a:gd name="T109" fmla="*/ 947 h 151"/>
                <a:gd name="T110" fmla="*/ 4890 w 400"/>
                <a:gd name="T111" fmla="*/ 947 h 151"/>
                <a:gd name="T112" fmla="*/ 4765 w 400"/>
                <a:gd name="T113" fmla="*/ 854 h 151"/>
                <a:gd name="T114" fmla="*/ 5485 w 400"/>
                <a:gd name="T115" fmla="*/ 512 h 151"/>
                <a:gd name="T116" fmla="*/ 5781 w 400"/>
                <a:gd name="T117" fmla="*/ 491 h 151"/>
                <a:gd name="T118" fmla="*/ 6144 w 400"/>
                <a:gd name="T119" fmla="*/ 149 h 15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00" h="151">
                  <a:moveTo>
                    <a:pt x="396" y="1"/>
                  </a:moveTo>
                  <a:cubicBezTo>
                    <a:pt x="391" y="5"/>
                    <a:pt x="391" y="5"/>
                    <a:pt x="391" y="5"/>
                  </a:cubicBezTo>
                  <a:cubicBezTo>
                    <a:pt x="384" y="9"/>
                    <a:pt x="377" y="16"/>
                    <a:pt x="365" y="19"/>
                  </a:cubicBezTo>
                  <a:cubicBezTo>
                    <a:pt x="351" y="21"/>
                    <a:pt x="351" y="21"/>
                    <a:pt x="351" y="21"/>
                  </a:cubicBezTo>
                  <a:cubicBezTo>
                    <a:pt x="347" y="22"/>
                    <a:pt x="343" y="22"/>
                    <a:pt x="339" y="23"/>
                  </a:cubicBezTo>
                  <a:cubicBezTo>
                    <a:pt x="338" y="24"/>
                    <a:pt x="336" y="23"/>
                    <a:pt x="336" y="23"/>
                  </a:cubicBezTo>
                  <a:cubicBezTo>
                    <a:pt x="337" y="22"/>
                    <a:pt x="339" y="20"/>
                    <a:pt x="341" y="19"/>
                  </a:cubicBezTo>
                  <a:cubicBezTo>
                    <a:pt x="343" y="18"/>
                    <a:pt x="349" y="16"/>
                    <a:pt x="350" y="16"/>
                  </a:cubicBezTo>
                  <a:cubicBezTo>
                    <a:pt x="352" y="15"/>
                    <a:pt x="354" y="15"/>
                    <a:pt x="357" y="14"/>
                  </a:cubicBezTo>
                  <a:cubicBezTo>
                    <a:pt x="357" y="13"/>
                    <a:pt x="356" y="12"/>
                    <a:pt x="356" y="11"/>
                  </a:cubicBezTo>
                  <a:cubicBezTo>
                    <a:pt x="353" y="12"/>
                    <a:pt x="351" y="13"/>
                    <a:pt x="349" y="13"/>
                  </a:cubicBezTo>
                  <a:cubicBezTo>
                    <a:pt x="349" y="13"/>
                    <a:pt x="349" y="10"/>
                    <a:pt x="349" y="9"/>
                  </a:cubicBezTo>
                  <a:cubicBezTo>
                    <a:pt x="349" y="9"/>
                    <a:pt x="349" y="9"/>
                    <a:pt x="348" y="9"/>
                  </a:cubicBezTo>
                  <a:cubicBezTo>
                    <a:pt x="347" y="9"/>
                    <a:pt x="347" y="9"/>
                    <a:pt x="347" y="9"/>
                  </a:cubicBezTo>
                  <a:cubicBezTo>
                    <a:pt x="347" y="12"/>
                    <a:pt x="343" y="13"/>
                    <a:pt x="339" y="15"/>
                  </a:cubicBezTo>
                  <a:cubicBezTo>
                    <a:pt x="337" y="17"/>
                    <a:pt x="334" y="19"/>
                    <a:pt x="332" y="22"/>
                  </a:cubicBezTo>
                  <a:cubicBezTo>
                    <a:pt x="331" y="25"/>
                    <a:pt x="329" y="27"/>
                    <a:pt x="327" y="27"/>
                  </a:cubicBezTo>
                  <a:cubicBezTo>
                    <a:pt x="320" y="31"/>
                    <a:pt x="320" y="31"/>
                    <a:pt x="320" y="31"/>
                  </a:cubicBezTo>
                  <a:cubicBezTo>
                    <a:pt x="315" y="33"/>
                    <a:pt x="310" y="35"/>
                    <a:pt x="305" y="37"/>
                  </a:cubicBezTo>
                  <a:cubicBezTo>
                    <a:pt x="305" y="36"/>
                    <a:pt x="306" y="35"/>
                    <a:pt x="308" y="33"/>
                  </a:cubicBezTo>
                  <a:cubicBezTo>
                    <a:pt x="307" y="33"/>
                    <a:pt x="307" y="33"/>
                    <a:pt x="307" y="33"/>
                  </a:cubicBezTo>
                  <a:cubicBezTo>
                    <a:pt x="306" y="32"/>
                    <a:pt x="305" y="32"/>
                    <a:pt x="304" y="32"/>
                  </a:cubicBezTo>
                  <a:cubicBezTo>
                    <a:pt x="303" y="33"/>
                    <a:pt x="302" y="34"/>
                    <a:pt x="301" y="36"/>
                  </a:cubicBezTo>
                  <a:cubicBezTo>
                    <a:pt x="301" y="37"/>
                    <a:pt x="299" y="39"/>
                    <a:pt x="298" y="39"/>
                  </a:cubicBezTo>
                  <a:cubicBezTo>
                    <a:pt x="292" y="40"/>
                    <a:pt x="286" y="41"/>
                    <a:pt x="278" y="42"/>
                  </a:cubicBezTo>
                  <a:cubicBezTo>
                    <a:pt x="277" y="42"/>
                    <a:pt x="276" y="41"/>
                    <a:pt x="277" y="40"/>
                  </a:cubicBezTo>
                  <a:cubicBezTo>
                    <a:pt x="278" y="38"/>
                    <a:pt x="279" y="36"/>
                    <a:pt x="279" y="36"/>
                  </a:cubicBezTo>
                  <a:cubicBezTo>
                    <a:pt x="280" y="34"/>
                    <a:pt x="283" y="33"/>
                    <a:pt x="286" y="32"/>
                  </a:cubicBezTo>
                  <a:cubicBezTo>
                    <a:pt x="288" y="31"/>
                    <a:pt x="288" y="31"/>
                    <a:pt x="288" y="31"/>
                  </a:cubicBezTo>
                  <a:cubicBezTo>
                    <a:pt x="287" y="30"/>
                    <a:pt x="287" y="29"/>
                    <a:pt x="286" y="29"/>
                  </a:cubicBezTo>
                  <a:cubicBezTo>
                    <a:pt x="285" y="29"/>
                    <a:pt x="285" y="29"/>
                    <a:pt x="285" y="29"/>
                  </a:cubicBezTo>
                  <a:cubicBezTo>
                    <a:pt x="283" y="30"/>
                    <a:pt x="280" y="30"/>
                    <a:pt x="278" y="32"/>
                  </a:cubicBezTo>
                  <a:cubicBezTo>
                    <a:pt x="277" y="31"/>
                    <a:pt x="277" y="31"/>
                    <a:pt x="277" y="30"/>
                  </a:cubicBezTo>
                  <a:cubicBezTo>
                    <a:pt x="277" y="28"/>
                    <a:pt x="276" y="27"/>
                    <a:pt x="277" y="25"/>
                  </a:cubicBezTo>
                  <a:cubicBezTo>
                    <a:pt x="276" y="25"/>
                    <a:pt x="276" y="25"/>
                    <a:pt x="276" y="25"/>
                  </a:cubicBezTo>
                  <a:cubicBezTo>
                    <a:pt x="275" y="24"/>
                    <a:pt x="274" y="24"/>
                    <a:pt x="273" y="24"/>
                  </a:cubicBezTo>
                  <a:cubicBezTo>
                    <a:pt x="272" y="27"/>
                    <a:pt x="273" y="29"/>
                    <a:pt x="273" y="31"/>
                  </a:cubicBezTo>
                  <a:cubicBezTo>
                    <a:pt x="274" y="33"/>
                    <a:pt x="274" y="35"/>
                    <a:pt x="274" y="36"/>
                  </a:cubicBezTo>
                  <a:cubicBezTo>
                    <a:pt x="274" y="38"/>
                    <a:pt x="272" y="40"/>
                    <a:pt x="271" y="41"/>
                  </a:cubicBezTo>
                  <a:cubicBezTo>
                    <a:pt x="270" y="42"/>
                    <a:pt x="267" y="43"/>
                    <a:pt x="267" y="43"/>
                  </a:cubicBezTo>
                  <a:cubicBezTo>
                    <a:pt x="257" y="43"/>
                    <a:pt x="248" y="44"/>
                    <a:pt x="242" y="45"/>
                  </a:cubicBezTo>
                  <a:cubicBezTo>
                    <a:pt x="239" y="45"/>
                    <a:pt x="237" y="46"/>
                    <a:pt x="235" y="46"/>
                  </a:cubicBezTo>
                  <a:cubicBezTo>
                    <a:pt x="234" y="46"/>
                    <a:pt x="233" y="45"/>
                    <a:pt x="233" y="44"/>
                  </a:cubicBezTo>
                  <a:cubicBezTo>
                    <a:pt x="233" y="43"/>
                    <a:pt x="233" y="41"/>
                    <a:pt x="234" y="41"/>
                  </a:cubicBezTo>
                  <a:cubicBezTo>
                    <a:pt x="232" y="41"/>
                    <a:pt x="231" y="40"/>
                    <a:pt x="230" y="40"/>
                  </a:cubicBezTo>
                  <a:cubicBezTo>
                    <a:pt x="230" y="41"/>
                    <a:pt x="229" y="43"/>
                    <a:pt x="228" y="45"/>
                  </a:cubicBezTo>
                  <a:cubicBezTo>
                    <a:pt x="228" y="45"/>
                    <a:pt x="226" y="47"/>
                    <a:pt x="225" y="47"/>
                  </a:cubicBezTo>
                  <a:cubicBezTo>
                    <a:pt x="223" y="47"/>
                    <a:pt x="220" y="47"/>
                    <a:pt x="218" y="47"/>
                  </a:cubicBezTo>
                  <a:cubicBezTo>
                    <a:pt x="212" y="48"/>
                    <a:pt x="203" y="50"/>
                    <a:pt x="194" y="52"/>
                  </a:cubicBezTo>
                  <a:cubicBezTo>
                    <a:pt x="193" y="52"/>
                    <a:pt x="192" y="52"/>
                    <a:pt x="193" y="51"/>
                  </a:cubicBezTo>
                  <a:cubicBezTo>
                    <a:pt x="193" y="51"/>
                    <a:pt x="193" y="50"/>
                    <a:pt x="193" y="49"/>
                  </a:cubicBezTo>
                  <a:cubicBezTo>
                    <a:pt x="193" y="49"/>
                    <a:pt x="195" y="44"/>
                    <a:pt x="199" y="43"/>
                  </a:cubicBezTo>
                  <a:cubicBezTo>
                    <a:pt x="203" y="43"/>
                    <a:pt x="203" y="43"/>
                    <a:pt x="203" y="43"/>
                  </a:cubicBezTo>
                  <a:cubicBezTo>
                    <a:pt x="204" y="43"/>
                    <a:pt x="205" y="43"/>
                    <a:pt x="207" y="42"/>
                  </a:cubicBezTo>
                  <a:cubicBezTo>
                    <a:pt x="206" y="41"/>
                    <a:pt x="206" y="40"/>
                    <a:pt x="205" y="39"/>
                  </a:cubicBezTo>
                  <a:cubicBezTo>
                    <a:pt x="204" y="40"/>
                    <a:pt x="203" y="40"/>
                    <a:pt x="202" y="40"/>
                  </a:cubicBezTo>
                  <a:cubicBezTo>
                    <a:pt x="198" y="41"/>
                    <a:pt x="198" y="41"/>
                    <a:pt x="198" y="41"/>
                  </a:cubicBezTo>
                  <a:cubicBezTo>
                    <a:pt x="197" y="41"/>
                    <a:pt x="196" y="42"/>
                    <a:pt x="195" y="42"/>
                  </a:cubicBezTo>
                  <a:cubicBezTo>
                    <a:pt x="194" y="43"/>
                    <a:pt x="193" y="42"/>
                    <a:pt x="193" y="41"/>
                  </a:cubicBezTo>
                  <a:cubicBezTo>
                    <a:pt x="192" y="38"/>
                    <a:pt x="191" y="35"/>
                    <a:pt x="190" y="33"/>
                  </a:cubicBezTo>
                  <a:cubicBezTo>
                    <a:pt x="189" y="33"/>
                    <a:pt x="188" y="34"/>
                    <a:pt x="187" y="34"/>
                  </a:cubicBezTo>
                  <a:cubicBezTo>
                    <a:pt x="190" y="38"/>
                    <a:pt x="190" y="45"/>
                    <a:pt x="189" y="50"/>
                  </a:cubicBezTo>
                  <a:cubicBezTo>
                    <a:pt x="189" y="51"/>
                    <a:pt x="188" y="52"/>
                    <a:pt x="188" y="52"/>
                  </a:cubicBezTo>
                  <a:cubicBezTo>
                    <a:pt x="188" y="53"/>
                    <a:pt x="186" y="54"/>
                    <a:pt x="186" y="54"/>
                  </a:cubicBezTo>
                  <a:cubicBezTo>
                    <a:pt x="185" y="54"/>
                    <a:pt x="185" y="55"/>
                    <a:pt x="184" y="55"/>
                  </a:cubicBezTo>
                  <a:cubicBezTo>
                    <a:pt x="173" y="58"/>
                    <a:pt x="162" y="61"/>
                    <a:pt x="156" y="60"/>
                  </a:cubicBezTo>
                  <a:cubicBezTo>
                    <a:pt x="154" y="60"/>
                    <a:pt x="151" y="60"/>
                    <a:pt x="149" y="60"/>
                  </a:cubicBezTo>
                  <a:cubicBezTo>
                    <a:pt x="145" y="60"/>
                    <a:pt x="146" y="57"/>
                    <a:pt x="147" y="55"/>
                  </a:cubicBezTo>
                  <a:cubicBezTo>
                    <a:pt x="147" y="52"/>
                    <a:pt x="147" y="50"/>
                    <a:pt x="146" y="47"/>
                  </a:cubicBezTo>
                  <a:cubicBezTo>
                    <a:pt x="145" y="48"/>
                    <a:pt x="144" y="48"/>
                    <a:pt x="143" y="48"/>
                  </a:cubicBezTo>
                  <a:cubicBezTo>
                    <a:pt x="144" y="50"/>
                    <a:pt x="143" y="54"/>
                    <a:pt x="142" y="57"/>
                  </a:cubicBezTo>
                  <a:cubicBezTo>
                    <a:pt x="142" y="58"/>
                    <a:pt x="139" y="59"/>
                    <a:pt x="138" y="59"/>
                  </a:cubicBezTo>
                  <a:cubicBezTo>
                    <a:pt x="133" y="59"/>
                    <a:pt x="126" y="59"/>
                    <a:pt x="120" y="61"/>
                  </a:cubicBezTo>
                  <a:cubicBezTo>
                    <a:pt x="119" y="61"/>
                    <a:pt x="116" y="62"/>
                    <a:pt x="115" y="61"/>
                  </a:cubicBezTo>
                  <a:cubicBezTo>
                    <a:pt x="113" y="61"/>
                    <a:pt x="111" y="60"/>
                    <a:pt x="110" y="59"/>
                  </a:cubicBezTo>
                  <a:cubicBezTo>
                    <a:pt x="109" y="59"/>
                    <a:pt x="108" y="59"/>
                    <a:pt x="107" y="59"/>
                  </a:cubicBezTo>
                  <a:cubicBezTo>
                    <a:pt x="108" y="61"/>
                    <a:pt x="109" y="62"/>
                    <a:pt x="110" y="63"/>
                  </a:cubicBezTo>
                  <a:cubicBezTo>
                    <a:pt x="111" y="64"/>
                    <a:pt x="110" y="66"/>
                    <a:pt x="109" y="66"/>
                  </a:cubicBezTo>
                  <a:cubicBezTo>
                    <a:pt x="107" y="69"/>
                    <a:pt x="105" y="71"/>
                    <a:pt x="103" y="75"/>
                  </a:cubicBezTo>
                  <a:cubicBezTo>
                    <a:pt x="102" y="76"/>
                    <a:pt x="102" y="77"/>
                    <a:pt x="101" y="79"/>
                  </a:cubicBezTo>
                  <a:cubicBezTo>
                    <a:pt x="94" y="73"/>
                    <a:pt x="83" y="69"/>
                    <a:pt x="69" y="71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9" y="72"/>
                    <a:pt x="59" y="72"/>
                  </a:cubicBezTo>
                  <a:cubicBezTo>
                    <a:pt x="60" y="72"/>
                    <a:pt x="61" y="73"/>
                    <a:pt x="61" y="74"/>
                  </a:cubicBezTo>
                  <a:cubicBezTo>
                    <a:pt x="61" y="76"/>
                    <a:pt x="60" y="77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81" y="75"/>
                    <a:pt x="91" y="77"/>
                    <a:pt x="97" y="83"/>
                  </a:cubicBezTo>
                  <a:cubicBezTo>
                    <a:pt x="98" y="85"/>
                    <a:pt x="102" y="95"/>
                    <a:pt x="103" y="97"/>
                  </a:cubicBezTo>
                  <a:cubicBezTo>
                    <a:pt x="106" y="102"/>
                    <a:pt x="107" y="104"/>
                    <a:pt x="101" y="111"/>
                  </a:cubicBezTo>
                  <a:cubicBezTo>
                    <a:pt x="90" y="123"/>
                    <a:pt x="78" y="122"/>
                    <a:pt x="61" y="120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35" y="118"/>
                    <a:pt x="28" y="121"/>
                    <a:pt x="18" y="126"/>
                  </a:cubicBezTo>
                  <a:cubicBezTo>
                    <a:pt x="18" y="126"/>
                    <a:pt x="18" y="126"/>
                    <a:pt x="19" y="126"/>
                  </a:cubicBezTo>
                  <a:cubicBezTo>
                    <a:pt x="14" y="131"/>
                    <a:pt x="9" y="137"/>
                    <a:pt x="6" y="139"/>
                  </a:cubicBezTo>
                  <a:cubicBezTo>
                    <a:pt x="2" y="141"/>
                    <a:pt x="2" y="146"/>
                    <a:pt x="0" y="151"/>
                  </a:cubicBezTo>
                  <a:cubicBezTo>
                    <a:pt x="3" y="148"/>
                    <a:pt x="6" y="145"/>
                    <a:pt x="9" y="143"/>
                  </a:cubicBezTo>
                  <a:cubicBezTo>
                    <a:pt x="23" y="137"/>
                    <a:pt x="23" y="137"/>
                    <a:pt x="23" y="137"/>
                  </a:cubicBezTo>
                  <a:cubicBezTo>
                    <a:pt x="32" y="132"/>
                    <a:pt x="39" y="132"/>
                    <a:pt x="39" y="132"/>
                  </a:cubicBezTo>
                  <a:cubicBezTo>
                    <a:pt x="44" y="132"/>
                    <a:pt x="46" y="136"/>
                    <a:pt x="47" y="140"/>
                  </a:cubicBezTo>
                  <a:cubicBezTo>
                    <a:pt x="48" y="141"/>
                    <a:pt x="49" y="143"/>
                    <a:pt x="50" y="144"/>
                  </a:cubicBezTo>
                  <a:cubicBezTo>
                    <a:pt x="51" y="143"/>
                    <a:pt x="52" y="143"/>
                    <a:pt x="53" y="142"/>
                  </a:cubicBezTo>
                  <a:cubicBezTo>
                    <a:pt x="52" y="141"/>
                    <a:pt x="52" y="140"/>
                    <a:pt x="51" y="138"/>
                  </a:cubicBezTo>
                  <a:cubicBezTo>
                    <a:pt x="50" y="136"/>
                    <a:pt x="48" y="133"/>
                    <a:pt x="45" y="130"/>
                  </a:cubicBezTo>
                  <a:cubicBezTo>
                    <a:pt x="46" y="130"/>
                    <a:pt x="46" y="130"/>
                    <a:pt x="46" y="130"/>
                  </a:cubicBezTo>
                  <a:cubicBezTo>
                    <a:pt x="60" y="132"/>
                    <a:pt x="60" y="132"/>
                    <a:pt x="60" y="132"/>
                  </a:cubicBezTo>
                  <a:cubicBezTo>
                    <a:pt x="73" y="133"/>
                    <a:pt x="86" y="135"/>
                    <a:pt x="98" y="128"/>
                  </a:cubicBezTo>
                  <a:cubicBezTo>
                    <a:pt x="99" y="130"/>
                    <a:pt x="99" y="130"/>
                    <a:pt x="99" y="130"/>
                  </a:cubicBezTo>
                  <a:cubicBezTo>
                    <a:pt x="99" y="133"/>
                    <a:pt x="100" y="135"/>
                    <a:pt x="101" y="137"/>
                  </a:cubicBezTo>
                  <a:cubicBezTo>
                    <a:pt x="102" y="136"/>
                    <a:pt x="103" y="135"/>
                    <a:pt x="104" y="134"/>
                  </a:cubicBezTo>
                  <a:cubicBezTo>
                    <a:pt x="103" y="133"/>
                    <a:pt x="103" y="131"/>
                    <a:pt x="102" y="129"/>
                  </a:cubicBezTo>
                  <a:cubicBezTo>
                    <a:pt x="102" y="126"/>
                    <a:pt x="102" y="126"/>
                    <a:pt x="102" y="126"/>
                  </a:cubicBezTo>
                  <a:cubicBezTo>
                    <a:pt x="104" y="124"/>
                    <a:pt x="107" y="122"/>
                    <a:pt x="110" y="119"/>
                  </a:cubicBezTo>
                  <a:cubicBezTo>
                    <a:pt x="112" y="116"/>
                    <a:pt x="114" y="113"/>
                    <a:pt x="115" y="110"/>
                  </a:cubicBezTo>
                  <a:cubicBezTo>
                    <a:pt x="122" y="108"/>
                    <a:pt x="125" y="110"/>
                    <a:pt x="126" y="111"/>
                  </a:cubicBezTo>
                  <a:cubicBezTo>
                    <a:pt x="128" y="110"/>
                    <a:pt x="129" y="109"/>
                    <a:pt x="130" y="108"/>
                  </a:cubicBezTo>
                  <a:cubicBezTo>
                    <a:pt x="128" y="107"/>
                    <a:pt x="125" y="104"/>
                    <a:pt x="117" y="106"/>
                  </a:cubicBezTo>
                  <a:cubicBezTo>
                    <a:pt x="118" y="100"/>
                    <a:pt x="116" y="96"/>
                    <a:pt x="114" y="92"/>
                  </a:cubicBezTo>
                  <a:cubicBezTo>
                    <a:pt x="112" y="87"/>
                    <a:pt x="111" y="85"/>
                    <a:pt x="113" y="80"/>
                  </a:cubicBezTo>
                  <a:cubicBezTo>
                    <a:pt x="115" y="77"/>
                    <a:pt x="118" y="74"/>
                    <a:pt x="122" y="73"/>
                  </a:cubicBezTo>
                  <a:cubicBezTo>
                    <a:pt x="124" y="71"/>
                    <a:pt x="126" y="73"/>
                    <a:pt x="126" y="74"/>
                  </a:cubicBezTo>
                  <a:cubicBezTo>
                    <a:pt x="127" y="75"/>
                    <a:pt x="128" y="77"/>
                    <a:pt x="129" y="78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31" y="79"/>
                    <a:pt x="132" y="78"/>
                    <a:pt x="133" y="77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2" y="75"/>
                    <a:pt x="131" y="73"/>
                    <a:pt x="130" y="72"/>
                  </a:cubicBezTo>
                  <a:cubicBezTo>
                    <a:pt x="130" y="71"/>
                    <a:pt x="130" y="70"/>
                    <a:pt x="131" y="70"/>
                  </a:cubicBezTo>
                  <a:cubicBezTo>
                    <a:pt x="139" y="68"/>
                    <a:pt x="148" y="69"/>
                    <a:pt x="154" y="69"/>
                  </a:cubicBezTo>
                  <a:cubicBezTo>
                    <a:pt x="158" y="70"/>
                    <a:pt x="161" y="69"/>
                    <a:pt x="166" y="68"/>
                  </a:cubicBezTo>
                  <a:cubicBezTo>
                    <a:pt x="166" y="68"/>
                    <a:pt x="168" y="68"/>
                    <a:pt x="169" y="70"/>
                  </a:cubicBezTo>
                  <a:cubicBezTo>
                    <a:pt x="170" y="71"/>
                    <a:pt x="171" y="73"/>
                    <a:pt x="171" y="74"/>
                  </a:cubicBezTo>
                  <a:cubicBezTo>
                    <a:pt x="172" y="74"/>
                    <a:pt x="173" y="74"/>
                    <a:pt x="174" y="73"/>
                  </a:cubicBezTo>
                  <a:cubicBezTo>
                    <a:pt x="174" y="72"/>
                    <a:pt x="173" y="70"/>
                    <a:pt x="173" y="69"/>
                  </a:cubicBezTo>
                  <a:cubicBezTo>
                    <a:pt x="172" y="68"/>
                    <a:pt x="174" y="67"/>
                    <a:pt x="175" y="67"/>
                  </a:cubicBezTo>
                  <a:cubicBezTo>
                    <a:pt x="179" y="65"/>
                    <a:pt x="184" y="64"/>
                    <a:pt x="189" y="63"/>
                  </a:cubicBezTo>
                  <a:cubicBezTo>
                    <a:pt x="195" y="61"/>
                    <a:pt x="202" y="59"/>
                    <a:pt x="208" y="58"/>
                  </a:cubicBezTo>
                  <a:cubicBezTo>
                    <a:pt x="209" y="58"/>
                    <a:pt x="211" y="57"/>
                    <a:pt x="213" y="59"/>
                  </a:cubicBezTo>
                  <a:cubicBezTo>
                    <a:pt x="215" y="61"/>
                    <a:pt x="217" y="64"/>
                    <a:pt x="218" y="67"/>
                  </a:cubicBezTo>
                  <a:cubicBezTo>
                    <a:pt x="219" y="72"/>
                    <a:pt x="219" y="72"/>
                    <a:pt x="219" y="72"/>
                  </a:cubicBezTo>
                  <a:cubicBezTo>
                    <a:pt x="219" y="74"/>
                    <a:pt x="220" y="77"/>
                    <a:pt x="222" y="80"/>
                  </a:cubicBezTo>
                  <a:cubicBezTo>
                    <a:pt x="223" y="79"/>
                    <a:pt x="224" y="78"/>
                    <a:pt x="224" y="77"/>
                  </a:cubicBezTo>
                  <a:cubicBezTo>
                    <a:pt x="223" y="75"/>
                    <a:pt x="223" y="73"/>
                    <a:pt x="223" y="71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3" y="70"/>
                    <a:pt x="223" y="70"/>
                    <a:pt x="223" y="70"/>
                  </a:cubicBezTo>
                  <a:cubicBezTo>
                    <a:pt x="227" y="70"/>
                    <a:pt x="229" y="70"/>
                    <a:pt x="230" y="72"/>
                  </a:cubicBezTo>
                  <a:cubicBezTo>
                    <a:pt x="230" y="71"/>
                    <a:pt x="231" y="71"/>
                    <a:pt x="232" y="70"/>
                  </a:cubicBezTo>
                  <a:cubicBezTo>
                    <a:pt x="230" y="67"/>
                    <a:pt x="227" y="66"/>
                    <a:pt x="224" y="66"/>
                  </a:cubicBezTo>
                  <a:cubicBezTo>
                    <a:pt x="222" y="66"/>
                    <a:pt x="222" y="66"/>
                    <a:pt x="222" y="66"/>
                  </a:cubicBezTo>
                  <a:cubicBezTo>
                    <a:pt x="221" y="63"/>
                    <a:pt x="220" y="60"/>
                    <a:pt x="218" y="58"/>
                  </a:cubicBezTo>
                  <a:cubicBezTo>
                    <a:pt x="217" y="58"/>
                    <a:pt x="218" y="56"/>
                    <a:pt x="218" y="56"/>
                  </a:cubicBezTo>
                  <a:cubicBezTo>
                    <a:pt x="227" y="56"/>
                    <a:pt x="234" y="55"/>
                    <a:pt x="243" y="54"/>
                  </a:cubicBezTo>
                  <a:cubicBezTo>
                    <a:pt x="245" y="54"/>
                    <a:pt x="247" y="53"/>
                    <a:pt x="249" y="53"/>
                  </a:cubicBezTo>
                  <a:cubicBezTo>
                    <a:pt x="249" y="53"/>
                    <a:pt x="253" y="54"/>
                    <a:pt x="254" y="55"/>
                  </a:cubicBezTo>
                  <a:cubicBezTo>
                    <a:pt x="257" y="59"/>
                    <a:pt x="260" y="64"/>
                    <a:pt x="261" y="67"/>
                  </a:cubicBezTo>
                  <a:cubicBezTo>
                    <a:pt x="261" y="67"/>
                    <a:pt x="261" y="67"/>
                    <a:pt x="261" y="67"/>
                  </a:cubicBezTo>
                  <a:cubicBezTo>
                    <a:pt x="262" y="66"/>
                    <a:pt x="263" y="66"/>
                    <a:pt x="264" y="66"/>
                  </a:cubicBezTo>
                  <a:cubicBezTo>
                    <a:pt x="264" y="64"/>
                    <a:pt x="263" y="62"/>
                    <a:pt x="262" y="61"/>
                  </a:cubicBezTo>
                  <a:cubicBezTo>
                    <a:pt x="265" y="61"/>
                    <a:pt x="268" y="61"/>
                    <a:pt x="271" y="60"/>
                  </a:cubicBezTo>
                  <a:cubicBezTo>
                    <a:pt x="271" y="58"/>
                    <a:pt x="271" y="57"/>
                    <a:pt x="270" y="56"/>
                  </a:cubicBezTo>
                  <a:cubicBezTo>
                    <a:pt x="266" y="57"/>
                    <a:pt x="263" y="57"/>
                    <a:pt x="259" y="56"/>
                  </a:cubicBezTo>
                  <a:cubicBezTo>
                    <a:pt x="259" y="56"/>
                    <a:pt x="259" y="56"/>
                    <a:pt x="259" y="56"/>
                  </a:cubicBezTo>
                  <a:cubicBezTo>
                    <a:pt x="259" y="55"/>
                    <a:pt x="259" y="55"/>
                    <a:pt x="258" y="54"/>
                  </a:cubicBezTo>
                  <a:cubicBezTo>
                    <a:pt x="258" y="53"/>
                    <a:pt x="258" y="52"/>
                    <a:pt x="259" y="52"/>
                  </a:cubicBezTo>
                  <a:cubicBezTo>
                    <a:pt x="264" y="51"/>
                    <a:pt x="269" y="51"/>
                    <a:pt x="275" y="50"/>
                  </a:cubicBezTo>
                  <a:cubicBezTo>
                    <a:pt x="282" y="50"/>
                    <a:pt x="288" y="49"/>
                    <a:pt x="293" y="48"/>
                  </a:cubicBezTo>
                  <a:cubicBezTo>
                    <a:pt x="294" y="48"/>
                    <a:pt x="298" y="48"/>
                    <a:pt x="298" y="49"/>
                  </a:cubicBezTo>
                  <a:cubicBezTo>
                    <a:pt x="302" y="51"/>
                    <a:pt x="306" y="53"/>
                    <a:pt x="312" y="50"/>
                  </a:cubicBezTo>
                  <a:cubicBezTo>
                    <a:pt x="312" y="49"/>
                    <a:pt x="311" y="48"/>
                    <a:pt x="311" y="47"/>
                  </a:cubicBezTo>
                  <a:cubicBezTo>
                    <a:pt x="308" y="48"/>
                    <a:pt x="306" y="48"/>
                    <a:pt x="303" y="47"/>
                  </a:cubicBezTo>
                  <a:cubicBezTo>
                    <a:pt x="303" y="47"/>
                    <a:pt x="303" y="45"/>
                    <a:pt x="304" y="45"/>
                  </a:cubicBezTo>
                  <a:cubicBezTo>
                    <a:pt x="310" y="43"/>
                    <a:pt x="315" y="41"/>
                    <a:pt x="320" y="38"/>
                  </a:cubicBezTo>
                  <a:cubicBezTo>
                    <a:pt x="328" y="35"/>
                    <a:pt x="328" y="35"/>
                    <a:pt x="328" y="35"/>
                  </a:cubicBezTo>
                  <a:cubicBezTo>
                    <a:pt x="337" y="31"/>
                    <a:pt x="343" y="29"/>
                    <a:pt x="350" y="27"/>
                  </a:cubicBezTo>
                  <a:cubicBezTo>
                    <a:pt x="350" y="27"/>
                    <a:pt x="356" y="26"/>
                    <a:pt x="360" y="28"/>
                  </a:cubicBezTo>
                  <a:cubicBezTo>
                    <a:pt x="363" y="29"/>
                    <a:pt x="365" y="29"/>
                    <a:pt x="369" y="28"/>
                  </a:cubicBezTo>
                  <a:cubicBezTo>
                    <a:pt x="369" y="28"/>
                    <a:pt x="369" y="27"/>
                    <a:pt x="369" y="26"/>
                  </a:cubicBezTo>
                  <a:cubicBezTo>
                    <a:pt x="368" y="26"/>
                    <a:pt x="366" y="26"/>
                    <a:pt x="365" y="25"/>
                  </a:cubicBezTo>
                  <a:cubicBezTo>
                    <a:pt x="364" y="25"/>
                    <a:pt x="365" y="24"/>
                    <a:pt x="365" y="24"/>
                  </a:cubicBezTo>
                  <a:cubicBezTo>
                    <a:pt x="379" y="21"/>
                    <a:pt x="385" y="13"/>
                    <a:pt x="392" y="8"/>
                  </a:cubicBezTo>
                  <a:cubicBezTo>
                    <a:pt x="397" y="4"/>
                    <a:pt x="397" y="4"/>
                    <a:pt x="397" y="4"/>
                  </a:cubicBezTo>
                  <a:cubicBezTo>
                    <a:pt x="400" y="2"/>
                    <a:pt x="399" y="0"/>
                    <a:pt x="396" y="1"/>
                  </a:cubicBezTo>
                  <a:close/>
                </a:path>
              </a:pathLst>
            </a:custGeom>
            <a:solidFill>
              <a:srgbClr val="D3A4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5" name="Freeform 2174">
              <a:extLst>
                <a:ext uri="{FF2B5EF4-FFF2-40B4-BE49-F238E27FC236}">
                  <a16:creationId xmlns:a16="http://schemas.microsoft.com/office/drawing/2014/main" id="{D4F1AAD9-3A84-4EDF-B334-9F2798140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861"/>
              <a:ext cx="45" cy="160"/>
            </a:xfrm>
            <a:custGeom>
              <a:avLst/>
              <a:gdLst>
                <a:gd name="T0" fmla="*/ 283 w 18"/>
                <a:gd name="T1" fmla="*/ 0 h 60"/>
                <a:gd name="T2" fmla="*/ 0 w 18"/>
                <a:gd name="T3" fmla="*/ 1139 h 60"/>
                <a:gd name="T4" fmla="*/ 283 w 18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60">
                  <a:moveTo>
                    <a:pt x="18" y="0"/>
                  </a:moveTo>
                  <a:cubicBezTo>
                    <a:pt x="17" y="16"/>
                    <a:pt x="15" y="44"/>
                    <a:pt x="0" y="60"/>
                  </a:cubicBezTo>
                  <a:cubicBezTo>
                    <a:pt x="6" y="51"/>
                    <a:pt x="16" y="20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6" name="Freeform 2175">
              <a:extLst>
                <a:ext uri="{FF2B5EF4-FFF2-40B4-BE49-F238E27FC236}">
                  <a16:creationId xmlns:a16="http://schemas.microsoft.com/office/drawing/2014/main" id="{048B40FD-9D7A-4093-8D7C-337A246C3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056"/>
              <a:ext cx="40" cy="29"/>
            </a:xfrm>
            <a:custGeom>
              <a:avLst/>
              <a:gdLst>
                <a:gd name="T0" fmla="*/ 0 w 16"/>
                <a:gd name="T1" fmla="*/ 200 h 11"/>
                <a:gd name="T2" fmla="*/ 250 w 1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1">
                  <a:moveTo>
                    <a:pt x="0" y="11"/>
                  </a:moveTo>
                  <a:cubicBezTo>
                    <a:pt x="5" y="4"/>
                    <a:pt x="10" y="2"/>
                    <a:pt x="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7" name="Freeform 2176">
              <a:extLst>
                <a:ext uri="{FF2B5EF4-FFF2-40B4-BE49-F238E27FC236}">
                  <a16:creationId xmlns:a16="http://schemas.microsoft.com/office/drawing/2014/main" id="{AA0EB5C9-787E-433B-A893-6B1451AC4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3003"/>
              <a:ext cx="180" cy="53"/>
            </a:xfrm>
            <a:custGeom>
              <a:avLst/>
              <a:gdLst>
                <a:gd name="T0" fmla="*/ 425 w 72"/>
                <a:gd name="T1" fmla="*/ 315 h 20"/>
                <a:gd name="T2" fmla="*/ 845 w 72"/>
                <a:gd name="T3" fmla="*/ 337 h 20"/>
                <a:gd name="T4" fmla="*/ 1125 w 72"/>
                <a:gd name="T5" fmla="*/ 0 h 20"/>
                <a:gd name="T6" fmla="*/ 970 w 72"/>
                <a:gd name="T7" fmla="*/ 204 h 20"/>
                <a:gd name="T8" fmla="*/ 408 w 72"/>
                <a:gd name="T9" fmla="*/ 281 h 20"/>
                <a:gd name="T10" fmla="*/ 0 w 72"/>
                <a:gd name="T11" fmla="*/ 281 h 20"/>
                <a:gd name="T12" fmla="*/ 425 w 72"/>
                <a:gd name="T13" fmla="*/ 315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" h="20">
                  <a:moveTo>
                    <a:pt x="27" y="17"/>
                  </a:moveTo>
                  <a:cubicBezTo>
                    <a:pt x="34" y="18"/>
                    <a:pt x="46" y="20"/>
                    <a:pt x="54" y="18"/>
                  </a:cubicBezTo>
                  <a:cubicBezTo>
                    <a:pt x="62" y="15"/>
                    <a:pt x="69" y="9"/>
                    <a:pt x="72" y="0"/>
                  </a:cubicBezTo>
                  <a:cubicBezTo>
                    <a:pt x="72" y="0"/>
                    <a:pt x="72" y="3"/>
                    <a:pt x="62" y="11"/>
                  </a:cubicBezTo>
                  <a:cubicBezTo>
                    <a:pt x="52" y="19"/>
                    <a:pt x="37" y="16"/>
                    <a:pt x="26" y="15"/>
                  </a:cubicBezTo>
                  <a:cubicBezTo>
                    <a:pt x="16" y="14"/>
                    <a:pt x="9" y="12"/>
                    <a:pt x="0" y="15"/>
                  </a:cubicBezTo>
                  <a:cubicBezTo>
                    <a:pt x="5" y="14"/>
                    <a:pt x="19" y="17"/>
                    <a:pt x="27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8" name="Freeform 2177">
              <a:extLst>
                <a:ext uri="{FF2B5EF4-FFF2-40B4-BE49-F238E27FC236}">
                  <a16:creationId xmlns:a16="http://schemas.microsoft.com/office/drawing/2014/main" id="{CAD97D74-F85A-49FA-9366-A985728FE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872"/>
              <a:ext cx="85" cy="24"/>
            </a:xfrm>
            <a:custGeom>
              <a:avLst/>
              <a:gdLst>
                <a:gd name="T0" fmla="*/ 0 w 34"/>
                <a:gd name="T1" fmla="*/ 77 h 9"/>
                <a:gd name="T2" fmla="*/ 533 w 34"/>
                <a:gd name="T3" fmla="*/ 0 h 9"/>
                <a:gd name="T4" fmla="*/ 0 w 34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9">
                  <a:moveTo>
                    <a:pt x="0" y="4"/>
                  </a:moveTo>
                  <a:cubicBezTo>
                    <a:pt x="11" y="5"/>
                    <a:pt x="18" y="4"/>
                    <a:pt x="34" y="0"/>
                  </a:cubicBezTo>
                  <a:cubicBezTo>
                    <a:pt x="29" y="4"/>
                    <a:pt x="12" y="9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9" name="Freeform 2178">
              <a:extLst>
                <a:ext uri="{FF2B5EF4-FFF2-40B4-BE49-F238E27FC236}">
                  <a16:creationId xmlns:a16="http://schemas.microsoft.com/office/drawing/2014/main" id="{24FA27F9-B6BE-4A92-BE4F-AB59505BC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835"/>
              <a:ext cx="70" cy="10"/>
            </a:xfrm>
            <a:custGeom>
              <a:avLst/>
              <a:gdLst>
                <a:gd name="T0" fmla="*/ 0 w 28"/>
                <a:gd name="T1" fmla="*/ 50 h 4"/>
                <a:gd name="T2" fmla="*/ 438 w 2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">
                  <a:moveTo>
                    <a:pt x="0" y="3"/>
                  </a:moveTo>
                  <a:cubicBezTo>
                    <a:pt x="7" y="4"/>
                    <a:pt x="24" y="2"/>
                    <a:pt x="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0" name="Freeform 2179">
              <a:extLst>
                <a:ext uri="{FF2B5EF4-FFF2-40B4-BE49-F238E27FC236}">
                  <a16:creationId xmlns:a16="http://schemas.microsoft.com/office/drawing/2014/main" id="{1FBBD863-7F21-49D4-B6B2-9A412122B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795"/>
              <a:ext cx="48" cy="24"/>
            </a:xfrm>
            <a:custGeom>
              <a:avLst/>
              <a:gdLst>
                <a:gd name="T0" fmla="*/ 0 w 19"/>
                <a:gd name="T1" fmla="*/ 171 h 9"/>
                <a:gd name="T2" fmla="*/ 306 w 19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9">
                  <a:moveTo>
                    <a:pt x="0" y="9"/>
                  </a:moveTo>
                  <a:cubicBezTo>
                    <a:pt x="7" y="6"/>
                    <a:pt x="15" y="5"/>
                    <a:pt x="1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1" name="Freeform 2180">
              <a:extLst>
                <a:ext uri="{FF2B5EF4-FFF2-40B4-BE49-F238E27FC236}">
                  <a16:creationId xmlns:a16="http://schemas.microsoft.com/office/drawing/2014/main" id="{A4CDA395-5AF5-4A8A-AED3-4C5104AF4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2899"/>
              <a:ext cx="32" cy="45"/>
            </a:xfrm>
            <a:custGeom>
              <a:avLst/>
              <a:gdLst>
                <a:gd name="T0" fmla="*/ 91 w 13"/>
                <a:gd name="T1" fmla="*/ 259 h 17"/>
                <a:gd name="T2" fmla="*/ 62 w 13"/>
                <a:gd name="T3" fmla="*/ 294 h 17"/>
                <a:gd name="T4" fmla="*/ 0 w 13"/>
                <a:gd name="T5" fmla="*/ 225 h 17"/>
                <a:gd name="T6" fmla="*/ 62 w 13"/>
                <a:gd name="T7" fmla="*/ 238 h 17"/>
                <a:gd name="T8" fmla="*/ 194 w 13"/>
                <a:gd name="T9" fmla="*/ 0 h 17"/>
                <a:gd name="T10" fmla="*/ 91 w 13"/>
                <a:gd name="T11" fmla="*/ 259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7">
                  <a:moveTo>
                    <a:pt x="6" y="14"/>
                  </a:moveTo>
                  <a:cubicBezTo>
                    <a:pt x="6" y="16"/>
                    <a:pt x="4" y="17"/>
                    <a:pt x="4" y="16"/>
                  </a:cubicBezTo>
                  <a:cubicBezTo>
                    <a:pt x="2" y="16"/>
                    <a:pt x="1" y="14"/>
                    <a:pt x="0" y="12"/>
                  </a:cubicBezTo>
                  <a:cubicBezTo>
                    <a:pt x="1" y="13"/>
                    <a:pt x="4" y="15"/>
                    <a:pt x="4" y="13"/>
                  </a:cubicBezTo>
                  <a:cubicBezTo>
                    <a:pt x="5" y="10"/>
                    <a:pt x="8" y="3"/>
                    <a:pt x="13" y="0"/>
                  </a:cubicBezTo>
                  <a:cubicBezTo>
                    <a:pt x="11" y="2"/>
                    <a:pt x="6" y="6"/>
                    <a:pt x="6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2" name="Freeform 2181">
              <a:extLst>
                <a:ext uri="{FF2B5EF4-FFF2-40B4-BE49-F238E27FC236}">
                  <a16:creationId xmlns:a16="http://schemas.microsoft.com/office/drawing/2014/main" id="{F818BF6D-92C4-4240-9167-B0E929591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3099"/>
              <a:ext cx="55" cy="61"/>
            </a:xfrm>
            <a:custGeom>
              <a:avLst/>
              <a:gdLst>
                <a:gd name="T0" fmla="*/ 113 w 22"/>
                <a:gd name="T1" fmla="*/ 430 h 23"/>
                <a:gd name="T2" fmla="*/ 345 w 22"/>
                <a:gd name="T3" fmla="*/ 0 h 23"/>
                <a:gd name="T4" fmla="*/ 0 w 22"/>
                <a:gd name="T5" fmla="*/ 374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">
                  <a:moveTo>
                    <a:pt x="7" y="23"/>
                  </a:moveTo>
                  <a:cubicBezTo>
                    <a:pt x="15" y="20"/>
                    <a:pt x="20" y="8"/>
                    <a:pt x="22" y="0"/>
                  </a:cubicBezTo>
                  <a:cubicBezTo>
                    <a:pt x="12" y="3"/>
                    <a:pt x="9" y="16"/>
                    <a:pt x="0" y="20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3" name="Freeform 2182">
              <a:extLst>
                <a:ext uri="{FF2B5EF4-FFF2-40B4-BE49-F238E27FC236}">
                  <a16:creationId xmlns:a16="http://schemas.microsoft.com/office/drawing/2014/main" id="{2273AE34-8946-4FAD-B761-B6EB6CCFC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840"/>
              <a:ext cx="20" cy="16"/>
            </a:xfrm>
            <a:custGeom>
              <a:avLst/>
              <a:gdLst>
                <a:gd name="T0" fmla="*/ 63 w 8"/>
                <a:gd name="T1" fmla="*/ 93 h 6"/>
                <a:gd name="T2" fmla="*/ 125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4" y="5"/>
                  </a:moveTo>
                  <a:cubicBezTo>
                    <a:pt x="0" y="1"/>
                    <a:pt x="7" y="0"/>
                    <a:pt x="8" y="6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4" name="Freeform 2183">
              <a:extLst>
                <a:ext uri="{FF2B5EF4-FFF2-40B4-BE49-F238E27FC236}">
                  <a16:creationId xmlns:a16="http://schemas.microsoft.com/office/drawing/2014/main" id="{C82FBA71-E79C-4740-BEE6-76AAE5584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1" y="2800"/>
              <a:ext cx="15" cy="21"/>
            </a:xfrm>
            <a:custGeom>
              <a:avLst/>
              <a:gdLst>
                <a:gd name="T0" fmla="*/ 33 w 6"/>
                <a:gd name="T1" fmla="*/ 76 h 8"/>
                <a:gd name="T2" fmla="*/ 50 w 6"/>
                <a:gd name="T3" fmla="*/ 21 h 8"/>
                <a:gd name="T4" fmla="*/ 95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4"/>
                  </a:moveTo>
                  <a:cubicBezTo>
                    <a:pt x="1" y="3"/>
                    <a:pt x="0" y="0"/>
                    <a:pt x="3" y="1"/>
                  </a:cubicBezTo>
                  <a:cubicBezTo>
                    <a:pt x="6" y="2"/>
                    <a:pt x="5" y="6"/>
                    <a:pt x="6" y="8"/>
                  </a:cubicBezTo>
                </a:path>
              </a:pathLst>
            </a:custGeom>
            <a:solidFill>
              <a:srgbClr val="F1DA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5" name="Freeform 2184">
              <a:extLst>
                <a:ext uri="{FF2B5EF4-FFF2-40B4-BE49-F238E27FC236}">
                  <a16:creationId xmlns:a16="http://schemas.microsoft.com/office/drawing/2014/main" id="{23B3066A-7766-453E-9EEC-BA6488101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677"/>
              <a:ext cx="1103" cy="539"/>
            </a:xfrm>
            <a:custGeom>
              <a:avLst/>
              <a:gdLst>
                <a:gd name="T0" fmla="*/ 6305 w 441"/>
                <a:gd name="T1" fmla="*/ 307 h 202"/>
                <a:gd name="T2" fmla="*/ 5930 w 441"/>
                <a:gd name="T3" fmla="*/ 342 h 202"/>
                <a:gd name="T4" fmla="*/ 5525 w 441"/>
                <a:gd name="T5" fmla="*/ 456 h 202"/>
                <a:gd name="T6" fmla="*/ 5222 w 441"/>
                <a:gd name="T7" fmla="*/ 512 h 202"/>
                <a:gd name="T8" fmla="*/ 4710 w 441"/>
                <a:gd name="T9" fmla="*/ 590 h 202"/>
                <a:gd name="T10" fmla="*/ 4304 w 441"/>
                <a:gd name="T11" fmla="*/ 491 h 202"/>
                <a:gd name="T12" fmla="*/ 3772 w 441"/>
                <a:gd name="T13" fmla="*/ 547 h 202"/>
                <a:gd name="T14" fmla="*/ 3347 w 441"/>
                <a:gd name="T15" fmla="*/ 648 h 202"/>
                <a:gd name="T16" fmla="*/ 2439 w 441"/>
                <a:gd name="T17" fmla="*/ 763 h 202"/>
                <a:gd name="T18" fmla="*/ 2096 w 441"/>
                <a:gd name="T19" fmla="*/ 819 h 202"/>
                <a:gd name="T20" fmla="*/ 1613 w 441"/>
                <a:gd name="T21" fmla="*/ 833 h 202"/>
                <a:gd name="T22" fmla="*/ 1050 w 441"/>
                <a:gd name="T23" fmla="*/ 913 h 202"/>
                <a:gd name="T24" fmla="*/ 958 w 441"/>
                <a:gd name="T25" fmla="*/ 969 h 202"/>
                <a:gd name="T26" fmla="*/ 500 w 441"/>
                <a:gd name="T27" fmla="*/ 1254 h 202"/>
                <a:gd name="T28" fmla="*/ 300 w 441"/>
                <a:gd name="T29" fmla="*/ 1921 h 202"/>
                <a:gd name="T30" fmla="*/ 270 w 441"/>
                <a:gd name="T31" fmla="*/ 1921 h 202"/>
                <a:gd name="T32" fmla="*/ 158 w 441"/>
                <a:gd name="T33" fmla="*/ 2868 h 202"/>
                <a:gd name="T34" fmla="*/ 158 w 441"/>
                <a:gd name="T35" fmla="*/ 2927 h 202"/>
                <a:gd name="T36" fmla="*/ 375 w 441"/>
                <a:gd name="T37" fmla="*/ 3573 h 202"/>
                <a:gd name="T38" fmla="*/ 750 w 441"/>
                <a:gd name="T39" fmla="*/ 3781 h 202"/>
                <a:gd name="T40" fmla="*/ 1521 w 441"/>
                <a:gd name="T41" fmla="*/ 3474 h 202"/>
                <a:gd name="T42" fmla="*/ 2271 w 441"/>
                <a:gd name="T43" fmla="*/ 3154 h 202"/>
                <a:gd name="T44" fmla="*/ 2564 w 441"/>
                <a:gd name="T45" fmla="*/ 2890 h 202"/>
                <a:gd name="T46" fmla="*/ 3034 w 441"/>
                <a:gd name="T47" fmla="*/ 2471 h 202"/>
                <a:gd name="T48" fmla="*/ 3597 w 441"/>
                <a:gd name="T49" fmla="*/ 2185 h 202"/>
                <a:gd name="T50" fmla="*/ 4084 w 441"/>
                <a:gd name="T51" fmla="*/ 2092 h 202"/>
                <a:gd name="T52" fmla="*/ 4910 w 441"/>
                <a:gd name="T53" fmla="*/ 1708 h 202"/>
                <a:gd name="T54" fmla="*/ 5538 w 441"/>
                <a:gd name="T55" fmla="*/ 1275 h 202"/>
                <a:gd name="T56" fmla="*/ 6068 w 441"/>
                <a:gd name="T57" fmla="*/ 990 h 202"/>
                <a:gd name="T58" fmla="*/ 6568 w 441"/>
                <a:gd name="T59" fmla="*/ 763 h 202"/>
                <a:gd name="T60" fmla="*/ 6756 w 441"/>
                <a:gd name="T61" fmla="*/ 478 h 202"/>
                <a:gd name="T62" fmla="*/ 6851 w 441"/>
                <a:gd name="T63" fmla="*/ 136 h 202"/>
                <a:gd name="T64" fmla="*/ 6305 w 441"/>
                <a:gd name="T65" fmla="*/ 307 h 2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441" h="202">
                  <a:moveTo>
                    <a:pt x="403" y="16"/>
                  </a:moveTo>
                  <a:cubicBezTo>
                    <a:pt x="395" y="16"/>
                    <a:pt x="392" y="17"/>
                    <a:pt x="379" y="18"/>
                  </a:cubicBezTo>
                  <a:cubicBezTo>
                    <a:pt x="366" y="20"/>
                    <a:pt x="360" y="24"/>
                    <a:pt x="353" y="24"/>
                  </a:cubicBezTo>
                  <a:cubicBezTo>
                    <a:pt x="346" y="25"/>
                    <a:pt x="343" y="24"/>
                    <a:pt x="334" y="27"/>
                  </a:cubicBezTo>
                  <a:cubicBezTo>
                    <a:pt x="324" y="30"/>
                    <a:pt x="307" y="32"/>
                    <a:pt x="301" y="31"/>
                  </a:cubicBezTo>
                  <a:cubicBezTo>
                    <a:pt x="295" y="30"/>
                    <a:pt x="287" y="26"/>
                    <a:pt x="275" y="26"/>
                  </a:cubicBezTo>
                  <a:cubicBezTo>
                    <a:pt x="263" y="27"/>
                    <a:pt x="250" y="31"/>
                    <a:pt x="241" y="29"/>
                  </a:cubicBezTo>
                  <a:cubicBezTo>
                    <a:pt x="232" y="27"/>
                    <a:pt x="224" y="31"/>
                    <a:pt x="214" y="34"/>
                  </a:cubicBezTo>
                  <a:cubicBezTo>
                    <a:pt x="204" y="36"/>
                    <a:pt x="176" y="37"/>
                    <a:pt x="156" y="40"/>
                  </a:cubicBezTo>
                  <a:cubicBezTo>
                    <a:pt x="137" y="44"/>
                    <a:pt x="144" y="45"/>
                    <a:pt x="134" y="43"/>
                  </a:cubicBezTo>
                  <a:cubicBezTo>
                    <a:pt x="125" y="41"/>
                    <a:pt x="114" y="39"/>
                    <a:pt x="103" y="44"/>
                  </a:cubicBezTo>
                  <a:cubicBezTo>
                    <a:pt x="93" y="48"/>
                    <a:pt x="75" y="46"/>
                    <a:pt x="67" y="48"/>
                  </a:cubicBezTo>
                  <a:cubicBezTo>
                    <a:pt x="65" y="49"/>
                    <a:pt x="63" y="50"/>
                    <a:pt x="61" y="51"/>
                  </a:cubicBezTo>
                  <a:cubicBezTo>
                    <a:pt x="55" y="56"/>
                    <a:pt x="37" y="60"/>
                    <a:pt x="32" y="66"/>
                  </a:cubicBezTo>
                  <a:cubicBezTo>
                    <a:pt x="24" y="74"/>
                    <a:pt x="21" y="91"/>
                    <a:pt x="19" y="101"/>
                  </a:cubicBezTo>
                  <a:cubicBezTo>
                    <a:pt x="17" y="101"/>
                    <a:pt x="17" y="101"/>
                    <a:pt x="17" y="101"/>
                  </a:cubicBezTo>
                  <a:cubicBezTo>
                    <a:pt x="0" y="109"/>
                    <a:pt x="10" y="144"/>
                    <a:pt x="10" y="151"/>
                  </a:cubicBezTo>
                  <a:cubicBezTo>
                    <a:pt x="10" y="152"/>
                    <a:pt x="10" y="153"/>
                    <a:pt x="10" y="154"/>
                  </a:cubicBezTo>
                  <a:cubicBezTo>
                    <a:pt x="12" y="166"/>
                    <a:pt x="15" y="180"/>
                    <a:pt x="24" y="188"/>
                  </a:cubicBezTo>
                  <a:cubicBezTo>
                    <a:pt x="30" y="195"/>
                    <a:pt x="41" y="198"/>
                    <a:pt x="48" y="199"/>
                  </a:cubicBezTo>
                  <a:cubicBezTo>
                    <a:pt x="65" y="202"/>
                    <a:pt x="80" y="187"/>
                    <a:pt x="97" y="183"/>
                  </a:cubicBezTo>
                  <a:cubicBezTo>
                    <a:pt x="114" y="180"/>
                    <a:pt x="138" y="172"/>
                    <a:pt x="145" y="166"/>
                  </a:cubicBezTo>
                  <a:cubicBezTo>
                    <a:pt x="152" y="160"/>
                    <a:pt x="143" y="156"/>
                    <a:pt x="164" y="152"/>
                  </a:cubicBezTo>
                  <a:cubicBezTo>
                    <a:pt x="185" y="149"/>
                    <a:pt x="182" y="139"/>
                    <a:pt x="194" y="130"/>
                  </a:cubicBezTo>
                  <a:cubicBezTo>
                    <a:pt x="206" y="120"/>
                    <a:pt x="218" y="122"/>
                    <a:pt x="230" y="115"/>
                  </a:cubicBezTo>
                  <a:cubicBezTo>
                    <a:pt x="242" y="108"/>
                    <a:pt x="252" y="112"/>
                    <a:pt x="261" y="110"/>
                  </a:cubicBezTo>
                  <a:cubicBezTo>
                    <a:pt x="270" y="108"/>
                    <a:pt x="290" y="100"/>
                    <a:pt x="314" y="90"/>
                  </a:cubicBezTo>
                  <a:cubicBezTo>
                    <a:pt x="338" y="81"/>
                    <a:pt x="345" y="72"/>
                    <a:pt x="354" y="67"/>
                  </a:cubicBezTo>
                  <a:cubicBezTo>
                    <a:pt x="364" y="62"/>
                    <a:pt x="378" y="57"/>
                    <a:pt x="388" y="52"/>
                  </a:cubicBezTo>
                  <a:cubicBezTo>
                    <a:pt x="397" y="47"/>
                    <a:pt x="404" y="51"/>
                    <a:pt x="420" y="40"/>
                  </a:cubicBezTo>
                  <a:cubicBezTo>
                    <a:pt x="426" y="36"/>
                    <a:pt x="428" y="29"/>
                    <a:pt x="432" y="25"/>
                  </a:cubicBezTo>
                  <a:cubicBezTo>
                    <a:pt x="438" y="18"/>
                    <a:pt x="441" y="12"/>
                    <a:pt x="438" y="7"/>
                  </a:cubicBezTo>
                  <a:cubicBezTo>
                    <a:pt x="432" y="0"/>
                    <a:pt x="410" y="16"/>
                    <a:pt x="403" y="16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6" name="Freeform 2185">
              <a:extLst>
                <a:ext uri="{FF2B5EF4-FFF2-40B4-BE49-F238E27FC236}">
                  <a16:creationId xmlns:a16="http://schemas.microsoft.com/office/drawing/2014/main" id="{B7FA1E05-DCDE-47B5-AF47-A70B3F840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3053"/>
              <a:ext cx="27" cy="30"/>
            </a:xfrm>
            <a:custGeom>
              <a:avLst/>
              <a:gdLst>
                <a:gd name="T0" fmla="*/ 162 w 11"/>
                <a:gd name="T1" fmla="*/ 0 h 11"/>
                <a:gd name="T2" fmla="*/ 0 w 11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5" y="8"/>
                    <a:pt x="0" y="11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7" name="Freeform 2186">
              <a:extLst>
                <a:ext uri="{FF2B5EF4-FFF2-40B4-BE49-F238E27FC236}">
                  <a16:creationId xmlns:a16="http://schemas.microsoft.com/office/drawing/2014/main" id="{B0C33DE3-9D39-4618-B68E-2A4F12659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9" y="2813"/>
              <a:ext cx="10" cy="22"/>
            </a:xfrm>
            <a:custGeom>
              <a:avLst/>
              <a:gdLst>
                <a:gd name="T0" fmla="*/ 0 w 4"/>
                <a:gd name="T1" fmla="*/ 0 h 8"/>
                <a:gd name="T2" fmla="*/ 63 w 4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0" y="4"/>
                    <a:pt x="2" y="8"/>
                    <a:pt x="4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8" name="Freeform 2187">
              <a:extLst>
                <a:ext uri="{FF2B5EF4-FFF2-40B4-BE49-F238E27FC236}">
                  <a16:creationId xmlns:a16="http://schemas.microsoft.com/office/drawing/2014/main" id="{02863EDE-F11A-4DD2-A6D1-9EB87CDD1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6" y="2797"/>
              <a:ext cx="18" cy="14"/>
            </a:xfrm>
            <a:custGeom>
              <a:avLst/>
              <a:gdLst>
                <a:gd name="T0" fmla="*/ 0 w 7"/>
                <a:gd name="T1" fmla="*/ 109 h 5"/>
                <a:gd name="T2" fmla="*/ 118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4" y="5"/>
                    <a:pt x="6" y="3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9" name="Freeform 2188">
              <a:extLst>
                <a:ext uri="{FF2B5EF4-FFF2-40B4-BE49-F238E27FC236}">
                  <a16:creationId xmlns:a16="http://schemas.microsoft.com/office/drawing/2014/main" id="{686237AE-B0AD-4A1A-BFBB-A7BCE63C1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1" y="2816"/>
              <a:ext cx="28" cy="13"/>
            </a:xfrm>
            <a:custGeom>
              <a:avLst/>
              <a:gdLst>
                <a:gd name="T0" fmla="*/ 0 w 11"/>
                <a:gd name="T1" fmla="*/ 0 h 5"/>
                <a:gd name="T2" fmla="*/ 181 w 11"/>
                <a:gd name="T3" fmla="*/ 55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3" y="4"/>
                    <a:pt x="8" y="5"/>
                    <a:pt x="11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0" name="Freeform 2189">
              <a:extLst>
                <a:ext uri="{FF2B5EF4-FFF2-40B4-BE49-F238E27FC236}">
                  <a16:creationId xmlns:a16="http://schemas.microsoft.com/office/drawing/2014/main" id="{8E610F5E-857E-4282-9674-F9D7B8543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1" y="2891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1"/>
                    <a:pt x="7" y="0"/>
                    <a:pt x="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1" name="Freeform 2190">
              <a:extLst>
                <a:ext uri="{FF2B5EF4-FFF2-40B4-BE49-F238E27FC236}">
                  <a16:creationId xmlns:a16="http://schemas.microsoft.com/office/drawing/2014/main" id="{AA070701-004C-4D39-B6A8-2A74555B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" y="2861"/>
              <a:ext cx="13" cy="22"/>
            </a:xfrm>
            <a:custGeom>
              <a:avLst/>
              <a:gdLst>
                <a:gd name="T0" fmla="*/ 0 w 5"/>
                <a:gd name="T1" fmla="*/ 0 h 8"/>
                <a:gd name="T2" fmla="*/ 55 w 5"/>
                <a:gd name="T3" fmla="*/ 168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2" y="1"/>
                    <a:pt x="5" y="6"/>
                    <a:pt x="3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2" name="Freeform 2191">
              <a:extLst>
                <a:ext uri="{FF2B5EF4-FFF2-40B4-BE49-F238E27FC236}">
                  <a16:creationId xmlns:a16="http://schemas.microsoft.com/office/drawing/2014/main" id="{3DDF6E88-8A2A-4317-8C61-B22E7FD4B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781"/>
              <a:ext cx="20" cy="6"/>
            </a:xfrm>
            <a:custGeom>
              <a:avLst/>
              <a:gdLst>
                <a:gd name="T0" fmla="*/ 0 w 8"/>
                <a:gd name="T1" fmla="*/ 27 h 2"/>
                <a:gd name="T2" fmla="*/ 125 w 8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3" y="0"/>
                    <a:pt x="6" y="0"/>
                    <a:pt x="8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3" name="Freeform 2192">
              <a:extLst>
                <a:ext uri="{FF2B5EF4-FFF2-40B4-BE49-F238E27FC236}">
                  <a16:creationId xmlns:a16="http://schemas.microsoft.com/office/drawing/2014/main" id="{704C3B87-519E-46D2-958F-DA4B5F461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6" y="2789"/>
              <a:ext cx="10" cy="19"/>
            </a:xfrm>
            <a:custGeom>
              <a:avLst/>
              <a:gdLst>
                <a:gd name="T0" fmla="*/ 0 w 4"/>
                <a:gd name="T1" fmla="*/ 0 h 7"/>
                <a:gd name="T2" fmla="*/ 63 w 4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2" y="1"/>
                    <a:pt x="4" y="4"/>
                    <a:pt x="4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4" name="Freeform 2193">
              <a:extLst>
                <a:ext uri="{FF2B5EF4-FFF2-40B4-BE49-F238E27FC236}">
                  <a16:creationId xmlns:a16="http://schemas.microsoft.com/office/drawing/2014/main" id="{294B68B9-70F3-4D05-B2A4-662741F30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1" y="2800"/>
              <a:ext cx="18" cy="8"/>
            </a:xfrm>
            <a:custGeom>
              <a:avLst/>
              <a:gdLst>
                <a:gd name="T0" fmla="*/ 0 w 7"/>
                <a:gd name="T1" fmla="*/ 21 h 3"/>
                <a:gd name="T2" fmla="*/ 118 w 7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1"/>
                  </a:moveTo>
                  <a:cubicBezTo>
                    <a:pt x="4" y="0"/>
                    <a:pt x="6" y="2"/>
                    <a:pt x="7" y="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5" name="Freeform 2194">
              <a:extLst>
                <a:ext uri="{FF2B5EF4-FFF2-40B4-BE49-F238E27FC236}">
                  <a16:creationId xmlns:a16="http://schemas.microsoft.com/office/drawing/2014/main" id="{7902D6E4-B5D4-47F8-A076-86C421BF2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" y="2840"/>
              <a:ext cx="7" cy="19"/>
            </a:xfrm>
            <a:custGeom>
              <a:avLst/>
              <a:gdLst>
                <a:gd name="T0" fmla="*/ 0 w 3"/>
                <a:gd name="T1" fmla="*/ 0 h 7"/>
                <a:gd name="T2" fmla="*/ 28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3" y="1"/>
                    <a:pt x="3" y="5"/>
                    <a:pt x="2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6" name="Freeform 2195">
              <a:extLst>
                <a:ext uri="{FF2B5EF4-FFF2-40B4-BE49-F238E27FC236}">
                  <a16:creationId xmlns:a16="http://schemas.microsoft.com/office/drawing/2014/main" id="{1358A547-AB01-400C-9A9B-E734213E9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896"/>
              <a:ext cx="15" cy="16"/>
            </a:xfrm>
            <a:custGeom>
              <a:avLst/>
              <a:gdLst>
                <a:gd name="T0" fmla="*/ 0 w 6"/>
                <a:gd name="T1" fmla="*/ 93 h 6"/>
                <a:gd name="T2" fmla="*/ 95 w 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cubicBezTo>
                    <a:pt x="2" y="6"/>
                    <a:pt x="6" y="3"/>
                    <a:pt x="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7" name="Freeform 2196">
              <a:extLst>
                <a:ext uri="{FF2B5EF4-FFF2-40B4-BE49-F238E27FC236}">
                  <a16:creationId xmlns:a16="http://schemas.microsoft.com/office/drawing/2014/main" id="{410F2A3C-0D15-4602-B7D1-55BD96BE1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1" y="2915"/>
              <a:ext cx="18" cy="21"/>
            </a:xfrm>
            <a:custGeom>
              <a:avLst/>
              <a:gdLst>
                <a:gd name="T0" fmla="*/ 100 w 7"/>
                <a:gd name="T1" fmla="*/ 0 h 8"/>
                <a:gd name="T2" fmla="*/ 0 w 7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7" y="3"/>
                    <a:pt x="4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8" name="Freeform 2197">
              <a:extLst>
                <a:ext uri="{FF2B5EF4-FFF2-40B4-BE49-F238E27FC236}">
                  <a16:creationId xmlns:a16="http://schemas.microsoft.com/office/drawing/2014/main" id="{6B7F07AD-CAC4-41CB-82B2-A9D7A4557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" y="2907"/>
              <a:ext cx="20" cy="10"/>
            </a:xfrm>
            <a:custGeom>
              <a:avLst/>
              <a:gdLst>
                <a:gd name="T0" fmla="*/ 0 w 8"/>
                <a:gd name="T1" fmla="*/ 50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3"/>
                  </a:moveTo>
                  <a:cubicBezTo>
                    <a:pt x="2" y="4"/>
                    <a:pt x="6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9" name="Freeform 2198">
              <a:extLst>
                <a:ext uri="{FF2B5EF4-FFF2-40B4-BE49-F238E27FC236}">
                  <a16:creationId xmlns:a16="http://schemas.microsoft.com/office/drawing/2014/main" id="{8849322B-C207-4B90-8402-E5F4EA005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840"/>
              <a:ext cx="20" cy="8"/>
            </a:xfrm>
            <a:custGeom>
              <a:avLst/>
              <a:gdLst>
                <a:gd name="T0" fmla="*/ 0 w 8"/>
                <a:gd name="T1" fmla="*/ 21 h 3"/>
                <a:gd name="T2" fmla="*/ 12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1"/>
                  </a:moveTo>
                  <a:cubicBezTo>
                    <a:pt x="4" y="3"/>
                    <a:pt x="7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0" name="Freeform 2199">
              <a:extLst>
                <a:ext uri="{FF2B5EF4-FFF2-40B4-BE49-F238E27FC236}">
                  <a16:creationId xmlns:a16="http://schemas.microsoft.com/office/drawing/2014/main" id="{9BCEB18D-25E6-4271-AA99-22FF61186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867"/>
              <a:ext cx="20" cy="10"/>
            </a:xfrm>
            <a:custGeom>
              <a:avLst/>
              <a:gdLst>
                <a:gd name="T0" fmla="*/ 0 w 8"/>
                <a:gd name="T1" fmla="*/ 50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3"/>
                  </a:moveTo>
                  <a:cubicBezTo>
                    <a:pt x="3" y="4"/>
                    <a:pt x="7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1" name="Freeform 2200">
              <a:extLst>
                <a:ext uri="{FF2B5EF4-FFF2-40B4-BE49-F238E27FC236}">
                  <a16:creationId xmlns:a16="http://schemas.microsoft.com/office/drawing/2014/main" id="{536F11B7-F7F2-42D7-B68B-8AEDA802F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920"/>
              <a:ext cx="17" cy="24"/>
            </a:xfrm>
            <a:custGeom>
              <a:avLst/>
              <a:gdLst>
                <a:gd name="T0" fmla="*/ 0 w 7"/>
                <a:gd name="T1" fmla="*/ 171 h 9"/>
                <a:gd name="T2" fmla="*/ 100 w 7"/>
                <a:gd name="T3" fmla="*/ 2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0" y="4"/>
                    <a:pt x="4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2" name="Freeform 2201">
              <a:extLst>
                <a:ext uri="{FF2B5EF4-FFF2-40B4-BE49-F238E27FC236}">
                  <a16:creationId xmlns:a16="http://schemas.microsoft.com/office/drawing/2014/main" id="{ED10B043-46BE-46EC-AD28-621572836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995"/>
              <a:ext cx="18" cy="21"/>
            </a:xfrm>
            <a:custGeom>
              <a:avLst/>
              <a:gdLst>
                <a:gd name="T0" fmla="*/ 0 w 7"/>
                <a:gd name="T1" fmla="*/ 123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cubicBezTo>
                    <a:pt x="2" y="8"/>
                    <a:pt x="7" y="5"/>
                    <a:pt x="7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3" name="Freeform 2202">
              <a:extLst>
                <a:ext uri="{FF2B5EF4-FFF2-40B4-BE49-F238E27FC236}">
                  <a16:creationId xmlns:a16="http://schemas.microsoft.com/office/drawing/2014/main" id="{6A55A451-175C-4E48-B98D-21B68BC9D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" y="3067"/>
              <a:ext cx="15" cy="18"/>
            </a:xfrm>
            <a:custGeom>
              <a:avLst/>
              <a:gdLst>
                <a:gd name="T0" fmla="*/ 0 w 6"/>
                <a:gd name="T1" fmla="*/ 118 h 7"/>
                <a:gd name="T2" fmla="*/ 95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2" y="7"/>
                    <a:pt x="6" y="4"/>
                    <a:pt x="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4" name="Freeform 2203">
              <a:extLst>
                <a:ext uri="{FF2B5EF4-FFF2-40B4-BE49-F238E27FC236}">
                  <a16:creationId xmlns:a16="http://schemas.microsoft.com/office/drawing/2014/main" id="{A72685ED-8861-4427-8506-5E07877F4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3088"/>
              <a:ext cx="25" cy="16"/>
            </a:xfrm>
            <a:custGeom>
              <a:avLst/>
              <a:gdLst>
                <a:gd name="T0" fmla="*/ 0 w 10"/>
                <a:gd name="T1" fmla="*/ 93 h 6"/>
                <a:gd name="T2" fmla="*/ 158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5"/>
                  </a:moveTo>
                  <a:cubicBezTo>
                    <a:pt x="4" y="6"/>
                    <a:pt x="10" y="2"/>
                    <a:pt x="10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5" name="Freeform 2204">
              <a:extLst>
                <a:ext uri="{FF2B5EF4-FFF2-40B4-BE49-F238E27FC236}">
                  <a16:creationId xmlns:a16="http://schemas.microsoft.com/office/drawing/2014/main" id="{3331A52E-915C-4EFD-9AD3-C2B312537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2741"/>
              <a:ext cx="17" cy="3"/>
            </a:xfrm>
            <a:custGeom>
              <a:avLst/>
              <a:gdLst>
                <a:gd name="T0" fmla="*/ 0 w 7"/>
                <a:gd name="T1" fmla="*/ 27 h 1"/>
                <a:gd name="T2" fmla="*/ 100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6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6" name="Freeform 2205">
              <a:extLst>
                <a:ext uri="{FF2B5EF4-FFF2-40B4-BE49-F238E27FC236}">
                  <a16:creationId xmlns:a16="http://schemas.microsoft.com/office/drawing/2014/main" id="{DF2CDF9C-2B05-4E35-90A4-FEF2FF5ED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2" y="2744"/>
              <a:ext cx="7" cy="13"/>
            </a:xfrm>
            <a:custGeom>
              <a:avLst/>
              <a:gdLst>
                <a:gd name="T0" fmla="*/ 0 w 3"/>
                <a:gd name="T1" fmla="*/ 0 h 5"/>
                <a:gd name="T2" fmla="*/ 37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2" y="1"/>
                    <a:pt x="3" y="3"/>
                    <a:pt x="3" y="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7" name="Freeform 2206">
              <a:extLst>
                <a:ext uri="{FF2B5EF4-FFF2-40B4-BE49-F238E27FC236}">
                  <a16:creationId xmlns:a16="http://schemas.microsoft.com/office/drawing/2014/main" id="{D20B0556-A172-4207-ACCB-EEED86837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" y="2784"/>
              <a:ext cx="5" cy="16"/>
            </a:xfrm>
            <a:custGeom>
              <a:avLst/>
              <a:gdLst>
                <a:gd name="T0" fmla="*/ 33 w 2"/>
                <a:gd name="T1" fmla="*/ 0 h 6"/>
                <a:gd name="T2" fmla="*/ 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1"/>
                    <a:pt x="2" y="5"/>
                    <a:pt x="0" y="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8" name="Oval 2207">
              <a:extLst>
                <a:ext uri="{FF2B5EF4-FFF2-40B4-BE49-F238E27FC236}">
                  <a16:creationId xmlns:a16="http://schemas.microsoft.com/office/drawing/2014/main" id="{99FF7A81-AFB7-4203-B60A-B972108B9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9" y="2909"/>
              <a:ext cx="10" cy="14"/>
            </a:xfrm>
            <a:prstGeom prst="ellips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58679" name="Freeform 2208">
              <a:extLst>
                <a:ext uri="{FF2B5EF4-FFF2-40B4-BE49-F238E27FC236}">
                  <a16:creationId xmlns:a16="http://schemas.microsoft.com/office/drawing/2014/main" id="{1DF4851C-825A-4453-A67B-00ADB6AA1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717"/>
              <a:ext cx="1051" cy="427"/>
            </a:xfrm>
            <a:custGeom>
              <a:avLst/>
              <a:gdLst>
                <a:gd name="T0" fmla="*/ 6031 w 420"/>
                <a:gd name="T1" fmla="*/ 363 h 160"/>
                <a:gd name="T2" fmla="*/ 5580 w 420"/>
                <a:gd name="T3" fmla="*/ 435 h 160"/>
                <a:gd name="T4" fmla="*/ 5906 w 420"/>
                <a:gd name="T5" fmla="*/ 264 h 160"/>
                <a:gd name="T6" fmla="*/ 5781 w 420"/>
                <a:gd name="T7" fmla="*/ 171 h 160"/>
                <a:gd name="T8" fmla="*/ 5623 w 420"/>
                <a:gd name="T9" fmla="*/ 286 h 160"/>
                <a:gd name="T10" fmla="*/ 5330 w 420"/>
                <a:gd name="T11" fmla="*/ 592 h 160"/>
                <a:gd name="T12" fmla="*/ 5122 w 420"/>
                <a:gd name="T13" fmla="*/ 627 h 160"/>
                <a:gd name="T14" fmla="*/ 4985 w 420"/>
                <a:gd name="T15" fmla="*/ 742 h 160"/>
                <a:gd name="T16" fmla="*/ 4684 w 420"/>
                <a:gd name="T17" fmla="*/ 683 h 160"/>
                <a:gd name="T18" fmla="*/ 4797 w 420"/>
                <a:gd name="T19" fmla="*/ 547 h 160"/>
                <a:gd name="T20" fmla="*/ 4652 w 420"/>
                <a:gd name="T21" fmla="*/ 571 h 160"/>
                <a:gd name="T22" fmla="*/ 4589 w 420"/>
                <a:gd name="T23" fmla="*/ 456 h 160"/>
                <a:gd name="T24" fmla="*/ 4559 w 420"/>
                <a:gd name="T25" fmla="*/ 777 h 160"/>
                <a:gd name="T26" fmla="*/ 3996 w 420"/>
                <a:gd name="T27" fmla="*/ 875 h 160"/>
                <a:gd name="T28" fmla="*/ 3919 w 420"/>
                <a:gd name="T29" fmla="*/ 763 h 160"/>
                <a:gd name="T30" fmla="*/ 3731 w 420"/>
                <a:gd name="T31" fmla="*/ 891 h 160"/>
                <a:gd name="T32" fmla="*/ 3338 w 420"/>
                <a:gd name="T33" fmla="*/ 934 h 160"/>
                <a:gd name="T34" fmla="*/ 3556 w 420"/>
                <a:gd name="T35" fmla="*/ 798 h 160"/>
                <a:gd name="T36" fmla="*/ 3418 w 420"/>
                <a:gd name="T37" fmla="*/ 777 h 160"/>
                <a:gd name="T38" fmla="*/ 3293 w 420"/>
                <a:gd name="T39" fmla="*/ 627 h 160"/>
                <a:gd name="T40" fmla="*/ 3256 w 420"/>
                <a:gd name="T41" fmla="*/ 990 h 160"/>
                <a:gd name="T42" fmla="*/ 2755 w 420"/>
                <a:gd name="T43" fmla="*/ 1140 h 160"/>
                <a:gd name="T44" fmla="*/ 2597 w 420"/>
                <a:gd name="T45" fmla="*/ 891 h 160"/>
                <a:gd name="T46" fmla="*/ 2472 w 420"/>
                <a:gd name="T47" fmla="*/ 1118 h 160"/>
                <a:gd name="T48" fmla="*/ 2034 w 420"/>
                <a:gd name="T49" fmla="*/ 1118 h 160"/>
                <a:gd name="T50" fmla="*/ 2022 w 420"/>
                <a:gd name="T51" fmla="*/ 1254 h 160"/>
                <a:gd name="T52" fmla="*/ 1396 w 420"/>
                <a:gd name="T53" fmla="*/ 1345 h 160"/>
                <a:gd name="T54" fmla="*/ 1239 w 420"/>
                <a:gd name="T55" fmla="*/ 1366 h 160"/>
                <a:gd name="T56" fmla="*/ 1239 w 420"/>
                <a:gd name="T57" fmla="*/ 1460 h 160"/>
                <a:gd name="T58" fmla="*/ 1929 w 420"/>
                <a:gd name="T59" fmla="*/ 1844 h 160"/>
                <a:gd name="T60" fmla="*/ 1033 w 420"/>
                <a:gd name="T61" fmla="*/ 2244 h 160"/>
                <a:gd name="T62" fmla="*/ 1001 w 420"/>
                <a:gd name="T63" fmla="*/ 606 h 160"/>
                <a:gd name="T64" fmla="*/ 801 w 420"/>
                <a:gd name="T65" fmla="*/ 683 h 160"/>
                <a:gd name="T66" fmla="*/ 0 w 420"/>
                <a:gd name="T67" fmla="*/ 2677 h 160"/>
                <a:gd name="T68" fmla="*/ 458 w 420"/>
                <a:gd name="T69" fmla="*/ 2719 h 160"/>
                <a:gd name="T70" fmla="*/ 1051 w 420"/>
                <a:gd name="T71" fmla="*/ 2663 h 160"/>
                <a:gd name="T72" fmla="*/ 1114 w 420"/>
                <a:gd name="T73" fmla="*/ 2621 h 160"/>
                <a:gd name="T74" fmla="*/ 1251 w 420"/>
                <a:gd name="T75" fmla="*/ 2506 h 160"/>
                <a:gd name="T76" fmla="*/ 1897 w 420"/>
                <a:gd name="T77" fmla="*/ 2607 h 160"/>
                <a:gd name="T78" fmla="*/ 1909 w 420"/>
                <a:gd name="T79" fmla="*/ 2394 h 160"/>
                <a:gd name="T80" fmla="*/ 2285 w 420"/>
                <a:gd name="T81" fmla="*/ 2108 h 160"/>
                <a:gd name="T82" fmla="*/ 2097 w 420"/>
                <a:gd name="T83" fmla="*/ 1753 h 160"/>
                <a:gd name="T84" fmla="*/ 2285 w 420"/>
                <a:gd name="T85" fmla="*/ 1404 h 160"/>
                <a:gd name="T86" fmla="*/ 2397 w 420"/>
                <a:gd name="T87" fmla="*/ 1460 h 160"/>
                <a:gd name="T88" fmla="*/ 2367 w 420"/>
                <a:gd name="T89" fmla="*/ 1332 h 160"/>
                <a:gd name="T90" fmla="*/ 2963 w 420"/>
                <a:gd name="T91" fmla="*/ 1332 h 160"/>
                <a:gd name="T92" fmla="*/ 3025 w 420"/>
                <a:gd name="T93" fmla="*/ 1310 h 160"/>
                <a:gd name="T94" fmla="*/ 3576 w 420"/>
                <a:gd name="T95" fmla="*/ 1105 h 160"/>
                <a:gd name="T96" fmla="*/ 3744 w 420"/>
                <a:gd name="T97" fmla="*/ 1366 h 160"/>
                <a:gd name="T98" fmla="*/ 3806 w 420"/>
                <a:gd name="T99" fmla="*/ 1345 h 160"/>
                <a:gd name="T100" fmla="*/ 3919 w 420"/>
                <a:gd name="T101" fmla="*/ 1366 h 160"/>
                <a:gd name="T102" fmla="*/ 3794 w 420"/>
                <a:gd name="T103" fmla="*/ 1254 h 160"/>
                <a:gd name="T104" fmla="*/ 4121 w 420"/>
                <a:gd name="T105" fmla="*/ 1025 h 160"/>
                <a:gd name="T106" fmla="*/ 4402 w 420"/>
                <a:gd name="T107" fmla="*/ 1276 h 160"/>
                <a:gd name="T108" fmla="*/ 4422 w 420"/>
                <a:gd name="T109" fmla="*/ 1161 h 160"/>
                <a:gd name="T110" fmla="*/ 4372 w 420"/>
                <a:gd name="T111" fmla="*/ 1062 h 160"/>
                <a:gd name="T112" fmla="*/ 4372 w 420"/>
                <a:gd name="T113" fmla="*/ 990 h 160"/>
                <a:gd name="T114" fmla="*/ 4985 w 420"/>
                <a:gd name="T115" fmla="*/ 934 h 160"/>
                <a:gd name="T116" fmla="*/ 5060 w 420"/>
                <a:gd name="T117" fmla="*/ 891 h 160"/>
                <a:gd name="T118" fmla="*/ 5455 w 420"/>
                <a:gd name="T119" fmla="*/ 662 h 160"/>
                <a:gd name="T120" fmla="*/ 6093 w 420"/>
                <a:gd name="T121" fmla="*/ 534 h 160"/>
                <a:gd name="T122" fmla="*/ 6031 w 420"/>
                <a:gd name="T123" fmla="*/ 456 h 160"/>
                <a:gd name="T124" fmla="*/ 6519 w 420"/>
                <a:gd name="T125" fmla="*/ 21 h 16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0" h="160">
                  <a:moveTo>
                    <a:pt x="416" y="1"/>
                  </a:moveTo>
                  <a:cubicBezTo>
                    <a:pt x="411" y="5"/>
                    <a:pt x="411" y="5"/>
                    <a:pt x="411" y="5"/>
                  </a:cubicBezTo>
                  <a:cubicBezTo>
                    <a:pt x="404" y="9"/>
                    <a:pt x="397" y="16"/>
                    <a:pt x="385" y="19"/>
                  </a:cubicBezTo>
                  <a:cubicBezTo>
                    <a:pt x="371" y="21"/>
                    <a:pt x="371" y="21"/>
                    <a:pt x="371" y="21"/>
                  </a:cubicBezTo>
                  <a:cubicBezTo>
                    <a:pt x="367" y="22"/>
                    <a:pt x="363" y="22"/>
                    <a:pt x="359" y="23"/>
                  </a:cubicBezTo>
                  <a:cubicBezTo>
                    <a:pt x="358" y="24"/>
                    <a:pt x="356" y="23"/>
                    <a:pt x="356" y="23"/>
                  </a:cubicBezTo>
                  <a:cubicBezTo>
                    <a:pt x="357" y="22"/>
                    <a:pt x="359" y="20"/>
                    <a:pt x="361" y="19"/>
                  </a:cubicBezTo>
                  <a:cubicBezTo>
                    <a:pt x="363" y="18"/>
                    <a:pt x="369" y="16"/>
                    <a:pt x="370" y="16"/>
                  </a:cubicBezTo>
                  <a:cubicBezTo>
                    <a:pt x="372" y="15"/>
                    <a:pt x="374" y="15"/>
                    <a:pt x="377" y="14"/>
                  </a:cubicBezTo>
                  <a:cubicBezTo>
                    <a:pt x="377" y="13"/>
                    <a:pt x="376" y="12"/>
                    <a:pt x="376" y="11"/>
                  </a:cubicBezTo>
                  <a:cubicBezTo>
                    <a:pt x="373" y="12"/>
                    <a:pt x="371" y="13"/>
                    <a:pt x="369" y="13"/>
                  </a:cubicBezTo>
                  <a:cubicBezTo>
                    <a:pt x="369" y="13"/>
                    <a:pt x="369" y="10"/>
                    <a:pt x="369" y="9"/>
                  </a:cubicBezTo>
                  <a:cubicBezTo>
                    <a:pt x="369" y="9"/>
                    <a:pt x="369" y="9"/>
                    <a:pt x="368" y="9"/>
                  </a:cubicBezTo>
                  <a:cubicBezTo>
                    <a:pt x="367" y="9"/>
                    <a:pt x="367" y="9"/>
                    <a:pt x="367" y="9"/>
                  </a:cubicBezTo>
                  <a:cubicBezTo>
                    <a:pt x="367" y="12"/>
                    <a:pt x="363" y="13"/>
                    <a:pt x="359" y="15"/>
                  </a:cubicBezTo>
                  <a:cubicBezTo>
                    <a:pt x="357" y="17"/>
                    <a:pt x="354" y="19"/>
                    <a:pt x="352" y="22"/>
                  </a:cubicBezTo>
                  <a:cubicBezTo>
                    <a:pt x="351" y="25"/>
                    <a:pt x="349" y="27"/>
                    <a:pt x="347" y="27"/>
                  </a:cubicBezTo>
                  <a:cubicBezTo>
                    <a:pt x="340" y="31"/>
                    <a:pt x="340" y="31"/>
                    <a:pt x="340" y="31"/>
                  </a:cubicBezTo>
                  <a:cubicBezTo>
                    <a:pt x="335" y="33"/>
                    <a:pt x="330" y="35"/>
                    <a:pt x="325" y="37"/>
                  </a:cubicBezTo>
                  <a:cubicBezTo>
                    <a:pt x="325" y="36"/>
                    <a:pt x="326" y="35"/>
                    <a:pt x="328" y="33"/>
                  </a:cubicBezTo>
                  <a:cubicBezTo>
                    <a:pt x="327" y="33"/>
                    <a:pt x="327" y="33"/>
                    <a:pt x="327" y="33"/>
                  </a:cubicBezTo>
                  <a:cubicBezTo>
                    <a:pt x="326" y="32"/>
                    <a:pt x="325" y="32"/>
                    <a:pt x="324" y="32"/>
                  </a:cubicBezTo>
                  <a:cubicBezTo>
                    <a:pt x="323" y="33"/>
                    <a:pt x="322" y="34"/>
                    <a:pt x="321" y="36"/>
                  </a:cubicBezTo>
                  <a:cubicBezTo>
                    <a:pt x="321" y="37"/>
                    <a:pt x="319" y="39"/>
                    <a:pt x="318" y="39"/>
                  </a:cubicBezTo>
                  <a:cubicBezTo>
                    <a:pt x="312" y="40"/>
                    <a:pt x="306" y="41"/>
                    <a:pt x="298" y="42"/>
                  </a:cubicBezTo>
                  <a:cubicBezTo>
                    <a:pt x="297" y="42"/>
                    <a:pt x="296" y="41"/>
                    <a:pt x="297" y="40"/>
                  </a:cubicBezTo>
                  <a:cubicBezTo>
                    <a:pt x="298" y="38"/>
                    <a:pt x="299" y="36"/>
                    <a:pt x="299" y="36"/>
                  </a:cubicBezTo>
                  <a:cubicBezTo>
                    <a:pt x="300" y="34"/>
                    <a:pt x="303" y="33"/>
                    <a:pt x="306" y="32"/>
                  </a:cubicBezTo>
                  <a:cubicBezTo>
                    <a:pt x="308" y="31"/>
                    <a:pt x="308" y="31"/>
                    <a:pt x="308" y="31"/>
                  </a:cubicBezTo>
                  <a:cubicBezTo>
                    <a:pt x="307" y="30"/>
                    <a:pt x="307" y="29"/>
                    <a:pt x="306" y="29"/>
                  </a:cubicBezTo>
                  <a:cubicBezTo>
                    <a:pt x="305" y="29"/>
                    <a:pt x="305" y="29"/>
                    <a:pt x="305" y="29"/>
                  </a:cubicBezTo>
                  <a:cubicBezTo>
                    <a:pt x="303" y="30"/>
                    <a:pt x="300" y="30"/>
                    <a:pt x="298" y="32"/>
                  </a:cubicBezTo>
                  <a:cubicBezTo>
                    <a:pt x="297" y="31"/>
                    <a:pt x="297" y="31"/>
                    <a:pt x="297" y="30"/>
                  </a:cubicBezTo>
                  <a:cubicBezTo>
                    <a:pt x="297" y="28"/>
                    <a:pt x="296" y="27"/>
                    <a:pt x="297" y="25"/>
                  </a:cubicBezTo>
                  <a:cubicBezTo>
                    <a:pt x="296" y="25"/>
                    <a:pt x="296" y="25"/>
                    <a:pt x="296" y="25"/>
                  </a:cubicBezTo>
                  <a:cubicBezTo>
                    <a:pt x="295" y="24"/>
                    <a:pt x="294" y="24"/>
                    <a:pt x="293" y="24"/>
                  </a:cubicBezTo>
                  <a:cubicBezTo>
                    <a:pt x="292" y="27"/>
                    <a:pt x="293" y="29"/>
                    <a:pt x="293" y="31"/>
                  </a:cubicBezTo>
                  <a:cubicBezTo>
                    <a:pt x="294" y="33"/>
                    <a:pt x="294" y="35"/>
                    <a:pt x="294" y="36"/>
                  </a:cubicBezTo>
                  <a:cubicBezTo>
                    <a:pt x="294" y="38"/>
                    <a:pt x="292" y="40"/>
                    <a:pt x="291" y="41"/>
                  </a:cubicBezTo>
                  <a:cubicBezTo>
                    <a:pt x="290" y="42"/>
                    <a:pt x="287" y="43"/>
                    <a:pt x="287" y="43"/>
                  </a:cubicBezTo>
                  <a:cubicBezTo>
                    <a:pt x="277" y="43"/>
                    <a:pt x="268" y="44"/>
                    <a:pt x="262" y="45"/>
                  </a:cubicBezTo>
                  <a:cubicBezTo>
                    <a:pt x="259" y="45"/>
                    <a:pt x="257" y="46"/>
                    <a:pt x="255" y="46"/>
                  </a:cubicBezTo>
                  <a:cubicBezTo>
                    <a:pt x="254" y="46"/>
                    <a:pt x="253" y="45"/>
                    <a:pt x="253" y="44"/>
                  </a:cubicBezTo>
                  <a:cubicBezTo>
                    <a:pt x="253" y="43"/>
                    <a:pt x="253" y="41"/>
                    <a:pt x="254" y="41"/>
                  </a:cubicBezTo>
                  <a:cubicBezTo>
                    <a:pt x="252" y="41"/>
                    <a:pt x="251" y="40"/>
                    <a:pt x="250" y="40"/>
                  </a:cubicBezTo>
                  <a:cubicBezTo>
                    <a:pt x="250" y="41"/>
                    <a:pt x="249" y="43"/>
                    <a:pt x="248" y="45"/>
                  </a:cubicBezTo>
                  <a:cubicBezTo>
                    <a:pt x="248" y="45"/>
                    <a:pt x="246" y="47"/>
                    <a:pt x="245" y="47"/>
                  </a:cubicBezTo>
                  <a:cubicBezTo>
                    <a:pt x="243" y="47"/>
                    <a:pt x="240" y="47"/>
                    <a:pt x="238" y="47"/>
                  </a:cubicBezTo>
                  <a:cubicBezTo>
                    <a:pt x="232" y="48"/>
                    <a:pt x="223" y="50"/>
                    <a:pt x="214" y="52"/>
                  </a:cubicBezTo>
                  <a:cubicBezTo>
                    <a:pt x="213" y="52"/>
                    <a:pt x="212" y="52"/>
                    <a:pt x="213" y="51"/>
                  </a:cubicBezTo>
                  <a:cubicBezTo>
                    <a:pt x="213" y="51"/>
                    <a:pt x="213" y="50"/>
                    <a:pt x="213" y="49"/>
                  </a:cubicBezTo>
                  <a:cubicBezTo>
                    <a:pt x="213" y="49"/>
                    <a:pt x="215" y="44"/>
                    <a:pt x="219" y="43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24" y="43"/>
                    <a:pt x="225" y="43"/>
                    <a:pt x="227" y="42"/>
                  </a:cubicBezTo>
                  <a:cubicBezTo>
                    <a:pt x="226" y="41"/>
                    <a:pt x="226" y="40"/>
                    <a:pt x="225" y="39"/>
                  </a:cubicBezTo>
                  <a:cubicBezTo>
                    <a:pt x="224" y="40"/>
                    <a:pt x="223" y="40"/>
                    <a:pt x="222" y="40"/>
                  </a:cubicBezTo>
                  <a:cubicBezTo>
                    <a:pt x="218" y="41"/>
                    <a:pt x="218" y="41"/>
                    <a:pt x="218" y="41"/>
                  </a:cubicBezTo>
                  <a:cubicBezTo>
                    <a:pt x="217" y="41"/>
                    <a:pt x="216" y="42"/>
                    <a:pt x="215" y="42"/>
                  </a:cubicBezTo>
                  <a:cubicBezTo>
                    <a:pt x="214" y="43"/>
                    <a:pt x="213" y="42"/>
                    <a:pt x="213" y="41"/>
                  </a:cubicBezTo>
                  <a:cubicBezTo>
                    <a:pt x="212" y="38"/>
                    <a:pt x="211" y="35"/>
                    <a:pt x="210" y="33"/>
                  </a:cubicBezTo>
                  <a:cubicBezTo>
                    <a:pt x="209" y="33"/>
                    <a:pt x="208" y="34"/>
                    <a:pt x="207" y="34"/>
                  </a:cubicBezTo>
                  <a:cubicBezTo>
                    <a:pt x="210" y="38"/>
                    <a:pt x="210" y="45"/>
                    <a:pt x="209" y="50"/>
                  </a:cubicBezTo>
                  <a:cubicBezTo>
                    <a:pt x="209" y="51"/>
                    <a:pt x="208" y="52"/>
                    <a:pt x="208" y="52"/>
                  </a:cubicBezTo>
                  <a:cubicBezTo>
                    <a:pt x="208" y="53"/>
                    <a:pt x="206" y="54"/>
                    <a:pt x="206" y="54"/>
                  </a:cubicBezTo>
                  <a:cubicBezTo>
                    <a:pt x="205" y="54"/>
                    <a:pt x="205" y="55"/>
                    <a:pt x="204" y="55"/>
                  </a:cubicBezTo>
                  <a:cubicBezTo>
                    <a:pt x="193" y="58"/>
                    <a:pt x="182" y="61"/>
                    <a:pt x="176" y="60"/>
                  </a:cubicBezTo>
                  <a:cubicBezTo>
                    <a:pt x="174" y="60"/>
                    <a:pt x="171" y="60"/>
                    <a:pt x="169" y="60"/>
                  </a:cubicBezTo>
                  <a:cubicBezTo>
                    <a:pt x="165" y="60"/>
                    <a:pt x="166" y="57"/>
                    <a:pt x="167" y="55"/>
                  </a:cubicBezTo>
                  <a:cubicBezTo>
                    <a:pt x="167" y="52"/>
                    <a:pt x="167" y="50"/>
                    <a:pt x="166" y="47"/>
                  </a:cubicBezTo>
                  <a:cubicBezTo>
                    <a:pt x="165" y="48"/>
                    <a:pt x="164" y="48"/>
                    <a:pt x="163" y="48"/>
                  </a:cubicBezTo>
                  <a:cubicBezTo>
                    <a:pt x="164" y="50"/>
                    <a:pt x="163" y="54"/>
                    <a:pt x="162" y="57"/>
                  </a:cubicBezTo>
                  <a:cubicBezTo>
                    <a:pt x="162" y="58"/>
                    <a:pt x="159" y="59"/>
                    <a:pt x="158" y="59"/>
                  </a:cubicBezTo>
                  <a:cubicBezTo>
                    <a:pt x="153" y="59"/>
                    <a:pt x="146" y="59"/>
                    <a:pt x="140" y="61"/>
                  </a:cubicBezTo>
                  <a:cubicBezTo>
                    <a:pt x="139" y="61"/>
                    <a:pt x="136" y="62"/>
                    <a:pt x="135" y="61"/>
                  </a:cubicBezTo>
                  <a:cubicBezTo>
                    <a:pt x="133" y="61"/>
                    <a:pt x="131" y="60"/>
                    <a:pt x="130" y="59"/>
                  </a:cubicBezTo>
                  <a:cubicBezTo>
                    <a:pt x="129" y="59"/>
                    <a:pt x="128" y="59"/>
                    <a:pt x="127" y="59"/>
                  </a:cubicBezTo>
                  <a:cubicBezTo>
                    <a:pt x="128" y="61"/>
                    <a:pt x="129" y="62"/>
                    <a:pt x="130" y="63"/>
                  </a:cubicBezTo>
                  <a:cubicBezTo>
                    <a:pt x="131" y="64"/>
                    <a:pt x="130" y="66"/>
                    <a:pt x="129" y="66"/>
                  </a:cubicBezTo>
                  <a:cubicBezTo>
                    <a:pt x="127" y="69"/>
                    <a:pt x="125" y="71"/>
                    <a:pt x="123" y="75"/>
                  </a:cubicBezTo>
                  <a:cubicBezTo>
                    <a:pt x="122" y="76"/>
                    <a:pt x="122" y="77"/>
                    <a:pt x="121" y="79"/>
                  </a:cubicBezTo>
                  <a:cubicBezTo>
                    <a:pt x="114" y="73"/>
                    <a:pt x="103" y="69"/>
                    <a:pt x="89" y="71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8" y="72"/>
                    <a:pt x="79" y="72"/>
                    <a:pt x="79" y="72"/>
                  </a:cubicBezTo>
                  <a:cubicBezTo>
                    <a:pt x="80" y="72"/>
                    <a:pt x="81" y="73"/>
                    <a:pt x="81" y="74"/>
                  </a:cubicBezTo>
                  <a:cubicBezTo>
                    <a:pt x="81" y="76"/>
                    <a:pt x="80" y="77"/>
                    <a:pt x="79" y="77"/>
                  </a:cubicBezTo>
                  <a:cubicBezTo>
                    <a:pt x="79" y="77"/>
                    <a:pt x="79" y="77"/>
                    <a:pt x="79" y="77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101" y="75"/>
                    <a:pt x="111" y="77"/>
                    <a:pt x="117" y="83"/>
                  </a:cubicBezTo>
                  <a:cubicBezTo>
                    <a:pt x="118" y="85"/>
                    <a:pt x="122" y="95"/>
                    <a:pt x="123" y="97"/>
                  </a:cubicBezTo>
                  <a:cubicBezTo>
                    <a:pt x="126" y="102"/>
                    <a:pt x="127" y="104"/>
                    <a:pt x="121" y="111"/>
                  </a:cubicBezTo>
                  <a:cubicBezTo>
                    <a:pt x="110" y="123"/>
                    <a:pt x="98" y="122"/>
                    <a:pt x="81" y="120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55" y="118"/>
                    <a:pt x="48" y="121"/>
                    <a:pt x="38" y="126"/>
                  </a:cubicBezTo>
                  <a:cubicBezTo>
                    <a:pt x="41" y="122"/>
                    <a:pt x="44" y="118"/>
                    <a:pt x="46" y="113"/>
                  </a:cubicBezTo>
                  <a:cubicBezTo>
                    <a:pt x="54" y="97"/>
                    <a:pt x="63" y="48"/>
                    <a:pt x="64" y="32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1" y="32"/>
                    <a:pt x="59" y="32"/>
                    <a:pt x="57" y="33"/>
                  </a:cubicBezTo>
                  <a:cubicBezTo>
                    <a:pt x="55" y="34"/>
                    <a:pt x="53" y="35"/>
                    <a:pt x="51" y="36"/>
                  </a:cubicBezTo>
                  <a:cubicBezTo>
                    <a:pt x="51" y="37"/>
                    <a:pt x="50" y="37"/>
                    <a:pt x="50" y="37"/>
                  </a:cubicBezTo>
                  <a:cubicBezTo>
                    <a:pt x="47" y="52"/>
                    <a:pt x="43" y="75"/>
                    <a:pt x="38" y="91"/>
                  </a:cubicBezTo>
                  <a:cubicBezTo>
                    <a:pt x="28" y="128"/>
                    <a:pt x="4" y="127"/>
                    <a:pt x="0" y="141"/>
                  </a:cubicBezTo>
                  <a:cubicBezTo>
                    <a:pt x="2" y="147"/>
                    <a:pt x="3" y="154"/>
                    <a:pt x="6" y="160"/>
                  </a:cubicBezTo>
                  <a:cubicBezTo>
                    <a:pt x="7" y="160"/>
                    <a:pt x="7" y="160"/>
                    <a:pt x="7" y="160"/>
                  </a:cubicBezTo>
                  <a:cubicBezTo>
                    <a:pt x="16" y="159"/>
                    <a:pt x="22" y="147"/>
                    <a:pt x="29" y="143"/>
                  </a:cubicBezTo>
                  <a:cubicBezTo>
                    <a:pt x="43" y="137"/>
                    <a:pt x="43" y="137"/>
                    <a:pt x="43" y="137"/>
                  </a:cubicBezTo>
                  <a:cubicBezTo>
                    <a:pt x="52" y="132"/>
                    <a:pt x="59" y="132"/>
                    <a:pt x="59" y="132"/>
                  </a:cubicBezTo>
                  <a:cubicBezTo>
                    <a:pt x="64" y="132"/>
                    <a:pt x="66" y="136"/>
                    <a:pt x="67" y="140"/>
                  </a:cubicBezTo>
                  <a:cubicBezTo>
                    <a:pt x="68" y="141"/>
                    <a:pt x="69" y="143"/>
                    <a:pt x="70" y="144"/>
                  </a:cubicBezTo>
                  <a:cubicBezTo>
                    <a:pt x="71" y="143"/>
                    <a:pt x="72" y="143"/>
                    <a:pt x="73" y="142"/>
                  </a:cubicBezTo>
                  <a:cubicBezTo>
                    <a:pt x="72" y="141"/>
                    <a:pt x="72" y="140"/>
                    <a:pt x="71" y="138"/>
                  </a:cubicBezTo>
                  <a:cubicBezTo>
                    <a:pt x="70" y="136"/>
                    <a:pt x="68" y="133"/>
                    <a:pt x="65" y="130"/>
                  </a:cubicBezTo>
                  <a:cubicBezTo>
                    <a:pt x="66" y="130"/>
                    <a:pt x="66" y="130"/>
                    <a:pt x="66" y="130"/>
                  </a:cubicBezTo>
                  <a:cubicBezTo>
                    <a:pt x="80" y="132"/>
                    <a:pt x="80" y="132"/>
                    <a:pt x="80" y="132"/>
                  </a:cubicBezTo>
                  <a:cubicBezTo>
                    <a:pt x="93" y="133"/>
                    <a:pt x="106" y="135"/>
                    <a:pt x="118" y="128"/>
                  </a:cubicBezTo>
                  <a:cubicBezTo>
                    <a:pt x="119" y="130"/>
                    <a:pt x="119" y="130"/>
                    <a:pt x="119" y="130"/>
                  </a:cubicBezTo>
                  <a:cubicBezTo>
                    <a:pt x="119" y="133"/>
                    <a:pt x="120" y="135"/>
                    <a:pt x="121" y="137"/>
                  </a:cubicBezTo>
                  <a:cubicBezTo>
                    <a:pt x="122" y="136"/>
                    <a:pt x="123" y="135"/>
                    <a:pt x="124" y="134"/>
                  </a:cubicBezTo>
                  <a:cubicBezTo>
                    <a:pt x="123" y="133"/>
                    <a:pt x="123" y="131"/>
                    <a:pt x="122" y="129"/>
                  </a:cubicBezTo>
                  <a:cubicBezTo>
                    <a:pt x="122" y="126"/>
                    <a:pt x="122" y="126"/>
                    <a:pt x="122" y="126"/>
                  </a:cubicBezTo>
                  <a:cubicBezTo>
                    <a:pt x="124" y="124"/>
                    <a:pt x="127" y="122"/>
                    <a:pt x="130" y="119"/>
                  </a:cubicBezTo>
                  <a:cubicBezTo>
                    <a:pt x="132" y="116"/>
                    <a:pt x="134" y="113"/>
                    <a:pt x="135" y="110"/>
                  </a:cubicBezTo>
                  <a:cubicBezTo>
                    <a:pt x="142" y="108"/>
                    <a:pt x="145" y="110"/>
                    <a:pt x="146" y="111"/>
                  </a:cubicBezTo>
                  <a:cubicBezTo>
                    <a:pt x="148" y="110"/>
                    <a:pt x="149" y="109"/>
                    <a:pt x="150" y="108"/>
                  </a:cubicBezTo>
                  <a:cubicBezTo>
                    <a:pt x="148" y="107"/>
                    <a:pt x="145" y="104"/>
                    <a:pt x="137" y="106"/>
                  </a:cubicBezTo>
                  <a:cubicBezTo>
                    <a:pt x="138" y="100"/>
                    <a:pt x="136" y="96"/>
                    <a:pt x="134" y="92"/>
                  </a:cubicBezTo>
                  <a:cubicBezTo>
                    <a:pt x="132" y="87"/>
                    <a:pt x="131" y="85"/>
                    <a:pt x="133" y="80"/>
                  </a:cubicBezTo>
                  <a:cubicBezTo>
                    <a:pt x="135" y="77"/>
                    <a:pt x="138" y="74"/>
                    <a:pt x="142" y="73"/>
                  </a:cubicBezTo>
                  <a:cubicBezTo>
                    <a:pt x="144" y="71"/>
                    <a:pt x="146" y="73"/>
                    <a:pt x="146" y="74"/>
                  </a:cubicBezTo>
                  <a:cubicBezTo>
                    <a:pt x="147" y="75"/>
                    <a:pt x="148" y="77"/>
                    <a:pt x="149" y="78"/>
                  </a:cubicBezTo>
                  <a:cubicBezTo>
                    <a:pt x="150" y="81"/>
                    <a:pt x="150" y="81"/>
                    <a:pt x="150" y="81"/>
                  </a:cubicBezTo>
                  <a:cubicBezTo>
                    <a:pt x="151" y="79"/>
                    <a:pt x="152" y="78"/>
                    <a:pt x="153" y="77"/>
                  </a:cubicBezTo>
                  <a:cubicBezTo>
                    <a:pt x="153" y="77"/>
                    <a:pt x="153" y="77"/>
                    <a:pt x="153" y="77"/>
                  </a:cubicBezTo>
                  <a:cubicBezTo>
                    <a:pt x="152" y="75"/>
                    <a:pt x="151" y="73"/>
                    <a:pt x="150" y="72"/>
                  </a:cubicBezTo>
                  <a:cubicBezTo>
                    <a:pt x="150" y="71"/>
                    <a:pt x="150" y="70"/>
                    <a:pt x="151" y="70"/>
                  </a:cubicBezTo>
                  <a:cubicBezTo>
                    <a:pt x="159" y="68"/>
                    <a:pt x="168" y="69"/>
                    <a:pt x="174" y="69"/>
                  </a:cubicBezTo>
                  <a:cubicBezTo>
                    <a:pt x="178" y="70"/>
                    <a:pt x="181" y="69"/>
                    <a:pt x="186" y="68"/>
                  </a:cubicBezTo>
                  <a:cubicBezTo>
                    <a:pt x="186" y="68"/>
                    <a:pt x="188" y="68"/>
                    <a:pt x="189" y="70"/>
                  </a:cubicBezTo>
                  <a:cubicBezTo>
                    <a:pt x="190" y="71"/>
                    <a:pt x="191" y="73"/>
                    <a:pt x="191" y="74"/>
                  </a:cubicBezTo>
                  <a:cubicBezTo>
                    <a:pt x="192" y="74"/>
                    <a:pt x="193" y="74"/>
                    <a:pt x="194" y="73"/>
                  </a:cubicBezTo>
                  <a:cubicBezTo>
                    <a:pt x="194" y="72"/>
                    <a:pt x="193" y="70"/>
                    <a:pt x="193" y="69"/>
                  </a:cubicBezTo>
                  <a:cubicBezTo>
                    <a:pt x="192" y="68"/>
                    <a:pt x="194" y="67"/>
                    <a:pt x="195" y="67"/>
                  </a:cubicBezTo>
                  <a:cubicBezTo>
                    <a:pt x="199" y="65"/>
                    <a:pt x="204" y="64"/>
                    <a:pt x="209" y="63"/>
                  </a:cubicBezTo>
                  <a:cubicBezTo>
                    <a:pt x="215" y="61"/>
                    <a:pt x="222" y="59"/>
                    <a:pt x="228" y="58"/>
                  </a:cubicBezTo>
                  <a:cubicBezTo>
                    <a:pt x="229" y="58"/>
                    <a:pt x="231" y="57"/>
                    <a:pt x="233" y="59"/>
                  </a:cubicBezTo>
                  <a:cubicBezTo>
                    <a:pt x="235" y="61"/>
                    <a:pt x="237" y="64"/>
                    <a:pt x="238" y="67"/>
                  </a:cubicBezTo>
                  <a:cubicBezTo>
                    <a:pt x="239" y="72"/>
                    <a:pt x="239" y="72"/>
                    <a:pt x="239" y="72"/>
                  </a:cubicBezTo>
                  <a:cubicBezTo>
                    <a:pt x="239" y="74"/>
                    <a:pt x="240" y="77"/>
                    <a:pt x="242" y="80"/>
                  </a:cubicBezTo>
                  <a:cubicBezTo>
                    <a:pt x="243" y="79"/>
                    <a:pt x="244" y="78"/>
                    <a:pt x="244" y="77"/>
                  </a:cubicBezTo>
                  <a:cubicBezTo>
                    <a:pt x="243" y="75"/>
                    <a:pt x="243" y="73"/>
                    <a:pt x="243" y="71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3" y="70"/>
                    <a:pt x="243" y="70"/>
                    <a:pt x="243" y="70"/>
                  </a:cubicBezTo>
                  <a:cubicBezTo>
                    <a:pt x="247" y="70"/>
                    <a:pt x="249" y="70"/>
                    <a:pt x="250" y="72"/>
                  </a:cubicBezTo>
                  <a:cubicBezTo>
                    <a:pt x="250" y="71"/>
                    <a:pt x="251" y="71"/>
                    <a:pt x="252" y="70"/>
                  </a:cubicBezTo>
                  <a:cubicBezTo>
                    <a:pt x="250" y="67"/>
                    <a:pt x="247" y="66"/>
                    <a:pt x="244" y="66"/>
                  </a:cubicBezTo>
                  <a:cubicBezTo>
                    <a:pt x="242" y="66"/>
                    <a:pt x="242" y="66"/>
                    <a:pt x="242" y="66"/>
                  </a:cubicBezTo>
                  <a:cubicBezTo>
                    <a:pt x="241" y="63"/>
                    <a:pt x="240" y="60"/>
                    <a:pt x="238" y="58"/>
                  </a:cubicBezTo>
                  <a:cubicBezTo>
                    <a:pt x="237" y="58"/>
                    <a:pt x="238" y="56"/>
                    <a:pt x="238" y="56"/>
                  </a:cubicBezTo>
                  <a:cubicBezTo>
                    <a:pt x="247" y="56"/>
                    <a:pt x="254" y="55"/>
                    <a:pt x="263" y="54"/>
                  </a:cubicBezTo>
                  <a:cubicBezTo>
                    <a:pt x="265" y="54"/>
                    <a:pt x="267" y="53"/>
                    <a:pt x="269" y="53"/>
                  </a:cubicBezTo>
                  <a:cubicBezTo>
                    <a:pt x="269" y="53"/>
                    <a:pt x="273" y="54"/>
                    <a:pt x="274" y="55"/>
                  </a:cubicBezTo>
                  <a:cubicBezTo>
                    <a:pt x="277" y="59"/>
                    <a:pt x="280" y="64"/>
                    <a:pt x="281" y="67"/>
                  </a:cubicBezTo>
                  <a:cubicBezTo>
                    <a:pt x="281" y="67"/>
                    <a:pt x="281" y="67"/>
                    <a:pt x="281" y="67"/>
                  </a:cubicBezTo>
                  <a:cubicBezTo>
                    <a:pt x="282" y="66"/>
                    <a:pt x="283" y="66"/>
                    <a:pt x="284" y="66"/>
                  </a:cubicBezTo>
                  <a:cubicBezTo>
                    <a:pt x="284" y="64"/>
                    <a:pt x="283" y="62"/>
                    <a:pt x="282" y="61"/>
                  </a:cubicBezTo>
                  <a:cubicBezTo>
                    <a:pt x="285" y="61"/>
                    <a:pt x="288" y="61"/>
                    <a:pt x="291" y="60"/>
                  </a:cubicBezTo>
                  <a:cubicBezTo>
                    <a:pt x="291" y="58"/>
                    <a:pt x="291" y="57"/>
                    <a:pt x="290" y="56"/>
                  </a:cubicBezTo>
                  <a:cubicBezTo>
                    <a:pt x="286" y="57"/>
                    <a:pt x="283" y="57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9" y="55"/>
                    <a:pt x="279" y="55"/>
                    <a:pt x="278" y="54"/>
                  </a:cubicBezTo>
                  <a:cubicBezTo>
                    <a:pt x="278" y="53"/>
                    <a:pt x="278" y="52"/>
                    <a:pt x="279" y="52"/>
                  </a:cubicBezTo>
                  <a:cubicBezTo>
                    <a:pt x="284" y="51"/>
                    <a:pt x="289" y="51"/>
                    <a:pt x="295" y="50"/>
                  </a:cubicBezTo>
                  <a:cubicBezTo>
                    <a:pt x="302" y="50"/>
                    <a:pt x="308" y="49"/>
                    <a:pt x="313" y="48"/>
                  </a:cubicBezTo>
                  <a:cubicBezTo>
                    <a:pt x="314" y="48"/>
                    <a:pt x="318" y="48"/>
                    <a:pt x="318" y="49"/>
                  </a:cubicBezTo>
                  <a:cubicBezTo>
                    <a:pt x="322" y="51"/>
                    <a:pt x="326" y="53"/>
                    <a:pt x="332" y="50"/>
                  </a:cubicBezTo>
                  <a:cubicBezTo>
                    <a:pt x="332" y="49"/>
                    <a:pt x="331" y="48"/>
                    <a:pt x="331" y="47"/>
                  </a:cubicBezTo>
                  <a:cubicBezTo>
                    <a:pt x="328" y="48"/>
                    <a:pt x="326" y="48"/>
                    <a:pt x="323" y="47"/>
                  </a:cubicBezTo>
                  <a:cubicBezTo>
                    <a:pt x="323" y="47"/>
                    <a:pt x="323" y="45"/>
                    <a:pt x="324" y="45"/>
                  </a:cubicBezTo>
                  <a:cubicBezTo>
                    <a:pt x="330" y="43"/>
                    <a:pt x="335" y="41"/>
                    <a:pt x="340" y="38"/>
                  </a:cubicBezTo>
                  <a:cubicBezTo>
                    <a:pt x="348" y="35"/>
                    <a:pt x="348" y="35"/>
                    <a:pt x="348" y="35"/>
                  </a:cubicBezTo>
                  <a:cubicBezTo>
                    <a:pt x="357" y="31"/>
                    <a:pt x="363" y="29"/>
                    <a:pt x="370" y="27"/>
                  </a:cubicBezTo>
                  <a:cubicBezTo>
                    <a:pt x="370" y="27"/>
                    <a:pt x="376" y="26"/>
                    <a:pt x="380" y="28"/>
                  </a:cubicBezTo>
                  <a:cubicBezTo>
                    <a:pt x="383" y="29"/>
                    <a:pt x="385" y="29"/>
                    <a:pt x="389" y="28"/>
                  </a:cubicBezTo>
                  <a:cubicBezTo>
                    <a:pt x="389" y="28"/>
                    <a:pt x="389" y="27"/>
                    <a:pt x="389" y="26"/>
                  </a:cubicBezTo>
                  <a:cubicBezTo>
                    <a:pt x="388" y="26"/>
                    <a:pt x="386" y="26"/>
                    <a:pt x="385" y="25"/>
                  </a:cubicBezTo>
                  <a:cubicBezTo>
                    <a:pt x="384" y="25"/>
                    <a:pt x="385" y="24"/>
                    <a:pt x="385" y="24"/>
                  </a:cubicBezTo>
                  <a:cubicBezTo>
                    <a:pt x="399" y="21"/>
                    <a:pt x="405" y="13"/>
                    <a:pt x="412" y="8"/>
                  </a:cubicBezTo>
                  <a:cubicBezTo>
                    <a:pt x="417" y="4"/>
                    <a:pt x="417" y="4"/>
                    <a:pt x="417" y="4"/>
                  </a:cubicBezTo>
                  <a:cubicBezTo>
                    <a:pt x="420" y="2"/>
                    <a:pt x="419" y="0"/>
                    <a:pt x="416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0" name="Freeform 2209">
              <a:extLst>
                <a:ext uri="{FF2B5EF4-FFF2-40B4-BE49-F238E27FC236}">
                  <a16:creationId xmlns:a16="http://schemas.microsoft.com/office/drawing/2014/main" id="{7B94E555-9C60-45CC-BF28-936C31C4C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928"/>
              <a:ext cx="30" cy="32"/>
            </a:xfrm>
            <a:custGeom>
              <a:avLst/>
              <a:gdLst>
                <a:gd name="T0" fmla="*/ 0 w 12"/>
                <a:gd name="T1" fmla="*/ 227 h 12"/>
                <a:gd name="T2" fmla="*/ 188 w 12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0" y="12"/>
                  </a:moveTo>
                  <a:cubicBezTo>
                    <a:pt x="2" y="6"/>
                    <a:pt x="8" y="3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1" name="Freeform 2210">
              <a:extLst>
                <a:ext uri="{FF2B5EF4-FFF2-40B4-BE49-F238E27FC236}">
                  <a16:creationId xmlns:a16="http://schemas.microsoft.com/office/drawing/2014/main" id="{AD7E7982-C04C-4655-B1C4-A1FF5934F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" y="2944"/>
              <a:ext cx="18" cy="3"/>
            </a:xfrm>
            <a:custGeom>
              <a:avLst/>
              <a:gdLst>
                <a:gd name="T0" fmla="*/ 0 w 7"/>
                <a:gd name="T1" fmla="*/ 0 h 1"/>
                <a:gd name="T2" fmla="*/ 118 w 7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2" name="Freeform 2211">
              <a:extLst>
                <a:ext uri="{FF2B5EF4-FFF2-40B4-BE49-F238E27FC236}">
                  <a16:creationId xmlns:a16="http://schemas.microsoft.com/office/drawing/2014/main" id="{AA0310DA-4AA8-418F-8194-3EC4125E5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6" y="2925"/>
              <a:ext cx="25" cy="19"/>
            </a:xfrm>
            <a:custGeom>
              <a:avLst/>
              <a:gdLst>
                <a:gd name="T0" fmla="*/ 0 w 10"/>
                <a:gd name="T1" fmla="*/ 0 h 7"/>
                <a:gd name="T2" fmla="*/ 158 w 10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">
                  <a:moveTo>
                    <a:pt x="0" y="0"/>
                  </a:moveTo>
                  <a:cubicBezTo>
                    <a:pt x="4" y="1"/>
                    <a:pt x="9" y="3"/>
                    <a:pt x="10" y="7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3" name="Freeform 2212">
              <a:extLst>
                <a:ext uri="{FF2B5EF4-FFF2-40B4-BE49-F238E27FC236}">
                  <a16:creationId xmlns:a16="http://schemas.microsoft.com/office/drawing/2014/main" id="{B708096F-79AC-485A-A906-F02EA586C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4" y="2915"/>
              <a:ext cx="10" cy="16"/>
            </a:xfrm>
            <a:custGeom>
              <a:avLst/>
              <a:gdLst>
                <a:gd name="T0" fmla="*/ 20 w 4"/>
                <a:gd name="T1" fmla="*/ 115 h 6"/>
                <a:gd name="T2" fmla="*/ 63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0" y="3"/>
                    <a:pt x="1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4" name="Freeform 2213">
              <a:extLst>
                <a:ext uri="{FF2B5EF4-FFF2-40B4-BE49-F238E27FC236}">
                  <a16:creationId xmlns:a16="http://schemas.microsoft.com/office/drawing/2014/main" id="{54460270-BDF4-4A5B-AEB4-71C958C0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4" y="2909"/>
              <a:ext cx="40" cy="16"/>
            </a:xfrm>
            <a:custGeom>
              <a:avLst/>
              <a:gdLst>
                <a:gd name="T0" fmla="*/ 0 w 16"/>
                <a:gd name="T1" fmla="*/ 77 h 6"/>
                <a:gd name="T2" fmla="*/ 250 w 16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4"/>
                  </a:moveTo>
                  <a:cubicBezTo>
                    <a:pt x="5" y="6"/>
                    <a:pt x="12" y="3"/>
                    <a:pt x="16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5" name="Freeform 2214">
              <a:extLst>
                <a:ext uri="{FF2B5EF4-FFF2-40B4-BE49-F238E27FC236}">
                  <a16:creationId xmlns:a16="http://schemas.microsoft.com/office/drawing/2014/main" id="{6CE18D83-7102-402E-B3BB-A36FE90F9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6" y="2920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6" name="Freeform 2215">
              <a:extLst>
                <a:ext uri="{FF2B5EF4-FFF2-40B4-BE49-F238E27FC236}">
                  <a16:creationId xmlns:a16="http://schemas.microsoft.com/office/drawing/2014/main" id="{0DBF6415-3F04-495D-B332-ED4290972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773"/>
              <a:ext cx="33" cy="30"/>
            </a:xfrm>
            <a:custGeom>
              <a:avLst/>
              <a:gdLst>
                <a:gd name="T0" fmla="*/ 0 w 13"/>
                <a:gd name="T1" fmla="*/ 0 h 11"/>
                <a:gd name="T2" fmla="*/ 213 w 1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5" y="2"/>
                    <a:pt x="10" y="6"/>
                    <a:pt x="13" y="11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7" name="Freeform 2216">
              <a:extLst>
                <a:ext uri="{FF2B5EF4-FFF2-40B4-BE49-F238E27FC236}">
                  <a16:creationId xmlns:a16="http://schemas.microsoft.com/office/drawing/2014/main" id="{8E80C5FA-7A0E-47A8-9A25-4CEFBA865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6" y="2781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8" name="Freeform 2217">
              <a:extLst>
                <a:ext uri="{FF2B5EF4-FFF2-40B4-BE49-F238E27FC236}">
                  <a16:creationId xmlns:a16="http://schemas.microsoft.com/office/drawing/2014/main" id="{397DB874-B30C-40A6-9C18-6ACB87B9E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864"/>
              <a:ext cx="43" cy="11"/>
            </a:xfrm>
            <a:custGeom>
              <a:avLst/>
              <a:gdLst>
                <a:gd name="T0" fmla="*/ 0 w 17"/>
                <a:gd name="T1" fmla="*/ 22 h 4"/>
                <a:gd name="T2" fmla="*/ 276 w 17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1"/>
                  </a:moveTo>
                  <a:cubicBezTo>
                    <a:pt x="6" y="0"/>
                    <a:pt x="12" y="0"/>
                    <a:pt x="17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9" name="Freeform 2218">
              <a:extLst>
                <a:ext uri="{FF2B5EF4-FFF2-40B4-BE49-F238E27FC236}">
                  <a16:creationId xmlns:a16="http://schemas.microsoft.com/office/drawing/2014/main" id="{1200EB27-620C-4C44-8E16-AA62DFA6C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853"/>
              <a:ext cx="5" cy="14"/>
            </a:xfrm>
            <a:custGeom>
              <a:avLst/>
              <a:gdLst>
                <a:gd name="T0" fmla="*/ 0 w 2"/>
                <a:gd name="T1" fmla="*/ 109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0" name="Freeform 2219">
              <a:extLst>
                <a:ext uri="{FF2B5EF4-FFF2-40B4-BE49-F238E27FC236}">
                  <a16:creationId xmlns:a16="http://schemas.microsoft.com/office/drawing/2014/main" id="{608B792C-D0D4-4993-A641-E781621EA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821"/>
              <a:ext cx="42" cy="11"/>
            </a:xfrm>
            <a:custGeom>
              <a:avLst/>
              <a:gdLst>
                <a:gd name="T0" fmla="*/ 0 w 17"/>
                <a:gd name="T1" fmla="*/ 83 h 4"/>
                <a:gd name="T2" fmla="*/ 257 w 1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">
                  <a:moveTo>
                    <a:pt x="0" y="4"/>
                  </a:moveTo>
                  <a:cubicBezTo>
                    <a:pt x="5" y="4"/>
                    <a:pt x="12" y="3"/>
                    <a:pt x="17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1" name="Freeform 2220">
              <a:extLst>
                <a:ext uri="{FF2B5EF4-FFF2-40B4-BE49-F238E27FC236}">
                  <a16:creationId xmlns:a16="http://schemas.microsoft.com/office/drawing/2014/main" id="{F909A271-57C0-424E-AA6A-B100B699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2829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1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2" name="Freeform 2221">
              <a:extLst>
                <a:ext uri="{FF2B5EF4-FFF2-40B4-BE49-F238E27FC236}">
                  <a16:creationId xmlns:a16="http://schemas.microsoft.com/office/drawing/2014/main" id="{5FCC87C0-E553-43E8-BE68-FA79A480F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795"/>
              <a:ext cx="35" cy="16"/>
            </a:xfrm>
            <a:custGeom>
              <a:avLst/>
              <a:gdLst>
                <a:gd name="T0" fmla="*/ 0 w 14"/>
                <a:gd name="T1" fmla="*/ 77 h 6"/>
                <a:gd name="T2" fmla="*/ 220 w 1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">
                  <a:moveTo>
                    <a:pt x="0" y="4"/>
                  </a:moveTo>
                  <a:cubicBezTo>
                    <a:pt x="4" y="6"/>
                    <a:pt x="11" y="3"/>
                    <a:pt x="14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3" name="Freeform 2222">
              <a:extLst>
                <a:ext uri="{FF2B5EF4-FFF2-40B4-BE49-F238E27FC236}">
                  <a16:creationId xmlns:a16="http://schemas.microsoft.com/office/drawing/2014/main" id="{BD0C728C-5C7C-4641-9774-462E18181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08"/>
              <a:ext cx="8" cy="13"/>
            </a:xfrm>
            <a:custGeom>
              <a:avLst/>
              <a:gdLst>
                <a:gd name="T0" fmla="*/ 0 w 3"/>
                <a:gd name="T1" fmla="*/ 0 h 5"/>
                <a:gd name="T2" fmla="*/ 35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1"/>
                    <a:pt x="3" y="3"/>
                    <a:pt x="2" y="5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4" name="Freeform 2223">
              <a:extLst>
                <a:ext uri="{FF2B5EF4-FFF2-40B4-BE49-F238E27FC236}">
                  <a16:creationId xmlns:a16="http://schemas.microsoft.com/office/drawing/2014/main" id="{3844DD8E-DA63-4797-82FF-E93BDB744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" y="2824"/>
              <a:ext cx="30" cy="8"/>
            </a:xfrm>
            <a:custGeom>
              <a:avLst/>
              <a:gdLst>
                <a:gd name="T0" fmla="*/ 0 w 12"/>
                <a:gd name="T1" fmla="*/ 56 h 3"/>
                <a:gd name="T2" fmla="*/ 188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3"/>
                  </a:moveTo>
                  <a:cubicBezTo>
                    <a:pt x="4" y="1"/>
                    <a:pt x="7" y="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5" name="Freeform 2224">
              <a:extLst>
                <a:ext uri="{FF2B5EF4-FFF2-40B4-BE49-F238E27FC236}">
                  <a16:creationId xmlns:a16="http://schemas.microsoft.com/office/drawing/2014/main" id="{AAF0DD30-9187-4991-A038-970A74270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" y="2981"/>
              <a:ext cx="10" cy="32"/>
            </a:xfrm>
            <a:custGeom>
              <a:avLst/>
              <a:gdLst>
                <a:gd name="T0" fmla="*/ 0 w 4"/>
                <a:gd name="T1" fmla="*/ 0 h 12"/>
                <a:gd name="T2" fmla="*/ 63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0"/>
                  </a:moveTo>
                  <a:cubicBezTo>
                    <a:pt x="4" y="3"/>
                    <a:pt x="4" y="7"/>
                    <a:pt x="4" y="1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6" name="Freeform 2225">
              <a:extLst>
                <a:ext uri="{FF2B5EF4-FFF2-40B4-BE49-F238E27FC236}">
                  <a16:creationId xmlns:a16="http://schemas.microsoft.com/office/drawing/2014/main" id="{8E90FFC3-8C24-4ADD-97F8-975AE7B5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3013"/>
              <a:ext cx="33" cy="6"/>
            </a:xfrm>
            <a:custGeom>
              <a:avLst/>
              <a:gdLst>
                <a:gd name="T0" fmla="*/ 0 w 13"/>
                <a:gd name="T1" fmla="*/ 54 h 2"/>
                <a:gd name="T2" fmla="*/ 213 w 13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2"/>
                  </a:moveTo>
                  <a:cubicBezTo>
                    <a:pt x="4" y="2"/>
                    <a:pt x="8" y="0"/>
                    <a:pt x="13" y="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7" name="Freeform 2226">
              <a:extLst>
                <a:ext uri="{FF2B5EF4-FFF2-40B4-BE49-F238E27FC236}">
                  <a16:creationId xmlns:a16="http://schemas.microsoft.com/office/drawing/2014/main" id="{1CF63DF5-5268-4D1E-8CFF-D62933438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3107"/>
              <a:ext cx="28" cy="16"/>
            </a:xfrm>
            <a:custGeom>
              <a:avLst/>
              <a:gdLst>
                <a:gd name="T0" fmla="*/ 0 w 11"/>
                <a:gd name="T1" fmla="*/ 0 h 6"/>
                <a:gd name="T2" fmla="*/ 181 w 11"/>
                <a:gd name="T3" fmla="*/ 7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2" y="4"/>
                    <a:pt x="6" y="6"/>
                    <a:pt x="11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8" name="Freeform 2227">
              <a:extLst>
                <a:ext uri="{FF2B5EF4-FFF2-40B4-BE49-F238E27FC236}">
                  <a16:creationId xmlns:a16="http://schemas.microsoft.com/office/drawing/2014/main" id="{15C75991-F0EE-4425-8B2C-155C349ED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3104"/>
              <a:ext cx="10" cy="27"/>
            </a:xfrm>
            <a:custGeom>
              <a:avLst/>
              <a:gdLst>
                <a:gd name="T0" fmla="*/ 20 w 4"/>
                <a:gd name="T1" fmla="*/ 0 h 10"/>
                <a:gd name="T2" fmla="*/ 63 w 4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1" y="0"/>
                  </a:moveTo>
                  <a:cubicBezTo>
                    <a:pt x="0" y="4"/>
                    <a:pt x="1" y="8"/>
                    <a:pt x="4" y="1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9" name="Freeform 2228">
              <a:extLst>
                <a:ext uri="{FF2B5EF4-FFF2-40B4-BE49-F238E27FC236}">
                  <a16:creationId xmlns:a16="http://schemas.microsoft.com/office/drawing/2014/main" id="{9E7C89CB-80C8-4176-B86B-255D83B6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3149"/>
              <a:ext cx="38" cy="22"/>
            </a:xfrm>
            <a:custGeom>
              <a:avLst/>
              <a:gdLst>
                <a:gd name="T0" fmla="*/ 0 w 15"/>
                <a:gd name="T1" fmla="*/ 47 h 8"/>
                <a:gd name="T2" fmla="*/ 243 w 1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0" y="2"/>
                  </a:moveTo>
                  <a:cubicBezTo>
                    <a:pt x="3" y="8"/>
                    <a:pt x="12" y="3"/>
                    <a:pt x="15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0" name="Freeform 2229">
              <a:extLst>
                <a:ext uri="{FF2B5EF4-FFF2-40B4-BE49-F238E27FC236}">
                  <a16:creationId xmlns:a16="http://schemas.microsoft.com/office/drawing/2014/main" id="{738CB3C2-0617-40C3-866C-26ACB2AE3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3136"/>
              <a:ext cx="20" cy="24"/>
            </a:xfrm>
            <a:custGeom>
              <a:avLst/>
              <a:gdLst>
                <a:gd name="T0" fmla="*/ 0 w 8"/>
                <a:gd name="T1" fmla="*/ 0 h 9"/>
                <a:gd name="T2" fmla="*/ 125 w 8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0"/>
                  </a:moveTo>
                  <a:cubicBezTo>
                    <a:pt x="2" y="4"/>
                    <a:pt x="4" y="8"/>
                    <a:pt x="8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1" name="Freeform 2230">
              <a:extLst>
                <a:ext uri="{FF2B5EF4-FFF2-40B4-BE49-F238E27FC236}">
                  <a16:creationId xmlns:a16="http://schemas.microsoft.com/office/drawing/2014/main" id="{6D0B01BB-991D-4E50-ACE6-C072D8462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963"/>
              <a:ext cx="27" cy="13"/>
            </a:xfrm>
            <a:custGeom>
              <a:avLst/>
              <a:gdLst>
                <a:gd name="T0" fmla="*/ 0 w 11"/>
                <a:gd name="T1" fmla="*/ 0 h 5"/>
                <a:gd name="T2" fmla="*/ 162 w 1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">
                  <a:moveTo>
                    <a:pt x="0" y="0"/>
                  </a:moveTo>
                  <a:cubicBezTo>
                    <a:pt x="1" y="5"/>
                    <a:pt x="7" y="5"/>
                    <a:pt x="11" y="5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2" name="Freeform 2231">
              <a:extLst>
                <a:ext uri="{FF2B5EF4-FFF2-40B4-BE49-F238E27FC236}">
                  <a16:creationId xmlns:a16="http://schemas.microsoft.com/office/drawing/2014/main" id="{5A9F26B5-8049-4E6B-B6FC-DF0A331CE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960"/>
              <a:ext cx="10" cy="37"/>
            </a:xfrm>
            <a:custGeom>
              <a:avLst/>
              <a:gdLst>
                <a:gd name="T0" fmla="*/ 50 w 4"/>
                <a:gd name="T1" fmla="*/ 0 h 14"/>
                <a:gd name="T2" fmla="*/ 63 w 4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3" y="0"/>
                  </a:moveTo>
                  <a:cubicBezTo>
                    <a:pt x="1" y="5"/>
                    <a:pt x="0" y="11"/>
                    <a:pt x="4" y="1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3" name="Freeform 2232">
              <a:extLst>
                <a:ext uri="{FF2B5EF4-FFF2-40B4-BE49-F238E27FC236}">
                  <a16:creationId xmlns:a16="http://schemas.microsoft.com/office/drawing/2014/main" id="{138D215C-72AC-4800-BB15-3D777966E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989"/>
              <a:ext cx="20" cy="27"/>
            </a:xfrm>
            <a:custGeom>
              <a:avLst/>
              <a:gdLst>
                <a:gd name="T0" fmla="*/ 0 w 8"/>
                <a:gd name="T1" fmla="*/ 197 h 10"/>
                <a:gd name="T2" fmla="*/ 125 w 8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0" y="10"/>
                  </a:moveTo>
                  <a:cubicBezTo>
                    <a:pt x="2" y="6"/>
                    <a:pt x="3" y="2"/>
                    <a:pt x="8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4" name="Freeform 2233">
              <a:extLst>
                <a:ext uri="{FF2B5EF4-FFF2-40B4-BE49-F238E27FC236}">
                  <a16:creationId xmlns:a16="http://schemas.microsoft.com/office/drawing/2014/main" id="{A18CEF4D-4151-424F-BB4E-76DFA2A14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955"/>
              <a:ext cx="13" cy="26"/>
            </a:xfrm>
            <a:custGeom>
              <a:avLst/>
              <a:gdLst>
                <a:gd name="T0" fmla="*/ 0 w 5"/>
                <a:gd name="T1" fmla="*/ 0 h 10"/>
                <a:gd name="T2" fmla="*/ 88 w 5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2" y="3"/>
                    <a:pt x="5" y="6"/>
                    <a:pt x="5" y="1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5" name="Freeform 2234">
              <a:extLst>
                <a:ext uri="{FF2B5EF4-FFF2-40B4-BE49-F238E27FC236}">
                  <a16:creationId xmlns:a16="http://schemas.microsoft.com/office/drawing/2014/main" id="{6DE1BE3F-1DFA-4A11-8C7D-BA32996C8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965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6" name="Freeform 2235">
              <a:extLst>
                <a:ext uri="{FF2B5EF4-FFF2-40B4-BE49-F238E27FC236}">
                  <a16:creationId xmlns:a16="http://schemas.microsoft.com/office/drawing/2014/main" id="{AFDBC0A2-D71D-4821-A811-8BE947757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984"/>
              <a:ext cx="18" cy="24"/>
            </a:xfrm>
            <a:custGeom>
              <a:avLst/>
              <a:gdLst>
                <a:gd name="T0" fmla="*/ 0 w 7"/>
                <a:gd name="T1" fmla="*/ 0 h 9"/>
                <a:gd name="T2" fmla="*/ 100 w 7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0"/>
                  </a:moveTo>
                  <a:cubicBezTo>
                    <a:pt x="3" y="1"/>
                    <a:pt x="7" y="5"/>
                    <a:pt x="6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7" name="Freeform 2236">
              <a:extLst>
                <a:ext uri="{FF2B5EF4-FFF2-40B4-BE49-F238E27FC236}">
                  <a16:creationId xmlns:a16="http://schemas.microsoft.com/office/drawing/2014/main" id="{4FEB674A-762D-4FAA-9F52-D9F3C20E6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981"/>
              <a:ext cx="5" cy="14"/>
            </a:xfrm>
            <a:custGeom>
              <a:avLst/>
              <a:gdLst>
                <a:gd name="T0" fmla="*/ 0 w 2"/>
                <a:gd name="T1" fmla="*/ 109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0" y="3"/>
                    <a:pt x="0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8" name="Freeform 2237">
              <a:extLst>
                <a:ext uri="{FF2B5EF4-FFF2-40B4-BE49-F238E27FC236}">
                  <a16:creationId xmlns:a16="http://schemas.microsoft.com/office/drawing/2014/main" id="{FC50C59B-6BB2-4A76-A5C8-43E376591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883"/>
              <a:ext cx="15" cy="24"/>
            </a:xfrm>
            <a:custGeom>
              <a:avLst/>
              <a:gdLst>
                <a:gd name="T0" fmla="*/ 0 w 6"/>
                <a:gd name="T1" fmla="*/ 0 h 9"/>
                <a:gd name="T2" fmla="*/ 95 w 6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1" y="4"/>
                    <a:pt x="2" y="7"/>
                    <a:pt x="6" y="9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9" name="Freeform 2238">
              <a:extLst>
                <a:ext uri="{FF2B5EF4-FFF2-40B4-BE49-F238E27FC236}">
                  <a16:creationId xmlns:a16="http://schemas.microsoft.com/office/drawing/2014/main" id="{3BFD20F4-0D15-4D54-AB5C-699FB8A04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899"/>
              <a:ext cx="12" cy="8"/>
            </a:xfrm>
            <a:custGeom>
              <a:avLst/>
              <a:gdLst>
                <a:gd name="T0" fmla="*/ 70 w 5"/>
                <a:gd name="T1" fmla="*/ 0 h 3"/>
                <a:gd name="T2" fmla="*/ 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1"/>
                    <a:pt x="1" y="2"/>
                    <a:pt x="0" y="3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0" name="Freeform 2239">
              <a:extLst>
                <a:ext uri="{FF2B5EF4-FFF2-40B4-BE49-F238E27FC236}">
                  <a16:creationId xmlns:a16="http://schemas.microsoft.com/office/drawing/2014/main" id="{B5D36942-04D3-4865-A1F6-D3C9426C0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773"/>
              <a:ext cx="30" cy="8"/>
            </a:xfrm>
            <a:custGeom>
              <a:avLst/>
              <a:gdLst>
                <a:gd name="T0" fmla="*/ 0 w 12"/>
                <a:gd name="T1" fmla="*/ 0 h 3"/>
                <a:gd name="T2" fmla="*/ 188 w 12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0"/>
                  </a:moveTo>
                  <a:cubicBezTo>
                    <a:pt x="3" y="3"/>
                    <a:pt x="9" y="3"/>
                    <a:pt x="12" y="2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1" name="Freeform 2240">
              <a:extLst>
                <a:ext uri="{FF2B5EF4-FFF2-40B4-BE49-F238E27FC236}">
                  <a16:creationId xmlns:a16="http://schemas.microsoft.com/office/drawing/2014/main" id="{B7991F60-4CF0-4B70-986B-D017DBCF9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" y="2779"/>
              <a:ext cx="8" cy="10"/>
            </a:xfrm>
            <a:custGeom>
              <a:avLst/>
              <a:gdLst>
                <a:gd name="T0" fmla="*/ 56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EFDEB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2" name="Freeform 2241">
              <a:extLst>
                <a:ext uri="{FF2B5EF4-FFF2-40B4-BE49-F238E27FC236}">
                  <a16:creationId xmlns:a16="http://schemas.microsoft.com/office/drawing/2014/main" id="{03AF4871-D7A4-497E-A831-DAB360F5B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9" y="2925"/>
              <a:ext cx="7" cy="14"/>
            </a:xfrm>
            <a:custGeom>
              <a:avLst/>
              <a:gdLst>
                <a:gd name="T0" fmla="*/ 12 w 3"/>
                <a:gd name="T1" fmla="*/ 0 h 5"/>
                <a:gd name="T2" fmla="*/ 37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1" y="4"/>
                    <a:pt x="3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3" name="Freeform 2242">
              <a:extLst>
                <a:ext uri="{FF2B5EF4-FFF2-40B4-BE49-F238E27FC236}">
                  <a16:creationId xmlns:a16="http://schemas.microsoft.com/office/drawing/2014/main" id="{BB04AAA7-4EA5-4C07-AE73-8B391C6A3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979"/>
              <a:ext cx="30" cy="24"/>
            </a:xfrm>
            <a:custGeom>
              <a:avLst/>
              <a:gdLst>
                <a:gd name="T0" fmla="*/ 0 w 12"/>
                <a:gd name="T1" fmla="*/ 93 h 9"/>
                <a:gd name="T2" fmla="*/ 113 w 12"/>
                <a:gd name="T3" fmla="*/ 35 h 9"/>
                <a:gd name="T4" fmla="*/ 0 w 12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5"/>
                  </a:moveTo>
                  <a:cubicBezTo>
                    <a:pt x="1" y="3"/>
                    <a:pt x="5" y="0"/>
                    <a:pt x="7" y="2"/>
                  </a:cubicBezTo>
                  <a:cubicBezTo>
                    <a:pt x="12" y="5"/>
                    <a:pt x="2" y="8"/>
                    <a:pt x="0" y="9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4" name="Freeform 2243">
              <a:extLst>
                <a:ext uri="{FF2B5EF4-FFF2-40B4-BE49-F238E27FC236}">
                  <a16:creationId xmlns:a16="http://schemas.microsoft.com/office/drawing/2014/main" id="{A246654A-4FB4-4C86-8DD8-FC25AEA47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3104"/>
              <a:ext cx="15" cy="21"/>
            </a:xfrm>
            <a:custGeom>
              <a:avLst/>
              <a:gdLst>
                <a:gd name="T0" fmla="*/ 0 w 6"/>
                <a:gd name="T1" fmla="*/ 110 h 8"/>
                <a:gd name="T2" fmla="*/ 83 w 6"/>
                <a:gd name="T3" fmla="*/ 0 h 8"/>
                <a:gd name="T4" fmla="*/ 83 w 6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0" y="6"/>
                  </a:moveTo>
                  <a:cubicBezTo>
                    <a:pt x="1" y="4"/>
                    <a:pt x="2" y="0"/>
                    <a:pt x="5" y="0"/>
                  </a:cubicBezTo>
                  <a:cubicBezTo>
                    <a:pt x="6" y="3"/>
                    <a:pt x="6" y="5"/>
                    <a:pt x="5" y="8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5" name="Freeform 2244">
              <a:extLst>
                <a:ext uri="{FF2B5EF4-FFF2-40B4-BE49-F238E27FC236}">
                  <a16:creationId xmlns:a16="http://schemas.microsoft.com/office/drawing/2014/main" id="{06DC7861-DA7C-4005-8366-95F83B5D3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3149"/>
              <a:ext cx="40" cy="27"/>
            </a:xfrm>
            <a:custGeom>
              <a:avLst/>
              <a:gdLst>
                <a:gd name="T0" fmla="*/ 125 w 16"/>
                <a:gd name="T1" fmla="*/ 0 h 10"/>
                <a:gd name="T2" fmla="*/ 188 w 1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">
                  <a:moveTo>
                    <a:pt x="8" y="0"/>
                  </a:moveTo>
                  <a:cubicBezTo>
                    <a:pt x="0" y="8"/>
                    <a:pt x="16" y="10"/>
                    <a:pt x="12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6" name="Freeform 2245">
              <a:extLst>
                <a:ext uri="{FF2B5EF4-FFF2-40B4-BE49-F238E27FC236}">
                  <a16:creationId xmlns:a16="http://schemas.microsoft.com/office/drawing/2014/main" id="{64BAB664-3961-409B-A0AC-AAF7070E0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979"/>
              <a:ext cx="5" cy="13"/>
            </a:xfrm>
            <a:custGeom>
              <a:avLst/>
              <a:gdLst>
                <a:gd name="T0" fmla="*/ 0 w 2"/>
                <a:gd name="T1" fmla="*/ 88 h 5"/>
                <a:gd name="T2" fmla="*/ 33 w 2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1" y="4"/>
                    <a:pt x="2" y="2"/>
                    <a:pt x="2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7" name="Freeform 2246">
              <a:extLst>
                <a:ext uri="{FF2B5EF4-FFF2-40B4-BE49-F238E27FC236}">
                  <a16:creationId xmlns:a16="http://schemas.microsoft.com/office/drawing/2014/main" id="{5457EFAD-9D60-4092-AE70-45FDC1A7E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885"/>
              <a:ext cx="23" cy="8"/>
            </a:xfrm>
            <a:custGeom>
              <a:avLst/>
              <a:gdLst>
                <a:gd name="T0" fmla="*/ 0 w 9"/>
                <a:gd name="T1" fmla="*/ 56 h 3"/>
                <a:gd name="T2" fmla="*/ 151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8" name="Freeform 2247">
              <a:extLst>
                <a:ext uri="{FF2B5EF4-FFF2-40B4-BE49-F238E27FC236}">
                  <a16:creationId xmlns:a16="http://schemas.microsoft.com/office/drawing/2014/main" id="{6F23E4A0-7920-43C3-BAD9-A95DC4C08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848"/>
              <a:ext cx="22" cy="29"/>
            </a:xfrm>
            <a:custGeom>
              <a:avLst/>
              <a:gdLst>
                <a:gd name="T0" fmla="*/ 0 w 9"/>
                <a:gd name="T1" fmla="*/ 200 h 11"/>
                <a:gd name="T2" fmla="*/ 29 w 9"/>
                <a:gd name="T3" fmla="*/ 34 h 11"/>
                <a:gd name="T4" fmla="*/ 71 w 9"/>
                <a:gd name="T5" fmla="*/ 182 h 11"/>
                <a:gd name="T6" fmla="*/ 120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10"/>
                    <a:pt x="0" y="2"/>
                    <a:pt x="2" y="2"/>
                  </a:cubicBezTo>
                  <a:cubicBezTo>
                    <a:pt x="6" y="2"/>
                    <a:pt x="4" y="8"/>
                    <a:pt x="5" y="10"/>
                  </a:cubicBezTo>
                  <a:cubicBezTo>
                    <a:pt x="9" y="10"/>
                    <a:pt x="7" y="3"/>
                    <a:pt x="8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9" name="Freeform 2248">
              <a:extLst>
                <a:ext uri="{FF2B5EF4-FFF2-40B4-BE49-F238E27FC236}">
                  <a16:creationId xmlns:a16="http://schemas.microsoft.com/office/drawing/2014/main" id="{1FC24915-3D60-4BB9-BC34-6DDED45CF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2811"/>
              <a:ext cx="12" cy="24"/>
            </a:xfrm>
            <a:custGeom>
              <a:avLst/>
              <a:gdLst>
                <a:gd name="T0" fmla="*/ 12 w 5"/>
                <a:gd name="T1" fmla="*/ 0 h 9"/>
                <a:gd name="T2" fmla="*/ 70 w 5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">
                  <a:moveTo>
                    <a:pt x="1" y="0"/>
                  </a:moveTo>
                  <a:cubicBezTo>
                    <a:pt x="0" y="4"/>
                    <a:pt x="1" y="8"/>
                    <a:pt x="5" y="9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0" name="Freeform 2249">
              <a:extLst>
                <a:ext uri="{FF2B5EF4-FFF2-40B4-BE49-F238E27FC236}">
                  <a16:creationId xmlns:a16="http://schemas.microsoft.com/office/drawing/2014/main" id="{73028895-99C1-4B43-B709-B33710828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" y="2800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1" y="1"/>
                    <a:pt x="1" y="4"/>
                    <a:pt x="4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1" name="Freeform 2250">
              <a:extLst>
                <a:ext uri="{FF2B5EF4-FFF2-40B4-BE49-F238E27FC236}">
                  <a16:creationId xmlns:a16="http://schemas.microsoft.com/office/drawing/2014/main" id="{F782C774-69F6-49B9-9C10-306BB8E13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2816"/>
              <a:ext cx="2" cy="16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2" name="Freeform 2251">
              <a:extLst>
                <a:ext uri="{FF2B5EF4-FFF2-40B4-BE49-F238E27FC236}">
                  <a16:creationId xmlns:a16="http://schemas.microsoft.com/office/drawing/2014/main" id="{755F3C22-4792-4759-8684-F79BA7594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9" y="2771"/>
              <a:ext cx="27" cy="18"/>
            </a:xfrm>
            <a:custGeom>
              <a:avLst/>
              <a:gdLst>
                <a:gd name="T0" fmla="*/ 0 w 11"/>
                <a:gd name="T1" fmla="*/ 67 h 7"/>
                <a:gd name="T2" fmla="*/ 91 w 11"/>
                <a:gd name="T3" fmla="*/ 118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4" y="1"/>
                    <a:pt x="11" y="0"/>
                    <a:pt x="6" y="7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3" name="Freeform 2252">
              <a:extLst>
                <a:ext uri="{FF2B5EF4-FFF2-40B4-BE49-F238E27FC236}">
                  <a16:creationId xmlns:a16="http://schemas.microsoft.com/office/drawing/2014/main" id="{211DBABB-F990-4610-8FAA-83DBD267A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" y="2773"/>
              <a:ext cx="2" cy="14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1" y="5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4" name="Freeform 2253">
              <a:extLst>
                <a:ext uri="{FF2B5EF4-FFF2-40B4-BE49-F238E27FC236}">
                  <a16:creationId xmlns:a16="http://schemas.microsoft.com/office/drawing/2014/main" id="{F959D2A6-97B6-481D-8607-30422DB0F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2904"/>
              <a:ext cx="12" cy="24"/>
            </a:xfrm>
            <a:custGeom>
              <a:avLst/>
              <a:gdLst>
                <a:gd name="T0" fmla="*/ 0 w 5"/>
                <a:gd name="T1" fmla="*/ 77 h 9"/>
                <a:gd name="T2" fmla="*/ 12 w 5"/>
                <a:gd name="T3" fmla="*/ 171 h 9"/>
                <a:gd name="T4" fmla="*/ 70 w 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0" y="4"/>
                  </a:moveTo>
                  <a:cubicBezTo>
                    <a:pt x="0" y="5"/>
                    <a:pt x="0" y="8"/>
                    <a:pt x="1" y="9"/>
                  </a:cubicBezTo>
                  <a:cubicBezTo>
                    <a:pt x="5" y="9"/>
                    <a:pt x="5" y="4"/>
                    <a:pt x="5" y="0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5" name="Freeform 2254">
              <a:extLst>
                <a:ext uri="{FF2B5EF4-FFF2-40B4-BE49-F238E27FC236}">
                  <a16:creationId xmlns:a16="http://schemas.microsoft.com/office/drawing/2014/main" id="{4C3C813E-D9B9-4A2C-8D22-191E3B9B4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" y="2920"/>
              <a:ext cx="8" cy="19"/>
            </a:xfrm>
            <a:custGeom>
              <a:avLst/>
              <a:gdLst>
                <a:gd name="T0" fmla="*/ 35 w 3"/>
                <a:gd name="T1" fmla="*/ 0 h 7"/>
                <a:gd name="T2" fmla="*/ 0 w 3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1"/>
                    <a:pt x="0" y="4"/>
                    <a:pt x="0" y="7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6" name="Freeform 2255">
              <a:extLst>
                <a:ext uri="{FF2B5EF4-FFF2-40B4-BE49-F238E27FC236}">
                  <a16:creationId xmlns:a16="http://schemas.microsoft.com/office/drawing/2014/main" id="{4F3A96B6-93EA-43F2-A5FE-43ED46D53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3011"/>
              <a:ext cx="3" cy="21"/>
            </a:xfrm>
            <a:custGeom>
              <a:avLst/>
              <a:gdLst>
                <a:gd name="T0" fmla="*/ 0 w 1"/>
                <a:gd name="T1" fmla="*/ 0 h 8"/>
                <a:gd name="T2" fmla="*/ 27 w 1"/>
                <a:gd name="T3" fmla="*/ 144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1" y="5"/>
                    <a:pt x="1" y="8"/>
                  </a:cubicBezTo>
                </a:path>
              </a:pathLst>
            </a:custGeom>
            <a:noFill/>
            <a:ln w="7938" cap="rnd">
              <a:solidFill>
                <a:srgbClr val="FFF3D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59" name="Group 2256">
            <a:extLst>
              <a:ext uri="{FF2B5EF4-FFF2-40B4-BE49-F238E27FC236}">
                <a16:creationId xmlns:a16="http://schemas.microsoft.com/office/drawing/2014/main" id="{52407833-EA5E-436D-AA9C-CABDA369E355}"/>
              </a:ext>
            </a:extLst>
          </p:cNvPr>
          <p:cNvGrpSpPr>
            <a:grpSpLocks/>
          </p:cNvGrpSpPr>
          <p:nvPr/>
        </p:nvGrpSpPr>
        <p:grpSpPr bwMode="auto">
          <a:xfrm>
            <a:off x="5726113" y="3429000"/>
            <a:ext cx="369887" cy="431800"/>
            <a:chOff x="1521" y="2296"/>
            <a:chExt cx="438" cy="512"/>
          </a:xfrm>
        </p:grpSpPr>
        <p:sp>
          <p:nvSpPr>
            <p:cNvPr id="58377" name="Freeform 2257">
              <a:extLst>
                <a:ext uri="{FF2B5EF4-FFF2-40B4-BE49-F238E27FC236}">
                  <a16:creationId xmlns:a16="http://schemas.microsoft.com/office/drawing/2014/main" id="{AECE5B6B-40B0-4F40-B857-7C2F0FFB6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296"/>
              <a:ext cx="438" cy="512"/>
            </a:xfrm>
            <a:custGeom>
              <a:avLst/>
              <a:gdLst>
                <a:gd name="T0" fmla="*/ 2338 w 175"/>
                <a:gd name="T1" fmla="*/ 1557 h 192"/>
                <a:gd name="T2" fmla="*/ 2475 w 175"/>
                <a:gd name="T3" fmla="*/ 2069 h 192"/>
                <a:gd name="T4" fmla="*/ 2463 w 175"/>
                <a:gd name="T5" fmla="*/ 3640 h 192"/>
                <a:gd name="T6" fmla="*/ 2681 w 175"/>
                <a:gd name="T7" fmla="*/ 3640 h 192"/>
                <a:gd name="T8" fmla="*/ 2726 w 175"/>
                <a:gd name="T9" fmla="*/ 2653 h 192"/>
                <a:gd name="T10" fmla="*/ 2430 w 175"/>
                <a:gd name="T11" fmla="*/ 376 h 192"/>
                <a:gd name="T12" fmla="*/ 2225 w 175"/>
                <a:gd name="T13" fmla="*/ 376 h 192"/>
                <a:gd name="T14" fmla="*/ 2380 w 175"/>
                <a:gd name="T15" fmla="*/ 1272 h 192"/>
                <a:gd name="T16" fmla="*/ 1835 w 175"/>
                <a:gd name="T17" fmla="*/ 627 h 192"/>
                <a:gd name="T18" fmla="*/ 1146 w 175"/>
                <a:gd name="T19" fmla="*/ 205 h 192"/>
                <a:gd name="T20" fmla="*/ 175 w 175"/>
                <a:gd name="T21" fmla="*/ 661 h 192"/>
                <a:gd name="T22" fmla="*/ 959 w 175"/>
                <a:gd name="T23" fmla="*/ 1536 h 192"/>
                <a:gd name="T24" fmla="*/ 1785 w 175"/>
                <a:gd name="T25" fmla="*/ 1288 h 192"/>
                <a:gd name="T26" fmla="*/ 2338 w 175"/>
                <a:gd name="T27" fmla="*/ 1557 h 1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92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3" y="127"/>
                    <a:pt x="161" y="176"/>
                    <a:pt x="157" y="192"/>
                  </a:cubicBezTo>
                  <a:cubicBezTo>
                    <a:pt x="157" y="192"/>
                    <a:pt x="171" y="192"/>
                    <a:pt x="171" y="192"/>
                  </a:cubicBezTo>
                  <a:cubicBezTo>
                    <a:pt x="173" y="176"/>
                    <a:pt x="174" y="140"/>
                    <a:pt x="174" y="140"/>
                  </a:cubicBezTo>
                  <a:cubicBezTo>
                    <a:pt x="175" y="105"/>
                    <a:pt x="163" y="51"/>
                    <a:pt x="155" y="20"/>
                  </a:cubicBezTo>
                  <a:cubicBezTo>
                    <a:pt x="154" y="20"/>
                    <a:pt x="144" y="20"/>
                    <a:pt x="142" y="20"/>
                  </a:cubicBezTo>
                  <a:cubicBezTo>
                    <a:pt x="145" y="33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8" name="Freeform 2258">
              <a:extLst>
                <a:ext uri="{FF2B5EF4-FFF2-40B4-BE49-F238E27FC236}">
                  <a16:creationId xmlns:a16="http://schemas.microsoft.com/office/drawing/2014/main" id="{EDAC5DA5-21B5-470C-B9B4-3A91A4A86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349"/>
              <a:ext cx="50" cy="459"/>
            </a:xfrm>
            <a:custGeom>
              <a:avLst/>
              <a:gdLst>
                <a:gd name="T0" fmla="*/ 250 w 20"/>
                <a:gd name="T1" fmla="*/ 3269 h 172"/>
                <a:gd name="T2" fmla="*/ 300 w 20"/>
                <a:gd name="T3" fmla="*/ 2279 h 172"/>
                <a:gd name="T4" fmla="*/ 0 w 20"/>
                <a:gd name="T5" fmla="*/ 0 h 1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72">
                  <a:moveTo>
                    <a:pt x="16" y="172"/>
                  </a:moveTo>
                  <a:cubicBezTo>
                    <a:pt x="18" y="156"/>
                    <a:pt x="19" y="120"/>
                    <a:pt x="19" y="120"/>
                  </a:cubicBezTo>
                  <a:cubicBezTo>
                    <a:pt x="20" y="85"/>
                    <a:pt x="8" y="31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9" name="Freeform 2259">
              <a:extLst>
                <a:ext uri="{FF2B5EF4-FFF2-40B4-BE49-F238E27FC236}">
                  <a16:creationId xmlns:a16="http://schemas.microsoft.com/office/drawing/2014/main" id="{51CC5C1A-7181-4151-9599-E243A5BF8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296"/>
              <a:ext cx="408" cy="512"/>
            </a:xfrm>
            <a:custGeom>
              <a:avLst/>
              <a:gdLst>
                <a:gd name="T0" fmla="*/ 2225 w 163"/>
                <a:gd name="T1" fmla="*/ 376 h 192"/>
                <a:gd name="T2" fmla="*/ 2380 w 163"/>
                <a:gd name="T3" fmla="*/ 1272 h 192"/>
                <a:gd name="T4" fmla="*/ 1835 w 163"/>
                <a:gd name="T5" fmla="*/ 627 h 192"/>
                <a:gd name="T6" fmla="*/ 1146 w 163"/>
                <a:gd name="T7" fmla="*/ 205 h 192"/>
                <a:gd name="T8" fmla="*/ 175 w 163"/>
                <a:gd name="T9" fmla="*/ 661 h 192"/>
                <a:gd name="T10" fmla="*/ 959 w 163"/>
                <a:gd name="T11" fmla="*/ 1536 h 192"/>
                <a:gd name="T12" fmla="*/ 1785 w 163"/>
                <a:gd name="T13" fmla="*/ 1288 h 192"/>
                <a:gd name="T14" fmla="*/ 2338 w 163"/>
                <a:gd name="T15" fmla="*/ 1557 h 192"/>
                <a:gd name="T16" fmla="*/ 2476 w 163"/>
                <a:gd name="T17" fmla="*/ 2069 h 192"/>
                <a:gd name="T18" fmla="*/ 2463 w 163"/>
                <a:gd name="T19" fmla="*/ 3640 h 1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63" h="192">
                  <a:moveTo>
                    <a:pt x="142" y="20"/>
                  </a:moveTo>
                  <a:cubicBezTo>
                    <a:pt x="145" y="33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ubicBezTo>
                    <a:pt x="152" y="88"/>
                    <a:pt x="155" y="100"/>
                    <a:pt x="158" y="109"/>
                  </a:cubicBezTo>
                  <a:cubicBezTo>
                    <a:pt x="163" y="127"/>
                    <a:pt x="161" y="176"/>
                    <a:pt x="157" y="19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0" name="Freeform 2260">
              <a:extLst>
                <a:ext uri="{FF2B5EF4-FFF2-40B4-BE49-F238E27FC236}">
                  <a16:creationId xmlns:a16="http://schemas.microsoft.com/office/drawing/2014/main" id="{1771C66C-D3C4-489D-A1C2-9BFCA7282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2309"/>
              <a:ext cx="195" cy="134"/>
            </a:xfrm>
            <a:custGeom>
              <a:avLst/>
              <a:gdLst>
                <a:gd name="T0" fmla="*/ 0 w 78"/>
                <a:gd name="T1" fmla="*/ 962 h 50"/>
                <a:gd name="T2" fmla="*/ 488 w 78"/>
                <a:gd name="T3" fmla="*/ 150 h 50"/>
                <a:gd name="T4" fmla="*/ 1220 w 78"/>
                <a:gd name="T5" fmla="*/ 482 h 50"/>
                <a:gd name="T6" fmla="*/ 0 w 78"/>
                <a:gd name="T7" fmla="*/ 96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7" y="11"/>
                    <a:pt x="31" y="8"/>
                  </a:cubicBezTo>
                  <a:cubicBezTo>
                    <a:pt x="55" y="6"/>
                    <a:pt x="61" y="16"/>
                    <a:pt x="78" y="25"/>
                  </a:cubicBezTo>
                  <a:cubicBezTo>
                    <a:pt x="65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1" name="Freeform 2261">
              <a:extLst>
                <a:ext uri="{FF2B5EF4-FFF2-40B4-BE49-F238E27FC236}">
                  <a16:creationId xmlns:a16="http://schemas.microsoft.com/office/drawing/2014/main" id="{FF97F633-C663-48F3-96E5-3D256232E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309"/>
              <a:ext cx="158" cy="83"/>
            </a:xfrm>
            <a:custGeom>
              <a:avLst/>
              <a:gdLst>
                <a:gd name="T0" fmla="*/ 993 w 63"/>
                <a:gd name="T1" fmla="*/ 345 h 31"/>
                <a:gd name="T2" fmla="*/ 441 w 63"/>
                <a:gd name="T3" fmla="*/ 150 h 31"/>
                <a:gd name="T4" fmla="*/ 0 w 63"/>
                <a:gd name="T5" fmla="*/ 594 h 31"/>
                <a:gd name="T6" fmla="*/ 993 w 63"/>
                <a:gd name="T7" fmla="*/ 3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1">
                  <a:moveTo>
                    <a:pt x="63" y="18"/>
                  </a:moveTo>
                  <a:cubicBezTo>
                    <a:pt x="53" y="12"/>
                    <a:pt x="45" y="7"/>
                    <a:pt x="28" y="8"/>
                  </a:cubicBezTo>
                  <a:cubicBezTo>
                    <a:pt x="12" y="10"/>
                    <a:pt x="4" y="19"/>
                    <a:pt x="0" y="31"/>
                  </a:cubicBezTo>
                  <a:cubicBezTo>
                    <a:pt x="10" y="16"/>
                    <a:pt x="30" y="0"/>
                    <a:pt x="6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2" name="Freeform 2262">
              <a:extLst>
                <a:ext uri="{FF2B5EF4-FFF2-40B4-BE49-F238E27FC236}">
                  <a16:creationId xmlns:a16="http://schemas.microsoft.com/office/drawing/2014/main" id="{0C35A984-9CD9-4210-961C-0FB95AC35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2448"/>
              <a:ext cx="58" cy="29"/>
            </a:xfrm>
            <a:custGeom>
              <a:avLst/>
              <a:gdLst>
                <a:gd name="T0" fmla="*/ 368 w 23"/>
                <a:gd name="T1" fmla="*/ 0 h 11"/>
                <a:gd name="T2" fmla="*/ 0 w 2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3" name="Freeform 2263">
              <a:extLst>
                <a:ext uri="{FF2B5EF4-FFF2-40B4-BE49-F238E27FC236}">
                  <a16:creationId xmlns:a16="http://schemas.microsoft.com/office/drawing/2014/main" id="{17D16402-C95C-4D12-BA20-63C0A0218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416"/>
              <a:ext cx="255" cy="93"/>
            </a:xfrm>
            <a:custGeom>
              <a:avLst/>
              <a:gdLst>
                <a:gd name="T0" fmla="*/ 0 w 102"/>
                <a:gd name="T1" fmla="*/ 523 h 35"/>
                <a:gd name="T2" fmla="*/ 845 w 102"/>
                <a:gd name="T3" fmla="*/ 465 h 35"/>
                <a:gd name="T4" fmla="*/ 1488 w 102"/>
                <a:gd name="T5" fmla="*/ 282 h 35"/>
                <a:gd name="T6" fmla="*/ 1533 w 102"/>
                <a:gd name="T7" fmla="*/ 0 h 35"/>
                <a:gd name="T8" fmla="*/ 1238 w 102"/>
                <a:gd name="T9" fmla="*/ 205 h 35"/>
                <a:gd name="T10" fmla="*/ 720 w 102"/>
                <a:gd name="T11" fmla="*/ 340 h 35"/>
                <a:gd name="T12" fmla="*/ 0 w 102"/>
                <a:gd name="T13" fmla="*/ 52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1" y="35"/>
                    <a:pt x="54" y="25"/>
                  </a:cubicBezTo>
                  <a:cubicBezTo>
                    <a:pt x="79" y="14"/>
                    <a:pt x="89" y="19"/>
                    <a:pt x="95" y="15"/>
                  </a:cubicBezTo>
                  <a:cubicBezTo>
                    <a:pt x="102" y="11"/>
                    <a:pt x="101" y="3"/>
                    <a:pt x="98" y="0"/>
                  </a:cubicBezTo>
                  <a:cubicBezTo>
                    <a:pt x="101" y="3"/>
                    <a:pt x="93" y="9"/>
                    <a:pt x="79" y="11"/>
                  </a:cubicBezTo>
                  <a:cubicBezTo>
                    <a:pt x="65" y="13"/>
                    <a:pt x="56" y="13"/>
                    <a:pt x="46" y="18"/>
                  </a:cubicBezTo>
                  <a:cubicBezTo>
                    <a:pt x="35" y="22"/>
                    <a:pt x="14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4" name="Freeform 2264">
              <a:extLst>
                <a:ext uri="{FF2B5EF4-FFF2-40B4-BE49-F238E27FC236}">
                  <a16:creationId xmlns:a16="http://schemas.microsoft.com/office/drawing/2014/main" id="{F81E7C62-8F32-40D6-A649-4110DF4F9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1" y="2531"/>
              <a:ext cx="30" cy="208"/>
            </a:xfrm>
            <a:custGeom>
              <a:avLst/>
              <a:gdLst>
                <a:gd name="T0" fmla="*/ 125 w 12"/>
                <a:gd name="T1" fmla="*/ 589 h 78"/>
                <a:gd name="T2" fmla="*/ 158 w 12"/>
                <a:gd name="T3" fmla="*/ 1480 h 78"/>
                <a:gd name="T4" fmla="*/ 158 w 12"/>
                <a:gd name="T5" fmla="*/ 589 h 78"/>
                <a:gd name="T6" fmla="*/ 0 w 12"/>
                <a:gd name="T7" fmla="*/ 0 h 78"/>
                <a:gd name="T8" fmla="*/ 125 w 12"/>
                <a:gd name="T9" fmla="*/ 58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8">
                  <a:moveTo>
                    <a:pt x="8" y="31"/>
                  </a:moveTo>
                  <a:cubicBezTo>
                    <a:pt x="10" y="48"/>
                    <a:pt x="11" y="68"/>
                    <a:pt x="10" y="78"/>
                  </a:cubicBezTo>
                  <a:cubicBezTo>
                    <a:pt x="12" y="64"/>
                    <a:pt x="12" y="45"/>
                    <a:pt x="10" y="31"/>
                  </a:cubicBezTo>
                  <a:cubicBezTo>
                    <a:pt x="9" y="18"/>
                    <a:pt x="5" y="8"/>
                    <a:pt x="0" y="0"/>
                  </a:cubicBezTo>
                  <a:cubicBezTo>
                    <a:pt x="3" y="5"/>
                    <a:pt x="6" y="17"/>
                    <a:pt x="8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5" name="Freeform 2265">
              <a:extLst>
                <a:ext uri="{FF2B5EF4-FFF2-40B4-BE49-F238E27FC236}">
                  <a16:creationId xmlns:a16="http://schemas.microsoft.com/office/drawing/2014/main" id="{CE1B6657-664E-4ABF-9CD0-D3D2B0F56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445"/>
              <a:ext cx="20" cy="19"/>
            </a:xfrm>
            <a:custGeom>
              <a:avLst/>
              <a:gdLst>
                <a:gd name="T0" fmla="*/ 125 w 8"/>
                <a:gd name="T1" fmla="*/ 60 h 7"/>
                <a:gd name="T2" fmla="*/ 63 w 8"/>
                <a:gd name="T3" fmla="*/ 22 h 7"/>
                <a:gd name="T4" fmla="*/ 113 w 8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7" y="2"/>
                    <a:pt x="5" y="0"/>
                    <a:pt x="4" y="1"/>
                  </a:cubicBezTo>
                  <a:cubicBezTo>
                    <a:pt x="0" y="3"/>
                    <a:pt x="5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6" name="Freeform 2266">
              <a:extLst>
                <a:ext uri="{FF2B5EF4-FFF2-40B4-BE49-F238E27FC236}">
                  <a16:creationId xmlns:a16="http://schemas.microsoft.com/office/drawing/2014/main" id="{E9D48C9E-198D-4FE4-94B7-8BC8B5E44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323"/>
              <a:ext cx="297" cy="181"/>
            </a:xfrm>
            <a:custGeom>
              <a:avLst/>
              <a:gdLst>
                <a:gd name="T0" fmla="*/ 1570 w 119"/>
                <a:gd name="T1" fmla="*/ 1019 h 68"/>
                <a:gd name="T2" fmla="*/ 1507 w 119"/>
                <a:gd name="T3" fmla="*/ 1019 h 68"/>
                <a:gd name="T4" fmla="*/ 1445 w 119"/>
                <a:gd name="T5" fmla="*/ 1035 h 68"/>
                <a:gd name="T6" fmla="*/ 1383 w 119"/>
                <a:gd name="T7" fmla="*/ 1035 h 68"/>
                <a:gd name="T8" fmla="*/ 1340 w 119"/>
                <a:gd name="T9" fmla="*/ 1078 h 68"/>
                <a:gd name="T10" fmla="*/ 1308 w 119"/>
                <a:gd name="T11" fmla="*/ 1078 h 68"/>
                <a:gd name="T12" fmla="*/ 1258 w 119"/>
                <a:gd name="T13" fmla="*/ 1113 h 68"/>
                <a:gd name="T14" fmla="*/ 1166 w 119"/>
                <a:gd name="T15" fmla="*/ 1147 h 68"/>
                <a:gd name="T16" fmla="*/ 1071 w 119"/>
                <a:gd name="T17" fmla="*/ 1190 h 68"/>
                <a:gd name="T18" fmla="*/ 978 w 119"/>
                <a:gd name="T19" fmla="*/ 1206 h 68"/>
                <a:gd name="T20" fmla="*/ 903 w 119"/>
                <a:gd name="T21" fmla="*/ 1246 h 68"/>
                <a:gd name="T22" fmla="*/ 809 w 119"/>
                <a:gd name="T23" fmla="*/ 1246 h 68"/>
                <a:gd name="T24" fmla="*/ 729 w 119"/>
                <a:gd name="T25" fmla="*/ 1262 h 68"/>
                <a:gd name="T26" fmla="*/ 604 w 119"/>
                <a:gd name="T27" fmla="*/ 1262 h 68"/>
                <a:gd name="T28" fmla="*/ 479 w 119"/>
                <a:gd name="T29" fmla="*/ 1283 h 68"/>
                <a:gd name="T30" fmla="*/ 354 w 119"/>
                <a:gd name="T31" fmla="*/ 1246 h 68"/>
                <a:gd name="T32" fmla="*/ 250 w 119"/>
                <a:gd name="T33" fmla="*/ 1224 h 68"/>
                <a:gd name="T34" fmla="*/ 155 w 119"/>
                <a:gd name="T35" fmla="*/ 1169 h 68"/>
                <a:gd name="T36" fmla="*/ 75 w 119"/>
                <a:gd name="T37" fmla="*/ 1091 h 68"/>
                <a:gd name="T38" fmla="*/ 30 w 119"/>
                <a:gd name="T39" fmla="*/ 998 h 68"/>
                <a:gd name="T40" fmla="*/ 0 w 119"/>
                <a:gd name="T41" fmla="*/ 886 h 68"/>
                <a:gd name="T42" fmla="*/ 0 w 119"/>
                <a:gd name="T43" fmla="*/ 772 h 68"/>
                <a:gd name="T44" fmla="*/ 0 w 119"/>
                <a:gd name="T45" fmla="*/ 660 h 68"/>
                <a:gd name="T46" fmla="*/ 12 w 119"/>
                <a:gd name="T47" fmla="*/ 567 h 68"/>
                <a:gd name="T48" fmla="*/ 30 w 119"/>
                <a:gd name="T49" fmla="*/ 490 h 68"/>
                <a:gd name="T50" fmla="*/ 62 w 119"/>
                <a:gd name="T51" fmla="*/ 397 h 68"/>
                <a:gd name="T52" fmla="*/ 75 w 119"/>
                <a:gd name="T53" fmla="*/ 303 h 68"/>
                <a:gd name="T54" fmla="*/ 137 w 119"/>
                <a:gd name="T55" fmla="*/ 226 h 68"/>
                <a:gd name="T56" fmla="*/ 187 w 119"/>
                <a:gd name="T57" fmla="*/ 170 h 68"/>
                <a:gd name="T58" fmla="*/ 250 w 119"/>
                <a:gd name="T59" fmla="*/ 114 h 68"/>
                <a:gd name="T60" fmla="*/ 292 w 119"/>
                <a:gd name="T61" fmla="*/ 77 h 68"/>
                <a:gd name="T62" fmla="*/ 417 w 119"/>
                <a:gd name="T63" fmla="*/ 35 h 68"/>
                <a:gd name="T64" fmla="*/ 512 w 119"/>
                <a:gd name="T65" fmla="*/ 0 h 68"/>
                <a:gd name="T66" fmla="*/ 624 w 119"/>
                <a:gd name="T67" fmla="*/ 0 h 68"/>
                <a:gd name="T68" fmla="*/ 729 w 119"/>
                <a:gd name="T69" fmla="*/ 0 h 68"/>
                <a:gd name="T70" fmla="*/ 841 w 119"/>
                <a:gd name="T71" fmla="*/ 56 h 68"/>
                <a:gd name="T72" fmla="*/ 916 w 119"/>
                <a:gd name="T73" fmla="*/ 77 h 68"/>
                <a:gd name="T74" fmla="*/ 966 w 119"/>
                <a:gd name="T75" fmla="*/ 136 h 68"/>
                <a:gd name="T76" fmla="*/ 1028 w 119"/>
                <a:gd name="T77" fmla="*/ 149 h 68"/>
                <a:gd name="T78" fmla="*/ 1071 w 119"/>
                <a:gd name="T79" fmla="*/ 192 h 68"/>
                <a:gd name="T80" fmla="*/ 1121 w 119"/>
                <a:gd name="T81" fmla="*/ 205 h 68"/>
                <a:gd name="T82" fmla="*/ 1166 w 119"/>
                <a:gd name="T83" fmla="*/ 261 h 68"/>
                <a:gd name="T84" fmla="*/ 1215 w 119"/>
                <a:gd name="T85" fmla="*/ 282 h 68"/>
                <a:gd name="T86" fmla="*/ 1278 w 119"/>
                <a:gd name="T87" fmla="*/ 362 h 68"/>
                <a:gd name="T88" fmla="*/ 1340 w 119"/>
                <a:gd name="T89" fmla="*/ 397 h 68"/>
                <a:gd name="T90" fmla="*/ 1403 w 119"/>
                <a:gd name="T91" fmla="*/ 453 h 68"/>
                <a:gd name="T92" fmla="*/ 1478 w 119"/>
                <a:gd name="T93" fmla="*/ 474 h 68"/>
                <a:gd name="T94" fmla="*/ 1557 w 119"/>
                <a:gd name="T95" fmla="*/ 511 h 68"/>
                <a:gd name="T96" fmla="*/ 1600 w 119"/>
                <a:gd name="T97" fmla="*/ 511 h 68"/>
                <a:gd name="T98" fmla="*/ 1662 w 119"/>
                <a:gd name="T99" fmla="*/ 546 h 68"/>
                <a:gd name="T100" fmla="*/ 1725 w 119"/>
                <a:gd name="T101" fmla="*/ 567 h 68"/>
                <a:gd name="T102" fmla="*/ 1775 w 119"/>
                <a:gd name="T103" fmla="*/ 644 h 68"/>
                <a:gd name="T104" fmla="*/ 1819 w 119"/>
                <a:gd name="T105" fmla="*/ 681 h 68"/>
                <a:gd name="T106" fmla="*/ 1837 w 119"/>
                <a:gd name="T107" fmla="*/ 751 h 68"/>
                <a:gd name="T108" fmla="*/ 1849 w 119"/>
                <a:gd name="T109" fmla="*/ 807 h 68"/>
                <a:gd name="T110" fmla="*/ 1837 w 119"/>
                <a:gd name="T111" fmla="*/ 886 h 68"/>
                <a:gd name="T112" fmla="*/ 1775 w 119"/>
                <a:gd name="T113" fmla="*/ 964 h 68"/>
                <a:gd name="T114" fmla="*/ 1725 w 119"/>
                <a:gd name="T115" fmla="*/ 977 h 68"/>
                <a:gd name="T116" fmla="*/ 1662 w 119"/>
                <a:gd name="T117" fmla="*/ 998 h 68"/>
                <a:gd name="T118" fmla="*/ 1620 w 119"/>
                <a:gd name="T119" fmla="*/ 998 h 68"/>
                <a:gd name="T120" fmla="*/ 1570 w 119"/>
                <a:gd name="T121" fmla="*/ 1019 h 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9" h="68">
                  <a:moveTo>
                    <a:pt x="101" y="54"/>
                  </a:moveTo>
                  <a:cubicBezTo>
                    <a:pt x="100" y="54"/>
                    <a:pt x="98" y="54"/>
                    <a:pt x="97" y="54"/>
                  </a:cubicBezTo>
                  <a:cubicBezTo>
                    <a:pt x="96" y="54"/>
                    <a:pt x="94" y="55"/>
                    <a:pt x="93" y="55"/>
                  </a:cubicBezTo>
                  <a:cubicBezTo>
                    <a:pt x="92" y="55"/>
                    <a:pt x="90" y="55"/>
                    <a:pt x="89" y="55"/>
                  </a:cubicBezTo>
                  <a:cubicBezTo>
                    <a:pt x="88" y="56"/>
                    <a:pt x="87" y="56"/>
                    <a:pt x="86" y="57"/>
                  </a:cubicBezTo>
                  <a:cubicBezTo>
                    <a:pt x="86" y="57"/>
                    <a:pt x="84" y="57"/>
                    <a:pt x="84" y="57"/>
                  </a:cubicBezTo>
                  <a:cubicBezTo>
                    <a:pt x="83" y="58"/>
                    <a:pt x="82" y="58"/>
                    <a:pt x="81" y="59"/>
                  </a:cubicBezTo>
                  <a:cubicBezTo>
                    <a:pt x="79" y="60"/>
                    <a:pt x="77" y="60"/>
                    <a:pt x="75" y="61"/>
                  </a:cubicBezTo>
                  <a:cubicBezTo>
                    <a:pt x="73" y="61"/>
                    <a:pt x="72" y="62"/>
                    <a:pt x="69" y="63"/>
                  </a:cubicBezTo>
                  <a:cubicBezTo>
                    <a:pt x="67" y="64"/>
                    <a:pt x="65" y="64"/>
                    <a:pt x="63" y="64"/>
                  </a:cubicBezTo>
                  <a:cubicBezTo>
                    <a:pt x="62" y="65"/>
                    <a:pt x="60" y="65"/>
                    <a:pt x="58" y="66"/>
                  </a:cubicBezTo>
                  <a:cubicBezTo>
                    <a:pt x="56" y="66"/>
                    <a:pt x="54" y="65"/>
                    <a:pt x="52" y="66"/>
                  </a:cubicBezTo>
                  <a:cubicBezTo>
                    <a:pt x="51" y="66"/>
                    <a:pt x="49" y="67"/>
                    <a:pt x="47" y="67"/>
                  </a:cubicBezTo>
                  <a:cubicBezTo>
                    <a:pt x="45" y="68"/>
                    <a:pt x="42" y="67"/>
                    <a:pt x="39" y="67"/>
                  </a:cubicBezTo>
                  <a:cubicBezTo>
                    <a:pt x="36" y="67"/>
                    <a:pt x="34" y="68"/>
                    <a:pt x="31" y="68"/>
                  </a:cubicBezTo>
                  <a:cubicBezTo>
                    <a:pt x="28" y="68"/>
                    <a:pt x="26" y="67"/>
                    <a:pt x="23" y="66"/>
                  </a:cubicBezTo>
                  <a:cubicBezTo>
                    <a:pt x="21" y="66"/>
                    <a:pt x="19" y="66"/>
                    <a:pt x="16" y="65"/>
                  </a:cubicBezTo>
                  <a:cubicBezTo>
                    <a:pt x="14" y="64"/>
                    <a:pt x="12" y="63"/>
                    <a:pt x="10" y="62"/>
                  </a:cubicBezTo>
                  <a:cubicBezTo>
                    <a:pt x="8" y="60"/>
                    <a:pt x="6" y="59"/>
                    <a:pt x="5" y="58"/>
                  </a:cubicBezTo>
                  <a:cubicBezTo>
                    <a:pt x="4" y="56"/>
                    <a:pt x="3" y="54"/>
                    <a:pt x="2" y="53"/>
                  </a:cubicBezTo>
                  <a:cubicBezTo>
                    <a:pt x="1" y="51"/>
                    <a:pt x="0" y="49"/>
                    <a:pt x="0" y="47"/>
                  </a:cubicBezTo>
                  <a:cubicBezTo>
                    <a:pt x="0" y="45"/>
                    <a:pt x="0" y="43"/>
                    <a:pt x="0" y="41"/>
                  </a:cubicBezTo>
                  <a:cubicBezTo>
                    <a:pt x="0" y="39"/>
                    <a:pt x="0" y="37"/>
                    <a:pt x="0" y="35"/>
                  </a:cubicBezTo>
                  <a:cubicBezTo>
                    <a:pt x="0" y="34"/>
                    <a:pt x="1" y="32"/>
                    <a:pt x="1" y="30"/>
                  </a:cubicBezTo>
                  <a:cubicBezTo>
                    <a:pt x="2" y="28"/>
                    <a:pt x="1" y="27"/>
                    <a:pt x="2" y="26"/>
                  </a:cubicBezTo>
                  <a:cubicBezTo>
                    <a:pt x="2" y="24"/>
                    <a:pt x="3" y="23"/>
                    <a:pt x="4" y="21"/>
                  </a:cubicBezTo>
                  <a:cubicBezTo>
                    <a:pt x="4" y="19"/>
                    <a:pt x="5" y="18"/>
                    <a:pt x="5" y="16"/>
                  </a:cubicBezTo>
                  <a:cubicBezTo>
                    <a:pt x="6" y="15"/>
                    <a:pt x="8" y="14"/>
                    <a:pt x="9" y="12"/>
                  </a:cubicBezTo>
                  <a:cubicBezTo>
                    <a:pt x="10" y="11"/>
                    <a:pt x="10" y="10"/>
                    <a:pt x="12" y="9"/>
                  </a:cubicBezTo>
                  <a:cubicBezTo>
                    <a:pt x="13" y="7"/>
                    <a:pt x="15" y="7"/>
                    <a:pt x="16" y="6"/>
                  </a:cubicBezTo>
                  <a:cubicBezTo>
                    <a:pt x="17" y="5"/>
                    <a:pt x="18" y="4"/>
                    <a:pt x="19" y="4"/>
                  </a:cubicBezTo>
                  <a:cubicBezTo>
                    <a:pt x="22" y="2"/>
                    <a:pt x="24" y="3"/>
                    <a:pt x="27" y="2"/>
                  </a:cubicBezTo>
                  <a:cubicBezTo>
                    <a:pt x="29" y="2"/>
                    <a:pt x="31" y="0"/>
                    <a:pt x="33" y="0"/>
                  </a:cubicBezTo>
                  <a:cubicBezTo>
                    <a:pt x="35" y="0"/>
                    <a:pt x="38" y="0"/>
                    <a:pt x="40" y="0"/>
                  </a:cubicBezTo>
                  <a:cubicBezTo>
                    <a:pt x="42" y="0"/>
                    <a:pt x="45" y="0"/>
                    <a:pt x="47" y="0"/>
                  </a:cubicBezTo>
                  <a:cubicBezTo>
                    <a:pt x="49" y="1"/>
                    <a:pt x="51" y="2"/>
                    <a:pt x="54" y="3"/>
                  </a:cubicBezTo>
                  <a:cubicBezTo>
                    <a:pt x="55" y="3"/>
                    <a:pt x="57" y="4"/>
                    <a:pt x="59" y="4"/>
                  </a:cubicBezTo>
                  <a:cubicBezTo>
                    <a:pt x="60" y="5"/>
                    <a:pt x="61" y="6"/>
                    <a:pt x="62" y="7"/>
                  </a:cubicBezTo>
                  <a:cubicBezTo>
                    <a:pt x="64" y="7"/>
                    <a:pt x="65" y="7"/>
                    <a:pt x="66" y="8"/>
                  </a:cubicBezTo>
                  <a:cubicBezTo>
                    <a:pt x="67" y="9"/>
                    <a:pt x="68" y="10"/>
                    <a:pt x="69" y="10"/>
                  </a:cubicBezTo>
                  <a:cubicBezTo>
                    <a:pt x="70" y="11"/>
                    <a:pt x="71" y="11"/>
                    <a:pt x="72" y="11"/>
                  </a:cubicBezTo>
                  <a:cubicBezTo>
                    <a:pt x="73" y="12"/>
                    <a:pt x="74" y="13"/>
                    <a:pt x="75" y="14"/>
                  </a:cubicBezTo>
                  <a:cubicBezTo>
                    <a:pt x="76" y="15"/>
                    <a:pt x="77" y="15"/>
                    <a:pt x="78" y="15"/>
                  </a:cubicBezTo>
                  <a:cubicBezTo>
                    <a:pt x="79" y="16"/>
                    <a:pt x="80" y="18"/>
                    <a:pt x="82" y="19"/>
                  </a:cubicBezTo>
                  <a:cubicBezTo>
                    <a:pt x="83" y="19"/>
                    <a:pt x="85" y="20"/>
                    <a:pt x="86" y="21"/>
                  </a:cubicBezTo>
                  <a:cubicBezTo>
                    <a:pt x="87" y="21"/>
                    <a:pt x="88" y="24"/>
                    <a:pt x="90" y="24"/>
                  </a:cubicBezTo>
                  <a:cubicBezTo>
                    <a:pt x="91" y="25"/>
                    <a:pt x="93" y="24"/>
                    <a:pt x="95" y="25"/>
                  </a:cubicBezTo>
                  <a:cubicBezTo>
                    <a:pt x="97" y="25"/>
                    <a:pt x="98" y="26"/>
                    <a:pt x="100" y="27"/>
                  </a:cubicBezTo>
                  <a:cubicBezTo>
                    <a:pt x="101" y="27"/>
                    <a:pt x="102" y="27"/>
                    <a:pt x="103" y="27"/>
                  </a:cubicBezTo>
                  <a:cubicBezTo>
                    <a:pt x="104" y="28"/>
                    <a:pt x="106" y="28"/>
                    <a:pt x="107" y="29"/>
                  </a:cubicBezTo>
                  <a:cubicBezTo>
                    <a:pt x="108" y="29"/>
                    <a:pt x="110" y="30"/>
                    <a:pt x="111" y="30"/>
                  </a:cubicBezTo>
                  <a:cubicBezTo>
                    <a:pt x="112" y="31"/>
                    <a:pt x="113" y="33"/>
                    <a:pt x="114" y="34"/>
                  </a:cubicBezTo>
                  <a:cubicBezTo>
                    <a:pt x="115" y="35"/>
                    <a:pt x="116" y="35"/>
                    <a:pt x="117" y="36"/>
                  </a:cubicBezTo>
                  <a:cubicBezTo>
                    <a:pt x="118" y="37"/>
                    <a:pt x="118" y="39"/>
                    <a:pt x="118" y="40"/>
                  </a:cubicBezTo>
                  <a:cubicBezTo>
                    <a:pt x="119" y="41"/>
                    <a:pt x="119" y="42"/>
                    <a:pt x="119" y="43"/>
                  </a:cubicBezTo>
                  <a:cubicBezTo>
                    <a:pt x="119" y="45"/>
                    <a:pt x="118" y="46"/>
                    <a:pt x="118" y="47"/>
                  </a:cubicBezTo>
                  <a:cubicBezTo>
                    <a:pt x="117" y="49"/>
                    <a:pt x="116" y="50"/>
                    <a:pt x="114" y="51"/>
                  </a:cubicBezTo>
                  <a:cubicBezTo>
                    <a:pt x="113" y="51"/>
                    <a:pt x="112" y="51"/>
                    <a:pt x="111" y="52"/>
                  </a:cubicBezTo>
                  <a:cubicBezTo>
                    <a:pt x="109" y="52"/>
                    <a:pt x="108" y="53"/>
                    <a:pt x="107" y="53"/>
                  </a:cubicBezTo>
                  <a:cubicBezTo>
                    <a:pt x="106" y="53"/>
                    <a:pt x="105" y="53"/>
                    <a:pt x="104" y="53"/>
                  </a:cubicBezTo>
                  <a:cubicBezTo>
                    <a:pt x="103" y="53"/>
                    <a:pt x="102" y="54"/>
                    <a:pt x="101" y="54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7" name="Freeform 2267">
              <a:extLst>
                <a:ext uri="{FF2B5EF4-FFF2-40B4-BE49-F238E27FC236}">
                  <a16:creationId xmlns:a16="http://schemas.microsoft.com/office/drawing/2014/main" id="{BBEC59CD-DD16-4485-BBB8-93F6E83C5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331"/>
              <a:ext cx="277" cy="165"/>
            </a:xfrm>
            <a:custGeom>
              <a:avLst/>
              <a:gdLst>
                <a:gd name="T0" fmla="*/ 324 w 111"/>
                <a:gd name="T1" fmla="*/ 1134 h 62"/>
                <a:gd name="T2" fmla="*/ 230 w 111"/>
                <a:gd name="T3" fmla="*/ 1112 h 62"/>
                <a:gd name="T4" fmla="*/ 137 w 111"/>
                <a:gd name="T5" fmla="*/ 1057 h 62"/>
                <a:gd name="T6" fmla="*/ 62 w 111"/>
                <a:gd name="T7" fmla="*/ 977 h 62"/>
                <a:gd name="T8" fmla="*/ 30 w 111"/>
                <a:gd name="T9" fmla="*/ 908 h 62"/>
                <a:gd name="T10" fmla="*/ 0 w 111"/>
                <a:gd name="T11" fmla="*/ 806 h 62"/>
                <a:gd name="T12" fmla="*/ 0 w 111"/>
                <a:gd name="T13" fmla="*/ 716 h 62"/>
                <a:gd name="T14" fmla="*/ 0 w 111"/>
                <a:gd name="T15" fmla="*/ 623 h 62"/>
                <a:gd name="T16" fmla="*/ 30 w 111"/>
                <a:gd name="T17" fmla="*/ 511 h 62"/>
                <a:gd name="T18" fmla="*/ 30 w 111"/>
                <a:gd name="T19" fmla="*/ 452 h 62"/>
                <a:gd name="T20" fmla="*/ 62 w 111"/>
                <a:gd name="T21" fmla="*/ 362 h 62"/>
                <a:gd name="T22" fmla="*/ 75 w 111"/>
                <a:gd name="T23" fmla="*/ 282 h 62"/>
                <a:gd name="T24" fmla="*/ 125 w 111"/>
                <a:gd name="T25" fmla="*/ 205 h 62"/>
                <a:gd name="T26" fmla="*/ 167 w 111"/>
                <a:gd name="T27" fmla="*/ 149 h 62"/>
                <a:gd name="T28" fmla="*/ 230 w 111"/>
                <a:gd name="T29" fmla="*/ 114 h 62"/>
                <a:gd name="T30" fmla="*/ 279 w 111"/>
                <a:gd name="T31" fmla="*/ 56 h 62"/>
                <a:gd name="T32" fmla="*/ 374 w 111"/>
                <a:gd name="T33" fmla="*/ 35 h 62"/>
                <a:gd name="T34" fmla="*/ 467 w 111"/>
                <a:gd name="T35" fmla="*/ 0 h 62"/>
                <a:gd name="T36" fmla="*/ 574 w 111"/>
                <a:gd name="T37" fmla="*/ 0 h 62"/>
                <a:gd name="T38" fmla="*/ 666 w 111"/>
                <a:gd name="T39" fmla="*/ 21 h 62"/>
                <a:gd name="T40" fmla="*/ 759 w 111"/>
                <a:gd name="T41" fmla="*/ 56 h 62"/>
                <a:gd name="T42" fmla="*/ 841 w 111"/>
                <a:gd name="T43" fmla="*/ 77 h 62"/>
                <a:gd name="T44" fmla="*/ 946 w 111"/>
                <a:gd name="T45" fmla="*/ 149 h 62"/>
                <a:gd name="T46" fmla="*/ 1028 w 111"/>
                <a:gd name="T47" fmla="*/ 205 h 62"/>
                <a:gd name="T48" fmla="*/ 1058 w 111"/>
                <a:gd name="T49" fmla="*/ 226 h 62"/>
                <a:gd name="T50" fmla="*/ 1103 w 111"/>
                <a:gd name="T51" fmla="*/ 261 h 62"/>
                <a:gd name="T52" fmla="*/ 1153 w 111"/>
                <a:gd name="T53" fmla="*/ 303 h 62"/>
                <a:gd name="T54" fmla="*/ 1215 w 111"/>
                <a:gd name="T55" fmla="*/ 362 h 62"/>
                <a:gd name="T56" fmla="*/ 1258 w 111"/>
                <a:gd name="T57" fmla="*/ 397 h 62"/>
                <a:gd name="T58" fmla="*/ 1353 w 111"/>
                <a:gd name="T59" fmla="*/ 452 h 62"/>
                <a:gd name="T60" fmla="*/ 1412 w 111"/>
                <a:gd name="T61" fmla="*/ 474 h 62"/>
                <a:gd name="T62" fmla="*/ 1475 w 111"/>
                <a:gd name="T63" fmla="*/ 490 h 62"/>
                <a:gd name="T64" fmla="*/ 1537 w 111"/>
                <a:gd name="T65" fmla="*/ 511 h 62"/>
                <a:gd name="T66" fmla="*/ 1587 w 111"/>
                <a:gd name="T67" fmla="*/ 532 h 62"/>
                <a:gd name="T68" fmla="*/ 1632 w 111"/>
                <a:gd name="T69" fmla="*/ 588 h 62"/>
                <a:gd name="T70" fmla="*/ 1712 w 111"/>
                <a:gd name="T71" fmla="*/ 679 h 62"/>
                <a:gd name="T72" fmla="*/ 1724 w 111"/>
                <a:gd name="T73" fmla="*/ 716 h 62"/>
                <a:gd name="T74" fmla="*/ 1724 w 111"/>
                <a:gd name="T75" fmla="*/ 750 h 62"/>
                <a:gd name="T76" fmla="*/ 1662 w 111"/>
                <a:gd name="T77" fmla="*/ 849 h 62"/>
                <a:gd name="T78" fmla="*/ 1620 w 111"/>
                <a:gd name="T79" fmla="*/ 865 h 62"/>
                <a:gd name="T80" fmla="*/ 1570 w 111"/>
                <a:gd name="T81" fmla="*/ 908 h 62"/>
                <a:gd name="T82" fmla="*/ 1495 w 111"/>
                <a:gd name="T83" fmla="*/ 908 h 62"/>
                <a:gd name="T84" fmla="*/ 1475 w 111"/>
                <a:gd name="T85" fmla="*/ 908 h 62"/>
                <a:gd name="T86" fmla="*/ 1475 w 111"/>
                <a:gd name="T87" fmla="*/ 908 h 62"/>
                <a:gd name="T88" fmla="*/ 1462 w 111"/>
                <a:gd name="T89" fmla="*/ 908 h 62"/>
                <a:gd name="T90" fmla="*/ 1383 w 111"/>
                <a:gd name="T91" fmla="*/ 921 h 62"/>
                <a:gd name="T92" fmla="*/ 1340 w 111"/>
                <a:gd name="T93" fmla="*/ 921 h 62"/>
                <a:gd name="T94" fmla="*/ 1278 w 111"/>
                <a:gd name="T95" fmla="*/ 963 h 62"/>
                <a:gd name="T96" fmla="*/ 1245 w 111"/>
                <a:gd name="T97" fmla="*/ 963 h 62"/>
                <a:gd name="T98" fmla="*/ 1183 w 111"/>
                <a:gd name="T99" fmla="*/ 998 h 62"/>
                <a:gd name="T100" fmla="*/ 1091 w 111"/>
                <a:gd name="T101" fmla="*/ 1035 h 62"/>
                <a:gd name="T102" fmla="*/ 996 w 111"/>
                <a:gd name="T103" fmla="*/ 1078 h 62"/>
                <a:gd name="T104" fmla="*/ 916 w 111"/>
                <a:gd name="T105" fmla="*/ 1091 h 62"/>
                <a:gd name="T106" fmla="*/ 841 w 111"/>
                <a:gd name="T107" fmla="*/ 1134 h 62"/>
                <a:gd name="T108" fmla="*/ 746 w 111"/>
                <a:gd name="T109" fmla="*/ 1134 h 62"/>
                <a:gd name="T110" fmla="*/ 686 w 111"/>
                <a:gd name="T111" fmla="*/ 1147 h 62"/>
                <a:gd name="T112" fmla="*/ 561 w 111"/>
                <a:gd name="T113" fmla="*/ 1147 h 62"/>
                <a:gd name="T114" fmla="*/ 437 w 111"/>
                <a:gd name="T115" fmla="*/ 1168 h 6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1" h="62">
                  <a:moveTo>
                    <a:pt x="24" y="61"/>
                  </a:moveTo>
                  <a:cubicBezTo>
                    <a:pt x="21" y="60"/>
                    <a:pt x="21" y="60"/>
                    <a:pt x="21" y="60"/>
                  </a:cubicBezTo>
                  <a:cubicBezTo>
                    <a:pt x="21" y="60"/>
                    <a:pt x="19" y="60"/>
                    <a:pt x="19" y="60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6"/>
                    <a:pt x="8" y="55"/>
                    <a:pt x="8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2"/>
                    <a:pt x="3" y="49"/>
                    <a:pt x="3" y="49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2" y="47"/>
                    <a:pt x="2" y="47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3" y="21"/>
                    <a:pt x="3" y="21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7"/>
                    <a:pt x="4" y="17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3" y="7"/>
                    <a:pt x="13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5" y="0"/>
                    <a:pt x="35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51" y="3"/>
                    <a:pt x="51" y="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61" y="8"/>
                    <a:pt x="61" y="8"/>
                  </a:cubicBezTo>
                  <a:cubicBezTo>
                    <a:pt x="61" y="8"/>
                    <a:pt x="64" y="10"/>
                    <a:pt x="64" y="10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2" y="14"/>
                    <a:pt x="74" y="16"/>
                    <a:pt x="74" y="16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81" y="21"/>
                    <a:pt x="81" y="21"/>
                  </a:cubicBezTo>
                  <a:cubicBezTo>
                    <a:pt x="81" y="21"/>
                    <a:pt x="83" y="23"/>
                    <a:pt x="84" y="23"/>
                  </a:cubicBezTo>
                  <a:cubicBezTo>
                    <a:pt x="85" y="24"/>
                    <a:pt x="87" y="24"/>
                    <a:pt x="87" y="24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3" y="26"/>
                    <a:pt x="93" y="26"/>
                    <a:pt x="93" y="26"/>
                  </a:cubicBezTo>
                  <a:cubicBezTo>
                    <a:pt x="94" y="26"/>
                    <a:pt x="95" y="26"/>
                    <a:pt x="95" y="26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7" y="26"/>
                    <a:pt x="99" y="27"/>
                    <a:pt x="99" y="27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10" y="36"/>
                    <a:pt x="110" y="36"/>
                    <a:pt x="110" y="36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41"/>
                    <a:pt x="110" y="42"/>
                    <a:pt x="110" y="43"/>
                  </a:cubicBezTo>
                  <a:cubicBezTo>
                    <a:pt x="109" y="44"/>
                    <a:pt x="108" y="45"/>
                    <a:pt x="107" y="45"/>
                  </a:cubicBezTo>
                  <a:cubicBezTo>
                    <a:pt x="107" y="45"/>
                    <a:pt x="106" y="46"/>
                    <a:pt x="106" y="46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8"/>
                    <a:pt x="98" y="48"/>
                    <a:pt x="98" y="48"/>
                  </a:cubicBezTo>
                  <a:cubicBezTo>
                    <a:pt x="98" y="48"/>
                    <a:pt x="96" y="48"/>
                    <a:pt x="96" y="48"/>
                  </a:cubicBezTo>
                  <a:cubicBezTo>
                    <a:pt x="96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4" y="48"/>
                    <a:pt x="94" y="48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6" y="49"/>
                    <a:pt x="86" y="49"/>
                    <a:pt x="86" y="49"/>
                  </a:cubicBezTo>
                  <a:cubicBezTo>
                    <a:pt x="83" y="50"/>
                    <a:pt x="83" y="50"/>
                    <a:pt x="83" y="50"/>
                  </a:cubicBezTo>
                  <a:cubicBezTo>
                    <a:pt x="83" y="50"/>
                    <a:pt x="82" y="51"/>
                    <a:pt x="82" y="51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1" y="51"/>
                    <a:pt x="80" y="51"/>
                    <a:pt x="80" y="51"/>
                  </a:cubicBezTo>
                  <a:cubicBezTo>
                    <a:pt x="78" y="52"/>
                    <a:pt x="78" y="52"/>
                    <a:pt x="78" y="52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6" y="60"/>
                    <a:pt x="46" y="60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3" y="61"/>
                    <a:pt x="33" y="61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8" y="62"/>
                    <a:pt x="24" y="61"/>
                    <a:pt x="24" y="61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8" name="Freeform 2268">
              <a:extLst>
                <a:ext uri="{FF2B5EF4-FFF2-40B4-BE49-F238E27FC236}">
                  <a16:creationId xmlns:a16="http://schemas.microsoft.com/office/drawing/2014/main" id="{DCC289C3-0C6D-4D0A-9FEF-525C66D6FF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64" y="2331"/>
              <a:ext cx="277" cy="165"/>
            </a:xfrm>
            <a:custGeom>
              <a:avLst/>
              <a:gdLst>
                <a:gd name="T0" fmla="*/ 1620 w 111"/>
                <a:gd name="T1" fmla="*/ 865 h 62"/>
                <a:gd name="T2" fmla="*/ 1712 w 111"/>
                <a:gd name="T3" fmla="*/ 806 h 62"/>
                <a:gd name="T4" fmla="*/ 1724 w 111"/>
                <a:gd name="T5" fmla="*/ 716 h 62"/>
                <a:gd name="T6" fmla="*/ 1682 w 111"/>
                <a:gd name="T7" fmla="*/ 639 h 62"/>
                <a:gd name="T8" fmla="*/ 1587 w 111"/>
                <a:gd name="T9" fmla="*/ 532 h 62"/>
                <a:gd name="T10" fmla="*/ 1507 w 111"/>
                <a:gd name="T11" fmla="*/ 490 h 62"/>
                <a:gd name="T12" fmla="*/ 1412 w 111"/>
                <a:gd name="T13" fmla="*/ 474 h 62"/>
                <a:gd name="T14" fmla="*/ 1308 w 111"/>
                <a:gd name="T15" fmla="*/ 431 h 62"/>
                <a:gd name="T16" fmla="*/ 1215 w 111"/>
                <a:gd name="T17" fmla="*/ 362 h 62"/>
                <a:gd name="T18" fmla="*/ 1120 w 111"/>
                <a:gd name="T19" fmla="*/ 261 h 62"/>
                <a:gd name="T20" fmla="*/ 1058 w 111"/>
                <a:gd name="T21" fmla="*/ 226 h 62"/>
                <a:gd name="T22" fmla="*/ 996 w 111"/>
                <a:gd name="T23" fmla="*/ 192 h 62"/>
                <a:gd name="T24" fmla="*/ 841 w 111"/>
                <a:gd name="T25" fmla="*/ 77 h 62"/>
                <a:gd name="T26" fmla="*/ 729 w 111"/>
                <a:gd name="T27" fmla="*/ 35 h 62"/>
                <a:gd name="T28" fmla="*/ 574 w 111"/>
                <a:gd name="T29" fmla="*/ 0 h 62"/>
                <a:gd name="T30" fmla="*/ 417 w 111"/>
                <a:gd name="T31" fmla="*/ 21 h 62"/>
                <a:gd name="T32" fmla="*/ 279 w 111"/>
                <a:gd name="T33" fmla="*/ 56 h 62"/>
                <a:gd name="T34" fmla="*/ 200 w 111"/>
                <a:gd name="T35" fmla="*/ 136 h 62"/>
                <a:gd name="T36" fmla="*/ 125 w 111"/>
                <a:gd name="T37" fmla="*/ 205 h 62"/>
                <a:gd name="T38" fmla="*/ 62 w 111"/>
                <a:gd name="T39" fmla="*/ 319 h 62"/>
                <a:gd name="T40" fmla="*/ 30 w 111"/>
                <a:gd name="T41" fmla="*/ 452 h 62"/>
                <a:gd name="T42" fmla="*/ 12 w 111"/>
                <a:gd name="T43" fmla="*/ 567 h 62"/>
                <a:gd name="T44" fmla="*/ 0 w 111"/>
                <a:gd name="T45" fmla="*/ 716 h 62"/>
                <a:gd name="T46" fmla="*/ 30 w 111"/>
                <a:gd name="T47" fmla="*/ 886 h 62"/>
                <a:gd name="T48" fmla="*/ 62 w 111"/>
                <a:gd name="T49" fmla="*/ 977 h 62"/>
                <a:gd name="T50" fmla="*/ 155 w 111"/>
                <a:gd name="T51" fmla="*/ 1057 h 62"/>
                <a:gd name="T52" fmla="*/ 324 w 111"/>
                <a:gd name="T53" fmla="*/ 1134 h 62"/>
                <a:gd name="T54" fmla="*/ 512 w 111"/>
                <a:gd name="T55" fmla="*/ 1147 h 62"/>
                <a:gd name="T56" fmla="*/ 686 w 111"/>
                <a:gd name="T57" fmla="*/ 1147 h 62"/>
                <a:gd name="T58" fmla="*/ 809 w 111"/>
                <a:gd name="T59" fmla="*/ 1134 h 62"/>
                <a:gd name="T60" fmla="*/ 916 w 111"/>
                <a:gd name="T61" fmla="*/ 1091 h 62"/>
                <a:gd name="T62" fmla="*/ 1058 w 111"/>
                <a:gd name="T63" fmla="*/ 1057 h 62"/>
                <a:gd name="T64" fmla="*/ 1183 w 111"/>
                <a:gd name="T65" fmla="*/ 998 h 62"/>
                <a:gd name="T66" fmla="*/ 1258 w 111"/>
                <a:gd name="T67" fmla="*/ 963 h 62"/>
                <a:gd name="T68" fmla="*/ 1340 w 111"/>
                <a:gd name="T69" fmla="*/ 921 h 62"/>
                <a:gd name="T70" fmla="*/ 1412 w 111"/>
                <a:gd name="T71" fmla="*/ 908 h 62"/>
                <a:gd name="T72" fmla="*/ 1475 w 111"/>
                <a:gd name="T73" fmla="*/ 908 h 62"/>
                <a:gd name="T74" fmla="*/ 1475 w 111"/>
                <a:gd name="T75" fmla="*/ 908 h 62"/>
                <a:gd name="T76" fmla="*/ 1570 w 111"/>
                <a:gd name="T77" fmla="*/ 908 h 62"/>
                <a:gd name="T78" fmla="*/ 1557 w 111"/>
                <a:gd name="T79" fmla="*/ 886 h 62"/>
                <a:gd name="T80" fmla="*/ 933 w 111"/>
                <a:gd name="T81" fmla="*/ 1019 h 62"/>
                <a:gd name="T82" fmla="*/ 200 w 111"/>
                <a:gd name="T83" fmla="*/ 639 h 62"/>
                <a:gd name="T84" fmla="*/ 1383 w 111"/>
                <a:gd name="T85" fmla="*/ 588 h 62"/>
                <a:gd name="T86" fmla="*/ 1462 w 111"/>
                <a:gd name="T87" fmla="*/ 849 h 6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11" h="62">
                  <a:moveTo>
                    <a:pt x="102" y="47"/>
                  </a:moveTo>
                  <a:cubicBezTo>
                    <a:pt x="102" y="47"/>
                    <a:pt x="102" y="47"/>
                    <a:pt x="102" y="47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106" y="46"/>
                    <a:pt x="106" y="46"/>
                    <a:pt x="106" y="46"/>
                  </a:cubicBezTo>
                  <a:cubicBezTo>
                    <a:pt x="106" y="46"/>
                    <a:pt x="107" y="45"/>
                    <a:pt x="107" y="45"/>
                  </a:cubicBezTo>
                  <a:cubicBezTo>
                    <a:pt x="108" y="45"/>
                    <a:pt x="109" y="44"/>
                    <a:pt x="110" y="43"/>
                  </a:cubicBezTo>
                  <a:cubicBezTo>
                    <a:pt x="110" y="42"/>
                    <a:pt x="111" y="41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10" y="36"/>
                    <a:pt x="110" y="36"/>
                    <a:pt x="110" y="36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9" y="27"/>
                    <a:pt x="97" y="26"/>
                    <a:pt x="97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4" y="26"/>
                    <a:pt x="93" y="26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4"/>
                    <a:pt x="85" y="24"/>
                    <a:pt x="84" y="23"/>
                  </a:cubicBezTo>
                  <a:cubicBezTo>
                    <a:pt x="83" y="23"/>
                    <a:pt x="81" y="21"/>
                    <a:pt x="81" y="21"/>
                  </a:cubicBezTo>
                  <a:cubicBezTo>
                    <a:pt x="81" y="21"/>
                    <a:pt x="80" y="20"/>
                    <a:pt x="80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2" y="14"/>
                    <a:pt x="72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1" y="8"/>
                    <a:pt x="61" y="8"/>
                  </a:cubicBezTo>
                  <a:cubicBezTo>
                    <a:pt x="61" y="8"/>
                    <a:pt x="57" y="6"/>
                    <a:pt x="57" y="6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49" y="3"/>
                    <a:pt x="49" y="3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0" y="0"/>
                    <a:pt x="30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1" y="8"/>
                    <a:pt x="11" y="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9"/>
                    <a:pt x="4" y="19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2" y="24"/>
                    <a:pt x="2" y="24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8"/>
                    <a:pt x="2" y="48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4" y="52"/>
                    <a:pt x="4" y="52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5"/>
                    <a:pt x="9" y="56"/>
                    <a:pt x="9" y="56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60"/>
                    <a:pt x="21" y="60"/>
                    <a:pt x="21" y="60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4" y="61"/>
                    <a:pt x="28" y="62"/>
                    <a:pt x="28" y="62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3" y="61"/>
                    <a:pt x="36" y="61"/>
                    <a:pt x="36" y="61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6" y="60"/>
                    <a:pt x="48" y="60"/>
                    <a:pt x="48" y="60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8" y="52"/>
                    <a:pt x="78" y="52"/>
                    <a:pt x="78" y="52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80" y="51"/>
                    <a:pt x="81" y="51"/>
                    <a:pt x="81" y="51"/>
                  </a:cubicBezTo>
                  <a:cubicBezTo>
                    <a:pt x="82" y="51"/>
                    <a:pt x="82" y="51"/>
                    <a:pt x="82" y="51"/>
                  </a:cubicBezTo>
                  <a:cubicBezTo>
                    <a:pt x="82" y="51"/>
                    <a:pt x="83" y="50"/>
                    <a:pt x="83" y="50"/>
                  </a:cubicBezTo>
                  <a:cubicBezTo>
                    <a:pt x="86" y="49"/>
                    <a:pt x="86" y="49"/>
                    <a:pt x="86" y="49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94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6" y="48"/>
                    <a:pt x="96" y="48"/>
                  </a:cubicBezTo>
                  <a:cubicBezTo>
                    <a:pt x="96" y="48"/>
                    <a:pt x="98" y="48"/>
                    <a:pt x="98" y="48"/>
                  </a:cubicBezTo>
                  <a:cubicBezTo>
                    <a:pt x="98" y="48"/>
                    <a:pt x="101" y="48"/>
                    <a:pt x="101" y="48"/>
                  </a:cubicBezTo>
                  <a:cubicBezTo>
                    <a:pt x="101" y="47"/>
                    <a:pt x="101" y="47"/>
                    <a:pt x="101" y="47"/>
                  </a:cubicBezTo>
                  <a:cubicBezTo>
                    <a:pt x="101" y="47"/>
                    <a:pt x="101" y="47"/>
                    <a:pt x="100" y="47"/>
                  </a:cubicBezTo>
                  <a:cubicBezTo>
                    <a:pt x="100" y="47"/>
                    <a:pt x="100" y="47"/>
                    <a:pt x="100" y="47"/>
                  </a:cubicBezTo>
                  <a:lnTo>
                    <a:pt x="102" y="47"/>
                  </a:lnTo>
                  <a:close/>
                  <a:moveTo>
                    <a:pt x="94" y="45"/>
                  </a:moveTo>
                  <a:cubicBezTo>
                    <a:pt x="82" y="44"/>
                    <a:pt x="72" y="53"/>
                    <a:pt x="60" y="54"/>
                  </a:cubicBezTo>
                  <a:cubicBezTo>
                    <a:pt x="55" y="54"/>
                    <a:pt x="50" y="56"/>
                    <a:pt x="45" y="55"/>
                  </a:cubicBezTo>
                  <a:cubicBezTo>
                    <a:pt x="40" y="55"/>
                    <a:pt x="35" y="57"/>
                    <a:pt x="31" y="57"/>
                  </a:cubicBezTo>
                  <a:cubicBezTo>
                    <a:pt x="20" y="57"/>
                    <a:pt x="10" y="46"/>
                    <a:pt x="13" y="34"/>
                  </a:cubicBezTo>
                  <a:cubicBezTo>
                    <a:pt x="17" y="20"/>
                    <a:pt x="27" y="12"/>
                    <a:pt x="40" y="12"/>
                  </a:cubicBezTo>
                  <a:cubicBezTo>
                    <a:pt x="54" y="12"/>
                    <a:pt x="66" y="22"/>
                    <a:pt x="70" y="24"/>
                  </a:cubicBezTo>
                  <a:cubicBezTo>
                    <a:pt x="76" y="26"/>
                    <a:pt x="83" y="29"/>
                    <a:pt x="89" y="31"/>
                  </a:cubicBezTo>
                  <a:cubicBezTo>
                    <a:pt x="95" y="33"/>
                    <a:pt x="100" y="33"/>
                    <a:pt x="101" y="36"/>
                  </a:cubicBezTo>
                  <a:cubicBezTo>
                    <a:pt x="98" y="37"/>
                    <a:pt x="97" y="42"/>
                    <a:pt x="98" y="44"/>
                  </a:cubicBezTo>
                  <a:cubicBezTo>
                    <a:pt x="97" y="45"/>
                    <a:pt x="96" y="45"/>
                    <a:pt x="94" y="45"/>
                  </a:cubicBezTo>
                  <a:close/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9" name="Freeform 2269">
              <a:extLst>
                <a:ext uri="{FF2B5EF4-FFF2-40B4-BE49-F238E27FC236}">
                  <a16:creationId xmlns:a16="http://schemas.microsoft.com/office/drawing/2014/main" id="{3A716719-7928-4E0B-A892-1E114420E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387"/>
              <a:ext cx="17" cy="18"/>
            </a:xfrm>
            <a:custGeom>
              <a:avLst/>
              <a:gdLst>
                <a:gd name="T0" fmla="*/ 0 w 7"/>
                <a:gd name="T1" fmla="*/ 0 h 7"/>
                <a:gd name="T2" fmla="*/ 58 w 7"/>
                <a:gd name="T3" fmla="*/ 21 h 7"/>
                <a:gd name="T4" fmla="*/ 58 w 7"/>
                <a:gd name="T5" fmla="*/ 118 h 7"/>
                <a:gd name="T6" fmla="*/ 12 w 7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1" y="2"/>
                    <a:pt x="3" y="0"/>
                    <a:pt x="4" y="1"/>
                  </a:cubicBezTo>
                  <a:cubicBezTo>
                    <a:pt x="7" y="2"/>
                    <a:pt x="6" y="6"/>
                    <a:pt x="4" y="7"/>
                  </a:cubicBezTo>
                  <a:cubicBezTo>
                    <a:pt x="3" y="5"/>
                    <a:pt x="2" y="3"/>
                    <a:pt x="1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0" name="Freeform 2270">
              <a:extLst>
                <a:ext uri="{FF2B5EF4-FFF2-40B4-BE49-F238E27FC236}">
                  <a16:creationId xmlns:a16="http://schemas.microsoft.com/office/drawing/2014/main" id="{11385862-F4A9-4C62-8164-7363B0B20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397"/>
              <a:ext cx="12" cy="14"/>
            </a:xfrm>
            <a:custGeom>
              <a:avLst/>
              <a:gdLst>
                <a:gd name="T0" fmla="*/ 41 w 5"/>
                <a:gd name="T1" fmla="*/ 0 h 5"/>
                <a:gd name="T2" fmla="*/ 41 w 5"/>
                <a:gd name="T3" fmla="*/ 109 h 5"/>
                <a:gd name="T4" fmla="*/ 0 w 5"/>
                <a:gd name="T5" fmla="*/ 8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cubicBezTo>
                    <a:pt x="5" y="0"/>
                    <a:pt x="5" y="4"/>
                    <a:pt x="3" y="5"/>
                  </a:cubicBezTo>
                  <a:cubicBezTo>
                    <a:pt x="3" y="3"/>
                    <a:pt x="2" y="3"/>
                    <a:pt x="0" y="4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1" name="Freeform 2271">
              <a:extLst>
                <a:ext uri="{FF2B5EF4-FFF2-40B4-BE49-F238E27FC236}">
                  <a16:creationId xmlns:a16="http://schemas.microsoft.com/office/drawing/2014/main" id="{18390734-DEA1-47E9-B75B-57086ADC0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427"/>
              <a:ext cx="27" cy="21"/>
            </a:xfrm>
            <a:custGeom>
              <a:avLst/>
              <a:gdLst>
                <a:gd name="T0" fmla="*/ 61 w 11"/>
                <a:gd name="T1" fmla="*/ 0 h 8"/>
                <a:gd name="T2" fmla="*/ 133 w 11"/>
                <a:gd name="T3" fmla="*/ 21 h 8"/>
                <a:gd name="T4" fmla="*/ 42 w 11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8">
                  <a:moveTo>
                    <a:pt x="4" y="0"/>
                  </a:moveTo>
                  <a:cubicBezTo>
                    <a:pt x="6" y="0"/>
                    <a:pt x="7" y="1"/>
                    <a:pt x="9" y="1"/>
                  </a:cubicBezTo>
                  <a:cubicBezTo>
                    <a:pt x="11" y="5"/>
                    <a:pt x="0" y="4"/>
                    <a:pt x="3" y="8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2" name="Freeform 2272">
              <a:extLst>
                <a:ext uri="{FF2B5EF4-FFF2-40B4-BE49-F238E27FC236}">
                  <a16:creationId xmlns:a16="http://schemas.microsoft.com/office/drawing/2014/main" id="{4EF72BDC-DE06-4B92-B614-13C2D60B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432"/>
              <a:ext cx="23" cy="19"/>
            </a:xfrm>
            <a:custGeom>
              <a:avLst/>
              <a:gdLst>
                <a:gd name="T0" fmla="*/ 66 w 9"/>
                <a:gd name="T1" fmla="*/ 0 h 7"/>
                <a:gd name="T2" fmla="*/ 66 w 9"/>
                <a:gd name="T3" fmla="*/ 117 h 7"/>
                <a:gd name="T4" fmla="*/ 84 w 9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7">
                  <a:moveTo>
                    <a:pt x="4" y="0"/>
                  </a:moveTo>
                  <a:cubicBezTo>
                    <a:pt x="2" y="2"/>
                    <a:pt x="0" y="5"/>
                    <a:pt x="4" y="6"/>
                  </a:cubicBezTo>
                  <a:cubicBezTo>
                    <a:pt x="9" y="7"/>
                    <a:pt x="4" y="2"/>
                    <a:pt x="5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3" name="Freeform 2273">
              <a:extLst>
                <a:ext uri="{FF2B5EF4-FFF2-40B4-BE49-F238E27FC236}">
                  <a16:creationId xmlns:a16="http://schemas.microsoft.com/office/drawing/2014/main" id="{20D52D08-5363-446D-B1C8-DA1A1FCCC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51"/>
              <a:ext cx="20" cy="13"/>
            </a:xfrm>
            <a:custGeom>
              <a:avLst/>
              <a:gdLst>
                <a:gd name="T0" fmla="*/ 95 w 8"/>
                <a:gd name="T1" fmla="*/ 0 h 5"/>
                <a:gd name="T2" fmla="*/ 50 w 8"/>
                <a:gd name="T3" fmla="*/ 21 h 5"/>
                <a:gd name="T4" fmla="*/ 33 w 8"/>
                <a:gd name="T5" fmla="*/ 68 h 5"/>
                <a:gd name="T6" fmla="*/ 63 w 8"/>
                <a:gd name="T7" fmla="*/ 34 h 5"/>
                <a:gd name="T8" fmla="*/ 95 w 8"/>
                <a:gd name="T9" fmla="*/ 34 h 5"/>
                <a:gd name="T10" fmla="*/ 113 w 8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5">
                  <a:moveTo>
                    <a:pt x="6" y="0"/>
                  </a:moveTo>
                  <a:cubicBezTo>
                    <a:pt x="5" y="0"/>
                    <a:pt x="4" y="0"/>
                    <a:pt x="3" y="1"/>
                  </a:cubicBezTo>
                  <a:cubicBezTo>
                    <a:pt x="2" y="2"/>
                    <a:pt x="0" y="5"/>
                    <a:pt x="2" y="4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5" y="1"/>
                    <a:pt x="5" y="2"/>
                    <a:pt x="6" y="2"/>
                  </a:cubicBezTo>
                  <a:cubicBezTo>
                    <a:pt x="6" y="2"/>
                    <a:pt x="8" y="2"/>
                    <a:pt x="7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4" name="Freeform 2274">
              <a:extLst>
                <a:ext uri="{FF2B5EF4-FFF2-40B4-BE49-F238E27FC236}">
                  <a16:creationId xmlns:a16="http://schemas.microsoft.com/office/drawing/2014/main" id="{5B6766EC-2230-4CC0-AEAA-75D41F386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475"/>
              <a:ext cx="10" cy="10"/>
            </a:xfrm>
            <a:custGeom>
              <a:avLst/>
              <a:gdLst>
                <a:gd name="T0" fmla="*/ 0 w 4"/>
                <a:gd name="T1" fmla="*/ 63 h 4"/>
                <a:gd name="T2" fmla="*/ 20 w 4"/>
                <a:gd name="T3" fmla="*/ 20 h 4"/>
                <a:gd name="T4" fmla="*/ 63 w 4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1" y="2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5" name="Freeform 2275">
              <a:extLst>
                <a:ext uri="{FF2B5EF4-FFF2-40B4-BE49-F238E27FC236}">
                  <a16:creationId xmlns:a16="http://schemas.microsoft.com/office/drawing/2014/main" id="{A355F905-10AB-43FA-AAFE-ED512743C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469"/>
              <a:ext cx="12" cy="8"/>
            </a:xfrm>
            <a:custGeom>
              <a:avLst/>
              <a:gdLst>
                <a:gd name="T0" fmla="*/ 41 w 5"/>
                <a:gd name="T1" fmla="*/ 0 h 3"/>
                <a:gd name="T2" fmla="*/ 12 w 5"/>
                <a:gd name="T3" fmla="*/ 35 h 3"/>
                <a:gd name="T4" fmla="*/ 70 w 5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2" y="0"/>
                    <a:pt x="0" y="0"/>
                    <a:pt x="1" y="2"/>
                  </a:cubicBezTo>
                  <a:cubicBezTo>
                    <a:pt x="2" y="3"/>
                    <a:pt x="4" y="1"/>
                    <a:pt x="5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6" name="Freeform 2276">
              <a:extLst>
                <a:ext uri="{FF2B5EF4-FFF2-40B4-BE49-F238E27FC236}">
                  <a16:creationId xmlns:a16="http://schemas.microsoft.com/office/drawing/2014/main" id="{00C8D2F0-9B81-4F2D-9739-D54EE2EF7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451"/>
              <a:ext cx="13" cy="21"/>
            </a:xfrm>
            <a:custGeom>
              <a:avLst/>
              <a:gdLst>
                <a:gd name="T0" fmla="*/ 0 w 5"/>
                <a:gd name="T1" fmla="*/ 0 h 8"/>
                <a:gd name="T2" fmla="*/ 68 w 5"/>
                <a:gd name="T3" fmla="*/ 34 h 8"/>
                <a:gd name="T4" fmla="*/ 68 w 5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cubicBezTo>
                    <a:pt x="1" y="2"/>
                    <a:pt x="3" y="1"/>
                    <a:pt x="4" y="2"/>
                  </a:cubicBezTo>
                  <a:cubicBezTo>
                    <a:pt x="5" y="3"/>
                    <a:pt x="4" y="6"/>
                    <a:pt x="4" y="8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7" name="Freeform 2277">
              <a:extLst>
                <a:ext uri="{FF2B5EF4-FFF2-40B4-BE49-F238E27FC236}">
                  <a16:creationId xmlns:a16="http://schemas.microsoft.com/office/drawing/2014/main" id="{5692BAFE-6ECD-4AB0-A08D-E6FF46EF6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2413"/>
              <a:ext cx="10" cy="11"/>
            </a:xfrm>
            <a:custGeom>
              <a:avLst/>
              <a:gdLst>
                <a:gd name="T0" fmla="*/ 33 w 4"/>
                <a:gd name="T1" fmla="*/ 0 h 4"/>
                <a:gd name="T2" fmla="*/ 0 w 4"/>
                <a:gd name="T3" fmla="*/ 47 h 4"/>
                <a:gd name="T4" fmla="*/ 63 w 4"/>
                <a:gd name="T5" fmla="*/ 83 h 4"/>
                <a:gd name="T6" fmla="*/ 63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2" y="1"/>
                    <a:pt x="1" y="2"/>
                    <a:pt x="0" y="2"/>
                  </a:cubicBezTo>
                  <a:cubicBezTo>
                    <a:pt x="1" y="3"/>
                    <a:pt x="3" y="4"/>
                    <a:pt x="4" y="4"/>
                  </a:cubicBezTo>
                  <a:cubicBezTo>
                    <a:pt x="4" y="3"/>
                    <a:pt x="4" y="2"/>
                    <a:pt x="4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8" name="Freeform 2278">
              <a:extLst>
                <a:ext uri="{FF2B5EF4-FFF2-40B4-BE49-F238E27FC236}">
                  <a16:creationId xmlns:a16="http://schemas.microsoft.com/office/drawing/2014/main" id="{78C14EDA-CD09-4C83-940E-092A4D136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424"/>
              <a:ext cx="10" cy="8"/>
            </a:xfrm>
            <a:custGeom>
              <a:avLst/>
              <a:gdLst>
                <a:gd name="T0" fmla="*/ 20 w 4"/>
                <a:gd name="T1" fmla="*/ 0 h 3"/>
                <a:gd name="T2" fmla="*/ 20 w 4"/>
                <a:gd name="T3" fmla="*/ 35 h 3"/>
                <a:gd name="T4" fmla="*/ 63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1"/>
                    <a:pt x="4" y="3"/>
                    <a:pt x="4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9" name="Freeform 2279">
              <a:extLst>
                <a:ext uri="{FF2B5EF4-FFF2-40B4-BE49-F238E27FC236}">
                  <a16:creationId xmlns:a16="http://schemas.microsoft.com/office/drawing/2014/main" id="{F748A536-FF15-4F2B-B34E-323334212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419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0" name="Freeform 2280">
              <a:extLst>
                <a:ext uri="{FF2B5EF4-FFF2-40B4-BE49-F238E27FC236}">
                  <a16:creationId xmlns:a16="http://schemas.microsoft.com/office/drawing/2014/main" id="{8A492069-E035-4049-8810-7FFD63A06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411"/>
              <a:ext cx="8" cy="10"/>
            </a:xfrm>
            <a:custGeom>
              <a:avLst/>
              <a:gdLst>
                <a:gd name="T0" fmla="*/ 56 w 3"/>
                <a:gd name="T1" fmla="*/ 0 h 4"/>
                <a:gd name="T2" fmla="*/ 0 w 3"/>
                <a:gd name="T3" fmla="*/ 20 h 4"/>
                <a:gd name="T4" fmla="*/ 35 w 3"/>
                <a:gd name="T5" fmla="*/ 63 h 4"/>
                <a:gd name="T6" fmla="*/ 56 w 3"/>
                <a:gd name="T7" fmla="*/ 3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3" y="3"/>
                    <a:pt x="3" y="3"/>
                    <a:pt x="3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1" name="Freeform 2281">
              <a:extLst>
                <a:ext uri="{FF2B5EF4-FFF2-40B4-BE49-F238E27FC236}">
                  <a16:creationId xmlns:a16="http://schemas.microsoft.com/office/drawing/2014/main" id="{A99CF8AD-38BE-4837-B147-6D61E6B21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437"/>
              <a:ext cx="12" cy="16"/>
            </a:xfrm>
            <a:custGeom>
              <a:avLst/>
              <a:gdLst>
                <a:gd name="T0" fmla="*/ 41 w 5"/>
                <a:gd name="T1" fmla="*/ 0 h 6"/>
                <a:gd name="T2" fmla="*/ 41 w 5"/>
                <a:gd name="T3" fmla="*/ 93 h 6"/>
                <a:gd name="T4" fmla="*/ 29 w 5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3" y="0"/>
                  </a:moveTo>
                  <a:cubicBezTo>
                    <a:pt x="4" y="1"/>
                    <a:pt x="5" y="3"/>
                    <a:pt x="3" y="5"/>
                  </a:cubicBezTo>
                  <a:cubicBezTo>
                    <a:pt x="0" y="6"/>
                    <a:pt x="2" y="3"/>
                    <a:pt x="2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2" name="Freeform 2282">
              <a:extLst>
                <a:ext uri="{FF2B5EF4-FFF2-40B4-BE49-F238E27FC236}">
                  <a16:creationId xmlns:a16="http://schemas.microsoft.com/office/drawing/2014/main" id="{977EE720-3392-40C4-9806-FB80FE0DC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43"/>
              <a:ext cx="10" cy="10"/>
            </a:xfrm>
            <a:custGeom>
              <a:avLst/>
              <a:gdLst>
                <a:gd name="T0" fmla="*/ 20 w 4"/>
                <a:gd name="T1" fmla="*/ 0 h 4"/>
                <a:gd name="T2" fmla="*/ 50 w 4"/>
                <a:gd name="T3" fmla="*/ 50 h 4"/>
                <a:gd name="T4" fmla="*/ 6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1" y="0"/>
                  </a:moveTo>
                  <a:cubicBezTo>
                    <a:pt x="0" y="2"/>
                    <a:pt x="0" y="4"/>
                    <a:pt x="3" y="3"/>
                  </a:cubicBez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3" name="Freeform 2283">
              <a:extLst>
                <a:ext uri="{FF2B5EF4-FFF2-40B4-BE49-F238E27FC236}">
                  <a16:creationId xmlns:a16="http://schemas.microsoft.com/office/drawing/2014/main" id="{1923BDA5-761B-453D-9416-A08865376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429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63 w 4"/>
                <a:gd name="T3" fmla="*/ 47 h 4"/>
                <a:gd name="T4" fmla="*/ 50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2"/>
                    <a:pt x="3" y="4"/>
                    <a:pt x="4" y="2"/>
                  </a:cubicBezTo>
                  <a:cubicBezTo>
                    <a:pt x="3" y="2"/>
                    <a:pt x="2" y="1"/>
                    <a:pt x="3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4" name="Freeform 2284">
              <a:extLst>
                <a:ext uri="{FF2B5EF4-FFF2-40B4-BE49-F238E27FC236}">
                  <a16:creationId xmlns:a16="http://schemas.microsoft.com/office/drawing/2014/main" id="{39E9E73E-9D9B-4ABE-BF5D-6878A2DD0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427"/>
              <a:ext cx="12" cy="8"/>
            </a:xfrm>
            <a:custGeom>
              <a:avLst/>
              <a:gdLst>
                <a:gd name="T0" fmla="*/ 41 w 5"/>
                <a:gd name="T1" fmla="*/ 0 h 3"/>
                <a:gd name="T2" fmla="*/ 70 w 5"/>
                <a:gd name="T3" fmla="*/ 56 h 3"/>
                <a:gd name="T4" fmla="*/ 7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3" y="0"/>
                  </a:moveTo>
                  <a:cubicBezTo>
                    <a:pt x="0" y="1"/>
                    <a:pt x="3" y="3"/>
                    <a:pt x="5" y="3"/>
                  </a:cubicBezTo>
                  <a:cubicBezTo>
                    <a:pt x="5" y="2"/>
                    <a:pt x="4" y="1"/>
                    <a:pt x="5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5" name="Freeform 2285">
              <a:extLst>
                <a:ext uri="{FF2B5EF4-FFF2-40B4-BE49-F238E27FC236}">
                  <a16:creationId xmlns:a16="http://schemas.microsoft.com/office/drawing/2014/main" id="{3F86357B-63B3-4D50-A9EC-34D002533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405"/>
              <a:ext cx="13" cy="14"/>
            </a:xfrm>
            <a:custGeom>
              <a:avLst/>
              <a:gdLst>
                <a:gd name="T0" fmla="*/ 21 w 5"/>
                <a:gd name="T1" fmla="*/ 62 h 5"/>
                <a:gd name="T2" fmla="*/ 34 w 5"/>
                <a:gd name="T3" fmla="*/ 109 h 5"/>
                <a:gd name="T4" fmla="*/ 88 w 5"/>
                <a:gd name="T5" fmla="*/ 62 h 5"/>
                <a:gd name="T6" fmla="*/ 0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1" y="3"/>
                  </a:moveTo>
                  <a:cubicBezTo>
                    <a:pt x="1" y="4"/>
                    <a:pt x="1" y="5"/>
                    <a:pt x="2" y="5"/>
                  </a:cubicBezTo>
                  <a:cubicBezTo>
                    <a:pt x="3" y="5"/>
                    <a:pt x="5" y="3"/>
                    <a:pt x="5" y="3"/>
                  </a:cubicBezTo>
                  <a:cubicBezTo>
                    <a:pt x="4" y="1"/>
                    <a:pt x="1" y="0"/>
                    <a:pt x="0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6" name="Freeform 2286">
              <a:extLst>
                <a:ext uri="{FF2B5EF4-FFF2-40B4-BE49-F238E27FC236}">
                  <a16:creationId xmlns:a16="http://schemas.microsoft.com/office/drawing/2014/main" id="{CDF0DB98-F7D5-47A7-ACA1-090912581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400"/>
              <a:ext cx="10" cy="8"/>
            </a:xfrm>
            <a:custGeom>
              <a:avLst/>
              <a:gdLst>
                <a:gd name="T0" fmla="*/ 0 w 4"/>
                <a:gd name="T1" fmla="*/ 0 h 3"/>
                <a:gd name="T2" fmla="*/ 33 w 4"/>
                <a:gd name="T3" fmla="*/ 56 h 3"/>
                <a:gd name="T4" fmla="*/ 6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1"/>
                    <a:pt x="0" y="3"/>
                    <a:pt x="2" y="3"/>
                  </a:cubicBezTo>
                  <a:cubicBezTo>
                    <a:pt x="3" y="3"/>
                    <a:pt x="4" y="1"/>
                    <a:pt x="4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7" name="Freeform 2287">
              <a:extLst>
                <a:ext uri="{FF2B5EF4-FFF2-40B4-BE49-F238E27FC236}">
                  <a16:creationId xmlns:a16="http://schemas.microsoft.com/office/drawing/2014/main" id="{F5C787A1-3EE9-4492-B7A2-3A76B8960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" y="2408"/>
              <a:ext cx="13" cy="8"/>
            </a:xfrm>
            <a:custGeom>
              <a:avLst/>
              <a:gdLst>
                <a:gd name="T0" fmla="*/ 21 w 5"/>
                <a:gd name="T1" fmla="*/ 0 h 3"/>
                <a:gd name="T2" fmla="*/ 34 w 5"/>
                <a:gd name="T3" fmla="*/ 35 h 3"/>
                <a:gd name="T4" fmla="*/ 88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1" y="0"/>
                  </a:moveTo>
                  <a:cubicBezTo>
                    <a:pt x="0" y="1"/>
                    <a:pt x="1" y="3"/>
                    <a:pt x="2" y="2"/>
                  </a:cubicBezTo>
                  <a:cubicBezTo>
                    <a:pt x="3" y="2"/>
                    <a:pt x="4" y="0"/>
                    <a:pt x="5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8" name="Freeform 2288">
              <a:extLst>
                <a:ext uri="{FF2B5EF4-FFF2-40B4-BE49-F238E27FC236}">
                  <a16:creationId xmlns:a16="http://schemas.microsoft.com/office/drawing/2014/main" id="{B6896486-397B-42BD-BA93-358BCE9A1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413"/>
              <a:ext cx="20" cy="11"/>
            </a:xfrm>
            <a:custGeom>
              <a:avLst/>
              <a:gdLst>
                <a:gd name="T0" fmla="*/ 50 w 8"/>
                <a:gd name="T1" fmla="*/ 0 h 4"/>
                <a:gd name="T2" fmla="*/ 50 w 8"/>
                <a:gd name="T3" fmla="*/ 83 h 4"/>
                <a:gd name="T4" fmla="*/ 63 w 8"/>
                <a:gd name="T5" fmla="*/ 47 h 4"/>
                <a:gd name="T6" fmla="*/ 125 w 8"/>
                <a:gd name="T7" fmla="*/ 47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4">
                  <a:moveTo>
                    <a:pt x="3" y="0"/>
                  </a:moveTo>
                  <a:cubicBezTo>
                    <a:pt x="2" y="1"/>
                    <a:pt x="0" y="4"/>
                    <a:pt x="3" y="4"/>
                  </a:cubicBezTo>
                  <a:cubicBezTo>
                    <a:pt x="4" y="4"/>
                    <a:pt x="3" y="2"/>
                    <a:pt x="4" y="2"/>
                  </a:cubicBezTo>
                  <a:cubicBezTo>
                    <a:pt x="5" y="1"/>
                    <a:pt x="7" y="1"/>
                    <a:pt x="8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9" name="Freeform 2289">
              <a:extLst>
                <a:ext uri="{FF2B5EF4-FFF2-40B4-BE49-F238E27FC236}">
                  <a16:creationId xmlns:a16="http://schemas.microsoft.com/office/drawing/2014/main" id="{61CE12B0-27DC-4529-8900-F21A62784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2448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34 w 5"/>
                <a:gd name="T3" fmla="*/ 0 h 2"/>
                <a:gd name="T4" fmla="*/ 88 w 5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2" y="1"/>
                    <a:pt x="2" y="0"/>
                  </a:cubicBezTo>
                  <a:cubicBezTo>
                    <a:pt x="3" y="0"/>
                    <a:pt x="5" y="1"/>
                    <a:pt x="5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0" name="Freeform 2290">
              <a:extLst>
                <a:ext uri="{FF2B5EF4-FFF2-40B4-BE49-F238E27FC236}">
                  <a16:creationId xmlns:a16="http://schemas.microsoft.com/office/drawing/2014/main" id="{52F9DCC1-08AB-45E8-B081-DBC69DE5A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429"/>
              <a:ext cx="12" cy="14"/>
            </a:xfrm>
            <a:custGeom>
              <a:avLst/>
              <a:gdLst>
                <a:gd name="T0" fmla="*/ 0 w 5"/>
                <a:gd name="T1" fmla="*/ 22 h 5"/>
                <a:gd name="T2" fmla="*/ 0 w 5"/>
                <a:gd name="T3" fmla="*/ 62 h 5"/>
                <a:gd name="T4" fmla="*/ 70 w 5"/>
                <a:gd name="T5" fmla="*/ 62 h 5"/>
                <a:gd name="T6" fmla="*/ 12 w 5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5">
                  <a:moveTo>
                    <a:pt x="0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2" y="3"/>
                    <a:pt x="4" y="5"/>
                    <a:pt x="5" y="3"/>
                  </a:cubicBezTo>
                  <a:cubicBezTo>
                    <a:pt x="5" y="0"/>
                    <a:pt x="3" y="2"/>
                    <a:pt x="1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1" name="Freeform 2291">
              <a:extLst>
                <a:ext uri="{FF2B5EF4-FFF2-40B4-BE49-F238E27FC236}">
                  <a16:creationId xmlns:a16="http://schemas.microsoft.com/office/drawing/2014/main" id="{9C619D9C-6792-4626-8BF5-4E97F60D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427"/>
              <a:ext cx="7" cy="16"/>
            </a:xfrm>
            <a:custGeom>
              <a:avLst/>
              <a:gdLst>
                <a:gd name="T0" fmla="*/ 12 w 3"/>
                <a:gd name="T1" fmla="*/ 0 h 6"/>
                <a:gd name="T2" fmla="*/ 28 w 3"/>
                <a:gd name="T3" fmla="*/ 77 h 6"/>
                <a:gd name="T4" fmla="*/ 28 w 3"/>
                <a:gd name="T5" fmla="*/ 35 h 6"/>
                <a:gd name="T6" fmla="*/ 37 w 3"/>
                <a:gd name="T7" fmla="*/ 0 h 6"/>
                <a:gd name="T8" fmla="*/ 28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1" y="0"/>
                  </a:moveTo>
                  <a:cubicBezTo>
                    <a:pt x="0" y="1"/>
                    <a:pt x="0" y="6"/>
                    <a:pt x="2" y="4"/>
                  </a:cubicBezTo>
                  <a:cubicBezTo>
                    <a:pt x="2" y="4"/>
                    <a:pt x="2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2" name="Freeform 2292">
              <a:extLst>
                <a:ext uri="{FF2B5EF4-FFF2-40B4-BE49-F238E27FC236}">
                  <a16:creationId xmlns:a16="http://schemas.microsoft.com/office/drawing/2014/main" id="{2A4918FB-B43B-4EBD-B20F-33B0D62DB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437"/>
              <a:ext cx="12" cy="22"/>
            </a:xfrm>
            <a:custGeom>
              <a:avLst/>
              <a:gdLst>
                <a:gd name="T0" fmla="*/ 0 w 5"/>
                <a:gd name="T1" fmla="*/ 61 h 8"/>
                <a:gd name="T2" fmla="*/ 12 w 5"/>
                <a:gd name="T3" fmla="*/ 107 h 8"/>
                <a:gd name="T4" fmla="*/ 58 w 5"/>
                <a:gd name="T5" fmla="*/ 129 h 8"/>
                <a:gd name="T6" fmla="*/ 12 w 5"/>
                <a:gd name="T7" fmla="*/ 61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3"/>
                  </a:moveTo>
                  <a:cubicBezTo>
                    <a:pt x="0" y="5"/>
                    <a:pt x="0" y="4"/>
                    <a:pt x="1" y="5"/>
                  </a:cubicBezTo>
                  <a:cubicBezTo>
                    <a:pt x="2" y="6"/>
                    <a:pt x="4" y="8"/>
                    <a:pt x="4" y="6"/>
                  </a:cubicBezTo>
                  <a:cubicBezTo>
                    <a:pt x="5" y="5"/>
                    <a:pt x="3" y="0"/>
                    <a:pt x="1" y="3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3" name="Freeform 2293">
              <a:extLst>
                <a:ext uri="{FF2B5EF4-FFF2-40B4-BE49-F238E27FC236}">
                  <a16:creationId xmlns:a16="http://schemas.microsoft.com/office/drawing/2014/main" id="{FC1A24B8-F2C5-4E68-8120-1D572A47D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464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29 w 5"/>
                <a:gd name="T3" fmla="*/ 0 h 3"/>
                <a:gd name="T4" fmla="*/ 58 w 5"/>
                <a:gd name="T5" fmla="*/ 0 h 3"/>
                <a:gd name="T6" fmla="*/ 70 w 5"/>
                <a:gd name="T7" fmla="*/ 3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3"/>
                    <a:pt x="1" y="1"/>
                    <a:pt x="2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5" y="0"/>
                    <a:pt x="5" y="1"/>
                    <a:pt x="5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4" name="Freeform 2294">
              <a:extLst>
                <a:ext uri="{FF2B5EF4-FFF2-40B4-BE49-F238E27FC236}">
                  <a16:creationId xmlns:a16="http://schemas.microsoft.com/office/drawing/2014/main" id="{15E1F37C-2266-4C1C-960F-7C56B9CBD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469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0"/>
                    <a:pt x="3" y="0"/>
                    <a:pt x="5" y="3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5" name="Freeform 2295">
              <a:extLst>
                <a:ext uri="{FF2B5EF4-FFF2-40B4-BE49-F238E27FC236}">
                  <a16:creationId xmlns:a16="http://schemas.microsoft.com/office/drawing/2014/main" id="{987BD7E4-305C-48A4-9B87-6E6A773C3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472"/>
              <a:ext cx="13" cy="11"/>
            </a:xfrm>
            <a:custGeom>
              <a:avLst/>
              <a:gdLst>
                <a:gd name="T0" fmla="*/ 0 w 5"/>
                <a:gd name="T1" fmla="*/ 61 h 4"/>
                <a:gd name="T2" fmla="*/ 34 w 5"/>
                <a:gd name="T3" fmla="*/ 0 h 4"/>
                <a:gd name="T4" fmla="*/ 88 w 5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3"/>
                  </a:moveTo>
                  <a:cubicBezTo>
                    <a:pt x="2" y="2"/>
                    <a:pt x="0" y="1"/>
                    <a:pt x="2" y="0"/>
                  </a:cubicBezTo>
                  <a:cubicBezTo>
                    <a:pt x="5" y="0"/>
                    <a:pt x="5" y="2"/>
                    <a:pt x="5" y="4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6" name="Freeform 2296">
              <a:extLst>
                <a:ext uri="{FF2B5EF4-FFF2-40B4-BE49-F238E27FC236}">
                  <a16:creationId xmlns:a16="http://schemas.microsoft.com/office/drawing/2014/main" id="{2CF9EE23-486C-4338-9106-89181FB78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461"/>
              <a:ext cx="8" cy="14"/>
            </a:xfrm>
            <a:custGeom>
              <a:avLst/>
              <a:gdLst>
                <a:gd name="T0" fmla="*/ 0 w 3"/>
                <a:gd name="T1" fmla="*/ 87 h 5"/>
                <a:gd name="T2" fmla="*/ 56 w 3"/>
                <a:gd name="T3" fmla="*/ 22 h 5"/>
                <a:gd name="T4" fmla="*/ 35 w 3"/>
                <a:gd name="T5" fmla="*/ 62 h 5"/>
                <a:gd name="T6" fmla="*/ 0 w 3"/>
                <a:gd name="T7" fmla="*/ 109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3"/>
                    <a:pt x="1" y="0"/>
                    <a:pt x="3" y="1"/>
                  </a:cubicBezTo>
                  <a:cubicBezTo>
                    <a:pt x="2" y="1"/>
                    <a:pt x="2" y="2"/>
                    <a:pt x="2" y="3"/>
                  </a:cubicBezTo>
                  <a:cubicBezTo>
                    <a:pt x="1" y="4"/>
                    <a:pt x="0" y="4"/>
                    <a:pt x="0" y="5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7" name="Freeform 2297">
              <a:extLst>
                <a:ext uri="{FF2B5EF4-FFF2-40B4-BE49-F238E27FC236}">
                  <a16:creationId xmlns:a16="http://schemas.microsoft.com/office/drawing/2014/main" id="{0AE46B57-BBEC-4A13-BD97-B1BC5CD80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432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88 h 5"/>
                <a:gd name="T4" fmla="*/ 50 w 4"/>
                <a:gd name="T5" fmla="*/ 55 h 5"/>
                <a:gd name="T6" fmla="*/ 50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1" y="1"/>
                    <a:pt x="0" y="4"/>
                    <a:pt x="1" y="5"/>
                  </a:cubicBezTo>
                  <a:cubicBezTo>
                    <a:pt x="1" y="4"/>
                    <a:pt x="3" y="3"/>
                    <a:pt x="3" y="3"/>
                  </a:cubicBezTo>
                  <a:cubicBezTo>
                    <a:pt x="4" y="2"/>
                    <a:pt x="2" y="1"/>
                    <a:pt x="3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8" name="Freeform 2298">
              <a:extLst>
                <a:ext uri="{FF2B5EF4-FFF2-40B4-BE49-F238E27FC236}">
                  <a16:creationId xmlns:a16="http://schemas.microsoft.com/office/drawing/2014/main" id="{8E1E8993-71E2-4ED1-9691-17DA5E56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368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50 w 4"/>
                <a:gd name="T3" fmla="*/ 56 h 3"/>
                <a:gd name="T4" fmla="*/ 63 w 4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1"/>
                    <a:pt x="2" y="3"/>
                    <a:pt x="3" y="3"/>
                  </a:cubicBezTo>
                  <a:cubicBezTo>
                    <a:pt x="3" y="3"/>
                    <a:pt x="3" y="2"/>
                    <a:pt x="4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9" name="Freeform 2299">
              <a:extLst>
                <a:ext uri="{FF2B5EF4-FFF2-40B4-BE49-F238E27FC236}">
                  <a16:creationId xmlns:a16="http://schemas.microsoft.com/office/drawing/2014/main" id="{087A6EA2-5BF3-4C33-8DC2-F72A2831E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360"/>
              <a:ext cx="15" cy="11"/>
            </a:xfrm>
            <a:custGeom>
              <a:avLst/>
              <a:gdLst>
                <a:gd name="T0" fmla="*/ 0 w 6"/>
                <a:gd name="T1" fmla="*/ 22 h 4"/>
                <a:gd name="T2" fmla="*/ 50 w 6"/>
                <a:gd name="T3" fmla="*/ 83 h 4"/>
                <a:gd name="T4" fmla="*/ 95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0" y="1"/>
                  </a:moveTo>
                  <a:cubicBezTo>
                    <a:pt x="2" y="2"/>
                    <a:pt x="2" y="2"/>
                    <a:pt x="3" y="4"/>
                  </a:cubicBezTo>
                  <a:cubicBezTo>
                    <a:pt x="5" y="4"/>
                    <a:pt x="5" y="2"/>
                    <a:pt x="6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0" name="Freeform 2300">
              <a:extLst>
                <a:ext uri="{FF2B5EF4-FFF2-40B4-BE49-F238E27FC236}">
                  <a16:creationId xmlns:a16="http://schemas.microsoft.com/office/drawing/2014/main" id="{2BEB76E2-A301-4C97-823D-D474E80AC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363"/>
              <a:ext cx="17" cy="10"/>
            </a:xfrm>
            <a:custGeom>
              <a:avLst/>
              <a:gdLst>
                <a:gd name="T0" fmla="*/ 12 w 7"/>
                <a:gd name="T1" fmla="*/ 0 h 4"/>
                <a:gd name="T2" fmla="*/ 29 w 7"/>
                <a:gd name="T3" fmla="*/ 63 h 4"/>
                <a:gd name="T4" fmla="*/ 100 w 7"/>
                <a:gd name="T5" fmla="*/ 5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1" y="0"/>
                  </a:moveTo>
                  <a:cubicBezTo>
                    <a:pt x="1" y="3"/>
                    <a:pt x="0" y="3"/>
                    <a:pt x="2" y="4"/>
                  </a:cubicBezTo>
                  <a:cubicBezTo>
                    <a:pt x="3" y="3"/>
                    <a:pt x="5" y="3"/>
                    <a:pt x="7" y="3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1" name="Freeform 2301">
              <a:extLst>
                <a:ext uri="{FF2B5EF4-FFF2-40B4-BE49-F238E27FC236}">
                  <a16:creationId xmlns:a16="http://schemas.microsoft.com/office/drawing/2014/main" id="{5908E258-CFD0-4034-9787-3C146E150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381"/>
              <a:ext cx="12" cy="11"/>
            </a:xfrm>
            <a:custGeom>
              <a:avLst/>
              <a:gdLst>
                <a:gd name="T0" fmla="*/ 0 w 5"/>
                <a:gd name="T1" fmla="*/ 0 h 4"/>
                <a:gd name="T2" fmla="*/ 29 w 5"/>
                <a:gd name="T3" fmla="*/ 83 h 4"/>
                <a:gd name="T4" fmla="*/ 70 w 5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2" y="2"/>
                    <a:pt x="3" y="1"/>
                    <a:pt x="5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2" name="Freeform 2302">
              <a:extLst>
                <a:ext uri="{FF2B5EF4-FFF2-40B4-BE49-F238E27FC236}">
                  <a16:creationId xmlns:a16="http://schemas.microsoft.com/office/drawing/2014/main" id="{1DDA0115-14EC-4D46-AC7A-E138EFAF6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400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50 w 4"/>
                <a:gd name="T3" fmla="*/ 0 h 4"/>
                <a:gd name="T4" fmla="*/ 20 w 4"/>
                <a:gd name="T5" fmla="*/ 22 h 4"/>
                <a:gd name="T6" fmla="*/ 20 w 4"/>
                <a:gd name="T7" fmla="*/ 61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1" y="3"/>
                    <a:pt x="4" y="1"/>
                    <a:pt x="3" y="0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2"/>
                    <a:pt x="1" y="3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3" name="Freeform 2303">
              <a:extLst>
                <a:ext uri="{FF2B5EF4-FFF2-40B4-BE49-F238E27FC236}">
                  <a16:creationId xmlns:a16="http://schemas.microsoft.com/office/drawing/2014/main" id="{22EA2DAB-8EE3-49A2-B058-5CD065FE0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87"/>
              <a:ext cx="10" cy="8"/>
            </a:xfrm>
            <a:custGeom>
              <a:avLst/>
              <a:gdLst>
                <a:gd name="T0" fmla="*/ 33 w 4"/>
                <a:gd name="T1" fmla="*/ 0 h 3"/>
                <a:gd name="T2" fmla="*/ 63 w 4"/>
                <a:gd name="T3" fmla="*/ 35 h 3"/>
                <a:gd name="T4" fmla="*/ 5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0" y="3"/>
                    <a:pt x="2" y="3"/>
                    <a:pt x="4" y="2"/>
                  </a:cubicBezTo>
                  <a:cubicBezTo>
                    <a:pt x="3" y="2"/>
                    <a:pt x="1" y="1"/>
                    <a:pt x="3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4" name="Freeform 2304">
              <a:extLst>
                <a:ext uri="{FF2B5EF4-FFF2-40B4-BE49-F238E27FC236}">
                  <a16:creationId xmlns:a16="http://schemas.microsoft.com/office/drawing/2014/main" id="{D1E8E281-566A-4658-8C20-53F108424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379"/>
              <a:ext cx="2" cy="5"/>
            </a:xfrm>
            <a:custGeom>
              <a:avLst/>
              <a:gdLst>
                <a:gd name="T0" fmla="*/ 0 w 1"/>
                <a:gd name="T1" fmla="*/ 20 h 2"/>
                <a:gd name="T2" fmla="*/ 8 w 1"/>
                <a:gd name="T3" fmla="*/ 33 h 2"/>
                <a:gd name="T4" fmla="*/ 8 w 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2"/>
                    <a:pt x="0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5" name="Freeform 2305">
              <a:extLst>
                <a:ext uri="{FF2B5EF4-FFF2-40B4-BE49-F238E27FC236}">
                  <a16:creationId xmlns:a16="http://schemas.microsoft.com/office/drawing/2014/main" id="{9BD06AD2-C510-4880-A72F-6F3536C00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381"/>
              <a:ext cx="2" cy="8"/>
            </a:xfrm>
            <a:custGeom>
              <a:avLst/>
              <a:gdLst>
                <a:gd name="T0" fmla="*/ 0 w 1"/>
                <a:gd name="T1" fmla="*/ 21 h 3"/>
                <a:gd name="T2" fmla="*/ 8 w 1"/>
                <a:gd name="T3" fmla="*/ 56 h 3"/>
                <a:gd name="T4" fmla="*/ 0 w 1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2"/>
                    <a:pt x="0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6" name="Freeform 2306">
              <a:extLst>
                <a:ext uri="{FF2B5EF4-FFF2-40B4-BE49-F238E27FC236}">
                  <a16:creationId xmlns:a16="http://schemas.microsoft.com/office/drawing/2014/main" id="{E4EFF62B-84DC-46C9-9280-E78C010A1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373"/>
              <a:ext cx="8" cy="8"/>
            </a:xfrm>
            <a:custGeom>
              <a:avLst/>
              <a:gdLst>
                <a:gd name="T0" fmla="*/ 21 w 3"/>
                <a:gd name="T1" fmla="*/ 0 h 3"/>
                <a:gd name="T2" fmla="*/ 0 w 3"/>
                <a:gd name="T3" fmla="*/ 56 h 3"/>
                <a:gd name="T4" fmla="*/ 56 w 3"/>
                <a:gd name="T5" fmla="*/ 35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2"/>
                    <a:pt x="2" y="3"/>
                    <a:pt x="3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7" name="Freeform 2307">
              <a:extLst>
                <a:ext uri="{FF2B5EF4-FFF2-40B4-BE49-F238E27FC236}">
                  <a16:creationId xmlns:a16="http://schemas.microsoft.com/office/drawing/2014/main" id="{4BD62DD1-768A-4A36-9BFC-483EE93A4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411"/>
              <a:ext cx="8" cy="8"/>
            </a:xfrm>
            <a:custGeom>
              <a:avLst/>
              <a:gdLst>
                <a:gd name="T0" fmla="*/ 0 w 3"/>
                <a:gd name="T1" fmla="*/ 21 h 3"/>
                <a:gd name="T2" fmla="*/ 21 w 3"/>
                <a:gd name="T3" fmla="*/ 56 h 3"/>
                <a:gd name="T4" fmla="*/ 56 w 3"/>
                <a:gd name="T5" fmla="*/ 0 h 3"/>
                <a:gd name="T6" fmla="*/ 21 w 3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1" y="1"/>
                    <a:pt x="1" y="2"/>
                    <a:pt x="1" y="3"/>
                  </a:cubicBezTo>
                  <a:cubicBezTo>
                    <a:pt x="2" y="1"/>
                    <a:pt x="2" y="1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8" name="Freeform 2308">
              <a:extLst>
                <a:ext uri="{FF2B5EF4-FFF2-40B4-BE49-F238E27FC236}">
                  <a16:creationId xmlns:a16="http://schemas.microsoft.com/office/drawing/2014/main" id="{FCB020F0-4714-4757-B8AD-B7597F9FB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411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63 w 4"/>
                <a:gd name="T3" fmla="*/ 55 h 5"/>
                <a:gd name="T4" fmla="*/ 0 w 4"/>
                <a:gd name="T5" fmla="*/ 8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3" y="0"/>
                    <a:pt x="4" y="1"/>
                    <a:pt x="4" y="3"/>
                  </a:cubicBezTo>
                  <a:cubicBezTo>
                    <a:pt x="3" y="3"/>
                    <a:pt x="1" y="4"/>
                    <a:pt x="0" y="5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9" name="Freeform 2309">
              <a:extLst>
                <a:ext uri="{FF2B5EF4-FFF2-40B4-BE49-F238E27FC236}">
                  <a16:creationId xmlns:a16="http://schemas.microsoft.com/office/drawing/2014/main" id="{65D72477-8465-42F7-97B3-FA71BD5CA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429"/>
              <a:ext cx="8" cy="16"/>
            </a:xfrm>
            <a:custGeom>
              <a:avLst/>
              <a:gdLst>
                <a:gd name="T0" fmla="*/ 21 w 3"/>
                <a:gd name="T1" fmla="*/ 21 h 6"/>
                <a:gd name="T2" fmla="*/ 21 w 3"/>
                <a:gd name="T3" fmla="*/ 115 h 6"/>
                <a:gd name="T4" fmla="*/ 21 w 3"/>
                <a:gd name="T5" fmla="*/ 77 h 6"/>
                <a:gd name="T6" fmla="*/ 35 w 3"/>
                <a:gd name="T7" fmla="*/ 56 h 6"/>
                <a:gd name="T8" fmla="*/ 56 w 3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6">
                  <a:moveTo>
                    <a:pt x="1" y="1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3" y="2"/>
                    <a:pt x="3" y="2"/>
                    <a:pt x="3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0" name="Freeform 2310">
              <a:extLst>
                <a:ext uri="{FF2B5EF4-FFF2-40B4-BE49-F238E27FC236}">
                  <a16:creationId xmlns:a16="http://schemas.microsoft.com/office/drawing/2014/main" id="{63627064-0F8D-4A35-A16B-1F568CF35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397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21 h 3"/>
                <a:gd name="T4" fmla="*/ 20 w 2"/>
                <a:gd name="T5" fmla="*/ 56 h 3"/>
                <a:gd name="T6" fmla="*/ 33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3"/>
                    <a:pt x="1" y="3"/>
                  </a:cubicBezTo>
                  <a:cubicBezTo>
                    <a:pt x="1" y="3"/>
                    <a:pt x="2" y="2"/>
                    <a:pt x="2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1" name="Freeform 2311">
              <a:extLst>
                <a:ext uri="{FF2B5EF4-FFF2-40B4-BE49-F238E27FC236}">
                  <a16:creationId xmlns:a16="http://schemas.microsoft.com/office/drawing/2014/main" id="{B828EF00-E260-4E5B-9148-381B5E588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395"/>
              <a:ext cx="10" cy="5"/>
            </a:xfrm>
            <a:custGeom>
              <a:avLst/>
              <a:gdLst>
                <a:gd name="T0" fmla="*/ 20 w 4"/>
                <a:gd name="T1" fmla="*/ 0 h 2"/>
                <a:gd name="T2" fmla="*/ 20 w 4"/>
                <a:gd name="T3" fmla="*/ 33 h 2"/>
                <a:gd name="T4" fmla="*/ 63 w 4"/>
                <a:gd name="T5" fmla="*/ 33 h 2"/>
                <a:gd name="T6" fmla="*/ 50 w 4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1" y="0"/>
                    <a:pt x="0" y="2"/>
                    <a:pt x="1" y="2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2" name="Freeform 2312">
              <a:extLst>
                <a:ext uri="{FF2B5EF4-FFF2-40B4-BE49-F238E27FC236}">
                  <a16:creationId xmlns:a16="http://schemas.microsoft.com/office/drawing/2014/main" id="{3EE387BE-2EAE-46D9-9E6A-23F4322B3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384"/>
              <a:ext cx="5" cy="8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56 h 3"/>
                <a:gd name="T4" fmla="*/ 33 w 2"/>
                <a:gd name="T5" fmla="*/ 35 h 3"/>
                <a:gd name="T6" fmla="*/ 20 w 2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3"/>
                    <a:pt x="1" y="2"/>
                    <a:pt x="2" y="2"/>
                  </a:cubicBezTo>
                  <a:cubicBezTo>
                    <a:pt x="1" y="1"/>
                    <a:pt x="2" y="1"/>
                    <a:pt x="1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3" name="Freeform 2313">
              <a:extLst>
                <a:ext uri="{FF2B5EF4-FFF2-40B4-BE49-F238E27FC236}">
                  <a16:creationId xmlns:a16="http://schemas.microsoft.com/office/drawing/2014/main" id="{B1974569-0382-4239-B73D-F2A3D2AB2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419"/>
              <a:ext cx="10" cy="5"/>
            </a:xfrm>
            <a:custGeom>
              <a:avLst/>
              <a:gdLst>
                <a:gd name="T0" fmla="*/ 20 w 4"/>
                <a:gd name="T1" fmla="*/ 0 h 2"/>
                <a:gd name="T2" fmla="*/ 20 w 4"/>
                <a:gd name="T3" fmla="*/ 33 h 2"/>
                <a:gd name="T4" fmla="*/ 63 w 4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">
                  <a:moveTo>
                    <a:pt x="1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3" y="1"/>
                    <a:pt x="4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4" name="Freeform 2314">
              <a:extLst>
                <a:ext uri="{FF2B5EF4-FFF2-40B4-BE49-F238E27FC236}">
                  <a16:creationId xmlns:a16="http://schemas.microsoft.com/office/drawing/2014/main" id="{ECF59AD5-EEA8-438E-B863-A2010D65A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397"/>
              <a:ext cx="12" cy="8"/>
            </a:xfrm>
            <a:custGeom>
              <a:avLst/>
              <a:gdLst>
                <a:gd name="T0" fmla="*/ 0 w 5"/>
                <a:gd name="T1" fmla="*/ 21 h 3"/>
                <a:gd name="T2" fmla="*/ 70 w 5"/>
                <a:gd name="T3" fmla="*/ 35 h 3"/>
                <a:gd name="T4" fmla="*/ 12 w 5"/>
                <a:gd name="T5" fmla="*/ 56 h 3"/>
                <a:gd name="T6" fmla="*/ 0 w 5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0"/>
                    <a:pt x="4" y="0"/>
                    <a:pt x="5" y="2"/>
                  </a:cubicBezTo>
                  <a:cubicBezTo>
                    <a:pt x="4" y="2"/>
                    <a:pt x="2" y="3"/>
                    <a:pt x="1" y="3"/>
                  </a:cubicBezTo>
                  <a:cubicBezTo>
                    <a:pt x="1" y="3"/>
                    <a:pt x="0" y="2"/>
                    <a:pt x="0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5" name="Freeform 2315">
              <a:extLst>
                <a:ext uri="{FF2B5EF4-FFF2-40B4-BE49-F238E27FC236}">
                  <a16:creationId xmlns:a16="http://schemas.microsoft.com/office/drawing/2014/main" id="{E9D76677-79EE-47BC-BEAA-42E810792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432"/>
              <a:ext cx="10" cy="11"/>
            </a:xfrm>
            <a:custGeom>
              <a:avLst/>
              <a:gdLst>
                <a:gd name="T0" fmla="*/ 0 w 4"/>
                <a:gd name="T1" fmla="*/ 61 h 4"/>
                <a:gd name="T2" fmla="*/ 20 w 4"/>
                <a:gd name="T3" fmla="*/ 83 h 4"/>
                <a:gd name="T4" fmla="*/ 63 w 4"/>
                <a:gd name="T5" fmla="*/ 0 h 4"/>
                <a:gd name="T6" fmla="*/ 0 w 4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3" y="3"/>
                    <a:pt x="4" y="2"/>
                    <a:pt x="4" y="0"/>
                  </a:cubicBezTo>
                  <a:cubicBezTo>
                    <a:pt x="3" y="1"/>
                    <a:pt x="2" y="2"/>
                    <a:pt x="0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6" name="Freeform 2316">
              <a:extLst>
                <a:ext uri="{FF2B5EF4-FFF2-40B4-BE49-F238E27FC236}">
                  <a16:creationId xmlns:a16="http://schemas.microsoft.com/office/drawing/2014/main" id="{7E80950E-B9F7-483B-86EF-4C577E2E3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440"/>
              <a:ext cx="8" cy="11"/>
            </a:xfrm>
            <a:custGeom>
              <a:avLst/>
              <a:gdLst>
                <a:gd name="T0" fmla="*/ 0 w 3"/>
                <a:gd name="T1" fmla="*/ 22 h 4"/>
                <a:gd name="T2" fmla="*/ 56 w 3"/>
                <a:gd name="T3" fmla="*/ 83 h 4"/>
                <a:gd name="T4" fmla="*/ 0 w 3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3" y="0"/>
                    <a:pt x="2" y="1"/>
                    <a:pt x="3" y="4"/>
                  </a:cubicBezTo>
                  <a:cubicBezTo>
                    <a:pt x="2" y="4"/>
                    <a:pt x="0" y="4"/>
                    <a:pt x="0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7" name="Freeform 2317">
              <a:extLst>
                <a:ext uri="{FF2B5EF4-FFF2-40B4-BE49-F238E27FC236}">
                  <a16:creationId xmlns:a16="http://schemas.microsoft.com/office/drawing/2014/main" id="{AD63FF28-E076-49F6-8CCC-8A9B26E2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59"/>
              <a:ext cx="7" cy="8"/>
            </a:xfrm>
            <a:custGeom>
              <a:avLst/>
              <a:gdLst>
                <a:gd name="T0" fmla="*/ 12 w 3"/>
                <a:gd name="T1" fmla="*/ 0 h 3"/>
                <a:gd name="T2" fmla="*/ 37 w 3"/>
                <a:gd name="T3" fmla="*/ 21 h 3"/>
                <a:gd name="T4" fmla="*/ 12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3"/>
                    <a:pt x="2" y="3"/>
                    <a:pt x="3" y="1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8" name="Freeform 2318">
              <a:extLst>
                <a:ext uri="{FF2B5EF4-FFF2-40B4-BE49-F238E27FC236}">
                  <a16:creationId xmlns:a16="http://schemas.microsoft.com/office/drawing/2014/main" id="{FA084B3D-376D-4446-BDF8-D5A7BCA52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427"/>
              <a:ext cx="10" cy="8"/>
            </a:xfrm>
            <a:custGeom>
              <a:avLst/>
              <a:gdLst>
                <a:gd name="T0" fmla="*/ 0 w 4"/>
                <a:gd name="T1" fmla="*/ 0 h 3"/>
                <a:gd name="T2" fmla="*/ 0 w 4"/>
                <a:gd name="T3" fmla="*/ 56 h 3"/>
                <a:gd name="T4" fmla="*/ 33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3"/>
                    <a:pt x="4" y="0"/>
                    <a:pt x="2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9" name="Freeform 2319">
              <a:extLst>
                <a:ext uri="{FF2B5EF4-FFF2-40B4-BE49-F238E27FC236}">
                  <a16:creationId xmlns:a16="http://schemas.microsoft.com/office/drawing/2014/main" id="{FA0376EE-CAA0-4A49-ACCB-4143DBE52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400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33 h 2"/>
                <a:gd name="T4" fmla="*/ 37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2"/>
                    <a:pt x="3" y="2"/>
                    <a:pt x="3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0" name="Freeform 2320">
              <a:extLst>
                <a:ext uri="{FF2B5EF4-FFF2-40B4-BE49-F238E27FC236}">
                  <a16:creationId xmlns:a16="http://schemas.microsoft.com/office/drawing/2014/main" id="{C672DECB-8860-41C2-ADCD-6EC515D77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392"/>
              <a:ext cx="7" cy="8"/>
            </a:xfrm>
            <a:custGeom>
              <a:avLst/>
              <a:gdLst>
                <a:gd name="T0" fmla="*/ 0 w 3"/>
                <a:gd name="T1" fmla="*/ 0 h 3"/>
                <a:gd name="T2" fmla="*/ 37 w 3"/>
                <a:gd name="T3" fmla="*/ 21 h 3"/>
                <a:gd name="T4" fmla="*/ 28 w 3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1" name="Freeform 2321">
              <a:extLst>
                <a:ext uri="{FF2B5EF4-FFF2-40B4-BE49-F238E27FC236}">
                  <a16:creationId xmlns:a16="http://schemas.microsoft.com/office/drawing/2014/main" id="{E812FE69-38D5-473A-8895-0A8D9A7CA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2451"/>
              <a:ext cx="12" cy="10"/>
            </a:xfrm>
            <a:custGeom>
              <a:avLst/>
              <a:gdLst>
                <a:gd name="T0" fmla="*/ 12 w 5"/>
                <a:gd name="T1" fmla="*/ 63 h 4"/>
                <a:gd name="T2" fmla="*/ 29 w 5"/>
                <a:gd name="T3" fmla="*/ 50 h 4"/>
                <a:gd name="T4" fmla="*/ 0 w 5"/>
                <a:gd name="T5" fmla="*/ 20 h 4"/>
                <a:gd name="T6" fmla="*/ 70 w 5"/>
                <a:gd name="T7" fmla="*/ 5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1" y="4"/>
                  </a:moveTo>
                  <a:cubicBezTo>
                    <a:pt x="1" y="4"/>
                    <a:pt x="2" y="3"/>
                    <a:pt x="2" y="3"/>
                  </a:cubicBezTo>
                  <a:cubicBezTo>
                    <a:pt x="1" y="3"/>
                    <a:pt x="1" y="2"/>
                    <a:pt x="0" y="1"/>
                  </a:cubicBezTo>
                  <a:cubicBezTo>
                    <a:pt x="1" y="0"/>
                    <a:pt x="4" y="2"/>
                    <a:pt x="5" y="3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2" name="Freeform 2322">
              <a:extLst>
                <a:ext uri="{FF2B5EF4-FFF2-40B4-BE49-F238E27FC236}">
                  <a16:creationId xmlns:a16="http://schemas.microsoft.com/office/drawing/2014/main" id="{653C14D4-1521-41D2-9C4C-4478D5DEA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413"/>
              <a:ext cx="7" cy="6"/>
            </a:xfrm>
            <a:custGeom>
              <a:avLst/>
              <a:gdLst>
                <a:gd name="T0" fmla="*/ 0 w 3"/>
                <a:gd name="T1" fmla="*/ 0 h 2"/>
                <a:gd name="T2" fmla="*/ 12 w 3"/>
                <a:gd name="T3" fmla="*/ 54 h 2"/>
                <a:gd name="T4" fmla="*/ 37 w 3"/>
                <a:gd name="T5" fmla="*/ 0 h 2"/>
                <a:gd name="T6" fmla="*/ 0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2" y="1"/>
                    <a:pt x="2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3" name="Freeform 2323">
              <a:extLst>
                <a:ext uri="{FF2B5EF4-FFF2-40B4-BE49-F238E27FC236}">
                  <a16:creationId xmlns:a16="http://schemas.microsoft.com/office/drawing/2014/main" id="{B6F178C9-1F08-4986-811F-F37A9F4A6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360"/>
              <a:ext cx="8" cy="11"/>
            </a:xfrm>
            <a:custGeom>
              <a:avLst/>
              <a:gdLst>
                <a:gd name="T0" fmla="*/ 0 w 3"/>
                <a:gd name="T1" fmla="*/ 22 h 4"/>
                <a:gd name="T2" fmla="*/ 35 w 3"/>
                <a:gd name="T3" fmla="*/ 47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3"/>
                    <a:pt x="1" y="4"/>
                    <a:pt x="2" y="2"/>
                  </a:cubicBezTo>
                  <a:cubicBezTo>
                    <a:pt x="3" y="1"/>
                    <a:pt x="3" y="0"/>
                    <a:pt x="1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4" name="Freeform 2324">
              <a:extLst>
                <a:ext uri="{FF2B5EF4-FFF2-40B4-BE49-F238E27FC236}">
                  <a16:creationId xmlns:a16="http://schemas.microsoft.com/office/drawing/2014/main" id="{78DCFFD0-DDE0-4A49-A4FF-074E40015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355"/>
              <a:ext cx="8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33 h 2"/>
                <a:gd name="T4" fmla="*/ 56 w 3"/>
                <a:gd name="T5" fmla="*/ 20 h 2"/>
                <a:gd name="T6" fmla="*/ 35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1" y="1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5" name="Freeform 2325">
              <a:extLst>
                <a:ext uri="{FF2B5EF4-FFF2-40B4-BE49-F238E27FC236}">
                  <a16:creationId xmlns:a16="http://schemas.microsoft.com/office/drawing/2014/main" id="{16D32EB7-5F30-497E-BA1B-86893AB14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376"/>
              <a:ext cx="5" cy="8"/>
            </a:xfrm>
            <a:custGeom>
              <a:avLst/>
              <a:gdLst>
                <a:gd name="T0" fmla="*/ 20 w 2"/>
                <a:gd name="T1" fmla="*/ 0 h 3"/>
                <a:gd name="T2" fmla="*/ 0 w 2"/>
                <a:gd name="T3" fmla="*/ 35 h 3"/>
                <a:gd name="T4" fmla="*/ 33 w 2"/>
                <a:gd name="T5" fmla="*/ 35 h 3"/>
                <a:gd name="T6" fmla="*/ 33 w 2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6" name="Freeform 2326">
              <a:extLst>
                <a:ext uri="{FF2B5EF4-FFF2-40B4-BE49-F238E27FC236}">
                  <a16:creationId xmlns:a16="http://schemas.microsoft.com/office/drawing/2014/main" id="{A564601D-1867-4198-B410-371CE7BBE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389"/>
              <a:ext cx="5" cy="6"/>
            </a:xfrm>
            <a:custGeom>
              <a:avLst/>
              <a:gdLst>
                <a:gd name="T0" fmla="*/ 0 w 2"/>
                <a:gd name="T1" fmla="*/ 27 h 2"/>
                <a:gd name="T2" fmla="*/ 20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cubicBezTo>
                    <a:pt x="0" y="2"/>
                    <a:pt x="2" y="1"/>
                    <a:pt x="1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7" name="Freeform 2327">
              <a:extLst>
                <a:ext uri="{FF2B5EF4-FFF2-40B4-BE49-F238E27FC236}">
                  <a16:creationId xmlns:a16="http://schemas.microsoft.com/office/drawing/2014/main" id="{0315DACD-00CF-45F5-9BB5-374C1D201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400"/>
              <a:ext cx="5" cy="11"/>
            </a:xfrm>
            <a:custGeom>
              <a:avLst/>
              <a:gdLst>
                <a:gd name="T0" fmla="*/ 20 w 2"/>
                <a:gd name="T1" fmla="*/ 0 h 4"/>
                <a:gd name="T2" fmla="*/ 0 w 2"/>
                <a:gd name="T3" fmla="*/ 47 h 4"/>
                <a:gd name="T4" fmla="*/ 20 w 2"/>
                <a:gd name="T5" fmla="*/ 83 h 4"/>
                <a:gd name="T6" fmla="*/ 33 w 2"/>
                <a:gd name="T7" fmla="*/ 22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8" name="Freeform 2328">
              <a:extLst>
                <a:ext uri="{FF2B5EF4-FFF2-40B4-BE49-F238E27FC236}">
                  <a16:creationId xmlns:a16="http://schemas.microsoft.com/office/drawing/2014/main" id="{31156BFD-0B2C-4A9C-9EAD-B1C1A95E8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437"/>
              <a:ext cx="5" cy="6"/>
            </a:xfrm>
            <a:custGeom>
              <a:avLst/>
              <a:gdLst>
                <a:gd name="T0" fmla="*/ 20 w 2"/>
                <a:gd name="T1" fmla="*/ 0 h 2"/>
                <a:gd name="T2" fmla="*/ 20 w 2"/>
                <a:gd name="T3" fmla="*/ 54 h 2"/>
                <a:gd name="T4" fmla="*/ 33 w 2"/>
                <a:gd name="T5" fmla="*/ 0 h 2"/>
                <a:gd name="T6" fmla="*/ 33 w 2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9" name="Freeform 2329">
              <a:extLst>
                <a:ext uri="{FF2B5EF4-FFF2-40B4-BE49-F238E27FC236}">
                  <a16:creationId xmlns:a16="http://schemas.microsoft.com/office/drawing/2014/main" id="{A2AC8D5C-A580-487F-BDEC-F460013C2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469"/>
              <a:ext cx="8" cy="6"/>
            </a:xfrm>
            <a:custGeom>
              <a:avLst/>
              <a:gdLst>
                <a:gd name="T0" fmla="*/ 21 w 3"/>
                <a:gd name="T1" fmla="*/ 0 h 2"/>
                <a:gd name="T2" fmla="*/ 0 w 3"/>
                <a:gd name="T3" fmla="*/ 27 h 2"/>
                <a:gd name="T4" fmla="*/ 56 w 3"/>
                <a:gd name="T5" fmla="*/ 54 h 2"/>
                <a:gd name="T6" fmla="*/ 56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1" y="0"/>
                    <a:pt x="1" y="0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2"/>
                    <a:pt x="3" y="0"/>
                    <a:pt x="3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0" name="Freeform 2330">
              <a:extLst>
                <a:ext uri="{FF2B5EF4-FFF2-40B4-BE49-F238E27FC236}">
                  <a16:creationId xmlns:a16="http://schemas.microsoft.com/office/drawing/2014/main" id="{44AFD340-5965-4333-816D-182A22FCD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80"/>
              <a:ext cx="5" cy="8"/>
            </a:xfrm>
            <a:custGeom>
              <a:avLst/>
              <a:gdLst>
                <a:gd name="T0" fmla="*/ 20 w 2"/>
                <a:gd name="T1" fmla="*/ 0 h 3"/>
                <a:gd name="T2" fmla="*/ 33 w 2"/>
                <a:gd name="T3" fmla="*/ 56 h 3"/>
                <a:gd name="T4" fmla="*/ 33 w 2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1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1" name="Freeform 2331">
              <a:extLst>
                <a:ext uri="{FF2B5EF4-FFF2-40B4-BE49-F238E27FC236}">
                  <a16:creationId xmlns:a16="http://schemas.microsoft.com/office/drawing/2014/main" id="{BAABCC98-8F51-46D5-8951-B0279815E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347"/>
              <a:ext cx="8" cy="5"/>
            </a:xfrm>
            <a:custGeom>
              <a:avLst/>
              <a:gdLst>
                <a:gd name="T0" fmla="*/ 21 w 3"/>
                <a:gd name="T1" fmla="*/ 0 h 2"/>
                <a:gd name="T2" fmla="*/ 21 w 3"/>
                <a:gd name="T3" fmla="*/ 33 h 2"/>
                <a:gd name="T4" fmla="*/ 56 w 3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0" y="0"/>
                    <a:pt x="0" y="1"/>
                    <a:pt x="1" y="2"/>
                  </a:cubicBez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2" name="Freeform 2332">
              <a:extLst>
                <a:ext uri="{FF2B5EF4-FFF2-40B4-BE49-F238E27FC236}">
                  <a16:creationId xmlns:a16="http://schemas.microsoft.com/office/drawing/2014/main" id="{B25DA11C-3511-4D61-B24F-A23A8DFB1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352"/>
              <a:ext cx="5" cy="3"/>
            </a:xfrm>
            <a:custGeom>
              <a:avLst/>
              <a:gdLst>
                <a:gd name="T0" fmla="*/ 0 w 2"/>
                <a:gd name="T1" fmla="*/ 0 h 1"/>
                <a:gd name="T2" fmla="*/ 20 w 2"/>
                <a:gd name="T3" fmla="*/ 27 h 1"/>
                <a:gd name="T4" fmla="*/ 3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3" name="Freeform 2333">
              <a:extLst>
                <a:ext uri="{FF2B5EF4-FFF2-40B4-BE49-F238E27FC236}">
                  <a16:creationId xmlns:a16="http://schemas.microsoft.com/office/drawing/2014/main" id="{0F75356D-ED1C-4BD8-825C-E92048BD8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341"/>
              <a:ext cx="5" cy="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27 h 1"/>
                <a:gd name="T4" fmla="*/ 33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4" name="Freeform 2334">
              <a:extLst>
                <a:ext uri="{FF2B5EF4-FFF2-40B4-BE49-F238E27FC236}">
                  <a16:creationId xmlns:a16="http://schemas.microsoft.com/office/drawing/2014/main" id="{3CBD8022-F92B-4A08-838C-7E828F81E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349"/>
              <a:ext cx="8" cy="6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54 h 2"/>
                <a:gd name="T4" fmla="*/ 56 w 3"/>
                <a:gd name="T5" fmla="*/ 54 h 2"/>
                <a:gd name="T6" fmla="*/ 21 w 3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5" name="Freeform 2335">
              <a:extLst>
                <a:ext uri="{FF2B5EF4-FFF2-40B4-BE49-F238E27FC236}">
                  <a16:creationId xmlns:a16="http://schemas.microsoft.com/office/drawing/2014/main" id="{CB660FBF-E9FD-4441-9DD7-189B2FAD6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379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50 w 4"/>
                <a:gd name="T3" fmla="*/ 21 h 3"/>
                <a:gd name="T4" fmla="*/ 0 w 4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0" y="1"/>
                    <a:pt x="2" y="0"/>
                    <a:pt x="3" y="1"/>
                  </a:cubicBezTo>
                  <a:cubicBezTo>
                    <a:pt x="4" y="3"/>
                    <a:pt x="1" y="2"/>
                    <a:pt x="0" y="2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6" name="Freeform 2336">
              <a:extLst>
                <a:ext uri="{FF2B5EF4-FFF2-40B4-BE49-F238E27FC236}">
                  <a16:creationId xmlns:a16="http://schemas.microsoft.com/office/drawing/2014/main" id="{E777782D-D707-40B5-B664-DD7B83859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395"/>
              <a:ext cx="7" cy="5"/>
            </a:xfrm>
            <a:custGeom>
              <a:avLst/>
              <a:gdLst>
                <a:gd name="T0" fmla="*/ 0 w 3"/>
                <a:gd name="T1" fmla="*/ 0 h 2"/>
                <a:gd name="T2" fmla="*/ 12 w 3"/>
                <a:gd name="T3" fmla="*/ 33 h 2"/>
                <a:gd name="T4" fmla="*/ 37 w 3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1"/>
                    <a:pt x="3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7" name="Freeform 2337">
              <a:extLst>
                <a:ext uri="{FF2B5EF4-FFF2-40B4-BE49-F238E27FC236}">
                  <a16:creationId xmlns:a16="http://schemas.microsoft.com/office/drawing/2014/main" id="{07357104-F669-4685-94C3-2C8FB87C4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6" y="2421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33 w 2"/>
                <a:gd name="T5" fmla="*/ 27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8" name="Freeform 2338">
              <a:extLst>
                <a:ext uri="{FF2B5EF4-FFF2-40B4-BE49-F238E27FC236}">
                  <a16:creationId xmlns:a16="http://schemas.microsoft.com/office/drawing/2014/main" id="{7FF9FA5E-85CC-4CD5-A727-490DF4A6D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376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0 h 3"/>
                <a:gd name="T4" fmla="*/ 8 w 1"/>
                <a:gd name="T5" fmla="*/ 56 h 3"/>
                <a:gd name="T6" fmla="*/ 8 w 1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9" name="Freeform 2339">
              <a:extLst>
                <a:ext uri="{FF2B5EF4-FFF2-40B4-BE49-F238E27FC236}">
                  <a16:creationId xmlns:a16="http://schemas.microsoft.com/office/drawing/2014/main" id="{87AFC230-69F0-4DB4-B55F-53708EAFF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360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63 w 4"/>
                <a:gd name="T3" fmla="*/ 35 h 3"/>
                <a:gd name="T4" fmla="*/ 20 w 4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2"/>
                    <a:pt x="2" y="3"/>
                    <a:pt x="4" y="2"/>
                  </a:cubicBezTo>
                  <a:cubicBezTo>
                    <a:pt x="2" y="2"/>
                    <a:pt x="2" y="0"/>
                    <a:pt x="1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0" name="Freeform 2340">
              <a:extLst>
                <a:ext uri="{FF2B5EF4-FFF2-40B4-BE49-F238E27FC236}">
                  <a16:creationId xmlns:a16="http://schemas.microsoft.com/office/drawing/2014/main" id="{A209680E-679A-4300-9694-8B3A9039D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363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33 h 2"/>
                <a:gd name="T4" fmla="*/ 33 w 2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1" y="1"/>
                    <a:pt x="1" y="1"/>
                    <a:pt x="2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1" name="Freeform 2341">
              <a:extLst>
                <a:ext uri="{FF2B5EF4-FFF2-40B4-BE49-F238E27FC236}">
                  <a16:creationId xmlns:a16="http://schemas.microsoft.com/office/drawing/2014/main" id="{F9F1FB01-179A-42F1-AE5B-C7B1BC37C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331"/>
              <a:ext cx="252" cy="136"/>
            </a:xfrm>
            <a:custGeom>
              <a:avLst/>
              <a:gdLst>
                <a:gd name="T0" fmla="*/ 167 w 101"/>
                <a:gd name="T1" fmla="*/ 227 h 51"/>
                <a:gd name="T2" fmla="*/ 230 w 101"/>
                <a:gd name="T3" fmla="*/ 149 h 51"/>
                <a:gd name="T4" fmla="*/ 312 w 101"/>
                <a:gd name="T5" fmla="*/ 136 h 51"/>
                <a:gd name="T6" fmla="*/ 324 w 101"/>
                <a:gd name="T7" fmla="*/ 93 h 51"/>
                <a:gd name="T8" fmla="*/ 449 w 101"/>
                <a:gd name="T9" fmla="*/ 35 h 51"/>
                <a:gd name="T10" fmla="*/ 541 w 101"/>
                <a:gd name="T11" fmla="*/ 77 h 51"/>
                <a:gd name="T12" fmla="*/ 666 w 101"/>
                <a:gd name="T13" fmla="*/ 56 h 51"/>
                <a:gd name="T14" fmla="*/ 716 w 101"/>
                <a:gd name="T15" fmla="*/ 56 h 51"/>
                <a:gd name="T16" fmla="*/ 791 w 101"/>
                <a:gd name="T17" fmla="*/ 93 h 51"/>
                <a:gd name="T18" fmla="*/ 821 w 101"/>
                <a:gd name="T19" fmla="*/ 115 h 51"/>
                <a:gd name="T20" fmla="*/ 903 w 101"/>
                <a:gd name="T21" fmla="*/ 171 h 51"/>
                <a:gd name="T22" fmla="*/ 933 w 101"/>
                <a:gd name="T23" fmla="*/ 192 h 51"/>
                <a:gd name="T24" fmla="*/ 1058 w 101"/>
                <a:gd name="T25" fmla="*/ 285 h 51"/>
                <a:gd name="T26" fmla="*/ 1103 w 101"/>
                <a:gd name="T27" fmla="*/ 307 h 51"/>
                <a:gd name="T28" fmla="*/ 1153 w 101"/>
                <a:gd name="T29" fmla="*/ 363 h 51"/>
                <a:gd name="T30" fmla="*/ 1228 w 101"/>
                <a:gd name="T31" fmla="*/ 435 h 51"/>
                <a:gd name="T32" fmla="*/ 1307 w 101"/>
                <a:gd name="T33" fmla="*/ 491 h 51"/>
                <a:gd name="T34" fmla="*/ 1337 w 101"/>
                <a:gd name="T35" fmla="*/ 491 h 51"/>
                <a:gd name="T36" fmla="*/ 1462 w 101"/>
                <a:gd name="T37" fmla="*/ 512 h 51"/>
                <a:gd name="T38" fmla="*/ 1569 w 101"/>
                <a:gd name="T39" fmla="*/ 533 h 51"/>
                <a:gd name="T40" fmla="*/ 1537 w 101"/>
                <a:gd name="T41" fmla="*/ 512 h 51"/>
                <a:gd name="T42" fmla="*/ 1475 w 101"/>
                <a:gd name="T43" fmla="*/ 491 h 51"/>
                <a:gd name="T44" fmla="*/ 1412 w 101"/>
                <a:gd name="T45" fmla="*/ 477 h 51"/>
                <a:gd name="T46" fmla="*/ 1350 w 101"/>
                <a:gd name="T47" fmla="*/ 456 h 51"/>
                <a:gd name="T48" fmla="*/ 1258 w 101"/>
                <a:gd name="T49" fmla="*/ 397 h 51"/>
                <a:gd name="T50" fmla="*/ 1215 w 101"/>
                <a:gd name="T51" fmla="*/ 363 h 51"/>
                <a:gd name="T52" fmla="*/ 1153 w 101"/>
                <a:gd name="T53" fmla="*/ 307 h 51"/>
                <a:gd name="T54" fmla="*/ 1103 w 101"/>
                <a:gd name="T55" fmla="*/ 264 h 51"/>
                <a:gd name="T56" fmla="*/ 1058 w 101"/>
                <a:gd name="T57" fmla="*/ 227 h 51"/>
                <a:gd name="T58" fmla="*/ 1028 w 101"/>
                <a:gd name="T59" fmla="*/ 205 h 51"/>
                <a:gd name="T60" fmla="*/ 946 w 101"/>
                <a:gd name="T61" fmla="*/ 149 h 51"/>
                <a:gd name="T62" fmla="*/ 841 w 101"/>
                <a:gd name="T63" fmla="*/ 77 h 51"/>
                <a:gd name="T64" fmla="*/ 758 w 101"/>
                <a:gd name="T65" fmla="*/ 56 h 51"/>
                <a:gd name="T66" fmla="*/ 666 w 101"/>
                <a:gd name="T67" fmla="*/ 21 h 51"/>
                <a:gd name="T68" fmla="*/ 574 w 101"/>
                <a:gd name="T69" fmla="*/ 0 h 51"/>
                <a:gd name="T70" fmla="*/ 467 w 101"/>
                <a:gd name="T71" fmla="*/ 0 h 51"/>
                <a:gd name="T72" fmla="*/ 374 w 101"/>
                <a:gd name="T73" fmla="*/ 35 h 51"/>
                <a:gd name="T74" fmla="*/ 279 w 101"/>
                <a:gd name="T75" fmla="*/ 56 h 51"/>
                <a:gd name="T76" fmla="*/ 230 w 101"/>
                <a:gd name="T77" fmla="*/ 115 h 51"/>
                <a:gd name="T78" fmla="*/ 167 w 101"/>
                <a:gd name="T79" fmla="*/ 149 h 51"/>
                <a:gd name="T80" fmla="*/ 125 w 101"/>
                <a:gd name="T81" fmla="*/ 205 h 51"/>
                <a:gd name="T82" fmla="*/ 75 w 101"/>
                <a:gd name="T83" fmla="*/ 285 h 51"/>
                <a:gd name="T84" fmla="*/ 62 w 101"/>
                <a:gd name="T85" fmla="*/ 363 h 51"/>
                <a:gd name="T86" fmla="*/ 30 w 101"/>
                <a:gd name="T87" fmla="*/ 456 h 51"/>
                <a:gd name="T88" fmla="*/ 30 w 101"/>
                <a:gd name="T89" fmla="*/ 512 h 51"/>
                <a:gd name="T90" fmla="*/ 0 w 101"/>
                <a:gd name="T91" fmla="*/ 627 h 51"/>
                <a:gd name="T92" fmla="*/ 0 w 101"/>
                <a:gd name="T93" fmla="*/ 717 h 51"/>
                <a:gd name="T94" fmla="*/ 0 w 101"/>
                <a:gd name="T95" fmla="*/ 819 h 51"/>
                <a:gd name="T96" fmla="*/ 30 w 101"/>
                <a:gd name="T97" fmla="*/ 909 h 51"/>
                <a:gd name="T98" fmla="*/ 62 w 101"/>
                <a:gd name="T99" fmla="*/ 968 h 51"/>
                <a:gd name="T100" fmla="*/ 42 w 101"/>
                <a:gd name="T101" fmla="*/ 739 h 51"/>
                <a:gd name="T102" fmla="*/ 12 w 101"/>
                <a:gd name="T103" fmla="*/ 683 h 51"/>
                <a:gd name="T104" fmla="*/ 75 w 101"/>
                <a:gd name="T105" fmla="*/ 547 h 51"/>
                <a:gd name="T106" fmla="*/ 75 w 101"/>
                <a:gd name="T107" fmla="*/ 456 h 51"/>
                <a:gd name="T108" fmla="*/ 105 w 101"/>
                <a:gd name="T109" fmla="*/ 397 h 51"/>
                <a:gd name="T110" fmla="*/ 155 w 101"/>
                <a:gd name="T111" fmla="*/ 285 h 51"/>
                <a:gd name="T112" fmla="*/ 137 w 101"/>
                <a:gd name="T113" fmla="*/ 248 h 5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01" h="51">
                  <a:moveTo>
                    <a:pt x="11" y="13"/>
                  </a:moveTo>
                  <a:cubicBezTo>
                    <a:pt x="12" y="12"/>
                    <a:pt x="11" y="12"/>
                    <a:pt x="11" y="12"/>
                  </a:cubicBezTo>
                  <a:cubicBezTo>
                    <a:pt x="11" y="12"/>
                    <a:pt x="11" y="11"/>
                    <a:pt x="11" y="11"/>
                  </a:cubicBezTo>
                  <a:cubicBezTo>
                    <a:pt x="11" y="9"/>
                    <a:pt x="14" y="9"/>
                    <a:pt x="15" y="8"/>
                  </a:cubicBezTo>
                  <a:cubicBezTo>
                    <a:pt x="16" y="8"/>
                    <a:pt x="16" y="7"/>
                    <a:pt x="17" y="7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19" y="7"/>
                    <a:pt x="19" y="7"/>
                    <a:pt x="19" y="6"/>
                  </a:cubicBezTo>
                  <a:cubicBezTo>
                    <a:pt x="20" y="6"/>
                    <a:pt x="20" y="5"/>
                    <a:pt x="21" y="5"/>
                  </a:cubicBezTo>
                  <a:cubicBezTo>
                    <a:pt x="23" y="5"/>
                    <a:pt x="24" y="5"/>
                    <a:pt x="26" y="4"/>
                  </a:cubicBezTo>
                  <a:cubicBezTo>
                    <a:pt x="27" y="4"/>
                    <a:pt x="28" y="2"/>
                    <a:pt x="29" y="2"/>
                  </a:cubicBezTo>
                  <a:cubicBezTo>
                    <a:pt x="31" y="2"/>
                    <a:pt x="30" y="4"/>
                    <a:pt x="31" y="4"/>
                  </a:cubicBezTo>
                  <a:cubicBezTo>
                    <a:pt x="32" y="5"/>
                    <a:pt x="34" y="4"/>
                    <a:pt x="35" y="4"/>
                  </a:cubicBezTo>
                  <a:cubicBezTo>
                    <a:pt x="36" y="3"/>
                    <a:pt x="37" y="3"/>
                    <a:pt x="39" y="3"/>
                  </a:cubicBezTo>
                  <a:cubicBezTo>
                    <a:pt x="40" y="4"/>
                    <a:pt x="42" y="3"/>
                    <a:pt x="43" y="3"/>
                  </a:cubicBezTo>
                  <a:cubicBezTo>
                    <a:pt x="44" y="3"/>
                    <a:pt x="44" y="4"/>
                    <a:pt x="45" y="5"/>
                  </a:cubicBezTo>
                  <a:cubicBezTo>
                    <a:pt x="45" y="4"/>
                    <a:pt x="45" y="3"/>
                    <a:pt x="46" y="3"/>
                  </a:cubicBezTo>
                  <a:cubicBezTo>
                    <a:pt x="47" y="3"/>
                    <a:pt x="48" y="4"/>
                    <a:pt x="48" y="5"/>
                  </a:cubicBezTo>
                  <a:cubicBezTo>
                    <a:pt x="49" y="5"/>
                    <a:pt x="50" y="4"/>
                    <a:pt x="51" y="5"/>
                  </a:cubicBezTo>
                  <a:cubicBezTo>
                    <a:pt x="51" y="5"/>
                    <a:pt x="51" y="6"/>
                    <a:pt x="52" y="6"/>
                  </a:cubicBezTo>
                  <a:cubicBezTo>
                    <a:pt x="52" y="7"/>
                    <a:pt x="53" y="6"/>
                    <a:pt x="53" y="6"/>
                  </a:cubicBezTo>
                  <a:cubicBezTo>
                    <a:pt x="55" y="6"/>
                    <a:pt x="54" y="7"/>
                    <a:pt x="55" y="8"/>
                  </a:cubicBezTo>
                  <a:cubicBezTo>
                    <a:pt x="56" y="9"/>
                    <a:pt x="57" y="8"/>
                    <a:pt x="58" y="9"/>
                  </a:cubicBezTo>
                  <a:cubicBezTo>
                    <a:pt x="58" y="9"/>
                    <a:pt x="59" y="9"/>
                    <a:pt x="60" y="9"/>
                  </a:cubicBezTo>
                  <a:cubicBezTo>
                    <a:pt x="60" y="9"/>
                    <a:pt x="60" y="10"/>
                    <a:pt x="60" y="10"/>
                  </a:cubicBezTo>
                  <a:cubicBezTo>
                    <a:pt x="61" y="11"/>
                    <a:pt x="62" y="11"/>
                    <a:pt x="63" y="11"/>
                  </a:cubicBezTo>
                  <a:cubicBezTo>
                    <a:pt x="65" y="12"/>
                    <a:pt x="66" y="14"/>
                    <a:pt x="68" y="15"/>
                  </a:cubicBezTo>
                  <a:cubicBezTo>
                    <a:pt x="69" y="16"/>
                    <a:pt x="69" y="16"/>
                    <a:pt x="70" y="16"/>
                  </a:cubicBezTo>
                  <a:cubicBezTo>
                    <a:pt x="71" y="16"/>
                    <a:pt x="70" y="16"/>
                    <a:pt x="71" y="16"/>
                  </a:cubicBezTo>
                  <a:cubicBezTo>
                    <a:pt x="71" y="16"/>
                    <a:pt x="72" y="17"/>
                    <a:pt x="72" y="18"/>
                  </a:cubicBezTo>
                  <a:cubicBezTo>
                    <a:pt x="73" y="18"/>
                    <a:pt x="73" y="18"/>
                    <a:pt x="74" y="19"/>
                  </a:cubicBezTo>
                  <a:cubicBezTo>
                    <a:pt x="75" y="19"/>
                    <a:pt x="76" y="20"/>
                    <a:pt x="77" y="21"/>
                  </a:cubicBezTo>
                  <a:cubicBezTo>
                    <a:pt x="78" y="21"/>
                    <a:pt x="78" y="22"/>
                    <a:pt x="79" y="23"/>
                  </a:cubicBezTo>
                  <a:cubicBezTo>
                    <a:pt x="80" y="23"/>
                    <a:pt x="81" y="23"/>
                    <a:pt x="82" y="24"/>
                  </a:cubicBezTo>
                  <a:cubicBezTo>
                    <a:pt x="83" y="25"/>
                    <a:pt x="82" y="26"/>
                    <a:pt x="84" y="26"/>
                  </a:cubicBezTo>
                  <a:cubicBezTo>
                    <a:pt x="84" y="26"/>
                    <a:pt x="85" y="26"/>
                    <a:pt x="85" y="26"/>
                  </a:cubicBezTo>
                  <a:cubicBezTo>
                    <a:pt x="85" y="26"/>
                    <a:pt x="86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8" y="27"/>
                    <a:pt x="91" y="27"/>
                    <a:pt x="94" y="27"/>
                  </a:cubicBezTo>
                  <a:cubicBezTo>
                    <a:pt x="95" y="27"/>
                    <a:pt x="95" y="27"/>
                    <a:pt x="96" y="28"/>
                  </a:cubicBezTo>
                  <a:cubicBezTo>
                    <a:pt x="97" y="28"/>
                    <a:pt x="100" y="28"/>
                    <a:pt x="101" y="28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9" y="27"/>
                    <a:pt x="97" y="26"/>
                    <a:pt x="97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4" y="26"/>
                    <a:pt x="93" y="26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87" y="24"/>
                    <a:pt x="87" y="24"/>
                    <a:pt x="87" y="24"/>
                  </a:cubicBezTo>
                  <a:cubicBezTo>
                    <a:pt x="87" y="24"/>
                    <a:pt x="85" y="24"/>
                    <a:pt x="84" y="23"/>
                  </a:cubicBezTo>
                  <a:cubicBezTo>
                    <a:pt x="83" y="23"/>
                    <a:pt x="81" y="21"/>
                    <a:pt x="81" y="21"/>
                  </a:cubicBezTo>
                  <a:cubicBezTo>
                    <a:pt x="81" y="21"/>
                    <a:pt x="80" y="20"/>
                    <a:pt x="80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2" y="14"/>
                    <a:pt x="72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64" y="10"/>
                    <a:pt x="61" y="8"/>
                    <a:pt x="61" y="8"/>
                  </a:cubicBezTo>
                  <a:cubicBezTo>
                    <a:pt x="61" y="8"/>
                    <a:pt x="57" y="6"/>
                    <a:pt x="57" y="6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49" y="3"/>
                    <a:pt x="49" y="3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0" y="0"/>
                    <a:pt x="30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1" y="8"/>
                    <a:pt x="11" y="8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9"/>
                    <a:pt x="4" y="19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1"/>
                    <a:pt x="2" y="24"/>
                    <a:pt x="2" y="24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" y="47"/>
                    <a:pt x="2" y="47"/>
                    <a:pt x="2" y="47"/>
                  </a:cubicBezTo>
                  <a:cubicBezTo>
                    <a:pt x="2" y="47"/>
                    <a:pt x="2" y="48"/>
                    <a:pt x="2" y="48"/>
                  </a:cubicBezTo>
                  <a:cubicBezTo>
                    <a:pt x="3" y="49"/>
                    <a:pt x="3" y="49"/>
                    <a:pt x="3" y="49"/>
                  </a:cubicBezTo>
                  <a:cubicBezTo>
                    <a:pt x="3" y="49"/>
                    <a:pt x="3" y="50"/>
                    <a:pt x="4" y="51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1" y="48"/>
                    <a:pt x="1" y="43"/>
                    <a:pt x="3" y="39"/>
                  </a:cubicBezTo>
                  <a:cubicBezTo>
                    <a:pt x="2" y="39"/>
                    <a:pt x="2" y="38"/>
                    <a:pt x="1" y="37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5"/>
                    <a:pt x="1" y="35"/>
                    <a:pt x="1" y="34"/>
                  </a:cubicBezTo>
                  <a:cubicBezTo>
                    <a:pt x="1" y="32"/>
                    <a:pt x="3" y="30"/>
                    <a:pt x="5" y="29"/>
                  </a:cubicBezTo>
                  <a:cubicBezTo>
                    <a:pt x="4" y="29"/>
                    <a:pt x="3" y="27"/>
                    <a:pt x="3" y="27"/>
                  </a:cubicBezTo>
                  <a:cubicBezTo>
                    <a:pt x="3" y="25"/>
                    <a:pt x="5" y="26"/>
                    <a:pt x="5" y="24"/>
                  </a:cubicBezTo>
                  <a:cubicBezTo>
                    <a:pt x="6" y="23"/>
                    <a:pt x="4" y="23"/>
                    <a:pt x="4" y="22"/>
                  </a:cubicBezTo>
                  <a:cubicBezTo>
                    <a:pt x="5" y="21"/>
                    <a:pt x="6" y="22"/>
                    <a:pt x="7" y="21"/>
                  </a:cubicBezTo>
                  <a:cubicBezTo>
                    <a:pt x="5" y="20"/>
                    <a:pt x="5" y="19"/>
                    <a:pt x="6" y="18"/>
                  </a:cubicBezTo>
                  <a:cubicBezTo>
                    <a:pt x="7" y="17"/>
                    <a:pt x="10" y="16"/>
                    <a:pt x="10" y="15"/>
                  </a:cubicBezTo>
                  <a:cubicBezTo>
                    <a:pt x="9" y="15"/>
                    <a:pt x="8" y="16"/>
                    <a:pt x="8" y="16"/>
                  </a:cubicBezTo>
                  <a:cubicBezTo>
                    <a:pt x="8" y="15"/>
                    <a:pt x="8" y="13"/>
                    <a:pt x="9" y="13"/>
                  </a:cubicBezTo>
                  <a:cubicBezTo>
                    <a:pt x="9" y="13"/>
                    <a:pt x="11" y="13"/>
                    <a:pt x="11" y="13"/>
                  </a:cubicBezTo>
                  <a:close/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2" name="Freeform 2342">
              <a:extLst>
                <a:ext uri="{FF2B5EF4-FFF2-40B4-BE49-F238E27FC236}">
                  <a16:creationId xmlns:a16="http://schemas.microsoft.com/office/drawing/2014/main" id="{3B6D246C-FF25-49D3-B75B-C8CFE294B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21"/>
              <a:ext cx="32" cy="38"/>
            </a:xfrm>
            <a:custGeom>
              <a:avLst/>
              <a:gdLst>
                <a:gd name="T0" fmla="*/ 153 w 13"/>
                <a:gd name="T1" fmla="*/ 103 h 14"/>
                <a:gd name="T2" fmla="*/ 121 w 13"/>
                <a:gd name="T3" fmla="*/ 176 h 14"/>
                <a:gd name="T4" fmla="*/ 74 w 13"/>
                <a:gd name="T5" fmla="*/ 198 h 14"/>
                <a:gd name="T6" fmla="*/ 42 w 13"/>
                <a:gd name="T7" fmla="*/ 220 h 14"/>
                <a:gd name="T8" fmla="*/ 0 w 13"/>
                <a:gd name="T9" fmla="*/ 280 h 14"/>
                <a:gd name="T10" fmla="*/ 42 w 13"/>
                <a:gd name="T11" fmla="*/ 280 h 14"/>
                <a:gd name="T12" fmla="*/ 42 w 13"/>
                <a:gd name="T13" fmla="*/ 258 h 14"/>
                <a:gd name="T14" fmla="*/ 30 w 13"/>
                <a:gd name="T15" fmla="*/ 258 h 14"/>
                <a:gd name="T16" fmla="*/ 30 w 13"/>
                <a:gd name="T17" fmla="*/ 258 h 14"/>
                <a:gd name="T18" fmla="*/ 62 w 13"/>
                <a:gd name="T19" fmla="*/ 258 h 14"/>
                <a:gd name="T20" fmla="*/ 62 w 13"/>
                <a:gd name="T21" fmla="*/ 258 h 14"/>
                <a:gd name="T22" fmla="*/ 91 w 13"/>
                <a:gd name="T23" fmla="*/ 244 h 14"/>
                <a:gd name="T24" fmla="*/ 121 w 13"/>
                <a:gd name="T25" fmla="*/ 244 h 14"/>
                <a:gd name="T26" fmla="*/ 133 w 13"/>
                <a:gd name="T27" fmla="*/ 220 h 14"/>
                <a:gd name="T28" fmla="*/ 182 w 13"/>
                <a:gd name="T29" fmla="*/ 176 h 14"/>
                <a:gd name="T30" fmla="*/ 194 w 13"/>
                <a:gd name="T31" fmla="*/ 117 h 14"/>
                <a:gd name="T32" fmla="*/ 194 w 13"/>
                <a:gd name="T33" fmla="*/ 117 h 14"/>
                <a:gd name="T34" fmla="*/ 194 w 13"/>
                <a:gd name="T35" fmla="*/ 81 h 14"/>
                <a:gd name="T36" fmla="*/ 182 w 13"/>
                <a:gd name="T37" fmla="*/ 60 h 14"/>
                <a:gd name="T38" fmla="*/ 182 w 13"/>
                <a:gd name="T39" fmla="*/ 38 h 14"/>
                <a:gd name="T40" fmla="*/ 153 w 13"/>
                <a:gd name="T41" fmla="*/ 0 h 14"/>
                <a:gd name="T42" fmla="*/ 153 w 13"/>
                <a:gd name="T43" fmla="*/ 0 h 14"/>
                <a:gd name="T44" fmla="*/ 133 w 13"/>
                <a:gd name="T45" fmla="*/ 0 h 14"/>
                <a:gd name="T46" fmla="*/ 153 w 13"/>
                <a:gd name="T47" fmla="*/ 103 h 1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" h="14">
                  <a:moveTo>
                    <a:pt x="10" y="5"/>
                  </a:moveTo>
                  <a:cubicBezTo>
                    <a:pt x="10" y="6"/>
                    <a:pt x="9" y="8"/>
                    <a:pt x="8" y="9"/>
                  </a:cubicBezTo>
                  <a:cubicBezTo>
                    <a:pt x="7" y="10"/>
                    <a:pt x="6" y="9"/>
                    <a:pt x="5" y="10"/>
                  </a:cubicBezTo>
                  <a:cubicBezTo>
                    <a:pt x="4" y="10"/>
                    <a:pt x="4" y="11"/>
                    <a:pt x="3" y="11"/>
                  </a:cubicBezTo>
                  <a:cubicBezTo>
                    <a:pt x="2" y="12"/>
                    <a:pt x="1" y="13"/>
                    <a:pt x="0" y="14"/>
                  </a:cubicBezTo>
                  <a:cubicBezTo>
                    <a:pt x="1" y="14"/>
                    <a:pt x="3" y="14"/>
                    <a:pt x="3" y="14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9" y="11"/>
                    <a:pt x="9" y="11"/>
                  </a:cubicBezTo>
                  <a:cubicBezTo>
                    <a:pt x="10" y="11"/>
                    <a:pt x="11" y="10"/>
                    <a:pt x="12" y="9"/>
                  </a:cubicBezTo>
                  <a:cubicBezTo>
                    <a:pt x="12" y="8"/>
                    <a:pt x="13" y="7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0" y="2"/>
                    <a:pt x="11" y="3"/>
                    <a:pt x="10" y="5"/>
                  </a:cubicBezTo>
                  <a:close/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3" name="Freeform 2343">
              <a:extLst>
                <a:ext uri="{FF2B5EF4-FFF2-40B4-BE49-F238E27FC236}">
                  <a16:creationId xmlns:a16="http://schemas.microsoft.com/office/drawing/2014/main" id="{001B293E-5792-4357-A2DD-624239FAA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344"/>
              <a:ext cx="20" cy="16"/>
            </a:xfrm>
            <a:custGeom>
              <a:avLst/>
              <a:gdLst>
                <a:gd name="T0" fmla="*/ 0 w 8"/>
                <a:gd name="T1" fmla="*/ 77 h 6"/>
                <a:gd name="T2" fmla="*/ 95 w 8"/>
                <a:gd name="T3" fmla="*/ 56 h 6"/>
                <a:gd name="T4" fmla="*/ 125 w 8"/>
                <a:gd name="T5" fmla="*/ 56 h 6"/>
                <a:gd name="T6" fmla="*/ 125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4"/>
                  </a:moveTo>
                  <a:cubicBezTo>
                    <a:pt x="3" y="6"/>
                    <a:pt x="3" y="3"/>
                    <a:pt x="6" y="3"/>
                  </a:cubicBezTo>
                  <a:cubicBezTo>
                    <a:pt x="7" y="3"/>
                    <a:pt x="7" y="4"/>
                    <a:pt x="8" y="3"/>
                  </a:cubicBezTo>
                  <a:cubicBezTo>
                    <a:pt x="8" y="1"/>
                    <a:pt x="8" y="1"/>
                    <a:pt x="8" y="0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4" name="Freeform 2344">
              <a:extLst>
                <a:ext uri="{FF2B5EF4-FFF2-40B4-BE49-F238E27FC236}">
                  <a16:creationId xmlns:a16="http://schemas.microsoft.com/office/drawing/2014/main" id="{82568A1B-596A-4484-86C1-5216B826B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2333"/>
              <a:ext cx="25" cy="16"/>
            </a:xfrm>
            <a:custGeom>
              <a:avLst/>
              <a:gdLst>
                <a:gd name="T0" fmla="*/ 0 w 10"/>
                <a:gd name="T1" fmla="*/ 77 h 6"/>
                <a:gd name="T2" fmla="*/ 33 w 10"/>
                <a:gd name="T3" fmla="*/ 115 h 6"/>
                <a:gd name="T4" fmla="*/ 50 w 10"/>
                <a:gd name="T5" fmla="*/ 77 h 6"/>
                <a:gd name="T6" fmla="*/ 95 w 10"/>
                <a:gd name="T7" fmla="*/ 56 h 6"/>
                <a:gd name="T8" fmla="*/ 113 w 10"/>
                <a:gd name="T9" fmla="*/ 93 h 6"/>
                <a:gd name="T10" fmla="*/ 125 w 10"/>
                <a:gd name="T11" fmla="*/ 56 h 6"/>
                <a:gd name="T12" fmla="*/ 145 w 10"/>
                <a:gd name="T13" fmla="*/ 21 h 6"/>
                <a:gd name="T14" fmla="*/ 95 w 10"/>
                <a:gd name="T15" fmla="*/ 21 h 6"/>
                <a:gd name="T16" fmla="*/ 20 w 10"/>
                <a:gd name="T17" fmla="*/ 56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6">
                  <a:moveTo>
                    <a:pt x="0" y="4"/>
                  </a:moveTo>
                  <a:cubicBezTo>
                    <a:pt x="0" y="4"/>
                    <a:pt x="1" y="6"/>
                    <a:pt x="2" y="6"/>
                  </a:cubicBezTo>
                  <a:cubicBezTo>
                    <a:pt x="3" y="6"/>
                    <a:pt x="3" y="5"/>
                    <a:pt x="3" y="4"/>
                  </a:cubicBezTo>
                  <a:cubicBezTo>
                    <a:pt x="4" y="4"/>
                    <a:pt x="5" y="3"/>
                    <a:pt x="6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4"/>
                    <a:pt x="7" y="4"/>
                    <a:pt x="8" y="3"/>
                  </a:cubicBezTo>
                  <a:cubicBezTo>
                    <a:pt x="9" y="2"/>
                    <a:pt x="10" y="2"/>
                    <a:pt x="9" y="1"/>
                  </a:cubicBezTo>
                  <a:cubicBezTo>
                    <a:pt x="8" y="0"/>
                    <a:pt x="8" y="0"/>
                    <a:pt x="6" y="1"/>
                  </a:cubicBezTo>
                  <a:cubicBezTo>
                    <a:pt x="5" y="1"/>
                    <a:pt x="3" y="2"/>
                    <a:pt x="1" y="3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5" name="Freeform 2345">
              <a:extLst>
                <a:ext uri="{FF2B5EF4-FFF2-40B4-BE49-F238E27FC236}">
                  <a16:creationId xmlns:a16="http://schemas.microsoft.com/office/drawing/2014/main" id="{6CA169EA-0FAA-4C0C-99CC-49EBC69C6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33"/>
              <a:ext cx="30" cy="16"/>
            </a:xfrm>
            <a:custGeom>
              <a:avLst/>
              <a:gdLst>
                <a:gd name="T0" fmla="*/ 0 w 12"/>
                <a:gd name="T1" fmla="*/ 35 h 6"/>
                <a:gd name="T2" fmla="*/ 50 w 12"/>
                <a:gd name="T3" fmla="*/ 77 h 6"/>
                <a:gd name="T4" fmla="*/ 95 w 12"/>
                <a:gd name="T5" fmla="*/ 77 h 6"/>
                <a:gd name="T6" fmla="*/ 145 w 12"/>
                <a:gd name="T7" fmla="*/ 77 h 6"/>
                <a:gd name="T8" fmla="*/ 188 w 12"/>
                <a:gd name="T9" fmla="*/ 115 h 6"/>
                <a:gd name="T10" fmla="*/ 158 w 12"/>
                <a:gd name="T11" fmla="*/ 21 h 6"/>
                <a:gd name="T12" fmla="*/ 50 w 12"/>
                <a:gd name="T13" fmla="*/ 2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cubicBezTo>
                    <a:pt x="1" y="3"/>
                    <a:pt x="2" y="3"/>
                    <a:pt x="3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8" y="4"/>
                    <a:pt x="8" y="4"/>
                    <a:pt x="9" y="4"/>
                  </a:cubicBezTo>
                  <a:cubicBezTo>
                    <a:pt x="10" y="5"/>
                    <a:pt x="11" y="5"/>
                    <a:pt x="12" y="6"/>
                  </a:cubicBezTo>
                  <a:cubicBezTo>
                    <a:pt x="11" y="4"/>
                    <a:pt x="10" y="3"/>
                    <a:pt x="10" y="1"/>
                  </a:cubicBezTo>
                  <a:cubicBezTo>
                    <a:pt x="8" y="1"/>
                    <a:pt x="5" y="0"/>
                    <a:pt x="3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6" name="Freeform 2346">
              <a:extLst>
                <a:ext uri="{FF2B5EF4-FFF2-40B4-BE49-F238E27FC236}">
                  <a16:creationId xmlns:a16="http://schemas.microsoft.com/office/drawing/2014/main" id="{91E782ED-9089-4D86-B52B-828C9A112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341"/>
              <a:ext cx="18" cy="8"/>
            </a:xfrm>
            <a:custGeom>
              <a:avLst/>
              <a:gdLst>
                <a:gd name="T0" fmla="*/ 0 w 7"/>
                <a:gd name="T1" fmla="*/ 0 h 3"/>
                <a:gd name="T2" fmla="*/ 33 w 7"/>
                <a:gd name="T3" fmla="*/ 56 h 3"/>
                <a:gd name="T4" fmla="*/ 67 w 7"/>
                <a:gd name="T5" fmla="*/ 35 h 3"/>
                <a:gd name="T6" fmla="*/ 118 w 7"/>
                <a:gd name="T7" fmla="*/ 56 h 3"/>
                <a:gd name="T8" fmla="*/ 54 w 7"/>
                <a:gd name="T9" fmla="*/ 21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">
                  <a:moveTo>
                    <a:pt x="0" y="0"/>
                  </a:moveTo>
                  <a:cubicBezTo>
                    <a:pt x="2" y="1"/>
                    <a:pt x="1" y="2"/>
                    <a:pt x="2" y="3"/>
                  </a:cubicBezTo>
                  <a:cubicBezTo>
                    <a:pt x="3" y="3"/>
                    <a:pt x="3" y="2"/>
                    <a:pt x="4" y="2"/>
                  </a:cubicBezTo>
                  <a:cubicBezTo>
                    <a:pt x="5" y="2"/>
                    <a:pt x="6" y="3"/>
                    <a:pt x="7" y="3"/>
                  </a:cubicBezTo>
                  <a:cubicBezTo>
                    <a:pt x="6" y="1"/>
                    <a:pt x="4" y="2"/>
                    <a:pt x="3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7" name="Freeform 2347">
              <a:extLst>
                <a:ext uri="{FF2B5EF4-FFF2-40B4-BE49-F238E27FC236}">
                  <a16:creationId xmlns:a16="http://schemas.microsoft.com/office/drawing/2014/main" id="{B7038438-BB81-47A6-8908-60F09753B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349"/>
              <a:ext cx="15" cy="14"/>
            </a:xfrm>
            <a:custGeom>
              <a:avLst/>
              <a:gdLst>
                <a:gd name="T0" fmla="*/ 0 w 6"/>
                <a:gd name="T1" fmla="*/ 0 h 5"/>
                <a:gd name="T2" fmla="*/ 0 w 6"/>
                <a:gd name="T3" fmla="*/ 48 h 5"/>
                <a:gd name="T4" fmla="*/ 33 w 6"/>
                <a:gd name="T5" fmla="*/ 62 h 5"/>
                <a:gd name="T6" fmla="*/ 63 w 6"/>
                <a:gd name="T7" fmla="*/ 109 h 5"/>
                <a:gd name="T8" fmla="*/ 95 w 6"/>
                <a:gd name="T9" fmla="*/ 87 h 5"/>
                <a:gd name="T10" fmla="*/ 63 w 6"/>
                <a:gd name="T11" fmla="*/ 2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3" y="3"/>
                    <a:pt x="4" y="4"/>
                    <a:pt x="4" y="5"/>
                  </a:cubicBezTo>
                  <a:cubicBezTo>
                    <a:pt x="5" y="5"/>
                    <a:pt x="5" y="4"/>
                    <a:pt x="6" y="4"/>
                  </a:cubicBezTo>
                  <a:cubicBezTo>
                    <a:pt x="6" y="3"/>
                    <a:pt x="5" y="2"/>
                    <a:pt x="4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8" name="Freeform 2348">
              <a:extLst>
                <a:ext uri="{FF2B5EF4-FFF2-40B4-BE49-F238E27FC236}">
                  <a16:creationId xmlns:a16="http://schemas.microsoft.com/office/drawing/2014/main" id="{88BBE7ED-1EB4-4C3D-B341-03C0ACCE7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355"/>
              <a:ext cx="17" cy="13"/>
            </a:xfrm>
            <a:custGeom>
              <a:avLst/>
              <a:gdLst>
                <a:gd name="T0" fmla="*/ 0 w 7"/>
                <a:gd name="T1" fmla="*/ 68 h 5"/>
                <a:gd name="T2" fmla="*/ 58 w 7"/>
                <a:gd name="T3" fmla="*/ 68 h 5"/>
                <a:gd name="T4" fmla="*/ 70 w 7"/>
                <a:gd name="T5" fmla="*/ 88 h 5"/>
                <a:gd name="T6" fmla="*/ 100 w 7"/>
                <a:gd name="T7" fmla="*/ 88 h 5"/>
                <a:gd name="T8" fmla="*/ 0 w 7"/>
                <a:gd name="T9" fmla="*/ 21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5">
                  <a:moveTo>
                    <a:pt x="0" y="4"/>
                  </a:moveTo>
                  <a:cubicBezTo>
                    <a:pt x="1" y="4"/>
                    <a:pt x="2" y="3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6" y="5"/>
                    <a:pt x="7" y="4"/>
                    <a:pt x="7" y="5"/>
                  </a:cubicBezTo>
                  <a:cubicBezTo>
                    <a:pt x="7" y="3"/>
                    <a:pt x="2" y="0"/>
                    <a:pt x="0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9" name="Freeform 2349">
              <a:extLst>
                <a:ext uri="{FF2B5EF4-FFF2-40B4-BE49-F238E27FC236}">
                  <a16:creationId xmlns:a16="http://schemas.microsoft.com/office/drawing/2014/main" id="{0AD6D15D-5E59-4018-B8F6-272C4FB9F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373"/>
              <a:ext cx="23" cy="22"/>
            </a:xfrm>
            <a:custGeom>
              <a:avLst/>
              <a:gdLst>
                <a:gd name="T0" fmla="*/ 20 w 9"/>
                <a:gd name="T1" fmla="*/ 0 h 8"/>
                <a:gd name="T2" fmla="*/ 20 w 9"/>
                <a:gd name="T3" fmla="*/ 83 h 8"/>
                <a:gd name="T4" fmla="*/ 84 w 9"/>
                <a:gd name="T5" fmla="*/ 129 h 8"/>
                <a:gd name="T6" fmla="*/ 97 w 9"/>
                <a:gd name="T7" fmla="*/ 143 h 8"/>
                <a:gd name="T8" fmla="*/ 118 w 9"/>
                <a:gd name="T9" fmla="*/ 143 h 8"/>
                <a:gd name="T10" fmla="*/ 151 w 9"/>
                <a:gd name="T11" fmla="*/ 129 h 8"/>
                <a:gd name="T12" fmla="*/ 66 w 9"/>
                <a:gd name="T13" fmla="*/ 61 h 8"/>
                <a:gd name="T14" fmla="*/ 20 w 9"/>
                <a:gd name="T15" fmla="*/ 22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" h="8">
                  <a:moveTo>
                    <a:pt x="1" y="0"/>
                  </a:moveTo>
                  <a:cubicBezTo>
                    <a:pt x="0" y="1"/>
                    <a:pt x="1" y="3"/>
                    <a:pt x="1" y="4"/>
                  </a:cubicBezTo>
                  <a:cubicBezTo>
                    <a:pt x="2" y="1"/>
                    <a:pt x="5" y="6"/>
                    <a:pt x="5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9" y="8"/>
                    <a:pt x="8" y="7"/>
                    <a:pt x="9" y="6"/>
                  </a:cubicBezTo>
                  <a:cubicBezTo>
                    <a:pt x="8" y="5"/>
                    <a:pt x="6" y="4"/>
                    <a:pt x="4" y="3"/>
                  </a:cubicBezTo>
                  <a:cubicBezTo>
                    <a:pt x="3" y="3"/>
                    <a:pt x="2" y="1"/>
                    <a:pt x="1" y="1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0" name="Freeform 2350">
              <a:extLst>
                <a:ext uri="{FF2B5EF4-FFF2-40B4-BE49-F238E27FC236}">
                  <a16:creationId xmlns:a16="http://schemas.microsoft.com/office/drawing/2014/main" id="{4AC4AFBA-F82F-42B6-BFDB-4DBCD12A9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360"/>
              <a:ext cx="18" cy="8"/>
            </a:xfrm>
            <a:custGeom>
              <a:avLst/>
              <a:gdLst>
                <a:gd name="T0" fmla="*/ 67 w 7"/>
                <a:gd name="T1" fmla="*/ 0 h 3"/>
                <a:gd name="T2" fmla="*/ 100 w 7"/>
                <a:gd name="T3" fmla="*/ 21 h 3"/>
                <a:gd name="T4" fmla="*/ 85 w 7"/>
                <a:gd name="T5" fmla="*/ 56 h 3"/>
                <a:gd name="T6" fmla="*/ 0 w 7"/>
                <a:gd name="T7" fmla="*/ 56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3">
                  <a:moveTo>
                    <a:pt x="4" y="0"/>
                  </a:moveTo>
                  <a:cubicBezTo>
                    <a:pt x="4" y="1"/>
                    <a:pt x="5" y="0"/>
                    <a:pt x="6" y="1"/>
                  </a:cubicBezTo>
                  <a:cubicBezTo>
                    <a:pt x="7" y="2"/>
                    <a:pt x="6" y="3"/>
                    <a:pt x="5" y="3"/>
                  </a:cubicBezTo>
                  <a:cubicBezTo>
                    <a:pt x="4" y="3"/>
                    <a:pt x="2" y="1"/>
                    <a:pt x="0" y="3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1" name="Freeform 2351">
              <a:extLst>
                <a:ext uri="{FF2B5EF4-FFF2-40B4-BE49-F238E27FC236}">
                  <a16:creationId xmlns:a16="http://schemas.microsoft.com/office/drawing/2014/main" id="{3BF5D349-231E-4922-AEE2-2798A8A1E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395"/>
              <a:ext cx="12" cy="10"/>
            </a:xfrm>
            <a:custGeom>
              <a:avLst/>
              <a:gdLst>
                <a:gd name="T0" fmla="*/ 41 w 5"/>
                <a:gd name="T1" fmla="*/ 0 h 4"/>
                <a:gd name="T2" fmla="*/ 70 w 5"/>
                <a:gd name="T3" fmla="*/ 20 h 4"/>
                <a:gd name="T4" fmla="*/ 0 w 5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3" y="1"/>
                    <a:pt x="4" y="1"/>
                    <a:pt x="5" y="1"/>
                  </a:cubicBezTo>
                  <a:cubicBezTo>
                    <a:pt x="5" y="4"/>
                    <a:pt x="1" y="2"/>
                    <a:pt x="0" y="2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2" name="Freeform 2352">
              <a:extLst>
                <a:ext uri="{FF2B5EF4-FFF2-40B4-BE49-F238E27FC236}">
                  <a16:creationId xmlns:a16="http://schemas.microsoft.com/office/drawing/2014/main" id="{8EF9466E-DC55-406C-B294-31E60AFCD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437"/>
              <a:ext cx="17" cy="32"/>
            </a:xfrm>
            <a:custGeom>
              <a:avLst/>
              <a:gdLst>
                <a:gd name="T0" fmla="*/ 29 w 7"/>
                <a:gd name="T1" fmla="*/ 0 h 12"/>
                <a:gd name="T2" fmla="*/ 41 w 7"/>
                <a:gd name="T3" fmla="*/ 93 h 12"/>
                <a:gd name="T4" fmla="*/ 58 w 7"/>
                <a:gd name="T5" fmla="*/ 136 h 12"/>
                <a:gd name="T6" fmla="*/ 100 w 7"/>
                <a:gd name="T7" fmla="*/ 149 h 12"/>
                <a:gd name="T8" fmla="*/ 87 w 7"/>
                <a:gd name="T9" fmla="*/ 227 h 12"/>
                <a:gd name="T10" fmla="*/ 41 w 7"/>
                <a:gd name="T11" fmla="*/ 136 h 12"/>
                <a:gd name="T12" fmla="*/ 29 w 7"/>
                <a:gd name="T13" fmla="*/ 93 h 12"/>
                <a:gd name="T14" fmla="*/ 0 w 7"/>
                <a:gd name="T15" fmla="*/ 35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" h="12">
                  <a:moveTo>
                    <a:pt x="2" y="0"/>
                  </a:moveTo>
                  <a:cubicBezTo>
                    <a:pt x="2" y="2"/>
                    <a:pt x="2" y="3"/>
                    <a:pt x="3" y="5"/>
                  </a:cubicBezTo>
                  <a:cubicBezTo>
                    <a:pt x="3" y="6"/>
                    <a:pt x="3" y="6"/>
                    <a:pt x="4" y="7"/>
                  </a:cubicBezTo>
                  <a:cubicBezTo>
                    <a:pt x="5" y="7"/>
                    <a:pt x="6" y="7"/>
                    <a:pt x="7" y="8"/>
                  </a:cubicBezTo>
                  <a:cubicBezTo>
                    <a:pt x="5" y="9"/>
                    <a:pt x="5" y="10"/>
                    <a:pt x="6" y="12"/>
                  </a:cubicBezTo>
                  <a:cubicBezTo>
                    <a:pt x="5" y="12"/>
                    <a:pt x="4" y="8"/>
                    <a:pt x="3" y="7"/>
                  </a:cubicBezTo>
                  <a:cubicBezTo>
                    <a:pt x="3" y="7"/>
                    <a:pt x="2" y="6"/>
                    <a:pt x="2" y="5"/>
                  </a:cubicBezTo>
                  <a:cubicBezTo>
                    <a:pt x="1" y="4"/>
                    <a:pt x="0" y="3"/>
                    <a:pt x="0" y="2"/>
                  </a:cubicBezTo>
                </a:path>
              </a:pathLst>
            </a:custGeom>
            <a:solidFill>
              <a:srgbClr val="156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3" name="Freeform 2353">
              <a:extLst>
                <a:ext uri="{FF2B5EF4-FFF2-40B4-BE49-F238E27FC236}">
                  <a16:creationId xmlns:a16="http://schemas.microsoft.com/office/drawing/2014/main" id="{7CF1F4DA-0058-4865-AEB9-91C701449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360"/>
              <a:ext cx="30" cy="11"/>
            </a:xfrm>
            <a:custGeom>
              <a:avLst/>
              <a:gdLst>
                <a:gd name="T0" fmla="*/ 0 w 12"/>
                <a:gd name="T1" fmla="*/ 22 h 4"/>
                <a:gd name="T2" fmla="*/ 50 w 12"/>
                <a:gd name="T3" fmla="*/ 22 h 4"/>
                <a:gd name="T4" fmla="*/ 50 w 12"/>
                <a:gd name="T5" fmla="*/ 47 h 4"/>
                <a:gd name="T6" fmla="*/ 83 w 12"/>
                <a:gd name="T7" fmla="*/ 47 h 4"/>
                <a:gd name="T8" fmla="*/ 145 w 12"/>
                <a:gd name="T9" fmla="*/ 83 h 4"/>
                <a:gd name="T10" fmla="*/ 188 w 12"/>
                <a:gd name="T11" fmla="*/ 0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">
                  <a:moveTo>
                    <a:pt x="0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4" y="2"/>
                    <a:pt x="5" y="2"/>
                  </a:cubicBezTo>
                  <a:cubicBezTo>
                    <a:pt x="6" y="2"/>
                    <a:pt x="8" y="3"/>
                    <a:pt x="9" y="4"/>
                  </a:cubicBezTo>
                  <a:cubicBezTo>
                    <a:pt x="11" y="4"/>
                    <a:pt x="12" y="1"/>
                    <a:pt x="12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4" name="Freeform 2354">
              <a:extLst>
                <a:ext uri="{FF2B5EF4-FFF2-40B4-BE49-F238E27FC236}">
                  <a16:creationId xmlns:a16="http://schemas.microsoft.com/office/drawing/2014/main" id="{79CE9CE7-0495-46B2-B659-CF64CDC1A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363"/>
              <a:ext cx="18" cy="8"/>
            </a:xfrm>
            <a:custGeom>
              <a:avLst/>
              <a:gdLst>
                <a:gd name="T0" fmla="*/ 118 w 7"/>
                <a:gd name="T1" fmla="*/ 0 h 3"/>
                <a:gd name="T2" fmla="*/ 67 w 7"/>
                <a:gd name="T3" fmla="*/ 56 h 3"/>
                <a:gd name="T4" fmla="*/ 0 w 7"/>
                <a:gd name="T5" fmla="*/ 3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5" y="0"/>
                    <a:pt x="4" y="2"/>
                    <a:pt x="4" y="3"/>
                  </a:cubicBezTo>
                  <a:cubicBezTo>
                    <a:pt x="3" y="3"/>
                    <a:pt x="1" y="3"/>
                    <a:pt x="0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5" name="Freeform 2355">
              <a:extLst>
                <a:ext uri="{FF2B5EF4-FFF2-40B4-BE49-F238E27FC236}">
                  <a16:creationId xmlns:a16="http://schemas.microsoft.com/office/drawing/2014/main" id="{99633692-0C9D-42F9-9E22-29CAA663F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373"/>
              <a:ext cx="20" cy="16"/>
            </a:xfrm>
            <a:custGeom>
              <a:avLst/>
              <a:gdLst>
                <a:gd name="T0" fmla="*/ 125 w 8"/>
                <a:gd name="T1" fmla="*/ 0 h 6"/>
                <a:gd name="T2" fmla="*/ 0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8" y="5"/>
                    <a:pt x="4" y="5"/>
                    <a:pt x="0" y="6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6" name="Freeform 2356">
              <a:extLst>
                <a:ext uri="{FF2B5EF4-FFF2-40B4-BE49-F238E27FC236}">
                  <a16:creationId xmlns:a16="http://schemas.microsoft.com/office/drawing/2014/main" id="{D4387E11-8F10-479D-A77E-1B0E896E6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405"/>
              <a:ext cx="20" cy="14"/>
            </a:xfrm>
            <a:custGeom>
              <a:avLst/>
              <a:gdLst>
                <a:gd name="T0" fmla="*/ 83 w 8"/>
                <a:gd name="T1" fmla="*/ 109 h 5"/>
                <a:gd name="T2" fmla="*/ 113 w 8"/>
                <a:gd name="T3" fmla="*/ 48 h 5"/>
                <a:gd name="T4" fmla="*/ 0 w 8"/>
                <a:gd name="T5" fmla="*/ 48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5" y="5"/>
                  </a:moveTo>
                  <a:cubicBezTo>
                    <a:pt x="6" y="4"/>
                    <a:pt x="8" y="3"/>
                    <a:pt x="7" y="2"/>
                  </a:cubicBezTo>
                  <a:cubicBezTo>
                    <a:pt x="5" y="0"/>
                    <a:pt x="2" y="1"/>
                    <a:pt x="0" y="2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7" name="Freeform 2357">
              <a:extLst>
                <a:ext uri="{FF2B5EF4-FFF2-40B4-BE49-F238E27FC236}">
                  <a16:creationId xmlns:a16="http://schemas.microsoft.com/office/drawing/2014/main" id="{7EC2341E-5535-4482-A132-DB147C991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75"/>
              <a:ext cx="25" cy="18"/>
            </a:xfrm>
            <a:custGeom>
              <a:avLst/>
              <a:gdLst>
                <a:gd name="T0" fmla="*/ 0 w 10"/>
                <a:gd name="T1" fmla="*/ 33 h 7"/>
                <a:gd name="T2" fmla="*/ 83 w 10"/>
                <a:gd name="T3" fmla="*/ 33 h 7"/>
                <a:gd name="T4" fmla="*/ 113 w 10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">
                  <a:moveTo>
                    <a:pt x="0" y="2"/>
                  </a:moveTo>
                  <a:cubicBezTo>
                    <a:pt x="1" y="0"/>
                    <a:pt x="3" y="0"/>
                    <a:pt x="5" y="2"/>
                  </a:cubicBezTo>
                  <a:cubicBezTo>
                    <a:pt x="6" y="2"/>
                    <a:pt x="10" y="7"/>
                    <a:pt x="7" y="7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8" name="Freeform 2358">
              <a:extLst>
                <a:ext uri="{FF2B5EF4-FFF2-40B4-BE49-F238E27FC236}">
                  <a16:creationId xmlns:a16="http://schemas.microsoft.com/office/drawing/2014/main" id="{40F22973-59A0-4ABD-AAD7-9DC0617A2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" y="2464"/>
              <a:ext cx="20" cy="11"/>
            </a:xfrm>
            <a:custGeom>
              <a:avLst/>
              <a:gdLst>
                <a:gd name="T0" fmla="*/ 0 w 8"/>
                <a:gd name="T1" fmla="*/ 83 h 4"/>
                <a:gd name="T2" fmla="*/ 20 w 8"/>
                <a:gd name="T3" fmla="*/ 22 h 4"/>
                <a:gd name="T4" fmla="*/ 50 w 8"/>
                <a:gd name="T5" fmla="*/ 22 h 4"/>
                <a:gd name="T6" fmla="*/ 63 w 8"/>
                <a:gd name="T7" fmla="*/ 0 h 4"/>
                <a:gd name="T8" fmla="*/ 125 w 8"/>
                <a:gd name="T9" fmla="*/ 2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0" y="3"/>
                    <a:pt x="0" y="2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4" y="0"/>
                    <a:pt x="3" y="0"/>
                    <a:pt x="4" y="0"/>
                  </a:cubicBezTo>
                  <a:cubicBezTo>
                    <a:pt x="5" y="1"/>
                    <a:pt x="7" y="2"/>
                    <a:pt x="8" y="1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9" name="Freeform 2359">
              <a:extLst>
                <a:ext uri="{FF2B5EF4-FFF2-40B4-BE49-F238E27FC236}">
                  <a16:creationId xmlns:a16="http://schemas.microsoft.com/office/drawing/2014/main" id="{4322EC49-4E85-4F70-BCCA-F5023D9B9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445"/>
              <a:ext cx="40" cy="11"/>
            </a:xfrm>
            <a:custGeom>
              <a:avLst/>
              <a:gdLst>
                <a:gd name="T0" fmla="*/ 0 w 16"/>
                <a:gd name="T1" fmla="*/ 83 h 4"/>
                <a:gd name="T2" fmla="*/ 83 w 16"/>
                <a:gd name="T3" fmla="*/ 47 h 4"/>
                <a:gd name="T4" fmla="*/ 113 w 16"/>
                <a:gd name="T5" fmla="*/ 22 h 4"/>
                <a:gd name="T6" fmla="*/ 145 w 16"/>
                <a:gd name="T7" fmla="*/ 22 h 4"/>
                <a:gd name="T8" fmla="*/ 220 w 16"/>
                <a:gd name="T9" fmla="*/ 22 h 4"/>
                <a:gd name="T10" fmla="*/ 208 w 16"/>
                <a:gd name="T11" fmla="*/ 61 h 4"/>
                <a:gd name="T12" fmla="*/ 83 w 16"/>
                <a:gd name="T13" fmla="*/ 83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cubicBezTo>
                    <a:pt x="0" y="2"/>
                    <a:pt x="3" y="3"/>
                    <a:pt x="5" y="2"/>
                  </a:cubicBezTo>
                  <a:cubicBezTo>
                    <a:pt x="5" y="2"/>
                    <a:pt x="6" y="1"/>
                    <a:pt x="7" y="1"/>
                  </a:cubicBezTo>
                  <a:cubicBezTo>
                    <a:pt x="7" y="0"/>
                    <a:pt x="8" y="1"/>
                    <a:pt x="9" y="1"/>
                  </a:cubicBezTo>
                  <a:cubicBezTo>
                    <a:pt x="10" y="0"/>
                    <a:pt x="13" y="0"/>
                    <a:pt x="14" y="1"/>
                  </a:cubicBezTo>
                  <a:cubicBezTo>
                    <a:pt x="16" y="3"/>
                    <a:pt x="14" y="3"/>
                    <a:pt x="13" y="3"/>
                  </a:cubicBezTo>
                  <a:cubicBezTo>
                    <a:pt x="10" y="3"/>
                    <a:pt x="7" y="3"/>
                    <a:pt x="5" y="4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0" name="Freeform 2360">
              <a:extLst>
                <a:ext uri="{FF2B5EF4-FFF2-40B4-BE49-F238E27FC236}">
                  <a16:creationId xmlns:a16="http://schemas.microsoft.com/office/drawing/2014/main" id="{31C2DE78-963A-433F-8C25-AE9AD004A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411"/>
              <a:ext cx="12" cy="8"/>
            </a:xfrm>
            <a:custGeom>
              <a:avLst/>
              <a:gdLst>
                <a:gd name="T0" fmla="*/ 0 w 5"/>
                <a:gd name="T1" fmla="*/ 21 h 3"/>
                <a:gd name="T2" fmla="*/ 29 w 5"/>
                <a:gd name="T3" fmla="*/ 56 h 3"/>
                <a:gd name="T4" fmla="*/ 70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3" y="3"/>
                    <a:pt x="4" y="0"/>
                    <a:pt x="5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1" name="Freeform 2361">
              <a:extLst>
                <a:ext uri="{FF2B5EF4-FFF2-40B4-BE49-F238E27FC236}">
                  <a16:creationId xmlns:a16="http://schemas.microsoft.com/office/drawing/2014/main" id="{811E272B-38F3-47DB-9F93-E4990FF8C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" y="2400"/>
              <a:ext cx="25" cy="13"/>
            </a:xfrm>
            <a:custGeom>
              <a:avLst/>
              <a:gdLst>
                <a:gd name="T0" fmla="*/ 0 w 10"/>
                <a:gd name="T1" fmla="*/ 55 h 5"/>
                <a:gd name="T2" fmla="*/ 50 w 10"/>
                <a:gd name="T3" fmla="*/ 55 h 5"/>
                <a:gd name="T4" fmla="*/ 83 w 10"/>
                <a:gd name="T5" fmla="*/ 88 h 5"/>
                <a:gd name="T6" fmla="*/ 145 w 10"/>
                <a:gd name="T7" fmla="*/ 34 h 5"/>
                <a:gd name="T8" fmla="*/ 83 w 10"/>
                <a:gd name="T9" fmla="*/ 21 h 5"/>
                <a:gd name="T10" fmla="*/ 0 w 10"/>
                <a:gd name="T11" fmla="*/ 0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5">
                  <a:moveTo>
                    <a:pt x="0" y="3"/>
                  </a:moveTo>
                  <a:cubicBezTo>
                    <a:pt x="1" y="3"/>
                    <a:pt x="2" y="2"/>
                    <a:pt x="3" y="3"/>
                  </a:cubicBezTo>
                  <a:cubicBezTo>
                    <a:pt x="4" y="3"/>
                    <a:pt x="4" y="5"/>
                    <a:pt x="5" y="5"/>
                  </a:cubicBezTo>
                  <a:cubicBezTo>
                    <a:pt x="7" y="5"/>
                    <a:pt x="10" y="4"/>
                    <a:pt x="9" y="2"/>
                  </a:cubicBezTo>
                  <a:cubicBezTo>
                    <a:pt x="8" y="1"/>
                    <a:pt x="6" y="1"/>
                    <a:pt x="5" y="1"/>
                  </a:cubicBezTo>
                  <a:cubicBezTo>
                    <a:pt x="3" y="1"/>
                    <a:pt x="2" y="0"/>
                    <a:pt x="0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2" name="Freeform 2362">
              <a:extLst>
                <a:ext uri="{FF2B5EF4-FFF2-40B4-BE49-F238E27FC236}">
                  <a16:creationId xmlns:a16="http://schemas.microsoft.com/office/drawing/2014/main" id="{60E0309A-E996-45AA-9DFB-681D79451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389"/>
              <a:ext cx="30" cy="16"/>
            </a:xfrm>
            <a:custGeom>
              <a:avLst/>
              <a:gdLst>
                <a:gd name="T0" fmla="*/ 0 w 12"/>
                <a:gd name="T1" fmla="*/ 0 h 6"/>
                <a:gd name="T2" fmla="*/ 50 w 12"/>
                <a:gd name="T3" fmla="*/ 56 h 6"/>
                <a:gd name="T4" fmla="*/ 95 w 12"/>
                <a:gd name="T5" fmla="*/ 93 h 6"/>
                <a:gd name="T6" fmla="*/ 158 w 12"/>
                <a:gd name="T7" fmla="*/ 115 h 6"/>
                <a:gd name="T8" fmla="*/ 83 w 12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cubicBezTo>
                    <a:pt x="1" y="1"/>
                    <a:pt x="2" y="1"/>
                    <a:pt x="3" y="3"/>
                  </a:cubicBezTo>
                  <a:cubicBezTo>
                    <a:pt x="4" y="4"/>
                    <a:pt x="5" y="4"/>
                    <a:pt x="6" y="5"/>
                  </a:cubicBezTo>
                  <a:cubicBezTo>
                    <a:pt x="7" y="5"/>
                    <a:pt x="9" y="6"/>
                    <a:pt x="10" y="6"/>
                  </a:cubicBezTo>
                  <a:cubicBezTo>
                    <a:pt x="12" y="3"/>
                    <a:pt x="6" y="1"/>
                    <a:pt x="5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3" name="Freeform 2363">
              <a:extLst>
                <a:ext uri="{FF2B5EF4-FFF2-40B4-BE49-F238E27FC236}">
                  <a16:creationId xmlns:a16="http://schemas.microsoft.com/office/drawing/2014/main" id="{D9DD9CB3-E5FD-4DA5-86A0-1204A607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373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50 w 8"/>
                <a:gd name="T3" fmla="*/ 56 h 6"/>
                <a:gd name="T4" fmla="*/ 113 w 8"/>
                <a:gd name="T5" fmla="*/ 115 h 6"/>
                <a:gd name="T6" fmla="*/ 125 w 8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1"/>
                    <a:pt x="3" y="2"/>
                    <a:pt x="3" y="3"/>
                  </a:cubicBezTo>
                  <a:cubicBezTo>
                    <a:pt x="5" y="5"/>
                    <a:pt x="5" y="5"/>
                    <a:pt x="7" y="6"/>
                  </a:cubicBezTo>
                  <a:cubicBezTo>
                    <a:pt x="7" y="4"/>
                    <a:pt x="7" y="2"/>
                    <a:pt x="8" y="0"/>
                  </a:cubicBezTo>
                </a:path>
              </a:pathLst>
            </a:custGeom>
            <a:solidFill>
              <a:srgbClr val="218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4" name="Freeform 2364">
              <a:extLst>
                <a:ext uri="{FF2B5EF4-FFF2-40B4-BE49-F238E27FC236}">
                  <a16:creationId xmlns:a16="http://schemas.microsoft.com/office/drawing/2014/main" id="{1414F82E-E97A-4960-8CEE-29BC360A4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323"/>
              <a:ext cx="297" cy="181"/>
            </a:xfrm>
            <a:custGeom>
              <a:avLst/>
              <a:gdLst>
                <a:gd name="T0" fmla="*/ 1570 w 119"/>
                <a:gd name="T1" fmla="*/ 1019 h 68"/>
                <a:gd name="T2" fmla="*/ 1507 w 119"/>
                <a:gd name="T3" fmla="*/ 1019 h 68"/>
                <a:gd name="T4" fmla="*/ 1445 w 119"/>
                <a:gd name="T5" fmla="*/ 1035 h 68"/>
                <a:gd name="T6" fmla="*/ 1383 w 119"/>
                <a:gd name="T7" fmla="*/ 1035 h 68"/>
                <a:gd name="T8" fmla="*/ 1340 w 119"/>
                <a:gd name="T9" fmla="*/ 1078 h 68"/>
                <a:gd name="T10" fmla="*/ 1308 w 119"/>
                <a:gd name="T11" fmla="*/ 1078 h 68"/>
                <a:gd name="T12" fmla="*/ 1258 w 119"/>
                <a:gd name="T13" fmla="*/ 1113 h 68"/>
                <a:gd name="T14" fmla="*/ 1166 w 119"/>
                <a:gd name="T15" fmla="*/ 1147 h 68"/>
                <a:gd name="T16" fmla="*/ 1071 w 119"/>
                <a:gd name="T17" fmla="*/ 1190 h 68"/>
                <a:gd name="T18" fmla="*/ 978 w 119"/>
                <a:gd name="T19" fmla="*/ 1206 h 68"/>
                <a:gd name="T20" fmla="*/ 903 w 119"/>
                <a:gd name="T21" fmla="*/ 1246 h 68"/>
                <a:gd name="T22" fmla="*/ 809 w 119"/>
                <a:gd name="T23" fmla="*/ 1246 h 68"/>
                <a:gd name="T24" fmla="*/ 729 w 119"/>
                <a:gd name="T25" fmla="*/ 1262 h 68"/>
                <a:gd name="T26" fmla="*/ 604 w 119"/>
                <a:gd name="T27" fmla="*/ 1262 h 68"/>
                <a:gd name="T28" fmla="*/ 479 w 119"/>
                <a:gd name="T29" fmla="*/ 1283 h 68"/>
                <a:gd name="T30" fmla="*/ 354 w 119"/>
                <a:gd name="T31" fmla="*/ 1246 h 68"/>
                <a:gd name="T32" fmla="*/ 250 w 119"/>
                <a:gd name="T33" fmla="*/ 1224 h 68"/>
                <a:gd name="T34" fmla="*/ 155 w 119"/>
                <a:gd name="T35" fmla="*/ 1169 h 68"/>
                <a:gd name="T36" fmla="*/ 75 w 119"/>
                <a:gd name="T37" fmla="*/ 1091 h 68"/>
                <a:gd name="T38" fmla="*/ 30 w 119"/>
                <a:gd name="T39" fmla="*/ 998 h 68"/>
                <a:gd name="T40" fmla="*/ 0 w 119"/>
                <a:gd name="T41" fmla="*/ 886 h 68"/>
                <a:gd name="T42" fmla="*/ 0 w 119"/>
                <a:gd name="T43" fmla="*/ 772 h 68"/>
                <a:gd name="T44" fmla="*/ 0 w 119"/>
                <a:gd name="T45" fmla="*/ 660 h 68"/>
                <a:gd name="T46" fmla="*/ 12 w 119"/>
                <a:gd name="T47" fmla="*/ 567 h 68"/>
                <a:gd name="T48" fmla="*/ 30 w 119"/>
                <a:gd name="T49" fmla="*/ 490 h 68"/>
                <a:gd name="T50" fmla="*/ 62 w 119"/>
                <a:gd name="T51" fmla="*/ 397 h 68"/>
                <a:gd name="T52" fmla="*/ 75 w 119"/>
                <a:gd name="T53" fmla="*/ 303 h 68"/>
                <a:gd name="T54" fmla="*/ 137 w 119"/>
                <a:gd name="T55" fmla="*/ 226 h 68"/>
                <a:gd name="T56" fmla="*/ 187 w 119"/>
                <a:gd name="T57" fmla="*/ 170 h 68"/>
                <a:gd name="T58" fmla="*/ 250 w 119"/>
                <a:gd name="T59" fmla="*/ 114 h 68"/>
                <a:gd name="T60" fmla="*/ 292 w 119"/>
                <a:gd name="T61" fmla="*/ 77 h 68"/>
                <a:gd name="T62" fmla="*/ 417 w 119"/>
                <a:gd name="T63" fmla="*/ 35 h 68"/>
                <a:gd name="T64" fmla="*/ 512 w 119"/>
                <a:gd name="T65" fmla="*/ 0 h 68"/>
                <a:gd name="T66" fmla="*/ 624 w 119"/>
                <a:gd name="T67" fmla="*/ 0 h 68"/>
                <a:gd name="T68" fmla="*/ 729 w 119"/>
                <a:gd name="T69" fmla="*/ 0 h 68"/>
                <a:gd name="T70" fmla="*/ 841 w 119"/>
                <a:gd name="T71" fmla="*/ 56 h 68"/>
                <a:gd name="T72" fmla="*/ 916 w 119"/>
                <a:gd name="T73" fmla="*/ 77 h 68"/>
                <a:gd name="T74" fmla="*/ 966 w 119"/>
                <a:gd name="T75" fmla="*/ 136 h 68"/>
                <a:gd name="T76" fmla="*/ 1028 w 119"/>
                <a:gd name="T77" fmla="*/ 149 h 68"/>
                <a:gd name="T78" fmla="*/ 1071 w 119"/>
                <a:gd name="T79" fmla="*/ 192 h 68"/>
                <a:gd name="T80" fmla="*/ 1121 w 119"/>
                <a:gd name="T81" fmla="*/ 205 h 68"/>
                <a:gd name="T82" fmla="*/ 1166 w 119"/>
                <a:gd name="T83" fmla="*/ 261 h 68"/>
                <a:gd name="T84" fmla="*/ 1215 w 119"/>
                <a:gd name="T85" fmla="*/ 282 h 68"/>
                <a:gd name="T86" fmla="*/ 1278 w 119"/>
                <a:gd name="T87" fmla="*/ 362 h 68"/>
                <a:gd name="T88" fmla="*/ 1340 w 119"/>
                <a:gd name="T89" fmla="*/ 397 h 68"/>
                <a:gd name="T90" fmla="*/ 1403 w 119"/>
                <a:gd name="T91" fmla="*/ 453 h 68"/>
                <a:gd name="T92" fmla="*/ 1478 w 119"/>
                <a:gd name="T93" fmla="*/ 474 h 68"/>
                <a:gd name="T94" fmla="*/ 1557 w 119"/>
                <a:gd name="T95" fmla="*/ 511 h 68"/>
                <a:gd name="T96" fmla="*/ 1600 w 119"/>
                <a:gd name="T97" fmla="*/ 511 h 68"/>
                <a:gd name="T98" fmla="*/ 1662 w 119"/>
                <a:gd name="T99" fmla="*/ 546 h 68"/>
                <a:gd name="T100" fmla="*/ 1725 w 119"/>
                <a:gd name="T101" fmla="*/ 567 h 68"/>
                <a:gd name="T102" fmla="*/ 1775 w 119"/>
                <a:gd name="T103" fmla="*/ 644 h 68"/>
                <a:gd name="T104" fmla="*/ 1819 w 119"/>
                <a:gd name="T105" fmla="*/ 681 h 68"/>
                <a:gd name="T106" fmla="*/ 1837 w 119"/>
                <a:gd name="T107" fmla="*/ 751 h 68"/>
                <a:gd name="T108" fmla="*/ 1849 w 119"/>
                <a:gd name="T109" fmla="*/ 807 h 68"/>
                <a:gd name="T110" fmla="*/ 1837 w 119"/>
                <a:gd name="T111" fmla="*/ 886 h 68"/>
                <a:gd name="T112" fmla="*/ 1775 w 119"/>
                <a:gd name="T113" fmla="*/ 964 h 68"/>
                <a:gd name="T114" fmla="*/ 1725 w 119"/>
                <a:gd name="T115" fmla="*/ 977 h 68"/>
                <a:gd name="T116" fmla="*/ 1662 w 119"/>
                <a:gd name="T117" fmla="*/ 998 h 68"/>
                <a:gd name="T118" fmla="*/ 1620 w 119"/>
                <a:gd name="T119" fmla="*/ 998 h 68"/>
                <a:gd name="T120" fmla="*/ 1570 w 119"/>
                <a:gd name="T121" fmla="*/ 1019 h 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19" h="68">
                  <a:moveTo>
                    <a:pt x="101" y="54"/>
                  </a:moveTo>
                  <a:cubicBezTo>
                    <a:pt x="100" y="54"/>
                    <a:pt x="98" y="54"/>
                    <a:pt x="97" y="54"/>
                  </a:cubicBezTo>
                  <a:cubicBezTo>
                    <a:pt x="96" y="54"/>
                    <a:pt x="94" y="55"/>
                    <a:pt x="93" y="55"/>
                  </a:cubicBezTo>
                  <a:cubicBezTo>
                    <a:pt x="92" y="55"/>
                    <a:pt x="90" y="55"/>
                    <a:pt x="89" y="55"/>
                  </a:cubicBezTo>
                  <a:cubicBezTo>
                    <a:pt x="88" y="56"/>
                    <a:pt x="87" y="56"/>
                    <a:pt x="86" y="57"/>
                  </a:cubicBezTo>
                  <a:cubicBezTo>
                    <a:pt x="86" y="57"/>
                    <a:pt x="84" y="57"/>
                    <a:pt x="84" y="57"/>
                  </a:cubicBezTo>
                  <a:cubicBezTo>
                    <a:pt x="83" y="58"/>
                    <a:pt x="82" y="58"/>
                    <a:pt x="81" y="59"/>
                  </a:cubicBezTo>
                  <a:cubicBezTo>
                    <a:pt x="79" y="60"/>
                    <a:pt x="77" y="60"/>
                    <a:pt x="75" y="61"/>
                  </a:cubicBezTo>
                  <a:cubicBezTo>
                    <a:pt x="73" y="61"/>
                    <a:pt x="72" y="62"/>
                    <a:pt x="69" y="63"/>
                  </a:cubicBezTo>
                  <a:cubicBezTo>
                    <a:pt x="67" y="64"/>
                    <a:pt x="65" y="64"/>
                    <a:pt x="63" y="64"/>
                  </a:cubicBezTo>
                  <a:cubicBezTo>
                    <a:pt x="62" y="65"/>
                    <a:pt x="60" y="65"/>
                    <a:pt x="58" y="66"/>
                  </a:cubicBezTo>
                  <a:cubicBezTo>
                    <a:pt x="56" y="66"/>
                    <a:pt x="54" y="65"/>
                    <a:pt x="52" y="66"/>
                  </a:cubicBezTo>
                  <a:cubicBezTo>
                    <a:pt x="51" y="66"/>
                    <a:pt x="49" y="67"/>
                    <a:pt x="47" y="67"/>
                  </a:cubicBezTo>
                  <a:cubicBezTo>
                    <a:pt x="45" y="68"/>
                    <a:pt x="42" y="67"/>
                    <a:pt x="39" y="67"/>
                  </a:cubicBezTo>
                  <a:cubicBezTo>
                    <a:pt x="36" y="67"/>
                    <a:pt x="34" y="68"/>
                    <a:pt x="31" y="68"/>
                  </a:cubicBezTo>
                  <a:cubicBezTo>
                    <a:pt x="28" y="68"/>
                    <a:pt x="26" y="67"/>
                    <a:pt x="23" y="66"/>
                  </a:cubicBezTo>
                  <a:cubicBezTo>
                    <a:pt x="21" y="66"/>
                    <a:pt x="19" y="66"/>
                    <a:pt x="16" y="65"/>
                  </a:cubicBezTo>
                  <a:cubicBezTo>
                    <a:pt x="14" y="64"/>
                    <a:pt x="12" y="63"/>
                    <a:pt x="10" y="62"/>
                  </a:cubicBezTo>
                  <a:cubicBezTo>
                    <a:pt x="8" y="60"/>
                    <a:pt x="6" y="59"/>
                    <a:pt x="5" y="58"/>
                  </a:cubicBezTo>
                  <a:cubicBezTo>
                    <a:pt x="4" y="56"/>
                    <a:pt x="3" y="54"/>
                    <a:pt x="2" y="53"/>
                  </a:cubicBezTo>
                  <a:cubicBezTo>
                    <a:pt x="1" y="51"/>
                    <a:pt x="0" y="49"/>
                    <a:pt x="0" y="47"/>
                  </a:cubicBezTo>
                  <a:cubicBezTo>
                    <a:pt x="0" y="45"/>
                    <a:pt x="0" y="43"/>
                    <a:pt x="0" y="41"/>
                  </a:cubicBezTo>
                  <a:cubicBezTo>
                    <a:pt x="0" y="39"/>
                    <a:pt x="0" y="37"/>
                    <a:pt x="0" y="35"/>
                  </a:cubicBezTo>
                  <a:cubicBezTo>
                    <a:pt x="0" y="34"/>
                    <a:pt x="1" y="32"/>
                    <a:pt x="1" y="30"/>
                  </a:cubicBezTo>
                  <a:cubicBezTo>
                    <a:pt x="2" y="28"/>
                    <a:pt x="1" y="27"/>
                    <a:pt x="2" y="26"/>
                  </a:cubicBezTo>
                  <a:cubicBezTo>
                    <a:pt x="2" y="24"/>
                    <a:pt x="3" y="23"/>
                    <a:pt x="4" y="21"/>
                  </a:cubicBezTo>
                  <a:cubicBezTo>
                    <a:pt x="4" y="19"/>
                    <a:pt x="5" y="18"/>
                    <a:pt x="5" y="16"/>
                  </a:cubicBezTo>
                  <a:cubicBezTo>
                    <a:pt x="6" y="15"/>
                    <a:pt x="8" y="14"/>
                    <a:pt x="9" y="12"/>
                  </a:cubicBezTo>
                  <a:cubicBezTo>
                    <a:pt x="10" y="11"/>
                    <a:pt x="10" y="10"/>
                    <a:pt x="12" y="9"/>
                  </a:cubicBezTo>
                  <a:cubicBezTo>
                    <a:pt x="13" y="7"/>
                    <a:pt x="15" y="7"/>
                    <a:pt x="16" y="6"/>
                  </a:cubicBezTo>
                  <a:cubicBezTo>
                    <a:pt x="17" y="5"/>
                    <a:pt x="18" y="4"/>
                    <a:pt x="19" y="4"/>
                  </a:cubicBezTo>
                  <a:cubicBezTo>
                    <a:pt x="22" y="2"/>
                    <a:pt x="24" y="3"/>
                    <a:pt x="27" y="2"/>
                  </a:cubicBezTo>
                  <a:cubicBezTo>
                    <a:pt x="29" y="2"/>
                    <a:pt x="31" y="0"/>
                    <a:pt x="33" y="0"/>
                  </a:cubicBezTo>
                  <a:cubicBezTo>
                    <a:pt x="35" y="0"/>
                    <a:pt x="38" y="0"/>
                    <a:pt x="40" y="0"/>
                  </a:cubicBezTo>
                  <a:cubicBezTo>
                    <a:pt x="42" y="0"/>
                    <a:pt x="45" y="0"/>
                    <a:pt x="47" y="0"/>
                  </a:cubicBezTo>
                  <a:cubicBezTo>
                    <a:pt x="49" y="1"/>
                    <a:pt x="51" y="2"/>
                    <a:pt x="54" y="3"/>
                  </a:cubicBezTo>
                  <a:cubicBezTo>
                    <a:pt x="55" y="3"/>
                    <a:pt x="57" y="4"/>
                    <a:pt x="59" y="4"/>
                  </a:cubicBezTo>
                  <a:cubicBezTo>
                    <a:pt x="60" y="5"/>
                    <a:pt x="61" y="6"/>
                    <a:pt x="62" y="7"/>
                  </a:cubicBezTo>
                  <a:cubicBezTo>
                    <a:pt x="64" y="7"/>
                    <a:pt x="65" y="7"/>
                    <a:pt x="66" y="8"/>
                  </a:cubicBezTo>
                  <a:cubicBezTo>
                    <a:pt x="67" y="9"/>
                    <a:pt x="68" y="10"/>
                    <a:pt x="69" y="10"/>
                  </a:cubicBezTo>
                  <a:cubicBezTo>
                    <a:pt x="70" y="11"/>
                    <a:pt x="71" y="11"/>
                    <a:pt x="72" y="11"/>
                  </a:cubicBezTo>
                  <a:cubicBezTo>
                    <a:pt x="73" y="12"/>
                    <a:pt x="74" y="13"/>
                    <a:pt x="75" y="14"/>
                  </a:cubicBezTo>
                  <a:cubicBezTo>
                    <a:pt x="76" y="15"/>
                    <a:pt x="77" y="15"/>
                    <a:pt x="78" y="15"/>
                  </a:cubicBezTo>
                  <a:cubicBezTo>
                    <a:pt x="79" y="16"/>
                    <a:pt x="80" y="18"/>
                    <a:pt x="82" y="19"/>
                  </a:cubicBezTo>
                  <a:cubicBezTo>
                    <a:pt x="83" y="19"/>
                    <a:pt x="85" y="20"/>
                    <a:pt x="86" y="21"/>
                  </a:cubicBezTo>
                  <a:cubicBezTo>
                    <a:pt x="87" y="21"/>
                    <a:pt x="88" y="24"/>
                    <a:pt x="90" y="24"/>
                  </a:cubicBezTo>
                  <a:cubicBezTo>
                    <a:pt x="91" y="25"/>
                    <a:pt x="93" y="24"/>
                    <a:pt x="95" y="25"/>
                  </a:cubicBezTo>
                  <a:cubicBezTo>
                    <a:pt x="97" y="25"/>
                    <a:pt x="98" y="26"/>
                    <a:pt x="100" y="27"/>
                  </a:cubicBezTo>
                  <a:cubicBezTo>
                    <a:pt x="101" y="27"/>
                    <a:pt x="102" y="27"/>
                    <a:pt x="103" y="27"/>
                  </a:cubicBezTo>
                  <a:cubicBezTo>
                    <a:pt x="104" y="28"/>
                    <a:pt x="106" y="28"/>
                    <a:pt x="107" y="29"/>
                  </a:cubicBezTo>
                  <a:cubicBezTo>
                    <a:pt x="108" y="29"/>
                    <a:pt x="110" y="30"/>
                    <a:pt x="111" y="30"/>
                  </a:cubicBezTo>
                  <a:cubicBezTo>
                    <a:pt x="112" y="31"/>
                    <a:pt x="113" y="33"/>
                    <a:pt x="114" y="34"/>
                  </a:cubicBezTo>
                  <a:cubicBezTo>
                    <a:pt x="115" y="35"/>
                    <a:pt x="116" y="35"/>
                    <a:pt x="117" y="36"/>
                  </a:cubicBezTo>
                  <a:cubicBezTo>
                    <a:pt x="118" y="37"/>
                    <a:pt x="118" y="39"/>
                    <a:pt x="118" y="40"/>
                  </a:cubicBezTo>
                  <a:cubicBezTo>
                    <a:pt x="119" y="41"/>
                    <a:pt x="119" y="42"/>
                    <a:pt x="119" y="43"/>
                  </a:cubicBezTo>
                  <a:cubicBezTo>
                    <a:pt x="119" y="45"/>
                    <a:pt x="118" y="46"/>
                    <a:pt x="118" y="47"/>
                  </a:cubicBezTo>
                  <a:cubicBezTo>
                    <a:pt x="117" y="49"/>
                    <a:pt x="116" y="50"/>
                    <a:pt x="114" y="51"/>
                  </a:cubicBezTo>
                  <a:cubicBezTo>
                    <a:pt x="113" y="51"/>
                    <a:pt x="112" y="51"/>
                    <a:pt x="111" y="52"/>
                  </a:cubicBezTo>
                  <a:cubicBezTo>
                    <a:pt x="109" y="52"/>
                    <a:pt x="108" y="53"/>
                    <a:pt x="107" y="53"/>
                  </a:cubicBezTo>
                  <a:cubicBezTo>
                    <a:pt x="106" y="53"/>
                    <a:pt x="105" y="53"/>
                    <a:pt x="104" y="53"/>
                  </a:cubicBezTo>
                  <a:cubicBezTo>
                    <a:pt x="103" y="53"/>
                    <a:pt x="102" y="54"/>
                    <a:pt x="101" y="5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5" name="Freeform 2365">
              <a:extLst>
                <a:ext uri="{FF2B5EF4-FFF2-40B4-BE49-F238E27FC236}">
                  <a16:creationId xmlns:a16="http://schemas.microsoft.com/office/drawing/2014/main" id="{B1E32BC7-13D4-41B9-84AB-BB2168E79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411"/>
              <a:ext cx="15" cy="10"/>
            </a:xfrm>
            <a:custGeom>
              <a:avLst/>
              <a:gdLst>
                <a:gd name="T0" fmla="*/ 0 w 6"/>
                <a:gd name="T1" fmla="*/ 0 h 4"/>
                <a:gd name="T2" fmla="*/ 95 w 6"/>
                <a:gd name="T3" fmla="*/ 5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cubicBezTo>
                    <a:pt x="1" y="3"/>
                    <a:pt x="3" y="4"/>
                    <a:pt x="6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6" name="Freeform 2366">
              <a:extLst>
                <a:ext uri="{FF2B5EF4-FFF2-40B4-BE49-F238E27FC236}">
                  <a16:creationId xmlns:a16="http://schemas.microsoft.com/office/drawing/2014/main" id="{A25589B8-9871-4961-9E46-597A797C8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419"/>
              <a:ext cx="7" cy="10"/>
            </a:xfrm>
            <a:custGeom>
              <a:avLst/>
              <a:gdLst>
                <a:gd name="T0" fmla="*/ 28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1"/>
                    <a:pt x="2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7" name="Freeform 2367">
              <a:extLst>
                <a:ext uri="{FF2B5EF4-FFF2-40B4-BE49-F238E27FC236}">
                  <a16:creationId xmlns:a16="http://schemas.microsoft.com/office/drawing/2014/main" id="{022CD747-15D8-4CAB-86BF-8F80FF750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413"/>
              <a:ext cx="5" cy="14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2"/>
                    <a:pt x="0" y="4"/>
                    <a:pt x="2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8" name="Freeform 2368">
              <a:extLst>
                <a:ext uri="{FF2B5EF4-FFF2-40B4-BE49-F238E27FC236}">
                  <a16:creationId xmlns:a16="http://schemas.microsoft.com/office/drawing/2014/main" id="{77F1E976-E387-48BB-BC62-00EFF884F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424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9" name="Freeform 2369">
              <a:extLst>
                <a:ext uri="{FF2B5EF4-FFF2-40B4-BE49-F238E27FC236}">
                  <a16:creationId xmlns:a16="http://schemas.microsoft.com/office/drawing/2014/main" id="{1252ACBD-2724-4E0A-A3B3-0D3DCA9EF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424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3"/>
                    <a:pt x="2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0" name="Freeform 2370">
              <a:extLst>
                <a:ext uri="{FF2B5EF4-FFF2-40B4-BE49-F238E27FC236}">
                  <a16:creationId xmlns:a16="http://schemas.microsoft.com/office/drawing/2014/main" id="{C7CC70CB-DEF7-4288-91C0-B7793986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97"/>
              <a:ext cx="10" cy="14"/>
            </a:xfrm>
            <a:custGeom>
              <a:avLst/>
              <a:gdLst>
                <a:gd name="T0" fmla="*/ 0 w 4"/>
                <a:gd name="T1" fmla="*/ 109 h 5"/>
                <a:gd name="T2" fmla="*/ 63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2" y="5"/>
                    <a:pt x="4" y="3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1" name="Freeform 2371">
              <a:extLst>
                <a:ext uri="{FF2B5EF4-FFF2-40B4-BE49-F238E27FC236}">
                  <a16:creationId xmlns:a16="http://schemas.microsoft.com/office/drawing/2014/main" id="{5CEB844E-698F-4FE2-9EBE-14F45BD7D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405"/>
              <a:ext cx="10" cy="11"/>
            </a:xfrm>
            <a:custGeom>
              <a:avLst/>
              <a:gdLst>
                <a:gd name="T0" fmla="*/ 0 w 4"/>
                <a:gd name="T1" fmla="*/ 0 h 4"/>
                <a:gd name="T2" fmla="*/ 63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2"/>
                    <a:pt x="2" y="4"/>
                    <a:pt x="4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2" name="Freeform 2372">
              <a:extLst>
                <a:ext uri="{FF2B5EF4-FFF2-40B4-BE49-F238E27FC236}">
                  <a16:creationId xmlns:a16="http://schemas.microsoft.com/office/drawing/2014/main" id="{BF0A3A91-94D3-4F75-99A3-0AB6F1A8D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21"/>
              <a:ext cx="7" cy="14"/>
            </a:xfrm>
            <a:custGeom>
              <a:avLst/>
              <a:gdLst>
                <a:gd name="T0" fmla="*/ 28 w 3"/>
                <a:gd name="T1" fmla="*/ 0 h 5"/>
                <a:gd name="T2" fmla="*/ 37 w 3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0" y="1"/>
                    <a:pt x="2" y="4"/>
                    <a:pt x="3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3" name="Freeform 2373">
              <a:extLst>
                <a:ext uri="{FF2B5EF4-FFF2-40B4-BE49-F238E27FC236}">
                  <a16:creationId xmlns:a16="http://schemas.microsoft.com/office/drawing/2014/main" id="{B4C0A0B7-41DA-4489-ADB2-7F90C2C82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440"/>
              <a:ext cx="10" cy="11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4" y="2"/>
                    <a:pt x="3" y="4"/>
                    <a:pt x="0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4" name="Freeform 2374">
              <a:extLst>
                <a:ext uri="{FF2B5EF4-FFF2-40B4-BE49-F238E27FC236}">
                  <a16:creationId xmlns:a16="http://schemas.microsoft.com/office/drawing/2014/main" id="{223CD1D7-743B-4861-AEF7-989E05DC3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448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5" name="Freeform 2375">
              <a:extLst>
                <a:ext uri="{FF2B5EF4-FFF2-40B4-BE49-F238E27FC236}">
                  <a16:creationId xmlns:a16="http://schemas.microsoft.com/office/drawing/2014/main" id="{175AD022-27ED-47D2-87EC-C6BC4D85E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435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3"/>
                    <a:pt x="4" y="2"/>
                    <a:pt x="6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6" name="Freeform 2376">
              <a:extLst>
                <a:ext uri="{FF2B5EF4-FFF2-40B4-BE49-F238E27FC236}">
                  <a16:creationId xmlns:a16="http://schemas.microsoft.com/office/drawing/2014/main" id="{570165DD-4D1B-4705-93E3-4D4CFD6EF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432"/>
              <a:ext cx="8" cy="11"/>
            </a:xfrm>
            <a:custGeom>
              <a:avLst/>
              <a:gdLst>
                <a:gd name="T0" fmla="*/ 56 w 3"/>
                <a:gd name="T1" fmla="*/ 0 h 4"/>
                <a:gd name="T2" fmla="*/ 0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2"/>
                    <a:pt x="2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7" name="Freeform 2377">
              <a:extLst>
                <a:ext uri="{FF2B5EF4-FFF2-40B4-BE49-F238E27FC236}">
                  <a16:creationId xmlns:a16="http://schemas.microsoft.com/office/drawing/2014/main" id="{75A69E5A-C3DF-480A-AA25-7D1E3AA74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08"/>
              <a:ext cx="10" cy="16"/>
            </a:xfrm>
            <a:custGeom>
              <a:avLst/>
              <a:gdLst>
                <a:gd name="T0" fmla="*/ 20 w 4"/>
                <a:gd name="T1" fmla="*/ 0 h 6"/>
                <a:gd name="T2" fmla="*/ 63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1" y="0"/>
                  </a:moveTo>
                  <a:cubicBezTo>
                    <a:pt x="0" y="3"/>
                    <a:pt x="2" y="5"/>
                    <a:pt x="4" y="6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8" name="Freeform 2378">
              <a:extLst>
                <a:ext uri="{FF2B5EF4-FFF2-40B4-BE49-F238E27FC236}">
                  <a16:creationId xmlns:a16="http://schemas.microsoft.com/office/drawing/2014/main" id="{3FD44CA8-49ED-44A6-BDCD-EC121CAF8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405"/>
              <a:ext cx="15" cy="6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1" y="2"/>
                    <a:pt x="4" y="1"/>
                    <a:pt x="6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9" name="Freeform 2379">
              <a:extLst>
                <a:ext uri="{FF2B5EF4-FFF2-40B4-BE49-F238E27FC236}">
                  <a16:creationId xmlns:a16="http://schemas.microsoft.com/office/drawing/2014/main" id="{F643C141-941D-47A3-91E7-DE656055B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400"/>
              <a:ext cx="8" cy="16"/>
            </a:xfrm>
            <a:custGeom>
              <a:avLst/>
              <a:gdLst>
                <a:gd name="T0" fmla="*/ 0 w 3"/>
                <a:gd name="T1" fmla="*/ 0 h 6"/>
                <a:gd name="T2" fmla="*/ 35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2"/>
                    <a:pt x="3" y="4"/>
                    <a:pt x="2" y="6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0" name="Freeform 2380">
              <a:extLst>
                <a:ext uri="{FF2B5EF4-FFF2-40B4-BE49-F238E27FC236}">
                  <a16:creationId xmlns:a16="http://schemas.microsoft.com/office/drawing/2014/main" id="{E848092A-C42A-4B15-980C-CA5F3DF79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95"/>
              <a:ext cx="13" cy="5"/>
            </a:xfrm>
            <a:custGeom>
              <a:avLst/>
              <a:gdLst>
                <a:gd name="T0" fmla="*/ 0 w 5"/>
                <a:gd name="T1" fmla="*/ 0 h 2"/>
                <a:gd name="T2" fmla="*/ 88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1" name="Freeform 2381">
              <a:extLst>
                <a:ext uri="{FF2B5EF4-FFF2-40B4-BE49-F238E27FC236}">
                  <a16:creationId xmlns:a16="http://schemas.microsoft.com/office/drawing/2014/main" id="{CC701935-6AC1-4899-BCC7-C4BC837E5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6" y="2389"/>
              <a:ext cx="5" cy="14"/>
            </a:xfrm>
            <a:custGeom>
              <a:avLst/>
              <a:gdLst>
                <a:gd name="T0" fmla="*/ 33 w 2"/>
                <a:gd name="T1" fmla="*/ 0 h 5"/>
                <a:gd name="T2" fmla="*/ 0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2"/>
                    <a:pt x="2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2" name="Freeform 2382">
              <a:extLst>
                <a:ext uri="{FF2B5EF4-FFF2-40B4-BE49-F238E27FC236}">
                  <a16:creationId xmlns:a16="http://schemas.microsoft.com/office/drawing/2014/main" id="{B8012E9D-DC0E-413A-8210-B77DC0DA7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381"/>
              <a:ext cx="10" cy="8"/>
            </a:xfrm>
            <a:custGeom>
              <a:avLst/>
              <a:gdLst>
                <a:gd name="T0" fmla="*/ 0 w 4"/>
                <a:gd name="T1" fmla="*/ 35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cubicBezTo>
                    <a:pt x="1" y="3"/>
                    <a:pt x="4" y="2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3" name="Freeform 2383">
              <a:extLst>
                <a:ext uri="{FF2B5EF4-FFF2-40B4-BE49-F238E27FC236}">
                  <a16:creationId xmlns:a16="http://schemas.microsoft.com/office/drawing/2014/main" id="{36DE70BC-D2C8-440B-BAB1-122CA37E6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435"/>
              <a:ext cx="12" cy="8"/>
            </a:xfrm>
            <a:custGeom>
              <a:avLst/>
              <a:gdLst>
                <a:gd name="T0" fmla="*/ 0 w 5"/>
                <a:gd name="T1" fmla="*/ 56 h 3"/>
                <a:gd name="T2" fmla="*/ 7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4" name="Freeform 2384">
              <a:extLst>
                <a:ext uri="{FF2B5EF4-FFF2-40B4-BE49-F238E27FC236}">
                  <a16:creationId xmlns:a16="http://schemas.microsoft.com/office/drawing/2014/main" id="{76D477BA-286E-44FC-A4D0-91DA30EFE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429"/>
              <a:ext cx="7" cy="16"/>
            </a:xfrm>
            <a:custGeom>
              <a:avLst/>
              <a:gdLst>
                <a:gd name="T0" fmla="*/ 0 w 3"/>
                <a:gd name="T1" fmla="*/ 0 h 6"/>
                <a:gd name="T2" fmla="*/ 37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1" y="3"/>
                    <a:pt x="1" y="5"/>
                    <a:pt x="3" y="6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5" name="Freeform 2385">
              <a:extLst>
                <a:ext uri="{FF2B5EF4-FFF2-40B4-BE49-F238E27FC236}">
                  <a16:creationId xmlns:a16="http://schemas.microsoft.com/office/drawing/2014/main" id="{FF30DE72-9A93-421E-BF02-1578B5B3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435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2" y="0"/>
                    <a:pt x="2" y="3"/>
                    <a:pt x="2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6" name="Freeform 2386">
              <a:extLst>
                <a:ext uri="{FF2B5EF4-FFF2-40B4-BE49-F238E27FC236}">
                  <a16:creationId xmlns:a16="http://schemas.microsoft.com/office/drawing/2014/main" id="{979A75E3-FF6F-4CF1-B7EB-2F6671F79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419"/>
              <a:ext cx="2" cy="10"/>
            </a:xfrm>
            <a:custGeom>
              <a:avLst/>
              <a:gdLst>
                <a:gd name="T0" fmla="*/ 8 w 1"/>
                <a:gd name="T1" fmla="*/ 0 h 4"/>
                <a:gd name="T2" fmla="*/ 8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7" name="Freeform 2387">
              <a:extLst>
                <a:ext uri="{FF2B5EF4-FFF2-40B4-BE49-F238E27FC236}">
                  <a16:creationId xmlns:a16="http://schemas.microsoft.com/office/drawing/2014/main" id="{A66F8FAA-5643-4AB3-AA51-FFAC4EFD1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427"/>
              <a:ext cx="5" cy="2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8" name="Freeform 2388">
              <a:extLst>
                <a:ext uri="{FF2B5EF4-FFF2-40B4-BE49-F238E27FC236}">
                  <a16:creationId xmlns:a16="http://schemas.microsoft.com/office/drawing/2014/main" id="{4B8E7ABB-7A2C-4905-A955-8CFDDADF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" y="2427"/>
              <a:ext cx="8" cy="16"/>
            </a:xfrm>
            <a:custGeom>
              <a:avLst/>
              <a:gdLst>
                <a:gd name="T0" fmla="*/ 0 w 3"/>
                <a:gd name="T1" fmla="*/ 0 h 6"/>
                <a:gd name="T2" fmla="*/ 56 w 3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0" y="5"/>
                    <a:pt x="3" y="6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9" name="Freeform 2389">
              <a:extLst>
                <a:ext uri="{FF2B5EF4-FFF2-40B4-BE49-F238E27FC236}">
                  <a16:creationId xmlns:a16="http://schemas.microsoft.com/office/drawing/2014/main" id="{FA857D1D-DE9E-4A9F-B5F5-B3BBCC058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440"/>
              <a:ext cx="5" cy="5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0" name="Freeform 2390">
              <a:extLst>
                <a:ext uri="{FF2B5EF4-FFF2-40B4-BE49-F238E27FC236}">
                  <a16:creationId xmlns:a16="http://schemas.microsoft.com/office/drawing/2014/main" id="{590573B9-3DF1-42AC-B013-7EEDC38C5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443"/>
              <a:ext cx="8" cy="13"/>
            </a:xfrm>
            <a:custGeom>
              <a:avLst/>
              <a:gdLst>
                <a:gd name="T0" fmla="*/ 56 w 3"/>
                <a:gd name="T1" fmla="*/ 0 h 5"/>
                <a:gd name="T2" fmla="*/ 0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3" y="2"/>
                    <a:pt x="2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1" name="Freeform 2391">
              <a:extLst>
                <a:ext uri="{FF2B5EF4-FFF2-40B4-BE49-F238E27FC236}">
                  <a16:creationId xmlns:a16="http://schemas.microsoft.com/office/drawing/2014/main" id="{560A63EF-7F81-45AA-BC57-996FE6B35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451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2" y="1"/>
                    <a:pt x="2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2" name="Freeform 2392">
              <a:extLst>
                <a:ext uri="{FF2B5EF4-FFF2-40B4-BE49-F238E27FC236}">
                  <a16:creationId xmlns:a16="http://schemas.microsoft.com/office/drawing/2014/main" id="{3F8CE512-DD43-47CC-B973-A4735CD69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413"/>
              <a:ext cx="2" cy="11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3" name="Freeform 2393">
              <a:extLst>
                <a:ext uri="{FF2B5EF4-FFF2-40B4-BE49-F238E27FC236}">
                  <a16:creationId xmlns:a16="http://schemas.microsoft.com/office/drawing/2014/main" id="{91A3BCCA-F5F5-4645-97B9-16D8B580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411"/>
              <a:ext cx="15" cy="5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2"/>
                    <a:pt x="4" y="1"/>
                    <a:pt x="6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4" name="Freeform 2394">
              <a:extLst>
                <a:ext uri="{FF2B5EF4-FFF2-40B4-BE49-F238E27FC236}">
                  <a16:creationId xmlns:a16="http://schemas.microsoft.com/office/drawing/2014/main" id="{E0DD3388-56F8-4A8F-A34F-39B4DD8DE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408"/>
              <a:ext cx="5" cy="11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1" y="3"/>
                    <a:pt x="2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5" name="Freeform 2395">
              <a:extLst>
                <a:ext uri="{FF2B5EF4-FFF2-40B4-BE49-F238E27FC236}">
                  <a16:creationId xmlns:a16="http://schemas.microsoft.com/office/drawing/2014/main" id="{26CC27AA-6D9E-4D7E-9CBA-59F2654A3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395"/>
              <a:ext cx="18" cy="10"/>
            </a:xfrm>
            <a:custGeom>
              <a:avLst/>
              <a:gdLst>
                <a:gd name="T0" fmla="*/ 0 w 7"/>
                <a:gd name="T1" fmla="*/ 33 h 4"/>
                <a:gd name="T2" fmla="*/ 118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2"/>
                  </a:moveTo>
                  <a:cubicBezTo>
                    <a:pt x="3" y="4"/>
                    <a:pt x="5" y="3"/>
                    <a:pt x="7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6" name="Freeform 2396">
              <a:extLst>
                <a:ext uri="{FF2B5EF4-FFF2-40B4-BE49-F238E27FC236}">
                  <a16:creationId xmlns:a16="http://schemas.microsoft.com/office/drawing/2014/main" id="{08453579-F8C8-4456-91D6-323429AB6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389"/>
              <a:ext cx="12" cy="8"/>
            </a:xfrm>
            <a:custGeom>
              <a:avLst/>
              <a:gdLst>
                <a:gd name="T0" fmla="*/ 0 w 5"/>
                <a:gd name="T1" fmla="*/ 0 h 3"/>
                <a:gd name="T2" fmla="*/ 70 w 5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7" name="Freeform 2397">
              <a:extLst>
                <a:ext uri="{FF2B5EF4-FFF2-40B4-BE49-F238E27FC236}">
                  <a16:creationId xmlns:a16="http://schemas.microsoft.com/office/drawing/2014/main" id="{01940B67-AC93-4C64-B95F-0FC997FD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437"/>
              <a:ext cx="18" cy="6"/>
            </a:xfrm>
            <a:custGeom>
              <a:avLst/>
              <a:gdLst>
                <a:gd name="T0" fmla="*/ 0 w 7"/>
                <a:gd name="T1" fmla="*/ 0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0"/>
                  </a:moveTo>
                  <a:cubicBezTo>
                    <a:pt x="2" y="1"/>
                    <a:pt x="5" y="2"/>
                    <a:pt x="7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8" name="Freeform 2398">
              <a:extLst>
                <a:ext uri="{FF2B5EF4-FFF2-40B4-BE49-F238E27FC236}">
                  <a16:creationId xmlns:a16="http://schemas.microsoft.com/office/drawing/2014/main" id="{436650A2-7D21-43AF-BAAF-FA233EBA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387"/>
              <a:ext cx="15" cy="5"/>
            </a:xfrm>
            <a:custGeom>
              <a:avLst/>
              <a:gdLst>
                <a:gd name="T0" fmla="*/ 0 w 6"/>
                <a:gd name="T1" fmla="*/ 20 h 2"/>
                <a:gd name="T2" fmla="*/ 95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9" name="Freeform 2399">
              <a:extLst>
                <a:ext uri="{FF2B5EF4-FFF2-40B4-BE49-F238E27FC236}">
                  <a16:creationId xmlns:a16="http://schemas.microsoft.com/office/drawing/2014/main" id="{30214146-27EE-43F5-9645-5F940180E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387"/>
              <a:ext cx="13" cy="8"/>
            </a:xfrm>
            <a:custGeom>
              <a:avLst/>
              <a:gdLst>
                <a:gd name="T0" fmla="*/ 0 w 5"/>
                <a:gd name="T1" fmla="*/ 0 h 3"/>
                <a:gd name="T2" fmla="*/ 88 w 5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0" y="2"/>
                    <a:pt x="3" y="3"/>
                    <a:pt x="5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0" name="Freeform 2400">
              <a:extLst>
                <a:ext uri="{FF2B5EF4-FFF2-40B4-BE49-F238E27FC236}">
                  <a16:creationId xmlns:a16="http://schemas.microsoft.com/office/drawing/2014/main" id="{62B59426-9703-4BDC-91E5-A85615F90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387"/>
              <a:ext cx="5" cy="13"/>
            </a:xfrm>
            <a:custGeom>
              <a:avLst/>
              <a:gdLst>
                <a:gd name="T0" fmla="*/ 0 w 2"/>
                <a:gd name="T1" fmla="*/ 0 h 5"/>
                <a:gd name="T2" fmla="*/ 2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1"/>
                    <a:pt x="2" y="4"/>
                    <a:pt x="1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1" name="Freeform 2401">
              <a:extLst>
                <a:ext uri="{FF2B5EF4-FFF2-40B4-BE49-F238E27FC236}">
                  <a16:creationId xmlns:a16="http://schemas.microsoft.com/office/drawing/2014/main" id="{C3F82ECF-1F62-45BC-91A7-5ABFD99C7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6" y="2392"/>
              <a:ext cx="8" cy="3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2" name="Freeform 2402">
              <a:extLst>
                <a:ext uri="{FF2B5EF4-FFF2-40B4-BE49-F238E27FC236}">
                  <a16:creationId xmlns:a16="http://schemas.microsoft.com/office/drawing/2014/main" id="{B105C8D2-4DB5-4B84-8E55-BEDBC39EE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376"/>
              <a:ext cx="12" cy="13"/>
            </a:xfrm>
            <a:custGeom>
              <a:avLst/>
              <a:gdLst>
                <a:gd name="T0" fmla="*/ 0 w 5"/>
                <a:gd name="T1" fmla="*/ 68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3" y="5"/>
                    <a:pt x="4" y="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3" name="Freeform 2403">
              <a:extLst>
                <a:ext uri="{FF2B5EF4-FFF2-40B4-BE49-F238E27FC236}">
                  <a16:creationId xmlns:a16="http://schemas.microsoft.com/office/drawing/2014/main" id="{9936CC5C-63D8-4CC0-8108-0C77B439E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387"/>
              <a:ext cx="5" cy="16"/>
            </a:xfrm>
            <a:custGeom>
              <a:avLst/>
              <a:gdLst>
                <a:gd name="T0" fmla="*/ 0 w 2"/>
                <a:gd name="T1" fmla="*/ 0 h 6"/>
                <a:gd name="T2" fmla="*/ 20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1" y="6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4" name="Freeform 2404">
              <a:extLst>
                <a:ext uri="{FF2B5EF4-FFF2-40B4-BE49-F238E27FC236}">
                  <a16:creationId xmlns:a16="http://schemas.microsoft.com/office/drawing/2014/main" id="{3423063A-1BBD-49F6-9DBD-DCA082308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381"/>
              <a:ext cx="15" cy="6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2"/>
                    <a:pt x="5" y="2"/>
                    <a:pt x="6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5" name="Freeform 2405">
              <a:extLst>
                <a:ext uri="{FF2B5EF4-FFF2-40B4-BE49-F238E27FC236}">
                  <a16:creationId xmlns:a16="http://schemas.microsoft.com/office/drawing/2014/main" id="{06A75734-56E0-4FA6-B590-4A3C5468C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2371"/>
              <a:ext cx="13" cy="13"/>
            </a:xfrm>
            <a:custGeom>
              <a:avLst/>
              <a:gdLst>
                <a:gd name="T0" fmla="*/ 0 w 5"/>
                <a:gd name="T1" fmla="*/ 68 h 5"/>
                <a:gd name="T2" fmla="*/ 88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2" y="5"/>
                    <a:pt x="4" y="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6" name="Freeform 2406">
              <a:extLst>
                <a:ext uri="{FF2B5EF4-FFF2-40B4-BE49-F238E27FC236}">
                  <a16:creationId xmlns:a16="http://schemas.microsoft.com/office/drawing/2014/main" id="{9B0CC5F7-C7C7-438B-9044-3CB1AA095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368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0"/>
                    <a:pt x="5" y="1"/>
                    <a:pt x="6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7" name="Freeform 2407">
              <a:extLst>
                <a:ext uri="{FF2B5EF4-FFF2-40B4-BE49-F238E27FC236}">
                  <a16:creationId xmlns:a16="http://schemas.microsoft.com/office/drawing/2014/main" id="{FB73AAE4-873D-4C92-AAEE-2ABB85BA1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429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2" y="3"/>
                    <a:pt x="4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8" name="Freeform 2408">
              <a:extLst>
                <a:ext uri="{FF2B5EF4-FFF2-40B4-BE49-F238E27FC236}">
                  <a16:creationId xmlns:a16="http://schemas.microsoft.com/office/drawing/2014/main" id="{7AF38884-F9C3-405C-B428-50CF547AA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424"/>
              <a:ext cx="13" cy="5"/>
            </a:xfrm>
            <a:custGeom>
              <a:avLst/>
              <a:gdLst>
                <a:gd name="T0" fmla="*/ 88 w 5"/>
                <a:gd name="T1" fmla="*/ 0 h 2"/>
                <a:gd name="T2" fmla="*/ 0 w 5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3" y="1"/>
                    <a:pt x="1" y="2"/>
                    <a:pt x="0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9" name="Freeform 2409">
              <a:extLst>
                <a:ext uri="{FF2B5EF4-FFF2-40B4-BE49-F238E27FC236}">
                  <a16:creationId xmlns:a16="http://schemas.microsoft.com/office/drawing/2014/main" id="{87D8327F-09F5-4B96-9944-BCD9EFCA4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" y="2416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2" y="3"/>
                    <a:pt x="4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0" name="Freeform 2410">
              <a:extLst>
                <a:ext uri="{FF2B5EF4-FFF2-40B4-BE49-F238E27FC236}">
                  <a16:creationId xmlns:a16="http://schemas.microsoft.com/office/drawing/2014/main" id="{06DB6F2D-BC9E-4BC0-A2AC-FFC92574E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459"/>
              <a:ext cx="7" cy="13"/>
            </a:xfrm>
            <a:custGeom>
              <a:avLst/>
              <a:gdLst>
                <a:gd name="T0" fmla="*/ 37 w 3"/>
                <a:gd name="T1" fmla="*/ 88 h 5"/>
                <a:gd name="T2" fmla="*/ 0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3" y="3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1" name="Freeform 2411">
              <a:extLst>
                <a:ext uri="{FF2B5EF4-FFF2-40B4-BE49-F238E27FC236}">
                  <a16:creationId xmlns:a16="http://schemas.microsoft.com/office/drawing/2014/main" id="{67B80D18-592E-452B-9587-B5C49359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453"/>
              <a:ext cx="5" cy="8"/>
            </a:xfrm>
            <a:custGeom>
              <a:avLst/>
              <a:gdLst>
                <a:gd name="T0" fmla="*/ 0 w 2"/>
                <a:gd name="T1" fmla="*/ 56 h 3"/>
                <a:gd name="T2" fmla="*/ 2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1" y="3"/>
                    <a:pt x="2" y="2"/>
                    <a:pt x="1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2" name="Freeform 2412">
              <a:extLst>
                <a:ext uri="{FF2B5EF4-FFF2-40B4-BE49-F238E27FC236}">
                  <a16:creationId xmlns:a16="http://schemas.microsoft.com/office/drawing/2014/main" id="{3D063C99-B691-41AF-AE6C-857AE0120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48"/>
              <a:ext cx="5" cy="16"/>
            </a:xfrm>
            <a:custGeom>
              <a:avLst/>
              <a:gdLst>
                <a:gd name="T0" fmla="*/ 0 w 2"/>
                <a:gd name="T1" fmla="*/ 115 h 6"/>
                <a:gd name="T2" fmla="*/ 33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0" y="4"/>
                    <a:pt x="0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3" name="Freeform 2413">
              <a:extLst>
                <a:ext uri="{FF2B5EF4-FFF2-40B4-BE49-F238E27FC236}">
                  <a16:creationId xmlns:a16="http://schemas.microsoft.com/office/drawing/2014/main" id="{668B56A0-5ACD-4ECC-BCF0-12E42F0A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451"/>
              <a:ext cx="7" cy="2"/>
            </a:xfrm>
            <a:custGeom>
              <a:avLst/>
              <a:gdLst>
                <a:gd name="T0" fmla="*/ 37 w 3"/>
                <a:gd name="T1" fmla="*/ 8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4" name="Freeform 2414">
              <a:extLst>
                <a:ext uri="{FF2B5EF4-FFF2-40B4-BE49-F238E27FC236}">
                  <a16:creationId xmlns:a16="http://schemas.microsoft.com/office/drawing/2014/main" id="{EA97D2A9-DE6B-416E-9D4F-19702AEC2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475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5" name="Freeform 2415">
              <a:extLst>
                <a:ext uri="{FF2B5EF4-FFF2-40B4-BE49-F238E27FC236}">
                  <a16:creationId xmlns:a16="http://schemas.microsoft.com/office/drawing/2014/main" id="{65397436-8FBC-4D4E-842C-0BB20CBD7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483"/>
              <a:ext cx="15" cy="5"/>
            </a:xfrm>
            <a:custGeom>
              <a:avLst/>
              <a:gdLst>
                <a:gd name="T0" fmla="*/ 95 w 6"/>
                <a:gd name="T1" fmla="*/ 20 h 2"/>
                <a:gd name="T2" fmla="*/ 0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6" name="Freeform 2416">
              <a:extLst>
                <a:ext uri="{FF2B5EF4-FFF2-40B4-BE49-F238E27FC236}">
                  <a16:creationId xmlns:a16="http://schemas.microsoft.com/office/drawing/2014/main" id="{05503E6A-D878-4801-BB09-9D4B2FC63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483"/>
              <a:ext cx="7" cy="8"/>
            </a:xfrm>
            <a:custGeom>
              <a:avLst/>
              <a:gdLst>
                <a:gd name="T0" fmla="*/ 37 w 3"/>
                <a:gd name="T1" fmla="*/ 56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7" name="Freeform 2417">
              <a:extLst>
                <a:ext uri="{FF2B5EF4-FFF2-40B4-BE49-F238E27FC236}">
                  <a16:creationId xmlns:a16="http://schemas.microsoft.com/office/drawing/2014/main" id="{20948C5E-9499-4D75-9670-39BC0A581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464"/>
              <a:ext cx="15" cy="5"/>
            </a:xfrm>
            <a:custGeom>
              <a:avLst/>
              <a:gdLst>
                <a:gd name="T0" fmla="*/ 95 w 6"/>
                <a:gd name="T1" fmla="*/ 20 h 2"/>
                <a:gd name="T2" fmla="*/ 0 w 6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0"/>
                    <a:pt x="1" y="0"/>
                    <a:pt x="0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8" name="Freeform 2418">
              <a:extLst>
                <a:ext uri="{FF2B5EF4-FFF2-40B4-BE49-F238E27FC236}">
                  <a16:creationId xmlns:a16="http://schemas.microsoft.com/office/drawing/2014/main" id="{7E1CEDFA-83C3-4465-850B-6770FEE94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469"/>
              <a:ext cx="12" cy="8"/>
            </a:xfrm>
            <a:custGeom>
              <a:avLst/>
              <a:gdLst>
                <a:gd name="T0" fmla="*/ 70 w 5"/>
                <a:gd name="T1" fmla="*/ 56 h 3"/>
                <a:gd name="T2" fmla="*/ 0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cubicBezTo>
                    <a:pt x="5" y="1"/>
                    <a:pt x="2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9" name="Freeform 2419">
              <a:extLst>
                <a:ext uri="{FF2B5EF4-FFF2-40B4-BE49-F238E27FC236}">
                  <a16:creationId xmlns:a16="http://schemas.microsoft.com/office/drawing/2014/main" id="{727D6BE9-08E5-4EC8-9821-2580C9B10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475"/>
              <a:ext cx="13" cy="8"/>
            </a:xfrm>
            <a:custGeom>
              <a:avLst/>
              <a:gdLst>
                <a:gd name="T0" fmla="*/ 0 w 5"/>
                <a:gd name="T1" fmla="*/ 56 h 3"/>
                <a:gd name="T2" fmla="*/ 88 w 5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cubicBezTo>
                    <a:pt x="2" y="2"/>
                    <a:pt x="3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0" name="Freeform 2420">
              <a:extLst>
                <a:ext uri="{FF2B5EF4-FFF2-40B4-BE49-F238E27FC236}">
                  <a16:creationId xmlns:a16="http://schemas.microsoft.com/office/drawing/2014/main" id="{4F3E6128-FE1F-4C85-AA22-4079D1DB8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2483"/>
              <a:ext cx="10" cy="8"/>
            </a:xfrm>
            <a:custGeom>
              <a:avLst/>
              <a:gdLst>
                <a:gd name="T0" fmla="*/ 63 w 4"/>
                <a:gd name="T1" fmla="*/ 56 h 3"/>
                <a:gd name="T2" fmla="*/ 0 w 4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1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1" name="Freeform 2421">
              <a:extLst>
                <a:ext uri="{FF2B5EF4-FFF2-40B4-BE49-F238E27FC236}">
                  <a16:creationId xmlns:a16="http://schemas.microsoft.com/office/drawing/2014/main" id="{0F6649E8-9B15-4531-9B10-3B15D46B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2405"/>
              <a:ext cx="13" cy="8"/>
            </a:xfrm>
            <a:custGeom>
              <a:avLst/>
              <a:gdLst>
                <a:gd name="T0" fmla="*/ 0 w 5"/>
                <a:gd name="T1" fmla="*/ 21 h 3"/>
                <a:gd name="T2" fmla="*/ 88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2" y="0"/>
                    <a:pt x="4" y="2"/>
                    <a:pt x="5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2" name="Freeform 2422">
              <a:extLst>
                <a:ext uri="{FF2B5EF4-FFF2-40B4-BE49-F238E27FC236}">
                  <a16:creationId xmlns:a16="http://schemas.microsoft.com/office/drawing/2014/main" id="{BBDDD86F-6820-46D2-A18B-7342AA2CA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371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2"/>
                    <a:pt x="2" y="3"/>
                    <a:pt x="4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3" name="Freeform 2423">
              <a:extLst>
                <a:ext uri="{FF2B5EF4-FFF2-40B4-BE49-F238E27FC236}">
                  <a16:creationId xmlns:a16="http://schemas.microsoft.com/office/drawing/2014/main" id="{3A54D72C-7E1B-494F-A229-6215E7DA4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376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4" name="Freeform 2424">
              <a:extLst>
                <a:ext uri="{FF2B5EF4-FFF2-40B4-BE49-F238E27FC236}">
                  <a16:creationId xmlns:a16="http://schemas.microsoft.com/office/drawing/2014/main" id="{2E97C294-5746-4C66-9747-7A751FD13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40"/>
              <a:ext cx="10" cy="13"/>
            </a:xfrm>
            <a:custGeom>
              <a:avLst/>
              <a:gdLst>
                <a:gd name="T0" fmla="*/ 63 w 4"/>
                <a:gd name="T1" fmla="*/ 0 h 5"/>
                <a:gd name="T2" fmla="*/ 20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1"/>
                    <a:pt x="0" y="3"/>
                    <a:pt x="1" y="5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5" name="Freeform 2425">
              <a:extLst>
                <a:ext uri="{FF2B5EF4-FFF2-40B4-BE49-F238E27FC236}">
                  <a16:creationId xmlns:a16="http://schemas.microsoft.com/office/drawing/2014/main" id="{DF150CF9-FBF0-49AE-8F86-5F0C34037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445"/>
              <a:ext cx="7" cy="3"/>
            </a:xfrm>
            <a:custGeom>
              <a:avLst/>
              <a:gdLst>
                <a:gd name="T0" fmla="*/ 37 w 3"/>
                <a:gd name="T1" fmla="*/ 27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6" name="Freeform 2426">
              <a:extLst>
                <a:ext uri="{FF2B5EF4-FFF2-40B4-BE49-F238E27FC236}">
                  <a16:creationId xmlns:a16="http://schemas.microsoft.com/office/drawing/2014/main" id="{CC4C666E-5799-4F30-AC18-652329DB6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421"/>
              <a:ext cx="15" cy="6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27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5" y="1"/>
                    <a:pt x="2" y="2"/>
                    <a:pt x="0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7" name="Freeform 2427">
              <a:extLst>
                <a:ext uri="{FF2B5EF4-FFF2-40B4-BE49-F238E27FC236}">
                  <a16:creationId xmlns:a16="http://schemas.microsoft.com/office/drawing/2014/main" id="{E7F2941C-A444-4B88-951B-1082D29BD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424"/>
              <a:ext cx="3" cy="11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8" name="Freeform 2428">
              <a:extLst>
                <a:ext uri="{FF2B5EF4-FFF2-40B4-BE49-F238E27FC236}">
                  <a16:creationId xmlns:a16="http://schemas.microsoft.com/office/drawing/2014/main" id="{75088F87-266B-4A54-A6F0-A1006C57A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2424"/>
              <a:ext cx="8" cy="8"/>
            </a:xfrm>
            <a:custGeom>
              <a:avLst/>
              <a:gdLst>
                <a:gd name="T0" fmla="*/ 56 w 3"/>
                <a:gd name="T1" fmla="*/ 0 h 3"/>
                <a:gd name="T2" fmla="*/ 0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9" name="Freeform 2429">
              <a:extLst>
                <a:ext uri="{FF2B5EF4-FFF2-40B4-BE49-F238E27FC236}">
                  <a16:creationId xmlns:a16="http://schemas.microsoft.com/office/drawing/2014/main" id="{6FE214D2-3DE7-45DA-8FC7-D85A96D3B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419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2"/>
                    <a:pt x="2" y="4"/>
                    <a:pt x="4" y="5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0" name="Freeform 2430">
              <a:extLst>
                <a:ext uri="{FF2B5EF4-FFF2-40B4-BE49-F238E27FC236}">
                  <a16:creationId xmlns:a16="http://schemas.microsoft.com/office/drawing/2014/main" id="{7746B965-3B16-45D7-B77C-CB96D1B35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429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2"/>
                    <a:pt x="0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1" name="Freeform 2431">
              <a:extLst>
                <a:ext uri="{FF2B5EF4-FFF2-40B4-BE49-F238E27FC236}">
                  <a16:creationId xmlns:a16="http://schemas.microsoft.com/office/drawing/2014/main" id="{8F5D7560-715B-4182-875A-BB67F8B8E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408"/>
              <a:ext cx="2" cy="11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2" name="Freeform 2432">
              <a:extLst>
                <a:ext uri="{FF2B5EF4-FFF2-40B4-BE49-F238E27FC236}">
                  <a16:creationId xmlns:a16="http://schemas.microsoft.com/office/drawing/2014/main" id="{273991D4-8531-4DDF-B669-696CE7502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403"/>
              <a:ext cx="5" cy="13"/>
            </a:xfrm>
            <a:custGeom>
              <a:avLst/>
              <a:gdLst>
                <a:gd name="T0" fmla="*/ 0 w 2"/>
                <a:gd name="T1" fmla="*/ 0 h 5"/>
                <a:gd name="T2" fmla="*/ 33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1" y="2"/>
                    <a:pt x="2" y="3"/>
                    <a:pt x="2" y="5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3" name="Freeform 2433">
              <a:extLst>
                <a:ext uri="{FF2B5EF4-FFF2-40B4-BE49-F238E27FC236}">
                  <a16:creationId xmlns:a16="http://schemas.microsoft.com/office/drawing/2014/main" id="{8B53122C-7020-4EF5-9D77-AAAFDA11E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355"/>
              <a:ext cx="12" cy="5"/>
            </a:xfrm>
            <a:custGeom>
              <a:avLst/>
              <a:gdLst>
                <a:gd name="T0" fmla="*/ 0 w 5"/>
                <a:gd name="T1" fmla="*/ 20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2"/>
                    <a:pt x="5" y="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4" name="Freeform 2434">
              <a:extLst>
                <a:ext uri="{FF2B5EF4-FFF2-40B4-BE49-F238E27FC236}">
                  <a16:creationId xmlns:a16="http://schemas.microsoft.com/office/drawing/2014/main" id="{F07D2306-4D1C-42D5-AE7A-0FF13A042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360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5" name="Freeform 2435">
              <a:extLst>
                <a:ext uri="{FF2B5EF4-FFF2-40B4-BE49-F238E27FC236}">
                  <a16:creationId xmlns:a16="http://schemas.microsoft.com/office/drawing/2014/main" id="{3E05AE19-F4E1-4533-9A62-96503219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2344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2"/>
                    <a:pt x="1" y="2"/>
                    <a:pt x="3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6" name="Freeform 2436">
              <a:extLst>
                <a:ext uri="{FF2B5EF4-FFF2-40B4-BE49-F238E27FC236}">
                  <a16:creationId xmlns:a16="http://schemas.microsoft.com/office/drawing/2014/main" id="{AAD26EEF-94C1-4BD2-B410-2A4264FC0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349"/>
              <a:ext cx="5" cy="6"/>
            </a:xfrm>
            <a:custGeom>
              <a:avLst/>
              <a:gdLst>
                <a:gd name="T0" fmla="*/ 33 w 2"/>
                <a:gd name="T1" fmla="*/ 0 h 2"/>
                <a:gd name="T2" fmla="*/ 0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7" name="Freeform 2437">
              <a:extLst>
                <a:ext uri="{FF2B5EF4-FFF2-40B4-BE49-F238E27FC236}">
                  <a16:creationId xmlns:a16="http://schemas.microsoft.com/office/drawing/2014/main" id="{993F8090-7102-4F67-BE05-02596DF90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365"/>
              <a:ext cx="10" cy="6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2"/>
                    <a:pt x="4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8" name="Freeform 2438">
              <a:extLst>
                <a:ext uri="{FF2B5EF4-FFF2-40B4-BE49-F238E27FC236}">
                  <a16:creationId xmlns:a16="http://schemas.microsoft.com/office/drawing/2014/main" id="{BF3FEBC7-5AB4-44F4-9CE0-EC3FD8116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371"/>
              <a:ext cx="2" cy="5"/>
            </a:xfrm>
            <a:custGeom>
              <a:avLst/>
              <a:gdLst>
                <a:gd name="T0" fmla="*/ 8 w 1"/>
                <a:gd name="T1" fmla="*/ 0 h 2"/>
                <a:gd name="T2" fmla="*/ 0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9" name="Freeform 2439">
              <a:extLst>
                <a:ext uri="{FF2B5EF4-FFF2-40B4-BE49-F238E27FC236}">
                  <a16:creationId xmlns:a16="http://schemas.microsoft.com/office/drawing/2014/main" id="{A84CF979-6AFE-44B1-83CC-9A565B152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405"/>
              <a:ext cx="10" cy="8"/>
            </a:xfrm>
            <a:custGeom>
              <a:avLst/>
              <a:gdLst>
                <a:gd name="T0" fmla="*/ 0 w 4"/>
                <a:gd name="T1" fmla="*/ 21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1" y="3"/>
                    <a:pt x="4" y="2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0" name="Freeform 2440">
              <a:extLst>
                <a:ext uri="{FF2B5EF4-FFF2-40B4-BE49-F238E27FC236}">
                  <a16:creationId xmlns:a16="http://schemas.microsoft.com/office/drawing/2014/main" id="{458F9EC8-D07D-48EA-9BDD-81B369CA3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411"/>
              <a:ext cx="2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1" name="Freeform 2441">
              <a:extLst>
                <a:ext uri="{FF2B5EF4-FFF2-40B4-BE49-F238E27FC236}">
                  <a16:creationId xmlns:a16="http://schemas.microsoft.com/office/drawing/2014/main" id="{3532B763-4EB6-4A48-A13C-A7616E752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440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3"/>
                    <a:pt x="2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2" name="Freeform 2442">
              <a:extLst>
                <a:ext uri="{FF2B5EF4-FFF2-40B4-BE49-F238E27FC236}">
                  <a16:creationId xmlns:a16="http://schemas.microsoft.com/office/drawing/2014/main" id="{43AD0FC5-444E-4575-A639-84CD3F548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445"/>
              <a:ext cx="5" cy="3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3" name="Freeform 2443">
              <a:extLst>
                <a:ext uri="{FF2B5EF4-FFF2-40B4-BE49-F238E27FC236}">
                  <a16:creationId xmlns:a16="http://schemas.microsoft.com/office/drawing/2014/main" id="{BF13F2C3-25FF-45DA-992C-345446225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429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4" name="Freeform 2444">
              <a:extLst>
                <a:ext uri="{FF2B5EF4-FFF2-40B4-BE49-F238E27FC236}">
                  <a16:creationId xmlns:a16="http://schemas.microsoft.com/office/drawing/2014/main" id="{A13B5E94-17BE-4718-90BE-9C676DA54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435"/>
              <a:ext cx="3" cy="5"/>
            </a:xfrm>
            <a:custGeom>
              <a:avLst/>
              <a:gdLst>
                <a:gd name="T0" fmla="*/ 27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2"/>
                    <a:pt x="1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5" name="Freeform 2445">
              <a:extLst>
                <a:ext uri="{FF2B5EF4-FFF2-40B4-BE49-F238E27FC236}">
                  <a16:creationId xmlns:a16="http://schemas.microsoft.com/office/drawing/2014/main" id="{9D251D27-3D7F-4887-94D7-A8B6381CB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421"/>
              <a:ext cx="1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6" name="Freeform 2446">
              <a:extLst>
                <a:ext uri="{FF2B5EF4-FFF2-40B4-BE49-F238E27FC236}">
                  <a16:creationId xmlns:a16="http://schemas.microsoft.com/office/drawing/2014/main" id="{A996E366-CB52-421F-A5E3-C4BCD2343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2424"/>
              <a:ext cx="8" cy="3"/>
            </a:xfrm>
            <a:custGeom>
              <a:avLst/>
              <a:gdLst>
                <a:gd name="T0" fmla="*/ 0 w 3"/>
                <a:gd name="T1" fmla="*/ 27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7" name="Freeform 2447">
              <a:extLst>
                <a:ext uri="{FF2B5EF4-FFF2-40B4-BE49-F238E27FC236}">
                  <a16:creationId xmlns:a16="http://schemas.microsoft.com/office/drawing/2014/main" id="{95B605F8-3996-4CCC-A093-B8FD20137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" y="2384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2"/>
                    <a:pt x="2" y="2"/>
                    <a:pt x="4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8" name="Freeform 2448">
              <a:extLst>
                <a:ext uri="{FF2B5EF4-FFF2-40B4-BE49-F238E27FC236}">
                  <a16:creationId xmlns:a16="http://schemas.microsoft.com/office/drawing/2014/main" id="{3A58E14C-916D-41B9-A4B3-A1BFB87EB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384"/>
              <a:ext cx="5" cy="11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1"/>
                    <a:pt x="0" y="4"/>
                    <a:pt x="2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9" name="Freeform 2449">
              <a:extLst>
                <a:ext uri="{FF2B5EF4-FFF2-40B4-BE49-F238E27FC236}">
                  <a16:creationId xmlns:a16="http://schemas.microsoft.com/office/drawing/2014/main" id="{88940BB3-3FC8-4267-8DCD-F28D97764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371"/>
              <a:ext cx="7" cy="13"/>
            </a:xfrm>
            <a:custGeom>
              <a:avLst/>
              <a:gdLst>
                <a:gd name="T0" fmla="*/ 0 w 3"/>
                <a:gd name="T1" fmla="*/ 0 h 5"/>
                <a:gd name="T2" fmla="*/ 37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2" y="1"/>
                    <a:pt x="3" y="3"/>
                    <a:pt x="3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0" name="Freeform 2450">
              <a:extLst>
                <a:ext uri="{FF2B5EF4-FFF2-40B4-BE49-F238E27FC236}">
                  <a16:creationId xmlns:a16="http://schemas.microsoft.com/office/drawing/2014/main" id="{4D0A31A1-7E18-43DF-AAFC-784734559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" y="2376"/>
              <a:ext cx="7" cy="3"/>
            </a:xfrm>
            <a:custGeom>
              <a:avLst/>
              <a:gdLst>
                <a:gd name="T0" fmla="*/ 0 w 3"/>
                <a:gd name="T1" fmla="*/ 27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1" name="Freeform 2451">
              <a:extLst>
                <a:ext uri="{FF2B5EF4-FFF2-40B4-BE49-F238E27FC236}">
                  <a16:creationId xmlns:a16="http://schemas.microsoft.com/office/drawing/2014/main" id="{D01BEFDB-FC82-4FA3-976B-47A092109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387"/>
              <a:ext cx="7" cy="8"/>
            </a:xfrm>
            <a:custGeom>
              <a:avLst/>
              <a:gdLst>
                <a:gd name="T0" fmla="*/ 0 w 3"/>
                <a:gd name="T1" fmla="*/ 56 h 3"/>
                <a:gd name="T2" fmla="*/ 37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3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2" name="Freeform 2452">
              <a:extLst>
                <a:ext uri="{FF2B5EF4-FFF2-40B4-BE49-F238E27FC236}">
                  <a16:creationId xmlns:a16="http://schemas.microsoft.com/office/drawing/2014/main" id="{29E3294D-302B-4703-B558-2B0F055F3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392"/>
              <a:ext cx="2" cy="8"/>
            </a:xfrm>
            <a:custGeom>
              <a:avLst/>
              <a:gdLst>
                <a:gd name="T0" fmla="*/ 0 w 1"/>
                <a:gd name="T1" fmla="*/ 0 h 3"/>
                <a:gd name="T2" fmla="*/ 8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3" name="Freeform 2453">
              <a:extLst>
                <a:ext uri="{FF2B5EF4-FFF2-40B4-BE49-F238E27FC236}">
                  <a16:creationId xmlns:a16="http://schemas.microsoft.com/office/drawing/2014/main" id="{F7B6AB17-CA56-4004-B551-5C139CE49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389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2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4" name="Freeform 2454">
              <a:extLst>
                <a:ext uri="{FF2B5EF4-FFF2-40B4-BE49-F238E27FC236}">
                  <a16:creationId xmlns:a16="http://schemas.microsoft.com/office/drawing/2014/main" id="{EE86AC6A-084D-43EE-BCD6-B61E7ECC5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2413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3"/>
                    <a:pt x="3" y="2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5" name="Freeform 2455">
              <a:extLst>
                <a:ext uri="{FF2B5EF4-FFF2-40B4-BE49-F238E27FC236}">
                  <a16:creationId xmlns:a16="http://schemas.microsoft.com/office/drawing/2014/main" id="{41171340-A60B-4446-AD71-2B9D79661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" y="2419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6" name="Freeform 2456">
              <a:extLst>
                <a:ext uri="{FF2B5EF4-FFF2-40B4-BE49-F238E27FC236}">
                  <a16:creationId xmlns:a16="http://schemas.microsoft.com/office/drawing/2014/main" id="{5950ECDC-9B13-4BB5-8557-6294DDDDC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429"/>
              <a:ext cx="12" cy="14"/>
            </a:xfrm>
            <a:custGeom>
              <a:avLst/>
              <a:gdLst>
                <a:gd name="T0" fmla="*/ 0 w 5"/>
                <a:gd name="T1" fmla="*/ 62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3"/>
                  </a:moveTo>
                  <a:cubicBezTo>
                    <a:pt x="2" y="5"/>
                    <a:pt x="4" y="2"/>
                    <a:pt x="5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7" name="Freeform 2457">
              <a:extLst>
                <a:ext uri="{FF2B5EF4-FFF2-40B4-BE49-F238E27FC236}">
                  <a16:creationId xmlns:a16="http://schemas.microsoft.com/office/drawing/2014/main" id="{EED06CAE-1227-461F-83E0-5A0290EC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437"/>
              <a:ext cx="3" cy="6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8" name="Freeform 2458">
              <a:extLst>
                <a:ext uri="{FF2B5EF4-FFF2-40B4-BE49-F238E27FC236}">
                  <a16:creationId xmlns:a16="http://schemas.microsoft.com/office/drawing/2014/main" id="{F3406631-8805-4BD4-9281-D8E2EF744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459"/>
              <a:ext cx="10" cy="2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9" name="Freeform 2459">
              <a:extLst>
                <a:ext uri="{FF2B5EF4-FFF2-40B4-BE49-F238E27FC236}">
                  <a16:creationId xmlns:a16="http://schemas.microsoft.com/office/drawing/2014/main" id="{B6C103BF-CE8B-45C6-B300-072CCBE57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461"/>
              <a:ext cx="2" cy="8"/>
            </a:xfrm>
            <a:custGeom>
              <a:avLst/>
              <a:gdLst>
                <a:gd name="T0" fmla="*/ 8 w 1"/>
                <a:gd name="T1" fmla="*/ 0 h 3"/>
                <a:gd name="T2" fmla="*/ 0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0" name="Freeform 2460">
              <a:extLst>
                <a:ext uri="{FF2B5EF4-FFF2-40B4-BE49-F238E27FC236}">
                  <a16:creationId xmlns:a16="http://schemas.microsoft.com/office/drawing/2014/main" id="{124D7EE7-C040-4E10-9763-2FB057ABA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464"/>
              <a:ext cx="15" cy="8"/>
            </a:xfrm>
            <a:custGeom>
              <a:avLst/>
              <a:gdLst>
                <a:gd name="T0" fmla="*/ 0 w 6"/>
                <a:gd name="T1" fmla="*/ 35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2" y="3"/>
                    <a:pt x="5" y="1"/>
                    <a:pt x="6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1" name="Freeform 2461">
              <a:extLst>
                <a:ext uri="{FF2B5EF4-FFF2-40B4-BE49-F238E27FC236}">
                  <a16:creationId xmlns:a16="http://schemas.microsoft.com/office/drawing/2014/main" id="{F6B8B2BC-0915-455C-9648-AF8E0FEC4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469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2" name="Freeform 2462">
              <a:extLst>
                <a:ext uri="{FF2B5EF4-FFF2-40B4-BE49-F238E27FC236}">
                  <a16:creationId xmlns:a16="http://schemas.microsoft.com/office/drawing/2014/main" id="{C38F4376-F990-407D-872D-0375D4334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" y="2464"/>
              <a:ext cx="3" cy="11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3" name="Freeform 2463">
              <a:extLst>
                <a:ext uri="{FF2B5EF4-FFF2-40B4-BE49-F238E27FC236}">
                  <a16:creationId xmlns:a16="http://schemas.microsoft.com/office/drawing/2014/main" id="{DF499A06-B6B3-404B-94FB-C6FE26DDA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459"/>
              <a:ext cx="10" cy="10"/>
            </a:xfrm>
            <a:custGeom>
              <a:avLst/>
              <a:gdLst>
                <a:gd name="T0" fmla="*/ 0 w 4"/>
                <a:gd name="T1" fmla="*/ 50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cubicBezTo>
                    <a:pt x="1" y="4"/>
                    <a:pt x="3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4" name="Freeform 2464">
              <a:extLst>
                <a:ext uri="{FF2B5EF4-FFF2-40B4-BE49-F238E27FC236}">
                  <a16:creationId xmlns:a16="http://schemas.microsoft.com/office/drawing/2014/main" id="{9CE9B12B-A354-4EBF-B915-A2706C81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464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5" name="Freeform 2465">
              <a:extLst>
                <a:ext uri="{FF2B5EF4-FFF2-40B4-BE49-F238E27FC236}">
                  <a16:creationId xmlns:a16="http://schemas.microsoft.com/office/drawing/2014/main" id="{6A85FED8-25DD-4681-906B-26A4E307C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" y="2448"/>
              <a:ext cx="8" cy="13"/>
            </a:xfrm>
            <a:custGeom>
              <a:avLst/>
              <a:gdLst>
                <a:gd name="T0" fmla="*/ 0 w 3"/>
                <a:gd name="T1" fmla="*/ 0 h 5"/>
                <a:gd name="T2" fmla="*/ 56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2"/>
                    <a:pt x="1" y="4"/>
                    <a:pt x="3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6" name="Freeform 2466">
              <a:extLst>
                <a:ext uri="{FF2B5EF4-FFF2-40B4-BE49-F238E27FC236}">
                  <a16:creationId xmlns:a16="http://schemas.microsoft.com/office/drawing/2014/main" id="{EBCC2CE0-3EC9-40B5-9FF8-8E6B8EB32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459"/>
              <a:ext cx="5" cy="2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7" name="Freeform 2467">
              <a:extLst>
                <a:ext uri="{FF2B5EF4-FFF2-40B4-BE49-F238E27FC236}">
                  <a16:creationId xmlns:a16="http://schemas.microsoft.com/office/drawing/2014/main" id="{AA5170B7-5285-4F9B-BF33-CDFD1E041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432"/>
              <a:ext cx="7" cy="13"/>
            </a:xfrm>
            <a:custGeom>
              <a:avLst/>
              <a:gdLst>
                <a:gd name="T0" fmla="*/ 0 w 3"/>
                <a:gd name="T1" fmla="*/ 88 h 5"/>
                <a:gd name="T2" fmla="*/ 37 w 3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cubicBezTo>
                    <a:pt x="2" y="4"/>
                    <a:pt x="3" y="2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8" name="Freeform 2468">
              <a:extLst>
                <a:ext uri="{FF2B5EF4-FFF2-40B4-BE49-F238E27FC236}">
                  <a16:creationId xmlns:a16="http://schemas.microsoft.com/office/drawing/2014/main" id="{9D20E68E-CD02-4107-8735-A98DF7006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2440"/>
              <a:ext cx="7" cy="3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3" y="0"/>
                    <a:pt x="3" y="1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9" name="Freeform 2469">
              <a:extLst>
                <a:ext uri="{FF2B5EF4-FFF2-40B4-BE49-F238E27FC236}">
                  <a16:creationId xmlns:a16="http://schemas.microsoft.com/office/drawing/2014/main" id="{6E513B55-CE34-4C33-BCD3-D5F0E9ADF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395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3" y="1"/>
                    <a:pt x="4" y="3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0" name="Freeform 2470">
              <a:extLst>
                <a:ext uri="{FF2B5EF4-FFF2-40B4-BE49-F238E27FC236}">
                  <a16:creationId xmlns:a16="http://schemas.microsoft.com/office/drawing/2014/main" id="{6BEB13D1-FF13-456F-88D1-CEE6B644D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389"/>
              <a:ext cx="5" cy="8"/>
            </a:xfrm>
            <a:custGeom>
              <a:avLst/>
              <a:gdLst>
                <a:gd name="T0" fmla="*/ 2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1" name="Freeform 2471">
              <a:extLst>
                <a:ext uri="{FF2B5EF4-FFF2-40B4-BE49-F238E27FC236}">
                  <a16:creationId xmlns:a16="http://schemas.microsoft.com/office/drawing/2014/main" id="{7E985A46-90C6-43B6-A4A6-282F8FFA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395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2"/>
                    <a:pt x="1" y="3"/>
                    <a:pt x="2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2" name="Freeform 2472">
              <a:extLst>
                <a:ext uri="{FF2B5EF4-FFF2-40B4-BE49-F238E27FC236}">
                  <a16:creationId xmlns:a16="http://schemas.microsoft.com/office/drawing/2014/main" id="{B66AEBF1-B6A0-4F0F-ADEA-BCAA1F0FE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400"/>
              <a:ext cx="8" cy="5"/>
            </a:xfrm>
            <a:custGeom>
              <a:avLst/>
              <a:gdLst>
                <a:gd name="T0" fmla="*/ 56 w 3"/>
                <a:gd name="T1" fmla="*/ 2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3" name="Freeform 2473">
              <a:extLst>
                <a:ext uri="{FF2B5EF4-FFF2-40B4-BE49-F238E27FC236}">
                  <a16:creationId xmlns:a16="http://schemas.microsoft.com/office/drawing/2014/main" id="{1BB16209-31DC-4750-BBDA-984BD7893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2413"/>
              <a:ext cx="3" cy="16"/>
            </a:xfrm>
            <a:custGeom>
              <a:avLst/>
              <a:gdLst>
                <a:gd name="T0" fmla="*/ 0 w 1"/>
                <a:gd name="T1" fmla="*/ 0 h 6"/>
                <a:gd name="T2" fmla="*/ 0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1" y="2"/>
                    <a:pt x="1" y="4"/>
                    <a:pt x="0" y="6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4" name="Freeform 2474">
              <a:extLst>
                <a:ext uri="{FF2B5EF4-FFF2-40B4-BE49-F238E27FC236}">
                  <a16:creationId xmlns:a16="http://schemas.microsoft.com/office/drawing/2014/main" id="{F29C0061-53E0-4F2A-BCB7-66A459E89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419"/>
              <a:ext cx="5" cy="2"/>
            </a:xfrm>
            <a:custGeom>
              <a:avLst/>
              <a:gdLst>
                <a:gd name="T0" fmla="*/ 0 w 2"/>
                <a:gd name="T1" fmla="*/ 8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5" name="Freeform 2475">
              <a:extLst>
                <a:ext uri="{FF2B5EF4-FFF2-40B4-BE49-F238E27FC236}">
                  <a16:creationId xmlns:a16="http://schemas.microsoft.com/office/drawing/2014/main" id="{CDD4EDED-0C43-4885-B8EE-AB75DCC54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424"/>
              <a:ext cx="7" cy="11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2" y="0"/>
                    <a:pt x="3" y="2"/>
                    <a:pt x="3" y="4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6" name="Freeform 2476">
              <a:extLst>
                <a:ext uri="{FF2B5EF4-FFF2-40B4-BE49-F238E27FC236}">
                  <a16:creationId xmlns:a16="http://schemas.microsoft.com/office/drawing/2014/main" id="{D9EC6379-C34B-4DD6-8795-1FF170067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424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7" name="Freeform 2477">
              <a:extLst>
                <a:ext uri="{FF2B5EF4-FFF2-40B4-BE49-F238E27FC236}">
                  <a16:creationId xmlns:a16="http://schemas.microsoft.com/office/drawing/2014/main" id="{283042E3-3D94-474C-AC06-6B319A646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416"/>
              <a:ext cx="3" cy="13"/>
            </a:xfrm>
            <a:custGeom>
              <a:avLst/>
              <a:gdLst>
                <a:gd name="T0" fmla="*/ 27 w 1"/>
                <a:gd name="T1" fmla="*/ 0 h 5"/>
                <a:gd name="T2" fmla="*/ 0 w 1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1" y="4"/>
                    <a:pt x="0" y="5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8" name="Freeform 2478">
              <a:extLst>
                <a:ext uri="{FF2B5EF4-FFF2-40B4-BE49-F238E27FC236}">
                  <a16:creationId xmlns:a16="http://schemas.microsoft.com/office/drawing/2014/main" id="{010C6A29-C997-408C-B551-790E1684F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2411"/>
              <a:ext cx="10" cy="5"/>
            </a:xfrm>
            <a:custGeom>
              <a:avLst/>
              <a:gdLst>
                <a:gd name="T0" fmla="*/ 0 w 4"/>
                <a:gd name="T1" fmla="*/ 20 h 2"/>
                <a:gd name="T2" fmla="*/ 63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1" y="2"/>
                    <a:pt x="3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9" name="Freeform 2479">
              <a:extLst>
                <a:ext uri="{FF2B5EF4-FFF2-40B4-BE49-F238E27FC236}">
                  <a16:creationId xmlns:a16="http://schemas.microsoft.com/office/drawing/2014/main" id="{565201DC-FB31-43EE-AC15-ABC3589C4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" y="2389"/>
              <a:ext cx="15" cy="8"/>
            </a:xfrm>
            <a:custGeom>
              <a:avLst/>
              <a:gdLst>
                <a:gd name="T0" fmla="*/ 0 w 6"/>
                <a:gd name="T1" fmla="*/ 0 h 3"/>
                <a:gd name="T2" fmla="*/ 95 w 6"/>
                <a:gd name="T3" fmla="*/ 3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4" y="3"/>
                    <a:pt x="6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0" name="Freeform 2480">
              <a:extLst>
                <a:ext uri="{FF2B5EF4-FFF2-40B4-BE49-F238E27FC236}">
                  <a16:creationId xmlns:a16="http://schemas.microsoft.com/office/drawing/2014/main" id="{298239FF-6161-4BD1-A355-D8C5A5E40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365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3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1" name="Freeform 2481">
              <a:extLst>
                <a:ext uri="{FF2B5EF4-FFF2-40B4-BE49-F238E27FC236}">
                  <a16:creationId xmlns:a16="http://schemas.microsoft.com/office/drawing/2014/main" id="{F3ACD378-6832-4ABC-BFC4-2C9AEF911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352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2" y="0"/>
                    <a:pt x="4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2" name="Freeform 2482">
              <a:extLst>
                <a:ext uri="{FF2B5EF4-FFF2-40B4-BE49-F238E27FC236}">
                  <a16:creationId xmlns:a16="http://schemas.microsoft.com/office/drawing/2014/main" id="{F0FA5B70-4948-421E-AF2A-A112D457B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2347"/>
              <a:ext cx="1" cy="5"/>
            </a:xfrm>
            <a:custGeom>
              <a:avLst/>
              <a:gdLst>
                <a:gd name="T0" fmla="*/ 0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3" name="Freeform 2483">
              <a:extLst>
                <a:ext uri="{FF2B5EF4-FFF2-40B4-BE49-F238E27FC236}">
                  <a16:creationId xmlns:a16="http://schemas.microsoft.com/office/drawing/2014/main" id="{BE6D2D26-0D3C-423C-9FFA-E789737B7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4" y="2344"/>
              <a:ext cx="15" cy="5"/>
            </a:xfrm>
            <a:custGeom>
              <a:avLst/>
              <a:gdLst>
                <a:gd name="T0" fmla="*/ 0 w 6"/>
                <a:gd name="T1" fmla="*/ 0 h 2"/>
                <a:gd name="T2" fmla="*/ 95 w 6"/>
                <a:gd name="T3" fmla="*/ 2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1" y="2"/>
                    <a:pt x="4" y="2"/>
                    <a:pt x="6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4" name="Freeform 2484">
              <a:extLst>
                <a:ext uri="{FF2B5EF4-FFF2-40B4-BE49-F238E27FC236}">
                  <a16:creationId xmlns:a16="http://schemas.microsoft.com/office/drawing/2014/main" id="{0056D10F-DBD2-455E-868C-E7D374077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9" y="2349"/>
              <a:ext cx="1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5" name="Freeform 2485">
              <a:extLst>
                <a:ext uri="{FF2B5EF4-FFF2-40B4-BE49-F238E27FC236}">
                  <a16:creationId xmlns:a16="http://schemas.microsoft.com/office/drawing/2014/main" id="{900D77BA-4570-4978-9F16-2AE86BB3D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363"/>
              <a:ext cx="10" cy="8"/>
            </a:xfrm>
            <a:custGeom>
              <a:avLst/>
              <a:gdLst>
                <a:gd name="T0" fmla="*/ 0 w 4"/>
                <a:gd name="T1" fmla="*/ 56 h 3"/>
                <a:gd name="T2" fmla="*/ 63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1" y="3"/>
                    <a:pt x="4" y="2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6" name="Freeform 2486">
              <a:extLst>
                <a:ext uri="{FF2B5EF4-FFF2-40B4-BE49-F238E27FC236}">
                  <a16:creationId xmlns:a16="http://schemas.microsoft.com/office/drawing/2014/main" id="{34CE01AC-AF4B-48D4-AC91-DB74FF60A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368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7" name="Freeform 2487">
              <a:extLst>
                <a:ext uri="{FF2B5EF4-FFF2-40B4-BE49-F238E27FC236}">
                  <a16:creationId xmlns:a16="http://schemas.microsoft.com/office/drawing/2014/main" id="{46EC96D9-54F5-4B09-B830-534F4C7BE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2360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1" y="2"/>
                    <a:pt x="2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8" name="Freeform 2488">
              <a:extLst>
                <a:ext uri="{FF2B5EF4-FFF2-40B4-BE49-F238E27FC236}">
                  <a16:creationId xmlns:a16="http://schemas.microsoft.com/office/drawing/2014/main" id="{57F73817-8C9D-4903-A9C4-D292E5643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339"/>
              <a:ext cx="3" cy="8"/>
            </a:xfrm>
            <a:custGeom>
              <a:avLst/>
              <a:gdLst>
                <a:gd name="T0" fmla="*/ 0 w 1"/>
                <a:gd name="T1" fmla="*/ 0 h 3"/>
                <a:gd name="T2" fmla="*/ 27 w 1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9" name="Freeform 2489">
              <a:extLst>
                <a:ext uri="{FF2B5EF4-FFF2-40B4-BE49-F238E27FC236}">
                  <a16:creationId xmlns:a16="http://schemas.microsoft.com/office/drawing/2014/main" id="{6ECCB1D6-0E6D-49E5-9935-3F8DBA0CB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" y="234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0"/>
                    <a:pt x="0" y="1"/>
                    <a:pt x="0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0" name="Freeform 2490">
              <a:extLst>
                <a:ext uri="{FF2B5EF4-FFF2-40B4-BE49-F238E27FC236}">
                  <a16:creationId xmlns:a16="http://schemas.microsoft.com/office/drawing/2014/main" id="{32D00C94-7295-477B-A7ED-8835C4098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2355"/>
              <a:ext cx="2" cy="1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1" y="2"/>
                    <a:pt x="0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1" name="Freeform 2491">
              <a:extLst>
                <a:ext uri="{FF2B5EF4-FFF2-40B4-BE49-F238E27FC236}">
                  <a16:creationId xmlns:a16="http://schemas.microsoft.com/office/drawing/2014/main" id="{C9934A7F-A4CC-4D90-8BEA-6E02B21DE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357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2" name="Freeform 2492">
              <a:extLst>
                <a:ext uri="{FF2B5EF4-FFF2-40B4-BE49-F238E27FC236}">
                  <a16:creationId xmlns:a16="http://schemas.microsoft.com/office/drawing/2014/main" id="{3DF80C69-8391-439F-8580-1AB425234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445"/>
              <a:ext cx="2" cy="11"/>
            </a:xfrm>
            <a:custGeom>
              <a:avLst/>
              <a:gdLst>
                <a:gd name="T0" fmla="*/ 0 w 1"/>
                <a:gd name="T1" fmla="*/ 0 h 4"/>
                <a:gd name="T2" fmla="*/ 8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1" y="1"/>
                    <a:pt x="1" y="2"/>
                    <a:pt x="1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3" name="Freeform 2493">
              <a:extLst>
                <a:ext uri="{FF2B5EF4-FFF2-40B4-BE49-F238E27FC236}">
                  <a16:creationId xmlns:a16="http://schemas.microsoft.com/office/drawing/2014/main" id="{73055E28-EB54-42A2-809B-251F14E8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2451"/>
              <a:ext cx="8" cy="1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4" name="Freeform 2494">
              <a:extLst>
                <a:ext uri="{FF2B5EF4-FFF2-40B4-BE49-F238E27FC236}">
                  <a16:creationId xmlns:a16="http://schemas.microsoft.com/office/drawing/2014/main" id="{48360B9A-B0D8-4539-8203-00C967764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464"/>
              <a:ext cx="12" cy="5"/>
            </a:xfrm>
            <a:custGeom>
              <a:avLst/>
              <a:gdLst>
                <a:gd name="T0" fmla="*/ 0 w 5"/>
                <a:gd name="T1" fmla="*/ 20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2"/>
                    <a:pt x="3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5" name="Freeform 2495">
              <a:extLst>
                <a:ext uri="{FF2B5EF4-FFF2-40B4-BE49-F238E27FC236}">
                  <a16:creationId xmlns:a16="http://schemas.microsoft.com/office/drawing/2014/main" id="{0ED01F84-13B3-47A4-9E11-5D17A3749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469"/>
              <a:ext cx="5" cy="6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1"/>
                    <a:pt x="1" y="2"/>
                    <a:pt x="2" y="2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6" name="Freeform 2496">
              <a:extLst>
                <a:ext uri="{FF2B5EF4-FFF2-40B4-BE49-F238E27FC236}">
                  <a16:creationId xmlns:a16="http://schemas.microsoft.com/office/drawing/2014/main" id="{3C942C23-21BB-4D47-957E-20E32702A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456"/>
              <a:ext cx="7" cy="13"/>
            </a:xfrm>
            <a:custGeom>
              <a:avLst/>
              <a:gdLst>
                <a:gd name="T0" fmla="*/ 12 w 3"/>
                <a:gd name="T1" fmla="*/ 0 h 5"/>
                <a:gd name="T2" fmla="*/ 37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2"/>
                    <a:pt x="2" y="4"/>
                    <a:pt x="3" y="5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7" name="Freeform 2497">
              <a:extLst>
                <a:ext uri="{FF2B5EF4-FFF2-40B4-BE49-F238E27FC236}">
                  <a16:creationId xmlns:a16="http://schemas.microsoft.com/office/drawing/2014/main" id="{81E88CFE-E920-4DBC-A931-F4AD38A72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363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2"/>
                    <a:pt x="1" y="3"/>
                    <a:pt x="3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8" name="Freeform 2498">
              <a:extLst>
                <a:ext uri="{FF2B5EF4-FFF2-40B4-BE49-F238E27FC236}">
                  <a16:creationId xmlns:a16="http://schemas.microsoft.com/office/drawing/2014/main" id="{171F230B-DE46-46AF-A155-254F25721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368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9" name="Freeform 2499">
              <a:extLst>
                <a:ext uri="{FF2B5EF4-FFF2-40B4-BE49-F238E27FC236}">
                  <a16:creationId xmlns:a16="http://schemas.microsoft.com/office/drawing/2014/main" id="{DB3B208E-B98D-4DAC-912E-591DDFA7B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" y="2368"/>
              <a:ext cx="5" cy="13"/>
            </a:xfrm>
            <a:custGeom>
              <a:avLst/>
              <a:gdLst>
                <a:gd name="T0" fmla="*/ 33 w 2"/>
                <a:gd name="T1" fmla="*/ 0 h 5"/>
                <a:gd name="T2" fmla="*/ 20 w 2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2"/>
                    <a:pt x="0" y="4"/>
                    <a:pt x="1" y="5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0" name="Freeform 2500">
              <a:extLst>
                <a:ext uri="{FF2B5EF4-FFF2-40B4-BE49-F238E27FC236}">
                  <a16:creationId xmlns:a16="http://schemas.microsoft.com/office/drawing/2014/main" id="{B6E40AAE-8A3A-4A4B-A614-E96EC34EC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371"/>
              <a:ext cx="8" cy="8"/>
            </a:xfrm>
            <a:custGeom>
              <a:avLst/>
              <a:gdLst>
                <a:gd name="T0" fmla="*/ 0 w 3"/>
                <a:gd name="T1" fmla="*/ 0 h 3"/>
                <a:gd name="T2" fmla="*/ 56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2"/>
                    <a:pt x="1" y="3"/>
                    <a:pt x="3" y="3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1" name="Freeform 2501">
              <a:extLst>
                <a:ext uri="{FF2B5EF4-FFF2-40B4-BE49-F238E27FC236}">
                  <a16:creationId xmlns:a16="http://schemas.microsoft.com/office/drawing/2014/main" id="{4A58D221-62FE-4DEF-B1EC-DD3852AC3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376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2" name="Freeform 2502">
              <a:extLst>
                <a:ext uri="{FF2B5EF4-FFF2-40B4-BE49-F238E27FC236}">
                  <a16:creationId xmlns:a16="http://schemas.microsoft.com/office/drawing/2014/main" id="{D028152C-A189-479F-890E-520EFE0B2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373"/>
              <a:ext cx="5" cy="14"/>
            </a:xfrm>
            <a:custGeom>
              <a:avLst/>
              <a:gdLst>
                <a:gd name="T0" fmla="*/ 20 w 2"/>
                <a:gd name="T1" fmla="*/ 0 h 5"/>
                <a:gd name="T2" fmla="*/ 33 w 2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0" y="4"/>
                    <a:pt x="2" y="5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3" name="Freeform 2503">
              <a:extLst>
                <a:ext uri="{FF2B5EF4-FFF2-40B4-BE49-F238E27FC236}">
                  <a16:creationId xmlns:a16="http://schemas.microsoft.com/office/drawing/2014/main" id="{25422281-2327-439E-B77E-75B9EBEA2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397"/>
              <a:ext cx="5" cy="11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0"/>
                    <a:pt x="2" y="2"/>
                    <a:pt x="2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4" name="Freeform 2504">
              <a:extLst>
                <a:ext uri="{FF2B5EF4-FFF2-40B4-BE49-F238E27FC236}">
                  <a16:creationId xmlns:a16="http://schemas.microsoft.com/office/drawing/2014/main" id="{D8B26D4E-2B0C-4B8E-BB7F-DED968E41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" y="2403"/>
              <a:ext cx="7" cy="2"/>
            </a:xfrm>
            <a:custGeom>
              <a:avLst/>
              <a:gdLst>
                <a:gd name="T0" fmla="*/ 0 w 3"/>
                <a:gd name="T1" fmla="*/ 8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5" name="Freeform 2505">
              <a:extLst>
                <a:ext uri="{FF2B5EF4-FFF2-40B4-BE49-F238E27FC236}">
                  <a16:creationId xmlns:a16="http://schemas.microsoft.com/office/drawing/2014/main" id="{DFA3372C-E6FA-492D-8C02-FCA1C554C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4" y="2405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63 w 4"/>
                <a:gd name="T3" fmla="*/ 10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2" y="1"/>
                    <a:pt x="3" y="3"/>
                    <a:pt x="4" y="5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6" name="Freeform 2506">
              <a:extLst>
                <a:ext uri="{FF2B5EF4-FFF2-40B4-BE49-F238E27FC236}">
                  <a16:creationId xmlns:a16="http://schemas.microsoft.com/office/drawing/2014/main" id="{D754042E-2EB4-4C98-B398-2EAC96CD5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408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7" name="Freeform 2507">
              <a:extLst>
                <a:ext uri="{FF2B5EF4-FFF2-40B4-BE49-F238E27FC236}">
                  <a16:creationId xmlns:a16="http://schemas.microsoft.com/office/drawing/2014/main" id="{AD6663A5-94EF-459E-9C1F-B5D204704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2451"/>
              <a:ext cx="12" cy="5"/>
            </a:xfrm>
            <a:custGeom>
              <a:avLst/>
              <a:gdLst>
                <a:gd name="T0" fmla="*/ 0 w 5"/>
                <a:gd name="T1" fmla="*/ 20 h 2"/>
                <a:gd name="T2" fmla="*/ 7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2"/>
                    <a:pt x="4" y="1"/>
                    <a:pt x="5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8" name="Freeform 2508">
              <a:extLst>
                <a:ext uri="{FF2B5EF4-FFF2-40B4-BE49-F238E27FC236}">
                  <a16:creationId xmlns:a16="http://schemas.microsoft.com/office/drawing/2014/main" id="{DBE44BA5-EC23-497C-89A0-CF1EA073B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2453"/>
              <a:ext cx="5" cy="3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1" y="1"/>
                    <a:pt x="2" y="1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9" name="Freeform 2509">
              <a:extLst>
                <a:ext uri="{FF2B5EF4-FFF2-40B4-BE49-F238E27FC236}">
                  <a16:creationId xmlns:a16="http://schemas.microsoft.com/office/drawing/2014/main" id="{53380D5D-4AF3-4825-A838-67DDDAF1B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477"/>
              <a:ext cx="8" cy="6"/>
            </a:xfrm>
            <a:custGeom>
              <a:avLst/>
              <a:gdLst>
                <a:gd name="T0" fmla="*/ 0 w 3"/>
                <a:gd name="T1" fmla="*/ 54 h 2"/>
                <a:gd name="T2" fmla="*/ 56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3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0" name="Freeform 2510">
              <a:extLst>
                <a:ext uri="{FF2B5EF4-FFF2-40B4-BE49-F238E27FC236}">
                  <a16:creationId xmlns:a16="http://schemas.microsoft.com/office/drawing/2014/main" id="{2B7CCC27-3B22-447B-BCD1-34009F50E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2483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1" y="0"/>
                    <a:pt x="2" y="0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1" name="Freeform 2511">
              <a:extLst>
                <a:ext uri="{FF2B5EF4-FFF2-40B4-BE49-F238E27FC236}">
                  <a16:creationId xmlns:a16="http://schemas.microsoft.com/office/drawing/2014/main" id="{88225E0A-3A89-477C-BCF7-693E1E029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467"/>
              <a:ext cx="7" cy="10"/>
            </a:xfrm>
            <a:custGeom>
              <a:avLst/>
              <a:gdLst>
                <a:gd name="T0" fmla="*/ 28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2"/>
                    <a:pt x="2" y="3"/>
                    <a:pt x="0" y="4"/>
                  </a:cubicBezTo>
                </a:path>
              </a:pathLst>
            </a:custGeom>
            <a:noFill/>
            <a:ln w="3175" cap="rnd">
              <a:solidFill>
                <a:srgbClr val="6BA4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2" name="Freeform 2512">
              <a:extLst>
                <a:ext uri="{FF2B5EF4-FFF2-40B4-BE49-F238E27FC236}">
                  <a16:creationId xmlns:a16="http://schemas.microsoft.com/office/drawing/2014/main" id="{84BBEC57-F7F7-4BD0-BF4C-B886620BD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464"/>
              <a:ext cx="10" cy="3"/>
            </a:xfrm>
            <a:custGeom>
              <a:avLst/>
              <a:gdLst>
                <a:gd name="T0" fmla="*/ 0 w 4"/>
                <a:gd name="T1" fmla="*/ 27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1"/>
                    <a:pt x="4" y="1"/>
                    <a:pt x="4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3" name="Freeform 2513">
              <a:extLst>
                <a:ext uri="{FF2B5EF4-FFF2-40B4-BE49-F238E27FC236}">
                  <a16:creationId xmlns:a16="http://schemas.microsoft.com/office/drawing/2014/main" id="{2C7AE819-1F5C-4E0F-B54A-17FC6BFF8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427"/>
              <a:ext cx="8" cy="2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0" y="1"/>
                    <a:pt x="2" y="1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4" name="Freeform 2514">
              <a:extLst>
                <a:ext uri="{FF2B5EF4-FFF2-40B4-BE49-F238E27FC236}">
                  <a16:creationId xmlns:a16="http://schemas.microsoft.com/office/drawing/2014/main" id="{698AF812-60D5-43CC-B8EE-5687BD10F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427"/>
              <a:ext cx="3" cy="5"/>
            </a:xfrm>
            <a:custGeom>
              <a:avLst/>
              <a:gdLst>
                <a:gd name="T0" fmla="*/ 27 w 1"/>
                <a:gd name="T1" fmla="*/ 0 h 2"/>
                <a:gd name="T2" fmla="*/ 0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5" name="Freeform 2515">
              <a:extLst>
                <a:ext uri="{FF2B5EF4-FFF2-40B4-BE49-F238E27FC236}">
                  <a16:creationId xmlns:a16="http://schemas.microsoft.com/office/drawing/2014/main" id="{CFEC266A-FF62-4674-986A-ECC120EC2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331"/>
              <a:ext cx="277" cy="165"/>
            </a:xfrm>
            <a:custGeom>
              <a:avLst/>
              <a:gdLst>
                <a:gd name="T0" fmla="*/ 324 w 111"/>
                <a:gd name="T1" fmla="*/ 1134 h 62"/>
                <a:gd name="T2" fmla="*/ 230 w 111"/>
                <a:gd name="T3" fmla="*/ 1112 h 62"/>
                <a:gd name="T4" fmla="*/ 137 w 111"/>
                <a:gd name="T5" fmla="*/ 1057 h 62"/>
                <a:gd name="T6" fmla="*/ 62 w 111"/>
                <a:gd name="T7" fmla="*/ 977 h 62"/>
                <a:gd name="T8" fmla="*/ 30 w 111"/>
                <a:gd name="T9" fmla="*/ 908 h 62"/>
                <a:gd name="T10" fmla="*/ 0 w 111"/>
                <a:gd name="T11" fmla="*/ 806 h 62"/>
                <a:gd name="T12" fmla="*/ 0 w 111"/>
                <a:gd name="T13" fmla="*/ 716 h 62"/>
                <a:gd name="T14" fmla="*/ 0 w 111"/>
                <a:gd name="T15" fmla="*/ 623 h 62"/>
                <a:gd name="T16" fmla="*/ 30 w 111"/>
                <a:gd name="T17" fmla="*/ 511 h 62"/>
                <a:gd name="T18" fmla="*/ 30 w 111"/>
                <a:gd name="T19" fmla="*/ 452 h 62"/>
                <a:gd name="T20" fmla="*/ 62 w 111"/>
                <a:gd name="T21" fmla="*/ 362 h 62"/>
                <a:gd name="T22" fmla="*/ 75 w 111"/>
                <a:gd name="T23" fmla="*/ 282 h 62"/>
                <a:gd name="T24" fmla="*/ 125 w 111"/>
                <a:gd name="T25" fmla="*/ 205 h 62"/>
                <a:gd name="T26" fmla="*/ 167 w 111"/>
                <a:gd name="T27" fmla="*/ 149 h 62"/>
                <a:gd name="T28" fmla="*/ 230 w 111"/>
                <a:gd name="T29" fmla="*/ 114 h 62"/>
                <a:gd name="T30" fmla="*/ 279 w 111"/>
                <a:gd name="T31" fmla="*/ 56 h 62"/>
                <a:gd name="T32" fmla="*/ 374 w 111"/>
                <a:gd name="T33" fmla="*/ 35 h 62"/>
                <a:gd name="T34" fmla="*/ 467 w 111"/>
                <a:gd name="T35" fmla="*/ 0 h 62"/>
                <a:gd name="T36" fmla="*/ 574 w 111"/>
                <a:gd name="T37" fmla="*/ 0 h 62"/>
                <a:gd name="T38" fmla="*/ 666 w 111"/>
                <a:gd name="T39" fmla="*/ 21 h 62"/>
                <a:gd name="T40" fmla="*/ 759 w 111"/>
                <a:gd name="T41" fmla="*/ 56 h 62"/>
                <a:gd name="T42" fmla="*/ 841 w 111"/>
                <a:gd name="T43" fmla="*/ 77 h 62"/>
                <a:gd name="T44" fmla="*/ 946 w 111"/>
                <a:gd name="T45" fmla="*/ 149 h 62"/>
                <a:gd name="T46" fmla="*/ 1028 w 111"/>
                <a:gd name="T47" fmla="*/ 205 h 62"/>
                <a:gd name="T48" fmla="*/ 1058 w 111"/>
                <a:gd name="T49" fmla="*/ 226 h 62"/>
                <a:gd name="T50" fmla="*/ 1103 w 111"/>
                <a:gd name="T51" fmla="*/ 261 h 62"/>
                <a:gd name="T52" fmla="*/ 1153 w 111"/>
                <a:gd name="T53" fmla="*/ 303 h 62"/>
                <a:gd name="T54" fmla="*/ 1215 w 111"/>
                <a:gd name="T55" fmla="*/ 362 h 62"/>
                <a:gd name="T56" fmla="*/ 1258 w 111"/>
                <a:gd name="T57" fmla="*/ 397 h 62"/>
                <a:gd name="T58" fmla="*/ 1353 w 111"/>
                <a:gd name="T59" fmla="*/ 452 h 62"/>
                <a:gd name="T60" fmla="*/ 1412 w 111"/>
                <a:gd name="T61" fmla="*/ 474 h 62"/>
                <a:gd name="T62" fmla="*/ 1475 w 111"/>
                <a:gd name="T63" fmla="*/ 490 h 62"/>
                <a:gd name="T64" fmla="*/ 1537 w 111"/>
                <a:gd name="T65" fmla="*/ 511 h 62"/>
                <a:gd name="T66" fmla="*/ 1587 w 111"/>
                <a:gd name="T67" fmla="*/ 532 h 62"/>
                <a:gd name="T68" fmla="*/ 1632 w 111"/>
                <a:gd name="T69" fmla="*/ 588 h 62"/>
                <a:gd name="T70" fmla="*/ 1712 w 111"/>
                <a:gd name="T71" fmla="*/ 679 h 62"/>
                <a:gd name="T72" fmla="*/ 1724 w 111"/>
                <a:gd name="T73" fmla="*/ 716 h 62"/>
                <a:gd name="T74" fmla="*/ 1724 w 111"/>
                <a:gd name="T75" fmla="*/ 750 h 62"/>
                <a:gd name="T76" fmla="*/ 1662 w 111"/>
                <a:gd name="T77" fmla="*/ 849 h 62"/>
                <a:gd name="T78" fmla="*/ 1620 w 111"/>
                <a:gd name="T79" fmla="*/ 865 h 62"/>
                <a:gd name="T80" fmla="*/ 1570 w 111"/>
                <a:gd name="T81" fmla="*/ 908 h 62"/>
                <a:gd name="T82" fmla="*/ 1495 w 111"/>
                <a:gd name="T83" fmla="*/ 908 h 62"/>
                <a:gd name="T84" fmla="*/ 1475 w 111"/>
                <a:gd name="T85" fmla="*/ 908 h 62"/>
                <a:gd name="T86" fmla="*/ 1475 w 111"/>
                <a:gd name="T87" fmla="*/ 908 h 62"/>
                <a:gd name="T88" fmla="*/ 1462 w 111"/>
                <a:gd name="T89" fmla="*/ 908 h 62"/>
                <a:gd name="T90" fmla="*/ 1383 w 111"/>
                <a:gd name="T91" fmla="*/ 921 h 62"/>
                <a:gd name="T92" fmla="*/ 1340 w 111"/>
                <a:gd name="T93" fmla="*/ 921 h 62"/>
                <a:gd name="T94" fmla="*/ 1278 w 111"/>
                <a:gd name="T95" fmla="*/ 963 h 62"/>
                <a:gd name="T96" fmla="*/ 1245 w 111"/>
                <a:gd name="T97" fmla="*/ 963 h 62"/>
                <a:gd name="T98" fmla="*/ 1183 w 111"/>
                <a:gd name="T99" fmla="*/ 998 h 62"/>
                <a:gd name="T100" fmla="*/ 1091 w 111"/>
                <a:gd name="T101" fmla="*/ 1035 h 62"/>
                <a:gd name="T102" fmla="*/ 996 w 111"/>
                <a:gd name="T103" fmla="*/ 1078 h 62"/>
                <a:gd name="T104" fmla="*/ 916 w 111"/>
                <a:gd name="T105" fmla="*/ 1091 h 62"/>
                <a:gd name="T106" fmla="*/ 841 w 111"/>
                <a:gd name="T107" fmla="*/ 1134 h 62"/>
                <a:gd name="T108" fmla="*/ 746 w 111"/>
                <a:gd name="T109" fmla="*/ 1134 h 62"/>
                <a:gd name="T110" fmla="*/ 686 w 111"/>
                <a:gd name="T111" fmla="*/ 1147 h 62"/>
                <a:gd name="T112" fmla="*/ 561 w 111"/>
                <a:gd name="T113" fmla="*/ 1147 h 62"/>
                <a:gd name="T114" fmla="*/ 437 w 111"/>
                <a:gd name="T115" fmla="*/ 1168 h 6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11" h="62">
                  <a:moveTo>
                    <a:pt x="24" y="61"/>
                  </a:moveTo>
                  <a:cubicBezTo>
                    <a:pt x="21" y="60"/>
                    <a:pt x="21" y="60"/>
                    <a:pt x="21" y="60"/>
                  </a:cubicBezTo>
                  <a:cubicBezTo>
                    <a:pt x="21" y="60"/>
                    <a:pt x="19" y="60"/>
                    <a:pt x="19" y="60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9" y="56"/>
                    <a:pt x="8" y="55"/>
                    <a:pt x="8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52"/>
                    <a:pt x="3" y="49"/>
                    <a:pt x="3" y="49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2" y="47"/>
                    <a:pt x="2" y="47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3" y="21"/>
                    <a:pt x="3" y="21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7"/>
                    <a:pt x="4" y="17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3" y="7"/>
                    <a:pt x="13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5" y="0"/>
                    <a:pt x="35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51" y="3"/>
                    <a:pt x="51" y="3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7" y="6"/>
                    <a:pt x="61" y="8"/>
                    <a:pt x="61" y="8"/>
                  </a:cubicBezTo>
                  <a:cubicBezTo>
                    <a:pt x="61" y="8"/>
                    <a:pt x="64" y="10"/>
                    <a:pt x="64" y="10"/>
                  </a:cubicBezTo>
                  <a:cubicBezTo>
                    <a:pt x="66" y="11"/>
                    <a:pt x="66" y="11"/>
                    <a:pt x="66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2" y="14"/>
                    <a:pt x="74" y="16"/>
                    <a:pt x="74" y="16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81" y="21"/>
                    <a:pt x="81" y="21"/>
                  </a:cubicBezTo>
                  <a:cubicBezTo>
                    <a:pt x="81" y="21"/>
                    <a:pt x="83" y="23"/>
                    <a:pt x="84" y="23"/>
                  </a:cubicBezTo>
                  <a:cubicBezTo>
                    <a:pt x="85" y="24"/>
                    <a:pt x="87" y="24"/>
                    <a:pt x="87" y="24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3" y="26"/>
                    <a:pt x="93" y="26"/>
                    <a:pt x="93" y="26"/>
                  </a:cubicBezTo>
                  <a:cubicBezTo>
                    <a:pt x="94" y="26"/>
                    <a:pt x="95" y="26"/>
                    <a:pt x="95" y="26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7" y="26"/>
                    <a:pt x="99" y="27"/>
                    <a:pt x="99" y="27"/>
                  </a:cubicBezTo>
                  <a:cubicBezTo>
                    <a:pt x="100" y="28"/>
                    <a:pt x="100" y="28"/>
                    <a:pt x="100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4" y="29"/>
                    <a:pt x="104" y="29"/>
                    <a:pt x="104" y="29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10" y="36"/>
                    <a:pt x="110" y="36"/>
                    <a:pt x="110" y="36"/>
                  </a:cubicBezTo>
                  <a:cubicBezTo>
                    <a:pt x="110" y="37"/>
                    <a:pt x="110" y="37"/>
                    <a:pt x="110" y="37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1" y="41"/>
                    <a:pt x="110" y="42"/>
                    <a:pt x="110" y="43"/>
                  </a:cubicBezTo>
                  <a:cubicBezTo>
                    <a:pt x="109" y="44"/>
                    <a:pt x="108" y="45"/>
                    <a:pt x="107" y="45"/>
                  </a:cubicBezTo>
                  <a:cubicBezTo>
                    <a:pt x="107" y="45"/>
                    <a:pt x="106" y="46"/>
                    <a:pt x="106" y="46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8"/>
                    <a:pt x="98" y="48"/>
                    <a:pt x="98" y="48"/>
                  </a:cubicBezTo>
                  <a:cubicBezTo>
                    <a:pt x="98" y="48"/>
                    <a:pt x="96" y="48"/>
                    <a:pt x="96" y="48"/>
                  </a:cubicBezTo>
                  <a:cubicBezTo>
                    <a:pt x="96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4" y="48"/>
                    <a:pt x="94" y="48"/>
                  </a:cubicBezTo>
                  <a:cubicBezTo>
                    <a:pt x="91" y="48"/>
                    <a:pt x="91" y="48"/>
                    <a:pt x="91" y="48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7" y="49"/>
                    <a:pt x="87" y="49"/>
                    <a:pt x="87" y="49"/>
                  </a:cubicBezTo>
                  <a:cubicBezTo>
                    <a:pt x="86" y="49"/>
                    <a:pt x="86" y="49"/>
                    <a:pt x="86" y="49"/>
                  </a:cubicBezTo>
                  <a:cubicBezTo>
                    <a:pt x="83" y="50"/>
                    <a:pt x="83" y="50"/>
                    <a:pt x="83" y="50"/>
                  </a:cubicBezTo>
                  <a:cubicBezTo>
                    <a:pt x="83" y="50"/>
                    <a:pt x="82" y="51"/>
                    <a:pt x="82" y="51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1" y="51"/>
                    <a:pt x="80" y="51"/>
                    <a:pt x="80" y="51"/>
                  </a:cubicBezTo>
                  <a:cubicBezTo>
                    <a:pt x="78" y="52"/>
                    <a:pt x="78" y="52"/>
                    <a:pt x="78" y="52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4" y="57"/>
                    <a:pt x="64" y="57"/>
                    <a:pt x="64" y="57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4" y="60"/>
                    <a:pt x="54" y="60"/>
                    <a:pt x="54" y="60"/>
                  </a:cubicBezTo>
                  <a:cubicBezTo>
                    <a:pt x="52" y="60"/>
                    <a:pt x="52" y="60"/>
                    <a:pt x="52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6" y="60"/>
                    <a:pt x="46" y="60"/>
                  </a:cubicBezTo>
                  <a:cubicBezTo>
                    <a:pt x="44" y="61"/>
                    <a:pt x="44" y="61"/>
                    <a:pt x="44" y="61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3" y="61"/>
                    <a:pt x="33" y="61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8" y="62"/>
                    <a:pt x="24" y="61"/>
                    <a:pt x="24" y="61"/>
                  </a:cubicBezTo>
                  <a:close/>
                </a:path>
              </a:pathLst>
            </a:custGeom>
            <a:noFill/>
            <a:ln w="3175" cap="rnd">
              <a:solidFill>
                <a:srgbClr val="81B08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0" name="Group 2516">
            <a:extLst>
              <a:ext uri="{FF2B5EF4-FFF2-40B4-BE49-F238E27FC236}">
                <a16:creationId xmlns:a16="http://schemas.microsoft.com/office/drawing/2014/main" id="{998E5CD5-4F9F-4349-A3E3-EADC3BA58C35}"/>
              </a:ext>
            </a:extLst>
          </p:cNvPr>
          <p:cNvGrpSpPr>
            <a:grpSpLocks/>
          </p:cNvGrpSpPr>
          <p:nvPr/>
        </p:nvGrpSpPr>
        <p:grpSpPr bwMode="auto">
          <a:xfrm>
            <a:off x="8077200" y="2827338"/>
            <a:ext cx="323850" cy="601662"/>
            <a:chOff x="2175" y="2261"/>
            <a:chExt cx="356" cy="662"/>
          </a:xfrm>
        </p:grpSpPr>
        <p:sp>
          <p:nvSpPr>
            <p:cNvPr id="15346" name="Freeform 2517">
              <a:extLst>
                <a:ext uri="{FF2B5EF4-FFF2-40B4-BE49-F238E27FC236}">
                  <a16:creationId xmlns:a16="http://schemas.microsoft.com/office/drawing/2014/main" id="{B2B64C1A-2B2F-4B0A-AB6D-C5C403425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solidFill>
              <a:srgbClr val="A576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7" name="Freeform 2518">
              <a:extLst>
                <a:ext uri="{FF2B5EF4-FFF2-40B4-BE49-F238E27FC236}">
                  <a16:creationId xmlns:a16="http://schemas.microsoft.com/office/drawing/2014/main" id="{B0C8511B-2F6B-4FF7-90C2-6AE026014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320"/>
              <a:ext cx="178" cy="475"/>
            </a:xfrm>
            <a:custGeom>
              <a:avLst/>
              <a:gdLst>
                <a:gd name="T0" fmla="*/ 534 w 71"/>
                <a:gd name="T1" fmla="*/ 0 h 178"/>
                <a:gd name="T2" fmla="*/ 722 w 71"/>
                <a:gd name="T3" fmla="*/ 307 h 178"/>
                <a:gd name="T4" fmla="*/ 963 w 71"/>
                <a:gd name="T5" fmla="*/ 512 h 178"/>
                <a:gd name="T6" fmla="*/ 1101 w 71"/>
                <a:gd name="T7" fmla="*/ 1310 h 178"/>
                <a:gd name="T8" fmla="*/ 1038 w 71"/>
                <a:gd name="T9" fmla="*/ 1695 h 178"/>
                <a:gd name="T10" fmla="*/ 1025 w 71"/>
                <a:gd name="T11" fmla="*/ 1879 h 178"/>
                <a:gd name="T12" fmla="*/ 975 w 71"/>
                <a:gd name="T13" fmla="*/ 2052 h 178"/>
                <a:gd name="T14" fmla="*/ 867 w 71"/>
                <a:gd name="T15" fmla="*/ 2436 h 178"/>
                <a:gd name="T16" fmla="*/ 785 w 71"/>
                <a:gd name="T17" fmla="*/ 2791 h 178"/>
                <a:gd name="T18" fmla="*/ 659 w 71"/>
                <a:gd name="T19" fmla="*/ 2869 h 178"/>
                <a:gd name="T20" fmla="*/ 567 w 71"/>
                <a:gd name="T21" fmla="*/ 2983 h 178"/>
                <a:gd name="T22" fmla="*/ 376 w 71"/>
                <a:gd name="T23" fmla="*/ 3248 h 178"/>
                <a:gd name="T24" fmla="*/ 188 w 71"/>
                <a:gd name="T25" fmla="*/ 3362 h 178"/>
                <a:gd name="T26" fmla="*/ 83 w 71"/>
                <a:gd name="T27" fmla="*/ 3269 h 178"/>
                <a:gd name="T28" fmla="*/ 0 w 71"/>
                <a:gd name="T29" fmla="*/ 3133 h 178"/>
                <a:gd name="T30" fmla="*/ 251 w 71"/>
                <a:gd name="T31" fmla="*/ 3154 h 178"/>
                <a:gd name="T32" fmla="*/ 491 w 71"/>
                <a:gd name="T33" fmla="*/ 2757 h 178"/>
                <a:gd name="T34" fmla="*/ 617 w 71"/>
                <a:gd name="T35" fmla="*/ 2586 h 178"/>
                <a:gd name="T36" fmla="*/ 679 w 71"/>
                <a:gd name="T37" fmla="*/ 2356 h 178"/>
                <a:gd name="T38" fmla="*/ 847 w 71"/>
                <a:gd name="T39" fmla="*/ 1980 h 178"/>
                <a:gd name="T40" fmla="*/ 847 w 71"/>
                <a:gd name="T41" fmla="*/ 1809 h 178"/>
                <a:gd name="T42" fmla="*/ 913 w 71"/>
                <a:gd name="T43" fmla="*/ 1558 h 178"/>
                <a:gd name="T44" fmla="*/ 943 w 71"/>
                <a:gd name="T45" fmla="*/ 947 h 178"/>
                <a:gd name="T46" fmla="*/ 785 w 71"/>
                <a:gd name="T47" fmla="*/ 534 h 178"/>
                <a:gd name="T48" fmla="*/ 722 w 71"/>
                <a:gd name="T49" fmla="*/ 376 h 178"/>
                <a:gd name="T50" fmla="*/ 679 w 71"/>
                <a:gd name="T51" fmla="*/ 205 h 17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1" h="178">
                  <a:moveTo>
                    <a:pt x="34" y="0"/>
                  </a:moveTo>
                  <a:cubicBezTo>
                    <a:pt x="34" y="5"/>
                    <a:pt x="42" y="13"/>
                    <a:pt x="46" y="16"/>
                  </a:cubicBezTo>
                  <a:cubicBezTo>
                    <a:pt x="50" y="20"/>
                    <a:pt x="57" y="22"/>
                    <a:pt x="61" y="27"/>
                  </a:cubicBezTo>
                  <a:cubicBezTo>
                    <a:pt x="68" y="37"/>
                    <a:pt x="71" y="56"/>
                    <a:pt x="70" y="69"/>
                  </a:cubicBezTo>
                  <a:cubicBezTo>
                    <a:pt x="70" y="76"/>
                    <a:pt x="66" y="82"/>
                    <a:pt x="66" y="89"/>
                  </a:cubicBezTo>
                  <a:cubicBezTo>
                    <a:pt x="65" y="93"/>
                    <a:pt x="66" y="96"/>
                    <a:pt x="65" y="99"/>
                  </a:cubicBezTo>
                  <a:cubicBezTo>
                    <a:pt x="64" y="103"/>
                    <a:pt x="63" y="105"/>
                    <a:pt x="62" y="108"/>
                  </a:cubicBezTo>
                  <a:cubicBezTo>
                    <a:pt x="59" y="115"/>
                    <a:pt x="58" y="122"/>
                    <a:pt x="55" y="128"/>
                  </a:cubicBezTo>
                  <a:cubicBezTo>
                    <a:pt x="53" y="133"/>
                    <a:pt x="53" y="144"/>
                    <a:pt x="50" y="147"/>
                  </a:cubicBezTo>
                  <a:cubicBezTo>
                    <a:pt x="48" y="149"/>
                    <a:pt x="44" y="149"/>
                    <a:pt x="42" y="151"/>
                  </a:cubicBezTo>
                  <a:cubicBezTo>
                    <a:pt x="39" y="153"/>
                    <a:pt x="38" y="155"/>
                    <a:pt x="36" y="157"/>
                  </a:cubicBezTo>
                  <a:cubicBezTo>
                    <a:pt x="32" y="162"/>
                    <a:pt x="29" y="167"/>
                    <a:pt x="24" y="171"/>
                  </a:cubicBezTo>
                  <a:cubicBezTo>
                    <a:pt x="21" y="174"/>
                    <a:pt x="17" y="178"/>
                    <a:pt x="12" y="177"/>
                  </a:cubicBezTo>
                  <a:cubicBezTo>
                    <a:pt x="9" y="176"/>
                    <a:pt x="7" y="174"/>
                    <a:pt x="5" y="172"/>
                  </a:cubicBezTo>
                  <a:cubicBezTo>
                    <a:pt x="4" y="170"/>
                    <a:pt x="2" y="165"/>
                    <a:pt x="0" y="165"/>
                  </a:cubicBezTo>
                  <a:cubicBezTo>
                    <a:pt x="3" y="170"/>
                    <a:pt x="12" y="169"/>
                    <a:pt x="16" y="166"/>
                  </a:cubicBezTo>
                  <a:cubicBezTo>
                    <a:pt x="22" y="161"/>
                    <a:pt x="25" y="151"/>
                    <a:pt x="31" y="145"/>
                  </a:cubicBezTo>
                  <a:cubicBezTo>
                    <a:pt x="34" y="142"/>
                    <a:pt x="37" y="140"/>
                    <a:pt x="39" y="136"/>
                  </a:cubicBezTo>
                  <a:cubicBezTo>
                    <a:pt x="41" y="132"/>
                    <a:pt x="41" y="127"/>
                    <a:pt x="43" y="124"/>
                  </a:cubicBezTo>
                  <a:cubicBezTo>
                    <a:pt x="47" y="117"/>
                    <a:pt x="54" y="113"/>
                    <a:pt x="54" y="104"/>
                  </a:cubicBezTo>
                  <a:cubicBezTo>
                    <a:pt x="54" y="100"/>
                    <a:pt x="53" y="99"/>
                    <a:pt x="54" y="95"/>
                  </a:cubicBezTo>
                  <a:cubicBezTo>
                    <a:pt x="55" y="90"/>
                    <a:pt x="57" y="86"/>
                    <a:pt x="58" y="82"/>
                  </a:cubicBezTo>
                  <a:cubicBezTo>
                    <a:pt x="59" y="72"/>
                    <a:pt x="61" y="60"/>
                    <a:pt x="60" y="50"/>
                  </a:cubicBezTo>
                  <a:cubicBezTo>
                    <a:pt x="58" y="42"/>
                    <a:pt x="53" y="35"/>
                    <a:pt x="50" y="28"/>
                  </a:cubicBezTo>
                  <a:cubicBezTo>
                    <a:pt x="49" y="25"/>
                    <a:pt x="48" y="23"/>
                    <a:pt x="46" y="20"/>
                  </a:cubicBezTo>
                  <a:cubicBezTo>
                    <a:pt x="45" y="17"/>
                    <a:pt x="45" y="13"/>
                    <a:pt x="43" y="11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8" name="Freeform 2519">
              <a:extLst>
                <a:ext uri="{FF2B5EF4-FFF2-40B4-BE49-F238E27FC236}">
                  <a16:creationId xmlns:a16="http://schemas.microsoft.com/office/drawing/2014/main" id="{E38FF309-95F1-4968-985C-33A746CD6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0" cy="202"/>
            </a:xfrm>
            <a:custGeom>
              <a:avLst/>
              <a:gdLst>
                <a:gd name="T0" fmla="*/ 208 w 24"/>
                <a:gd name="T1" fmla="*/ 0 h 76"/>
                <a:gd name="T2" fmla="*/ 158 w 24"/>
                <a:gd name="T3" fmla="*/ 712 h 76"/>
                <a:gd name="T4" fmla="*/ 125 w 24"/>
                <a:gd name="T5" fmla="*/ 1074 h 76"/>
                <a:gd name="T6" fmla="*/ 20 w 24"/>
                <a:gd name="T7" fmla="*/ 1393 h 76"/>
                <a:gd name="T8" fmla="*/ 33 w 24"/>
                <a:gd name="T9" fmla="*/ 1406 h 76"/>
                <a:gd name="T10" fmla="*/ 113 w 24"/>
                <a:gd name="T11" fmla="*/ 1406 h 76"/>
                <a:gd name="T12" fmla="*/ 333 w 24"/>
                <a:gd name="T13" fmla="*/ 734 h 76"/>
                <a:gd name="T14" fmla="*/ 375 w 24"/>
                <a:gd name="T15" fmla="*/ 340 h 76"/>
                <a:gd name="T16" fmla="*/ 220 w 24"/>
                <a:gd name="T17" fmla="*/ 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76">
                  <a:moveTo>
                    <a:pt x="13" y="0"/>
                  </a:moveTo>
                  <a:cubicBezTo>
                    <a:pt x="0" y="7"/>
                    <a:pt x="9" y="28"/>
                    <a:pt x="10" y="38"/>
                  </a:cubicBezTo>
                  <a:cubicBezTo>
                    <a:pt x="11" y="45"/>
                    <a:pt x="10" y="50"/>
                    <a:pt x="8" y="57"/>
                  </a:cubicBezTo>
                  <a:cubicBezTo>
                    <a:pt x="7" y="60"/>
                    <a:pt x="1" y="70"/>
                    <a:pt x="1" y="74"/>
                  </a:cubicBezTo>
                  <a:cubicBezTo>
                    <a:pt x="1" y="75"/>
                    <a:pt x="2" y="75"/>
                    <a:pt x="2" y="75"/>
                  </a:cubicBezTo>
                  <a:cubicBezTo>
                    <a:pt x="4" y="75"/>
                    <a:pt x="6" y="76"/>
                    <a:pt x="7" y="75"/>
                  </a:cubicBezTo>
                  <a:cubicBezTo>
                    <a:pt x="16" y="68"/>
                    <a:pt x="19" y="50"/>
                    <a:pt x="21" y="39"/>
                  </a:cubicBezTo>
                  <a:cubicBezTo>
                    <a:pt x="23" y="32"/>
                    <a:pt x="24" y="25"/>
                    <a:pt x="24" y="18"/>
                  </a:cubicBezTo>
                  <a:cubicBezTo>
                    <a:pt x="23" y="12"/>
                    <a:pt x="21" y="1"/>
                    <a:pt x="14" y="0"/>
                  </a:cubicBezTo>
                </a:path>
              </a:pathLst>
            </a:custGeom>
            <a:solidFill>
              <a:srgbClr val="9D6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9" name="Freeform 2520">
              <a:extLst>
                <a:ext uri="{FF2B5EF4-FFF2-40B4-BE49-F238E27FC236}">
                  <a16:creationId xmlns:a16="http://schemas.microsoft.com/office/drawing/2014/main" id="{E5C368BD-2F5E-479B-8731-1773711A5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8" y="2459"/>
              <a:ext cx="258" cy="464"/>
            </a:xfrm>
            <a:custGeom>
              <a:avLst/>
              <a:gdLst>
                <a:gd name="T0" fmla="*/ 1463 w 103"/>
                <a:gd name="T1" fmla="*/ 0 h 174"/>
                <a:gd name="T2" fmla="*/ 1400 w 103"/>
                <a:gd name="T3" fmla="*/ 1229 h 174"/>
                <a:gd name="T4" fmla="*/ 1285 w 103"/>
                <a:gd name="T5" fmla="*/ 1501 h 174"/>
                <a:gd name="T6" fmla="*/ 1160 w 103"/>
                <a:gd name="T7" fmla="*/ 1763 h 174"/>
                <a:gd name="T8" fmla="*/ 1055 w 103"/>
                <a:gd name="T9" fmla="*/ 1912 h 174"/>
                <a:gd name="T10" fmla="*/ 1004 w 103"/>
                <a:gd name="T11" fmla="*/ 2125 h 174"/>
                <a:gd name="T12" fmla="*/ 942 w 103"/>
                <a:gd name="T13" fmla="*/ 2312 h 174"/>
                <a:gd name="T14" fmla="*/ 626 w 103"/>
                <a:gd name="T15" fmla="*/ 2560 h 174"/>
                <a:gd name="T16" fmla="*/ 551 w 103"/>
                <a:gd name="T17" fmla="*/ 2752 h 174"/>
                <a:gd name="T18" fmla="*/ 0 w 103"/>
                <a:gd name="T19" fmla="*/ 2923 h 174"/>
                <a:gd name="T20" fmla="*/ 1400 w 103"/>
                <a:gd name="T21" fmla="*/ 1741 h 174"/>
                <a:gd name="T22" fmla="*/ 1463 w 103"/>
                <a:gd name="T23" fmla="*/ 0 h 1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3" h="174">
                  <a:moveTo>
                    <a:pt x="93" y="0"/>
                  </a:moveTo>
                  <a:cubicBezTo>
                    <a:pt x="98" y="19"/>
                    <a:pt x="95" y="43"/>
                    <a:pt x="89" y="65"/>
                  </a:cubicBezTo>
                  <a:cubicBezTo>
                    <a:pt x="87" y="70"/>
                    <a:pt x="84" y="75"/>
                    <a:pt x="82" y="79"/>
                  </a:cubicBezTo>
                  <a:cubicBezTo>
                    <a:pt x="80" y="84"/>
                    <a:pt x="77" y="88"/>
                    <a:pt x="74" y="93"/>
                  </a:cubicBezTo>
                  <a:cubicBezTo>
                    <a:pt x="72" y="96"/>
                    <a:pt x="68" y="99"/>
                    <a:pt x="67" y="101"/>
                  </a:cubicBezTo>
                  <a:cubicBezTo>
                    <a:pt x="65" y="104"/>
                    <a:pt x="66" y="109"/>
                    <a:pt x="64" y="112"/>
                  </a:cubicBezTo>
                  <a:cubicBezTo>
                    <a:pt x="63" y="116"/>
                    <a:pt x="62" y="119"/>
                    <a:pt x="60" y="122"/>
                  </a:cubicBezTo>
                  <a:cubicBezTo>
                    <a:pt x="55" y="128"/>
                    <a:pt x="48" y="134"/>
                    <a:pt x="40" y="135"/>
                  </a:cubicBezTo>
                  <a:cubicBezTo>
                    <a:pt x="40" y="139"/>
                    <a:pt x="38" y="142"/>
                    <a:pt x="35" y="145"/>
                  </a:cubicBezTo>
                  <a:cubicBezTo>
                    <a:pt x="21" y="153"/>
                    <a:pt x="7" y="155"/>
                    <a:pt x="0" y="154"/>
                  </a:cubicBezTo>
                  <a:cubicBezTo>
                    <a:pt x="42" y="174"/>
                    <a:pt x="74" y="123"/>
                    <a:pt x="89" y="92"/>
                  </a:cubicBezTo>
                  <a:cubicBezTo>
                    <a:pt x="103" y="61"/>
                    <a:pt x="98" y="20"/>
                    <a:pt x="93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0" name="Freeform 2521">
              <a:extLst>
                <a:ext uri="{FF2B5EF4-FFF2-40B4-BE49-F238E27FC236}">
                  <a16:creationId xmlns:a16="http://schemas.microsoft.com/office/drawing/2014/main" id="{3E0DDF40-8E0C-4B0C-9000-19A1CDCDF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309"/>
              <a:ext cx="85" cy="99"/>
            </a:xfrm>
            <a:custGeom>
              <a:avLst/>
              <a:gdLst>
                <a:gd name="T0" fmla="*/ 0 w 34"/>
                <a:gd name="T1" fmla="*/ 0 h 37"/>
                <a:gd name="T2" fmla="*/ 95 w 34"/>
                <a:gd name="T3" fmla="*/ 209 h 37"/>
                <a:gd name="T4" fmla="*/ 250 w 34"/>
                <a:gd name="T5" fmla="*/ 364 h 37"/>
                <a:gd name="T6" fmla="*/ 533 w 34"/>
                <a:gd name="T7" fmla="*/ 709 h 37"/>
                <a:gd name="T8" fmla="*/ 425 w 34"/>
                <a:gd name="T9" fmla="*/ 500 h 37"/>
                <a:gd name="T10" fmla="*/ 283 w 34"/>
                <a:gd name="T11" fmla="*/ 308 h 37"/>
                <a:gd name="T12" fmla="*/ 125 w 34"/>
                <a:gd name="T13" fmla="*/ 171 h 37"/>
                <a:gd name="T14" fmla="*/ 0 w 34"/>
                <a:gd name="T15" fmla="*/ 0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37">
                  <a:moveTo>
                    <a:pt x="0" y="0"/>
                  </a:moveTo>
                  <a:cubicBezTo>
                    <a:pt x="2" y="3"/>
                    <a:pt x="3" y="8"/>
                    <a:pt x="6" y="11"/>
                  </a:cubicBezTo>
                  <a:cubicBezTo>
                    <a:pt x="9" y="14"/>
                    <a:pt x="13" y="16"/>
                    <a:pt x="16" y="19"/>
                  </a:cubicBezTo>
                  <a:cubicBezTo>
                    <a:pt x="22" y="24"/>
                    <a:pt x="26" y="34"/>
                    <a:pt x="34" y="37"/>
                  </a:cubicBezTo>
                  <a:cubicBezTo>
                    <a:pt x="30" y="36"/>
                    <a:pt x="28" y="29"/>
                    <a:pt x="27" y="26"/>
                  </a:cubicBezTo>
                  <a:cubicBezTo>
                    <a:pt x="24" y="22"/>
                    <a:pt x="21" y="19"/>
                    <a:pt x="18" y="16"/>
                  </a:cubicBezTo>
                  <a:cubicBezTo>
                    <a:pt x="15" y="13"/>
                    <a:pt x="12" y="11"/>
                    <a:pt x="8" y="9"/>
                  </a:cubicBezTo>
                  <a:cubicBezTo>
                    <a:pt x="5" y="7"/>
                    <a:pt x="3" y="1"/>
                    <a:pt x="0" y="0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1" name="Freeform 2522">
              <a:extLst>
                <a:ext uri="{FF2B5EF4-FFF2-40B4-BE49-F238E27FC236}">
                  <a16:creationId xmlns:a16="http://schemas.microsoft.com/office/drawing/2014/main" id="{06EE9001-E2A8-4936-ADCC-02DDF6D92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2453"/>
              <a:ext cx="108" cy="307"/>
            </a:xfrm>
            <a:custGeom>
              <a:avLst/>
              <a:gdLst>
                <a:gd name="T0" fmla="*/ 397 w 43"/>
                <a:gd name="T1" fmla="*/ 0 h 115"/>
                <a:gd name="T2" fmla="*/ 397 w 43"/>
                <a:gd name="T3" fmla="*/ 1369 h 115"/>
                <a:gd name="T4" fmla="*/ 0 w 43"/>
                <a:gd name="T5" fmla="*/ 2189 h 115"/>
                <a:gd name="T6" fmla="*/ 429 w 43"/>
                <a:gd name="T7" fmla="*/ 1447 h 115"/>
                <a:gd name="T8" fmla="*/ 397 w 43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115">
                  <a:moveTo>
                    <a:pt x="25" y="0"/>
                  </a:moveTo>
                  <a:cubicBezTo>
                    <a:pt x="30" y="17"/>
                    <a:pt x="39" y="43"/>
                    <a:pt x="25" y="72"/>
                  </a:cubicBezTo>
                  <a:cubicBezTo>
                    <a:pt x="11" y="101"/>
                    <a:pt x="3" y="104"/>
                    <a:pt x="0" y="115"/>
                  </a:cubicBezTo>
                  <a:cubicBezTo>
                    <a:pt x="5" y="106"/>
                    <a:pt x="20" y="88"/>
                    <a:pt x="27" y="76"/>
                  </a:cubicBezTo>
                  <a:cubicBezTo>
                    <a:pt x="34" y="64"/>
                    <a:pt x="43" y="35"/>
                    <a:pt x="25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2" name="Freeform 2523">
              <a:extLst>
                <a:ext uri="{FF2B5EF4-FFF2-40B4-BE49-F238E27FC236}">
                  <a16:creationId xmlns:a16="http://schemas.microsoft.com/office/drawing/2014/main" id="{D3EB9739-953D-4207-824E-20C13997A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613"/>
              <a:ext cx="38" cy="96"/>
            </a:xfrm>
            <a:custGeom>
              <a:avLst/>
              <a:gdLst>
                <a:gd name="T0" fmla="*/ 147 w 15"/>
                <a:gd name="T1" fmla="*/ 320 h 36"/>
                <a:gd name="T2" fmla="*/ 51 w 15"/>
                <a:gd name="T3" fmla="*/ 683 h 36"/>
                <a:gd name="T4" fmla="*/ 117 w 15"/>
                <a:gd name="T5" fmla="*/ 307 h 36"/>
                <a:gd name="T6" fmla="*/ 193 w 15"/>
                <a:gd name="T7" fmla="*/ 0 h 36"/>
                <a:gd name="T8" fmla="*/ 147 w 15"/>
                <a:gd name="T9" fmla="*/ 32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6">
                  <a:moveTo>
                    <a:pt x="9" y="17"/>
                  </a:moveTo>
                  <a:cubicBezTo>
                    <a:pt x="6" y="20"/>
                    <a:pt x="2" y="32"/>
                    <a:pt x="3" y="36"/>
                  </a:cubicBezTo>
                  <a:cubicBezTo>
                    <a:pt x="0" y="32"/>
                    <a:pt x="3" y="24"/>
                    <a:pt x="7" y="16"/>
                  </a:cubicBezTo>
                  <a:cubicBezTo>
                    <a:pt x="10" y="8"/>
                    <a:pt x="12" y="5"/>
                    <a:pt x="12" y="0"/>
                  </a:cubicBezTo>
                  <a:cubicBezTo>
                    <a:pt x="13" y="3"/>
                    <a:pt x="15" y="5"/>
                    <a:pt x="9" y="17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3" name="Freeform 2524">
              <a:extLst>
                <a:ext uri="{FF2B5EF4-FFF2-40B4-BE49-F238E27FC236}">
                  <a16:creationId xmlns:a16="http://schemas.microsoft.com/office/drawing/2014/main" id="{AB2E5136-BA51-4086-8D9B-DEC422CF4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525"/>
              <a:ext cx="20" cy="67"/>
            </a:xfrm>
            <a:custGeom>
              <a:avLst/>
              <a:gdLst>
                <a:gd name="T0" fmla="*/ 33 w 8"/>
                <a:gd name="T1" fmla="*/ 482 h 25"/>
                <a:gd name="T2" fmla="*/ 125 w 8"/>
                <a:gd name="T3" fmla="*/ 0 h 25"/>
                <a:gd name="T4" fmla="*/ 33 w 8"/>
                <a:gd name="T5" fmla="*/ 482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5">
                  <a:moveTo>
                    <a:pt x="2" y="25"/>
                  </a:moveTo>
                  <a:cubicBezTo>
                    <a:pt x="0" y="17"/>
                    <a:pt x="3" y="8"/>
                    <a:pt x="8" y="0"/>
                  </a:cubicBezTo>
                  <a:cubicBezTo>
                    <a:pt x="7" y="4"/>
                    <a:pt x="1" y="18"/>
                    <a:pt x="2" y="25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4" name="Freeform 2525">
              <a:extLst>
                <a:ext uri="{FF2B5EF4-FFF2-40B4-BE49-F238E27FC236}">
                  <a16:creationId xmlns:a16="http://schemas.microsoft.com/office/drawing/2014/main" id="{648242A3-7508-42C8-9E4D-63305CDD7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2429"/>
              <a:ext cx="13" cy="72"/>
            </a:xfrm>
            <a:custGeom>
              <a:avLst/>
              <a:gdLst>
                <a:gd name="T0" fmla="*/ 0 w 5"/>
                <a:gd name="T1" fmla="*/ 0 h 27"/>
                <a:gd name="T2" fmla="*/ 55 w 5"/>
                <a:gd name="T3" fmla="*/ 512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3" y="4"/>
                    <a:pt x="5" y="23"/>
                    <a:pt x="3" y="27"/>
                  </a:cubicBezTo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5" name="Freeform 2526">
              <a:extLst>
                <a:ext uri="{FF2B5EF4-FFF2-40B4-BE49-F238E27FC236}">
                  <a16:creationId xmlns:a16="http://schemas.microsoft.com/office/drawing/2014/main" id="{9DD035EE-EDF1-459E-9769-7CE6B0B9C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291"/>
              <a:ext cx="110" cy="162"/>
            </a:xfrm>
            <a:custGeom>
              <a:avLst/>
              <a:gdLst>
                <a:gd name="T0" fmla="*/ 0 w 44"/>
                <a:gd name="T1" fmla="*/ 0 h 61"/>
                <a:gd name="T2" fmla="*/ 688 w 44"/>
                <a:gd name="T3" fmla="*/ 1142 h 61"/>
                <a:gd name="T4" fmla="*/ 0 w 44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61">
                  <a:moveTo>
                    <a:pt x="0" y="0"/>
                  </a:moveTo>
                  <a:cubicBezTo>
                    <a:pt x="6" y="5"/>
                    <a:pt x="31" y="19"/>
                    <a:pt x="44" y="61"/>
                  </a:cubicBezTo>
                  <a:cubicBezTo>
                    <a:pt x="41" y="56"/>
                    <a:pt x="28" y="25"/>
                    <a:pt x="0" y="0"/>
                  </a:cubicBezTo>
                  <a:close/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6" name="Freeform 2527">
              <a:extLst>
                <a:ext uri="{FF2B5EF4-FFF2-40B4-BE49-F238E27FC236}">
                  <a16:creationId xmlns:a16="http://schemas.microsoft.com/office/drawing/2014/main" id="{6894ED3E-187D-43FF-8355-F7C2F361B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283"/>
              <a:ext cx="47" cy="112"/>
            </a:xfrm>
            <a:custGeom>
              <a:avLst/>
              <a:gdLst>
                <a:gd name="T0" fmla="*/ 74 w 19"/>
                <a:gd name="T1" fmla="*/ 797 h 42"/>
                <a:gd name="T2" fmla="*/ 287 w 19"/>
                <a:gd name="T3" fmla="*/ 0 h 42"/>
                <a:gd name="T4" fmla="*/ 74 w 19"/>
                <a:gd name="T5" fmla="*/ 797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2">
                  <a:moveTo>
                    <a:pt x="5" y="42"/>
                  </a:moveTo>
                  <a:cubicBezTo>
                    <a:pt x="0" y="19"/>
                    <a:pt x="13" y="3"/>
                    <a:pt x="19" y="0"/>
                  </a:cubicBezTo>
                  <a:cubicBezTo>
                    <a:pt x="16" y="2"/>
                    <a:pt x="3" y="16"/>
                    <a:pt x="5" y="42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7" name="Freeform 2528">
              <a:extLst>
                <a:ext uri="{FF2B5EF4-FFF2-40B4-BE49-F238E27FC236}">
                  <a16:creationId xmlns:a16="http://schemas.microsoft.com/office/drawing/2014/main" id="{D829DD35-CB66-475B-AAA7-6C03DB520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488"/>
              <a:ext cx="55" cy="160"/>
            </a:xfrm>
            <a:custGeom>
              <a:avLst/>
              <a:gdLst>
                <a:gd name="T0" fmla="*/ 0 w 22"/>
                <a:gd name="T1" fmla="*/ 1139 h 60"/>
                <a:gd name="T2" fmla="*/ 270 w 22"/>
                <a:gd name="T3" fmla="*/ 0 h 60"/>
                <a:gd name="T4" fmla="*/ 0 w 22"/>
                <a:gd name="T5" fmla="*/ 1139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60">
                  <a:moveTo>
                    <a:pt x="0" y="60"/>
                  </a:moveTo>
                  <a:cubicBezTo>
                    <a:pt x="22" y="37"/>
                    <a:pt x="18" y="8"/>
                    <a:pt x="17" y="0"/>
                  </a:cubicBezTo>
                  <a:cubicBezTo>
                    <a:pt x="17" y="6"/>
                    <a:pt x="17" y="36"/>
                    <a:pt x="0" y="60"/>
                  </a:cubicBezTo>
                  <a:close/>
                </a:path>
              </a:pathLst>
            </a:custGeom>
            <a:solidFill>
              <a:srgbClr val="C7A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8" name="Freeform 2529">
              <a:extLst>
                <a:ext uri="{FF2B5EF4-FFF2-40B4-BE49-F238E27FC236}">
                  <a16:creationId xmlns:a16="http://schemas.microsoft.com/office/drawing/2014/main" id="{4FF37838-0DA0-4E7F-809D-872C1D81C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" y="2443"/>
              <a:ext cx="65" cy="205"/>
            </a:xfrm>
            <a:custGeom>
              <a:avLst/>
              <a:gdLst>
                <a:gd name="T0" fmla="*/ 238 w 26"/>
                <a:gd name="T1" fmla="*/ 0 h 77"/>
                <a:gd name="T2" fmla="*/ 238 w 26"/>
                <a:gd name="T3" fmla="*/ 0 h 77"/>
                <a:gd name="T4" fmla="*/ 345 w 26"/>
                <a:gd name="T5" fmla="*/ 264 h 77"/>
                <a:gd name="T6" fmla="*/ 113 w 26"/>
                <a:gd name="T7" fmla="*/ 1395 h 77"/>
                <a:gd name="T8" fmla="*/ 50 w 26"/>
                <a:gd name="T9" fmla="*/ 1416 h 77"/>
                <a:gd name="T10" fmla="*/ 33 w 26"/>
                <a:gd name="T11" fmla="*/ 1374 h 77"/>
                <a:gd name="T12" fmla="*/ 83 w 26"/>
                <a:gd name="T13" fmla="*/ 1227 h 77"/>
                <a:gd name="T14" fmla="*/ 158 w 26"/>
                <a:gd name="T15" fmla="*/ 998 h 77"/>
                <a:gd name="T16" fmla="*/ 145 w 26"/>
                <a:gd name="T17" fmla="*/ 644 h 77"/>
                <a:gd name="T18" fmla="*/ 95 w 26"/>
                <a:gd name="T19" fmla="*/ 248 h 77"/>
                <a:gd name="T20" fmla="*/ 95 w 26"/>
                <a:gd name="T21" fmla="*/ 248 h 77"/>
                <a:gd name="T22" fmla="*/ 125 w 26"/>
                <a:gd name="T23" fmla="*/ 644 h 77"/>
                <a:gd name="T24" fmla="*/ 145 w 26"/>
                <a:gd name="T25" fmla="*/ 977 h 77"/>
                <a:gd name="T26" fmla="*/ 63 w 26"/>
                <a:gd name="T27" fmla="*/ 1206 h 77"/>
                <a:gd name="T28" fmla="*/ 20 w 26"/>
                <a:gd name="T29" fmla="*/ 1360 h 77"/>
                <a:gd name="T30" fmla="*/ 50 w 26"/>
                <a:gd name="T31" fmla="*/ 1432 h 77"/>
                <a:gd name="T32" fmla="*/ 125 w 26"/>
                <a:gd name="T33" fmla="*/ 1416 h 77"/>
                <a:gd name="T34" fmla="*/ 363 w 26"/>
                <a:gd name="T35" fmla="*/ 264 h 77"/>
                <a:gd name="T36" fmla="*/ 238 w 26"/>
                <a:gd name="T37" fmla="*/ 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6" h="77">
                  <a:moveTo>
                    <a:pt x="1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20" y="2"/>
                    <a:pt x="22" y="9"/>
                    <a:pt x="22" y="14"/>
                  </a:cubicBezTo>
                  <a:cubicBezTo>
                    <a:pt x="25" y="33"/>
                    <a:pt x="16" y="66"/>
                    <a:pt x="7" y="74"/>
                  </a:cubicBezTo>
                  <a:cubicBezTo>
                    <a:pt x="6" y="75"/>
                    <a:pt x="4" y="75"/>
                    <a:pt x="3" y="75"/>
                  </a:cubicBezTo>
                  <a:cubicBezTo>
                    <a:pt x="3" y="75"/>
                    <a:pt x="1" y="74"/>
                    <a:pt x="2" y="73"/>
                  </a:cubicBezTo>
                  <a:cubicBezTo>
                    <a:pt x="3" y="71"/>
                    <a:pt x="4" y="68"/>
                    <a:pt x="5" y="65"/>
                  </a:cubicBezTo>
                  <a:cubicBezTo>
                    <a:pt x="7" y="61"/>
                    <a:pt x="10" y="56"/>
                    <a:pt x="10" y="53"/>
                  </a:cubicBezTo>
                  <a:cubicBezTo>
                    <a:pt x="12" y="46"/>
                    <a:pt x="11" y="40"/>
                    <a:pt x="9" y="34"/>
                  </a:cubicBezTo>
                  <a:cubicBezTo>
                    <a:pt x="8" y="29"/>
                    <a:pt x="6" y="19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9"/>
                    <a:pt x="7" y="29"/>
                    <a:pt x="8" y="34"/>
                  </a:cubicBezTo>
                  <a:cubicBezTo>
                    <a:pt x="10" y="40"/>
                    <a:pt x="11" y="46"/>
                    <a:pt x="9" y="52"/>
                  </a:cubicBezTo>
                  <a:cubicBezTo>
                    <a:pt x="9" y="56"/>
                    <a:pt x="6" y="60"/>
                    <a:pt x="4" y="64"/>
                  </a:cubicBezTo>
                  <a:cubicBezTo>
                    <a:pt x="3" y="68"/>
                    <a:pt x="1" y="71"/>
                    <a:pt x="1" y="72"/>
                  </a:cubicBezTo>
                  <a:cubicBezTo>
                    <a:pt x="1" y="73"/>
                    <a:pt x="0" y="75"/>
                    <a:pt x="3" y="76"/>
                  </a:cubicBezTo>
                  <a:cubicBezTo>
                    <a:pt x="4" y="77"/>
                    <a:pt x="6" y="76"/>
                    <a:pt x="8" y="75"/>
                  </a:cubicBezTo>
                  <a:cubicBezTo>
                    <a:pt x="17" y="67"/>
                    <a:pt x="26" y="34"/>
                    <a:pt x="23" y="14"/>
                  </a:cubicBezTo>
                  <a:cubicBezTo>
                    <a:pt x="22" y="6"/>
                    <a:pt x="19" y="2"/>
                    <a:pt x="15" y="0"/>
                  </a:cubicBezTo>
                  <a:close/>
                </a:path>
              </a:pathLst>
            </a:custGeom>
            <a:solidFill>
              <a:srgbClr val="BD9A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59" name="Freeform 2530">
              <a:extLst>
                <a:ext uri="{FF2B5EF4-FFF2-40B4-BE49-F238E27FC236}">
                  <a16:creationId xmlns:a16="http://schemas.microsoft.com/office/drawing/2014/main" id="{60A66018-B234-49D1-8366-4711CF267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701"/>
              <a:ext cx="127" cy="118"/>
            </a:xfrm>
            <a:custGeom>
              <a:avLst/>
              <a:gdLst>
                <a:gd name="T0" fmla="*/ 774 w 51"/>
                <a:gd name="T1" fmla="*/ 35 h 44"/>
                <a:gd name="T2" fmla="*/ 774 w 51"/>
                <a:gd name="T3" fmla="*/ 215 h 44"/>
                <a:gd name="T4" fmla="*/ 745 w 51"/>
                <a:gd name="T5" fmla="*/ 424 h 44"/>
                <a:gd name="T6" fmla="*/ 633 w 51"/>
                <a:gd name="T7" fmla="*/ 756 h 44"/>
                <a:gd name="T8" fmla="*/ 279 w 51"/>
                <a:gd name="T9" fmla="*/ 791 h 44"/>
                <a:gd name="T10" fmla="*/ 105 w 51"/>
                <a:gd name="T11" fmla="*/ 676 h 44"/>
                <a:gd name="T12" fmla="*/ 30 w 51"/>
                <a:gd name="T13" fmla="*/ 483 h 44"/>
                <a:gd name="T14" fmla="*/ 371 w 51"/>
                <a:gd name="T15" fmla="*/ 346 h 44"/>
                <a:gd name="T16" fmla="*/ 558 w 51"/>
                <a:gd name="T17" fmla="*/ 115 h 44"/>
                <a:gd name="T18" fmla="*/ 712 w 51"/>
                <a:gd name="T19" fmla="*/ 0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44">
                  <a:moveTo>
                    <a:pt x="50" y="2"/>
                  </a:moveTo>
                  <a:cubicBezTo>
                    <a:pt x="51" y="4"/>
                    <a:pt x="50" y="9"/>
                    <a:pt x="50" y="11"/>
                  </a:cubicBezTo>
                  <a:cubicBezTo>
                    <a:pt x="50" y="15"/>
                    <a:pt x="49" y="18"/>
                    <a:pt x="48" y="22"/>
                  </a:cubicBezTo>
                  <a:cubicBezTo>
                    <a:pt x="48" y="29"/>
                    <a:pt x="46" y="34"/>
                    <a:pt x="41" y="39"/>
                  </a:cubicBezTo>
                  <a:cubicBezTo>
                    <a:pt x="35" y="43"/>
                    <a:pt x="24" y="44"/>
                    <a:pt x="18" y="41"/>
                  </a:cubicBezTo>
                  <a:cubicBezTo>
                    <a:pt x="14" y="40"/>
                    <a:pt x="9" y="37"/>
                    <a:pt x="7" y="35"/>
                  </a:cubicBezTo>
                  <a:cubicBezTo>
                    <a:pt x="5" y="33"/>
                    <a:pt x="0" y="27"/>
                    <a:pt x="2" y="25"/>
                  </a:cubicBezTo>
                  <a:cubicBezTo>
                    <a:pt x="5" y="32"/>
                    <a:pt x="21" y="20"/>
                    <a:pt x="24" y="18"/>
                  </a:cubicBezTo>
                  <a:cubicBezTo>
                    <a:pt x="28" y="14"/>
                    <a:pt x="32" y="10"/>
                    <a:pt x="36" y="6"/>
                  </a:cubicBezTo>
                  <a:cubicBezTo>
                    <a:pt x="39" y="4"/>
                    <a:pt x="44" y="3"/>
                    <a:pt x="46" y="0"/>
                  </a:cubicBezTo>
                </a:path>
              </a:pathLst>
            </a:custGeom>
            <a:solidFill>
              <a:srgbClr val="9860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68" name="Freeform 2531">
              <a:extLst>
                <a:ext uri="{FF2B5EF4-FFF2-40B4-BE49-F238E27FC236}">
                  <a16:creationId xmlns:a16="http://schemas.microsoft.com/office/drawing/2014/main" id="{A6674921-CAD7-4FDC-915D-2633F536F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5" y="2261"/>
              <a:ext cx="356" cy="648"/>
            </a:xfrm>
            <a:custGeom>
              <a:avLst/>
              <a:gdLst>
                <a:gd name="T0" fmla="*/ 1005 w 142"/>
                <a:gd name="T1" fmla="*/ 21 h 243"/>
                <a:gd name="T2" fmla="*/ 1484 w 142"/>
                <a:gd name="T3" fmla="*/ 248 h 243"/>
                <a:gd name="T4" fmla="*/ 2219 w 142"/>
                <a:gd name="T5" fmla="*/ 2312 h 243"/>
                <a:gd name="T6" fmla="*/ 1497 w 142"/>
                <a:gd name="T7" fmla="*/ 4189 h 243"/>
                <a:gd name="T8" fmla="*/ 504 w 142"/>
                <a:gd name="T9" fmla="*/ 4360 h 243"/>
                <a:gd name="T10" fmla="*/ 364 w 142"/>
                <a:gd name="T11" fmla="*/ 3208 h 243"/>
                <a:gd name="T12" fmla="*/ 629 w 142"/>
                <a:gd name="T13" fmla="*/ 1443 h 243"/>
                <a:gd name="T14" fmla="*/ 567 w 142"/>
                <a:gd name="T15" fmla="*/ 547 h 243"/>
                <a:gd name="T16" fmla="*/ 1005 w 142"/>
                <a:gd name="T17" fmla="*/ 21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2" h="243">
                  <a:moveTo>
                    <a:pt x="64" y="1"/>
                  </a:moveTo>
                  <a:cubicBezTo>
                    <a:pt x="74" y="0"/>
                    <a:pt x="86" y="7"/>
                    <a:pt x="94" y="13"/>
                  </a:cubicBezTo>
                  <a:cubicBezTo>
                    <a:pt x="126" y="36"/>
                    <a:pt x="142" y="79"/>
                    <a:pt x="141" y="122"/>
                  </a:cubicBezTo>
                  <a:cubicBezTo>
                    <a:pt x="141" y="159"/>
                    <a:pt x="118" y="196"/>
                    <a:pt x="95" y="221"/>
                  </a:cubicBezTo>
                  <a:cubicBezTo>
                    <a:pt x="78" y="241"/>
                    <a:pt x="53" y="243"/>
                    <a:pt x="32" y="230"/>
                  </a:cubicBezTo>
                  <a:cubicBezTo>
                    <a:pt x="25" y="225"/>
                    <a:pt x="0" y="202"/>
                    <a:pt x="23" y="169"/>
                  </a:cubicBezTo>
                  <a:cubicBezTo>
                    <a:pt x="42" y="139"/>
                    <a:pt x="51" y="118"/>
                    <a:pt x="40" y="76"/>
                  </a:cubicBezTo>
                  <a:cubicBezTo>
                    <a:pt x="37" y="62"/>
                    <a:pt x="33" y="46"/>
                    <a:pt x="36" y="29"/>
                  </a:cubicBezTo>
                  <a:cubicBezTo>
                    <a:pt x="38" y="12"/>
                    <a:pt x="52" y="2"/>
                    <a:pt x="64" y="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69" name="Freeform 2532">
              <a:extLst>
                <a:ext uri="{FF2B5EF4-FFF2-40B4-BE49-F238E27FC236}">
                  <a16:creationId xmlns:a16="http://schemas.microsoft.com/office/drawing/2014/main" id="{ECF3F3C1-91EE-467B-974F-A8C202013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304"/>
              <a:ext cx="100" cy="224"/>
            </a:xfrm>
            <a:custGeom>
              <a:avLst/>
              <a:gdLst>
                <a:gd name="T0" fmla="*/ 595 w 40"/>
                <a:gd name="T1" fmla="*/ 1592 h 84"/>
                <a:gd name="T2" fmla="*/ 520 w 40"/>
                <a:gd name="T3" fmla="*/ 760 h 84"/>
                <a:gd name="T4" fmla="*/ 175 w 40"/>
                <a:gd name="T5" fmla="*/ 307 h 84"/>
                <a:gd name="T6" fmla="*/ 20 w 40"/>
                <a:gd name="T7" fmla="*/ 0 h 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84">
                  <a:moveTo>
                    <a:pt x="38" y="84"/>
                  </a:moveTo>
                  <a:cubicBezTo>
                    <a:pt x="40" y="69"/>
                    <a:pt x="38" y="54"/>
                    <a:pt x="33" y="40"/>
                  </a:cubicBezTo>
                  <a:cubicBezTo>
                    <a:pt x="30" y="30"/>
                    <a:pt x="17" y="23"/>
                    <a:pt x="11" y="16"/>
                  </a:cubicBezTo>
                  <a:cubicBezTo>
                    <a:pt x="8" y="13"/>
                    <a:pt x="0" y="4"/>
                    <a:pt x="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0" name="Freeform 2533">
              <a:extLst>
                <a:ext uri="{FF2B5EF4-FFF2-40B4-BE49-F238E27FC236}">
                  <a16:creationId xmlns:a16="http://schemas.microsoft.com/office/drawing/2014/main" id="{C4E4064B-2FEC-407D-91FB-C229F16DC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" y="2589"/>
              <a:ext cx="68" cy="222"/>
            </a:xfrm>
            <a:custGeom>
              <a:avLst/>
              <a:gdLst>
                <a:gd name="T0" fmla="*/ 431 w 27"/>
                <a:gd name="T1" fmla="*/ 0 h 83"/>
                <a:gd name="T2" fmla="*/ 350 w 27"/>
                <a:gd name="T3" fmla="*/ 265 h 83"/>
                <a:gd name="T4" fmla="*/ 222 w 27"/>
                <a:gd name="T5" fmla="*/ 880 h 83"/>
                <a:gd name="T6" fmla="*/ 0 w 27"/>
                <a:gd name="T7" fmla="*/ 1589 h 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83">
                  <a:moveTo>
                    <a:pt x="27" y="0"/>
                  </a:moveTo>
                  <a:cubicBezTo>
                    <a:pt x="26" y="5"/>
                    <a:pt x="23" y="9"/>
                    <a:pt x="22" y="14"/>
                  </a:cubicBezTo>
                  <a:cubicBezTo>
                    <a:pt x="21" y="19"/>
                    <a:pt x="10" y="43"/>
                    <a:pt x="14" y="46"/>
                  </a:cubicBezTo>
                  <a:cubicBezTo>
                    <a:pt x="11" y="47"/>
                    <a:pt x="18" y="73"/>
                    <a:pt x="0" y="8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1" name="Freeform 2534">
              <a:extLst>
                <a:ext uri="{FF2B5EF4-FFF2-40B4-BE49-F238E27FC236}">
                  <a16:creationId xmlns:a16="http://schemas.microsoft.com/office/drawing/2014/main" id="{ADABC9A4-CD5F-49AA-8AA7-6F8777DBA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400"/>
              <a:ext cx="35" cy="35"/>
            </a:xfrm>
            <a:custGeom>
              <a:avLst/>
              <a:gdLst>
                <a:gd name="T0" fmla="*/ 0 w 14"/>
                <a:gd name="T1" fmla="*/ 0 h 13"/>
                <a:gd name="T2" fmla="*/ 220 w 1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6"/>
                    <a:pt x="8" y="11"/>
                    <a:pt x="14" y="1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2" name="Freeform 2535">
              <a:extLst>
                <a:ext uri="{FF2B5EF4-FFF2-40B4-BE49-F238E27FC236}">
                  <a16:creationId xmlns:a16="http://schemas.microsoft.com/office/drawing/2014/main" id="{8D736C46-BC56-44D1-AABA-2B96F7F59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501"/>
              <a:ext cx="30" cy="104"/>
            </a:xfrm>
            <a:custGeom>
              <a:avLst/>
              <a:gdLst>
                <a:gd name="T0" fmla="*/ 188 w 12"/>
                <a:gd name="T1" fmla="*/ 0 h 39"/>
                <a:gd name="T2" fmla="*/ 95 w 12"/>
                <a:gd name="T3" fmla="*/ 73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9">
                  <a:moveTo>
                    <a:pt x="12" y="0"/>
                  </a:moveTo>
                  <a:cubicBezTo>
                    <a:pt x="5" y="11"/>
                    <a:pt x="0" y="31"/>
                    <a:pt x="6" y="39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3" name="Freeform 2536">
              <a:extLst>
                <a:ext uri="{FF2B5EF4-FFF2-40B4-BE49-F238E27FC236}">
                  <a16:creationId xmlns:a16="http://schemas.microsoft.com/office/drawing/2014/main" id="{8B520989-5119-478D-A0F9-C7569FCED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" y="2307"/>
              <a:ext cx="15" cy="24"/>
            </a:xfrm>
            <a:custGeom>
              <a:avLst/>
              <a:gdLst>
                <a:gd name="T0" fmla="*/ 63 w 6"/>
                <a:gd name="T1" fmla="*/ 0 h 9"/>
                <a:gd name="T2" fmla="*/ 0 w 6"/>
                <a:gd name="T3" fmla="*/ 35 h 9"/>
                <a:gd name="T4" fmla="*/ 95 w 6"/>
                <a:gd name="T5" fmla="*/ 56 h 9"/>
                <a:gd name="T6" fmla="*/ 33 w 6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3" y="1"/>
                    <a:pt x="1" y="2"/>
                    <a:pt x="0" y="2"/>
                  </a:cubicBezTo>
                  <a:cubicBezTo>
                    <a:pt x="1" y="4"/>
                    <a:pt x="4" y="3"/>
                    <a:pt x="6" y="3"/>
                  </a:cubicBezTo>
                  <a:cubicBezTo>
                    <a:pt x="5" y="5"/>
                    <a:pt x="3" y="7"/>
                    <a:pt x="2" y="9"/>
                  </a:cubicBezTo>
                </a:path>
              </a:pathLst>
            </a:custGeom>
            <a:noFill/>
            <a:ln w="7938" cap="flat">
              <a:solidFill>
                <a:srgbClr val="A5768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4" name="Freeform 2537">
              <a:extLst>
                <a:ext uri="{FF2B5EF4-FFF2-40B4-BE49-F238E27FC236}">
                  <a16:creationId xmlns:a16="http://schemas.microsoft.com/office/drawing/2014/main" id="{D8D9023A-AC97-4644-8CBC-056E6C7E0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424"/>
              <a:ext cx="7" cy="16"/>
            </a:xfrm>
            <a:custGeom>
              <a:avLst/>
              <a:gdLst>
                <a:gd name="T0" fmla="*/ 12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cubicBezTo>
                    <a:pt x="0" y="5"/>
                    <a:pt x="2" y="1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5" name="Freeform 2538">
              <a:extLst>
                <a:ext uri="{FF2B5EF4-FFF2-40B4-BE49-F238E27FC236}">
                  <a16:creationId xmlns:a16="http://schemas.microsoft.com/office/drawing/2014/main" id="{B8C27E05-4CF4-4C49-8DAF-FC5E00D46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712"/>
              <a:ext cx="18" cy="19"/>
            </a:xfrm>
            <a:custGeom>
              <a:avLst/>
              <a:gdLst>
                <a:gd name="T0" fmla="*/ 0 w 7"/>
                <a:gd name="T1" fmla="*/ 0 h 7"/>
                <a:gd name="T2" fmla="*/ 118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5"/>
                    <a:pt x="6" y="6"/>
                    <a:pt x="7" y="7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6" name="Freeform 2539">
              <a:extLst>
                <a:ext uri="{FF2B5EF4-FFF2-40B4-BE49-F238E27FC236}">
                  <a16:creationId xmlns:a16="http://schemas.microsoft.com/office/drawing/2014/main" id="{5F67576C-8959-4825-837B-5162C92C4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720"/>
              <a:ext cx="8" cy="21"/>
            </a:xfrm>
            <a:custGeom>
              <a:avLst/>
              <a:gdLst>
                <a:gd name="T0" fmla="*/ 0 w 3"/>
                <a:gd name="T1" fmla="*/ 144 h 8"/>
                <a:gd name="T2" fmla="*/ 5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7938" cap="rnd">
              <a:solidFill>
                <a:srgbClr val="A5768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1" name="Group 2540">
            <a:extLst>
              <a:ext uri="{FF2B5EF4-FFF2-40B4-BE49-F238E27FC236}">
                <a16:creationId xmlns:a16="http://schemas.microsoft.com/office/drawing/2014/main" id="{247CD0F9-AC7C-4C8F-9B4B-34C2FCD60743}"/>
              </a:ext>
            </a:extLst>
          </p:cNvPr>
          <p:cNvGrpSpPr>
            <a:grpSpLocks/>
          </p:cNvGrpSpPr>
          <p:nvPr/>
        </p:nvGrpSpPr>
        <p:grpSpPr bwMode="auto">
          <a:xfrm>
            <a:off x="2663825" y="1143000"/>
            <a:ext cx="1189038" cy="1379538"/>
            <a:chOff x="664" y="720"/>
            <a:chExt cx="749" cy="869"/>
          </a:xfrm>
        </p:grpSpPr>
        <p:sp>
          <p:nvSpPr>
            <p:cNvPr id="15277" name="Freeform 2541">
              <a:extLst>
                <a:ext uri="{FF2B5EF4-FFF2-40B4-BE49-F238E27FC236}">
                  <a16:creationId xmlns:a16="http://schemas.microsoft.com/office/drawing/2014/main" id="{12FE3692-9366-4438-980C-F411DBFF5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283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8" name="Freeform 2542">
              <a:extLst>
                <a:ext uri="{FF2B5EF4-FFF2-40B4-BE49-F238E27FC236}">
                  <a16:creationId xmlns:a16="http://schemas.microsoft.com/office/drawing/2014/main" id="{EA9E60A8-1ECB-445F-BD9F-6CC01FBD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283"/>
              <a:ext cx="324" cy="83"/>
            </a:xfrm>
            <a:custGeom>
              <a:avLst/>
              <a:gdLst>
                <a:gd name="T0" fmla="*/ 21 w 273"/>
                <a:gd name="T1" fmla="*/ 102 h 65"/>
                <a:gd name="T2" fmla="*/ 21 w 273"/>
                <a:gd name="T3" fmla="*/ 102 h 65"/>
                <a:gd name="T4" fmla="*/ 33 w 273"/>
                <a:gd name="T5" fmla="*/ 135 h 65"/>
                <a:gd name="T6" fmla="*/ 33 w 273"/>
                <a:gd name="T7" fmla="*/ 135 h 65"/>
                <a:gd name="T8" fmla="*/ 53 w 273"/>
                <a:gd name="T9" fmla="*/ 96 h 65"/>
                <a:gd name="T10" fmla="*/ 56 w 273"/>
                <a:gd name="T11" fmla="*/ 125 h 65"/>
                <a:gd name="T12" fmla="*/ 72 w 273"/>
                <a:gd name="T13" fmla="*/ 106 h 65"/>
                <a:gd name="T14" fmla="*/ 344 w 273"/>
                <a:gd name="T15" fmla="*/ 40 h 65"/>
                <a:gd name="T16" fmla="*/ 356 w 273"/>
                <a:gd name="T17" fmla="*/ 40 h 65"/>
                <a:gd name="T18" fmla="*/ 360 w 273"/>
                <a:gd name="T19" fmla="*/ 40 h 65"/>
                <a:gd name="T20" fmla="*/ 369 w 273"/>
                <a:gd name="T21" fmla="*/ 42 h 65"/>
                <a:gd name="T22" fmla="*/ 374 w 273"/>
                <a:gd name="T23" fmla="*/ 42 h 65"/>
                <a:gd name="T24" fmla="*/ 383 w 273"/>
                <a:gd name="T25" fmla="*/ 43 h 65"/>
                <a:gd name="T26" fmla="*/ 386 w 273"/>
                <a:gd name="T27" fmla="*/ 46 h 65"/>
                <a:gd name="T28" fmla="*/ 393 w 273"/>
                <a:gd name="T29" fmla="*/ 47 h 65"/>
                <a:gd name="T30" fmla="*/ 395 w 273"/>
                <a:gd name="T31" fmla="*/ 47 h 65"/>
                <a:gd name="T32" fmla="*/ 401 w 273"/>
                <a:gd name="T33" fmla="*/ 51 h 65"/>
                <a:gd name="T34" fmla="*/ 412 w 273"/>
                <a:gd name="T35" fmla="*/ 54 h 65"/>
                <a:gd name="T36" fmla="*/ 412 w 273"/>
                <a:gd name="T37" fmla="*/ 54 h 65"/>
                <a:gd name="T38" fmla="*/ 413 w 273"/>
                <a:gd name="T39" fmla="*/ 54 h 65"/>
                <a:gd name="T40" fmla="*/ 437 w 273"/>
                <a:gd name="T41" fmla="*/ 65 h 65"/>
                <a:gd name="T42" fmla="*/ 439 w 273"/>
                <a:gd name="T43" fmla="*/ 66 h 65"/>
                <a:gd name="T44" fmla="*/ 439 w 273"/>
                <a:gd name="T45" fmla="*/ 66 h 65"/>
                <a:gd name="T46" fmla="*/ 440 w 273"/>
                <a:gd name="T47" fmla="*/ 66 h 65"/>
                <a:gd name="T48" fmla="*/ 444 w 273"/>
                <a:gd name="T49" fmla="*/ 69 h 65"/>
                <a:gd name="T50" fmla="*/ 445 w 273"/>
                <a:gd name="T51" fmla="*/ 69 h 65"/>
                <a:gd name="T52" fmla="*/ 447 w 273"/>
                <a:gd name="T53" fmla="*/ 70 h 65"/>
                <a:gd name="T54" fmla="*/ 450 w 273"/>
                <a:gd name="T55" fmla="*/ 70 h 65"/>
                <a:gd name="T56" fmla="*/ 451 w 273"/>
                <a:gd name="T57" fmla="*/ 70 h 65"/>
                <a:gd name="T58" fmla="*/ 451 w 273"/>
                <a:gd name="T59" fmla="*/ 70 h 65"/>
                <a:gd name="T60" fmla="*/ 453 w 273"/>
                <a:gd name="T61" fmla="*/ 70 h 65"/>
                <a:gd name="T62" fmla="*/ 455 w 273"/>
                <a:gd name="T63" fmla="*/ 66 h 65"/>
                <a:gd name="T64" fmla="*/ 382 w 273"/>
                <a:gd name="T65" fmla="*/ 18 h 65"/>
                <a:gd name="T66" fmla="*/ 229 w 273"/>
                <a:gd name="T67" fmla="*/ 1 h 65"/>
                <a:gd name="T68" fmla="*/ 13 w 273"/>
                <a:gd name="T69" fmla="*/ 52 h 65"/>
                <a:gd name="T70" fmla="*/ 0 w 273"/>
                <a:gd name="T71" fmla="*/ 60 h 65"/>
                <a:gd name="T72" fmla="*/ 0 w 273"/>
                <a:gd name="T73" fmla="*/ 63 h 65"/>
                <a:gd name="T74" fmla="*/ 21 w 273"/>
                <a:gd name="T75" fmla="*/ 102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9" name="Freeform 2543">
              <a:extLst>
                <a:ext uri="{FF2B5EF4-FFF2-40B4-BE49-F238E27FC236}">
                  <a16:creationId xmlns:a16="http://schemas.microsoft.com/office/drawing/2014/main" id="{AADD6366-3A3D-4560-B674-5275A9A95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340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0" name="Freeform 2544">
              <a:extLst>
                <a:ext uri="{FF2B5EF4-FFF2-40B4-BE49-F238E27FC236}">
                  <a16:creationId xmlns:a16="http://schemas.microsoft.com/office/drawing/2014/main" id="{8827FFEA-7254-41CA-908A-C700E7A5D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395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1" name="Freeform 2545">
              <a:extLst>
                <a:ext uri="{FF2B5EF4-FFF2-40B4-BE49-F238E27FC236}">
                  <a16:creationId xmlns:a16="http://schemas.microsoft.com/office/drawing/2014/main" id="{F35F0D9B-3FC1-4872-A30A-AE9D4BAFE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998"/>
              <a:ext cx="242" cy="183"/>
            </a:xfrm>
            <a:custGeom>
              <a:avLst/>
              <a:gdLst>
                <a:gd name="T0" fmla="*/ 8 w 204"/>
                <a:gd name="T1" fmla="*/ 287 h 144"/>
                <a:gd name="T2" fmla="*/ 8 w 204"/>
                <a:gd name="T3" fmla="*/ 294 h 144"/>
                <a:gd name="T4" fmla="*/ 116 w 204"/>
                <a:gd name="T5" fmla="*/ 149 h 144"/>
                <a:gd name="T6" fmla="*/ 278 w 204"/>
                <a:gd name="T7" fmla="*/ 130 h 144"/>
                <a:gd name="T8" fmla="*/ 339 w 204"/>
                <a:gd name="T9" fmla="*/ 144 h 144"/>
                <a:gd name="T10" fmla="*/ 340 w 204"/>
                <a:gd name="T11" fmla="*/ 144 h 144"/>
                <a:gd name="T12" fmla="*/ 335 w 204"/>
                <a:gd name="T13" fmla="*/ 126 h 144"/>
                <a:gd name="T14" fmla="*/ 134 w 204"/>
                <a:gd name="T15" fmla="*/ 119 h 144"/>
                <a:gd name="T16" fmla="*/ 62 w 204"/>
                <a:gd name="T17" fmla="*/ 105 h 144"/>
                <a:gd name="T18" fmla="*/ 37 w 204"/>
                <a:gd name="T19" fmla="*/ 1 h 144"/>
                <a:gd name="T20" fmla="*/ 30 w 204"/>
                <a:gd name="T21" fmla="*/ 0 h 144"/>
                <a:gd name="T22" fmla="*/ 2 w 204"/>
                <a:gd name="T23" fmla="*/ 127 h 144"/>
                <a:gd name="T24" fmla="*/ 15 w 204"/>
                <a:gd name="T25" fmla="*/ 214 h 144"/>
                <a:gd name="T26" fmla="*/ 8 w 204"/>
                <a:gd name="T27" fmla="*/ 287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44">
                  <a:moveTo>
                    <a:pt x="5" y="140"/>
                  </a:move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2" name="Freeform 2546">
              <a:extLst>
                <a:ext uri="{FF2B5EF4-FFF2-40B4-BE49-F238E27FC236}">
                  <a16:creationId xmlns:a16="http://schemas.microsoft.com/office/drawing/2014/main" id="{95855DE0-03DB-490A-A048-28C21663D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049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3" name="Freeform 2547">
              <a:extLst>
                <a:ext uri="{FF2B5EF4-FFF2-40B4-BE49-F238E27FC236}">
                  <a16:creationId xmlns:a16="http://schemas.microsoft.com/office/drawing/2014/main" id="{1D8E236C-DACE-4C30-B65F-DD4CC74D8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1291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4" name="Freeform 2548">
              <a:extLst>
                <a:ext uri="{FF2B5EF4-FFF2-40B4-BE49-F238E27FC236}">
                  <a16:creationId xmlns:a16="http://schemas.microsoft.com/office/drawing/2014/main" id="{3C7426FF-82D8-4E38-AB17-ABB0FC1EA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429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5" name="Freeform 2549">
              <a:extLst>
                <a:ext uri="{FF2B5EF4-FFF2-40B4-BE49-F238E27FC236}">
                  <a16:creationId xmlns:a16="http://schemas.microsoft.com/office/drawing/2014/main" id="{AC94629E-E780-488C-BB24-214E2A6FD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486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6" name="Freeform 2550">
              <a:extLst>
                <a:ext uri="{FF2B5EF4-FFF2-40B4-BE49-F238E27FC236}">
                  <a16:creationId xmlns:a16="http://schemas.microsoft.com/office/drawing/2014/main" id="{9F687BE8-5DF8-4CED-B803-330C8F44B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346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7" name="Freeform 2551">
              <a:extLst>
                <a:ext uri="{FF2B5EF4-FFF2-40B4-BE49-F238E27FC236}">
                  <a16:creationId xmlns:a16="http://schemas.microsoft.com/office/drawing/2014/main" id="{C8E3074B-919A-41C1-86A9-D1B11EB3C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074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8" name="Freeform 2552">
              <a:extLst>
                <a:ext uri="{FF2B5EF4-FFF2-40B4-BE49-F238E27FC236}">
                  <a16:creationId xmlns:a16="http://schemas.microsoft.com/office/drawing/2014/main" id="{572E391B-4189-43C0-B4BF-915672927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076"/>
              <a:ext cx="409" cy="247"/>
            </a:xfrm>
            <a:custGeom>
              <a:avLst/>
              <a:gdLst>
                <a:gd name="T0" fmla="*/ 578 w 344"/>
                <a:gd name="T1" fmla="*/ 261 h 195"/>
                <a:gd name="T2" fmla="*/ 561 w 344"/>
                <a:gd name="T3" fmla="*/ 185 h 195"/>
                <a:gd name="T4" fmla="*/ 540 w 344"/>
                <a:gd name="T5" fmla="*/ 138 h 195"/>
                <a:gd name="T6" fmla="*/ 517 w 344"/>
                <a:gd name="T7" fmla="*/ 122 h 195"/>
                <a:gd name="T8" fmla="*/ 518 w 344"/>
                <a:gd name="T9" fmla="*/ 120 h 195"/>
                <a:gd name="T10" fmla="*/ 452 w 344"/>
                <a:gd name="T11" fmla="*/ 54 h 195"/>
                <a:gd name="T12" fmla="*/ 417 w 344"/>
                <a:gd name="T13" fmla="*/ 16 h 195"/>
                <a:gd name="T14" fmla="*/ 410 w 344"/>
                <a:gd name="T15" fmla="*/ 14 h 195"/>
                <a:gd name="T16" fmla="*/ 372 w 344"/>
                <a:gd name="T17" fmla="*/ 6 h 195"/>
                <a:gd name="T18" fmla="*/ 372 w 344"/>
                <a:gd name="T19" fmla="*/ 6 h 195"/>
                <a:gd name="T20" fmla="*/ 372 w 344"/>
                <a:gd name="T21" fmla="*/ 6 h 195"/>
                <a:gd name="T22" fmla="*/ 365 w 344"/>
                <a:gd name="T23" fmla="*/ 6 h 195"/>
                <a:gd name="T24" fmla="*/ 357 w 344"/>
                <a:gd name="T25" fmla="*/ 5 h 195"/>
                <a:gd name="T26" fmla="*/ 345 w 344"/>
                <a:gd name="T27" fmla="*/ 5 h 195"/>
                <a:gd name="T28" fmla="*/ 195 w 344"/>
                <a:gd name="T29" fmla="*/ 23 h 195"/>
                <a:gd name="T30" fmla="*/ 83 w 344"/>
                <a:gd name="T31" fmla="*/ 170 h 195"/>
                <a:gd name="T32" fmla="*/ 10 w 344"/>
                <a:gd name="T33" fmla="*/ 319 h 195"/>
                <a:gd name="T34" fmla="*/ 21 w 344"/>
                <a:gd name="T35" fmla="*/ 381 h 195"/>
                <a:gd name="T36" fmla="*/ 21 w 344"/>
                <a:gd name="T37" fmla="*/ 381 h 195"/>
                <a:gd name="T38" fmla="*/ 51 w 344"/>
                <a:gd name="T39" fmla="*/ 395 h 195"/>
                <a:gd name="T40" fmla="*/ 54 w 344"/>
                <a:gd name="T41" fmla="*/ 396 h 195"/>
                <a:gd name="T42" fmla="*/ 37 w 344"/>
                <a:gd name="T43" fmla="*/ 351 h 195"/>
                <a:gd name="T44" fmla="*/ 97 w 344"/>
                <a:gd name="T45" fmla="*/ 206 h 195"/>
                <a:gd name="T46" fmla="*/ 200 w 344"/>
                <a:gd name="T47" fmla="*/ 61 h 195"/>
                <a:gd name="T48" fmla="*/ 347 w 344"/>
                <a:gd name="T49" fmla="*/ 29 h 195"/>
                <a:gd name="T50" fmla="*/ 403 w 344"/>
                <a:gd name="T51" fmla="*/ 48 h 195"/>
                <a:gd name="T52" fmla="*/ 359 w 344"/>
                <a:gd name="T53" fmla="*/ 96 h 195"/>
                <a:gd name="T54" fmla="*/ 320 w 344"/>
                <a:gd name="T55" fmla="*/ 92 h 195"/>
                <a:gd name="T56" fmla="*/ 328 w 344"/>
                <a:gd name="T57" fmla="*/ 98 h 195"/>
                <a:gd name="T58" fmla="*/ 327 w 344"/>
                <a:gd name="T59" fmla="*/ 98 h 195"/>
                <a:gd name="T60" fmla="*/ 329 w 344"/>
                <a:gd name="T61" fmla="*/ 100 h 195"/>
                <a:gd name="T62" fmla="*/ 468 w 344"/>
                <a:gd name="T63" fmla="*/ 185 h 195"/>
                <a:gd name="T64" fmla="*/ 181 w 344"/>
                <a:gd name="T65" fmla="*/ 179 h 195"/>
                <a:gd name="T66" fmla="*/ 178 w 344"/>
                <a:gd name="T67" fmla="*/ 176 h 195"/>
                <a:gd name="T68" fmla="*/ 185 w 344"/>
                <a:gd name="T69" fmla="*/ 138 h 195"/>
                <a:gd name="T70" fmla="*/ 202 w 344"/>
                <a:gd name="T71" fmla="*/ 101 h 195"/>
                <a:gd name="T72" fmla="*/ 200 w 344"/>
                <a:gd name="T73" fmla="*/ 104 h 195"/>
                <a:gd name="T74" fmla="*/ 165 w 344"/>
                <a:gd name="T75" fmla="*/ 151 h 195"/>
                <a:gd name="T76" fmla="*/ 162 w 344"/>
                <a:gd name="T77" fmla="*/ 175 h 195"/>
                <a:gd name="T78" fmla="*/ 289 w 344"/>
                <a:gd name="T79" fmla="*/ 242 h 195"/>
                <a:gd name="T80" fmla="*/ 498 w 344"/>
                <a:gd name="T81" fmla="*/ 229 h 195"/>
                <a:gd name="T82" fmla="*/ 498 w 344"/>
                <a:gd name="T83" fmla="*/ 229 h 195"/>
                <a:gd name="T84" fmla="*/ 498 w 344"/>
                <a:gd name="T85" fmla="*/ 272 h 195"/>
                <a:gd name="T86" fmla="*/ 163 w 344"/>
                <a:gd name="T87" fmla="*/ 246 h 195"/>
                <a:gd name="T88" fmla="*/ 141 w 344"/>
                <a:gd name="T89" fmla="*/ 258 h 195"/>
                <a:gd name="T90" fmla="*/ 175 w 344"/>
                <a:gd name="T91" fmla="*/ 276 h 195"/>
                <a:gd name="T92" fmla="*/ 269 w 344"/>
                <a:gd name="T93" fmla="*/ 323 h 195"/>
                <a:gd name="T94" fmla="*/ 464 w 344"/>
                <a:gd name="T95" fmla="*/ 314 h 195"/>
                <a:gd name="T96" fmla="*/ 523 w 344"/>
                <a:gd name="T97" fmla="*/ 266 h 195"/>
                <a:gd name="T98" fmla="*/ 548 w 344"/>
                <a:gd name="T99" fmla="*/ 266 h 195"/>
                <a:gd name="T100" fmla="*/ 578 w 344"/>
                <a:gd name="T101" fmla="*/ 348 h 195"/>
                <a:gd name="T102" fmla="*/ 578 w 344"/>
                <a:gd name="T103" fmla="*/ 261 h 1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4" h="195">
                  <a:moveTo>
                    <a:pt x="344" y="129"/>
                  </a:moveTo>
                  <a:cubicBezTo>
                    <a:pt x="344" y="114"/>
                    <a:pt x="340" y="104"/>
                    <a:pt x="334" y="91"/>
                  </a:cubicBezTo>
                  <a:cubicBezTo>
                    <a:pt x="331" y="83"/>
                    <a:pt x="326" y="75"/>
                    <a:pt x="321" y="68"/>
                  </a:cubicBezTo>
                  <a:cubicBezTo>
                    <a:pt x="317" y="63"/>
                    <a:pt x="314" y="61"/>
                    <a:pt x="308" y="60"/>
                  </a:cubicBezTo>
                  <a:cubicBezTo>
                    <a:pt x="309" y="60"/>
                    <a:pt x="309" y="59"/>
                    <a:pt x="309" y="59"/>
                  </a:cubicBezTo>
                  <a:cubicBezTo>
                    <a:pt x="282" y="51"/>
                    <a:pt x="276" y="37"/>
                    <a:pt x="269" y="27"/>
                  </a:cubicBezTo>
                  <a:cubicBezTo>
                    <a:pt x="262" y="18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9" y="191"/>
                    <a:pt x="21" y="190"/>
                    <a:pt x="30" y="194"/>
                  </a:cubicBezTo>
                  <a:cubicBezTo>
                    <a:pt x="31" y="194"/>
                    <a:pt x="31" y="194"/>
                    <a:pt x="32" y="195"/>
                  </a:cubicBezTo>
                  <a:cubicBezTo>
                    <a:pt x="28" y="191"/>
                    <a:pt x="22" y="190"/>
                    <a:pt x="22" y="173"/>
                  </a:cubicBezTo>
                  <a:cubicBezTo>
                    <a:pt x="21" y="155"/>
                    <a:pt x="40" y="135"/>
                    <a:pt x="58" y="102"/>
                  </a:cubicBezTo>
                  <a:cubicBezTo>
                    <a:pt x="77" y="69"/>
                    <a:pt x="96" y="49"/>
                    <a:pt x="119" y="30"/>
                  </a:cubicBezTo>
                  <a:cubicBezTo>
                    <a:pt x="145" y="8"/>
                    <a:pt x="202" y="13"/>
                    <a:pt x="207" y="14"/>
                  </a:cubicBezTo>
                  <a:cubicBezTo>
                    <a:pt x="216" y="15"/>
                    <a:pt x="235" y="16"/>
                    <a:pt x="240" y="24"/>
                  </a:cubicBezTo>
                  <a:cubicBezTo>
                    <a:pt x="250" y="41"/>
                    <a:pt x="231" y="46"/>
                    <a:pt x="214" y="47"/>
                  </a:cubicBezTo>
                  <a:cubicBezTo>
                    <a:pt x="209" y="47"/>
                    <a:pt x="203" y="48"/>
                    <a:pt x="190" y="46"/>
                  </a:cubicBezTo>
                  <a:cubicBezTo>
                    <a:pt x="195" y="48"/>
                    <a:pt x="195" y="48"/>
                    <a:pt x="195" y="48"/>
                  </a:cubicBezTo>
                  <a:cubicBezTo>
                    <a:pt x="194" y="48"/>
                    <a:pt x="194" y="48"/>
                    <a:pt x="194" y="48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278" y="91"/>
                    <a:pt x="278" y="91"/>
                    <a:pt x="278" y="91"/>
                  </a:cubicBezTo>
                  <a:cubicBezTo>
                    <a:pt x="278" y="91"/>
                    <a:pt x="116" y="99"/>
                    <a:pt x="108" y="88"/>
                  </a:cubicBezTo>
                  <a:cubicBezTo>
                    <a:pt x="106" y="87"/>
                    <a:pt x="106" y="87"/>
                    <a:pt x="106" y="87"/>
                  </a:cubicBezTo>
                  <a:cubicBezTo>
                    <a:pt x="105" y="81"/>
                    <a:pt x="107" y="73"/>
                    <a:pt x="110" y="68"/>
                  </a:cubicBezTo>
                  <a:cubicBezTo>
                    <a:pt x="113" y="64"/>
                    <a:pt x="127" y="55"/>
                    <a:pt x="120" y="50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63"/>
                    <a:pt x="104" y="67"/>
                    <a:pt x="98" y="74"/>
                  </a:cubicBezTo>
                  <a:cubicBezTo>
                    <a:pt x="95" y="78"/>
                    <a:pt x="95" y="83"/>
                    <a:pt x="96" y="86"/>
                  </a:cubicBezTo>
                  <a:cubicBezTo>
                    <a:pt x="101" y="106"/>
                    <a:pt x="130" y="113"/>
                    <a:pt x="172" y="119"/>
                  </a:cubicBezTo>
                  <a:cubicBezTo>
                    <a:pt x="206" y="124"/>
                    <a:pt x="264" y="122"/>
                    <a:pt x="296" y="113"/>
                  </a:cubicBezTo>
                  <a:cubicBezTo>
                    <a:pt x="296" y="113"/>
                    <a:pt x="296" y="113"/>
                    <a:pt x="296" y="113"/>
                  </a:cubicBezTo>
                  <a:cubicBezTo>
                    <a:pt x="296" y="113"/>
                    <a:pt x="304" y="124"/>
                    <a:pt x="296" y="134"/>
                  </a:cubicBezTo>
                  <a:cubicBezTo>
                    <a:pt x="97" y="121"/>
                    <a:pt x="97" y="121"/>
                    <a:pt x="97" y="121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94" y="123"/>
                    <a:pt x="94" y="126"/>
                    <a:pt x="104" y="136"/>
                  </a:cubicBezTo>
                  <a:cubicBezTo>
                    <a:pt x="114" y="146"/>
                    <a:pt x="130" y="159"/>
                    <a:pt x="160" y="159"/>
                  </a:cubicBezTo>
                  <a:cubicBezTo>
                    <a:pt x="190" y="159"/>
                    <a:pt x="252" y="163"/>
                    <a:pt x="276" y="155"/>
                  </a:cubicBezTo>
                  <a:cubicBezTo>
                    <a:pt x="296" y="149"/>
                    <a:pt x="306" y="142"/>
                    <a:pt x="311" y="131"/>
                  </a:cubicBezTo>
                  <a:cubicBezTo>
                    <a:pt x="317" y="127"/>
                    <a:pt x="324" y="129"/>
                    <a:pt x="326" y="131"/>
                  </a:cubicBezTo>
                  <a:cubicBezTo>
                    <a:pt x="339" y="141"/>
                    <a:pt x="343" y="156"/>
                    <a:pt x="344" y="171"/>
                  </a:cubicBezTo>
                  <a:cubicBezTo>
                    <a:pt x="344" y="157"/>
                    <a:pt x="344" y="143"/>
                    <a:pt x="344" y="129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89" name="Freeform 2553">
              <a:extLst>
                <a:ext uri="{FF2B5EF4-FFF2-40B4-BE49-F238E27FC236}">
                  <a16:creationId xmlns:a16="http://schemas.microsoft.com/office/drawing/2014/main" id="{3EEB5CA6-312F-487B-A4CA-0EAC2477D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1148"/>
              <a:ext cx="53" cy="97"/>
            </a:xfrm>
            <a:custGeom>
              <a:avLst/>
              <a:gdLst>
                <a:gd name="T0" fmla="*/ 1 w 45"/>
                <a:gd name="T1" fmla="*/ 0 h 77"/>
                <a:gd name="T2" fmla="*/ 16 w 45"/>
                <a:gd name="T3" fmla="*/ 44 h 77"/>
                <a:gd name="T4" fmla="*/ 19 w 45"/>
                <a:gd name="T5" fmla="*/ 63 h 77"/>
                <a:gd name="T6" fmla="*/ 34 w 45"/>
                <a:gd name="T7" fmla="*/ 83 h 77"/>
                <a:gd name="T8" fmla="*/ 72 w 45"/>
                <a:gd name="T9" fmla="*/ 154 h 77"/>
                <a:gd name="T10" fmla="*/ 58 w 45"/>
                <a:gd name="T11" fmla="*/ 92 h 77"/>
                <a:gd name="T12" fmla="*/ 39 w 45"/>
                <a:gd name="T13" fmla="*/ 30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7">
                  <a:moveTo>
                    <a:pt x="1" y="0"/>
                  </a:moveTo>
                  <a:cubicBezTo>
                    <a:pt x="1" y="8"/>
                    <a:pt x="0" y="15"/>
                    <a:pt x="10" y="22"/>
                  </a:cubicBezTo>
                  <a:cubicBezTo>
                    <a:pt x="13" y="24"/>
                    <a:pt x="10" y="28"/>
                    <a:pt x="12" y="32"/>
                  </a:cubicBezTo>
                  <a:cubicBezTo>
                    <a:pt x="14" y="35"/>
                    <a:pt x="18" y="37"/>
                    <a:pt x="21" y="41"/>
                  </a:cubicBezTo>
                  <a:cubicBezTo>
                    <a:pt x="28" y="53"/>
                    <a:pt x="31" y="64"/>
                    <a:pt x="44" y="77"/>
                  </a:cubicBezTo>
                  <a:cubicBezTo>
                    <a:pt x="45" y="67"/>
                    <a:pt x="39" y="55"/>
                    <a:pt x="36" y="46"/>
                  </a:cubicBezTo>
                  <a:cubicBezTo>
                    <a:pt x="33" y="36"/>
                    <a:pt x="33" y="21"/>
                    <a:pt x="24" y="15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0" name="Freeform 2554">
              <a:extLst>
                <a:ext uri="{FF2B5EF4-FFF2-40B4-BE49-F238E27FC236}">
                  <a16:creationId xmlns:a16="http://schemas.microsoft.com/office/drawing/2014/main" id="{85DB4C9D-64D6-46C9-97BA-316FD0FDB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1228"/>
              <a:ext cx="248" cy="51"/>
            </a:xfrm>
            <a:custGeom>
              <a:avLst/>
              <a:gdLst>
                <a:gd name="T0" fmla="*/ 32 w 209"/>
                <a:gd name="T1" fmla="*/ 31 h 40"/>
                <a:gd name="T2" fmla="*/ 78 w 209"/>
                <a:gd name="T3" fmla="*/ 69 h 40"/>
                <a:gd name="T4" fmla="*/ 261 w 209"/>
                <a:gd name="T5" fmla="*/ 73 h 40"/>
                <a:gd name="T6" fmla="*/ 349 w 209"/>
                <a:gd name="T7" fmla="*/ 6 h 40"/>
                <a:gd name="T8" fmla="*/ 342 w 209"/>
                <a:gd name="T9" fmla="*/ 14 h 40"/>
                <a:gd name="T10" fmla="*/ 274 w 209"/>
                <a:gd name="T11" fmla="*/ 47 h 40"/>
                <a:gd name="T12" fmla="*/ 152 w 209"/>
                <a:gd name="T13" fmla="*/ 52 h 40"/>
                <a:gd name="T14" fmla="*/ 39 w 209"/>
                <a:gd name="T15" fmla="*/ 23 h 40"/>
                <a:gd name="T16" fmla="*/ 0 w 209"/>
                <a:gd name="T17" fmla="*/ 10 h 40"/>
                <a:gd name="T18" fmla="*/ 32 w 209"/>
                <a:gd name="T19" fmla="*/ 31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40">
                  <a:moveTo>
                    <a:pt x="19" y="15"/>
                  </a:moveTo>
                  <a:cubicBezTo>
                    <a:pt x="26" y="21"/>
                    <a:pt x="34" y="29"/>
                    <a:pt x="47" y="33"/>
                  </a:cubicBezTo>
                  <a:cubicBezTo>
                    <a:pt x="63" y="37"/>
                    <a:pt x="110" y="40"/>
                    <a:pt x="156" y="35"/>
                  </a:cubicBezTo>
                  <a:cubicBezTo>
                    <a:pt x="202" y="29"/>
                    <a:pt x="209" y="15"/>
                    <a:pt x="209" y="3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10" y="0"/>
                    <a:pt x="0" y="5"/>
                  </a:cubicBezTo>
                  <a:cubicBezTo>
                    <a:pt x="5" y="3"/>
                    <a:pt x="15" y="10"/>
                    <a:pt x="19" y="1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1" name="Freeform 2555">
              <a:extLst>
                <a:ext uri="{FF2B5EF4-FFF2-40B4-BE49-F238E27FC236}">
                  <a16:creationId xmlns:a16="http://schemas.microsoft.com/office/drawing/2014/main" id="{96E2083A-6816-4821-8C99-AB33FD498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1148"/>
              <a:ext cx="241" cy="85"/>
            </a:xfrm>
            <a:custGeom>
              <a:avLst/>
              <a:gdLst>
                <a:gd name="T0" fmla="*/ 0 w 203"/>
                <a:gd name="T1" fmla="*/ 82 h 67"/>
                <a:gd name="T2" fmla="*/ 230 w 203"/>
                <a:gd name="T3" fmla="*/ 119 h 67"/>
                <a:gd name="T4" fmla="*/ 334 w 203"/>
                <a:gd name="T5" fmla="*/ 71 h 67"/>
                <a:gd name="T6" fmla="*/ 285 w 203"/>
                <a:gd name="T7" fmla="*/ 30 h 67"/>
                <a:gd name="T8" fmla="*/ 179 w 203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67">
                  <a:moveTo>
                    <a:pt x="0" y="40"/>
                  </a:moveTo>
                  <a:cubicBezTo>
                    <a:pt x="9" y="50"/>
                    <a:pt x="83" y="67"/>
                    <a:pt x="137" y="58"/>
                  </a:cubicBezTo>
                  <a:cubicBezTo>
                    <a:pt x="190" y="50"/>
                    <a:pt x="197" y="46"/>
                    <a:pt x="200" y="35"/>
                  </a:cubicBezTo>
                  <a:cubicBezTo>
                    <a:pt x="203" y="24"/>
                    <a:pt x="188" y="18"/>
                    <a:pt x="170" y="15"/>
                  </a:cubicBezTo>
                  <a:cubicBezTo>
                    <a:pt x="152" y="12"/>
                    <a:pt x="107" y="0"/>
                    <a:pt x="107" y="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2" name="Freeform 2556">
              <a:extLst>
                <a:ext uri="{FF2B5EF4-FFF2-40B4-BE49-F238E27FC236}">
                  <a16:creationId xmlns:a16="http://schemas.microsoft.com/office/drawing/2014/main" id="{6436C8F8-8F73-41CD-9A47-FBEA4A593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274"/>
              <a:ext cx="33" cy="110"/>
            </a:xfrm>
            <a:custGeom>
              <a:avLst/>
              <a:gdLst>
                <a:gd name="T0" fmla="*/ 0 w 28"/>
                <a:gd name="T1" fmla="*/ 0 h 87"/>
                <a:gd name="T2" fmla="*/ 20 w 28"/>
                <a:gd name="T3" fmla="*/ 68 h 87"/>
                <a:gd name="T4" fmla="*/ 44 w 28"/>
                <a:gd name="T5" fmla="*/ 176 h 87"/>
                <a:gd name="T6" fmla="*/ 26 w 28"/>
                <a:gd name="T7" fmla="*/ 61 h 87"/>
                <a:gd name="T8" fmla="*/ 20 w 28"/>
                <a:gd name="T9" fmla="*/ 8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7">
                  <a:moveTo>
                    <a:pt x="0" y="0"/>
                  </a:moveTo>
                  <a:cubicBezTo>
                    <a:pt x="2" y="11"/>
                    <a:pt x="7" y="23"/>
                    <a:pt x="12" y="34"/>
                  </a:cubicBezTo>
                  <a:cubicBezTo>
                    <a:pt x="18" y="45"/>
                    <a:pt x="26" y="69"/>
                    <a:pt x="26" y="87"/>
                  </a:cubicBezTo>
                  <a:cubicBezTo>
                    <a:pt x="28" y="70"/>
                    <a:pt x="19" y="40"/>
                    <a:pt x="16" y="30"/>
                  </a:cubicBezTo>
                  <a:cubicBezTo>
                    <a:pt x="12" y="21"/>
                    <a:pt x="13" y="8"/>
                    <a:pt x="12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3" name="Freeform 2557">
              <a:extLst>
                <a:ext uri="{FF2B5EF4-FFF2-40B4-BE49-F238E27FC236}">
                  <a16:creationId xmlns:a16="http://schemas.microsoft.com/office/drawing/2014/main" id="{15FE4790-15FD-4BBE-AA7E-4FFE91787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262"/>
              <a:ext cx="17" cy="37"/>
            </a:xfrm>
            <a:custGeom>
              <a:avLst/>
              <a:gdLst>
                <a:gd name="T0" fmla="*/ 1 w 15"/>
                <a:gd name="T1" fmla="*/ 31 h 29"/>
                <a:gd name="T2" fmla="*/ 1 w 15"/>
                <a:gd name="T3" fmla="*/ 6 h 29"/>
                <a:gd name="T4" fmla="*/ 10 w 15"/>
                <a:gd name="T5" fmla="*/ 13 h 29"/>
                <a:gd name="T6" fmla="*/ 22 w 15"/>
                <a:gd name="T7" fmla="*/ 60 h 29"/>
                <a:gd name="T8" fmla="*/ 2 w 15"/>
                <a:gd name="T9" fmla="*/ 22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9">
                  <a:moveTo>
                    <a:pt x="1" y="15"/>
                  </a:moveTo>
                  <a:cubicBezTo>
                    <a:pt x="0" y="13"/>
                    <a:pt x="0" y="6"/>
                    <a:pt x="1" y="3"/>
                  </a:cubicBezTo>
                  <a:cubicBezTo>
                    <a:pt x="4" y="0"/>
                    <a:pt x="5" y="4"/>
                    <a:pt x="7" y="6"/>
                  </a:cubicBezTo>
                  <a:cubicBezTo>
                    <a:pt x="14" y="11"/>
                    <a:pt x="14" y="21"/>
                    <a:pt x="15" y="29"/>
                  </a:cubicBezTo>
                  <a:cubicBezTo>
                    <a:pt x="12" y="25"/>
                    <a:pt x="9" y="6"/>
                    <a:pt x="2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4" name="Freeform 2558">
              <a:extLst>
                <a:ext uri="{FF2B5EF4-FFF2-40B4-BE49-F238E27FC236}">
                  <a16:creationId xmlns:a16="http://schemas.microsoft.com/office/drawing/2014/main" id="{EB6F6534-11AF-4D86-884D-5DF8A669F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302"/>
              <a:ext cx="321" cy="150"/>
            </a:xfrm>
            <a:custGeom>
              <a:avLst/>
              <a:gdLst>
                <a:gd name="T0" fmla="*/ 413 w 270"/>
                <a:gd name="T1" fmla="*/ 40 h 119"/>
                <a:gd name="T2" fmla="*/ 399 w 270"/>
                <a:gd name="T3" fmla="*/ 37 h 119"/>
                <a:gd name="T4" fmla="*/ 399 w 270"/>
                <a:gd name="T5" fmla="*/ 37 h 119"/>
                <a:gd name="T6" fmla="*/ 382 w 270"/>
                <a:gd name="T7" fmla="*/ 29 h 119"/>
                <a:gd name="T8" fmla="*/ 380 w 270"/>
                <a:gd name="T9" fmla="*/ 25 h 119"/>
                <a:gd name="T10" fmla="*/ 373 w 270"/>
                <a:gd name="T11" fmla="*/ 24 h 119"/>
                <a:gd name="T12" fmla="*/ 372 w 270"/>
                <a:gd name="T13" fmla="*/ 24 h 119"/>
                <a:gd name="T14" fmla="*/ 372 w 270"/>
                <a:gd name="T15" fmla="*/ 24 h 119"/>
                <a:gd name="T16" fmla="*/ 304 w 270"/>
                <a:gd name="T17" fmla="*/ 10 h 119"/>
                <a:gd name="T18" fmla="*/ 30 w 270"/>
                <a:gd name="T19" fmla="*/ 74 h 119"/>
                <a:gd name="T20" fmla="*/ 15 w 270"/>
                <a:gd name="T21" fmla="*/ 92 h 119"/>
                <a:gd name="T22" fmla="*/ 15 w 270"/>
                <a:gd name="T23" fmla="*/ 102 h 119"/>
                <a:gd name="T24" fmla="*/ 8 w 270"/>
                <a:gd name="T25" fmla="*/ 130 h 119"/>
                <a:gd name="T26" fmla="*/ 0 w 270"/>
                <a:gd name="T27" fmla="*/ 147 h 119"/>
                <a:gd name="T28" fmla="*/ 1 w 270"/>
                <a:gd name="T29" fmla="*/ 153 h 119"/>
                <a:gd name="T30" fmla="*/ 2 w 270"/>
                <a:gd name="T31" fmla="*/ 147 h 119"/>
                <a:gd name="T32" fmla="*/ 12 w 270"/>
                <a:gd name="T33" fmla="*/ 163 h 119"/>
                <a:gd name="T34" fmla="*/ 24 w 270"/>
                <a:gd name="T35" fmla="*/ 184 h 119"/>
                <a:gd name="T36" fmla="*/ 24 w 270"/>
                <a:gd name="T37" fmla="*/ 194 h 119"/>
                <a:gd name="T38" fmla="*/ 25 w 270"/>
                <a:gd name="T39" fmla="*/ 194 h 119"/>
                <a:gd name="T40" fmla="*/ 64 w 270"/>
                <a:gd name="T41" fmla="*/ 232 h 119"/>
                <a:gd name="T42" fmla="*/ 92 w 270"/>
                <a:gd name="T43" fmla="*/ 232 h 119"/>
                <a:gd name="T44" fmla="*/ 83 w 270"/>
                <a:gd name="T45" fmla="*/ 216 h 119"/>
                <a:gd name="T46" fmla="*/ 37 w 270"/>
                <a:gd name="T47" fmla="*/ 176 h 119"/>
                <a:gd name="T48" fmla="*/ 68 w 270"/>
                <a:gd name="T49" fmla="*/ 69 h 119"/>
                <a:gd name="T50" fmla="*/ 351 w 270"/>
                <a:gd name="T51" fmla="*/ 53 h 119"/>
                <a:gd name="T52" fmla="*/ 351 w 270"/>
                <a:gd name="T53" fmla="*/ 53 h 119"/>
                <a:gd name="T54" fmla="*/ 361 w 270"/>
                <a:gd name="T55" fmla="*/ 59 h 119"/>
                <a:gd name="T56" fmla="*/ 361 w 270"/>
                <a:gd name="T57" fmla="*/ 59 h 119"/>
                <a:gd name="T58" fmla="*/ 372 w 270"/>
                <a:gd name="T59" fmla="*/ 67 h 119"/>
                <a:gd name="T60" fmla="*/ 379 w 270"/>
                <a:gd name="T61" fmla="*/ 69 h 119"/>
                <a:gd name="T62" fmla="*/ 380 w 270"/>
                <a:gd name="T63" fmla="*/ 72 h 119"/>
                <a:gd name="T64" fmla="*/ 383 w 270"/>
                <a:gd name="T65" fmla="*/ 77 h 119"/>
                <a:gd name="T66" fmla="*/ 383 w 270"/>
                <a:gd name="T67" fmla="*/ 78 h 119"/>
                <a:gd name="T68" fmla="*/ 386 w 270"/>
                <a:gd name="T69" fmla="*/ 83 h 119"/>
                <a:gd name="T70" fmla="*/ 389 w 270"/>
                <a:gd name="T71" fmla="*/ 83 h 119"/>
                <a:gd name="T72" fmla="*/ 390 w 270"/>
                <a:gd name="T73" fmla="*/ 87 h 119"/>
                <a:gd name="T74" fmla="*/ 390 w 270"/>
                <a:gd name="T75" fmla="*/ 87 h 119"/>
                <a:gd name="T76" fmla="*/ 391 w 270"/>
                <a:gd name="T77" fmla="*/ 130 h 119"/>
                <a:gd name="T78" fmla="*/ 409 w 270"/>
                <a:gd name="T79" fmla="*/ 159 h 119"/>
                <a:gd name="T80" fmla="*/ 410 w 270"/>
                <a:gd name="T81" fmla="*/ 166 h 119"/>
                <a:gd name="T82" fmla="*/ 411 w 270"/>
                <a:gd name="T83" fmla="*/ 169 h 119"/>
                <a:gd name="T84" fmla="*/ 411 w 270"/>
                <a:gd name="T85" fmla="*/ 122 h 119"/>
                <a:gd name="T86" fmla="*/ 454 w 270"/>
                <a:gd name="T87" fmla="*/ 160 h 119"/>
                <a:gd name="T88" fmla="*/ 413 w 270"/>
                <a:gd name="T89" fmla="*/ 40 h 1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70" h="119">
                  <a:moveTo>
                    <a:pt x="246" y="20"/>
                  </a:moveTo>
                  <a:cubicBezTo>
                    <a:pt x="245" y="20"/>
                    <a:pt x="242" y="19"/>
                    <a:pt x="238" y="18"/>
                  </a:cubicBezTo>
                  <a:cubicBezTo>
                    <a:pt x="238" y="18"/>
                    <a:pt x="238" y="18"/>
                    <a:pt x="238" y="18"/>
                  </a:cubicBezTo>
                  <a:cubicBezTo>
                    <a:pt x="235" y="17"/>
                    <a:pt x="231" y="15"/>
                    <a:pt x="227" y="14"/>
                  </a:cubicBezTo>
                  <a:cubicBezTo>
                    <a:pt x="226" y="14"/>
                    <a:pt x="226" y="13"/>
                    <a:pt x="226" y="13"/>
                  </a:cubicBezTo>
                  <a:cubicBezTo>
                    <a:pt x="224" y="13"/>
                    <a:pt x="223" y="12"/>
                    <a:pt x="222" y="12"/>
                  </a:cubicBezTo>
                  <a:cubicBezTo>
                    <a:pt x="222" y="12"/>
                    <a:pt x="222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11" y="9"/>
                    <a:pt x="197" y="6"/>
                    <a:pt x="181" y="5"/>
                  </a:cubicBezTo>
                  <a:cubicBezTo>
                    <a:pt x="142" y="1"/>
                    <a:pt x="64" y="0"/>
                    <a:pt x="18" y="37"/>
                  </a:cubicBezTo>
                  <a:cubicBezTo>
                    <a:pt x="13" y="40"/>
                    <a:pt x="11" y="43"/>
                    <a:pt x="9" y="46"/>
                  </a:cubicBezTo>
                  <a:cubicBezTo>
                    <a:pt x="9" y="48"/>
                    <a:pt x="9" y="50"/>
                    <a:pt x="9" y="51"/>
                  </a:cubicBezTo>
                  <a:cubicBezTo>
                    <a:pt x="9" y="58"/>
                    <a:pt x="8" y="60"/>
                    <a:pt x="5" y="65"/>
                  </a:cubicBezTo>
                  <a:cubicBezTo>
                    <a:pt x="3" y="69"/>
                    <a:pt x="1" y="71"/>
                    <a:pt x="0" y="74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5"/>
                    <a:pt x="2" y="74"/>
                    <a:pt x="2" y="74"/>
                  </a:cubicBezTo>
                  <a:cubicBezTo>
                    <a:pt x="3" y="74"/>
                    <a:pt x="4" y="76"/>
                    <a:pt x="7" y="81"/>
                  </a:cubicBezTo>
                  <a:cubicBezTo>
                    <a:pt x="9" y="86"/>
                    <a:pt x="13" y="84"/>
                    <a:pt x="14" y="92"/>
                  </a:cubicBezTo>
                  <a:cubicBezTo>
                    <a:pt x="14" y="94"/>
                    <a:pt x="14" y="96"/>
                    <a:pt x="14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20" y="97"/>
                    <a:pt x="29" y="110"/>
                    <a:pt x="38" y="116"/>
                  </a:cubicBezTo>
                  <a:cubicBezTo>
                    <a:pt x="46" y="119"/>
                    <a:pt x="54" y="118"/>
                    <a:pt x="55" y="116"/>
                  </a:cubicBezTo>
                  <a:cubicBezTo>
                    <a:pt x="56" y="114"/>
                    <a:pt x="54" y="111"/>
                    <a:pt x="50" y="108"/>
                  </a:cubicBezTo>
                  <a:cubicBezTo>
                    <a:pt x="43" y="104"/>
                    <a:pt x="39" y="102"/>
                    <a:pt x="22" y="88"/>
                  </a:cubicBezTo>
                  <a:cubicBezTo>
                    <a:pt x="5" y="73"/>
                    <a:pt x="8" y="52"/>
                    <a:pt x="40" y="35"/>
                  </a:cubicBezTo>
                  <a:cubicBezTo>
                    <a:pt x="76" y="16"/>
                    <a:pt x="157" y="2"/>
                    <a:pt x="209" y="26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11" y="27"/>
                    <a:pt x="213" y="28"/>
                    <a:pt x="215" y="29"/>
                  </a:cubicBezTo>
                  <a:cubicBezTo>
                    <a:pt x="215" y="29"/>
                    <a:pt x="215" y="29"/>
                    <a:pt x="215" y="29"/>
                  </a:cubicBezTo>
                  <a:cubicBezTo>
                    <a:pt x="217" y="30"/>
                    <a:pt x="219" y="31"/>
                    <a:pt x="221" y="33"/>
                  </a:cubicBezTo>
                  <a:cubicBezTo>
                    <a:pt x="222" y="34"/>
                    <a:pt x="224" y="34"/>
                    <a:pt x="225" y="35"/>
                  </a:cubicBezTo>
                  <a:cubicBezTo>
                    <a:pt x="225" y="36"/>
                    <a:pt x="225" y="36"/>
                    <a:pt x="226" y="36"/>
                  </a:cubicBezTo>
                  <a:cubicBezTo>
                    <a:pt x="226" y="37"/>
                    <a:pt x="227" y="37"/>
                    <a:pt x="228" y="38"/>
                  </a:cubicBezTo>
                  <a:cubicBezTo>
                    <a:pt x="228" y="38"/>
                    <a:pt x="228" y="38"/>
                    <a:pt x="228" y="39"/>
                  </a:cubicBezTo>
                  <a:cubicBezTo>
                    <a:pt x="229" y="39"/>
                    <a:pt x="230" y="40"/>
                    <a:pt x="230" y="41"/>
                  </a:cubicBezTo>
                  <a:cubicBezTo>
                    <a:pt x="230" y="41"/>
                    <a:pt x="230" y="41"/>
                    <a:pt x="231" y="41"/>
                  </a:cubicBezTo>
                  <a:cubicBezTo>
                    <a:pt x="231" y="42"/>
                    <a:pt x="232" y="43"/>
                    <a:pt x="232" y="44"/>
                  </a:cubicBezTo>
                  <a:cubicBezTo>
                    <a:pt x="232" y="44"/>
                    <a:pt x="232" y="44"/>
                    <a:pt x="232" y="44"/>
                  </a:cubicBezTo>
                  <a:cubicBezTo>
                    <a:pt x="237" y="52"/>
                    <a:pt x="235" y="60"/>
                    <a:pt x="233" y="65"/>
                  </a:cubicBezTo>
                  <a:cubicBezTo>
                    <a:pt x="230" y="71"/>
                    <a:pt x="241" y="65"/>
                    <a:pt x="243" y="79"/>
                  </a:cubicBezTo>
                  <a:cubicBezTo>
                    <a:pt x="244" y="80"/>
                    <a:pt x="244" y="82"/>
                    <a:pt x="244" y="83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49" y="73"/>
                    <a:pt x="245" y="69"/>
                    <a:pt x="245" y="61"/>
                  </a:cubicBezTo>
                  <a:cubicBezTo>
                    <a:pt x="244" y="52"/>
                    <a:pt x="261" y="41"/>
                    <a:pt x="270" y="80"/>
                  </a:cubicBezTo>
                  <a:cubicBezTo>
                    <a:pt x="269" y="62"/>
                    <a:pt x="262" y="33"/>
                    <a:pt x="246" y="2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5" name="Freeform 2559">
              <a:extLst>
                <a:ext uri="{FF2B5EF4-FFF2-40B4-BE49-F238E27FC236}">
                  <a16:creationId xmlns:a16="http://schemas.microsoft.com/office/drawing/2014/main" id="{C539A00D-8ED4-4824-AF1F-BB676421F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1318"/>
              <a:ext cx="286" cy="199"/>
            </a:xfrm>
            <a:custGeom>
              <a:avLst/>
              <a:gdLst>
                <a:gd name="T0" fmla="*/ 403 w 240"/>
                <a:gd name="T1" fmla="*/ 134 h 157"/>
                <a:gd name="T2" fmla="*/ 386 w 240"/>
                <a:gd name="T3" fmla="*/ 101 h 157"/>
                <a:gd name="T4" fmla="*/ 387 w 240"/>
                <a:gd name="T5" fmla="*/ 98 h 157"/>
                <a:gd name="T6" fmla="*/ 390 w 240"/>
                <a:gd name="T7" fmla="*/ 91 h 157"/>
                <a:gd name="T8" fmla="*/ 390 w 240"/>
                <a:gd name="T9" fmla="*/ 89 h 157"/>
                <a:gd name="T10" fmla="*/ 390 w 240"/>
                <a:gd name="T11" fmla="*/ 76 h 157"/>
                <a:gd name="T12" fmla="*/ 387 w 240"/>
                <a:gd name="T13" fmla="*/ 70 h 157"/>
                <a:gd name="T14" fmla="*/ 385 w 240"/>
                <a:gd name="T15" fmla="*/ 62 h 157"/>
                <a:gd name="T16" fmla="*/ 380 w 240"/>
                <a:gd name="T17" fmla="*/ 56 h 157"/>
                <a:gd name="T18" fmla="*/ 378 w 240"/>
                <a:gd name="T19" fmla="*/ 52 h 157"/>
                <a:gd name="T20" fmla="*/ 373 w 240"/>
                <a:gd name="T21" fmla="*/ 47 h 157"/>
                <a:gd name="T22" fmla="*/ 365 w 240"/>
                <a:gd name="T23" fmla="*/ 41 h 157"/>
                <a:gd name="T24" fmla="*/ 355 w 240"/>
                <a:gd name="T25" fmla="*/ 32 h 157"/>
                <a:gd name="T26" fmla="*/ 346 w 240"/>
                <a:gd name="T27" fmla="*/ 25 h 157"/>
                <a:gd name="T28" fmla="*/ 242 w 240"/>
                <a:gd name="T29" fmla="*/ 0 h 157"/>
                <a:gd name="T30" fmla="*/ 231 w 240"/>
                <a:gd name="T31" fmla="*/ 0 h 157"/>
                <a:gd name="T32" fmla="*/ 222 w 240"/>
                <a:gd name="T33" fmla="*/ 0 h 157"/>
                <a:gd name="T34" fmla="*/ 212 w 240"/>
                <a:gd name="T35" fmla="*/ 0 h 157"/>
                <a:gd name="T36" fmla="*/ 143 w 240"/>
                <a:gd name="T37" fmla="*/ 10 h 157"/>
                <a:gd name="T38" fmla="*/ 133 w 240"/>
                <a:gd name="T39" fmla="*/ 14 h 157"/>
                <a:gd name="T40" fmla="*/ 125 w 240"/>
                <a:gd name="T41" fmla="*/ 16 h 157"/>
                <a:gd name="T42" fmla="*/ 116 w 240"/>
                <a:gd name="T43" fmla="*/ 18 h 157"/>
                <a:gd name="T44" fmla="*/ 106 w 240"/>
                <a:gd name="T45" fmla="*/ 23 h 157"/>
                <a:gd name="T46" fmla="*/ 98 w 240"/>
                <a:gd name="T47" fmla="*/ 25 h 157"/>
                <a:gd name="T48" fmla="*/ 89 w 240"/>
                <a:gd name="T49" fmla="*/ 29 h 157"/>
                <a:gd name="T50" fmla="*/ 82 w 240"/>
                <a:gd name="T51" fmla="*/ 32 h 157"/>
                <a:gd name="T52" fmla="*/ 74 w 240"/>
                <a:gd name="T53" fmla="*/ 37 h 157"/>
                <a:gd name="T54" fmla="*/ 68 w 240"/>
                <a:gd name="T55" fmla="*/ 41 h 157"/>
                <a:gd name="T56" fmla="*/ 60 w 240"/>
                <a:gd name="T57" fmla="*/ 44 h 157"/>
                <a:gd name="T58" fmla="*/ 76 w 240"/>
                <a:gd name="T59" fmla="*/ 193 h 157"/>
                <a:gd name="T60" fmla="*/ 55 w 240"/>
                <a:gd name="T61" fmla="*/ 210 h 157"/>
                <a:gd name="T62" fmla="*/ 15 w 240"/>
                <a:gd name="T63" fmla="*/ 170 h 157"/>
                <a:gd name="T64" fmla="*/ 17 w 240"/>
                <a:gd name="T65" fmla="*/ 180 h 157"/>
                <a:gd name="T66" fmla="*/ 52 w 240"/>
                <a:gd name="T67" fmla="*/ 319 h 157"/>
                <a:gd name="T68" fmla="*/ 274 w 240"/>
                <a:gd name="T69" fmla="*/ 276 h 157"/>
                <a:gd name="T70" fmla="*/ 276 w 240"/>
                <a:gd name="T71" fmla="*/ 290 h 157"/>
                <a:gd name="T72" fmla="*/ 405 w 240"/>
                <a:gd name="T73" fmla="*/ 143 h 1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0" h="157">
                  <a:moveTo>
                    <a:pt x="239" y="70"/>
                  </a:moveTo>
                  <a:cubicBezTo>
                    <a:pt x="239" y="69"/>
                    <a:pt x="239" y="67"/>
                    <a:pt x="238" y="66"/>
                  </a:cubicBezTo>
                  <a:cubicBezTo>
                    <a:pt x="236" y="52"/>
                    <a:pt x="225" y="58"/>
                    <a:pt x="228" y="52"/>
                  </a:cubicBezTo>
                  <a:cubicBezTo>
                    <a:pt x="228" y="51"/>
                    <a:pt x="228" y="50"/>
                    <a:pt x="228" y="50"/>
                  </a:cubicBezTo>
                  <a:cubicBezTo>
                    <a:pt x="228" y="50"/>
                    <a:pt x="228" y="50"/>
                    <a:pt x="228" y="49"/>
                  </a:cubicBezTo>
                  <a:cubicBezTo>
                    <a:pt x="229" y="49"/>
                    <a:pt x="229" y="48"/>
                    <a:pt x="229" y="48"/>
                  </a:cubicBezTo>
                  <a:cubicBezTo>
                    <a:pt x="229" y="48"/>
                    <a:pt x="229" y="48"/>
                    <a:pt x="229" y="47"/>
                  </a:cubicBezTo>
                  <a:cubicBezTo>
                    <a:pt x="229" y="47"/>
                    <a:pt x="229" y="46"/>
                    <a:pt x="230" y="45"/>
                  </a:cubicBezTo>
                  <a:cubicBezTo>
                    <a:pt x="230" y="45"/>
                    <a:pt x="230" y="45"/>
                    <a:pt x="230" y="45"/>
                  </a:cubicBezTo>
                  <a:cubicBezTo>
                    <a:pt x="230" y="44"/>
                    <a:pt x="230" y="44"/>
                    <a:pt x="230" y="43"/>
                  </a:cubicBezTo>
                  <a:cubicBezTo>
                    <a:pt x="230" y="43"/>
                    <a:pt x="230" y="43"/>
                    <a:pt x="230" y="42"/>
                  </a:cubicBezTo>
                  <a:cubicBezTo>
                    <a:pt x="230" y="41"/>
                    <a:pt x="230" y="39"/>
                    <a:pt x="230" y="37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29" y="36"/>
                    <a:pt x="229" y="35"/>
                    <a:pt x="229" y="34"/>
                  </a:cubicBezTo>
                  <a:cubicBezTo>
                    <a:pt x="229" y="34"/>
                    <a:pt x="229" y="34"/>
                    <a:pt x="229" y="34"/>
                  </a:cubicBezTo>
                  <a:cubicBezTo>
                    <a:pt x="228" y="33"/>
                    <a:pt x="228" y="32"/>
                    <a:pt x="227" y="31"/>
                  </a:cubicBezTo>
                  <a:cubicBezTo>
                    <a:pt x="227" y="30"/>
                    <a:pt x="226" y="29"/>
                    <a:pt x="226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7"/>
                    <a:pt x="224" y="26"/>
                    <a:pt x="223" y="26"/>
                  </a:cubicBezTo>
                  <a:cubicBezTo>
                    <a:pt x="223" y="26"/>
                    <a:pt x="223" y="25"/>
                    <a:pt x="223" y="25"/>
                  </a:cubicBezTo>
                  <a:cubicBezTo>
                    <a:pt x="223" y="25"/>
                    <a:pt x="223" y="25"/>
                    <a:pt x="223" y="25"/>
                  </a:cubicBezTo>
                  <a:cubicBezTo>
                    <a:pt x="222" y="24"/>
                    <a:pt x="221" y="24"/>
                    <a:pt x="221" y="23"/>
                  </a:cubicBezTo>
                  <a:cubicBezTo>
                    <a:pt x="220" y="23"/>
                    <a:pt x="220" y="23"/>
                    <a:pt x="220" y="22"/>
                  </a:cubicBezTo>
                  <a:cubicBezTo>
                    <a:pt x="219" y="21"/>
                    <a:pt x="217" y="21"/>
                    <a:pt x="216" y="20"/>
                  </a:cubicBezTo>
                  <a:cubicBezTo>
                    <a:pt x="214" y="18"/>
                    <a:pt x="212" y="17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8" y="15"/>
                    <a:pt x="206" y="14"/>
                    <a:pt x="204" y="13"/>
                  </a:cubicBezTo>
                  <a:cubicBezTo>
                    <a:pt x="186" y="5"/>
                    <a:pt x="165" y="1"/>
                    <a:pt x="143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1" y="0"/>
                    <a:pt x="139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5" y="0"/>
                    <a:pt x="133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0"/>
                    <a:pt x="127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12" y="1"/>
                    <a:pt x="99" y="3"/>
                    <a:pt x="86" y="5"/>
                  </a:cubicBezTo>
                  <a:cubicBezTo>
                    <a:pt x="86" y="5"/>
                    <a:pt x="85" y="5"/>
                    <a:pt x="85" y="5"/>
                  </a:cubicBezTo>
                  <a:cubicBezTo>
                    <a:pt x="84" y="6"/>
                    <a:pt x="82" y="6"/>
                    <a:pt x="81" y="6"/>
                  </a:cubicBezTo>
                  <a:cubicBezTo>
                    <a:pt x="80" y="6"/>
                    <a:pt x="80" y="7"/>
                    <a:pt x="79" y="7"/>
                  </a:cubicBezTo>
                  <a:cubicBezTo>
                    <a:pt x="78" y="7"/>
                    <a:pt x="77" y="7"/>
                    <a:pt x="76" y="7"/>
                  </a:cubicBezTo>
                  <a:cubicBezTo>
                    <a:pt x="75" y="8"/>
                    <a:pt x="74" y="8"/>
                    <a:pt x="74" y="8"/>
                  </a:cubicBezTo>
                  <a:cubicBezTo>
                    <a:pt x="73" y="8"/>
                    <a:pt x="72" y="9"/>
                    <a:pt x="71" y="9"/>
                  </a:cubicBezTo>
                  <a:cubicBezTo>
                    <a:pt x="70" y="9"/>
                    <a:pt x="69" y="9"/>
                    <a:pt x="68" y="9"/>
                  </a:cubicBezTo>
                  <a:cubicBezTo>
                    <a:pt x="67" y="10"/>
                    <a:pt x="66" y="10"/>
                    <a:pt x="65" y="10"/>
                  </a:cubicBezTo>
                  <a:cubicBezTo>
                    <a:pt x="65" y="10"/>
                    <a:pt x="64" y="11"/>
                    <a:pt x="63" y="11"/>
                  </a:cubicBezTo>
                  <a:cubicBezTo>
                    <a:pt x="62" y="11"/>
                    <a:pt x="61" y="11"/>
                    <a:pt x="60" y="12"/>
                  </a:cubicBezTo>
                  <a:cubicBezTo>
                    <a:pt x="60" y="12"/>
                    <a:pt x="59" y="12"/>
                    <a:pt x="58" y="13"/>
                  </a:cubicBezTo>
                  <a:cubicBezTo>
                    <a:pt x="57" y="13"/>
                    <a:pt x="56" y="13"/>
                    <a:pt x="56" y="13"/>
                  </a:cubicBezTo>
                  <a:cubicBezTo>
                    <a:pt x="55" y="14"/>
                    <a:pt x="54" y="14"/>
                    <a:pt x="53" y="14"/>
                  </a:cubicBezTo>
                  <a:cubicBezTo>
                    <a:pt x="52" y="14"/>
                    <a:pt x="52" y="15"/>
                    <a:pt x="51" y="15"/>
                  </a:cubicBezTo>
                  <a:cubicBezTo>
                    <a:pt x="50" y="15"/>
                    <a:pt x="49" y="16"/>
                    <a:pt x="49" y="16"/>
                  </a:cubicBezTo>
                  <a:cubicBezTo>
                    <a:pt x="48" y="16"/>
                    <a:pt x="47" y="16"/>
                    <a:pt x="46" y="17"/>
                  </a:cubicBezTo>
                  <a:cubicBezTo>
                    <a:pt x="46" y="17"/>
                    <a:pt x="45" y="17"/>
                    <a:pt x="44" y="18"/>
                  </a:cubicBezTo>
                  <a:cubicBezTo>
                    <a:pt x="43" y="18"/>
                    <a:pt x="43" y="18"/>
                    <a:pt x="42" y="19"/>
                  </a:cubicBezTo>
                  <a:cubicBezTo>
                    <a:pt x="41" y="19"/>
                    <a:pt x="40" y="19"/>
                    <a:pt x="40" y="20"/>
                  </a:cubicBezTo>
                  <a:cubicBezTo>
                    <a:pt x="39" y="20"/>
                    <a:pt x="39" y="20"/>
                    <a:pt x="38" y="20"/>
                  </a:cubicBezTo>
                  <a:cubicBezTo>
                    <a:pt x="37" y="21"/>
                    <a:pt x="36" y="22"/>
                    <a:pt x="35" y="22"/>
                  </a:cubicBezTo>
                  <a:cubicBezTo>
                    <a:pt x="3" y="39"/>
                    <a:pt x="0" y="60"/>
                    <a:pt x="17" y="75"/>
                  </a:cubicBezTo>
                  <a:cubicBezTo>
                    <a:pt x="34" y="89"/>
                    <a:pt x="38" y="91"/>
                    <a:pt x="45" y="95"/>
                  </a:cubicBezTo>
                  <a:cubicBezTo>
                    <a:pt x="49" y="98"/>
                    <a:pt x="51" y="101"/>
                    <a:pt x="50" y="103"/>
                  </a:cubicBezTo>
                  <a:cubicBezTo>
                    <a:pt x="49" y="105"/>
                    <a:pt x="41" y="106"/>
                    <a:pt x="33" y="103"/>
                  </a:cubicBezTo>
                  <a:cubicBezTo>
                    <a:pt x="24" y="97"/>
                    <a:pt x="15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6"/>
                    <a:pt x="9" y="87"/>
                    <a:pt x="10" y="88"/>
                  </a:cubicBezTo>
                  <a:cubicBezTo>
                    <a:pt x="18" y="94"/>
                    <a:pt x="27" y="114"/>
                    <a:pt x="33" y="123"/>
                  </a:cubicBezTo>
                  <a:cubicBezTo>
                    <a:pt x="40" y="135"/>
                    <a:pt x="42" y="153"/>
                    <a:pt x="31" y="157"/>
                  </a:cubicBezTo>
                  <a:cubicBezTo>
                    <a:pt x="45" y="154"/>
                    <a:pt x="121" y="152"/>
                    <a:pt x="145" y="154"/>
                  </a:cubicBezTo>
                  <a:cubicBezTo>
                    <a:pt x="142" y="149"/>
                    <a:pt x="158" y="133"/>
                    <a:pt x="162" y="136"/>
                  </a:cubicBezTo>
                  <a:cubicBezTo>
                    <a:pt x="164" y="137"/>
                    <a:pt x="162" y="142"/>
                    <a:pt x="159" y="146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76" y="141"/>
                    <a:pt x="207" y="133"/>
                    <a:pt x="224" y="116"/>
                  </a:cubicBezTo>
                  <a:cubicBezTo>
                    <a:pt x="235" y="104"/>
                    <a:pt x="240" y="84"/>
                    <a:pt x="239" y="70"/>
                  </a:cubicBezTo>
                  <a:close/>
                </a:path>
              </a:pathLst>
            </a:custGeom>
            <a:solidFill>
              <a:srgbClr val="F2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6" name="Freeform 2560">
              <a:extLst>
                <a:ext uri="{FF2B5EF4-FFF2-40B4-BE49-F238E27FC236}">
                  <a16:creationId xmlns:a16="http://schemas.microsoft.com/office/drawing/2014/main" id="{4652121D-2DD5-4457-A604-6EFB6A41E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150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7" name="Freeform 2561">
              <a:extLst>
                <a:ext uri="{FF2B5EF4-FFF2-40B4-BE49-F238E27FC236}">
                  <a16:creationId xmlns:a16="http://schemas.microsoft.com/office/drawing/2014/main" id="{6B89D2F3-D973-4624-8046-C29B8F059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134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8" name="Freeform 2562">
              <a:extLst>
                <a:ext uri="{FF2B5EF4-FFF2-40B4-BE49-F238E27FC236}">
                  <a16:creationId xmlns:a16="http://schemas.microsoft.com/office/drawing/2014/main" id="{1B6B7079-32A6-4256-A029-D4F11EE47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224"/>
              <a:ext cx="267" cy="48"/>
            </a:xfrm>
            <a:custGeom>
              <a:avLst/>
              <a:gdLst>
                <a:gd name="T0" fmla="*/ 361 w 225"/>
                <a:gd name="T1" fmla="*/ 1 h 38"/>
                <a:gd name="T2" fmla="*/ 242 w 225"/>
                <a:gd name="T3" fmla="*/ 67 h 38"/>
                <a:gd name="T4" fmla="*/ 65 w 225"/>
                <a:gd name="T5" fmla="*/ 40 h 38"/>
                <a:gd name="T6" fmla="*/ 0 w 225"/>
                <a:gd name="T7" fmla="*/ 20 h 38"/>
                <a:gd name="T8" fmla="*/ 13 w 225"/>
                <a:gd name="T9" fmla="*/ 0 h 38"/>
                <a:gd name="T10" fmla="*/ 101 w 225"/>
                <a:gd name="T11" fmla="*/ 13 h 38"/>
                <a:gd name="T12" fmla="*/ 258 w 225"/>
                <a:gd name="T13" fmla="*/ 23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8">
                  <a:moveTo>
                    <a:pt x="216" y="1"/>
                  </a:moveTo>
                  <a:cubicBezTo>
                    <a:pt x="225" y="18"/>
                    <a:pt x="195" y="32"/>
                    <a:pt x="145" y="33"/>
                  </a:cubicBezTo>
                  <a:cubicBezTo>
                    <a:pt x="94" y="35"/>
                    <a:pt x="67" y="38"/>
                    <a:pt x="39" y="20"/>
                  </a:cubicBezTo>
                  <a:cubicBezTo>
                    <a:pt x="10" y="2"/>
                    <a:pt x="18" y="4"/>
                    <a:pt x="0" y="1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50" y="2"/>
                    <a:pt x="61" y="6"/>
                  </a:cubicBezTo>
                  <a:cubicBezTo>
                    <a:pt x="72" y="9"/>
                    <a:pt x="140" y="11"/>
                    <a:pt x="154" y="11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99" name="Freeform 2563">
              <a:extLst>
                <a:ext uri="{FF2B5EF4-FFF2-40B4-BE49-F238E27FC236}">
                  <a16:creationId xmlns:a16="http://schemas.microsoft.com/office/drawing/2014/main" id="{87DF0FB4-32F5-4545-B2E0-008D4A8FE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167"/>
              <a:ext cx="234" cy="43"/>
            </a:xfrm>
            <a:custGeom>
              <a:avLst/>
              <a:gdLst>
                <a:gd name="T0" fmla="*/ 17 w 197"/>
                <a:gd name="T1" fmla="*/ 10 h 34"/>
                <a:gd name="T2" fmla="*/ 90 w 197"/>
                <a:gd name="T3" fmla="*/ 51 h 34"/>
                <a:gd name="T4" fmla="*/ 190 w 197"/>
                <a:gd name="T5" fmla="*/ 62 h 34"/>
                <a:gd name="T6" fmla="*/ 290 w 197"/>
                <a:gd name="T7" fmla="*/ 59 h 34"/>
                <a:gd name="T8" fmla="*/ 329 w 197"/>
                <a:gd name="T9" fmla="*/ 38 h 34"/>
                <a:gd name="T10" fmla="*/ 271 w 197"/>
                <a:gd name="T11" fmla="*/ 18 h 34"/>
                <a:gd name="T12" fmla="*/ 242 w 197"/>
                <a:gd name="T13" fmla="*/ 44 h 34"/>
                <a:gd name="T14" fmla="*/ 205 w 197"/>
                <a:gd name="T15" fmla="*/ 32 h 34"/>
                <a:gd name="T16" fmla="*/ 166 w 197"/>
                <a:gd name="T17" fmla="*/ 37 h 34"/>
                <a:gd name="T18" fmla="*/ 24 w 197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34">
                  <a:moveTo>
                    <a:pt x="10" y="5"/>
                  </a:moveTo>
                  <a:cubicBezTo>
                    <a:pt x="0" y="28"/>
                    <a:pt x="43" y="22"/>
                    <a:pt x="54" y="25"/>
                  </a:cubicBezTo>
                  <a:cubicBezTo>
                    <a:pt x="73" y="31"/>
                    <a:pt x="94" y="33"/>
                    <a:pt x="114" y="31"/>
                  </a:cubicBezTo>
                  <a:cubicBezTo>
                    <a:pt x="134" y="29"/>
                    <a:pt x="154" y="34"/>
                    <a:pt x="173" y="29"/>
                  </a:cubicBezTo>
                  <a:cubicBezTo>
                    <a:pt x="178" y="28"/>
                    <a:pt x="197" y="25"/>
                    <a:pt x="196" y="19"/>
                  </a:cubicBezTo>
                  <a:cubicBezTo>
                    <a:pt x="195" y="13"/>
                    <a:pt x="167" y="11"/>
                    <a:pt x="162" y="9"/>
                  </a:cubicBezTo>
                  <a:cubicBezTo>
                    <a:pt x="184" y="16"/>
                    <a:pt x="155" y="23"/>
                    <a:pt x="145" y="22"/>
                  </a:cubicBezTo>
                  <a:cubicBezTo>
                    <a:pt x="138" y="20"/>
                    <a:pt x="131" y="17"/>
                    <a:pt x="123" y="16"/>
                  </a:cubicBezTo>
                  <a:cubicBezTo>
                    <a:pt x="114" y="15"/>
                    <a:pt x="107" y="17"/>
                    <a:pt x="99" y="18"/>
                  </a:cubicBezTo>
                  <a:cubicBezTo>
                    <a:pt x="89" y="20"/>
                    <a:pt x="0" y="22"/>
                    <a:pt x="14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0" name="Freeform 2564">
              <a:extLst>
                <a:ext uri="{FF2B5EF4-FFF2-40B4-BE49-F238E27FC236}">
                  <a16:creationId xmlns:a16="http://schemas.microsoft.com/office/drawing/2014/main" id="{D07E5DF2-14D0-4829-B8C0-94F03F6AC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211"/>
              <a:ext cx="220" cy="49"/>
            </a:xfrm>
            <a:custGeom>
              <a:avLst/>
              <a:gdLst>
                <a:gd name="T0" fmla="*/ 0 w 185"/>
                <a:gd name="T1" fmla="*/ 36 h 38"/>
                <a:gd name="T2" fmla="*/ 77 w 185"/>
                <a:gd name="T3" fmla="*/ 76 h 38"/>
                <a:gd name="T4" fmla="*/ 172 w 185"/>
                <a:gd name="T5" fmla="*/ 81 h 38"/>
                <a:gd name="T6" fmla="*/ 260 w 185"/>
                <a:gd name="T7" fmla="*/ 68 h 38"/>
                <a:gd name="T8" fmla="*/ 300 w 185"/>
                <a:gd name="T9" fmla="*/ 46 h 38"/>
                <a:gd name="T10" fmla="*/ 312 w 185"/>
                <a:gd name="T11" fmla="*/ 0 h 38"/>
                <a:gd name="T12" fmla="*/ 266 w 185"/>
                <a:gd name="T13" fmla="*/ 17 h 38"/>
                <a:gd name="T14" fmla="*/ 230 w 185"/>
                <a:gd name="T15" fmla="*/ 25 h 38"/>
                <a:gd name="T16" fmla="*/ 234 w 185"/>
                <a:gd name="T17" fmla="*/ 50 h 38"/>
                <a:gd name="T18" fmla="*/ 201 w 185"/>
                <a:gd name="T19" fmla="*/ 62 h 38"/>
                <a:gd name="T20" fmla="*/ 132 w 185"/>
                <a:gd name="T21" fmla="*/ 62 h 38"/>
                <a:gd name="T22" fmla="*/ 61 w 185"/>
                <a:gd name="T23" fmla="*/ 58 h 38"/>
                <a:gd name="T24" fmla="*/ 2 w 185"/>
                <a:gd name="T25" fmla="*/ 35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5" h="38">
                  <a:moveTo>
                    <a:pt x="0" y="17"/>
                  </a:moveTo>
                  <a:cubicBezTo>
                    <a:pt x="17" y="21"/>
                    <a:pt x="28" y="35"/>
                    <a:pt x="46" y="36"/>
                  </a:cubicBezTo>
                  <a:cubicBezTo>
                    <a:pt x="65" y="38"/>
                    <a:pt x="84" y="38"/>
                    <a:pt x="103" y="38"/>
                  </a:cubicBezTo>
                  <a:cubicBezTo>
                    <a:pt x="121" y="38"/>
                    <a:pt x="137" y="37"/>
                    <a:pt x="155" y="32"/>
                  </a:cubicBezTo>
                  <a:cubicBezTo>
                    <a:pt x="162" y="30"/>
                    <a:pt x="173" y="28"/>
                    <a:pt x="178" y="22"/>
                  </a:cubicBezTo>
                  <a:cubicBezTo>
                    <a:pt x="183" y="16"/>
                    <a:pt x="182" y="8"/>
                    <a:pt x="185" y="0"/>
                  </a:cubicBezTo>
                  <a:cubicBezTo>
                    <a:pt x="176" y="2"/>
                    <a:pt x="167" y="6"/>
                    <a:pt x="158" y="8"/>
                  </a:cubicBezTo>
                  <a:cubicBezTo>
                    <a:pt x="151" y="10"/>
                    <a:pt x="143" y="10"/>
                    <a:pt x="136" y="12"/>
                  </a:cubicBezTo>
                  <a:cubicBezTo>
                    <a:pt x="143" y="13"/>
                    <a:pt x="146" y="16"/>
                    <a:pt x="140" y="23"/>
                  </a:cubicBezTo>
                  <a:cubicBezTo>
                    <a:pt x="136" y="29"/>
                    <a:pt x="126" y="29"/>
                    <a:pt x="119" y="29"/>
                  </a:cubicBezTo>
                  <a:cubicBezTo>
                    <a:pt x="105" y="29"/>
                    <a:pt x="92" y="27"/>
                    <a:pt x="78" y="29"/>
                  </a:cubicBezTo>
                  <a:cubicBezTo>
                    <a:pt x="64" y="31"/>
                    <a:pt x="50" y="29"/>
                    <a:pt x="36" y="27"/>
                  </a:cubicBezTo>
                  <a:cubicBezTo>
                    <a:pt x="24" y="26"/>
                    <a:pt x="14" y="19"/>
                    <a:pt x="2" y="16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1" name="Freeform 2565">
              <a:extLst>
                <a:ext uri="{FF2B5EF4-FFF2-40B4-BE49-F238E27FC236}">
                  <a16:creationId xmlns:a16="http://schemas.microsoft.com/office/drawing/2014/main" id="{DFB9EC41-9BFC-4BC4-A257-5111793C1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076"/>
              <a:ext cx="319" cy="242"/>
            </a:xfrm>
            <a:custGeom>
              <a:avLst/>
              <a:gdLst>
                <a:gd name="T0" fmla="*/ 206 w 268"/>
                <a:gd name="T1" fmla="*/ 35 h 191"/>
                <a:gd name="T2" fmla="*/ 351 w 268"/>
                <a:gd name="T3" fmla="*/ 16 h 191"/>
                <a:gd name="T4" fmla="*/ 452 w 268"/>
                <a:gd name="T5" fmla="*/ 53 h 191"/>
                <a:gd name="T6" fmla="*/ 418 w 268"/>
                <a:gd name="T7" fmla="*/ 16 h 191"/>
                <a:gd name="T8" fmla="*/ 411 w 268"/>
                <a:gd name="T9" fmla="*/ 14 h 191"/>
                <a:gd name="T10" fmla="*/ 373 w 268"/>
                <a:gd name="T11" fmla="*/ 6 h 191"/>
                <a:gd name="T12" fmla="*/ 373 w 268"/>
                <a:gd name="T13" fmla="*/ 6 h 191"/>
                <a:gd name="T14" fmla="*/ 373 w 268"/>
                <a:gd name="T15" fmla="*/ 6 h 191"/>
                <a:gd name="T16" fmla="*/ 365 w 268"/>
                <a:gd name="T17" fmla="*/ 6 h 191"/>
                <a:gd name="T18" fmla="*/ 357 w 268"/>
                <a:gd name="T19" fmla="*/ 5 h 191"/>
                <a:gd name="T20" fmla="*/ 345 w 268"/>
                <a:gd name="T21" fmla="*/ 5 h 191"/>
                <a:gd name="T22" fmla="*/ 195 w 268"/>
                <a:gd name="T23" fmla="*/ 23 h 191"/>
                <a:gd name="T24" fmla="*/ 85 w 268"/>
                <a:gd name="T25" fmla="*/ 170 h 191"/>
                <a:gd name="T26" fmla="*/ 10 w 268"/>
                <a:gd name="T27" fmla="*/ 319 h 191"/>
                <a:gd name="T28" fmla="*/ 21 w 268"/>
                <a:gd name="T29" fmla="*/ 383 h 191"/>
                <a:gd name="T30" fmla="*/ 21 w 268"/>
                <a:gd name="T31" fmla="*/ 383 h 191"/>
                <a:gd name="T32" fmla="*/ 37 w 268"/>
                <a:gd name="T33" fmla="*/ 389 h 191"/>
                <a:gd name="T34" fmla="*/ 21 w 268"/>
                <a:gd name="T35" fmla="*/ 341 h 191"/>
                <a:gd name="T36" fmla="*/ 101 w 268"/>
                <a:gd name="T37" fmla="*/ 169 h 191"/>
                <a:gd name="T38" fmla="*/ 206 w 268"/>
                <a:gd name="T39" fmla="*/ 35 h 1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191">
                  <a:moveTo>
                    <a:pt x="122" y="17"/>
                  </a:moveTo>
                  <a:cubicBezTo>
                    <a:pt x="140" y="9"/>
                    <a:pt x="169" y="5"/>
                    <a:pt x="208" y="8"/>
                  </a:cubicBezTo>
                  <a:cubicBezTo>
                    <a:pt x="245" y="10"/>
                    <a:pt x="259" y="16"/>
                    <a:pt x="268" y="26"/>
                  </a:cubicBezTo>
                  <a:cubicBezTo>
                    <a:pt x="261" y="17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7" y="190"/>
                    <a:pt x="19" y="190"/>
                    <a:pt x="22" y="191"/>
                  </a:cubicBezTo>
                  <a:cubicBezTo>
                    <a:pt x="16" y="183"/>
                    <a:pt x="14" y="176"/>
                    <a:pt x="13" y="167"/>
                  </a:cubicBezTo>
                  <a:cubicBezTo>
                    <a:pt x="12" y="156"/>
                    <a:pt x="42" y="110"/>
                    <a:pt x="60" y="83"/>
                  </a:cubicBezTo>
                  <a:cubicBezTo>
                    <a:pt x="78" y="55"/>
                    <a:pt x="103" y="25"/>
                    <a:pt x="122" y="17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2" name="Freeform 2566">
              <a:extLst>
                <a:ext uri="{FF2B5EF4-FFF2-40B4-BE49-F238E27FC236}">
                  <a16:creationId xmlns:a16="http://schemas.microsoft.com/office/drawing/2014/main" id="{EC6DCFEF-806F-4722-A47F-63432A9CD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1279"/>
              <a:ext cx="170" cy="44"/>
            </a:xfrm>
            <a:custGeom>
              <a:avLst/>
              <a:gdLst>
                <a:gd name="T0" fmla="*/ 18 w 143"/>
                <a:gd name="T1" fmla="*/ 68 h 35"/>
                <a:gd name="T2" fmla="*/ 21 w 143"/>
                <a:gd name="T3" fmla="*/ 69 h 35"/>
                <a:gd name="T4" fmla="*/ 38 w 143"/>
                <a:gd name="T5" fmla="*/ 57 h 35"/>
                <a:gd name="T6" fmla="*/ 240 w 143"/>
                <a:gd name="T7" fmla="*/ 10 h 35"/>
                <a:gd name="T8" fmla="*/ 77 w 143"/>
                <a:gd name="T9" fmla="*/ 24 h 35"/>
                <a:gd name="T10" fmla="*/ 2 w 143"/>
                <a:gd name="T11" fmla="*/ 16 h 35"/>
                <a:gd name="T12" fmla="*/ 0 w 143"/>
                <a:gd name="T13" fmla="*/ 33 h 35"/>
                <a:gd name="T14" fmla="*/ 0 w 143"/>
                <a:gd name="T15" fmla="*/ 60 h 35"/>
                <a:gd name="T16" fmla="*/ 18 w 143"/>
                <a:gd name="T17" fmla="*/ 68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5">
                  <a:moveTo>
                    <a:pt x="11" y="34"/>
                  </a:moveTo>
                  <a:cubicBezTo>
                    <a:pt x="12" y="34"/>
                    <a:pt x="12" y="34"/>
                    <a:pt x="13" y="35"/>
                  </a:cubicBezTo>
                  <a:cubicBezTo>
                    <a:pt x="16" y="33"/>
                    <a:pt x="19" y="31"/>
                    <a:pt x="23" y="29"/>
                  </a:cubicBezTo>
                  <a:cubicBezTo>
                    <a:pt x="46" y="19"/>
                    <a:pt x="82" y="5"/>
                    <a:pt x="143" y="5"/>
                  </a:cubicBezTo>
                  <a:cubicBezTo>
                    <a:pt x="117" y="0"/>
                    <a:pt x="75" y="3"/>
                    <a:pt x="46" y="12"/>
                  </a:cubicBezTo>
                  <a:cubicBezTo>
                    <a:pt x="12" y="22"/>
                    <a:pt x="6" y="24"/>
                    <a:pt x="2" y="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31"/>
                    <a:pt x="6" y="31"/>
                    <a:pt x="11" y="3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3" name="Freeform 2567">
              <a:extLst>
                <a:ext uri="{FF2B5EF4-FFF2-40B4-BE49-F238E27FC236}">
                  <a16:creationId xmlns:a16="http://schemas.microsoft.com/office/drawing/2014/main" id="{5C1A8486-6862-4368-92F6-A2FC1CC89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1356"/>
              <a:ext cx="56" cy="139"/>
            </a:xfrm>
            <a:custGeom>
              <a:avLst/>
              <a:gdLst>
                <a:gd name="T0" fmla="*/ 0 w 47"/>
                <a:gd name="T1" fmla="*/ 162 h 110"/>
                <a:gd name="T2" fmla="*/ 0 w 47"/>
                <a:gd name="T3" fmla="*/ 206 h 110"/>
                <a:gd name="T4" fmla="*/ 54 w 47"/>
                <a:gd name="T5" fmla="*/ 216 h 110"/>
                <a:gd name="T6" fmla="*/ 80 w 47"/>
                <a:gd name="T7" fmla="*/ 205 h 110"/>
                <a:gd name="T8" fmla="*/ 74 w 47"/>
                <a:gd name="T9" fmla="*/ 116 h 110"/>
                <a:gd name="T10" fmla="*/ 55 w 47"/>
                <a:gd name="T11" fmla="*/ 48 h 110"/>
                <a:gd name="T12" fmla="*/ 18 w 47"/>
                <a:gd name="T13" fmla="*/ 5 h 110"/>
                <a:gd name="T14" fmla="*/ 2 w 47"/>
                <a:gd name="T15" fmla="*/ 43 h 110"/>
                <a:gd name="T16" fmla="*/ 14 w 47"/>
                <a:gd name="T17" fmla="*/ 72 h 110"/>
                <a:gd name="T18" fmla="*/ 6 w 47"/>
                <a:gd name="T19" fmla="*/ 144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0">
                  <a:moveTo>
                    <a:pt x="0" y="8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16" y="110"/>
                    <a:pt x="32" y="107"/>
                  </a:cubicBezTo>
                  <a:cubicBezTo>
                    <a:pt x="47" y="104"/>
                    <a:pt x="47" y="101"/>
                    <a:pt x="47" y="101"/>
                  </a:cubicBezTo>
                  <a:cubicBezTo>
                    <a:pt x="47" y="101"/>
                    <a:pt x="45" y="68"/>
                    <a:pt x="44" y="58"/>
                  </a:cubicBezTo>
                  <a:cubicBezTo>
                    <a:pt x="42" y="49"/>
                    <a:pt x="36" y="47"/>
                    <a:pt x="33" y="24"/>
                  </a:cubicBezTo>
                  <a:cubicBezTo>
                    <a:pt x="30" y="0"/>
                    <a:pt x="11" y="2"/>
                    <a:pt x="11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8" y="25"/>
                    <a:pt x="8" y="36"/>
                  </a:cubicBezTo>
                  <a:cubicBezTo>
                    <a:pt x="9" y="46"/>
                    <a:pt x="10" y="63"/>
                    <a:pt x="3" y="7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4" name="Freeform 2568">
              <a:extLst>
                <a:ext uri="{FF2B5EF4-FFF2-40B4-BE49-F238E27FC236}">
                  <a16:creationId xmlns:a16="http://schemas.microsoft.com/office/drawing/2014/main" id="{85B3D713-9230-49CF-827F-2A8E5145B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" y="1195"/>
              <a:ext cx="132" cy="15"/>
            </a:xfrm>
            <a:custGeom>
              <a:avLst/>
              <a:gdLst>
                <a:gd name="T0" fmla="*/ 0 w 111"/>
                <a:gd name="T1" fmla="*/ 0 h 12"/>
                <a:gd name="T2" fmla="*/ 44 w 111"/>
                <a:gd name="T3" fmla="*/ 10 h 12"/>
                <a:gd name="T4" fmla="*/ 87 w 111"/>
                <a:gd name="T5" fmla="*/ 20 h 12"/>
                <a:gd name="T6" fmla="*/ 130 w 111"/>
                <a:gd name="T7" fmla="*/ 23 h 12"/>
                <a:gd name="T8" fmla="*/ 187 w 111"/>
                <a:gd name="T9" fmla="*/ 18 h 12"/>
                <a:gd name="T10" fmla="*/ 100 w 111"/>
                <a:gd name="T11" fmla="*/ 16 h 12"/>
                <a:gd name="T12" fmla="*/ 12 w 111"/>
                <a:gd name="T13" fmla="*/ 5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2">
                  <a:moveTo>
                    <a:pt x="0" y="0"/>
                  </a:moveTo>
                  <a:cubicBezTo>
                    <a:pt x="8" y="4"/>
                    <a:pt x="18" y="3"/>
                    <a:pt x="26" y="5"/>
                  </a:cubicBezTo>
                  <a:cubicBezTo>
                    <a:pt x="34" y="8"/>
                    <a:pt x="43" y="9"/>
                    <a:pt x="51" y="10"/>
                  </a:cubicBezTo>
                  <a:cubicBezTo>
                    <a:pt x="61" y="12"/>
                    <a:pt x="68" y="12"/>
                    <a:pt x="77" y="11"/>
                  </a:cubicBezTo>
                  <a:cubicBezTo>
                    <a:pt x="87" y="10"/>
                    <a:pt x="102" y="6"/>
                    <a:pt x="111" y="9"/>
                  </a:cubicBezTo>
                  <a:cubicBezTo>
                    <a:pt x="95" y="6"/>
                    <a:pt x="76" y="9"/>
                    <a:pt x="60" y="8"/>
                  </a:cubicBezTo>
                  <a:cubicBezTo>
                    <a:pt x="42" y="6"/>
                    <a:pt x="26" y="2"/>
                    <a:pt x="7" y="2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5" name="Freeform 2569">
              <a:extLst>
                <a:ext uri="{FF2B5EF4-FFF2-40B4-BE49-F238E27FC236}">
                  <a16:creationId xmlns:a16="http://schemas.microsoft.com/office/drawing/2014/main" id="{1053AFD2-3F10-44AE-80AD-D0B0AC216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" y="1241"/>
              <a:ext cx="170" cy="20"/>
            </a:xfrm>
            <a:custGeom>
              <a:avLst/>
              <a:gdLst>
                <a:gd name="T0" fmla="*/ 0 w 143"/>
                <a:gd name="T1" fmla="*/ 20 h 16"/>
                <a:gd name="T2" fmla="*/ 61 w 143"/>
                <a:gd name="T3" fmla="*/ 30 h 16"/>
                <a:gd name="T4" fmla="*/ 126 w 143"/>
                <a:gd name="T5" fmla="*/ 31 h 16"/>
                <a:gd name="T6" fmla="*/ 185 w 143"/>
                <a:gd name="T7" fmla="*/ 24 h 16"/>
                <a:gd name="T8" fmla="*/ 240 w 143"/>
                <a:gd name="T9" fmla="*/ 0 h 16"/>
                <a:gd name="T10" fmla="*/ 188 w 143"/>
                <a:gd name="T11" fmla="*/ 14 h 16"/>
                <a:gd name="T12" fmla="*/ 163 w 143"/>
                <a:gd name="T13" fmla="*/ 23 h 16"/>
                <a:gd name="T14" fmla="*/ 122 w 143"/>
                <a:gd name="T15" fmla="*/ 23 h 16"/>
                <a:gd name="T16" fmla="*/ 68 w 143"/>
                <a:gd name="T17" fmla="*/ 25 h 16"/>
                <a:gd name="T18" fmla="*/ 0 w 143"/>
                <a:gd name="T19" fmla="*/ 2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6">
                  <a:moveTo>
                    <a:pt x="0" y="10"/>
                  </a:moveTo>
                  <a:cubicBezTo>
                    <a:pt x="11" y="16"/>
                    <a:pt x="25" y="16"/>
                    <a:pt x="36" y="15"/>
                  </a:cubicBezTo>
                  <a:cubicBezTo>
                    <a:pt x="49" y="15"/>
                    <a:pt x="62" y="16"/>
                    <a:pt x="75" y="16"/>
                  </a:cubicBezTo>
                  <a:cubicBezTo>
                    <a:pt x="86" y="15"/>
                    <a:pt x="98" y="14"/>
                    <a:pt x="110" y="12"/>
                  </a:cubicBezTo>
                  <a:cubicBezTo>
                    <a:pt x="118" y="10"/>
                    <a:pt x="138" y="7"/>
                    <a:pt x="143" y="0"/>
                  </a:cubicBezTo>
                  <a:cubicBezTo>
                    <a:pt x="134" y="0"/>
                    <a:pt x="122" y="5"/>
                    <a:pt x="112" y="7"/>
                  </a:cubicBezTo>
                  <a:cubicBezTo>
                    <a:pt x="107" y="9"/>
                    <a:pt x="102" y="11"/>
                    <a:pt x="97" y="11"/>
                  </a:cubicBezTo>
                  <a:cubicBezTo>
                    <a:pt x="89" y="13"/>
                    <a:pt x="81" y="11"/>
                    <a:pt x="73" y="11"/>
                  </a:cubicBezTo>
                  <a:cubicBezTo>
                    <a:pt x="62" y="12"/>
                    <a:pt x="51" y="13"/>
                    <a:pt x="40" y="13"/>
                  </a:cubicBezTo>
                  <a:cubicBezTo>
                    <a:pt x="32" y="13"/>
                    <a:pt x="6" y="15"/>
                    <a:pt x="0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6" name="Freeform 2570">
              <a:extLst>
                <a:ext uri="{FF2B5EF4-FFF2-40B4-BE49-F238E27FC236}">
                  <a16:creationId xmlns:a16="http://schemas.microsoft.com/office/drawing/2014/main" id="{D76D9045-A86E-4F1C-A012-0EF01A236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139"/>
              <a:ext cx="93" cy="33"/>
            </a:xfrm>
            <a:custGeom>
              <a:avLst/>
              <a:gdLst>
                <a:gd name="T0" fmla="*/ 0 w 78"/>
                <a:gd name="T1" fmla="*/ 0 h 26"/>
                <a:gd name="T2" fmla="*/ 68 w 78"/>
                <a:gd name="T3" fmla="*/ 28 h 26"/>
                <a:gd name="T4" fmla="*/ 132 w 78"/>
                <a:gd name="T5" fmla="*/ 53 h 26"/>
                <a:gd name="T6" fmla="*/ 64 w 78"/>
                <a:gd name="T7" fmla="*/ 32 h 26"/>
                <a:gd name="T8" fmla="*/ 0 w 7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6">
                  <a:moveTo>
                    <a:pt x="0" y="0"/>
                  </a:moveTo>
                  <a:cubicBezTo>
                    <a:pt x="14" y="3"/>
                    <a:pt x="26" y="7"/>
                    <a:pt x="40" y="13"/>
                  </a:cubicBezTo>
                  <a:cubicBezTo>
                    <a:pt x="55" y="18"/>
                    <a:pt x="67" y="23"/>
                    <a:pt x="78" y="26"/>
                  </a:cubicBezTo>
                  <a:cubicBezTo>
                    <a:pt x="59" y="26"/>
                    <a:pt x="50" y="19"/>
                    <a:pt x="38" y="16"/>
                  </a:cubicBezTo>
                  <a:cubicBezTo>
                    <a:pt x="26" y="13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7" name="Freeform 2571">
              <a:extLst>
                <a:ext uri="{FF2B5EF4-FFF2-40B4-BE49-F238E27FC236}">
                  <a16:creationId xmlns:a16="http://schemas.microsoft.com/office/drawing/2014/main" id="{3E4F8E7B-CE61-4C84-A81E-2E8AEE073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" y="1118"/>
              <a:ext cx="21" cy="44"/>
            </a:xfrm>
            <a:custGeom>
              <a:avLst/>
              <a:gdLst>
                <a:gd name="T0" fmla="*/ 6 w 18"/>
                <a:gd name="T1" fmla="*/ 69 h 35"/>
                <a:gd name="T2" fmla="*/ 9 w 18"/>
                <a:gd name="T3" fmla="*/ 29 h 35"/>
                <a:gd name="T4" fmla="*/ 29 w 18"/>
                <a:gd name="T5" fmla="*/ 0 h 35"/>
                <a:gd name="T6" fmla="*/ 16 w 18"/>
                <a:gd name="T7" fmla="*/ 25 h 35"/>
                <a:gd name="T8" fmla="*/ 6 w 18"/>
                <a:gd name="T9" fmla="*/ 69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5">
                  <a:moveTo>
                    <a:pt x="3" y="35"/>
                  </a:moveTo>
                  <a:cubicBezTo>
                    <a:pt x="16" y="21"/>
                    <a:pt x="11" y="19"/>
                    <a:pt x="6" y="14"/>
                  </a:cubicBezTo>
                  <a:cubicBezTo>
                    <a:pt x="0" y="9"/>
                    <a:pt x="6" y="0"/>
                    <a:pt x="18" y="0"/>
                  </a:cubicBezTo>
                  <a:cubicBezTo>
                    <a:pt x="10" y="2"/>
                    <a:pt x="3" y="6"/>
                    <a:pt x="10" y="13"/>
                  </a:cubicBezTo>
                  <a:cubicBezTo>
                    <a:pt x="18" y="20"/>
                    <a:pt x="14" y="28"/>
                    <a:pt x="3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8" name="Freeform 2572">
              <a:extLst>
                <a:ext uri="{FF2B5EF4-FFF2-40B4-BE49-F238E27FC236}">
                  <a16:creationId xmlns:a16="http://schemas.microsoft.com/office/drawing/2014/main" id="{F61068BC-BD21-471A-BCA8-60C519CDE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249"/>
              <a:ext cx="23" cy="46"/>
            </a:xfrm>
            <a:custGeom>
              <a:avLst/>
              <a:gdLst>
                <a:gd name="T0" fmla="*/ 0 w 19"/>
                <a:gd name="T1" fmla="*/ 19 h 36"/>
                <a:gd name="T2" fmla="*/ 28 w 19"/>
                <a:gd name="T3" fmla="*/ 75 h 36"/>
                <a:gd name="T4" fmla="*/ 0 w 19"/>
                <a:gd name="T5" fmla="*/ 19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9"/>
                  </a:moveTo>
                  <a:cubicBezTo>
                    <a:pt x="7" y="8"/>
                    <a:pt x="15" y="11"/>
                    <a:pt x="16" y="36"/>
                  </a:cubicBezTo>
                  <a:cubicBezTo>
                    <a:pt x="19" y="16"/>
                    <a:pt x="11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09" name="Freeform 2573">
              <a:extLst>
                <a:ext uri="{FF2B5EF4-FFF2-40B4-BE49-F238E27FC236}">
                  <a16:creationId xmlns:a16="http://schemas.microsoft.com/office/drawing/2014/main" id="{1BBF209E-EB55-4908-B66C-BDAD3847C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158"/>
              <a:ext cx="36" cy="65"/>
            </a:xfrm>
            <a:custGeom>
              <a:avLst/>
              <a:gdLst>
                <a:gd name="T0" fmla="*/ 6 w 30"/>
                <a:gd name="T1" fmla="*/ 0 h 51"/>
                <a:gd name="T2" fmla="*/ 49 w 30"/>
                <a:gd name="T3" fmla="*/ 106 h 51"/>
                <a:gd name="T4" fmla="*/ 31 w 30"/>
                <a:gd name="T5" fmla="*/ 41 h 51"/>
                <a:gd name="T6" fmla="*/ 0 w 3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1">
                  <a:moveTo>
                    <a:pt x="3" y="0"/>
                  </a:moveTo>
                  <a:cubicBezTo>
                    <a:pt x="24" y="3"/>
                    <a:pt x="30" y="34"/>
                    <a:pt x="28" y="51"/>
                  </a:cubicBezTo>
                  <a:cubicBezTo>
                    <a:pt x="23" y="41"/>
                    <a:pt x="23" y="29"/>
                    <a:pt x="18" y="20"/>
                  </a:cubicBezTo>
                  <a:cubicBezTo>
                    <a:pt x="14" y="13"/>
                    <a:pt x="7" y="4"/>
                    <a:pt x="0" y="0"/>
                  </a:cubicBezTo>
                </a:path>
              </a:pathLst>
            </a:custGeom>
            <a:solidFill>
              <a:srgbClr val="E4B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0" name="Freeform 2574">
              <a:extLst>
                <a:ext uri="{FF2B5EF4-FFF2-40B4-BE49-F238E27FC236}">
                  <a16:creationId xmlns:a16="http://schemas.microsoft.com/office/drawing/2014/main" id="{DE7F8B6D-7E6D-42D8-AAB7-D9471619F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" y="1280"/>
              <a:ext cx="104" cy="26"/>
            </a:xfrm>
            <a:custGeom>
              <a:avLst/>
              <a:gdLst>
                <a:gd name="T0" fmla="*/ 0 w 88"/>
                <a:gd name="T1" fmla="*/ 19 h 21"/>
                <a:gd name="T2" fmla="*/ 46 w 88"/>
                <a:gd name="T3" fmla="*/ 26 h 21"/>
                <a:gd name="T4" fmla="*/ 145 w 88"/>
                <a:gd name="T5" fmla="*/ 0 h 21"/>
                <a:gd name="T6" fmla="*/ 56 w 88"/>
                <a:gd name="T7" fmla="*/ 15 h 21"/>
                <a:gd name="T8" fmla="*/ 0 w 88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1">
                  <a:moveTo>
                    <a:pt x="0" y="10"/>
                  </a:moveTo>
                  <a:cubicBezTo>
                    <a:pt x="4" y="15"/>
                    <a:pt x="8" y="21"/>
                    <a:pt x="28" y="14"/>
                  </a:cubicBezTo>
                  <a:cubicBezTo>
                    <a:pt x="48" y="8"/>
                    <a:pt x="67" y="2"/>
                    <a:pt x="88" y="0"/>
                  </a:cubicBezTo>
                  <a:cubicBezTo>
                    <a:pt x="75" y="1"/>
                    <a:pt x="58" y="0"/>
                    <a:pt x="34" y="8"/>
                  </a:cubicBezTo>
                  <a:cubicBezTo>
                    <a:pt x="10" y="15"/>
                    <a:pt x="4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1" name="Freeform 2575">
              <a:extLst>
                <a:ext uri="{FF2B5EF4-FFF2-40B4-BE49-F238E27FC236}">
                  <a16:creationId xmlns:a16="http://schemas.microsoft.com/office/drawing/2014/main" id="{61DEA2B0-6A35-49F9-9585-3FB5425EE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328"/>
              <a:ext cx="24" cy="73"/>
            </a:xfrm>
            <a:custGeom>
              <a:avLst/>
              <a:gdLst>
                <a:gd name="T0" fmla="*/ 0 w 21"/>
                <a:gd name="T1" fmla="*/ 0 h 58"/>
                <a:gd name="T2" fmla="*/ 29 w 21"/>
                <a:gd name="T3" fmla="*/ 116 h 58"/>
                <a:gd name="T4" fmla="*/ 0 w 21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8">
                  <a:moveTo>
                    <a:pt x="0" y="0"/>
                  </a:moveTo>
                  <a:cubicBezTo>
                    <a:pt x="11" y="12"/>
                    <a:pt x="18" y="36"/>
                    <a:pt x="19" y="58"/>
                  </a:cubicBezTo>
                  <a:cubicBezTo>
                    <a:pt x="21" y="31"/>
                    <a:pt x="1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2" name="Freeform 2576">
              <a:extLst>
                <a:ext uri="{FF2B5EF4-FFF2-40B4-BE49-F238E27FC236}">
                  <a16:creationId xmlns:a16="http://schemas.microsoft.com/office/drawing/2014/main" id="{AA82581D-E49A-499D-BFBD-E75B7F987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485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3" name="Freeform 2577">
              <a:extLst>
                <a:ext uri="{FF2B5EF4-FFF2-40B4-BE49-F238E27FC236}">
                  <a16:creationId xmlns:a16="http://schemas.microsoft.com/office/drawing/2014/main" id="{95A66E49-A5FF-4949-865F-D10E7D3A5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500"/>
              <a:ext cx="36" cy="88"/>
            </a:xfrm>
            <a:custGeom>
              <a:avLst/>
              <a:gdLst>
                <a:gd name="T0" fmla="*/ 26 w 30"/>
                <a:gd name="T1" fmla="*/ 69 h 69"/>
                <a:gd name="T2" fmla="*/ 26 w 30"/>
                <a:gd name="T3" fmla="*/ 143 h 69"/>
                <a:gd name="T4" fmla="*/ 44 w 30"/>
                <a:gd name="T5" fmla="*/ 138 h 69"/>
                <a:gd name="T6" fmla="*/ 44 w 30"/>
                <a:gd name="T7" fmla="*/ 119 h 69"/>
                <a:gd name="T8" fmla="*/ 44 w 30"/>
                <a:gd name="T9" fmla="*/ 8 h 69"/>
                <a:gd name="T10" fmla="*/ 0 w 30"/>
                <a:gd name="T11" fmla="*/ 14 h 69"/>
                <a:gd name="T12" fmla="*/ 26 w 30"/>
                <a:gd name="T13" fmla="*/ 69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9">
                  <a:moveTo>
                    <a:pt x="15" y="33"/>
                  </a:moveTo>
                  <a:cubicBezTo>
                    <a:pt x="15" y="36"/>
                    <a:pt x="15" y="49"/>
                    <a:pt x="15" y="69"/>
                  </a:cubicBezTo>
                  <a:cubicBezTo>
                    <a:pt x="19" y="69"/>
                    <a:pt x="23" y="68"/>
                    <a:pt x="26" y="67"/>
                  </a:cubicBezTo>
                  <a:cubicBezTo>
                    <a:pt x="26" y="62"/>
                    <a:pt x="26" y="59"/>
                    <a:pt x="26" y="57"/>
                  </a:cubicBezTo>
                  <a:cubicBezTo>
                    <a:pt x="26" y="21"/>
                    <a:pt x="30" y="0"/>
                    <a:pt x="26" y="4"/>
                  </a:cubicBezTo>
                  <a:cubicBezTo>
                    <a:pt x="19" y="7"/>
                    <a:pt x="7" y="10"/>
                    <a:pt x="0" y="7"/>
                  </a:cubicBezTo>
                  <a:cubicBezTo>
                    <a:pt x="3" y="8"/>
                    <a:pt x="14" y="14"/>
                    <a:pt x="15" y="33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4" name="Freeform 2578">
              <a:extLst>
                <a:ext uri="{FF2B5EF4-FFF2-40B4-BE49-F238E27FC236}">
                  <a16:creationId xmlns:a16="http://schemas.microsoft.com/office/drawing/2014/main" id="{64B05E8F-6689-4D3A-8FC4-3C3BDCC8C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508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5" name="Freeform 2579">
              <a:extLst>
                <a:ext uri="{FF2B5EF4-FFF2-40B4-BE49-F238E27FC236}">
                  <a16:creationId xmlns:a16="http://schemas.microsoft.com/office/drawing/2014/main" id="{B8A6B84A-AA15-4822-AA82-E532F1175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049"/>
              <a:ext cx="48" cy="71"/>
            </a:xfrm>
            <a:custGeom>
              <a:avLst/>
              <a:gdLst>
                <a:gd name="T0" fmla="*/ 44 w 40"/>
                <a:gd name="T1" fmla="*/ 47 h 56"/>
                <a:gd name="T2" fmla="*/ 14 w 40"/>
                <a:gd name="T3" fmla="*/ 1 h 56"/>
                <a:gd name="T4" fmla="*/ 2 w 40"/>
                <a:gd name="T5" fmla="*/ 41 h 56"/>
                <a:gd name="T6" fmla="*/ 19 w 40"/>
                <a:gd name="T7" fmla="*/ 114 h 56"/>
                <a:gd name="T8" fmla="*/ 23 w 40"/>
                <a:gd name="T9" fmla="*/ 114 h 56"/>
                <a:gd name="T10" fmla="*/ 16 w 40"/>
                <a:gd name="T11" fmla="*/ 62 h 56"/>
                <a:gd name="T12" fmla="*/ 37 w 40"/>
                <a:gd name="T13" fmla="*/ 61 h 56"/>
                <a:gd name="T14" fmla="*/ 64 w 40"/>
                <a:gd name="T15" fmla="*/ 76 h 56"/>
                <a:gd name="T16" fmla="*/ 44 w 40"/>
                <a:gd name="T17" fmla="*/ 4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6">
                  <a:moveTo>
                    <a:pt x="26" y="23"/>
                  </a:moveTo>
                  <a:cubicBezTo>
                    <a:pt x="15" y="14"/>
                    <a:pt x="12" y="3"/>
                    <a:pt x="8" y="1"/>
                  </a:cubicBez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2" y="56"/>
                    <a:pt x="12" y="56"/>
                    <a:pt x="13" y="56"/>
                  </a:cubicBezTo>
                  <a:cubicBezTo>
                    <a:pt x="9" y="48"/>
                    <a:pt x="8" y="40"/>
                    <a:pt x="9" y="31"/>
                  </a:cubicBezTo>
                  <a:cubicBezTo>
                    <a:pt x="11" y="22"/>
                    <a:pt x="17" y="26"/>
                    <a:pt x="22" y="30"/>
                  </a:cubicBezTo>
                  <a:cubicBezTo>
                    <a:pt x="25" y="32"/>
                    <a:pt x="32" y="36"/>
                    <a:pt x="37" y="37"/>
                  </a:cubicBezTo>
                  <a:cubicBezTo>
                    <a:pt x="40" y="32"/>
                    <a:pt x="36" y="31"/>
                    <a:pt x="26" y="23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6" name="Freeform 2580">
              <a:extLst>
                <a:ext uri="{FF2B5EF4-FFF2-40B4-BE49-F238E27FC236}">
                  <a16:creationId xmlns:a16="http://schemas.microsoft.com/office/drawing/2014/main" id="{C6C47C67-3EC5-4962-8BF1-763D786BA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" y="1134"/>
              <a:ext cx="253" cy="86"/>
            </a:xfrm>
            <a:custGeom>
              <a:avLst/>
              <a:gdLst>
                <a:gd name="T0" fmla="*/ 24 w 213"/>
                <a:gd name="T1" fmla="*/ 6 h 68"/>
                <a:gd name="T2" fmla="*/ 1 w 213"/>
                <a:gd name="T3" fmla="*/ 71 h 68"/>
                <a:gd name="T4" fmla="*/ 122 w 213"/>
                <a:gd name="T5" fmla="*/ 128 h 68"/>
                <a:gd name="T6" fmla="*/ 333 w 213"/>
                <a:gd name="T7" fmla="*/ 108 h 68"/>
                <a:gd name="T8" fmla="*/ 292 w 213"/>
                <a:gd name="T9" fmla="*/ 61 h 68"/>
                <a:gd name="T10" fmla="*/ 133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7" name="Freeform 2581">
              <a:extLst>
                <a:ext uri="{FF2B5EF4-FFF2-40B4-BE49-F238E27FC236}">
                  <a16:creationId xmlns:a16="http://schemas.microsoft.com/office/drawing/2014/main" id="{8D687150-31B3-4F7C-9669-5F7AF44B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1226"/>
              <a:ext cx="267" cy="46"/>
            </a:xfrm>
            <a:custGeom>
              <a:avLst/>
              <a:gdLst>
                <a:gd name="T0" fmla="*/ 0 w 225"/>
                <a:gd name="T1" fmla="*/ 17 h 37"/>
                <a:gd name="T2" fmla="*/ 65 w 225"/>
                <a:gd name="T3" fmla="*/ 37 h 37"/>
                <a:gd name="T4" fmla="*/ 242 w 225"/>
                <a:gd name="T5" fmla="*/ 62 h 37"/>
                <a:gd name="T6" fmla="*/ 361 w 22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7">
                  <a:moveTo>
                    <a:pt x="0" y="9"/>
                  </a:moveTo>
                  <a:cubicBezTo>
                    <a:pt x="18" y="3"/>
                    <a:pt x="10" y="1"/>
                    <a:pt x="39" y="19"/>
                  </a:cubicBezTo>
                  <a:cubicBezTo>
                    <a:pt x="67" y="37"/>
                    <a:pt x="94" y="34"/>
                    <a:pt x="145" y="32"/>
                  </a:cubicBezTo>
                  <a:cubicBezTo>
                    <a:pt x="195" y="31"/>
                    <a:pt x="225" y="17"/>
                    <a:pt x="216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8" name="Freeform 2582">
              <a:extLst>
                <a:ext uri="{FF2B5EF4-FFF2-40B4-BE49-F238E27FC236}">
                  <a16:creationId xmlns:a16="http://schemas.microsoft.com/office/drawing/2014/main" id="{ED1E5A2D-8ABC-47E1-9149-9C1A8B739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1552"/>
              <a:ext cx="3" cy="5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8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19" name="Freeform 2583">
              <a:extLst>
                <a:ext uri="{FF2B5EF4-FFF2-40B4-BE49-F238E27FC236}">
                  <a16:creationId xmlns:a16="http://schemas.microsoft.com/office/drawing/2014/main" id="{1ACAFB12-7320-445B-8EF5-5DFDD8AC2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720"/>
              <a:ext cx="749" cy="827"/>
            </a:xfrm>
            <a:custGeom>
              <a:avLst/>
              <a:gdLst>
                <a:gd name="T0" fmla="*/ 344 w 630"/>
                <a:gd name="T1" fmla="*/ 1318 h 653"/>
                <a:gd name="T2" fmla="*/ 252 w 630"/>
                <a:gd name="T3" fmla="*/ 1325 h 653"/>
                <a:gd name="T4" fmla="*/ 175 w 630"/>
                <a:gd name="T5" fmla="*/ 1318 h 653"/>
                <a:gd name="T6" fmla="*/ 113 w 630"/>
                <a:gd name="T7" fmla="*/ 1197 h 653"/>
                <a:gd name="T8" fmla="*/ 88 w 630"/>
                <a:gd name="T9" fmla="*/ 1133 h 653"/>
                <a:gd name="T10" fmla="*/ 77 w 630"/>
                <a:gd name="T11" fmla="*/ 1114 h 653"/>
                <a:gd name="T12" fmla="*/ 87 w 630"/>
                <a:gd name="T13" fmla="*/ 1083 h 653"/>
                <a:gd name="T14" fmla="*/ 73 w 630"/>
                <a:gd name="T15" fmla="*/ 1040 h 653"/>
                <a:gd name="T16" fmla="*/ 81 w 630"/>
                <a:gd name="T17" fmla="*/ 1012 h 653"/>
                <a:gd name="T18" fmla="*/ 80 w 630"/>
                <a:gd name="T19" fmla="*/ 965 h 653"/>
                <a:gd name="T20" fmla="*/ 38 w 630"/>
                <a:gd name="T21" fmla="*/ 945 h 653"/>
                <a:gd name="T22" fmla="*/ 37 w 630"/>
                <a:gd name="T23" fmla="*/ 836 h 653"/>
                <a:gd name="T24" fmla="*/ 73 w 630"/>
                <a:gd name="T25" fmla="*/ 760 h 653"/>
                <a:gd name="T26" fmla="*/ 100 w 630"/>
                <a:gd name="T27" fmla="*/ 662 h 653"/>
                <a:gd name="T28" fmla="*/ 83 w 630"/>
                <a:gd name="T29" fmla="*/ 565 h 653"/>
                <a:gd name="T30" fmla="*/ 100 w 630"/>
                <a:gd name="T31" fmla="*/ 471 h 653"/>
                <a:gd name="T32" fmla="*/ 137 w 630"/>
                <a:gd name="T33" fmla="*/ 338 h 653"/>
                <a:gd name="T34" fmla="*/ 188 w 630"/>
                <a:gd name="T35" fmla="*/ 239 h 653"/>
                <a:gd name="T36" fmla="*/ 187 w 630"/>
                <a:gd name="T37" fmla="*/ 236 h 653"/>
                <a:gd name="T38" fmla="*/ 168 w 630"/>
                <a:gd name="T39" fmla="*/ 227 h 653"/>
                <a:gd name="T40" fmla="*/ 187 w 630"/>
                <a:gd name="T41" fmla="*/ 205 h 653"/>
                <a:gd name="T42" fmla="*/ 197 w 630"/>
                <a:gd name="T43" fmla="*/ 181 h 653"/>
                <a:gd name="T44" fmla="*/ 200 w 630"/>
                <a:gd name="T45" fmla="*/ 165 h 653"/>
                <a:gd name="T46" fmla="*/ 210 w 630"/>
                <a:gd name="T47" fmla="*/ 157 h 653"/>
                <a:gd name="T48" fmla="*/ 238 w 630"/>
                <a:gd name="T49" fmla="*/ 138 h 653"/>
                <a:gd name="T50" fmla="*/ 252 w 630"/>
                <a:gd name="T51" fmla="*/ 114 h 653"/>
                <a:gd name="T52" fmla="*/ 306 w 630"/>
                <a:gd name="T53" fmla="*/ 96 h 653"/>
                <a:gd name="T54" fmla="*/ 376 w 630"/>
                <a:gd name="T55" fmla="*/ 47 h 653"/>
                <a:gd name="T56" fmla="*/ 452 w 630"/>
                <a:gd name="T57" fmla="*/ 23 h 653"/>
                <a:gd name="T58" fmla="*/ 524 w 630"/>
                <a:gd name="T59" fmla="*/ 16 h 653"/>
                <a:gd name="T60" fmla="*/ 577 w 630"/>
                <a:gd name="T61" fmla="*/ 6 h 653"/>
                <a:gd name="T62" fmla="*/ 602 w 630"/>
                <a:gd name="T63" fmla="*/ 6 h 653"/>
                <a:gd name="T64" fmla="*/ 659 w 630"/>
                <a:gd name="T65" fmla="*/ 18 h 653"/>
                <a:gd name="T66" fmla="*/ 736 w 630"/>
                <a:gd name="T67" fmla="*/ 37 h 653"/>
                <a:gd name="T68" fmla="*/ 838 w 630"/>
                <a:gd name="T69" fmla="*/ 82 h 653"/>
                <a:gd name="T70" fmla="*/ 886 w 630"/>
                <a:gd name="T71" fmla="*/ 113 h 653"/>
                <a:gd name="T72" fmla="*/ 892 w 630"/>
                <a:gd name="T73" fmla="*/ 130 h 653"/>
                <a:gd name="T74" fmla="*/ 913 w 630"/>
                <a:gd name="T75" fmla="*/ 162 h 653"/>
                <a:gd name="T76" fmla="*/ 968 w 630"/>
                <a:gd name="T77" fmla="*/ 211 h 653"/>
                <a:gd name="T78" fmla="*/ 994 w 630"/>
                <a:gd name="T79" fmla="*/ 248 h 653"/>
                <a:gd name="T80" fmla="*/ 1012 w 630"/>
                <a:gd name="T81" fmla="*/ 284 h 653"/>
                <a:gd name="T82" fmla="*/ 1031 w 630"/>
                <a:gd name="T83" fmla="*/ 318 h 653"/>
                <a:gd name="T84" fmla="*/ 1024 w 630"/>
                <a:gd name="T85" fmla="*/ 338 h 653"/>
                <a:gd name="T86" fmla="*/ 1032 w 630"/>
                <a:gd name="T87" fmla="*/ 384 h 653"/>
                <a:gd name="T88" fmla="*/ 1052 w 630"/>
                <a:gd name="T89" fmla="*/ 457 h 653"/>
                <a:gd name="T90" fmla="*/ 1056 w 630"/>
                <a:gd name="T91" fmla="*/ 505 h 653"/>
                <a:gd name="T92" fmla="*/ 1056 w 630"/>
                <a:gd name="T93" fmla="*/ 541 h 653"/>
                <a:gd name="T94" fmla="*/ 1049 w 630"/>
                <a:gd name="T95" fmla="*/ 594 h 653"/>
                <a:gd name="T96" fmla="*/ 1052 w 630"/>
                <a:gd name="T97" fmla="*/ 642 h 653"/>
                <a:gd name="T98" fmla="*/ 1040 w 630"/>
                <a:gd name="T99" fmla="*/ 684 h 653"/>
                <a:gd name="T100" fmla="*/ 1034 w 630"/>
                <a:gd name="T101" fmla="*/ 732 h 653"/>
                <a:gd name="T102" fmla="*/ 1018 w 630"/>
                <a:gd name="T103" fmla="*/ 800 h 653"/>
                <a:gd name="T104" fmla="*/ 1024 w 630"/>
                <a:gd name="T105" fmla="*/ 847 h 653"/>
                <a:gd name="T106" fmla="*/ 1015 w 630"/>
                <a:gd name="T107" fmla="*/ 878 h 653"/>
                <a:gd name="T108" fmla="*/ 1000 w 630"/>
                <a:gd name="T109" fmla="*/ 899 h 653"/>
                <a:gd name="T110" fmla="*/ 959 w 630"/>
                <a:gd name="T111" fmla="*/ 921 h 653"/>
                <a:gd name="T112" fmla="*/ 933 w 630"/>
                <a:gd name="T113" fmla="*/ 952 h 653"/>
                <a:gd name="T114" fmla="*/ 914 w 630"/>
                <a:gd name="T115" fmla="*/ 968 h 653"/>
                <a:gd name="T116" fmla="*/ 882 w 630"/>
                <a:gd name="T117" fmla="*/ 988 h 653"/>
                <a:gd name="T118" fmla="*/ 870 w 630"/>
                <a:gd name="T119" fmla="*/ 1006 h 653"/>
                <a:gd name="T120" fmla="*/ 837 w 630"/>
                <a:gd name="T121" fmla="*/ 1103 h 653"/>
                <a:gd name="T122" fmla="*/ 832 w 630"/>
                <a:gd name="T123" fmla="*/ 1221 h 653"/>
                <a:gd name="T124" fmla="*/ 846 w 630"/>
                <a:gd name="T125" fmla="*/ 1325 h 65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0" h="653">
                  <a:moveTo>
                    <a:pt x="204" y="649"/>
                  </a:moveTo>
                  <a:cubicBezTo>
                    <a:pt x="187" y="650"/>
                    <a:pt x="165" y="652"/>
                    <a:pt x="150" y="652"/>
                  </a:cubicBezTo>
                  <a:cubicBezTo>
                    <a:pt x="137" y="653"/>
                    <a:pt x="122" y="652"/>
                    <a:pt x="104" y="649"/>
                  </a:cubicBezTo>
                  <a:cubicBezTo>
                    <a:pt x="61" y="641"/>
                    <a:pt x="68" y="603"/>
                    <a:pt x="67" y="589"/>
                  </a:cubicBezTo>
                  <a:cubicBezTo>
                    <a:pt x="67" y="575"/>
                    <a:pt x="64" y="569"/>
                    <a:pt x="52" y="558"/>
                  </a:cubicBezTo>
                  <a:cubicBezTo>
                    <a:pt x="49" y="556"/>
                    <a:pt x="47" y="555"/>
                    <a:pt x="46" y="549"/>
                  </a:cubicBezTo>
                  <a:cubicBezTo>
                    <a:pt x="45" y="542"/>
                    <a:pt x="48" y="537"/>
                    <a:pt x="51" y="533"/>
                  </a:cubicBezTo>
                  <a:cubicBezTo>
                    <a:pt x="45" y="529"/>
                    <a:pt x="39" y="521"/>
                    <a:pt x="43" y="512"/>
                  </a:cubicBezTo>
                  <a:cubicBezTo>
                    <a:pt x="44" y="509"/>
                    <a:pt x="47" y="504"/>
                    <a:pt x="48" y="498"/>
                  </a:cubicBezTo>
                  <a:cubicBezTo>
                    <a:pt x="49" y="489"/>
                    <a:pt x="54" y="477"/>
                    <a:pt x="47" y="475"/>
                  </a:cubicBezTo>
                  <a:cubicBezTo>
                    <a:pt x="35" y="470"/>
                    <a:pt x="35" y="474"/>
                    <a:pt x="23" y="465"/>
                  </a:cubicBezTo>
                  <a:cubicBezTo>
                    <a:pt x="0" y="449"/>
                    <a:pt x="10" y="429"/>
                    <a:pt x="22" y="411"/>
                  </a:cubicBezTo>
                  <a:cubicBezTo>
                    <a:pt x="34" y="392"/>
                    <a:pt x="27" y="405"/>
                    <a:pt x="43" y="374"/>
                  </a:cubicBezTo>
                  <a:cubicBezTo>
                    <a:pt x="51" y="361"/>
                    <a:pt x="58" y="350"/>
                    <a:pt x="60" y="326"/>
                  </a:cubicBezTo>
                  <a:cubicBezTo>
                    <a:pt x="60" y="319"/>
                    <a:pt x="50" y="284"/>
                    <a:pt x="50" y="278"/>
                  </a:cubicBezTo>
                  <a:cubicBezTo>
                    <a:pt x="52" y="257"/>
                    <a:pt x="54" y="257"/>
                    <a:pt x="60" y="232"/>
                  </a:cubicBezTo>
                  <a:cubicBezTo>
                    <a:pt x="66" y="208"/>
                    <a:pt x="71" y="188"/>
                    <a:pt x="82" y="167"/>
                  </a:cubicBezTo>
                  <a:cubicBezTo>
                    <a:pt x="92" y="146"/>
                    <a:pt x="106" y="126"/>
                    <a:pt x="112" y="118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06" y="118"/>
                    <a:pt x="98" y="117"/>
                    <a:pt x="100" y="111"/>
                  </a:cubicBezTo>
                  <a:cubicBezTo>
                    <a:pt x="101" y="108"/>
                    <a:pt x="108" y="104"/>
                    <a:pt x="111" y="101"/>
                  </a:cubicBezTo>
                  <a:cubicBezTo>
                    <a:pt x="113" y="97"/>
                    <a:pt x="117" y="93"/>
                    <a:pt x="118" y="89"/>
                  </a:cubicBezTo>
                  <a:cubicBezTo>
                    <a:pt x="119" y="86"/>
                    <a:pt x="118" y="83"/>
                    <a:pt x="119" y="81"/>
                  </a:cubicBezTo>
                  <a:cubicBezTo>
                    <a:pt x="121" y="76"/>
                    <a:pt x="120" y="79"/>
                    <a:pt x="125" y="77"/>
                  </a:cubicBezTo>
                  <a:cubicBezTo>
                    <a:pt x="131" y="75"/>
                    <a:pt x="136" y="72"/>
                    <a:pt x="141" y="68"/>
                  </a:cubicBezTo>
                  <a:cubicBezTo>
                    <a:pt x="145" y="64"/>
                    <a:pt x="146" y="60"/>
                    <a:pt x="150" y="56"/>
                  </a:cubicBezTo>
                  <a:cubicBezTo>
                    <a:pt x="155" y="50"/>
                    <a:pt x="172" y="50"/>
                    <a:pt x="182" y="47"/>
                  </a:cubicBezTo>
                  <a:cubicBezTo>
                    <a:pt x="198" y="42"/>
                    <a:pt x="211" y="34"/>
                    <a:pt x="224" y="23"/>
                  </a:cubicBezTo>
                  <a:cubicBezTo>
                    <a:pt x="236" y="14"/>
                    <a:pt x="254" y="10"/>
                    <a:pt x="269" y="11"/>
                  </a:cubicBezTo>
                  <a:cubicBezTo>
                    <a:pt x="284" y="13"/>
                    <a:pt x="297" y="14"/>
                    <a:pt x="312" y="8"/>
                  </a:cubicBezTo>
                  <a:cubicBezTo>
                    <a:pt x="321" y="4"/>
                    <a:pt x="334" y="2"/>
                    <a:pt x="343" y="3"/>
                  </a:cubicBezTo>
                  <a:cubicBezTo>
                    <a:pt x="353" y="4"/>
                    <a:pt x="361" y="4"/>
                    <a:pt x="358" y="3"/>
                  </a:cubicBezTo>
                  <a:cubicBezTo>
                    <a:pt x="347" y="0"/>
                    <a:pt x="380" y="8"/>
                    <a:pt x="392" y="9"/>
                  </a:cubicBezTo>
                  <a:cubicBezTo>
                    <a:pt x="408" y="11"/>
                    <a:pt x="423" y="11"/>
                    <a:pt x="438" y="18"/>
                  </a:cubicBezTo>
                  <a:cubicBezTo>
                    <a:pt x="451" y="24"/>
                    <a:pt x="488" y="32"/>
                    <a:pt x="499" y="40"/>
                  </a:cubicBezTo>
                  <a:cubicBezTo>
                    <a:pt x="508" y="45"/>
                    <a:pt x="521" y="46"/>
                    <a:pt x="527" y="55"/>
                  </a:cubicBezTo>
                  <a:cubicBezTo>
                    <a:pt x="529" y="58"/>
                    <a:pt x="530" y="61"/>
                    <a:pt x="531" y="64"/>
                  </a:cubicBezTo>
                  <a:cubicBezTo>
                    <a:pt x="533" y="71"/>
                    <a:pt x="538" y="75"/>
                    <a:pt x="543" y="80"/>
                  </a:cubicBezTo>
                  <a:cubicBezTo>
                    <a:pt x="552" y="89"/>
                    <a:pt x="568" y="94"/>
                    <a:pt x="576" y="104"/>
                  </a:cubicBezTo>
                  <a:cubicBezTo>
                    <a:pt x="568" y="111"/>
                    <a:pt x="588" y="116"/>
                    <a:pt x="591" y="122"/>
                  </a:cubicBezTo>
                  <a:cubicBezTo>
                    <a:pt x="595" y="128"/>
                    <a:pt x="599" y="134"/>
                    <a:pt x="602" y="140"/>
                  </a:cubicBezTo>
                  <a:cubicBezTo>
                    <a:pt x="604" y="144"/>
                    <a:pt x="612" y="151"/>
                    <a:pt x="613" y="156"/>
                  </a:cubicBezTo>
                  <a:cubicBezTo>
                    <a:pt x="613" y="159"/>
                    <a:pt x="610" y="163"/>
                    <a:pt x="609" y="167"/>
                  </a:cubicBezTo>
                  <a:cubicBezTo>
                    <a:pt x="609" y="173"/>
                    <a:pt x="613" y="183"/>
                    <a:pt x="614" y="189"/>
                  </a:cubicBezTo>
                  <a:cubicBezTo>
                    <a:pt x="617" y="201"/>
                    <a:pt x="623" y="212"/>
                    <a:pt x="626" y="225"/>
                  </a:cubicBezTo>
                  <a:cubicBezTo>
                    <a:pt x="627" y="232"/>
                    <a:pt x="630" y="242"/>
                    <a:pt x="628" y="249"/>
                  </a:cubicBezTo>
                  <a:cubicBezTo>
                    <a:pt x="626" y="256"/>
                    <a:pt x="626" y="257"/>
                    <a:pt x="628" y="266"/>
                  </a:cubicBezTo>
                  <a:cubicBezTo>
                    <a:pt x="629" y="274"/>
                    <a:pt x="623" y="284"/>
                    <a:pt x="624" y="292"/>
                  </a:cubicBezTo>
                  <a:cubicBezTo>
                    <a:pt x="625" y="300"/>
                    <a:pt x="624" y="308"/>
                    <a:pt x="626" y="316"/>
                  </a:cubicBezTo>
                  <a:cubicBezTo>
                    <a:pt x="629" y="326"/>
                    <a:pt x="624" y="327"/>
                    <a:pt x="619" y="336"/>
                  </a:cubicBezTo>
                  <a:cubicBezTo>
                    <a:pt x="614" y="345"/>
                    <a:pt x="621" y="351"/>
                    <a:pt x="616" y="360"/>
                  </a:cubicBezTo>
                  <a:cubicBezTo>
                    <a:pt x="611" y="369"/>
                    <a:pt x="617" y="386"/>
                    <a:pt x="606" y="394"/>
                  </a:cubicBezTo>
                  <a:cubicBezTo>
                    <a:pt x="598" y="400"/>
                    <a:pt x="612" y="408"/>
                    <a:pt x="609" y="417"/>
                  </a:cubicBezTo>
                  <a:cubicBezTo>
                    <a:pt x="607" y="422"/>
                    <a:pt x="607" y="428"/>
                    <a:pt x="604" y="432"/>
                  </a:cubicBezTo>
                  <a:cubicBezTo>
                    <a:pt x="601" y="436"/>
                    <a:pt x="598" y="438"/>
                    <a:pt x="595" y="443"/>
                  </a:cubicBezTo>
                  <a:cubicBezTo>
                    <a:pt x="593" y="447"/>
                    <a:pt x="573" y="450"/>
                    <a:pt x="571" y="453"/>
                  </a:cubicBezTo>
                  <a:cubicBezTo>
                    <a:pt x="568" y="457"/>
                    <a:pt x="558" y="468"/>
                    <a:pt x="555" y="469"/>
                  </a:cubicBezTo>
                  <a:cubicBezTo>
                    <a:pt x="551" y="470"/>
                    <a:pt x="548" y="473"/>
                    <a:pt x="544" y="476"/>
                  </a:cubicBezTo>
                  <a:cubicBezTo>
                    <a:pt x="540" y="479"/>
                    <a:pt x="529" y="482"/>
                    <a:pt x="525" y="486"/>
                  </a:cubicBezTo>
                  <a:cubicBezTo>
                    <a:pt x="523" y="489"/>
                    <a:pt x="521" y="493"/>
                    <a:pt x="518" y="495"/>
                  </a:cubicBezTo>
                  <a:cubicBezTo>
                    <a:pt x="506" y="513"/>
                    <a:pt x="503" y="525"/>
                    <a:pt x="498" y="543"/>
                  </a:cubicBezTo>
                  <a:cubicBezTo>
                    <a:pt x="493" y="562"/>
                    <a:pt x="497" y="582"/>
                    <a:pt x="495" y="601"/>
                  </a:cubicBezTo>
                  <a:cubicBezTo>
                    <a:pt x="494" y="617"/>
                    <a:pt x="498" y="636"/>
                    <a:pt x="504" y="652"/>
                  </a:cubicBezTo>
                </a:path>
              </a:pathLst>
            </a:custGeom>
            <a:noFill/>
            <a:ln w="12700" cap="rnd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0" name="Freeform 2584">
              <a:extLst>
                <a:ext uri="{FF2B5EF4-FFF2-40B4-BE49-F238E27FC236}">
                  <a16:creationId xmlns:a16="http://schemas.microsoft.com/office/drawing/2014/main" id="{609AEFF9-8444-4BDE-96B6-8BE7733CC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6" y="1541"/>
              <a:ext cx="5" cy="1"/>
            </a:xfrm>
            <a:custGeom>
              <a:avLst/>
              <a:gdLst>
                <a:gd name="T0" fmla="*/ 8 w 4"/>
                <a:gd name="T1" fmla="*/ 0 h 1"/>
                <a:gd name="T2" fmla="*/ 0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2700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1" name="Freeform 2585">
              <a:extLst>
                <a:ext uri="{FF2B5EF4-FFF2-40B4-BE49-F238E27FC236}">
                  <a16:creationId xmlns:a16="http://schemas.microsoft.com/office/drawing/2014/main" id="{36F3953A-A75A-469C-A476-B1EE44BE0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" y="998"/>
              <a:ext cx="242" cy="183"/>
            </a:xfrm>
            <a:custGeom>
              <a:avLst/>
              <a:gdLst>
                <a:gd name="T0" fmla="*/ 335 w 204"/>
                <a:gd name="T1" fmla="*/ 126 h 144"/>
                <a:gd name="T2" fmla="*/ 134 w 204"/>
                <a:gd name="T3" fmla="*/ 119 h 144"/>
                <a:gd name="T4" fmla="*/ 62 w 204"/>
                <a:gd name="T5" fmla="*/ 105 h 144"/>
                <a:gd name="T6" fmla="*/ 37 w 204"/>
                <a:gd name="T7" fmla="*/ 1 h 144"/>
                <a:gd name="T8" fmla="*/ 30 w 204"/>
                <a:gd name="T9" fmla="*/ 0 h 144"/>
                <a:gd name="T10" fmla="*/ 2 w 204"/>
                <a:gd name="T11" fmla="*/ 127 h 144"/>
                <a:gd name="T12" fmla="*/ 15 w 204"/>
                <a:gd name="T13" fmla="*/ 214 h 144"/>
                <a:gd name="T14" fmla="*/ 8 w 204"/>
                <a:gd name="T15" fmla="*/ 287 h 144"/>
                <a:gd name="T16" fmla="*/ 8 w 204"/>
                <a:gd name="T17" fmla="*/ 294 h 144"/>
                <a:gd name="T18" fmla="*/ 116 w 204"/>
                <a:gd name="T19" fmla="*/ 149 h 144"/>
                <a:gd name="T20" fmla="*/ 278 w 204"/>
                <a:gd name="T21" fmla="*/ 130 h 144"/>
                <a:gd name="T22" fmla="*/ 339 w 204"/>
                <a:gd name="T23" fmla="*/ 144 h 144"/>
                <a:gd name="T24" fmla="*/ 340 w 204"/>
                <a:gd name="T25" fmla="*/ 144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144">
                  <a:moveTo>
                    <a:pt x="201" y="61"/>
                  </a:move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2" name="Freeform 2586">
              <a:extLst>
                <a:ext uri="{FF2B5EF4-FFF2-40B4-BE49-F238E27FC236}">
                  <a16:creationId xmlns:a16="http://schemas.microsoft.com/office/drawing/2014/main" id="{A7CBAA5B-8932-404C-9875-F4AC9334F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327"/>
              <a:ext cx="29" cy="80"/>
            </a:xfrm>
            <a:custGeom>
              <a:avLst/>
              <a:gdLst>
                <a:gd name="T0" fmla="*/ 0 w 24"/>
                <a:gd name="T1" fmla="*/ 0 h 63"/>
                <a:gd name="T2" fmla="*/ 42 w 24"/>
                <a:gd name="T3" fmla="*/ 130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3">
                  <a:moveTo>
                    <a:pt x="0" y="0"/>
                  </a:moveTo>
                  <a:cubicBezTo>
                    <a:pt x="16" y="8"/>
                    <a:pt x="24" y="49"/>
                    <a:pt x="24" y="6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3" name="Freeform 2587">
              <a:extLst>
                <a:ext uri="{FF2B5EF4-FFF2-40B4-BE49-F238E27FC236}">
                  <a16:creationId xmlns:a16="http://schemas.microsoft.com/office/drawing/2014/main" id="{9599F783-FC76-4243-8064-84BB7633B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1340"/>
              <a:ext cx="20" cy="61"/>
            </a:xfrm>
            <a:custGeom>
              <a:avLst/>
              <a:gdLst>
                <a:gd name="T0" fmla="*/ 25 w 16"/>
                <a:gd name="T1" fmla="*/ 2 h 49"/>
                <a:gd name="T2" fmla="*/ 30 w 16"/>
                <a:gd name="T3" fmla="*/ 40 h 49"/>
                <a:gd name="T4" fmla="*/ 23 w 16"/>
                <a:gd name="T5" fmla="*/ 68 h 49"/>
                <a:gd name="T6" fmla="*/ 10 w 16"/>
                <a:gd name="T7" fmla="*/ 88 h 49"/>
                <a:gd name="T8" fmla="*/ 1 w 16"/>
                <a:gd name="T9" fmla="*/ 78 h 49"/>
                <a:gd name="T10" fmla="*/ 1 w 16"/>
                <a:gd name="T11" fmla="*/ 42 h 49"/>
                <a:gd name="T12" fmla="*/ 25 w 16"/>
                <a:gd name="T13" fmla="*/ 2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4" name="Freeform 2588">
              <a:extLst>
                <a:ext uri="{FF2B5EF4-FFF2-40B4-BE49-F238E27FC236}">
                  <a16:creationId xmlns:a16="http://schemas.microsoft.com/office/drawing/2014/main" id="{B7D954DB-1EE4-4BC8-BC9B-602181ADF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" y="1291"/>
              <a:ext cx="201" cy="68"/>
            </a:xfrm>
            <a:custGeom>
              <a:avLst/>
              <a:gdLst>
                <a:gd name="T0" fmla="*/ 211 w 169"/>
                <a:gd name="T1" fmla="*/ 0 h 53"/>
                <a:gd name="T2" fmla="*/ 107 w 169"/>
                <a:gd name="T3" fmla="*/ 8 h 53"/>
                <a:gd name="T4" fmla="*/ 24 w 169"/>
                <a:gd name="T5" fmla="*/ 36 h 53"/>
                <a:gd name="T6" fmla="*/ 1 w 169"/>
                <a:gd name="T7" fmla="*/ 77 h 53"/>
                <a:gd name="T8" fmla="*/ 10 w 169"/>
                <a:gd name="T9" fmla="*/ 112 h 53"/>
                <a:gd name="T10" fmla="*/ 10 w 169"/>
                <a:gd name="T11" fmla="*/ 112 h 53"/>
                <a:gd name="T12" fmla="*/ 27 w 169"/>
                <a:gd name="T13" fmla="*/ 83 h 53"/>
                <a:gd name="T14" fmla="*/ 30 w 169"/>
                <a:gd name="T15" fmla="*/ 99 h 53"/>
                <a:gd name="T16" fmla="*/ 82 w 169"/>
                <a:gd name="T17" fmla="*/ 54 h 53"/>
                <a:gd name="T18" fmla="*/ 244 w 169"/>
                <a:gd name="T19" fmla="*/ 10 h 53"/>
                <a:gd name="T20" fmla="*/ 211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5" name="Freeform 2589">
              <a:extLst>
                <a:ext uri="{FF2B5EF4-FFF2-40B4-BE49-F238E27FC236}">
                  <a16:creationId xmlns:a16="http://schemas.microsoft.com/office/drawing/2014/main" id="{12D8DAD3-3FEB-41C6-BA06-DF055F8C9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395"/>
              <a:ext cx="24" cy="59"/>
            </a:xfrm>
            <a:custGeom>
              <a:avLst/>
              <a:gdLst>
                <a:gd name="T0" fmla="*/ 2 w 21"/>
                <a:gd name="T1" fmla="*/ 0 h 46"/>
                <a:gd name="T2" fmla="*/ 2 w 21"/>
                <a:gd name="T3" fmla="*/ 40 h 46"/>
                <a:gd name="T4" fmla="*/ 19 w 21"/>
                <a:gd name="T5" fmla="*/ 82 h 46"/>
                <a:gd name="T6" fmla="*/ 30 w 21"/>
                <a:gd name="T7" fmla="*/ 95 h 46"/>
                <a:gd name="T8" fmla="*/ 25 w 21"/>
                <a:gd name="T9" fmla="*/ 69 h 46"/>
                <a:gd name="T10" fmla="*/ 21 w 21"/>
                <a:gd name="T11" fmla="*/ 38 h 46"/>
                <a:gd name="T12" fmla="*/ 10 w 21"/>
                <a:gd name="T13" fmla="*/ 15 h 46"/>
                <a:gd name="T14" fmla="*/ 2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6" name="Freeform 2590">
              <a:extLst>
                <a:ext uri="{FF2B5EF4-FFF2-40B4-BE49-F238E27FC236}">
                  <a16:creationId xmlns:a16="http://schemas.microsoft.com/office/drawing/2014/main" id="{D52F8C77-78C1-402A-BD58-40EB428BA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429"/>
              <a:ext cx="43" cy="94"/>
            </a:xfrm>
            <a:custGeom>
              <a:avLst/>
              <a:gdLst>
                <a:gd name="T0" fmla="*/ 44 w 37"/>
                <a:gd name="T1" fmla="*/ 71 h 74"/>
                <a:gd name="T2" fmla="*/ 8 w 37"/>
                <a:gd name="T3" fmla="*/ 0 h 74"/>
                <a:gd name="T4" fmla="*/ 10 w 37"/>
                <a:gd name="T5" fmla="*/ 13 h 74"/>
                <a:gd name="T6" fmla="*/ 16 w 37"/>
                <a:gd name="T7" fmla="*/ 37 h 74"/>
                <a:gd name="T8" fmla="*/ 3 w 37"/>
                <a:gd name="T9" fmla="*/ 24 h 74"/>
                <a:gd name="T10" fmla="*/ 0 w 37"/>
                <a:gd name="T11" fmla="*/ 14 h 74"/>
                <a:gd name="T12" fmla="*/ 8 w 37"/>
                <a:gd name="T13" fmla="*/ 83 h 74"/>
                <a:gd name="T14" fmla="*/ 41 w 37"/>
                <a:gd name="T15" fmla="*/ 142 h 74"/>
                <a:gd name="T16" fmla="*/ 44 w 37"/>
                <a:gd name="T17" fmla="*/ 71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7" name="Freeform 2591">
              <a:extLst>
                <a:ext uri="{FF2B5EF4-FFF2-40B4-BE49-F238E27FC236}">
                  <a16:creationId xmlns:a16="http://schemas.microsoft.com/office/drawing/2014/main" id="{6C0E6F9D-EED4-4E72-9BA0-6667B8A4E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" y="1260"/>
              <a:ext cx="22" cy="43"/>
            </a:xfrm>
            <a:custGeom>
              <a:avLst/>
              <a:gdLst>
                <a:gd name="T0" fmla="*/ 9 w 19"/>
                <a:gd name="T1" fmla="*/ 37 h 34"/>
                <a:gd name="T2" fmla="*/ 17 w 19"/>
                <a:gd name="T3" fmla="*/ 14 h 34"/>
                <a:gd name="T4" fmla="*/ 29 w 19"/>
                <a:gd name="T5" fmla="*/ 6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4">
                  <a:moveTo>
                    <a:pt x="6" y="18"/>
                  </a:moveTo>
                  <a:cubicBezTo>
                    <a:pt x="0" y="10"/>
                    <a:pt x="4" y="0"/>
                    <a:pt x="11" y="7"/>
                  </a:cubicBezTo>
                  <a:cubicBezTo>
                    <a:pt x="19" y="14"/>
                    <a:pt x="16" y="20"/>
                    <a:pt x="19" y="34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8" name="Freeform 2592">
              <a:extLst>
                <a:ext uri="{FF2B5EF4-FFF2-40B4-BE49-F238E27FC236}">
                  <a16:creationId xmlns:a16="http://schemas.microsoft.com/office/drawing/2014/main" id="{3EA8F723-3DAD-4C81-877E-893955BF0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074"/>
              <a:ext cx="415" cy="515"/>
            </a:xfrm>
            <a:custGeom>
              <a:avLst/>
              <a:gdLst>
                <a:gd name="T0" fmla="*/ 166 w 349"/>
                <a:gd name="T1" fmla="*/ 436 h 406"/>
                <a:gd name="T2" fmla="*/ 471 w 349"/>
                <a:gd name="T3" fmla="*/ 433 h 406"/>
                <a:gd name="T4" fmla="*/ 491 w 349"/>
                <a:gd name="T5" fmla="*/ 499 h 406"/>
                <a:gd name="T6" fmla="*/ 508 w 349"/>
                <a:gd name="T7" fmla="*/ 526 h 406"/>
                <a:gd name="T8" fmla="*/ 484 w 349"/>
                <a:gd name="T9" fmla="*/ 629 h 406"/>
                <a:gd name="T10" fmla="*/ 489 w 349"/>
                <a:gd name="T11" fmla="*/ 816 h 406"/>
                <a:gd name="T12" fmla="*/ 533 w 349"/>
                <a:gd name="T13" fmla="*/ 828 h 406"/>
                <a:gd name="T14" fmla="*/ 578 w 349"/>
                <a:gd name="T15" fmla="*/ 813 h 406"/>
                <a:gd name="T16" fmla="*/ 584 w 349"/>
                <a:gd name="T17" fmla="*/ 294 h 406"/>
                <a:gd name="T18" fmla="*/ 532 w 349"/>
                <a:gd name="T19" fmla="*/ 124 h 406"/>
                <a:gd name="T20" fmla="*/ 453 w 349"/>
                <a:gd name="T21" fmla="*/ 58 h 406"/>
                <a:gd name="T22" fmla="*/ 357 w 349"/>
                <a:gd name="T23" fmla="*/ 6 h 406"/>
                <a:gd name="T24" fmla="*/ 195 w 349"/>
                <a:gd name="T25" fmla="*/ 24 h 406"/>
                <a:gd name="T26" fmla="*/ 83 w 349"/>
                <a:gd name="T27" fmla="*/ 174 h 406"/>
                <a:gd name="T28" fmla="*/ 10 w 349"/>
                <a:gd name="T29" fmla="*/ 322 h 406"/>
                <a:gd name="T30" fmla="*/ 21 w 349"/>
                <a:gd name="T31" fmla="*/ 386 h 406"/>
                <a:gd name="T32" fmla="*/ 21 w 349"/>
                <a:gd name="T33" fmla="*/ 386 h 406"/>
                <a:gd name="T34" fmla="*/ 51 w 349"/>
                <a:gd name="T35" fmla="*/ 397 h 406"/>
                <a:gd name="T36" fmla="*/ 54 w 349"/>
                <a:gd name="T37" fmla="*/ 401 h 406"/>
                <a:gd name="T38" fmla="*/ 70 w 349"/>
                <a:gd name="T39" fmla="*/ 388 h 406"/>
                <a:gd name="T40" fmla="*/ 287 w 349"/>
                <a:gd name="T41" fmla="*/ 340 h 406"/>
                <a:gd name="T42" fmla="*/ 441 w 349"/>
                <a:gd name="T43" fmla="*/ 355 h 406"/>
                <a:gd name="T44" fmla="*/ 515 w 349"/>
                <a:gd name="T45" fmla="*/ 402 h 406"/>
                <a:gd name="T46" fmla="*/ 403 w 349"/>
                <a:gd name="T47" fmla="*/ 375 h 406"/>
                <a:gd name="T48" fmla="*/ 130 w 349"/>
                <a:gd name="T49" fmla="*/ 441 h 406"/>
                <a:gd name="T50" fmla="*/ 114 w 349"/>
                <a:gd name="T51" fmla="*/ 459 h 406"/>
                <a:gd name="T52" fmla="*/ 114 w 349"/>
                <a:gd name="T53" fmla="*/ 469 h 406"/>
                <a:gd name="T54" fmla="*/ 107 w 349"/>
                <a:gd name="T55" fmla="*/ 499 h 406"/>
                <a:gd name="T56" fmla="*/ 99 w 349"/>
                <a:gd name="T57" fmla="*/ 516 h 406"/>
                <a:gd name="T58" fmla="*/ 100 w 349"/>
                <a:gd name="T59" fmla="*/ 520 h 406"/>
                <a:gd name="T60" fmla="*/ 103 w 349"/>
                <a:gd name="T61" fmla="*/ 516 h 406"/>
                <a:gd name="T62" fmla="*/ 111 w 349"/>
                <a:gd name="T63" fmla="*/ 531 h 406"/>
                <a:gd name="T64" fmla="*/ 122 w 349"/>
                <a:gd name="T65" fmla="*/ 553 h 406"/>
                <a:gd name="T66" fmla="*/ 122 w 349"/>
                <a:gd name="T67" fmla="*/ 563 h 406"/>
                <a:gd name="T68" fmla="*/ 125 w 349"/>
                <a:gd name="T69" fmla="*/ 563 h 406"/>
                <a:gd name="T70" fmla="*/ 163 w 349"/>
                <a:gd name="T71" fmla="*/ 601 h 406"/>
                <a:gd name="T72" fmla="*/ 193 w 349"/>
                <a:gd name="T73" fmla="*/ 601 h 406"/>
                <a:gd name="T74" fmla="*/ 184 w 349"/>
                <a:gd name="T75" fmla="*/ 586 h 406"/>
                <a:gd name="T76" fmla="*/ 136 w 349"/>
                <a:gd name="T77" fmla="*/ 545 h 406"/>
                <a:gd name="T78" fmla="*/ 166 w 349"/>
                <a:gd name="T79" fmla="*/ 43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29" name="Freeform 2593">
              <a:extLst>
                <a:ext uri="{FF2B5EF4-FFF2-40B4-BE49-F238E27FC236}">
                  <a16:creationId xmlns:a16="http://schemas.microsoft.com/office/drawing/2014/main" id="{696415BE-7E75-4D10-B2C4-6F9D9D95B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509"/>
              <a:ext cx="134" cy="8"/>
            </a:xfrm>
            <a:custGeom>
              <a:avLst/>
              <a:gdLst>
                <a:gd name="T0" fmla="*/ 0 w 113"/>
                <a:gd name="T1" fmla="*/ 15 h 6"/>
                <a:gd name="T2" fmla="*/ 189 w 113"/>
                <a:gd name="T3" fmla="*/ 7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6">
                  <a:moveTo>
                    <a:pt x="0" y="6"/>
                  </a:moveTo>
                  <a:cubicBezTo>
                    <a:pt x="14" y="3"/>
                    <a:pt x="90" y="0"/>
                    <a:pt x="113" y="3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0" name="Freeform 2594">
              <a:extLst>
                <a:ext uri="{FF2B5EF4-FFF2-40B4-BE49-F238E27FC236}">
                  <a16:creationId xmlns:a16="http://schemas.microsoft.com/office/drawing/2014/main" id="{D3B053E9-2C97-4901-A8A8-79B4E7DC1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" y="1486"/>
              <a:ext cx="31" cy="32"/>
            </a:xfrm>
            <a:custGeom>
              <a:avLst/>
              <a:gdLst>
                <a:gd name="T0" fmla="*/ 10 w 26"/>
                <a:gd name="T1" fmla="*/ 46 h 25"/>
                <a:gd name="T2" fmla="*/ 37 w 26"/>
                <a:gd name="T3" fmla="*/ 6 h 25"/>
                <a:gd name="T4" fmla="*/ 10 w 26"/>
                <a:gd name="T5" fmla="*/ 4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1" name="Freeform 2595">
              <a:extLst>
                <a:ext uri="{FF2B5EF4-FFF2-40B4-BE49-F238E27FC236}">
                  <a16:creationId xmlns:a16="http://schemas.microsoft.com/office/drawing/2014/main" id="{72971B93-FE6E-4A59-9AD2-925FFE8C6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346"/>
              <a:ext cx="35" cy="96"/>
            </a:xfrm>
            <a:custGeom>
              <a:avLst/>
              <a:gdLst>
                <a:gd name="T0" fmla="*/ 48 w 29"/>
                <a:gd name="T1" fmla="*/ 116 h 76"/>
                <a:gd name="T2" fmla="*/ 45 w 29"/>
                <a:gd name="T3" fmla="*/ 85 h 76"/>
                <a:gd name="T4" fmla="*/ 43 w 29"/>
                <a:gd name="T5" fmla="*/ 78 h 76"/>
                <a:gd name="T6" fmla="*/ 43 w 29"/>
                <a:gd name="T7" fmla="*/ 78 h 76"/>
                <a:gd name="T8" fmla="*/ 42 w 29"/>
                <a:gd name="T9" fmla="*/ 83 h 76"/>
                <a:gd name="T10" fmla="*/ 35 w 29"/>
                <a:gd name="T11" fmla="*/ 72 h 76"/>
                <a:gd name="T12" fmla="*/ 35 w 29"/>
                <a:gd name="T13" fmla="*/ 34 h 76"/>
                <a:gd name="T14" fmla="*/ 35 w 29"/>
                <a:gd name="T15" fmla="*/ 32 h 76"/>
                <a:gd name="T16" fmla="*/ 35 w 29"/>
                <a:gd name="T17" fmla="*/ 32 h 76"/>
                <a:gd name="T18" fmla="*/ 21 w 29"/>
                <a:gd name="T19" fmla="*/ 0 h 76"/>
                <a:gd name="T20" fmla="*/ 25 w 29"/>
                <a:gd name="T21" fmla="*/ 68 h 76"/>
                <a:gd name="T22" fmla="*/ 0 w 29"/>
                <a:gd name="T23" fmla="*/ 78 h 76"/>
                <a:gd name="T24" fmla="*/ 30 w 29"/>
                <a:gd name="T25" fmla="*/ 109 h 76"/>
                <a:gd name="T26" fmla="*/ 48 w 29"/>
                <a:gd name="T27" fmla="*/ 153 h 76"/>
                <a:gd name="T28" fmla="*/ 51 w 29"/>
                <a:gd name="T29" fmla="*/ 129 h 76"/>
                <a:gd name="T30" fmla="*/ 48 w 29"/>
                <a:gd name="T31" fmla="*/ 116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2" name="Line 2596">
              <a:extLst>
                <a:ext uri="{FF2B5EF4-FFF2-40B4-BE49-F238E27FC236}">
                  <a16:creationId xmlns:a16="http://schemas.microsoft.com/office/drawing/2014/main" id="{E9F81296-49BB-4750-B934-2FB998E1DE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0" y="1386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3" name="Freeform 2597">
              <a:extLst>
                <a:ext uri="{FF2B5EF4-FFF2-40B4-BE49-F238E27FC236}">
                  <a16:creationId xmlns:a16="http://schemas.microsoft.com/office/drawing/2014/main" id="{5015B45E-38E7-4C7C-ADA8-3B46A1822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" y="1150"/>
              <a:ext cx="47" cy="93"/>
            </a:xfrm>
            <a:custGeom>
              <a:avLst/>
              <a:gdLst>
                <a:gd name="T0" fmla="*/ 11 w 40"/>
                <a:gd name="T1" fmla="*/ 1 h 73"/>
                <a:gd name="T2" fmla="*/ 0 w 40"/>
                <a:gd name="T3" fmla="*/ 0 h 73"/>
                <a:gd name="T4" fmla="*/ 2 w 40"/>
                <a:gd name="T5" fmla="*/ 17 h 73"/>
                <a:gd name="T6" fmla="*/ 15 w 40"/>
                <a:gd name="T7" fmla="*/ 31 h 73"/>
                <a:gd name="T8" fmla="*/ 19 w 40"/>
                <a:gd name="T9" fmla="*/ 41 h 73"/>
                <a:gd name="T10" fmla="*/ 29 w 40"/>
                <a:gd name="T11" fmla="*/ 54 h 73"/>
                <a:gd name="T12" fmla="*/ 33 w 40"/>
                <a:gd name="T13" fmla="*/ 82 h 73"/>
                <a:gd name="T14" fmla="*/ 40 w 40"/>
                <a:gd name="T15" fmla="*/ 89 h 73"/>
                <a:gd name="T16" fmla="*/ 42 w 40"/>
                <a:gd name="T17" fmla="*/ 104 h 73"/>
                <a:gd name="T18" fmla="*/ 54 w 40"/>
                <a:gd name="T19" fmla="*/ 135 h 73"/>
                <a:gd name="T20" fmla="*/ 63 w 40"/>
                <a:gd name="T21" fmla="*/ 150 h 73"/>
                <a:gd name="T22" fmla="*/ 11 w 40"/>
                <a:gd name="T23" fmla="*/ 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4" name="Freeform 2598">
              <a:extLst>
                <a:ext uri="{FF2B5EF4-FFF2-40B4-BE49-F238E27FC236}">
                  <a16:creationId xmlns:a16="http://schemas.microsoft.com/office/drawing/2014/main" id="{91E1C9FB-AA79-4260-82B1-4380D4C1B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465"/>
              <a:ext cx="75" cy="35"/>
            </a:xfrm>
            <a:custGeom>
              <a:avLst/>
              <a:gdLst>
                <a:gd name="T0" fmla="*/ 106 w 63"/>
                <a:gd name="T1" fmla="*/ 0 h 28"/>
                <a:gd name="T2" fmla="*/ 0 w 63"/>
                <a:gd name="T3" fmla="*/ 5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28">
                  <a:moveTo>
                    <a:pt x="63" y="0"/>
                  </a:moveTo>
                  <a:cubicBezTo>
                    <a:pt x="46" y="17"/>
                    <a:pt x="12" y="26"/>
                    <a:pt x="0" y="2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5" name="Freeform 2599">
              <a:extLst>
                <a:ext uri="{FF2B5EF4-FFF2-40B4-BE49-F238E27FC236}">
                  <a16:creationId xmlns:a16="http://schemas.microsoft.com/office/drawing/2014/main" id="{E1B0531B-72DF-4523-BC19-2012384DC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1485"/>
              <a:ext cx="67" cy="14"/>
            </a:xfrm>
            <a:custGeom>
              <a:avLst/>
              <a:gdLst>
                <a:gd name="T0" fmla="*/ 8 w 56"/>
                <a:gd name="T1" fmla="*/ 0 h 11"/>
                <a:gd name="T2" fmla="*/ 49 w 56"/>
                <a:gd name="T3" fmla="*/ 13 h 11"/>
                <a:gd name="T4" fmla="*/ 87 w 56"/>
                <a:gd name="T5" fmla="*/ 0 h 11"/>
                <a:gd name="T6" fmla="*/ 96 w 56"/>
                <a:gd name="T7" fmla="*/ 0 h 11"/>
                <a:gd name="T8" fmla="*/ 49 w 56"/>
                <a:gd name="T9" fmla="*/ 23 h 11"/>
                <a:gd name="T10" fmla="*/ 0 w 56"/>
                <a:gd name="T11" fmla="*/ 0 h 11"/>
                <a:gd name="T12" fmla="*/ 8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6" name="Freeform 2600">
              <a:extLst>
                <a:ext uri="{FF2B5EF4-FFF2-40B4-BE49-F238E27FC236}">
                  <a16:creationId xmlns:a16="http://schemas.microsoft.com/office/drawing/2014/main" id="{B9B82CB4-25C7-42EC-9996-DAD3F8E7E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1457"/>
              <a:ext cx="1" cy="28"/>
            </a:xfrm>
            <a:custGeom>
              <a:avLst/>
              <a:gdLst>
                <a:gd name="T0" fmla="*/ 0 w 1"/>
                <a:gd name="T1" fmla="*/ 0 h 22"/>
                <a:gd name="T2" fmla="*/ 1 w 1"/>
                <a:gd name="T3" fmla="*/ 4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2"/>
                    <a:pt x="1" y="22"/>
                    <a:pt x="1" y="2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7" name="Freeform 2601">
              <a:extLst>
                <a:ext uri="{FF2B5EF4-FFF2-40B4-BE49-F238E27FC236}">
                  <a16:creationId xmlns:a16="http://schemas.microsoft.com/office/drawing/2014/main" id="{0D86D594-6D5C-4926-BEF6-FCBF1C83E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228"/>
              <a:ext cx="11" cy="13"/>
            </a:xfrm>
            <a:custGeom>
              <a:avLst/>
              <a:gdLst>
                <a:gd name="T0" fmla="*/ 1 w 9"/>
                <a:gd name="T1" fmla="*/ 22 h 10"/>
                <a:gd name="T2" fmla="*/ 1 w 9"/>
                <a:gd name="T3" fmla="*/ 9 h 10"/>
                <a:gd name="T4" fmla="*/ 13 w 9"/>
                <a:gd name="T5" fmla="*/ 22 h 10"/>
                <a:gd name="T6" fmla="*/ 13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0" y="8"/>
                    <a:pt x="0" y="6"/>
                    <a:pt x="1" y="4"/>
                  </a:cubicBezTo>
                  <a:cubicBezTo>
                    <a:pt x="4" y="4"/>
                    <a:pt x="4" y="8"/>
                    <a:pt x="7" y="10"/>
                  </a:cubicBezTo>
                  <a:cubicBezTo>
                    <a:pt x="9" y="8"/>
                    <a:pt x="9" y="2"/>
                    <a:pt x="7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8" name="Freeform 2602">
              <a:extLst>
                <a:ext uri="{FF2B5EF4-FFF2-40B4-BE49-F238E27FC236}">
                  <a16:creationId xmlns:a16="http://schemas.microsoft.com/office/drawing/2014/main" id="{788D1C98-FE26-49EC-B534-E900C893C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" y="1128"/>
              <a:ext cx="8" cy="11"/>
            </a:xfrm>
            <a:custGeom>
              <a:avLst/>
              <a:gdLst>
                <a:gd name="T0" fmla="*/ 1 w 6"/>
                <a:gd name="T1" fmla="*/ 13 h 9"/>
                <a:gd name="T2" fmla="*/ 12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0" y="0"/>
                    <a:pt x="6" y="2"/>
                    <a:pt x="5" y="9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39" name="Freeform 2603">
              <a:extLst>
                <a:ext uri="{FF2B5EF4-FFF2-40B4-BE49-F238E27FC236}">
                  <a16:creationId xmlns:a16="http://schemas.microsoft.com/office/drawing/2014/main" id="{CB92F4DE-D701-43A7-8406-EB2D448DF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" y="1137"/>
              <a:ext cx="5" cy="3"/>
            </a:xfrm>
            <a:custGeom>
              <a:avLst/>
              <a:gdLst>
                <a:gd name="T0" fmla="*/ 0 w 4"/>
                <a:gd name="T1" fmla="*/ 3 h 3"/>
                <a:gd name="T2" fmla="*/ 8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0" name="Freeform 2604">
              <a:extLst>
                <a:ext uri="{FF2B5EF4-FFF2-40B4-BE49-F238E27FC236}">
                  <a16:creationId xmlns:a16="http://schemas.microsoft.com/office/drawing/2014/main" id="{337F8063-5EBE-4E27-9867-5099BE3A4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296"/>
              <a:ext cx="5" cy="6"/>
            </a:xfrm>
            <a:custGeom>
              <a:avLst/>
              <a:gdLst>
                <a:gd name="T0" fmla="*/ 0 w 4"/>
                <a:gd name="T1" fmla="*/ 14 h 4"/>
                <a:gd name="T2" fmla="*/ 8 w 4"/>
                <a:gd name="T3" fmla="*/ 5 h 4"/>
                <a:gd name="T4" fmla="*/ 0 w 4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3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1" name="Freeform 2605">
              <a:extLst>
                <a:ext uri="{FF2B5EF4-FFF2-40B4-BE49-F238E27FC236}">
                  <a16:creationId xmlns:a16="http://schemas.microsoft.com/office/drawing/2014/main" id="{63229F74-23CD-44CC-8AF4-C9A4A4CC3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404"/>
              <a:ext cx="4" cy="1"/>
            </a:xfrm>
            <a:custGeom>
              <a:avLst/>
              <a:gdLst>
                <a:gd name="T0" fmla="*/ 0 w 4"/>
                <a:gd name="T1" fmla="*/ 0 h 1"/>
                <a:gd name="T2" fmla="*/ 4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2" y="1"/>
                    <a:pt x="4" y="0"/>
                  </a:cubicBezTo>
                </a:path>
              </a:pathLst>
            </a:custGeom>
            <a:noFill/>
            <a:ln w="7938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2" name="Freeform 2606">
              <a:extLst>
                <a:ext uri="{FF2B5EF4-FFF2-40B4-BE49-F238E27FC236}">
                  <a16:creationId xmlns:a16="http://schemas.microsoft.com/office/drawing/2014/main" id="{0CA31EBB-F88F-4CF6-9C1C-587CF9A27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1049"/>
              <a:ext cx="48" cy="75"/>
            </a:xfrm>
            <a:custGeom>
              <a:avLst/>
              <a:gdLst>
                <a:gd name="T0" fmla="*/ 14 w 40"/>
                <a:gd name="T1" fmla="*/ 1 h 59"/>
                <a:gd name="T2" fmla="*/ 2 w 40"/>
                <a:gd name="T3" fmla="*/ 41 h 59"/>
                <a:gd name="T4" fmla="*/ 19 w 40"/>
                <a:gd name="T5" fmla="*/ 114 h 59"/>
                <a:gd name="T6" fmla="*/ 62 w 40"/>
                <a:gd name="T7" fmla="*/ 81 h 59"/>
                <a:gd name="T8" fmla="*/ 44 w 40"/>
                <a:gd name="T9" fmla="*/ 47 h 59"/>
                <a:gd name="T10" fmla="*/ 14 w 40"/>
                <a:gd name="T11" fmla="*/ 1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3" name="Freeform 2607">
              <a:extLst>
                <a:ext uri="{FF2B5EF4-FFF2-40B4-BE49-F238E27FC236}">
                  <a16:creationId xmlns:a16="http://schemas.microsoft.com/office/drawing/2014/main" id="{1692D5DE-B758-4A82-AE1D-B1A854C2C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074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4" name="Freeform 2608">
              <a:extLst>
                <a:ext uri="{FF2B5EF4-FFF2-40B4-BE49-F238E27FC236}">
                  <a16:creationId xmlns:a16="http://schemas.microsoft.com/office/drawing/2014/main" id="{B453AF59-8640-4788-BC67-6C5A34456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" y="1074"/>
              <a:ext cx="415" cy="411"/>
            </a:xfrm>
            <a:custGeom>
              <a:avLst/>
              <a:gdLst>
                <a:gd name="T0" fmla="*/ 532 w 349"/>
                <a:gd name="T1" fmla="*/ 124 h 324"/>
                <a:gd name="T2" fmla="*/ 453 w 349"/>
                <a:gd name="T3" fmla="*/ 58 h 324"/>
                <a:gd name="T4" fmla="*/ 357 w 349"/>
                <a:gd name="T5" fmla="*/ 6 h 324"/>
                <a:gd name="T6" fmla="*/ 195 w 349"/>
                <a:gd name="T7" fmla="*/ 24 h 324"/>
                <a:gd name="T8" fmla="*/ 83 w 349"/>
                <a:gd name="T9" fmla="*/ 174 h 324"/>
                <a:gd name="T10" fmla="*/ 10 w 349"/>
                <a:gd name="T11" fmla="*/ 322 h 324"/>
                <a:gd name="T12" fmla="*/ 21 w 349"/>
                <a:gd name="T13" fmla="*/ 386 h 324"/>
                <a:gd name="T14" fmla="*/ 21 w 349"/>
                <a:gd name="T15" fmla="*/ 386 h 324"/>
                <a:gd name="T16" fmla="*/ 30 w 349"/>
                <a:gd name="T17" fmla="*/ 389 h 324"/>
                <a:gd name="T18" fmla="*/ 29 w 349"/>
                <a:gd name="T19" fmla="*/ 386 h 324"/>
                <a:gd name="T20" fmla="*/ 17 w 349"/>
                <a:gd name="T21" fmla="*/ 327 h 324"/>
                <a:gd name="T22" fmla="*/ 89 w 349"/>
                <a:gd name="T23" fmla="*/ 178 h 324"/>
                <a:gd name="T24" fmla="*/ 197 w 349"/>
                <a:gd name="T25" fmla="*/ 30 h 324"/>
                <a:gd name="T26" fmla="*/ 344 w 349"/>
                <a:gd name="T27" fmla="*/ 14 h 324"/>
                <a:gd name="T28" fmla="*/ 357 w 349"/>
                <a:gd name="T29" fmla="*/ 14 h 324"/>
                <a:gd name="T30" fmla="*/ 446 w 349"/>
                <a:gd name="T31" fmla="*/ 62 h 324"/>
                <a:gd name="T32" fmla="*/ 453 w 349"/>
                <a:gd name="T33" fmla="*/ 71 h 324"/>
                <a:gd name="T34" fmla="*/ 530 w 349"/>
                <a:gd name="T35" fmla="*/ 132 h 324"/>
                <a:gd name="T36" fmla="*/ 577 w 349"/>
                <a:gd name="T37" fmla="*/ 294 h 324"/>
                <a:gd name="T38" fmla="*/ 573 w 349"/>
                <a:gd name="T39" fmla="*/ 661 h 324"/>
                <a:gd name="T40" fmla="*/ 573 w 349"/>
                <a:gd name="T41" fmla="*/ 661 h 324"/>
                <a:gd name="T42" fmla="*/ 580 w 349"/>
                <a:gd name="T43" fmla="*/ 661 h 324"/>
                <a:gd name="T44" fmla="*/ 584 w 349"/>
                <a:gd name="T45" fmla="*/ 294 h 324"/>
                <a:gd name="T46" fmla="*/ 532 w 349"/>
                <a:gd name="T47" fmla="*/ 124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45" name="Freeform 2609">
              <a:extLst>
                <a:ext uri="{FF2B5EF4-FFF2-40B4-BE49-F238E27FC236}">
                  <a16:creationId xmlns:a16="http://schemas.microsoft.com/office/drawing/2014/main" id="{2A687AB1-3547-42D3-9F12-B66B94FDB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317"/>
              <a:ext cx="15" cy="29"/>
            </a:xfrm>
            <a:custGeom>
              <a:avLst/>
              <a:gdLst>
                <a:gd name="T0" fmla="*/ 0 w 13"/>
                <a:gd name="T1" fmla="*/ 8 h 23"/>
                <a:gd name="T2" fmla="*/ 20 w 13"/>
                <a:gd name="T3" fmla="*/ 4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4"/>
                  </a:moveTo>
                  <a:cubicBezTo>
                    <a:pt x="6" y="0"/>
                    <a:pt x="12" y="17"/>
                    <a:pt x="13" y="23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2" name="Group 2610">
            <a:extLst>
              <a:ext uri="{FF2B5EF4-FFF2-40B4-BE49-F238E27FC236}">
                <a16:creationId xmlns:a16="http://schemas.microsoft.com/office/drawing/2014/main" id="{AD439A6E-FAED-4E30-A453-36F8F3290EC0}"/>
              </a:ext>
            </a:extLst>
          </p:cNvPr>
          <p:cNvGrpSpPr>
            <a:grpSpLocks/>
          </p:cNvGrpSpPr>
          <p:nvPr/>
        </p:nvGrpSpPr>
        <p:grpSpPr bwMode="auto">
          <a:xfrm>
            <a:off x="2663825" y="4029075"/>
            <a:ext cx="379413" cy="474663"/>
            <a:chOff x="1660" y="2341"/>
            <a:chExt cx="480" cy="598"/>
          </a:xfrm>
        </p:grpSpPr>
        <p:sp>
          <p:nvSpPr>
            <p:cNvPr id="15267" name="Freeform 2611">
              <a:extLst>
                <a:ext uri="{FF2B5EF4-FFF2-40B4-BE49-F238E27FC236}">
                  <a16:creationId xmlns:a16="http://schemas.microsoft.com/office/drawing/2014/main" id="{4F3EC870-CC72-4F9E-B708-A29A91607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8" name="Freeform 2612">
              <a:extLst>
                <a:ext uri="{FF2B5EF4-FFF2-40B4-BE49-F238E27FC236}">
                  <a16:creationId xmlns:a16="http://schemas.microsoft.com/office/drawing/2014/main" id="{91E80452-C580-4A1F-9D44-08017CEBA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9" name="Freeform 2613">
              <a:extLst>
                <a:ext uri="{FF2B5EF4-FFF2-40B4-BE49-F238E27FC236}">
                  <a16:creationId xmlns:a16="http://schemas.microsoft.com/office/drawing/2014/main" id="{183E6963-2982-49FC-956D-5586181DF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355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70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6" y="11"/>
                    <a:pt x="30" y="8"/>
                  </a:cubicBezTo>
                  <a:cubicBezTo>
                    <a:pt x="54" y="6"/>
                    <a:pt x="60" y="16"/>
                    <a:pt x="78" y="25"/>
                  </a:cubicBezTo>
                  <a:cubicBezTo>
                    <a:pt x="64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0" name="Freeform 2614">
              <a:extLst>
                <a:ext uri="{FF2B5EF4-FFF2-40B4-BE49-F238E27FC236}">
                  <a16:creationId xmlns:a16="http://schemas.microsoft.com/office/drawing/2014/main" id="{387D629D-F30E-4FEF-9C69-63E005F5D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355"/>
              <a:ext cx="154" cy="82"/>
            </a:xfrm>
            <a:custGeom>
              <a:avLst/>
              <a:gdLst>
                <a:gd name="T0" fmla="*/ 951 w 62"/>
                <a:gd name="T1" fmla="*/ 336 h 31"/>
                <a:gd name="T2" fmla="*/ 412 w 62"/>
                <a:gd name="T3" fmla="*/ 148 h 31"/>
                <a:gd name="T4" fmla="*/ 0 w 62"/>
                <a:gd name="T5" fmla="*/ 574 h 31"/>
                <a:gd name="T6" fmla="*/ 951 w 62"/>
                <a:gd name="T7" fmla="*/ 33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1">
                  <a:moveTo>
                    <a:pt x="62" y="18"/>
                  </a:moveTo>
                  <a:cubicBezTo>
                    <a:pt x="53" y="12"/>
                    <a:pt x="45" y="7"/>
                    <a:pt x="27" y="8"/>
                  </a:cubicBezTo>
                  <a:cubicBezTo>
                    <a:pt x="12" y="10"/>
                    <a:pt x="3" y="19"/>
                    <a:pt x="0" y="31"/>
                  </a:cubicBezTo>
                  <a:cubicBezTo>
                    <a:pt x="10" y="16"/>
                    <a:pt x="30" y="0"/>
                    <a:pt x="6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1" name="Freeform 2615">
              <a:extLst>
                <a:ext uri="{FF2B5EF4-FFF2-40B4-BE49-F238E27FC236}">
                  <a16:creationId xmlns:a16="http://schemas.microsoft.com/office/drawing/2014/main" id="{536409EF-B6EC-46C9-80FF-C813FEE77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493"/>
              <a:ext cx="57" cy="30"/>
            </a:xfrm>
            <a:custGeom>
              <a:avLst/>
              <a:gdLst>
                <a:gd name="T0" fmla="*/ 349 w 23"/>
                <a:gd name="T1" fmla="*/ 0 h 11"/>
                <a:gd name="T2" fmla="*/ 0 w 2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2" name="Freeform 2616">
              <a:extLst>
                <a:ext uri="{FF2B5EF4-FFF2-40B4-BE49-F238E27FC236}">
                  <a16:creationId xmlns:a16="http://schemas.microsoft.com/office/drawing/2014/main" id="{C481F8B0-F0C4-4A4C-8C8F-7C2A2B193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61"/>
              <a:ext cx="255" cy="94"/>
            </a:xfrm>
            <a:custGeom>
              <a:avLst/>
              <a:gdLst>
                <a:gd name="T0" fmla="*/ 0 w 102"/>
                <a:gd name="T1" fmla="*/ 540 h 35"/>
                <a:gd name="T2" fmla="*/ 845 w 102"/>
                <a:gd name="T3" fmla="*/ 483 h 35"/>
                <a:gd name="T4" fmla="*/ 1500 w 102"/>
                <a:gd name="T5" fmla="*/ 287 h 35"/>
                <a:gd name="T6" fmla="*/ 1550 w 102"/>
                <a:gd name="T7" fmla="*/ 0 h 35"/>
                <a:gd name="T8" fmla="*/ 1250 w 102"/>
                <a:gd name="T9" fmla="*/ 218 h 35"/>
                <a:gd name="T10" fmla="*/ 720 w 102"/>
                <a:gd name="T11" fmla="*/ 346 h 35"/>
                <a:gd name="T12" fmla="*/ 0 w 102"/>
                <a:gd name="T13" fmla="*/ 54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2" y="35"/>
                    <a:pt x="54" y="25"/>
                  </a:cubicBezTo>
                  <a:cubicBezTo>
                    <a:pt x="80" y="14"/>
                    <a:pt x="89" y="19"/>
                    <a:pt x="96" y="15"/>
                  </a:cubicBezTo>
                  <a:cubicBezTo>
                    <a:pt x="102" y="11"/>
                    <a:pt x="102" y="3"/>
                    <a:pt x="99" y="0"/>
                  </a:cubicBezTo>
                  <a:cubicBezTo>
                    <a:pt x="102" y="3"/>
                    <a:pt x="94" y="9"/>
                    <a:pt x="80" y="11"/>
                  </a:cubicBezTo>
                  <a:cubicBezTo>
                    <a:pt x="66" y="13"/>
                    <a:pt x="57" y="13"/>
                    <a:pt x="46" y="18"/>
                  </a:cubicBezTo>
                  <a:cubicBezTo>
                    <a:pt x="36" y="22"/>
                    <a:pt x="15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3" name="Freeform 2617">
              <a:extLst>
                <a:ext uri="{FF2B5EF4-FFF2-40B4-BE49-F238E27FC236}">
                  <a16:creationId xmlns:a16="http://schemas.microsoft.com/office/drawing/2014/main" id="{BFE6A46E-A3CE-49BB-A591-65BB0E169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576"/>
              <a:ext cx="30" cy="208"/>
            </a:xfrm>
            <a:custGeom>
              <a:avLst/>
              <a:gdLst>
                <a:gd name="T0" fmla="*/ 113 w 12"/>
                <a:gd name="T1" fmla="*/ 589 h 78"/>
                <a:gd name="T2" fmla="*/ 145 w 12"/>
                <a:gd name="T3" fmla="*/ 1480 h 78"/>
                <a:gd name="T4" fmla="*/ 158 w 12"/>
                <a:gd name="T5" fmla="*/ 589 h 78"/>
                <a:gd name="T6" fmla="*/ 0 w 12"/>
                <a:gd name="T7" fmla="*/ 0 h 78"/>
                <a:gd name="T8" fmla="*/ 113 w 12"/>
                <a:gd name="T9" fmla="*/ 58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8">
                  <a:moveTo>
                    <a:pt x="7" y="31"/>
                  </a:moveTo>
                  <a:cubicBezTo>
                    <a:pt x="10" y="48"/>
                    <a:pt x="11" y="68"/>
                    <a:pt x="9" y="78"/>
                  </a:cubicBezTo>
                  <a:cubicBezTo>
                    <a:pt x="11" y="64"/>
                    <a:pt x="12" y="45"/>
                    <a:pt x="10" y="31"/>
                  </a:cubicBezTo>
                  <a:cubicBezTo>
                    <a:pt x="8" y="18"/>
                    <a:pt x="5" y="8"/>
                    <a:pt x="0" y="0"/>
                  </a:cubicBezTo>
                  <a:cubicBezTo>
                    <a:pt x="2" y="5"/>
                    <a:pt x="5" y="17"/>
                    <a:pt x="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4" name="Freeform 2618">
              <a:extLst>
                <a:ext uri="{FF2B5EF4-FFF2-40B4-BE49-F238E27FC236}">
                  <a16:creationId xmlns:a16="http://schemas.microsoft.com/office/drawing/2014/main" id="{2494FE57-8FD8-4A4C-8E06-07FE48C9B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491"/>
              <a:ext cx="20" cy="18"/>
            </a:xfrm>
            <a:custGeom>
              <a:avLst/>
              <a:gdLst>
                <a:gd name="T0" fmla="*/ 125 w 8"/>
                <a:gd name="T1" fmla="*/ 54 h 7"/>
                <a:gd name="T2" fmla="*/ 50 w 8"/>
                <a:gd name="T3" fmla="*/ 21 h 7"/>
                <a:gd name="T4" fmla="*/ 113 w 8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7" y="2"/>
                    <a:pt x="5" y="0"/>
                    <a:pt x="3" y="1"/>
                  </a:cubicBezTo>
                  <a:cubicBezTo>
                    <a:pt x="0" y="3"/>
                    <a:pt x="4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5" name="Freeform 2619">
              <a:extLst>
                <a:ext uri="{FF2B5EF4-FFF2-40B4-BE49-F238E27FC236}">
                  <a16:creationId xmlns:a16="http://schemas.microsoft.com/office/drawing/2014/main" id="{42F49AE6-8476-45DD-8978-13D44E26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163"/>
            </a:xfrm>
            <a:custGeom>
              <a:avLst/>
              <a:gdLst>
                <a:gd name="T0" fmla="*/ 0 w 58"/>
                <a:gd name="T1" fmla="*/ 1165 h 61"/>
                <a:gd name="T2" fmla="*/ 908 w 58"/>
                <a:gd name="T3" fmla="*/ 1165 h 61"/>
                <a:gd name="T4" fmla="*/ 908 w 58"/>
                <a:gd name="T5" fmla="*/ 150 h 61"/>
                <a:gd name="T6" fmla="*/ 708 w 58"/>
                <a:gd name="T7" fmla="*/ 77 h 61"/>
                <a:gd name="T8" fmla="*/ 0 w 58"/>
                <a:gd name="T9" fmla="*/ 77 h 61"/>
                <a:gd name="T10" fmla="*/ 0 w 58"/>
                <a:gd name="T11" fmla="*/ 116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61">
                  <a:moveTo>
                    <a:pt x="0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76" name="Freeform 2620">
              <a:extLst>
                <a:ext uri="{FF2B5EF4-FFF2-40B4-BE49-F238E27FC236}">
                  <a16:creationId xmlns:a16="http://schemas.microsoft.com/office/drawing/2014/main" id="{69D4ACD8-27E4-44DD-B997-B32098383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21"/>
            </a:xfrm>
            <a:custGeom>
              <a:avLst/>
              <a:gdLst>
                <a:gd name="T0" fmla="*/ 908 w 58"/>
                <a:gd name="T1" fmla="*/ 144 h 8"/>
                <a:gd name="T2" fmla="*/ 708 w 58"/>
                <a:gd name="T3" fmla="*/ 76 h 8"/>
                <a:gd name="T4" fmla="*/ 0 w 58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8">
                  <a:moveTo>
                    <a:pt x="58" y="8"/>
                  </a:move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3" name="Group 2621">
            <a:extLst>
              <a:ext uri="{FF2B5EF4-FFF2-40B4-BE49-F238E27FC236}">
                <a16:creationId xmlns:a16="http://schemas.microsoft.com/office/drawing/2014/main" id="{0E239C97-C47E-4974-A714-D1215381E84B}"/>
              </a:ext>
            </a:extLst>
          </p:cNvPr>
          <p:cNvGrpSpPr>
            <a:grpSpLocks/>
          </p:cNvGrpSpPr>
          <p:nvPr/>
        </p:nvGrpSpPr>
        <p:grpSpPr bwMode="auto">
          <a:xfrm>
            <a:off x="2768600" y="4362450"/>
            <a:ext cx="787400" cy="769938"/>
            <a:chOff x="2423" y="1715"/>
            <a:chExt cx="905" cy="885"/>
          </a:xfrm>
        </p:grpSpPr>
        <p:sp>
          <p:nvSpPr>
            <p:cNvPr id="15193" name="Freeform 2622">
              <a:extLst>
                <a:ext uri="{FF2B5EF4-FFF2-40B4-BE49-F238E27FC236}">
                  <a16:creationId xmlns:a16="http://schemas.microsoft.com/office/drawing/2014/main" id="{C40B958F-EEB1-4517-8C2A-C5A7D177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720"/>
              <a:ext cx="95" cy="176"/>
            </a:xfrm>
            <a:custGeom>
              <a:avLst/>
              <a:gdLst>
                <a:gd name="T0" fmla="*/ 408 w 38"/>
                <a:gd name="T1" fmla="*/ 77 h 66"/>
                <a:gd name="T2" fmla="*/ 250 w 38"/>
                <a:gd name="T3" fmla="*/ 1173 h 66"/>
                <a:gd name="T4" fmla="*/ 408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6" y="4"/>
                  </a:moveTo>
                  <a:cubicBezTo>
                    <a:pt x="14" y="0"/>
                    <a:pt x="0" y="58"/>
                    <a:pt x="16" y="62"/>
                  </a:cubicBezTo>
                  <a:cubicBezTo>
                    <a:pt x="33" y="66"/>
                    <a:pt x="38" y="7"/>
                    <a:pt x="26" y="4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4" name="Freeform 2623">
              <a:extLst>
                <a:ext uri="{FF2B5EF4-FFF2-40B4-BE49-F238E27FC236}">
                  <a16:creationId xmlns:a16="http://schemas.microsoft.com/office/drawing/2014/main" id="{628E6966-8222-4F23-99E1-06812C9B5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63 w 14"/>
                <a:gd name="T3" fmla="*/ 205 h 47"/>
                <a:gd name="T4" fmla="*/ 20 w 14"/>
                <a:gd name="T5" fmla="*/ 431 h 47"/>
                <a:gd name="T6" fmla="*/ 20 w 14"/>
                <a:gd name="T7" fmla="*/ 657 h 47"/>
                <a:gd name="T8" fmla="*/ 33 w 14"/>
                <a:gd name="T9" fmla="*/ 827 h 47"/>
                <a:gd name="T10" fmla="*/ 113 w 14"/>
                <a:gd name="T11" fmla="*/ 657 h 47"/>
                <a:gd name="T12" fmla="*/ 175 w 14"/>
                <a:gd name="T13" fmla="*/ 468 h 47"/>
                <a:gd name="T14" fmla="*/ 175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4" y="11"/>
                  </a:cubicBezTo>
                  <a:cubicBezTo>
                    <a:pt x="3" y="15"/>
                    <a:pt x="2" y="19"/>
                    <a:pt x="1" y="23"/>
                  </a:cubicBezTo>
                  <a:cubicBezTo>
                    <a:pt x="0" y="28"/>
                    <a:pt x="1" y="30"/>
                    <a:pt x="1" y="35"/>
                  </a:cubicBezTo>
                  <a:cubicBezTo>
                    <a:pt x="1" y="40"/>
                    <a:pt x="0" y="41"/>
                    <a:pt x="2" y="44"/>
                  </a:cubicBezTo>
                  <a:cubicBezTo>
                    <a:pt x="5" y="47"/>
                    <a:pt x="7" y="40"/>
                    <a:pt x="7" y="35"/>
                  </a:cubicBezTo>
                  <a:cubicBezTo>
                    <a:pt x="8" y="31"/>
                    <a:pt x="9" y="29"/>
                    <a:pt x="11" y="25"/>
                  </a:cubicBezTo>
                  <a:cubicBezTo>
                    <a:pt x="12" y="21"/>
                    <a:pt x="12" y="16"/>
                    <a:pt x="11" y="12"/>
                  </a:cubicBezTo>
                  <a:cubicBezTo>
                    <a:pt x="11" y="8"/>
                    <a:pt x="14" y="3"/>
                    <a:pt x="11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5" name="Freeform 2624">
              <a:extLst>
                <a:ext uri="{FF2B5EF4-FFF2-40B4-BE49-F238E27FC236}">
                  <a16:creationId xmlns:a16="http://schemas.microsoft.com/office/drawing/2014/main" id="{A68C51B1-AA5B-4402-95D6-55A16E366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715"/>
              <a:ext cx="905" cy="885"/>
            </a:xfrm>
            <a:custGeom>
              <a:avLst/>
              <a:gdLst>
                <a:gd name="T0" fmla="*/ 5395 w 362"/>
                <a:gd name="T1" fmla="*/ 6195 h 332"/>
                <a:gd name="T2" fmla="*/ 5395 w 362"/>
                <a:gd name="T3" fmla="*/ 6195 h 332"/>
                <a:gd name="T4" fmla="*/ 5645 w 362"/>
                <a:gd name="T5" fmla="*/ 4697 h 332"/>
                <a:gd name="T6" fmla="*/ 4800 w 362"/>
                <a:gd name="T7" fmla="*/ 3391 h 332"/>
                <a:gd name="T8" fmla="*/ 2583 w 362"/>
                <a:gd name="T9" fmla="*/ 3980 h 332"/>
                <a:gd name="T10" fmla="*/ 1220 w 362"/>
                <a:gd name="T11" fmla="*/ 3481 h 332"/>
                <a:gd name="T12" fmla="*/ 1488 w 362"/>
                <a:gd name="T13" fmla="*/ 1216 h 332"/>
                <a:gd name="T14" fmla="*/ 1750 w 362"/>
                <a:gd name="T15" fmla="*/ 1216 h 332"/>
                <a:gd name="T16" fmla="*/ 1895 w 362"/>
                <a:gd name="T17" fmla="*/ 93 h 332"/>
                <a:gd name="T18" fmla="*/ 625 w 362"/>
                <a:gd name="T19" fmla="*/ 477 h 332"/>
                <a:gd name="T20" fmla="*/ 63 w 362"/>
                <a:gd name="T21" fmla="*/ 2615 h 332"/>
                <a:gd name="T22" fmla="*/ 1770 w 362"/>
                <a:gd name="T23" fmla="*/ 5131 h 332"/>
                <a:gd name="T24" fmla="*/ 3895 w 362"/>
                <a:gd name="T25" fmla="*/ 4526 h 332"/>
                <a:gd name="T26" fmla="*/ 4625 w 362"/>
                <a:gd name="T27" fmla="*/ 5073 h 332"/>
                <a:gd name="T28" fmla="*/ 4520 w 362"/>
                <a:gd name="T29" fmla="*/ 5947 h 332"/>
                <a:gd name="T30" fmla="*/ 4520 w 362"/>
                <a:gd name="T31" fmla="*/ 5947 h 332"/>
                <a:gd name="T32" fmla="*/ 4925 w 362"/>
                <a:gd name="T33" fmla="*/ 6232 h 332"/>
                <a:gd name="T34" fmla="*/ 5395 w 362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2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60" y="299"/>
                    <a:pt x="362" y="268"/>
                    <a:pt x="361" y="248"/>
                  </a:cubicBezTo>
                  <a:cubicBezTo>
                    <a:pt x="360" y="222"/>
                    <a:pt x="350" y="191"/>
                    <a:pt x="307" y="179"/>
                  </a:cubicBezTo>
                  <a:cubicBezTo>
                    <a:pt x="265" y="167"/>
                    <a:pt x="210" y="197"/>
                    <a:pt x="165" y="210"/>
                  </a:cubicBezTo>
                  <a:cubicBezTo>
                    <a:pt x="124" y="222"/>
                    <a:pt x="102" y="228"/>
                    <a:pt x="78" y="184"/>
                  </a:cubicBezTo>
                  <a:cubicBezTo>
                    <a:pt x="49" y="123"/>
                    <a:pt x="66" y="68"/>
                    <a:pt x="95" y="64"/>
                  </a:cubicBezTo>
                  <a:cubicBezTo>
                    <a:pt x="101" y="63"/>
                    <a:pt x="107" y="63"/>
                    <a:pt x="112" y="64"/>
                  </a:cubicBezTo>
                  <a:cubicBezTo>
                    <a:pt x="97" y="59"/>
                    <a:pt x="109" y="8"/>
                    <a:pt x="121" y="5"/>
                  </a:cubicBezTo>
                  <a:cubicBezTo>
                    <a:pt x="99" y="0"/>
                    <a:pt x="70" y="0"/>
                    <a:pt x="40" y="25"/>
                  </a:cubicBezTo>
                  <a:cubicBezTo>
                    <a:pt x="11" y="49"/>
                    <a:pt x="0" y="93"/>
                    <a:pt x="4" y="138"/>
                  </a:cubicBezTo>
                  <a:cubicBezTo>
                    <a:pt x="7" y="169"/>
                    <a:pt x="36" y="269"/>
                    <a:pt x="113" y="271"/>
                  </a:cubicBezTo>
                  <a:cubicBezTo>
                    <a:pt x="156" y="274"/>
                    <a:pt x="203" y="258"/>
                    <a:pt x="249" y="239"/>
                  </a:cubicBezTo>
                  <a:cubicBezTo>
                    <a:pt x="277" y="227"/>
                    <a:pt x="299" y="229"/>
                    <a:pt x="296" y="268"/>
                  </a:cubicBezTo>
                  <a:cubicBezTo>
                    <a:pt x="295" y="286"/>
                    <a:pt x="293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90" y="321"/>
                    <a:pt x="302" y="327"/>
                    <a:pt x="315" y="329"/>
                  </a:cubicBezTo>
                  <a:cubicBezTo>
                    <a:pt x="330" y="332"/>
                    <a:pt x="342" y="332"/>
                    <a:pt x="345" y="327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6" name="Freeform 2625">
              <a:extLst>
                <a:ext uri="{FF2B5EF4-FFF2-40B4-BE49-F238E27FC236}">
                  <a16:creationId xmlns:a16="http://schemas.microsoft.com/office/drawing/2014/main" id="{1D7D5CEF-A099-46B6-84C7-F0A30CDEE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5" y="1771"/>
              <a:ext cx="140" cy="309"/>
            </a:xfrm>
            <a:custGeom>
              <a:avLst/>
              <a:gdLst>
                <a:gd name="T0" fmla="*/ 875 w 56"/>
                <a:gd name="T1" fmla="*/ 0 h 116"/>
                <a:gd name="T2" fmla="*/ 113 w 56"/>
                <a:gd name="T3" fmla="*/ 2192 h 116"/>
                <a:gd name="T4" fmla="*/ 875 w 56"/>
                <a:gd name="T5" fmla="*/ 0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16">
                  <a:moveTo>
                    <a:pt x="56" y="0"/>
                  </a:moveTo>
                  <a:cubicBezTo>
                    <a:pt x="40" y="7"/>
                    <a:pt x="0" y="31"/>
                    <a:pt x="7" y="116"/>
                  </a:cubicBezTo>
                  <a:cubicBezTo>
                    <a:pt x="7" y="91"/>
                    <a:pt x="16" y="25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7" name="Freeform 2626">
              <a:extLst>
                <a:ext uri="{FF2B5EF4-FFF2-40B4-BE49-F238E27FC236}">
                  <a16:creationId xmlns:a16="http://schemas.microsoft.com/office/drawing/2014/main" id="{CFD274E6-ECD5-4CAD-8B2F-C1C72344B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" y="2293"/>
              <a:ext cx="442" cy="134"/>
            </a:xfrm>
            <a:custGeom>
              <a:avLst/>
              <a:gdLst>
                <a:gd name="T0" fmla="*/ 0 w 177"/>
                <a:gd name="T1" fmla="*/ 906 h 50"/>
                <a:gd name="T2" fmla="*/ 1621 w 177"/>
                <a:gd name="T3" fmla="*/ 539 h 50"/>
                <a:gd name="T4" fmla="*/ 2757 w 177"/>
                <a:gd name="T5" fmla="*/ 287 h 50"/>
                <a:gd name="T6" fmla="*/ 1915 w 177"/>
                <a:gd name="T7" fmla="*/ 230 h 50"/>
                <a:gd name="T8" fmla="*/ 0 w 177"/>
                <a:gd name="T9" fmla="*/ 906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50">
                  <a:moveTo>
                    <a:pt x="0" y="47"/>
                  </a:moveTo>
                  <a:cubicBezTo>
                    <a:pt x="26" y="50"/>
                    <a:pt x="55" y="47"/>
                    <a:pt x="104" y="28"/>
                  </a:cubicBezTo>
                  <a:cubicBezTo>
                    <a:pt x="152" y="10"/>
                    <a:pt x="171" y="8"/>
                    <a:pt x="177" y="15"/>
                  </a:cubicBezTo>
                  <a:cubicBezTo>
                    <a:pt x="164" y="0"/>
                    <a:pt x="155" y="2"/>
                    <a:pt x="123" y="12"/>
                  </a:cubicBezTo>
                  <a:cubicBezTo>
                    <a:pt x="91" y="22"/>
                    <a:pt x="62" y="44"/>
                    <a:pt x="0" y="4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8" name="Freeform 2627">
              <a:extLst>
                <a:ext uri="{FF2B5EF4-FFF2-40B4-BE49-F238E27FC236}">
                  <a16:creationId xmlns:a16="http://schemas.microsoft.com/office/drawing/2014/main" id="{11E7AE5F-0CEF-4FD7-8CEC-E12F1DF3D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3" y="2168"/>
              <a:ext cx="517" cy="165"/>
            </a:xfrm>
            <a:custGeom>
              <a:avLst/>
              <a:gdLst>
                <a:gd name="T0" fmla="*/ 0 w 207"/>
                <a:gd name="T1" fmla="*/ 1019 h 62"/>
                <a:gd name="T2" fmla="*/ 1558 w 207"/>
                <a:gd name="T3" fmla="*/ 532 h 62"/>
                <a:gd name="T4" fmla="*/ 3224 w 207"/>
                <a:gd name="T5" fmla="*/ 431 h 62"/>
                <a:gd name="T6" fmla="*/ 1509 w 207"/>
                <a:gd name="T7" fmla="*/ 716 h 62"/>
                <a:gd name="T8" fmla="*/ 0 w 207"/>
                <a:gd name="T9" fmla="*/ 1019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7" h="62">
                  <a:moveTo>
                    <a:pt x="0" y="54"/>
                  </a:moveTo>
                  <a:cubicBezTo>
                    <a:pt x="18" y="62"/>
                    <a:pt x="66" y="40"/>
                    <a:pt x="100" y="28"/>
                  </a:cubicBezTo>
                  <a:cubicBezTo>
                    <a:pt x="134" y="16"/>
                    <a:pt x="171" y="0"/>
                    <a:pt x="207" y="23"/>
                  </a:cubicBezTo>
                  <a:cubicBezTo>
                    <a:pt x="184" y="11"/>
                    <a:pt x="159" y="16"/>
                    <a:pt x="97" y="38"/>
                  </a:cubicBezTo>
                  <a:cubicBezTo>
                    <a:pt x="35" y="60"/>
                    <a:pt x="8" y="58"/>
                    <a:pt x="0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99" name="Freeform 2628">
              <a:extLst>
                <a:ext uri="{FF2B5EF4-FFF2-40B4-BE49-F238E27FC236}">
                  <a16:creationId xmlns:a16="http://schemas.microsoft.com/office/drawing/2014/main" id="{673A2D69-D916-49E6-9C5E-615A114D1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2304"/>
              <a:ext cx="55" cy="91"/>
            </a:xfrm>
            <a:custGeom>
              <a:avLst/>
              <a:gdLst>
                <a:gd name="T0" fmla="*/ 0 w 22"/>
                <a:gd name="T1" fmla="*/ 0 h 34"/>
                <a:gd name="T2" fmla="*/ 345 w 22"/>
                <a:gd name="T3" fmla="*/ 653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0"/>
                  </a:moveTo>
                  <a:cubicBezTo>
                    <a:pt x="14" y="0"/>
                    <a:pt x="22" y="21"/>
                    <a:pt x="22" y="34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0" name="Freeform 2629">
              <a:extLst>
                <a:ext uri="{FF2B5EF4-FFF2-40B4-BE49-F238E27FC236}">
                  <a16:creationId xmlns:a16="http://schemas.microsoft.com/office/drawing/2014/main" id="{D5C2AADE-963B-44BE-B4E0-34695897B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2299"/>
              <a:ext cx="5" cy="8"/>
            </a:xfrm>
            <a:custGeom>
              <a:avLst/>
              <a:gdLst>
                <a:gd name="T0" fmla="*/ 0 w 2"/>
                <a:gd name="T1" fmla="*/ 56 h 3"/>
                <a:gd name="T2" fmla="*/ 33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12700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1" name="Freeform 2630">
              <a:extLst>
                <a:ext uri="{FF2B5EF4-FFF2-40B4-BE49-F238E27FC236}">
                  <a16:creationId xmlns:a16="http://schemas.microsoft.com/office/drawing/2014/main" id="{E7FBAA3A-A518-4B0E-B451-ED9EBC201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1720"/>
              <a:ext cx="95" cy="176"/>
            </a:xfrm>
            <a:custGeom>
              <a:avLst/>
              <a:gdLst>
                <a:gd name="T0" fmla="*/ 408 w 38"/>
                <a:gd name="T1" fmla="*/ 77 h 66"/>
                <a:gd name="T2" fmla="*/ 250 w 38"/>
                <a:gd name="T3" fmla="*/ 1173 h 66"/>
                <a:gd name="T4" fmla="*/ 408 w 38"/>
                <a:gd name="T5" fmla="*/ 77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66">
                  <a:moveTo>
                    <a:pt x="26" y="4"/>
                  </a:moveTo>
                  <a:cubicBezTo>
                    <a:pt x="14" y="0"/>
                    <a:pt x="0" y="58"/>
                    <a:pt x="16" y="62"/>
                  </a:cubicBezTo>
                  <a:cubicBezTo>
                    <a:pt x="33" y="66"/>
                    <a:pt x="38" y="7"/>
                    <a:pt x="26" y="4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2" name="Freeform 2631">
              <a:extLst>
                <a:ext uri="{FF2B5EF4-FFF2-40B4-BE49-F238E27FC236}">
                  <a16:creationId xmlns:a16="http://schemas.microsoft.com/office/drawing/2014/main" id="{15273007-5F90-4796-A59A-CF5CE4AC6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1752"/>
              <a:ext cx="35" cy="125"/>
            </a:xfrm>
            <a:custGeom>
              <a:avLst/>
              <a:gdLst>
                <a:gd name="T0" fmla="*/ 158 w 14"/>
                <a:gd name="T1" fmla="*/ 0 h 47"/>
                <a:gd name="T2" fmla="*/ 63 w 14"/>
                <a:gd name="T3" fmla="*/ 205 h 47"/>
                <a:gd name="T4" fmla="*/ 20 w 14"/>
                <a:gd name="T5" fmla="*/ 431 h 47"/>
                <a:gd name="T6" fmla="*/ 20 w 14"/>
                <a:gd name="T7" fmla="*/ 657 h 47"/>
                <a:gd name="T8" fmla="*/ 33 w 14"/>
                <a:gd name="T9" fmla="*/ 827 h 47"/>
                <a:gd name="T10" fmla="*/ 113 w 14"/>
                <a:gd name="T11" fmla="*/ 657 h 47"/>
                <a:gd name="T12" fmla="*/ 175 w 14"/>
                <a:gd name="T13" fmla="*/ 468 h 47"/>
                <a:gd name="T14" fmla="*/ 175 w 14"/>
                <a:gd name="T15" fmla="*/ 226 h 47"/>
                <a:gd name="T16" fmla="*/ 175 w 14"/>
                <a:gd name="T17" fmla="*/ 0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47">
                  <a:moveTo>
                    <a:pt x="10" y="0"/>
                  </a:moveTo>
                  <a:cubicBezTo>
                    <a:pt x="6" y="1"/>
                    <a:pt x="6" y="7"/>
                    <a:pt x="4" y="11"/>
                  </a:cubicBezTo>
                  <a:cubicBezTo>
                    <a:pt x="3" y="15"/>
                    <a:pt x="2" y="19"/>
                    <a:pt x="1" y="23"/>
                  </a:cubicBezTo>
                  <a:cubicBezTo>
                    <a:pt x="0" y="28"/>
                    <a:pt x="1" y="30"/>
                    <a:pt x="1" y="35"/>
                  </a:cubicBezTo>
                  <a:cubicBezTo>
                    <a:pt x="1" y="40"/>
                    <a:pt x="0" y="41"/>
                    <a:pt x="2" y="44"/>
                  </a:cubicBezTo>
                  <a:cubicBezTo>
                    <a:pt x="5" y="47"/>
                    <a:pt x="7" y="40"/>
                    <a:pt x="7" y="35"/>
                  </a:cubicBezTo>
                  <a:cubicBezTo>
                    <a:pt x="8" y="31"/>
                    <a:pt x="9" y="29"/>
                    <a:pt x="11" y="25"/>
                  </a:cubicBezTo>
                  <a:cubicBezTo>
                    <a:pt x="12" y="21"/>
                    <a:pt x="12" y="16"/>
                    <a:pt x="11" y="12"/>
                  </a:cubicBezTo>
                  <a:cubicBezTo>
                    <a:pt x="11" y="8"/>
                    <a:pt x="14" y="3"/>
                    <a:pt x="11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3" name="Freeform 2632">
              <a:extLst>
                <a:ext uri="{FF2B5EF4-FFF2-40B4-BE49-F238E27FC236}">
                  <a16:creationId xmlns:a16="http://schemas.microsoft.com/office/drawing/2014/main" id="{8290E5C5-4CF2-4CE2-A500-7C9ED0B6F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1715"/>
              <a:ext cx="905" cy="885"/>
            </a:xfrm>
            <a:custGeom>
              <a:avLst/>
              <a:gdLst>
                <a:gd name="T0" fmla="*/ 5395 w 362"/>
                <a:gd name="T1" fmla="*/ 6195 h 332"/>
                <a:gd name="T2" fmla="*/ 5395 w 362"/>
                <a:gd name="T3" fmla="*/ 6195 h 332"/>
                <a:gd name="T4" fmla="*/ 5645 w 362"/>
                <a:gd name="T5" fmla="*/ 4697 h 332"/>
                <a:gd name="T6" fmla="*/ 4800 w 362"/>
                <a:gd name="T7" fmla="*/ 3391 h 332"/>
                <a:gd name="T8" fmla="*/ 2583 w 362"/>
                <a:gd name="T9" fmla="*/ 3980 h 332"/>
                <a:gd name="T10" fmla="*/ 1220 w 362"/>
                <a:gd name="T11" fmla="*/ 3481 h 332"/>
                <a:gd name="T12" fmla="*/ 1488 w 362"/>
                <a:gd name="T13" fmla="*/ 1216 h 332"/>
                <a:gd name="T14" fmla="*/ 1750 w 362"/>
                <a:gd name="T15" fmla="*/ 1216 h 332"/>
                <a:gd name="T16" fmla="*/ 1895 w 362"/>
                <a:gd name="T17" fmla="*/ 93 h 332"/>
                <a:gd name="T18" fmla="*/ 625 w 362"/>
                <a:gd name="T19" fmla="*/ 477 h 332"/>
                <a:gd name="T20" fmla="*/ 63 w 362"/>
                <a:gd name="T21" fmla="*/ 2615 h 332"/>
                <a:gd name="T22" fmla="*/ 1770 w 362"/>
                <a:gd name="T23" fmla="*/ 5131 h 332"/>
                <a:gd name="T24" fmla="*/ 3895 w 362"/>
                <a:gd name="T25" fmla="*/ 4526 h 332"/>
                <a:gd name="T26" fmla="*/ 4625 w 362"/>
                <a:gd name="T27" fmla="*/ 5073 h 332"/>
                <a:gd name="T28" fmla="*/ 4520 w 362"/>
                <a:gd name="T29" fmla="*/ 5947 h 332"/>
                <a:gd name="T30" fmla="*/ 4520 w 362"/>
                <a:gd name="T31" fmla="*/ 5947 h 332"/>
                <a:gd name="T32" fmla="*/ 4925 w 362"/>
                <a:gd name="T33" fmla="*/ 6232 h 332"/>
                <a:gd name="T34" fmla="*/ 5395 w 362"/>
                <a:gd name="T35" fmla="*/ 6195 h 33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62" h="332">
                  <a:moveTo>
                    <a:pt x="345" y="327"/>
                  </a:moveTo>
                  <a:cubicBezTo>
                    <a:pt x="345" y="327"/>
                    <a:pt x="345" y="327"/>
                    <a:pt x="345" y="327"/>
                  </a:cubicBezTo>
                  <a:cubicBezTo>
                    <a:pt x="360" y="299"/>
                    <a:pt x="362" y="268"/>
                    <a:pt x="361" y="248"/>
                  </a:cubicBezTo>
                  <a:cubicBezTo>
                    <a:pt x="360" y="222"/>
                    <a:pt x="350" y="191"/>
                    <a:pt x="307" y="179"/>
                  </a:cubicBezTo>
                  <a:cubicBezTo>
                    <a:pt x="265" y="167"/>
                    <a:pt x="210" y="197"/>
                    <a:pt x="165" y="210"/>
                  </a:cubicBezTo>
                  <a:cubicBezTo>
                    <a:pt x="124" y="222"/>
                    <a:pt x="102" y="228"/>
                    <a:pt x="78" y="184"/>
                  </a:cubicBezTo>
                  <a:cubicBezTo>
                    <a:pt x="49" y="123"/>
                    <a:pt x="66" y="68"/>
                    <a:pt x="95" y="64"/>
                  </a:cubicBezTo>
                  <a:cubicBezTo>
                    <a:pt x="101" y="63"/>
                    <a:pt x="107" y="63"/>
                    <a:pt x="112" y="64"/>
                  </a:cubicBezTo>
                  <a:cubicBezTo>
                    <a:pt x="97" y="59"/>
                    <a:pt x="109" y="8"/>
                    <a:pt x="121" y="5"/>
                  </a:cubicBezTo>
                  <a:cubicBezTo>
                    <a:pt x="99" y="0"/>
                    <a:pt x="70" y="0"/>
                    <a:pt x="40" y="25"/>
                  </a:cubicBezTo>
                  <a:cubicBezTo>
                    <a:pt x="11" y="49"/>
                    <a:pt x="0" y="93"/>
                    <a:pt x="4" y="138"/>
                  </a:cubicBezTo>
                  <a:cubicBezTo>
                    <a:pt x="7" y="169"/>
                    <a:pt x="36" y="269"/>
                    <a:pt x="113" y="271"/>
                  </a:cubicBezTo>
                  <a:cubicBezTo>
                    <a:pt x="156" y="274"/>
                    <a:pt x="203" y="258"/>
                    <a:pt x="249" y="239"/>
                  </a:cubicBezTo>
                  <a:cubicBezTo>
                    <a:pt x="277" y="227"/>
                    <a:pt x="299" y="229"/>
                    <a:pt x="296" y="268"/>
                  </a:cubicBezTo>
                  <a:cubicBezTo>
                    <a:pt x="295" y="286"/>
                    <a:pt x="293" y="301"/>
                    <a:pt x="289" y="314"/>
                  </a:cubicBezTo>
                  <a:cubicBezTo>
                    <a:pt x="289" y="314"/>
                    <a:pt x="289" y="314"/>
                    <a:pt x="289" y="314"/>
                  </a:cubicBezTo>
                  <a:cubicBezTo>
                    <a:pt x="290" y="321"/>
                    <a:pt x="302" y="327"/>
                    <a:pt x="315" y="329"/>
                  </a:cubicBezTo>
                  <a:cubicBezTo>
                    <a:pt x="330" y="332"/>
                    <a:pt x="342" y="332"/>
                    <a:pt x="345" y="327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4" name="Freeform 2633">
              <a:extLst>
                <a:ext uri="{FF2B5EF4-FFF2-40B4-BE49-F238E27FC236}">
                  <a16:creationId xmlns:a16="http://schemas.microsoft.com/office/drawing/2014/main" id="{BFAD7732-322B-4944-85B5-3855C47A74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8" y="2083"/>
              <a:ext cx="610" cy="362"/>
            </a:xfrm>
            <a:custGeom>
              <a:avLst/>
              <a:gdLst>
                <a:gd name="T0" fmla="*/ 783 w 244"/>
                <a:gd name="T1" fmla="*/ 319 h 136"/>
                <a:gd name="T2" fmla="*/ 925 w 244"/>
                <a:gd name="T3" fmla="*/ 695 h 136"/>
                <a:gd name="T4" fmla="*/ 970 w 244"/>
                <a:gd name="T5" fmla="*/ 849 h 136"/>
                <a:gd name="T6" fmla="*/ 1063 w 244"/>
                <a:gd name="T7" fmla="*/ 1169 h 136"/>
                <a:gd name="T8" fmla="*/ 1158 w 244"/>
                <a:gd name="T9" fmla="*/ 1318 h 136"/>
                <a:gd name="T10" fmla="*/ 1395 w 244"/>
                <a:gd name="T11" fmla="*/ 1509 h 136"/>
                <a:gd name="T12" fmla="*/ 1500 w 244"/>
                <a:gd name="T13" fmla="*/ 1586 h 136"/>
                <a:gd name="T14" fmla="*/ 1738 w 244"/>
                <a:gd name="T15" fmla="*/ 1757 h 136"/>
                <a:gd name="T16" fmla="*/ 2050 w 244"/>
                <a:gd name="T17" fmla="*/ 1658 h 136"/>
                <a:gd name="T18" fmla="*/ 2158 w 244"/>
                <a:gd name="T19" fmla="*/ 1645 h 136"/>
                <a:gd name="T20" fmla="*/ 2300 w 244"/>
                <a:gd name="T21" fmla="*/ 1602 h 136"/>
                <a:gd name="T22" fmla="*/ 2458 w 244"/>
                <a:gd name="T23" fmla="*/ 1531 h 136"/>
                <a:gd name="T24" fmla="*/ 2708 w 244"/>
                <a:gd name="T25" fmla="*/ 1509 h 136"/>
                <a:gd name="T26" fmla="*/ 3020 w 244"/>
                <a:gd name="T27" fmla="*/ 1304 h 136"/>
                <a:gd name="T28" fmla="*/ 3113 w 244"/>
                <a:gd name="T29" fmla="*/ 1262 h 136"/>
                <a:gd name="T30" fmla="*/ 3375 w 244"/>
                <a:gd name="T31" fmla="*/ 1224 h 136"/>
                <a:gd name="T32" fmla="*/ 3550 w 244"/>
                <a:gd name="T33" fmla="*/ 1078 h 136"/>
                <a:gd name="T34" fmla="*/ 3645 w 244"/>
                <a:gd name="T35" fmla="*/ 1078 h 136"/>
                <a:gd name="T36" fmla="*/ 2488 w 244"/>
                <a:gd name="T37" fmla="*/ 1360 h 136"/>
                <a:gd name="T38" fmla="*/ 908 w 244"/>
                <a:gd name="T39" fmla="*/ 0 h 136"/>
                <a:gd name="T40" fmla="*/ 783 w 244"/>
                <a:gd name="T41" fmla="*/ 35 h 136"/>
                <a:gd name="T42" fmla="*/ 3783 w 244"/>
                <a:gd name="T43" fmla="*/ 1735 h 136"/>
                <a:gd name="T44" fmla="*/ 3583 w 244"/>
                <a:gd name="T45" fmla="*/ 1829 h 136"/>
                <a:gd name="T46" fmla="*/ 3438 w 244"/>
                <a:gd name="T47" fmla="*/ 1906 h 136"/>
                <a:gd name="T48" fmla="*/ 3345 w 244"/>
                <a:gd name="T49" fmla="*/ 1927 h 136"/>
                <a:gd name="T50" fmla="*/ 3145 w 244"/>
                <a:gd name="T51" fmla="*/ 1978 h 136"/>
                <a:gd name="T52" fmla="*/ 2958 w 244"/>
                <a:gd name="T53" fmla="*/ 2111 h 136"/>
                <a:gd name="T54" fmla="*/ 2845 w 244"/>
                <a:gd name="T55" fmla="*/ 2148 h 136"/>
                <a:gd name="T56" fmla="*/ 2583 w 244"/>
                <a:gd name="T57" fmla="*/ 2188 h 136"/>
                <a:gd name="T58" fmla="*/ 2425 w 244"/>
                <a:gd name="T59" fmla="*/ 2188 h 136"/>
                <a:gd name="T60" fmla="*/ 2220 w 244"/>
                <a:gd name="T61" fmla="*/ 2260 h 136"/>
                <a:gd name="T62" fmla="*/ 1925 w 244"/>
                <a:gd name="T63" fmla="*/ 2358 h 136"/>
                <a:gd name="T64" fmla="*/ 1813 w 244"/>
                <a:gd name="T65" fmla="*/ 2358 h 136"/>
                <a:gd name="T66" fmla="*/ 1425 w 244"/>
                <a:gd name="T67" fmla="*/ 2247 h 136"/>
                <a:gd name="T68" fmla="*/ 1238 w 244"/>
                <a:gd name="T69" fmla="*/ 2225 h 136"/>
                <a:gd name="T70" fmla="*/ 1145 w 244"/>
                <a:gd name="T71" fmla="*/ 2169 h 136"/>
                <a:gd name="T72" fmla="*/ 958 w 244"/>
                <a:gd name="T73" fmla="*/ 1940 h 136"/>
                <a:gd name="T74" fmla="*/ 720 w 244"/>
                <a:gd name="T75" fmla="*/ 1645 h 136"/>
                <a:gd name="T76" fmla="*/ 613 w 244"/>
                <a:gd name="T77" fmla="*/ 1509 h 136"/>
                <a:gd name="T78" fmla="*/ 533 w 244"/>
                <a:gd name="T79" fmla="*/ 1339 h 136"/>
                <a:gd name="T80" fmla="*/ 363 w 244"/>
                <a:gd name="T81" fmla="*/ 1057 h 136"/>
                <a:gd name="T82" fmla="*/ 300 w 244"/>
                <a:gd name="T83" fmla="*/ 865 h 136"/>
                <a:gd name="T84" fmla="*/ 208 w 244"/>
                <a:gd name="T85" fmla="*/ 319 h 136"/>
                <a:gd name="T86" fmla="*/ 125 w 244"/>
                <a:gd name="T87" fmla="*/ 192 h 136"/>
                <a:gd name="T88" fmla="*/ 1675 w 244"/>
                <a:gd name="T89" fmla="*/ 2507 h 136"/>
                <a:gd name="T90" fmla="*/ 3813 w 244"/>
                <a:gd name="T91" fmla="*/ 1885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1" y="12"/>
                    <a:pt x="49" y="14"/>
                    <a:pt x="50" y="17"/>
                  </a:cubicBezTo>
                  <a:cubicBezTo>
                    <a:pt x="51" y="20"/>
                    <a:pt x="53" y="18"/>
                    <a:pt x="54" y="22"/>
                  </a:cubicBezTo>
                  <a:cubicBezTo>
                    <a:pt x="56" y="26"/>
                    <a:pt x="58" y="34"/>
                    <a:pt x="59" y="37"/>
                  </a:cubicBezTo>
                  <a:cubicBezTo>
                    <a:pt x="61" y="40"/>
                    <a:pt x="53" y="40"/>
                    <a:pt x="54" y="43"/>
                  </a:cubicBezTo>
                  <a:cubicBezTo>
                    <a:pt x="55" y="45"/>
                    <a:pt x="60" y="42"/>
                    <a:pt x="62" y="45"/>
                  </a:cubicBezTo>
                  <a:cubicBezTo>
                    <a:pt x="64" y="48"/>
                    <a:pt x="68" y="55"/>
                    <a:pt x="69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1" y="62"/>
                    <a:pt x="73" y="64"/>
                  </a:cubicBezTo>
                  <a:cubicBezTo>
                    <a:pt x="75" y="65"/>
                    <a:pt x="73" y="69"/>
                    <a:pt x="74" y="70"/>
                  </a:cubicBezTo>
                  <a:cubicBezTo>
                    <a:pt x="75" y="71"/>
                    <a:pt x="77" y="69"/>
                    <a:pt x="78" y="70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1" y="82"/>
                    <a:pt x="88" y="85"/>
                    <a:pt x="90" y="86"/>
                  </a:cubicBezTo>
                  <a:cubicBezTo>
                    <a:pt x="92" y="87"/>
                    <a:pt x="92" y="83"/>
                    <a:pt x="96" y="84"/>
                  </a:cubicBezTo>
                  <a:cubicBezTo>
                    <a:pt x="100" y="86"/>
                    <a:pt x="105" y="88"/>
                    <a:pt x="107" y="88"/>
                  </a:cubicBezTo>
                  <a:cubicBezTo>
                    <a:pt x="110" y="89"/>
                    <a:pt x="109" y="93"/>
                    <a:pt x="111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19" y="89"/>
                    <a:pt x="129" y="89"/>
                    <a:pt x="131" y="88"/>
                  </a:cubicBezTo>
                  <a:cubicBezTo>
                    <a:pt x="132" y="88"/>
                    <a:pt x="133" y="91"/>
                    <a:pt x="135" y="91"/>
                  </a:cubicBezTo>
                  <a:cubicBezTo>
                    <a:pt x="138" y="90"/>
                    <a:pt x="136" y="88"/>
                    <a:pt x="138" y="87"/>
                  </a:cubicBezTo>
                  <a:cubicBezTo>
                    <a:pt x="140" y="86"/>
                    <a:pt x="142" y="91"/>
                    <a:pt x="144" y="90"/>
                  </a:cubicBezTo>
                  <a:cubicBezTo>
                    <a:pt x="147" y="90"/>
                    <a:pt x="145" y="85"/>
                    <a:pt x="147" y="85"/>
                  </a:cubicBezTo>
                  <a:cubicBezTo>
                    <a:pt x="149" y="84"/>
                    <a:pt x="151" y="86"/>
                    <a:pt x="153" y="86"/>
                  </a:cubicBezTo>
                  <a:cubicBezTo>
                    <a:pt x="156" y="85"/>
                    <a:pt x="154" y="82"/>
                    <a:pt x="157" y="81"/>
                  </a:cubicBezTo>
                  <a:cubicBezTo>
                    <a:pt x="160" y="80"/>
                    <a:pt x="165" y="79"/>
                    <a:pt x="167" y="78"/>
                  </a:cubicBezTo>
                  <a:cubicBezTo>
                    <a:pt x="169" y="78"/>
                    <a:pt x="172" y="81"/>
                    <a:pt x="173" y="80"/>
                  </a:cubicBezTo>
                  <a:cubicBezTo>
                    <a:pt x="175" y="80"/>
                    <a:pt x="175" y="77"/>
                    <a:pt x="178" y="75"/>
                  </a:cubicBezTo>
                  <a:cubicBezTo>
                    <a:pt x="181" y="73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0"/>
                    <a:pt x="198" y="67"/>
                    <a:pt x="199" y="67"/>
                  </a:cubicBezTo>
                  <a:cubicBezTo>
                    <a:pt x="201" y="66"/>
                    <a:pt x="207" y="64"/>
                    <a:pt x="211" y="63"/>
                  </a:cubicBezTo>
                  <a:cubicBezTo>
                    <a:pt x="214" y="62"/>
                    <a:pt x="215" y="65"/>
                    <a:pt x="216" y="65"/>
                  </a:cubicBezTo>
                  <a:cubicBezTo>
                    <a:pt x="218" y="64"/>
                    <a:pt x="216" y="61"/>
                    <a:pt x="219" y="60"/>
                  </a:cubicBezTo>
                  <a:cubicBezTo>
                    <a:pt x="221" y="59"/>
                    <a:pt x="226" y="58"/>
                    <a:pt x="227" y="57"/>
                  </a:cubicBezTo>
                  <a:cubicBezTo>
                    <a:pt x="229" y="56"/>
                    <a:pt x="231" y="58"/>
                    <a:pt x="232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1" y="47"/>
                    <a:pt x="231" y="47"/>
                    <a:pt x="231" y="47"/>
                  </a:cubicBezTo>
                  <a:cubicBezTo>
                    <a:pt x="206" y="55"/>
                    <a:pt x="182" y="66"/>
                    <a:pt x="159" y="72"/>
                  </a:cubicBezTo>
                  <a:cubicBezTo>
                    <a:pt x="119" y="84"/>
                    <a:pt x="96" y="90"/>
                    <a:pt x="72" y="46"/>
                  </a:cubicBezTo>
                  <a:cubicBezTo>
                    <a:pt x="64" y="30"/>
                    <a:pt x="60" y="14"/>
                    <a:pt x="58" y="0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1"/>
                    <a:pt x="49" y="2"/>
                    <a:pt x="50" y="2"/>
                  </a:cubicBezTo>
                  <a:cubicBezTo>
                    <a:pt x="50" y="4"/>
                    <a:pt x="50" y="7"/>
                    <a:pt x="51" y="10"/>
                  </a:cubicBezTo>
                  <a:close/>
                  <a:moveTo>
                    <a:pt x="242" y="92"/>
                  </a:moveTo>
                  <a:cubicBezTo>
                    <a:pt x="241" y="93"/>
                    <a:pt x="240" y="93"/>
                    <a:pt x="240" y="93"/>
                  </a:cubicBezTo>
                  <a:cubicBezTo>
                    <a:pt x="238" y="94"/>
                    <a:pt x="232" y="95"/>
                    <a:pt x="229" y="97"/>
                  </a:cubicBezTo>
                  <a:cubicBezTo>
                    <a:pt x="225" y="98"/>
                    <a:pt x="225" y="93"/>
                    <a:pt x="223" y="93"/>
                  </a:cubicBezTo>
                  <a:cubicBezTo>
                    <a:pt x="220" y="93"/>
                    <a:pt x="222" y="100"/>
                    <a:pt x="220" y="101"/>
                  </a:cubicBezTo>
                  <a:cubicBezTo>
                    <a:pt x="219" y="101"/>
                    <a:pt x="217" y="98"/>
                    <a:pt x="215" y="99"/>
                  </a:cubicBezTo>
                  <a:cubicBezTo>
                    <a:pt x="214" y="100"/>
                    <a:pt x="216" y="102"/>
                    <a:pt x="214" y="102"/>
                  </a:cubicBezTo>
                  <a:cubicBezTo>
                    <a:pt x="213" y="103"/>
                    <a:pt x="209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199" y="105"/>
                    <a:pt x="201" y="108"/>
                    <a:pt x="199" y="109"/>
                  </a:cubicBezTo>
                  <a:cubicBezTo>
                    <a:pt x="196" y="110"/>
                    <a:pt x="192" y="111"/>
                    <a:pt x="189" y="112"/>
                  </a:cubicBezTo>
                  <a:cubicBezTo>
                    <a:pt x="187" y="113"/>
                    <a:pt x="187" y="107"/>
                    <a:pt x="185" y="108"/>
                  </a:cubicBezTo>
                  <a:cubicBezTo>
                    <a:pt x="183" y="109"/>
                    <a:pt x="184" y="113"/>
                    <a:pt x="182" y="114"/>
                  </a:cubicBezTo>
                  <a:cubicBezTo>
                    <a:pt x="180" y="115"/>
                    <a:pt x="173" y="117"/>
                    <a:pt x="171" y="118"/>
                  </a:cubicBezTo>
                  <a:cubicBezTo>
                    <a:pt x="168" y="119"/>
                    <a:pt x="167" y="116"/>
                    <a:pt x="165" y="116"/>
                  </a:cubicBezTo>
                  <a:cubicBezTo>
                    <a:pt x="163" y="117"/>
                    <a:pt x="165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3" y="121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0"/>
                    <a:pt x="142" y="123"/>
                    <a:pt x="139" y="124"/>
                  </a:cubicBezTo>
                  <a:cubicBezTo>
                    <a:pt x="135" y="124"/>
                    <a:pt x="126" y="125"/>
                    <a:pt x="123" y="125"/>
                  </a:cubicBezTo>
                  <a:cubicBezTo>
                    <a:pt x="120" y="125"/>
                    <a:pt x="120" y="121"/>
                    <a:pt x="119" y="121"/>
                  </a:cubicBezTo>
                  <a:cubicBezTo>
                    <a:pt x="118" y="121"/>
                    <a:pt x="119" y="124"/>
                    <a:pt x="116" y="125"/>
                  </a:cubicBezTo>
                  <a:cubicBezTo>
                    <a:pt x="112" y="125"/>
                    <a:pt x="104" y="124"/>
                    <a:pt x="100" y="124"/>
                  </a:cubicBezTo>
                  <a:cubicBezTo>
                    <a:pt x="96" y="123"/>
                    <a:pt x="93" y="119"/>
                    <a:pt x="91" y="119"/>
                  </a:cubicBezTo>
                  <a:cubicBezTo>
                    <a:pt x="88" y="118"/>
                    <a:pt x="87" y="121"/>
                    <a:pt x="83" y="120"/>
                  </a:cubicBezTo>
                  <a:cubicBezTo>
                    <a:pt x="80" y="119"/>
                    <a:pt x="79" y="118"/>
                    <a:pt x="79" y="118"/>
                  </a:cubicBezTo>
                  <a:cubicBezTo>
                    <a:pt x="77" y="117"/>
                    <a:pt x="78" y="115"/>
                    <a:pt x="77" y="114"/>
                  </a:cubicBezTo>
                  <a:cubicBezTo>
                    <a:pt x="75" y="113"/>
                    <a:pt x="74" y="115"/>
                    <a:pt x="73" y="115"/>
                  </a:cubicBezTo>
                  <a:cubicBezTo>
                    <a:pt x="72" y="115"/>
                    <a:pt x="70" y="114"/>
                    <a:pt x="63" y="109"/>
                  </a:cubicBezTo>
                  <a:cubicBezTo>
                    <a:pt x="60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6"/>
                    <a:pt x="47" y="89"/>
                    <a:pt x="46" y="87"/>
                  </a:cubicBezTo>
                  <a:cubicBezTo>
                    <a:pt x="45" y="85"/>
                    <a:pt x="41" y="86"/>
                    <a:pt x="40" y="85"/>
                  </a:cubicBezTo>
                  <a:cubicBezTo>
                    <a:pt x="39" y="83"/>
                    <a:pt x="40" y="81"/>
                    <a:pt x="39" y="80"/>
                  </a:cubicBezTo>
                  <a:cubicBezTo>
                    <a:pt x="38" y="78"/>
                    <a:pt x="36" y="80"/>
                    <a:pt x="34" y="77"/>
                  </a:cubicBezTo>
                  <a:cubicBezTo>
                    <a:pt x="33" y="74"/>
                    <a:pt x="36" y="73"/>
                    <a:pt x="34" y="71"/>
                  </a:cubicBezTo>
                  <a:cubicBezTo>
                    <a:pt x="33" y="69"/>
                    <a:pt x="31" y="72"/>
                    <a:pt x="30" y="69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6" y="53"/>
                    <a:pt x="26" y="51"/>
                  </a:cubicBezTo>
                  <a:cubicBezTo>
                    <a:pt x="25" y="47"/>
                    <a:pt x="20" y="50"/>
                    <a:pt x="19" y="46"/>
                  </a:cubicBezTo>
                  <a:cubicBezTo>
                    <a:pt x="17" y="41"/>
                    <a:pt x="13" y="32"/>
                    <a:pt x="12" y="26"/>
                  </a:cubicBezTo>
                  <a:cubicBezTo>
                    <a:pt x="11" y="21"/>
                    <a:pt x="14" y="19"/>
                    <a:pt x="13" y="17"/>
                  </a:cubicBezTo>
                  <a:cubicBezTo>
                    <a:pt x="12" y="15"/>
                    <a:pt x="8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50"/>
                    <a:pt x="38" y="131"/>
                    <a:pt x="107" y="133"/>
                  </a:cubicBezTo>
                  <a:cubicBezTo>
                    <a:pt x="150" y="136"/>
                    <a:pt x="197" y="120"/>
                    <a:pt x="243" y="101"/>
                  </a:cubicBezTo>
                  <a:cubicBezTo>
                    <a:pt x="243" y="101"/>
                    <a:pt x="243" y="100"/>
                    <a:pt x="244" y="100"/>
                  </a:cubicBezTo>
                  <a:lnTo>
                    <a:pt x="242" y="92"/>
                  </a:ln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5" name="Freeform 2634">
              <a:extLst>
                <a:ext uri="{FF2B5EF4-FFF2-40B4-BE49-F238E27FC236}">
                  <a16:creationId xmlns:a16="http://schemas.microsoft.com/office/drawing/2014/main" id="{F9FF6C24-0FBA-4CDD-B26E-6F08B215F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19"/>
              <a:ext cx="150" cy="93"/>
            </a:xfrm>
            <a:custGeom>
              <a:avLst/>
              <a:gdLst>
                <a:gd name="T0" fmla="*/ 438 w 60"/>
                <a:gd name="T1" fmla="*/ 260 h 35"/>
                <a:gd name="T2" fmla="*/ 800 w 60"/>
                <a:gd name="T3" fmla="*/ 465 h 35"/>
                <a:gd name="T4" fmla="*/ 938 w 60"/>
                <a:gd name="T5" fmla="*/ 452 h 35"/>
                <a:gd name="T6" fmla="*/ 395 w 60"/>
                <a:gd name="T7" fmla="*/ 93 h 35"/>
                <a:gd name="T8" fmla="*/ 33 w 60"/>
                <a:gd name="T9" fmla="*/ 656 h 35"/>
                <a:gd name="T10" fmla="*/ 158 w 60"/>
                <a:gd name="T11" fmla="*/ 635 h 35"/>
                <a:gd name="T12" fmla="*/ 438 w 60"/>
                <a:gd name="T13" fmla="*/ 26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28" y="14"/>
                  </a:moveTo>
                  <a:cubicBezTo>
                    <a:pt x="42" y="12"/>
                    <a:pt x="50" y="19"/>
                    <a:pt x="51" y="25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8" y="0"/>
                    <a:pt x="25" y="5"/>
                  </a:cubicBezTo>
                  <a:cubicBezTo>
                    <a:pt x="7" y="10"/>
                    <a:pt x="0" y="25"/>
                    <a:pt x="2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6"/>
                    <a:pt x="14" y="17"/>
                    <a:pt x="28" y="14"/>
                  </a:cubicBezTo>
                  <a:close/>
                </a:path>
              </a:pathLst>
            </a:custGeom>
            <a:solidFill>
              <a:srgbClr val="DCA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6" name="Freeform 2635">
              <a:extLst>
                <a:ext uri="{FF2B5EF4-FFF2-40B4-BE49-F238E27FC236}">
                  <a16:creationId xmlns:a16="http://schemas.microsoft.com/office/drawing/2014/main" id="{8F6C22CF-BB01-480C-B5CB-5C1CDDC39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051"/>
              <a:ext cx="607" cy="365"/>
            </a:xfrm>
            <a:custGeom>
              <a:avLst/>
              <a:gdLst>
                <a:gd name="T0" fmla="*/ 3724 w 243"/>
                <a:gd name="T1" fmla="*/ 1364 h 137"/>
                <a:gd name="T2" fmla="*/ 3757 w 243"/>
                <a:gd name="T3" fmla="*/ 1532 h 137"/>
                <a:gd name="T4" fmla="*/ 3712 w 243"/>
                <a:gd name="T5" fmla="*/ 1889 h 137"/>
                <a:gd name="T6" fmla="*/ 3475 w 243"/>
                <a:gd name="T7" fmla="*/ 2059 h 137"/>
                <a:gd name="T8" fmla="*/ 3337 w 243"/>
                <a:gd name="T9" fmla="*/ 2137 h 137"/>
                <a:gd name="T10" fmla="*/ 3245 w 243"/>
                <a:gd name="T11" fmla="*/ 2158 h 137"/>
                <a:gd name="T12" fmla="*/ 3037 w 243"/>
                <a:gd name="T13" fmla="*/ 2214 h 137"/>
                <a:gd name="T14" fmla="*/ 2853 w 243"/>
                <a:gd name="T15" fmla="*/ 2342 h 137"/>
                <a:gd name="T16" fmla="*/ 2745 w 243"/>
                <a:gd name="T17" fmla="*/ 2384 h 137"/>
                <a:gd name="T18" fmla="*/ 2478 w 243"/>
                <a:gd name="T19" fmla="*/ 2422 h 137"/>
                <a:gd name="T20" fmla="*/ 2321 w 243"/>
                <a:gd name="T21" fmla="*/ 2422 h 137"/>
                <a:gd name="T22" fmla="*/ 2121 w 243"/>
                <a:gd name="T23" fmla="*/ 2499 h 137"/>
                <a:gd name="T24" fmla="*/ 1821 w 243"/>
                <a:gd name="T25" fmla="*/ 2590 h 137"/>
                <a:gd name="T26" fmla="*/ 1716 w 243"/>
                <a:gd name="T27" fmla="*/ 2590 h 137"/>
                <a:gd name="T28" fmla="*/ 1324 w 243"/>
                <a:gd name="T29" fmla="*/ 2478 h 137"/>
                <a:gd name="T30" fmla="*/ 1137 w 243"/>
                <a:gd name="T31" fmla="*/ 2456 h 137"/>
                <a:gd name="T32" fmla="*/ 1042 w 243"/>
                <a:gd name="T33" fmla="*/ 2400 h 137"/>
                <a:gd name="T34" fmla="*/ 854 w 243"/>
                <a:gd name="T35" fmla="*/ 2171 h 137"/>
                <a:gd name="T36" fmla="*/ 624 w 243"/>
                <a:gd name="T37" fmla="*/ 1873 h 137"/>
                <a:gd name="T38" fmla="*/ 512 w 243"/>
                <a:gd name="T39" fmla="*/ 1740 h 137"/>
                <a:gd name="T40" fmla="*/ 437 w 243"/>
                <a:gd name="T41" fmla="*/ 1569 h 137"/>
                <a:gd name="T42" fmla="*/ 262 w 243"/>
                <a:gd name="T43" fmla="*/ 1284 h 137"/>
                <a:gd name="T44" fmla="*/ 200 w 243"/>
                <a:gd name="T45" fmla="*/ 1100 h 137"/>
                <a:gd name="T46" fmla="*/ 105 w 243"/>
                <a:gd name="T47" fmla="*/ 546 h 137"/>
                <a:gd name="T48" fmla="*/ 312 w 243"/>
                <a:gd name="T49" fmla="*/ 35 h 137"/>
                <a:gd name="T50" fmla="*/ 699 w 243"/>
                <a:gd name="T51" fmla="*/ 418 h 137"/>
                <a:gd name="T52" fmla="*/ 749 w 243"/>
                <a:gd name="T53" fmla="*/ 645 h 137"/>
                <a:gd name="T54" fmla="*/ 749 w 243"/>
                <a:gd name="T55" fmla="*/ 1044 h 137"/>
                <a:gd name="T56" fmla="*/ 979 w 243"/>
                <a:gd name="T57" fmla="*/ 1321 h 137"/>
                <a:gd name="T58" fmla="*/ 1042 w 243"/>
                <a:gd name="T59" fmla="*/ 1433 h 137"/>
                <a:gd name="T60" fmla="*/ 1124 w 243"/>
                <a:gd name="T61" fmla="*/ 1548 h 137"/>
                <a:gd name="T62" fmla="*/ 1311 w 243"/>
                <a:gd name="T63" fmla="*/ 1852 h 137"/>
                <a:gd name="T64" fmla="*/ 1571 w 243"/>
                <a:gd name="T65" fmla="*/ 1889 h 137"/>
                <a:gd name="T66" fmla="*/ 1729 w 243"/>
                <a:gd name="T67" fmla="*/ 1932 h 137"/>
                <a:gd name="T68" fmla="*/ 2008 w 243"/>
                <a:gd name="T69" fmla="*/ 1945 h 137"/>
                <a:gd name="T70" fmla="*/ 2153 w 243"/>
                <a:gd name="T71" fmla="*/ 1932 h 137"/>
                <a:gd name="T72" fmla="*/ 2291 w 243"/>
                <a:gd name="T73" fmla="*/ 1852 h 137"/>
                <a:gd name="T74" fmla="*/ 2508 w 243"/>
                <a:gd name="T75" fmla="*/ 1702 h 137"/>
                <a:gd name="T76" fmla="*/ 2683 w 243"/>
                <a:gd name="T77" fmla="*/ 1646 h 137"/>
                <a:gd name="T78" fmla="*/ 2978 w 243"/>
                <a:gd name="T79" fmla="*/ 1569 h 137"/>
                <a:gd name="T80" fmla="*/ 3195 w 243"/>
                <a:gd name="T81" fmla="*/ 1420 h 137"/>
                <a:gd name="T82" fmla="*/ 3320 w 243"/>
                <a:gd name="T83" fmla="*/ 1364 h 137"/>
                <a:gd name="T84" fmla="*/ 3525 w 243"/>
                <a:gd name="T85" fmla="*/ 1305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0" y="67"/>
                  </a:moveTo>
                  <a:cubicBezTo>
                    <a:pt x="231" y="67"/>
                    <a:pt x="238" y="70"/>
                    <a:pt x="239" y="72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1" y="81"/>
                  </a:cubicBezTo>
                  <a:cubicBezTo>
                    <a:pt x="242" y="83"/>
                    <a:pt x="243" y="86"/>
                    <a:pt x="242" y="91"/>
                  </a:cubicBezTo>
                  <a:cubicBezTo>
                    <a:pt x="242" y="96"/>
                    <a:pt x="239" y="96"/>
                    <a:pt x="238" y="100"/>
                  </a:cubicBezTo>
                  <a:cubicBezTo>
                    <a:pt x="238" y="105"/>
                    <a:pt x="235" y="104"/>
                    <a:pt x="234" y="105"/>
                  </a:cubicBezTo>
                  <a:cubicBezTo>
                    <a:pt x="232" y="106"/>
                    <a:pt x="226" y="107"/>
                    <a:pt x="223" y="109"/>
                  </a:cubicBezTo>
                  <a:cubicBezTo>
                    <a:pt x="219" y="110"/>
                    <a:pt x="219" y="105"/>
                    <a:pt x="217" y="105"/>
                  </a:cubicBezTo>
                  <a:cubicBezTo>
                    <a:pt x="214" y="105"/>
                    <a:pt x="216" y="112"/>
                    <a:pt x="214" y="113"/>
                  </a:cubicBezTo>
                  <a:cubicBezTo>
                    <a:pt x="213" y="113"/>
                    <a:pt x="211" y="110"/>
                    <a:pt x="209" y="111"/>
                  </a:cubicBezTo>
                  <a:cubicBezTo>
                    <a:pt x="208" y="112"/>
                    <a:pt x="210" y="114"/>
                    <a:pt x="208" y="114"/>
                  </a:cubicBezTo>
                  <a:cubicBezTo>
                    <a:pt x="207" y="115"/>
                    <a:pt x="203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3" y="117"/>
                    <a:pt x="195" y="120"/>
                    <a:pt x="193" y="121"/>
                  </a:cubicBezTo>
                  <a:cubicBezTo>
                    <a:pt x="190" y="122"/>
                    <a:pt x="186" y="123"/>
                    <a:pt x="183" y="124"/>
                  </a:cubicBezTo>
                  <a:cubicBezTo>
                    <a:pt x="181" y="125"/>
                    <a:pt x="181" y="119"/>
                    <a:pt x="179" y="120"/>
                  </a:cubicBezTo>
                  <a:cubicBezTo>
                    <a:pt x="177" y="121"/>
                    <a:pt x="178" y="125"/>
                    <a:pt x="176" y="126"/>
                  </a:cubicBezTo>
                  <a:cubicBezTo>
                    <a:pt x="174" y="127"/>
                    <a:pt x="167" y="129"/>
                    <a:pt x="165" y="130"/>
                  </a:cubicBezTo>
                  <a:cubicBezTo>
                    <a:pt x="162" y="131"/>
                    <a:pt x="161" y="128"/>
                    <a:pt x="159" y="128"/>
                  </a:cubicBezTo>
                  <a:cubicBezTo>
                    <a:pt x="157" y="129"/>
                    <a:pt x="159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7" y="133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2"/>
                    <a:pt x="136" y="135"/>
                    <a:pt x="133" y="136"/>
                  </a:cubicBezTo>
                  <a:cubicBezTo>
                    <a:pt x="129" y="136"/>
                    <a:pt x="120" y="137"/>
                    <a:pt x="117" y="137"/>
                  </a:cubicBezTo>
                  <a:cubicBezTo>
                    <a:pt x="114" y="137"/>
                    <a:pt x="114" y="133"/>
                    <a:pt x="113" y="133"/>
                  </a:cubicBezTo>
                  <a:cubicBezTo>
                    <a:pt x="112" y="133"/>
                    <a:pt x="113" y="136"/>
                    <a:pt x="110" y="137"/>
                  </a:cubicBezTo>
                  <a:cubicBezTo>
                    <a:pt x="106" y="137"/>
                    <a:pt x="98" y="136"/>
                    <a:pt x="94" y="136"/>
                  </a:cubicBezTo>
                  <a:cubicBezTo>
                    <a:pt x="90" y="135"/>
                    <a:pt x="87" y="131"/>
                    <a:pt x="85" y="131"/>
                  </a:cubicBezTo>
                  <a:cubicBezTo>
                    <a:pt x="82" y="130"/>
                    <a:pt x="81" y="133"/>
                    <a:pt x="77" y="132"/>
                  </a:cubicBezTo>
                  <a:cubicBezTo>
                    <a:pt x="74" y="131"/>
                    <a:pt x="73" y="130"/>
                    <a:pt x="73" y="130"/>
                  </a:cubicBezTo>
                  <a:cubicBezTo>
                    <a:pt x="71" y="129"/>
                    <a:pt x="72" y="127"/>
                    <a:pt x="71" y="126"/>
                  </a:cubicBezTo>
                  <a:cubicBezTo>
                    <a:pt x="69" y="125"/>
                    <a:pt x="68" y="127"/>
                    <a:pt x="67" y="127"/>
                  </a:cubicBezTo>
                  <a:cubicBezTo>
                    <a:pt x="66" y="127"/>
                    <a:pt x="64" y="126"/>
                    <a:pt x="57" y="121"/>
                  </a:cubicBezTo>
                  <a:cubicBezTo>
                    <a:pt x="54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8"/>
                    <a:pt x="41" y="101"/>
                    <a:pt x="40" y="99"/>
                  </a:cubicBezTo>
                  <a:cubicBezTo>
                    <a:pt x="39" y="97"/>
                    <a:pt x="35" y="98"/>
                    <a:pt x="34" y="97"/>
                  </a:cubicBezTo>
                  <a:cubicBezTo>
                    <a:pt x="33" y="95"/>
                    <a:pt x="34" y="93"/>
                    <a:pt x="33" y="92"/>
                  </a:cubicBezTo>
                  <a:cubicBezTo>
                    <a:pt x="32" y="90"/>
                    <a:pt x="30" y="92"/>
                    <a:pt x="28" y="89"/>
                  </a:cubicBezTo>
                  <a:cubicBezTo>
                    <a:pt x="27" y="86"/>
                    <a:pt x="30" y="85"/>
                    <a:pt x="28" y="83"/>
                  </a:cubicBezTo>
                  <a:cubicBezTo>
                    <a:pt x="27" y="81"/>
                    <a:pt x="25" y="84"/>
                    <a:pt x="24" y="81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0" y="65"/>
                    <a:pt x="20" y="63"/>
                  </a:cubicBezTo>
                  <a:cubicBezTo>
                    <a:pt x="19" y="59"/>
                    <a:pt x="14" y="62"/>
                    <a:pt x="13" y="58"/>
                  </a:cubicBezTo>
                  <a:cubicBezTo>
                    <a:pt x="11" y="53"/>
                    <a:pt x="7" y="44"/>
                    <a:pt x="6" y="38"/>
                  </a:cubicBezTo>
                  <a:cubicBezTo>
                    <a:pt x="5" y="33"/>
                    <a:pt x="8" y="31"/>
                    <a:pt x="7" y="29"/>
                  </a:cubicBezTo>
                  <a:cubicBezTo>
                    <a:pt x="6" y="27"/>
                    <a:pt x="2" y="27"/>
                    <a:pt x="2" y="22"/>
                  </a:cubicBezTo>
                  <a:cubicBezTo>
                    <a:pt x="0" y="14"/>
                    <a:pt x="6" y="5"/>
                    <a:pt x="20" y="2"/>
                  </a:cubicBezTo>
                  <a:cubicBezTo>
                    <a:pt x="34" y="0"/>
                    <a:pt x="42" y="7"/>
                    <a:pt x="44" y="14"/>
                  </a:cubicBezTo>
                  <a:cubicBezTo>
                    <a:pt x="44" y="16"/>
                    <a:pt x="44" y="19"/>
                    <a:pt x="45" y="22"/>
                  </a:cubicBezTo>
                  <a:cubicBezTo>
                    <a:pt x="45" y="24"/>
                    <a:pt x="43" y="26"/>
                    <a:pt x="44" y="29"/>
                  </a:cubicBezTo>
                  <a:cubicBezTo>
                    <a:pt x="45" y="32"/>
                    <a:pt x="47" y="30"/>
                    <a:pt x="48" y="34"/>
                  </a:cubicBezTo>
                  <a:cubicBezTo>
                    <a:pt x="50" y="38"/>
                    <a:pt x="52" y="46"/>
                    <a:pt x="53" y="49"/>
                  </a:cubicBezTo>
                  <a:cubicBezTo>
                    <a:pt x="55" y="52"/>
                    <a:pt x="47" y="52"/>
                    <a:pt x="48" y="55"/>
                  </a:cubicBezTo>
                  <a:cubicBezTo>
                    <a:pt x="49" y="57"/>
                    <a:pt x="54" y="54"/>
                    <a:pt x="56" y="57"/>
                  </a:cubicBezTo>
                  <a:cubicBezTo>
                    <a:pt x="58" y="60"/>
                    <a:pt x="62" y="67"/>
                    <a:pt x="63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5" y="74"/>
                    <a:pt x="67" y="76"/>
                  </a:cubicBezTo>
                  <a:cubicBezTo>
                    <a:pt x="69" y="77"/>
                    <a:pt x="67" y="81"/>
                    <a:pt x="68" y="82"/>
                  </a:cubicBezTo>
                  <a:cubicBezTo>
                    <a:pt x="69" y="83"/>
                    <a:pt x="71" y="81"/>
                    <a:pt x="72" y="82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5" y="94"/>
                    <a:pt x="82" y="97"/>
                    <a:pt x="84" y="98"/>
                  </a:cubicBezTo>
                  <a:cubicBezTo>
                    <a:pt x="86" y="99"/>
                    <a:pt x="86" y="95"/>
                    <a:pt x="90" y="96"/>
                  </a:cubicBezTo>
                  <a:cubicBezTo>
                    <a:pt x="94" y="98"/>
                    <a:pt x="99" y="100"/>
                    <a:pt x="101" y="100"/>
                  </a:cubicBezTo>
                  <a:cubicBezTo>
                    <a:pt x="104" y="101"/>
                    <a:pt x="103" y="105"/>
                    <a:pt x="105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3" y="101"/>
                    <a:pt x="123" y="101"/>
                    <a:pt x="125" y="100"/>
                  </a:cubicBezTo>
                  <a:cubicBezTo>
                    <a:pt x="126" y="100"/>
                    <a:pt x="127" y="103"/>
                    <a:pt x="129" y="103"/>
                  </a:cubicBezTo>
                  <a:cubicBezTo>
                    <a:pt x="132" y="102"/>
                    <a:pt x="130" y="100"/>
                    <a:pt x="132" y="99"/>
                  </a:cubicBezTo>
                  <a:cubicBezTo>
                    <a:pt x="134" y="98"/>
                    <a:pt x="136" y="103"/>
                    <a:pt x="138" y="102"/>
                  </a:cubicBezTo>
                  <a:cubicBezTo>
                    <a:pt x="141" y="102"/>
                    <a:pt x="139" y="97"/>
                    <a:pt x="141" y="97"/>
                  </a:cubicBezTo>
                  <a:cubicBezTo>
                    <a:pt x="143" y="96"/>
                    <a:pt x="145" y="98"/>
                    <a:pt x="147" y="98"/>
                  </a:cubicBezTo>
                  <a:cubicBezTo>
                    <a:pt x="150" y="97"/>
                    <a:pt x="148" y="94"/>
                    <a:pt x="151" y="93"/>
                  </a:cubicBezTo>
                  <a:cubicBezTo>
                    <a:pt x="154" y="92"/>
                    <a:pt x="159" y="91"/>
                    <a:pt x="161" y="90"/>
                  </a:cubicBezTo>
                  <a:cubicBezTo>
                    <a:pt x="163" y="90"/>
                    <a:pt x="166" y="93"/>
                    <a:pt x="167" y="92"/>
                  </a:cubicBezTo>
                  <a:cubicBezTo>
                    <a:pt x="169" y="92"/>
                    <a:pt x="169" y="89"/>
                    <a:pt x="172" y="87"/>
                  </a:cubicBezTo>
                  <a:cubicBezTo>
                    <a:pt x="175" y="85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2"/>
                    <a:pt x="192" y="79"/>
                    <a:pt x="193" y="79"/>
                  </a:cubicBezTo>
                  <a:cubicBezTo>
                    <a:pt x="195" y="78"/>
                    <a:pt x="201" y="76"/>
                    <a:pt x="205" y="75"/>
                  </a:cubicBezTo>
                  <a:cubicBezTo>
                    <a:pt x="208" y="74"/>
                    <a:pt x="209" y="77"/>
                    <a:pt x="210" y="77"/>
                  </a:cubicBezTo>
                  <a:cubicBezTo>
                    <a:pt x="212" y="76"/>
                    <a:pt x="210" y="73"/>
                    <a:pt x="213" y="72"/>
                  </a:cubicBezTo>
                  <a:cubicBezTo>
                    <a:pt x="215" y="71"/>
                    <a:pt x="220" y="70"/>
                    <a:pt x="221" y="69"/>
                  </a:cubicBezTo>
                  <a:cubicBezTo>
                    <a:pt x="223" y="68"/>
                    <a:pt x="225" y="70"/>
                    <a:pt x="226" y="69"/>
                  </a:cubicBezTo>
                  <a:cubicBezTo>
                    <a:pt x="228" y="69"/>
                    <a:pt x="228" y="67"/>
                    <a:pt x="230" y="67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7" name="Freeform 2636">
              <a:extLst>
                <a:ext uri="{FF2B5EF4-FFF2-40B4-BE49-F238E27FC236}">
                  <a16:creationId xmlns:a16="http://schemas.microsoft.com/office/drawing/2014/main" id="{172A1251-51AA-486A-9E5E-2382D6B44D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3" y="2051"/>
              <a:ext cx="607" cy="365"/>
            </a:xfrm>
            <a:custGeom>
              <a:avLst/>
              <a:gdLst>
                <a:gd name="T0" fmla="*/ 3525 w 243"/>
                <a:gd name="T1" fmla="*/ 1305 h 137"/>
                <a:gd name="T2" fmla="*/ 3195 w 243"/>
                <a:gd name="T3" fmla="*/ 1420 h 137"/>
                <a:gd name="T4" fmla="*/ 2683 w 243"/>
                <a:gd name="T5" fmla="*/ 1646 h 137"/>
                <a:gd name="T6" fmla="*/ 2291 w 243"/>
                <a:gd name="T7" fmla="*/ 1852 h 137"/>
                <a:gd name="T8" fmla="*/ 2008 w 243"/>
                <a:gd name="T9" fmla="*/ 1945 h 137"/>
                <a:gd name="T10" fmla="*/ 1571 w 243"/>
                <a:gd name="T11" fmla="*/ 1889 h 137"/>
                <a:gd name="T12" fmla="*/ 1124 w 243"/>
                <a:gd name="T13" fmla="*/ 1548 h 137"/>
                <a:gd name="T14" fmla="*/ 979 w 243"/>
                <a:gd name="T15" fmla="*/ 1321 h 137"/>
                <a:gd name="T16" fmla="*/ 749 w 243"/>
                <a:gd name="T17" fmla="*/ 645 h 137"/>
                <a:gd name="T18" fmla="*/ 312 w 243"/>
                <a:gd name="T19" fmla="*/ 35 h 137"/>
                <a:gd name="T20" fmla="*/ 200 w 243"/>
                <a:gd name="T21" fmla="*/ 1100 h 137"/>
                <a:gd name="T22" fmla="*/ 437 w 243"/>
                <a:gd name="T23" fmla="*/ 1569 h 137"/>
                <a:gd name="T24" fmla="*/ 624 w 243"/>
                <a:gd name="T25" fmla="*/ 1873 h 137"/>
                <a:gd name="T26" fmla="*/ 1042 w 243"/>
                <a:gd name="T27" fmla="*/ 2400 h 137"/>
                <a:gd name="T28" fmla="*/ 1324 w 243"/>
                <a:gd name="T29" fmla="*/ 2478 h 137"/>
                <a:gd name="T30" fmla="*/ 1821 w 243"/>
                <a:gd name="T31" fmla="*/ 2590 h 137"/>
                <a:gd name="T32" fmla="*/ 2321 w 243"/>
                <a:gd name="T33" fmla="*/ 2422 h 137"/>
                <a:gd name="T34" fmla="*/ 2745 w 243"/>
                <a:gd name="T35" fmla="*/ 2384 h 137"/>
                <a:gd name="T36" fmla="*/ 3037 w 243"/>
                <a:gd name="T37" fmla="*/ 2214 h 137"/>
                <a:gd name="T38" fmla="*/ 3337 w 243"/>
                <a:gd name="T39" fmla="*/ 2137 h 137"/>
                <a:gd name="T40" fmla="*/ 3712 w 243"/>
                <a:gd name="T41" fmla="*/ 1889 h 137"/>
                <a:gd name="T42" fmla="*/ 3632 w 243"/>
                <a:gd name="T43" fmla="*/ 1377 h 137"/>
                <a:gd name="T44" fmla="*/ 3724 w 243"/>
                <a:gd name="T45" fmla="*/ 1761 h 137"/>
                <a:gd name="T46" fmla="*/ 3537 w 243"/>
                <a:gd name="T47" fmla="*/ 1932 h 137"/>
                <a:gd name="T48" fmla="*/ 3212 w 243"/>
                <a:gd name="T49" fmla="*/ 2081 h 137"/>
                <a:gd name="T50" fmla="*/ 2945 w 243"/>
                <a:gd name="T51" fmla="*/ 2214 h 137"/>
                <a:gd name="T52" fmla="*/ 2495 w 243"/>
                <a:gd name="T53" fmla="*/ 2329 h 137"/>
                <a:gd name="T54" fmla="*/ 2246 w 243"/>
                <a:gd name="T55" fmla="*/ 2400 h 137"/>
                <a:gd name="T56" fmla="*/ 1821 w 243"/>
                <a:gd name="T57" fmla="*/ 2400 h 137"/>
                <a:gd name="T58" fmla="*/ 1479 w 243"/>
                <a:gd name="T59" fmla="*/ 2422 h 137"/>
                <a:gd name="T60" fmla="*/ 1249 w 243"/>
                <a:gd name="T61" fmla="*/ 2363 h 137"/>
                <a:gd name="T62" fmla="*/ 1012 w 243"/>
                <a:gd name="T63" fmla="*/ 2214 h 137"/>
                <a:gd name="T64" fmla="*/ 792 w 243"/>
                <a:gd name="T65" fmla="*/ 1889 h 137"/>
                <a:gd name="T66" fmla="*/ 592 w 243"/>
                <a:gd name="T67" fmla="*/ 1604 h 137"/>
                <a:gd name="T68" fmla="*/ 417 w 243"/>
                <a:gd name="T69" fmla="*/ 1284 h 137"/>
                <a:gd name="T70" fmla="*/ 325 w 243"/>
                <a:gd name="T71" fmla="*/ 1023 h 137"/>
                <a:gd name="T72" fmla="*/ 250 w 243"/>
                <a:gd name="T73" fmla="*/ 567 h 137"/>
                <a:gd name="T74" fmla="*/ 167 w 243"/>
                <a:gd name="T75" fmla="*/ 397 h 137"/>
                <a:gd name="T76" fmla="*/ 375 w 243"/>
                <a:gd name="T77" fmla="*/ 149 h 137"/>
                <a:gd name="T78" fmla="*/ 654 w 243"/>
                <a:gd name="T79" fmla="*/ 434 h 137"/>
                <a:gd name="T80" fmla="*/ 749 w 243"/>
                <a:gd name="T81" fmla="*/ 773 h 137"/>
                <a:gd name="T82" fmla="*/ 854 w 243"/>
                <a:gd name="T83" fmla="*/ 1156 h 137"/>
                <a:gd name="T84" fmla="*/ 1029 w 243"/>
                <a:gd name="T85" fmla="*/ 1532 h 137"/>
                <a:gd name="T86" fmla="*/ 1261 w 243"/>
                <a:gd name="T87" fmla="*/ 1830 h 137"/>
                <a:gd name="T88" fmla="*/ 1571 w 243"/>
                <a:gd name="T89" fmla="*/ 2001 h 137"/>
                <a:gd name="T90" fmla="*/ 1978 w 243"/>
                <a:gd name="T91" fmla="*/ 2001 h 137"/>
                <a:gd name="T92" fmla="*/ 2308 w 243"/>
                <a:gd name="T93" fmla="*/ 1966 h 137"/>
                <a:gd name="T94" fmla="*/ 2570 w 243"/>
                <a:gd name="T95" fmla="*/ 1817 h 137"/>
                <a:gd name="T96" fmla="*/ 2778 w 243"/>
                <a:gd name="T97" fmla="*/ 1740 h 137"/>
                <a:gd name="T98" fmla="*/ 3257 w 243"/>
                <a:gd name="T99" fmla="*/ 1532 h 137"/>
                <a:gd name="T100" fmla="*/ 3525 w 243"/>
                <a:gd name="T101" fmla="*/ 1420 h 137"/>
                <a:gd name="T102" fmla="*/ 3662 w 243"/>
                <a:gd name="T103" fmla="*/ 1455 h 137"/>
                <a:gd name="T104" fmla="*/ 3744 w 243"/>
                <a:gd name="T105" fmla="*/ 1702 h 13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3" h="137">
                  <a:moveTo>
                    <a:pt x="238" y="78"/>
                  </a:moveTo>
                  <a:cubicBezTo>
                    <a:pt x="237" y="76"/>
                    <a:pt x="240" y="75"/>
                    <a:pt x="239" y="72"/>
                  </a:cubicBezTo>
                  <a:cubicBezTo>
                    <a:pt x="238" y="70"/>
                    <a:pt x="231" y="67"/>
                    <a:pt x="230" y="67"/>
                  </a:cubicBezTo>
                  <a:cubicBezTo>
                    <a:pt x="228" y="67"/>
                    <a:pt x="228" y="69"/>
                    <a:pt x="226" y="69"/>
                  </a:cubicBezTo>
                  <a:cubicBezTo>
                    <a:pt x="225" y="70"/>
                    <a:pt x="223" y="68"/>
                    <a:pt x="221" y="69"/>
                  </a:cubicBezTo>
                  <a:cubicBezTo>
                    <a:pt x="220" y="70"/>
                    <a:pt x="215" y="71"/>
                    <a:pt x="213" y="72"/>
                  </a:cubicBezTo>
                  <a:cubicBezTo>
                    <a:pt x="210" y="73"/>
                    <a:pt x="212" y="76"/>
                    <a:pt x="210" y="77"/>
                  </a:cubicBezTo>
                  <a:cubicBezTo>
                    <a:pt x="209" y="77"/>
                    <a:pt x="208" y="74"/>
                    <a:pt x="205" y="75"/>
                  </a:cubicBezTo>
                  <a:cubicBezTo>
                    <a:pt x="201" y="76"/>
                    <a:pt x="195" y="78"/>
                    <a:pt x="193" y="79"/>
                  </a:cubicBezTo>
                  <a:cubicBezTo>
                    <a:pt x="192" y="79"/>
                    <a:pt x="193" y="82"/>
                    <a:pt x="191" y="83"/>
                  </a:cubicBezTo>
                  <a:cubicBezTo>
                    <a:pt x="189" y="84"/>
                    <a:pt x="189" y="80"/>
                    <a:pt x="187" y="81"/>
                  </a:cubicBezTo>
                  <a:cubicBezTo>
                    <a:pt x="185" y="82"/>
                    <a:pt x="175" y="85"/>
                    <a:pt x="172" y="87"/>
                  </a:cubicBezTo>
                  <a:cubicBezTo>
                    <a:pt x="169" y="89"/>
                    <a:pt x="169" y="92"/>
                    <a:pt x="167" y="92"/>
                  </a:cubicBezTo>
                  <a:cubicBezTo>
                    <a:pt x="166" y="93"/>
                    <a:pt x="163" y="90"/>
                    <a:pt x="161" y="90"/>
                  </a:cubicBezTo>
                  <a:cubicBezTo>
                    <a:pt x="159" y="91"/>
                    <a:pt x="154" y="92"/>
                    <a:pt x="151" y="93"/>
                  </a:cubicBezTo>
                  <a:cubicBezTo>
                    <a:pt x="148" y="94"/>
                    <a:pt x="150" y="97"/>
                    <a:pt x="147" y="98"/>
                  </a:cubicBezTo>
                  <a:cubicBezTo>
                    <a:pt x="145" y="98"/>
                    <a:pt x="143" y="96"/>
                    <a:pt x="141" y="97"/>
                  </a:cubicBezTo>
                  <a:cubicBezTo>
                    <a:pt x="139" y="97"/>
                    <a:pt x="141" y="102"/>
                    <a:pt x="138" y="102"/>
                  </a:cubicBezTo>
                  <a:cubicBezTo>
                    <a:pt x="136" y="103"/>
                    <a:pt x="134" y="98"/>
                    <a:pt x="132" y="99"/>
                  </a:cubicBezTo>
                  <a:cubicBezTo>
                    <a:pt x="130" y="100"/>
                    <a:pt x="132" y="102"/>
                    <a:pt x="129" y="103"/>
                  </a:cubicBezTo>
                  <a:cubicBezTo>
                    <a:pt x="127" y="103"/>
                    <a:pt x="126" y="100"/>
                    <a:pt x="125" y="100"/>
                  </a:cubicBezTo>
                  <a:cubicBezTo>
                    <a:pt x="123" y="101"/>
                    <a:pt x="113" y="101"/>
                    <a:pt x="111" y="102"/>
                  </a:cubicBezTo>
                  <a:cubicBezTo>
                    <a:pt x="108" y="102"/>
                    <a:pt x="108" y="105"/>
                    <a:pt x="105" y="105"/>
                  </a:cubicBezTo>
                  <a:cubicBezTo>
                    <a:pt x="103" y="105"/>
                    <a:pt x="104" y="101"/>
                    <a:pt x="101" y="100"/>
                  </a:cubicBezTo>
                  <a:cubicBezTo>
                    <a:pt x="99" y="100"/>
                    <a:pt x="94" y="98"/>
                    <a:pt x="90" y="96"/>
                  </a:cubicBezTo>
                  <a:cubicBezTo>
                    <a:pt x="86" y="95"/>
                    <a:pt x="86" y="99"/>
                    <a:pt x="84" y="98"/>
                  </a:cubicBezTo>
                  <a:cubicBezTo>
                    <a:pt x="82" y="97"/>
                    <a:pt x="85" y="94"/>
                    <a:pt x="83" y="92"/>
                  </a:cubicBezTo>
                  <a:cubicBezTo>
                    <a:pt x="80" y="90"/>
                    <a:pt x="74" y="84"/>
                    <a:pt x="72" y="82"/>
                  </a:cubicBezTo>
                  <a:cubicBezTo>
                    <a:pt x="71" y="81"/>
                    <a:pt x="69" y="83"/>
                    <a:pt x="68" y="82"/>
                  </a:cubicBezTo>
                  <a:cubicBezTo>
                    <a:pt x="67" y="81"/>
                    <a:pt x="69" y="77"/>
                    <a:pt x="67" y="76"/>
                  </a:cubicBezTo>
                  <a:cubicBezTo>
                    <a:pt x="65" y="74"/>
                    <a:pt x="63" y="76"/>
                    <a:pt x="62" y="74"/>
                  </a:cubicBezTo>
                  <a:cubicBezTo>
                    <a:pt x="61" y="73"/>
                    <a:pt x="65" y="73"/>
                    <a:pt x="63" y="70"/>
                  </a:cubicBezTo>
                  <a:cubicBezTo>
                    <a:pt x="62" y="67"/>
                    <a:pt x="58" y="60"/>
                    <a:pt x="56" y="57"/>
                  </a:cubicBezTo>
                  <a:cubicBezTo>
                    <a:pt x="54" y="54"/>
                    <a:pt x="49" y="57"/>
                    <a:pt x="48" y="55"/>
                  </a:cubicBezTo>
                  <a:cubicBezTo>
                    <a:pt x="47" y="52"/>
                    <a:pt x="55" y="52"/>
                    <a:pt x="53" y="49"/>
                  </a:cubicBezTo>
                  <a:cubicBezTo>
                    <a:pt x="52" y="46"/>
                    <a:pt x="50" y="38"/>
                    <a:pt x="48" y="34"/>
                  </a:cubicBezTo>
                  <a:cubicBezTo>
                    <a:pt x="47" y="30"/>
                    <a:pt x="45" y="32"/>
                    <a:pt x="44" y="29"/>
                  </a:cubicBezTo>
                  <a:cubicBezTo>
                    <a:pt x="43" y="26"/>
                    <a:pt x="45" y="24"/>
                    <a:pt x="45" y="22"/>
                  </a:cubicBezTo>
                  <a:cubicBezTo>
                    <a:pt x="44" y="19"/>
                    <a:pt x="44" y="16"/>
                    <a:pt x="44" y="14"/>
                  </a:cubicBezTo>
                  <a:cubicBezTo>
                    <a:pt x="42" y="7"/>
                    <a:pt x="34" y="0"/>
                    <a:pt x="20" y="2"/>
                  </a:cubicBezTo>
                  <a:cubicBezTo>
                    <a:pt x="6" y="5"/>
                    <a:pt x="0" y="14"/>
                    <a:pt x="2" y="22"/>
                  </a:cubicBezTo>
                  <a:cubicBezTo>
                    <a:pt x="2" y="27"/>
                    <a:pt x="6" y="27"/>
                    <a:pt x="7" y="29"/>
                  </a:cubicBezTo>
                  <a:cubicBezTo>
                    <a:pt x="8" y="31"/>
                    <a:pt x="5" y="33"/>
                    <a:pt x="6" y="38"/>
                  </a:cubicBezTo>
                  <a:cubicBezTo>
                    <a:pt x="7" y="44"/>
                    <a:pt x="11" y="53"/>
                    <a:pt x="13" y="58"/>
                  </a:cubicBezTo>
                  <a:cubicBezTo>
                    <a:pt x="14" y="62"/>
                    <a:pt x="19" y="59"/>
                    <a:pt x="20" y="63"/>
                  </a:cubicBezTo>
                  <a:cubicBezTo>
                    <a:pt x="20" y="65"/>
                    <a:pt x="16" y="65"/>
                    <a:pt x="17" y="68"/>
                  </a:cubicBezTo>
                  <a:cubicBezTo>
                    <a:pt x="18" y="71"/>
                    <a:pt x="22" y="79"/>
                    <a:pt x="24" y="81"/>
                  </a:cubicBezTo>
                  <a:cubicBezTo>
                    <a:pt x="25" y="84"/>
                    <a:pt x="27" y="81"/>
                    <a:pt x="28" y="83"/>
                  </a:cubicBezTo>
                  <a:cubicBezTo>
                    <a:pt x="30" y="85"/>
                    <a:pt x="27" y="86"/>
                    <a:pt x="28" y="89"/>
                  </a:cubicBezTo>
                  <a:cubicBezTo>
                    <a:pt x="30" y="92"/>
                    <a:pt x="32" y="90"/>
                    <a:pt x="33" y="92"/>
                  </a:cubicBezTo>
                  <a:cubicBezTo>
                    <a:pt x="34" y="93"/>
                    <a:pt x="33" y="95"/>
                    <a:pt x="34" y="97"/>
                  </a:cubicBezTo>
                  <a:cubicBezTo>
                    <a:pt x="35" y="98"/>
                    <a:pt x="39" y="97"/>
                    <a:pt x="40" y="99"/>
                  </a:cubicBezTo>
                  <a:cubicBezTo>
                    <a:pt x="41" y="101"/>
                    <a:pt x="44" y="108"/>
                    <a:pt x="47" y="112"/>
                  </a:cubicBezTo>
                  <a:cubicBezTo>
                    <a:pt x="50" y="116"/>
                    <a:pt x="53" y="113"/>
                    <a:pt x="55" y="115"/>
                  </a:cubicBezTo>
                  <a:cubicBezTo>
                    <a:pt x="57" y="117"/>
                    <a:pt x="54" y="120"/>
                    <a:pt x="57" y="121"/>
                  </a:cubicBezTo>
                  <a:cubicBezTo>
                    <a:pt x="64" y="126"/>
                    <a:pt x="66" y="127"/>
                    <a:pt x="67" y="127"/>
                  </a:cubicBezTo>
                  <a:cubicBezTo>
                    <a:pt x="68" y="127"/>
                    <a:pt x="69" y="125"/>
                    <a:pt x="71" y="126"/>
                  </a:cubicBezTo>
                  <a:cubicBezTo>
                    <a:pt x="72" y="127"/>
                    <a:pt x="71" y="129"/>
                    <a:pt x="73" y="130"/>
                  </a:cubicBezTo>
                  <a:cubicBezTo>
                    <a:pt x="73" y="130"/>
                    <a:pt x="74" y="131"/>
                    <a:pt x="77" y="132"/>
                  </a:cubicBezTo>
                  <a:cubicBezTo>
                    <a:pt x="81" y="133"/>
                    <a:pt x="82" y="130"/>
                    <a:pt x="85" y="131"/>
                  </a:cubicBezTo>
                  <a:cubicBezTo>
                    <a:pt x="87" y="131"/>
                    <a:pt x="90" y="135"/>
                    <a:pt x="94" y="136"/>
                  </a:cubicBezTo>
                  <a:cubicBezTo>
                    <a:pt x="98" y="136"/>
                    <a:pt x="106" y="137"/>
                    <a:pt x="110" y="137"/>
                  </a:cubicBezTo>
                  <a:cubicBezTo>
                    <a:pt x="113" y="136"/>
                    <a:pt x="112" y="133"/>
                    <a:pt x="113" y="133"/>
                  </a:cubicBezTo>
                  <a:cubicBezTo>
                    <a:pt x="114" y="133"/>
                    <a:pt x="114" y="137"/>
                    <a:pt x="117" y="137"/>
                  </a:cubicBezTo>
                  <a:cubicBezTo>
                    <a:pt x="120" y="137"/>
                    <a:pt x="129" y="136"/>
                    <a:pt x="133" y="136"/>
                  </a:cubicBezTo>
                  <a:cubicBezTo>
                    <a:pt x="136" y="135"/>
                    <a:pt x="134" y="132"/>
                    <a:pt x="136" y="132"/>
                  </a:cubicBezTo>
                  <a:cubicBezTo>
                    <a:pt x="138" y="132"/>
                    <a:pt x="139" y="134"/>
                    <a:pt x="143" y="134"/>
                  </a:cubicBezTo>
                  <a:cubicBezTo>
                    <a:pt x="147" y="133"/>
                    <a:pt x="146" y="129"/>
                    <a:pt x="149" y="128"/>
                  </a:cubicBezTo>
                  <a:cubicBezTo>
                    <a:pt x="152" y="127"/>
                    <a:pt x="152" y="133"/>
                    <a:pt x="156" y="132"/>
                  </a:cubicBezTo>
                  <a:cubicBezTo>
                    <a:pt x="159" y="131"/>
                    <a:pt x="157" y="129"/>
                    <a:pt x="159" y="128"/>
                  </a:cubicBezTo>
                  <a:cubicBezTo>
                    <a:pt x="161" y="128"/>
                    <a:pt x="162" y="131"/>
                    <a:pt x="165" y="130"/>
                  </a:cubicBezTo>
                  <a:cubicBezTo>
                    <a:pt x="167" y="129"/>
                    <a:pt x="174" y="127"/>
                    <a:pt x="176" y="126"/>
                  </a:cubicBezTo>
                  <a:cubicBezTo>
                    <a:pt x="178" y="125"/>
                    <a:pt x="177" y="121"/>
                    <a:pt x="179" y="120"/>
                  </a:cubicBezTo>
                  <a:cubicBezTo>
                    <a:pt x="181" y="119"/>
                    <a:pt x="181" y="125"/>
                    <a:pt x="183" y="124"/>
                  </a:cubicBezTo>
                  <a:cubicBezTo>
                    <a:pt x="186" y="123"/>
                    <a:pt x="190" y="122"/>
                    <a:pt x="193" y="121"/>
                  </a:cubicBezTo>
                  <a:cubicBezTo>
                    <a:pt x="195" y="120"/>
                    <a:pt x="193" y="117"/>
                    <a:pt x="195" y="117"/>
                  </a:cubicBezTo>
                  <a:cubicBezTo>
                    <a:pt x="196" y="117"/>
                    <a:pt x="196" y="119"/>
                    <a:pt x="200" y="118"/>
                  </a:cubicBezTo>
                  <a:cubicBezTo>
                    <a:pt x="203" y="117"/>
                    <a:pt x="207" y="115"/>
                    <a:pt x="208" y="114"/>
                  </a:cubicBezTo>
                  <a:cubicBezTo>
                    <a:pt x="210" y="114"/>
                    <a:pt x="208" y="112"/>
                    <a:pt x="209" y="111"/>
                  </a:cubicBezTo>
                  <a:cubicBezTo>
                    <a:pt x="211" y="110"/>
                    <a:pt x="213" y="113"/>
                    <a:pt x="214" y="113"/>
                  </a:cubicBezTo>
                  <a:cubicBezTo>
                    <a:pt x="216" y="112"/>
                    <a:pt x="214" y="105"/>
                    <a:pt x="217" y="105"/>
                  </a:cubicBezTo>
                  <a:cubicBezTo>
                    <a:pt x="219" y="105"/>
                    <a:pt x="219" y="110"/>
                    <a:pt x="223" y="109"/>
                  </a:cubicBezTo>
                  <a:cubicBezTo>
                    <a:pt x="226" y="107"/>
                    <a:pt x="232" y="106"/>
                    <a:pt x="234" y="105"/>
                  </a:cubicBezTo>
                  <a:cubicBezTo>
                    <a:pt x="235" y="104"/>
                    <a:pt x="238" y="105"/>
                    <a:pt x="238" y="100"/>
                  </a:cubicBezTo>
                  <a:cubicBezTo>
                    <a:pt x="239" y="96"/>
                    <a:pt x="242" y="96"/>
                    <a:pt x="242" y="91"/>
                  </a:cubicBezTo>
                  <a:cubicBezTo>
                    <a:pt x="243" y="86"/>
                    <a:pt x="242" y="83"/>
                    <a:pt x="241" y="81"/>
                  </a:cubicBezTo>
                  <a:cubicBezTo>
                    <a:pt x="241" y="79"/>
                    <a:pt x="239" y="80"/>
                    <a:pt x="238" y="78"/>
                  </a:cubicBezTo>
                  <a:close/>
                  <a:moveTo>
                    <a:pt x="233" y="73"/>
                  </a:moveTo>
                  <a:cubicBezTo>
                    <a:pt x="233" y="73"/>
                    <a:pt x="233" y="73"/>
                    <a:pt x="233" y="73"/>
                  </a:cubicBezTo>
                  <a:cubicBezTo>
                    <a:pt x="233" y="73"/>
                    <a:pt x="233" y="73"/>
                    <a:pt x="233" y="73"/>
                  </a:cubicBezTo>
                  <a:close/>
                  <a:moveTo>
                    <a:pt x="240" y="90"/>
                  </a:moveTo>
                  <a:cubicBezTo>
                    <a:pt x="239" y="91"/>
                    <a:pt x="239" y="92"/>
                    <a:pt x="239" y="93"/>
                  </a:cubicBezTo>
                  <a:cubicBezTo>
                    <a:pt x="238" y="94"/>
                    <a:pt x="236" y="96"/>
                    <a:pt x="236" y="99"/>
                  </a:cubicBezTo>
                  <a:cubicBezTo>
                    <a:pt x="235" y="99"/>
                    <a:pt x="234" y="100"/>
                    <a:pt x="234" y="100"/>
                  </a:cubicBezTo>
                  <a:cubicBezTo>
                    <a:pt x="234" y="100"/>
                    <a:pt x="229" y="101"/>
                    <a:pt x="229" y="101"/>
                  </a:cubicBezTo>
                  <a:cubicBezTo>
                    <a:pt x="229" y="101"/>
                    <a:pt x="228" y="102"/>
                    <a:pt x="227" y="102"/>
                  </a:cubicBezTo>
                  <a:cubicBezTo>
                    <a:pt x="220" y="105"/>
                    <a:pt x="214" y="102"/>
                    <a:pt x="213" y="105"/>
                  </a:cubicBezTo>
                  <a:cubicBezTo>
                    <a:pt x="212" y="105"/>
                    <a:pt x="211" y="105"/>
                    <a:pt x="210" y="106"/>
                  </a:cubicBezTo>
                  <a:cubicBezTo>
                    <a:pt x="210" y="106"/>
                    <a:pt x="207" y="107"/>
                    <a:pt x="206" y="110"/>
                  </a:cubicBezTo>
                  <a:cubicBezTo>
                    <a:pt x="206" y="110"/>
                    <a:pt x="206" y="110"/>
                    <a:pt x="206" y="110"/>
                  </a:cubicBezTo>
                  <a:cubicBezTo>
                    <a:pt x="206" y="110"/>
                    <a:pt x="202" y="112"/>
                    <a:pt x="201" y="112"/>
                  </a:cubicBezTo>
                  <a:cubicBezTo>
                    <a:pt x="200" y="111"/>
                    <a:pt x="198" y="111"/>
                    <a:pt x="197" y="111"/>
                  </a:cubicBezTo>
                  <a:cubicBezTo>
                    <a:pt x="196" y="112"/>
                    <a:pt x="193" y="113"/>
                    <a:pt x="192" y="116"/>
                  </a:cubicBezTo>
                  <a:cubicBezTo>
                    <a:pt x="191" y="117"/>
                    <a:pt x="190" y="117"/>
                    <a:pt x="189" y="117"/>
                  </a:cubicBezTo>
                  <a:cubicBezTo>
                    <a:pt x="186" y="113"/>
                    <a:pt x="182" y="114"/>
                    <a:pt x="180" y="114"/>
                  </a:cubicBezTo>
                  <a:cubicBezTo>
                    <a:pt x="176" y="116"/>
                    <a:pt x="176" y="119"/>
                    <a:pt x="175" y="121"/>
                  </a:cubicBezTo>
                  <a:cubicBezTo>
                    <a:pt x="174" y="122"/>
                    <a:pt x="169" y="123"/>
                    <a:pt x="167" y="124"/>
                  </a:cubicBezTo>
                  <a:cubicBezTo>
                    <a:pt x="166" y="123"/>
                    <a:pt x="163" y="122"/>
                    <a:pt x="160" y="123"/>
                  </a:cubicBezTo>
                  <a:cubicBezTo>
                    <a:pt x="159" y="123"/>
                    <a:pt x="159" y="124"/>
                    <a:pt x="158" y="124"/>
                  </a:cubicBezTo>
                  <a:cubicBezTo>
                    <a:pt x="155" y="122"/>
                    <a:pt x="153" y="122"/>
                    <a:pt x="150" y="122"/>
                  </a:cubicBezTo>
                  <a:cubicBezTo>
                    <a:pt x="147" y="124"/>
                    <a:pt x="146" y="126"/>
                    <a:pt x="145" y="128"/>
                  </a:cubicBezTo>
                  <a:cubicBezTo>
                    <a:pt x="145" y="128"/>
                    <a:pt x="144" y="128"/>
                    <a:pt x="144" y="127"/>
                  </a:cubicBezTo>
                  <a:cubicBezTo>
                    <a:pt x="138" y="126"/>
                    <a:pt x="138" y="126"/>
                    <a:pt x="138" y="126"/>
                  </a:cubicBezTo>
                  <a:cubicBezTo>
                    <a:pt x="137" y="126"/>
                    <a:pt x="134" y="127"/>
                    <a:pt x="133" y="130"/>
                  </a:cubicBezTo>
                  <a:cubicBezTo>
                    <a:pt x="130" y="130"/>
                    <a:pt x="126" y="131"/>
                    <a:pt x="122" y="131"/>
                  </a:cubicBezTo>
                  <a:cubicBezTo>
                    <a:pt x="121" y="128"/>
                    <a:pt x="118" y="127"/>
                    <a:pt x="117" y="127"/>
                  </a:cubicBezTo>
                  <a:cubicBezTo>
                    <a:pt x="115" y="127"/>
                    <a:pt x="113" y="128"/>
                    <a:pt x="111" y="131"/>
                  </a:cubicBezTo>
                  <a:cubicBezTo>
                    <a:pt x="109" y="131"/>
                    <a:pt x="104" y="130"/>
                    <a:pt x="102" y="130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8" y="130"/>
                    <a:pt x="96" y="129"/>
                    <a:pt x="95" y="128"/>
                  </a:cubicBezTo>
                  <a:cubicBezTo>
                    <a:pt x="94" y="127"/>
                    <a:pt x="92" y="125"/>
                    <a:pt x="89" y="125"/>
                  </a:cubicBezTo>
                  <a:cubicBezTo>
                    <a:pt x="83" y="126"/>
                    <a:pt x="83" y="126"/>
                    <a:pt x="83" y="126"/>
                  </a:cubicBezTo>
                  <a:cubicBezTo>
                    <a:pt x="83" y="126"/>
                    <a:pt x="82" y="126"/>
                    <a:pt x="82" y="126"/>
                  </a:cubicBezTo>
                  <a:cubicBezTo>
                    <a:pt x="82" y="126"/>
                    <a:pt x="81" y="126"/>
                    <a:pt x="80" y="125"/>
                  </a:cubicBezTo>
                  <a:cubicBezTo>
                    <a:pt x="80" y="124"/>
                    <a:pt x="79" y="122"/>
                    <a:pt x="77" y="121"/>
                  </a:cubicBezTo>
                  <a:cubicBezTo>
                    <a:pt x="76" y="120"/>
                    <a:pt x="73" y="119"/>
                    <a:pt x="70" y="120"/>
                  </a:cubicBezTo>
                  <a:cubicBezTo>
                    <a:pt x="69" y="120"/>
                    <a:pt x="68" y="119"/>
                    <a:pt x="65" y="117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5" y="115"/>
                    <a:pt x="65" y="113"/>
                    <a:pt x="63" y="110"/>
                  </a:cubicBezTo>
                  <a:cubicBezTo>
                    <a:pt x="60" y="108"/>
                    <a:pt x="57" y="108"/>
                    <a:pt x="55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3" y="106"/>
                    <a:pt x="52" y="103"/>
                    <a:pt x="51" y="100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7" y="94"/>
                    <a:pt x="44" y="93"/>
                    <a:pt x="42" y="92"/>
                  </a:cubicBezTo>
                  <a:cubicBezTo>
                    <a:pt x="42" y="91"/>
                    <a:pt x="42" y="89"/>
                    <a:pt x="42" y="89"/>
                  </a:cubicBezTo>
                  <a:cubicBezTo>
                    <a:pt x="40" y="87"/>
                    <a:pt x="39" y="86"/>
                    <a:pt x="38" y="85"/>
                  </a:cubicBezTo>
                  <a:cubicBezTo>
                    <a:pt x="38" y="85"/>
                    <a:pt x="38" y="85"/>
                    <a:pt x="38" y="84"/>
                  </a:cubicBezTo>
                  <a:cubicBezTo>
                    <a:pt x="38" y="83"/>
                    <a:pt x="38" y="81"/>
                    <a:pt x="36" y="79"/>
                  </a:cubicBezTo>
                  <a:cubicBezTo>
                    <a:pt x="35" y="78"/>
                    <a:pt x="33" y="77"/>
                    <a:pt x="31" y="77"/>
                  </a:cubicBezTo>
                  <a:cubicBezTo>
                    <a:pt x="30" y="75"/>
                    <a:pt x="28" y="71"/>
                    <a:pt x="27" y="68"/>
                  </a:cubicBezTo>
                  <a:cubicBezTo>
                    <a:pt x="29" y="67"/>
                    <a:pt x="29" y="65"/>
                    <a:pt x="29" y="63"/>
                  </a:cubicBezTo>
                  <a:cubicBezTo>
                    <a:pt x="29" y="63"/>
                    <a:pt x="29" y="62"/>
                    <a:pt x="29" y="62"/>
                  </a:cubicBezTo>
                  <a:cubicBezTo>
                    <a:pt x="28" y="56"/>
                    <a:pt x="23" y="55"/>
                    <a:pt x="21" y="55"/>
                  </a:cubicBezTo>
                  <a:cubicBezTo>
                    <a:pt x="21" y="55"/>
                    <a:pt x="21" y="54"/>
                    <a:pt x="21" y="54"/>
                  </a:cubicBezTo>
                  <a:cubicBezTo>
                    <a:pt x="19" y="50"/>
                    <a:pt x="16" y="42"/>
                    <a:pt x="15" y="37"/>
                  </a:cubicBezTo>
                  <a:cubicBezTo>
                    <a:pt x="15" y="37"/>
                    <a:pt x="15" y="36"/>
                    <a:pt x="15" y="36"/>
                  </a:cubicBezTo>
                  <a:cubicBezTo>
                    <a:pt x="15" y="36"/>
                    <a:pt x="15" y="35"/>
                    <a:pt x="15" y="34"/>
                  </a:cubicBezTo>
                  <a:cubicBezTo>
                    <a:pt x="16" y="33"/>
                    <a:pt x="16" y="32"/>
                    <a:pt x="16" y="30"/>
                  </a:cubicBezTo>
                  <a:cubicBezTo>
                    <a:pt x="16" y="29"/>
                    <a:pt x="16" y="28"/>
                    <a:pt x="15" y="26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0"/>
                    <a:pt x="11" y="20"/>
                    <a:pt x="11" y="19"/>
                  </a:cubicBezTo>
                  <a:cubicBezTo>
                    <a:pt x="11" y="18"/>
                    <a:pt x="11" y="17"/>
                    <a:pt x="12" y="15"/>
                  </a:cubicBezTo>
                  <a:cubicBezTo>
                    <a:pt x="14" y="12"/>
                    <a:pt x="19" y="9"/>
                    <a:pt x="24" y="8"/>
                  </a:cubicBezTo>
                  <a:cubicBezTo>
                    <a:pt x="35" y="6"/>
                    <a:pt x="40" y="12"/>
                    <a:pt x="41" y="15"/>
                  </a:cubicBezTo>
                  <a:cubicBezTo>
                    <a:pt x="41" y="15"/>
                    <a:pt x="41" y="14"/>
                    <a:pt x="41" y="14"/>
                  </a:cubicBezTo>
                  <a:cubicBezTo>
                    <a:pt x="41" y="14"/>
                    <a:pt x="42" y="21"/>
                    <a:pt x="42" y="22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4"/>
                    <a:pt x="41" y="26"/>
                    <a:pt x="41" y="27"/>
                  </a:cubicBezTo>
                  <a:cubicBezTo>
                    <a:pt x="41" y="28"/>
                    <a:pt x="42" y="30"/>
                    <a:pt x="42" y="31"/>
                  </a:cubicBezTo>
                  <a:cubicBezTo>
                    <a:pt x="46" y="36"/>
                    <a:pt x="46" y="36"/>
                    <a:pt x="46" y="36"/>
                  </a:cubicBezTo>
                  <a:cubicBezTo>
                    <a:pt x="46" y="36"/>
                    <a:pt x="48" y="41"/>
                    <a:pt x="48" y="41"/>
                  </a:cubicBezTo>
                  <a:cubicBezTo>
                    <a:pt x="48" y="41"/>
                    <a:pt x="49" y="45"/>
                    <a:pt x="50" y="48"/>
                  </a:cubicBezTo>
                  <a:cubicBezTo>
                    <a:pt x="48" y="49"/>
                    <a:pt x="47" y="50"/>
                    <a:pt x="46" y="52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8" y="60"/>
                    <a:pt x="51" y="62"/>
                    <a:pt x="55" y="61"/>
                  </a:cubicBezTo>
                  <a:cubicBezTo>
                    <a:pt x="56" y="63"/>
                    <a:pt x="59" y="68"/>
                    <a:pt x="60" y="70"/>
                  </a:cubicBezTo>
                  <a:cubicBezTo>
                    <a:pt x="59" y="71"/>
                    <a:pt x="59" y="73"/>
                    <a:pt x="59" y="74"/>
                  </a:cubicBezTo>
                  <a:cubicBezTo>
                    <a:pt x="59" y="76"/>
                    <a:pt x="60" y="77"/>
                    <a:pt x="60" y="77"/>
                  </a:cubicBezTo>
                  <a:cubicBezTo>
                    <a:pt x="62" y="80"/>
                    <a:pt x="64" y="81"/>
                    <a:pt x="66" y="81"/>
                  </a:cubicBezTo>
                  <a:cubicBezTo>
                    <a:pt x="66" y="83"/>
                    <a:pt x="66" y="85"/>
                    <a:pt x="66" y="85"/>
                  </a:cubicBezTo>
                  <a:cubicBezTo>
                    <a:pt x="67" y="87"/>
                    <a:pt x="69" y="88"/>
                    <a:pt x="73" y="88"/>
                  </a:cubicBezTo>
                  <a:cubicBezTo>
                    <a:pt x="75" y="90"/>
                    <a:pt x="79" y="94"/>
                    <a:pt x="81" y="95"/>
                  </a:cubicBezTo>
                  <a:cubicBezTo>
                    <a:pt x="81" y="96"/>
                    <a:pt x="81" y="97"/>
                    <a:pt x="81" y="97"/>
                  </a:cubicBezTo>
                  <a:cubicBezTo>
                    <a:pt x="81" y="100"/>
                    <a:pt x="82" y="102"/>
                    <a:pt x="84" y="103"/>
                  </a:cubicBezTo>
                  <a:cubicBezTo>
                    <a:pt x="85" y="104"/>
                    <a:pt x="89" y="106"/>
                    <a:pt x="93" y="102"/>
                  </a:cubicBezTo>
                  <a:cubicBezTo>
                    <a:pt x="94" y="103"/>
                    <a:pt x="96" y="104"/>
                    <a:pt x="96" y="104"/>
                  </a:cubicBezTo>
                  <a:cubicBezTo>
                    <a:pt x="96" y="104"/>
                    <a:pt x="99" y="105"/>
                    <a:pt x="101" y="106"/>
                  </a:cubicBezTo>
                  <a:cubicBezTo>
                    <a:pt x="103" y="109"/>
                    <a:pt x="105" y="111"/>
                    <a:pt x="109" y="111"/>
                  </a:cubicBezTo>
                  <a:cubicBezTo>
                    <a:pt x="113" y="111"/>
                    <a:pt x="115" y="109"/>
                    <a:pt x="116" y="107"/>
                  </a:cubicBezTo>
                  <a:cubicBezTo>
                    <a:pt x="117" y="107"/>
                    <a:pt x="118" y="107"/>
                    <a:pt x="118" y="107"/>
                  </a:cubicBezTo>
                  <a:cubicBezTo>
                    <a:pt x="122" y="107"/>
                    <a:pt x="125" y="107"/>
                    <a:pt x="127" y="106"/>
                  </a:cubicBezTo>
                  <a:cubicBezTo>
                    <a:pt x="128" y="108"/>
                    <a:pt x="130" y="109"/>
                    <a:pt x="133" y="109"/>
                  </a:cubicBezTo>
                  <a:cubicBezTo>
                    <a:pt x="134" y="108"/>
                    <a:pt x="136" y="108"/>
                    <a:pt x="137" y="107"/>
                  </a:cubicBezTo>
                  <a:cubicBezTo>
                    <a:pt x="139" y="108"/>
                    <a:pt x="141" y="108"/>
                    <a:pt x="143" y="108"/>
                  </a:cubicBezTo>
                  <a:cubicBezTo>
                    <a:pt x="145" y="107"/>
                    <a:pt x="147" y="106"/>
                    <a:pt x="148" y="104"/>
                  </a:cubicBezTo>
                  <a:cubicBezTo>
                    <a:pt x="149" y="104"/>
                    <a:pt x="150" y="104"/>
                    <a:pt x="152" y="104"/>
                  </a:cubicBezTo>
                  <a:cubicBezTo>
                    <a:pt x="156" y="103"/>
                    <a:pt x="157" y="100"/>
                    <a:pt x="158" y="98"/>
                  </a:cubicBezTo>
                  <a:cubicBezTo>
                    <a:pt x="159" y="98"/>
                    <a:pt x="161" y="97"/>
                    <a:pt x="161" y="97"/>
                  </a:cubicBezTo>
                  <a:cubicBezTo>
                    <a:pt x="161" y="97"/>
                    <a:pt x="163" y="97"/>
                    <a:pt x="165" y="96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7" y="97"/>
                    <a:pt x="169" y="99"/>
                    <a:pt x="172" y="98"/>
                  </a:cubicBezTo>
                  <a:cubicBezTo>
                    <a:pt x="176" y="97"/>
                    <a:pt x="177" y="94"/>
                    <a:pt x="178" y="93"/>
                  </a:cubicBezTo>
                  <a:cubicBezTo>
                    <a:pt x="178" y="93"/>
                    <a:pt x="178" y="92"/>
                    <a:pt x="178" y="92"/>
                  </a:cubicBezTo>
                  <a:cubicBezTo>
                    <a:pt x="178" y="92"/>
                    <a:pt x="188" y="88"/>
                    <a:pt x="188" y="88"/>
                  </a:cubicBezTo>
                  <a:cubicBezTo>
                    <a:pt x="188" y="88"/>
                    <a:pt x="189" y="88"/>
                    <a:pt x="190" y="88"/>
                  </a:cubicBezTo>
                  <a:cubicBezTo>
                    <a:pt x="193" y="90"/>
                    <a:pt x="196" y="85"/>
                    <a:pt x="201" y="84"/>
                  </a:cubicBezTo>
                  <a:cubicBezTo>
                    <a:pt x="204" y="83"/>
                    <a:pt x="207" y="82"/>
                    <a:pt x="209" y="81"/>
                  </a:cubicBezTo>
                  <a:cubicBezTo>
                    <a:pt x="211" y="83"/>
                    <a:pt x="213" y="79"/>
                    <a:pt x="220" y="77"/>
                  </a:cubicBezTo>
                  <a:cubicBezTo>
                    <a:pt x="222" y="76"/>
                    <a:pt x="223" y="76"/>
                    <a:pt x="223" y="76"/>
                  </a:cubicBezTo>
                  <a:cubicBezTo>
                    <a:pt x="223" y="76"/>
                    <a:pt x="225" y="75"/>
                    <a:pt x="226" y="75"/>
                  </a:cubicBezTo>
                  <a:cubicBezTo>
                    <a:pt x="226" y="75"/>
                    <a:pt x="226" y="75"/>
                    <a:pt x="226" y="75"/>
                  </a:cubicBezTo>
                  <a:cubicBezTo>
                    <a:pt x="231" y="75"/>
                    <a:pt x="231" y="75"/>
                    <a:pt x="231" y="75"/>
                  </a:cubicBezTo>
                  <a:cubicBezTo>
                    <a:pt x="231" y="75"/>
                    <a:pt x="232" y="74"/>
                    <a:pt x="234" y="73"/>
                  </a:cubicBezTo>
                  <a:cubicBezTo>
                    <a:pt x="234" y="74"/>
                    <a:pt x="235" y="74"/>
                    <a:pt x="236" y="74"/>
                  </a:cubicBezTo>
                  <a:cubicBezTo>
                    <a:pt x="235" y="75"/>
                    <a:pt x="235" y="76"/>
                    <a:pt x="235" y="77"/>
                  </a:cubicBezTo>
                  <a:cubicBezTo>
                    <a:pt x="235" y="78"/>
                    <a:pt x="235" y="79"/>
                    <a:pt x="236" y="80"/>
                  </a:cubicBezTo>
                  <a:cubicBezTo>
                    <a:pt x="236" y="80"/>
                    <a:pt x="238" y="82"/>
                    <a:pt x="239" y="83"/>
                  </a:cubicBezTo>
                  <a:cubicBezTo>
                    <a:pt x="239" y="84"/>
                    <a:pt x="240" y="86"/>
                    <a:pt x="240" y="88"/>
                  </a:cubicBezTo>
                  <a:cubicBezTo>
                    <a:pt x="240" y="88"/>
                    <a:pt x="240" y="89"/>
                    <a:pt x="240" y="90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8" name="Freeform 2637">
              <a:extLst>
                <a:ext uri="{FF2B5EF4-FFF2-40B4-BE49-F238E27FC236}">
                  <a16:creationId xmlns:a16="http://schemas.microsoft.com/office/drawing/2014/main" id="{6F65188F-CE67-415B-AA9A-6BF97181A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187"/>
              <a:ext cx="98" cy="162"/>
            </a:xfrm>
            <a:custGeom>
              <a:avLst/>
              <a:gdLst>
                <a:gd name="T0" fmla="*/ 0 w 39"/>
                <a:gd name="T1" fmla="*/ 149 h 61"/>
                <a:gd name="T2" fmla="*/ 33 w 39"/>
                <a:gd name="T3" fmla="*/ 337 h 61"/>
                <a:gd name="T4" fmla="*/ 83 w 39"/>
                <a:gd name="T5" fmla="*/ 297 h 61"/>
                <a:gd name="T6" fmla="*/ 221 w 39"/>
                <a:gd name="T7" fmla="*/ 396 h 61"/>
                <a:gd name="T8" fmla="*/ 209 w 39"/>
                <a:gd name="T9" fmla="*/ 507 h 61"/>
                <a:gd name="T10" fmla="*/ 254 w 39"/>
                <a:gd name="T11" fmla="*/ 563 h 61"/>
                <a:gd name="T12" fmla="*/ 271 w 39"/>
                <a:gd name="T13" fmla="*/ 749 h 61"/>
                <a:gd name="T14" fmla="*/ 209 w 39"/>
                <a:gd name="T15" fmla="*/ 916 h 61"/>
                <a:gd name="T16" fmla="*/ 176 w 39"/>
                <a:gd name="T17" fmla="*/ 993 h 61"/>
                <a:gd name="T18" fmla="*/ 209 w 39"/>
                <a:gd name="T19" fmla="*/ 1142 h 61"/>
                <a:gd name="T20" fmla="*/ 0 w 39"/>
                <a:gd name="T21" fmla="*/ 149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3" y="17"/>
                    <a:pt x="4" y="16"/>
                    <a:pt x="5" y="16"/>
                  </a:cubicBezTo>
                  <a:cubicBezTo>
                    <a:pt x="6" y="16"/>
                    <a:pt x="13" y="19"/>
                    <a:pt x="14" y="21"/>
                  </a:cubicBezTo>
                  <a:cubicBezTo>
                    <a:pt x="15" y="24"/>
                    <a:pt x="12" y="25"/>
                    <a:pt x="13" y="27"/>
                  </a:cubicBezTo>
                  <a:cubicBezTo>
                    <a:pt x="14" y="29"/>
                    <a:pt x="16" y="28"/>
                    <a:pt x="16" y="30"/>
                  </a:cubicBezTo>
                  <a:cubicBezTo>
                    <a:pt x="17" y="32"/>
                    <a:pt x="18" y="35"/>
                    <a:pt x="17" y="40"/>
                  </a:cubicBezTo>
                  <a:cubicBezTo>
                    <a:pt x="17" y="45"/>
                    <a:pt x="14" y="45"/>
                    <a:pt x="13" y="49"/>
                  </a:cubicBezTo>
                  <a:cubicBezTo>
                    <a:pt x="13" y="52"/>
                    <a:pt x="12" y="53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9"/>
                    <a:pt x="20" y="0"/>
                    <a:pt x="0" y="8"/>
                  </a:cubicBezTo>
                  <a:close/>
                </a:path>
              </a:pathLst>
            </a:custGeom>
            <a:solidFill>
              <a:srgbClr val="F7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09" name="Freeform 2638">
              <a:extLst>
                <a:ext uri="{FF2B5EF4-FFF2-40B4-BE49-F238E27FC236}">
                  <a16:creationId xmlns:a16="http://schemas.microsoft.com/office/drawing/2014/main" id="{EC5B4A72-B556-4CF8-86B1-F4CA92416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" y="2235"/>
              <a:ext cx="47" cy="90"/>
            </a:xfrm>
            <a:custGeom>
              <a:avLst/>
              <a:gdLst>
                <a:gd name="T0" fmla="*/ 104 w 19"/>
                <a:gd name="T1" fmla="*/ 0 h 34"/>
                <a:gd name="T2" fmla="*/ 42 w 19"/>
                <a:gd name="T3" fmla="*/ 463 h 34"/>
                <a:gd name="T4" fmla="*/ 134 w 19"/>
                <a:gd name="T5" fmla="*/ 609 h 34"/>
                <a:gd name="T6" fmla="*/ 195 w 19"/>
                <a:gd name="T7" fmla="*/ 540 h 34"/>
                <a:gd name="T8" fmla="*/ 257 w 19"/>
                <a:gd name="T9" fmla="*/ 281 h 34"/>
                <a:gd name="T10" fmla="*/ 195 w 19"/>
                <a:gd name="T11" fmla="*/ 169 h 34"/>
                <a:gd name="T12" fmla="*/ 134 w 19"/>
                <a:gd name="T13" fmla="*/ 56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4">
                  <a:moveTo>
                    <a:pt x="7" y="0"/>
                  </a:moveTo>
                  <a:cubicBezTo>
                    <a:pt x="0" y="5"/>
                    <a:pt x="1" y="18"/>
                    <a:pt x="3" y="25"/>
                  </a:cubicBezTo>
                  <a:cubicBezTo>
                    <a:pt x="4" y="27"/>
                    <a:pt x="7" y="33"/>
                    <a:pt x="9" y="33"/>
                  </a:cubicBezTo>
                  <a:cubicBezTo>
                    <a:pt x="11" y="34"/>
                    <a:pt x="12" y="30"/>
                    <a:pt x="13" y="29"/>
                  </a:cubicBezTo>
                  <a:cubicBezTo>
                    <a:pt x="16" y="25"/>
                    <a:pt x="19" y="20"/>
                    <a:pt x="17" y="15"/>
                  </a:cubicBezTo>
                  <a:cubicBezTo>
                    <a:pt x="16" y="13"/>
                    <a:pt x="14" y="11"/>
                    <a:pt x="13" y="9"/>
                  </a:cubicBezTo>
                  <a:cubicBezTo>
                    <a:pt x="12" y="7"/>
                    <a:pt x="12" y="5"/>
                    <a:pt x="9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0" name="Freeform 2639">
              <a:extLst>
                <a:ext uri="{FF2B5EF4-FFF2-40B4-BE49-F238E27FC236}">
                  <a16:creationId xmlns:a16="http://schemas.microsoft.com/office/drawing/2014/main" id="{C73611D9-6AD5-43D0-8CD0-E351F31B3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8" y="2096"/>
              <a:ext cx="50" cy="56"/>
            </a:xfrm>
            <a:custGeom>
              <a:avLst/>
              <a:gdLst>
                <a:gd name="T0" fmla="*/ 0 w 20"/>
                <a:gd name="T1" fmla="*/ 0 h 21"/>
                <a:gd name="T2" fmla="*/ 313 w 20"/>
                <a:gd name="T3" fmla="*/ 192 h 21"/>
                <a:gd name="T4" fmla="*/ 33 w 20"/>
                <a:gd name="T5" fmla="*/ 397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0" y="0"/>
                  </a:moveTo>
                  <a:cubicBezTo>
                    <a:pt x="2" y="9"/>
                    <a:pt x="13" y="10"/>
                    <a:pt x="20" y="10"/>
                  </a:cubicBezTo>
                  <a:cubicBezTo>
                    <a:pt x="13" y="10"/>
                    <a:pt x="6" y="15"/>
                    <a:pt x="2" y="2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1" name="Freeform 2640">
              <a:extLst>
                <a:ext uri="{FF2B5EF4-FFF2-40B4-BE49-F238E27FC236}">
                  <a16:creationId xmlns:a16="http://schemas.microsoft.com/office/drawing/2014/main" id="{12723B37-42F4-49FB-A839-F690C7B44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187"/>
              <a:ext cx="75" cy="50"/>
            </a:xfrm>
            <a:custGeom>
              <a:avLst/>
              <a:gdLst>
                <a:gd name="T0" fmla="*/ 20 w 30"/>
                <a:gd name="T1" fmla="*/ 55 h 19"/>
                <a:gd name="T2" fmla="*/ 270 w 30"/>
                <a:gd name="T3" fmla="*/ 89 h 19"/>
                <a:gd name="T4" fmla="*/ 470 w 30"/>
                <a:gd name="T5" fmla="*/ 0 h 19"/>
                <a:gd name="T6" fmla="*/ 408 w 30"/>
                <a:gd name="T7" fmla="*/ 76 h 19"/>
                <a:gd name="T8" fmla="*/ 333 w 30"/>
                <a:gd name="T9" fmla="*/ 145 h 19"/>
                <a:gd name="T10" fmla="*/ 145 w 30"/>
                <a:gd name="T11" fmla="*/ 255 h 19"/>
                <a:gd name="T12" fmla="*/ 0 w 30"/>
                <a:gd name="T13" fmla="*/ 3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19">
                  <a:moveTo>
                    <a:pt x="1" y="3"/>
                  </a:moveTo>
                  <a:cubicBezTo>
                    <a:pt x="4" y="7"/>
                    <a:pt x="13" y="6"/>
                    <a:pt x="17" y="5"/>
                  </a:cubicBezTo>
                  <a:cubicBezTo>
                    <a:pt x="22" y="5"/>
                    <a:pt x="26" y="3"/>
                    <a:pt x="30" y="0"/>
                  </a:cubicBezTo>
                  <a:cubicBezTo>
                    <a:pt x="28" y="0"/>
                    <a:pt x="27" y="3"/>
                    <a:pt x="26" y="4"/>
                  </a:cubicBezTo>
                  <a:cubicBezTo>
                    <a:pt x="25" y="7"/>
                    <a:pt x="24" y="7"/>
                    <a:pt x="21" y="8"/>
                  </a:cubicBezTo>
                  <a:cubicBezTo>
                    <a:pt x="17" y="10"/>
                    <a:pt x="13" y="11"/>
                    <a:pt x="9" y="14"/>
                  </a:cubicBezTo>
                  <a:cubicBezTo>
                    <a:pt x="6" y="17"/>
                    <a:pt x="5" y="19"/>
                    <a:pt x="0" y="1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2" name="Freeform 2641">
              <a:extLst>
                <a:ext uri="{FF2B5EF4-FFF2-40B4-BE49-F238E27FC236}">
                  <a16:creationId xmlns:a16="http://schemas.microsoft.com/office/drawing/2014/main" id="{662EE417-6F7F-4DE6-83D3-0980135A6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245"/>
              <a:ext cx="40" cy="43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81 h 16"/>
                <a:gd name="T4" fmla="*/ 20 w 16"/>
                <a:gd name="T5" fmla="*/ 312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5" y="5"/>
                    <a:pt x="10" y="4"/>
                    <a:pt x="16" y="4"/>
                  </a:cubicBezTo>
                  <a:cubicBezTo>
                    <a:pt x="11" y="6"/>
                    <a:pt x="8" y="15"/>
                    <a:pt x="1" y="1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3" name="Freeform 2642">
              <a:extLst>
                <a:ext uri="{FF2B5EF4-FFF2-40B4-BE49-F238E27FC236}">
                  <a16:creationId xmlns:a16="http://schemas.microsoft.com/office/drawing/2014/main" id="{52A57867-8DFD-446E-A91A-1104BD3AF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277"/>
              <a:ext cx="22" cy="24"/>
            </a:xfrm>
            <a:custGeom>
              <a:avLst/>
              <a:gdLst>
                <a:gd name="T0" fmla="*/ 0 w 9"/>
                <a:gd name="T1" fmla="*/ 0 h 9"/>
                <a:gd name="T2" fmla="*/ 132 w 9"/>
                <a:gd name="T3" fmla="*/ 0 h 9"/>
                <a:gd name="T4" fmla="*/ 29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cubicBezTo>
                    <a:pt x="3" y="1"/>
                    <a:pt x="6" y="1"/>
                    <a:pt x="9" y="0"/>
                  </a:cubicBezTo>
                  <a:cubicBezTo>
                    <a:pt x="7" y="3"/>
                    <a:pt x="5" y="7"/>
                    <a:pt x="2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4" name="Freeform 2643">
              <a:extLst>
                <a:ext uri="{FF2B5EF4-FFF2-40B4-BE49-F238E27FC236}">
                  <a16:creationId xmlns:a16="http://schemas.microsoft.com/office/drawing/2014/main" id="{368F9A88-6F85-4301-9EE9-E733A89E3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3" y="2291"/>
              <a:ext cx="22" cy="29"/>
            </a:xfrm>
            <a:custGeom>
              <a:avLst/>
              <a:gdLst>
                <a:gd name="T0" fmla="*/ 0 w 9"/>
                <a:gd name="T1" fmla="*/ 21 h 11"/>
                <a:gd name="T2" fmla="*/ 132 w 9"/>
                <a:gd name="T3" fmla="*/ 0 h 11"/>
                <a:gd name="T4" fmla="*/ 90 w 9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1"/>
                  </a:moveTo>
                  <a:cubicBezTo>
                    <a:pt x="2" y="2"/>
                    <a:pt x="6" y="0"/>
                    <a:pt x="9" y="0"/>
                  </a:cubicBezTo>
                  <a:cubicBezTo>
                    <a:pt x="8" y="4"/>
                    <a:pt x="6" y="7"/>
                    <a:pt x="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5" name="Freeform 2644">
              <a:extLst>
                <a:ext uri="{FF2B5EF4-FFF2-40B4-BE49-F238E27FC236}">
                  <a16:creationId xmlns:a16="http://schemas.microsoft.com/office/drawing/2014/main" id="{B64EA895-7D58-40D4-8AAA-DFF07F895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235"/>
              <a:ext cx="40" cy="34"/>
            </a:xfrm>
            <a:custGeom>
              <a:avLst/>
              <a:gdLst>
                <a:gd name="T0" fmla="*/ 158 w 16"/>
                <a:gd name="T1" fmla="*/ 0 h 13"/>
                <a:gd name="T2" fmla="*/ 0 w 16"/>
                <a:gd name="T3" fmla="*/ 178 h 13"/>
                <a:gd name="T4" fmla="*/ 125 w 16"/>
                <a:gd name="T5" fmla="*/ 144 h 13"/>
                <a:gd name="T6" fmla="*/ 250 w 16"/>
                <a:gd name="T7" fmla="*/ 19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10" y="5"/>
                    <a:pt x="2" y="6"/>
                    <a:pt x="0" y="10"/>
                  </a:cubicBezTo>
                  <a:cubicBezTo>
                    <a:pt x="3" y="8"/>
                    <a:pt x="5" y="8"/>
                    <a:pt x="8" y="8"/>
                  </a:cubicBezTo>
                  <a:cubicBezTo>
                    <a:pt x="10" y="9"/>
                    <a:pt x="14" y="13"/>
                    <a:pt x="16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6" name="Freeform 2645">
              <a:extLst>
                <a:ext uri="{FF2B5EF4-FFF2-40B4-BE49-F238E27FC236}">
                  <a16:creationId xmlns:a16="http://schemas.microsoft.com/office/drawing/2014/main" id="{D9166B05-1FA7-42BC-B95C-225C39BC4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2267"/>
              <a:ext cx="35" cy="24"/>
            </a:xfrm>
            <a:custGeom>
              <a:avLst/>
              <a:gdLst>
                <a:gd name="T0" fmla="*/ 83 w 14"/>
                <a:gd name="T1" fmla="*/ 0 h 9"/>
                <a:gd name="T2" fmla="*/ 0 w 14"/>
                <a:gd name="T3" fmla="*/ 171 h 9"/>
                <a:gd name="T4" fmla="*/ 95 w 14"/>
                <a:gd name="T5" fmla="*/ 149 h 9"/>
                <a:gd name="T6" fmla="*/ 220 w 14"/>
                <a:gd name="T7" fmla="*/ 93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5" y="0"/>
                  </a:moveTo>
                  <a:cubicBezTo>
                    <a:pt x="5" y="3"/>
                    <a:pt x="2" y="6"/>
                    <a:pt x="0" y="9"/>
                  </a:cubicBezTo>
                  <a:cubicBezTo>
                    <a:pt x="1" y="7"/>
                    <a:pt x="4" y="8"/>
                    <a:pt x="6" y="8"/>
                  </a:cubicBezTo>
                  <a:cubicBezTo>
                    <a:pt x="9" y="8"/>
                    <a:pt x="11" y="7"/>
                    <a:pt x="14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7" name="Freeform 2646">
              <a:extLst>
                <a:ext uri="{FF2B5EF4-FFF2-40B4-BE49-F238E27FC236}">
                  <a16:creationId xmlns:a16="http://schemas.microsoft.com/office/drawing/2014/main" id="{1FBDCE3A-F456-460A-9000-13260DA5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2301"/>
              <a:ext cx="35" cy="48"/>
            </a:xfrm>
            <a:custGeom>
              <a:avLst/>
              <a:gdLst>
                <a:gd name="T0" fmla="*/ 83 w 14"/>
                <a:gd name="T1" fmla="*/ 0 h 18"/>
                <a:gd name="T2" fmla="*/ 63 w 14"/>
                <a:gd name="T3" fmla="*/ 149 h 18"/>
                <a:gd name="T4" fmla="*/ 0 w 14"/>
                <a:gd name="T5" fmla="*/ 341 h 18"/>
                <a:gd name="T6" fmla="*/ 113 w 14"/>
                <a:gd name="T7" fmla="*/ 264 h 18"/>
                <a:gd name="T8" fmla="*/ 220 w 14"/>
                <a:gd name="T9" fmla="*/ 7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8">
                  <a:moveTo>
                    <a:pt x="5" y="0"/>
                  </a:moveTo>
                  <a:cubicBezTo>
                    <a:pt x="5" y="3"/>
                    <a:pt x="5" y="5"/>
                    <a:pt x="4" y="8"/>
                  </a:cubicBezTo>
                  <a:cubicBezTo>
                    <a:pt x="4" y="11"/>
                    <a:pt x="1" y="15"/>
                    <a:pt x="0" y="18"/>
                  </a:cubicBezTo>
                  <a:cubicBezTo>
                    <a:pt x="2" y="16"/>
                    <a:pt x="5" y="15"/>
                    <a:pt x="7" y="14"/>
                  </a:cubicBezTo>
                  <a:cubicBezTo>
                    <a:pt x="11" y="11"/>
                    <a:pt x="13" y="8"/>
                    <a:pt x="14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8" name="Freeform 2647">
              <a:extLst>
                <a:ext uri="{FF2B5EF4-FFF2-40B4-BE49-F238E27FC236}">
                  <a16:creationId xmlns:a16="http://schemas.microsoft.com/office/drawing/2014/main" id="{048E7D16-935A-4628-9CF6-1336C5A5F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5" y="2333"/>
              <a:ext cx="38" cy="38"/>
            </a:xfrm>
            <a:custGeom>
              <a:avLst/>
              <a:gdLst>
                <a:gd name="T0" fmla="*/ 0 w 15"/>
                <a:gd name="T1" fmla="*/ 22 h 14"/>
                <a:gd name="T2" fmla="*/ 243 w 15"/>
                <a:gd name="T3" fmla="*/ 0 h 14"/>
                <a:gd name="T4" fmla="*/ 180 w 15"/>
                <a:gd name="T5" fmla="*/ 28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"/>
                  </a:moveTo>
                  <a:cubicBezTo>
                    <a:pt x="3" y="4"/>
                    <a:pt x="12" y="3"/>
                    <a:pt x="15" y="0"/>
                  </a:cubicBezTo>
                  <a:cubicBezTo>
                    <a:pt x="13" y="4"/>
                    <a:pt x="13" y="9"/>
                    <a:pt x="11" y="1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19" name="Freeform 2648">
              <a:extLst>
                <a:ext uri="{FF2B5EF4-FFF2-40B4-BE49-F238E27FC236}">
                  <a16:creationId xmlns:a16="http://schemas.microsoft.com/office/drawing/2014/main" id="{A52ECE04-862A-4B9D-A17C-D83791EE8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2363"/>
              <a:ext cx="35" cy="32"/>
            </a:xfrm>
            <a:custGeom>
              <a:avLst/>
              <a:gdLst>
                <a:gd name="T0" fmla="*/ 0 w 14"/>
                <a:gd name="T1" fmla="*/ 56 h 12"/>
                <a:gd name="T2" fmla="*/ 158 w 14"/>
                <a:gd name="T3" fmla="*/ 0 h 12"/>
                <a:gd name="T4" fmla="*/ 175 w 14"/>
                <a:gd name="T5" fmla="*/ 93 h 12"/>
                <a:gd name="T6" fmla="*/ 220 w 14"/>
                <a:gd name="T7" fmla="*/ 22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0" y="3"/>
                  </a:moveTo>
                  <a:cubicBezTo>
                    <a:pt x="3" y="5"/>
                    <a:pt x="7" y="1"/>
                    <a:pt x="10" y="0"/>
                  </a:cubicBezTo>
                  <a:cubicBezTo>
                    <a:pt x="9" y="2"/>
                    <a:pt x="11" y="3"/>
                    <a:pt x="11" y="5"/>
                  </a:cubicBezTo>
                  <a:cubicBezTo>
                    <a:pt x="12" y="7"/>
                    <a:pt x="13" y="11"/>
                    <a:pt x="14" y="1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0" name="Freeform 2649">
              <a:extLst>
                <a:ext uri="{FF2B5EF4-FFF2-40B4-BE49-F238E27FC236}">
                  <a16:creationId xmlns:a16="http://schemas.microsoft.com/office/drawing/2014/main" id="{6C29B38A-5BF6-4495-9F00-5E1E9EBB4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376"/>
              <a:ext cx="45" cy="27"/>
            </a:xfrm>
            <a:custGeom>
              <a:avLst/>
              <a:gdLst>
                <a:gd name="T0" fmla="*/ 0 w 18"/>
                <a:gd name="T1" fmla="*/ 81 h 10"/>
                <a:gd name="T2" fmla="*/ 145 w 18"/>
                <a:gd name="T3" fmla="*/ 0 h 10"/>
                <a:gd name="T4" fmla="*/ 220 w 18"/>
                <a:gd name="T5" fmla="*/ 81 h 10"/>
                <a:gd name="T6" fmla="*/ 283 w 18"/>
                <a:gd name="T7" fmla="*/ 19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0">
                  <a:moveTo>
                    <a:pt x="0" y="4"/>
                  </a:moveTo>
                  <a:cubicBezTo>
                    <a:pt x="3" y="4"/>
                    <a:pt x="7" y="2"/>
                    <a:pt x="9" y="0"/>
                  </a:cubicBezTo>
                  <a:cubicBezTo>
                    <a:pt x="10" y="2"/>
                    <a:pt x="12" y="2"/>
                    <a:pt x="14" y="4"/>
                  </a:cubicBezTo>
                  <a:cubicBezTo>
                    <a:pt x="15" y="5"/>
                    <a:pt x="17" y="8"/>
                    <a:pt x="18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1" name="Freeform 2650">
              <a:extLst>
                <a:ext uri="{FF2B5EF4-FFF2-40B4-BE49-F238E27FC236}">
                  <a16:creationId xmlns:a16="http://schemas.microsoft.com/office/drawing/2014/main" id="{C419E62B-BD63-46E9-B7A9-7A20F636B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328"/>
              <a:ext cx="42" cy="35"/>
            </a:xfrm>
            <a:custGeom>
              <a:avLst/>
              <a:gdLst>
                <a:gd name="T0" fmla="*/ 0 w 17"/>
                <a:gd name="T1" fmla="*/ 0 h 13"/>
                <a:gd name="T2" fmla="*/ 104 w 17"/>
                <a:gd name="T3" fmla="*/ 253 h 13"/>
                <a:gd name="T4" fmla="*/ 257 w 17"/>
                <a:gd name="T5" fmla="*/ 3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0"/>
                  </a:moveTo>
                  <a:cubicBezTo>
                    <a:pt x="0" y="5"/>
                    <a:pt x="2" y="11"/>
                    <a:pt x="7" y="13"/>
                  </a:cubicBezTo>
                  <a:cubicBezTo>
                    <a:pt x="6" y="9"/>
                    <a:pt x="13" y="3"/>
                    <a:pt x="17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2" name="Freeform 2651">
              <a:extLst>
                <a:ext uri="{FF2B5EF4-FFF2-40B4-BE49-F238E27FC236}">
                  <a16:creationId xmlns:a16="http://schemas.microsoft.com/office/drawing/2014/main" id="{DCC7ABC6-4DA2-4490-A7B7-165E8191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5" y="2248"/>
              <a:ext cx="25" cy="37"/>
            </a:xfrm>
            <a:custGeom>
              <a:avLst/>
              <a:gdLst>
                <a:gd name="T0" fmla="*/ 0 w 10"/>
                <a:gd name="T1" fmla="*/ 90 h 14"/>
                <a:gd name="T2" fmla="*/ 63 w 10"/>
                <a:gd name="T3" fmla="*/ 259 h 14"/>
                <a:gd name="T4" fmla="*/ 158 w 10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0" y="5"/>
                  </a:moveTo>
                  <a:cubicBezTo>
                    <a:pt x="0" y="8"/>
                    <a:pt x="1" y="13"/>
                    <a:pt x="4" y="14"/>
                  </a:cubicBezTo>
                  <a:cubicBezTo>
                    <a:pt x="1" y="8"/>
                    <a:pt x="8" y="4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3" name="Freeform 2652">
              <a:extLst>
                <a:ext uri="{FF2B5EF4-FFF2-40B4-BE49-F238E27FC236}">
                  <a16:creationId xmlns:a16="http://schemas.microsoft.com/office/drawing/2014/main" id="{F7F3F1BA-F5C0-403D-9E3E-DA8376B44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2269"/>
              <a:ext cx="32" cy="38"/>
            </a:xfrm>
            <a:custGeom>
              <a:avLst/>
              <a:gdLst>
                <a:gd name="T0" fmla="*/ 30 w 13"/>
                <a:gd name="T1" fmla="*/ 0 h 14"/>
                <a:gd name="T2" fmla="*/ 91 w 13"/>
                <a:gd name="T3" fmla="*/ 280 h 14"/>
                <a:gd name="T4" fmla="*/ 194 w 13"/>
                <a:gd name="T5" fmla="*/ 22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2" y="0"/>
                  </a:moveTo>
                  <a:cubicBezTo>
                    <a:pt x="0" y="4"/>
                    <a:pt x="3" y="11"/>
                    <a:pt x="6" y="14"/>
                  </a:cubicBezTo>
                  <a:cubicBezTo>
                    <a:pt x="7" y="8"/>
                    <a:pt x="9" y="5"/>
                    <a:pt x="13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4" name="Freeform 2653">
              <a:extLst>
                <a:ext uri="{FF2B5EF4-FFF2-40B4-BE49-F238E27FC236}">
                  <a16:creationId xmlns:a16="http://schemas.microsoft.com/office/drawing/2014/main" id="{5BEAD576-5A3A-4F17-8C0F-AC582F836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2312"/>
              <a:ext cx="28" cy="24"/>
            </a:xfrm>
            <a:custGeom>
              <a:avLst/>
              <a:gdLst>
                <a:gd name="T0" fmla="*/ 20 w 11"/>
                <a:gd name="T1" fmla="*/ 171 h 9"/>
                <a:gd name="T2" fmla="*/ 33 w 11"/>
                <a:gd name="T3" fmla="*/ 0 h 9"/>
                <a:gd name="T4" fmla="*/ 181 w 11"/>
                <a:gd name="T5" fmla="*/ 149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" y="9"/>
                  </a:moveTo>
                  <a:cubicBezTo>
                    <a:pt x="0" y="7"/>
                    <a:pt x="0" y="3"/>
                    <a:pt x="2" y="0"/>
                  </a:cubicBezTo>
                  <a:cubicBezTo>
                    <a:pt x="3" y="5"/>
                    <a:pt x="7" y="7"/>
                    <a:pt x="11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5" name="Freeform 2654">
              <a:extLst>
                <a:ext uri="{FF2B5EF4-FFF2-40B4-BE49-F238E27FC236}">
                  <a16:creationId xmlns:a16="http://schemas.microsoft.com/office/drawing/2014/main" id="{40313518-EFBC-444E-BAFD-8A1874C4D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339"/>
              <a:ext cx="30" cy="24"/>
            </a:xfrm>
            <a:custGeom>
              <a:avLst/>
              <a:gdLst>
                <a:gd name="T0" fmla="*/ 0 w 12"/>
                <a:gd name="T1" fmla="*/ 171 h 9"/>
                <a:gd name="T2" fmla="*/ 50 w 12"/>
                <a:gd name="T3" fmla="*/ 0 h 9"/>
                <a:gd name="T4" fmla="*/ 188 w 12"/>
                <a:gd name="T5" fmla="*/ 77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">
                  <a:moveTo>
                    <a:pt x="0" y="9"/>
                  </a:moveTo>
                  <a:cubicBezTo>
                    <a:pt x="0" y="7"/>
                    <a:pt x="0" y="1"/>
                    <a:pt x="3" y="0"/>
                  </a:cubicBezTo>
                  <a:cubicBezTo>
                    <a:pt x="5" y="3"/>
                    <a:pt x="9" y="5"/>
                    <a:pt x="12" y="4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6" name="Freeform 2655">
              <a:extLst>
                <a:ext uri="{FF2B5EF4-FFF2-40B4-BE49-F238E27FC236}">
                  <a16:creationId xmlns:a16="http://schemas.microsoft.com/office/drawing/2014/main" id="{BC7A0C81-3957-4751-9324-BC9CECD99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" y="2325"/>
              <a:ext cx="20" cy="22"/>
            </a:xfrm>
            <a:custGeom>
              <a:avLst/>
              <a:gdLst>
                <a:gd name="T0" fmla="*/ 0 w 8"/>
                <a:gd name="T1" fmla="*/ 168 h 8"/>
                <a:gd name="T2" fmla="*/ 50 w 8"/>
                <a:gd name="T3" fmla="*/ 0 h 8"/>
                <a:gd name="T4" fmla="*/ 125 w 8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0" y="5"/>
                    <a:pt x="1" y="2"/>
                    <a:pt x="3" y="0"/>
                  </a:cubicBezTo>
                  <a:cubicBezTo>
                    <a:pt x="3" y="3"/>
                    <a:pt x="6" y="4"/>
                    <a:pt x="8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7" name="Freeform 2656">
              <a:extLst>
                <a:ext uri="{FF2B5EF4-FFF2-40B4-BE49-F238E27FC236}">
                  <a16:creationId xmlns:a16="http://schemas.microsoft.com/office/drawing/2014/main" id="{E38AC86A-3CE5-4A3D-B73A-2BCAFFE5D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2288"/>
              <a:ext cx="40" cy="43"/>
            </a:xfrm>
            <a:custGeom>
              <a:avLst/>
              <a:gdLst>
                <a:gd name="T0" fmla="*/ 20 w 16"/>
                <a:gd name="T1" fmla="*/ 94 h 16"/>
                <a:gd name="T2" fmla="*/ 113 w 16"/>
                <a:gd name="T3" fmla="*/ 312 h 16"/>
                <a:gd name="T4" fmla="*/ 175 w 16"/>
                <a:gd name="T5" fmla="*/ 159 h 16"/>
                <a:gd name="T6" fmla="*/ 250 w 16"/>
                <a:gd name="T7" fmla="*/ 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6">
                  <a:moveTo>
                    <a:pt x="1" y="5"/>
                  </a:moveTo>
                  <a:cubicBezTo>
                    <a:pt x="0" y="9"/>
                    <a:pt x="3" y="15"/>
                    <a:pt x="7" y="16"/>
                  </a:cubicBezTo>
                  <a:cubicBezTo>
                    <a:pt x="6" y="12"/>
                    <a:pt x="10" y="10"/>
                    <a:pt x="11" y="8"/>
                  </a:cubicBezTo>
                  <a:cubicBezTo>
                    <a:pt x="13" y="6"/>
                    <a:pt x="13" y="2"/>
                    <a:pt x="16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8" name="Freeform 2657">
              <a:extLst>
                <a:ext uri="{FF2B5EF4-FFF2-40B4-BE49-F238E27FC236}">
                  <a16:creationId xmlns:a16="http://schemas.microsoft.com/office/drawing/2014/main" id="{A5E6BADE-057D-4123-AC07-0149BA1D5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2347"/>
              <a:ext cx="42" cy="32"/>
            </a:xfrm>
            <a:custGeom>
              <a:avLst/>
              <a:gdLst>
                <a:gd name="T0" fmla="*/ 12 w 17"/>
                <a:gd name="T1" fmla="*/ 227 h 12"/>
                <a:gd name="T2" fmla="*/ 104 w 17"/>
                <a:gd name="T3" fmla="*/ 0 h 12"/>
                <a:gd name="T4" fmla="*/ 153 w 17"/>
                <a:gd name="T5" fmla="*/ 56 h 12"/>
                <a:gd name="T6" fmla="*/ 257 w 17"/>
                <a:gd name="T7" fmla="*/ 13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2">
                  <a:moveTo>
                    <a:pt x="1" y="12"/>
                  </a:moveTo>
                  <a:cubicBezTo>
                    <a:pt x="0" y="7"/>
                    <a:pt x="5" y="3"/>
                    <a:pt x="7" y="0"/>
                  </a:cubicBezTo>
                  <a:cubicBezTo>
                    <a:pt x="8" y="1"/>
                    <a:pt x="9" y="2"/>
                    <a:pt x="10" y="3"/>
                  </a:cubicBezTo>
                  <a:cubicBezTo>
                    <a:pt x="12" y="5"/>
                    <a:pt x="14" y="7"/>
                    <a:pt x="17" y="7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29" name="Freeform 2658">
              <a:extLst>
                <a:ext uri="{FF2B5EF4-FFF2-40B4-BE49-F238E27FC236}">
                  <a16:creationId xmlns:a16="http://schemas.microsoft.com/office/drawing/2014/main" id="{085BD6EB-0B08-404B-8485-FC7518325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2368"/>
              <a:ext cx="70" cy="24"/>
            </a:xfrm>
            <a:custGeom>
              <a:avLst/>
              <a:gdLst>
                <a:gd name="T0" fmla="*/ 0 w 28"/>
                <a:gd name="T1" fmla="*/ 171 h 9"/>
                <a:gd name="T2" fmla="*/ 125 w 28"/>
                <a:gd name="T3" fmla="*/ 0 h 9"/>
                <a:gd name="T4" fmla="*/ 175 w 28"/>
                <a:gd name="T5" fmla="*/ 56 h 9"/>
                <a:gd name="T6" fmla="*/ 250 w 28"/>
                <a:gd name="T7" fmla="*/ 21 h 9"/>
                <a:gd name="T8" fmla="*/ 438 w 28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9">
                  <a:moveTo>
                    <a:pt x="0" y="9"/>
                  </a:moveTo>
                  <a:cubicBezTo>
                    <a:pt x="1" y="7"/>
                    <a:pt x="5" y="0"/>
                    <a:pt x="8" y="0"/>
                  </a:cubicBezTo>
                  <a:cubicBezTo>
                    <a:pt x="9" y="1"/>
                    <a:pt x="10" y="3"/>
                    <a:pt x="11" y="3"/>
                  </a:cubicBezTo>
                  <a:cubicBezTo>
                    <a:pt x="13" y="4"/>
                    <a:pt x="14" y="2"/>
                    <a:pt x="16" y="1"/>
                  </a:cubicBezTo>
                  <a:cubicBezTo>
                    <a:pt x="19" y="2"/>
                    <a:pt x="26" y="3"/>
                    <a:pt x="28" y="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0" name="Freeform 2659">
              <a:extLst>
                <a:ext uri="{FF2B5EF4-FFF2-40B4-BE49-F238E27FC236}">
                  <a16:creationId xmlns:a16="http://schemas.microsoft.com/office/drawing/2014/main" id="{183DFB26-80CF-4537-9CC6-5E4EADB74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323"/>
              <a:ext cx="53" cy="21"/>
            </a:xfrm>
            <a:custGeom>
              <a:avLst/>
              <a:gdLst>
                <a:gd name="T0" fmla="*/ 0 w 21"/>
                <a:gd name="T1" fmla="*/ 76 h 8"/>
                <a:gd name="T2" fmla="*/ 114 w 21"/>
                <a:gd name="T3" fmla="*/ 144 h 8"/>
                <a:gd name="T4" fmla="*/ 179 w 21"/>
                <a:gd name="T5" fmla="*/ 76 h 8"/>
                <a:gd name="T6" fmla="*/ 305 w 21"/>
                <a:gd name="T7" fmla="*/ 144 h 8"/>
                <a:gd name="T8" fmla="*/ 338 w 21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8">
                  <a:moveTo>
                    <a:pt x="0" y="4"/>
                  </a:moveTo>
                  <a:cubicBezTo>
                    <a:pt x="3" y="5"/>
                    <a:pt x="4" y="8"/>
                    <a:pt x="7" y="8"/>
                  </a:cubicBezTo>
                  <a:cubicBezTo>
                    <a:pt x="10" y="8"/>
                    <a:pt x="10" y="6"/>
                    <a:pt x="11" y="4"/>
                  </a:cubicBezTo>
                  <a:cubicBezTo>
                    <a:pt x="13" y="7"/>
                    <a:pt x="16" y="7"/>
                    <a:pt x="19" y="8"/>
                  </a:cubicBezTo>
                  <a:cubicBezTo>
                    <a:pt x="19" y="5"/>
                    <a:pt x="21" y="3"/>
                    <a:pt x="2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1" name="Freeform 2660">
              <a:extLst>
                <a:ext uri="{FF2B5EF4-FFF2-40B4-BE49-F238E27FC236}">
                  <a16:creationId xmlns:a16="http://schemas.microsoft.com/office/drawing/2014/main" id="{9C8F6921-A7E8-495D-BDE3-C8640AFD6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0" y="2307"/>
              <a:ext cx="25" cy="24"/>
            </a:xfrm>
            <a:custGeom>
              <a:avLst/>
              <a:gdLst>
                <a:gd name="T0" fmla="*/ 0 w 10"/>
                <a:gd name="T1" fmla="*/ 115 h 9"/>
                <a:gd name="T2" fmla="*/ 95 w 10"/>
                <a:gd name="T3" fmla="*/ 171 h 9"/>
                <a:gd name="T4" fmla="*/ 158 w 10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">
                  <a:moveTo>
                    <a:pt x="0" y="6"/>
                  </a:moveTo>
                  <a:cubicBezTo>
                    <a:pt x="3" y="8"/>
                    <a:pt x="3" y="9"/>
                    <a:pt x="6" y="9"/>
                  </a:cubicBezTo>
                  <a:cubicBezTo>
                    <a:pt x="6" y="5"/>
                    <a:pt x="10" y="3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2" name="Freeform 2661">
              <a:extLst>
                <a:ext uri="{FF2B5EF4-FFF2-40B4-BE49-F238E27FC236}">
                  <a16:creationId xmlns:a16="http://schemas.microsoft.com/office/drawing/2014/main" id="{A307A01B-C0D5-4914-9FB9-CD9F91719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384"/>
              <a:ext cx="50" cy="21"/>
            </a:xfrm>
            <a:custGeom>
              <a:avLst/>
              <a:gdLst>
                <a:gd name="T0" fmla="*/ 0 w 20"/>
                <a:gd name="T1" fmla="*/ 123 h 8"/>
                <a:gd name="T2" fmla="*/ 175 w 20"/>
                <a:gd name="T3" fmla="*/ 21 h 8"/>
                <a:gd name="T4" fmla="*/ 238 w 20"/>
                <a:gd name="T5" fmla="*/ 55 h 8"/>
                <a:gd name="T6" fmla="*/ 313 w 20"/>
                <a:gd name="T7" fmla="*/ 144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7"/>
                  </a:moveTo>
                  <a:cubicBezTo>
                    <a:pt x="5" y="7"/>
                    <a:pt x="7" y="2"/>
                    <a:pt x="11" y="1"/>
                  </a:cubicBezTo>
                  <a:cubicBezTo>
                    <a:pt x="14" y="0"/>
                    <a:pt x="13" y="1"/>
                    <a:pt x="15" y="3"/>
                  </a:cubicBezTo>
                  <a:cubicBezTo>
                    <a:pt x="17" y="5"/>
                    <a:pt x="18" y="7"/>
                    <a:pt x="20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3" name="Freeform 2662">
              <a:extLst>
                <a:ext uri="{FF2B5EF4-FFF2-40B4-BE49-F238E27FC236}">
                  <a16:creationId xmlns:a16="http://schemas.microsoft.com/office/drawing/2014/main" id="{865E51E3-720F-4E1F-A4D8-1CA5B8767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2381"/>
              <a:ext cx="30" cy="22"/>
            </a:xfrm>
            <a:custGeom>
              <a:avLst/>
              <a:gdLst>
                <a:gd name="T0" fmla="*/ 0 w 12"/>
                <a:gd name="T1" fmla="*/ 168 h 8"/>
                <a:gd name="T2" fmla="*/ 83 w 12"/>
                <a:gd name="T3" fmla="*/ 47 h 8"/>
                <a:gd name="T4" fmla="*/ 188 w 12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0" y="8"/>
                  </a:moveTo>
                  <a:cubicBezTo>
                    <a:pt x="2" y="6"/>
                    <a:pt x="3" y="3"/>
                    <a:pt x="5" y="2"/>
                  </a:cubicBezTo>
                  <a:cubicBezTo>
                    <a:pt x="9" y="0"/>
                    <a:pt x="10" y="5"/>
                    <a:pt x="12" y="5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4" name="Freeform 2663">
              <a:extLst>
                <a:ext uri="{FF2B5EF4-FFF2-40B4-BE49-F238E27FC236}">
                  <a16:creationId xmlns:a16="http://schemas.microsoft.com/office/drawing/2014/main" id="{7773B530-9677-4B8E-B339-02D25A67A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2077"/>
              <a:ext cx="22" cy="35"/>
            </a:xfrm>
            <a:custGeom>
              <a:avLst/>
              <a:gdLst>
                <a:gd name="T0" fmla="*/ 0 w 9"/>
                <a:gd name="T1" fmla="*/ 0 h 13"/>
                <a:gd name="T2" fmla="*/ 120 w 9"/>
                <a:gd name="T3" fmla="*/ 94 h 13"/>
                <a:gd name="T4" fmla="*/ 71 w 9"/>
                <a:gd name="T5" fmla="*/ 253 h 13"/>
                <a:gd name="T6" fmla="*/ 42 w 9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3" y="1"/>
                    <a:pt x="7" y="2"/>
                    <a:pt x="8" y="5"/>
                  </a:cubicBezTo>
                  <a:cubicBezTo>
                    <a:pt x="9" y="8"/>
                    <a:pt x="8" y="13"/>
                    <a:pt x="5" y="13"/>
                  </a:cubicBezTo>
                  <a:cubicBezTo>
                    <a:pt x="7" y="11"/>
                    <a:pt x="6" y="4"/>
                    <a:pt x="3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5" name="Freeform 2664">
              <a:extLst>
                <a:ext uri="{FF2B5EF4-FFF2-40B4-BE49-F238E27FC236}">
                  <a16:creationId xmlns:a16="http://schemas.microsoft.com/office/drawing/2014/main" id="{E5E23AC9-56E9-4A39-B20E-5598BB3A9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2128"/>
              <a:ext cx="45" cy="43"/>
            </a:xfrm>
            <a:custGeom>
              <a:avLst/>
              <a:gdLst>
                <a:gd name="T0" fmla="*/ 33 w 18"/>
                <a:gd name="T1" fmla="*/ 312 h 16"/>
                <a:gd name="T2" fmla="*/ 33 w 18"/>
                <a:gd name="T3" fmla="*/ 94 h 16"/>
                <a:gd name="T4" fmla="*/ 283 w 18"/>
                <a:gd name="T5" fmla="*/ 22 h 16"/>
                <a:gd name="T6" fmla="*/ 50 w 18"/>
                <a:gd name="T7" fmla="*/ 25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2" y="16"/>
                  </a:moveTo>
                  <a:cubicBezTo>
                    <a:pt x="2" y="13"/>
                    <a:pt x="0" y="8"/>
                    <a:pt x="2" y="5"/>
                  </a:cubicBezTo>
                  <a:cubicBezTo>
                    <a:pt x="5" y="0"/>
                    <a:pt x="14" y="0"/>
                    <a:pt x="18" y="1"/>
                  </a:cubicBezTo>
                  <a:cubicBezTo>
                    <a:pt x="11" y="2"/>
                    <a:pt x="2" y="4"/>
                    <a:pt x="3" y="13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6" name="Freeform 2665">
              <a:extLst>
                <a:ext uri="{FF2B5EF4-FFF2-40B4-BE49-F238E27FC236}">
                  <a16:creationId xmlns:a16="http://schemas.microsoft.com/office/drawing/2014/main" id="{EA942816-0C87-4B9E-A9AB-20023C9C8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2213"/>
              <a:ext cx="35" cy="32"/>
            </a:xfrm>
            <a:custGeom>
              <a:avLst/>
              <a:gdLst>
                <a:gd name="T0" fmla="*/ 220 w 14"/>
                <a:gd name="T1" fmla="*/ 0 h 12"/>
                <a:gd name="T2" fmla="*/ 50 w 14"/>
                <a:gd name="T3" fmla="*/ 77 h 12"/>
                <a:gd name="T4" fmla="*/ 20 w 14"/>
                <a:gd name="T5" fmla="*/ 149 h 12"/>
                <a:gd name="T6" fmla="*/ 50 w 14"/>
                <a:gd name="T7" fmla="*/ 227 h 12"/>
                <a:gd name="T8" fmla="*/ 50 w 14"/>
                <a:gd name="T9" fmla="*/ 136 h 12"/>
                <a:gd name="T10" fmla="*/ 145 w 14"/>
                <a:gd name="T11" fmla="*/ 3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">
                  <a:moveTo>
                    <a:pt x="14" y="0"/>
                  </a:moveTo>
                  <a:cubicBezTo>
                    <a:pt x="11" y="1"/>
                    <a:pt x="6" y="1"/>
                    <a:pt x="3" y="4"/>
                  </a:cubicBezTo>
                  <a:cubicBezTo>
                    <a:pt x="2" y="5"/>
                    <a:pt x="1" y="6"/>
                    <a:pt x="1" y="8"/>
                  </a:cubicBezTo>
                  <a:cubicBezTo>
                    <a:pt x="0" y="10"/>
                    <a:pt x="2" y="11"/>
                    <a:pt x="3" y="12"/>
                  </a:cubicBezTo>
                  <a:cubicBezTo>
                    <a:pt x="2" y="11"/>
                    <a:pt x="2" y="8"/>
                    <a:pt x="3" y="7"/>
                  </a:cubicBezTo>
                  <a:cubicBezTo>
                    <a:pt x="4" y="4"/>
                    <a:pt x="6" y="3"/>
                    <a:pt x="9" y="2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7" name="Freeform 2666">
              <a:extLst>
                <a:ext uri="{FF2B5EF4-FFF2-40B4-BE49-F238E27FC236}">
                  <a16:creationId xmlns:a16="http://schemas.microsoft.com/office/drawing/2014/main" id="{E4B08C98-0ACC-4D8E-AC10-4414A8BD7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259"/>
              <a:ext cx="18" cy="16"/>
            </a:xfrm>
            <a:custGeom>
              <a:avLst/>
              <a:gdLst>
                <a:gd name="T0" fmla="*/ 118 w 7"/>
                <a:gd name="T1" fmla="*/ 0 h 6"/>
                <a:gd name="T2" fmla="*/ 0 w 7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4" y="1"/>
                    <a:pt x="2" y="3"/>
                    <a:pt x="0" y="6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8" name="Freeform 2667">
              <a:extLst>
                <a:ext uri="{FF2B5EF4-FFF2-40B4-BE49-F238E27FC236}">
                  <a16:creationId xmlns:a16="http://schemas.microsoft.com/office/drawing/2014/main" id="{E91CB27F-BEFB-4C33-9CA4-7510C29D1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2267"/>
              <a:ext cx="22" cy="24"/>
            </a:xfrm>
            <a:custGeom>
              <a:avLst/>
              <a:gdLst>
                <a:gd name="T0" fmla="*/ 132 w 9"/>
                <a:gd name="T1" fmla="*/ 0 h 9"/>
                <a:gd name="T2" fmla="*/ 0 w 9"/>
                <a:gd name="T3" fmla="*/ 17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cubicBezTo>
                    <a:pt x="4" y="1"/>
                    <a:pt x="2" y="4"/>
                    <a:pt x="0" y="9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39" name="Freeform 2668">
              <a:extLst>
                <a:ext uri="{FF2B5EF4-FFF2-40B4-BE49-F238E27FC236}">
                  <a16:creationId xmlns:a16="http://schemas.microsoft.com/office/drawing/2014/main" id="{2D0EC26A-2A70-4665-AE47-9094AA1B8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323"/>
              <a:ext cx="25" cy="40"/>
            </a:xfrm>
            <a:custGeom>
              <a:avLst/>
              <a:gdLst>
                <a:gd name="T0" fmla="*/ 158 w 10"/>
                <a:gd name="T1" fmla="*/ 0 h 15"/>
                <a:gd name="T2" fmla="*/ 83 w 10"/>
                <a:gd name="T3" fmla="*/ 285 h 15"/>
                <a:gd name="T4" fmla="*/ 158 w 10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5">
                  <a:moveTo>
                    <a:pt x="10" y="0"/>
                  </a:moveTo>
                  <a:cubicBezTo>
                    <a:pt x="8" y="2"/>
                    <a:pt x="0" y="15"/>
                    <a:pt x="5" y="15"/>
                  </a:cubicBezTo>
                  <a:cubicBezTo>
                    <a:pt x="3" y="12"/>
                    <a:pt x="8" y="3"/>
                    <a:pt x="10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0" name="Freeform 2669">
              <a:extLst>
                <a:ext uri="{FF2B5EF4-FFF2-40B4-BE49-F238E27FC236}">
                  <a16:creationId xmlns:a16="http://schemas.microsoft.com/office/drawing/2014/main" id="{56C6D176-E434-4168-894F-E863AD19E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344"/>
              <a:ext cx="15" cy="37"/>
            </a:xfrm>
            <a:custGeom>
              <a:avLst/>
              <a:gdLst>
                <a:gd name="T0" fmla="*/ 83 w 6"/>
                <a:gd name="T1" fmla="*/ 0 h 14"/>
                <a:gd name="T2" fmla="*/ 20 w 6"/>
                <a:gd name="T3" fmla="*/ 77 h 14"/>
                <a:gd name="T4" fmla="*/ 33 w 6"/>
                <a:gd name="T5" fmla="*/ 259 h 14"/>
                <a:gd name="T6" fmla="*/ 50 w 6"/>
                <a:gd name="T7" fmla="*/ 111 h 14"/>
                <a:gd name="T8" fmla="*/ 95 w 6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4">
                  <a:moveTo>
                    <a:pt x="5" y="0"/>
                  </a:moveTo>
                  <a:cubicBezTo>
                    <a:pt x="3" y="1"/>
                    <a:pt x="2" y="3"/>
                    <a:pt x="1" y="4"/>
                  </a:cubicBezTo>
                  <a:cubicBezTo>
                    <a:pt x="0" y="7"/>
                    <a:pt x="0" y="12"/>
                    <a:pt x="2" y="14"/>
                  </a:cubicBezTo>
                  <a:cubicBezTo>
                    <a:pt x="2" y="11"/>
                    <a:pt x="2" y="9"/>
                    <a:pt x="3" y="6"/>
                  </a:cubicBezTo>
                  <a:cubicBezTo>
                    <a:pt x="3" y="4"/>
                    <a:pt x="3" y="1"/>
                    <a:pt x="6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1" name="Freeform 2670">
              <a:extLst>
                <a:ext uri="{FF2B5EF4-FFF2-40B4-BE49-F238E27FC236}">
                  <a16:creationId xmlns:a16="http://schemas.microsoft.com/office/drawing/2014/main" id="{674881B3-1EB1-4B22-B84C-0B0B1B66F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360"/>
              <a:ext cx="15" cy="35"/>
            </a:xfrm>
            <a:custGeom>
              <a:avLst/>
              <a:gdLst>
                <a:gd name="T0" fmla="*/ 33 w 6"/>
                <a:gd name="T1" fmla="*/ 0 h 13"/>
                <a:gd name="T2" fmla="*/ 95 w 6"/>
                <a:gd name="T3" fmla="*/ 253 h 13"/>
                <a:gd name="T4" fmla="*/ 33 w 6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0"/>
                  </a:moveTo>
                  <a:cubicBezTo>
                    <a:pt x="0" y="4"/>
                    <a:pt x="1" y="11"/>
                    <a:pt x="6" y="13"/>
                  </a:cubicBezTo>
                  <a:cubicBezTo>
                    <a:pt x="4" y="11"/>
                    <a:pt x="2" y="4"/>
                    <a:pt x="2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2" name="Freeform 2671">
              <a:extLst>
                <a:ext uri="{FF2B5EF4-FFF2-40B4-BE49-F238E27FC236}">
                  <a16:creationId xmlns:a16="http://schemas.microsoft.com/office/drawing/2014/main" id="{57405ADA-CD41-4767-914D-D8F8A1A91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" y="2291"/>
              <a:ext cx="17" cy="53"/>
            </a:xfrm>
            <a:custGeom>
              <a:avLst/>
              <a:gdLst>
                <a:gd name="T0" fmla="*/ 29 w 7"/>
                <a:gd name="T1" fmla="*/ 0 h 20"/>
                <a:gd name="T2" fmla="*/ 41 w 7"/>
                <a:gd name="T3" fmla="*/ 294 h 20"/>
                <a:gd name="T4" fmla="*/ 100 w 7"/>
                <a:gd name="T5" fmla="*/ 371 h 20"/>
                <a:gd name="T6" fmla="*/ 58 w 7"/>
                <a:gd name="T7" fmla="*/ 225 h 20"/>
                <a:gd name="T8" fmla="*/ 29 w 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20">
                  <a:moveTo>
                    <a:pt x="2" y="0"/>
                  </a:moveTo>
                  <a:cubicBezTo>
                    <a:pt x="0" y="4"/>
                    <a:pt x="0" y="12"/>
                    <a:pt x="3" y="16"/>
                  </a:cubicBezTo>
                  <a:cubicBezTo>
                    <a:pt x="4" y="17"/>
                    <a:pt x="6" y="19"/>
                    <a:pt x="7" y="20"/>
                  </a:cubicBezTo>
                  <a:cubicBezTo>
                    <a:pt x="6" y="18"/>
                    <a:pt x="4" y="14"/>
                    <a:pt x="4" y="12"/>
                  </a:cubicBezTo>
                  <a:cubicBezTo>
                    <a:pt x="2" y="9"/>
                    <a:pt x="2" y="5"/>
                    <a:pt x="2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3" name="Freeform 2672">
              <a:extLst>
                <a:ext uri="{FF2B5EF4-FFF2-40B4-BE49-F238E27FC236}">
                  <a16:creationId xmlns:a16="http://schemas.microsoft.com/office/drawing/2014/main" id="{63B24FD3-41B7-41E8-9DBD-A74AAB035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283"/>
              <a:ext cx="10" cy="40"/>
            </a:xfrm>
            <a:custGeom>
              <a:avLst/>
              <a:gdLst>
                <a:gd name="T0" fmla="*/ 0 w 4"/>
                <a:gd name="T1" fmla="*/ 115 h 15"/>
                <a:gd name="T2" fmla="*/ 63 w 4"/>
                <a:gd name="T3" fmla="*/ 285 h 15"/>
                <a:gd name="T4" fmla="*/ 20 w 4"/>
                <a:gd name="T5" fmla="*/ 171 h 15"/>
                <a:gd name="T6" fmla="*/ 0 w 4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5">
                  <a:moveTo>
                    <a:pt x="0" y="6"/>
                  </a:moveTo>
                  <a:cubicBezTo>
                    <a:pt x="0" y="9"/>
                    <a:pt x="0" y="14"/>
                    <a:pt x="4" y="15"/>
                  </a:cubicBezTo>
                  <a:cubicBezTo>
                    <a:pt x="3" y="13"/>
                    <a:pt x="2" y="11"/>
                    <a:pt x="1" y="9"/>
                  </a:cubicBezTo>
                  <a:cubicBezTo>
                    <a:pt x="0" y="4"/>
                    <a:pt x="1" y="1"/>
                    <a:pt x="0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4" name="Freeform 2673">
              <a:extLst>
                <a:ext uri="{FF2B5EF4-FFF2-40B4-BE49-F238E27FC236}">
                  <a16:creationId xmlns:a16="http://schemas.microsoft.com/office/drawing/2014/main" id="{82DE8869-FA8E-49C6-9B85-9081C7A91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" y="2320"/>
              <a:ext cx="10" cy="32"/>
            </a:xfrm>
            <a:custGeom>
              <a:avLst/>
              <a:gdLst>
                <a:gd name="T0" fmla="*/ 20 w 4"/>
                <a:gd name="T1" fmla="*/ 0 h 12"/>
                <a:gd name="T2" fmla="*/ 20 w 4"/>
                <a:gd name="T3" fmla="*/ 136 h 12"/>
                <a:gd name="T4" fmla="*/ 63 w 4"/>
                <a:gd name="T5" fmla="*/ 227 h 12"/>
                <a:gd name="T6" fmla="*/ 50 w 4"/>
                <a:gd name="T7" fmla="*/ 149 h 12"/>
                <a:gd name="T8" fmla="*/ 20 w 4"/>
                <a:gd name="T9" fmla="*/ 2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12">
                  <a:moveTo>
                    <a:pt x="1" y="0"/>
                  </a:moveTo>
                  <a:cubicBezTo>
                    <a:pt x="1" y="2"/>
                    <a:pt x="0" y="4"/>
                    <a:pt x="1" y="7"/>
                  </a:cubicBezTo>
                  <a:cubicBezTo>
                    <a:pt x="2" y="9"/>
                    <a:pt x="3" y="10"/>
                    <a:pt x="4" y="12"/>
                  </a:cubicBezTo>
                  <a:cubicBezTo>
                    <a:pt x="4" y="11"/>
                    <a:pt x="3" y="10"/>
                    <a:pt x="3" y="8"/>
                  </a:cubicBezTo>
                  <a:cubicBezTo>
                    <a:pt x="3" y="7"/>
                    <a:pt x="0" y="2"/>
                    <a:pt x="1" y="1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5" name="Freeform 2674">
              <a:extLst>
                <a:ext uri="{FF2B5EF4-FFF2-40B4-BE49-F238E27FC236}">
                  <a16:creationId xmlns:a16="http://schemas.microsoft.com/office/drawing/2014/main" id="{367E33FD-8F1E-411A-8369-05AF1A9EE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" y="2213"/>
              <a:ext cx="30" cy="56"/>
            </a:xfrm>
            <a:custGeom>
              <a:avLst/>
              <a:gdLst>
                <a:gd name="T0" fmla="*/ 20 w 12"/>
                <a:gd name="T1" fmla="*/ 136 h 21"/>
                <a:gd name="T2" fmla="*/ 125 w 12"/>
                <a:gd name="T3" fmla="*/ 397 h 21"/>
                <a:gd name="T4" fmla="*/ 113 w 12"/>
                <a:gd name="T5" fmla="*/ 192 h 21"/>
                <a:gd name="T6" fmla="*/ 188 w 12"/>
                <a:gd name="T7" fmla="*/ 0 h 21"/>
                <a:gd name="T8" fmla="*/ 95 w 12"/>
                <a:gd name="T9" fmla="*/ 77 h 21"/>
                <a:gd name="T10" fmla="*/ 0 w 12"/>
                <a:gd name="T11" fmla="*/ 93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21">
                  <a:moveTo>
                    <a:pt x="1" y="7"/>
                  </a:moveTo>
                  <a:cubicBezTo>
                    <a:pt x="1" y="12"/>
                    <a:pt x="3" y="18"/>
                    <a:pt x="8" y="21"/>
                  </a:cubicBezTo>
                  <a:cubicBezTo>
                    <a:pt x="10" y="19"/>
                    <a:pt x="7" y="13"/>
                    <a:pt x="7" y="10"/>
                  </a:cubicBezTo>
                  <a:cubicBezTo>
                    <a:pt x="7" y="5"/>
                    <a:pt x="9" y="4"/>
                    <a:pt x="12" y="0"/>
                  </a:cubicBezTo>
                  <a:cubicBezTo>
                    <a:pt x="11" y="1"/>
                    <a:pt x="8" y="3"/>
                    <a:pt x="6" y="4"/>
                  </a:cubicBezTo>
                  <a:cubicBezTo>
                    <a:pt x="3" y="4"/>
                    <a:pt x="1" y="2"/>
                    <a:pt x="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6" name="Freeform 2675">
              <a:extLst>
                <a:ext uri="{FF2B5EF4-FFF2-40B4-BE49-F238E27FC236}">
                  <a16:creationId xmlns:a16="http://schemas.microsoft.com/office/drawing/2014/main" id="{23369836-1F23-4D28-B115-F6B95CD26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069"/>
              <a:ext cx="52" cy="118"/>
            </a:xfrm>
            <a:custGeom>
              <a:avLst/>
              <a:gdLst>
                <a:gd name="T0" fmla="*/ 104 w 21"/>
                <a:gd name="T1" fmla="*/ 445 h 44"/>
                <a:gd name="T2" fmla="*/ 166 w 21"/>
                <a:gd name="T3" fmla="*/ 847 h 44"/>
                <a:gd name="T4" fmla="*/ 183 w 21"/>
                <a:gd name="T5" fmla="*/ 518 h 44"/>
                <a:gd name="T6" fmla="*/ 319 w 21"/>
                <a:gd name="T7" fmla="*/ 424 h 44"/>
                <a:gd name="T8" fmla="*/ 196 w 21"/>
                <a:gd name="T9" fmla="*/ 424 h 44"/>
                <a:gd name="T10" fmla="*/ 92 w 21"/>
                <a:gd name="T11" fmla="*/ 330 h 44"/>
                <a:gd name="T12" fmla="*/ 154 w 21"/>
                <a:gd name="T13" fmla="*/ 0 h 44"/>
                <a:gd name="T14" fmla="*/ 30 w 21"/>
                <a:gd name="T15" fmla="*/ 252 h 44"/>
                <a:gd name="T16" fmla="*/ 74 w 21"/>
                <a:gd name="T17" fmla="*/ 367 h 44"/>
                <a:gd name="T18" fmla="*/ 92 w 21"/>
                <a:gd name="T19" fmla="*/ 518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" h="44">
                  <a:moveTo>
                    <a:pt x="7" y="23"/>
                  </a:moveTo>
                  <a:cubicBezTo>
                    <a:pt x="5" y="29"/>
                    <a:pt x="6" y="39"/>
                    <a:pt x="11" y="44"/>
                  </a:cubicBezTo>
                  <a:cubicBezTo>
                    <a:pt x="10" y="38"/>
                    <a:pt x="8" y="32"/>
                    <a:pt x="12" y="27"/>
                  </a:cubicBezTo>
                  <a:cubicBezTo>
                    <a:pt x="15" y="25"/>
                    <a:pt x="18" y="23"/>
                    <a:pt x="21" y="22"/>
                  </a:cubicBezTo>
                  <a:cubicBezTo>
                    <a:pt x="19" y="22"/>
                    <a:pt x="15" y="23"/>
                    <a:pt x="13" y="22"/>
                  </a:cubicBezTo>
                  <a:cubicBezTo>
                    <a:pt x="12" y="22"/>
                    <a:pt x="7" y="18"/>
                    <a:pt x="6" y="17"/>
                  </a:cubicBezTo>
                  <a:cubicBezTo>
                    <a:pt x="3" y="13"/>
                    <a:pt x="8" y="4"/>
                    <a:pt x="10" y="0"/>
                  </a:cubicBezTo>
                  <a:cubicBezTo>
                    <a:pt x="6" y="3"/>
                    <a:pt x="0" y="7"/>
                    <a:pt x="2" y="13"/>
                  </a:cubicBezTo>
                  <a:cubicBezTo>
                    <a:pt x="2" y="16"/>
                    <a:pt x="4" y="17"/>
                    <a:pt x="5" y="19"/>
                  </a:cubicBezTo>
                  <a:cubicBezTo>
                    <a:pt x="7" y="22"/>
                    <a:pt x="6" y="24"/>
                    <a:pt x="6" y="2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7" name="Freeform 2676">
              <a:extLst>
                <a:ext uri="{FF2B5EF4-FFF2-40B4-BE49-F238E27FC236}">
                  <a16:creationId xmlns:a16="http://schemas.microsoft.com/office/drawing/2014/main" id="{DCB47DD5-522B-47CD-8B71-1EE63F08D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5" y="2251"/>
              <a:ext cx="18" cy="40"/>
            </a:xfrm>
            <a:custGeom>
              <a:avLst/>
              <a:gdLst>
                <a:gd name="T0" fmla="*/ 0 w 7"/>
                <a:gd name="T1" fmla="*/ 0 h 15"/>
                <a:gd name="T2" fmla="*/ 100 w 7"/>
                <a:gd name="T3" fmla="*/ 115 h 15"/>
                <a:gd name="T4" fmla="*/ 118 w 7"/>
                <a:gd name="T5" fmla="*/ 227 h 15"/>
                <a:gd name="T6" fmla="*/ 85 w 7"/>
                <a:gd name="T7" fmla="*/ 285 h 15"/>
                <a:gd name="T8" fmla="*/ 0 w 7"/>
                <a:gd name="T9" fmla="*/ 136 h 15"/>
                <a:gd name="T10" fmla="*/ 0 w 7"/>
                <a:gd name="T11" fmla="*/ 9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15">
                  <a:moveTo>
                    <a:pt x="0" y="0"/>
                  </a:moveTo>
                  <a:cubicBezTo>
                    <a:pt x="1" y="2"/>
                    <a:pt x="4" y="3"/>
                    <a:pt x="6" y="6"/>
                  </a:cubicBezTo>
                  <a:cubicBezTo>
                    <a:pt x="7" y="8"/>
                    <a:pt x="5" y="10"/>
                    <a:pt x="7" y="12"/>
                  </a:cubicBezTo>
                  <a:cubicBezTo>
                    <a:pt x="6" y="13"/>
                    <a:pt x="5" y="14"/>
                    <a:pt x="5" y="15"/>
                  </a:cubicBezTo>
                  <a:cubicBezTo>
                    <a:pt x="2" y="13"/>
                    <a:pt x="7" y="4"/>
                    <a:pt x="0" y="7"/>
                  </a:cubicBezTo>
                  <a:cubicBezTo>
                    <a:pt x="0" y="6"/>
                    <a:pt x="0" y="6"/>
                    <a:pt x="0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8" name="Freeform 2677">
              <a:extLst>
                <a:ext uri="{FF2B5EF4-FFF2-40B4-BE49-F238E27FC236}">
                  <a16:creationId xmlns:a16="http://schemas.microsoft.com/office/drawing/2014/main" id="{C7AEAD5F-F960-46EB-8930-11CB41F24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344"/>
              <a:ext cx="32" cy="43"/>
            </a:xfrm>
            <a:custGeom>
              <a:avLst/>
              <a:gdLst>
                <a:gd name="T0" fmla="*/ 0 w 13"/>
                <a:gd name="T1" fmla="*/ 59 h 16"/>
                <a:gd name="T2" fmla="*/ 153 w 13"/>
                <a:gd name="T3" fmla="*/ 0 h 16"/>
                <a:gd name="T4" fmla="*/ 103 w 13"/>
                <a:gd name="T5" fmla="*/ 159 h 16"/>
                <a:gd name="T6" fmla="*/ 194 w 13"/>
                <a:gd name="T7" fmla="*/ 290 h 16"/>
                <a:gd name="T8" fmla="*/ 12 w 13"/>
                <a:gd name="T9" fmla="*/ 13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0" y="3"/>
                  </a:moveTo>
                  <a:cubicBezTo>
                    <a:pt x="4" y="5"/>
                    <a:pt x="7" y="1"/>
                    <a:pt x="10" y="0"/>
                  </a:cubicBezTo>
                  <a:cubicBezTo>
                    <a:pt x="8" y="3"/>
                    <a:pt x="6" y="5"/>
                    <a:pt x="7" y="8"/>
                  </a:cubicBezTo>
                  <a:cubicBezTo>
                    <a:pt x="8" y="11"/>
                    <a:pt x="12" y="12"/>
                    <a:pt x="13" y="15"/>
                  </a:cubicBezTo>
                  <a:cubicBezTo>
                    <a:pt x="10" y="16"/>
                    <a:pt x="0" y="10"/>
                    <a:pt x="1" y="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49" name="Freeform 2678">
              <a:extLst>
                <a:ext uri="{FF2B5EF4-FFF2-40B4-BE49-F238E27FC236}">
                  <a16:creationId xmlns:a16="http://schemas.microsoft.com/office/drawing/2014/main" id="{D73DD3E4-936B-40C8-9F7C-828B47E66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5" y="2296"/>
              <a:ext cx="40" cy="45"/>
            </a:xfrm>
            <a:custGeom>
              <a:avLst/>
              <a:gdLst>
                <a:gd name="T0" fmla="*/ 0 w 16"/>
                <a:gd name="T1" fmla="*/ 0 h 17"/>
                <a:gd name="T2" fmla="*/ 50 w 16"/>
                <a:gd name="T3" fmla="*/ 0 h 17"/>
                <a:gd name="T4" fmla="*/ 33 w 16"/>
                <a:gd name="T5" fmla="*/ 34 h 17"/>
                <a:gd name="T6" fmla="*/ 220 w 16"/>
                <a:gd name="T7" fmla="*/ 21 h 17"/>
                <a:gd name="T8" fmla="*/ 188 w 16"/>
                <a:gd name="T9" fmla="*/ 315 h 17"/>
                <a:gd name="T10" fmla="*/ 125 w 16"/>
                <a:gd name="T11" fmla="*/ 148 h 17"/>
                <a:gd name="T12" fmla="*/ 33 w 16"/>
                <a:gd name="T13" fmla="*/ 7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17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1"/>
                    <a:pt x="3" y="2"/>
                    <a:pt x="2" y="2"/>
                  </a:cubicBezTo>
                  <a:cubicBezTo>
                    <a:pt x="7" y="4"/>
                    <a:pt x="10" y="0"/>
                    <a:pt x="14" y="1"/>
                  </a:cubicBezTo>
                  <a:cubicBezTo>
                    <a:pt x="7" y="4"/>
                    <a:pt x="16" y="11"/>
                    <a:pt x="12" y="17"/>
                  </a:cubicBezTo>
                  <a:cubicBezTo>
                    <a:pt x="12" y="14"/>
                    <a:pt x="10" y="10"/>
                    <a:pt x="8" y="8"/>
                  </a:cubicBezTo>
                  <a:cubicBezTo>
                    <a:pt x="6" y="6"/>
                    <a:pt x="3" y="6"/>
                    <a:pt x="2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0" name="Freeform 2679">
              <a:extLst>
                <a:ext uri="{FF2B5EF4-FFF2-40B4-BE49-F238E27FC236}">
                  <a16:creationId xmlns:a16="http://schemas.microsoft.com/office/drawing/2014/main" id="{92B9EAE9-89C6-47F2-AEEA-099D2726E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379"/>
              <a:ext cx="20" cy="24"/>
            </a:xfrm>
            <a:custGeom>
              <a:avLst/>
              <a:gdLst>
                <a:gd name="T0" fmla="*/ 0 w 8"/>
                <a:gd name="T1" fmla="*/ 56 h 9"/>
                <a:gd name="T2" fmla="*/ 83 w 8"/>
                <a:gd name="T3" fmla="*/ 0 h 9"/>
                <a:gd name="T4" fmla="*/ 125 w 8"/>
                <a:gd name="T5" fmla="*/ 149 h 9"/>
                <a:gd name="T6" fmla="*/ 20 w 8"/>
                <a:gd name="T7" fmla="*/ 1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0" y="3"/>
                  </a:moveTo>
                  <a:cubicBezTo>
                    <a:pt x="2" y="3"/>
                    <a:pt x="4" y="1"/>
                    <a:pt x="5" y="0"/>
                  </a:cubicBezTo>
                  <a:cubicBezTo>
                    <a:pt x="4" y="4"/>
                    <a:pt x="6" y="5"/>
                    <a:pt x="8" y="8"/>
                  </a:cubicBezTo>
                  <a:cubicBezTo>
                    <a:pt x="6" y="9"/>
                    <a:pt x="4" y="7"/>
                    <a:pt x="1" y="6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1" name="Freeform 2680">
              <a:extLst>
                <a:ext uri="{FF2B5EF4-FFF2-40B4-BE49-F238E27FC236}">
                  <a16:creationId xmlns:a16="http://schemas.microsoft.com/office/drawing/2014/main" id="{60BF25D4-22A3-42FE-9CBE-C2A97258A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3" y="2389"/>
              <a:ext cx="57" cy="27"/>
            </a:xfrm>
            <a:custGeom>
              <a:avLst/>
              <a:gdLst>
                <a:gd name="T0" fmla="*/ 0 w 23"/>
                <a:gd name="T1" fmla="*/ 59 h 10"/>
                <a:gd name="T2" fmla="*/ 92 w 23"/>
                <a:gd name="T3" fmla="*/ 22 h 10"/>
                <a:gd name="T4" fmla="*/ 166 w 23"/>
                <a:gd name="T5" fmla="*/ 103 h 10"/>
                <a:gd name="T6" fmla="*/ 349 w 23"/>
                <a:gd name="T7" fmla="*/ 159 h 10"/>
                <a:gd name="T8" fmla="*/ 196 w 23"/>
                <a:gd name="T9" fmla="*/ 159 h 10"/>
                <a:gd name="T10" fmla="*/ 124 w 23"/>
                <a:gd name="T11" fmla="*/ 138 h 10"/>
                <a:gd name="T12" fmla="*/ 30 w 23"/>
                <a:gd name="T13" fmla="*/ 81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0">
                  <a:moveTo>
                    <a:pt x="0" y="3"/>
                  </a:moveTo>
                  <a:cubicBezTo>
                    <a:pt x="2" y="3"/>
                    <a:pt x="4" y="0"/>
                    <a:pt x="6" y="1"/>
                  </a:cubicBezTo>
                  <a:cubicBezTo>
                    <a:pt x="8" y="1"/>
                    <a:pt x="9" y="4"/>
                    <a:pt x="11" y="5"/>
                  </a:cubicBezTo>
                  <a:cubicBezTo>
                    <a:pt x="14" y="8"/>
                    <a:pt x="18" y="8"/>
                    <a:pt x="23" y="8"/>
                  </a:cubicBezTo>
                  <a:cubicBezTo>
                    <a:pt x="20" y="10"/>
                    <a:pt x="16" y="9"/>
                    <a:pt x="13" y="8"/>
                  </a:cubicBezTo>
                  <a:cubicBezTo>
                    <a:pt x="12" y="8"/>
                    <a:pt x="9" y="8"/>
                    <a:pt x="8" y="7"/>
                  </a:cubicBezTo>
                  <a:cubicBezTo>
                    <a:pt x="5" y="7"/>
                    <a:pt x="4" y="5"/>
                    <a:pt x="2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2" name="Freeform 2681">
              <a:extLst>
                <a:ext uri="{FF2B5EF4-FFF2-40B4-BE49-F238E27FC236}">
                  <a16:creationId xmlns:a16="http://schemas.microsoft.com/office/drawing/2014/main" id="{223ACFCD-DEA7-45ED-B9EF-B0BDFD8DF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" y="2307"/>
              <a:ext cx="48" cy="18"/>
            </a:xfrm>
            <a:custGeom>
              <a:avLst/>
              <a:gdLst>
                <a:gd name="T0" fmla="*/ 51 w 19"/>
                <a:gd name="T1" fmla="*/ 33 h 7"/>
                <a:gd name="T2" fmla="*/ 179 w 19"/>
                <a:gd name="T3" fmla="*/ 0 h 7"/>
                <a:gd name="T4" fmla="*/ 306 w 19"/>
                <a:gd name="T5" fmla="*/ 67 h 7"/>
                <a:gd name="T6" fmla="*/ 129 w 19"/>
                <a:gd name="T7" fmla="*/ 67 h 7"/>
                <a:gd name="T8" fmla="*/ 63 w 19"/>
                <a:gd name="T9" fmla="*/ 100 h 7"/>
                <a:gd name="T10" fmla="*/ 0 w 19"/>
                <a:gd name="T11" fmla="*/ 118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7">
                  <a:moveTo>
                    <a:pt x="3" y="2"/>
                  </a:moveTo>
                  <a:cubicBezTo>
                    <a:pt x="6" y="3"/>
                    <a:pt x="8" y="0"/>
                    <a:pt x="11" y="0"/>
                  </a:cubicBezTo>
                  <a:cubicBezTo>
                    <a:pt x="13" y="0"/>
                    <a:pt x="17" y="2"/>
                    <a:pt x="19" y="4"/>
                  </a:cubicBezTo>
                  <a:cubicBezTo>
                    <a:pt x="15" y="3"/>
                    <a:pt x="11" y="3"/>
                    <a:pt x="8" y="4"/>
                  </a:cubicBezTo>
                  <a:cubicBezTo>
                    <a:pt x="6" y="5"/>
                    <a:pt x="5" y="6"/>
                    <a:pt x="4" y="6"/>
                  </a:cubicBezTo>
                  <a:cubicBezTo>
                    <a:pt x="3" y="7"/>
                    <a:pt x="2" y="5"/>
                    <a:pt x="0" y="7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3" name="Freeform 2682">
              <a:extLst>
                <a:ext uri="{FF2B5EF4-FFF2-40B4-BE49-F238E27FC236}">
                  <a16:creationId xmlns:a16="http://schemas.microsoft.com/office/drawing/2014/main" id="{A68EC61E-30AC-4FA9-85DD-752B1F585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320"/>
              <a:ext cx="45" cy="24"/>
            </a:xfrm>
            <a:custGeom>
              <a:avLst/>
              <a:gdLst>
                <a:gd name="T0" fmla="*/ 0 w 18"/>
                <a:gd name="T1" fmla="*/ 56 h 9"/>
                <a:gd name="T2" fmla="*/ 63 w 18"/>
                <a:gd name="T3" fmla="*/ 171 h 9"/>
                <a:gd name="T4" fmla="*/ 158 w 18"/>
                <a:gd name="T5" fmla="*/ 77 h 9"/>
                <a:gd name="T6" fmla="*/ 283 w 18"/>
                <a:gd name="T7" fmla="*/ 0 h 9"/>
                <a:gd name="T8" fmla="*/ 145 w 18"/>
                <a:gd name="T9" fmla="*/ 0 h 9"/>
                <a:gd name="T10" fmla="*/ 63 w 18"/>
                <a:gd name="T11" fmla="*/ 0 h 9"/>
                <a:gd name="T12" fmla="*/ 20 w 18"/>
                <a:gd name="T13" fmla="*/ 77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9">
                  <a:moveTo>
                    <a:pt x="0" y="3"/>
                  </a:moveTo>
                  <a:cubicBezTo>
                    <a:pt x="0" y="6"/>
                    <a:pt x="2" y="8"/>
                    <a:pt x="4" y="9"/>
                  </a:cubicBezTo>
                  <a:cubicBezTo>
                    <a:pt x="4" y="5"/>
                    <a:pt x="7" y="5"/>
                    <a:pt x="10" y="4"/>
                  </a:cubicBezTo>
                  <a:cubicBezTo>
                    <a:pt x="12" y="2"/>
                    <a:pt x="15" y="0"/>
                    <a:pt x="18" y="0"/>
                  </a:cubicBezTo>
                  <a:cubicBezTo>
                    <a:pt x="15" y="0"/>
                    <a:pt x="12" y="0"/>
                    <a:pt x="9" y="0"/>
                  </a:cubicBezTo>
                  <a:cubicBezTo>
                    <a:pt x="8" y="0"/>
                    <a:pt x="6" y="0"/>
                    <a:pt x="4" y="0"/>
                  </a:cubicBezTo>
                  <a:cubicBezTo>
                    <a:pt x="3" y="1"/>
                    <a:pt x="2" y="3"/>
                    <a:pt x="1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4" name="Freeform 2683">
              <a:extLst>
                <a:ext uri="{FF2B5EF4-FFF2-40B4-BE49-F238E27FC236}">
                  <a16:creationId xmlns:a16="http://schemas.microsoft.com/office/drawing/2014/main" id="{81448961-D6CF-45C9-A3DF-4FBB7DC50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2397"/>
              <a:ext cx="35" cy="19"/>
            </a:xfrm>
            <a:custGeom>
              <a:avLst/>
              <a:gdLst>
                <a:gd name="T0" fmla="*/ 0 w 14"/>
                <a:gd name="T1" fmla="*/ 60 h 7"/>
                <a:gd name="T2" fmla="*/ 95 w 14"/>
                <a:gd name="T3" fmla="*/ 0 h 7"/>
                <a:gd name="T4" fmla="*/ 220 w 14"/>
                <a:gd name="T5" fmla="*/ 103 h 7"/>
                <a:gd name="T6" fmla="*/ 20 w 14"/>
                <a:gd name="T7" fmla="*/ 103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">
                  <a:moveTo>
                    <a:pt x="0" y="3"/>
                  </a:moveTo>
                  <a:cubicBezTo>
                    <a:pt x="1" y="0"/>
                    <a:pt x="4" y="0"/>
                    <a:pt x="6" y="0"/>
                  </a:cubicBezTo>
                  <a:cubicBezTo>
                    <a:pt x="3" y="5"/>
                    <a:pt x="11" y="5"/>
                    <a:pt x="14" y="5"/>
                  </a:cubicBezTo>
                  <a:cubicBezTo>
                    <a:pt x="11" y="6"/>
                    <a:pt x="4" y="7"/>
                    <a:pt x="1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5" name="Freeform 2684">
              <a:extLst>
                <a:ext uri="{FF2B5EF4-FFF2-40B4-BE49-F238E27FC236}">
                  <a16:creationId xmlns:a16="http://schemas.microsoft.com/office/drawing/2014/main" id="{6A00D319-9119-4F48-9FA6-8FF4BFE76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392"/>
              <a:ext cx="30" cy="11"/>
            </a:xfrm>
            <a:custGeom>
              <a:avLst/>
              <a:gdLst>
                <a:gd name="T0" fmla="*/ 0 w 12"/>
                <a:gd name="T1" fmla="*/ 83 h 4"/>
                <a:gd name="T2" fmla="*/ 83 w 12"/>
                <a:gd name="T3" fmla="*/ 61 h 4"/>
                <a:gd name="T4" fmla="*/ 188 w 12"/>
                <a:gd name="T5" fmla="*/ 47 h 4"/>
                <a:gd name="T6" fmla="*/ 158 w 12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1" y="0"/>
                    <a:pt x="3" y="2"/>
                    <a:pt x="5" y="3"/>
                  </a:cubicBezTo>
                  <a:cubicBezTo>
                    <a:pt x="7" y="3"/>
                    <a:pt x="10" y="2"/>
                    <a:pt x="12" y="2"/>
                  </a:cubicBezTo>
                  <a:cubicBezTo>
                    <a:pt x="11" y="3"/>
                    <a:pt x="11" y="4"/>
                    <a:pt x="10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6" name="Freeform 2685">
              <a:extLst>
                <a:ext uri="{FF2B5EF4-FFF2-40B4-BE49-F238E27FC236}">
                  <a16:creationId xmlns:a16="http://schemas.microsoft.com/office/drawing/2014/main" id="{854F2063-79D6-4E02-A3B7-AFC86AF6B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3" y="2381"/>
              <a:ext cx="25" cy="24"/>
            </a:xfrm>
            <a:custGeom>
              <a:avLst/>
              <a:gdLst>
                <a:gd name="T0" fmla="*/ 0 w 10"/>
                <a:gd name="T1" fmla="*/ 77 h 9"/>
                <a:gd name="T2" fmla="*/ 83 w 10"/>
                <a:gd name="T3" fmla="*/ 0 h 9"/>
                <a:gd name="T4" fmla="*/ 158 w 10"/>
                <a:gd name="T5" fmla="*/ 56 h 9"/>
                <a:gd name="T6" fmla="*/ 125 w 10"/>
                <a:gd name="T7" fmla="*/ 149 h 9"/>
                <a:gd name="T8" fmla="*/ 50 w 10"/>
                <a:gd name="T9" fmla="*/ 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0" y="4"/>
                  </a:moveTo>
                  <a:cubicBezTo>
                    <a:pt x="1" y="2"/>
                    <a:pt x="3" y="0"/>
                    <a:pt x="5" y="0"/>
                  </a:cubicBezTo>
                  <a:cubicBezTo>
                    <a:pt x="6" y="2"/>
                    <a:pt x="7" y="5"/>
                    <a:pt x="10" y="3"/>
                  </a:cubicBezTo>
                  <a:cubicBezTo>
                    <a:pt x="10" y="5"/>
                    <a:pt x="10" y="7"/>
                    <a:pt x="8" y="8"/>
                  </a:cubicBezTo>
                  <a:cubicBezTo>
                    <a:pt x="5" y="9"/>
                    <a:pt x="4" y="5"/>
                    <a:pt x="3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7" name="Freeform 2686">
              <a:extLst>
                <a:ext uri="{FF2B5EF4-FFF2-40B4-BE49-F238E27FC236}">
                  <a16:creationId xmlns:a16="http://schemas.microsoft.com/office/drawing/2014/main" id="{D91DE76E-5CC8-498C-8D02-7D7B81F5B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0" y="2384"/>
              <a:ext cx="30" cy="13"/>
            </a:xfrm>
            <a:custGeom>
              <a:avLst/>
              <a:gdLst>
                <a:gd name="T0" fmla="*/ 0 w 12"/>
                <a:gd name="T1" fmla="*/ 68 h 5"/>
                <a:gd name="T2" fmla="*/ 63 w 12"/>
                <a:gd name="T3" fmla="*/ 21 h 5"/>
                <a:gd name="T4" fmla="*/ 125 w 12"/>
                <a:gd name="T5" fmla="*/ 55 h 5"/>
                <a:gd name="T6" fmla="*/ 188 w 12"/>
                <a:gd name="T7" fmla="*/ 55 h 5"/>
                <a:gd name="T8" fmla="*/ 63 w 12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5">
                  <a:moveTo>
                    <a:pt x="0" y="4"/>
                  </a:moveTo>
                  <a:cubicBezTo>
                    <a:pt x="0" y="0"/>
                    <a:pt x="2" y="1"/>
                    <a:pt x="4" y="1"/>
                  </a:cubicBezTo>
                  <a:cubicBezTo>
                    <a:pt x="5" y="1"/>
                    <a:pt x="6" y="3"/>
                    <a:pt x="8" y="3"/>
                  </a:cubicBezTo>
                  <a:cubicBezTo>
                    <a:pt x="9" y="3"/>
                    <a:pt x="11" y="2"/>
                    <a:pt x="12" y="3"/>
                  </a:cubicBezTo>
                  <a:cubicBezTo>
                    <a:pt x="10" y="5"/>
                    <a:pt x="7" y="4"/>
                    <a:pt x="4" y="4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8" name="Freeform 2687">
              <a:extLst>
                <a:ext uri="{FF2B5EF4-FFF2-40B4-BE49-F238E27FC236}">
                  <a16:creationId xmlns:a16="http://schemas.microsoft.com/office/drawing/2014/main" id="{E9F517B1-C5D3-4929-B30A-050D62EAD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0" y="2232"/>
              <a:ext cx="28" cy="91"/>
            </a:xfrm>
            <a:custGeom>
              <a:avLst/>
              <a:gdLst>
                <a:gd name="T0" fmla="*/ 20 w 11"/>
                <a:gd name="T1" fmla="*/ 0 h 34"/>
                <a:gd name="T2" fmla="*/ 97 w 11"/>
                <a:gd name="T3" fmla="*/ 137 h 34"/>
                <a:gd name="T4" fmla="*/ 130 w 11"/>
                <a:gd name="T5" fmla="*/ 209 h 34"/>
                <a:gd name="T6" fmla="*/ 163 w 11"/>
                <a:gd name="T7" fmla="*/ 308 h 34"/>
                <a:gd name="T8" fmla="*/ 150 w 11"/>
                <a:gd name="T9" fmla="*/ 500 h 34"/>
                <a:gd name="T10" fmla="*/ 97 w 11"/>
                <a:gd name="T11" fmla="*/ 653 h 34"/>
                <a:gd name="T12" fmla="*/ 97 w 11"/>
                <a:gd name="T13" fmla="*/ 517 h 34"/>
                <a:gd name="T14" fmla="*/ 33 w 11"/>
                <a:gd name="T15" fmla="*/ 401 h 34"/>
                <a:gd name="T16" fmla="*/ 64 w 11"/>
                <a:gd name="T17" fmla="*/ 21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" h="34">
                  <a:moveTo>
                    <a:pt x="1" y="0"/>
                  </a:moveTo>
                  <a:cubicBezTo>
                    <a:pt x="5" y="3"/>
                    <a:pt x="6" y="2"/>
                    <a:pt x="6" y="7"/>
                  </a:cubicBezTo>
                  <a:cubicBezTo>
                    <a:pt x="6" y="10"/>
                    <a:pt x="6" y="9"/>
                    <a:pt x="8" y="11"/>
                  </a:cubicBezTo>
                  <a:cubicBezTo>
                    <a:pt x="9" y="13"/>
                    <a:pt x="9" y="14"/>
                    <a:pt x="10" y="16"/>
                  </a:cubicBezTo>
                  <a:cubicBezTo>
                    <a:pt x="11" y="20"/>
                    <a:pt x="10" y="22"/>
                    <a:pt x="9" y="26"/>
                  </a:cubicBezTo>
                  <a:cubicBezTo>
                    <a:pt x="8" y="29"/>
                    <a:pt x="7" y="32"/>
                    <a:pt x="6" y="34"/>
                  </a:cubicBezTo>
                  <a:cubicBezTo>
                    <a:pt x="5" y="32"/>
                    <a:pt x="6" y="30"/>
                    <a:pt x="6" y="27"/>
                  </a:cubicBezTo>
                  <a:cubicBezTo>
                    <a:pt x="5" y="24"/>
                    <a:pt x="3" y="23"/>
                    <a:pt x="2" y="21"/>
                  </a:cubicBezTo>
                  <a:cubicBezTo>
                    <a:pt x="0" y="16"/>
                    <a:pt x="1" y="4"/>
                    <a:pt x="4" y="1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59" name="Freeform 2688">
              <a:extLst>
                <a:ext uri="{FF2B5EF4-FFF2-40B4-BE49-F238E27FC236}">
                  <a16:creationId xmlns:a16="http://schemas.microsoft.com/office/drawing/2014/main" id="{26B6C8DB-6E40-40A6-BCA7-9ECC89626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2237"/>
              <a:ext cx="20" cy="27"/>
            </a:xfrm>
            <a:custGeom>
              <a:avLst/>
              <a:gdLst>
                <a:gd name="T0" fmla="*/ 0 w 8"/>
                <a:gd name="T1" fmla="*/ 116 h 10"/>
                <a:gd name="T2" fmla="*/ 20 w 8"/>
                <a:gd name="T3" fmla="*/ 197 h 10"/>
                <a:gd name="T4" fmla="*/ 125 w 8"/>
                <a:gd name="T5" fmla="*/ 22 h 10"/>
                <a:gd name="T6" fmla="*/ 33 w 8"/>
                <a:gd name="T7" fmla="*/ 3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0" y="6"/>
                  </a:moveTo>
                  <a:cubicBezTo>
                    <a:pt x="0" y="7"/>
                    <a:pt x="0" y="9"/>
                    <a:pt x="1" y="10"/>
                  </a:cubicBezTo>
                  <a:cubicBezTo>
                    <a:pt x="3" y="6"/>
                    <a:pt x="4" y="3"/>
                    <a:pt x="8" y="1"/>
                  </a:cubicBezTo>
                  <a:cubicBezTo>
                    <a:pt x="6" y="0"/>
                    <a:pt x="4" y="2"/>
                    <a:pt x="2" y="2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0" name="Freeform 2689">
              <a:extLst>
                <a:ext uri="{FF2B5EF4-FFF2-40B4-BE49-F238E27FC236}">
                  <a16:creationId xmlns:a16="http://schemas.microsoft.com/office/drawing/2014/main" id="{1EFD4967-5285-4201-8E7F-8F5396D7D5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8" y="2083"/>
              <a:ext cx="610" cy="362"/>
            </a:xfrm>
            <a:custGeom>
              <a:avLst/>
              <a:gdLst>
                <a:gd name="T0" fmla="*/ 783 w 244"/>
                <a:gd name="T1" fmla="*/ 319 h 136"/>
                <a:gd name="T2" fmla="*/ 925 w 244"/>
                <a:gd name="T3" fmla="*/ 695 h 136"/>
                <a:gd name="T4" fmla="*/ 970 w 244"/>
                <a:gd name="T5" fmla="*/ 849 h 136"/>
                <a:gd name="T6" fmla="*/ 1063 w 244"/>
                <a:gd name="T7" fmla="*/ 1169 h 136"/>
                <a:gd name="T8" fmla="*/ 1158 w 244"/>
                <a:gd name="T9" fmla="*/ 1318 h 136"/>
                <a:gd name="T10" fmla="*/ 1395 w 244"/>
                <a:gd name="T11" fmla="*/ 1509 h 136"/>
                <a:gd name="T12" fmla="*/ 1500 w 244"/>
                <a:gd name="T13" fmla="*/ 1586 h 136"/>
                <a:gd name="T14" fmla="*/ 1738 w 244"/>
                <a:gd name="T15" fmla="*/ 1757 h 136"/>
                <a:gd name="T16" fmla="*/ 2050 w 244"/>
                <a:gd name="T17" fmla="*/ 1658 h 136"/>
                <a:gd name="T18" fmla="*/ 2158 w 244"/>
                <a:gd name="T19" fmla="*/ 1645 h 136"/>
                <a:gd name="T20" fmla="*/ 2300 w 244"/>
                <a:gd name="T21" fmla="*/ 1602 h 136"/>
                <a:gd name="T22" fmla="*/ 2458 w 244"/>
                <a:gd name="T23" fmla="*/ 1531 h 136"/>
                <a:gd name="T24" fmla="*/ 2708 w 244"/>
                <a:gd name="T25" fmla="*/ 1509 h 136"/>
                <a:gd name="T26" fmla="*/ 3020 w 244"/>
                <a:gd name="T27" fmla="*/ 1304 h 136"/>
                <a:gd name="T28" fmla="*/ 3113 w 244"/>
                <a:gd name="T29" fmla="*/ 1262 h 136"/>
                <a:gd name="T30" fmla="*/ 3375 w 244"/>
                <a:gd name="T31" fmla="*/ 1224 h 136"/>
                <a:gd name="T32" fmla="*/ 3550 w 244"/>
                <a:gd name="T33" fmla="*/ 1078 h 136"/>
                <a:gd name="T34" fmla="*/ 3645 w 244"/>
                <a:gd name="T35" fmla="*/ 1078 h 136"/>
                <a:gd name="T36" fmla="*/ 2488 w 244"/>
                <a:gd name="T37" fmla="*/ 1360 h 136"/>
                <a:gd name="T38" fmla="*/ 908 w 244"/>
                <a:gd name="T39" fmla="*/ 0 h 136"/>
                <a:gd name="T40" fmla="*/ 783 w 244"/>
                <a:gd name="T41" fmla="*/ 35 h 136"/>
                <a:gd name="T42" fmla="*/ 3783 w 244"/>
                <a:gd name="T43" fmla="*/ 1735 h 136"/>
                <a:gd name="T44" fmla="*/ 3583 w 244"/>
                <a:gd name="T45" fmla="*/ 1829 h 136"/>
                <a:gd name="T46" fmla="*/ 3438 w 244"/>
                <a:gd name="T47" fmla="*/ 1906 h 136"/>
                <a:gd name="T48" fmla="*/ 3345 w 244"/>
                <a:gd name="T49" fmla="*/ 1927 h 136"/>
                <a:gd name="T50" fmla="*/ 3145 w 244"/>
                <a:gd name="T51" fmla="*/ 1978 h 136"/>
                <a:gd name="T52" fmla="*/ 2958 w 244"/>
                <a:gd name="T53" fmla="*/ 2111 h 136"/>
                <a:gd name="T54" fmla="*/ 2845 w 244"/>
                <a:gd name="T55" fmla="*/ 2148 h 136"/>
                <a:gd name="T56" fmla="*/ 2583 w 244"/>
                <a:gd name="T57" fmla="*/ 2188 h 136"/>
                <a:gd name="T58" fmla="*/ 2425 w 244"/>
                <a:gd name="T59" fmla="*/ 2188 h 136"/>
                <a:gd name="T60" fmla="*/ 2220 w 244"/>
                <a:gd name="T61" fmla="*/ 2260 h 136"/>
                <a:gd name="T62" fmla="*/ 1925 w 244"/>
                <a:gd name="T63" fmla="*/ 2358 h 136"/>
                <a:gd name="T64" fmla="*/ 1813 w 244"/>
                <a:gd name="T65" fmla="*/ 2358 h 136"/>
                <a:gd name="T66" fmla="*/ 1425 w 244"/>
                <a:gd name="T67" fmla="*/ 2247 h 136"/>
                <a:gd name="T68" fmla="*/ 1238 w 244"/>
                <a:gd name="T69" fmla="*/ 2225 h 136"/>
                <a:gd name="T70" fmla="*/ 1145 w 244"/>
                <a:gd name="T71" fmla="*/ 2169 h 136"/>
                <a:gd name="T72" fmla="*/ 958 w 244"/>
                <a:gd name="T73" fmla="*/ 1940 h 136"/>
                <a:gd name="T74" fmla="*/ 720 w 244"/>
                <a:gd name="T75" fmla="*/ 1645 h 136"/>
                <a:gd name="T76" fmla="*/ 613 w 244"/>
                <a:gd name="T77" fmla="*/ 1509 h 136"/>
                <a:gd name="T78" fmla="*/ 533 w 244"/>
                <a:gd name="T79" fmla="*/ 1339 h 136"/>
                <a:gd name="T80" fmla="*/ 363 w 244"/>
                <a:gd name="T81" fmla="*/ 1057 h 136"/>
                <a:gd name="T82" fmla="*/ 300 w 244"/>
                <a:gd name="T83" fmla="*/ 865 h 136"/>
                <a:gd name="T84" fmla="*/ 208 w 244"/>
                <a:gd name="T85" fmla="*/ 319 h 136"/>
                <a:gd name="T86" fmla="*/ 125 w 244"/>
                <a:gd name="T87" fmla="*/ 192 h 136"/>
                <a:gd name="T88" fmla="*/ 1675 w 244"/>
                <a:gd name="T89" fmla="*/ 2507 h 136"/>
                <a:gd name="T90" fmla="*/ 3813 w 244"/>
                <a:gd name="T91" fmla="*/ 1885 h 1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44" h="136">
                  <a:moveTo>
                    <a:pt x="51" y="10"/>
                  </a:moveTo>
                  <a:cubicBezTo>
                    <a:pt x="51" y="12"/>
                    <a:pt x="49" y="14"/>
                    <a:pt x="50" y="17"/>
                  </a:cubicBezTo>
                  <a:cubicBezTo>
                    <a:pt x="51" y="20"/>
                    <a:pt x="53" y="18"/>
                    <a:pt x="54" y="22"/>
                  </a:cubicBezTo>
                  <a:cubicBezTo>
                    <a:pt x="56" y="26"/>
                    <a:pt x="58" y="34"/>
                    <a:pt x="59" y="37"/>
                  </a:cubicBezTo>
                  <a:cubicBezTo>
                    <a:pt x="61" y="40"/>
                    <a:pt x="53" y="40"/>
                    <a:pt x="54" y="43"/>
                  </a:cubicBezTo>
                  <a:cubicBezTo>
                    <a:pt x="55" y="45"/>
                    <a:pt x="60" y="42"/>
                    <a:pt x="62" y="45"/>
                  </a:cubicBezTo>
                  <a:cubicBezTo>
                    <a:pt x="64" y="48"/>
                    <a:pt x="68" y="55"/>
                    <a:pt x="69" y="58"/>
                  </a:cubicBezTo>
                  <a:cubicBezTo>
                    <a:pt x="71" y="61"/>
                    <a:pt x="67" y="61"/>
                    <a:pt x="68" y="62"/>
                  </a:cubicBezTo>
                  <a:cubicBezTo>
                    <a:pt x="69" y="64"/>
                    <a:pt x="71" y="62"/>
                    <a:pt x="73" y="64"/>
                  </a:cubicBezTo>
                  <a:cubicBezTo>
                    <a:pt x="75" y="65"/>
                    <a:pt x="73" y="69"/>
                    <a:pt x="74" y="70"/>
                  </a:cubicBezTo>
                  <a:cubicBezTo>
                    <a:pt x="75" y="71"/>
                    <a:pt x="77" y="69"/>
                    <a:pt x="78" y="70"/>
                  </a:cubicBezTo>
                  <a:cubicBezTo>
                    <a:pt x="80" y="72"/>
                    <a:pt x="86" y="78"/>
                    <a:pt x="89" y="80"/>
                  </a:cubicBezTo>
                  <a:cubicBezTo>
                    <a:pt x="91" y="82"/>
                    <a:pt x="88" y="85"/>
                    <a:pt x="90" y="86"/>
                  </a:cubicBezTo>
                  <a:cubicBezTo>
                    <a:pt x="92" y="87"/>
                    <a:pt x="92" y="83"/>
                    <a:pt x="96" y="84"/>
                  </a:cubicBezTo>
                  <a:cubicBezTo>
                    <a:pt x="100" y="86"/>
                    <a:pt x="105" y="88"/>
                    <a:pt x="107" y="88"/>
                  </a:cubicBezTo>
                  <a:cubicBezTo>
                    <a:pt x="110" y="89"/>
                    <a:pt x="109" y="93"/>
                    <a:pt x="111" y="93"/>
                  </a:cubicBezTo>
                  <a:cubicBezTo>
                    <a:pt x="114" y="93"/>
                    <a:pt x="114" y="90"/>
                    <a:pt x="117" y="90"/>
                  </a:cubicBezTo>
                  <a:cubicBezTo>
                    <a:pt x="119" y="89"/>
                    <a:pt x="129" y="89"/>
                    <a:pt x="131" y="88"/>
                  </a:cubicBezTo>
                  <a:cubicBezTo>
                    <a:pt x="132" y="88"/>
                    <a:pt x="133" y="91"/>
                    <a:pt x="135" y="91"/>
                  </a:cubicBezTo>
                  <a:cubicBezTo>
                    <a:pt x="138" y="90"/>
                    <a:pt x="136" y="88"/>
                    <a:pt x="138" y="87"/>
                  </a:cubicBezTo>
                  <a:cubicBezTo>
                    <a:pt x="140" y="86"/>
                    <a:pt x="142" y="91"/>
                    <a:pt x="144" y="90"/>
                  </a:cubicBezTo>
                  <a:cubicBezTo>
                    <a:pt x="147" y="90"/>
                    <a:pt x="145" y="85"/>
                    <a:pt x="147" y="85"/>
                  </a:cubicBezTo>
                  <a:cubicBezTo>
                    <a:pt x="149" y="84"/>
                    <a:pt x="151" y="86"/>
                    <a:pt x="153" y="86"/>
                  </a:cubicBezTo>
                  <a:cubicBezTo>
                    <a:pt x="156" y="85"/>
                    <a:pt x="154" y="82"/>
                    <a:pt x="157" y="81"/>
                  </a:cubicBezTo>
                  <a:cubicBezTo>
                    <a:pt x="160" y="80"/>
                    <a:pt x="165" y="79"/>
                    <a:pt x="167" y="78"/>
                  </a:cubicBezTo>
                  <a:cubicBezTo>
                    <a:pt x="169" y="78"/>
                    <a:pt x="172" y="81"/>
                    <a:pt x="173" y="80"/>
                  </a:cubicBezTo>
                  <a:cubicBezTo>
                    <a:pt x="175" y="80"/>
                    <a:pt x="175" y="77"/>
                    <a:pt x="178" y="75"/>
                  </a:cubicBezTo>
                  <a:cubicBezTo>
                    <a:pt x="181" y="73"/>
                    <a:pt x="191" y="70"/>
                    <a:pt x="193" y="69"/>
                  </a:cubicBezTo>
                  <a:cubicBezTo>
                    <a:pt x="195" y="68"/>
                    <a:pt x="195" y="72"/>
                    <a:pt x="197" y="71"/>
                  </a:cubicBezTo>
                  <a:cubicBezTo>
                    <a:pt x="199" y="70"/>
                    <a:pt x="198" y="67"/>
                    <a:pt x="199" y="67"/>
                  </a:cubicBezTo>
                  <a:cubicBezTo>
                    <a:pt x="201" y="66"/>
                    <a:pt x="207" y="64"/>
                    <a:pt x="211" y="63"/>
                  </a:cubicBezTo>
                  <a:cubicBezTo>
                    <a:pt x="214" y="62"/>
                    <a:pt x="215" y="65"/>
                    <a:pt x="216" y="65"/>
                  </a:cubicBezTo>
                  <a:cubicBezTo>
                    <a:pt x="218" y="64"/>
                    <a:pt x="216" y="61"/>
                    <a:pt x="219" y="60"/>
                  </a:cubicBezTo>
                  <a:cubicBezTo>
                    <a:pt x="221" y="59"/>
                    <a:pt x="226" y="58"/>
                    <a:pt x="227" y="57"/>
                  </a:cubicBezTo>
                  <a:cubicBezTo>
                    <a:pt x="229" y="56"/>
                    <a:pt x="231" y="58"/>
                    <a:pt x="232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1" y="47"/>
                    <a:pt x="231" y="47"/>
                    <a:pt x="231" y="47"/>
                  </a:cubicBezTo>
                  <a:cubicBezTo>
                    <a:pt x="206" y="55"/>
                    <a:pt x="182" y="66"/>
                    <a:pt x="159" y="72"/>
                  </a:cubicBezTo>
                  <a:cubicBezTo>
                    <a:pt x="119" y="84"/>
                    <a:pt x="96" y="90"/>
                    <a:pt x="72" y="46"/>
                  </a:cubicBezTo>
                  <a:cubicBezTo>
                    <a:pt x="64" y="30"/>
                    <a:pt x="60" y="14"/>
                    <a:pt x="58" y="0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1"/>
                    <a:pt x="49" y="2"/>
                    <a:pt x="50" y="2"/>
                  </a:cubicBezTo>
                  <a:cubicBezTo>
                    <a:pt x="50" y="4"/>
                    <a:pt x="50" y="7"/>
                    <a:pt x="51" y="10"/>
                  </a:cubicBezTo>
                  <a:close/>
                  <a:moveTo>
                    <a:pt x="242" y="92"/>
                  </a:moveTo>
                  <a:cubicBezTo>
                    <a:pt x="241" y="93"/>
                    <a:pt x="240" y="93"/>
                    <a:pt x="240" y="93"/>
                  </a:cubicBezTo>
                  <a:cubicBezTo>
                    <a:pt x="238" y="94"/>
                    <a:pt x="232" y="95"/>
                    <a:pt x="229" y="97"/>
                  </a:cubicBezTo>
                  <a:cubicBezTo>
                    <a:pt x="225" y="98"/>
                    <a:pt x="225" y="93"/>
                    <a:pt x="223" y="93"/>
                  </a:cubicBezTo>
                  <a:cubicBezTo>
                    <a:pt x="220" y="93"/>
                    <a:pt x="222" y="100"/>
                    <a:pt x="220" y="101"/>
                  </a:cubicBezTo>
                  <a:cubicBezTo>
                    <a:pt x="219" y="101"/>
                    <a:pt x="217" y="98"/>
                    <a:pt x="215" y="99"/>
                  </a:cubicBezTo>
                  <a:cubicBezTo>
                    <a:pt x="214" y="100"/>
                    <a:pt x="216" y="102"/>
                    <a:pt x="214" y="102"/>
                  </a:cubicBezTo>
                  <a:cubicBezTo>
                    <a:pt x="213" y="103"/>
                    <a:pt x="209" y="105"/>
                    <a:pt x="206" y="106"/>
                  </a:cubicBezTo>
                  <a:cubicBezTo>
                    <a:pt x="202" y="107"/>
                    <a:pt x="202" y="105"/>
                    <a:pt x="201" y="105"/>
                  </a:cubicBezTo>
                  <a:cubicBezTo>
                    <a:pt x="199" y="105"/>
                    <a:pt x="201" y="108"/>
                    <a:pt x="199" y="109"/>
                  </a:cubicBezTo>
                  <a:cubicBezTo>
                    <a:pt x="196" y="110"/>
                    <a:pt x="192" y="111"/>
                    <a:pt x="189" y="112"/>
                  </a:cubicBezTo>
                  <a:cubicBezTo>
                    <a:pt x="187" y="113"/>
                    <a:pt x="187" y="107"/>
                    <a:pt x="185" y="108"/>
                  </a:cubicBezTo>
                  <a:cubicBezTo>
                    <a:pt x="183" y="109"/>
                    <a:pt x="184" y="113"/>
                    <a:pt x="182" y="114"/>
                  </a:cubicBezTo>
                  <a:cubicBezTo>
                    <a:pt x="180" y="115"/>
                    <a:pt x="173" y="117"/>
                    <a:pt x="171" y="118"/>
                  </a:cubicBezTo>
                  <a:cubicBezTo>
                    <a:pt x="168" y="119"/>
                    <a:pt x="167" y="116"/>
                    <a:pt x="165" y="116"/>
                  </a:cubicBezTo>
                  <a:cubicBezTo>
                    <a:pt x="163" y="117"/>
                    <a:pt x="165" y="119"/>
                    <a:pt x="162" y="120"/>
                  </a:cubicBezTo>
                  <a:cubicBezTo>
                    <a:pt x="158" y="121"/>
                    <a:pt x="158" y="115"/>
                    <a:pt x="155" y="116"/>
                  </a:cubicBezTo>
                  <a:cubicBezTo>
                    <a:pt x="152" y="117"/>
                    <a:pt x="153" y="121"/>
                    <a:pt x="149" y="122"/>
                  </a:cubicBezTo>
                  <a:cubicBezTo>
                    <a:pt x="145" y="122"/>
                    <a:pt x="144" y="120"/>
                    <a:pt x="142" y="120"/>
                  </a:cubicBezTo>
                  <a:cubicBezTo>
                    <a:pt x="140" y="120"/>
                    <a:pt x="142" y="123"/>
                    <a:pt x="139" y="124"/>
                  </a:cubicBezTo>
                  <a:cubicBezTo>
                    <a:pt x="135" y="124"/>
                    <a:pt x="126" y="125"/>
                    <a:pt x="123" y="125"/>
                  </a:cubicBezTo>
                  <a:cubicBezTo>
                    <a:pt x="120" y="125"/>
                    <a:pt x="120" y="121"/>
                    <a:pt x="119" y="121"/>
                  </a:cubicBezTo>
                  <a:cubicBezTo>
                    <a:pt x="118" y="121"/>
                    <a:pt x="119" y="124"/>
                    <a:pt x="116" y="125"/>
                  </a:cubicBezTo>
                  <a:cubicBezTo>
                    <a:pt x="112" y="125"/>
                    <a:pt x="104" y="124"/>
                    <a:pt x="100" y="124"/>
                  </a:cubicBezTo>
                  <a:cubicBezTo>
                    <a:pt x="96" y="123"/>
                    <a:pt x="93" y="119"/>
                    <a:pt x="91" y="119"/>
                  </a:cubicBezTo>
                  <a:cubicBezTo>
                    <a:pt x="88" y="118"/>
                    <a:pt x="87" y="121"/>
                    <a:pt x="83" y="120"/>
                  </a:cubicBezTo>
                  <a:cubicBezTo>
                    <a:pt x="80" y="119"/>
                    <a:pt x="79" y="118"/>
                    <a:pt x="79" y="118"/>
                  </a:cubicBezTo>
                  <a:cubicBezTo>
                    <a:pt x="77" y="117"/>
                    <a:pt x="78" y="115"/>
                    <a:pt x="77" y="114"/>
                  </a:cubicBezTo>
                  <a:cubicBezTo>
                    <a:pt x="75" y="113"/>
                    <a:pt x="74" y="115"/>
                    <a:pt x="73" y="115"/>
                  </a:cubicBezTo>
                  <a:cubicBezTo>
                    <a:pt x="72" y="115"/>
                    <a:pt x="70" y="114"/>
                    <a:pt x="63" y="109"/>
                  </a:cubicBezTo>
                  <a:cubicBezTo>
                    <a:pt x="60" y="108"/>
                    <a:pt x="63" y="105"/>
                    <a:pt x="61" y="103"/>
                  </a:cubicBezTo>
                  <a:cubicBezTo>
                    <a:pt x="59" y="101"/>
                    <a:pt x="56" y="104"/>
                    <a:pt x="53" y="100"/>
                  </a:cubicBezTo>
                  <a:cubicBezTo>
                    <a:pt x="50" y="96"/>
                    <a:pt x="47" y="89"/>
                    <a:pt x="46" y="87"/>
                  </a:cubicBezTo>
                  <a:cubicBezTo>
                    <a:pt x="45" y="85"/>
                    <a:pt x="41" y="86"/>
                    <a:pt x="40" y="85"/>
                  </a:cubicBezTo>
                  <a:cubicBezTo>
                    <a:pt x="39" y="83"/>
                    <a:pt x="40" y="81"/>
                    <a:pt x="39" y="80"/>
                  </a:cubicBezTo>
                  <a:cubicBezTo>
                    <a:pt x="38" y="78"/>
                    <a:pt x="36" y="80"/>
                    <a:pt x="34" y="77"/>
                  </a:cubicBezTo>
                  <a:cubicBezTo>
                    <a:pt x="33" y="74"/>
                    <a:pt x="36" y="73"/>
                    <a:pt x="34" y="71"/>
                  </a:cubicBezTo>
                  <a:cubicBezTo>
                    <a:pt x="33" y="69"/>
                    <a:pt x="31" y="72"/>
                    <a:pt x="30" y="69"/>
                  </a:cubicBezTo>
                  <a:cubicBezTo>
                    <a:pt x="28" y="67"/>
                    <a:pt x="24" y="59"/>
                    <a:pt x="23" y="56"/>
                  </a:cubicBezTo>
                  <a:cubicBezTo>
                    <a:pt x="22" y="53"/>
                    <a:pt x="26" y="53"/>
                    <a:pt x="26" y="51"/>
                  </a:cubicBezTo>
                  <a:cubicBezTo>
                    <a:pt x="25" y="47"/>
                    <a:pt x="20" y="50"/>
                    <a:pt x="19" y="46"/>
                  </a:cubicBezTo>
                  <a:cubicBezTo>
                    <a:pt x="17" y="41"/>
                    <a:pt x="13" y="32"/>
                    <a:pt x="12" y="26"/>
                  </a:cubicBezTo>
                  <a:cubicBezTo>
                    <a:pt x="11" y="21"/>
                    <a:pt x="14" y="19"/>
                    <a:pt x="13" y="17"/>
                  </a:cubicBezTo>
                  <a:cubicBezTo>
                    <a:pt x="12" y="15"/>
                    <a:pt x="8" y="15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50"/>
                    <a:pt x="38" y="131"/>
                    <a:pt x="107" y="133"/>
                  </a:cubicBezTo>
                  <a:cubicBezTo>
                    <a:pt x="150" y="136"/>
                    <a:pt x="197" y="120"/>
                    <a:pt x="243" y="101"/>
                  </a:cubicBezTo>
                  <a:cubicBezTo>
                    <a:pt x="243" y="101"/>
                    <a:pt x="243" y="100"/>
                    <a:pt x="244" y="100"/>
                  </a:cubicBezTo>
                  <a:lnTo>
                    <a:pt x="242" y="92"/>
                  </a:ln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1" name="Line 2690">
              <a:extLst>
                <a:ext uri="{FF2B5EF4-FFF2-40B4-BE49-F238E27FC236}">
                  <a16:creationId xmlns:a16="http://schemas.microsoft.com/office/drawing/2014/main" id="{ED5F0D91-FA48-4AE6-A2D5-1E108EEAF6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8" y="2331"/>
              <a:ext cx="1" cy="1"/>
            </a:xfrm>
            <a:prstGeom prst="line">
              <a:avLst/>
            </a:prstGeom>
            <a:noFill/>
            <a:ln w="7938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2" name="Freeform 2691">
              <a:extLst>
                <a:ext uri="{FF2B5EF4-FFF2-40B4-BE49-F238E27FC236}">
                  <a16:creationId xmlns:a16="http://schemas.microsoft.com/office/drawing/2014/main" id="{23276D88-B4D3-4874-9A8E-C309073F8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19"/>
              <a:ext cx="150" cy="93"/>
            </a:xfrm>
            <a:custGeom>
              <a:avLst/>
              <a:gdLst>
                <a:gd name="T0" fmla="*/ 438 w 60"/>
                <a:gd name="T1" fmla="*/ 260 h 35"/>
                <a:gd name="T2" fmla="*/ 800 w 60"/>
                <a:gd name="T3" fmla="*/ 465 h 35"/>
                <a:gd name="T4" fmla="*/ 938 w 60"/>
                <a:gd name="T5" fmla="*/ 452 h 35"/>
                <a:gd name="T6" fmla="*/ 395 w 60"/>
                <a:gd name="T7" fmla="*/ 93 h 35"/>
                <a:gd name="T8" fmla="*/ 33 w 60"/>
                <a:gd name="T9" fmla="*/ 656 h 35"/>
                <a:gd name="T10" fmla="*/ 158 w 60"/>
                <a:gd name="T11" fmla="*/ 635 h 35"/>
                <a:gd name="T12" fmla="*/ 438 w 60"/>
                <a:gd name="T13" fmla="*/ 26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0" h="35">
                  <a:moveTo>
                    <a:pt x="28" y="14"/>
                  </a:moveTo>
                  <a:cubicBezTo>
                    <a:pt x="42" y="12"/>
                    <a:pt x="50" y="19"/>
                    <a:pt x="51" y="25"/>
                  </a:cubicBezTo>
                  <a:cubicBezTo>
                    <a:pt x="60" y="24"/>
                    <a:pt x="60" y="24"/>
                    <a:pt x="60" y="24"/>
                  </a:cubicBezTo>
                  <a:cubicBezTo>
                    <a:pt x="58" y="15"/>
                    <a:pt x="48" y="0"/>
                    <a:pt x="25" y="5"/>
                  </a:cubicBezTo>
                  <a:cubicBezTo>
                    <a:pt x="7" y="10"/>
                    <a:pt x="0" y="25"/>
                    <a:pt x="2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8" y="26"/>
                    <a:pt x="14" y="17"/>
                    <a:pt x="28" y="14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3" name="Freeform 2692">
              <a:extLst>
                <a:ext uri="{FF2B5EF4-FFF2-40B4-BE49-F238E27FC236}">
                  <a16:creationId xmlns:a16="http://schemas.microsoft.com/office/drawing/2014/main" id="{39010496-70AB-4568-973D-4F6BBC5BA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187"/>
              <a:ext cx="98" cy="162"/>
            </a:xfrm>
            <a:custGeom>
              <a:avLst/>
              <a:gdLst>
                <a:gd name="T0" fmla="*/ 0 w 39"/>
                <a:gd name="T1" fmla="*/ 149 h 61"/>
                <a:gd name="T2" fmla="*/ 33 w 39"/>
                <a:gd name="T3" fmla="*/ 337 h 61"/>
                <a:gd name="T4" fmla="*/ 83 w 39"/>
                <a:gd name="T5" fmla="*/ 297 h 61"/>
                <a:gd name="T6" fmla="*/ 221 w 39"/>
                <a:gd name="T7" fmla="*/ 396 h 61"/>
                <a:gd name="T8" fmla="*/ 209 w 39"/>
                <a:gd name="T9" fmla="*/ 507 h 61"/>
                <a:gd name="T10" fmla="*/ 254 w 39"/>
                <a:gd name="T11" fmla="*/ 563 h 61"/>
                <a:gd name="T12" fmla="*/ 271 w 39"/>
                <a:gd name="T13" fmla="*/ 749 h 61"/>
                <a:gd name="T14" fmla="*/ 209 w 39"/>
                <a:gd name="T15" fmla="*/ 916 h 61"/>
                <a:gd name="T16" fmla="*/ 176 w 39"/>
                <a:gd name="T17" fmla="*/ 993 h 61"/>
                <a:gd name="T18" fmla="*/ 209 w 39"/>
                <a:gd name="T19" fmla="*/ 1142 h 61"/>
                <a:gd name="T20" fmla="*/ 0 w 39"/>
                <a:gd name="T21" fmla="*/ 149 h 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9" h="61">
                  <a:moveTo>
                    <a:pt x="0" y="8"/>
                  </a:moveTo>
                  <a:cubicBezTo>
                    <a:pt x="2" y="18"/>
                    <a:pt x="2" y="18"/>
                    <a:pt x="2" y="18"/>
                  </a:cubicBezTo>
                  <a:cubicBezTo>
                    <a:pt x="3" y="17"/>
                    <a:pt x="4" y="16"/>
                    <a:pt x="5" y="16"/>
                  </a:cubicBezTo>
                  <a:cubicBezTo>
                    <a:pt x="6" y="16"/>
                    <a:pt x="13" y="19"/>
                    <a:pt x="14" y="21"/>
                  </a:cubicBezTo>
                  <a:cubicBezTo>
                    <a:pt x="15" y="24"/>
                    <a:pt x="12" y="25"/>
                    <a:pt x="13" y="27"/>
                  </a:cubicBezTo>
                  <a:cubicBezTo>
                    <a:pt x="14" y="29"/>
                    <a:pt x="16" y="28"/>
                    <a:pt x="16" y="30"/>
                  </a:cubicBezTo>
                  <a:cubicBezTo>
                    <a:pt x="17" y="32"/>
                    <a:pt x="18" y="35"/>
                    <a:pt x="17" y="40"/>
                  </a:cubicBezTo>
                  <a:cubicBezTo>
                    <a:pt x="17" y="45"/>
                    <a:pt x="14" y="45"/>
                    <a:pt x="13" y="49"/>
                  </a:cubicBezTo>
                  <a:cubicBezTo>
                    <a:pt x="13" y="52"/>
                    <a:pt x="12" y="53"/>
                    <a:pt x="11" y="53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39" y="39"/>
                    <a:pt x="20" y="0"/>
                    <a:pt x="0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4" name="Freeform 2693">
              <a:extLst>
                <a:ext uri="{FF2B5EF4-FFF2-40B4-BE49-F238E27FC236}">
                  <a16:creationId xmlns:a16="http://schemas.microsoft.com/office/drawing/2014/main" id="{3EBA0E0E-14F5-46E2-8390-B9E329EC9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3" y="2051"/>
              <a:ext cx="607" cy="365"/>
            </a:xfrm>
            <a:custGeom>
              <a:avLst/>
              <a:gdLst>
                <a:gd name="T0" fmla="*/ 3724 w 243"/>
                <a:gd name="T1" fmla="*/ 1364 h 137"/>
                <a:gd name="T2" fmla="*/ 3757 w 243"/>
                <a:gd name="T3" fmla="*/ 1532 h 137"/>
                <a:gd name="T4" fmla="*/ 3712 w 243"/>
                <a:gd name="T5" fmla="*/ 1889 h 137"/>
                <a:gd name="T6" fmla="*/ 3475 w 243"/>
                <a:gd name="T7" fmla="*/ 2059 h 137"/>
                <a:gd name="T8" fmla="*/ 3337 w 243"/>
                <a:gd name="T9" fmla="*/ 2137 h 137"/>
                <a:gd name="T10" fmla="*/ 3245 w 243"/>
                <a:gd name="T11" fmla="*/ 2158 h 137"/>
                <a:gd name="T12" fmla="*/ 3037 w 243"/>
                <a:gd name="T13" fmla="*/ 2214 h 137"/>
                <a:gd name="T14" fmla="*/ 2853 w 243"/>
                <a:gd name="T15" fmla="*/ 2342 h 137"/>
                <a:gd name="T16" fmla="*/ 2745 w 243"/>
                <a:gd name="T17" fmla="*/ 2384 h 137"/>
                <a:gd name="T18" fmla="*/ 2478 w 243"/>
                <a:gd name="T19" fmla="*/ 2422 h 137"/>
                <a:gd name="T20" fmla="*/ 2321 w 243"/>
                <a:gd name="T21" fmla="*/ 2422 h 137"/>
                <a:gd name="T22" fmla="*/ 2121 w 243"/>
                <a:gd name="T23" fmla="*/ 2499 h 137"/>
                <a:gd name="T24" fmla="*/ 1821 w 243"/>
                <a:gd name="T25" fmla="*/ 2590 h 137"/>
                <a:gd name="T26" fmla="*/ 1716 w 243"/>
                <a:gd name="T27" fmla="*/ 2590 h 137"/>
                <a:gd name="T28" fmla="*/ 1324 w 243"/>
                <a:gd name="T29" fmla="*/ 2478 h 137"/>
                <a:gd name="T30" fmla="*/ 1137 w 243"/>
                <a:gd name="T31" fmla="*/ 2456 h 137"/>
                <a:gd name="T32" fmla="*/ 1042 w 243"/>
                <a:gd name="T33" fmla="*/ 2400 h 137"/>
                <a:gd name="T34" fmla="*/ 854 w 243"/>
                <a:gd name="T35" fmla="*/ 2171 h 137"/>
                <a:gd name="T36" fmla="*/ 624 w 243"/>
                <a:gd name="T37" fmla="*/ 1873 h 137"/>
                <a:gd name="T38" fmla="*/ 512 w 243"/>
                <a:gd name="T39" fmla="*/ 1740 h 137"/>
                <a:gd name="T40" fmla="*/ 437 w 243"/>
                <a:gd name="T41" fmla="*/ 1569 h 137"/>
                <a:gd name="T42" fmla="*/ 262 w 243"/>
                <a:gd name="T43" fmla="*/ 1284 h 137"/>
                <a:gd name="T44" fmla="*/ 200 w 243"/>
                <a:gd name="T45" fmla="*/ 1100 h 137"/>
                <a:gd name="T46" fmla="*/ 105 w 243"/>
                <a:gd name="T47" fmla="*/ 546 h 137"/>
                <a:gd name="T48" fmla="*/ 312 w 243"/>
                <a:gd name="T49" fmla="*/ 35 h 137"/>
                <a:gd name="T50" fmla="*/ 699 w 243"/>
                <a:gd name="T51" fmla="*/ 418 h 137"/>
                <a:gd name="T52" fmla="*/ 749 w 243"/>
                <a:gd name="T53" fmla="*/ 645 h 137"/>
                <a:gd name="T54" fmla="*/ 749 w 243"/>
                <a:gd name="T55" fmla="*/ 1044 h 137"/>
                <a:gd name="T56" fmla="*/ 979 w 243"/>
                <a:gd name="T57" fmla="*/ 1321 h 137"/>
                <a:gd name="T58" fmla="*/ 1042 w 243"/>
                <a:gd name="T59" fmla="*/ 1433 h 137"/>
                <a:gd name="T60" fmla="*/ 1124 w 243"/>
                <a:gd name="T61" fmla="*/ 1548 h 137"/>
                <a:gd name="T62" fmla="*/ 1311 w 243"/>
                <a:gd name="T63" fmla="*/ 1852 h 137"/>
                <a:gd name="T64" fmla="*/ 1571 w 243"/>
                <a:gd name="T65" fmla="*/ 1889 h 137"/>
                <a:gd name="T66" fmla="*/ 1729 w 243"/>
                <a:gd name="T67" fmla="*/ 1932 h 137"/>
                <a:gd name="T68" fmla="*/ 2008 w 243"/>
                <a:gd name="T69" fmla="*/ 1945 h 137"/>
                <a:gd name="T70" fmla="*/ 2153 w 243"/>
                <a:gd name="T71" fmla="*/ 1932 h 137"/>
                <a:gd name="T72" fmla="*/ 2291 w 243"/>
                <a:gd name="T73" fmla="*/ 1852 h 137"/>
                <a:gd name="T74" fmla="*/ 2508 w 243"/>
                <a:gd name="T75" fmla="*/ 1702 h 137"/>
                <a:gd name="T76" fmla="*/ 2683 w 243"/>
                <a:gd name="T77" fmla="*/ 1646 h 137"/>
                <a:gd name="T78" fmla="*/ 2978 w 243"/>
                <a:gd name="T79" fmla="*/ 1569 h 137"/>
                <a:gd name="T80" fmla="*/ 3195 w 243"/>
                <a:gd name="T81" fmla="*/ 1420 h 137"/>
                <a:gd name="T82" fmla="*/ 3320 w 243"/>
                <a:gd name="T83" fmla="*/ 1364 h 137"/>
                <a:gd name="T84" fmla="*/ 3525 w 243"/>
                <a:gd name="T85" fmla="*/ 1305 h 13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43" h="137">
                  <a:moveTo>
                    <a:pt x="230" y="67"/>
                  </a:moveTo>
                  <a:cubicBezTo>
                    <a:pt x="231" y="67"/>
                    <a:pt x="238" y="70"/>
                    <a:pt x="239" y="72"/>
                  </a:cubicBezTo>
                  <a:cubicBezTo>
                    <a:pt x="240" y="75"/>
                    <a:pt x="237" y="76"/>
                    <a:pt x="238" y="78"/>
                  </a:cubicBezTo>
                  <a:cubicBezTo>
                    <a:pt x="239" y="80"/>
                    <a:pt x="241" y="79"/>
                    <a:pt x="241" y="81"/>
                  </a:cubicBezTo>
                  <a:cubicBezTo>
                    <a:pt x="242" y="83"/>
                    <a:pt x="243" y="86"/>
                    <a:pt x="242" y="91"/>
                  </a:cubicBezTo>
                  <a:cubicBezTo>
                    <a:pt x="242" y="96"/>
                    <a:pt x="239" y="96"/>
                    <a:pt x="238" y="100"/>
                  </a:cubicBezTo>
                  <a:cubicBezTo>
                    <a:pt x="238" y="105"/>
                    <a:pt x="235" y="104"/>
                    <a:pt x="234" y="105"/>
                  </a:cubicBezTo>
                  <a:cubicBezTo>
                    <a:pt x="232" y="106"/>
                    <a:pt x="226" y="107"/>
                    <a:pt x="223" y="109"/>
                  </a:cubicBezTo>
                  <a:cubicBezTo>
                    <a:pt x="219" y="110"/>
                    <a:pt x="219" y="105"/>
                    <a:pt x="217" y="105"/>
                  </a:cubicBezTo>
                  <a:cubicBezTo>
                    <a:pt x="214" y="105"/>
                    <a:pt x="216" y="112"/>
                    <a:pt x="214" y="113"/>
                  </a:cubicBezTo>
                  <a:cubicBezTo>
                    <a:pt x="213" y="113"/>
                    <a:pt x="211" y="110"/>
                    <a:pt x="209" y="111"/>
                  </a:cubicBezTo>
                  <a:cubicBezTo>
                    <a:pt x="208" y="112"/>
                    <a:pt x="210" y="114"/>
                    <a:pt x="208" y="114"/>
                  </a:cubicBezTo>
                  <a:cubicBezTo>
                    <a:pt x="207" y="115"/>
                    <a:pt x="203" y="117"/>
                    <a:pt x="200" y="118"/>
                  </a:cubicBezTo>
                  <a:cubicBezTo>
                    <a:pt x="196" y="119"/>
                    <a:pt x="196" y="117"/>
                    <a:pt x="195" y="117"/>
                  </a:cubicBezTo>
                  <a:cubicBezTo>
                    <a:pt x="193" y="117"/>
                    <a:pt x="195" y="120"/>
                    <a:pt x="193" y="121"/>
                  </a:cubicBezTo>
                  <a:cubicBezTo>
                    <a:pt x="190" y="122"/>
                    <a:pt x="186" y="123"/>
                    <a:pt x="183" y="124"/>
                  </a:cubicBezTo>
                  <a:cubicBezTo>
                    <a:pt x="181" y="125"/>
                    <a:pt x="181" y="119"/>
                    <a:pt x="179" y="120"/>
                  </a:cubicBezTo>
                  <a:cubicBezTo>
                    <a:pt x="177" y="121"/>
                    <a:pt x="178" y="125"/>
                    <a:pt x="176" y="126"/>
                  </a:cubicBezTo>
                  <a:cubicBezTo>
                    <a:pt x="174" y="127"/>
                    <a:pt x="167" y="129"/>
                    <a:pt x="165" y="130"/>
                  </a:cubicBezTo>
                  <a:cubicBezTo>
                    <a:pt x="162" y="131"/>
                    <a:pt x="161" y="128"/>
                    <a:pt x="159" y="128"/>
                  </a:cubicBezTo>
                  <a:cubicBezTo>
                    <a:pt x="157" y="129"/>
                    <a:pt x="159" y="131"/>
                    <a:pt x="156" y="132"/>
                  </a:cubicBezTo>
                  <a:cubicBezTo>
                    <a:pt x="152" y="133"/>
                    <a:pt x="152" y="127"/>
                    <a:pt x="149" y="128"/>
                  </a:cubicBezTo>
                  <a:cubicBezTo>
                    <a:pt x="146" y="129"/>
                    <a:pt x="147" y="133"/>
                    <a:pt x="143" y="134"/>
                  </a:cubicBezTo>
                  <a:cubicBezTo>
                    <a:pt x="139" y="134"/>
                    <a:pt x="138" y="132"/>
                    <a:pt x="136" y="132"/>
                  </a:cubicBezTo>
                  <a:cubicBezTo>
                    <a:pt x="134" y="132"/>
                    <a:pt x="136" y="135"/>
                    <a:pt x="133" y="136"/>
                  </a:cubicBezTo>
                  <a:cubicBezTo>
                    <a:pt x="129" y="136"/>
                    <a:pt x="120" y="137"/>
                    <a:pt x="117" y="137"/>
                  </a:cubicBezTo>
                  <a:cubicBezTo>
                    <a:pt x="114" y="137"/>
                    <a:pt x="114" y="133"/>
                    <a:pt x="113" y="133"/>
                  </a:cubicBezTo>
                  <a:cubicBezTo>
                    <a:pt x="112" y="133"/>
                    <a:pt x="113" y="136"/>
                    <a:pt x="110" y="137"/>
                  </a:cubicBezTo>
                  <a:cubicBezTo>
                    <a:pt x="106" y="137"/>
                    <a:pt x="98" y="136"/>
                    <a:pt x="94" y="136"/>
                  </a:cubicBezTo>
                  <a:cubicBezTo>
                    <a:pt x="90" y="135"/>
                    <a:pt x="87" y="131"/>
                    <a:pt x="85" y="131"/>
                  </a:cubicBezTo>
                  <a:cubicBezTo>
                    <a:pt x="82" y="130"/>
                    <a:pt x="81" y="133"/>
                    <a:pt x="77" y="132"/>
                  </a:cubicBezTo>
                  <a:cubicBezTo>
                    <a:pt x="74" y="131"/>
                    <a:pt x="73" y="130"/>
                    <a:pt x="73" y="130"/>
                  </a:cubicBezTo>
                  <a:cubicBezTo>
                    <a:pt x="71" y="129"/>
                    <a:pt x="72" y="127"/>
                    <a:pt x="71" y="126"/>
                  </a:cubicBezTo>
                  <a:cubicBezTo>
                    <a:pt x="69" y="125"/>
                    <a:pt x="68" y="127"/>
                    <a:pt x="67" y="127"/>
                  </a:cubicBezTo>
                  <a:cubicBezTo>
                    <a:pt x="66" y="127"/>
                    <a:pt x="64" y="126"/>
                    <a:pt x="57" y="121"/>
                  </a:cubicBezTo>
                  <a:cubicBezTo>
                    <a:pt x="54" y="120"/>
                    <a:pt x="57" y="117"/>
                    <a:pt x="55" y="115"/>
                  </a:cubicBezTo>
                  <a:cubicBezTo>
                    <a:pt x="53" y="113"/>
                    <a:pt x="50" y="116"/>
                    <a:pt x="47" y="112"/>
                  </a:cubicBezTo>
                  <a:cubicBezTo>
                    <a:pt x="44" y="108"/>
                    <a:pt x="41" y="101"/>
                    <a:pt x="40" y="99"/>
                  </a:cubicBezTo>
                  <a:cubicBezTo>
                    <a:pt x="39" y="97"/>
                    <a:pt x="35" y="98"/>
                    <a:pt x="34" y="97"/>
                  </a:cubicBezTo>
                  <a:cubicBezTo>
                    <a:pt x="33" y="95"/>
                    <a:pt x="34" y="93"/>
                    <a:pt x="33" y="92"/>
                  </a:cubicBezTo>
                  <a:cubicBezTo>
                    <a:pt x="32" y="90"/>
                    <a:pt x="30" y="92"/>
                    <a:pt x="28" y="89"/>
                  </a:cubicBezTo>
                  <a:cubicBezTo>
                    <a:pt x="27" y="86"/>
                    <a:pt x="30" y="85"/>
                    <a:pt x="28" y="83"/>
                  </a:cubicBezTo>
                  <a:cubicBezTo>
                    <a:pt x="27" y="81"/>
                    <a:pt x="25" y="84"/>
                    <a:pt x="24" y="81"/>
                  </a:cubicBezTo>
                  <a:cubicBezTo>
                    <a:pt x="22" y="79"/>
                    <a:pt x="18" y="71"/>
                    <a:pt x="17" y="68"/>
                  </a:cubicBezTo>
                  <a:cubicBezTo>
                    <a:pt x="16" y="65"/>
                    <a:pt x="20" y="65"/>
                    <a:pt x="20" y="63"/>
                  </a:cubicBezTo>
                  <a:cubicBezTo>
                    <a:pt x="19" y="59"/>
                    <a:pt x="14" y="62"/>
                    <a:pt x="13" y="58"/>
                  </a:cubicBezTo>
                  <a:cubicBezTo>
                    <a:pt x="11" y="53"/>
                    <a:pt x="7" y="44"/>
                    <a:pt x="6" y="38"/>
                  </a:cubicBezTo>
                  <a:cubicBezTo>
                    <a:pt x="5" y="33"/>
                    <a:pt x="8" y="31"/>
                    <a:pt x="7" y="29"/>
                  </a:cubicBezTo>
                  <a:cubicBezTo>
                    <a:pt x="6" y="27"/>
                    <a:pt x="2" y="27"/>
                    <a:pt x="2" y="22"/>
                  </a:cubicBezTo>
                  <a:cubicBezTo>
                    <a:pt x="0" y="14"/>
                    <a:pt x="6" y="5"/>
                    <a:pt x="20" y="2"/>
                  </a:cubicBezTo>
                  <a:cubicBezTo>
                    <a:pt x="34" y="0"/>
                    <a:pt x="42" y="7"/>
                    <a:pt x="44" y="14"/>
                  </a:cubicBezTo>
                  <a:cubicBezTo>
                    <a:pt x="44" y="16"/>
                    <a:pt x="44" y="19"/>
                    <a:pt x="45" y="22"/>
                  </a:cubicBezTo>
                  <a:cubicBezTo>
                    <a:pt x="45" y="24"/>
                    <a:pt x="43" y="26"/>
                    <a:pt x="44" y="29"/>
                  </a:cubicBezTo>
                  <a:cubicBezTo>
                    <a:pt x="45" y="32"/>
                    <a:pt x="47" y="30"/>
                    <a:pt x="48" y="34"/>
                  </a:cubicBezTo>
                  <a:cubicBezTo>
                    <a:pt x="50" y="38"/>
                    <a:pt x="52" y="46"/>
                    <a:pt x="53" y="49"/>
                  </a:cubicBezTo>
                  <a:cubicBezTo>
                    <a:pt x="55" y="52"/>
                    <a:pt x="47" y="52"/>
                    <a:pt x="48" y="55"/>
                  </a:cubicBezTo>
                  <a:cubicBezTo>
                    <a:pt x="49" y="57"/>
                    <a:pt x="54" y="54"/>
                    <a:pt x="56" y="57"/>
                  </a:cubicBezTo>
                  <a:cubicBezTo>
                    <a:pt x="58" y="60"/>
                    <a:pt x="62" y="67"/>
                    <a:pt x="63" y="70"/>
                  </a:cubicBezTo>
                  <a:cubicBezTo>
                    <a:pt x="65" y="73"/>
                    <a:pt x="61" y="73"/>
                    <a:pt x="62" y="74"/>
                  </a:cubicBezTo>
                  <a:cubicBezTo>
                    <a:pt x="63" y="76"/>
                    <a:pt x="65" y="74"/>
                    <a:pt x="67" y="76"/>
                  </a:cubicBezTo>
                  <a:cubicBezTo>
                    <a:pt x="69" y="77"/>
                    <a:pt x="67" y="81"/>
                    <a:pt x="68" y="82"/>
                  </a:cubicBezTo>
                  <a:cubicBezTo>
                    <a:pt x="69" y="83"/>
                    <a:pt x="71" y="81"/>
                    <a:pt x="72" y="82"/>
                  </a:cubicBezTo>
                  <a:cubicBezTo>
                    <a:pt x="74" y="84"/>
                    <a:pt x="80" y="90"/>
                    <a:pt x="83" y="92"/>
                  </a:cubicBezTo>
                  <a:cubicBezTo>
                    <a:pt x="85" y="94"/>
                    <a:pt x="82" y="97"/>
                    <a:pt x="84" y="98"/>
                  </a:cubicBezTo>
                  <a:cubicBezTo>
                    <a:pt x="86" y="99"/>
                    <a:pt x="86" y="95"/>
                    <a:pt x="90" y="96"/>
                  </a:cubicBezTo>
                  <a:cubicBezTo>
                    <a:pt x="94" y="98"/>
                    <a:pt x="99" y="100"/>
                    <a:pt x="101" y="100"/>
                  </a:cubicBezTo>
                  <a:cubicBezTo>
                    <a:pt x="104" y="101"/>
                    <a:pt x="103" y="105"/>
                    <a:pt x="105" y="105"/>
                  </a:cubicBezTo>
                  <a:cubicBezTo>
                    <a:pt x="108" y="105"/>
                    <a:pt x="108" y="102"/>
                    <a:pt x="111" y="102"/>
                  </a:cubicBezTo>
                  <a:cubicBezTo>
                    <a:pt x="113" y="101"/>
                    <a:pt x="123" y="101"/>
                    <a:pt x="125" y="100"/>
                  </a:cubicBezTo>
                  <a:cubicBezTo>
                    <a:pt x="126" y="100"/>
                    <a:pt x="127" y="103"/>
                    <a:pt x="129" y="103"/>
                  </a:cubicBezTo>
                  <a:cubicBezTo>
                    <a:pt x="132" y="102"/>
                    <a:pt x="130" y="100"/>
                    <a:pt x="132" y="99"/>
                  </a:cubicBezTo>
                  <a:cubicBezTo>
                    <a:pt x="134" y="98"/>
                    <a:pt x="136" y="103"/>
                    <a:pt x="138" y="102"/>
                  </a:cubicBezTo>
                  <a:cubicBezTo>
                    <a:pt x="141" y="102"/>
                    <a:pt x="139" y="97"/>
                    <a:pt x="141" y="97"/>
                  </a:cubicBezTo>
                  <a:cubicBezTo>
                    <a:pt x="143" y="96"/>
                    <a:pt x="145" y="98"/>
                    <a:pt x="147" y="98"/>
                  </a:cubicBezTo>
                  <a:cubicBezTo>
                    <a:pt x="150" y="97"/>
                    <a:pt x="148" y="94"/>
                    <a:pt x="151" y="93"/>
                  </a:cubicBezTo>
                  <a:cubicBezTo>
                    <a:pt x="154" y="92"/>
                    <a:pt x="159" y="91"/>
                    <a:pt x="161" y="90"/>
                  </a:cubicBezTo>
                  <a:cubicBezTo>
                    <a:pt x="163" y="90"/>
                    <a:pt x="166" y="93"/>
                    <a:pt x="167" y="92"/>
                  </a:cubicBezTo>
                  <a:cubicBezTo>
                    <a:pt x="169" y="92"/>
                    <a:pt x="169" y="89"/>
                    <a:pt x="172" y="87"/>
                  </a:cubicBezTo>
                  <a:cubicBezTo>
                    <a:pt x="175" y="85"/>
                    <a:pt x="185" y="82"/>
                    <a:pt x="187" y="81"/>
                  </a:cubicBezTo>
                  <a:cubicBezTo>
                    <a:pt x="189" y="80"/>
                    <a:pt x="189" y="84"/>
                    <a:pt x="191" y="83"/>
                  </a:cubicBezTo>
                  <a:cubicBezTo>
                    <a:pt x="193" y="82"/>
                    <a:pt x="192" y="79"/>
                    <a:pt x="193" y="79"/>
                  </a:cubicBezTo>
                  <a:cubicBezTo>
                    <a:pt x="195" y="78"/>
                    <a:pt x="201" y="76"/>
                    <a:pt x="205" y="75"/>
                  </a:cubicBezTo>
                  <a:cubicBezTo>
                    <a:pt x="208" y="74"/>
                    <a:pt x="209" y="77"/>
                    <a:pt x="210" y="77"/>
                  </a:cubicBezTo>
                  <a:cubicBezTo>
                    <a:pt x="212" y="76"/>
                    <a:pt x="210" y="73"/>
                    <a:pt x="213" y="72"/>
                  </a:cubicBezTo>
                  <a:cubicBezTo>
                    <a:pt x="215" y="71"/>
                    <a:pt x="220" y="70"/>
                    <a:pt x="221" y="69"/>
                  </a:cubicBezTo>
                  <a:cubicBezTo>
                    <a:pt x="223" y="68"/>
                    <a:pt x="225" y="70"/>
                    <a:pt x="226" y="69"/>
                  </a:cubicBezTo>
                  <a:cubicBezTo>
                    <a:pt x="228" y="69"/>
                    <a:pt x="228" y="67"/>
                    <a:pt x="230" y="6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5" name="Freeform 2694">
              <a:extLst>
                <a:ext uri="{FF2B5EF4-FFF2-40B4-BE49-F238E27FC236}">
                  <a16:creationId xmlns:a16="http://schemas.microsoft.com/office/drawing/2014/main" id="{638765F7-7A05-4E73-950B-F28F67D9B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2019"/>
              <a:ext cx="150" cy="93"/>
            </a:xfrm>
            <a:custGeom>
              <a:avLst/>
              <a:gdLst>
                <a:gd name="T0" fmla="*/ 938 w 60"/>
                <a:gd name="T1" fmla="*/ 452 h 35"/>
                <a:gd name="T2" fmla="*/ 395 w 60"/>
                <a:gd name="T3" fmla="*/ 93 h 35"/>
                <a:gd name="T4" fmla="*/ 33 w 60"/>
                <a:gd name="T5" fmla="*/ 65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35">
                  <a:moveTo>
                    <a:pt x="60" y="24"/>
                  </a:moveTo>
                  <a:cubicBezTo>
                    <a:pt x="58" y="15"/>
                    <a:pt x="48" y="0"/>
                    <a:pt x="25" y="5"/>
                  </a:cubicBezTo>
                  <a:cubicBezTo>
                    <a:pt x="7" y="10"/>
                    <a:pt x="0" y="25"/>
                    <a:pt x="2" y="35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66" name="Freeform 2695">
              <a:extLst>
                <a:ext uri="{FF2B5EF4-FFF2-40B4-BE49-F238E27FC236}">
                  <a16:creationId xmlns:a16="http://schemas.microsoft.com/office/drawing/2014/main" id="{4BD66DE9-B4E7-4EA6-B30A-186F9204C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5" y="2187"/>
              <a:ext cx="98" cy="162"/>
            </a:xfrm>
            <a:custGeom>
              <a:avLst/>
              <a:gdLst>
                <a:gd name="T0" fmla="*/ 209 w 39"/>
                <a:gd name="T1" fmla="*/ 1142 h 61"/>
                <a:gd name="T2" fmla="*/ 0 w 39"/>
                <a:gd name="T3" fmla="*/ 149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1">
                  <a:moveTo>
                    <a:pt x="13" y="61"/>
                  </a:moveTo>
                  <a:cubicBezTo>
                    <a:pt x="39" y="39"/>
                    <a:pt x="20" y="0"/>
                    <a:pt x="0" y="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4" name="Group 2696">
            <a:extLst>
              <a:ext uri="{FF2B5EF4-FFF2-40B4-BE49-F238E27FC236}">
                <a16:creationId xmlns:a16="http://schemas.microsoft.com/office/drawing/2014/main" id="{5C781A63-B6DA-4267-B483-37BF659607B8}"/>
              </a:ext>
            </a:extLst>
          </p:cNvPr>
          <p:cNvGrpSpPr>
            <a:grpSpLocks/>
          </p:cNvGrpSpPr>
          <p:nvPr/>
        </p:nvGrpSpPr>
        <p:grpSpPr bwMode="auto">
          <a:xfrm>
            <a:off x="2978150" y="3792538"/>
            <a:ext cx="863600" cy="931862"/>
            <a:chOff x="1776" y="1968"/>
            <a:chExt cx="1035" cy="1115"/>
          </a:xfrm>
        </p:grpSpPr>
        <p:grpSp>
          <p:nvGrpSpPr>
            <p:cNvPr id="14935" name="Group 2697">
              <a:extLst>
                <a:ext uri="{FF2B5EF4-FFF2-40B4-BE49-F238E27FC236}">
                  <a16:creationId xmlns:a16="http://schemas.microsoft.com/office/drawing/2014/main" id="{0E9774F5-273D-4F5C-9755-76439F48DB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76" y="1968"/>
              <a:ext cx="1035" cy="1115"/>
              <a:chOff x="1776" y="1968"/>
              <a:chExt cx="1035" cy="1115"/>
            </a:xfrm>
          </p:grpSpPr>
          <p:sp>
            <p:nvSpPr>
              <p:cNvPr id="14993" name="Freeform 2698">
                <a:extLst>
                  <a:ext uri="{FF2B5EF4-FFF2-40B4-BE49-F238E27FC236}">
                    <a16:creationId xmlns:a16="http://schemas.microsoft.com/office/drawing/2014/main" id="{37BF7FED-959F-4A03-B157-3B0CDC5D7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968"/>
                <a:ext cx="1035" cy="1115"/>
              </a:xfrm>
              <a:custGeom>
                <a:avLst/>
                <a:gdLst>
                  <a:gd name="T0" fmla="*/ 238 w 414"/>
                  <a:gd name="T1" fmla="*/ 6205 h 418"/>
                  <a:gd name="T2" fmla="*/ 563 w 414"/>
                  <a:gd name="T3" fmla="*/ 6431 h 418"/>
                  <a:gd name="T4" fmla="*/ 938 w 414"/>
                  <a:gd name="T5" fmla="*/ 7058 h 418"/>
                  <a:gd name="T6" fmla="*/ 1845 w 414"/>
                  <a:gd name="T7" fmla="*/ 7386 h 418"/>
                  <a:gd name="T8" fmla="*/ 3063 w 414"/>
                  <a:gd name="T9" fmla="*/ 7842 h 418"/>
                  <a:gd name="T10" fmla="*/ 6125 w 414"/>
                  <a:gd name="T11" fmla="*/ 4156 h 418"/>
                  <a:gd name="T12" fmla="*/ 5083 w 414"/>
                  <a:gd name="T13" fmla="*/ 149 h 418"/>
                  <a:gd name="T14" fmla="*/ 3720 w 414"/>
                  <a:gd name="T15" fmla="*/ 683 h 418"/>
                  <a:gd name="T16" fmla="*/ 3270 w 414"/>
                  <a:gd name="T17" fmla="*/ 1422 h 418"/>
                  <a:gd name="T18" fmla="*/ 3158 w 414"/>
                  <a:gd name="T19" fmla="*/ 1400 h 418"/>
                  <a:gd name="T20" fmla="*/ 3158 w 414"/>
                  <a:gd name="T21" fmla="*/ 1422 h 418"/>
                  <a:gd name="T22" fmla="*/ 3158 w 414"/>
                  <a:gd name="T23" fmla="*/ 1400 h 418"/>
                  <a:gd name="T24" fmla="*/ 2863 w 414"/>
                  <a:gd name="T25" fmla="*/ 683 h 418"/>
                  <a:gd name="T26" fmla="*/ 2520 w 414"/>
                  <a:gd name="T27" fmla="*/ 931 h 418"/>
                  <a:gd name="T28" fmla="*/ 2095 w 414"/>
                  <a:gd name="T29" fmla="*/ 888 h 418"/>
                  <a:gd name="T30" fmla="*/ 2438 w 414"/>
                  <a:gd name="T31" fmla="*/ 1993 h 418"/>
                  <a:gd name="T32" fmla="*/ 2438 w 414"/>
                  <a:gd name="T33" fmla="*/ 1993 h 418"/>
                  <a:gd name="T34" fmla="*/ 2438 w 414"/>
                  <a:gd name="T35" fmla="*/ 1993 h 418"/>
                  <a:gd name="T36" fmla="*/ 2500 w 414"/>
                  <a:gd name="T37" fmla="*/ 2070 h 418"/>
                  <a:gd name="T38" fmla="*/ 2958 w 414"/>
                  <a:gd name="T39" fmla="*/ 3052 h 418"/>
                  <a:gd name="T40" fmla="*/ 2708 w 414"/>
                  <a:gd name="T41" fmla="*/ 4497 h 418"/>
                  <a:gd name="T42" fmla="*/ 1908 w 414"/>
                  <a:gd name="T43" fmla="*/ 5543 h 418"/>
                  <a:gd name="T44" fmla="*/ 1333 w 414"/>
                  <a:gd name="T45" fmla="*/ 5351 h 418"/>
                  <a:gd name="T46" fmla="*/ 908 w 414"/>
                  <a:gd name="T47" fmla="*/ 5351 h 418"/>
                  <a:gd name="T48" fmla="*/ 375 w 414"/>
                  <a:gd name="T49" fmla="*/ 5087 h 418"/>
                  <a:gd name="T50" fmla="*/ 238 w 414"/>
                  <a:gd name="T51" fmla="*/ 6205 h 4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4" h="418">
                    <a:moveTo>
                      <a:pt x="15" y="327"/>
                    </a:moveTo>
                    <a:cubicBezTo>
                      <a:pt x="24" y="329"/>
                      <a:pt x="31" y="333"/>
                      <a:pt x="36" y="339"/>
                    </a:cubicBezTo>
                    <a:cubicBezTo>
                      <a:pt x="43" y="347"/>
                      <a:pt x="48" y="363"/>
                      <a:pt x="60" y="372"/>
                    </a:cubicBezTo>
                    <a:cubicBezTo>
                      <a:pt x="82" y="391"/>
                      <a:pt x="98" y="388"/>
                      <a:pt x="118" y="389"/>
                    </a:cubicBezTo>
                    <a:cubicBezTo>
                      <a:pt x="137" y="390"/>
                      <a:pt x="138" y="408"/>
                      <a:pt x="196" y="413"/>
                    </a:cubicBezTo>
                    <a:cubicBezTo>
                      <a:pt x="254" y="418"/>
                      <a:pt x="371" y="325"/>
                      <a:pt x="392" y="219"/>
                    </a:cubicBezTo>
                    <a:cubicBezTo>
                      <a:pt x="414" y="113"/>
                      <a:pt x="399" y="26"/>
                      <a:pt x="325" y="8"/>
                    </a:cubicBezTo>
                    <a:cubicBezTo>
                      <a:pt x="289" y="0"/>
                      <a:pt x="258" y="14"/>
                      <a:pt x="238" y="36"/>
                    </a:cubicBezTo>
                    <a:cubicBezTo>
                      <a:pt x="224" y="50"/>
                      <a:pt x="217" y="71"/>
                      <a:pt x="209" y="75"/>
                    </a:cubicBezTo>
                    <a:cubicBezTo>
                      <a:pt x="207" y="76"/>
                      <a:pt x="204" y="76"/>
                      <a:pt x="202" y="74"/>
                    </a:cubicBezTo>
                    <a:cubicBezTo>
                      <a:pt x="202" y="75"/>
                      <a:pt x="202" y="75"/>
                      <a:pt x="202" y="75"/>
                    </a:cubicBezTo>
                    <a:cubicBezTo>
                      <a:pt x="202" y="74"/>
                      <a:pt x="202" y="74"/>
                      <a:pt x="202" y="74"/>
                    </a:cubicBezTo>
                    <a:cubicBezTo>
                      <a:pt x="194" y="70"/>
                      <a:pt x="187" y="54"/>
                      <a:pt x="183" y="36"/>
                    </a:cubicBezTo>
                    <a:cubicBezTo>
                      <a:pt x="183" y="42"/>
                      <a:pt x="175" y="45"/>
                      <a:pt x="161" y="49"/>
                    </a:cubicBezTo>
                    <a:cubicBezTo>
                      <a:pt x="147" y="54"/>
                      <a:pt x="136" y="54"/>
                      <a:pt x="134" y="47"/>
                    </a:cubicBezTo>
                    <a:cubicBezTo>
                      <a:pt x="138" y="69"/>
                      <a:pt x="145" y="91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7" y="106"/>
                      <a:pt x="159" y="108"/>
                      <a:pt x="160" y="109"/>
                    </a:cubicBezTo>
                    <a:cubicBezTo>
                      <a:pt x="184" y="133"/>
                      <a:pt x="193" y="136"/>
                      <a:pt x="189" y="161"/>
                    </a:cubicBezTo>
                    <a:cubicBezTo>
                      <a:pt x="186" y="185"/>
                      <a:pt x="178" y="215"/>
                      <a:pt x="173" y="237"/>
                    </a:cubicBezTo>
                    <a:cubicBezTo>
                      <a:pt x="166" y="264"/>
                      <a:pt x="153" y="290"/>
                      <a:pt x="122" y="292"/>
                    </a:cubicBezTo>
                    <a:cubicBezTo>
                      <a:pt x="98" y="293"/>
                      <a:pt x="100" y="285"/>
                      <a:pt x="85" y="282"/>
                    </a:cubicBezTo>
                    <a:cubicBezTo>
                      <a:pt x="69" y="279"/>
                      <a:pt x="67" y="285"/>
                      <a:pt x="58" y="282"/>
                    </a:cubicBezTo>
                    <a:cubicBezTo>
                      <a:pt x="54" y="281"/>
                      <a:pt x="42" y="273"/>
                      <a:pt x="24" y="268"/>
                    </a:cubicBezTo>
                    <a:cubicBezTo>
                      <a:pt x="13" y="271"/>
                      <a:pt x="0" y="322"/>
                      <a:pt x="15" y="327"/>
                    </a:cubicBezTo>
                    <a:close/>
                  </a:path>
                </a:pathLst>
              </a:custGeom>
              <a:solidFill>
                <a:srgbClr val="E6C1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4" name="Freeform 2699">
                <a:extLst>
                  <a:ext uri="{FF2B5EF4-FFF2-40B4-BE49-F238E27FC236}">
                    <a16:creationId xmlns:a16="http://schemas.microsoft.com/office/drawing/2014/main" id="{B8578520-B135-4792-9875-2348B9D1E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070"/>
                <a:ext cx="938" cy="1000"/>
              </a:xfrm>
              <a:custGeom>
                <a:avLst/>
                <a:gdLst>
                  <a:gd name="T0" fmla="*/ 33 w 375"/>
                  <a:gd name="T1" fmla="*/ 5461 h 375"/>
                  <a:gd name="T2" fmla="*/ 188 w 375"/>
                  <a:gd name="T3" fmla="*/ 5632 h 375"/>
                  <a:gd name="T4" fmla="*/ 563 w 375"/>
                  <a:gd name="T5" fmla="*/ 6237 h 375"/>
                  <a:gd name="T6" fmla="*/ 1438 w 375"/>
                  <a:gd name="T7" fmla="*/ 6563 h 375"/>
                  <a:gd name="T8" fmla="*/ 2596 w 375"/>
                  <a:gd name="T9" fmla="*/ 6997 h 375"/>
                  <a:gd name="T10" fmla="*/ 5555 w 375"/>
                  <a:gd name="T11" fmla="*/ 3491 h 375"/>
                  <a:gd name="T12" fmla="*/ 5163 w 375"/>
                  <a:gd name="T13" fmla="*/ 0 h 375"/>
                  <a:gd name="T14" fmla="*/ 4943 w 375"/>
                  <a:gd name="T15" fmla="*/ 4437 h 375"/>
                  <a:gd name="T16" fmla="*/ 2429 w 375"/>
                  <a:gd name="T17" fmla="*/ 6280 h 375"/>
                  <a:gd name="T18" fmla="*/ 1501 w 375"/>
                  <a:gd name="T19" fmla="*/ 5896 h 375"/>
                  <a:gd name="T20" fmla="*/ 395 w 375"/>
                  <a:gd name="T21" fmla="*/ 5653 h 375"/>
                  <a:gd name="T22" fmla="*/ 33 w 375"/>
                  <a:gd name="T23" fmla="*/ 5461 h 37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5" h="375">
                    <a:moveTo>
                      <a:pt x="2" y="288"/>
                    </a:moveTo>
                    <a:cubicBezTo>
                      <a:pt x="7" y="291"/>
                      <a:pt x="10" y="294"/>
                      <a:pt x="12" y="297"/>
                    </a:cubicBezTo>
                    <a:cubicBezTo>
                      <a:pt x="20" y="305"/>
                      <a:pt x="24" y="320"/>
                      <a:pt x="36" y="329"/>
                    </a:cubicBezTo>
                    <a:cubicBezTo>
                      <a:pt x="58" y="348"/>
                      <a:pt x="73" y="345"/>
                      <a:pt x="92" y="346"/>
                    </a:cubicBezTo>
                    <a:cubicBezTo>
                      <a:pt x="112" y="348"/>
                      <a:pt x="114" y="364"/>
                      <a:pt x="166" y="369"/>
                    </a:cubicBezTo>
                    <a:cubicBezTo>
                      <a:pt x="224" y="375"/>
                      <a:pt x="334" y="291"/>
                      <a:pt x="355" y="184"/>
                    </a:cubicBezTo>
                    <a:cubicBezTo>
                      <a:pt x="371" y="106"/>
                      <a:pt x="370" y="30"/>
                      <a:pt x="330" y="0"/>
                    </a:cubicBezTo>
                    <a:cubicBezTo>
                      <a:pt x="365" y="30"/>
                      <a:pt x="375" y="135"/>
                      <a:pt x="316" y="234"/>
                    </a:cubicBezTo>
                    <a:cubicBezTo>
                      <a:pt x="257" y="333"/>
                      <a:pt x="182" y="344"/>
                      <a:pt x="155" y="331"/>
                    </a:cubicBezTo>
                    <a:cubicBezTo>
                      <a:pt x="128" y="318"/>
                      <a:pt x="116" y="310"/>
                      <a:pt x="96" y="311"/>
                    </a:cubicBezTo>
                    <a:cubicBezTo>
                      <a:pt x="75" y="312"/>
                      <a:pt x="37" y="318"/>
                      <a:pt x="25" y="298"/>
                    </a:cubicBezTo>
                    <a:cubicBezTo>
                      <a:pt x="16" y="286"/>
                      <a:pt x="0" y="287"/>
                      <a:pt x="2" y="288"/>
                    </a:cubicBezTo>
                    <a:close/>
                  </a:path>
                </a:pathLst>
              </a:custGeom>
              <a:solidFill>
                <a:srgbClr val="DDA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5" name="Freeform 2700">
                <a:extLst>
                  <a:ext uri="{FF2B5EF4-FFF2-40B4-BE49-F238E27FC236}">
                    <a16:creationId xmlns:a16="http://schemas.microsoft.com/office/drawing/2014/main" id="{09F1D98A-6486-4B4E-AE63-94A1652EB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750"/>
                <a:ext cx="15" cy="2"/>
              </a:xfrm>
              <a:custGeom>
                <a:avLst/>
                <a:gdLst>
                  <a:gd name="T0" fmla="*/ 95 w 6"/>
                  <a:gd name="T1" fmla="*/ 0 h 1"/>
                  <a:gd name="T2" fmla="*/ 0 w 6"/>
                  <a:gd name="T3" fmla="*/ 8 h 1"/>
                  <a:gd name="T4" fmla="*/ 95 w 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4" y="0"/>
                      <a:pt x="2" y="1"/>
                      <a:pt x="0" y="1"/>
                    </a:cubicBezTo>
                    <a:cubicBezTo>
                      <a:pt x="2" y="1"/>
                      <a:pt x="4" y="0"/>
                      <a:pt x="6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6" name="Freeform 2701">
                <a:extLst>
                  <a:ext uri="{FF2B5EF4-FFF2-40B4-BE49-F238E27FC236}">
                    <a16:creationId xmlns:a16="http://schemas.microsoft.com/office/drawing/2014/main" id="{D7430868-F89B-4CAD-AB98-36CDFCC93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2131"/>
                <a:ext cx="195" cy="619"/>
              </a:xfrm>
              <a:custGeom>
                <a:avLst/>
                <a:gdLst>
                  <a:gd name="T0" fmla="*/ 363 w 78"/>
                  <a:gd name="T1" fmla="*/ 760 h 232"/>
                  <a:gd name="T2" fmla="*/ 425 w 78"/>
                  <a:gd name="T3" fmla="*/ 832 h 232"/>
                  <a:gd name="T4" fmla="*/ 895 w 78"/>
                  <a:gd name="T5" fmla="*/ 1900 h 232"/>
                  <a:gd name="T6" fmla="*/ 625 w 78"/>
                  <a:gd name="T7" fmla="*/ 3324 h 232"/>
                  <a:gd name="T8" fmla="*/ 0 w 78"/>
                  <a:gd name="T9" fmla="*/ 4408 h 232"/>
                  <a:gd name="T10" fmla="*/ 583 w 78"/>
                  <a:gd name="T11" fmla="*/ 3951 h 232"/>
                  <a:gd name="T12" fmla="*/ 1113 w 78"/>
                  <a:gd name="T13" fmla="*/ 1958 h 232"/>
                  <a:gd name="T14" fmla="*/ 488 w 78"/>
                  <a:gd name="T15" fmla="*/ 662 h 232"/>
                  <a:gd name="T16" fmla="*/ 113 w 78"/>
                  <a:gd name="T17" fmla="*/ 0 h 232"/>
                  <a:gd name="T18" fmla="*/ 363 w 78"/>
                  <a:gd name="T19" fmla="*/ 760 h 2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8" h="232">
                    <a:moveTo>
                      <a:pt x="23" y="40"/>
                    </a:moveTo>
                    <a:cubicBezTo>
                      <a:pt x="24" y="42"/>
                      <a:pt x="25" y="43"/>
                      <a:pt x="27" y="44"/>
                    </a:cubicBezTo>
                    <a:cubicBezTo>
                      <a:pt x="52" y="68"/>
                      <a:pt x="60" y="75"/>
                      <a:pt x="57" y="100"/>
                    </a:cubicBezTo>
                    <a:cubicBezTo>
                      <a:pt x="54" y="124"/>
                      <a:pt x="45" y="154"/>
                      <a:pt x="40" y="175"/>
                    </a:cubicBezTo>
                    <a:cubicBezTo>
                      <a:pt x="34" y="199"/>
                      <a:pt x="24" y="225"/>
                      <a:pt x="0" y="232"/>
                    </a:cubicBezTo>
                    <a:cubicBezTo>
                      <a:pt x="11" y="229"/>
                      <a:pt x="28" y="222"/>
                      <a:pt x="37" y="208"/>
                    </a:cubicBezTo>
                    <a:cubicBezTo>
                      <a:pt x="48" y="190"/>
                      <a:pt x="64" y="148"/>
                      <a:pt x="71" y="103"/>
                    </a:cubicBezTo>
                    <a:cubicBezTo>
                      <a:pt x="78" y="59"/>
                      <a:pt x="53" y="57"/>
                      <a:pt x="31" y="35"/>
                    </a:cubicBezTo>
                    <a:cubicBezTo>
                      <a:pt x="20" y="26"/>
                      <a:pt x="9" y="13"/>
                      <a:pt x="7" y="0"/>
                    </a:cubicBezTo>
                    <a:cubicBezTo>
                      <a:pt x="7" y="9"/>
                      <a:pt x="12" y="29"/>
                      <a:pt x="23" y="4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7" name="Freeform 2702">
                <a:extLst>
                  <a:ext uri="{FF2B5EF4-FFF2-40B4-BE49-F238E27FC236}">
                    <a16:creationId xmlns:a16="http://schemas.microsoft.com/office/drawing/2014/main" id="{1FB980EE-678D-4185-B3A9-5C819AEF2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4" y="2752"/>
                <a:ext cx="10" cy="1"/>
              </a:xfrm>
              <a:custGeom>
                <a:avLst/>
                <a:gdLst>
                  <a:gd name="T0" fmla="*/ 63 w 4"/>
                  <a:gd name="T1" fmla="*/ 0 h 1"/>
                  <a:gd name="T2" fmla="*/ 0 w 4"/>
                  <a:gd name="T3" fmla="*/ 0 h 1"/>
                  <a:gd name="T4" fmla="*/ 63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4" y="0"/>
                    </a:cubicBezTo>
                    <a:close/>
                  </a:path>
                </a:pathLst>
              </a:custGeom>
              <a:solidFill>
                <a:srgbClr val="F1DD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8" name="Freeform 2703">
                <a:extLst>
                  <a:ext uri="{FF2B5EF4-FFF2-40B4-BE49-F238E27FC236}">
                    <a16:creationId xmlns:a16="http://schemas.microsoft.com/office/drawing/2014/main" id="{E1CD8D05-61D2-4C4E-A1BC-CC5098EF1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2248"/>
                <a:ext cx="93" cy="350"/>
              </a:xfrm>
              <a:custGeom>
                <a:avLst/>
                <a:gdLst>
                  <a:gd name="T0" fmla="*/ 209 w 37"/>
                  <a:gd name="T1" fmla="*/ 2498 h 131"/>
                  <a:gd name="T2" fmla="*/ 475 w 37"/>
                  <a:gd name="T3" fmla="*/ 1071 h 131"/>
                  <a:gd name="T4" fmla="*/ 0 w 37"/>
                  <a:gd name="T5" fmla="*/ 0 h 131"/>
                  <a:gd name="T6" fmla="*/ 555 w 37"/>
                  <a:gd name="T7" fmla="*/ 1085 h 131"/>
                  <a:gd name="T8" fmla="*/ 209 w 37"/>
                  <a:gd name="T9" fmla="*/ 2498 h 1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131">
                    <a:moveTo>
                      <a:pt x="13" y="131"/>
                    </a:moveTo>
                    <a:cubicBezTo>
                      <a:pt x="18" y="110"/>
                      <a:pt x="27" y="80"/>
                      <a:pt x="30" y="56"/>
                    </a:cubicBezTo>
                    <a:cubicBezTo>
                      <a:pt x="33" y="31"/>
                      <a:pt x="25" y="24"/>
                      <a:pt x="0" y="0"/>
                    </a:cubicBezTo>
                    <a:cubicBezTo>
                      <a:pt x="17" y="11"/>
                      <a:pt x="37" y="26"/>
                      <a:pt x="35" y="57"/>
                    </a:cubicBezTo>
                    <a:cubicBezTo>
                      <a:pt x="31" y="85"/>
                      <a:pt x="13" y="131"/>
                      <a:pt x="13" y="1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9" name="Freeform 2704">
                <a:extLst>
                  <a:ext uri="{FF2B5EF4-FFF2-40B4-BE49-F238E27FC236}">
                    <a16:creationId xmlns:a16="http://schemas.microsoft.com/office/drawing/2014/main" id="{A312FC63-4CBB-41A6-82FD-A7AB92924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568"/>
                <a:ext cx="655" cy="502"/>
              </a:xfrm>
              <a:custGeom>
                <a:avLst/>
                <a:gdLst>
                  <a:gd name="T0" fmla="*/ 0 w 262"/>
                  <a:gd name="T1" fmla="*/ 3031 h 188"/>
                  <a:gd name="T2" fmla="*/ 1158 w 262"/>
                  <a:gd name="T3" fmla="*/ 3466 h 188"/>
                  <a:gd name="T4" fmla="*/ 4095 w 262"/>
                  <a:gd name="T5" fmla="*/ 0 h 188"/>
                  <a:gd name="T6" fmla="*/ 1208 w 262"/>
                  <a:gd name="T7" fmla="*/ 3274 h 188"/>
                  <a:gd name="T8" fmla="*/ 0 w 262"/>
                  <a:gd name="T9" fmla="*/ 3031 h 1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2" h="188">
                    <a:moveTo>
                      <a:pt x="0" y="159"/>
                    </a:moveTo>
                    <a:cubicBezTo>
                      <a:pt x="20" y="161"/>
                      <a:pt x="22" y="177"/>
                      <a:pt x="74" y="182"/>
                    </a:cubicBezTo>
                    <a:cubicBezTo>
                      <a:pt x="132" y="188"/>
                      <a:pt x="241" y="106"/>
                      <a:pt x="262" y="0"/>
                    </a:cubicBezTo>
                    <a:cubicBezTo>
                      <a:pt x="252" y="29"/>
                      <a:pt x="198" y="164"/>
                      <a:pt x="77" y="172"/>
                    </a:cubicBezTo>
                    <a:cubicBezTo>
                      <a:pt x="50" y="173"/>
                      <a:pt x="21" y="155"/>
                      <a:pt x="0" y="159"/>
                    </a:cubicBezTo>
                    <a:close/>
                  </a:path>
                </a:pathLst>
              </a:custGeom>
              <a:solidFill>
                <a:srgbClr val="D182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0" name="Freeform 2705">
                <a:extLst>
                  <a:ext uri="{FF2B5EF4-FFF2-40B4-BE49-F238E27FC236}">
                    <a16:creationId xmlns:a16="http://schemas.microsoft.com/office/drawing/2014/main" id="{AC39FD10-4F4B-4216-A029-260014981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9" y="1971"/>
                <a:ext cx="250" cy="173"/>
              </a:xfrm>
              <a:custGeom>
                <a:avLst/>
                <a:gdLst>
                  <a:gd name="T0" fmla="*/ 1563 w 100"/>
                  <a:gd name="T1" fmla="*/ 261 h 65"/>
                  <a:gd name="T2" fmla="*/ 0 w 100"/>
                  <a:gd name="T3" fmla="*/ 1224 h 65"/>
                  <a:gd name="T4" fmla="*/ 1563 w 100"/>
                  <a:gd name="T5" fmla="*/ 261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0" h="65">
                    <a:moveTo>
                      <a:pt x="100" y="14"/>
                    </a:moveTo>
                    <a:cubicBezTo>
                      <a:pt x="52" y="0"/>
                      <a:pt x="10" y="39"/>
                      <a:pt x="0" y="65"/>
                    </a:cubicBezTo>
                    <a:cubicBezTo>
                      <a:pt x="14" y="46"/>
                      <a:pt x="51" y="8"/>
                      <a:pt x="10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1" name="Freeform 2706">
                <a:extLst>
                  <a:ext uri="{FF2B5EF4-FFF2-40B4-BE49-F238E27FC236}">
                    <a16:creationId xmlns:a16="http://schemas.microsoft.com/office/drawing/2014/main" id="{92A0EFBE-27D8-4C08-9584-64CCB9DBB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040"/>
                <a:ext cx="127" cy="72"/>
              </a:xfrm>
              <a:custGeom>
                <a:avLst/>
                <a:gdLst>
                  <a:gd name="T0" fmla="*/ 12 w 51"/>
                  <a:gd name="T1" fmla="*/ 363 h 27"/>
                  <a:gd name="T2" fmla="*/ 433 w 51"/>
                  <a:gd name="T3" fmla="*/ 419 h 27"/>
                  <a:gd name="T4" fmla="*/ 757 w 51"/>
                  <a:gd name="T5" fmla="*/ 136 h 27"/>
                  <a:gd name="T6" fmla="*/ 371 w 51"/>
                  <a:gd name="T7" fmla="*/ 115 h 27"/>
                  <a:gd name="T8" fmla="*/ 12 w 51"/>
                  <a:gd name="T9" fmla="*/ 3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1" y="19"/>
                    </a:moveTo>
                    <a:cubicBezTo>
                      <a:pt x="2" y="27"/>
                      <a:pt x="13" y="27"/>
                      <a:pt x="28" y="22"/>
                    </a:cubicBezTo>
                    <a:cubicBezTo>
                      <a:pt x="43" y="18"/>
                      <a:pt x="51" y="14"/>
                      <a:pt x="49" y="7"/>
                    </a:cubicBezTo>
                    <a:cubicBezTo>
                      <a:pt x="47" y="0"/>
                      <a:pt x="32" y="4"/>
                      <a:pt x="24" y="6"/>
                    </a:cubicBezTo>
                    <a:cubicBezTo>
                      <a:pt x="16" y="9"/>
                      <a:pt x="0" y="10"/>
                      <a:pt x="1" y="19"/>
                    </a:cubicBezTo>
                    <a:close/>
                  </a:path>
                </a:pathLst>
              </a:custGeom>
              <a:solidFill>
                <a:srgbClr val="F7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2" name="Freeform 2707">
                <a:extLst>
                  <a:ext uri="{FF2B5EF4-FFF2-40B4-BE49-F238E27FC236}">
                    <a16:creationId xmlns:a16="http://schemas.microsoft.com/office/drawing/2014/main" id="{501D07ED-DE8D-4F66-A963-0B49BFA41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059"/>
                <a:ext cx="95" cy="37"/>
              </a:xfrm>
              <a:custGeom>
                <a:avLst/>
                <a:gdLst>
                  <a:gd name="T0" fmla="*/ 50 w 38"/>
                  <a:gd name="T1" fmla="*/ 225 h 14"/>
                  <a:gd name="T2" fmla="*/ 145 w 38"/>
                  <a:gd name="T3" fmla="*/ 238 h 14"/>
                  <a:gd name="T4" fmla="*/ 175 w 38"/>
                  <a:gd name="T5" fmla="*/ 225 h 14"/>
                  <a:gd name="T6" fmla="*/ 208 w 38"/>
                  <a:gd name="T7" fmla="*/ 225 h 14"/>
                  <a:gd name="T8" fmla="*/ 313 w 38"/>
                  <a:gd name="T9" fmla="*/ 182 h 14"/>
                  <a:gd name="T10" fmla="*/ 375 w 38"/>
                  <a:gd name="T11" fmla="*/ 167 h 14"/>
                  <a:gd name="T12" fmla="*/ 438 w 38"/>
                  <a:gd name="T13" fmla="*/ 148 h 14"/>
                  <a:gd name="T14" fmla="*/ 500 w 38"/>
                  <a:gd name="T15" fmla="*/ 132 h 14"/>
                  <a:gd name="T16" fmla="*/ 533 w 38"/>
                  <a:gd name="T17" fmla="*/ 90 h 14"/>
                  <a:gd name="T18" fmla="*/ 550 w 38"/>
                  <a:gd name="T19" fmla="*/ 90 h 14"/>
                  <a:gd name="T20" fmla="*/ 583 w 38"/>
                  <a:gd name="T21" fmla="*/ 21 h 14"/>
                  <a:gd name="T22" fmla="*/ 458 w 38"/>
                  <a:gd name="T23" fmla="*/ 34 h 14"/>
                  <a:gd name="T24" fmla="*/ 345 w 38"/>
                  <a:gd name="T25" fmla="*/ 56 h 14"/>
                  <a:gd name="T26" fmla="*/ 300 w 38"/>
                  <a:gd name="T27" fmla="*/ 77 h 14"/>
                  <a:gd name="T28" fmla="*/ 188 w 38"/>
                  <a:gd name="T29" fmla="*/ 90 h 14"/>
                  <a:gd name="T30" fmla="*/ 145 w 38"/>
                  <a:gd name="T31" fmla="*/ 132 h 14"/>
                  <a:gd name="T32" fmla="*/ 50 w 38"/>
                  <a:gd name="T33" fmla="*/ 225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" h="14">
                    <a:moveTo>
                      <a:pt x="3" y="12"/>
                    </a:moveTo>
                    <a:cubicBezTo>
                      <a:pt x="4" y="13"/>
                      <a:pt x="7" y="14"/>
                      <a:pt x="9" y="13"/>
                    </a:cubicBezTo>
                    <a:cubicBezTo>
                      <a:pt x="10" y="13"/>
                      <a:pt x="11" y="12"/>
                      <a:pt x="11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5" y="13"/>
                      <a:pt x="19" y="11"/>
                      <a:pt x="20" y="10"/>
                    </a:cubicBezTo>
                    <a:cubicBezTo>
                      <a:pt x="22" y="10"/>
                      <a:pt x="23" y="10"/>
                      <a:pt x="24" y="9"/>
                    </a:cubicBezTo>
                    <a:cubicBezTo>
                      <a:pt x="25" y="9"/>
                      <a:pt x="26" y="8"/>
                      <a:pt x="28" y="8"/>
                    </a:cubicBezTo>
                    <a:cubicBezTo>
                      <a:pt x="29" y="7"/>
                      <a:pt x="30" y="8"/>
                      <a:pt x="32" y="7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5" y="5"/>
                    </a:cubicBezTo>
                    <a:cubicBezTo>
                      <a:pt x="37" y="4"/>
                      <a:pt x="38" y="2"/>
                      <a:pt x="37" y="1"/>
                    </a:cubicBezTo>
                    <a:cubicBezTo>
                      <a:pt x="34" y="0"/>
                      <a:pt x="31" y="1"/>
                      <a:pt x="29" y="2"/>
                    </a:cubicBezTo>
                    <a:cubicBezTo>
                      <a:pt x="27" y="2"/>
                      <a:pt x="24" y="2"/>
                      <a:pt x="22" y="3"/>
                    </a:cubicBezTo>
                    <a:cubicBezTo>
                      <a:pt x="21" y="4"/>
                      <a:pt x="20" y="4"/>
                      <a:pt x="19" y="4"/>
                    </a:cubicBezTo>
                    <a:cubicBezTo>
                      <a:pt x="17" y="5"/>
                      <a:pt x="13" y="5"/>
                      <a:pt x="12" y="5"/>
                    </a:cubicBezTo>
                    <a:cubicBezTo>
                      <a:pt x="11" y="6"/>
                      <a:pt x="10" y="7"/>
                      <a:pt x="9" y="7"/>
                    </a:cubicBezTo>
                    <a:cubicBezTo>
                      <a:pt x="8" y="7"/>
                      <a:pt x="0" y="10"/>
                      <a:pt x="3" y="12"/>
                    </a:cubicBezTo>
                    <a:close/>
                  </a:path>
                </a:pathLst>
              </a:custGeom>
              <a:solidFill>
                <a:srgbClr val="BB5A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3" name="Freeform 2708">
                <a:extLst>
                  <a:ext uri="{FF2B5EF4-FFF2-40B4-BE49-F238E27FC236}">
                    <a16:creationId xmlns:a16="http://schemas.microsoft.com/office/drawing/2014/main" id="{518B3793-6262-4E75-A5F0-A512C26BB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040"/>
                <a:ext cx="127" cy="72"/>
              </a:xfrm>
              <a:custGeom>
                <a:avLst/>
                <a:gdLst>
                  <a:gd name="T0" fmla="*/ 12 w 51"/>
                  <a:gd name="T1" fmla="*/ 363 h 27"/>
                  <a:gd name="T2" fmla="*/ 433 w 51"/>
                  <a:gd name="T3" fmla="*/ 419 h 27"/>
                  <a:gd name="T4" fmla="*/ 757 w 51"/>
                  <a:gd name="T5" fmla="*/ 136 h 27"/>
                  <a:gd name="T6" fmla="*/ 371 w 51"/>
                  <a:gd name="T7" fmla="*/ 115 h 27"/>
                  <a:gd name="T8" fmla="*/ 12 w 51"/>
                  <a:gd name="T9" fmla="*/ 36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27">
                    <a:moveTo>
                      <a:pt x="1" y="19"/>
                    </a:moveTo>
                    <a:cubicBezTo>
                      <a:pt x="2" y="27"/>
                      <a:pt x="13" y="27"/>
                      <a:pt x="28" y="22"/>
                    </a:cubicBezTo>
                    <a:cubicBezTo>
                      <a:pt x="43" y="18"/>
                      <a:pt x="51" y="14"/>
                      <a:pt x="49" y="7"/>
                    </a:cubicBezTo>
                    <a:cubicBezTo>
                      <a:pt x="47" y="0"/>
                      <a:pt x="32" y="4"/>
                      <a:pt x="24" y="6"/>
                    </a:cubicBezTo>
                    <a:cubicBezTo>
                      <a:pt x="16" y="9"/>
                      <a:pt x="0" y="10"/>
                      <a:pt x="1" y="1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4" name="Freeform 2709">
                <a:extLst>
                  <a:ext uri="{FF2B5EF4-FFF2-40B4-BE49-F238E27FC236}">
                    <a16:creationId xmlns:a16="http://schemas.microsoft.com/office/drawing/2014/main" id="{B8499B81-E154-403E-B0FD-BC5666D98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059"/>
                <a:ext cx="95" cy="37"/>
              </a:xfrm>
              <a:custGeom>
                <a:avLst/>
                <a:gdLst>
                  <a:gd name="T0" fmla="*/ 50 w 38"/>
                  <a:gd name="T1" fmla="*/ 225 h 14"/>
                  <a:gd name="T2" fmla="*/ 145 w 38"/>
                  <a:gd name="T3" fmla="*/ 238 h 14"/>
                  <a:gd name="T4" fmla="*/ 175 w 38"/>
                  <a:gd name="T5" fmla="*/ 225 h 14"/>
                  <a:gd name="T6" fmla="*/ 208 w 38"/>
                  <a:gd name="T7" fmla="*/ 225 h 14"/>
                  <a:gd name="T8" fmla="*/ 313 w 38"/>
                  <a:gd name="T9" fmla="*/ 182 h 14"/>
                  <a:gd name="T10" fmla="*/ 375 w 38"/>
                  <a:gd name="T11" fmla="*/ 167 h 14"/>
                  <a:gd name="T12" fmla="*/ 438 w 38"/>
                  <a:gd name="T13" fmla="*/ 148 h 14"/>
                  <a:gd name="T14" fmla="*/ 500 w 38"/>
                  <a:gd name="T15" fmla="*/ 132 h 14"/>
                  <a:gd name="T16" fmla="*/ 533 w 38"/>
                  <a:gd name="T17" fmla="*/ 90 h 14"/>
                  <a:gd name="T18" fmla="*/ 550 w 38"/>
                  <a:gd name="T19" fmla="*/ 90 h 14"/>
                  <a:gd name="T20" fmla="*/ 583 w 38"/>
                  <a:gd name="T21" fmla="*/ 21 h 14"/>
                  <a:gd name="T22" fmla="*/ 458 w 38"/>
                  <a:gd name="T23" fmla="*/ 34 h 14"/>
                  <a:gd name="T24" fmla="*/ 345 w 38"/>
                  <a:gd name="T25" fmla="*/ 56 h 14"/>
                  <a:gd name="T26" fmla="*/ 300 w 38"/>
                  <a:gd name="T27" fmla="*/ 77 h 14"/>
                  <a:gd name="T28" fmla="*/ 188 w 38"/>
                  <a:gd name="T29" fmla="*/ 90 h 14"/>
                  <a:gd name="T30" fmla="*/ 145 w 38"/>
                  <a:gd name="T31" fmla="*/ 132 h 14"/>
                  <a:gd name="T32" fmla="*/ 50 w 38"/>
                  <a:gd name="T33" fmla="*/ 225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8" h="14">
                    <a:moveTo>
                      <a:pt x="3" y="12"/>
                    </a:moveTo>
                    <a:cubicBezTo>
                      <a:pt x="4" y="13"/>
                      <a:pt x="7" y="14"/>
                      <a:pt x="9" y="13"/>
                    </a:cubicBezTo>
                    <a:cubicBezTo>
                      <a:pt x="10" y="13"/>
                      <a:pt x="11" y="12"/>
                      <a:pt x="11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5" y="13"/>
                      <a:pt x="19" y="11"/>
                      <a:pt x="20" y="10"/>
                    </a:cubicBezTo>
                    <a:cubicBezTo>
                      <a:pt x="22" y="10"/>
                      <a:pt x="23" y="10"/>
                      <a:pt x="24" y="9"/>
                    </a:cubicBezTo>
                    <a:cubicBezTo>
                      <a:pt x="25" y="9"/>
                      <a:pt x="26" y="8"/>
                      <a:pt x="28" y="8"/>
                    </a:cubicBezTo>
                    <a:cubicBezTo>
                      <a:pt x="29" y="7"/>
                      <a:pt x="30" y="8"/>
                      <a:pt x="32" y="7"/>
                    </a:cubicBezTo>
                    <a:cubicBezTo>
                      <a:pt x="33" y="7"/>
                      <a:pt x="33" y="6"/>
                      <a:pt x="34" y="5"/>
                    </a:cubicBezTo>
                    <a:cubicBezTo>
                      <a:pt x="34" y="5"/>
                      <a:pt x="35" y="5"/>
                      <a:pt x="35" y="5"/>
                    </a:cubicBezTo>
                    <a:cubicBezTo>
                      <a:pt x="37" y="4"/>
                      <a:pt x="38" y="2"/>
                      <a:pt x="37" y="1"/>
                    </a:cubicBezTo>
                    <a:cubicBezTo>
                      <a:pt x="34" y="0"/>
                      <a:pt x="31" y="1"/>
                      <a:pt x="29" y="2"/>
                    </a:cubicBezTo>
                    <a:cubicBezTo>
                      <a:pt x="27" y="2"/>
                      <a:pt x="24" y="2"/>
                      <a:pt x="22" y="3"/>
                    </a:cubicBezTo>
                    <a:cubicBezTo>
                      <a:pt x="21" y="4"/>
                      <a:pt x="20" y="4"/>
                      <a:pt x="19" y="4"/>
                    </a:cubicBezTo>
                    <a:cubicBezTo>
                      <a:pt x="17" y="5"/>
                      <a:pt x="13" y="5"/>
                      <a:pt x="12" y="5"/>
                    </a:cubicBezTo>
                    <a:cubicBezTo>
                      <a:pt x="11" y="6"/>
                      <a:pt x="10" y="7"/>
                      <a:pt x="9" y="7"/>
                    </a:cubicBezTo>
                    <a:cubicBezTo>
                      <a:pt x="8" y="7"/>
                      <a:pt x="0" y="10"/>
                      <a:pt x="3" y="1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5" name="Freeform 2710">
                <a:extLst>
                  <a:ext uri="{FF2B5EF4-FFF2-40B4-BE49-F238E27FC236}">
                    <a16:creationId xmlns:a16="http://schemas.microsoft.com/office/drawing/2014/main" id="{E36B5646-5192-417D-B0ED-D2AFEFECC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968"/>
                <a:ext cx="1035" cy="1115"/>
              </a:xfrm>
              <a:custGeom>
                <a:avLst/>
                <a:gdLst>
                  <a:gd name="T0" fmla="*/ 238 w 414"/>
                  <a:gd name="T1" fmla="*/ 6205 h 418"/>
                  <a:gd name="T2" fmla="*/ 563 w 414"/>
                  <a:gd name="T3" fmla="*/ 6431 h 418"/>
                  <a:gd name="T4" fmla="*/ 938 w 414"/>
                  <a:gd name="T5" fmla="*/ 7058 h 418"/>
                  <a:gd name="T6" fmla="*/ 1845 w 414"/>
                  <a:gd name="T7" fmla="*/ 7386 h 418"/>
                  <a:gd name="T8" fmla="*/ 3063 w 414"/>
                  <a:gd name="T9" fmla="*/ 7842 h 418"/>
                  <a:gd name="T10" fmla="*/ 6125 w 414"/>
                  <a:gd name="T11" fmla="*/ 4156 h 418"/>
                  <a:gd name="T12" fmla="*/ 5083 w 414"/>
                  <a:gd name="T13" fmla="*/ 149 h 418"/>
                  <a:gd name="T14" fmla="*/ 3720 w 414"/>
                  <a:gd name="T15" fmla="*/ 683 h 418"/>
                  <a:gd name="T16" fmla="*/ 3270 w 414"/>
                  <a:gd name="T17" fmla="*/ 1422 h 418"/>
                  <a:gd name="T18" fmla="*/ 3158 w 414"/>
                  <a:gd name="T19" fmla="*/ 1400 h 418"/>
                  <a:gd name="T20" fmla="*/ 3158 w 414"/>
                  <a:gd name="T21" fmla="*/ 1422 h 418"/>
                  <a:gd name="T22" fmla="*/ 3158 w 414"/>
                  <a:gd name="T23" fmla="*/ 1400 h 418"/>
                  <a:gd name="T24" fmla="*/ 2863 w 414"/>
                  <a:gd name="T25" fmla="*/ 683 h 418"/>
                  <a:gd name="T26" fmla="*/ 2520 w 414"/>
                  <a:gd name="T27" fmla="*/ 931 h 418"/>
                  <a:gd name="T28" fmla="*/ 2095 w 414"/>
                  <a:gd name="T29" fmla="*/ 888 h 418"/>
                  <a:gd name="T30" fmla="*/ 2438 w 414"/>
                  <a:gd name="T31" fmla="*/ 1993 h 418"/>
                  <a:gd name="T32" fmla="*/ 2438 w 414"/>
                  <a:gd name="T33" fmla="*/ 1993 h 418"/>
                  <a:gd name="T34" fmla="*/ 2438 w 414"/>
                  <a:gd name="T35" fmla="*/ 1993 h 418"/>
                  <a:gd name="T36" fmla="*/ 2500 w 414"/>
                  <a:gd name="T37" fmla="*/ 2070 h 418"/>
                  <a:gd name="T38" fmla="*/ 2958 w 414"/>
                  <a:gd name="T39" fmla="*/ 3052 h 418"/>
                  <a:gd name="T40" fmla="*/ 2708 w 414"/>
                  <a:gd name="T41" fmla="*/ 4497 h 418"/>
                  <a:gd name="T42" fmla="*/ 1908 w 414"/>
                  <a:gd name="T43" fmla="*/ 5543 h 418"/>
                  <a:gd name="T44" fmla="*/ 1333 w 414"/>
                  <a:gd name="T45" fmla="*/ 5351 h 418"/>
                  <a:gd name="T46" fmla="*/ 908 w 414"/>
                  <a:gd name="T47" fmla="*/ 5351 h 418"/>
                  <a:gd name="T48" fmla="*/ 375 w 414"/>
                  <a:gd name="T49" fmla="*/ 5087 h 418"/>
                  <a:gd name="T50" fmla="*/ 238 w 414"/>
                  <a:gd name="T51" fmla="*/ 6205 h 41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14" h="418">
                    <a:moveTo>
                      <a:pt x="15" y="327"/>
                    </a:moveTo>
                    <a:cubicBezTo>
                      <a:pt x="24" y="329"/>
                      <a:pt x="31" y="333"/>
                      <a:pt x="36" y="339"/>
                    </a:cubicBezTo>
                    <a:cubicBezTo>
                      <a:pt x="43" y="347"/>
                      <a:pt x="48" y="363"/>
                      <a:pt x="60" y="372"/>
                    </a:cubicBezTo>
                    <a:cubicBezTo>
                      <a:pt x="82" y="391"/>
                      <a:pt x="98" y="388"/>
                      <a:pt x="118" y="389"/>
                    </a:cubicBezTo>
                    <a:cubicBezTo>
                      <a:pt x="137" y="390"/>
                      <a:pt x="138" y="408"/>
                      <a:pt x="196" y="413"/>
                    </a:cubicBezTo>
                    <a:cubicBezTo>
                      <a:pt x="254" y="418"/>
                      <a:pt x="371" y="325"/>
                      <a:pt x="392" y="219"/>
                    </a:cubicBezTo>
                    <a:cubicBezTo>
                      <a:pt x="414" y="113"/>
                      <a:pt x="399" y="26"/>
                      <a:pt x="325" y="8"/>
                    </a:cubicBezTo>
                    <a:cubicBezTo>
                      <a:pt x="289" y="0"/>
                      <a:pt x="258" y="14"/>
                      <a:pt x="238" y="36"/>
                    </a:cubicBezTo>
                    <a:cubicBezTo>
                      <a:pt x="224" y="50"/>
                      <a:pt x="217" y="71"/>
                      <a:pt x="209" y="75"/>
                    </a:cubicBezTo>
                    <a:cubicBezTo>
                      <a:pt x="207" y="76"/>
                      <a:pt x="204" y="76"/>
                      <a:pt x="202" y="74"/>
                    </a:cubicBezTo>
                    <a:cubicBezTo>
                      <a:pt x="202" y="75"/>
                      <a:pt x="202" y="75"/>
                      <a:pt x="202" y="75"/>
                    </a:cubicBezTo>
                    <a:cubicBezTo>
                      <a:pt x="202" y="74"/>
                      <a:pt x="202" y="74"/>
                      <a:pt x="202" y="74"/>
                    </a:cubicBezTo>
                    <a:cubicBezTo>
                      <a:pt x="194" y="70"/>
                      <a:pt x="187" y="54"/>
                      <a:pt x="183" y="36"/>
                    </a:cubicBezTo>
                    <a:cubicBezTo>
                      <a:pt x="183" y="42"/>
                      <a:pt x="175" y="45"/>
                      <a:pt x="161" y="49"/>
                    </a:cubicBezTo>
                    <a:cubicBezTo>
                      <a:pt x="147" y="54"/>
                      <a:pt x="136" y="54"/>
                      <a:pt x="134" y="47"/>
                    </a:cubicBezTo>
                    <a:cubicBezTo>
                      <a:pt x="138" y="69"/>
                      <a:pt x="145" y="91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6" y="105"/>
                      <a:pt x="156" y="105"/>
                      <a:pt x="156" y="105"/>
                    </a:cubicBezTo>
                    <a:cubicBezTo>
                      <a:pt x="157" y="106"/>
                      <a:pt x="159" y="108"/>
                      <a:pt x="160" y="109"/>
                    </a:cubicBezTo>
                    <a:cubicBezTo>
                      <a:pt x="184" y="133"/>
                      <a:pt x="193" y="136"/>
                      <a:pt x="189" y="161"/>
                    </a:cubicBezTo>
                    <a:cubicBezTo>
                      <a:pt x="186" y="185"/>
                      <a:pt x="178" y="215"/>
                      <a:pt x="173" y="237"/>
                    </a:cubicBezTo>
                    <a:cubicBezTo>
                      <a:pt x="166" y="264"/>
                      <a:pt x="153" y="290"/>
                      <a:pt x="122" y="292"/>
                    </a:cubicBezTo>
                    <a:cubicBezTo>
                      <a:pt x="98" y="293"/>
                      <a:pt x="100" y="285"/>
                      <a:pt x="85" y="282"/>
                    </a:cubicBezTo>
                    <a:cubicBezTo>
                      <a:pt x="69" y="279"/>
                      <a:pt x="67" y="285"/>
                      <a:pt x="58" y="282"/>
                    </a:cubicBezTo>
                    <a:cubicBezTo>
                      <a:pt x="54" y="281"/>
                      <a:pt x="42" y="273"/>
                      <a:pt x="24" y="268"/>
                    </a:cubicBezTo>
                    <a:cubicBezTo>
                      <a:pt x="13" y="271"/>
                      <a:pt x="0" y="322"/>
                      <a:pt x="15" y="32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6" name="Freeform 2711">
                <a:extLst>
                  <a:ext uri="{FF2B5EF4-FFF2-40B4-BE49-F238E27FC236}">
                    <a16:creationId xmlns:a16="http://schemas.microsoft.com/office/drawing/2014/main" id="{65DE21DA-D21D-4BC1-AF3D-4B4E0AE2A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256"/>
                <a:ext cx="812" cy="787"/>
              </a:xfrm>
              <a:custGeom>
                <a:avLst/>
                <a:gdLst>
                  <a:gd name="T0" fmla="*/ 4695 w 325"/>
                  <a:gd name="T1" fmla="*/ 1729 h 295"/>
                  <a:gd name="T2" fmla="*/ 4912 w 325"/>
                  <a:gd name="T3" fmla="*/ 568 h 295"/>
                  <a:gd name="T4" fmla="*/ 3915 w 325"/>
                  <a:gd name="T5" fmla="*/ 115 h 295"/>
                  <a:gd name="T6" fmla="*/ 3653 w 325"/>
                  <a:gd name="T7" fmla="*/ 1160 h 295"/>
                  <a:gd name="T8" fmla="*/ 2321 w 325"/>
                  <a:gd name="T9" fmla="*/ 1617 h 295"/>
                  <a:gd name="T10" fmla="*/ 2229 w 325"/>
                  <a:gd name="T11" fmla="*/ 2142 h 295"/>
                  <a:gd name="T12" fmla="*/ 2154 w 325"/>
                  <a:gd name="T13" fmla="*/ 2470 h 295"/>
                  <a:gd name="T14" fmla="*/ 1292 w 325"/>
                  <a:gd name="T15" fmla="*/ 3588 h 295"/>
                  <a:gd name="T16" fmla="*/ 874 w 325"/>
                  <a:gd name="T17" fmla="*/ 3473 h 295"/>
                  <a:gd name="T18" fmla="*/ 700 w 325"/>
                  <a:gd name="T19" fmla="*/ 3401 h 295"/>
                  <a:gd name="T20" fmla="*/ 450 w 325"/>
                  <a:gd name="T21" fmla="*/ 3401 h 295"/>
                  <a:gd name="T22" fmla="*/ 125 w 325"/>
                  <a:gd name="T23" fmla="*/ 3666 h 295"/>
                  <a:gd name="T24" fmla="*/ 42 w 325"/>
                  <a:gd name="T25" fmla="*/ 4234 h 295"/>
                  <a:gd name="T26" fmla="*/ 42 w 325"/>
                  <a:gd name="T27" fmla="*/ 4234 h 295"/>
                  <a:gd name="T28" fmla="*/ 375 w 325"/>
                  <a:gd name="T29" fmla="*/ 4917 h 295"/>
                  <a:gd name="T30" fmla="*/ 904 w 325"/>
                  <a:gd name="T31" fmla="*/ 5066 h 295"/>
                  <a:gd name="T32" fmla="*/ 1074 w 325"/>
                  <a:gd name="T33" fmla="*/ 5053 h 295"/>
                  <a:gd name="T34" fmla="*/ 1229 w 325"/>
                  <a:gd name="T35" fmla="*/ 5066 h 295"/>
                  <a:gd name="T36" fmla="*/ 1542 w 325"/>
                  <a:gd name="T37" fmla="*/ 5202 h 295"/>
                  <a:gd name="T38" fmla="*/ 2446 w 325"/>
                  <a:gd name="T39" fmla="*/ 5522 h 295"/>
                  <a:gd name="T40" fmla="*/ 5007 w 325"/>
                  <a:gd name="T41" fmla="*/ 2620 h 295"/>
                  <a:gd name="T42" fmla="*/ 4695 w 325"/>
                  <a:gd name="T43" fmla="*/ 1729 h 2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25" h="295">
                    <a:moveTo>
                      <a:pt x="301" y="91"/>
                    </a:moveTo>
                    <a:cubicBezTo>
                      <a:pt x="307" y="78"/>
                      <a:pt x="317" y="40"/>
                      <a:pt x="315" y="30"/>
                    </a:cubicBezTo>
                    <a:cubicBezTo>
                      <a:pt x="312" y="20"/>
                      <a:pt x="258" y="0"/>
                      <a:pt x="251" y="6"/>
                    </a:cubicBezTo>
                    <a:cubicBezTo>
                      <a:pt x="244" y="13"/>
                      <a:pt x="235" y="47"/>
                      <a:pt x="234" y="61"/>
                    </a:cubicBezTo>
                    <a:cubicBezTo>
                      <a:pt x="196" y="53"/>
                      <a:pt x="156" y="57"/>
                      <a:pt x="149" y="85"/>
                    </a:cubicBezTo>
                    <a:cubicBezTo>
                      <a:pt x="149" y="85"/>
                      <a:pt x="143" y="113"/>
                      <a:pt x="143" y="113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29" y="168"/>
                      <a:pt x="111" y="188"/>
                      <a:pt x="83" y="189"/>
                    </a:cubicBezTo>
                    <a:cubicBezTo>
                      <a:pt x="68" y="190"/>
                      <a:pt x="62" y="187"/>
                      <a:pt x="56" y="183"/>
                    </a:cubicBezTo>
                    <a:cubicBezTo>
                      <a:pt x="53" y="181"/>
                      <a:pt x="50" y="180"/>
                      <a:pt x="45" y="179"/>
                    </a:cubicBezTo>
                    <a:cubicBezTo>
                      <a:pt x="38" y="177"/>
                      <a:pt x="33" y="178"/>
                      <a:pt x="29" y="179"/>
                    </a:cubicBezTo>
                    <a:cubicBezTo>
                      <a:pt x="20" y="180"/>
                      <a:pt x="13" y="185"/>
                      <a:pt x="8" y="193"/>
                    </a:cubicBezTo>
                    <a:cubicBezTo>
                      <a:pt x="2" y="202"/>
                      <a:pt x="0" y="213"/>
                      <a:pt x="3" y="223"/>
                    </a:cubicBezTo>
                    <a:cubicBezTo>
                      <a:pt x="3" y="223"/>
                      <a:pt x="3" y="223"/>
                      <a:pt x="3" y="223"/>
                    </a:cubicBezTo>
                    <a:cubicBezTo>
                      <a:pt x="7" y="236"/>
                      <a:pt x="17" y="253"/>
                      <a:pt x="24" y="259"/>
                    </a:cubicBezTo>
                    <a:cubicBezTo>
                      <a:pt x="37" y="269"/>
                      <a:pt x="48" y="268"/>
                      <a:pt x="58" y="267"/>
                    </a:cubicBezTo>
                    <a:cubicBezTo>
                      <a:pt x="62" y="267"/>
                      <a:pt x="65" y="266"/>
                      <a:pt x="69" y="266"/>
                    </a:cubicBezTo>
                    <a:cubicBezTo>
                      <a:pt x="69" y="266"/>
                      <a:pt x="79" y="267"/>
                      <a:pt x="79" y="267"/>
                    </a:cubicBezTo>
                    <a:cubicBezTo>
                      <a:pt x="88" y="267"/>
                      <a:pt x="93" y="270"/>
                      <a:pt x="99" y="274"/>
                    </a:cubicBezTo>
                    <a:cubicBezTo>
                      <a:pt x="109" y="280"/>
                      <a:pt x="122" y="288"/>
                      <a:pt x="157" y="291"/>
                    </a:cubicBezTo>
                    <a:cubicBezTo>
                      <a:pt x="208" y="295"/>
                      <a:pt x="291" y="229"/>
                      <a:pt x="321" y="138"/>
                    </a:cubicBezTo>
                    <a:cubicBezTo>
                      <a:pt x="325" y="121"/>
                      <a:pt x="316" y="104"/>
                      <a:pt x="301" y="91"/>
                    </a:cubicBezTo>
                    <a:close/>
                  </a:path>
                </a:pathLst>
              </a:custGeom>
              <a:solidFill>
                <a:srgbClr val="EFD9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7" name="Freeform 2712">
                <a:extLst>
                  <a:ext uri="{FF2B5EF4-FFF2-40B4-BE49-F238E27FC236}">
                    <a16:creationId xmlns:a16="http://schemas.microsoft.com/office/drawing/2014/main" id="{FB7B07FE-B972-409B-8F75-E1030E2A55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4" y="2256"/>
                <a:ext cx="812" cy="787"/>
              </a:xfrm>
              <a:custGeom>
                <a:avLst/>
                <a:gdLst>
                  <a:gd name="T0" fmla="*/ 4695 w 325"/>
                  <a:gd name="T1" fmla="*/ 1729 h 295"/>
                  <a:gd name="T2" fmla="*/ 4912 w 325"/>
                  <a:gd name="T3" fmla="*/ 568 h 295"/>
                  <a:gd name="T4" fmla="*/ 3915 w 325"/>
                  <a:gd name="T5" fmla="*/ 115 h 295"/>
                  <a:gd name="T6" fmla="*/ 3653 w 325"/>
                  <a:gd name="T7" fmla="*/ 1160 h 295"/>
                  <a:gd name="T8" fmla="*/ 2321 w 325"/>
                  <a:gd name="T9" fmla="*/ 1617 h 295"/>
                  <a:gd name="T10" fmla="*/ 2229 w 325"/>
                  <a:gd name="T11" fmla="*/ 2142 h 295"/>
                  <a:gd name="T12" fmla="*/ 2154 w 325"/>
                  <a:gd name="T13" fmla="*/ 2470 h 295"/>
                  <a:gd name="T14" fmla="*/ 1292 w 325"/>
                  <a:gd name="T15" fmla="*/ 3588 h 295"/>
                  <a:gd name="T16" fmla="*/ 874 w 325"/>
                  <a:gd name="T17" fmla="*/ 3473 h 295"/>
                  <a:gd name="T18" fmla="*/ 700 w 325"/>
                  <a:gd name="T19" fmla="*/ 3401 h 295"/>
                  <a:gd name="T20" fmla="*/ 450 w 325"/>
                  <a:gd name="T21" fmla="*/ 3401 h 295"/>
                  <a:gd name="T22" fmla="*/ 125 w 325"/>
                  <a:gd name="T23" fmla="*/ 3666 h 295"/>
                  <a:gd name="T24" fmla="*/ 42 w 325"/>
                  <a:gd name="T25" fmla="*/ 4234 h 295"/>
                  <a:gd name="T26" fmla="*/ 42 w 325"/>
                  <a:gd name="T27" fmla="*/ 4234 h 295"/>
                  <a:gd name="T28" fmla="*/ 375 w 325"/>
                  <a:gd name="T29" fmla="*/ 4917 h 295"/>
                  <a:gd name="T30" fmla="*/ 904 w 325"/>
                  <a:gd name="T31" fmla="*/ 5066 h 295"/>
                  <a:gd name="T32" fmla="*/ 1074 w 325"/>
                  <a:gd name="T33" fmla="*/ 5053 h 295"/>
                  <a:gd name="T34" fmla="*/ 1229 w 325"/>
                  <a:gd name="T35" fmla="*/ 5066 h 295"/>
                  <a:gd name="T36" fmla="*/ 1542 w 325"/>
                  <a:gd name="T37" fmla="*/ 5202 h 295"/>
                  <a:gd name="T38" fmla="*/ 2446 w 325"/>
                  <a:gd name="T39" fmla="*/ 5522 h 295"/>
                  <a:gd name="T40" fmla="*/ 5007 w 325"/>
                  <a:gd name="T41" fmla="*/ 2620 h 295"/>
                  <a:gd name="T42" fmla="*/ 4695 w 325"/>
                  <a:gd name="T43" fmla="*/ 1729 h 295"/>
                  <a:gd name="T44" fmla="*/ 4974 w 325"/>
                  <a:gd name="T45" fmla="*/ 2598 h 295"/>
                  <a:gd name="T46" fmla="*/ 2466 w 325"/>
                  <a:gd name="T47" fmla="*/ 5466 h 295"/>
                  <a:gd name="T48" fmla="*/ 1574 w 325"/>
                  <a:gd name="T49" fmla="*/ 5168 h 295"/>
                  <a:gd name="T50" fmla="*/ 1249 w 325"/>
                  <a:gd name="T51" fmla="*/ 5010 h 295"/>
                  <a:gd name="T52" fmla="*/ 1074 w 325"/>
                  <a:gd name="T53" fmla="*/ 4997 h 295"/>
                  <a:gd name="T54" fmla="*/ 1074 w 325"/>
                  <a:gd name="T55" fmla="*/ 4997 h 295"/>
                  <a:gd name="T56" fmla="*/ 904 w 325"/>
                  <a:gd name="T57" fmla="*/ 5010 h 295"/>
                  <a:gd name="T58" fmla="*/ 405 w 325"/>
                  <a:gd name="T59" fmla="*/ 4861 h 295"/>
                  <a:gd name="T60" fmla="*/ 92 w 325"/>
                  <a:gd name="T61" fmla="*/ 4234 h 295"/>
                  <a:gd name="T62" fmla="*/ 155 w 325"/>
                  <a:gd name="T63" fmla="*/ 3687 h 295"/>
                  <a:gd name="T64" fmla="*/ 450 w 325"/>
                  <a:gd name="T65" fmla="*/ 3460 h 295"/>
                  <a:gd name="T66" fmla="*/ 687 w 325"/>
                  <a:gd name="T67" fmla="*/ 3460 h 295"/>
                  <a:gd name="T68" fmla="*/ 842 w 325"/>
                  <a:gd name="T69" fmla="*/ 3529 h 295"/>
                  <a:gd name="T70" fmla="*/ 1312 w 325"/>
                  <a:gd name="T71" fmla="*/ 3644 h 295"/>
                  <a:gd name="T72" fmla="*/ 2196 w 325"/>
                  <a:gd name="T73" fmla="*/ 2470 h 295"/>
                  <a:gd name="T74" fmla="*/ 2279 w 325"/>
                  <a:gd name="T75" fmla="*/ 2142 h 295"/>
                  <a:gd name="T76" fmla="*/ 2371 w 325"/>
                  <a:gd name="T77" fmla="*/ 1630 h 295"/>
                  <a:gd name="T78" fmla="*/ 3633 w 325"/>
                  <a:gd name="T79" fmla="*/ 1217 h 295"/>
                  <a:gd name="T80" fmla="*/ 3683 w 325"/>
                  <a:gd name="T81" fmla="*/ 1195 h 295"/>
                  <a:gd name="T82" fmla="*/ 3695 w 325"/>
                  <a:gd name="T83" fmla="*/ 1160 h 295"/>
                  <a:gd name="T84" fmla="*/ 3945 w 325"/>
                  <a:gd name="T85" fmla="*/ 171 h 295"/>
                  <a:gd name="T86" fmla="*/ 4382 w 325"/>
                  <a:gd name="T87" fmla="*/ 264 h 295"/>
                  <a:gd name="T88" fmla="*/ 4870 w 325"/>
                  <a:gd name="T89" fmla="*/ 590 h 295"/>
                  <a:gd name="T90" fmla="*/ 4650 w 325"/>
                  <a:gd name="T91" fmla="*/ 1707 h 295"/>
                  <a:gd name="T92" fmla="*/ 4662 w 325"/>
                  <a:gd name="T93" fmla="*/ 1787 h 295"/>
                  <a:gd name="T94" fmla="*/ 4974 w 325"/>
                  <a:gd name="T95" fmla="*/ 2598 h 29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325" h="295">
                    <a:moveTo>
                      <a:pt x="301" y="91"/>
                    </a:moveTo>
                    <a:cubicBezTo>
                      <a:pt x="307" y="78"/>
                      <a:pt x="317" y="40"/>
                      <a:pt x="315" y="30"/>
                    </a:cubicBezTo>
                    <a:cubicBezTo>
                      <a:pt x="312" y="20"/>
                      <a:pt x="258" y="0"/>
                      <a:pt x="251" y="6"/>
                    </a:cubicBezTo>
                    <a:cubicBezTo>
                      <a:pt x="244" y="13"/>
                      <a:pt x="235" y="47"/>
                      <a:pt x="234" y="61"/>
                    </a:cubicBezTo>
                    <a:cubicBezTo>
                      <a:pt x="196" y="53"/>
                      <a:pt x="156" y="57"/>
                      <a:pt x="149" y="85"/>
                    </a:cubicBezTo>
                    <a:cubicBezTo>
                      <a:pt x="149" y="85"/>
                      <a:pt x="143" y="113"/>
                      <a:pt x="143" y="113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29" y="168"/>
                      <a:pt x="111" y="188"/>
                      <a:pt x="83" y="189"/>
                    </a:cubicBezTo>
                    <a:cubicBezTo>
                      <a:pt x="68" y="190"/>
                      <a:pt x="62" y="187"/>
                      <a:pt x="56" y="183"/>
                    </a:cubicBezTo>
                    <a:cubicBezTo>
                      <a:pt x="53" y="181"/>
                      <a:pt x="50" y="180"/>
                      <a:pt x="45" y="179"/>
                    </a:cubicBezTo>
                    <a:cubicBezTo>
                      <a:pt x="38" y="177"/>
                      <a:pt x="33" y="178"/>
                      <a:pt x="29" y="179"/>
                    </a:cubicBezTo>
                    <a:cubicBezTo>
                      <a:pt x="20" y="180"/>
                      <a:pt x="13" y="185"/>
                      <a:pt x="8" y="193"/>
                    </a:cubicBezTo>
                    <a:cubicBezTo>
                      <a:pt x="2" y="202"/>
                      <a:pt x="0" y="213"/>
                      <a:pt x="3" y="223"/>
                    </a:cubicBezTo>
                    <a:cubicBezTo>
                      <a:pt x="3" y="223"/>
                      <a:pt x="3" y="223"/>
                      <a:pt x="3" y="223"/>
                    </a:cubicBezTo>
                    <a:cubicBezTo>
                      <a:pt x="7" y="236"/>
                      <a:pt x="17" y="253"/>
                      <a:pt x="24" y="259"/>
                    </a:cubicBezTo>
                    <a:cubicBezTo>
                      <a:pt x="37" y="269"/>
                      <a:pt x="48" y="268"/>
                      <a:pt x="58" y="267"/>
                    </a:cubicBezTo>
                    <a:cubicBezTo>
                      <a:pt x="62" y="267"/>
                      <a:pt x="65" y="266"/>
                      <a:pt x="69" y="266"/>
                    </a:cubicBezTo>
                    <a:cubicBezTo>
                      <a:pt x="69" y="266"/>
                      <a:pt x="79" y="267"/>
                      <a:pt x="79" y="267"/>
                    </a:cubicBezTo>
                    <a:cubicBezTo>
                      <a:pt x="88" y="267"/>
                      <a:pt x="93" y="270"/>
                      <a:pt x="99" y="274"/>
                    </a:cubicBezTo>
                    <a:cubicBezTo>
                      <a:pt x="109" y="280"/>
                      <a:pt x="122" y="288"/>
                      <a:pt x="157" y="291"/>
                    </a:cubicBezTo>
                    <a:cubicBezTo>
                      <a:pt x="208" y="295"/>
                      <a:pt x="291" y="229"/>
                      <a:pt x="321" y="138"/>
                    </a:cubicBezTo>
                    <a:cubicBezTo>
                      <a:pt x="325" y="121"/>
                      <a:pt x="316" y="104"/>
                      <a:pt x="301" y="91"/>
                    </a:cubicBezTo>
                    <a:close/>
                    <a:moveTo>
                      <a:pt x="319" y="137"/>
                    </a:moveTo>
                    <a:cubicBezTo>
                      <a:pt x="289" y="227"/>
                      <a:pt x="207" y="292"/>
                      <a:pt x="158" y="288"/>
                    </a:cubicBezTo>
                    <a:cubicBezTo>
                      <a:pt x="123" y="285"/>
                      <a:pt x="110" y="277"/>
                      <a:pt x="101" y="272"/>
                    </a:cubicBezTo>
                    <a:cubicBezTo>
                      <a:pt x="95" y="268"/>
                      <a:pt x="89" y="264"/>
                      <a:pt x="80" y="264"/>
                    </a:cubicBezTo>
                    <a:cubicBezTo>
                      <a:pt x="74" y="263"/>
                      <a:pt x="71" y="263"/>
                      <a:pt x="69" y="263"/>
                    </a:cubicBezTo>
                    <a:cubicBezTo>
                      <a:pt x="69" y="263"/>
                      <a:pt x="69" y="263"/>
                      <a:pt x="69" y="263"/>
                    </a:cubicBezTo>
                    <a:cubicBezTo>
                      <a:pt x="58" y="264"/>
                      <a:pt x="58" y="264"/>
                      <a:pt x="58" y="264"/>
                    </a:cubicBezTo>
                    <a:cubicBezTo>
                      <a:pt x="47" y="265"/>
                      <a:pt x="38" y="266"/>
                      <a:pt x="26" y="256"/>
                    </a:cubicBezTo>
                    <a:cubicBezTo>
                      <a:pt x="19" y="251"/>
                      <a:pt x="9" y="234"/>
                      <a:pt x="6" y="223"/>
                    </a:cubicBezTo>
                    <a:cubicBezTo>
                      <a:pt x="3" y="213"/>
                      <a:pt x="5" y="202"/>
                      <a:pt x="10" y="194"/>
                    </a:cubicBezTo>
                    <a:cubicBezTo>
                      <a:pt x="15" y="187"/>
                      <a:pt x="22" y="183"/>
                      <a:pt x="29" y="182"/>
                    </a:cubicBezTo>
                    <a:cubicBezTo>
                      <a:pt x="33" y="181"/>
                      <a:pt x="38" y="181"/>
                      <a:pt x="44" y="182"/>
                    </a:cubicBezTo>
                    <a:cubicBezTo>
                      <a:pt x="49" y="183"/>
                      <a:pt x="51" y="184"/>
                      <a:pt x="54" y="186"/>
                    </a:cubicBezTo>
                    <a:cubicBezTo>
                      <a:pt x="61" y="190"/>
                      <a:pt x="68" y="193"/>
                      <a:pt x="84" y="192"/>
                    </a:cubicBezTo>
                    <a:cubicBezTo>
                      <a:pt x="113" y="190"/>
                      <a:pt x="132" y="170"/>
                      <a:pt x="141" y="130"/>
                    </a:cubicBezTo>
                    <a:cubicBezTo>
                      <a:pt x="146" y="113"/>
                      <a:pt x="146" y="113"/>
                      <a:pt x="146" y="113"/>
                    </a:cubicBezTo>
                    <a:cubicBezTo>
                      <a:pt x="146" y="113"/>
                      <a:pt x="152" y="86"/>
                      <a:pt x="152" y="86"/>
                    </a:cubicBezTo>
                    <a:cubicBezTo>
                      <a:pt x="158" y="60"/>
                      <a:pt x="197" y="56"/>
                      <a:pt x="233" y="64"/>
                    </a:cubicBezTo>
                    <a:cubicBezTo>
                      <a:pt x="234" y="64"/>
                      <a:pt x="235" y="64"/>
                      <a:pt x="236" y="63"/>
                    </a:cubicBezTo>
                    <a:cubicBezTo>
                      <a:pt x="236" y="63"/>
                      <a:pt x="237" y="62"/>
                      <a:pt x="237" y="61"/>
                    </a:cubicBezTo>
                    <a:cubicBezTo>
                      <a:pt x="238" y="47"/>
                      <a:pt x="247" y="14"/>
                      <a:pt x="253" y="9"/>
                    </a:cubicBezTo>
                    <a:cubicBezTo>
                      <a:pt x="255" y="7"/>
                      <a:pt x="265" y="8"/>
                      <a:pt x="281" y="14"/>
                    </a:cubicBezTo>
                    <a:cubicBezTo>
                      <a:pt x="300" y="21"/>
                      <a:pt x="311" y="28"/>
                      <a:pt x="312" y="31"/>
                    </a:cubicBezTo>
                    <a:cubicBezTo>
                      <a:pt x="314" y="39"/>
                      <a:pt x="304" y="77"/>
                      <a:pt x="298" y="90"/>
                    </a:cubicBezTo>
                    <a:cubicBezTo>
                      <a:pt x="297" y="91"/>
                      <a:pt x="298" y="93"/>
                      <a:pt x="299" y="94"/>
                    </a:cubicBezTo>
                    <a:cubicBezTo>
                      <a:pt x="310" y="103"/>
                      <a:pt x="323" y="118"/>
                      <a:pt x="319" y="137"/>
                    </a:cubicBez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8" name="Freeform 2713">
                <a:extLst>
                  <a:ext uri="{FF2B5EF4-FFF2-40B4-BE49-F238E27FC236}">
                    <a16:creationId xmlns:a16="http://schemas.microsoft.com/office/drawing/2014/main" id="{D3DA03F0-5C1A-4C06-A34C-5D015C8FD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" y="2808"/>
                <a:ext cx="20" cy="121"/>
              </a:xfrm>
              <a:custGeom>
                <a:avLst/>
                <a:gdLst>
                  <a:gd name="T0" fmla="*/ 20 w 8"/>
                  <a:gd name="T1" fmla="*/ 0 h 45"/>
                  <a:gd name="T2" fmla="*/ 95 w 8"/>
                  <a:gd name="T3" fmla="*/ 231 h 45"/>
                  <a:gd name="T4" fmla="*/ 125 w 8"/>
                  <a:gd name="T5" fmla="*/ 428 h 45"/>
                  <a:gd name="T6" fmla="*/ 95 w 8"/>
                  <a:gd name="T7" fmla="*/ 621 h 45"/>
                  <a:gd name="T8" fmla="*/ 0 w 8"/>
                  <a:gd name="T9" fmla="*/ 874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45">
                    <a:moveTo>
                      <a:pt x="1" y="0"/>
                    </a:moveTo>
                    <a:cubicBezTo>
                      <a:pt x="1" y="5"/>
                      <a:pt x="4" y="9"/>
                      <a:pt x="6" y="12"/>
                    </a:cubicBezTo>
                    <a:cubicBezTo>
                      <a:pt x="5" y="16"/>
                      <a:pt x="7" y="20"/>
                      <a:pt x="8" y="22"/>
                    </a:cubicBezTo>
                    <a:cubicBezTo>
                      <a:pt x="6" y="23"/>
                      <a:pt x="5" y="28"/>
                      <a:pt x="6" y="32"/>
                    </a:cubicBezTo>
                    <a:cubicBezTo>
                      <a:pt x="3" y="33"/>
                      <a:pt x="0" y="41"/>
                      <a:pt x="0" y="45"/>
                    </a:cubicBezTo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9" name="Freeform 2714">
                <a:extLst>
                  <a:ext uri="{FF2B5EF4-FFF2-40B4-BE49-F238E27FC236}">
                    <a16:creationId xmlns:a16="http://schemas.microsoft.com/office/drawing/2014/main" id="{EDA8DF85-CA2D-4239-BA7C-7D14A1DD4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414"/>
                <a:ext cx="787" cy="613"/>
              </a:xfrm>
              <a:custGeom>
                <a:avLst/>
                <a:gdLst>
                  <a:gd name="T0" fmla="*/ 3540 w 315"/>
                  <a:gd name="T1" fmla="*/ 149 h 230"/>
                  <a:gd name="T2" fmla="*/ 2291 w 315"/>
                  <a:gd name="T3" fmla="*/ 533 h 230"/>
                  <a:gd name="T4" fmla="*/ 2196 w 315"/>
                  <a:gd name="T5" fmla="*/ 1045 h 230"/>
                  <a:gd name="T6" fmla="*/ 2121 w 315"/>
                  <a:gd name="T7" fmla="*/ 1365 h 230"/>
                  <a:gd name="T8" fmla="*/ 1404 w 315"/>
                  <a:gd name="T9" fmla="*/ 2513 h 230"/>
                  <a:gd name="T10" fmla="*/ 1187 w 315"/>
                  <a:gd name="T11" fmla="*/ 2743 h 230"/>
                  <a:gd name="T12" fmla="*/ 1092 w 315"/>
                  <a:gd name="T13" fmla="*/ 2785 h 230"/>
                  <a:gd name="T14" fmla="*/ 1062 w 315"/>
                  <a:gd name="T15" fmla="*/ 2615 h 230"/>
                  <a:gd name="T16" fmla="*/ 1012 w 315"/>
                  <a:gd name="T17" fmla="*/ 2572 h 230"/>
                  <a:gd name="T18" fmla="*/ 700 w 315"/>
                  <a:gd name="T19" fmla="*/ 2444 h 230"/>
                  <a:gd name="T20" fmla="*/ 562 w 315"/>
                  <a:gd name="T21" fmla="*/ 2388 h 230"/>
                  <a:gd name="T22" fmla="*/ 342 w 315"/>
                  <a:gd name="T23" fmla="*/ 2388 h 230"/>
                  <a:gd name="T24" fmla="*/ 75 w 315"/>
                  <a:gd name="T25" fmla="*/ 2593 h 230"/>
                  <a:gd name="T26" fmla="*/ 0 w 315"/>
                  <a:gd name="T27" fmla="*/ 2913 h 230"/>
                  <a:gd name="T28" fmla="*/ 12 w 315"/>
                  <a:gd name="T29" fmla="*/ 3084 h 230"/>
                  <a:gd name="T30" fmla="*/ 312 w 315"/>
                  <a:gd name="T31" fmla="*/ 3694 h 230"/>
                  <a:gd name="T32" fmla="*/ 762 w 315"/>
                  <a:gd name="T33" fmla="*/ 3822 h 230"/>
                  <a:gd name="T34" fmla="*/ 967 w 315"/>
                  <a:gd name="T35" fmla="*/ 3809 h 230"/>
                  <a:gd name="T36" fmla="*/ 1012 w 315"/>
                  <a:gd name="T37" fmla="*/ 3809 h 230"/>
                  <a:gd name="T38" fmla="*/ 1062 w 315"/>
                  <a:gd name="T39" fmla="*/ 3787 h 230"/>
                  <a:gd name="T40" fmla="*/ 1104 w 315"/>
                  <a:gd name="T41" fmla="*/ 3579 h 230"/>
                  <a:gd name="T42" fmla="*/ 1167 w 315"/>
                  <a:gd name="T43" fmla="*/ 3651 h 230"/>
                  <a:gd name="T44" fmla="*/ 1312 w 315"/>
                  <a:gd name="T45" fmla="*/ 3878 h 230"/>
                  <a:gd name="T46" fmla="*/ 1467 w 315"/>
                  <a:gd name="T47" fmla="*/ 3979 h 230"/>
                  <a:gd name="T48" fmla="*/ 2341 w 315"/>
                  <a:gd name="T49" fmla="*/ 4275 h 230"/>
                  <a:gd name="T50" fmla="*/ 4807 w 315"/>
                  <a:gd name="T51" fmla="*/ 1455 h 230"/>
                  <a:gd name="T52" fmla="*/ 3540 w 315"/>
                  <a:gd name="T53" fmla="*/ 149 h 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5" h="230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69" y="141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4" y="175"/>
                      <a:pt x="14" y="191"/>
                      <a:pt x="20" y="195"/>
                    </a:cubicBezTo>
                    <a:cubicBezTo>
                      <a:pt x="31" y="204"/>
                      <a:pt x="39" y="203"/>
                      <a:pt x="49" y="202"/>
                    </a:cubicBezTo>
                    <a:cubicBezTo>
                      <a:pt x="53" y="202"/>
                      <a:pt x="57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5" y="201"/>
                      <a:pt x="67" y="201"/>
                      <a:pt x="68" y="200"/>
                    </a:cubicBezTo>
                    <a:cubicBezTo>
                      <a:pt x="69" y="196"/>
                      <a:pt x="68" y="191"/>
                      <a:pt x="71" y="189"/>
                    </a:cubicBezTo>
                    <a:cubicBezTo>
                      <a:pt x="73" y="188"/>
                      <a:pt x="74" y="190"/>
                      <a:pt x="75" y="193"/>
                    </a:cubicBezTo>
                    <a:cubicBezTo>
                      <a:pt x="76" y="196"/>
                      <a:pt x="77" y="202"/>
                      <a:pt x="84" y="205"/>
                    </a:cubicBezTo>
                    <a:cubicBezTo>
                      <a:pt x="88" y="206"/>
                      <a:pt x="91" y="208"/>
                      <a:pt x="94" y="210"/>
                    </a:cubicBezTo>
                    <a:cubicBezTo>
                      <a:pt x="104" y="216"/>
                      <a:pt x="116" y="223"/>
                      <a:pt x="150" y="226"/>
                    </a:cubicBezTo>
                    <a:cubicBezTo>
                      <a:pt x="198" y="230"/>
                      <a:pt x="279" y="164"/>
                      <a:pt x="308" y="77"/>
                    </a:cubicBezTo>
                    <a:cubicBezTo>
                      <a:pt x="315" y="46"/>
                      <a:pt x="271" y="18"/>
                      <a:pt x="227" y="8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0" name="Freeform 2715">
                <a:extLst>
                  <a:ext uri="{FF2B5EF4-FFF2-40B4-BE49-F238E27FC236}">
                    <a16:creationId xmlns:a16="http://schemas.microsoft.com/office/drawing/2014/main" id="{BA948A94-6FFD-4D98-BFB9-1DC46C6A4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2414"/>
                <a:ext cx="787" cy="613"/>
              </a:xfrm>
              <a:custGeom>
                <a:avLst/>
                <a:gdLst>
                  <a:gd name="T0" fmla="*/ 3540 w 315"/>
                  <a:gd name="T1" fmla="*/ 149 h 230"/>
                  <a:gd name="T2" fmla="*/ 2291 w 315"/>
                  <a:gd name="T3" fmla="*/ 533 h 230"/>
                  <a:gd name="T4" fmla="*/ 2196 w 315"/>
                  <a:gd name="T5" fmla="*/ 1045 h 230"/>
                  <a:gd name="T6" fmla="*/ 2121 w 315"/>
                  <a:gd name="T7" fmla="*/ 1365 h 230"/>
                  <a:gd name="T8" fmla="*/ 1404 w 315"/>
                  <a:gd name="T9" fmla="*/ 2513 h 230"/>
                  <a:gd name="T10" fmla="*/ 1187 w 315"/>
                  <a:gd name="T11" fmla="*/ 2743 h 230"/>
                  <a:gd name="T12" fmla="*/ 1092 w 315"/>
                  <a:gd name="T13" fmla="*/ 2785 h 230"/>
                  <a:gd name="T14" fmla="*/ 1062 w 315"/>
                  <a:gd name="T15" fmla="*/ 2615 h 230"/>
                  <a:gd name="T16" fmla="*/ 1012 w 315"/>
                  <a:gd name="T17" fmla="*/ 2572 h 230"/>
                  <a:gd name="T18" fmla="*/ 700 w 315"/>
                  <a:gd name="T19" fmla="*/ 2444 h 230"/>
                  <a:gd name="T20" fmla="*/ 562 w 315"/>
                  <a:gd name="T21" fmla="*/ 2388 h 230"/>
                  <a:gd name="T22" fmla="*/ 342 w 315"/>
                  <a:gd name="T23" fmla="*/ 2388 h 230"/>
                  <a:gd name="T24" fmla="*/ 75 w 315"/>
                  <a:gd name="T25" fmla="*/ 2593 h 230"/>
                  <a:gd name="T26" fmla="*/ 0 w 315"/>
                  <a:gd name="T27" fmla="*/ 2913 h 230"/>
                  <a:gd name="T28" fmla="*/ 12 w 315"/>
                  <a:gd name="T29" fmla="*/ 3084 h 230"/>
                  <a:gd name="T30" fmla="*/ 312 w 315"/>
                  <a:gd name="T31" fmla="*/ 3694 h 230"/>
                  <a:gd name="T32" fmla="*/ 762 w 315"/>
                  <a:gd name="T33" fmla="*/ 3822 h 230"/>
                  <a:gd name="T34" fmla="*/ 967 w 315"/>
                  <a:gd name="T35" fmla="*/ 3809 h 230"/>
                  <a:gd name="T36" fmla="*/ 1012 w 315"/>
                  <a:gd name="T37" fmla="*/ 3809 h 230"/>
                  <a:gd name="T38" fmla="*/ 1062 w 315"/>
                  <a:gd name="T39" fmla="*/ 3787 h 230"/>
                  <a:gd name="T40" fmla="*/ 1104 w 315"/>
                  <a:gd name="T41" fmla="*/ 3579 h 230"/>
                  <a:gd name="T42" fmla="*/ 1167 w 315"/>
                  <a:gd name="T43" fmla="*/ 3651 h 230"/>
                  <a:gd name="T44" fmla="*/ 1312 w 315"/>
                  <a:gd name="T45" fmla="*/ 3878 h 230"/>
                  <a:gd name="T46" fmla="*/ 1467 w 315"/>
                  <a:gd name="T47" fmla="*/ 3979 h 230"/>
                  <a:gd name="T48" fmla="*/ 2341 w 315"/>
                  <a:gd name="T49" fmla="*/ 4275 h 230"/>
                  <a:gd name="T50" fmla="*/ 4807 w 315"/>
                  <a:gd name="T51" fmla="*/ 1455 h 230"/>
                  <a:gd name="T52" fmla="*/ 3540 w 315"/>
                  <a:gd name="T53" fmla="*/ 149 h 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15" h="230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69" y="141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4" y="175"/>
                      <a:pt x="14" y="191"/>
                      <a:pt x="20" y="195"/>
                    </a:cubicBezTo>
                    <a:cubicBezTo>
                      <a:pt x="31" y="204"/>
                      <a:pt x="39" y="203"/>
                      <a:pt x="49" y="202"/>
                    </a:cubicBezTo>
                    <a:cubicBezTo>
                      <a:pt x="53" y="202"/>
                      <a:pt x="57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5" y="201"/>
                      <a:pt x="67" y="201"/>
                      <a:pt x="68" y="200"/>
                    </a:cubicBezTo>
                    <a:cubicBezTo>
                      <a:pt x="69" y="196"/>
                      <a:pt x="68" y="191"/>
                      <a:pt x="71" y="189"/>
                    </a:cubicBezTo>
                    <a:cubicBezTo>
                      <a:pt x="73" y="188"/>
                      <a:pt x="74" y="190"/>
                      <a:pt x="75" y="193"/>
                    </a:cubicBezTo>
                    <a:cubicBezTo>
                      <a:pt x="76" y="196"/>
                      <a:pt x="77" y="202"/>
                      <a:pt x="84" y="205"/>
                    </a:cubicBezTo>
                    <a:cubicBezTo>
                      <a:pt x="88" y="206"/>
                      <a:pt x="91" y="208"/>
                      <a:pt x="94" y="210"/>
                    </a:cubicBezTo>
                    <a:cubicBezTo>
                      <a:pt x="104" y="216"/>
                      <a:pt x="116" y="223"/>
                      <a:pt x="150" y="226"/>
                    </a:cubicBezTo>
                    <a:cubicBezTo>
                      <a:pt x="198" y="230"/>
                      <a:pt x="279" y="164"/>
                      <a:pt x="308" y="77"/>
                    </a:cubicBezTo>
                    <a:cubicBezTo>
                      <a:pt x="315" y="46"/>
                      <a:pt x="271" y="18"/>
                      <a:pt x="227" y="8"/>
                    </a:cubicBezTo>
                    <a:close/>
                  </a:path>
                </a:pathLst>
              </a:custGeom>
              <a:solidFill>
                <a:srgbClr val="D389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1" name="Freeform 2716">
                <a:extLst>
                  <a:ext uri="{FF2B5EF4-FFF2-40B4-BE49-F238E27FC236}">
                    <a16:creationId xmlns:a16="http://schemas.microsoft.com/office/drawing/2014/main" id="{6376323D-55A0-4BF6-98E8-102B64368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2256"/>
                <a:ext cx="212" cy="251"/>
              </a:xfrm>
              <a:custGeom>
                <a:avLst/>
                <a:gdLst>
                  <a:gd name="T0" fmla="*/ 0 w 85"/>
                  <a:gd name="T1" fmla="*/ 1162 h 94"/>
                  <a:gd name="T2" fmla="*/ 30 w 85"/>
                  <a:gd name="T3" fmla="*/ 1199 h 94"/>
                  <a:gd name="T4" fmla="*/ 791 w 85"/>
                  <a:gd name="T5" fmla="*/ 1562 h 94"/>
                  <a:gd name="T6" fmla="*/ 1028 w 85"/>
                  <a:gd name="T7" fmla="*/ 1768 h 94"/>
                  <a:gd name="T8" fmla="*/ 1070 w 85"/>
                  <a:gd name="T9" fmla="*/ 1733 h 94"/>
                  <a:gd name="T10" fmla="*/ 1287 w 85"/>
                  <a:gd name="T11" fmla="*/ 571 h 94"/>
                  <a:gd name="T12" fmla="*/ 292 w 85"/>
                  <a:gd name="T13" fmla="*/ 115 h 94"/>
                  <a:gd name="T14" fmla="*/ 30 w 85"/>
                  <a:gd name="T15" fmla="*/ 1162 h 94"/>
                  <a:gd name="T16" fmla="*/ 0 w 85"/>
                  <a:gd name="T17" fmla="*/ 1140 h 94"/>
                  <a:gd name="T18" fmla="*/ 0 w 85"/>
                  <a:gd name="T19" fmla="*/ 1162 h 9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5" h="94">
                    <a:moveTo>
                      <a:pt x="0" y="61"/>
                    </a:moveTo>
                    <a:cubicBezTo>
                      <a:pt x="2" y="61"/>
                      <a:pt x="0" y="63"/>
                      <a:pt x="2" y="63"/>
                    </a:cubicBezTo>
                    <a:cubicBezTo>
                      <a:pt x="12" y="65"/>
                      <a:pt x="33" y="72"/>
                      <a:pt x="51" y="82"/>
                    </a:cubicBezTo>
                    <a:cubicBezTo>
                      <a:pt x="56" y="85"/>
                      <a:pt x="62" y="89"/>
                      <a:pt x="66" y="93"/>
                    </a:cubicBezTo>
                    <a:cubicBezTo>
                      <a:pt x="68" y="94"/>
                      <a:pt x="68" y="90"/>
                      <a:pt x="69" y="91"/>
                    </a:cubicBezTo>
                    <a:cubicBezTo>
                      <a:pt x="75" y="78"/>
                      <a:pt x="85" y="40"/>
                      <a:pt x="83" y="30"/>
                    </a:cubicBezTo>
                    <a:cubicBezTo>
                      <a:pt x="80" y="20"/>
                      <a:pt x="26" y="0"/>
                      <a:pt x="19" y="6"/>
                    </a:cubicBezTo>
                    <a:cubicBezTo>
                      <a:pt x="12" y="13"/>
                      <a:pt x="3" y="47"/>
                      <a:pt x="2" y="61"/>
                    </a:cubicBezTo>
                    <a:cubicBezTo>
                      <a:pt x="1" y="61"/>
                      <a:pt x="1" y="60"/>
                      <a:pt x="0" y="60"/>
                    </a:cubicBez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DF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2" name="Freeform 2717">
                <a:extLst>
                  <a:ext uri="{FF2B5EF4-FFF2-40B4-BE49-F238E27FC236}">
                    <a16:creationId xmlns:a16="http://schemas.microsoft.com/office/drawing/2014/main" id="{2B3D6A2A-98B4-45DA-BD5C-F78CE3215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2414"/>
                <a:ext cx="73" cy="88"/>
              </a:xfrm>
              <a:custGeom>
                <a:avLst/>
                <a:gdLst>
                  <a:gd name="T0" fmla="*/ 347 w 29"/>
                  <a:gd name="T1" fmla="*/ 547 h 33"/>
                  <a:gd name="T2" fmla="*/ 380 w 29"/>
                  <a:gd name="T3" fmla="*/ 419 h 33"/>
                  <a:gd name="T4" fmla="*/ 443 w 29"/>
                  <a:gd name="T5" fmla="*/ 192 h 33"/>
                  <a:gd name="T6" fmla="*/ 347 w 29"/>
                  <a:gd name="T7" fmla="*/ 93 h 33"/>
                  <a:gd name="T8" fmla="*/ 176 w 29"/>
                  <a:gd name="T9" fmla="*/ 21 h 33"/>
                  <a:gd name="T10" fmla="*/ 63 w 29"/>
                  <a:gd name="T11" fmla="*/ 149 h 33"/>
                  <a:gd name="T12" fmla="*/ 0 w 29"/>
                  <a:gd name="T13" fmla="*/ 397 h 33"/>
                  <a:gd name="T14" fmla="*/ 63 w 29"/>
                  <a:gd name="T15" fmla="*/ 435 h 33"/>
                  <a:gd name="T16" fmla="*/ 272 w 29"/>
                  <a:gd name="T17" fmla="*/ 605 h 33"/>
                  <a:gd name="T18" fmla="*/ 347 w 29"/>
                  <a:gd name="T19" fmla="*/ 547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33">
                    <a:moveTo>
                      <a:pt x="22" y="29"/>
                    </a:moveTo>
                    <a:cubicBezTo>
                      <a:pt x="23" y="26"/>
                      <a:pt x="23" y="24"/>
                      <a:pt x="24" y="22"/>
                    </a:cubicBezTo>
                    <a:cubicBezTo>
                      <a:pt x="25" y="18"/>
                      <a:pt x="28" y="14"/>
                      <a:pt x="28" y="10"/>
                    </a:cubicBezTo>
                    <a:cubicBezTo>
                      <a:pt x="29" y="7"/>
                      <a:pt x="25" y="6"/>
                      <a:pt x="22" y="5"/>
                    </a:cubicBezTo>
                    <a:cubicBezTo>
                      <a:pt x="19" y="4"/>
                      <a:pt x="14" y="1"/>
                      <a:pt x="11" y="1"/>
                    </a:cubicBezTo>
                    <a:cubicBezTo>
                      <a:pt x="8" y="0"/>
                      <a:pt x="5" y="6"/>
                      <a:pt x="4" y="8"/>
                    </a:cubicBezTo>
                    <a:cubicBezTo>
                      <a:pt x="2" y="12"/>
                      <a:pt x="1" y="16"/>
                      <a:pt x="0" y="21"/>
                    </a:cubicBezTo>
                    <a:cubicBezTo>
                      <a:pt x="1" y="21"/>
                      <a:pt x="3" y="22"/>
                      <a:pt x="4" y="23"/>
                    </a:cubicBezTo>
                    <a:cubicBezTo>
                      <a:pt x="9" y="26"/>
                      <a:pt x="13" y="29"/>
                      <a:pt x="17" y="32"/>
                    </a:cubicBezTo>
                    <a:cubicBezTo>
                      <a:pt x="20" y="33"/>
                      <a:pt x="21" y="31"/>
                      <a:pt x="22" y="29"/>
                    </a:cubicBezTo>
                    <a:close/>
                  </a:path>
                </a:pathLst>
              </a:custGeom>
              <a:solidFill>
                <a:srgbClr val="C53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3" name="Freeform 2718">
                <a:extLst>
                  <a:ext uri="{FF2B5EF4-FFF2-40B4-BE49-F238E27FC236}">
                    <a16:creationId xmlns:a16="http://schemas.microsoft.com/office/drawing/2014/main" id="{DC03D4F6-5170-4448-854F-6AE93A1C9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336"/>
                <a:ext cx="153" cy="131"/>
              </a:xfrm>
              <a:custGeom>
                <a:avLst/>
                <a:gdLst>
                  <a:gd name="T0" fmla="*/ 943 w 61"/>
                  <a:gd name="T1" fmla="*/ 321 h 49"/>
                  <a:gd name="T2" fmla="*/ 441 w 61"/>
                  <a:gd name="T3" fmla="*/ 56 h 49"/>
                  <a:gd name="T4" fmla="*/ 271 w 61"/>
                  <a:gd name="T5" fmla="*/ 21 h 49"/>
                  <a:gd name="T6" fmla="*/ 176 w 61"/>
                  <a:gd name="T7" fmla="*/ 115 h 49"/>
                  <a:gd name="T8" fmla="*/ 83 w 61"/>
                  <a:gd name="T9" fmla="*/ 342 h 49"/>
                  <a:gd name="T10" fmla="*/ 0 w 61"/>
                  <a:gd name="T11" fmla="*/ 730 h 49"/>
                  <a:gd name="T12" fmla="*/ 0 w 61"/>
                  <a:gd name="T13" fmla="*/ 743 h 49"/>
                  <a:gd name="T14" fmla="*/ 396 w 61"/>
                  <a:gd name="T15" fmla="*/ 936 h 49"/>
                  <a:gd name="T16" fmla="*/ 441 w 61"/>
                  <a:gd name="T17" fmla="*/ 786 h 49"/>
                  <a:gd name="T18" fmla="*/ 522 w 61"/>
                  <a:gd name="T19" fmla="*/ 615 h 49"/>
                  <a:gd name="T20" fmla="*/ 742 w 61"/>
                  <a:gd name="T21" fmla="*/ 650 h 49"/>
                  <a:gd name="T22" fmla="*/ 838 w 61"/>
                  <a:gd name="T23" fmla="*/ 687 h 49"/>
                  <a:gd name="T24" fmla="*/ 900 w 61"/>
                  <a:gd name="T25" fmla="*/ 628 h 49"/>
                  <a:gd name="T26" fmla="*/ 900 w 61"/>
                  <a:gd name="T27" fmla="*/ 615 h 49"/>
                  <a:gd name="T28" fmla="*/ 963 w 61"/>
                  <a:gd name="T29" fmla="*/ 364 h 49"/>
                  <a:gd name="T30" fmla="*/ 943 w 61"/>
                  <a:gd name="T31" fmla="*/ 321 h 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1" h="49">
                    <a:moveTo>
                      <a:pt x="60" y="17"/>
                    </a:moveTo>
                    <a:cubicBezTo>
                      <a:pt x="52" y="9"/>
                      <a:pt x="38" y="6"/>
                      <a:pt x="28" y="3"/>
                    </a:cubicBezTo>
                    <a:cubicBezTo>
                      <a:pt x="25" y="2"/>
                      <a:pt x="20" y="0"/>
                      <a:pt x="17" y="1"/>
                    </a:cubicBezTo>
                    <a:cubicBezTo>
                      <a:pt x="15" y="1"/>
                      <a:pt x="12" y="4"/>
                      <a:pt x="11" y="6"/>
                    </a:cubicBezTo>
                    <a:cubicBezTo>
                      <a:pt x="8" y="9"/>
                      <a:pt x="7" y="14"/>
                      <a:pt x="5" y="18"/>
                    </a:cubicBezTo>
                    <a:cubicBezTo>
                      <a:pt x="3" y="24"/>
                      <a:pt x="0" y="31"/>
                      <a:pt x="0" y="38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7" y="41"/>
                      <a:pt x="16" y="45"/>
                      <a:pt x="25" y="49"/>
                    </a:cubicBezTo>
                    <a:cubicBezTo>
                      <a:pt x="27" y="48"/>
                      <a:pt x="27" y="43"/>
                      <a:pt x="28" y="41"/>
                    </a:cubicBezTo>
                    <a:cubicBezTo>
                      <a:pt x="29" y="38"/>
                      <a:pt x="31" y="34"/>
                      <a:pt x="33" y="32"/>
                    </a:cubicBezTo>
                    <a:cubicBezTo>
                      <a:pt x="36" y="28"/>
                      <a:pt x="43" y="32"/>
                      <a:pt x="47" y="34"/>
                    </a:cubicBezTo>
                    <a:cubicBezTo>
                      <a:pt x="49" y="34"/>
                      <a:pt x="51" y="35"/>
                      <a:pt x="53" y="36"/>
                    </a:cubicBezTo>
                    <a:cubicBezTo>
                      <a:pt x="56" y="38"/>
                      <a:pt x="56" y="36"/>
                      <a:pt x="57" y="33"/>
                    </a:cubicBezTo>
                    <a:cubicBezTo>
                      <a:pt x="57" y="33"/>
                      <a:pt x="57" y="32"/>
                      <a:pt x="57" y="32"/>
                    </a:cubicBezTo>
                    <a:cubicBezTo>
                      <a:pt x="59" y="27"/>
                      <a:pt x="60" y="23"/>
                      <a:pt x="61" y="19"/>
                    </a:cubicBezTo>
                    <a:cubicBezTo>
                      <a:pt x="60" y="18"/>
                      <a:pt x="60" y="18"/>
                      <a:pt x="60" y="17"/>
                    </a:cubicBezTo>
                    <a:close/>
                  </a:path>
                </a:pathLst>
              </a:custGeom>
              <a:solidFill>
                <a:srgbClr val="D86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4" name="Freeform 2719">
                <a:extLst>
                  <a:ext uri="{FF2B5EF4-FFF2-40B4-BE49-F238E27FC236}">
                    <a16:creationId xmlns:a16="http://schemas.microsoft.com/office/drawing/2014/main" id="{CE68B171-D915-4E48-815A-324034A2C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90"/>
                <a:ext cx="53" cy="80"/>
              </a:xfrm>
              <a:custGeom>
                <a:avLst/>
                <a:gdLst>
                  <a:gd name="T0" fmla="*/ 126 w 21"/>
                  <a:gd name="T1" fmla="*/ 205 h 30"/>
                  <a:gd name="T2" fmla="*/ 20 w 21"/>
                  <a:gd name="T3" fmla="*/ 512 h 30"/>
                  <a:gd name="T4" fmla="*/ 159 w 21"/>
                  <a:gd name="T5" fmla="*/ 397 h 30"/>
                  <a:gd name="T6" fmla="*/ 255 w 21"/>
                  <a:gd name="T7" fmla="*/ 547 h 30"/>
                  <a:gd name="T8" fmla="*/ 275 w 21"/>
                  <a:gd name="T9" fmla="*/ 149 h 30"/>
                  <a:gd name="T10" fmla="*/ 255 w 21"/>
                  <a:gd name="T11" fmla="*/ 341 h 30"/>
                  <a:gd name="T12" fmla="*/ 222 w 21"/>
                  <a:gd name="T13" fmla="*/ 363 h 30"/>
                  <a:gd name="T14" fmla="*/ 179 w 21"/>
                  <a:gd name="T15" fmla="*/ 320 h 30"/>
                  <a:gd name="T16" fmla="*/ 179 w 21"/>
                  <a:gd name="T17" fmla="*/ 136 h 30"/>
                  <a:gd name="T18" fmla="*/ 192 w 21"/>
                  <a:gd name="T19" fmla="*/ 0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30">
                    <a:moveTo>
                      <a:pt x="8" y="11"/>
                    </a:moveTo>
                    <a:cubicBezTo>
                      <a:pt x="6" y="15"/>
                      <a:pt x="0" y="23"/>
                      <a:pt x="1" y="27"/>
                    </a:cubicBezTo>
                    <a:cubicBezTo>
                      <a:pt x="3" y="27"/>
                      <a:pt x="8" y="21"/>
                      <a:pt x="10" y="21"/>
                    </a:cubicBezTo>
                    <a:cubicBezTo>
                      <a:pt x="13" y="23"/>
                      <a:pt x="10" y="30"/>
                      <a:pt x="16" y="29"/>
                    </a:cubicBezTo>
                    <a:cubicBezTo>
                      <a:pt x="21" y="28"/>
                      <a:pt x="17" y="12"/>
                      <a:pt x="17" y="8"/>
                    </a:cubicBezTo>
                    <a:cubicBezTo>
                      <a:pt x="17" y="11"/>
                      <a:pt x="18" y="15"/>
                      <a:pt x="16" y="18"/>
                    </a:cubicBezTo>
                    <a:cubicBezTo>
                      <a:pt x="15" y="20"/>
                      <a:pt x="17" y="19"/>
                      <a:pt x="14" y="19"/>
                    </a:cubicBezTo>
                    <a:cubicBezTo>
                      <a:pt x="14" y="19"/>
                      <a:pt x="11" y="18"/>
                      <a:pt x="11" y="17"/>
                    </a:cubicBezTo>
                    <a:cubicBezTo>
                      <a:pt x="9" y="15"/>
                      <a:pt x="11" y="10"/>
                      <a:pt x="11" y="7"/>
                    </a:cubicBezTo>
                    <a:cubicBezTo>
                      <a:pt x="11" y="5"/>
                      <a:pt x="10" y="2"/>
                      <a:pt x="1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5" name="Freeform 2720">
                <a:extLst>
                  <a:ext uri="{FF2B5EF4-FFF2-40B4-BE49-F238E27FC236}">
                    <a16:creationId xmlns:a16="http://schemas.microsoft.com/office/drawing/2014/main" id="{99D406BF-C706-44D9-B96F-070A9E1EC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696"/>
                <a:ext cx="110" cy="136"/>
              </a:xfrm>
              <a:custGeom>
                <a:avLst/>
                <a:gdLst>
                  <a:gd name="T0" fmla="*/ 425 w 44"/>
                  <a:gd name="T1" fmla="*/ 589 h 51"/>
                  <a:gd name="T2" fmla="*/ 0 w 44"/>
                  <a:gd name="T3" fmla="*/ 931 h 51"/>
                  <a:gd name="T4" fmla="*/ 113 w 44"/>
                  <a:gd name="T5" fmla="*/ 888 h 51"/>
                  <a:gd name="T6" fmla="*/ 270 w 44"/>
                  <a:gd name="T7" fmla="*/ 760 h 51"/>
                  <a:gd name="T8" fmla="*/ 375 w 44"/>
                  <a:gd name="T9" fmla="*/ 683 h 51"/>
                  <a:gd name="T10" fmla="*/ 488 w 44"/>
                  <a:gd name="T11" fmla="*/ 739 h 51"/>
                  <a:gd name="T12" fmla="*/ 595 w 44"/>
                  <a:gd name="T13" fmla="*/ 419 h 51"/>
                  <a:gd name="T14" fmla="*/ 688 w 44"/>
                  <a:gd name="T15" fmla="*/ 0 h 51"/>
                  <a:gd name="T16" fmla="*/ 550 w 44"/>
                  <a:gd name="T17" fmla="*/ 320 h 51"/>
                  <a:gd name="T18" fmla="*/ 470 w 44"/>
                  <a:gd name="T19" fmla="*/ 661 h 51"/>
                  <a:gd name="T20" fmla="*/ 425 w 44"/>
                  <a:gd name="T21" fmla="*/ 589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4" h="51">
                    <a:moveTo>
                      <a:pt x="27" y="31"/>
                    </a:moveTo>
                    <a:cubicBezTo>
                      <a:pt x="17" y="23"/>
                      <a:pt x="10" y="51"/>
                      <a:pt x="0" y="49"/>
                    </a:cubicBezTo>
                    <a:cubicBezTo>
                      <a:pt x="3" y="48"/>
                      <a:pt x="5" y="48"/>
                      <a:pt x="7" y="47"/>
                    </a:cubicBezTo>
                    <a:cubicBezTo>
                      <a:pt x="11" y="46"/>
                      <a:pt x="14" y="43"/>
                      <a:pt x="17" y="40"/>
                    </a:cubicBezTo>
                    <a:cubicBezTo>
                      <a:pt x="19" y="38"/>
                      <a:pt x="21" y="35"/>
                      <a:pt x="24" y="36"/>
                    </a:cubicBezTo>
                    <a:cubicBezTo>
                      <a:pt x="27" y="37"/>
                      <a:pt x="28" y="41"/>
                      <a:pt x="31" y="39"/>
                    </a:cubicBezTo>
                    <a:cubicBezTo>
                      <a:pt x="38" y="37"/>
                      <a:pt x="37" y="28"/>
                      <a:pt x="38" y="22"/>
                    </a:cubicBezTo>
                    <a:cubicBezTo>
                      <a:pt x="39" y="15"/>
                      <a:pt x="43" y="7"/>
                      <a:pt x="44" y="0"/>
                    </a:cubicBezTo>
                    <a:cubicBezTo>
                      <a:pt x="38" y="4"/>
                      <a:pt x="37" y="10"/>
                      <a:pt x="35" y="17"/>
                    </a:cubicBezTo>
                    <a:cubicBezTo>
                      <a:pt x="33" y="21"/>
                      <a:pt x="37" y="31"/>
                      <a:pt x="30" y="35"/>
                    </a:cubicBezTo>
                    <a:cubicBezTo>
                      <a:pt x="27" y="37"/>
                      <a:pt x="27" y="31"/>
                      <a:pt x="27" y="31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6" name="Freeform 2721">
                <a:extLst>
                  <a:ext uri="{FF2B5EF4-FFF2-40B4-BE49-F238E27FC236}">
                    <a16:creationId xmlns:a16="http://schemas.microsoft.com/office/drawing/2014/main" id="{3234027B-38F8-42EF-A9CD-C32B63F9A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595"/>
                <a:ext cx="140" cy="237"/>
              </a:xfrm>
              <a:custGeom>
                <a:avLst/>
                <a:gdLst>
                  <a:gd name="T0" fmla="*/ 158 w 56"/>
                  <a:gd name="T1" fmla="*/ 1419 h 89"/>
                  <a:gd name="T2" fmla="*/ 363 w 56"/>
                  <a:gd name="T3" fmla="*/ 977 h 89"/>
                  <a:gd name="T4" fmla="*/ 470 w 56"/>
                  <a:gd name="T5" fmla="*/ 772 h 89"/>
                  <a:gd name="T6" fmla="*/ 500 w 56"/>
                  <a:gd name="T7" fmla="*/ 660 h 89"/>
                  <a:gd name="T8" fmla="*/ 550 w 56"/>
                  <a:gd name="T9" fmla="*/ 759 h 89"/>
                  <a:gd name="T10" fmla="*/ 800 w 56"/>
                  <a:gd name="T11" fmla="*/ 474 h 89"/>
                  <a:gd name="T12" fmla="*/ 783 w 56"/>
                  <a:gd name="T13" fmla="*/ 205 h 89"/>
                  <a:gd name="T14" fmla="*/ 875 w 56"/>
                  <a:gd name="T15" fmla="*/ 0 h 89"/>
                  <a:gd name="T16" fmla="*/ 863 w 56"/>
                  <a:gd name="T17" fmla="*/ 115 h 89"/>
                  <a:gd name="T18" fmla="*/ 833 w 56"/>
                  <a:gd name="T19" fmla="*/ 248 h 89"/>
                  <a:gd name="T20" fmla="*/ 833 w 56"/>
                  <a:gd name="T21" fmla="*/ 533 h 89"/>
                  <a:gd name="T22" fmla="*/ 708 w 56"/>
                  <a:gd name="T23" fmla="*/ 852 h 89"/>
                  <a:gd name="T24" fmla="*/ 520 w 56"/>
                  <a:gd name="T25" fmla="*/ 921 h 89"/>
                  <a:gd name="T26" fmla="*/ 425 w 56"/>
                  <a:gd name="T27" fmla="*/ 1113 h 89"/>
                  <a:gd name="T28" fmla="*/ 283 w 56"/>
                  <a:gd name="T29" fmla="*/ 1284 h 89"/>
                  <a:gd name="T30" fmla="*/ 208 w 56"/>
                  <a:gd name="T31" fmla="*/ 1568 h 89"/>
                  <a:gd name="T32" fmla="*/ 0 w 56"/>
                  <a:gd name="T33" fmla="*/ 1680 h 89"/>
                  <a:gd name="T34" fmla="*/ 158 w 56"/>
                  <a:gd name="T35" fmla="*/ 1377 h 8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6" h="89">
                    <a:moveTo>
                      <a:pt x="10" y="75"/>
                    </a:moveTo>
                    <a:cubicBezTo>
                      <a:pt x="11" y="66"/>
                      <a:pt x="20" y="60"/>
                      <a:pt x="23" y="52"/>
                    </a:cubicBezTo>
                    <a:cubicBezTo>
                      <a:pt x="24" y="48"/>
                      <a:pt x="28" y="46"/>
                      <a:pt x="30" y="41"/>
                    </a:cubicBezTo>
                    <a:cubicBezTo>
                      <a:pt x="30" y="40"/>
                      <a:pt x="31" y="35"/>
                      <a:pt x="32" y="35"/>
                    </a:cubicBezTo>
                    <a:cubicBezTo>
                      <a:pt x="33" y="35"/>
                      <a:pt x="34" y="39"/>
                      <a:pt x="35" y="40"/>
                    </a:cubicBezTo>
                    <a:cubicBezTo>
                      <a:pt x="42" y="48"/>
                      <a:pt x="50" y="31"/>
                      <a:pt x="51" y="25"/>
                    </a:cubicBezTo>
                    <a:cubicBezTo>
                      <a:pt x="51" y="20"/>
                      <a:pt x="48" y="16"/>
                      <a:pt x="50" y="11"/>
                    </a:cubicBezTo>
                    <a:cubicBezTo>
                      <a:pt x="51" y="7"/>
                      <a:pt x="56" y="6"/>
                      <a:pt x="56" y="0"/>
                    </a:cubicBezTo>
                    <a:cubicBezTo>
                      <a:pt x="55" y="2"/>
                      <a:pt x="55" y="4"/>
                      <a:pt x="55" y="6"/>
                    </a:cubicBezTo>
                    <a:cubicBezTo>
                      <a:pt x="55" y="8"/>
                      <a:pt x="53" y="11"/>
                      <a:pt x="53" y="13"/>
                    </a:cubicBezTo>
                    <a:cubicBezTo>
                      <a:pt x="52" y="18"/>
                      <a:pt x="53" y="23"/>
                      <a:pt x="53" y="28"/>
                    </a:cubicBezTo>
                    <a:cubicBezTo>
                      <a:pt x="53" y="35"/>
                      <a:pt x="50" y="40"/>
                      <a:pt x="45" y="45"/>
                    </a:cubicBezTo>
                    <a:cubicBezTo>
                      <a:pt x="42" y="48"/>
                      <a:pt x="37" y="48"/>
                      <a:pt x="33" y="49"/>
                    </a:cubicBezTo>
                    <a:cubicBezTo>
                      <a:pt x="29" y="51"/>
                      <a:pt x="30" y="56"/>
                      <a:pt x="27" y="59"/>
                    </a:cubicBezTo>
                    <a:cubicBezTo>
                      <a:pt x="24" y="63"/>
                      <a:pt x="20" y="64"/>
                      <a:pt x="18" y="68"/>
                    </a:cubicBezTo>
                    <a:cubicBezTo>
                      <a:pt x="16" y="73"/>
                      <a:pt x="17" y="78"/>
                      <a:pt x="13" y="83"/>
                    </a:cubicBezTo>
                    <a:cubicBezTo>
                      <a:pt x="9" y="88"/>
                      <a:pt x="6" y="88"/>
                      <a:pt x="0" y="89"/>
                    </a:cubicBezTo>
                    <a:cubicBezTo>
                      <a:pt x="4" y="84"/>
                      <a:pt x="9" y="80"/>
                      <a:pt x="10" y="7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7" name="Freeform 2722">
                <a:extLst>
                  <a:ext uri="{FF2B5EF4-FFF2-40B4-BE49-F238E27FC236}">
                    <a16:creationId xmlns:a16="http://schemas.microsoft.com/office/drawing/2014/main" id="{3A2C522E-E2B4-465A-BBD0-E57972340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688"/>
                <a:ext cx="60" cy="163"/>
              </a:xfrm>
              <a:custGeom>
                <a:avLst/>
                <a:gdLst>
                  <a:gd name="T0" fmla="*/ 63 w 24"/>
                  <a:gd name="T1" fmla="*/ 265 h 61"/>
                  <a:gd name="T2" fmla="*/ 125 w 24"/>
                  <a:gd name="T3" fmla="*/ 401 h 61"/>
                  <a:gd name="T4" fmla="*/ 50 w 24"/>
                  <a:gd name="T5" fmla="*/ 649 h 61"/>
                  <a:gd name="T6" fmla="*/ 0 w 24"/>
                  <a:gd name="T7" fmla="*/ 1165 h 61"/>
                  <a:gd name="T8" fmla="*/ 125 w 24"/>
                  <a:gd name="T9" fmla="*/ 901 h 61"/>
                  <a:gd name="T10" fmla="*/ 158 w 24"/>
                  <a:gd name="T11" fmla="*/ 534 h 61"/>
                  <a:gd name="T12" fmla="*/ 300 w 24"/>
                  <a:gd name="T13" fmla="*/ 286 h 61"/>
                  <a:gd name="T14" fmla="*/ 375 w 24"/>
                  <a:gd name="T15" fmla="*/ 0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61">
                    <a:moveTo>
                      <a:pt x="4" y="14"/>
                    </a:moveTo>
                    <a:cubicBezTo>
                      <a:pt x="12" y="13"/>
                      <a:pt x="11" y="17"/>
                      <a:pt x="8" y="21"/>
                    </a:cubicBezTo>
                    <a:cubicBezTo>
                      <a:pt x="5" y="25"/>
                      <a:pt x="3" y="29"/>
                      <a:pt x="3" y="34"/>
                    </a:cubicBezTo>
                    <a:cubicBezTo>
                      <a:pt x="2" y="43"/>
                      <a:pt x="6" y="53"/>
                      <a:pt x="0" y="61"/>
                    </a:cubicBezTo>
                    <a:cubicBezTo>
                      <a:pt x="4" y="58"/>
                      <a:pt x="7" y="51"/>
                      <a:pt x="8" y="47"/>
                    </a:cubicBezTo>
                    <a:cubicBezTo>
                      <a:pt x="8" y="40"/>
                      <a:pt x="7" y="35"/>
                      <a:pt x="10" y="28"/>
                    </a:cubicBezTo>
                    <a:cubicBezTo>
                      <a:pt x="12" y="23"/>
                      <a:pt x="16" y="20"/>
                      <a:pt x="19" y="15"/>
                    </a:cubicBezTo>
                    <a:cubicBezTo>
                      <a:pt x="22" y="10"/>
                      <a:pt x="24" y="6"/>
                      <a:pt x="24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8" name="Freeform 2723">
                <a:extLst>
                  <a:ext uri="{FF2B5EF4-FFF2-40B4-BE49-F238E27FC236}">
                    <a16:creationId xmlns:a16="http://schemas.microsoft.com/office/drawing/2014/main" id="{D4EF1BD5-EE04-4DB9-AFE8-49134FB25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" y="2750"/>
                <a:ext cx="38" cy="146"/>
              </a:xfrm>
              <a:custGeom>
                <a:avLst/>
                <a:gdLst>
                  <a:gd name="T0" fmla="*/ 84 w 15"/>
                  <a:gd name="T1" fmla="*/ 337 h 55"/>
                  <a:gd name="T2" fmla="*/ 96 w 15"/>
                  <a:gd name="T3" fmla="*/ 656 h 55"/>
                  <a:gd name="T4" fmla="*/ 0 w 15"/>
                  <a:gd name="T5" fmla="*/ 1030 h 55"/>
                  <a:gd name="T6" fmla="*/ 180 w 15"/>
                  <a:gd name="T7" fmla="*/ 600 h 55"/>
                  <a:gd name="T8" fmla="*/ 147 w 15"/>
                  <a:gd name="T9" fmla="*/ 260 h 55"/>
                  <a:gd name="T10" fmla="*/ 243 w 15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55">
                    <a:moveTo>
                      <a:pt x="5" y="18"/>
                    </a:moveTo>
                    <a:cubicBezTo>
                      <a:pt x="3" y="23"/>
                      <a:pt x="7" y="29"/>
                      <a:pt x="6" y="35"/>
                    </a:cubicBezTo>
                    <a:cubicBezTo>
                      <a:pt x="5" y="41"/>
                      <a:pt x="3" y="50"/>
                      <a:pt x="0" y="55"/>
                    </a:cubicBezTo>
                    <a:cubicBezTo>
                      <a:pt x="7" y="50"/>
                      <a:pt x="10" y="40"/>
                      <a:pt x="11" y="32"/>
                    </a:cubicBezTo>
                    <a:cubicBezTo>
                      <a:pt x="11" y="26"/>
                      <a:pt x="9" y="21"/>
                      <a:pt x="9" y="14"/>
                    </a:cubicBezTo>
                    <a:cubicBezTo>
                      <a:pt x="10" y="9"/>
                      <a:pt x="13" y="5"/>
                      <a:pt x="15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9" name="Freeform 2724">
                <a:extLst>
                  <a:ext uri="{FF2B5EF4-FFF2-40B4-BE49-F238E27FC236}">
                    <a16:creationId xmlns:a16="http://schemas.microsoft.com/office/drawing/2014/main" id="{1FFB8EF4-F9A7-49A3-A32D-72941DB6B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2816"/>
                <a:ext cx="135" cy="54"/>
              </a:xfrm>
              <a:custGeom>
                <a:avLst/>
                <a:gdLst>
                  <a:gd name="T0" fmla="*/ 0 w 54"/>
                  <a:gd name="T1" fmla="*/ 300 h 20"/>
                  <a:gd name="T2" fmla="*/ 333 w 54"/>
                  <a:gd name="T3" fmla="*/ 219 h 20"/>
                  <a:gd name="T4" fmla="*/ 563 w 54"/>
                  <a:gd name="T5" fmla="*/ 0 h 20"/>
                  <a:gd name="T6" fmla="*/ 658 w 54"/>
                  <a:gd name="T7" fmla="*/ 176 h 20"/>
                  <a:gd name="T8" fmla="*/ 845 w 54"/>
                  <a:gd name="T9" fmla="*/ 38 h 20"/>
                  <a:gd name="T10" fmla="*/ 658 w 54"/>
                  <a:gd name="T11" fmla="*/ 197 h 20"/>
                  <a:gd name="T12" fmla="*/ 583 w 54"/>
                  <a:gd name="T13" fmla="*/ 300 h 20"/>
                  <a:gd name="T14" fmla="*/ 500 w 54"/>
                  <a:gd name="T15" fmla="*/ 257 h 20"/>
                  <a:gd name="T16" fmla="*/ 345 w 54"/>
                  <a:gd name="T17" fmla="*/ 335 h 20"/>
                  <a:gd name="T18" fmla="*/ 113 w 54"/>
                  <a:gd name="T19" fmla="*/ 356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4" h="20">
                    <a:moveTo>
                      <a:pt x="0" y="15"/>
                    </a:moveTo>
                    <a:cubicBezTo>
                      <a:pt x="4" y="18"/>
                      <a:pt x="16" y="14"/>
                      <a:pt x="21" y="11"/>
                    </a:cubicBezTo>
                    <a:cubicBezTo>
                      <a:pt x="27" y="8"/>
                      <a:pt x="31" y="3"/>
                      <a:pt x="36" y="0"/>
                    </a:cubicBezTo>
                    <a:cubicBezTo>
                      <a:pt x="38" y="4"/>
                      <a:pt x="37" y="9"/>
                      <a:pt x="42" y="9"/>
                    </a:cubicBezTo>
                    <a:cubicBezTo>
                      <a:pt x="47" y="8"/>
                      <a:pt x="51" y="5"/>
                      <a:pt x="54" y="2"/>
                    </a:cubicBezTo>
                    <a:cubicBezTo>
                      <a:pt x="52" y="7"/>
                      <a:pt x="47" y="8"/>
                      <a:pt x="42" y="10"/>
                    </a:cubicBezTo>
                    <a:cubicBezTo>
                      <a:pt x="41" y="11"/>
                      <a:pt x="39" y="15"/>
                      <a:pt x="37" y="15"/>
                    </a:cubicBezTo>
                    <a:cubicBezTo>
                      <a:pt x="35" y="16"/>
                      <a:pt x="34" y="14"/>
                      <a:pt x="32" y="13"/>
                    </a:cubicBezTo>
                    <a:cubicBezTo>
                      <a:pt x="27" y="10"/>
                      <a:pt x="26" y="14"/>
                      <a:pt x="22" y="17"/>
                    </a:cubicBezTo>
                    <a:cubicBezTo>
                      <a:pt x="18" y="20"/>
                      <a:pt x="12" y="16"/>
                      <a:pt x="7" y="18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0" name="Freeform 2725">
                <a:extLst>
                  <a:ext uri="{FF2B5EF4-FFF2-40B4-BE49-F238E27FC236}">
                    <a16:creationId xmlns:a16="http://schemas.microsoft.com/office/drawing/2014/main" id="{795D9782-E231-474F-B33B-80F01AAF7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2830"/>
                <a:ext cx="40" cy="34"/>
              </a:xfrm>
              <a:custGeom>
                <a:avLst/>
                <a:gdLst>
                  <a:gd name="T0" fmla="*/ 250 w 16"/>
                  <a:gd name="T1" fmla="*/ 21 h 13"/>
                  <a:gd name="T2" fmla="*/ 188 w 16"/>
                  <a:gd name="T3" fmla="*/ 21 h 13"/>
                  <a:gd name="T4" fmla="*/ 125 w 16"/>
                  <a:gd name="T5" fmla="*/ 34 h 13"/>
                  <a:gd name="T6" fmla="*/ 20 w 16"/>
                  <a:gd name="T7" fmla="*/ 89 h 13"/>
                  <a:gd name="T8" fmla="*/ 20 w 16"/>
                  <a:gd name="T9" fmla="*/ 199 h 13"/>
                  <a:gd name="T10" fmla="*/ 113 w 16"/>
                  <a:gd name="T11" fmla="*/ 212 h 13"/>
                  <a:gd name="T12" fmla="*/ 220 w 16"/>
                  <a:gd name="T13" fmla="*/ 165 h 13"/>
                  <a:gd name="T14" fmla="*/ 63 w 16"/>
                  <a:gd name="T15" fmla="*/ 123 h 13"/>
                  <a:gd name="T16" fmla="*/ 220 w 16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" h="13">
                    <a:moveTo>
                      <a:pt x="16" y="1"/>
                    </a:moveTo>
                    <a:cubicBezTo>
                      <a:pt x="15" y="1"/>
                      <a:pt x="14" y="1"/>
                      <a:pt x="12" y="1"/>
                    </a:cubicBezTo>
                    <a:cubicBezTo>
                      <a:pt x="11" y="1"/>
                      <a:pt x="9" y="1"/>
                      <a:pt x="8" y="2"/>
                    </a:cubicBezTo>
                    <a:cubicBezTo>
                      <a:pt x="5" y="2"/>
                      <a:pt x="2" y="3"/>
                      <a:pt x="1" y="5"/>
                    </a:cubicBezTo>
                    <a:cubicBezTo>
                      <a:pt x="0" y="6"/>
                      <a:pt x="0" y="10"/>
                      <a:pt x="1" y="11"/>
                    </a:cubicBezTo>
                    <a:cubicBezTo>
                      <a:pt x="2" y="12"/>
                      <a:pt x="5" y="13"/>
                      <a:pt x="7" y="12"/>
                    </a:cubicBezTo>
                    <a:cubicBezTo>
                      <a:pt x="9" y="12"/>
                      <a:pt x="11" y="10"/>
                      <a:pt x="14" y="9"/>
                    </a:cubicBezTo>
                    <a:cubicBezTo>
                      <a:pt x="11" y="10"/>
                      <a:pt x="3" y="12"/>
                      <a:pt x="4" y="7"/>
                    </a:cubicBezTo>
                    <a:cubicBezTo>
                      <a:pt x="5" y="2"/>
                      <a:pt x="10" y="2"/>
                      <a:pt x="14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1" name="Freeform 2726">
                <a:extLst>
                  <a:ext uri="{FF2B5EF4-FFF2-40B4-BE49-F238E27FC236}">
                    <a16:creationId xmlns:a16="http://schemas.microsoft.com/office/drawing/2014/main" id="{94E74009-95E5-4870-A545-136106FAB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811"/>
                <a:ext cx="88" cy="43"/>
              </a:xfrm>
              <a:custGeom>
                <a:avLst/>
                <a:gdLst>
                  <a:gd name="T0" fmla="*/ 126 w 35"/>
                  <a:gd name="T1" fmla="*/ 159 h 16"/>
                  <a:gd name="T2" fmla="*/ 334 w 35"/>
                  <a:gd name="T3" fmla="*/ 137 h 16"/>
                  <a:gd name="T4" fmla="*/ 556 w 35"/>
                  <a:gd name="T5" fmla="*/ 0 h 16"/>
                  <a:gd name="T6" fmla="*/ 347 w 35"/>
                  <a:gd name="T7" fmla="*/ 196 h 16"/>
                  <a:gd name="T8" fmla="*/ 189 w 35"/>
                  <a:gd name="T9" fmla="*/ 218 h 16"/>
                  <a:gd name="T10" fmla="*/ 50 w 35"/>
                  <a:gd name="T11" fmla="*/ 290 h 16"/>
                  <a:gd name="T12" fmla="*/ 0 w 35"/>
                  <a:gd name="T13" fmla="*/ 312 h 16"/>
                  <a:gd name="T14" fmla="*/ 20 w 35"/>
                  <a:gd name="T15" fmla="*/ 218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16">
                    <a:moveTo>
                      <a:pt x="8" y="8"/>
                    </a:moveTo>
                    <a:cubicBezTo>
                      <a:pt x="12" y="8"/>
                      <a:pt x="17" y="7"/>
                      <a:pt x="21" y="7"/>
                    </a:cubicBezTo>
                    <a:cubicBezTo>
                      <a:pt x="26" y="6"/>
                      <a:pt x="32" y="4"/>
                      <a:pt x="35" y="0"/>
                    </a:cubicBezTo>
                    <a:cubicBezTo>
                      <a:pt x="33" y="5"/>
                      <a:pt x="27" y="9"/>
                      <a:pt x="22" y="10"/>
                    </a:cubicBezTo>
                    <a:cubicBezTo>
                      <a:pt x="19" y="11"/>
                      <a:pt x="15" y="11"/>
                      <a:pt x="12" y="11"/>
                    </a:cubicBezTo>
                    <a:cubicBezTo>
                      <a:pt x="10" y="11"/>
                      <a:pt x="4" y="12"/>
                      <a:pt x="3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1"/>
                      <a:pt x="1" y="11"/>
                      <a:pt x="1" y="1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2" name="Freeform 2727">
                <a:extLst>
                  <a:ext uri="{FF2B5EF4-FFF2-40B4-BE49-F238E27FC236}">
                    <a16:creationId xmlns:a16="http://schemas.microsoft.com/office/drawing/2014/main" id="{88BE2161-0D9E-4059-8C86-C1BB002FC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856"/>
                <a:ext cx="115" cy="32"/>
              </a:xfrm>
              <a:custGeom>
                <a:avLst/>
                <a:gdLst>
                  <a:gd name="T0" fmla="*/ 33 w 46"/>
                  <a:gd name="T1" fmla="*/ 205 h 12"/>
                  <a:gd name="T2" fmla="*/ 145 w 46"/>
                  <a:gd name="T3" fmla="*/ 93 h 12"/>
                  <a:gd name="T4" fmla="*/ 313 w 46"/>
                  <a:gd name="T5" fmla="*/ 35 h 12"/>
                  <a:gd name="T6" fmla="*/ 500 w 46"/>
                  <a:gd name="T7" fmla="*/ 21 h 12"/>
                  <a:gd name="T8" fmla="*/ 595 w 46"/>
                  <a:gd name="T9" fmla="*/ 21 h 12"/>
                  <a:gd name="T10" fmla="*/ 720 w 46"/>
                  <a:gd name="T11" fmla="*/ 21 h 12"/>
                  <a:gd name="T12" fmla="*/ 720 w 46"/>
                  <a:gd name="T13" fmla="*/ 35 h 12"/>
                  <a:gd name="T14" fmla="*/ 613 w 46"/>
                  <a:gd name="T15" fmla="*/ 56 h 12"/>
                  <a:gd name="T16" fmla="*/ 395 w 46"/>
                  <a:gd name="T17" fmla="*/ 77 h 12"/>
                  <a:gd name="T18" fmla="*/ 158 w 46"/>
                  <a:gd name="T19" fmla="*/ 149 h 12"/>
                  <a:gd name="T20" fmla="*/ 50 w 46"/>
                  <a:gd name="T21" fmla="*/ 227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" h="12">
                    <a:moveTo>
                      <a:pt x="2" y="11"/>
                    </a:moveTo>
                    <a:cubicBezTo>
                      <a:pt x="2" y="7"/>
                      <a:pt x="5" y="6"/>
                      <a:pt x="9" y="5"/>
                    </a:cubicBezTo>
                    <a:cubicBezTo>
                      <a:pt x="13" y="5"/>
                      <a:pt x="16" y="3"/>
                      <a:pt x="20" y="2"/>
                    </a:cubicBezTo>
                    <a:cubicBezTo>
                      <a:pt x="24" y="1"/>
                      <a:pt x="28" y="0"/>
                      <a:pt x="32" y="1"/>
                    </a:cubicBezTo>
                    <a:cubicBezTo>
                      <a:pt x="34" y="1"/>
                      <a:pt x="36" y="1"/>
                      <a:pt x="38" y="1"/>
                    </a:cubicBezTo>
                    <a:cubicBezTo>
                      <a:pt x="40" y="1"/>
                      <a:pt x="43" y="1"/>
                      <a:pt x="46" y="1"/>
                    </a:cubicBezTo>
                    <a:cubicBezTo>
                      <a:pt x="46" y="1"/>
                      <a:pt x="46" y="2"/>
                      <a:pt x="46" y="2"/>
                    </a:cubicBezTo>
                    <a:cubicBezTo>
                      <a:pt x="44" y="3"/>
                      <a:pt x="41" y="3"/>
                      <a:pt x="39" y="3"/>
                    </a:cubicBezTo>
                    <a:cubicBezTo>
                      <a:pt x="34" y="4"/>
                      <a:pt x="29" y="3"/>
                      <a:pt x="25" y="4"/>
                    </a:cubicBezTo>
                    <a:cubicBezTo>
                      <a:pt x="20" y="5"/>
                      <a:pt x="15" y="7"/>
                      <a:pt x="10" y="8"/>
                    </a:cubicBezTo>
                    <a:cubicBezTo>
                      <a:pt x="8" y="8"/>
                      <a:pt x="0" y="9"/>
                      <a:pt x="3" y="12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3" name="Freeform 2728">
                <a:extLst>
                  <a:ext uri="{FF2B5EF4-FFF2-40B4-BE49-F238E27FC236}">
                    <a16:creationId xmlns:a16="http://schemas.microsoft.com/office/drawing/2014/main" id="{8D7063F9-FD04-4F7B-A6AF-B07DA65B3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843"/>
                <a:ext cx="182" cy="64"/>
              </a:xfrm>
              <a:custGeom>
                <a:avLst/>
                <a:gdLst>
                  <a:gd name="T0" fmla="*/ 12 w 73"/>
                  <a:gd name="T1" fmla="*/ 456 h 24"/>
                  <a:gd name="T2" fmla="*/ 12 w 73"/>
                  <a:gd name="T3" fmla="*/ 376 h 24"/>
                  <a:gd name="T4" fmla="*/ 75 w 73"/>
                  <a:gd name="T5" fmla="*/ 376 h 24"/>
                  <a:gd name="T6" fmla="*/ 217 w 73"/>
                  <a:gd name="T7" fmla="*/ 397 h 24"/>
                  <a:gd name="T8" fmla="*/ 479 w 73"/>
                  <a:gd name="T9" fmla="*/ 341 h 24"/>
                  <a:gd name="T10" fmla="*/ 603 w 73"/>
                  <a:gd name="T11" fmla="*/ 285 h 24"/>
                  <a:gd name="T12" fmla="*/ 728 w 73"/>
                  <a:gd name="T13" fmla="*/ 264 h 24"/>
                  <a:gd name="T14" fmla="*/ 870 w 73"/>
                  <a:gd name="T15" fmla="*/ 227 h 24"/>
                  <a:gd name="T16" fmla="*/ 962 w 73"/>
                  <a:gd name="T17" fmla="*/ 149 h 24"/>
                  <a:gd name="T18" fmla="*/ 1132 w 73"/>
                  <a:gd name="T19" fmla="*/ 56 h 24"/>
                  <a:gd name="T20" fmla="*/ 1025 w 73"/>
                  <a:gd name="T21" fmla="*/ 171 h 24"/>
                  <a:gd name="T22" fmla="*/ 883 w 73"/>
                  <a:gd name="T23" fmla="*/ 307 h 24"/>
                  <a:gd name="T24" fmla="*/ 716 w 73"/>
                  <a:gd name="T25" fmla="*/ 341 h 24"/>
                  <a:gd name="T26" fmla="*/ 591 w 73"/>
                  <a:gd name="T27" fmla="*/ 341 h 24"/>
                  <a:gd name="T28" fmla="*/ 217 w 73"/>
                  <a:gd name="T29" fmla="*/ 456 h 24"/>
                  <a:gd name="T30" fmla="*/ 12 w 73"/>
                  <a:gd name="T31" fmla="*/ 435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3" h="24">
                    <a:moveTo>
                      <a:pt x="1" y="24"/>
                    </a:moveTo>
                    <a:cubicBezTo>
                      <a:pt x="0" y="23"/>
                      <a:pt x="0" y="21"/>
                      <a:pt x="1" y="20"/>
                    </a:cubicBezTo>
                    <a:cubicBezTo>
                      <a:pt x="2" y="20"/>
                      <a:pt x="4" y="20"/>
                      <a:pt x="5" y="20"/>
                    </a:cubicBezTo>
                    <a:cubicBezTo>
                      <a:pt x="8" y="20"/>
                      <a:pt x="11" y="21"/>
                      <a:pt x="14" y="21"/>
                    </a:cubicBezTo>
                    <a:cubicBezTo>
                      <a:pt x="20" y="22"/>
                      <a:pt x="26" y="20"/>
                      <a:pt x="31" y="18"/>
                    </a:cubicBezTo>
                    <a:cubicBezTo>
                      <a:pt x="34" y="17"/>
                      <a:pt x="36" y="16"/>
                      <a:pt x="39" y="15"/>
                    </a:cubicBezTo>
                    <a:cubicBezTo>
                      <a:pt x="42" y="14"/>
                      <a:pt x="44" y="14"/>
                      <a:pt x="47" y="14"/>
                    </a:cubicBezTo>
                    <a:cubicBezTo>
                      <a:pt x="50" y="14"/>
                      <a:pt x="53" y="13"/>
                      <a:pt x="56" y="12"/>
                    </a:cubicBezTo>
                    <a:cubicBezTo>
                      <a:pt x="58" y="12"/>
                      <a:pt x="60" y="10"/>
                      <a:pt x="62" y="8"/>
                    </a:cubicBezTo>
                    <a:cubicBezTo>
                      <a:pt x="66" y="5"/>
                      <a:pt x="68" y="0"/>
                      <a:pt x="73" y="3"/>
                    </a:cubicBezTo>
                    <a:cubicBezTo>
                      <a:pt x="70" y="5"/>
                      <a:pt x="68" y="6"/>
                      <a:pt x="66" y="9"/>
                    </a:cubicBezTo>
                    <a:cubicBezTo>
                      <a:pt x="64" y="12"/>
                      <a:pt x="61" y="15"/>
                      <a:pt x="57" y="16"/>
                    </a:cubicBezTo>
                    <a:cubicBezTo>
                      <a:pt x="54" y="17"/>
                      <a:pt x="50" y="18"/>
                      <a:pt x="46" y="18"/>
                    </a:cubicBezTo>
                    <a:cubicBezTo>
                      <a:pt x="43" y="18"/>
                      <a:pt x="41" y="17"/>
                      <a:pt x="38" y="18"/>
                    </a:cubicBezTo>
                    <a:cubicBezTo>
                      <a:pt x="30" y="21"/>
                      <a:pt x="22" y="24"/>
                      <a:pt x="14" y="24"/>
                    </a:cubicBezTo>
                    <a:cubicBezTo>
                      <a:pt x="11" y="23"/>
                      <a:pt x="2" y="20"/>
                      <a:pt x="1" y="23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4" name="Freeform 2729">
                <a:extLst>
                  <a:ext uri="{FF2B5EF4-FFF2-40B4-BE49-F238E27FC236}">
                    <a16:creationId xmlns:a16="http://schemas.microsoft.com/office/drawing/2014/main" id="{43FF4992-0876-418D-9069-8E388EA22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899"/>
                <a:ext cx="128" cy="27"/>
              </a:xfrm>
              <a:custGeom>
                <a:avLst/>
                <a:gdLst>
                  <a:gd name="T0" fmla="*/ 33 w 51"/>
                  <a:gd name="T1" fmla="*/ 176 h 10"/>
                  <a:gd name="T2" fmla="*/ 63 w 51"/>
                  <a:gd name="T3" fmla="*/ 116 h 10"/>
                  <a:gd name="T4" fmla="*/ 158 w 51"/>
                  <a:gd name="T5" fmla="*/ 138 h 10"/>
                  <a:gd name="T6" fmla="*/ 366 w 51"/>
                  <a:gd name="T7" fmla="*/ 116 h 10"/>
                  <a:gd name="T8" fmla="*/ 806 w 51"/>
                  <a:gd name="T9" fmla="*/ 0 h 10"/>
                  <a:gd name="T10" fmla="*/ 334 w 51"/>
                  <a:gd name="T11" fmla="*/ 176 h 10"/>
                  <a:gd name="T12" fmla="*/ 176 w 51"/>
                  <a:gd name="T13" fmla="*/ 176 h 10"/>
                  <a:gd name="T14" fmla="*/ 83 w 51"/>
                  <a:gd name="T15" fmla="*/ 159 h 10"/>
                  <a:gd name="T16" fmla="*/ 33 w 51"/>
                  <a:gd name="T17" fmla="*/ 197 h 10"/>
                  <a:gd name="T18" fmla="*/ 33 w 51"/>
                  <a:gd name="T19" fmla="*/ 197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1" h="10">
                    <a:moveTo>
                      <a:pt x="2" y="9"/>
                    </a:moveTo>
                    <a:cubicBezTo>
                      <a:pt x="0" y="7"/>
                      <a:pt x="2" y="6"/>
                      <a:pt x="4" y="6"/>
                    </a:cubicBezTo>
                    <a:cubicBezTo>
                      <a:pt x="6" y="6"/>
                      <a:pt x="8" y="7"/>
                      <a:pt x="10" y="7"/>
                    </a:cubicBezTo>
                    <a:cubicBezTo>
                      <a:pt x="14" y="8"/>
                      <a:pt x="19" y="6"/>
                      <a:pt x="23" y="6"/>
                    </a:cubicBezTo>
                    <a:cubicBezTo>
                      <a:pt x="32" y="4"/>
                      <a:pt x="42" y="2"/>
                      <a:pt x="51" y="0"/>
                    </a:cubicBezTo>
                    <a:cubicBezTo>
                      <a:pt x="41" y="4"/>
                      <a:pt x="32" y="9"/>
                      <a:pt x="21" y="9"/>
                    </a:cubicBezTo>
                    <a:cubicBezTo>
                      <a:pt x="18" y="9"/>
                      <a:pt x="14" y="10"/>
                      <a:pt x="11" y="9"/>
                    </a:cubicBezTo>
                    <a:cubicBezTo>
                      <a:pt x="10" y="8"/>
                      <a:pt x="7" y="8"/>
                      <a:pt x="5" y="8"/>
                    </a:cubicBezTo>
                    <a:cubicBezTo>
                      <a:pt x="4" y="8"/>
                      <a:pt x="2" y="8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5" name="Freeform 2730">
                <a:extLst>
                  <a:ext uri="{FF2B5EF4-FFF2-40B4-BE49-F238E27FC236}">
                    <a16:creationId xmlns:a16="http://schemas.microsoft.com/office/drawing/2014/main" id="{1604B61F-8FEA-4499-BF1C-778FC9FAB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929"/>
                <a:ext cx="68" cy="24"/>
              </a:xfrm>
              <a:custGeom>
                <a:avLst/>
                <a:gdLst>
                  <a:gd name="T0" fmla="*/ 63 w 27"/>
                  <a:gd name="T1" fmla="*/ 136 h 9"/>
                  <a:gd name="T2" fmla="*/ 63 w 27"/>
                  <a:gd name="T3" fmla="*/ 21 h 9"/>
                  <a:gd name="T4" fmla="*/ 179 w 27"/>
                  <a:gd name="T5" fmla="*/ 93 h 9"/>
                  <a:gd name="T6" fmla="*/ 431 w 27"/>
                  <a:gd name="T7" fmla="*/ 136 h 9"/>
                  <a:gd name="T8" fmla="*/ 222 w 27"/>
                  <a:gd name="T9" fmla="*/ 171 h 9"/>
                  <a:gd name="T10" fmla="*/ 113 w 27"/>
                  <a:gd name="T11" fmla="*/ 115 h 9"/>
                  <a:gd name="T12" fmla="*/ 63 w 27"/>
                  <a:gd name="T13" fmla="*/ 136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" h="9">
                    <a:moveTo>
                      <a:pt x="4" y="7"/>
                    </a:moveTo>
                    <a:cubicBezTo>
                      <a:pt x="2" y="6"/>
                      <a:pt x="0" y="0"/>
                      <a:pt x="4" y="1"/>
                    </a:cubicBezTo>
                    <a:cubicBezTo>
                      <a:pt x="7" y="1"/>
                      <a:pt x="9" y="4"/>
                      <a:pt x="11" y="5"/>
                    </a:cubicBezTo>
                    <a:cubicBezTo>
                      <a:pt x="16" y="9"/>
                      <a:pt x="22" y="9"/>
                      <a:pt x="27" y="7"/>
                    </a:cubicBezTo>
                    <a:cubicBezTo>
                      <a:pt x="23" y="8"/>
                      <a:pt x="19" y="9"/>
                      <a:pt x="14" y="9"/>
                    </a:cubicBezTo>
                    <a:cubicBezTo>
                      <a:pt x="12" y="9"/>
                      <a:pt x="10" y="7"/>
                      <a:pt x="7" y="6"/>
                    </a:cubicBezTo>
                    <a:cubicBezTo>
                      <a:pt x="6" y="6"/>
                      <a:pt x="2" y="5"/>
                      <a:pt x="4" y="7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6" name="Freeform 2731">
                <a:extLst>
                  <a:ext uri="{FF2B5EF4-FFF2-40B4-BE49-F238E27FC236}">
                    <a16:creationId xmlns:a16="http://schemas.microsoft.com/office/drawing/2014/main" id="{77AE59AF-F6C6-45FE-A68F-B6E5B7395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902"/>
                <a:ext cx="97" cy="40"/>
              </a:xfrm>
              <a:custGeom>
                <a:avLst/>
                <a:gdLst>
                  <a:gd name="T0" fmla="*/ 0 w 39"/>
                  <a:gd name="T1" fmla="*/ 285 h 15"/>
                  <a:gd name="T2" fmla="*/ 291 w 39"/>
                  <a:gd name="T3" fmla="*/ 93 h 15"/>
                  <a:gd name="T4" fmla="*/ 433 w 39"/>
                  <a:gd name="T5" fmla="*/ 77 h 15"/>
                  <a:gd name="T6" fmla="*/ 525 w 39"/>
                  <a:gd name="T7" fmla="*/ 56 h 15"/>
                  <a:gd name="T8" fmla="*/ 599 w 39"/>
                  <a:gd name="T9" fmla="*/ 0 h 15"/>
                  <a:gd name="T10" fmla="*/ 353 w 39"/>
                  <a:gd name="T11" fmla="*/ 171 h 15"/>
                  <a:gd name="T12" fmla="*/ 187 w 39"/>
                  <a:gd name="T13" fmla="*/ 205 h 15"/>
                  <a:gd name="T14" fmla="*/ 62 w 39"/>
                  <a:gd name="T15" fmla="*/ 264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15">
                    <a:moveTo>
                      <a:pt x="0" y="15"/>
                    </a:moveTo>
                    <a:cubicBezTo>
                      <a:pt x="6" y="12"/>
                      <a:pt x="12" y="6"/>
                      <a:pt x="19" y="5"/>
                    </a:cubicBezTo>
                    <a:cubicBezTo>
                      <a:pt x="22" y="4"/>
                      <a:pt x="25" y="4"/>
                      <a:pt x="28" y="4"/>
                    </a:cubicBezTo>
                    <a:cubicBezTo>
                      <a:pt x="30" y="4"/>
                      <a:pt x="32" y="3"/>
                      <a:pt x="34" y="3"/>
                    </a:cubicBezTo>
                    <a:cubicBezTo>
                      <a:pt x="35" y="2"/>
                      <a:pt x="37" y="1"/>
                      <a:pt x="39" y="0"/>
                    </a:cubicBezTo>
                    <a:cubicBezTo>
                      <a:pt x="33" y="2"/>
                      <a:pt x="29" y="8"/>
                      <a:pt x="23" y="9"/>
                    </a:cubicBezTo>
                    <a:cubicBezTo>
                      <a:pt x="19" y="9"/>
                      <a:pt x="16" y="10"/>
                      <a:pt x="12" y="11"/>
                    </a:cubicBezTo>
                    <a:cubicBezTo>
                      <a:pt x="9" y="12"/>
                      <a:pt x="6" y="12"/>
                      <a:pt x="4" y="1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7" name="Freeform 2732">
                <a:extLst>
                  <a:ext uri="{FF2B5EF4-FFF2-40B4-BE49-F238E27FC236}">
                    <a16:creationId xmlns:a16="http://schemas.microsoft.com/office/drawing/2014/main" id="{80B4BC19-CD2E-4939-B7FE-8C74067D1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934"/>
                <a:ext cx="142" cy="48"/>
              </a:xfrm>
              <a:custGeom>
                <a:avLst/>
                <a:gdLst>
                  <a:gd name="T0" fmla="*/ 466 w 57"/>
                  <a:gd name="T1" fmla="*/ 77 h 18"/>
                  <a:gd name="T2" fmla="*/ 683 w 57"/>
                  <a:gd name="T3" fmla="*/ 21 h 18"/>
                  <a:gd name="T4" fmla="*/ 787 w 57"/>
                  <a:gd name="T5" fmla="*/ 35 h 18"/>
                  <a:gd name="T6" fmla="*/ 882 w 57"/>
                  <a:gd name="T7" fmla="*/ 21 h 18"/>
                  <a:gd name="T8" fmla="*/ 787 w 57"/>
                  <a:gd name="T9" fmla="*/ 115 h 18"/>
                  <a:gd name="T10" fmla="*/ 683 w 57"/>
                  <a:gd name="T11" fmla="*/ 93 h 18"/>
                  <a:gd name="T12" fmla="*/ 528 w 57"/>
                  <a:gd name="T13" fmla="*/ 93 h 18"/>
                  <a:gd name="T14" fmla="*/ 466 w 57"/>
                  <a:gd name="T15" fmla="*/ 192 h 18"/>
                  <a:gd name="T16" fmla="*/ 354 w 57"/>
                  <a:gd name="T17" fmla="*/ 248 h 18"/>
                  <a:gd name="T18" fmla="*/ 311 w 57"/>
                  <a:gd name="T19" fmla="*/ 307 h 18"/>
                  <a:gd name="T20" fmla="*/ 416 w 57"/>
                  <a:gd name="T21" fmla="*/ 307 h 18"/>
                  <a:gd name="T22" fmla="*/ 324 w 57"/>
                  <a:gd name="T23" fmla="*/ 320 h 18"/>
                  <a:gd name="T24" fmla="*/ 167 w 57"/>
                  <a:gd name="T25" fmla="*/ 341 h 18"/>
                  <a:gd name="T26" fmla="*/ 30 w 57"/>
                  <a:gd name="T27" fmla="*/ 285 h 18"/>
                  <a:gd name="T28" fmla="*/ 371 w 57"/>
                  <a:gd name="T29" fmla="*/ 171 h 18"/>
                  <a:gd name="T30" fmla="*/ 433 w 57"/>
                  <a:gd name="T31" fmla="*/ 136 h 18"/>
                  <a:gd name="T32" fmla="*/ 446 w 57"/>
                  <a:gd name="T33" fmla="*/ 9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7" h="18">
                    <a:moveTo>
                      <a:pt x="30" y="4"/>
                    </a:moveTo>
                    <a:cubicBezTo>
                      <a:pt x="33" y="0"/>
                      <a:pt x="40" y="0"/>
                      <a:pt x="44" y="1"/>
                    </a:cubicBezTo>
                    <a:cubicBezTo>
                      <a:pt x="46" y="1"/>
                      <a:pt x="48" y="1"/>
                      <a:pt x="51" y="2"/>
                    </a:cubicBezTo>
                    <a:cubicBezTo>
                      <a:pt x="53" y="2"/>
                      <a:pt x="55" y="1"/>
                      <a:pt x="57" y="1"/>
                    </a:cubicBezTo>
                    <a:cubicBezTo>
                      <a:pt x="55" y="3"/>
                      <a:pt x="53" y="5"/>
                      <a:pt x="51" y="6"/>
                    </a:cubicBezTo>
                    <a:cubicBezTo>
                      <a:pt x="48" y="6"/>
                      <a:pt x="46" y="6"/>
                      <a:pt x="44" y="5"/>
                    </a:cubicBezTo>
                    <a:cubicBezTo>
                      <a:pt x="41" y="4"/>
                      <a:pt x="37" y="3"/>
                      <a:pt x="34" y="5"/>
                    </a:cubicBezTo>
                    <a:cubicBezTo>
                      <a:pt x="33" y="6"/>
                      <a:pt x="32" y="8"/>
                      <a:pt x="30" y="10"/>
                    </a:cubicBezTo>
                    <a:cubicBezTo>
                      <a:pt x="29" y="12"/>
                      <a:pt x="26" y="12"/>
                      <a:pt x="23" y="13"/>
                    </a:cubicBezTo>
                    <a:cubicBezTo>
                      <a:pt x="22" y="13"/>
                      <a:pt x="17" y="14"/>
                      <a:pt x="20" y="16"/>
                    </a:cubicBezTo>
                    <a:cubicBezTo>
                      <a:pt x="21" y="17"/>
                      <a:pt x="25" y="15"/>
                      <a:pt x="27" y="16"/>
                    </a:cubicBezTo>
                    <a:cubicBezTo>
                      <a:pt x="25" y="16"/>
                      <a:pt x="23" y="16"/>
                      <a:pt x="21" y="17"/>
                    </a:cubicBezTo>
                    <a:cubicBezTo>
                      <a:pt x="18" y="17"/>
                      <a:pt x="15" y="18"/>
                      <a:pt x="11" y="18"/>
                    </a:cubicBezTo>
                    <a:cubicBezTo>
                      <a:pt x="8" y="18"/>
                      <a:pt x="3" y="18"/>
                      <a:pt x="2" y="15"/>
                    </a:cubicBezTo>
                    <a:cubicBezTo>
                      <a:pt x="0" y="9"/>
                      <a:pt x="21" y="11"/>
                      <a:pt x="24" y="9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9" y="5"/>
                      <a:pt x="29" y="5"/>
                      <a:pt x="29" y="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8" name="Freeform 2733">
                <a:extLst>
                  <a:ext uri="{FF2B5EF4-FFF2-40B4-BE49-F238E27FC236}">
                    <a16:creationId xmlns:a16="http://schemas.microsoft.com/office/drawing/2014/main" id="{1805911F-672B-4BC9-94C8-2011224F7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942"/>
                <a:ext cx="110" cy="72"/>
              </a:xfrm>
              <a:custGeom>
                <a:avLst/>
                <a:gdLst>
                  <a:gd name="T0" fmla="*/ 95 w 44"/>
                  <a:gd name="T1" fmla="*/ 397 h 27"/>
                  <a:gd name="T2" fmla="*/ 313 w 44"/>
                  <a:gd name="T3" fmla="*/ 320 h 27"/>
                  <a:gd name="T4" fmla="*/ 563 w 44"/>
                  <a:gd name="T5" fmla="*/ 149 h 27"/>
                  <a:gd name="T6" fmla="*/ 688 w 44"/>
                  <a:gd name="T7" fmla="*/ 35 h 27"/>
                  <a:gd name="T8" fmla="*/ 613 w 44"/>
                  <a:gd name="T9" fmla="*/ 149 h 27"/>
                  <a:gd name="T10" fmla="*/ 345 w 44"/>
                  <a:gd name="T11" fmla="*/ 397 h 27"/>
                  <a:gd name="T12" fmla="*/ 0 w 44"/>
                  <a:gd name="T13" fmla="*/ 491 h 27"/>
                  <a:gd name="T14" fmla="*/ 50 w 44"/>
                  <a:gd name="T15" fmla="*/ 397 h 2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27">
                    <a:moveTo>
                      <a:pt x="6" y="21"/>
                    </a:moveTo>
                    <a:cubicBezTo>
                      <a:pt x="12" y="20"/>
                      <a:pt x="14" y="18"/>
                      <a:pt x="20" y="17"/>
                    </a:cubicBezTo>
                    <a:cubicBezTo>
                      <a:pt x="26" y="15"/>
                      <a:pt x="32" y="12"/>
                      <a:pt x="36" y="8"/>
                    </a:cubicBezTo>
                    <a:cubicBezTo>
                      <a:pt x="40" y="4"/>
                      <a:pt x="40" y="0"/>
                      <a:pt x="44" y="2"/>
                    </a:cubicBezTo>
                    <a:cubicBezTo>
                      <a:pt x="41" y="4"/>
                      <a:pt x="42" y="4"/>
                      <a:pt x="39" y="8"/>
                    </a:cubicBezTo>
                    <a:cubicBezTo>
                      <a:pt x="36" y="13"/>
                      <a:pt x="30" y="18"/>
                      <a:pt x="22" y="21"/>
                    </a:cubicBezTo>
                    <a:cubicBezTo>
                      <a:pt x="13" y="23"/>
                      <a:pt x="4" y="27"/>
                      <a:pt x="0" y="26"/>
                    </a:cubicBezTo>
                    <a:cubicBezTo>
                      <a:pt x="0" y="26"/>
                      <a:pt x="3" y="22"/>
                      <a:pt x="3" y="2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9" name="Freeform 2734">
                <a:extLst>
                  <a:ext uri="{FF2B5EF4-FFF2-40B4-BE49-F238E27FC236}">
                    <a16:creationId xmlns:a16="http://schemas.microsoft.com/office/drawing/2014/main" id="{9F7464AC-717F-4C0A-A4B2-DACDB6FD1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510"/>
                <a:ext cx="30" cy="189"/>
              </a:xfrm>
              <a:custGeom>
                <a:avLst/>
                <a:gdLst>
                  <a:gd name="T0" fmla="*/ 113 w 12"/>
                  <a:gd name="T1" fmla="*/ 490 h 71"/>
                  <a:gd name="T2" fmla="*/ 33 w 12"/>
                  <a:gd name="T3" fmla="*/ 942 h 71"/>
                  <a:gd name="T4" fmla="*/ 63 w 12"/>
                  <a:gd name="T5" fmla="*/ 1113 h 71"/>
                  <a:gd name="T6" fmla="*/ 113 w 12"/>
                  <a:gd name="T7" fmla="*/ 1227 h 71"/>
                  <a:gd name="T8" fmla="*/ 125 w 12"/>
                  <a:gd name="T9" fmla="*/ 1283 h 71"/>
                  <a:gd name="T10" fmla="*/ 145 w 12"/>
                  <a:gd name="T11" fmla="*/ 1339 h 71"/>
                  <a:gd name="T12" fmla="*/ 113 w 12"/>
                  <a:gd name="T13" fmla="*/ 1206 h 71"/>
                  <a:gd name="T14" fmla="*/ 83 w 12"/>
                  <a:gd name="T15" fmla="*/ 1057 h 71"/>
                  <a:gd name="T16" fmla="*/ 125 w 12"/>
                  <a:gd name="T17" fmla="*/ 849 h 71"/>
                  <a:gd name="T18" fmla="*/ 188 w 12"/>
                  <a:gd name="T19" fmla="*/ 660 h 71"/>
                  <a:gd name="T20" fmla="*/ 188 w 12"/>
                  <a:gd name="T21" fmla="*/ 588 h 71"/>
                  <a:gd name="T22" fmla="*/ 145 w 12"/>
                  <a:gd name="T23" fmla="*/ 319 h 71"/>
                  <a:gd name="T24" fmla="*/ 50 w 12"/>
                  <a:gd name="T25" fmla="*/ 35 h 71"/>
                  <a:gd name="T26" fmla="*/ 0 w 12"/>
                  <a:gd name="T27" fmla="*/ 0 h 7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71">
                    <a:moveTo>
                      <a:pt x="7" y="26"/>
                    </a:moveTo>
                    <a:cubicBezTo>
                      <a:pt x="10" y="34"/>
                      <a:pt x="3" y="42"/>
                      <a:pt x="2" y="50"/>
                    </a:cubicBezTo>
                    <a:cubicBezTo>
                      <a:pt x="2" y="53"/>
                      <a:pt x="3" y="56"/>
                      <a:pt x="4" y="59"/>
                    </a:cubicBezTo>
                    <a:cubicBezTo>
                      <a:pt x="5" y="61"/>
                      <a:pt x="6" y="63"/>
                      <a:pt x="7" y="65"/>
                    </a:cubicBezTo>
                    <a:cubicBezTo>
                      <a:pt x="7" y="66"/>
                      <a:pt x="8" y="67"/>
                      <a:pt x="8" y="68"/>
                    </a:cubicBezTo>
                    <a:cubicBezTo>
                      <a:pt x="8" y="69"/>
                      <a:pt x="8" y="70"/>
                      <a:pt x="9" y="71"/>
                    </a:cubicBezTo>
                    <a:cubicBezTo>
                      <a:pt x="9" y="68"/>
                      <a:pt x="8" y="66"/>
                      <a:pt x="7" y="64"/>
                    </a:cubicBezTo>
                    <a:cubicBezTo>
                      <a:pt x="7" y="61"/>
                      <a:pt x="5" y="59"/>
                      <a:pt x="5" y="56"/>
                    </a:cubicBezTo>
                    <a:cubicBezTo>
                      <a:pt x="4" y="53"/>
                      <a:pt x="5" y="48"/>
                      <a:pt x="8" y="45"/>
                    </a:cubicBezTo>
                    <a:cubicBezTo>
                      <a:pt x="10" y="43"/>
                      <a:pt x="11" y="38"/>
                      <a:pt x="12" y="35"/>
                    </a:cubicBezTo>
                    <a:cubicBezTo>
                      <a:pt x="12" y="33"/>
                      <a:pt x="12" y="32"/>
                      <a:pt x="12" y="31"/>
                    </a:cubicBezTo>
                    <a:cubicBezTo>
                      <a:pt x="12" y="29"/>
                      <a:pt x="12" y="21"/>
                      <a:pt x="9" y="17"/>
                    </a:cubicBezTo>
                    <a:cubicBezTo>
                      <a:pt x="7" y="14"/>
                      <a:pt x="4" y="4"/>
                      <a:pt x="3" y="2"/>
                    </a:cubicBezTo>
                    <a:cubicBezTo>
                      <a:pt x="2" y="1"/>
                      <a:pt x="0" y="1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0" name="Freeform 2735">
                <a:extLst>
                  <a:ext uri="{FF2B5EF4-FFF2-40B4-BE49-F238E27FC236}">
                    <a16:creationId xmlns:a16="http://schemas.microsoft.com/office/drawing/2014/main" id="{6AC46FD6-07F0-45A5-A031-8ED5B0DDE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1" y="2523"/>
                <a:ext cx="38" cy="85"/>
              </a:xfrm>
              <a:custGeom>
                <a:avLst/>
                <a:gdLst>
                  <a:gd name="T0" fmla="*/ 51 w 15"/>
                  <a:gd name="T1" fmla="*/ 93 h 32"/>
                  <a:gd name="T2" fmla="*/ 96 w 15"/>
                  <a:gd name="T3" fmla="*/ 375 h 32"/>
                  <a:gd name="T4" fmla="*/ 84 w 15"/>
                  <a:gd name="T5" fmla="*/ 486 h 32"/>
                  <a:gd name="T6" fmla="*/ 84 w 15"/>
                  <a:gd name="T7" fmla="*/ 579 h 32"/>
                  <a:gd name="T8" fmla="*/ 160 w 15"/>
                  <a:gd name="T9" fmla="*/ 545 h 32"/>
                  <a:gd name="T10" fmla="*/ 225 w 15"/>
                  <a:gd name="T11" fmla="*/ 396 h 32"/>
                  <a:gd name="T12" fmla="*/ 193 w 15"/>
                  <a:gd name="T13" fmla="*/ 93 h 32"/>
                  <a:gd name="T14" fmla="*/ 193 w 15"/>
                  <a:gd name="T15" fmla="*/ 303 h 32"/>
                  <a:gd name="T16" fmla="*/ 147 w 15"/>
                  <a:gd name="T17" fmla="*/ 260 h 32"/>
                  <a:gd name="T18" fmla="*/ 96 w 15"/>
                  <a:gd name="T19" fmla="*/ 56 h 32"/>
                  <a:gd name="T20" fmla="*/ 0 w 15"/>
                  <a:gd name="T21" fmla="*/ 0 h 3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32">
                    <a:moveTo>
                      <a:pt x="3" y="5"/>
                    </a:moveTo>
                    <a:cubicBezTo>
                      <a:pt x="5" y="9"/>
                      <a:pt x="7" y="15"/>
                      <a:pt x="6" y="20"/>
                    </a:cubicBezTo>
                    <a:cubicBezTo>
                      <a:pt x="6" y="22"/>
                      <a:pt x="6" y="24"/>
                      <a:pt x="5" y="26"/>
                    </a:cubicBezTo>
                    <a:cubicBezTo>
                      <a:pt x="5" y="27"/>
                      <a:pt x="4" y="30"/>
                      <a:pt x="5" y="31"/>
                    </a:cubicBezTo>
                    <a:cubicBezTo>
                      <a:pt x="6" y="32"/>
                      <a:pt x="9" y="30"/>
                      <a:pt x="10" y="29"/>
                    </a:cubicBezTo>
                    <a:cubicBezTo>
                      <a:pt x="12" y="27"/>
                      <a:pt x="13" y="24"/>
                      <a:pt x="14" y="21"/>
                    </a:cubicBezTo>
                    <a:cubicBezTo>
                      <a:pt x="15" y="16"/>
                      <a:pt x="13" y="10"/>
                      <a:pt x="12" y="5"/>
                    </a:cubicBezTo>
                    <a:cubicBezTo>
                      <a:pt x="12" y="9"/>
                      <a:pt x="13" y="13"/>
                      <a:pt x="12" y="16"/>
                    </a:cubicBezTo>
                    <a:cubicBezTo>
                      <a:pt x="11" y="21"/>
                      <a:pt x="9" y="16"/>
                      <a:pt x="9" y="14"/>
                    </a:cubicBezTo>
                    <a:cubicBezTo>
                      <a:pt x="9" y="10"/>
                      <a:pt x="9" y="6"/>
                      <a:pt x="6" y="3"/>
                    </a:cubicBezTo>
                    <a:cubicBezTo>
                      <a:pt x="4" y="2"/>
                      <a:pt x="1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1" name="Freeform 2736">
                <a:extLst>
                  <a:ext uri="{FF2B5EF4-FFF2-40B4-BE49-F238E27FC236}">
                    <a16:creationId xmlns:a16="http://schemas.microsoft.com/office/drawing/2014/main" id="{B1065C99-1291-42FE-830B-CA97E9038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598"/>
                <a:ext cx="70" cy="141"/>
              </a:xfrm>
              <a:custGeom>
                <a:avLst/>
                <a:gdLst>
                  <a:gd name="T0" fmla="*/ 395 w 28"/>
                  <a:gd name="T1" fmla="*/ 21 h 53"/>
                  <a:gd name="T2" fmla="*/ 313 w 28"/>
                  <a:gd name="T3" fmla="*/ 170 h 53"/>
                  <a:gd name="T4" fmla="*/ 175 w 28"/>
                  <a:gd name="T5" fmla="*/ 261 h 53"/>
                  <a:gd name="T6" fmla="*/ 63 w 28"/>
                  <a:gd name="T7" fmla="*/ 375 h 53"/>
                  <a:gd name="T8" fmla="*/ 20 w 28"/>
                  <a:gd name="T9" fmla="*/ 431 h 53"/>
                  <a:gd name="T10" fmla="*/ 20 w 28"/>
                  <a:gd name="T11" fmla="*/ 580 h 53"/>
                  <a:gd name="T12" fmla="*/ 95 w 28"/>
                  <a:gd name="T13" fmla="*/ 396 h 53"/>
                  <a:gd name="T14" fmla="*/ 220 w 28"/>
                  <a:gd name="T15" fmla="*/ 452 h 53"/>
                  <a:gd name="T16" fmla="*/ 175 w 28"/>
                  <a:gd name="T17" fmla="*/ 716 h 53"/>
                  <a:gd name="T18" fmla="*/ 83 w 28"/>
                  <a:gd name="T19" fmla="*/ 998 h 53"/>
                  <a:gd name="T20" fmla="*/ 125 w 28"/>
                  <a:gd name="T21" fmla="*/ 920 h 53"/>
                  <a:gd name="T22" fmla="*/ 208 w 28"/>
                  <a:gd name="T23" fmla="*/ 772 h 53"/>
                  <a:gd name="T24" fmla="*/ 300 w 28"/>
                  <a:gd name="T25" fmla="*/ 490 h 53"/>
                  <a:gd name="T26" fmla="*/ 408 w 28"/>
                  <a:gd name="T27" fmla="*/ 226 h 53"/>
                  <a:gd name="T28" fmla="*/ 438 w 28"/>
                  <a:gd name="T29" fmla="*/ 136 h 53"/>
                  <a:gd name="T30" fmla="*/ 438 w 28"/>
                  <a:gd name="T31" fmla="*/ 0 h 5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" h="53">
                    <a:moveTo>
                      <a:pt x="25" y="1"/>
                    </a:moveTo>
                    <a:cubicBezTo>
                      <a:pt x="25" y="4"/>
                      <a:pt x="21" y="7"/>
                      <a:pt x="20" y="9"/>
                    </a:cubicBezTo>
                    <a:cubicBezTo>
                      <a:pt x="18" y="12"/>
                      <a:pt x="14" y="13"/>
                      <a:pt x="11" y="14"/>
                    </a:cubicBezTo>
                    <a:cubicBezTo>
                      <a:pt x="8" y="16"/>
                      <a:pt x="6" y="17"/>
                      <a:pt x="4" y="20"/>
                    </a:cubicBezTo>
                    <a:cubicBezTo>
                      <a:pt x="2" y="21"/>
                      <a:pt x="1" y="22"/>
                      <a:pt x="1" y="23"/>
                    </a:cubicBezTo>
                    <a:cubicBezTo>
                      <a:pt x="0" y="26"/>
                      <a:pt x="1" y="28"/>
                      <a:pt x="1" y="31"/>
                    </a:cubicBezTo>
                    <a:cubicBezTo>
                      <a:pt x="1" y="27"/>
                      <a:pt x="3" y="24"/>
                      <a:pt x="6" y="21"/>
                    </a:cubicBezTo>
                    <a:cubicBezTo>
                      <a:pt x="9" y="19"/>
                      <a:pt x="13" y="19"/>
                      <a:pt x="14" y="24"/>
                    </a:cubicBezTo>
                    <a:cubicBezTo>
                      <a:pt x="14" y="28"/>
                      <a:pt x="13" y="33"/>
                      <a:pt x="11" y="38"/>
                    </a:cubicBezTo>
                    <a:cubicBezTo>
                      <a:pt x="9" y="42"/>
                      <a:pt x="5" y="48"/>
                      <a:pt x="5" y="53"/>
                    </a:cubicBezTo>
                    <a:cubicBezTo>
                      <a:pt x="6" y="52"/>
                      <a:pt x="7" y="50"/>
                      <a:pt x="8" y="49"/>
                    </a:cubicBezTo>
                    <a:cubicBezTo>
                      <a:pt x="10" y="46"/>
                      <a:pt x="12" y="44"/>
                      <a:pt x="13" y="41"/>
                    </a:cubicBezTo>
                    <a:cubicBezTo>
                      <a:pt x="15" y="36"/>
                      <a:pt x="17" y="30"/>
                      <a:pt x="19" y="26"/>
                    </a:cubicBezTo>
                    <a:cubicBezTo>
                      <a:pt x="21" y="21"/>
                      <a:pt x="24" y="17"/>
                      <a:pt x="26" y="12"/>
                    </a:cubicBezTo>
                    <a:cubicBezTo>
                      <a:pt x="26" y="11"/>
                      <a:pt x="27" y="9"/>
                      <a:pt x="28" y="7"/>
                    </a:cubicBezTo>
                    <a:cubicBezTo>
                      <a:pt x="28" y="5"/>
                      <a:pt x="27" y="2"/>
                      <a:pt x="28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2" name="Freeform 2737">
                <a:extLst>
                  <a:ext uri="{FF2B5EF4-FFF2-40B4-BE49-F238E27FC236}">
                    <a16:creationId xmlns:a16="http://schemas.microsoft.com/office/drawing/2014/main" id="{E53F2523-1283-4371-B509-65FADE147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638"/>
                <a:ext cx="25" cy="114"/>
              </a:xfrm>
              <a:custGeom>
                <a:avLst/>
                <a:gdLst>
                  <a:gd name="T0" fmla="*/ 158 w 10"/>
                  <a:gd name="T1" fmla="*/ 0 h 43"/>
                  <a:gd name="T2" fmla="*/ 33 w 10"/>
                  <a:gd name="T3" fmla="*/ 90 h 43"/>
                  <a:gd name="T4" fmla="*/ 33 w 10"/>
                  <a:gd name="T5" fmla="*/ 353 h 43"/>
                  <a:gd name="T6" fmla="*/ 83 w 10"/>
                  <a:gd name="T7" fmla="*/ 597 h 43"/>
                  <a:gd name="T8" fmla="*/ 113 w 10"/>
                  <a:gd name="T9" fmla="*/ 801 h 43"/>
                  <a:gd name="T10" fmla="*/ 125 w 10"/>
                  <a:gd name="T11" fmla="*/ 612 h 43"/>
                  <a:gd name="T12" fmla="*/ 113 w 10"/>
                  <a:gd name="T13" fmla="*/ 353 h 43"/>
                  <a:gd name="T14" fmla="*/ 95 w 10"/>
                  <a:gd name="T15" fmla="*/ 148 h 43"/>
                  <a:gd name="T16" fmla="*/ 158 w 10"/>
                  <a:gd name="T17" fmla="*/ 21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43">
                    <a:moveTo>
                      <a:pt x="10" y="0"/>
                    </a:moveTo>
                    <a:cubicBezTo>
                      <a:pt x="6" y="1"/>
                      <a:pt x="3" y="1"/>
                      <a:pt x="2" y="5"/>
                    </a:cubicBezTo>
                    <a:cubicBezTo>
                      <a:pt x="0" y="9"/>
                      <a:pt x="1" y="14"/>
                      <a:pt x="2" y="19"/>
                    </a:cubicBezTo>
                    <a:cubicBezTo>
                      <a:pt x="3" y="23"/>
                      <a:pt x="4" y="27"/>
                      <a:pt x="5" y="32"/>
                    </a:cubicBezTo>
                    <a:cubicBezTo>
                      <a:pt x="6" y="35"/>
                      <a:pt x="7" y="39"/>
                      <a:pt x="7" y="43"/>
                    </a:cubicBezTo>
                    <a:cubicBezTo>
                      <a:pt x="8" y="41"/>
                      <a:pt x="8" y="36"/>
                      <a:pt x="8" y="33"/>
                    </a:cubicBezTo>
                    <a:cubicBezTo>
                      <a:pt x="8" y="28"/>
                      <a:pt x="7" y="24"/>
                      <a:pt x="7" y="19"/>
                    </a:cubicBezTo>
                    <a:cubicBezTo>
                      <a:pt x="6" y="16"/>
                      <a:pt x="6" y="12"/>
                      <a:pt x="6" y="8"/>
                    </a:cubicBezTo>
                    <a:cubicBezTo>
                      <a:pt x="6" y="6"/>
                      <a:pt x="8" y="2"/>
                      <a:pt x="10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3" name="Freeform 2738">
                <a:extLst>
                  <a:ext uri="{FF2B5EF4-FFF2-40B4-BE49-F238E27FC236}">
                    <a16:creationId xmlns:a16="http://schemas.microsoft.com/office/drawing/2014/main" id="{22E746DE-5037-49A5-9639-B1BB640E3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584"/>
                <a:ext cx="55" cy="59"/>
              </a:xfrm>
              <a:custGeom>
                <a:avLst/>
                <a:gdLst>
                  <a:gd name="T0" fmla="*/ 33 w 22"/>
                  <a:gd name="T1" fmla="*/ 424 h 22"/>
                  <a:gd name="T2" fmla="*/ 33 w 22"/>
                  <a:gd name="T3" fmla="*/ 193 h 22"/>
                  <a:gd name="T4" fmla="*/ 175 w 22"/>
                  <a:gd name="T5" fmla="*/ 35 h 22"/>
                  <a:gd name="T6" fmla="*/ 345 w 22"/>
                  <a:gd name="T7" fmla="*/ 287 h 22"/>
                  <a:gd name="T8" fmla="*/ 250 w 22"/>
                  <a:gd name="T9" fmla="*/ 215 h 22"/>
                  <a:gd name="T10" fmla="*/ 125 w 22"/>
                  <a:gd name="T11" fmla="*/ 150 h 22"/>
                  <a:gd name="T12" fmla="*/ 63 w 22"/>
                  <a:gd name="T13" fmla="*/ 274 h 22"/>
                  <a:gd name="T14" fmla="*/ 33 w 22"/>
                  <a:gd name="T15" fmla="*/ 402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2">
                    <a:moveTo>
                      <a:pt x="2" y="22"/>
                    </a:moveTo>
                    <a:cubicBezTo>
                      <a:pt x="3" y="18"/>
                      <a:pt x="0" y="14"/>
                      <a:pt x="2" y="10"/>
                    </a:cubicBezTo>
                    <a:cubicBezTo>
                      <a:pt x="4" y="6"/>
                      <a:pt x="7" y="4"/>
                      <a:pt x="11" y="2"/>
                    </a:cubicBezTo>
                    <a:cubicBezTo>
                      <a:pt x="18" y="0"/>
                      <a:pt x="17" y="14"/>
                      <a:pt x="22" y="15"/>
                    </a:cubicBezTo>
                    <a:cubicBezTo>
                      <a:pt x="20" y="15"/>
                      <a:pt x="17" y="13"/>
                      <a:pt x="16" y="11"/>
                    </a:cubicBezTo>
                    <a:cubicBezTo>
                      <a:pt x="14" y="8"/>
                      <a:pt x="12" y="6"/>
                      <a:pt x="8" y="8"/>
                    </a:cubicBezTo>
                    <a:cubicBezTo>
                      <a:pt x="6" y="9"/>
                      <a:pt x="5" y="11"/>
                      <a:pt x="4" y="14"/>
                    </a:cubicBezTo>
                    <a:cubicBezTo>
                      <a:pt x="3" y="16"/>
                      <a:pt x="2" y="18"/>
                      <a:pt x="2" y="2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4" name="Freeform 2739">
                <a:extLst>
                  <a:ext uri="{FF2B5EF4-FFF2-40B4-BE49-F238E27FC236}">
                    <a16:creationId xmlns:a16="http://schemas.microsoft.com/office/drawing/2014/main" id="{F57B20C7-BFD7-449F-9BAE-675501889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2566"/>
                <a:ext cx="30" cy="58"/>
              </a:xfrm>
              <a:custGeom>
                <a:avLst/>
                <a:gdLst>
                  <a:gd name="T0" fmla="*/ 33 w 12"/>
                  <a:gd name="T1" fmla="*/ 34 h 22"/>
                  <a:gd name="T2" fmla="*/ 145 w 12"/>
                  <a:gd name="T3" fmla="*/ 200 h 22"/>
                  <a:gd name="T4" fmla="*/ 83 w 12"/>
                  <a:gd name="T5" fmla="*/ 403 h 22"/>
                  <a:gd name="T6" fmla="*/ 175 w 12"/>
                  <a:gd name="T7" fmla="*/ 293 h 22"/>
                  <a:gd name="T8" fmla="*/ 175 w 12"/>
                  <a:gd name="T9" fmla="*/ 111 h 22"/>
                  <a:gd name="T10" fmla="*/ 83 w 12"/>
                  <a:gd name="T11" fmla="*/ 0 h 22"/>
                  <a:gd name="T12" fmla="*/ 0 w 12"/>
                  <a:gd name="T13" fmla="*/ 21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22">
                    <a:moveTo>
                      <a:pt x="2" y="2"/>
                    </a:moveTo>
                    <a:cubicBezTo>
                      <a:pt x="7" y="1"/>
                      <a:pt x="9" y="7"/>
                      <a:pt x="9" y="11"/>
                    </a:cubicBezTo>
                    <a:cubicBezTo>
                      <a:pt x="9" y="16"/>
                      <a:pt x="9" y="19"/>
                      <a:pt x="5" y="22"/>
                    </a:cubicBezTo>
                    <a:cubicBezTo>
                      <a:pt x="7" y="20"/>
                      <a:pt x="9" y="19"/>
                      <a:pt x="11" y="16"/>
                    </a:cubicBezTo>
                    <a:cubicBezTo>
                      <a:pt x="12" y="13"/>
                      <a:pt x="12" y="9"/>
                      <a:pt x="11" y="6"/>
                    </a:cubicBezTo>
                    <a:cubicBezTo>
                      <a:pt x="10" y="4"/>
                      <a:pt x="8" y="1"/>
                      <a:pt x="5" y="0"/>
                    </a:cubicBezTo>
                    <a:cubicBezTo>
                      <a:pt x="3" y="0"/>
                      <a:pt x="2" y="1"/>
                      <a:pt x="0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5" name="Freeform 2740">
                <a:extLst>
                  <a:ext uri="{FF2B5EF4-FFF2-40B4-BE49-F238E27FC236}">
                    <a16:creationId xmlns:a16="http://schemas.microsoft.com/office/drawing/2014/main" id="{D159B44F-8FBC-442A-AF2B-AA748D7BF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752"/>
                <a:ext cx="73" cy="70"/>
              </a:xfrm>
              <a:custGeom>
                <a:avLst/>
                <a:gdLst>
                  <a:gd name="T0" fmla="*/ 0 w 29"/>
                  <a:gd name="T1" fmla="*/ 485 h 26"/>
                  <a:gd name="T2" fmla="*/ 63 w 29"/>
                  <a:gd name="T3" fmla="*/ 369 h 26"/>
                  <a:gd name="T4" fmla="*/ 96 w 29"/>
                  <a:gd name="T5" fmla="*/ 275 h 26"/>
                  <a:gd name="T6" fmla="*/ 159 w 29"/>
                  <a:gd name="T7" fmla="*/ 35 h 26"/>
                  <a:gd name="T8" fmla="*/ 222 w 29"/>
                  <a:gd name="T9" fmla="*/ 22 h 26"/>
                  <a:gd name="T10" fmla="*/ 284 w 29"/>
                  <a:gd name="T11" fmla="*/ 81 h 26"/>
                  <a:gd name="T12" fmla="*/ 463 w 29"/>
                  <a:gd name="T13" fmla="*/ 22 h 26"/>
                  <a:gd name="T14" fmla="*/ 368 w 29"/>
                  <a:gd name="T15" fmla="*/ 197 h 26"/>
                  <a:gd name="T16" fmla="*/ 209 w 29"/>
                  <a:gd name="T17" fmla="*/ 116 h 26"/>
                  <a:gd name="T18" fmla="*/ 113 w 29"/>
                  <a:gd name="T19" fmla="*/ 253 h 26"/>
                  <a:gd name="T20" fmla="*/ 113 w 29"/>
                  <a:gd name="T21" fmla="*/ 390 h 26"/>
                  <a:gd name="T22" fmla="*/ 0 w 29"/>
                  <a:gd name="T23" fmla="*/ 506 h 2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9" h="26">
                    <a:moveTo>
                      <a:pt x="0" y="25"/>
                    </a:moveTo>
                    <a:cubicBezTo>
                      <a:pt x="2" y="24"/>
                      <a:pt x="3" y="21"/>
                      <a:pt x="4" y="19"/>
                    </a:cubicBezTo>
                    <a:cubicBezTo>
                      <a:pt x="5" y="17"/>
                      <a:pt x="5" y="16"/>
                      <a:pt x="6" y="14"/>
                    </a:cubicBezTo>
                    <a:cubicBezTo>
                      <a:pt x="6" y="9"/>
                      <a:pt x="6" y="5"/>
                      <a:pt x="10" y="2"/>
                    </a:cubicBezTo>
                    <a:cubicBezTo>
                      <a:pt x="11" y="0"/>
                      <a:pt x="12" y="0"/>
                      <a:pt x="14" y="1"/>
                    </a:cubicBezTo>
                    <a:cubicBezTo>
                      <a:pt x="16" y="1"/>
                      <a:pt x="17" y="2"/>
                      <a:pt x="18" y="4"/>
                    </a:cubicBezTo>
                    <a:cubicBezTo>
                      <a:pt x="23" y="7"/>
                      <a:pt x="27" y="6"/>
                      <a:pt x="29" y="1"/>
                    </a:cubicBezTo>
                    <a:cubicBezTo>
                      <a:pt x="28" y="4"/>
                      <a:pt x="26" y="8"/>
                      <a:pt x="23" y="10"/>
                    </a:cubicBezTo>
                    <a:cubicBezTo>
                      <a:pt x="18" y="11"/>
                      <a:pt x="17" y="5"/>
                      <a:pt x="13" y="6"/>
                    </a:cubicBezTo>
                    <a:cubicBezTo>
                      <a:pt x="10" y="6"/>
                      <a:pt x="8" y="10"/>
                      <a:pt x="7" y="13"/>
                    </a:cubicBezTo>
                    <a:cubicBezTo>
                      <a:pt x="7" y="16"/>
                      <a:pt x="8" y="17"/>
                      <a:pt x="7" y="20"/>
                    </a:cubicBezTo>
                    <a:cubicBezTo>
                      <a:pt x="5" y="23"/>
                      <a:pt x="2" y="24"/>
                      <a:pt x="0" y="26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6" name="Freeform 2741">
                <a:extLst>
                  <a:ext uri="{FF2B5EF4-FFF2-40B4-BE49-F238E27FC236}">
                    <a16:creationId xmlns:a16="http://schemas.microsoft.com/office/drawing/2014/main" id="{12E24106-A4AF-446D-AE5D-83B1A9A9B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683"/>
                <a:ext cx="32" cy="85"/>
              </a:xfrm>
              <a:custGeom>
                <a:avLst/>
                <a:gdLst>
                  <a:gd name="T0" fmla="*/ 121 w 13"/>
                  <a:gd name="T1" fmla="*/ 0 h 32"/>
                  <a:gd name="T2" fmla="*/ 133 w 13"/>
                  <a:gd name="T3" fmla="*/ 191 h 32"/>
                  <a:gd name="T4" fmla="*/ 194 w 13"/>
                  <a:gd name="T5" fmla="*/ 303 h 32"/>
                  <a:gd name="T6" fmla="*/ 74 w 13"/>
                  <a:gd name="T7" fmla="*/ 353 h 32"/>
                  <a:gd name="T8" fmla="*/ 30 w 13"/>
                  <a:gd name="T9" fmla="*/ 600 h 32"/>
                  <a:gd name="T10" fmla="*/ 42 w 13"/>
                  <a:gd name="T11" fmla="*/ 375 h 32"/>
                  <a:gd name="T12" fmla="*/ 0 w 13"/>
                  <a:gd name="T13" fmla="*/ 319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2">
                    <a:moveTo>
                      <a:pt x="8" y="0"/>
                    </a:moveTo>
                    <a:cubicBezTo>
                      <a:pt x="7" y="3"/>
                      <a:pt x="6" y="7"/>
                      <a:pt x="9" y="10"/>
                    </a:cubicBezTo>
                    <a:cubicBezTo>
                      <a:pt x="11" y="12"/>
                      <a:pt x="12" y="13"/>
                      <a:pt x="13" y="16"/>
                    </a:cubicBezTo>
                    <a:cubicBezTo>
                      <a:pt x="9" y="14"/>
                      <a:pt x="7" y="16"/>
                      <a:pt x="5" y="19"/>
                    </a:cubicBezTo>
                    <a:cubicBezTo>
                      <a:pt x="3" y="23"/>
                      <a:pt x="4" y="28"/>
                      <a:pt x="2" y="32"/>
                    </a:cubicBezTo>
                    <a:cubicBezTo>
                      <a:pt x="1" y="28"/>
                      <a:pt x="2" y="24"/>
                      <a:pt x="3" y="20"/>
                    </a:cubicBezTo>
                    <a:cubicBezTo>
                      <a:pt x="4" y="17"/>
                      <a:pt x="2" y="18"/>
                      <a:pt x="0" y="17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7" name="Freeform 2742">
                <a:extLst>
                  <a:ext uri="{FF2B5EF4-FFF2-40B4-BE49-F238E27FC236}">
                    <a16:creationId xmlns:a16="http://schemas.microsoft.com/office/drawing/2014/main" id="{4B180CD7-C456-4DD5-8506-E374E8A97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819"/>
                <a:ext cx="67" cy="94"/>
              </a:xfrm>
              <a:custGeom>
                <a:avLst/>
                <a:gdLst>
                  <a:gd name="T0" fmla="*/ 0 w 27"/>
                  <a:gd name="T1" fmla="*/ 677 h 35"/>
                  <a:gd name="T2" fmla="*/ 62 w 27"/>
                  <a:gd name="T3" fmla="*/ 333 h 35"/>
                  <a:gd name="T4" fmla="*/ 92 w 27"/>
                  <a:gd name="T5" fmla="*/ 309 h 35"/>
                  <a:gd name="T6" fmla="*/ 124 w 27"/>
                  <a:gd name="T7" fmla="*/ 368 h 35"/>
                  <a:gd name="T8" fmla="*/ 184 w 27"/>
                  <a:gd name="T9" fmla="*/ 424 h 35"/>
                  <a:gd name="T10" fmla="*/ 258 w 27"/>
                  <a:gd name="T11" fmla="*/ 196 h 35"/>
                  <a:gd name="T12" fmla="*/ 104 w 27"/>
                  <a:gd name="T13" fmla="*/ 35 h 35"/>
                  <a:gd name="T14" fmla="*/ 196 w 27"/>
                  <a:gd name="T15" fmla="*/ 0 h 35"/>
                  <a:gd name="T16" fmla="*/ 290 w 27"/>
                  <a:gd name="T17" fmla="*/ 56 h 35"/>
                  <a:gd name="T18" fmla="*/ 350 w 27"/>
                  <a:gd name="T19" fmla="*/ 94 h 35"/>
                  <a:gd name="T20" fmla="*/ 412 w 27"/>
                  <a:gd name="T21" fmla="*/ 21 h 35"/>
                  <a:gd name="T22" fmla="*/ 412 w 27"/>
                  <a:gd name="T23" fmla="*/ 196 h 35"/>
                  <a:gd name="T24" fmla="*/ 290 w 27"/>
                  <a:gd name="T25" fmla="*/ 368 h 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35">
                    <a:moveTo>
                      <a:pt x="0" y="35"/>
                    </a:moveTo>
                    <a:cubicBezTo>
                      <a:pt x="4" y="30"/>
                      <a:pt x="0" y="22"/>
                      <a:pt x="4" y="17"/>
                    </a:cubicBezTo>
                    <a:cubicBezTo>
                      <a:pt x="5" y="15"/>
                      <a:pt x="5" y="15"/>
                      <a:pt x="6" y="16"/>
                    </a:cubicBezTo>
                    <a:cubicBezTo>
                      <a:pt x="7" y="17"/>
                      <a:pt x="7" y="18"/>
                      <a:pt x="8" y="19"/>
                    </a:cubicBezTo>
                    <a:cubicBezTo>
                      <a:pt x="8" y="22"/>
                      <a:pt x="9" y="24"/>
                      <a:pt x="12" y="22"/>
                    </a:cubicBezTo>
                    <a:cubicBezTo>
                      <a:pt x="15" y="20"/>
                      <a:pt x="18" y="15"/>
                      <a:pt x="17" y="10"/>
                    </a:cubicBezTo>
                    <a:cubicBezTo>
                      <a:pt x="15" y="6"/>
                      <a:pt x="12" y="0"/>
                      <a:pt x="7" y="2"/>
                    </a:cubicBezTo>
                    <a:cubicBezTo>
                      <a:pt x="9" y="2"/>
                      <a:pt x="11" y="0"/>
                      <a:pt x="13" y="0"/>
                    </a:cubicBezTo>
                    <a:cubicBezTo>
                      <a:pt x="16" y="0"/>
                      <a:pt x="17" y="2"/>
                      <a:pt x="19" y="3"/>
                    </a:cubicBezTo>
                    <a:cubicBezTo>
                      <a:pt x="20" y="4"/>
                      <a:pt x="22" y="5"/>
                      <a:pt x="23" y="5"/>
                    </a:cubicBezTo>
                    <a:cubicBezTo>
                      <a:pt x="25" y="4"/>
                      <a:pt x="26" y="2"/>
                      <a:pt x="27" y="1"/>
                    </a:cubicBezTo>
                    <a:cubicBezTo>
                      <a:pt x="27" y="4"/>
                      <a:pt x="27" y="7"/>
                      <a:pt x="27" y="10"/>
                    </a:cubicBezTo>
                    <a:cubicBezTo>
                      <a:pt x="24" y="12"/>
                      <a:pt x="21" y="16"/>
                      <a:pt x="19" y="19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8" name="Freeform 2743">
                <a:extLst>
                  <a:ext uri="{FF2B5EF4-FFF2-40B4-BE49-F238E27FC236}">
                    <a16:creationId xmlns:a16="http://schemas.microsoft.com/office/drawing/2014/main" id="{EA614240-AB87-469D-96AD-AC861286B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715"/>
                <a:ext cx="85" cy="123"/>
              </a:xfrm>
              <a:custGeom>
                <a:avLst/>
                <a:gdLst>
                  <a:gd name="T0" fmla="*/ 113 w 34"/>
                  <a:gd name="T1" fmla="*/ 500 h 46"/>
                  <a:gd name="T2" fmla="*/ 208 w 34"/>
                  <a:gd name="T3" fmla="*/ 457 h 46"/>
                  <a:gd name="T4" fmla="*/ 270 w 34"/>
                  <a:gd name="T5" fmla="*/ 422 h 46"/>
                  <a:gd name="T6" fmla="*/ 345 w 34"/>
                  <a:gd name="T7" fmla="*/ 364 h 46"/>
                  <a:gd name="T8" fmla="*/ 395 w 34"/>
                  <a:gd name="T9" fmla="*/ 321 h 46"/>
                  <a:gd name="T10" fmla="*/ 458 w 34"/>
                  <a:gd name="T11" fmla="*/ 193 h 46"/>
                  <a:gd name="T12" fmla="*/ 533 w 34"/>
                  <a:gd name="T13" fmla="*/ 0 h 46"/>
                  <a:gd name="T14" fmla="*/ 500 w 34"/>
                  <a:gd name="T15" fmla="*/ 78 h 46"/>
                  <a:gd name="T16" fmla="*/ 408 w 34"/>
                  <a:gd name="T17" fmla="*/ 209 h 46"/>
                  <a:gd name="T18" fmla="*/ 188 w 34"/>
                  <a:gd name="T19" fmla="*/ 286 h 46"/>
                  <a:gd name="T20" fmla="*/ 125 w 34"/>
                  <a:gd name="T21" fmla="*/ 150 h 46"/>
                  <a:gd name="T22" fmla="*/ 63 w 34"/>
                  <a:gd name="T23" fmla="*/ 56 h 46"/>
                  <a:gd name="T24" fmla="*/ 33 w 34"/>
                  <a:gd name="T25" fmla="*/ 136 h 46"/>
                  <a:gd name="T26" fmla="*/ 20 w 34"/>
                  <a:gd name="T27" fmla="*/ 209 h 46"/>
                  <a:gd name="T28" fmla="*/ 33 w 34"/>
                  <a:gd name="T29" fmla="*/ 401 h 46"/>
                  <a:gd name="T30" fmla="*/ 33 w 34"/>
                  <a:gd name="T31" fmla="*/ 479 h 46"/>
                  <a:gd name="T32" fmla="*/ 0 w 34"/>
                  <a:gd name="T33" fmla="*/ 559 h 46"/>
                  <a:gd name="T34" fmla="*/ 20 w 34"/>
                  <a:gd name="T35" fmla="*/ 709 h 46"/>
                  <a:gd name="T36" fmla="*/ 50 w 34"/>
                  <a:gd name="T37" fmla="*/ 880 h 46"/>
                  <a:gd name="T38" fmla="*/ 63 w 34"/>
                  <a:gd name="T39" fmla="*/ 594 h 46"/>
                  <a:gd name="T40" fmla="*/ 113 w 34"/>
                  <a:gd name="T41" fmla="*/ 479 h 4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4" h="46">
                    <a:moveTo>
                      <a:pt x="7" y="26"/>
                    </a:moveTo>
                    <a:cubicBezTo>
                      <a:pt x="9" y="26"/>
                      <a:pt x="11" y="24"/>
                      <a:pt x="13" y="24"/>
                    </a:cubicBezTo>
                    <a:cubicBezTo>
                      <a:pt x="14" y="23"/>
                      <a:pt x="16" y="23"/>
                      <a:pt x="17" y="22"/>
                    </a:cubicBezTo>
                    <a:cubicBezTo>
                      <a:pt x="19" y="21"/>
                      <a:pt x="20" y="20"/>
                      <a:pt x="22" y="19"/>
                    </a:cubicBezTo>
                    <a:cubicBezTo>
                      <a:pt x="23" y="19"/>
                      <a:pt x="24" y="18"/>
                      <a:pt x="25" y="17"/>
                    </a:cubicBezTo>
                    <a:cubicBezTo>
                      <a:pt x="27" y="15"/>
                      <a:pt x="28" y="12"/>
                      <a:pt x="29" y="10"/>
                    </a:cubicBezTo>
                    <a:cubicBezTo>
                      <a:pt x="31" y="8"/>
                      <a:pt x="34" y="3"/>
                      <a:pt x="34" y="0"/>
                    </a:cubicBezTo>
                    <a:cubicBezTo>
                      <a:pt x="33" y="1"/>
                      <a:pt x="32" y="3"/>
                      <a:pt x="32" y="4"/>
                    </a:cubicBezTo>
                    <a:cubicBezTo>
                      <a:pt x="30" y="6"/>
                      <a:pt x="28" y="9"/>
                      <a:pt x="26" y="11"/>
                    </a:cubicBezTo>
                    <a:cubicBezTo>
                      <a:pt x="23" y="13"/>
                      <a:pt x="16" y="18"/>
                      <a:pt x="12" y="15"/>
                    </a:cubicBezTo>
                    <a:cubicBezTo>
                      <a:pt x="10" y="14"/>
                      <a:pt x="10" y="10"/>
                      <a:pt x="8" y="8"/>
                    </a:cubicBezTo>
                    <a:cubicBezTo>
                      <a:pt x="7" y="6"/>
                      <a:pt x="5" y="5"/>
                      <a:pt x="4" y="3"/>
                    </a:cubicBezTo>
                    <a:cubicBezTo>
                      <a:pt x="3" y="4"/>
                      <a:pt x="2" y="6"/>
                      <a:pt x="2" y="7"/>
                    </a:cubicBezTo>
                    <a:cubicBezTo>
                      <a:pt x="0" y="9"/>
                      <a:pt x="0" y="9"/>
                      <a:pt x="1" y="11"/>
                    </a:cubicBezTo>
                    <a:cubicBezTo>
                      <a:pt x="2" y="14"/>
                      <a:pt x="2" y="18"/>
                      <a:pt x="2" y="21"/>
                    </a:cubicBezTo>
                    <a:cubicBezTo>
                      <a:pt x="2" y="22"/>
                      <a:pt x="2" y="24"/>
                      <a:pt x="2" y="25"/>
                    </a:cubicBezTo>
                    <a:cubicBezTo>
                      <a:pt x="1" y="27"/>
                      <a:pt x="0" y="28"/>
                      <a:pt x="0" y="29"/>
                    </a:cubicBezTo>
                    <a:cubicBezTo>
                      <a:pt x="0" y="32"/>
                      <a:pt x="0" y="35"/>
                      <a:pt x="1" y="37"/>
                    </a:cubicBezTo>
                    <a:cubicBezTo>
                      <a:pt x="1" y="40"/>
                      <a:pt x="2" y="43"/>
                      <a:pt x="3" y="46"/>
                    </a:cubicBezTo>
                    <a:cubicBezTo>
                      <a:pt x="2" y="41"/>
                      <a:pt x="2" y="36"/>
                      <a:pt x="4" y="31"/>
                    </a:cubicBezTo>
                    <a:cubicBezTo>
                      <a:pt x="4" y="29"/>
                      <a:pt x="5" y="25"/>
                      <a:pt x="7" y="2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9" name="Freeform 2744">
                <a:extLst>
                  <a:ext uri="{FF2B5EF4-FFF2-40B4-BE49-F238E27FC236}">
                    <a16:creationId xmlns:a16="http://schemas.microsoft.com/office/drawing/2014/main" id="{5AA5E772-15BF-4E8F-B1D8-B634422BD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686"/>
                <a:ext cx="18" cy="50"/>
              </a:xfrm>
              <a:custGeom>
                <a:avLst/>
                <a:gdLst>
                  <a:gd name="T0" fmla="*/ 0 w 7"/>
                  <a:gd name="T1" fmla="*/ 0 h 19"/>
                  <a:gd name="T2" fmla="*/ 33 w 7"/>
                  <a:gd name="T3" fmla="*/ 234 h 19"/>
                  <a:gd name="T4" fmla="*/ 54 w 7"/>
                  <a:gd name="T5" fmla="*/ 311 h 19"/>
                  <a:gd name="T6" fmla="*/ 100 w 7"/>
                  <a:gd name="T7" fmla="*/ 347 h 19"/>
                  <a:gd name="T8" fmla="*/ 118 w 7"/>
                  <a:gd name="T9" fmla="*/ 292 h 19"/>
                  <a:gd name="T10" fmla="*/ 85 w 7"/>
                  <a:gd name="T11" fmla="*/ 179 h 19"/>
                  <a:gd name="T12" fmla="*/ 33 w 7"/>
                  <a:gd name="T13" fmla="*/ 89 h 19"/>
                  <a:gd name="T14" fmla="*/ 0 w 7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cubicBezTo>
                      <a:pt x="1" y="4"/>
                      <a:pt x="2" y="9"/>
                      <a:pt x="2" y="13"/>
                    </a:cubicBezTo>
                    <a:cubicBezTo>
                      <a:pt x="2" y="14"/>
                      <a:pt x="2" y="16"/>
                      <a:pt x="3" y="17"/>
                    </a:cubicBezTo>
                    <a:cubicBezTo>
                      <a:pt x="4" y="17"/>
                      <a:pt x="5" y="19"/>
                      <a:pt x="6" y="19"/>
                    </a:cubicBezTo>
                    <a:cubicBezTo>
                      <a:pt x="7" y="18"/>
                      <a:pt x="7" y="17"/>
                      <a:pt x="7" y="16"/>
                    </a:cubicBezTo>
                    <a:cubicBezTo>
                      <a:pt x="6" y="14"/>
                      <a:pt x="6" y="12"/>
                      <a:pt x="5" y="10"/>
                    </a:cubicBezTo>
                    <a:cubicBezTo>
                      <a:pt x="4" y="9"/>
                      <a:pt x="3" y="7"/>
                      <a:pt x="2" y="5"/>
                    </a:cubicBezTo>
                    <a:cubicBezTo>
                      <a:pt x="2" y="3"/>
                      <a:pt x="0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0" name="Freeform 2745">
                <a:extLst>
                  <a:ext uri="{FF2B5EF4-FFF2-40B4-BE49-F238E27FC236}">
                    <a16:creationId xmlns:a16="http://schemas.microsoft.com/office/drawing/2014/main" id="{211FB7D2-6BC2-49EB-AB78-6C230B82E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654"/>
                <a:ext cx="25" cy="61"/>
              </a:xfrm>
              <a:custGeom>
                <a:avLst/>
                <a:gdLst>
                  <a:gd name="T0" fmla="*/ 158 w 10"/>
                  <a:gd name="T1" fmla="*/ 0 h 23"/>
                  <a:gd name="T2" fmla="*/ 113 w 10"/>
                  <a:gd name="T3" fmla="*/ 204 h 23"/>
                  <a:gd name="T4" fmla="*/ 0 w 10"/>
                  <a:gd name="T5" fmla="*/ 430 h 23"/>
                  <a:gd name="T6" fmla="*/ 63 w 10"/>
                  <a:gd name="T7" fmla="*/ 191 h 23"/>
                  <a:gd name="T8" fmla="*/ 50 w 10"/>
                  <a:gd name="T9" fmla="*/ 90 h 23"/>
                  <a:gd name="T10" fmla="*/ 50 w 10"/>
                  <a:gd name="T11" fmla="*/ 2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cubicBezTo>
                      <a:pt x="6" y="0"/>
                      <a:pt x="7" y="8"/>
                      <a:pt x="7" y="11"/>
                    </a:cubicBezTo>
                    <a:cubicBezTo>
                      <a:pt x="6" y="16"/>
                      <a:pt x="4" y="20"/>
                      <a:pt x="0" y="23"/>
                    </a:cubicBezTo>
                    <a:cubicBezTo>
                      <a:pt x="3" y="20"/>
                      <a:pt x="3" y="14"/>
                      <a:pt x="4" y="10"/>
                    </a:cubicBezTo>
                    <a:cubicBezTo>
                      <a:pt x="4" y="8"/>
                      <a:pt x="4" y="7"/>
                      <a:pt x="3" y="5"/>
                    </a:cubicBezTo>
                    <a:cubicBezTo>
                      <a:pt x="3" y="4"/>
                      <a:pt x="3" y="3"/>
                      <a:pt x="3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1" name="Freeform 2746">
                <a:extLst>
                  <a:ext uri="{FF2B5EF4-FFF2-40B4-BE49-F238E27FC236}">
                    <a16:creationId xmlns:a16="http://schemas.microsoft.com/office/drawing/2014/main" id="{7D3ECD65-DC5E-4E01-BBA9-CA78244AE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667"/>
                <a:ext cx="30" cy="85"/>
              </a:xfrm>
              <a:custGeom>
                <a:avLst/>
                <a:gdLst>
                  <a:gd name="T0" fmla="*/ 20 w 12"/>
                  <a:gd name="T1" fmla="*/ 35 h 32"/>
                  <a:gd name="T2" fmla="*/ 50 w 12"/>
                  <a:gd name="T3" fmla="*/ 170 h 32"/>
                  <a:gd name="T4" fmla="*/ 145 w 12"/>
                  <a:gd name="T5" fmla="*/ 282 h 32"/>
                  <a:gd name="T6" fmla="*/ 158 w 12"/>
                  <a:gd name="T7" fmla="*/ 452 h 32"/>
                  <a:gd name="T8" fmla="*/ 188 w 12"/>
                  <a:gd name="T9" fmla="*/ 600 h 32"/>
                  <a:gd name="T10" fmla="*/ 175 w 12"/>
                  <a:gd name="T11" fmla="*/ 430 h 32"/>
                  <a:gd name="T12" fmla="*/ 175 w 12"/>
                  <a:gd name="T13" fmla="*/ 226 h 32"/>
                  <a:gd name="T14" fmla="*/ 83 w 12"/>
                  <a:gd name="T15" fmla="*/ 133 h 32"/>
                  <a:gd name="T16" fmla="*/ 20 w 12"/>
                  <a:gd name="T17" fmla="*/ 77 h 32"/>
                  <a:gd name="T18" fmla="*/ 33 w 12"/>
                  <a:gd name="T19" fmla="*/ 0 h 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2" h="32">
                    <a:moveTo>
                      <a:pt x="1" y="2"/>
                    </a:moveTo>
                    <a:cubicBezTo>
                      <a:pt x="0" y="5"/>
                      <a:pt x="0" y="7"/>
                      <a:pt x="3" y="9"/>
                    </a:cubicBezTo>
                    <a:cubicBezTo>
                      <a:pt x="6" y="11"/>
                      <a:pt x="8" y="12"/>
                      <a:pt x="9" y="15"/>
                    </a:cubicBezTo>
                    <a:cubicBezTo>
                      <a:pt x="10" y="18"/>
                      <a:pt x="10" y="21"/>
                      <a:pt x="10" y="24"/>
                    </a:cubicBezTo>
                    <a:cubicBezTo>
                      <a:pt x="11" y="27"/>
                      <a:pt x="12" y="30"/>
                      <a:pt x="12" y="32"/>
                    </a:cubicBezTo>
                    <a:cubicBezTo>
                      <a:pt x="12" y="29"/>
                      <a:pt x="11" y="26"/>
                      <a:pt x="11" y="23"/>
                    </a:cubicBezTo>
                    <a:cubicBezTo>
                      <a:pt x="11" y="20"/>
                      <a:pt x="12" y="15"/>
                      <a:pt x="11" y="12"/>
                    </a:cubicBezTo>
                    <a:cubicBezTo>
                      <a:pt x="10" y="9"/>
                      <a:pt x="7" y="8"/>
                      <a:pt x="5" y="7"/>
                    </a:cubicBezTo>
                    <a:cubicBezTo>
                      <a:pt x="4" y="6"/>
                      <a:pt x="2" y="5"/>
                      <a:pt x="1" y="4"/>
                    </a:cubicBezTo>
                    <a:cubicBezTo>
                      <a:pt x="1" y="2"/>
                      <a:pt x="2" y="2"/>
                      <a:pt x="2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2" name="Freeform 2747">
                <a:extLst>
                  <a:ext uri="{FF2B5EF4-FFF2-40B4-BE49-F238E27FC236}">
                    <a16:creationId xmlns:a16="http://schemas.microsoft.com/office/drawing/2014/main" id="{DF7FAA75-97D1-4A89-92D7-773BF4DF2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662"/>
                <a:ext cx="18" cy="72"/>
              </a:xfrm>
              <a:custGeom>
                <a:avLst/>
                <a:gdLst>
                  <a:gd name="T0" fmla="*/ 54 w 7"/>
                  <a:gd name="T1" fmla="*/ 77 h 27"/>
                  <a:gd name="T2" fmla="*/ 54 w 7"/>
                  <a:gd name="T3" fmla="*/ 320 h 27"/>
                  <a:gd name="T4" fmla="*/ 118 w 7"/>
                  <a:gd name="T5" fmla="*/ 512 h 27"/>
                  <a:gd name="T6" fmla="*/ 85 w 7"/>
                  <a:gd name="T7" fmla="*/ 397 h 27"/>
                  <a:gd name="T8" fmla="*/ 100 w 7"/>
                  <a:gd name="T9" fmla="*/ 227 h 27"/>
                  <a:gd name="T10" fmla="*/ 85 w 7"/>
                  <a:gd name="T11" fmla="*/ 56 h 27"/>
                  <a:gd name="T12" fmla="*/ 0 w 7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7">
                    <a:moveTo>
                      <a:pt x="3" y="4"/>
                    </a:moveTo>
                    <a:cubicBezTo>
                      <a:pt x="3" y="9"/>
                      <a:pt x="2" y="13"/>
                      <a:pt x="3" y="17"/>
                    </a:cubicBezTo>
                    <a:cubicBezTo>
                      <a:pt x="3" y="21"/>
                      <a:pt x="5" y="24"/>
                      <a:pt x="7" y="27"/>
                    </a:cubicBezTo>
                    <a:cubicBezTo>
                      <a:pt x="6" y="25"/>
                      <a:pt x="5" y="23"/>
                      <a:pt x="5" y="21"/>
                    </a:cubicBezTo>
                    <a:cubicBezTo>
                      <a:pt x="5" y="18"/>
                      <a:pt x="5" y="15"/>
                      <a:pt x="6" y="12"/>
                    </a:cubicBezTo>
                    <a:cubicBezTo>
                      <a:pt x="6" y="9"/>
                      <a:pt x="6" y="6"/>
                      <a:pt x="5" y="3"/>
                    </a:cubicBezTo>
                    <a:cubicBezTo>
                      <a:pt x="3" y="1"/>
                      <a:pt x="1" y="2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3" name="Freeform 2748">
                <a:extLst>
                  <a:ext uri="{FF2B5EF4-FFF2-40B4-BE49-F238E27FC236}">
                    <a16:creationId xmlns:a16="http://schemas.microsoft.com/office/drawing/2014/main" id="{66E7F937-8CAF-4505-BCA1-247FDC703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779"/>
                <a:ext cx="82" cy="115"/>
              </a:xfrm>
              <a:custGeom>
                <a:avLst/>
                <a:gdLst>
                  <a:gd name="T0" fmla="*/ 412 w 33"/>
                  <a:gd name="T1" fmla="*/ 115 h 43"/>
                  <a:gd name="T2" fmla="*/ 278 w 33"/>
                  <a:gd name="T3" fmla="*/ 150 h 43"/>
                  <a:gd name="T4" fmla="*/ 137 w 33"/>
                  <a:gd name="T5" fmla="*/ 115 h 43"/>
                  <a:gd name="T6" fmla="*/ 62 w 33"/>
                  <a:gd name="T7" fmla="*/ 115 h 43"/>
                  <a:gd name="T8" fmla="*/ 62 w 33"/>
                  <a:gd name="T9" fmla="*/ 265 h 43"/>
                  <a:gd name="T10" fmla="*/ 42 w 33"/>
                  <a:gd name="T11" fmla="*/ 559 h 43"/>
                  <a:gd name="T12" fmla="*/ 12 w 33"/>
                  <a:gd name="T13" fmla="*/ 650 h 43"/>
                  <a:gd name="T14" fmla="*/ 42 w 33"/>
                  <a:gd name="T15" fmla="*/ 824 h 43"/>
                  <a:gd name="T16" fmla="*/ 104 w 33"/>
                  <a:gd name="T17" fmla="*/ 594 h 43"/>
                  <a:gd name="T18" fmla="*/ 154 w 33"/>
                  <a:gd name="T19" fmla="*/ 457 h 43"/>
                  <a:gd name="T20" fmla="*/ 166 w 33"/>
                  <a:gd name="T21" fmla="*/ 286 h 43"/>
                  <a:gd name="T22" fmla="*/ 216 w 33"/>
                  <a:gd name="T23" fmla="*/ 230 h 43"/>
                  <a:gd name="T24" fmla="*/ 340 w 33"/>
                  <a:gd name="T25" fmla="*/ 251 h 43"/>
                  <a:gd name="T26" fmla="*/ 462 w 33"/>
                  <a:gd name="T27" fmla="*/ 171 h 43"/>
                  <a:gd name="T28" fmla="*/ 507 w 33"/>
                  <a:gd name="T29" fmla="*/ 0 h 4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3" h="43">
                    <a:moveTo>
                      <a:pt x="27" y="6"/>
                    </a:moveTo>
                    <a:cubicBezTo>
                      <a:pt x="24" y="7"/>
                      <a:pt x="22" y="8"/>
                      <a:pt x="18" y="8"/>
                    </a:cubicBezTo>
                    <a:cubicBezTo>
                      <a:pt x="15" y="8"/>
                      <a:pt x="13" y="7"/>
                      <a:pt x="9" y="6"/>
                    </a:cubicBezTo>
                    <a:cubicBezTo>
                      <a:pt x="7" y="5"/>
                      <a:pt x="6" y="4"/>
                      <a:pt x="4" y="6"/>
                    </a:cubicBezTo>
                    <a:cubicBezTo>
                      <a:pt x="3" y="9"/>
                      <a:pt x="3" y="11"/>
                      <a:pt x="4" y="14"/>
                    </a:cubicBezTo>
                    <a:cubicBezTo>
                      <a:pt x="4" y="18"/>
                      <a:pt x="5" y="25"/>
                      <a:pt x="3" y="29"/>
                    </a:cubicBezTo>
                    <a:cubicBezTo>
                      <a:pt x="2" y="31"/>
                      <a:pt x="0" y="31"/>
                      <a:pt x="1" y="34"/>
                    </a:cubicBezTo>
                    <a:cubicBezTo>
                      <a:pt x="2" y="37"/>
                      <a:pt x="3" y="40"/>
                      <a:pt x="3" y="43"/>
                    </a:cubicBezTo>
                    <a:cubicBezTo>
                      <a:pt x="3" y="39"/>
                      <a:pt x="4" y="34"/>
                      <a:pt x="7" y="31"/>
                    </a:cubicBezTo>
                    <a:cubicBezTo>
                      <a:pt x="8" y="29"/>
                      <a:pt x="9" y="26"/>
                      <a:pt x="10" y="24"/>
                    </a:cubicBezTo>
                    <a:cubicBezTo>
                      <a:pt x="11" y="21"/>
                      <a:pt x="10" y="18"/>
                      <a:pt x="11" y="15"/>
                    </a:cubicBezTo>
                    <a:cubicBezTo>
                      <a:pt x="11" y="13"/>
                      <a:pt x="12" y="12"/>
                      <a:pt x="14" y="12"/>
                    </a:cubicBezTo>
                    <a:cubicBezTo>
                      <a:pt x="17" y="13"/>
                      <a:pt x="19" y="13"/>
                      <a:pt x="22" y="13"/>
                    </a:cubicBezTo>
                    <a:cubicBezTo>
                      <a:pt x="25" y="12"/>
                      <a:pt x="28" y="12"/>
                      <a:pt x="30" y="9"/>
                    </a:cubicBezTo>
                    <a:cubicBezTo>
                      <a:pt x="32" y="6"/>
                      <a:pt x="31" y="2"/>
                      <a:pt x="33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4" name="Freeform 2749">
                <a:extLst>
                  <a:ext uri="{FF2B5EF4-FFF2-40B4-BE49-F238E27FC236}">
                    <a16:creationId xmlns:a16="http://schemas.microsoft.com/office/drawing/2014/main" id="{F438A8B0-CC1F-4ED6-8C59-DE494F7C2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2832"/>
                <a:ext cx="40" cy="40"/>
              </a:xfrm>
              <a:custGeom>
                <a:avLst/>
                <a:gdLst>
                  <a:gd name="T0" fmla="*/ 95 w 16"/>
                  <a:gd name="T1" fmla="*/ 93 h 15"/>
                  <a:gd name="T2" fmla="*/ 250 w 16"/>
                  <a:gd name="T3" fmla="*/ 0 h 15"/>
                  <a:gd name="T4" fmla="*/ 220 w 16"/>
                  <a:gd name="T5" fmla="*/ 93 h 15"/>
                  <a:gd name="T6" fmla="*/ 175 w 16"/>
                  <a:gd name="T7" fmla="*/ 227 h 15"/>
                  <a:gd name="T8" fmla="*/ 83 w 16"/>
                  <a:gd name="T9" fmla="*/ 227 h 15"/>
                  <a:gd name="T10" fmla="*/ 0 w 16"/>
                  <a:gd name="T11" fmla="*/ 28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6" y="5"/>
                    </a:moveTo>
                    <a:cubicBezTo>
                      <a:pt x="8" y="10"/>
                      <a:pt x="16" y="4"/>
                      <a:pt x="16" y="0"/>
                    </a:cubicBezTo>
                    <a:cubicBezTo>
                      <a:pt x="16" y="2"/>
                      <a:pt x="15" y="4"/>
                      <a:pt x="14" y="5"/>
                    </a:cubicBezTo>
                    <a:cubicBezTo>
                      <a:pt x="13" y="7"/>
                      <a:pt x="13" y="10"/>
                      <a:pt x="11" y="12"/>
                    </a:cubicBezTo>
                    <a:cubicBezTo>
                      <a:pt x="9" y="13"/>
                      <a:pt x="7" y="12"/>
                      <a:pt x="5" y="12"/>
                    </a:cubicBezTo>
                    <a:cubicBezTo>
                      <a:pt x="3" y="12"/>
                      <a:pt x="2" y="14"/>
                      <a:pt x="0" y="15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5" name="Freeform 2750">
                <a:extLst>
                  <a:ext uri="{FF2B5EF4-FFF2-40B4-BE49-F238E27FC236}">
                    <a16:creationId xmlns:a16="http://schemas.microsoft.com/office/drawing/2014/main" id="{27F28707-95BE-4F35-8376-AAC4499F0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883"/>
                <a:ext cx="45" cy="62"/>
              </a:xfrm>
              <a:custGeom>
                <a:avLst/>
                <a:gdLst>
                  <a:gd name="T0" fmla="*/ 63 w 18"/>
                  <a:gd name="T1" fmla="*/ 22 h 23"/>
                  <a:gd name="T2" fmla="*/ 63 w 18"/>
                  <a:gd name="T3" fmla="*/ 0 h 23"/>
                  <a:gd name="T4" fmla="*/ 125 w 18"/>
                  <a:gd name="T5" fmla="*/ 291 h 23"/>
                  <a:gd name="T6" fmla="*/ 270 w 18"/>
                  <a:gd name="T7" fmla="*/ 59 h 23"/>
                  <a:gd name="T8" fmla="*/ 270 w 18"/>
                  <a:gd name="T9" fmla="*/ 218 h 23"/>
                  <a:gd name="T10" fmla="*/ 220 w 18"/>
                  <a:gd name="T11" fmla="*/ 275 h 23"/>
                  <a:gd name="T12" fmla="*/ 145 w 18"/>
                  <a:gd name="T13" fmla="*/ 369 h 23"/>
                  <a:gd name="T14" fmla="*/ 50 w 18"/>
                  <a:gd name="T15" fmla="*/ 450 h 23"/>
                  <a:gd name="T16" fmla="*/ 20 w 18"/>
                  <a:gd name="T17" fmla="*/ 356 h 23"/>
                  <a:gd name="T18" fmla="*/ 0 w 18"/>
                  <a:gd name="T19" fmla="*/ 232 h 23"/>
                  <a:gd name="T20" fmla="*/ 63 w 18"/>
                  <a:gd name="T21" fmla="*/ 81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23">
                    <a:moveTo>
                      <a:pt x="4" y="1"/>
                    </a:moveTo>
                    <a:cubicBezTo>
                      <a:pt x="4" y="1"/>
                      <a:pt x="4" y="1"/>
                      <a:pt x="4" y="0"/>
                    </a:cubicBezTo>
                    <a:cubicBezTo>
                      <a:pt x="5" y="5"/>
                      <a:pt x="1" y="13"/>
                      <a:pt x="8" y="15"/>
                    </a:cubicBezTo>
                    <a:cubicBezTo>
                      <a:pt x="14" y="17"/>
                      <a:pt x="18" y="7"/>
                      <a:pt x="17" y="3"/>
                    </a:cubicBezTo>
                    <a:cubicBezTo>
                      <a:pt x="17" y="5"/>
                      <a:pt x="18" y="8"/>
                      <a:pt x="17" y="11"/>
                    </a:cubicBezTo>
                    <a:cubicBezTo>
                      <a:pt x="16" y="12"/>
                      <a:pt x="15" y="13"/>
                      <a:pt x="14" y="14"/>
                    </a:cubicBezTo>
                    <a:cubicBezTo>
                      <a:pt x="12" y="15"/>
                      <a:pt x="11" y="17"/>
                      <a:pt x="9" y="19"/>
                    </a:cubicBezTo>
                    <a:cubicBezTo>
                      <a:pt x="8" y="20"/>
                      <a:pt x="5" y="23"/>
                      <a:pt x="3" y="23"/>
                    </a:cubicBezTo>
                    <a:cubicBezTo>
                      <a:pt x="3" y="21"/>
                      <a:pt x="2" y="20"/>
                      <a:pt x="1" y="18"/>
                    </a:cubicBezTo>
                    <a:cubicBezTo>
                      <a:pt x="0" y="16"/>
                      <a:pt x="0" y="14"/>
                      <a:pt x="0" y="12"/>
                    </a:cubicBezTo>
                    <a:cubicBezTo>
                      <a:pt x="1" y="9"/>
                      <a:pt x="4" y="8"/>
                      <a:pt x="4" y="4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6" name="Freeform 2751">
                <a:extLst>
                  <a:ext uri="{FF2B5EF4-FFF2-40B4-BE49-F238E27FC236}">
                    <a16:creationId xmlns:a16="http://schemas.microsoft.com/office/drawing/2014/main" id="{AF66CCED-E557-43F8-A5DE-897BADF4F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896"/>
                <a:ext cx="60" cy="89"/>
              </a:xfrm>
              <a:custGeom>
                <a:avLst/>
                <a:gdLst>
                  <a:gd name="T0" fmla="*/ 63 w 24"/>
                  <a:gd name="T1" fmla="*/ 0 h 33"/>
                  <a:gd name="T2" fmla="*/ 113 w 24"/>
                  <a:gd name="T3" fmla="*/ 0 h 33"/>
                  <a:gd name="T4" fmla="*/ 158 w 24"/>
                  <a:gd name="T5" fmla="*/ 35 h 33"/>
                  <a:gd name="T6" fmla="*/ 238 w 24"/>
                  <a:gd name="T7" fmla="*/ 232 h 33"/>
                  <a:gd name="T8" fmla="*/ 375 w 24"/>
                  <a:gd name="T9" fmla="*/ 334 h 33"/>
                  <a:gd name="T10" fmla="*/ 313 w 24"/>
                  <a:gd name="T11" fmla="*/ 394 h 33"/>
                  <a:gd name="T12" fmla="*/ 238 w 24"/>
                  <a:gd name="T13" fmla="*/ 472 h 33"/>
                  <a:gd name="T14" fmla="*/ 0 w 24"/>
                  <a:gd name="T15" fmla="*/ 647 h 33"/>
                  <a:gd name="T16" fmla="*/ 95 w 24"/>
                  <a:gd name="T17" fmla="*/ 553 h 33"/>
                  <a:gd name="T18" fmla="*/ 158 w 24"/>
                  <a:gd name="T19" fmla="*/ 450 h 33"/>
                  <a:gd name="T20" fmla="*/ 188 w 24"/>
                  <a:gd name="T21" fmla="*/ 197 h 33"/>
                  <a:gd name="T22" fmla="*/ 63 w 24"/>
                  <a:gd name="T23" fmla="*/ 22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33">
                    <a:moveTo>
                      <a:pt x="4" y="0"/>
                    </a:moveTo>
                    <a:cubicBezTo>
                      <a:pt x="5" y="0"/>
                      <a:pt x="6" y="0"/>
                      <a:pt x="7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12" y="5"/>
                      <a:pt x="13" y="9"/>
                      <a:pt x="15" y="12"/>
                    </a:cubicBezTo>
                    <a:cubicBezTo>
                      <a:pt x="17" y="14"/>
                      <a:pt x="21" y="19"/>
                      <a:pt x="24" y="17"/>
                    </a:cubicBezTo>
                    <a:cubicBezTo>
                      <a:pt x="24" y="18"/>
                      <a:pt x="21" y="19"/>
                      <a:pt x="20" y="20"/>
                    </a:cubicBezTo>
                    <a:cubicBezTo>
                      <a:pt x="19" y="22"/>
                      <a:pt x="17" y="23"/>
                      <a:pt x="15" y="24"/>
                    </a:cubicBezTo>
                    <a:cubicBezTo>
                      <a:pt x="10" y="28"/>
                      <a:pt x="6" y="30"/>
                      <a:pt x="0" y="33"/>
                    </a:cubicBezTo>
                    <a:cubicBezTo>
                      <a:pt x="2" y="32"/>
                      <a:pt x="4" y="30"/>
                      <a:pt x="6" y="28"/>
                    </a:cubicBezTo>
                    <a:cubicBezTo>
                      <a:pt x="7" y="27"/>
                      <a:pt x="9" y="25"/>
                      <a:pt x="10" y="23"/>
                    </a:cubicBezTo>
                    <a:cubicBezTo>
                      <a:pt x="13" y="19"/>
                      <a:pt x="13" y="15"/>
                      <a:pt x="12" y="10"/>
                    </a:cubicBezTo>
                    <a:cubicBezTo>
                      <a:pt x="10" y="6"/>
                      <a:pt x="6" y="1"/>
                      <a:pt x="4" y="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7" name="Freeform 2752">
                <a:extLst>
                  <a:ext uri="{FF2B5EF4-FFF2-40B4-BE49-F238E27FC236}">
                    <a16:creationId xmlns:a16="http://schemas.microsoft.com/office/drawing/2014/main" id="{104B714D-1976-4B58-AF1B-F73CC24BC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926"/>
                <a:ext cx="140" cy="91"/>
              </a:xfrm>
              <a:custGeom>
                <a:avLst/>
                <a:gdLst>
                  <a:gd name="T0" fmla="*/ 345 w 56"/>
                  <a:gd name="T1" fmla="*/ 458 h 34"/>
                  <a:gd name="T2" fmla="*/ 363 w 56"/>
                  <a:gd name="T3" fmla="*/ 559 h 34"/>
                  <a:gd name="T4" fmla="*/ 458 w 56"/>
                  <a:gd name="T5" fmla="*/ 559 h 34"/>
                  <a:gd name="T6" fmla="*/ 583 w 56"/>
                  <a:gd name="T7" fmla="*/ 367 h 34"/>
                  <a:gd name="T8" fmla="*/ 750 w 56"/>
                  <a:gd name="T9" fmla="*/ 252 h 34"/>
                  <a:gd name="T10" fmla="*/ 783 w 56"/>
                  <a:gd name="T11" fmla="*/ 0 h 34"/>
                  <a:gd name="T12" fmla="*/ 800 w 56"/>
                  <a:gd name="T13" fmla="*/ 193 h 34"/>
                  <a:gd name="T14" fmla="*/ 783 w 56"/>
                  <a:gd name="T15" fmla="*/ 367 h 34"/>
                  <a:gd name="T16" fmla="*/ 845 w 56"/>
                  <a:gd name="T17" fmla="*/ 401 h 34"/>
                  <a:gd name="T18" fmla="*/ 770 w 56"/>
                  <a:gd name="T19" fmla="*/ 458 h 34"/>
                  <a:gd name="T20" fmla="*/ 658 w 56"/>
                  <a:gd name="T21" fmla="*/ 517 h 34"/>
                  <a:gd name="T22" fmla="*/ 283 w 56"/>
                  <a:gd name="T23" fmla="*/ 632 h 34"/>
                  <a:gd name="T24" fmla="*/ 95 w 56"/>
                  <a:gd name="T25" fmla="*/ 632 h 34"/>
                  <a:gd name="T26" fmla="*/ 0 w 56"/>
                  <a:gd name="T27" fmla="*/ 594 h 3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6" h="34">
                    <a:moveTo>
                      <a:pt x="22" y="24"/>
                    </a:moveTo>
                    <a:cubicBezTo>
                      <a:pt x="21" y="26"/>
                      <a:pt x="20" y="27"/>
                      <a:pt x="23" y="29"/>
                    </a:cubicBezTo>
                    <a:cubicBezTo>
                      <a:pt x="25" y="29"/>
                      <a:pt x="27" y="29"/>
                      <a:pt x="29" y="29"/>
                    </a:cubicBezTo>
                    <a:cubicBezTo>
                      <a:pt x="34" y="28"/>
                      <a:pt x="33" y="22"/>
                      <a:pt x="37" y="19"/>
                    </a:cubicBezTo>
                    <a:cubicBezTo>
                      <a:pt x="40" y="16"/>
                      <a:pt x="45" y="17"/>
                      <a:pt x="48" y="13"/>
                    </a:cubicBezTo>
                    <a:cubicBezTo>
                      <a:pt x="51" y="11"/>
                      <a:pt x="53" y="4"/>
                      <a:pt x="50" y="0"/>
                    </a:cubicBezTo>
                    <a:cubicBezTo>
                      <a:pt x="51" y="3"/>
                      <a:pt x="52" y="7"/>
                      <a:pt x="51" y="10"/>
                    </a:cubicBezTo>
                    <a:cubicBezTo>
                      <a:pt x="50" y="12"/>
                      <a:pt x="47" y="17"/>
                      <a:pt x="50" y="19"/>
                    </a:cubicBezTo>
                    <a:cubicBezTo>
                      <a:pt x="51" y="20"/>
                      <a:pt x="56" y="18"/>
                      <a:pt x="54" y="21"/>
                    </a:cubicBezTo>
                    <a:cubicBezTo>
                      <a:pt x="53" y="22"/>
                      <a:pt x="51" y="23"/>
                      <a:pt x="49" y="24"/>
                    </a:cubicBezTo>
                    <a:cubicBezTo>
                      <a:pt x="46" y="25"/>
                      <a:pt x="44" y="27"/>
                      <a:pt x="42" y="27"/>
                    </a:cubicBezTo>
                    <a:cubicBezTo>
                      <a:pt x="34" y="30"/>
                      <a:pt x="26" y="33"/>
                      <a:pt x="18" y="33"/>
                    </a:cubicBezTo>
                    <a:cubicBezTo>
                      <a:pt x="15" y="33"/>
                      <a:pt x="9" y="34"/>
                      <a:pt x="6" y="33"/>
                    </a:cubicBezTo>
                    <a:cubicBezTo>
                      <a:pt x="4" y="33"/>
                      <a:pt x="2" y="33"/>
                      <a:pt x="0" y="31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8" name="Freeform 2753">
                <a:extLst>
                  <a:ext uri="{FF2B5EF4-FFF2-40B4-BE49-F238E27FC236}">
                    <a16:creationId xmlns:a16="http://schemas.microsoft.com/office/drawing/2014/main" id="{B7FEBFEC-E8BA-4636-97A7-1624741E9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2950"/>
                <a:ext cx="165" cy="61"/>
              </a:xfrm>
              <a:custGeom>
                <a:avLst/>
                <a:gdLst>
                  <a:gd name="T0" fmla="*/ 395 w 66"/>
                  <a:gd name="T1" fmla="*/ 260 h 23"/>
                  <a:gd name="T2" fmla="*/ 488 w 66"/>
                  <a:gd name="T3" fmla="*/ 294 h 23"/>
                  <a:gd name="T4" fmla="*/ 613 w 66"/>
                  <a:gd name="T5" fmla="*/ 353 h 23"/>
                  <a:gd name="T6" fmla="*/ 833 w 66"/>
                  <a:gd name="T7" fmla="*/ 408 h 23"/>
                  <a:gd name="T8" fmla="*/ 970 w 66"/>
                  <a:gd name="T9" fmla="*/ 430 h 23"/>
                  <a:gd name="T10" fmla="*/ 1020 w 66"/>
                  <a:gd name="T11" fmla="*/ 408 h 23"/>
                  <a:gd name="T12" fmla="*/ 1033 w 66"/>
                  <a:gd name="T13" fmla="*/ 294 h 23"/>
                  <a:gd name="T14" fmla="*/ 958 w 66"/>
                  <a:gd name="T15" fmla="*/ 374 h 23"/>
                  <a:gd name="T16" fmla="*/ 875 w 66"/>
                  <a:gd name="T17" fmla="*/ 337 h 23"/>
                  <a:gd name="T18" fmla="*/ 800 w 66"/>
                  <a:gd name="T19" fmla="*/ 337 h 23"/>
                  <a:gd name="T20" fmla="*/ 625 w 66"/>
                  <a:gd name="T21" fmla="*/ 316 h 23"/>
                  <a:gd name="T22" fmla="*/ 458 w 66"/>
                  <a:gd name="T23" fmla="*/ 204 h 23"/>
                  <a:gd name="T24" fmla="*/ 395 w 66"/>
                  <a:gd name="T25" fmla="*/ 90 h 23"/>
                  <a:gd name="T26" fmla="*/ 375 w 66"/>
                  <a:gd name="T27" fmla="*/ 34 h 23"/>
                  <a:gd name="T28" fmla="*/ 333 w 66"/>
                  <a:gd name="T29" fmla="*/ 56 h 23"/>
                  <a:gd name="T30" fmla="*/ 158 w 66"/>
                  <a:gd name="T31" fmla="*/ 56 h 23"/>
                  <a:gd name="T32" fmla="*/ 0 w 66"/>
                  <a:gd name="T33" fmla="*/ 0 h 2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6" h="23">
                    <a:moveTo>
                      <a:pt x="25" y="14"/>
                    </a:moveTo>
                    <a:cubicBezTo>
                      <a:pt x="27" y="15"/>
                      <a:pt x="29" y="15"/>
                      <a:pt x="31" y="16"/>
                    </a:cubicBezTo>
                    <a:cubicBezTo>
                      <a:pt x="34" y="17"/>
                      <a:pt x="36" y="18"/>
                      <a:pt x="39" y="19"/>
                    </a:cubicBezTo>
                    <a:cubicBezTo>
                      <a:pt x="43" y="20"/>
                      <a:pt x="48" y="21"/>
                      <a:pt x="53" y="22"/>
                    </a:cubicBezTo>
                    <a:cubicBezTo>
                      <a:pt x="56" y="23"/>
                      <a:pt x="59" y="23"/>
                      <a:pt x="62" y="23"/>
                    </a:cubicBezTo>
                    <a:cubicBezTo>
                      <a:pt x="63" y="23"/>
                      <a:pt x="64" y="23"/>
                      <a:pt x="65" y="22"/>
                    </a:cubicBezTo>
                    <a:cubicBezTo>
                      <a:pt x="66" y="21"/>
                      <a:pt x="66" y="18"/>
                      <a:pt x="66" y="16"/>
                    </a:cubicBezTo>
                    <a:cubicBezTo>
                      <a:pt x="64" y="19"/>
                      <a:pt x="64" y="21"/>
                      <a:pt x="61" y="20"/>
                    </a:cubicBezTo>
                    <a:cubicBezTo>
                      <a:pt x="59" y="20"/>
                      <a:pt x="58" y="19"/>
                      <a:pt x="56" y="18"/>
                    </a:cubicBezTo>
                    <a:cubicBezTo>
                      <a:pt x="54" y="18"/>
                      <a:pt x="52" y="18"/>
                      <a:pt x="51" y="18"/>
                    </a:cubicBezTo>
                    <a:cubicBezTo>
                      <a:pt x="47" y="18"/>
                      <a:pt x="43" y="18"/>
                      <a:pt x="40" y="17"/>
                    </a:cubicBezTo>
                    <a:cubicBezTo>
                      <a:pt x="36" y="15"/>
                      <a:pt x="33" y="13"/>
                      <a:pt x="29" y="11"/>
                    </a:cubicBezTo>
                    <a:cubicBezTo>
                      <a:pt x="27" y="10"/>
                      <a:pt x="26" y="8"/>
                      <a:pt x="25" y="5"/>
                    </a:cubicBezTo>
                    <a:cubicBezTo>
                      <a:pt x="25" y="4"/>
                      <a:pt x="25" y="2"/>
                      <a:pt x="24" y="2"/>
                    </a:cubicBezTo>
                    <a:cubicBezTo>
                      <a:pt x="23" y="2"/>
                      <a:pt x="21" y="3"/>
                      <a:pt x="21" y="3"/>
                    </a:cubicBezTo>
                    <a:cubicBezTo>
                      <a:pt x="17" y="4"/>
                      <a:pt x="14" y="4"/>
                      <a:pt x="10" y="3"/>
                    </a:cubicBezTo>
                    <a:cubicBezTo>
                      <a:pt x="8" y="3"/>
                      <a:pt x="1" y="3"/>
                      <a:pt x="0" y="0"/>
                    </a:cubicBezTo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9" name="Freeform 2754">
                <a:extLst>
                  <a:ext uri="{FF2B5EF4-FFF2-40B4-BE49-F238E27FC236}">
                    <a16:creationId xmlns:a16="http://schemas.microsoft.com/office/drawing/2014/main" id="{3F12AF9F-850C-4AEC-BBDD-B4A6C1DC59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4" y="2414"/>
                <a:ext cx="780" cy="544"/>
              </a:xfrm>
              <a:custGeom>
                <a:avLst/>
                <a:gdLst>
                  <a:gd name="T0" fmla="*/ 2125 w 312"/>
                  <a:gd name="T1" fmla="*/ 1365 h 204"/>
                  <a:gd name="T2" fmla="*/ 1063 w 312"/>
                  <a:gd name="T3" fmla="*/ 2616 h 204"/>
                  <a:gd name="T4" fmla="*/ 345 w 312"/>
                  <a:gd name="T5" fmla="*/ 2389 h 204"/>
                  <a:gd name="T6" fmla="*/ 208 w 312"/>
                  <a:gd name="T7" fmla="*/ 3563 h 204"/>
                  <a:gd name="T8" fmla="*/ 238 w 312"/>
                  <a:gd name="T9" fmla="*/ 3605 h 204"/>
                  <a:gd name="T10" fmla="*/ 283 w 312"/>
                  <a:gd name="T11" fmla="*/ 3677 h 204"/>
                  <a:gd name="T12" fmla="*/ 1020 w 312"/>
                  <a:gd name="T13" fmla="*/ 3811 h 204"/>
                  <a:gd name="T14" fmla="*/ 1208 w 312"/>
                  <a:gd name="T15" fmla="*/ 3243 h 204"/>
                  <a:gd name="T16" fmla="*/ 1300 w 312"/>
                  <a:gd name="T17" fmla="*/ 2979 h 204"/>
                  <a:gd name="T18" fmla="*/ 1770 w 312"/>
                  <a:gd name="T19" fmla="*/ 2752 h 204"/>
                  <a:gd name="T20" fmla="*/ 2125 w 312"/>
                  <a:gd name="T21" fmla="*/ 2637 h 204"/>
                  <a:gd name="T22" fmla="*/ 2300 w 312"/>
                  <a:gd name="T23" fmla="*/ 2333 h 204"/>
                  <a:gd name="T24" fmla="*/ 2425 w 312"/>
                  <a:gd name="T25" fmla="*/ 2163 h 204"/>
                  <a:gd name="T26" fmla="*/ 2375 w 312"/>
                  <a:gd name="T27" fmla="*/ 2125 h 204"/>
                  <a:gd name="T28" fmla="*/ 2220 w 312"/>
                  <a:gd name="T29" fmla="*/ 2240 h 204"/>
                  <a:gd name="T30" fmla="*/ 2533 w 312"/>
                  <a:gd name="T31" fmla="*/ 1685 h 204"/>
                  <a:gd name="T32" fmla="*/ 2675 w 312"/>
                  <a:gd name="T33" fmla="*/ 1216 h 204"/>
                  <a:gd name="T34" fmla="*/ 2988 w 312"/>
                  <a:gd name="T35" fmla="*/ 397 h 204"/>
                  <a:gd name="T36" fmla="*/ 3145 w 312"/>
                  <a:gd name="T37" fmla="*/ 888 h 204"/>
                  <a:gd name="T38" fmla="*/ 3563 w 312"/>
                  <a:gd name="T39" fmla="*/ 568 h 204"/>
                  <a:gd name="T40" fmla="*/ 3595 w 312"/>
                  <a:gd name="T41" fmla="*/ 435 h 204"/>
                  <a:gd name="T42" fmla="*/ 3720 w 312"/>
                  <a:gd name="T43" fmla="*/ 589 h 204"/>
                  <a:gd name="T44" fmla="*/ 3895 w 312"/>
                  <a:gd name="T45" fmla="*/ 1045 h 204"/>
                  <a:gd name="T46" fmla="*/ 3908 w 312"/>
                  <a:gd name="T47" fmla="*/ 589 h 204"/>
                  <a:gd name="T48" fmla="*/ 4175 w 312"/>
                  <a:gd name="T49" fmla="*/ 683 h 204"/>
                  <a:gd name="T50" fmla="*/ 4158 w 312"/>
                  <a:gd name="T51" fmla="*/ 776 h 204"/>
                  <a:gd name="T52" fmla="*/ 4300 w 312"/>
                  <a:gd name="T53" fmla="*/ 760 h 204"/>
                  <a:gd name="T54" fmla="*/ 4345 w 312"/>
                  <a:gd name="T55" fmla="*/ 797 h 204"/>
                  <a:gd name="T56" fmla="*/ 4488 w 312"/>
                  <a:gd name="T57" fmla="*/ 931 h 204"/>
                  <a:gd name="T58" fmla="*/ 4563 w 312"/>
                  <a:gd name="T59" fmla="*/ 1045 h 204"/>
                  <a:gd name="T60" fmla="*/ 4438 w 312"/>
                  <a:gd name="T61" fmla="*/ 1331 h 204"/>
                  <a:gd name="T62" fmla="*/ 4158 w 312"/>
                  <a:gd name="T63" fmla="*/ 1728 h 204"/>
                  <a:gd name="T64" fmla="*/ 4095 w 312"/>
                  <a:gd name="T65" fmla="*/ 1672 h 204"/>
                  <a:gd name="T66" fmla="*/ 4238 w 312"/>
                  <a:gd name="T67" fmla="*/ 1933 h 204"/>
                  <a:gd name="T68" fmla="*/ 4395 w 312"/>
                  <a:gd name="T69" fmla="*/ 1592 h 204"/>
                  <a:gd name="T70" fmla="*/ 4645 w 312"/>
                  <a:gd name="T71" fmla="*/ 1421 h 204"/>
                  <a:gd name="T72" fmla="*/ 4783 w 312"/>
                  <a:gd name="T73" fmla="*/ 1365 h 204"/>
                  <a:gd name="T74" fmla="*/ 720 w 312"/>
                  <a:gd name="T75" fmla="*/ 3733 h 204"/>
                  <a:gd name="T76" fmla="*/ 1000 w 312"/>
                  <a:gd name="T77" fmla="*/ 2995 h 204"/>
                  <a:gd name="T78" fmla="*/ 2000 w 312"/>
                  <a:gd name="T79" fmla="*/ 2368 h 204"/>
                  <a:gd name="T80" fmla="*/ 1783 w 312"/>
                  <a:gd name="T81" fmla="*/ 2675 h 204"/>
                  <a:gd name="T82" fmla="*/ 1550 w 312"/>
                  <a:gd name="T83" fmla="*/ 2808 h 204"/>
                  <a:gd name="T84" fmla="*/ 1438 w 312"/>
                  <a:gd name="T85" fmla="*/ 2845 h 204"/>
                  <a:gd name="T86" fmla="*/ 1550 w 312"/>
                  <a:gd name="T87" fmla="*/ 2653 h 204"/>
                  <a:gd name="T88" fmla="*/ 2750 w 312"/>
                  <a:gd name="T89" fmla="*/ 739 h 204"/>
                  <a:gd name="T90" fmla="*/ 2550 w 312"/>
                  <a:gd name="T91" fmla="*/ 1229 h 204"/>
                  <a:gd name="T92" fmla="*/ 2533 w 312"/>
                  <a:gd name="T93" fmla="*/ 1480 h 204"/>
                  <a:gd name="T94" fmla="*/ 2220 w 312"/>
                  <a:gd name="T95" fmla="*/ 1843 h 204"/>
                  <a:gd name="T96" fmla="*/ 2958 w 312"/>
                  <a:gd name="T97" fmla="*/ 419 h 204"/>
                  <a:gd name="T98" fmla="*/ 3833 w 312"/>
                  <a:gd name="T99" fmla="*/ 477 h 204"/>
                  <a:gd name="T100" fmla="*/ 3958 w 312"/>
                  <a:gd name="T101" fmla="*/ 605 h 20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12" h="204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4" y="151"/>
                      <a:pt x="70" y="153"/>
                      <a:pt x="70" y="147"/>
                    </a:cubicBezTo>
                    <a:cubicBezTo>
                      <a:pt x="70" y="144"/>
                      <a:pt x="69" y="141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3" y="171"/>
                      <a:pt x="9" y="181"/>
                      <a:pt x="13" y="188"/>
                    </a:cubicBezTo>
                    <a:cubicBezTo>
                      <a:pt x="13" y="188"/>
                      <a:pt x="13" y="188"/>
                      <a:pt x="13" y="188"/>
                    </a:cubicBezTo>
                    <a:cubicBezTo>
                      <a:pt x="13" y="188"/>
                      <a:pt x="13" y="188"/>
                      <a:pt x="13" y="188"/>
                    </a:cubicBezTo>
                    <a:cubicBezTo>
                      <a:pt x="14" y="188"/>
                      <a:pt x="15" y="189"/>
                      <a:pt x="15" y="190"/>
                    </a:cubicBezTo>
                    <a:cubicBezTo>
                      <a:pt x="15" y="190"/>
                      <a:pt x="15" y="190"/>
                      <a:pt x="15" y="190"/>
                    </a:cubicBezTo>
                    <a:cubicBezTo>
                      <a:pt x="16" y="191"/>
                      <a:pt x="16" y="191"/>
                      <a:pt x="17" y="192"/>
                    </a:cubicBezTo>
                    <a:cubicBezTo>
                      <a:pt x="17" y="192"/>
                      <a:pt x="17" y="192"/>
                      <a:pt x="17" y="192"/>
                    </a:cubicBezTo>
                    <a:cubicBezTo>
                      <a:pt x="17" y="193"/>
                      <a:pt x="18" y="193"/>
                      <a:pt x="18" y="193"/>
                    </a:cubicBezTo>
                    <a:cubicBezTo>
                      <a:pt x="18" y="194"/>
                      <a:pt x="18" y="194"/>
                      <a:pt x="18" y="194"/>
                    </a:cubicBezTo>
                    <a:cubicBezTo>
                      <a:pt x="19" y="194"/>
                      <a:pt x="19" y="195"/>
                      <a:pt x="20" y="195"/>
                    </a:cubicBezTo>
                    <a:cubicBezTo>
                      <a:pt x="31" y="204"/>
                      <a:pt x="39" y="203"/>
                      <a:pt x="49" y="202"/>
                    </a:cubicBezTo>
                    <a:cubicBezTo>
                      <a:pt x="53" y="202"/>
                      <a:pt x="57" y="201"/>
                      <a:pt x="62" y="201"/>
                    </a:cubicBezTo>
                    <a:cubicBezTo>
                      <a:pt x="62" y="201"/>
                      <a:pt x="63" y="201"/>
                      <a:pt x="65" y="201"/>
                    </a:cubicBezTo>
                    <a:cubicBezTo>
                      <a:pt x="65" y="201"/>
                      <a:pt x="66" y="201"/>
                      <a:pt x="66" y="201"/>
                    </a:cubicBezTo>
                    <a:cubicBezTo>
                      <a:pt x="66" y="201"/>
                      <a:pt x="66" y="200"/>
                      <a:pt x="66" y="200"/>
                    </a:cubicBezTo>
                    <a:cubicBezTo>
                      <a:pt x="67" y="197"/>
                      <a:pt x="69" y="193"/>
                      <a:pt x="70" y="190"/>
                    </a:cubicBezTo>
                    <a:cubicBezTo>
                      <a:pt x="75" y="186"/>
                      <a:pt x="76" y="177"/>
                      <a:pt x="77" y="171"/>
                    </a:cubicBezTo>
                    <a:cubicBezTo>
                      <a:pt x="77" y="169"/>
                      <a:pt x="76" y="166"/>
                      <a:pt x="76" y="163"/>
                    </a:cubicBezTo>
                    <a:cubicBezTo>
                      <a:pt x="75" y="161"/>
                      <a:pt x="75" y="159"/>
                      <a:pt x="75" y="158"/>
                    </a:cubicBezTo>
                    <a:cubicBezTo>
                      <a:pt x="76" y="159"/>
                      <a:pt x="76" y="159"/>
                      <a:pt x="77" y="159"/>
                    </a:cubicBezTo>
                    <a:cubicBezTo>
                      <a:pt x="79" y="159"/>
                      <a:pt x="81" y="157"/>
                      <a:pt x="83" y="157"/>
                    </a:cubicBezTo>
                    <a:cubicBezTo>
                      <a:pt x="79" y="155"/>
                      <a:pt x="84" y="153"/>
                      <a:pt x="88" y="151"/>
                    </a:cubicBezTo>
                    <a:cubicBezTo>
                      <a:pt x="89" y="151"/>
                      <a:pt x="90" y="151"/>
                      <a:pt x="91" y="151"/>
                    </a:cubicBezTo>
                    <a:cubicBezTo>
                      <a:pt x="95" y="151"/>
                      <a:pt x="98" y="151"/>
                      <a:pt x="102" y="150"/>
                    </a:cubicBezTo>
                    <a:cubicBezTo>
                      <a:pt x="106" y="149"/>
                      <a:pt x="109" y="147"/>
                      <a:pt x="113" y="145"/>
                    </a:cubicBezTo>
                    <a:cubicBezTo>
                      <a:pt x="114" y="144"/>
                      <a:pt x="116" y="142"/>
                      <a:pt x="118" y="142"/>
                    </a:cubicBezTo>
                    <a:cubicBezTo>
                      <a:pt x="119" y="141"/>
                      <a:pt x="121" y="141"/>
                      <a:pt x="123" y="140"/>
                    </a:cubicBezTo>
                    <a:cubicBezTo>
                      <a:pt x="127" y="139"/>
                      <a:pt x="129" y="134"/>
                      <a:pt x="133" y="132"/>
                    </a:cubicBezTo>
                    <a:cubicBezTo>
                      <a:pt x="137" y="131"/>
                      <a:pt x="138" y="136"/>
                      <a:pt x="136" y="139"/>
                    </a:cubicBezTo>
                    <a:cubicBezTo>
                      <a:pt x="138" y="137"/>
                      <a:pt x="138" y="135"/>
                      <a:pt x="138" y="133"/>
                    </a:cubicBezTo>
                    <a:cubicBezTo>
                      <a:pt x="139" y="131"/>
                      <a:pt x="139" y="130"/>
                      <a:pt x="140" y="129"/>
                    </a:cubicBezTo>
                    <a:cubicBezTo>
                      <a:pt x="142" y="128"/>
                      <a:pt x="143" y="128"/>
                      <a:pt x="145" y="127"/>
                    </a:cubicBezTo>
                    <a:cubicBezTo>
                      <a:pt x="146" y="126"/>
                      <a:pt x="147" y="125"/>
                      <a:pt x="147" y="123"/>
                    </a:cubicBezTo>
                    <a:cubicBezTo>
                      <a:pt x="148" y="123"/>
                      <a:pt x="148" y="123"/>
                      <a:pt x="148" y="124"/>
                    </a:cubicBezTo>
                    <a:cubicBezTo>
                      <a:pt x="150" y="125"/>
                      <a:pt x="149" y="129"/>
                      <a:pt x="148" y="130"/>
                    </a:cubicBezTo>
                    <a:cubicBezTo>
                      <a:pt x="151" y="129"/>
                      <a:pt x="152" y="125"/>
                      <a:pt x="153" y="122"/>
                    </a:cubicBezTo>
                    <a:cubicBezTo>
                      <a:pt x="154" y="121"/>
                      <a:pt x="155" y="117"/>
                      <a:pt x="155" y="114"/>
                    </a:cubicBezTo>
                    <a:cubicBezTo>
                      <a:pt x="157" y="114"/>
                      <a:pt x="159" y="113"/>
                      <a:pt x="160" y="112"/>
                    </a:cubicBezTo>
                    <a:cubicBezTo>
                      <a:pt x="161" y="110"/>
                      <a:pt x="162" y="108"/>
                      <a:pt x="163" y="106"/>
                    </a:cubicBezTo>
                    <a:cubicBezTo>
                      <a:pt x="162" y="107"/>
                      <a:pt x="160" y="108"/>
                      <a:pt x="158" y="109"/>
                    </a:cubicBezTo>
                    <a:cubicBezTo>
                      <a:pt x="156" y="109"/>
                      <a:pt x="153" y="110"/>
                      <a:pt x="152" y="112"/>
                    </a:cubicBezTo>
                    <a:cubicBezTo>
                      <a:pt x="151" y="114"/>
                      <a:pt x="145" y="124"/>
                      <a:pt x="142" y="122"/>
                    </a:cubicBezTo>
                    <a:cubicBezTo>
                      <a:pt x="142" y="122"/>
                      <a:pt x="142" y="121"/>
                      <a:pt x="142" y="121"/>
                    </a:cubicBezTo>
                    <a:cubicBezTo>
                      <a:pt x="142" y="121"/>
                      <a:pt x="142" y="120"/>
                      <a:pt x="142" y="120"/>
                    </a:cubicBezTo>
                    <a:cubicBezTo>
                      <a:pt x="142" y="120"/>
                      <a:pt x="142" y="119"/>
                      <a:pt x="142" y="118"/>
                    </a:cubicBezTo>
                    <a:cubicBezTo>
                      <a:pt x="143" y="116"/>
                      <a:pt x="145" y="114"/>
                      <a:pt x="146" y="112"/>
                    </a:cubicBezTo>
                    <a:cubicBezTo>
                      <a:pt x="147" y="109"/>
                      <a:pt x="148" y="107"/>
                      <a:pt x="148" y="104"/>
                    </a:cubicBezTo>
                    <a:cubicBezTo>
                      <a:pt x="150" y="103"/>
                      <a:pt x="152" y="101"/>
                      <a:pt x="155" y="100"/>
                    </a:cubicBezTo>
                    <a:cubicBezTo>
                      <a:pt x="159" y="97"/>
                      <a:pt x="160" y="93"/>
                      <a:pt x="162" y="89"/>
                    </a:cubicBezTo>
                    <a:cubicBezTo>
                      <a:pt x="163" y="87"/>
                      <a:pt x="165" y="85"/>
                      <a:pt x="166" y="83"/>
                    </a:cubicBezTo>
                    <a:cubicBezTo>
                      <a:pt x="167" y="82"/>
                      <a:pt x="167" y="80"/>
                      <a:pt x="168" y="79"/>
                    </a:cubicBezTo>
                    <a:cubicBezTo>
                      <a:pt x="170" y="75"/>
                      <a:pt x="175" y="78"/>
                      <a:pt x="177" y="75"/>
                    </a:cubicBezTo>
                    <a:cubicBezTo>
                      <a:pt x="168" y="78"/>
                      <a:pt x="171" y="69"/>
                      <a:pt x="171" y="64"/>
                    </a:cubicBezTo>
                    <a:cubicBezTo>
                      <a:pt x="173" y="58"/>
                      <a:pt x="170" y="54"/>
                      <a:pt x="175" y="49"/>
                    </a:cubicBezTo>
                    <a:cubicBezTo>
                      <a:pt x="179" y="48"/>
                      <a:pt x="182" y="47"/>
                      <a:pt x="184" y="45"/>
                    </a:cubicBezTo>
                    <a:cubicBezTo>
                      <a:pt x="188" y="41"/>
                      <a:pt x="190" y="34"/>
                      <a:pt x="191" y="28"/>
                    </a:cubicBezTo>
                    <a:cubicBezTo>
                      <a:pt x="191" y="26"/>
                      <a:pt x="191" y="24"/>
                      <a:pt x="191" y="21"/>
                    </a:cubicBezTo>
                    <a:cubicBezTo>
                      <a:pt x="196" y="20"/>
                      <a:pt x="201" y="19"/>
                      <a:pt x="206" y="18"/>
                    </a:cubicBezTo>
                    <a:cubicBezTo>
                      <a:pt x="206" y="21"/>
                      <a:pt x="207" y="23"/>
                      <a:pt x="207" y="26"/>
                    </a:cubicBezTo>
                    <a:cubicBezTo>
                      <a:pt x="207" y="29"/>
                      <a:pt x="204" y="33"/>
                      <a:pt x="203" y="36"/>
                    </a:cubicBezTo>
                    <a:cubicBezTo>
                      <a:pt x="202" y="40"/>
                      <a:pt x="201" y="43"/>
                      <a:pt x="201" y="47"/>
                    </a:cubicBezTo>
                    <a:cubicBezTo>
                      <a:pt x="201" y="50"/>
                      <a:pt x="202" y="53"/>
                      <a:pt x="201" y="56"/>
                    </a:cubicBezTo>
                    <a:cubicBezTo>
                      <a:pt x="205" y="47"/>
                      <a:pt x="206" y="37"/>
                      <a:pt x="212" y="28"/>
                    </a:cubicBezTo>
                    <a:cubicBezTo>
                      <a:pt x="213" y="27"/>
                      <a:pt x="218" y="24"/>
                      <a:pt x="222" y="24"/>
                    </a:cubicBezTo>
                    <a:cubicBezTo>
                      <a:pt x="225" y="25"/>
                      <a:pt x="227" y="27"/>
                      <a:pt x="228" y="30"/>
                    </a:cubicBezTo>
                    <a:cubicBezTo>
                      <a:pt x="229" y="32"/>
                      <a:pt x="228" y="33"/>
                      <a:pt x="228" y="35"/>
                    </a:cubicBezTo>
                    <a:cubicBezTo>
                      <a:pt x="229" y="36"/>
                      <a:pt x="230" y="37"/>
                      <a:pt x="230" y="38"/>
                    </a:cubicBezTo>
                    <a:cubicBezTo>
                      <a:pt x="229" y="35"/>
                      <a:pt x="231" y="32"/>
                      <a:pt x="231" y="29"/>
                    </a:cubicBezTo>
                    <a:cubicBezTo>
                      <a:pt x="232" y="27"/>
                      <a:pt x="231" y="25"/>
                      <a:pt x="230" y="23"/>
                    </a:cubicBezTo>
                    <a:cubicBezTo>
                      <a:pt x="230" y="22"/>
                      <a:pt x="230" y="22"/>
                      <a:pt x="230" y="21"/>
                    </a:cubicBezTo>
                    <a:cubicBezTo>
                      <a:pt x="233" y="22"/>
                      <a:pt x="236" y="22"/>
                      <a:pt x="240" y="23"/>
                    </a:cubicBezTo>
                    <a:cubicBezTo>
                      <a:pt x="241" y="23"/>
                      <a:pt x="242" y="24"/>
                      <a:pt x="243" y="24"/>
                    </a:cubicBezTo>
                    <a:cubicBezTo>
                      <a:pt x="240" y="26"/>
                      <a:pt x="239" y="28"/>
                      <a:pt x="238" y="31"/>
                    </a:cubicBezTo>
                    <a:cubicBezTo>
                      <a:pt x="238" y="35"/>
                      <a:pt x="240" y="39"/>
                      <a:pt x="241" y="42"/>
                    </a:cubicBezTo>
                    <a:cubicBezTo>
                      <a:pt x="242" y="46"/>
                      <a:pt x="245" y="48"/>
                      <a:pt x="247" y="51"/>
                    </a:cubicBezTo>
                    <a:cubicBezTo>
                      <a:pt x="249" y="55"/>
                      <a:pt x="247" y="60"/>
                      <a:pt x="246" y="63"/>
                    </a:cubicBezTo>
                    <a:cubicBezTo>
                      <a:pt x="247" y="61"/>
                      <a:pt x="249" y="58"/>
                      <a:pt x="249" y="55"/>
                    </a:cubicBezTo>
                    <a:cubicBezTo>
                      <a:pt x="250" y="52"/>
                      <a:pt x="249" y="47"/>
                      <a:pt x="248" y="44"/>
                    </a:cubicBezTo>
                    <a:cubicBezTo>
                      <a:pt x="247" y="41"/>
                      <a:pt x="245" y="39"/>
                      <a:pt x="246" y="35"/>
                    </a:cubicBezTo>
                    <a:cubicBezTo>
                      <a:pt x="246" y="33"/>
                      <a:pt x="244" y="33"/>
                      <a:pt x="245" y="32"/>
                    </a:cubicBezTo>
                    <a:cubicBezTo>
                      <a:pt x="246" y="30"/>
                      <a:pt x="249" y="30"/>
                      <a:pt x="250" y="31"/>
                    </a:cubicBezTo>
                    <a:cubicBezTo>
                      <a:pt x="250" y="33"/>
                      <a:pt x="251" y="33"/>
                      <a:pt x="250" y="34"/>
                    </a:cubicBezTo>
                    <a:cubicBezTo>
                      <a:pt x="249" y="38"/>
                      <a:pt x="250" y="42"/>
                      <a:pt x="253" y="45"/>
                    </a:cubicBezTo>
                    <a:cubicBezTo>
                      <a:pt x="256" y="47"/>
                      <a:pt x="261" y="46"/>
                      <a:pt x="263" y="44"/>
                    </a:cubicBezTo>
                    <a:cubicBezTo>
                      <a:pt x="265" y="41"/>
                      <a:pt x="266" y="39"/>
                      <a:pt x="267" y="36"/>
                    </a:cubicBezTo>
                    <a:cubicBezTo>
                      <a:pt x="267" y="34"/>
                      <a:pt x="267" y="33"/>
                      <a:pt x="266" y="32"/>
                    </a:cubicBezTo>
                    <a:cubicBezTo>
                      <a:pt x="266" y="32"/>
                      <a:pt x="266" y="32"/>
                      <a:pt x="267" y="32"/>
                    </a:cubicBezTo>
                    <a:cubicBezTo>
                      <a:pt x="267" y="33"/>
                      <a:pt x="267" y="34"/>
                      <a:pt x="267" y="35"/>
                    </a:cubicBezTo>
                    <a:cubicBezTo>
                      <a:pt x="267" y="38"/>
                      <a:pt x="266" y="39"/>
                      <a:pt x="266" y="41"/>
                    </a:cubicBezTo>
                    <a:cubicBezTo>
                      <a:pt x="268" y="40"/>
                      <a:pt x="269" y="35"/>
                      <a:pt x="272" y="38"/>
                    </a:cubicBezTo>
                    <a:cubicBezTo>
                      <a:pt x="273" y="39"/>
                      <a:pt x="273" y="41"/>
                      <a:pt x="273" y="42"/>
                    </a:cubicBezTo>
                    <a:cubicBezTo>
                      <a:pt x="273" y="44"/>
                      <a:pt x="271" y="46"/>
                      <a:pt x="271" y="47"/>
                    </a:cubicBezTo>
                    <a:cubicBezTo>
                      <a:pt x="274" y="46"/>
                      <a:pt x="275" y="43"/>
                      <a:pt x="275" y="40"/>
                    </a:cubicBezTo>
                    <a:cubicBezTo>
                      <a:pt x="275" y="38"/>
                      <a:pt x="274" y="37"/>
                      <a:pt x="274" y="35"/>
                    </a:cubicBezTo>
                    <a:cubicBezTo>
                      <a:pt x="274" y="35"/>
                      <a:pt x="274" y="35"/>
                      <a:pt x="274" y="35"/>
                    </a:cubicBezTo>
                    <a:cubicBezTo>
                      <a:pt x="275" y="39"/>
                      <a:pt x="276" y="43"/>
                      <a:pt x="273" y="46"/>
                    </a:cubicBezTo>
                    <a:cubicBezTo>
                      <a:pt x="276" y="45"/>
                      <a:pt x="276" y="43"/>
                      <a:pt x="278" y="42"/>
                    </a:cubicBezTo>
                    <a:cubicBezTo>
                      <a:pt x="279" y="40"/>
                      <a:pt x="281" y="41"/>
                      <a:pt x="283" y="42"/>
                    </a:cubicBezTo>
                    <a:cubicBezTo>
                      <a:pt x="284" y="43"/>
                      <a:pt x="285" y="44"/>
                      <a:pt x="286" y="45"/>
                    </a:cubicBezTo>
                    <a:cubicBezTo>
                      <a:pt x="286" y="47"/>
                      <a:pt x="284" y="50"/>
                      <a:pt x="286" y="51"/>
                    </a:cubicBezTo>
                    <a:cubicBezTo>
                      <a:pt x="286" y="51"/>
                      <a:pt x="286" y="50"/>
                      <a:pt x="287" y="49"/>
                    </a:cubicBezTo>
                    <a:cubicBezTo>
                      <a:pt x="287" y="47"/>
                      <a:pt x="288" y="47"/>
                      <a:pt x="289" y="45"/>
                    </a:cubicBezTo>
                    <a:cubicBezTo>
                      <a:pt x="289" y="45"/>
                      <a:pt x="289" y="45"/>
                      <a:pt x="289" y="45"/>
                    </a:cubicBezTo>
                    <a:cubicBezTo>
                      <a:pt x="291" y="46"/>
                      <a:pt x="292" y="48"/>
                      <a:pt x="294" y="49"/>
                    </a:cubicBezTo>
                    <a:cubicBezTo>
                      <a:pt x="295" y="52"/>
                      <a:pt x="296" y="55"/>
                      <a:pt x="292" y="55"/>
                    </a:cubicBezTo>
                    <a:cubicBezTo>
                      <a:pt x="294" y="56"/>
                      <a:pt x="298" y="56"/>
                      <a:pt x="299" y="60"/>
                    </a:cubicBezTo>
                    <a:cubicBezTo>
                      <a:pt x="299" y="62"/>
                      <a:pt x="298" y="65"/>
                      <a:pt x="296" y="67"/>
                    </a:cubicBezTo>
                    <a:cubicBezTo>
                      <a:pt x="294" y="70"/>
                      <a:pt x="292" y="71"/>
                      <a:pt x="289" y="71"/>
                    </a:cubicBezTo>
                    <a:cubicBezTo>
                      <a:pt x="287" y="71"/>
                      <a:pt x="286" y="69"/>
                      <a:pt x="284" y="70"/>
                    </a:cubicBezTo>
                    <a:cubicBezTo>
                      <a:pt x="282" y="70"/>
                      <a:pt x="282" y="71"/>
                      <a:pt x="281" y="73"/>
                    </a:cubicBezTo>
                    <a:cubicBezTo>
                      <a:pt x="279" y="76"/>
                      <a:pt x="280" y="78"/>
                      <a:pt x="277" y="81"/>
                    </a:cubicBezTo>
                    <a:cubicBezTo>
                      <a:pt x="275" y="82"/>
                      <a:pt x="274" y="84"/>
                      <a:pt x="272" y="86"/>
                    </a:cubicBezTo>
                    <a:cubicBezTo>
                      <a:pt x="271" y="88"/>
                      <a:pt x="269" y="93"/>
                      <a:pt x="266" y="91"/>
                    </a:cubicBezTo>
                    <a:cubicBezTo>
                      <a:pt x="264" y="90"/>
                      <a:pt x="262" y="85"/>
                      <a:pt x="261" y="83"/>
                    </a:cubicBezTo>
                    <a:cubicBezTo>
                      <a:pt x="261" y="82"/>
                      <a:pt x="260" y="80"/>
                      <a:pt x="259" y="80"/>
                    </a:cubicBezTo>
                    <a:cubicBezTo>
                      <a:pt x="257" y="81"/>
                      <a:pt x="259" y="84"/>
                      <a:pt x="259" y="85"/>
                    </a:cubicBezTo>
                    <a:cubicBezTo>
                      <a:pt x="260" y="86"/>
                      <a:pt x="261" y="87"/>
                      <a:pt x="262" y="88"/>
                    </a:cubicBezTo>
                    <a:cubicBezTo>
                      <a:pt x="263" y="89"/>
                      <a:pt x="264" y="91"/>
                      <a:pt x="265" y="92"/>
                    </a:cubicBezTo>
                    <a:cubicBezTo>
                      <a:pt x="268" y="98"/>
                      <a:pt x="270" y="105"/>
                      <a:pt x="269" y="112"/>
                    </a:cubicBezTo>
                    <a:cubicBezTo>
                      <a:pt x="269" y="111"/>
                      <a:pt x="270" y="109"/>
                      <a:pt x="271" y="108"/>
                    </a:cubicBezTo>
                    <a:cubicBezTo>
                      <a:pt x="272" y="105"/>
                      <a:pt x="271" y="104"/>
                      <a:pt x="271" y="102"/>
                    </a:cubicBezTo>
                    <a:cubicBezTo>
                      <a:pt x="270" y="98"/>
                      <a:pt x="270" y="95"/>
                      <a:pt x="273" y="93"/>
                    </a:cubicBezTo>
                    <a:cubicBezTo>
                      <a:pt x="274" y="93"/>
                      <a:pt x="275" y="92"/>
                      <a:pt x="276" y="91"/>
                    </a:cubicBezTo>
                    <a:cubicBezTo>
                      <a:pt x="278" y="90"/>
                      <a:pt x="278" y="88"/>
                      <a:pt x="279" y="87"/>
                    </a:cubicBezTo>
                    <a:cubicBezTo>
                      <a:pt x="279" y="86"/>
                      <a:pt x="280" y="84"/>
                      <a:pt x="281" y="84"/>
                    </a:cubicBezTo>
                    <a:cubicBezTo>
                      <a:pt x="282" y="82"/>
                      <a:pt x="283" y="83"/>
                      <a:pt x="284" y="82"/>
                    </a:cubicBezTo>
                    <a:cubicBezTo>
                      <a:pt x="286" y="81"/>
                      <a:pt x="289" y="79"/>
                      <a:pt x="291" y="77"/>
                    </a:cubicBezTo>
                    <a:cubicBezTo>
                      <a:pt x="292" y="77"/>
                      <a:pt x="292" y="76"/>
                      <a:pt x="293" y="76"/>
                    </a:cubicBezTo>
                    <a:cubicBezTo>
                      <a:pt x="295" y="76"/>
                      <a:pt x="296" y="76"/>
                      <a:pt x="297" y="75"/>
                    </a:cubicBezTo>
                    <a:cubicBezTo>
                      <a:pt x="299" y="73"/>
                      <a:pt x="299" y="69"/>
                      <a:pt x="302" y="68"/>
                    </a:cubicBezTo>
                    <a:cubicBezTo>
                      <a:pt x="304" y="68"/>
                      <a:pt x="306" y="70"/>
                      <a:pt x="306" y="72"/>
                    </a:cubicBezTo>
                    <a:cubicBezTo>
                      <a:pt x="306" y="72"/>
                      <a:pt x="306" y="71"/>
                      <a:pt x="306" y="71"/>
                    </a:cubicBezTo>
                    <a:cubicBezTo>
                      <a:pt x="306" y="71"/>
                      <a:pt x="306" y="72"/>
                      <a:pt x="306" y="72"/>
                    </a:cubicBezTo>
                    <a:cubicBezTo>
                      <a:pt x="307" y="73"/>
                      <a:pt x="308" y="73"/>
                      <a:pt x="308" y="74"/>
                    </a:cubicBezTo>
                    <a:cubicBezTo>
                      <a:pt x="312" y="44"/>
                      <a:pt x="270" y="18"/>
                      <a:pt x="227" y="8"/>
                    </a:cubicBezTo>
                    <a:close/>
                    <a:moveTo>
                      <a:pt x="67" y="177"/>
                    </a:moveTo>
                    <a:cubicBezTo>
                      <a:pt x="66" y="182"/>
                      <a:pt x="62" y="197"/>
                      <a:pt x="46" y="197"/>
                    </a:cubicBezTo>
                    <a:cubicBezTo>
                      <a:pt x="39" y="197"/>
                      <a:pt x="35" y="197"/>
                      <a:pt x="26" y="191"/>
                    </a:cubicBezTo>
                    <a:cubicBezTo>
                      <a:pt x="18" y="186"/>
                      <a:pt x="13" y="170"/>
                      <a:pt x="15" y="162"/>
                    </a:cubicBezTo>
                    <a:cubicBezTo>
                      <a:pt x="16" y="157"/>
                      <a:pt x="19" y="151"/>
                      <a:pt x="27" y="146"/>
                    </a:cubicBezTo>
                    <a:cubicBezTo>
                      <a:pt x="35" y="140"/>
                      <a:pt x="59" y="147"/>
                      <a:pt x="64" y="158"/>
                    </a:cubicBezTo>
                    <a:cubicBezTo>
                      <a:pt x="67" y="163"/>
                      <a:pt x="67" y="171"/>
                      <a:pt x="67" y="177"/>
                    </a:cubicBezTo>
                    <a:close/>
                    <a:moveTo>
                      <a:pt x="134" y="119"/>
                    </a:moveTo>
                    <a:cubicBezTo>
                      <a:pt x="133" y="120"/>
                      <a:pt x="131" y="122"/>
                      <a:pt x="129" y="124"/>
                    </a:cubicBezTo>
                    <a:cubicBezTo>
                      <a:pt x="129" y="124"/>
                      <a:pt x="128" y="125"/>
                      <a:pt x="128" y="125"/>
                    </a:cubicBezTo>
                    <a:cubicBezTo>
                      <a:pt x="127" y="126"/>
                      <a:pt x="127" y="128"/>
                      <a:pt x="126" y="129"/>
                    </a:cubicBezTo>
                    <a:cubicBezTo>
                      <a:pt x="125" y="130"/>
                      <a:pt x="125" y="132"/>
                      <a:pt x="124" y="134"/>
                    </a:cubicBezTo>
                    <a:cubicBezTo>
                      <a:pt x="123" y="135"/>
                      <a:pt x="122" y="137"/>
                      <a:pt x="120" y="138"/>
                    </a:cubicBezTo>
                    <a:cubicBezTo>
                      <a:pt x="118" y="139"/>
                      <a:pt x="116" y="139"/>
                      <a:pt x="114" y="141"/>
                    </a:cubicBezTo>
                    <a:cubicBezTo>
                      <a:pt x="113" y="142"/>
                      <a:pt x="112" y="143"/>
                      <a:pt x="111" y="143"/>
                    </a:cubicBezTo>
                    <a:cubicBezTo>
                      <a:pt x="109" y="144"/>
                      <a:pt x="108" y="145"/>
                      <a:pt x="106" y="146"/>
                    </a:cubicBezTo>
                    <a:cubicBezTo>
                      <a:pt x="105" y="147"/>
                      <a:pt x="104" y="147"/>
                      <a:pt x="103" y="148"/>
                    </a:cubicBezTo>
                    <a:cubicBezTo>
                      <a:pt x="102" y="148"/>
                      <a:pt x="101" y="148"/>
                      <a:pt x="99" y="148"/>
                    </a:cubicBezTo>
                    <a:cubicBezTo>
                      <a:pt x="98" y="149"/>
                      <a:pt x="96" y="150"/>
                      <a:pt x="95" y="150"/>
                    </a:cubicBezTo>
                    <a:cubicBezTo>
                      <a:pt x="93" y="151"/>
                      <a:pt x="91" y="151"/>
                      <a:pt x="90" y="151"/>
                    </a:cubicBezTo>
                    <a:cubicBezTo>
                      <a:pt x="89" y="151"/>
                      <a:pt x="89" y="151"/>
                      <a:pt x="89" y="151"/>
                    </a:cubicBezTo>
                    <a:cubicBezTo>
                      <a:pt x="90" y="151"/>
                      <a:pt x="92" y="151"/>
                      <a:pt x="92" y="150"/>
                    </a:cubicBezTo>
                    <a:cubicBezTo>
                      <a:pt x="90" y="150"/>
                      <a:pt x="87" y="152"/>
                      <a:pt x="84" y="151"/>
                    </a:cubicBezTo>
                    <a:cubicBezTo>
                      <a:pt x="82" y="150"/>
                      <a:pt x="82" y="147"/>
                      <a:pt x="83" y="145"/>
                    </a:cubicBezTo>
                    <a:cubicBezTo>
                      <a:pt x="84" y="144"/>
                      <a:pt x="85" y="143"/>
                      <a:pt x="86" y="142"/>
                    </a:cubicBezTo>
                    <a:cubicBezTo>
                      <a:pt x="90" y="140"/>
                      <a:pt x="95" y="141"/>
                      <a:pt x="99" y="140"/>
                    </a:cubicBezTo>
                    <a:cubicBezTo>
                      <a:pt x="114" y="139"/>
                      <a:pt x="127" y="129"/>
                      <a:pt x="135" y="116"/>
                    </a:cubicBezTo>
                    <a:cubicBezTo>
                      <a:pt x="135" y="117"/>
                      <a:pt x="134" y="118"/>
                      <a:pt x="134" y="119"/>
                    </a:cubicBezTo>
                    <a:close/>
                    <a:moveTo>
                      <a:pt x="187" y="31"/>
                    </a:moveTo>
                    <a:cubicBezTo>
                      <a:pt x="186" y="35"/>
                      <a:pt x="182" y="44"/>
                      <a:pt x="176" y="39"/>
                    </a:cubicBezTo>
                    <a:cubicBezTo>
                      <a:pt x="176" y="42"/>
                      <a:pt x="174" y="42"/>
                      <a:pt x="172" y="44"/>
                    </a:cubicBezTo>
                    <a:cubicBezTo>
                      <a:pt x="170" y="46"/>
                      <a:pt x="169" y="48"/>
                      <a:pt x="168" y="50"/>
                    </a:cubicBezTo>
                    <a:cubicBezTo>
                      <a:pt x="167" y="53"/>
                      <a:pt x="165" y="55"/>
                      <a:pt x="164" y="57"/>
                    </a:cubicBezTo>
                    <a:cubicBezTo>
                      <a:pt x="163" y="60"/>
                      <a:pt x="164" y="62"/>
                      <a:pt x="163" y="65"/>
                    </a:cubicBezTo>
                    <a:cubicBezTo>
                      <a:pt x="164" y="64"/>
                      <a:pt x="164" y="64"/>
                      <a:pt x="164" y="64"/>
                    </a:cubicBezTo>
                    <a:cubicBezTo>
                      <a:pt x="164" y="64"/>
                      <a:pt x="164" y="64"/>
                      <a:pt x="164" y="65"/>
                    </a:cubicBezTo>
                    <a:cubicBezTo>
                      <a:pt x="165" y="68"/>
                      <a:pt x="165" y="68"/>
                      <a:pt x="164" y="71"/>
                    </a:cubicBezTo>
                    <a:cubicBezTo>
                      <a:pt x="164" y="73"/>
                      <a:pt x="163" y="76"/>
                      <a:pt x="162" y="78"/>
                    </a:cubicBezTo>
                    <a:cubicBezTo>
                      <a:pt x="160" y="82"/>
                      <a:pt x="156" y="86"/>
                      <a:pt x="154" y="90"/>
                    </a:cubicBezTo>
                    <a:cubicBezTo>
                      <a:pt x="154" y="91"/>
                      <a:pt x="154" y="91"/>
                      <a:pt x="154" y="91"/>
                    </a:cubicBezTo>
                    <a:cubicBezTo>
                      <a:pt x="153" y="92"/>
                      <a:pt x="153" y="92"/>
                      <a:pt x="152" y="93"/>
                    </a:cubicBezTo>
                    <a:cubicBezTo>
                      <a:pt x="150" y="94"/>
                      <a:pt x="143" y="101"/>
                      <a:pt x="142" y="97"/>
                    </a:cubicBezTo>
                    <a:cubicBezTo>
                      <a:pt x="143" y="95"/>
                      <a:pt x="143" y="94"/>
                      <a:pt x="144" y="92"/>
                    </a:cubicBezTo>
                    <a:cubicBezTo>
                      <a:pt x="147" y="85"/>
                      <a:pt x="152" y="79"/>
                      <a:pt x="154" y="70"/>
                    </a:cubicBezTo>
                    <a:cubicBezTo>
                      <a:pt x="157" y="56"/>
                      <a:pt x="161" y="45"/>
                      <a:pt x="172" y="34"/>
                    </a:cubicBezTo>
                    <a:cubicBezTo>
                      <a:pt x="177" y="28"/>
                      <a:pt x="183" y="25"/>
                      <a:pt x="189" y="22"/>
                    </a:cubicBezTo>
                    <a:cubicBezTo>
                      <a:pt x="188" y="25"/>
                      <a:pt x="188" y="28"/>
                      <a:pt x="187" y="31"/>
                    </a:cubicBezTo>
                    <a:close/>
                    <a:moveTo>
                      <a:pt x="253" y="32"/>
                    </a:moveTo>
                    <a:cubicBezTo>
                      <a:pt x="251" y="30"/>
                      <a:pt x="250" y="29"/>
                      <a:pt x="248" y="28"/>
                    </a:cubicBezTo>
                    <a:cubicBezTo>
                      <a:pt x="247" y="27"/>
                      <a:pt x="246" y="26"/>
                      <a:pt x="245" y="25"/>
                    </a:cubicBezTo>
                    <a:cubicBezTo>
                      <a:pt x="245" y="25"/>
                      <a:pt x="245" y="25"/>
                      <a:pt x="245" y="25"/>
                    </a:cubicBezTo>
                    <a:cubicBezTo>
                      <a:pt x="247" y="25"/>
                      <a:pt x="249" y="26"/>
                      <a:pt x="251" y="26"/>
                    </a:cubicBezTo>
                    <a:cubicBezTo>
                      <a:pt x="253" y="27"/>
                      <a:pt x="254" y="28"/>
                      <a:pt x="255" y="29"/>
                    </a:cubicBezTo>
                    <a:cubicBezTo>
                      <a:pt x="257" y="31"/>
                      <a:pt x="255" y="36"/>
                      <a:pt x="253" y="32"/>
                    </a:cubicBezTo>
                    <a:close/>
                  </a:path>
                </a:pathLst>
              </a:custGeom>
              <a:solidFill>
                <a:srgbClr val="C86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0" name="Freeform 2755">
                <a:extLst>
                  <a:ext uri="{FF2B5EF4-FFF2-40B4-BE49-F238E27FC236}">
                    <a16:creationId xmlns:a16="http://schemas.microsoft.com/office/drawing/2014/main" id="{D035B030-CBFF-49E9-9AE2-75E24C17B4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94" y="2414"/>
                <a:ext cx="752" cy="544"/>
              </a:xfrm>
              <a:custGeom>
                <a:avLst/>
                <a:gdLst>
                  <a:gd name="T0" fmla="*/ 3540 w 301"/>
                  <a:gd name="T1" fmla="*/ 149 h 204"/>
                  <a:gd name="T2" fmla="*/ 2291 w 301"/>
                  <a:gd name="T3" fmla="*/ 533 h 204"/>
                  <a:gd name="T4" fmla="*/ 2196 w 301"/>
                  <a:gd name="T5" fmla="*/ 1045 h 204"/>
                  <a:gd name="T6" fmla="*/ 2121 w 301"/>
                  <a:gd name="T7" fmla="*/ 1365 h 204"/>
                  <a:gd name="T8" fmla="*/ 1404 w 301"/>
                  <a:gd name="T9" fmla="*/ 2525 h 204"/>
                  <a:gd name="T10" fmla="*/ 1187 w 301"/>
                  <a:gd name="T11" fmla="*/ 2752 h 204"/>
                  <a:gd name="T12" fmla="*/ 1154 w 301"/>
                  <a:gd name="T13" fmla="*/ 2808 h 204"/>
                  <a:gd name="T14" fmla="*/ 1217 w 301"/>
                  <a:gd name="T15" fmla="*/ 2731 h 204"/>
                  <a:gd name="T16" fmla="*/ 1499 w 301"/>
                  <a:gd name="T17" fmla="*/ 2653 h 204"/>
                  <a:gd name="T18" fmla="*/ 2216 w 301"/>
                  <a:gd name="T19" fmla="*/ 1480 h 204"/>
                  <a:gd name="T20" fmla="*/ 2278 w 301"/>
                  <a:gd name="T21" fmla="*/ 1160 h 204"/>
                  <a:gd name="T22" fmla="*/ 2383 w 301"/>
                  <a:gd name="T23" fmla="*/ 648 h 204"/>
                  <a:gd name="T24" fmla="*/ 3620 w 301"/>
                  <a:gd name="T25" fmla="*/ 264 h 204"/>
                  <a:gd name="T26" fmla="*/ 4694 w 301"/>
                  <a:gd name="T27" fmla="*/ 931 h 204"/>
                  <a:gd name="T28" fmla="*/ 3540 w 301"/>
                  <a:gd name="T29" fmla="*/ 149 h 204"/>
                  <a:gd name="T30" fmla="*/ 1187 w 301"/>
                  <a:gd name="T31" fmla="*/ 3720 h 204"/>
                  <a:gd name="T32" fmla="*/ 1187 w 301"/>
                  <a:gd name="T33" fmla="*/ 3720 h 204"/>
                  <a:gd name="T34" fmla="*/ 1279 w 301"/>
                  <a:gd name="T35" fmla="*/ 3869 h 204"/>
                  <a:gd name="T36" fmla="*/ 1249 w 301"/>
                  <a:gd name="T37" fmla="*/ 3776 h 204"/>
                  <a:gd name="T38" fmla="*/ 1187 w 301"/>
                  <a:gd name="T39" fmla="*/ 3720 h 204"/>
                  <a:gd name="T40" fmla="*/ 1012 w 301"/>
                  <a:gd name="T41" fmla="*/ 2581 h 204"/>
                  <a:gd name="T42" fmla="*/ 700 w 301"/>
                  <a:gd name="T43" fmla="*/ 2445 h 204"/>
                  <a:gd name="T44" fmla="*/ 562 w 301"/>
                  <a:gd name="T45" fmla="*/ 2389 h 204"/>
                  <a:gd name="T46" fmla="*/ 342 w 301"/>
                  <a:gd name="T47" fmla="*/ 2389 h 204"/>
                  <a:gd name="T48" fmla="*/ 75 w 301"/>
                  <a:gd name="T49" fmla="*/ 2595 h 204"/>
                  <a:gd name="T50" fmla="*/ 0 w 301"/>
                  <a:gd name="T51" fmla="*/ 2923 h 204"/>
                  <a:gd name="T52" fmla="*/ 12 w 301"/>
                  <a:gd name="T53" fmla="*/ 3093 h 204"/>
                  <a:gd name="T54" fmla="*/ 292 w 301"/>
                  <a:gd name="T55" fmla="*/ 3699 h 204"/>
                  <a:gd name="T56" fmla="*/ 92 w 301"/>
                  <a:gd name="T57" fmla="*/ 3208 h 204"/>
                  <a:gd name="T58" fmla="*/ 75 w 301"/>
                  <a:gd name="T59" fmla="*/ 3037 h 204"/>
                  <a:gd name="T60" fmla="*/ 155 w 301"/>
                  <a:gd name="T61" fmla="*/ 2709 h 204"/>
                  <a:gd name="T62" fmla="*/ 417 w 301"/>
                  <a:gd name="T63" fmla="*/ 2504 h 204"/>
                  <a:gd name="T64" fmla="*/ 730 w 301"/>
                  <a:gd name="T65" fmla="*/ 2595 h 204"/>
                  <a:gd name="T66" fmla="*/ 1074 w 301"/>
                  <a:gd name="T67" fmla="*/ 2696 h 204"/>
                  <a:gd name="T68" fmla="*/ 1062 w 301"/>
                  <a:gd name="T69" fmla="*/ 2616 h 204"/>
                  <a:gd name="T70" fmla="*/ 1012 w 301"/>
                  <a:gd name="T71" fmla="*/ 2581 h 2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1" h="204">
                    <a:moveTo>
                      <a:pt x="227" y="8"/>
                    </a:moveTo>
                    <a:cubicBezTo>
                      <a:pt x="191" y="0"/>
                      <a:pt x="153" y="3"/>
                      <a:pt x="147" y="28"/>
                    </a:cubicBezTo>
                    <a:cubicBezTo>
                      <a:pt x="147" y="28"/>
                      <a:pt x="141" y="55"/>
                      <a:pt x="141" y="55"/>
                    </a:cubicBezTo>
                    <a:cubicBezTo>
                      <a:pt x="136" y="72"/>
                      <a:pt x="136" y="72"/>
                      <a:pt x="136" y="72"/>
                    </a:cubicBezTo>
                    <a:cubicBezTo>
                      <a:pt x="128" y="106"/>
                      <a:pt x="113" y="126"/>
                      <a:pt x="90" y="133"/>
                    </a:cubicBezTo>
                    <a:cubicBezTo>
                      <a:pt x="83" y="135"/>
                      <a:pt x="78" y="138"/>
                      <a:pt x="76" y="145"/>
                    </a:cubicBezTo>
                    <a:cubicBezTo>
                      <a:pt x="76" y="146"/>
                      <a:pt x="75" y="147"/>
                      <a:pt x="74" y="148"/>
                    </a:cubicBezTo>
                    <a:cubicBezTo>
                      <a:pt x="75" y="150"/>
                      <a:pt x="75" y="151"/>
                      <a:pt x="78" y="144"/>
                    </a:cubicBezTo>
                    <a:cubicBezTo>
                      <a:pt x="80" y="138"/>
                      <a:pt x="88" y="142"/>
                      <a:pt x="96" y="140"/>
                    </a:cubicBezTo>
                    <a:cubicBezTo>
                      <a:pt x="118" y="133"/>
                      <a:pt x="134" y="112"/>
                      <a:pt x="142" y="78"/>
                    </a:cubicBezTo>
                    <a:cubicBezTo>
                      <a:pt x="146" y="61"/>
                      <a:pt x="146" y="61"/>
                      <a:pt x="146" y="61"/>
                    </a:cubicBezTo>
                    <a:cubicBezTo>
                      <a:pt x="146" y="61"/>
                      <a:pt x="153" y="34"/>
                      <a:pt x="153" y="34"/>
                    </a:cubicBezTo>
                    <a:cubicBezTo>
                      <a:pt x="158" y="9"/>
                      <a:pt x="197" y="6"/>
                      <a:pt x="232" y="14"/>
                    </a:cubicBezTo>
                    <a:cubicBezTo>
                      <a:pt x="259" y="20"/>
                      <a:pt x="285" y="33"/>
                      <a:pt x="301" y="49"/>
                    </a:cubicBezTo>
                    <a:cubicBezTo>
                      <a:pt x="287" y="30"/>
                      <a:pt x="257" y="15"/>
                      <a:pt x="227" y="8"/>
                    </a:cubicBezTo>
                    <a:close/>
                    <a:moveTo>
                      <a:pt x="76" y="196"/>
                    </a:moveTo>
                    <a:cubicBezTo>
                      <a:pt x="76" y="196"/>
                      <a:pt x="76" y="196"/>
                      <a:pt x="76" y="196"/>
                    </a:cubicBezTo>
                    <a:cubicBezTo>
                      <a:pt x="77" y="199"/>
                      <a:pt x="78" y="202"/>
                      <a:pt x="82" y="204"/>
                    </a:cubicBezTo>
                    <a:cubicBezTo>
                      <a:pt x="81" y="202"/>
                      <a:pt x="81" y="200"/>
                      <a:pt x="80" y="199"/>
                    </a:cubicBezTo>
                    <a:cubicBezTo>
                      <a:pt x="79" y="196"/>
                      <a:pt x="78" y="195"/>
                      <a:pt x="76" y="196"/>
                    </a:cubicBezTo>
                    <a:close/>
                    <a:moveTo>
                      <a:pt x="65" y="136"/>
                    </a:moveTo>
                    <a:cubicBezTo>
                      <a:pt x="55" y="135"/>
                      <a:pt x="50" y="133"/>
                      <a:pt x="45" y="129"/>
                    </a:cubicBezTo>
                    <a:cubicBezTo>
                      <a:pt x="42" y="128"/>
                      <a:pt x="40" y="126"/>
                      <a:pt x="36" y="126"/>
                    </a:cubicBezTo>
                    <a:cubicBezTo>
                      <a:pt x="29" y="125"/>
                      <a:pt x="26" y="125"/>
                      <a:pt x="22" y="126"/>
                    </a:cubicBezTo>
                    <a:cubicBezTo>
                      <a:pt x="15" y="127"/>
                      <a:pt x="9" y="131"/>
                      <a:pt x="5" y="137"/>
                    </a:cubicBezTo>
                    <a:cubicBezTo>
                      <a:pt x="2" y="142"/>
                      <a:pt x="0" y="148"/>
                      <a:pt x="0" y="154"/>
                    </a:cubicBezTo>
                    <a:cubicBezTo>
                      <a:pt x="0" y="157"/>
                      <a:pt x="0" y="160"/>
                      <a:pt x="1" y="163"/>
                    </a:cubicBezTo>
                    <a:cubicBezTo>
                      <a:pt x="4" y="174"/>
                      <a:pt x="14" y="190"/>
                      <a:pt x="19" y="195"/>
                    </a:cubicBezTo>
                    <a:cubicBezTo>
                      <a:pt x="14" y="188"/>
                      <a:pt x="9" y="177"/>
                      <a:pt x="6" y="169"/>
                    </a:cubicBezTo>
                    <a:cubicBezTo>
                      <a:pt x="6" y="166"/>
                      <a:pt x="5" y="163"/>
                      <a:pt x="5" y="160"/>
                    </a:cubicBezTo>
                    <a:cubicBezTo>
                      <a:pt x="5" y="154"/>
                      <a:pt x="7" y="148"/>
                      <a:pt x="10" y="143"/>
                    </a:cubicBezTo>
                    <a:cubicBezTo>
                      <a:pt x="14" y="137"/>
                      <a:pt x="20" y="133"/>
                      <a:pt x="27" y="132"/>
                    </a:cubicBezTo>
                    <a:cubicBezTo>
                      <a:pt x="35" y="131"/>
                      <a:pt x="44" y="135"/>
                      <a:pt x="47" y="137"/>
                    </a:cubicBezTo>
                    <a:cubicBezTo>
                      <a:pt x="52" y="140"/>
                      <a:pt x="60" y="141"/>
                      <a:pt x="69" y="142"/>
                    </a:cubicBezTo>
                    <a:cubicBezTo>
                      <a:pt x="69" y="141"/>
                      <a:pt x="69" y="140"/>
                      <a:pt x="68" y="138"/>
                    </a:cubicBezTo>
                    <a:cubicBezTo>
                      <a:pt x="68" y="138"/>
                      <a:pt x="67" y="136"/>
                      <a:pt x="65" y="136"/>
                    </a:cubicBezTo>
                    <a:close/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1" name="Freeform 2756">
                <a:extLst>
                  <a:ext uri="{FF2B5EF4-FFF2-40B4-BE49-F238E27FC236}">
                    <a16:creationId xmlns:a16="http://schemas.microsoft.com/office/drawing/2014/main" id="{96B15D77-1863-4F1C-9FEC-F2AFB318F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784"/>
                <a:ext cx="60" cy="139"/>
              </a:xfrm>
              <a:custGeom>
                <a:avLst/>
                <a:gdLst>
                  <a:gd name="T0" fmla="*/ 0 w 24"/>
                  <a:gd name="T1" fmla="*/ 0 h 52"/>
                  <a:gd name="T2" fmla="*/ 188 w 24"/>
                  <a:gd name="T3" fmla="*/ 251 h 52"/>
                  <a:gd name="T4" fmla="*/ 270 w 24"/>
                  <a:gd name="T5" fmla="*/ 436 h 52"/>
                  <a:gd name="T6" fmla="*/ 270 w 24"/>
                  <a:gd name="T7" fmla="*/ 671 h 52"/>
                  <a:gd name="T8" fmla="*/ 238 w 24"/>
                  <a:gd name="T9" fmla="*/ 994 h 52"/>
                  <a:gd name="T10" fmla="*/ 313 w 24"/>
                  <a:gd name="T11" fmla="*/ 799 h 52"/>
                  <a:gd name="T12" fmla="*/ 363 w 24"/>
                  <a:gd name="T13" fmla="*/ 593 h 52"/>
                  <a:gd name="T14" fmla="*/ 345 w 24"/>
                  <a:gd name="T15" fmla="*/ 593 h 52"/>
                  <a:gd name="T16" fmla="*/ 333 w 24"/>
                  <a:gd name="T17" fmla="*/ 401 h 52"/>
                  <a:gd name="T18" fmla="*/ 238 w 24"/>
                  <a:gd name="T19" fmla="*/ 94 h 52"/>
                  <a:gd name="T20" fmla="*/ 188 w 24"/>
                  <a:gd name="T21" fmla="*/ 21 h 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52">
                    <a:moveTo>
                      <a:pt x="0" y="0"/>
                    </a:moveTo>
                    <a:cubicBezTo>
                      <a:pt x="8" y="2"/>
                      <a:pt x="10" y="7"/>
                      <a:pt x="12" y="13"/>
                    </a:cubicBezTo>
                    <a:cubicBezTo>
                      <a:pt x="14" y="19"/>
                      <a:pt x="16" y="19"/>
                      <a:pt x="17" y="23"/>
                    </a:cubicBezTo>
                    <a:cubicBezTo>
                      <a:pt x="18" y="28"/>
                      <a:pt x="18" y="30"/>
                      <a:pt x="17" y="35"/>
                    </a:cubicBezTo>
                    <a:cubicBezTo>
                      <a:pt x="16" y="41"/>
                      <a:pt x="14" y="48"/>
                      <a:pt x="15" y="52"/>
                    </a:cubicBezTo>
                    <a:cubicBezTo>
                      <a:pt x="16" y="47"/>
                      <a:pt x="18" y="43"/>
                      <a:pt x="20" y="42"/>
                    </a:cubicBezTo>
                    <a:cubicBezTo>
                      <a:pt x="21" y="37"/>
                      <a:pt x="21" y="33"/>
                      <a:pt x="23" y="31"/>
                    </a:cubicBezTo>
                    <a:cubicBezTo>
                      <a:pt x="24" y="30"/>
                      <a:pt x="24" y="34"/>
                      <a:pt x="22" y="31"/>
                    </a:cubicBezTo>
                    <a:cubicBezTo>
                      <a:pt x="21" y="27"/>
                      <a:pt x="21" y="21"/>
                      <a:pt x="21" y="21"/>
                    </a:cubicBezTo>
                    <a:cubicBezTo>
                      <a:pt x="19" y="18"/>
                      <a:pt x="15" y="10"/>
                      <a:pt x="15" y="5"/>
                    </a:cubicBezTo>
                    <a:cubicBezTo>
                      <a:pt x="15" y="0"/>
                      <a:pt x="12" y="1"/>
                      <a:pt x="12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2" name="Freeform 2757">
                <a:extLst>
                  <a:ext uri="{FF2B5EF4-FFF2-40B4-BE49-F238E27FC236}">
                    <a16:creationId xmlns:a16="http://schemas.microsoft.com/office/drawing/2014/main" id="{73220775-7A16-4C0D-A93E-55E8F5AEC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2915"/>
                <a:ext cx="60" cy="40"/>
              </a:xfrm>
              <a:custGeom>
                <a:avLst/>
                <a:gdLst>
                  <a:gd name="T0" fmla="*/ 125 w 24"/>
                  <a:gd name="T1" fmla="*/ 248 h 15"/>
                  <a:gd name="T2" fmla="*/ 220 w 24"/>
                  <a:gd name="T3" fmla="*/ 248 h 15"/>
                  <a:gd name="T4" fmla="*/ 333 w 24"/>
                  <a:gd name="T5" fmla="*/ 227 h 15"/>
                  <a:gd name="T6" fmla="*/ 375 w 24"/>
                  <a:gd name="T7" fmla="*/ 0 h 15"/>
                  <a:gd name="T8" fmla="*/ 270 w 24"/>
                  <a:gd name="T9" fmla="*/ 192 h 15"/>
                  <a:gd name="T10" fmla="*/ 125 w 24"/>
                  <a:gd name="T11" fmla="*/ 227 h 15"/>
                  <a:gd name="T12" fmla="*/ 0 w 24"/>
                  <a:gd name="T13" fmla="*/ 28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15">
                    <a:moveTo>
                      <a:pt x="8" y="13"/>
                    </a:moveTo>
                    <a:cubicBezTo>
                      <a:pt x="10" y="13"/>
                      <a:pt x="12" y="13"/>
                      <a:pt x="14" y="13"/>
                    </a:cubicBezTo>
                    <a:cubicBezTo>
                      <a:pt x="16" y="13"/>
                      <a:pt x="19" y="13"/>
                      <a:pt x="21" y="12"/>
                    </a:cubicBezTo>
                    <a:cubicBezTo>
                      <a:pt x="24" y="11"/>
                      <a:pt x="23" y="3"/>
                      <a:pt x="24" y="0"/>
                    </a:cubicBezTo>
                    <a:cubicBezTo>
                      <a:pt x="21" y="3"/>
                      <a:pt x="20" y="7"/>
                      <a:pt x="17" y="10"/>
                    </a:cubicBezTo>
                    <a:cubicBezTo>
                      <a:pt x="14" y="11"/>
                      <a:pt x="11" y="11"/>
                      <a:pt x="8" y="12"/>
                    </a:cubicBezTo>
                    <a:cubicBezTo>
                      <a:pt x="6" y="13"/>
                      <a:pt x="3" y="15"/>
                      <a:pt x="0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3" name="Freeform 2758">
                <a:extLst>
                  <a:ext uri="{FF2B5EF4-FFF2-40B4-BE49-F238E27FC236}">
                    <a16:creationId xmlns:a16="http://schemas.microsoft.com/office/drawing/2014/main" id="{47388386-AC23-478B-BD50-4DF334640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1" y="2958"/>
                <a:ext cx="65" cy="29"/>
              </a:xfrm>
              <a:custGeom>
                <a:avLst/>
                <a:gdLst>
                  <a:gd name="T0" fmla="*/ 363 w 26"/>
                  <a:gd name="T1" fmla="*/ 0 h 11"/>
                  <a:gd name="T2" fmla="*/ 83 w 26"/>
                  <a:gd name="T3" fmla="*/ 34 h 11"/>
                  <a:gd name="T4" fmla="*/ 63 w 26"/>
                  <a:gd name="T5" fmla="*/ 166 h 11"/>
                  <a:gd name="T6" fmla="*/ 238 w 26"/>
                  <a:gd name="T7" fmla="*/ 166 h 11"/>
                  <a:gd name="T8" fmla="*/ 158 w 26"/>
                  <a:gd name="T9" fmla="*/ 76 h 11"/>
                  <a:gd name="T10" fmla="*/ 408 w 26"/>
                  <a:gd name="T11" fmla="*/ 2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11">
                    <a:moveTo>
                      <a:pt x="23" y="0"/>
                    </a:moveTo>
                    <a:cubicBezTo>
                      <a:pt x="17" y="1"/>
                      <a:pt x="11" y="0"/>
                      <a:pt x="5" y="2"/>
                    </a:cubicBezTo>
                    <a:cubicBezTo>
                      <a:pt x="2" y="4"/>
                      <a:pt x="0" y="7"/>
                      <a:pt x="4" y="9"/>
                    </a:cubicBezTo>
                    <a:cubicBezTo>
                      <a:pt x="7" y="11"/>
                      <a:pt x="12" y="10"/>
                      <a:pt x="15" y="9"/>
                    </a:cubicBezTo>
                    <a:cubicBezTo>
                      <a:pt x="12" y="9"/>
                      <a:pt x="4" y="7"/>
                      <a:pt x="10" y="4"/>
                    </a:cubicBezTo>
                    <a:cubicBezTo>
                      <a:pt x="15" y="2"/>
                      <a:pt x="21" y="3"/>
                      <a:pt x="26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4" name="Freeform 2759">
                <a:extLst>
                  <a:ext uri="{FF2B5EF4-FFF2-40B4-BE49-F238E27FC236}">
                    <a16:creationId xmlns:a16="http://schemas.microsoft.com/office/drawing/2014/main" id="{12527E47-8151-4C99-920B-68D40CE7A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696"/>
                <a:ext cx="32" cy="46"/>
              </a:xfrm>
              <a:custGeom>
                <a:avLst/>
                <a:gdLst>
                  <a:gd name="T0" fmla="*/ 0 w 13"/>
                  <a:gd name="T1" fmla="*/ 257 h 17"/>
                  <a:gd name="T2" fmla="*/ 91 w 13"/>
                  <a:gd name="T3" fmla="*/ 198 h 17"/>
                  <a:gd name="T4" fmla="*/ 103 w 13"/>
                  <a:gd name="T5" fmla="*/ 336 h 17"/>
                  <a:gd name="T6" fmla="*/ 194 w 13"/>
                  <a:gd name="T7" fmla="*/ 116 h 17"/>
                  <a:gd name="T8" fmla="*/ 74 w 13"/>
                  <a:gd name="T9" fmla="*/ 60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13"/>
                    </a:moveTo>
                    <a:cubicBezTo>
                      <a:pt x="2" y="12"/>
                      <a:pt x="4" y="10"/>
                      <a:pt x="6" y="10"/>
                    </a:cubicBezTo>
                    <a:cubicBezTo>
                      <a:pt x="10" y="10"/>
                      <a:pt x="8" y="15"/>
                      <a:pt x="7" y="17"/>
                    </a:cubicBezTo>
                    <a:cubicBezTo>
                      <a:pt x="11" y="15"/>
                      <a:pt x="13" y="10"/>
                      <a:pt x="13" y="6"/>
                    </a:cubicBezTo>
                    <a:cubicBezTo>
                      <a:pt x="13" y="2"/>
                      <a:pt x="9" y="0"/>
                      <a:pt x="5" y="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5" name="Freeform 2760">
                <a:extLst>
                  <a:ext uri="{FF2B5EF4-FFF2-40B4-BE49-F238E27FC236}">
                    <a16:creationId xmlns:a16="http://schemas.microsoft.com/office/drawing/2014/main" id="{555861AD-6BC2-429B-963B-CE8457AE6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779"/>
                <a:ext cx="65" cy="56"/>
              </a:xfrm>
              <a:custGeom>
                <a:avLst/>
                <a:gdLst>
                  <a:gd name="T0" fmla="*/ 145 w 26"/>
                  <a:gd name="T1" fmla="*/ 35 h 21"/>
                  <a:gd name="T2" fmla="*/ 83 w 26"/>
                  <a:gd name="T3" fmla="*/ 192 h 21"/>
                  <a:gd name="T4" fmla="*/ 20 w 26"/>
                  <a:gd name="T5" fmla="*/ 307 h 21"/>
                  <a:gd name="T6" fmla="*/ 113 w 26"/>
                  <a:gd name="T7" fmla="*/ 397 h 21"/>
                  <a:gd name="T8" fmla="*/ 208 w 26"/>
                  <a:gd name="T9" fmla="*/ 285 h 21"/>
                  <a:gd name="T10" fmla="*/ 270 w 26"/>
                  <a:gd name="T11" fmla="*/ 93 h 21"/>
                  <a:gd name="T12" fmla="*/ 408 w 26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1">
                    <a:moveTo>
                      <a:pt x="9" y="2"/>
                    </a:moveTo>
                    <a:cubicBezTo>
                      <a:pt x="8" y="5"/>
                      <a:pt x="7" y="7"/>
                      <a:pt x="5" y="10"/>
                    </a:cubicBezTo>
                    <a:cubicBezTo>
                      <a:pt x="3" y="12"/>
                      <a:pt x="0" y="12"/>
                      <a:pt x="1" y="16"/>
                    </a:cubicBezTo>
                    <a:cubicBezTo>
                      <a:pt x="3" y="19"/>
                      <a:pt x="4" y="21"/>
                      <a:pt x="7" y="21"/>
                    </a:cubicBezTo>
                    <a:cubicBezTo>
                      <a:pt x="10" y="20"/>
                      <a:pt x="11" y="17"/>
                      <a:pt x="13" y="15"/>
                    </a:cubicBezTo>
                    <a:cubicBezTo>
                      <a:pt x="11" y="11"/>
                      <a:pt x="14" y="8"/>
                      <a:pt x="17" y="5"/>
                    </a:cubicBezTo>
                    <a:cubicBezTo>
                      <a:pt x="18" y="4"/>
                      <a:pt x="26" y="2"/>
                      <a:pt x="26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6" name="Freeform 2761">
                <a:extLst>
                  <a:ext uri="{FF2B5EF4-FFF2-40B4-BE49-F238E27FC236}">
                    <a16:creationId xmlns:a16="http://schemas.microsoft.com/office/drawing/2014/main" id="{D230A49D-A1E8-4124-8D72-E0E65BAAA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686"/>
                <a:ext cx="45" cy="34"/>
              </a:xfrm>
              <a:custGeom>
                <a:avLst/>
                <a:gdLst>
                  <a:gd name="T0" fmla="*/ 175 w 18"/>
                  <a:gd name="T1" fmla="*/ 165 h 13"/>
                  <a:gd name="T2" fmla="*/ 83 w 18"/>
                  <a:gd name="T3" fmla="*/ 0 h 13"/>
                  <a:gd name="T4" fmla="*/ 50 w 18"/>
                  <a:gd name="T5" fmla="*/ 89 h 13"/>
                  <a:gd name="T6" fmla="*/ 0 w 18"/>
                  <a:gd name="T7" fmla="*/ 233 h 13"/>
                  <a:gd name="T8" fmla="*/ 63 w 18"/>
                  <a:gd name="T9" fmla="*/ 110 h 13"/>
                  <a:gd name="T10" fmla="*/ 145 w 18"/>
                  <a:gd name="T11" fmla="*/ 212 h 13"/>
                  <a:gd name="T12" fmla="*/ 283 w 18"/>
                  <a:gd name="T13" fmla="*/ 68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3">
                    <a:moveTo>
                      <a:pt x="11" y="9"/>
                    </a:moveTo>
                    <a:cubicBezTo>
                      <a:pt x="6" y="8"/>
                      <a:pt x="8" y="0"/>
                      <a:pt x="5" y="0"/>
                    </a:cubicBezTo>
                    <a:cubicBezTo>
                      <a:pt x="3" y="0"/>
                      <a:pt x="4" y="3"/>
                      <a:pt x="3" y="5"/>
                    </a:cubicBezTo>
                    <a:cubicBezTo>
                      <a:pt x="3" y="8"/>
                      <a:pt x="1" y="10"/>
                      <a:pt x="0" y="13"/>
                    </a:cubicBezTo>
                    <a:cubicBezTo>
                      <a:pt x="1" y="11"/>
                      <a:pt x="3" y="7"/>
                      <a:pt x="4" y="6"/>
                    </a:cubicBezTo>
                    <a:cubicBezTo>
                      <a:pt x="5" y="8"/>
                      <a:pt x="6" y="12"/>
                      <a:pt x="9" y="12"/>
                    </a:cubicBezTo>
                    <a:cubicBezTo>
                      <a:pt x="14" y="12"/>
                      <a:pt x="16" y="7"/>
                      <a:pt x="18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7" name="Freeform 2762">
                <a:extLst>
                  <a:ext uri="{FF2B5EF4-FFF2-40B4-BE49-F238E27FC236}">
                    <a16:creationId xmlns:a16="http://schemas.microsoft.com/office/drawing/2014/main" id="{2E20C18E-4A1F-42DA-B914-DBAB094DB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750"/>
                <a:ext cx="40" cy="74"/>
              </a:xfrm>
              <a:custGeom>
                <a:avLst/>
                <a:gdLst>
                  <a:gd name="T0" fmla="*/ 220 w 16"/>
                  <a:gd name="T1" fmla="*/ 0 h 28"/>
                  <a:gd name="T2" fmla="*/ 95 w 16"/>
                  <a:gd name="T3" fmla="*/ 225 h 28"/>
                  <a:gd name="T4" fmla="*/ 0 w 16"/>
                  <a:gd name="T5" fmla="*/ 518 h 28"/>
                  <a:gd name="T6" fmla="*/ 145 w 16"/>
                  <a:gd name="T7" fmla="*/ 259 h 28"/>
                  <a:gd name="T8" fmla="*/ 250 w 16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4" y="0"/>
                    </a:moveTo>
                    <a:cubicBezTo>
                      <a:pt x="11" y="4"/>
                      <a:pt x="7" y="7"/>
                      <a:pt x="6" y="12"/>
                    </a:cubicBezTo>
                    <a:cubicBezTo>
                      <a:pt x="4" y="18"/>
                      <a:pt x="4" y="24"/>
                      <a:pt x="0" y="28"/>
                    </a:cubicBezTo>
                    <a:cubicBezTo>
                      <a:pt x="4" y="24"/>
                      <a:pt x="7" y="20"/>
                      <a:pt x="9" y="14"/>
                    </a:cubicBezTo>
                    <a:cubicBezTo>
                      <a:pt x="11" y="9"/>
                      <a:pt x="11" y="4"/>
                      <a:pt x="16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8" name="Freeform 2763">
                <a:extLst>
                  <a:ext uri="{FF2B5EF4-FFF2-40B4-BE49-F238E27FC236}">
                    <a16:creationId xmlns:a16="http://schemas.microsoft.com/office/drawing/2014/main" id="{0F053413-33DF-45FE-B0AA-DBE90DBC6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2742"/>
                <a:ext cx="33" cy="42"/>
              </a:xfrm>
              <a:custGeom>
                <a:avLst/>
                <a:gdLst>
                  <a:gd name="T0" fmla="*/ 193 w 13"/>
                  <a:gd name="T1" fmla="*/ 110 h 16"/>
                  <a:gd name="T2" fmla="*/ 33 w 13"/>
                  <a:gd name="T3" fmla="*/ 289 h 16"/>
                  <a:gd name="T4" fmla="*/ 213 w 13"/>
                  <a:gd name="T5" fmla="*/ 12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6">
                    <a:moveTo>
                      <a:pt x="12" y="6"/>
                    </a:moveTo>
                    <a:cubicBezTo>
                      <a:pt x="7" y="0"/>
                      <a:pt x="0" y="12"/>
                      <a:pt x="2" y="16"/>
                    </a:cubicBezTo>
                    <a:cubicBezTo>
                      <a:pt x="3" y="12"/>
                      <a:pt x="7" y="4"/>
                      <a:pt x="13" y="7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9" name="Freeform 2764">
                <a:extLst>
                  <a:ext uri="{FF2B5EF4-FFF2-40B4-BE49-F238E27FC236}">
                    <a16:creationId xmlns:a16="http://schemas.microsoft.com/office/drawing/2014/main" id="{3574EE9A-0D36-4C75-B351-C7A8978D0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2640"/>
                <a:ext cx="23" cy="48"/>
              </a:xfrm>
              <a:custGeom>
                <a:avLst/>
                <a:gdLst>
                  <a:gd name="T0" fmla="*/ 118 w 9"/>
                  <a:gd name="T1" fmla="*/ 0 h 18"/>
                  <a:gd name="T2" fmla="*/ 66 w 9"/>
                  <a:gd name="T3" fmla="*/ 341 h 18"/>
                  <a:gd name="T4" fmla="*/ 151 w 9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7" y="0"/>
                    </a:moveTo>
                    <a:cubicBezTo>
                      <a:pt x="0" y="0"/>
                      <a:pt x="2" y="14"/>
                      <a:pt x="4" y="18"/>
                    </a:cubicBezTo>
                    <a:cubicBezTo>
                      <a:pt x="5" y="12"/>
                      <a:pt x="3" y="4"/>
                      <a:pt x="9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0" name="Freeform 2765">
                <a:extLst>
                  <a:ext uri="{FF2B5EF4-FFF2-40B4-BE49-F238E27FC236}">
                    <a16:creationId xmlns:a16="http://schemas.microsoft.com/office/drawing/2014/main" id="{7CA8F77C-2A21-4B9E-A123-0C8FD3356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619"/>
                <a:ext cx="48" cy="51"/>
              </a:xfrm>
              <a:custGeom>
                <a:avLst/>
                <a:gdLst>
                  <a:gd name="T0" fmla="*/ 147 w 19"/>
                  <a:gd name="T1" fmla="*/ 0 h 19"/>
                  <a:gd name="T2" fmla="*/ 0 w 19"/>
                  <a:gd name="T3" fmla="*/ 330 h 19"/>
                  <a:gd name="T4" fmla="*/ 192 w 19"/>
                  <a:gd name="T5" fmla="*/ 252 h 19"/>
                  <a:gd name="T6" fmla="*/ 243 w 19"/>
                  <a:gd name="T7" fmla="*/ 346 h 19"/>
                  <a:gd name="T8" fmla="*/ 288 w 19"/>
                  <a:gd name="T9" fmla="*/ 193 h 19"/>
                  <a:gd name="T10" fmla="*/ 243 w 19"/>
                  <a:gd name="T11" fmla="*/ 287 h 19"/>
                  <a:gd name="T12" fmla="*/ 179 w 19"/>
                  <a:gd name="T13" fmla="*/ 172 h 19"/>
                  <a:gd name="T14" fmla="*/ 96 w 19"/>
                  <a:gd name="T15" fmla="*/ 193 h 19"/>
                  <a:gd name="T16" fmla="*/ 83 w 19"/>
                  <a:gd name="T17" fmla="*/ 81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9" y="0"/>
                    </a:moveTo>
                    <a:cubicBezTo>
                      <a:pt x="7" y="6"/>
                      <a:pt x="0" y="11"/>
                      <a:pt x="0" y="17"/>
                    </a:cubicBezTo>
                    <a:cubicBezTo>
                      <a:pt x="4" y="18"/>
                      <a:pt x="9" y="7"/>
                      <a:pt x="12" y="13"/>
                    </a:cubicBezTo>
                    <a:cubicBezTo>
                      <a:pt x="13" y="15"/>
                      <a:pt x="13" y="18"/>
                      <a:pt x="15" y="18"/>
                    </a:cubicBezTo>
                    <a:cubicBezTo>
                      <a:pt x="19" y="19"/>
                      <a:pt x="19" y="12"/>
                      <a:pt x="18" y="10"/>
                    </a:cubicBezTo>
                    <a:cubicBezTo>
                      <a:pt x="17" y="12"/>
                      <a:pt x="18" y="16"/>
                      <a:pt x="15" y="15"/>
                    </a:cubicBezTo>
                    <a:cubicBezTo>
                      <a:pt x="13" y="15"/>
                      <a:pt x="13" y="10"/>
                      <a:pt x="11" y="9"/>
                    </a:cubicBezTo>
                    <a:cubicBezTo>
                      <a:pt x="9" y="7"/>
                      <a:pt x="8" y="10"/>
                      <a:pt x="6" y="10"/>
                    </a:cubicBezTo>
                    <a:cubicBezTo>
                      <a:pt x="4" y="9"/>
                      <a:pt x="5" y="6"/>
                      <a:pt x="5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1" name="Freeform 2766">
                <a:extLst>
                  <a:ext uri="{FF2B5EF4-FFF2-40B4-BE49-F238E27FC236}">
                    <a16:creationId xmlns:a16="http://schemas.microsoft.com/office/drawing/2014/main" id="{F5E2EB3A-FC02-4C3F-8661-21AC6BE9A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432"/>
                <a:ext cx="25" cy="30"/>
              </a:xfrm>
              <a:custGeom>
                <a:avLst/>
                <a:gdLst>
                  <a:gd name="T0" fmla="*/ 0 w 10"/>
                  <a:gd name="T1" fmla="*/ 38 h 11"/>
                  <a:gd name="T2" fmla="*/ 95 w 10"/>
                  <a:gd name="T3" fmla="*/ 120 h 11"/>
                  <a:gd name="T4" fmla="*/ 158 w 10"/>
                  <a:gd name="T5" fmla="*/ 224 h 11"/>
                  <a:gd name="T6" fmla="*/ 125 w 10"/>
                  <a:gd name="T7" fmla="*/ 104 h 11"/>
                  <a:gd name="T8" fmla="*/ 125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2"/>
                    </a:moveTo>
                    <a:cubicBezTo>
                      <a:pt x="3" y="3"/>
                      <a:pt x="4" y="4"/>
                      <a:pt x="6" y="6"/>
                    </a:cubicBezTo>
                    <a:cubicBezTo>
                      <a:pt x="8" y="8"/>
                      <a:pt x="9" y="9"/>
                      <a:pt x="10" y="11"/>
                    </a:cubicBezTo>
                    <a:cubicBezTo>
                      <a:pt x="10" y="9"/>
                      <a:pt x="9" y="7"/>
                      <a:pt x="8" y="5"/>
                    </a:cubicBezTo>
                    <a:cubicBezTo>
                      <a:pt x="8" y="3"/>
                      <a:pt x="9" y="1"/>
                      <a:pt x="8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2" name="Freeform 2767">
                <a:extLst>
                  <a:ext uri="{FF2B5EF4-FFF2-40B4-BE49-F238E27FC236}">
                    <a16:creationId xmlns:a16="http://schemas.microsoft.com/office/drawing/2014/main" id="{E113A6C8-D495-456E-97B8-370F2A210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435"/>
                <a:ext cx="33" cy="37"/>
              </a:xfrm>
              <a:custGeom>
                <a:avLst/>
                <a:gdLst>
                  <a:gd name="T0" fmla="*/ 0 w 13"/>
                  <a:gd name="T1" fmla="*/ 77 h 14"/>
                  <a:gd name="T2" fmla="*/ 147 w 13"/>
                  <a:gd name="T3" fmla="*/ 132 h 14"/>
                  <a:gd name="T4" fmla="*/ 213 w 13"/>
                  <a:gd name="T5" fmla="*/ 259 h 14"/>
                  <a:gd name="T6" fmla="*/ 193 w 13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4">
                    <a:moveTo>
                      <a:pt x="0" y="4"/>
                    </a:moveTo>
                    <a:cubicBezTo>
                      <a:pt x="4" y="4"/>
                      <a:pt x="6" y="4"/>
                      <a:pt x="9" y="7"/>
                    </a:cubicBezTo>
                    <a:cubicBezTo>
                      <a:pt x="11" y="9"/>
                      <a:pt x="12" y="11"/>
                      <a:pt x="13" y="14"/>
                    </a:cubicBezTo>
                    <a:cubicBezTo>
                      <a:pt x="13" y="9"/>
                      <a:pt x="12" y="4"/>
                      <a:pt x="1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3" name="Freeform 2768">
                <a:extLst>
                  <a:ext uri="{FF2B5EF4-FFF2-40B4-BE49-F238E27FC236}">
                    <a16:creationId xmlns:a16="http://schemas.microsoft.com/office/drawing/2014/main" id="{DDD64C81-E2E6-4569-A68E-BAAC4C185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2448"/>
                <a:ext cx="25" cy="48"/>
              </a:xfrm>
              <a:custGeom>
                <a:avLst/>
                <a:gdLst>
                  <a:gd name="T0" fmla="*/ 0 w 10"/>
                  <a:gd name="T1" fmla="*/ 136 h 18"/>
                  <a:gd name="T2" fmla="*/ 83 w 10"/>
                  <a:gd name="T3" fmla="*/ 341 h 18"/>
                  <a:gd name="T4" fmla="*/ 83 w 10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7"/>
                    </a:moveTo>
                    <a:cubicBezTo>
                      <a:pt x="5" y="9"/>
                      <a:pt x="4" y="14"/>
                      <a:pt x="5" y="18"/>
                    </a:cubicBezTo>
                    <a:cubicBezTo>
                      <a:pt x="10" y="14"/>
                      <a:pt x="5" y="5"/>
                      <a:pt x="5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4" name="Freeform 2769">
                <a:extLst>
                  <a:ext uri="{FF2B5EF4-FFF2-40B4-BE49-F238E27FC236}">
                    <a16:creationId xmlns:a16="http://schemas.microsoft.com/office/drawing/2014/main" id="{A097CD3A-60AF-4B5D-9C47-AFDF86996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470"/>
                <a:ext cx="18" cy="61"/>
              </a:xfrm>
              <a:custGeom>
                <a:avLst/>
                <a:gdLst>
                  <a:gd name="T0" fmla="*/ 0 w 7"/>
                  <a:gd name="T1" fmla="*/ 225 h 23"/>
                  <a:gd name="T2" fmla="*/ 67 w 7"/>
                  <a:gd name="T3" fmla="*/ 430 h 23"/>
                  <a:gd name="T4" fmla="*/ 100 w 7"/>
                  <a:gd name="T5" fmla="*/ 225 h 23"/>
                  <a:gd name="T6" fmla="*/ 67 w 7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3">
                    <a:moveTo>
                      <a:pt x="0" y="12"/>
                    </a:moveTo>
                    <a:cubicBezTo>
                      <a:pt x="3" y="8"/>
                      <a:pt x="4" y="21"/>
                      <a:pt x="4" y="23"/>
                    </a:cubicBezTo>
                    <a:cubicBezTo>
                      <a:pt x="6" y="22"/>
                      <a:pt x="7" y="14"/>
                      <a:pt x="6" y="12"/>
                    </a:cubicBezTo>
                    <a:cubicBezTo>
                      <a:pt x="6" y="7"/>
                      <a:pt x="5" y="4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5" name="Freeform 2770">
                <a:extLst>
                  <a:ext uri="{FF2B5EF4-FFF2-40B4-BE49-F238E27FC236}">
                    <a16:creationId xmlns:a16="http://schemas.microsoft.com/office/drawing/2014/main" id="{29242B1C-BD84-4B7B-AD2A-F06C455F8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2600"/>
                <a:ext cx="60" cy="96"/>
              </a:xfrm>
              <a:custGeom>
                <a:avLst/>
                <a:gdLst>
                  <a:gd name="T0" fmla="*/ 220 w 24"/>
                  <a:gd name="T1" fmla="*/ 0 h 36"/>
                  <a:gd name="T2" fmla="*/ 283 w 24"/>
                  <a:gd name="T3" fmla="*/ 192 h 36"/>
                  <a:gd name="T4" fmla="*/ 375 w 24"/>
                  <a:gd name="T5" fmla="*/ 21 h 36"/>
                  <a:gd name="T6" fmla="*/ 283 w 24"/>
                  <a:gd name="T7" fmla="*/ 320 h 36"/>
                  <a:gd name="T8" fmla="*/ 220 w 24"/>
                  <a:gd name="T9" fmla="*/ 477 h 36"/>
                  <a:gd name="T10" fmla="*/ 220 w 24"/>
                  <a:gd name="T11" fmla="*/ 533 h 36"/>
                  <a:gd name="T12" fmla="*/ 283 w 24"/>
                  <a:gd name="T13" fmla="*/ 512 h 36"/>
                  <a:gd name="T14" fmla="*/ 220 w 24"/>
                  <a:gd name="T15" fmla="*/ 589 h 36"/>
                  <a:gd name="T16" fmla="*/ 158 w 24"/>
                  <a:gd name="T17" fmla="*/ 547 h 36"/>
                  <a:gd name="T18" fmla="*/ 95 w 24"/>
                  <a:gd name="T19" fmla="*/ 648 h 36"/>
                  <a:gd name="T20" fmla="*/ 0 w 24"/>
                  <a:gd name="T21" fmla="*/ 683 h 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36">
                    <a:moveTo>
                      <a:pt x="14" y="0"/>
                    </a:moveTo>
                    <a:cubicBezTo>
                      <a:pt x="14" y="2"/>
                      <a:pt x="13" y="13"/>
                      <a:pt x="18" y="10"/>
                    </a:cubicBezTo>
                    <a:cubicBezTo>
                      <a:pt x="21" y="8"/>
                      <a:pt x="22" y="3"/>
                      <a:pt x="24" y="1"/>
                    </a:cubicBezTo>
                    <a:cubicBezTo>
                      <a:pt x="24" y="7"/>
                      <a:pt x="21" y="13"/>
                      <a:pt x="18" y="17"/>
                    </a:cubicBezTo>
                    <a:cubicBezTo>
                      <a:pt x="16" y="20"/>
                      <a:pt x="15" y="22"/>
                      <a:pt x="14" y="25"/>
                    </a:cubicBezTo>
                    <a:cubicBezTo>
                      <a:pt x="14" y="26"/>
                      <a:pt x="13" y="27"/>
                      <a:pt x="14" y="28"/>
                    </a:cubicBezTo>
                    <a:cubicBezTo>
                      <a:pt x="16" y="30"/>
                      <a:pt x="17" y="28"/>
                      <a:pt x="18" y="27"/>
                    </a:cubicBezTo>
                    <a:cubicBezTo>
                      <a:pt x="17" y="28"/>
                      <a:pt x="15" y="31"/>
                      <a:pt x="14" y="31"/>
                    </a:cubicBezTo>
                    <a:cubicBezTo>
                      <a:pt x="11" y="31"/>
                      <a:pt x="12" y="27"/>
                      <a:pt x="10" y="29"/>
                    </a:cubicBezTo>
                    <a:cubicBezTo>
                      <a:pt x="8" y="30"/>
                      <a:pt x="7" y="32"/>
                      <a:pt x="6" y="34"/>
                    </a:cubicBezTo>
                    <a:cubicBezTo>
                      <a:pt x="5" y="36"/>
                      <a:pt x="2" y="36"/>
                      <a:pt x="0" y="3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6" name="Freeform 2771">
                <a:extLst>
                  <a:ext uri="{FF2B5EF4-FFF2-40B4-BE49-F238E27FC236}">
                    <a16:creationId xmlns:a16="http://schemas.microsoft.com/office/drawing/2014/main" id="{63B8DA1B-C492-48A4-B4A8-FAA53713C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704"/>
                <a:ext cx="42" cy="40"/>
              </a:xfrm>
              <a:custGeom>
                <a:avLst/>
                <a:gdLst>
                  <a:gd name="T0" fmla="*/ 153 w 17"/>
                  <a:gd name="T1" fmla="*/ 77 h 15"/>
                  <a:gd name="T2" fmla="*/ 0 w 17"/>
                  <a:gd name="T3" fmla="*/ 264 h 15"/>
                  <a:gd name="T4" fmla="*/ 74 w 17"/>
                  <a:gd name="T5" fmla="*/ 248 h 15"/>
                  <a:gd name="T6" fmla="*/ 153 w 17"/>
                  <a:gd name="T7" fmla="*/ 171 h 15"/>
                  <a:gd name="T8" fmla="*/ 257 w 17"/>
                  <a:gd name="T9" fmla="*/ 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10" y="4"/>
                    </a:moveTo>
                    <a:cubicBezTo>
                      <a:pt x="9" y="8"/>
                      <a:pt x="5" y="14"/>
                      <a:pt x="0" y="14"/>
                    </a:cubicBezTo>
                    <a:cubicBezTo>
                      <a:pt x="1" y="15"/>
                      <a:pt x="4" y="14"/>
                      <a:pt x="5" y="13"/>
                    </a:cubicBezTo>
                    <a:cubicBezTo>
                      <a:pt x="8" y="12"/>
                      <a:pt x="8" y="11"/>
                      <a:pt x="10" y="9"/>
                    </a:cubicBezTo>
                    <a:cubicBezTo>
                      <a:pt x="12" y="4"/>
                      <a:pt x="13" y="2"/>
                      <a:pt x="17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7" name="Freeform 2772">
                <a:extLst>
                  <a:ext uri="{FF2B5EF4-FFF2-40B4-BE49-F238E27FC236}">
                    <a16:creationId xmlns:a16="http://schemas.microsoft.com/office/drawing/2014/main" id="{C6BE0CAC-CCA8-45C4-A4C8-9C342154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806"/>
                <a:ext cx="63" cy="45"/>
              </a:xfrm>
              <a:custGeom>
                <a:avLst/>
                <a:gdLst>
                  <a:gd name="T0" fmla="*/ 0 w 25"/>
                  <a:gd name="T1" fmla="*/ 315 h 17"/>
                  <a:gd name="T2" fmla="*/ 255 w 25"/>
                  <a:gd name="T3" fmla="*/ 111 h 17"/>
                  <a:gd name="T4" fmla="*/ 401 w 25"/>
                  <a:gd name="T5" fmla="*/ 238 h 17"/>
                  <a:gd name="T6" fmla="*/ 272 w 25"/>
                  <a:gd name="T7" fmla="*/ 183 h 17"/>
                  <a:gd name="T8" fmla="*/ 192 w 25"/>
                  <a:gd name="T9" fmla="*/ 225 h 17"/>
                  <a:gd name="T10" fmla="*/ 20 w 25"/>
                  <a:gd name="T11" fmla="*/ 29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7">
                    <a:moveTo>
                      <a:pt x="0" y="17"/>
                    </a:moveTo>
                    <a:cubicBezTo>
                      <a:pt x="6" y="14"/>
                      <a:pt x="11" y="10"/>
                      <a:pt x="16" y="6"/>
                    </a:cubicBezTo>
                    <a:cubicBezTo>
                      <a:pt x="24" y="0"/>
                      <a:pt x="18" y="15"/>
                      <a:pt x="25" y="13"/>
                    </a:cubicBezTo>
                    <a:cubicBezTo>
                      <a:pt x="22" y="16"/>
                      <a:pt x="19" y="10"/>
                      <a:pt x="17" y="10"/>
                    </a:cubicBezTo>
                    <a:cubicBezTo>
                      <a:pt x="15" y="10"/>
                      <a:pt x="13" y="11"/>
                      <a:pt x="12" y="12"/>
                    </a:cubicBezTo>
                    <a:cubicBezTo>
                      <a:pt x="8" y="15"/>
                      <a:pt x="5" y="15"/>
                      <a:pt x="1" y="16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8" name="Freeform 2773">
                <a:extLst>
                  <a:ext uri="{FF2B5EF4-FFF2-40B4-BE49-F238E27FC236}">
                    <a16:creationId xmlns:a16="http://schemas.microsoft.com/office/drawing/2014/main" id="{3441B783-58FB-4CC1-8CDF-35C6881E8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2771"/>
                <a:ext cx="47" cy="35"/>
              </a:xfrm>
              <a:custGeom>
                <a:avLst/>
                <a:gdLst>
                  <a:gd name="T0" fmla="*/ 0 w 19"/>
                  <a:gd name="T1" fmla="*/ 253 h 13"/>
                  <a:gd name="T2" fmla="*/ 104 w 19"/>
                  <a:gd name="T3" fmla="*/ 94 h 13"/>
                  <a:gd name="T4" fmla="*/ 195 w 19"/>
                  <a:gd name="T5" fmla="*/ 22 h 13"/>
                  <a:gd name="T6" fmla="*/ 287 w 19"/>
                  <a:gd name="T7" fmla="*/ 159 h 13"/>
                  <a:gd name="T8" fmla="*/ 195 w 19"/>
                  <a:gd name="T9" fmla="*/ 81 h 13"/>
                  <a:gd name="T10" fmla="*/ 42 w 19"/>
                  <a:gd name="T11" fmla="*/ 175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3">
                    <a:moveTo>
                      <a:pt x="0" y="13"/>
                    </a:moveTo>
                    <a:cubicBezTo>
                      <a:pt x="2" y="11"/>
                      <a:pt x="4" y="8"/>
                      <a:pt x="7" y="5"/>
                    </a:cubicBezTo>
                    <a:cubicBezTo>
                      <a:pt x="8" y="4"/>
                      <a:pt x="11" y="1"/>
                      <a:pt x="13" y="1"/>
                    </a:cubicBezTo>
                    <a:cubicBezTo>
                      <a:pt x="17" y="0"/>
                      <a:pt x="14" y="10"/>
                      <a:pt x="19" y="8"/>
                    </a:cubicBezTo>
                    <a:cubicBezTo>
                      <a:pt x="15" y="10"/>
                      <a:pt x="16" y="5"/>
                      <a:pt x="13" y="4"/>
                    </a:cubicBezTo>
                    <a:cubicBezTo>
                      <a:pt x="9" y="2"/>
                      <a:pt x="6" y="8"/>
                      <a:pt x="3" y="9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9" name="Freeform 2774">
                <a:extLst>
                  <a:ext uri="{FF2B5EF4-FFF2-40B4-BE49-F238E27FC236}">
                    <a16:creationId xmlns:a16="http://schemas.microsoft.com/office/drawing/2014/main" id="{D97034E8-C06A-45B5-82E2-F993A26E2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792"/>
                <a:ext cx="47" cy="40"/>
              </a:xfrm>
              <a:custGeom>
                <a:avLst/>
                <a:gdLst>
                  <a:gd name="T0" fmla="*/ 245 w 19"/>
                  <a:gd name="T1" fmla="*/ 56 h 15"/>
                  <a:gd name="T2" fmla="*/ 153 w 19"/>
                  <a:gd name="T3" fmla="*/ 35 h 15"/>
                  <a:gd name="T4" fmla="*/ 62 w 19"/>
                  <a:gd name="T5" fmla="*/ 0 h 15"/>
                  <a:gd name="T6" fmla="*/ 30 w 19"/>
                  <a:gd name="T7" fmla="*/ 285 h 15"/>
                  <a:gd name="T8" fmla="*/ 92 w 19"/>
                  <a:gd name="T9" fmla="*/ 77 h 15"/>
                  <a:gd name="T10" fmla="*/ 183 w 19"/>
                  <a:gd name="T11" fmla="*/ 93 h 15"/>
                  <a:gd name="T12" fmla="*/ 287 w 19"/>
                  <a:gd name="T13" fmla="*/ 77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5">
                    <a:moveTo>
                      <a:pt x="16" y="3"/>
                    </a:moveTo>
                    <a:cubicBezTo>
                      <a:pt x="14" y="3"/>
                      <a:pt x="12" y="3"/>
                      <a:pt x="10" y="2"/>
                    </a:cubicBezTo>
                    <a:cubicBezTo>
                      <a:pt x="8" y="2"/>
                      <a:pt x="6" y="0"/>
                      <a:pt x="4" y="0"/>
                    </a:cubicBezTo>
                    <a:cubicBezTo>
                      <a:pt x="0" y="1"/>
                      <a:pt x="1" y="12"/>
                      <a:pt x="2" y="15"/>
                    </a:cubicBezTo>
                    <a:cubicBezTo>
                      <a:pt x="3" y="12"/>
                      <a:pt x="2" y="5"/>
                      <a:pt x="6" y="4"/>
                    </a:cubicBezTo>
                    <a:cubicBezTo>
                      <a:pt x="8" y="4"/>
                      <a:pt x="10" y="5"/>
                      <a:pt x="12" y="5"/>
                    </a:cubicBezTo>
                    <a:cubicBezTo>
                      <a:pt x="14" y="5"/>
                      <a:pt x="17" y="4"/>
                      <a:pt x="19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0" name="Freeform 2775">
                <a:extLst>
                  <a:ext uri="{FF2B5EF4-FFF2-40B4-BE49-F238E27FC236}">
                    <a16:creationId xmlns:a16="http://schemas.microsoft.com/office/drawing/2014/main" id="{C7731687-BDEA-4233-A9CE-E6445F291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707"/>
                <a:ext cx="15" cy="56"/>
              </a:xfrm>
              <a:custGeom>
                <a:avLst/>
                <a:gdLst>
                  <a:gd name="T0" fmla="*/ 50 w 6"/>
                  <a:gd name="T1" fmla="*/ 56 h 21"/>
                  <a:gd name="T2" fmla="*/ 0 w 6"/>
                  <a:gd name="T3" fmla="*/ 205 h 21"/>
                  <a:gd name="T4" fmla="*/ 50 w 6"/>
                  <a:gd name="T5" fmla="*/ 285 h 21"/>
                  <a:gd name="T6" fmla="*/ 50 w 6"/>
                  <a:gd name="T7" fmla="*/ 397 h 21"/>
                  <a:gd name="T8" fmla="*/ 63 w 6"/>
                  <a:gd name="T9" fmla="*/ 227 h 21"/>
                  <a:gd name="T10" fmla="*/ 95 w 6"/>
                  <a:gd name="T11" fmla="*/ 115 h 21"/>
                  <a:gd name="T12" fmla="*/ 63 w 6"/>
                  <a:gd name="T13" fmla="*/ 0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1">
                    <a:moveTo>
                      <a:pt x="3" y="3"/>
                    </a:moveTo>
                    <a:cubicBezTo>
                      <a:pt x="4" y="6"/>
                      <a:pt x="0" y="9"/>
                      <a:pt x="0" y="11"/>
                    </a:cubicBezTo>
                    <a:cubicBezTo>
                      <a:pt x="0" y="12"/>
                      <a:pt x="2" y="14"/>
                      <a:pt x="3" y="15"/>
                    </a:cubicBezTo>
                    <a:cubicBezTo>
                      <a:pt x="3" y="17"/>
                      <a:pt x="3" y="19"/>
                      <a:pt x="3" y="21"/>
                    </a:cubicBezTo>
                    <a:cubicBezTo>
                      <a:pt x="4" y="18"/>
                      <a:pt x="3" y="15"/>
                      <a:pt x="4" y="12"/>
                    </a:cubicBezTo>
                    <a:cubicBezTo>
                      <a:pt x="5" y="10"/>
                      <a:pt x="6" y="8"/>
                      <a:pt x="6" y="6"/>
                    </a:cubicBezTo>
                    <a:cubicBezTo>
                      <a:pt x="6" y="4"/>
                      <a:pt x="3" y="2"/>
                      <a:pt x="4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1" name="Freeform 2776">
                <a:extLst>
                  <a:ext uri="{FF2B5EF4-FFF2-40B4-BE49-F238E27FC236}">
                    <a16:creationId xmlns:a16="http://schemas.microsoft.com/office/drawing/2014/main" id="{984AED6D-F319-43EF-A5C7-8144DAC7D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974"/>
                <a:ext cx="77" cy="43"/>
              </a:xfrm>
              <a:custGeom>
                <a:avLst/>
                <a:gdLst>
                  <a:gd name="T0" fmla="*/ 12 w 31"/>
                  <a:gd name="T1" fmla="*/ 274 h 16"/>
                  <a:gd name="T2" fmla="*/ 75 w 31"/>
                  <a:gd name="T3" fmla="*/ 159 h 16"/>
                  <a:gd name="T4" fmla="*/ 216 w 31"/>
                  <a:gd name="T5" fmla="*/ 137 h 16"/>
                  <a:gd name="T6" fmla="*/ 474 w 31"/>
                  <a:gd name="T7" fmla="*/ 0 h 16"/>
                  <a:gd name="T8" fmla="*/ 216 w 31"/>
                  <a:gd name="T9" fmla="*/ 175 h 16"/>
                  <a:gd name="T10" fmla="*/ 154 w 31"/>
                  <a:gd name="T11" fmla="*/ 290 h 16"/>
                  <a:gd name="T12" fmla="*/ 0 w 31"/>
                  <a:gd name="T13" fmla="*/ 29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16">
                    <a:moveTo>
                      <a:pt x="1" y="14"/>
                    </a:moveTo>
                    <a:cubicBezTo>
                      <a:pt x="4" y="12"/>
                      <a:pt x="2" y="9"/>
                      <a:pt x="5" y="8"/>
                    </a:cubicBezTo>
                    <a:cubicBezTo>
                      <a:pt x="8" y="7"/>
                      <a:pt x="11" y="7"/>
                      <a:pt x="14" y="7"/>
                    </a:cubicBezTo>
                    <a:cubicBezTo>
                      <a:pt x="20" y="5"/>
                      <a:pt x="26" y="4"/>
                      <a:pt x="31" y="0"/>
                    </a:cubicBezTo>
                    <a:cubicBezTo>
                      <a:pt x="25" y="3"/>
                      <a:pt x="20" y="7"/>
                      <a:pt x="14" y="9"/>
                    </a:cubicBezTo>
                    <a:cubicBezTo>
                      <a:pt x="10" y="10"/>
                      <a:pt x="6" y="11"/>
                      <a:pt x="10" y="15"/>
                    </a:cubicBezTo>
                    <a:cubicBezTo>
                      <a:pt x="8" y="16"/>
                      <a:pt x="3" y="15"/>
                      <a:pt x="0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2" name="Freeform 2777">
                <a:extLst>
                  <a:ext uri="{FF2B5EF4-FFF2-40B4-BE49-F238E27FC236}">
                    <a16:creationId xmlns:a16="http://schemas.microsoft.com/office/drawing/2014/main" id="{F0094BDE-5720-4B06-ADE6-040EB9FC9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961"/>
                <a:ext cx="42" cy="42"/>
              </a:xfrm>
              <a:custGeom>
                <a:avLst/>
                <a:gdLst>
                  <a:gd name="T0" fmla="*/ 133 w 17"/>
                  <a:gd name="T1" fmla="*/ 76 h 16"/>
                  <a:gd name="T2" fmla="*/ 12 w 17"/>
                  <a:gd name="T3" fmla="*/ 289 h 16"/>
                  <a:gd name="T4" fmla="*/ 121 w 17"/>
                  <a:gd name="T5" fmla="*/ 144 h 16"/>
                  <a:gd name="T6" fmla="*/ 212 w 17"/>
                  <a:gd name="T7" fmla="*/ 76 h 16"/>
                  <a:gd name="T8" fmla="*/ 257 w 17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6">
                    <a:moveTo>
                      <a:pt x="9" y="4"/>
                    </a:moveTo>
                    <a:cubicBezTo>
                      <a:pt x="3" y="4"/>
                      <a:pt x="0" y="11"/>
                      <a:pt x="1" y="16"/>
                    </a:cubicBezTo>
                    <a:cubicBezTo>
                      <a:pt x="1" y="12"/>
                      <a:pt x="5" y="9"/>
                      <a:pt x="8" y="8"/>
                    </a:cubicBezTo>
                    <a:cubicBezTo>
                      <a:pt x="10" y="7"/>
                      <a:pt x="12" y="6"/>
                      <a:pt x="14" y="4"/>
                    </a:cubicBezTo>
                    <a:cubicBezTo>
                      <a:pt x="15" y="3"/>
                      <a:pt x="16" y="1"/>
                      <a:pt x="17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3" name="Freeform 2778">
                <a:extLst>
                  <a:ext uri="{FF2B5EF4-FFF2-40B4-BE49-F238E27FC236}">
                    <a16:creationId xmlns:a16="http://schemas.microsoft.com/office/drawing/2014/main" id="{547D61FB-77FB-4289-82E7-3E660A44D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4" y="2929"/>
                <a:ext cx="45" cy="56"/>
              </a:xfrm>
              <a:custGeom>
                <a:avLst/>
                <a:gdLst>
                  <a:gd name="T0" fmla="*/ 145 w 18"/>
                  <a:gd name="T1" fmla="*/ 0 h 21"/>
                  <a:gd name="T2" fmla="*/ 113 w 18"/>
                  <a:gd name="T3" fmla="*/ 205 h 21"/>
                  <a:gd name="T4" fmla="*/ 0 w 18"/>
                  <a:gd name="T5" fmla="*/ 397 h 21"/>
                  <a:gd name="T6" fmla="*/ 283 w 18"/>
                  <a:gd name="T7" fmla="*/ 149 h 21"/>
                  <a:gd name="T8" fmla="*/ 175 w 18"/>
                  <a:gd name="T9" fmla="*/ 205 h 21"/>
                  <a:gd name="T10" fmla="*/ 158 w 18"/>
                  <a:gd name="T11" fmla="*/ 77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21">
                    <a:moveTo>
                      <a:pt x="9" y="0"/>
                    </a:moveTo>
                    <a:cubicBezTo>
                      <a:pt x="9" y="4"/>
                      <a:pt x="9" y="7"/>
                      <a:pt x="7" y="11"/>
                    </a:cubicBezTo>
                    <a:cubicBezTo>
                      <a:pt x="5" y="14"/>
                      <a:pt x="2" y="17"/>
                      <a:pt x="0" y="21"/>
                    </a:cubicBezTo>
                    <a:cubicBezTo>
                      <a:pt x="6" y="16"/>
                      <a:pt x="12" y="13"/>
                      <a:pt x="18" y="8"/>
                    </a:cubicBezTo>
                    <a:cubicBezTo>
                      <a:pt x="16" y="9"/>
                      <a:pt x="13" y="10"/>
                      <a:pt x="11" y="11"/>
                    </a:cubicBezTo>
                    <a:cubicBezTo>
                      <a:pt x="11" y="8"/>
                      <a:pt x="11" y="6"/>
                      <a:pt x="10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4" name="Freeform 2779">
                <a:extLst>
                  <a:ext uri="{FF2B5EF4-FFF2-40B4-BE49-F238E27FC236}">
                    <a16:creationId xmlns:a16="http://schemas.microsoft.com/office/drawing/2014/main" id="{98FD9345-8FD8-46C9-AEFF-FF5FCBC8F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627"/>
                <a:ext cx="15" cy="21"/>
              </a:xfrm>
              <a:custGeom>
                <a:avLst/>
                <a:gdLst>
                  <a:gd name="T0" fmla="*/ 95 w 6"/>
                  <a:gd name="T1" fmla="*/ 123 h 8"/>
                  <a:gd name="T2" fmla="*/ 33 w 6"/>
                  <a:gd name="T3" fmla="*/ 0 h 8"/>
                  <a:gd name="T4" fmla="*/ 83 w 6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6" y="7"/>
                    </a:moveTo>
                    <a:cubicBezTo>
                      <a:pt x="5" y="6"/>
                      <a:pt x="4" y="0"/>
                      <a:pt x="2" y="0"/>
                    </a:cubicBezTo>
                    <a:cubicBezTo>
                      <a:pt x="0" y="0"/>
                      <a:pt x="5" y="7"/>
                      <a:pt x="5" y="8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5" name="Freeform 2780">
                <a:extLst>
                  <a:ext uri="{FF2B5EF4-FFF2-40B4-BE49-F238E27FC236}">
                    <a16:creationId xmlns:a16="http://schemas.microsoft.com/office/drawing/2014/main" id="{3A7580DB-F962-4FD9-989F-F5951372F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627"/>
                <a:ext cx="35" cy="51"/>
              </a:xfrm>
              <a:custGeom>
                <a:avLst/>
                <a:gdLst>
                  <a:gd name="T0" fmla="*/ 0 w 14"/>
                  <a:gd name="T1" fmla="*/ 231 h 19"/>
                  <a:gd name="T2" fmla="*/ 63 w 14"/>
                  <a:gd name="T3" fmla="*/ 368 h 19"/>
                  <a:gd name="T4" fmla="*/ 145 w 14"/>
                  <a:gd name="T5" fmla="*/ 217 h 19"/>
                  <a:gd name="T6" fmla="*/ 220 w 14"/>
                  <a:gd name="T7" fmla="*/ 0 h 19"/>
                  <a:gd name="T8" fmla="*/ 125 w 14"/>
                  <a:gd name="T9" fmla="*/ 137 h 19"/>
                  <a:gd name="T10" fmla="*/ 83 w 14"/>
                  <a:gd name="T11" fmla="*/ 217 h 19"/>
                  <a:gd name="T12" fmla="*/ 20 w 14"/>
                  <a:gd name="T13" fmla="*/ 193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9">
                    <a:moveTo>
                      <a:pt x="0" y="12"/>
                    </a:moveTo>
                    <a:cubicBezTo>
                      <a:pt x="2" y="14"/>
                      <a:pt x="3" y="17"/>
                      <a:pt x="4" y="19"/>
                    </a:cubicBezTo>
                    <a:cubicBezTo>
                      <a:pt x="4" y="14"/>
                      <a:pt x="5" y="14"/>
                      <a:pt x="9" y="11"/>
                    </a:cubicBezTo>
                    <a:cubicBezTo>
                      <a:pt x="13" y="8"/>
                      <a:pt x="11" y="3"/>
                      <a:pt x="14" y="0"/>
                    </a:cubicBezTo>
                    <a:cubicBezTo>
                      <a:pt x="12" y="1"/>
                      <a:pt x="9" y="4"/>
                      <a:pt x="8" y="7"/>
                    </a:cubicBezTo>
                    <a:cubicBezTo>
                      <a:pt x="7" y="8"/>
                      <a:pt x="7" y="10"/>
                      <a:pt x="5" y="11"/>
                    </a:cubicBezTo>
                    <a:cubicBezTo>
                      <a:pt x="3" y="12"/>
                      <a:pt x="3" y="10"/>
                      <a:pt x="1" y="1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6" name="Freeform 2781">
                <a:extLst>
                  <a:ext uri="{FF2B5EF4-FFF2-40B4-BE49-F238E27FC236}">
                    <a16:creationId xmlns:a16="http://schemas.microsoft.com/office/drawing/2014/main" id="{CD0EC33B-9D73-430C-BB78-5A6F04489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2552"/>
                <a:ext cx="22" cy="56"/>
              </a:xfrm>
              <a:custGeom>
                <a:avLst/>
                <a:gdLst>
                  <a:gd name="T0" fmla="*/ 12 w 9"/>
                  <a:gd name="T1" fmla="*/ 0 h 21"/>
                  <a:gd name="T2" fmla="*/ 29 w 9"/>
                  <a:gd name="T3" fmla="*/ 192 h 21"/>
                  <a:gd name="T4" fmla="*/ 0 w 9"/>
                  <a:gd name="T5" fmla="*/ 341 h 21"/>
                  <a:gd name="T6" fmla="*/ 71 w 9"/>
                  <a:gd name="T7" fmla="*/ 320 h 21"/>
                  <a:gd name="T8" fmla="*/ 120 w 9"/>
                  <a:gd name="T9" fmla="*/ 115 h 21"/>
                  <a:gd name="T10" fmla="*/ 71 w 9"/>
                  <a:gd name="T11" fmla="*/ 264 h 21"/>
                  <a:gd name="T12" fmla="*/ 42 w 9"/>
                  <a:gd name="T13" fmla="*/ 56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21">
                    <a:moveTo>
                      <a:pt x="1" y="0"/>
                    </a:moveTo>
                    <a:cubicBezTo>
                      <a:pt x="2" y="4"/>
                      <a:pt x="2" y="7"/>
                      <a:pt x="2" y="10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21"/>
                      <a:pt x="4" y="19"/>
                      <a:pt x="5" y="17"/>
                    </a:cubicBezTo>
                    <a:cubicBezTo>
                      <a:pt x="7" y="14"/>
                      <a:pt x="9" y="10"/>
                      <a:pt x="8" y="6"/>
                    </a:cubicBezTo>
                    <a:cubicBezTo>
                      <a:pt x="8" y="9"/>
                      <a:pt x="7" y="12"/>
                      <a:pt x="5" y="14"/>
                    </a:cubicBezTo>
                    <a:cubicBezTo>
                      <a:pt x="3" y="12"/>
                      <a:pt x="4" y="6"/>
                      <a:pt x="3" y="3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7" name="Freeform 2782">
                <a:extLst>
                  <a:ext uri="{FF2B5EF4-FFF2-40B4-BE49-F238E27FC236}">
                    <a16:creationId xmlns:a16="http://schemas.microsoft.com/office/drawing/2014/main" id="{0EB434BF-5490-4B14-9529-97EE2BE67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435"/>
                <a:ext cx="28" cy="37"/>
              </a:xfrm>
              <a:custGeom>
                <a:avLst/>
                <a:gdLst>
                  <a:gd name="T0" fmla="*/ 181 w 11"/>
                  <a:gd name="T1" fmla="*/ 56 h 14"/>
                  <a:gd name="T2" fmla="*/ 64 w 11"/>
                  <a:gd name="T3" fmla="*/ 259 h 14"/>
                  <a:gd name="T4" fmla="*/ 20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1" y="3"/>
                    </a:moveTo>
                    <a:cubicBezTo>
                      <a:pt x="5" y="4"/>
                      <a:pt x="4" y="8"/>
                      <a:pt x="4" y="14"/>
                    </a:cubicBezTo>
                    <a:cubicBezTo>
                      <a:pt x="1" y="10"/>
                      <a:pt x="0" y="5"/>
                      <a:pt x="1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8" name="Freeform 2783">
                <a:extLst>
                  <a:ext uri="{FF2B5EF4-FFF2-40B4-BE49-F238E27FC236}">
                    <a16:creationId xmlns:a16="http://schemas.microsoft.com/office/drawing/2014/main" id="{DA97BEE0-A75C-4744-A587-91A4160D9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2443"/>
                <a:ext cx="63" cy="27"/>
              </a:xfrm>
              <a:custGeom>
                <a:avLst/>
                <a:gdLst>
                  <a:gd name="T0" fmla="*/ 0 w 25"/>
                  <a:gd name="T1" fmla="*/ 0 h 10"/>
                  <a:gd name="T2" fmla="*/ 83 w 25"/>
                  <a:gd name="T3" fmla="*/ 103 h 10"/>
                  <a:gd name="T4" fmla="*/ 159 w 25"/>
                  <a:gd name="T5" fmla="*/ 197 h 10"/>
                  <a:gd name="T6" fmla="*/ 401 w 25"/>
                  <a:gd name="T7" fmla="*/ 116 h 10"/>
                  <a:gd name="T8" fmla="*/ 285 w 25"/>
                  <a:gd name="T9" fmla="*/ 81 h 10"/>
                  <a:gd name="T10" fmla="*/ 96 w 25"/>
                  <a:gd name="T11" fmla="*/ 2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10">
                    <a:moveTo>
                      <a:pt x="0" y="0"/>
                    </a:moveTo>
                    <a:cubicBezTo>
                      <a:pt x="2" y="2"/>
                      <a:pt x="3" y="3"/>
                      <a:pt x="5" y="5"/>
                    </a:cubicBezTo>
                    <a:cubicBezTo>
                      <a:pt x="7" y="6"/>
                      <a:pt x="8" y="9"/>
                      <a:pt x="10" y="10"/>
                    </a:cubicBezTo>
                    <a:cubicBezTo>
                      <a:pt x="5" y="3"/>
                      <a:pt x="24" y="7"/>
                      <a:pt x="25" y="6"/>
                    </a:cubicBezTo>
                    <a:cubicBezTo>
                      <a:pt x="23" y="5"/>
                      <a:pt x="20" y="5"/>
                      <a:pt x="18" y="4"/>
                    </a:cubicBezTo>
                    <a:cubicBezTo>
                      <a:pt x="14" y="2"/>
                      <a:pt x="10" y="2"/>
                      <a:pt x="6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9" name="Freeform 2784">
                <a:extLst>
                  <a:ext uri="{FF2B5EF4-FFF2-40B4-BE49-F238E27FC236}">
                    <a16:creationId xmlns:a16="http://schemas.microsoft.com/office/drawing/2014/main" id="{1D81AC9A-DB76-4A6B-B3DF-78F93EF7F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462"/>
                <a:ext cx="67" cy="45"/>
              </a:xfrm>
              <a:custGeom>
                <a:avLst/>
                <a:gdLst>
                  <a:gd name="T0" fmla="*/ 0 w 27"/>
                  <a:gd name="T1" fmla="*/ 0 h 17"/>
                  <a:gd name="T2" fmla="*/ 166 w 27"/>
                  <a:gd name="T3" fmla="*/ 132 h 17"/>
                  <a:gd name="T4" fmla="*/ 290 w 27"/>
                  <a:gd name="T5" fmla="*/ 315 h 17"/>
                  <a:gd name="T6" fmla="*/ 412 w 27"/>
                  <a:gd name="T7" fmla="*/ 238 h 17"/>
                  <a:gd name="T8" fmla="*/ 370 w 27"/>
                  <a:gd name="T9" fmla="*/ 148 h 17"/>
                  <a:gd name="T10" fmla="*/ 74 w 27"/>
                  <a:gd name="T11" fmla="*/ 21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cubicBezTo>
                      <a:pt x="0" y="5"/>
                      <a:pt x="8" y="6"/>
                      <a:pt x="11" y="7"/>
                    </a:cubicBezTo>
                    <a:cubicBezTo>
                      <a:pt x="16" y="8"/>
                      <a:pt x="20" y="11"/>
                      <a:pt x="19" y="17"/>
                    </a:cubicBezTo>
                    <a:cubicBezTo>
                      <a:pt x="19" y="11"/>
                      <a:pt x="24" y="13"/>
                      <a:pt x="27" y="13"/>
                    </a:cubicBezTo>
                    <a:cubicBezTo>
                      <a:pt x="27" y="11"/>
                      <a:pt x="25" y="9"/>
                      <a:pt x="24" y="8"/>
                    </a:cubicBezTo>
                    <a:cubicBezTo>
                      <a:pt x="18" y="5"/>
                      <a:pt x="11" y="3"/>
                      <a:pt x="5" y="1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0" name="Freeform 2785">
                <a:extLst>
                  <a:ext uri="{FF2B5EF4-FFF2-40B4-BE49-F238E27FC236}">
                    <a16:creationId xmlns:a16="http://schemas.microsoft.com/office/drawing/2014/main" id="{3FE0BF85-7959-4B7C-BE73-28A7D9657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2579"/>
                <a:ext cx="50" cy="40"/>
              </a:xfrm>
              <a:custGeom>
                <a:avLst/>
                <a:gdLst>
                  <a:gd name="T0" fmla="*/ 20 w 20"/>
                  <a:gd name="T1" fmla="*/ 264 h 15"/>
                  <a:gd name="T2" fmla="*/ 83 w 20"/>
                  <a:gd name="T3" fmla="*/ 171 h 15"/>
                  <a:gd name="T4" fmla="*/ 175 w 20"/>
                  <a:gd name="T5" fmla="*/ 149 h 15"/>
                  <a:gd name="T6" fmla="*/ 313 w 20"/>
                  <a:gd name="T7" fmla="*/ 0 h 15"/>
                  <a:gd name="T8" fmla="*/ 208 w 20"/>
                  <a:gd name="T9" fmla="*/ 205 h 15"/>
                  <a:gd name="T10" fmla="*/ 20 w 20"/>
                  <a:gd name="T11" fmla="*/ 285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5">
                    <a:moveTo>
                      <a:pt x="1" y="14"/>
                    </a:moveTo>
                    <a:cubicBezTo>
                      <a:pt x="2" y="12"/>
                      <a:pt x="2" y="10"/>
                      <a:pt x="5" y="9"/>
                    </a:cubicBezTo>
                    <a:cubicBezTo>
                      <a:pt x="7" y="8"/>
                      <a:pt x="9" y="9"/>
                      <a:pt x="11" y="8"/>
                    </a:cubicBezTo>
                    <a:cubicBezTo>
                      <a:pt x="16" y="8"/>
                      <a:pt x="20" y="4"/>
                      <a:pt x="20" y="0"/>
                    </a:cubicBezTo>
                    <a:cubicBezTo>
                      <a:pt x="18" y="4"/>
                      <a:pt x="19" y="10"/>
                      <a:pt x="13" y="11"/>
                    </a:cubicBezTo>
                    <a:cubicBezTo>
                      <a:pt x="10" y="11"/>
                      <a:pt x="0" y="10"/>
                      <a:pt x="1" y="15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1" name="Freeform 2786">
                <a:extLst>
                  <a:ext uri="{FF2B5EF4-FFF2-40B4-BE49-F238E27FC236}">
                    <a16:creationId xmlns:a16="http://schemas.microsoft.com/office/drawing/2014/main" id="{BC5B184C-AD01-4846-ABC4-0F51694D4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736"/>
                <a:ext cx="23" cy="72"/>
              </a:xfrm>
              <a:custGeom>
                <a:avLst/>
                <a:gdLst>
                  <a:gd name="T0" fmla="*/ 118 w 9"/>
                  <a:gd name="T1" fmla="*/ 0 h 27"/>
                  <a:gd name="T2" fmla="*/ 20 w 9"/>
                  <a:gd name="T3" fmla="*/ 248 h 27"/>
                  <a:gd name="T4" fmla="*/ 51 w 9"/>
                  <a:gd name="T5" fmla="*/ 512 h 27"/>
                  <a:gd name="T6" fmla="*/ 66 w 9"/>
                  <a:gd name="T7" fmla="*/ 248 h 27"/>
                  <a:gd name="T8" fmla="*/ 151 w 9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7">
                    <a:moveTo>
                      <a:pt x="7" y="0"/>
                    </a:moveTo>
                    <a:cubicBezTo>
                      <a:pt x="4" y="4"/>
                      <a:pt x="2" y="8"/>
                      <a:pt x="1" y="13"/>
                    </a:cubicBezTo>
                    <a:cubicBezTo>
                      <a:pt x="1" y="17"/>
                      <a:pt x="0" y="23"/>
                      <a:pt x="3" y="27"/>
                    </a:cubicBezTo>
                    <a:cubicBezTo>
                      <a:pt x="1" y="22"/>
                      <a:pt x="3" y="17"/>
                      <a:pt x="4" y="13"/>
                    </a:cubicBezTo>
                    <a:cubicBezTo>
                      <a:pt x="5" y="10"/>
                      <a:pt x="6" y="2"/>
                      <a:pt x="9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2" name="Freeform 2787">
                <a:extLst>
                  <a:ext uri="{FF2B5EF4-FFF2-40B4-BE49-F238E27FC236}">
                    <a16:creationId xmlns:a16="http://schemas.microsoft.com/office/drawing/2014/main" id="{05A392BE-7605-4786-AC1A-34BFC66C4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915"/>
                <a:ext cx="50" cy="19"/>
              </a:xfrm>
              <a:custGeom>
                <a:avLst/>
                <a:gdLst>
                  <a:gd name="T0" fmla="*/ 0 w 20"/>
                  <a:gd name="T1" fmla="*/ 141 h 7"/>
                  <a:gd name="T2" fmla="*/ 313 w 2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">
                    <a:moveTo>
                      <a:pt x="0" y="7"/>
                    </a:moveTo>
                    <a:cubicBezTo>
                      <a:pt x="5" y="1"/>
                      <a:pt x="13" y="0"/>
                      <a:pt x="20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3" name="Freeform 2788">
                <a:extLst>
                  <a:ext uri="{FF2B5EF4-FFF2-40B4-BE49-F238E27FC236}">
                    <a16:creationId xmlns:a16="http://schemas.microsoft.com/office/drawing/2014/main" id="{C73202CB-81C7-49DB-B6BD-4DFD3A7CE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2443"/>
                <a:ext cx="20" cy="37"/>
              </a:xfrm>
              <a:custGeom>
                <a:avLst/>
                <a:gdLst>
                  <a:gd name="T0" fmla="*/ 125 w 8"/>
                  <a:gd name="T1" fmla="*/ 56 h 14"/>
                  <a:gd name="T2" fmla="*/ 33 w 8"/>
                  <a:gd name="T3" fmla="*/ 259 h 14"/>
                  <a:gd name="T4" fmla="*/ 33 w 8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8" y="3"/>
                    </a:moveTo>
                    <a:cubicBezTo>
                      <a:pt x="3" y="5"/>
                      <a:pt x="4" y="9"/>
                      <a:pt x="2" y="14"/>
                    </a:cubicBezTo>
                    <a:cubicBezTo>
                      <a:pt x="0" y="11"/>
                      <a:pt x="1" y="3"/>
                      <a:pt x="2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4" name="Freeform 2789">
                <a:extLst>
                  <a:ext uri="{FF2B5EF4-FFF2-40B4-BE49-F238E27FC236}">
                    <a16:creationId xmlns:a16="http://schemas.microsoft.com/office/drawing/2014/main" id="{BA717521-D1F0-405D-ABFD-8E3346627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432"/>
                <a:ext cx="18" cy="32"/>
              </a:xfrm>
              <a:custGeom>
                <a:avLst/>
                <a:gdLst>
                  <a:gd name="T0" fmla="*/ 118 w 7"/>
                  <a:gd name="T1" fmla="*/ 56 h 12"/>
                  <a:gd name="T2" fmla="*/ 0 w 7"/>
                  <a:gd name="T3" fmla="*/ 227 h 12"/>
                  <a:gd name="T4" fmla="*/ 21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3"/>
                    </a:moveTo>
                    <a:cubicBezTo>
                      <a:pt x="3" y="4"/>
                      <a:pt x="1" y="8"/>
                      <a:pt x="0" y="12"/>
                    </a:cubicBezTo>
                    <a:cubicBezTo>
                      <a:pt x="2" y="9"/>
                      <a:pt x="1" y="3"/>
                      <a:pt x="1" y="0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5" name="Freeform 2790">
                <a:extLst>
                  <a:ext uri="{FF2B5EF4-FFF2-40B4-BE49-F238E27FC236}">
                    <a16:creationId xmlns:a16="http://schemas.microsoft.com/office/drawing/2014/main" id="{37140467-6605-440F-A6B2-05B31DF65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2510"/>
                <a:ext cx="55" cy="64"/>
              </a:xfrm>
              <a:custGeom>
                <a:avLst/>
                <a:gdLst>
                  <a:gd name="T0" fmla="*/ 33 w 22"/>
                  <a:gd name="T1" fmla="*/ 341 h 24"/>
                  <a:gd name="T2" fmla="*/ 125 w 22"/>
                  <a:gd name="T3" fmla="*/ 205 h 24"/>
                  <a:gd name="T4" fmla="*/ 175 w 22"/>
                  <a:gd name="T5" fmla="*/ 56 h 24"/>
                  <a:gd name="T6" fmla="*/ 250 w 22"/>
                  <a:gd name="T7" fmla="*/ 93 h 24"/>
                  <a:gd name="T8" fmla="*/ 333 w 22"/>
                  <a:gd name="T9" fmla="*/ 0 h 24"/>
                  <a:gd name="T10" fmla="*/ 283 w 22"/>
                  <a:gd name="T11" fmla="*/ 115 h 24"/>
                  <a:gd name="T12" fmla="*/ 188 w 22"/>
                  <a:gd name="T13" fmla="*/ 171 h 24"/>
                  <a:gd name="T14" fmla="*/ 0 w 22"/>
                  <a:gd name="T15" fmla="*/ 456 h 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24">
                    <a:moveTo>
                      <a:pt x="2" y="18"/>
                    </a:moveTo>
                    <a:cubicBezTo>
                      <a:pt x="4" y="15"/>
                      <a:pt x="6" y="13"/>
                      <a:pt x="8" y="11"/>
                    </a:cubicBezTo>
                    <a:cubicBezTo>
                      <a:pt x="10" y="8"/>
                      <a:pt x="10" y="5"/>
                      <a:pt x="11" y="3"/>
                    </a:cubicBezTo>
                    <a:cubicBezTo>
                      <a:pt x="13" y="4"/>
                      <a:pt x="14" y="5"/>
                      <a:pt x="16" y="5"/>
                    </a:cubicBezTo>
                    <a:cubicBezTo>
                      <a:pt x="18" y="4"/>
                      <a:pt x="22" y="2"/>
                      <a:pt x="21" y="0"/>
                    </a:cubicBezTo>
                    <a:cubicBezTo>
                      <a:pt x="20" y="2"/>
                      <a:pt x="20" y="4"/>
                      <a:pt x="18" y="6"/>
                    </a:cubicBezTo>
                    <a:cubicBezTo>
                      <a:pt x="16" y="8"/>
                      <a:pt x="15" y="8"/>
                      <a:pt x="12" y="9"/>
                    </a:cubicBezTo>
                    <a:cubicBezTo>
                      <a:pt x="7" y="11"/>
                      <a:pt x="2" y="19"/>
                      <a:pt x="0" y="2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6" name="Freeform 2791">
                <a:extLst>
                  <a:ext uri="{FF2B5EF4-FFF2-40B4-BE49-F238E27FC236}">
                    <a16:creationId xmlns:a16="http://schemas.microsoft.com/office/drawing/2014/main" id="{E5001DA1-A206-4AE1-845C-4F5EEC0D2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646"/>
                <a:ext cx="70" cy="48"/>
              </a:xfrm>
              <a:custGeom>
                <a:avLst/>
                <a:gdLst>
                  <a:gd name="T0" fmla="*/ 175 w 28"/>
                  <a:gd name="T1" fmla="*/ 205 h 18"/>
                  <a:gd name="T2" fmla="*/ 438 w 28"/>
                  <a:gd name="T3" fmla="*/ 0 h 18"/>
                  <a:gd name="T4" fmla="*/ 238 w 28"/>
                  <a:gd name="T5" fmla="*/ 307 h 18"/>
                  <a:gd name="T6" fmla="*/ 145 w 28"/>
                  <a:gd name="T7" fmla="*/ 264 h 18"/>
                  <a:gd name="T8" fmla="*/ 20 w 28"/>
                  <a:gd name="T9" fmla="*/ 341 h 18"/>
                  <a:gd name="T10" fmla="*/ 95 w 28"/>
                  <a:gd name="T11" fmla="*/ 77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11" y="11"/>
                    </a:moveTo>
                    <a:cubicBezTo>
                      <a:pt x="17" y="15"/>
                      <a:pt x="26" y="4"/>
                      <a:pt x="28" y="0"/>
                    </a:cubicBezTo>
                    <a:cubicBezTo>
                      <a:pt x="24" y="5"/>
                      <a:pt x="22" y="14"/>
                      <a:pt x="15" y="16"/>
                    </a:cubicBezTo>
                    <a:cubicBezTo>
                      <a:pt x="12" y="17"/>
                      <a:pt x="11" y="15"/>
                      <a:pt x="9" y="14"/>
                    </a:cubicBezTo>
                    <a:cubicBezTo>
                      <a:pt x="5" y="13"/>
                      <a:pt x="3" y="16"/>
                      <a:pt x="1" y="18"/>
                    </a:cubicBezTo>
                    <a:cubicBezTo>
                      <a:pt x="0" y="14"/>
                      <a:pt x="5" y="8"/>
                      <a:pt x="6" y="4"/>
                    </a:cubicBezTo>
                  </a:path>
                </a:pathLst>
              </a:custGeom>
              <a:solidFill>
                <a:srgbClr val="BD3C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7" name="Freeform 2792">
                <a:extLst>
                  <a:ext uri="{FF2B5EF4-FFF2-40B4-BE49-F238E27FC236}">
                    <a16:creationId xmlns:a16="http://schemas.microsoft.com/office/drawing/2014/main" id="{45CB8BD1-EE6D-43CD-BE02-6658BA14F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734"/>
                <a:ext cx="25" cy="48"/>
              </a:xfrm>
              <a:custGeom>
                <a:avLst/>
                <a:gdLst>
                  <a:gd name="T0" fmla="*/ 83 w 10"/>
                  <a:gd name="T1" fmla="*/ 21 h 18"/>
                  <a:gd name="T2" fmla="*/ 0 w 10"/>
                  <a:gd name="T3" fmla="*/ 341 h 18"/>
                  <a:gd name="T4" fmla="*/ 158 w 10"/>
                  <a:gd name="T5" fmla="*/ 56 h 18"/>
                  <a:gd name="T6" fmla="*/ 113 w 10"/>
                  <a:gd name="T7" fmla="*/ 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8">
                    <a:moveTo>
                      <a:pt x="5" y="1"/>
                    </a:moveTo>
                    <a:cubicBezTo>
                      <a:pt x="0" y="4"/>
                      <a:pt x="0" y="12"/>
                      <a:pt x="0" y="18"/>
                    </a:cubicBezTo>
                    <a:cubicBezTo>
                      <a:pt x="0" y="13"/>
                      <a:pt x="3" y="0"/>
                      <a:pt x="10" y="3"/>
                    </a:cubicBezTo>
                    <a:cubicBezTo>
                      <a:pt x="9" y="1"/>
                      <a:pt x="8" y="1"/>
                      <a:pt x="7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8" name="Freeform 2793">
                <a:extLst>
                  <a:ext uri="{FF2B5EF4-FFF2-40B4-BE49-F238E27FC236}">
                    <a16:creationId xmlns:a16="http://schemas.microsoft.com/office/drawing/2014/main" id="{FA1F4AAB-42DF-421A-A562-57C4C2E78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728"/>
                <a:ext cx="10" cy="56"/>
              </a:xfrm>
              <a:custGeom>
                <a:avLst/>
                <a:gdLst>
                  <a:gd name="T0" fmla="*/ 0 w 4"/>
                  <a:gd name="T1" fmla="*/ 0 h 21"/>
                  <a:gd name="T2" fmla="*/ 33 w 4"/>
                  <a:gd name="T3" fmla="*/ 397 h 21"/>
                  <a:gd name="T4" fmla="*/ 50 w 4"/>
                  <a:gd name="T5" fmla="*/ 171 h 21"/>
                  <a:gd name="T6" fmla="*/ 33 w 4"/>
                  <a:gd name="T7" fmla="*/ 77 h 21"/>
                  <a:gd name="T8" fmla="*/ 0 w 4"/>
                  <a:gd name="T9" fmla="*/ 2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1">
                    <a:moveTo>
                      <a:pt x="0" y="0"/>
                    </a:moveTo>
                    <a:cubicBezTo>
                      <a:pt x="1" y="7"/>
                      <a:pt x="3" y="14"/>
                      <a:pt x="2" y="21"/>
                    </a:cubicBezTo>
                    <a:cubicBezTo>
                      <a:pt x="4" y="17"/>
                      <a:pt x="4" y="13"/>
                      <a:pt x="3" y="9"/>
                    </a:cubicBezTo>
                    <a:cubicBezTo>
                      <a:pt x="3" y="7"/>
                      <a:pt x="3" y="5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9" name="Freeform 2794">
                <a:extLst>
                  <a:ext uri="{FF2B5EF4-FFF2-40B4-BE49-F238E27FC236}">
                    <a16:creationId xmlns:a16="http://schemas.microsoft.com/office/drawing/2014/main" id="{66A4EFE9-22C6-42C7-BFE8-5D8D25C7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579"/>
                <a:ext cx="32" cy="67"/>
              </a:xfrm>
              <a:custGeom>
                <a:avLst/>
                <a:gdLst>
                  <a:gd name="T0" fmla="*/ 194 w 13"/>
                  <a:gd name="T1" fmla="*/ 0 h 25"/>
                  <a:gd name="T2" fmla="*/ 153 w 13"/>
                  <a:gd name="T3" fmla="*/ 115 h 25"/>
                  <a:gd name="T4" fmla="*/ 74 w 13"/>
                  <a:gd name="T5" fmla="*/ 230 h 25"/>
                  <a:gd name="T6" fmla="*/ 62 w 13"/>
                  <a:gd name="T7" fmla="*/ 389 h 25"/>
                  <a:gd name="T8" fmla="*/ 62 w 13"/>
                  <a:gd name="T9" fmla="*/ 445 h 25"/>
                  <a:gd name="T10" fmla="*/ 0 w 13"/>
                  <a:gd name="T11" fmla="*/ 482 h 25"/>
                  <a:gd name="T12" fmla="*/ 91 w 13"/>
                  <a:gd name="T13" fmla="*/ 423 h 25"/>
                  <a:gd name="T14" fmla="*/ 103 w 13"/>
                  <a:gd name="T15" fmla="*/ 252 h 25"/>
                  <a:gd name="T16" fmla="*/ 162 w 13"/>
                  <a:gd name="T17" fmla="*/ 137 h 25"/>
                  <a:gd name="T18" fmla="*/ 194 w 13"/>
                  <a:gd name="T19" fmla="*/ 78 h 25"/>
                  <a:gd name="T20" fmla="*/ 194 w 13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3" h="25">
                    <a:moveTo>
                      <a:pt x="13" y="0"/>
                    </a:moveTo>
                    <a:cubicBezTo>
                      <a:pt x="11" y="2"/>
                      <a:pt x="12" y="4"/>
                      <a:pt x="10" y="6"/>
                    </a:cubicBezTo>
                    <a:cubicBezTo>
                      <a:pt x="8" y="8"/>
                      <a:pt x="6" y="10"/>
                      <a:pt x="5" y="12"/>
                    </a:cubicBezTo>
                    <a:cubicBezTo>
                      <a:pt x="4" y="14"/>
                      <a:pt x="4" y="17"/>
                      <a:pt x="4" y="20"/>
                    </a:cubicBezTo>
                    <a:cubicBezTo>
                      <a:pt x="4" y="21"/>
                      <a:pt x="4" y="22"/>
                      <a:pt x="4" y="23"/>
                    </a:cubicBezTo>
                    <a:cubicBezTo>
                      <a:pt x="3" y="24"/>
                      <a:pt x="1" y="24"/>
                      <a:pt x="0" y="25"/>
                    </a:cubicBezTo>
                    <a:cubicBezTo>
                      <a:pt x="2" y="24"/>
                      <a:pt x="5" y="23"/>
                      <a:pt x="6" y="22"/>
                    </a:cubicBezTo>
                    <a:cubicBezTo>
                      <a:pt x="8" y="19"/>
                      <a:pt x="7" y="16"/>
                      <a:pt x="7" y="13"/>
                    </a:cubicBezTo>
                    <a:cubicBezTo>
                      <a:pt x="8" y="10"/>
                      <a:pt x="10" y="9"/>
                      <a:pt x="11" y="7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3" y="3"/>
                      <a:pt x="12" y="1"/>
                      <a:pt x="13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0" name="Freeform 2795">
                <a:extLst>
                  <a:ext uri="{FF2B5EF4-FFF2-40B4-BE49-F238E27FC236}">
                    <a16:creationId xmlns:a16="http://schemas.microsoft.com/office/drawing/2014/main" id="{DF3A706E-F33D-414A-87C5-533D4A9ED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2531"/>
                <a:ext cx="15" cy="69"/>
              </a:xfrm>
              <a:custGeom>
                <a:avLst/>
                <a:gdLst>
                  <a:gd name="T0" fmla="*/ 33 w 6"/>
                  <a:gd name="T1" fmla="*/ 56 h 26"/>
                  <a:gd name="T2" fmla="*/ 63 w 6"/>
                  <a:gd name="T3" fmla="*/ 281 h 26"/>
                  <a:gd name="T4" fmla="*/ 0 w 6"/>
                  <a:gd name="T5" fmla="*/ 486 h 26"/>
                  <a:gd name="T6" fmla="*/ 63 w 6"/>
                  <a:gd name="T7" fmla="*/ 395 h 26"/>
                  <a:gd name="T8" fmla="*/ 95 w 6"/>
                  <a:gd name="T9" fmla="*/ 260 h 26"/>
                  <a:gd name="T10" fmla="*/ 83 w 6"/>
                  <a:gd name="T11" fmla="*/ 133 h 26"/>
                  <a:gd name="T12" fmla="*/ 20 w 6"/>
                  <a:gd name="T13" fmla="*/ 0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26">
                    <a:moveTo>
                      <a:pt x="2" y="3"/>
                    </a:moveTo>
                    <a:cubicBezTo>
                      <a:pt x="4" y="6"/>
                      <a:pt x="4" y="11"/>
                      <a:pt x="4" y="15"/>
                    </a:cubicBezTo>
                    <a:cubicBezTo>
                      <a:pt x="3" y="19"/>
                      <a:pt x="2" y="22"/>
                      <a:pt x="0" y="26"/>
                    </a:cubicBezTo>
                    <a:cubicBezTo>
                      <a:pt x="2" y="25"/>
                      <a:pt x="3" y="22"/>
                      <a:pt x="4" y="21"/>
                    </a:cubicBezTo>
                    <a:cubicBezTo>
                      <a:pt x="5" y="19"/>
                      <a:pt x="5" y="16"/>
                      <a:pt x="6" y="14"/>
                    </a:cubicBezTo>
                    <a:cubicBezTo>
                      <a:pt x="6" y="12"/>
                      <a:pt x="5" y="9"/>
                      <a:pt x="5" y="7"/>
                    </a:cubicBezTo>
                    <a:cubicBezTo>
                      <a:pt x="4" y="4"/>
                      <a:pt x="1" y="3"/>
                      <a:pt x="1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1" name="Freeform 2796">
                <a:extLst>
                  <a:ext uri="{FF2B5EF4-FFF2-40B4-BE49-F238E27FC236}">
                    <a16:creationId xmlns:a16="http://schemas.microsoft.com/office/drawing/2014/main" id="{FAE5167D-B892-4E4D-B5BD-58433DA8E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576"/>
                <a:ext cx="18" cy="56"/>
              </a:xfrm>
              <a:custGeom>
                <a:avLst/>
                <a:gdLst>
                  <a:gd name="T0" fmla="*/ 118 w 7"/>
                  <a:gd name="T1" fmla="*/ 0 h 21"/>
                  <a:gd name="T2" fmla="*/ 85 w 7"/>
                  <a:gd name="T3" fmla="*/ 115 h 21"/>
                  <a:gd name="T4" fmla="*/ 33 w 7"/>
                  <a:gd name="T5" fmla="*/ 192 h 21"/>
                  <a:gd name="T6" fmla="*/ 33 w 7"/>
                  <a:gd name="T7" fmla="*/ 397 h 21"/>
                  <a:gd name="T8" fmla="*/ 54 w 7"/>
                  <a:gd name="T9" fmla="*/ 192 h 21"/>
                  <a:gd name="T10" fmla="*/ 85 w 7"/>
                  <a:gd name="T11" fmla="*/ 136 h 21"/>
                  <a:gd name="T12" fmla="*/ 118 w 7"/>
                  <a:gd name="T13" fmla="*/ 35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1">
                    <a:moveTo>
                      <a:pt x="7" y="0"/>
                    </a:moveTo>
                    <a:cubicBezTo>
                      <a:pt x="6" y="2"/>
                      <a:pt x="6" y="4"/>
                      <a:pt x="5" y="6"/>
                    </a:cubicBezTo>
                    <a:cubicBezTo>
                      <a:pt x="4" y="7"/>
                      <a:pt x="3" y="8"/>
                      <a:pt x="2" y="10"/>
                    </a:cubicBezTo>
                    <a:cubicBezTo>
                      <a:pt x="0" y="13"/>
                      <a:pt x="1" y="18"/>
                      <a:pt x="2" y="21"/>
                    </a:cubicBezTo>
                    <a:cubicBezTo>
                      <a:pt x="2" y="18"/>
                      <a:pt x="1" y="14"/>
                      <a:pt x="3" y="10"/>
                    </a:cubicBezTo>
                    <a:cubicBezTo>
                      <a:pt x="4" y="9"/>
                      <a:pt x="5" y="8"/>
                      <a:pt x="5" y="7"/>
                    </a:cubicBezTo>
                    <a:cubicBezTo>
                      <a:pt x="6" y="6"/>
                      <a:pt x="6" y="3"/>
                      <a:pt x="7" y="2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2" name="Freeform 2797">
                <a:extLst>
                  <a:ext uri="{FF2B5EF4-FFF2-40B4-BE49-F238E27FC236}">
                    <a16:creationId xmlns:a16="http://schemas.microsoft.com/office/drawing/2014/main" id="{BAACA3D2-8CA0-4F93-B24A-158971EE8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12"/>
                <a:ext cx="38" cy="75"/>
              </a:xfrm>
              <a:custGeom>
                <a:avLst/>
                <a:gdLst>
                  <a:gd name="T0" fmla="*/ 193 w 15"/>
                  <a:gd name="T1" fmla="*/ 193 h 28"/>
                  <a:gd name="T2" fmla="*/ 51 w 15"/>
                  <a:gd name="T3" fmla="*/ 538 h 28"/>
                  <a:gd name="T4" fmla="*/ 225 w 15"/>
                  <a:gd name="T5" fmla="*/ 0 h 28"/>
                  <a:gd name="T6" fmla="*/ 193 w 15"/>
                  <a:gd name="T7" fmla="*/ 19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8">
                    <a:moveTo>
                      <a:pt x="12" y="10"/>
                    </a:moveTo>
                    <a:cubicBezTo>
                      <a:pt x="8" y="16"/>
                      <a:pt x="3" y="20"/>
                      <a:pt x="3" y="28"/>
                    </a:cubicBezTo>
                    <a:cubicBezTo>
                      <a:pt x="0" y="17"/>
                      <a:pt x="13" y="11"/>
                      <a:pt x="14" y="0"/>
                    </a:cubicBezTo>
                    <a:cubicBezTo>
                      <a:pt x="14" y="3"/>
                      <a:pt x="15" y="5"/>
                      <a:pt x="12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3" name="Freeform 2798">
                <a:extLst>
                  <a:ext uri="{FF2B5EF4-FFF2-40B4-BE49-F238E27FC236}">
                    <a16:creationId xmlns:a16="http://schemas.microsoft.com/office/drawing/2014/main" id="{DD9CD880-91F4-4D9F-90BC-DA2B1170C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800"/>
                <a:ext cx="35" cy="32"/>
              </a:xfrm>
              <a:custGeom>
                <a:avLst/>
                <a:gdLst>
                  <a:gd name="T0" fmla="*/ 0 w 14"/>
                  <a:gd name="T1" fmla="*/ 136 h 12"/>
                  <a:gd name="T2" fmla="*/ 33 w 14"/>
                  <a:gd name="T3" fmla="*/ 205 h 12"/>
                  <a:gd name="T4" fmla="*/ 113 w 14"/>
                  <a:gd name="T5" fmla="*/ 171 h 12"/>
                  <a:gd name="T6" fmla="*/ 220 w 14"/>
                  <a:gd name="T7" fmla="*/ 0 h 12"/>
                  <a:gd name="T8" fmla="*/ 175 w 14"/>
                  <a:gd name="T9" fmla="*/ 77 h 12"/>
                  <a:gd name="T10" fmla="*/ 113 w 14"/>
                  <a:gd name="T11" fmla="*/ 115 h 12"/>
                  <a:gd name="T12" fmla="*/ 50 w 14"/>
                  <a:gd name="T13" fmla="*/ 171 h 12"/>
                  <a:gd name="T14" fmla="*/ 0 w 14"/>
                  <a:gd name="T15" fmla="*/ 136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12">
                    <a:moveTo>
                      <a:pt x="0" y="7"/>
                    </a:moveTo>
                    <a:cubicBezTo>
                      <a:pt x="0" y="8"/>
                      <a:pt x="0" y="10"/>
                      <a:pt x="2" y="11"/>
                    </a:cubicBezTo>
                    <a:cubicBezTo>
                      <a:pt x="3" y="12"/>
                      <a:pt x="6" y="10"/>
                      <a:pt x="7" y="9"/>
                    </a:cubicBezTo>
                    <a:cubicBezTo>
                      <a:pt x="10" y="7"/>
                      <a:pt x="13" y="4"/>
                      <a:pt x="14" y="0"/>
                    </a:cubicBezTo>
                    <a:cubicBezTo>
                      <a:pt x="13" y="1"/>
                      <a:pt x="12" y="3"/>
                      <a:pt x="11" y="4"/>
                    </a:cubicBezTo>
                    <a:cubicBezTo>
                      <a:pt x="10" y="5"/>
                      <a:pt x="9" y="6"/>
                      <a:pt x="7" y="6"/>
                    </a:cubicBezTo>
                    <a:cubicBezTo>
                      <a:pt x="6" y="7"/>
                      <a:pt x="4" y="9"/>
                      <a:pt x="3" y="9"/>
                    </a:cubicBezTo>
                    <a:cubicBezTo>
                      <a:pt x="1" y="9"/>
                      <a:pt x="1" y="9"/>
                      <a:pt x="0" y="7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4" name="Freeform 2799">
                <a:extLst>
                  <a:ext uri="{FF2B5EF4-FFF2-40B4-BE49-F238E27FC236}">
                    <a16:creationId xmlns:a16="http://schemas.microsoft.com/office/drawing/2014/main" id="{F0773511-B8F4-4C8B-980C-E2CE1F48E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2862"/>
                <a:ext cx="48" cy="45"/>
              </a:xfrm>
              <a:custGeom>
                <a:avLst/>
                <a:gdLst>
                  <a:gd name="T0" fmla="*/ 306 w 19"/>
                  <a:gd name="T1" fmla="*/ 0 h 17"/>
                  <a:gd name="T2" fmla="*/ 0 w 19"/>
                  <a:gd name="T3" fmla="*/ 315 h 17"/>
                  <a:gd name="T4" fmla="*/ 306 w 1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7">
                    <a:moveTo>
                      <a:pt x="19" y="0"/>
                    </a:moveTo>
                    <a:cubicBezTo>
                      <a:pt x="16" y="13"/>
                      <a:pt x="6" y="15"/>
                      <a:pt x="0" y="17"/>
                    </a:cubicBezTo>
                    <a:cubicBezTo>
                      <a:pt x="5" y="14"/>
                      <a:pt x="13" y="12"/>
                      <a:pt x="19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5" name="Freeform 2800">
                <a:extLst>
                  <a:ext uri="{FF2B5EF4-FFF2-40B4-BE49-F238E27FC236}">
                    <a16:creationId xmlns:a16="http://schemas.microsoft.com/office/drawing/2014/main" id="{D9B076FE-E498-47D3-A74D-84DBF80EB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915"/>
                <a:ext cx="50" cy="35"/>
              </a:xfrm>
              <a:custGeom>
                <a:avLst/>
                <a:gdLst>
                  <a:gd name="T0" fmla="*/ 0 w 20"/>
                  <a:gd name="T1" fmla="*/ 253 h 13"/>
                  <a:gd name="T2" fmla="*/ 188 w 20"/>
                  <a:gd name="T3" fmla="*/ 35 h 13"/>
                  <a:gd name="T4" fmla="*/ 313 w 20"/>
                  <a:gd name="T5" fmla="*/ 197 h 13"/>
                  <a:gd name="T6" fmla="*/ 175 w 20"/>
                  <a:gd name="T7" fmla="*/ 116 h 13"/>
                  <a:gd name="T8" fmla="*/ 0 w 20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0" y="13"/>
                    </a:moveTo>
                    <a:cubicBezTo>
                      <a:pt x="5" y="9"/>
                      <a:pt x="8" y="4"/>
                      <a:pt x="12" y="2"/>
                    </a:cubicBezTo>
                    <a:cubicBezTo>
                      <a:pt x="16" y="0"/>
                      <a:pt x="20" y="5"/>
                      <a:pt x="20" y="10"/>
                    </a:cubicBezTo>
                    <a:cubicBezTo>
                      <a:pt x="19" y="5"/>
                      <a:pt x="14" y="3"/>
                      <a:pt x="11" y="6"/>
                    </a:cubicBezTo>
                    <a:cubicBezTo>
                      <a:pt x="9" y="8"/>
                      <a:pt x="0" y="13"/>
                      <a:pt x="0" y="1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6" name="Freeform 2801">
                <a:extLst>
                  <a:ext uri="{FF2B5EF4-FFF2-40B4-BE49-F238E27FC236}">
                    <a16:creationId xmlns:a16="http://schemas.microsoft.com/office/drawing/2014/main" id="{475C13BA-7044-4380-BE78-DE8D6F60F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875"/>
                <a:ext cx="83" cy="19"/>
              </a:xfrm>
              <a:custGeom>
                <a:avLst/>
                <a:gdLst>
                  <a:gd name="T0" fmla="*/ 0 w 33"/>
                  <a:gd name="T1" fmla="*/ 103 h 7"/>
                  <a:gd name="T2" fmla="*/ 317 w 33"/>
                  <a:gd name="T3" fmla="*/ 103 h 7"/>
                  <a:gd name="T4" fmla="*/ 526 w 33"/>
                  <a:gd name="T5" fmla="*/ 0 h 7"/>
                  <a:gd name="T6" fmla="*/ 284 w 33"/>
                  <a:gd name="T7" fmla="*/ 81 h 7"/>
                  <a:gd name="T8" fmla="*/ 0 w 33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7">
                    <a:moveTo>
                      <a:pt x="0" y="5"/>
                    </a:moveTo>
                    <a:cubicBezTo>
                      <a:pt x="5" y="7"/>
                      <a:pt x="14" y="7"/>
                      <a:pt x="20" y="5"/>
                    </a:cubicBezTo>
                    <a:cubicBezTo>
                      <a:pt x="27" y="3"/>
                      <a:pt x="28" y="1"/>
                      <a:pt x="33" y="0"/>
                    </a:cubicBezTo>
                    <a:cubicBezTo>
                      <a:pt x="27" y="1"/>
                      <a:pt x="22" y="2"/>
                      <a:pt x="18" y="4"/>
                    </a:cubicBezTo>
                    <a:cubicBezTo>
                      <a:pt x="14" y="6"/>
                      <a:pt x="3" y="5"/>
                      <a:pt x="0" y="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7" name="Freeform 2802">
                <a:extLst>
                  <a:ext uri="{FF2B5EF4-FFF2-40B4-BE49-F238E27FC236}">
                    <a16:creationId xmlns:a16="http://schemas.microsoft.com/office/drawing/2014/main" id="{B4801F0C-76E1-40C4-9B4F-EE5F3A2A8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835"/>
                <a:ext cx="67" cy="19"/>
              </a:xfrm>
              <a:custGeom>
                <a:avLst/>
                <a:gdLst>
                  <a:gd name="T0" fmla="*/ 0 w 27"/>
                  <a:gd name="T1" fmla="*/ 117 h 7"/>
                  <a:gd name="T2" fmla="*/ 228 w 27"/>
                  <a:gd name="T3" fmla="*/ 117 h 7"/>
                  <a:gd name="T4" fmla="*/ 412 w 27"/>
                  <a:gd name="T5" fmla="*/ 0 h 7"/>
                  <a:gd name="T6" fmla="*/ 216 w 27"/>
                  <a:gd name="T7" fmla="*/ 81 h 7"/>
                  <a:gd name="T8" fmla="*/ 0 w 27"/>
                  <a:gd name="T9" fmla="*/ 11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7">
                    <a:moveTo>
                      <a:pt x="0" y="6"/>
                    </a:moveTo>
                    <a:cubicBezTo>
                      <a:pt x="4" y="6"/>
                      <a:pt x="8" y="7"/>
                      <a:pt x="15" y="6"/>
                    </a:cubicBezTo>
                    <a:cubicBezTo>
                      <a:pt x="22" y="4"/>
                      <a:pt x="26" y="1"/>
                      <a:pt x="27" y="0"/>
                    </a:cubicBezTo>
                    <a:cubicBezTo>
                      <a:pt x="22" y="3"/>
                      <a:pt x="20" y="3"/>
                      <a:pt x="14" y="4"/>
                    </a:cubicBezTo>
                    <a:cubicBezTo>
                      <a:pt x="8" y="5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8" name="Freeform 2803">
                <a:extLst>
                  <a:ext uri="{FF2B5EF4-FFF2-40B4-BE49-F238E27FC236}">
                    <a16:creationId xmlns:a16="http://schemas.microsoft.com/office/drawing/2014/main" id="{5B3544BE-0F38-415D-9285-7BC1208E9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937"/>
                <a:ext cx="42" cy="13"/>
              </a:xfrm>
              <a:custGeom>
                <a:avLst/>
                <a:gdLst>
                  <a:gd name="T0" fmla="*/ 0 w 17"/>
                  <a:gd name="T1" fmla="*/ 0 h 5"/>
                  <a:gd name="T2" fmla="*/ 257 w 17"/>
                  <a:gd name="T3" fmla="*/ 55 h 5"/>
                  <a:gd name="T4" fmla="*/ 0 w 1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5">
                    <a:moveTo>
                      <a:pt x="0" y="0"/>
                    </a:moveTo>
                    <a:cubicBezTo>
                      <a:pt x="4" y="3"/>
                      <a:pt x="6" y="5"/>
                      <a:pt x="17" y="3"/>
                    </a:cubicBezTo>
                    <a:cubicBezTo>
                      <a:pt x="13" y="4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9" name="Freeform 2804">
                <a:extLst>
                  <a:ext uri="{FF2B5EF4-FFF2-40B4-BE49-F238E27FC236}">
                    <a16:creationId xmlns:a16="http://schemas.microsoft.com/office/drawing/2014/main" id="{1F4B3867-2482-4F00-8DE1-40305E448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979"/>
                <a:ext cx="50" cy="16"/>
              </a:xfrm>
              <a:custGeom>
                <a:avLst/>
                <a:gdLst>
                  <a:gd name="T0" fmla="*/ 0 w 20"/>
                  <a:gd name="T1" fmla="*/ 56 h 6"/>
                  <a:gd name="T2" fmla="*/ 238 w 20"/>
                  <a:gd name="T3" fmla="*/ 21 h 6"/>
                  <a:gd name="T4" fmla="*/ 313 w 20"/>
                  <a:gd name="T5" fmla="*/ 115 h 6"/>
                  <a:gd name="T6" fmla="*/ 220 w 20"/>
                  <a:gd name="T7" fmla="*/ 56 h 6"/>
                  <a:gd name="T8" fmla="*/ 0 w 20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">
                    <a:moveTo>
                      <a:pt x="0" y="3"/>
                    </a:moveTo>
                    <a:cubicBezTo>
                      <a:pt x="6" y="2"/>
                      <a:pt x="12" y="0"/>
                      <a:pt x="15" y="1"/>
                    </a:cubicBezTo>
                    <a:cubicBezTo>
                      <a:pt x="17" y="2"/>
                      <a:pt x="20" y="5"/>
                      <a:pt x="20" y="6"/>
                    </a:cubicBezTo>
                    <a:cubicBezTo>
                      <a:pt x="19" y="4"/>
                      <a:pt x="17" y="3"/>
                      <a:pt x="14" y="3"/>
                    </a:cubicBezTo>
                    <a:cubicBezTo>
                      <a:pt x="10" y="3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0" name="Freeform 2805">
                <a:extLst>
                  <a:ext uri="{FF2B5EF4-FFF2-40B4-BE49-F238E27FC236}">
                    <a16:creationId xmlns:a16="http://schemas.microsoft.com/office/drawing/2014/main" id="{C8CF96E6-905F-4C53-A826-78CF9ACCD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2819"/>
                <a:ext cx="22" cy="48"/>
              </a:xfrm>
              <a:custGeom>
                <a:avLst/>
                <a:gdLst>
                  <a:gd name="T0" fmla="*/ 0 w 9"/>
                  <a:gd name="T1" fmla="*/ 285 h 18"/>
                  <a:gd name="T2" fmla="*/ 120 w 9"/>
                  <a:gd name="T3" fmla="*/ 0 h 18"/>
                  <a:gd name="T4" fmla="*/ 0 w 9"/>
                  <a:gd name="T5" fmla="*/ 285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8">
                    <a:moveTo>
                      <a:pt x="0" y="15"/>
                    </a:moveTo>
                    <a:cubicBezTo>
                      <a:pt x="8" y="18"/>
                      <a:pt x="9" y="5"/>
                      <a:pt x="8" y="0"/>
                    </a:cubicBezTo>
                    <a:cubicBezTo>
                      <a:pt x="8" y="5"/>
                      <a:pt x="7" y="16"/>
                      <a:pt x="0" y="15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1" name="Freeform 2806">
                <a:extLst>
                  <a:ext uri="{FF2B5EF4-FFF2-40B4-BE49-F238E27FC236}">
                    <a16:creationId xmlns:a16="http://schemas.microsoft.com/office/drawing/2014/main" id="{FBC779F1-CF0C-4AC4-A279-12E76529E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2526"/>
                <a:ext cx="28" cy="26"/>
              </a:xfrm>
              <a:custGeom>
                <a:avLst/>
                <a:gdLst>
                  <a:gd name="T0" fmla="*/ 181 w 11"/>
                  <a:gd name="T1" fmla="*/ 0 h 10"/>
                  <a:gd name="T2" fmla="*/ 0 w 11"/>
                  <a:gd name="T3" fmla="*/ 109 h 10"/>
                  <a:gd name="T4" fmla="*/ 181 w 11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cubicBezTo>
                      <a:pt x="8" y="6"/>
                      <a:pt x="3" y="8"/>
                      <a:pt x="0" y="6"/>
                    </a:cubicBezTo>
                    <a:cubicBezTo>
                      <a:pt x="3" y="10"/>
                      <a:pt x="10" y="8"/>
                      <a:pt x="11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2" name="Freeform 2807">
                <a:extLst>
                  <a:ext uri="{FF2B5EF4-FFF2-40B4-BE49-F238E27FC236}">
                    <a16:creationId xmlns:a16="http://schemas.microsoft.com/office/drawing/2014/main" id="{9A399471-5DC1-47FE-AF47-82BF512EC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568"/>
                <a:ext cx="25" cy="30"/>
              </a:xfrm>
              <a:custGeom>
                <a:avLst/>
                <a:gdLst>
                  <a:gd name="T0" fmla="*/ 83 w 10"/>
                  <a:gd name="T1" fmla="*/ 0 h 11"/>
                  <a:gd name="T2" fmla="*/ 113 w 10"/>
                  <a:gd name="T3" fmla="*/ 142 h 11"/>
                  <a:gd name="T4" fmla="*/ 0 w 10"/>
                  <a:gd name="T5" fmla="*/ 202 h 11"/>
                  <a:gd name="T6" fmla="*/ 95 w 10"/>
                  <a:gd name="T7" fmla="*/ 82 h 11"/>
                  <a:gd name="T8" fmla="*/ 83 w 10"/>
                  <a:gd name="T9" fmla="*/ 0 h 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cubicBezTo>
                      <a:pt x="9" y="0"/>
                      <a:pt x="10" y="2"/>
                      <a:pt x="7" y="7"/>
                    </a:cubicBezTo>
                    <a:cubicBezTo>
                      <a:pt x="5" y="11"/>
                      <a:pt x="4" y="11"/>
                      <a:pt x="0" y="10"/>
                    </a:cubicBezTo>
                    <a:cubicBezTo>
                      <a:pt x="4" y="10"/>
                      <a:pt x="6" y="8"/>
                      <a:pt x="6" y="4"/>
                    </a:cubicBezTo>
                    <a:cubicBezTo>
                      <a:pt x="6" y="3"/>
                      <a:pt x="6" y="1"/>
                      <a:pt x="5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3" name="Freeform 2808">
                <a:extLst>
                  <a:ext uri="{FF2B5EF4-FFF2-40B4-BE49-F238E27FC236}">
                    <a16:creationId xmlns:a16="http://schemas.microsoft.com/office/drawing/2014/main" id="{04084779-B9FB-4618-A81D-DA2BDE78E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1" y="2630"/>
                <a:ext cx="23" cy="42"/>
              </a:xfrm>
              <a:custGeom>
                <a:avLst/>
                <a:gdLst>
                  <a:gd name="T0" fmla="*/ 97 w 9"/>
                  <a:gd name="T1" fmla="*/ 179 h 16"/>
                  <a:gd name="T2" fmla="*/ 20 w 9"/>
                  <a:gd name="T3" fmla="*/ 289 h 16"/>
                  <a:gd name="T4" fmla="*/ 84 w 9"/>
                  <a:gd name="T5" fmla="*/ 165 h 16"/>
                  <a:gd name="T6" fmla="*/ 151 w 9"/>
                  <a:gd name="T7" fmla="*/ 0 h 16"/>
                  <a:gd name="T8" fmla="*/ 97 w 9"/>
                  <a:gd name="T9" fmla="*/ 17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6">
                    <a:moveTo>
                      <a:pt x="6" y="10"/>
                    </a:moveTo>
                    <a:cubicBezTo>
                      <a:pt x="3" y="13"/>
                      <a:pt x="2" y="14"/>
                      <a:pt x="1" y="16"/>
                    </a:cubicBezTo>
                    <a:cubicBezTo>
                      <a:pt x="0" y="15"/>
                      <a:pt x="2" y="12"/>
                      <a:pt x="5" y="9"/>
                    </a:cubicBezTo>
                    <a:cubicBezTo>
                      <a:pt x="7" y="5"/>
                      <a:pt x="7" y="4"/>
                      <a:pt x="9" y="0"/>
                    </a:cubicBezTo>
                    <a:cubicBezTo>
                      <a:pt x="9" y="4"/>
                      <a:pt x="9" y="6"/>
                      <a:pt x="6" y="1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4" name="Freeform 2809">
                <a:extLst>
                  <a:ext uri="{FF2B5EF4-FFF2-40B4-BE49-F238E27FC236}">
                    <a16:creationId xmlns:a16="http://schemas.microsoft.com/office/drawing/2014/main" id="{3417D190-FE75-4325-AF39-3FDDC5FA4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739"/>
                <a:ext cx="15" cy="29"/>
              </a:xfrm>
              <a:custGeom>
                <a:avLst/>
                <a:gdLst>
                  <a:gd name="T0" fmla="*/ 0 w 6"/>
                  <a:gd name="T1" fmla="*/ 200 h 11"/>
                  <a:gd name="T2" fmla="*/ 95 w 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4" y="7"/>
                      <a:pt x="5" y="4"/>
                      <a:pt x="6" y="0"/>
                    </a:cubicBezTo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5" name="Freeform 2810">
                <a:extLst>
                  <a:ext uri="{FF2B5EF4-FFF2-40B4-BE49-F238E27FC236}">
                    <a16:creationId xmlns:a16="http://schemas.microsoft.com/office/drawing/2014/main" id="{4016F5E6-455B-4F12-8940-E3D32D005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9" y="2800"/>
                <a:ext cx="15" cy="54"/>
              </a:xfrm>
              <a:custGeom>
                <a:avLst/>
                <a:gdLst>
                  <a:gd name="T0" fmla="*/ 83 w 6"/>
                  <a:gd name="T1" fmla="*/ 0 h 20"/>
                  <a:gd name="T2" fmla="*/ 0 w 6"/>
                  <a:gd name="T3" fmla="*/ 394 h 20"/>
                  <a:gd name="T4" fmla="*/ 83 w 6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0">
                    <a:moveTo>
                      <a:pt x="5" y="0"/>
                    </a:moveTo>
                    <a:cubicBezTo>
                      <a:pt x="6" y="5"/>
                      <a:pt x="6" y="13"/>
                      <a:pt x="0" y="20"/>
                    </a:cubicBezTo>
                    <a:cubicBezTo>
                      <a:pt x="2" y="18"/>
                      <a:pt x="6" y="7"/>
                      <a:pt x="5" y="0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6" name="Freeform 2811">
                <a:extLst>
                  <a:ext uri="{FF2B5EF4-FFF2-40B4-BE49-F238E27FC236}">
                    <a16:creationId xmlns:a16="http://schemas.microsoft.com/office/drawing/2014/main" id="{8254389C-4271-4FA1-8D5F-AB72D8D8E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2896"/>
                <a:ext cx="38" cy="38"/>
              </a:xfrm>
              <a:custGeom>
                <a:avLst/>
                <a:gdLst>
                  <a:gd name="T0" fmla="*/ 0 w 15"/>
                  <a:gd name="T1" fmla="*/ 280 h 14"/>
                  <a:gd name="T2" fmla="*/ 180 w 15"/>
                  <a:gd name="T3" fmla="*/ 176 h 14"/>
                  <a:gd name="T4" fmla="*/ 225 w 15"/>
                  <a:gd name="T5" fmla="*/ 0 h 14"/>
                  <a:gd name="T6" fmla="*/ 129 w 15"/>
                  <a:gd name="T7" fmla="*/ 198 h 14"/>
                  <a:gd name="T8" fmla="*/ 0 w 15"/>
                  <a:gd name="T9" fmla="*/ 28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4"/>
                      <a:pt x="8" y="13"/>
                      <a:pt x="11" y="9"/>
                    </a:cubicBezTo>
                    <a:cubicBezTo>
                      <a:pt x="14" y="5"/>
                      <a:pt x="15" y="3"/>
                      <a:pt x="14" y="0"/>
                    </a:cubicBezTo>
                    <a:cubicBezTo>
                      <a:pt x="14" y="3"/>
                      <a:pt x="11" y="6"/>
                      <a:pt x="8" y="10"/>
                    </a:cubicBezTo>
                    <a:cubicBezTo>
                      <a:pt x="6" y="13"/>
                      <a:pt x="2" y="14"/>
                      <a:pt x="0" y="14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7" name="Freeform 2812">
                <a:extLst>
                  <a:ext uri="{FF2B5EF4-FFF2-40B4-BE49-F238E27FC236}">
                    <a16:creationId xmlns:a16="http://schemas.microsoft.com/office/drawing/2014/main" id="{EA797981-B2C9-47BE-BF74-93A830B31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814"/>
                <a:ext cx="27" cy="21"/>
              </a:xfrm>
              <a:custGeom>
                <a:avLst/>
                <a:gdLst>
                  <a:gd name="T0" fmla="*/ 12 w 11"/>
                  <a:gd name="T1" fmla="*/ 89 h 8"/>
                  <a:gd name="T2" fmla="*/ 91 w 11"/>
                  <a:gd name="T3" fmla="*/ 76 h 8"/>
                  <a:gd name="T4" fmla="*/ 162 w 11"/>
                  <a:gd name="T5" fmla="*/ 0 h 8"/>
                  <a:gd name="T6" fmla="*/ 91 w 11"/>
                  <a:gd name="T7" fmla="*/ 76 h 8"/>
                  <a:gd name="T8" fmla="*/ 61 w 11"/>
                  <a:gd name="T9" fmla="*/ 89 h 8"/>
                  <a:gd name="T10" fmla="*/ 0 w 11"/>
                  <a:gd name="T11" fmla="*/ 89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8">
                    <a:moveTo>
                      <a:pt x="1" y="5"/>
                    </a:moveTo>
                    <a:cubicBezTo>
                      <a:pt x="3" y="8"/>
                      <a:pt x="5" y="6"/>
                      <a:pt x="6" y="4"/>
                    </a:cubicBezTo>
                    <a:cubicBezTo>
                      <a:pt x="8" y="3"/>
                      <a:pt x="11" y="2"/>
                      <a:pt x="11" y="0"/>
                    </a:cubicBezTo>
                    <a:cubicBezTo>
                      <a:pt x="10" y="2"/>
                      <a:pt x="8" y="2"/>
                      <a:pt x="6" y="4"/>
                    </a:cubicBezTo>
                    <a:cubicBezTo>
                      <a:pt x="5" y="4"/>
                      <a:pt x="5" y="4"/>
                      <a:pt x="4" y="5"/>
                    </a:cubicBezTo>
                    <a:cubicBezTo>
                      <a:pt x="3" y="5"/>
                      <a:pt x="1" y="6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8" name="Freeform 2813">
                <a:extLst>
                  <a:ext uri="{FF2B5EF4-FFF2-40B4-BE49-F238E27FC236}">
                    <a16:creationId xmlns:a16="http://schemas.microsoft.com/office/drawing/2014/main" id="{7FACA57A-E91A-4424-9276-3F771DB19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2907"/>
                <a:ext cx="15" cy="22"/>
              </a:xfrm>
              <a:custGeom>
                <a:avLst/>
                <a:gdLst>
                  <a:gd name="T0" fmla="*/ 0 w 6"/>
                  <a:gd name="T1" fmla="*/ 168 h 8"/>
                  <a:gd name="T2" fmla="*/ 50 w 6"/>
                  <a:gd name="T3" fmla="*/ 83 h 8"/>
                  <a:gd name="T4" fmla="*/ 95 w 6"/>
                  <a:gd name="T5" fmla="*/ 0 h 8"/>
                  <a:gd name="T6" fmla="*/ 50 w 6"/>
                  <a:gd name="T7" fmla="*/ 61 h 8"/>
                  <a:gd name="T8" fmla="*/ 20 w 6"/>
                  <a:gd name="T9" fmla="*/ 14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1" y="7"/>
                      <a:pt x="2" y="5"/>
                      <a:pt x="3" y="4"/>
                    </a:cubicBezTo>
                    <a:cubicBezTo>
                      <a:pt x="5" y="3"/>
                      <a:pt x="6" y="1"/>
                      <a:pt x="6" y="0"/>
                    </a:cubicBezTo>
                    <a:cubicBezTo>
                      <a:pt x="5" y="1"/>
                      <a:pt x="4" y="2"/>
                      <a:pt x="3" y="3"/>
                    </a:cubicBezTo>
                    <a:cubicBezTo>
                      <a:pt x="2" y="4"/>
                      <a:pt x="2" y="6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9" name="Freeform 2814">
                <a:extLst>
                  <a:ext uri="{FF2B5EF4-FFF2-40B4-BE49-F238E27FC236}">
                    <a16:creationId xmlns:a16="http://schemas.microsoft.com/office/drawing/2014/main" id="{1C9B048A-2905-4BD8-8788-ED33A92C6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913"/>
                <a:ext cx="20" cy="16"/>
              </a:xfrm>
              <a:custGeom>
                <a:avLst/>
                <a:gdLst>
                  <a:gd name="T0" fmla="*/ 0 w 8"/>
                  <a:gd name="T1" fmla="*/ 115 h 6"/>
                  <a:gd name="T2" fmla="*/ 125 w 8"/>
                  <a:gd name="T3" fmla="*/ 93 h 6"/>
                  <a:gd name="T4" fmla="*/ 33 w 8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1" y="4"/>
                      <a:pt x="7" y="0"/>
                      <a:pt x="8" y="5"/>
                    </a:cubicBezTo>
                    <a:cubicBezTo>
                      <a:pt x="6" y="3"/>
                      <a:pt x="4" y="4"/>
                      <a:pt x="2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0" name="Freeform 2815">
                <a:extLst>
                  <a:ext uri="{FF2B5EF4-FFF2-40B4-BE49-F238E27FC236}">
                    <a16:creationId xmlns:a16="http://schemas.microsoft.com/office/drawing/2014/main" id="{DDF3DFFA-358B-4940-B5C0-368CA65F2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2880"/>
                <a:ext cx="23" cy="19"/>
              </a:xfrm>
              <a:custGeom>
                <a:avLst/>
                <a:gdLst>
                  <a:gd name="T0" fmla="*/ 0 w 9"/>
                  <a:gd name="T1" fmla="*/ 141 h 7"/>
                  <a:gd name="T2" fmla="*/ 151 w 9"/>
                  <a:gd name="T3" fmla="*/ 0 h 7"/>
                  <a:gd name="T4" fmla="*/ 33 w 9"/>
                  <a:gd name="T5" fmla="*/ 10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4" y="5"/>
                      <a:pt x="7" y="3"/>
                      <a:pt x="9" y="0"/>
                    </a:cubicBezTo>
                    <a:cubicBezTo>
                      <a:pt x="8" y="2"/>
                      <a:pt x="5" y="3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1" name="Freeform 2816">
                <a:extLst>
                  <a:ext uri="{FF2B5EF4-FFF2-40B4-BE49-F238E27FC236}">
                    <a16:creationId xmlns:a16="http://schemas.microsoft.com/office/drawing/2014/main" id="{B977303C-B2C0-461F-A2D7-06826F7C8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2736"/>
                <a:ext cx="15" cy="19"/>
              </a:xfrm>
              <a:custGeom>
                <a:avLst/>
                <a:gdLst>
                  <a:gd name="T0" fmla="*/ 95 w 6"/>
                  <a:gd name="T1" fmla="*/ 0 h 7"/>
                  <a:gd name="T2" fmla="*/ 0 w 6"/>
                  <a:gd name="T3" fmla="*/ 141 h 7"/>
                  <a:gd name="T4" fmla="*/ 95 w 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4" y="0"/>
                      <a:pt x="1" y="2"/>
                      <a:pt x="0" y="7"/>
                    </a:cubicBezTo>
                    <a:cubicBezTo>
                      <a:pt x="2" y="3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2" name="Freeform 2817">
                <a:extLst>
                  <a:ext uri="{FF2B5EF4-FFF2-40B4-BE49-F238E27FC236}">
                    <a16:creationId xmlns:a16="http://schemas.microsoft.com/office/drawing/2014/main" id="{15E527C8-2342-4B8F-B97B-561E47827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744"/>
                <a:ext cx="3" cy="27"/>
              </a:xfrm>
              <a:custGeom>
                <a:avLst/>
                <a:gdLst>
                  <a:gd name="T0" fmla="*/ 0 w 1"/>
                  <a:gd name="T1" fmla="*/ 0 h 10"/>
                  <a:gd name="T2" fmla="*/ 0 w 1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0">
                    <a:moveTo>
                      <a:pt x="0" y="0"/>
                    </a:moveTo>
                    <a:cubicBezTo>
                      <a:pt x="1" y="4"/>
                      <a:pt x="1" y="8"/>
                      <a:pt x="0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3" name="Freeform 2818">
                <a:extLst>
                  <a:ext uri="{FF2B5EF4-FFF2-40B4-BE49-F238E27FC236}">
                    <a16:creationId xmlns:a16="http://schemas.microsoft.com/office/drawing/2014/main" id="{7B297C02-50CF-446E-96FD-36A827059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2843"/>
                <a:ext cx="5" cy="13"/>
              </a:xfrm>
              <a:custGeom>
                <a:avLst/>
                <a:gdLst>
                  <a:gd name="T0" fmla="*/ 33 w 2"/>
                  <a:gd name="T1" fmla="*/ 0 h 5"/>
                  <a:gd name="T2" fmla="*/ 0 w 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4" name="Freeform 2819">
                <a:extLst>
                  <a:ext uri="{FF2B5EF4-FFF2-40B4-BE49-F238E27FC236}">
                    <a16:creationId xmlns:a16="http://schemas.microsoft.com/office/drawing/2014/main" id="{031D29DA-A627-494A-8D2D-BCFB5ADEC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819"/>
                <a:ext cx="5" cy="19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3"/>
                      <a:pt x="2" y="4"/>
                      <a:pt x="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5" name="Freeform 2820">
                <a:extLst>
                  <a:ext uri="{FF2B5EF4-FFF2-40B4-BE49-F238E27FC236}">
                    <a16:creationId xmlns:a16="http://schemas.microsoft.com/office/drawing/2014/main" id="{191B8A97-D3FD-4241-BD8B-C5A4DD19F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9" y="2848"/>
                <a:ext cx="27" cy="6"/>
              </a:xfrm>
              <a:custGeom>
                <a:avLst/>
                <a:gdLst>
                  <a:gd name="T0" fmla="*/ 0 w 11"/>
                  <a:gd name="T1" fmla="*/ 27 h 2"/>
                  <a:gd name="T2" fmla="*/ 162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4" y="2"/>
                      <a:pt x="9" y="1"/>
                      <a:pt x="1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6" name="Freeform 2821">
                <a:extLst>
                  <a:ext uri="{FF2B5EF4-FFF2-40B4-BE49-F238E27FC236}">
                    <a16:creationId xmlns:a16="http://schemas.microsoft.com/office/drawing/2014/main" id="{9FC44BEB-836A-4875-B550-EE2782180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886"/>
                <a:ext cx="37" cy="8"/>
              </a:xfrm>
              <a:custGeom>
                <a:avLst/>
                <a:gdLst>
                  <a:gd name="T0" fmla="*/ 0 w 15"/>
                  <a:gd name="T1" fmla="*/ 56 h 3"/>
                  <a:gd name="T2" fmla="*/ 224 w 1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4" y="3"/>
                      <a:pt x="13" y="2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7" name="Freeform 2822">
                <a:extLst>
                  <a:ext uri="{FF2B5EF4-FFF2-40B4-BE49-F238E27FC236}">
                    <a16:creationId xmlns:a16="http://schemas.microsoft.com/office/drawing/2014/main" id="{5CB4CDA9-D8E6-4DCE-8A9B-D0749D4A7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2945"/>
                <a:ext cx="17" cy="2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3" y="1"/>
                      <a:pt x="4" y="1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8" name="Freeform 2823">
                <a:extLst>
                  <a:ext uri="{FF2B5EF4-FFF2-40B4-BE49-F238E27FC236}">
                    <a16:creationId xmlns:a16="http://schemas.microsoft.com/office/drawing/2014/main" id="{CC62510E-D86A-4717-9153-93B125AB7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979"/>
                <a:ext cx="22" cy="6"/>
              </a:xfrm>
              <a:custGeom>
                <a:avLst/>
                <a:gdLst>
                  <a:gd name="T0" fmla="*/ 0 w 9"/>
                  <a:gd name="T1" fmla="*/ 54 h 2"/>
                  <a:gd name="T2" fmla="*/ 132 w 9"/>
                  <a:gd name="T3" fmla="*/ 54 h 2"/>
                  <a:gd name="T4" fmla="*/ 0 w 9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0"/>
                      <a:pt x="7" y="1"/>
                      <a:pt x="9" y="2"/>
                    </a:cubicBezTo>
                    <a:cubicBezTo>
                      <a:pt x="8" y="2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9" name="Freeform 2824">
                <a:extLst>
                  <a:ext uri="{FF2B5EF4-FFF2-40B4-BE49-F238E27FC236}">
                    <a16:creationId xmlns:a16="http://schemas.microsoft.com/office/drawing/2014/main" id="{3A5DA1EB-7ED2-4BFB-968B-4FA01201F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744"/>
                <a:ext cx="5" cy="14"/>
              </a:xfrm>
              <a:custGeom>
                <a:avLst/>
                <a:gdLst>
                  <a:gd name="T0" fmla="*/ 33 w 2"/>
                  <a:gd name="T1" fmla="*/ 0 h 5"/>
                  <a:gd name="T2" fmla="*/ 0 w 2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2" y="2"/>
                      <a:pt x="1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0" name="Freeform 2825">
                <a:extLst>
                  <a:ext uri="{FF2B5EF4-FFF2-40B4-BE49-F238E27FC236}">
                    <a16:creationId xmlns:a16="http://schemas.microsoft.com/office/drawing/2014/main" id="{DA45423B-D021-40FA-88E8-6F2153EEB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640"/>
                <a:ext cx="7" cy="22"/>
              </a:xfrm>
              <a:custGeom>
                <a:avLst/>
                <a:gdLst>
                  <a:gd name="T0" fmla="*/ 37 w 3"/>
                  <a:gd name="T1" fmla="*/ 0 h 8"/>
                  <a:gd name="T2" fmla="*/ 0 w 3"/>
                  <a:gd name="T3" fmla="*/ 16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4"/>
                      <a:pt x="2" y="6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1" name="Freeform 2826">
                <a:extLst>
                  <a:ext uri="{FF2B5EF4-FFF2-40B4-BE49-F238E27FC236}">
                    <a16:creationId xmlns:a16="http://schemas.microsoft.com/office/drawing/2014/main" id="{4AD0FF9D-593F-46D9-8397-68C9D05A4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600"/>
                <a:ext cx="8" cy="19"/>
              </a:xfrm>
              <a:custGeom>
                <a:avLst/>
                <a:gdLst>
                  <a:gd name="T0" fmla="*/ 56 w 3"/>
                  <a:gd name="T1" fmla="*/ 0 h 7"/>
                  <a:gd name="T2" fmla="*/ 21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1" y="2"/>
                      <a:pt x="0" y="4"/>
                      <a:pt x="1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2" name="Freeform 2827">
                <a:extLst>
                  <a:ext uri="{FF2B5EF4-FFF2-40B4-BE49-F238E27FC236}">
                    <a16:creationId xmlns:a16="http://schemas.microsoft.com/office/drawing/2014/main" id="{243D21CB-2F37-4CE5-9E6E-33D420255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600"/>
                <a:ext cx="12" cy="32"/>
              </a:xfrm>
              <a:custGeom>
                <a:avLst/>
                <a:gdLst>
                  <a:gd name="T0" fmla="*/ 70 w 5"/>
                  <a:gd name="T1" fmla="*/ 0 h 12"/>
                  <a:gd name="T2" fmla="*/ 0 w 5"/>
                  <a:gd name="T3" fmla="*/ 93 h 12"/>
                  <a:gd name="T4" fmla="*/ 0 w 5"/>
                  <a:gd name="T5" fmla="*/ 227 h 12"/>
                  <a:gd name="T6" fmla="*/ 29 w 5"/>
                  <a:gd name="T7" fmla="*/ 77 h 12"/>
                  <a:gd name="T8" fmla="*/ 70 w 5"/>
                  <a:gd name="T9" fmla="*/ 0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3" y="1"/>
                      <a:pt x="1" y="3"/>
                      <a:pt x="0" y="5"/>
                    </a:cubicBezTo>
                    <a:cubicBezTo>
                      <a:pt x="0" y="8"/>
                      <a:pt x="0" y="11"/>
                      <a:pt x="0" y="12"/>
                    </a:cubicBezTo>
                    <a:cubicBezTo>
                      <a:pt x="1" y="8"/>
                      <a:pt x="1" y="6"/>
                      <a:pt x="2" y="4"/>
                    </a:cubicBezTo>
                    <a:cubicBezTo>
                      <a:pt x="3" y="3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3" name="Freeform 2828">
                <a:extLst>
                  <a:ext uri="{FF2B5EF4-FFF2-40B4-BE49-F238E27FC236}">
                    <a16:creationId xmlns:a16="http://schemas.microsoft.com/office/drawing/2014/main" id="{29A70559-2F0D-4FAE-BA77-13CE4B9AE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560"/>
                <a:ext cx="5" cy="22"/>
              </a:xfrm>
              <a:custGeom>
                <a:avLst/>
                <a:gdLst>
                  <a:gd name="T0" fmla="*/ 0 w 2"/>
                  <a:gd name="T1" fmla="*/ 168 h 8"/>
                  <a:gd name="T2" fmla="*/ 20 w 2"/>
                  <a:gd name="T3" fmla="*/ 0 h 8"/>
                  <a:gd name="T4" fmla="*/ 0 w 2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8">
                    <a:moveTo>
                      <a:pt x="0" y="8"/>
                    </a:moveTo>
                    <a:cubicBezTo>
                      <a:pt x="1" y="6"/>
                      <a:pt x="2" y="2"/>
                      <a:pt x="1" y="0"/>
                    </a:cubicBezTo>
                    <a:cubicBezTo>
                      <a:pt x="1" y="2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4" name="Freeform 2829">
                <a:extLst>
                  <a:ext uri="{FF2B5EF4-FFF2-40B4-BE49-F238E27FC236}">
                    <a16:creationId xmlns:a16="http://schemas.microsoft.com/office/drawing/2014/main" id="{7CB2A043-739A-4D14-8470-DFE695DB3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587"/>
                <a:ext cx="10" cy="11"/>
              </a:xfrm>
              <a:custGeom>
                <a:avLst/>
                <a:gdLst>
                  <a:gd name="T0" fmla="*/ 63 w 4"/>
                  <a:gd name="T1" fmla="*/ 0 h 4"/>
                  <a:gd name="T2" fmla="*/ 0 w 4"/>
                  <a:gd name="T3" fmla="*/ 83 h 4"/>
                  <a:gd name="T4" fmla="*/ 63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2"/>
                      <a:pt x="2" y="4"/>
                      <a:pt x="0" y="4"/>
                    </a:cubicBezTo>
                    <a:cubicBezTo>
                      <a:pt x="1" y="3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5" name="Freeform 2830">
                <a:extLst>
                  <a:ext uri="{FF2B5EF4-FFF2-40B4-BE49-F238E27FC236}">
                    <a16:creationId xmlns:a16="http://schemas.microsoft.com/office/drawing/2014/main" id="{5D501ECE-170D-4776-B666-B82173E33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2536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w 5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2" y="3"/>
                      <a:pt x="4" y="2"/>
                      <a:pt x="5" y="0"/>
                    </a:cubicBezTo>
                    <a:cubicBezTo>
                      <a:pt x="4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6" name="Freeform 2831">
                <a:extLst>
                  <a:ext uri="{FF2B5EF4-FFF2-40B4-BE49-F238E27FC236}">
                    <a16:creationId xmlns:a16="http://schemas.microsoft.com/office/drawing/2014/main" id="{6ECF58B2-A920-4EBA-8DBB-AA40B7498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558"/>
                <a:ext cx="8" cy="21"/>
              </a:xfrm>
              <a:custGeom>
                <a:avLst/>
                <a:gdLst>
                  <a:gd name="T0" fmla="*/ 56 w 3"/>
                  <a:gd name="T1" fmla="*/ 0 h 8"/>
                  <a:gd name="T2" fmla="*/ 0 w 3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1" y="2"/>
                      <a:pt x="0" y="5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7" name="Freeform 2832">
                <a:extLst>
                  <a:ext uri="{FF2B5EF4-FFF2-40B4-BE49-F238E27FC236}">
                    <a16:creationId xmlns:a16="http://schemas.microsoft.com/office/drawing/2014/main" id="{57931397-4798-4E1A-BD9A-CC925B897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902"/>
                <a:ext cx="77" cy="43"/>
              </a:xfrm>
              <a:custGeom>
                <a:avLst/>
                <a:gdLst>
                  <a:gd name="T0" fmla="*/ 0 w 31"/>
                  <a:gd name="T1" fmla="*/ 218 h 16"/>
                  <a:gd name="T2" fmla="*/ 474 w 31"/>
                  <a:gd name="T3" fmla="*/ 0 h 16"/>
                  <a:gd name="T4" fmla="*/ 0 w 31"/>
                  <a:gd name="T5" fmla="*/ 2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16">
                    <a:moveTo>
                      <a:pt x="0" y="11"/>
                    </a:moveTo>
                    <a:cubicBezTo>
                      <a:pt x="5" y="14"/>
                      <a:pt x="25" y="16"/>
                      <a:pt x="31" y="0"/>
                    </a:cubicBezTo>
                    <a:cubicBezTo>
                      <a:pt x="30" y="3"/>
                      <a:pt x="20" y="16"/>
                      <a:pt x="0" y="11"/>
                    </a:cubicBezTo>
                    <a:close/>
                  </a:path>
                </a:pathLst>
              </a:custGeom>
              <a:solidFill>
                <a:srgbClr val="DFAB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8" name="Oval 2833">
                <a:extLst>
                  <a:ext uri="{FF2B5EF4-FFF2-40B4-BE49-F238E27FC236}">
                    <a16:creationId xmlns:a16="http://schemas.microsoft.com/office/drawing/2014/main" id="{0AD2DD2E-1D69-44C0-821B-A13631930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4" y="2926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29" name="Oval 2834">
                <a:extLst>
                  <a:ext uri="{FF2B5EF4-FFF2-40B4-BE49-F238E27FC236}">
                    <a16:creationId xmlns:a16="http://schemas.microsoft.com/office/drawing/2014/main" id="{FD431D84-5FD7-4976-A4F3-BE86A3EDF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" y="2931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30" name="Oval 2835">
                <a:extLst>
                  <a:ext uri="{FF2B5EF4-FFF2-40B4-BE49-F238E27FC236}">
                    <a16:creationId xmlns:a16="http://schemas.microsoft.com/office/drawing/2014/main" id="{5EA2D7CE-0E20-450E-8175-8F51DD102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" y="292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5131" name="Freeform 2836">
                <a:extLst>
                  <a:ext uri="{FF2B5EF4-FFF2-40B4-BE49-F238E27FC236}">
                    <a16:creationId xmlns:a16="http://schemas.microsoft.com/office/drawing/2014/main" id="{0648D432-3255-4C2C-A1D8-95F9AED2E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272"/>
                <a:ext cx="10" cy="144"/>
              </a:xfrm>
              <a:custGeom>
                <a:avLst/>
                <a:gdLst>
                  <a:gd name="T0" fmla="*/ 63 w 4"/>
                  <a:gd name="T1" fmla="*/ 0 h 54"/>
                  <a:gd name="T2" fmla="*/ 50 w 4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4">
                    <a:moveTo>
                      <a:pt x="4" y="0"/>
                    </a:moveTo>
                    <a:cubicBezTo>
                      <a:pt x="0" y="14"/>
                      <a:pt x="1" y="42"/>
                      <a:pt x="3" y="5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2" name="Freeform 2837">
                <a:extLst>
                  <a:ext uri="{FF2B5EF4-FFF2-40B4-BE49-F238E27FC236}">
                    <a16:creationId xmlns:a16="http://schemas.microsoft.com/office/drawing/2014/main" id="{83C6B003-B8B2-4FCE-BA44-BFF6F7C6D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283"/>
                <a:ext cx="10" cy="152"/>
              </a:xfrm>
              <a:custGeom>
                <a:avLst/>
                <a:gdLst>
                  <a:gd name="T0" fmla="*/ 50 w 4"/>
                  <a:gd name="T1" fmla="*/ 0 h 57"/>
                  <a:gd name="T2" fmla="*/ 63 w 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7">
                    <a:moveTo>
                      <a:pt x="3" y="0"/>
                    </a:moveTo>
                    <a:cubicBezTo>
                      <a:pt x="0" y="13"/>
                      <a:pt x="2" y="50"/>
                      <a:pt x="4" y="57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3" name="Freeform 2838">
                <a:extLst>
                  <a:ext uri="{FF2B5EF4-FFF2-40B4-BE49-F238E27FC236}">
                    <a16:creationId xmlns:a16="http://schemas.microsoft.com/office/drawing/2014/main" id="{28A5445E-7C9D-4A2D-AC30-8F4301B22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352"/>
                <a:ext cx="120" cy="48"/>
              </a:xfrm>
              <a:custGeom>
                <a:avLst/>
                <a:gdLst>
                  <a:gd name="T0" fmla="*/ 0 w 48"/>
                  <a:gd name="T1" fmla="*/ 0 h 18"/>
                  <a:gd name="T2" fmla="*/ 750 w 4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14" y="0"/>
                      <a:pt x="42" y="13"/>
                      <a:pt x="48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4" name="Freeform 2839">
                <a:extLst>
                  <a:ext uri="{FF2B5EF4-FFF2-40B4-BE49-F238E27FC236}">
                    <a16:creationId xmlns:a16="http://schemas.microsoft.com/office/drawing/2014/main" id="{4B5857F4-1BEA-4011-B8A9-4B6EC0A92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416"/>
                <a:ext cx="20" cy="83"/>
              </a:xfrm>
              <a:custGeom>
                <a:avLst/>
                <a:gdLst>
                  <a:gd name="T0" fmla="*/ 0 w 8"/>
                  <a:gd name="T1" fmla="*/ 0 h 31"/>
                  <a:gd name="T2" fmla="*/ 125 w 8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1">
                    <a:moveTo>
                      <a:pt x="0" y="0"/>
                    </a:moveTo>
                    <a:cubicBezTo>
                      <a:pt x="5" y="7"/>
                      <a:pt x="8" y="31"/>
                      <a:pt x="8" y="3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5" name="Freeform 2840">
                <a:extLst>
                  <a:ext uri="{FF2B5EF4-FFF2-40B4-BE49-F238E27FC236}">
                    <a16:creationId xmlns:a16="http://schemas.microsoft.com/office/drawing/2014/main" id="{C5E51B9D-ACE2-44E5-8F3B-79CDAD936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2318"/>
                <a:ext cx="2" cy="58"/>
              </a:xfrm>
              <a:custGeom>
                <a:avLst/>
                <a:gdLst>
                  <a:gd name="T0" fmla="*/ 0 w 1"/>
                  <a:gd name="T1" fmla="*/ 0 h 22"/>
                  <a:gd name="T2" fmla="*/ 8 w 1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1" y="6"/>
                      <a:pt x="1" y="22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6" name="Freeform 2841">
                <a:extLst>
                  <a:ext uri="{FF2B5EF4-FFF2-40B4-BE49-F238E27FC236}">
                    <a16:creationId xmlns:a16="http://schemas.microsoft.com/office/drawing/2014/main" id="{B357DAD1-4BF7-43FC-951A-D34EBDB41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272"/>
                <a:ext cx="7" cy="94"/>
              </a:xfrm>
              <a:custGeom>
                <a:avLst/>
                <a:gdLst>
                  <a:gd name="T0" fmla="*/ 37 w 3"/>
                  <a:gd name="T1" fmla="*/ 0 h 35"/>
                  <a:gd name="T2" fmla="*/ 12 w 3"/>
                  <a:gd name="T3" fmla="*/ 67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5">
                    <a:moveTo>
                      <a:pt x="3" y="0"/>
                    </a:moveTo>
                    <a:cubicBezTo>
                      <a:pt x="2" y="3"/>
                      <a:pt x="0" y="30"/>
                      <a:pt x="1" y="35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7" name="Freeform 2842">
                <a:extLst>
                  <a:ext uri="{FF2B5EF4-FFF2-40B4-BE49-F238E27FC236}">
                    <a16:creationId xmlns:a16="http://schemas.microsoft.com/office/drawing/2014/main" id="{87197F65-11AE-4520-B970-B4FE96BCC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278"/>
                <a:ext cx="7" cy="61"/>
              </a:xfrm>
              <a:custGeom>
                <a:avLst/>
                <a:gdLst>
                  <a:gd name="T0" fmla="*/ 37 w 3"/>
                  <a:gd name="T1" fmla="*/ 0 h 23"/>
                  <a:gd name="T2" fmla="*/ 12 w 3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3">
                    <a:moveTo>
                      <a:pt x="3" y="0"/>
                    </a:moveTo>
                    <a:cubicBezTo>
                      <a:pt x="0" y="13"/>
                      <a:pt x="1" y="23"/>
                      <a:pt x="1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8" name="Freeform 2843">
                <a:extLst>
                  <a:ext uri="{FF2B5EF4-FFF2-40B4-BE49-F238E27FC236}">
                    <a16:creationId xmlns:a16="http://schemas.microsoft.com/office/drawing/2014/main" id="{D844A6C6-E2B8-46EA-9A00-E167B8389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2312"/>
                <a:ext cx="2" cy="62"/>
              </a:xfrm>
              <a:custGeom>
                <a:avLst/>
                <a:gdLst>
                  <a:gd name="T0" fmla="*/ 0 w 1"/>
                  <a:gd name="T1" fmla="*/ 0 h 23"/>
                  <a:gd name="T2" fmla="*/ 8 w 1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3">
                    <a:moveTo>
                      <a:pt x="0" y="0"/>
                    </a:moveTo>
                    <a:cubicBezTo>
                      <a:pt x="1" y="5"/>
                      <a:pt x="1" y="21"/>
                      <a:pt x="1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9" name="Freeform 2844">
                <a:extLst>
                  <a:ext uri="{FF2B5EF4-FFF2-40B4-BE49-F238E27FC236}">
                    <a16:creationId xmlns:a16="http://schemas.microsoft.com/office/drawing/2014/main" id="{28BD21EF-FA8F-4801-AA99-190C76FB2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2302"/>
                <a:ext cx="5" cy="64"/>
              </a:xfrm>
              <a:custGeom>
                <a:avLst/>
                <a:gdLst>
                  <a:gd name="T0" fmla="*/ 0 w 2"/>
                  <a:gd name="T1" fmla="*/ 0 h 24"/>
                  <a:gd name="T2" fmla="*/ 33 w 2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4">
                    <a:moveTo>
                      <a:pt x="0" y="0"/>
                    </a:moveTo>
                    <a:cubicBezTo>
                      <a:pt x="2" y="5"/>
                      <a:pt x="2" y="21"/>
                      <a:pt x="2" y="24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0" name="Freeform 2845">
                <a:extLst>
                  <a:ext uri="{FF2B5EF4-FFF2-40B4-BE49-F238E27FC236}">
                    <a16:creationId xmlns:a16="http://schemas.microsoft.com/office/drawing/2014/main" id="{F25DE2A3-6F84-40C7-A474-2669B719A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347"/>
                <a:ext cx="5" cy="83"/>
              </a:xfrm>
              <a:custGeom>
                <a:avLst/>
                <a:gdLst>
                  <a:gd name="T0" fmla="*/ 20 w 2"/>
                  <a:gd name="T1" fmla="*/ 0 h 31"/>
                  <a:gd name="T2" fmla="*/ 33 w 2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1">
                    <a:moveTo>
                      <a:pt x="1" y="0"/>
                    </a:moveTo>
                    <a:cubicBezTo>
                      <a:pt x="0" y="5"/>
                      <a:pt x="0" y="26"/>
                      <a:pt x="2" y="3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1" name="Freeform 2846">
                <a:extLst>
                  <a:ext uri="{FF2B5EF4-FFF2-40B4-BE49-F238E27FC236}">
                    <a16:creationId xmlns:a16="http://schemas.microsoft.com/office/drawing/2014/main" id="{6CB62B94-B664-4C3F-BB56-A762F22D8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427"/>
                <a:ext cx="10" cy="48"/>
              </a:xfrm>
              <a:custGeom>
                <a:avLst/>
                <a:gdLst>
                  <a:gd name="T0" fmla="*/ 0 w 4"/>
                  <a:gd name="T1" fmla="*/ 0 h 18"/>
                  <a:gd name="T2" fmla="*/ 50 w 4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8">
                    <a:moveTo>
                      <a:pt x="0" y="0"/>
                    </a:moveTo>
                    <a:cubicBezTo>
                      <a:pt x="2" y="4"/>
                      <a:pt x="4" y="15"/>
                      <a:pt x="3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2" name="Freeform 2847">
                <a:extLst>
                  <a:ext uri="{FF2B5EF4-FFF2-40B4-BE49-F238E27FC236}">
                    <a16:creationId xmlns:a16="http://schemas.microsoft.com/office/drawing/2014/main" id="{4475A98C-A222-4D83-A0BE-0D6D32E21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430"/>
                <a:ext cx="12" cy="56"/>
              </a:xfrm>
              <a:custGeom>
                <a:avLst/>
                <a:gdLst>
                  <a:gd name="T0" fmla="*/ 0 w 5"/>
                  <a:gd name="T1" fmla="*/ 0 h 21"/>
                  <a:gd name="T2" fmla="*/ 70 w 5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1">
                    <a:moveTo>
                      <a:pt x="0" y="0"/>
                    </a:moveTo>
                    <a:cubicBezTo>
                      <a:pt x="3" y="5"/>
                      <a:pt x="5" y="21"/>
                      <a:pt x="5" y="21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3" name="Freeform 2848">
                <a:extLst>
                  <a:ext uri="{FF2B5EF4-FFF2-40B4-BE49-F238E27FC236}">
                    <a16:creationId xmlns:a16="http://schemas.microsoft.com/office/drawing/2014/main" id="{08841833-0229-496C-B261-E6B92F4B2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366"/>
                <a:ext cx="120" cy="48"/>
              </a:xfrm>
              <a:custGeom>
                <a:avLst/>
                <a:gdLst>
                  <a:gd name="T0" fmla="*/ 0 w 48"/>
                  <a:gd name="T1" fmla="*/ 0 h 18"/>
                  <a:gd name="T2" fmla="*/ 750 w 48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18">
                    <a:moveTo>
                      <a:pt x="0" y="0"/>
                    </a:moveTo>
                    <a:cubicBezTo>
                      <a:pt x="8" y="1"/>
                      <a:pt x="39" y="11"/>
                      <a:pt x="48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4" name="Freeform 2849">
                <a:extLst>
                  <a:ext uri="{FF2B5EF4-FFF2-40B4-BE49-F238E27FC236}">
                    <a16:creationId xmlns:a16="http://schemas.microsoft.com/office/drawing/2014/main" id="{2F653DD9-AEAE-440F-A72C-CC94CE7B0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379"/>
                <a:ext cx="122" cy="48"/>
              </a:xfrm>
              <a:custGeom>
                <a:avLst/>
                <a:gdLst>
                  <a:gd name="T0" fmla="*/ 0 w 49"/>
                  <a:gd name="T1" fmla="*/ 0 h 18"/>
                  <a:gd name="T2" fmla="*/ 757 w 49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8">
                    <a:moveTo>
                      <a:pt x="0" y="0"/>
                    </a:moveTo>
                    <a:cubicBezTo>
                      <a:pt x="8" y="2"/>
                      <a:pt x="40" y="13"/>
                      <a:pt x="49" y="18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5" name="Freeform 2850">
                <a:extLst>
                  <a:ext uri="{FF2B5EF4-FFF2-40B4-BE49-F238E27FC236}">
                    <a16:creationId xmlns:a16="http://schemas.microsoft.com/office/drawing/2014/main" id="{CE3A94C1-72F9-4438-A425-BACDCE61D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2395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408 w 2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6" y="1"/>
                      <a:pt x="25" y="8"/>
                      <a:pt x="26" y="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6" name="Freeform 2851">
                <a:extLst>
                  <a:ext uri="{FF2B5EF4-FFF2-40B4-BE49-F238E27FC236}">
                    <a16:creationId xmlns:a16="http://schemas.microsoft.com/office/drawing/2014/main" id="{C861DEEB-18A5-4E0A-B722-42D2E8EF3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408"/>
                <a:ext cx="65" cy="24"/>
              </a:xfrm>
              <a:custGeom>
                <a:avLst/>
                <a:gdLst>
                  <a:gd name="T0" fmla="*/ 0 w 26"/>
                  <a:gd name="T1" fmla="*/ 0 h 9"/>
                  <a:gd name="T2" fmla="*/ 408 w 26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9">
                    <a:moveTo>
                      <a:pt x="0" y="0"/>
                    </a:moveTo>
                    <a:cubicBezTo>
                      <a:pt x="5" y="1"/>
                      <a:pt x="23" y="8"/>
                      <a:pt x="26" y="9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7" name="Freeform 2852">
                <a:extLst>
                  <a:ext uri="{FF2B5EF4-FFF2-40B4-BE49-F238E27FC236}">
                    <a16:creationId xmlns:a16="http://schemas.microsoft.com/office/drawing/2014/main" id="{EF9493ED-2084-4BEA-93E5-FB1CF6036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2424"/>
                <a:ext cx="60" cy="27"/>
              </a:xfrm>
              <a:custGeom>
                <a:avLst/>
                <a:gdLst>
                  <a:gd name="T0" fmla="*/ 0 w 24"/>
                  <a:gd name="T1" fmla="*/ 0 h 10"/>
                  <a:gd name="T2" fmla="*/ 375 w 24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cubicBezTo>
                      <a:pt x="5" y="1"/>
                      <a:pt x="18" y="6"/>
                      <a:pt x="24" y="10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8" name="Freeform 2853">
                <a:extLst>
                  <a:ext uri="{FF2B5EF4-FFF2-40B4-BE49-F238E27FC236}">
                    <a16:creationId xmlns:a16="http://schemas.microsoft.com/office/drawing/2014/main" id="{094B13A2-C3DC-4850-A482-71886161E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286"/>
                <a:ext cx="3" cy="58"/>
              </a:xfrm>
              <a:custGeom>
                <a:avLst/>
                <a:gdLst>
                  <a:gd name="T0" fmla="*/ 27 w 1"/>
                  <a:gd name="T1" fmla="*/ 0 h 22"/>
                  <a:gd name="T2" fmla="*/ 27 w 1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1" y="0"/>
                    </a:moveTo>
                    <a:cubicBezTo>
                      <a:pt x="1" y="4"/>
                      <a:pt x="0" y="18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9" name="Freeform 2854">
                <a:extLst>
                  <a:ext uri="{FF2B5EF4-FFF2-40B4-BE49-F238E27FC236}">
                    <a16:creationId xmlns:a16="http://schemas.microsoft.com/office/drawing/2014/main" id="{02FB363A-B89B-4346-99B8-135B4035C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294"/>
                <a:ext cx="3" cy="58"/>
              </a:xfrm>
              <a:custGeom>
                <a:avLst/>
                <a:gdLst>
                  <a:gd name="T0" fmla="*/ 27 w 1"/>
                  <a:gd name="T1" fmla="*/ 0 h 22"/>
                  <a:gd name="T2" fmla="*/ 27 w 1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2">
                    <a:moveTo>
                      <a:pt x="1" y="0"/>
                    </a:moveTo>
                    <a:cubicBezTo>
                      <a:pt x="0" y="5"/>
                      <a:pt x="0" y="19"/>
                      <a:pt x="1" y="22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0" name="Freeform 2855">
                <a:extLst>
                  <a:ext uri="{FF2B5EF4-FFF2-40B4-BE49-F238E27FC236}">
                    <a16:creationId xmlns:a16="http://schemas.microsoft.com/office/drawing/2014/main" id="{CDEBCD18-6214-4E98-94D7-0D84E38DA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299"/>
                <a:ext cx="5" cy="61"/>
              </a:xfrm>
              <a:custGeom>
                <a:avLst/>
                <a:gdLst>
                  <a:gd name="T0" fmla="*/ 0 w 2"/>
                  <a:gd name="T1" fmla="*/ 0 h 23"/>
                  <a:gd name="T2" fmla="*/ 33 w 2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3">
                    <a:moveTo>
                      <a:pt x="0" y="0"/>
                    </a:moveTo>
                    <a:cubicBezTo>
                      <a:pt x="0" y="5"/>
                      <a:pt x="1" y="20"/>
                      <a:pt x="2" y="23"/>
                    </a:cubicBezTo>
                  </a:path>
                </a:pathLst>
              </a:custGeom>
              <a:noFill/>
              <a:ln w="7938" cap="rnd">
                <a:solidFill>
                  <a:srgbClr val="F4D1C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1" name="Freeform 2856">
                <a:extLst>
                  <a:ext uri="{FF2B5EF4-FFF2-40B4-BE49-F238E27FC236}">
                    <a16:creationId xmlns:a16="http://schemas.microsoft.com/office/drawing/2014/main" id="{611EB0FE-C8DB-478F-B10B-241635143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747"/>
                <a:ext cx="170" cy="115"/>
              </a:xfrm>
              <a:custGeom>
                <a:avLst/>
                <a:gdLst>
                  <a:gd name="T0" fmla="*/ 0 w 68"/>
                  <a:gd name="T1" fmla="*/ 802 h 43"/>
                  <a:gd name="T2" fmla="*/ 313 w 68"/>
                  <a:gd name="T3" fmla="*/ 730 h 43"/>
                  <a:gd name="T4" fmla="*/ 595 w 68"/>
                  <a:gd name="T5" fmla="*/ 500 h 43"/>
                  <a:gd name="T6" fmla="*/ 613 w 68"/>
                  <a:gd name="T7" fmla="*/ 615 h 43"/>
                  <a:gd name="T8" fmla="*/ 783 w 68"/>
                  <a:gd name="T9" fmla="*/ 594 h 43"/>
                  <a:gd name="T10" fmla="*/ 925 w 68"/>
                  <a:gd name="T11" fmla="*/ 308 h 43"/>
                  <a:gd name="T12" fmla="*/ 1063 w 68"/>
                  <a:gd name="T13" fmla="*/ 0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3">
                    <a:moveTo>
                      <a:pt x="0" y="42"/>
                    </a:moveTo>
                    <a:cubicBezTo>
                      <a:pt x="5" y="43"/>
                      <a:pt x="15" y="40"/>
                      <a:pt x="20" y="38"/>
                    </a:cubicBezTo>
                    <a:cubicBezTo>
                      <a:pt x="26" y="35"/>
                      <a:pt x="31" y="29"/>
                      <a:pt x="38" y="26"/>
                    </a:cubicBezTo>
                    <a:cubicBezTo>
                      <a:pt x="40" y="28"/>
                      <a:pt x="38" y="30"/>
                      <a:pt x="39" y="32"/>
                    </a:cubicBezTo>
                    <a:cubicBezTo>
                      <a:pt x="42" y="37"/>
                      <a:pt x="47" y="33"/>
                      <a:pt x="50" y="31"/>
                    </a:cubicBezTo>
                    <a:cubicBezTo>
                      <a:pt x="55" y="28"/>
                      <a:pt x="58" y="23"/>
                      <a:pt x="59" y="16"/>
                    </a:cubicBezTo>
                    <a:cubicBezTo>
                      <a:pt x="60" y="9"/>
                      <a:pt x="63" y="5"/>
                      <a:pt x="6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2" name="Freeform 2857">
                <a:extLst>
                  <a:ext uri="{FF2B5EF4-FFF2-40B4-BE49-F238E27FC236}">
                    <a16:creationId xmlns:a16="http://schemas.microsoft.com/office/drawing/2014/main" id="{45DF2CD6-6881-41C0-9CEC-8688312D0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664"/>
                <a:ext cx="120" cy="176"/>
              </a:xfrm>
              <a:custGeom>
                <a:avLst/>
                <a:gdLst>
                  <a:gd name="T0" fmla="*/ 408 w 48"/>
                  <a:gd name="T1" fmla="*/ 435 h 66"/>
                  <a:gd name="T2" fmla="*/ 0 w 48"/>
                  <a:gd name="T3" fmla="*/ 1117 h 66"/>
                  <a:gd name="T4" fmla="*/ 313 w 48"/>
                  <a:gd name="T5" fmla="*/ 776 h 66"/>
                  <a:gd name="T6" fmla="*/ 408 w 48"/>
                  <a:gd name="T7" fmla="*/ 909 h 66"/>
                  <a:gd name="T8" fmla="*/ 520 w 48"/>
                  <a:gd name="T9" fmla="*/ 512 h 66"/>
                  <a:gd name="T10" fmla="*/ 750 w 48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6">
                    <a:moveTo>
                      <a:pt x="26" y="23"/>
                    </a:moveTo>
                    <a:cubicBezTo>
                      <a:pt x="24" y="36"/>
                      <a:pt x="6" y="49"/>
                      <a:pt x="0" y="59"/>
                    </a:cubicBezTo>
                    <a:cubicBezTo>
                      <a:pt x="1" y="66"/>
                      <a:pt x="15" y="44"/>
                      <a:pt x="20" y="41"/>
                    </a:cubicBezTo>
                    <a:cubicBezTo>
                      <a:pt x="27" y="39"/>
                      <a:pt x="24" y="44"/>
                      <a:pt x="26" y="48"/>
                    </a:cubicBezTo>
                    <a:cubicBezTo>
                      <a:pt x="34" y="47"/>
                      <a:pt x="31" y="32"/>
                      <a:pt x="33" y="27"/>
                    </a:cubicBezTo>
                    <a:cubicBezTo>
                      <a:pt x="36" y="17"/>
                      <a:pt x="44" y="10"/>
                      <a:pt x="4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3" name="Freeform 2858">
                <a:extLst>
                  <a:ext uri="{FF2B5EF4-FFF2-40B4-BE49-F238E27FC236}">
                    <a16:creationId xmlns:a16="http://schemas.microsoft.com/office/drawing/2014/main" id="{F2352CD4-D68B-4301-A82F-4EE536676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66"/>
                <a:ext cx="60" cy="106"/>
              </a:xfrm>
              <a:custGeom>
                <a:avLst/>
                <a:gdLst>
                  <a:gd name="T0" fmla="*/ 188 w 24"/>
                  <a:gd name="T1" fmla="*/ 133 h 40"/>
                  <a:gd name="T2" fmla="*/ 0 w 24"/>
                  <a:gd name="T3" fmla="*/ 668 h 40"/>
                  <a:gd name="T4" fmla="*/ 20 w 24"/>
                  <a:gd name="T5" fmla="*/ 689 h 40"/>
                  <a:gd name="T6" fmla="*/ 158 w 24"/>
                  <a:gd name="T7" fmla="*/ 575 h 40"/>
                  <a:gd name="T8" fmla="*/ 220 w 24"/>
                  <a:gd name="T9" fmla="*/ 723 h 40"/>
                  <a:gd name="T10" fmla="*/ 283 w 24"/>
                  <a:gd name="T11" fmla="*/ 408 h 40"/>
                  <a:gd name="T12" fmla="*/ 375 w 24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0">
                    <a:moveTo>
                      <a:pt x="12" y="7"/>
                    </a:moveTo>
                    <a:cubicBezTo>
                      <a:pt x="11" y="18"/>
                      <a:pt x="4" y="26"/>
                      <a:pt x="0" y="36"/>
                    </a:cubicBezTo>
                    <a:cubicBezTo>
                      <a:pt x="0" y="37"/>
                      <a:pt x="1" y="37"/>
                      <a:pt x="1" y="37"/>
                    </a:cubicBezTo>
                    <a:cubicBezTo>
                      <a:pt x="4" y="35"/>
                      <a:pt x="8" y="31"/>
                      <a:pt x="10" y="31"/>
                    </a:cubicBezTo>
                    <a:cubicBezTo>
                      <a:pt x="14" y="32"/>
                      <a:pt x="11" y="38"/>
                      <a:pt x="14" y="39"/>
                    </a:cubicBezTo>
                    <a:cubicBezTo>
                      <a:pt x="22" y="40"/>
                      <a:pt x="18" y="24"/>
                      <a:pt x="18" y="22"/>
                    </a:cubicBezTo>
                    <a:cubicBezTo>
                      <a:pt x="16" y="12"/>
                      <a:pt x="24" y="9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4" name="Freeform 2859">
                <a:extLst>
                  <a:ext uri="{FF2B5EF4-FFF2-40B4-BE49-F238E27FC236}">
                    <a16:creationId xmlns:a16="http://schemas.microsoft.com/office/drawing/2014/main" id="{B726249D-6B74-4219-93EE-448753935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4" y="2566"/>
                <a:ext cx="87" cy="162"/>
              </a:xfrm>
              <a:custGeom>
                <a:avLst/>
                <a:gdLst>
                  <a:gd name="T0" fmla="*/ 0 w 35"/>
                  <a:gd name="T1" fmla="*/ 1142 h 61"/>
                  <a:gd name="T2" fmla="*/ 104 w 35"/>
                  <a:gd name="T3" fmla="*/ 1030 h 61"/>
                  <a:gd name="T4" fmla="*/ 154 w 35"/>
                  <a:gd name="T5" fmla="*/ 826 h 61"/>
                  <a:gd name="T6" fmla="*/ 216 w 35"/>
                  <a:gd name="T7" fmla="*/ 993 h 61"/>
                  <a:gd name="T8" fmla="*/ 370 w 35"/>
                  <a:gd name="T9" fmla="*/ 882 h 61"/>
                  <a:gd name="T10" fmla="*/ 433 w 35"/>
                  <a:gd name="T11" fmla="*/ 621 h 61"/>
                  <a:gd name="T12" fmla="*/ 415 w 35"/>
                  <a:gd name="T13" fmla="*/ 430 h 61"/>
                  <a:gd name="T14" fmla="*/ 507 w 35"/>
                  <a:gd name="T15" fmla="*/ 297 h 61"/>
                  <a:gd name="T16" fmla="*/ 524 w 35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5" h="61">
                    <a:moveTo>
                      <a:pt x="0" y="61"/>
                    </a:moveTo>
                    <a:cubicBezTo>
                      <a:pt x="3" y="60"/>
                      <a:pt x="5" y="58"/>
                      <a:pt x="7" y="55"/>
                    </a:cubicBezTo>
                    <a:cubicBezTo>
                      <a:pt x="7" y="53"/>
                      <a:pt x="7" y="44"/>
                      <a:pt x="10" y="44"/>
                    </a:cubicBezTo>
                    <a:cubicBezTo>
                      <a:pt x="13" y="45"/>
                      <a:pt x="12" y="51"/>
                      <a:pt x="14" y="53"/>
                    </a:cubicBezTo>
                    <a:cubicBezTo>
                      <a:pt x="17" y="55"/>
                      <a:pt x="22" y="50"/>
                      <a:pt x="24" y="47"/>
                    </a:cubicBezTo>
                    <a:cubicBezTo>
                      <a:pt x="27" y="43"/>
                      <a:pt x="28" y="38"/>
                      <a:pt x="28" y="33"/>
                    </a:cubicBezTo>
                    <a:cubicBezTo>
                      <a:pt x="28" y="30"/>
                      <a:pt x="26" y="26"/>
                      <a:pt x="27" y="23"/>
                    </a:cubicBezTo>
                    <a:cubicBezTo>
                      <a:pt x="27" y="20"/>
                      <a:pt x="31" y="18"/>
                      <a:pt x="33" y="16"/>
                    </a:cubicBezTo>
                    <a:cubicBezTo>
                      <a:pt x="35" y="11"/>
                      <a:pt x="32" y="5"/>
                      <a:pt x="3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5" name="Freeform 2860">
                <a:extLst>
                  <a:ext uri="{FF2B5EF4-FFF2-40B4-BE49-F238E27FC236}">
                    <a16:creationId xmlns:a16="http://schemas.microsoft.com/office/drawing/2014/main" id="{59751894-D7BC-41A4-833D-23097C85F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2595"/>
                <a:ext cx="47" cy="91"/>
              </a:xfrm>
              <a:custGeom>
                <a:avLst/>
                <a:gdLst>
                  <a:gd name="T0" fmla="*/ 166 w 19"/>
                  <a:gd name="T1" fmla="*/ 0 h 34"/>
                  <a:gd name="T2" fmla="*/ 92 w 19"/>
                  <a:gd name="T3" fmla="*/ 329 h 34"/>
                  <a:gd name="T4" fmla="*/ 0 w 19"/>
                  <a:gd name="T5" fmla="*/ 559 h 34"/>
                  <a:gd name="T6" fmla="*/ 134 w 19"/>
                  <a:gd name="T7" fmla="*/ 517 h 34"/>
                  <a:gd name="T8" fmla="*/ 287 w 19"/>
                  <a:gd name="T9" fmla="*/ 209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34">
                    <a:moveTo>
                      <a:pt x="11" y="0"/>
                    </a:moveTo>
                    <a:cubicBezTo>
                      <a:pt x="11" y="6"/>
                      <a:pt x="8" y="12"/>
                      <a:pt x="6" y="17"/>
                    </a:cubicBezTo>
                    <a:cubicBezTo>
                      <a:pt x="5" y="20"/>
                      <a:pt x="0" y="26"/>
                      <a:pt x="0" y="29"/>
                    </a:cubicBezTo>
                    <a:cubicBezTo>
                      <a:pt x="1" y="34"/>
                      <a:pt x="7" y="29"/>
                      <a:pt x="9" y="27"/>
                    </a:cubicBezTo>
                    <a:cubicBezTo>
                      <a:pt x="13" y="22"/>
                      <a:pt x="17" y="17"/>
                      <a:pt x="19" y="1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6" name="Freeform 2861">
                <a:extLst>
                  <a:ext uri="{FF2B5EF4-FFF2-40B4-BE49-F238E27FC236}">
                    <a16:creationId xmlns:a16="http://schemas.microsoft.com/office/drawing/2014/main" id="{BCEA7FE2-A47F-4E87-8231-F1DE41341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632"/>
                <a:ext cx="80" cy="107"/>
              </a:xfrm>
              <a:custGeom>
                <a:avLst/>
                <a:gdLst>
                  <a:gd name="T0" fmla="*/ 125 w 32"/>
                  <a:gd name="T1" fmla="*/ 444 h 40"/>
                  <a:gd name="T2" fmla="*/ 33 w 32"/>
                  <a:gd name="T3" fmla="*/ 765 h 40"/>
                  <a:gd name="T4" fmla="*/ 145 w 32"/>
                  <a:gd name="T5" fmla="*/ 629 h 40"/>
                  <a:gd name="T6" fmla="*/ 238 w 32"/>
                  <a:gd name="T7" fmla="*/ 500 h 40"/>
                  <a:gd name="T8" fmla="*/ 283 w 32"/>
                  <a:gd name="T9" fmla="*/ 500 h 40"/>
                  <a:gd name="T10" fmla="*/ 363 w 32"/>
                  <a:gd name="T11" fmla="*/ 401 h 40"/>
                  <a:gd name="T12" fmla="*/ 488 w 32"/>
                  <a:gd name="T13" fmla="*/ 0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0">
                    <a:moveTo>
                      <a:pt x="8" y="23"/>
                    </a:moveTo>
                    <a:cubicBezTo>
                      <a:pt x="9" y="30"/>
                      <a:pt x="0" y="34"/>
                      <a:pt x="2" y="40"/>
                    </a:cubicBezTo>
                    <a:cubicBezTo>
                      <a:pt x="6" y="40"/>
                      <a:pt x="7" y="36"/>
                      <a:pt x="9" y="33"/>
                    </a:cubicBezTo>
                    <a:cubicBezTo>
                      <a:pt x="10" y="30"/>
                      <a:pt x="12" y="28"/>
                      <a:pt x="15" y="26"/>
                    </a:cubicBezTo>
                    <a:cubicBezTo>
                      <a:pt x="16" y="26"/>
                      <a:pt x="17" y="27"/>
                      <a:pt x="18" y="26"/>
                    </a:cubicBezTo>
                    <a:cubicBezTo>
                      <a:pt x="20" y="25"/>
                      <a:pt x="22" y="23"/>
                      <a:pt x="23" y="21"/>
                    </a:cubicBezTo>
                    <a:cubicBezTo>
                      <a:pt x="27" y="15"/>
                      <a:pt x="32" y="7"/>
                      <a:pt x="3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7" name="Freeform 2862">
                <a:extLst>
                  <a:ext uri="{FF2B5EF4-FFF2-40B4-BE49-F238E27FC236}">
                    <a16:creationId xmlns:a16="http://schemas.microsoft.com/office/drawing/2014/main" id="{D88BC785-CA0E-4549-A765-E77EA441E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464"/>
                <a:ext cx="40" cy="123"/>
              </a:xfrm>
              <a:custGeom>
                <a:avLst/>
                <a:gdLst>
                  <a:gd name="T0" fmla="*/ 33 w 16"/>
                  <a:gd name="T1" fmla="*/ 880 h 46"/>
                  <a:gd name="T2" fmla="*/ 158 w 16"/>
                  <a:gd name="T3" fmla="*/ 516 h 46"/>
                  <a:gd name="T4" fmla="*/ 208 w 16"/>
                  <a:gd name="T5" fmla="*/ 0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6">
                    <a:moveTo>
                      <a:pt x="2" y="46"/>
                    </a:moveTo>
                    <a:cubicBezTo>
                      <a:pt x="0" y="37"/>
                      <a:pt x="6" y="33"/>
                      <a:pt x="10" y="27"/>
                    </a:cubicBezTo>
                    <a:cubicBezTo>
                      <a:pt x="16" y="19"/>
                      <a:pt x="14" y="10"/>
                      <a:pt x="13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8" name="Freeform 2863">
                <a:extLst>
                  <a:ext uri="{FF2B5EF4-FFF2-40B4-BE49-F238E27FC236}">
                    <a16:creationId xmlns:a16="http://schemas.microsoft.com/office/drawing/2014/main" id="{EC0F84FB-FC0D-4052-AC62-BCF03B606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638"/>
                <a:ext cx="102" cy="186"/>
              </a:xfrm>
              <a:custGeom>
                <a:avLst/>
                <a:gdLst>
                  <a:gd name="T0" fmla="*/ 525 w 41"/>
                  <a:gd name="T1" fmla="*/ 0 h 70"/>
                  <a:gd name="T2" fmla="*/ 433 w 41"/>
                  <a:gd name="T3" fmla="*/ 917 h 70"/>
                  <a:gd name="T4" fmla="*/ 167 w 41"/>
                  <a:gd name="T5" fmla="*/ 861 h 70"/>
                  <a:gd name="T6" fmla="*/ 124 w 41"/>
                  <a:gd name="T7" fmla="*/ 1052 h 70"/>
                  <a:gd name="T8" fmla="*/ 0 w 41"/>
                  <a:gd name="T9" fmla="*/ 1313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70">
                    <a:moveTo>
                      <a:pt x="34" y="0"/>
                    </a:moveTo>
                    <a:cubicBezTo>
                      <a:pt x="12" y="0"/>
                      <a:pt x="41" y="41"/>
                      <a:pt x="28" y="49"/>
                    </a:cubicBezTo>
                    <a:cubicBezTo>
                      <a:pt x="21" y="53"/>
                      <a:pt x="20" y="36"/>
                      <a:pt x="11" y="46"/>
                    </a:cubicBezTo>
                    <a:cubicBezTo>
                      <a:pt x="8" y="49"/>
                      <a:pt x="8" y="52"/>
                      <a:pt x="8" y="56"/>
                    </a:cubicBezTo>
                    <a:cubicBezTo>
                      <a:pt x="8" y="63"/>
                      <a:pt x="6" y="67"/>
                      <a:pt x="0" y="7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9" name="Freeform 2864">
                <a:extLst>
                  <a:ext uri="{FF2B5EF4-FFF2-40B4-BE49-F238E27FC236}">
                    <a16:creationId xmlns:a16="http://schemas.microsoft.com/office/drawing/2014/main" id="{B40DE176-B80A-44D2-8961-85BB94E92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" y="2790"/>
                <a:ext cx="43" cy="82"/>
              </a:xfrm>
              <a:custGeom>
                <a:avLst/>
                <a:gdLst>
                  <a:gd name="T0" fmla="*/ 0 w 17"/>
                  <a:gd name="T1" fmla="*/ 484 h 31"/>
                  <a:gd name="T2" fmla="*/ 210 w 17"/>
                  <a:gd name="T3" fmla="*/ 391 h 31"/>
                  <a:gd name="T4" fmla="*/ 243 w 17"/>
                  <a:gd name="T5" fmla="*/ 0 h 31"/>
                  <a:gd name="T6" fmla="*/ 276 w 17"/>
                  <a:gd name="T7" fmla="*/ 21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1">
                    <a:moveTo>
                      <a:pt x="0" y="26"/>
                    </a:moveTo>
                    <a:cubicBezTo>
                      <a:pt x="5" y="31"/>
                      <a:pt x="12" y="27"/>
                      <a:pt x="13" y="21"/>
                    </a:cubicBezTo>
                    <a:cubicBezTo>
                      <a:pt x="15" y="15"/>
                      <a:pt x="10" y="4"/>
                      <a:pt x="15" y="0"/>
                    </a:cubicBezTo>
                    <a:cubicBezTo>
                      <a:pt x="16" y="0"/>
                      <a:pt x="17" y="1"/>
                      <a:pt x="17" y="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0" name="Freeform 2865">
                <a:extLst>
                  <a:ext uri="{FF2B5EF4-FFF2-40B4-BE49-F238E27FC236}">
                    <a16:creationId xmlns:a16="http://schemas.microsoft.com/office/drawing/2014/main" id="{2CEA5B5E-1FD0-4DFF-AF0C-84E9C010A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816"/>
                <a:ext cx="55" cy="43"/>
              </a:xfrm>
              <a:custGeom>
                <a:avLst/>
                <a:gdLst>
                  <a:gd name="T0" fmla="*/ 0 w 22"/>
                  <a:gd name="T1" fmla="*/ 231 h 16"/>
                  <a:gd name="T2" fmla="*/ 158 w 22"/>
                  <a:gd name="T3" fmla="*/ 94 h 16"/>
                  <a:gd name="T4" fmla="*/ 345 w 22"/>
                  <a:gd name="T5" fmla="*/ 218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12"/>
                    </a:moveTo>
                    <a:cubicBezTo>
                      <a:pt x="5" y="16"/>
                      <a:pt x="8" y="7"/>
                      <a:pt x="10" y="5"/>
                    </a:cubicBezTo>
                    <a:cubicBezTo>
                      <a:pt x="15" y="0"/>
                      <a:pt x="20" y="6"/>
                      <a:pt x="22" y="1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1" name="Freeform 2866">
                <a:extLst>
                  <a:ext uri="{FF2B5EF4-FFF2-40B4-BE49-F238E27FC236}">
                    <a16:creationId xmlns:a16="http://schemas.microsoft.com/office/drawing/2014/main" id="{CB6A6915-7906-45FF-8E5D-C326D797B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667"/>
                <a:ext cx="47" cy="131"/>
              </a:xfrm>
              <a:custGeom>
                <a:avLst/>
                <a:gdLst>
                  <a:gd name="T0" fmla="*/ 121 w 19"/>
                  <a:gd name="T1" fmla="*/ 936 h 49"/>
                  <a:gd name="T2" fmla="*/ 215 w 19"/>
                  <a:gd name="T3" fmla="*/ 500 h 49"/>
                  <a:gd name="T4" fmla="*/ 166 w 19"/>
                  <a:gd name="T5" fmla="*/ 251 h 49"/>
                  <a:gd name="T6" fmla="*/ 74 w 19"/>
                  <a:gd name="T7" fmla="*/ 0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9">
                    <a:moveTo>
                      <a:pt x="8" y="49"/>
                    </a:moveTo>
                    <a:cubicBezTo>
                      <a:pt x="19" y="47"/>
                      <a:pt x="16" y="33"/>
                      <a:pt x="14" y="26"/>
                    </a:cubicBezTo>
                    <a:cubicBezTo>
                      <a:pt x="13" y="22"/>
                      <a:pt x="13" y="16"/>
                      <a:pt x="11" y="13"/>
                    </a:cubicBezTo>
                    <a:cubicBezTo>
                      <a:pt x="7" y="8"/>
                      <a:pt x="0" y="8"/>
                      <a:pt x="5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2" name="Freeform 2867">
                <a:extLst>
                  <a:ext uri="{FF2B5EF4-FFF2-40B4-BE49-F238E27FC236}">
                    <a16:creationId xmlns:a16="http://schemas.microsoft.com/office/drawing/2014/main" id="{F0C350EB-BE38-4A6C-AEEA-5ABF4412C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662"/>
                <a:ext cx="30" cy="122"/>
              </a:xfrm>
              <a:custGeom>
                <a:avLst/>
                <a:gdLst>
                  <a:gd name="T0" fmla="*/ 0 w 12"/>
                  <a:gd name="T1" fmla="*/ 0 h 46"/>
                  <a:gd name="T2" fmla="*/ 83 w 12"/>
                  <a:gd name="T3" fmla="*/ 337 h 46"/>
                  <a:gd name="T4" fmla="*/ 145 w 12"/>
                  <a:gd name="T5" fmla="*/ 541 h 46"/>
                  <a:gd name="T6" fmla="*/ 158 w 12"/>
                  <a:gd name="T7" fmla="*/ 859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6">
                    <a:moveTo>
                      <a:pt x="0" y="0"/>
                    </a:moveTo>
                    <a:cubicBezTo>
                      <a:pt x="8" y="4"/>
                      <a:pt x="4" y="12"/>
                      <a:pt x="5" y="18"/>
                    </a:cubicBezTo>
                    <a:cubicBezTo>
                      <a:pt x="5" y="22"/>
                      <a:pt x="8" y="26"/>
                      <a:pt x="9" y="29"/>
                    </a:cubicBezTo>
                    <a:cubicBezTo>
                      <a:pt x="12" y="35"/>
                      <a:pt x="12" y="40"/>
                      <a:pt x="10" y="46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3" name="Freeform 2868">
                <a:extLst>
                  <a:ext uri="{FF2B5EF4-FFF2-40B4-BE49-F238E27FC236}">
                    <a16:creationId xmlns:a16="http://schemas.microsoft.com/office/drawing/2014/main" id="{936830FF-65D6-4C61-B3B1-40F64341E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86"/>
                <a:ext cx="17" cy="48"/>
              </a:xfrm>
              <a:custGeom>
                <a:avLst/>
                <a:gdLst>
                  <a:gd name="T0" fmla="*/ 0 w 7"/>
                  <a:gd name="T1" fmla="*/ 341 h 18"/>
                  <a:gd name="T2" fmla="*/ 0 w 7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8">
                    <a:moveTo>
                      <a:pt x="0" y="18"/>
                    </a:moveTo>
                    <a:cubicBezTo>
                      <a:pt x="7" y="14"/>
                      <a:pt x="1" y="6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4" name="Freeform 2869">
                <a:extLst>
                  <a:ext uri="{FF2B5EF4-FFF2-40B4-BE49-F238E27FC236}">
                    <a16:creationId xmlns:a16="http://schemas.microsoft.com/office/drawing/2014/main" id="{DB1027A1-83A9-453F-8C0C-5FC45197B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22"/>
                <a:ext cx="60" cy="90"/>
              </a:xfrm>
              <a:custGeom>
                <a:avLst/>
                <a:gdLst>
                  <a:gd name="T0" fmla="*/ 208 w 24"/>
                  <a:gd name="T1" fmla="*/ 630 h 34"/>
                  <a:gd name="T2" fmla="*/ 125 w 24"/>
                  <a:gd name="T3" fmla="*/ 259 h 34"/>
                  <a:gd name="T4" fmla="*/ 63 w 24"/>
                  <a:gd name="T5" fmla="*/ 148 h 34"/>
                  <a:gd name="T6" fmla="*/ 63 w 24"/>
                  <a:gd name="T7" fmla="*/ 56 h 34"/>
                  <a:gd name="T8" fmla="*/ 188 w 24"/>
                  <a:gd name="T9" fmla="*/ 238 h 34"/>
                  <a:gd name="T10" fmla="*/ 270 w 24"/>
                  <a:gd name="T11" fmla="*/ 132 h 34"/>
                  <a:gd name="T12" fmla="*/ 375 w 24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34">
                    <a:moveTo>
                      <a:pt x="13" y="34"/>
                    </a:moveTo>
                    <a:cubicBezTo>
                      <a:pt x="15" y="26"/>
                      <a:pt x="13" y="20"/>
                      <a:pt x="8" y="14"/>
                    </a:cubicBezTo>
                    <a:cubicBezTo>
                      <a:pt x="7" y="12"/>
                      <a:pt x="5" y="10"/>
                      <a:pt x="4" y="8"/>
                    </a:cubicBezTo>
                    <a:cubicBezTo>
                      <a:pt x="3" y="7"/>
                      <a:pt x="0" y="0"/>
                      <a:pt x="4" y="3"/>
                    </a:cubicBezTo>
                    <a:cubicBezTo>
                      <a:pt x="8" y="6"/>
                      <a:pt x="5" y="14"/>
                      <a:pt x="12" y="13"/>
                    </a:cubicBezTo>
                    <a:cubicBezTo>
                      <a:pt x="15" y="12"/>
                      <a:pt x="16" y="9"/>
                      <a:pt x="17" y="7"/>
                    </a:cubicBezTo>
                    <a:cubicBezTo>
                      <a:pt x="19" y="4"/>
                      <a:pt x="22" y="3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5" name="Freeform 2870">
                <a:extLst>
                  <a:ext uri="{FF2B5EF4-FFF2-40B4-BE49-F238E27FC236}">
                    <a16:creationId xmlns:a16="http://schemas.microsoft.com/office/drawing/2014/main" id="{FE555A49-9E7E-45BD-B159-E5EB8A10E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1" y="2568"/>
                <a:ext cx="63" cy="72"/>
              </a:xfrm>
              <a:custGeom>
                <a:avLst/>
                <a:gdLst>
                  <a:gd name="T0" fmla="*/ 20 w 25"/>
                  <a:gd name="T1" fmla="*/ 512 h 27"/>
                  <a:gd name="T2" fmla="*/ 20 w 25"/>
                  <a:gd name="T3" fmla="*/ 320 h 27"/>
                  <a:gd name="T4" fmla="*/ 126 w 25"/>
                  <a:gd name="T5" fmla="*/ 171 h 27"/>
                  <a:gd name="T6" fmla="*/ 272 w 25"/>
                  <a:gd name="T7" fmla="*/ 341 h 27"/>
                  <a:gd name="T8" fmla="*/ 401 w 25"/>
                  <a:gd name="T9" fmla="*/ 248 h 27"/>
                  <a:gd name="T10" fmla="*/ 368 w 25"/>
                  <a:gd name="T11" fmla="*/ 56 h 27"/>
                  <a:gd name="T12" fmla="*/ 242 w 25"/>
                  <a:gd name="T13" fmla="*/ 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27">
                    <a:moveTo>
                      <a:pt x="1" y="27"/>
                    </a:moveTo>
                    <a:cubicBezTo>
                      <a:pt x="1" y="24"/>
                      <a:pt x="0" y="20"/>
                      <a:pt x="1" y="17"/>
                    </a:cubicBezTo>
                    <a:cubicBezTo>
                      <a:pt x="2" y="14"/>
                      <a:pt x="6" y="11"/>
                      <a:pt x="8" y="9"/>
                    </a:cubicBezTo>
                    <a:cubicBezTo>
                      <a:pt x="16" y="6"/>
                      <a:pt x="15" y="12"/>
                      <a:pt x="17" y="18"/>
                    </a:cubicBezTo>
                    <a:cubicBezTo>
                      <a:pt x="21" y="24"/>
                      <a:pt x="25" y="18"/>
                      <a:pt x="25" y="13"/>
                    </a:cubicBezTo>
                    <a:cubicBezTo>
                      <a:pt x="25" y="10"/>
                      <a:pt x="24" y="6"/>
                      <a:pt x="23" y="3"/>
                    </a:cubicBezTo>
                    <a:cubicBezTo>
                      <a:pt x="21" y="0"/>
                      <a:pt x="18" y="1"/>
                      <a:pt x="15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6" name="Freeform 2871">
                <a:extLst>
                  <a:ext uri="{FF2B5EF4-FFF2-40B4-BE49-F238E27FC236}">
                    <a16:creationId xmlns:a16="http://schemas.microsoft.com/office/drawing/2014/main" id="{616CD1E8-4013-4A5F-B5BD-2B5845C7B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438"/>
                <a:ext cx="55" cy="101"/>
              </a:xfrm>
              <a:custGeom>
                <a:avLst/>
                <a:gdLst>
                  <a:gd name="T0" fmla="*/ 50 w 22"/>
                  <a:gd name="T1" fmla="*/ 452 h 38"/>
                  <a:gd name="T2" fmla="*/ 175 w 22"/>
                  <a:gd name="T3" fmla="*/ 691 h 38"/>
                  <a:gd name="T4" fmla="*/ 333 w 22"/>
                  <a:gd name="T5" fmla="*/ 465 h 38"/>
                  <a:gd name="T6" fmla="*/ 188 w 22"/>
                  <a:gd name="T7" fmla="*/ 303 h 38"/>
                  <a:gd name="T8" fmla="*/ 20 w 22"/>
                  <a:gd name="T9" fmla="*/ 170 h 38"/>
                  <a:gd name="T10" fmla="*/ 0 w 22"/>
                  <a:gd name="T11" fmla="*/ 0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38">
                    <a:moveTo>
                      <a:pt x="3" y="24"/>
                    </a:moveTo>
                    <a:cubicBezTo>
                      <a:pt x="2" y="29"/>
                      <a:pt x="6" y="36"/>
                      <a:pt x="11" y="37"/>
                    </a:cubicBezTo>
                    <a:cubicBezTo>
                      <a:pt x="18" y="38"/>
                      <a:pt x="22" y="30"/>
                      <a:pt x="21" y="25"/>
                    </a:cubicBezTo>
                    <a:cubicBezTo>
                      <a:pt x="19" y="19"/>
                      <a:pt x="17" y="17"/>
                      <a:pt x="12" y="16"/>
                    </a:cubicBezTo>
                    <a:cubicBezTo>
                      <a:pt x="8" y="15"/>
                      <a:pt x="3" y="14"/>
                      <a:pt x="1" y="9"/>
                    </a:cubicBezTo>
                    <a:cubicBezTo>
                      <a:pt x="0" y="6"/>
                      <a:pt x="1" y="3"/>
                      <a:pt x="0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7" name="Freeform 2872">
                <a:extLst>
                  <a:ext uri="{FF2B5EF4-FFF2-40B4-BE49-F238E27FC236}">
                    <a16:creationId xmlns:a16="http://schemas.microsoft.com/office/drawing/2014/main" id="{A0FD5AAF-B21E-4452-ADB9-877FD545A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2475"/>
                <a:ext cx="32" cy="120"/>
              </a:xfrm>
              <a:custGeom>
                <a:avLst/>
                <a:gdLst>
                  <a:gd name="T0" fmla="*/ 103 w 13"/>
                  <a:gd name="T1" fmla="*/ 0 h 45"/>
                  <a:gd name="T2" fmla="*/ 103 w 13"/>
                  <a:gd name="T3" fmla="*/ 397 h 45"/>
                  <a:gd name="T4" fmla="*/ 182 w 13"/>
                  <a:gd name="T5" fmla="*/ 589 h 45"/>
                  <a:gd name="T6" fmla="*/ 103 w 13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5">
                    <a:moveTo>
                      <a:pt x="7" y="0"/>
                    </a:moveTo>
                    <a:cubicBezTo>
                      <a:pt x="0" y="6"/>
                      <a:pt x="3" y="14"/>
                      <a:pt x="7" y="21"/>
                    </a:cubicBezTo>
                    <a:cubicBezTo>
                      <a:pt x="9" y="24"/>
                      <a:pt x="12" y="27"/>
                      <a:pt x="12" y="31"/>
                    </a:cubicBezTo>
                    <a:cubicBezTo>
                      <a:pt x="13" y="36"/>
                      <a:pt x="9" y="40"/>
                      <a:pt x="7" y="4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8" name="Freeform 2873">
                <a:extLst>
                  <a:ext uri="{FF2B5EF4-FFF2-40B4-BE49-F238E27FC236}">
                    <a16:creationId xmlns:a16="http://schemas.microsoft.com/office/drawing/2014/main" id="{494FD79C-B300-4529-BE95-28EAAF552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456"/>
                <a:ext cx="42" cy="166"/>
              </a:xfrm>
              <a:custGeom>
                <a:avLst/>
                <a:gdLst>
                  <a:gd name="T0" fmla="*/ 0 w 17"/>
                  <a:gd name="T1" fmla="*/ 501 h 62"/>
                  <a:gd name="T2" fmla="*/ 104 w 17"/>
                  <a:gd name="T3" fmla="*/ 859 h 62"/>
                  <a:gd name="T4" fmla="*/ 153 w 17"/>
                  <a:gd name="T5" fmla="*/ 1039 h 62"/>
                  <a:gd name="T6" fmla="*/ 166 w 17"/>
                  <a:gd name="T7" fmla="*/ 501 h 62"/>
                  <a:gd name="T8" fmla="*/ 121 w 17"/>
                  <a:gd name="T9" fmla="*/ 345 h 62"/>
                  <a:gd name="T10" fmla="*/ 153 w 17"/>
                  <a:gd name="T11" fmla="*/ 252 h 62"/>
                  <a:gd name="T12" fmla="*/ 62 w 17"/>
                  <a:gd name="T13" fmla="*/ 0 h 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62">
                    <a:moveTo>
                      <a:pt x="0" y="26"/>
                    </a:moveTo>
                    <a:cubicBezTo>
                      <a:pt x="6" y="32"/>
                      <a:pt x="8" y="36"/>
                      <a:pt x="7" y="45"/>
                    </a:cubicBezTo>
                    <a:cubicBezTo>
                      <a:pt x="7" y="48"/>
                      <a:pt x="3" y="62"/>
                      <a:pt x="10" y="54"/>
                    </a:cubicBezTo>
                    <a:cubicBezTo>
                      <a:pt x="17" y="48"/>
                      <a:pt x="14" y="33"/>
                      <a:pt x="11" y="26"/>
                    </a:cubicBezTo>
                    <a:cubicBezTo>
                      <a:pt x="10" y="23"/>
                      <a:pt x="8" y="21"/>
                      <a:pt x="8" y="18"/>
                    </a:cubicBezTo>
                    <a:cubicBezTo>
                      <a:pt x="8" y="16"/>
                      <a:pt x="10" y="15"/>
                      <a:pt x="10" y="13"/>
                    </a:cubicBezTo>
                    <a:cubicBezTo>
                      <a:pt x="11" y="8"/>
                      <a:pt x="7" y="4"/>
                      <a:pt x="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9" name="Freeform 2874">
                <a:extLst>
                  <a:ext uri="{FF2B5EF4-FFF2-40B4-BE49-F238E27FC236}">
                    <a16:creationId xmlns:a16="http://schemas.microsoft.com/office/drawing/2014/main" id="{2323655D-B203-46D4-AFF1-BBCBD7C9F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2472"/>
                <a:ext cx="53" cy="227"/>
              </a:xfrm>
              <a:custGeom>
                <a:avLst/>
                <a:gdLst>
                  <a:gd name="T0" fmla="*/ 288 w 21"/>
                  <a:gd name="T1" fmla="*/ 35 h 85"/>
                  <a:gd name="T2" fmla="*/ 318 w 21"/>
                  <a:gd name="T3" fmla="*/ 841 h 85"/>
                  <a:gd name="T4" fmla="*/ 209 w 21"/>
                  <a:gd name="T5" fmla="*/ 1242 h 85"/>
                  <a:gd name="T6" fmla="*/ 305 w 21"/>
                  <a:gd name="T7" fmla="*/ 1618 h 8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85">
                    <a:moveTo>
                      <a:pt x="18" y="2"/>
                    </a:moveTo>
                    <a:cubicBezTo>
                      <a:pt x="0" y="0"/>
                      <a:pt x="20" y="36"/>
                      <a:pt x="20" y="44"/>
                    </a:cubicBezTo>
                    <a:cubicBezTo>
                      <a:pt x="20" y="52"/>
                      <a:pt x="14" y="57"/>
                      <a:pt x="13" y="65"/>
                    </a:cubicBezTo>
                    <a:cubicBezTo>
                      <a:pt x="13" y="72"/>
                      <a:pt x="21" y="79"/>
                      <a:pt x="19" y="8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0" name="Freeform 2875">
                <a:extLst>
                  <a:ext uri="{FF2B5EF4-FFF2-40B4-BE49-F238E27FC236}">
                    <a16:creationId xmlns:a16="http://schemas.microsoft.com/office/drawing/2014/main" id="{A8629D9A-44FD-4C8B-9733-E332E01D6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2718"/>
                <a:ext cx="35" cy="64"/>
              </a:xfrm>
              <a:custGeom>
                <a:avLst/>
                <a:gdLst>
                  <a:gd name="T0" fmla="*/ 20 w 14"/>
                  <a:gd name="T1" fmla="*/ 456 h 24"/>
                  <a:gd name="T2" fmla="*/ 95 w 14"/>
                  <a:gd name="T3" fmla="*/ 77 h 24"/>
                  <a:gd name="T4" fmla="*/ 220 w 14"/>
                  <a:gd name="T5" fmla="*/ 136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4">
                    <a:moveTo>
                      <a:pt x="1" y="24"/>
                    </a:moveTo>
                    <a:cubicBezTo>
                      <a:pt x="0" y="18"/>
                      <a:pt x="2" y="8"/>
                      <a:pt x="6" y="4"/>
                    </a:cubicBezTo>
                    <a:cubicBezTo>
                      <a:pt x="11" y="0"/>
                      <a:pt x="10" y="4"/>
                      <a:pt x="14" y="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1" name="Freeform 2876">
                <a:extLst>
                  <a:ext uri="{FF2B5EF4-FFF2-40B4-BE49-F238E27FC236}">
                    <a16:creationId xmlns:a16="http://schemas.microsoft.com/office/drawing/2014/main" id="{6F24991E-485B-40C5-886B-D61FF5DAE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731"/>
                <a:ext cx="40" cy="128"/>
              </a:xfrm>
              <a:custGeom>
                <a:avLst/>
                <a:gdLst>
                  <a:gd name="T0" fmla="*/ 250 w 16"/>
                  <a:gd name="T1" fmla="*/ 0 h 48"/>
                  <a:gd name="T2" fmla="*/ 158 w 16"/>
                  <a:gd name="T3" fmla="*/ 435 h 48"/>
                  <a:gd name="T4" fmla="*/ 0 w 16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8">
                    <a:moveTo>
                      <a:pt x="16" y="0"/>
                    </a:moveTo>
                    <a:cubicBezTo>
                      <a:pt x="11" y="7"/>
                      <a:pt x="9" y="15"/>
                      <a:pt x="10" y="23"/>
                    </a:cubicBezTo>
                    <a:cubicBezTo>
                      <a:pt x="11" y="33"/>
                      <a:pt x="11" y="44"/>
                      <a:pt x="0" y="48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2" name="Freeform 2877">
                <a:extLst>
                  <a:ext uri="{FF2B5EF4-FFF2-40B4-BE49-F238E27FC236}">
                    <a16:creationId xmlns:a16="http://schemas.microsoft.com/office/drawing/2014/main" id="{3961AC20-4777-4258-B97B-795FD90FD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2904"/>
                <a:ext cx="105" cy="91"/>
              </a:xfrm>
              <a:custGeom>
                <a:avLst/>
                <a:gdLst>
                  <a:gd name="T0" fmla="*/ 0 w 42"/>
                  <a:gd name="T1" fmla="*/ 458 h 34"/>
                  <a:gd name="T2" fmla="*/ 345 w 42"/>
                  <a:gd name="T3" fmla="*/ 230 h 34"/>
                  <a:gd name="T4" fmla="*/ 583 w 42"/>
                  <a:gd name="T5" fmla="*/ 94 h 34"/>
                  <a:gd name="T6" fmla="*/ 563 w 42"/>
                  <a:gd name="T7" fmla="*/ 444 h 34"/>
                  <a:gd name="T8" fmla="*/ 438 w 42"/>
                  <a:gd name="T9" fmla="*/ 500 h 34"/>
                  <a:gd name="T10" fmla="*/ 363 w 42"/>
                  <a:gd name="T11" fmla="*/ 65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34">
                    <a:moveTo>
                      <a:pt x="0" y="24"/>
                    </a:moveTo>
                    <a:cubicBezTo>
                      <a:pt x="8" y="23"/>
                      <a:pt x="16" y="17"/>
                      <a:pt x="22" y="12"/>
                    </a:cubicBezTo>
                    <a:cubicBezTo>
                      <a:pt x="26" y="8"/>
                      <a:pt x="31" y="0"/>
                      <a:pt x="37" y="5"/>
                    </a:cubicBezTo>
                    <a:cubicBezTo>
                      <a:pt x="42" y="9"/>
                      <a:pt x="42" y="19"/>
                      <a:pt x="36" y="23"/>
                    </a:cubicBezTo>
                    <a:cubicBezTo>
                      <a:pt x="34" y="25"/>
                      <a:pt x="30" y="25"/>
                      <a:pt x="28" y="26"/>
                    </a:cubicBezTo>
                    <a:cubicBezTo>
                      <a:pt x="25" y="28"/>
                      <a:pt x="24" y="31"/>
                      <a:pt x="23" y="34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3" name="Freeform 2878">
                <a:extLst>
                  <a:ext uri="{FF2B5EF4-FFF2-40B4-BE49-F238E27FC236}">
                    <a16:creationId xmlns:a16="http://schemas.microsoft.com/office/drawing/2014/main" id="{C96F5BC1-0A29-4D1E-9FB7-8791EB098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2939"/>
                <a:ext cx="98" cy="59"/>
              </a:xfrm>
              <a:custGeom>
                <a:avLst/>
                <a:gdLst>
                  <a:gd name="T0" fmla="*/ 0 w 39"/>
                  <a:gd name="T1" fmla="*/ 402 h 22"/>
                  <a:gd name="T2" fmla="*/ 209 w 39"/>
                  <a:gd name="T3" fmla="*/ 346 h 22"/>
                  <a:gd name="T4" fmla="*/ 379 w 39"/>
                  <a:gd name="T5" fmla="*/ 274 h 22"/>
                  <a:gd name="T6" fmla="*/ 538 w 39"/>
                  <a:gd name="T7" fmla="*/ 115 h 22"/>
                  <a:gd name="T8" fmla="*/ 618 w 39"/>
                  <a:gd name="T9" fmla="*/ 5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2">
                    <a:moveTo>
                      <a:pt x="0" y="21"/>
                    </a:moveTo>
                    <a:cubicBezTo>
                      <a:pt x="4" y="22"/>
                      <a:pt x="9" y="19"/>
                      <a:pt x="13" y="18"/>
                    </a:cubicBezTo>
                    <a:cubicBezTo>
                      <a:pt x="18" y="17"/>
                      <a:pt x="21" y="16"/>
                      <a:pt x="24" y="14"/>
                    </a:cubicBezTo>
                    <a:cubicBezTo>
                      <a:pt x="28" y="12"/>
                      <a:pt x="31" y="9"/>
                      <a:pt x="34" y="6"/>
                    </a:cubicBezTo>
                    <a:cubicBezTo>
                      <a:pt x="35" y="4"/>
                      <a:pt x="36" y="0"/>
                      <a:pt x="39" y="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4" name="Freeform 2879">
                <a:extLst>
                  <a:ext uri="{FF2B5EF4-FFF2-40B4-BE49-F238E27FC236}">
                    <a16:creationId xmlns:a16="http://schemas.microsoft.com/office/drawing/2014/main" id="{5136346F-AA31-4093-85EA-140ED5A63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2894"/>
                <a:ext cx="38" cy="85"/>
              </a:xfrm>
              <a:custGeom>
                <a:avLst/>
                <a:gdLst>
                  <a:gd name="T0" fmla="*/ 0 w 15"/>
                  <a:gd name="T1" fmla="*/ 0 h 32"/>
                  <a:gd name="T2" fmla="*/ 243 w 15"/>
                  <a:gd name="T3" fmla="*/ 340 h 32"/>
                  <a:gd name="T4" fmla="*/ 63 w 15"/>
                  <a:gd name="T5" fmla="*/ 60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2">
                    <a:moveTo>
                      <a:pt x="0" y="0"/>
                    </a:moveTo>
                    <a:cubicBezTo>
                      <a:pt x="11" y="1"/>
                      <a:pt x="14" y="8"/>
                      <a:pt x="15" y="18"/>
                    </a:cubicBezTo>
                    <a:cubicBezTo>
                      <a:pt x="15" y="24"/>
                      <a:pt x="9" y="29"/>
                      <a:pt x="4" y="32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5" name="Freeform 2880">
                <a:extLst>
                  <a:ext uri="{FF2B5EF4-FFF2-40B4-BE49-F238E27FC236}">
                    <a16:creationId xmlns:a16="http://schemas.microsoft.com/office/drawing/2014/main" id="{2EE23403-3BAA-4313-95DE-BFDE61500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864"/>
                <a:ext cx="13" cy="83"/>
              </a:xfrm>
              <a:custGeom>
                <a:avLst/>
                <a:gdLst>
                  <a:gd name="T0" fmla="*/ 55 w 5"/>
                  <a:gd name="T1" fmla="*/ 594 h 31"/>
                  <a:gd name="T2" fmla="*/ 0 w 5"/>
                  <a:gd name="T3" fmla="*/ 402 h 31"/>
                  <a:gd name="T4" fmla="*/ 55 w 5"/>
                  <a:gd name="T5" fmla="*/ 252 h 31"/>
                  <a:gd name="T6" fmla="*/ 21 w 5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3" y="31"/>
                    </a:moveTo>
                    <a:cubicBezTo>
                      <a:pt x="3" y="27"/>
                      <a:pt x="0" y="25"/>
                      <a:pt x="0" y="21"/>
                    </a:cubicBezTo>
                    <a:cubicBezTo>
                      <a:pt x="0" y="18"/>
                      <a:pt x="2" y="16"/>
                      <a:pt x="3" y="13"/>
                    </a:cubicBezTo>
                    <a:cubicBezTo>
                      <a:pt x="5" y="8"/>
                      <a:pt x="4" y="4"/>
                      <a:pt x="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6" name="Freeform 2881">
                <a:extLst>
                  <a:ext uri="{FF2B5EF4-FFF2-40B4-BE49-F238E27FC236}">
                    <a16:creationId xmlns:a16="http://schemas.microsoft.com/office/drawing/2014/main" id="{4C3537A6-1C6C-475C-9E67-3A9AFB3A3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2859"/>
                <a:ext cx="27" cy="59"/>
              </a:xfrm>
              <a:custGeom>
                <a:avLst/>
                <a:gdLst>
                  <a:gd name="T0" fmla="*/ 0 w 11"/>
                  <a:gd name="T1" fmla="*/ 424 h 22"/>
                  <a:gd name="T2" fmla="*/ 61 w 11"/>
                  <a:gd name="T3" fmla="*/ 115 h 22"/>
                  <a:gd name="T4" fmla="*/ 120 w 11"/>
                  <a:gd name="T5" fmla="*/ 21 h 22"/>
                  <a:gd name="T6" fmla="*/ 162 w 11"/>
                  <a:gd name="T7" fmla="*/ 193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22">
                    <a:moveTo>
                      <a:pt x="0" y="22"/>
                    </a:moveTo>
                    <a:cubicBezTo>
                      <a:pt x="5" y="22"/>
                      <a:pt x="3" y="9"/>
                      <a:pt x="4" y="6"/>
                    </a:cubicBezTo>
                    <a:cubicBezTo>
                      <a:pt x="4" y="4"/>
                      <a:pt x="5" y="0"/>
                      <a:pt x="8" y="1"/>
                    </a:cubicBezTo>
                    <a:cubicBezTo>
                      <a:pt x="10" y="2"/>
                      <a:pt x="10" y="8"/>
                      <a:pt x="11" y="1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7" name="Freeform 2882">
                <a:extLst>
                  <a:ext uri="{FF2B5EF4-FFF2-40B4-BE49-F238E27FC236}">
                    <a16:creationId xmlns:a16="http://schemas.microsoft.com/office/drawing/2014/main" id="{CFABEC57-52A6-4F36-996C-99DB9E162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2832"/>
                <a:ext cx="128" cy="110"/>
              </a:xfrm>
              <a:custGeom>
                <a:avLst/>
                <a:gdLst>
                  <a:gd name="T0" fmla="*/ 0 w 51"/>
                  <a:gd name="T1" fmla="*/ 791 h 41"/>
                  <a:gd name="T2" fmla="*/ 238 w 51"/>
                  <a:gd name="T3" fmla="*/ 620 h 41"/>
                  <a:gd name="T4" fmla="*/ 555 w 51"/>
                  <a:gd name="T5" fmla="*/ 561 h 41"/>
                  <a:gd name="T6" fmla="*/ 788 w 51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1">
                    <a:moveTo>
                      <a:pt x="0" y="41"/>
                    </a:moveTo>
                    <a:cubicBezTo>
                      <a:pt x="5" y="38"/>
                      <a:pt x="9" y="34"/>
                      <a:pt x="15" y="32"/>
                    </a:cubicBezTo>
                    <a:cubicBezTo>
                      <a:pt x="22" y="30"/>
                      <a:pt x="29" y="31"/>
                      <a:pt x="35" y="29"/>
                    </a:cubicBezTo>
                    <a:cubicBezTo>
                      <a:pt x="47" y="23"/>
                      <a:pt x="51" y="11"/>
                      <a:pt x="50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8" name="Freeform 2883">
                <a:extLst>
                  <a:ext uri="{FF2B5EF4-FFF2-40B4-BE49-F238E27FC236}">
                    <a16:creationId xmlns:a16="http://schemas.microsoft.com/office/drawing/2014/main" id="{3B25D9DA-8B91-41D5-B274-B5CF2915C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62"/>
                <a:ext cx="195" cy="59"/>
              </a:xfrm>
              <a:custGeom>
                <a:avLst/>
                <a:gdLst>
                  <a:gd name="T0" fmla="*/ 0 w 78"/>
                  <a:gd name="T1" fmla="*/ 330 h 22"/>
                  <a:gd name="T2" fmla="*/ 283 w 78"/>
                  <a:gd name="T3" fmla="*/ 402 h 22"/>
                  <a:gd name="T4" fmla="*/ 658 w 78"/>
                  <a:gd name="T5" fmla="*/ 330 h 22"/>
                  <a:gd name="T6" fmla="*/ 958 w 78"/>
                  <a:gd name="T7" fmla="*/ 252 h 22"/>
                  <a:gd name="T8" fmla="*/ 1220 w 78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22">
                    <a:moveTo>
                      <a:pt x="0" y="17"/>
                    </a:moveTo>
                    <a:cubicBezTo>
                      <a:pt x="7" y="17"/>
                      <a:pt x="11" y="22"/>
                      <a:pt x="18" y="21"/>
                    </a:cubicBezTo>
                    <a:cubicBezTo>
                      <a:pt x="26" y="20"/>
                      <a:pt x="34" y="18"/>
                      <a:pt x="42" y="17"/>
                    </a:cubicBezTo>
                    <a:cubicBezTo>
                      <a:pt x="48" y="16"/>
                      <a:pt x="54" y="15"/>
                      <a:pt x="61" y="13"/>
                    </a:cubicBezTo>
                    <a:cubicBezTo>
                      <a:pt x="66" y="12"/>
                      <a:pt x="78" y="6"/>
                      <a:pt x="7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9" name="Freeform 2884">
                <a:extLst>
                  <a:ext uri="{FF2B5EF4-FFF2-40B4-BE49-F238E27FC236}">
                    <a16:creationId xmlns:a16="http://schemas.microsoft.com/office/drawing/2014/main" id="{4407CDC5-985A-438B-8787-24783A332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2456"/>
                <a:ext cx="40" cy="134"/>
              </a:xfrm>
              <a:custGeom>
                <a:avLst/>
                <a:gdLst>
                  <a:gd name="T0" fmla="*/ 20 w 16"/>
                  <a:gd name="T1" fmla="*/ 962 h 50"/>
                  <a:gd name="T2" fmla="*/ 145 w 16"/>
                  <a:gd name="T3" fmla="*/ 595 h 50"/>
                  <a:gd name="T4" fmla="*/ 238 w 16"/>
                  <a:gd name="T5" fmla="*/ 367 h 50"/>
                  <a:gd name="T6" fmla="*/ 250 w 16"/>
                  <a:gd name="T7" fmla="*/ 0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50">
                    <a:moveTo>
                      <a:pt x="1" y="50"/>
                    </a:moveTo>
                    <a:cubicBezTo>
                      <a:pt x="0" y="43"/>
                      <a:pt x="5" y="36"/>
                      <a:pt x="9" y="31"/>
                    </a:cubicBezTo>
                    <a:cubicBezTo>
                      <a:pt x="11" y="27"/>
                      <a:pt x="14" y="24"/>
                      <a:pt x="15" y="19"/>
                    </a:cubicBezTo>
                    <a:cubicBezTo>
                      <a:pt x="16" y="12"/>
                      <a:pt x="15" y="6"/>
                      <a:pt x="16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0" name="Freeform 2885">
                <a:extLst>
                  <a:ext uri="{FF2B5EF4-FFF2-40B4-BE49-F238E27FC236}">
                    <a16:creationId xmlns:a16="http://schemas.microsoft.com/office/drawing/2014/main" id="{E81082F5-63EE-4FFA-BD6A-F8E293FA6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427"/>
                <a:ext cx="33" cy="107"/>
              </a:xfrm>
              <a:custGeom>
                <a:avLst/>
                <a:gdLst>
                  <a:gd name="T0" fmla="*/ 0 w 13"/>
                  <a:gd name="T1" fmla="*/ 650 h 40"/>
                  <a:gd name="T2" fmla="*/ 180 w 13"/>
                  <a:gd name="T3" fmla="*/ 479 h 40"/>
                  <a:gd name="T4" fmla="*/ 180 w 13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0">
                    <a:moveTo>
                      <a:pt x="0" y="34"/>
                    </a:moveTo>
                    <a:cubicBezTo>
                      <a:pt x="4" y="40"/>
                      <a:pt x="10" y="27"/>
                      <a:pt x="11" y="25"/>
                    </a:cubicBezTo>
                    <a:cubicBezTo>
                      <a:pt x="13" y="16"/>
                      <a:pt x="9" y="8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1" name="Freeform 2886">
                <a:extLst>
                  <a:ext uri="{FF2B5EF4-FFF2-40B4-BE49-F238E27FC236}">
                    <a16:creationId xmlns:a16="http://schemas.microsoft.com/office/drawing/2014/main" id="{AA6DECFB-7ABA-4A95-BBFC-99A97B579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510"/>
                <a:ext cx="25" cy="72"/>
              </a:xfrm>
              <a:custGeom>
                <a:avLst/>
                <a:gdLst>
                  <a:gd name="T0" fmla="*/ 63 w 10"/>
                  <a:gd name="T1" fmla="*/ 0 h 27"/>
                  <a:gd name="T2" fmla="*/ 63 w 10"/>
                  <a:gd name="T3" fmla="*/ 171 h 27"/>
                  <a:gd name="T4" fmla="*/ 0 w 10"/>
                  <a:gd name="T5" fmla="*/ 285 h 27"/>
                  <a:gd name="T6" fmla="*/ 95 w 10"/>
                  <a:gd name="T7" fmla="*/ 341 h 27"/>
                  <a:gd name="T8" fmla="*/ 158 w 10"/>
                  <a:gd name="T9" fmla="*/ 5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27">
                    <a:moveTo>
                      <a:pt x="4" y="0"/>
                    </a:moveTo>
                    <a:cubicBezTo>
                      <a:pt x="5" y="3"/>
                      <a:pt x="6" y="6"/>
                      <a:pt x="4" y="9"/>
                    </a:cubicBezTo>
                    <a:cubicBezTo>
                      <a:pt x="3" y="11"/>
                      <a:pt x="0" y="12"/>
                      <a:pt x="0" y="15"/>
                    </a:cubicBezTo>
                    <a:cubicBezTo>
                      <a:pt x="0" y="17"/>
                      <a:pt x="4" y="17"/>
                      <a:pt x="6" y="18"/>
                    </a:cubicBezTo>
                    <a:cubicBezTo>
                      <a:pt x="10" y="21"/>
                      <a:pt x="10" y="23"/>
                      <a:pt x="10" y="2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2" name="Freeform 2887">
                <a:extLst>
                  <a:ext uri="{FF2B5EF4-FFF2-40B4-BE49-F238E27FC236}">
                    <a16:creationId xmlns:a16="http://schemas.microsoft.com/office/drawing/2014/main" id="{EF3D2D9B-A426-477B-AA15-9A7E37828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2875"/>
                <a:ext cx="72" cy="70"/>
              </a:xfrm>
              <a:custGeom>
                <a:avLst/>
                <a:gdLst>
                  <a:gd name="T0" fmla="*/ 0 w 29"/>
                  <a:gd name="T1" fmla="*/ 471 h 26"/>
                  <a:gd name="T2" fmla="*/ 290 w 29"/>
                  <a:gd name="T3" fmla="*/ 450 h 26"/>
                  <a:gd name="T4" fmla="*/ 444 w 29"/>
                  <a:gd name="T5" fmla="*/ 218 h 26"/>
                  <a:gd name="T6" fmla="*/ 400 w 29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6">
                    <a:moveTo>
                      <a:pt x="0" y="24"/>
                    </a:moveTo>
                    <a:cubicBezTo>
                      <a:pt x="6" y="20"/>
                      <a:pt x="13" y="26"/>
                      <a:pt x="19" y="23"/>
                    </a:cubicBezTo>
                    <a:cubicBezTo>
                      <a:pt x="24" y="21"/>
                      <a:pt x="28" y="16"/>
                      <a:pt x="29" y="11"/>
                    </a:cubicBezTo>
                    <a:cubicBezTo>
                      <a:pt x="29" y="7"/>
                      <a:pt x="27" y="4"/>
                      <a:pt x="26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3" name="Freeform 2888">
                <a:extLst>
                  <a:ext uri="{FF2B5EF4-FFF2-40B4-BE49-F238E27FC236}">
                    <a16:creationId xmlns:a16="http://schemas.microsoft.com/office/drawing/2014/main" id="{057C6AA5-BC26-4548-9C96-5E001C851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424"/>
                <a:ext cx="20" cy="115"/>
              </a:xfrm>
              <a:custGeom>
                <a:avLst/>
                <a:gdLst>
                  <a:gd name="T0" fmla="*/ 83 w 8"/>
                  <a:gd name="T1" fmla="*/ 0 h 43"/>
                  <a:gd name="T2" fmla="*/ 63 w 8"/>
                  <a:gd name="T3" fmla="*/ 150 h 43"/>
                  <a:gd name="T4" fmla="*/ 125 w 8"/>
                  <a:gd name="T5" fmla="*/ 423 h 43"/>
                  <a:gd name="T6" fmla="*/ 33 w 8"/>
                  <a:gd name="T7" fmla="*/ 82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43">
                    <a:moveTo>
                      <a:pt x="5" y="0"/>
                    </a:moveTo>
                    <a:cubicBezTo>
                      <a:pt x="5" y="3"/>
                      <a:pt x="4" y="5"/>
                      <a:pt x="4" y="8"/>
                    </a:cubicBezTo>
                    <a:cubicBezTo>
                      <a:pt x="5" y="13"/>
                      <a:pt x="7" y="17"/>
                      <a:pt x="8" y="22"/>
                    </a:cubicBezTo>
                    <a:cubicBezTo>
                      <a:pt x="8" y="29"/>
                      <a:pt x="0" y="37"/>
                      <a:pt x="2" y="43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4" name="Freeform 2889">
                <a:extLst>
                  <a:ext uri="{FF2B5EF4-FFF2-40B4-BE49-F238E27FC236}">
                    <a16:creationId xmlns:a16="http://schemas.microsoft.com/office/drawing/2014/main" id="{00E46837-091A-4BBA-A796-62ECCE128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587"/>
                <a:ext cx="110" cy="163"/>
              </a:xfrm>
              <a:custGeom>
                <a:avLst/>
                <a:gdLst>
                  <a:gd name="T0" fmla="*/ 688 w 44"/>
                  <a:gd name="T1" fmla="*/ 0 h 61"/>
                  <a:gd name="T2" fmla="*/ 625 w 44"/>
                  <a:gd name="T3" fmla="*/ 192 h 61"/>
                  <a:gd name="T4" fmla="*/ 470 w 44"/>
                  <a:gd name="T5" fmla="*/ 342 h 61"/>
                  <a:gd name="T6" fmla="*/ 333 w 44"/>
                  <a:gd name="T7" fmla="*/ 436 h 61"/>
                  <a:gd name="T8" fmla="*/ 283 w 44"/>
                  <a:gd name="T9" fmla="*/ 615 h 61"/>
                  <a:gd name="T10" fmla="*/ 175 w 44"/>
                  <a:gd name="T11" fmla="*/ 1013 h 61"/>
                  <a:gd name="T12" fmla="*/ 0 w 44"/>
                  <a:gd name="T13" fmla="*/ 1050 h 6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61">
                    <a:moveTo>
                      <a:pt x="44" y="0"/>
                    </a:moveTo>
                    <a:cubicBezTo>
                      <a:pt x="44" y="4"/>
                      <a:pt x="42" y="7"/>
                      <a:pt x="40" y="10"/>
                    </a:cubicBezTo>
                    <a:cubicBezTo>
                      <a:pt x="37" y="15"/>
                      <a:pt x="34" y="15"/>
                      <a:pt x="30" y="18"/>
                    </a:cubicBezTo>
                    <a:cubicBezTo>
                      <a:pt x="27" y="19"/>
                      <a:pt x="24" y="21"/>
                      <a:pt x="21" y="23"/>
                    </a:cubicBezTo>
                    <a:cubicBezTo>
                      <a:pt x="17" y="26"/>
                      <a:pt x="18" y="27"/>
                      <a:pt x="18" y="32"/>
                    </a:cubicBezTo>
                    <a:cubicBezTo>
                      <a:pt x="19" y="39"/>
                      <a:pt x="17" y="48"/>
                      <a:pt x="11" y="53"/>
                    </a:cubicBezTo>
                    <a:cubicBezTo>
                      <a:pt x="10" y="54"/>
                      <a:pt x="0" y="61"/>
                      <a:pt x="0" y="55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5" name="Freeform 2890">
                <a:extLst>
                  <a:ext uri="{FF2B5EF4-FFF2-40B4-BE49-F238E27FC236}">
                    <a16:creationId xmlns:a16="http://schemas.microsoft.com/office/drawing/2014/main" id="{1D956ECE-9D8E-4DCD-93E4-DDC31FFE3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9" y="2518"/>
                <a:ext cx="45" cy="88"/>
              </a:xfrm>
              <a:custGeom>
                <a:avLst/>
                <a:gdLst>
                  <a:gd name="T0" fmla="*/ 0 w 18"/>
                  <a:gd name="T1" fmla="*/ 605 h 33"/>
                  <a:gd name="T2" fmla="*/ 188 w 18"/>
                  <a:gd name="T3" fmla="*/ 589 h 33"/>
                  <a:gd name="T4" fmla="*/ 238 w 18"/>
                  <a:gd name="T5" fmla="*/ 341 h 33"/>
                  <a:gd name="T6" fmla="*/ 63 w 18"/>
                  <a:gd name="T7" fmla="*/ 205 h 33"/>
                  <a:gd name="T8" fmla="*/ 145 w 18"/>
                  <a:gd name="T9" fmla="*/ 0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3">
                    <a:moveTo>
                      <a:pt x="0" y="32"/>
                    </a:moveTo>
                    <a:cubicBezTo>
                      <a:pt x="4" y="29"/>
                      <a:pt x="8" y="33"/>
                      <a:pt x="12" y="31"/>
                    </a:cubicBezTo>
                    <a:cubicBezTo>
                      <a:pt x="15" y="29"/>
                      <a:pt x="18" y="21"/>
                      <a:pt x="15" y="18"/>
                    </a:cubicBezTo>
                    <a:cubicBezTo>
                      <a:pt x="12" y="15"/>
                      <a:pt x="4" y="20"/>
                      <a:pt x="4" y="11"/>
                    </a:cubicBezTo>
                    <a:cubicBezTo>
                      <a:pt x="5" y="8"/>
                      <a:pt x="11" y="3"/>
                      <a:pt x="9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6" name="Freeform 2891">
                <a:extLst>
                  <a:ext uri="{FF2B5EF4-FFF2-40B4-BE49-F238E27FC236}">
                    <a16:creationId xmlns:a16="http://schemas.microsoft.com/office/drawing/2014/main" id="{E174914F-5482-46A4-857B-28AEF6545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755"/>
                <a:ext cx="60" cy="85"/>
              </a:xfrm>
              <a:custGeom>
                <a:avLst/>
                <a:gdLst>
                  <a:gd name="T0" fmla="*/ 20 w 24"/>
                  <a:gd name="T1" fmla="*/ 600 h 32"/>
                  <a:gd name="T2" fmla="*/ 20 w 24"/>
                  <a:gd name="T3" fmla="*/ 375 h 32"/>
                  <a:gd name="T4" fmla="*/ 145 w 24"/>
                  <a:gd name="T5" fmla="*/ 170 h 32"/>
                  <a:gd name="T6" fmla="*/ 300 w 24"/>
                  <a:gd name="T7" fmla="*/ 93 h 32"/>
                  <a:gd name="T8" fmla="*/ 375 w 24"/>
                  <a:gd name="T9" fmla="*/ 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32">
                    <a:moveTo>
                      <a:pt x="1" y="32"/>
                    </a:moveTo>
                    <a:cubicBezTo>
                      <a:pt x="0" y="29"/>
                      <a:pt x="1" y="23"/>
                      <a:pt x="1" y="20"/>
                    </a:cubicBezTo>
                    <a:cubicBezTo>
                      <a:pt x="2" y="13"/>
                      <a:pt x="3" y="10"/>
                      <a:pt x="9" y="9"/>
                    </a:cubicBezTo>
                    <a:cubicBezTo>
                      <a:pt x="14" y="9"/>
                      <a:pt x="16" y="8"/>
                      <a:pt x="19" y="5"/>
                    </a:cubicBezTo>
                    <a:cubicBezTo>
                      <a:pt x="21" y="4"/>
                      <a:pt x="24" y="2"/>
                      <a:pt x="24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7" name="Freeform 2892">
                <a:extLst>
                  <a:ext uri="{FF2B5EF4-FFF2-40B4-BE49-F238E27FC236}">
                    <a16:creationId xmlns:a16="http://schemas.microsoft.com/office/drawing/2014/main" id="{271D634E-25A8-4046-A58E-3D52D3AE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856"/>
                <a:ext cx="170" cy="43"/>
              </a:xfrm>
              <a:custGeom>
                <a:avLst/>
                <a:gdLst>
                  <a:gd name="T0" fmla="*/ 0 w 68"/>
                  <a:gd name="T1" fmla="*/ 274 h 16"/>
                  <a:gd name="T2" fmla="*/ 208 w 68"/>
                  <a:gd name="T3" fmla="*/ 290 h 16"/>
                  <a:gd name="T4" fmla="*/ 533 w 68"/>
                  <a:gd name="T5" fmla="*/ 231 h 16"/>
                  <a:gd name="T6" fmla="*/ 658 w 68"/>
                  <a:gd name="T7" fmla="*/ 175 h 16"/>
                  <a:gd name="T8" fmla="*/ 845 w 68"/>
                  <a:gd name="T9" fmla="*/ 159 h 16"/>
                  <a:gd name="T10" fmla="*/ 988 w 68"/>
                  <a:gd name="T11" fmla="*/ 94 h 16"/>
                  <a:gd name="T12" fmla="*/ 1063 w 68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16">
                    <a:moveTo>
                      <a:pt x="0" y="14"/>
                    </a:moveTo>
                    <a:cubicBezTo>
                      <a:pt x="4" y="13"/>
                      <a:pt x="9" y="15"/>
                      <a:pt x="13" y="15"/>
                    </a:cubicBezTo>
                    <a:cubicBezTo>
                      <a:pt x="20" y="16"/>
                      <a:pt x="28" y="15"/>
                      <a:pt x="34" y="12"/>
                    </a:cubicBezTo>
                    <a:cubicBezTo>
                      <a:pt x="37" y="11"/>
                      <a:pt x="39" y="10"/>
                      <a:pt x="42" y="9"/>
                    </a:cubicBezTo>
                    <a:cubicBezTo>
                      <a:pt x="46" y="9"/>
                      <a:pt x="50" y="9"/>
                      <a:pt x="54" y="8"/>
                    </a:cubicBezTo>
                    <a:cubicBezTo>
                      <a:pt x="57" y="8"/>
                      <a:pt x="60" y="7"/>
                      <a:pt x="63" y="5"/>
                    </a:cubicBezTo>
                    <a:cubicBezTo>
                      <a:pt x="65" y="4"/>
                      <a:pt x="66" y="1"/>
                      <a:pt x="68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8" name="Freeform 2893">
                <a:extLst>
                  <a:ext uri="{FF2B5EF4-FFF2-40B4-BE49-F238E27FC236}">
                    <a16:creationId xmlns:a16="http://schemas.microsoft.com/office/drawing/2014/main" id="{F00947E5-0FDE-4AA8-BD9D-3A17A7454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6" y="2854"/>
                <a:ext cx="70" cy="24"/>
              </a:xfrm>
              <a:custGeom>
                <a:avLst/>
                <a:gdLst>
                  <a:gd name="T0" fmla="*/ 0 w 28"/>
                  <a:gd name="T1" fmla="*/ 93 h 9"/>
                  <a:gd name="T2" fmla="*/ 438 w 28"/>
                  <a:gd name="T3" fmla="*/ 2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9">
                    <a:moveTo>
                      <a:pt x="0" y="5"/>
                    </a:moveTo>
                    <a:cubicBezTo>
                      <a:pt x="9" y="9"/>
                      <a:pt x="18" y="0"/>
                      <a:pt x="28" y="1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9" name="Freeform 2894">
                <a:extLst>
                  <a:ext uri="{FF2B5EF4-FFF2-40B4-BE49-F238E27FC236}">
                    <a16:creationId xmlns:a16="http://schemas.microsoft.com/office/drawing/2014/main" id="{C7CA6083-E9CA-4F2D-81F2-D77652FD6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2766"/>
                <a:ext cx="155" cy="72"/>
              </a:xfrm>
              <a:custGeom>
                <a:avLst/>
                <a:gdLst>
                  <a:gd name="T0" fmla="*/ 0 w 62"/>
                  <a:gd name="T1" fmla="*/ 512 h 27"/>
                  <a:gd name="T2" fmla="*/ 583 w 62"/>
                  <a:gd name="T3" fmla="*/ 363 h 27"/>
                  <a:gd name="T4" fmla="*/ 833 w 62"/>
                  <a:gd name="T5" fmla="*/ 136 h 27"/>
                  <a:gd name="T6" fmla="*/ 908 w 62"/>
                  <a:gd name="T7" fmla="*/ 21 h 27"/>
                  <a:gd name="T8" fmla="*/ 958 w 62"/>
                  <a:gd name="T9" fmla="*/ 11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27">
                    <a:moveTo>
                      <a:pt x="0" y="27"/>
                    </a:moveTo>
                    <a:cubicBezTo>
                      <a:pt x="12" y="23"/>
                      <a:pt x="26" y="27"/>
                      <a:pt x="37" y="19"/>
                    </a:cubicBezTo>
                    <a:cubicBezTo>
                      <a:pt x="43" y="15"/>
                      <a:pt x="49" y="12"/>
                      <a:pt x="53" y="7"/>
                    </a:cubicBezTo>
                    <a:cubicBezTo>
                      <a:pt x="55" y="5"/>
                      <a:pt x="56" y="1"/>
                      <a:pt x="58" y="1"/>
                    </a:cubicBezTo>
                    <a:cubicBezTo>
                      <a:pt x="62" y="0"/>
                      <a:pt x="62" y="3"/>
                      <a:pt x="61" y="6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90" name="Freeform 2895">
                <a:extLst>
                  <a:ext uri="{FF2B5EF4-FFF2-40B4-BE49-F238E27FC236}">
                    <a16:creationId xmlns:a16="http://schemas.microsoft.com/office/drawing/2014/main" id="{E2B86CBD-9AE0-4932-8916-CFD92D74F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459"/>
                <a:ext cx="37" cy="160"/>
              </a:xfrm>
              <a:custGeom>
                <a:avLst/>
                <a:gdLst>
                  <a:gd name="T0" fmla="*/ 0 w 15"/>
                  <a:gd name="T1" fmla="*/ 1139 h 60"/>
                  <a:gd name="T2" fmla="*/ 62 w 15"/>
                  <a:gd name="T3" fmla="*/ 832 h 60"/>
                  <a:gd name="T4" fmla="*/ 165 w 15"/>
                  <a:gd name="T5" fmla="*/ 547 h 60"/>
                  <a:gd name="T6" fmla="*/ 165 w 15"/>
                  <a:gd name="T7" fmla="*/ 0 h 6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60">
                    <a:moveTo>
                      <a:pt x="0" y="60"/>
                    </a:moveTo>
                    <a:cubicBezTo>
                      <a:pt x="2" y="55"/>
                      <a:pt x="3" y="49"/>
                      <a:pt x="4" y="44"/>
                    </a:cubicBezTo>
                    <a:cubicBezTo>
                      <a:pt x="5" y="38"/>
                      <a:pt x="9" y="34"/>
                      <a:pt x="11" y="29"/>
                    </a:cubicBezTo>
                    <a:cubicBezTo>
                      <a:pt x="14" y="22"/>
                      <a:pt x="15" y="8"/>
                      <a:pt x="11" y="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91" name="Freeform 2896">
                <a:extLst>
                  <a:ext uri="{FF2B5EF4-FFF2-40B4-BE49-F238E27FC236}">
                    <a16:creationId xmlns:a16="http://schemas.microsoft.com/office/drawing/2014/main" id="{A0B6EC41-0077-494F-81FE-B438D406B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2494"/>
                <a:ext cx="12" cy="29"/>
              </a:xfrm>
              <a:custGeom>
                <a:avLst/>
                <a:gdLst>
                  <a:gd name="T0" fmla="*/ 29 w 5"/>
                  <a:gd name="T1" fmla="*/ 0 h 11"/>
                  <a:gd name="T2" fmla="*/ 70 w 5"/>
                  <a:gd name="T3" fmla="*/ 18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2" y="0"/>
                    </a:moveTo>
                    <a:cubicBezTo>
                      <a:pt x="0" y="2"/>
                      <a:pt x="2" y="11"/>
                      <a:pt x="5" y="10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92" name="Freeform 2897">
                <a:extLst>
                  <a:ext uri="{FF2B5EF4-FFF2-40B4-BE49-F238E27FC236}">
                    <a16:creationId xmlns:a16="http://schemas.microsoft.com/office/drawing/2014/main" id="{7D3C04E1-156D-449F-9F60-729343B93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2438"/>
                <a:ext cx="10" cy="72"/>
              </a:xfrm>
              <a:custGeom>
                <a:avLst/>
                <a:gdLst>
                  <a:gd name="T0" fmla="*/ 50 w 4"/>
                  <a:gd name="T1" fmla="*/ 0 h 27"/>
                  <a:gd name="T2" fmla="*/ 63 w 4"/>
                  <a:gd name="T3" fmla="*/ 320 h 27"/>
                  <a:gd name="T4" fmla="*/ 0 w 4"/>
                  <a:gd name="T5" fmla="*/ 5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7">
                    <a:moveTo>
                      <a:pt x="3" y="0"/>
                    </a:moveTo>
                    <a:cubicBezTo>
                      <a:pt x="3" y="5"/>
                      <a:pt x="4" y="11"/>
                      <a:pt x="4" y="17"/>
                    </a:cubicBezTo>
                    <a:cubicBezTo>
                      <a:pt x="4" y="22"/>
                      <a:pt x="3" y="24"/>
                      <a:pt x="0" y="27"/>
                    </a:cubicBezTo>
                  </a:path>
                </a:pathLst>
              </a:custGeom>
              <a:noFill/>
              <a:ln w="3175" cap="rnd">
                <a:solidFill>
                  <a:srgbClr val="E6C1C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936" name="Freeform 2898">
              <a:extLst>
                <a:ext uri="{FF2B5EF4-FFF2-40B4-BE49-F238E27FC236}">
                  <a16:creationId xmlns:a16="http://schemas.microsoft.com/office/drawing/2014/main" id="{39947AB9-F3BC-4879-BA4E-C0B2BF168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" y="2574"/>
              <a:ext cx="25" cy="45"/>
            </a:xfrm>
            <a:custGeom>
              <a:avLst/>
              <a:gdLst>
                <a:gd name="T0" fmla="*/ 33 w 10"/>
                <a:gd name="T1" fmla="*/ 0 h 17"/>
                <a:gd name="T2" fmla="*/ 20 w 10"/>
                <a:gd name="T3" fmla="*/ 204 h 17"/>
                <a:gd name="T4" fmla="*/ 158 w 10"/>
                <a:gd name="T5" fmla="*/ 28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7">
                  <a:moveTo>
                    <a:pt x="2" y="0"/>
                  </a:moveTo>
                  <a:cubicBezTo>
                    <a:pt x="3" y="4"/>
                    <a:pt x="0" y="8"/>
                    <a:pt x="1" y="11"/>
                  </a:cubicBezTo>
                  <a:cubicBezTo>
                    <a:pt x="2" y="15"/>
                    <a:pt x="7" y="17"/>
                    <a:pt x="10" y="15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7" name="Freeform 2899">
              <a:extLst>
                <a:ext uri="{FF2B5EF4-FFF2-40B4-BE49-F238E27FC236}">
                  <a16:creationId xmlns:a16="http://schemas.microsoft.com/office/drawing/2014/main" id="{DDD9B021-EDFB-43A8-B30A-99DED0F32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4" y="2923"/>
              <a:ext cx="87" cy="32"/>
            </a:xfrm>
            <a:custGeom>
              <a:avLst/>
              <a:gdLst>
                <a:gd name="T0" fmla="*/ 537 w 35"/>
                <a:gd name="T1" fmla="*/ 171 h 12"/>
                <a:gd name="T2" fmla="*/ 216 w 35"/>
                <a:gd name="T3" fmla="*/ 149 h 12"/>
                <a:gd name="T4" fmla="*/ 0 w 35"/>
                <a:gd name="T5" fmla="*/ 5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2">
                  <a:moveTo>
                    <a:pt x="35" y="9"/>
                  </a:moveTo>
                  <a:cubicBezTo>
                    <a:pt x="28" y="9"/>
                    <a:pt x="20" y="12"/>
                    <a:pt x="14" y="8"/>
                  </a:cubicBezTo>
                  <a:cubicBezTo>
                    <a:pt x="10" y="6"/>
                    <a:pt x="5" y="0"/>
                    <a:pt x="0" y="3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8" name="Freeform 2900">
              <a:extLst>
                <a:ext uri="{FF2B5EF4-FFF2-40B4-BE49-F238E27FC236}">
                  <a16:creationId xmlns:a16="http://schemas.microsoft.com/office/drawing/2014/main" id="{85DF90E8-55CE-4B49-944D-7B7C7AC70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945"/>
              <a:ext cx="95" cy="66"/>
            </a:xfrm>
            <a:custGeom>
              <a:avLst/>
              <a:gdLst>
                <a:gd name="T0" fmla="*/ 533 w 38"/>
                <a:gd name="T1" fmla="*/ 0 h 25"/>
                <a:gd name="T2" fmla="*/ 270 w 38"/>
                <a:gd name="T3" fmla="*/ 111 h 25"/>
                <a:gd name="T4" fmla="*/ 113 w 38"/>
                <a:gd name="T5" fmla="*/ 238 h 25"/>
                <a:gd name="T6" fmla="*/ 363 w 38"/>
                <a:gd name="T7" fmla="*/ 238 h 25"/>
                <a:gd name="T8" fmla="*/ 470 w 38"/>
                <a:gd name="T9" fmla="*/ 222 h 25"/>
                <a:gd name="T10" fmla="*/ 550 w 38"/>
                <a:gd name="T11" fmla="*/ 259 h 25"/>
                <a:gd name="T12" fmla="*/ 533 w 38"/>
                <a:gd name="T13" fmla="*/ 459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25">
                  <a:moveTo>
                    <a:pt x="34" y="0"/>
                  </a:moveTo>
                  <a:cubicBezTo>
                    <a:pt x="32" y="6"/>
                    <a:pt x="22" y="6"/>
                    <a:pt x="17" y="6"/>
                  </a:cubicBezTo>
                  <a:cubicBezTo>
                    <a:pt x="14" y="6"/>
                    <a:pt x="0" y="7"/>
                    <a:pt x="7" y="13"/>
                  </a:cubicBezTo>
                  <a:cubicBezTo>
                    <a:pt x="11" y="16"/>
                    <a:pt x="18" y="14"/>
                    <a:pt x="23" y="13"/>
                  </a:cubicBezTo>
                  <a:cubicBezTo>
                    <a:pt x="25" y="13"/>
                    <a:pt x="28" y="12"/>
                    <a:pt x="30" y="12"/>
                  </a:cubicBezTo>
                  <a:cubicBezTo>
                    <a:pt x="32" y="12"/>
                    <a:pt x="33" y="14"/>
                    <a:pt x="35" y="14"/>
                  </a:cubicBezTo>
                  <a:cubicBezTo>
                    <a:pt x="38" y="15"/>
                    <a:pt x="38" y="22"/>
                    <a:pt x="34" y="25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9" name="Freeform 2901">
              <a:extLst>
                <a:ext uri="{FF2B5EF4-FFF2-40B4-BE49-F238E27FC236}">
                  <a16:creationId xmlns:a16="http://schemas.microsoft.com/office/drawing/2014/main" id="{407FF0BF-039D-46AF-A3A3-51625B811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4" y="2734"/>
              <a:ext cx="105" cy="88"/>
            </a:xfrm>
            <a:custGeom>
              <a:avLst/>
              <a:gdLst>
                <a:gd name="T0" fmla="*/ 658 w 42"/>
                <a:gd name="T1" fmla="*/ 0 h 33"/>
                <a:gd name="T2" fmla="*/ 438 w 42"/>
                <a:gd name="T3" fmla="*/ 320 h 33"/>
                <a:gd name="T4" fmla="*/ 220 w 42"/>
                <a:gd name="T5" fmla="*/ 397 h 33"/>
                <a:gd name="T6" fmla="*/ 50 w 42"/>
                <a:gd name="T7" fmla="*/ 512 h 33"/>
                <a:gd name="T8" fmla="*/ 188 w 42"/>
                <a:gd name="T9" fmla="*/ 56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3">
                  <a:moveTo>
                    <a:pt x="42" y="0"/>
                  </a:moveTo>
                  <a:cubicBezTo>
                    <a:pt x="39" y="6"/>
                    <a:pt x="33" y="12"/>
                    <a:pt x="28" y="17"/>
                  </a:cubicBezTo>
                  <a:cubicBezTo>
                    <a:pt x="23" y="21"/>
                    <a:pt x="19" y="21"/>
                    <a:pt x="14" y="21"/>
                  </a:cubicBezTo>
                  <a:cubicBezTo>
                    <a:pt x="10" y="21"/>
                    <a:pt x="5" y="24"/>
                    <a:pt x="3" y="27"/>
                  </a:cubicBezTo>
                  <a:cubicBezTo>
                    <a:pt x="0" y="33"/>
                    <a:pt x="9" y="32"/>
                    <a:pt x="12" y="30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0" name="Freeform 2902">
              <a:extLst>
                <a:ext uri="{FF2B5EF4-FFF2-40B4-BE49-F238E27FC236}">
                  <a16:creationId xmlns:a16="http://schemas.microsoft.com/office/drawing/2014/main" id="{BDF6CE8A-1825-4A98-A727-00F5F73C0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" y="2699"/>
              <a:ext cx="57" cy="88"/>
            </a:xfrm>
            <a:custGeom>
              <a:avLst/>
              <a:gdLst>
                <a:gd name="T0" fmla="*/ 216 w 23"/>
                <a:gd name="T1" fmla="*/ 56 h 33"/>
                <a:gd name="T2" fmla="*/ 307 w 23"/>
                <a:gd name="T3" fmla="*/ 35 h 33"/>
                <a:gd name="T4" fmla="*/ 258 w 23"/>
                <a:gd name="T5" fmla="*/ 264 h 33"/>
                <a:gd name="T6" fmla="*/ 166 w 23"/>
                <a:gd name="T7" fmla="*/ 435 h 33"/>
                <a:gd name="T8" fmla="*/ 154 w 23"/>
                <a:gd name="T9" fmla="*/ 533 h 33"/>
                <a:gd name="T10" fmla="*/ 0 w 23"/>
                <a:gd name="T11" fmla="*/ 627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33">
                  <a:moveTo>
                    <a:pt x="14" y="3"/>
                  </a:moveTo>
                  <a:cubicBezTo>
                    <a:pt x="15" y="0"/>
                    <a:pt x="19" y="0"/>
                    <a:pt x="20" y="2"/>
                  </a:cubicBezTo>
                  <a:cubicBezTo>
                    <a:pt x="23" y="6"/>
                    <a:pt x="19" y="11"/>
                    <a:pt x="17" y="14"/>
                  </a:cubicBezTo>
                  <a:cubicBezTo>
                    <a:pt x="15" y="17"/>
                    <a:pt x="12" y="19"/>
                    <a:pt x="11" y="23"/>
                  </a:cubicBezTo>
                  <a:cubicBezTo>
                    <a:pt x="11" y="25"/>
                    <a:pt x="10" y="26"/>
                    <a:pt x="10" y="28"/>
                  </a:cubicBezTo>
                  <a:cubicBezTo>
                    <a:pt x="8" y="31"/>
                    <a:pt x="3" y="32"/>
                    <a:pt x="0" y="33"/>
                  </a:cubicBezTo>
                </a:path>
              </a:pathLst>
            </a:custGeom>
            <a:noFill/>
            <a:ln w="3175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1" name="Freeform 2903">
              <a:extLst>
                <a:ext uri="{FF2B5EF4-FFF2-40B4-BE49-F238E27FC236}">
                  <a16:creationId xmlns:a16="http://schemas.microsoft.com/office/drawing/2014/main" id="{92F9ACAE-50CF-4A73-9DCA-AE375BE74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1" y="2856"/>
              <a:ext cx="10" cy="16"/>
            </a:xfrm>
            <a:custGeom>
              <a:avLst/>
              <a:gdLst>
                <a:gd name="T0" fmla="*/ 33 w 4"/>
                <a:gd name="T1" fmla="*/ 0 h 6"/>
                <a:gd name="T2" fmla="*/ 20 w 4"/>
                <a:gd name="T3" fmla="*/ 77 h 6"/>
                <a:gd name="T4" fmla="*/ 50 w 4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2" y="1"/>
                    <a:pt x="0" y="3"/>
                    <a:pt x="1" y="4"/>
                  </a:cubicBezTo>
                  <a:cubicBezTo>
                    <a:pt x="2" y="6"/>
                    <a:pt x="4" y="2"/>
                    <a:pt x="3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2" name="Freeform 2904">
              <a:extLst>
                <a:ext uri="{FF2B5EF4-FFF2-40B4-BE49-F238E27FC236}">
                  <a16:creationId xmlns:a16="http://schemas.microsoft.com/office/drawing/2014/main" id="{E63A91B6-09D2-4A2F-8451-4603B63B4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9" y="2822"/>
              <a:ext cx="5" cy="5"/>
            </a:xfrm>
            <a:custGeom>
              <a:avLst/>
              <a:gdLst>
                <a:gd name="T0" fmla="*/ 0 w 2"/>
                <a:gd name="T1" fmla="*/ 0 h 2"/>
                <a:gd name="T2" fmla="*/ 33 w 2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1" y="0"/>
                    <a:pt x="2" y="1"/>
                    <a:pt x="2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3" name="Freeform 2905">
              <a:extLst>
                <a:ext uri="{FF2B5EF4-FFF2-40B4-BE49-F238E27FC236}">
                  <a16:creationId xmlns:a16="http://schemas.microsoft.com/office/drawing/2014/main" id="{527928C2-4C95-4DED-B819-E8CF30528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851"/>
              <a:ext cx="10" cy="11"/>
            </a:xfrm>
            <a:custGeom>
              <a:avLst/>
              <a:gdLst>
                <a:gd name="T0" fmla="*/ 0 w 4"/>
                <a:gd name="T1" fmla="*/ 47 h 4"/>
                <a:gd name="T2" fmla="*/ 33 w 4"/>
                <a:gd name="T3" fmla="*/ 83 h 4"/>
                <a:gd name="T4" fmla="*/ 33 w 4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1" y="2"/>
                    <a:pt x="1" y="4"/>
                    <a:pt x="2" y="4"/>
                  </a:cubicBezTo>
                  <a:cubicBezTo>
                    <a:pt x="4" y="4"/>
                    <a:pt x="3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4" name="Freeform 2906">
              <a:extLst>
                <a:ext uri="{FF2B5EF4-FFF2-40B4-BE49-F238E27FC236}">
                  <a16:creationId xmlns:a16="http://schemas.microsoft.com/office/drawing/2014/main" id="{369EAF3E-17FD-4BCC-80CE-F1E50F6FB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888"/>
              <a:ext cx="7" cy="14"/>
            </a:xfrm>
            <a:custGeom>
              <a:avLst/>
              <a:gdLst>
                <a:gd name="T0" fmla="*/ 0 w 3"/>
                <a:gd name="T1" fmla="*/ 87 h 5"/>
                <a:gd name="T2" fmla="*/ 28 w 3"/>
                <a:gd name="T3" fmla="*/ 0 h 5"/>
                <a:gd name="T4" fmla="*/ 37 w 3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0" y="4"/>
                  </a:moveTo>
                  <a:cubicBezTo>
                    <a:pt x="0" y="4"/>
                    <a:pt x="0" y="0"/>
                    <a:pt x="2" y="0"/>
                  </a:cubicBezTo>
                  <a:cubicBezTo>
                    <a:pt x="3" y="1"/>
                    <a:pt x="3" y="4"/>
                    <a:pt x="3" y="5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5" name="Freeform 2907">
              <a:extLst>
                <a:ext uri="{FF2B5EF4-FFF2-40B4-BE49-F238E27FC236}">
                  <a16:creationId xmlns:a16="http://schemas.microsoft.com/office/drawing/2014/main" id="{DFEEA7BD-DB43-4CD9-A85D-AF628273E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875"/>
              <a:ext cx="5" cy="5"/>
            </a:xfrm>
            <a:custGeom>
              <a:avLst/>
              <a:gdLst>
                <a:gd name="T0" fmla="*/ 0 w 2"/>
                <a:gd name="T1" fmla="*/ 33 h 2"/>
                <a:gd name="T2" fmla="*/ 3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1" y="1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6" name="Freeform 2908">
              <a:extLst>
                <a:ext uri="{FF2B5EF4-FFF2-40B4-BE49-F238E27FC236}">
                  <a16:creationId xmlns:a16="http://schemas.microsoft.com/office/drawing/2014/main" id="{B70FF3DA-EB7A-48BA-931E-2FFFE4362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2864"/>
              <a:ext cx="7" cy="3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7" name="Freeform 2909">
              <a:extLst>
                <a:ext uri="{FF2B5EF4-FFF2-40B4-BE49-F238E27FC236}">
                  <a16:creationId xmlns:a16="http://schemas.microsoft.com/office/drawing/2014/main" id="{1CF647E9-FB17-4222-88F0-18A316780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1" y="2931"/>
              <a:ext cx="10" cy="14"/>
            </a:xfrm>
            <a:custGeom>
              <a:avLst/>
              <a:gdLst>
                <a:gd name="T0" fmla="*/ 20 w 4"/>
                <a:gd name="T1" fmla="*/ 109 h 5"/>
                <a:gd name="T2" fmla="*/ 0 w 4"/>
                <a:gd name="T3" fmla="*/ 22 h 5"/>
                <a:gd name="T4" fmla="*/ 63 w 4"/>
                <a:gd name="T5" fmla="*/ 8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5"/>
                  </a:moveTo>
                  <a:cubicBezTo>
                    <a:pt x="1" y="4"/>
                    <a:pt x="0" y="2"/>
                    <a:pt x="0" y="1"/>
                  </a:cubicBezTo>
                  <a:cubicBezTo>
                    <a:pt x="1" y="0"/>
                    <a:pt x="4" y="3"/>
                    <a:pt x="4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8" name="Freeform 2910">
              <a:extLst>
                <a:ext uri="{FF2B5EF4-FFF2-40B4-BE49-F238E27FC236}">
                  <a16:creationId xmlns:a16="http://schemas.microsoft.com/office/drawing/2014/main" id="{FE94850E-0499-4B5F-84B2-DDDFCD974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958"/>
              <a:ext cx="15" cy="13"/>
            </a:xfrm>
            <a:custGeom>
              <a:avLst/>
              <a:gdLst>
                <a:gd name="T0" fmla="*/ 0 w 6"/>
                <a:gd name="T1" fmla="*/ 34 h 5"/>
                <a:gd name="T2" fmla="*/ 20 w 6"/>
                <a:gd name="T3" fmla="*/ 88 h 5"/>
                <a:gd name="T4" fmla="*/ 33 w 6"/>
                <a:gd name="T5" fmla="*/ 34 h 5"/>
                <a:gd name="T6" fmla="*/ 63 w 6"/>
                <a:gd name="T7" fmla="*/ 21 h 5"/>
                <a:gd name="T8" fmla="*/ 95 w 6"/>
                <a:gd name="T9" fmla="*/ 68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3"/>
                    <a:pt x="0" y="5"/>
                    <a:pt x="1" y="5"/>
                  </a:cubicBezTo>
                  <a:cubicBezTo>
                    <a:pt x="3" y="5"/>
                    <a:pt x="2" y="3"/>
                    <a:pt x="2" y="2"/>
                  </a:cubicBezTo>
                  <a:cubicBezTo>
                    <a:pt x="3" y="1"/>
                    <a:pt x="3" y="0"/>
                    <a:pt x="4" y="1"/>
                  </a:cubicBezTo>
                  <a:cubicBezTo>
                    <a:pt x="5" y="1"/>
                    <a:pt x="5" y="3"/>
                    <a:pt x="6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49" name="Freeform 2911">
              <a:extLst>
                <a:ext uri="{FF2B5EF4-FFF2-40B4-BE49-F238E27FC236}">
                  <a16:creationId xmlns:a16="http://schemas.microsoft.com/office/drawing/2014/main" id="{6626B00A-7BB3-471B-9707-00398C999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" y="265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0" name="Freeform 2912">
              <a:extLst>
                <a:ext uri="{FF2B5EF4-FFF2-40B4-BE49-F238E27FC236}">
                  <a16:creationId xmlns:a16="http://schemas.microsoft.com/office/drawing/2014/main" id="{74A31662-C90D-483E-8D16-E5E76CF5D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4" y="2707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" name="Freeform 2913">
              <a:extLst>
                <a:ext uri="{FF2B5EF4-FFF2-40B4-BE49-F238E27FC236}">
                  <a16:creationId xmlns:a16="http://schemas.microsoft.com/office/drawing/2014/main" id="{E7791997-AF58-4FB9-9120-1635B369B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4" y="2686"/>
              <a:ext cx="7" cy="5"/>
            </a:xfrm>
            <a:custGeom>
              <a:avLst/>
              <a:gdLst>
                <a:gd name="T0" fmla="*/ 0 w 3"/>
                <a:gd name="T1" fmla="*/ 33 h 2"/>
                <a:gd name="T2" fmla="*/ 37 w 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" name="Freeform 2914">
              <a:extLst>
                <a:ext uri="{FF2B5EF4-FFF2-40B4-BE49-F238E27FC236}">
                  <a16:creationId xmlns:a16="http://schemas.microsoft.com/office/drawing/2014/main" id="{41701A90-49F5-49D1-8462-473C85FF8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" y="2672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3" name="Freeform 2915">
              <a:extLst>
                <a:ext uri="{FF2B5EF4-FFF2-40B4-BE49-F238E27FC236}">
                  <a16:creationId xmlns:a16="http://schemas.microsoft.com/office/drawing/2014/main" id="{AEC3E073-21BD-4CAD-9D5F-F62D4445E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2675"/>
              <a:ext cx="15" cy="24"/>
            </a:xfrm>
            <a:custGeom>
              <a:avLst/>
              <a:gdLst>
                <a:gd name="T0" fmla="*/ 33 w 6"/>
                <a:gd name="T1" fmla="*/ 171 h 9"/>
                <a:gd name="T2" fmla="*/ 83 w 6"/>
                <a:gd name="T3" fmla="*/ 136 h 9"/>
                <a:gd name="T4" fmla="*/ 50 w 6"/>
                <a:gd name="T5" fmla="*/ 115 h 9"/>
                <a:gd name="T6" fmla="*/ 20 w 6"/>
                <a:gd name="T7" fmla="*/ 77 h 9"/>
                <a:gd name="T8" fmla="*/ 95 w 6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2" y="9"/>
                  </a:moveTo>
                  <a:cubicBezTo>
                    <a:pt x="3" y="8"/>
                    <a:pt x="5" y="8"/>
                    <a:pt x="5" y="7"/>
                  </a:cubicBezTo>
                  <a:cubicBezTo>
                    <a:pt x="6" y="6"/>
                    <a:pt x="5" y="6"/>
                    <a:pt x="3" y="6"/>
                  </a:cubicBezTo>
                  <a:cubicBezTo>
                    <a:pt x="2" y="5"/>
                    <a:pt x="0" y="6"/>
                    <a:pt x="1" y="4"/>
                  </a:cubicBezTo>
                  <a:cubicBezTo>
                    <a:pt x="1" y="2"/>
                    <a:pt x="4" y="1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4" name="Freeform 2916">
              <a:extLst>
                <a:ext uri="{FF2B5EF4-FFF2-40B4-BE49-F238E27FC236}">
                  <a16:creationId xmlns:a16="http://schemas.microsoft.com/office/drawing/2014/main" id="{35EBD1B9-A57C-4D6C-ABF3-C53DAE512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4" y="2728"/>
              <a:ext cx="2" cy="8"/>
            </a:xfrm>
            <a:custGeom>
              <a:avLst/>
              <a:gdLst>
                <a:gd name="T0" fmla="*/ 0 w 1"/>
                <a:gd name="T1" fmla="*/ 56 h 3"/>
                <a:gd name="T2" fmla="*/ 8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5" name="Freeform 2917">
              <a:extLst>
                <a:ext uri="{FF2B5EF4-FFF2-40B4-BE49-F238E27FC236}">
                  <a16:creationId xmlns:a16="http://schemas.microsoft.com/office/drawing/2014/main" id="{477C48C1-0EF2-45C3-BF25-B2F4EBB3E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" y="2776"/>
              <a:ext cx="8" cy="3"/>
            </a:xfrm>
            <a:custGeom>
              <a:avLst/>
              <a:gdLst>
                <a:gd name="T0" fmla="*/ 56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6" name="Freeform 2918">
              <a:extLst>
                <a:ext uri="{FF2B5EF4-FFF2-40B4-BE49-F238E27FC236}">
                  <a16:creationId xmlns:a16="http://schemas.microsoft.com/office/drawing/2014/main" id="{55DC63D1-BA70-4704-8E2F-108378D10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" y="2568"/>
              <a:ext cx="10" cy="3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1"/>
                    <a:pt x="3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" name="Freeform 2919">
              <a:extLst>
                <a:ext uri="{FF2B5EF4-FFF2-40B4-BE49-F238E27FC236}">
                  <a16:creationId xmlns:a16="http://schemas.microsoft.com/office/drawing/2014/main" id="{E89CDFB2-C293-405D-8778-0ADC90166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66"/>
              <a:ext cx="12" cy="10"/>
            </a:xfrm>
            <a:custGeom>
              <a:avLst/>
              <a:gdLst>
                <a:gd name="T0" fmla="*/ 58 w 5"/>
                <a:gd name="T1" fmla="*/ 20 h 4"/>
                <a:gd name="T2" fmla="*/ 0 w 5"/>
                <a:gd name="T3" fmla="*/ 33 h 4"/>
                <a:gd name="T4" fmla="*/ 70 w 5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3" y="1"/>
                    <a:pt x="1" y="0"/>
                    <a:pt x="0" y="2"/>
                  </a:cubicBezTo>
                  <a:cubicBezTo>
                    <a:pt x="0" y="4"/>
                    <a:pt x="4" y="4"/>
                    <a:pt x="5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" name="Freeform 2920">
              <a:extLst>
                <a:ext uri="{FF2B5EF4-FFF2-40B4-BE49-F238E27FC236}">
                  <a16:creationId xmlns:a16="http://schemas.microsoft.com/office/drawing/2014/main" id="{F8323963-BA61-458D-A36A-D90001E37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4" y="2584"/>
              <a:ext cx="12" cy="8"/>
            </a:xfrm>
            <a:custGeom>
              <a:avLst/>
              <a:gdLst>
                <a:gd name="T0" fmla="*/ 70 w 5"/>
                <a:gd name="T1" fmla="*/ 21 h 3"/>
                <a:gd name="T2" fmla="*/ 0 w 5"/>
                <a:gd name="T3" fmla="*/ 21 h 3"/>
                <a:gd name="T4" fmla="*/ 58 w 5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cubicBezTo>
                    <a:pt x="3" y="1"/>
                    <a:pt x="2" y="0"/>
                    <a:pt x="0" y="1"/>
                  </a:cubicBezTo>
                  <a:cubicBezTo>
                    <a:pt x="0" y="3"/>
                    <a:pt x="3" y="3"/>
                    <a:pt x="4" y="3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9" name="Freeform 2921">
              <a:extLst>
                <a:ext uri="{FF2B5EF4-FFF2-40B4-BE49-F238E27FC236}">
                  <a16:creationId xmlns:a16="http://schemas.microsoft.com/office/drawing/2014/main" id="{38820D56-08AC-479C-AAB1-5EAFDB1D1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611"/>
              <a:ext cx="3" cy="11"/>
            </a:xfrm>
            <a:custGeom>
              <a:avLst/>
              <a:gdLst>
                <a:gd name="T0" fmla="*/ 0 w 1"/>
                <a:gd name="T1" fmla="*/ 0 h 4"/>
                <a:gd name="T2" fmla="*/ 27 w 1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1" y="3"/>
                    <a:pt x="1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0" name="Freeform 2922">
              <a:extLst>
                <a:ext uri="{FF2B5EF4-FFF2-40B4-BE49-F238E27FC236}">
                  <a16:creationId xmlns:a16="http://schemas.microsoft.com/office/drawing/2014/main" id="{6747A06B-7CD8-4004-B7B0-B3DC4F255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2576"/>
              <a:ext cx="13" cy="11"/>
            </a:xfrm>
            <a:custGeom>
              <a:avLst/>
              <a:gdLst>
                <a:gd name="T0" fmla="*/ 88 w 5"/>
                <a:gd name="T1" fmla="*/ 47 h 4"/>
                <a:gd name="T2" fmla="*/ 21 w 5"/>
                <a:gd name="T3" fmla="*/ 47 h 4"/>
                <a:gd name="T4" fmla="*/ 88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cubicBezTo>
                    <a:pt x="4" y="3"/>
                    <a:pt x="1" y="4"/>
                    <a:pt x="1" y="2"/>
                  </a:cubicBezTo>
                  <a:cubicBezTo>
                    <a:pt x="0" y="0"/>
                    <a:pt x="4" y="1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1" name="Freeform 2923">
              <a:extLst>
                <a:ext uri="{FF2B5EF4-FFF2-40B4-BE49-F238E27FC236}">
                  <a16:creationId xmlns:a16="http://schemas.microsoft.com/office/drawing/2014/main" id="{A5DBCA57-F1FB-47C9-A469-DE35AD5C6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576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2" name="Freeform 2924">
              <a:extLst>
                <a:ext uri="{FF2B5EF4-FFF2-40B4-BE49-F238E27FC236}">
                  <a16:creationId xmlns:a16="http://schemas.microsoft.com/office/drawing/2014/main" id="{8581077A-7933-44FF-97A6-4443A0171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635"/>
              <a:ext cx="17" cy="19"/>
            </a:xfrm>
            <a:custGeom>
              <a:avLst/>
              <a:gdLst>
                <a:gd name="T0" fmla="*/ 41 w 7"/>
                <a:gd name="T1" fmla="*/ 22 h 7"/>
                <a:gd name="T2" fmla="*/ 87 w 7"/>
                <a:gd name="T3" fmla="*/ 22 h 7"/>
                <a:gd name="T4" fmla="*/ 29 w 7"/>
                <a:gd name="T5" fmla="*/ 81 h 7"/>
                <a:gd name="T6" fmla="*/ 0 w 7"/>
                <a:gd name="T7" fmla="*/ 103 h 7"/>
                <a:gd name="T8" fmla="*/ 58 w 7"/>
                <a:gd name="T9" fmla="*/ 14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4" y="0"/>
                    <a:pt x="6" y="0"/>
                    <a:pt x="6" y="1"/>
                  </a:cubicBezTo>
                  <a:cubicBezTo>
                    <a:pt x="7" y="3"/>
                    <a:pt x="4" y="4"/>
                    <a:pt x="2" y="4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1" y="6"/>
                    <a:pt x="3" y="7"/>
                    <a:pt x="4" y="7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3" name="Freeform 2925">
              <a:extLst>
                <a:ext uri="{FF2B5EF4-FFF2-40B4-BE49-F238E27FC236}">
                  <a16:creationId xmlns:a16="http://schemas.microsoft.com/office/drawing/2014/main" id="{AC578CC6-23B5-4AAF-8939-915E85484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9" y="2664"/>
              <a:ext cx="7" cy="3"/>
            </a:xfrm>
            <a:custGeom>
              <a:avLst/>
              <a:gdLst>
                <a:gd name="T0" fmla="*/ 37 w 3"/>
                <a:gd name="T1" fmla="*/ 27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4" name="Freeform 2926">
              <a:extLst>
                <a:ext uri="{FF2B5EF4-FFF2-40B4-BE49-F238E27FC236}">
                  <a16:creationId xmlns:a16="http://schemas.microsoft.com/office/drawing/2014/main" id="{89197817-C29E-4FE0-B4E5-FCB2B691E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4" y="2726"/>
              <a:ext cx="2" cy="2"/>
            </a:xfrm>
            <a:custGeom>
              <a:avLst/>
              <a:gdLst>
                <a:gd name="T0" fmla="*/ 8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5" name="Freeform 2927">
              <a:extLst>
                <a:ext uri="{FF2B5EF4-FFF2-40B4-BE49-F238E27FC236}">
                  <a16:creationId xmlns:a16="http://schemas.microsoft.com/office/drawing/2014/main" id="{02E00DD6-3129-4A0D-9209-A5EB3F27F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747"/>
              <a:ext cx="3" cy="5"/>
            </a:xfrm>
            <a:custGeom>
              <a:avLst/>
              <a:gdLst>
                <a:gd name="T0" fmla="*/ 27 w 1"/>
                <a:gd name="T1" fmla="*/ 33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6" name="Freeform 2928">
              <a:extLst>
                <a:ext uri="{FF2B5EF4-FFF2-40B4-BE49-F238E27FC236}">
                  <a16:creationId xmlns:a16="http://schemas.microsoft.com/office/drawing/2014/main" id="{F1182027-2714-445B-881E-F82CF305F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579"/>
              <a:ext cx="15" cy="16"/>
            </a:xfrm>
            <a:custGeom>
              <a:avLst/>
              <a:gdLst>
                <a:gd name="T0" fmla="*/ 63 w 6"/>
                <a:gd name="T1" fmla="*/ 115 h 6"/>
                <a:gd name="T2" fmla="*/ 50 w 6"/>
                <a:gd name="T3" fmla="*/ 56 h 6"/>
                <a:gd name="T4" fmla="*/ 95 w 6"/>
                <a:gd name="T5" fmla="*/ 35 h 6"/>
                <a:gd name="T6" fmla="*/ 50 w 6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cubicBezTo>
                    <a:pt x="4" y="5"/>
                    <a:pt x="0" y="3"/>
                    <a:pt x="3" y="3"/>
                  </a:cubicBezTo>
                  <a:cubicBezTo>
                    <a:pt x="4" y="3"/>
                    <a:pt x="6" y="4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7" name="Freeform 2929">
              <a:extLst>
                <a:ext uri="{FF2B5EF4-FFF2-40B4-BE49-F238E27FC236}">
                  <a16:creationId xmlns:a16="http://schemas.microsoft.com/office/drawing/2014/main" id="{957CAC58-6D9B-4085-B088-6A3C85946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9" y="2638"/>
              <a:ext cx="10" cy="2"/>
            </a:xfrm>
            <a:custGeom>
              <a:avLst/>
              <a:gdLst>
                <a:gd name="T0" fmla="*/ 63 w 4"/>
                <a:gd name="T1" fmla="*/ 0 h 1"/>
                <a:gd name="T2" fmla="*/ 0 w 4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8" name="Freeform 2930">
              <a:extLst>
                <a:ext uri="{FF2B5EF4-FFF2-40B4-BE49-F238E27FC236}">
                  <a16:creationId xmlns:a16="http://schemas.microsoft.com/office/drawing/2014/main" id="{CE3C78AF-870D-4F33-BAAC-9680A1343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563"/>
              <a:ext cx="7" cy="11"/>
            </a:xfrm>
            <a:custGeom>
              <a:avLst/>
              <a:gdLst>
                <a:gd name="T0" fmla="*/ 12 w 3"/>
                <a:gd name="T1" fmla="*/ 22 h 4"/>
                <a:gd name="T2" fmla="*/ 28 w 3"/>
                <a:gd name="T3" fmla="*/ 83 h 4"/>
                <a:gd name="T4" fmla="*/ 37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1" y="2"/>
                    <a:pt x="0" y="4"/>
                    <a:pt x="2" y="4"/>
                  </a:cubicBezTo>
                  <a:cubicBezTo>
                    <a:pt x="3" y="4"/>
                    <a:pt x="3" y="1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9" name="Freeform 2931">
              <a:extLst>
                <a:ext uri="{FF2B5EF4-FFF2-40B4-BE49-F238E27FC236}">
                  <a16:creationId xmlns:a16="http://schemas.microsoft.com/office/drawing/2014/main" id="{462CC2F4-203E-400F-8A15-CC22FB3C5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2568"/>
              <a:ext cx="15" cy="11"/>
            </a:xfrm>
            <a:custGeom>
              <a:avLst/>
              <a:gdLst>
                <a:gd name="T0" fmla="*/ 20 w 6"/>
                <a:gd name="T1" fmla="*/ 83 h 4"/>
                <a:gd name="T2" fmla="*/ 95 w 6"/>
                <a:gd name="T3" fmla="*/ 47 h 4"/>
                <a:gd name="T4" fmla="*/ 0 w 6"/>
                <a:gd name="T5" fmla="*/ 47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2" y="4"/>
                    <a:pt x="6" y="4"/>
                    <a:pt x="6" y="2"/>
                  </a:cubicBezTo>
                  <a:cubicBezTo>
                    <a:pt x="6" y="0"/>
                    <a:pt x="1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0" name="Freeform 2932">
              <a:extLst>
                <a:ext uri="{FF2B5EF4-FFF2-40B4-BE49-F238E27FC236}">
                  <a16:creationId xmlns:a16="http://schemas.microsoft.com/office/drawing/2014/main" id="{E3A5AFB9-17A0-401A-B61A-D7F0EF90D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467"/>
              <a:ext cx="10" cy="11"/>
            </a:xfrm>
            <a:custGeom>
              <a:avLst/>
              <a:gdLst>
                <a:gd name="T0" fmla="*/ 0 w 4"/>
                <a:gd name="T1" fmla="*/ 22 h 4"/>
                <a:gd name="T2" fmla="*/ 50 w 4"/>
                <a:gd name="T3" fmla="*/ 22 h 4"/>
                <a:gd name="T4" fmla="*/ 0 w 4"/>
                <a:gd name="T5" fmla="*/ 8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1" y="0"/>
                    <a:pt x="3" y="0"/>
                    <a:pt x="3" y="1"/>
                  </a:cubicBezTo>
                  <a:cubicBezTo>
                    <a:pt x="4" y="3"/>
                    <a:pt x="1" y="4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1" name="Freeform 2933">
              <a:extLst>
                <a:ext uri="{FF2B5EF4-FFF2-40B4-BE49-F238E27FC236}">
                  <a16:creationId xmlns:a16="http://schemas.microsoft.com/office/drawing/2014/main" id="{232E1619-676A-4E6F-987E-B4FD32E0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699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2" name="Freeform 2934">
              <a:extLst>
                <a:ext uri="{FF2B5EF4-FFF2-40B4-BE49-F238E27FC236}">
                  <a16:creationId xmlns:a16="http://schemas.microsoft.com/office/drawing/2014/main" id="{398350FC-330B-417C-AEE7-408B8D0BB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2731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0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3" name="Freeform 2935">
              <a:extLst>
                <a:ext uri="{FF2B5EF4-FFF2-40B4-BE49-F238E27FC236}">
                  <a16:creationId xmlns:a16="http://schemas.microsoft.com/office/drawing/2014/main" id="{E2D19C6E-AE8E-45BD-AFB4-B90D30B89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776"/>
              <a:ext cx="5" cy="3"/>
            </a:xfrm>
            <a:custGeom>
              <a:avLst/>
              <a:gdLst>
                <a:gd name="T0" fmla="*/ 33 w 2"/>
                <a:gd name="T1" fmla="*/ 27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D3899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4" name="Freeform 2936">
              <a:extLst>
                <a:ext uri="{FF2B5EF4-FFF2-40B4-BE49-F238E27FC236}">
                  <a16:creationId xmlns:a16="http://schemas.microsoft.com/office/drawing/2014/main" id="{10EBD7F6-DEAA-4CEE-8B60-FBE6A3142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784"/>
              <a:ext cx="1" cy="6"/>
            </a:xfrm>
            <a:custGeom>
              <a:avLst/>
              <a:gdLst>
                <a:gd name="T0" fmla="*/ 0 w 1"/>
                <a:gd name="T1" fmla="*/ 54 h 2"/>
                <a:gd name="T2" fmla="*/ 0 w 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5" name="Freeform 2937">
              <a:extLst>
                <a:ext uri="{FF2B5EF4-FFF2-40B4-BE49-F238E27FC236}">
                  <a16:creationId xmlns:a16="http://schemas.microsoft.com/office/drawing/2014/main" id="{A41A6C5F-91AA-4263-989D-78D46C50B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1" y="2808"/>
              <a:ext cx="3" cy="11"/>
            </a:xfrm>
            <a:custGeom>
              <a:avLst/>
              <a:gdLst>
                <a:gd name="T0" fmla="*/ 0 w 1"/>
                <a:gd name="T1" fmla="*/ 83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6" name="Freeform 2938">
              <a:extLst>
                <a:ext uri="{FF2B5EF4-FFF2-40B4-BE49-F238E27FC236}">
                  <a16:creationId xmlns:a16="http://schemas.microsoft.com/office/drawing/2014/main" id="{7C7255B4-A718-4C51-8AF1-857A4E671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2942"/>
              <a:ext cx="13" cy="19"/>
            </a:xfrm>
            <a:custGeom>
              <a:avLst/>
              <a:gdLst>
                <a:gd name="T0" fmla="*/ 88 w 5"/>
                <a:gd name="T1" fmla="*/ 60 h 7"/>
                <a:gd name="T2" fmla="*/ 68 w 5"/>
                <a:gd name="T3" fmla="*/ 0 h 7"/>
                <a:gd name="T4" fmla="*/ 55 w 5"/>
                <a:gd name="T5" fmla="*/ 81 h 7"/>
                <a:gd name="T6" fmla="*/ 0 w 5"/>
                <a:gd name="T7" fmla="*/ 22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5" y="3"/>
                  </a:moveTo>
                  <a:cubicBezTo>
                    <a:pt x="5" y="2"/>
                    <a:pt x="5" y="0"/>
                    <a:pt x="4" y="0"/>
                  </a:cubicBezTo>
                  <a:cubicBezTo>
                    <a:pt x="2" y="1"/>
                    <a:pt x="3" y="3"/>
                    <a:pt x="3" y="4"/>
                  </a:cubicBezTo>
                  <a:cubicBezTo>
                    <a:pt x="1" y="7"/>
                    <a:pt x="0" y="2"/>
                    <a:pt x="0" y="1"/>
                  </a:cubicBezTo>
                </a:path>
              </a:pathLst>
            </a:custGeom>
            <a:noFill/>
            <a:ln w="7938" cap="rnd">
              <a:solidFill>
                <a:srgbClr val="D3899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7" name="Freeform 2939">
              <a:extLst>
                <a:ext uri="{FF2B5EF4-FFF2-40B4-BE49-F238E27FC236}">
                  <a16:creationId xmlns:a16="http://schemas.microsoft.com/office/drawing/2014/main" id="{F3532DAA-8D9D-415E-8D02-F3F5DD038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1" y="2880"/>
              <a:ext cx="5" cy="3"/>
            </a:xfrm>
            <a:custGeom>
              <a:avLst/>
              <a:gdLst>
                <a:gd name="T0" fmla="*/ 0 w 2"/>
                <a:gd name="T1" fmla="*/ 27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0"/>
                    <a:pt x="1" y="0"/>
                    <a:pt x="2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8" name="Freeform 2940">
              <a:extLst>
                <a:ext uri="{FF2B5EF4-FFF2-40B4-BE49-F238E27FC236}">
                  <a16:creationId xmlns:a16="http://schemas.microsoft.com/office/drawing/2014/main" id="{951A82E1-EFAD-44F8-9BDD-99ED4466C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798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0"/>
                    <a:pt x="0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79" name="Freeform 2941">
              <a:extLst>
                <a:ext uri="{FF2B5EF4-FFF2-40B4-BE49-F238E27FC236}">
                  <a16:creationId xmlns:a16="http://schemas.microsoft.com/office/drawing/2014/main" id="{69DC2452-20FD-487B-B0B7-61C46C5F3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2622"/>
              <a:ext cx="3" cy="5"/>
            </a:xfrm>
            <a:custGeom>
              <a:avLst/>
              <a:gdLst>
                <a:gd name="T0" fmla="*/ 0 w 1"/>
                <a:gd name="T1" fmla="*/ 0 h 2"/>
                <a:gd name="T2" fmla="*/ 27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1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0" name="Freeform 2942">
              <a:extLst>
                <a:ext uri="{FF2B5EF4-FFF2-40B4-BE49-F238E27FC236}">
                  <a16:creationId xmlns:a16="http://schemas.microsoft.com/office/drawing/2014/main" id="{0BA05EC8-20D2-4E13-9DA9-F47543E8E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510"/>
              <a:ext cx="10" cy="10"/>
            </a:xfrm>
            <a:custGeom>
              <a:avLst/>
              <a:gdLst>
                <a:gd name="T0" fmla="*/ 0 w 4"/>
                <a:gd name="T1" fmla="*/ 33 h 4"/>
                <a:gd name="T2" fmla="*/ 33 w 4"/>
                <a:gd name="T3" fmla="*/ 20 h 4"/>
                <a:gd name="T4" fmla="*/ 0 w 4"/>
                <a:gd name="T5" fmla="*/ 6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cubicBezTo>
                    <a:pt x="0" y="1"/>
                    <a:pt x="2" y="0"/>
                    <a:pt x="2" y="1"/>
                  </a:cubicBezTo>
                  <a:cubicBezTo>
                    <a:pt x="4" y="2"/>
                    <a:pt x="1" y="4"/>
                    <a:pt x="0" y="4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1" name="Freeform 2943">
              <a:extLst>
                <a:ext uri="{FF2B5EF4-FFF2-40B4-BE49-F238E27FC236}">
                  <a16:creationId xmlns:a16="http://schemas.microsoft.com/office/drawing/2014/main" id="{AC7F98A3-8039-421A-B522-388A3D051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2472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2" name="Freeform 2944">
              <a:extLst>
                <a:ext uri="{FF2B5EF4-FFF2-40B4-BE49-F238E27FC236}">
                  <a16:creationId xmlns:a16="http://schemas.microsoft.com/office/drawing/2014/main" id="{A01EB1F7-ACA4-435E-8648-C839AAC37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456"/>
              <a:ext cx="5" cy="3"/>
            </a:xfrm>
            <a:custGeom>
              <a:avLst/>
              <a:gdLst>
                <a:gd name="T0" fmla="*/ 33 w 2"/>
                <a:gd name="T1" fmla="*/ 0 h 1"/>
                <a:gd name="T2" fmla="*/ 0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3" name="Freeform 2945">
              <a:extLst>
                <a:ext uri="{FF2B5EF4-FFF2-40B4-BE49-F238E27FC236}">
                  <a16:creationId xmlns:a16="http://schemas.microsoft.com/office/drawing/2014/main" id="{3CC8F16C-0AF4-4C33-9052-32690BF76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" y="2456"/>
              <a:ext cx="13" cy="16"/>
            </a:xfrm>
            <a:custGeom>
              <a:avLst/>
              <a:gdLst>
                <a:gd name="T0" fmla="*/ 68 w 5"/>
                <a:gd name="T1" fmla="*/ 21 h 6"/>
                <a:gd name="T2" fmla="*/ 34 w 5"/>
                <a:gd name="T3" fmla="*/ 0 h 6"/>
                <a:gd name="T4" fmla="*/ 34 w 5"/>
                <a:gd name="T5" fmla="*/ 56 h 6"/>
                <a:gd name="T6" fmla="*/ 88 w 5"/>
                <a:gd name="T7" fmla="*/ 77 h 6"/>
                <a:gd name="T8" fmla="*/ 21 w 5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4" y="1"/>
                  </a:moveTo>
                  <a:cubicBezTo>
                    <a:pt x="3" y="0"/>
                    <a:pt x="3" y="0"/>
                    <a:pt x="2" y="0"/>
                  </a:cubicBezTo>
                  <a:cubicBezTo>
                    <a:pt x="1" y="1"/>
                    <a:pt x="0" y="2"/>
                    <a:pt x="2" y="3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2" y="6"/>
                    <a:pt x="1" y="6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4" name="Freeform 2946">
              <a:extLst>
                <a:ext uri="{FF2B5EF4-FFF2-40B4-BE49-F238E27FC236}">
                  <a16:creationId xmlns:a16="http://schemas.microsoft.com/office/drawing/2014/main" id="{40DB7791-62EA-4339-981E-7B8669F78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504"/>
              <a:ext cx="7" cy="6"/>
            </a:xfrm>
            <a:custGeom>
              <a:avLst/>
              <a:gdLst>
                <a:gd name="T0" fmla="*/ 0 w 3"/>
                <a:gd name="T1" fmla="*/ 0 h 2"/>
                <a:gd name="T2" fmla="*/ 37 w 3"/>
                <a:gd name="T3" fmla="*/ 5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2"/>
                    <a:pt x="3" y="2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5" name="Freeform 2947">
              <a:extLst>
                <a:ext uri="{FF2B5EF4-FFF2-40B4-BE49-F238E27FC236}">
                  <a16:creationId xmlns:a16="http://schemas.microsoft.com/office/drawing/2014/main" id="{2BB1046C-C729-4112-B278-90BF953F4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2603"/>
              <a:ext cx="10" cy="13"/>
            </a:xfrm>
            <a:custGeom>
              <a:avLst/>
              <a:gdLst>
                <a:gd name="T0" fmla="*/ 0 w 4"/>
                <a:gd name="T1" fmla="*/ 68 h 5"/>
                <a:gd name="T2" fmla="*/ 63 w 4"/>
                <a:gd name="T3" fmla="*/ 55 h 5"/>
                <a:gd name="T4" fmla="*/ 20 w 4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cubicBezTo>
                    <a:pt x="2" y="5"/>
                    <a:pt x="4" y="5"/>
                    <a:pt x="4" y="3"/>
                  </a:cubicBezTo>
                  <a:cubicBezTo>
                    <a:pt x="4" y="1"/>
                    <a:pt x="3" y="1"/>
                    <a:pt x="1" y="0"/>
                  </a:cubicBezTo>
                </a:path>
              </a:pathLst>
            </a:custGeom>
            <a:noFill/>
            <a:ln w="7938" cap="rnd">
              <a:solidFill>
                <a:srgbClr val="C865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6" name="Freeform 2948">
              <a:extLst>
                <a:ext uri="{FF2B5EF4-FFF2-40B4-BE49-F238E27FC236}">
                  <a16:creationId xmlns:a16="http://schemas.microsoft.com/office/drawing/2014/main" id="{8F3044C8-9705-4D5E-AB8B-94CA2DCC0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331"/>
              <a:ext cx="157" cy="109"/>
            </a:xfrm>
            <a:custGeom>
              <a:avLst/>
              <a:gdLst>
                <a:gd name="T0" fmla="*/ 42 w 63"/>
                <a:gd name="T1" fmla="*/ 771 h 41"/>
                <a:gd name="T2" fmla="*/ 229 w 63"/>
                <a:gd name="T3" fmla="*/ 93 h 41"/>
                <a:gd name="T4" fmla="*/ 932 w 63"/>
                <a:gd name="T5" fmla="*/ 409 h 41"/>
                <a:gd name="T6" fmla="*/ 962 w 63"/>
                <a:gd name="T7" fmla="*/ 431 h 41"/>
                <a:gd name="T8" fmla="*/ 962 w 63"/>
                <a:gd name="T9" fmla="*/ 375 h 41"/>
                <a:gd name="T10" fmla="*/ 217 w 63"/>
                <a:gd name="T11" fmla="*/ 35 h 41"/>
                <a:gd name="T12" fmla="*/ 0 w 63"/>
                <a:gd name="T13" fmla="*/ 75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1">
                  <a:moveTo>
                    <a:pt x="3" y="41"/>
                  </a:moveTo>
                  <a:cubicBezTo>
                    <a:pt x="5" y="25"/>
                    <a:pt x="13" y="6"/>
                    <a:pt x="15" y="5"/>
                  </a:cubicBezTo>
                  <a:cubicBezTo>
                    <a:pt x="19" y="4"/>
                    <a:pt x="55" y="15"/>
                    <a:pt x="60" y="22"/>
                  </a:cubicBezTo>
                  <a:cubicBezTo>
                    <a:pt x="60" y="23"/>
                    <a:pt x="61" y="23"/>
                    <a:pt x="62" y="23"/>
                  </a:cubicBezTo>
                  <a:cubicBezTo>
                    <a:pt x="63" y="22"/>
                    <a:pt x="63" y="21"/>
                    <a:pt x="62" y="20"/>
                  </a:cubicBezTo>
                  <a:cubicBezTo>
                    <a:pt x="57" y="13"/>
                    <a:pt x="18" y="0"/>
                    <a:pt x="14" y="2"/>
                  </a:cubicBezTo>
                  <a:cubicBezTo>
                    <a:pt x="10" y="5"/>
                    <a:pt x="2" y="25"/>
                    <a:pt x="0" y="40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7" name="Freeform 2949">
              <a:extLst>
                <a:ext uri="{FF2B5EF4-FFF2-40B4-BE49-F238E27FC236}">
                  <a16:creationId xmlns:a16="http://schemas.microsoft.com/office/drawing/2014/main" id="{4446B86C-846F-40AC-AD08-A54E2B6BF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408"/>
              <a:ext cx="80" cy="62"/>
            </a:xfrm>
            <a:custGeom>
              <a:avLst/>
              <a:gdLst>
                <a:gd name="T0" fmla="*/ 33 w 32"/>
                <a:gd name="T1" fmla="*/ 450 h 23"/>
                <a:gd name="T2" fmla="*/ 175 w 32"/>
                <a:gd name="T3" fmla="*/ 81 h 23"/>
                <a:gd name="T4" fmla="*/ 470 w 32"/>
                <a:gd name="T5" fmla="*/ 232 h 23"/>
                <a:gd name="T6" fmla="*/ 500 w 32"/>
                <a:gd name="T7" fmla="*/ 218 h 23"/>
                <a:gd name="T8" fmla="*/ 488 w 32"/>
                <a:gd name="T9" fmla="*/ 175 h 23"/>
                <a:gd name="T10" fmla="*/ 145 w 32"/>
                <a:gd name="T11" fmla="*/ 22 h 23"/>
                <a:gd name="T12" fmla="*/ 0 w 32"/>
                <a:gd name="T13" fmla="*/ 41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2" y="23"/>
                  </a:moveTo>
                  <a:cubicBezTo>
                    <a:pt x="5" y="14"/>
                    <a:pt x="9" y="5"/>
                    <a:pt x="11" y="4"/>
                  </a:cubicBezTo>
                  <a:cubicBezTo>
                    <a:pt x="12" y="4"/>
                    <a:pt x="22" y="8"/>
                    <a:pt x="30" y="12"/>
                  </a:cubicBezTo>
                  <a:cubicBezTo>
                    <a:pt x="31" y="12"/>
                    <a:pt x="31" y="12"/>
                    <a:pt x="32" y="11"/>
                  </a:cubicBezTo>
                  <a:cubicBezTo>
                    <a:pt x="32" y="10"/>
                    <a:pt x="32" y="9"/>
                    <a:pt x="31" y="9"/>
                  </a:cubicBezTo>
                  <a:cubicBezTo>
                    <a:pt x="24" y="5"/>
                    <a:pt x="12" y="0"/>
                    <a:pt x="9" y="1"/>
                  </a:cubicBezTo>
                  <a:cubicBezTo>
                    <a:pt x="6" y="3"/>
                    <a:pt x="2" y="13"/>
                    <a:pt x="0" y="21"/>
                  </a:cubicBezTo>
                </a:path>
              </a:pathLst>
            </a:custGeom>
            <a:solidFill>
              <a:srgbClr val="F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8" name="Freeform 2950">
              <a:extLst>
                <a:ext uri="{FF2B5EF4-FFF2-40B4-BE49-F238E27FC236}">
                  <a16:creationId xmlns:a16="http://schemas.microsoft.com/office/drawing/2014/main" id="{7837BF17-C575-4D7A-AD0A-910878FD7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4" y="2331"/>
              <a:ext cx="157" cy="109"/>
            </a:xfrm>
            <a:custGeom>
              <a:avLst/>
              <a:gdLst>
                <a:gd name="T0" fmla="*/ 42 w 63"/>
                <a:gd name="T1" fmla="*/ 771 h 41"/>
                <a:gd name="T2" fmla="*/ 229 w 63"/>
                <a:gd name="T3" fmla="*/ 93 h 41"/>
                <a:gd name="T4" fmla="*/ 932 w 63"/>
                <a:gd name="T5" fmla="*/ 409 h 41"/>
                <a:gd name="T6" fmla="*/ 962 w 63"/>
                <a:gd name="T7" fmla="*/ 431 h 41"/>
                <a:gd name="T8" fmla="*/ 962 w 63"/>
                <a:gd name="T9" fmla="*/ 375 h 41"/>
                <a:gd name="T10" fmla="*/ 217 w 63"/>
                <a:gd name="T11" fmla="*/ 35 h 41"/>
                <a:gd name="T12" fmla="*/ 0 w 63"/>
                <a:gd name="T13" fmla="*/ 75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41">
                  <a:moveTo>
                    <a:pt x="3" y="41"/>
                  </a:moveTo>
                  <a:cubicBezTo>
                    <a:pt x="5" y="25"/>
                    <a:pt x="13" y="6"/>
                    <a:pt x="15" y="5"/>
                  </a:cubicBezTo>
                  <a:cubicBezTo>
                    <a:pt x="19" y="4"/>
                    <a:pt x="55" y="15"/>
                    <a:pt x="60" y="22"/>
                  </a:cubicBezTo>
                  <a:cubicBezTo>
                    <a:pt x="60" y="23"/>
                    <a:pt x="61" y="23"/>
                    <a:pt x="62" y="23"/>
                  </a:cubicBezTo>
                  <a:cubicBezTo>
                    <a:pt x="63" y="22"/>
                    <a:pt x="63" y="21"/>
                    <a:pt x="62" y="20"/>
                  </a:cubicBezTo>
                  <a:cubicBezTo>
                    <a:pt x="57" y="13"/>
                    <a:pt x="18" y="0"/>
                    <a:pt x="14" y="2"/>
                  </a:cubicBezTo>
                  <a:cubicBezTo>
                    <a:pt x="10" y="5"/>
                    <a:pt x="2" y="25"/>
                    <a:pt x="0" y="40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89" name="Freeform 2951">
              <a:extLst>
                <a:ext uri="{FF2B5EF4-FFF2-40B4-BE49-F238E27FC236}">
                  <a16:creationId xmlns:a16="http://schemas.microsoft.com/office/drawing/2014/main" id="{4A2E3298-6BAE-4551-BE37-C1AE3E851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6" y="2408"/>
              <a:ext cx="80" cy="62"/>
            </a:xfrm>
            <a:custGeom>
              <a:avLst/>
              <a:gdLst>
                <a:gd name="T0" fmla="*/ 33 w 32"/>
                <a:gd name="T1" fmla="*/ 450 h 23"/>
                <a:gd name="T2" fmla="*/ 175 w 32"/>
                <a:gd name="T3" fmla="*/ 81 h 23"/>
                <a:gd name="T4" fmla="*/ 470 w 32"/>
                <a:gd name="T5" fmla="*/ 232 h 23"/>
                <a:gd name="T6" fmla="*/ 500 w 32"/>
                <a:gd name="T7" fmla="*/ 218 h 23"/>
                <a:gd name="T8" fmla="*/ 488 w 32"/>
                <a:gd name="T9" fmla="*/ 175 h 23"/>
                <a:gd name="T10" fmla="*/ 145 w 32"/>
                <a:gd name="T11" fmla="*/ 22 h 23"/>
                <a:gd name="T12" fmla="*/ 0 w 32"/>
                <a:gd name="T13" fmla="*/ 415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3">
                  <a:moveTo>
                    <a:pt x="2" y="23"/>
                  </a:moveTo>
                  <a:cubicBezTo>
                    <a:pt x="5" y="14"/>
                    <a:pt x="9" y="5"/>
                    <a:pt x="11" y="4"/>
                  </a:cubicBezTo>
                  <a:cubicBezTo>
                    <a:pt x="12" y="4"/>
                    <a:pt x="22" y="8"/>
                    <a:pt x="30" y="12"/>
                  </a:cubicBezTo>
                  <a:cubicBezTo>
                    <a:pt x="31" y="12"/>
                    <a:pt x="31" y="12"/>
                    <a:pt x="32" y="11"/>
                  </a:cubicBezTo>
                  <a:cubicBezTo>
                    <a:pt x="32" y="10"/>
                    <a:pt x="32" y="9"/>
                    <a:pt x="31" y="9"/>
                  </a:cubicBezTo>
                  <a:cubicBezTo>
                    <a:pt x="24" y="5"/>
                    <a:pt x="12" y="0"/>
                    <a:pt x="9" y="1"/>
                  </a:cubicBezTo>
                  <a:cubicBezTo>
                    <a:pt x="6" y="3"/>
                    <a:pt x="2" y="13"/>
                    <a:pt x="0" y="21"/>
                  </a:cubicBezTo>
                </a:path>
              </a:pathLst>
            </a:custGeom>
            <a:noFill/>
            <a:ln w="3175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0" name="Freeform 2952">
              <a:extLst>
                <a:ext uri="{FF2B5EF4-FFF2-40B4-BE49-F238E27FC236}">
                  <a16:creationId xmlns:a16="http://schemas.microsoft.com/office/drawing/2014/main" id="{4F5A5980-7366-4916-BD6E-70FE6CA57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256"/>
              <a:ext cx="812" cy="787"/>
            </a:xfrm>
            <a:custGeom>
              <a:avLst/>
              <a:gdLst>
                <a:gd name="T0" fmla="*/ 4695 w 325"/>
                <a:gd name="T1" fmla="*/ 1729 h 295"/>
                <a:gd name="T2" fmla="*/ 4912 w 325"/>
                <a:gd name="T3" fmla="*/ 568 h 295"/>
                <a:gd name="T4" fmla="*/ 3915 w 325"/>
                <a:gd name="T5" fmla="*/ 115 h 295"/>
                <a:gd name="T6" fmla="*/ 3653 w 325"/>
                <a:gd name="T7" fmla="*/ 1160 h 295"/>
                <a:gd name="T8" fmla="*/ 2321 w 325"/>
                <a:gd name="T9" fmla="*/ 1617 h 295"/>
                <a:gd name="T10" fmla="*/ 2229 w 325"/>
                <a:gd name="T11" fmla="*/ 2142 h 295"/>
                <a:gd name="T12" fmla="*/ 2154 w 325"/>
                <a:gd name="T13" fmla="*/ 2470 h 295"/>
                <a:gd name="T14" fmla="*/ 1292 w 325"/>
                <a:gd name="T15" fmla="*/ 3588 h 295"/>
                <a:gd name="T16" fmla="*/ 874 w 325"/>
                <a:gd name="T17" fmla="*/ 3473 h 295"/>
                <a:gd name="T18" fmla="*/ 700 w 325"/>
                <a:gd name="T19" fmla="*/ 3401 h 295"/>
                <a:gd name="T20" fmla="*/ 450 w 325"/>
                <a:gd name="T21" fmla="*/ 3401 h 295"/>
                <a:gd name="T22" fmla="*/ 125 w 325"/>
                <a:gd name="T23" fmla="*/ 3666 h 295"/>
                <a:gd name="T24" fmla="*/ 42 w 325"/>
                <a:gd name="T25" fmla="*/ 4234 h 295"/>
                <a:gd name="T26" fmla="*/ 42 w 325"/>
                <a:gd name="T27" fmla="*/ 4234 h 295"/>
                <a:gd name="T28" fmla="*/ 375 w 325"/>
                <a:gd name="T29" fmla="*/ 4917 h 295"/>
                <a:gd name="T30" fmla="*/ 904 w 325"/>
                <a:gd name="T31" fmla="*/ 5066 h 295"/>
                <a:gd name="T32" fmla="*/ 1074 w 325"/>
                <a:gd name="T33" fmla="*/ 5053 h 295"/>
                <a:gd name="T34" fmla="*/ 1229 w 325"/>
                <a:gd name="T35" fmla="*/ 5066 h 295"/>
                <a:gd name="T36" fmla="*/ 1542 w 325"/>
                <a:gd name="T37" fmla="*/ 5202 h 295"/>
                <a:gd name="T38" fmla="*/ 2446 w 325"/>
                <a:gd name="T39" fmla="*/ 5522 h 295"/>
                <a:gd name="T40" fmla="*/ 5007 w 325"/>
                <a:gd name="T41" fmla="*/ 2620 h 295"/>
                <a:gd name="T42" fmla="*/ 4695 w 325"/>
                <a:gd name="T43" fmla="*/ 1729 h 29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25" h="295">
                  <a:moveTo>
                    <a:pt x="301" y="91"/>
                  </a:moveTo>
                  <a:cubicBezTo>
                    <a:pt x="307" y="78"/>
                    <a:pt x="317" y="40"/>
                    <a:pt x="315" y="30"/>
                  </a:cubicBezTo>
                  <a:cubicBezTo>
                    <a:pt x="312" y="20"/>
                    <a:pt x="258" y="0"/>
                    <a:pt x="251" y="6"/>
                  </a:cubicBezTo>
                  <a:cubicBezTo>
                    <a:pt x="244" y="13"/>
                    <a:pt x="235" y="47"/>
                    <a:pt x="234" y="61"/>
                  </a:cubicBezTo>
                  <a:cubicBezTo>
                    <a:pt x="196" y="53"/>
                    <a:pt x="156" y="57"/>
                    <a:pt x="149" y="85"/>
                  </a:cubicBezTo>
                  <a:cubicBezTo>
                    <a:pt x="149" y="85"/>
                    <a:pt x="143" y="113"/>
                    <a:pt x="143" y="113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29" y="168"/>
                    <a:pt x="111" y="188"/>
                    <a:pt x="83" y="189"/>
                  </a:cubicBezTo>
                  <a:cubicBezTo>
                    <a:pt x="68" y="190"/>
                    <a:pt x="62" y="187"/>
                    <a:pt x="56" y="183"/>
                  </a:cubicBezTo>
                  <a:cubicBezTo>
                    <a:pt x="53" y="181"/>
                    <a:pt x="50" y="180"/>
                    <a:pt x="45" y="179"/>
                  </a:cubicBezTo>
                  <a:cubicBezTo>
                    <a:pt x="38" y="177"/>
                    <a:pt x="33" y="178"/>
                    <a:pt x="29" y="179"/>
                  </a:cubicBezTo>
                  <a:cubicBezTo>
                    <a:pt x="20" y="180"/>
                    <a:pt x="13" y="185"/>
                    <a:pt x="8" y="193"/>
                  </a:cubicBezTo>
                  <a:cubicBezTo>
                    <a:pt x="2" y="202"/>
                    <a:pt x="0" y="213"/>
                    <a:pt x="3" y="223"/>
                  </a:cubicBezTo>
                  <a:cubicBezTo>
                    <a:pt x="3" y="223"/>
                    <a:pt x="3" y="223"/>
                    <a:pt x="3" y="223"/>
                  </a:cubicBezTo>
                  <a:cubicBezTo>
                    <a:pt x="7" y="236"/>
                    <a:pt x="17" y="253"/>
                    <a:pt x="24" y="259"/>
                  </a:cubicBezTo>
                  <a:cubicBezTo>
                    <a:pt x="37" y="269"/>
                    <a:pt x="48" y="268"/>
                    <a:pt x="58" y="267"/>
                  </a:cubicBezTo>
                  <a:cubicBezTo>
                    <a:pt x="62" y="267"/>
                    <a:pt x="65" y="266"/>
                    <a:pt x="69" y="266"/>
                  </a:cubicBezTo>
                  <a:cubicBezTo>
                    <a:pt x="69" y="266"/>
                    <a:pt x="79" y="267"/>
                    <a:pt x="79" y="267"/>
                  </a:cubicBezTo>
                  <a:cubicBezTo>
                    <a:pt x="88" y="267"/>
                    <a:pt x="93" y="270"/>
                    <a:pt x="99" y="274"/>
                  </a:cubicBezTo>
                  <a:cubicBezTo>
                    <a:pt x="109" y="280"/>
                    <a:pt x="122" y="288"/>
                    <a:pt x="157" y="291"/>
                  </a:cubicBezTo>
                  <a:cubicBezTo>
                    <a:pt x="208" y="295"/>
                    <a:pt x="291" y="229"/>
                    <a:pt x="321" y="138"/>
                  </a:cubicBezTo>
                  <a:cubicBezTo>
                    <a:pt x="325" y="121"/>
                    <a:pt x="316" y="104"/>
                    <a:pt x="301" y="91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1" name="Freeform 2953">
              <a:extLst>
                <a:ext uri="{FF2B5EF4-FFF2-40B4-BE49-F238E27FC236}">
                  <a16:creationId xmlns:a16="http://schemas.microsoft.com/office/drawing/2014/main" id="{B6BEEDBB-FB24-40FE-9260-94DA22AE9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6" y="2808"/>
              <a:ext cx="20" cy="121"/>
            </a:xfrm>
            <a:custGeom>
              <a:avLst/>
              <a:gdLst>
                <a:gd name="T0" fmla="*/ 20 w 8"/>
                <a:gd name="T1" fmla="*/ 0 h 45"/>
                <a:gd name="T2" fmla="*/ 95 w 8"/>
                <a:gd name="T3" fmla="*/ 231 h 45"/>
                <a:gd name="T4" fmla="*/ 125 w 8"/>
                <a:gd name="T5" fmla="*/ 428 h 45"/>
                <a:gd name="T6" fmla="*/ 95 w 8"/>
                <a:gd name="T7" fmla="*/ 621 h 45"/>
                <a:gd name="T8" fmla="*/ 0 w 8"/>
                <a:gd name="T9" fmla="*/ 874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5">
                  <a:moveTo>
                    <a:pt x="1" y="0"/>
                  </a:moveTo>
                  <a:cubicBezTo>
                    <a:pt x="1" y="5"/>
                    <a:pt x="4" y="9"/>
                    <a:pt x="6" y="12"/>
                  </a:cubicBezTo>
                  <a:cubicBezTo>
                    <a:pt x="5" y="16"/>
                    <a:pt x="7" y="20"/>
                    <a:pt x="8" y="22"/>
                  </a:cubicBezTo>
                  <a:cubicBezTo>
                    <a:pt x="6" y="23"/>
                    <a:pt x="5" y="28"/>
                    <a:pt x="6" y="32"/>
                  </a:cubicBezTo>
                  <a:cubicBezTo>
                    <a:pt x="3" y="33"/>
                    <a:pt x="0" y="41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92" name="Freeform 2954">
              <a:extLst>
                <a:ext uri="{FF2B5EF4-FFF2-40B4-BE49-F238E27FC236}">
                  <a16:creationId xmlns:a16="http://schemas.microsoft.com/office/drawing/2014/main" id="{3D6EC80B-7F10-4A44-BD26-B17EF0BDC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414"/>
              <a:ext cx="787" cy="613"/>
            </a:xfrm>
            <a:custGeom>
              <a:avLst/>
              <a:gdLst>
                <a:gd name="T0" fmla="*/ 3540 w 315"/>
                <a:gd name="T1" fmla="*/ 149 h 230"/>
                <a:gd name="T2" fmla="*/ 2291 w 315"/>
                <a:gd name="T3" fmla="*/ 533 h 230"/>
                <a:gd name="T4" fmla="*/ 2196 w 315"/>
                <a:gd name="T5" fmla="*/ 1045 h 230"/>
                <a:gd name="T6" fmla="*/ 2121 w 315"/>
                <a:gd name="T7" fmla="*/ 1365 h 230"/>
                <a:gd name="T8" fmla="*/ 1404 w 315"/>
                <a:gd name="T9" fmla="*/ 2513 h 230"/>
                <a:gd name="T10" fmla="*/ 1187 w 315"/>
                <a:gd name="T11" fmla="*/ 2743 h 230"/>
                <a:gd name="T12" fmla="*/ 1092 w 315"/>
                <a:gd name="T13" fmla="*/ 2785 h 230"/>
                <a:gd name="T14" fmla="*/ 1062 w 315"/>
                <a:gd name="T15" fmla="*/ 2615 h 230"/>
                <a:gd name="T16" fmla="*/ 1012 w 315"/>
                <a:gd name="T17" fmla="*/ 2572 h 230"/>
                <a:gd name="T18" fmla="*/ 700 w 315"/>
                <a:gd name="T19" fmla="*/ 2444 h 230"/>
                <a:gd name="T20" fmla="*/ 562 w 315"/>
                <a:gd name="T21" fmla="*/ 2388 h 230"/>
                <a:gd name="T22" fmla="*/ 342 w 315"/>
                <a:gd name="T23" fmla="*/ 2388 h 230"/>
                <a:gd name="T24" fmla="*/ 75 w 315"/>
                <a:gd name="T25" fmla="*/ 2593 h 230"/>
                <a:gd name="T26" fmla="*/ 0 w 315"/>
                <a:gd name="T27" fmla="*/ 2913 h 230"/>
                <a:gd name="T28" fmla="*/ 12 w 315"/>
                <a:gd name="T29" fmla="*/ 3084 h 230"/>
                <a:gd name="T30" fmla="*/ 312 w 315"/>
                <a:gd name="T31" fmla="*/ 3694 h 230"/>
                <a:gd name="T32" fmla="*/ 762 w 315"/>
                <a:gd name="T33" fmla="*/ 3822 h 230"/>
                <a:gd name="T34" fmla="*/ 967 w 315"/>
                <a:gd name="T35" fmla="*/ 3809 h 230"/>
                <a:gd name="T36" fmla="*/ 1012 w 315"/>
                <a:gd name="T37" fmla="*/ 3809 h 230"/>
                <a:gd name="T38" fmla="*/ 1062 w 315"/>
                <a:gd name="T39" fmla="*/ 3787 h 230"/>
                <a:gd name="T40" fmla="*/ 1104 w 315"/>
                <a:gd name="T41" fmla="*/ 3579 h 230"/>
                <a:gd name="T42" fmla="*/ 1167 w 315"/>
                <a:gd name="T43" fmla="*/ 3651 h 230"/>
                <a:gd name="T44" fmla="*/ 1312 w 315"/>
                <a:gd name="T45" fmla="*/ 3878 h 230"/>
                <a:gd name="T46" fmla="*/ 1467 w 315"/>
                <a:gd name="T47" fmla="*/ 3979 h 230"/>
                <a:gd name="T48" fmla="*/ 2341 w 315"/>
                <a:gd name="T49" fmla="*/ 4275 h 230"/>
                <a:gd name="T50" fmla="*/ 4807 w 315"/>
                <a:gd name="T51" fmla="*/ 1455 h 230"/>
                <a:gd name="T52" fmla="*/ 3540 w 315"/>
                <a:gd name="T53" fmla="*/ 149 h 23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315" h="230">
                  <a:moveTo>
                    <a:pt x="227" y="8"/>
                  </a:moveTo>
                  <a:cubicBezTo>
                    <a:pt x="191" y="0"/>
                    <a:pt x="153" y="3"/>
                    <a:pt x="147" y="28"/>
                  </a:cubicBezTo>
                  <a:cubicBezTo>
                    <a:pt x="147" y="28"/>
                    <a:pt x="141" y="55"/>
                    <a:pt x="141" y="55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28" y="106"/>
                    <a:pt x="113" y="126"/>
                    <a:pt x="90" y="133"/>
                  </a:cubicBezTo>
                  <a:cubicBezTo>
                    <a:pt x="83" y="135"/>
                    <a:pt x="78" y="138"/>
                    <a:pt x="76" y="145"/>
                  </a:cubicBezTo>
                  <a:cubicBezTo>
                    <a:pt x="74" y="151"/>
                    <a:pt x="70" y="153"/>
                    <a:pt x="70" y="147"/>
                  </a:cubicBezTo>
                  <a:cubicBezTo>
                    <a:pt x="70" y="144"/>
                    <a:pt x="69" y="141"/>
                    <a:pt x="68" y="138"/>
                  </a:cubicBezTo>
                  <a:cubicBezTo>
                    <a:pt x="68" y="138"/>
                    <a:pt x="67" y="136"/>
                    <a:pt x="65" y="136"/>
                  </a:cubicBezTo>
                  <a:cubicBezTo>
                    <a:pt x="55" y="135"/>
                    <a:pt x="50" y="133"/>
                    <a:pt x="45" y="129"/>
                  </a:cubicBezTo>
                  <a:cubicBezTo>
                    <a:pt x="42" y="128"/>
                    <a:pt x="40" y="126"/>
                    <a:pt x="36" y="126"/>
                  </a:cubicBezTo>
                  <a:cubicBezTo>
                    <a:pt x="29" y="125"/>
                    <a:pt x="26" y="125"/>
                    <a:pt x="22" y="126"/>
                  </a:cubicBezTo>
                  <a:cubicBezTo>
                    <a:pt x="15" y="127"/>
                    <a:pt x="9" y="131"/>
                    <a:pt x="5" y="137"/>
                  </a:cubicBezTo>
                  <a:cubicBezTo>
                    <a:pt x="2" y="142"/>
                    <a:pt x="0" y="148"/>
                    <a:pt x="0" y="154"/>
                  </a:cubicBezTo>
                  <a:cubicBezTo>
                    <a:pt x="0" y="157"/>
                    <a:pt x="0" y="160"/>
                    <a:pt x="1" y="163"/>
                  </a:cubicBezTo>
                  <a:cubicBezTo>
                    <a:pt x="4" y="175"/>
                    <a:pt x="14" y="191"/>
                    <a:pt x="20" y="195"/>
                  </a:cubicBezTo>
                  <a:cubicBezTo>
                    <a:pt x="31" y="204"/>
                    <a:pt x="39" y="203"/>
                    <a:pt x="49" y="202"/>
                  </a:cubicBezTo>
                  <a:cubicBezTo>
                    <a:pt x="53" y="202"/>
                    <a:pt x="57" y="201"/>
                    <a:pt x="62" y="201"/>
                  </a:cubicBezTo>
                  <a:cubicBezTo>
                    <a:pt x="62" y="201"/>
                    <a:pt x="63" y="201"/>
                    <a:pt x="65" y="201"/>
                  </a:cubicBezTo>
                  <a:cubicBezTo>
                    <a:pt x="65" y="201"/>
                    <a:pt x="67" y="201"/>
                    <a:pt x="68" y="200"/>
                  </a:cubicBezTo>
                  <a:cubicBezTo>
                    <a:pt x="69" y="196"/>
                    <a:pt x="68" y="191"/>
                    <a:pt x="71" y="189"/>
                  </a:cubicBezTo>
                  <a:cubicBezTo>
                    <a:pt x="73" y="188"/>
                    <a:pt x="74" y="190"/>
                    <a:pt x="75" y="193"/>
                  </a:cubicBezTo>
                  <a:cubicBezTo>
                    <a:pt x="76" y="196"/>
                    <a:pt x="77" y="202"/>
                    <a:pt x="84" y="205"/>
                  </a:cubicBezTo>
                  <a:cubicBezTo>
                    <a:pt x="88" y="206"/>
                    <a:pt x="91" y="208"/>
                    <a:pt x="94" y="210"/>
                  </a:cubicBezTo>
                  <a:cubicBezTo>
                    <a:pt x="104" y="216"/>
                    <a:pt x="116" y="223"/>
                    <a:pt x="150" y="226"/>
                  </a:cubicBezTo>
                  <a:cubicBezTo>
                    <a:pt x="198" y="230"/>
                    <a:pt x="279" y="164"/>
                    <a:pt x="308" y="77"/>
                  </a:cubicBezTo>
                  <a:cubicBezTo>
                    <a:pt x="315" y="46"/>
                    <a:pt x="271" y="18"/>
                    <a:pt x="227" y="8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5" name="Group 2955">
            <a:extLst>
              <a:ext uri="{FF2B5EF4-FFF2-40B4-BE49-F238E27FC236}">
                <a16:creationId xmlns:a16="http://schemas.microsoft.com/office/drawing/2014/main" id="{ACCC3793-1981-4AF0-8CF8-8A664FEE1A51}"/>
              </a:ext>
            </a:extLst>
          </p:cNvPr>
          <p:cNvGrpSpPr>
            <a:grpSpLocks/>
          </p:cNvGrpSpPr>
          <p:nvPr/>
        </p:nvGrpSpPr>
        <p:grpSpPr bwMode="auto">
          <a:xfrm>
            <a:off x="2673350" y="4029075"/>
            <a:ext cx="379413" cy="474663"/>
            <a:chOff x="1660" y="2341"/>
            <a:chExt cx="480" cy="598"/>
          </a:xfrm>
        </p:grpSpPr>
        <p:sp>
          <p:nvSpPr>
            <p:cNvPr id="14925" name="Freeform 2956">
              <a:extLst>
                <a:ext uri="{FF2B5EF4-FFF2-40B4-BE49-F238E27FC236}">
                  <a16:creationId xmlns:a16="http://schemas.microsoft.com/office/drawing/2014/main" id="{9F6E025E-4DF9-4009-8278-81DF6F349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6" name="Freeform 2957">
              <a:extLst>
                <a:ext uri="{FF2B5EF4-FFF2-40B4-BE49-F238E27FC236}">
                  <a16:creationId xmlns:a16="http://schemas.microsoft.com/office/drawing/2014/main" id="{2828B332-FF7B-4D75-9049-971896B7D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341"/>
              <a:ext cx="440" cy="523"/>
            </a:xfrm>
            <a:custGeom>
              <a:avLst/>
              <a:gdLst>
                <a:gd name="T0" fmla="*/ 2333 w 176"/>
                <a:gd name="T1" fmla="*/ 1558 h 196"/>
                <a:gd name="T2" fmla="*/ 2470 w 176"/>
                <a:gd name="T3" fmla="*/ 2071 h 196"/>
                <a:gd name="T4" fmla="*/ 2470 w 176"/>
                <a:gd name="T5" fmla="*/ 3725 h 196"/>
                <a:gd name="T6" fmla="*/ 2533 w 176"/>
                <a:gd name="T7" fmla="*/ 3666 h 196"/>
                <a:gd name="T8" fmla="*/ 2688 w 176"/>
                <a:gd name="T9" fmla="*/ 3554 h 196"/>
                <a:gd name="T10" fmla="*/ 2720 w 176"/>
                <a:gd name="T11" fmla="*/ 2663 h 196"/>
                <a:gd name="T12" fmla="*/ 2425 w 176"/>
                <a:gd name="T13" fmla="*/ 342 h 196"/>
                <a:gd name="T14" fmla="*/ 2238 w 176"/>
                <a:gd name="T15" fmla="*/ 419 h 196"/>
                <a:gd name="T16" fmla="*/ 2395 w 176"/>
                <a:gd name="T17" fmla="*/ 1275 h 196"/>
                <a:gd name="T18" fmla="*/ 1833 w 176"/>
                <a:gd name="T19" fmla="*/ 627 h 196"/>
                <a:gd name="T20" fmla="*/ 1158 w 176"/>
                <a:gd name="T21" fmla="*/ 205 h 196"/>
                <a:gd name="T22" fmla="*/ 175 w 176"/>
                <a:gd name="T23" fmla="*/ 662 h 196"/>
                <a:gd name="T24" fmla="*/ 958 w 176"/>
                <a:gd name="T25" fmla="*/ 1537 h 196"/>
                <a:gd name="T26" fmla="*/ 1783 w 176"/>
                <a:gd name="T27" fmla="*/ 1289 h 196"/>
                <a:gd name="T28" fmla="*/ 2333 w 176"/>
                <a:gd name="T29" fmla="*/ 1558 h 19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76" h="196">
                  <a:moveTo>
                    <a:pt x="149" y="82"/>
                  </a:moveTo>
                  <a:cubicBezTo>
                    <a:pt x="153" y="88"/>
                    <a:pt x="156" y="100"/>
                    <a:pt x="158" y="109"/>
                  </a:cubicBezTo>
                  <a:cubicBezTo>
                    <a:pt x="164" y="127"/>
                    <a:pt x="161" y="180"/>
                    <a:pt x="158" y="196"/>
                  </a:cubicBezTo>
                  <a:cubicBezTo>
                    <a:pt x="160" y="195"/>
                    <a:pt x="161" y="194"/>
                    <a:pt x="162" y="193"/>
                  </a:cubicBezTo>
                  <a:cubicBezTo>
                    <a:pt x="165" y="191"/>
                    <a:pt x="169" y="189"/>
                    <a:pt x="172" y="187"/>
                  </a:cubicBezTo>
                  <a:cubicBezTo>
                    <a:pt x="174" y="171"/>
                    <a:pt x="174" y="140"/>
                    <a:pt x="174" y="140"/>
                  </a:cubicBezTo>
                  <a:cubicBezTo>
                    <a:pt x="176" y="105"/>
                    <a:pt x="164" y="49"/>
                    <a:pt x="155" y="18"/>
                  </a:cubicBezTo>
                  <a:cubicBezTo>
                    <a:pt x="151" y="20"/>
                    <a:pt x="147" y="22"/>
                    <a:pt x="143" y="22"/>
                  </a:cubicBezTo>
                  <a:cubicBezTo>
                    <a:pt x="146" y="35"/>
                    <a:pt x="150" y="52"/>
                    <a:pt x="153" y="67"/>
                  </a:cubicBezTo>
                  <a:cubicBezTo>
                    <a:pt x="146" y="52"/>
                    <a:pt x="139" y="39"/>
                    <a:pt x="117" y="33"/>
                  </a:cubicBezTo>
                  <a:cubicBezTo>
                    <a:pt x="93" y="26"/>
                    <a:pt x="97" y="22"/>
                    <a:pt x="74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1" y="84"/>
                    <a:pt x="61" y="81"/>
                  </a:cubicBezTo>
                  <a:cubicBezTo>
                    <a:pt x="91" y="78"/>
                    <a:pt x="100" y="68"/>
                    <a:pt x="114" y="68"/>
                  </a:cubicBezTo>
                  <a:cubicBezTo>
                    <a:pt x="132" y="68"/>
                    <a:pt x="138" y="62"/>
                    <a:pt x="149" y="8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7" name="Freeform 2958">
              <a:extLst>
                <a:ext uri="{FF2B5EF4-FFF2-40B4-BE49-F238E27FC236}">
                  <a16:creationId xmlns:a16="http://schemas.microsoft.com/office/drawing/2014/main" id="{DC926B3C-265B-4B03-ACD7-882484301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355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70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6" y="11"/>
                    <a:pt x="30" y="8"/>
                  </a:cubicBezTo>
                  <a:cubicBezTo>
                    <a:pt x="54" y="6"/>
                    <a:pt x="60" y="16"/>
                    <a:pt x="78" y="25"/>
                  </a:cubicBezTo>
                  <a:cubicBezTo>
                    <a:pt x="64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8" name="Freeform 2959">
              <a:extLst>
                <a:ext uri="{FF2B5EF4-FFF2-40B4-BE49-F238E27FC236}">
                  <a16:creationId xmlns:a16="http://schemas.microsoft.com/office/drawing/2014/main" id="{7B32FA16-053E-4F29-AEEA-E2A285E8E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355"/>
              <a:ext cx="154" cy="82"/>
            </a:xfrm>
            <a:custGeom>
              <a:avLst/>
              <a:gdLst>
                <a:gd name="T0" fmla="*/ 951 w 62"/>
                <a:gd name="T1" fmla="*/ 336 h 31"/>
                <a:gd name="T2" fmla="*/ 412 w 62"/>
                <a:gd name="T3" fmla="*/ 148 h 31"/>
                <a:gd name="T4" fmla="*/ 0 w 62"/>
                <a:gd name="T5" fmla="*/ 574 h 31"/>
                <a:gd name="T6" fmla="*/ 951 w 62"/>
                <a:gd name="T7" fmla="*/ 33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" h="31">
                  <a:moveTo>
                    <a:pt x="62" y="18"/>
                  </a:moveTo>
                  <a:cubicBezTo>
                    <a:pt x="53" y="12"/>
                    <a:pt x="45" y="7"/>
                    <a:pt x="27" y="8"/>
                  </a:cubicBezTo>
                  <a:cubicBezTo>
                    <a:pt x="12" y="10"/>
                    <a:pt x="3" y="19"/>
                    <a:pt x="0" y="31"/>
                  </a:cubicBezTo>
                  <a:cubicBezTo>
                    <a:pt x="10" y="16"/>
                    <a:pt x="30" y="0"/>
                    <a:pt x="6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9" name="Freeform 2960">
              <a:extLst>
                <a:ext uri="{FF2B5EF4-FFF2-40B4-BE49-F238E27FC236}">
                  <a16:creationId xmlns:a16="http://schemas.microsoft.com/office/drawing/2014/main" id="{E30DC7E8-DCB6-4FB9-9C4E-BE2B6A5A4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" y="2493"/>
              <a:ext cx="57" cy="30"/>
            </a:xfrm>
            <a:custGeom>
              <a:avLst/>
              <a:gdLst>
                <a:gd name="T0" fmla="*/ 349 w 23"/>
                <a:gd name="T1" fmla="*/ 0 h 11"/>
                <a:gd name="T2" fmla="*/ 0 w 23"/>
                <a:gd name="T3" fmla="*/ 224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0" name="Freeform 2961">
              <a:extLst>
                <a:ext uri="{FF2B5EF4-FFF2-40B4-BE49-F238E27FC236}">
                  <a16:creationId xmlns:a16="http://schemas.microsoft.com/office/drawing/2014/main" id="{4BEF597F-65BD-4AA1-85BF-F3E4089CA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461"/>
              <a:ext cx="255" cy="94"/>
            </a:xfrm>
            <a:custGeom>
              <a:avLst/>
              <a:gdLst>
                <a:gd name="T0" fmla="*/ 0 w 102"/>
                <a:gd name="T1" fmla="*/ 540 h 35"/>
                <a:gd name="T2" fmla="*/ 845 w 102"/>
                <a:gd name="T3" fmla="*/ 483 h 35"/>
                <a:gd name="T4" fmla="*/ 1500 w 102"/>
                <a:gd name="T5" fmla="*/ 287 h 35"/>
                <a:gd name="T6" fmla="*/ 1550 w 102"/>
                <a:gd name="T7" fmla="*/ 0 h 35"/>
                <a:gd name="T8" fmla="*/ 1250 w 102"/>
                <a:gd name="T9" fmla="*/ 218 h 35"/>
                <a:gd name="T10" fmla="*/ 720 w 102"/>
                <a:gd name="T11" fmla="*/ 346 h 35"/>
                <a:gd name="T12" fmla="*/ 0 w 102"/>
                <a:gd name="T13" fmla="*/ 54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2" y="35"/>
                    <a:pt x="54" y="25"/>
                  </a:cubicBezTo>
                  <a:cubicBezTo>
                    <a:pt x="80" y="14"/>
                    <a:pt x="89" y="19"/>
                    <a:pt x="96" y="15"/>
                  </a:cubicBezTo>
                  <a:cubicBezTo>
                    <a:pt x="102" y="11"/>
                    <a:pt x="102" y="3"/>
                    <a:pt x="99" y="0"/>
                  </a:cubicBezTo>
                  <a:cubicBezTo>
                    <a:pt x="102" y="3"/>
                    <a:pt x="94" y="9"/>
                    <a:pt x="80" y="11"/>
                  </a:cubicBezTo>
                  <a:cubicBezTo>
                    <a:pt x="66" y="13"/>
                    <a:pt x="57" y="13"/>
                    <a:pt x="46" y="18"/>
                  </a:cubicBezTo>
                  <a:cubicBezTo>
                    <a:pt x="36" y="22"/>
                    <a:pt x="15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1" name="Freeform 2962">
              <a:extLst>
                <a:ext uri="{FF2B5EF4-FFF2-40B4-BE49-F238E27FC236}">
                  <a16:creationId xmlns:a16="http://schemas.microsoft.com/office/drawing/2014/main" id="{1947C806-1984-468D-9F52-B99162DCD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576"/>
              <a:ext cx="30" cy="208"/>
            </a:xfrm>
            <a:custGeom>
              <a:avLst/>
              <a:gdLst>
                <a:gd name="T0" fmla="*/ 113 w 12"/>
                <a:gd name="T1" fmla="*/ 589 h 78"/>
                <a:gd name="T2" fmla="*/ 145 w 12"/>
                <a:gd name="T3" fmla="*/ 1480 h 78"/>
                <a:gd name="T4" fmla="*/ 158 w 12"/>
                <a:gd name="T5" fmla="*/ 589 h 78"/>
                <a:gd name="T6" fmla="*/ 0 w 12"/>
                <a:gd name="T7" fmla="*/ 0 h 78"/>
                <a:gd name="T8" fmla="*/ 113 w 12"/>
                <a:gd name="T9" fmla="*/ 589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78">
                  <a:moveTo>
                    <a:pt x="7" y="31"/>
                  </a:moveTo>
                  <a:cubicBezTo>
                    <a:pt x="10" y="48"/>
                    <a:pt x="11" y="68"/>
                    <a:pt x="9" y="78"/>
                  </a:cubicBezTo>
                  <a:cubicBezTo>
                    <a:pt x="11" y="64"/>
                    <a:pt x="12" y="45"/>
                    <a:pt x="10" y="31"/>
                  </a:cubicBezTo>
                  <a:cubicBezTo>
                    <a:pt x="8" y="18"/>
                    <a:pt x="5" y="8"/>
                    <a:pt x="0" y="0"/>
                  </a:cubicBezTo>
                  <a:cubicBezTo>
                    <a:pt x="2" y="5"/>
                    <a:pt x="5" y="17"/>
                    <a:pt x="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2" name="Freeform 2963">
              <a:extLst>
                <a:ext uri="{FF2B5EF4-FFF2-40B4-BE49-F238E27FC236}">
                  <a16:creationId xmlns:a16="http://schemas.microsoft.com/office/drawing/2014/main" id="{627ECF78-1C69-4D67-B57F-EA3ED47F2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" y="2491"/>
              <a:ext cx="20" cy="18"/>
            </a:xfrm>
            <a:custGeom>
              <a:avLst/>
              <a:gdLst>
                <a:gd name="T0" fmla="*/ 125 w 8"/>
                <a:gd name="T1" fmla="*/ 54 h 7"/>
                <a:gd name="T2" fmla="*/ 50 w 8"/>
                <a:gd name="T3" fmla="*/ 21 h 7"/>
                <a:gd name="T4" fmla="*/ 113 w 8"/>
                <a:gd name="T5" fmla="*/ 118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7" y="2"/>
                    <a:pt x="5" y="0"/>
                    <a:pt x="3" y="1"/>
                  </a:cubicBezTo>
                  <a:cubicBezTo>
                    <a:pt x="0" y="3"/>
                    <a:pt x="4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3" name="Freeform 2964">
              <a:extLst>
                <a:ext uri="{FF2B5EF4-FFF2-40B4-BE49-F238E27FC236}">
                  <a16:creationId xmlns:a16="http://schemas.microsoft.com/office/drawing/2014/main" id="{5DC9808B-21D6-4689-A969-93B22EE81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163"/>
            </a:xfrm>
            <a:custGeom>
              <a:avLst/>
              <a:gdLst>
                <a:gd name="T0" fmla="*/ 0 w 58"/>
                <a:gd name="T1" fmla="*/ 1165 h 61"/>
                <a:gd name="T2" fmla="*/ 908 w 58"/>
                <a:gd name="T3" fmla="*/ 1165 h 61"/>
                <a:gd name="T4" fmla="*/ 908 w 58"/>
                <a:gd name="T5" fmla="*/ 150 h 61"/>
                <a:gd name="T6" fmla="*/ 708 w 58"/>
                <a:gd name="T7" fmla="*/ 77 h 61"/>
                <a:gd name="T8" fmla="*/ 0 w 58"/>
                <a:gd name="T9" fmla="*/ 77 h 61"/>
                <a:gd name="T10" fmla="*/ 0 w 58"/>
                <a:gd name="T11" fmla="*/ 1165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8" h="61">
                  <a:moveTo>
                    <a:pt x="0" y="61"/>
                  </a:moveTo>
                  <a:cubicBezTo>
                    <a:pt x="58" y="61"/>
                    <a:pt x="58" y="61"/>
                    <a:pt x="58" y="61"/>
                  </a:cubicBezTo>
                  <a:cubicBezTo>
                    <a:pt x="58" y="8"/>
                    <a:pt x="58" y="8"/>
                    <a:pt x="58" y="8"/>
                  </a:cubicBez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34" name="Freeform 2965">
              <a:extLst>
                <a:ext uri="{FF2B5EF4-FFF2-40B4-BE49-F238E27FC236}">
                  <a16:creationId xmlns:a16="http://schemas.microsoft.com/office/drawing/2014/main" id="{253042B6-2DAE-48F6-BD40-0D32C9517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" y="2776"/>
              <a:ext cx="145" cy="21"/>
            </a:xfrm>
            <a:custGeom>
              <a:avLst/>
              <a:gdLst>
                <a:gd name="T0" fmla="*/ 908 w 58"/>
                <a:gd name="T1" fmla="*/ 144 h 8"/>
                <a:gd name="T2" fmla="*/ 708 w 58"/>
                <a:gd name="T3" fmla="*/ 76 h 8"/>
                <a:gd name="T4" fmla="*/ 0 w 58"/>
                <a:gd name="T5" fmla="*/ 76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8">
                  <a:moveTo>
                    <a:pt x="58" y="8"/>
                  </a:moveTo>
                  <a:cubicBezTo>
                    <a:pt x="54" y="7"/>
                    <a:pt x="49" y="5"/>
                    <a:pt x="45" y="4"/>
                  </a:cubicBezTo>
                  <a:cubicBezTo>
                    <a:pt x="32" y="1"/>
                    <a:pt x="17" y="0"/>
                    <a:pt x="0" y="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6" name="Group 2966">
            <a:extLst>
              <a:ext uri="{FF2B5EF4-FFF2-40B4-BE49-F238E27FC236}">
                <a16:creationId xmlns:a16="http://schemas.microsoft.com/office/drawing/2014/main" id="{FF8DEA52-2682-4CDE-912D-3EA9FDC430F6}"/>
              </a:ext>
            </a:extLst>
          </p:cNvPr>
          <p:cNvGrpSpPr>
            <a:grpSpLocks/>
          </p:cNvGrpSpPr>
          <p:nvPr/>
        </p:nvGrpSpPr>
        <p:grpSpPr bwMode="auto">
          <a:xfrm>
            <a:off x="2759075" y="4886325"/>
            <a:ext cx="1093788" cy="1123950"/>
            <a:chOff x="1560" y="2133"/>
            <a:chExt cx="1360" cy="1398"/>
          </a:xfrm>
        </p:grpSpPr>
        <p:sp>
          <p:nvSpPr>
            <p:cNvPr id="14773" name="Freeform 2967">
              <a:extLst>
                <a:ext uri="{FF2B5EF4-FFF2-40B4-BE49-F238E27FC236}">
                  <a16:creationId xmlns:a16="http://schemas.microsoft.com/office/drawing/2014/main" id="{3A240B58-984D-43B1-9837-46803753B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133"/>
              <a:ext cx="1360" cy="1398"/>
            </a:xfrm>
            <a:custGeom>
              <a:avLst/>
              <a:gdLst>
                <a:gd name="T0" fmla="*/ 2175 w 544"/>
                <a:gd name="T1" fmla="*/ 7617 h 524"/>
                <a:gd name="T2" fmla="*/ 3500 w 544"/>
                <a:gd name="T3" fmla="*/ 8834 h 524"/>
                <a:gd name="T4" fmla="*/ 4738 w 544"/>
                <a:gd name="T5" fmla="*/ 8185 h 524"/>
                <a:gd name="T6" fmla="*/ 7113 w 544"/>
                <a:gd name="T7" fmla="*/ 8585 h 524"/>
                <a:gd name="T8" fmla="*/ 8145 w 544"/>
                <a:gd name="T9" fmla="*/ 7062 h 524"/>
                <a:gd name="T10" fmla="*/ 7500 w 544"/>
                <a:gd name="T11" fmla="*/ 3303 h 524"/>
                <a:gd name="T12" fmla="*/ 7500 w 544"/>
                <a:gd name="T13" fmla="*/ 3303 h 524"/>
                <a:gd name="T14" fmla="*/ 7113 w 544"/>
                <a:gd name="T15" fmla="*/ 320 h 524"/>
                <a:gd name="T16" fmla="*/ 5175 w 544"/>
                <a:gd name="T17" fmla="*/ 1275 h 524"/>
                <a:gd name="T18" fmla="*/ 2533 w 544"/>
                <a:gd name="T19" fmla="*/ 1537 h 524"/>
                <a:gd name="T20" fmla="*/ 2345 w 544"/>
                <a:gd name="T21" fmla="*/ 1275 h 524"/>
                <a:gd name="T22" fmla="*/ 895 w 544"/>
                <a:gd name="T23" fmla="*/ 534 h 524"/>
                <a:gd name="T24" fmla="*/ 583 w 544"/>
                <a:gd name="T25" fmla="*/ 2868 h 524"/>
                <a:gd name="T26" fmla="*/ 800 w 544"/>
                <a:gd name="T27" fmla="*/ 6763 h 524"/>
                <a:gd name="T28" fmla="*/ 2175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6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2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8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4" name="Freeform 2968">
              <a:extLst>
                <a:ext uri="{FF2B5EF4-FFF2-40B4-BE49-F238E27FC236}">
                  <a16:creationId xmlns:a16="http://schemas.microsoft.com/office/drawing/2014/main" id="{7C5C222A-B244-4D92-906C-D5A94AD9D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133"/>
              <a:ext cx="1360" cy="1398"/>
            </a:xfrm>
            <a:custGeom>
              <a:avLst/>
              <a:gdLst>
                <a:gd name="T0" fmla="*/ 2175 w 544"/>
                <a:gd name="T1" fmla="*/ 7617 h 524"/>
                <a:gd name="T2" fmla="*/ 3500 w 544"/>
                <a:gd name="T3" fmla="*/ 8834 h 524"/>
                <a:gd name="T4" fmla="*/ 4738 w 544"/>
                <a:gd name="T5" fmla="*/ 8185 h 524"/>
                <a:gd name="T6" fmla="*/ 7113 w 544"/>
                <a:gd name="T7" fmla="*/ 8585 h 524"/>
                <a:gd name="T8" fmla="*/ 8145 w 544"/>
                <a:gd name="T9" fmla="*/ 7062 h 524"/>
                <a:gd name="T10" fmla="*/ 7500 w 544"/>
                <a:gd name="T11" fmla="*/ 3303 h 524"/>
                <a:gd name="T12" fmla="*/ 7500 w 544"/>
                <a:gd name="T13" fmla="*/ 3303 h 524"/>
                <a:gd name="T14" fmla="*/ 7113 w 544"/>
                <a:gd name="T15" fmla="*/ 320 h 524"/>
                <a:gd name="T16" fmla="*/ 5175 w 544"/>
                <a:gd name="T17" fmla="*/ 1275 h 524"/>
                <a:gd name="T18" fmla="*/ 2533 w 544"/>
                <a:gd name="T19" fmla="*/ 1537 h 524"/>
                <a:gd name="T20" fmla="*/ 2345 w 544"/>
                <a:gd name="T21" fmla="*/ 1275 h 524"/>
                <a:gd name="T22" fmla="*/ 895 w 544"/>
                <a:gd name="T23" fmla="*/ 534 h 524"/>
                <a:gd name="T24" fmla="*/ 583 w 544"/>
                <a:gd name="T25" fmla="*/ 2868 h 524"/>
                <a:gd name="T26" fmla="*/ 800 w 544"/>
                <a:gd name="T27" fmla="*/ 6763 h 524"/>
                <a:gd name="T28" fmla="*/ 2175 w 544"/>
                <a:gd name="T29" fmla="*/ 7617 h 5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44" h="524">
                  <a:moveTo>
                    <a:pt x="139" y="401"/>
                  </a:moveTo>
                  <a:cubicBezTo>
                    <a:pt x="137" y="426"/>
                    <a:pt x="164" y="471"/>
                    <a:pt x="224" y="465"/>
                  </a:cubicBezTo>
                  <a:cubicBezTo>
                    <a:pt x="284" y="459"/>
                    <a:pt x="303" y="431"/>
                    <a:pt x="303" y="431"/>
                  </a:cubicBezTo>
                  <a:cubicBezTo>
                    <a:pt x="307" y="455"/>
                    <a:pt x="411" y="524"/>
                    <a:pt x="455" y="452"/>
                  </a:cubicBezTo>
                  <a:cubicBezTo>
                    <a:pt x="474" y="454"/>
                    <a:pt x="504" y="437"/>
                    <a:pt x="521" y="372"/>
                  </a:cubicBezTo>
                  <a:cubicBezTo>
                    <a:pt x="544" y="284"/>
                    <a:pt x="492" y="195"/>
                    <a:pt x="480" y="174"/>
                  </a:cubicBezTo>
                  <a:cubicBezTo>
                    <a:pt x="480" y="174"/>
                    <a:pt x="480" y="174"/>
                    <a:pt x="480" y="174"/>
                  </a:cubicBezTo>
                  <a:cubicBezTo>
                    <a:pt x="506" y="122"/>
                    <a:pt x="487" y="33"/>
                    <a:pt x="455" y="17"/>
                  </a:cubicBezTo>
                  <a:cubicBezTo>
                    <a:pt x="421" y="0"/>
                    <a:pt x="392" y="26"/>
                    <a:pt x="331" y="67"/>
                  </a:cubicBezTo>
                  <a:cubicBezTo>
                    <a:pt x="270" y="108"/>
                    <a:pt x="187" y="106"/>
                    <a:pt x="162" y="81"/>
                  </a:cubicBezTo>
                  <a:cubicBezTo>
                    <a:pt x="159" y="76"/>
                    <a:pt x="153" y="71"/>
                    <a:pt x="150" y="67"/>
                  </a:cubicBezTo>
                  <a:cubicBezTo>
                    <a:pt x="130" y="41"/>
                    <a:pt x="97" y="3"/>
                    <a:pt x="57" y="28"/>
                  </a:cubicBezTo>
                  <a:cubicBezTo>
                    <a:pt x="28" y="45"/>
                    <a:pt x="30" y="110"/>
                    <a:pt x="37" y="151"/>
                  </a:cubicBezTo>
                  <a:cubicBezTo>
                    <a:pt x="0" y="183"/>
                    <a:pt x="18" y="306"/>
                    <a:pt x="51" y="356"/>
                  </a:cubicBezTo>
                  <a:cubicBezTo>
                    <a:pt x="71" y="386"/>
                    <a:pt x="96" y="413"/>
                    <a:pt x="139" y="401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5" name="Freeform 2969">
              <a:extLst>
                <a:ext uri="{FF2B5EF4-FFF2-40B4-BE49-F238E27FC236}">
                  <a16:creationId xmlns:a16="http://schemas.microsoft.com/office/drawing/2014/main" id="{7F2022E3-D9B0-4048-AE6B-4D14589D9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275"/>
              <a:ext cx="1135" cy="1106"/>
            </a:xfrm>
            <a:custGeom>
              <a:avLst/>
              <a:gdLst>
                <a:gd name="T0" fmla="*/ 6063 w 454"/>
                <a:gd name="T1" fmla="*/ 4525 h 415"/>
                <a:gd name="T2" fmla="*/ 6520 w 454"/>
                <a:gd name="T3" fmla="*/ 3425 h 415"/>
                <a:gd name="T4" fmla="*/ 6458 w 454"/>
                <a:gd name="T5" fmla="*/ 874 h 415"/>
                <a:gd name="T6" fmla="*/ 5363 w 454"/>
                <a:gd name="T7" fmla="*/ 589 h 415"/>
                <a:gd name="T8" fmla="*/ 5375 w 454"/>
                <a:gd name="T9" fmla="*/ 546 h 415"/>
                <a:gd name="T10" fmla="*/ 4908 w 454"/>
                <a:gd name="T11" fmla="*/ 589 h 415"/>
                <a:gd name="T12" fmla="*/ 4500 w 454"/>
                <a:gd name="T13" fmla="*/ 306 h 415"/>
                <a:gd name="T14" fmla="*/ 3863 w 454"/>
                <a:gd name="T15" fmla="*/ 1386 h 415"/>
                <a:gd name="T16" fmla="*/ 2020 w 454"/>
                <a:gd name="T17" fmla="*/ 1271 h 415"/>
                <a:gd name="T18" fmla="*/ 658 w 454"/>
                <a:gd name="T19" fmla="*/ 704 h 415"/>
                <a:gd name="T20" fmla="*/ 625 w 454"/>
                <a:gd name="T21" fmla="*/ 2047 h 415"/>
                <a:gd name="T22" fmla="*/ 645 w 454"/>
                <a:gd name="T23" fmla="*/ 2047 h 415"/>
                <a:gd name="T24" fmla="*/ 488 w 454"/>
                <a:gd name="T25" fmla="*/ 2081 h 415"/>
                <a:gd name="T26" fmla="*/ 188 w 454"/>
                <a:gd name="T27" fmla="*/ 3217 h 415"/>
                <a:gd name="T28" fmla="*/ 175 w 454"/>
                <a:gd name="T29" fmla="*/ 4333 h 415"/>
                <a:gd name="T30" fmla="*/ 800 w 454"/>
                <a:gd name="T31" fmla="*/ 5285 h 415"/>
                <a:gd name="T32" fmla="*/ 300 w 454"/>
                <a:gd name="T33" fmla="*/ 5959 h 415"/>
                <a:gd name="T34" fmla="*/ 63 w 454"/>
                <a:gd name="T35" fmla="*/ 6436 h 415"/>
                <a:gd name="T36" fmla="*/ 425 w 454"/>
                <a:gd name="T37" fmla="*/ 6833 h 415"/>
                <a:gd name="T38" fmla="*/ 958 w 454"/>
                <a:gd name="T39" fmla="*/ 6641 h 415"/>
                <a:gd name="T40" fmla="*/ 1438 w 454"/>
                <a:gd name="T41" fmla="*/ 6058 h 415"/>
                <a:gd name="T42" fmla="*/ 2158 w 454"/>
                <a:gd name="T43" fmla="*/ 7116 h 415"/>
                <a:gd name="T44" fmla="*/ 3395 w 454"/>
                <a:gd name="T45" fmla="*/ 7060 h 415"/>
                <a:gd name="T46" fmla="*/ 3845 w 454"/>
                <a:gd name="T47" fmla="*/ 6889 h 415"/>
                <a:gd name="T48" fmla="*/ 4375 w 454"/>
                <a:gd name="T49" fmla="*/ 7004 h 415"/>
                <a:gd name="T50" fmla="*/ 5270 w 454"/>
                <a:gd name="T51" fmla="*/ 6740 h 415"/>
                <a:gd name="T52" fmla="*/ 5720 w 454"/>
                <a:gd name="T53" fmla="*/ 7593 h 415"/>
                <a:gd name="T54" fmla="*/ 6875 w 454"/>
                <a:gd name="T55" fmla="*/ 7081 h 415"/>
                <a:gd name="T56" fmla="*/ 7033 w 454"/>
                <a:gd name="T57" fmla="*/ 6300 h 415"/>
                <a:gd name="T58" fmla="*/ 6063 w 454"/>
                <a:gd name="T59" fmla="*/ 4525 h 41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454" h="415">
                  <a:moveTo>
                    <a:pt x="388" y="239"/>
                  </a:moveTo>
                  <a:cubicBezTo>
                    <a:pt x="394" y="232"/>
                    <a:pt x="406" y="219"/>
                    <a:pt x="417" y="181"/>
                  </a:cubicBezTo>
                  <a:cubicBezTo>
                    <a:pt x="428" y="127"/>
                    <a:pt x="433" y="81"/>
                    <a:pt x="413" y="46"/>
                  </a:cubicBezTo>
                  <a:cubicBezTo>
                    <a:pt x="392" y="8"/>
                    <a:pt x="360" y="0"/>
                    <a:pt x="343" y="31"/>
                  </a:cubicBezTo>
                  <a:cubicBezTo>
                    <a:pt x="343" y="30"/>
                    <a:pt x="344" y="30"/>
                    <a:pt x="344" y="29"/>
                  </a:cubicBezTo>
                  <a:cubicBezTo>
                    <a:pt x="340" y="34"/>
                    <a:pt x="328" y="34"/>
                    <a:pt x="314" y="31"/>
                  </a:cubicBezTo>
                  <a:cubicBezTo>
                    <a:pt x="300" y="29"/>
                    <a:pt x="289" y="23"/>
                    <a:pt x="288" y="16"/>
                  </a:cubicBezTo>
                  <a:cubicBezTo>
                    <a:pt x="281" y="43"/>
                    <a:pt x="268" y="61"/>
                    <a:pt x="247" y="73"/>
                  </a:cubicBezTo>
                  <a:cubicBezTo>
                    <a:pt x="195" y="101"/>
                    <a:pt x="162" y="89"/>
                    <a:pt x="129" y="67"/>
                  </a:cubicBezTo>
                  <a:cubicBezTo>
                    <a:pt x="100" y="46"/>
                    <a:pt x="71" y="25"/>
                    <a:pt x="42" y="37"/>
                  </a:cubicBezTo>
                  <a:cubicBezTo>
                    <a:pt x="13" y="49"/>
                    <a:pt x="18" y="81"/>
                    <a:pt x="40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37" y="108"/>
                    <a:pt x="34" y="109"/>
                    <a:pt x="31" y="110"/>
                  </a:cubicBezTo>
                  <a:cubicBezTo>
                    <a:pt x="2" y="122"/>
                    <a:pt x="3" y="146"/>
                    <a:pt x="12" y="170"/>
                  </a:cubicBezTo>
                  <a:cubicBezTo>
                    <a:pt x="21" y="195"/>
                    <a:pt x="20" y="207"/>
                    <a:pt x="11" y="229"/>
                  </a:cubicBezTo>
                  <a:cubicBezTo>
                    <a:pt x="0" y="255"/>
                    <a:pt x="6" y="286"/>
                    <a:pt x="51" y="279"/>
                  </a:cubicBezTo>
                  <a:cubicBezTo>
                    <a:pt x="45" y="287"/>
                    <a:pt x="26" y="310"/>
                    <a:pt x="19" y="315"/>
                  </a:cubicBezTo>
                  <a:cubicBezTo>
                    <a:pt x="12" y="319"/>
                    <a:pt x="3" y="330"/>
                    <a:pt x="4" y="340"/>
                  </a:cubicBezTo>
                  <a:cubicBezTo>
                    <a:pt x="4" y="340"/>
                    <a:pt x="1" y="356"/>
                    <a:pt x="27" y="361"/>
                  </a:cubicBezTo>
                  <a:cubicBezTo>
                    <a:pt x="52" y="367"/>
                    <a:pt x="61" y="351"/>
                    <a:pt x="61" y="351"/>
                  </a:cubicBezTo>
                  <a:cubicBezTo>
                    <a:pt x="69" y="343"/>
                    <a:pt x="89" y="322"/>
                    <a:pt x="92" y="320"/>
                  </a:cubicBezTo>
                  <a:cubicBezTo>
                    <a:pt x="97" y="339"/>
                    <a:pt x="100" y="365"/>
                    <a:pt x="138" y="376"/>
                  </a:cubicBezTo>
                  <a:cubicBezTo>
                    <a:pt x="177" y="386"/>
                    <a:pt x="202" y="379"/>
                    <a:pt x="217" y="373"/>
                  </a:cubicBezTo>
                  <a:cubicBezTo>
                    <a:pt x="223" y="370"/>
                    <a:pt x="238" y="364"/>
                    <a:pt x="246" y="364"/>
                  </a:cubicBezTo>
                  <a:cubicBezTo>
                    <a:pt x="259" y="363"/>
                    <a:pt x="268" y="366"/>
                    <a:pt x="280" y="370"/>
                  </a:cubicBezTo>
                  <a:cubicBezTo>
                    <a:pt x="299" y="376"/>
                    <a:pt x="315" y="373"/>
                    <a:pt x="337" y="356"/>
                  </a:cubicBezTo>
                  <a:cubicBezTo>
                    <a:pt x="335" y="365"/>
                    <a:pt x="342" y="389"/>
                    <a:pt x="366" y="401"/>
                  </a:cubicBezTo>
                  <a:cubicBezTo>
                    <a:pt x="398" y="415"/>
                    <a:pt x="428" y="401"/>
                    <a:pt x="440" y="374"/>
                  </a:cubicBezTo>
                  <a:cubicBezTo>
                    <a:pt x="446" y="361"/>
                    <a:pt x="449" y="346"/>
                    <a:pt x="450" y="333"/>
                  </a:cubicBezTo>
                  <a:cubicBezTo>
                    <a:pt x="454" y="305"/>
                    <a:pt x="441" y="231"/>
                    <a:pt x="388" y="239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6" name="Freeform 2970">
              <a:extLst>
                <a:ext uri="{FF2B5EF4-FFF2-40B4-BE49-F238E27FC236}">
                  <a16:creationId xmlns:a16="http://schemas.microsoft.com/office/drawing/2014/main" id="{FA871522-EC28-4685-9134-5A3C58830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789"/>
              <a:ext cx="188" cy="184"/>
            </a:xfrm>
            <a:custGeom>
              <a:avLst/>
              <a:gdLst>
                <a:gd name="T0" fmla="*/ 1151 w 75"/>
                <a:gd name="T1" fmla="*/ 1272 h 69"/>
                <a:gd name="T2" fmla="*/ 785 w 75"/>
                <a:gd name="T3" fmla="*/ 1160 h 69"/>
                <a:gd name="T4" fmla="*/ 20 w 75"/>
                <a:gd name="T5" fmla="*/ 419 h 69"/>
                <a:gd name="T6" fmla="*/ 0 w 75"/>
                <a:gd name="T7" fmla="*/ 419 h 69"/>
                <a:gd name="T8" fmla="*/ 534 w 75"/>
                <a:gd name="T9" fmla="*/ 0 h 69"/>
                <a:gd name="T10" fmla="*/ 534 w 75"/>
                <a:gd name="T11" fmla="*/ 0 h 69"/>
                <a:gd name="T12" fmla="*/ 772 w 75"/>
                <a:gd name="T13" fmla="*/ 661 h 69"/>
                <a:gd name="T14" fmla="*/ 1181 w 75"/>
                <a:gd name="T15" fmla="*/ 1272 h 69"/>
                <a:gd name="T16" fmla="*/ 1151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3" y="67"/>
                  </a:moveTo>
                  <a:cubicBezTo>
                    <a:pt x="73" y="67"/>
                    <a:pt x="65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29" y="7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7" y="48"/>
                    <a:pt x="65" y="59"/>
                    <a:pt x="75" y="67"/>
                  </a:cubicBezTo>
                  <a:lnTo>
                    <a:pt x="73" y="67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7" name="Freeform 2971">
              <a:extLst>
                <a:ext uri="{FF2B5EF4-FFF2-40B4-BE49-F238E27FC236}">
                  <a16:creationId xmlns:a16="http://schemas.microsoft.com/office/drawing/2014/main" id="{BE1E2AC3-6351-410E-88B2-3E6C3E2FB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061"/>
              <a:ext cx="145" cy="104"/>
            </a:xfrm>
            <a:custGeom>
              <a:avLst/>
              <a:gdLst>
                <a:gd name="T0" fmla="*/ 908 w 58"/>
                <a:gd name="T1" fmla="*/ 512 h 39"/>
                <a:gd name="T2" fmla="*/ 20 w 58"/>
                <a:gd name="T3" fmla="*/ 0 h 39"/>
                <a:gd name="T4" fmla="*/ 0 w 58"/>
                <a:gd name="T5" fmla="*/ 0 h 39"/>
                <a:gd name="T6" fmla="*/ 333 w 58"/>
                <a:gd name="T7" fmla="*/ 704 h 39"/>
                <a:gd name="T8" fmla="*/ 908 w 58"/>
                <a:gd name="T9" fmla="*/ 512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9">
                  <a:moveTo>
                    <a:pt x="58" y="27"/>
                  </a:moveTo>
                  <a:cubicBezTo>
                    <a:pt x="22" y="31"/>
                    <a:pt x="9" y="17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6" y="35"/>
                    <a:pt x="21" y="37"/>
                  </a:cubicBezTo>
                  <a:cubicBezTo>
                    <a:pt x="35" y="39"/>
                    <a:pt x="47" y="33"/>
                    <a:pt x="58" y="27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8" name="Freeform 2972">
              <a:extLst>
                <a:ext uri="{FF2B5EF4-FFF2-40B4-BE49-F238E27FC236}">
                  <a16:creationId xmlns:a16="http://schemas.microsoft.com/office/drawing/2014/main" id="{220CEB67-8526-4693-8382-959B427D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739"/>
              <a:ext cx="75" cy="109"/>
            </a:xfrm>
            <a:custGeom>
              <a:avLst/>
              <a:gdLst>
                <a:gd name="T0" fmla="*/ 63 w 30"/>
                <a:gd name="T1" fmla="*/ 0 h 41"/>
                <a:gd name="T2" fmla="*/ 83 w 30"/>
                <a:gd name="T3" fmla="*/ 452 h 41"/>
                <a:gd name="T4" fmla="*/ 0 w 30"/>
                <a:gd name="T5" fmla="*/ 771 h 41"/>
                <a:gd name="T6" fmla="*/ 0 w 30"/>
                <a:gd name="T7" fmla="*/ 771 h 41"/>
                <a:gd name="T8" fmla="*/ 470 w 30"/>
                <a:gd name="T9" fmla="*/ 635 h 41"/>
                <a:gd name="T10" fmla="*/ 470 w 30"/>
                <a:gd name="T11" fmla="*/ 635 h 41"/>
                <a:gd name="T12" fmla="*/ 283 w 30"/>
                <a:gd name="T13" fmla="*/ 452 h 41"/>
                <a:gd name="T14" fmla="*/ 63 w 3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2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7" y="33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4" y="0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79" name="Freeform 2973">
              <a:extLst>
                <a:ext uri="{FF2B5EF4-FFF2-40B4-BE49-F238E27FC236}">
                  <a16:creationId xmlns:a16="http://schemas.microsoft.com/office/drawing/2014/main" id="{316C28BF-66E9-4370-A89B-636CF83C4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619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0" name="Freeform 2974">
              <a:extLst>
                <a:ext uri="{FF2B5EF4-FFF2-40B4-BE49-F238E27FC236}">
                  <a16:creationId xmlns:a16="http://schemas.microsoft.com/office/drawing/2014/main" id="{4F803EFA-94C3-43FB-9228-CA78AF8AB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557"/>
              <a:ext cx="120" cy="123"/>
            </a:xfrm>
            <a:custGeom>
              <a:avLst/>
              <a:gdLst>
                <a:gd name="T0" fmla="*/ 550 w 48"/>
                <a:gd name="T1" fmla="*/ 880 h 46"/>
                <a:gd name="T2" fmla="*/ 750 w 48"/>
                <a:gd name="T3" fmla="*/ 594 h 46"/>
                <a:gd name="T4" fmla="*/ 0 w 48"/>
                <a:gd name="T5" fmla="*/ 0 h 46"/>
                <a:gd name="T6" fmla="*/ 550 w 48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35" y="46"/>
                  </a:moveTo>
                  <a:cubicBezTo>
                    <a:pt x="39" y="42"/>
                    <a:pt x="43" y="37"/>
                    <a:pt x="48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8" y="41"/>
                    <a:pt x="35" y="46"/>
                  </a:cubicBez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1" name="Freeform 2975">
              <a:extLst>
                <a:ext uri="{FF2B5EF4-FFF2-40B4-BE49-F238E27FC236}">
                  <a16:creationId xmlns:a16="http://schemas.microsoft.com/office/drawing/2014/main" id="{5541BC39-3D5B-4B6D-AE7E-5413B4CC0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63"/>
              <a:ext cx="112" cy="120"/>
            </a:xfrm>
            <a:custGeom>
              <a:avLst/>
              <a:gdLst>
                <a:gd name="T0" fmla="*/ 694 w 45"/>
                <a:gd name="T1" fmla="*/ 0 h 45"/>
                <a:gd name="T2" fmla="*/ 0 w 45"/>
                <a:gd name="T3" fmla="*/ 853 h 45"/>
                <a:gd name="T4" fmla="*/ 154 w 45"/>
                <a:gd name="T5" fmla="*/ 760 h 45"/>
                <a:gd name="T6" fmla="*/ 694 w 45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5">
                  <a:moveTo>
                    <a:pt x="45" y="0"/>
                  </a:moveTo>
                  <a:cubicBezTo>
                    <a:pt x="22" y="8"/>
                    <a:pt x="6" y="33"/>
                    <a:pt x="0" y="45"/>
                  </a:cubicBezTo>
                  <a:cubicBezTo>
                    <a:pt x="4" y="44"/>
                    <a:pt x="7" y="42"/>
                    <a:pt x="10" y="40"/>
                  </a:cubicBezTo>
                  <a:cubicBezTo>
                    <a:pt x="26" y="31"/>
                    <a:pt x="37" y="18"/>
                    <a:pt x="45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2" name="Freeform 2976">
              <a:extLst>
                <a:ext uri="{FF2B5EF4-FFF2-40B4-BE49-F238E27FC236}">
                  <a16:creationId xmlns:a16="http://schemas.microsoft.com/office/drawing/2014/main" id="{84D7769B-504C-4A58-8F08-0F6AAD24D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112"/>
              <a:ext cx="100" cy="24"/>
            </a:xfrm>
            <a:custGeom>
              <a:avLst/>
              <a:gdLst>
                <a:gd name="T0" fmla="*/ 613 w 40"/>
                <a:gd name="T1" fmla="*/ 21 h 9"/>
                <a:gd name="T2" fmla="*/ 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613 w 40"/>
                <a:gd name="T11" fmla="*/ 2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39" y="1"/>
                  </a:moveTo>
                  <a:cubicBezTo>
                    <a:pt x="31" y="0"/>
                    <a:pt x="12" y="3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3" name="Freeform 2977">
              <a:extLst>
                <a:ext uri="{FF2B5EF4-FFF2-40B4-BE49-F238E27FC236}">
                  <a16:creationId xmlns:a16="http://schemas.microsoft.com/office/drawing/2014/main" id="{2AE1E191-87A7-4DAE-804D-D69F4B3B6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611"/>
              <a:ext cx="235" cy="314"/>
            </a:xfrm>
            <a:custGeom>
              <a:avLst/>
              <a:gdLst>
                <a:gd name="T0" fmla="*/ 0 w 94"/>
                <a:gd name="T1" fmla="*/ 1530 h 118"/>
                <a:gd name="T2" fmla="*/ 1470 w 94"/>
                <a:gd name="T3" fmla="*/ 0 h 118"/>
                <a:gd name="T4" fmla="*/ 0 w 94"/>
                <a:gd name="T5" fmla="*/ 1530 h 1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118">
                  <a:moveTo>
                    <a:pt x="0" y="81"/>
                  </a:moveTo>
                  <a:cubicBezTo>
                    <a:pt x="9" y="105"/>
                    <a:pt x="85" y="118"/>
                    <a:pt x="94" y="0"/>
                  </a:cubicBezTo>
                  <a:cubicBezTo>
                    <a:pt x="91" y="27"/>
                    <a:pt x="54" y="118"/>
                    <a:pt x="0" y="8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4" name="Freeform 2978">
              <a:extLst>
                <a:ext uri="{FF2B5EF4-FFF2-40B4-BE49-F238E27FC236}">
                  <a16:creationId xmlns:a16="http://schemas.microsoft.com/office/drawing/2014/main" id="{827F1B47-4C07-4982-AF74-3C817C138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696"/>
              <a:ext cx="235" cy="157"/>
            </a:xfrm>
            <a:custGeom>
              <a:avLst/>
              <a:gdLst>
                <a:gd name="T0" fmla="*/ 0 w 94"/>
                <a:gd name="T1" fmla="*/ 828 h 59"/>
                <a:gd name="T2" fmla="*/ 1333 w 94"/>
                <a:gd name="T3" fmla="*/ 657 h 59"/>
                <a:gd name="T4" fmla="*/ 1470 w 94"/>
                <a:gd name="T5" fmla="*/ 0 h 59"/>
                <a:gd name="T6" fmla="*/ 1113 w 94"/>
                <a:gd name="T7" fmla="*/ 567 h 59"/>
                <a:gd name="T8" fmla="*/ 0 w 94"/>
                <a:gd name="T9" fmla="*/ 82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59">
                  <a:moveTo>
                    <a:pt x="0" y="44"/>
                  </a:moveTo>
                  <a:cubicBezTo>
                    <a:pt x="10" y="56"/>
                    <a:pt x="69" y="59"/>
                    <a:pt x="85" y="35"/>
                  </a:cubicBezTo>
                  <a:cubicBezTo>
                    <a:pt x="85" y="22"/>
                    <a:pt x="88" y="5"/>
                    <a:pt x="94" y="0"/>
                  </a:cubicBezTo>
                  <a:cubicBezTo>
                    <a:pt x="80" y="13"/>
                    <a:pt x="87" y="15"/>
                    <a:pt x="71" y="30"/>
                  </a:cubicBezTo>
                  <a:cubicBezTo>
                    <a:pt x="55" y="45"/>
                    <a:pt x="19" y="53"/>
                    <a:pt x="0" y="4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5" name="Freeform 2979">
              <a:extLst>
                <a:ext uri="{FF2B5EF4-FFF2-40B4-BE49-F238E27FC236}">
                  <a16:creationId xmlns:a16="http://schemas.microsoft.com/office/drawing/2014/main" id="{CBB1D8DB-D417-480F-B802-0AC2445A9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3037"/>
              <a:ext cx="267" cy="328"/>
            </a:xfrm>
            <a:custGeom>
              <a:avLst/>
              <a:gdLst>
                <a:gd name="T0" fmla="*/ 0 w 107"/>
                <a:gd name="T1" fmla="*/ 1707 h 123"/>
                <a:gd name="T2" fmla="*/ 966 w 107"/>
                <a:gd name="T3" fmla="*/ 2104 h 123"/>
                <a:gd name="T4" fmla="*/ 1462 w 107"/>
                <a:gd name="T5" fmla="*/ 0 h 123"/>
                <a:gd name="T6" fmla="*/ 684 w 107"/>
                <a:gd name="T7" fmla="*/ 2069 h 123"/>
                <a:gd name="T8" fmla="*/ 0 w 107"/>
                <a:gd name="T9" fmla="*/ 1707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23">
                  <a:moveTo>
                    <a:pt x="0" y="90"/>
                  </a:moveTo>
                  <a:cubicBezTo>
                    <a:pt x="6" y="107"/>
                    <a:pt x="39" y="123"/>
                    <a:pt x="62" y="111"/>
                  </a:cubicBezTo>
                  <a:cubicBezTo>
                    <a:pt x="86" y="100"/>
                    <a:pt x="107" y="63"/>
                    <a:pt x="94" y="0"/>
                  </a:cubicBezTo>
                  <a:cubicBezTo>
                    <a:pt x="95" y="25"/>
                    <a:pt x="97" y="103"/>
                    <a:pt x="44" y="109"/>
                  </a:cubicBezTo>
                  <a:cubicBezTo>
                    <a:pt x="15" y="111"/>
                    <a:pt x="0" y="90"/>
                    <a:pt x="0" y="9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6" name="Freeform 2980">
              <a:extLst>
                <a:ext uri="{FF2B5EF4-FFF2-40B4-BE49-F238E27FC236}">
                  <a16:creationId xmlns:a16="http://schemas.microsoft.com/office/drawing/2014/main" id="{52D66164-442C-4743-8D29-A6319B3CC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3171"/>
              <a:ext cx="557" cy="128"/>
            </a:xfrm>
            <a:custGeom>
              <a:avLst/>
              <a:gdLst>
                <a:gd name="T0" fmla="*/ 1591 w 223"/>
                <a:gd name="T1" fmla="*/ 456 h 48"/>
                <a:gd name="T2" fmla="*/ 2091 w 223"/>
                <a:gd name="T3" fmla="*/ 435 h 48"/>
                <a:gd name="T4" fmla="*/ 2787 w 223"/>
                <a:gd name="T5" fmla="*/ 568 h 48"/>
                <a:gd name="T6" fmla="*/ 3474 w 223"/>
                <a:gd name="T7" fmla="*/ 0 h 48"/>
                <a:gd name="T8" fmla="*/ 2728 w 223"/>
                <a:gd name="T9" fmla="*/ 435 h 48"/>
                <a:gd name="T10" fmla="*/ 1978 w 223"/>
                <a:gd name="T11" fmla="*/ 264 h 48"/>
                <a:gd name="T12" fmla="*/ 1404 w 223"/>
                <a:gd name="T13" fmla="*/ 456 h 48"/>
                <a:gd name="T14" fmla="*/ 0 w 223"/>
                <a:gd name="T15" fmla="*/ 547 h 48"/>
                <a:gd name="T16" fmla="*/ 1591 w 223"/>
                <a:gd name="T17" fmla="*/ 456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3" h="48">
                  <a:moveTo>
                    <a:pt x="102" y="24"/>
                  </a:moveTo>
                  <a:cubicBezTo>
                    <a:pt x="115" y="19"/>
                    <a:pt x="121" y="17"/>
                    <a:pt x="134" y="23"/>
                  </a:cubicBezTo>
                  <a:cubicBezTo>
                    <a:pt x="147" y="29"/>
                    <a:pt x="166" y="34"/>
                    <a:pt x="179" y="30"/>
                  </a:cubicBezTo>
                  <a:cubicBezTo>
                    <a:pt x="192" y="26"/>
                    <a:pt x="212" y="6"/>
                    <a:pt x="223" y="0"/>
                  </a:cubicBezTo>
                  <a:cubicBezTo>
                    <a:pt x="209" y="3"/>
                    <a:pt x="189" y="21"/>
                    <a:pt x="175" y="23"/>
                  </a:cubicBezTo>
                  <a:cubicBezTo>
                    <a:pt x="161" y="26"/>
                    <a:pt x="138" y="13"/>
                    <a:pt x="127" y="14"/>
                  </a:cubicBezTo>
                  <a:cubicBezTo>
                    <a:pt x="115" y="14"/>
                    <a:pt x="120" y="10"/>
                    <a:pt x="90" y="24"/>
                  </a:cubicBezTo>
                  <a:cubicBezTo>
                    <a:pt x="59" y="37"/>
                    <a:pt x="14" y="36"/>
                    <a:pt x="0" y="29"/>
                  </a:cubicBezTo>
                  <a:cubicBezTo>
                    <a:pt x="15" y="36"/>
                    <a:pt x="45" y="48"/>
                    <a:pt x="102" y="2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7" name="Freeform 2981">
              <a:extLst>
                <a:ext uri="{FF2B5EF4-FFF2-40B4-BE49-F238E27FC236}">
                  <a16:creationId xmlns:a16="http://schemas.microsoft.com/office/drawing/2014/main" id="{E6DDBD97-F526-4475-8785-D10243537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" y="2704"/>
              <a:ext cx="500" cy="336"/>
            </a:xfrm>
            <a:custGeom>
              <a:avLst/>
              <a:gdLst>
                <a:gd name="T0" fmla="*/ 0 w 200"/>
                <a:gd name="T1" fmla="*/ 1459 h 126"/>
                <a:gd name="T2" fmla="*/ 1720 w 200"/>
                <a:gd name="T3" fmla="*/ 2104 h 126"/>
                <a:gd name="T4" fmla="*/ 3125 w 200"/>
                <a:gd name="T5" fmla="*/ 0 h 126"/>
                <a:gd name="T6" fmla="*/ 1625 w 200"/>
                <a:gd name="T7" fmla="*/ 2013 h 126"/>
                <a:gd name="T8" fmla="*/ 0 w 200"/>
                <a:gd name="T9" fmla="*/ 1459 h 1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126">
                  <a:moveTo>
                    <a:pt x="0" y="77"/>
                  </a:moveTo>
                  <a:cubicBezTo>
                    <a:pt x="10" y="94"/>
                    <a:pt x="52" y="126"/>
                    <a:pt x="110" y="111"/>
                  </a:cubicBezTo>
                  <a:cubicBezTo>
                    <a:pt x="167" y="96"/>
                    <a:pt x="191" y="49"/>
                    <a:pt x="200" y="0"/>
                  </a:cubicBezTo>
                  <a:cubicBezTo>
                    <a:pt x="191" y="32"/>
                    <a:pt x="167" y="92"/>
                    <a:pt x="104" y="106"/>
                  </a:cubicBezTo>
                  <a:cubicBezTo>
                    <a:pt x="41" y="121"/>
                    <a:pt x="0" y="77"/>
                    <a:pt x="0" y="7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8" name="Freeform 2982">
              <a:extLst>
                <a:ext uri="{FF2B5EF4-FFF2-40B4-BE49-F238E27FC236}">
                  <a16:creationId xmlns:a16="http://schemas.microsoft.com/office/drawing/2014/main" id="{C12D65B9-4E0F-4A71-87B4-81F8D7D05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891"/>
              <a:ext cx="425" cy="226"/>
            </a:xfrm>
            <a:custGeom>
              <a:avLst/>
              <a:gdLst>
                <a:gd name="T0" fmla="*/ 0 w 170"/>
                <a:gd name="T1" fmla="*/ 771 h 85"/>
                <a:gd name="T2" fmla="*/ 500 w 170"/>
                <a:gd name="T3" fmla="*/ 771 h 85"/>
                <a:gd name="T4" fmla="*/ 1313 w 170"/>
                <a:gd name="T5" fmla="*/ 375 h 85"/>
                <a:gd name="T6" fmla="*/ 1970 w 170"/>
                <a:gd name="T7" fmla="*/ 997 h 85"/>
                <a:gd name="T8" fmla="*/ 2658 w 170"/>
                <a:gd name="T9" fmla="*/ 1598 h 85"/>
                <a:gd name="T10" fmla="*/ 1925 w 170"/>
                <a:gd name="T11" fmla="*/ 635 h 85"/>
                <a:gd name="T12" fmla="*/ 770 w 170"/>
                <a:gd name="T13" fmla="*/ 340 h 85"/>
                <a:gd name="T14" fmla="*/ 0 w 170"/>
                <a:gd name="T15" fmla="*/ 771 h 8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0" h="85">
                  <a:moveTo>
                    <a:pt x="0" y="41"/>
                  </a:moveTo>
                  <a:cubicBezTo>
                    <a:pt x="11" y="45"/>
                    <a:pt x="19" y="48"/>
                    <a:pt x="32" y="41"/>
                  </a:cubicBezTo>
                  <a:cubicBezTo>
                    <a:pt x="45" y="33"/>
                    <a:pt x="59" y="16"/>
                    <a:pt x="84" y="20"/>
                  </a:cubicBezTo>
                  <a:cubicBezTo>
                    <a:pt x="109" y="25"/>
                    <a:pt x="121" y="40"/>
                    <a:pt x="126" y="53"/>
                  </a:cubicBezTo>
                  <a:cubicBezTo>
                    <a:pt x="131" y="67"/>
                    <a:pt x="148" y="84"/>
                    <a:pt x="170" y="85"/>
                  </a:cubicBezTo>
                  <a:cubicBezTo>
                    <a:pt x="153" y="76"/>
                    <a:pt x="143" y="68"/>
                    <a:pt x="123" y="34"/>
                  </a:cubicBezTo>
                  <a:cubicBezTo>
                    <a:pt x="104" y="0"/>
                    <a:pt x="65" y="6"/>
                    <a:pt x="49" y="18"/>
                  </a:cubicBezTo>
                  <a:cubicBezTo>
                    <a:pt x="34" y="30"/>
                    <a:pt x="22" y="48"/>
                    <a:pt x="0" y="4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9" name="Freeform 2983">
              <a:extLst>
                <a:ext uri="{FF2B5EF4-FFF2-40B4-BE49-F238E27FC236}">
                  <a16:creationId xmlns:a16="http://schemas.microsoft.com/office/drawing/2014/main" id="{EAFCD9B3-64D9-4EF7-8544-AB8625ED1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699"/>
              <a:ext cx="93" cy="242"/>
            </a:xfrm>
            <a:custGeom>
              <a:avLst/>
              <a:gdLst>
                <a:gd name="T0" fmla="*/ 304 w 37"/>
                <a:gd name="T1" fmla="*/ 1032 h 91"/>
                <a:gd name="T2" fmla="*/ 0 w 37"/>
                <a:gd name="T3" fmla="*/ 1713 h 91"/>
                <a:gd name="T4" fmla="*/ 304 w 37"/>
                <a:gd name="T5" fmla="*/ 1258 h 91"/>
                <a:gd name="T6" fmla="*/ 505 w 37"/>
                <a:gd name="T7" fmla="*/ 941 h 91"/>
                <a:gd name="T8" fmla="*/ 568 w 37"/>
                <a:gd name="T9" fmla="*/ 452 h 91"/>
                <a:gd name="T10" fmla="*/ 367 w 37"/>
                <a:gd name="T11" fmla="*/ 0 h 91"/>
                <a:gd name="T12" fmla="*/ 304 w 37"/>
                <a:gd name="T13" fmla="*/ 1032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91">
                  <a:moveTo>
                    <a:pt x="19" y="55"/>
                  </a:moveTo>
                  <a:cubicBezTo>
                    <a:pt x="8" y="70"/>
                    <a:pt x="7" y="80"/>
                    <a:pt x="0" y="91"/>
                  </a:cubicBezTo>
                  <a:cubicBezTo>
                    <a:pt x="7" y="89"/>
                    <a:pt x="13" y="76"/>
                    <a:pt x="19" y="67"/>
                  </a:cubicBezTo>
                  <a:cubicBezTo>
                    <a:pt x="25" y="59"/>
                    <a:pt x="27" y="58"/>
                    <a:pt x="32" y="50"/>
                  </a:cubicBezTo>
                  <a:cubicBezTo>
                    <a:pt x="37" y="41"/>
                    <a:pt x="37" y="36"/>
                    <a:pt x="36" y="24"/>
                  </a:cubicBezTo>
                  <a:cubicBezTo>
                    <a:pt x="35" y="13"/>
                    <a:pt x="30" y="8"/>
                    <a:pt x="23" y="0"/>
                  </a:cubicBezTo>
                  <a:cubicBezTo>
                    <a:pt x="28" y="12"/>
                    <a:pt x="36" y="35"/>
                    <a:pt x="19" y="55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0" name="Freeform 2984">
              <a:extLst>
                <a:ext uri="{FF2B5EF4-FFF2-40B4-BE49-F238E27FC236}">
                  <a16:creationId xmlns:a16="http://schemas.microsoft.com/office/drawing/2014/main" id="{55C305F6-6203-415E-8A3C-685546677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528"/>
              <a:ext cx="267" cy="173"/>
            </a:xfrm>
            <a:custGeom>
              <a:avLst/>
              <a:gdLst>
                <a:gd name="T0" fmla="*/ 62 w 107"/>
                <a:gd name="T1" fmla="*/ 170 h 65"/>
                <a:gd name="T2" fmla="*/ 779 w 107"/>
                <a:gd name="T3" fmla="*/ 397 h 65"/>
                <a:gd name="T4" fmla="*/ 1058 w 107"/>
                <a:gd name="T5" fmla="*/ 793 h 65"/>
                <a:gd name="T6" fmla="*/ 1278 w 107"/>
                <a:gd name="T7" fmla="*/ 1190 h 65"/>
                <a:gd name="T8" fmla="*/ 1662 w 107"/>
                <a:gd name="T9" fmla="*/ 1057 h 65"/>
                <a:gd name="T10" fmla="*/ 1495 w 107"/>
                <a:gd name="T11" fmla="*/ 921 h 65"/>
                <a:gd name="T12" fmla="*/ 1350 w 107"/>
                <a:gd name="T13" fmla="*/ 567 h 65"/>
                <a:gd name="T14" fmla="*/ 1278 w 107"/>
                <a:gd name="T15" fmla="*/ 695 h 65"/>
                <a:gd name="T16" fmla="*/ 978 w 107"/>
                <a:gd name="T17" fmla="*/ 341 h 65"/>
                <a:gd name="T18" fmla="*/ 0 w 107"/>
                <a:gd name="T19" fmla="*/ 149 h 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7" h="65">
                  <a:moveTo>
                    <a:pt x="4" y="9"/>
                  </a:moveTo>
                  <a:cubicBezTo>
                    <a:pt x="21" y="6"/>
                    <a:pt x="39" y="13"/>
                    <a:pt x="50" y="21"/>
                  </a:cubicBezTo>
                  <a:cubicBezTo>
                    <a:pt x="57" y="26"/>
                    <a:pt x="63" y="34"/>
                    <a:pt x="68" y="42"/>
                  </a:cubicBezTo>
                  <a:cubicBezTo>
                    <a:pt x="72" y="49"/>
                    <a:pt x="73" y="60"/>
                    <a:pt x="82" y="63"/>
                  </a:cubicBezTo>
                  <a:cubicBezTo>
                    <a:pt x="88" y="65"/>
                    <a:pt x="104" y="62"/>
                    <a:pt x="107" y="56"/>
                  </a:cubicBezTo>
                  <a:cubicBezTo>
                    <a:pt x="102" y="54"/>
                    <a:pt x="99" y="52"/>
                    <a:pt x="96" y="49"/>
                  </a:cubicBezTo>
                  <a:cubicBezTo>
                    <a:pt x="91" y="43"/>
                    <a:pt x="90" y="36"/>
                    <a:pt x="87" y="30"/>
                  </a:cubicBezTo>
                  <a:cubicBezTo>
                    <a:pt x="88" y="37"/>
                    <a:pt x="90" y="42"/>
                    <a:pt x="82" y="37"/>
                  </a:cubicBezTo>
                  <a:cubicBezTo>
                    <a:pt x="74" y="33"/>
                    <a:pt x="69" y="24"/>
                    <a:pt x="63" y="18"/>
                  </a:cubicBezTo>
                  <a:cubicBezTo>
                    <a:pt x="49" y="2"/>
                    <a:pt x="19" y="0"/>
                    <a:pt x="0" y="8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1" name="Freeform 2985">
              <a:extLst>
                <a:ext uri="{FF2B5EF4-FFF2-40B4-BE49-F238E27FC236}">
                  <a16:creationId xmlns:a16="http://schemas.microsoft.com/office/drawing/2014/main" id="{C9E0964A-44E9-4CCF-88CB-651B9E8F2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888"/>
              <a:ext cx="133" cy="85"/>
            </a:xfrm>
            <a:custGeom>
              <a:avLst/>
              <a:gdLst>
                <a:gd name="T0" fmla="*/ 806 w 53"/>
                <a:gd name="T1" fmla="*/ 566 h 32"/>
                <a:gd name="T2" fmla="*/ 838 w 53"/>
                <a:gd name="T3" fmla="*/ 566 h 32"/>
                <a:gd name="T4" fmla="*/ 472 w 53"/>
                <a:gd name="T5" fmla="*/ 35 h 32"/>
                <a:gd name="T6" fmla="*/ 0 w 53"/>
                <a:gd name="T7" fmla="*/ 0 h 32"/>
                <a:gd name="T8" fmla="*/ 442 w 53"/>
                <a:gd name="T9" fmla="*/ 452 h 32"/>
                <a:gd name="T10" fmla="*/ 806 w 53"/>
                <a:gd name="T11" fmla="*/ 566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2">
                  <a:moveTo>
                    <a:pt x="51" y="30"/>
                  </a:moveTo>
                  <a:cubicBezTo>
                    <a:pt x="53" y="30"/>
                    <a:pt x="53" y="30"/>
                    <a:pt x="53" y="30"/>
                  </a:cubicBezTo>
                  <a:cubicBezTo>
                    <a:pt x="44" y="22"/>
                    <a:pt x="37" y="13"/>
                    <a:pt x="30" y="2"/>
                  </a:cubicBezTo>
                  <a:cubicBezTo>
                    <a:pt x="22" y="2"/>
                    <a:pt x="13" y="2"/>
                    <a:pt x="0" y="0"/>
                  </a:cubicBezTo>
                  <a:cubicBezTo>
                    <a:pt x="10" y="9"/>
                    <a:pt x="19" y="20"/>
                    <a:pt x="28" y="24"/>
                  </a:cubicBezTo>
                  <a:cubicBezTo>
                    <a:pt x="43" y="32"/>
                    <a:pt x="51" y="30"/>
                    <a:pt x="51" y="3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2" name="Freeform 2986">
              <a:extLst>
                <a:ext uri="{FF2B5EF4-FFF2-40B4-BE49-F238E27FC236}">
                  <a16:creationId xmlns:a16="http://schemas.microsoft.com/office/drawing/2014/main" id="{5F45D2FA-3827-46C4-A3E1-A029AB0E5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2323"/>
              <a:ext cx="170" cy="429"/>
            </a:xfrm>
            <a:custGeom>
              <a:avLst/>
              <a:gdLst>
                <a:gd name="T0" fmla="*/ 1063 w 68"/>
                <a:gd name="T1" fmla="*/ 0 h 161"/>
                <a:gd name="T2" fmla="*/ 613 w 68"/>
                <a:gd name="T3" fmla="*/ 773 h 161"/>
                <a:gd name="T4" fmla="*/ 563 w 68"/>
                <a:gd name="T5" fmla="*/ 1873 h 161"/>
                <a:gd name="T6" fmla="*/ 188 w 68"/>
                <a:gd name="T7" fmla="*/ 2742 h 161"/>
                <a:gd name="T8" fmla="*/ 95 w 68"/>
                <a:gd name="T9" fmla="*/ 3046 h 161"/>
                <a:gd name="T10" fmla="*/ 363 w 68"/>
                <a:gd name="T11" fmla="*/ 2705 h 161"/>
                <a:gd name="T12" fmla="*/ 720 w 68"/>
                <a:gd name="T13" fmla="*/ 1548 h 161"/>
                <a:gd name="T14" fmla="*/ 1063 w 68"/>
                <a:gd name="T15" fmla="*/ 0 h 1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161">
                  <a:moveTo>
                    <a:pt x="68" y="0"/>
                  </a:moveTo>
                  <a:cubicBezTo>
                    <a:pt x="55" y="2"/>
                    <a:pt x="42" y="9"/>
                    <a:pt x="39" y="41"/>
                  </a:cubicBezTo>
                  <a:cubicBezTo>
                    <a:pt x="36" y="72"/>
                    <a:pt x="38" y="79"/>
                    <a:pt x="36" y="99"/>
                  </a:cubicBezTo>
                  <a:cubicBezTo>
                    <a:pt x="34" y="119"/>
                    <a:pt x="24" y="135"/>
                    <a:pt x="12" y="145"/>
                  </a:cubicBezTo>
                  <a:cubicBezTo>
                    <a:pt x="0" y="155"/>
                    <a:pt x="4" y="159"/>
                    <a:pt x="6" y="161"/>
                  </a:cubicBezTo>
                  <a:cubicBezTo>
                    <a:pt x="6" y="156"/>
                    <a:pt x="14" y="150"/>
                    <a:pt x="23" y="143"/>
                  </a:cubicBezTo>
                  <a:cubicBezTo>
                    <a:pt x="33" y="134"/>
                    <a:pt x="44" y="118"/>
                    <a:pt x="46" y="82"/>
                  </a:cubicBezTo>
                  <a:cubicBezTo>
                    <a:pt x="49" y="46"/>
                    <a:pt x="40" y="3"/>
                    <a:pt x="68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3" name="Freeform 2987">
              <a:extLst>
                <a:ext uri="{FF2B5EF4-FFF2-40B4-BE49-F238E27FC236}">
                  <a16:creationId xmlns:a16="http://schemas.microsoft.com/office/drawing/2014/main" id="{BB39CAEB-2894-4F3C-AF28-A3423D2EB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5" y="2640"/>
              <a:ext cx="135" cy="243"/>
            </a:xfrm>
            <a:custGeom>
              <a:avLst/>
              <a:gdLst>
                <a:gd name="T0" fmla="*/ 720 w 54"/>
                <a:gd name="T1" fmla="*/ 0 h 91"/>
                <a:gd name="T2" fmla="*/ 0 w 54"/>
                <a:gd name="T3" fmla="*/ 1712 h 91"/>
                <a:gd name="T4" fmla="*/ 720 w 54"/>
                <a:gd name="T5" fmla="*/ 0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1">
                  <a:moveTo>
                    <a:pt x="46" y="0"/>
                  </a:moveTo>
                  <a:cubicBezTo>
                    <a:pt x="47" y="26"/>
                    <a:pt x="32" y="78"/>
                    <a:pt x="0" y="90"/>
                  </a:cubicBezTo>
                  <a:cubicBezTo>
                    <a:pt x="19" y="91"/>
                    <a:pt x="54" y="58"/>
                    <a:pt x="46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4" name="Freeform 2988">
              <a:extLst>
                <a:ext uri="{FF2B5EF4-FFF2-40B4-BE49-F238E27FC236}">
                  <a16:creationId xmlns:a16="http://schemas.microsoft.com/office/drawing/2014/main" id="{C6496B02-8550-4A25-A9B6-A23D85010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384"/>
              <a:ext cx="103" cy="104"/>
            </a:xfrm>
            <a:custGeom>
              <a:avLst/>
              <a:gdLst>
                <a:gd name="T0" fmla="*/ 651 w 41"/>
                <a:gd name="T1" fmla="*/ 0 h 39"/>
                <a:gd name="T2" fmla="*/ 188 w 41"/>
                <a:gd name="T3" fmla="*/ 739 h 39"/>
                <a:gd name="T4" fmla="*/ 651 w 41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39">
                  <a:moveTo>
                    <a:pt x="41" y="0"/>
                  </a:moveTo>
                  <a:cubicBezTo>
                    <a:pt x="23" y="0"/>
                    <a:pt x="0" y="11"/>
                    <a:pt x="12" y="39"/>
                  </a:cubicBezTo>
                  <a:cubicBezTo>
                    <a:pt x="10" y="26"/>
                    <a:pt x="15" y="5"/>
                    <a:pt x="41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5" name="Freeform 2989">
              <a:extLst>
                <a:ext uri="{FF2B5EF4-FFF2-40B4-BE49-F238E27FC236}">
                  <a16:creationId xmlns:a16="http://schemas.microsoft.com/office/drawing/2014/main" id="{6EEFA81D-026F-4273-A1DE-2A6F98C36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568"/>
              <a:ext cx="315" cy="171"/>
            </a:xfrm>
            <a:custGeom>
              <a:avLst/>
              <a:gdLst>
                <a:gd name="T0" fmla="*/ 145 w 126"/>
                <a:gd name="T1" fmla="*/ 1029 h 64"/>
                <a:gd name="T2" fmla="*/ 333 w 126"/>
                <a:gd name="T3" fmla="*/ 171 h 64"/>
                <a:gd name="T4" fmla="*/ 1238 w 126"/>
                <a:gd name="T5" fmla="*/ 363 h 64"/>
                <a:gd name="T6" fmla="*/ 1520 w 126"/>
                <a:gd name="T7" fmla="*/ 842 h 64"/>
                <a:gd name="T8" fmla="*/ 1970 w 126"/>
                <a:gd name="T9" fmla="*/ 1085 h 64"/>
                <a:gd name="T10" fmla="*/ 1375 w 126"/>
                <a:gd name="T11" fmla="*/ 799 h 64"/>
                <a:gd name="T12" fmla="*/ 425 w 126"/>
                <a:gd name="T13" fmla="*/ 307 h 64"/>
                <a:gd name="T14" fmla="*/ 145 w 126"/>
                <a:gd name="T15" fmla="*/ 1029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64">
                  <a:moveTo>
                    <a:pt x="9" y="54"/>
                  </a:moveTo>
                  <a:cubicBezTo>
                    <a:pt x="0" y="32"/>
                    <a:pt x="1" y="17"/>
                    <a:pt x="21" y="9"/>
                  </a:cubicBezTo>
                  <a:cubicBezTo>
                    <a:pt x="41" y="0"/>
                    <a:pt x="67" y="5"/>
                    <a:pt x="79" y="19"/>
                  </a:cubicBezTo>
                  <a:cubicBezTo>
                    <a:pt x="91" y="33"/>
                    <a:pt x="91" y="36"/>
                    <a:pt x="97" y="44"/>
                  </a:cubicBezTo>
                  <a:cubicBezTo>
                    <a:pt x="102" y="52"/>
                    <a:pt x="105" y="61"/>
                    <a:pt x="126" y="57"/>
                  </a:cubicBezTo>
                  <a:cubicBezTo>
                    <a:pt x="103" y="64"/>
                    <a:pt x="95" y="57"/>
                    <a:pt x="88" y="42"/>
                  </a:cubicBezTo>
                  <a:cubicBezTo>
                    <a:pt x="81" y="27"/>
                    <a:pt x="59" y="5"/>
                    <a:pt x="27" y="16"/>
                  </a:cubicBezTo>
                  <a:cubicBezTo>
                    <a:pt x="13" y="21"/>
                    <a:pt x="6" y="30"/>
                    <a:pt x="9" y="5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6" name="Freeform 2990">
              <a:extLst>
                <a:ext uri="{FF2B5EF4-FFF2-40B4-BE49-F238E27FC236}">
                  <a16:creationId xmlns:a16="http://schemas.microsoft.com/office/drawing/2014/main" id="{9E8B001A-EC48-4331-AF4B-8CD8139A6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2595"/>
              <a:ext cx="138" cy="53"/>
            </a:xfrm>
            <a:custGeom>
              <a:avLst/>
              <a:gdLst>
                <a:gd name="T0" fmla="*/ 0 w 55"/>
                <a:gd name="T1" fmla="*/ 371 h 20"/>
                <a:gd name="T2" fmla="*/ 868 w 55"/>
                <a:gd name="T3" fmla="*/ 281 h 20"/>
                <a:gd name="T4" fmla="*/ 0 w 55"/>
                <a:gd name="T5" fmla="*/ 371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20">
                  <a:moveTo>
                    <a:pt x="0" y="20"/>
                  </a:moveTo>
                  <a:cubicBezTo>
                    <a:pt x="11" y="6"/>
                    <a:pt x="31" y="0"/>
                    <a:pt x="55" y="15"/>
                  </a:cubicBezTo>
                  <a:cubicBezTo>
                    <a:pt x="45" y="11"/>
                    <a:pt x="21" y="5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7" name="Freeform 2991">
              <a:extLst>
                <a:ext uri="{FF2B5EF4-FFF2-40B4-BE49-F238E27FC236}">
                  <a16:creationId xmlns:a16="http://schemas.microsoft.com/office/drawing/2014/main" id="{4D1B4CBD-CF1D-4369-B718-B8C9C4C4A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843"/>
              <a:ext cx="278" cy="50"/>
            </a:xfrm>
            <a:custGeom>
              <a:avLst/>
              <a:gdLst>
                <a:gd name="T0" fmla="*/ 0 w 111"/>
                <a:gd name="T1" fmla="*/ 255 h 19"/>
                <a:gd name="T2" fmla="*/ 564 w 111"/>
                <a:gd name="T3" fmla="*/ 21 h 19"/>
                <a:gd name="T4" fmla="*/ 1242 w 111"/>
                <a:gd name="T5" fmla="*/ 145 h 19"/>
                <a:gd name="T6" fmla="*/ 1743 w 111"/>
                <a:gd name="T7" fmla="*/ 347 h 19"/>
                <a:gd name="T8" fmla="*/ 1305 w 111"/>
                <a:gd name="T9" fmla="*/ 221 h 19"/>
                <a:gd name="T10" fmla="*/ 533 w 111"/>
                <a:gd name="T11" fmla="*/ 111 h 19"/>
                <a:gd name="T12" fmla="*/ 0 w 111"/>
                <a:gd name="T13" fmla="*/ 255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9">
                  <a:moveTo>
                    <a:pt x="0" y="14"/>
                  </a:moveTo>
                  <a:cubicBezTo>
                    <a:pt x="14" y="2"/>
                    <a:pt x="25" y="0"/>
                    <a:pt x="36" y="1"/>
                  </a:cubicBezTo>
                  <a:cubicBezTo>
                    <a:pt x="47" y="2"/>
                    <a:pt x="55" y="8"/>
                    <a:pt x="79" y="8"/>
                  </a:cubicBezTo>
                  <a:cubicBezTo>
                    <a:pt x="103" y="8"/>
                    <a:pt x="103" y="11"/>
                    <a:pt x="111" y="19"/>
                  </a:cubicBezTo>
                  <a:cubicBezTo>
                    <a:pt x="105" y="14"/>
                    <a:pt x="105" y="11"/>
                    <a:pt x="83" y="12"/>
                  </a:cubicBezTo>
                  <a:cubicBezTo>
                    <a:pt x="61" y="14"/>
                    <a:pt x="42" y="8"/>
                    <a:pt x="34" y="6"/>
                  </a:cubicBezTo>
                  <a:cubicBezTo>
                    <a:pt x="26" y="4"/>
                    <a:pt x="7" y="6"/>
                    <a:pt x="0" y="14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8" name="Freeform 2992">
              <a:extLst>
                <a:ext uri="{FF2B5EF4-FFF2-40B4-BE49-F238E27FC236}">
                  <a16:creationId xmlns:a16="http://schemas.microsoft.com/office/drawing/2014/main" id="{1AE325EC-A30A-47FA-821C-9F830B78F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947"/>
              <a:ext cx="233" cy="146"/>
            </a:xfrm>
            <a:custGeom>
              <a:avLst/>
              <a:gdLst>
                <a:gd name="T0" fmla="*/ 817 w 93"/>
                <a:gd name="T1" fmla="*/ 247 h 55"/>
                <a:gd name="T2" fmla="*/ 1463 w 93"/>
                <a:gd name="T3" fmla="*/ 1030 h 55"/>
                <a:gd name="T4" fmla="*/ 929 w 93"/>
                <a:gd name="T5" fmla="*/ 149 h 55"/>
                <a:gd name="T6" fmla="*/ 0 w 93"/>
                <a:gd name="T7" fmla="*/ 579 h 55"/>
                <a:gd name="T8" fmla="*/ 817 w 93"/>
                <a:gd name="T9" fmla="*/ 247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3" h="55">
                  <a:moveTo>
                    <a:pt x="52" y="13"/>
                  </a:moveTo>
                  <a:cubicBezTo>
                    <a:pt x="69" y="16"/>
                    <a:pt x="86" y="32"/>
                    <a:pt x="93" y="55"/>
                  </a:cubicBezTo>
                  <a:cubicBezTo>
                    <a:pt x="89" y="31"/>
                    <a:pt x="79" y="16"/>
                    <a:pt x="59" y="8"/>
                  </a:cubicBezTo>
                  <a:cubicBezTo>
                    <a:pt x="39" y="0"/>
                    <a:pt x="17" y="13"/>
                    <a:pt x="0" y="31"/>
                  </a:cubicBezTo>
                  <a:cubicBezTo>
                    <a:pt x="13" y="23"/>
                    <a:pt x="28" y="11"/>
                    <a:pt x="52" y="1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99" name="Freeform 2993">
              <a:extLst>
                <a:ext uri="{FF2B5EF4-FFF2-40B4-BE49-F238E27FC236}">
                  <a16:creationId xmlns:a16="http://schemas.microsoft.com/office/drawing/2014/main" id="{23D9CF5B-860E-4455-A956-697BCB100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3016"/>
              <a:ext cx="172" cy="101"/>
            </a:xfrm>
            <a:custGeom>
              <a:avLst/>
              <a:gdLst>
                <a:gd name="T0" fmla="*/ 1069 w 69"/>
                <a:gd name="T1" fmla="*/ 340 h 38"/>
                <a:gd name="T2" fmla="*/ 0 w 69"/>
                <a:gd name="T3" fmla="*/ 712 h 38"/>
                <a:gd name="T4" fmla="*/ 1069 w 69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38">
                  <a:moveTo>
                    <a:pt x="69" y="18"/>
                  </a:moveTo>
                  <a:cubicBezTo>
                    <a:pt x="49" y="9"/>
                    <a:pt x="9" y="37"/>
                    <a:pt x="0" y="38"/>
                  </a:cubicBezTo>
                  <a:cubicBezTo>
                    <a:pt x="20" y="28"/>
                    <a:pt x="50" y="0"/>
                    <a:pt x="69" y="17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0" name="Freeform 2994">
              <a:extLst>
                <a:ext uri="{FF2B5EF4-FFF2-40B4-BE49-F238E27FC236}">
                  <a16:creationId xmlns:a16="http://schemas.microsoft.com/office/drawing/2014/main" id="{94DF6089-FC43-4DD5-8EE0-DC6F1CE01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0" y="3115"/>
              <a:ext cx="200" cy="53"/>
            </a:xfrm>
            <a:custGeom>
              <a:avLst/>
              <a:gdLst>
                <a:gd name="T0" fmla="*/ 0 w 80"/>
                <a:gd name="T1" fmla="*/ 371 h 20"/>
                <a:gd name="T2" fmla="*/ 688 w 80"/>
                <a:gd name="T3" fmla="*/ 0 h 20"/>
                <a:gd name="T4" fmla="*/ 1250 w 80"/>
                <a:gd name="T5" fmla="*/ 191 h 20"/>
                <a:gd name="T6" fmla="*/ 708 w 80"/>
                <a:gd name="T7" fmla="*/ 90 h 20"/>
                <a:gd name="T8" fmla="*/ 0 w 80"/>
                <a:gd name="T9" fmla="*/ 3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0" h="20">
                  <a:moveTo>
                    <a:pt x="0" y="20"/>
                  </a:moveTo>
                  <a:cubicBezTo>
                    <a:pt x="12" y="17"/>
                    <a:pt x="28" y="0"/>
                    <a:pt x="44" y="0"/>
                  </a:cubicBezTo>
                  <a:cubicBezTo>
                    <a:pt x="60" y="1"/>
                    <a:pt x="70" y="9"/>
                    <a:pt x="80" y="10"/>
                  </a:cubicBezTo>
                  <a:cubicBezTo>
                    <a:pt x="68" y="11"/>
                    <a:pt x="55" y="6"/>
                    <a:pt x="45" y="5"/>
                  </a:cubicBezTo>
                  <a:cubicBezTo>
                    <a:pt x="35" y="4"/>
                    <a:pt x="13" y="18"/>
                    <a:pt x="0" y="2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1" name="Freeform 2995">
              <a:extLst>
                <a:ext uri="{FF2B5EF4-FFF2-40B4-BE49-F238E27FC236}">
                  <a16:creationId xmlns:a16="http://schemas.microsoft.com/office/drawing/2014/main" id="{2A57E2BC-BE4B-42CC-A68B-91BEC2A6D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3040"/>
              <a:ext cx="58" cy="213"/>
            </a:xfrm>
            <a:custGeom>
              <a:avLst/>
              <a:gdLst>
                <a:gd name="T0" fmla="*/ 0 w 23"/>
                <a:gd name="T1" fmla="*/ 0 h 80"/>
                <a:gd name="T2" fmla="*/ 222 w 23"/>
                <a:gd name="T3" fmla="*/ 865 h 80"/>
                <a:gd name="T4" fmla="*/ 192 w 23"/>
                <a:gd name="T5" fmla="*/ 1510 h 80"/>
                <a:gd name="T6" fmla="*/ 305 w 23"/>
                <a:gd name="T7" fmla="*/ 865 h 80"/>
                <a:gd name="T8" fmla="*/ 0 w 23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0">
                  <a:moveTo>
                    <a:pt x="0" y="0"/>
                  </a:moveTo>
                  <a:cubicBezTo>
                    <a:pt x="12" y="9"/>
                    <a:pt x="17" y="28"/>
                    <a:pt x="14" y="46"/>
                  </a:cubicBezTo>
                  <a:cubicBezTo>
                    <a:pt x="11" y="60"/>
                    <a:pt x="0" y="78"/>
                    <a:pt x="12" y="80"/>
                  </a:cubicBezTo>
                  <a:cubicBezTo>
                    <a:pt x="8" y="76"/>
                    <a:pt x="17" y="61"/>
                    <a:pt x="19" y="46"/>
                  </a:cubicBezTo>
                  <a:cubicBezTo>
                    <a:pt x="20" y="32"/>
                    <a:pt x="23" y="14"/>
                    <a:pt x="0" y="0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2" name="Freeform 2996">
              <a:extLst>
                <a:ext uri="{FF2B5EF4-FFF2-40B4-BE49-F238E27FC236}">
                  <a16:creationId xmlns:a16="http://schemas.microsoft.com/office/drawing/2014/main" id="{64D3CECB-359B-4DC2-94E7-24DE0EAC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440"/>
              <a:ext cx="155" cy="211"/>
            </a:xfrm>
            <a:custGeom>
              <a:avLst/>
              <a:gdLst>
                <a:gd name="T0" fmla="*/ 0 w 62"/>
                <a:gd name="T1" fmla="*/ 1311 h 79"/>
                <a:gd name="T2" fmla="*/ 583 w 62"/>
                <a:gd name="T3" fmla="*/ 764 h 79"/>
                <a:gd name="T4" fmla="*/ 800 w 62"/>
                <a:gd name="T5" fmla="*/ 342 h 79"/>
                <a:gd name="T6" fmla="*/ 970 w 62"/>
                <a:gd name="T7" fmla="*/ 0 h 79"/>
                <a:gd name="T8" fmla="*/ 938 w 62"/>
                <a:gd name="T9" fmla="*/ 649 h 79"/>
                <a:gd name="T10" fmla="*/ 783 w 62"/>
                <a:gd name="T11" fmla="*/ 1506 h 79"/>
                <a:gd name="T12" fmla="*/ 720 w 62"/>
                <a:gd name="T13" fmla="*/ 935 h 79"/>
                <a:gd name="T14" fmla="*/ 158 w 62"/>
                <a:gd name="T15" fmla="*/ 1140 h 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79">
                  <a:moveTo>
                    <a:pt x="0" y="69"/>
                  </a:moveTo>
                  <a:cubicBezTo>
                    <a:pt x="12" y="61"/>
                    <a:pt x="27" y="51"/>
                    <a:pt x="37" y="40"/>
                  </a:cubicBezTo>
                  <a:cubicBezTo>
                    <a:pt x="43" y="34"/>
                    <a:pt x="47" y="25"/>
                    <a:pt x="51" y="18"/>
                  </a:cubicBezTo>
                  <a:cubicBezTo>
                    <a:pt x="55" y="12"/>
                    <a:pt x="60" y="6"/>
                    <a:pt x="62" y="0"/>
                  </a:cubicBezTo>
                  <a:cubicBezTo>
                    <a:pt x="60" y="11"/>
                    <a:pt x="60" y="22"/>
                    <a:pt x="60" y="34"/>
                  </a:cubicBezTo>
                  <a:cubicBezTo>
                    <a:pt x="61" y="46"/>
                    <a:pt x="59" y="70"/>
                    <a:pt x="50" y="79"/>
                  </a:cubicBezTo>
                  <a:cubicBezTo>
                    <a:pt x="53" y="73"/>
                    <a:pt x="58" y="57"/>
                    <a:pt x="46" y="49"/>
                  </a:cubicBezTo>
                  <a:cubicBezTo>
                    <a:pt x="34" y="41"/>
                    <a:pt x="22" y="57"/>
                    <a:pt x="10" y="6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3" name="Freeform 2997">
              <a:extLst>
                <a:ext uri="{FF2B5EF4-FFF2-40B4-BE49-F238E27FC236}">
                  <a16:creationId xmlns:a16="http://schemas.microsoft.com/office/drawing/2014/main" id="{A7DD6013-2912-4E63-97CA-B688B90C2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981"/>
              <a:ext cx="280" cy="86"/>
            </a:xfrm>
            <a:custGeom>
              <a:avLst/>
              <a:gdLst>
                <a:gd name="T0" fmla="*/ 0 w 112"/>
                <a:gd name="T1" fmla="*/ 312 h 32"/>
                <a:gd name="T2" fmla="*/ 1750 w 112"/>
                <a:gd name="T3" fmla="*/ 0 h 32"/>
                <a:gd name="T4" fmla="*/ 0 w 112"/>
                <a:gd name="T5" fmla="*/ 3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32">
                  <a:moveTo>
                    <a:pt x="0" y="16"/>
                  </a:moveTo>
                  <a:cubicBezTo>
                    <a:pt x="36" y="32"/>
                    <a:pt x="77" y="31"/>
                    <a:pt x="112" y="0"/>
                  </a:cubicBezTo>
                  <a:cubicBezTo>
                    <a:pt x="105" y="5"/>
                    <a:pt x="70" y="31"/>
                    <a:pt x="0" y="16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4" name="Freeform 2998">
              <a:extLst>
                <a:ext uri="{FF2B5EF4-FFF2-40B4-BE49-F238E27FC236}">
                  <a16:creationId xmlns:a16="http://schemas.microsoft.com/office/drawing/2014/main" id="{5EAFB865-A988-4F16-8627-B492938B1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3064"/>
              <a:ext cx="75" cy="107"/>
            </a:xfrm>
            <a:custGeom>
              <a:avLst/>
              <a:gdLst>
                <a:gd name="T0" fmla="*/ 0 w 30"/>
                <a:gd name="T1" fmla="*/ 765 h 40"/>
                <a:gd name="T2" fmla="*/ 238 w 30"/>
                <a:gd name="T3" fmla="*/ 342 h 40"/>
                <a:gd name="T4" fmla="*/ 313 w 30"/>
                <a:gd name="T5" fmla="*/ 21 h 40"/>
                <a:gd name="T6" fmla="*/ 408 w 30"/>
                <a:gd name="T7" fmla="*/ 342 h 40"/>
                <a:gd name="T8" fmla="*/ 0 w 30"/>
                <a:gd name="T9" fmla="*/ 765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40">
                  <a:moveTo>
                    <a:pt x="0" y="40"/>
                  </a:moveTo>
                  <a:cubicBezTo>
                    <a:pt x="6" y="35"/>
                    <a:pt x="12" y="25"/>
                    <a:pt x="15" y="18"/>
                  </a:cubicBezTo>
                  <a:cubicBezTo>
                    <a:pt x="17" y="11"/>
                    <a:pt x="14" y="2"/>
                    <a:pt x="20" y="1"/>
                  </a:cubicBezTo>
                  <a:cubicBezTo>
                    <a:pt x="30" y="0"/>
                    <a:pt x="28" y="12"/>
                    <a:pt x="26" y="18"/>
                  </a:cubicBezTo>
                  <a:cubicBezTo>
                    <a:pt x="22" y="28"/>
                    <a:pt x="9" y="34"/>
                    <a:pt x="0" y="4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5" name="Freeform 2999">
              <a:extLst>
                <a:ext uri="{FF2B5EF4-FFF2-40B4-BE49-F238E27FC236}">
                  <a16:creationId xmlns:a16="http://schemas.microsoft.com/office/drawing/2014/main" id="{CAB578AB-F052-4544-A48C-8D0D9B8A7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629"/>
              <a:ext cx="113" cy="78"/>
            </a:xfrm>
            <a:custGeom>
              <a:avLst/>
              <a:gdLst>
                <a:gd name="T0" fmla="*/ 0 w 45"/>
                <a:gd name="T1" fmla="*/ 0 h 29"/>
                <a:gd name="T2" fmla="*/ 304 w 45"/>
                <a:gd name="T3" fmla="*/ 527 h 29"/>
                <a:gd name="T4" fmla="*/ 713 w 45"/>
                <a:gd name="T5" fmla="*/ 390 h 29"/>
                <a:gd name="T6" fmla="*/ 505 w 45"/>
                <a:gd name="T7" fmla="*/ 137 h 29"/>
                <a:gd name="T8" fmla="*/ 83 w 45"/>
                <a:gd name="T9" fmla="*/ 8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9">
                  <a:moveTo>
                    <a:pt x="0" y="0"/>
                  </a:moveTo>
                  <a:cubicBezTo>
                    <a:pt x="8" y="8"/>
                    <a:pt x="7" y="23"/>
                    <a:pt x="19" y="27"/>
                  </a:cubicBezTo>
                  <a:cubicBezTo>
                    <a:pt x="27" y="29"/>
                    <a:pt x="40" y="28"/>
                    <a:pt x="45" y="20"/>
                  </a:cubicBezTo>
                  <a:cubicBezTo>
                    <a:pt x="39" y="17"/>
                    <a:pt x="35" y="14"/>
                    <a:pt x="32" y="7"/>
                  </a:cubicBezTo>
                  <a:cubicBezTo>
                    <a:pt x="35" y="24"/>
                    <a:pt x="6" y="13"/>
                    <a:pt x="5" y="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6" name="Freeform 3000">
              <a:extLst>
                <a:ext uri="{FF2B5EF4-FFF2-40B4-BE49-F238E27FC236}">
                  <a16:creationId xmlns:a16="http://schemas.microsoft.com/office/drawing/2014/main" id="{30607B33-A60F-4116-9DF3-7249334AD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739"/>
              <a:ext cx="80" cy="90"/>
            </a:xfrm>
            <a:custGeom>
              <a:avLst/>
              <a:gdLst>
                <a:gd name="T0" fmla="*/ 0 w 32"/>
                <a:gd name="T1" fmla="*/ 609 h 34"/>
                <a:gd name="T2" fmla="*/ 395 w 32"/>
                <a:gd name="T3" fmla="*/ 408 h 34"/>
                <a:gd name="T4" fmla="*/ 500 w 32"/>
                <a:gd name="T5" fmla="*/ 0 h 34"/>
                <a:gd name="T6" fmla="*/ 425 w 32"/>
                <a:gd name="T7" fmla="*/ 183 h 34"/>
                <a:gd name="T8" fmla="*/ 0 w 32"/>
                <a:gd name="T9" fmla="*/ 63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4">
                  <a:moveTo>
                    <a:pt x="0" y="33"/>
                  </a:moveTo>
                  <a:cubicBezTo>
                    <a:pt x="8" y="33"/>
                    <a:pt x="19" y="27"/>
                    <a:pt x="25" y="22"/>
                  </a:cubicBezTo>
                  <a:cubicBezTo>
                    <a:pt x="31" y="16"/>
                    <a:pt x="31" y="7"/>
                    <a:pt x="32" y="0"/>
                  </a:cubicBezTo>
                  <a:cubicBezTo>
                    <a:pt x="29" y="3"/>
                    <a:pt x="29" y="7"/>
                    <a:pt x="27" y="10"/>
                  </a:cubicBezTo>
                  <a:cubicBezTo>
                    <a:pt x="22" y="21"/>
                    <a:pt x="11" y="29"/>
                    <a:pt x="0" y="34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7" name="Freeform 3001">
              <a:extLst>
                <a:ext uri="{FF2B5EF4-FFF2-40B4-BE49-F238E27FC236}">
                  <a16:creationId xmlns:a16="http://schemas.microsoft.com/office/drawing/2014/main" id="{876B6390-4A22-41D3-B6FE-A7E2E2DD8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" y="2920"/>
              <a:ext cx="77" cy="51"/>
            </a:xfrm>
            <a:custGeom>
              <a:avLst/>
              <a:gdLst>
                <a:gd name="T0" fmla="*/ 0 w 31"/>
                <a:gd name="T1" fmla="*/ 115 h 19"/>
                <a:gd name="T2" fmla="*/ 412 w 31"/>
                <a:gd name="T3" fmla="*/ 330 h 19"/>
                <a:gd name="T4" fmla="*/ 258 w 31"/>
                <a:gd name="T5" fmla="*/ 0 h 19"/>
                <a:gd name="T6" fmla="*/ 0 w 31"/>
                <a:gd name="T7" fmla="*/ 115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19">
                  <a:moveTo>
                    <a:pt x="0" y="6"/>
                  </a:moveTo>
                  <a:cubicBezTo>
                    <a:pt x="12" y="15"/>
                    <a:pt x="23" y="19"/>
                    <a:pt x="27" y="17"/>
                  </a:cubicBezTo>
                  <a:cubicBezTo>
                    <a:pt x="31" y="16"/>
                    <a:pt x="17" y="0"/>
                    <a:pt x="17" y="0"/>
                  </a:cubicBezTo>
                  <a:cubicBezTo>
                    <a:pt x="18" y="6"/>
                    <a:pt x="13" y="12"/>
                    <a:pt x="0" y="6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8" name="Freeform 3002">
              <a:extLst>
                <a:ext uri="{FF2B5EF4-FFF2-40B4-BE49-F238E27FC236}">
                  <a16:creationId xmlns:a16="http://schemas.microsoft.com/office/drawing/2014/main" id="{054A28AA-C938-486E-9199-48F3D6239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2925"/>
              <a:ext cx="170" cy="123"/>
            </a:xfrm>
            <a:custGeom>
              <a:avLst/>
              <a:gdLst>
                <a:gd name="T0" fmla="*/ 0 w 68"/>
                <a:gd name="T1" fmla="*/ 193 h 46"/>
                <a:gd name="T2" fmla="*/ 1063 w 68"/>
                <a:gd name="T3" fmla="*/ 880 h 46"/>
                <a:gd name="T4" fmla="*/ 533 w 68"/>
                <a:gd name="T5" fmla="*/ 78 h 46"/>
                <a:gd name="T6" fmla="*/ 0 w 68"/>
                <a:gd name="T7" fmla="*/ 193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6">
                  <a:moveTo>
                    <a:pt x="0" y="10"/>
                  </a:moveTo>
                  <a:cubicBezTo>
                    <a:pt x="15" y="5"/>
                    <a:pt x="56" y="10"/>
                    <a:pt x="68" y="46"/>
                  </a:cubicBezTo>
                  <a:cubicBezTo>
                    <a:pt x="65" y="30"/>
                    <a:pt x="55" y="7"/>
                    <a:pt x="34" y="4"/>
                  </a:cubicBezTo>
                  <a:cubicBezTo>
                    <a:pt x="13" y="0"/>
                    <a:pt x="10" y="4"/>
                    <a:pt x="0" y="10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09" name="Freeform 3003">
              <a:extLst>
                <a:ext uri="{FF2B5EF4-FFF2-40B4-BE49-F238E27FC236}">
                  <a16:creationId xmlns:a16="http://schemas.microsoft.com/office/drawing/2014/main" id="{9B90D602-B92B-4288-94A2-A1D5BD2AE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720"/>
              <a:ext cx="132" cy="147"/>
            </a:xfrm>
            <a:custGeom>
              <a:avLst/>
              <a:gdLst>
                <a:gd name="T0" fmla="*/ 0 w 53"/>
                <a:gd name="T1" fmla="*/ 1050 h 55"/>
                <a:gd name="T2" fmla="*/ 819 w 53"/>
                <a:gd name="T3" fmla="*/ 0 h 55"/>
                <a:gd name="T4" fmla="*/ 0 w 53"/>
                <a:gd name="T5" fmla="*/ 105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5">
                  <a:moveTo>
                    <a:pt x="0" y="55"/>
                  </a:moveTo>
                  <a:cubicBezTo>
                    <a:pt x="16" y="54"/>
                    <a:pt x="44" y="43"/>
                    <a:pt x="53" y="0"/>
                  </a:cubicBezTo>
                  <a:cubicBezTo>
                    <a:pt x="46" y="17"/>
                    <a:pt x="36" y="43"/>
                    <a:pt x="0" y="5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0" name="Freeform 3004">
              <a:extLst>
                <a:ext uri="{FF2B5EF4-FFF2-40B4-BE49-F238E27FC236}">
                  <a16:creationId xmlns:a16="http://schemas.microsoft.com/office/drawing/2014/main" id="{B28DA385-0E88-4773-BE9B-EB400A190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2440"/>
              <a:ext cx="65" cy="133"/>
            </a:xfrm>
            <a:custGeom>
              <a:avLst/>
              <a:gdLst>
                <a:gd name="T0" fmla="*/ 0 w 26"/>
                <a:gd name="T1" fmla="*/ 636 h 50"/>
                <a:gd name="T2" fmla="*/ 363 w 26"/>
                <a:gd name="T3" fmla="*/ 694 h 50"/>
                <a:gd name="T4" fmla="*/ 363 w 26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0">
                  <a:moveTo>
                    <a:pt x="0" y="34"/>
                  </a:moveTo>
                  <a:cubicBezTo>
                    <a:pt x="11" y="22"/>
                    <a:pt x="21" y="25"/>
                    <a:pt x="23" y="37"/>
                  </a:cubicBezTo>
                  <a:cubicBezTo>
                    <a:pt x="26" y="50"/>
                    <a:pt x="23" y="0"/>
                    <a:pt x="23" y="0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1" name="Freeform 3005">
              <a:extLst>
                <a:ext uri="{FF2B5EF4-FFF2-40B4-BE49-F238E27FC236}">
                  <a16:creationId xmlns:a16="http://schemas.microsoft.com/office/drawing/2014/main" id="{4A9D8001-A77A-4AE1-8E1C-88677DC75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333"/>
              <a:ext cx="67" cy="43"/>
            </a:xfrm>
            <a:custGeom>
              <a:avLst/>
              <a:gdLst>
                <a:gd name="T0" fmla="*/ 12 w 27"/>
                <a:gd name="T1" fmla="*/ 312 h 16"/>
                <a:gd name="T2" fmla="*/ 196 w 27"/>
                <a:gd name="T3" fmla="*/ 22 h 16"/>
                <a:gd name="T4" fmla="*/ 412 w 27"/>
                <a:gd name="T5" fmla="*/ 253 h 16"/>
                <a:gd name="T6" fmla="*/ 74 w 27"/>
                <a:gd name="T7" fmla="*/ 27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16">
                  <a:moveTo>
                    <a:pt x="1" y="16"/>
                  </a:moveTo>
                  <a:cubicBezTo>
                    <a:pt x="0" y="7"/>
                    <a:pt x="4" y="0"/>
                    <a:pt x="13" y="1"/>
                  </a:cubicBezTo>
                  <a:cubicBezTo>
                    <a:pt x="20" y="1"/>
                    <a:pt x="23" y="7"/>
                    <a:pt x="27" y="13"/>
                  </a:cubicBezTo>
                  <a:cubicBezTo>
                    <a:pt x="19" y="10"/>
                    <a:pt x="13" y="15"/>
                    <a:pt x="5" y="14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2" name="Freeform 3006">
              <a:extLst>
                <a:ext uri="{FF2B5EF4-FFF2-40B4-BE49-F238E27FC236}">
                  <a16:creationId xmlns:a16="http://schemas.microsoft.com/office/drawing/2014/main" id="{95079B51-119D-4D82-B383-A7DA8A1ED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2264"/>
              <a:ext cx="85" cy="101"/>
            </a:xfrm>
            <a:custGeom>
              <a:avLst/>
              <a:gdLst>
                <a:gd name="T0" fmla="*/ 0 w 34"/>
                <a:gd name="T1" fmla="*/ 319 h 38"/>
                <a:gd name="T2" fmla="*/ 533 w 34"/>
                <a:gd name="T3" fmla="*/ 712 h 38"/>
                <a:gd name="T4" fmla="*/ 145 w 34"/>
                <a:gd name="T5" fmla="*/ 319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0" y="17"/>
                  </a:moveTo>
                  <a:cubicBezTo>
                    <a:pt x="19" y="0"/>
                    <a:pt x="34" y="18"/>
                    <a:pt x="34" y="38"/>
                  </a:cubicBezTo>
                  <a:cubicBezTo>
                    <a:pt x="27" y="29"/>
                    <a:pt x="17" y="22"/>
                    <a:pt x="9" y="17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3" name="Freeform 3007">
              <a:extLst>
                <a:ext uri="{FF2B5EF4-FFF2-40B4-BE49-F238E27FC236}">
                  <a16:creationId xmlns:a16="http://schemas.microsoft.com/office/drawing/2014/main" id="{F40CECA8-32AC-4F12-A378-437327187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" y="2877"/>
              <a:ext cx="33" cy="35"/>
            </a:xfrm>
            <a:custGeom>
              <a:avLst/>
              <a:gdLst>
                <a:gd name="T0" fmla="*/ 147 w 13"/>
                <a:gd name="T1" fmla="*/ 0 h 13"/>
                <a:gd name="T2" fmla="*/ 213 w 13"/>
                <a:gd name="T3" fmla="*/ 253 h 13"/>
                <a:gd name="T4" fmla="*/ 0 w 13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10" y="4"/>
                    <a:pt x="11" y="9"/>
                    <a:pt x="13" y="13"/>
                  </a:cubicBezTo>
                  <a:cubicBezTo>
                    <a:pt x="9" y="10"/>
                    <a:pt x="4" y="10"/>
                    <a:pt x="0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4" name="Freeform 3008">
              <a:extLst>
                <a:ext uri="{FF2B5EF4-FFF2-40B4-BE49-F238E27FC236}">
                  <a16:creationId xmlns:a16="http://schemas.microsoft.com/office/drawing/2014/main" id="{4ACEE503-110D-4424-881C-5EACEBB4B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224"/>
              <a:ext cx="80" cy="88"/>
            </a:xfrm>
            <a:custGeom>
              <a:avLst/>
              <a:gdLst>
                <a:gd name="T0" fmla="*/ 0 w 32"/>
                <a:gd name="T1" fmla="*/ 248 h 33"/>
                <a:gd name="T2" fmla="*/ 500 w 32"/>
                <a:gd name="T3" fmla="*/ 627 h 33"/>
                <a:gd name="T4" fmla="*/ 300 w 32"/>
                <a:gd name="T5" fmla="*/ 0 h 33"/>
                <a:gd name="T6" fmla="*/ 125 w 32"/>
                <a:gd name="T7" fmla="*/ 149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3">
                  <a:moveTo>
                    <a:pt x="0" y="13"/>
                  </a:moveTo>
                  <a:cubicBezTo>
                    <a:pt x="4" y="22"/>
                    <a:pt x="23" y="33"/>
                    <a:pt x="32" y="33"/>
                  </a:cubicBezTo>
                  <a:cubicBezTo>
                    <a:pt x="26" y="28"/>
                    <a:pt x="16" y="10"/>
                    <a:pt x="19" y="0"/>
                  </a:cubicBezTo>
                  <a:cubicBezTo>
                    <a:pt x="16" y="3"/>
                    <a:pt x="12" y="6"/>
                    <a:pt x="8" y="8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5" name="Freeform 3009">
              <a:extLst>
                <a:ext uri="{FF2B5EF4-FFF2-40B4-BE49-F238E27FC236}">
                  <a16:creationId xmlns:a16="http://schemas.microsoft.com/office/drawing/2014/main" id="{8C41E774-89C1-4994-A3B1-83A6305D2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5" y="2613"/>
              <a:ext cx="165" cy="702"/>
            </a:xfrm>
            <a:custGeom>
              <a:avLst/>
              <a:gdLst>
                <a:gd name="T0" fmla="*/ 333 w 66"/>
                <a:gd name="T1" fmla="*/ 0 h 263"/>
                <a:gd name="T2" fmla="*/ 970 w 66"/>
                <a:gd name="T3" fmla="*/ 3064 h 263"/>
                <a:gd name="T4" fmla="*/ 250 w 66"/>
                <a:gd name="T5" fmla="*/ 5002 h 263"/>
                <a:gd name="T6" fmla="*/ 520 w 66"/>
                <a:gd name="T7" fmla="*/ 3192 h 263"/>
                <a:gd name="T8" fmla="*/ 625 w 66"/>
                <a:gd name="T9" fmla="*/ 1754 h 263"/>
                <a:gd name="T10" fmla="*/ 83 w 66"/>
                <a:gd name="T11" fmla="*/ 1025 h 263"/>
                <a:gd name="T12" fmla="*/ 0 w 66"/>
                <a:gd name="T13" fmla="*/ 1161 h 263"/>
                <a:gd name="T14" fmla="*/ 125 w 66"/>
                <a:gd name="T15" fmla="*/ 435 h 263"/>
                <a:gd name="T16" fmla="*/ 333 w 66"/>
                <a:gd name="T17" fmla="*/ 0 h 2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263">
                  <a:moveTo>
                    <a:pt x="21" y="0"/>
                  </a:moveTo>
                  <a:cubicBezTo>
                    <a:pt x="33" y="17"/>
                    <a:pt x="66" y="93"/>
                    <a:pt x="62" y="161"/>
                  </a:cubicBezTo>
                  <a:cubicBezTo>
                    <a:pt x="60" y="198"/>
                    <a:pt x="42" y="246"/>
                    <a:pt x="16" y="263"/>
                  </a:cubicBezTo>
                  <a:cubicBezTo>
                    <a:pt x="24" y="252"/>
                    <a:pt x="42" y="228"/>
                    <a:pt x="33" y="168"/>
                  </a:cubicBezTo>
                  <a:cubicBezTo>
                    <a:pt x="37" y="177"/>
                    <a:pt x="48" y="143"/>
                    <a:pt x="40" y="92"/>
                  </a:cubicBezTo>
                  <a:cubicBezTo>
                    <a:pt x="32" y="42"/>
                    <a:pt x="8" y="32"/>
                    <a:pt x="5" y="54"/>
                  </a:cubicBezTo>
                  <a:cubicBezTo>
                    <a:pt x="3" y="62"/>
                    <a:pt x="0" y="61"/>
                    <a:pt x="0" y="61"/>
                  </a:cubicBezTo>
                  <a:cubicBezTo>
                    <a:pt x="0" y="61"/>
                    <a:pt x="7" y="31"/>
                    <a:pt x="8" y="23"/>
                  </a:cubicBezTo>
                  <a:cubicBezTo>
                    <a:pt x="8" y="15"/>
                    <a:pt x="18" y="10"/>
                    <a:pt x="21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6" name="Freeform 3010">
              <a:extLst>
                <a:ext uri="{FF2B5EF4-FFF2-40B4-BE49-F238E27FC236}">
                  <a16:creationId xmlns:a16="http://schemas.microsoft.com/office/drawing/2014/main" id="{659EC78C-8FCB-40B6-BE8E-34A2FBCC5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792"/>
              <a:ext cx="60" cy="141"/>
            </a:xfrm>
            <a:custGeom>
              <a:avLst/>
              <a:gdLst>
                <a:gd name="T0" fmla="*/ 208 w 24"/>
                <a:gd name="T1" fmla="*/ 0 h 53"/>
                <a:gd name="T2" fmla="*/ 63 w 24"/>
                <a:gd name="T3" fmla="*/ 431 h 53"/>
                <a:gd name="T4" fmla="*/ 0 w 24"/>
                <a:gd name="T5" fmla="*/ 601 h 53"/>
                <a:gd name="T6" fmla="*/ 95 w 24"/>
                <a:gd name="T7" fmla="*/ 865 h 53"/>
                <a:gd name="T8" fmla="*/ 363 w 24"/>
                <a:gd name="T9" fmla="*/ 998 h 53"/>
                <a:gd name="T10" fmla="*/ 175 w 24"/>
                <a:gd name="T11" fmla="*/ 601 h 53"/>
                <a:gd name="T12" fmla="*/ 375 w 24"/>
                <a:gd name="T13" fmla="*/ 418 h 53"/>
                <a:gd name="T14" fmla="*/ 208 w 24"/>
                <a:gd name="T15" fmla="*/ 56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3">
                  <a:moveTo>
                    <a:pt x="13" y="0"/>
                  </a:moveTo>
                  <a:cubicBezTo>
                    <a:pt x="10" y="8"/>
                    <a:pt x="8" y="16"/>
                    <a:pt x="4" y="23"/>
                  </a:cubicBezTo>
                  <a:cubicBezTo>
                    <a:pt x="2" y="27"/>
                    <a:pt x="0" y="28"/>
                    <a:pt x="0" y="32"/>
                  </a:cubicBezTo>
                  <a:cubicBezTo>
                    <a:pt x="1" y="35"/>
                    <a:pt x="4" y="43"/>
                    <a:pt x="6" y="46"/>
                  </a:cubicBezTo>
                  <a:cubicBezTo>
                    <a:pt x="11" y="44"/>
                    <a:pt x="19" y="50"/>
                    <a:pt x="23" y="53"/>
                  </a:cubicBezTo>
                  <a:cubicBezTo>
                    <a:pt x="18" y="49"/>
                    <a:pt x="12" y="39"/>
                    <a:pt x="11" y="32"/>
                  </a:cubicBezTo>
                  <a:cubicBezTo>
                    <a:pt x="10" y="25"/>
                    <a:pt x="16" y="15"/>
                    <a:pt x="24" y="22"/>
                  </a:cubicBezTo>
                  <a:cubicBezTo>
                    <a:pt x="21" y="15"/>
                    <a:pt x="15" y="10"/>
                    <a:pt x="13" y="3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7" name="Freeform 3011">
              <a:extLst>
                <a:ext uri="{FF2B5EF4-FFF2-40B4-BE49-F238E27FC236}">
                  <a16:creationId xmlns:a16="http://schemas.microsoft.com/office/drawing/2014/main" id="{3064F8B8-1A9B-4E68-8304-F0C31441B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3131"/>
              <a:ext cx="82" cy="77"/>
            </a:xfrm>
            <a:custGeom>
              <a:avLst/>
              <a:gdLst>
                <a:gd name="T0" fmla="*/ 0 w 33"/>
                <a:gd name="T1" fmla="*/ 486 h 29"/>
                <a:gd name="T2" fmla="*/ 507 w 33"/>
                <a:gd name="T3" fmla="*/ 486 h 29"/>
                <a:gd name="T4" fmla="*/ 412 w 33"/>
                <a:gd name="T5" fmla="*/ 0 h 29"/>
                <a:gd name="T6" fmla="*/ 154 w 33"/>
                <a:gd name="T7" fmla="*/ 226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9">
                  <a:moveTo>
                    <a:pt x="0" y="26"/>
                  </a:moveTo>
                  <a:cubicBezTo>
                    <a:pt x="11" y="29"/>
                    <a:pt x="23" y="29"/>
                    <a:pt x="33" y="26"/>
                  </a:cubicBezTo>
                  <a:cubicBezTo>
                    <a:pt x="28" y="20"/>
                    <a:pt x="27" y="7"/>
                    <a:pt x="27" y="0"/>
                  </a:cubicBezTo>
                  <a:cubicBezTo>
                    <a:pt x="21" y="2"/>
                    <a:pt x="16" y="9"/>
                    <a:pt x="10" y="12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8" name="Freeform 3012">
              <a:extLst>
                <a:ext uri="{FF2B5EF4-FFF2-40B4-BE49-F238E27FC236}">
                  <a16:creationId xmlns:a16="http://schemas.microsoft.com/office/drawing/2014/main" id="{34D91CBC-0C47-4B64-825E-F808EEE24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3133"/>
              <a:ext cx="68" cy="54"/>
            </a:xfrm>
            <a:custGeom>
              <a:avLst/>
              <a:gdLst>
                <a:gd name="T0" fmla="*/ 0 w 27"/>
                <a:gd name="T1" fmla="*/ 373 h 20"/>
                <a:gd name="T2" fmla="*/ 335 w 27"/>
                <a:gd name="T3" fmla="*/ 0 h 20"/>
                <a:gd name="T4" fmla="*/ 431 w 27"/>
                <a:gd name="T5" fmla="*/ 394 h 20"/>
                <a:gd name="T6" fmla="*/ 146 w 27"/>
                <a:gd name="T7" fmla="*/ 25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0">
                  <a:moveTo>
                    <a:pt x="0" y="19"/>
                  </a:moveTo>
                  <a:cubicBezTo>
                    <a:pt x="6" y="13"/>
                    <a:pt x="14" y="2"/>
                    <a:pt x="21" y="0"/>
                  </a:cubicBezTo>
                  <a:cubicBezTo>
                    <a:pt x="24" y="7"/>
                    <a:pt x="25" y="14"/>
                    <a:pt x="27" y="20"/>
                  </a:cubicBezTo>
                  <a:cubicBezTo>
                    <a:pt x="23" y="15"/>
                    <a:pt x="17" y="6"/>
                    <a:pt x="9" y="13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19" name="Freeform 3013">
              <a:extLst>
                <a:ext uri="{FF2B5EF4-FFF2-40B4-BE49-F238E27FC236}">
                  <a16:creationId xmlns:a16="http://schemas.microsoft.com/office/drawing/2014/main" id="{6D6A9587-F4C6-4684-A80D-0CF23B2F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3224"/>
              <a:ext cx="350" cy="136"/>
            </a:xfrm>
            <a:custGeom>
              <a:avLst/>
              <a:gdLst>
                <a:gd name="T0" fmla="*/ 0 w 140"/>
                <a:gd name="T1" fmla="*/ 264 h 51"/>
                <a:gd name="T2" fmla="*/ 313 w 140"/>
                <a:gd name="T3" fmla="*/ 376 h 51"/>
                <a:gd name="T4" fmla="*/ 708 w 140"/>
                <a:gd name="T5" fmla="*/ 435 h 51"/>
                <a:gd name="T6" fmla="*/ 1283 w 140"/>
                <a:gd name="T7" fmla="*/ 376 h 51"/>
                <a:gd name="T8" fmla="*/ 2188 w 140"/>
                <a:gd name="T9" fmla="*/ 205 h 51"/>
                <a:gd name="T10" fmla="*/ 2050 w 140"/>
                <a:gd name="T11" fmla="*/ 397 h 51"/>
                <a:gd name="T12" fmla="*/ 1800 w 140"/>
                <a:gd name="T13" fmla="*/ 661 h 51"/>
                <a:gd name="T14" fmla="*/ 1175 w 140"/>
                <a:gd name="T15" fmla="*/ 968 h 51"/>
                <a:gd name="T16" fmla="*/ 1363 w 140"/>
                <a:gd name="T17" fmla="*/ 704 h 51"/>
                <a:gd name="T18" fmla="*/ 958 w 140"/>
                <a:gd name="T19" fmla="*/ 627 h 51"/>
                <a:gd name="T20" fmla="*/ 0 w 140"/>
                <a:gd name="T21" fmla="*/ 320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40" h="51">
                  <a:moveTo>
                    <a:pt x="0" y="14"/>
                  </a:moveTo>
                  <a:cubicBezTo>
                    <a:pt x="4" y="19"/>
                    <a:pt x="14" y="19"/>
                    <a:pt x="20" y="20"/>
                  </a:cubicBezTo>
                  <a:cubicBezTo>
                    <a:pt x="28" y="22"/>
                    <a:pt x="37" y="23"/>
                    <a:pt x="45" y="23"/>
                  </a:cubicBezTo>
                  <a:cubicBezTo>
                    <a:pt x="58" y="23"/>
                    <a:pt x="70" y="24"/>
                    <a:pt x="82" y="20"/>
                  </a:cubicBezTo>
                  <a:cubicBezTo>
                    <a:pt x="98" y="15"/>
                    <a:pt x="124" y="0"/>
                    <a:pt x="140" y="11"/>
                  </a:cubicBezTo>
                  <a:cubicBezTo>
                    <a:pt x="137" y="14"/>
                    <a:pt x="135" y="18"/>
                    <a:pt x="131" y="21"/>
                  </a:cubicBezTo>
                  <a:cubicBezTo>
                    <a:pt x="126" y="27"/>
                    <a:pt x="121" y="32"/>
                    <a:pt x="115" y="35"/>
                  </a:cubicBezTo>
                  <a:cubicBezTo>
                    <a:pt x="105" y="41"/>
                    <a:pt x="86" y="49"/>
                    <a:pt x="75" y="51"/>
                  </a:cubicBezTo>
                  <a:cubicBezTo>
                    <a:pt x="80" y="48"/>
                    <a:pt x="89" y="41"/>
                    <a:pt x="87" y="37"/>
                  </a:cubicBezTo>
                  <a:cubicBezTo>
                    <a:pt x="86" y="33"/>
                    <a:pt x="72" y="34"/>
                    <a:pt x="61" y="33"/>
                  </a:cubicBezTo>
                  <a:cubicBezTo>
                    <a:pt x="52" y="32"/>
                    <a:pt x="9" y="25"/>
                    <a:pt x="0" y="1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0" name="Freeform 3014">
              <a:extLst>
                <a:ext uri="{FF2B5EF4-FFF2-40B4-BE49-F238E27FC236}">
                  <a16:creationId xmlns:a16="http://schemas.microsoft.com/office/drawing/2014/main" id="{9B809EA2-6B5A-4605-AED4-8E1203639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3336"/>
              <a:ext cx="278" cy="88"/>
            </a:xfrm>
            <a:custGeom>
              <a:avLst/>
              <a:gdLst>
                <a:gd name="T0" fmla="*/ 0 w 111"/>
                <a:gd name="T1" fmla="*/ 21 h 33"/>
                <a:gd name="T2" fmla="*/ 1335 w 111"/>
                <a:gd name="T3" fmla="*/ 477 h 33"/>
                <a:gd name="T4" fmla="*/ 1743 w 111"/>
                <a:gd name="T5" fmla="*/ 205 h 33"/>
                <a:gd name="T6" fmla="*/ 1054 w 111"/>
                <a:gd name="T7" fmla="*/ 0 h 33"/>
                <a:gd name="T8" fmla="*/ 0 w 111"/>
                <a:gd name="T9" fmla="*/ 21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" h="33">
                  <a:moveTo>
                    <a:pt x="0" y="1"/>
                  </a:moveTo>
                  <a:cubicBezTo>
                    <a:pt x="15" y="21"/>
                    <a:pt x="61" y="33"/>
                    <a:pt x="85" y="25"/>
                  </a:cubicBezTo>
                  <a:cubicBezTo>
                    <a:pt x="109" y="18"/>
                    <a:pt x="111" y="11"/>
                    <a:pt x="111" y="11"/>
                  </a:cubicBezTo>
                  <a:cubicBezTo>
                    <a:pt x="104" y="12"/>
                    <a:pt x="75" y="11"/>
                    <a:pt x="67" y="0"/>
                  </a:cubicBezTo>
                  <a:cubicBezTo>
                    <a:pt x="71" y="9"/>
                    <a:pt x="57" y="31"/>
                    <a:pt x="0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1" name="Freeform 3015">
              <a:extLst>
                <a:ext uri="{FF2B5EF4-FFF2-40B4-BE49-F238E27FC236}">
                  <a16:creationId xmlns:a16="http://schemas.microsoft.com/office/drawing/2014/main" id="{F49ACFDD-6CA5-40A2-B2DF-BAFF838EE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3267"/>
              <a:ext cx="120" cy="64"/>
            </a:xfrm>
            <a:custGeom>
              <a:avLst/>
              <a:gdLst>
                <a:gd name="T0" fmla="*/ 33 w 48"/>
                <a:gd name="T1" fmla="*/ 136 h 24"/>
                <a:gd name="T2" fmla="*/ 188 w 48"/>
                <a:gd name="T3" fmla="*/ 0 h 24"/>
                <a:gd name="T4" fmla="*/ 375 w 48"/>
                <a:gd name="T5" fmla="*/ 35 h 24"/>
                <a:gd name="T6" fmla="*/ 720 w 48"/>
                <a:gd name="T7" fmla="*/ 21 h 24"/>
                <a:gd name="T8" fmla="*/ 750 w 48"/>
                <a:gd name="T9" fmla="*/ 171 h 24"/>
                <a:gd name="T10" fmla="*/ 313 w 48"/>
                <a:gd name="T11" fmla="*/ 456 h 24"/>
                <a:gd name="T12" fmla="*/ 95 w 48"/>
                <a:gd name="T13" fmla="*/ 136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8" h="24">
                  <a:moveTo>
                    <a:pt x="2" y="7"/>
                  </a:moveTo>
                  <a:cubicBezTo>
                    <a:pt x="8" y="3"/>
                    <a:pt x="5" y="0"/>
                    <a:pt x="12" y="0"/>
                  </a:cubicBezTo>
                  <a:cubicBezTo>
                    <a:pt x="16" y="0"/>
                    <a:pt x="20" y="2"/>
                    <a:pt x="24" y="2"/>
                  </a:cubicBezTo>
                  <a:cubicBezTo>
                    <a:pt x="31" y="3"/>
                    <a:pt x="39" y="4"/>
                    <a:pt x="46" y="1"/>
                  </a:cubicBezTo>
                  <a:cubicBezTo>
                    <a:pt x="47" y="3"/>
                    <a:pt x="47" y="6"/>
                    <a:pt x="48" y="9"/>
                  </a:cubicBezTo>
                  <a:cubicBezTo>
                    <a:pt x="38" y="3"/>
                    <a:pt x="16" y="8"/>
                    <a:pt x="20" y="24"/>
                  </a:cubicBezTo>
                  <a:cubicBezTo>
                    <a:pt x="15" y="23"/>
                    <a:pt x="0" y="12"/>
                    <a:pt x="6" y="7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2" name="Freeform 3016">
              <a:extLst>
                <a:ext uri="{FF2B5EF4-FFF2-40B4-BE49-F238E27FC236}">
                  <a16:creationId xmlns:a16="http://schemas.microsoft.com/office/drawing/2014/main" id="{FB801067-72B5-4083-A107-0119F5925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2571"/>
              <a:ext cx="145" cy="536"/>
            </a:xfrm>
            <a:custGeom>
              <a:avLst/>
              <a:gdLst>
                <a:gd name="T0" fmla="*/ 63 w 58"/>
                <a:gd name="T1" fmla="*/ 0 h 201"/>
                <a:gd name="T2" fmla="*/ 145 w 58"/>
                <a:gd name="T3" fmla="*/ 491 h 201"/>
                <a:gd name="T4" fmla="*/ 208 w 58"/>
                <a:gd name="T5" fmla="*/ 968 h 201"/>
                <a:gd name="T6" fmla="*/ 363 w 58"/>
                <a:gd name="T7" fmla="*/ 1912 h 201"/>
                <a:gd name="T8" fmla="*/ 270 w 58"/>
                <a:gd name="T9" fmla="*/ 2824 h 201"/>
                <a:gd name="T10" fmla="*/ 908 w 58"/>
                <a:gd name="T11" fmla="*/ 3208 h 201"/>
                <a:gd name="T12" fmla="*/ 408 w 58"/>
                <a:gd name="T13" fmla="*/ 3811 h 201"/>
                <a:gd name="T14" fmla="*/ 313 w 58"/>
                <a:gd name="T15" fmla="*/ 3528 h 201"/>
                <a:gd name="T16" fmla="*/ 145 w 58"/>
                <a:gd name="T17" fmla="*/ 3149 h 201"/>
                <a:gd name="T18" fmla="*/ 158 w 58"/>
                <a:gd name="T19" fmla="*/ 2083 h 201"/>
                <a:gd name="T20" fmla="*/ 63 w 58"/>
                <a:gd name="T21" fmla="*/ 1003 h 201"/>
                <a:gd name="T22" fmla="*/ 83 w 58"/>
                <a:gd name="T23" fmla="*/ 93 h 2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201">
                  <a:moveTo>
                    <a:pt x="4" y="0"/>
                  </a:moveTo>
                  <a:cubicBezTo>
                    <a:pt x="6" y="9"/>
                    <a:pt x="10" y="17"/>
                    <a:pt x="9" y="26"/>
                  </a:cubicBezTo>
                  <a:cubicBezTo>
                    <a:pt x="9" y="34"/>
                    <a:pt x="10" y="43"/>
                    <a:pt x="13" y="51"/>
                  </a:cubicBezTo>
                  <a:cubicBezTo>
                    <a:pt x="18" y="68"/>
                    <a:pt x="26" y="83"/>
                    <a:pt x="23" y="101"/>
                  </a:cubicBezTo>
                  <a:cubicBezTo>
                    <a:pt x="20" y="117"/>
                    <a:pt x="9" y="133"/>
                    <a:pt x="17" y="149"/>
                  </a:cubicBezTo>
                  <a:cubicBezTo>
                    <a:pt x="24" y="163"/>
                    <a:pt x="42" y="172"/>
                    <a:pt x="58" y="169"/>
                  </a:cubicBezTo>
                  <a:cubicBezTo>
                    <a:pt x="48" y="179"/>
                    <a:pt x="38" y="193"/>
                    <a:pt x="26" y="201"/>
                  </a:cubicBezTo>
                  <a:cubicBezTo>
                    <a:pt x="29" y="194"/>
                    <a:pt x="24" y="191"/>
                    <a:pt x="20" y="186"/>
                  </a:cubicBezTo>
                  <a:cubicBezTo>
                    <a:pt x="15" y="180"/>
                    <a:pt x="11" y="174"/>
                    <a:pt x="9" y="166"/>
                  </a:cubicBezTo>
                  <a:cubicBezTo>
                    <a:pt x="1" y="145"/>
                    <a:pt x="3" y="130"/>
                    <a:pt x="10" y="110"/>
                  </a:cubicBezTo>
                  <a:cubicBezTo>
                    <a:pt x="16" y="89"/>
                    <a:pt x="9" y="72"/>
                    <a:pt x="4" y="53"/>
                  </a:cubicBezTo>
                  <a:cubicBezTo>
                    <a:pt x="0" y="37"/>
                    <a:pt x="10" y="20"/>
                    <a:pt x="5" y="5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3" name="Freeform 3017">
              <a:extLst>
                <a:ext uri="{FF2B5EF4-FFF2-40B4-BE49-F238E27FC236}">
                  <a16:creationId xmlns:a16="http://schemas.microsoft.com/office/drawing/2014/main" id="{72FD2490-620B-48C4-9BE7-E497D4CB7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3021"/>
              <a:ext cx="60" cy="64"/>
            </a:xfrm>
            <a:custGeom>
              <a:avLst/>
              <a:gdLst>
                <a:gd name="T0" fmla="*/ 0 w 24"/>
                <a:gd name="T1" fmla="*/ 21 h 24"/>
                <a:gd name="T2" fmla="*/ 95 w 24"/>
                <a:gd name="T3" fmla="*/ 456 h 24"/>
                <a:gd name="T4" fmla="*/ 375 w 24"/>
                <a:gd name="T5" fmla="*/ 35 h 24"/>
                <a:gd name="T6" fmla="*/ 145 w 24"/>
                <a:gd name="T7" fmla="*/ 2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4">
                  <a:moveTo>
                    <a:pt x="0" y="1"/>
                  </a:moveTo>
                  <a:cubicBezTo>
                    <a:pt x="6" y="6"/>
                    <a:pt x="8" y="17"/>
                    <a:pt x="6" y="24"/>
                  </a:cubicBezTo>
                  <a:cubicBezTo>
                    <a:pt x="9" y="16"/>
                    <a:pt x="19" y="10"/>
                    <a:pt x="24" y="2"/>
                  </a:cubicBezTo>
                  <a:cubicBezTo>
                    <a:pt x="20" y="0"/>
                    <a:pt x="13" y="0"/>
                    <a:pt x="9" y="1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4" name="Freeform 3018">
              <a:extLst>
                <a:ext uri="{FF2B5EF4-FFF2-40B4-BE49-F238E27FC236}">
                  <a16:creationId xmlns:a16="http://schemas.microsoft.com/office/drawing/2014/main" id="{7CBD6638-D55A-4122-8C55-FB0DB54F8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421"/>
              <a:ext cx="67" cy="176"/>
            </a:xfrm>
            <a:custGeom>
              <a:avLst/>
              <a:gdLst>
                <a:gd name="T0" fmla="*/ 154 w 27"/>
                <a:gd name="T1" fmla="*/ 285 h 66"/>
                <a:gd name="T2" fmla="*/ 246 w 27"/>
                <a:gd name="T3" fmla="*/ 683 h 66"/>
                <a:gd name="T4" fmla="*/ 412 w 27"/>
                <a:gd name="T5" fmla="*/ 1003 h 66"/>
                <a:gd name="T6" fmla="*/ 0 w 27"/>
                <a:gd name="T7" fmla="*/ 1251 h 66"/>
                <a:gd name="T8" fmla="*/ 124 w 27"/>
                <a:gd name="T9" fmla="*/ 797 h 66"/>
                <a:gd name="T10" fmla="*/ 154 w 27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7" h="66">
                  <a:moveTo>
                    <a:pt x="10" y="15"/>
                  </a:moveTo>
                  <a:cubicBezTo>
                    <a:pt x="13" y="22"/>
                    <a:pt x="13" y="29"/>
                    <a:pt x="16" y="36"/>
                  </a:cubicBezTo>
                  <a:cubicBezTo>
                    <a:pt x="18" y="42"/>
                    <a:pt x="21" y="49"/>
                    <a:pt x="27" y="53"/>
                  </a:cubicBezTo>
                  <a:cubicBezTo>
                    <a:pt x="17" y="55"/>
                    <a:pt x="8" y="60"/>
                    <a:pt x="0" y="66"/>
                  </a:cubicBezTo>
                  <a:cubicBezTo>
                    <a:pt x="4" y="59"/>
                    <a:pt x="8" y="51"/>
                    <a:pt x="8" y="42"/>
                  </a:cubicBezTo>
                  <a:cubicBezTo>
                    <a:pt x="7" y="31"/>
                    <a:pt x="0" y="9"/>
                    <a:pt x="10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5" name="Freeform 3019">
              <a:extLst>
                <a:ext uri="{FF2B5EF4-FFF2-40B4-BE49-F238E27FC236}">
                  <a16:creationId xmlns:a16="http://schemas.microsoft.com/office/drawing/2014/main" id="{BC1338EB-B6D5-40CC-AB3B-3CEEC4E32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285"/>
              <a:ext cx="175" cy="216"/>
            </a:xfrm>
            <a:custGeom>
              <a:avLst/>
              <a:gdLst>
                <a:gd name="T0" fmla="*/ 125 w 70"/>
                <a:gd name="T1" fmla="*/ 1195 h 81"/>
                <a:gd name="T2" fmla="*/ 283 w 70"/>
                <a:gd name="T3" fmla="*/ 760 h 81"/>
                <a:gd name="T4" fmla="*/ 438 w 70"/>
                <a:gd name="T5" fmla="*/ 627 h 81"/>
                <a:gd name="T6" fmla="*/ 488 w 70"/>
                <a:gd name="T7" fmla="*/ 397 h 81"/>
                <a:gd name="T8" fmla="*/ 1095 w 70"/>
                <a:gd name="T9" fmla="*/ 605 h 81"/>
                <a:gd name="T10" fmla="*/ 833 w 70"/>
                <a:gd name="T11" fmla="*/ 136 h 81"/>
                <a:gd name="T12" fmla="*/ 345 w 70"/>
                <a:gd name="T13" fmla="*/ 149 h 81"/>
                <a:gd name="T14" fmla="*/ 188 w 70"/>
                <a:gd name="T15" fmla="*/ 1536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70" h="81">
                  <a:moveTo>
                    <a:pt x="8" y="63"/>
                  </a:moveTo>
                  <a:cubicBezTo>
                    <a:pt x="7" y="54"/>
                    <a:pt x="13" y="45"/>
                    <a:pt x="18" y="40"/>
                  </a:cubicBezTo>
                  <a:cubicBezTo>
                    <a:pt x="21" y="37"/>
                    <a:pt x="26" y="36"/>
                    <a:pt x="28" y="33"/>
                  </a:cubicBezTo>
                  <a:cubicBezTo>
                    <a:pt x="30" y="30"/>
                    <a:pt x="29" y="25"/>
                    <a:pt x="31" y="21"/>
                  </a:cubicBezTo>
                  <a:cubicBezTo>
                    <a:pt x="42" y="0"/>
                    <a:pt x="62" y="22"/>
                    <a:pt x="70" y="32"/>
                  </a:cubicBezTo>
                  <a:cubicBezTo>
                    <a:pt x="64" y="23"/>
                    <a:pt x="63" y="13"/>
                    <a:pt x="53" y="7"/>
                  </a:cubicBezTo>
                  <a:cubicBezTo>
                    <a:pt x="43" y="0"/>
                    <a:pt x="31" y="1"/>
                    <a:pt x="22" y="8"/>
                  </a:cubicBezTo>
                  <a:cubicBezTo>
                    <a:pt x="2" y="25"/>
                    <a:pt x="0" y="75"/>
                    <a:pt x="12" y="8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6" name="Freeform 3020">
              <a:extLst>
                <a:ext uri="{FF2B5EF4-FFF2-40B4-BE49-F238E27FC236}">
                  <a16:creationId xmlns:a16="http://schemas.microsoft.com/office/drawing/2014/main" id="{C9C2B36A-203B-4BF1-8598-7A81BD0B2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405"/>
              <a:ext cx="323" cy="144"/>
            </a:xfrm>
            <a:custGeom>
              <a:avLst/>
              <a:gdLst>
                <a:gd name="T0" fmla="*/ 0 w 129"/>
                <a:gd name="T1" fmla="*/ 307 h 54"/>
                <a:gd name="T2" fmla="*/ 1725 w 129"/>
                <a:gd name="T3" fmla="*/ 533 h 54"/>
                <a:gd name="T4" fmla="*/ 2026 w 129"/>
                <a:gd name="T5" fmla="*/ 0 h 54"/>
                <a:gd name="T6" fmla="*/ 1397 w 129"/>
                <a:gd name="T7" fmla="*/ 491 h 54"/>
                <a:gd name="T8" fmla="*/ 175 w 129"/>
                <a:gd name="T9" fmla="*/ 37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54">
                  <a:moveTo>
                    <a:pt x="0" y="16"/>
                  </a:moveTo>
                  <a:cubicBezTo>
                    <a:pt x="17" y="30"/>
                    <a:pt x="65" y="54"/>
                    <a:pt x="110" y="28"/>
                  </a:cubicBezTo>
                  <a:cubicBezTo>
                    <a:pt x="111" y="25"/>
                    <a:pt x="123" y="4"/>
                    <a:pt x="129" y="0"/>
                  </a:cubicBezTo>
                  <a:cubicBezTo>
                    <a:pt x="111" y="10"/>
                    <a:pt x="111" y="20"/>
                    <a:pt x="89" y="26"/>
                  </a:cubicBezTo>
                  <a:cubicBezTo>
                    <a:pt x="41" y="38"/>
                    <a:pt x="25" y="24"/>
                    <a:pt x="11" y="2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7" name="Freeform 3021">
              <a:extLst>
                <a:ext uri="{FF2B5EF4-FFF2-40B4-BE49-F238E27FC236}">
                  <a16:creationId xmlns:a16="http://schemas.microsoft.com/office/drawing/2014/main" id="{FCD58BE1-12C8-4ED2-8EC3-49930BCE6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360"/>
              <a:ext cx="73" cy="264"/>
            </a:xfrm>
            <a:custGeom>
              <a:avLst/>
              <a:gdLst>
                <a:gd name="T0" fmla="*/ 368 w 29"/>
                <a:gd name="T1" fmla="*/ 0 h 99"/>
                <a:gd name="T2" fmla="*/ 83 w 29"/>
                <a:gd name="T3" fmla="*/ 1877 h 99"/>
                <a:gd name="T4" fmla="*/ 0 w 29"/>
                <a:gd name="T5" fmla="*/ 605 h 99"/>
                <a:gd name="T6" fmla="*/ 272 w 29"/>
                <a:gd name="T7" fmla="*/ 853 h 99"/>
                <a:gd name="T8" fmla="*/ 368 w 29"/>
                <a:gd name="T9" fmla="*/ 0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" h="99">
                  <a:moveTo>
                    <a:pt x="23" y="0"/>
                  </a:moveTo>
                  <a:cubicBezTo>
                    <a:pt x="25" y="25"/>
                    <a:pt x="29" y="68"/>
                    <a:pt x="5" y="99"/>
                  </a:cubicBezTo>
                  <a:cubicBezTo>
                    <a:pt x="6" y="93"/>
                    <a:pt x="12" y="58"/>
                    <a:pt x="0" y="32"/>
                  </a:cubicBezTo>
                  <a:cubicBezTo>
                    <a:pt x="6" y="47"/>
                    <a:pt x="13" y="50"/>
                    <a:pt x="17" y="45"/>
                  </a:cubicBezTo>
                  <a:cubicBezTo>
                    <a:pt x="21" y="39"/>
                    <a:pt x="25" y="13"/>
                    <a:pt x="23" y="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8" name="Freeform 3022">
              <a:extLst>
                <a:ext uri="{FF2B5EF4-FFF2-40B4-BE49-F238E27FC236}">
                  <a16:creationId xmlns:a16="http://schemas.microsoft.com/office/drawing/2014/main" id="{04DDF6FF-36FD-47CF-9FFC-417018227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2387"/>
              <a:ext cx="55" cy="61"/>
            </a:xfrm>
            <a:custGeom>
              <a:avLst/>
              <a:gdLst>
                <a:gd name="T0" fmla="*/ 0 w 22"/>
                <a:gd name="T1" fmla="*/ 430 h 23"/>
                <a:gd name="T2" fmla="*/ 345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8" y="9"/>
                    <a:pt x="17" y="1"/>
                    <a:pt x="22" y="0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29" name="Freeform 3023">
              <a:extLst>
                <a:ext uri="{FF2B5EF4-FFF2-40B4-BE49-F238E27FC236}">
                  <a16:creationId xmlns:a16="http://schemas.microsoft.com/office/drawing/2014/main" id="{50F2FE6F-257A-434D-A48F-DD30809C1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379"/>
              <a:ext cx="227" cy="48"/>
            </a:xfrm>
            <a:custGeom>
              <a:avLst/>
              <a:gdLst>
                <a:gd name="T0" fmla="*/ 0 w 91"/>
                <a:gd name="T1" fmla="*/ 227 h 18"/>
                <a:gd name="T2" fmla="*/ 1412 w 91"/>
                <a:gd name="T3" fmla="*/ 0 h 18"/>
                <a:gd name="T4" fmla="*/ 0 w 91"/>
                <a:gd name="T5" fmla="*/ 2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18">
                  <a:moveTo>
                    <a:pt x="0" y="12"/>
                  </a:moveTo>
                  <a:cubicBezTo>
                    <a:pt x="27" y="16"/>
                    <a:pt x="66" y="16"/>
                    <a:pt x="91" y="0"/>
                  </a:cubicBezTo>
                  <a:cubicBezTo>
                    <a:pt x="79" y="5"/>
                    <a:pt x="17" y="18"/>
                    <a:pt x="0" y="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0" name="Freeform 3024">
              <a:extLst>
                <a:ext uri="{FF2B5EF4-FFF2-40B4-BE49-F238E27FC236}">
                  <a16:creationId xmlns:a16="http://schemas.microsoft.com/office/drawing/2014/main" id="{4DED9FBD-9190-4458-86B5-EDE934598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200"/>
              <a:ext cx="130" cy="189"/>
            </a:xfrm>
            <a:custGeom>
              <a:avLst/>
              <a:gdLst>
                <a:gd name="T0" fmla="*/ 813 w 52"/>
                <a:gd name="T1" fmla="*/ 21 h 71"/>
                <a:gd name="T2" fmla="*/ 0 w 52"/>
                <a:gd name="T3" fmla="*/ 1339 h 71"/>
                <a:gd name="T4" fmla="*/ 813 w 52"/>
                <a:gd name="T5" fmla="*/ 21 h 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71">
                  <a:moveTo>
                    <a:pt x="52" y="1"/>
                  </a:moveTo>
                  <a:cubicBezTo>
                    <a:pt x="32" y="0"/>
                    <a:pt x="1" y="2"/>
                    <a:pt x="0" y="71"/>
                  </a:cubicBezTo>
                  <a:cubicBezTo>
                    <a:pt x="5" y="43"/>
                    <a:pt x="15" y="4"/>
                    <a:pt x="52" y="1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1" name="Freeform 3025">
              <a:extLst>
                <a:ext uri="{FF2B5EF4-FFF2-40B4-BE49-F238E27FC236}">
                  <a16:creationId xmlns:a16="http://schemas.microsoft.com/office/drawing/2014/main" id="{E0BA254D-3693-46ED-9D47-6517580F6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2613"/>
              <a:ext cx="32" cy="299"/>
            </a:xfrm>
            <a:custGeom>
              <a:avLst/>
              <a:gdLst>
                <a:gd name="T0" fmla="*/ 194 w 13"/>
                <a:gd name="T1" fmla="*/ 2130 h 112"/>
                <a:gd name="T2" fmla="*/ 133 w 13"/>
                <a:gd name="T3" fmla="*/ 0 h 112"/>
                <a:gd name="T4" fmla="*/ 194 w 13"/>
                <a:gd name="T5" fmla="*/ 213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2">
                  <a:moveTo>
                    <a:pt x="13" y="112"/>
                  </a:moveTo>
                  <a:cubicBezTo>
                    <a:pt x="0" y="64"/>
                    <a:pt x="4" y="19"/>
                    <a:pt x="9" y="0"/>
                  </a:cubicBezTo>
                  <a:cubicBezTo>
                    <a:pt x="7" y="15"/>
                    <a:pt x="6" y="78"/>
                    <a:pt x="13" y="112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2" name="Freeform 3026">
              <a:extLst>
                <a:ext uri="{FF2B5EF4-FFF2-40B4-BE49-F238E27FC236}">
                  <a16:creationId xmlns:a16="http://schemas.microsoft.com/office/drawing/2014/main" id="{A7B54124-3DE1-43AA-BF24-E3A9B5C7F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643"/>
              <a:ext cx="40" cy="157"/>
            </a:xfrm>
            <a:custGeom>
              <a:avLst/>
              <a:gdLst>
                <a:gd name="T0" fmla="*/ 158 w 16"/>
                <a:gd name="T1" fmla="*/ 1112 h 59"/>
                <a:gd name="T2" fmla="*/ 20 w 16"/>
                <a:gd name="T3" fmla="*/ 546 h 59"/>
                <a:gd name="T4" fmla="*/ 250 w 16"/>
                <a:gd name="T5" fmla="*/ 0 h 59"/>
                <a:gd name="T6" fmla="*/ 83 w 16"/>
                <a:gd name="T7" fmla="*/ 567 h 59"/>
                <a:gd name="T8" fmla="*/ 158 w 16"/>
                <a:gd name="T9" fmla="*/ 1112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9">
                  <a:moveTo>
                    <a:pt x="10" y="59"/>
                  </a:moveTo>
                  <a:cubicBezTo>
                    <a:pt x="9" y="53"/>
                    <a:pt x="2" y="41"/>
                    <a:pt x="1" y="29"/>
                  </a:cubicBezTo>
                  <a:cubicBezTo>
                    <a:pt x="0" y="18"/>
                    <a:pt x="4" y="8"/>
                    <a:pt x="16" y="0"/>
                  </a:cubicBezTo>
                  <a:cubicBezTo>
                    <a:pt x="11" y="7"/>
                    <a:pt x="5" y="19"/>
                    <a:pt x="5" y="30"/>
                  </a:cubicBezTo>
                  <a:cubicBezTo>
                    <a:pt x="5" y="41"/>
                    <a:pt x="8" y="53"/>
                    <a:pt x="10" y="59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3" name="Freeform 3027">
              <a:extLst>
                <a:ext uri="{FF2B5EF4-FFF2-40B4-BE49-F238E27FC236}">
                  <a16:creationId xmlns:a16="http://schemas.microsoft.com/office/drawing/2014/main" id="{0D9B6556-C767-4771-844F-13D5B7CE1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2931"/>
              <a:ext cx="60" cy="114"/>
            </a:xfrm>
            <a:custGeom>
              <a:avLst/>
              <a:gdLst>
                <a:gd name="T0" fmla="*/ 345 w 24"/>
                <a:gd name="T1" fmla="*/ 801 h 43"/>
                <a:gd name="T2" fmla="*/ 0 w 24"/>
                <a:gd name="T3" fmla="*/ 0 h 43"/>
                <a:gd name="T4" fmla="*/ 345 w 24"/>
                <a:gd name="T5" fmla="*/ 80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3">
                  <a:moveTo>
                    <a:pt x="22" y="43"/>
                  </a:moveTo>
                  <a:cubicBezTo>
                    <a:pt x="20" y="29"/>
                    <a:pt x="12" y="11"/>
                    <a:pt x="0" y="0"/>
                  </a:cubicBezTo>
                  <a:cubicBezTo>
                    <a:pt x="11" y="3"/>
                    <a:pt x="24" y="21"/>
                    <a:pt x="22" y="43"/>
                  </a:cubicBezTo>
                  <a:close/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4" name="Freeform 3028">
              <a:extLst>
                <a:ext uri="{FF2B5EF4-FFF2-40B4-BE49-F238E27FC236}">
                  <a16:creationId xmlns:a16="http://schemas.microsoft.com/office/drawing/2014/main" id="{E662D69D-107D-4FF7-82D1-C9EE436FD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0" y="2699"/>
              <a:ext cx="517" cy="333"/>
            </a:xfrm>
            <a:custGeom>
              <a:avLst/>
              <a:gdLst>
                <a:gd name="T0" fmla="*/ 187 w 207"/>
                <a:gd name="T1" fmla="*/ 0 h 125"/>
                <a:gd name="T2" fmla="*/ 312 w 207"/>
                <a:gd name="T3" fmla="*/ 1305 h 125"/>
                <a:gd name="T4" fmla="*/ 1621 w 207"/>
                <a:gd name="T5" fmla="*/ 2307 h 125"/>
                <a:gd name="T6" fmla="*/ 3224 w 207"/>
                <a:gd name="T7" fmla="*/ 1510 h 1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7" h="125">
                  <a:moveTo>
                    <a:pt x="12" y="0"/>
                  </a:moveTo>
                  <a:cubicBezTo>
                    <a:pt x="3" y="19"/>
                    <a:pt x="0" y="38"/>
                    <a:pt x="20" y="69"/>
                  </a:cubicBezTo>
                  <a:cubicBezTo>
                    <a:pt x="41" y="101"/>
                    <a:pt x="59" y="118"/>
                    <a:pt x="104" y="122"/>
                  </a:cubicBezTo>
                  <a:cubicBezTo>
                    <a:pt x="150" y="125"/>
                    <a:pt x="180" y="107"/>
                    <a:pt x="207" y="8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5" name="Freeform 3029">
              <a:extLst>
                <a:ext uri="{FF2B5EF4-FFF2-40B4-BE49-F238E27FC236}">
                  <a16:creationId xmlns:a16="http://schemas.microsoft.com/office/drawing/2014/main" id="{9D36EE78-E3A6-4C1F-8DAE-A015F83F8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2933"/>
              <a:ext cx="905" cy="334"/>
            </a:xfrm>
            <a:custGeom>
              <a:avLst/>
              <a:gdLst>
                <a:gd name="T0" fmla="*/ 0 w 362"/>
                <a:gd name="T1" fmla="*/ 628 h 125"/>
                <a:gd name="T2" fmla="*/ 938 w 362"/>
                <a:gd name="T3" fmla="*/ 115 h 125"/>
                <a:gd name="T4" fmla="*/ 1908 w 362"/>
                <a:gd name="T5" fmla="*/ 1622 h 125"/>
                <a:gd name="T6" fmla="*/ 3033 w 362"/>
                <a:gd name="T7" fmla="*/ 1221 h 125"/>
                <a:gd name="T8" fmla="*/ 3908 w 362"/>
                <a:gd name="T9" fmla="*/ 1371 h 125"/>
                <a:gd name="T10" fmla="*/ 5238 w 362"/>
                <a:gd name="T11" fmla="*/ 729 h 125"/>
                <a:gd name="T12" fmla="*/ 5500 w 362"/>
                <a:gd name="T13" fmla="*/ 1870 h 125"/>
                <a:gd name="T14" fmla="*/ 5550 w 362"/>
                <a:gd name="T15" fmla="*/ 2362 h 1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2" h="125">
                  <a:moveTo>
                    <a:pt x="0" y="33"/>
                  </a:moveTo>
                  <a:cubicBezTo>
                    <a:pt x="18" y="13"/>
                    <a:pt x="37" y="0"/>
                    <a:pt x="60" y="6"/>
                  </a:cubicBezTo>
                  <a:cubicBezTo>
                    <a:pt x="118" y="20"/>
                    <a:pt x="93" y="81"/>
                    <a:pt x="122" y="85"/>
                  </a:cubicBezTo>
                  <a:cubicBezTo>
                    <a:pt x="151" y="89"/>
                    <a:pt x="171" y="60"/>
                    <a:pt x="194" y="64"/>
                  </a:cubicBezTo>
                  <a:cubicBezTo>
                    <a:pt x="217" y="67"/>
                    <a:pt x="225" y="79"/>
                    <a:pt x="250" y="72"/>
                  </a:cubicBezTo>
                  <a:cubicBezTo>
                    <a:pt x="275" y="66"/>
                    <a:pt x="308" y="29"/>
                    <a:pt x="335" y="38"/>
                  </a:cubicBezTo>
                  <a:cubicBezTo>
                    <a:pt x="362" y="48"/>
                    <a:pt x="358" y="79"/>
                    <a:pt x="352" y="98"/>
                  </a:cubicBezTo>
                  <a:cubicBezTo>
                    <a:pt x="346" y="117"/>
                    <a:pt x="346" y="125"/>
                    <a:pt x="355" y="12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6" name="Freeform 3030">
              <a:extLst>
                <a:ext uri="{FF2B5EF4-FFF2-40B4-BE49-F238E27FC236}">
                  <a16:creationId xmlns:a16="http://schemas.microsoft.com/office/drawing/2014/main" id="{A0185F3D-9128-47C8-8871-FC3988603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3139"/>
              <a:ext cx="97" cy="85"/>
            </a:xfrm>
            <a:custGeom>
              <a:avLst/>
              <a:gdLst>
                <a:gd name="T0" fmla="*/ 371 w 39"/>
                <a:gd name="T1" fmla="*/ 0 h 32"/>
                <a:gd name="T2" fmla="*/ 0 w 39"/>
                <a:gd name="T3" fmla="*/ 600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24" y="0"/>
                  </a:moveTo>
                  <a:cubicBezTo>
                    <a:pt x="39" y="8"/>
                    <a:pt x="8" y="21"/>
                    <a:pt x="0" y="3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7" name="Freeform 3031">
              <a:extLst>
                <a:ext uri="{FF2B5EF4-FFF2-40B4-BE49-F238E27FC236}">
                  <a16:creationId xmlns:a16="http://schemas.microsoft.com/office/drawing/2014/main" id="{DB807252-94AA-4BDC-BCCA-DD8B0E894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2" y="3051"/>
              <a:ext cx="40" cy="77"/>
            </a:xfrm>
            <a:custGeom>
              <a:avLst/>
              <a:gdLst>
                <a:gd name="T0" fmla="*/ 0 w 16"/>
                <a:gd name="T1" fmla="*/ 56 h 29"/>
                <a:gd name="T2" fmla="*/ 158 w 16"/>
                <a:gd name="T3" fmla="*/ 54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0" y="3"/>
                  </a:moveTo>
                  <a:cubicBezTo>
                    <a:pt x="16" y="0"/>
                    <a:pt x="10" y="18"/>
                    <a:pt x="10" y="29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8" name="Freeform 3032">
              <a:extLst>
                <a:ext uri="{FF2B5EF4-FFF2-40B4-BE49-F238E27FC236}">
                  <a16:creationId xmlns:a16="http://schemas.microsoft.com/office/drawing/2014/main" id="{6DDD9FE2-1090-4C62-A6FC-82A539940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2664"/>
              <a:ext cx="350" cy="189"/>
            </a:xfrm>
            <a:custGeom>
              <a:avLst/>
              <a:gdLst>
                <a:gd name="T0" fmla="*/ 2188 w 140"/>
                <a:gd name="T1" fmla="*/ 886 h 71"/>
                <a:gd name="T2" fmla="*/ 1520 w 140"/>
                <a:gd name="T3" fmla="*/ 1318 h 71"/>
                <a:gd name="T4" fmla="*/ 533 w 140"/>
                <a:gd name="T5" fmla="*/ 977 h 71"/>
                <a:gd name="T6" fmla="*/ 0 w 140"/>
                <a:gd name="T7" fmla="*/ 149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0" h="71">
                  <a:moveTo>
                    <a:pt x="140" y="47"/>
                  </a:moveTo>
                  <a:cubicBezTo>
                    <a:pt x="134" y="55"/>
                    <a:pt x="122" y="68"/>
                    <a:pt x="97" y="70"/>
                  </a:cubicBezTo>
                  <a:cubicBezTo>
                    <a:pt x="72" y="71"/>
                    <a:pt x="41" y="64"/>
                    <a:pt x="34" y="52"/>
                  </a:cubicBezTo>
                  <a:cubicBezTo>
                    <a:pt x="27" y="40"/>
                    <a:pt x="8" y="0"/>
                    <a:pt x="0" y="8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39" name="Freeform 3033">
              <a:extLst>
                <a:ext uri="{FF2B5EF4-FFF2-40B4-BE49-F238E27FC236}">
                  <a16:creationId xmlns:a16="http://schemas.microsoft.com/office/drawing/2014/main" id="{F41DBEC5-E795-44A5-84E2-D9852932A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824"/>
              <a:ext cx="183" cy="136"/>
            </a:xfrm>
            <a:custGeom>
              <a:avLst/>
              <a:gdLst>
                <a:gd name="T0" fmla="*/ 1151 w 73"/>
                <a:gd name="T1" fmla="*/ 35 h 51"/>
                <a:gd name="T2" fmla="*/ 271 w 73"/>
                <a:gd name="T3" fmla="*/ 683 h 51"/>
                <a:gd name="T4" fmla="*/ 0 w 73"/>
                <a:gd name="T5" fmla="*/ 832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3" h="51">
                  <a:moveTo>
                    <a:pt x="73" y="2"/>
                  </a:moveTo>
                  <a:cubicBezTo>
                    <a:pt x="43" y="0"/>
                    <a:pt x="28" y="20"/>
                    <a:pt x="17" y="36"/>
                  </a:cubicBezTo>
                  <a:cubicBezTo>
                    <a:pt x="7" y="51"/>
                    <a:pt x="1" y="48"/>
                    <a:pt x="0" y="4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0" name="Freeform 3034">
              <a:extLst>
                <a:ext uri="{FF2B5EF4-FFF2-40B4-BE49-F238E27FC236}">
                  <a16:creationId xmlns:a16="http://schemas.microsoft.com/office/drawing/2014/main" id="{3DA1B9C4-35AA-43CA-9330-95D4780A7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848"/>
              <a:ext cx="180" cy="125"/>
            </a:xfrm>
            <a:custGeom>
              <a:avLst/>
              <a:gdLst>
                <a:gd name="T0" fmla="*/ 0 w 72"/>
                <a:gd name="T1" fmla="*/ 0 h 47"/>
                <a:gd name="T2" fmla="*/ 770 w 72"/>
                <a:gd name="T3" fmla="*/ 737 h 47"/>
                <a:gd name="T4" fmla="*/ 1125 w 72"/>
                <a:gd name="T5" fmla="*/ 848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7">
                  <a:moveTo>
                    <a:pt x="0" y="0"/>
                  </a:moveTo>
                  <a:cubicBezTo>
                    <a:pt x="18" y="5"/>
                    <a:pt x="34" y="32"/>
                    <a:pt x="49" y="39"/>
                  </a:cubicBezTo>
                  <a:cubicBezTo>
                    <a:pt x="64" y="47"/>
                    <a:pt x="72" y="45"/>
                    <a:pt x="72" y="45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1" name="Freeform 3035">
              <a:extLst>
                <a:ext uri="{FF2B5EF4-FFF2-40B4-BE49-F238E27FC236}">
                  <a16:creationId xmlns:a16="http://schemas.microsoft.com/office/drawing/2014/main" id="{A6B8B3A4-A9EC-43F8-ACB3-29206C375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384"/>
              <a:ext cx="118" cy="387"/>
            </a:xfrm>
            <a:custGeom>
              <a:avLst/>
              <a:gdLst>
                <a:gd name="T0" fmla="*/ 239 w 47"/>
                <a:gd name="T1" fmla="*/ 2757 h 145"/>
                <a:gd name="T2" fmla="*/ 379 w 47"/>
                <a:gd name="T3" fmla="*/ 2108 h 145"/>
                <a:gd name="T4" fmla="*/ 650 w 47"/>
                <a:gd name="T5" fmla="*/ 1025 h 145"/>
                <a:gd name="T6" fmla="*/ 743 w 47"/>
                <a:gd name="T7" fmla="*/ 0 h 1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145">
                  <a:moveTo>
                    <a:pt x="15" y="145"/>
                  </a:moveTo>
                  <a:cubicBezTo>
                    <a:pt x="0" y="134"/>
                    <a:pt x="15" y="122"/>
                    <a:pt x="24" y="111"/>
                  </a:cubicBezTo>
                  <a:cubicBezTo>
                    <a:pt x="41" y="87"/>
                    <a:pt x="43" y="73"/>
                    <a:pt x="41" y="54"/>
                  </a:cubicBezTo>
                  <a:cubicBezTo>
                    <a:pt x="39" y="34"/>
                    <a:pt x="44" y="8"/>
                    <a:pt x="47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2" name="Freeform 3036">
              <a:extLst>
                <a:ext uri="{FF2B5EF4-FFF2-40B4-BE49-F238E27FC236}">
                  <a16:creationId xmlns:a16="http://schemas.microsoft.com/office/drawing/2014/main" id="{D3460775-E626-48F3-89DC-8A28B3EA7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3061"/>
              <a:ext cx="142" cy="83"/>
            </a:xfrm>
            <a:custGeom>
              <a:avLst/>
              <a:gdLst>
                <a:gd name="T0" fmla="*/ 0 w 57"/>
                <a:gd name="T1" fmla="*/ 0 h 31"/>
                <a:gd name="T2" fmla="*/ 882 w 57"/>
                <a:gd name="T3" fmla="*/ 517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7" h="31">
                  <a:moveTo>
                    <a:pt x="0" y="0"/>
                  </a:moveTo>
                  <a:cubicBezTo>
                    <a:pt x="8" y="17"/>
                    <a:pt x="21" y="31"/>
                    <a:pt x="57" y="27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3" name="Freeform 3037">
              <a:extLst>
                <a:ext uri="{FF2B5EF4-FFF2-40B4-BE49-F238E27FC236}">
                  <a16:creationId xmlns:a16="http://schemas.microsoft.com/office/drawing/2014/main" id="{618EA5F5-4B8C-4974-A5A3-36D6093FA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739"/>
              <a:ext cx="17" cy="109"/>
            </a:xfrm>
            <a:custGeom>
              <a:avLst/>
              <a:gdLst>
                <a:gd name="T0" fmla="*/ 58 w 7"/>
                <a:gd name="T1" fmla="*/ 0 h 41"/>
                <a:gd name="T2" fmla="*/ 70 w 7"/>
                <a:gd name="T3" fmla="*/ 452 h 41"/>
                <a:gd name="T4" fmla="*/ 0 w 7"/>
                <a:gd name="T5" fmla="*/ 771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2" y="33"/>
                    <a:pt x="0" y="41"/>
                    <a:pt x="0" y="4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4" name="Freeform 3038">
              <a:extLst>
                <a:ext uri="{FF2B5EF4-FFF2-40B4-BE49-F238E27FC236}">
                  <a16:creationId xmlns:a16="http://schemas.microsoft.com/office/drawing/2014/main" id="{79400AB8-39D1-4D6A-92E2-5F9C898AA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619"/>
              <a:ext cx="80" cy="90"/>
            </a:xfrm>
            <a:custGeom>
              <a:avLst/>
              <a:gdLst>
                <a:gd name="T0" fmla="*/ 0 w 32"/>
                <a:gd name="T1" fmla="*/ 294 h 34"/>
                <a:gd name="T2" fmla="*/ 500 w 32"/>
                <a:gd name="T3" fmla="*/ 0 h 34"/>
                <a:gd name="T4" fmla="*/ 145 w 32"/>
                <a:gd name="T5" fmla="*/ 63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4">
                  <a:moveTo>
                    <a:pt x="0" y="16"/>
                  </a:moveTo>
                  <a:cubicBezTo>
                    <a:pt x="7" y="19"/>
                    <a:pt x="26" y="6"/>
                    <a:pt x="32" y="0"/>
                  </a:cubicBezTo>
                  <a:cubicBezTo>
                    <a:pt x="22" y="9"/>
                    <a:pt x="9" y="20"/>
                    <a:pt x="9" y="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5" name="Freeform 3039">
              <a:extLst>
                <a:ext uri="{FF2B5EF4-FFF2-40B4-BE49-F238E27FC236}">
                  <a16:creationId xmlns:a16="http://schemas.microsoft.com/office/drawing/2014/main" id="{8B45FDD1-E565-49C4-B813-3FA59B968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789"/>
              <a:ext cx="188" cy="184"/>
            </a:xfrm>
            <a:custGeom>
              <a:avLst/>
              <a:gdLst>
                <a:gd name="T0" fmla="*/ 1151 w 75"/>
                <a:gd name="T1" fmla="*/ 1272 h 69"/>
                <a:gd name="T2" fmla="*/ 785 w 75"/>
                <a:gd name="T3" fmla="*/ 1160 h 69"/>
                <a:gd name="T4" fmla="*/ 20 w 75"/>
                <a:gd name="T5" fmla="*/ 419 h 69"/>
                <a:gd name="T6" fmla="*/ 0 w 75"/>
                <a:gd name="T7" fmla="*/ 419 h 69"/>
                <a:gd name="T8" fmla="*/ 534 w 75"/>
                <a:gd name="T9" fmla="*/ 0 h 69"/>
                <a:gd name="T10" fmla="*/ 534 w 75"/>
                <a:gd name="T11" fmla="*/ 0 h 69"/>
                <a:gd name="T12" fmla="*/ 772 w 75"/>
                <a:gd name="T13" fmla="*/ 661 h 69"/>
                <a:gd name="T14" fmla="*/ 1181 w 75"/>
                <a:gd name="T15" fmla="*/ 1272 h 69"/>
                <a:gd name="T16" fmla="*/ 1151 w 75"/>
                <a:gd name="T17" fmla="*/ 1272 h 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69">
                  <a:moveTo>
                    <a:pt x="73" y="67"/>
                  </a:moveTo>
                  <a:cubicBezTo>
                    <a:pt x="73" y="67"/>
                    <a:pt x="65" y="69"/>
                    <a:pt x="50" y="61"/>
                  </a:cubicBezTo>
                  <a:cubicBezTo>
                    <a:pt x="35" y="54"/>
                    <a:pt x="19" y="27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9" y="18"/>
                    <a:pt x="29" y="7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6" y="10"/>
                    <a:pt x="40" y="21"/>
                    <a:pt x="49" y="35"/>
                  </a:cubicBezTo>
                  <a:cubicBezTo>
                    <a:pt x="57" y="48"/>
                    <a:pt x="65" y="59"/>
                    <a:pt x="75" y="67"/>
                  </a:cubicBezTo>
                  <a:lnTo>
                    <a:pt x="73" y="67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6" name="Freeform 3040">
              <a:extLst>
                <a:ext uri="{FF2B5EF4-FFF2-40B4-BE49-F238E27FC236}">
                  <a16:creationId xmlns:a16="http://schemas.microsoft.com/office/drawing/2014/main" id="{0ADB0C7B-9B0D-4214-B3F3-C487440EA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3061"/>
              <a:ext cx="145" cy="104"/>
            </a:xfrm>
            <a:custGeom>
              <a:avLst/>
              <a:gdLst>
                <a:gd name="T0" fmla="*/ 908 w 58"/>
                <a:gd name="T1" fmla="*/ 512 h 39"/>
                <a:gd name="T2" fmla="*/ 20 w 58"/>
                <a:gd name="T3" fmla="*/ 0 h 39"/>
                <a:gd name="T4" fmla="*/ 0 w 58"/>
                <a:gd name="T5" fmla="*/ 0 h 39"/>
                <a:gd name="T6" fmla="*/ 333 w 58"/>
                <a:gd name="T7" fmla="*/ 704 h 39"/>
                <a:gd name="T8" fmla="*/ 908 w 58"/>
                <a:gd name="T9" fmla="*/ 512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39">
                  <a:moveTo>
                    <a:pt x="58" y="27"/>
                  </a:moveTo>
                  <a:cubicBezTo>
                    <a:pt x="22" y="31"/>
                    <a:pt x="9" y="17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8"/>
                    <a:pt x="6" y="35"/>
                    <a:pt x="21" y="37"/>
                  </a:cubicBezTo>
                  <a:cubicBezTo>
                    <a:pt x="35" y="39"/>
                    <a:pt x="47" y="33"/>
                    <a:pt x="58" y="2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7" name="Freeform 3041">
              <a:extLst>
                <a:ext uri="{FF2B5EF4-FFF2-40B4-BE49-F238E27FC236}">
                  <a16:creationId xmlns:a16="http://schemas.microsoft.com/office/drawing/2014/main" id="{79AAA04B-0208-4EE9-9AF5-B3F9E845D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2739"/>
              <a:ext cx="75" cy="109"/>
            </a:xfrm>
            <a:custGeom>
              <a:avLst/>
              <a:gdLst>
                <a:gd name="T0" fmla="*/ 63 w 30"/>
                <a:gd name="T1" fmla="*/ 0 h 41"/>
                <a:gd name="T2" fmla="*/ 83 w 30"/>
                <a:gd name="T3" fmla="*/ 452 h 41"/>
                <a:gd name="T4" fmla="*/ 0 w 30"/>
                <a:gd name="T5" fmla="*/ 771 h 41"/>
                <a:gd name="T6" fmla="*/ 0 w 30"/>
                <a:gd name="T7" fmla="*/ 771 h 41"/>
                <a:gd name="T8" fmla="*/ 470 w 30"/>
                <a:gd name="T9" fmla="*/ 635 h 41"/>
                <a:gd name="T10" fmla="*/ 470 w 30"/>
                <a:gd name="T11" fmla="*/ 635 h 41"/>
                <a:gd name="T12" fmla="*/ 283 w 30"/>
                <a:gd name="T13" fmla="*/ 452 h 41"/>
                <a:gd name="T14" fmla="*/ 63 w 30"/>
                <a:gd name="T15" fmla="*/ 0 h 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1">
                  <a:moveTo>
                    <a:pt x="4" y="0"/>
                  </a:moveTo>
                  <a:cubicBezTo>
                    <a:pt x="4" y="8"/>
                    <a:pt x="7" y="16"/>
                    <a:pt x="5" y="24"/>
                  </a:cubicBezTo>
                  <a:cubicBezTo>
                    <a:pt x="2" y="33"/>
                    <a:pt x="0" y="41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8" y="36"/>
                    <a:pt x="17" y="33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25" y="31"/>
                    <a:pt x="20" y="28"/>
                    <a:pt x="18" y="24"/>
                  </a:cubicBezTo>
                  <a:cubicBezTo>
                    <a:pt x="15" y="19"/>
                    <a:pt x="10" y="9"/>
                    <a:pt x="4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8" name="Freeform 3042">
              <a:extLst>
                <a:ext uri="{FF2B5EF4-FFF2-40B4-BE49-F238E27FC236}">
                  <a16:creationId xmlns:a16="http://schemas.microsoft.com/office/drawing/2014/main" id="{632AE882-2661-4BE0-8B56-CE5DB96F3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112"/>
              <a:ext cx="100" cy="24"/>
            </a:xfrm>
            <a:custGeom>
              <a:avLst/>
              <a:gdLst>
                <a:gd name="T0" fmla="*/ 613 w 40"/>
                <a:gd name="T1" fmla="*/ 21 h 9"/>
                <a:gd name="T2" fmla="*/ 0 w 40"/>
                <a:gd name="T3" fmla="*/ 93 h 9"/>
                <a:gd name="T4" fmla="*/ 0 w 40"/>
                <a:gd name="T5" fmla="*/ 77 h 9"/>
                <a:gd name="T6" fmla="*/ 458 w 40"/>
                <a:gd name="T7" fmla="*/ 93 h 9"/>
                <a:gd name="T8" fmla="*/ 625 w 40"/>
                <a:gd name="T9" fmla="*/ 21 h 9"/>
                <a:gd name="T10" fmla="*/ 613 w 40"/>
                <a:gd name="T11" fmla="*/ 21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9">
                  <a:moveTo>
                    <a:pt x="39" y="1"/>
                  </a:moveTo>
                  <a:cubicBezTo>
                    <a:pt x="31" y="0"/>
                    <a:pt x="12" y="3"/>
                    <a:pt x="0" y="5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7"/>
                    <a:pt x="16" y="9"/>
                    <a:pt x="29" y="5"/>
                  </a:cubicBezTo>
                  <a:cubicBezTo>
                    <a:pt x="32" y="4"/>
                    <a:pt x="36" y="3"/>
                    <a:pt x="40" y="1"/>
                  </a:cubicBezTo>
                  <a:lnTo>
                    <a:pt x="39" y="1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" name="Freeform 3043">
              <a:extLst>
                <a:ext uri="{FF2B5EF4-FFF2-40B4-BE49-F238E27FC236}">
                  <a16:creationId xmlns:a16="http://schemas.microsoft.com/office/drawing/2014/main" id="{8CA77C26-9373-4F24-AB1B-6745F5190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" y="2619"/>
              <a:ext cx="80" cy="96"/>
            </a:xfrm>
            <a:custGeom>
              <a:avLst/>
              <a:gdLst>
                <a:gd name="T0" fmla="*/ 145 w 32"/>
                <a:gd name="T1" fmla="*/ 648 h 36"/>
                <a:gd name="T2" fmla="*/ 500 w 32"/>
                <a:gd name="T3" fmla="*/ 0 h 36"/>
                <a:gd name="T4" fmla="*/ 0 w 32"/>
                <a:gd name="T5" fmla="*/ 307 h 36"/>
                <a:gd name="T6" fmla="*/ 0 w 32"/>
                <a:gd name="T7" fmla="*/ 307 h 36"/>
                <a:gd name="T8" fmla="*/ 145 w 32"/>
                <a:gd name="T9" fmla="*/ 683 h 36"/>
                <a:gd name="T10" fmla="*/ 145 w 32"/>
                <a:gd name="T11" fmla="*/ 648 h 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36">
                  <a:moveTo>
                    <a:pt x="9" y="34"/>
                  </a:moveTo>
                  <a:cubicBezTo>
                    <a:pt x="9" y="20"/>
                    <a:pt x="22" y="9"/>
                    <a:pt x="32" y="0"/>
                  </a:cubicBezTo>
                  <a:cubicBezTo>
                    <a:pt x="26" y="6"/>
                    <a:pt x="7" y="19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2"/>
                    <a:pt x="6" y="29"/>
                    <a:pt x="9" y="36"/>
                  </a:cubicBezTo>
                  <a:lnTo>
                    <a:pt x="9" y="34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0" name="Freeform 3044">
              <a:extLst>
                <a:ext uri="{FF2B5EF4-FFF2-40B4-BE49-F238E27FC236}">
                  <a16:creationId xmlns:a16="http://schemas.microsoft.com/office/drawing/2014/main" id="{DD33F045-FD31-40A4-8885-64DEA401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" y="2539"/>
              <a:ext cx="850" cy="346"/>
            </a:xfrm>
            <a:custGeom>
              <a:avLst/>
              <a:gdLst>
                <a:gd name="T0" fmla="*/ 5313 w 340"/>
                <a:gd name="T1" fmla="*/ 35 h 130"/>
                <a:gd name="T2" fmla="*/ 5158 w 340"/>
                <a:gd name="T3" fmla="*/ 226 h 130"/>
                <a:gd name="T4" fmla="*/ 4925 w 340"/>
                <a:gd name="T5" fmla="*/ 1757 h 130"/>
                <a:gd name="T6" fmla="*/ 4020 w 340"/>
                <a:gd name="T7" fmla="*/ 2417 h 130"/>
                <a:gd name="T8" fmla="*/ 3363 w 340"/>
                <a:gd name="T9" fmla="*/ 1679 h 130"/>
                <a:gd name="T10" fmla="*/ 2750 w 340"/>
                <a:gd name="T11" fmla="*/ 452 h 130"/>
                <a:gd name="T12" fmla="*/ 1563 w 340"/>
                <a:gd name="T13" fmla="*/ 1091 h 130"/>
                <a:gd name="T14" fmla="*/ 1000 w 340"/>
                <a:gd name="T15" fmla="*/ 695 h 130"/>
                <a:gd name="T16" fmla="*/ 0 w 340"/>
                <a:gd name="T17" fmla="*/ 170 h 1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0" h="130">
                  <a:moveTo>
                    <a:pt x="340" y="2"/>
                  </a:moveTo>
                  <a:cubicBezTo>
                    <a:pt x="337" y="0"/>
                    <a:pt x="333" y="0"/>
                    <a:pt x="330" y="12"/>
                  </a:cubicBezTo>
                  <a:cubicBezTo>
                    <a:pt x="327" y="24"/>
                    <a:pt x="336" y="53"/>
                    <a:pt x="315" y="93"/>
                  </a:cubicBezTo>
                  <a:cubicBezTo>
                    <a:pt x="300" y="121"/>
                    <a:pt x="280" y="130"/>
                    <a:pt x="257" y="128"/>
                  </a:cubicBezTo>
                  <a:cubicBezTo>
                    <a:pt x="233" y="126"/>
                    <a:pt x="220" y="114"/>
                    <a:pt x="215" y="89"/>
                  </a:cubicBezTo>
                  <a:cubicBezTo>
                    <a:pt x="210" y="65"/>
                    <a:pt x="199" y="32"/>
                    <a:pt x="176" y="24"/>
                  </a:cubicBezTo>
                  <a:cubicBezTo>
                    <a:pt x="130" y="8"/>
                    <a:pt x="120" y="54"/>
                    <a:pt x="100" y="58"/>
                  </a:cubicBezTo>
                  <a:cubicBezTo>
                    <a:pt x="79" y="63"/>
                    <a:pt x="77" y="60"/>
                    <a:pt x="64" y="37"/>
                  </a:cubicBezTo>
                  <a:cubicBezTo>
                    <a:pt x="54" y="16"/>
                    <a:pt x="23" y="6"/>
                    <a:pt x="0" y="9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" name="Freeform 3045">
              <a:extLst>
                <a:ext uri="{FF2B5EF4-FFF2-40B4-BE49-F238E27FC236}">
                  <a16:creationId xmlns:a16="http://schemas.microsoft.com/office/drawing/2014/main" id="{1E45376E-AA61-4666-97EF-899E9E5F8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2357"/>
              <a:ext cx="175" cy="262"/>
            </a:xfrm>
            <a:custGeom>
              <a:avLst/>
              <a:gdLst>
                <a:gd name="T0" fmla="*/ 1095 w 70"/>
                <a:gd name="T1" fmla="*/ 0 h 98"/>
                <a:gd name="T2" fmla="*/ 0 w 70"/>
                <a:gd name="T3" fmla="*/ 1871 h 9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8">
                  <a:moveTo>
                    <a:pt x="70" y="0"/>
                  </a:moveTo>
                  <a:cubicBezTo>
                    <a:pt x="52" y="43"/>
                    <a:pt x="50" y="62"/>
                    <a:pt x="0" y="98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2" name="Freeform 3046">
              <a:extLst>
                <a:ext uri="{FF2B5EF4-FFF2-40B4-BE49-F238E27FC236}">
                  <a16:creationId xmlns:a16="http://schemas.microsoft.com/office/drawing/2014/main" id="{B9F5071E-F9AF-443C-96AE-959F36D77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515"/>
              <a:ext cx="40" cy="42"/>
            </a:xfrm>
            <a:custGeom>
              <a:avLst/>
              <a:gdLst>
                <a:gd name="T0" fmla="*/ 0 w 16"/>
                <a:gd name="T1" fmla="*/ 0 h 16"/>
                <a:gd name="T2" fmla="*/ 250 w 16"/>
                <a:gd name="T3" fmla="*/ 289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cubicBezTo>
                    <a:pt x="6" y="4"/>
                    <a:pt x="11" y="9"/>
                    <a:pt x="16" y="16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3" name="Freeform 3047">
              <a:extLst>
                <a:ext uri="{FF2B5EF4-FFF2-40B4-BE49-F238E27FC236}">
                  <a16:creationId xmlns:a16="http://schemas.microsoft.com/office/drawing/2014/main" id="{88AC27FC-640A-4550-97E7-E944DF528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557"/>
              <a:ext cx="120" cy="123"/>
            </a:xfrm>
            <a:custGeom>
              <a:avLst/>
              <a:gdLst>
                <a:gd name="T0" fmla="*/ 550 w 48"/>
                <a:gd name="T1" fmla="*/ 880 h 46"/>
                <a:gd name="T2" fmla="*/ 750 w 48"/>
                <a:gd name="T3" fmla="*/ 594 h 46"/>
                <a:gd name="T4" fmla="*/ 0 w 48"/>
                <a:gd name="T5" fmla="*/ 0 h 46"/>
                <a:gd name="T6" fmla="*/ 550 w 48"/>
                <a:gd name="T7" fmla="*/ 880 h 4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46">
                  <a:moveTo>
                    <a:pt x="35" y="46"/>
                  </a:moveTo>
                  <a:cubicBezTo>
                    <a:pt x="39" y="42"/>
                    <a:pt x="43" y="37"/>
                    <a:pt x="48" y="31"/>
                  </a:cubicBezTo>
                  <a:cubicBezTo>
                    <a:pt x="26" y="28"/>
                    <a:pt x="13" y="15"/>
                    <a:pt x="0" y="0"/>
                  </a:cubicBezTo>
                  <a:cubicBezTo>
                    <a:pt x="14" y="17"/>
                    <a:pt x="18" y="41"/>
                    <a:pt x="35" y="4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" name="Freeform 3048">
              <a:extLst>
                <a:ext uri="{FF2B5EF4-FFF2-40B4-BE49-F238E27FC236}">
                  <a16:creationId xmlns:a16="http://schemas.microsoft.com/office/drawing/2014/main" id="{BCDBD9EA-B50E-462E-BFF7-1D02A86DD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888"/>
              <a:ext cx="70" cy="8"/>
            </a:xfrm>
            <a:custGeom>
              <a:avLst/>
              <a:gdLst>
                <a:gd name="T0" fmla="*/ 0 w 28"/>
                <a:gd name="T1" fmla="*/ 0 h 3"/>
                <a:gd name="T2" fmla="*/ 438 w 28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">
                  <a:moveTo>
                    <a:pt x="0" y="0"/>
                  </a:moveTo>
                  <a:cubicBezTo>
                    <a:pt x="12" y="3"/>
                    <a:pt x="28" y="1"/>
                    <a:pt x="28" y="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" name="Freeform 3049">
              <a:extLst>
                <a:ext uri="{FF2B5EF4-FFF2-40B4-BE49-F238E27FC236}">
                  <a16:creationId xmlns:a16="http://schemas.microsoft.com/office/drawing/2014/main" id="{1517DC28-D147-4C77-938E-20973AC89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2363"/>
              <a:ext cx="112" cy="120"/>
            </a:xfrm>
            <a:custGeom>
              <a:avLst/>
              <a:gdLst>
                <a:gd name="T0" fmla="*/ 694 w 45"/>
                <a:gd name="T1" fmla="*/ 0 h 45"/>
                <a:gd name="T2" fmla="*/ 0 w 45"/>
                <a:gd name="T3" fmla="*/ 853 h 45"/>
                <a:gd name="T4" fmla="*/ 154 w 45"/>
                <a:gd name="T5" fmla="*/ 760 h 45"/>
                <a:gd name="T6" fmla="*/ 694 w 45"/>
                <a:gd name="T7" fmla="*/ 0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45">
                  <a:moveTo>
                    <a:pt x="45" y="0"/>
                  </a:moveTo>
                  <a:cubicBezTo>
                    <a:pt x="22" y="8"/>
                    <a:pt x="6" y="33"/>
                    <a:pt x="0" y="45"/>
                  </a:cubicBezTo>
                  <a:cubicBezTo>
                    <a:pt x="4" y="44"/>
                    <a:pt x="7" y="42"/>
                    <a:pt x="10" y="40"/>
                  </a:cubicBezTo>
                  <a:cubicBezTo>
                    <a:pt x="26" y="31"/>
                    <a:pt x="37" y="18"/>
                    <a:pt x="45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6" name="Freeform 3050">
              <a:extLst>
                <a:ext uri="{FF2B5EF4-FFF2-40B4-BE49-F238E27FC236}">
                  <a16:creationId xmlns:a16="http://schemas.microsoft.com/office/drawing/2014/main" id="{86A69D9F-7BCF-44AA-AE46-E9A916A94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520"/>
              <a:ext cx="30" cy="61"/>
            </a:xfrm>
            <a:custGeom>
              <a:avLst/>
              <a:gdLst>
                <a:gd name="T0" fmla="*/ 158 w 12"/>
                <a:gd name="T1" fmla="*/ 239 h 23"/>
                <a:gd name="T2" fmla="*/ 95 w 12"/>
                <a:gd name="T3" fmla="*/ 0 h 23"/>
                <a:gd name="T4" fmla="*/ 158 w 12"/>
                <a:gd name="T5" fmla="*/ 43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3">
                  <a:moveTo>
                    <a:pt x="10" y="13"/>
                  </a:moveTo>
                  <a:cubicBezTo>
                    <a:pt x="12" y="9"/>
                    <a:pt x="10" y="2"/>
                    <a:pt x="6" y="0"/>
                  </a:cubicBezTo>
                  <a:cubicBezTo>
                    <a:pt x="0" y="4"/>
                    <a:pt x="3" y="21"/>
                    <a:pt x="10" y="23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7" name="Freeform 3051">
              <a:extLst>
                <a:ext uri="{FF2B5EF4-FFF2-40B4-BE49-F238E27FC236}">
                  <a16:creationId xmlns:a16="http://schemas.microsoft.com/office/drawing/2014/main" id="{A8E0E0BB-35AC-4C99-B077-CC3852984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3248"/>
              <a:ext cx="5" cy="32"/>
            </a:xfrm>
            <a:custGeom>
              <a:avLst/>
              <a:gdLst>
                <a:gd name="T0" fmla="*/ 33 w 2"/>
                <a:gd name="T1" fmla="*/ 0 h 12"/>
                <a:gd name="T2" fmla="*/ 0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1" y="4"/>
                    <a:pt x="0" y="8"/>
                    <a:pt x="0" y="12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8" name="Freeform 3052">
              <a:extLst>
                <a:ext uri="{FF2B5EF4-FFF2-40B4-BE49-F238E27FC236}">
                  <a16:creationId xmlns:a16="http://schemas.microsoft.com/office/drawing/2014/main" id="{01C337FF-7CC4-4B3F-AA65-C50C2B007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" y="3136"/>
              <a:ext cx="15" cy="13"/>
            </a:xfrm>
            <a:custGeom>
              <a:avLst/>
              <a:gdLst>
                <a:gd name="T0" fmla="*/ 0 w 6"/>
                <a:gd name="T1" fmla="*/ 88 h 5"/>
                <a:gd name="T2" fmla="*/ 95 w 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9" name="Freeform 3053">
              <a:extLst>
                <a:ext uri="{FF2B5EF4-FFF2-40B4-BE49-F238E27FC236}">
                  <a16:creationId xmlns:a16="http://schemas.microsoft.com/office/drawing/2014/main" id="{FAA99D6B-F525-48C7-A51E-53E7297A4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3051"/>
              <a:ext cx="5" cy="10"/>
            </a:xfrm>
            <a:custGeom>
              <a:avLst/>
              <a:gdLst>
                <a:gd name="T0" fmla="*/ 0 w 2"/>
                <a:gd name="T1" fmla="*/ 63 h 4"/>
                <a:gd name="T2" fmla="*/ 33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3"/>
                    <a:pt x="1" y="1"/>
                    <a:pt x="2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0" name="Freeform 3054">
              <a:extLst>
                <a:ext uri="{FF2B5EF4-FFF2-40B4-BE49-F238E27FC236}">
                  <a16:creationId xmlns:a16="http://schemas.microsoft.com/office/drawing/2014/main" id="{0C6A49AA-ECE6-425A-B5D6-A7FFE3F2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701"/>
              <a:ext cx="25" cy="22"/>
            </a:xfrm>
            <a:custGeom>
              <a:avLst/>
              <a:gdLst>
                <a:gd name="T0" fmla="*/ 33 w 10"/>
                <a:gd name="T1" fmla="*/ 0 h 8"/>
                <a:gd name="T2" fmla="*/ 158 w 10"/>
                <a:gd name="T3" fmla="*/ 61 h 8"/>
                <a:gd name="T4" fmla="*/ 0 w 10"/>
                <a:gd name="T5" fmla="*/ 10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8">
                  <a:moveTo>
                    <a:pt x="2" y="0"/>
                  </a:moveTo>
                  <a:cubicBezTo>
                    <a:pt x="5" y="0"/>
                    <a:pt x="8" y="1"/>
                    <a:pt x="10" y="3"/>
                  </a:cubicBezTo>
                  <a:cubicBezTo>
                    <a:pt x="8" y="7"/>
                    <a:pt x="3" y="8"/>
                    <a:pt x="0" y="5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1" name="Freeform 3055">
              <a:extLst>
                <a:ext uri="{FF2B5EF4-FFF2-40B4-BE49-F238E27FC236}">
                  <a16:creationId xmlns:a16="http://schemas.microsoft.com/office/drawing/2014/main" id="{E0CE677B-493B-458A-90CE-B4679C0A4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2509"/>
              <a:ext cx="37" cy="48"/>
            </a:xfrm>
            <a:custGeom>
              <a:avLst/>
              <a:gdLst>
                <a:gd name="T0" fmla="*/ 0 w 15"/>
                <a:gd name="T1" fmla="*/ 93 h 18"/>
                <a:gd name="T2" fmla="*/ 91 w 15"/>
                <a:gd name="T3" fmla="*/ 0 h 18"/>
                <a:gd name="T4" fmla="*/ 62 w 15"/>
                <a:gd name="T5" fmla="*/ 205 h 18"/>
                <a:gd name="T6" fmla="*/ 212 w 15"/>
                <a:gd name="T7" fmla="*/ 93 h 18"/>
                <a:gd name="T8" fmla="*/ 153 w 15"/>
                <a:gd name="T9" fmla="*/ 341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5"/>
                  </a:moveTo>
                  <a:cubicBezTo>
                    <a:pt x="1" y="3"/>
                    <a:pt x="3" y="1"/>
                    <a:pt x="6" y="0"/>
                  </a:cubicBezTo>
                  <a:cubicBezTo>
                    <a:pt x="7" y="4"/>
                    <a:pt x="5" y="8"/>
                    <a:pt x="4" y="11"/>
                  </a:cubicBezTo>
                  <a:cubicBezTo>
                    <a:pt x="7" y="9"/>
                    <a:pt x="10" y="5"/>
                    <a:pt x="14" y="5"/>
                  </a:cubicBezTo>
                  <a:cubicBezTo>
                    <a:pt x="15" y="9"/>
                    <a:pt x="12" y="14"/>
                    <a:pt x="10" y="18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2" name="Freeform 3056">
              <a:extLst>
                <a:ext uri="{FF2B5EF4-FFF2-40B4-BE49-F238E27FC236}">
                  <a16:creationId xmlns:a16="http://schemas.microsoft.com/office/drawing/2014/main" id="{E721B460-D248-462D-8AD0-A509C22BE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667"/>
              <a:ext cx="8" cy="21"/>
            </a:xfrm>
            <a:custGeom>
              <a:avLst/>
              <a:gdLst>
                <a:gd name="T0" fmla="*/ 21 w 3"/>
                <a:gd name="T1" fmla="*/ 144 h 8"/>
                <a:gd name="T2" fmla="*/ 56 w 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1" y="8"/>
                  </a:moveTo>
                  <a:cubicBezTo>
                    <a:pt x="0" y="5"/>
                    <a:pt x="1" y="2"/>
                    <a:pt x="3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3" name="Freeform 3057">
              <a:extLst>
                <a:ext uri="{FF2B5EF4-FFF2-40B4-BE49-F238E27FC236}">
                  <a16:creationId xmlns:a16="http://schemas.microsoft.com/office/drawing/2014/main" id="{06538947-F033-4053-8DF4-DA0ADBF3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2928"/>
              <a:ext cx="40" cy="43"/>
            </a:xfrm>
            <a:custGeom>
              <a:avLst/>
              <a:gdLst>
                <a:gd name="T0" fmla="*/ 83 w 16"/>
                <a:gd name="T1" fmla="*/ 59 h 16"/>
                <a:gd name="T2" fmla="*/ 158 w 16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5" y="3"/>
                  </a:moveTo>
                  <a:cubicBezTo>
                    <a:pt x="0" y="16"/>
                    <a:pt x="16" y="11"/>
                    <a:pt x="10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4" name="Freeform 3058">
              <a:extLst>
                <a:ext uri="{FF2B5EF4-FFF2-40B4-BE49-F238E27FC236}">
                  <a16:creationId xmlns:a16="http://schemas.microsoft.com/office/drawing/2014/main" id="{CD3658F3-2F25-4DE4-9C66-B0CC8939B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3253"/>
              <a:ext cx="15" cy="30"/>
            </a:xfrm>
            <a:custGeom>
              <a:avLst/>
              <a:gdLst>
                <a:gd name="T0" fmla="*/ 0 w 6"/>
                <a:gd name="T1" fmla="*/ 224 h 11"/>
                <a:gd name="T2" fmla="*/ 95 w 6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cubicBezTo>
                    <a:pt x="5" y="4"/>
                    <a:pt x="6" y="0"/>
                    <a:pt x="6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5" name="Freeform 3059">
              <a:extLst>
                <a:ext uri="{FF2B5EF4-FFF2-40B4-BE49-F238E27FC236}">
                  <a16:creationId xmlns:a16="http://schemas.microsoft.com/office/drawing/2014/main" id="{76ED04AB-8170-41EA-B52B-3784C4EB9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" y="2349"/>
              <a:ext cx="87" cy="83"/>
            </a:xfrm>
            <a:custGeom>
              <a:avLst/>
              <a:gdLst>
                <a:gd name="T0" fmla="*/ 0 w 35"/>
                <a:gd name="T1" fmla="*/ 0 h 31"/>
                <a:gd name="T2" fmla="*/ 537 w 35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0" y="0"/>
                  </a:moveTo>
                  <a:cubicBezTo>
                    <a:pt x="18" y="26"/>
                    <a:pt x="19" y="24"/>
                    <a:pt x="35" y="3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6" name="Freeform 3060">
              <a:extLst>
                <a:ext uri="{FF2B5EF4-FFF2-40B4-BE49-F238E27FC236}">
                  <a16:creationId xmlns:a16="http://schemas.microsoft.com/office/drawing/2014/main" id="{BD589027-0A42-4068-BDF4-C89C595DA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0" y="2592"/>
              <a:ext cx="40" cy="64"/>
            </a:xfrm>
            <a:custGeom>
              <a:avLst/>
              <a:gdLst>
                <a:gd name="T0" fmla="*/ 250 w 16"/>
                <a:gd name="T1" fmla="*/ 0 h 24"/>
                <a:gd name="T2" fmla="*/ 175 w 16"/>
                <a:gd name="T3" fmla="*/ 192 h 24"/>
                <a:gd name="T4" fmla="*/ 0 w 16"/>
                <a:gd name="T5" fmla="*/ 45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16" y="0"/>
                  </a:moveTo>
                  <a:cubicBezTo>
                    <a:pt x="15" y="4"/>
                    <a:pt x="13" y="7"/>
                    <a:pt x="11" y="10"/>
                  </a:cubicBezTo>
                  <a:cubicBezTo>
                    <a:pt x="7" y="15"/>
                    <a:pt x="3" y="20"/>
                    <a:pt x="0" y="2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7" name="Freeform 3061">
              <a:extLst>
                <a:ext uri="{FF2B5EF4-FFF2-40B4-BE49-F238E27FC236}">
                  <a16:creationId xmlns:a16="http://schemas.microsoft.com/office/drawing/2014/main" id="{81C81DC4-2705-4077-93FE-E95A13922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2536"/>
              <a:ext cx="25" cy="88"/>
            </a:xfrm>
            <a:custGeom>
              <a:avLst/>
              <a:gdLst>
                <a:gd name="T0" fmla="*/ 158 w 10"/>
                <a:gd name="T1" fmla="*/ 627 h 33"/>
                <a:gd name="T2" fmla="*/ 0 w 10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0" y="33"/>
                  </a:moveTo>
                  <a:cubicBezTo>
                    <a:pt x="7" y="29"/>
                    <a:pt x="3" y="16"/>
                    <a:pt x="0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8" name="Freeform 3062">
              <a:extLst>
                <a:ext uri="{FF2B5EF4-FFF2-40B4-BE49-F238E27FC236}">
                  <a16:creationId xmlns:a16="http://schemas.microsoft.com/office/drawing/2014/main" id="{0FE4F7CE-71E2-49C3-9B4E-0813D5501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0" y="2288"/>
              <a:ext cx="55" cy="83"/>
            </a:xfrm>
            <a:custGeom>
              <a:avLst/>
              <a:gdLst>
                <a:gd name="T0" fmla="*/ 0 w 22"/>
                <a:gd name="T1" fmla="*/ 35 h 31"/>
                <a:gd name="T2" fmla="*/ 283 w 22"/>
                <a:gd name="T3" fmla="*/ 59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1">
                  <a:moveTo>
                    <a:pt x="0" y="2"/>
                  </a:moveTo>
                  <a:cubicBezTo>
                    <a:pt x="10" y="0"/>
                    <a:pt x="22" y="22"/>
                    <a:pt x="18" y="3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69" name="Freeform 3063">
              <a:extLst>
                <a:ext uri="{FF2B5EF4-FFF2-40B4-BE49-F238E27FC236}">
                  <a16:creationId xmlns:a16="http://schemas.microsoft.com/office/drawing/2014/main" id="{66EAC611-1900-405A-A47A-68D3B382D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771"/>
              <a:ext cx="53" cy="138"/>
            </a:xfrm>
            <a:custGeom>
              <a:avLst/>
              <a:gdLst>
                <a:gd name="T0" fmla="*/ 0 w 21"/>
                <a:gd name="T1" fmla="*/ 0 h 52"/>
                <a:gd name="T2" fmla="*/ 305 w 21"/>
                <a:gd name="T3" fmla="*/ 732 h 52"/>
                <a:gd name="T4" fmla="*/ 209 w 21"/>
                <a:gd name="T5" fmla="*/ 971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2">
                  <a:moveTo>
                    <a:pt x="0" y="0"/>
                  </a:moveTo>
                  <a:cubicBezTo>
                    <a:pt x="6" y="18"/>
                    <a:pt x="17" y="27"/>
                    <a:pt x="19" y="39"/>
                  </a:cubicBezTo>
                  <a:cubicBezTo>
                    <a:pt x="21" y="51"/>
                    <a:pt x="13" y="52"/>
                    <a:pt x="13" y="5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0" name="Freeform 3064">
              <a:extLst>
                <a:ext uri="{FF2B5EF4-FFF2-40B4-BE49-F238E27FC236}">
                  <a16:creationId xmlns:a16="http://schemas.microsoft.com/office/drawing/2014/main" id="{38AB5C83-C78B-4389-9F34-FE3BE0045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2" y="2872"/>
              <a:ext cx="18" cy="37"/>
            </a:xfrm>
            <a:custGeom>
              <a:avLst/>
              <a:gdLst>
                <a:gd name="T0" fmla="*/ 21 w 7"/>
                <a:gd name="T1" fmla="*/ 0 h 14"/>
                <a:gd name="T2" fmla="*/ 118 w 7"/>
                <a:gd name="T3" fmla="*/ 25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cubicBezTo>
                    <a:pt x="0" y="5"/>
                    <a:pt x="7" y="14"/>
                    <a:pt x="7" y="1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1" name="Freeform 3065">
              <a:extLst>
                <a:ext uri="{FF2B5EF4-FFF2-40B4-BE49-F238E27FC236}">
                  <a16:creationId xmlns:a16="http://schemas.microsoft.com/office/drawing/2014/main" id="{20DB56BD-DBF0-42A6-9D06-96E43ECF7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3261"/>
              <a:ext cx="85" cy="54"/>
            </a:xfrm>
            <a:custGeom>
              <a:avLst/>
              <a:gdLst>
                <a:gd name="T0" fmla="*/ 0 w 34"/>
                <a:gd name="T1" fmla="*/ 0 h 20"/>
                <a:gd name="T2" fmla="*/ 533 w 34"/>
                <a:gd name="T3" fmla="*/ 3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0">
                  <a:moveTo>
                    <a:pt x="0" y="0"/>
                  </a:moveTo>
                  <a:cubicBezTo>
                    <a:pt x="0" y="9"/>
                    <a:pt x="22" y="19"/>
                    <a:pt x="34" y="2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2" name="Freeform 3066">
              <a:extLst>
                <a:ext uri="{FF2B5EF4-FFF2-40B4-BE49-F238E27FC236}">
                  <a16:creationId xmlns:a16="http://schemas.microsoft.com/office/drawing/2014/main" id="{4FDF34F9-8C57-430A-ACD4-FFC1E0EAF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320"/>
              <a:ext cx="70" cy="53"/>
            </a:xfrm>
            <a:custGeom>
              <a:avLst/>
              <a:gdLst>
                <a:gd name="T0" fmla="*/ 33 w 28"/>
                <a:gd name="T1" fmla="*/ 371 h 20"/>
                <a:gd name="T2" fmla="*/ 438 w 28"/>
                <a:gd name="T3" fmla="*/ 29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0">
                  <a:moveTo>
                    <a:pt x="2" y="20"/>
                  </a:moveTo>
                  <a:cubicBezTo>
                    <a:pt x="0" y="6"/>
                    <a:pt x="17" y="0"/>
                    <a:pt x="28" y="16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3" name="Freeform 3067">
              <a:extLst>
                <a:ext uri="{FF2B5EF4-FFF2-40B4-BE49-F238E27FC236}">
                  <a16:creationId xmlns:a16="http://schemas.microsoft.com/office/drawing/2014/main" id="{46EBD16B-9A23-4C0A-82DC-6918D8817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" y="2403"/>
              <a:ext cx="57" cy="40"/>
            </a:xfrm>
            <a:custGeom>
              <a:avLst/>
              <a:gdLst>
                <a:gd name="T0" fmla="*/ 337 w 23"/>
                <a:gd name="T1" fmla="*/ 285 h 15"/>
                <a:gd name="T2" fmla="*/ 337 w 23"/>
                <a:gd name="T3" fmla="*/ 115 h 15"/>
                <a:gd name="T4" fmla="*/ 228 w 23"/>
                <a:gd name="T5" fmla="*/ 171 h 15"/>
                <a:gd name="T6" fmla="*/ 74 w 23"/>
                <a:gd name="T7" fmla="*/ 77 h 15"/>
                <a:gd name="T8" fmla="*/ 62 w 23"/>
                <a:gd name="T9" fmla="*/ 21 h 15"/>
                <a:gd name="T10" fmla="*/ 0 w 23"/>
                <a:gd name="T11" fmla="*/ 56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" h="15">
                  <a:moveTo>
                    <a:pt x="22" y="15"/>
                  </a:moveTo>
                  <a:cubicBezTo>
                    <a:pt x="23" y="12"/>
                    <a:pt x="23" y="9"/>
                    <a:pt x="22" y="6"/>
                  </a:cubicBezTo>
                  <a:cubicBezTo>
                    <a:pt x="19" y="7"/>
                    <a:pt x="17" y="8"/>
                    <a:pt x="15" y="9"/>
                  </a:cubicBezTo>
                  <a:cubicBezTo>
                    <a:pt x="16" y="0"/>
                    <a:pt x="14" y="0"/>
                    <a:pt x="5" y="4"/>
                  </a:cubicBezTo>
                  <a:cubicBezTo>
                    <a:pt x="5" y="3"/>
                    <a:pt x="4" y="2"/>
                    <a:pt x="4" y="1"/>
                  </a:cubicBez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4" name="Freeform 3068">
              <a:extLst>
                <a:ext uri="{FF2B5EF4-FFF2-40B4-BE49-F238E27FC236}">
                  <a16:creationId xmlns:a16="http://schemas.microsoft.com/office/drawing/2014/main" id="{400E8A53-A0AC-44BD-8451-EDC2A57FA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2875"/>
              <a:ext cx="43" cy="34"/>
            </a:xfrm>
            <a:custGeom>
              <a:avLst/>
              <a:gdLst>
                <a:gd name="T0" fmla="*/ 0 w 17"/>
                <a:gd name="T1" fmla="*/ 110 h 13"/>
                <a:gd name="T2" fmla="*/ 180 w 17"/>
                <a:gd name="T3" fmla="*/ 178 h 13"/>
                <a:gd name="T4" fmla="*/ 63 w 17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3">
                  <a:moveTo>
                    <a:pt x="0" y="6"/>
                  </a:moveTo>
                  <a:cubicBezTo>
                    <a:pt x="4" y="7"/>
                    <a:pt x="7" y="13"/>
                    <a:pt x="11" y="10"/>
                  </a:cubicBezTo>
                  <a:cubicBezTo>
                    <a:pt x="17" y="6"/>
                    <a:pt x="7" y="1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5" name="Freeform 3069">
              <a:extLst>
                <a:ext uri="{FF2B5EF4-FFF2-40B4-BE49-F238E27FC236}">
                  <a16:creationId xmlns:a16="http://schemas.microsoft.com/office/drawing/2014/main" id="{526662F5-3737-47CF-87A8-35555E025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2275"/>
              <a:ext cx="1135" cy="1106"/>
            </a:xfrm>
            <a:custGeom>
              <a:avLst/>
              <a:gdLst>
                <a:gd name="T0" fmla="*/ 958 w 454"/>
                <a:gd name="T1" fmla="*/ 6641 h 415"/>
                <a:gd name="T2" fmla="*/ 1438 w 454"/>
                <a:gd name="T3" fmla="*/ 6058 h 415"/>
                <a:gd name="T4" fmla="*/ 2158 w 454"/>
                <a:gd name="T5" fmla="*/ 7116 h 415"/>
                <a:gd name="T6" fmla="*/ 3395 w 454"/>
                <a:gd name="T7" fmla="*/ 7060 h 415"/>
                <a:gd name="T8" fmla="*/ 3845 w 454"/>
                <a:gd name="T9" fmla="*/ 6889 h 415"/>
                <a:gd name="T10" fmla="*/ 4375 w 454"/>
                <a:gd name="T11" fmla="*/ 7004 h 415"/>
                <a:gd name="T12" fmla="*/ 5270 w 454"/>
                <a:gd name="T13" fmla="*/ 6740 h 415"/>
                <a:gd name="T14" fmla="*/ 5720 w 454"/>
                <a:gd name="T15" fmla="*/ 7593 h 415"/>
                <a:gd name="T16" fmla="*/ 6875 w 454"/>
                <a:gd name="T17" fmla="*/ 7081 h 415"/>
                <a:gd name="T18" fmla="*/ 7033 w 454"/>
                <a:gd name="T19" fmla="*/ 6300 h 415"/>
                <a:gd name="T20" fmla="*/ 6063 w 454"/>
                <a:gd name="T21" fmla="*/ 4525 h 415"/>
                <a:gd name="T22" fmla="*/ 6520 w 454"/>
                <a:gd name="T23" fmla="*/ 3425 h 415"/>
                <a:gd name="T24" fmla="*/ 6458 w 454"/>
                <a:gd name="T25" fmla="*/ 874 h 415"/>
                <a:gd name="T26" fmla="*/ 5363 w 454"/>
                <a:gd name="T27" fmla="*/ 589 h 415"/>
                <a:gd name="T28" fmla="*/ 5375 w 454"/>
                <a:gd name="T29" fmla="*/ 546 h 415"/>
                <a:gd name="T30" fmla="*/ 4908 w 454"/>
                <a:gd name="T31" fmla="*/ 589 h 415"/>
                <a:gd name="T32" fmla="*/ 4500 w 454"/>
                <a:gd name="T33" fmla="*/ 306 h 415"/>
                <a:gd name="T34" fmla="*/ 3863 w 454"/>
                <a:gd name="T35" fmla="*/ 1386 h 415"/>
                <a:gd name="T36" fmla="*/ 2020 w 454"/>
                <a:gd name="T37" fmla="*/ 1271 h 415"/>
                <a:gd name="T38" fmla="*/ 658 w 454"/>
                <a:gd name="T39" fmla="*/ 704 h 415"/>
                <a:gd name="T40" fmla="*/ 625 w 454"/>
                <a:gd name="T41" fmla="*/ 2047 h 415"/>
                <a:gd name="T42" fmla="*/ 645 w 454"/>
                <a:gd name="T43" fmla="*/ 2047 h 415"/>
                <a:gd name="T44" fmla="*/ 488 w 454"/>
                <a:gd name="T45" fmla="*/ 2081 h 415"/>
                <a:gd name="T46" fmla="*/ 188 w 454"/>
                <a:gd name="T47" fmla="*/ 3217 h 415"/>
                <a:gd name="T48" fmla="*/ 175 w 454"/>
                <a:gd name="T49" fmla="*/ 4333 h 415"/>
                <a:gd name="T50" fmla="*/ 800 w 454"/>
                <a:gd name="T51" fmla="*/ 5285 h 415"/>
                <a:gd name="T52" fmla="*/ 300 w 454"/>
                <a:gd name="T53" fmla="*/ 5959 h 415"/>
                <a:gd name="T54" fmla="*/ 63 w 454"/>
                <a:gd name="T55" fmla="*/ 6436 h 41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454" h="415">
                  <a:moveTo>
                    <a:pt x="61" y="351"/>
                  </a:moveTo>
                  <a:cubicBezTo>
                    <a:pt x="69" y="343"/>
                    <a:pt x="89" y="322"/>
                    <a:pt x="92" y="320"/>
                  </a:cubicBezTo>
                  <a:cubicBezTo>
                    <a:pt x="97" y="339"/>
                    <a:pt x="100" y="365"/>
                    <a:pt x="138" y="376"/>
                  </a:cubicBezTo>
                  <a:cubicBezTo>
                    <a:pt x="177" y="386"/>
                    <a:pt x="202" y="379"/>
                    <a:pt x="217" y="373"/>
                  </a:cubicBezTo>
                  <a:cubicBezTo>
                    <a:pt x="223" y="370"/>
                    <a:pt x="238" y="364"/>
                    <a:pt x="246" y="364"/>
                  </a:cubicBezTo>
                  <a:cubicBezTo>
                    <a:pt x="259" y="363"/>
                    <a:pt x="268" y="366"/>
                    <a:pt x="280" y="370"/>
                  </a:cubicBezTo>
                  <a:cubicBezTo>
                    <a:pt x="299" y="376"/>
                    <a:pt x="315" y="373"/>
                    <a:pt x="337" y="356"/>
                  </a:cubicBezTo>
                  <a:cubicBezTo>
                    <a:pt x="335" y="365"/>
                    <a:pt x="342" y="389"/>
                    <a:pt x="366" y="401"/>
                  </a:cubicBezTo>
                  <a:cubicBezTo>
                    <a:pt x="398" y="415"/>
                    <a:pt x="428" y="401"/>
                    <a:pt x="440" y="374"/>
                  </a:cubicBezTo>
                  <a:cubicBezTo>
                    <a:pt x="446" y="361"/>
                    <a:pt x="449" y="346"/>
                    <a:pt x="450" y="333"/>
                  </a:cubicBezTo>
                  <a:cubicBezTo>
                    <a:pt x="454" y="305"/>
                    <a:pt x="441" y="231"/>
                    <a:pt x="388" y="239"/>
                  </a:cubicBezTo>
                  <a:cubicBezTo>
                    <a:pt x="394" y="232"/>
                    <a:pt x="406" y="219"/>
                    <a:pt x="417" y="181"/>
                  </a:cubicBezTo>
                  <a:cubicBezTo>
                    <a:pt x="428" y="127"/>
                    <a:pt x="433" y="81"/>
                    <a:pt x="413" y="46"/>
                  </a:cubicBezTo>
                  <a:cubicBezTo>
                    <a:pt x="392" y="8"/>
                    <a:pt x="360" y="0"/>
                    <a:pt x="343" y="31"/>
                  </a:cubicBezTo>
                  <a:cubicBezTo>
                    <a:pt x="343" y="30"/>
                    <a:pt x="344" y="30"/>
                    <a:pt x="344" y="29"/>
                  </a:cubicBezTo>
                  <a:cubicBezTo>
                    <a:pt x="340" y="34"/>
                    <a:pt x="328" y="34"/>
                    <a:pt x="314" y="31"/>
                  </a:cubicBezTo>
                  <a:cubicBezTo>
                    <a:pt x="300" y="29"/>
                    <a:pt x="289" y="23"/>
                    <a:pt x="288" y="16"/>
                  </a:cubicBezTo>
                  <a:cubicBezTo>
                    <a:pt x="281" y="43"/>
                    <a:pt x="268" y="61"/>
                    <a:pt x="247" y="73"/>
                  </a:cubicBezTo>
                  <a:cubicBezTo>
                    <a:pt x="195" y="101"/>
                    <a:pt x="162" y="89"/>
                    <a:pt x="129" y="67"/>
                  </a:cubicBezTo>
                  <a:cubicBezTo>
                    <a:pt x="100" y="46"/>
                    <a:pt x="71" y="25"/>
                    <a:pt x="42" y="37"/>
                  </a:cubicBezTo>
                  <a:cubicBezTo>
                    <a:pt x="13" y="49"/>
                    <a:pt x="18" y="81"/>
                    <a:pt x="40" y="108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37" y="108"/>
                    <a:pt x="34" y="109"/>
                    <a:pt x="31" y="110"/>
                  </a:cubicBezTo>
                  <a:cubicBezTo>
                    <a:pt x="2" y="122"/>
                    <a:pt x="3" y="146"/>
                    <a:pt x="12" y="170"/>
                  </a:cubicBezTo>
                  <a:cubicBezTo>
                    <a:pt x="21" y="195"/>
                    <a:pt x="20" y="207"/>
                    <a:pt x="11" y="229"/>
                  </a:cubicBezTo>
                  <a:cubicBezTo>
                    <a:pt x="0" y="255"/>
                    <a:pt x="6" y="286"/>
                    <a:pt x="51" y="279"/>
                  </a:cubicBezTo>
                  <a:cubicBezTo>
                    <a:pt x="45" y="287"/>
                    <a:pt x="26" y="310"/>
                    <a:pt x="19" y="315"/>
                  </a:cubicBezTo>
                  <a:cubicBezTo>
                    <a:pt x="12" y="319"/>
                    <a:pt x="3" y="330"/>
                    <a:pt x="4" y="34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6" name="Freeform 3070">
              <a:extLst>
                <a:ext uri="{FF2B5EF4-FFF2-40B4-BE49-F238E27FC236}">
                  <a16:creationId xmlns:a16="http://schemas.microsoft.com/office/drawing/2014/main" id="{A16E76B6-C7F8-4D34-9CC6-BDB3BAF34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293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5" y="2"/>
                    <a:pt x="3" y="0"/>
                    <a:pt x="2" y="7"/>
                  </a:cubicBezTo>
                  <a:close/>
                </a:path>
              </a:pathLst>
            </a:custGeom>
            <a:solidFill>
              <a:srgbClr val="F7EC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7" name="Freeform 3071">
              <a:extLst>
                <a:ext uri="{FF2B5EF4-FFF2-40B4-BE49-F238E27FC236}">
                  <a16:creationId xmlns:a16="http://schemas.microsoft.com/office/drawing/2014/main" id="{16B98DF6-DC1A-425A-ACCB-3E09864FF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315"/>
              <a:ext cx="100" cy="32"/>
            </a:xfrm>
            <a:custGeom>
              <a:avLst/>
              <a:gdLst>
                <a:gd name="T0" fmla="*/ 0 w 40"/>
                <a:gd name="T1" fmla="*/ 35 h 12"/>
                <a:gd name="T2" fmla="*/ 125 w 40"/>
                <a:gd name="T3" fmla="*/ 115 h 12"/>
                <a:gd name="T4" fmla="*/ 220 w 40"/>
                <a:gd name="T5" fmla="*/ 171 h 12"/>
                <a:gd name="T6" fmla="*/ 283 w 40"/>
                <a:gd name="T7" fmla="*/ 149 h 12"/>
                <a:gd name="T8" fmla="*/ 333 w 40"/>
                <a:gd name="T9" fmla="*/ 192 h 12"/>
                <a:gd name="T10" fmla="*/ 500 w 40"/>
                <a:gd name="T11" fmla="*/ 205 h 12"/>
                <a:gd name="T12" fmla="*/ 613 w 40"/>
                <a:gd name="T13" fmla="*/ 149 h 12"/>
                <a:gd name="T14" fmla="*/ 488 w 40"/>
                <a:gd name="T15" fmla="*/ 93 h 12"/>
                <a:gd name="T16" fmla="*/ 408 w 40"/>
                <a:gd name="T17" fmla="*/ 77 h 12"/>
                <a:gd name="T18" fmla="*/ 313 w 40"/>
                <a:gd name="T19" fmla="*/ 77 h 12"/>
                <a:gd name="T20" fmla="*/ 250 w 40"/>
                <a:gd name="T21" fmla="*/ 21 h 12"/>
                <a:gd name="T22" fmla="*/ 158 w 40"/>
                <a:gd name="T23" fmla="*/ 35 h 12"/>
                <a:gd name="T24" fmla="*/ 83 w 40"/>
                <a:gd name="T25" fmla="*/ 21 h 12"/>
                <a:gd name="T26" fmla="*/ 0 w 40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12">
                  <a:moveTo>
                    <a:pt x="0" y="2"/>
                  </a:moveTo>
                  <a:cubicBezTo>
                    <a:pt x="1" y="6"/>
                    <a:pt x="6" y="3"/>
                    <a:pt x="8" y="6"/>
                  </a:cubicBezTo>
                  <a:cubicBezTo>
                    <a:pt x="11" y="7"/>
                    <a:pt x="11" y="9"/>
                    <a:pt x="14" y="9"/>
                  </a:cubicBezTo>
                  <a:cubicBezTo>
                    <a:pt x="16" y="9"/>
                    <a:pt x="16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2" y="11"/>
                  </a:cubicBezTo>
                  <a:cubicBezTo>
                    <a:pt x="35" y="12"/>
                    <a:pt x="40" y="12"/>
                    <a:pt x="39" y="8"/>
                  </a:cubicBezTo>
                  <a:cubicBezTo>
                    <a:pt x="38" y="3"/>
                    <a:pt x="34" y="6"/>
                    <a:pt x="31" y="5"/>
                  </a:cubicBezTo>
                  <a:cubicBezTo>
                    <a:pt x="29" y="5"/>
                    <a:pt x="28" y="4"/>
                    <a:pt x="26" y="4"/>
                  </a:cubicBezTo>
                  <a:cubicBezTo>
                    <a:pt x="24" y="3"/>
                    <a:pt x="22" y="4"/>
                    <a:pt x="20" y="4"/>
                  </a:cubicBezTo>
                  <a:cubicBezTo>
                    <a:pt x="18" y="3"/>
                    <a:pt x="17" y="2"/>
                    <a:pt x="16" y="1"/>
                  </a:cubicBezTo>
                  <a:cubicBezTo>
                    <a:pt x="13" y="0"/>
                    <a:pt x="12" y="1"/>
                    <a:pt x="10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solidFill>
              <a:srgbClr val="BB5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8" name="Freeform 3072">
              <a:extLst>
                <a:ext uri="{FF2B5EF4-FFF2-40B4-BE49-F238E27FC236}">
                  <a16:creationId xmlns:a16="http://schemas.microsoft.com/office/drawing/2014/main" id="{85498FE0-1C6E-4759-BC1A-5BCC53F2F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293"/>
              <a:ext cx="155" cy="72"/>
            </a:xfrm>
            <a:custGeom>
              <a:avLst/>
              <a:gdLst>
                <a:gd name="T0" fmla="*/ 33 w 62"/>
                <a:gd name="T1" fmla="*/ 136 h 27"/>
                <a:gd name="T2" fmla="*/ 438 w 62"/>
                <a:gd name="T3" fmla="*/ 456 h 27"/>
                <a:gd name="T4" fmla="*/ 925 w 62"/>
                <a:gd name="T5" fmla="*/ 397 h 27"/>
                <a:gd name="T6" fmla="*/ 520 w 62"/>
                <a:gd name="T7" fmla="*/ 77 h 27"/>
                <a:gd name="T8" fmla="*/ 33 w 6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" h="27">
                  <a:moveTo>
                    <a:pt x="2" y="7"/>
                  </a:moveTo>
                  <a:cubicBezTo>
                    <a:pt x="0" y="14"/>
                    <a:pt x="13" y="21"/>
                    <a:pt x="28" y="24"/>
                  </a:cubicBezTo>
                  <a:cubicBezTo>
                    <a:pt x="43" y="27"/>
                    <a:pt x="56" y="27"/>
                    <a:pt x="59" y="21"/>
                  </a:cubicBezTo>
                  <a:cubicBezTo>
                    <a:pt x="62" y="14"/>
                    <a:pt x="50" y="6"/>
                    <a:pt x="33" y="4"/>
                  </a:cubicBezTo>
                  <a:cubicBezTo>
                    <a:pt x="15" y="2"/>
                    <a:pt x="3" y="0"/>
                    <a:pt x="2" y="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79" name="Freeform 3073">
              <a:extLst>
                <a:ext uri="{FF2B5EF4-FFF2-40B4-BE49-F238E27FC236}">
                  <a16:creationId xmlns:a16="http://schemas.microsoft.com/office/drawing/2014/main" id="{FBD225FC-3A43-4CF0-8959-3DDF14C11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315"/>
              <a:ext cx="100" cy="32"/>
            </a:xfrm>
            <a:custGeom>
              <a:avLst/>
              <a:gdLst>
                <a:gd name="T0" fmla="*/ 0 w 40"/>
                <a:gd name="T1" fmla="*/ 35 h 12"/>
                <a:gd name="T2" fmla="*/ 125 w 40"/>
                <a:gd name="T3" fmla="*/ 115 h 12"/>
                <a:gd name="T4" fmla="*/ 220 w 40"/>
                <a:gd name="T5" fmla="*/ 171 h 12"/>
                <a:gd name="T6" fmla="*/ 283 w 40"/>
                <a:gd name="T7" fmla="*/ 149 h 12"/>
                <a:gd name="T8" fmla="*/ 333 w 40"/>
                <a:gd name="T9" fmla="*/ 192 h 12"/>
                <a:gd name="T10" fmla="*/ 500 w 40"/>
                <a:gd name="T11" fmla="*/ 205 h 12"/>
                <a:gd name="T12" fmla="*/ 613 w 40"/>
                <a:gd name="T13" fmla="*/ 149 h 12"/>
                <a:gd name="T14" fmla="*/ 488 w 40"/>
                <a:gd name="T15" fmla="*/ 93 h 12"/>
                <a:gd name="T16" fmla="*/ 408 w 40"/>
                <a:gd name="T17" fmla="*/ 77 h 12"/>
                <a:gd name="T18" fmla="*/ 313 w 40"/>
                <a:gd name="T19" fmla="*/ 77 h 12"/>
                <a:gd name="T20" fmla="*/ 250 w 40"/>
                <a:gd name="T21" fmla="*/ 21 h 12"/>
                <a:gd name="T22" fmla="*/ 158 w 40"/>
                <a:gd name="T23" fmla="*/ 35 h 12"/>
                <a:gd name="T24" fmla="*/ 83 w 40"/>
                <a:gd name="T25" fmla="*/ 21 h 12"/>
                <a:gd name="T26" fmla="*/ 0 w 40"/>
                <a:gd name="T27" fmla="*/ 35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12">
                  <a:moveTo>
                    <a:pt x="0" y="2"/>
                  </a:moveTo>
                  <a:cubicBezTo>
                    <a:pt x="1" y="6"/>
                    <a:pt x="6" y="3"/>
                    <a:pt x="8" y="6"/>
                  </a:cubicBezTo>
                  <a:cubicBezTo>
                    <a:pt x="11" y="7"/>
                    <a:pt x="11" y="9"/>
                    <a:pt x="14" y="9"/>
                  </a:cubicBezTo>
                  <a:cubicBezTo>
                    <a:pt x="16" y="9"/>
                    <a:pt x="16" y="8"/>
                    <a:pt x="18" y="8"/>
                  </a:cubicBezTo>
                  <a:cubicBezTo>
                    <a:pt x="19" y="9"/>
                    <a:pt x="20" y="10"/>
                    <a:pt x="21" y="10"/>
                  </a:cubicBezTo>
                  <a:cubicBezTo>
                    <a:pt x="25" y="11"/>
                    <a:pt x="29" y="11"/>
                    <a:pt x="32" y="11"/>
                  </a:cubicBezTo>
                  <a:cubicBezTo>
                    <a:pt x="35" y="12"/>
                    <a:pt x="40" y="12"/>
                    <a:pt x="39" y="8"/>
                  </a:cubicBezTo>
                  <a:cubicBezTo>
                    <a:pt x="38" y="3"/>
                    <a:pt x="34" y="6"/>
                    <a:pt x="31" y="5"/>
                  </a:cubicBezTo>
                  <a:cubicBezTo>
                    <a:pt x="29" y="5"/>
                    <a:pt x="28" y="4"/>
                    <a:pt x="26" y="4"/>
                  </a:cubicBezTo>
                  <a:cubicBezTo>
                    <a:pt x="24" y="3"/>
                    <a:pt x="22" y="4"/>
                    <a:pt x="20" y="4"/>
                  </a:cubicBezTo>
                  <a:cubicBezTo>
                    <a:pt x="18" y="3"/>
                    <a:pt x="17" y="2"/>
                    <a:pt x="16" y="1"/>
                  </a:cubicBezTo>
                  <a:cubicBezTo>
                    <a:pt x="13" y="0"/>
                    <a:pt x="12" y="1"/>
                    <a:pt x="10" y="2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0" name="Freeform 3074">
              <a:extLst>
                <a:ext uri="{FF2B5EF4-FFF2-40B4-BE49-F238E27FC236}">
                  <a16:creationId xmlns:a16="http://schemas.microsoft.com/office/drawing/2014/main" id="{5343E1FE-7B9E-48DA-95AF-B3C5E3F24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725"/>
              <a:ext cx="560" cy="307"/>
            </a:xfrm>
            <a:custGeom>
              <a:avLst/>
              <a:gdLst>
                <a:gd name="T0" fmla="*/ 425 w 224"/>
                <a:gd name="T1" fmla="*/ 136 h 115"/>
                <a:gd name="T2" fmla="*/ 113 w 224"/>
                <a:gd name="T3" fmla="*/ 913 h 115"/>
                <a:gd name="T4" fmla="*/ 208 w 224"/>
                <a:gd name="T5" fmla="*/ 1127 h 115"/>
                <a:gd name="T6" fmla="*/ 1520 w 224"/>
                <a:gd name="T7" fmla="*/ 2130 h 115"/>
                <a:gd name="T8" fmla="*/ 3145 w 224"/>
                <a:gd name="T9" fmla="*/ 1332 h 115"/>
                <a:gd name="T10" fmla="*/ 3363 w 224"/>
                <a:gd name="T11" fmla="*/ 934 h 115"/>
                <a:gd name="T12" fmla="*/ 3375 w 224"/>
                <a:gd name="T13" fmla="*/ 892 h 115"/>
                <a:gd name="T14" fmla="*/ 2625 w 224"/>
                <a:gd name="T15" fmla="*/ 435 h 115"/>
                <a:gd name="T16" fmla="*/ 1720 w 224"/>
                <a:gd name="T17" fmla="*/ 1105 h 115"/>
                <a:gd name="T18" fmla="*/ 1063 w 224"/>
                <a:gd name="T19" fmla="*/ 363 h 115"/>
                <a:gd name="T20" fmla="*/ 425 w 224"/>
                <a:gd name="T21" fmla="*/ 13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115">
                  <a:moveTo>
                    <a:pt x="27" y="7"/>
                  </a:moveTo>
                  <a:cubicBezTo>
                    <a:pt x="9" y="14"/>
                    <a:pt x="0" y="37"/>
                    <a:pt x="7" y="48"/>
                  </a:cubicBezTo>
                  <a:cubicBezTo>
                    <a:pt x="8" y="52"/>
                    <a:pt x="11" y="55"/>
                    <a:pt x="13" y="59"/>
                  </a:cubicBezTo>
                  <a:cubicBezTo>
                    <a:pt x="34" y="91"/>
                    <a:pt x="52" y="108"/>
                    <a:pt x="97" y="112"/>
                  </a:cubicBezTo>
                  <a:cubicBezTo>
                    <a:pt x="143" y="115"/>
                    <a:pt x="173" y="97"/>
                    <a:pt x="201" y="70"/>
                  </a:cubicBezTo>
                  <a:cubicBezTo>
                    <a:pt x="203" y="66"/>
                    <a:pt x="209" y="60"/>
                    <a:pt x="215" y="49"/>
                  </a:cubicBezTo>
                  <a:cubicBezTo>
                    <a:pt x="216" y="47"/>
                    <a:pt x="216" y="47"/>
                    <a:pt x="216" y="47"/>
                  </a:cubicBezTo>
                  <a:cubicBezTo>
                    <a:pt x="224" y="10"/>
                    <a:pt x="176" y="3"/>
                    <a:pt x="168" y="23"/>
                  </a:cubicBezTo>
                  <a:cubicBezTo>
                    <a:pt x="153" y="51"/>
                    <a:pt x="133" y="60"/>
                    <a:pt x="110" y="58"/>
                  </a:cubicBezTo>
                  <a:cubicBezTo>
                    <a:pt x="87" y="56"/>
                    <a:pt x="73" y="44"/>
                    <a:pt x="68" y="19"/>
                  </a:cubicBezTo>
                  <a:cubicBezTo>
                    <a:pt x="65" y="6"/>
                    <a:pt x="45" y="0"/>
                    <a:pt x="27" y="7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1" name="Freeform 3075">
              <a:extLst>
                <a:ext uri="{FF2B5EF4-FFF2-40B4-BE49-F238E27FC236}">
                  <a16:creationId xmlns:a16="http://schemas.microsoft.com/office/drawing/2014/main" id="{405F6006-BEA2-4045-8BFF-F0BCA00A9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60"/>
              <a:ext cx="493" cy="245"/>
            </a:xfrm>
            <a:custGeom>
              <a:avLst/>
              <a:gdLst>
                <a:gd name="T0" fmla="*/ 2663 w 197"/>
                <a:gd name="T1" fmla="*/ 1190 h 92"/>
                <a:gd name="T2" fmla="*/ 2525 w 197"/>
                <a:gd name="T3" fmla="*/ 1318 h 92"/>
                <a:gd name="T4" fmla="*/ 2347 w 197"/>
                <a:gd name="T5" fmla="*/ 1454 h 92"/>
                <a:gd name="T6" fmla="*/ 2055 w 197"/>
                <a:gd name="T7" fmla="*/ 1646 h 92"/>
                <a:gd name="T8" fmla="*/ 1722 w 197"/>
                <a:gd name="T9" fmla="*/ 1702 h 92"/>
                <a:gd name="T10" fmla="*/ 1492 w 197"/>
                <a:gd name="T11" fmla="*/ 1715 h 92"/>
                <a:gd name="T12" fmla="*/ 1241 w 197"/>
                <a:gd name="T13" fmla="*/ 1715 h 92"/>
                <a:gd name="T14" fmla="*/ 958 w 197"/>
                <a:gd name="T15" fmla="*/ 1624 h 92"/>
                <a:gd name="T16" fmla="*/ 708 w 197"/>
                <a:gd name="T17" fmla="*/ 1475 h 92"/>
                <a:gd name="T18" fmla="*/ 458 w 197"/>
                <a:gd name="T19" fmla="*/ 1249 h 92"/>
                <a:gd name="T20" fmla="*/ 313 w 197"/>
                <a:gd name="T21" fmla="*/ 1057 h 92"/>
                <a:gd name="T22" fmla="*/ 113 w 197"/>
                <a:gd name="T23" fmla="*/ 759 h 92"/>
                <a:gd name="T24" fmla="*/ 20 w 197"/>
                <a:gd name="T25" fmla="*/ 589 h 92"/>
                <a:gd name="T26" fmla="*/ 20 w 197"/>
                <a:gd name="T27" fmla="*/ 397 h 92"/>
                <a:gd name="T28" fmla="*/ 300 w 197"/>
                <a:gd name="T29" fmla="*/ 35 h 92"/>
                <a:gd name="T30" fmla="*/ 676 w 197"/>
                <a:gd name="T31" fmla="*/ 35 h 92"/>
                <a:gd name="T32" fmla="*/ 783 w 197"/>
                <a:gd name="T33" fmla="*/ 306 h 92"/>
                <a:gd name="T34" fmla="*/ 926 w 197"/>
                <a:gd name="T35" fmla="*/ 682 h 92"/>
                <a:gd name="T36" fmla="*/ 1126 w 197"/>
                <a:gd name="T37" fmla="*/ 887 h 92"/>
                <a:gd name="T38" fmla="*/ 1396 w 197"/>
                <a:gd name="T39" fmla="*/ 999 h 92"/>
                <a:gd name="T40" fmla="*/ 1629 w 197"/>
                <a:gd name="T41" fmla="*/ 1020 h 92"/>
                <a:gd name="T42" fmla="*/ 1879 w 197"/>
                <a:gd name="T43" fmla="*/ 980 h 92"/>
                <a:gd name="T44" fmla="*/ 2097 w 197"/>
                <a:gd name="T45" fmla="*/ 852 h 92"/>
                <a:gd name="T46" fmla="*/ 2305 w 197"/>
                <a:gd name="T47" fmla="*/ 660 h 92"/>
                <a:gd name="T48" fmla="*/ 2505 w 197"/>
                <a:gd name="T49" fmla="*/ 397 h 92"/>
                <a:gd name="T50" fmla="*/ 2555 w 197"/>
                <a:gd name="T51" fmla="*/ 248 h 92"/>
                <a:gd name="T52" fmla="*/ 2868 w 197"/>
                <a:gd name="T53" fmla="*/ 170 h 92"/>
                <a:gd name="T54" fmla="*/ 3068 w 197"/>
                <a:gd name="T55" fmla="*/ 362 h 92"/>
                <a:gd name="T56" fmla="*/ 3068 w 197"/>
                <a:gd name="T57" fmla="*/ 567 h 92"/>
                <a:gd name="T58" fmla="*/ 2976 w 197"/>
                <a:gd name="T59" fmla="*/ 703 h 92"/>
                <a:gd name="T60" fmla="*/ 2850 w 197"/>
                <a:gd name="T61" fmla="*/ 964 h 92"/>
                <a:gd name="T62" fmla="*/ 2725 w 197"/>
                <a:gd name="T63" fmla="*/ 1113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7" h="92">
                  <a:moveTo>
                    <a:pt x="174" y="59"/>
                  </a:moveTo>
                  <a:cubicBezTo>
                    <a:pt x="172" y="60"/>
                    <a:pt x="171" y="62"/>
                    <a:pt x="170" y="63"/>
                  </a:cubicBezTo>
                  <a:cubicBezTo>
                    <a:pt x="169" y="64"/>
                    <a:pt x="168" y="64"/>
                    <a:pt x="167" y="65"/>
                  </a:cubicBezTo>
                  <a:cubicBezTo>
                    <a:pt x="165" y="67"/>
                    <a:pt x="163" y="68"/>
                    <a:pt x="161" y="70"/>
                  </a:cubicBezTo>
                  <a:cubicBezTo>
                    <a:pt x="159" y="71"/>
                    <a:pt x="158" y="73"/>
                    <a:pt x="157" y="74"/>
                  </a:cubicBezTo>
                  <a:cubicBezTo>
                    <a:pt x="155" y="75"/>
                    <a:pt x="152" y="75"/>
                    <a:pt x="150" y="77"/>
                  </a:cubicBezTo>
                  <a:cubicBezTo>
                    <a:pt x="145" y="79"/>
                    <a:pt x="141" y="82"/>
                    <a:pt x="136" y="84"/>
                  </a:cubicBezTo>
                  <a:cubicBezTo>
                    <a:pt x="134" y="84"/>
                    <a:pt x="132" y="87"/>
                    <a:pt x="131" y="87"/>
                  </a:cubicBezTo>
                  <a:cubicBezTo>
                    <a:pt x="128" y="88"/>
                    <a:pt x="125" y="87"/>
                    <a:pt x="123" y="88"/>
                  </a:cubicBezTo>
                  <a:cubicBezTo>
                    <a:pt x="119" y="89"/>
                    <a:pt x="115" y="89"/>
                    <a:pt x="110" y="90"/>
                  </a:cubicBezTo>
                  <a:cubicBezTo>
                    <a:pt x="108" y="90"/>
                    <a:pt x="107" y="92"/>
                    <a:pt x="104" y="92"/>
                  </a:cubicBezTo>
                  <a:cubicBezTo>
                    <a:pt x="102" y="92"/>
                    <a:pt x="98" y="91"/>
                    <a:pt x="95" y="91"/>
                  </a:cubicBezTo>
                  <a:cubicBezTo>
                    <a:pt x="93" y="91"/>
                    <a:pt x="90" y="90"/>
                    <a:pt x="87" y="90"/>
                  </a:cubicBezTo>
                  <a:cubicBezTo>
                    <a:pt x="84" y="90"/>
                    <a:pt x="82" y="92"/>
                    <a:pt x="79" y="91"/>
                  </a:cubicBezTo>
                  <a:cubicBezTo>
                    <a:pt x="76" y="91"/>
                    <a:pt x="73" y="89"/>
                    <a:pt x="70" y="88"/>
                  </a:cubicBezTo>
                  <a:cubicBezTo>
                    <a:pt x="67" y="88"/>
                    <a:pt x="64" y="87"/>
                    <a:pt x="61" y="86"/>
                  </a:cubicBezTo>
                  <a:cubicBezTo>
                    <a:pt x="58" y="85"/>
                    <a:pt x="55" y="83"/>
                    <a:pt x="52" y="82"/>
                  </a:cubicBezTo>
                  <a:cubicBezTo>
                    <a:pt x="49" y="80"/>
                    <a:pt x="47" y="79"/>
                    <a:pt x="45" y="78"/>
                  </a:cubicBezTo>
                  <a:cubicBezTo>
                    <a:pt x="42" y="76"/>
                    <a:pt x="39" y="76"/>
                    <a:pt x="37" y="74"/>
                  </a:cubicBezTo>
                  <a:cubicBezTo>
                    <a:pt x="34" y="72"/>
                    <a:pt x="32" y="69"/>
                    <a:pt x="29" y="66"/>
                  </a:cubicBezTo>
                  <a:cubicBezTo>
                    <a:pt x="28" y="65"/>
                    <a:pt x="25" y="64"/>
                    <a:pt x="23" y="62"/>
                  </a:cubicBezTo>
                  <a:cubicBezTo>
                    <a:pt x="22" y="61"/>
                    <a:pt x="22" y="58"/>
                    <a:pt x="20" y="56"/>
                  </a:cubicBezTo>
                  <a:cubicBezTo>
                    <a:pt x="18" y="53"/>
                    <a:pt x="16" y="52"/>
                    <a:pt x="14" y="49"/>
                  </a:cubicBezTo>
                  <a:cubicBezTo>
                    <a:pt x="12" y="47"/>
                    <a:pt x="9" y="42"/>
                    <a:pt x="7" y="40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0"/>
                    <a:pt x="1" y="30"/>
                  </a:cubicBezTo>
                  <a:cubicBezTo>
                    <a:pt x="0" y="29"/>
                    <a:pt x="0" y="26"/>
                    <a:pt x="1" y="21"/>
                  </a:cubicBezTo>
                  <a:cubicBezTo>
                    <a:pt x="2" y="18"/>
                    <a:pt x="5" y="13"/>
                    <a:pt x="7" y="11"/>
                  </a:cubicBezTo>
                  <a:cubicBezTo>
                    <a:pt x="10" y="7"/>
                    <a:pt x="14" y="3"/>
                    <a:pt x="19" y="2"/>
                  </a:cubicBezTo>
                  <a:cubicBezTo>
                    <a:pt x="23" y="0"/>
                    <a:pt x="27" y="0"/>
                    <a:pt x="31" y="0"/>
                  </a:cubicBezTo>
                  <a:cubicBezTo>
                    <a:pt x="35" y="0"/>
                    <a:pt x="40" y="1"/>
                    <a:pt x="43" y="2"/>
                  </a:cubicBezTo>
                  <a:cubicBezTo>
                    <a:pt x="45" y="3"/>
                    <a:pt x="47" y="5"/>
                    <a:pt x="47" y="7"/>
                  </a:cubicBezTo>
                  <a:cubicBezTo>
                    <a:pt x="48" y="10"/>
                    <a:pt x="49" y="14"/>
                    <a:pt x="50" y="16"/>
                  </a:cubicBezTo>
                  <a:cubicBezTo>
                    <a:pt x="51" y="20"/>
                    <a:pt x="53" y="23"/>
                    <a:pt x="55" y="26"/>
                  </a:cubicBezTo>
                  <a:cubicBezTo>
                    <a:pt x="57" y="30"/>
                    <a:pt x="57" y="33"/>
                    <a:pt x="59" y="36"/>
                  </a:cubicBezTo>
                  <a:cubicBezTo>
                    <a:pt x="61" y="39"/>
                    <a:pt x="64" y="41"/>
                    <a:pt x="66" y="43"/>
                  </a:cubicBezTo>
                  <a:cubicBezTo>
                    <a:pt x="68" y="44"/>
                    <a:pt x="70" y="46"/>
                    <a:pt x="72" y="47"/>
                  </a:cubicBezTo>
                  <a:cubicBezTo>
                    <a:pt x="75" y="48"/>
                    <a:pt x="80" y="49"/>
                    <a:pt x="83" y="50"/>
                  </a:cubicBezTo>
                  <a:cubicBezTo>
                    <a:pt x="86" y="51"/>
                    <a:pt x="87" y="52"/>
                    <a:pt x="89" y="53"/>
                  </a:cubicBezTo>
                  <a:cubicBezTo>
                    <a:pt x="91" y="54"/>
                    <a:pt x="93" y="53"/>
                    <a:pt x="96" y="53"/>
                  </a:cubicBezTo>
                  <a:cubicBezTo>
                    <a:pt x="98" y="54"/>
                    <a:pt x="102" y="54"/>
                    <a:pt x="104" y="54"/>
                  </a:cubicBezTo>
                  <a:cubicBezTo>
                    <a:pt x="108" y="54"/>
                    <a:pt x="110" y="53"/>
                    <a:pt x="113" y="52"/>
                  </a:cubicBezTo>
                  <a:cubicBezTo>
                    <a:pt x="116" y="52"/>
                    <a:pt x="118" y="53"/>
                    <a:pt x="120" y="52"/>
                  </a:cubicBezTo>
                  <a:cubicBezTo>
                    <a:pt x="123" y="51"/>
                    <a:pt x="125" y="49"/>
                    <a:pt x="127" y="48"/>
                  </a:cubicBezTo>
                  <a:cubicBezTo>
                    <a:pt x="129" y="47"/>
                    <a:pt x="132" y="46"/>
                    <a:pt x="134" y="45"/>
                  </a:cubicBezTo>
                  <a:cubicBezTo>
                    <a:pt x="136" y="43"/>
                    <a:pt x="138" y="42"/>
                    <a:pt x="140" y="40"/>
                  </a:cubicBezTo>
                  <a:cubicBezTo>
                    <a:pt x="143" y="39"/>
                    <a:pt x="145" y="37"/>
                    <a:pt x="147" y="35"/>
                  </a:cubicBezTo>
                  <a:cubicBezTo>
                    <a:pt x="150" y="32"/>
                    <a:pt x="153" y="29"/>
                    <a:pt x="155" y="26"/>
                  </a:cubicBezTo>
                  <a:cubicBezTo>
                    <a:pt x="157" y="24"/>
                    <a:pt x="159" y="23"/>
                    <a:pt x="160" y="21"/>
                  </a:cubicBezTo>
                  <a:cubicBezTo>
                    <a:pt x="161" y="19"/>
                    <a:pt x="162" y="16"/>
                    <a:pt x="163" y="13"/>
                  </a:cubicBezTo>
                  <a:cubicBezTo>
                    <a:pt x="163" y="13"/>
                    <a:pt x="163" y="13"/>
                    <a:pt x="163" y="13"/>
                  </a:cubicBezTo>
                  <a:cubicBezTo>
                    <a:pt x="164" y="10"/>
                    <a:pt x="168" y="9"/>
                    <a:pt x="172" y="8"/>
                  </a:cubicBezTo>
                  <a:cubicBezTo>
                    <a:pt x="175" y="7"/>
                    <a:pt x="180" y="8"/>
                    <a:pt x="183" y="9"/>
                  </a:cubicBezTo>
                  <a:cubicBezTo>
                    <a:pt x="186" y="9"/>
                    <a:pt x="189" y="10"/>
                    <a:pt x="192" y="13"/>
                  </a:cubicBezTo>
                  <a:cubicBezTo>
                    <a:pt x="193" y="15"/>
                    <a:pt x="195" y="16"/>
                    <a:pt x="196" y="19"/>
                  </a:cubicBezTo>
                  <a:cubicBezTo>
                    <a:pt x="196" y="20"/>
                    <a:pt x="197" y="23"/>
                    <a:pt x="197" y="25"/>
                  </a:cubicBezTo>
                  <a:cubicBezTo>
                    <a:pt x="197" y="27"/>
                    <a:pt x="196" y="28"/>
                    <a:pt x="196" y="30"/>
                  </a:cubicBezTo>
                  <a:cubicBezTo>
                    <a:pt x="196" y="30"/>
                    <a:pt x="196" y="31"/>
                    <a:pt x="196" y="31"/>
                  </a:cubicBezTo>
                  <a:cubicBezTo>
                    <a:pt x="195" y="33"/>
                    <a:pt x="191" y="35"/>
                    <a:pt x="190" y="37"/>
                  </a:cubicBezTo>
                  <a:cubicBezTo>
                    <a:pt x="189" y="39"/>
                    <a:pt x="189" y="42"/>
                    <a:pt x="188" y="44"/>
                  </a:cubicBezTo>
                  <a:cubicBezTo>
                    <a:pt x="186" y="47"/>
                    <a:pt x="184" y="49"/>
                    <a:pt x="182" y="51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79" y="54"/>
                    <a:pt x="176" y="57"/>
                    <a:pt x="174" y="59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2" name="Freeform 3076">
              <a:extLst>
                <a:ext uri="{FF2B5EF4-FFF2-40B4-BE49-F238E27FC236}">
                  <a16:creationId xmlns:a16="http://schemas.microsoft.com/office/drawing/2014/main" id="{C8A7D49E-41E4-40F2-A1B0-80673F81C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728"/>
              <a:ext cx="160" cy="117"/>
            </a:xfrm>
            <a:custGeom>
              <a:avLst/>
              <a:gdLst>
                <a:gd name="T0" fmla="*/ 175 w 64"/>
                <a:gd name="T1" fmla="*/ 622 h 44"/>
                <a:gd name="T2" fmla="*/ 270 w 64"/>
                <a:gd name="T3" fmla="*/ 431 h 44"/>
                <a:gd name="T4" fmla="*/ 458 w 64"/>
                <a:gd name="T5" fmla="*/ 261 h 44"/>
                <a:gd name="T6" fmla="*/ 645 w 64"/>
                <a:gd name="T7" fmla="*/ 226 h 44"/>
                <a:gd name="T8" fmla="*/ 833 w 64"/>
                <a:gd name="T9" fmla="*/ 261 h 44"/>
                <a:gd name="T10" fmla="*/ 895 w 64"/>
                <a:gd name="T11" fmla="*/ 319 h 44"/>
                <a:gd name="T12" fmla="*/ 1000 w 64"/>
                <a:gd name="T13" fmla="*/ 261 h 44"/>
                <a:gd name="T14" fmla="*/ 395 w 64"/>
                <a:gd name="T15" fmla="*/ 114 h 44"/>
                <a:gd name="T16" fmla="*/ 50 w 64"/>
                <a:gd name="T17" fmla="*/ 827 h 44"/>
                <a:gd name="T18" fmla="*/ 158 w 64"/>
                <a:gd name="T19" fmla="*/ 750 h 44"/>
                <a:gd name="T20" fmla="*/ 175 w 64"/>
                <a:gd name="T21" fmla="*/ 62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44">
                  <a:moveTo>
                    <a:pt x="11" y="33"/>
                  </a:moveTo>
                  <a:cubicBezTo>
                    <a:pt x="12" y="30"/>
                    <a:pt x="15" y="25"/>
                    <a:pt x="17" y="23"/>
                  </a:cubicBezTo>
                  <a:cubicBezTo>
                    <a:pt x="20" y="19"/>
                    <a:pt x="24" y="15"/>
                    <a:pt x="29" y="14"/>
                  </a:cubicBezTo>
                  <a:cubicBezTo>
                    <a:pt x="33" y="12"/>
                    <a:pt x="37" y="12"/>
                    <a:pt x="41" y="12"/>
                  </a:cubicBezTo>
                  <a:cubicBezTo>
                    <a:pt x="45" y="12"/>
                    <a:pt x="50" y="13"/>
                    <a:pt x="53" y="14"/>
                  </a:cubicBezTo>
                  <a:cubicBezTo>
                    <a:pt x="54" y="15"/>
                    <a:pt x="56" y="16"/>
                    <a:pt x="57" y="17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59" y="4"/>
                    <a:pt x="41" y="0"/>
                    <a:pt x="25" y="6"/>
                  </a:cubicBezTo>
                  <a:cubicBezTo>
                    <a:pt x="9" y="13"/>
                    <a:pt x="0" y="32"/>
                    <a:pt x="3" y="44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38"/>
                    <a:pt x="10" y="36"/>
                    <a:pt x="11" y="33"/>
                  </a:cubicBezTo>
                  <a:close/>
                </a:path>
              </a:pathLst>
            </a:custGeom>
            <a:solidFill>
              <a:srgbClr val="DCA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3" name="Freeform 3077">
              <a:extLst>
                <a:ext uri="{FF2B5EF4-FFF2-40B4-BE49-F238E27FC236}">
                  <a16:creationId xmlns:a16="http://schemas.microsoft.com/office/drawing/2014/main" id="{B3B8A6FD-F053-46A9-B28F-EC77671C4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736"/>
              <a:ext cx="133" cy="112"/>
            </a:xfrm>
            <a:custGeom>
              <a:avLst/>
              <a:gdLst>
                <a:gd name="T0" fmla="*/ 0 w 53"/>
                <a:gd name="T1" fmla="*/ 307 h 42"/>
                <a:gd name="T2" fmla="*/ 113 w 53"/>
                <a:gd name="T3" fmla="*/ 376 h 42"/>
                <a:gd name="T4" fmla="*/ 221 w 53"/>
                <a:gd name="T5" fmla="*/ 320 h 42"/>
                <a:gd name="T6" fmla="*/ 396 w 53"/>
                <a:gd name="T7" fmla="*/ 341 h 42"/>
                <a:gd name="T8" fmla="*/ 535 w 53"/>
                <a:gd name="T9" fmla="*/ 419 h 42"/>
                <a:gd name="T10" fmla="*/ 597 w 53"/>
                <a:gd name="T11" fmla="*/ 533 h 42"/>
                <a:gd name="T12" fmla="*/ 617 w 53"/>
                <a:gd name="T13" fmla="*/ 648 h 42"/>
                <a:gd name="T14" fmla="*/ 597 w 53"/>
                <a:gd name="T15" fmla="*/ 717 h 42"/>
                <a:gd name="T16" fmla="*/ 725 w 53"/>
                <a:gd name="T17" fmla="*/ 797 h 42"/>
                <a:gd name="T18" fmla="*/ 0 w 53"/>
                <a:gd name="T19" fmla="*/ 307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0" y="16"/>
                  </a:moveTo>
                  <a:cubicBezTo>
                    <a:pt x="7" y="20"/>
                    <a:pt x="7" y="20"/>
                    <a:pt x="7" y="20"/>
                  </a:cubicBezTo>
                  <a:cubicBezTo>
                    <a:pt x="9" y="18"/>
                    <a:pt x="11" y="17"/>
                    <a:pt x="14" y="17"/>
                  </a:cubicBezTo>
                  <a:cubicBezTo>
                    <a:pt x="17" y="16"/>
                    <a:pt x="22" y="17"/>
                    <a:pt x="25" y="18"/>
                  </a:cubicBezTo>
                  <a:cubicBezTo>
                    <a:pt x="28" y="18"/>
                    <a:pt x="31" y="19"/>
                    <a:pt x="34" y="22"/>
                  </a:cubicBezTo>
                  <a:cubicBezTo>
                    <a:pt x="35" y="24"/>
                    <a:pt x="37" y="25"/>
                    <a:pt x="38" y="28"/>
                  </a:cubicBezTo>
                  <a:cubicBezTo>
                    <a:pt x="38" y="29"/>
                    <a:pt x="39" y="32"/>
                    <a:pt x="39" y="34"/>
                  </a:cubicBezTo>
                  <a:cubicBezTo>
                    <a:pt x="39" y="35"/>
                    <a:pt x="39" y="37"/>
                    <a:pt x="38" y="38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53" y="8"/>
                    <a:pt x="11" y="0"/>
                    <a:pt x="0" y="16"/>
                  </a:cubicBezTo>
                  <a:close/>
                </a:path>
              </a:pathLst>
            </a:custGeom>
            <a:solidFill>
              <a:srgbClr val="F7EB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4" name="Freeform 3078">
              <a:extLst>
                <a:ext uri="{FF2B5EF4-FFF2-40B4-BE49-F238E27FC236}">
                  <a16:creationId xmlns:a16="http://schemas.microsoft.com/office/drawing/2014/main" id="{A6E077E7-AE66-4907-8F17-995754572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60"/>
              <a:ext cx="493" cy="176"/>
            </a:xfrm>
            <a:custGeom>
              <a:avLst/>
              <a:gdLst>
                <a:gd name="T0" fmla="*/ 3068 w 197"/>
                <a:gd name="T1" fmla="*/ 363 h 66"/>
                <a:gd name="T2" fmla="*/ 3006 w 197"/>
                <a:gd name="T3" fmla="*/ 248 h 66"/>
                <a:gd name="T4" fmla="*/ 2868 w 197"/>
                <a:gd name="T5" fmla="*/ 171 h 66"/>
                <a:gd name="T6" fmla="*/ 2693 w 197"/>
                <a:gd name="T7" fmla="*/ 149 h 66"/>
                <a:gd name="T8" fmla="*/ 2555 w 197"/>
                <a:gd name="T9" fmla="*/ 248 h 66"/>
                <a:gd name="T10" fmla="*/ 2555 w 197"/>
                <a:gd name="T11" fmla="*/ 248 h 66"/>
                <a:gd name="T12" fmla="*/ 2505 w 197"/>
                <a:gd name="T13" fmla="*/ 397 h 66"/>
                <a:gd name="T14" fmla="*/ 2430 w 197"/>
                <a:gd name="T15" fmla="*/ 491 h 66"/>
                <a:gd name="T16" fmla="*/ 2305 w 197"/>
                <a:gd name="T17" fmla="*/ 661 h 66"/>
                <a:gd name="T18" fmla="*/ 2192 w 197"/>
                <a:gd name="T19" fmla="*/ 760 h 66"/>
                <a:gd name="T20" fmla="*/ 2097 w 197"/>
                <a:gd name="T21" fmla="*/ 853 h 66"/>
                <a:gd name="T22" fmla="*/ 1992 w 197"/>
                <a:gd name="T23" fmla="*/ 909 h 66"/>
                <a:gd name="T24" fmla="*/ 1879 w 197"/>
                <a:gd name="T25" fmla="*/ 989 h 66"/>
                <a:gd name="T26" fmla="*/ 1772 w 197"/>
                <a:gd name="T27" fmla="*/ 989 h 66"/>
                <a:gd name="T28" fmla="*/ 1629 w 197"/>
                <a:gd name="T29" fmla="*/ 1024 h 66"/>
                <a:gd name="T30" fmla="*/ 1504 w 197"/>
                <a:gd name="T31" fmla="*/ 1003 h 66"/>
                <a:gd name="T32" fmla="*/ 1396 w 197"/>
                <a:gd name="T33" fmla="*/ 1003 h 66"/>
                <a:gd name="T34" fmla="*/ 1304 w 197"/>
                <a:gd name="T35" fmla="*/ 947 h 66"/>
                <a:gd name="T36" fmla="*/ 1126 w 197"/>
                <a:gd name="T37" fmla="*/ 888 h 66"/>
                <a:gd name="T38" fmla="*/ 1034 w 197"/>
                <a:gd name="T39" fmla="*/ 819 h 66"/>
                <a:gd name="T40" fmla="*/ 926 w 197"/>
                <a:gd name="T41" fmla="*/ 683 h 66"/>
                <a:gd name="T42" fmla="*/ 863 w 197"/>
                <a:gd name="T43" fmla="*/ 491 h 66"/>
                <a:gd name="T44" fmla="*/ 783 w 197"/>
                <a:gd name="T45" fmla="*/ 307 h 66"/>
                <a:gd name="T46" fmla="*/ 738 w 197"/>
                <a:gd name="T47" fmla="*/ 136 h 66"/>
                <a:gd name="T48" fmla="*/ 676 w 197"/>
                <a:gd name="T49" fmla="*/ 35 h 66"/>
                <a:gd name="T50" fmla="*/ 488 w 197"/>
                <a:gd name="T51" fmla="*/ 0 h 66"/>
                <a:gd name="T52" fmla="*/ 300 w 197"/>
                <a:gd name="T53" fmla="*/ 35 h 66"/>
                <a:gd name="T54" fmla="*/ 113 w 197"/>
                <a:gd name="T55" fmla="*/ 205 h 66"/>
                <a:gd name="T56" fmla="*/ 20 w 197"/>
                <a:gd name="T57" fmla="*/ 397 h 66"/>
                <a:gd name="T58" fmla="*/ 0 w 197"/>
                <a:gd name="T59" fmla="*/ 491 h 66"/>
                <a:gd name="T60" fmla="*/ 20 w 197"/>
                <a:gd name="T61" fmla="*/ 512 h 66"/>
                <a:gd name="T62" fmla="*/ 125 w 197"/>
                <a:gd name="T63" fmla="*/ 605 h 66"/>
                <a:gd name="T64" fmla="*/ 313 w 197"/>
                <a:gd name="T65" fmla="*/ 547 h 66"/>
                <a:gd name="T66" fmla="*/ 658 w 197"/>
                <a:gd name="T67" fmla="*/ 491 h 66"/>
                <a:gd name="T68" fmla="*/ 846 w 197"/>
                <a:gd name="T69" fmla="*/ 832 h 66"/>
                <a:gd name="T70" fmla="*/ 1146 w 197"/>
                <a:gd name="T71" fmla="*/ 1059 h 66"/>
                <a:gd name="T72" fmla="*/ 1334 w 197"/>
                <a:gd name="T73" fmla="*/ 1160 h 66"/>
                <a:gd name="T74" fmla="*/ 1522 w 197"/>
                <a:gd name="T75" fmla="*/ 1216 h 66"/>
                <a:gd name="T76" fmla="*/ 1742 w 197"/>
                <a:gd name="T77" fmla="*/ 1195 h 66"/>
                <a:gd name="T78" fmla="*/ 2035 w 197"/>
                <a:gd name="T79" fmla="*/ 1139 h 66"/>
                <a:gd name="T80" fmla="*/ 2180 w 197"/>
                <a:gd name="T81" fmla="*/ 1080 h 66"/>
                <a:gd name="T82" fmla="*/ 2285 w 197"/>
                <a:gd name="T83" fmla="*/ 947 h 66"/>
                <a:gd name="T84" fmla="*/ 2475 w 197"/>
                <a:gd name="T85" fmla="*/ 717 h 66"/>
                <a:gd name="T86" fmla="*/ 2630 w 197"/>
                <a:gd name="T87" fmla="*/ 491 h 66"/>
                <a:gd name="T88" fmla="*/ 2755 w 197"/>
                <a:gd name="T89" fmla="*/ 589 h 66"/>
                <a:gd name="T90" fmla="*/ 2930 w 197"/>
                <a:gd name="T91" fmla="*/ 627 h 66"/>
                <a:gd name="T92" fmla="*/ 3068 w 197"/>
                <a:gd name="T93" fmla="*/ 589 h 66"/>
                <a:gd name="T94" fmla="*/ 3068 w 197"/>
                <a:gd name="T95" fmla="*/ 589 h 66"/>
                <a:gd name="T96" fmla="*/ 3068 w 197"/>
                <a:gd name="T97" fmla="*/ 568 h 66"/>
                <a:gd name="T98" fmla="*/ 3088 w 197"/>
                <a:gd name="T99" fmla="*/ 477 h 66"/>
                <a:gd name="T100" fmla="*/ 3068 w 197"/>
                <a:gd name="T101" fmla="*/ 363 h 6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97" h="66">
                  <a:moveTo>
                    <a:pt x="196" y="19"/>
                  </a:moveTo>
                  <a:cubicBezTo>
                    <a:pt x="195" y="16"/>
                    <a:pt x="193" y="15"/>
                    <a:pt x="192" y="13"/>
                  </a:cubicBezTo>
                  <a:cubicBezTo>
                    <a:pt x="189" y="10"/>
                    <a:pt x="186" y="9"/>
                    <a:pt x="183" y="9"/>
                  </a:cubicBezTo>
                  <a:cubicBezTo>
                    <a:pt x="180" y="8"/>
                    <a:pt x="175" y="7"/>
                    <a:pt x="172" y="8"/>
                  </a:cubicBezTo>
                  <a:cubicBezTo>
                    <a:pt x="168" y="9"/>
                    <a:pt x="164" y="10"/>
                    <a:pt x="163" y="13"/>
                  </a:cubicBezTo>
                  <a:cubicBezTo>
                    <a:pt x="163" y="13"/>
                    <a:pt x="163" y="13"/>
                    <a:pt x="163" y="13"/>
                  </a:cubicBezTo>
                  <a:cubicBezTo>
                    <a:pt x="162" y="16"/>
                    <a:pt x="161" y="19"/>
                    <a:pt x="160" y="21"/>
                  </a:cubicBezTo>
                  <a:cubicBezTo>
                    <a:pt x="159" y="23"/>
                    <a:pt x="157" y="24"/>
                    <a:pt x="155" y="26"/>
                  </a:cubicBezTo>
                  <a:cubicBezTo>
                    <a:pt x="153" y="29"/>
                    <a:pt x="150" y="32"/>
                    <a:pt x="147" y="35"/>
                  </a:cubicBezTo>
                  <a:cubicBezTo>
                    <a:pt x="145" y="37"/>
                    <a:pt x="143" y="39"/>
                    <a:pt x="140" y="40"/>
                  </a:cubicBezTo>
                  <a:cubicBezTo>
                    <a:pt x="138" y="42"/>
                    <a:pt x="136" y="43"/>
                    <a:pt x="134" y="45"/>
                  </a:cubicBezTo>
                  <a:cubicBezTo>
                    <a:pt x="132" y="46"/>
                    <a:pt x="129" y="47"/>
                    <a:pt x="127" y="48"/>
                  </a:cubicBezTo>
                  <a:cubicBezTo>
                    <a:pt x="125" y="49"/>
                    <a:pt x="123" y="51"/>
                    <a:pt x="120" y="52"/>
                  </a:cubicBezTo>
                  <a:cubicBezTo>
                    <a:pt x="118" y="53"/>
                    <a:pt x="116" y="52"/>
                    <a:pt x="113" y="52"/>
                  </a:cubicBezTo>
                  <a:cubicBezTo>
                    <a:pt x="110" y="53"/>
                    <a:pt x="108" y="54"/>
                    <a:pt x="104" y="54"/>
                  </a:cubicBezTo>
                  <a:cubicBezTo>
                    <a:pt x="102" y="54"/>
                    <a:pt x="98" y="54"/>
                    <a:pt x="96" y="53"/>
                  </a:cubicBezTo>
                  <a:cubicBezTo>
                    <a:pt x="93" y="53"/>
                    <a:pt x="91" y="54"/>
                    <a:pt x="89" y="53"/>
                  </a:cubicBezTo>
                  <a:cubicBezTo>
                    <a:pt x="87" y="52"/>
                    <a:pt x="86" y="51"/>
                    <a:pt x="83" y="50"/>
                  </a:cubicBezTo>
                  <a:cubicBezTo>
                    <a:pt x="80" y="49"/>
                    <a:pt x="75" y="48"/>
                    <a:pt x="72" y="47"/>
                  </a:cubicBezTo>
                  <a:cubicBezTo>
                    <a:pt x="70" y="46"/>
                    <a:pt x="68" y="44"/>
                    <a:pt x="66" y="43"/>
                  </a:cubicBezTo>
                  <a:cubicBezTo>
                    <a:pt x="64" y="41"/>
                    <a:pt x="61" y="39"/>
                    <a:pt x="59" y="36"/>
                  </a:cubicBezTo>
                  <a:cubicBezTo>
                    <a:pt x="57" y="33"/>
                    <a:pt x="57" y="30"/>
                    <a:pt x="55" y="26"/>
                  </a:cubicBezTo>
                  <a:cubicBezTo>
                    <a:pt x="53" y="23"/>
                    <a:pt x="51" y="20"/>
                    <a:pt x="50" y="16"/>
                  </a:cubicBezTo>
                  <a:cubicBezTo>
                    <a:pt x="49" y="14"/>
                    <a:pt x="48" y="10"/>
                    <a:pt x="47" y="7"/>
                  </a:cubicBezTo>
                  <a:cubicBezTo>
                    <a:pt x="47" y="5"/>
                    <a:pt x="45" y="3"/>
                    <a:pt x="43" y="2"/>
                  </a:cubicBezTo>
                  <a:cubicBezTo>
                    <a:pt x="40" y="1"/>
                    <a:pt x="35" y="0"/>
                    <a:pt x="31" y="0"/>
                  </a:cubicBezTo>
                  <a:cubicBezTo>
                    <a:pt x="27" y="0"/>
                    <a:pt x="23" y="0"/>
                    <a:pt x="19" y="2"/>
                  </a:cubicBezTo>
                  <a:cubicBezTo>
                    <a:pt x="14" y="3"/>
                    <a:pt x="10" y="7"/>
                    <a:pt x="7" y="11"/>
                  </a:cubicBezTo>
                  <a:cubicBezTo>
                    <a:pt x="5" y="13"/>
                    <a:pt x="2" y="18"/>
                    <a:pt x="1" y="21"/>
                  </a:cubicBezTo>
                  <a:cubicBezTo>
                    <a:pt x="1" y="23"/>
                    <a:pt x="1" y="24"/>
                    <a:pt x="0" y="26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2" y="30"/>
                    <a:pt x="6" y="31"/>
                    <a:pt x="8" y="32"/>
                  </a:cubicBezTo>
                  <a:cubicBezTo>
                    <a:pt x="12" y="33"/>
                    <a:pt x="16" y="31"/>
                    <a:pt x="20" y="29"/>
                  </a:cubicBezTo>
                  <a:cubicBezTo>
                    <a:pt x="29" y="26"/>
                    <a:pt x="34" y="17"/>
                    <a:pt x="42" y="26"/>
                  </a:cubicBezTo>
                  <a:cubicBezTo>
                    <a:pt x="47" y="31"/>
                    <a:pt x="50" y="38"/>
                    <a:pt x="54" y="44"/>
                  </a:cubicBezTo>
                  <a:cubicBezTo>
                    <a:pt x="59" y="50"/>
                    <a:pt x="66" y="52"/>
                    <a:pt x="73" y="56"/>
                  </a:cubicBezTo>
                  <a:cubicBezTo>
                    <a:pt x="77" y="59"/>
                    <a:pt x="80" y="61"/>
                    <a:pt x="85" y="61"/>
                  </a:cubicBezTo>
                  <a:cubicBezTo>
                    <a:pt x="90" y="61"/>
                    <a:pt x="93" y="61"/>
                    <a:pt x="97" y="64"/>
                  </a:cubicBezTo>
                  <a:cubicBezTo>
                    <a:pt x="101" y="66"/>
                    <a:pt x="107" y="63"/>
                    <a:pt x="111" y="63"/>
                  </a:cubicBezTo>
                  <a:cubicBezTo>
                    <a:pt x="118" y="62"/>
                    <a:pt x="124" y="61"/>
                    <a:pt x="130" y="60"/>
                  </a:cubicBezTo>
                  <a:cubicBezTo>
                    <a:pt x="133" y="59"/>
                    <a:pt x="137" y="58"/>
                    <a:pt x="139" y="57"/>
                  </a:cubicBezTo>
                  <a:cubicBezTo>
                    <a:pt x="142" y="55"/>
                    <a:pt x="144" y="52"/>
                    <a:pt x="146" y="50"/>
                  </a:cubicBezTo>
                  <a:cubicBezTo>
                    <a:pt x="150" y="46"/>
                    <a:pt x="154" y="41"/>
                    <a:pt x="158" y="38"/>
                  </a:cubicBezTo>
                  <a:cubicBezTo>
                    <a:pt x="163" y="34"/>
                    <a:pt x="165" y="31"/>
                    <a:pt x="168" y="26"/>
                  </a:cubicBezTo>
                  <a:cubicBezTo>
                    <a:pt x="169" y="23"/>
                    <a:pt x="171" y="28"/>
                    <a:pt x="176" y="31"/>
                  </a:cubicBezTo>
                  <a:cubicBezTo>
                    <a:pt x="179" y="33"/>
                    <a:pt x="184" y="32"/>
                    <a:pt x="187" y="33"/>
                  </a:cubicBezTo>
                  <a:cubicBezTo>
                    <a:pt x="189" y="35"/>
                    <a:pt x="194" y="28"/>
                    <a:pt x="196" y="31"/>
                  </a:cubicBezTo>
                  <a:cubicBezTo>
                    <a:pt x="196" y="31"/>
                    <a:pt x="196" y="31"/>
                    <a:pt x="196" y="31"/>
                  </a:cubicBezTo>
                  <a:cubicBezTo>
                    <a:pt x="196" y="31"/>
                    <a:pt x="196" y="30"/>
                    <a:pt x="196" y="30"/>
                  </a:cubicBezTo>
                  <a:cubicBezTo>
                    <a:pt x="196" y="28"/>
                    <a:pt x="197" y="27"/>
                    <a:pt x="197" y="25"/>
                  </a:cubicBezTo>
                  <a:cubicBezTo>
                    <a:pt x="197" y="23"/>
                    <a:pt x="196" y="20"/>
                    <a:pt x="196" y="19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5" name="Freeform 3079">
              <a:extLst>
                <a:ext uri="{FF2B5EF4-FFF2-40B4-BE49-F238E27FC236}">
                  <a16:creationId xmlns:a16="http://schemas.microsoft.com/office/drawing/2014/main" id="{02A8D2B5-3EC5-4866-AED7-0E2CA68C6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805"/>
              <a:ext cx="493" cy="200"/>
            </a:xfrm>
            <a:custGeom>
              <a:avLst/>
              <a:gdLst>
                <a:gd name="T0" fmla="*/ 2850 w 197"/>
                <a:gd name="T1" fmla="*/ 648 h 75"/>
                <a:gd name="T2" fmla="*/ 2943 w 197"/>
                <a:gd name="T3" fmla="*/ 512 h 75"/>
                <a:gd name="T4" fmla="*/ 2976 w 197"/>
                <a:gd name="T5" fmla="*/ 376 h 75"/>
                <a:gd name="T6" fmla="*/ 3068 w 197"/>
                <a:gd name="T7" fmla="*/ 264 h 75"/>
                <a:gd name="T8" fmla="*/ 3068 w 197"/>
                <a:gd name="T9" fmla="*/ 248 h 75"/>
                <a:gd name="T10" fmla="*/ 3088 w 197"/>
                <a:gd name="T11" fmla="*/ 149 h 75"/>
                <a:gd name="T12" fmla="*/ 3068 w 197"/>
                <a:gd name="T13" fmla="*/ 35 h 75"/>
                <a:gd name="T14" fmla="*/ 3056 w 197"/>
                <a:gd name="T15" fmla="*/ 0 h 75"/>
                <a:gd name="T16" fmla="*/ 2943 w 197"/>
                <a:gd name="T17" fmla="*/ 0 h 75"/>
                <a:gd name="T18" fmla="*/ 3006 w 197"/>
                <a:gd name="T19" fmla="*/ 192 h 75"/>
                <a:gd name="T20" fmla="*/ 2930 w 197"/>
                <a:gd name="T21" fmla="*/ 264 h 75"/>
                <a:gd name="T22" fmla="*/ 2900 w 197"/>
                <a:gd name="T23" fmla="*/ 363 h 75"/>
                <a:gd name="T24" fmla="*/ 2805 w 197"/>
                <a:gd name="T25" fmla="*/ 547 h 75"/>
                <a:gd name="T26" fmla="*/ 2663 w 197"/>
                <a:gd name="T27" fmla="*/ 739 h 75"/>
                <a:gd name="T28" fmla="*/ 2505 w 197"/>
                <a:gd name="T29" fmla="*/ 853 h 75"/>
                <a:gd name="T30" fmla="*/ 2430 w 197"/>
                <a:gd name="T31" fmla="*/ 1024 h 75"/>
                <a:gd name="T32" fmla="*/ 2242 w 197"/>
                <a:gd name="T33" fmla="*/ 1101 h 75"/>
                <a:gd name="T34" fmla="*/ 2085 w 197"/>
                <a:gd name="T35" fmla="*/ 1117 h 75"/>
                <a:gd name="T36" fmla="*/ 1992 w 197"/>
                <a:gd name="T37" fmla="*/ 1195 h 75"/>
                <a:gd name="T38" fmla="*/ 1709 w 197"/>
                <a:gd name="T39" fmla="*/ 1251 h 75"/>
                <a:gd name="T40" fmla="*/ 1597 w 197"/>
                <a:gd name="T41" fmla="*/ 1288 h 75"/>
                <a:gd name="T42" fmla="*/ 1459 w 197"/>
                <a:gd name="T43" fmla="*/ 1288 h 75"/>
                <a:gd name="T44" fmla="*/ 1316 w 197"/>
                <a:gd name="T45" fmla="*/ 1272 h 75"/>
                <a:gd name="T46" fmla="*/ 1221 w 197"/>
                <a:gd name="T47" fmla="*/ 1272 h 75"/>
                <a:gd name="T48" fmla="*/ 908 w 197"/>
                <a:gd name="T49" fmla="*/ 1117 h 75"/>
                <a:gd name="T50" fmla="*/ 613 w 197"/>
                <a:gd name="T51" fmla="*/ 968 h 75"/>
                <a:gd name="T52" fmla="*/ 501 w 197"/>
                <a:gd name="T53" fmla="*/ 853 h 75"/>
                <a:gd name="T54" fmla="*/ 395 w 197"/>
                <a:gd name="T55" fmla="*/ 776 h 75"/>
                <a:gd name="T56" fmla="*/ 333 w 197"/>
                <a:gd name="T57" fmla="*/ 648 h 75"/>
                <a:gd name="T58" fmla="*/ 270 w 197"/>
                <a:gd name="T59" fmla="*/ 512 h 75"/>
                <a:gd name="T60" fmla="*/ 283 w 197"/>
                <a:gd name="T61" fmla="*/ 205 h 75"/>
                <a:gd name="T62" fmla="*/ 33 w 197"/>
                <a:gd name="T63" fmla="*/ 77 h 75"/>
                <a:gd name="T64" fmla="*/ 20 w 197"/>
                <a:gd name="T65" fmla="*/ 77 h 75"/>
                <a:gd name="T66" fmla="*/ 20 w 197"/>
                <a:gd name="T67" fmla="*/ 248 h 75"/>
                <a:gd name="T68" fmla="*/ 20 w 197"/>
                <a:gd name="T69" fmla="*/ 264 h 75"/>
                <a:gd name="T70" fmla="*/ 50 w 197"/>
                <a:gd name="T71" fmla="*/ 376 h 75"/>
                <a:gd name="T72" fmla="*/ 113 w 197"/>
                <a:gd name="T73" fmla="*/ 435 h 75"/>
                <a:gd name="T74" fmla="*/ 220 w 197"/>
                <a:gd name="T75" fmla="*/ 605 h 75"/>
                <a:gd name="T76" fmla="*/ 313 w 197"/>
                <a:gd name="T77" fmla="*/ 739 h 75"/>
                <a:gd name="T78" fmla="*/ 363 w 197"/>
                <a:gd name="T79" fmla="*/ 853 h 75"/>
                <a:gd name="T80" fmla="*/ 458 w 197"/>
                <a:gd name="T81" fmla="*/ 931 h 75"/>
                <a:gd name="T82" fmla="*/ 583 w 197"/>
                <a:gd name="T83" fmla="*/ 1080 h 75"/>
                <a:gd name="T84" fmla="*/ 708 w 197"/>
                <a:gd name="T85" fmla="*/ 1160 h 75"/>
                <a:gd name="T86" fmla="*/ 813 w 197"/>
                <a:gd name="T87" fmla="*/ 1229 h 75"/>
                <a:gd name="T88" fmla="*/ 958 w 197"/>
                <a:gd name="T89" fmla="*/ 1309 h 75"/>
                <a:gd name="T90" fmla="*/ 1096 w 197"/>
                <a:gd name="T91" fmla="*/ 1344 h 75"/>
                <a:gd name="T92" fmla="*/ 1241 w 197"/>
                <a:gd name="T93" fmla="*/ 1400 h 75"/>
                <a:gd name="T94" fmla="*/ 1366 w 197"/>
                <a:gd name="T95" fmla="*/ 1387 h 75"/>
                <a:gd name="T96" fmla="*/ 1492 w 197"/>
                <a:gd name="T97" fmla="*/ 1400 h 75"/>
                <a:gd name="T98" fmla="*/ 1629 w 197"/>
                <a:gd name="T99" fmla="*/ 1421 h 75"/>
                <a:gd name="T100" fmla="*/ 1722 w 197"/>
                <a:gd name="T101" fmla="*/ 1387 h 75"/>
                <a:gd name="T102" fmla="*/ 1929 w 197"/>
                <a:gd name="T103" fmla="*/ 1344 h 75"/>
                <a:gd name="T104" fmla="*/ 2055 w 197"/>
                <a:gd name="T105" fmla="*/ 1331 h 75"/>
                <a:gd name="T106" fmla="*/ 2130 w 197"/>
                <a:gd name="T107" fmla="*/ 1272 h 75"/>
                <a:gd name="T108" fmla="*/ 2347 w 197"/>
                <a:gd name="T109" fmla="*/ 1139 h 75"/>
                <a:gd name="T110" fmla="*/ 2460 w 197"/>
                <a:gd name="T111" fmla="*/ 1080 h 75"/>
                <a:gd name="T112" fmla="*/ 2525 w 197"/>
                <a:gd name="T113" fmla="*/ 1003 h 75"/>
                <a:gd name="T114" fmla="*/ 2618 w 197"/>
                <a:gd name="T115" fmla="*/ 909 h 75"/>
                <a:gd name="T116" fmla="*/ 2663 w 197"/>
                <a:gd name="T117" fmla="*/ 875 h 75"/>
                <a:gd name="T118" fmla="*/ 2725 w 197"/>
                <a:gd name="T119" fmla="*/ 797 h 75"/>
                <a:gd name="T120" fmla="*/ 2850 w 197"/>
                <a:gd name="T121" fmla="*/ 648 h 75"/>
                <a:gd name="T122" fmla="*/ 2850 w 197"/>
                <a:gd name="T123" fmla="*/ 648 h 7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7" h="75">
                  <a:moveTo>
                    <a:pt x="182" y="34"/>
                  </a:moveTo>
                  <a:cubicBezTo>
                    <a:pt x="184" y="32"/>
                    <a:pt x="186" y="30"/>
                    <a:pt x="188" y="27"/>
                  </a:cubicBezTo>
                  <a:cubicBezTo>
                    <a:pt x="189" y="25"/>
                    <a:pt x="189" y="22"/>
                    <a:pt x="190" y="20"/>
                  </a:cubicBezTo>
                  <a:cubicBezTo>
                    <a:pt x="191" y="18"/>
                    <a:pt x="195" y="16"/>
                    <a:pt x="196" y="14"/>
                  </a:cubicBezTo>
                  <a:cubicBezTo>
                    <a:pt x="196" y="14"/>
                    <a:pt x="196" y="13"/>
                    <a:pt x="196" y="13"/>
                  </a:cubicBezTo>
                  <a:cubicBezTo>
                    <a:pt x="196" y="11"/>
                    <a:pt x="197" y="10"/>
                    <a:pt x="197" y="8"/>
                  </a:cubicBezTo>
                  <a:cubicBezTo>
                    <a:pt x="197" y="6"/>
                    <a:pt x="196" y="3"/>
                    <a:pt x="196" y="2"/>
                  </a:cubicBezTo>
                  <a:cubicBezTo>
                    <a:pt x="195" y="1"/>
                    <a:pt x="195" y="1"/>
                    <a:pt x="195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90" y="3"/>
                    <a:pt x="193" y="7"/>
                    <a:pt x="192" y="10"/>
                  </a:cubicBezTo>
                  <a:cubicBezTo>
                    <a:pt x="191" y="12"/>
                    <a:pt x="188" y="13"/>
                    <a:pt x="187" y="14"/>
                  </a:cubicBezTo>
                  <a:cubicBezTo>
                    <a:pt x="185" y="16"/>
                    <a:pt x="186" y="17"/>
                    <a:pt x="185" y="19"/>
                  </a:cubicBezTo>
                  <a:cubicBezTo>
                    <a:pt x="185" y="24"/>
                    <a:pt x="182" y="26"/>
                    <a:pt x="179" y="29"/>
                  </a:cubicBezTo>
                  <a:cubicBezTo>
                    <a:pt x="176" y="32"/>
                    <a:pt x="173" y="36"/>
                    <a:pt x="170" y="39"/>
                  </a:cubicBezTo>
                  <a:cubicBezTo>
                    <a:pt x="167" y="41"/>
                    <a:pt x="163" y="43"/>
                    <a:pt x="160" y="45"/>
                  </a:cubicBezTo>
                  <a:cubicBezTo>
                    <a:pt x="155" y="47"/>
                    <a:pt x="157" y="50"/>
                    <a:pt x="155" y="54"/>
                  </a:cubicBezTo>
                  <a:cubicBezTo>
                    <a:pt x="152" y="57"/>
                    <a:pt x="146" y="57"/>
                    <a:pt x="143" y="58"/>
                  </a:cubicBezTo>
                  <a:cubicBezTo>
                    <a:pt x="139" y="60"/>
                    <a:pt x="137" y="60"/>
                    <a:pt x="133" y="59"/>
                  </a:cubicBezTo>
                  <a:cubicBezTo>
                    <a:pt x="132" y="62"/>
                    <a:pt x="129" y="63"/>
                    <a:pt x="127" y="63"/>
                  </a:cubicBezTo>
                  <a:cubicBezTo>
                    <a:pt x="121" y="65"/>
                    <a:pt x="116" y="67"/>
                    <a:pt x="109" y="66"/>
                  </a:cubicBezTo>
                  <a:cubicBezTo>
                    <a:pt x="106" y="66"/>
                    <a:pt x="105" y="67"/>
                    <a:pt x="102" y="68"/>
                  </a:cubicBezTo>
                  <a:cubicBezTo>
                    <a:pt x="99" y="69"/>
                    <a:pt x="96" y="68"/>
                    <a:pt x="93" y="68"/>
                  </a:cubicBezTo>
                  <a:cubicBezTo>
                    <a:pt x="90" y="68"/>
                    <a:pt x="87" y="67"/>
                    <a:pt x="84" y="67"/>
                  </a:cubicBezTo>
                  <a:cubicBezTo>
                    <a:pt x="82" y="68"/>
                    <a:pt x="81" y="68"/>
                    <a:pt x="78" y="67"/>
                  </a:cubicBezTo>
                  <a:cubicBezTo>
                    <a:pt x="71" y="66"/>
                    <a:pt x="65" y="62"/>
                    <a:pt x="58" y="59"/>
                  </a:cubicBezTo>
                  <a:cubicBezTo>
                    <a:pt x="52" y="56"/>
                    <a:pt x="44" y="56"/>
                    <a:pt x="39" y="51"/>
                  </a:cubicBezTo>
                  <a:cubicBezTo>
                    <a:pt x="37" y="48"/>
                    <a:pt x="35" y="46"/>
                    <a:pt x="32" y="45"/>
                  </a:cubicBezTo>
                  <a:cubicBezTo>
                    <a:pt x="30" y="44"/>
                    <a:pt x="27" y="42"/>
                    <a:pt x="25" y="41"/>
                  </a:cubicBezTo>
                  <a:cubicBezTo>
                    <a:pt x="23" y="39"/>
                    <a:pt x="23" y="36"/>
                    <a:pt x="21" y="34"/>
                  </a:cubicBezTo>
                  <a:cubicBezTo>
                    <a:pt x="20" y="31"/>
                    <a:pt x="18" y="30"/>
                    <a:pt x="17" y="27"/>
                  </a:cubicBezTo>
                  <a:cubicBezTo>
                    <a:pt x="15" y="21"/>
                    <a:pt x="14" y="16"/>
                    <a:pt x="18" y="11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9"/>
                    <a:pt x="0" y="12"/>
                    <a:pt x="1" y="13"/>
                  </a:cubicBezTo>
                  <a:cubicBezTo>
                    <a:pt x="1" y="13"/>
                    <a:pt x="1" y="14"/>
                    <a:pt x="1" y="14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9" y="25"/>
                    <a:pt x="12" y="30"/>
                    <a:pt x="14" y="32"/>
                  </a:cubicBezTo>
                  <a:cubicBezTo>
                    <a:pt x="16" y="35"/>
                    <a:pt x="18" y="36"/>
                    <a:pt x="20" y="39"/>
                  </a:cubicBezTo>
                  <a:cubicBezTo>
                    <a:pt x="22" y="41"/>
                    <a:pt x="22" y="44"/>
                    <a:pt x="23" y="45"/>
                  </a:cubicBezTo>
                  <a:cubicBezTo>
                    <a:pt x="25" y="47"/>
                    <a:pt x="28" y="48"/>
                    <a:pt x="29" y="49"/>
                  </a:cubicBezTo>
                  <a:cubicBezTo>
                    <a:pt x="32" y="52"/>
                    <a:pt x="34" y="55"/>
                    <a:pt x="37" y="57"/>
                  </a:cubicBezTo>
                  <a:cubicBezTo>
                    <a:pt x="39" y="59"/>
                    <a:pt x="42" y="59"/>
                    <a:pt x="45" y="61"/>
                  </a:cubicBezTo>
                  <a:cubicBezTo>
                    <a:pt x="47" y="62"/>
                    <a:pt x="49" y="63"/>
                    <a:pt x="52" y="65"/>
                  </a:cubicBezTo>
                  <a:cubicBezTo>
                    <a:pt x="55" y="66"/>
                    <a:pt x="58" y="68"/>
                    <a:pt x="61" y="69"/>
                  </a:cubicBezTo>
                  <a:cubicBezTo>
                    <a:pt x="64" y="70"/>
                    <a:pt x="67" y="71"/>
                    <a:pt x="70" y="71"/>
                  </a:cubicBezTo>
                  <a:cubicBezTo>
                    <a:pt x="73" y="72"/>
                    <a:pt x="76" y="74"/>
                    <a:pt x="79" y="74"/>
                  </a:cubicBezTo>
                  <a:cubicBezTo>
                    <a:pt x="82" y="75"/>
                    <a:pt x="84" y="73"/>
                    <a:pt x="87" y="73"/>
                  </a:cubicBezTo>
                  <a:cubicBezTo>
                    <a:pt x="90" y="73"/>
                    <a:pt x="93" y="74"/>
                    <a:pt x="95" y="74"/>
                  </a:cubicBezTo>
                  <a:cubicBezTo>
                    <a:pt x="98" y="74"/>
                    <a:pt x="102" y="75"/>
                    <a:pt x="104" y="75"/>
                  </a:cubicBezTo>
                  <a:cubicBezTo>
                    <a:pt x="107" y="75"/>
                    <a:pt x="108" y="73"/>
                    <a:pt x="110" y="73"/>
                  </a:cubicBezTo>
                  <a:cubicBezTo>
                    <a:pt x="115" y="72"/>
                    <a:pt x="119" y="72"/>
                    <a:pt x="123" y="71"/>
                  </a:cubicBezTo>
                  <a:cubicBezTo>
                    <a:pt x="125" y="70"/>
                    <a:pt x="128" y="71"/>
                    <a:pt x="131" y="70"/>
                  </a:cubicBezTo>
                  <a:cubicBezTo>
                    <a:pt x="132" y="70"/>
                    <a:pt x="134" y="67"/>
                    <a:pt x="136" y="67"/>
                  </a:cubicBezTo>
                  <a:cubicBezTo>
                    <a:pt x="141" y="65"/>
                    <a:pt x="145" y="62"/>
                    <a:pt x="150" y="60"/>
                  </a:cubicBezTo>
                  <a:cubicBezTo>
                    <a:pt x="152" y="58"/>
                    <a:pt x="155" y="58"/>
                    <a:pt x="157" y="57"/>
                  </a:cubicBezTo>
                  <a:cubicBezTo>
                    <a:pt x="158" y="56"/>
                    <a:pt x="159" y="54"/>
                    <a:pt x="161" y="53"/>
                  </a:cubicBezTo>
                  <a:cubicBezTo>
                    <a:pt x="163" y="51"/>
                    <a:pt x="165" y="50"/>
                    <a:pt x="167" y="48"/>
                  </a:cubicBezTo>
                  <a:cubicBezTo>
                    <a:pt x="168" y="47"/>
                    <a:pt x="169" y="47"/>
                    <a:pt x="170" y="46"/>
                  </a:cubicBezTo>
                  <a:cubicBezTo>
                    <a:pt x="171" y="45"/>
                    <a:pt x="172" y="43"/>
                    <a:pt x="174" y="42"/>
                  </a:cubicBezTo>
                  <a:cubicBezTo>
                    <a:pt x="176" y="40"/>
                    <a:pt x="179" y="37"/>
                    <a:pt x="182" y="34"/>
                  </a:cubicBezTo>
                  <a:cubicBezTo>
                    <a:pt x="182" y="34"/>
                    <a:pt x="182" y="34"/>
                    <a:pt x="182" y="34"/>
                  </a:cubicBez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6" name="Freeform 3080">
              <a:extLst>
                <a:ext uri="{FF2B5EF4-FFF2-40B4-BE49-F238E27FC236}">
                  <a16:creationId xmlns:a16="http://schemas.microsoft.com/office/drawing/2014/main" id="{63EE184A-5E1F-4472-9152-30BEC7E1D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" y="2760"/>
              <a:ext cx="90" cy="56"/>
            </a:xfrm>
            <a:custGeom>
              <a:avLst/>
              <a:gdLst>
                <a:gd name="T0" fmla="*/ 208 w 36"/>
                <a:gd name="T1" fmla="*/ 363 h 21"/>
                <a:gd name="T2" fmla="*/ 500 w 36"/>
                <a:gd name="T3" fmla="*/ 149 h 21"/>
                <a:gd name="T4" fmla="*/ 563 w 36"/>
                <a:gd name="T5" fmla="*/ 21 h 21"/>
                <a:gd name="T6" fmla="*/ 438 w 36"/>
                <a:gd name="T7" fmla="*/ 0 h 21"/>
                <a:gd name="T8" fmla="*/ 250 w 36"/>
                <a:gd name="T9" fmla="*/ 35 h 21"/>
                <a:gd name="T10" fmla="*/ 63 w 36"/>
                <a:gd name="T11" fmla="*/ 205 h 21"/>
                <a:gd name="T12" fmla="*/ 0 w 36"/>
                <a:gd name="T13" fmla="*/ 341 h 21"/>
                <a:gd name="T14" fmla="*/ 50 w 36"/>
                <a:gd name="T15" fmla="*/ 376 h 21"/>
                <a:gd name="T16" fmla="*/ 208 w 36"/>
                <a:gd name="T17" fmla="*/ 363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1">
                  <a:moveTo>
                    <a:pt x="13" y="19"/>
                  </a:moveTo>
                  <a:cubicBezTo>
                    <a:pt x="20" y="17"/>
                    <a:pt x="28" y="14"/>
                    <a:pt x="32" y="8"/>
                  </a:cubicBezTo>
                  <a:cubicBezTo>
                    <a:pt x="33" y="7"/>
                    <a:pt x="35" y="3"/>
                    <a:pt x="36" y="1"/>
                  </a:cubicBezTo>
                  <a:cubicBezTo>
                    <a:pt x="33" y="0"/>
                    <a:pt x="31" y="0"/>
                    <a:pt x="28" y="0"/>
                  </a:cubicBezTo>
                  <a:cubicBezTo>
                    <a:pt x="24" y="0"/>
                    <a:pt x="20" y="0"/>
                    <a:pt x="16" y="2"/>
                  </a:cubicBezTo>
                  <a:cubicBezTo>
                    <a:pt x="11" y="3"/>
                    <a:pt x="7" y="7"/>
                    <a:pt x="4" y="11"/>
                  </a:cubicBezTo>
                  <a:cubicBezTo>
                    <a:pt x="3" y="12"/>
                    <a:pt x="1" y="15"/>
                    <a:pt x="0" y="18"/>
                  </a:cubicBezTo>
                  <a:cubicBezTo>
                    <a:pt x="1" y="18"/>
                    <a:pt x="2" y="19"/>
                    <a:pt x="3" y="20"/>
                  </a:cubicBezTo>
                  <a:cubicBezTo>
                    <a:pt x="6" y="21"/>
                    <a:pt x="10" y="20"/>
                    <a:pt x="13" y="19"/>
                  </a:cubicBezTo>
                  <a:close/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7" name="Freeform 3081">
              <a:extLst>
                <a:ext uri="{FF2B5EF4-FFF2-40B4-BE49-F238E27FC236}">
                  <a16:creationId xmlns:a16="http://schemas.microsoft.com/office/drawing/2014/main" id="{CDD67136-43F9-426D-93CB-A3DCD35F6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2779"/>
              <a:ext cx="73" cy="64"/>
            </a:xfrm>
            <a:custGeom>
              <a:avLst/>
              <a:gdLst>
                <a:gd name="T0" fmla="*/ 380 w 29"/>
                <a:gd name="T1" fmla="*/ 115 h 24"/>
                <a:gd name="T2" fmla="*/ 242 w 29"/>
                <a:gd name="T3" fmla="*/ 35 h 24"/>
                <a:gd name="T4" fmla="*/ 63 w 29"/>
                <a:gd name="T5" fmla="*/ 21 h 24"/>
                <a:gd name="T6" fmla="*/ 20 w 29"/>
                <a:gd name="T7" fmla="*/ 35 h 24"/>
                <a:gd name="T8" fmla="*/ 463 w 29"/>
                <a:gd name="T9" fmla="*/ 341 h 24"/>
                <a:gd name="T10" fmla="*/ 443 w 29"/>
                <a:gd name="T11" fmla="*/ 227 h 24"/>
                <a:gd name="T12" fmla="*/ 380 w 29"/>
                <a:gd name="T13" fmla="*/ 11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24">
                  <a:moveTo>
                    <a:pt x="24" y="6"/>
                  </a:moveTo>
                  <a:cubicBezTo>
                    <a:pt x="21" y="3"/>
                    <a:pt x="18" y="2"/>
                    <a:pt x="15" y="2"/>
                  </a:cubicBezTo>
                  <a:cubicBezTo>
                    <a:pt x="12" y="1"/>
                    <a:pt x="7" y="0"/>
                    <a:pt x="4" y="1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0" y="7"/>
                    <a:pt x="11" y="24"/>
                    <a:pt x="29" y="18"/>
                  </a:cubicBezTo>
                  <a:cubicBezTo>
                    <a:pt x="29" y="16"/>
                    <a:pt x="28" y="13"/>
                    <a:pt x="28" y="12"/>
                  </a:cubicBezTo>
                  <a:cubicBezTo>
                    <a:pt x="27" y="9"/>
                    <a:pt x="25" y="8"/>
                    <a:pt x="24" y="6"/>
                  </a:cubicBezTo>
                  <a:close/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8" name="Freeform 3082">
              <a:extLst>
                <a:ext uri="{FF2B5EF4-FFF2-40B4-BE49-F238E27FC236}">
                  <a16:creationId xmlns:a16="http://schemas.microsoft.com/office/drawing/2014/main" id="{7D3B5939-58B5-426A-A16F-BD39528D8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757"/>
              <a:ext cx="70" cy="99"/>
            </a:xfrm>
            <a:custGeom>
              <a:avLst/>
              <a:gdLst>
                <a:gd name="T0" fmla="*/ 0 w 28"/>
                <a:gd name="T1" fmla="*/ 265 h 37"/>
                <a:gd name="T2" fmla="*/ 175 w 28"/>
                <a:gd name="T3" fmla="*/ 252 h 37"/>
                <a:gd name="T4" fmla="*/ 250 w 28"/>
                <a:gd name="T5" fmla="*/ 423 h 37"/>
                <a:gd name="T6" fmla="*/ 333 w 28"/>
                <a:gd name="T7" fmla="*/ 559 h 37"/>
                <a:gd name="T8" fmla="*/ 438 w 28"/>
                <a:gd name="T9" fmla="*/ 709 h 37"/>
                <a:gd name="T10" fmla="*/ 313 w 28"/>
                <a:gd name="T11" fmla="*/ 286 h 37"/>
                <a:gd name="T12" fmla="*/ 250 w 28"/>
                <a:gd name="T13" fmla="*/ 94 h 37"/>
                <a:gd name="T14" fmla="*/ 0 w 28"/>
                <a:gd name="T15" fmla="*/ 35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37">
                  <a:moveTo>
                    <a:pt x="0" y="14"/>
                  </a:moveTo>
                  <a:cubicBezTo>
                    <a:pt x="2" y="11"/>
                    <a:pt x="8" y="11"/>
                    <a:pt x="11" y="13"/>
                  </a:cubicBezTo>
                  <a:cubicBezTo>
                    <a:pt x="14" y="16"/>
                    <a:pt x="13" y="20"/>
                    <a:pt x="16" y="22"/>
                  </a:cubicBezTo>
                  <a:cubicBezTo>
                    <a:pt x="18" y="25"/>
                    <a:pt x="20" y="26"/>
                    <a:pt x="21" y="29"/>
                  </a:cubicBezTo>
                  <a:cubicBezTo>
                    <a:pt x="22" y="33"/>
                    <a:pt x="25" y="35"/>
                    <a:pt x="28" y="37"/>
                  </a:cubicBezTo>
                  <a:cubicBezTo>
                    <a:pt x="27" y="29"/>
                    <a:pt x="22" y="22"/>
                    <a:pt x="20" y="15"/>
                  </a:cubicBezTo>
                  <a:cubicBezTo>
                    <a:pt x="19" y="11"/>
                    <a:pt x="18" y="7"/>
                    <a:pt x="16" y="5"/>
                  </a:cubicBezTo>
                  <a:cubicBezTo>
                    <a:pt x="12" y="1"/>
                    <a:pt x="4" y="0"/>
                    <a:pt x="0" y="2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89" name="Freeform 3083">
              <a:extLst>
                <a:ext uri="{FF2B5EF4-FFF2-40B4-BE49-F238E27FC236}">
                  <a16:creationId xmlns:a16="http://schemas.microsoft.com/office/drawing/2014/main" id="{9D896572-3C1B-4208-AD8A-D5C44F085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0" y="2773"/>
              <a:ext cx="155" cy="126"/>
            </a:xfrm>
            <a:custGeom>
              <a:avLst/>
              <a:gdLst>
                <a:gd name="T0" fmla="*/ 0 w 62"/>
                <a:gd name="T1" fmla="*/ 906 h 47"/>
                <a:gd name="T2" fmla="*/ 125 w 62"/>
                <a:gd name="T3" fmla="*/ 847 h 47"/>
                <a:gd name="T4" fmla="*/ 300 w 62"/>
                <a:gd name="T5" fmla="*/ 753 h 47"/>
                <a:gd name="T6" fmla="*/ 550 w 62"/>
                <a:gd name="T7" fmla="*/ 517 h 47"/>
                <a:gd name="T8" fmla="*/ 720 w 62"/>
                <a:gd name="T9" fmla="*/ 287 h 47"/>
                <a:gd name="T10" fmla="*/ 845 w 62"/>
                <a:gd name="T11" fmla="*/ 308 h 47"/>
                <a:gd name="T12" fmla="*/ 970 w 62"/>
                <a:gd name="T13" fmla="*/ 346 h 47"/>
                <a:gd name="T14" fmla="*/ 675 w 62"/>
                <a:gd name="T15" fmla="*/ 115 h 47"/>
                <a:gd name="T16" fmla="*/ 613 w 62"/>
                <a:gd name="T17" fmla="*/ 273 h 47"/>
                <a:gd name="T18" fmla="*/ 533 w 62"/>
                <a:gd name="T19" fmla="*/ 389 h 47"/>
                <a:gd name="T20" fmla="*/ 438 w 62"/>
                <a:gd name="T21" fmla="*/ 517 h 47"/>
                <a:gd name="T22" fmla="*/ 333 w 62"/>
                <a:gd name="T23" fmla="*/ 633 h 47"/>
                <a:gd name="T24" fmla="*/ 95 w 62"/>
                <a:gd name="T25" fmla="*/ 826 h 4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2" h="47">
                  <a:moveTo>
                    <a:pt x="0" y="47"/>
                  </a:moveTo>
                  <a:cubicBezTo>
                    <a:pt x="3" y="45"/>
                    <a:pt x="5" y="45"/>
                    <a:pt x="8" y="44"/>
                  </a:cubicBezTo>
                  <a:cubicBezTo>
                    <a:pt x="12" y="44"/>
                    <a:pt x="16" y="41"/>
                    <a:pt x="19" y="39"/>
                  </a:cubicBezTo>
                  <a:cubicBezTo>
                    <a:pt x="25" y="36"/>
                    <a:pt x="30" y="32"/>
                    <a:pt x="35" y="27"/>
                  </a:cubicBezTo>
                  <a:cubicBezTo>
                    <a:pt x="38" y="23"/>
                    <a:pt x="41" y="17"/>
                    <a:pt x="46" y="15"/>
                  </a:cubicBezTo>
                  <a:cubicBezTo>
                    <a:pt x="49" y="14"/>
                    <a:pt x="51" y="15"/>
                    <a:pt x="54" y="16"/>
                  </a:cubicBezTo>
                  <a:cubicBezTo>
                    <a:pt x="57" y="17"/>
                    <a:pt x="59" y="18"/>
                    <a:pt x="62" y="18"/>
                  </a:cubicBezTo>
                  <a:cubicBezTo>
                    <a:pt x="55" y="15"/>
                    <a:pt x="52" y="0"/>
                    <a:pt x="43" y="6"/>
                  </a:cubicBezTo>
                  <a:cubicBezTo>
                    <a:pt x="40" y="8"/>
                    <a:pt x="41" y="11"/>
                    <a:pt x="39" y="14"/>
                  </a:cubicBezTo>
                  <a:cubicBezTo>
                    <a:pt x="38" y="16"/>
                    <a:pt x="36" y="18"/>
                    <a:pt x="34" y="20"/>
                  </a:cubicBezTo>
                  <a:cubicBezTo>
                    <a:pt x="32" y="23"/>
                    <a:pt x="30" y="25"/>
                    <a:pt x="28" y="27"/>
                  </a:cubicBezTo>
                  <a:cubicBezTo>
                    <a:pt x="26" y="30"/>
                    <a:pt x="23" y="31"/>
                    <a:pt x="21" y="33"/>
                  </a:cubicBezTo>
                  <a:cubicBezTo>
                    <a:pt x="16" y="37"/>
                    <a:pt x="12" y="42"/>
                    <a:pt x="6" y="43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0" name="Freeform 3084">
              <a:extLst>
                <a:ext uri="{FF2B5EF4-FFF2-40B4-BE49-F238E27FC236}">
                  <a16:creationId xmlns:a16="http://schemas.microsoft.com/office/drawing/2014/main" id="{2846C4D2-97E5-490C-AF3A-1C33A73D5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2819"/>
              <a:ext cx="33" cy="40"/>
            </a:xfrm>
            <a:custGeom>
              <a:avLst/>
              <a:gdLst>
                <a:gd name="T0" fmla="*/ 0 w 13"/>
                <a:gd name="T1" fmla="*/ 56 h 15"/>
                <a:gd name="T2" fmla="*/ 84 w 13"/>
                <a:gd name="T3" fmla="*/ 285 h 15"/>
                <a:gd name="T4" fmla="*/ 180 w 13"/>
                <a:gd name="T5" fmla="*/ 171 h 15"/>
                <a:gd name="T6" fmla="*/ 193 w 13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3"/>
                  </a:moveTo>
                  <a:cubicBezTo>
                    <a:pt x="6" y="7"/>
                    <a:pt x="8" y="9"/>
                    <a:pt x="5" y="15"/>
                  </a:cubicBezTo>
                  <a:cubicBezTo>
                    <a:pt x="7" y="13"/>
                    <a:pt x="10" y="11"/>
                    <a:pt x="11" y="9"/>
                  </a:cubicBezTo>
                  <a:cubicBezTo>
                    <a:pt x="13" y="6"/>
                    <a:pt x="12" y="3"/>
                    <a:pt x="12" y="0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1" name="Freeform 3085">
              <a:extLst>
                <a:ext uri="{FF2B5EF4-FFF2-40B4-BE49-F238E27FC236}">
                  <a16:creationId xmlns:a16="http://schemas.microsoft.com/office/drawing/2014/main" id="{7ED7BCDE-7381-4755-88AE-79219C46C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965"/>
              <a:ext cx="38" cy="24"/>
            </a:xfrm>
            <a:custGeom>
              <a:avLst/>
              <a:gdLst>
                <a:gd name="T0" fmla="*/ 0 w 15"/>
                <a:gd name="T1" fmla="*/ 149 h 9"/>
                <a:gd name="T2" fmla="*/ 147 w 15"/>
                <a:gd name="T3" fmla="*/ 0 h 9"/>
                <a:gd name="T4" fmla="*/ 243 w 15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8"/>
                  </a:moveTo>
                  <a:cubicBezTo>
                    <a:pt x="5" y="8"/>
                    <a:pt x="7" y="4"/>
                    <a:pt x="9" y="0"/>
                  </a:cubicBezTo>
                  <a:cubicBezTo>
                    <a:pt x="8" y="5"/>
                    <a:pt x="10" y="9"/>
                    <a:pt x="15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2" name="Freeform 3086">
              <a:extLst>
                <a:ext uri="{FF2B5EF4-FFF2-40B4-BE49-F238E27FC236}">
                  <a16:creationId xmlns:a16="http://schemas.microsoft.com/office/drawing/2014/main" id="{D7D05C8B-86B6-4A87-8729-ED259306B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5" y="2968"/>
              <a:ext cx="50" cy="21"/>
            </a:xfrm>
            <a:custGeom>
              <a:avLst/>
              <a:gdLst>
                <a:gd name="T0" fmla="*/ 0 w 20"/>
                <a:gd name="T1" fmla="*/ 144 h 8"/>
                <a:gd name="T2" fmla="*/ 125 w 20"/>
                <a:gd name="T3" fmla="*/ 0 h 8"/>
                <a:gd name="T4" fmla="*/ 175 w 20"/>
                <a:gd name="T5" fmla="*/ 110 h 8"/>
                <a:gd name="T6" fmla="*/ 313 w 20"/>
                <a:gd name="T7" fmla="*/ 11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cubicBezTo>
                    <a:pt x="6" y="7"/>
                    <a:pt x="7" y="5"/>
                    <a:pt x="8" y="0"/>
                  </a:cubicBezTo>
                  <a:cubicBezTo>
                    <a:pt x="9" y="2"/>
                    <a:pt x="8" y="4"/>
                    <a:pt x="11" y="6"/>
                  </a:cubicBezTo>
                  <a:cubicBezTo>
                    <a:pt x="13" y="8"/>
                    <a:pt x="18" y="7"/>
                    <a:pt x="20" y="6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3" name="Freeform 3087">
              <a:extLst>
                <a:ext uri="{FF2B5EF4-FFF2-40B4-BE49-F238E27FC236}">
                  <a16:creationId xmlns:a16="http://schemas.microsoft.com/office/drawing/2014/main" id="{BC4DA9B9-5874-46EE-A029-E62913275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2" y="2920"/>
              <a:ext cx="28" cy="29"/>
            </a:xfrm>
            <a:custGeom>
              <a:avLst/>
              <a:gdLst>
                <a:gd name="T0" fmla="*/ 20 w 11"/>
                <a:gd name="T1" fmla="*/ 200 h 11"/>
                <a:gd name="T2" fmla="*/ 20 w 11"/>
                <a:gd name="T3" fmla="*/ 0 h 11"/>
                <a:gd name="T4" fmla="*/ 84 w 11"/>
                <a:gd name="T5" fmla="*/ 34 h 11"/>
                <a:gd name="T6" fmla="*/ 181 w 11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" y="11"/>
                  </a:moveTo>
                  <a:cubicBezTo>
                    <a:pt x="6" y="8"/>
                    <a:pt x="0" y="4"/>
                    <a:pt x="1" y="0"/>
                  </a:cubicBezTo>
                  <a:cubicBezTo>
                    <a:pt x="3" y="1"/>
                    <a:pt x="4" y="1"/>
                    <a:pt x="5" y="2"/>
                  </a:cubicBezTo>
                  <a:cubicBezTo>
                    <a:pt x="7" y="2"/>
                    <a:pt x="9" y="0"/>
                    <a:pt x="11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4" name="Freeform 3088">
              <a:extLst>
                <a:ext uri="{FF2B5EF4-FFF2-40B4-BE49-F238E27FC236}">
                  <a16:creationId xmlns:a16="http://schemas.microsoft.com/office/drawing/2014/main" id="{EB0741A8-0E17-486B-A702-34319C32C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2" y="2872"/>
              <a:ext cx="30" cy="40"/>
            </a:xfrm>
            <a:custGeom>
              <a:avLst/>
              <a:gdLst>
                <a:gd name="T0" fmla="*/ 0 w 12"/>
                <a:gd name="T1" fmla="*/ 285 h 15"/>
                <a:gd name="T2" fmla="*/ 175 w 12"/>
                <a:gd name="T3" fmla="*/ 264 h 15"/>
                <a:gd name="T4" fmla="*/ 188 w 1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5">
                  <a:moveTo>
                    <a:pt x="0" y="15"/>
                  </a:moveTo>
                  <a:cubicBezTo>
                    <a:pt x="3" y="13"/>
                    <a:pt x="8" y="13"/>
                    <a:pt x="11" y="14"/>
                  </a:cubicBezTo>
                  <a:cubicBezTo>
                    <a:pt x="4" y="10"/>
                    <a:pt x="10" y="5"/>
                    <a:pt x="12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5" name="Freeform 3089">
              <a:extLst>
                <a:ext uri="{FF2B5EF4-FFF2-40B4-BE49-F238E27FC236}">
                  <a16:creationId xmlns:a16="http://schemas.microsoft.com/office/drawing/2014/main" id="{7D4BFEB4-0748-4FFF-917D-526467069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835"/>
              <a:ext cx="35" cy="29"/>
            </a:xfrm>
            <a:custGeom>
              <a:avLst/>
              <a:gdLst>
                <a:gd name="T0" fmla="*/ 220 w 14"/>
                <a:gd name="T1" fmla="*/ 0 h 11"/>
                <a:gd name="T2" fmla="*/ 175 w 14"/>
                <a:gd name="T3" fmla="*/ 145 h 11"/>
                <a:gd name="T4" fmla="*/ 113 w 14"/>
                <a:gd name="T5" fmla="*/ 124 h 11"/>
                <a:gd name="T6" fmla="*/ 0 w 14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0" y="2"/>
                    <a:pt x="13" y="7"/>
                    <a:pt x="11" y="8"/>
                  </a:cubicBezTo>
                  <a:cubicBezTo>
                    <a:pt x="10" y="9"/>
                    <a:pt x="9" y="7"/>
                    <a:pt x="7" y="7"/>
                  </a:cubicBezTo>
                  <a:cubicBezTo>
                    <a:pt x="4" y="6"/>
                    <a:pt x="2" y="9"/>
                    <a:pt x="0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6" name="Freeform 3090">
              <a:extLst>
                <a:ext uri="{FF2B5EF4-FFF2-40B4-BE49-F238E27FC236}">
                  <a16:creationId xmlns:a16="http://schemas.microsoft.com/office/drawing/2014/main" id="{B6F7F3C0-C583-4002-9A40-5FCEAB2D8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" y="2883"/>
              <a:ext cx="27" cy="29"/>
            </a:xfrm>
            <a:custGeom>
              <a:avLst/>
              <a:gdLst>
                <a:gd name="T0" fmla="*/ 162 w 11"/>
                <a:gd name="T1" fmla="*/ 0 h 11"/>
                <a:gd name="T2" fmla="*/ 71 w 11"/>
                <a:gd name="T3" fmla="*/ 76 h 11"/>
                <a:gd name="T4" fmla="*/ 0 w 11"/>
                <a:gd name="T5" fmla="*/ 90 h 11"/>
                <a:gd name="T6" fmla="*/ 42 w 11"/>
                <a:gd name="T7" fmla="*/ 20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1" y="0"/>
                  </a:moveTo>
                  <a:cubicBezTo>
                    <a:pt x="9" y="2"/>
                    <a:pt x="7" y="4"/>
                    <a:pt x="5" y="4"/>
                  </a:cubicBezTo>
                  <a:cubicBezTo>
                    <a:pt x="3" y="5"/>
                    <a:pt x="1" y="4"/>
                    <a:pt x="0" y="5"/>
                  </a:cubicBezTo>
                  <a:cubicBezTo>
                    <a:pt x="0" y="7"/>
                    <a:pt x="2" y="10"/>
                    <a:pt x="3" y="1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7" name="Freeform 3091">
              <a:extLst>
                <a:ext uri="{FF2B5EF4-FFF2-40B4-BE49-F238E27FC236}">
                  <a16:creationId xmlns:a16="http://schemas.microsoft.com/office/drawing/2014/main" id="{C8AA5E4E-967E-4168-B76E-1D6EE0D9D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2923"/>
              <a:ext cx="35" cy="24"/>
            </a:xfrm>
            <a:custGeom>
              <a:avLst/>
              <a:gdLst>
                <a:gd name="T0" fmla="*/ 0 w 14"/>
                <a:gd name="T1" fmla="*/ 35 h 9"/>
                <a:gd name="T2" fmla="*/ 125 w 14"/>
                <a:gd name="T3" fmla="*/ 171 h 9"/>
                <a:gd name="T4" fmla="*/ 158 w 14"/>
                <a:gd name="T5" fmla="*/ 93 h 9"/>
                <a:gd name="T6" fmla="*/ 220 w 1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9">
                  <a:moveTo>
                    <a:pt x="0" y="2"/>
                  </a:moveTo>
                  <a:cubicBezTo>
                    <a:pt x="4" y="3"/>
                    <a:pt x="6" y="5"/>
                    <a:pt x="8" y="9"/>
                  </a:cubicBezTo>
                  <a:cubicBezTo>
                    <a:pt x="11" y="9"/>
                    <a:pt x="10" y="6"/>
                    <a:pt x="10" y="5"/>
                  </a:cubicBezTo>
                  <a:cubicBezTo>
                    <a:pt x="11" y="2"/>
                    <a:pt x="13" y="1"/>
                    <a:pt x="14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8" name="Freeform 3092">
              <a:extLst>
                <a:ext uri="{FF2B5EF4-FFF2-40B4-BE49-F238E27FC236}">
                  <a16:creationId xmlns:a16="http://schemas.microsoft.com/office/drawing/2014/main" id="{BE0BCE13-3CB9-4F8C-910E-345DD4AC1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2917"/>
              <a:ext cx="25" cy="19"/>
            </a:xfrm>
            <a:custGeom>
              <a:avLst/>
              <a:gdLst>
                <a:gd name="T0" fmla="*/ 0 w 10"/>
                <a:gd name="T1" fmla="*/ 81 h 7"/>
                <a:gd name="T2" fmla="*/ 95 w 10"/>
                <a:gd name="T3" fmla="*/ 117 h 7"/>
                <a:gd name="T4" fmla="*/ 95 w 10"/>
                <a:gd name="T5" fmla="*/ 38 h 7"/>
                <a:gd name="T6" fmla="*/ 158 w 10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7">
                  <a:moveTo>
                    <a:pt x="0" y="4"/>
                  </a:moveTo>
                  <a:cubicBezTo>
                    <a:pt x="3" y="3"/>
                    <a:pt x="5" y="7"/>
                    <a:pt x="6" y="6"/>
                  </a:cubicBezTo>
                  <a:cubicBezTo>
                    <a:pt x="6" y="5"/>
                    <a:pt x="5" y="3"/>
                    <a:pt x="6" y="2"/>
                  </a:cubicBezTo>
                  <a:cubicBezTo>
                    <a:pt x="7" y="1"/>
                    <a:pt x="9" y="1"/>
                    <a:pt x="10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99" name="Freeform 3093">
              <a:extLst>
                <a:ext uri="{FF2B5EF4-FFF2-40B4-BE49-F238E27FC236}">
                  <a16:creationId xmlns:a16="http://schemas.microsoft.com/office/drawing/2014/main" id="{234B3F14-3BB3-48EC-BCB8-EED07F3EA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" y="2869"/>
              <a:ext cx="33" cy="56"/>
            </a:xfrm>
            <a:custGeom>
              <a:avLst/>
              <a:gdLst>
                <a:gd name="T0" fmla="*/ 0 w 13"/>
                <a:gd name="T1" fmla="*/ 0 h 21"/>
                <a:gd name="T2" fmla="*/ 193 w 13"/>
                <a:gd name="T3" fmla="*/ 192 h 21"/>
                <a:gd name="T4" fmla="*/ 129 w 13"/>
                <a:gd name="T5" fmla="*/ 248 h 21"/>
                <a:gd name="T6" fmla="*/ 160 w 13"/>
                <a:gd name="T7" fmla="*/ 397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2" y="5"/>
                    <a:pt x="7" y="10"/>
                    <a:pt x="12" y="10"/>
                  </a:cubicBezTo>
                  <a:cubicBezTo>
                    <a:pt x="13" y="12"/>
                    <a:pt x="9" y="12"/>
                    <a:pt x="8" y="13"/>
                  </a:cubicBezTo>
                  <a:cubicBezTo>
                    <a:pt x="7" y="16"/>
                    <a:pt x="8" y="19"/>
                    <a:pt x="10" y="2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0" name="Freeform 3094">
              <a:extLst>
                <a:ext uri="{FF2B5EF4-FFF2-40B4-BE49-F238E27FC236}">
                  <a16:creationId xmlns:a16="http://schemas.microsoft.com/office/drawing/2014/main" id="{3081A47F-2189-4294-8A00-AD9470B2C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2" y="2923"/>
              <a:ext cx="28" cy="24"/>
            </a:xfrm>
            <a:custGeom>
              <a:avLst/>
              <a:gdLst>
                <a:gd name="T0" fmla="*/ 0 w 11"/>
                <a:gd name="T1" fmla="*/ 0 h 9"/>
                <a:gd name="T2" fmla="*/ 130 w 11"/>
                <a:gd name="T3" fmla="*/ 21 h 9"/>
                <a:gd name="T4" fmla="*/ 130 w 11"/>
                <a:gd name="T5" fmla="*/ 93 h 9"/>
                <a:gd name="T6" fmla="*/ 181 w 11"/>
                <a:gd name="T7" fmla="*/ 171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0" y="0"/>
                  </a:moveTo>
                  <a:cubicBezTo>
                    <a:pt x="1" y="0"/>
                    <a:pt x="7" y="1"/>
                    <a:pt x="8" y="1"/>
                  </a:cubicBezTo>
                  <a:cubicBezTo>
                    <a:pt x="8" y="2"/>
                    <a:pt x="8" y="4"/>
                    <a:pt x="8" y="5"/>
                  </a:cubicBezTo>
                  <a:cubicBezTo>
                    <a:pt x="9" y="7"/>
                    <a:pt x="10" y="8"/>
                    <a:pt x="11" y="9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1" name="Freeform 3095">
              <a:extLst>
                <a:ext uri="{FF2B5EF4-FFF2-40B4-BE49-F238E27FC236}">
                  <a16:creationId xmlns:a16="http://schemas.microsoft.com/office/drawing/2014/main" id="{8F55675E-A8A7-466D-9CDC-353C0CF8E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5" y="2829"/>
              <a:ext cx="22" cy="35"/>
            </a:xfrm>
            <a:custGeom>
              <a:avLst/>
              <a:gdLst>
                <a:gd name="T0" fmla="*/ 0 w 9"/>
                <a:gd name="T1" fmla="*/ 0 h 13"/>
                <a:gd name="T2" fmla="*/ 0 w 9"/>
                <a:gd name="T3" fmla="*/ 159 h 13"/>
                <a:gd name="T4" fmla="*/ 132 w 9"/>
                <a:gd name="T5" fmla="*/ 253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2" y="2"/>
                    <a:pt x="1" y="6"/>
                    <a:pt x="0" y="8"/>
                  </a:cubicBezTo>
                  <a:cubicBezTo>
                    <a:pt x="5" y="6"/>
                    <a:pt x="5" y="11"/>
                    <a:pt x="9" y="13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2" name="Freeform 3096">
              <a:extLst>
                <a:ext uri="{FF2B5EF4-FFF2-40B4-BE49-F238E27FC236}">
                  <a16:creationId xmlns:a16="http://schemas.microsoft.com/office/drawing/2014/main" id="{8D8C93FB-536B-41A5-96EE-9AA8E2FAD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861"/>
              <a:ext cx="45" cy="40"/>
            </a:xfrm>
            <a:custGeom>
              <a:avLst/>
              <a:gdLst>
                <a:gd name="T0" fmla="*/ 83 w 18"/>
                <a:gd name="T1" fmla="*/ 0 h 15"/>
                <a:gd name="T2" fmla="*/ 83 w 18"/>
                <a:gd name="T3" fmla="*/ 149 h 15"/>
                <a:gd name="T4" fmla="*/ 0 w 18"/>
                <a:gd name="T5" fmla="*/ 285 h 15"/>
                <a:gd name="T6" fmla="*/ 145 w 18"/>
                <a:gd name="T7" fmla="*/ 192 h 15"/>
                <a:gd name="T8" fmla="*/ 283 w 18"/>
                <a:gd name="T9" fmla="*/ 19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5" y="0"/>
                  </a:moveTo>
                  <a:cubicBezTo>
                    <a:pt x="6" y="3"/>
                    <a:pt x="6" y="6"/>
                    <a:pt x="5" y="8"/>
                  </a:cubicBezTo>
                  <a:cubicBezTo>
                    <a:pt x="4" y="11"/>
                    <a:pt x="1" y="12"/>
                    <a:pt x="0" y="15"/>
                  </a:cubicBezTo>
                  <a:cubicBezTo>
                    <a:pt x="4" y="14"/>
                    <a:pt x="5" y="10"/>
                    <a:pt x="9" y="10"/>
                  </a:cubicBezTo>
                  <a:cubicBezTo>
                    <a:pt x="11" y="11"/>
                    <a:pt x="18" y="14"/>
                    <a:pt x="18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3" name="Freeform 3097">
              <a:extLst>
                <a:ext uri="{FF2B5EF4-FFF2-40B4-BE49-F238E27FC236}">
                  <a16:creationId xmlns:a16="http://schemas.microsoft.com/office/drawing/2014/main" id="{6E128207-85BF-41AF-9D97-FA890CDCA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" y="2899"/>
              <a:ext cx="25" cy="26"/>
            </a:xfrm>
            <a:custGeom>
              <a:avLst/>
              <a:gdLst>
                <a:gd name="T0" fmla="*/ 0 w 10"/>
                <a:gd name="T1" fmla="*/ 0 h 10"/>
                <a:gd name="T2" fmla="*/ 33 w 10"/>
                <a:gd name="T3" fmla="*/ 177 h 10"/>
                <a:gd name="T4" fmla="*/ 83 w 10"/>
                <a:gd name="T5" fmla="*/ 88 h 10"/>
                <a:gd name="T6" fmla="*/ 158 w 10"/>
                <a:gd name="T7" fmla="*/ 34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5" y="1"/>
                    <a:pt x="1" y="7"/>
                    <a:pt x="2" y="10"/>
                  </a:cubicBezTo>
                  <a:cubicBezTo>
                    <a:pt x="4" y="9"/>
                    <a:pt x="4" y="7"/>
                    <a:pt x="5" y="5"/>
                  </a:cubicBezTo>
                  <a:cubicBezTo>
                    <a:pt x="6" y="3"/>
                    <a:pt x="8" y="3"/>
                    <a:pt x="10" y="2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4" name="Freeform 3098">
              <a:extLst>
                <a:ext uri="{FF2B5EF4-FFF2-40B4-BE49-F238E27FC236}">
                  <a16:creationId xmlns:a16="http://schemas.microsoft.com/office/drawing/2014/main" id="{959C31BD-5365-4AB3-98CF-512AFE651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" y="2915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2 w 7"/>
                <a:gd name="T3" fmla="*/ 88 h 5"/>
                <a:gd name="T4" fmla="*/ 58 w 7"/>
                <a:gd name="T5" fmla="*/ 34 h 5"/>
                <a:gd name="T6" fmla="*/ 100 w 7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1" y="4"/>
                    <a:pt x="1" y="5"/>
                  </a:cubicBezTo>
                  <a:cubicBezTo>
                    <a:pt x="4" y="5"/>
                    <a:pt x="2" y="3"/>
                    <a:pt x="4" y="2"/>
                  </a:cubicBezTo>
                  <a:cubicBezTo>
                    <a:pt x="5" y="1"/>
                    <a:pt x="6" y="1"/>
                    <a:pt x="7" y="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5" name="Freeform 3099">
              <a:extLst>
                <a:ext uri="{FF2B5EF4-FFF2-40B4-BE49-F238E27FC236}">
                  <a16:creationId xmlns:a16="http://schemas.microsoft.com/office/drawing/2014/main" id="{34D00F63-81BD-435C-A99E-CA4E80E79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" y="2955"/>
              <a:ext cx="27" cy="26"/>
            </a:xfrm>
            <a:custGeom>
              <a:avLst/>
              <a:gdLst>
                <a:gd name="T0" fmla="*/ 0 w 11"/>
                <a:gd name="T1" fmla="*/ 34 h 10"/>
                <a:gd name="T2" fmla="*/ 71 w 11"/>
                <a:gd name="T3" fmla="*/ 55 h 10"/>
                <a:gd name="T4" fmla="*/ 133 w 11"/>
                <a:gd name="T5" fmla="*/ 0 h 10"/>
                <a:gd name="T6" fmla="*/ 120 w 11"/>
                <a:gd name="T7" fmla="*/ 88 h 10"/>
                <a:gd name="T8" fmla="*/ 162 w 11"/>
                <a:gd name="T9" fmla="*/ 17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0">
                  <a:moveTo>
                    <a:pt x="0" y="2"/>
                  </a:moveTo>
                  <a:cubicBezTo>
                    <a:pt x="1" y="2"/>
                    <a:pt x="3" y="3"/>
                    <a:pt x="5" y="3"/>
                  </a:cubicBezTo>
                  <a:cubicBezTo>
                    <a:pt x="7" y="3"/>
                    <a:pt x="8" y="0"/>
                    <a:pt x="9" y="0"/>
                  </a:cubicBezTo>
                  <a:cubicBezTo>
                    <a:pt x="9" y="2"/>
                    <a:pt x="8" y="3"/>
                    <a:pt x="8" y="5"/>
                  </a:cubicBezTo>
                  <a:cubicBezTo>
                    <a:pt x="8" y="8"/>
                    <a:pt x="10" y="9"/>
                    <a:pt x="11" y="10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6" name="Freeform 3100">
              <a:extLst>
                <a:ext uri="{FF2B5EF4-FFF2-40B4-BE49-F238E27FC236}">
                  <a16:creationId xmlns:a16="http://schemas.microsoft.com/office/drawing/2014/main" id="{BFC12505-E8A3-44C7-8980-BEEE47C05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2" y="2936"/>
              <a:ext cx="8" cy="37"/>
            </a:xfrm>
            <a:custGeom>
              <a:avLst/>
              <a:gdLst>
                <a:gd name="T0" fmla="*/ 21 w 3"/>
                <a:gd name="T1" fmla="*/ 0 h 14"/>
                <a:gd name="T2" fmla="*/ 0 w 3"/>
                <a:gd name="T3" fmla="*/ 259 h 14"/>
                <a:gd name="T4" fmla="*/ 21 w 3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4">
                  <a:moveTo>
                    <a:pt x="1" y="0"/>
                  </a:moveTo>
                  <a:cubicBezTo>
                    <a:pt x="3" y="6"/>
                    <a:pt x="0" y="13"/>
                    <a:pt x="0" y="14"/>
                  </a:cubicBezTo>
                  <a:cubicBezTo>
                    <a:pt x="0" y="9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7" name="Freeform 3101">
              <a:extLst>
                <a:ext uri="{FF2B5EF4-FFF2-40B4-BE49-F238E27FC236}">
                  <a16:creationId xmlns:a16="http://schemas.microsoft.com/office/drawing/2014/main" id="{9F7C2E7D-7021-4B63-B2C8-6DC74216E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944"/>
              <a:ext cx="7" cy="29"/>
            </a:xfrm>
            <a:custGeom>
              <a:avLst/>
              <a:gdLst>
                <a:gd name="T0" fmla="*/ 0 w 3"/>
                <a:gd name="T1" fmla="*/ 0 h 11"/>
                <a:gd name="T2" fmla="*/ 28 w 3"/>
                <a:gd name="T3" fmla="*/ 200 h 11"/>
                <a:gd name="T4" fmla="*/ 0 w 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2" y="3"/>
                    <a:pt x="3" y="7"/>
                    <a:pt x="2" y="11"/>
                  </a:cubicBezTo>
                  <a:cubicBezTo>
                    <a:pt x="1" y="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8" name="Freeform 3102">
              <a:extLst>
                <a:ext uri="{FF2B5EF4-FFF2-40B4-BE49-F238E27FC236}">
                  <a16:creationId xmlns:a16="http://schemas.microsoft.com/office/drawing/2014/main" id="{A24CF43B-7D4C-4F7A-B6A3-209D8BAB6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2901"/>
              <a:ext cx="42" cy="22"/>
            </a:xfrm>
            <a:custGeom>
              <a:avLst/>
              <a:gdLst>
                <a:gd name="T0" fmla="*/ 257 w 17"/>
                <a:gd name="T1" fmla="*/ 83 h 8"/>
                <a:gd name="T2" fmla="*/ 0 w 17"/>
                <a:gd name="T3" fmla="*/ 0 h 8"/>
                <a:gd name="T4" fmla="*/ 257 w 17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0" y="8"/>
                    <a:pt x="5" y="4"/>
                    <a:pt x="0" y="0"/>
                  </a:cubicBezTo>
                  <a:cubicBezTo>
                    <a:pt x="3" y="2"/>
                    <a:pt x="14" y="6"/>
                    <a:pt x="17" y="4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09" name="Freeform 3103">
              <a:extLst>
                <a:ext uri="{FF2B5EF4-FFF2-40B4-BE49-F238E27FC236}">
                  <a16:creationId xmlns:a16="http://schemas.microsoft.com/office/drawing/2014/main" id="{50EE26C3-93ED-4342-8F7F-77B145CF0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877"/>
              <a:ext cx="50" cy="24"/>
            </a:xfrm>
            <a:custGeom>
              <a:avLst/>
              <a:gdLst>
                <a:gd name="T0" fmla="*/ 0 w 20"/>
                <a:gd name="T1" fmla="*/ 21 h 9"/>
                <a:gd name="T2" fmla="*/ 313 w 20"/>
                <a:gd name="T3" fmla="*/ 0 h 9"/>
                <a:gd name="T4" fmla="*/ 0 w 20"/>
                <a:gd name="T5" fmla="*/ 2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">
                  <a:moveTo>
                    <a:pt x="0" y="1"/>
                  </a:moveTo>
                  <a:cubicBezTo>
                    <a:pt x="3" y="3"/>
                    <a:pt x="13" y="9"/>
                    <a:pt x="20" y="0"/>
                  </a:cubicBezTo>
                  <a:cubicBezTo>
                    <a:pt x="16" y="2"/>
                    <a:pt x="8" y="6"/>
                    <a:pt x="0" y="1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0" name="Freeform 3104">
              <a:extLst>
                <a:ext uri="{FF2B5EF4-FFF2-40B4-BE49-F238E27FC236}">
                  <a16:creationId xmlns:a16="http://schemas.microsoft.com/office/drawing/2014/main" id="{33034EA7-80A9-43FC-98FC-94C0BFF7E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933"/>
              <a:ext cx="30" cy="27"/>
            </a:xfrm>
            <a:custGeom>
              <a:avLst/>
              <a:gdLst>
                <a:gd name="T0" fmla="*/ 0 w 12"/>
                <a:gd name="T1" fmla="*/ 0 h 10"/>
                <a:gd name="T2" fmla="*/ 188 w 12"/>
                <a:gd name="T3" fmla="*/ 176 h 10"/>
                <a:gd name="T4" fmla="*/ 0 w 12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">
                  <a:moveTo>
                    <a:pt x="0" y="0"/>
                  </a:moveTo>
                  <a:cubicBezTo>
                    <a:pt x="2" y="7"/>
                    <a:pt x="8" y="10"/>
                    <a:pt x="12" y="9"/>
                  </a:cubicBezTo>
                  <a:cubicBezTo>
                    <a:pt x="8" y="8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1" name="Freeform 3105">
              <a:extLst>
                <a:ext uri="{FF2B5EF4-FFF2-40B4-BE49-F238E27FC236}">
                  <a16:creationId xmlns:a16="http://schemas.microsoft.com/office/drawing/2014/main" id="{12A1EDF1-52E7-466F-8C61-99B2D4882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5" y="2925"/>
              <a:ext cx="10" cy="32"/>
            </a:xfrm>
            <a:custGeom>
              <a:avLst/>
              <a:gdLst>
                <a:gd name="T0" fmla="*/ 63 w 4"/>
                <a:gd name="T1" fmla="*/ 0 h 12"/>
                <a:gd name="T2" fmla="*/ 0 w 4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0"/>
                  </a:moveTo>
                  <a:cubicBezTo>
                    <a:pt x="4" y="5"/>
                    <a:pt x="3" y="8"/>
                    <a:pt x="0" y="12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2" name="Freeform 3106">
              <a:extLst>
                <a:ext uri="{FF2B5EF4-FFF2-40B4-BE49-F238E27FC236}">
                  <a16:creationId xmlns:a16="http://schemas.microsoft.com/office/drawing/2014/main" id="{9EE29212-8DA1-45D6-B254-CCC8EDFB7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904"/>
              <a:ext cx="23" cy="13"/>
            </a:xfrm>
            <a:custGeom>
              <a:avLst/>
              <a:gdLst>
                <a:gd name="T0" fmla="*/ 151 w 9"/>
                <a:gd name="T1" fmla="*/ 0 h 5"/>
                <a:gd name="T2" fmla="*/ 0 w 9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9" y="0"/>
                  </a:moveTo>
                  <a:cubicBezTo>
                    <a:pt x="6" y="4"/>
                    <a:pt x="4" y="4"/>
                    <a:pt x="0" y="5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3" name="Freeform 3107">
              <a:extLst>
                <a:ext uri="{FF2B5EF4-FFF2-40B4-BE49-F238E27FC236}">
                  <a16:creationId xmlns:a16="http://schemas.microsoft.com/office/drawing/2014/main" id="{D97F4C08-343A-4526-9DB9-C1D92E572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859"/>
              <a:ext cx="30" cy="10"/>
            </a:xfrm>
            <a:custGeom>
              <a:avLst/>
              <a:gdLst>
                <a:gd name="T0" fmla="*/ 0 w 12"/>
                <a:gd name="T1" fmla="*/ 63 h 4"/>
                <a:gd name="T2" fmla="*/ 188 w 1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4"/>
                  </a:moveTo>
                  <a:cubicBezTo>
                    <a:pt x="5" y="4"/>
                    <a:pt x="10" y="2"/>
                    <a:pt x="12" y="0"/>
                  </a:cubicBezTo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4" name="Freeform 3108">
              <a:extLst>
                <a:ext uri="{FF2B5EF4-FFF2-40B4-BE49-F238E27FC236}">
                  <a16:creationId xmlns:a16="http://schemas.microsoft.com/office/drawing/2014/main" id="{C9CD19E8-4CA9-4AE0-BFD5-FD1D59CA9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808"/>
              <a:ext cx="55" cy="53"/>
            </a:xfrm>
            <a:custGeom>
              <a:avLst/>
              <a:gdLst>
                <a:gd name="T0" fmla="*/ 0 w 22"/>
                <a:gd name="T1" fmla="*/ 111 h 20"/>
                <a:gd name="T2" fmla="*/ 50 w 22"/>
                <a:gd name="T3" fmla="*/ 371 h 20"/>
                <a:gd name="T4" fmla="*/ 208 w 22"/>
                <a:gd name="T5" fmla="*/ 315 h 20"/>
                <a:gd name="T6" fmla="*/ 345 w 22"/>
                <a:gd name="T7" fmla="*/ 352 h 20"/>
                <a:gd name="T8" fmla="*/ 158 w 22"/>
                <a:gd name="T9" fmla="*/ 2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0" y="6"/>
                  </a:moveTo>
                  <a:cubicBezTo>
                    <a:pt x="9" y="0"/>
                    <a:pt x="14" y="17"/>
                    <a:pt x="3" y="20"/>
                  </a:cubicBezTo>
                  <a:cubicBezTo>
                    <a:pt x="7" y="19"/>
                    <a:pt x="9" y="17"/>
                    <a:pt x="13" y="17"/>
                  </a:cubicBezTo>
                  <a:cubicBezTo>
                    <a:pt x="18" y="16"/>
                    <a:pt x="18" y="18"/>
                    <a:pt x="22" y="19"/>
                  </a:cubicBezTo>
                  <a:cubicBezTo>
                    <a:pt x="20" y="13"/>
                    <a:pt x="14" y="6"/>
                    <a:pt x="10" y="1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5" name="Freeform 3109">
              <a:extLst>
                <a:ext uri="{FF2B5EF4-FFF2-40B4-BE49-F238E27FC236}">
                  <a16:creationId xmlns:a16="http://schemas.microsoft.com/office/drawing/2014/main" id="{82E76AA2-5C92-4A80-AFB8-5B0400F68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2915"/>
              <a:ext cx="25" cy="40"/>
            </a:xfrm>
            <a:custGeom>
              <a:avLst/>
              <a:gdLst>
                <a:gd name="T0" fmla="*/ 158 w 10"/>
                <a:gd name="T1" fmla="*/ 77 h 15"/>
                <a:gd name="T2" fmla="*/ 0 w 10"/>
                <a:gd name="T3" fmla="*/ 0 h 15"/>
                <a:gd name="T4" fmla="*/ 50 w 10"/>
                <a:gd name="T5" fmla="*/ 136 h 15"/>
                <a:gd name="T6" fmla="*/ 33 w 10"/>
                <a:gd name="T7" fmla="*/ 285 h 15"/>
                <a:gd name="T8" fmla="*/ 145 w 10"/>
                <a:gd name="T9" fmla="*/ 1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5">
                  <a:moveTo>
                    <a:pt x="10" y="4"/>
                  </a:moveTo>
                  <a:cubicBezTo>
                    <a:pt x="7" y="4"/>
                    <a:pt x="1" y="3"/>
                    <a:pt x="0" y="0"/>
                  </a:cubicBezTo>
                  <a:cubicBezTo>
                    <a:pt x="0" y="3"/>
                    <a:pt x="2" y="5"/>
                    <a:pt x="3" y="7"/>
                  </a:cubicBezTo>
                  <a:cubicBezTo>
                    <a:pt x="3" y="10"/>
                    <a:pt x="1" y="12"/>
                    <a:pt x="2" y="15"/>
                  </a:cubicBezTo>
                  <a:cubicBezTo>
                    <a:pt x="5" y="15"/>
                    <a:pt x="7" y="10"/>
                    <a:pt x="9" y="8"/>
                  </a:cubicBezTo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6" name="Freeform 3110">
              <a:extLst>
                <a:ext uri="{FF2B5EF4-FFF2-40B4-BE49-F238E27FC236}">
                  <a16:creationId xmlns:a16="http://schemas.microsoft.com/office/drawing/2014/main" id="{4CCBCFE8-0FF2-421F-B818-A1D5A101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813"/>
              <a:ext cx="22" cy="30"/>
            </a:xfrm>
            <a:custGeom>
              <a:avLst/>
              <a:gdLst>
                <a:gd name="T0" fmla="*/ 132 w 9"/>
                <a:gd name="T1" fmla="*/ 0 h 11"/>
                <a:gd name="T2" fmla="*/ 120 w 9"/>
                <a:gd name="T3" fmla="*/ 202 h 11"/>
                <a:gd name="T4" fmla="*/ 59 w 9"/>
                <a:gd name="T5" fmla="*/ 185 h 11"/>
                <a:gd name="T6" fmla="*/ 0 w 9"/>
                <a:gd name="T7" fmla="*/ 22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9" y="0"/>
                  </a:moveTo>
                  <a:cubicBezTo>
                    <a:pt x="6" y="3"/>
                    <a:pt x="6" y="6"/>
                    <a:pt x="8" y="10"/>
                  </a:cubicBezTo>
                  <a:cubicBezTo>
                    <a:pt x="6" y="10"/>
                    <a:pt x="5" y="9"/>
                    <a:pt x="4" y="9"/>
                  </a:cubicBezTo>
                  <a:cubicBezTo>
                    <a:pt x="2" y="9"/>
                    <a:pt x="2" y="10"/>
                    <a:pt x="0" y="11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7" name="Freeform 3111">
              <a:extLst>
                <a:ext uri="{FF2B5EF4-FFF2-40B4-BE49-F238E27FC236}">
                  <a16:creationId xmlns:a16="http://schemas.microsoft.com/office/drawing/2014/main" id="{3D2B26C4-0D64-406F-AE5C-CBCB867D8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" y="2792"/>
              <a:ext cx="60" cy="128"/>
            </a:xfrm>
            <a:custGeom>
              <a:avLst/>
              <a:gdLst>
                <a:gd name="T0" fmla="*/ 145 w 24"/>
                <a:gd name="T1" fmla="*/ 115 h 48"/>
                <a:gd name="T2" fmla="*/ 175 w 24"/>
                <a:gd name="T3" fmla="*/ 456 h 48"/>
                <a:gd name="T4" fmla="*/ 363 w 24"/>
                <a:gd name="T5" fmla="*/ 760 h 48"/>
                <a:gd name="T6" fmla="*/ 375 w 24"/>
                <a:gd name="T7" fmla="*/ 909 h 48"/>
                <a:gd name="T8" fmla="*/ 113 w 24"/>
                <a:gd name="T9" fmla="*/ 512 h 48"/>
                <a:gd name="T10" fmla="*/ 20 w 24"/>
                <a:gd name="T11" fmla="*/ 285 h 48"/>
                <a:gd name="T12" fmla="*/ 125 w 24"/>
                <a:gd name="T13" fmla="*/ 0 h 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48">
                  <a:moveTo>
                    <a:pt x="9" y="6"/>
                  </a:moveTo>
                  <a:cubicBezTo>
                    <a:pt x="2" y="11"/>
                    <a:pt x="8" y="20"/>
                    <a:pt x="11" y="24"/>
                  </a:cubicBezTo>
                  <a:cubicBezTo>
                    <a:pt x="13" y="30"/>
                    <a:pt x="17" y="37"/>
                    <a:pt x="23" y="40"/>
                  </a:cubicBezTo>
                  <a:cubicBezTo>
                    <a:pt x="22" y="42"/>
                    <a:pt x="22" y="45"/>
                    <a:pt x="24" y="48"/>
                  </a:cubicBezTo>
                  <a:cubicBezTo>
                    <a:pt x="18" y="41"/>
                    <a:pt x="14" y="33"/>
                    <a:pt x="7" y="27"/>
                  </a:cubicBezTo>
                  <a:cubicBezTo>
                    <a:pt x="3" y="25"/>
                    <a:pt x="0" y="19"/>
                    <a:pt x="1" y="15"/>
                  </a:cubicBezTo>
                  <a:cubicBezTo>
                    <a:pt x="1" y="9"/>
                    <a:pt x="5" y="5"/>
                    <a:pt x="8" y="0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8" name="Freeform 3112">
              <a:extLst>
                <a:ext uri="{FF2B5EF4-FFF2-40B4-BE49-F238E27FC236}">
                  <a16:creationId xmlns:a16="http://schemas.microsoft.com/office/drawing/2014/main" id="{190A676C-55C8-496E-8B8F-22764BCB2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2" y="2843"/>
              <a:ext cx="70" cy="61"/>
            </a:xfrm>
            <a:custGeom>
              <a:avLst/>
              <a:gdLst>
                <a:gd name="T0" fmla="*/ 0 w 28"/>
                <a:gd name="T1" fmla="*/ 0 h 23"/>
                <a:gd name="T2" fmla="*/ 20 w 28"/>
                <a:gd name="T3" fmla="*/ 281 h 23"/>
                <a:gd name="T4" fmla="*/ 250 w 28"/>
                <a:gd name="T5" fmla="*/ 395 h 23"/>
                <a:gd name="T6" fmla="*/ 425 w 28"/>
                <a:gd name="T7" fmla="*/ 430 h 23"/>
                <a:gd name="T8" fmla="*/ 438 w 28"/>
                <a:gd name="T9" fmla="*/ 353 h 23"/>
                <a:gd name="T10" fmla="*/ 250 w 28"/>
                <a:gd name="T11" fmla="*/ 281 h 23"/>
                <a:gd name="T12" fmla="*/ 175 w 28"/>
                <a:gd name="T13" fmla="*/ 225 h 23"/>
                <a:gd name="T14" fmla="*/ 83 w 28"/>
                <a:gd name="T15" fmla="*/ 9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23">
                  <a:moveTo>
                    <a:pt x="0" y="0"/>
                  </a:moveTo>
                  <a:cubicBezTo>
                    <a:pt x="3" y="5"/>
                    <a:pt x="3" y="9"/>
                    <a:pt x="1" y="15"/>
                  </a:cubicBezTo>
                  <a:cubicBezTo>
                    <a:pt x="5" y="7"/>
                    <a:pt x="15" y="15"/>
                    <a:pt x="16" y="21"/>
                  </a:cubicBezTo>
                  <a:cubicBezTo>
                    <a:pt x="16" y="16"/>
                    <a:pt x="25" y="21"/>
                    <a:pt x="27" y="23"/>
                  </a:cubicBezTo>
                  <a:cubicBezTo>
                    <a:pt x="26" y="22"/>
                    <a:pt x="27" y="20"/>
                    <a:pt x="28" y="19"/>
                  </a:cubicBezTo>
                  <a:cubicBezTo>
                    <a:pt x="24" y="17"/>
                    <a:pt x="20" y="18"/>
                    <a:pt x="16" y="15"/>
                  </a:cubicBezTo>
                  <a:cubicBezTo>
                    <a:pt x="15" y="14"/>
                    <a:pt x="13" y="13"/>
                    <a:pt x="11" y="12"/>
                  </a:cubicBezTo>
                  <a:cubicBezTo>
                    <a:pt x="9" y="10"/>
                    <a:pt x="8" y="7"/>
                    <a:pt x="5" y="5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19" name="Freeform 3113">
              <a:extLst>
                <a:ext uri="{FF2B5EF4-FFF2-40B4-BE49-F238E27FC236}">
                  <a16:creationId xmlns:a16="http://schemas.microsoft.com/office/drawing/2014/main" id="{5C5B2382-F441-4CB5-922A-00CFE0629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7" y="2896"/>
              <a:ext cx="73" cy="29"/>
            </a:xfrm>
            <a:custGeom>
              <a:avLst/>
              <a:gdLst>
                <a:gd name="T0" fmla="*/ 0 w 29"/>
                <a:gd name="T1" fmla="*/ 0 h 11"/>
                <a:gd name="T2" fmla="*/ 96 w 29"/>
                <a:gd name="T3" fmla="*/ 21 h 11"/>
                <a:gd name="T4" fmla="*/ 159 w 29"/>
                <a:gd name="T5" fmla="*/ 90 h 11"/>
                <a:gd name="T6" fmla="*/ 347 w 29"/>
                <a:gd name="T7" fmla="*/ 200 h 11"/>
                <a:gd name="T8" fmla="*/ 380 w 29"/>
                <a:gd name="T9" fmla="*/ 111 h 11"/>
                <a:gd name="T10" fmla="*/ 463 w 29"/>
                <a:gd name="T11" fmla="*/ 34 h 11"/>
                <a:gd name="T12" fmla="*/ 176 w 29"/>
                <a:gd name="T13" fmla="*/ 55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1">
                  <a:moveTo>
                    <a:pt x="0" y="0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7" y="2"/>
                    <a:pt x="8" y="5"/>
                    <a:pt x="10" y="5"/>
                  </a:cubicBezTo>
                  <a:cubicBezTo>
                    <a:pt x="15" y="7"/>
                    <a:pt x="19" y="5"/>
                    <a:pt x="22" y="11"/>
                  </a:cubicBezTo>
                  <a:cubicBezTo>
                    <a:pt x="25" y="11"/>
                    <a:pt x="23" y="8"/>
                    <a:pt x="24" y="6"/>
                  </a:cubicBezTo>
                  <a:cubicBezTo>
                    <a:pt x="25" y="4"/>
                    <a:pt x="28" y="4"/>
                    <a:pt x="29" y="2"/>
                  </a:cubicBezTo>
                  <a:cubicBezTo>
                    <a:pt x="24" y="1"/>
                    <a:pt x="17" y="3"/>
                    <a:pt x="11" y="3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0" name="Freeform 3114">
              <a:extLst>
                <a:ext uri="{FF2B5EF4-FFF2-40B4-BE49-F238E27FC236}">
                  <a16:creationId xmlns:a16="http://schemas.microsoft.com/office/drawing/2014/main" id="{39B246F4-4BC5-479D-814C-4FF1E1982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" y="2883"/>
              <a:ext cx="68" cy="34"/>
            </a:xfrm>
            <a:custGeom>
              <a:avLst/>
              <a:gdLst>
                <a:gd name="T0" fmla="*/ 0 w 27"/>
                <a:gd name="T1" fmla="*/ 165 h 13"/>
                <a:gd name="T2" fmla="*/ 179 w 27"/>
                <a:gd name="T3" fmla="*/ 233 h 13"/>
                <a:gd name="T4" fmla="*/ 305 w 27"/>
                <a:gd name="T5" fmla="*/ 123 h 13"/>
                <a:gd name="T6" fmla="*/ 431 w 27"/>
                <a:gd name="T7" fmla="*/ 0 h 13"/>
                <a:gd name="T8" fmla="*/ 83 w 27"/>
                <a:gd name="T9" fmla="*/ 14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3">
                  <a:moveTo>
                    <a:pt x="0" y="9"/>
                  </a:moveTo>
                  <a:cubicBezTo>
                    <a:pt x="5" y="9"/>
                    <a:pt x="8" y="9"/>
                    <a:pt x="11" y="13"/>
                  </a:cubicBezTo>
                  <a:cubicBezTo>
                    <a:pt x="14" y="11"/>
                    <a:pt x="16" y="9"/>
                    <a:pt x="19" y="7"/>
                  </a:cubicBezTo>
                  <a:cubicBezTo>
                    <a:pt x="23" y="6"/>
                    <a:pt x="25" y="4"/>
                    <a:pt x="27" y="0"/>
                  </a:cubicBezTo>
                  <a:cubicBezTo>
                    <a:pt x="20" y="5"/>
                    <a:pt x="13" y="6"/>
                    <a:pt x="5" y="8"/>
                  </a:cubicBezTo>
                </a:path>
              </a:pathLst>
            </a:custGeom>
            <a:solidFill>
              <a:srgbClr val="A10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1" name="Freeform 3115">
              <a:extLst>
                <a:ext uri="{FF2B5EF4-FFF2-40B4-BE49-F238E27FC236}">
                  <a16:creationId xmlns:a16="http://schemas.microsoft.com/office/drawing/2014/main" id="{42DE1D28-8609-4960-B6C4-D4A487BC9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" y="2760"/>
              <a:ext cx="493" cy="245"/>
            </a:xfrm>
            <a:custGeom>
              <a:avLst/>
              <a:gdLst>
                <a:gd name="T0" fmla="*/ 2663 w 197"/>
                <a:gd name="T1" fmla="*/ 1190 h 92"/>
                <a:gd name="T2" fmla="*/ 2525 w 197"/>
                <a:gd name="T3" fmla="*/ 1318 h 92"/>
                <a:gd name="T4" fmla="*/ 2347 w 197"/>
                <a:gd name="T5" fmla="*/ 1454 h 92"/>
                <a:gd name="T6" fmla="*/ 2055 w 197"/>
                <a:gd name="T7" fmla="*/ 1646 h 92"/>
                <a:gd name="T8" fmla="*/ 1722 w 197"/>
                <a:gd name="T9" fmla="*/ 1702 h 92"/>
                <a:gd name="T10" fmla="*/ 1492 w 197"/>
                <a:gd name="T11" fmla="*/ 1715 h 92"/>
                <a:gd name="T12" fmla="*/ 1241 w 197"/>
                <a:gd name="T13" fmla="*/ 1715 h 92"/>
                <a:gd name="T14" fmla="*/ 958 w 197"/>
                <a:gd name="T15" fmla="*/ 1624 h 92"/>
                <a:gd name="T16" fmla="*/ 708 w 197"/>
                <a:gd name="T17" fmla="*/ 1475 h 92"/>
                <a:gd name="T18" fmla="*/ 458 w 197"/>
                <a:gd name="T19" fmla="*/ 1249 h 92"/>
                <a:gd name="T20" fmla="*/ 313 w 197"/>
                <a:gd name="T21" fmla="*/ 1057 h 92"/>
                <a:gd name="T22" fmla="*/ 113 w 197"/>
                <a:gd name="T23" fmla="*/ 759 h 92"/>
                <a:gd name="T24" fmla="*/ 20 w 197"/>
                <a:gd name="T25" fmla="*/ 589 h 92"/>
                <a:gd name="T26" fmla="*/ 20 w 197"/>
                <a:gd name="T27" fmla="*/ 397 h 92"/>
                <a:gd name="T28" fmla="*/ 300 w 197"/>
                <a:gd name="T29" fmla="*/ 35 h 92"/>
                <a:gd name="T30" fmla="*/ 676 w 197"/>
                <a:gd name="T31" fmla="*/ 35 h 92"/>
                <a:gd name="T32" fmla="*/ 783 w 197"/>
                <a:gd name="T33" fmla="*/ 306 h 92"/>
                <a:gd name="T34" fmla="*/ 926 w 197"/>
                <a:gd name="T35" fmla="*/ 682 h 92"/>
                <a:gd name="T36" fmla="*/ 1126 w 197"/>
                <a:gd name="T37" fmla="*/ 887 h 92"/>
                <a:gd name="T38" fmla="*/ 1396 w 197"/>
                <a:gd name="T39" fmla="*/ 999 h 92"/>
                <a:gd name="T40" fmla="*/ 1629 w 197"/>
                <a:gd name="T41" fmla="*/ 1020 h 92"/>
                <a:gd name="T42" fmla="*/ 1879 w 197"/>
                <a:gd name="T43" fmla="*/ 980 h 92"/>
                <a:gd name="T44" fmla="*/ 2097 w 197"/>
                <a:gd name="T45" fmla="*/ 852 h 92"/>
                <a:gd name="T46" fmla="*/ 2305 w 197"/>
                <a:gd name="T47" fmla="*/ 660 h 92"/>
                <a:gd name="T48" fmla="*/ 2505 w 197"/>
                <a:gd name="T49" fmla="*/ 397 h 92"/>
                <a:gd name="T50" fmla="*/ 2555 w 197"/>
                <a:gd name="T51" fmla="*/ 248 h 92"/>
                <a:gd name="T52" fmla="*/ 2868 w 197"/>
                <a:gd name="T53" fmla="*/ 170 h 92"/>
                <a:gd name="T54" fmla="*/ 3068 w 197"/>
                <a:gd name="T55" fmla="*/ 362 h 92"/>
                <a:gd name="T56" fmla="*/ 3068 w 197"/>
                <a:gd name="T57" fmla="*/ 567 h 92"/>
                <a:gd name="T58" fmla="*/ 2976 w 197"/>
                <a:gd name="T59" fmla="*/ 703 h 92"/>
                <a:gd name="T60" fmla="*/ 2850 w 197"/>
                <a:gd name="T61" fmla="*/ 964 h 92"/>
                <a:gd name="T62" fmla="*/ 2725 w 197"/>
                <a:gd name="T63" fmla="*/ 1113 h 9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97" h="92">
                  <a:moveTo>
                    <a:pt x="174" y="59"/>
                  </a:moveTo>
                  <a:cubicBezTo>
                    <a:pt x="172" y="60"/>
                    <a:pt x="171" y="62"/>
                    <a:pt x="170" y="63"/>
                  </a:cubicBezTo>
                  <a:cubicBezTo>
                    <a:pt x="169" y="64"/>
                    <a:pt x="168" y="64"/>
                    <a:pt x="167" y="65"/>
                  </a:cubicBezTo>
                  <a:cubicBezTo>
                    <a:pt x="165" y="67"/>
                    <a:pt x="163" y="68"/>
                    <a:pt x="161" y="70"/>
                  </a:cubicBezTo>
                  <a:cubicBezTo>
                    <a:pt x="159" y="71"/>
                    <a:pt x="158" y="73"/>
                    <a:pt x="157" y="74"/>
                  </a:cubicBezTo>
                  <a:cubicBezTo>
                    <a:pt x="155" y="75"/>
                    <a:pt x="152" y="75"/>
                    <a:pt x="150" y="77"/>
                  </a:cubicBezTo>
                  <a:cubicBezTo>
                    <a:pt x="145" y="79"/>
                    <a:pt x="141" y="82"/>
                    <a:pt x="136" y="84"/>
                  </a:cubicBezTo>
                  <a:cubicBezTo>
                    <a:pt x="134" y="84"/>
                    <a:pt x="132" y="87"/>
                    <a:pt x="131" y="87"/>
                  </a:cubicBezTo>
                  <a:cubicBezTo>
                    <a:pt x="128" y="88"/>
                    <a:pt x="125" y="87"/>
                    <a:pt x="123" y="88"/>
                  </a:cubicBezTo>
                  <a:cubicBezTo>
                    <a:pt x="119" y="89"/>
                    <a:pt x="115" y="89"/>
                    <a:pt x="110" y="90"/>
                  </a:cubicBezTo>
                  <a:cubicBezTo>
                    <a:pt x="108" y="90"/>
                    <a:pt x="107" y="92"/>
                    <a:pt x="104" y="92"/>
                  </a:cubicBezTo>
                  <a:cubicBezTo>
                    <a:pt x="102" y="92"/>
                    <a:pt x="98" y="91"/>
                    <a:pt x="95" y="91"/>
                  </a:cubicBezTo>
                  <a:cubicBezTo>
                    <a:pt x="93" y="91"/>
                    <a:pt x="90" y="90"/>
                    <a:pt x="87" y="90"/>
                  </a:cubicBezTo>
                  <a:cubicBezTo>
                    <a:pt x="84" y="90"/>
                    <a:pt x="82" y="92"/>
                    <a:pt x="79" y="91"/>
                  </a:cubicBezTo>
                  <a:cubicBezTo>
                    <a:pt x="76" y="91"/>
                    <a:pt x="73" y="89"/>
                    <a:pt x="70" y="88"/>
                  </a:cubicBezTo>
                  <a:cubicBezTo>
                    <a:pt x="67" y="88"/>
                    <a:pt x="64" y="87"/>
                    <a:pt x="61" y="86"/>
                  </a:cubicBezTo>
                  <a:cubicBezTo>
                    <a:pt x="58" y="85"/>
                    <a:pt x="55" y="83"/>
                    <a:pt x="52" y="82"/>
                  </a:cubicBezTo>
                  <a:cubicBezTo>
                    <a:pt x="49" y="80"/>
                    <a:pt x="47" y="79"/>
                    <a:pt x="45" y="78"/>
                  </a:cubicBezTo>
                  <a:cubicBezTo>
                    <a:pt x="42" y="76"/>
                    <a:pt x="39" y="76"/>
                    <a:pt x="37" y="74"/>
                  </a:cubicBezTo>
                  <a:cubicBezTo>
                    <a:pt x="34" y="72"/>
                    <a:pt x="32" y="69"/>
                    <a:pt x="29" y="66"/>
                  </a:cubicBezTo>
                  <a:cubicBezTo>
                    <a:pt x="28" y="65"/>
                    <a:pt x="25" y="64"/>
                    <a:pt x="23" y="62"/>
                  </a:cubicBezTo>
                  <a:cubicBezTo>
                    <a:pt x="22" y="61"/>
                    <a:pt x="22" y="58"/>
                    <a:pt x="20" y="56"/>
                  </a:cubicBezTo>
                  <a:cubicBezTo>
                    <a:pt x="18" y="53"/>
                    <a:pt x="16" y="52"/>
                    <a:pt x="14" y="49"/>
                  </a:cubicBezTo>
                  <a:cubicBezTo>
                    <a:pt x="12" y="47"/>
                    <a:pt x="9" y="42"/>
                    <a:pt x="7" y="40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" y="31"/>
                    <a:pt x="1" y="30"/>
                    <a:pt x="1" y="30"/>
                  </a:cubicBezTo>
                  <a:cubicBezTo>
                    <a:pt x="0" y="29"/>
                    <a:pt x="0" y="26"/>
                    <a:pt x="1" y="21"/>
                  </a:cubicBezTo>
                  <a:cubicBezTo>
                    <a:pt x="2" y="18"/>
                    <a:pt x="5" y="13"/>
                    <a:pt x="7" y="11"/>
                  </a:cubicBezTo>
                  <a:cubicBezTo>
                    <a:pt x="10" y="7"/>
                    <a:pt x="14" y="3"/>
                    <a:pt x="19" y="2"/>
                  </a:cubicBezTo>
                  <a:cubicBezTo>
                    <a:pt x="23" y="0"/>
                    <a:pt x="27" y="0"/>
                    <a:pt x="31" y="0"/>
                  </a:cubicBezTo>
                  <a:cubicBezTo>
                    <a:pt x="35" y="0"/>
                    <a:pt x="40" y="1"/>
                    <a:pt x="43" y="2"/>
                  </a:cubicBezTo>
                  <a:cubicBezTo>
                    <a:pt x="45" y="3"/>
                    <a:pt x="47" y="5"/>
                    <a:pt x="47" y="7"/>
                  </a:cubicBezTo>
                  <a:cubicBezTo>
                    <a:pt x="48" y="10"/>
                    <a:pt x="49" y="14"/>
                    <a:pt x="50" y="16"/>
                  </a:cubicBezTo>
                  <a:cubicBezTo>
                    <a:pt x="51" y="20"/>
                    <a:pt x="53" y="23"/>
                    <a:pt x="55" y="26"/>
                  </a:cubicBezTo>
                  <a:cubicBezTo>
                    <a:pt x="57" y="30"/>
                    <a:pt x="57" y="33"/>
                    <a:pt x="59" y="36"/>
                  </a:cubicBezTo>
                  <a:cubicBezTo>
                    <a:pt x="61" y="39"/>
                    <a:pt x="64" y="41"/>
                    <a:pt x="66" y="43"/>
                  </a:cubicBezTo>
                  <a:cubicBezTo>
                    <a:pt x="68" y="44"/>
                    <a:pt x="70" y="46"/>
                    <a:pt x="72" y="47"/>
                  </a:cubicBezTo>
                  <a:cubicBezTo>
                    <a:pt x="75" y="48"/>
                    <a:pt x="80" y="49"/>
                    <a:pt x="83" y="50"/>
                  </a:cubicBezTo>
                  <a:cubicBezTo>
                    <a:pt x="86" y="51"/>
                    <a:pt x="87" y="52"/>
                    <a:pt x="89" y="53"/>
                  </a:cubicBezTo>
                  <a:cubicBezTo>
                    <a:pt x="91" y="54"/>
                    <a:pt x="93" y="53"/>
                    <a:pt x="96" y="53"/>
                  </a:cubicBezTo>
                  <a:cubicBezTo>
                    <a:pt x="98" y="54"/>
                    <a:pt x="102" y="54"/>
                    <a:pt x="104" y="54"/>
                  </a:cubicBezTo>
                  <a:cubicBezTo>
                    <a:pt x="108" y="54"/>
                    <a:pt x="110" y="53"/>
                    <a:pt x="113" y="52"/>
                  </a:cubicBezTo>
                  <a:cubicBezTo>
                    <a:pt x="116" y="52"/>
                    <a:pt x="118" y="53"/>
                    <a:pt x="120" y="52"/>
                  </a:cubicBezTo>
                  <a:cubicBezTo>
                    <a:pt x="123" y="51"/>
                    <a:pt x="125" y="49"/>
                    <a:pt x="127" y="48"/>
                  </a:cubicBezTo>
                  <a:cubicBezTo>
                    <a:pt x="129" y="47"/>
                    <a:pt x="132" y="46"/>
                    <a:pt x="134" y="45"/>
                  </a:cubicBezTo>
                  <a:cubicBezTo>
                    <a:pt x="136" y="43"/>
                    <a:pt x="138" y="42"/>
                    <a:pt x="140" y="40"/>
                  </a:cubicBezTo>
                  <a:cubicBezTo>
                    <a:pt x="143" y="39"/>
                    <a:pt x="145" y="37"/>
                    <a:pt x="147" y="35"/>
                  </a:cubicBezTo>
                  <a:cubicBezTo>
                    <a:pt x="150" y="32"/>
                    <a:pt x="153" y="29"/>
                    <a:pt x="155" y="26"/>
                  </a:cubicBezTo>
                  <a:cubicBezTo>
                    <a:pt x="157" y="24"/>
                    <a:pt x="159" y="23"/>
                    <a:pt x="160" y="21"/>
                  </a:cubicBezTo>
                  <a:cubicBezTo>
                    <a:pt x="161" y="19"/>
                    <a:pt x="162" y="16"/>
                    <a:pt x="163" y="13"/>
                  </a:cubicBezTo>
                  <a:cubicBezTo>
                    <a:pt x="163" y="13"/>
                    <a:pt x="163" y="13"/>
                    <a:pt x="163" y="13"/>
                  </a:cubicBezTo>
                  <a:cubicBezTo>
                    <a:pt x="164" y="10"/>
                    <a:pt x="168" y="9"/>
                    <a:pt x="172" y="8"/>
                  </a:cubicBezTo>
                  <a:cubicBezTo>
                    <a:pt x="175" y="7"/>
                    <a:pt x="180" y="8"/>
                    <a:pt x="183" y="9"/>
                  </a:cubicBezTo>
                  <a:cubicBezTo>
                    <a:pt x="186" y="9"/>
                    <a:pt x="189" y="10"/>
                    <a:pt x="192" y="13"/>
                  </a:cubicBezTo>
                  <a:cubicBezTo>
                    <a:pt x="193" y="15"/>
                    <a:pt x="195" y="16"/>
                    <a:pt x="196" y="19"/>
                  </a:cubicBezTo>
                  <a:cubicBezTo>
                    <a:pt x="196" y="20"/>
                    <a:pt x="197" y="23"/>
                    <a:pt x="197" y="25"/>
                  </a:cubicBezTo>
                  <a:cubicBezTo>
                    <a:pt x="197" y="27"/>
                    <a:pt x="196" y="28"/>
                    <a:pt x="196" y="30"/>
                  </a:cubicBezTo>
                  <a:cubicBezTo>
                    <a:pt x="196" y="30"/>
                    <a:pt x="196" y="31"/>
                    <a:pt x="196" y="31"/>
                  </a:cubicBezTo>
                  <a:cubicBezTo>
                    <a:pt x="195" y="33"/>
                    <a:pt x="191" y="35"/>
                    <a:pt x="190" y="37"/>
                  </a:cubicBezTo>
                  <a:cubicBezTo>
                    <a:pt x="189" y="39"/>
                    <a:pt x="189" y="42"/>
                    <a:pt x="188" y="44"/>
                  </a:cubicBezTo>
                  <a:cubicBezTo>
                    <a:pt x="186" y="47"/>
                    <a:pt x="184" y="49"/>
                    <a:pt x="182" y="51"/>
                  </a:cubicBezTo>
                  <a:cubicBezTo>
                    <a:pt x="182" y="51"/>
                    <a:pt x="182" y="51"/>
                    <a:pt x="182" y="51"/>
                  </a:cubicBezTo>
                  <a:cubicBezTo>
                    <a:pt x="179" y="54"/>
                    <a:pt x="176" y="57"/>
                    <a:pt x="174" y="5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2" name="Freeform 3116">
              <a:extLst>
                <a:ext uri="{FF2B5EF4-FFF2-40B4-BE49-F238E27FC236}">
                  <a16:creationId xmlns:a16="http://schemas.microsoft.com/office/drawing/2014/main" id="{E296F7C2-4514-4EE3-95F7-18C26A6C2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728"/>
              <a:ext cx="160" cy="117"/>
            </a:xfrm>
            <a:custGeom>
              <a:avLst/>
              <a:gdLst>
                <a:gd name="T0" fmla="*/ 175 w 64"/>
                <a:gd name="T1" fmla="*/ 622 h 44"/>
                <a:gd name="T2" fmla="*/ 270 w 64"/>
                <a:gd name="T3" fmla="*/ 431 h 44"/>
                <a:gd name="T4" fmla="*/ 458 w 64"/>
                <a:gd name="T5" fmla="*/ 261 h 44"/>
                <a:gd name="T6" fmla="*/ 645 w 64"/>
                <a:gd name="T7" fmla="*/ 226 h 44"/>
                <a:gd name="T8" fmla="*/ 833 w 64"/>
                <a:gd name="T9" fmla="*/ 261 h 44"/>
                <a:gd name="T10" fmla="*/ 895 w 64"/>
                <a:gd name="T11" fmla="*/ 319 h 44"/>
                <a:gd name="T12" fmla="*/ 1000 w 64"/>
                <a:gd name="T13" fmla="*/ 261 h 44"/>
                <a:gd name="T14" fmla="*/ 395 w 64"/>
                <a:gd name="T15" fmla="*/ 114 h 44"/>
                <a:gd name="T16" fmla="*/ 50 w 64"/>
                <a:gd name="T17" fmla="*/ 827 h 44"/>
                <a:gd name="T18" fmla="*/ 158 w 64"/>
                <a:gd name="T19" fmla="*/ 750 h 44"/>
                <a:gd name="T20" fmla="*/ 175 w 64"/>
                <a:gd name="T21" fmla="*/ 622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44">
                  <a:moveTo>
                    <a:pt x="11" y="33"/>
                  </a:moveTo>
                  <a:cubicBezTo>
                    <a:pt x="12" y="30"/>
                    <a:pt x="15" y="25"/>
                    <a:pt x="17" y="23"/>
                  </a:cubicBezTo>
                  <a:cubicBezTo>
                    <a:pt x="20" y="19"/>
                    <a:pt x="24" y="15"/>
                    <a:pt x="29" y="14"/>
                  </a:cubicBezTo>
                  <a:cubicBezTo>
                    <a:pt x="33" y="12"/>
                    <a:pt x="37" y="12"/>
                    <a:pt x="41" y="12"/>
                  </a:cubicBezTo>
                  <a:cubicBezTo>
                    <a:pt x="45" y="12"/>
                    <a:pt x="50" y="13"/>
                    <a:pt x="53" y="14"/>
                  </a:cubicBezTo>
                  <a:cubicBezTo>
                    <a:pt x="54" y="15"/>
                    <a:pt x="56" y="16"/>
                    <a:pt x="57" y="17"/>
                  </a:cubicBezTo>
                  <a:cubicBezTo>
                    <a:pt x="64" y="14"/>
                    <a:pt x="64" y="14"/>
                    <a:pt x="64" y="14"/>
                  </a:cubicBezTo>
                  <a:cubicBezTo>
                    <a:pt x="59" y="4"/>
                    <a:pt x="41" y="0"/>
                    <a:pt x="25" y="6"/>
                  </a:cubicBezTo>
                  <a:cubicBezTo>
                    <a:pt x="9" y="13"/>
                    <a:pt x="0" y="32"/>
                    <a:pt x="3" y="44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38"/>
                    <a:pt x="10" y="36"/>
                    <a:pt x="11" y="33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3" name="Freeform 3117">
              <a:extLst>
                <a:ext uri="{FF2B5EF4-FFF2-40B4-BE49-F238E27FC236}">
                  <a16:creationId xmlns:a16="http://schemas.microsoft.com/office/drawing/2014/main" id="{31FCCE25-C9E8-45C6-85D2-63201B44A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736"/>
              <a:ext cx="133" cy="112"/>
            </a:xfrm>
            <a:custGeom>
              <a:avLst/>
              <a:gdLst>
                <a:gd name="T0" fmla="*/ 0 w 53"/>
                <a:gd name="T1" fmla="*/ 307 h 42"/>
                <a:gd name="T2" fmla="*/ 113 w 53"/>
                <a:gd name="T3" fmla="*/ 376 h 42"/>
                <a:gd name="T4" fmla="*/ 221 w 53"/>
                <a:gd name="T5" fmla="*/ 320 h 42"/>
                <a:gd name="T6" fmla="*/ 396 w 53"/>
                <a:gd name="T7" fmla="*/ 341 h 42"/>
                <a:gd name="T8" fmla="*/ 535 w 53"/>
                <a:gd name="T9" fmla="*/ 419 h 42"/>
                <a:gd name="T10" fmla="*/ 597 w 53"/>
                <a:gd name="T11" fmla="*/ 533 h 42"/>
                <a:gd name="T12" fmla="*/ 617 w 53"/>
                <a:gd name="T13" fmla="*/ 648 h 42"/>
                <a:gd name="T14" fmla="*/ 597 w 53"/>
                <a:gd name="T15" fmla="*/ 717 h 42"/>
                <a:gd name="T16" fmla="*/ 725 w 53"/>
                <a:gd name="T17" fmla="*/ 797 h 42"/>
                <a:gd name="T18" fmla="*/ 0 w 53"/>
                <a:gd name="T19" fmla="*/ 307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0" y="16"/>
                  </a:moveTo>
                  <a:cubicBezTo>
                    <a:pt x="7" y="20"/>
                    <a:pt x="7" y="20"/>
                    <a:pt x="7" y="20"/>
                  </a:cubicBezTo>
                  <a:cubicBezTo>
                    <a:pt x="9" y="18"/>
                    <a:pt x="11" y="17"/>
                    <a:pt x="14" y="17"/>
                  </a:cubicBezTo>
                  <a:cubicBezTo>
                    <a:pt x="17" y="16"/>
                    <a:pt x="22" y="17"/>
                    <a:pt x="25" y="18"/>
                  </a:cubicBezTo>
                  <a:cubicBezTo>
                    <a:pt x="28" y="18"/>
                    <a:pt x="31" y="19"/>
                    <a:pt x="34" y="22"/>
                  </a:cubicBezTo>
                  <a:cubicBezTo>
                    <a:pt x="35" y="24"/>
                    <a:pt x="37" y="25"/>
                    <a:pt x="38" y="28"/>
                  </a:cubicBezTo>
                  <a:cubicBezTo>
                    <a:pt x="38" y="29"/>
                    <a:pt x="39" y="32"/>
                    <a:pt x="39" y="34"/>
                  </a:cubicBezTo>
                  <a:cubicBezTo>
                    <a:pt x="39" y="35"/>
                    <a:pt x="39" y="37"/>
                    <a:pt x="38" y="38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53" y="8"/>
                    <a:pt x="11" y="0"/>
                    <a:pt x="0" y="16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24" name="Freeform 3118">
              <a:extLst>
                <a:ext uri="{FF2B5EF4-FFF2-40B4-BE49-F238E27FC236}">
                  <a16:creationId xmlns:a16="http://schemas.microsoft.com/office/drawing/2014/main" id="{8A9E49D9-2BDD-46A4-A5B7-99D697E7A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" y="2725"/>
              <a:ext cx="560" cy="307"/>
            </a:xfrm>
            <a:custGeom>
              <a:avLst/>
              <a:gdLst>
                <a:gd name="T0" fmla="*/ 425 w 224"/>
                <a:gd name="T1" fmla="*/ 136 h 115"/>
                <a:gd name="T2" fmla="*/ 113 w 224"/>
                <a:gd name="T3" fmla="*/ 913 h 115"/>
                <a:gd name="T4" fmla="*/ 208 w 224"/>
                <a:gd name="T5" fmla="*/ 1127 h 115"/>
                <a:gd name="T6" fmla="*/ 1520 w 224"/>
                <a:gd name="T7" fmla="*/ 2130 h 115"/>
                <a:gd name="T8" fmla="*/ 3145 w 224"/>
                <a:gd name="T9" fmla="*/ 1332 h 115"/>
                <a:gd name="T10" fmla="*/ 3363 w 224"/>
                <a:gd name="T11" fmla="*/ 934 h 115"/>
                <a:gd name="T12" fmla="*/ 3375 w 224"/>
                <a:gd name="T13" fmla="*/ 892 h 115"/>
                <a:gd name="T14" fmla="*/ 2625 w 224"/>
                <a:gd name="T15" fmla="*/ 435 h 115"/>
                <a:gd name="T16" fmla="*/ 1720 w 224"/>
                <a:gd name="T17" fmla="*/ 1105 h 115"/>
                <a:gd name="T18" fmla="*/ 1063 w 224"/>
                <a:gd name="T19" fmla="*/ 363 h 115"/>
                <a:gd name="T20" fmla="*/ 425 w 224"/>
                <a:gd name="T21" fmla="*/ 136 h 1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4" h="115">
                  <a:moveTo>
                    <a:pt x="27" y="7"/>
                  </a:moveTo>
                  <a:cubicBezTo>
                    <a:pt x="9" y="14"/>
                    <a:pt x="0" y="37"/>
                    <a:pt x="7" y="48"/>
                  </a:cubicBezTo>
                  <a:cubicBezTo>
                    <a:pt x="8" y="52"/>
                    <a:pt x="11" y="55"/>
                    <a:pt x="13" y="59"/>
                  </a:cubicBezTo>
                  <a:cubicBezTo>
                    <a:pt x="34" y="91"/>
                    <a:pt x="52" y="108"/>
                    <a:pt x="97" y="112"/>
                  </a:cubicBezTo>
                  <a:cubicBezTo>
                    <a:pt x="143" y="115"/>
                    <a:pt x="173" y="97"/>
                    <a:pt x="201" y="70"/>
                  </a:cubicBezTo>
                  <a:cubicBezTo>
                    <a:pt x="203" y="66"/>
                    <a:pt x="209" y="60"/>
                    <a:pt x="215" y="49"/>
                  </a:cubicBezTo>
                  <a:cubicBezTo>
                    <a:pt x="216" y="47"/>
                    <a:pt x="216" y="47"/>
                    <a:pt x="216" y="47"/>
                  </a:cubicBezTo>
                  <a:cubicBezTo>
                    <a:pt x="224" y="10"/>
                    <a:pt x="176" y="3"/>
                    <a:pt x="168" y="23"/>
                  </a:cubicBezTo>
                  <a:cubicBezTo>
                    <a:pt x="153" y="51"/>
                    <a:pt x="133" y="60"/>
                    <a:pt x="110" y="58"/>
                  </a:cubicBezTo>
                  <a:cubicBezTo>
                    <a:pt x="87" y="56"/>
                    <a:pt x="73" y="44"/>
                    <a:pt x="68" y="19"/>
                  </a:cubicBezTo>
                  <a:cubicBezTo>
                    <a:pt x="65" y="6"/>
                    <a:pt x="45" y="0"/>
                    <a:pt x="27" y="7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7" name="Group 3119">
            <a:extLst>
              <a:ext uri="{FF2B5EF4-FFF2-40B4-BE49-F238E27FC236}">
                <a16:creationId xmlns:a16="http://schemas.microsoft.com/office/drawing/2014/main" id="{A04231B6-41C0-4718-A6CD-763C90200B33}"/>
              </a:ext>
            </a:extLst>
          </p:cNvPr>
          <p:cNvGrpSpPr>
            <a:grpSpLocks/>
          </p:cNvGrpSpPr>
          <p:nvPr/>
        </p:nvGrpSpPr>
        <p:grpSpPr bwMode="auto">
          <a:xfrm>
            <a:off x="2597150" y="4495800"/>
            <a:ext cx="1374775" cy="2014538"/>
            <a:chOff x="1574" y="1005"/>
            <a:chExt cx="1753" cy="2568"/>
          </a:xfrm>
        </p:grpSpPr>
        <p:grpSp>
          <p:nvGrpSpPr>
            <p:cNvPr id="14456" name="Group 3120">
              <a:extLst>
                <a:ext uri="{FF2B5EF4-FFF2-40B4-BE49-F238E27FC236}">
                  <a16:creationId xmlns:a16="http://schemas.microsoft.com/office/drawing/2014/main" id="{62C750D3-641D-423E-B903-697B18A021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4" y="1005"/>
              <a:ext cx="1753" cy="2568"/>
              <a:chOff x="1574" y="1005"/>
              <a:chExt cx="1753" cy="2568"/>
            </a:xfrm>
          </p:grpSpPr>
          <p:sp>
            <p:nvSpPr>
              <p:cNvPr id="14573" name="Freeform 3121">
                <a:extLst>
                  <a:ext uri="{FF2B5EF4-FFF2-40B4-BE49-F238E27FC236}">
                    <a16:creationId xmlns:a16="http://schemas.microsoft.com/office/drawing/2014/main" id="{0BC8E431-C40B-4DBB-A022-C5986B973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371"/>
                <a:ext cx="35" cy="90"/>
              </a:xfrm>
              <a:custGeom>
                <a:avLst/>
                <a:gdLst>
                  <a:gd name="T0" fmla="*/ 188 w 14"/>
                  <a:gd name="T1" fmla="*/ 0 h 34"/>
                  <a:gd name="T2" fmla="*/ 220 w 14"/>
                  <a:gd name="T3" fmla="*/ 408 h 34"/>
                  <a:gd name="T4" fmla="*/ 0 w 14"/>
                  <a:gd name="T5" fmla="*/ 553 h 34"/>
                  <a:gd name="T6" fmla="*/ 175 w 14"/>
                  <a:gd name="T7" fmla="*/ 20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4">
                    <a:moveTo>
                      <a:pt x="12" y="0"/>
                    </a:moveTo>
                    <a:cubicBezTo>
                      <a:pt x="13" y="7"/>
                      <a:pt x="14" y="15"/>
                      <a:pt x="14" y="22"/>
                    </a:cubicBezTo>
                    <a:cubicBezTo>
                      <a:pt x="13" y="34"/>
                      <a:pt x="9" y="32"/>
                      <a:pt x="0" y="30"/>
                    </a:cubicBezTo>
                    <a:cubicBezTo>
                      <a:pt x="10" y="28"/>
                      <a:pt x="10" y="21"/>
                      <a:pt x="11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4" name="Freeform 3122">
                <a:extLst>
                  <a:ext uri="{FF2B5EF4-FFF2-40B4-BE49-F238E27FC236}">
                    <a16:creationId xmlns:a16="http://schemas.microsoft.com/office/drawing/2014/main" id="{F9FA9252-6350-4C03-91C5-0ADDCD01F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00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096 w 701"/>
                  <a:gd name="T21" fmla="*/ 3320 h 963"/>
                  <a:gd name="T22" fmla="*/ 3659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33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21 w 701"/>
                  <a:gd name="T39" fmla="*/ 13333 h 963"/>
                  <a:gd name="T40" fmla="*/ 3113 w 701"/>
                  <a:gd name="T41" fmla="*/ 12480 h 963"/>
                  <a:gd name="T42" fmla="*/ 2988 w 701"/>
                  <a:gd name="T43" fmla="*/ 12403 h 963"/>
                  <a:gd name="T44" fmla="*/ 3221 w 701"/>
                  <a:gd name="T45" fmla="*/ 12309 h 963"/>
                  <a:gd name="T46" fmla="*/ 2471 w 701"/>
                  <a:gd name="T47" fmla="*/ 10432 h 963"/>
                  <a:gd name="T48" fmla="*/ 2001 w 701"/>
                  <a:gd name="T49" fmla="*/ 8781 h 963"/>
                  <a:gd name="T50" fmla="*/ 1958 w 701"/>
                  <a:gd name="T51" fmla="*/ 6941 h 963"/>
                  <a:gd name="T52" fmla="*/ 2051 w 701"/>
                  <a:gd name="T53" fmla="*/ 5235 h 963"/>
                  <a:gd name="T54" fmla="*/ 2751 w 701"/>
                  <a:gd name="T55" fmla="*/ 5027 h 963"/>
                  <a:gd name="T56" fmla="*/ 4396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42 w 701"/>
                  <a:gd name="T63" fmla="*/ 3869 h 963"/>
                  <a:gd name="T64" fmla="*/ 8555 w 701"/>
                  <a:gd name="T65" fmla="*/ 5312 h 963"/>
                  <a:gd name="T66" fmla="*/ 8788 w 701"/>
                  <a:gd name="T67" fmla="*/ 7245 h 963"/>
                  <a:gd name="T68" fmla="*/ 900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30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38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3" y="550"/>
                    </a:moveTo>
                    <a:cubicBezTo>
                      <a:pt x="698" y="541"/>
                      <a:pt x="696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4" y="365"/>
                    </a:cubicBezTo>
                    <a:cubicBezTo>
                      <a:pt x="662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4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5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3" y="1"/>
                      <a:pt x="547" y="10"/>
                    </a:cubicBezTo>
                    <a:cubicBezTo>
                      <a:pt x="519" y="23"/>
                      <a:pt x="514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2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6" y="175"/>
                    </a:cubicBezTo>
                    <a:cubicBezTo>
                      <a:pt x="313" y="166"/>
                      <a:pt x="292" y="167"/>
                      <a:pt x="278" y="174"/>
                    </a:cubicBezTo>
                    <a:cubicBezTo>
                      <a:pt x="275" y="165"/>
                      <a:pt x="242" y="159"/>
                      <a:pt x="234" y="167"/>
                    </a:cubicBezTo>
                    <a:cubicBezTo>
                      <a:pt x="225" y="153"/>
                      <a:pt x="203" y="141"/>
                      <a:pt x="192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0" y="93"/>
                      <a:pt x="54" y="95"/>
                    </a:cubicBezTo>
                    <a:cubicBezTo>
                      <a:pt x="41" y="99"/>
                      <a:pt x="27" y="109"/>
                      <a:pt x="21" y="127"/>
                    </a:cubicBezTo>
                    <a:cubicBezTo>
                      <a:pt x="15" y="144"/>
                      <a:pt x="9" y="168"/>
                      <a:pt x="21" y="189"/>
                    </a:cubicBezTo>
                    <a:cubicBezTo>
                      <a:pt x="14" y="202"/>
                      <a:pt x="14" y="247"/>
                      <a:pt x="27" y="256"/>
                    </a:cubicBezTo>
                    <a:cubicBezTo>
                      <a:pt x="16" y="269"/>
                      <a:pt x="23" y="295"/>
                      <a:pt x="27" y="309"/>
                    </a:cubicBezTo>
                    <a:cubicBezTo>
                      <a:pt x="15" y="319"/>
                      <a:pt x="15" y="359"/>
                      <a:pt x="22" y="367"/>
                    </a:cubicBezTo>
                    <a:cubicBezTo>
                      <a:pt x="7" y="376"/>
                      <a:pt x="8" y="406"/>
                      <a:pt x="16" y="422"/>
                    </a:cubicBezTo>
                    <a:cubicBezTo>
                      <a:pt x="1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8" y="668"/>
                    </a:cubicBezTo>
                    <a:cubicBezTo>
                      <a:pt x="93" y="687"/>
                      <a:pt x="135" y="718"/>
                      <a:pt x="161" y="703"/>
                    </a:cubicBezTo>
                    <a:cubicBezTo>
                      <a:pt x="183" y="690"/>
                      <a:pt x="180" y="682"/>
                      <a:pt x="189" y="670"/>
                    </a:cubicBezTo>
                    <a:cubicBezTo>
                      <a:pt x="192" y="666"/>
                      <a:pt x="196" y="662"/>
                      <a:pt x="199" y="658"/>
                    </a:cubicBezTo>
                    <a:cubicBezTo>
                      <a:pt x="199" y="658"/>
                      <a:pt x="198" y="658"/>
                      <a:pt x="198" y="658"/>
                    </a:cubicBezTo>
                    <a:cubicBezTo>
                      <a:pt x="195" y="659"/>
                      <a:pt x="192" y="657"/>
                      <a:pt x="191" y="654"/>
                    </a:cubicBezTo>
                    <a:cubicBezTo>
                      <a:pt x="190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6" y="649"/>
                    </a:cubicBezTo>
                    <a:cubicBezTo>
                      <a:pt x="211" y="642"/>
                      <a:pt x="215" y="634"/>
                      <a:pt x="217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7" y="517"/>
                      <a:pt x="127" y="508"/>
                    </a:cubicBezTo>
                    <a:cubicBezTo>
                      <a:pt x="138" y="489"/>
                      <a:pt x="128" y="463"/>
                      <a:pt x="128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3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2" y="315"/>
                    </a:cubicBezTo>
                    <a:cubicBezTo>
                      <a:pt x="136" y="302"/>
                      <a:pt x="137" y="291"/>
                      <a:pt x="131" y="276"/>
                    </a:cubicBezTo>
                    <a:cubicBezTo>
                      <a:pt x="142" y="265"/>
                      <a:pt x="132" y="241"/>
                      <a:pt x="127" y="232"/>
                    </a:cubicBezTo>
                    <a:cubicBezTo>
                      <a:pt x="134" y="242"/>
                      <a:pt x="148" y="264"/>
                      <a:pt x="176" y="265"/>
                    </a:cubicBezTo>
                    <a:cubicBezTo>
                      <a:pt x="200" y="285"/>
                      <a:pt x="206" y="280"/>
                      <a:pt x="226" y="282"/>
                    </a:cubicBezTo>
                    <a:cubicBezTo>
                      <a:pt x="233" y="295"/>
                      <a:pt x="272" y="296"/>
                      <a:pt x="281" y="288"/>
                    </a:cubicBezTo>
                    <a:cubicBezTo>
                      <a:pt x="287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4" y="274"/>
                      <a:pt x="509" y="250"/>
                      <a:pt x="508" y="239"/>
                    </a:cubicBezTo>
                    <a:cubicBezTo>
                      <a:pt x="513" y="247"/>
                      <a:pt x="537" y="217"/>
                      <a:pt x="540" y="204"/>
                    </a:cubicBezTo>
                    <a:cubicBezTo>
                      <a:pt x="540" y="204"/>
                      <a:pt x="533" y="232"/>
                      <a:pt x="541" y="235"/>
                    </a:cubicBezTo>
                    <a:cubicBezTo>
                      <a:pt x="536" y="238"/>
                      <a:pt x="538" y="275"/>
                      <a:pt x="547" y="280"/>
                    </a:cubicBezTo>
                    <a:cubicBezTo>
                      <a:pt x="540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3" y="464"/>
                      <a:pt x="576" y="464"/>
                    </a:cubicBezTo>
                    <a:cubicBezTo>
                      <a:pt x="568" y="469"/>
                      <a:pt x="576" y="500"/>
                      <a:pt x="586" y="498"/>
                    </a:cubicBezTo>
                    <a:cubicBezTo>
                      <a:pt x="586" y="498"/>
                      <a:pt x="583" y="504"/>
                      <a:pt x="584" y="511"/>
                    </a:cubicBezTo>
                    <a:cubicBezTo>
                      <a:pt x="584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89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3" y="650"/>
                    </a:cubicBezTo>
                    <a:cubicBezTo>
                      <a:pt x="552" y="650"/>
                      <a:pt x="552" y="650"/>
                      <a:pt x="552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7" y="646"/>
                    </a:cubicBezTo>
                    <a:cubicBezTo>
                      <a:pt x="271" y="686"/>
                      <a:pt x="286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4" y="899"/>
                      <a:pt x="326" y="914"/>
                    </a:cubicBezTo>
                    <a:cubicBezTo>
                      <a:pt x="339" y="930"/>
                      <a:pt x="346" y="940"/>
                      <a:pt x="346" y="952"/>
                    </a:cubicBezTo>
                    <a:cubicBezTo>
                      <a:pt x="346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7" y="774"/>
                      <a:pt x="547" y="776"/>
                      <a:pt x="556" y="763"/>
                    </a:cubicBezTo>
                    <a:cubicBezTo>
                      <a:pt x="564" y="766"/>
                      <a:pt x="613" y="731"/>
                      <a:pt x="608" y="712"/>
                    </a:cubicBezTo>
                    <a:cubicBezTo>
                      <a:pt x="625" y="717"/>
                      <a:pt x="656" y="686"/>
                      <a:pt x="648" y="663"/>
                    </a:cubicBezTo>
                    <a:cubicBezTo>
                      <a:pt x="662" y="665"/>
                      <a:pt x="686" y="623"/>
                      <a:pt x="685" y="600"/>
                    </a:cubicBezTo>
                    <a:cubicBezTo>
                      <a:pt x="692" y="601"/>
                      <a:pt x="701" y="561"/>
                      <a:pt x="693" y="550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5" name="Freeform 3123">
                <a:extLst>
                  <a:ext uri="{FF2B5EF4-FFF2-40B4-BE49-F238E27FC236}">
                    <a16:creationId xmlns:a16="http://schemas.microsoft.com/office/drawing/2014/main" id="{8A8925CF-D323-4D46-87D9-AFE628B6E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349"/>
                <a:ext cx="140" cy="323"/>
              </a:xfrm>
              <a:custGeom>
                <a:avLst/>
                <a:gdLst>
                  <a:gd name="T0" fmla="*/ 0 w 56"/>
                  <a:gd name="T1" fmla="*/ 456 h 121"/>
                  <a:gd name="T2" fmla="*/ 250 w 56"/>
                  <a:gd name="T3" fmla="*/ 1025 h 121"/>
                  <a:gd name="T4" fmla="*/ 333 w 56"/>
                  <a:gd name="T5" fmla="*/ 1618 h 121"/>
                  <a:gd name="T6" fmla="*/ 833 w 56"/>
                  <a:gd name="T7" fmla="*/ 2301 h 121"/>
                  <a:gd name="T8" fmla="*/ 833 w 56"/>
                  <a:gd name="T9" fmla="*/ 1754 h 121"/>
                  <a:gd name="T10" fmla="*/ 520 w 56"/>
                  <a:gd name="T11" fmla="*/ 1183 h 121"/>
                  <a:gd name="T12" fmla="*/ 283 w 56"/>
                  <a:gd name="T13" fmla="*/ 683 h 121"/>
                  <a:gd name="T14" fmla="*/ 220 w 56"/>
                  <a:gd name="T15" fmla="*/ 0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6" h="121">
                    <a:moveTo>
                      <a:pt x="0" y="24"/>
                    </a:moveTo>
                    <a:cubicBezTo>
                      <a:pt x="7" y="31"/>
                      <a:pt x="11" y="45"/>
                      <a:pt x="16" y="54"/>
                    </a:cubicBezTo>
                    <a:cubicBezTo>
                      <a:pt x="21" y="64"/>
                      <a:pt x="25" y="74"/>
                      <a:pt x="21" y="85"/>
                    </a:cubicBezTo>
                    <a:cubicBezTo>
                      <a:pt x="31" y="85"/>
                      <a:pt x="47" y="113"/>
                      <a:pt x="53" y="121"/>
                    </a:cubicBezTo>
                    <a:cubicBezTo>
                      <a:pt x="52" y="112"/>
                      <a:pt x="56" y="101"/>
                      <a:pt x="53" y="92"/>
                    </a:cubicBezTo>
                    <a:cubicBezTo>
                      <a:pt x="49" y="82"/>
                      <a:pt x="38" y="71"/>
                      <a:pt x="33" y="62"/>
                    </a:cubicBezTo>
                    <a:cubicBezTo>
                      <a:pt x="28" y="54"/>
                      <a:pt x="22" y="45"/>
                      <a:pt x="18" y="36"/>
                    </a:cubicBezTo>
                    <a:cubicBezTo>
                      <a:pt x="14" y="24"/>
                      <a:pt x="18" y="10"/>
                      <a:pt x="14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6" name="Freeform 3124">
                <a:extLst>
                  <a:ext uri="{FF2B5EF4-FFF2-40B4-BE49-F238E27FC236}">
                    <a16:creationId xmlns:a16="http://schemas.microsoft.com/office/drawing/2014/main" id="{0AB317D0-530A-4240-B8C3-DEF4F8B84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957"/>
                <a:ext cx="105" cy="464"/>
              </a:xfrm>
              <a:custGeom>
                <a:avLst/>
                <a:gdLst>
                  <a:gd name="T0" fmla="*/ 313 w 42"/>
                  <a:gd name="T1" fmla="*/ 171 h 174"/>
                  <a:gd name="T2" fmla="*/ 283 w 42"/>
                  <a:gd name="T3" fmla="*/ 776 h 174"/>
                  <a:gd name="T4" fmla="*/ 0 w 42"/>
                  <a:gd name="T5" fmla="*/ 1173 h 174"/>
                  <a:gd name="T6" fmla="*/ 238 w 42"/>
                  <a:gd name="T7" fmla="*/ 1651 h 174"/>
                  <a:gd name="T8" fmla="*/ 0 w 42"/>
                  <a:gd name="T9" fmla="*/ 2197 h 174"/>
                  <a:gd name="T10" fmla="*/ 125 w 42"/>
                  <a:gd name="T11" fmla="*/ 2653 h 174"/>
                  <a:gd name="T12" fmla="*/ 83 w 42"/>
                  <a:gd name="T13" fmla="*/ 3299 h 174"/>
                  <a:gd name="T14" fmla="*/ 408 w 42"/>
                  <a:gd name="T15" fmla="*/ 3264 h 174"/>
                  <a:gd name="T16" fmla="*/ 300 w 42"/>
                  <a:gd name="T17" fmla="*/ 2240 h 174"/>
                  <a:gd name="T18" fmla="*/ 658 w 42"/>
                  <a:gd name="T19" fmla="*/ 0 h 17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" h="174">
                    <a:moveTo>
                      <a:pt x="20" y="9"/>
                    </a:moveTo>
                    <a:cubicBezTo>
                      <a:pt x="31" y="18"/>
                      <a:pt x="19" y="31"/>
                      <a:pt x="18" y="41"/>
                    </a:cubicBezTo>
                    <a:cubicBezTo>
                      <a:pt x="15" y="57"/>
                      <a:pt x="16" y="57"/>
                      <a:pt x="0" y="62"/>
                    </a:cubicBezTo>
                    <a:cubicBezTo>
                      <a:pt x="13" y="66"/>
                      <a:pt x="15" y="73"/>
                      <a:pt x="15" y="87"/>
                    </a:cubicBezTo>
                    <a:cubicBezTo>
                      <a:pt x="15" y="97"/>
                      <a:pt x="13" y="113"/>
                      <a:pt x="0" y="116"/>
                    </a:cubicBezTo>
                    <a:cubicBezTo>
                      <a:pt x="21" y="107"/>
                      <a:pt x="8" y="135"/>
                      <a:pt x="8" y="140"/>
                    </a:cubicBezTo>
                    <a:cubicBezTo>
                      <a:pt x="7" y="154"/>
                      <a:pt x="18" y="159"/>
                      <a:pt x="5" y="174"/>
                    </a:cubicBezTo>
                    <a:cubicBezTo>
                      <a:pt x="12" y="171"/>
                      <a:pt x="19" y="172"/>
                      <a:pt x="26" y="172"/>
                    </a:cubicBezTo>
                    <a:cubicBezTo>
                      <a:pt x="21" y="154"/>
                      <a:pt x="16" y="137"/>
                      <a:pt x="19" y="118"/>
                    </a:cubicBezTo>
                    <a:cubicBezTo>
                      <a:pt x="21" y="99"/>
                      <a:pt x="40" y="20"/>
                      <a:pt x="42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7" name="Freeform 3125">
                <a:extLst>
                  <a:ext uri="{FF2B5EF4-FFF2-40B4-BE49-F238E27FC236}">
                    <a16:creationId xmlns:a16="http://schemas.microsoft.com/office/drawing/2014/main" id="{3C68799B-3928-4516-B81C-367E849BA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451"/>
                <a:ext cx="118" cy="565"/>
              </a:xfrm>
              <a:custGeom>
                <a:avLst/>
                <a:gdLst>
                  <a:gd name="T0" fmla="*/ 0 w 47"/>
                  <a:gd name="T1" fmla="*/ 0 h 212"/>
                  <a:gd name="T2" fmla="*/ 284 w 47"/>
                  <a:gd name="T3" fmla="*/ 285 h 212"/>
                  <a:gd name="T4" fmla="*/ 522 w 47"/>
                  <a:gd name="T5" fmla="*/ 546 h 212"/>
                  <a:gd name="T6" fmla="*/ 693 w 47"/>
                  <a:gd name="T7" fmla="*/ 1591 h 212"/>
                  <a:gd name="T8" fmla="*/ 618 w 47"/>
                  <a:gd name="T9" fmla="*/ 2785 h 212"/>
                  <a:gd name="T10" fmla="*/ 472 w 47"/>
                  <a:gd name="T11" fmla="*/ 4014 h 212"/>
                  <a:gd name="T12" fmla="*/ 20 w 47"/>
                  <a:gd name="T13" fmla="*/ 3750 h 212"/>
                  <a:gd name="T14" fmla="*/ 367 w 47"/>
                  <a:gd name="T15" fmla="*/ 3446 h 212"/>
                  <a:gd name="T16" fmla="*/ 379 w 47"/>
                  <a:gd name="T17" fmla="*/ 2684 h 212"/>
                  <a:gd name="T18" fmla="*/ 158 w 47"/>
                  <a:gd name="T19" fmla="*/ 2614 h 212"/>
                  <a:gd name="T20" fmla="*/ 63 w 47"/>
                  <a:gd name="T21" fmla="*/ 1684 h 212"/>
                  <a:gd name="T22" fmla="*/ 492 w 47"/>
                  <a:gd name="T23" fmla="*/ 1250 h 212"/>
                  <a:gd name="T24" fmla="*/ 472 w 47"/>
                  <a:gd name="T25" fmla="*/ 909 h 212"/>
                  <a:gd name="T26" fmla="*/ 271 w 47"/>
                  <a:gd name="T27" fmla="*/ 816 h 212"/>
                  <a:gd name="T28" fmla="*/ 126 w 47"/>
                  <a:gd name="T29" fmla="*/ 205 h 2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212">
                    <a:moveTo>
                      <a:pt x="0" y="0"/>
                    </a:moveTo>
                    <a:cubicBezTo>
                      <a:pt x="3" y="11"/>
                      <a:pt x="10" y="10"/>
                      <a:pt x="18" y="15"/>
                    </a:cubicBezTo>
                    <a:cubicBezTo>
                      <a:pt x="22" y="18"/>
                      <a:pt x="28" y="25"/>
                      <a:pt x="33" y="29"/>
                    </a:cubicBezTo>
                    <a:cubicBezTo>
                      <a:pt x="46" y="43"/>
                      <a:pt x="47" y="65"/>
                      <a:pt x="44" y="84"/>
                    </a:cubicBezTo>
                    <a:cubicBezTo>
                      <a:pt x="41" y="106"/>
                      <a:pt x="38" y="125"/>
                      <a:pt x="39" y="147"/>
                    </a:cubicBezTo>
                    <a:cubicBezTo>
                      <a:pt x="40" y="169"/>
                      <a:pt x="38" y="190"/>
                      <a:pt x="30" y="212"/>
                    </a:cubicBezTo>
                    <a:cubicBezTo>
                      <a:pt x="29" y="201"/>
                      <a:pt x="9" y="198"/>
                      <a:pt x="1" y="198"/>
                    </a:cubicBezTo>
                    <a:cubicBezTo>
                      <a:pt x="15" y="193"/>
                      <a:pt x="18" y="194"/>
                      <a:pt x="23" y="182"/>
                    </a:cubicBezTo>
                    <a:cubicBezTo>
                      <a:pt x="25" y="175"/>
                      <a:pt x="25" y="149"/>
                      <a:pt x="24" y="142"/>
                    </a:cubicBezTo>
                    <a:cubicBezTo>
                      <a:pt x="22" y="133"/>
                      <a:pt x="19" y="135"/>
                      <a:pt x="10" y="138"/>
                    </a:cubicBezTo>
                    <a:cubicBezTo>
                      <a:pt x="32" y="128"/>
                      <a:pt x="30" y="71"/>
                      <a:pt x="4" y="89"/>
                    </a:cubicBezTo>
                    <a:cubicBezTo>
                      <a:pt x="11" y="79"/>
                      <a:pt x="26" y="78"/>
                      <a:pt x="31" y="66"/>
                    </a:cubicBezTo>
                    <a:cubicBezTo>
                      <a:pt x="32" y="62"/>
                      <a:pt x="33" y="52"/>
                      <a:pt x="30" y="48"/>
                    </a:cubicBezTo>
                    <a:cubicBezTo>
                      <a:pt x="27" y="41"/>
                      <a:pt x="24" y="44"/>
                      <a:pt x="17" y="43"/>
                    </a:cubicBezTo>
                    <a:cubicBezTo>
                      <a:pt x="28" y="29"/>
                      <a:pt x="6" y="25"/>
                      <a:pt x="8" y="1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8" name="Freeform 3126">
                <a:extLst>
                  <a:ext uri="{FF2B5EF4-FFF2-40B4-BE49-F238E27FC236}">
                    <a16:creationId xmlns:a16="http://schemas.microsoft.com/office/drawing/2014/main" id="{9B3F16D9-7F18-4EF5-9876-4F9F768C5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7" y="1560"/>
                <a:ext cx="85" cy="315"/>
              </a:xfrm>
              <a:custGeom>
                <a:avLst/>
                <a:gdLst>
                  <a:gd name="T0" fmla="*/ 533 w 34"/>
                  <a:gd name="T1" fmla="*/ 593 h 118"/>
                  <a:gd name="T2" fmla="*/ 250 w 34"/>
                  <a:gd name="T3" fmla="*/ 1353 h 118"/>
                  <a:gd name="T4" fmla="*/ 238 w 34"/>
                  <a:gd name="T5" fmla="*/ 1810 h 118"/>
                  <a:gd name="T6" fmla="*/ 95 w 34"/>
                  <a:gd name="T7" fmla="*/ 2245 h 118"/>
                  <a:gd name="T8" fmla="*/ 50 w 34"/>
                  <a:gd name="T9" fmla="*/ 969 h 118"/>
                  <a:gd name="T10" fmla="*/ 125 w 34"/>
                  <a:gd name="T11" fmla="*/ 376 h 118"/>
                  <a:gd name="T12" fmla="*/ 125 w 34"/>
                  <a:gd name="T13" fmla="*/ 0 h 1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18">
                    <a:moveTo>
                      <a:pt x="34" y="31"/>
                    </a:moveTo>
                    <a:cubicBezTo>
                      <a:pt x="17" y="27"/>
                      <a:pt x="15" y="60"/>
                      <a:pt x="16" y="71"/>
                    </a:cubicBezTo>
                    <a:cubicBezTo>
                      <a:pt x="16" y="80"/>
                      <a:pt x="18" y="86"/>
                      <a:pt x="15" y="95"/>
                    </a:cubicBezTo>
                    <a:cubicBezTo>
                      <a:pt x="12" y="103"/>
                      <a:pt x="9" y="110"/>
                      <a:pt x="6" y="118"/>
                    </a:cubicBezTo>
                    <a:cubicBezTo>
                      <a:pt x="0" y="96"/>
                      <a:pt x="1" y="73"/>
                      <a:pt x="3" y="51"/>
                    </a:cubicBezTo>
                    <a:cubicBezTo>
                      <a:pt x="4" y="40"/>
                      <a:pt x="7" y="30"/>
                      <a:pt x="8" y="20"/>
                    </a:cubicBezTo>
                    <a:cubicBezTo>
                      <a:pt x="8" y="13"/>
                      <a:pt x="5" y="6"/>
                      <a:pt x="8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9" name="Freeform 3127">
                <a:extLst>
                  <a:ext uri="{FF2B5EF4-FFF2-40B4-BE49-F238E27FC236}">
                    <a16:creationId xmlns:a16="http://schemas.microsoft.com/office/drawing/2014/main" id="{7E787F5D-B105-416E-8411-C9DAE9E86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2339"/>
                <a:ext cx="432" cy="517"/>
              </a:xfrm>
              <a:custGeom>
                <a:avLst/>
                <a:gdLst>
                  <a:gd name="T0" fmla="*/ 1666 w 173"/>
                  <a:gd name="T1" fmla="*/ 3353 h 194"/>
                  <a:gd name="T2" fmla="*/ 1216 w 173"/>
                  <a:gd name="T3" fmla="*/ 3536 h 194"/>
                  <a:gd name="T4" fmla="*/ 699 w 173"/>
                  <a:gd name="T5" fmla="*/ 3651 h 194"/>
                  <a:gd name="T6" fmla="*/ 262 w 173"/>
                  <a:gd name="T7" fmla="*/ 3672 h 194"/>
                  <a:gd name="T8" fmla="*/ 0 w 173"/>
                  <a:gd name="T9" fmla="*/ 3464 h 194"/>
                  <a:gd name="T10" fmla="*/ 654 w 173"/>
                  <a:gd name="T11" fmla="*/ 3366 h 194"/>
                  <a:gd name="T12" fmla="*/ 1308 w 173"/>
                  <a:gd name="T13" fmla="*/ 3195 h 194"/>
                  <a:gd name="T14" fmla="*/ 1621 w 173"/>
                  <a:gd name="T15" fmla="*/ 3011 h 194"/>
                  <a:gd name="T16" fmla="*/ 1903 w 173"/>
                  <a:gd name="T17" fmla="*/ 2684 h 194"/>
                  <a:gd name="T18" fmla="*/ 2133 w 173"/>
                  <a:gd name="T19" fmla="*/ 2103 h 194"/>
                  <a:gd name="T20" fmla="*/ 2400 w 173"/>
                  <a:gd name="T21" fmla="*/ 1386 h 194"/>
                  <a:gd name="T22" fmla="*/ 2462 w 173"/>
                  <a:gd name="T23" fmla="*/ 661 h 194"/>
                  <a:gd name="T24" fmla="*/ 2495 w 173"/>
                  <a:gd name="T25" fmla="*/ 21 h 194"/>
                  <a:gd name="T26" fmla="*/ 2662 w 173"/>
                  <a:gd name="T27" fmla="*/ 0 h 194"/>
                  <a:gd name="T28" fmla="*/ 2694 w 173"/>
                  <a:gd name="T29" fmla="*/ 1442 h 194"/>
                  <a:gd name="T30" fmla="*/ 2462 w 173"/>
                  <a:gd name="T31" fmla="*/ 2252 h 194"/>
                  <a:gd name="T32" fmla="*/ 2275 w 173"/>
                  <a:gd name="T33" fmla="*/ 2705 h 19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73" h="194">
                    <a:moveTo>
                      <a:pt x="107" y="177"/>
                    </a:moveTo>
                    <a:cubicBezTo>
                      <a:pt x="98" y="180"/>
                      <a:pt x="88" y="183"/>
                      <a:pt x="78" y="187"/>
                    </a:cubicBezTo>
                    <a:cubicBezTo>
                      <a:pt x="67" y="192"/>
                      <a:pt x="56" y="191"/>
                      <a:pt x="45" y="193"/>
                    </a:cubicBezTo>
                    <a:cubicBezTo>
                      <a:pt x="36" y="194"/>
                      <a:pt x="26" y="194"/>
                      <a:pt x="17" y="194"/>
                    </a:cubicBezTo>
                    <a:cubicBezTo>
                      <a:pt x="9" y="194"/>
                      <a:pt x="6" y="190"/>
                      <a:pt x="0" y="183"/>
                    </a:cubicBezTo>
                    <a:cubicBezTo>
                      <a:pt x="8" y="191"/>
                      <a:pt x="35" y="186"/>
                      <a:pt x="42" y="178"/>
                    </a:cubicBezTo>
                    <a:cubicBezTo>
                      <a:pt x="51" y="193"/>
                      <a:pt x="78" y="180"/>
                      <a:pt x="84" y="169"/>
                    </a:cubicBezTo>
                    <a:cubicBezTo>
                      <a:pt x="94" y="175"/>
                      <a:pt x="97" y="163"/>
                      <a:pt x="104" y="159"/>
                    </a:cubicBezTo>
                    <a:cubicBezTo>
                      <a:pt x="110" y="155"/>
                      <a:pt x="125" y="151"/>
                      <a:pt x="122" y="142"/>
                    </a:cubicBezTo>
                    <a:cubicBezTo>
                      <a:pt x="137" y="146"/>
                      <a:pt x="143" y="121"/>
                      <a:pt x="137" y="111"/>
                    </a:cubicBezTo>
                    <a:cubicBezTo>
                      <a:pt x="153" y="103"/>
                      <a:pt x="156" y="91"/>
                      <a:pt x="154" y="73"/>
                    </a:cubicBezTo>
                    <a:cubicBezTo>
                      <a:pt x="164" y="69"/>
                      <a:pt x="168" y="41"/>
                      <a:pt x="158" y="35"/>
                    </a:cubicBezTo>
                    <a:cubicBezTo>
                      <a:pt x="166" y="25"/>
                      <a:pt x="159" y="12"/>
                      <a:pt x="160" y="1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73" y="76"/>
                      <a:pt x="173" y="76"/>
                      <a:pt x="173" y="76"/>
                    </a:cubicBezTo>
                    <a:cubicBezTo>
                      <a:pt x="158" y="119"/>
                      <a:pt x="158" y="119"/>
                      <a:pt x="158" y="119"/>
                    </a:cubicBezTo>
                    <a:cubicBezTo>
                      <a:pt x="146" y="143"/>
                      <a:pt x="146" y="143"/>
                      <a:pt x="146" y="14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0" name="Freeform 3128">
                <a:extLst>
                  <a:ext uri="{FF2B5EF4-FFF2-40B4-BE49-F238E27FC236}">
                    <a16:creationId xmlns:a16="http://schemas.microsoft.com/office/drawing/2014/main" id="{3415D788-9AE3-4CB8-899D-E00A82255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251"/>
                <a:ext cx="285" cy="1184"/>
              </a:xfrm>
              <a:custGeom>
                <a:avLst/>
                <a:gdLst>
                  <a:gd name="T0" fmla="*/ 0 w 114"/>
                  <a:gd name="T1" fmla="*/ 2125 h 444"/>
                  <a:gd name="T2" fmla="*/ 595 w 114"/>
                  <a:gd name="T3" fmla="*/ 1955 h 444"/>
                  <a:gd name="T4" fmla="*/ 520 w 114"/>
                  <a:gd name="T5" fmla="*/ 2595 h 444"/>
                  <a:gd name="T6" fmla="*/ 708 w 114"/>
                  <a:gd name="T7" fmla="*/ 3072 h 444"/>
                  <a:gd name="T8" fmla="*/ 625 w 114"/>
                  <a:gd name="T9" fmla="*/ 3549 h 444"/>
                  <a:gd name="T10" fmla="*/ 708 w 114"/>
                  <a:gd name="T11" fmla="*/ 4437 h 444"/>
                  <a:gd name="T12" fmla="*/ 875 w 114"/>
                  <a:gd name="T13" fmla="*/ 4949 h 444"/>
                  <a:gd name="T14" fmla="*/ 800 w 114"/>
                  <a:gd name="T15" fmla="*/ 5440 h 444"/>
                  <a:gd name="T16" fmla="*/ 875 w 114"/>
                  <a:gd name="T17" fmla="*/ 6280 h 444"/>
                  <a:gd name="T18" fmla="*/ 1095 w 114"/>
                  <a:gd name="T19" fmla="*/ 6579 h 444"/>
                  <a:gd name="T20" fmla="*/ 1083 w 114"/>
                  <a:gd name="T21" fmla="*/ 7032 h 444"/>
                  <a:gd name="T22" fmla="*/ 1333 w 114"/>
                  <a:gd name="T23" fmla="*/ 7680 h 444"/>
                  <a:gd name="T24" fmla="*/ 1520 w 114"/>
                  <a:gd name="T25" fmla="*/ 8419 h 444"/>
                  <a:gd name="T26" fmla="*/ 1613 w 114"/>
                  <a:gd name="T27" fmla="*/ 7603 h 444"/>
                  <a:gd name="T28" fmla="*/ 1375 w 114"/>
                  <a:gd name="T29" fmla="*/ 6408 h 444"/>
                  <a:gd name="T30" fmla="*/ 970 w 114"/>
                  <a:gd name="T31" fmla="*/ 3584 h 444"/>
                  <a:gd name="T32" fmla="*/ 938 w 114"/>
                  <a:gd name="T33" fmla="*/ 2275 h 444"/>
                  <a:gd name="T34" fmla="*/ 1000 w 114"/>
                  <a:gd name="T35" fmla="*/ 1672 h 444"/>
                  <a:gd name="T36" fmla="*/ 1125 w 114"/>
                  <a:gd name="T37" fmla="*/ 1117 h 444"/>
                  <a:gd name="T38" fmla="*/ 1113 w 114"/>
                  <a:gd name="T39" fmla="*/ 419 h 444"/>
                  <a:gd name="T40" fmla="*/ 958 w 114"/>
                  <a:gd name="T41" fmla="*/ 0 h 444"/>
                  <a:gd name="T42" fmla="*/ 688 w 114"/>
                  <a:gd name="T43" fmla="*/ 888 h 444"/>
                  <a:gd name="T44" fmla="*/ 270 w 114"/>
                  <a:gd name="T45" fmla="*/ 1651 h 444"/>
                  <a:gd name="T46" fmla="*/ 158 w 114"/>
                  <a:gd name="T47" fmla="*/ 1912 h 44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4" h="444">
                    <a:moveTo>
                      <a:pt x="0" y="112"/>
                    </a:moveTo>
                    <a:cubicBezTo>
                      <a:pt x="9" y="107"/>
                      <a:pt x="28" y="92"/>
                      <a:pt x="38" y="103"/>
                    </a:cubicBezTo>
                    <a:cubicBezTo>
                      <a:pt x="45" y="111"/>
                      <a:pt x="44" y="132"/>
                      <a:pt x="33" y="137"/>
                    </a:cubicBezTo>
                    <a:cubicBezTo>
                      <a:pt x="44" y="141"/>
                      <a:pt x="44" y="153"/>
                      <a:pt x="45" y="162"/>
                    </a:cubicBezTo>
                    <a:cubicBezTo>
                      <a:pt x="46" y="171"/>
                      <a:pt x="49" y="181"/>
                      <a:pt x="40" y="187"/>
                    </a:cubicBezTo>
                    <a:cubicBezTo>
                      <a:pt x="48" y="186"/>
                      <a:pt x="52" y="228"/>
                      <a:pt x="45" y="234"/>
                    </a:cubicBezTo>
                    <a:cubicBezTo>
                      <a:pt x="53" y="232"/>
                      <a:pt x="55" y="255"/>
                      <a:pt x="56" y="261"/>
                    </a:cubicBezTo>
                    <a:cubicBezTo>
                      <a:pt x="56" y="270"/>
                      <a:pt x="55" y="279"/>
                      <a:pt x="51" y="287"/>
                    </a:cubicBezTo>
                    <a:cubicBezTo>
                      <a:pt x="63" y="291"/>
                      <a:pt x="62" y="323"/>
                      <a:pt x="56" y="331"/>
                    </a:cubicBezTo>
                    <a:cubicBezTo>
                      <a:pt x="60" y="323"/>
                      <a:pt x="69" y="344"/>
                      <a:pt x="70" y="347"/>
                    </a:cubicBezTo>
                    <a:cubicBezTo>
                      <a:pt x="71" y="354"/>
                      <a:pt x="73" y="364"/>
                      <a:pt x="69" y="371"/>
                    </a:cubicBezTo>
                    <a:cubicBezTo>
                      <a:pt x="79" y="367"/>
                      <a:pt x="91" y="397"/>
                      <a:pt x="85" y="405"/>
                    </a:cubicBezTo>
                    <a:cubicBezTo>
                      <a:pt x="98" y="415"/>
                      <a:pt x="102" y="429"/>
                      <a:pt x="97" y="444"/>
                    </a:cubicBezTo>
                    <a:cubicBezTo>
                      <a:pt x="114" y="438"/>
                      <a:pt x="104" y="414"/>
                      <a:pt x="103" y="401"/>
                    </a:cubicBezTo>
                    <a:cubicBezTo>
                      <a:pt x="102" y="380"/>
                      <a:pt x="93" y="358"/>
                      <a:pt x="88" y="338"/>
                    </a:cubicBezTo>
                    <a:cubicBezTo>
                      <a:pt x="74" y="289"/>
                      <a:pt x="66" y="240"/>
                      <a:pt x="62" y="189"/>
                    </a:cubicBezTo>
                    <a:cubicBezTo>
                      <a:pt x="59" y="167"/>
                      <a:pt x="57" y="142"/>
                      <a:pt x="60" y="120"/>
                    </a:cubicBezTo>
                    <a:cubicBezTo>
                      <a:pt x="62" y="109"/>
                      <a:pt x="62" y="99"/>
                      <a:pt x="64" y="88"/>
                    </a:cubicBezTo>
                    <a:cubicBezTo>
                      <a:pt x="66" y="78"/>
                      <a:pt x="71" y="69"/>
                      <a:pt x="72" y="59"/>
                    </a:cubicBezTo>
                    <a:cubicBezTo>
                      <a:pt x="72" y="47"/>
                      <a:pt x="73" y="33"/>
                      <a:pt x="71" y="22"/>
                    </a:cubicBezTo>
                    <a:cubicBezTo>
                      <a:pt x="69" y="16"/>
                      <a:pt x="68" y="1"/>
                      <a:pt x="61" y="0"/>
                    </a:cubicBezTo>
                    <a:cubicBezTo>
                      <a:pt x="68" y="19"/>
                      <a:pt x="51" y="33"/>
                      <a:pt x="44" y="47"/>
                    </a:cubicBezTo>
                    <a:cubicBezTo>
                      <a:pt x="39" y="58"/>
                      <a:pt x="31" y="86"/>
                      <a:pt x="17" y="87"/>
                    </a:cubicBezTo>
                    <a:cubicBezTo>
                      <a:pt x="17" y="91"/>
                      <a:pt x="13" y="97"/>
                      <a:pt x="10" y="10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1" name="Freeform 3129">
                <a:extLst>
                  <a:ext uri="{FF2B5EF4-FFF2-40B4-BE49-F238E27FC236}">
                    <a16:creationId xmlns:a16="http://schemas.microsoft.com/office/drawing/2014/main" id="{53C01D48-7338-48A6-8504-30F62AD1F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725"/>
                <a:ext cx="198" cy="83"/>
              </a:xfrm>
              <a:custGeom>
                <a:avLst/>
                <a:gdLst>
                  <a:gd name="T0" fmla="*/ 83 w 79"/>
                  <a:gd name="T1" fmla="*/ 56 h 31"/>
                  <a:gd name="T2" fmla="*/ 20 w 79"/>
                  <a:gd name="T3" fmla="*/ 171 h 31"/>
                  <a:gd name="T4" fmla="*/ 125 w 79"/>
                  <a:gd name="T5" fmla="*/ 252 h 31"/>
                  <a:gd name="T6" fmla="*/ 251 w 79"/>
                  <a:gd name="T7" fmla="*/ 345 h 31"/>
                  <a:gd name="T8" fmla="*/ 722 w 79"/>
                  <a:gd name="T9" fmla="*/ 501 h 31"/>
                  <a:gd name="T10" fmla="*/ 1100 w 79"/>
                  <a:gd name="T11" fmla="*/ 308 h 31"/>
                  <a:gd name="T12" fmla="*/ 1226 w 79"/>
                  <a:gd name="T13" fmla="*/ 193 h 31"/>
                  <a:gd name="T14" fmla="*/ 1193 w 79"/>
                  <a:gd name="T15" fmla="*/ 56 h 31"/>
                  <a:gd name="T16" fmla="*/ 1025 w 79"/>
                  <a:gd name="T17" fmla="*/ 94 h 31"/>
                  <a:gd name="T18" fmla="*/ 679 w 79"/>
                  <a:gd name="T19" fmla="*/ 308 h 31"/>
                  <a:gd name="T20" fmla="*/ 363 w 79"/>
                  <a:gd name="T21" fmla="*/ 171 h 31"/>
                  <a:gd name="T22" fmla="*/ 83 w 79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31">
                    <a:moveTo>
                      <a:pt x="5" y="3"/>
                    </a:moveTo>
                    <a:cubicBezTo>
                      <a:pt x="2" y="3"/>
                      <a:pt x="0" y="6"/>
                      <a:pt x="1" y="9"/>
                    </a:cubicBezTo>
                    <a:cubicBezTo>
                      <a:pt x="2" y="12"/>
                      <a:pt x="5" y="14"/>
                      <a:pt x="8" y="13"/>
                    </a:cubicBezTo>
                    <a:cubicBezTo>
                      <a:pt x="10" y="13"/>
                      <a:pt x="12" y="14"/>
                      <a:pt x="16" y="18"/>
                    </a:cubicBezTo>
                    <a:cubicBezTo>
                      <a:pt x="23" y="23"/>
                      <a:pt x="31" y="31"/>
                      <a:pt x="46" y="26"/>
                    </a:cubicBezTo>
                    <a:cubicBezTo>
                      <a:pt x="58" y="22"/>
                      <a:pt x="66" y="19"/>
                      <a:pt x="70" y="16"/>
                    </a:cubicBezTo>
                    <a:cubicBezTo>
                      <a:pt x="70" y="16"/>
                      <a:pt x="77" y="12"/>
                      <a:pt x="78" y="10"/>
                    </a:cubicBezTo>
                    <a:cubicBezTo>
                      <a:pt x="79" y="7"/>
                      <a:pt x="78" y="4"/>
                      <a:pt x="76" y="3"/>
                    </a:cubicBezTo>
                    <a:cubicBezTo>
                      <a:pt x="72" y="1"/>
                      <a:pt x="69" y="3"/>
                      <a:pt x="65" y="5"/>
                    </a:cubicBezTo>
                    <a:cubicBezTo>
                      <a:pt x="61" y="8"/>
                      <a:pt x="54" y="12"/>
                      <a:pt x="43" y="16"/>
                    </a:cubicBezTo>
                    <a:cubicBezTo>
                      <a:pt x="34" y="18"/>
                      <a:pt x="28" y="14"/>
                      <a:pt x="23" y="9"/>
                    </a:cubicBezTo>
                    <a:cubicBezTo>
                      <a:pt x="18" y="5"/>
                      <a:pt x="12" y="0"/>
                      <a:pt x="5" y="3"/>
                    </a:cubicBezTo>
                    <a:close/>
                  </a:path>
                </a:pathLst>
              </a:custGeom>
              <a:solidFill>
                <a:srgbClr val="FADE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2" name="Freeform 3130">
                <a:extLst>
                  <a:ext uri="{FF2B5EF4-FFF2-40B4-BE49-F238E27FC236}">
                    <a16:creationId xmlns:a16="http://schemas.microsoft.com/office/drawing/2014/main" id="{18A13F3C-78AF-4E5F-9713-5074A61DD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525"/>
                <a:ext cx="403" cy="1262"/>
              </a:xfrm>
              <a:custGeom>
                <a:avLst/>
                <a:gdLst>
                  <a:gd name="T0" fmla="*/ 2506 w 161"/>
                  <a:gd name="T1" fmla="*/ 8791 h 473"/>
                  <a:gd name="T2" fmla="*/ 2400 w 161"/>
                  <a:gd name="T3" fmla="*/ 8719 h 473"/>
                  <a:gd name="T4" fmla="*/ 2463 w 161"/>
                  <a:gd name="T5" fmla="*/ 8607 h 473"/>
                  <a:gd name="T6" fmla="*/ 1942 w 161"/>
                  <a:gd name="T7" fmla="*/ 8607 h 473"/>
                  <a:gd name="T8" fmla="*/ 1129 w 161"/>
                  <a:gd name="T9" fmla="*/ 7881 h 473"/>
                  <a:gd name="T10" fmla="*/ 688 w 161"/>
                  <a:gd name="T11" fmla="*/ 7238 h 473"/>
                  <a:gd name="T12" fmla="*/ 363 w 161"/>
                  <a:gd name="T13" fmla="*/ 6401 h 473"/>
                  <a:gd name="T14" fmla="*/ 283 w 161"/>
                  <a:gd name="T15" fmla="*/ 5774 h 473"/>
                  <a:gd name="T16" fmla="*/ 270 w 161"/>
                  <a:gd name="T17" fmla="*/ 5091 h 473"/>
                  <a:gd name="T18" fmla="*/ 313 w 161"/>
                  <a:gd name="T19" fmla="*/ 4613 h 473"/>
                  <a:gd name="T20" fmla="*/ 395 w 161"/>
                  <a:gd name="T21" fmla="*/ 4042 h 473"/>
                  <a:gd name="T22" fmla="*/ 488 w 161"/>
                  <a:gd name="T23" fmla="*/ 3802 h 473"/>
                  <a:gd name="T24" fmla="*/ 563 w 161"/>
                  <a:gd name="T25" fmla="*/ 3119 h 473"/>
                  <a:gd name="T26" fmla="*/ 596 w 161"/>
                  <a:gd name="T27" fmla="*/ 2676 h 473"/>
                  <a:gd name="T28" fmla="*/ 676 w 161"/>
                  <a:gd name="T29" fmla="*/ 2142 h 473"/>
                  <a:gd name="T30" fmla="*/ 626 w 161"/>
                  <a:gd name="T31" fmla="*/ 1446 h 473"/>
                  <a:gd name="T32" fmla="*/ 658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26 w 161"/>
                  <a:gd name="T39" fmla="*/ 264 h 473"/>
                  <a:gd name="T40" fmla="*/ 458 w 161"/>
                  <a:gd name="T41" fmla="*/ 934 h 473"/>
                  <a:gd name="T42" fmla="*/ 426 w 161"/>
                  <a:gd name="T43" fmla="*/ 1366 h 473"/>
                  <a:gd name="T44" fmla="*/ 408 w 161"/>
                  <a:gd name="T45" fmla="*/ 1857 h 473"/>
                  <a:gd name="T46" fmla="*/ 395 w 161"/>
                  <a:gd name="T47" fmla="*/ 2164 h 473"/>
                  <a:gd name="T48" fmla="*/ 345 w 161"/>
                  <a:gd name="T49" fmla="*/ 2641 h 473"/>
                  <a:gd name="T50" fmla="*/ 333 w 161"/>
                  <a:gd name="T51" fmla="*/ 3359 h 473"/>
                  <a:gd name="T52" fmla="*/ 188 w 161"/>
                  <a:gd name="T53" fmla="*/ 3837 h 473"/>
                  <a:gd name="T54" fmla="*/ 188 w 161"/>
                  <a:gd name="T55" fmla="*/ 4293 h 473"/>
                  <a:gd name="T56" fmla="*/ 125 w 161"/>
                  <a:gd name="T57" fmla="*/ 4712 h 473"/>
                  <a:gd name="T58" fmla="*/ 83 w 161"/>
                  <a:gd name="T59" fmla="*/ 5296 h 473"/>
                  <a:gd name="T60" fmla="*/ 20 w 161"/>
                  <a:gd name="T61" fmla="*/ 5864 h 473"/>
                  <a:gd name="T62" fmla="*/ 95 w 161"/>
                  <a:gd name="T63" fmla="*/ 6137 h 473"/>
                  <a:gd name="T64" fmla="*/ 250 w 161"/>
                  <a:gd name="T65" fmla="*/ 6798 h 473"/>
                  <a:gd name="T66" fmla="*/ 551 w 161"/>
                  <a:gd name="T67" fmla="*/ 7409 h 473"/>
                  <a:gd name="T68" fmla="*/ 801 w 161"/>
                  <a:gd name="T69" fmla="*/ 7903 h 473"/>
                  <a:gd name="T70" fmla="*/ 1054 w 161"/>
                  <a:gd name="T71" fmla="*/ 8186 h 473"/>
                  <a:gd name="T72" fmla="*/ 1272 w 161"/>
                  <a:gd name="T73" fmla="*/ 8471 h 473"/>
                  <a:gd name="T74" fmla="*/ 2368 w 161"/>
                  <a:gd name="T75" fmla="*/ 8906 h 473"/>
                  <a:gd name="T76" fmla="*/ 2526 w 161"/>
                  <a:gd name="T77" fmla="*/ 8791 h 473"/>
                  <a:gd name="T78" fmla="*/ 2506 w 161"/>
                  <a:gd name="T79" fmla="*/ 879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3" y="459"/>
                    </a:cubicBezTo>
                    <a:cubicBezTo>
                      <a:pt x="152" y="456"/>
                      <a:pt x="154" y="453"/>
                      <a:pt x="157" y="453"/>
                    </a:cubicBezTo>
                    <a:cubicBezTo>
                      <a:pt x="157" y="453"/>
                      <a:pt x="139" y="458"/>
                      <a:pt x="124" y="453"/>
                    </a:cubicBezTo>
                    <a:cubicBezTo>
                      <a:pt x="109" y="448"/>
                      <a:pt x="79" y="422"/>
                      <a:pt x="72" y="415"/>
                    </a:cubicBezTo>
                    <a:cubicBezTo>
                      <a:pt x="64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3" y="337"/>
                    </a:cubicBezTo>
                    <a:cubicBezTo>
                      <a:pt x="25" y="329"/>
                      <a:pt x="21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19" y="237"/>
                      <a:pt x="23" y="217"/>
                      <a:pt x="25" y="213"/>
                    </a:cubicBezTo>
                    <a:cubicBezTo>
                      <a:pt x="27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6" y="164"/>
                    </a:cubicBezTo>
                    <a:cubicBezTo>
                      <a:pt x="44" y="155"/>
                      <a:pt x="40" y="149"/>
                      <a:pt x="38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0" y="76"/>
                    </a:cubicBezTo>
                    <a:cubicBezTo>
                      <a:pt x="44" y="62"/>
                      <a:pt x="44" y="45"/>
                      <a:pt x="42" y="34"/>
                    </a:cubicBezTo>
                    <a:cubicBezTo>
                      <a:pt x="41" y="27"/>
                      <a:pt x="40" y="15"/>
                      <a:pt x="40" y="8"/>
                    </a:cubicBezTo>
                    <a:cubicBezTo>
                      <a:pt x="34" y="7"/>
                      <a:pt x="27" y="4"/>
                      <a:pt x="22" y="0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30" y="24"/>
                      <a:pt x="30" y="37"/>
                      <a:pt x="29" y="49"/>
                    </a:cubicBezTo>
                    <a:cubicBezTo>
                      <a:pt x="29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6" y="98"/>
                    </a:cubicBezTo>
                    <a:cubicBezTo>
                      <a:pt x="26" y="105"/>
                      <a:pt x="25" y="111"/>
                      <a:pt x="25" y="114"/>
                    </a:cubicBezTo>
                    <a:cubicBezTo>
                      <a:pt x="25" y="117"/>
                      <a:pt x="23" y="128"/>
                      <a:pt x="22" y="139"/>
                    </a:cubicBezTo>
                    <a:cubicBezTo>
                      <a:pt x="21" y="154"/>
                      <a:pt x="22" y="170"/>
                      <a:pt x="21" y="177"/>
                    </a:cubicBezTo>
                    <a:cubicBezTo>
                      <a:pt x="20" y="181"/>
                      <a:pt x="14" y="192"/>
                      <a:pt x="12" y="202"/>
                    </a:cubicBezTo>
                    <a:cubicBezTo>
                      <a:pt x="11" y="210"/>
                      <a:pt x="13" y="218"/>
                      <a:pt x="12" y="226"/>
                    </a:cubicBezTo>
                    <a:cubicBezTo>
                      <a:pt x="10" y="235"/>
                      <a:pt x="9" y="243"/>
                      <a:pt x="8" y="248"/>
                    </a:cubicBezTo>
                    <a:cubicBezTo>
                      <a:pt x="7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5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3" y="371"/>
                      <a:pt x="28" y="385"/>
                      <a:pt x="35" y="390"/>
                    </a:cubicBezTo>
                    <a:cubicBezTo>
                      <a:pt x="38" y="392"/>
                      <a:pt x="43" y="405"/>
                      <a:pt x="51" y="416"/>
                    </a:cubicBezTo>
                    <a:cubicBezTo>
                      <a:pt x="55" y="422"/>
                      <a:pt x="62" y="424"/>
                      <a:pt x="67" y="431"/>
                    </a:cubicBezTo>
                    <a:cubicBezTo>
                      <a:pt x="72" y="437"/>
                      <a:pt x="76" y="442"/>
                      <a:pt x="81" y="446"/>
                    </a:cubicBezTo>
                    <a:cubicBezTo>
                      <a:pt x="98" y="463"/>
                      <a:pt x="137" y="473"/>
                      <a:pt x="151" y="469"/>
                    </a:cubicBezTo>
                    <a:cubicBezTo>
                      <a:pt x="158" y="468"/>
                      <a:pt x="160" y="465"/>
                      <a:pt x="161" y="463"/>
                    </a:cubicBezTo>
                    <a:cubicBezTo>
                      <a:pt x="160" y="463"/>
                      <a:pt x="160" y="463"/>
                      <a:pt x="160" y="463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3" name="Freeform 3131">
                <a:extLst>
                  <a:ext uri="{FF2B5EF4-FFF2-40B4-BE49-F238E27FC236}">
                    <a16:creationId xmlns:a16="http://schemas.microsoft.com/office/drawing/2014/main" id="{BA40F706-D5CE-4524-BE43-3ACCBA26B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149"/>
                <a:ext cx="765" cy="1718"/>
              </a:xfrm>
              <a:custGeom>
                <a:avLst/>
                <a:gdLst>
                  <a:gd name="T0" fmla="*/ 0 w 306"/>
                  <a:gd name="T1" fmla="*/ 10954 h 644"/>
                  <a:gd name="T2" fmla="*/ 988 w 306"/>
                  <a:gd name="T3" fmla="*/ 11223 h 644"/>
                  <a:gd name="T4" fmla="*/ 1658 w 306"/>
                  <a:gd name="T5" fmla="*/ 11637 h 644"/>
                  <a:gd name="T6" fmla="*/ 2208 w 306"/>
                  <a:gd name="T7" fmla="*/ 12034 h 644"/>
                  <a:gd name="T8" fmla="*/ 3613 w 306"/>
                  <a:gd name="T9" fmla="*/ 11578 h 644"/>
                  <a:gd name="T10" fmla="*/ 4063 w 306"/>
                  <a:gd name="T11" fmla="*/ 11202 h 644"/>
                  <a:gd name="T12" fmla="*/ 4345 w 306"/>
                  <a:gd name="T13" fmla="*/ 10596 h 644"/>
                  <a:gd name="T14" fmla="*/ 4533 w 306"/>
                  <a:gd name="T15" fmla="*/ 9686 h 644"/>
                  <a:gd name="T16" fmla="*/ 4500 w 306"/>
                  <a:gd name="T17" fmla="*/ 8769 h 644"/>
                  <a:gd name="T18" fmla="*/ 4395 w 306"/>
                  <a:gd name="T19" fmla="*/ 7971 h 644"/>
                  <a:gd name="T20" fmla="*/ 4175 w 306"/>
                  <a:gd name="T21" fmla="*/ 7288 h 644"/>
                  <a:gd name="T22" fmla="*/ 3988 w 306"/>
                  <a:gd name="T23" fmla="*/ 6456 h 644"/>
                  <a:gd name="T24" fmla="*/ 3970 w 306"/>
                  <a:gd name="T25" fmla="*/ 5600 h 644"/>
                  <a:gd name="T26" fmla="*/ 3863 w 306"/>
                  <a:gd name="T27" fmla="*/ 4668 h 644"/>
                  <a:gd name="T28" fmla="*/ 3750 w 306"/>
                  <a:gd name="T29" fmla="*/ 3836 h 644"/>
                  <a:gd name="T30" fmla="*/ 3750 w 306"/>
                  <a:gd name="T31" fmla="*/ 3073 h 644"/>
                  <a:gd name="T32" fmla="*/ 3863 w 306"/>
                  <a:gd name="T33" fmla="*/ 2484 h 644"/>
                  <a:gd name="T34" fmla="*/ 3925 w 306"/>
                  <a:gd name="T35" fmla="*/ 1707 h 644"/>
                  <a:gd name="T36" fmla="*/ 395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2 h 644"/>
                  <a:gd name="T42" fmla="*/ 402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4 h 644"/>
                  <a:gd name="T50" fmla="*/ 4113 w 306"/>
                  <a:gd name="T51" fmla="*/ 1174 h 644"/>
                  <a:gd name="T52" fmla="*/ 4113 w 306"/>
                  <a:gd name="T53" fmla="*/ 1766 h 644"/>
                  <a:gd name="T54" fmla="*/ 4083 w 306"/>
                  <a:gd name="T55" fmla="*/ 2313 h 644"/>
                  <a:gd name="T56" fmla="*/ 4050 w 306"/>
                  <a:gd name="T57" fmla="*/ 2561 h 644"/>
                  <a:gd name="T58" fmla="*/ 4050 w 306"/>
                  <a:gd name="T59" fmla="*/ 2940 h 644"/>
                  <a:gd name="T60" fmla="*/ 3938 w 306"/>
                  <a:gd name="T61" fmla="*/ 3439 h 644"/>
                  <a:gd name="T62" fmla="*/ 3988 w 306"/>
                  <a:gd name="T63" fmla="*/ 3815 h 644"/>
                  <a:gd name="T64" fmla="*/ 4033 w 306"/>
                  <a:gd name="T65" fmla="*/ 4178 h 644"/>
                  <a:gd name="T66" fmla="*/ 4095 w 306"/>
                  <a:gd name="T67" fmla="*/ 4655 h 644"/>
                  <a:gd name="T68" fmla="*/ 4113 w 306"/>
                  <a:gd name="T69" fmla="*/ 5202 h 644"/>
                  <a:gd name="T70" fmla="*/ 4175 w 306"/>
                  <a:gd name="T71" fmla="*/ 5714 h 644"/>
                  <a:gd name="T72" fmla="*/ 4238 w 306"/>
                  <a:gd name="T73" fmla="*/ 6170 h 644"/>
                  <a:gd name="T74" fmla="*/ 4270 w 306"/>
                  <a:gd name="T75" fmla="*/ 6589 h 644"/>
                  <a:gd name="T76" fmla="*/ 4363 w 306"/>
                  <a:gd name="T77" fmla="*/ 6968 h 644"/>
                  <a:gd name="T78" fmla="*/ 4488 w 306"/>
                  <a:gd name="T79" fmla="*/ 7288 h 644"/>
                  <a:gd name="T80" fmla="*/ 4520 w 306"/>
                  <a:gd name="T81" fmla="*/ 7672 h 644"/>
                  <a:gd name="T82" fmla="*/ 4645 w 306"/>
                  <a:gd name="T83" fmla="*/ 8070 h 644"/>
                  <a:gd name="T84" fmla="*/ 4738 w 306"/>
                  <a:gd name="T85" fmla="*/ 8811 h 644"/>
                  <a:gd name="T86" fmla="*/ 4783 w 306"/>
                  <a:gd name="T87" fmla="*/ 9302 h 644"/>
                  <a:gd name="T88" fmla="*/ 4720 w 306"/>
                  <a:gd name="T89" fmla="*/ 10063 h 644"/>
                  <a:gd name="T90" fmla="*/ 4470 w 306"/>
                  <a:gd name="T91" fmla="*/ 10711 h 644"/>
                  <a:gd name="T92" fmla="*/ 4158 w 306"/>
                  <a:gd name="T93" fmla="*/ 11372 h 644"/>
                  <a:gd name="T94" fmla="*/ 3688 w 306"/>
                  <a:gd name="T95" fmla="*/ 11735 h 644"/>
                  <a:gd name="T96" fmla="*/ 3033 w 306"/>
                  <a:gd name="T97" fmla="*/ 12111 h 644"/>
                  <a:gd name="T98" fmla="*/ 2345 w 306"/>
                  <a:gd name="T99" fmla="*/ 12205 h 644"/>
                  <a:gd name="T100" fmla="*/ 1800 w 306"/>
                  <a:gd name="T101" fmla="*/ 11999 h 644"/>
                  <a:gd name="T102" fmla="*/ 1363 w 306"/>
                  <a:gd name="T103" fmla="*/ 11749 h 644"/>
                  <a:gd name="T104" fmla="*/ 813 w 306"/>
                  <a:gd name="T105" fmla="*/ 11279 h 644"/>
                  <a:gd name="T106" fmla="*/ 0 w 306"/>
                  <a:gd name="T107" fmla="*/ 1095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6" y="572"/>
                      <a:pt x="46" y="581"/>
                      <a:pt x="63" y="591"/>
                    </a:cubicBezTo>
                    <a:cubicBezTo>
                      <a:pt x="79" y="602"/>
                      <a:pt x="90" y="609"/>
                      <a:pt x="106" y="613"/>
                    </a:cubicBezTo>
                    <a:cubicBezTo>
                      <a:pt x="121" y="618"/>
                      <a:pt x="123" y="630"/>
                      <a:pt x="141" y="634"/>
                    </a:cubicBezTo>
                    <a:cubicBezTo>
                      <a:pt x="203" y="640"/>
                      <a:pt x="219" y="621"/>
                      <a:pt x="231" y="610"/>
                    </a:cubicBezTo>
                    <a:cubicBezTo>
                      <a:pt x="243" y="600"/>
                      <a:pt x="252" y="602"/>
                      <a:pt x="260" y="590"/>
                    </a:cubicBezTo>
                    <a:cubicBezTo>
                      <a:pt x="269" y="578"/>
                      <a:pt x="270" y="569"/>
                      <a:pt x="278" y="558"/>
                    </a:cubicBezTo>
                    <a:cubicBezTo>
                      <a:pt x="285" y="546"/>
                      <a:pt x="286" y="524"/>
                      <a:pt x="290" y="510"/>
                    </a:cubicBezTo>
                    <a:cubicBezTo>
                      <a:pt x="293" y="496"/>
                      <a:pt x="289" y="474"/>
                      <a:pt x="288" y="462"/>
                    </a:cubicBezTo>
                    <a:cubicBezTo>
                      <a:pt x="287" y="449"/>
                      <a:pt x="285" y="432"/>
                      <a:pt x="281" y="420"/>
                    </a:cubicBezTo>
                    <a:cubicBezTo>
                      <a:pt x="277" y="408"/>
                      <a:pt x="270" y="397"/>
                      <a:pt x="267" y="384"/>
                    </a:cubicBezTo>
                    <a:cubicBezTo>
                      <a:pt x="263" y="371"/>
                      <a:pt x="258" y="352"/>
                      <a:pt x="255" y="340"/>
                    </a:cubicBezTo>
                    <a:cubicBezTo>
                      <a:pt x="252" y="328"/>
                      <a:pt x="256" y="307"/>
                      <a:pt x="254" y="295"/>
                    </a:cubicBezTo>
                    <a:cubicBezTo>
                      <a:pt x="251" y="283"/>
                      <a:pt x="247" y="259"/>
                      <a:pt x="247" y="246"/>
                    </a:cubicBezTo>
                    <a:cubicBezTo>
                      <a:pt x="246" y="233"/>
                      <a:pt x="240" y="211"/>
                      <a:pt x="240" y="202"/>
                    </a:cubicBezTo>
                    <a:cubicBezTo>
                      <a:pt x="241" y="193"/>
                      <a:pt x="239" y="175"/>
                      <a:pt x="240" y="162"/>
                    </a:cubicBezTo>
                    <a:cubicBezTo>
                      <a:pt x="242" y="149"/>
                      <a:pt x="246" y="138"/>
                      <a:pt x="247" y="131"/>
                    </a:cubicBezTo>
                    <a:cubicBezTo>
                      <a:pt x="247" y="124"/>
                      <a:pt x="250" y="99"/>
                      <a:pt x="251" y="90"/>
                    </a:cubicBezTo>
                    <a:cubicBezTo>
                      <a:pt x="252" y="80"/>
                      <a:pt x="257" y="52"/>
                      <a:pt x="253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3" y="39"/>
                      <a:pt x="253" y="36"/>
                      <a:pt x="252" y="35"/>
                    </a:cubicBezTo>
                    <a:cubicBezTo>
                      <a:pt x="260" y="31"/>
                      <a:pt x="258" y="6"/>
                      <a:pt x="257" y="1"/>
                    </a:cubicBezTo>
                    <a:cubicBezTo>
                      <a:pt x="259" y="0"/>
                      <a:pt x="255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3" y="22"/>
                      <a:pt x="262" y="28"/>
                    </a:cubicBezTo>
                    <a:cubicBezTo>
                      <a:pt x="262" y="33"/>
                      <a:pt x="264" y="53"/>
                      <a:pt x="263" y="62"/>
                    </a:cubicBezTo>
                    <a:cubicBezTo>
                      <a:pt x="263" y="70"/>
                      <a:pt x="265" y="88"/>
                      <a:pt x="263" y="93"/>
                    </a:cubicBezTo>
                    <a:cubicBezTo>
                      <a:pt x="261" y="98"/>
                      <a:pt x="262" y="116"/>
                      <a:pt x="261" y="122"/>
                    </a:cubicBezTo>
                    <a:cubicBezTo>
                      <a:pt x="260" y="129"/>
                      <a:pt x="259" y="133"/>
                      <a:pt x="259" y="135"/>
                    </a:cubicBezTo>
                    <a:cubicBezTo>
                      <a:pt x="258" y="137"/>
                      <a:pt x="260" y="146"/>
                      <a:pt x="259" y="155"/>
                    </a:cubicBezTo>
                    <a:cubicBezTo>
                      <a:pt x="258" y="164"/>
                      <a:pt x="252" y="176"/>
                      <a:pt x="252" y="181"/>
                    </a:cubicBezTo>
                    <a:cubicBezTo>
                      <a:pt x="251" y="186"/>
                      <a:pt x="255" y="196"/>
                      <a:pt x="255" y="201"/>
                    </a:cubicBezTo>
                    <a:cubicBezTo>
                      <a:pt x="255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2" y="245"/>
                    </a:cubicBezTo>
                    <a:cubicBezTo>
                      <a:pt x="262" y="254"/>
                      <a:pt x="262" y="265"/>
                      <a:pt x="263" y="274"/>
                    </a:cubicBezTo>
                    <a:cubicBezTo>
                      <a:pt x="263" y="282"/>
                      <a:pt x="265" y="293"/>
                      <a:pt x="267" y="301"/>
                    </a:cubicBezTo>
                    <a:cubicBezTo>
                      <a:pt x="268" y="309"/>
                      <a:pt x="269" y="318"/>
                      <a:pt x="271" y="325"/>
                    </a:cubicBezTo>
                    <a:cubicBezTo>
                      <a:pt x="272" y="331"/>
                      <a:pt x="270" y="336"/>
                      <a:pt x="273" y="347"/>
                    </a:cubicBezTo>
                    <a:cubicBezTo>
                      <a:pt x="275" y="357"/>
                      <a:pt x="278" y="363"/>
                      <a:pt x="279" y="367"/>
                    </a:cubicBezTo>
                    <a:cubicBezTo>
                      <a:pt x="280" y="372"/>
                      <a:pt x="285" y="374"/>
                      <a:pt x="287" y="384"/>
                    </a:cubicBezTo>
                    <a:cubicBezTo>
                      <a:pt x="290" y="395"/>
                      <a:pt x="287" y="398"/>
                      <a:pt x="289" y="404"/>
                    </a:cubicBezTo>
                    <a:cubicBezTo>
                      <a:pt x="290" y="410"/>
                      <a:pt x="295" y="417"/>
                      <a:pt x="297" y="425"/>
                    </a:cubicBezTo>
                    <a:cubicBezTo>
                      <a:pt x="299" y="433"/>
                      <a:pt x="303" y="457"/>
                      <a:pt x="303" y="464"/>
                    </a:cubicBezTo>
                    <a:cubicBezTo>
                      <a:pt x="303" y="471"/>
                      <a:pt x="306" y="482"/>
                      <a:pt x="306" y="490"/>
                    </a:cubicBezTo>
                    <a:cubicBezTo>
                      <a:pt x="306" y="499"/>
                      <a:pt x="304" y="517"/>
                      <a:pt x="302" y="530"/>
                    </a:cubicBezTo>
                    <a:cubicBezTo>
                      <a:pt x="299" y="543"/>
                      <a:pt x="290" y="556"/>
                      <a:pt x="286" y="564"/>
                    </a:cubicBezTo>
                    <a:cubicBezTo>
                      <a:pt x="282" y="572"/>
                      <a:pt x="274" y="592"/>
                      <a:pt x="266" y="599"/>
                    </a:cubicBezTo>
                    <a:cubicBezTo>
                      <a:pt x="257" y="605"/>
                      <a:pt x="242" y="609"/>
                      <a:pt x="236" y="618"/>
                    </a:cubicBezTo>
                    <a:cubicBezTo>
                      <a:pt x="224" y="632"/>
                      <a:pt x="205" y="632"/>
                      <a:pt x="194" y="638"/>
                    </a:cubicBezTo>
                    <a:cubicBezTo>
                      <a:pt x="183" y="643"/>
                      <a:pt x="168" y="643"/>
                      <a:pt x="150" y="643"/>
                    </a:cubicBezTo>
                    <a:cubicBezTo>
                      <a:pt x="132" y="643"/>
                      <a:pt x="123" y="644"/>
                      <a:pt x="115" y="632"/>
                    </a:cubicBezTo>
                    <a:cubicBezTo>
                      <a:pt x="107" y="621"/>
                      <a:pt x="96" y="629"/>
                      <a:pt x="87" y="619"/>
                    </a:cubicBezTo>
                    <a:cubicBezTo>
                      <a:pt x="78" y="609"/>
                      <a:pt x="66" y="606"/>
                      <a:pt x="52" y="594"/>
                    </a:cubicBezTo>
                    <a:cubicBezTo>
                      <a:pt x="37" y="583"/>
                      <a:pt x="14" y="577"/>
                      <a:pt x="0" y="577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4" name="Freeform 3132">
                <a:extLst>
                  <a:ext uri="{FF2B5EF4-FFF2-40B4-BE49-F238E27FC236}">
                    <a16:creationId xmlns:a16="http://schemas.microsoft.com/office/drawing/2014/main" id="{D5996042-CBF5-4301-8B72-044281A6B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011"/>
                <a:ext cx="1332" cy="645"/>
              </a:xfrm>
              <a:custGeom>
                <a:avLst/>
                <a:gdLst>
                  <a:gd name="T0" fmla="*/ 8257 w 533"/>
                  <a:gd name="T1" fmla="*/ 285 h 242"/>
                  <a:gd name="T2" fmla="*/ 8007 w 533"/>
                  <a:gd name="T3" fmla="*/ 930 h 242"/>
                  <a:gd name="T4" fmla="*/ 7900 w 533"/>
                  <a:gd name="T5" fmla="*/ 1421 h 242"/>
                  <a:gd name="T6" fmla="*/ 7787 w 533"/>
                  <a:gd name="T7" fmla="*/ 1988 h 242"/>
                  <a:gd name="T8" fmla="*/ 7587 w 533"/>
                  <a:gd name="T9" fmla="*/ 2516 h 242"/>
                  <a:gd name="T10" fmla="*/ 7350 w 533"/>
                  <a:gd name="T11" fmla="*/ 2876 h 242"/>
                  <a:gd name="T12" fmla="*/ 7132 w 533"/>
                  <a:gd name="T13" fmla="*/ 3481 h 242"/>
                  <a:gd name="T14" fmla="*/ 6975 w 533"/>
                  <a:gd name="T15" fmla="*/ 3729 h 242"/>
                  <a:gd name="T16" fmla="*/ 6403 w 533"/>
                  <a:gd name="T17" fmla="*/ 4163 h 242"/>
                  <a:gd name="T18" fmla="*/ 5820 w 533"/>
                  <a:gd name="T19" fmla="*/ 4446 h 242"/>
                  <a:gd name="T20" fmla="*/ 5121 w 533"/>
                  <a:gd name="T21" fmla="*/ 4547 h 242"/>
                  <a:gd name="T22" fmla="*/ 4416 w 533"/>
                  <a:gd name="T23" fmla="*/ 4582 h 242"/>
                  <a:gd name="T24" fmla="*/ 3696 w 533"/>
                  <a:gd name="T25" fmla="*/ 4504 h 242"/>
                  <a:gd name="T26" fmla="*/ 3074 w 533"/>
                  <a:gd name="T27" fmla="*/ 4411 h 242"/>
                  <a:gd name="T28" fmla="*/ 2699 w 533"/>
                  <a:gd name="T29" fmla="*/ 4185 h 242"/>
                  <a:gd name="T30" fmla="*/ 2262 w 533"/>
                  <a:gd name="T31" fmla="*/ 3958 h 242"/>
                  <a:gd name="T32" fmla="*/ 1592 w 533"/>
                  <a:gd name="T33" fmla="*/ 3161 h 242"/>
                  <a:gd name="T34" fmla="*/ 1092 w 533"/>
                  <a:gd name="T35" fmla="*/ 2743 h 242"/>
                  <a:gd name="T36" fmla="*/ 512 w 533"/>
                  <a:gd name="T37" fmla="*/ 2196 h 242"/>
                  <a:gd name="T38" fmla="*/ 62 w 533"/>
                  <a:gd name="T39" fmla="*/ 1876 h 242"/>
                  <a:gd name="T40" fmla="*/ 0 w 533"/>
                  <a:gd name="T41" fmla="*/ 1796 h 242"/>
                  <a:gd name="T42" fmla="*/ 75 w 533"/>
                  <a:gd name="T43" fmla="*/ 1762 h 242"/>
                  <a:gd name="T44" fmla="*/ 280 w 533"/>
                  <a:gd name="T45" fmla="*/ 1613 h 242"/>
                  <a:gd name="T46" fmla="*/ 875 w 533"/>
                  <a:gd name="T47" fmla="*/ 2068 h 242"/>
                  <a:gd name="T48" fmla="*/ 1187 w 533"/>
                  <a:gd name="T49" fmla="*/ 2329 h 242"/>
                  <a:gd name="T50" fmla="*/ 1499 w 533"/>
                  <a:gd name="T51" fmla="*/ 2559 h 242"/>
                  <a:gd name="T52" fmla="*/ 1762 w 533"/>
                  <a:gd name="T53" fmla="*/ 2841 h 242"/>
                  <a:gd name="T54" fmla="*/ 2167 w 533"/>
                  <a:gd name="T55" fmla="*/ 3425 h 242"/>
                  <a:gd name="T56" fmla="*/ 2499 w 533"/>
                  <a:gd name="T57" fmla="*/ 3729 h 242"/>
                  <a:gd name="T58" fmla="*/ 2966 w 533"/>
                  <a:gd name="T59" fmla="*/ 3843 h 242"/>
                  <a:gd name="T60" fmla="*/ 3446 w 533"/>
                  <a:gd name="T61" fmla="*/ 4150 h 242"/>
                  <a:gd name="T62" fmla="*/ 3884 w 533"/>
                  <a:gd name="T63" fmla="*/ 4129 h 242"/>
                  <a:gd name="T64" fmla="*/ 4371 w 533"/>
                  <a:gd name="T65" fmla="*/ 4240 h 242"/>
                  <a:gd name="T66" fmla="*/ 4683 w 533"/>
                  <a:gd name="T67" fmla="*/ 4150 h 242"/>
                  <a:gd name="T68" fmla="*/ 5278 w 533"/>
                  <a:gd name="T69" fmla="*/ 4091 h 242"/>
                  <a:gd name="T70" fmla="*/ 5853 w 533"/>
                  <a:gd name="T71" fmla="*/ 3979 h 242"/>
                  <a:gd name="T72" fmla="*/ 6353 w 533"/>
                  <a:gd name="T73" fmla="*/ 3822 h 242"/>
                  <a:gd name="T74" fmla="*/ 6850 w 533"/>
                  <a:gd name="T75" fmla="*/ 3366 h 242"/>
                  <a:gd name="T76" fmla="*/ 7132 w 533"/>
                  <a:gd name="T77" fmla="*/ 2956 h 242"/>
                  <a:gd name="T78" fmla="*/ 7382 w 533"/>
                  <a:gd name="T79" fmla="*/ 2516 h 242"/>
                  <a:gd name="T80" fmla="*/ 7650 w 533"/>
                  <a:gd name="T81" fmla="*/ 1839 h 242"/>
                  <a:gd name="T82" fmla="*/ 7837 w 533"/>
                  <a:gd name="T83" fmla="*/ 1023 h 242"/>
                  <a:gd name="T84" fmla="*/ 7994 w 533"/>
                  <a:gd name="T85" fmla="*/ 568 h 242"/>
                  <a:gd name="T86" fmla="*/ 8149 w 533"/>
                  <a:gd name="T87" fmla="*/ 285 h 242"/>
                  <a:gd name="T88" fmla="*/ 8319 w 533"/>
                  <a:gd name="T89" fmla="*/ 93 h 242"/>
                  <a:gd name="T90" fmla="*/ 8257 w 533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3" h="242">
                    <a:moveTo>
                      <a:pt x="529" y="15"/>
                    </a:moveTo>
                    <a:cubicBezTo>
                      <a:pt x="528" y="25"/>
                      <a:pt x="514" y="37"/>
                      <a:pt x="513" y="49"/>
                    </a:cubicBezTo>
                    <a:cubicBezTo>
                      <a:pt x="512" y="61"/>
                      <a:pt x="510" y="67"/>
                      <a:pt x="506" y="75"/>
                    </a:cubicBezTo>
                    <a:cubicBezTo>
                      <a:pt x="503" y="84"/>
                      <a:pt x="503" y="93"/>
                      <a:pt x="499" y="105"/>
                    </a:cubicBezTo>
                    <a:cubicBezTo>
                      <a:pt x="494" y="116"/>
                      <a:pt x="493" y="127"/>
                      <a:pt x="486" y="133"/>
                    </a:cubicBezTo>
                    <a:cubicBezTo>
                      <a:pt x="479" y="139"/>
                      <a:pt x="475" y="145"/>
                      <a:pt x="471" y="152"/>
                    </a:cubicBezTo>
                    <a:cubicBezTo>
                      <a:pt x="466" y="160"/>
                      <a:pt x="463" y="177"/>
                      <a:pt x="457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3" y="235"/>
                    </a:cubicBezTo>
                    <a:cubicBezTo>
                      <a:pt x="364" y="231"/>
                      <a:pt x="338" y="231"/>
                      <a:pt x="328" y="240"/>
                    </a:cubicBezTo>
                    <a:cubicBezTo>
                      <a:pt x="319" y="235"/>
                      <a:pt x="295" y="238"/>
                      <a:pt x="283" y="242"/>
                    </a:cubicBezTo>
                    <a:cubicBezTo>
                      <a:pt x="277" y="240"/>
                      <a:pt x="252" y="235"/>
                      <a:pt x="237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2" y="223"/>
                      <a:pt x="173" y="221"/>
                    </a:cubicBezTo>
                    <a:cubicBezTo>
                      <a:pt x="164" y="219"/>
                      <a:pt x="153" y="217"/>
                      <a:pt x="145" y="209"/>
                    </a:cubicBezTo>
                    <a:cubicBezTo>
                      <a:pt x="137" y="200"/>
                      <a:pt x="117" y="169"/>
                      <a:pt x="102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4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5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1" y="107"/>
                      <a:pt x="56" y="109"/>
                    </a:cubicBezTo>
                    <a:cubicBezTo>
                      <a:pt x="61" y="111"/>
                      <a:pt x="72" y="120"/>
                      <a:pt x="76" y="123"/>
                    </a:cubicBezTo>
                    <a:cubicBezTo>
                      <a:pt x="79" y="127"/>
                      <a:pt x="91" y="132"/>
                      <a:pt x="96" y="135"/>
                    </a:cubicBezTo>
                    <a:cubicBezTo>
                      <a:pt x="102" y="138"/>
                      <a:pt x="111" y="147"/>
                      <a:pt x="113" y="150"/>
                    </a:cubicBezTo>
                    <a:cubicBezTo>
                      <a:pt x="116" y="153"/>
                      <a:pt x="132" y="178"/>
                      <a:pt x="139" y="181"/>
                    </a:cubicBezTo>
                    <a:cubicBezTo>
                      <a:pt x="145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0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0" y="224"/>
                    </a:cubicBezTo>
                    <a:cubicBezTo>
                      <a:pt x="287" y="223"/>
                      <a:pt x="289" y="222"/>
                      <a:pt x="300" y="219"/>
                    </a:cubicBezTo>
                    <a:cubicBezTo>
                      <a:pt x="312" y="216"/>
                      <a:pt x="323" y="218"/>
                      <a:pt x="338" y="216"/>
                    </a:cubicBezTo>
                    <a:cubicBezTo>
                      <a:pt x="354" y="214"/>
                      <a:pt x="364" y="215"/>
                      <a:pt x="375" y="210"/>
                    </a:cubicBezTo>
                    <a:cubicBezTo>
                      <a:pt x="385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39" y="178"/>
                    </a:cubicBezTo>
                    <a:cubicBezTo>
                      <a:pt x="442" y="171"/>
                      <a:pt x="455" y="157"/>
                      <a:pt x="457" y="156"/>
                    </a:cubicBezTo>
                    <a:cubicBezTo>
                      <a:pt x="467" y="146"/>
                      <a:pt x="467" y="140"/>
                      <a:pt x="473" y="133"/>
                    </a:cubicBezTo>
                    <a:cubicBezTo>
                      <a:pt x="478" y="125"/>
                      <a:pt x="485" y="109"/>
                      <a:pt x="490" y="97"/>
                    </a:cubicBezTo>
                    <a:cubicBezTo>
                      <a:pt x="494" y="85"/>
                      <a:pt x="494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5" y="5"/>
                      <a:pt x="533" y="0"/>
                      <a:pt x="533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solidFill>
                <a:srgbClr val="FDEF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5" name="Freeform 3133">
                <a:extLst>
                  <a:ext uri="{FF2B5EF4-FFF2-40B4-BE49-F238E27FC236}">
                    <a16:creationId xmlns:a16="http://schemas.microsoft.com/office/drawing/2014/main" id="{F6600615-CF09-46D3-B502-915D77BB5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355"/>
                <a:ext cx="440" cy="208"/>
              </a:xfrm>
              <a:custGeom>
                <a:avLst/>
                <a:gdLst>
                  <a:gd name="T0" fmla="*/ 0 w 176"/>
                  <a:gd name="T1" fmla="*/ 1480 h 78"/>
                  <a:gd name="T2" fmla="*/ 470 w 176"/>
                  <a:gd name="T3" fmla="*/ 1309 h 78"/>
                  <a:gd name="T4" fmla="*/ 863 w 176"/>
                  <a:gd name="T5" fmla="*/ 1272 h 78"/>
                  <a:gd name="T6" fmla="*/ 1283 w 176"/>
                  <a:gd name="T7" fmla="*/ 1139 h 78"/>
                  <a:gd name="T8" fmla="*/ 1645 w 176"/>
                  <a:gd name="T9" fmla="*/ 1080 h 78"/>
                  <a:gd name="T10" fmla="*/ 1970 w 176"/>
                  <a:gd name="T11" fmla="*/ 853 h 78"/>
                  <a:gd name="T12" fmla="*/ 2270 w 176"/>
                  <a:gd name="T13" fmla="*/ 717 h 78"/>
                  <a:gd name="T14" fmla="*/ 2613 w 176"/>
                  <a:gd name="T15" fmla="*/ 456 h 78"/>
                  <a:gd name="T16" fmla="*/ 2750 w 176"/>
                  <a:gd name="T17" fmla="*/ 0 h 78"/>
                  <a:gd name="T18" fmla="*/ 2613 w 176"/>
                  <a:gd name="T19" fmla="*/ 136 h 78"/>
                  <a:gd name="T20" fmla="*/ 2458 w 176"/>
                  <a:gd name="T21" fmla="*/ 227 h 78"/>
                  <a:gd name="T22" fmla="*/ 2345 w 176"/>
                  <a:gd name="T23" fmla="*/ 568 h 78"/>
                  <a:gd name="T24" fmla="*/ 2050 w 176"/>
                  <a:gd name="T25" fmla="*/ 661 h 78"/>
                  <a:gd name="T26" fmla="*/ 1708 w 176"/>
                  <a:gd name="T27" fmla="*/ 853 h 78"/>
                  <a:gd name="T28" fmla="*/ 1345 w 176"/>
                  <a:gd name="T29" fmla="*/ 1024 h 78"/>
                  <a:gd name="T30" fmla="*/ 908 w 176"/>
                  <a:gd name="T31" fmla="*/ 1080 h 78"/>
                  <a:gd name="T32" fmla="*/ 813 w 176"/>
                  <a:gd name="T33" fmla="*/ 1216 h 78"/>
                  <a:gd name="T34" fmla="*/ 613 w 176"/>
                  <a:gd name="T35" fmla="*/ 1229 h 78"/>
                  <a:gd name="T36" fmla="*/ 63 w 176"/>
                  <a:gd name="T37" fmla="*/ 1421 h 7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76" h="78">
                    <a:moveTo>
                      <a:pt x="0" y="78"/>
                    </a:moveTo>
                    <a:cubicBezTo>
                      <a:pt x="10" y="77"/>
                      <a:pt x="20" y="71"/>
                      <a:pt x="30" y="69"/>
                    </a:cubicBezTo>
                    <a:cubicBezTo>
                      <a:pt x="38" y="68"/>
                      <a:pt x="47" y="69"/>
                      <a:pt x="55" y="67"/>
                    </a:cubicBezTo>
                    <a:cubicBezTo>
                      <a:pt x="65" y="65"/>
                      <a:pt x="72" y="60"/>
                      <a:pt x="82" y="60"/>
                    </a:cubicBezTo>
                    <a:cubicBezTo>
                      <a:pt x="90" y="59"/>
                      <a:pt x="98" y="61"/>
                      <a:pt x="105" y="57"/>
                    </a:cubicBezTo>
                    <a:cubicBezTo>
                      <a:pt x="112" y="53"/>
                      <a:pt x="119" y="49"/>
                      <a:pt x="126" y="45"/>
                    </a:cubicBezTo>
                    <a:cubicBezTo>
                      <a:pt x="134" y="41"/>
                      <a:pt x="136" y="38"/>
                      <a:pt x="145" y="38"/>
                    </a:cubicBezTo>
                    <a:cubicBezTo>
                      <a:pt x="154" y="37"/>
                      <a:pt x="162" y="31"/>
                      <a:pt x="167" y="24"/>
                    </a:cubicBezTo>
                    <a:cubicBezTo>
                      <a:pt x="170" y="19"/>
                      <a:pt x="176" y="5"/>
                      <a:pt x="176" y="0"/>
                    </a:cubicBezTo>
                    <a:cubicBezTo>
                      <a:pt x="172" y="1"/>
                      <a:pt x="171" y="5"/>
                      <a:pt x="167" y="7"/>
                    </a:cubicBezTo>
                    <a:cubicBezTo>
                      <a:pt x="163" y="9"/>
                      <a:pt x="161" y="9"/>
                      <a:pt x="157" y="12"/>
                    </a:cubicBezTo>
                    <a:cubicBezTo>
                      <a:pt x="152" y="16"/>
                      <a:pt x="153" y="24"/>
                      <a:pt x="150" y="30"/>
                    </a:cubicBezTo>
                    <a:cubicBezTo>
                      <a:pt x="146" y="36"/>
                      <a:pt x="138" y="35"/>
                      <a:pt x="131" y="35"/>
                    </a:cubicBezTo>
                    <a:cubicBezTo>
                      <a:pt x="123" y="35"/>
                      <a:pt x="115" y="39"/>
                      <a:pt x="109" y="45"/>
                    </a:cubicBezTo>
                    <a:cubicBezTo>
                      <a:pt x="102" y="51"/>
                      <a:pt x="96" y="54"/>
                      <a:pt x="86" y="54"/>
                    </a:cubicBezTo>
                    <a:cubicBezTo>
                      <a:pt x="76" y="54"/>
                      <a:pt x="67" y="50"/>
                      <a:pt x="58" y="57"/>
                    </a:cubicBezTo>
                    <a:cubicBezTo>
                      <a:pt x="56" y="59"/>
                      <a:pt x="54" y="63"/>
                      <a:pt x="52" y="64"/>
                    </a:cubicBezTo>
                    <a:cubicBezTo>
                      <a:pt x="49" y="66"/>
                      <a:pt x="43" y="65"/>
                      <a:pt x="39" y="65"/>
                    </a:cubicBezTo>
                    <a:cubicBezTo>
                      <a:pt x="26" y="65"/>
                      <a:pt x="15" y="68"/>
                      <a:pt x="4" y="7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6" name="Freeform 3134">
                <a:extLst>
                  <a:ext uri="{FF2B5EF4-FFF2-40B4-BE49-F238E27FC236}">
                    <a16:creationId xmlns:a16="http://schemas.microsoft.com/office/drawing/2014/main" id="{AA2C9D05-41A8-4EE0-8B32-1511051D6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019"/>
                <a:ext cx="167" cy="376"/>
              </a:xfrm>
              <a:custGeom>
                <a:avLst/>
                <a:gdLst>
                  <a:gd name="T0" fmla="*/ 30 w 67"/>
                  <a:gd name="T1" fmla="*/ 2675 h 141"/>
                  <a:gd name="T2" fmla="*/ 508 w 67"/>
                  <a:gd name="T3" fmla="*/ 1613 h 141"/>
                  <a:gd name="T4" fmla="*/ 695 w 67"/>
                  <a:gd name="T5" fmla="*/ 875 h 141"/>
                  <a:gd name="T6" fmla="*/ 837 w 67"/>
                  <a:gd name="T7" fmla="*/ 491 h 141"/>
                  <a:gd name="T8" fmla="*/ 995 w 67"/>
                  <a:gd name="T9" fmla="*/ 136 h 141"/>
                  <a:gd name="T10" fmla="*/ 416 w 67"/>
                  <a:gd name="T11" fmla="*/ 547 h 141"/>
                  <a:gd name="T12" fmla="*/ 653 w 67"/>
                  <a:gd name="T13" fmla="*/ 627 h 141"/>
                  <a:gd name="T14" fmla="*/ 621 w 67"/>
                  <a:gd name="T15" fmla="*/ 909 h 141"/>
                  <a:gd name="T16" fmla="*/ 446 w 67"/>
                  <a:gd name="T17" fmla="*/ 1139 h 141"/>
                  <a:gd name="T18" fmla="*/ 434 w 67"/>
                  <a:gd name="T19" fmla="*/ 1387 h 141"/>
                  <a:gd name="T20" fmla="*/ 446 w 67"/>
                  <a:gd name="T21" fmla="*/ 1629 h 141"/>
                  <a:gd name="T22" fmla="*/ 249 w 67"/>
                  <a:gd name="T23" fmla="*/ 1784 h 141"/>
                  <a:gd name="T24" fmla="*/ 217 w 67"/>
                  <a:gd name="T25" fmla="*/ 2048 h 141"/>
                  <a:gd name="T26" fmla="*/ 0 w 67"/>
                  <a:gd name="T27" fmla="*/ 2653 h 14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7" h="141">
                    <a:moveTo>
                      <a:pt x="2" y="141"/>
                    </a:moveTo>
                    <a:cubicBezTo>
                      <a:pt x="14" y="123"/>
                      <a:pt x="26" y="105"/>
                      <a:pt x="33" y="85"/>
                    </a:cubicBezTo>
                    <a:cubicBezTo>
                      <a:pt x="38" y="72"/>
                      <a:pt x="39" y="58"/>
                      <a:pt x="45" y="46"/>
                    </a:cubicBezTo>
                    <a:cubicBezTo>
                      <a:pt x="49" y="39"/>
                      <a:pt x="52" y="33"/>
                      <a:pt x="54" y="26"/>
                    </a:cubicBezTo>
                    <a:cubicBezTo>
                      <a:pt x="56" y="22"/>
                      <a:pt x="67" y="11"/>
                      <a:pt x="64" y="7"/>
                    </a:cubicBezTo>
                    <a:cubicBezTo>
                      <a:pt x="57" y="0"/>
                      <a:pt x="27" y="21"/>
                      <a:pt x="27" y="29"/>
                    </a:cubicBezTo>
                    <a:cubicBezTo>
                      <a:pt x="33" y="30"/>
                      <a:pt x="39" y="24"/>
                      <a:pt x="42" y="33"/>
                    </a:cubicBezTo>
                    <a:cubicBezTo>
                      <a:pt x="43" y="37"/>
                      <a:pt x="41" y="44"/>
                      <a:pt x="40" y="48"/>
                    </a:cubicBezTo>
                    <a:cubicBezTo>
                      <a:pt x="38" y="55"/>
                      <a:pt x="35" y="57"/>
                      <a:pt x="29" y="60"/>
                    </a:cubicBezTo>
                    <a:cubicBezTo>
                      <a:pt x="21" y="65"/>
                      <a:pt x="24" y="65"/>
                      <a:pt x="28" y="73"/>
                    </a:cubicBezTo>
                    <a:cubicBezTo>
                      <a:pt x="30" y="77"/>
                      <a:pt x="32" y="81"/>
                      <a:pt x="29" y="86"/>
                    </a:cubicBezTo>
                    <a:cubicBezTo>
                      <a:pt x="25" y="92"/>
                      <a:pt x="21" y="89"/>
                      <a:pt x="16" y="94"/>
                    </a:cubicBezTo>
                    <a:cubicBezTo>
                      <a:pt x="12" y="98"/>
                      <a:pt x="15" y="102"/>
                      <a:pt x="14" y="108"/>
                    </a:cubicBezTo>
                    <a:cubicBezTo>
                      <a:pt x="12" y="119"/>
                      <a:pt x="3" y="128"/>
                      <a:pt x="0" y="14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7" name="Freeform 3135">
                <a:extLst>
                  <a:ext uri="{FF2B5EF4-FFF2-40B4-BE49-F238E27FC236}">
                    <a16:creationId xmlns:a16="http://schemas.microsoft.com/office/drawing/2014/main" id="{372CA572-D660-44FF-94BC-596D4A9E8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472"/>
                <a:ext cx="92" cy="67"/>
              </a:xfrm>
              <a:custGeom>
                <a:avLst/>
                <a:gdLst>
                  <a:gd name="T0" fmla="*/ 569 w 37"/>
                  <a:gd name="T1" fmla="*/ 35 h 25"/>
                  <a:gd name="T2" fmla="*/ 278 w 37"/>
                  <a:gd name="T3" fmla="*/ 56 h 25"/>
                  <a:gd name="T4" fmla="*/ 124 w 37"/>
                  <a:gd name="T5" fmla="*/ 482 h 25"/>
                  <a:gd name="T6" fmla="*/ 291 w 37"/>
                  <a:gd name="T7" fmla="*/ 193 h 25"/>
                  <a:gd name="T8" fmla="*/ 557 w 37"/>
                  <a:gd name="T9" fmla="*/ 3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5">
                    <a:moveTo>
                      <a:pt x="37" y="2"/>
                    </a:moveTo>
                    <a:cubicBezTo>
                      <a:pt x="31" y="0"/>
                      <a:pt x="24" y="1"/>
                      <a:pt x="18" y="3"/>
                    </a:cubicBezTo>
                    <a:cubicBezTo>
                      <a:pt x="12" y="5"/>
                      <a:pt x="0" y="19"/>
                      <a:pt x="8" y="25"/>
                    </a:cubicBezTo>
                    <a:cubicBezTo>
                      <a:pt x="13" y="22"/>
                      <a:pt x="14" y="14"/>
                      <a:pt x="19" y="10"/>
                    </a:cubicBezTo>
                    <a:cubicBezTo>
                      <a:pt x="24" y="6"/>
                      <a:pt x="30" y="2"/>
                      <a:pt x="36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8" name="Freeform 3136">
                <a:extLst>
                  <a:ext uri="{FF2B5EF4-FFF2-40B4-BE49-F238E27FC236}">
                    <a16:creationId xmlns:a16="http://schemas.microsoft.com/office/drawing/2014/main" id="{167C36E1-CAF8-4182-8697-C4E0ABFB5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1448"/>
                <a:ext cx="88" cy="85"/>
              </a:xfrm>
              <a:custGeom>
                <a:avLst/>
                <a:gdLst>
                  <a:gd name="T0" fmla="*/ 556 w 35"/>
                  <a:gd name="T1" fmla="*/ 114 h 32"/>
                  <a:gd name="T2" fmla="*/ 241 w 35"/>
                  <a:gd name="T3" fmla="*/ 600 h 32"/>
                  <a:gd name="T4" fmla="*/ 538 w 35"/>
                  <a:gd name="T5" fmla="*/ 114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32">
                    <a:moveTo>
                      <a:pt x="35" y="6"/>
                    </a:moveTo>
                    <a:cubicBezTo>
                      <a:pt x="19" y="0"/>
                      <a:pt x="0" y="18"/>
                      <a:pt x="15" y="32"/>
                    </a:cubicBezTo>
                    <a:cubicBezTo>
                      <a:pt x="10" y="22"/>
                      <a:pt x="23" y="6"/>
                      <a:pt x="34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9" name="Freeform 3137">
                <a:extLst>
                  <a:ext uri="{FF2B5EF4-FFF2-40B4-BE49-F238E27FC236}">
                    <a16:creationId xmlns:a16="http://schemas.microsoft.com/office/drawing/2014/main" id="{4B6BA452-05AF-4ED5-A12B-B6F4DFC9C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1440"/>
                <a:ext cx="60" cy="91"/>
              </a:xfrm>
              <a:custGeom>
                <a:avLst/>
                <a:gdLst>
                  <a:gd name="T0" fmla="*/ 375 w 24"/>
                  <a:gd name="T1" fmla="*/ 0 h 34"/>
                  <a:gd name="T2" fmla="*/ 20 w 24"/>
                  <a:gd name="T3" fmla="*/ 171 h 34"/>
                  <a:gd name="T4" fmla="*/ 50 w 24"/>
                  <a:gd name="T5" fmla="*/ 423 h 34"/>
                  <a:gd name="T6" fmla="*/ 50 w 24"/>
                  <a:gd name="T7" fmla="*/ 653 h 34"/>
                  <a:gd name="T8" fmla="*/ 250 w 24"/>
                  <a:gd name="T9" fmla="*/ 479 h 34"/>
                  <a:gd name="T10" fmla="*/ 300 w 24"/>
                  <a:gd name="T11" fmla="*/ 35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34">
                    <a:moveTo>
                      <a:pt x="24" y="0"/>
                    </a:moveTo>
                    <a:cubicBezTo>
                      <a:pt x="18" y="1"/>
                      <a:pt x="3" y="1"/>
                      <a:pt x="1" y="9"/>
                    </a:cubicBezTo>
                    <a:cubicBezTo>
                      <a:pt x="0" y="13"/>
                      <a:pt x="3" y="18"/>
                      <a:pt x="3" y="22"/>
                    </a:cubicBezTo>
                    <a:cubicBezTo>
                      <a:pt x="4" y="26"/>
                      <a:pt x="3" y="30"/>
                      <a:pt x="3" y="34"/>
                    </a:cubicBezTo>
                    <a:cubicBezTo>
                      <a:pt x="7" y="33"/>
                      <a:pt x="13" y="27"/>
                      <a:pt x="16" y="25"/>
                    </a:cubicBezTo>
                    <a:cubicBezTo>
                      <a:pt x="3" y="25"/>
                      <a:pt x="9" y="0"/>
                      <a:pt x="19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0" name="Freeform 3138">
                <a:extLst>
                  <a:ext uri="{FF2B5EF4-FFF2-40B4-BE49-F238E27FC236}">
                    <a16:creationId xmlns:a16="http://schemas.microsoft.com/office/drawing/2014/main" id="{271481E7-754E-4CA9-AE37-FAC8A9A7D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" y="1451"/>
                <a:ext cx="85" cy="37"/>
              </a:xfrm>
              <a:custGeom>
                <a:avLst/>
                <a:gdLst>
                  <a:gd name="T0" fmla="*/ 0 w 34"/>
                  <a:gd name="T1" fmla="*/ 259 h 14"/>
                  <a:gd name="T2" fmla="*/ 533 w 34"/>
                  <a:gd name="T3" fmla="*/ 90 h 14"/>
                  <a:gd name="T4" fmla="*/ 63 w 34"/>
                  <a:gd name="T5" fmla="*/ 2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4">
                    <a:moveTo>
                      <a:pt x="0" y="14"/>
                    </a:moveTo>
                    <a:cubicBezTo>
                      <a:pt x="4" y="1"/>
                      <a:pt x="24" y="0"/>
                      <a:pt x="34" y="5"/>
                    </a:cubicBezTo>
                    <a:cubicBezTo>
                      <a:pt x="21" y="2"/>
                      <a:pt x="14" y="7"/>
                      <a:pt x="4" y="1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1" name="Freeform 3139">
                <a:extLst>
                  <a:ext uri="{FF2B5EF4-FFF2-40B4-BE49-F238E27FC236}">
                    <a16:creationId xmlns:a16="http://schemas.microsoft.com/office/drawing/2014/main" id="{97AED66F-84AE-49E8-A825-063FDAA14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403"/>
                <a:ext cx="105" cy="34"/>
              </a:xfrm>
              <a:custGeom>
                <a:avLst/>
                <a:gdLst>
                  <a:gd name="T0" fmla="*/ 0 w 42"/>
                  <a:gd name="T1" fmla="*/ 123 h 13"/>
                  <a:gd name="T2" fmla="*/ 408 w 42"/>
                  <a:gd name="T3" fmla="*/ 34 h 13"/>
                  <a:gd name="T4" fmla="*/ 658 w 42"/>
                  <a:gd name="T5" fmla="*/ 233 h 13"/>
                  <a:gd name="T6" fmla="*/ 83 w 42"/>
                  <a:gd name="T7" fmla="*/ 11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3">
                    <a:moveTo>
                      <a:pt x="0" y="7"/>
                    </a:moveTo>
                    <a:cubicBezTo>
                      <a:pt x="10" y="5"/>
                      <a:pt x="15" y="0"/>
                      <a:pt x="26" y="2"/>
                    </a:cubicBezTo>
                    <a:cubicBezTo>
                      <a:pt x="33" y="3"/>
                      <a:pt x="39" y="6"/>
                      <a:pt x="42" y="13"/>
                    </a:cubicBezTo>
                    <a:cubicBezTo>
                      <a:pt x="29" y="7"/>
                      <a:pt x="19" y="6"/>
                      <a:pt x="5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2" name="Freeform 3140">
                <a:extLst>
                  <a:ext uri="{FF2B5EF4-FFF2-40B4-BE49-F238E27FC236}">
                    <a16:creationId xmlns:a16="http://schemas.microsoft.com/office/drawing/2014/main" id="{53D15425-C0F3-409B-AE12-E306EEE67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611"/>
                <a:ext cx="118" cy="69"/>
              </a:xfrm>
              <a:custGeom>
                <a:avLst/>
                <a:gdLst>
                  <a:gd name="T0" fmla="*/ 0 w 47"/>
                  <a:gd name="T1" fmla="*/ 486 h 26"/>
                  <a:gd name="T2" fmla="*/ 316 w 47"/>
                  <a:gd name="T3" fmla="*/ 35 h 26"/>
                  <a:gd name="T4" fmla="*/ 743 w 47"/>
                  <a:gd name="T5" fmla="*/ 204 h 26"/>
                  <a:gd name="T6" fmla="*/ 726 w 47"/>
                  <a:gd name="T7" fmla="*/ 247 h 26"/>
                  <a:gd name="T8" fmla="*/ 459 w 47"/>
                  <a:gd name="T9" fmla="*/ 170 h 26"/>
                  <a:gd name="T10" fmla="*/ 126 w 47"/>
                  <a:gd name="T11" fmla="*/ 29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26">
                    <a:moveTo>
                      <a:pt x="0" y="26"/>
                    </a:moveTo>
                    <a:cubicBezTo>
                      <a:pt x="1" y="16"/>
                      <a:pt x="10" y="4"/>
                      <a:pt x="20" y="2"/>
                    </a:cubicBezTo>
                    <a:cubicBezTo>
                      <a:pt x="29" y="0"/>
                      <a:pt x="40" y="7"/>
                      <a:pt x="47" y="11"/>
                    </a:cubicBezTo>
                    <a:cubicBezTo>
                      <a:pt x="47" y="13"/>
                      <a:pt x="46" y="11"/>
                      <a:pt x="46" y="13"/>
                    </a:cubicBezTo>
                    <a:cubicBezTo>
                      <a:pt x="39" y="11"/>
                      <a:pt x="36" y="9"/>
                      <a:pt x="29" y="9"/>
                    </a:cubicBezTo>
                    <a:cubicBezTo>
                      <a:pt x="22" y="8"/>
                      <a:pt x="12" y="12"/>
                      <a:pt x="8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3" name="Freeform 3141">
                <a:extLst>
                  <a:ext uri="{FF2B5EF4-FFF2-40B4-BE49-F238E27FC236}">
                    <a16:creationId xmlns:a16="http://schemas.microsoft.com/office/drawing/2014/main" id="{4AB88D82-13B9-452E-AE78-8FA404383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1645"/>
                <a:ext cx="110" cy="75"/>
              </a:xfrm>
              <a:custGeom>
                <a:avLst/>
                <a:gdLst>
                  <a:gd name="T0" fmla="*/ 63 w 44"/>
                  <a:gd name="T1" fmla="*/ 538 h 28"/>
                  <a:gd name="T2" fmla="*/ 208 w 44"/>
                  <a:gd name="T3" fmla="*/ 21 h 28"/>
                  <a:gd name="T4" fmla="*/ 688 w 44"/>
                  <a:gd name="T5" fmla="*/ 171 h 28"/>
                  <a:gd name="T6" fmla="*/ 313 w 44"/>
                  <a:gd name="T7" fmla="*/ 150 h 28"/>
                  <a:gd name="T8" fmla="*/ 50 w 44"/>
                  <a:gd name="T9" fmla="*/ 36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" h="28">
                    <a:moveTo>
                      <a:pt x="4" y="28"/>
                    </a:moveTo>
                    <a:cubicBezTo>
                      <a:pt x="0" y="19"/>
                      <a:pt x="4" y="3"/>
                      <a:pt x="13" y="1"/>
                    </a:cubicBezTo>
                    <a:cubicBezTo>
                      <a:pt x="20" y="0"/>
                      <a:pt x="41" y="2"/>
                      <a:pt x="44" y="9"/>
                    </a:cubicBezTo>
                    <a:cubicBezTo>
                      <a:pt x="36" y="10"/>
                      <a:pt x="28" y="6"/>
                      <a:pt x="20" y="8"/>
                    </a:cubicBezTo>
                    <a:cubicBezTo>
                      <a:pt x="15" y="9"/>
                      <a:pt x="4" y="13"/>
                      <a:pt x="3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4" name="Freeform 3142">
                <a:extLst>
                  <a:ext uri="{FF2B5EF4-FFF2-40B4-BE49-F238E27FC236}">
                    <a16:creationId xmlns:a16="http://schemas.microsoft.com/office/drawing/2014/main" id="{C32F8DBF-8100-418C-82ED-3C594A97C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659"/>
                <a:ext cx="107" cy="82"/>
              </a:xfrm>
              <a:custGeom>
                <a:avLst/>
                <a:gdLst>
                  <a:gd name="T0" fmla="*/ 42 w 43"/>
                  <a:gd name="T1" fmla="*/ 574 h 31"/>
                  <a:gd name="T2" fmla="*/ 167 w 43"/>
                  <a:gd name="T3" fmla="*/ 77 h 31"/>
                  <a:gd name="T4" fmla="*/ 662 w 43"/>
                  <a:gd name="T5" fmla="*/ 111 h 31"/>
                  <a:gd name="T6" fmla="*/ 105 w 43"/>
                  <a:gd name="T7" fmla="*/ 484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1">
                    <a:moveTo>
                      <a:pt x="3" y="31"/>
                    </a:moveTo>
                    <a:cubicBezTo>
                      <a:pt x="4" y="20"/>
                      <a:pt x="0" y="9"/>
                      <a:pt x="11" y="4"/>
                    </a:cubicBezTo>
                    <a:cubicBezTo>
                      <a:pt x="19" y="0"/>
                      <a:pt x="37" y="0"/>
                      <a:pt x="43" y="6"/>
                    </a:cubicBezTo>
                    <a:cubicBezTo>
                      <a:pt x="31" y="8"/>
                      <a:pt x="6" y="6"/>
                      <a:pt x="7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5" name="Freeform 3143">
                <a:extLst>
                  <a:ext uri="{FF2B5EF4-FFF2-40B4-BE49-F238E27FC236}">
                    <a16:creationId xmlns:a16="http://schemas.microsoft.com/office/drawing/2014/main" id="{6AE227EB-3D84-4B3A-B53C-17E79BD45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659"/>
                <a:ext cx="83" cy="80"/>
              </a:xfrm>
              <a:custGeom>
                <a:avLst/>
                <a:gdLst>
                  <a:gd name="T0" fmla="*/ 33 w 33"/>
                  <a:gd name="T1" fmla="*/ 568 h 30"/>
                  <a:gd name="T2" fmla="*/ 113 w 33"/>
                  <a:gd name="T3" fmla="*/ 115 h 30"/>
                  <a:gd name="T4" fmla="*/ 526 w 33"/>
                  <a:gd name="T5" fmla="*/ 136 h 30"/>
                  <a:gd name="T6" fmla="*/ 50 w 33"/>
                  <a:gd name="T7" fmla="*/ 49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0">
                    <a:moveTo>
                      <a:pt x="2" y="30"/>
                    </a:moveTo>
                    <a:cubicBezTo>
                      <a:pt x="2" y="22"/>
                      <a:pt x="0" y="11"/>
                      <a:pt x="7" y="6"/>
                    </a:cubicBezTo>
                    <a:cubicBezTo>
                      <a:pt x="13" y="0"/>
                      <a:pt x="27" y="3"/>
                      <a:pt x="33" y="7"/>
                    </a:cubicBezTo>
                    <a:cubicBezTo>
                      <a:pt x="27" y="8"/>
                      <a:pt x="0" y="2"/>
                      <a:pt x="3" y="2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6" name="Freeform 3144">
                <a:extLst>
                  <a:ext uri="{FF2B5EF4-FFF2-40B4-BE49-F238E27FC236}">
                    <a16:creationId xmlns:a16="http://schemas.microsoft.com/office/drawing/2014/main" id="{54BEBADA-C902-403F-90BC-0592D7A0B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629"/>
                <a:ext cx="95" cy="86"/>
              </a:xfrm>
              <a:custGeom>
                <a:avLst/>
                <a:gdLst>
                  <a:gd name="T0" fmla="*/ 113 w 38"/>
                  <a:gd name="T1" fmla="*/ 621 h 32"/>
                  <a:gd name="T2" fmla="*/ 595 w 38"/>
                  <a:gd name="T3" fmla="*/ 218 h 32"/>
                  <a:gd name="T4" fmla="*/ 113 w 38"/>
                  <a:gd name="T5" fmla="*/ 527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32">
                    <a:moveTo>
                      <a:pt x="7" y="32"/>
                    </a:moveTo>
                    <a:cubicBezTo>
                      <a:pt x="0" y="11"/>
                      <a:pt x="22" y="0"/>
                      <a:pt x="38" y="11"/>
                    </a:cubicBezTo>
                    <a:cubicBezTo>
                      <a:pt x="30" y="12"/>
                      <a:pt x="3" y="12"/>
                      <a:pt x="7" y="2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7" name="Freeform 3145">
                <a:extLst>
                  <a:ext uri="{FF2B5EF4-FFF2-40B4-BE49-F238E27FC236}">
                    <a16:creationId xmlns:a16="http://schemas.microsoft.com/office/drawing/2014/main" id="{EBFDCDBE-021E-4B16-BD2D-039D7C1B7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4" y="1477"/>
                <a:ext cx="123" cy="118"/>
              </a:xfrm>
              <a:custGeom>
                <a:avLst/>
                <a:gdLst>
                  <a:gd name="T0" fmla="*/ 0 w 49"/>
                  <a:gd name="T1" fmla="*/ 847 h 44"/>
                  <a:gd name="T2" fmla="*/ 271 w 49"/>
                  <a:gd name="T3" fmla="*/ 150 h 44"/>
                  <a:gd name="T4" fmla="*/ 776 w 49"/>
                  <a:gd name="T5" fmla="*/ 697 h 44"/>
                  <a:gd name="T6" fmla="*/ 334 w 49"/>
                  <a:gd name="T7" fmla="*/ 330 h 44"/>
                  <a:gd name="T8" fmla="*/ 95 w 49"/>
                  <a:gd name="T9" fmla="*/ 577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4">
                    <a:moveTo>
                      <a:pt x="0" y="44"/>
                    </a:moveTo>
                    <a:cubicBezTo>
                      <a:pt x="1" y="34"/>
                      <a:pt x="8" y="13"/>
                      <a:pt x="17" y="8"/>
                    </a:cubicBezTo>
                    <a:cubicBezTo>
                      <a:pt x="32" y="0"/>
                      <a:pt x="45" y="27"/>
                      <a:pt x="49" y="36"/>
                    </a:cubicBezTo>
                    <a:cubicBezTo>
                      <a:pt x="42" y="30"/>
                      <a:pt x="31" y="15"/>
                      <a:pt x="21" y="17"/>
                    </a:cubicBezTo>
                    <a:cubicBezTo>
                      <a:pt x="15" y="18"/>
                      <a:pt x="8" y="24"/>
                      <a:pt x="6" y="3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8" name="Freeform 3146">
                <a:extLst>
                  <a:ext uri="{FF2B5EF4-FFF2-40B4-BE49-F238E27FC236}">
                    <a16:creationId xmlns:a16="http://schemas.microsoft.com/office/drawing/2014/main" id="{AEF14CC0-27AD-4846-AB88-A0E09572F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1419"/>
                <a:ext cx="122" cy="104"/>
              </a:xfrm>
              <a:custGeom>
                <a:avLst/>
                <a:gdLst>
                  <a:gd name="T0" fmla="*/ 12 w 49"/>
                  <a:gd name="T1" fmla="*/ 739 h 39"/>
                  <a:gd name="T2" fmla="*/ 416 w 49"/>
                  <a:gd name="T3" fmla="*/ 35 h 39"/>
                  <a:gd name="T4" fmla="*/ 757 w 49"/>
                  <a:gd name="T5" fmla="*/ 320 h 39"/>
                  <a:gd name="T6" fmla="*/ 42 w 49"/>
                  <a:gd name="T7" fmla="*/ 533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9">
                    <a:moveTo>
                      <a:pt x="1" y="39"/>
                    </a:moveTo>
                    <a:cubicBezTo>
                      <a:pt x="0" y="25"/>
                      <a:pt x="14" y="6"/>
                      <a:pt x="27" y="2"/>
                    </a:cubicBezTo>
                    <a:cubicBezTo>
                      <a:pt x="36" y="0"/>
                      <a:pt x="44" y="6"/>
                      <a:pt x="49" y="17"/>
                    </a:cubicBezTo>
                    <a:cubicBezTo>
                      <a:pt x="34" y="2"/>
                      <a:pt x="11" y="15"/>
                      <a:pt x="3" y="28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9" name="Freeform 3147">
                <a:extLst>
                  <a:ext uri="{FF2B5EF4-FFF2-40B4-BE49-F238E27FC236}">
                    <a16:creationId xmlns:a16="http://schemas.microsoft.com/office/drawing/2014/main" id="{08270B9D-D8B9-4E78-AEC2-0E6B05763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2" y="1339"/>
                <a:ext cx="132" cy="112"/>
              </a:xfrm>
              <a:custGeom>
                <a:avLst/>
                <a:gdLst>
                  <a:gd name="T0" fmla="*/ 0 w 53"/>
                  <a:gd name="T1" fmla="*/ 797 h 42"/>
                  <a:gd name="T2" fmla="*/ 496 w 53"/>
                  <a:gd name="T3" fmla="*/ 93 h 42"/>
                  <a:gd name="T4" fmla="*/ 819 w 53"/>
                  <a:gd name="T5" fmla="*/ 376 h 42"/>
                  <a:gd name="T6" fmla="*/ 0 w 53"/>
                  <a:gd name="T7" fmla="*/ 79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42">
                    <a:moveTo>
                      <a:pt x="0" y="42"/>
                    </a:moveTo>
                    <a:cubicBezTo>
                      <a:pt x="2" y="14"/>
                      <a:pt x="17" y="1"/>
                      <a:pt x="32" y="5"/>
                    </a:cubicBezTo>
                    <a:cubicBezTo>
                      <a:pt x="47" y="9"/>
                      <a:pt x="53" y="20"/>
                      <a:pt x="53" y="20"/>
                    </a:cubicBezTo>
                    <a:cubicBezTo>
                      <a:pt x="43" y="15"/>
                      <a:pt x="18" y="0"/>
                      <a:pt x="0" y="4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0" name="Freeform 3148">
                <a:extLst>
                  <a:ext uri="{FF2B5EF4-FFF2-40B4-BE49-F238E27FC236}">
                    <a16:creationId xmlns:a16="http://schemas.microsoft.com/office/drawing/2014/main" id="{D7A5A00A-1718-4991-A24A-B82D2A49B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4" y="1275"/>
                <a:ext cx="105" cy="93"/>
              </a:xfrm>
              <a:custGeom>
                <a:avLst/>
                <a:gdLst>
                  <a:gd name="T0" fmla="*/ 0 w 42"/>
                  <a:gd name="T1" fmla="*/ 656 h 35"/>
                  <a:gd name="T2" fmla="*/ 250 w 42"/>
                  <a:gd name="T3" fmla="*/ 149 h 35"/>
                  <a:gd name="T4" fmla="*/ 658 w 42"/>
                  <a:gd name="T5" fmla="*/ 226 h 35"/>
                  <a:gd name="T6" fmla="*/ 158 w 42"/>
                  <a:gd name="T7" fmla="*/ 409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35">
                    <a:moveTo>
                      <a:pt x="0" y="35"/>
                    </a:moveTo>
                    <a:cubicBezTo>
                      <a:pt x="2" y="25"/>
                      <a:pt x="8" y="14"/>
                      <a:pt x="16" y="8"/>
                    </a:cubicBezTo>
                    <a:cubicBezTo>
                      <a:pt x="26" y="0"/>
                      <a:pt x="34" y="5"/>
                      <a:pt x="42" y="12"/>
                    </a:cubicBezTo>
                    <a:cubicBezTo>
                      <a:pt x="29" y="8"/>
                      <a:pt x="20" y="14"/>
                      <a:pt x="10" y="2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1" name="Freeform 3149">
                <a:extLst>
                  <a:ext uri="{FF2B5EF4-FFF2-40B4-BE49-F238E27FC236}">
                    <a16:creationId xmlns:a16="http://schemas.microsoft.com/office/drawing/2014/main" id="{CB6891AD-87FD-4441-AB67-FC92FC46C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" y="2709"/>
                <a:ext cx="200" cy="334"/>
              </a:xfrm>
              <a:custGeom>
                <a:avLst/>
                <a:gdLst>
                  <a:gd name="T0" fmla="*/ 1250 w 80"/>
                  <a:gd name="T1" fmla="*/ 0 h 125"/>
                  <a:gd name="T2" fmla="*/ 500 w 80"/>
                  <a:gd name="T3" fmla="*/ 2383 h 125"/>
                  <a:gd name="T4" fmla="*/ 1250 w 80"/>
                  <a:gd name="T5" fmla="*/ 0 h 1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25">
                    <a:moveTo>
                      <a:pt x="80" y="0"/>
                    </a:moveTo>
                    <a:cubicBezTo>
                      <a:pt x="56" y="10"/>
                      <a:pt x="0" y="55"/>
                      <a:pt x="32" y="125"/>
                    </a:cubicBezTo>
                    <a:cubicBezTo>
                      <a:pt x="26" y="97"/>
                      <a:pt x="33" y="33"/>
                      <a:pt x="80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2" name="Freeform 3150">
                <a:extLst>
                  <a:ext uri="{FF2B5EF4-FFF2-40B4-BE49-F238E27FC236}">
                    <a16:creationId xmlns:a16="http://schemas.microsoft.com/office/drawing/2014/main" id="{78C20578-B98F-4579-B460-9EA27DC26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3096"/>
                <a:ext cx="150" cy="440"/>
              </a:xfrm>
              <a:custGeom>
                <a:avLst/>
                <a:gdLst>
                  <a:gd name="T0" fmla="*/ 145 w 60"/>
                  <a:gd name="T1" fmla="*/ 0 h 165"/>
                  <a:gd name="T2" fmla="*/ 145 w 60"/>
                  <a:gd name="T3" fmla="*/ 1421 h 165"/>
                  <a:gd name="T4" fmla="*/ 938 w 60"/>
                  <a:gd name="T5" fmla="*/ 3128 h 165"/>
                  <a:gd name="T6" fmla="*/ 300 w 60"/>
                  <a:gd name="T7" fmla="*/ 1365 h 165"/>
                  <a:gd name="T8" fmla="*/ 145 w 60"/>
                  <a:gd name="T9" fmla="*/ 0 h 1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165">
                    <a:moveTo>
                      <a:pt x="9" y="0"/>
                    </a:moveTo>
                    <a:cubicBezTo>
                      <a:pt x="0" y="24"/>
                      <a:pt x="0" y="53"/>
                      <a:pt x="9" y="75"/>
                    </a:cubicBezTo>
                    <a:cubicBezTo>
                      <a:pt x="18" y="97"/>
                      <a:pt x="58" y="132"/>
                      <a:pt x="60" y="165"/>
                    </a:cubicBezTo>
                    <a:cubicBezTo>
                      <a:pt x="58" y="127"/>
                      <a:pt x="32" y="96"/>
                      <a:pt x="19" y="72"/>
                    </a:cubicBezTo>
                    <a:cubicBezTo>
                      <a:pt x="6" y="48"/>
                      <a:pt x="5" y="20"/>
                      <a:pt x="9" y="0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3" name="Freeform 3151">
                <a:extLst>
                  <a:ext uri="{FF2B5EF4-FFF2-40B4-BE49-F238E27FC236}">
                    <a16:creationId xmlns:a16="http://schemas.microsoft.com/office/drawing/2014/main" id="{0A7599D8-8135-4554-82D3-F76B4F699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2672"/>
                <a:ext cx="32" cy="51"/>
              </a:xfrm>
              <a:custGeom>
                <a:avLst/>
                <a:gdLst>
                  <a:gd name="T0" fmla="*/ 194 w 13"/>
                  <a:gd name="T1" fmla="*/ 0 h 19"/>
                  <a:gd name="T2" fmla="*/ 0 w 13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9">
                    <a:moveTo>
                      <a:pt x="13" y="0"/>
                    </a:moveTo>
                    <a:cubicBezTo>
                      <a:pt x="2" y="4"/>
                      <a:pt x="0" y="11"/>
                      <a:pt x="0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4" name="Freeform 3152">
                <a:extLst>
                  <a:ext uri="{FF2B5EF4-FFF2-40B4-BE49-F238E27FC236}">
                    <a16:creationId xmlns:a16="http://schemas.microsoft.com/office/drawing/2014/main" id="{8884AB98-2114-4DEA-9700-8E94DDC17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1749"/>
                <a:ext cx="57" cy="99"/>
              </a:xfrm>
              <a:custGeom>
                <a:avLst/>
                <a:gdLst>
                  <a:gd name="T0" fmla="*/ 92 w 23"/>
                  <a:gd name="T1" fmla="*/ 230 h 37"/>
                  <a:gd name="T2" fmla="*/ 349 w 23"/>
                  <a:gd name="T3" fmla="*/ 0 h 37"/>
                  <a:gd name="T4" fmla="*/ 0 w 23"/>
                  <a:gd name="T5" fmla="*/ 230 h 37"/>
                  <a:gd name="T6" fmla="*/ 74 w 23"/>
                  <a:gd name="T7" fmla="*/ 709 h 37"/>
                  <a:gd name="T8" fmla="*/ 92 w 23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5" name="Freeform 3153">
                <a:extLst>
                  <a:ext uri="{FF2B5EF4-FFF2-40B4-BE49-F238E27FC236}">
                    <a16:creationId xmlns:a16="http://schemas.microsoft.com/office/drawing/2014/main" id="{D9AE74C8-9AB0-4371-9D62-368517E86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629"/>
                <a:ext cx="58" cy="99"/>
              </a:xfrm>
              <a:custGeom>
                <a:avLst/>
                <a:gdLst>
                  <a:gd name="T0" fmla="*/ 96 w 23"/>
                  <a:gd name="T1" fmla="*/ 230 h 37"/>
                  <a:gd name="T2" fmla="*/ 368 w 23"/>
                  <a:gd name="T3" fmla="*/ 0 h 37"/>
                  <a:gd name="T4" fmla="*/ 0 w 23"/>
                  <a:gd name="T5" fmla="*/ 230 h 37"/>
                  <a:gd name="T6" fmla="*/ 83 w 23"/>
                  <a:gd name="T7" fmla="*/ 709 h 37"/>
                  <a:gd name="T8" fmla="*/ 96 w 23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10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4" y="33"/>
                      <a:pt x="3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6" name="Freeform 3154">
                <a:extLst>
                  <a:ext uri="{FF2B5EF4-FFF2-40B4-BE49-F238E27FC236}">
                    <a16:creationId xmlns:a16="http://schemas.microsoft.com/office/drawing/2014/main" id="{F4F51372-445C-4EBD-B066-75957299D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1877"/>
                <a:ext cx="60" cy="107"/>
              </a:xfrm>
              <a:custGeom>
                <a:avLst/>
                <a:gdLst>
                  <a:gd name="T0" fmla="*/ 113 w 24"/>
                  <a:gd name="T1" fmla="*/ 286 h 40"/>
                  <a:gd name="T2" fmla="*/ 375 w 24"/>
                  <a:gd name="T3" fmla="*/ 56 h 40"/>
                  <a:gd name="T4" fmla="*/ 20 w 24"/>
                  <a:gd name="T5" fmla="*/ 286 h 40"/>
                  <a:gd name="T6" fmla="*/ 95 w 24"/>
                  <a:gd name="T7" fmla="*/ 765 h 40"/>
                  <a:gd name="T8" fmla="*/ 113 w 24"/>
                  <a:gd name="T9" fmla="*/ 286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40">
                    <a:moveTo>
                      <a:pt x="7" y="15"/>
                    </a:moveTo>
                    <a:cubicBezTo>
                      <a:pt x="11" y="7"/>
                      <a:pt x="18" y="4"/>
                      <a:pt x="24" y="3"/>
                    </a:cubicBezTo>
                    <a:cubicBezTo>
                      <a:pt x="10" y="4"/>
                      <a:pt x="3" y="0"/>
                      <a:pt x="1" y="15"/>
                    </a:cubicBezTo>
                    <a:cubicBezTo>
                      <a:pt x="0" y="27"/>
                      <a:pt x="1" y="36"/>
                      <a:pt x="6" y="40"/>
                    </a:cubicBezTo>
                    <a:cubicBezTo>
                      <a:pt x="5" y="36"/>
                      <a:pt x="4" y="23"/>
                      <a:pt x="7" y="15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7" name="Freeform 3155">
                <a:extLst>
                  <a:ext uri="{FF2B5EF4-FFF2-40B4-BE49-F238E27FC236}">
                    <a16:creationId xmlns:a16="http://schemas.microsoft.com/office/drawing/2014/main" id="{B99DBEB0-F399-419F-B04D-54AA089E4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4" y="2029"/>
                <a:ext cx="58" cy="99"/>
              </a:xfrm>
              <a:custGeom>
                <a:avLst/>
                <a:gdLst>
                  <a:gd name="T0" fmla="*/ 96 w 23"/>
                  <a:gd name="T1" fmla="*/ 230 h 37"/>
                  <a:gd name="T2" fmla="*/ 368 w 23"/>
                  <a:gd name="T3" fmla="*/ 0 h 37"/>
                  <a:gd name="T4" fmla="*/ 0 w 23"/>
                  <a:gd name="T5" fmla="*/ 230 h 37"/>
                  <a:gd name="T6" fmla="*/ 83 w 23"/>
                  <a:gd name="T7" fmla="*/ 709 h 37"/>
                  <a:gd name="T8" fmla="*/ 96 w 23"/>
                  <a:gd name="T9" fmla="*/ 230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6" y="12"/>
                    </a:moveTo>
                    <a:cubicBezTo>
                      <a:pt x="9" y="4"/>
                      <a:pt x="17" y="1"/>
                      <a:pt x="23" y="0"/>
                    </a:cubicBezTo>
                    <a:cubicBezTo>
                      <a:pt x="9" y="1"/>
                      <a:pt x="0" y="0"/>
                      <a:pt x="0" y="12"/>
                    </a:cubicBezTo>
                    <a:cubicBezTo>
                      <a:pt x="0" y="24"/>
                      <a:pt x="0" y="33"/>
                      <a:pt x="5" y="37"/>
                    </a:cubicBezTo>
                    <a:cubicBezTo>
                      <a:pt x="3" y="33"/>
                      <a:pt x="2" y="20"/>
                      <a:pt x="6" y="12"/>
                    </a:cubicBezTo>
                    <a:close/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8" name="Freeform 3156">
                <a:extLst>
                  <a:ext uri="{FF2B5EF4-FFF2-40B4-BE49-F238E27FC236}">
                    <a16:creationId xmlns:a16="http://schemas.microsoft.com/office/drawing/2014/main" id="{FE2BE619-56F9-4E11-8ED0-CA4442A84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152"/>
                <a:ext cx="47" cy="69"/>
              </a:xfrm>
              <a:custGeom>
                <a:avLst/>
                <a:gdLst>
                  <a:gd name="T0" fmla="*/ 287 w 19"/>
                  <a:gd name="T1" fmla="*/ 0 h 26"/>
                  <a:gd name="T2" fmla="*/ 62 w 19"/>
                  <a:gd name="T3" fmla="*/ 35 h 26"/>
                  <a:gd name="T4" fmla="*/ 153 w 19"/>
                  <a:gd name="T5" fmla="*/ 486 h 26"/>
                  <a:gd name="T6" fmla="*/ 104 w 19"/>
                  <a:gd name="T7" fmla="*/ 204 h 26"/>
                  <a:gd name="T8" fmla="*/ 257 w 19"/>
                  <a:gd name="T9" fmla="*/ 3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9" y="0"/>
                    </a:moveTo>
                    <a:cubicBezTo>
                      <a:pt x="16" y="0"/>
                      <a:pt x="6" y="0"/>
                      <a:pt x="4" y="2"/>
                    </a:cubicBezTo>
                    <a:cubicBezTo>
                      <a:pt x="0" y="7"/>
                      <a:pt x="8" y="22"/>
                      <a:pt x="10" y="26"/>
                    </a:cubicBezTo>
                    <a:cubicBezTo>
                      <a:pt x="8" y="22"/>
                      <a:pt x="6" y="16"/>
                      <a:pt x="7" y="11"/>
                    </a:cubicBezTo>
                    <a:cubicBezTo>
                      <a:pt x="8" y="5"/>
                      <a:pt x="12" y="4"/>
                      <a:pt x="1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9" name="Freeform 3157">
                <a:extLst>
                  <a:ext uri="{FF2B5EF4-FFF2-40B4-BE49-F238E27FC236}">
                    <a16:creationId xmlns:a16="http://schemas.microsoft.com/office/drawing/2014/main" id="{E7AE1EE2-2099-46F2-8F48-712DEE741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7" y="2251"/>
                <a:ext cx="90" cy="66"/>
              </a:xfrm>
              <a:custGeom>
                <a:avLst/>
                <a:gdLst>
                  <a:gd name="T0" fmla="*/ 563 w 36"/>
                  <a:gd name="T1" fmla="*/ 0 h 25"/>
                  <a:gd name="T2" fmla="*/ 208 w 36"/>
                  <a:gd name="T3" fmla="*/ 34 h 25"/>
                  <a:gd name="T4" fmla="*/ 188 w 36"/>
                  <a:gd name="T5" fmla="*/ 459 h 25"/>
                  <a:gd name="T6" fmla="*/ 438 w 36"/>
                  <a:gd name="T7" fmla="*/ 5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5">
                    <a:moveTo>
                      <a:pt x="36" y="0"/>
                    </a:moveTo>
                    <a:cubicBezTo>
                      <a:pt x="27" y="2"/>
                      <a:pt x="22" y="0"/>
                      <a:pt x="13" y="2"/>
                    </a:cubicBezTo>
                    <a:cubicBezTo>
                      <a:pt x="0" y="4"/>
                      <a:pt x="9" y="18"/>
                      <a:pt x="12" y="25"/>
                    </a:cubicBezTo>
                    <a:cubicBezTo>
                      <a:pt x="5" y="11"/>
                      <a:pt x="16" y="5"/>
                      <a:pt x="28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0" name="Freeform 3158">
                <a:extLst>
                  <a:ext uri="{FF2B5EF4-FFF2-40B4-BE49-F238E27FC236}">
                    <a16:creationId xmlns:a16="http://schemas.microsoft.com/office/drawing/2014/main" id="{1BCAE255-6EFC-4403-ABFB-EF550D488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339"/>
                <a:ext cx="68" cy="61"/>
              </a:xfrm>
              <a:custGeom>
                <a:avLst/>
                <a:gdLst>
                  <a:gd name="T0" fmla="*/ 413 w 27"/>
                  <a:gd name="T1" fmla="*/ 34 h 23"/>
                  <a:gd name="T2" fmla="*/ 96 w 27"/>
                  <a:gd name="T3" fmla="*/ 56 h 23"/>
                  <a:gd name="T4" fmla="*/ 159 w 27"/>
                  <a:gd name="T5" fmla="*/ 430 h 23"/>
                  <a:gd name="T6" fmla="*/ 159 w 27"/>
                  <a:gd name="T7" fmla="*/ 149 h 23"/>
                  <a:gd name="T8" fmla="*/ 431 w 27"/>
                  <a:gd name="T9" fmla="*/ 34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26" y="2"/>
                    </a:moveTo>
                    <a:cubicBezTo>
                      <a:pt x="22" y="2"/>
                      <a:pt x="9" y="0"/>
                      <a:pt x="6" y="3"/>
                    </a:cubicBezTo>
                    <a:cubicBezTo>
                      <a:pt x="0" y="7"/>
                      <a:pt x="6" y="21"/>
                      <a:pt x="10" y="23"/>
                    </a:cubicBezTo>
                    <a:cubicBezTo>
                      <a:pt x="8" y="20"/>
                      <a:pt x="7" y="12"/>
                      <a:pt x="10" y="8"/>
                    </a:cubicBezTo>
                    <a:cubicBezTo>
                      <a:pt x="12" y="5"/>
                      <a:pt x="23" y="2"/>
                      <a:pt x="27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1" name="Freeform 3159">
                <a:extLst>
                  <a:ext uri="{FF2B5EF4-FFF2-40B4-BE49-F238E27FC236}">
                    <a16:creationId xmlns:a16="http://schemas.microsoft.com/office/drawing/2014/main" id="{0392C8C1-1DB3-4631-9E50-C0EA96805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435"/>
                <a:ext cx="75" cy="56"/>
              </a:xfrm>
              <a:custGeom>
                <a:avLst/>
                <a:gdLst>
                  <a:gd name="T0" fmla="*/ 470 w 30"/>
                  <a:gd name="T1" fmla="*/ 77 h 21"/>
                  <a:gd name="T2" fmla="*/ 145 w 30"/>
                  <a:gd name="T3" fmla="*/ 21 h 21"/>
                  <a:gd name="T4" fmla="*/ 33 w 30"/>
                  <a:gd name="T5" fmla="*/ 93 h 21"/>
                  <a:gd name="T6" fmla="*/ 50 w 30"/>
                  <a:gd name="T7" fmla="*/ 397 h 21"/>
                  <a:gd name="T8" fmla="*/ 113 w 30"/>
                  <a:gd name="T9" fmla="*/ 115 h 21"/>
                  <a:gd name="T10" fmla="*/ 470 w 30"/>
                  <a:gd name="T11" fmla="*/ 11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21">
                    <a:moveTo>
                      <a:pt x="30" y="4"/>
                    </a:moveTo>
                    <a:cubicBezTo>
                      <a:pt x="23" y="5"/>
                      <a:pt x="16" y="2"/>
                      <a:pt x="9" y="1"/>
                    </a:cubicBezTo>
                    <a:cubicBezTo>
                      <a:pt x="4" y="0"/>
                      <a:pt x="3" y="0"/>
                      <a:pt x="2" y="5"/>
                    </a:cubicBezTo>
                    <a:cubicBezTo>
                      <a:pt x="0" y="9"/>
                      <a:pt x="0" y="18"/>
                      <a:pt x="3" y="21"/>
                    </a:cubicBezTo>
                    <a:cubicBezTo>
                      <a:pt x="2" y="16"/>
                      <a:pt x="2" y="9"/>
                      <a:pt x="7" y="6"/>
                    </a:cubicBezTo>
                    <a:cubicBezTo>
                      <a:pt x="12" y="4"/>
                      <a:pt x="25" y="6"/>
                      <a:pt x="30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2" name="Freeform 3160">
                <a:extLst>
                  <a:ext uri="{FF2B5EF4-FFF2-40B4-BE49-F238E27FC236}">
                    <a16:creationId xmlns:a16="http://schemas.microsoft.com/office/drawing/2014/main" id="{A95AFCD9-8A69-45F1-9EC9-258EC79F8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2517"/>
                <a:ext cx="87" cy="70"/>
              </a:xfrm>
              <a:custGeom>
                <a:avLst/>
                <a:gdLst>
                  <a:gd name="T0" fmla="*/ 537 w 35"/>
                  <a:gd name="T1" fmla="*/ 197 h 26"/>
                  <a:gd name="T2" fmla="*/ 341 w 35"/>
                  <a:gd name="T3" fmla="*/ 116 h 26"/>
                  <a:gd name="T4" fmla="*/ 186 w 35"/>
                  <a:gd name="T5" fmla="*/ 22 h 26"/>
                  <a:gd name="T6" fmla="*/ 30 w 35"/>
                  <a:gd name="T7" fmla="*/ 506 h 26"/>
                  <a:gd name="T8" fmla="*/ 137 w 35"/>
                  <a:gd name="T9" fmla="*/ 159 h 26"/>
                  <a:gd name="T10" fmla="*/ 415 w 35"/>
                  <a:gd name="T11" fmla="*/ 175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6">
                    <a:moveTo>
                      <a:pt x="35" y="10"/>
                    </a:moveTo>
                    <a:cubicBezTo>
                      <a:pt x="31" y="9"/>
                      <a:pt x="26" y="8"/>
                      <a:pt x="22" y="6"/>
                    </a:cubicBezTo>
                    <a:cubicBezTo>
                      <a:pt x="19" y="5"/>
                      <a:pt x="15" y="2"/>
                      <a:pt x="12" y="1"/>
                    </a:cubicBezTo>
                    <a:cubicBezTo>
                      <a:pt x="3" y="0"/>
                      <a:pt x="0" y="20"/>
                      <a:pt x="2" y="26"/>
                    </a:cubicBezTo>
                    <a:cubicBezTo>
                      <a:pt x="4" y="21"/>
                      <a:pt x="4" y="12"/>
                      <a:pt x="9" y="8"/>
                    </a:cubicBezTo>
                    <a:cubicBezTo>
                      <a:pt x="14" y="6"/>
                      <a:pt x="23" y="8"/>
                      <a:pt x="27" y="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3" name="Freeform 3161">
                <a:extLst>
                  <a:ext uri="{FF2B5EF4-FFF2-40B4-BE49-F238E27FC236}">
                    <a16:creationId xmlns:a16="http://schemas.microsoft.com/office/drawing/2014/main" id="{525A3F6A-559C-4523-98DC-37D3545F9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464"/>
                <a:ext cx="63" cy="91"/>
              </a:xfrm>
              <a:custGeom>
                <a:avLst/>
                <a:gdLst>
                  <a:gd name="T0" fmla="*/ 401 w 25"/>
                  <a:gd name="T1" fmla="*/ 94 h 34"/>
                  <a:gd name="T2" fmla="*/ 96 w 25"/>
                  <a:gd name="T3" fmla="*/ 115 h 34"/>
                  <a:gd name="T4" fmla="*/ 33 w 25"/>
                  <a:gd name="T5" fmla="*/ 653 h 34"/>
                  <a:gd name="T6" fmla="*/ 401 w 25"/>
                  <a:gd name="T7" fmla="*/ 94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4">
                    <a:moveTo>
                      <a:pt x="25" y="5"/>
                    </a:moveTo>
                    <a:cubicBezTo>
                      <a:pt x="19" y="4"/>
                      <a:pt x="11" y="0"/>
                      <a:pt x="6" y="6"/>
                    </a:cubicBezTo>
                    <a:cubicBezTo>
                      <a:pt x="0" y="14"/>
                      <a:pt x="4" y="25"/>
                      <a:pt x="2" y="34"/>
                    </a:cubicBezTo>
                    <a:cubicBezTo>
                      <a:pt x="3" y="20"/>
                      <a:pt x="8" y="3"/>
                      <a:pt x="25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4" name="Freeform 3162">
                <a:extLst>
                  <a:ext uri="{FF2B5EF4-FFF2-40B4-BE49-F238E27FC236}">
                    <a16:creationId xmlns:a16="http://schemas.microsoft.com/office/drawing/2014/main" id="{86AFC1A6-67B6-4CA8-909C-7B49B46D4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341"/>
                <a:ext cx="57" cy="78"/>
              </a:xfrm>
              <a:custGeom>
                <a:avLst/>
                <a:gdLst>
                  <a:gd name="T0" fmla="*/ 349 w 23"/>
                  <a:gd name="T1" fmla="*/ 22 h 29"/>
                  <a:gd name="T2" fmla="*/ 104 w 23"/>
                  <a:gd name="T3" fmla="*/ 81 h 29"/>
                  <a:gd name="T4" fmla="*/ 104 w 23"/>
                  <a:gd name="T5" fmla="*/ 565 h 29"/>
                  <a:gd name="T6" fmla="*/ 136 w 23"/>
                  <a:gd name="T7" fmla="*/ 159 h 29"/>
                  <a:gd name="T8" fmla="*/ 349 w 23"/>
                  <a:gd name="T9" fmla="*/ 22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9">
                    <a:moveTo>
                      <a:pt x="23" y="1"/>
                    </a:moveTo>
                    <a:cubicBezTo>
                      <a:pt x="18" y="2"/>
                      <a:pt x="11" y="0"/>
                      <a:pt x="7" y="4"/>
                    </a:cubicBezTo>
                    <a:cubicBezTo>
                      <a:pt x="0" y="11"/>
                      <a:pt x="6" y="22"/>
                      <a:pt x="7" y="29"/>
                    </a:cubicBezTo>
                    <a:cubicBezTo>
                      <a:pt x="6" y="24"/>
                      <a:pt x="6" y="13"/>
                      <a:pt x="9" y="8"/>
                    </a:cubicBezTo>
                    <a:cubicBezTo>
                      <a:pt x="12" y="4"/>
                      <a:pt x="18" y="3"/>
                      <a:pt x="23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5" name="Freeform 3163">
                <a:extLst>
                  <a:ext uri="{FF2B5EF4-FFF2-40B4-BE49-F238E27FC236}">
                    <a16:creationId xmlns:a16="http://schemas.microsoft.com/office/drawing/2014/main" id="{F20852A0-5F6E-409F-86DA-56FF04BA0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2216"/>
                <a:ext cx="77" cy="80"/>
              </a:xfrm>
              <a:custGeom>
                <a:avLst/>
                <a:gdLst>
                  <a:gd name="T0" fmla="*/ 124 w 31"/>
                  <a:gd name="T1" fmla="*/ 568 h 30"/>
                  <a:gd name="T2" fmla="*/ 75 w 31"/>
                  <a:gd name="T3" fmla="*/ 136 h 30"/>
                  <a:gd name="T4" fmla="*/ 474 w 31"/>
                  <a:gd name="T5" fmla="*/ 93 h 30"/>
                  <a:gd name="T6" fmla="*/ 216 w 31"/>
                  <a:gd name="T7" fmla="*/ 136 h 30"/>
                  <a:gd name="T8" fmla="*/ 124 w 31"/>
                  <a:gd name="T9" fmla="*/ 363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8" y="30"/>
                    </a:moveTo>
                    <a:cubicBezTo>
                      <a:pt x="9" y="23"/>
                      <a:pt x="0" y="14"/>
                      <a:pt x="5" y="7"/>
                    </a:cubicBezTo>
                    <a:cubicBezTo>
                      <a:pt x="9" y="0"/>
                      <a:pt x="24" y="3"/>
                      <a:pt x="31" y="5"/>
                    </a:cubicBezTo>
                    <a:cubicBezTo>
                      <a:pt x="25" y="7"/>
                      <a:pt x="19" y="5"/>
                      <a:pt x="14" y="7"/>
                    </a:cubicBezTo>
                    <a:cubicBezTo>
                      <a:pt x="7" y="9"/>
                      <a:pt x="8" y="13"/>
                      <a:pt x="8" y="19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6" name="Freeform 3164">
                <a:extLst>
                  <a:ext uri="{FF2B5EF4-FFF2-40B4-BE49-F238E27FC236}">
                    <a16:creationId xmlns:a16="http://schemas.microsoft.com/office/drawing/2014/main" id="{3314137B-C9F8-422E-A25E-AAB432F62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2112"/>
                <a:ext cx="55" cy="72"/>
              </a:xfrm>
              <a:custGeom>
                <a:avLst/>
                <a:gdLst>
                  <a:gd name="T0" fmla="*/ 125 w 22"/>
                  <a:gd name="T1" fmla="*/ 512 h 27"/>
                  <a:gd name="T2" fmla="*/ 83 w 22"/>
                  <a:gd name="T3" fmla="*/ 307 h 27"/>
                  <a:gd name="T4" fmla="*/ 20 w 22"/>
                  <a:gd name="T5" fmla="*/ 149 h 27"/>
                  <a:gd name="T6" fmla="*/ 345 w 22"/>
                  <a:gd name="T7" fmla="*/ 35 h 27"/>
                  <a:gd name="T8" fmla="*/ 158 w 22"/>
                  <a:gd name="T9" fmla="*/ 115 h 27"/>
                  <a:gd name="T10" fmla="*/ 113 w 22"/>
                  <a:gd name="T11" fmla="*/ 376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27">
                    <a:moveTo>
                      <a:pt x="8" y="27"/>
                    </a:moveTo>
                    <a:cubicBezTo>
                      <a:pt x="7" y="23"/>
                      <a:pt x="6" y="20"/>
                      <a:pt x="5" y="16"/>
                    </a:cubicBezTo>
                    <a:cubicBezTo>
                      <a:pt x="4" y="14"/>
                      <a:pt x="0" y="10"/>
                      <a:pt x="1" y="8"/>
                    </a:cubicBezTo>
                    <a:cubicBezTo>
                      <a:pt x="3" y="2"/>
                      <a:pt x="17" y="0"/>
                      <a:pt x="22" y="2"/>
                    </a:cubicBezTo>
                    <a:cubicBezTo>
                      <a:pt x="18" y="3"/>
                      <a:pt x="13" y="2"/>
                      <a:pt x="10" y="6"/>
                    </a:cubicBezTo>
                    <a:cubicBezTo>
                      <a:pt x="8" y="9"/>
                      <a:pt x="6" y="17"/>
                      <a:pt x="7" y="2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7" name="Freeform 3165">
                <a:extLst>
                  <a:ext uri="{FF2B5EF4-FFF2-40B4-BE49-F238E27FC236}">
                    <a16:creationId xmlns:a16="http://schemas.microsoft.com/office/drawing/2014/main" id="{FE44DDF9-14A7-4163-9825-9E94DAB63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995"/>
                <a:ext cx="50" cy="69"/>
              </a:xfrm>
              <a:custGeom>
                <a:avLst/>
                <a:gdLst>
                  <a:gd name="T0" fmla="*/ 50 w 20"/>
                  <a:gd name="T1" fmla="*/ 486 h 26"/>
                  <a:gd name="T2" fmla="*/ 50 w 20"/>
                  <a:gd name="T3" fmla="*/ 149 h 26"/>
                  <a:gd name="T4" fmla="*/ 313 w 20"/>
                  <a:gd name="T5" fmla="*/ 21 h 26"/>
                  <a:gd name="T6" fmla="*/ 50 w 20"/>
                  <a:gd name="T7" fmla="*/ 395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6">
                    <a:moveTo>
                      <a:pt x="3" y="26"/>
                    </a:moveTo>
                    <a:cubicBezTo>
                      <a:pt x="3" y="20"/>
                      <a:pt x="0" y="13"/>
                      <a:pt x="3" y="8"/>
                    </a:cubicBezTo>
                    <a:cubicBezTo>
                      <a:pt x="5" y="2"/>
                      <a:pt x="15" y="0"/>
                      <a:pt x="20" y="1"/>
                    </a:cubicBezTo>
                    <a:cubicBezTo>
                      <a:pt x="11" y="3"/>
                      <a:pt x="2" y="11"/>
                      <a:pt x="3" y="2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8" name="Freeform 3166">
                <a:extLst>
                  <a:ext uri="{FF2B5EF4-FFF2-40B4-BE49-F238E27FC236}">
                    <a16:creationId xmlns:a16="http://schemas.microsoft.com/office/drawing/2014/main" id="{4572676A-7DFB-48D6-8326-FF6454A0F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1856"/>
                <a:ext cx="52" cy="107"/>
              </a:xfrm>
              <a:custGeom>
                <a:avLst/>
                <a:gdLst>
                  <a:gd name="T0" fmla="*/ 319 w 21"/>
                  <a:gd name="T1" fmla="*/ 0 h 40"/>
                  <a:gd name="T2" fmla="*/ 12 w 21"/>
                  <a:gd name="T3" fmla="*/ 230 h 40"/>
                  <a:gd name="T4" fmla="*/ 104 w 21"/>
                  <a:gd name="T5" fmla="*/ 765 h 40"/>
                  <a:gd name="T6" fmla="*/ 104 w 21"/>
                  <a:gd name="T7" fmla="*/ 516 h 40"/>
                  <a:gd name="T8" fmla="*/ 92 w 21"/>
                  <a:gd name="T9" fmla="*/ 308 h 40"/>
                  <a:gd name="T10" fmla="*/ 258 w 21"/>
                  <a:gd name="T11" fmla="*/ 21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0">
                    <a:moveTo>
                      <a:pt x="21" y="0"/>
                    </a:moveTo>
                    <a:cubicBezTo>
                      <a:pt x="12" y="3"/>
                      <a:pt x="1" y="0"/>
                      <a:pt x="1" y="12"/>
                    </a:cubicBezTo>
                    <a:cubicBezTo>
                      <a:pt x="0" y="22"/>
                      <a:pt x="8" y="30"/>
                      <a:pt x="7" y="40"/>
                    </a:cubicBezTo>
                    <a:cubicBezTo>
                      <a:pt x="6" y="36"/>
                      <a:pt x="7" y="32"/>
                      <a:pt x="7" y="27"/>
                    </a:cubicBezTo>
                    <a:cubicBezTo>
                      <a:pt x="8" y="23"/>
                      <a:pt x="7" y="20"/>
                      <a:pt x="6" y="16"/>
                    </a:cubicBezTo>
                    <a:cubicBezTo>
                      <a:pt x="5" y="8"/>
                      <a:pt x="9" y="3"/>
                      <a:pt x="17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9" name="Freeform 3167">
                <a:extLst>
                  <a:ext uri="{FF2B5EF4-FFF2-40B4-BE49-F238E27FC236}">
                    <a16:creationId xmlns:a16="http://schemas.microsoft.com/office/drawing/2014/main" id="{39588664-8ED3-492F-8AA1-1F096CE97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741"/>
                <a:ext cx="40" cy="75"/>
              </a:xfrm>
              <a:custGeom>
                <a:avLst/>
                <a:gdLst>
                  <a:gd name="T0" fmla="*/ 250 w 16"/>
                  <a:gd name="T1" fmla="*/ 21 h 28"/>
                  <a:gd name="T2" fmla="*/ 50 w 16"/>
                  <a:gd name="T3" fmla="*/ 94 h 28"/>
                  <a:gd name="T4" fmla="*/ 95 w 16"/>
                  <a:gd name="T5" fmla="*/ 538 h 28"/>
                  <a:gd name="T6" fmla="*/ 125 w 16"/>
                  <a:gd name="T7" fmla="*/ 209 h 28"/>
                  <a:gd name="T8" fmla="*/ 250 w 16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6" y="1"/>
                    </a:moveTo>
                    <a:cubicBezTo>
                      <a:pt x="10" y="1"/>
                      <a:pt x="6" y="0"/>
                      <a:pt x="3" y="5"/>
                    </a:cubicBezTo>
                    <a:cubicBezTo>
                      <a:pt x="0" y="13"/>
                      <a:pt x="6" y="21"/>
                      <a:pt x="6" y="28"/>
                    </a:cubicBezTo>
                    <a:cubicBezTo>
                      <a:pt x="6" y="22"/>
                      <a:pt x="5" y="18"/>
                      <a:pt x="8" y="11"/>
                    </a:cubicBezTo>
                    <a:cubicBezTo>
                      <a:pt x="10" y="5"/>
                      <a:pt x="11" y="4"/>
                      <a:pt x="1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0" name="Freeform 3168">
                <a:extLst>
                  <a:ext uri="{FF2B5EF4-FFF2-40B4-BE49-F238E27FC236}">
                    <a16:creationId xmlns:a16="http://schemas.microsoft.com/office/drawing/2014/main" id="{CDE62422-050A-4854-AD58-645898886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4" y="1632"/>
                <a:ext cx="53" cy="72"/>
              </a:xfrm>
              <a:custGeom>
                <a:avLst/>
                <a:gdLst>
                  <a:gd name="T0" fmla="*/ 338 w 21"/>
                  <a:gd name="T1" fmla="*/ 77 h 27"/>
                  <a:gd name="T2" fmla="*/ 126 w 21"/>
                  <a:gd name="T3" fmla="*/ 35 h 27"/>
                  <a:gd name="T4" fmla="*/ 114 w 21"/>
                  <a:gd name="T5" fmla="*/ 512 h 27"/>
                  <a:gd name="T6" fmla="*/ 338 w 21"/>
                  <a:gd name="T7" fmla="*/ 7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7">
                    <a:moveTo>
                      <a:pt x="21" y="4"/>
                    </a:moveTo>
                    <a:cubicBezTo>
                      <a:pt x="16" y="4"/>
                      <a:pt x="12" y="0"/>
                      <a:pt x="8" y="2"/>
                    </a:cubicBezTo>
                    <a:cubicBezTo>
                      <a:pt x="0" y="6"/>
                      <a:pt x="4" y="21"/>
                      <a:pt x="7" y="27"/>
                    </a:cubicBezTo>
                    <a:cubicBezTo>
                      <a:pt x="5" y="14"/>
                      <a:pt x="8" y="5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1" name="Freeform 3169">
                <a:extLst>
                  <a:ext uri="{FF2B5EF4-FFF2-40B4-BE49-F238E27FC236}">
                    <a16:creationId xmlns:a16="http://schemas.microsoft.com/office/drawing/2014/main" id="{419A45D2-E268-4B95-A9AE-5474C5E40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17"/>
                <a:ext cx="37" cy="78"/>
              </a:xfrm>
              <a:custGeom>
                <a:avLst/>
                <a:gdLst>
                  <a:gd name="T0" fmla="*/ 62 w 15"/>
                  <a:gd name="T1" fmla="*/ 35 h 29"/>
                  <a:gd name="T2" fmla="*/ 0 w 15"/>
                  <a:gd name="T3" fmla="*/ 565 h 29"/>
                  <a:gd name="T4" fmla="*/ 133 w 15"/>
                  <a:gd name="T5" fmla="*/ 231 h 29"/>
                  <a:gd name="T6" fmla="*/ 224 w 15"/>
                  <a:gd name="T7" fmla="*/ 35 h 29"/>
                  <a:gd name="T8" fmla="*/ 91 w 15"/>
                  <a:gd name="T9" fmla="*/ 0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9">
                    <a:moveTo>
                      <a:pt x="4" y="2"/>
                    </a:moveTo>
                    <a:cubicBezTo>
                      <a:pt x="10" y="10"/>
                      <a:pt x="3" y="22"/>
                      <a:pt x="0" y="29"/>
                    </a:cubicBezTo>
                    <a:cubicBezTo>
                      <a:pt x="5" y="24"/>
                      <a:pt x="9" y="19"/>
                      <a:pt x="9" y="12"/>
                    </a:cubicBezTo>
                    <a:cubicBezTo>
                      <a:pt x="10" y="7"/>
                      <a:pt x="8" y="2"/>
                      <a:pt x="15" y="2"/>
                    </a:cubicBezTo>
                    <a:cubicBezTo>
                      <a:pt x="13" y="0"/>
                      <a:pt x="9" y="0"/>
                      <a:pt x="6" y="0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2" name="Freeform 3170">
                <a:extLst>
                  <a:ext uri="{FF2B5EF4-FFF2-40B4-BE49-F238E27FC236}">
                    <a16:creationId xmlns:a16="http://schemas.microsoft.com/office/drawing/2014/main" id="{EE94B3B1-7787-42FE-B696-64D4E2BCC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411"/>
                <a:ext cx="47" cy="74"/>
              </a:xfrm>
              <a:custGeom>
                <a:avLst/>
                <a:gdLst>
                  <a:gd name="T0" fmla="*/ 287 w 19"/>
                  <a:gd name="T1" fmla="*/ 77 h 28"/>
                  <a:gd name="T2" fmla="*/ 62 w 19"/>
                  <a:gd name="T3" fmla="*/ 111 h 28"/>
                  <a:gd name="T4" fmla="*/ 12 w 19"/>
                  <a:gd name="T5" fmla="*/ 518 h 28"/>
                  <a:gd name="T6" fmla="*/ 104 w 19"/>
                  <a:gd name="T7" fmla="*/ 225 h 28"/>
                  <a:gd name="T8" fmla="*/ 275 w 19"/>
                  <a:gd name="T9" fmla="*/ 9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8">
                    <a:moveTo>
                      <a:pt x="19" y="4"/>
                    </a:moveTo>
                    <a:cubicBezTo>
                      <a:pt x="13" y="4"/>
                      <a:pt x="8" y="0"/>
                      <a:pt x="4" y="6"/>
                    </a:cubicBezTo>
                    <a:cubicBezTo>
                      <a:pt x="0" y="12"/>
                      <a:pt x="5" y="21"/>
                      <a:pt x="1" y="28"/>
                    </a:cubicBezTo>
                    <a:cubicBezTo>
                      <a:pt x="4" y="22"/>
                      <a:pt x="5" y="18"/>
                      <a:pt x="7" y="12"/>
                    </a:cubicBezTo>
                    <a:cubicBezTo>
                      <a:pt x="9" y="5"/>
                      <a:pt x="12" y="6"/>
                      <a:pt x="18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3" name="Freeform 3171">
                <a:extLst>
                  <a:ext uri="{FF2B5EF4-FFF2-40B4-BE49-F238E27FC236}">
                    <a16:creationId xmlns:a16="http://schemas.microsoft.com/office/drawing/2014/main" id="{761301D3-05CA-4C09-8772-890DB603E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309"/>
                <a:ext cx="38" cy="59"/>
              </a:xfrm>
              <a:custGeom>
                <a:avLst/>
                <a:gdLst>
                  <a:gd name="T0" fmla="*/ 243 w 15"/>
                  <a:gd name="T1" fmla="*/ 0 h 22"/>
                  <a:gd name="T2" fmla="*/ 51 w 15"/>
                  <a:gd name="T3" fmla="*/ 80 h 22"/>
                  <a:gd name="T4" fmla="*/ 51 w 15"/>
                  <a:gd name="T5" fmla="*/ 424 h 22"/>
                  <a:gd name="T6" fmla="*/ 225 w 15"/>
                  <a:gd name="T7" fmla="*/ 3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15" y="0"/>
                    </a:moveTo>
                    <a:cubicBezTo>
                      <a:pt x="11" y="0"/>
                      <a:pt x="5" y="0"/>
                      <a:pt x="3" y="4"/>
                    </a:cubicBezTo>
                    <a:cubicBezTo>
                      <a:pt x="0" y="8"/>
                      <a:pt x="3" y="17"/>
                      <a:pt x="3" y="22"/>
                    </a:cubicBezTo>
                    <a:cubicBezTo>
                      <a:pt x="4" y="16"/>
                      <a:pt x="5" y="3"/>
                      <a:pt x="14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4" name="Freeform 3172">
                <a:extLst>
                  <a:ext uri="{FF2B5EF4-FFF2-40B4-BE49-F238E27FC236}">
                    <a16:creationId xmlns:a16="http://schemas.microsoft.com/office/drawing/2014/main" id="{65A83EBB-29E3-4E23-891C-90A32F49A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1963"/>
                <a:ext cx="80" cy="32"/>
              </a:xfrm>
              <a:custGeom>
                <a:avLst/>
                <a:gdLst>
                  <a:gd name="T0" fmla="*/ 0 w 32"/>
                  <a:gd name="T1" fmla="*/ 35 h 12"/>
                  <a:gd name="T2" fmla="*/ 500 w 32"/>
                  <a:gd name="T3" fmla="*/ 227 h 12"/>
                  <a:gd name="T4" fmla="*/ 95 w 32"/>
                  <a:gd name="T5" fmla="*/ 11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2">
                    <a:moveTo>
                      <a:pt x="0" y="2"/>
                    </a:moveTo>
                    <a:cubicBezTo>
                      <a:pt x="10" y="6"/>
                      <a:pt x="25" y="0"/>
                      <a:pt x="32" y="12"/>
                    </a:cubicBezTo>
                    <a:cubicBezTo>
                      <a:pt x="26" y="7"/>
                      <a:pt x="15" y="6"/>
                      <a:pt x="6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5" name="Freeform 3173">
                <a:extLst>
                  <a:ext uri="{FF2B5EF4-FFF2-40B4-BE49-F238E27FC236}">
                    <a16:creationId xmlns:a16="http://schemas.microsoft.com/office/drawing/2014/main" id="{874A2E0F-9B01-431F-B36A-CA1AE8070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2093"/>
                <a:ext cx="113" cy="86"/>
              </a:xfrm>
              <a:custGeom>
                <a:avLst/>
                <a:gdLst>
                  <a:gd name="T0" fmla="*/ 713 w 45"/>
                  <a:gd name="T1" fmla="*/ 94 h 32"/>
                  <a:gd name="T2" fmla="*/ 158 w 45"/>
                  <a:gd name="T3" fmla="*/ 81 h 32"/>
                  <a:gd name="T4" fmla="*/ 95 w 45"/>
                  <a:gd name="T5" fmla="*/ 621 h 32"/>
                  <a:gd name="T6" fmla="*/ 472 w 45"/>
                  <a:gd name="T7" fmla="*/ 94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32">
                    <a:moveTo>
                      <a:pt x="45" y="5"/>
                    </a:moveTo>
                    <a:cubicBezTo>
                      <a:pt x="35" y="2"/>
                      <a:pt x="21" y="0"/>
                      <a:pt x="10" y="4"/>
                    </a:cubicBezTo>
                    <a:cubicBezTo>
                      <a:pt x="1" y="8"/>
                      <a:pt x="0" y="25"/>
                      <a:pt x="6" y="32"/>
                    </a:cubicBezTo>
                    <a:cubicBezTo>
                      <a:pt x="3" y="14"/>
                      <a:pt x="12" y="5"/>
                      <a:pt x="3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6" name="Freeform 3174">
                <a:extLst>
                  <a:ext uri="{FF2B5EF4-FFF2-40B4-BE49-F238E27FC236}">
                    <a16:creationId xmlns:a16="http://schemas.microsoft.com/office/drawing/2014/main" id="{46CC03C9-A441-4360-B707-8B07DDA81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2216"/>
                <a:ext cx="125" cy="136"/>
              </a:xfrm>
              <a:custGeom>
                <a:avLst/>
                <a:gdLst>
                  <a:gd name="T0" fmla="*/ 783 w 50"/>
                  <a:gd name="T1" fmla="*/ 93 h 51"/>
                  <a:gd name="T2" fmla="*/ 188 w 50"/>
                  <a:gd name="T3" fmla="*/ 192 h 51"/>
                  <a:gd name="T4" fmla="*/ 313 w 50"/>
                  <a:gd name="T5" fmla="*/ 968 h 51"/>
                  <a:gd name="T6" fmla="*/ 625 w 50"/>
                  <a:gd name="T7" fmla="*/ 93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0" h="51">
                    <a:moveTo>
                      <a:pt x="50" y="5"/>
                    </a:moveTo>
                    <a:cubicBezTo>
                      <a:pt x="37" y="5"/>
                      <a:pt x="23" y="0"/>
                      <a:pt x="12" y="10"/>
                    </a:cubicBezTo>
                    <a:cubicBezTo>
                      <a:pt x="0" y="21"/>
                      <a:pt x="14" y="40"/>
                      <a:pt x="20" y="51"/>
                    </a:cubicBezTo>
                    <a:cubicBezTo>
                      <a:pt x="9" y="28"/>
                      <a:pt x="13" y="9"/>
                      <a:pt x="40" y="5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7" name="Freeform 3175">
                <a:extLst>
                  <a:ext uri="{FF2B5EF4-FFF2-40B4-BE49-F238E27FC236}">
                    <a16:creationId xmlns:a16="http://schemas.microsoft.com/office/drawing/2014/main" id="{555A6E05-2D78-49F9-B0D3-2EDB1DED8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365"/>
                <a:ext cx="85" cy="179"/>
              </a:xfrm>
              <a:custGeom>
                <a:avLst/>
                <a:gdLst>
                  <a:gd name="T0" fmla="*/ 533 w 34"/>
                  <a:gd name="T1" fmla="*/ 21 h 67"/>
                  <a:gd name="T2" fmla="*/ 33 w 34"/>
                  <a:gd name="T3" fmla="*/ 478 h 67"/>
                  <a:gd name="T4" fmla="*/ 220 w 34"/>
                  <a:gd name="T5" fmla="*/ 970 h 67"/>
                  <a:gd name="T6" fmla="*/ 408 w 34"/>
                  <a:gd name="T7" fmla="*/ 1277 h 67"/>
                  <a:gd name="T8" fmla="*/ 158 w 34"/>
                  <a:gd name="T9" fmla="*/ 550 h 67"/>
                  <a:gd name="T10" fmla="*/ 470 w 34"/>
                  <a:gd name="T11" fmla="*/ 56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67">
                    <a:moveTo>
                      <a:pt x="34" y="1"/>
                    </a:moveTo>
                    <a:cubicBezTo>
                      <a:pt x="21" y="0"/>
                      <a:pt x="0" y="11"/>
                      <a:pt x="2" y="25"/>
                    </a:cubicBezTo>
                    <a:cubicBezTo>
                      <a:pt x="3" y="33"/>
                      <a:pt x="8" y="45"/>
                      <a:pt x="14" y="51"/>
                    </a:cubicBezTo>
                    <a:cubicBezTo>
                      <a:pt x="19" y="57"/>
                      <a:pt x="25" y="59"/>
                      <a:pt x="26" y="67"/>
                    </a:cubicBezTo>
                    <a:cubicBezTo>
                      <a:pt x="24" y="53"/>
                      <a:pt x="12" y="43"/>
                      <a:pt x="10" y="29"/>
                    </a:cubicBezTo>
                    <a:cubicBezTo>
                      <a:pt x="8" y="16"/>
                      <a:pt x="20" y="9"/>
                      <a:pt x="30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8" name="Freeform 3176">
                <a:extLst>
                  <a:ext uri="{FF2B5EF4-FFF2-40B4-BE49-F238E27FC236}">
                    <a16:creationId xmlns:a16="http://schemas.microsoft.com/office/drawing/2014/main" id="{322EA0DE-A87B-479A-AC5F-4B78CA8FD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491"/>
                <a:ext cx="178" cy="85"/>
              </a:xfrm>
              <a:custGeom>
                <a:avLst/>
                <a:gdLst>
                  <a:gd name="T0" fmla="*/ 0 w 71"/>
                  <a:gd name="T1" fmla="*/ 600 h 32"/>
                  <a:gd name="T2" fmla="*/ 471 w 71"/>
                  <a:gd name="T3" fmla="*/ 21 h 32"/>
                  <a:gd name="T4" fmla="*/ 1118 w 71"/>
                  <a:gd name="T5" fmla="*/ 545 h 32"/>
                  <a:gd name="T6" fmla="*/ 629 w 71"/>
                  <a:gd name="T7" fmla="*/ 170 h 32"/>
                  <a:gd name="T8" fmla="*/ 283 w 71"/>
                  <a:gd name="T9" fmla="*/ 26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32">
                    <a:moveTo>
                      <a:pt x="0" y="32"/>
                    </a:moveTo>
                    <a:cubicBezTo>
                      <a:pt x="2" y="19"/>
                      <a:pt x="18" y="3"/>
                      <a:pt x="30" y="1"/>
                    </a:cubicBezTo>
                    <a:cubicBezTo>
                      <a:pt x="43" y="0"/>
                      <a:pt x="68" y="17"/>
                      <a:pt x="71" y="29"/>
                    </a:cubicBezTo>
                    <a:cubicBezTo>
                      <a:pt x="64" y="21"/>
                      <a:pt x="50" y="13"/>
                      <a:pt x="40" y="9"/>
                    </a:cubicBezTo>
                    <a:cubicBezTo>
                      <a:pt x="30" y="4"/>
                      <a:pt x="26" y="11"/>
                      <a:pt x="18" y="1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9" name="Freeform 3177">
                <a:extLst>
                  <a:ext uri="{FF2B5EF4-FFF2-40B4-BE49-F238E27FC236}">
                    <a16:creationId xmlns:a16="http://schemas.microsoft.com/office/drawing/2014/main" id="{5523F7EC-DD38-4EA0-9F9A-0F678EF6B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1843"/>
                <a:ext cx="65" cy="80"/>
              </a:xfrm>
              <a:custGeom>
                <a:avLst/>
                <a:gdLst>
                  <a:gd name="T0" fmla="*/ 408 w 26"/>
                  <a:gd name="T1" fmla="*/ 35 h 30"/>
                  <a:gd name="T2" fmla="*/ 83 w 26"/>
                  <a:gd name="T3" fmla="*/ 136 h 30"/>
                  <a:gd name="T4" fmla="*/ 113 w 26"/>
                  <a:gd name="T5" fmla="*/ 568 h 30"/>
                  <a:gd name="T6" fmla="*/ 220 w 26"/>
                  <a:gd name="T7" fmla="*/ 192 h 30"/>
                  <a:gd name="T8" fmla="*/ 408 w 26"/>
                  <a:gd name="T9" fmla="*/ 21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6" y="2"/>
                    </a:moveTo>
                    <a:cubicBezTo>
                      <a:pt x="19" y="1"/>
                      <a:pt x="10" y="0"/>
                      <a:pt x="5" y="7"/>
                    </a:cubicBezTo>
                    <a:cubicBezTo>
                      <a:pt x="0" y="13"/>
                      <a:pt x="3" y="23"/>
                      <a:pt x="7" y="30"/>
                    </a:cubicBezTo>
                    <a:cubicBezTo>
                      <a:pt x="4" y="18"/>
                      <a:pt x="8" y="18"/>
                      <a:pt x="14" y="10"/>
                    </a:cubicBezTo>
                    <a:cubicBezTo>
                      <a:pt x="19" y="3"/>
                      <a:pt x="17" y="3"/>
                      <a:pt x="26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0" name="Freeform 3178">
                <a:extLst>
                  <a:ext uri="{FF2B5EF4-FFF2-40B4-BE49-F238E27FC236}">
                    <a16:creationId xmlns:a16="http://schemas.microsoft.com/office/drawing/2014/main" id="{F25F2269-A196-4EFF-81FF-C07337274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1733"/>
                <a:ext cx="65" cy="67"/>
              </a:xfrm>
              <a:custGeom>
                <a:avLst/>
                <a:gdLst>
                  <a:gd name="T0" fmla="*/ 408 w 26"/>
                  <a:gd name="T1" fmla="*/ 56 h 25"/>
                  <a:gd name="T2" fmla="*/ 125 w 26"/>
                  <a:gd name="T3" fmla="*/ 56 h 25"/>
                  <a:gd name="T4" fmla="*/ 63 w 26"/>
                  <a:gd name="T5" fmla="*/ 482 h 25"/>
                  <a:gd name="T6" fmla="*/ 333 w 26"/>
                  <a:gd name="T7" fmla="*/ 7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5">
                    <a:moveTo>
                      <a:pt x="26" y="3"/>
                    </a:moveTo>
                    <a:cubicBezTo>
                      <a:pt x="20" y="4"/>
                      <a:pt x="13" y="0"/>
                      <a:pt x="8" y="3"/>
                    </a:cubicBezTo>
                    <a:cubicBezTo>
                      <a:pt x="0" y="7"/>
                      <a:pt x="0" y="19"/>
                      <a:pt x="4" y="25"/>
                    </a:cubicBezTo>
                    <a:cubicBezTo>
                      <a:pt x="6" y="13"/>
                      <a:pt x="9" y="9"/>
                      <a:pt x="21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1" name="Freeform 3179">
                <a:extLst>
                  <a:ext uri="{FF2B5EF4-FFF2-40B4-BE49-F238E27FC236}">
                    <a16:creationId xmlns:a16="http://schemas.microsoft.com/office/drawing/2014/main" id="{60E7148F-7428-4871-9BA8-443A0FB7F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683"/>
                <a:ext cx="50" cy="114"/>
              </a:xfrm>
              <a:custGeom>
                <a:avLst/>
                <a:gdLst>
                  <a:gd name="T0" fmla="*/ 313 w 20"/>
                  <a:gd name="T1" fmla="*/ 0 h 43"/>
                  <a:gd name="T2" fmla="*/ 50 w 20"/>
                  <a:gd name="T3" fmla="*/ 225 h 43"/>
                  <a:gd name="T4" fmla="*/ 95 w 20"/>
                  <a:gd name="T5" fmla="*/ 801 h 43"/>
                  <a:gd name="T6" fmla="*/ 113 w 20"/>
                  <a:gd name="T7" fmla="*/ 315 h 43"/>
                  <a:gd name="T8" fmla="*/ 300 w 20"/>
                  <a:gd name="T9" fmla="*/ 21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43">
                    <a:moveTo>
                      <a:pt x="20" y="0"/>
                    </a:moveTo>
                    <a:cubicBezTo>
                      <a:pt x="13" y="4"/>
                      <a:pt x="6" y="3"/>
                      <a:pt x="3" y="12"/>
                    </a:cubicBezTo>
                    <a:cubicBezTo>
                      <a:pt x="0" y="22"/>
                      <a:pt x="2" y="34"/>
                      <a:pt x="6" y="43"/>
                    </a:cubicBezTo>
                    <a:cubicBezTo>
                      <a:pt x="8" y="36"/>
                      <a:pt x="5" y="25"/>
                      <a:pt x="7" y="17"/>
                    </a:cubicBezTo>
                    <a:cubicBezTo>
                      <a:pt x="9" y="9"/>
                      <a:pt x="13" y="6"/>
                      <a:pt x="19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2" name="Freeform 3180">
                <a:extLst>
                  <a:ext uri="{FF2B5EF4-FFF2-40B4-BE49-F238E27FC236}">
                    <a16:creationId xmlns:a16="http://schemas.microsoft.com/office/drawing/2014/main" id="{848DDB11-B08C-4601-A20A-F9B247689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819"/>
                <a:ext cx="75" cy="130"/>
              </a:xfrm>
              <a:custGeom>
                <a:avLst/>
                <a:gdLst>
                  <a:gd name="T0" fmla="*/ 470 w 30"/>
                  <a:gd name="T1" fmla="*/ 0 h 49"/>
                  <a:gd name="T2" fmla="*/ 158 w 30"/>
                  <a:gd name="T3" fmla="*/ 260 h 49"/>
                  <a:gd name="T4" fmla="*/ 113 w 30"/>
                  <a:gd name="T5" fmla="*/ 915 h 49"/>
                  <a:gd name="T6" fmla="*/ 470 w 30"/>
                  <a:gd name="T7" fmla="*/ 34 h 4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49">
                    <a:moveTo>
                      <a:pt x="30" y="0"/>
                    </a:moveTo>
                    <a:cubicBezTo>
                      <a:pt x="22" y="4"/>
                      <a:pt x="15" y="5"/>
                      <a:pt x="10" y="14"/>
                    </a:cubicBezTo>
                    <a:cubicBezTo>
                      <a:pt x="7" y="21"/>
                      <a:pt x="0" y="44"/>
                      <a:pt x="7" y="49"/>
                    </a:cubicBezTo>
                    <a:cubicBezTo>
                      <a:pt x="8" y="34"/>
                      <a:pt x="13" y="6"/>
                      <a:pt x="30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3" name="Freeform 3181">
                <a:extLst>
                  <a:ext uri="{FF2B5EF4-FFF2-40B4-BE49-F238E27FC236}">
                    <a16:creationId xmlns:a16="http://schemas.microsoft.com/office/drawing/2014/main" id="{76FC9570-D609-4FB9-9F77-FFA56C781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1995"/>
                <a:ext cx="80" cy="109"/>
              </a:xfrm>
              <a:custGeom>
                <a:avLst/>
                <a:gdLst>
                  <a:gd name="T0" fmla="*/ 500 w 32"/>
                  <a:gd name="T1" fmla="*/ 35 h 41"/>
                  <a:gd name="T2" fmla="*/ 95 w 32"/>
                  <a:gd name="T3" fmla="*/ 114 h 41"/>
                  <a:gd name="T4" fmla="*/ 83 w 32"/>
                  <a:gd name="T5" fmla="*/ 771 h 41"/>
                  <a:gd name="T6" fmla="*/ 145 w 32"/>
                  <a:gd name="T7" fmla="*/ 226 h 41"/>
                  <a:gd name="T8" fmla="*/ 425 w 32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41">
                    <a:moveTo>
                      <a:pt x="32" y="2"/>
                    </a:moveTo>
                    <a:cubicBezTo>
                      <a:pt x="25" y="0"/>
                      <a:pt x="11" y="0"/>
                      <a:pt x="6" y="6"/>
                    </a:cubicBezTo>
                    <a:cubicBezTo>
                      <a:pt x="0" y="12"/>
                      <a:pt x="0" y="34"/>
                      <a:pt x="5" y="41"/>
                    </a:cubicBezTo>
                    <a:cubicBezTo>
                      <a:pt x="6" y="30"/>
                      <a:pt x="3" y="21"/>
                      <a:pt x="9" y="12"/>
                    </a:cubicBezTo>
                    <a:cubicBezTo>
                      <a:pt x="13" y="7"/>
                      <a:pt x="20" y="2"/>
                      <a:pt x="27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4" name="Freeform 3182">
                <a:extLst>
                  <a:ext uri="{FF2B5EF4-FFF2-40B4-BE49-F238E27FC236}">
                    <a16:creationId xmlns:a16="http://schemas.microsoft.com/office/drawing/2014/main" id="{80EDC83B-80CA-4B87-A40B-37B8B3FB6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2144"/>
                <a:ext cx="62" cy="93"/>
              </a:xfrm>
              <a:custGeom>
                <a:avLst/>
                <a:gdLst>
                  <a:gd name="T0" fmla="*/ 382 w 25"/>
                  <a:gd name="T1" fmla="*/ 35 h 35"/>
                  <a:gd name="T2" fmla="*/ 92 w 25"/>
                  <a:gd name="T3" fmla="*/ 133 h 35"/>
                  <a:gd name="T4" fmla="*/ 74 w 25"/>
                  <a:gd name="T5" fmla="*/ 656 h 35"/>
                  <a:gd name="T6" fmla="*/ 337 w 25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25" y="2"/>
                    </a:moveTo>
                    <a:cubicBezTo>
                      <a:pt x="17" y="0"/>
                      <a:pt x="12" y="0"/>
                      <a:pt x="6" y="7"/>
                    </a:cubicBezTo>
                    <a:cubicBezTo>
                      <a:pt x="0" y="14"/>
                      <a:pt x="0" y="27"/>
                      <a:pt x="5" y="35"/>
                    </a:cubicBezTo>
                    <a:cubicBezTo>
                      <a:pt x="3" y="22"/>
                      <a:pt x="7" y="4"/>
                      <a:pt x="22" y="2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5" name="Freeform 3183">
                <a:extLst>
                  <a:ext uri="{FF2B5EF4-FFF2-40B4-BE49-F238E27FC236}">
                    <a16:creationId xmlns:a16="http://schemas.microsoft.com/office/drawing/2014/main" id="{22CC5A54-9375-4A7F-B765-7B3AD1CE1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2283"/>
                <a:ext cx="58" cy="109"/>
              </a:xfrm>
              <a:custGeom>
                <a:avLst/>
                <a:gdLst>
                  <a:gd name="T0" fmla="*/ 368 w 23"/>
                  <a:gd name="T1" fmla="*/ 0 h 41"/>
                  <a:gd name="T2" fmla="*/ 96 w 23"/>
                  <a:gd name="T3" fmla="*/ 149 h 41"/>
                  <a:gd name="T4" fmla="*/ 63 w 23"/>
                  <a:gd name="T5" fmla="*/ 771 h 41"/>
                  <a:gd name="T6" fmla="*/ 113 w 23"/>
                  <a:gd name="T7" fmla="*/ 375 h 41"/>
                  <a:gd name="T8" fmla="*/ 338 w 23"/>
                  <a:gd name="T9" fmla="*/ 56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23" y="0"/>
                    </a:moveTo>
                    <a:cubicBezTo>
                      <a:pt x="15" y="1"/>
                      <a:pt x="10" y="0"/>
                      <a:pt x="6" y="8"/>
                    </a:cubicBezTo>
                    <a:cubicBezTo>
                      <a:pt x="0" y="18"/>
                      <a:pt x="0" y="31"/>
                      <a:pt x="4" y="41"/>
                    </a:cubicBezTo>
                    <a:cubicBezTo>
                      <a:pt x="7" y="35"/>
                      <a:pt x="5" y="27"/>
                      <a:pt x="7" y="20"/>
                    </a:cubicBezTo>
                    <a:cubicBezTo>
                      <a:pt x="10" y="10"/>
                      <a:pt x="13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6" name="Freeform 3184">
                <a:extLst>
                  <a:ext uri="{FF2B5EF4-FFF2-40B4-BE49-F238E27FC236}">
                    <a16:creationId xmlns:a16="http://schemas.microsoft.com/office/drawing/2014/main" id="{C14F808D-8352-4C63-81FD-687EC9A45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432"/>
                <a:ext cx="65" cy="144"/>
              </a:xfrm>
              <a:custGeom>
                <a:avLst/>
                <a:gdLst>
                  <a:gd name="T0" fmla="*/ 375 w 26"/>
                  <a:gd name="T1" fmla="*/ 0 h 54"/>
                  <a:gd name="T2" fmla="*/ 408 w 26"/>
                  <a:gd name="T3" fmla="*/ 1024 h 54"/>
                  <a:gd name="T4" fmla="*/ 363 w 26"/>
                  <a:gd name="T5" fmla="*/ 21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54">
                    <a:moveTo>
                      <a:pt x="24" y="0"/>
                    </a:moveTo>
                    <a:cubicBezTo>
                      <a:pt x="0" y="10"/>
                      <a:pt x="14" y="40"/>
                      <a:pt x="26" y="54"/>
                    </a:cubicBezTo>
                    <a:cubicBezTo>
                      <a:pt x="20" y="44"/>
                      <a:pt x="8" y="8"/>
                      <a:pt x="23" y="1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7" name="Freeform 3185">
                <a:extLst>
                  <a:ext uri="{FF2B5EF4-FFF2-40B4-BE49-F238E27FC236}">
                    <a16:creationId xmlns:a16="http://schemas.microsoft.com/office/drawing/2014/main" id="{6E362505-8F17-416C-AFE8-02491E676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2592"/>
                <a:ext cx="35" cy="120"/>
              </a:xfrm>
              <a:custGeom>
                <a:avLst/>
                <a:gdLst>
                  <a:gd name="T0" fmla="*/ 175 w 14"/>
                  <a:gd name="T1" fmla="*/ 0 h 45"/>
                  <a:gd name="T2" fmla="*/ 220 w 14"/>
                  <a:gd name="T3" fmla="*/ 853 h 45"/>
                  <a:gd name="T4" fmla="*/ 175 w 14"/>
                  <a:gd name="T5" fmla="*/ 136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45">
                    <a:moveTo>
                      <a:pt x="11" y="0"/>
                    </a:moveTo>
                    <a:cubicBezTo>
                      <a:pt x="0" y="12"/>
                      <a:pt x="0" y="35"/>
                      <a:pt x="14" y="45"/>
                    </a:cubicBezTo>
                    <a:cubicBezTo>
                      <a:pt x="7" y="37"/>
                      <a:pt x="6" y="17"/>
                      <a:pt x="11" y="7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8" name="Freeform 3186">
                <a:extLst>
                  <a:ext uri="{FF2B5EF4-FFF2-40B4-BE49-F238E27FC236}">
                    <a16:creationId xmlns:a16="http://schemas.microsoft.com/office/drawing/2014/main" id="{C779F5A2-26CE-446A-BE8B-CAA2A7DF0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1333"/>
                <a:ext cx="58" cy="16"/>
              </a:xfrm>
              <a:custGeom>
                <a:avLst/>
                <a:gdLst>
                  <a:gd name="T0" fmla="*/ 0 w 23"/>
                  <a:gd name="T1" fmla="*/ 56 h 6"/>
                  <a:gd name="T2" fmla="*/ 368 w 2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6">
                    <a:moveTo>
                      <a:pt x="0" y="3"/>
                    </a:moveTo>
                    <a:cubicBezTo>
                      <a:pt x="7" y="1"/>
                      <a:pt x="18" y="0"/>
                      <a:pt x="23" y="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9" name="Freeform 3187">
                <a:extLst>
                  <a:ext uri="{FF2B5EF4-FFF2-40B4-BE49-F238E27FC236}">
                    <a16:creationId xmlns:a16="http://schemas.microsoft.com/office/drawing/2014/main" id="{C2DBA4C2-B6E9-4436-8E43-683DF82F8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208"/>
                <a:ext cx="67" cy="64"/>
              </a:xfrm>
              <a:custGeom>
                <a:avLst/>
                <a:gdLst>
                  <a:gd name="T0" fmla="*/ 412 w 27"/>
                  <a:gd name="T1" fmla="*/ 77 h 24"/>
                  <a:gd name="T2" fmla="*/ 124 w 27"/>
                  <a:gd name="T3" fmla="*/ 35 h 24"/>
                  <a:gd name="T4" fmla="*/ 12 w 27"/>
                  <a:gd name="T5" fmla="*/ 192 h 24"/>
                  <a:gd name="T6" fmla="*/ 12 w 27"/>
                  <a:gd name="T7" fmla="*/ 456 h 24"/>
                  <a:gd name="T8" fmla="*/ 92 w 27"/>
                  <a:gd name="T9" fmla="*/ 205 h 24"/>
                  <a:gd name="T10" fmla="*/ 320 w 27"/>
                  <a:gd name="T11" fmla="*/ 5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4">
                    <a:moveTo>
                      <a:pt x="27" y="4"/>
                    </a:moveTo>
                    <a:cubicBezTo>
                      <a:pt x="22" y="1"/>
                      <a:pt x="13" y="0"/>
                      <a:pt x="8" y="2"/>
                    </a:cubicBezTo>
                    <a:cubicBezTo>
                      <a:pt x="5" y="4"/>
                      <a:pt x="2" y="7"/>
                      <a:pt x="1" y="10"/>
                    </a:cubicBezTo>
                    <a:cubicBezTo>
                      <a:pt x="0" y="13"/>
                      <a:pt x="0" y="21"/>
                      <a:pt x="1" y="24"/>
                    </a:cubicBezTo>
                    <a:cubicBezTo>
                      <a:pt x="4" y="20"/>
                      <a:pt x="3" y="14"/>
                      <a:pt x="6" y="11"/>
                    </a:cubicBezTo>
                    <a:cubicBezTo>
                      <a:pt x="10" y="6"/>
                      <a:pt x="15" y="3"/>
                      <a:pt x="21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0" name="Freeform 3188">
                <a:extLst>
                  <a:ext uri="{FF2B5EF4-FFF2-40B4-BE49-F238E27FC236}">
                    <a16:creationId xmlns:a16="http://schemas.microsoft.com/office/drawing/2014/main" id="{0C442C13-50AC-4F59-9C61-569208AD6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115"/>
                <a:ext cx="60" cy="61"/>
              </a:xfrm>
              <a:custGeom>
                <a:avLst/>
                <a:gdLst>
                  <a:gd name="T0" fmla="*/ 375 w 24"/>
                  <a:gd name="T1" fmla="*/ 77 h 23"/>
                  <a:gd name="T2" fmla="*/ 95 w 24"/>
                  <a:gd name="T3" fmla="*/ 77 h 23"/>
                  <a:gd name="T4" fmla="*/ 20 w 24"/>
                  <a:gd name="T5" fmla="*/ 430 h 23"/>
                  <a:gd name="T6" fmla="*/ 375 w 24"/>
                  <a:gd name="T7" fmla="*/ 56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3">
                    <a:moveTo>
                      <a:pt x="24" y="4"/>
                    </a:moveTo>
                    <a:cubicBezTo>
                      <a:pt x="19" y="0"/>
                      <a:pt x="11" y="1"/>
                      <a:pt x="6" y="4"/>
                    </a:cubicBezTo>
                    <a:cubicBezTo>
                      <a:pt x="0" y="9"/>
                      <a:pt x="3" y="17"/>
                      <a:pt x="1" y="23"/>
                    </a:cubicBezTo>
                    <a:cubicBezTo>
                      <a:pt x="5" y="14"/>
                      <a:pt x="13" y="2"/>
                      <a:pt x="24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1" name="Freeform 3189">
                <a:extLst>
                  <a:ext uri="{FF2B5EF4-FFF2-40B4-BE49-F238E27FC236}">
                    <a16:creationId xmlns:a16="http://schemas.microsoft.com/office/drawing/2014/main" id="{4C5C5B00-9B61-4CEA-8D47-47B3FD551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301"/>
                <a:ext cx="63" cy="78"/>
              </a:xfrm>
              <a:custGeom>
                <a:avLst/>
                <a:gdLst>
                  <a:gd name="T0" fmla="*/ 401 w 25"/>
                  <a:gd name="T1" fmla="*/ 116 h 29"/>
                  <a:gd name="T2" fmla="*/ 159 w 25"/>
                  <a:gd name="T3" fmla="*/ 137 h 29"/>
                  <a:gd name="T4" fmla="*/ 96 w 25"/>
                  <a:gd name="T5" fmla="*/ 334 h 29"/>
                  <a:gd name="T6" fmla="*/ 0 w 25"/>
                  <a:gd name="T7" fmla="*/ 484 h 29"/>
                  <a:gd name="T8" fmla="*/ 126 w 25"/>
                  <a:gd name="T9" fmla="*/ 565 h 29"/>
                  <a:gd name="T10" fmla="*/ 305 w 25"/>
                  <a:gd name="T11" fmla="*/ 59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9">
                    <a:moveTo>
                      <a:pt x="25" y="6"/>
                    </a:moveTo>
                    <a:cubicBezTo>
                      <a:pt x="20" y="0"/>
                      <a:pt x="12" y="0"/>
                      <a:pt x="10" y="7"/>
                    </a:cubicBezTo>
                    <a:cubicBezTo>
                      <a:pt x="8" y="10"/>
                      <a:pt x="8" y="14"/>
                      <a:pt x="6" y="17"/>
                    </a:cubicBezTo>
                    <a:cubicBezTo>
                      <a:pt x="5" y="20"/>
                      <a:pt x="2" y="22"/>
                      <a:pt x="0" y="25"/>
                    </a:cubicBezTo>
                    <a:cubicBezTo>
                      <a:pt x="4" y="25"/>
                      <a:pt x="7" y="27"/>
                      <a:pt x="8" y="29"/>
                    </a:cubicBezTo>
                    <a:cubicBezTo>
                      <a:pt x="4" y="21"/>
                      <a:pt x="13" y="7"/>
                      <a:pt x="19" y="3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2" name="Freeform 3190">
                <a:extLst>
                  <a:ext uri="{FF2B5EF4-FFF2-40B4-BE49-F238E27FC236}">
                    <a16:creationId xmlns:a16="http://schemas.microsoft.com/office/drawing/2014/main" id="{70AEAD65-51C9-4A6D-BE4D-4A49495A9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395"/>
                <a:ext cx="80" cy="122"/>
              </a:xfrm>
              <a:custGeom>
                <a:avLst/>
                <a:gdLst>
                  <a:gd name="T0" fmla="*/ 458 w 32"/>
                  <a:gd name="T1" fmla="*/ 77 h 46"/>
                  <a:gd name="T2" fmla="*/ 283 w 32"/>
                  <a:gd name="T3" fmla="*/ 149 h 46"/>
                  <a:gd name="T4" fmla="*/ 208 w 32"/>
                  <a:gd name="T5" fmla="*/ 464 h 46"/>
                  <a:gd name="T6" fmla="*/ 125 w 32"/>
                  <a:gd name="T7" fmla="*/ 711 h 46"/>
                  <a:gd name="T8" fmla="*/ 0 w 32"/>
                  <a:gd name="T9" fmla="*/ 859 h 46"/>
                  <a:gd name="T10" fmla="*/ 175 w 32"/>
                  <a:gd name="T11" fmla="*/ 745 h 46"/>
                  <a:gd name="T12" fmla="*/ 300 w 32"/>
                  <a:gd name="T13" fmla="*/ 801 h 46"/>
                  <a:gd name="T14" fmla="*/ 458 w 32"/>
                  <a:gd name="T15" fmla="*/ 281 h 46"/>
                  <a:gd name="T16" fmla="*/ 500 w 32"/>
                  <a:gd name="T17" fmla="*/ 77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46">
                    <a:moveTo>
                      <a:pt x="29" y="4"/>
                    </a:moveTo>
                    <a:cubicBezTo>
                      <a:pt x="26" y="0"/>
                      <a:pt x="21" y="6"/>
                      <a:pt x="18" y="8"/>
                    </a:cubicBezTo>
                    <a:cubicBezTo>
                      <a:pt x="14" y="13"/>
                      <a:pt x="14" y="19"/>
                      <a:pt x="13" y="25"/>
                    </a:cubicBezTo>
                    <a:cubicBezTo>
                      <a:pt x="12" y="30"/>
                      <a:pt x="10" y="34"/>
                      <a:pt x="8" y="38"/>
                    </a:cubicBezTo>
                    <a:cubicBezTo>
                      <a:pt x="5" y="41"/>
                      <a:pt x="1" y="43"/>
                      <a:pt x="0" y="46"/>
                    </a:cubicBezTo>
                    <a:cubicBezTo>
                      <a:pt x="4" y="45"/>
                      <a:pt x="7" y="41"/>
                      <a:pt x="11" y="40"/>
                    </a:cubicBezTo>
                    <a:cubicBezTo>
                      <a:pt x="16" y="39"/>
                      <a:pt x="15" y="42"/>
                      <a:pt x="19" y="43"/>
                    </a:cubicBezTo>
                    <a:cubicBezTo>
                      <a:pt x="12" y="34"/>
                      <a:pt x="14" y="12"/>
                      <a:pt x="29" y="15"/>
                    </a:cubicBezTo>
                    <a:cubicBezTo>
                      <a:pt x="27" y="12"/>
                      <a:pt x="28" y="6"/>
                      <a:pt x="32" y="4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3" name="Freeform 3191">
                <a:extLst>
                  <a:ext uri="{FF2B5EF4-FFF2-40B4-BE49-F238E27FC236}">
                    <a16:creationId xmlns:a16="http://schemas.microsoft.com/office/drawing/2014/main" id="{7C7F85C7-FDD3-4BF1-94B6-B014C83C8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2" y="1544"/>
                <a:ext cx="87" cy="51"/>
              </a:xfrm>
              <a:custGeom>
                <a:avLst/>
                <a:gdLst>
                  <a:gd name="T0" fmla="*/ 0 w 35"/>
                  <a:gd name="T1" fmla="*/ 368 h 19"/>
                  <a:gd name="T2" fmla="*/ 42 w 35"/>
                  <a:gd name="T3" fmla="*/ 274 h 19"/>
                  <a:gd name="T4" fmla="*/ 229 w 35"/>
                  <a:gd name="T5" fmla="*/ 137 h 19"/>
                  <a:gd name="T6" fmla="*/ 537 w 35"/>
                  <a:gd name="T7" fmla="*/ 150 h 19"/>
                  <a:gd name="T8" fmla="*/ 154 w 35"/>
                  <a:gd name="T9" fmla="*/ 309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19">
                    <a:moveTo>
                      <a:pt x="0" y="19"/>
                    </a:moveTo>
                    <a:cubicBezTo>
                      <a:pt x="2" y="18"/>
                      <a:pt x="2" y="16"/>
                      <a:pt x="3" y="14"/>
                    </a:cubicBezTo>
                    <a:cubicBezTo>
                      <a:pt x="6" y="10"/>
                      <a:pt x="11" y="8"/>
                      <a:pt x="15" y="7"/>
                    </a:cubicBezTo>
                    <a:cubicBezTo>
                      <a:pt x="19" y="5"/>
                      <a:pt x="34" y="0"/>
                      <a:pt x="35" y="8"/>
                    </a:cubicBezTo>
                    <a:cubicBezTo>
                      <a:pt x="27" y="5"/>
                      <a:pt x="16" y="9"/>
                      <a:pt x="10" y="16"/>
                    </a:cubicBezTo>
                  </a:path>
                </a:pathLst>
              </a:custGeom>
              <a:solidFill>
                <a:srgbClr val="FDF8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4" name="Freeform 3192">
                <a:extLst>
                  <a:ext uri="{FF2B5EF4-FFF2-40B4-BE49-F238E27FC236}">
                    <a16:creationId xmlns:a16="http://schemas.microsoft.com/office/drawing/2014/main" id="{C52676C9-C8B9-4CAD-B9D9-6B64D002B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2981"/>
                <a:ext cx="130" cy="552"/>
              </a:xfrm>
              <a:custGeom>
                <a:avLst/>
                <a:gdLst>
                  <a:gd name="T0" fmla="*/ 720 w 52"/>
                  <a:gd name="T1" fmla="*/ 77 h 207"/>
                  <a:gd name="T2" fmla="*/ 720 w 52"/>
                  <a:gd name="T3" fmla="*/ 627 h 207"/>
                  <a:gd name="T4" fmla="*/ 688 w 52"/>
                  <a:gd name="T5" fmla="*/ 1101 h 207"/>
                  <a:gd name="T6" fmla="*/ 783 w 52"/>
                  <a:gd name="T7" fmla="*/ 1536 h 207"/>
                  <a:gd name="T8" fmla="*/ 533 w 52"/>
                  <a:gd name="T9" fmla="*/ 2731 h 207"/>
                  <a:gd name="T10" fmla="*/ 0 w 52"/>
                  <a:gd name="T11" fmla="*/ 3925 h 207"/>
                  <a:gd name="T12" fmla="*/ 188 w 52"/>
                  <a:gd name="T13" fmla="*/ 2957 h 207"/>
                  <a:gd name="T14" fmla="*/ 563 w 52"/>
                  <a:gd name="T15" fmla="*/ 1365 h 207"/>
                  <a:gd name="T16" fmla="*/ 520 w 52"/>
                  <a:gd name="T17" fmla="*/ 341 h 207"/>
                  <a:gd name="T18" fmla="*/ 720 w 52"/>
                  <a:gd name="T19" fmla="*/ 77 h 2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2" h="207">
                    <a:moveTo>
                      <a:pt x="46" y="4"/>
                    </a:moveTo>
                    <a:cubicBezTo>
                      <a:pt x="52" y="14"/>
                      <a:pt x="48" y="21"/>
                      <a:pt x="46" y="33"/>
                    </a:cubicBezTo>
                    <a:cubicBezTo>
                      <a:pt x="43" y="46"/>
                      <a:pt x="40" y="48"/>
                      <a:pt x="44" y="58"/>
                    </a:cubicBezTo>
                    <a:cubicBezTo>
                      <a:pt x="46" y="62"/>
                      <a:pt x="49" y="69"/>
                      <a:pt x="50" y="81"/>
                    </a:cubicBezTo>
                    <a:cubicBezTo>
                      <a:pt x="50" y="98"/>
                      <a:pt x="46" y="124"/>
                      <a:pt x="34" y="144"/>
                    </a:cubicBezTo>
                    <a:cubicBezTo>
                      <a:pt x="14" y="179"/>
                      <a:pt x="2" y="186"/>
                      <a:pt x="0" y="207"/>
                    </a:cubicBezTo>
                    <a:cubicBezTo>
                      <a:pt x="2" y="186"/>
                      <a:pt x="3" y="174"/>
                      <a:pt x="12" y="156"/>
                    </a:cubicBezTo>
                    <a:cubicBezTo>
                      <a:pt x="20" y="139"/>
                      <a:pt x="43" y="108"/>
                      <a:pt x="36" y="72"/>
                    </a:cubicBezTo>
                    <a:cubicBezTo>
                      <a:pt x="27" y="32"/>
                      <a:pt x="36" y="25"/>
                      <a:pt x="33" y="18"/>
                    </a:cubicBezTo>
                    <a:cubicBezTo>
                      <a:pt x="30" y="12"/>
                      <a:pt x="44" y="0"/>
                      <a:pt x="46" y="4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5" name="Freeform 3193">
                <a:extLst>
                  <a:ext uri="{FF2B5EF4-FFF2-40B4-BE49-F238E27FC236}">
                    <a16:creationId xmlns:a16="http://schemas.microsoft.com/office/drawing/2014/main" id="{D4293EAC-EB35-4A8E-9998-8944A5AD6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2912"/>
                <a:ext cx="400" cy="144"/>
              </a:xfrm>
              <a:custGeom>
                <a:avLst/>
                <a:gdLst>
                  <a:gd name="T0" fmla="*/ 0 w 160"/>
                  <a:gd name="T1" fmla="*/ 419 h 54"/>
                  <a:gd name="T2" fmla="*/ 625 w 160"/>
                  <a:gd name="T3" fmla="*/ 435 h 54"/>
                  <a:gd name="T4" fmla="*/ 1720 w 160"/>
                  <a:gd name="T5" fmla="*/ 968 h 54"/>
                  <a:gd name="T6" fmla="*/ 2458 w 160"/>
                  <a:gd name="T7" fmla="*/ 832 h 54"/>
                  <a:gd name="T8" fmla="*/ 2458 w 160"/>
                  <a:gd name="T9" fmla="*/ 533 h 54"/>
                  <a:gd name="T10" fmla="*/ 1988 w 160"/>
                  <a:gd name="T11" fmla="*/ 832 h 54"/>
                  <a:gd name="T12" fmla="*/ 970 w 160"/>
                  <a:gd name="T13" fmla="*/ 456 h 54"/>
                  <a:gd name="T14" fmla="*/ 0 w 160"/>
                  <a:gd name="T15" fmla="*/ 419 h 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54">
                    <a:moveTo>
                      <a:pt x="0" y="22"/>
                    </a:moveTo>
                    <a:cubicBezTo>
                      <a:pt x="20" y="10"/>
                      <a:pt x="22" y="14"/>
                      <a:pt x="40" y="23"/>
                    </a:cubicBezTo>
                    <a:cubicBezTo>
                      <a:pt x="59" y="32"/>
                      <a:pt x="79" y="48"/>
                      <a:pt x="110" y="51"/>
                    </a:cubicBezTo>
                    <a:cubicBezTo>
                      <a:pt x="140" y="54"/>
                      <a:pt x="154" y="53"/>
                      <a:pt x="157" y="44"/>
                    </a:cubicBezTo>
                    <a:cubicBezTo>
                      <a:pt x="160" y="36"/>
                      <a:pt x="157" y="28"/>
                      <a:pt x="157" y="28"/>
                    </a:cubicBezTo>
                    <a:cubicBezTo>
                      <a:pt x="157" y="36"/>
                      <a:pt x="151" y="46"/>
                      <a:pt x="127" y="44"/>
                    </a:cubicBezTo>
                    <a:cubicBezTo>
                      <a:pt x="103" y="42"/>
                      <a:pt x="88" y="37"/>
                      <a:pt x="62" y="24"/>
                    </a:cubicBezTo>
                    <a:cubicBezTo>
                      <a:pt x="37" y="10"/>
                      <a:pt x="18" y="0"/>
                      <a:pt x="0" y="22"/>
                    </a:cubicBezTo>
                    <a:close/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6" name="Freeform 3194">
                <a:extLst>
                  <a:ext uri="{FF2B5EF4-FFF2-40B4-BE49-F238E27FC236}">
                    <a16:creationId xmlns:a16="http://schemas.microsoft.com/office/drawing/2014/main" id="{8C73E766-CC9F-4390-8248-CC4DED327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877"/>
                <a:ext cx="122" cy="150"/>
              </a:xfrm>
              <a:custGeom>
                <a:avLst/>
                <a:gdLst>
                  <a:gd name="T0" fmla="*/ 42 w 49"/>
                  <a:gd name="T1" fmla="*/ 710 h 56"/>
                  <a:gd name="T2" fmla="*/ 167 w 49"/>
                  <a:gd name="T3" fmla="*/ 983 h 56"/>
                  <a:gd name="T4" fmla="*/ 446 w 49"/>
                  <a:gd name="T5" fmla="*/ 710 h 56"/>
                  <a:gd name="T6" fmla="*/ 632 w 49"/>
                  <a:gd name="T7" fmla="*/ 0 h 56"/>
                  <a:gd name="T8" fmla="*/ 495 w 49"/>
                  <a:gd name="T9" fmla="*/ 458 h 56"/>
                  <a:gd name="T10" fmla="*/ 92 w 49"/>
                  <a:gd name="T11" fmla="*/ 688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56">
                    <a:moveTo>
                      <a:pt x="3" y="37"/>
                    </a:moveTo>
                    <a:cubicBezTo>
                      <a:pt x="5" y="44"/>
                      <a:pt x="0" y="56"/>
                      <a:pt x="11" y="51"/>
                    </a:cubicBezTo>
                    <a:cubicBezTo>
                      <a:pt x="17" y="49"/>
                      <a:pt x="24" y="42"/>
                      <a:pt x="29" y="37"/>
                    </a:cubicBezTo>
                    <a:cubicBezTo>
                      <a:pt x="41" y="26"/>
                      <a:pt x="49" y="16"/>
                      <a:pt x="41" y="0"/>
                    </a:cubicBezTo>
                    <a:cubicBezTo>
                      <a:pt x="41" y="10"/>
                      <a:pt x="40" y="17"/>
                      <a:pt x="32" y="24"/>
                    </a:cubicBezTo>
                    <a:cubicBezTo>
                      <a:pt x="24" y="32"/>
                      <a:pt x="16" y="31"/>
                      <a:pt x="6" y="3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7" name="Freeform 3195">
                <a:extLst>
                  <a:ext uri="{FF2B5EF4-FFF2-40B4-BE49-F238E27FC236}">
                    <a16:creationId xmlns:a16="http://schemas.microsoft.com/office/drawing/2014/main" id="{776C0C66-34E6-41FB-A59A-1931E740F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776"/>
                <a:ext cx="113" cy="112"/>
              </a:xfrm>
              <a:custGeom>
                <a:avLst/>
                <a:gdLst>
                  <a:gd name="T0" fmla="*/ 0 w 45"/>
                  <a:gd name="T1" fmla="*/ 589 h 42"/>
                  <a:gd name="T2" fmla="*/ 176 w 45"/>
                  <a:gd name="T3" fmla="*/ 776 h 42"/>
                  <a:gd name="T4" fmla="*/ 379 w 45"/>
                  <a:gd name="T5" fmla="*/ 589 h 42"/>
                  <a:gd name="T6" fmla="*/ 535 w 45"/>
                  <a:gd name="T7" fmla="*/ 0 h 42"/>
                  <a:gd name="T8" fmla="*/ 146 w 45"/>
                  <a:gd name="T9" fmla="*/ 54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2">
                    <a:moveTo>
                      <a:pt x="0" y="31"/>
                    </a:moveTo>
                    <a:cubicBezTo>
                      <a:pt x="4" y="36"/>
                      <a:pt x="3" y="42"/>
                      <a:pt x="11" y="41"/>
                    </a:cubicBezTo>
                    <a:cubicBezTo>
                      <a:pt x="17" y="41"/>
                      <a:pt x="21" y="35"/>
                      <a:pt x="24" y="31"/>
                    </a:cubicBezTo>
                    <a:cubicBezTo>
                      <a:pt x="29" y="25"/>
                      <a:pt x="45" y="6"/>
                      <a:pt x="34" y="0"/>
                    </a:cubicBezTo>
                    <a:cubicBezTo>
                      <a:pt x="38" y="13"/>
                      <a:pt x="21" y="29"/>
                      <a:pt x="9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8" name="Freeform 3196">
                <a:extLst>
                  <a:ext uri="{FF2B5EF4-FFF2-40B4-BE49-F238E27FC236}">
                    <a16:creationId xmlns:a16="http://schemas.microsoft.com/office/drawing/2014/main" id="{615EE3AE-ED21-4162-9481-046F67CD1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627"/>
                <a:ext cx="95" cy="146"/>
              </a:xfrm>
              <a:custGeom>
                <a:avLst/>
                <a:gdLst>
                  <a:gd name="T0" fmla="*/ 50 w 38"/>
                  <a:gd name="T1" fmla="*/ 767 h 55"/>
                  <a:gd name="T2" fmla="*/ 438 w 38"/>
                  <a:gd name="T3" fmla="*/ 579 h 55"/>
                  <a:gd name="T4" fmla="*/ 595 w 38"/>
                  <a:gd name="T5" fmla="*/ 0 h 55"/>
                  <a:gd name="T6" fmla="*/ 0 w 38"/>
                  <a:gd name="T7" fmla="*/ 767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55">
                    <a:moveTo>
                      <a:pt x="3" y="41"/>
                    </a:moveTo>
                    <a:cubicBezTo>
                      <a:pt x="13" y="55"/>
                      <a:pt x="22" y="39"/>
                      <a:pt x="28" y="31"/>
                    </a:cubicBezTo>
                    <a:cubicBezTo>
                      <a:pt x="34" y="21"/>
                      <a:pt x="35" y="11"/>
                      <a:pt x="38" y="0"/>
                    </a:cubicBezTo>
                    <a:cubicBezTo>
                      <a:pt x="31" y="10"/>
                      <a:pt x="18" y="46"/>
                      <a:pt x="0" y="4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9" name="Freeform 3197">
                <a:extLst>
                  <a:ext uri="{FF2B5EF4-FFF2-40B4-BE49-F238E27FC236}">
                    <a16:creationId xmlns:a16="http://schemas.microsoft.com/office/drawing/2014/main" id="{256F06D5-F764-4FBD-875F-BEDE39B4E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2517"/>
                <a:ext cx="50" cy="104"/>
              </a:xfrm>
              <a:custGeom>
                <a:avLst/>
                <a:gdLst>
                  <a:gd name="T0" fmla="*/ 300 w 20"/>
                  <a:gd name="T1" fmla="*/ 0 h 39"/>
                  <a:gd name="T2" fmla="*/ 0 w 20"/>
                  <a:gd name="T3" fmla="*/ 533 h 39"/>
                  <a:gd name="T4" fmla="*/ 238 w 20"/>
                  <a:gd name="T5" fmla="*/ 264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9">
                    <a:moveTo>
                      <a:pt x="19" y="0"/>
                    </a:moveTo>
                    <a:cubicBezTo>
                      <a:pt x="20" y="8"/>
                      <a:pt x="14" y="39"/>
                      <a:pt x="0" y="28"/>
                    </a:cubicBezTo>
                    <a:cubicBezTo>
                      <a:pt x="8" y="26"/>
                      <a:pt x="10" y="21"/>
                      <a:pt x="15" y="1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0" name="Freeform 3198">
                <a:extLst>
                  <a:ext uri="{FF2B5EF4-FFF2-40B4-BE49-F238E27FC236}">
                    <a16:creationId xmlns:a16="http://schemas.microsoft.com/office/drawing/2014/main" id="{4CF7C1A4-F2C6-452F-A8BD-313EBFE6F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264"/>
                <a:ext cx="38" cy="56"/>
              </a:xfrm>
              <a:custGeom>
                <a:avLst/>
                <a:gdLst>
                  <a:gd name="T0" fmla="*/ 180 w 15"/>
                  <a:gd name="T1" fmla="*/ 0 h 21"/>
                  <a:gd name="T2" fmla="*/ 193 w 15"/>
                  <a:gd name="T3" fmla="*/ 320 h 21"/>
                  <a:gd name="T4" fmla="*/ 0 w 15"/>
                  <a:gd name="T5" fmla="*/ 397 h 21"/>
                  <a:gd name="T6" fmla="*/ 147 w 15"/>
                  <a:gd name="T7" fmla="*/ 93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21">
                    <a:moveTo>
                      <a:pt x="11" y="0"/>
                    </a:moveTo>
                    <a:cubicBezTo>
                      <a:pt x="12" y="4"/>
                      <a:pt x="15" y="13"/>
                      <a:pt x="12" y="17"/>
                    </a:cubicBezTo>
                    <a:cubicBezTo>
                      <a:pt x="10" y="21"/>
                      <a:pt x="5" y="21"/>
                      <a:pt x="0" y="21"/>
                    </a:cubicBezTo>
                    <a:cubicBezTo>
                      <a:pt x="7" y="19"/>
                      <a:pt x="9" y="11"/>
                      <a:pt x="9" y="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1" name="Freeform 3199">
                <a:extLst>
                  <a:ext uri="{FF2B5EF4-FFF2-40B4-BE49-F238E27FC236}">
                    <a16:creationId xmlns:a16="http://schemas.microsoft.com/office/drawing/2014/main" id="{942F74A2-6AF3-4568-9403-C10345D4C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2019"/>
                <a:ext cx="25" cy="80"/>
              </a:xfrm>
              <a:custGeom>
                <a:avLst/>
                <a:gdLst>
                  <a:gd name="T0" fmla="*/ 113 w 10"/>
                  <a:gd name="T1" fmla="*/ 0 h 30"/>
                  <a:gd name="T2" fmla="*/ 158 w 10"/>
                  <a:gd name="T3" fmla="*/ 376 h 30"/>
                  <a:gd name="T4" fmla="*/ 0 w 10"/>
                  <a:gd name="T5" fmla="*/ 547 h 30"/>
                  <a:gd name="T6" fmla="*/ 125 w 10"/>
                  <a:gd name="T7" fmla="*/ 171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30">
                    <a:moveTo>
                      <a:pt x="7" y="0"/>
                    </a:moveTo>
                    <a:cubicBezTo>
                      <a:pt x="10" y="6"/>
                      <a:pt x="9" y="14"/>
                      <a:pt x="10" y="20"/>
                    </a:cubicBezTo>
                    <a:cubicBezTo>
                      <a:pt x="10" y="30"/>
                      <a:pt x="8" y="27"/>
                      <a:pt x="0" y="29"/>
                    </a:cubicBezTo>
                    <a:cubicBezTo>
                      <a:pt x="9" y="26"/>
                      <a:pt x="6" y="16"/>
                      <a:pt x="8" y="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2" name="Freeform 3200">
                <a:extLst>
                  <a:ext uri="{FF2B5EF4-FFF2-40B4-BE49-F238E27FC236}">
                    <a16:creationId xmlns:a16="http://schemas.microsoft.com/office/drawing/2014/main" id="{FE4F0495-371E-43E8-A40A-941EEA6C6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141"/>
                <a:ext cx="33" cy="54"/>
              </a:xfrm>
              <a:custGeom>
                <a:avLst/>
                <a:gdLst>
                  <a:gd name="T0" fmla="*/ 147 w 13"/>
                  <a:gd name="T1" fmla="*/ 0 h 20"/>
                  <a:gd name="T2" fmla="*/ 160 w 13"/>
                  <a:gd name="T3" fmla="*/ 335 h 20"/>
                  <a:gd name="T4" fmla="*/ 0 w 13"/>
                  <a:gd name="T5" fmla="*/ 394 h 20"/>
                  <a:gd name="T6" fmla="*/ 129 w 13"/>
                  <a:gd name="T7" fmla="*/ 8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0">
                    <a:moveTo>
                      <a:pt x="9" y="0"/>
                    </a:moveTo>
                    <a:cubicBezTo>
                      <a:pt x="10" y="5"/>
                      <a:pt x="13" y="12"/>
                      <a:pt x="10" y="17"/>
                    </a:cubicBezTo>
                    <a:cubicBezTo>
                      <a:pt x="8" y="20"/>
                      <a:pt x="4" y="19"/>
                      <a:pt x="0" y="20"/>
                    </a:cubicBezTo>
                    <a:cubicBezTo>
                      <a:pt x="7" y="17"/>
                      <a:pt x="9" y="11"/>
                      <a:pt x="8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3" name="Freeform 3201">
                <a:extLst>
                  <a:ext uri="{FF2B5EF4-FFF2-40B4-BE49-F238E27FC236}">
                    <a16:creationId xmlns:a16="http://schemas.microsoft.com/office/drawing/2014/main" id="{3C9BF060-9264-4655-8A68-8053343DA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880"/>
                <a:ext cx="47" cy="104"/>
              </a:xfrm>
              <a:custGeom>
                <a:avLst/>
                <a:gdLst>
                  <a:gd name="T0" fmla="*/ 121 w 19"/>
                  <a:gd name="T1" fmla="*/ 0 h 39"/>
                  <a:gd name="T2" fmla="*/ 0 w 19"/>
                  <a:gd name="T3" fmla="*/ 648 h 39"/>
                  <a:gd name="T4" fmla="*/ 104 w 19"/>
                  <a:gd name="T5" fmla="*/ 19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8" y="0"/>
                    </a:moveTo>
                    <a:cubicBezTo>
                      <a:pt x="8" y="8"/>
                      <a:pt x="19" y="39"/>
                      <a:pt x="0" y="34"/>
                    </a:cubicBezTo>
                    <a:cubicBezTo>
                      <a:pt x="8" y="29"/>
                      <a:pt x="5" y="18"/>
                      <a:pt x="7" y="1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4" name="Freeform 3202">
                <a:extLst>
                  <a:ext uri="{FF2B5EF4-FFF2-40B4-BE49-F238E27FC236}">
                    <a16:creationId xmlns:a16="http://schemas.microsoft.com/office/drawing/2014/main" id="{D7AC36C2-5C68-4FFF-9E07-48E3873FD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765"/>
                <a:ext cx="35" cy="75"/>
              </a:xfrm>
              <a:custGeom>
                <a:avLst/>
                <a:gdLst>
                  <a:gd name="T0" fmla="*/ 208 w 14"/>
                  <a:gd name="T1" fmla="*/ 0 h 28"/>
                  <a:gd name="T2" fmla="*/ 0 w 14"/>
                  <a:gd name="T3" fmla="*/ 517 h 28"/>
                  <a:gd name="T4" fmla="*/ 188 w 14"/>
                  <a:gd name="T5" fmla="*/ 56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8">
                    <a:moveTo>
                      <a:pt x="13" y="0"/>
                    </a:moveTo>
                    <a:cubicBezTo>
                      <a:pt x="14" y="8"/>
                      <a:pt x="13" y="28"/>
                      <a:pt x="0" y="27"/>
                    </a:cubicBezTo>
                    <a:cubicBezTo>
                      <a:pt x="8" y="23"/>
                      <a:pt x="11" y="11"/>
                      <a:pt x="12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" name="Freeform 3203">
                <a:extLst>
                  <a:ext uri="{FF2B5EF4-FFF2-40B4-BE49-F238E27FC236}">
                    <a16:creationId xmlns:a16="http://schemas.microsoft.com/office/drawing/2014/main" id="{B252D9B8-B643-4E43-AE05-FA03DDB93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669"/>
                <a:ext cx="20" cy="56"/>
              </a:xfrm>
              <a:custGeom>
                <a:avLst/>
                <a:gdLst>
                  <a:gd name="T0" fmla="*/ 33 w 8"/>
                  <a:gd name="T1" fmla="*/ 0 h 21"/>
                  <a:gd name="T2" fmla="*/ 0 w 8"/>
                  <a:gd name="T3" fmla="*/ 376 h 21"/>
                  <a:gd name="T4" fmla="*/ 20 w 8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1">
                    <a:moveTo>
                      <a:pt x="2" y="0"/>
                    </a:moveTo>
                    <a:cubicBezTo>
                      <a:pt x="3" y="4"/>
                      <a:pt x="8" y="21"/>
                      <a:pt x="0" y="20"/>
                    </a:cubicBezTo>
                    <a:cubicBezTo>
                      <a:pt x="3" y="14"/>
                      <a:pt x="1" y="6"/>
                      <a:pt x="1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6" name="Freeform 3204">
                <a:extLst>
                  <a:ext uri="{FF2B5EF4-FFF2-40B4-BE49-F238E27FC236}">
                    <a16:creationId xmlns:a16="http://schemas.microsoft.com/office/drawing/2014/main" id="{F53C106E-E3F0-4390-A810-8B1A5E7E0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197"/>
                <a:ext cx="17" cy="78"/>
              </a:xfrm>
              <a:custGeom>
                <a:avLst/>
                <a:gdLst>
                  <a:gd name="T0" fmla="*/ 0 w 7"/>
                  <a:gd name="T1" fmla="*/ 0 h 29"/>
                  <a:gd name="T2" fmla="*/ 0 w 7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cubicBezTo>
                      <a:pt x="7" y="12"/>
                      <a:pt x="2" y="23"/>
                      <a:pt x="0" y="2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7" name="Freeform 3205">
                <a:extLst>
                  <a:ext uri="{FF2B5EF4-FFF2-40B4-BE49-F238E27FC236}">
                    <a16:creationId xmlns:a16="http://schemas.microsoft.com/office/drawing/2014/main" id="{67A46923-B4AC-4C5A-8A8E-376670186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1557"/>
                <a:ext cx="15" cy="56"/>
              </a:xfrm>
              <a:custGeom>
                <a:avLst/>
                <a:gdLst>
                  <a:gd name="T0" fmla="*/ 50 w 6"/>
                  <a:gd name="T1" fmla="*/ 0 h 21"/>
                  <a:gd name="T2" fmla="*/ 0 w 6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1">
                    <a:moveTo>
                      <a:pt x="3" y="0"/>
                    </a:moveTo>
                    <a:cubicBezTo>
                      <a:pt x="6" y="14"/>
                      <a:pt x="4" y="20"/>
                      <a:pt x="0" y="2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8" name="Freeform 3206">
                <a:extLst>
                  <a:ext uri="{FF2B5EF4-FFF2-40B4-BE49-F238E27FC236}">
                    <a16:creationId xmlns:a16="http://schemas.microsoft.com/office/drawing/2014/main" id="{4E1E3420-887C-4DF0-ADAD-7A960B87C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611"/>
                <a:ext cx="75" cy="85"/>
              </a:xfrm>
              <a:custGeom>
                <a:avLst/>
                <a:gdLst>
                  <a:gd name="T0" fmla="*/ 0 w 30"/>
                  <a:gd name="T1" fmla="*/ 149 h 32"/>
                  <a:gd name="T2" fmla="*/ 63 w 30"/>
                  <a:gd name="T3" fmla="*/ 600 h 32"/>
                  <a:gd name="T4" fmla="*/ 425 w 30"/>
                  <a:gd name="T5" fmla="*/ 0 h 32"/>
                  <a:gd name="T6" fmla="*/ 175 w 30"/>
                  <a:gd name="T7" fmla="*/ 353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0" y="8"/>
                    </a:moveTo>
                    <a:cubicBezTo>
                      <a:pt x="3" y="16"/>
                      <a:pt x="1" y="24"/>
                      <a:pt x="4" y="32"/>
                    </a:cubicBezTo>
                    <a:cubicBezTo>
                      <a:pt x="16" y="28"/>
                      <a:pt x="30" y="14"/>
                      <a:pt x="27" y="0"/>
                    </a:cubicBezTo>
                    <a:cubicBezTo>
                      <a:pt x="27" y="6"/>
                      <a:pt x="19" y="25"/>
                      <a:pt x="11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9" name="Freeform 3207">
                <a:extLst>
                  <a:ext uri="{FF2B5EF4-FFF2-40B4-BE49-F238E27FC236}">
                    <a16:creationId xmlns:a16="http://schemas.microsoft.com/office/drawing/2014/main" id="{B01EF605-84DF-480B-BC5E-1911E46ED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531"/>
                <a:ext cx="47" cy="77"/>
              </a:xfrm>
              <a:custGeom>
                <a:avLst/>
                <a:gdLst>
                  <a:gd name="T0" fmla="*/ 12 w 19"/>
                  <a:gd name="T1" fmla="*/ 260 h 29"/>
                  <a:gd name="T2" fmla="*/ 12 w 19"/>
                  <a:gd name="T3" fmla="*/ 542 h 29"/>
                  <a:gd name="T4" fmla="*/ 257 w 19"/>
                  <a:gd name="T5" fmla="*/ 0 h 29"/>
                  <a:gd name="T6" fmla="*/ 74 w 19"/>
                  <a:gd name="T7" fmla="*/ 22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9">
                    <a:moveTo>
                      <a:pt x="1" y="14"/>
                    </a:moveTo>
                    <a:cubicBezTo>
                      <a:pt x="1" y="19"/>
                      <a:pt x="0" y="24"/>
                      <a:pt x="1" y="29"/>
                    </a:cubicBezTo>
                    <a:cubicBezTo>
                      <a:pt x="10" y="28"/>
                      <a:pt x="19" y="9"/>
                      <a:pt x="17" y="0"/>
                    </a:cubicBezTo>
                    <a:cubicBezTo>
                      <a:pt x="16" y="6"/>
                      <a:pt x="13" y="17"/>
                      <a:pt x="5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0" name="Freeform 3208">
                <a:extLst>
                  <a:ext uri="{FF2B5EF4-FFF2-40B4-BE49-F238E27FC236}">
                    <a16:creationId xmlns:a16="http://schemas.microsoft.com/office/drawing/2014/main" id="{3B24DA42-7942-489C-935C-C9DA8896F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651"/>
                <a:ext cx="92" cy="82"/>
              </a:xfrm>
              <a:custGeom>
                <a:avLst/>
                <a:gdLst>
                  <a:gd name="T0" fmla="*/ 42 w 37"/>
                  <a:gd name="T1" fmla="*/ 183 h 31"/>
                  <a:gd name="T2" fmla="*/ 0 w 37"/>
                  <a:gd name="T3" fmla="*/ 540 h 31"/>
                  <a:gd name="T4" fmla="*/ 415 w 37"/>
                  <a:gd name="T5" fmla="*/ 426 h 31"/>
                  <a:gd name="T6" fmla="*/ 525 w 37"/>
                  <a:gd name="T7" fmla="*/ 0 h 31"/>
                  <a:gd name="T8" fmla="*/ 291 w 37"/>
                  <a:gd name="T9" fmla="*/ 405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1">
                    <a:moveTo>
                      <a:pt x="3" y="10"/>
                    </a:moveTo>
                    <a:cubicBezTo>
                      <a:pt x="4" y="17"/>
                      <a:pt x="4" y="23"/>
                      <a:pt x="0" y="29"/>
                    </a:cubicBezTo>
                    <a:cubicBezTo>
                      <a:pt x="6" y="31"/>
                      <a:pt x="22" y="26"/>
                      <a:pt x="27" y="23"/>
                    </a:cubicBezTo>
                    <a:cubicBezTo>
                      <a:pt x="37" y="17"/>
                      <a:pt x="35" y="11"/>
                      <a:pt x="34" y="0"/>
                    </a:cubicBezTo>
                    <a:cubicBezTo>
                      <a:pt x="35" y="9"/>
                      <a:pt x="29" y="21"/>
                      <a:pt x="19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1" name="Freeform 3209">
                <a:extLst>
                  <a:ext uri="{FF2B5EF4-FFF2-40B4-BE49-F238E27FC236}">
                    <a16:creationId xmlns:a16="http://schemas.microsoft.com/office/drawing/2014/main" id="{D1B67393-B712-49F0-9B27-10F0DF41B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691"/>
                <a:ext cx="88" cy="77"/>
              </a:xfrm>
              <a:custGeom>
                <a:avLst/>
                <a:gdLst>
                  <a:gd name="T0" fmla="*/ 20 w 35"/>
                  <a:gd name="T1" fmla="*/ 260 h 29"/>
                  <a:gd name="T2" fmla="*/ 304 w 35"/>
                  <a:gd name="T3" fmla="*/ 451 h 29"/>
                  <a:gd name="T4" fmla="*/ 525 w 35"/>
                  <a:gd name="T5" fmla="*/ 0 h 29"/>
                  <a:gd name="T6" fmla="*/ 241 w 35"/>
                  <a:gd name="T7" fmla="*/ 316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9">
                    <a:moveTo>
                      <a:pt x="1" y="14"/>
                    </a:moveTo>
                    <a:cubicBezTo>
                      <a:pt x="0" y="28"/>
                      <a:pt x="6" y="29"/>
                      <a:pt x="19" y="24"/>
                    </a:cubicBezTo>
                    <a:cubicBezTo>
                      <a:pt x="28" y="20"/>
                      <a:pt x="35" y="11"/>
                      <a:pt x="33" y="0"/>
                    </a:cubicBezTo>
                    <a:cubicBezTo>
                      <a:pt x="35" y="12"/>
                      <a:pt x="25" y="18"/>
                      <a:pt x="15" y="1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2" name="Freeform 3210">
                <a:extLst>
                  <a:ext uri="{FF2B5EF4-FFF2-40B4-BE49-F238E27FC236}">
                    <a16:creationId xmlns:a16="http://schemas.microsoft.com/office/drawing/2014/main" id="{C4F77B76-48C0-4A7E-B804-642907120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715"/>
                <a:ext cx="80" cy="66"/>
              </a:xfrm>
              <a:custGeom>
                <a:avLst/>
                <a:gdLst>
                  <a:gd name="T0" fmla="*/ 20 w 32"/>
                  <a:gd name="T1" fmla="*/ 203 h 25"/>
                  <a:gd name="T2" fmla="*/ 270 w 32"/>
                  <a:gd name="T3" fmla="*/ 425 h 25"/>
                  <a:gd name="T4" fmla="*/ 488 w 32"/>
                  <a:gd name="T5" fmla="*/ 0 h 25"/>
                  <a:gd name="T6" fmla="*/ 208 w 32"/>
                  <a:gd name="T7" fmla="*/ 335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5">
                    <a:moveTo>
                      <a:pt x="1" y="11"/>
                    </a:moveTo>
                    <a:cubicBezTo>
                      <a:pt x="0" y="24"/>
                      <a:pt x="3" y="25"/>
                      <a:pt x="17" y="23"/>
                    </a:cubicBezTo>
                    <a:cubicBezTo>
                      <a:pt x="31" y="20"/>
                      <a:pt x="31" y="14"/>
                      <a:pt x="31" y="0"/>
                    </a:cubicBezTo>
                    <a:cubicBezTo>
                      <a:pt x="32" y="13"/>
                      <a:pt x="26" y="22"/>
                      <a:pt x="13" y="18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3" name="Freeform 3211">
                <a:extLst>
                  <a:ext uri="{FF2B5EF4-FFF2-40B4-BE49-F238E27FC236}">
                    <a16:creationId xmlns:a16="http://schemas.microsoft.com/office/drawing/2014/main" id="{2207F5DA-F95F-42AE-B294-99C88BBA4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1707"/>
                <a:ext cx="95" cy="82"/>
              </a:xfrm>
              <a:custGeom>
                <a:avLst/>
                <a:gdLst>
                  <a:gd name="T0" fmla="*/ 0 w 38"/>
                  <a:gd name="T1" fmla="*/ 370 h 31"/>
                  <a:gd name="T2" fmla="*/ 425 w 38"/>
                  <a:gd name="T3" fmla="*/ 518 h 31"/>
                  <a:gd name="T4" fmla="*/ 550 w 38"/>
                  <a:gd name="T5" fmla="*/ 0 h 31"/>
                  <a:gd name="T6" fmla="*/ 250 w 38"/>
                  <a:gd name="T7" fmla="*/ 405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1">
                    <a:moveTo>
                      <a:pt x="0" y="20"/>
                    </a:moveTo>
                    <a:cubicBezTo>
                      <a:pt x="1" y="30"/>
                      <a:pt x="20" y="31"/>
                      <a:pt x="27" y="28"/>
                    </a:cubicBezTo>
                    <a:cubicBezTo>
                      <a:pt x="38" y="23"/>
                      <a:pt x="36" y="12"/>
                      <a:pt x="35" y="0"/>
                    </a:cubicBezTo>
                    <a:cubicBezTo>
                      <a:pt x="34" y="12"/>
                      <a:pt x="30" y="22"/>
                      <a:pt x="16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4" name="Freeform 3212">
                <a:extLst>
                  <a:ext uri="{FF2B5EF4-FFF2-40B4-BE49-F238E27FC236}">
                    <a16:creationId xmlns:a16="http://schemas.microsoft.com/office/drawing/2014/main" id="{071C02BB-3ED6-47DE-8350-F9F13C8DF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699"/>
                <a:ext cx="110" cy="82"/>
              </a:xfrm>
              <a:custGeom>
                <a:avLst/>
                <a:gdLst>
                  <a:gd name="T0" fmla="*/ 0 w 44"/>
                  <a:gd name="T1" fmla="*/ 391 h 31"/>
                  <a:gd name="T2" fmla="*/ 550 w 44"/>
                  <a:gd name="T3" fmla="*/ 0 h 31"/>
                  <a:gd name="T4" fmla="*/ 125 w 44"/>
                  <a:gd name="T5" fmla="*/ 405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0" y="21"/>
                    </a:moveTo>
                    <a:cubicBezTo>
                      <a:pt x="20" y="25"/>
                      <a:pt x="44" y="31"/>
                      <a:pt x="35" y="0"/>
                    </a:cubicBezTo>
                    <a:cubicBezTo>
                      <a:pt x="37" y="19"/>
                      <a:pt x="19" y="15"/>
                      <a:pt x="8" y="2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5" name="Freeform 3213">
                <a:extLst>
                  <a:ext uri="{FF2B5EF4-FFF2-40B4-BE49-F238E27FC236}">
                    <a16:creationId xmlns:a16="http://schemas.microsoft.com/office/drawing/2014/main" id="{593D4C09-7144-4080-9741-591896918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680"/>
                <a:ext cx="82" cy="64"/>
              </a:xfrm>
              <a:custGeom>
                <a:avLst/>
                <a:gdLst>
                  <a:gd name="T0" fmla="*/ 0 w 33"/>
                  <a:gd name="T1" fmla="*/ 205 h 24"/>
                  <a:gd name="T2" fmla="*/ 353 w 33"/>
                  <a:gd name="T3" fmla="*/ 435 h 24"/>
                  <a:gd name="T4" fmla="*/ 507 w 33"/>
                  <a:gd name="T5" fmla="*/ 0 h 24"/>
                  <a:gd name="T6" fmla="*/ 104 w 33"/>
                  <a:gd name="T7" fmla="*/ 24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4">
                    <a:moveTo>
                      <a:pt x="0" y="11"/>
                    </a:moveTo>
                    <a:cubicBezTo>
                      <a:pt x="8" y="15"/>
                      <a:pt x="13" y="24"/>
                      <a:pt x="23" y="23"/>
                    </a:cubicBezTo>
                    <a:cubicBezTo>
                      <a:pt x="33" y="22"/>
                      <a:pt x="32" y="10"/>
                      <a:pt x="33" y="0"/>
                    </a:cubicBezTo>
                    <a:cubicBezTo>
                      <a:pt x="27" y="19"/>
                      <a:pt x="21" y="17"/>
                      <a:pt x="7" y="1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6" name="Freeform 3214">
                <a:extLst>
                  <a:ext uri="{FF2B5EF4-FFF2-40B4-BE49-F238E27FC236}">
                    <a16:creationId xmlns:a16="http://schemas.microsoft.com/office/drawing/2014/main" id="{EAEC8D6F-BAD6-46C9-9CB7-3CC5BD147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1621"/>
                <a:ext cx="105" cy="72"/>
              </a:xfrm>
              <a:custGeom>
                <a:avLst/>
                <a:gdLst>
                  <a:gd name="T0" fmla="*/ 0 w 42"/>
                  <a:gd name="T1" fmla="*/ 21 h 27"/>
                  <a:gd name="T2" fmla="*/ 363 w 42"/>
                  <a:gd name="T3" fmla="*/ 477 h 27"/>
                  <a:gd name="T4" fmla="*/ 658 w 42"/>
                  <a:gd name="T5" fmla="*/ 0 h 27"/>
                  <a:gd name="T6" fmla="*/ 375 w 42"/>
                  <a:gd name="T7" fmla="*/ 227 h 27"/>
                  <a:gd name="T8" fmla="*/ 0 w 42"/>
                  <a:gd name="T9" fmla="*/ 56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7">
                    <a:moveTo>
                      <a:pt x="0" y="1"/>
                    </a:moveTo>
                    <a:cubicBezTo>
                      <a:pt x="6" y="7"/>
                      <a:pt x="13" y="23"/>
                      <a:pt x="23" y="25"/>
                    </a:cubicBezTo>
                    <a:cubicBezTo>
                      <a:pt x="36" y="27"/>
                      <a:pt x="28" y="5"/>
                      <a:pt x="42" y="0"/>
                    </a:cubicBezTo>
                    <a:cubicBezTo>
                      <a:pt x="34" y="2"/>
                      <a:pt x="30" y="10"/>
                      <a:pt x="24" y="12"/>
                    </a:cubicBezTo>
                    <a:cubicBezTo>
                      <a:pt x="14" y="15"/>
                      <a:pt x="10" y="4"/>
                      <a:pt x="0" y="3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7" name="Freeform 3215">
                <a:extLst>
                  <a:ext uri="{FF2B5EF4-FFF2-40B4-BE49-F238E27FC236}">
                    <a16:creationId xmlns:a16="http://schemas.microsoft.com/office/drawing/2014/main" id="{2EB1E142-6B18-4158-B1AE-AA2225BA9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7" y="1525"/>
                <a:ext cx="80" cy="88"/>
              </a:xfrm>
              <a:custGeom>
                <a:avLst/>
                <a:gdLst>
                  <a:gd name="T0" fmla="*/ 0 w 32"/>
                  <a:gd name="T1" fmla="*/ 205 h 33"/>
                  <a:gd name="T2" fmla="*/ 375 w 32"/>
                  <a:gd name="T3" fmla="*/ 533 h 33"/>
                  <a:gd name="T4" fmla="*/ 488 w 32"/>
                  <a:gd name="T5" fmla="*/ 0 h 33"/>
                  <a:gd name="T6" fmla="*/ 333 w 32"/>
                  <a:gd name="T7" fmla="*/ 363 h 33"/>
                  <a:gd name="T8" fmla="*/ 63 w 32"/>
                  <a:gd name="T9" fmla="*/ 28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3">
                    <a:moveTo>
                      <a:pt x="0" y="11"/>
                    </a:moveTo>
                    <a:cubicBezTo>
                      <a:pt x="3" y="17"/>
                      <a:pt x="13" y="33"/>
                      <a:pt x="24" y="28"/>
                    </a:cubicBezTo>
                    <a:cubicBezTo>
                      <a:pt x="32" y="24"/>
                      <a:pt x="24" y="7"/>
                      <a:pt x="31" y="0"/>
                    </a:cubicBezTo>
                    <a:cubicBezTo>
                      <a:pt x="25" y="6"/>
                      <a:pt x="24" y="11"/>
                      <a:pt x="21" y="19"/>
                    </a:cubicBezTo>
                    <a:cubicBezTo>
                      <a:pt x="15" y="19"/>
                      <a:pt x="9" y="18"/>
                      <a:pt x="4" y="15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8" name="Freeform 3216">
                <a:extLst>
                  <a:ext uri="{FF2B5EF4-FFF2-40B4-BE49-F238E27FC236}">
                    <a16:creationId xmlns:a16="http://schemas.microsoft.com/office/drawing/2014/main" id="{6E4401E0-2CF8-4754-A3F4-F78FD417F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2" y="1461"/>
                <a:ext cx="57" cy="64"/>
              </a:xfrm>
              <a:custGeom>
                <a:avLst/>
                <a:gdLst>
                  <a:gd name="T0" fmla="*/ 0 w 23"/>
                  <a:gd name="T1" fmla="*/ 264 h 24"/>
                  <a:gd name="T2" fmla="*/ 278 w 23"/>
                  <a:gd name="T3" fmla="*/ 456 h 24"/>
                  <a:gd name="T4" fmla="*/ 349 w 23"/>
                  <a:gd name="T5" fmla="*/ 0 h 24"/>
                  <a:gd name="T6" fmla="*/ 12 w 23"/>
                  <a:gd name="T7" fmla="*/ 22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0" y="14"/>
                    </a:moveTo>
                    <a:cubicBezTo>
                      <a:pt x="4" y="20"/>
                      <a:pt x="10" y="23"/>
                      <a:pt x="18" y="24"/>
                    </a:cubicBezTo>
                    <a:cubicBezTo>
                      <a:pt x="18" y="15"/>
                      <a:pt x="17" y="8"/>
                      <a:pt x="23" y="0"/>
                    </a:cubicBezTo>
                    <a:cubicBezTo>
                      <a:pt x="16" y="5"/>
                      <a:pt x="12" y="21"/>
                      <a:pt x="1" y="1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9" name="Freeform 3217">
                <a:extLst>
                  <a:ext uri="{FF2B5EF4-FFF2-40B4-BE49-F238E27FC236}">
                    <a16:creationId xmlns:a16="http://schemas.microsoft.com/office/drawing/2014/main" id="{DF4B25C3-E3EC-441A-857B-14A53C59E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549"/>
                <a:ext cx="140" cy="166"/>
              </a:xfrm>
              <a:custGeom>
                <a:avLst/>
                <a:gdLst>
                  <a:gd name="T0" fmla="*/ 95 w 56"/>
                  <a:gd name="T1" fmla="*/ 35 h 62"/>
                  <a:gd name="T2" fmla="*/ 333 w 56"/>
                  <a:gd name="T3" fmla="*/ 653 h 62"/>
                  <a:gd name="T4" fmla="*/ 488 w 56"/>
                  <a:gd name="T5" fmla="*/ 1167 h 62"/>
                  <a:gd name="T6" fmla="*/ 863 w 56"/>
                  <a:gd name="T7" fmla="*/ 1189 h 62"/>
                  <a:gd name="T8" fmla="*/ 813 w 56"/>
                  <a:gd name="T9" fmla="*/ 616 h 62"/>
                  <a:gd name="T10" fmla="*/ 158 w 56"/>
                  <a:gd name="T11" fmla="*/ 0 h 6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" h="62">
                    <a:moveTo>
                      <a:pt x="6" y="2"/>
                    </a:moveTo>
                    <a:cubicBezTo>
                      <a:pt x="9" y="14"/>
                      <a:pt x="11" y="25"/>
                      <a:pt x="21" y="34"/>
                    </a:cubicBezTo>
                    <a:cubicBezTo>
                      <a:pt x="26" y="40"/>
                      <a:pt x="43" y="53"/>
                      <a:pt x="31" y="61"/>
                    </a:cubicBezTo>
                    <a:cubicBezTo>
                      <a:pt x="39" y="57"/>
                      <a:pt x="48" y="60"/>
                      <a:pt x="55" y="62"/>
                    </a:cubicBezTo>
                    <a:cubicBezTo>
                      <a:pt x="56" y="53"/>
                      <a:pt x="52" y="41"/>
                      <a:pt x="52" y="32"/>
                    </a:cubicBezTo>
                    <a:cubicBezTo>
                      <a:pt x="35" y="41"/>
                      <a:pt x="0" y="16"/>
                      <a:pt x="10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0" name="Freeform 3218">
                <a:extLst>
                  <a:ext uri="{FF2B5EF4-FFF2-40B4-BE49-F238E27FC236}">
                    <a16:creationId xmlns:a16="http://schemas.microsoft.com/office/drawing/2014/main" id="{7873B745-6B67-4BC8-9AFE-77C159A22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749"/>
                <a:ext cx="67" cy="88"/>
              </a:xfrm>
              <a:custGeom>
                <a:avLst/>
                <a:gdLst>
                  <a:gd name="T0" fmla="*/ 350 w 27"/>
                  <a:gd name="T1" fmla="*/ 0 h 33"/>
                  <a:gd name="T2" fmla="*/ 370 w 27"/>
                  <a:gd name="T3" fmla="*/ 456 h 33"/>
                  <a:gd name="T4" fmla="*/ 0 w 27"/>
                  <a:gd name="T5" fmla="*/ 456 h 33"/>
                  <a:gd name="T6" fmla="*/ 337 w 27"/>
                  <a:gd name="T7" fmla="*/ 11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3">
                    <a:moveTo>
                      <a:pt x="23" y="0"/>
                    </a:moveTo>
                    <a:cubicBezTo>
                      <a:pt x="26" y="6"/>
                      <a:pt x="27" y="18"/>
                      <a:pt x="24" y="24"/>
                    </a:cubicBezTo>
                    <a:cubicBezTo>
                      <a:pt x="18" y="33"/>
                      <a:pt x="9" y="26"/>
                      <a:pt x="0" y="24"/>
                    </a:cubicBezTo>
                    <a:cubicBezTo>
                      <a:pt x="13" y="28"/>
                      <a:pt x="20" y="17"/>
                      <a:pt x="22" y="6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1" name="Freeform 3219">
                <a:extLst>
                  <a:ext uri="{FF2B5EF4-FFF2-40B4-BE49-F238E27FC236}">
                    <a16:creationId xmlns:a16="http://schemas.microsoft.com/office/drawing/2014/main" id="{D3BB3B4F-E875-458F-A291-AD92FF972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1864"/>
                <a:ext cx="93" cy="96"/>
              </a:xfrm>
              <a:custGeom>
                <a:avLst/>
                <a:gdLst>
                  <a:gd name="T0" fmla="*/ 555 w 37"/>
                  <a:gd name="T1" fmla="*/ 0 h 36"/>
                  <a:gd name="T2" fmla="*/ 460 w 37"/>
                  <a:gd name="T3" fmla="*/ 589 h 36"/>
                  <a:gd name="T4" fmla="*/ 0 w 37"/>
                  <a:gd name="T5" fmla="*/ 547 h 36"/>
                  <a:gd name="T6" fmla="*/ 380 w 37"/>
                  <a:gd name="T7" fmla="*/ 456 h 36"/>
                  <a:gd name="T8" fmla="*/ 588 w 37"/>
                  <a:gd name="T9" fmla="*/ 35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36">
                    <a:moveTo>
                      <a:pt x="35" y="0"/>
                    </a:moveTo>
                    <a:cubicBezTo>
                      <a:pt x="35" y="6"/>
                      <a:pt x="35" y="27"/>
                      <a:pt x="29" y="31"/>
                    </a:cubicBezTo>
                    <a:cubicBezTo>
                      <a:pt x="23" y="36"/>
                      <a:pt x="9" y="27"/>
                      <a:pt x="0" y="29"/>
                    </a:cubicBezTo>
                    <a:cubicBezTo>
                      <a:pt x="8" y="25"/>
                      <a:pt x="18" y="27"/>
                      <a:pt x="24" y="24"/>
                    </a:cubicBezTo>
                    <a:cubicBezTo>
                      <a:pt x="33" y="20"/>
                      <a:pt x="32" y="9"/>
                      <a:pt x="37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2" name="Freeform 3220">
                <a:extLst>
                  <a:ext uri="{FF2B5EF4-FFF2-40B4-BE49-F238E27FC236}">
                    <a16:creationId xmlns:a16="http://schemas.microsoft.com/office/drawing/2014/main" id="{96195B17-8445-43E9-AFA3-E8D6DF120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16"/>
                <a:ext cx="98" cy="75"/>
              </a:xfrm>
              <a:custGeom>
                <a:avLst/>
                <a:gdLst>
                  <a:gd name="T0" fmla="*/ 568 w 39"/>
                  <a:gd name="T1" fmla="*/ 0 h 28"/>
                  <a:gd name="T2" fmla="*/ 472 w 39"/>
                  <a:gd name="T3" fmla="*/ 504 h 28"/>
                  <a:gd name="T4" fmla="*/ 0 w 39"/>
                  <a:gd name="T5" fmla="*/ 423 h 28"/>
                  <a:gd name="T6" fmla="*/ 568 w 39"/>
                  <a:gd name="T7" fmla="*/ 35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28">
                    <a:moveTo>
                      <a:pt x="36" y="0"/>
                    </a:moveTo>
                    <a:cubicBezTo>
                      <a:pt x="37" y="8"/>
                      <a:pt x="39" y="23"/>
                      <a:pt x="30" y="26"/>
                    </a:cubicBezTo>
                    <a:cubicBezTo>
                      <a:pt x="21" y="28"/>
                      <a:pt x="11" y="19"/>
                      <a:pt x="0" y="22"/>
                    </a:cubicBezTo>
                    <a:cubicBezTo>
                      <a:pt x="14" y="14"/>
                      <a:pt x="35" y="24"/>
                      <a:pt x="36" y="2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3" name="Freeform 3221">
                <a:extLst>
                  <a:ext uri="{FF2B5EF4-FFF2-40B4-BE49-F238E27FC236}">
                    <a16:creationId xmlns:a16="http://schemas.microsoft.com/office/drawing/2014/main" id="{C43B12D9-65C2-4A0C-90D0-89B2D52F1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133"/>
                <a:ext cx="88" cy="80"/>
              </a:xfrm>
              <a:custGeom>
                <a:avLst/>
                <a:gdLst>
                  <a:gd name="T0" fmla="*/ 463 w 35"/>
                  <a:gd name="T1" fmla="*/ 0 h 30"/>
                  <a:gd name="T2" fmla="*/ 443 w 35"/>
                  <a:gd name="T3" fmla="*/ 568 h 30"/>
                  <a:gd name="T4" fmla="*/ 254 w 35"/>
                  <a:gd name="T5" fmla="*/ 477 h 30"/>
                  <a:gd name="T6" fmla="*/ 0 w 35"/>
                  <a:gd name="T7" fmla="*/ 456 h 30"/>
                  <a:gd name="T8" fmla="*/ 334 w 35"/>
                  <a:gd name="T9" fmla="*/ 397 h 30"/>
                  <a:gd name="T10" fmla="*/ 463 w 35"/>
                  <a:gd name="T11" fmla="*/ 77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0">
                    <a:moveTo>
                      <a:pt x="29" y="0"/>
                    </a:moveTo>
                    <a:cubicBezTo>
                      <a:pt x="30" y="5"/>
                      <a:pt x="35" y="27"/>
                      <a:pt x="28" y="30"/>
                    </a:cubicBezTo>
                    <a:cubicBezTo>
                      <a:pt x="27" y="30"/>
                      <a:pt x="18" y="25"/>
                      <a:pt x="16" y="25"/>
                    </a:cubicBezTo>
                    <a:cubicBezTo>
                      <a:pt x="11" y="24"/>
                      <a:pt x="5" y="24"/>
                      <a:pt x="0" y="24"/>
                    </a:cubicBezTo>
                    <a:cubicBezTo>
                      <a:pt x="5" y="24"/>
                      <a:pt x="16" y="23"/>
                      <a:pt x="21" y="21"/>
                    </a:cubicBezTo>
                    <a:cubicBezTo>
                      <a:pt x="28" y="17"/>
                      <a:pt x="26" y="11"/>
                      <a:pt x="29" y="4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4" name="Freeform 3222">
                <a:extLst>
                  <a:ext uri="{FF2B5EF4-FFF2-40B4-BE49-F238E27FC236}">
                    <a16:creationId xmlns:a16="http://schemas.microsoft.com/office/drawing/2014/main" id="{1FE7D95D-A303-478E-9396-E1FEB14E0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256"/>
                <a:ext cx="102" cy="93"/>
              </a:xfrm>
              <a:custGeom>
                <a:avLst/>
                <a:gdLst>
                  <a:gd name="T0" fmla="*/ 587 w 41"/>
                  <a:gd name="T1" fmla="*/ 0 h 35"/>
                  <a:gd name="T2" fmla="*/ 478 w 41"/>
                  <a:gd name="T3" fmla="*/ 566 h 35"/>
                  <a:gd name="T4" fmla="*/ 229 w 41"/>
                  <a:gd name="T5" fmla="*/ 579 h 35"/>
                  <a:gd name="T6" fmla="*/ 0 w 41"/>
                  <a:gd name="T7" fmla="*/ 656 h 35"/>
                  <a:gd name="T8" fmla="*/ 383 w 41"/>
                  <a:gd name="T9" fmla="*/ 430 h 35"/>
                  <a:gd name="T10" fmla="*/ 587 w 41"/>
                  <a:gd name="T11" fmla="*/ 21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35">
                    <a:moveTo>
                      <a:pt x="38" y="0"/>
                    </a:moveTo>
                    <a:cubicBezTo>
                      <a:pt x="38" y="9"/>
                      <a:pt x="41" y="27"/>
                      <a:pt x="31" y="30"/>
                    </a:cubicBezTo>
                    <a:cubicBezTo>
                      <a:pt x="27" y="31"/>
                      <a:pt x="19" y="30"/>
                      <a:pt x="15" y="31"/>
                    </a:cubicBezTo>
                    <a:cubicBezTo>
                      <a:pt x="10" y="32"/>
                      <a:pt x="5" y="33"/>
                      <a:pt x="0" y="35"/>
                    </a:cubicBezTo>
                    <a:cubicBezTo>
                      <a:pt x="8" y="32"/>
                      <a:pt x="17" y="26"/>
                      <a:pt x="25" y="23"/>
                    </a:cubicBezTo>
                    <a:cubicBezTo>
                      <a:pt x="34" y="18"/>
                      <a:pt x="35" y="12"/>
                      <a:pt x="38" y="1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5" name="Freeform 3223">
                <a:extLst>
                  <a:ext uri="{FF2B5EF4-FFF2-40B4-BE49-F238E27FC236}">
                    <a16:creationId xmlns:a16="http://schemas.microsoft.com/office/drawing/2014/main" id="{06631959-F26C-4C17-B367-DC0E4BA66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384"/>
                <a:ext cx="65" cy="133"/>
              </a:xfrm>
              <a:custGeom>
                <a:avLst/>
                <a:gdLst>
                  <a:gd name="T0" fmla="*/ 145 w 26"/>
                  <a:gd name="T1" fmla="*/ 35 h 50"/>
                  <a:gd name="T2" fmla="*/ 408 w 26"/>
                  <a:gd name="T3" fmla="*/ 511 h 50"/>
                  <a:gd name="T4" fmla="*/ 0 w 26"/>
                  <a:gd name="T5" fmla="*/ 942 h 50"/>
                  <a:gd name="T6" fmla="*/ 175 w 26"/>
                  <a:gd name="T7" fmla="*/ 452 h 50"/>
                  <a:gd name="T8" fmla="*/ 95 w 26"/>
                  <a:gd name="T9" fmla="*/ 0 h 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0">
                    <a:moveTo>
                      <a:pt x="9" y="2"/>
                    </a:moveTo>
                    <a:cubicBezTo>
                      <a:pt x="11" y="9"/>
                      <a:pt x="26" y="20"/>
                      <a:pt x="26" y="27"/>
                    </a:cubicBezTo>
                    <a:cubicBezTo>
                      <a:pt x="25" y="35"/>
                      <a:pt x="6" y="44"/>
                      <a:pt x="0" y="50"/>
                    </a:cubicBezTo>
                    <a:cubicBezTo>
                      <a:pt x="7" y="44"/>
                      <a:pt x="11" y="33"/>
                      <a:pt x="11" y="24"/>
                    </a:cubicBezTo>
                    <a:cubicBezTo>
                      <a:pt x="12" y="15"/>
                      <a:pt x="5" y="8"/>
                      <a:pt x="6" y="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6" name="Freeform 3224">
                <a:extLst>
                  <a:ext uri="{FF2B5EF4-FFF2-40B4-BE49-F238E27FC236}">
                    <a16:creationId xmlns:a16="http://schemas.microsoft.com/office/drawing/2014/main" id="{231FF3B7-B0B1-4498-BE01-738C92A30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597"/>
                <a:ext cx="168" cy="120"/>
              </a:xfrm>
              <a:custGeom>
                <a:avLst/>
                <a:gdLst>
                  <a:gd name="T0" fmla="*/ 0 w 67"/>
                  <a:gd name="T1" fmla="*/ 547 h 45"/>
                  <a:gd name="T2" fmla="*/ 742 w 67"/>
                  <a:gd name="T3" fmla="*/ 832 h 45"/>
                  <a:gd name="T4" fmla="*/ 1056 w 67"/>
                  <a:gd name="T5" fmla="*/ 491 h 45"/>
                  <a:gd name="T6" fmla="*/ 913 w 67"/>
                  <a:gd name="T7" fmla="*/ 0 h 45"/>
                  <a:gd name="T8" fmla="*/ 868 w 67"/>
                  <a:gd name="T9" fmla="*/ 605 h 45"/>
                  <a:gd name="T10" fmla="*/ 20 w 67"/>
                  <a:gd name="T11" fmla="*/ 568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7" h="45">
                    <a:moveTo>
                      <a:pt x="0" y="29"/>
                    </a:moveTo>
                    <a:cubicBezTo>
                      <a:pt x="9" y="45"/>
                      <a:pt x="32" y="45"/>
                      <a:pt x="47" y="44"/>
                    </a:cubicBezTo>
                    <a:cubicBezTo>
                      <a:pt x="58" y="43"/>
                      <a:pt x="65" y="39"/>
                      <a:pt x="67" y="26"/>
                    </a:cubicBezTo>
                    <a:cubicBezTo>
                      <a:pt x="67" y="18"/>
                      <a:pt x="64" y="5"/>
                      <a:pt x="58" y="0"/>
                    </a:cubicBezTo>
                    <a:cubicBezTo>
                      <a:pt x="61" y="10"/>
                      <a:pt x="64" y="26"/>
                      <a:pt x="55" y="32"/>
                    </a:cubicBezTo>
                    <a:cubicBezTo>
                      <a:pt x="42" y="40"/>
                      <a:pt x="25" y="43"/>
                      <a:pt x="1" y="30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7" name="Freeform 3225">
                <a:extLst>
                  <a:ext uri="{FF2B5EF4-FFF2-40B4-BE49-F238E27FC236}">
                    <a16:creationId xmlns:a16="http://schemas.microsoft.com/office/drawing/2014/main" id="{94443B41-BFB4-4DEC-A837-C1EDEB8AA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763"/>
                <a:ext cx="200" cy="106"/>
              </a:xfrm>
              <a:custGeom>
                <a:avLst/>
                <a:gdLst>
                  <a:gd name="T0" fmla="*/ 0 w 80"/>
                  <a:gd name="T1" fmla="*/ 315 h 40"/>
                  <a:gd name="T2" fmla="*/ 738 w 80"/>
                  <a:gd name="T3" fmla="*/ 723 h 40"/>
                  <a:gd name="T4" fmla="*/ 1238 w 80"/>
                  <a:gd name="T5" fmla="*/ 191 h 40"/>
                  <a:gd name="T6" fmla="*/ 500 w 80"/>
                  <a:gd name="T7" fmla="*/ 0 h 40"/>
                  <a:gd name="T8" fmla="*/ 595 w 80"/>
                  <a:gd name="T9" fmla="*/ 371 h 40"/>
                  <a:gd name="T10" fmla="*/ 220 w 80"/>
                  <a:gd name="T11" fmla="*/ 352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0" h="40">
                    <a:moveTo>
                      <a:pt x="0" y="17"/>
                    </a:moveTo>
                    <a:cubicBezTo>
                      <a:pt x="9" y="30"/>
                      <a:pt x="30" y="40"/>
                      <a:pt x="47" y="39"/>
                    </a:cubicBezTo>
                    <a:cubicBezTo>
                      <a:pt x="59" y="38"/>
                      <a:pt x="80" y="23"/>
                      <a:pt x="79" y="10"/>
                    </a:cubicBezTo>
                    <a:cubicBezTo>
                      <a:pt x="67" y="19"/>
                      <a:pt x="43" y="6"/>
                      <a:pt x="32" y="0"/>
                    </a:cubicBezTo>
                    <a:cubicBezTo>
                      <a:pt x="38" y="5"/>
                      <a:pt x="45" y="13"/>
                      <a:pt x="38" y="20"/>
                    </a:cubicBezTo>
                    <a:cubicBezTo>
                      <a:pt x="32" y="25"/>
                      <a:pt x="18" y="24"/>
                      <a:pt x="14" y="19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8" name="Freeform 3226">
                <a:extLst>
                  <a:ext uri="{FF2B5EF4-FFF2-40B4-BE49-F238E27FC236}">
                    <a16:creationId xmlns:a16="http://schemas.microsoft.com/office/drawing/2014/main" id="{D59B2C0F-A1EC-47B1-98E5-D193F5A49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605"/>
                <a:ext cx="70" cy="150"/>
              </a:xfrm>
              <a:custGeom>
                <a:avLst/>
                <a:gdLst>
                  <a:gd name="T0" fmla="*/ 313 w 28"/>
                  <a:gd name="T1" fmla="*/ 538 h 56"/>
                  <a:gd name="T2" fmla="*/ 83 w 28"/>
                  <a:gd name="T3" fmla="*/ 1077 h 56"/>
                  <a:gd name="T4" fmla="*/ 95 w 28"/>
                  <a:gd name="T5" fmla="*/ 538 h 56"/>
                  <a:gd name="T6" fmla="*/ 20 w 28"/>
                  <a:gd name="T7" fmla="*/ 0 h 56"/>
                  <a:gd name="T8" fmla="*/ 438 w 28"/>
                  <a:gd name="T9" fmla="*/ 517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56">
                    <a:moveTo>
                      <a:pt x="20" y="28"/>
                    </a:moveTo>
                    <a:cubicBezTo>
                      <a:pt x="10" y="34"/>
                      <a:pt x="7" y="46"/>
                      <a:pt x="5" y="56"/>
                    </a:cubicBezTo>
                    <a:cubicBezTo>
                      <a:pt x="2" y="45"/>
                      <a:pt x="5" y="39"/>
                      <a:pt x="6" y="28"/>
                    </a:cubicBezTo>
                    <a:cubicBezTo>
                      <a:pt x="6" y="19"/>
                      <a:pt x="0" y="10"/>
                      <a:pt x="1" y="0"/>
                    </a:cubicBezTo>
                    <a:cubicBezTo>
                      <a:pt x="6" y="10"/>
                      <a:pt x="17" y="22"/>
                      <a:pt x="28" y="27"/>
                    </a:cubicBezTo>
                  </a:path>
                </a:pathLst>
              </a:custGeom>
              <a:solidFill>
                <a:srgbClr val="F7C2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9" name="Freeform 3227">
                <a:extLst>
                  <a:ext uri="{FF2B5EF4-FFF2-40B4-BE49-F238E27FC236}">
                    <a16:creationId xmlns:a16="http://schemas.microsoft.com/office/drawing/2014/main" id="{0610795B-D6E3-42CA-94EF-4F40C6FAA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947"/>
                <a:ext cx="113" cy="37"/>
              </a:xfrm>
              <a:custGeom>
                <a:avLst/>
                <a:gdLst>
                  <a:gd name="T0" fmla="*/ 0 w 45"/>
                  <a:gd name="T1" fmla="*/ 34 h 14"/>
                  <a:gd name="T2" fmla="*/ 713 w 45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4">
                    <a:moveTo>
                      <a:pt x="0" y="2"/>
                    </a:moveTo>
                    <a:cubicBezTo>
                      <a:pt x="17" y="0"/>
                      <a:pt x="36" y="4"/>
                      <a:pt x="45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0" name="Freeform 3228">
                <a:extLst>
                  <a:ext uri="{FF2B5EF4-FFF2-40B4-BE49-F238E27FC236}">
                    <a16:creationId xmlns:a16="http://schemas.microsoft.com/office/drawing/2014/main" id="{7EBECF19-9262-44F0-8F09-73A8538A0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083"/>
                <a:ext cx="123" cy="29"/>
              </a:xfrm>
              <a:custGeom>
                <a:avLst/>
                <a:gdLst>
                  <a:gd name="T0" fmla="*/ 0 w 49"/>
                  <a:gd name="T1" fmla="*/ 21 h 11"/>
                  <a:gd name="T2" fmla="*/ 776 w 49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1">
                    <a:moveTo>
                      <a:pt x="0" y="1"/>
                    </a:moveTo>
                    <a:cubicBezTo>
                      <a:pt x="13" y="0"/>
                      <a:pt x="38" y="3"/>
                      <a:pt x="49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1" name="Freeform 3229">
                <a:extLst>
                  <a:ext uri="{FF2B5EF4-FFF2-40B4-BE49-F238E27FC236}">
                    <a16:creationId xmlns:a16="http://schemas.microsoft.com/office/drawing/2014/main" id="{62522A17-C299-46D6-B23D-25BD44FE6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2205"/>
                <a:ext cx="145" cy="35"/>
              </a:xfrm>
              <a:custGeom>
                <a:avLst/>
                <a:gdLst>
                  <a:gd name="T0" fmla="*/ 0 w 58"/>
                  <a:gd name="T1" fmla="*/ 59 h 13"/>
                  <a:gd name="T2" fmla="*/ 908 w 58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8" h="13">
                    <a:moveTo>
                      <a:pt x="0" y="3"/>
                    </a:moveTo>
                    <a:cubicBezTo>
                      <a:pt x="20" y="0"/>
                      <a:pt x="44" y="2"/>
                      <a:pt x="58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2" name="Freeform 3230">
                <a:extLst>
                  <a:ext uri="{FF2B5EF4-FFF2-40B4-BE49-F238E27FC236}">
                    <a16:creationId xmlns:a16="http://schemas.microsoft.com/office/drawing/2014/main" id="{28B683CB-DD02-48F9-B15F-6D3EC6063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2349"/>
                <a:ext cx="130" cy="30"/>
              </a:xfrm>
              <a:custGeom>
                <a:avLst/>
                <a:gdLst>
                  <a:gd name="T0" fmla="*/ 813 w 52"/>
                  <a:gd name="T1" fmla="*/ 82 h 11"/>
                  <a:gd name="T2" fmla="*/ 0 w 52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2" h="11">
                    <a:moveTo>
                      <a:pt x="52" y="4"/>
                    </a:moveTo>
                    <a:cubicBezTo>
                      <a:pt x="37" y="1"/>
                      <a:pt x="13" y="0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3" name="Freeform 3231">
                <a:extLst>
                  <a:ext uri="{FF2B5EF4-FFF2-40B4-BE49-F238E27FC236}">
                    <a16:creationId xmlns:a16="http://schemas.microsoft.com/office/drawing/2014/main" id="{1AA44875-7335-46A8-ABE6-A777D6AD7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2472"/>
                <a:ext cx="105" cy="107"/>
              </a:xfrm>
              <a:custGeom>
                <a:avLst/>
                <a:gdLst>
                  <a:gd name="T0" fmla="*/ 658 w 42"/>
                  <a:gd name="T1" fmla="*/ 0 h 40"/>
                  <a:gd name="T2" fmla="*/ 0 w 42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40">
                    <a:moveTo>
                      <a:pt x="42" y="0"/>
                    </a:moveTo>
                    <a:cubicBezTo>
                      <a:pt x="22" y="6"/>
                      <a:pt x="1" y="31"/>
                      <a:pt x="0" y="4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4" name="Freeform 3232">
                <a:extLst>
                  <a:ext uri="{FF2B5EF4-FFF2-40B4-BE49-F238E27FC236}">
                    <a16:creationId xmlns:a16="http://schemas.microsoft.com/office/drawing/2014/main" id="{3F36BF23-5A13-4E7A-BEBC-985CB9773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725"/>
                <a:ext cx="198" cy="83"/>
              </a:xfrm>
              <a:custGeom>
                <a:avLst/>
                <a:gdLst>
                  <a:gd name="T0" fmla="*/ 83 w 79"/>
                  <a:gd name="T1" fmla="*/ 56 h 31"/>
                  <a:gd name="T2" fmla="*/ 20 w 79"/>
                  <a:gd name="T3" fmla="*/ 171 h 31"/>
                  <a:gd name="T4" fmla="*/ 125 w 79"/>
                  <a:gd name="T5" fmla="*/ 252 h 31"/>
                  <a:gd name="T6" fmla="*/ 251 w 79"/>
                  <a:gd name="T7" fmla="*/ 345 h 31"/>
                  <a:gd name="T8" fmla="*/ 722 w 79"/>
                  <a:gd name="T9" fmla="*/ 501 h 31"/>
                  <a:gd name="T10" fmla="*/ 1100 w 79"/>
                  <a:gd name="T11" fmla="*/ 308 h 31"/>
                  <a:gd name="T12" fmla="*/ 1226 w 79"/>
                  <a:gd name="T13" fmla="*/ 193 h 31"/>
                  <a:gd name="T14" fmla="*/ 1193 w 79"/>
                  <a:gd name="T15" fmla="*/ 56 h 31"/>
                  <a:gd name="T16" fmla="*/ 1025 w 79"/>
                  <a:gd name="T17" fmla="*/ 94 h 31"/>
                  <a:gd name="T18" fmla="*/ 679 w 79"/>
                  <a:gd name="T19" fmla="*/ 308 h 31"/>
                  <a:gd name="T20" fmla="*/ 363 w 79"/>
                  <a:gd name="T21" fmla="*/ 171 h 31"/>
                  <a:gd name="T22" fmla="*/ 83 w 79"/>
                  <a:gd name="T23" fmla="*/ 56 h 3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79" h="31">
                    <a:moveTo>
                      <a:pt x="5" y="3"/>
                    </a:moveTo>
                    <a:cubicBezTo>
                      <a:pt x="2" y="3"/>
                      <a:pt x="0" y="6"/>
                      <a:pt x="1" y="9"/>
                    </a:cubicBezTo>
                    <a:cubicBezTo>
                      <a:pt x="2" y="12"/>
                      <a:pt x="5" y="14"/>
                      <a:pt x="8" y="13"/>
                    </a:cubicBezTo>
                    <a:cubicBezTo>
                      <a:pt x="10" y="13"/>
                      <a:pt x="12" y="14"/>
                      <a:pt x="16" y="18"/>
                    </a:cubicBezTo>
                    <a:cubicBezTo>
                      <a:pt x="23" y="23"/>
                      <a:pt x="31" y="31"/>
                      <a:pt x="46" y="26"/>
                    </a:cubicBezTo>
                    <a:cubicBezTo>
                      <a:pt x="58" y="22"/>
                      <a:pt x="66" y="19"/>
                      <a:pt x="70" y="16"/>
                    </a:cubicBezTo>
                    <a:cubicBezTo>
                      <a:pt x="70" y="16"/>
                      <a:pt x="77" y="12"/>
                      <a:pt x="78" y="10"/>
                    </a:cubicBezTo>
                    <a:cubicBezTo>
                      <a:pt x="79" y="7"/>
                      <a:pt x="78" y="4"/>
                      <a:pt x="76" y="3"/>
                    </a:cubicBezTo>
                    <a:cubicBezTo>
                      <a:pt x="72" y="1"/>
                      <a:pt x="69" y="3"/>
                      <a:pt x="65" y="5"/>
                    </a:cubicBezTo>
                    <a:cubicBezTo>
                      <a:pt x="61" y="8"/>
                      <a:pt x="54" y="12"/>
                      <a:pt x="43" y="16"/>
                    </a:cubicBezTo>
                    <a:cubicBezTo>
                      <a:pt x="34" y="18"/>
                      <a:pt x="28" y="14"/>
                      <a:pt x="23" y="9"/>
                    </a:cubicBezTo>
                    <a:cubicBezTo>
                      <a:pt x="18" y="5"/>
                      <a:pt x="12" y="0"/>
                      <a:pt x="5" y="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5" name="Freeform 3233">
                <a:extLst>
                  <a:ext uri="{FF2B5EF4-FFF2-40B4-BE49-F238E27FC236}">
                    <a16:creationId xmlns:a16="http://schemas.microsoft.com/office/drawing/2014/main" id="{6FCC8FCA-1222-4CF4-BB6E-A06DC1053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565"/>
                <a:ext cx="40" cy="67"/>
              </a:xfrm>
              <a:custGeom>
                <a:avLst/>
                <a:gdLst>
                  <a:gd name="T0" fmla="*/ 250 w 16"/>
                  <a:gd name="T1" fmla="*/ 0 h 25"/>
                  <a:gd name="T2" fmla="*/ 0 w 1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16" y="0"/>
                    </a:moveTo>
                    <a:cubicBezTo>
                      <a:pt x="8" y="7"/>
                      <a:pt x="1" y="13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6" name="Freeform 3234">
                <a:extLst>
                  <a:ext uri="{FF2B5EF4-FFF2-40B4-BE49-F238E27FC236}">
                    <a16:creationId xmlns:a16="http://schemas.microsoft.com/office/drawing/2014/main" id="{658A11B5-35B8-4E5A-A372-C2A5EBE87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707"/>
                <a:ext cx="15" cy="82"/>
              </a:xfrm>
              <a:custGeom>
                <a:avLst/>
                <a:gdLst>
                  <a:gd name="T0" fmla="*/ 95 w 6"/>
                  <a:gd name="T1" fmla="*/ 0 h 31"/>
                  <a:gd name="T2" fmla="*/ 33 w 6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1">
                    <a:moveTo>
                      <a:pt x="6" y="0"/>
                    </a:moveTo>
                    <a:cubicBezTo>
                      <a:pt x="0" y="7"/>
                      <a:pt x="0" y="25"/>
                      <a:pt x="2" y="3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7" name="Freeform 3235">
                <a:extLst>
                  <a:ext uri="{FF2B5EF4-FFF2-40B4-BE49-F238E27FC236}">
                    <a16:creationId xmlns:a16="http://schemas.microsoft.com/office/drawing/2014/main" id="{50595158-610B-4D8B-A8C1-BD1E3584F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413"/>
                <a:ext cx="57" cy="32"/>
              </a:xfrm>
              <a:custGeom>
                <a:avLst/>
                <a:gdLst>
                  <a:gd name="T0" fmla="*/ 0 w 23"/>
                  <a:gd name="T1" fmla="*/ 227 h 12"/>
                  <a:gd name="T2" fmla="*/ 349 w 23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2">
                    <a:moveTo>
                      <a:pt x="0" y="12"/>
                    </a:moveTo>
                    <a:cubicBezTo>
                      <a:pt x="3" y="4"/>
                      <a:pt x="20" y="1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8" name="Freeform 3236">
                <a:extLst>
                  <a:ext uri="{FF2B5EF4-FFF2-40B4-BE49-F238E27FC236}">
                    <a16:creationId xmlns:a16="http://schemas.microsoft.com/office/drawing/2014/main" id="{0D3597B4-9A30-40EB-A9B2-9EFD6E60E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256"/>
                <a:ext cx="65" cy="21"/>
              </a:xfrm>
              <a:custGeom>
                <a:avLst/>
                <a:gdLst>
                  <a:gd name="T0" fmla="*/ 0 w 26"/>
                  <a:gd name="T1" fmla="*/ 144 h 8"/>
                  <a:gd name="T2" fmla="*/ 408 w 26"/>
                  <a:gd name="T3" fmla="*/ 5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8">
                    <a:moveTo>
                      <a:pt x="0" y="8"/>
                    </a:moveTo>
                    <a:cubicBezTo>
                      <a:pt x="9" y="0"/>
                      <a:pt x="26" y="3"/>
                      <a:pt x="26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9" name="Freeform 3237">
                <a:extLst>
                  <a:ext uri="{FF2B5EF4-FFF2-40B4-BE49-F238E27FC236}">
                    <a16:creationId xmlns:a16="http://schemas.microsoft.com/office/drawing/2014/main" id="{C47B1826-6033-4487-BDA7-2A43C4D99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2123"/>
                <a:ext cx="63" cy="10"/>
              </a:xfrm>
              <a:custGeom>
                <a:avLst/>
                <a:gdLst>
                  <a:gd name="T0" fmla="*/ 0 w 25"/>
                  <a:gd name="T1" fmla="*/ 50 h 4"/>
                  <a:gd name="T2" fmla="*/ 401 w 2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">
                    <a:moveTo>
                      <a:pt x="0" y="3"/>
                    </a:moveTo>
                    <a:cubicBezTo>
                      <a:pt x="9" y="0"/>
                      <a:pt x="25" y="4"/>
                      <a:pt x="25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0" name="Freeform 3238">
                <a:extLst>
                  <a:ext uri="{FF2B5EF4-FFF2-40B4-BE49-F238E27FC236}">
                    <a16:creationId xmlns:a16="http://schemas.microsoft.com/office/drawing/2014/main" id="{2B807BF9-4834-4E62-99A9-E462F5013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979"/>
                <a:ext cx="82" cy="10"/>
              </a:xfrm>
              <a:custGeom>
                <a:avLst/>
                <a:gdLst>
                  <a:gd name="T0" fmla="*/ 0 w 33"/>
                  <a:gd name="T1" fmla="*/ 33 h 4"/>
                  <a:gd name="T2" fmla="*/ 507 w 3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4">
                    <a:moveTo>
                      <a:pt x="0" y="2"/>
                    </a:moveTo>
                    <a:cubicBezTo>
                      <a:pt x="10" y="0"/>
                      <a:pt x="30" y="2"/>
                      <a:pt x="33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1" name="Freeform 3239">
                <a:extLst>
                  <a:ext uri="{FF2B5EF4-FFF2-40B4-BE49-F238E27FC236}">
                    <a16:creationId xmlns:a16="http://schemas.microsoft.com/office/drawing/2014/main" id="{778D2766-B5F2-484E-B625-93113C623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811"/>
                <a:ext cx="67" cy="18"/>
              </a:xfrm>
              <a:custGeom>
                <a:avLst/>
                <a:gdLst>
                  <a:gd name="T0" fmla="*/ 0 w 27"/>
                  <a:gd name="T1" fmla="*/ 118 h 7"/>
                  <a:gd name="T2" fmla="*/ 412 w 2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7">
                    <a:moveTo>
                      <a:pt x="0" y="7"/>
                    </a:moveTo>
                    <a:cubicBezTo>
                      <a:pt x="10" y="1"/>
                      <a:pt x="27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2" name="Freeform 3240">
                <a:extLst>
                  <a:ext uri="{FF2B5EF4-FFF2-40B4-BE49-F238E27FC236}">
                    <a16:creationId xmlns:a16="http://schemas.microsoft.com/office/drawing/2014/main" id="{5F80D8A0-D2F1-4C3F-9624-AFD6F96C2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829"/>
                <a:ext cx="82" cy="16"/>
              </a:xfrm>
              <a:custGeom>
                <a:avLst/>
                <a:gdLst>
                  <a:gd name="T0" fmla="*/ 0 w 33"/>
                  <a:gd name="T1" fmla="*/ 21 h 6"/>
                  <a:gd name="T2" fmla="*/ 507 w 3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6">
                    <a:moveTo>
                      <a:pt x="0" y="1"/>
                    </a:moveTo>
                    <a:cubicBezTo>
                      <a:pt x="17" y="0"/>
                      <a:pt x="33" y="6"/>
                      <a:pt x="33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3" name="Freeform 3241">
                <a:extLst>
                  <a:ext uri="{FF2B5EF4-FFF2-40B4-BE49-F238E27FC236}">
                    <a16:creationId xmlns:a16="http://schemas.microsoft.com/office/drawing/2014/main" id="{45CBC6FE-0A57-43B9-81C2-1951AC50F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728"/>
                <a:ext cx="80" cy="13"/>
              </a:xfrm>
              <a:custGeom>
                <a:avLst/>
                <a:gdLst>
                  <a:gd name="T0" fmla="*/ 0 w 32"/>
                  <a:gd name="T1" fmla="*/ 0 h 5"/>
                  <a:gd name="T2" fmla="*/ 500 w 32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">
                    <a:moveTo>
                      <a:pt x="0" y="0"/>
                    </a:moveTo>
                    <a:cubicBezTo>
                      <a:pt x="9" y="0"/>
                      <a:pt x="27" y="0"/>
                      <a:pt x="32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4" name="Freeform 3242">
                <a:extLst>
                  <a:ext uri="{FF2B5EF4-FFF2-40B4-BE49-F238E27FC236}">
                    <a16:creationId xmlns:a16="http://schemas.microsoft.com/office/drawing/2014/main" id="{7ED889C4-CF72-47B3-96C8-A7F8CE812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667"/>
                <a:ext cx="62" cy="21"/>
              </a:xfrm>
              <a:custGeom>
                <a:avLst/>
                <a:gdLst>
                  <a:gd name="T0" fmla="*/ 0 w 25"/>
                  <a:gd name="T1" fmla="*/ 144 h 8"/>
                  <a:gd name="T2" fmla="*/ 382 w 25"/>
                  <a:gd name="T3" fmla="*/ 21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8"/>
                    </a:moveTo>
                    <a:cubicBezTo>
                      <a:pt x="10" y="0"/>
                      <a:pt x="23" y="1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5" name="Freeform 3243">
                <a:extLst>
                  <a:ext uri="{FF2B5EF4-FFF2-40B4-BE49-F238E27FC236}">
                    <a16:creationId xmlns:a16="http://schemas.microsoft.com/office/drawing/2014/main" id="{1948DCD1-C274-400C-A3CC-58985D69D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421"/>
                <a:ext cx="252" cy="211"/>
              </a:xfrm>
              <a:custGeom>
                <a:avLst/>
                <a:gdLst>
                  <a:gd name="T0" fmla="*/ 0 w 101"/>
                  <a:gd name="T1" fmla="*/ 0 h 79"/>
                  <a:gd name="T2" fmla="*/ 354 w 101"/>
                  <a:gd name="T3" fmla="*/ 478 h 79"/>
                  <a:gd name="T4" fmla="*/ 903 w 101"/>
                  <a:gd name="T5" fmla="*/ 913 h 79"/>
                  <a:gd name="T6" fmla="*/ 1569 w 101"/>
                  <a:gd name="T7" fmla="*/ 1469 h 7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79">
                    <a:moveTo>
                      <a:pt x="0" y="0"/>
                    </a:moveTo>
                    <a:cubicBezTo>
                      <a:pt x="6" y="19"/>
                      <a:pt x="12" y="28"/>
                      <a:pt x="23" y="25"/>
                    </a:cubicBezTo>
                    <a:cubicBezTo>
                      <a:pt x="25" y="38"/>
                      <a:pt x="47" y="48"/>
                      <a:pt x="58" y="48"/>
                    </a:cubicBezTo>
                    <a:cubicBezTo>
                      <a:pt x="58" y="64"/>
                      <a:pt x="76" y="79"/>
                      <a:pt x="101" y="77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6" name="Freeform 3244">
                <a:extLst>
                  <a:ext uri="{FF2B5EF4-FFF2-40B4-BE49-F238E27FC236}">
                    <a16:creationId xmlns:a16="http://schemas.microsoft.com/office/drawing/2014/main" id="{C44740BC-1BDA-45D5-96E7-1A31732A7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5"/>
                <a:ext cx="80" cy="144"/>
              </a:xfrm>
              <a:custGeom>
                <a:avLst/>
                <a:gdLst>
                  <a:gd name="T0" fmla="*/ 500 w 32"/>
                  <a:gd name="T1" fmla="*/ 0 h 54"/>
                  <a:gd name="T2" fmla="*/ 83 w 32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4">
                    <a:moveTo>
                      <a:pt x="32" y="0"/>
                    </a:moveTo>
                    <a:cubicBezTo>
                      <a:pt x="16" y="13"/>
                      <a:pt x="0" y="32"/>
                      <a:pt x="5" y="5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7" name="Freeform 3245">
                <a:extLst>
                  <a:ext uri="{FF2B5EF4-FFF2-40B4-BE49-F238E27FC236}">
                    <a16:creationId xmlns:a16="http://schemas.microsoft.com/office/drawing/2014/main" id="{F43A7D17-4D39-41EF-9737-0896D4F55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1472"/>
                <a:ext cx="85" cy="152"/>
              </a:xfrm>
              <a:custGeom>
                <a:avLst/>
                <a:gdLst>
                  <a:gd name="T0" fmla="*/ 533 w 34"/>
                  <a:gd name="T1" fmla="*/ 0 h 57"/>
                  <a:gd name="T2" fmla="*/ 175 w 34"/>
                  <a:gd name="T3" fmla="*/ 1080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57">
                    <a:moveTo>
                      <a:pt x="34" y="0"/>
                    </a:moveTo>
                    <a:cubicBezTo>
                      <a:pt x="21" y="8"/>
                      <a:pt x="0" y="44"/>
                      <a:pt x="11" y="5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8" name="Freeform 3246">
                <a:extLst>
                  <a:ext uri="{FF2B5EF4-FFF2-40B4-BE49-F238E27FC236}">
                    <a16:creationId xmlns:a16="http://schemas.microsoft.com/office/drawing/2014/main" id="{BCE0CD72-E909-4EC4-8E74-B7D3382F3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1589"/>
                <a:ext cx="72" cy="123"/>
              </a:xfrm>
              <a:custGeom>
                <a:avLst/>
                <a:gdLst>
                  <a:gd name="T0" fmla="*/ 444 w 29"/>
                  <a:gd name="T1" fmla="*/ 0 h 46"/>
                  <a:gd name="T2" fmla="*/ 42 w 29"/>
                  <a:gd name="T3" fmla="*/ 880 h 4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6">
                    <a:moveTo>
                      <a:pt x="29" y="0"/>
                    </a:moveTo>
                    <a:cubicBezTo>
                      <a:pt x="15" y="12"/>
                      <a:pt x="0" y="12"/>
                      <a:pt x="3" y="4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9" name="Freeform 3247">
                <a:extLst>
                  <a:ext uri="{FF2B5EF4-FFF2-40B4-BE49-F238E27FC236}">
                    <a16:creationId xmlns:a16="http://schemas.microsoft.com/office/drawing/2014/main" id="{09056DB9-61D4-4736-B0CD-6C0AAAEAA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1643"/>
                <a:ext cx="28" cy="114"/>
              </a:xfrm>
              <a:custGeom>
                <a:avLst/>
                <a:gdLst>
                  <a:gd name="T0" fmla="*/ 181 w 11"/>
                  <a:gd name="T1" fmla="*/ 0 h 43"/>
                  <a:gd name="T2" fmla="*/ 64 w 11"/>
                  <a:gd name="T3" fmla="*/ 801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3">
                    <a:moveTo>
                      <a:pt x="11" y="0"/>
                    </a:moveTo>
                    <a:cubicBezTo>
                      <a:pt x="5" y="11"/>
                      <a:pt x="0" y="24"/>
                      <a:pt x="4" y="4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0" name="Freeform 3248">
                <a:extLst>
                  <a:ext uri="{FF2B5EF4-FFF2-40B4-BE49-F238E27FC236}">
                    <a16:creationId xmlns:a16="http://schemas.microsoft.com/office/drawing/2014/main" id="{3D7F7084-2E62-469B-9DEB-E19BD85B3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1333"/>
                <a:ext cx="75" cy="155"/>
              </a:xfrm>
              <a:custGeom>
                <a:avLst/>
                <a:gdLst>
                  <a:gd name="T0" fmla="*/ 470 w 30"/>
                  <a:gd name="T1" fmla="*/ 0 h 58"/>
                  <a:gd name="T2" fmla="*/ 63 w 30"/>
                  <a:gd name="T3" fmla="*/ 1106 h 5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58">
                    <a:moveTo>
                      <a:pt x="30" y="0"/>
                    </a:moveTo>
                    <a:cubicBezTo>
                      <a:pt x="10" y="7"/>
                      <a:pt x="0" y="32"/>
                      <a:pt x="4" y="5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1" name="Freeform 3249">
                <a:extLst>
                  <a:ext uri="{FF2B5EF4-FFF2-40B4-BE49-F238E27FC236}">
                    <a16:creationId xmlns:a16="http://schemas.microsoft.com/office/drawing/2014/main" id="{D71DFD14-82FB-4C85-8448-33FFFE6D2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259"/>
                <a:ext cx="47" cy="16"/>
              </a:xfrm>
              <a:custGeom>
                <a:avLst/>
                <a:gdLst>
                  <a:gd name="T0" fmla="*/ 0 w 19"/>
                  <a:gd name="T1" fmla="*/ 115 h 6"/>
                  <a:gd name="T2" fmla="*/ 287 w 1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8" y="0"/>
                      <a:pt x="19" y="0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2" name="Freeform 3250">
                <a:extLst>
                  <a:ext uri="{FF2B5EF4-FFF2-40B4-BE49-F238E27FC236}">
                    <a16:creationId xmlns:a16="http://schemas.microsoft.com/office/drawing/2014/main" id="{A41F4762-A879-4A21-ACAC-57D2820D3B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1317"/>
                <a:ext cx="50" cy="24"/>
              </a:xfrm>
              <a:custGeom>
                <a:avLst/>
                <a:gdLst>
                  <a:gd name="T0" fmla="*/ 0 w 20"/>
                  <a:gd name="T1" fmla="*/ 171 h 9"/>
                  <a:gd name="T2" fmla="*/ 313 w 20"/>
                  <a:gd name="T3" fmla="*/ 56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9"/>
                    </a:moveTo>
                    <a:cubicBezTo>
                      <a:pt x="12" y="0"/>
                      <a:pt x="20" y="3"/>
                      <a:pt x="20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3" name="Freeform 3251">
                <a:extLst>
                  <a:ext uri="{FF2B5EF4-FFF2-40B4-BE49-F238E27FC236}">
                    <a16:creationId xmlns:a16="http://schemas.microsoft.com/office/drawing/2014/main" id="{F050E895-8BBD-4D7F-9DE6-D97500F3D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1387"/>
                <a:ext cx="35" cy="18"/>
              </a:xfrm>
              <a:custGeom>
                <a:avLst/>
                <a:gdLst>
                  <a:gd name="T0" fmla="*/ 0 w 14"/>
                  <a:gd name="T1" fmla="*/ 118 h 7"/>
                  <a:gd name="T2" fmla="*/ 220 w 14"/>
                  <a:gd name="T3" fmla="*/ 3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7"/>
                    </a:moveTo>
                    <a:cubicBezTo>
                      <a:pt x="8" y="0"/>
                      <a:pt x="14" y="2"/>
                      <a:pt x="14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4" name="Freeform 3252">
                <a:extLst>
                  <a:ext uri="{FF2B5EF4-FFF2-40B4-BE49-F238E27FC236}">
                    <a16:creationId xmlns:a16="http://schemas.microsoft.com/office/drawing/2014/main" id="{A7FDF561-7181-44D8-8E73-723F34664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9" y="1448"/>
                <a:ext cx="40" cy="40"/>
              </a:xfrm>
              <a:custGeom>
                <a:avLst/>
                <a:gdLst>
                  <a:gd name="T0" fmla="*/ 250 w 16"/>
                  <a:gd name="T1" fmla="*/ 0 h 15"/>
                  <a:gd name="T2" fmla="*/ 0 w 1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16" y="0"/>
                    </a:moveTo>
                    <a:cubicBezTo>
                      <a:pt x="6" y="1"/>
                      <a:pt x="4" y="7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5" name="Freeform 3253">
                <a:extLst>
                  <a:ext uri="{FF2B5EF4-FFF2-40B4-BE49-F238E27FC236}">
                    <a16:creationId xmlns:a16="http://schemas.microsoft.com/office/drawing/2014/main" id="{9D2DC8A5-A34C-4982-B240-A059DC09A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464"/>
                <a:ext cx="18" cy="67"/>
              </a:xfrm>
              <a:custGeom>
                <a:avLst/>
                <a:gdLst>
                  <a:gd name="T0" fmla="*/ 118 w 7"/>
                  <a:gd name="T1" fmla="*/ 0 h 25"/>
                  <a:gd name="T2" fmla="*/ 0 w 7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5">
                    <a:moveTo>
                      <a:pt x="7" y="0"/>
                    </a:moveTo>
                    <a:cubicBezTo>
                      <a:pt x="2" y="9"/>
                      <a:pt x="0" y="25"/>
                      <a:pt x="0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6" name="Freeform 3254">
                <a:extLst>
                  <a:ext uri="{FF2B5EF4-FFF2-40B4-BE49-F238E27FC236}">
                    <a16:creationId xmlns:a16="http://schemas.microsoft.com/office/drawing/2014/main" id="{CEDC417A-B585-4F24-B5EC-D1BED4FF8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469"/>
                <a:ext cx="15" cy="67"/>
              </a:xfrm>
              <a:custGeom>
                <a:avLst/>
                <a:gdLst>
                  <a:gd name="T0" fmla="*/ 0 w 6"/>
                  <a:gd name="T1" fmla="*/ 0 h 25"/>
                  <a:gd name="T2" fmla="*/ 95 w 6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5">
                    <a:moveTo>
                      <a:pt x="0" y="0"/>
                    </a:moveTo>
                    <a:cubicBezTo>
                      <a:pt x="4" y="7"/>
                      <a:pt x="6" y="25"/>
                      <a:pt x="6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7" name="Freeform 3255">
                <a:extLst>
                  <a:ext uri="{FF2B5EF4-FFF2-40B4-BE49-F238E27FC236}">
                    <a16:creationId xmlns:a16="http://schemas.microsoft.com/office/drawing/2014/main" id="{4965FCAE-2EC1-4329-A85C-791D7EFAA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672"/>
                <a:ext cx="15" cy="109"/>
              </a:xfrm>
              <a:custGeom>
                <a:avLst/>
                <a:gdLst>
                  <a:gd name="T0" fmla="*/ 20 w 6"/>
                  <a:gd name="T1" fmla="*/ 0 h 41"/>
                  <a:gd name="T2" fmla="*/ 0 w 6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1">
                    <a:moveTo>
                      <a:pt x="1" y="0"/>
                    </a:moveTo>
                    <a:cubicBezTo>
                      <a:pt x="3" y="14"/>
                      <a:pt x="6" y="21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8" name="Freeform 3256">
                <a:extLst>
                  <a:ext uri="{FF2B5EF4-FFF2-40B4-BE49-F238E27FC236}">
                    <a16:creationId xmlns:a16="http://schemas.microsoft.com/office/drawing/2014/main" id="{4D8EA4F0-6695-41E5-B4C3-CD2BB6C63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664"/>
                <a:ext cx="10" cy="109"/>
              </a:xfrm>
              <a:custGeom>
                <a:avLst/>
                <a:gdLst>
                  <a:gd name="T0" fmla="*/ 63 w 4"/>
                  <a:gd name="T1" fmla="*/ 0 h 41"/>
                  <a:gd name="T2" fmla="*/ 20 w 4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4" y="0"/>
                    </a:moveTo>
                    <a:cubicBezTo>
                      <a:pt x="0" y="11"/>
                      <a:pt x="1" y="34"/>
                      <a:pt x="1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9" name="Freeform 3257">
                <a:extLst>
                  <a:ext uri="{FF2B5EF4-FFF2-40B4-BE49-F238E27FC236}">
                    <a16:creationId xmlns:a16="http://schemas.microsoft.com/office/drawing/2014/main" id="{3A96D626-98D1-4E58-BAD5-85E1FE746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456"/>
                <a:ext cx="17" cy="56"/>
              </a:xfrm>
              <a:custGeom>
                <a:avLst/>
                <a:gdLst>
                  <a:gd name="T0" fmla="*/ 0 w 7"/>
                  <a:gd name="T1" fmla="*/ 0 h 21"/>
                  <a:gd name="T2" fmla="*/ 10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cubicBezTo>
                      <a:pt x="5" y="10"/>
                      <a:pt x="7" y="21"/>
                      <a:pt x="7" y="2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0" name="Freeform 3258">
                <a:extLst>
                  <a:ext uri="{FF2B5EF4-FFF2-40B4-BE49-F238E27FC236}">
                    <a16:creationId xmlns:a16="http://schemas.microsoft.com/office/drawing/2014/main" id="{DC767177-6569-4FAA-8008-890CFD43B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4" y="1667"/>
                <a:ext cx="13" cy="109"/>
              </a:xfrm>
              <a:custGeom>
                <a:avLst/>
                <a:gdLst>
                  <a:gd name="T0" fmla="*/ 34 w 5"/>
                  <a:gd name="T1" fmla="*/ 0 h 41"/>
                  <a:gd name="T2" fmla="*/ 0 w 5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1">
                    <a:moveTo>
                      <a:pt x="2" y="0"/>
                    </a:moveTo>
                    <a:cubicBezTo>
                      <a:pt x="4" y="16"/>
                      <a:pt x="5" y="35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1" name="Freeform 3259">
                <a:extLst>
                  <a:ext uri="{FF2B5EF4-FFF2-40B4-BE49-F238E27FC236}">
                    <a16:creationId xmlns:a16="http://schemas.microsoft.com/office/drawing/2014/main" id="{4E03844C-F96B-43FA-8F7B-810983F69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437"/>
                <a:ext cx="15" cy="48"/>
              </a:xfrm>
              <a:custGeom>
                <a:avLst/>
                <a:gdLst>
                  <a:gd name="T0" fmla="*/ 0 w 6"/>
                  <a:gd name="T1" fmla="*/ 0 h 18"/>
                  <a:gd name="T2" fmla="*/ 95 w 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5" y="6"/>
                      <a:pt x="6" y="15"/>
                      <a:pt x="6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2" name="Freeform 3260">
                <a:extLst>
                  <a:ext uri="{FF2B5EF4-FFF2-40B4-BE49-F238E27FC236}">
                    <a16:creationId xmlns:a16="http://schemas.microsoft.com/office/drawing/2014/main" id="{4F323FB7-A1AF-45FD-A4E2-91DC02095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669"/>
                <a:ext cx="18" cy="78"/>
              </a:xfrm>
              <a:custGeom>
                <a:avLst/>
                <a:gdLst>
                  <a:gd name="T0" fmla="*/ 33 w 7"/>
                  <a:gd name="T1" fmla="*/ 0 h 29"/>
                  <a:gd name="T2" fmla="*/ 0 w 7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9">
                    <a:moveTo>
                      <a:pt x="2" y="0"/>
                    </a:moveTo>
                    <a:cubicBezTo>
                      <a:pt x="7" y="16"/>
                      <a:pt x="5" y="19"/>
                      <a:pt x="0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3" name="Freeform 3261">
                <a:extLst>
                  <a:ext uri="{FF2B5EF4-FFF2-40B4-BE49-F238E27FC236}">
                    <a16:creationId xmlns:a16="http://schemas.microsoft.com/office/drawing/2014/main" id="{1DDF5F61-FEB8-4EAC-8029-B4E39FAD7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611"/>
                <a:ext cx="10" cy="109"/>
              </a:xfrm>
              <a:custGeom>
                <a:avLst/>
                <a:gdLst>
                  <a:gd name="T0" fmla="*/ 0 w 4"/>
                  <a:gd name="T1" fmla="*/ 0 h 41"/>
                  <a:gd name="T2" fmla="*/ 0 w 4"/>
                  <a:gd name="T3" fmla="*/ 771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41">
                    <a:moveTo>
                      <a:pt x="0" y="0"/>
                    </a:moveTo>
                    <a:cubicBezTo>
                      <a:pt x="2" y="11"/>
                      <a:pt x="4" y="32"/>
                      <a:pt x="0" y="4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4" name="Freeform 3262">
                <a:extLst>
                  <a:ext uri="{FF2B5EF4-FFF2-40B4-BE49-F238E27FC236}">
                    <a16:creationId xmlns:a16="http://schemas.microsoft.com/office/drawing/2014/main" id="{84AFDCE1-BD31-4E3E-94D8-F0F1E57EA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387"/>
                <a:ext cx="40" cy="66"/>
              </a:xfrm>
              <a:custGeom>
                <a:avLst/>
                <a:gdLst>
                  <a:gd name="T0" fmla="*/ 0 w 16"/>
                  <a:gd name="T1" fmla="*/ 0 h 25"/>
                  <a:gd name="T2" fmla="*/ 250 w 16"/>
                  <a:gd name="T3" fmla="*/ 459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cubicBezTo>
                      <a:pt x="8" y="6"/>
                      <a:pt x="16" y="25"/>
                      <a:pt x="16" y="2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5" name="Freeform 3263">
                <a:extLst>
                  <a:ext uri="{FF2B5EF4-FFF2-40B4-BE49-F238E27FC236}">
                    <a16:creationId xmlns:a16="http://schemas.microsoft.com/office/drawing/2014/main" id="{8A28017F-A4AE-4773-A29A-CD8FAB732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1552"/>
                <a:ext cx="15" cy="93"/>
              </a:xfrm>
              <a:custGeom>
                <a:avLst/>
                <a:gdLst>
                  <a:gd name="T0" fmla="*/ 20 w 6"/>
                  <a:gd name="T1" fmla="*/ 0 h 35"/>
                  <a:gd name="T2" fmla="*/ 0 w 6"/>
                  <a:gd name="T3" fmla="*/ 656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5">
                    <a:moveTo>
                      <a:pt x="1" y="0"/>
                    </a:moveTo>
                    <a:cubicBezTo>
                      <a:pt x="6" y="11"/>
                      <a:pt x="2" y="25"/>
                      <a:pt x="0" y="3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6" name="Freeform 3264">
                <a:extLst>
                  <a:ext uri="{FF2B5EF4-FFF2-40B4-BE49-F238E27FC236}">
                    <a16:creationId xmlns:a16="http://schemas.microsoft.com/office/drawing/2014/main" id="{9D4C4FA1-9B4F-4AC3-BBA9-4A690E1EE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152"/>
                <a:ext cx="180" cy="397"/>
              </a:xfrm>
              <a:custGeom>
                <a:avLst/>
                <a:gdLst>
                  <a:gd name="T0" fmla="*/ 0 w 72"/>
                  <a:gd name="T1" fmla="*/ 2819 h 149"/>
                  <a:gd name="T2" fmla="*/ 270 w 72"/>
                  <a:gd name="T3" fmla="*/ 2307 h 149"/>
                  <a:gd name="T4" fmla="*/ 720 w 72"/>
                  <a:gd name="T5" fmla="*/ 1513 h 149"/>
                  <a:gd name="T6" fmla="*/ 1000 w 72"/>
                  <a:gd name="T7" fmla="*/ 645 h 149"/>
                  <a:gd name="T8" fmla="*/ 1083 w 72"/>
                  <a:gd name="T9" fmla="*/ 0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149">
                    <a:moveTo>
                      <a:pt x="0" y="149"/>
                    </a:moveTo>
                    <a:cubicBezTo>
                      <a:pt x="6" y="144"/>
                      <a:pt x="19" y="132"/>
                      <a:pt x="17" y="122"/>
                    </a:cubicBezTo>
                    <a:cubicBezTo>
                      <a:pt x="31" y="124"/>
                      <a:pt x="46" y="91"/>
                      <a:pt x="46" y="80"/>
                    </a:cubicBezTo>
                    <a:cubicBezTo>
                      <a:pt x="60" y="71"/>
                      <a:pt x="66" y="44"/>
                      <a:pt x="64" y="34"/>
                    </a:cubicBezTo>
                    <a:cubicBezTo>
                      <a:pt x="72" y="30"/>
                      <a:pt x="70" y="5"/>
                      <a:pt x="69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7" name="Freeform 3265">
                <a:extLst>
                  <a:ext uri="{FF2B5EF4-FFF2-40B4-BE49-F238E27FC236}">
                    <a16:creationId xmlns:a16="http://schemas.microsoft.com/office/drawing/2014/main" id="{C9477060-3042-44EC-9336-F4964C2F1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107"/>
                <a:ext cx="67" cy="50"/>
              </a:xfrm>
              <a:custGeom>
                <a:avLst/>
                <a:gdLst>
                  <a:gd name="T0" fmla="*/ 0 w 27"/>
                  <a:gd name="T1" fmla="*/ 0 h 19"/>
                  <a:gd name="T2" fmla="*/ 412 w 27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">
                    <a:moveTo>
                      <a:pt x="0" y="0"/>
                    </a:moveTo>
                    <a:cubicBezTo>
                      <a:pt x="16" y="1"/>
                      <a:pt x="24" y="10"/>
                      <a:pt x="27" y="1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8" name="Freeform 3266">
                <a:extLst>
                  <a:ext uri="{FF2B5EF4-FFF2-40B4-BE49-F238E27FC236}">
                    <a16:creationId xmlns:a16="http://schemas.microsoft.com/office/drawing/2014/main" id="{BE1BE45D-D6F7-43E5-9B7B-670FB98E2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7" y="1197"/>
                <a:ext cx="87" cy="46"/>
              </a:xfrm>
              <a:custGeom>
                <a:avLst/>
                <a:gdLst>
                  <a:gd name="T0" fmla="*/ 0 w 35"/>
                  <a:gd name="T1" fmla="*/ 0 h 17"/>
                  <a:gd name="T2" fmla="*/ 537 w 35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7">
                    <a:moveTo>
                      <a:pt x="0" y="0"/>
                    </a:moveTo>
                    <a:cubicBezTo>
                      <a:pt x="13" y="2"/>
                      <a:pt x="31" y="6"/>
                      <a:pt x="35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9" name="Freeform 3267">
                <a:extLst>
                  <a:ext uri="{FF2B5EF4-FFF2-40B4-BE49-F238E27FC236}">
                    <a16:creationId xmlns:a16="http://schemas.microsoft.com/office/drawing/2014/main" id="{4371DF11-0898-4F4A-85C6-CE4205D54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1285"/>
                <a:ext cx="80" cy="78"/>
              </a:xfrm>
              <a:custGeom>
                <a:avLst/>
                <a:gdLst>
                  <a:gd name="T0" fmla="*/ 0 w 32"/>
                  <a:gd name="T1" fmla="*/ 0 h 29"/>
                  <a:gd name="T2" fmla="*/ 500 w 32"/>
                  <a:gd name="T3" fmla="*/ 565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9">
                    <a:moveTo>
                      <a:pt x="0" y="0"/>
                    </a:moveTo>
                    <a:cubicBezTo>
                      <a:pt x="18" y="2"/>
                      <a:pt x="31" y="18"/>
                      <a:pt x="32" y="29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0" name="Freeform 3268">
                <a:extLst>
                  <a:ext uri="{FF2B5EF4-FFF2-40B4-BE49-F238E27FC236}">
                    <a16:creationId xmlns:a16="http://schemas.microsoft.com/office/drawing/2014/main" id="{DD470040-305F-4F86-8698-073C818C8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395"/>
                <a:ext cx="35" cy="88"/>
              </a:xfrm>
              <a:custGeom>
                <a:avLst/>
                <a:gdLst>
                  <a:gd name="T0" fmla="*/ 0 w 14"/>
                  <a:gd name="T1" fmla="*/ 0 h 33"/>
                  <a:gd name="T2" fmla="*/ 220 w 14"/>
                  <a:gd name="T3" fmla="*/ 627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3">
                    <a:moveTo>
                      <a:pt x="0" y="0"/>
                    </a:moveTo>
                    <a:cubicBezTo>
                      <a:pt x="7" y="7"/>
                      <a:pt x="14" y="17"/>
                      <a:pt x="14" y="3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1" name="Freeform 3269">
                <a:extLst>
                  <a:ext uri="{FF2B5EF4-FFF2-40B4-BE49-F238E27FC236}">
                    <a16:creationId xmlns:a16="http://schemas.microsoft.com/office/drawing/2014/main" id="{17193D8B-9B66-47BA-8109-85DA3236F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491"/>
                <a:ext cx="75" cy="5"/>
              </a:xfrm>
              <a:custGeom>
                <a:avLst/>
                <a:gdLst>
                  <a:gd name="T0" fmla="*/ 0 w 30"/>
                  <a:gd name="T1" fmla="*/ 33 h 2"/>
                  <a:gd name="T2" fmla="*/ 470 w 3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">
                    <a:moveTo>
                      <a:pt x="0" y="2"/>
                    </a:moveTo>
                    <a:cubicBezTo>
                      <a:pt x="12" y="0"/>
                      <a:pt x="26" y="1"/>
                      <a:pt x="30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2" name="Freeform 3270">
                <a:extLst>
                  <a:ext uri="{FF2B5EF4-FFF2-40B4-BE49-F238E27FC236}">
                    <a16:creationId xmlns:a16="http://schemas.microsoft.com/office/drawing/2014/main" id="{6566D210-38B1-4DC0-974A-4EE9D554F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619"/>
                <a:ext cx="120" cy="13"/>
              </a:xfrm>
              <a:custGeom>
                <a:avLst/>
                <a:gdLst>
                  <a:gd name="T0" fmla="*/ 0 w 48"/>
                  <a:gd name="T1" fmla="*/ 88 h 5"/>
                  <a:gd name="T2" fmla="*/ 750 w 48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">
                    <a:moveTo>
                      <a:pt x="0" y="5"/>
                    </a:moveTo>
                    <a:cubicBezTo>
                      <a:pt x="10" y="0"/>
                      <a:pt x="46" y="1"/>
                      <a:pt x="48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3" name="Freeform 3271">
                <a:extLst>
                  <a:ext uri="{FF2B5EF4-FFF2-40B4-BE49-F238E27FC236}">
                    <a16:creationId xmlns:a16="http://schemas.microsoft.com/office/drawing/2014/main" id="{FC4FCBC4-5FDE-4C54-98E8-8965C6C87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2" y="1741"/>
                <a:ext cx="112" cy="8"/>
              </a:xfrm>
              <a:custGeom>
                <a:avLst/>
                <a:gdLst>
                  <a:gd name="T0" fmla="*/ 0 w 45"/>
                  <a:gd name="T1" fmla="*/ 56 h 3"/>
                  <a:gd name="T2" fmla="*/ 694 w 45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3">
                    <a:moveTo>
                      <a:pt x="0" y="3"/>
                    </a:moveTo>
                    <a:cubicBezTo>
                      <a:pt x="8" y="0"/>
                      <a:pt x="41" y="1"/>
                      <a:pt x="4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4" name="Freeform 3272">
                <a:extLst>
                  <a:ext uri="{FF2B5EF4-FFF2-40B4-BE49-F238E27FC236}">
                    <a16:creationId xmlns:a16="http://schemas.microsoft.com/office/drawing/2014/main" id="{C7FFF8D8-C5BB-41DB-883A-FD83FBFF2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869"/>
                <a:ext cx="105" cy="8"/>
              </a:xfrm>
              <a:custGeom>
                <a:avLst/>
                <a:gdLst>
                  <a:gd name="T0" fmla="*/ 0 w 42"/>
                  <a:gd name="T1" fmla="*/ 35 h 3"/>
                  <a:gd name="T2" fmla="*/ 658 w 4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2" h="3">
                    <a:moveTo>
                      <a:pt x="0" y="2"/>
                    </a:moveTo>
                    <a:cubicBezTo>
                      <a:pt x="8" y="3"/>
                      <a:pt x="34" y="2"/>
                      <a:pt x="42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5" name="Freeform 3273">
                <a:extLst>
                  <a:ext uri="{FF2B5EF4-FFF2-40B4-BE49-F238E27FC236}">
                    <a16:creationId xmlns:a16="http://schemas.microsoft.com/office/drawing/2014/main" id="{812C002D-BA7B-44AE-862D-0D47C0589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624"/>
                <a:ext cx="95" cy="16"/>
              </a:xfrm>
              <a:custGeom>
                <a:avLst/>
                <a:gdLst>
                  <a:gd name="T0" fmla="*/ 0 w 38"/>
                  <a:gd name="T1" fmla="*/ 0 h 6"/>
                  <a:gd name="T2" fmla="*/ 595 w 38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6">
                    <a:moveTo>
                      <a:pt x="0" y="0"/>
                    </a:moveTo>
                    <a:cubicBezTo>
                      <a:pt x="9" y="0"/>
                      <a:pt x="32" y="2"/>
                      <a:pt x="38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6" name="Freeform 3274">
                <a:extLst>
                  <a:ext uri="{FF2B5EF4-FFF2-40B4-BE49-F238E27FC236}">
                    <a16:creationId xmlns:a16="http://schemas.microsoft.com/office/drawing/2014/main" id="{F2622E28-7C17-4B71-A2E3-AA22405ED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1504"/>
                <a:ext cx="82" cy="32"/>
              </a:xfrm>
              <a:custGeom>
                <a:avLst/>
                <a:gdLst>
                  <a:gd name="T0" fmla="*/ 0 w 33"/>
                  <a:gd name="T1" fmla="*/ 0 h 12"/>
                  <a:gd name="T2" fmla="*/ 507 w 3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cubicBezTo>
                      <a:pt x="11" y="0"/>
                      <a:pt x="30" y="6"/>
                      <a:pt x="33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7" name="Freeform 3275">
                <a:extLst>
                  <a:ext uri="{FF2B5EF4-FFF2-40B4-BE49-F238E27FC236}">
                    <a16:creationId xmlns:a16="http://schemas.microsoft.com/office/drawing/2014/main" id="{612B390B-5111-4004-A724-710AD488C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400"/>
                <a:ext cx="63" cy="21"/>
              </a:xfrm>
              <a:custGeom>
                <a:avLst/>
                <a:gdLst>
                  <a:gd name="T0" fmla="*/ 0 w 25"/>
                  <a:gd name="T1" fmla="*/ 0 h 8"/>
                  <a:gd name="T2" fmla="*/ 401 w 2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8">
                    <a:moveTo>
                      <a:pt x="0" y="0"/>
                    </a:moveTo>
                    <a:cubicBezTo>
                      <a:pt x="10" y="1"/>
                      <a:pt x="25" y="8"/>
                      <a:pt x="25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8" name="Freeform 3276">
                <a:extLst>
                  <a:ext uri="{FF2B5EF4-FFF2-40B4-BE49-F238E27FC236}">
                    <a16:creationId xmlns:a16="http://schemas.microsoft.com/office/drawing/2014/main" id="{12966FCB-4539-4D02-B93C-E8AF1BE1A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291"/>
                <a:ext cx="58" cy="10"/>
              </a:xfrm>
              <a:custGeom>
                <a:avLst/>
                <a:gdLst>
                  <a:gd name="T0" fmla="*/ 0 w 23"/>
                  <a:gd name="T1" fmla="*/ 63 h 4"/>
                  <a:gd name="T2" fmla="*/ 368 w 23"/>
                  <a:gd name="T3" fmla="*/ 5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">
                    <a:moveTo>
                      <a:pt x="0" y="4"/>
                    </a:moveTo>
                    <a:cubicBezTo>
                      <a:pt x="10" y="0"/>
                      <a:pt x="23" y="3"/>
                      <a:pt x="23" y="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9" name="Freeform 3277">
                <a:extLst>
                  <a:ext uri="{FF2B5EF4-FFF2-40B4-BE49-F238E27FC236}">
                    <a16:creationId xmlns:a16="http://schemas.microsoft.com/office/drawing/2014/main" id="{91D07B03-0B94-4879-ACB1-807EC007D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168"/>
                <a:ext cx="50" cy="5"/>
              </a:xfrm>
              <a:custGeom>
                <a:avLst/>
                <a:gdLst>
                  <a:gd name="T0" fmla="*/ 0 w 20"/>
                  <a:gd name="T1" fmla="*/ 33 h 2"/>
                  <a:gd name="T2" fmla="*/ 313 w 20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">
                    <a:moveTo>
                      <a:pt x="0" y="2"/>
                    </a:moveTo>
                    <a:cubicBezTo>
                      <a:pt x="8" y="0"/>
                      <a:pt x="20" y="2"/>
                      <a:pt x="20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0" name="Freeform 3278">
                <a:extLst>
                  <a:ext uri="{FF2B5EF4-FFF2-40B4-BE49-F238E27FC236}">
                    <a16:creationId xmlns:a16="http://schemas.microsoft.com/office/drawing/2014/main" id="{5004D352-DC86-4067-B1C5-C97B265FA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" y="1837"/>
                <a:ext cx="72" cy="19"/>
              </a:xfrm>
              <a:custGeom>
                <a:avLst/>
                <a:gdLst>
                  <a:gd name="T0" fmla="*/ 444 w 29"/>
                  <a:gd name="T1" fmla="*/ 0 h 7"/>
                  <a:gd name="T2" fmla="*/ 0 w 29"/>
                  <a:gd name="T3" fmla="*/ 103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">
                    <a:moveTo>
                      <a:pt x="29" y="0"/>
                    </a:moveTo>
                    <a:cubicBezTo>
                      <a:pt x="29" y="0"/>
                      <a:pt x="9" y="7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1" name="Freeform 3279">
                <a:extLst>
                  <a:ext uri="{FF2B5EF4-FFF2-40B4-BE49-F238E27FC236}">
                    <a16:creationId xmlns:a16="http://schemas.microsoft.com/office/drawing/2014/main" id="{355232BF-8B92-4B3C-BA70-0BC1E3122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1728"/>
                <a:ext cx="68" cy="11"/>
              </a:xfrm>
              <a:custGeom>
                <a:avLst/>
                <a:gdLst>
                  <a:gd name="T0" fmla="*/ 0 w 27"/>
                  <a:gd name="T1" fmla="*/ 47 h 4"/>
                  <a:gd name="T2" fmla="*/ 431 w 27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4">
                    <a:moveTo>
                      <a:pt x="0" y="2"/>
                    </a:moveTo>
                    <a:cubicBezTo>
                      <a:pt x="9" y="0"/>
                      <a:pt x="27" y="4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2" name="Freeform 3280">
                <a:extLst>
                  <a:ext uri="{FF2B5EF4-FFF2-40B4-BE49-F238E27FC236}">
                    <a16:creationId xmlns:a16="http://schemas.microsoft.com/office/drawing/2014/main" id="{844CD600-6EF3-4878-A7CC-20B997FFB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013"/>
                <a:ext cx="90" cy="14"/>
              </a:xfrm>
              <a:custGeom>
                <a:avLst/>
                <a:gdLst>
                  <a:gd name="T0" fmla="*/ 0 w 36"/>
                  <a:gd name="T1" fmla="*/ 62 h 5"/>
                  <a:gd name="T2" fmla="*/ 563 w 36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5">
                    <a:moveTo>
                      <a:pt x="0" y="3"/>
                    </a:moveTo>
                    <a:cubicBezTo>
                      <a:pt x="8" y="5"/>
                      <a:pt x="30" y="3"/>
                      <a:pt x="36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3" name="Freeform 3281">
                <a:extLst>
                  <a:ext uri="{FF2B5EF4-FFF2-40B4-BE49-F238E27FC236}">
                    <a16:creationId xmlns:a16="http://schemas.microsoft.com/office/drawing/2014/main" id="{8FBC7187-FC65-4417-9F6F-B9C5913C0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976"/>
                <a:ext cx="70" cy="16"/>
              </a:xfrm>
              <a:custGeom>
                <a:avLst/>
                <a:gdLst>
                  <a:gd name="T0" fmla="*/ 0 w 28"/>
                  <a:gd name="T1" fmla="*/ 115 h 6"/>
                  <a:gd name="T2" fmla="*/ 438 w 2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6">
                    <a:moveTo>
                      <a:pt x="0" y="6"/>
                    </a:moveTo>
                    <a:cubicBezTo>
                      <a:pt x="11" y="5"/>
                      <a:pt x="23" y="3"/>
                      <a:pt x="2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4" name="Freeform 3282">
                <a:extLst>
                  <a:ext uri="{FF2B5EF4-FFF2-40B4-BE49-F238E27FC236}">
                    <a16:creationId xmlns:a16="http://schemas.microsoft.com/office/drawing/2014/main" id="{E7A79698-29A5-4436-9C00-3E9F659F8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2125"/>
                <a:ext cx="100" cy="19"/>
              </a:xfrm>
              <a:custGeom>
                <a:avLst/>
                <a:gdLst>
                  <a:gd name="T0" fmla="*/ 0 w 40"/>
                  <a:gd name="T1" fmla="*/ 103 h 7"/>
                  <a:gd name="T2" fmla="*/ 625 w 4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7">
                    <a:moveTo>
                      <a:pt x="0" y="5"/>
                    </a:moveTo>
                    <a:cubicBezTo>
                      <a:pt x="10" y="7"/>
                      <a:pt x="35" y="2"/>
                      <a:pt x="40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5" name="Freeform 3283">
                <a:extLst>
                  <a:ext uri="{FF2B5EF4-FFF2-40B4-BE49-F238E27FC236}">
                    <a16:creationId xmlns:a16="http://schemas.microsoft.com/office/drawing/2014/main" id="{AADAE00F-4B32-4737-BDC9-04B726F42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2101"/>
                <a:ext cx="73" cy="11"/>
              </a:xfrm>
              <a:custGeom>
                <a:avLst/>
                <a:gdLst>
                  <a:gd name="T0" fmla="*/ 0 w 29"/>
                  <a:gd name="T1" fmla="*/ 83 h 4"/>
                  <a:gd name="T2" fmla="*/ 463 w 29"/>
                  <a:gd name="T3" fmla="*/ 47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4">
                    <a:moveTo>
                      <a:pt x="0" y="4"/>
                    </a:moveTo>
                    <a:cubicBezTo>
                      <a:pt x="12" y="2"/>
                      <a:pt x="22" y="0"/>
                      <a:pt x="29" y="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6" name="Freeform 3284">
                <a:extLst>
                  <a:ext uri="{FF2B5EF4-FFF2-40B4-BE49-F238E27FC236}">
                    <a16:creationId xmlns:a16="http://schemas.microsoft.com/office/drawing/2014/main" id="{5570FD01-3495-463C-86B7-96DCCC0FE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" y="2237"/>
                <a:ext cx="93" cy="11"/>
              </a:xfrm>
              <a:custGeom>
                <a:avLst/>
                <a:gdLst>
                  <a:gd name="T0" fmla="*/ 0 w 37"/>
                  <a:gd name="T1" fmla="*/ 47 h 4"/>
                  <a:gd name="T2" fmla="*/ 588 w 37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4">
                    <a:moveTo>
                      <a:pt x="0" y="2"/>
                    </a:moveTo>
                    <a:cubicBezTo>
                      <a:pt x="7" y="4"/>
                      <a:pt x="34" y="1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7" name="Freeform 3285">
                <a:extLst>
                  <a:ext uri="{FF2B5EF4-FFF2-40B4-BE49-F238E27FC236}">
                    <a16:creationId xmlns:a16="http://schemas.microsoft.com/office/drawing/2014/main" id="{5A409E0D-9FF6-4C2E-B871-A7DEFBB68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203"/>
                <a:ext cx="68" cy="13"/>
              </a:xfrm>
              <a:custGeom>
                <a:avLst/>
                <a:gdLst>
                  <a:gd name="T0" fmla="*/ 0 w 27"/>
                  <a:gd name="T1" fmla="*/ 88 h 5"/>
                  <a:gd name="T2" fmla="*/ 431 w 27"/>
                  <a:gd name="T3" fmla="*/ 6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5">
                    <a:moveTo>
                      <a:pt x="0" y="5"/>
                    </a:moveTo>
                    <a:cubicBezTo>
                      <a:pt x="6" y="4"/>
                      <a:pt x="22" y="0"/>
                      <a:pt x="27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8" name="Freeform 3286">
                <a:extLst>
                  <a:ext uri="{FF2B5EF4-FFF2-40B4-BE49-F238E27FC236}">
                    <a16:creationId xmlns:a16="http://schemas.microsoft.com/office/drawing/2014/main" id="{14E2DD46-5DDE-4F59-883E-7AB119F17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331"/>
                <a:ext cx="95" cy="5"/>
              </a:xfrm>
              <a:custGeom>
                <a:avLst/>
                <a:gdLst>
                  <a:gd name="T0" fmla="*/ 0 w 38"/>
                  <a:gd name="T1" fmla="*/ 20 h 2"/>
                  <a:gd name="T2" fmla="*/ 595 w 3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">
                    <a:moveTo>
                      <a:pt x="0" y="1"/>
                    </a:moveTo>
                    <a:cubicBezTo>
                      <a:pt x="8" y="1"/>
                      <a:pt x="33" y="2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9" name="Freeform 3287">
                <a:extLst>
                  <a:ext uri="{FF2B5EF4-FFF2-40B4-BE49-F238E27FC236}">
                    <a16:creationId xmlns:a16="http://schemas.microsoft.com/office/drawing/2014/main" id="{F009C4BF-1159-4B4D-B221-5E365928C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2331"/>
                <a:ext cx="63" cy="2"/>
              </a:xfrm>
              <a:custGeom>
                <a:avLst/>
                <a:gdLst>
                  <a:gd name="T0" fmla="*/ 0 w 25"/>
                  <a:gd name="T1" fmla="*/ 8 h 1"/>
                  <a:gd name="T2" fmla="*/ 401 w 2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">
                    <a:moveTo>
                      <a:pt x="0" y="1"/>
                    </a:moveTo>
                    <a:cubicBezTo>
                      <a:pt x="11" y="1"/>
                      <a:pt x="23" y="0"/>
                      <a:pt x="25" y="1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0" name="Freeform 3288">
                <a:extLst>
                  <a:ext uri="{FF2B5EF4-FFF2-40B4-BE49-F238E27FC236}">
                    <a16:creationId xmlns:a16="http://schemas.microsoft.com/office/drawing/2014/main" id="{2E9FBFE3-843B-4F70-BA51-3AF4197E4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424"/>
                <a:ext cx="103" cy="16"/>
              </a:xfrm>
              <a:custGeom>
                <a:avLst/>
                <a:gdLst>
                  <a:gd name="T0" fmla="*/ 0 w 41"/>
                  <a:gd name="T1" fmla="*/ 0 h 6"/>
                  <a:gd name="T2" fmla="*/ 651 w 41"/>
                  <a:gd name="T3" fmla="*/ 9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6">
                    <a:moveTo>
                      <a:pt x="0" y="0"/>
                    </a:moveTo>
                    <a:cubicBezTo>
                      <a:pt x="12" y="3"/>
                      <a:pt x="32" y="6"/>
                      <a:pt x="41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1" name="Freeform 3289">
                <a:extLst>
                  <a:ext uri="{FF2B5EF4-FFF2-40B4-BE49-F238E27FC236}">
                    <a16:creationId xmlns:a16="http://schemas.microsoft.com/office/drawing/2014/main" id="{F75A5316-F702-43BD-8EFF-F542C2506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456"/>
                <a:ext cx="65" cy="16"/>
              </a:xfrm>
              <a:custGeom>
                <a:avLst/>
                <a:gdLst>
                  <a:gd name="T0" fmla="*/ 0 w 26"/>
                  <a:gd name="T1" fmla="*/ 0 h 6"/>
                  <a:gd name="T2" fmla="*/ 408 w 26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6">
                    <a:moveTo>
                      <a:pt x="0" y="0"/>
                    </a:moveTo>
                    <a:cubicBezTo>
                      <a:pt x="10" y="4"/>
                      <a:pt x="26" y="6"/>
                      <a:pt x="26" y="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2" name="Freeform 3290">
                <a:extLst>
                  <a:ext uri="{FF2B5EF4-FFF2-40B4-BE49-F238E27FC236}">
                    <a16:creationId xmlns:a16="http://schemas.microsoft.com/office/drawing/2014/main" id="{9BB8648F-1BC6-4911-A12B-2603F392D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501"/>
                <a:ext cx="85" cy="35"/>
              </a:xfrm>
              <a:custGeom>
                <a:avLst/>
                <a:gdLst>
                  <a:gd name="T0" fmla="*/ 0 w 34"/>
                  <a:gd name="T1" fmla="*/ 0 h 13"/>
                  <a:gd name="T2" fmla="*/ 533 w 34"/>
                  <a:gd name="T3" fmla="*/ 23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13">
                    <a:moveTo>
                      <a:pt x="0" y="0"/>
                    </a:moveTo>
                    <a:cubicBezTo>
                      <a:pt x="7" y="5"/>
                      <a:pt x="27" y="13"/>
                      <a:pt x="34" y="1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3" name="Freeform 3291">
                <a:extLst>
                  <a:ext uri="{FF2B5EF4-FFF2-40B4-BE49-F238E27FC236}">
                    <a16:creationId xmlns:a16="http://schemas.microsoft.com/office/drawing/2014/main" id="{A06E04AF-D8B0-4268-B44D-8E3A9380C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2584"/>
                <a:ext cx="68" cy="29"/>
              </a:xfrm>
              <a:custGeom>
                <a:avLst/>
                <a:gdLst>
                  <a:gd name="T0" fmla="*/ 0 w 27"/>
                  <a:gd name="T1" fmla="*/ 0 h 11"/>
                  <a:gd name="T2" fmla="*/ 431 w 27"/>
                  <a:gd name="T3" fmla="*/ 145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1">
                    <a:moveTo>
                      <a:pt x="0" y="0"/>
                    </a:moveTo>
                    <a:cubicBezTo>
                      <a:pt x="10" y="4"/>
                      <a:pt x="21" y="11"/>
                      <a:pt x="27" y="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4" name="Freeform 3292">
                <a:extLst>
                  <a:ext uri="{FF2B5EF4-FFF2-40B4-BE49-F238E27FC236}">
                    <a16:creationId xmlns:a16="http://schemas.microsoft.com/office/drawing/2014/main" id="{FE886C6D-2113-4463-A303-332C3A782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4" y="2584"/>
                <a:ext cx="58" cy="45"/>
              </a:xfrm>
              <a:custGeom>
                <a:avLst/>
                <a:gdLst>
                  <a:gd name="T0" fmla="*/ 0 w 23"/>
                  <a:gd name="T1" fmla="*/ 0 h 17"/>
                  <a:gd name="T2" fmla="*/ 368 w 23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0" y="0"/>
                    </a:moveTo>
                    <a:cubicBezTo>
                      <a:pt x="5" y="10"/>
                      <a:pt x="17" y="15"/>
                      <a:pt x="23" y="1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5" name="Freeform 3293">
                <a:extLst>
                  <a:ext uri="{FF2B5EF4-FFF2-40B4-BE49-F238E27FC236}">
                    <a16:creationId xmlns:a16="http://schemas.microsoft.com/office/drawing/2014/main" id="{6E8AF496-B026-40B9-BCC0-BD771381D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43"/>
                <a:ext cx="33" cy="64"/>
              </a:xfrm>
              <a:custGeom>
                <a:avLst/>
                <a:gdLst>
                  <a:gd name="T0" fmla="*/ 0 w 13"/>
                  <a:gd name="T1" fmla="*/ 0 h 24"/>
                  <a:gd name="T2" fmla="*/ 213 w 13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4">
                    <a:moveTo>
                      <a:pt x="0" y="0"/>
                    </a:moveTo>
                    <a:cubicBezTo>
                      <a:pt x="5" y="9"/>
                      <a:pt x="10" y="15"/>
                      <a:pt x="13" y="2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6" name="Freeform 3294">
                <a:extLst>
                  <a:ext uri="{FF2B5EF4-FFF2-40B4-BE49-F238E27FC236}">
                    <a16:creationId xmlns:a16="http://schemas.microsoft.com/office/drawing/2014/main" id="{23C7B976-C6D8-4A4D-8E39-7EEF8CA73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736"/>
                <a:ext cx="40" cy="37"/>
              </a:xfrm>
              <a:custGeom>
                <a:avLst/>
                <a:gdLst>
                  <a:gd name="T0" fmla="*/ 0 w 16"/>
                  <a:gd name="T1" fmla="*/ 0 h 14"/>
                  <a:gd name="T2" fmla="*/ 250 w 16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4">
                    <a:moveTo>
                      <a:pt x="0" y="0"/>
                    </a:moveTo>
                    <a:cubicBezTo>
                      <a:pt x="8" y="5"/>
                      <a:pt x="16" y="14"/>
                      <a:pt x="16" y="1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7" name="Freeform 3295">
                <a:extLst>
                  <a:ext uri="{FF2B5EF4-FFF2-40B4-BE49-F238E27FC236}">
                    <a16:creationId xmlns:a16="http://schemas.microsoft.com/office/drawing/2014/main" id="{450F8A46-5186-43AC-99CD-85B9B5C1C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971"/>
                <a:ext cx="10" cy="69"/>
              </a:xfrm>
              <a:custGeom>
                <a:avLst/>
                <a:gdLst>
                  <a:gd name="T0" fmla="*/ 0 w 4"/>
                  <a:gd name="T1" fmla="*/ 0 h 26"/>
                  <a:gd name="T2" fmla="*/ 33 w 4"/>
                  <a:gd name="T3" fmla="*/ 486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6">
                    <a:moveTo>
                      <a:pt x="0" y="0"/>
                    </a:moveTo>
                    <a:cubicBezTo>
                      <a:pt x="4" y="8"/>
                      <a:pt x="4" y="22"/>
                      <a:pt x="2" y="2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8" name="Freeform 3296">
                <a:extLst>
                  <a:ext uri="{FF2B5EF4-FFF2-40B4-BE49-F238E27FC236}">
                    <a16:creationId xmlns:a16="http://schemas.microsoft.com/office/drawing/2014/main" id="{CF72C1C8-8E7E-4589-8727-28D56D4F1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971"/>
                <a:ext cx="57" cy="37"/>
              </a:xfrm>
              <a:custGeom>
                <a:avLst/>
                <a:gdLst>
                  <a:gd name="T0" fmla="*/ 0 w 23"/>
                  <a:gd name="T1" fmla="*/ 259 h 14"/>
                  <a:gd name="T2" fmla="*/ 349 w 23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4">
                    <a:moveTo>
                      <a:pt x="0" y="14"/>
                    </a:moveTo>
                    <a:cubicBezTo>
                      <a:pt x="8" y="5"/>
                      <a:pt x="11" y="1"/>
                      <a:pt x="23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9" name="Freeform 3297">
                <a:extLst>
                  <a:ext uri="{FF2B5EF4-FFF2-40B4-BE49-F238E27FC236}">
                    <a16:creationId xmlns:a16="http://schemas.microsoft.com/office/drawing/2014/main" id="{82AB3BC2-563A-445C-B9DB-94E90D579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1504"/>
                <a:ext cx="65" cy="48"/>
              </a:xfrm>
              <a:custGeom>
                <a:avLst/>
                <a:gdLst>
                  <a:gd name="T0" fmla="*/ 0 w 26"/>
                  <a:gd name="T1" fmla="*/ 0 h 18"/>
                  <a:gd name="T2" fmla="*/ 408 w 2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0" y="0"/>
                    </a:moveTo>
                    <a:cubicBezTo>
                      <a:pt x="6" y="13"/>
                      <a:pt x="17" y="17"/>
                      <a:pt x="26" y="18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0" name="Freeform 3298">
                <a:extLst>
                  <a:ext uri="{FF2B5EF4-FFF2-40B4-BE49-F238E27FC236}">
                    <a16:creationId xmlns:a16="http://schemas.microsoft.com/office/drawing/2014/main" id="{703DC6D9-6883-43F8-B677-72AD3DC55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1525"/>
                <a:ext cx="403" cy="1262"/>
              </a:xfrm>
              <a:custGeom>
                <a:avLst/>
                <a:gdLst>
                  <a:gd name="T0" fmla="*/ 2506 w 161"/>
                  <a:gd name="T1" fmla="*/ 8791 h 473"/>
                  <a:gd name="T2" fmla="*/ 2400 w 161"/>
                  <a:gd name="T3" fmla="*/ 8719 h 473"/>
                  <a:gd name="T4" fmla="*/ 2463 w 161"/>
                  <a:gd name="T5" fmla="*/ 8607 h 473"/>
                  <a:gd name="T6" fmla="*/ 1942 w 161"/>
                  <a:gd name="T7" fmla="*/ 8607 h 473"/>
                  <a:gd name="T8" fmla="*/ 1129 w 161"/>
                  <a:gd name="T9" fmla="*/ 7881 h 473"/>
                  <a:gd name="T10" fmla="*/ 688 w 161"/>
                  <a:gd name="T11" fmla="*/ 7238 h 473"/>
                  <a:gd name="T12" fmla="*/ 363 w 161"/>
                  <a:gd name="T13" fmla="*/ 6401 h 473"/>
                  <a:gd name="T14" fmla="*/ 283 w 161"/>
                  <a:gd name="T15" fmla="*/ 5774 h 473"/>
                  <a:gd name="T16" fmla="*/ 270 w 161"/>
                  <a:gd name="T17" fmla="*/ 5091 h 473"/>
                  <a:gd name="T18" fmla="*/ 313 w 161"/>
                  <a:gd name="T19" fmla="*/ 4613 h 473"/>
                  <a:gd name="T20" fmla="*/ 395 w 161"/>
                  <a:gd name="T21" fmla="*/ 4042 h 473"/>
                  <a:gd name="T22" fmla="*/ 488 w 161"/>
                  <a:gd name="T23" fmla="*/ 3802 h 473"/>
                  <a:gd name="T24" fmla="*/ 563 w 161"/>
                  <a:gd name="T25" fmla="*/ 3119 h 473"/>
                  <a:gd name="T26" fmla="*/ 596 w 161"/>
                  <a:gd name="T27" fmla="*/ 2676 h 473"/>
                  <a:gd name="T28" fmla="*/ 676 w 161"/>
                  <a:gd name="T29" fmla="*/ 2142 h 473"/>
                  <a:gd name="T30" fmla="*/ 626 w 161"/>
                  <a:gd name="T31" fmla="*/ 1446 h 473"/>
                  <a:gd name="T32" fmla="*/ 658 w 161"/>
                  <a:gd name="T33" fmla="*/ 648 h 473"/>
                  <a:gd name="T34" fmla="*/ 626 w 161"/>
                  <a:gd name="T35" fmla="*/ 149 h 473"/>
                  <a:gd name="T36" fmla="*/ 345 w 161"/>
                  <a:gd name="T37" fmla="*/ 0 h 473"/>
                  <a:gd name="T38" fmla="*/ 426 w 161"/>
                  <a:gd name="T39" fmla="*/ 264 h 473"/>
                  <a:gd name="T40" fmla="*/ 458 w 161"/>
                  <a:gd name="T41" fmla="*/ 934 h 473"/>
                  <a:gd name="T42" fmla="*/ 426 w 161"/>
                  <a:gd name="T43" fmla="*/ 1366 h 473"/>
                  <a:gd name="T44" fmla="*/ 408 w 161"/>
                  <a:gd name="T45" fmla="*/ 1857 h 473"/>
                  <a:gd name="T46" fmla="*/ 395 w 161"/>
                  <a:gd name="T47" fmla="*/ 2164 h 473"/>
                  <a:gd name="T48" fmla="*/ 345 w 161"/>
                  <a:gd name="T49" fmla="*/ 2641 h 473"/>
                  <a:gd name="T50" fmla="*/ 333 w 161"/>
                  <a:gd name="T51" fmla="*/ 3359 h 473"/>
                  <a:gd name="T52" fmla="*/ 188 w 161"/>
                  <a:gd name="T53" fmla="*/ 3837 h 473"/>
                  <a:gd name="T54" fmla="*/ 188 w 161"/>
                  <a:gd name="T55" fmla="*/ 4293 h 473"/>
                  <a:gd name="T56" fmla="*/ 125 w 161"/>
                  <a:gd name="T57" fmla="*/ 4712 h 473"/>
                  <a:gd name="T58" fmla="*/ 83 w 161"/>
                  <a:gd name="T59" fmla="*/ 5296 h 473"/>
                  <a:gd name="T60" fmla="*/ 20 w 161"/>
                  <a:gd name="T61" fmla="*/ 5864 h 473"/>
                  <a:gd name="T62" fmla="*/ 95 w 161"/>
                  <a:gd name="T63" fmla="*/ 6137 h 473"/>
                  <a:gd name="T64" fmla="*/ 250 w 161"/>
                  <a:gd name="T65" fmla="*/ 6798 h 473"/>
                  <a:gd name="T66" fmla="*/ 551 w 161"/>
                  <a:gd name="T67" fmla="*/ 7409 h 473"/>
                  <a:gd name="T68" fmla="*/ 801 w 161"/>
                  <a:gd name="T69" fmla="*/ 7903 h 473"/>
                  <a:gd name="T70" fmla="*/ 1054 w 161"/>
                  <a:gd name="T71" fmla="*/ 8186 h 473"/>
                  <a:gd name="T72" fmla="*/ 1272 w 161"/>
                  <a:gd name="T73" fmla="*/ 8471 h 473"/>
                  <a:gd name="T74" fmla="*/ 2368 w 161"/>
                  <a:gd name="T75" fmla="*/ 8906 h 473"/>
                  <a:gd name="T76" fmla="*/ 2526 w 161"/>
                  <a:gd name="T77" fmla="*/ 8791 h 473"/>
                  <a:gd name="T78" fmla="*/ 2506 w 161"/>
                  <a:gd name="T79" fmla="*/ 8791 h 4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61" h="473">
                    <a:moveTo>
                      <a:pt x="160" y="463"/>
                    </a:moveTo>
                    <a:cubicBezTo>
                      <a:pt x="157" y="464"/>
                      <a:pt x="154" y="462"/>
                      <a:pt x="153" y="459"/>
                    </a:cubicBezTo>
                    <a:cubicBezTo>
                      <a:pt x="152" y="456"/>
                      <a:pt x="154" y="453"/>
                      <a:pt x="157" y="453"/>
                    </a:cubicBezTo>
                    <a:cubicBezTo>
                      <a:pt x="157" y="453"/>
                      <a:pt x="139" y="458"/>
                      <a:pt x="124" y="453"/>
                    </a:cubicBezTo>
                    <a:cubicBezTo>
                      <a:pt x="109" y="448"/>
                      <a:pt x="79" y="422"/>
                      <a:pt x="72" y="415"/>
                    </a:cubicBezTo>
                    <a:cubicBezTo>
                      <a:pt x="64" y="408"/>
                      <a:pt x="52" y="385"/>
                      <a:pt x="44" y="381"/>
                    </a:cubicBezTo>
                    <a:cubicBezTo>
                      <a:pt x="35" y="378"/>
                      <a:pt x="22" y="346"/>
                      <a:pt x="23" y="337"/>
                    </a:cubicBezTo>
                    <a:cubicBezTo>
                      <a:pt x="25" y="329"/>
                      <a:pt x="21" y="310"/>
                      <a:pt x="18" y="304"/>
                    </a:cubicBezTo>
                    <a:cubicBezTo>
                      <a:pt x="15" y="297"/>
                      <a:pt x="13" y="273"/>
                      <a:pt x="17" y="268"/>
                    </a:cubicBezTo>
                    <a:cubicBezTo>
                      <a:pt x="21" y="262"/>
                      <a:pt x="21" y="248"/>
                      <a:pt x="20" y="243"/>
                    </a:cubicBezTo>
                    <a:cubicBezTo>
                      <a:pt x="19" y="237"/>
                      <a:pt x="23" y="217"/>
                      <a:pt x="25" y="213"/>
                    </a:cubicBezTo>
                    <a:cubicBezTo>
                      <a:pt x="27" y="209"/>
                      <a:pt x="31" y="207"/>
                      <a:pt x="31" y="200"/>
                    </a:cubicBezTo>
                    <a:cubicBezTo>
                      <a:pt x="31" y="192"/>
                      <a:pt x="29" y="172"/>
                      <a:pt x="36" y="164"/>
                    </a:cubicBezTo>
                    <a:cubicBezTo>
                      <a:pt x="44" y="155"/>
                      <a:pt x="40" y="149"/>
                      <a:pt x="38" y="141"/>
                    </a:cubicBezTo>
                    <a:cubicBezTo>
                      <a:pt x="37" y="133"/>
                      <a:pt x="39" y="125"/>
                      <a:pt x="43" y="113"/>
                    </a:cubicBezTo>
                    <a:cubicBezTo>
                      <a:pt x="47" y="102"/>
                      <a:pt x="37" y="89"/>
                      <a:pt x="40" y="76"/>
                    </a:cubicBezTo>
                    <a:cubicBezTo>
                      <a:pt x="44" y="62"/>
                      <a:pt x="44" y="45"/>
                      <a:pt x="42" y="34"/>
                    </a:cubicBezTo>
                    <a:cubicBezTo>
                      <a:pt x="41" y="27"/>
                      <a:pt x="40" y="15"/>
                      <a:pt x="40" y="8"/>
                    </a:cubicBezTo>
                    <a:cubicBezTo>
                      <a:pt x="34" y="7"/>
                      <a:pt x="27" y="4"/>
                      <a:pt x="22" y="0"/>
                    </a:cubicBezTo>
                    <a:cubicBezTo>
                      <a:pt x="27" y="14"/>
                      <a:pt x="27" y="14"/>
                      <a:pt x="27" y="14"/>
                    </a:cubicBezTo>
                    <a:cubicBezTo>
                      <a:pt x="30" y="24"/>
                      <a:pt x="30" y="37"/>
                      <a:pt x="29" y="49"/>
                    </a:cubicBezTo>
                    <a:cubicBezTo>
                      <a:pt x="29" y="57"/>
                      <a:pt x="27" y="66"/>
                      <a:pt x="27" y="72"/>
                    </a:cubicBezTo>
                    <a:cubicBezTo>
                      <a:pt x="26" y="80"/>
                      <a:pt x="27" y="89"/>
                      <a:pt x="26" y="98"/>
                    </a:cubicBezTo>
                    <a:cubicBezTo>
                      <a:pt x="26" y="105"/>
                      <a:pt x="25" y="111"/>
                      <a:pt x="25" y="114"/>
                    </a:cubicBezTo>
                    <a:cubicBezTo>
                      <a:pt x="25" y="117"/>
                      <a:pt x="23" y="128"/>
                      <a:pt x="22" y="139"/>
                    </a:cubicBezTo>
                    <a:cubicBezTo>
                      <a:pt x="21" y="154"/>
                      <a:pt x="22" y="170"/>
                      <a:pt x="21" y="177"/>
                    </a:cubicBezTo>
                    <a:cubicBezTo>
                      <a:pt x="20" y="181"/>
                      <a:pt x="14" y="192"/>
                      <a:pt x="12" y="202"/>
                    </a:cubicBezTo>
                    <a:cubicBezTo>
                      <a:pt x="11" y="210"/>
                      <a:pt x="13" y="218"/>
                      <a:pt x="12" y="226"/>
                    </a:cubicBezTo>
                    <a:cubicBezTo>
                      <a:pt x="10" y="235"/>
                      <a:pt x="9" y="243"/>
                      <a:pt x="8" y="248"/>
                    </a:cubicBezTo>
                    <a:cubicBezTo>
                      <a:pt x="7" y="254"/>
                      <a:pt x="6" y="267"/>
                      <a:pt x="5" y="279"/>
                    </a:cubicBezTo>
                    <a:cubicBezTo>
                      <a:pt x="4" y="292"/>
                      <a:pt x="0" y="303"/>
                      <a:pt x="1" y="309"/>
                    </a:cubicBezTo>
                    <a:cubicBezTo>
                      <a:pt x="2" y="313"/>
                      <a:pt x="5" y="319"/>
                      <a:pt x="6" y="323"/>
                    </a:cubicBezTo>
                    <a:cubicBezTo>
                      <a:pt x="8" y="335"/>
                      <a:pt x="10" y="348"/>
                      <a:pt x="16" y="358"/>
                    </a:cubicBezTo>
                    <a:cubicBezTo>
                      <a:pt x="23" y="371"/>
                      <a:pt x="28" y="385"/>
                      <a:pt x="35" y="390"/>
                    </a:cubicBezTo>
                    <a:cubicBezTo>
                      <a:pt x="38" y="392"/>
                      <a:pt x="43" y="405"/>
                      <a:pt x="51" y="416"/>
                    </a:cubicBezTo>
                    <a:cubicBezTo>
                      <a:pt x="55" y="422"/>
                      <a:pt x="62" y="424"/>
                      <a:pt x="67" y="431"/>
                    </a:cubicBezTo>
                    <a:cubicBezTo>
                      <a:pt x="72" y="437"/>
                      <a:pt x="76" y="442"/>
                      <a:pt x="81" y="446"/>
                    </a:cubicBezTo>
                    <a:cubicBezTo>
                      <a:pt x="98" y="463"/>
                      <a:pt x="137" y="473"/>
                      <a:pt x="151" y="469"/>
                    </a:cubicBezTo>
                    <a:cubicBezTo>
                      <a:pt x="158" y="468"/>
                      <a:pt x="160" y="465"/>
                      <a:pt x="161" y="463"/>
                    </a:cubicBezTo>
                    <a:cubicBezTo>
                      <a:pt x="160" y="463"/>
                      <a:pt x="160" y="463"/>
                      <a:pt x="160" y="463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1" name="Freeform 3299">
                <a:extLst>
                  <a:ext uri="{FF2B5EF4-FFF2-40B4-BE49-F238E27FC236}">
                    <a16:creationId xmlns:a16="http://schemas.microsoft.com/office/drawing/2014/main" id="{A1F1E440-BA01-420E-89CD-3062E89F5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779"/>
                <a:ext cx="20" cy="58"/>
              </a:xfrm>
              <a:custGeom>
                <a:avLst/>
                <a:gdLst>
                  <a:gd name="T0" fmla="*/ 125 w 8"/>
                  <a:gd name="T1" fmla="*/ 0 h 22"/>
                  <a:gd name="T2" fmla="*/ 113 w 8"/>
                  <a:gd name="T3" fmla="*/ 403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2">
                    <a:moveTo>
                      <a:pt x="8" y="0"/>
                    </a:moveTo>
                    <a:cubicBezTo>
                      <a:pt x="0" y="6"/>
                      <a:pt x="7" y="22"/>
                      <a:pt x="7" y="22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2" name="Freeform 3300">
                <a:extLst>
                  <a:ext uri="{FF2B5EF4-FFF2-40B4-BE49-F238E27FC236}">
                    <a16:creationId xmlns:a16="http://schemas.microsoft.com/office/drawing/2014/main" id="{CA9905B3-C2E6-4CCD-9095-5DF8D2514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3048"/>
                <a:ext cx="33" cy="53"/>
              </a:xfrm>
              <a:custGeom>
                <a:avLst/>
                <a:gdLst>
                  <a:gd name="T0" fmla="*/ 0 w 13"/>
                  <a:gd name="T1" fmla="*/ 0 h 20"/>
                  <a:gd name="T2" fmla="*/ 213 w 13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cubicBezTo>
                      <a:pt x="5" y="12"/>
                      <a:pt x="13" y="20"/>
                      <a:pt x="13" y="2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3" name="Freeform 3301">
                <a:extLst>
                  <a:ext uri="{FF2B5EF4-FFF2-40B4-BE49-F238E27FC236}">
                    <a16:creationId xmlns:a16="http://schemas.microsoft.com/office/drawing/2014/main" id="{92F49E4D-0979-4595-8031-F611C2682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651"/>
                <a:ext cx="28" cy="40"/>
              </a:xfrm>
              <a:custGeom>
                <a:avLst/>
                <a:gdLst>
                  <a:gd name="T0" fmla="*/ 0 w 11"/>
                  <a:gd name="T1" fmla="*/ 0 h 15"/>
                  <a:gd name="T2" fmla="*/ 181 w 1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cubicBezTo>
                      <a:pt x="2" y="6"/>
                      <a:pt x="5" y="12"/>
                      <a:pt x="11" y="1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4" name="Freeform 3302">
                <a:extLst>
                  <a:ext uri="{FF2B5EF4-FFF2-40B4-BE49-F238E27FC236}">
                    <a16:creationId xmlns:a16="http://schemas.microsoft.com/office/drawing/2014/main" id="{D7BEF7F9-C55D-4E53-85E7-652FB2AB6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" y="1149"/>
                <a:ext cx="765" cy="1718"/>
              </a:xfrm>
              <a:custGeom>
                <a:avLst/>
                <a:gdLst>
                  <a:gd name="T0" fmla="*/ 0 w 306"/>
                  <a:gd name="T1" fmla="*/ 10954 h 644"/>
                  <a:gd name="T2" fmla="*/ 988 w 306"/>
                  <a:gd name="T3" fmla="*/ 11223 h 644"/>
                  <a:gd name="T4" fmla="*/ 1658 w 306"/>
                  <a:gd name="T5" fmla="*/ 11637 h 644"/>
                  <a:gd name="T6" fmla="*/ 2208 w 306"/>
                  <a:gd name="T7" fmla="*/ 12034 h 644"/>
                  <a:gd name="T8" fmla="*/ 3613 w 306"/>
                  <a:gd name="T9" fmla="*/ 11578 h 644"/>
                  <a:gd name="T10" fmla="*/ 4063 w 306"/>
                  <a:gd name="T11" fmla="*/ 11202 h 644"/>
                  <a:gd name="T12" fmla="*/ 4345 w 306"/>
                  <a:gd name="T13" fmla="*/ 10596 h 644"/>
                  <a:gd name="T14" fmla="*/ 4533 w 306"/>
                  <a:gd name="T15" fmla="*/ 9686 h 644"/>
                  <a:gd name="T16" fmla="*/ 4500 w 306"/>
                  <a:gd name="T17" fmla="*/ 8769 h 644"/>
                  <a:gd name="T18" fmla="*/ 4395 w 306"/>
                  <a:gd name="T19" fmla="*/ 7971 h 644"/>
                  <a:gd name="T20" fmla="*/ 4175 w 306"/>
                  <a:gd name="T21" fmla="*/ 7288 h 644"/>
                  <a:gd name="T22" fmla="*/ 3988 w 306"/>
                  <a:gd name="T23" fmla="*/ 6456 h 644"/>
                  <a:gd name="T24" fmla="*/ 3970 w 306"/>
                  <a:gd name="T25" fmla="*/ 5600 h 644"/>
                  <a:gd name="T26" fmla="*/ 3863 w 306"/>
                  <a:gd name="T27" fmla="*/ 4668 h 644"/>
                  <a:gd name="T28" fmla="*/ 3750 w 306"/>
                  <a:gd name="T29" fmla="*/ 3836 h 644"/>
                  <a:gd name="T30" fmla="*/ 3750 w 306"/>
                  <a:gd name="T31" fmla="*/ 3073 h 644"/>
                  <a:gd name="T32" fmla="*/ 3863 w 306"/>
                  <a:gd name="T33" fmla="*/ 2484 h 644"/>
                  <a:gd name="T34" fmla="*/ 3925 w 306"/>
                  <a:gd name="T35" fmla="*/ 1707 h 644"/>
                  <a:gd name="T36" fmla="*/ 3958 w 306"/>
                  <a:gd name="T37" fmla="*/ 776 h 644"/>
                  <a:gd name="T38" fmla="*/ 3938 w 306"/>
                  <a:gd name="T39" fmla="*/ 776 h 644"/>
                  <a:gd name="T40" fmla="*/ 3938 w 306"/>
                  <a:gd name="T41" fmla="*/ 662 h 644"/>
                  <a:gd name="T42" fmla="*/ 4020 w 306"/>
                  <a:gd name="T43" fmla="*/ 21 h 644"/>
                  <a:gd name="T44" fmla="*/ 4000 w 306"/>
                  <a:gd name="T45" fmla="*/ 21 h 644"/>
                  <a:gd name="T46" fmla="*/ 4000 w 306"/>
                  <a:gd name="T47" fmla="*/ 21 h 644"/>
                  <a:gd name="T48" fmla="*/ 4095 w 306"/>
                  <a:gd name="T49" fmla="*/ 534 h 644"/>
                  <a:gd name="T50" fmla="*/ 4113 w 306"/>
                  <a:gd name="T51" fmla="*/ 1174 h 644"/>
                  <a:gd name="T52" fmla="*/ 4113 w 306"/>
                  <a:gd name="T53" fmla="*/ 1766 h 644"/>
                  <a:gd name="T54" fmla="*/ 4083 w 306"/>
                  <a:gd name="T55" fmla="*/ 2313 h 644"/>
                  <a:gd name="T56" fmla="*/ 4050 w 306"/>
                  <a:gd name="T57" fmla="*/ 2561 h 644"/>
                  <a:gd name="T58" fmla="*/ 4050 w 306"/>
                  <a:gd name="T59" fmla="*/ 2940 h 644"/>
                  <a:gd name="T60" fmla="*/ 3938 w 306"/>
                  <a:gd name="T61" fmla="*/ 3439 h 644"/>
                  <a:gd name="T62" fmla="*/ 3988 w 306"/>
                  <a:gd name="T63" fmla="*/ 3815 h 644"/>
                  <a:gd name="T64" fmla="*/ 4033 w 306"/>
                  <a:gd name="T65" fmla="*/ 4178 h 644"/>
                  <a:gd name="T66" fmla="*/ 4095 w 306"/>
                  <a:gd name="T67" fmla="*/ 4655 h 644"/>
                  <a:gd name="T68" fmla="*/ 4113 w 306"/>
                  <a:gd name="T69" fmla="*/ 5202 h 644"/>
                  <a:gd name="T70" fmla="*/ 4175 w 306"/>
                  <a:gd name="T71" fmla="*/ 5714 h 644"/>
                  <a:gd name="T72" fmla="*/ 4238 w 306"/>
                  <a:gd name="T73" fmla="*/ 6170 h 644"/>
                  <a:gd name="T74" fmla="*/ 4270 w 306"/>
                  <a:gd name="T75" fmla="*/ 6589 h 644"/>
                  <a:gd name="T76" fmla="*/ 4363 w 306"/>
                  <a:gd name="T77" fmla="*/ 6968 h 644"/>
                  <a:gd name="T78" fmla="*/ 4488 w 306"/>
                  <a:gd name="T79" fmla="*/ 7288 h 644"/>
                  <a:gd name="T80" fmla="*/ 4520 w 306"/>
                  <a:gd name="T81" fmla="*/ 7672 h 644"/>
                  <a:gd name="T82" fmla="*/ 4645 w 306"/>
                  <a:gd name="T83" fmla="*/ 8070 h 644"/>
                  <a:gd name="T84" fmla="*/ 4738 w 306"/>
                  <a:gd name="T85" fmla="*/ 8811 h 644"/>
                  <a:gd name="T86" fmla="*/ 4783 w 306"/>
                  <a:gd name="T87" fmla="*/ 9302 h 644"/>
                  <a:gd name="T88" fmla="*/ 4720 w 306"/>
                  <a:gd name="T89" fmla="*/ 10063 h 644"/>
                  <a:gd name="T90" fmla="*/ 4470 w 306"/>
                  <a:gd name="T91" fmla="*/ 10711 h 644"/>
                  <a:gd name="T92" fmla="*/ 4158 w 306"/>
                  <a:gd name="T93" fmla="*/ 11372 h 644"/>
                  <a:gd name="T94" fmla="*/ 3688 w 306"/>
                  <a:gd name="T95" fmla="*/ 11735 h 644"/>
                  <a:gd name="T96" fmla="*/ 3033 w 306"/>
                  <a:gd name="T97" fmla="*/ 12111 h 644"/>
                  <a:gd name="T98" fmla="*/ 2345 w 306"/>
                  <a:gd name="T99" fmla="*/ 12205 h 644"/>
                  <a:gd name="T100" fmla="*/ 1800 w 306"/>
                  <a:gd name="T101" fmla="*/ 11999 h 644"/>
                  <a:gd name="T102" fmla="*/ 1363 w 306"/>
                  <a:gd name="T103" fmla="*/ 11749 h 644"/>
                  <a:gd name="T104" fmla="*/ 813 w 306"/>
                  <a:gd name="T105" fmla="*/ 11279 h 644"/>
                  <a:gd name="T106" fmla="*/ 0 w 306"/>
                  <a:gd name="T107" fmla="*/ 10954 h 644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06" h="644">
                    <a:moveTo>
                      <a:pt x="0" y="577"/>
                    </a:moveTo>
                    <a:cubicBezTo>
                      <a:pt x="26" y="572"/>
                      <a:pt x="46" y="581"/>
                      <a:pt x="63" y="591"/>
                    </a:cubicBezTo>
                    <a:cubicBezTo>
                      <a:pt x="79" y="602"/>
                      <a:pt x="90" y="609"/>
                      <a:pt x="106" y="613"/>
                    </a:cubicBezTo>
                    <a:cubicBezTo>
                      <a:pt x="121" y="618"/>
                      <a:pt x="123" y="630"/>
                      <a:pt x="141" y="634"/>
                    </a:cubicBezTo>
                    <a:cubicBezTo>
                      <a:pt x="203" y="640"/>
                      <a:pt x="219" y="621"/>
                      <a:pt x="231" y="610"/>
                    </a:cubicBezTo>
                    <a:cubicBezTo>
                      <a:pt x="243" y="600"/>
                      <a:pt x="252" y="602"/>
                      <a:pt x="260" y="590"/>
                    </a:cubicBezTo>
                    <a:cubicBezTo>
                      <a:pt x="269" y="578"/>
                      <a:pt x="270" y="569"/>
                      <a:pt x="278" y="558"/>
                    </a:cubicBezTo>
                    <a:cubicBezTo>
                      <a:pt x="285" y="546"/>
                      <a:pt x="286" y="524"/>
                      <a:pt x="290" y="510"/>
                    </a:cubicBezTo>
                    <a:cubicBezTo>
                      <a:pt x="293" y="496"/>
                      <a:pt x="289" y="474"/>
                      <a:pt x="288" y="462"/>
                    </a:cubicBezTo>
                    <a:cubicBezTo>
                      <a:pt x="287" y="449"/>
                      <a:pt x="285" y="432"/>
                      <a:pt x="281" y="420"/>
                    </a:cubicBezTo>
                    <a:cubicBezTo>
                      <a:pt x="277" y="408"/>
                      <a:pt x="270" y="397"/>
                      <a:pt x="267" y="384"/>
                    </a:cubicBezTo>
                    <a:cubicBezTo>
                      <a:pt x="263" y="371"/>
                      <a:pt x="258" y="352"/>
                      <a:pt x="255" y="340"/>
                    </a:cubicBezTo>
                    <a:cubicBezTo>
                      <a:pt x="252" y="328"/>
                      <a:pt x="256" y="307"/>
                      <a:pt x="254" y="295"/>
                    </a:cubicBezTo>
                    <a:cubicBezTo>
                      <a:pt x="251" y="283"/>
                      <a:pt x="247" y="259"/>
                      <a:pt x="247" y="246"/>
                    </a:cubicBezTo>
                    <a:cubicBezTo>
                      <a:pt x="246" y="233"/>
                      <a:pt x="240" y="211"/>
                      <a:pt x="240" y="202"/>
                    </a:cubicBezTo>
                    <a:cubicBezTo>
                      <a:pt x="241" y="193"/>
                      <a:pt x="239" y="175"/>
                      <a:pt x="240" y="162"/>
                    </a:cubicBezTo>
                    <a:cubicBezTo>
                      <a:pt x="242" y="149"/>
                      <a:pt x="246" y="138"/>
                      <a:pt x="247" y="131"/>
                    </a:cubicBezTo>
                    <a:cubicBezTo>
                      <a:pt x="247" y="124"/>
                      <a:pt x="250" y="99"/>
                      <a:pt x="251" y="90"/>
                    </a:cubicBezTo>
                    <a:cubicBezTo>
                      <a:pt x="252" y="80"/>
                      <a:pt x="257" y="52"/>
                      <a:pt x="253" y="41"/>
                    </a:cubicBezTo>
                    <a:cubicBezTo>
                      <a:pt x="252" y="41"/>
                      <a:pt x="252" y="41"/>
                      <a:pt x="252" y="41"/>
                    </a:cubicBezTo>
                    <a:cubicBezTo>
                      <a:pt x="253" y="39"/>
                      <a:pt x="253" y="36"/>
                      <a:pt x="252" y="35"/>
                    </a:cubicBezTo>
                    <a:cubicBezTo>
                      <a:pt x="260" y="31"/>
                      <a:pt x="258" y="6"/>
                      <a:pt x="257" y="1"/>
                    </a:cubicBezTo>
                    <a:cubicBezTo>
                      <a:pt x="259" y="0"/>
                      <a:pt x="255" y="3"/>
                      <a:pt x="256" y="1"/>
                    </a:cubicBezTo>
                    <a:cubicBezTo>
                      <a:pt x="256" y="1"/>
                      <a:pt x="256" y="1"/>
                      <a:pt x="256" y="1"/>
                    </a:cubicBezTo>
                    <a:cubicBezTo>
                      <a:pt x="256" y="1"/>
                      <a:pt x="263" y="22"/>
                      <a:pt x="262" y="28"/>
                    </a:cubicBezTo>
                    <a:cubicBezTo>
                      <a:pt x="262" y="33"/>
                      <a:pt x="264" y="53"/>
                      <a:pt x="263" y="62"/>
                    </a:cubicBezTo>
                    <a:cubicBezTo>
                      <a:pt x="263" y="70"/>
                      <a:pt x="265" y="88"/>
                      <a:pt x="263" y="93"/>
                    </a:cubicBezTo>
                    <a:cubicBezTo>
                      <a:pt x="261" y="98"/>
                      <a:pt x="262" y="116"/>
                      <a:pt x="261" y="122"/>
                    </a:cubicBezTo>
                    <a:cubicBezTo>
                      <a:pt x="260" y="129"/>
                      <a:pt x="259" y="133"/>
                      <a:pt x="259" y="135"/>
                    </a:cubicBezTo>
                    <a:cubicBezTo>
                      <a:pt x="258" y="137"/>
                      <a:pt x="260" y="146"/>
                      <a:pt x="259" y="155"/>
                    </a:cubicBezTo>
                    <a:cubicBezTo>
                      <a:pt x="258" y="164"/>
                      <a:pt x="252" y="176"/>
                      <a:pt x="252" y="181"/>
                    </a:cubicBezTo>
                    <a:cubicBezTo>
                      <a:pt x="251" y="186"/>
                      <a:pt x="255" y="196"/>
                      <a:pt x="255" y="201"/>
                    </a:cubicBezTo>
                    <a:cubicBezTo>
                      <a:pt x="255" y="206"/>
                      <a:pt x="258" y="215"/>
                      <a:pt x="258" y="220"/>
                    </a:cubicBezTo>
                    <a:cubicBezTo>
                      <a:pt x="258" y="225"/>
                      <a:pt x="261" y="238"/>
                      <a:pt x="262" y="245"/>
                    </a:cubicBezTo>
                    <a:cubicBezTo>
                      <a:pt x="262" y="254"/>
                      <a:pt x="262" y="265"/>
                      <a:pt x="263" y="274"/>
                    </a:cubicBezTo>
                    <a:cubicBezTo>
                      <a:pt x="263" y="282"/>
                      <a:pt x="265" y="293"/>
                      <a:pt x="267" y="301"/>
                    </a:cubicBezTo>
                    <a:cubicBezTo>
                      <a:pt x="268" y="309"/>
                      <a:pt x="269" y="318"/>
                      <a:pt x="271" y="325"/>
                    </a:cubicBezTo>
                    <a:cubicBezTo>
                      <a:pt x="272" y="331"/>
                      <a:pt x="270" y="336"/>
                      <a:pt x="273" y="347"/>
                    </a:cubicBezTo>
                    <a:cubicBezTo>
                      <a:pt x="275" y="357"/>
                      <a:pt x="278" y="363"/>
                      <a:pt x="279" y="367"/>
                    </a:cubicBezTo>
                    <a:cubicBezTo>
                      <a:pt x="280" y="372"/>
                      <a:pt x="285" y="374"/>
                      <a:pt x="287" y="384"/>
                    </a:cubicBezTo>
                    <a:cubicBezTo>
                      <a:pt x="290" y="395"/>
                      <a:pt x="287" y="398"/>
                      <a:pt x="289" y="404"/>
                    </a:cubicBezTo>
                    <a:cubicBezTo>
                      <a:pt x="290" y="410"/>
                      <a:pt x="295" y="417"/>
                      <a:pt x="297" y="425"/>
                    </a:cubicBezTo>
                    <a:cubicBezTo>
                      <a:pt x="299" y="433"/>
                      <a:pt x="303" y="457"/>
                      <a:pt x="303" y="464"/>
                    </a:cubicBezTo>
                    <a:cubicBezTo>
                      <a:pt x="303" y="471"/>
                      <a:pt x="306" y="482"/>
                      <a:pt x="306" y="490"/>
                    </a:cubicBezTo>
                    <a:cubicBezTo>
                      <a:pt x="306" y="499"/>
                      <a:pt x="304" y="517"/>
                      <a:pt x="302" y="530"/>
                    </a:cubicBezTo>
                    <a:cubicBezTo>
                      <a:pt x="299" y="543"/>
                      <a:pt x="290" y="556"/>
                      <a:pt x="286" y="564"/>
                    </a:cubicBezTo>
                    <a:cubicBezTo>
                      <a:pt x="282" y="572"/>
                      <a:pt x="274" y="592"/>
                      <a:pt x="266" y="599"/>
                    </a:cubicBezTo>
                    <a:cubicBezTo>
                      <a:pt x="257" y="605"/>
                      <a:pt x="242" y="609"/>
                      <a:pt x="236" y="618"/>
                    </a:cubicBezTo>
                    <a:cubicBezTo>
                      <a:pt x="224" y="632"/>
                      <a:pt x="205" y="632"/>
                      <a:pt x="194" y="638"/>
                    </a:cubicBezTo>
                    <a:cubicBezTo>
                      <a:pt x="183" y="643"/>
                      <a:pt x="168" y="643"/>
                      <a:pt x="150" y="643"/>
                    </a:cubicBezTo>
                    <a:cubicBezTo>
                      <a:pt x="132" y="643"/>
                      <a:pt x="123" y="644"/>
                      <a:pt x="115" y="632"/>
                    </a:cubicBezTo>
                    <a:cubicBezTo>
                      <a:pt x="107" y="621"/>
                      <a:pt x="96" y="629"/>
                      <a:pt x="87" y="619"/>
                    </a:cubicBezTo>
                    <a:cubicBezTo>
                      <a:pt x="78" y="609"/>
                      <a:pt x="66" y="606"/>
                      <a:pt x="52" y="594"/>
                    </a:cubicBezTo>
                    <a:cubicBezTo>
                      <a:pt x="37" y="583"/>
                      <a:pt x="14" y="577"/>
                      <a:pt x="0" y="577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5" name="Freeform 3303">
                <a:extLst>
                  <a:ext uri="{FF2B5EF4-FFF2-40B4-BE49-F238E27FC236}">
                    <a16:creationId xmlns:a16="http://schemas.microsoft.com/office/drawing/2014/main" id="{D6FD447F-B51E-45D2-9CF0-4BE5C8D97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741"/>
                <a:ext cx="18" cy="35"/>
              </a:xfrm>
              <a:custGeom>
                <a:avLst/>
                <a:gdLst>
                  <a:gd name="T0" fmla="*/ 0 w 7"/>
                  <a:gd name="T1" fmla="*/ 0 h 13"/>
                  <a:gd name="T2" fmla="*/ 118 w 7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0" y="0"/>
                    </a:moveTo>
                    <a:cubicBezTo>
                      <a:pt x="0" y="6"/>
                      <a:pt x="5" y="9"/>
                      <a:pt x="7" y="13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" name="Freeform 3304">
                <a:extLst>
                  <a:ext uri="{FF2B5EF4-FFF2-40B4-BE49-F238E27FC236}">
                    <a16:creationId xmlns:a16="http://schemas.microsoft.com/office/drawing/2014/main" id="{CF44E691-95BA-4485-9EFF-C9266735E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1315"/>
                <a:ext cx="57" cy="18"/>
              </a:xfrm>
              <a:custGeom>
                <a:avLst/>
                <a:gdLst>
                  <a:gd name="T0" fmla="*/ 0 w 23"/>
                  <a:gd name="T1" fmla="*/ 21 h 7"/>
                  <a:gd name="T2" fmla="*/ 349 w 23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7">
                    <a:moveTo>
                      <a:pt x="0" y="1"/>
                    </a:moveTo>
                    <a:cubicBezTo>
                      <a:pt x="11" y="0"/>
                      <a:pt x="21" y="4"/>
                      <a:pt x="23" y="7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7" name="Freeform 3305">
                <a:extLst>
                  <a:ext uri="{FF2B5EF4-FFF2-40B4-BE49-F238E27FC236}">
                    <a16:creationId xmlns:a16="http://schemas.microsoft.com/office/drawing/2014/main" id="{D51B1C69-06FC-4FB9-AB73-A6AC34379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221"/>
                <a:ext cx="65" cy="14"/>
              </a:xfrm>
              <a:custGeom>
                <a:avLst/>
                <a:gdLst>
                  <a:gd name="T0" fmla="*/ 0 w 26"/>
                  <a:gd name="T1" fmla="*/ 109 h 5"/>
                  <a:gd name="T2" fmla="*/ 408 w 26"/>
                  <a:gd name="T3" fmla="*/ 87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5">
                    <a:moveTo>
                      <a:pt x="0" y="5"/>
                    </a:moveTo>
                    <a:cubicBezTo>
                      <a:pt x="16" y="0"/>
                      <a:pt x="26" y="4"/>
                      <a:pt x="26" y="4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8" name="Freeform 3306">
                <a:extLst>
                  <a:ext uri="{FF2B5EF4-FFF2-40B4-BE49-F238E27FC236}">
                    <a16:creationId xmlns:a16="http://schemas.microsoft.com/office/drawing/2014/main" id="{32D1B80A-7644-4F81-BBF2-820B6F356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141"/>
                <a:ext cx="60" cy="14"/>
              </a:xfrm>
              <a:custGeom>
                <a:avLst/>
                <a:gdLst>
                  <a:gd name="T0" fmla="*/ 375 w 24"/>
                  <a:gd name="T1" fmla="*/ 48 h 5"/>
                  <a:gd name="T2" fmla="*/ 0 w 24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">
                    <a:moveTo>
                      <a:pt x="24" y="2"/>
                    </a:moveTo>
                    <a:cubicBezTo>
                      <a:pt x="24" y="2"/>
                      <a:pt x="15" y="0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9" name="Freeform 3307">
                <a:extLst>
                  <a:ext uri="{FF2B5EF4-FFF2-40B4-BE49-F238E27FC236}">
                    <a16:creationId xmlns:a16="http://schemas.microsoft.com/office/drawing/2014/main" id="{2D50C950-6589-4F18-9CC7-5FD0621A6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379"/>
                <a:ext cx="18" cy="2"/>
              </a:xfrm>
              <a:custGeom>
                <a:avLst/>
                <a:gdLst>
                  <a:gd name="T0" fmla="*/ 0 w 7"/>
                  <a:gd name="T1" fmla="*/ 8 h 1"/>
                  <a:gd name="T2" fmla="*/ 118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3" y="0"/>
                      <a:pt x="7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0" name="Freeform 3308">
                <a:extLst>
                  <a:ext uri="{FF2B5EF4-FFF2-40B4-BE49-F238E27FC236}">
                    <a16:creationId xmlns:a16="http://schemas.microsoft.com/office/drawing/2014/main" id="{279FDB4A-D7C0-4323-BF02-58C97DB95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509"/>
                <a:ext cx="12" cy="43"/>
              </a:xfrm>
              <a:custGeom>
                <a:avLst/>
                <a:gdLst>
                  <a:gd name="T0" fmla="*/ 0 w 5"/>
                  <a:gd name="T1" fmla="*/ 0 h 16"/>
                  <a:gd name="T2" fmla="*/ 41 w 5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2" y="3"/>
                      <a:pt x="5" y="12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1" name="Freeform 3309">
                <a:extLst>
                  <a:ext uri="{FF2B5EF4-FFF2-40B4-BE49-F238E27FC236}">
                    <a16:creationId xmlns:a16="http://schemas.microsoft.com/office/drawing/2014/main" id="{D12F93A6-DEBA-4CE4-A2F7-0770EFC36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005"/>
                <a:ext cx="1753" cy="2568"/>
              </a:xfrm>
              <a:custGeom>
                <a:avLst/>
                <a:gdLst>
                  <a:gd name="T0" fmla="*/ 10743 w 701"/>
                  <a:gd name="T1" fmla="*/ 9443 h 963"/>
                  <a:gd name="T2" fmla="*/ 10430 w 701"/>
                  <a:gd name="T3" fmla="*/ 7829 h 963"/>
                  <a:gd name="T4" fmla="*/ 10163 w 701"/>
                  <a:gd name="T5" fmla="*/ 5917 h 963"/>
                  <a:gd name="T6" fmla="*/ 10068 w 701"/>
                  <a:gd name="T7" fmla="*/ 4515 h 963"/>
                  <a:gd name="T8" fmla="*/ 10118 w 701"/>
                  <a:gd name="T9" fmla="*/ 2957 h 963"/>
                  <a:gd name="T10" fmla="*/ 10038 w 701"/>
                  <a:gd name="T11" fmla="*/ 1195 h 963"/>
                  <a:gd name="T12" fmla="*/ 9130 w 701"/>
                  <a:gd name="T13" fmla="*/ 93 h 963"/>
                  <a:gd name="T14" fmla="*/ 8097 w 701"/>
                  <a:gd name="T15" fmla="*/ 1080 h 963"/>
                  <a:gd name="T16" fmla="*/ 7555 w 701"/>
                  <a:gd name="T17" fmla="*/ 2219 h 963"/>
                  <a:gd name="T18" fmla="*/ 6659 w 701"/>
                  <a:gd name="T19" fmla="*/ 3093 h 963"/>
                  <a:gd name="T20" fmla="*/ 5096 w 701"/>
                  <a:gd name="T21" fmla="*/ 3320 h 963"/>
                  <a:gd name="T22" fmla="*/ 3659 w 701"/>
                  <a:gd name="T23" fmla="*/ 3165 h 963"/>
                  <a:gd name="T24" fmla="*/ 2521 w 701"/>
                  <a:gd name="T25" fmla="*/ 2275 h 963"/>
                  <a:gd name="T26" fmla="*/ 1095 w 701"/>
                  <a:gd name="T27" fmla="*/ 1592 h 963"/>
                  <a:gd name="T28" fmla="*/ 333 w 701"/>
                  <a:gd name="T29" fmla="*/ 2411 h 963"/>
                  <a:gd name="T30" fmla="*/ 425 w 701"/>
                  <a:gd name="T31" fmla="*/ 4856 h 963"/>
                  <a:gd name="T32" fmla="*/ 345 w 701"/>
                  <a:gd name="T33" fmla="*/ 6963 h 963"/>
                  <a:gd name="T34" fmla="*/ 208 w 701"/>
                  <a:gd name="T35" fmla="*/ 9045 h 963"/>
                  <a:gd name="T36" fmla="*/ 708 w 701"/>
                  <a:gd name="T37" fmla="*/ 11571 h 963"/>
                  <a:gd name="T38" fmla="*/ 2521 w 701"/>
                  <a:gd name="T39" fmla="*/ 13333 h 963"/>
                  <a:gd name="T40" fmla="*/ 3113 w 701"/>
                  <a:gd name="T41" fmla="*/ 12480 h 963"/>
                  <a:gd name="T42" fmla="*/ 2988 w 701"/>
                  <a:gd name="T43" fmla="*/ 12403 h 963"/>
                  <a:gd name="T44" fmla="*/ 3221 w 701"/>
                  <a:gd name="T45" fmla="*/ 12309 h 963"/>
                  <a:gd name="T46" fmla="*/ 2471 w 701"/>
                  <a:gd name="T47" fmla="*/ 10432 h 963"/>
                  <a:gd name="T48" fmla="*/ 2001 w 701"/>
                  <a:gd name="T49" fmla="*/ 8781 h 963"/>
                  <a:gd name="T50" fmla="*/ 1958 w 701"/>
                  <a:gd name="T51" fmla="*/ 6941 h 963"/>
                  <a:gd name="T52" fmla="*/ 2051 w 701"/>
                  <a:gd name="T53" fmla="*/ 5235 h 963"/>
                  <a:gd name="T54" fmla="*/ 2751 w 701"/>
                  <a:gd name="T55" fmla="*/ 5027 h 963"/>
                  <a:gd name="T56" fmla="*/ 4396 w 701"/>
                  <a:gd name="T57" fmla="*/ 5461 h 963"/>
                  <a:gd name="T58" fmla="*/ 5879 w 701"/>
                  <a:gd name="T59" fmla="*/ 5483 h 963"/>
                  <a:gd name="T60" fmla="*/ 7335 w 701"/>
                  <a:gd name="T61" fmla="*/ 5064 h 963"/>
                  <a:gd name="T62" fmla="*/ 8442 w 701"/>
                  <a:gd name="T63" fmla="*/ 3869 h 963"/>
                  <a:gd name="T64" fmla="*/ 8555 w 701"/>
                  <a:gd name="T65" fmla="*/ 5312 h 963"/>
                  <a:gd name="T66" fmla="*/ 8788 w 701"/>
                  <a:gd name="T67" fmla="*/ 7245 h 963"/>
                  <a:gd name="T68" fmla="*/ 9005 w 701"/>
                  <a:gd name="T69" fmla="*/ 8797 h 963"/>
                  <a:gd name="T70" fmla="*/ 9130 w 701"/>
                  <a:gd name="T71" fmla="*/ 9693 h 963"/>
                  <a:gd name="T72" fmla="*/ 9318 w 701"/>
                  <a:gd name="T73" fmla="*/ 10637 h 963"/>
                  <a:gd name="T74" fmla="*/ 9038 w 701"/>
                  <a:gd name="T75" fmla="*/ 11699 h 963"/>
                  <a:gd name="T76" fmla="*/ 8630 w 701"/>
                  <a:gd name="T77" fmla="*/ 12323 h 963"/>
                  <a:gd name="T78" fmla="*/ 7160 w 701"/>
                  <a:gd name="T79" fmla="*/ 12365 h 963"/>
                  <a:gd name="T80" fmla="*/ 4659 w 701"/>
                  <a:gd name="T81" fmla="*/ 14528 h 963"/>
                  <a:gd name="T82" fmla="*/ 5096 w 701"/>
                  <a:gd name="T83" fmla="*/ 17331 h 963"/>
                  <a:gd name="T84" fmla="*/ 5754 w 701"/>
                  <a:gd name="T85" fmla="*/ 18056 h 963"/>
                  <a:gd name="T86" fmla="*/ 6534 w 701"/>
                  <a:gd name="T87" fmla="*/ 15496 h 963"/>
                  <a:gd name="T88" fmla="*/ 6429 w 701"/>
                  <a:gd name="T89" fmla="*/ 13973 h 963"/>
                  <a:gd name="T90" fmla="*/ 8692 w 701"/>
                  <a:gd name="T91" fmla="*/ 14472 h 963"/>
                  <a:gd name="T92" fmla="*/ 10130 w 701"/>
                  <a:gd name="T93" fmla="*/ 12573 h 963"/>
                  <a:gd name="T94" fmla="*/ 10838 w 701"/>
                  <a:gd name="T95" fmla="*/ 10432 h 96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701" h="963">
                    <a:moveTo>
                      <a:pt x="693" y="550"/>
                    </a:moveTo>
                    <a:cubicBezTo>
                      <a:pt x="698" y="541"/>
                      <a:pt x="696" y="507"/>
                      <a:pt x="687" y="498"/>
                    </a:cubicBezTo>
                    <a:cubicBezTo>
                      <a:pt x="692" y="492"/>
                      <a:pt x="688" y="457"/>
                      <a:pt x="674" y="453"/>
                    </a:cubicBezTo>
                    <a:cubicBezTo>
                      <a:pt x="678" y="450"/>
                      <a:pt x="680" y="422"/>
                      <a:pt x="667" y="413"/>
                    </a:cubicBezTo>
                    <a:cubicBezTo>
                      <a:pt x="670" y="401"/>
                      <a:pt x="664" y="366"/>
                      <a:pt x="654" y="365"/>
                    </a:cubicBezTo>
                    <a:cubicBezTo>
                      <a:pt x="662" y="357"/>
                      <a:pt x="655" y="323"/>
                      <a:pt x="650" y="312"/>
                    </a:cubicBezTo>
                    <a:cubicBezTo>
                      <a:pt x="654" y="309"/>
                      <a:pt x="656" y="278"/>
                      <a:pt x="649" y="275"/>
                    </a:cubicBezTo>
                    <a:cubicBezTo>
                      <a:pt x="654" y="266"/>
                      <a:pt x="647" y="244"/>
                      <a:pt x="644" y="238"/>
                    </a:cubicBezTo>
                    <a:cubicBezTo>
                      <a:pt x="650" y="231"/>
                      <a:pt x="648" y="213"/>
                      <a:pt x="644" y="199"/>
                    </a:cubicBezTo>
                    <a:cubicBezTo>
                      <a:pt x="650" y="199"/>
                      <a:pt x="656" y="166"/>
                      <a:pt x="647" y="156"/>
                    </a:cubicBezTo>
                    <a:cubicBezTo>
                      <a:pt x="655" y="149"/>
                      <a:pt x="654" y="112"/>
                      <a:pt x="643" y="110"/>
                    </a:cubicBezTo>
                    <a:cubicBezTo>
                      <a:pt x="650" y="101"/>
                      <a:pt x="651" y="72"/>
                      <a:pt x="642" y="63"/>
                    </a:cubicBezTo>
                    <a:cubicBezTo>
                      <a:pt x="647" y="50"/>
                      <a:pt x="625" y="13"/>
                      <a:pt x="612" y="6"/>
                    </a:cubicBezTo>
                    <a:cubicBezTo>
                      <a:pt x="599" y="0"/>
                      <a:pt x="589" y="5"/>
                      <a:pt x="584" y="5"/>
                    </a:cubicBezTo>
                    <a:cubicBezTo>
                      <a:pt x="573" y="3"/>
                      <a:pt x="563" y="1"/>
                      <a:pt x="547" y="10"/>
                    </a:cubicBezTo>
                    <a:cubicBezTo>
                      <a:pt x="519" y="23"/>
                      <a:pt x="514" y="48"/>
                      <a:pt x="518" y="57"/>
                    </a:cubicBezTo>
                    <a:cubicBezTo>
                      <a:pt x="512" y="57"/>
                      <a:pt x="496" y="78"/>
                      <a:pt x="504" y="87"/>
                    </a:cubicBezTo>
                    <a:cubicBezTo>
                      <a:pt x="494" y="87"/>
                      <a:pt x="482" y="103"/>
                      <a:pt x="483" y="117"/>
                    </a:cubicBezTo>
                    <a:cubicBezTo>
                      <a:pt x="472" y="121"/>
                      <a:pt x="462" y="133"/>
                      <a:pt x="464" y="144"/>
                    </a:cubicBezTo>
                    <a:cubicBezTo>
                      <a:pt x="452" y="141"/>
                      <a:pt x="433" y="156"/>
                      <a:pt x="426" y="163"/>
                    </a:cubicBezTo>
                    <a:cubicBezTo>
                      <a:pt x="412" y="153"/>
                      <a:pt x="380" y="162"/>
                      <a:pt x="375" y="169"/>
                    </a:cubicBezTo>
                    <a:cubicBezTo>
                      <a:pt x="365" y="161"/>
                      <a:pt x="329" y="168"/>
                      <a:pt x="326" y="175"/>
                    </a:cubicBezTo>
                    <a:cubicBezTo>
                      <a:pt x="313" y="166"/>
                      <a:pt x="292" y="167"/>
                      <a:pt x="278" y="174"/>
                    </a:cubicBezTo>
                    <a:cubicBezTo>
                      <a:pt x="275" y="165"/>
                      <a:pt x="242" y="159"/>
                      <a:pt x="234" y="167"/>
                    </a:cubicBezTo>
                    <a:cubicBezTo>
                      <a:pt x="225" y="153"/>
                      <a:pt x="203" y="141"/>
                      <a:pt x="192" y="145"/>
                    </a:cubicBezTo>
                    <a:cubicBezTo>
                      <a:pt x="192" y="137"/>
                      <a:pt x="173" y="121"/>
                      <a:pt x="161" y="120"/>
                    </a:cubicBezTo>
                    <a:cubicBezTo>
                      <a:pt x="152" y="109"/>
                      <a:pt x="136" y="93"/>
                      <a:pt x="122" y="95"/>
                    </a:cubicBezTo>
                    <a:cubicBezTo>
                      <a:pt x="104" y="74"/>
                      <a:pt x="74" y="82"/>
                      <a:pt x="70" y="84"/>
                    </a:cubicBezTo>
                    <a:cubicBezTo>
                      <a:pt x="67" y="87"/>
                      <a:pt x="60" y="93"/>
                      <a:pt x="54" y="95"/>
                    </a:cubicBezTo>
                    <a:cubicBezTo>
                      <a:pt x="41" y="99"/>
                      <a:pt x="27" y="109"/>
                      <a:pt x="21" y="127"/>
                    </a:cubicBezTo>
                    <a:cubicBezTo>
                      <a:pt x="15" y="144"/>
                      <a:pt x="9" y="168"/>
                      <a:pt x="21" y="189"/>
                    </a:cubicBezTo>
                    <a:cubicBezTo>
                      <a:pt x="14" y="202"/>
                      <a:pt x="14" y="247"/>
                      <a:pt x="27" y="256"/>
                    </a:cubicBezTo>
                    <a:cubicBezTo>
                      <a:pt x="16" y="269"/>
                      <a:pt x="23" y="295"/>
                      <a:pt x="27" y="309"/>
                    </a:cubicBezTo>
                    <a:cubicBezTo>
                      <a:pt x="15" y="319"/>
                      <a:pt x="15" y="359"/>
                      <a:pt x="22" y="367"/>
                    </a:cubicBezTo>
                    <a:cubicBezTo>
                      <a:pt x="7" y="376"/>
                      <a:pt x="8" y="406"/>
                      <a:pt x="16" y="422"/>
                    </a:cubicBezTo>
                    <a:cubicBezTo>
                      <a:pt x="1" y="435"/>
                      <a:pt x="3" y="464"/>
                      <a:pt x="13" y="477"/>
                    </a:cubicBezTo>
                    <a:cubicBezTo>
                      <a:pt x="2" y="491"/>
                      <a:pt x="0" y="529"/>
                      <a:pt x="17" y="540"/>
                    </a:cubicBezTo>
                    <a:cubicBezTo>
                      <a:pt x="13" y="567"/>
                      <a:pt x="30" y="600"/>
                      <a:pt x="45" y="610"/>
                    </a:cubicBezTo>
                    <a:cubicBezTo>
                      <a:pt x="42" y="630"/>
                      <a:pt x="63" y="668"/>
                      <a:pt x="88" y="668"/>
                    </a:cubicBezTo>
                    <a:cubicBezTo>
                      <a:pt x="93" y="687"/>
                      <a:pt x="135" y="718"/>
                      <a:pt x="161" y="703"/>
                    </a:cubicBezTo>
                    <a:cubicBezTo>
                      <a:pt x="183" y="690"/>
                      <a:pt x="180" y="682"/>
                      <a:pt x="189" y="670"/>
                    </a:cubicBezTo>
                    <a:cubicBezTo>
                      <a:pt x="192" y="666"/>
                      <a:pt x="196" y="662"/>
                      <a:pt x="199" y="658"/>
                    </a:cubicBezTo>
                    <a:cubicBezTo>
                      <a:pt x="199" y="658"/>
                      <a:pt x="198" y="658"/>
                      <a:pt x="198" y="658"/>
                    </a:cubicBezTo>
                    <a:cubicBezTo>
                      <a:pt x="195" y="659"/>
                      <a:pt x="192" y="657"/>
                      <a:pt x="191" y="654"/>
                    </a:cubicBezTo>
                    <a:cubicBezTo>
                      <a:pt x="190" y="651"/>
                      <a:pt x="192" y="648"/>
                      <a:pt x="195" y="648"/>
                    </a:cubicBezTo>
                    <a:cubicBezTo>
                      <a:pt x="199" y="646"/>
                      <a:pt x="203" y="647"/>
                      <a:pt x="206" y="649"/>
                    </a:cubicBezTo>
                    <a:cubicBezTo>
                      <a:pt x="211" y="642"/>
                      <a:pt x="215" y="634"/>
                      <a:pt x="217" y="622"/>
                    </a:cubicBezTo>
                    <a:cubicBezTo>
                      <a:pt x="222" y="595"/>
                      <a:pt x="179" y="554"/>
                      <a:pt x="158" y="550"/>
                    </a:cubicBezTo>
                    <a:cubicBezTo>
                      <a:pt x="149" y="538"/>
                      <a:pt x="137" y="517"/>
                      <a:pt x="127" y="508"/>
                    </a:cubicBezTo>
                    <a:cubicBezTo>
                      <a:pt x="138" y="489"/>
                      <a:pt x="128" y="463"/>
                      <a:pt x="128" y="463"/>
                    </a:cubicBezTo>
                    <a:cubicBezTo>
                      <a:pt x="131" y="444"/>
                      <a:pt x="132" y="432"/>
                      <a:pt x="125" y="415"/>
                    </a:cubicBezTo>
                    <a:cubicBezTo>
                      <a:pt x="133" y="401"/>
                      <a:pt x="133" y="377"/>
                      <a:pt x="125" y="366"/>
                    </a:cubicBezTo>
                    <a:cubicBezTo>
                      <a:pt x="133" y="355"/>
                      <a:pt x="137" y="328"/>
                      <a:pt x="132" y="315"/>
                    </a:cubicBezTo>
                    <a:cubicBezTo>
                      <a:pt x="136" y="302"/>
                      <a:pt x="137" y="291"/>
                      <a:pt x="131" y="276"/>
                    </a:cubicBezTo>
                    <a:cubicBezTo>
                      <a:pt x="142" y="265"/>
                      <a:pt x="132" y="241"/>
                      <a:pt x="127" y="232"/>
                    </a:cubicBezTo>
                    <a:cubicBezTo>
                      <a:pt x="134" y="242"/>
                      <a:pt x="148" y="264"/>
                      <a:pt x="176" y="265"/>
                    </a:cubicBezTo>
                    <a:cubicBezTo>
                      <a:pt x="200" y="285"/>
                      <a:pt x="206" y="280"/>
                      <a:pt x="226" y="282"/>
                    </a:cubicBezTo>
                    <a:cubicBezTo>
                      <a:pt x="233" y="295"/>
                      <a:pt x="272" y="296"/>
                      <a:pt x="281" y="288"/>
                    </a:cubicBezTo>
                    <a:cubicBezTo>
                      <a:pt x="287" y="297"/>
                      <a:pt x="321" y="305"/>
                      <a:pt x="331" y="291"/>
                    </a:cubicBezTo>
                    <a:cubicBezTo>
                      <a:pt x="336" y="294"/>
                      <a:pt x="366" y="302"/>
                      <a:pt x="376" y="289"/>
                    </a:cubicBezTo>
                    <a:cubicBezTo>
                      <a:pt x="384" y="292"/>
                      <a:pt x="413" y="294"/>
                      <a:pt x="422" y="278"/>
                    </a:cubicBezTo>
                    <a:cubicBezTo>
                      <a:pt x="432" y="281"/>
                      <a:pt x="457" y="278"/>
                      <a:pt x="469" y="267"/>
                    </a:cubicBezTo>
                    <a:cubicBezTo>
                      <a:pt x="474" y="274"/>
                      <a:pt x="509" y="250"/>
                      <a:pt x="508" y="239"/>
                    </a:cubicBezTo>
                    <a:cubicBezTo>
                      <a:pt x="513" y="247"/>
                      <a:pt x="537" y="217"/>
                      <a:pt x="540" y="204"/>
                    </a:cubicBezTo>
                    <a:cubicBezTo>
                      <a:pt x="540" y="204"/>
                      <a:pt x="533" y="232"/>
                      <a:pt x="541" y="235"/>
                    </a:cubicBezTo>
                    <a:cubicBezTo>
                      <a:pt x="536" y="238"/>
                      <a:pt x="538" y="275"/>
                      <a:pt x="547" y="280"/>
                    </a:cubicBezTo>
                    <a:cubicBezTo>
                      <a:pt x="540" y="287"/>
                      <a:pt x="547" y="323"/>
                      <a:pt x="556" y="326"/>
                    </a:cubicBezTo>
                    <a:cubicBezTo>
                      <a:pt x="550" y="333"/>
                      <a:pt x="549" y="371"/>
                      <a:pt x="562" y="382"/>
                    </a:cubicBezTo>
                    <a:cubicBezTo>
                      <a:pt x="556" y="397"/>
                      <a:pt x="558" y="421"/>
                      <a:pt x="566" y="425"/>
                    </a:cubicBezTo>
                    <a:cubicBezTo>
                      <a:pt x="562" y="432"/>
                      <a:pt x="563" y="464"/>
                      <a:pt x="576" y="464"/>
                    </a:cubicBezTo>
                    <a:cubicBezTo>
                      <a:pt x="568" y="469"/>
                      <a:pt x="576" y="500"/>
                      <a:pt x="586" y="498"/>
                    </a:cubicBezTo>
                    <a:cubicBezTo>
                      <a:pt x="586" y="498"/>
                      <a:pt x="583" y="504"/>
                      <a:pt x="584" y="511"/>
                    </a:cubicBezTo>
                    <a:cubicBezTo>
                      <a:pt x="584" y="519"/>
                      <a:pt x="589" y="528"/>
                      <a:pt x="595" y="532"/>
                    </a:cubicBezTo>
                    <a:cubicBezTo>
                      <a:pt x="590" y="534"/>
                      <a:pt x="588" y="557"/>
                      <a:pt x="596" y="561"/>
                    </a:cubicBezTo>
                    <a:cubicBezTo>
                      <a:pt x="589" y="560"/>
                      <a:pt x="583" y="584"/>
                      <a:pt x="584" y="592"/>
                    </a:cubicBezTo>
                    <a:cubicBezTo>
                      <a:pt x="579" y="595"/>
                      <a:pt x="574" y="605"/>
                      <a:pt x="578" y="617"/>
                    </a:cubicBezTo>
                    <a:cubicBezTo>
                      <a:pt x="566" y="616"/>
                      <a:pt x="551" y="638"/>
                      <a:pt x="553" y="650"/>
                    </a:cubicBezTo>
                    <a:cubicBezTo>
                      <a:pt x="552" y="650"/>
                      <a:pt x="552" y="650"/>
                      <a:pt x="552" y="650"/>
                    </a:cubicBezTo>
                    <a:cubicBezTo>
                      <a:pt x="545" y="649"/>
                      <a:pt x="525" y="659"/>
                      <a:pt x="517" y="666"/>
                    </a:cubicBezTo>
                    <a:cubicBezTo>
                      <a:pt x="498" y="654"/>
                      <a:pt x="492" y="661"/>
                      <a:pt x="458" y="652"/>
                    </a:cubicBezTo>
                    <a:cubicBezTo>
                      <a:pt x="424" y="643"/>
                      <a:pt x="395" y="598"/>
                      <a:pt x="327" y="646"/>
                    </a:cubicBezTo>
                    <a:cubicBezTo>
                      <a:pt x="271" y="686"/>
                      <a:pt x="286" y="743"/>
                      <a:pt x="298" y="766"/>
                    </a:cubicBezTo>
                    <a:cubicBezTo>
                      <a:pt x="293" y="773"/>
                      <a:pt x="285" y="796"/>
                      <a:pt x="285" y="831"/>
                    </a:cubicBezTo>
                    <a:cubicBezTo>
                      <a:pt x="285" y="861"/>
                      <a:pt x="314" y="899"/>
                      <a:pt x="326" y="914"/>
                    </a:cubicBezTo>
                    <a:cubicBezTo>
                      <a:pt x="339" y="930"/>
                      <a:pt x="346" y="940"/>
                      <a:pt x="346" y="952"/>
                    </a:cubicBezTo>
                    <a:cubicBezTo>
                      <a:pt x="346" y="962"/>
                      <a:pt x="368" y="963"/>
                      <a:pt x="368" y="952"/>
                    </a:cubicBezTo>
                    <a:cubicBezTo>
                      <a:pt x="368" y="938"/>
                      <a:pt x="372" y="932"/>
                      <a:pt x="388" y="909"/>
                    </a:cubicBezTo>
                    <a:cubicBezTo>
                      <a:pt x="405" y="886"/>
                      <a:pt x="419" y="852"/>
                      <a:pt x="418" y="817"/>
                    </a:cubicBezTo>
                    <a:cubicBezTo>
                      <a:pt x="418" y="798"/>
                      <a:pt x="406" y="794"/>
                      <a:pt x="412" y="779"/>
                    </a:cubicBezTo>
                    <a:cubicBezTo>
                      <a:pt x="421" y="758"/>
                      <a:pt x="415" y="750"/>
                      <a:pt x="411" y="737"/>
                    </a:cubicBezTo>
                    <a:cubicBezTo>
                      <a:pt x="421" y="734"/>
                      <a:pt x="459" y="761"/>
                      <a:pt x="483" y="768"/>
                    </a:cubicBezTo>
                    <a:cubicBezTo>
                      <a:pt x="507" y="774"/>
                      <a:pt x="547" y="776"/>
                      <a:pt x="556" y="763"/>
                    </a:cubicBezTo>
                    <a:cubicBezTo>
                      <a:pt x="564" y="766"/>
                      <a:pt x="613" y="731"/>
                      <a:pt x="608" y="712"/>
                    </a:cubicBezTo>
                    <a:cubicBezTo>
                      <a:pt x="625" y="717"/>
                      <a:pt x="656" y="686"/>
                      <a:pt x="648" y="663"/>
                    </a:cubicBezTo>
                    <a:cubicBezTo>
                      <a:pt x="662" y="665"/>
                      <a:pt x="686" y="623"/>
                      <a:pt x="685" y="600"/>
                    </a:cubicBezTo>
                    <a:cubicBezTo>
                      <a:pt x="692" y="601"/>
                      <a:pt x="701" y="561"/>
                      <a:pt x="693" y="55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2" name="Freeform 3310">
                <a:extLst>
                  <a:ext uri="{FF2B5EF4-FFF2-40B4-BE49-F238E27FC236}">
                    <a16:creationId xmlns:a16="http://schemas.microsoft.com/office/drawing/2014/main" id="{12F07EC5-5A6D-4D59-89EC-394A6134D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7" y="1011"/>
                <a:ext cx="1332" cy="645"/>
              </a:xfrm>
              <a:custGeom>
                <a:avLst/>
                <a:gdLst>
                  <a:gd name="T0" fmla="*/ 8257 w 533"/>
                  <a:gd name="T1" fmla="*/ 285 h 242"/>
                  <a:gd name="T2" fmla="*/ 8007 w 533"/>
                  <a:gd name="T3" fmla="*/ 930 h 242"/>
                  <a:gd name="T4" fmla="*/ 7900 w 533"/>
                  <a:gd name="T5" fmla="*/ 1421 h 242"/>
                  <a:gd name="T6" fmla="*/ 7787 w 533"/>
                  <a:gd name="T7" fmla="*/ 1988 h 242"/>
                  <a:gd name="T8" fmla="*/ 7587 w 533"/>
                  <a:gd name="T9" fmla="*/ 2516 h 242"/>
                  <a:gd name="T10" fmla="*/ 7350 w 533"/>
                  <a:gd name="T11" fmla="*/ 2876 h 242"/>
                  <a:gd name="T12" fmla="*/ 7132 w 533"/>
                  <a:gd name="T13" fmla="*/ 3481 h 242"/>
                  <a:gd name="T14" fmla="*/ 6975 w 533"/>
                  <a:gd name="T15" fmla="*/ 3729 h 242"/>
                  <a:gd name="T16" fmla="*/ 6403 w 533"/>
                  <a:gd name="T17" fmla="*/ 4163 h 242"/>
                  <a:gd name="T18" fmla="*/ 5820 w 533"/>
                  <a:gd name="T19" fmla="*/ 4446 h 242"/>
                  <a:gd name="T20" fmla="*/ 5121 w 533"/>
                  <a:gd name="T21" fmla="*/ 4547 h 242"/>
                  <a:gd name="T22" fmla="*/ 4416 w 533"/>
                  <a:gd name="T23" fmla="*/ 4582 h 242"/>
                  <a:gd name="T24" fmla="*/ 3696 w 533"/>
                  <a:gd name="T25" fmla="*/ 4504 h 242"/>
                  <a:gd name="T26" fmla="*/ 3074 w 533"/>
                  <a:gd name="T27" fmla="*/ 4411 h 242"/>
                  <a:gd name="T28" fmla="*/ 2699 w 533"/>
                  <a:gd name="T29" fmla="*/ 4185 h 242"/>
                  <a:gd name="T30" fmla="*/ 2262 w 533"/>
                  <a:gd name="T31" fmla="*/ 3958 h 242"/>
                  <a:gd name="T32" fmla="*/ 1592 w 533"/>
                  <a:gd name="T33" fmla="*/ 3161 h 242"/>
                  <a:gd name="T34" fmla="*/ 1092 w 533"/>
                  <a:gd name="T35" fmla="*/ 2743 h 242"/>
                  <a:gd name="T36" fmla="*/ 512 w 533"/>
                  <a:gd name="T37" fmla="*/ 2196 h 242"/>
                  <a:gd name="T38" fmla="*/ 62 w 533"/>
                  <a:gd name="T39" fmla="*/ 1876 h 242"/>
                  <a:gd name="T40" fmla="*/ 0 w 533"/>
                  <a:gd name="T41" fmla="*/ 1796 h 242"/>
                  <a:gd name="T42" fmla="*/ 75 w 533"/>
                  <a:gd name="T43" fmla="*/ 1762 h 242"/>
                  <a:gd name="T44" fmla="*/ 280 w 533"/>
                  <a:gd name="T45" fmla="*/ 1613 h 242"/>
                  <a:gd name="T46" fmla="*/ 875 w 533"/>
                  <a:gd name="T47" fmla="*/ 2068 h 242"/>
                  <a:gd name="T48" fmla="*/ 1187 w 533"/>
                  <a:gd name="T49" fmla="*/ 2329 h 242"/>
                  <a:gd name="T50" fmla="*/ 1499 w 533"/>
                  <a:gd name="T51" fmla="*/ 2559 h 242"/>
                  <a:gd name="T52" fmla="*/ 1762 w 533"/>
                  <a:gd name="T53" fmla="*/ 2841 h 242"/>
                  <a:gd name="T54" fmla="*/ 2167 w 533"/>
                  <a:gd name="T55" fmla="*/ 3425 h 242"/>
                  <a:gd name="T56" fmla="*/ 2499 w 533"/>
                  <a:gd name="T57" fmla="*/ 3729 h 242"/>
                  <a:gd name="T58" fmla="*/ 2966 w 533"/>
                  <a:gd name="T59" fmla="*/ 3843 h 242"/>
                  <a:gd name="T60" fmla="*/ 3446 w 533"/>
                  <a:gd name="T61" fmla="*/ 4150 h 242"/>
                  <a:gd name="T62" fmla="*/ 3884 w 533"/>
                  <a:gd name="T63" fmla="*/ 4129 h 242"/>
                  <a:gd name="T64" fmla="*/ 4371 w 533"/>
                  <a:gd name="T65" fmla="*/ 4240 h 242"/>
                  <a:gd name="T66" fmla="*/ 4683 w 533"/>
                  <a:gd name="T67" fmla="*/ 4150 h 242"/>
                  <a:gd name="T68" fmla="*/ 5278 w 533"/>
                  <a:gd name="T69" fmla="*/ 4091 h 242"/>
                  <a:gd name="T70" fmla="*/ 5853 w 533"/>
                  <a:gd name="T71" fmla="*/ 3979 h 242"/>
                  <a:gd name="T72" fmla="*/ 6353 w 533"/>
                  <a:gd name="T73" fmla="*/ 3822 h 242"/>
                  <a:gd name="T74" fmla="*/ 6850 w 533"/>
                  <a:gd name="T75" fmla="*/ 3366 h 242"/>
                  <a:gd name="T76" fmla="*/ 7132 w 533"/>
                  <a:gd name="T77" fmla="*/ 2956 h 242"/>
                  <a:gd name="T78" fmla="*/ 7382 w 533"/>
                  <a:gd name="T79" fmla="*/ 2516 h 242"/>
                  <a:gd name="T80" fmla="*/ 7650 w 533"/>
                  <a:gd name="T81" fmla="*/ 1839 h 242"/>
                  <a:gd name="T82" fmla="*/ 7837 w 533"/>
                  <a:gd name="T83" fmla="*/ 1023 h 242"/>
                  <a:gd name="T84" fmla="*/ 7994 w 533"/>
                  <a:gd name="T85" fmla="*/ 568 h 242"/>
                  <a:gd name="T86" fmla="*/ 8149 w 533"/>
                  <a:gd name="T87" fmla="*/ 285 h 242"/>
                  <a:gd name="T88" fmla="*/ 8319 w 533"/>
                  <a:gd name="T89" fmla="*/ 93 h 242"/>
                  <a:gd name="T90" fmla="*/ 8257 w 533"/>
                  <a:gd name="T91" fmla="*/ 285 h 24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33" h="242">
                    <a:moveTo>
                      <a:pt x="529" y="15"/>
                    </a:moveTo>
                    <a:cubicBezTo>
                      <a:pt x="528" y="25"/>
                      <a:pt x="514" y="37"/>
                      <a:pt x="513" y="49"/>
                    </a:cubicBezTo>
                    <a:cubicBezTo>
                      <a:pt x="512" y="61"/>
                      <a:pt x="510" y="67"/>
                      <a:pt x="506" y="75"/>
                    </a:cubicBezTo>
                    <a:cubicBezTo>
                      <a:pt x="503" y="84"/>
                      <a:pt x="503" y="93"/>
                      <a:pt x="499" y="105"/>
                    </a:cubicBezTo>
                    <a:cubicBezTo>
                      <a:pt x="494" y="116"/>
                      <a:pt x="493" y="127"/>
                      <a:pt x="486" y="133"/>
                    </a:cubicBezTo>
                    <a:cubicBezTo>
                      <a:pt x="479" y="139"/>
                      <a:pt x="475" y="145"/>
                      <a:pt x="471" y="152"/>
                    </a:cubicBezTo>
                    <a:cubicBezTo>
                      <a:pt x="466" y="160"/>
                      <a:pt x="463" y="177"/>
                      <a:pt x="457" y="184"/>
                    </a:cubicBezTo>
                    <a:cubicBezTo>
                      <a:pt x="452" y="190"/>
                      <a:pt x="447" y="197"/>
                      <a:pt x="447" y="197"/>
                    </a:cubicBezTo>
                    <a:cubicBezTo>
                      <a:pt x="429" y="198"/>
                      <a:pt x="415" y="213"/>
                      <a:pt x="410" y="220"/>
                    </a:cubicBezTo>
                    <a:cubicBezTo>
                      <a:pt x="401" y="218"/>
                      <a:pt x="381" y="226"/>
                      <a:pt x="373" y="235"/>
                    </a:cubicBezTo>
                    <a:cubicBezTo>
                      <a:pt x="364" y="231"/>
                      <a:pt x="338" y="231"/>
                      <a:pt x="328" y="240"/>
                    </a:cubicBezTo>
                    <a:cubicBezTo>
                      <a:pt x="319" y="235"/>
                      <a:pt x="295" y="238"/>
                      <a:pt x="283" y="242"/>
                    </a:cubicBezTo>
                    <a:cubicBezTo>
                      <a:pt x="277" y="240"/>
                      <a:pt x="252" y="235"/>
                      <a:pt x="237" y="238"/>
                    </a:cubicBezTo>
                    <a:cubicBezTo>
                      <a:pt x="229" y="234"/>
                      <a:pt x="201" y="235"/>
                      <a:pt x="197" y="233"/>
                    </a:cubicBezTo>
                    <a:cubicBezTo>
                      <a:pt x="193" y="231"/>
                      <a:pt x="182" y="223"/>
                      <a:pt x="173" y="221"/>
                    </a:cubicBezTo>
                    <a:cubicBezTo>
                      <a:pt x="164" y="219"/>
                      <a:pt x="153" y="217"/>
                      <a:pt x="145" y="209"/>
                    </a:cubicBezTo>
                    <a:cubicBezTo>
                      <a:pt x="137" y="200"/>
                      <a:pt x="117" y="169"/>
                      <a:pt x="102" y="167"/>
                    </a:cubicBezTo>
                    <a:cubicBezTo>
                      <a:pt x="98" y="160"/>
                      <a:pt x="87" y="152"/>
                      <a:pt x="70" y="145"/>
                    </a:cubicBezTo>
                    <a:cubicBezTo>
                      <a:pt x="64" y="138"/>
                      <a:pt x="46" y="121"/>
                      <a:pt x="33" y="116"/>
                    </a:cubicBezTo>
                    <a:cubicBezTo>
                      <a:pt x="29" y="110"/>
                      <a:pt x="20" y="101"/>
                      <a:pt x="4" y="99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2" y="95"/>
                      <a:pt x="4" y="94"/>
                      <a:pt x="5" y="93"/>
                    </a:cubicBezTo>
                    <a:cubicBezTo>
                      <a:pt x="10" y="91"/>
                      <a:pt x="15" y="88"/>
                      <a:pt x="18" y="85"/>
                    </a:cubicBezTo>
                    <a:cubicBezTo>
                      <a:pt x="28" y="89"/>
                      <a:pt x="51" y="107"/>
                      <a:pt x="56" y="109"/>
                    </a:cubicBezTo>
                    <a:cubicBezTo>
                      <a:pt x="61" y="111"/>
                      <a:pt x="72" y="120"/>
                      <a:pt x="76" y="123"/>
                    </a:cubicBezTo>
                    <a:cubicBezTo>
                      <a:pt x="79" y="127"/>
                      <a:pt x="91" y="132"/>
                      <a:pt x="96" y="135"/>
                    </a:cubicBezTo>
                    <a:cubicBezTo>
                      <a:pt x="102" y="138"/>
                      <a:pt x="111" y="147"/>
                      <a:pt x="113" y="150"/>
                    </a:cubicBezTo>
                    <a:cubicBezTo>
                      <a:pt x="116" y="153"/>
                      <a:pt x="132" y="178"/>
                      <a:pt x="139" y="181"/>
                    </a:cubicBezTo>
                    <a:cubicBezTo>
                      <a:pt x="145" y="184"/>
                      <a:pt x="156" y="193"/>
                      <a:pt x="160" y="197"/>
                    </a:cubicBezTo>
                    <a:cubicBezTo>
                      <a:pt x="164" y="200"/>
                      <a:pt x="182" y="200"/>
                      <a:pt x="190" y="203"/>
                    </a:cubicBezTo>
                    <a:cubicBezTo>
                      <a:pt x="199" y="206"/>
                      <a:pt x="211" y="219"/>
                      <a:pt x="221" y="219"/>
                    </a:cubicBezTo>
                    <a:cubicBezTo>
                      <a:pt x="231" y="219"/>
                      <a:pt x="239" y="219"/>
                      <a:pt x="249" y="218"/>
                    </a:cubicBezTo>
                    <a:cubicBezTo>
                      <a:pt x="259" y="218"/>
                      <a:pt x="273" y="226"/>
                      <a:pt x="280" y="224"/>
                    </a:cubicBezTo>
                    <a:cubicBezTo>
                      <a:pt x="287" y="223"/>
                      <a:pt x="289" y="222"/>
                      <a:pt x="300" y="219"/>
                    </a:cubicBezTo>
                    <a:cubicBezTo>
                      <a:pt x="312" y="216"/>
                      <a:pt x="323" y="218"/>
                      <a:pt x="338" y="216"/>
                    </a:cubicBezTo>
                    <a:cubicBezTo>
                      <a:pt x="354" y="214"/>
                      <a:pt x="364" y="215"/>
                      <a:pt x="375" y="210"/>
                    </a:cubicBezTo>
                    <a:cubicBezTo>
                      <a:pt x="385" y="205"/>
                      <a:pt x="401" y="209"/>
                      <a:pt x="407" y="202"/>
                    </a:cubicBezTo>
                    <a:cubicBezTo>
                      <a:pt x="413" y="195"/>
                      <a:pt x="428" y="185"/>
                      <a:pt x="439" y="178"/>
                    </a:cubicBezTo>
                    <a:cubicBezTo>
                      <a:pt x="442" y="171"/>
                      <a:pt x="455" y="157"/>
                      <a:pt x="457" y="156"/>
                    </a:cubicBezTo>
                    <a:cubicBezTo>
                      <a:pt x="467" y="146"/>
                      <a:pt x="467" y="140"/>
                      <a:pt x="473" y="133"/>
                    </a:cubicBezTo>
                    <a:cubicBezTo>
                      <a:pt x="478" y="125"/>
                      <a:pt x="485" y="109"/>
                      <a:pt x="490" y="97"/>
                    </a:cubicBezTo>
                    <a:cubicBezTo>
                      <a:pt x="494" y="85"/>
                      <a:pt x="494" y="62"/>
                      <a:pt x="502" y="54"/>
                    </a:cubicBezTo>
                    <a:cubicBezTo>
                      <a:pt x="507" y="48"/>
                      <a:pt x="511" y="40"/>
                      <a:pt x="512" y="30"/>
                    </a:cubicBezTo>
                    <a:cubicBezTo>
                      <a:pt x="517" y="24"/>
                      <a:pt x="519" y="24"/>
                      <a:pt x="522" y="15"/>
                    </a:cubicBezTo>
                    <a:cubicBezTo>
                      <a:pt x="525" y="5"/>
                      <a:pt x="533" y="0"/>
                      <a:pt x="533" y="5"/>
                    </a:cubicBezTo>
                    <a:cubicBezTo>
                      <a:pt x="532" y="6"/>
                      <a:pt x="529" y="12"/>
                      <a:pt x="529" y="15"/>
                    </a:cubicBezTo>
                    <a:close/>
                  </a:path>
                </a:pathLst>
              </a:custGeom>
              <a:noFill/>
              <a:ln w="3175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3" name="Freeform 3311">
                <a:extLst>
                  <a:ext uri="{FF2B5EF4-FFF2-40B4-BE49-F238E27FC236}">
                    <a16:creationId xmlns:a16="http://schemas.microsoft.com/office/drawing/2014/main" id="{E40175EC-F909-4602-8BB9-82F5468A0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080"/>
                <a:ext cx="10" cy="77"/>
              </a:xfrm>
              <a:custGeom>
                <a:avLst/>
                <a:gdLst>
                  <a:gd name="T0" fmla="*/ 20 w 4"/>
                  <a:gd name="T1" fmla="*/ 542 h 29"/>
                  <a:gd name="T2" fmla="*/ 0 w 4"/>
                  <a:gd name="T3" fmla="*/ 0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9">
                    <a:moveTo>
                      <a:pt x="1" y="29"/>
                    </a:moveTo>
                    <a:cubicBezTo>
                      <a:pt x="4" y="20"/>
                      <a:pt x="2" y="4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4" name="Freeform 3312">
                <a:extLst>
                  <a:ext uri="{FF2B5EF4-FFF2-40B4-BE49-F238E27FC236}">
                    <a16:creationId xmlns:a16="http://schemas.microsoft.com/office/drawing/2014/main" id="{BDB0F964-B0B3-4F6E-9CC3-1F32F303A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4" y="1099"/>
                <a:ext cx="25" cy="26"/>
              </a:xfrm>
              <a:custGeom>
                <a:avLst/>
                <a:gdLst>
                  <a:gd name="T0" fmla="*/ 0 w 10"/>
                  <a:gd name="T1" fmla="*/ 177 h 10"/>
                  <a:gd name="T2" fmla="*/ 158 w 10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4" y="4"/>
                      <a:pt x="10" y="0"/>
                      <a:pt x="10" y="0"/>
                    </a:cubicBezTo>
                  </a:path>
                </a:pathLst>
              </a:custGeom>
              <a:noFill/>
              <a:ln w="11113" cap="rnd">
                <a:solidFill>
                  <a:srgbClr val="1A171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5" name="Freeform 3313">
                <a:extLst>
                  <a:ext uri="{FF2B5EF4-FFF2-40B4-BE49-F238E27FC236}">
                    <a16:creationId xmlns:a16="http://schemas.microsoft.com/office/drawing/2014/main" id="{D4DD197F-B16B-433B-ADFD-8A3C83FED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1459"/>
                <a:ext cx="32" cy="24"/>
              </a:xfrm>
              <a:custGeom>
                <a:avLst/>
                <a:gdLst>
                  <a:gd name="T0" fmla="*/ 42 w 13"/>
                  <a:gd name="T1" fmla="*/ 149 h 9"/>
                  <a:gd name="T2" fmla="*/ 194 w 13"/>
                  <a:gd name="T3" fmla="*/ 0 h 9"/>
                  <a:gd name="T4" fmla="*/ 0 w 13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3" y="8"/>
                    </a:moveTo>
                    <a:cubicBezTo>
                      <a:pt x="8" y="9"/>
                      <a:pt x="13" y="5"/>
                      <a:pt x="13" y="0"/>
                    </a:cubicBezTo>
                    <a:cubicBezTo>
                      <a:pt x="8" y="0"/>
                      <a:pt x="4" y="3"/>
                      <a:pt x="0" y="4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6" name="Freeform 3314">
                <a:extLst>
                  <a:ext uri="{FF2B5EF4-FFF2-40B4-BE49-F238E27FC236}">
                    <a16:creationId xmlns:a16="http://schemas.microsoft.com/office/drawing/2014/main" id="{8ABF6A62-62C3-4F48-9EDF-D54940D13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411"/>
                <a:ext cx="35" cy="34"/>
              </a:xfrm>
              <a:custGeom>
                <a:avLst/>
                <a:gdLst>
                  <a:gd name="T0" fmla="*/ 83 w 14"/>
                  <a:gd name="T1" fmla="*/ 233 h 13"/>
                  <a:gd name="T2" fmla="*/ 208 w 14"/>
                  <a:gd name="T3" fmla="*/ 34 h 13"/>
                  <a:gd name="T4" fmla="*/ 0 w 14"/>
                  <a:gd name="T5" fmla="*/ 8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5" y="13"/>
                    </a:moveTo>
                    <a:cubicBezTo>
                      <a:pt x="10" y="10"/>
                      <a:pt x="14" y="7"/>
                      <a:pt x="13" y="2"/>
                    </a:cubicBezTo>
                    <a:cubicBezTo>
                      <a:pt x="9" y="0"/>
                      <a:pt x="4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7" name="Freeform 3315">
                <a:extLst>
                  <a:ext uri="{FF2B5EF4-FFF2-40B4-BE49-F238E27FC236}">
                    <a16:creationId xmlns:a16="http://schemas.microsoft.com/office/drawing/2014/main" id="{6875BD0B-B0D0-4029-9C0D-2229B8B43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299"/>
                <a:ext cx="32" cy="48"/>
              </a:xfrm>
              <a:custGeom>
                <a:avLst/>
                <a:gdLst>
                  <a:gd name="T0" fmla="*/ 121 w 13"/>
                  <a:gd name="T1" fmla="*/ 341 h 18"/>
                  <a:gd name="T2" fmla="*/ 194 w 13"/>
                  <a:gd name="T3" fmla="*/ 77 h 18"/>
                  <a:gd name="T4" fmla="*/ 0 w 13"/>
                  <a:gd name="T5" fmla="*/ 24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8" y="18"/>
                    </a:moveTo>
                    <a:cubicBezTo>
                      <a:pt x="10" y="13"/>
                      <a:pt x="13" y="9"/>
                      <a:pt x="13" y="4"/>
                    </a:cubicBezTo>
                    <a:cubicBezTo>
                      <a:pt x="9" y="0"/>
                      <a:pt x="2" y="10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8" name="Freeform 3316">
                <a:extLst>
                  <a:ext uri="{FF2B5EF4-FFF2-40B4-BE49-F238E27FC236}">
                    <a16:creationId xmlns:a16="http://schemas.microsoft.com/office/drawing/2014/main" id="{E4B8FC49-7343-4748-B370-B15C9B32C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224"/>
                <a:ext cx="7" cy="13"/>
              </a:xfrm>
              <a:custGeom>
                <a:avLst/>
                <a:gdLst>
                  <a:gd name="T0" fmla="*/ 37 w 3"/>
                  <a:gd name="T1" fmla="*/ 0 h 5"/>
                  <a:gd name="T2" fmla="*/ 0 w 3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9" name="Freeform 3317">
                <a:extLst>
                  <a:ext uri="{FF2B5EF4-FFF2-40B4-BE49-F238E27FC236}">
                    <a16:creationId xmlns:a16="http://schemas.microsoft.com/office/drawing/2014/main" id="{5331F067-321C-4DED-9C1E-93F8C31D6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261"/>
                <a:ext cx="30" cy="46"/>
              </a:xfrm>
              <a:custGeom>
                <a:avLst/>
                <a:gdLst>
                  <a:gd name="T0" fmla="*/ 0 w 12"/>
                  <a:gd name="T1" fmla="*/ 257 h 17"/>
                  <a:gd name="T2" fmla="*/ 145 w 12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7">
                    <a:moveTo>
                      <a:pt x="0" y="13"/>
                    </a:moveTo>
                    <a:cubicBezTo>
                      <a:pt x="2" y="0"/>
                      <a:pt x="12" y="6"/>
                      <a:pt x="9" y="17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70" name="Freeform 3318">
                <a:extLst>
                  <a:ext uri="{FF2B5EF4-FFF2-40B4-BE49-F238E27FC236}">
                    <a16:creationId xmlns:a16="http://schemas.microsoft.com/office/drawing/2014/main" id="{F9CDD75B-10B8-485E-9BCA-E18589D8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1189"/>
                <a:ext cx="7" cy="16"/>
              </a:xfrm>
              <a:custGeom>
                <a:avLst/>
                <a:gdLst>
                  <a:gd name="T0" fmla="*/ 37 w 3"/>
                  <a:gd name="T1" fmla="*/ 0 h 6"/>
                  <a:gd name="T2" fmla="*/ 0 w 3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1" y="1"/>
                      <a:pt x="0" y="4"/>
                      <a:pt x="0" y="6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71" name="Freeform 3319">
                <a:extLst>
                  <a:ext uri="{FF2B5EF4-FFF2-40B4-BE49-F238E27FC236}">
                    <a16:creationId xmlns:a16="http://schemas.microsoft.com/office/drawing/2014/main" id="{9B7FF7B4-06DC-4775-A524-077B0F28E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2" y="1093"/>
                <a:ext cx="32" cy="35"/>
              </a:xfrm>
              <a:custGeom>
                <a:avLst/>
                <a:gdLst>
                  <a:gd name="T0" fmla="*/ 91 w 13"/>
                  <a:gd name="T1" fmla="*/ 22 h 13"/>
                  <a:gd name="T2" fmla="*/ 194 w 13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6" y="1"/>
                    </a:moveTo>
                    <a:cubicBezTo>
                      <a:pt x="0" y="12"/>
                      <a:pt x="11" y="13"/>
                      <a:pt x="13" y="0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72" name="Freeform 3320">
                <a:extLst>
                  <a:ext uri="{FF2B5EF4-FFF2-40B4-BE49-F238E27FC236}">
                    <a16:creationId xmlns:a16="http://schemas.microsoft.com/office/drawing/2014/main" id="{7873D37B-5627-46DF-A3B4-EB43498D0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1091"/>
                <a:ext cx="20" cy="5"/>
              </a:xfrm>
              <a:custGeom>
                <a:avLst/>
                <a:gdLst>
                  <a:gd name="T0" fmla="*/ 125 w 8"/>
                  <a:gd name="T1" fmla="*/ 0 h 2"/>
                  <a:gd name="T2" fmla="*/ 0 w 8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8" y="0"/>
                    </a:moveTo>
                    <a:cubicBezTo>
                      <a:pt x="5" y="0"/>
                      <a:pt x="3" y="0"/>
                      <a:pt x="0" y="2"/>
                    </a:cubicBezTo>
                  </a:path>
                </a:pathLst>
              </a:custGeom>
              <a:noFill/>
              <a:ln w="15875" cap="flat">
                <a:solidFill>
                  <a:srgbClr val="FADED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457" name="Freeform 3321">
              <a:extLst>
                <a:ext uri="{FF2B5EF4-FFF2-40B4-BE49-F238E27FC236}">
                  <a16:creationId xmlns:a16="http://schemas.microsoft.com/office/drawing/2014/main" id="{65DC6791-D3EE-429A-B3B0-27BC6304B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157"/>
              <a:ext cx="20" cy="46"/>
            </a:xfrm>
            <a:custGeom>
              <a:avLst/>
              <a:gdLst>
                <a:gd name="T0" fmla="*/ 33 w 8"/>
                <a:gd name="T1" fmla="*/ 235 h 17"/>
                <a:gd name="T2" fmla="*/ 83 w 8"/>
                <a:gd name="T3" fmla="*/ 0 h 17"/>
                <a:gd name="T4" fmla="*/ 113 w 8"/>
                <a:gd name="T5" fmla="*/ 33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7">
                  <a:moveTo>
                    <a:pt x="2" y="12"/>
                  </a:moveTo>
                  <a:cubicBezTo>
                    <a:pt x="0" y="8"/>
                    <a:pt x="0" y="1"/>
                    <a:pt x="5" y="0"/>
                  </a:cubicBezTo>
                  <a:cubicBezTo>
                    <a:pt x="8" y="5"/>
                    <a:pt x="7" y="11"/>
                    <a:pt x="7" y="1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8" name="Freeform 3322">
              <a:extLst>
                <a:ext uri="{FF2B5EF4-FFF2-40B4-BE49-F238E27FC236}">
                  <a16:creationId xmlns:a16="http://schemas.microsoft.com/office/drawing/2014/main" id="{BC8D216F-132A-4488-BD44-19CBA35F6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288"/>
              <a:ext cx="1" cy="29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1">
                  <a:moveTo>
                    <a:pt x="0" y="0"/>
                  </a:moveTo>
                  <a:cubicBezTo>
                    <a:pt x="0" y="4"/>
                    <a:pt x="0" y="8"/>
                    <a:pt x="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9" name="Freeform 3323">
              <a:extLst>
                <a:ext uri="{FF2B5EF4-FFF2-40B4-BE49-F238E27FC236}">
                  <a16:creationId xmlns:a16="http://schemas.microsoft.com/office/drawing/2014/main" id="{ED261A3A-F8BB-460F-95DC-BB65F06A7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4" y="1392"/>
              <a:ext cx="5" cy="19"/>
            </a:xfrm>
            <a:custGeom>
              <a:avLst/>
              <a:gdLst>
                <a:gd name="T0" fmla="*/ 33 w 2"/>
                <a:gd name="T1" fmla="*/ 0 h 7"/>
                <a:gd name="T2" fmla="*/ 20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1" y="2"/>
                    <a:pt x="0" y="5"/>
                    <a:pt x="1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0" name="Freeform 3324">
              <a:extLst>
                <a:ext uri="{FF2B5EF4-FFF2-40B4-BE49-F238E27FC236}">
                  <a16:creationId xmlns:a16="http://schemas.microsoft.com/office/drawing/2014/main" id="{715F0698-DCA4-4686-BE9C-B63C5A34B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1613"/>
              <a:ext cx="20" cy="27"/>
            </a:xfrm>
            <a:custGeom>
              <a:avLst/>
              <a:gdLst>
                <a:gd name="T0" fmla="*/ 50 w 8"/>
                <a:gd name="T1" fmla="*/ 38 h 10"/>
                <a:gd name="T2" fmla="*/ 20 w 8"/>
                <a:gd name="T3" fmla="*/ 197 h 10"/>
                <a:gd name="T4" fmla="*/ 125 w 8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0">
                  <a:moveTo>
                    <a:pt x="3" y="2"/>
                  </a:moveTo>
                  <a:cubicBezTo>
                    <a:pt x="0" y="4"/>
                    <a:pt x="0" y="7"/>
                    <a:pt x="1" y="10"/>
                  </a:cubicBezTo>
                  <a:cubicBezTo>
                    <a:pt x="5" y="9"/>
                    <a:pt x="6" y="3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1" name="Freeform 3325">
              <a:extLst>
                <a:ext uri="{FF2B5EF4-FFF2-40B4-BE49-F238E27FC236}">
                  <a16:creationId xmlns:a16="http://schemas.microsoft.com/office/drawing/2014/main" id="{E5657E50-A70B-4C25-BD23-20B6247D7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733"/>
              <a:ext cx="2" cy="35"/>
            </a:xfrm>
            <a:custGeom>
              <a:avLst/>
              <a:gdLst>
                <a:gd name="T0" fmla="*/ 8 w 1"/>
                <a:gd name="T1" fmla="*/ 0 h 13"/>
                <a:gd name="T2" fmla="*/ 0 w 1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1" y="0"/>
                  </a:moveTo>
                  <a:cubicBezTo>
                    <a:pt x="1" y="5"/>
                    <a:pt x="0" y="9"/>
                    <a:pt x="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2" name="Freeform 3326">
              <a:extLst>
                <a:ext uri="{FF2B5EF4-FFF2-40B4-BE49-F238E27FC236}">
                  <a16:creationId xmlns:a16="http://schemas.microsoft.com/office/drawing/2014/main" id="{E4E30E7D-EF13-4B86-8004-27136FA9F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" y="1861"/>
              <a:ext cx="33" cy="40"/>
            </a:xfrm>
            <a:custGeom>
              <a:avLst/>
              <a:gdLst>
                <a:gd name="T0" fmla="*/ 147 w 13"/>
                <a:gd name="T1" fmla="*/ 0 h 15"/>
                <a:gd name="T2" fmla="*/ 117 w 13"/>
                <a:gd name="T3" fmla="*/ 264 h 15"/>
                <a:gd name="T4" fmla="*/ 0 w 13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5">
                  <a:moveTo>
                    <a:pt x="9" y="0"/>
                  </a:moveTo>
                  <a:cubicBezTo>
                    <a:pt x="9" y="3"/>
                    <a:pt x="13" y="13"/>
                    <a:pt x="7" y="14"/>
                  </a:cubicBezTo>
                  <a:cubicBezTo>
                    <a:pt x="2" y="15"/>
                    <a:pt x="0" y="4"/>
                    <a:pt x="0" y="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3" name="Freeform 3327">
              <a:extLst>
                <a:ext uri="{FF2B5EF4-FFF2-40B4-BE49-F238E27FC236}">
                  <a16:creationId xmlns:a16="http://schemas.microsoft.com/office/drawing/2014/main" id="{9E314695-301D-4B94-A9E7-C100CE430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720"/>
              <a:ext cx="5" cy="19"/>
            </a:xfrm>
            <a:custGeom>
              <a:avLst/>
              <a:gdLst>
                <a:gd name="T0" fmla="*/ 20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7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4" name="Freeform 3328">
              <a:extLst>
                <a:ext uri="{FF2B5EF4-FFF2-40B4-BE49-F238E27FC236}">
                  <a16:creationId xmlns:a16="http://schemas.microsoft.com/office/drawing/2014/main" id="{ABACE08A-06E4-4D1A-87D7-F5DA2ADF1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973"/>
              <a:ext cx="25" cy="27"/>
            </a:xfrm>
            <a:custGeom>
              <a:avLst/>
              <a:gdLst>
                <a:gd name="T0" fmla="*/ 20 w 10"/>
                <a:gd name="T1" fmla="*/ 197 h 10"/>
                <a:gd name="T2" fmla="*/ 50 w 10"/>
                <a:gd name="T3" fmla="*/ 0 h 10"/>
                <a:gd name="T4" fmla="*/ 158 w 10"/>
                <a:gd name="T5" fmla="*/ 17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" y="10"/>
                  </a:moveTo>
                  <a:cubicBezTo>
                    <a:pt x="0" y="7"/>
                    <a:pt x="1" y="3"/>
                    <a:pt x="3" y="0"/>
                  </a:cubicBezTo>
                  <a:cubicBezTo>
                    <a:pt x="5" y="3"/>
                    <a:pt x="8" y="7"/>
                    <a:pt x="1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5" name="Freeform 3329">
              <a:extLst>
                <a:ext uri="{FF2B5EF4-FFF2-40B4-BE49-F238E27FC236}">
                  <a16:creationId xmlns:a16="http://schemas.microsoft.com/office/drawing/2014/main" id="{3CD5BE38-A96B-42F7-ADBD-4E4567142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2" y="2219"/>
              <a:ext cx="30" cy="29"/>
            </a:xfrm>
            <a:custGeom>
              <a:avLst/>
              <a:gdLst>
                <a:gd name="T0" fmla="*/ 188 w 12"/>
                <a:gd name="T1" fmla="*/ 200 h 11"/>
                <a:gd name="T2" fmla="*/ 95 w 12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1">
                  <a:moveTo>
                    <a:pt x="12" y="11"/>
                  </a:moveTo>
                  <a:cubicBezTo>
                    <a:pt x="10" y="0"/>
                    <a:pt x="0" y="4"/>
                    <a:pt x="6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6" name="Freeform 3330">
              <a:extLst>
                <a:ext uri="{FF2B5EF4-FFF2-40B4-BE49-F238E27FC236}">
                  <a16:creationId xmlns:a16="http://schemas.microsoft.com/office/drawing/2014/main" id="{4C76D659-239B-4345-BC02-F7AE623FC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323"/>
              <a:ext cx="10" cy="26"/>
            </a:xfrm>
            <a:custGeom>
              <a:avLst/>
              <a:gdLst>
                <a:gd name="T0" fmla="*/ 0 w 4"/>
                <a:gd name="T1" fmla="*/ 0 h 10"/>
                <a:gd name="T2" fmla="*/ 63 w 4"/>
                <a:gd name="T3" fmla="*/ 17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0" y="4"/>
                    <a:pt x="1" y="8"/>
                    <a:pt x="4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7" name="Freeform 3331">
              <a:extLst>
                <a:ext uri="{FF2B5EF4-FFF2-40B4-BE49-F238E27FC236}">
                  <a16:creationId xmlns:a16="http://schemas.microsoft.com/office/drawing/2014/main" id="{A74A8F6B-A452-48AA-A203-C32705A44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4" y="2424"/>
              <a:ext cx="5" cy="32"/>
            </a:xfrm>
            <a:custGeom>
              <a:avLst/>
              <a:gdLst>
                <a:gd name="T0" fmla="*/ 0 w 2"/>
                <a:gd name="T1" fmla="*/ 0 h 12"/>
                <a:gd name="T2" fmla="*/ 33 w 2"/>
                <a:gd name="T3" fmla="*/ 227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0" y="4"/>
                    <a:pt x="0" y="8"/>
                    <a:pt x="2" y="1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8" name="Freeform 3332">
              <a:extLst>
                <a:ext uri="{FF2B5EF4-FFF2-40B4-BE49-F238E27FC236}">
                  <a16:creationId xmlns:a16="http://schemas.microsoft.com/office/drawing/2014/main" id="{8E6EF861-95E4-49EA-8C3B-C79A33481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2456"/>
              <a:ext cx="10" cy="11"/>
            </a:xfrm>
            <a:custGeom>
              <a:avLst/>
              <a:gdLst>
                <a:gd name="T0" fmla="*/ 0 w 4"/>
                <a:gd name="T1" fmla="*/ 83 h 4"/>
                <a:gd name="T2" fmla="*/ 63 w 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69" name="Freeform 3333">
              <a:extLst>
                <a:ext uri="{FF2B5EF4-FFF2-40B4-BE49-F238E27FC236}">
                  <a16:creationId xmlns:a16="http://schemas.microsoft.com/office/drawing/2014/main" id="{D46297D7-314D-47C6-9D34-B635F0DEA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2" y="2323"/>
              <a:ext cx="2" cy="18"/>
            </a:xfrm>
            <a:custGeom>
              <a:avLst/>
              <a:gdLst>
                <a:gd name="T0" fmla="*/ 0 w 1"/>
                <a:gd name="T1" fmla="*/ 118 h 7"/>
                <a:gd name="T2" fmla="*/ 0 w 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7"/>
                  </a:moveTo>
                  <a:cubicBezTo>
                    <a:pt x="0" y="4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0" name="Freeform 3334">
              <a:extLst>
                <a:ext uri="{FF2B5EF4-FFF2-40B4-BE49-F238E27FC236}">
                  <a16:creationId xmlns:a16="http://schemas.microsoft.com/office/drawing/2014/main" id="{183A8638-32B6-4A1B-9930-A5A9E89B4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2192"/>
              <a:ext cx="20" cy="35"/>
            </a:xfrm>
            <a:custGeom>
              <a:avLst/>
              <a:gdLst>
                <a:gd name="T0" fmla="*/ 20 w 8"/>
                <a:gd name="T1" fmla="*/ 116 h 13"/>
                <a:gd name="T2" fmla="*/ 20 w 8"/>
                <a:gd name="T3" fmla="*/ 232 h 13"/>
                <a:gd name="T4" fmla="*/ 113 w 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1" y="6"/>
                  </a:moveTo>
                  <a:cubicBezTo>
                    <a:pt x="0" y="8"/>
                    <a:pt x="1" y="10"/>
                    <a:pt x="1" y="12"/>
                  </a:cubicBezTo>
                  <a:cubicBezTo>
                    <a:pt x="8" y="13"/>
                    <a:pt x="8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1" name="Freeform 3335">
              <a:extLst>
                <a:ext uri="{FF2B5EF4-FFF2-40B4-BE49-F238E27FC236}">
                  <a16:creationId xmlns:a16="http://schemas.microsoft.com/office/drawing/2014/main" id="{48054B1E-F1DA-4439-81EE-40A90678E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7" y="2104"/>
              <a:ext cx="2" cy="16"/>
            </a:xfrm>
            <a:custGeom>
              <a:avLst/>
              <a:gdLst>
                <a:gd name="T0" fmla="*/ 8 w 1"/>
                <a:gd name="T1" fmla="*/ 0 h 6"/>
                <a:gd name="T2" fmla="*/ 8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2" name="Freeform 3336">
              <a:extLst>
                <a:ext uri="{FF2B5EF4-FFF2-40B4-BE49-F238E27FC236}">
                  <a16:creationId xmlns:a16="http://schemas.microsoft.com/office/drawing/2014/main" id="{2ED15B1C-9F0F-4FCC-889E-ADEDAB9AF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" y="2515"/>
              <a:ext cx="22" cy="24"/>
            </a:xfrm>
            <a:custGeom>
              <a:avLst/>
              <a:gdLst>
                <a:gd name="T0" fmla="*/ 90 w 9"/>
                <a:gd name="T1" fmla="*/ 171 h 9"/>
                <a:gd name="T2" fmla="*/ 103 w 9"/>
                <a:gd name="T3" fmla="*/ 0 h 9"/>
                <a:gd name="T4" fmla="*/ 0 w 9"/>
                <a:gd name="T5" fmla="*/ 17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8" y="6"/>
                    <a:pt x="9" y="3"/>
                    <a:pt x="7" y="0"/>
                  </a:cubicBezTo>
                  <a:cubicBezTo>
                    <a:pt x="3" y="1"/>
                    <a:pt x="1" y="5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3" name="Freeform 3337">
              <a:extLst>
                <a:ext uri="{FF2B5EF4-FFF2-40B4-BE49-F238E27FC236}">
                  <a16:creationId xmlns:a16="http://schemas.microsoft.com/office/drawing/2014/main" id="{E1F49B7B-D5FB-4DCA-B092-66A250CA4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571"/>
              <a:ext cx="33" cy="37"/>
            </a:xfrm>
            <a:custGeom>
              <a:avLst/>
              <a:gdLst>
                <a:gd name="T0" fmla="*/ 0 w 13"/>
                <a:gd name="T1" fmla="*/ 167 h 14"/>
                <a:gd name="T2" fmla="*/ 147 w 13"/>
                <a:gd name="T3" fmla="*/ 34 h 14"/>
                <a:gd name="T4" fmla="*/ 129 w 13"/>
                <a:gd name="T5" fmla="*/ 259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0" y="9"/>
                  </a:moveTo>
                  <a:cubicBezTo>
                    <a:pt x="2" y="7"/>
                    <a:pt x="6" y="0"/>
                    <a:pt x="9" y="2"/>
                  </a:cubicBezTo>
                  <a:cubicBezTo>
                    <a:pt x="13" y="4"/>
                    <a:pt x="9" y="12"/>
                    <a:pt x="8" y="1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4" name="Freeform 3338">
              <a:extLst>
                <a:ext uri="{FF2B5EF4-FFF2-40B4-BE49-F238E27FC236}">
                  <a16:creationId xmlns:a16="http://schemas.microsoft.com/office/drawing/2014/main" id="{CFFAF966-E385-4AB5-9C50-6E332648F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2715"/>
              <a:ext cx="37" cy="53"/>
            </a:xfrm>
            <a:custGeom>
              <a:avLst/>
              <a:gdLst>
                <a:gd name="T0" fmla="*/ 0 w 15"/>
                <a:gd name="T1" fmla="*/ 239 h 20"/>
                <a:gd name="T2" fmla="*/ 62 w 15"/>
                <a:gd name="T3" fmla="*/ 37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0" y="13"/>
                  </a:moveTo>
                  <a:cubicBezTo>
                    <a:pt x="5" y="0"/>
                    <a:pt x="15" y="13"/>
                    <a:pt x="4" y="2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5" name="Freeform 3339">
              <a:extLst>
                <a:ext uri="{FF2B5EF4-FFF2-40B4-BE49-F238E27FC236}">
                  <a16:creationId xmlns:a16="http://schemas.microsoft.com/office/drawing/2014/main" id="{9751FA02-9A57-410C-90BC-A4F04D4BE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600"/>
              <a:ext cx="52" cy="35"/>
            </a:xfrm>
            <a:custGeom>
              <a:avLst/>
              <a:gdLst>
                <a:gd name="T0" fmla="*/ 183 w 21"/>
                <a:gd name="T1" fmla="*/ 253 h 13"/>
                <a:gd name="T2" fmla="*/ 0 w 21"/>
                <a:gd name="T3" fmla="*/ 175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3">
                  <a:moveTo>
                    <a:pt x="12" y="13"/>
                  </a:moveTo>
                  <a:cubicBezTo>
                    <a:pt x="21" y="3"/>
                    <a:pt x="5" y="0"/>
                    <a:pt x="0" y="9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6" name="Freeform 3340">
              <a:extLst>
                <a:ext uri="{FF2B5EF4-FFF2-40B4-BE49-F238E27FC236}">
                  <a16:creationId xmlns:a16="http://schemas.microsoft.com/office/drawing/2014/main" id="{B353BFC3-3542-45C0-9497-2A2808DEF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675"/>
              <a:ext cx="25" cy="21"/>
            </a:xfrm>
            <a:custGeom>
              <a:avLst/>
              <a:gdLst>
                <a:gd name="T0" fmla="*/ 0 w 10"/>
                <a:gd name="T1" fmla="*/ 144 h 8"/>
                <a:gd name="T2" fmla="*/ 158 w 10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">
                  <a:moveTo>
                    <a:pt x="0" y="8"/>
                  </a:moveTo>
                  <a:cubicBezTo>
                    <a:pt x="1" y="3"/>
                    <a:pt x="6" y="2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7" name="Freeform 3341">
              <a:extLst>
                <a:ext uri="{FF2B5EF4-FFF2-40B4-BE49-F238E27FC236}">
                  <a16:creationId xmlns:a16="http://schemas.microsoft.com/office/drawing/2014/main" id="{0770087E-96D7-40E8-A908-5544B1126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" y="2752"/>
              <a:ext cx="20" cy="24"/>
            </a:xfrm>
            <a:custGeom>
              <a:avLst/>
              <a:gdLst>
                <a:gd name="T0" fmla="*/ 0 w 8"/>
                <a:gd name="T1" fmla="*/ 171 h 9"/>
                <a:gd name="T2" fmla="*/ 125 w 8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">
                  <a:moveTo>
                    <a:pt x="0" y="9"/>
                  </a:moveTo>
                  <a:cubicBezTo>
                    <a:pt x="2" y="6"/>
                    <a:pt x="5" y="2"/>
                    <a:pt x="8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8" name="Freeform 3342">
              <a:extLst>
                <a:ext uri="{FF2B5EF4-FFF2-40B4-BE49-F238E27FC236}">
                  <a16:creationId xmlns:a16="http://schemas.microsoft.com/office/drawing/2014/main" id="{2D12F7E0-8E72-4D9B-A748-1E6D5C95A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4" y="2832"/>
              <a:ext cx="18" cy="21"/>
            </a:xfrm>
            <a:custGeom>
              <a:avLst/>
              <a:gdLst>
                <a:gd name="T0" fmla="*/ 0 w 7"/>
                <a:gd name="T1" fmla="*/ 144 h 8"/>
                <a:gd name="T2" fmla="*/ 118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2" y="6"/>
                    <a:pt x="5" y="3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79" name="Freeform 3343">
              <a:extLst>
                <a:ext uri="{FF2B5EF4-FFF2-40B4-BE49-F238E27FC236}">
                  <a16:creationId xmlns:a16="http://schemas.microsoft.com/office/drawing/2014/main" id="{B34F03D6-E1E5-4740-9702-2C4663DC7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2981"/>
              <a:ext cx="18" cy="6"/>
            </a:xfrm>
            <a:custGeom>
              <a:avLst/>
              <a:gdLst>
                <a:gd name="T0" fmla="*/ 0 w 7"/>
                <a:gd name="T1" fmla="*/ 54 h 2"/>
                <a:gd name="T2" fmla="*/ 118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3" y="2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0" name="Freeform 3344">
              <a:extLst>
                <a:ext uri="{FF2B5EF4-FFF2-40B4-BE49-F238E27FC236}">
                  <a16:creationId xmlns:a16="http://schemas.microsoft.com/office/drawing/2014/main" id="{6A0B2FA4-3859-4BFF-93EB-34D7DEC1F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" y="2981"/>
              <a:ext cx="27" cy="24"/>
            </a:xfrm>
            <a:custGeom>
              <a:avLst/>
              <a:gdLst>
                <a:gd name="T0" fmla="*/ 71 w 11"/>
                <a:gd name="T1" fmla="*/ 171 h 9"/>
                <a:gd name="T2" fmla="*/ 29 w 11"/>
                <a:gd name="T3" fmla="*/ 0 h 9"/>
                <a:gd name="T4" fmla="*/ 162 w 11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5" y="9"/>
                  </a:moveTo>
                  <a:cubicBezTo>
                    <a:pt x="1" y="8"/>
                    <a:pt x="0" y="3"/>
                    <a:pt x="2" y="0"/>
                  </a:cubicBezTo>
                  <a:cubicBezTo>
                    <a:pt x="5" y="0"/>
                    <a:pt x="9" y="0"/>
                    <a:pt x="11" y="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1" name="Freeform 3345">
              <a:extLst>
                <a:ext uri="{FF2B5EF4-FFF2-40B4-BE49-F238E27FC236}">
                  <a16:creationId xmlns:a16="http://schemas.microsoft.com/office/drawing/2014/main" id="{A0B1F0FD-D2E2-48F6-96EC-034F32A4C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7" y="3069"/>
              <a:ext cx="22" cy="30"/>
            </a:xfrm>
            <a:custGeom>
              <a:avLst/>
              <a:gdLst>
                <a:gd name="T0" fmla="*/ 0 w 9"/>
                <a:gd name="T1" fmla="*/ 224 h 11"/>
                <a:gd name="T2" fmla="*/ 132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4" y="9"/>
                    <a:pt x="7" y="4"/>
                    <a:pt x="9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2" name="Freeform 3346">
              <a:extLst>
                <a:ext uri="{FF2B5EF4-FFF2-40B4-BE49-F238E27FC236}">
                  <a16:creationId xmlns:a16="http://schemas.microsoft.com/office/drawing/2014/main" id="{3C5DB093-4935-442D-B67B-1647271A7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347"/>
              <a:ext cx="25" cy="34"/>
            </a:xfrm>
            <a:custGeom>
              <a:avLst/>
              <a:gdLst>
                <a:gd name="T0" fmla="*/ 33 w 10"/>
                <a:gd name="T1" fmla="*/ 233 h 13"/>
                <a:gd name="T2" fmla="*/ 50 w 10"/>
                <a:gd name="T3" fmla="*/ 0 h 13"/>
                <a:gd name="T4" fmla="*/ 158 w 10"/>
                <a:gd name="T5" fmla="*/ 199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2" y="13"/>
                  </a:moveTo>
                  <a:cubicBezTo>
                    <a:pt x="2" y="9"/>
                    <a:pt x="0" y="4"/>
                    <a:pt x="3" y="0"/>
                  </a:cubicBezTo>
                  <a:cubicBezTo>
                    <a:pt x="6" y="3"/>
                    <a:pt x="8" y="7"/>
                    <a:pt x="10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3" name="Freeform 3347">
              <a:extLst>
                <a:ext uri="{FF2B5EF4-FFF2-40B4-BE49-F238E27FC236}">
                  <a16:creationId xmlns:a16="http://schemas.microsoft.com/office/drawing/2014/main" id="{CE639043-5B38-418C-A171-D303251E7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2192"/>
              <a:ext cx="22" cy="29"/>
            </a:xfrm>
            <a:custGeom>
              <a:avLst/>
              <a:gdLst>
                <a:gd name="T0" fmla="*/ 0 w 9"/>
                <a:gd name="T1" fmla="*/ 166 h 11"/>
                <a:gd name="T2" fmla="*/ 59 w 9"/>
                <a:gd name="T3" fmla="*/ 0 h 11"/>
                <a:gd name="T4" fmla="*/ 132 w 9"/>
                <a:gd name="T5" fmla="*/ 20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9"/>
                  </a:moveTo>
                  <a:cubicBezTo>
                    <a:pt x="0" y="6"/>
                    <a:pt x="2" y="2"/>
                    <a:pt x="4" y="0"/>
                  </a:cubicBezTo>
                  <a:cubicBezTo>
                    <a:pt x="7" y="3"/>
                    <a:pt x="9" y="7"/>
                    <a:pt x="9" y="1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4" name="Freeform 3348">
              <a:extLst>
                <a:ext uri="{FF2B5EF4-FFF2-40B4-BE49-F238E27FC236}">
                  <a16:creationId xmlns:a16="http://schemas.microsoft.com/office/drawing/2014/main" id="{39F0D89F-0031-4332-ACF9-5F19AFA0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2072"/>
              <a:ext cx="22" cy="27"/>
            </a:xfrm>
            <a:custGeom>
              <a:avLst/>
              <a:gdLst>
                <a:gd name="T0" fmla="*/ 0 w 9"/>
                <a:gd name="T1" fmla="*/ 197 h 10"/>
                <a:gd name="T2" fmla="*/ 71 w 9"/>
                <a:gd name="T3" fmla="*/ 0 h 10"/>
                <a:gd name="T4" fmla="*/ 132 w 9"/>
                <a:gd name="T5" fmla="*/ 159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0" y="10"/>
                  </a:moveTo>
                  <a:cubicBezTo>
                    <a:pt x="2" y="6"/>
                    <a:pt x="2" y="2"/>
                    <a:pt x="5" y="0"/>
                  </a:cubicBezTo>
                  <a:cubicBezTo>
                    <a:pt x="8" y="2"/>
                    <a:pt x="9" y="4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5" name="Freeform 3349">
              <a:extLst>
                <a:ext uri="{FF2B5EF4-FFF2-40B4-BE49-F238E27FC236}">
                  <a16:creationId xmlns:a16="http://schemas.microsoft.com/office/drawing/2014/main" id="{881E1090-7BC4-49A8-8EA7-5B224F933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" y="1933"/>
              <a:ext cx="23" cy="35"/>
            </a:xfrm>
            <a:custGeom>
              <a:avLst/>
              <a:gdLst>
                <a:gd name="T0" fmla="*/ 0 w 9"/>
                <a:gd name="T1" fmla="*/ 94 h 13"/>
                <a:gd name="T2" fmla="*/ 33 w 9"/>
                <a:gd name="T3" fmla="*/ 253 h 13"/>
                <a:gd name="T4" fmla="*/ 118 w 9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0" y="5"/>
                  </a:moveTo>
                  <a:cubicBezTo>
                    <a:pt x="0" y="8"/>
                    <a:pt x="0" y="11"/>
                    <a:pt x="2" y="13"/>
                  </a:cubicBezTo>
                  <a:cubicBezTo>
                    <a:pt x="7" y="11"/>
                    <a:pt x="9" y="5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6" name="Freeform 3350">
              <a:extLst>
                <a:ext uri="{FF2B5EF4-FFF2-40B4-BE49-F238E27FC236}">
                  <a16:creationId xmlns:a16="http://schemas.microsoft.com/office/drawing/2014/main" id="{19D1A37D-078D-49BD-98AD-32F112A56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1827"/>
              <a:ext cx="2" cy="10"/>
            </a:xfrm>
            <a:custGeom>
              <a:avLst/>
              <a:gdLst>
                <a:gd name="T0" fmla="*/ 8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0" y="2"/>
                    <a:pt x="0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7" name="Freeform 3351">
              <a:extLst>
                <a:ext uri="{FF2B5EF4-FFF2-40B4-BE49-F238E27FC236}">
                  <a16:creationId xmlns:a16="http://schemas.microsoft.com/office/drawing/2014/main" id="{8264576A-3189-4FDA-9468-65CF250D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" y="1717"/>
              <a:ext cx="5" cy="19"/>
            </a:xfrm>
            <a:custGeom>
              <a:avLst/>
              <a:gdLst>
                <a:gd name="T0" fmla="*/ 20 w 2"/>
                <a:gd name="T1" fmla="*/ 0 h 7"/>
                <a:gd name="T2" fmla="*/ 33 w 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8" name="Freeform 3352">
              <a:extLst>
                <a:ext uri="{FF2B5EF4-FFF2-40B4-BE49-F238E27FC236}">
                  <a16:creationId xmlns:a16="http://schemas.microsoft.com/office/drawing/2014/main" id="{B5247629-71D9-4CE4-A329-0D0F5FB7B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555"/>
              <a:ext cx="42" cy="58"/>
            </a:xfrm>
            <a:custGeom>
              <a:avLst/>
              <a:gdLst>
                <a:gd name="T0" fmla="*/ 257 w 17"/>
                <a:gd name="T1" fmla="*/ 277 h 22"/>
                <a:gd name="T2" fmla="*/ 245 w 17"/>
                <a:gd name="T3" fmla="*/ 38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15"/>
                  </a:moveTo>
                  <a:cubicBezTo>
                    <a:pt x="12" y="0"/>
                    <a:pt x="0" y="22"/>
                    <a:pt x="16" y="21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89" name="Freeform 3353">
              <a:extLst>
                <a:ext uri="{FF2B5EF4-FFF2-40B4-BE49-F238E27FC236}">
                  <a16:creationId xmlns:a16="http://schemas.microsoft.com/office/drawing/2014/main" id="{7DF297A9-EDA0-4828-BA2C-98B89B032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693"/>
              <a:ext cx="33" cy="54"/>
            </a:xfrm>
            <a:custGeom>
              <a:avLst/>
              <a:gdLst>
                <a:gd name="T0" fmla="*/ 147 w 13"/>
                <a:gd name="T1" fmla="*/ 138 h 20"/>
                <a:gd name="T2" fmla="*/ 84 w 13"/>
                <a:gd name="T3" fmla="*/ 219 h 20"/>
                <a:gd name="T4" fmla="*/ 160 w 13"/>
                <a:gd name="T5" fmla="*/ 356 h 20"/>
                <a:gd name="T6" fmla="*/ 0 w 13"/>
                <a:gd name="T7" fmla="*/ 356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20">
                  <a:moveTo>
                    <a:pt x="9" y="7"/>
                  </a:moveTo>
                  <a:cubicBezTo>
                    <a:pt x="4" y="0"/>
                    <a:pt x="0" y="6"/>
                    <a:pt x="5" y="11"/>
                  </a:cubicBezTo>
                  <a:cubicBezTo>
                    <a:pt x="7" y="14"/>
                    <a:pt x="13" y="13"/>
                    <a:pt x="10" y="18"/>
                  </a:cubicBezTo>
                  <a:cubicBezTo>
                    <a:pt x="8" y="20"/>
                    <a:pt x="2" y="19"/>
                    <a:pt x="0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0" name="Freeform 3354">
              <a:extLst>
                <a:ext uri="{FF2B5EF4-FFF2-40B4-BE49-F238E27FC236}">
                  <a16:creationId xmlns:a16="http://schemas.microsoft.com/office/drawing/2014/main" id="{D0D6A385-4A05-4E0A-AEC1-4CFF505ED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1648"/>
              <a:ext cx="12" cy="5"/>
            </a:xfrm>
            <a:custGeom>
              <a:avLst/>
              <a:gdLst>
                <a:gd name="T0" fmla="*/ 70 w 5"/>
                <a:gd name="T1" fmla="*/ 33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1" name="Freeform 3355">
              <a:extLst>
                <a:ext uri="{FF2B5EF4-FFF2-40B4-BE49-F238E27FC236}">
                  <a16:creationId xmlns:a16="http://schemas.microsoft.com/office/drawing/2014/main" id="{D0E35D17-3B3E-4F70-8C4C-B3AE32ACF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7" y="1672"/>
              <a:ext cx="17" cy="3"/>
            </a:xfrm>
            <a:custGeom>
              <a:avLst/>
              <a:gdLst>
                <a:gd name="T0" fmla="*/ 0 w 7"/>
                <a:gd name="T1" fmla="*/ 27 h 1"/>
                <a:gd name="T2" fmla="*/ 10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5" y="1"/>
                    <a:pt x="7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2" name="Freeform 3356">
              <a:extLst>
                <a:ext uri="{FF2B5EF4-FFF2-40B4-BE49-F238E27FC236}">
                  <a16:creationId xmlns:a16="http://schemas.microsoft.com/office/drawing/2014/main" id="{48713D3E-F2FB-4C85-AE16-8DECEA008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677"/>
              <a:ext cx="25" cy="27"/>
            </a:xfrm>
            <a:custGeom>
              <a:avLst/>
              <a:gdLst>
                <a:gd name="T0" fmla="*/ 125 w 10"/>
                <a:gd name="T1" fmla="*/ 0 h 10"/>
                <a:gd name="T2" fmla="*/ 50 w 10"/>
                <a:gd name="T3" fmla="*/ 176 h 10"/>
                <a:gd name="T4" fmla="*/ 158 w 10"/>
                <a:gd name="T5" fmla="*/ 13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3" y="0"/>
                    <a:pt x="0" y="5"/>
                    <a:pt x="3" y="9"/>
                  </a:cubicBezTo>
                  <a:cubicBezTo>
                    <a:pt x="5" y="10"/>
                    <a:pt x="8" y="9"/>
                    <a:pt x="1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3" name="Freeform 3357">
              <a:extLst>
                <a:ext uri="{FF2B5EF4-FFF2-40B4-BE49-F238E27FC236}">
                  <a16:creationId xmlns:a16="http://schemas.microsoft.com/office/drawing/2014/main" id="{5E894BD8-8BBA-410E-9D0E-435E50BED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1669"/>
              <a:ext cx="20" cy="24"/>
            </a:xfrm>
            <a:custGeom>
              <a:avLst/>
              <a:gdLst>
                <a:gd name="T0" fmla="*/ 63 w 8"/>
                <a:gd name="T1" fmla="*/ 0 h 9"/>
                <a:gd name="T2" fmla="*/ 0 w 8"/>
                <a:gd name="T3" fmla="*/ 136 h 9"/>
                <a:gd name="T4" fmla="*/ 125 w 8"/>
                <a:gd name="T5" fmla="*/ 13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4" y="3"/>
                    <a:pt x="0" y="3"/>
                    <a:pt x="0" y="7"/>
                  </a:cubicBezTo>
                  <a:cubicBezTo>
                    <a:pt x="2" y="8"/>
                    <a:pt x="5" y="9"/>
                    <a:pt x="8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4" name="Freeform 3358">
              <a:extLst>
                <a:ext uri="{FF2B5EF4-FFF2-40B4-BE49-F238E27FC236}">
                  <a16:creationId xmlns:a16="http://schemas.microsoft.com/office/drawing/2014/main" id="{D0EF194C-BA58-41D4-AFE6-848131FC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1675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3"/>
                    <a:pt x="4" y="2"/>
                    <a:pt x="6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5" name="Freeform 3359">
              <a:extLst>
                <a:ext uri="{FF2B5EF4-FFF2-40B4-BE49-F238E27FC236}">
                  <a16:creationId xmlns:a16="http://schemas.microsoft.com/office/drawing/2014/main" id="{52AFF6A5-0210-41F0-968F-9DB9BE11F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619"/>
              <a:ext cx="37" cy="29"/>
            </a:xfrm>
            <a:custGeom>
              <a:avLst/>
              <a:gdLst>
                <a:gd name="T0" fmla="*/ 212 w 15"/>
                <a:gd name="T1" fmla="*/ 0 h 11"/>
                <a:gd name="T2" fmla="*/ 224 w 15"/>
                <a:gd name="T3" fmla="*/ 76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">
                  <a:moveTo>
                    <a:pt x="14" y="0"/>
                  </a:moveTo>
                  <a:cubicBezTo>
                    <a:pt x="0" y="1"/>
                    <a:pt x="5" y="11"/>
                    <a:pt x="15" y="4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6" name="Freeform 3360">
              <a:extLst>
                <a:ext uri="{FF2B5EF4-FFF2-40B4-BE49-F238E27FC236}">
                  <a16:creationId xmlns:a16="http://schemas.microsoft.com/office/drawing/2014/main" id="{1288299F-D463-48E3-915C-287868423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" y="1560"/>
              <a:ext cx="7" cy="5"/>
            </a:xfrm>
            <a:custGeom>
              <a:avLst/>
              <a:gdLst>
                <a:gd name="T0" fmla="*/ 37 w 3"/>
                <a:gd name="T1" fmla="*/ 0 h 2"/>
                <a:gd name="T2" fmla="*/ 0 w 3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3" y="1"/>
                    <a:pt x="2" y="2"/>
                    <a:pt x="0" y="2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7" name="Freeform 3361">
              <a:extLst>
                <a:ext uri="{FF2B5EF4-FFF2-40B4-BE49-F238E27FC236}">
                  <a16:creationId xmlns:a16="http://schemas.microsoft.com/office/drawing/2014/main" id="{85AB5CAA-88B8-48DF-AFAF-B5B5492F4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" y="1512"/>
              <a:ext cx="7" cy="13"/>
            </a:xfrm>
            <a:custGeom>
              <a:avLst/>
              <a:gdLst>
                <a:gd name="T0" fmla="*/ 37 w 3"/>
                <a:gd name="T1" fmla="*/ 0 h 5"/>
                <a:gd name="T2" fmla="*/ 0 w 3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2"/>
                    <a:pt x="1" y="4"/>
                    <a:pt x="0" y="5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8" name="Freeform 3362">
              <a:extLst>
                <a:ext uri="{FF2B5EF4-FFF2-40B4-BE49-F238E27FC236}">
                  <a16:creationId xmlns:a16="http://schemas.microsoft.com/office/drawing/2014/main" id="{4B5AFC79-2ECE-40F0-93BB-C164BF5EC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395"/>
              <a:ext cx="10" cy="16"/>
            </a:xfrm>
            <a:custGeom>
              <a:avLst/>
              <a:gdLst>
                <a:gd name="T0" fmla="*/ 63 w 4"/>
                <a:gd name="T1" fmla="*/ 0 h 6"/>
                <a:gd name="T2" fmla="*/ 0 w 4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1"/>
                    <a:pt x="1" y="3"/>
                    <a:pt x="0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99" name="Freeform 3363">
              <a:extLst>
                <a:ext uri="{FF2B5EF4-FFF2-40B4-BE49-F238E27FC236}">
                  <a16:creationId xmlns:a16="http://schemas.microsoft.com/office/drawing/2014/main" id="{57DB1982-7933-470A-B5B7-CA61C73F7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" y="1501"/>
              <a:ext cx="15" cy="1"/>
            </a:xfrm>
            <a:custGeom>
              <a:avLst/>
              <a:gdLst>
                <a:gd name="T0" fmla="*/ 95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0" name="Freeform 3364">
              <a:extLst>
                <a:ext uri="{FF2B5EF4-FFF2-40B4-BE49-F238E27FC236}">
                  <a16:creationId xmlns:a16="http://schemas.microsoft.com/office/drawing/2014/main" id="{E429AA29-0226-4DE3-ACD5-3752F48DA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501"/>
              <a:ext cx="30" cy="35"/>
            </a:xfrm>
            <a:custGeom>
              <a:avLst/>
              <a:gdLst>
                <a:gd name="T0" fmla="*/ 175 w 12"/>
                <a:gd name="T1" fmla="*/ 218 h 13"/>
                <a:gd name="T2" fmla="*/ 0 w 12"/>
                <a:gd name="T3" fmla="*/ 175 h 13"/>
                <a:gd name="T4" fmla="*/ 158 w 12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">
                  <a:moveTo>
                    <a:pt x="11" y="11"/>
                  </a:moveTo>
                  <a:cubicBezTo>
                    <a:pt x="7" y="12"/>
                    <a:pt x="2" y="13"/>
                    <a:pt x="0" y="9"/>
                  </a:cubicBezTo>
                  <a:cubicBezTo>
                    <a:pt x="2" y="5"/>
                    <a:pt x="12" y="6"/>
                    <a:pt x="1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1" name="Freeform 3365">
              <a:extLst>
                <a:ext uri="{FF2B5EF4-FFF2-40B4-BE49-F238E27FC236}">
                  <a16:creationId xmlns:a16="http://schemas.microsoft.com/office/drawing/2014/main" id="{4ED04D85-6383-46FC-95B2-563FE4452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7" y="1485"/>
              <a:ext cx="40" cy="40"/>
            </a:xfrm>
            <a:custGeom>
              <a:avLst/>
              <a:gdLst>
                <a:gd name="T0" fmla="*/ 145 w 16"/>
                <a:gd name="T1" fmla="*/ 285 h 15"/>
                <a:gd name="T2" fmla="*/ 0 w 16"/>
                <a:gd name="T3" fmla="*/ 192 h 15"/>
                <a:gd name="T4" fmla="*/ 158 w 16"/>
                <a:gd name="T5" fmla="*/ 136 h 15"/>
                <a:gd name="T6" fmla="*/ 33 w 16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9" y="15"/>
                  </a:moveTo>
                  <a:cubicBezTo>
                    <a:pt x="5" y="15"/>
                    <a:pt x="1" y="14"/>
                    <a:pt x="0" y="10"/>
                  </a:cubicBezTo>
                  <a:cubicBezTo>
                    <a:pt x="3" y="7"/>
                    <a:pt x="8" y="9"/>
                    <a:pt x="10" y="7"/>
                  </a:cubicBezTo>
                  <a:cubicBezTo>
                    <a:pt x="16" y="2"/>
                    <a:pt x="7" y="1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2" name="Freeform 3366">
              <a:extLst>
                <a:ext uri="{FF2B5EF4-FFF2-40B4-BE49-F238E27FC236}">
                  <a16:creationId xmlns:a16="http://schemas.microsoft.com/office/drawing/2014/main" id="{6D4E1A41-470D-4F59-B5CC-452138B27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475"/>
              <a:ext cx="15" cy="10"/>
            </a:xfrm>
            <a:custGeom>
              <a:avLst/>
              <a:gdLst>
                <a:gd name="T0" fmla="*/ 95 w 6"/>
                <a:gd name="T1" fmla="*/ 63 h 4"/>
                <a:gd name="T2" fmla="*/ 0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3" y="4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3" name="Freeform 3367">
              <a:extLst>
                <a:ext uri="{FF2B5EF4-FFF2-40B4-BE49-F238E27FC236}">
                  <a16:creationId xmlns:a16="http://schemas.microsoft.com/office/drawing/2014/main" id="{96D089EC-C99D-43BB-9D0F-35C830416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392"/>
              <a:ext cx="15" cy="16"/>
            </a:xfrm>
            <a:custGeom>
              <a:avLst/>
              <a:gdLst>
                <a:gd name="T0" fmla="*/ 0 w 6"/>
                <a:gd name="T1" fmla="*/ 0 h 6"/>
                <a:gd name="T2" fmla="*/ 95 w 6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3"/>
                    <a:pt x="2" y="5"/>
                    <a:pt x="6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4" name="Freeform 3368">
              <a:extLst>
                <a:ext uri="{FF2B5EF4-FFF2-40B4-BE49-F238E27FC236}">
                  <a16:creationId xmlns:a16="http://schemas.microsoft.com/office/drawing/2014/main" id="{E7648518-C684-46F8-91BB-2470654E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461"/>
              <a:ext cx="32" cy="38"/>
            </a:xfrm>
            <a:custGeom>
              <a:avLst/>
              <a:gdLst>
                <a:gd name="T0" fmla="*/ 194 w 13"/>
                <a:gd name="T1" fmla="*/ 176 h 14"/>
                <a:gd name="T2" fmla="*/ 153 w 13"/>
                <a:gd name="T3" fmla="*/ 25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4">
                  <a:moveTo>
                    <a:pt x="13" y="9"/>
                  </a:moveTo>
                  <a:cubicBezTo>
                    <a:pt x="7" y="0"/>
                    <a:pt x="0" y="14"/>
                    <a:pt x="10" y="13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5" name="Freeform 3369">
              <a:extLst>
                <a:ext uri="{FF2B5EF4-FFF2-40B4-BE49-F238E27FC236}">
                  <a16:creationId xmlns:a16="http://schemas.microsoft.com/office/drawing/2014/main" id="{C1F3C805-D25E-4B48-8D19-67302EC61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1592"/>
              <a:ext cx="30" cy="21"/>
            </a:xfrm>
            <a:custGeom>
              <a:avLst/>
              <a:gdLst>
                <a:gd name="T0" fmla="*/ 188 w 12"/>
                <a:gd name="T1" fmla="*/ 55 h 8"/>
                <a:gd name="T2" fmla="*/ 0 w 12"/>
                <a:gd name="T3" fmla="*/ 21 h 8"/>
                <a:gd name="T4" fmla="*/ 145 w 12"/>
                <a:gd name="T5" fmla="*/ 144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">
                  <a:moveTo>
                    <a:pt x="12" y="3"/>
                  </a:moveTo>
                  <a:cubicBezTo>
                    <a:pt x="9" y="0"/>
                    <a:pt x="5" y="0"/>
                    <a:pt x="0" y="1"/>
                  </a:cubicBezTo>
                  <a:cubicBezTo>
                    <a:pt x="2" y="4"/>
                    <a:pt x="5" y="7"/>
                    <a:pt x="9" y="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6" name="Freeform 3370">
              <a:extLst>
                <a:ext uri="{FF2B5EF4-FFF2-40B4-BE49-F238E27FC236}">
                  <a16:creationId xmlns:a16="http://schemas.microsoft.com/office/drawing/2014/main" id="{CA59B5CD-5343-4B6E-85E7-01AFE6B70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1309"/>
              <a:ext cx="38" cy="48"/>
            </a:xfrm>
            <a:custGeom>
              <a:avLst/>
              <a:gdLst>
                <a:gd name="T0" fmla="*/ 243 w 15"/>
                <a:gd name="T1" fmla="*/ 227 h 18"/>
                <a:gd name="T2" fmla="*/ 213 w 15"/>
                <a:gd name="T3" fmla="*/ 341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8">
                  <a:moveTo>
                    <a:pt x="15" y="12"/>
                  </a:moveTo>
                  <a:cubicBezTo>
                    <a:pt x="9" y="0"/>
                    <a:pt x="0" y="16"/>
                    <a:pt x="13" y="18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7" name="Freeform 3371">
              <a:extLst>
                <a:ext uri="{FF2B5EF4-FFF2-40B4-BE49-F238E27FC236}">
                  <a16:creationId xmlns:a16="http://schemas.microsoft.com/office/drawing/2014/main" id="{3B8AE82A-DF08-432E-9E78-4F9FC3492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421"/>
              <a:ext cx="17" cy="19"/>
            </a:xfrm>
            <a:custGeom>
              <a:avLst/>
              <a:gdLst>
                <a:gd name="T0" fmla="*/ 100 w 7"/>
                <a:gd name="T1" fmla="*/ 0 h 7"/>
                <a:gd name="T2" fmla="*/ 0 w 7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3" y="1"/>
                    <a:pt x="1" y="4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8" name="Freeform 3372">
              <a:extLst>
                <a:ext uri="{FF2B5EF4-FFF2-40B4-BE49-F238E27FC236}">
                  <a16:creationId xmlns:a16="http://schemas.microsoft.com/office/drawing/2014/main" id="{B6383D23-63F0-4748-94A0-202229B60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1525"/>
              <a:ext cx="32" cy="46"/>
            </a:xfrm>
            <a:custGeom>
              <a:avLst/>
              <a:gdLst>
                <a:gd name="T0" fmla="*/ 182 w 13"/>
                <a:gd name="T1" fmla="*/ 138 h 17"/>
                <a:gd name="T2" fmla="*/ 121 w 13"/>
                <a:gd name="T3" fmla="*/ 336 h 17"/>
                <a:gd name="T4" fmla="*/ 74 w 13"/>
                <a:gd name="T5" fmla="*/ 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12" y="7"/>
                  </a:moveTo>
                  <a:cubicBezTo>
                    <a:pt x="11" y="10"/>
                    <a:pt x="13" y="17"/>
                    <a:pt x="8" y="17"/>
                  </a:cubicBezTo>
                  <a:cubicBezTo>
                    <a:pt x="0" y="16"/>
                    <a:pt x="2" y="4"/>
                    <a:pt x="5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09" name="Freeform 3373">
              <a:extLst>
                <a:ext uri="{FF2B5EF4-FFF2-40B4-BE49-F238E27FC236}">
                  <a16:creationId xmlns:a16="http://schemas.microsoft.com/office/drawing/2014/main" id="{FBF064FF-91CD-4CE7-9B66-02347646D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261"/>
              <a:ext cx="30" cy="19"/>
            </a:xfrm>
            <a:custGeom>
              <a:avLst/>
              <a:gdLst>
                <a:gd name="T0" fmla="*/ 0 w 12"/>
                <a:gd name="T1" fmla="*/ 0 h 7"/>
                <a:gd name="T2" fmla="*/ 188 w 12"/>
                <a:gd name="T3" fmla="*/ 141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0"/>
                  </a:moveTo>
                  <a:cubicBezTo>
                    <a:pt x="2" y="5"/>
                    <a:pt x="9" y="3"/>
                    <a:pt x="12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0" name="Freeform 3374">
              <a:extLst>
                <a:ext uri="{FF2B5EF4-FFF2-40B4-BE49-F238E27FC236}">
                  <a16:creationId xmlns:a16="http://schemas.microsoft.com/office/drawing/2014/main" id="{8D6223CA-6663-46D8-A816-EF7EFC869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328"/>
              <a:ext cx="20" cy="16"/>
            </a:xfrm>
            <a:custGeom>
              <a:avLst/>
              <a:gdLst>
                <a:gd name="T0" fmla="*/ 0 w 8"/>
                <a:gd name="T1" fmla="*/ 0 h 6"/>
                <a:gd name="T2" fmla="*/ 125 w 8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2" y="2"/>
                    <a:pt x="5" y="4"/>
                    <a:pt x="8" y="6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1" name="Freeform 3375">
              <a:extLst>
                <a:ext uri="{FF2B5EF4-FFF2-40B4-BE49-F238E27FC236}">
                  <a16:creationId xmlns:a16="http://schemas.microsoft.com/office/drawing/2014/main" id="{6F86D10C-7BDF-4179-BA03-2C32D90E1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528"/>
              <a:ext cx="40" cy="45"/>
            </a:xfrm>
            <a:custGeom>
              <a:avLst/>
              <a:gdLst>
                <a:gd name="T0" fmla="*/ 220 w 16"/>
                <a:gd name="T1" fmla="*/ 315 h 17"/>
                <a:gd name="T2" fmla="*/ 250 w 16"/>
                <a:gd name="T3" fmla="*/ 183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4" y="17"/>
                  </a:moveTo>
                  <a:cubicBezTo>
                    <a:pt x="0" y="14"/>
                    <a:pt x="11" y="0"/>
                    <a:pt x="16" y="1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2" name="Freeform 3376">
              <a:extLst>
                <a:ext uri="{FF2B5EF4-FFF2-40B4-BE49-F238E27FC236}">
                  <a16:creationId xmlns:a16="http://schemas.microsoft.com/office/drawing/2014/main" id="{1EE3583A-75B7-49F9-BA81-DBABC9384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2416"/>
              <a:ext cx="25" cy="43"/>
            </a:xfrm>
            <a:custGeom>
              <a:avLst/>
              <a:gdLst>
                <a:gd name="T0" fmla="*/ 113 w 10"/>
                <a:gd name="T1" fmla="*/ 0 h 16"/>
                <a:gd name="T2" fmla="*/ 125 w 10"/>
                <a:gd name="T3" fmla="*/ 159 h 16"/>
                <a:gd name="T4" fmla="*/ 0 w 10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7" y="0"/>
                  </a:moveTo>
                  <a:cubicBezTo>
                    <a:pt x="7" y="2"/>
                    <a:pt x="10" y="6"/>
                    <a:pt x="8" y="8"/>
                  </a:cubicBezTo>
                  <a:cubicBezTo>
                    <a:pt x="3" y="16"/>
                    <a:pt x="1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3" name="Freeform 3377">
              <a:extLst>
                <a:ext uri="{FF2B5EF4-FFF2-40B4-BE49-F238E27FC236}">
                  <a16:creationId xmlns:a16="http://schemas.microsoft.com/office/drawing/2014/main" id="{B33F55DC-D367-49FB-857E-99FB3F709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" y="2251"/>
              <a:ext cx="1" cy="24"/>
            </a:xfrm>
            <a:custGeom>
              <a:avLst/>
              <a:gdLst>
                <a:gd name="T0" fmla="*/ 0 w 1"/>
                <a:gd name="T1" fmla="*/ 171 h 9"/>
                <a:gd name="T2" fmla="*/ 0 w 1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9"/>
                  </a:move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4" name="Freeform 3378">
              <a:extLst>
                <a:ext uri="{FF2B5EF4-FFF2-40B4-BE49-F238E27FC236}">
                  <a16:creationId xmlns:a16="http://schemas.microsoft.com/office/drawing/2014/main" id="{6EA1AB55-EE62-4FED-AA78-D631E42F6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488"/>
              <a:ext cx="5" cy="19"/>
            </a:xfrm>
            <a:custGeom>
              <a:avLst/>
              <a:gdLst>
                <a:gd name="T0" fmla="*/ 33 w 2"/>
                <a:gd name="T1" fmla="*/ 141 h 7"/>
                <a:gd name="T2" fmla="*/ 33 w 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0" y="4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5" name="Freeform 3379">
              <a:extLst>
                <a:ext uri="{FF2B5EF4-FFF2-40B4-BE49-F238E27FC236}">
                  <a16:creationId xmlns:a16="http://schemas.microsoft.com/office/drawing/2014/main" id="{52E2DE31-0170-4108-83C4-8515B9E2C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7" y="1616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8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6" name="Freeform 3380">
              <a:extLst>
                <a:ext uri="{FF2B5EF4-FFF2-40B4-BE49-F238E27FC236}">
                  <a16:creationId xmlns:a16="http://schemas.microsoft.com/office/drawing/2014/main" id="{C4DDE411-D2ED-4070-95A5-292033878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2123"/>
              <a:ext cx="8" cy="10"/>
            </a:xfrm>
            <a:custGeom>
              <a:avLst/>
              <a:gdLst>
                <a:gd name="T0" fmla="*/ 56 w 3"/>
                <a:gd name="T1" fmla="*/ 50 h 4"/>
                <a:gd name="T2" fmla="*/ 21 w 3"/>
                <a:gd name="T3" fmla="*/ 63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cubicBezTo>
                    <a:pt x="2" y="4"/>
                    <a:pt x="2" y="4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7" name="Freeform 3381">
              <a:extLst>
                <a:ext uri="{FF2B5EF4-FFF2-40B4-BE49-F238E27FC236}">
                  <a16:creationId xmlns:a16="http://schemas.microsoft.com/office/drawing/2014/main" id="{5BA627C3-D652-4FEE-8752-66D2A346B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803"/>
              <a:ext cx="2" cy="16"/>
            </a:xfrm>
            <a:custGeom>
              <a:avLst/>
              <a:gdLst>
                <a:gd name="T0" fmla="*/ 8 w 1"/>
                <a:gd name="T1" fmla="*/ 115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8" name="Freeform 3382">
              <a:extLst>
                <a:ext uri="{FF2B5EF4-FFF2-40B4-BE49-F238E27FC236}">
                  <a16:creationId xmlns:a16="http://schemas.microsoft.com/office/drawing/2014/main" id="{6941739F-F4D3-4F35-9FBB-A003790E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" y="1664"/>
              <a:ext cx="5" cy="11"/>
            </a:xfrm>
            <a:custGeom>
              <a:avLst/>
              <a:gdLst>
                <a:gd name="T0" fmla="*/ 33 w 2"/>
                <a:gd name="T1" fmla="*/ 0 h 4"/>
                <a:gd name="T2" fmla="*/ 20 w 2"/>
                <a:gd name="T3" fmla="*/ 8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1"/>
                    <a:pt x="0" y="3"/>
                    <a:pt x="1" y="4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19" name="Freeform 3383">
              <a:extLst>
                <a:ext uri="{FF2B5EF4-FFF2-40B4-BE49-F238E27FC236}">
                  <a16:creationId xmlns:a16="http://schemas.microsoft.com/office/drawing/2014/main" id="{6100774D-200F-40DE-804E-7C4DCD9B6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120"/>
              <a:ext cx="5" cy="21"/>
            </a:xfrm>
            <a:custGeom>
              <a:avLst/>
              <a:gdLst>
                <a:gd name="T0" fmla="*/ 0 w 2"/>
                <a:gd name="T1" fmla="*/ 144 h 8"/>
                <a:gd name="T2" fmla="*/ 33 w 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cubicBezTo>
                    <a:pt x="1" y="5"/>
                    <a:pt x="1" y="2"/>
                    <a:pt x="2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0" name="Freeform 3384">
              <a:extLst>
                <a:ext uri="{FF2B5EF4-FFF2-40B4-BE49-F238E27FC236}">
                  <a16:creationId xmlns:a16="http://schemas.microsoft.com/office/drawing/2014/main" id="{6BDB84E4-4A82-41AE-986E-0EB7D8B74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1968"/>
              <a:ext cx="10" cy="27"/>
            </a:xfrm>
            <a:custGeom>
              <a:avLst/>
              <a:gdLst>
                <a:gd name="T0" fmla="*/ 0 w 4"/>
                <a:gd name="T1" fmla="*/ 197 h 10"/>
                <a:gd name="T2" fmla="*/ 63 w 4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10"/>
                  </a:moveTo>
                  <a:cubicBezTo>
                    <a:pt x="1" y="7"/>
                    <a:pt x="1" y="3"/>
                    <a:pt x="4" y="0"/>
                  </a:cubicBezTo>
                </a:path>
              </a:pathLst>
            </a:custGeom>
            <a:noFill/>
            <a:ln w="15875" cap="flat">
              <a:solidFill>
                <a:srgbClr val="F7C2B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1" name="Freeform 3385">
              <a:extLst>
                <a:ext uri="{FF2B5EF4-FFF2-40B4-BE49-F238E27FC236}">
                  <a16:creationId xmlns:a16="http://schemas.microsoft.com/office/drawing/2014/main" id="{B837B1AB-A55F-4CB3-A9DD-14B3EAB95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" y="1405"/>
              <a:ext cx="40" cy="32"/>
            </a:xfrm>
            <a:custGeom>
              <a:avLst/>
              <a:gdLst>
                <a:gd name="T0" fmla="*/ 250 w 16"/>
                <a:gd name="T1" fmla="*/ 56 h 12"/>
                <a:gd name="T2" fmla="*/ 175 w 16"/>
                <a:gd name="T3" fmla="*/ 149 h 12"/>
                <a:gd name="T4" fmla="*/ 0 w 16"/>
                <a:gd name="T5" fmla="*/ 136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2">
                  <a:moveTo>
                    <a:pt x="16" y="3"/>
                  </a:moveTo>
                  <a:cubicBezTo>
                    <a:pt x="9" y="0"/>
                    <a:pt x="5" y="3"/>
                    <a:pt x="11" y="8"/>
                  </a:cubicBezTo>
                  <a:cubicBezTo>
                    <a:pt x="8" y="12"/>
                    <a:pt x="4" y="9"/>
                    <a:pt x="0" y="7"/>
                  </a:cubicBezTo>
                </a:path>
              </a:pathLst>
            </a:custGeom>
            <a:noFill/>
            <a:ln w="15875" cap="flat">
              <a:solidFill>
                <a:srgbClr val="FADED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2" name="Freeform 3386">
              <a:extLst>
                <a:ext uri="{FF2B5EF4-FFF2-40B4-BE49-F238E27FC236}">
                  <a16:creationId xmlns:a16="http://schemas.microsoft.com/office/drawing/2014/main" id="{4920B48B-D949-4A7D-8C8C-3B2E3DB20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211"/>
              <a:ext cx="475" cy="613"/>
            </a:xfrm>
            <a:custGeom>
              <a:avLst/>
              <a:gdLst>
                <a:gd name="T0" fmla="*/ 1908 w 190"/>
                <a:gd name="T1" fmla="*/ 2068 h 230"/>
                <a:gd name="T2" fmla="*/ 2250 w 190"/>
                <a:gd name="T3" fmla="*/ 2047 h 230"/>
                <a:gd name="T4" fmla="*/ 2863 w 190"/>
                <a:gd name="T5" fmla="*/ 2785 h 230"/>
                <a:gd name="T6" fmla="*/ 2895 w 190"/>
                <a:gd name="T7" fmla="*/ 3446 h 230"/>
                <a:gd name="T8" fmla="*/ 2625 w 190"/>
                <a:gd name="T9" fmla="*/ 3729 h 230"/>
                <a:gd name="T10" fmla="*/ 2458 w 190"/>
                <a:gd name="T11" fmla="*/ 4014 h 230"/>
                <a:gd name="T12" fmla="*/ 1720 w 190"/>
                <a:gd name="T13" fmla="*/ 4184 h 230"/>
                <a:gd name="T14" fmla="*/ 1363 w 190"/>
                <a:gd name="T15" fmla="*/ 3297 h 230"/>
                <a:gd name="T16" fmla="*/ 1333 w 190"/>
                <a:gd name="T17" fmla="*/ 3217 h 230"/>
                <a:gd name="T18" fmla="*/ 938 w 190"/>
                <a:gd name="T19" fmla="*/ 3196 h 230"/>
                <a:gd name="T20" fmla="*/ 845 w 190"/>
                <a:gd name="T21" fmla="*/ 2615 h 230"/>
                <a:gd name="T22" fmla="*/ 845 w 190"/>
                <a:gd name="T23" fmla="*/ 2457 h 230"/>
                <a:gd name="T24" fmla="*/ 333 w 190"/>
                <a:gd name="T25" fmla="*/ 2068 h 230"/>
                <a:gd name="T26" fmla="*/ 425 w 190"/>
                <a:gd name="T27" fmla="*/ 1612 h 230"/>
                <a:gd name="T28" fmla="*/ 408 w 190"/>
                <a:gd name="T29" fmla="*/ 1556 h 230"/>
                <a:gd name="T30" fmla="*/ 188 w 190"/>
                <a:gd name="T31" fmla="*/ 1421 h 230"/>
                <a:gd name="T32" fmla="*/ 113 w 190"/>
                <a:gd name="T33" fmla="*/ 661 h 230"/>
                <a:gd name="T34" fmla="*/ 425 w 190"/>
                <a:gd name="T35" fmla="*/ 456 h 230"/>
                <a:gd name="T36" fmla="*/ 563 w 190"/>
                <a:gd name="T37" fmla="*/ 397 h 230"/>
                <a:gd name="T38" fmla="*/ 1375 w 190"/>
                <a:gd name="T39" fmla="*/ 149 h 230"/>
                <a:gd name="T40" fmla="*/ 1613 w 190"/>
                <a:gd name="T41" fmla="*/ 717 h 230"/>
                <a:gd name="T42" fmla="*/ 1425 w 190"/>
                <a:gd name="T43" fmla="*/ 1023 h 230"/>
                <a:gd name="T44" fmla="*/ 1738 w 190"/>
                <a:gd name="T45" fmla="*/ 1343 h 230"/>
                <a:gd name="T46" fmla="*/ 1908 w 190"/>
                <a:gd name="T47" fmla="*/ 2068 h 2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0" h="230">
                  <a:moveTo>
                    <a:pt x="122" y="109"/>
                  </a:moveTo>
                  <a:cubicBezTo>
                    <a:pt x="124" y="111"/>
                    <a:pt x="130" y="105"/>
                    <a:pt x="144" y="108"/>
                  </a:cubicBezTo>
                  <a:cubicBezTo>
                    <a:pt x="156" y="111"/>
                    <a:pt x="172" y="126"/>
                    <a:pt x="183" y="147"/>
                  </a:cubicBezTo>
                  <a:cubicBezTo>
                    <a:pt x="189" y="160"/>
                    <a:pt x="190" y="175"/>
                    <a:pt x="185" y="182"/>
                  </a:cubicBezTo>
                  <a:cubicBezTo>
                    <a:pt x="177" y="192"/>
                    <a:pt x="171" y="195"/>
                    <a:pt x="168" y="197"/>
                  </a:cubicBezTo>
                  <a:cubicBezTo>
                    <a:pt x="163" y="201"/>
                    <a:pt x="163" y="208"/>
                    <a:pt x="157" y="212"/>
                  </a:cubicBezTo>
                  <a:cubicBezTo>
                    <a:pt x="153" y="216"/>
                    <a:pt x="135" y="230"/>
                    <a:pt x="110" y="221"/>
                  </a:cubicBezTo>
                  <a:cubicBezTo>
                    <a:pt x="76" y="208"/>
                    <a:pt x="86" y="177"/>
                    <a:pt x="87" y="174"/>
                  </a:cubicBezTo>
                  <a:cubicBezTo>
                    <a:pt x="88" y="170"/>
                    <a:pt x="88" y="168"/>
                    <a:pt x="85" y="170"/>
                  </a:cubicBezTo>
                  <a:cubicBezTo>
                    <a:pt x="83" y="174"/>
                    <a:pt x="70" y="179"/>
                    <a:pt x="60" y="169"/>
                  </a:cubicBezTo>
                  <a:cubicBezTo>
                    <a:pt x="50" y="159"/>
                    <a:pt x="52" y="143"/>
                    <a:pt x="54" y="138"/>
                  </a:cubicBezTo>
                  <a:cubicBezTo>
                    <a:pt x="56" y="134"/>
                    <a:pt x="59" y="128"/>
                    <a:pt x="54" y="130"/>
                  </a:cubicBezTo>
                  <a:cubicBezTo>
                    <a:pt x="35" y="140"/>
                    <a:pt x="25" y="121"/>
                    <a:pt x="21" y="109"/>
                  </a:cubicBezTo>
                  <a:cubicBezTo>
                    <a:pt x="18" y="99"/>
                    <a:pt x="22" y="90"/>
                    <a:pt x="27" y="85"/>
                  </a:cubicBezTo>
                  <a:cubicBezTo>
                    <a:pt x="28" y="85"/>
                    <a:pt x="28" y="82"/>
                    <a:pt x="26" y="82"/>
                  </a:cubicBezTo>
                  <a:cubicBezTo>
                    <a:pt x="22" y="81"/>
                    <a:pt x="16" y="80"/>
                    <a:pt x="12" y="75"/>
                  </a:cubicBezTo>
                  <a:cubicBezTo>
                    <a:pt x="5" y="68"/>
                    <a:pt x="0" y="49"/>
                    <a:pt x="7" y="35"/>
                  </a:cubicBezTo>
                  <a:cubicBezTo>
                    <a:pt x="13" y="21"/>
                    <a:pt x="25" y="21"/>
                    <a:pt x="27" y="24"/>
                  </a:cubicBezTo>
                  <a:cubicBezTo>
                    <a:pt x="27" y="24"/>
                    <a:pt x="31" y="25"/>
                    <a:pt x="36" y="21"/>
                  </a:cubicBezTo>
                  <a:cubicBezTo>
                    <a:pt x="43" y="2"/>
                    <a:pt x="68" y="0"/>
                    <a:pt x="88" y="8"/>
                  </a:cubicBezTo>
                  <a:cubicBezTo>
                    <a:pt x="108" y="17"/>
                    <a:pt x="104" y="35"/>
                    <a:pt x="103" y="38"/>
                  </a:cubicBezTo>
                  <a:cubicBezTo>
                    <a:pt x="103" y="53"/>
                    <a:pt x="92" y="50"/>
                    <a:pt x="91" y="54"/>
                  </a:cubicBezTo>
                  <a:cubicBezTo>
                    <a:pt x="91" y="56"/>
                    <a:pt x="100" y="56"/>
                    <a:pt x="111" y="71"/>
                  </a:cubicBezTo>
                  <a:cubicBezTo>
                    <a:pt x="124" y="90"/>
                    <a:pt x="120" y="107"/>
                    <a:pt x="122" y="109"/>
                  </a:cubicBezTo>
                  <a:close/>
                </a:path>
              </a:pathLst>
            </a:custGeom>
            <a:solidFill>
              <a:srgbClr val="FDF4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3" name="Freeform 3387">
              <a:extLst>
                <a:ext uri="{FF2B5EF4-FFF2-40B4-BE49-F238E27FC236}">
                  <a16:creationId xmlns:a16="http://schemas.microsoft.com/office/drawing/2014/main" id="{280F53B7-B80C-4172-BB25-54ED1F23C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227"/>
              <a:ext cx="450" cy="584"/>
            </a:xfrm>
            <a:custGeom>
              <a:avLst/>
              <a:gdLst>
                <a:gd name="T0" fmla="*/ 533 w 180"/>
                <a:gd name="T1" fmla="*/ 363 h 219"/>
                <a:gd name="T2" fmla="*/ 550 w 180"/>
                <a:gd name="T3" fmla="*/ 320 h 219"/>
                <a:gd name="T4" fmla="*/ 738 w 180"/>
                <a:gd name="T5" fmla="*/ 77 h 219"/>
                <a:gd name="T6" fmla="*/ 1270 w 180"/>
                <a:gd name="T7" fmla="*/ 115 h 219"/>
                <a:gd name="T8" fmla="*/ 1488 w 180"/>
                <a:gd name="T9" fmla="*/ 589 h 219"/>
                <a:gd name="T10" fmla="*/ 1470 w 180"/>
                <a:gd name="T11" fmla="*/ 605 h 219"/>
                <a:gd name="T12" fmla="*/ 1375 w 180"/>
                <a:gd name="T13" fmla="*/ 797 h 219"/>
                <a:gd name="T14" fmla="*/ 1283 w 180"/>
                <a:gd name="T15" fmla="*/ 888 h 219"/>
                <a:gd name="T16" fmla="*/ 1283 w 180"/>
                <a:gd name="T17" fmla="*/ 909 h 219"/>
                <a:gd name="T18" fmla="*/ 1363 w 180"/>
                <a:gd name="T19" fmla="*/ 1003 h 219"/>
                <a:gd name="T20" fmla="*/ 1613 w 180"/>
                <a:gd name="T21" fmla="*/ 1272 h 219"/>
                <a:gd name="T22" fmla="*/ 1750 w 180"/>
                <a:gd name="T23" fmla="*/ 1856 h 219"/>
                <a:gd name="T24" fmla="*/ 1783 w 180"/>
                <a:gd name="T25" fmla="*/ 2013 h 219"/>
                <a:gd name="T26" fmla="*/ 1908 w 180"/>
                <a:gd name="T27" fmla="*/ 2027 h 219"/>
                <a:gd name="T28" fmla="*/ 2158 w 180"/>
                <a:gd name="T29" fmla="*/ 2013 h 219"/>
                <a:gd name="T30" fmla="*/ 2720 w 180"/>
                <a:gd name="T31" fmla="*/ 2709 h 219"/>
                <a:gd name="T32" fmla="*/ 2750 w 180"/>
                <a:gd name="T33" fmla="*/ 3277 h 219"/>
                <a:gd name="T34" fmla="*/ 2550 w 180"/>
                <a:gd name="T35" fmla="*/ 3549 h 219"/>
                <a:gd name="T36" fmla="*/ 2500 w 180"/>
                <a:gd name="T37" fmla="*/ 3563 h 219"/>
                <a:gd name="T38" fmla="*/ 2425 w 180"/>
                <a:gd name="T39" fmla="*/ 3720 h 219"/>
                <a:gd name="T40" fmla="*/ 2333 w 180"/>
                <a:gd name="T41" fmla="*/ 3848 h 219"/>
                <a:gd name="T42" fmla="*/ 2333 w 180"/>
                <a:gd name="T43" fmla="*/ 3869 h 219"/>
                <a:gd name="T44" fmla="*/ 1658 w 180"/>
                <a:gd name="T45" fmla="*/ 4003 h 219"/>
                <a:gd name="T46" fmla="*/ 1333 w 180"/>
                <a:gd name="T47" fmla="*/ 3208 h 219"/>
                <a:gd name="T48" fmla="*/ 1333 w 180"/>
                <a:gd name="T49" fmla="*/ 3208 h 219"/>
                <a:gd name="T50" fmla="*/ 1313 w 180"/>
                <a:gd name="T51" fmla="*/ 3037 h 219"/>
                <a:gd name="T52" fmla="*/ 1220 w 180"/>
                <a:gd name="T53" fmla="*/ 3051 h 219"/>
                <a:gd name="T54" fmla="*/ 1208 w 180"/>
                <a:gd name="T55" fmla="*/ 3072 h 219"/>
                <a:gd name="T56" fmla="*/ 1095 w 180"/>
                <a:gd name="T57" fmla="*/ 3128 h 219"/>
                <a:gd name="T58" fmla="*/ 908 w 180"/>
                <a:gd name="T59" fmla="*/ 3037 h 219"/>
                <a:gd name="T60" fmla="*/ 833 w 180"/>
                <a:gd name="T61" fmla="*/ 2539 h 219"/>
                <a:gd name="T62" fmla="*/ 833 w 180"/>
                <a:gd name="T63" fmla="*/ 2504 h 219"/>
                <a:gd name="T64" fmla="*/ 863 w 180"/>
                <a:gd name="T65" fmla="*/ 2296 h 219"/>
                <a:gd name="T66" fmla="*/ 750 w 180"/>
                <a:gd name="T67" fmla="*/ 2275 h 219"/>
                <a:gd name="T68" fmla="*/ 738 w 180"/>
                <a:gd name="T69" fmla="*/ 2275 h 219"/>
                <a:gd name="T70" fmla="*/ 533 w 180"/>
                <a:gd name="T71" fmla="*/ 2312 h 219"/>
                <a:gd name="T72" fmla="*/ 313 w 180"/>
                <a:gd name="T73" fmla="*/ 1933 h 219"/>
                <a:gd name="T74" fmla="*/ 375 w 180"/>
                <a:gd name="T75" fmla="*/ 1571 h 219"/>
                <a:gd name="T76" fmla="*/ 425 w 180"/>
                <a:gd name="T77" fmla="*/ 1443 h 219"/>
                <a:gd name="T78" fmla="*/ 345 w 180"/>
                <a:gd name="T79" fmla="*/ 1365 h 219"/>
                <a:gd name="T80" fmla="*/ 158 w 180"/>
                <a:gd name="T81" fmla="*/ 1251 h 219"/>
                <a:gd name="T82" fmla="*/ 83 w 180"/>
                <a:gd name="T83" fmla="*/ 589 h 219"/>
                <a:gd name="T84" fmla="*/ 238 w 180"/>
                <a:gd name="T85" fmla="*/ 397 h 219"/>
                <a:gd name="T86" fmla="*/ 300 w 180"/>
                <a:gd name="T87" fmla="*/ 397 h 219"/>
                <a:gd name="T88" fmla="*/ 313 w 180"/>
                <a:gd name="T89" fmla="*/ 419 h 219"/>
                <a:gd name="T90" fmla="*/ 533 w 180"/>
                <a:gd name="T91" fmla="*/ 363 h 21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0" h="219">
                  <a:moveTo>
                    <a:pt x="34" y="19"/>
                  </a:moveTo>
                  <a:cubicBezTo>
                    <a:pt x="34" y="18"/>
                    <a:pt x="35" y="18"/>
                    <a:pt x="35" y="17"/>
                  </a:cubicBezTo>
                  <a:cubicBezTo>
                    <a:pt x="37" y="11"/>
                    <a:pt x="41" y="7"/>
                    <a:pt x="47" y="4"/>
                  </a:cubicBezTo>
                  <a:cubicBezTo>
                    <a:pt x="56" y="0"/>
                    <a:pt x="69" y="1"/>
                    <a:pt x="81" y="6"/>
                  </a:cubicBezTo>
                  <a:cubicBezTo>
                    <a:pt x="95" y="12"/>
                    <a:pt x="96" y="23"/>
                    <a:pt x="95" y="31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4" y="40"/>
                    <a:pt x="91" y="41"/>
                    <a:pt x="88" y="42"/>
                  </a:cubicBezTo>
                  <a:cubicBezTo>
                    <a:pt x="86" y="43"/>
                    <a:pt x="83" y="44"/>
                    <a:pt x="82" y="47"/>
                  </a:cubicBezTo>
                  <a:cubicBezTo>
                    <a:pt x="82" y="47"/>
                    <a:pt x="82" y="48"/>
                    <a:pt x="82" y="48"/>
                  </a:cubicBezTo>
                  <a:cubicBezTo>
                    <a:pt x="82" y="51"/>
                    <a:pt x="85" y="52"/>
                    <a:pt x="87" y="53"/>
                  </a:cubicBezTo>
                  <a:cubicBezTo>
                    <a:pt x="90" y="55"/>
                    <a:pt x="96" y="58"/>
                    <a:pt x="103" y="67"/>
                  </a:cubicBezTo>
                  <a:cubicBezTo>
                    <a:pt x="111" y="80"/>
                    <a:pt x="112" y="92"/>
                    <a:pt x="112" y="98"/>
                  </a:cubicBezTo>
                  <a:cubicBezTo>
                    <a:pt x="112" y="102"/>
                    <a:pt x="112" y="104"/>
                    <a:pt x="114" y="106"/>
                  </a:cubicBezTo>
                  <a:cubicBezTo>
                    <a:pt x="116" y="108"/>
                    <a:pt x="119" y="107"/>
                    <a:pt x="122" y="107"/>
                  </a:cubicBezTo>
                  <a:cubicBezTo>
                    <a:pt x="126" y="106"/>
                    <a:pt x="131" y="105"/>
                    <a:pt x="138" y="106"/>
                  </a:cubicBezTo>
                  <a:cubicBezTo>
                    <a:pt x="148" y="108"/>
                    <a:pt x="164" y="122"/>
                    <a:pt x="174" y="143"/>
                  </a:cubicBezTo>
                  <a:cubicBezTo>
                    <a:pt x="180" y="155"/>
                    <a:pt x="180" y="168"/>
                    <a:pt x="176" y="173"/>
                  </a:cubicBezTo>
                  <a:cubicBezTo>
                    <a:pt x="171" y="181"/>
                    <a:pt x="166" y="184"/>
                    <a:pt x="163" y="187"/>
                  </a:cubicBezTo>
                  <a:cubicBezTo>
                    <a:pt x="160" y="188"/>
                    <a:pt x="160" y="188"/>
                    <a:pt x="160" y="188"/>
                  </a:cubicBezTo>
                  <a:cubicBezTo>
                    <a:pt x="157" y="190"/>
                    <a:pt x="156" y="193"/>
                    <a:pt x="155" y="196"/>
                  </a:cubicBezTo>
                  <a:cubicBezTo>
                    <a:pt x="153" y="199"/>
                    <a:pt x="152" y="201"/>
                    <a:pt x="149" y="203"/>
                  </a:cubicBezTo>
                  <a:cubicBezTo>
                    <a:pt x="149" y="203"/>
                    <a:pt x="149" y="204"/>
                    <a:pt x="149" y="204"/>
                  </a:cubicBezTo>
                  <a:cubicBezTo>
                    <a:pt x="146" y="207"/>
                    <a:pt x="129" y="219"/>
                    <a:pt x="106" y="211"/>
                  </a:cubicBezTo>
                  <a:cubicBezTo>
                    <a:pt x="81" y="202"/>
                    <a:pt x="82" y="181"/>
                    <a:pt x="85" y="169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6" y="166"/>
                    <a:pt x="87" y="162"/>
                    <a:pt x="84" y="160"/>
                  </a:cubicBezTo>
                  <a:cubicBezTo>
                    <a:pt x="83" y="159"/>
                    <a:pt x="81" y="158"/>
                    <a:pt x="78" y="161"/>
                  </a:cubicBezTo>
                  <a:cubicBezTo>
                    <a:pt x="78" y="161"/>
                    <a:pt x="77" y="161"/>
                    <a:pt x="77" y="162"/>
                  </a:cubicBezTo>
                  <a:cubicBezTo>
                    <a:pt x="76" y="162"/>
                    <a:pt x="74" y="164"/>
                    <a:pt x="70" y="165"/>
                  </a:cubicBezTo>
                  <a:cubicBezTo>
                    <a:pt x="67" y="165"/>
                    <a:pt x="62" y="164"/>
                    <a:pt x="58" y="160"/>
                  </a:cubicBezTo>
                  <a:cubicBezTo>
                    <a:pt x="49" y="152"/>
                    <a:pt x="51" y="137"/>
                    <a:pt x="53" y="134"/>
                  </a:cubicBezTo>
                  <a:cubicBezTo>
                    <a:pt x="53" y="132"/>
                    <a:pt x="53" y="132"/>
                    <a:pt x="53" y="132"/>
                  </a:cubicBezTo>
                  <a:cubicBezTo>
                    <a:pt x="55" y="128"/>
                    <a:pt x="57" y="124"/>
                    <a:pt x="55" y="121"/>
                  </a:cubicBezTo>
                  <a:cubicBezTo>
                    <a:pt x="53" y="120"/>
                    <a:pt x="51" y="119"/>
                    <a:pt x="48" y="120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2" y="123"/>
                    <a:pt x="38" y="124"/>
                    <a:pt x="34" y="122"/>
                  </a:cubicBezTo>
                  <a:cubicBezTo>
                    <a:pt x="27" y="119"/>
                    <a:pt x="22" y="109"/>
                    <a:pt x="20" y="102"/>
                  </a:cubicBezTo>
                  <a:cubicBezTo>
                    <a:pt x="18" y="94"/>
                    <a:pt x="21" y="86"/>
                    <a:pt x="24" y="83"/>
                  </a:cubicBezTo>
                  <a:cubicBezTo>
                    <a:pt x="26" y="81"/>
                    <a:pt x="27" y="78"/>
                    <a:pt x="27" y="76"/>
                  </a:cubicBezTo>
                  <a:cubicBezTo>
                    <a:pt x="26" y="74"/>
                    <a:pt x="24" y="72"/>
                    <a:pt x="22" y="72"/>
                  </a:cubicBezTo>
                  <a:cubicBezTo>
                    <a:pt x="18" y="71"/>
                    <a:pt x="13" y="70"/>
                    <a:pt x="10" y="66"/>
                  </a:cubicBezTo>
                  <a:cubicBezTo>
                    <a:pt x="4" y="60"/>
                    <a:pt x="0" y="43"/>
                    <a:pt x="5" y="31"/>
                  </a:cubicBezTo>
                  <a:cubicBezTo>
                    <a:pt x="8" y="24"/>
                    <a:pt x="13" y="22"/>
                    <a:pt x="15" y="21"/>
                  </a:cubicBezTo>
                  <a:cubicBezTo>
                    <a:pt x="17" y="20"/>
                    <a:pt x="19" y="21"/>
                    <a:pt x="19" y="21"/>
                  </a:cubicBezTo>
                  <a:cubicBezTo>
                    <a:pt x="19" y="21"/>
                    <a:pt x="20" y="21"/>
                    <a:pt x="20" y="22"/>
                  </a:cubicBezTo>
                  <a:cubicBezTo>
                    <a:pt x="21" y="22"/>
                    <a:pt x="27" y="24"/>
                    <a:pt x="34" y="19"/>
                  </a:cubicBezTo>
                  <a:close/>
                </a:path>
              </a:pathLst>
            </a:custGeom>
            <a:solidFill>
              <a:srgbClr val="E7A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4" name="Freeform 3388">
              <a:extLst>
                <a:ext uri="{FF2B5EF4-FFF2-40B4-BE49-F238E27FC236}">
                  <a16:creationId xmlns:a16="http://schemas.microsoft.com/office/drawing/2014/main" id="{8027EBB4-683D-4913-A4C2-60FAD87AD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" y="2509"/>
              <a:ext cx="95" cy="80"/>
            </a:xfrm>
            <a:custGeom>
              <a:avLst/>
              <a:gdLst>
                <a:gd name="T0" fmla="*/ 595 w 38"/>
                <a:gd name="T1" fmla="*/ 491 h 30"/>
                <a:gd name="T2" fmla="*/ 125 w 38"/>
                <a:gd name="T3" fmla="*/ 0 h 30"/>
                <a:gd name="T4" fmla="*/ 95 w 38"/>
                <a:gd name="T5" fmla="*/ 0 h 30"/>
                <a:gd name="T6" fmla="*/ 63 w 38"/>
                <a:gd name="T7" fmla="*/ 56 h 30"/>
                <a:gd name="T8" fmla="*/ 250 w 38"/>
                <a:gd name="T9" fmla="*/ 512 h 30"/>
                <a:gd name="T10" fmla="*/ 595 w 38"/>
                <a:gd name="T11" fmla="*/ 491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0">
                  <a:moveTo>
                    <a:pt x="38" y="26"/>
                  </a:moveTo>
                  <a:cubicBezTo>
                    <a:pt x="28" y="11"/>
                    <a:pt x="17" y="2"/>
                    <a:pt x="8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1"/>
                    <a:pt x="4" y="2"/>
                    <a:pt x="4" y="3"/>
                  </a:cubicBezTo>
                  <a:cubicBezTo>
                    <a:pt x="0" y="13"/>
                    <a:pt x="7" y="24"/>
                    <a:pt x="16" y="27"/>
                  </a:cubicBezTo>
                  <a:cubicBezTo>
                    <a:pt x="23" y="30"/>
                    <a:pt x="32" y="30"/>
                    <a:pt x="38" y="26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5" name="Freeform 3389">
              <a:extLst>
                <a:ext uri="{FF2B5EF4-FFF2-40B4-BE49-F238E27FC236}">
                  <a16:creationId xmlns:a16="http://schemas.microsoft.com/office/drawing/2014/main" id="{4DEF85C1-50D1-45FE-9F79-876E392C6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227"/>
              <a:ext cx="240" cy="237"/>
            </a:xfrm>
            <a:custGeom>
              <a:avLst/>
              <a:gdLst>
                <a:gd name="T0" fmla="*/ 988 w 96"/>
                <a:gd name="T1" fmla="*/ 1531 h 89"/>
                <a:gd name="T2" fmla="*/ 925 w 96"/>
                <a:gd name="T3" fmla="*/ 1587 h 89"/>
                <a:gd name="T4" fmla="*/ 1283 w 96"/>
                <a:gd name="T5" fmla="*/ 1036 h 89"/>
                <a:gd name="T6" fmla="*/ 1283 w 96"/>
                <a:gd name="T7" fmla="*/ 908 h 89"/>
                <a:gd name="T8" fmla="*/ 1283 w 96"/>
                <a:gd name="T9" fmla="*/ 908 h 89"/>
                <a:gd name="T10" fmla="*/ 1283 w 96"/>
                <a:gd name="T11" fmla="*/ 887 h 89"/>
                <a:gd name="T12" fmla="*/ 1375 w 96"/>
                <a:gd name="T13" fmla="*/ 794 h 89"/>
                <a:gd name="T14" fmla="*/ 1408 w 96"/>
                <a:gd name="T15" fmla="*/ 772 h 89"/>
                <a:gd name="T16" fmla="*/ 1470 w 96"/>
                <a:gd name="T17" fmla="*/ 660 h 89"/>
                <a:gd name="T18" fmla="*/ 1470 w 96"/>
                <a:gd name="T19" fmla="*/ 602 h 89"/>
                <a:gd name="T20" fmla="*/ 1488 w 96"/>
                <a:gd name="T21" fmla="*/ 589 h 89"/>
                <a:gd name="T22" fmla="*/ 1270 w 96"/>
                <a:gd name="T23" fmla="*/ 115 h 89"/>
                <a:gd name="T24" fmla="*/ 738 w 96"/>
                <a:gd name="T25" fmla="*/ 77 h 89"/>
                <a:gd name="T26" fmla="*/ 550 w 96"/>
                <a:gd name="T27" fmla="*/ 320 h 89"/>
                <a:gd name="T28" fmla="*/ 533 w 96"/>
                <a:gd name="T29" fmla="*/ 362 h 89"/>
                <a:gd name="T30" fmla="*/ 313 w 96"/>
                <a:gd name="T31" fmla="*/ 418 h 89"/>
                <a:gd name="T32" fmla="*/ 300 w 96"/>
                <a:gd name="T33" fmla="*/ 397 h 89"/>
                <a:gd name="T34" fmla="*/ 238 w 96"/>
                <a:gd name="T35" fmla="*/ 397 h 89"/>
                <a:gd name="T36" fmla="*/ 83 w 96"/>
                <a:gd name="T37" fmla="*/ 589 h 89"/>
                <a:gd name="T38" fmla="*/ 158 w 96"/>
                <a:gd name="T39" fmla="*/ 1249 h 89"/>
                <a:gd name="T40" fmla="*/ 345 w 96"/>
                <a:gd name="T41" fmla="*/ 1361 h 89"/>
                <a:gd name="T42" fmla="*/ 425 w 96"/>
                <a:gd name="T43" fmla="*/ 1433 h 89"/>
                <a:gd name="T44" fmla="*/ 408 w 96"/>
                <a:gd name="T45" fmla="*/ 1510 h 89"/>
                <a:gd name="T46" fmla="*/ 438 w 96"/>
                <a:gd name="T47" fmla="*/ 1568 h 89"/>
                <a:gd name="T48" fmla="*/ 783 w 96"/>
                <a:gd name="T49" fmla="*/ 1603 h 89"/>
                <a:gd name="T50" fmla="*/ 520 w 96"/>
                <a:gd name="T51" fmla="*/ 1433 h 89"/>
                <a:gd name="T52" fmla="*/ 333 w 96"/>
                <a:gd name="T53" fmla="*/ 1134 h 89"/>
                <a:gd name="T54" fmla="*/ 533 w 96"/>
                <a:gd name="T55" fmla="*/ 772 h 89"/>
                <a:gd name="T56" fmla="*/ 595 w 96"/>
                <a:gd name="T57" fmla="*/ 644 h 89"/>
                <a:gd name="T58" fmla="*/ 833 w 96"/>
                <a:gd name="T59" fmla="*/ 418 h 89"/>
                <a:gd name="T60" fmla="*/ 1188 w 96"/>
                <a:gd name="T61" fmla="*/ 660 h 89"/>
                <a:gd name="T62" fmla="*/ 1125 w 96"/>
                <a:gd name="T63" fmla="*/ 852 h 89"/>
                <a:gd name="T64" fmla="*/ 1125 w 96"/>
                <a:gd name="T65" fmla="*/ 1134 h 89"/>
                <a:gd name="T66" fmla="*/ 1083 w 96"/>
                <a:gd name="T67" fmla="*/ 1398 h 89"/>
                <a:gd name="T68" fmla="*/ 988 w 96"/>
                <a:gd name="T69" fmla="*/ 1531 h 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96" h="89">
                  <a:moveTo>
                    <a:pt x="63" y="81"/>
                  </a:moveTo>
                  <a:cubicBezTo>
                    <a:pt x="59" y="84"/>
                    <a:pt x="59" y="84"/>
                    <a:pt x="59" y="84"/>
                  </a:cubicBezTo>
                  <a:cubicBezTo>
                    <a:pt x="69" y="82"/>
                    <a:pt x="81" y="65"/>
                    <a:pt x="82" y="55"/>
                  </a:cubicBezTo>
                  <a:cubicBezTo>
                    <a:pt x="82" y="53"/>
                    <a:pt x="82" y="50"/>
                    <a:pt x="82" y="48"/>
                  </a:cubicBezTo>
                  <a:cubicBezTo>
                    <a:pt x="82" y="48"/>
                    <a:pt x="82" y="48"/>
                    <a:pt x="82" y="48"/>
                  </a:cubicBezTo>
                  <a:cubicBezTo>
                    <a:pt x="82" y="48"/>
                    <a:pt x="82" y="47"/>
                    <a:pt x="82" y="47"/>
                  </a:cubicBezTo>
                  <a:cubicBezTo>
                    <a:pt x="83" y="44"/>
                    <a:pt x="86" y="43"/>
                    <a:pt x="88" y="42"/>
                  </a:cubicBezTo>
                  <a:cubicBezTo>
                    <a:pt x="89" y="42"/>
                    <a:pt x="90" y="41"/>
                    <a:pt x="90" y="41"/>
                  </a:cubicBezTo>
                  <a:cubicBezTo>
                    <a:pt x="92" y="39"/>
                    <a:pt x="93" y="37"/>
                    <a:pt x="94" y="35"/>
                  </a:cubicBezTo>
                  <a:cubicBezTo>
                    <a:pt x="94" y="34"/>
                    <a:pt x="94" y="33"/>
                    <a:pt x="94" y="32"/>
                  </a:cubicBezTo>
                  <a:cubicBezTo>
                    <a:pt x="95" y="31"/>
                    <a:pt x="95" y="31"/>
                    <a:pt x="95" y="31"/>
                  </a:cubicBezTo>
                  <a:cubicBezTo>
                    <a:pt x="96" y="23"/>
                    <a:pt x="95" y="12"/>
                    <a:pt x="81" y="6"/>
                  </a:cubicBezTo>
                  <a:cubicBezTo>
                    <a:pt x="69" y="1"/>
                    <a:pt x="56" y="0"/>
                    <a:pt x="47" y="4"/>
                  </a:cubicBezTo>
                  <a:cubicBezTo>
                    <a:pt x="41" y="7"/>
                    <a:pt x="37" y="11"/>
                    <a:pt x="35" y="17"/>
                  </a:cubicBezTo>
                  <a:cubicBezTo>
                    <a:pt x="35" y="18"/>
                    <a:pt x="34" y="18"/>
                    <a:pt x="34" y="19"/>
                  </a:cubicBezTo>
                  <a:cubicBezTo>
                    <a:pt x="27" y="24"/>
                    <a:pt x="21" y="22"/>
                    <a:pt x="20" y="22"/>
                  </a:cubicBezTo>
                  <a:cubicBezTo>
                    <a:pt x="20" y="21"/>
                    <a:pt x="19" y="21"/>
                    <a:pt x="19" y="21"/>
                  </a:cubicBezTo>
                  <a:cubicBezTo>
                    <a:pt x="19" y="21"/>
                    <a:pt x="17" y="20"/>
                    <a:pt x="15" y="21"/>
                  </a:cubicBezTo>
                  <a:cubicBezTo>
                    <a:pt x="13" y="22"/>
                    <a:pt x="8" y="24"/>
                    <a:pt x="5" y="31"/>
                  </a:cubicBezTo>
                  <a:cubicBezTo>
                    <a:pt x="0" y="43"/>
                    <a:pt x="4" y="60"/>
                    <a:pt x="10" y="66"/>
                  </a:cubicBezTo>
                  <a:cubicBezTo>
                    <a:pt x="13" y="70"/>
                    <a:pt x="18" y="71"/>
                    <a:pt x="22" y="72"/>
                  </a:cubicBezTo>
                  <a:cubicBezTo>
                    <a:pt x="24" y="72"/>
                    <a:pt x="26" y="74"/>
                    <a:pt x="27" y="76"/>
                  </a:cubicBezTo>
                  <a:cubicBezTo>
                    <a:pt x="27" y="78"/>
                    <a:pt x="27" y="79"/>
                    <a:pt x="26" y="80"/>
                  </a:cubicBezTo>
                  <a:cubicBezTo>
                    <a:pt x="27" y="82"/>
                    <a:pt x="27" y="83"/>
                    <a:pt x="28" y="83"/>
                  </a:cubicBezTo>
                  <a:cubicBezTo>
                    <a:pt x="33" y="87"/>
                    <a:pt x="45" y="89"/>
                    <a:pt x="50" y="85"/>
                  </a:cubicBezTo>
                  <a:cubicBezTo>
                    <a:pt x="43" y="87"/>
                    <a:pt x="38" y="81"/>
                    <a:pt x="33" y="76"/>
                  </a:cubicBezTo>
                  <a:cubicBezTo>
                    <a:pt x="31" y="74"/>
                    <a:pt x="23" y="63"/>
                    <a:pt x="21" y="60"/>
                  </a:cubicBezTo>
                  <a:cubicBezTo>
                    <a:pt x="8" y="39"/>
                    <a:pt x="33" y="39"/>
                    <a:pt x="34" y="41"/>
                  </a:cubicBezTo>
                  <a:cubicBezTo>
                    <a:pt x="36" y="39"/>
                    <a:pt x="36" y="36"/>
                    <a:pt x="38" y="34"/>
                  </a:cubicBezTo>
                  <a:cubicBezTo>
                    <a:pt x="42" y="29"/>
                    <a:pt x="48" y="25"/>
                    <a:pt x="53" y="22"/>
                  </a:cubicBezTo>
                  <a:cubicBezTo>
                    <a:pt x="63" y="18"/>
                    <a:pt x="80" y="22"/>
                    <a:pt x="76" y="35"/>
                  </a:cubicBezTo>
                  <a:cubicBezTo>
                    <a:pt x="75" y="39"/>
                    <a:pt x="72" y="41"/>
                    <a:pt x="72" y="45"/>
                  </a:cubicBezTo>
                  <a:cubicBezTo>
                    <a:pt x="71" y="50"/>
                    <a:pt x="72" y="55"/>
                    <a:pt x="72" y="60"/>
                  </a:cubicBezTo>
                  <a:cubicBezTo>
                    <a:pt x="73" y="65"/>
                    <a:pt x="72" y="70"/>
                    <a:pt x="69" y="74"/>
                  </a:cubicBezTo>
                  <a:cubicBezTo>
                    <a:pt x="68" y="76"/>
                    <a:pt x="65" y="81"/>
                    <a:pt x="63" y="81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6" name="Freeform 3390">
              <a:extLst>
                <a:ext uri="{FF2B5EF4-FFF2-40B4-BE49-F238E27FC236}">
                  <a16:creationId xmlns:a16="http://schemas.microsoft.com/office/drawing/2014/main" id="{93B1CA35-615A-4C5E-8000-133850060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7" y="2288"/>
              <a:ext cx="47" cy="115"/>
            </a:xfrm>
            <a:custGeom>
              <a:avLst/>
              <a:gdLst>
                <a:gd name="T0" fmla="*/ 287 w 19"/>
                <a:gd name="T1" fmla="*/ 0 h 43"/>
                <a:gd name="T2" fmla="*/ 153 w 19"/>
                <a:gd name="T3" fmla="*/ 342 h 43"/>
                <a:gd name="T4" fmla="*/ 121 w 19"/>
                <a:gd name="T5" fmla="*/ 615 h 43"/>
                <a:gd name="T6" fmla="*/ 153 w 19"/>
                <a:gd name="T7" fmla="*/ 824 h 43"/>
                <a:gd name="T8" fmla="*/ 62 w 19"/>
                <a:gd name="T9" fmla="*/ 479 h 43"/>
                <a:gd name="T10" fmla="*/ 30 w 19"/>
                <a:gd name="T11" fmla="*/ 193 h 43"/>
                <a:gd name="T12" fmla="*/ 30 w 19"/>
                <a:gd name="T13" fmla="*/ 21 h 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3">
                  <a:moveTo>
                    <a:pt x="19" y="0"/>
                  </a:moveTo>
                  <a:cubicBezTo>
                    <a:pt x="13" y="5"/>
                    <a:pt x="11" y="12"/>
                    <a:pt x="10" y="18"/>
                  </a:cubicBezTo>
                  <a:cubicBezTo>
                    <a:pt x="9" y="23"/>
                    <a:pt x="8" y="27"/>
                    <a:pt x="8" y="32"/>
                  </a:cubicBezTo>
                  <a:cubicBezTo>
                    <a:pt x="9" y="35"/>
                    <a:pt x="10" y="39"/>
                    <a:pt x="10" y="43"/>
                  </a:cubicBezTo>
                  <a:cubicBezTo>
                    <a:pt x="7" y="37"/>
                    <a:pt x="5" y="32"/>
                    <a:pt x="4" y="25"/>
                  </a:cubicBezTo>
                  <a:cubicBezTo>
                    <a:pt x="3" y="20"/>
                    <a:pt x="3" y="15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7" name="Freeform 3391">
              <a:extLst>
                <a:ext uri="{FF2B5EF4-FFF2-40B4-BE49-F238E27FC236}">
                  <a16:creationId xmlns:a16="http://schemas.microsoft.com/office/drawing/2014/main" id="{C7556A6D-84E9-49DD-8A90-B9FD396806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672" y="2443"/>
              <a:ext cx="137" cy="146"/>
            </a:xfrm>
            <a:custGeom>
              <a:avLst/>
              <a:gdLst>
                <a:gd name="T0" fmla="*/ 807 w 55"/>
                <a:gd name="T1" fmla="*/ 1030 h 55"/>
                <a:gd name="T2" fmla="*/ 849 w 55"/>
                <a:gd name="T3" fmla="*/ 1030 h 55"/>
                <a:gd name="T4" fmla="*/ 807 w 55"/>
                <a:gd name="T5" fmla="*/ 1030 h 55"/>
                <a:gd name="T6" fmla="*/ 665 w 55"/>
                <a:gd name="T7" fmla="*/ 881 h 55"/>
                <a:gd name="T8" fmla="*/ 528 w 55"/>
                <a:gd name="T9" fmla="*/ 656 h 55"/>
                <a:gd name="T10" fmla="*/ 229 w 55"/>
                <a:gd name="T11" fmla="*/ 451 h 55"/>
                <a:gd name="T12" fmla="*/ 229 w 55"/>
                <a:gd name="T13" fmla="*/ 133 h 55"/>
                <a:gd name="T14" fmla="*/ 125 w 55"/>
                <a:gd name="T15" fmla="*/ 0 h 55"/>
                <a:gd name="T16" fmla="*/ 92 w 55"/>
                <a:gd name="T17" fmla="*/ 35 h 55"/>
                <a:gd name="T18" fmla="*/ 30 w 55"/>
                <a:gd name="T19" fmla="*/ 396 h 55"/>
                <a:gd name="T20" fmla="*/ 249 w 55"/>
                <a:gd name="T21" fmla="*/ 767 h 55"/>
                <a:gd name="T22" fmla="*/ 446 w 55"/>
                <a:gd name="T23" fmla="*/ 733 h 55"/>
                <a:gd name="T24" fmla="*/ 466 w 55"/>
                <a:gd name="T25" fmla="*/ 733 h 55"/>
                <a:gd name="T26" fmla="*/ 570 w 55"/>
                <a:gd name="T27" fmla="*/ 746 h 55"/>
                <a:gd name="T28" fmla="*/ 558 w 55"/>
                <a:gd name="T29" fmla="*/ 916 h 55"/>
                <a:gd name="T30" fmla="*/ 712 w 55"/>
                <a:gd name="T31" fmla="*/ 1009 h 55"/>
                <a:gd name="T32" fmla="*/ 807 w 55"/>
                <a:gd name="T33" fmla="*/ 1030 h 55"/>
                <a:gd name="T34" fmla="*/ 665 w 55"/>
                <a:gd name="T35" fmla="*/ 881 h 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" h="55">
                  <a:moveTo>
                    <a:pt x="52" y="55"/>
                  </a:moveTo>
                  <a:cubicBezTo>
                    <a:pt x="53" y="55"/>
                    <a:pt x="54" y="55"/>
                    <a:pt x="55" y="55"/>
                  </a:cubicBezTo>
                  <a:cubicBezTo>
                    <a:pt x="54" y="55"/>
                    <a:pt x="53" y="55"/>
                    <a:pt x="52" y="55"/>
                  </a:cubicBezTo>
                  <a:close/>
                  <a:moveTo>
                    <a:pt x="43" y="47"/>
                  </a:moveTo>
                  <a:cubicBezTo>
                    <a:pt x="42" y="42"/>
                    <a:pt x="39" y="38"/>
                    <a:pt x="34" y="35"/>
                  </a:cubicBezTo>
                  <a:cubicBezTo>
                    <a:pt x="29" y="34"/>
                    <a:pt x="20" y="34"/>
                    <a:pt x="15" y="24"/>
                  </a:cubicBezTo>
                  <a:cubicBezTo>
                    <a:pt x="10" y="13"/>
                    <a:pt x="9" y="9"/>
                    <a:pt x="15" y="7"/>
                  </a:cubicBezTo>
                  <a:cubicBezTo>
                    <a:pt x="13" y="6"/>
                    <a:pt x="9" y="3"/>
                    <a:pt x="8" y="0"/>
                  </a:cubicBezTo>
                  <a:cubicBezTo>
                    <a:pt x="7" y="0"/>
                    <a:pt x="7" y="1"/>
                    <a:pt x="6" y="2"/>
                  </a:cubicBezTo>
                  <a:cubicBezTo>
                    <a:pt x="3" y="5"/>
                    <a:pt x="0" y="13"/>
                    <a:pt x="2" y="21"/>
                  </a:cubicBezTo>
                  <a:cubicBezTo>
                    <a:pt x="4" y="28"/>
                    <a:pt x="9" y="38"/>
                    <a:pt x="16" y="41"/>
                  </a:cubicBezTo>
                  <a:cubicBezTo>
                    <a:pt x="20" y="43"/>
                    <a:pt x="24" y="42"/>
                    <a:pt x="29" y="39"/>
                  </a:cubicBezTo>
                  <a:cubicBezTo>
                    <a:pt x="29" y="39"/>
                    <a:pt x="29" y="39"/>
                    <a:pt x="30" y="39"/>
                  </a:cubicBezTo>
                  <a:cubicBezTo>
                    <a:pt x="33" y="38"/>
                    <a:pt x="35" y="39"/>
                    <a:pt x="37" y="40"/>
                  </a:cubicBezTo>
                  <a:cubicBezTo>
                    <a:pt x="39" y="42"/>
                    <a:pt x="38" y="46"/>
                    <a:pt x="36" y="49"/>
                  </a:cubicBezTo>
                  <a:cubicBezTo>
                    <a:pt x="39" y="51"/>
                    <a:pt x="42" y="53"/>
                    <a:pt x="46" y="54"/>
                  </a:cubicBezTo>
                  <a:cubicBezTo>
                    <a:pt x="48" y="54"/>
                    <a:pt x="50" y="54"/>
                    <a:pt x="52" y="55"/>
                  </a:cubicBezTo>
                  <a:cubicBezTo>
                    <a:pt x="47" y="54"/>
                    <a:pt x="45" y="52"/>
                    <a:pt x="43" y="47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8" name="Freeform 3392">
              <a:extLst>
                <a:ext uri="{FF2B5EF4-FFF2-40B4-BE49-F238E27FC236}">
                  <a16:creationId xmlns:a16="http://schemas.microsoft.com/office/drawing/2014/main" id="{F0CE4358-27DE-4B2D-9490-BE4BD4946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68"/>
              <a:ext cx="153" cy="112"/>
            </a:xfrm>
            <a:custGeom>
              <a:avLst/>
              <a:gdLst>
                <a:gd name="T0" fmla="*/ 710 w 61"/>
                <a:gd name="T1" fmla="*/ 661 h 42"/>
                <a:gd name="T2" fmla="*/ 647 w 61"/>
                <a:gd name="T3" fmla="*/ 589 h 42"/>
                <a:gd name="T4" fmla="*/ 301 w 61"/>
                <a:gd name="T5" fmla="*/ 491 h 42"/>
                <a:gd name="T6" fmla="*/ 188 w 61"/>
                <a:gd name="T7" fmla="*/ 149 h 42"/>
                <a:gd name="T8" fmla="*/ 95 w 61"/>
                <a:gd name="T9" fmla="*/ 0 h 42"/>
                <a:gd name="T10" fmla="*/ 95 w 61"/>
                <a:gd name="T11" fmla="*/ 21 h 42"/>
                <a:gd name="T12" fmla="*/ 95 w 61"/>
                <a:gd name="T13" fmla="*/ 21 h 42"/>
                <a:gd name="T14" fmla="*/ 63 w 61"/>
                <a:gd name="T15" fmla="*/ 93 h 42"/>
                <a:gd name="T16" fmla="*/ 63 w 61"/>
                <a:gd name="T17" fmla="*/ 115 h 42"/>
                <a:gd name="T18" fmla="*/ 145 w 61"/>
                <a:gd name="T19" fmla="*/ 605 h 42"/>
                <a:gd name="T20" fmla="*/ 334 w 61"/>
                <a:gd name="T21" fmla="*/ 704 h 42"/>
                <a:gd name="T22" fmla="*/ 441 w 61"/>
                <a:gd name="T23" fmla="*/ 648 h 42"/>
                <a:gd name="T24" fmla="*/ 459 w 61"/>
                <a:gd name="T25" fmla="*/ 627 h 42"/>
                <a:gd name="T26" fmla="*/ 554 w 61"/>
                <a:gd name="T27" fmla="*/ 605 h 42"/>
                <a:gd name="T28" fmla="*/ 584 w 61"/>
                <a:gd name="T29" fmla="*/ 717 h 42"/>
                <a:gd name="T30" fmla="*/ 722 w 61"/>
                <a:gd name="T31" fmla="*/ 776 h 42"/>
                <a:gd name="T32" fmla="*/ 963 w 61"/>
                <a:gd name="T33" fmla="*/ 547 h 42"/>
                <a:gd name="T34" fmla="*/ 710 w 61"/>
                <a:gd name="T35" fmla="*/ 661 h 4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61" h="42">
                  <a:moveTo>
                    <a:pt x="45" y="35"/>
                  </a:moveTo>
                  <a:cubicBezTo>
                    <a:pt x="43" y="35"/>
                    <a:pt x="43" y="32"/>
                    <a:pt x="41" y="31"/>
                  </a:cubicBezTo>
                  <a:cubicBezTo>
                    <a:pt x="32" y="25"/>
                    <a:pt x="27" y="28"/>
                    <a:pt x="19" y="26"/>
                  </a:cubicBezTo>
                  <a:cubicBezTo>
                    <a:pt x="8" y="25"/>
                    <a:pt x="7" y="9"/>
                    <a:pt x="12" y="8"/>
                  </a:cubicBezTo>
                  <a:cubicBezTo>
                    <a:pt x="15" y="7"/>
                    <a:pt x="9" y="2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9"/>
                    <a:pt x="0" y="24"/>
                    <a:pt x="9" y="32"/>
                  </a:cubicBezTo>
                  <a:cubicBezTo>
                    <a:pt x="13" y="36"/>
                    <a:pt x="18" y="37"/>
                    <a:pt x="21" y="37"/>
                  </a:cubicBezTo>
                  <a:cubicBezTo>
                    <a:pt x="25" y="36"/>
                    <a:pt x="27" y="34"/>
                    <a:pt x="28" y="34"/>
                  </a:cubicBezTo>
                  <a:cubicBezTo>
                    <a:pt x="28" y="33"/>
                    <a:pt x="29" y="33"/>
                    <a:pt x="29" y="33"/>
                  </a:cubicBezTo>
                  <a:cubicBezTo>
                    <a:pt x="32" y="30"/>
                    <a:pt x="34" y="31"/>
                    <a:pt x="35" y="32"/>
                  </a:cubicBezTo>
                  <a:cubicBezTo>
                    <a:pt x="37" y="33"/>
                    <a:pt x="37" y="35"/>
                    <a:pt x="37" y="38"/>
                  </a:cubicBezTo>
                  <a:cubicBezTo>
                    <a:pt x="39" y="40"/>
                    <a:pt x="43" y="42"/>
                    <a:pt x="46" y="41"/>
                  </a:cubicBezTo>
                  <a:cubicBezTo>
                    <a:pt x="52" y="40"/>
                    <a:pt x="59" y="33"/>
                    <a:pt x="61" y="29"/>
                  </a:cubicBezTo>
                  <a:cubicBezTo>
                    <a:pt x="59" y="32"/>
                    <a:pt x="51" y="36"/>
                    <a:pt x="45" y="35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29" name="Freeform 3393">
              <a:extLst>
                <a:ext uri="{FF2B5EF4-FFF2-40B4-BE49-F238E27FC236}">
                  <a16:creationId xmlns:a16="http://schemas.microsoft.com/office/drawing/2014/main" id="{73F5C4F4-6AB6-4B49-81D7-4A9DDBD81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653"/>
              <a:ext cx="185" cy="158"/>
            </a:xfrm>
            <a:custGeom>
              <a:avLst/>
              <a:gdLst>
                <a:gd name="T0" fmla="*/ 1158 w 74"/>
                <a:gd name="T1" fmla="*/ 675 h 59"/>
                <a:gd name="T2" fmla="*/ 1158 w 74"/>
                <a:gd name="T3" fmla="*/ 675 h 59"/>
                <a:gd name="T4" fmla="*/ 613 w 74"/>
                <a:gd name="T5" fmla="*/ 731 h 59"/>
                <a:gd name="T6" fmla="*/ 375 w 74"/>
                <a:gd name="T7" fmla="*/ 150 h 59"/>
                <a:gd name="T8" fmla="*/ 408 w 74"/>
                <a:gd name="T9" fmla="*/ 21 h 59"/>
                <a:gd name="T10" fmla="*/ 125 w 74"/>
                <a:gd name="T11" fmla="*/ 137 h 59"/>
                <a:gd name="T12" fmla="*/ 83 w 74"/>
                <a:gd name="T13" fmla="*/ 137 h 59"/>
                <a:gd name="T14" fmla="*/ 63 w 74"/>
                <a:gd name="T15" fmla="*/ 171 h 59"/>
                <a:gd name="T16" fmla="*/ 63 w 74"/>
                <a:gd name="T17" fmla="*/ 171 h 59"/>
                <a:gd name="T18" fmla="*/ 395 w 74"/>
                <a:gd name="T19" fmla="*/ 983 h 59"/>
                <a:gd name="T20" fmla="*/ 1063 w 74"/>
                <a:gd name="T21" fmla="*/ 846 h 59"/>
                <a:gd name="T22" fmla="*/ 1063 w 74"/>
                <a:gd name="T23" fmla="*/ 825 h 59"/>
                <a:gd name="T24" fmla="*/ 1158 w 74"/>
                <a:gd name="T25" fmla="*/ 688 h 59"/>
                <a:gd name="T26" fmla="*/ 1158 w 74"/>
                <a:gd name="T27" fmla="*/ 675 h 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4" h="59">
                  <a:moveTo>
                    <a:pt x="74" y="35"/>
                  </a:moveTo>
                  <a:cubicBezTo>
                    <a:pt x="74" y="35"/>
                    <a:pt x="74" y="35"/>
                    <a:pt x="74" y="35"/>
                  </a:cubicBezTo>
                  <a:cubicBezTo>
                    <a:pt x="74" y="35"/>
                    <a:pt x="59" y="49"/>
                    <a:pt x="39" y="38"/>
                  </a:cubicBezTo>
                  <a:cubicBezTo>
                    <a:pt x="19" y="27"/>
                    <a:pt x="20" y="16"/>
                    <a:pt x="24" y="8"/>
                  </a:cubicBezTo>
                  <a:cubicBezTo>
                    <a:pt x="28" y="0"/>
                    <a:pt x="26" y="1"/>
                    <a:pt x="26" y="1"/>
                  </a:cubicBezTo>
                  <a:cubicBezTo>
                    <a:pt x="26" y="1"/>
                    <a:pt x="13" y="14"/>
                    <a:pt x="8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8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1" y="21"/>
                    <a:pt x="0" y="42"/>
                    <a:pt x="25" y="51"/>
                  </a:cubicBezTo>
                  <a:cubicBezTo>
                    <a:pt x="48" y="59"/>
                    <a:pt x="65" y="47"/>
                    <a:pt x="68" y="44"/>
                  </a:cubicBezTo>
                  <a:cubicBezTo>
                    <a:pt x="68" y="44"/>
                    <a:pt x="68" y="43"/>
                    <a:pt x="68" y="43"/>
                  </a:cubicBezTo>
                  <a:cubicBezTo>
                    <a:pt x="71" y="41"/>
                    <a:pt x="72" y="39"/>
                    <a:pt x="74" y="36"/>
                  </a:cubicBezTo>
                  <a:cubicBezTo>
                    <a:pt x="74" y="36"/>
                    <a:pt x="74" y="36"/>
                    <a:pt x="74" y="35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0" name="Freeform 3394">
              <a:extLst>
                <a:ext uri="{FF2B5EF4-FFF2-40B4-BE49-F238E27FC236}">
                  <a16:creationId xmlns:a16="http://schemas.microsoft.com/office/drawing/2014/main" id="{ABF0D2BC-4DC3-4D98-9769-C28138F2C9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7" y="2371"/>
              <a:ext cx="97" cy="296"/>
            </a:xfrm>
            <a:custGeom>
              <a:avLst/>
              <a:gdLst>
                <a:gd name="T0" fmla="*/ 279 w 39"/>
                <a:gd name="T1" fmla="*/ 2027 h 111"/>
                <a:gd name="T2" fmla="*/ 291 w 39"/>
                <a:gd name="T3" fmla="*/ 2013 h 111"/>
                <a:gd name="T4" fmla="*/ 279 w 39"/>
                <a:gd name="T5" fmla="*/ 2027 h 111"/>
                <a:gd name="T6" fmla="*/ 403 w 39"/>
                <a:gd name="T7" fmla="*/ 989 h 111"/>
                <a:gd name="T8" fmla="*/ 371 w 39"/>
                <a:gd name="T9" fmla="*/ 832 h 111"/>
                <a:gd name="T10" fmla="*/ 229 w 39"/>
                <a:gd name="T11" fmla="*/ 248 h 111"/>
                <a:gd name="T12" fmla="*/ 0 w 39"/>
                <a:gd name="T13" fmla="*/ 0 h 111"/>
                <a:gd name="T14" fmla="*/ 216 w 39"/>
                <a:gd name="T15" fmla="*/ 419 h 111"/>
                <a:gd name="T16" fmla="*/ 259 w 39"/>
                <a:gd name="T17" fmla="*/ 1080 h 111"/>
                <a:gd name="T18" fmla="*/ 291 w 39"/>
                <a:gd name="T19" fmla="*/ 2013 h 111"/>
                <a:gd name="T20" fmla="*/ 403 w 39"/>
                <a:gd name="T21" fmla="*/ 1821 h 111"/>
                <a:gd name="T22" fmla="*/ 403 w 39"/>
                <a:gd name="T23" fmla="*/ 989 h 1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111">
                  <a:moveTo>
                    <a:pt x="18" y="107"/>
                  </a:moveTo>
                  <a:cubicBezTo>
                    <a:pt x="19" y="107"/>
                    <a:pt x="19" y="106"/>
                    <a:pt x="19" y="106"/>
                  </a:cubicBezTo>
                  <a:cubicBezTo>
                    <a:pt x="15" y="111"/>
                    <a:pt x="18" y="107"/>
                    <a:pt x="18" y="107"/>
                  </a:cubicBezTo>
                  <a:close/>
                  <a:moveTo>
                    <a:pt x="26" y="52"/>
                  </a:moveTo>
                  <a:cubicBezTo>
                    <a:pt x="24" y="50"/>
                    <a:pt x="24" y="48"/>
                    <a:pt x="24" y="44"/>
                  </a:cubicBezTo>
                  <a:cubicBezTo>
                    <a:pt x="24" y="38"/>
                    <a:pt x="23" y="26"/>
                    <a:pt x="15" y="13"/>
                  </a:cubicBezTo>
                  <a:cubicBezTo>
                    <a:pt x="9" y="5"/>
                    <a:pt x="3" y="2"/>
                    <a:pt x="0" y="0"/>
                  </a:cubicBezTo>
                  <a:cubicBezTo>
                    <a:pt x="5" y="4"/>
                    <a:pt x="13" y="13"/>
                    <a:pt x="14" y="22"/>
                  </a:cubicBezTo>
                  <a:cubicBezTo>
                    <a:pt x="15" y="35"/>
                    <a:pt x="18" y="50"/>
                    <a:pt x="17" y="57"/>
                  </a:cubicBezTo>
                  <a:cubicBezTo>
                    <a:pt x="15" y="64"/>
                    <a:pt x="33" y="75"/>
                    <a:pt x="19" y="106"/>
                  </a:cubicBezTo>
                  <a:cubicBezTo>
                    <a:pt x="20" y="104"/>
                    <a:pt x="22" y="101"/>
                    <a:pt x="26" y="96"/>
                  </a:cubicBezTo>
                  <a:cubicBezTo>
                    <a:pt x="39" y="77"/>
                    <a:pt x="32" y="57"/>
                    <a:pt x="26" y="52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1" name="Freeform 3395">
              <a:extLst>
                <a:ext uri="{FF2B5EF4-FFF2-40B4-BE49-F238E27FC236}">
                  <a16:creationId xmlns:a16="http://schemas.microsoft.com/office/drawing/2014/main" id="{D02F6D9E-6DC6-4C08-8E49-6742DA839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507"/>
              <a:ext cx="148" cy="218"/>
            </a:xfrm>
            <a:custGeom>
              <a:avLst/>
              <a:gdLst>
                <a:gd name="T0" fmla="*/ 271 w 59"/>
                <a:gd name="T1" fmla="*/ 21 h 82"/>
                <a:gd name="T2" fmla="*/ 20 w 59"/>
                <a:gd name="T3" fmla="*/ 35 h 82"/>
                <a:gd name="T4" fmla="*/ 0 w 59"/>
                <a:gd name="T5" fmla="*/ 35 h 82"/>
                <a:gd name="T6" fmla="*/ 534 w 59"/>
                <a:gd name="T7" fmla="*/ 601 h 82"/>
                <a:gd name="T8" fmla="*/ 647 w 59"/>
                <a:gd name="T9" fmla="*/ 1542 h 82"/>
                <a:gd name="T10" fmla="*/ 660 w 59"/>
                <a:gd name="T11" fmla="*/ 1542 h 82"/>
                <a:gd name="T12" fmla="*/ 868 w 59"/>
                <a:gd name="T13" fmla="*/ 1279 h 82"/>
                <a:gd name="T14" fmla="*/ 838 w 59"/>
                <a:gd name="T15" fmla="*/ 715 h 82"/>
                <a:gd name="T16" fmla="*/ 271 w 59"/>
                <a:gd name="T17" fmla="*/ 21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9" h="82">
                  <a:moveTo>
                    <a:pt x="17" y="1"/>
                  </a:moveTo>
                  <a:cubicBezTo>
                    <a:pt x="10" y="0"/>
                    <a:pt x="5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12" y="4"/>
                    <a:pt x="19" y="17"/>
                    <a:pt x="34" y="32"/>
                  </a:cubicBezTo>
                  <a:cubicBezTo>
                    <a:pt x="45" y="44"/>
                    <a:pt x="51" y="66"/>
                    <a:pt x="41" y="82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5" y="79"/>
                    <a:pt x="50" y="76"/>
                    <a:pt x="55" y="68"/>
                  </a:cubicBezTo>
                  <a:cubicBezTo>
                    <a:pt x="59" y="63"/>
                    <a:pt x="59" y="50"/>
                    <a:pt x="53" y="38"/>
                  </a:cubicBezTo>
                  <a:cubicBezTo>
                    <a:pt x="43" y="17"/>
                    <a:pt x="27" y="3"/>
                    <a:pt x="17" y="1"/>
                  </a:cubicBezTo>
                  <a:close/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2" name="Freeform 3396">
              <a:extLst>
                <a:ext uri="{FF2B5EF4-FFF2-40B4-BE49-F238E27FC236}">
                  <a16:creationId xmlns:a16="http://schemas.microsoft.com/office/drawing/2014/main" id="{65BB3432-875F-4BBE-9C66-39067115E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539"/>
              <a:ext cx="32" cy="90"/>
            </a:xfrm>
            <a:custGeom>
              <a:avLst/>
              <a:gdLst>
                <a:gd name="T0" fmla="*/ 103 w 13"/>
                <a:gd name="T1" fmla="*/ 0 h 34"/>
                <a:gd name="T2" fmla="*/ 0 w 13"/>
                <a:gd name="T3" fmla="*/ 630 h 34"/>
                <a:gd name="T4" fmla="*/ 103 w 13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4">
                  <a:moveTo>
                    <a:pt x="7" y="0"/>
                  </a:moveTo>
                  <a:cubicBezTo>
                    <a:pt x="10" y="8"/>
                    <a:pt x="13" y="23"/>
                    <a:pt x="0" y="34"/>
                  </a:cubicBezTo>
                  <a:cubicBezTo>
                    <a:pt x="2" y="30"/>
                    <a:pt x="9" y="14"/>
                    <a:pt x="7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3" name="Freeform 3397">
              <a:extLst>
                <a:ext uri="{FF2B5EF4-FFF2-40B4-BE49-F238E27FC236}">
                  <a16:creationId xmlns:a16="http://schemas.microsoft.com/office/drawing/2014/main" id="{F2325E12-0463-48DA-81C1-81B34E207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680"/>
              <a:ext cx="65" cy="67"/>
            </a:xfrm>
            <a:custGeom>
              <a:avLst/>
              <a:gdLst>
                <a:gd name="T0" fmla="*/ 0 w 26"/>
                <a:gd name="T1" fmla="*/ 0 h 25"/>
                <a:gd name="T2" fmla="*/ 408 w 26"/>
                <a:gd name="T3" fmla="*/ 461 h 25"/>
                <a:gd name="T4" fmla="*/ 0 w 26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0" y="0"/>
                  </a:moveTo>
                  <a:cubicBezTo>
                    <a:pt x="1" y="13"/>
                    <a:pt x="12" y="25"/>
                    <a:pt x="26" y="24"/>
                  </a:cubicBezTo>
                  <a:cubicBezTo>
                    <a:pt x="11" y="20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4" name="Freeform 3398">
              <a:extLst>
                <a:ext uri="{FF2B5EF4-FFF2-40B4-BE49-F238E27FC236}">
                  <a16:creationId xmlns:a16="http://schemas.microsoft.com/office/drawing/2014/main" id="{EBE31C8A-C212-47D4-ACAA-DB5F72A5D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9" y="2584"/>
              <a:ext cx="43" cy="16"/>
            </a:xfrm>
            <a:custGeom>
              <a:avLst/>
              <a:gdLst>
                <a:gd name="T0" fmla="*/ 0 w 17"/>
                <a:gd name="T1" fmla="*/ 0 h 6"/>
                <a:gd name="T2" fmla="*/ 276 w 17"/>
                <a:gd name="T3" fmla="*/ 93 h 6"/>
                <a:gd name="T4" fmla="*/ 0 w 1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">
                  <a:moveTo>
                    <a:pt x="0" y="0"/>
                  </a:moveTo>
                  <a:cubicBezTo>
                    <a:pt x="4" y="6"/>
                    <a:pt x="14" y="6"/>
                    <a:pt x="17" y="5"/>
                  </a:cubicBezTo>
                  <a:cubicBezTo>
                    <a:pt x="13" y="6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" name="Freeform 3399">
              <a:extLst>
                <a:ext uri="{FF2B5EF4-FFF2-40B4-BE49-F238E27FC236}">
                  <a16:creationId xmlns:a16="http://schemas.microsoft.com/office/drawing/2014/main" id="{D1C4E616-3067-4ED8-8A9B-56AD81CC7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387"/>
              <a:ext cx="52" cy="66"/>
            </a:xfrm>
            <a:custGeom>
              <a:avLst/>
              <a:gdLst>
                <a:gd name="T0" fmla="*/ 319 w 21"/>
                <a:gd name="T1" fmla="*/ 0 h 25"/>
                <a:gd name="T2" fmla="*/ 0 w 21"/>
                <a:gd name="T3" fmla="*/ 459 h 25"/>
                <a:gd name="T4" fmla="*/ 319 w 21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5">
                  <a:moveTo>
                    <a:pt x="21" y="0"/>
                  </a:moveTo>
                  <a:cubicBezTo>
                    <a:pt x="21" y="8"/>
                    <a:pt x="13" y="20"/>
                    <a:pt x="0" y="25"/>
                  </a:cubicBezTo>
                  <a:cubicBezTo>
                    <a:pt x="4" y="23"/>
                    <a:pt x="15" y="13"/>
                    <a:pt x="21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" name="Freeform 3400">
              <a:extLst>
                <a:ext uri="{FF2B5EF4-FFF2-40B4-BE49-F238E27FC236}">
                  <a16:creationId xmlns:a16="http://schemas.microsoft.com/office/drawing/2014/main" id="{4B6F450C-EA0F-4E6B-BAFF-461C861AA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2" y="2485"/>
              <a:ext cx="92" cy="120"/>
            </a:xfrm>
            <a:custGeom>
              <a:avLst/>
              <a:gdLst>
                <a:gd name="T0" fmla="*/ 0 w 37"/>
                <a:gd name="T1" fmla="*/ 0 h 45"/>
                <a:gd name="T2" fmla="*/ 569 w 37"/>
                <a:gd name="T3" fmla="*/ 853 h 45"/>
                <a:gd name="T4" fmla="*/ 0 w 37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45">
                  <a:moveTo>
                    <a:pt x="0" y="0"/>
                  </a:moveTo>
                  <a:cubicBezTo>
                    <a:pt x="2" y="14"/>
                    <a:pt x="16" y="40"/>
                    <a:pt x="37" y="45"/>
                  </a:cubicBezTo>
                  <a:cubicBezTo>
                    <a:pt x="28" y="43"/>
                    <a:pt x="1" y="36"/>
                    <a:pt x="0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" name="Freeform 3401">
              <a:extLst>
                <a:ext uri="{FF2B5EF4-FFF2-40B4-BE49-F238E27FC236}">
                  <a16:creationId xmlns:a16="http://schemas.microsoft.com/office/drawing/2014/main" id="{25D46F41-F09A-4497-8504-1B700F9D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368"/>
              <a:ext cx="35" cy="77"/>
            </a:xfrm>
            <a:custGeom>
              <a:avLst/>
              <a:gdLst>
                <a:gd name="T0" fmla="*/ 20 w 14"/>
                <a:gd name="T1" fmla="*/ 0 h 29"/>
                <a:gd name="T2" fmla="*/ 220 w 14"/>
                <a:gd name="T3" fmla="*/ 542 h 29"/>
                <a:gd name="T4" fmla="*/ 20 w 1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9">
                  <a:moveTo>
                    <a:pt x="1" y="0"/>
                  </a:moveTo>
                  <a:cubicBezTo>
                    <a:pt x="0" y="11"/>
                    <a:pt x="3" y="24"/>
                    <a:pt x="14" y="29"/>
                  </a:cubicBezTo>
                  <a:cubicBezTo>
                    <a:pt x="9" y="25"/>
                    <a:pt x="0" y="6"/>
                    <a:pt x="1" y="0"/>
                  </a:cubicBezTo>
                  <a:close/>
                </a:path>
              </a:pathLst>
            </a:custGeom>
            <a:solidFill>
              <a:srgbClr val="F4D9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" name="Freeform 3402">
              <a:extLst>
                <a:ext uri="{FF2B5EF4-FFF2-40B4-BE49-F238E27FC236}">
                  <a16:creationId xmlns:a16="http://schemas.microsoft.com/office/drawing/2014/main" id="{EC2A5D5D-BCA7-4A0E-AFBE-F14E274E4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2443"/>
              <a:ext cx="125" cy="200"/>
            </a:xfrm>
            <a:custGeom>
              <a:avLst/>
              <a:gdLst>
                <a:gd name="T0" fmla="*/ 583 w 50"/>
                <a:gd name="T1" fmla="*/ 0 h 75"/>
                <a:gd name="T2" fmla="*/ 395 w 50"/>
                <a:gd name="T3" fmla="*/ 648 h 75"/>
                <a:gd name="T4" fmla="*/ 158 w 50"/>
                <a:gd name="T5" fmla="*/ 661 h 75"/>
                <a:gd name="T6" fmla="*/ 0 w 50"/>
                <a:gd name="T7" fmla="*/ 533 h 75"/>
                <a:gd name="T8" fmla="*/ 363 w 50"/>
                <a:gd name="T9" fmla="*/ 1003 h 75"/>
                <a:gd name="T10" fmla="*/ 688 w 50"/>
                <a:gd name="T11" fmla="*/ 1421 h 75"/>
                <a:gd name="T12" fmla="*/ 770 w 50"/>
                <a:gd name="T13" fmla="*/ 1101 h 75"/>
                <a:gd name="T14" fmla="*/ 738 w 50"/>
                <a:gd name="T15" fmla="*/ 760 h 75"/>
                <a:gd name="T16" fmla="*/ 688 w 50"/>
                <a:gd name="T17" fmla="*/ 1059 h 75"/>
                <a:gd name="T18" fmla="*/ 488 w 50"/>
                <a:gd name="T19" fmla="*/ 1003 h 75"/>
                <a:gd name="T20" fmla="*/ 488 w 50"/>
                <a:gd name="T21" fmla="*/ 717 h 75"/>
                <a:gd name="T22" fmla="*/ 688 w 50"/>
                <a:gd name="T23" fmla="*/ 819 h 75"/>
                <a:gd name="T24" fmla="*/ 658 w 50"/>
                <a:gd name="T25" fmla="*/ 397 h 7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75">
                  <a:moveTo>
                    <a:pt x="37" y="0"/>
                  </a:moveTo>
                  <a:cubicBezTo>
                    <a:pt x="38" y="12"/>
                    <a:pt x="35" y="27"/>
                    <a:pt x="25" y="34"/>
                  </a:cubicBezTo>
                  <a:cubicBezTo>
                    <a:pt x="21" y="37"/>
                    <a:pt x="15" y="37"/>
                    <a:pt x="10" y="35"/>
                  </a:cubicBezTo>
                  <a:cubicBezTo>
                    <a:pt x="7" y="34"/>
                    <a:pt x="1" y="31"/>
                    <a:pt x="0" y="28"/>
                  </a:cubicBezTo>
                  <a:cubicBezTo>
                    <a:pt x="8" y="37"/>
                    <a:pt x="12" y="48"/>
                    <a:pt x="23" y="53"/>
                  </a:cubicBezTo>
                  <a:cubicBezTo>
                    <a:pt x="34" y="59"/>
                    <a:pt x="37" y="64"/>
                    <a:pt x="44" y="75"/>
                  </a:cubicBezTo>
                  <a:cubicBezTo>
                    <a:pt x="44" y="69"/>
                    <a:pt x="48" y="64"/>
                    <a:pt x="49" y="58"/>
                  </a:cubicBezTo>
                  <a:cubicBezTo>
                    <a:pt x="50" y="53"/>
                    <a:pt x="50" y="45"/>
                    <a:pt x="47" y="40"/>
                  </a:cubicBezTo>
                  <a:cubicBezTo>
                    <a:pt x="48" y="44"/>
                    <a:pt x="48" y="54"/>
                    <a:pt x="44" y="56"/>
                  </a:cubicBezTo>
                  <a:cubicBezTo>
                    <a:pt x="41" y="59"/>
                    <a:pt x="33" y="55"/>
                    <a:pt x="31" y="53"/>
                  </a:cubicBezTo>
                  <a:cubicBezTo>
                    <a:pt x="27" y="49"/>
                    <a:pt x="27" y="42"/>
                    <a:pt x="31" y="38"/>
                  </a:cubicBezTo>
                  <a:cubicBezTo>
                    <a:pt x="33" y="36"/>
                    <a:pt x="39" y="38"/>
                    <a:pt x="44" y="43"/>
                  </a:cubicBezTo>
                  <a:cubicBezTo>
                    <a:pt x="46" y="47"/>
                    <a:pt x="43" y="25"/>
                    <a:pt x="42" y="21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" name="Freeform 3403">
              <a:extLst>
                <a:ext uri="{FF2B5EF4-FFF2-40B4-BE49-F238E27FC236}">
                  <a16:creationId xmlns:a16="http://schemas.microsoft.com/office/drawing/2014/main" id="{A003949A-E910-44CE-A6EF-38D6403FB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629"/>
              <a:ext cx="145" cy="112"/>
            </a:xfrm>
            <a:custGeom>
              <a:avLst/>
              <a:gdLst>
                <a:gd name="T0" fmla="*/ 0 w 58"/>
                <a:gd name="T1" fmla="*/ 227 h 42"/>
                <a:gd name="T2" fmla="*/ 563 w 58"/>
                <a:gd name="T3" fmla="*/ 776 h 42"/>
                <a:gd name="T4" fmla="*/ 875 w 58"/>
                <a:gd name="T5" fmla="*/ 435 h 42"/>
                <a:gd name="T6" fmla="*/ 863 w 58"/>
                <a:gd name="T7" fmla="*/ 205 h 42"/>
                <a:gd name="T8" fmla="*/ 770 w 58"/>
                <a:gd name="T9" fmla="*/ 0 h 42"/>
                <a:gd name="T10" fmla="*/ 738 w 58"/>
                <a:gd name="T11" fmla="*/ 435 h 42"/>
                <a:gd name="T12" fmla="*/ 458 w 58"/>
                <a:gd name="T13" fmla="*/ 533 h 42"/>
                <a:gd name="T14" fmla="*/ 0 w 58"/>
                <a:gd name="T15" fmla="*/ 171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42">
                  <a:moveTo>
                    <a:pt x="0" y="12"/>
                  </a:moveTo>
                  <a:cubicBezTo>
                    <a:pt x="7" y="27"/>
                    <a:pt x="19" y="40"/>
                    <a:pt x="36" y="41"/>
                  </a:cubicBezTo>
                  <a:cubicBezTo>
                    <a:pt x="45" y="42"/>
                    <a:pt x="54" y="31"/>
                    <a:pt x="56" y="23"/>
                  </a:cubicBezTo>
                  <a:cubicBezTo>
                    <a:pt x="58" y="18"/>
                    <a:pt x="58" y="15"/>
                    <a:pt x="55" y="11"/>
                  </a:cubicBezTo>
                  <a:cubicBezTo>
                    <a:pt x="53" y="9"/>
                    <a:pt x="52" y="2"/>
                    <a:pt x="49" y="0"/>
                  </a:cubicBezTo>
                  <a:cubicBezTo>
                    <a:pt x="53" y="5"/>
                    <a:pt x="51" y="18"/>
                    <a:pt x="47" y="23"/>
                  </a:cubicBezTo>
                  <a:cubicBezTo>
                    <a:pt x="43" y="28"/>
                    <a:pt x="36" y="30"/>
                    <a:pt x="29" y="28"/>
                  </a:cubicBezTo>
                  <a:cubicBezTo>
                    <a:pt x="17" y="26"/>
                    <a:pt x="7" y="18"/>
                    <a:pt x="0" y="9"/>
                  </a:cubicBezTo>
                </a:path>
              </a:pathLst>
            </a:custGeom>
            <a:solidFill>
              <a:srgbClr val="DD8C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" name="Freeform 3404">
              <a:extLst>
                <a:ext uri="{FF2B5EF4-FFF2-40B4-BE49-F238E27FC236}">
                  <a16:creationId xmlns:a16="http://schemas.microsoft.com/office/drawing/2014/main" id="{B0E8EF64-CD6E-4606-8084-68EB1ADF0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568"/>
              <a:ext cx="12" cy="45"/>
            </a:xfrm>
            <a:custGeom>
              <a:avLst/>
              <a:gdLst>
                <a:gd name="T0" fmla="*/ 58 w 5"/>
                <a:gd name="T1" fmla="*/ 0 h 17"/>
                <a:gd name="T2" fmla="*/ 0 w 5"/>
                <a:gd name="T3" fmla="*/ 31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4" y="0"/>
                  </a:moveTo>
                  <a:cubicBezTo>
                    <a:pt x="5" y="7"/>
                    <a:pt x="5" y="12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" name="Freeform 3405">
              <a:extLst>
                <a:ext uri="{FF2B5EF4-FFF2-40B4-BE49-F238E27FC236}">
                  <a16:creationId xmlns:a16="http://schemas.microsoft.com/office/drawing/2014/main" id="{4F4D93F6-6AA2-4246-9B85-83FD17D3E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541"/>
              <a:ext cx="38" cy="46"/>
            </a:xfrm>
            <a:custGeom>
              <a:avLst/>
              <a:gdLst>
                <a:gd name="T0" fmla="*/ 0 w 15"/>
                <a:gd name="T1" fmla="*/ 0 h 17"/>
                <a:gd name="T2" fmla="*/ 243 w 15"/>
                <a:gd name="T3" fmla="*/ 33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7">
                  <a:moveTo>
                    <a:pt x="0" y="0"/>
                  </a:moveTo>
                  <a:cubicBezTo>
                    <a:pt x="1" y="6"/>
                    <a:pt x="12" y="16"/>
                    <a:pt x="15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" name="Freeform 3406">
              <a:extLst>
                <a:ext uri="{FF2B5EF4-FFF2-40B4-BE49-F238E27FC236}">
                  <a16:creationId xmlns:a16="http://schemas.microsoft.com/office/drawing/2014/main" id="{A7BB4155-2002-425D-A0CA-4BA10BC74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701"/>
              <a:ext cx="35" cy="35"/>
            </a:xfrm>
            <a:custGeom>
              <a:avLst/>
              <a:gdLst>
                <a:gd name="T0" fmla="*/ 0 w 14"/>
                <a:gd name="T1" fmla="*/ 0 h 13"/>
                <a:gd name="T2" fmla="*/ 220 w 14"/>
                <a:gd name="T3" fmla="*/ 253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2" y="8"/>
                    <a:pt x="11" y="13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" name="Freeform 3407">
              <a:extLst>
                <a:ext uri="{FF2B5EF4-FFF2-40B4-BE49-F238E27FC236}">
                  <a16:creationId xmlns:a16="http://schemas.microsoft.com/office/drawing/2014/main" id="{8CF9BB1C-7C58-40F2-B853-1927D418C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400"/>
              <a:ext cx="12" cy="27"/>
            </a:xfrm>
            <a:custGeom>
              <a:avLst/>
              <a:gdLst>
                <a:gd name="T0" fmla="*/ 0 w 5"/>
                <a:gd name="T1" fmla="*/ 0 h 10"/>
                <a:gd name="T2" fmla="*/ 70 w 5"/>
                <a:gd name="T3" fmla="*/ 19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">
                  <a:moveTo>
                    <a:pt x="0" y="0"/>
                  </a:moveTo>
                  <a:cubicBezTo>
                    <a:pt x="0" y="5"/>
                    <a:pt x="2" y="7"/>
                    <a:pt x="5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" name="Freeform 3408">
              <a:extLst>
                <a:ext uri="{FF2B5EF4-FFF2-40B4-BE49-F238E27FC236}">
                  <a16:creationId xmlns:a16="http://schemas.microsoft.com/office/drawing/2014/main" id="{28508EDA-9E72-47AE-838C-4EC4BD2EF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405"/>
              <a:ext cx="28" cy="35"/>
            </a:xfrm>
            <a:custGeom>
              <a:avLst/>
              <a:gdLst>
                <a:gd name="T0" fmla="*/ 0 w 11"/>
                <a:gd name="T1" fmla="*/ 253 h 13"/>
                <a:gd name="T2" fmla="*/ 181 w 11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0" y="13"/>
                  </a:moveTo>
                  <a:cubicBezTo>
                    <a:pt x="5" y="12"/>
                    <a:pt x="10" y="5"/>
                    <a:pt x="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" name="Freeform 3409">
              <a:extLst>
                <a:ext uri="{FF2B5EF4-FFF2-40B4-BE49-F238E27FC236}">
                  <a16:creationId xmlns:a16="http://schemas.microsoft.com/office/drawing/2014/main" id="{0BB72180-51BB-43B2-BE48-D225A8289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" y="2227"/>
              <a:ext cx="243" cy="192"/>
            </a:xfrm>
            <a:custGeom>
              <a:avLst/>
              <a:gdLst>
                <a:gd name="T0" fmla="*/ 1350 w 97"/>
                <a:gd name="T1" fmla="*/ 797 h 72"/>
                <a:gd name="T2" fmla="*/ 1318 w 97"/>
                <a:gd name="T3" fmla="*/ 853 h 72"/>
                <a:gd name="T4" fmla="*/ 1400 w 97"/>
                <a:gd name="T5" fmla="*/ 797 h 72"/>
                <a:gd name="T6" fmla="*/ 1493 w 97"/>
                <a:gd name="T7" fmla="*/ 605 h 72"/>
                <a:gd name="T8" fmla="*/ 1506 w 97"/>
                <a:gd name="T9" fmla="*/ 589 h 72"/>
                <a:gd name="T10" fmla="*/ 1288 w 97"/>
                <a:gd name="T11" fmla="*/ 115 h 72"/>
                <a:gd name="T12" fmla="*/ 754 w 97"/>
                <a:gd name="T13" fmla="*/ 77 h 72"/>
                <a:gd name="T14" fmla="*/ 564 w 97"/>
                <a:gd name="T15" fmla="*/ 320 h 72"/>
                <a:gd name="T16" fmla="*/ 551 w 97"/>
                <a:gd name="T17" fmla="*/ 363 h 72"/>
                <a:gd name="T18" fmla="*/ 333 w 97"/>
                <a:gd name="T19" fmla="*/ 419 h 72"/>
                <a:gd name="T20" fmla="*/ 313 w 97"/>
                <a:gd name="T21" fmla="*/ 397 h 72"/>
                <a:gd name="T22" fmla="*/ 251 w 97"/>
                <a:gd name="T23" fmla="*/ 397 h 72"/>
                <a:gd name="T24" fmla="*/ 95 w 97"/>
                <a:gd name="T25" fmla="*/ 589 h 72"/>
                <a:gd name="T26" fmla="*/ 175 w 97"/>
                <a:gd name="T27" fmla="*/ 1251 h 72"/>
                <a:gd name="T28" fmla="*/ 363 w 97"/>
                <a:gd name="T29" fmla="*/ 1365 h 72"/>
                <a:gd name="T30" fmla="*/ 271 w 97"/>
                <a:gd name="T31" fmla="*/ 533 h 72"/>
                <a:gd name="T32" fmla="*/ 564 w 97"/>
                <a:gd name="T33" fmla="*/ 605 h 72"/>
                <a:gd name="T34" fmla="*/ 596 w 97"/>
                <a:gd name="T35" fmla="*/ 989 h 72"/>
                <a:gd name="T36" fmla="*/ 992 w 97"/>
                <a:gd name="T37" fmla="*/ 192 h 72"/>
                <a:gd name="T38" fmla="*/ 1350 w 97"/>
                <a:gd name="T39" fmla="*/ 797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97" h="72">
                  <a:moveTo>
                    <a:pt x="86" y="42"/>
                  </a:moveTo>
                  <a:cubicBezTo>
                    <a:pt x="85" y="43"/>
                    <a:pt x="84" y="44"/>
                    <a:pt x="84" y="45"/>
                  </a:cubicBezTo>
                  <a:cubicBezTo>
                    <a:pt x="85" y="43"/>
                    <a:pt x="88" y="42"/>
                    <a:pt x="89" y="42"/>
                  </a:cubicBezTo>
                  <a:cubicBezTo>
                    <a:pt x="92" y="41"/>
                    <a:pt x="95" y="40"/>
                    <a:pt x="95" y="32"/>
                  </a:cubicBezTo>
                  <a:cubicBezTo>
                    <a:pt x="96" y="31"/>
                    <a:pt x="96" y="31"/>
                    <a:pt x="96" y="31"/>
                  </a:cubicBezTo>
                  <a:cubicBezTo>
                    <a:pt x="97" y="23"/>
                    <a:pt x="96" y="12"/>
                    <a:pt x="82" y="6"/>
                  </a:cubicBezTo>
                  <a:cubicBezTo>
                    <a:pt x="70" y="1"/>
                    <a:pt x="57" y="0"/>
                    <a:pt x="48" y="4"/>
                  </a:cubicBezTo>
                  <a:cubicBezTo>
                    <a:pt x="42" y="7"/>
                    <a:pt x="38" y="11"/>
                    <a:pt x="36" y="17"/>
                  </a:cubicBezTo>
                  <a:cubicBezTo>
                    <a:pt x="36" y="18"/>
                    <a:pt x="35" y="18"/>
                    <a:pt x="35" y="19"/>
                  </a:cubicBezTo>
                  <a:cubicBezTo>
                    <a:pt x="28" y="24"/>
                    <a:pt x="22" y="22"/>
                    <a:pt x="21" y="22"/>
                  </a:cubicBezTo>
                  <a:cubicBezTo>
                    <a:pt x="21" y="21"/>
                    <a:pt x="20" y="21"/>
                    <a:pt x="20" y="21"/>
                  </a:cubicBezTo>
                  <a:cubicBezTo>
                    <a:pt x="20" y="21"/>
                    <a:pt x="18" y="20"/>
                    <a:pt x="16" y="21"/>
                  </a:cubicBezTo>
                  <a:cubicBezTo>
                    <a:pt x="14" y="22"/>
                    <a:pt x="9" y="24"/>
                    <a:pt x="6" y="31"/>
                  </a:cubicBezTo>
                  <a:cubicBezTo>
                    <a:pt x="1" y="43"/>
                    <a:pt x="5" y="60"/>
                    <a:pt x="11" y="66"/>
                  </a:cubicBezTo>
                  <a:cubicBezTo>
                    <a:pt x="14" y="70"/>
                    <a:pt x="19" y="71"/>
                    <a:pt x="23" y="72"/>
                  </a:cubicBezTo>
                  <a:cubicBezTo>
                    <a:pt x="15" y="68"/>
                    <a:pt x="0" y="39"/>
                    <a:pt x="17" y="28"/>
                  </a:cubicBezTo>
                  <a:cubicBezTo>
                    <a:pt x="23" y="25"/>
                    <a:pt x="37" y="25"/>
                    <a:pt x="36" y="32"/>
                  </a:cubicBezTo>
                  <a:cubicBezTo>
                    <a:pt x="36" y="39"/>
                    <a:pt x="36" y="48"/>
                    <a:pt x="38" y="52"/>
                  </a:cubicBezTo>
                  <a:cubicBezTo>
                    <a:pt x="35" y="33"/>
                    <a:pt x="42" y="10"/>
                    <a:pt x="63" y="10"/>
                  </a:cubicBezTo>
                  <a:cubicBezTo>
                    <a:pt x="85" y="10"/>
                    <a:pt x="92" y="34"/>
                    <a:pt x="86" y="42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" name="Freeform 3410">
              <a:extLst>
                <a:ext uri="{FF2B5EF4-FFF2-40B4-BE49-F238E27FC236}">
                  <a16:creationId xmlns:a16="http://schemas.microsoft.com/office/drawing/2014/main" id="{3FAF869C-01EB-4E3E-8637-C5A4D92F4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" y="2443"/>
              <a:ext cx="72" cy="114"/>
            </a:xfrm>
            <a:custGeom>
              <a:avLst/>
              <a:gdLst>
                <a:gd name="T0" fmla="*/ 154 w 29"/>
                <a:gd name="T1" fmla="*/ 562 h 43"/>
                <a:gd name="T2" fmla="*/ 104 w 29"/>
                <a:gd name="T3" fmla="*/ 148 h 43"/>
                <a:gd name="T4" fmla="*/ 184 w 29"/>
                <a:gd name="T5" fmla="*/ 90 h 43"/>
                <a:gd name="T6" fmla="*/ 124 w 29"/>
                <a:gd name="T7" fmla="*/ 0 h 43"/>
                <a:gd name="T8" fmla="*/ 124 w 29"/>
                <a:gd name="T9" fmla="*/ 0 h 43"/>
                <a:gd name="T10" fmla="*/ 92 w 29"/>
                <a:gd name="T11" fmla="*/ 34 h 43"/>
                <a:gd name="T12" fmla="*/ 30 w 29"/>
                <a:gd name="T13" fmla="*/ 392 h 43"/>
                <a:gd name="T14" fmla="*/ 246 w 29"/>
                <a:gd name="T15" fmla="*/ 766 h 43"/>
                <a:gd name="T16" fmla="*/ 444 w 29"/>
                <a:gd name="T17" fmla="*/ 724 h 43"/>
                <a:gd name="T18" fmla="*/ 154 w 29"/>
                <a:gd name="T19" fmla="*/ 562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10" y="30"/>
                  </a:moveTo>
                  <a:cubicBezTo>
                    <a:pt x="7" y="23"/>
                    <a:pt x="5" y="13"/>
                    <a:pt x="7" y="8"/>
                  </a:cubicBezTo>
                  <a:cubicBezTo>
                    <a:pt x="9" y="4"/>
                    <a:pt x="12" y="5"/>
                    <a:pt x="12" y="5"/>
                  </a:cubicBezTo>
                  <a:cubicBezTo>
                    <a:pt x="12" y="5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7" y="1"/>
                    <a:pt x="6" y="2"/>
                  </a:cubicBezTo>
                  <a:cubicBezTo>
                    <a:pt x="3" y="5"/>
                    <a:pt x="0" y="13"/>
                    <a:pt x="2" y="21"/>
                  </a:cubicBezTo>
                  <a:cubicBezTo>
                    <a:pt x="4" y="28"/>
                    <a:pt x="9" y="38"/>
                    <a:pt x="16" y="41"/>
                  </a:cubicBezTo>
                  <a:cubicBezTo>
                    <a:pt x="20" y="43"/>
                    <a:pt x="24" y="42"/>
                    <a:pt x="29" y="39"/>
                  </a:cubicBezTo>
                  <a:cubicBezTo>
                    <a:pt x="22" y="42"/>
                    <a:pt x="14" y="36"/>
                    <a:pt x="10" y="30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" name="Freeform 3411">
              <a:extLst>
                <a:ext uri="{FF2B5EF4-FFF2-40B4-BE49-F238E27FC236}">
                  <a16:creationId xmlns:a16="http://schemas.microsoft.com/office/drawing/2014/main" id="{38C7A3E3-BAE9-4DBA-B4B1-FFB67F105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2568"/>
              <a:ext cx="70" cy="99"/>
            </a:xfrm>
            <a:custGeom>
              <a:avLst/>
              <a:gdLst>
                <a:gd name="T0" fmla="*/ 158 w 28"/>
                <a:gd name="T1" fmla="*/ 500 h 37"/>
                <a:gd name="T2" fmla="*/ 158 w 28"/>
                <a:gd name="T3" fmla="*/ 115 h 37"/>
                <a:gd name="T4" fmla="*/ 95 w 28"/>
                <a:gd name="T5" fmla="*/ 0 h 37"/>
                <a:gd name="T6" fmla="*/ 63 w 28"/>
                <a:gd name="T7" fmla="*/ 78 h 37"/>
                <a:gd name="T8" fmla="*/ 63 w 28"/>
                <a:gd name="T9" fmla="*/ 115 h 37"/>
                <a:gd name="T10" fmla="*/ 145 w 28"/>
                <a:gd name="T11" fmla="*/ 615 h 37"/>
                <a:gd name="T12" fmla="*/ 333 w 28"/>
                <a:gd name="T13" fmla="*/ 709 h 37"/>
                <a:gd name="T14" fmla="*/ 438 w 28"/>
                <a:gd name="T15" fmla="*/ 650 h 37"/>
                <a:gd name="T16" fmla="*/ 158 w 28"/>
                <a:gd name="T17" fmla="*/ 50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7">
                  <a:moveTo>
                    <a:pt x="10" y="26"/>
                  </a:moveTo>
                  <a:cubicBezTo>
                    <a:pt x="4" y="17"/>
                    <a:pt x="10" y="6"/>
                    <a:pt x="10" y="6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5" y="3"/>
                    <a:pt x="4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2" y="9"/>
                    <a:pt x="0" y="24"/>
                    <a:pt x="9" y="32"/>
                  </a:cubicBezTo>
                  <a:cubicBezTo>
                    <a:pt x="13" y="36"/>
                    <a:pt x="18" y="37"/>
                    <a:pt x="21" y="37"/>
                  </a:cubicBezTo>
                  <a:cubicBezTo>
                    <a:pt x="25" y="36"/>
                    <a:pt x="27" y="34"/>
                    <a:pt x="28" y="34"/>
                  </a:cubicBezTo>
                  <a:cubicBezTo>
                    <a:pt x="22" y="36"/>
                    <a:pt x="15" y="33"/>
                    <a:pt x="10" y="26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" name="Freeform 3412">
              <a:extLst>
                <a:ext uri="{FF2B5EF4-FFF2-40B4-BE49-F238E27FC236}">
                  <a16:creationId xmlns:a16="http://schemas.microsoft.com/office/drawing/2014/main" id="{E88CD2A8-CBBA-42D9-8B77-E3AA4053E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2669"/>
              <a:ext cx="113" cy="128"/>
            </a:xfrm>
            <a:custGeom>
              <a:avLst/>
              <a:gdLst>
                <a:gd name="T0" fmla="*/ 713 w 45"/>
                <a:gd name="T1" fmla="*/ 909 h 48"/>
                <a:gd name="T2" fmla="*/ 663 w 45"/>
                <a:gd name="T3" fmla="*/ 888 h 48"/>
                <a:gd name="T4" fmla="*/ 208 w 45"/>
                <a:gd name="T5" fmla="*/ 512 h 48"/>
                <a:gd name="T6" fmla="*/ 284 w 45"/>
                <a:gd name="T7" fmla="*/ 35 h 48"/>
                <a:gd name="T8" fmla="*/ 83 w 45"/>
                <a:gd name="T9" fmla="*/ 0 h 48"/>
                <a:gd name="T10" fmla="*/ 63 w 45"/>
                <a:gd name="T11" fmla="*/ 56 h 48"/>
                <a:gd name="T12" fmla="*/ 63 w 45"/>
                <a:gd name="T13" fmla="*/ 56 h 48"/>
                <a:gd name="T14" fmla="*/ 397 w 45"/>
                <a:gd name="T15" fmla="*/ 853 h 48"/>
                <a:gd name="T16" fmla="*/ 713 w 45"/>
                <a:gd name="T17" fmla="*/ 909 h 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48">
                  <a:moveTo>
                    <a:pt x="45" y="48"/>
                  </a:moveTo>
                  <a:cubicBezTo>
                    <a:pt x="44" y="48"/>
                    <a:pt x="43" y="47"/>
                    <a:pt x="42" y="47"/>
                  </a:cubicBezTo>
                  <a:cubicBezTo>
                    <a:pt x="23" y="46"/>
                    <a:pt x="17" y="38"/>
                    <a:pt x="13" y="27"/>
                  </a:cubicBezTo>
                  <a:cubicBezTo>
                    <a:pt x="8" y="17"/>
                    <a:pt x="13" y="5"/>
                    <a:pt x="18" y="2"/>
                  </a:cubicBezTo>
                  <a:cubicBezTo>
                    <a:pt x="14" y="5"/>
                    <a:pt x="8" y="2"/>
                    <a:pt x="5" y="0"/>
                  </a:cubicBezTo>
                  <a:cubicBezTo>
                    <a:pt x="5" y="1"/>
                    <a:pt x="5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1" y="15"/>
                    <a:pt x="0" y="36"/>
                    <a:pt x="25" y="45"/>
                  </a:cubicBezTo>
                  <a:cubicBezTo>
                    <a:pt x="33" y="48"/>
                    <a:pt x="39" y="48"/>
                    <a:pt x="45" y="48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" name="Freeform 3413">
              <a:extLst>
                <a:ext uri="{FF2B5EF4-FFF2-40B4-BE49-F238E27FC236}">
                  <a16:creationId xmlns:a16="http://schemas.microsoft.com/office/drawing/2014/main" id="{1DDE1C2D-B3D5-4D6C-8E42-FAE32DE7F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2507"/>
              <a:ext cx="130" cy="213"/>
            </a:xfrm>
            <a:custGeom>
              <a:avLst/>
              <a:gdLst>
                <a:gd name="T0" fmla="*/ 158 w 52"/>
                <a:gd name="T1" fmla="*/ 21 h 80"/>
                <a:gd name="T2" fmla="*/ 20 w 52"/>
                <a:gd name="T3" fmla="*/ 21 h 80"/>
                <a:gd name="T4" fmla="*/ 0 w 52"/>
                <a:gd name="T5" fmla="*/ 35 h 80"/>
                <a:gd name="T6" fmla="*/ 520 w 52"/>
                <a:gd name="T7" fmla="*/ 533 h 80"/>
                <a:gd name="T8" fmla="*/ 595 w 52"/>
                <a:gd name="T9" fmla="*/ 1488 h 80"/>
                <a:gd name="T10" fmla="*/ 583 w 52"/>
                <a:gd name="T11" fmla="*/ 1510 h 80"/>
                <a:gd name="T12" fmla="*/ 750 w 52"/>
                <a:gd name="T13" fmla="*/ 1283 h 80"/>
                <a:gd name="T14" fmla="*/ 720 w 52"/>
                <a:gd name="T15" fmla="*/ 716 h 80"/>
                <a:gd name="T16" fmla="*/ 158 w 52"/>
                <a:gd name="T17" fmla="*/ 21 h 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80">
                  <a:moveTo>
                    <a:pt x="10" y="1"/>
                  </a:moveTo>
                  <a:cubicBezTo>
                    <a:pt x="7" y="1"/>
                    <a:pt x="3" y="0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9" y="1"/>
                    <a:pt x="19" y="9"/>
                    <a:pt x="33" y="28"/>
                  </a:cubicBezTo>
                  <a:cubicBezTo>
                    <a:pt x="47" y="47"/>
                    <a:pt x="52" y="63"/>
                    <a:pt x="38" y="79"/>
                  </a:cubicBezTo>
                  <a:cubicBezTo>
                    <a:pt x="38" y="79"/>
                    <a:pt x="38" y="80"/>
                    <a:pt x="37" y="80"/>
                  </a:cubicBezTo>
                  <a:cubicBezTo>
                    <a:pt x="41" y="78"/>
                    <a:pt x="44" y="74"/>
                    <a:pt x="48" y="68"/>
                  </a:cubicBezTo>
                  <a:cubicBezTo>
                    <a:pt x="52" y="63"/>
                    <a:pt x="52" y="50"/>
                    <a:pt x="46" y="38"/>
                  </a:cubicBezTo>
                  <a:cubicBezTo>
                    <a:pt x="36" y="17"/>
                    <a:pt x="20" y="3"/>
                    <a:pt x="10" y="1"/>
                  </a:cubicBezTo>
                  <a:close/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0" name="Freeform 3414">
              <a:extLst>
                <a:ext uri="{FF2B5EF4-FFF2-40B4-BE49-F238E27FC236}">
                  <a16:creationId xmlns:a16="http://schemas.microsoft.com/office/drawing/2014/main" id="{AD07FA49-7AEA-4751-8C8B-41ED535A6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520"/>
              <a:ext cx="60" cy="48"/>
            </a:xfrm>
            <a:custGeom>
              <a:avLst/>
              <a:gdLst>
                <a:gd name="T0" fmla="*/ 20 w 24"/>
                <a:gd name="T1" fmla="*/ 0 h 18"/>
                <a:gd name="T2" fmla="*/ 83 w 24"/>
                <a:gd name="T3" fmla="*/ 248 h 18"/>
                <a:gd name="T4" fmla="*/ 313 w 24"/>
                <a:gd name="T5" fmla="*/ 341 h 18"/>
                <a:gd name="T6" fmla="*/ 270 w 24"/>
                <a:gd name="T7" fmla="*/ 20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8">
                  <a:moveTo>
                    <a:pt x="1" y="0"/>
                  </a:moveTo>
                  <a:cubicBezTo>
                    <a:pt x="2" y="3"/>
                    <a:pt x="0" y="7"/>
                    <a:pt x="5" y="13"/>
                  </a:cubicBezTo>
                  <a:cubicBezTo>
                    <a:pt x="11" y="18"/>
                    <a:pt x="17" y="18"/>
                    <a:pt x="20" y="18"/>
                  </a:cubicBezTo>
                  <a:cubicBezTo>
                    <a:pt x="24" y="18"/>
                    <a:pt x="17" y="11"/>
                    <a:pt x="17" y="11"/>
                  </a:cubicBezTo>
                </a:path>
              </a:pathLst>
            </a:custGeom>
            <a:solidFill>
              <a:srgbClr val="CB77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1" name="Freeform 3415">
              <a:extLst>
                <a:ext uri="{FF2B5EF4-FFF2-40B4-BE49-F238E27FC236}">
                  <a16:creationId xmlns:a16="http://schemas.microsoft.com/office/drawing/2014/main" id="{773C744C-229B-4BB1-B7E7-D8EC537F7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211"/>
              <a:ext cx="475" cy="613"/>
            </a:xfrm>
            <a:custGeom>
              <a:avLst/>
              <a:gdLst>
                <a:gd name="T0" fmla="*/ 1908 w 190"/>
                <a:gd name="T1" fmla="*/ 2068 h 230"/>
                <a:gd name="T2" fmla="*/ 2250 w 190"/>
                <a:gd name="T3" fmla="*/ 2047 h 230"/>
                <a:gd name="T4" fmla="*/ 2863 w 190"/>
                <a:gd name="T5" fmla="*/ 2785 h 230"/>
                <a:gd name="T6" fmla="*/ 2895 w 190"/>
                <a:gd name="T7" fmla="*/ 3446 h 230"/>
                <a:gd name="T8" fmla="*/ 2625 w 190"/>
                <a:gd name="T9" fmla="*/ 3729 h 230"/>
                <a:gd name="T10" fmla="*/ 2458 w 190"/>
                <a:gd name="T11" fmla="*/ 4014 h 230"/>
                <a:gd name="T12" fmla="*/ 1720 w 190"/>
                <a:gd name="T13" fmla="*/ 4184 h 230"/>
                <a:gd name="T14" fmla="*/ 1363 w 190"/>
                <a:gd name="T15" fmla="*/ 3297 h 230"/>
                <a:gd name="T16" fmla="*/ 1333 w 190"/>
                <a:gd name="T17" fmla="*/ 3217 h 230"/>
                <a:gd name="T18" fmla="*/ 938 w 190"/>
                <a:gd name="T19" fmla="*/ 3196 h 230"/>
                <a:gd name="T20" fmla="*/ 845 w 190"/>
                <a:gd name="T21" fmla="*/ 2615 h 230"/>
                <a:gd name="T22" fmla="*/ 845 w 190"/>
                <a:gd name="T23" fmla="*/ 2457 h 230"/>
                <a:gd name="T24" fmla="*/ 333 w 190"/>
                <a:gd name="T25" fmla="*/ 2068 h 230"/>
                <a:gd name="T26" fmla="*/ 425 w 190"/>
                <a:gd name="T27" fmla="*/ 1612 h 230"/>
                <a:gd name="T28" fmla="*/ 408 w 190"/>
                <a:gd name="T29" fmla="*/ 1556 h 230"/>
                <a:gd name="T30" fmla="*/ 188 w 190"/>
                <a:gd name="T31" fmla="*/ 1421 h 230"/>
                <a:gd name="T32" fmla="*/ 113 w 190"/>
                <a:gd name="T33" fmla="*/ 661 h 230"/>
                <a:gd name="T34" fmla="*/ 425 w 190"/>
                <a:gd name="T35" fmla="*/ 456 h 230"/>
                <a:gd name="T36" fmla="*/ 563 w 190"/>
                <a:gd name="T37" fmla="*/ 397 h 230"/>
                <a:gd name="T38" fmla="*/ 1375 w 190"/>
                <a:gd name="T39" fmla="*/ 149 h 230"/>
                <a:gd name="T40" fmla="*/ 1613 w 190"/>
                <a:gd name="T41" fmla="*/ 717 h 230"/>
                <a:gd name="T42" fmla="*/ 1425 w 190"/>
                <a:gd name="T43" fmla="*/ 1023 h 230"/>
                <a:gd name="T44" fmla="*/ 1738 w 190"/>
                <a:gd name="T45" fmla="*/ 1343 h 230"/>
                <a:gd name="T46" fmla="*/ 1908 w 190"/>
                <a:gd name="T47" fmla="*/ 2068 h 2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90" h="230">
                  <a:moveTo>
                    <a:pt x="122" y="109"/>
                  </a:moveTo>
                  <a:cubicBezTo>
                    <a:pt x="124" y="111"/>
                    <a:pt x="130" y="105"/>
                    <a:pt x="144" y="108"/>
                  </a:cubicBezTo>
                  <a:cubicBezTo>
                    <a:pt x="156" y="111"/>
                    <a:pt x="172" y="126"/>
                    <a:pt x="183" y="147"/>
                  </a:cubicBezTo>
                  <a:cubicBezTo>
                    <a:pt x="189" y="160"/>
                    <a:pt x="190" y="175"/>
                    <a:pt x="185" y="182"/>
                  </a:cubicBezTo>
                  <a:cubicBezTo>
                    <a:pt x="177" y="192"/>
                    <a:pt x="171" y="195"/>
                    <a:pt x="168" y="197"/>
                  </a:cubicBezTo>
                  <a:cubicBezTo>
                    <a:pt x="163" y="201"/>
                    <a:pt x="163" y="208"/>
                    <a:pt x="157" y="212"/>
                  </a:cubicBezTo>
                  <a:cubicBezTo>
                    <a:pt x="153" y="216"/>
                    <a:pt x="135" y="230"/>
                    <a:pt x="110" y="221"/>
                  </a:cubicBezTo>
                  <a:cubicBezTo>
                    <a:pt x="76" y="208"/>
                    <a:pt x="86" y="177"/>
                    <a:pt x="87" y="174"/>
                  </a:cubicBezTo>
                  <a:cubicBezTo>
                    <a:pt x="88" y="170"/>
                    <a:pt x="88" y="168"/>
                    <a:pt x="85" y="170"/>
                  </a:cubicBezTo>
                  <a:cubicBezTo>
                    <a:pt x="83" y="174"/>
                    <a:pt x="70" y="179"/>
                    <a:pt x="60" y="169"/>
                  </a:cubicBezTo>
                  <a:cubicBezTo>
                    <a:pt x="50" y="159"/>
                    <a:pt x="52" y="143"/>
                    <a:pt x="54" y="138"/>
                  </a:cubicBezTo>
                  <a:cubicBezTo>
                    <a:pt x="56" y="134"/>
                    <a:pt x="59" y="128"/>
                    <a:pt x="54" y="130"/>
                  </a:cubicBezTo>
                  <a:cubicBezTo>
                    <a:pt x="35" y="140"/>
                    <a:pt x="25" y="121"/>
                    <a:pt x="21" y="109"/>
                  </a:cubicBezTo>
                  <a:cubicBezTo>
                    <a:pt x="18" y="99"/>
                    <a:pt x="22" y="90"/>
                    <a:pt x="27" y="85"/>
                  </a:cubicBezTo>
                  <a:cubicBezTo>
                    <a:pt x="28" y="85"/>
                    <a:pt x="28" y="82"/>
                    <a:pt x="26" y="82"/>
                  </a:cubicBezTo>
                  <a:cubicBezTo>
                    <a:pt x="22" y="81"/>
                    <a:pt x="16" y="80"/>
                    <a:pt x="12" y="75"/>
                  </a:cubicBezTo>
                  <a:cubicBezTo>
                    <a:pt x="5" y="68"/>
                    <a:pt x="0" y="49"/>
                    <a:pt x="7" y="35"/>
                  </a:cubicBezTo>
                  <a:cubicBezTo>
                    <a:pt x="13" y="21"/>
                    <a:pt x="25" y="21"/>
                    <a:pt x="27" y="24"/>
                  </a:cubicBezTo>
                  <a:cubicBezTo>
                    <a:pt x="27" y="24"/>
                    <a:pt x="31" y="25"/>
                    <a:pt x="36" y="21"/>
                  </a:cubicBezTo>
                  <a:cubicBezTo>
                    <a:pt x="43" y="2"/>
                    <a:pt x="68" y="0"/>
                    <a:pt x="88" y="8"/>
                  </a:cubicBezTo>
                  <a:cubicBezTo>
                    <a:pt x="108" y="17"/>
                    <a:pt x="104" y="35"/>
                    <a:pt x="103" y="38"/>
                  </a:cubicBezTo>
                  <a:cubicBezTo>
                    <a:pt x="103" y="53"/>
                    <a:pt x="92" y="50"/>
                    <a:pt x="91" y="54"/>
                  </a:cubicBezTo>
                  <a:cubicBezTo>
                    <a:pt x="91" y="56"/>
                    <a:pt x="100" y="56"/>
                    <a:pt x="111" y="71"/>
                  </a:cubicBezTo>
                  <a:cubicBezTo>
                    <a:pt x="124" y="90"/>
                    <a:pt x="120" y="107"/>
                    <a:pt x="122" y="10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2" name="Freeform 3416">
              <a:extLst>
                <a:ext uri="{FF2B5EF4-FFF2-40B4-BE49-F238E27FC236}">
                  <a16:creationId xmlns:a16="http://schemas.microsoft.com/office/drawing/2014/main" id="{D39A7761-4293-48FD-B7C3-9B1CE89D4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355"/>
              <a:ext cx="65" cy="96"/>
            </a:xfrm>
            <a:custGeom>
              <a:avLst/>
              <a:gdLst>
                <a:gd name="T0" fmla="*/ 345 w 26"/>
                <a:gd name="T1" fmla="*/ 0 h 36"/>
                <a:gd name="T2" fmla="*/ 0 w 26"/>
                <a:gd name="T3" fmla="*/ 683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6">
                  <a:moveTo>
                    <a:pt x="22" y="0"/>
                  </a:moveTo>
                  <a:cubicBezTo>
                    <a:pt x="26" y="10"/>
                    <a:pt x="17" y="26"/>
                    <a:pt x="0" y="36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3" name="Freeform 3417">
              <a:extLst>
                <a:ext uri="{FF2B5EF4-FFF2-40B4-BE49-F238E27FC236}">
                  <a16:creationId xmlns:a16="http://schemas.microsoft.com/office/drawing/2014/main" id="{F0E6573D-9742-40E9-A9CC-B79349E89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264"/>
              <a:ext cx="48" cy="184"/>
            </a:xfrm>
            <a:custGeom>
              <a:avLst/>
              <a:gdLst>
                <a:gd name="T0" fmla="*/ 63 w 19"/>
                <a:gd name="T1" fmla="*/ 0 h 69"/>
                <a:gd name="T2" fmla="*/ 306 w 19"/>
                <a:gd name="T3" fmla="*/ 1309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9">
                  <a:moveTo>
                    <a:pt x="4" y="0"/>
                  </a:moveTo>
                  <a:cubicBezTo>
                    <a:pt x="0" y="22"/>
                    <a:pt x="3" y="56"/>
                    <a:pt x="19" y="69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4" name="Freeform 3418">
              <a:extLst>
                <a:ext uri="{FF2B5EF4-FFF2-40B4-BE49-F238E27FC236}">
                  <a16:creationId xmlns:a16="http://schemas.microsoft.com/office/drawing/2014/main" id="{88A206E2-EFFD-469E-B866-E48D1A42E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" y="2499"/>
              <a:ext cx="87" cy="106"/>
            </a:xfrm>
            <a:custGeom>
              <a:avLst/>
              <a:gdLst>
                <a:gd name="T0" fmla="*/ 0 w 35"/>
                <a:gd name="T1" fmla="*/ 0 h 40"/>
                <a:gd name="T2" fmla="*/ 537 w 35"/>
                <a:gd name="T3" fmla="*/ 74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40">
                  <a:moveTo>
                    <a:pt x="0" y="0"/>
                  </a:moveTo>
                  <a:cubicBezTo>
                    <a:pt x="1" y="11"/>
                    <a:pt x="16" y="34"/>
                    <a:pt x="35" y="40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5" name="Freeform 3419">
              <a:extLst>
                <a:ext uri="{FF2B5EF4-FFF2-40B4-BE49-F238E27FC236}">
                  <a16:creationId xmlns:a16="http://schemas.microsoft.com/office/drawing/2014/main" id="{4BF47850-6DCE-44A8-A4B1-117310995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" y="2509"/>
              <a:ext cx="32" cy="120"/>
            </a:xfrm>
            <a:custGeom>
              <a:avLst/>
              <a:gdLst>
                <a:gd name="T0" fmla="*/ 0 w 13"/>
                <a:gd name="T1" fmla="*/ 0 h 45"/>
                <a:gd name="T2" fmla="*/ 0 w 13"/>
                <a:gd name="T3" fmla="*/ 853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5">
                  <a:moveTo>
                    <a:pt x="0" y="0"/>
                  </a:moveTo>
                  <a:cubicBezTo>
                    <a:pt x="7" y="8"/>
                    <a:pt x="13" y="25"/>
                    <a:pt x="0" y="4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6" name="Freeform 3420">
              <a:extLst>
                <a:ext uri="{FF2B5EF4-FFF2-40B4-BE49-F238E27FC236}">
                  <a16:creationId xmlns:a16="http://schemas.microsoft.com/office/drawing/2014/main" id="{DF0FBD57-AD21-4132-B2F4-07C91FE48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2640"/>
              <a:ext cx="62" cy="59"/>
            </a:xfrm>
            <a:custGeom>
              <a:avLst/>
              <a:gdLst>
                <a:gd name="T0" fmla="*/ 0 w 25"/>
                <a:gd name="T1" fmla="*/ 137 h 22"/>
                <a:gd name="T2" fmla="*/ 382 w 2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2">
                  <a:moveTo>
                    <a:pt x="0" y="7"/>
                  </a:moveTo>
                  <a:cubicBezTo>
                    <a:pt x="2" y="22"/>
                    <a:pt x="19" y="11"/>
                    <a:pt x="25" y="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7" name="Freeform 3421">
              <a:extLst>
                <a:ext uri="{FF2B5EF4-FFF2-40B4-BE49-F238E27FC236}">
                  <a16:creationId xmlns:a16="http://schemas.microsoft.com/office/drawing/2014/main" id="{4358FF0B-0F57-4781-A1AD-FCF848719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427"/>
              <a:ext cx="70" cy="42"/>
            </a:xfrm>
            <a:custGeom>
              <a:avLst/>
              <a:gdLst>
                <a:gd name="T0" fmla="*/ 20 w 28"/>
                <a:gd name="T1" fmla="*/ 0 h 16"/>
                <a:gd name="T2" fmla="*/ 438 w 28"/>
                <a:gd name="T3" fmla="*/ 20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">
                  <a:moveTo>
                    <a:pt x="1" y="0"/>
                  </a:moveTo>
                  <a:cubicBezTo>
                    <a:pt x="0" y="16"/>
                    <a:pt x="19" y="13"/>
                    <a:pt x="28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8" name="Freeform 3422">
              <a:extLst>
                <a:ext uri="{FF2B5EF4-FFF2-40B4-BE49-F238E27FC236}">
                  <a16:creationId xmlns:a16="http://schemas.microsoft.com/office/drawing/2014/main" id="{35A9A811-17D9-419D-A983-D6FEF2C5A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2555"/>
              <a:ext cx="50" cy="42"/>
            </a:xfrm>
            <a:custGeom>
              <a:avLst/>
              <a:gdLst>
                <a:gd name="T0" fmla="*/ 20 w 20"/>
                <a:gd name="T1" fmla="*/ 0 h 16"/>
                <a:gd name="T2" fmla="*/ 313 w 20"/>
                <a:gd name="T3" fmla="*/ 221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1" y="0"/>
                  </a:moveTo>
                  <a:cubicBezTo>
                    <a:pt x="0" y="13"/>
                    <a:pt x="10" y="16"/>
                    <a:pt x="20" y="12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9" name="Freeform 3423">
              <a:extLst>
                <a:ext uri="{FF2B5EF4-FFF2-40B4-BE49-F238E27FC236}">
                  <a16:creationId xmlns:a16="http://schemas.microsoft.com/office/drawing/2014/main" id="{BACD5234-34EE-4484-A4E9-D98A70372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4" y="2656"/>
              <a:ext cx="95" cy="88"/>
            </a:xfrm>
            <a:custGeom>
              <a:avLst/>
              <a:gdLst>
                <a:gd name="T0" fmla="*/ 0 w 38"/>
                <a:gd name="T1" fmla="*/ 0 h 33"/>
                <a:gd name="T2" fmla="*/ 595 w 38"/>
                <a:gd name="T3" fmla="*/ 605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3">
                  <a:moveTo>
                    <a:pt x="0" y="0"/>
                  </a:moveTo>
                  <a:cubicBezTo>
                    <a:pt x="4" y="13"/>
                    <a:pt x="24" y="33"/>
                    <a:pt x="38" y="32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0" name="Freeform 3424">
              <a:extLst>
                <a:ext uri="{FF2B5EF4-FFF2-40B4-BE49-F238E27FC236}">
                  <a16:creationId xmlns:a16="http://schemas.microsoft.com/office/drawing/2014/main" id="{C8722C39-9D62-4467-BB33-B6AA8F349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2227"/>
              <a:ext cx="450" cy="584"/>
            </a:xfrm>
            <a:custGeom>
              <a:avLst/>
              <a:gdLst>
                <a:gd name="T0" fmla="*/ 533 w 180"/>
                <a:gd name="T1" fmla="*/ 363 h 219"/>
                <a:gd name="T2" fmla="*/ 550 w 180"/>
                <a:gd name="T3" fmla="*/ 320 h 219"/>
                <a:gd name="T4" fmla="*/ 738 w 180"/>
                <a:gd name="T5" fmla="*/ 77 h 219"/>
                <a:gd name="T6" fmla="*/ 1270 w 180"/>
                <a:gd name="T7" fmla="*/ 115 h 219"/>
                <a:gd name="T8" fmla="*/ 1488 w 180"/>
                <a:gd name="T9" fmla="*/ 589 h 219"/>
                <a:gd name="T10" fmla="*/ 1470 w 180"/>
                <a:gd name="T11" fmla="*/ 605 h 219"/>
                <a:gd name="T12" fmla="*/ 1375 w 180"/>
                <a:gd name="T13" fmla="*/ 797 h 219"/>
                <a:gd name="T14" fmla="*/ 1283 w 180"/>
                <a:gd name="T15" fmla="*/ 888 h 219"/>
                <a:gd name="T16" fmla="*/ 1283 w 180"/>
                <a:gd name="T17" fmla="*/ 909 h 219"/>
                <a:gd name="T18" fmla="*/ 1363 w 180"/>
                <a:gd name="T19" fmla="*/ 1003 h 219"/>
                <a:gd name="T20" fmla="*/ 1613 w 180"/>
                <a:gd name="T21" fmla="*/ 1272 h 219"/>
                <a:gd name="T22" fmla="*/ 1750 w 180"/>
                <a:gd name="T23" fmla="*/ 1856 h 219"/>
                <a:gd name="T24" fmla="*/ 1783 w 180"/>
                <a:gd name="T25" fmla="*/ 2013 h 219"/>
                <a:gd name="T26" fmla="*/ 1908 w 180"/>
                <a:gd name="T27" fmla="*/ 2027 h 219"/>
                <a:gd name="T28" fmla="*/ 2158 w 180"/>
                <a:gd name="T29" fmla="*/ 2013 h 219"/>
                <a:gd name="T30" fmla="*/ 2720 w 180"/>
                <a:gd name="T31" fmla="*/ 2709 h 219"/>
                <a:gd name="T32" fmla="*/ 2750 w 180"/>
                <a:gd name="T33" fmla="*/ 3277 h 219"/>
                <a:gd name="T34" fmla="*/ 2550 w 180"/>
                <a:gd name="T35" fmla="*/ 3549 h 219"/>
                <a:gd name="T36" fmla="*/ 2500 w 180"/>
                <a:gd name="T37" fmla="*/ 3563 h 219"/>
                <a:gd name="T38" fmla="*/ 2425 w 180"/>
                <a:gd name="T39" fmla="*/ 3720 h 219"/>
                <a:gd name="T40" fmla="*/ 2333 w 180"/>
                <a:gd name="T41" fmla="*/ 3848 h 219"/>
                <a:gd name="T42" fmla="*/ 2333 w 180"/>
                <a:gd name="T43" fmla="*/ 3869 h 219"/>
                <a:gd name="T44" fmla="*/ 1658 w 180"/>
                <a:gd name="T45" fmla="*/ 4003 h 219"/>
                <a:gd name="T46" fmla="*/ 1333 w 180"/>
                <a:gd name="T47" fmla="*/ 3208 h 219"/>
                <a:gd name="T48" fmla="*/ 1333 w 180"/>
                <a:gd name="T49" fmla="*/ 3208 h 219"/>
                <a:gd name="T50" fmla="*/ 1313 w 180"/>
                <a:gd name="T51" fmla="*/ 3037 h 219"/>
                <a:gd name="T52" fmla="*/ 1220 w 180"/>
                <a:gd name="T53" fmla="*/ 3051 h 219"/>
                <a:gd name="T54" fmla="*/ 1208 w 180"/>
                <a:gd name="T55" fmla="*/ 3072 h 219"/>
                <a:gd name="T56" fmla="*/ 1095 w 180"/>
                <a:gd name="T57" fmla="*/ 3128 h 219"/>
                <a:gd name="T58" fmla="*/ 908 w 180"/>
                <a:gd name="T59" fmla="*/ 3037 h 219"/>
                <a:gd name="T60" fmla="*/ 833 w 180"/>
                <a:gd name="T61" fmla="*/ 2539 h 219"/>
                <a:gd name="T62" fmla="*/ 833 w 180"/>
                <a:gd name="T63" fmla="*/ 2504 h 219"/>
                <a:gd name="T64" fmla="*/ 863 w 180"/>
                <a:gd name="T65" fmla="*/ 2296 h 219"/>
                <a:gd name="T66" fmla="*/ 750 w 180"/>
                <a:gd name="T67" fmla="*/ 2275 h 219"/>
                <a:gd name="T68" fmla="*/ 738 w 180"/>
                <a:gd name="T69" fmla="*/ 2275 h 219"/>
                <a:gd name="T70" fmla="*/ 533 w 180"/>
                <a:gd name="T71" fmla="*/ 2312 h 219"/>
                <a:gd name="T72" fmla="*/ 313 w 180"/>
                <a:gd name="T73" fmla="*/ 1933 h 219"/>
                <a:gd name="T74" fmla="*/ 375 w 180"/>
                <a:gd name="T75" fmla="*/ 1571 h 219"/>
                <a:gd name="T76" fmla="*/ 425 w 180"/>
                <a:gd name="T77" fmla="*/ 1443 h 219"/>
                <a:gd name="T78" fmla="*/ 345 w 180"/>
                <a:gd name="T79" fmla="*/ 1365 h 219"/>
                <a:gd name="T80" fmla="*/ 158 w 180"/>
                <a:gd name="T81" fmla="*/ 1251 h 219"/>
                <a:gd name="T82" fmla="*/ 83 w 180"/>
                <a:gd name="T83" fmla="*/ 589 h 219"/>
                <a:gd name="T84" fmla="*/ 238 w 180"/>
                <a:gd name="T85" fmla="*/ 397 h 219"/>
                <a:gd name="T86" fmla="*/ 300 w 180"/>
                <a:gd name="T87" fmla="*/ 397 h 219"/>
                <a:gd name="T88" fmla="*/ 313 w 180"/>
                <a:gd name="T89" fmla="*/ 419 h 219"/>
                <a:gd name="T90" fmla="*/ 533 w 180"/>
                <a:gd name="T91" fmla="*/ 363 h 21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80" h="219">
                  <a:moveTo>
                    <a:pt x="34" y="19"/>
                  </a:moveTo>
                  <a:cubicBezTo>
                    <a:pt x="34" y="18"/>
                    <a:pt x="35" y="18"/>
                    <a:pt x="35" y="17"/>
                  </a:cubicBezTo>
                  <a:cubicBezTo>
                    <a:pt x="37" y="11"/>
                    <a:pt x="41" y="7"/>
                    <a:pt x="47" y="4"/>
                  </a:cubicBezTo>
                  <a:cubicBezTo>
                    <a:pt x="56" y="0"/>
                    <a:pt x="69" y="1"/>
                    <a:pt x="81" y="6"/>
                  </a:cubicBezTo>
                  <a:cubicBezTo>
                    <a:pt x="95" y="12"/>
                    <a:pt x="96" y="23"/>
                    <a:pt x="95" y="31"/>
                  </a:cubicBezTo>
                  <a:cubicBezTo>
                    <a:pt x="94" y="32"/>
                    <a:pt x="94" y="32"/>
                    <a:pt x="94" y="32"/>
                  </a:cubicBezTo>
                  <a:cubicBezTo>
                    <a:pt x="94" y="40"/>
                    <a:pt x="91" y="41"/>
                    <a:pt x="88" y="42"/>
                  </a:cubicBezTo>
                  <a:cubicBezTo>
                    <a:pt x="86" y="43"/>
                    <a:pt x="83" y="44"/>
                    <a:pt x="82" y="47"/>
                  </a:cubicBezTo>
                  <a:cubicBezTo>
                    <a:pt x="82" y="47"/>
                    <a:pt x="82" y="48"/>
                    <a:pt x="82" y="48"/>
                  </a:cubicBezTo>
                  <a:cubicBezTo>
                    <a:pt x="82" y="51"/>
                    <a:pt x="85" y="52"/>
                    <a:pt x="87" y="53"/>
                  </a:cubicBezTo>
                  <a:cubicBezTo>
                    <a:pt x="90" y="55"/>
                    <a:pt x="96" y="58"/>
                    <a:pt x="103" y="67"/>
                  </a:cubicBezTo>
                  <a:cubicBezTo>
                    <a:pt x="111" y="80"/>
                    <a:pt x="112" y="92"/>
                    <a:pt x="112" y="98"/>
                  </a:cubicBezTo>
                  <a:cubicBezTo>
                    <a:pt x="112" y="102"/>
                    <a:pt x="112" y="104"/>
                    <a:pt x="114" y="106"/>
                  </a:cubicBezTo>
                  <a:cubicBezTo>
                    <a:pt x="116" y="108"/>
                    <a:pt x="119" y="107"/>
                    <a:pt x="122" y="107"/>
                  </a:cubicBezTo>
                  <a:cubicBezTo>
                    <a:pt x="126" y="106"/>
                    <a:pt x="131" y="105"/>
                    <a:pt x="138" y="106"/>
                  </a:cubicBezTo>
                  <a:cubicBezTo>
                    <a:pt x="148" y="108"/>
                    <a:pt x="164" y="122"/>
                    <a:pt x="174" y="143"/>
                  </a:cubicBezTo>
                  <a:cubicBezTo>
                    <a:pt x="180" y="155"/>
                    <a:pt x="180" y="168"/>
                    <a:pt x="176" y="173"/>
                  </a:cubicBezTo>
                  <a:cubicBezTo>
                    <a:pt x="171" y="181"/>
                    <a:pt x="166" y="184"/>
                    <a:pt x="163" y="187"/>
                  </a:cubicBezTo>
                  <a:cubicBezTo>
                    <a:pt x="160" y="188"/>
                    <a:pt x="160" y="188"/>
                    <a:pt x="160" y="188"/>
                  </a:cubicBezTo>
                  <a:cubicBezTo>
                    <a:pt x="157" y="190"/>
                    <a:pt x="156" y="193"/>
                    <a:pt x="155" y="196"/>
                  </a:cubicBezTo>
                  <a:cubicBezTo>
                    <a:pt x="153" y="199"/>
                    <a:pt x="152" y="201"/>
                    <a:pt x="149" y="203"/>
                  </a:cubicBezTo>
                  <a:cubicBezTo>
                    <a:pt x="149" y="203"/>
                    <a:pt x="149" y="204"/>
                    <a:pt x="149" y="204"/>
                  </a:cubicBezTo>
                  <a:cubicBezTo>
                    <a:pt x="146" y="207"/>
                    <a:pt x="129" y="219"/>
                    <a:pt x="106" y="211"/>
                  </a:cubicBezTo>
                  <a:cubicBezTo>
                    <a:pt x="81" y="202"/>
                    <a:pt x="82" y="181"/>
                    <a:pt x="85" y="169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6" y="166"/>
                    <a:pt x="87" y="162"/>
                    <a:pt x="84" y="160"/>
                  </a:cubicBezTo>
                  <a:cubicBezTo>
                    <a:pt x="83" y="159"/>
                    <a:pt x="81" y="158"/>
                    <a:pt x="78" y="161"/>
                  </a:cubicBezTo>
                  <a:cubicBezTo>
                    <a:pt x="78" y="161"/>
                    <a:pt x="77" y="161"/>
                    <a:pt x="77" y="162"/>
                  </a:cubicBezTo>
                  <a:cubicBezTo>
                    <a:pt x="76" y="162"/>
                    <a:pt x="74" y="164"/>
                    <a:pt x="70" y="165"/>
                  </a:cubicBezTo>
                  <a:cubicBezTo>
                    <a:pt x="67" y="165"/>
                    <a:pt x="62" y="164"/>
                    <a:pt x="58" y="160"/>
                  </a:cubicBezTo>
                  <a:cubicBezTo>
                    <a:pt x="49" y="152"/>
                    <a:pt x="51" y="137"/>
                    <a:pt x="53" y="134"/>
                  </a:cubicBezTo>
                  <a:cubicBezTo>
                    <a:pt x="53" y="132"/>
                    <a:pt x="53" y="132"/>
                    <a:pt x="53" y="132"/>
                  </a:cubicBezTo>
                  <a:cubicBezTo>
                    <a:pt x="55" y="128"/>
                    <a:pt x="57" y="124"/>
                    <a:pt x="55" y="121"/>
                  </a:cubicBezTo>
                  <a:cubicBezTo>
                    <a:pt x="53" y="120"/>
                    <a:pt x="51" y="119"/>
                    <a:pt x="48" y="120"/>
                  </a:cubicBezTo>
                  <a:cubicBezTo>
                    <a:pt x="47" y="120"/>
                    <a:pt x="47" y="120"/>
                    <a:pt x="47" y="120"/>
                  </a:cubicBezTo>
                  <a:cubicBezTo>
                    <a:pt x="42" y="123"/>
                    <a:pt x="38" y="124"/>
                    <a:pt x="34" y="122"/>
                  </a:cubicBezTo>
                  <a:cubicBezTo>
                    <a:pt x="27" y="119"/>
                    <a:pt x="22" y="109"/>
                    <a:pt x="20" y="102"/>
                  </a:cubicBezTo>
                  <a:cubicBezTo>
                    <a:pt x="18" y="94"/>
                    <a:pt x="21" y="86"/>
                    <a:pt x="24" y="83"/>
                  </a:cubicBezTo>
                  <a:cubicBezTo>
                    <a:pt x="26" y="81"/>
                    <a:pt x="27" y="78"/>
                    <a:pt x="27" y="76"/>
                  </a:cubicBezTo>
                  <a:cubicBezTo>
                    <a:pt x="26" y="74"/>
                    <a:pt x="24" y="72"/>
                    <a:pt x="22" y="72"/>
                  </a:cubicBezTo>
                  <a:cubicBezTo>
                    <a:pt x="18" y="71"/>
                    <a:pt x="13" y="70"/>
                    <a:pt x="10" y="66"/>
                  </a:cubicBezTo>
                  <a:cubicBezTo>
                    <a:pt x="4" y="60"/>
                    <a:pt x="0" y="43"/>
                    <a:pt x="5" y="31"/>
                  </a:cubicBezTo>
                  <a:cubicBezTo>
                    <a:pt x="8" y="24"/>
                    <a:pt x="13" y="22"/>
                    <a:pt x="15" y="21"/>
                  </a:cubicBezTo>
                  <a:cubicBezTo>
                    <a:pt x="17" y="20"/>
                    <a:pt x="19" y="21"/>
                    <a:pt x="19" y="21"/>
                  </a:cubicBezTo>
                  <a:cubicBezTo>
                    <a:pt x="19" y="21"/>
                    <a:pt x="20" y="21"/>
                    <a:pt x="20" y="22"/>
                  </a:cubicBezTo>
                  <a:cubicBezTo>
                    <a:pt x="21" y="22"/>
                    <a:pt x="27" y="24"/>
                    <a:pt x="34" y="19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1" name="Freeform 3425">
              <a:extLst>
                <a:ext uri="{FF2B5EF4-FFF2-40B4-BE49-F238E27FC236}">
                  <a16:creationId xmlns:a16="http://schemas.microsoft.com/office/drawing/2014/main" id="{12F9F947-5F1E-4B88-9240-3D6FE6777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" y="2539"/>
              <a:ext cx="52" cy="53"/>
            </a:xfrm>
            <a:custGeom>
              <a:avLst/>
              <a:gdLst>
                <a:gd name="T0" fmla="*/ 12 w 21"/>
                <a:gd name="T1" fmla="*/ 0 h 20"/>
                <a:gd name="T2" fmla="*/ 319 w 21"/>
                <a:gd name="T3" fmla="*/ 337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0">
                  <a:moveTo>
                    <a:pt x="1" y="0"/>
                  </a:moveTo>
                  <a:cubicBezTo>
                    <a:pt x="0" y="11"/>
                    <a:pt x="13" y="20"/>
                    <a:pt x="21" y="18"/>
                  </a:cubicBezTo>
                </a:path>
              </a:pathLst>
            </a:custGeom>
            <a:noFill/>
            <a:ln w="7938" cap="rnd">
              <a:solidFill>
                <a:srgbClr val="B9695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2" name="Freeform 3426">
              <a:extLst>
                <a:ext uri="{FF2B5EF4-FFF2-40B4-BE49-F238E27FC236}">
                  <a16:creationId xmlns:a16="http://schemas.microsoft.com/office/drawing/2014/main" id="{1C1201DD-3FC9-468D-AA33-9A9501DE2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2429"/>
              <a:ext cx="15" cy="22"/>
            </a:xfrm>
            <a:custGeom>
              <a:avLst/>
              <a:gdLst>
                <a:gd name="T0" fmla="*/ 33 w 6"/>
                <a:gd name="T1" fmla="*/ 168 h 8"/>
                <a:gd name="T2" fmla="*/ 95 w 6"/>
                <a:gd name="T3" fmla="*/ 22 h 8"/>
                <a:gd name="T4" fmla="*/ 0 w 6"/>
                <a:gd name="T5" fmla="*/ 8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2" y="8"/>
                  </a:moveTo>
                  <a:cubicBezTo>
                    <a:pt x="3" y="5"/>
                    <a:pt x="6" y="4"/>
                    <a:pt x="6" y="1"/>
                  </a:cubicBezTo>
                  <a:cubicBezTo>
                    <a:pt x="3" y="0"/>
                    <a:pt x="0" y="2"/>
                    <a:pt x="0" y="4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3" name="Freeform 3427">
              <a:extLst>
                <a:ext uri="{FF2B5EF4-FFF2-40B4-BE49-F238E27FC236}">
                  <a16:creationId xmlns:a16="http://schemas.microsoft.com/office/drawing/2014/main" id="{605BFC1F-092F-46A2-879B-914114D6D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437"/>
              <a:ext cx="10" cy="19"/>
            </a:xfrm>
            <a:custGeom>
              <a:avLst/>
              <a:gdLst>
                <a:gd name="T0" fmla="*/ 33 w 4"/>
                <a:gd name="T1" fmla="*/ 117 h 7"/>
                <a:gd name="T2" fmla="*/ 0 w 4"/>
                <a:gd name="T3" fmla="*/ 0 h 7"/>
                <a:gd name="T4" fmla="*/ 63 w 4"/>
                <a:gd name="T5" fmla="*/ 103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2" y="6"/>
                  </a:moveTo>
                  <a:cubicBezTo>
                    <a:pt x="0" y="7"/>
                    <a:pt x="0" y="2"/>
                    <a:pt x="0" y="0"/>
                  </a:cubicBezTo>
                  <a:cubicBezTo>
                    <a:pt x="2" y="1"/>
                    <a:pt x="3" y="3"/>
                    <a:pt x="4" y="5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4" name="Freeform 3428">
              <a:extLst>
                <a:ext uri="{FF2B5EF4-FFF2-40B4-BE49-F238E27FC236}">
                  <a16:creationId xmlns:a16="http://schemas.microsoft.com/office/drawing/2014/main" id="{7798B6E1-6743-4D7A-B1AC-3CF903780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451"/>
              <a:ext cx="3" cy="16"/>
            </a:xfrm>
            <a:custGeom>
              <a:avLst/>
              <a:gdLst>
                <a:gd name="T0" fmla="*/ 0 w 1"/>
                <a:gd name="T1" fmla="*/ 0 h 6"/>
                <a:gd name="T2" fmla="*/ 27 w 1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5" name="Freeform 3429">
              <a:extLst>
                <a:ext uri="{FF2B5EF4-FFF2-40B4-BE49-F238E27FC236}">
                  <a16:creationId xmlns:a16="http://schemas.microsoft.com/office/drawing/2014/main" id="{8F9DBB44-7766-4CF8-87AB-14EE7B49B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" y="2501"/>
              <a:ext cx="15" cy="14"/>
            </a:xfrm>
            <a:custGeom>
              <a:avLst/>
              <a:gdLst>
                <a:gd name="T0" fmla="*/ 0 w 6"/>
                <a:gd name="T1" fmla="*/ 22 h 5"/>
                <a:gd name="T2" fmla="*/ 95 w 6"/>
                <a:gd name="T3" fmla="*/ 22 h 5"/>
                <a:gd name="T4" fmla="*/ 33 w 6"/>
                <a:gd name="T5" fmla="*/ 10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cubicBezTo>
                    <a:pt x="2" y="1"/>
                    <a:pt x="4" y="0"/>
                    <a:pt x="6" y="1"/>
                  </a:cubicBezTo>
                  <a:cubicBezTo>
                    <a:pt x="5" y="3"/>
                    <a:pt x="3" y="4"/>
                    <a:pt x="2" y="5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6" name="Freeform 3430">
              <a:extLst>
                <a:ext uri="{FF2B5EF4-FFF2-40B4-BE49-F238E27FC236}">
                  <a16:creationId xmlns:a16="http://schemas.microsoft.com/office/drawing/2014/main" id="{7A65842B-486D-49FA-826C-E45887554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2597"/>
              <a:ext cx="12" cy="19"/>
            </a:xfrm>
            <a:custGeom>
              <a:avLst/>
              <a:gdLst>
                <a:gd name="T0" fmla="*/ 70 w 5"/>
                <a:gd name="T1" fmla="*/ 22 h 7"/>
                <a:gd name="T2" fmla="*/ 0 w 5"/>
                <a:gd name="T3" fmla="*/ 117 h 7"/>
                <a:gd name="T4" fmla="*/ 12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4" y="3"/>
                    <a:pt x="3" y="7"/>
                    <a:pt x="0" y="6"/>
                  </a:cubicBezTo>
                  <a:cubicBezTo>
                    <a:pt x="0" y="4"/>
                    <a:pt x="0" y="2"/>
                    <a:pt x="1" y="0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7" name="Freeform 3431">
              <a:extLst>
                <a:ext uri="{FF2B5EF4-FFF2-40B4-BE49-F238E27FC236}">
                  <a16:creationId xmlns:a16="http://schemas.microsoft.com/office/drawing/2014/main" id="{8BA76591-A950-4B90-97FF-69010A088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2541"/>
              <a:ext cx="8" cy="3"/>
            </a:xfrm>
            <a:custGeom>
              <a:avLst/>
              <a:gdLst>
                <a:gd name="T0" fmla="*/ 56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8" name="Freeform 3432">
              <a:extLst>
                <a:ext uri="{FF2B5EF4-FFF2-40B4-BE49-F238E27FC236}">
                  <a16:creationId xmlns:a16="http://schemas.microsoft.com/office/drawing/2014/main" id="{66577689-E3CF-4A04-801C-86EF14770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53"/>
              <a:ext cx="20" cy="11"/>
            </a:xfrm>
            <a:custGeom>
              <a:avLst/>
              <a:gdLst>
                <a:gd name="T0" fmla="*/ 0 w 8"/>
                <a:gd name="T1" fmla="*/ 83 h 4"/>
                <a:gd name="T2" fmla="*/ 125 w 8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4"/>
                  </a:moveTo>
                  <a:cubicBezTo>
                    <a:pt x="3" y="3"/>
                    <a:pt x="5" y="1"/>
                    <a:pt x="8" y="0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69" name="Freeform 3433">
              <a:extLst>
                <a:ext uri="{FF2B5EF4-FFF2-40B4-BE49-F238E27FC236}">
                  <a16:creationId xmlns:a16="http://schemas.microsoft.com/office/drawing/2014/main" id="{20775748-2423-4505-8FB5-6A900E09F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9" y="2627"/>
              <a:ext cx="10" cy="5"/>
            </a:xfrm>
            <a:custGeom>
              <a:avLst/>
              <a:gdLst>
                <a:gd name="T0" fmla="*/ 0 w 4"/>
                <a:gd name="T1" fmla="*/ 0 h 2"/>
                <a:gd name="T2" fmla="*/ 63 w 4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3" y="1"/>
                    <a:pt x="4" y="2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0" name="Freeform 3434">
              <a:extLst>
                <a:ext uri="{FF2B5EF4-FFF2-40B4-BE49-F238E27FC236}">
                  <a16:creationId xmlns:a16="http://schemas.microsoft.com/office/drawing/2014/main" id="{00E520AA-B8CE-44A6-A349-D6FDC51E4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643"/>
              <a:ext cx="10" cy="8"/>
            </a:xfrm>
            <a:custGeom>
              <a:avLst/>
              <a:gdLst>
                <a:gd name="T0" fmla="*/ 0 w 4"/>
                <a:gd name="T1" fmla="*/ 0 h 3"/>
                <a:gd name="T2" fmla="*/ 63 w 4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1"/>
                    <a:pt x="3" y="2"/>
                    <a:pt x="4" y="3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1" name="Freeform 3435">
              <a:extLst>
                <a:ext uri="{FF2B5EF4-FFF2-40B4-BE49-F238E27FC236}">
                  <a16:creationId xmlns:a16="http://schemas.microsoft.com/office/drawing/2014/main" id="{EDA8B188-E945-4C7E-B792-36C12532F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2584"/>
              <a:ext cx="5" cy="16"/>
            </a:xfrm>
            <a:custGeom>
              <a:avLst/>
              <a:gdLst>
                <a:gd name="T0" fmla="*/ 0 w 2"/>
                <a:gd name="T1" fmla="*/ 0 h 6"/>
                <a:gd name="T2" fmla="*/ 33 w 2"/>
                <a:gd name="T3" fmla="*/ 11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0" y="0"/>
                  </a:moveTo>
                  <a:cubicBezTo>
                    <a:pt x="1" y="2"/>
                    <a:pt x="2" y="4"/>
                    <a:pt x="2" y="6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72" name="Freeform 3436">
              <a:extLst>
                <a:ext uri="{FF2B5EF4-FFF2-40B4-BE49-F238E27FC236}">
                  <a16:creationId xmlns:a16="http://schemas.microsoft.com/office/drawing/2014/main" id="{A3453EBB-0B35-407C-94C8-7E59F30D7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584"/>
              <a:ext cx="1" cy="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3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</a:path>
              </a:pathLst>
            </a:custGeom>
            <a:noFill/>
            <a:ln w="7938" cap="rnd">
              <a:solidFill>
                <a:srgbClr val="E7AC99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8" name="Group 3437">
            <a:extLst>
              <a:ext uri="{FF2B5EF4-FFF2-40B4-BE49-F238E27FC236}">
                <a16:creationId xmlns:a16="http://schemas.microsoft.com/office/drawing/2014/main" id="{4F5E2E05-8A64-4A51-9057-48353987ECDC}"/>
              </a:ext>
            </a:extLst>
          </p:cNvPr>
          <p:cNvGrpSpPr>
            <a:grpSpLocks/>
          </p:cNvGrpSpPr>
          <p:nvPr/>
        </p:nvGrpSpPr>
        <p:grpSpPr bwMode="auto">
          <a:xfrm>
            <a:off x="2530475" y="3543300"/>
            <a:ext cx="1150938" cy="998538"/>
            <a:chOff x="1425" y="1195"/>
            <a:chExt cx="1460" cy="1266"/>
          </a:xfrm>
        </p:grpSpPr>
        <p:sp>
          <p:nvSpPr>
            <p:cNvPr id="14397" name="Freeform 3438">
              <a:extLst>
                <a:ext uri="{FF2B5EF4-FFF2-40B4-BE49-F238E27FC236}">
                  <a16:creationId xmlns:a16="http://schemas.microsoft.com/office/drawing/2014/main" id="{13524A1A-ADDC-4148-A3F5-79B8AA225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3439">
              <a:extLst>
                <a:ext uri="{FF2B5EF4-FFF2-40B4-BE49-F238E27FC236}">
                  <a16:creationId xmlns:a16="http://schemas.microsoft.com/office/drawing/2014/main" id="{CA5F2C81-2E23-4D49-BBEF-351F4ED0F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Freeform 3440">
              <a:extLst>
                <a:ext uri="{FF2B5EF4-FFF2-40B4-BE49-F238E27FC236}">
                  <a16:creationId xmlns:a16="http://schemas.microsoft.com/office/drawing/2014/main" id="{BBB78789-AC6C-4348-BC19-7576AF797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51"/>
              <a:ext cx="607" cy="469"/>
            </a:xfrm>
            <a:custGeom>
              <a:avLst/>
              <a:gdLst>
                <a:gd name="T0" fmla="*/ 3787 w 243"/>
                <a:gd name="T1" fmla="*/ 477 h 176"/>
                <a:gd name="T2" fmla="*/ 1012 w 243"/>
                <a:gd name="T3" fmla="*/ 533 h 176"/>
                <a:gd name="T4" fmla="*/ 0 w 243"/>
                <a:gd name="T5" fmla="*/ 3331 h 176"/>
                <a:gd name="T6" fmla="*/ 1154 w 243"/>
                <a:gd name="T7" fmla="*/ 589 h 176"/>
                <a:gd name="T8" fmla="*/ 3787 w 243"/>
                <a:gd name="T9" fmla="*/ 477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3" h="176">
                  <a:moveTo>
                    <a:pt x="243" y="25"/>
                  </a:moveTo>
                  <a:cubicBezTo>
                    <a:pt x="208" y="14"/>
                    <a:pt x="111" y="0"/>
                    <a:pt x="65" y="28"/>
                  </a:cubicBezTo>
                  <a:cubicBezTo>
                    <a:pt x="18" y="56"/>
                    <a:pt x="3" y="113"/>
                    <a:pt x="0" y="176"/>
                  </a:cubicBezTo>
                  <a:cubicBezTo>
                    <a:pt x="6" y="144"/>
                    <a:pt x="18" y="53"/>
                    <a:pt x="74" y="31"/>
                  </a:cubicBezTo>
                  <a:cubicBezTo>
                    <a:pt x="129" y="8"/>
                    <a:pt x="188" y="15"/>
                    <a:pt x="243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3441">
              <a:extLst>
                <a:ext uri="{FF2B5EF4-FFF2-40B4-BE49-F238E27FC236}">
                  <a16:creationId xmlns:a16="http://schemas.microsoft.com/office/drawing/2014/main" id="{A44F780E-3DBB-4CC6-8F9A-25C1D4006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256"/>
              <a:ext cx="668" cy="885"/>
            </a:xfrm>
            <a:custGeom>
              <a:avLst/>
              <a:gdLst>
                <a:gd name="T0" fmla="*/ 1534 w 267"/>
                <a:gd name="T1" fmla="*/ 832 h 332"/>
                <a:gd name="T2" fmla="*/ 363 w 267"/>
                <a:gd name="T3" fmla="*/ 3255 h 332"/>
                <a:gd name="T4" fmla="*/ 208 w 267"/>
                <a:gd name="T5" fmla="*/ 6288 h 332"/>
                <a:gd name="T6" fmla="*/ 63 w 267"/>
                <a:gd name="T7" fmla="*/ 3297 h 332"/>
                <a:gd name="T8" fmla="*/ 1158 w 267"/>
                <a:gd name="T9" fmla="*/ 533 h 332"/>
                <a:gd name="T10" fmla="*/ 4181 w 267"/>
                <a:gd name="T11" fmla="*/ 477 h 332"/>
                <a:gd name="T12" fmla="*/ 1534 w 267"/>
                <a:gd name="T13" fmla="*/ 832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7" h="332">
                  <a:moveTo>
                    <a:pt x="98" y="44"/>
                  </a:moveTo>
                  <a:cubicBezTo>
                    <a:pt x="39" y="69"/>
                    <a:pt x="27" y="134"/>
                    <a:pt x="23" y="172"/>
                  </a:cubicBezTo>
                  <a:cubicBezTo>
                    <a:pt x="20" y="209"/>
                    <a:pt x="20" y="303"/>
                    <a:pt x="13" y="332"/>
                  </a:cubicBezTo>
                  <a:cubicBezTo>
                    <a:pt x="16" y="310"/>
                    <a:pt x="0" y="237"/>
                    <a:pt x="4" y="174"/>
                  </a:cubicBezTo>
                  <a:cubicBezTo>
                    <a:pt x="8" y="111"/>
                    <a:pt x="27" y="56"/>
                    <a:pt x="74" y="28"/>
                  </a:cubicBezTo>
                  <a:cubicBezTo>
                    <a:pt x="120" y="0"/>
                    <a:pt x="231" y="13"/>
                    <a:pt x="267" y="25"/>
                  </a:cubicBezTo>
                  <a:cubicBezTo>
                    <a:pt x="245" y="21"/>
                    <a:pt x="153" y="20"/>
                    <a:pt x="98" y="44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3442">
              <a:extLst>
                <a:ext uri="{FF2B5EF4-FFF2-40B4-BE49-F238E27FC236}">
                  <a16:creationId xmlns:a16="http://schemas.microsoft.com/office/drawing/2014/main" id="{1B999696-FC42-4546-9559-A588F1267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5" y="1341"/>
              <a:ext cx="440" cy="267"/>
            </a:xfrm>
            <a:custGeom>
              <a:avLst/>
              <a:gdLst>
                <a:gd name="T0" fmla="*/ 2750 w 176"/>
                <a:gd name="T1" fmla="*/ 342 h 100"/>
                <a:gd name="T2" fmla="*/ 1470 w 176"/>
                <a:gd name="T3" fmla="*/ 56 h 100"/>
                <a:gd name="T4" fmla="*/ 875 w 176"/>
                <a:gd name="T5" fmla="*/ 422 h 100"/>
                <a:gd name="T6" fmla="*/ 395 w 176"/>
                <a:gd name="T7" fmla="*/ 1276 h 100"/>
                <a:gd name="T8" fmla="*/ 0 w 176"/>
                <a:gd name="T9" fmla="*/ 1904 h 100"/>
                <a:gd name="T10" fmla="*/ 813 w 176"/>
                <a:gd name="T11" fmla="*/ 991 h 100"/>
                <a:gd name="T12" fmla="*/ 2750 w 176"/>
                <a:gd name="T13" fmla="*/ 342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100">
                  <a:moveTo>
                    <a:pt x="176" y="18"/>
                  </a:moveTo>
                  <a:cubicBezTo>
                    <a:pt x="150" y="8"/>
                    <a:pt x="109" y="3"/>
                    <a:pt x="94" y="3"/>
                  </a:cubicBezTo>
                  <a:cubicBezTo>
                    <a:pt x="76" y="4"/>
                    <a:pt x="61" y="10"/>
                    <a:pt x="56" y="22"/>
                  </a:cubicBezTo>
                  <a:cubicBezTo>
                    <a:pt x="51" y="34"/>
                    <a:pt x="38" y="53"/>
                    <a:pt x="25" y="67"/>
                  </a:cubicBezTo>
                  <a:cubicBezTo>
                    <a:pt x="12" y="81"/>
                    <a:pt x="3" y="91"/>
                    <a:pt x="0" y="100"/>
                  </a:cubicBezTo>
                  <a:cubicBezTo>
                    <a:pt x="14" y="86"/>
                    <a:pt x="40" y="71"/>
                    <a:pt x="52" y="52"/>
                  </a:cubicBezTo>
                  <a:cubicBezTo>
                    <a:pt x="64" y="33"/>
                    <a:pt x="89" y="0"/>
                    <a:pt x="176" y="18"/>
                  </a:cubicBezTo>
                  <a:close/>
                </a:path>
              </a:pathLst>
            </a:custGeom>
            <a:solidFill>
              <a:srgbClr val="B391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3443">
              <a:extLst>
                <a:ext uri="{FF2B5EF4-FFF2-40B4-BE49-F238E27FC236}">
                  <a16:creationId xmlns:a16="http://schemas.microsoft.com/office/drawing/2014/main" id="{9EC9720E-0C0C-4F49-BB8D-E02A9575A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336"/>
              <a:ext cx="235" cy="195"/>
            </a:xfrm>
            <a:custGeom>
              <a:avLst/>
              <a:gdLst>
                <a:gd name="T0" fmla="*/ 0 w 94"/>
                <a:gd name="T1" fmla="*/ 1392 h 73"/>
                <a:gd name="T2" fmla="*/ 500 w 94"/>
                <a:gd name="T3" fmla="*/ 422 h 73"/>
                <a:gd name="T4" fmla="*/ 1470 w 94"/>
                <a:gd name="T5" fmla="*/ 115 h 73"/>
                <a:gd name="T6" fmla="*/ 550 w 94"/>
                <a:gd name="T7" fmla="*/ 478 h 73"/>
                <a:gd name="T8" fmla="*/ 0 w 94"/>
                <a:gd name="T9" fmla="*/ 1392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73">
                  <a:moveTo>
                    <a:pt x="0" y="73"/>
                  </a:moveTo>
                  <a:cubicBezTo>
                    <a:pt x="13" y="57"/>
                    <a:pt x="23" y="36"/>
                    <a:pt x="32" y="22"/>
                  </a:cubicBezTo>
                  <a:cubicBezTo>
                    <a:pt x="42" y="9"/>
                    <a:pt x="60" y="0"/>
                    <a:pt x="94" y="6"/>
                  </a:cubicBezTo>
                  <a:cubicBezTo>
                    <a:pt x="74" y="5"/>
                    <a:pt x="50" y="6"/>
                    <a:pt x="35" y="25"/>
                  </a:cubicBezTo>
                  <a:cubicBezTo>
                    <a:pt x="22" y="47"/>
                    <a:pt x="9" y="66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3444">
              <a:extLst>
                <a:ext uri="{FF2B5EF4-FFF2-40B4-BE49-F238E27FC236}">
                  <a16:creationId xmlns:a16="http://schemas.microsoft.com/office/drawing/2014/main" id="{E3E6A4B8-7269-47D5-BEC7-E64D90FFD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" y="2005"/>
              <a:ext cx="328" cy="131"/>
            </a:xfrm>
            <a:custGeom>
              <a:avLst/>
              <a:gdLst>
                <a:gd name="T0" fmla="*/ 175 w 131"/>
                <a:gd name="T1" fmla="*/ 380 h 49"/>
                <a:gd name="T2" fmla="*/ 238 w 131"/>
                <a:gd name="T3" fmla="*/ 821 h 49"/>
                <a:gd name="T4" fmla="*/ 626 w 131"/>
                <a:gd name="T5" fmla="*/ 572 h 49"/>
                <a:gd name="T6" fmla="*/ 1004 w 131"/>
                <a:gd name="T7" fmla="*/ 422 h 49"/>
                <a:gd name="T8" fmla="*/ 1693 w 131"/>
                <a:gd name="T9" fmla="*/ 401 h 49"/>
                <a:gd name="T10" fmla="*/ 1993 w 131"/>
                <a:gd name="T11" fmla="*/ 457 h 49"/>
                <a:gd name="T12" fmla="*/ 1650 w 131"/>
                <a:gd name="T13" fmla="*/ 21 h 49"/>
                <a:gd name="T14" fmla="*/ 1242 w 131"/>
                <a:gd name="T15" fmla="*/ 78 h 49"/>
                <a:gd name="T16" fmla="*/ 751 w 131"/>
                <a:gd name="T17" fmla="*/ 265 h 49"/>
                <a:gd name="T18" fmla="*/ 188 w 131"/>
                <a:gd name="T19" fmla="*/ 286 h 4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1" h="49">
                  <a:moveTo>
                    <a:pt x="11" y="20"/>
                  </a:moveTo>
                  <a:cubicBezTo>
                    <a:pt x="13" y="28"/>
                    <a:pt x="0" y="49"/>
                    <a:pt x="15" y="43"/>
                  </a:cubicBezTo>
                  <a:cubicBezTo>
                    <a:pt x="21" y="41"/>
                    <a:pt x="34" y="34"/>
                    <a:pt x="40" y="30"/>
                  </a:cubicBezTo>
                  <a:cubicBezTo>
                    <a:pt x="47" y="26"/>
                    <a:pt x="56" y="24"/>
                    <a:pt x="64" y="22"/>
                  </a:cubicBezTo>
                  <a:cubicBezTo>
                    <a:pt x="77" y="18"/>
                    <a:pt x="96" y="14"/>
                    <a:pt x="108" y="21"/>
                  </a:cubicBezTo>
                  <a:cubicBezTo>
                    <a:pt x="113" y="24"/>
                    <a:pt x="131" y="42"/>
                    <a:pt x="127" y="24"/>
                  </a:cubicBezTo>
                  <a:cubicBezTo>
                    <a:pt x="125" y="15"/>
                    <a:pt x="114" y="2"/>
                    <a:pt x="105" y="1"/>
                  </a:cubicBezTo>
                  <a:cubicBezTo>
                    <a:pt x="97" y="0"/>
                    <a:pt x="88" y="3"/>
                    <a:pt x="79" y="4"/>
                  </a:cubicBezTo>
                  <a:cubicBezTo>
                    <a:pt x="69" y="6"/>
                    <a:pt x="58" y="11"/>
                    <a:pt x="48" y="14"/>
                  </a:cubicBezTo>
                  <a:cubicBezTo>
                    <a:pt x="39" y="16"/>
                    <a:pt x="21" y="18"/>
                    <a:pt x="12" y="15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3445">
              <a:extLst>
                <a:ext uri="{FF2B5EF4-FFF2-40B4-BE49-F238E27FC236}">
                  <a16:creationId xmlns:a16="http://schemas.microsoft.com/office/drawing/2014/main" id="{FDB5A57C-544E-4525-8FC5-3D61F2F86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811"/>
              <a:ext cx="162" cy="160"/>
            </a:xfrm>
            <a:custGeom>
              <a:avLst/>
              <a:gdLst>
                <a:gd name="T0" fmla="*/ 0 w 65"/>
                <a:gd name="T1" fmla="*/ 341 h 60"/>
                <a:gd name="T2" fmla="*/ 571 w 65"/>
                <a:gd name="T3" fmla="*/ 717 h 60"/>
                <a:gd name="T4" fmla="*/ 1007 w 65"/>
                <a:gd name="T5" fmla="*/ 1139 h 60"/>
                <a:gd name="T6" fmla="*/ 932 w 65"/>
                <a:gd name="T7" fmla="*/ 589 h 60"/>
                <a:gd name="T8" fmla="*/ 665 w 65"/>
                <a:gd name="T9" fmla="*/ 533 h 60"/>
                <a:gd name="T10" fmla="*/ 621 w 65"/>
                <a:gd name="T11" fmla="*/ 320 h 60"/>
                <a:gd name="T12" fmla="*/ 683 w 65"/>
                <a:gd name="T13" fmla="*/ 171 h 60"/>
                <a:gd name="T14" fmla="*/ 62 w 65"/>
                <a:gd name="T15" fmla="*/ 341 h 6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60">
                  <a:moveTo>
                    <a:pt x="0" y="18"/>
                  </a:moveTo>
                  <a:cubicBezTo>
                    <a:pt x="13" y="26"/>
                    <a:pt x="21" y="35"/>
                    <a:pt x="37" y="38"/>
                  </a:cubicBezTo>
                  <a:cubicBezTo>
                    <a:pt x="51" y="40"/>
                    <a:pt x="61" y="46"/>
                    <a:pt x="65" y="60"/>
                  </a:cubicBezTo>
                  <a:cubicBezTo>
                    <a:pt x="64" y="50"/>
                    <a:pt x="61" y="41"/>
                    <a:pt x="60" y="31"/>
                  </a:cubicBezTo>
                  <a:cubicBezTo>
                    <a:pt x="55" y="33"/>
                    <a:pt x="47" y="31"/>
                    <a:pt x="43" y="28"/>
                  </a:cubicBezTo>
                  <a:cubicBezTo>
                    <a:pt x="40" y="25"/>
                    <a:pt x="39" y="21"/>
                    <a:pt x="40" y="17"/>
                  </a:cubicBezTo>
                  <a:cubicBezTo>
                    <a:pt x="40" y="16"/>
                    <a:pt x="44" y="10"/>
                    <a:pt x="44" y="9"/>
                  </a:cubicBezTo>
                  <a:cubicBezTo>
                    <a:pt x="40" y="0"/>
                    <a:pt x="10" y="15"/>
                    <a:pt x="4" y="1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3446">
              <a:extLst>
                <a:ext uri="{FF2B5EF4-FFF2-40B4-BE49-F238E27FC236}">
                  <a16:creationId xmlns:a16="http://schemas.microsoft.com/office/drawing/2014/main" id="{DCA03034-5E79-4CE8-8797-0B145705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021"/>
              <a:ext cx="522" cy="440"/>
            </a:xfrm>
            <a:custGeom>
              <a:avLst/>
              <a:gdLst>
                <a:gd name="T0" fmla="*/ 105 w 209"/>
                <a:gd name="T1" fmla="*/ 2637 h 165"/>
                <a:gd name="T2" fmla="*/ 1124 w 209"/>
                <a:gd name="T3" fmla="*/ 2616 h 165"/>
                <a:gd name="T4" fmla="*/ 2120 w 209"/>
                <a:gd name="T5" fmla="*/ 1557 h 165"/>
                <a:gd name="T6" fmla="*/ 2590 w 209"/>
                <a:gd name="T7" fmla="*/ 1080 h 165"/>
                <a:gd name="T8" fmla="*/ 2962 w 209"/>
                <a:gd name="T9" fmla="*/ 648 h 165"/>
                <a:gd name="T10" fmla="*/ 3070 w 209"/>
                <a:gd name="T11" fmla="*/ 248 h 165"/>
                <a:gd name="T12" fmla="*/ 2433 w 209"/>
                <a:gd name="T13" fmla="*/ 115 h 165"/>
                <a:gd name="T14" fmla="*/ 2650 w 209"/>
                <a:gd name="T15" fmla="*/ 264 h 165"/>
                <a:gd name="T16" fmla="*/ 2603 w 209"/>
                <a:gd name="T17" fmla="*/ 704 h 165"/>
                <a:gd name="T18" fmla="*/ 2258 w 209"/>
                <a:gd name="T19" fmla="*/ 1024 h 165"/>
                <a:gd name="T20" fmla="*/ 1916 w 209"/>
                <a:gd name="T21" fmla="*/ 1421 h 165"/>
                <a:gd name="T22" fmla="*/ 1384 w 209"/>
                <a:gd name="T23" fmla="*/ 2184 h 165"/>
                <a:gd name="T24" fmla="*/ 529 w 209"/>
                <a:gd name="T25" fmla="*/ 2595 h 165"/>
                <a:gd name="T26" fmla="*/ 687 w 209"/>
                <a:gd name="T27" fmla="*/ 1992 h 165"/>
                <a:gd name="T28" fmla="*/ 1496 w 209"/>
                <a:gd name="T29" fmla="*/ 968 h 165"/>
                <a:gd name="T30" fmla="*/ 1529 w 209"/>
                <a:gd name="T31" fmla="*/ 477 h 165"/>
                <a:gd name="T32" fmla="*/ 1371 w 209"/>
                <a:gd name="T33" fmla="*/ 435 h 165"/>
                <a:gd name="T34" fmla="*/ 1291 w 209"/>
                <a:gd name="T35" fmla="*/ 760 h 165"/>
                <a:gd name="T36" fmla="*/ 1104 w 209"/>
                <a:gd name="T37" fmla="*/ 1117 h 165"/>
                <a:gd name="T38" fmla="*/ 217 w 209"/>
                <a:gd name="T39" fmla="*/ 2141 h 165"/>
                <a:gd name="T40" fmla="*/ 92 w 209"/>
                <a:gd name="T41" fmla="*/ 2696 h 165"/>
                <a:gd name="T42" fmla="*/ 562 w 209"/>
                <a:gd name="T43" fmla="*/ 2808 h 16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09" h="165">
                  <a:moveTo>
                    <a:pt x="7" y="139"/>
                  </a:moveTo>
                  <a:cubicBezTo>
                    <a:pt x="4" y="165"/>
                    <a:pt x="63" y="143"/>
                    <a:pt x="72" y="138"/>
                  </a:cubicBezTo>
                  <a:cubicBezTo>
                    <a:pt x="98" y="125"/>
                    <a:pt x="118" y="103"/>
                    <a:pt x="136" y="82"/>
                  </a:cubicBezTo>
                  <a:cubicBezTo>
                    <a:pt x="145" y="73"/>
                    <a:pt x="156" y="65"/>
                    <a:pt x="166" y="57"/>
                  </a:cubicBezTo>
                  <a:cubicBezTo>
                    <a:pt x="174" y="50"/>
                    <a:pt x="182" y="41"/>
                    <a:pt x="190" y="34"/>
                  </a:cubicBezTo>
                  <a:cubicBezTo>
                    <a:pt x="198" y="28"/>
                    <a:pt x="209" y="23"/>
                    <a:pt x="197" y="13"/>
                  </a:cubicBezTo>
                  <a:cubicBezTo>
                    <a:pt x="188" y="6"/>
                    <a:pt x="167" y="0"/>
                    <a:pt x="156" y="6"/>
                  </a:cubicBezTo>
                  <a:cubicBezTo>
                    <a:pt x="159" y="10"/>
                    <a:pt x="166" y="11"/>
                    <a:pt x="170" y="14"/>
                  </a:cubicBezTo>
                  <a:cubicBezTo>
                    <a:pt x="177" y="21"/>
                    <a:pt x="173" y="30"/>
                    <a:pt x="167" y="37"/>
                  </a:cubicBezTo>
                  <a:cubicBezTo>
                    <a:pt x="161" y="44"/>
                    <a:pt x="152" y="49"/>
                    <a:pt x="145" y="54"/>
                  </a:cubicBezTo>
                  <a:cubicBezTo>
                    <a:pt x="136" y="60"/>
                    <a:pt x="130" y="67"/>
                    <a:pt x="123" y="75"/>
                  </a:cubicBezTo>
                  <a:cubicBezTo>
                    <a:pt x="117" y="82"/>
                    <a:pt x="96" y="109"/>
                    <a:pt x="89" y="115"/>
                  </a:cubicBezTo>
                  <a:cubicBezTo>
                    <a:pt x="76" y="127"/>
                    <a:pt x="52" y="140"/>
                    <a:pt x="34" y="137"/>
                  </a:cubicBezTo>
                  <a:cubicBezTo>
                    <a:pt x="13" y="134"/>
                    <a:pt x="35" y="114"/>
                    <a:pt x="44" y="105"/>
                  </a:cubicBezTo>
                  <a:cubicBezTo>
                    <a:pt x="62" y="88"/>
                    <a:pt x="84" y="73"/>
                    <a:pt x="96" y="51"/>
                  </a:cubicBezTo>
                  <a:cubicBezTo>
                    <a:pt x="100" y="43"/>
                    <a:pt x="102" y="33"/>
                    <a:pt x="98" y="25"/>
                  </a:cubicBezTo>
                  <a:cubicBezTo>
                    <a:pt x="95" y="19"/>
                    <a:pt x="91" y="16"/>
                    <a:pt x="88" y="23"/>
                  </a:cubicBezTo>
                  <a:cubicBezTo>
                    <a:pt x="86" y="29"/>
                    <a:pt x="86" y="35"/>
                    <a:pt x="83" y="40"/>
                  </a:cubicBezTo>
                  <a:cubicBezTo>
                    <a:pt x="80" y="47"/>
                    <a:pt x="76" y="53"/>
                    <a:pt x="71" y="59"/>
                  </a:cubicBezTo>
                  <a:cubicBezTo>
                    <a:pt x="52" y="77"/>
                    <a:pt x="30" y="92"/>
                    <a:pt x="14" y="113"/>
                  </a:cubicBezTo>
                  <a:cubicBezTo>
                    <a:pt x="8" y="121"/>
                    <a:pt x="0" y="133"/>
                    <a:pt x="6" y="142"/>
                  </a:cubicBezTo>
                  <a:cubicBezTo>
                    <a:pt x="12" y="152"/>
                    <a:pt x="27" y="152"/>
                    <a:pt x="36" y="14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3447">
              <a:extLst>
                <a:ext uri="{FF2B5EF4-FFF2-40B4-BE49-F238E27FC236}">
                  <a16:creationId xmlns:a16="http://schemas.microsoft.com/office/drawing/2014/main" id="{7BD7F339-6A04-4942-920A-5AFE48DEB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803"/>
              <a:ext cx="248" cy="264"/>
            </a:xfrm>
            <a:custGeom>
              <a:avLst/>
              <a:gdLst>
                <a:gd name="T0" fmla="*/ 754 w 99"/>
                <a:gd name="T1" fmla="*/ 93 h 99"/>
                <a:gd name="T2" fmla="*/ 251 w 99"/>
                <a:gd name="T3" fmla="*/ 589 h 99"/>
                <a:gd name="T4" fmla="*/ 709 w 99"/>
                <a:gd name="T5" fmla="*/ 1877 h 99"/>
                <a:gd name="T6" fmla="*/ 741 w 99"/>
                <a:gd name="T7" fmla="*/ 1443 h 99"/>
                <a:gd name="T8" fmla="*/ 1400 w 99"/>
                <a:gd name="T9" fmla="*/ 363 h 99"/>
                <a:gd name="T10" fmla="*/ 1556 w 99"/>
                <a:gd name="T11" fmla="*/ 227 h 99"/>
                <a:gd name="T12" fmla="*/ 754 w 99"/>
                <a:gd name="T13" fmla="*/ 93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9" h="99">
                  <a:moveTo>
                    <a:pt x="48" y="5"/>
                  </a:moveTo>
                  <a:cubicBezTo>
                    <a:pt x="36" y="8"/>
                    <a:pt x="21" y="17"/>
                    <a:pt x="16" y="31"/>
                  </a:cubicBezTo>
                  <a:cubicBezTo>
                    <a:pt x="0" y="70"/>
                    <a:pt x="16" y="95"/>
                    <a:pt x="45" y="99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89" y="19"/>
                    <a:pt x="89" y="19"/>
                    <a:pt x="89" y="19"/>
                  </a:cubicBezTo>
                  <a:cubicBezTo>
                    <a:pt x="99" y="12"/>
                    <a:pt x="99" y="12"/>
                    <a:pt x="99" y="12"/>
                  </a:cubicBezTo>
                  <a:cubicBezTo>
                    <a:pt x="99" y="12"/>
                    <a:pt x="73" y="0"/>
                    <a:pt x="48" y="5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3448">
              <a:extLst>
                <a:ext uri="{FF2B5EF4-FFF2-40B4-BE49-F238E27FC236}">
                  <a16:creationId xmlns:a16="http://schemas.microsoft.com/office/drawing/2014/main" id="{6D25D376-868F-4B5A-A3C3-58EFA31AC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" y="1784"/>
              <a:ext cx="140" cy="45"/>
            </a:xfrm>
            <a:custGeom>
              <a:avLst/>
              <a:gdLst>
                <a:gd name="T0" fmla="*/ 875 w 56"/>
                <a:gd name="T1" fmla="*/ 315 h 17"/>
                <a:gd name="T2" fmla="*/ 0 w 56"/>
                <a:gd name="T3" fmla="*/ 281 h 17"/>
                <a:gd name="T4" fmla="*/ 875 w 56"/>
                <a:gd name="T5" fmla="*/ 315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7">
                  <a:moveTo>
                    <a:pt x="56" y="17"/>
                  </a:moveTo>
                  <a:cubicBezTo>
                    <a:pt x="41" y="7"/>
                    <a:pt x="14" y="5"/>
                    <a:pt x="0" y="15"/>
                  </a:cubicBezTo>
                  <a:cubicBezTo>
                    <a:pt x="13" y="3"/>
                    <a:pt x="40" y="0"/>
                    <a:pt x="56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3449">
              <a:extLst>
                <a:ext uri="{FF2B5EF4-FFF2-40B4-BE49-F238E27FC236}">
                  <a16:creationId xmlns:a16="http://schemas.microsoft.com/office/drawing/2014/main" id="{15B95BF7-680B-4501-936E-0B4E73A26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984"/>
              <a:ext cx="55" cy="72"/>
            </a:xfrm>
            <a:custGeom>
              <a:avLst/>
              <a:gdLst>
                <a:gd name="T0" fmla="*/ 0 w 22"/>
                <a:gd name="T1" fmla="*/ 0 h 27"/>
                <a:gd name="T2" fmla="*/ 345 w 22"/>
                <a:gd name="T3" fmla="*/ 512 h 27"/>
                <a:gd name="T4" fmla="*/ 0 w 22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cubicBezTo>
                    <a:pt x="1" y="13"/>
                    <a:pt x="14" y="24"/>
                    <a:pt x="22" y="27"/>
                  </a:cubicBezTo>
                  <a:cubicBezTo>
                    <a:pt x="7" y="25"/>
                    <a:pt x="2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9" name="Freeform 3450">
              <a:extLst>
                <a:ext uri="{FF2B5EF4-FFF2-40B4-BE49-F238E27FC236}">
                  <a16:creationId xmlns:a16="http://schemas.microsoft.com/office/drawing/2014/main" id="{CC11B656-A8AF-4F18-9428-CE7116C45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0" y="2037"/>
              <a:ext cx="150" cy="88"/>
            </a:xfrm>
            <a:custGeom>
              <a:avLst/>
              <a:gdLst>
                <a:gd name="T0" fmla="*/ 0 w 60"/>
                <a:gd name="T1" fmla="*/ 376 h 33"/>
                <a:gd name="T2" fmla="*/ 845 w 60"/>
                <a:gd name="T3" fmla="*/ 205 h 33"/>
                <a:gd name="T4" fmla="*/ 770 w 60"/>
                <a:gd name="T5" fmla="*/ 627 h 33"/>
                <a:gd name="T6" fmla="*/ 658 w 60"/>
                <a:gd name="T7" fmla="*/ 205 h 33"/>
                <a:gd name="T8" fmla="*/ 0 w 60"/>
                <a:gd name="T9" fmla="*/ 376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33">
                  <a:moveTo>
                    <a:pt x="0" y="20"/>
                  </a:moveTo>
                  <a:cubicBezTo>
                    <a:pt x="14" y="13"/>
                    <a:pt x="48" y="0"/>
                    <a:pt x="54" y="11"/>
                  </a:cubicBezTo>
                  <a:cubicBezTo>
                    <a:pt x="60" y="23"/>
                    <a:pt x="49" y="33"/>
                    <a:pt x="49" y="33"/>
                  </a:cubicBezTo>
                  <a:cubicBezTo>
                    <a:pt x="53" y="21"/>
                    <a:pt x="53" y="12"/>
                    <a:pt x="42" y="11"/>
                  </a:cubicBezTo>
                  <a:cubicBezTo>
                    <a:pt x="24" y="11"/>
                    <a:pt x="0" y="20"/>
                    <a:pt x="0" y="20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Freeform 3451">
              <a:extLst>
                <a:ext uri="{FF2B5EF4-FFF2-40B4-BE49-F238E27FC236}">
                  <a16:creationId xmlns:a16="http://schemas.microsoft.com/office/drawing/2014/main" id="{41E944C5-1B9E-49FD-AC0B-9005F7889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1445"/>
              <a:ext cx="640" cy="408"/>
            </a:xfrm>
            <a:custGeom>
              <a:avLst/>
              <a:gdLst>
                <a:gd name="T0" fmla="*/ 3050 w 256"/>
                <a:gd name="T1" fmla="*/ 1216 h 153"/>
                <a:gd name="T2" fmla="*/ 3875 w 256"/>
                <a:gd name="T3" fmla="*/ 307 h 153"/>
                <a:gd name="T4" fmla="*/ 3833 w 256"/>
                <a:gd name="T5" fmla="*/ 35 h 153"/>
                <a:gd name="T6" fmla="*/ 3113 w 256"/>
                <a:gd name="T7" fmla="*/ 931 h 153"/>
                <a:gd name="T8" fmla="*/ 2238 w 256"/>
                <a:gd name="T9" fmla="*/ 1571 h 153"/>
                <a:gd name="T10" fmla="*/ 1033 w 256"/>
                <a:gd name="T11" fmla="*/ 2424 h 153"/>
                <a:gd name="T12" fmla="*/ 625 w 256"/>
                <a:gd name="T13" fmla="*/ 1800 h 153"/>
                <a:gd name="T14" fmla="*/ 1875 w 256"/>
                <a:gd name="T15" fmla="*/ 1443 h 153"/>
                <a:gd name="T16" fmla="*/ 3375 w 256"/>
                <a:gd name="T17" fmla="*/ 363 h 153"/>
                <a:gd name="T18" fmla="*/ 3613 w 256"/>
                <a:gd name="T19" fmla="*/ 115 h 153"/>
                <a:gd name="T20" fmla="*/ 2408 w 256"/>
                <a:gd name="T21" fmla="*/ 909 h 153"/>
                <a:gd name="T22" fmla="*/ 970 w 256"/>
                <a:gd name="T23" fmla="*/ 1309 h 153"/>
                <a:gd name="T24" fmla="*/ 95 w 256"/>
                <a:gd name="T25" fmla="*/ 1501 h 153"/>
                <a:gd name="T26" fmla="*/ 20 w 256"/>
                <a:gd name="T27" fmla="*/ 1592 h 153"/>
                <a:gd name="T28" fmla="*/ 145 w 256"/>
                <a:gd name="T29" fmla="*/ 2184 h 153"/>
                <a:gd name="T30" fmla="*/ 625 w 256"/>
                <a:gd name="T31" fmla="*/ 2901 h 153"/>
                <a:gd name="T32" fmla="*/ 1033 w 256"/>
                <a:gd name="T33" fmla="*/ 2787 h 153"/>
                <a:gd name="T34" fmla="*/ 2375 w 256"/>
                <a:gd name="T35" fmla="*/ 1672 h 153"/>
                <a:gd name="T36" fmla="*/ 3050 w 256"/>
                <a:gd name="T37" fmla="*/ 1216 h 15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56" h="153">
                  <a:moveTo>
                    <a:pt x="195" y="64"/>
                  </a:moveTo>
                  <a:cubicBezTo>
                    <a:pt x="215" y="41"/>
                    <a:pt x="244" y="23"/>
                    <a:pt x="248" y="16"/>
                  </a:cubicBezTo>
                  <a:cubicBezTo>
                    <a:pt x="256" y="5"/>
                    <a:pt x="249" y="0"/>
                    <a:pt x="245" y="2"/>
                  </a:cubicBezTo>
                  <a:cubicBezTo>
                    <a:pt x="248" y="6"/>
                    <a:pt x="217" y="38"/>
                    <a:pt x="199" y="49"/>
                  </a:cubicBezTo>
                  <a:cubicBezTo>
                    <a:pt x="181" y="60"/>
                    <a:pt x="172" y="63"/>
                    <a:pt x="143" y="83"/>
                  </a:cubicBezTo>
                  <a:cubicBezTo>
                    <a:pt x="120" y="99"/>
                    <a:pt x="83" y="123"/>
                    <a:pt x="66" y="128"/>
                  </a:cubicBezTo>
                  <a:cubicBezTo>
                    <a:pt x="49" y="133"/>
                    <a:pt x="37" y="115"/>
                    <a:pt x="40" y="95"/>
                  </a:cubicBezTo>
                  <a:cubicBezTo>
                    <a:pt x="43" y="75"/>
                    <a:pt x="76" y="90"/>
                    <a:pt x="120" y="76"/>
                  </a:cubicBezTo>
                  <a:cubicBezTo>
                    <a:pt x="164" y="62"/>
                    <a:pt x="205" y="29"/>
                    <a:pt x="216" y="19"/>
                  </a:cubicBezTo>
                  <a:cubicBezTo>
                    <a:pt x="222" y="15"/>
                    <a:pt x="229" y="8"/>
                    <a:pt x="231" y="6"/>
                  </a:cubicBezTo>
                  <a:cubicBezTo>
                    <a:pt x="213" y="16"/>
                    <a:pt x="186" y="36"/>
                    <a:pt x="154" y="48"/>
                  </a:cubicBezTo>
                  <a:cubicBezTo>
                    <a:pt x="105" y="67"/>
                    <a:pt x="98" y="64"/>
                    <a:pt x="62" y="69"/>
                  </a:cubicBezTo>
                  <a:cubicBezTo>
                    <a:pt x="33" y="72"/>
                    <a:pt x="21" y="72"/>
                    <a:pt x="6" y="79"/>
                  </a:cubicBezTo>
                  <a:cubicBezTo>
                    <a:pt x="3" y="80"/>
                    <a:pt x="2" y="82"/>
                    <a:pt x="1" y="84"/>
                  </a:cubicBezTo>
                  <a:cubicBezTo>
                    <a:pt x="0" y="93"/>
                    <a:pt x="9" y="107"/>
                    <a:pt x="9" y="115"/>
                  </a:cubicBezTo>
                  <a:cubicBezTo>
                    <a:pt x="10" y="137"/>
                    <a:pt x="20" y="153"/>
                    <a:pt x="40" y="153"/>
                  </a:cubicBezTo>
                  <a:cubicBezTo>
                    <a:pt x="47" y="153"/>
                    <a:pt x="56" y="148"/>
                    <a:pt x="66" y="147"/>
                  </a:cubicBezTo>
                  <a:cubicBezTo>
                    <a:pt x="90" y="137"/>
                    <a:pt x="113" y="115"/>
                    <a:pt x="152" y="88"/>
                  </a:cubicBezTo>
                  <a:cubicBezTo>
                    <a:pt x="164" y="80"/>
                    <a:pt x="183" y="72"/>
                    <a:pt x="195" y="64"/>
                  </a:cubicBezTo>
                  <a:close/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1" name="Freeform 3452">
              <a:extLst>
                <a:ext uri="{FF2B5EF4-FFF2-40B4-BE49-F238E27FC236}">
                  <a16:creationId xmlns:a16="http://schemas.microsoft.com/office/drawing/2014/main" id="{753B123D-7206-4E5C-A277-B295FA30E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7" y="1741"/>
              <a:ext cx="125" cy="208"/>
            </a:xfrm>
            <a:custGeom>
              <a:avLst/>
              <a:gdLst>
                <a:gd name="T0" fmla="*/ 563 w 50"/>
                <a:gd name="T1" fmla="*/ 0 h 78"/>
                <a:gd name="T2" fmla="*/ 645 w 50"/>
                <a:gd name="T3" fmla="*/ 419 h 78"/>
                <a:gd name="T4" fmla="*/ 770 w 50"/>
                <a:gd name="T5" fmla="*/ 819 h 78"/>
                <a:gd name="T6" fmla="*/ 488 w 50"/>
                <a:gd name="T7" fmla="*/ 1139 h 78"/>
                <a:gd name="T8" fmla="*/ 0 w 50"/>
                <a:gd name="T9" fmla="*/ 1480 h 78"/>
                <a:gd name="T10" fmla="*/ 583 w 50"/>
                <a:gd name="T11" fmla="*/ 797 h 78"/>
                <a:gd name="T12" fmla="*/ 550 w 50"/>
                <a:gd name="T13" fmla="*/ 3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78">
                  <a:moveTo>
                    <a:pt x="36" y="0"/>
                  </a:moveTo>
                  <a:cubicBezTo>
                    <a:pt x="38" y="7"/>
                    <a:pt x="39" y="15"/>
                    <a:pt x="41" y="22"/>
                  </a:cubicBezTo>
                  <a:cubicBezTo>
                    <a:pt x="44" y="29"/>
                    <a:pt x="50" y="35"/>
                    <a:pt x="49" y="43"/>
                  </a:cubicBezTo>
                  <a:cubicBezTo>
                    <a:pt x="47" y="50"/>
                    <a:pt x="38" y="56"/>
                    <a:pt x="31" y="60"/>
                  </a:cubicBezTo>
                  <a:cubicBezTo>
                    <a:pt x="23" y="66"/>
                    <a:pt x="10" y="76"/>
                    <a:pt x="0" y="78"/>
                  </a:cubicBezTo>
                  <a:cubicBezTo>
                    <a:pt x="12" y="73"/>
                    <a:pt x="33" y="56"/>
                    <a:pt x="37" y="42"/>
                  </a:cubicBezTo>
                  <a:cubicBezTo>
                    <a:pt x="40" y="29"/>
                    <a:pt x="28" y="15"/>
                    <a:pt x="35" y="2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2" name="Freeform 3453">
              <a:extLst>
                <a:ext uri="{FF2B5EF4-FFF2-40B4-BE49-F238E27FC236}">
                  <a16:creationId xmlns:a16="http://schemas.microsoft.com/office/drawing/2014/main" id="{19FA116E-1447-48DF-B341-3EFD33FD0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1683"/>
              <a:ext cx="313" cy="189"/>
            </a:xfrm>
            <a:custGeom>
              <a:avLst/>
              <a:gdLst>
                <a:gd name="T0" fmla="*/ 20 w 125"/>
                <a:gd name="T1" fmla="*/ 1339 h 71"/>
                <a:gd name="T2" fmla="*/ 626 w 125"/>
                <a:gd name="T3" fmla="*/ 1057 h 71"/>
                <a:gd name="T4" fmla="*/ 992 w 125"/>
                <a:gd name="T5" fmla="*/ 807 h 71"/>
                <a:gd name="T6" fmla="*/ 1305 w 125"/>
                <a:gd name="T7" fmla="*/ 511 h 71"/>
                <a:gd name="T8" fmla="*/ 1755 w 125"/>
                <a:gd name="T9" fmla="*/ 282 h 71"/>
                <a:gd name="T10" fmla="*/ 1943 w 125"/>
                <a:gd name="T11" fmla="*/ 807 h 71"/>
                <a:gd name="T12" fmla="*/ 1901 w 125"/>
                <a:gd name="T13" fmla="*/ 192 h 71"/>
                <a:gd name="T14" fmla="*/ 1775 w 125"/>
                <a:gd name="T15" fmla="*/ 21 h 71"/>
                <a:gd name="T16" fmla="*/ 1460 w 125"/>
                <a:gd name="T17" fmla="*/ 205 h 71"/>
                <a:gd name="T18" fmla="*/ 659 w 125"/>
                <a:gd name="T19" fmla="*/ 807 h 71"/>
                <a:gd name="T20" fmla="*/ 313 w 125"/>
                <a:gd name="T21" fmla="*/ 977 h 71"/>
                <a:gd name="T22" fmla="*/ 0 w 125"/>
                <a:gd name="T23" fmla="*/ 1057 h 7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5" h="71">
                  <a:moveTo>
                    <a:pt x="1" y="71"/>
                  </a:moveTo>
                  <a:cubicBezTo>
                    <a:pt x="8" y="59"/>
                    <a:pt x="29" y="60"/>
                    <a:pt x="40" y="56"/>
                  </a:cubicBezTo>
                  <a:cubicBezTo>
                    <a:pt x="48" y="52"/>
                    <a:pt x="56" y="48"/>
                    <a:pt x="63" y="43"/>
                  </a:cubicBezTo>
                  <a:cubicBezTo>
                    <a:pt x="71" y="38"/>
                    <a:pt x="76" y="32"/>
                    <a:pt x="83" y="27"/>
                  </a:cubicBezTo>
                  <a:cubicBezTo>
                    <a:pt x="91" y="22"/>
                    <a:pt x="102" y="8"/>
                    <a:pt x="112" y="15"/>
                  </a:cubicBezTo>
                  <a:cubicBezTo>
                    <a:pt x="120" y="21"/>
                    <a:pt x="116" y="38"/>
                    <a:pt x="124" y="43"/>
                  </a:cubicBezTo>
                  <a:cubicBezTo>
                    <a:pt x="125" y="33"/>
                    <a:pt x="123" y="20"/>
                    <a:pt x="121" y="10"/>
                  </a:cubicBezTo>
                  <a:cubicBezTo>
                    <a:pt x="120" y="5"/>
                    <a:pt x="120" y="0"/>
                    <a:pt x="113" y="1"/>
                  </a:cubicBezTo>
                  <a:cubicBezTo>
                    <a:pt x="106" y="2"/>
                    <a:pt x="98" y="7"/>
                    <a:pt x="93" y="11"/>
                  </a:cubicBezTo>
                  <a:cubicBezTo>
                    <a:pt x="79" y="22"/>
                    <a:pt x="58" y="35"/>
                    <a:pt x="42" y="43"/>
                  </a:cubicBezTo>
                  <a:cubicBezTo>
                    <a:pt x="33" y="47"/>
                    <a:pt x="30" y="50"/>
                    <a:pt x="20" y="52"/>
                  </a:cubicBezTo>
                  <a:cubicBezTo>
                    <a:pt x="14" y="54"/>
                    <a:pt x="6" y="53"/>
                    <a:pt x="0" y="5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3" name="Freeform 3454">
              <a:extLst>
                <a:ext uri="{FF2B5EF4-FFF2-40B4-BE49-F238E27FC236}">
                  <a16:creationId xmlns:a16="http://schemas.microsoft.com/office/drawing/2014/main" id="{5B5CFFE3-CA36-485D-A9EF-2812FD317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1368"/>
              <a:ext cx="165" cy="283"/>
            </a:xfrm>
            <a:custGeom>
              <a:avLst/>
              <a:gdLst>
                <a:gd name="T0" fmla="*/ 1033 w 66"/>
                <a:gd name="T1" fmla="*/ 0 h 106"/>
                <a:gd name="T2" fmla="*/ 563 w 66"/>
                <a:gd name="T3" fmla="*/ 991 h 106"/>
                <a:gd name="T4" fmla="*/ 125 w 66"/>
                <a:gd name="T5" fmla="*/ 2018 h 106"/>
                <a:gd name="T6" fmla="*/ 395 w 66"/>
                <a:gd name="T7" fmla="*/ 1012 h 106"/>
                <a:gd name="T8" fmla="*/ 1033 w 66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06">
                  <a:moveTo>
                    <a:pt x="66" y="0"/>
                  </a:moveTo>
                  <a:cubicBezTo>
                    <a:pt x="66" y="12"/>
                    <a:pt x="57" y="32"/>
                    <a:pt x="36" y="52"/>
                  </a:cubicBezTo>
                  <a:cubicBezTo>
                    <a:pt x="16" y="72"/>
                    <a:pt x="5" y="94"/>
                    <a:pt x="8" y="106"/>
                  </a:cubicBezTo>
                  <a:cubicBezTo>
                    <a:pt x="0" y="90"/>
                    <a:pt x="13" y="67"/>
                    <a:pt x="25" y="53"/>
                  </a:cubicBezTo>
                  <a:cubicBezTo>
                    <a:pt x="45" y="28"/>
                    <a:pt x="63" y="24"/>
                    <a:pt x="66" y="0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4" name="Freeform 3455">
              <a:extLst>
                <a:ext uri="{FF2B5EF4-FFF2-40B4-BE49-F238E27FC236}">
                  <a16:creationId xmlns:a16="http://schemas.microsoft.com/office/drawing/2014/main" id="{B2C59668-A14B-48A5-9136-CAA00C673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437"/>
              <a:ext cx="435" cy="171"/>
            </a:xfrm>
            <a:custGeom>
              <a:avLst/>
              <a:gdLst>
                <a:gd name="T0" fmla="*/ 0 w 174"/>
                <a:gd name="T1" fmla="*/ 1221 h 64"/>
                <a:gd name="T2" fmla="*/ 1095 w 174"/>
                <a:gd name="T3" fmla="*/ 991 h 64"/>
                <a:gd name="T4" fmla="*/ 2095 w 174"/>
                <a:gd name="T5" fmla="*/ 379 h 64"/>
                <a:gd name="T6" fmla="*/ 2720 w 174"/>
                <a:gd name="T7" fmla="*/ 0 h 64"/>
                <a:gd name="T8" fmla="*/ 2063 w 174"/>
                <a:gd name="T9" fmla="*/ 251 h 64"/>
                <a:gd name="T10" fmla="*/ 1395 w 174"/>
                <a:gd name="T11" fmla="*/ 615 h 64"/>
                <a:gd name="T12" fmla="*/ 738 w 174"/>
                <a:gd name="T13" fmla="*/ 957 h 64"/>
                <a:gd name="T14" fmla="*/ 0 w 174"/>
                <a:gd name="T15" fmla="*/ 1221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4" h="64">
                  <a:moveTo>
                    <a:pt x="0" y="64"/>
                  </a:moveTo>
                  <a:cubicBezTo>
                    <a:pt x="25" y="58"/>
                    <a:pt x="37" y="64"/>
                    <a:pt x="70" y="52"/>
                  </a:cubicBezTo>
                  <a:cubicBezTo>
                    <a:pt x="95" y="42"/>
                    <a:pt x="114" y="28"/>
                    <a:pt x="134" y="20"/>
                  </a:cubicBezTo>
                  <a:cubicBezTo>
                    <a:pt x="155" y="13"/>
                    <a:pt x="168" y="3"/>
                    <a:pt x="174" y="0"/>
                  </a:cubicBezTo>
                  <a:cubicBezTo>
                    <a:pt x="157" y="2"/>
                    <a:pt x="149" y="8"/>
                    <a:pt x="132" y="13"/>
                  </a:cubicBezTo>
                  <a:cubicBezTo>
                    <a:pt x="116" y="18"/>
                    <a:pt x="101" y="22"/>
                    <a:pt x="89" y="32"/>
                  </a:cubicBezTo>
                  <a:cubicBezTo>
                    <a:pt x="77" y="41"/>
                    <a:pt x="67" y="45"/>
                    <a:pt x="47" y="50"/>
                  </a:cubicBezTo>
                  <a:cubicBezTo>
                    <a:pt x="27" y="56"/>
                    <a:pt x="4" y="60"/>
                    <a:pt x="0" y="64"/>
                  </a:cubicBezTo>
                  <a:close/>
                </a:path>
              </a:pathLst>
            </a:custGeom>
            <a:solidFill>
              <a:srgbClr val="7D4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5" name="Freeform 3456">
              <a:extLst>
                <a:ext uri="{FF2B5EF4-FFF2-40B4-BE49-F238E27FC236}">
                  <a16:creationId xmlns:a16="http://schemas.microsoft.com/office/drawing/2014/main" id="{B12032E2-A30A-43AF-B57B-57F2B08E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47"/>
              <a:ext cx="230" cy="160"/>
            </a:xfrm>
            <a:custGeom>
              <a:avLst/>
              <a:gdLst>
                <a:gd name="T0" fmla="*/ 0 w 92"/>
                <a:gd name="T1" fmla="*/ 1139 h 60"/>
                <a:gd name="T2" fmla="*/ 145 w 92"/>
                <a:gd name="T3" fmla="*/ 776 h 60"/>
                <a:gd name="T4" fmla="*/ 408 w 92"/>
                <a:gd name="T5" fmla="*/ 419 h 60"/>
                <a:gd name="T6" fmla="*/ 1113 w 92"/>
                <a:gd name="T7" fmla="*/ 21 h 60"/>
                <a:gd name="T8" fmla="*/ 1313 w 92"/>
                <a:gd name="T9" fmla="*/ 171 h 60"/>
                <a:gd name="T10" fmla="*/ 925 w 92"/>
                <a:gd name="T11" fmla="*/ 456 h 60"/>
                <a:gd name="T12" fmla="*/ 83 w 92"/>
                <a:gd name="T13" fmla="*/ 110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2" h="60">
                  <a:moveTo>
                    <a:pt x="0" y="60"/>
                  </a:moveTo>
                  <a:cubicBezTo>
                    <a:pt x="4" y="55"/>
                    <a:pt x="6" y="47"/>
                    <a:pt x="9" y="41"/>
                  </a:cubicBezTo>
                  <a:cubicBezTo>
                    <a:pt x="14" y="34"/>
                    <a:pt x="20" y="27"/>
                    <a:pt x="26" y="22"/>
                  </a:cubicBezTo>
                  <a:cubicBezTo>
                    <a:pt x="37" y="10"/>
                    <a:pt x="55" y="3"/>
                    <a:pt x="71" y="1"/>
                  </a:cubicBezTo>
                  <a:cubicBezTo>
                    <a:pt x="78" y="1"/>
                    <a:pt x="92" y="0"/>
                    <a:pt x="84" y="9"/>
                  </a:cubicBezTo>
                  <a:cubicBezTo>
                    <a:pt x="77" y="16"/>
                    <a:pt x="67" y="20"/>
                    <a:pt x="59" y="24"/>
                  </a:cubicBezTo>
                  <a:cubicBezTo>
                    <a:pt x="41" y="34"/>
                    <a:pt x="23" y="46"/>
                    <a:pt x="5" y="58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6" name="Freeform 3457">
              <a:extLst>
                <a:ext uri="{FF2B5EF4-FFF2-40B4-BE49-F238E27FC236}">
                  <a16:creationId xmlns:a16="http://schemas.microsoft.com/office/drawing/2014/main" id="{4F13E4B5-C083-4BF4-BC67-56CF82AAD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720"/>
              <a:ext cx="180" cy="117"/>
            </a:xfrm>
            <a:custGeom>
              <a:avLst/>
              <a:gdLst>
                <a:gd name="T0" fmla="*/ 0 w 72"/>
                <a:gd name="T1" fmla="*/ 170 h 44"/>
                <a:gd name="T2" fmla="*/ 1125 w 72"/>
                <a:gd name="T3" fmla="*/ 0 h 44"/>
                <a:gd name="T4" fmla="*/ 0 w 72"/>
                <a:gd name="T5" fmla="*/ 170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44">
                  <a:moveTo>
                    <a:pt x="0" y="9"/>
                  </a:moveTo>
                  <a:cubicBezTo>
                    <a:pt x="5" y="20"/>
                    <a:pt x="13" y="44"/>
                    <a:pt x="72" y="0"/>
                  </a:cubicBezTo>
                  <a:cubicBezTo>
                    <a:pt x="56" y="9"/>
                    <a:pt x="11" y="33"/>
                    <a:pt x="0" y="9"/>
                  </a:cubicBezTo>
                  <a:close/>
                </a:path>
              </a:pathLst>
            </a:custGeom>
            <a:solidFill>
              <a:srgbClr val="9C71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7" name="Freeform 3458">
              <a:extLst>
                <a:ext uri="{FF2B5EF4-FFF2-40B4-BE49-F238E27FC236}">
                  <a16:creationId xmlns:a16="http://schemas.microsoft.com/office/drawing/2014/main" id="{C787E120-308D-49CF-98D9-9EF8E58BC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7" y="1813"/>
              <a:ext cx="70" cy="174"/>
            </a:xfrm>
            <a:custGeom>
              <a:avLst/>
              <a:gdLst>
                <a:gd name="T0" fmla="*/ 425 w 28"/>
                <a:gd name="T1" fmla="*/ 0 h 65"/>
                <a:gd name="T2" fmla="*/ 250 w 28"/>
                <a:gd name="T3" fmla="*/ 150 h 65"/>
                <a:gd name="T4" fmla="*/ 113 w 28"/>
                <a:gd name="T5" fmla="*/ 675 h 65"/>
                <a:gd name="T6" fmla="*/ 0 w 28"/>
                <a:gd name="T7" fmla="*/ 1247 h 65"/>
                <a:gd name="T8" fmla="*/ 125 w 28"/>
                <a:gd name="T9" fmla="*/ 1039 h 65"/>
                <a:gd name="T10" fmla="*/ 438 w 28"/>
                <a:gd name="T11" fmla="*/ 787 h 65"/>
                <a:gd name="T12" fmla="*/ 300 w 28"/>
                <a:gd name="T13" fmla="*/ 787 h 65"/>
                <a:gd name="T14" fmla="*/ 313 w 28"/>
                <a:gd name="T15" fmla="*/ 479 h 65"/>
                <a:gd name="T16" fmla="*/ 408 w 28"/>
                <a:gd name="T17" fmla="*/ 21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65">
                  <a:moveTo>
                    <a:pt x="27" y="0"/>
                  </a:moveTo>
                  <a:cubicBezTo>
                    <a:pt x="23" y="2"/>
                    <a:pt x="19" y="3"/>
                    <a:pt x="16" y="8"/>
                  </a:cubicBezTo>
                  <a:cubicBezTo>
                    <a:pt x="11" y="15"/>
                    <a:pt x="10" y="26"/>
                    <a:pt x="7" y="35"/>
                  </a:cubicBezTo>
                  <a:cubicBezTo>
                    <a:pt x="4" y="45"/>
                    <a:pt x="2" y="54"/>
                    <a:pt x="0" y="65"/>
                  </a:cubicBezTo>
                  <a:cubicBezTo>
                    <a:pt x="4" y="63"/>
                    <a:pt x="5" y="57"/>
                    <a:pt x="8" y="54"/>
                  </a:cubicBezTo>
                  <a:cubicBezTo>
                    <a:pt x="14" y="48"/>
                    <a:pt x="22" y="46"/>
                    <a:pt x="28" y="41"/>
                  </a:cubicBezTo>
                  <a:cubicBezTo>
                    <a:pt x="25" y="42"/>
                    <a:pt x="21" y="44"/>
                    <a:pt x="19" y="41"/>
                  </a:cubicBezTo>
                  <a:cubicBezTo>
                    <a:pt x="16" y="39"/>
                    <a:pt x="19" y="28"/>
                    <a:pt x="20" y="25"/>
                  </a:cubicBezTo>
                  <a:cubicBezTo>
                    <a:pt x="20" y="17"/>
                    <a:pt x="23" y="8"/>
                    <a:pt x="26" y="1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8" name="Freeform 3459">
              <a:extLst>
                <a:ext uri="{FF2B5EF4-FFF2-40B4-BE49-F238E27FC236}">
                  <a16:creationId xmlns:a16="http://schemas.microsoft.com/office/drawing/2014/main" id="{35114C1F-27CB-4380-9A3C-3C49F831C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" y="1832"/>
              <a:ext cx="25" cy="27"/>
            </a:xfrm>
            <a:custGeom>
              <a:avLst/>
              <a:gdLst>
                <a:gd name="T0" fmla="*/ 158 w 10"/>
                <a:gd name="T1" fmla="*/ 38 h 10"/>
                <a:gd name="T2" fmla="*/ 20 w 10"/>
                <a:gd name="T3" fmla="*/ 197 h 10"/>
                <a:gd name="T4" fmla="*/ 145 w 10"/>
                <a:gd name="T5" fmla="*/ 116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10" y="2"/>
                  </a:moveTo>
                  <a:cubicBezTo>
                    <a:pt x="4" y="0"/>
                    <a:pt x="0" y="5"/>
                    <a:pt x="1" y="10"/>
                  </a:cubicBezTo>
                  <a:cubicBezTo>
                    <a:pt x="3" y="10"/>
                    <a:pt x="7" y="8"/>
                    <a:pt x="9" y="6"/>
                  </a:cubicBezTo>
                </a:path>
              </a:pathLst>
            </a:custGeom>
            <a:solidFill>
              <a:srgbClr val="5715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9" name="Freeform 3460">
              <a:extLst>
                <a:ext uri="{FF2B5EF4-FFF2-40B4-BE49-F238E27FC236}">
                  <a16:creationId xmlns:a16="http://schemas.microsoft.com/office/drawing/2014/main" id="{F9A02166-8A37-441A-9F5E-376CA46ED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421"/>
              <a:ext cx="1410" cy="1027"/>
            </a:xfrm>
            <a:custGeom>
              <a:avLst/>
              <a:gdLst>
                <a:gd name="T0" fmla="*/ 1583 w 564"/>
                <a:gd name="T1" fmla="*/ 6704 h 385"/>
                <a:gd name="T2" fmla="*/ 2720 w 564"/>
                <a:gd name="T3" fmla="*/ 5372 h 385"/>
                <a:gd name="T4" fmla="*/ 3925 w 564"/>
                <a:gd name="T5" fmla="*/ 4156 h 385"/>
                <a:gd name="T6" fmla="*/ 5158 w 564"/>
                <a:gd name="T7" fmla="*/ 3094 h 385"/>
                <a:gd name="T8" fmla="*/ 7083 w 564"/>
                <a:gd name="T9" fmla="*/ 1843 h 385"/>
                <a:gd name="T10" fmla="*/ 7845 w 564"/>
                <a:gd name="T11" fmla="*/ 1310 h 385"/>
                <a:gd name="T12" fmla="*/ 8658 w 564"/>
                <a:gd name="T13" fmla="*/ 205 h 385"/>
                <a:gd name="T14" fmla="*/ 7113 w 564"/>
                <a:gd name="T15" fmla="*/ 1080 h 385"/>
                <a:gd name="T16" fmla="*/ 5675 w 564"/>
                <a:gd name="T17" fmla="*/ 1480 h 385"/>
                <a:gd name="T18" fmla="*/ 4583 w 564"/>
                <a:gd name="T19" fmla="*/ 1787 h 385"/>
                <a:gd name="T20" fmla="*/ 3333 w 564"/>
                <a:gd name="T21" fmla="*/ 2732 h 385"/>
                <a:gd name="T22" fmla="*/ 2083 w 564"/>
                <a:gd name="T23" fmla="*/ 3166 h 385"/>
                <a:gd name="T24" fmla="*/ 1438 w 564"/>
                <a:gd name="T25" fmla="*/ 4860 h 385"/>
                <a:gd name="T26" fmla="*/ 645 w 564"/>
                <a:gd name="T27" fmla="*/ 5999 h 385"/>
                <a:gd name="T28" fmla="*/ 250 w 564"/>
                <a:gd name="T29" fmla="*/ 7080 h 385"/>
                <a:gd name="T30" fmla="*/ 1583 w 564"/>
                <a:gd name="T31" fmla="*/ 6704 h 38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64" h="385">
                  <a:moveTo>
                    <a:pt x="101" y="353"/>
                  </a:moveTo>
                  <a:cubicBezTo>
                    <a:pt x="144" y="322"/>
                    <a:pt x="148" y="302"/>
                    <a:pt x="174" y="283"/>
                  </a:cubicBezTo>
                  <a:cubicBezTo>
                    <a:pt x="201" y="264"/>
                    <a:pt x="217" y="247"/>
                    <a:pt x="251" y="219"/>
                  </a:cubicBezTo>
                  <a:cubicBezTo>
                    <a:pt x="277" y="198"/>
                    <a:pt x="319" y="178"/>
                    <a:pt x="330" y="163"/>
                  </a:cubicBezTo>
                  <a:cubicBezTo>
                    <a:pt x="373" y="166"/>
                    <a:pt x="395" y="137"/>
                    <a:pt x="453" y="97"/>
                  </a:cubicBezTo>
                  <a:cubicBezTo>
                    <a:pt x="467" y="88"/>
                    <a:pt x="491" y="80"/>
                    <a:pt x="502" y="69"/>
                  </a:cubicBezTo>
                  <a:cubicBezTo>
                    <a:pt x="539" y="32"/>
                    <a:pt x="564" y="19"/>
                    <a:pt x="554" y="11"/>
                  </a:cubicBezTo>
                  <a:cubicBezTo>
                    <a:pt x="542" y="0"/>
                    <a:pt x="505" y="38"/>
                    <a:pt x="455" y="57"/>
                  </a:cubicBezTo>
                  <a:cubicBezTo>
                    <a:pt x="406" y="76"/>
                    <a:pt x="399" y="73"/>
                    <a:pt x="363" y="78"/>
                  </a:cubicBezTo>
                  <a:cubicBezTo>
                    <a:pt x="326" y="82"/>
                    <a:pt x="317" y="81"/>
                    <a:pt x="293" y="94"/>
                  </a:cubicBezTo>
                  <a:cubicBezTo>
                    <a:pt x="269" y="108"/>
                    <a:pt x="239" y="128"/>
                    <a:pt x="213" y="144"/>
                  </a:cubicBezTo>
                  <a:cubicBezTo>
                    <a:pt x="186" y="159"/>
                    <a:pt x="168" y="144"/>
                    <a:pt x="133" y="167"/>
                  </a:cubicBezTo>
                  <a:cubicBezTo>
                    <a:pt x="99" y="190"/>
                    <a:pt x="94" y="234"/>
                    <a:pt x="92" y="256"/>
                  </a:cubicBezTo>
                  <a:cubicBezTo>
                    <a:pt x="89" y="278"/>
                    <a:pt x="61" y="296"/>
                    <a:pt x="41" y="316"/>
                  </a:cubicBezTo>
                  <a:cubicBezTo>
                    <a:pt x="17" y="340"/>
                    <a:pt x="0" y="358"/>
                    <a:pt x="16" y="373"/>
                  </a:cubicBezTo>
                  <a:cubicBezTo>
                    <a:pt x="27" y="385"/>
                    <a:pt x="58" y="384"/>
                    <a:pt x="101" y="353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0" name="Freeform 3461">
              <a:extLst>
                <a:ext uri="{FF2B5EF4-FFF2-40B4-BE49-F238E27FC236}">
                  <a16:creationId xmlns:a16="http://schemas.microsoft.com/office/drawing/2014/main" id="{4575E556-ACDC-4E0C-887F-DA0518DFE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5" y="1195"/>
              <a:ext cx="1437" cy="1221"/>
            </a:xfrm>
            <a:custGeom>
              <a:avLst/>
              <a:gdLst>
                <a:gd name="T0" fmla="*/ 950 w 575"/>
                <a:gd name="T1" fmla="*/ 7598 h 458"/>
                <a:gd name="T2" fmla="*/ 1749 w 575"/>
                <a:gd name="T3" fmla="*/ 6460 h 458"/>
                <a:gd name="T4" fmla="*/ 2387 w 575"/>
                <a:gd name="T5" fmla="*/ 4777 h 458"/>
                <a:gd name="T6" fmla="*/ 3634 w 575"/>
                <a:gd name="T7" fmla="*/ 4343 h 458"/>
                <a:gd name="T8" fmla="*/ 4883 w 575"/>
                <a:gd name="T9" fmla="*/ 3391 h 458"/>
                <a:gd name="T10" fmla="*/ 5978 w 575"/>
                <a:gd name="T11" fmla="*/ 3092 h 458"/>
                <a:gd name="T12" fmla="*/ 7412 w 575"/>
                <a:gd name="T13" fmla="*/ 2693 h 458"/>
                <a:gd name="T14" fmla="*/ 8962 w 575"/>
                <a:gd name="T15" fmla="*/ 1818 h 458"/>
                <a:gd name="T16" fmla="*/ 8974 w 575"/>
                <a:gd name="T17" fmla="*/ 1818 h 458"/>
                <a:gd name="T18" fmla="*/ 7695 w 575"/>
                <a:gd name="T19" fmla="*/ 1138 h 458"/>
                <a:gd name="T20" fmla="*/ 6353 w 575"/>
                <a:gd name="T21" fmla="*/ 1024 h 458"/>
                <a:gd name="T22" fmla="*/ 5933 w 575"/>
                <a:gd name="T23" fmla="*/ 1117 h 458"/>
                <a:gd name="T24" fmla="*/ 1479 w 575"/>
                <a:gd name="T25" fmla="*/ 661 h 458"/>
                <a:gd name="T26" fmla="*/ 187 w 575"/>
                <a:gd name="T27" fmla="*/ 3242 h 458"/>
                <a:gd name="T28" fmla="*/ 262 w 575"/>
                <a:gd name="T29" fmla="*/ 6348 h 458"/>
                <a:gd name="T30" fmla="*/ 542 w 575"/>
                <a:gd name="T31" fmla="*/ 8678 h 458"/>
                <a:gd name="T32" fmla="*/ 950 w 575"/>
                <a:gd name="T33" fmla="*/ 7598 h 4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5" h="458">
                  <a:moveTo>
                    <a:pt x="61" y="401"/>
                  </a:moveTo>
                  <a:cubicBezTo>
                    <a:pt x="81" y="381"/>
                    <a:pt x="109" y="363"/>
                    <a:pt x="112" y="341"/>
                  </a:cubicBezTo>
                  <a:cubicBezTo>
                    <a:pt x="114" y="319"/>
                    <a:pt x="119" y="275"/>
                    <a:pt x="153" y="252"/>
                  </a:cubicBezTo>
                  <a:cubicBezTo>
                    <a:pt x="188" y="229"/>
                    <a:pt x="206" y="244"/>
                    <a:pt x="233" y="229"/>
                  </a:cubicBezTo>
                  <a:cubicBezTo>
                    <a:pt x="259" y="213"/>
                    <a:pt x="289" y="193"/>
                    <a:pt x="313" y="179"/>
                  </a:cubicBezTo>
                  <a:cubicBezTo>
                    <a:pt x="337" y="166"/>
                    <a:pt x="346" y="167"/>
                    <a:pt x="383" y="163"/>
                  </a:cubicBezTo>
                  <a:cubicBezTo>
                    <a:pt x="419" y="158"/>
                    <a:pt x="426" y="161"/>
                    <a:pt x="475" y="142"/>
                  </a:cubicBezTo>
                  <a:cubicBezTo>
                    <a:pt x="525" y="123"/>
                    <a:pt x="562" y="85"/>
                    <a:pt x="574" y="96"/>
                  </a:cubicBezTo>
                  <a:cubicBezTo>
                    <a:pt x="575" y="96"/>
                    <a:pt x="575" y="96"/>
                    <a:pt x="575" y="96"/>
                  </a:cubicBezTo>
                  <a:cubicBezTo>
                    <a:pt x="573" y="75"/>
                    <a:pt x="536" y="70"/>
                    <a:pt x="493" y="60"/>
                  </a:cubicBezTo>
                  <a:cubicBezTo>
                    <a:pt x="465" y="54"/>
                    <a:pt x="428" y="48"/>
                    <a:pt x="407" y="54"/>
                  </a:cubicBezTo>
                  <a:cubicBezTo>
                    <a:pt x="398" y="56"/>
                    <a:pt x="389" y="60"/>
                    <a:pt x="380" y="59"/>
                  </a:cubicBezTo>
                  <a:cubicBezTo>
                    <a:pt x="342" y="53"/>
                    <a:pt x="187" y="0"/>
                    <a:pt x="95" y="35"/>
                  </a:cubicBezTo>
                  <a:cubicBezTo>
                    <a:pt x="40" y="55"/>
                    <a:pt x="21" y="107"/>
                    <a:pt x="12" y="171"/>
                  </a:cubicBezTo>
                  <a:cubicBezTo>
                    <a:pt x="0" y="255"/>
                    <a:pt x="15" y="306"/>
                    <a:pt x="17" y="335"/>
                  </a:cubicBezTo>
                  <a:cubicBezTo>
                    <a:pt x="19" y="362"/>
                    <a:pt x="3" y="434"/>
                    <a:pt x="35" y="458"/>
                  </a:cubicBezTo>
                  <a:cubicBezTo>
                    <a:pt x="20" y="443"/>
                    <a:pt x="37" y="425"/>
                    <a:pt x="61" y="401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1" name="Freeform 3462">
              <a:extLst>
                <a:ext uri="{FF2B5EF4-FFF2-40B4-BE49-F238E27FC236}">
                  <a16:creationId xmlns:a16="http://schemas.microsoft.com/office/drawing/2014/main" id="{0C2D7D9B-1A24-476D-A1E5-B0B0F80E2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" y="1368"/>
              <a:ext cx="155" cy="288"/>
            </a:xfrm>
            <a:custGeom>
              <a:avLst/>
              <a:gdLst>
                <a:gd name="T0" fmla="*/ 895 w 62"/>
                <a:gd name="T1" fmla="*/ 0 h 108"/>
                <a:gd name="T2" fmla="*/ 300 w 62"/>
                <a:gd name="T3" fmla="*/ 1251 h 108"/>
                <a:gd name="T4" fmla="*/ 33 w 62"/>
                <a:gd name="T5" fmla="*/ 2048 h 1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08">
                  <a:moveTo>
                    <a:pt x="57" y="0"/>
                  </a:moveTo>
                  <a:cubicBezTo>
                    <a:pt x="62" y="16"/>
                    <a:pt x="37" y="43"/>
                    <a:pt x="19" y="66"/>
                  </a:cubicBezTo>
                  <a:cubicBezTo>
                    <a:pt x="2" y="89"/>
                    <a:pt x="0" y="103"/>
                    <a:pt x="2" y="108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2" name="Freeform 3463">
              <a:extLst>
                <a:ext uri="{FF2B5EF4-FFF2-40B4-BE49-F238E27FC236}">
                  <a16:creationId xmlns:a16="http://schemas.microsoft.com/office/drawing/2014/main" id="{3CB52B87-9F6F-4D16-845D-C9C8A4A20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" y="1664"/>
              <a:ext cx="87" cy="189"/>
            </a:xfrm>
            <a:custGeom>
              <a:avLst/>
              <a:gdLst>
                <a:gd name="T0" fmla="*/ 0 w 35"/>
                <a:gd name="T1" fmla="*/ 0 h 71"/>
                <a:gd name="T2" fmla="*/ 537 w 35"/>
                <a:gd name="T3" fmla="*/ 1339 h 7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1">
                  <a:moveTo>
                    <a:pt x="0" y="0"/>
                  </a:moveTo>
                  <a:cubicBezTo>
                    <a:pt x="13" y="8"/>
                    <a:pt x="7" y="63"/>
                    <a:pt x="35" y="71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3" name="Line 3464">
              <a:extLst>
                <a:ext uri="{FF2B5EF4-FFF2-40B4-BE49-F238E27FC236}">
                  <a16:creationId xmlns:a16="http://schemas.microsoft.com/office/drawing/2014/main" id="{0EBD04BA-49D0-4F39-9913-515EDFD310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0" y="1885"/>
              <a:ext cx="1" cy="1"/>
            </a:xfrm>
            <a:prstGeom prst="line">
              <a:avLst/>
            </a:prstGeom>
            <a:noFill/>
            <a:ln w="15875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4" name="Freeform 3465">
              <a:extLst>
                <a:ext uri="{FF2B5EF4-FFF2-40B4-BE49-F238E27FC236}">
                  <a16:creationId xmlns:a16="http://schemas.microsoft.com/office/drawing/2014/main" id="{5C5D7252-4DF7-436F-B69E-B9CDF3823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07"/>
            </a:xfrm>
            <a:custGeom>
              <a:avLst/>
              <a:gdLst>
                <a:gd name="T0" fmla="*/ 845 w 80"/>
                <a:gd name="T1" fmla="*/ 2109 h 115"/>
                <a:gd name="T2" fmla="*/ 1250 w 80"/>
                <a:gd name="T3" fmla="*/ 0 h 115"/>
                <a:gd name="T4" fmla="*/ 908 w 80"/>
                <a:gd name="T5" fmla="*/ 136 h 115"/>
                <a:gd name="T6" fmla="*/ 750 w 80"/>
                <a:gd name="T7" fmla="*/ 342 h 115"/>
                <a:gd name="T8" fmla="*/ 708 w 80"/>
                <a:gd name="T9" fmla="*/ 171 h 115"/>
                <a:gd name="T10" fmla="*/ 583 w 80"/>
                <a:gd name="T11" fmla="*/ 192 h 115"/>
                <a:gd name="T12" fmla="*/ 470 w 80"/>
                <a:gd name="T13" fmla="*/ 171 h 115"/>
                <a:gd name="T14" fmla="*/ 408 w 80"/>
                <a:gd name="T15" fmla="*/ 376 h 115"/>
                <a:gd name="T16" fmla="*/ 300 w 80"/>
                <a:gd name="T17" fmla="*/ 363 h 115"/>
                <a:gd name="T18" fmla="*/ 220 w 80"/>
                <a:gd name="T19" fmla="*/ 422 h 115"/>
                <a:gd name="T20" fmla="*/ 0 w 80"/>
                <a:gd name="T21" fmla="*/ 513 h 115"/>
                <a:gd name="T22" fmla="*/ 188 w 80"/>
                <a:gd name="T23" fmla="*/ 1161 h 115"/>
                <a:gd name="T24" fmla="*/ 220 w 80"/>
                <a:gd name="T25" fmla="*/ 2189 h 115"/>
                <a:gd name="T26" fmla="*/ 583 w 80"/>
                <a:gd name="T27" fmla="*/ 1767 h 115"/>
                <a:gd name="T28" fmla="*/ 845 w 80"/>
                <a:gd name="T29" fmla="*/ 2109 h 11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0" h="115">
                  <a:moveTo>
                    <a:pt x="54" y="111"/>
                  </a:moveTo>
                  <a:cubicBezTo>
                    <a:pt x="54" y="54"/>
                    <a:pt x="66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  <a:cubicBezTo>
                    <a:pt x="16" y="103"/>
                    <a:pt x="31" y="94"/>
                    <a:pt x="37" y="93"/>
                  </a:cubicBezTo>
                  <a:cubicBezTo>
                    <a:pt x="43" y="93"/>
                    <a:pt x="53" y="107"/>
                    <a:pt x="54" y="111"/>
                  </a:cubicBezTo>
                  <a:close/>
                </a:path>
              </a:pathLst>
            </a:custGeom>
            <a:solidFill>
              <a:srgbClr val="00A8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5" name="Freeform 3466">
              <a:extLst>
                <a:ext uri="{FF2B5EF4-FFF2-40B4-BE49-F238E27FC236}">
                  <a16:creationId xmlns:a16="http://schemas.microsoft.com/office/drawing/2014/main" id="{BBBBBC01-1BF9-4491-A628-E5927BC8F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" y="1813"/>
              <a:ext cx="200" cy="312"/>
            </a:xfrm>
            <a:custGeom>
              <a:avLst/>
              <a:gdLst>
                <a:gd name="T0" fmla="*/ 845 w 80"/>
                <a:gd name="T1" fmla="*/ 2219 h 117"/>
                <a:gd name="T2" fmla="*/ 1250 w 80"/>
                <a:gd name="T3" fmla="*/ 0 h 117"/>
                <a:gd name="T4" fmla="*/ 908 w 80"/>
                <a:gd name="T5" fmla="*/ 136 h 117"/>
                <a:gd name="T6" fmla="*/ 750 w 80"/>
                <a:gd name="T7" fmla="*/ 341 h 117"/>
                <a:gd name="T8" fmla="*/ 708 w 80"/>
                <a:gd name="T9" fmla="*/ 171 h 117"/>
                <a:gd name="T10" fmla="*/ 583 w 80"/>
                <a:gd name="T11" fmla="*/ 192 h 117"/>
                <a:gd name="T12" fmla="*/ 470 w 80"/>
                <a:gd name="T13" fmla="*/ 171 h 117"/>
                <a:gd name="T14" fmla="*/ 408 w 80"/>
                <a:gd name="T15" fmla="*/ 376 h 117"/>
                <a:gd name="T16" fmla="*/ 300 w 80"/>
                <a:gd name="T17" fmla="*/ 363 h 117"/>
                <a:gd name="T18" fmla="*/ 220 w 80"/>
                <a:gd name="T19" fmla="*/ 419 h 117"/>
                <a:gd name="T20" fmla="*/ 0 w 80"/>
                <a:gd name="T21" fmla="*/ 512 h 117"/>
                <a:gd name="T22" fmla="*/ 188 w 80"/>
                <a:gd name="T23" fmla="*/ 1160 h 117"/>
                <a:gd name="T24" fmla="*/ 220 w 80"/>
                <a:gd name="T25" fmla="*/ 2184 h 11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117">
                  <a:moveTo>
                    <a:pt x="54" y="117"/>
                  </a:moveTo>
                  <a:cubicBezTo>
                    <a:pt x="53" y="57"/>
                    <a:pt x="65" y="12"/>
                    <a:pt x="80" y="0"/>
                  </a:cubicBezTo>
                  <a:cubicBezTo>
                    <a:pt x="74" y="3"/>
                    <a:pt x="66" y="5"/>
                    <a:pt x="58" y="7"/>
                  </a:cubicBezTo>
                  <a:cubicBezTo>
                    <a:pt x="55" y="12"/>
                    <a:pt x="51" y="17"/>
                    <a:pt x="48" y="18"/>
                  </a:cubicBezTo>
                  <a:cubicBezTo>
                    <a:pt x="46" y="18"/>
                    <a:pt x="45" y="14"/>
                    <a:pt x="45" y="9"/>
                  </a:cubicBezTo>
                  <a:cubicBezTo>
                    <a:pt x="42" y="9"/>
                    <a:pt x="40" y="10"/>
                    <a:pt x="37" y="10"/>
                  </a:cubicBezTo>
                  <a:cubicBezTo>
                    <a:pt x="35" y="10"/>
                    <a:pt x="33" y="9"/>
                    <a:pt x="30" y="9"/>
                  </a:cubicBezTo>
                  <a:cubicBezTo>
                    <a:pt x="30" y="14"/>
                    <a:pt x="28" y="18"/>
                    <a:pt x="26" y="20"/>
                  </a:cubicBezTo>
                  <a:cubicBezTo>
                    <a:pt x="24" y="21"/>
                    <a:pt x="21" y="20"/>
                    <a:pt x="19" y="19"/>
                  </a:cubicBezTo>
                  <a:cubicBezTo>
                    <a:pt x="17" y="20"/>
                    <a:pt x="16" y="21"/>
                    <a:pt x="14" y="22"/>
                  </a:cubicBezTo>
                  <a:cubicBezTo>
                    <a:pt x="10" y="25"/>
                    <a:pt x="5" y="26"/>
                    <a:pt x="0" y="27"/>
                  </a:cubicBezTo>
                  <a:cubicBezTo>
                    <a:pt x="6" y="34"/>
                    <a:pt x="12" y="44"/>
                    <a:pt x="12" y="61"/>
                  </a:cubicBezTo>
                  <a:cubicBezTo>
                    <a:pt x="12" y="74"/>
                    <a:pt x="12" y="93"/>
                    <a:pt x="14" y="115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6" name="Freeform 3467">
              <a:extLst>
                <a:ext uri="{FF2B5EF4-FFF2-40B4-BE49-F238E27FC236}">
                  <a16:creationId xmlns:a16="http://schemas.microsoft.com/office/drawing/2014/main" id="{BA3D6EBC-0882-4816-AC7B-FD536807C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1848"/>
              <a:ext cx="38" cy="48"/>
            </a:xfrm>
            <a:custGeom>
              <a:avLst/>
              <a:gdLst>
                <a:gd name="T0" fmla="*/ 0 w 15"/>
                <a:gd name="T1" fmla="*/ 149 h 18"/>
                <a:gd name="T2" fmla="*/ 225 w 15"/>
                <a:gd name="T3" fmla="*/ 0 h 18"/>
                <a:gd name="T4" fmla="*/ 0 w 15"/>
                <a:gd name="T5" fmla="*/ 149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0" y="8"/>
                  </a:moveTo>
                  <a:cubicBezTo>
                    <a:pt x="6" y="14"/>
                    <a:pt x="12" y="9"/>
                    <a:pt x="14" y="0"/>
                  </a:cubicBezTo>
                  <a:cubicBezTo>
                    <a:pt x="15" y="8"/>
                    <a:pt x="7" y="18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7" name="Freeform 3468">
              <a:extLst>
                <a:ext uri="{FF2B5EF4-FFF2-40B4-BE49-F238E27FC236}">
                  <a16:creationId xmlns:a16="http://schemas.microsoft.com/office/drawing/2014/main" id="{2D2F623B-7C3F-49BB-B2EB-5AE96B8BF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840"/>
              <a:ext cx="37" cy="51"/>
            </a:xfrm>
            <a:custGeom>
              <a:avLst/>
              <a:gdLst>
                <a:gd name="T0" fmla="*/ 0 w 15"/>
                <a:gd name="T1" fmla="*/ 137 h 19"/>
                <a:gd name="T2" fmla="*/ 224 w 15"/>
                <a:gd name="T3" fmla="*/ 0 h 19"/>
                <a:gd name="T4" fmla="*/ 0 w 15"/>
                <a:gd name="T5" fmla="*/ 137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9">
                  <a:moveTo>
                    <a:pt x="0" y="7"/>
                  </a:moveTo>
                  <a:cubicBezTo>
                    <a:pt x="1" y="12"/>
                    <a:pt x="7" y="14"/>
                    <a:pt x="15" y="0"/>
                  </a:cubicBezTo>
                  <a:cubicBezTo>
                    <a:pt x="13" y="9"/>
                    <a:pt x="2" y="19"/>
                    <a:pt x="0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8" name="Freeform 3469">
              <a:extLst>
                <a:ext uri="{FF2B5EF4-FFF2-40B4-BE49-F238E27FC236}">
                  <a16:creationId xmlns:a16="http://schemas.microsoft.com/office/drawing/2014/main" id="{99337B7B-C198-4121-BD66-0EE5CFF2F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7" y="1856"/>
              <a:ext cx="58" cy="261"/>
            </a:xfrm>
            <a:custGeom>
              <a:avLst/>
              <a:gdLst>
                <a:gd name="T0" fmla="*/ 368 w 23"/>
                <a:gd name="T1" fmla="*/ 0 h 98"/>
                <a:gd name="T2" fmla="*/ 113 w 23"/>
                <a:gd name="T3" fmla="*/ 1851 h 98"/>
                <a:gd name="T4" fmla="*/ 368 w 23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98">
                  <a:moveTo>
                    <a:pt x="23" y="0"/>
                  </a:moveTo>
                  <a:cubicBezTo>
                    <a:pt x="13" y="18"/>
                    <a:pt x="5" y="70"/>
                    <a:pt x="7" y="98"/>
                  </a:cubicBezTo>
                  <a:cubicBezTo>
                    <a:pt x="0" y="69"/>
                    <a:pt x="5" y="30"/>
                    <a:pt x="23" y="0"/>
                  </a:cubicBezTo>
                  <a:close/>
                </a:path>
              </a:pathLst>
            </a:custGeom>
            <a:solidFill>
              <a:srgbClr val="0088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29" name="Freeform 3470">
              <a:extLst>
                <a:ext uri="{FF2B5EF4-FFF2-40B4-BE49-F238E27FC236}">
                  <a16:creationId xmlns:a16="http://schemas.microsoft.com/office/drawing/2014/main" id="{E4D5F21D-C2B0-42E7-A10F-A5D401074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0" name="Freeform 3471">
              <a:extLst>
                <a:ext uri="{FF2B5EF4-FFF2-40B4-BE49-F238E27FC236}">
                  <a16:creationId xmlns:a16="http://schemas.microsoft.com/office/drawing/2014/main" id="{A56F583A-86FC-4E9C-A470-0FC16091F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solidFill>
              <a:srgbClr val="F5C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1" name="Freeform 3472">
              <a:extLst>
                <a:ext uri="{FF2B5EF4-FFF2-40B4-BE49-F238E27FC236}">
                  <a16:creationId xmlns:a16="http://schemas.microsoft.com/office/drawing/2014/main" id="{7F890F4B-6138-4926-BE65-FEFA0F2A0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2" name="Freeform 3473">
              <a:extLst>
                <a:ext uri="{FF2B5EF4-FFF2-40B4-BE49-F238E27FC236}">
                  <a16:creationId xmlns:a16="http://schemas.microsoft.com/office/drawing/2014/main" id="{73D5410B-114F-405F-A7F3-3293CA9B3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3" name="Freeform 3474">
              <a:extLst>
                <a:ext uri="{FF2B5EF4-FFF2-40B4-BE49-F238E27FC236}">
                  <a16:creationId xmlns:a16="http://schemas.microsoft.com/office/drawing/2014/main" id="{8D1DBE4B-8877-4E84-AA4D-601BB5E10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E56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4" name="Freeform 3475">
              <a:extLst>
                <a:ext uri="{FF2B5EF4-FFF2-40B4-BE49-F238E27FC236}">
                  <a16:creationId xmlns:a16="http://schemas.microsoft.com/office/drawing/2014/main" id="{AC6DC08E-9E94-4510-A9F4-EECD85579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1808"/>
              <a:ext cx="232" cy="80"/>
            </a:xfrm>
            <a:custGeom>
              <a:avLst/>
              <a:gdLst>
                <a:gd name="T0" fmla="*/ 1444 w 93"/>
                <a:gd name="T1" fmla="*/ 0 h 30"/>
                <a:gd name="T2" fmla="*/ 728 w 93"/>
                <a:gd name="T3" fmla="*/ 227 h 30"/>
                <a:gd name="T4" fmla="*/ 591 w 93"/>
                <a:gd name="T5" fmla="*/ 205 h 30"/>
                <a:gd name="T6" fmla="*/ 561 w 93"/>
                <a:gd name="T7" fmla="*/ 227 h 30"/>
                <a:gd name="T8" fmla="*/ 511 w 93"/>
                <a:gd name="T9" fmla="*/ 307 h 30"/>
                <a:gd name="T10" fmla="*/ 374 w 93"/>
                <a:gd name="T11" fmla="*/ 456 h 30"/>
                <a:gd name="T12" fmla="*/ 105 w 93"/>
                <a:gd name="T13" fmla="*/ 547 h 30"/>
                <a:gd name="T14" fmla="*/ 0 w 93"/>
                <a:gd name="T15" fmla="*/ 547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3" h="30">
                  <a:moveTo>
                    <a:pt x="93" y="0"/>
                  </a:moveTo>
                  <a:cubicBezTo>
                    <a:pt x="82" y="7"/>
                    <a:pt x="60" y="11"/>
                    <a:pt x="47" y="12"/>
                  </a:cubicBezTo>
                  <a:cubicBezTo>
                    <a:pt x="45" y="12"/>
                    <a:pt x="40" y="11"/>
                    <a:pt x="38" y="11"/>
                  </a:cubicBezTo>
                  <a:cubicBezTo>
                    <a:pt x="37" y="12"/>
                    <a:pt x="37" y="11"/>
                    <a:pt x="36" y="12"/>
                  </a:cubicBezTo>
                  <a:cubicBezTo>
                    <a:pt x="35" y="13"/>
                    <a:pt x="34" y="15"/>
                    <a:pt x="33" y="16"/>
                  </a:cubicBezTo>
                  <a:cubicBezTo>
                    <a:pt x="31" y="19"/>
                    <a:pt x="27" y="22"/>
                    <a:pt x="24" y="24"/>
                  </a:cubicBezTo>
                  <a:cubicBezTo>
                    <a:pt x="19" y="27"/>
                    <a:pt x="13" y="29"/>
                    <a:pt x="7" y="29"/>
                  </a:cubicBezTo>
                  <a:cubicBezTo>
                    <a:pt x="3" y="30"/>
                    <a:pt x="0" y="29"/>
                    <a:pt x="0" y="29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5" name="Freeform 3476">
              <a:extLst>
                <a:ext uri="{FF2B5EF4-FFF2-40B4-BE49-F238E27FC236}">
                  <a16:creationId xmlns:a16="http://schemas.microsoft.com/office/drawing/2014/main" id="{E4B1710F-16D8-43AE-84F3-309821327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" y="2083"/>
              <a:ext cx="33" cy="24"/>
            </a:xfrm>
            <a:custGeom>
              <a:avLst/>
              <a:gdLst>
                <a:gd name="T0" fmla="*/ 193 w 13"/>
                <a:gd name="T1" fmla="*/ 136 h 9"/>
                <a:gd name="T2" fmla="*/ 84 w 13"/>
                <a:gd name="T3" fmla="*/ 136 h 9"/>
                <a:gd name="T4" fmla="*/ 20 w 13"/>
                <a:gd name="T5" fmla="*/ 35 h 9"/>
                <a:gd name="T6" fmla="*/ 129 w 13"/>
                <a:gd name="T7" fmla="*/ 35 h 9"/>
                <a:gd name="T8" fmla="*/ 193 w 13"/>
                <a:gd name="T9" fmla="*/ 13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12" y="7"/>
                  </a:moveTo>
                  <a:cubicBezTo>
                    <a:pt x="11" y="9"/>
                    <a:pt x="8" y="9"/>
                    <a:pt x="5" y="7"/>
                  </a:cubicBezTo>
                  <a:cubicBezTo>
                    <a:pt x="2" y="6"/>
                    <a:pt x="0" y="3"/>
                    <a:pt x="1" y="2"/>
                  </a:cubicBezTo>
                  <a:cubicBezTo>
                    <a:pt x="2" y="0"/>
                    <a:pt x="5" y="0"/>
                    <a:pt x="8" y="2"/>
                  </a:cubicBezTo>
                  <a:cubicBezTo>
                    <a:pt x="11" y="3"/>
                    <a:pt x="13" y="6"/>
                    <a:pt x="12" y="7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6" name="Freeform 3477">
              <a:extLst>
                <a:ext uri="{FF2B5EF4-FFF2-40B4-BE49-F238E27FC236}">
                  <a16:creationId xmlns:a16="http://schemas.microsoft.com/office/drawing/2014/main" id="{D4AF876F-5D1D-480B-99FF-50FADDF24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045"/>
              <a:ext cx="23" cy="16"/>
            </a:xfrm>
            <a:custGeom>
              <a:avLst/>
              <a:gdLst>
                <a:gd name="T0" fmla="*/ 130 w 9"/>
                <a:gd name="T1" fmla="*/ 93 h 6"/>
                <a:gd name="T2" fmla="*/ 51 w 9"/>
                <a:gd name="T3" fmla="*/ 93 h 6"/>
                <a:gd name="T4" fmla="*/ 0 w 9"/>
                <a:gd name="T5" fmla="*/ 21 h 6"/>
                <a:gd name="T6" fmla="*/ 84 w 9"/>
                <a:gd name="T7" fmla="*/ 21 h 6"/>
                <a:gd name="T8" fmla="*/ 130 w 9"/>
                <a:gd name="T9" fmla="*/ 9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8" y="5"/>
                  </a:moveTo>
                  <a:cubicBezTo>
                    <a:pt x="8" y="6"/>
                    <a:pt x="5" y="6"/>
                    <a:pt x="3" y="5"/>
                  </a:cubicBezTo>
                  <a:cubicBezTo>
                    <a:pt x="1" y="4"/>
                    <a:pt x="0" y="3"/>
                    <a:pt x="0" y="1"/>
                  </a:cubicBezTo>
                  <a:cubicBezTo>
                    <a:pt x="1" y="0"/>
                    <a:pt x="3" y="0"/>
                    <a:pt x="5" y="1"/>
                  </a:cubicBezTo>
                  <a:cubicBezTo>
                    <a:pt x="7" y="2"/>
                    <a:pt x="9" y="4"/>
                    <a:pt x="8" y="5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7" name="Freeform 3478">
              <a:extLst>
                <a:ext uri="{FF2B5EF4-FFF2-40B4-BE49-F238E27FC236}">
                  <a16:creationId xmlns:a16="http://schemas.microsoft.com/office/drawing/2014/main" id="{21019AEC-ED96-44EA-85C3-41F1DF5C7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1837"/>
              <a:ext cx="430" cy="264"/>
            </a:xfrm>
            <a:custGeom>
              <a:avLst/>
              <a:gdLst>
                <a:gd name="T0" fmla="*/ 1625 w 172"/>
                <a:gd name="T1" fmla="*/ 491 h 99"/>
                <a:gd name="T2" fmla="*/ 1438 w 172"/>
                <a:gd name="T3" fmla="*/ 1080 h 99"/>
                <a:gd name="T4" fmla="*/ 500 w 172"/>
                <a:gd name="T5" fmla="*/ 0 h 99"/>
                <a:gd name="T6" fmla="*/ 333 w 172"/>
                <a:gd name="T7" fmla="*/ 21 h 99"/>
                <a:gd name="T8" fmla="*/ 283 w 172"/>
                <a:gd name="T9" fmla="*/ 21 h 99"/>
                <a:gd name="T10" fmla="*/ 283 w 172"/>
                <a:gd name="T11" fmla="*/ 456 h 99"/>
                <a:gd name="T12" fmla="*/ 175 w 172"/>
                <a:gd name="T13" fmla="*/ 21 h 99"/>
                <a:gd name="T14" fmla="*/ 158 w 172"/>
                <a:gd name="T15" fmla="*/ 21 h 99"/>
                <a:gd name="T16" fmla="*/ 113 w 172"/>
                <a:gd name="T17" fmla="*/ 93 h 99"/>
                <a:gd name="T18" fmla="*/ 0 w 172"/>
                <a:gd name="T19" fmla="*/ 227 h 99"/>
                <a:gd name="T20" fmla="*/ 50 w 172"/>
                <a:gd name="T21" fmla="*/ 376 h 99"/>
                <a:gd name="T22" fmla="*/ 175 w 172"/>
                <a:gd name="T23" fmla="*/ 947 h 99"/>
                <a:gd name="T24" fmla="*/ 208 w 172"/>
                <a:gd name="T25" fmla="*/ 1160 h 99"/>
                <a:gd name="T26" fmla="*/ 238 w 172"/>
                <a:gd name="T27" fmla="*/ 1309 h 99"/>
                <a:gd name="T28" fmla="*/ 175 w 172"/>
                <a:gd name="T29" fmla="*/ 1515 h 99"/>
                <a:gd name="T30" fmla="*/ 175 w 172"/>
                <a:gd name="T31" fmla="*/ 1515 h 99"/>
                <a:gd name="T32" fmla="*/ 175 w 172"/>
                <a:gd name="T33" fmla="*/ 1501 h 99"/>
                <a:gd name="T34" fmla="*/ 250 w 172"/>
                <a:gd name="T35" fmla="*/ 1501 h 99"/>
                <a:gd name="T36" fmla="*/ 300 w 172"/>
                <a:gd name="T37" fmla="*/ 1571 h 99"/>
                <a:gd name="T38" fmla="*/ 345 w 172"/>
                <a:gd name="T39" fmla="*/ 1443 h 99"/>
                <a:gd name="T40" fmla="*/ 375 w 172"/>
                <a:gd name="T41" fmla="*/ 1421 h 99"/>
                <a:gd name="T42" fmla="*/ 595 w 172"/>
                <a:gd name="T43" fmla="*/ 1613 h 99"/>
                <a:gd name="T44" fmla="*/ 583 w 172"/>
                <a:gd name="T45" fmla="*/ 1651 h 99"/>
                <a:gd name="T46" fmla="*/ 470 w 172"/>
                <a:gd name="T47" fmla="*/ 1763 h 99"/>
                <a:gd name="T48" fmla="*/ 470 w 172"/>
                <a:gd name="T49" fmla="*/ 1763 h 99"/>
                <a:gd name="T50" fmla="*/ 583 w 172"/>
                <a:gd name="T51" fmla="*/ 1784 h 99"/>
                <a:gd name="T52" fmla="*/ 645 w 172"/>
                <a:gd name="T53" fmla="*/ 1877 h 99"/>
                <a:gd name="T54" fmla="*/ 800 w 172"/>
                <a:gd name="T55" fmla="*/ 1741 h 99"/>
                <a:gd name="T56" fmla="*/ 875 w 172"/>
                <a:gd name="T57" fmla="*/ 1741 h 99"/>
                <a:gd name="T58" fmla="*/ 1458 w 172"/>
                <a:gd name="T59" fmla="*/ 1672 h 99"/>
                <a:gd name="T60" fmla="*/ 1875 w 172"/>
                <a:gd name="T61" fmla="*/ 1480 h 99"/>
                <a:gd name="T62" fmla="*/ 2583 w 172"/>
                <a:gd name="T63" fmla="*/ 1707 h 99"/>
                <a:gd name="T64" fmla="*/ 2563 w 172"/>
                <a:gd name="T65" fmla="*/ 1480 h 99"/>
                <a:gd name="T66" fmla="*/ 2675 w 172"/>
                <a:gd name="T67" fmla="*/ 1331 h 99"/>
                <a:gd name="T68" fmla="*/ 2520 w 172"/>
                <a:gd name="T69" fmla="*/ 1309 h 99"/>
                <a:gd name="T70" fmla="*/ 2520 w 172"/>
                <a:gd name="T71" fmla="*/ 1272 h 99"/>
                <a:gd name="T72" fmla="*/ 2688 w 172"/>
                <a:gd name="T73" fmla="*/ 1045 h 99"/>
                <a:gd name="T74" fmla="*/ 2688 w 172"/>
                <a:gd name="T75" fmla="*/ 1045 h 99"/>
                <a:gd name="T76" fmla="*/ 2595 w 172"/>
                <a:gd name="T77" fmla="*/ 1045 h 99"/>
                <a:gd name="T78" fmla="*/ 2550 w 172"/>
                <a:gd name="T79" fmla="*/ 947 h 99"/>
                <a:gd name="T80" fmla="*/ 2550 w 172"/>
                <a:gd name="T81" fmla="*/ 947 h 99"/>
                <a:gd name="T82" fmla="*/ 2550 w 172"/>
                <a:gd name="T83" fmla="*/ 947 h 99"/>
                <a:gd name="T84" fmla="*/ 2313 w 172"/>
                <a:gd name="T85" fmla="*/ 1173 h 99"/>
                <a:gd name="T86" fmla="*/ 2250 w 172"/>
                <a:gd name="T87" fmla="*/ 1160 h 99"/>
                <a:gd name="T88" fmla="*/ 2125 w 172"/>
                <a:gd name="T89" fmla="*/ 568 h 9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72" h="99">
                  <a:moveTo>
                    <a:pt x="104" y="26"/>
                  </a:moveTo>
                  <a:cubicBezTo>
                    <a:pt x="104" y="26"/>
                    <a:pt x="105" y="46"/>
                    <a:pt x="92" y="57"/>
                  </a:cubicBezTo>
                  <a:cubicBezTo>
                    <a:pt x="73" y="70"/>
                    <a:pt x="21" y="73"/>
                    <a:pt x="32" y="0"/>
                  </a:cubicBezTo>
                  <a:cubicBezTo>
                    <a:pt x="28" y="0"/>
                    <a:pt x="24" y="1"/>
                    <a:pt x="21" y="1"/>
                  </a:cubicBezTo>
                  <a:cubicBezTo>
                    <a:pt x="20" y="1"/>
                    <a:pt x="19" y="1"/>
                    <a:pt x="18" y="1"/>
                  </a:cubicBezTo>
                  <a:cubicBezTo>
                    <a:pt x="17" y="12"/>
                    <a:pt x="18" y="24"/>
                    <a:pt x="18" y="24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9" y="2"/>
                    <a:pt x="8" y="4"/>
                    <a:pt x="7" y="5"/>
                  </a:cubicBezTo>
                  <a:cubicBezTo>
                    <a:pt x="5" y="8"/>
                    <a:pt x="2" y="10"/>
                    <a:pt x="0" y="12"/>
                  </a:cubicBezTo>
                  <a:cubicBezTo>
                    <a:pt x="1" y="15"/>
                    <a:pt x="2" y="17"/>
                    <a:pt x="3" y="20"/>
                  </a:cubicBezTo>
                  <a:cubicBezTo>
                    <a:pt x="6" y="24"/>
                    <a:pt x="10" y="44"/>
                    <a:pt x="11" y="50"/>
                  </a:cubicBezTo>
                  <a:cubicBezTo>
                    <a:pt x="12" y="54"/>
                    <a:pt x="12" y="57"/>
                    <a:pt x="13" y="61"/>
                  </a:cubicBezTo>
                  <a:cubicBezTo>
                    <a:pt x="14" y="62"/>
                    <a:pt x="15" y="68"/>
                    <a:pt x="15" y="69"/>
                  </a:cubicBezTo>
                  <a:cubicBezTo>
                    <a:pt x="13" y="75"/>
                    <a:pt x="11" y="80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1" y="80"/>
                    <a:pt x="11" y="79"/>
                  </a:cubicBezTo>
                  <a:cubicBezTo>
                    <a:pt x="12" y="78"/>
                    <a:pt x="14" y="78"/>
                    <a:pt x="16" y="79"/>
                  </a:cubicBezTo>
                  <a:cubicBezTo>
                    <a:pt x="18" y="80"/>
                    <a:pt x="19" y="82"/>
                    <a:pt x="19" y="83"/>
                  </a:cubicBezTo>
                  <a:cubicBezTo>
                    <a:pt x="19" y="82"/>
                    <a:pt x="21" y="79"/>
                    <a:pt x="22" y="76"/>
                  </a:cubicBezTo>
                  <a:cubicBezTo>
                    <a:pt x="22" y="75"/>
                    <a:pt x="23" y="74"/>
                    <a:pt x="24" y="75"/>
                  </a:cubicBezTo>
                  <a:cubicBezTo>
                    <a:pt x="28" y="79"/>
                    <a:pt x="33" y="82"/>
                    <a:pt x="38" y="85"/>
                  </a:cubicBezTo>
                  <a:cubicBezTo>
                    <a:pt x="39" y="86"/>
                    <a:pt x="38" y="86"/>
                    <a:pt x="37" y="87"/>
                  </a:cubicBezTo>
                  <a:cubicBezTo>
                    <a:pt x="35" y="88"/>
                    <a:pt x="32" y="91"/>
                    <a:pt x="30" y="93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31" y="92"/>
                    <a:pt x="34" y="92"/>
                    <a:pt x="37" y="94"/>
                  </a:cubicBezTo>
                  <a:cubicBezTo>
                    <a:pt x="40" y="95"/>
                    <a:pt x="41" y="98"/>
                    <a:pt x="41" y="99"/>
                  </a:cubicBezTo>
                  <a:cubicBezTo>
                    <a:pt x="44" y="96"/>
                    <a:pt x="48" y="93"/>
                    <a:pt x="51" y="92"/>
                  </a:cubicBezTo>
                  <a:cubicBezTo>
                    <a:pt x="53" y="91"/>
                    <a:pt x="55" y="91"/>
                    <a:pt x="56" y="92"/>
                  </a:cubicBezTo>
                  <a:cubicBezTo>
                    <a:pt x="70" y="94"/>
                    <a:pt x="86" y="91"/>
                    <a:pt x="93" y="88"/>
                  </a:cubicBezTo>
                  <a:cubicBezTo>
                    <a:pt x="110" y="80"/>
                    <a:pt x="110" y="72"/>
                    <a:pt x="120" y="78"/>
                  </a:cubicBezTo>
                  <a:cubicBezTo>
                    <a:pt x="138" y="87"/>
                    <a:pt x="154" y="90"/>
                    <a:pt x="165" y="90"/>
                  </a:cubicBezTo>
                  <a:cubicBezTo>
                    <a:pt x="163" y="89"/>
                    <a:pt x="162" y="84"/>
                    <a:pt x="164" y="78"/>
                  </a:cubicBezTo>
                  <a:cubicBezTo>
                    <a:pt x="165" y="74"/>
                    <a:pt x="168" y="70"/>
                    <a:pt x="171" y="70"/>
                  </a:cubicBezTo>
                  <a:cubicBezTo>
                    <a:pt x="167" y="70"/>
                    <a:pt x="164" y="69"/>
                    <a:pt x="161" y="69"/>
                  </a:cubicBezTo>
                  <a:cubicBezTo>
                    <a:pt x="161" y="69"/>
                    <a:pt x="161" y="68"/>
                    <a:pt x="161" y="67"/>
                  </a:cubicBezTo>
                  <a:cubicBezTo>
                    <a:pt x="167" y="62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6"/>
                    <a:pt x="168" y="56"/>
                    <a:pt x="166" y="55"/>
                  </a:cubicBezTo>
                  <a:cubicBezTo>
                    <a:pt x="163" y="54"/>
                    <a:pt x="162" y="51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3" y="50"/>
                    <a:pt x="163" y="50"/>
                    <a:pt x="163" y="50"/>
                  </a:cubicBezTo>
                  <a:cubicBezTo>
                    <a:pt x="162" y="51"/>
                    <a:pt x="155" y="59"/>
                    <a:pt x="148" y="62"/>
                  </a:cubicBezTo>
                  <a:cubicBezTo>
                    <a:pt x="146" y="63"/>
                    <a:pt x="145" y="62"/>
                    <a:pt x="144" y="61"/>
                  </a:cubicBezTo>
                  <a:cubicBezTo>
                    <a:pt x="136" y="55"/>
                    <a:pt x="133" y="44"/>
                    <a:pt x="136" y="30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8" name="Freeform 3479">
              <a:extLst>
                <a:ext uri="{FF2B5EF4-FFF2-40B4-BE49-F238E27FC236}">
                  <a16:creationId xmlns:a16="http://schemas.microsoft.com/office/drawing/2014/main" id="{A1575F1E-CE28-40CE-A568-5E127FA7D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053"/>
              <a:ext cx="5" cy="3"/>
            </a:xfrm>
            <a:custGeom>
              <a:avLst/>
              <a:gdLst>
                <a:gd name="T0" fmla="*/ 20 w 2"/>
                <a:gd name="T1" fmla="*/ 0 h 1"/>
                <a:gd name="T2" fmla="*/ 0 w 2"/>
                <a:gd name="T3" fmla="*/ 0 h 1"/>
                <a:gd name="T4" fmla="*/ 20 w 2"/>
                <a:gd name="T5" fmla="*/ 0 h 1"/>
                <a:gd name="T6" fmla="*/ 33 w 2"/>
                <a:gd name="T7" fmla="*/ 27 h 1"/>
                <a:gd name="T8" fmla="*/ 20 w 2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B0719"/>
            </a:solidFill>
            <a:ln w="4763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39" name="Freeform 3480">
              <a:extLst>
                <a:ext uri="{FF2B5EF4-FFF2-40B4-BE49-F238E27FC236}">
                  <a16:creationId xmlns:a16="http://schemas.microsoft.com/office/drawing/2014/main" id="{61089D0B-0592-4A12-A098-E21B0E570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5" y="2093"/>
              <a:ext cx="5" cy="3"/>
            </a:xfrm>
            <a:custGeom>
              <a:avLst/>
              <a:gdLst>
                <a:gd name="T0" fmla="*/ 20 w 2"/>
                <a:gd name="T1" fmla="*/ 27 h 1"/>
                <a:gd name="T2" fmla="*/ 0 w 2"/>
                <a:gd name="T3" fmla="*/ 0 h 1"/>
                <a:gd name="T4" fmla="*/ 33 w 2"/>
                <a:gd name="T5" fmla="*/ 0 h 1"/>
                <a:gd name="T6" fmla="*/ 33 w 2"/>
                <a:gd name="T7" fmla="*/ 27 h 1"/>
                <a:gd name="T8" fmla="*/ 20 w 2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lose/>
                </a:path>
              </a:pathLst>
            </a:custGeom>
            <a:solidFill>
              <a:srgbClr val="BB0719"/>
            </a:solidFill>
            <a:ln w="7938" cap="rnd">
              <a:solidFill>
                <a:srgbClr val="BB07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40" name="Freeform 3481">
              <a:extLst>
                <a:ext uri="{FF2B5EF4-FFF2-40B4-BE49-F238E27FC236}">
                  <a16:creationId xmlns:a16="http://schemas.microsoft.com/office/drawing/2014/main" id="{1029BB35-D4E3-4324-8746-F1DAF6295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1939"/>
              <a:ext cx="190" cy="90"/>
            </a:xfrm>
            <a:custGeom>
              <a:avLst/>
              <a:gdLst>
                <a:gd name="T0" fmla="*/ 0 w 76"/>
                <a:gd name="T1" fmla="*/ 0 h 34"/>
                <a:gd name="T2" fmla="*/ 625 w 76"/>
                <a:gd name="T3" fmla="*/ 540 h 34"/>
                <a:gd name="T4" fmla="*/ 1188 w 76"/>
                <a:gd name="T5" fmla="*/ 148 h 34"/>
                <a:gd name="T6" fmla="*/ 613 w 76"/>
                <a:gd name="T7" fmla="*/ 630 h 34"/>
                <a:gd name="T8" fmla="*/ 0 w 76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" h="34">
                  <a:moveTo>
                    <a:pt x="0" y="0"/>
                  </a:moveTo>
                  <a:cubicBezTo>
                    <a:pt x="4" y="16"/>
                    <a:pt x="22" y="31"/>
                    <a:pt x="40" y="29"/>
                  </a:cubicBezTo>
                  <a:cubicBezTo>
                    <a:pt x="58" y="28"/>
                    <a:pt x="67" y="26"/>
                    <a:pt x="76" y="8"/>
                  </a:cubicBezTo>
                  <a:cubicBezTo>
                    <a:pt x="70" y="26"/>
                    <a:pt x="58" y="34"/>
                    <a:pt x="39" y="34"/>
                  </a:cubicBezTo>
                  <a:cubicBezTo>
                    <a:pt x="20" y="33"/>
                    <a:pt x="5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" name="Freeform 3482">
              <a:extLst>
                <a:ext uri="{FF2B5EF4-FFF2-40B4-BE49-F238E27FC236}">
                  <a16:creationId xmlns:a16="http://schemas.microsoft.com/office/drawing/2014/main" id="{34C81EE9-74BA-41DE-B79F-C07C29BA7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851"/>
              <a:ext cx="33" cy="40"/>
            </a:xfrm>
            <a:custGeom>
              <a:avLst/>
              <a:gdLst>
                <a:gd name="T0" fmla="*/ 0 w 13"/>
                <a:gd name="T1" fmla="*/ 171 h 15"/>
                <a:gd name="T2" fmla="*/ 147 w 13"/>
                <a:gd name="T3" fmla="*/ 0 h 15"/>
                <a:gd name="T4" fmla="*/ 213 w 13"/>
                <a:gd name="T5" fmla="*/ 285 h 15"/>
                <a:gd name="T6" fmla="*/ 51 w 13"/>
                <a:gd name="T7" fmla="*/ 20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0" y="9"/>
                  </a:moveTo>
                  <a:cubicBezTo>
                    <a:pt x="4" y="7"/>
                    <a:pt x="6" y="3"/>
                    <a:pt x="9" y="0"/>
                  </a:cubicBezTo>
                  <a:cubicBezTo>
                    <a:pt x="10" y="5"/>
                    <a:pt x="12" y="10"/>
                    <a:pt x="13" y="15"/>
                  </a:cubicBezTo>
                  <a:cubicBezTo>
                    <a:pt x="11" y="11"/>
                    <a:pt x="6" y="7"/>
                    <a:pt x="3" y="11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" name="Freeform 3483">
              <a:extLst>
                <a:ext uri="{FF2B5EF4-FFF2-40B4-BE49-F238E27FC236}">
                  <a16:creationId xmlns:a16="http://schemas.microsoft.com/office/drawing/2014/main" id="{55938D5A-EBF2-4EC6-AF66-78F60D85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1843"/>
              <a:ext cx="22" cy="42"/>
            </a:xfrm>
            <a:custGeom>
              <a:avLst/>
              <a:gdLst>
                <a:gd name="T0" fmla="*/ 29 w 9"/>
                <a:gd name="T1" fmla="*/ 0 h 16"/>
                <a:gd name="T2" fmla="*/ 132 w 9"/>
                <a:gd name="T3" fmla="*/ 21 h 16"/>
                <a:gd name="T4" fmla="*/ 103 w 9"/>
                <a:gd name="T5" fmla="*/ 289 h 16"/>
                <a:gd name="T6" fmla="*/ 0 w 9"/>
                <a:gd name="T7" fmla="*/ 3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2" y="0"/>
                  </a:moveTo>
                  <a:cubicBezTo>
                    <a:pt x="5" y="2"/>
                    <a:pt x="5" y="0"/>
                    <a:pt x="9" y="1"/>
                  </a:cubicBezTo>
                  <a:cubicBezTo>
                    <a:pt x="3" y="3"/>
                    <a:pt x="7" y="11"/>
                    <a:pt x="7" y="16"/>
                  </a:cubicBezTo>
                  <a:cubicBezTo>
                    <a:pt x="5" y="11"/>
                    <a:pt x="4" y="5"/>
                    <a:pt x="0" y="2"/>
                  </a:cubicBezTo>
                </a:path>
              </a:pathLst>
            </a:custGeom>
            <a:solidFill>
              <a:srgbClr val="BB07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3" name="Freeform 3484">
              <a:extLst>
                <a:ext uri="{FF2B5EF4-FFF2-40B4-BE49-F238E27FC236}">
                  <a16:creationId xmlns:a16="http://schemas.microsoft.com/office/drawing/2014/main" id="{B00575EB-2BCB-4D0B-A420-BC80A2912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912"/>
              <a:ext cx="22" cy="32"/>
            </a:xfrm>
            <a:custGeom>
              <a:avLst/>
              <a:gdLst>
                <a:gd name="T0" fmla="*/ 59 w 9"/>
                <a:gd name="T1" fmla="*/ 0 h 12"/>
                <a:gd name="T2" fmla="*/ 0 w 9"/>
                <a:gd name="T3" fmla="*/ 77 h 12"/>
                <a:gd name="T4" fmla="*/ 0 w 9"/>
                <a:gd name="T5" fmla="*/ 171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2">
                  <a:moveTo>
                    <a:pt x="4" y="0"/>
                  </a:moveTo>
                  <a:cubicBezTo>
                    <a:pt x="1" y="1"/>
                    <a:pt x="0" y="1"/>
                    <a:pt x="0" y="4"/>
                  </a:cubicBezTo>
                  <a:cubicBezTo>
                    <a:pt x="9" y="3"/>
                    <a:pt x="5" y="12"/>
                    <a:pt x="0" y="9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4" name="Freeform 3485">
              <a:extLst>
                <a:ext uri="{FF2B5EF4-FFF2-40B4-BE49-F238E27FC236}">
                  <a16:creationId xmlns:a16="http://schemas.microsoft.com/office/drawing/2014/main" id="{5FCA2F2C-C7CD-46CE-BE16-B78DD2D06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1917"/>
              <a:ext cx="17" cy="22"/>
            </a:xfrm>
            <a:custGeom>
              <a:avLst/>
              <a:gdLst>
                <a:gd name="T0" fmla="*/ 100 w 7"/>
                <a:gd name="T1" fmla="*/ 0 h 8"/>
                <a:gd name="T2" fmla="*/ 29 w 7"/>
                <a:gd name="T3" fmla="*/ 47 h 8"/>
                <a:gd name="T4" fmla="*/ 100 w 7"/>
                <a:gd name="T5" fmla="*/ 83 h 8"/>
                <a:gd name="T6" fmla="*/ 0 w 7"/>
                <a:gd name="T7" fmla="*/ 16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0"/>
                    <a:pt x="4" y="0"/>
                    <a:pt x="2" y="2"/>
                  </a:cubicBezTo>
                  <a:cubicBezTo>
                    <a:pt x="3" y="2"/>
                    <a:pt x="5" y="3"/>
                    <a:pt x="7" y="4"/>
                  </a:cubicBezTo>
                  <a:cubicBezTo>
                    <a:pt x="6" y="7"/>
                    <a:pt x="3" y="8"/>
                    <a:pt x="0" y="8"/>
                  </a:cubicBezTo>
                </a:path>
              </a:pathLst>
            </a:custGeom>
            <a:noFill/>
            <a:ln w="7938" cap="rnd">
              <a:solidFill>
                <a:srgbClr val="E56949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5" name="Freeform 3486">
              <a:extLst>
                <a:ext uri="{FF2B5EF4-FFF2-40B4-BE49-F238E27FC236}">
                  <a16:creationId xmlns:a16="http://schemas.microsoft.com/office/drawing/2014/main" id="{9CFBD509-B765-45E7-AFB4-37B36B257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solidFill>
              <a:srgbClr val="74A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6" name="Freeform 3487">
              <a:extLst>
                <a:ext uri="{FF2B5EF4-FFF2-40B4-BE49-F238E27FC236}">
                  <a16:creationId xmlns:a16="http://schemas.microsoft.com/office/drawing/2014/main" id="{D66CBC16-28AB-4D49-9107-A6C154F76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1827"/>
              <a:ext cx="438" cy="442"/>
            </a:xfrm>
            <a:custGeom>
              <a:avLst/>
              <a:gdLst>
                <a:gd name="T0" fmla="*/ 2338 w 175"/>
                <a:gd name="T1" fmla="*/ 1544 h 166"/>
                <a:gd name="T2" fmla="*/ 2475 w 175"/>
                <a:gd name="T3" fmla="*/ 2056 h 166"/>
                <a:gd name="T4" fmla="*/ 2525 w 175"/>
                <a:gd name="T5" fmla="*/ 3099 h 166"/>
                <a:gd name="T6" fmla="*/ 2713 w 175"/>
                <a:gd name="T7" fmla="*/ 3134 h 166"/>
                <a:gd name="T8" fmla="*/ 2726 w 175"/>
                <a:gd name="T9" fmla="*/ 2644 h 166"/>
                <a:gd name="T10" fmla="*/ 2430 w 175"/>
                <a:gd name="T11" fmla="*/ 341 h 166"/>
                <a:gd name="T12" fmla="*/ 2225 w 175"/>
                <a:gd name="T13" fmla="*/ 418 h 166"/>
                <a:gd name="T14" fmla="*/ 2380 w 175"/>
                <a:gd name="T15" fmla="*/ 1262 h 166"/>
                <a:gd name="T16" fmla="*/ 1835 w 175"/>
                <a:gd name="T17" fmla="*/ 623 h 166"/>
                <a:gd name="T18" fmla="*/ 1146 w 175"/>
                <a:gd name="T19" fmla="*/ 205 h 166"/>
                <a:gd name="T20" fmla="*/ 175 w 175"/>
                <a:gd name="T21" fmla="*/ 660 h 166"/>
                <a:gd name="T22" fmla="*/ 959 w 175"/>
                <a:gd name="T23" fmla="*/ 1531 h 166"/>
                <a:gd name="T24" fmla="*/ 1785 w 175"/>
                <a:gd name="T25" fmla="*/ 1283 h 166"/>
                <a:gd name="T26" fmla="*/ 2338 w 175"/>
                <a:gd name="T27" fmla="*/ 1544 h 16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5" h="166">
                  <a:moveTo>
                    <a:pt x="149" y="82"/>
                  </a:moveTo>
                  <a:cubicBezTo>
                    <a:pt x="152" y="88"/>
                    <a:pt x="155" y="100"/>
                    <a:pt x="158" y="109"/>
                  </a:cubicBezTo>
                  <a:cubicBezTo>
                    <a:pt x="161" y="120"/>
                    <a:pt x="162" y="144"/>
                    <a:pt x="161" y="164"/>
                  </a:cubicBezTo>
                  <a:cubicBezTo>
                    <a:pt x="165" y="165"/>
                    <a:pt x="169" y="165"/>
                    <a:pt x="173" y="166"/>
                  </a:cubicBezTo>
                  <a:cubicBezTo>
                    <a:pt x="174" y="153"/>
                    <a:pt x="174" y="140"/>
                    <a:pt x="174" y="140"/>
                  </a:cubicBezTo>
                  <a:cubicBezTo>
                    <a:pt x="175" y="105"/>
                    <a:pt x="163" y="49"/>
                    <a:pt x="155" y="18"/>
                  </a:cubicBezTo>
                  <a:cubicBezTo>
                    <a:pt x="151" y="20"/>
                    <a:pt x="147" y="22"/>
                    <a:pt x="142" y="22"/>
                  </a:cubicBezTo>
                  <a:cubicBezTo>
                    <a:pt x="145" y="35"/>
                    <a:pt x="149" y="52"/>
                    <a:pt x="152" y="67"/>
                  </a:cubicBezTo>
                  <a:cubicBezTo>
                    <a:pt x="145" y="52"/>
                    <a:pt x="139" y="39"/>
                    <a:pt x="117" y="33"/>
                  </a:cubicBezTo>
                  <a:cubicBezTo>
                    <a:pt x="93" y="26"/>
                    <a:pt x="97" y="22"/>
                    <a:pt x="73" y="11"/>
                  </a:cubicBezTo>
                  <a:cubicBezTo>
                    <a:pt x="50" y="0"/>
                    <a:pt x="18" y="6"/>
                    <a:pt x="11" y="35"/>
                  </a:cubicBezTo>
                  <a:cubicBezTo>
                    <a:pt x="0" y="77"/>
                    <a:pt x="30" y="84"/>
                    <a:pt x="61" y="81"/>
                  </a:cubicBezTo>
                  <a:cubicBezTo>
                    <a:pt x="91" y="78"/>
                    <a:pt x="99" y="68"/>
                    <a:pt x="114" y="68"/>
                  </a:cubicBezTo>
                  <a:cubicBezTo>
                    <a:pt x="132" y="68"/>
                    <a:pt x="137" y="62"/>
                    <a:pt x="149" y="82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7" name="Freeform 3488">
              <a:extLst>
                <a:ext uri="{FF2B5EF4-FFF2-40B4-BE49-F238E27FC236}">
                  <a16:creationId xmlns:a16="http://schemas.microsoft.com/office/drawing/2014/main" id="{351BCA27-6FB7-4901-9B01-413A5EE94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840"/>
              <a:ext cx="195" cy="133"/>
            </a:xfrm>
            <a:custGeom>
              <a:avLst/>
              <a:gdLst>
                <a:gd name="T0" fmla="*/ 0 w 78"/>
                <a:gd name="T1" fmla="*/ 942 h 50"/>
                <a:gd name="T2" fmla="*/ 488 w 78"/>
                <a:gd name="T3" fmla="*/ 149 h 50"/>
                <a:gd name="T4" fmla="*/ 1220 w 78"/>
                <a:gd name="T5" fmla="*/ 473 h 50"/>
                <a:gd name="T6" fmla="*/ 0 w 78"/>
                <a:gd name="T7" fmla="*/ 942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50">
                  <a:moveTo>
                    <a:pt x="0" y="50"/>
                  </a:moveTo>
                  <a:cubicBezTo>
                    <a:pt x="0" y="31"/>
                    <a:pt x="7" y="11"/>
                    <a:pt x="31" y="8"/>
                  </a:cubicBezTo>
                  <a:cubicBezTo>
                    <a:pt x="55" y="6"/>
                    <a:pt x="61" y="16"/>
                    <a:pt x="78" y="25"/>
                  </a:cubicBezTo>
                  <a:cubicBezTo>
                    <a:pt x="65" y="19"/>
                    <a:pt x="17" y="0"/>
                    <a:pt x="0" y="50"/>
                  </a:cubicBezTo>
                  <a:close/>
                </a:path>
              </a:pathLst>
            </a:custGeom>
            <a:solidFill>
              <a:srgbClr val="BFD3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8" name="Freeform 3489">
              <a:extLst>
                <a:ext uri="{FF2B5EF4-FFF2-40B4-BE49-F238E27FC236}">
                  <a16:creationId xmlns:a16="http://schemas.microsoft.com/office/drawing/2014/main" id="{65512C26-49FC-4822-BD8F-1AAFF4FEF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1840"/>
              <a:ext cx="158" cy="83"/>
            </a:xfrm>
            <a:custGeom>
              <a:avLst/>
              <a:gdLst>
                <a:gd name="T0" fmla="*/ 993 w 63"/>
                <a:gd name="T1" fmla="*/ 345 h 31"/>
                <a:gd name="T2" fmla="*/ 441 w 63"/>
                <a:gd name="T3" fmla="*/ 150 h 31"/>
                <a:gd name="T4" fmla="*/ 0 w 63"/>
                <a:gd name="T5" fmla="*/ 594 h 31"/>
                <a:gd name="T6" fmla="*/ 993 w 63"/>
                <a:gd name="T7" fmla="*/ 345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1">
                  <a:moveTo>
                    <a:pt x="63" y="18"/>
                  </a:moveTo>
                  <a:cubicBezTo>
                    <a:pt x="53" y="12"/>
                    <a:pt x="45" y="7"/>
                    <a:pt x="28" y="8"/>
                  </a:cubicBezTo>
                  <a:cubicBezTo>
                    <a:pt x="12" y="10"/>
                    <a:pt x="4" y="19"/>
                    <a:pt x="0" y="31"/>
                  </a:cubicBezTo>
                  <a:cubicBezTo>
                    <a:pt x="10" y="16"/>
                    <a:pt x="30" y="0"/>
                    <a:pt x="63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9" name="Freeform 3490">
              <a:extLst>
                <a:ext uri="{FF2B5EF4-FFF2-40B4-BE49-F238E27FC236}">
                  <a16:creationId xmlns:a16="http://schemas.microsoft.com/office/drawing/2014/main" id="{51CB4DB6-C830-4AA1-B3C0-AC57D0D42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1979"/>
              <a:ext cx="58" cy="29"/>
            </a:xfrm>
            <a:custGeom>
              <a:avLst/>
              <a:gdLst>
                <a:gd name="T0" fmla="*/ 368 w 23"/>
                <a:gd name="T1" fmla="*/ 0 h 11"/>
                <a:gd name="T2" fmla="*/ 0 w 23"/>
                <a:gd name="T3" fmla="*/ 20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1">
                  <a:moveTo>
                    <a:pt x="23" y="0"/>
                  </a:moveTo>
                  <a:cubicBezTo>
                    <a:pt x="19" y="8"/>
                    <a:pt x="15" y="9"/>
                    <a:pt x="0" y="11"/>
                  </a:cubicBezTo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0" name="Freeform 3491">
              <a:extLst>
                <a:ext uri="{FF2B5EF4-FFF2-40B4-BE49-F238E27FC236}">
                  <a16:creationId xmlns:a16="http://schemas.microsoft.com/office/drawing/2014/main" id="{C7776B35-ACF7-4C06-939B-3768E3837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947"/>
              <a:ext cx="255" cy="93"/>
            </a:xfrm>
            <a:custGeom>
              <a:avLst/>
              <a:gdLst>
                <a:gd name="T0" fmla="*/ 0 w 102"/>
                <a:gd name="T1" fmla="*/ 523 h 35"/>
                <a:gd name="T2" fmla="*/ 845 w 102"/>
                <a:gd name="T3" fmla="*/ 465 h 35"/>
                <a:gd name="T4" fmla="*/ 1488 w 102"/>
                <a:gd name="T5" fmla="*/ 282 h 35"/>
                <a:gd name="T6" fmla="*/ 1533 w 102"/>
                <a:gd name="T7" fmla="*/ 0 h 35"/>
                <a:gd name="T8" fmla="*/ 1238 w 102"/>
                <a:gd name="T9" fmla="*/ 205 h 35"/>
                <a:gd name="T10" fmla="*/ 720 w 102"/>
                <a:gd name="T11" fmla="*/ 340 h 35"/>
                <a:gd name="T12" fmla="*/ 0 w 102"/>
                <a:gd name="T13" fmla="*/ 523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2" h="35">
                  <a:moveTo>
                    <a:pt x="0" y="28"/>
                  </a:moveTo>
                  <a:cubicBezTo>
                    <a:pt x="14" y="31"/>
                    <a:pt x="31" y="35"/>
                    <a:pt x="54" y="25"/>
                  </a:cubicBezTo>
                  <a:cubicBezTo>
                    <a:pt x="79" y="14"/>
                    <a:pt x="89" y="19"/>
                    <a:pt x="95" y="15"/>
                  </a:cubicBezTo>
                  <a:cubicBezTo>
                    <a:pt x="102" y="11"/>
                    <a:pt x="101" y="3"/>
                    <a:pt x="98" y="0"/>
                  </a:cubicBezTo>
                  <a:cubicBezTo>
                    <a:pt x="101" y="3"/>
                    <a:pt x="93" y="9"/>
                    <a:pt x="79" y="11"/>
                  </a:cubicBezTo>
                  <a:cubicBezTo>
                    <a:pt x="65" y="13"/>
                    <a:pt x="56" y="13"/>
                    <a:pt x="46" y="18"/>
                  </a:cubicBezTo>
                  <a:cubicBezTo>
                    <a:pt x="35" y="22"/>
                    <a:pt x="14" y="31"/>
                    <a:pt x="0" y="28"/>
                  </a:cubicBezTo>
                  <a:close/>
                </a:path>
              </a:pathLst>
            </a:custGeom>
            <a:solidFill>
              <a:srgbClr val="299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1" name="Freeform 3492">
              <a:extLst>
                <a:ext uri="{FF2B5EF4-FFF2-40B4-BE49-F238E27FC236}">
                  <a16:creationId xmlns:a16="http://schemas.microsoft.com/office/drawing/2014/main" id="{AF91F24A-711D-4883-96DC-3FD28CB73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061"/>
              <a:ext cx="30" cy="206"/>
            </a:xfrm>
            <a:custGeom>
              <a:avLst/>
              <a:gdLst>
                <a:gd name="T0" fmla="*/ 158 w 12"/>
                <a:gd name="T1" fmla="*/ 1474 h 77"/>
                <a:gd name="T2" fmla="*/ 158 w 12"/>
                <a:gd name="T3" fmla="*/ 1474 h 77"/>
                <a:gd name="T4" fmla="*/ 158 w 12"/>
                <a:gd name="T5" fmla="*/ 594 h 77"/>
                <a:gd name="T6" fmla="*/ 0 w 12"/>
                <a:gd name="T7" fmla="*/ 0 h 77"/>
                <a:gd name="T8" fmla="*/ 125 w 12"/>
                <a:gd name="T9" fmla="*/ 594 h 77"/>
                <a:gd name="T10" fmla="*/ 158 w 12"/>
                <a:gd name="T11" fmla="*/ 1474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77">
                  <a:moveTo>
                    <a:pt x="10" y="77"/>
                  </a:moveTo>
                  <a:cubicBezTo>
                    <a:pt x="10" y="77"/>
                    <a:pt x="10" y="77"/>
                    <a:pt x="10" y="77"/>
                  </a:cubicBezTo>
                  <a:cubicBezTo>
                    <a:pt x="12" y="62"/>
                    <a:pt x="12" y="45"/>
                    <a:pt x="10" y="31"/>
                  </a:cubicBezTo>
                  <a:cubicBezTo>
                    <a:pt x="9" y="18"/>
                    <a:pt x="5" y="8"/>
                    <a:pt x="0" y="0"/>
                  </a:cubicBezTo>
                  <a:cubicBezTo>
                    <a:pt x="3" y="5"/>
                    <a:pt x="6" y="17"/>
                    <a:pt x="8" y="31"/>
                  </a:cubicBezTo>
                  <a:cubicBezTo>
                    <a:pt x="10" y="47"/>
                    <a:pt x="11" y="66"/>
                    <a:pt x="10" y="7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2" name="Freeform 3493">
              <a:extLst>
                <a:ext uri="{FF2B5EF4-FFF2-40B4-BE49-F238E27FC236}">
                  <a16:creationId xmlns:a16="http://schemas.microsoft.com/office/drawing/2014/main" id="{19214256-28FE-467A-B786-CB3C431B4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" y="1976"/>
              <a:ext cx="20" cy="19"/>
            </a:xfrm>
            <a:custGeom>
              <a:avLst/>
              <a:gdLst>
                <a:gd name="T0" fmla="*/ 125 w 8"/>
                <a:gd name="T1" fmla="*/ 60 h 7"/>
                <a:gd name="T2" fmla="*/ 63 w 8"/>
                <a:gd name="T3" fmla="*/ 22 h 7"/>
                <a:gd name="T4" fmla="*/ 113 w 8"/>
                <a:gd name="T5" fmla="*/ 14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8" y="3"/>
                  </a:moveTo>
                  <a:cubicBezTo>
                    <a:pt x="8" y="2"/>
                    <a:pt x="5" y="0"/>
                    <a:pt x="4" y="1"/>
                  </a:cubicBezTo>
                  <a:cubicBezTo>
                    <a:pt x="0" y="3"/>
                    <a:pt x="5" y="7"/>
                    <a:pt x="7" y="7"/>
                  </a:cubicBezTo>
                </a:path>
              </a:pathLst>
            </a:custGeom>
            <a:noFill/>
            <a:ln w="7938" cap="rnd">
              <a:solidFill>
                <a:srgbClr val="74AA2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3" name="Freeform 3494">
              <a:extLst>
                <a:ext uri="{FF2B5EF4-FFF2-40B4-BE49-F238E27FC236}">
                  <a16:creationId xmlns:a16="http://schemas.microsoft.com/office/drawing/2014/main" id="{B7FB0F20-81A1-4423-9CBD-3FB235C7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0 w 134"/>
                <a:gd name="T1" fmla="*/ 1313 h 70"/>
                <a:gd name="T2" fmla="*/ 2095 w 134"/>
                <a:gd name="T3" fmla="*/ 340 h 70"/>
                <a:gd name="T4" fmla="*/ 1720 w 134"/>
                <a:gd name="T5" fmla="*/ 170 h 70"/>
                <a:gd name="T6" fmla="*/ 345 w 134"/>
                <a:gd name="T7" fmla="*/ 678 h 70"/>
                <a:gd name="T8" fmla="*/ 0 w 134"/>
                <a:gd name="T9" fmla="*/ 1313 h 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" h="70">
                  <a:moveTo>
                    <a:pt x="0" y="70"/>
                  </a:moveTo>
                  <a:cubicBezTo>
                    <a:pt x="134" y="18"/>
                    <a:pt x="134" y="18"/>
                    <a:pt x="134" y="18"/>
                  </a:cubicBez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4" name="Freeform 3495">
              <a:extLst>
                <a:ext uri="{FF2B5EF4-FFF2-40B4-BE49-F238E27FC236}">
                  <a16:creationId xmlns:a16="http://schemas.microsoft.com/office/drawing/2014/main" id="{FCA8740C-34B0-4E08-959F-2276FDB51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557"/>
              <a:ext cx="250" cy="174"/>
            </a:xfrm>
            <a:custGeom>
              <a:avLst/>
              <a:gdLst>
                <a:gd name="T0" fmla="*/ 1563 w 100"/>
                <a:gd name="T1" fmla="*/ 286 h 65"/>
                <a:gd name="T2" fmla="*/ 0 w 100"/>
                <a:gd name="T3" fmla="*/ 1247 h 65"/>
                <a:gd name="T4" fmla="*/ 1563 w 100"/>
                <a:gd name="T5" fmla="*/ 286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65">
                  <a:moveTo>
                    <a:pt x="100" y="15"/>
                  </a:moveTo>
                  <a:cubicBezTo>
                    <a:pt x="52" y="0"/>
                    <a:pt x="9" y="40"/>
                    <a:pt x="0" y="65"/>
                  </a:cubicBezTo>
                  <a:cubicBezTo>
                    <a:pt x="14" y="46"/>
                    <a:pt x="51" y="9"/>
                    <a:pt x="100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55" name="Freeform 3496">
              <a:extLst>
                <a:ext uri="{FF2B5EF4-FFF2-40B4-BE49-F238E27FC236}">
                  <a16:creationId xmlns:a16="http://schemas.microsoft.com/office/drawing/2014/main" id="{0963C588-C085-427C-8D3E-2687A7E38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1555"/>
              <a:ext cx="335" cy="186"/>
            </a:xfrm>
            <a:custGeom>
              <a:avLst/>
              <a:gdLst>
                <a:gd name="T0" fmla="*/ 2095 w 134"/>
                <a:gd name="T1" fmla="*/ 340 h 70"/>
                <a:gd name="T2" fmla="*/ 1720 w 134"/>
                <a:gd name="T3" fmla="*/ 170 h 70"/>
                <a:gd name="T4" fmla="*/ 345 w 134"/>
                <a:gd name="T5" fmla="*/ 678 h 70"/>
                <a:gd name="T6" fmla="*/ 0 w 134"/>
                <a:gd name="T7" fmla="*/ 1313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70">
                  <a:moveTo>
                    <a:pt x="134" y="18"/>
                  </a:moveTo>
                  <a:cubicBezTo>
                    <a:pt x="126" y="14"/>
                    <a:pt x="118" y="11"/>
                    <a:pt x="110" y="9"/>
                  </a:cubicBezTo>
                  <a:cubicBezTo>
                    <a:pt x="74" y="0"/>
                    <a:pt x="43" y="15"/>
                    <a:pt x="22" y="36"/>
                  </a:cubicBezTo>
                  <a:cubicBezTo>
                    <a:pt x="12" y="47"/>
                    <a:pt x="5" y="61"/>
                    <a:pt x="0" y="7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69" name="Group 3497">
            <a:extLst>
              <a:ext uri="{FF2B5EF4-FFF2-40B4-BE49-F238E27FC236}">
                <a16:creationId xmlns:a16="http://schemas.microsoft.com/office/drawing/2014/main" id="{92881F31-9C6C-4517-8A68-16EF1320A473}"/>
              </a:ext>
            </a:extLst>
          </p:cNvPr>
          <p:cNvGrpSpPr>
            <a:grpSpLocks/>
          </p:cNvGrpSpPr>
          <p:nvPr/>
        </p:nvGrpSpPr>
        <p:grpSpPr bwMode="auto">
          <a:xfrm>
            <a:off x="9237663" y="1846263"/>
            <a:ext cx="96837" cy="1033462"/>
            <a:chOff x="2099" y="2057"/>
            <a:chExt cx="133" cy="1445"/>
          </a:xfrm>
        </p:grpSpPr>
        <p:sp>
          <p:nvSpPr>
            <p:cNvPr id="14389" name="Freeform 3498">
              <a:extLst>
                <a:ext uri="{FF2B5EF4-FFF2-40B4-BE49-F238E27FC236}">
                  <a16:creationId xmlns:a16="http://schemas.microsoft.com/office/drawing/2014/main" id="{AE7FD922-90C6-49F3-9451-91CF0738F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476"/>
              <a:ext cx="117" cy="26"/>
            </a:xfrm>
            <a:custGeom>
              <a:avLst/>
              <a:gdLst>
                <a:gd name="T0" fmla="*/ 0 w 47"/>
                <a:gd name="T1" fmla="*/ 0 h 10"/>
                <a:gd name="T2" fmla="*/ 353 w 47"/>
                <a:gd name="T3" fmla="*/ 177 h 10"/>
                <a:gd name="T4" fmla="*/ 724 w 47"/>
                <a:gd name="T5" fmla="*/ 0 h 10"/>
                <a:gd name="T6" fmla="*/ 600 w 47"/>
                <a:gd name="T7" fmla="*/ 0 h 10"/>
                <a:gd name="T8" fmla="*/ 353 w 47"/>
                <a:gd name="T9" fmla="*/ 68 h 10"/>
                <a:gd name="T10" fmla="*/ 124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5"/>
                    <a:pt x="9" y="10"/>
                    <a:pt x="23" y="10"/>
                  </a:cubicBezTo>
                  <a:cubicBezTo>
                    <a:pt x="37" y="10"/>
                    <a:pt x="47" y="5"/>
                    <a:pt x="47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5" y="2"/>
                    <a:pt x="30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3499">
              <a:extLst>
                <a:ext uri="{FF2B5EF4-FFF2-40B4-BE49-F238E27FC236}">
                  <a16:creationId xmlns:a16="http://schemas.microsoft.com/office/drawing/2014/main" id="{CD1F3A54-FCDE-486F-ABC3-DBF8896D4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059"/>
              <a:ext cx="131" cy="1427"/>
            </a:xfrm>
            <a:custGeom>
              <a:avLst/>
              <a:gdLst>
                <a:gd name="T0" fmla="*/ 418 w 52"/>
                <a:gd name="T1" fmla="*/ 10152 h 535"/>
                <a:gd name="T2" fmla="*/ 673 w 52"/>
                <a:gd name="T3" fmla="*/ 10074 h 535"/>
                <a:gd name="T4" fmla="*/ 799 w 52"/>
                <a:gd name="T5" fmla="*/ 10074 h 535"/>
                <a:gd name="T6" fmla="*/ 831 w 52"/>
                <a:gd name="T7" fmla="*/ 0 h 535"/>
                <a:gd name="T8" fmla="*/ 401 w 52"/>
                <a:gd name="T9" fmla="*/ 192 h 535"/>
                <a:gd name="T10" fmla="*/ 0 w 52"/>
                <a:gd name="T11" fmla="*/ 0 h 535"/>
                <a:gd name="T12" fmla="*/ 50 w 52"/>
                <a:gd name="T13" fmla="*/ 10074 h 535"/>
                <a:gd name="T14" fmla="*/ 179 w 52"/>
                <a:gd name="T15" fmla="*/ 10074 h 535"/>
                <a:gd name="T16" fmla="*/ 418 w 52"/>
                <a:gd name="T17" fmla="*/ 10152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535">
                  <a:moveTo>
                    <a:pt x="26" y="535"/>
                  </a:moveTo>
                  <a:cubicBezTo>
                    <a:pt x="33" y="535"/>
                    <a:pt x="38" y="533"/>
                    <a:pt x="42" y="531"/>
                  </a:cubicBezTo>
                  <a:cubicBezTo>
                    <a:pt x="50" y="531"/>
                    <a:pt x="50" y="531"/>
                    <a:pt x="50" y="531"/>
                  </a:cubicBezTo>
                  <a:cubicBezTo>
                    <a:pt x="50" y="397"/>
                    <a:pt x="51" y="177"/>
                    <a:pt x="52" y="0"/>
                  </a:cubicBezTo>
                  <a:cubicBezTo>
                    <a:pt x="52" y="6"/>
                    <a:pt x="40" y="10"/>
                    <a:pt x="25" y="10"/>
                  </a:cubicBezTo>
                  <a:cubicBezTo>
                    <a:pt x="11" y="10"/>
                    <a:pt x="1" y="5"/>
                    <a:pt x="0" y="0"/>
                  </a:cubicBezTo>
                  <a:cubicBezTo>
                    <a:pt x="2" y="140"/>
                    <a:pt x="3" y="384"/>
                    <a:pt x="3" y="531"/>
                  </a:cubicBezTo>
                  <a:cubicBezTo>
                    <a:pt x="11" y="531"/>
                    <a:pt x="11" y="531"/>
                    <a:pt x="11" y="531"/>
                  </a:cubicBezTo>
                  <a:cubicBezTo>
                    <a:pt x="14" y="533"/>
                    <a:pt x="19" y="535"/>
                    <a:pt x="26" y="535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3500">
              <a:extLst>
                <a:ext uri="{FF2B5EF4-FFF2-40B4-BE49-F238E27FC236}">
                  <a16:creationId xmlns:a16="http://schemas.microsoft.com/office/drawing/2014/main" id="{D55FB251-6935-4A73-BE90-2D2D64B33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078"/>
              <a:ext cx="93" cy="1408"/>
            </a:xfrm>
            <a:custGeom>
              <a:avLst/>
              <a:gdLst>
                <a:gd name="T0" fmla="*/ 568 w 37"/>
                <a:gd name="T1" fmla="*/ 0 h 528"/>
                <a:gd name="T2" fmla="*/ 271 w 37"/>
                <a:gd name="T3" fmla="*/ 56 h 528"/>
                <a:gd name="T4" fmla="*/ 0 w 37"/>
                <a:gd name="T5" fmla="*/ 0 h 528"/>
                <a:gd name="T6" fmla="*/ 0 w 37"/>
                <a:gd name="T7" fmla="*/ 0 h 528"/>
                <a:gd name="T8" fmla="*/ 0 w 37"/>
                <a:gd name="T9" fmla="*/ 21 h 528"/>
                <a:gd name="T10" fmla="*/ 0 w 37"/>
                <a:gd name="T11" fmla="*/ 397 h 528"/>
                <a:gd name="T12" fmla="*/ 20 w 37"/>
                <a:gd name="T13" fmla="*/ 776 h 528"/>
                <a:gd name="T14" fmla="*/ 0 w 37"/>
                <a:gd name="T15" fmla="*/ 1173 h 528"/>
                <a:gd name="T16" fmla="*/ 33 w 37"/>
                <a:gd name="T17" fmla="*/ 1557 h 528"/>
                <a:gd name="T18" fmla="*/ 20 w 37"/>
                <a:gd name="T19" fmla="*/ 1955 h 528"/>
                <a:gd name="T20" fmla="*/ 33 w 37"/>
                <a:gd name="T21" fmla="*/ 2333 h 528"/>
                <a:gd name="T22" fmla="*/ 20 w 37"/>
                <a:gd name="T23" fmla="*/ 2731 h 528"/>
                <a:gd name="T24" fmla="*/ 33 w 37"/>
                <a:gd name="T25" fmla="*/ 3107 h 528"/>
                <a:gd name="T26" fmla="*/ 20 w 37"/>
                <a:gd name="T27" fmla="*/ 3507 h 528"/>
                <a:gd name="T28" fmla="*/ 50 w 37"/>
                <a:gd name="T29" fmla="*/ 3891 h 528"/>
                <a:gd name="T30" fmla="*/ 33 w 37"/>
                <a:gd name="T31" fmla="*/ 4267 h 528"/>
                <a:gd name="T32" fmla="*/ 50 w 37"/>
                <a:gd name="T33" fmla="*/ 4664 h 528"/>
                <a:gd name="T34" fmla="*/ 33 w 37"/>
                <a:gd name="T35" fmla="*/ 5064 h 528"/>
                <a:gd name="T36" fmla="*/ 50 w 37"/>
                <a:gd name="T37" fmla="*/ 5440 h 528"/>
                <a:gd name="T38" fmla="*/ 33 w 37"/>
                <a:gd name="T39" fmla="*/ 5824 h 528"/>
                <a:gd name="T40" fmla="*/ 50 w 37"/>
                <a:gd name="T41" fmla="*/ 6200 h 528"/>
                <a:gd name="T42" fmla="*/ 33 w 37"/>
                <a:gd name="T43" fmla="*/ 6579 h 528"/>
                <a:gd name="T44" fmla="*/ 50 w 37"/>
                <a:gd name="T45" fmla="*/ 6941 h 528"/>
                <a:gd name="T46" fmla="*/ 33 w 37"/>
                <a:gd name="T47" fmla="*/ 7317 h 528"/>
                <a:gd name="T48" fmla="*/ 50 w 37"/>
                <a:gd name="T49" fmla="*/ 7701 h 528"/>
                <a:gd name="T50" fmla="*/ 33 w 37"/>
                <a:gd name="T51" fmla="*/ 8077 h 528"/>
                <a:gd name="T52" fmla="*/ 63 w 37"/>
                <a:gd name="T53" fmla="*/ 8477 h 528"/>
                <a:gd name="T54" fmla="*/ 50 w 37"/>
                <a:gd name="T55" fmla="*/ 8853 h 528"/>
                <a:gd name="T56" fmla="*/ 63 w 37"/>
                <a:gd name="T57" fmla="*/ 9237 h 528"/>
                <a:gd name="T58" fmla="*/ 50 w 37"/>
                <a:gd name="T59" fmla="*/ 9592 h 528"/>
                <a:gd name="T60" fmla="*/ 50 w 37"/>
                <a:gd name="T61" fmla="*/ 9933 h 528"/>
                <a:gd name="T62" fmla="*/ 50 w 37"/>
                <a:gd name="T63" fmla="*/ 9933 h 528"/>
                <a:gd name="T64" fmla="*/ 284 w 37"/>
                <a:gd name="T65" fmla="*/ 10013 h 528"/>
                <a:gd name="T66" fmla="*/ 538 w 37"/>
                <a:gd name="T67" fmla="*/ 9933 h 528"/>
                <a:gd name="T68" fmla="*/ 538 w 37"/>
                <a:gd name="T69" fmla="*/ 9933 h 528"/>
                <a:gd name="T70" fmla="*/ 538 w 37"/>
                <a:gd name="T71" fmla="*/ 9933 h 528"/>
                <a:gd name="T72" fmla="*/ 555 w 37"/>
                <a:gd name="T73" fmla="*/ 9536 h 528"/>
                <a:gd name="T74" fmla="*/ 538 w 37"/>
                <a:gd name="T75" fmla="*/ 9160 h 528"/>
                <a:gd name="T76" fmla="*/ 555 w 37"/>
                <a:gd name="T77" fmla="*/ 8781 h 528"/>
                <a:gd name="T78" fmla="*/ 538 w 37"/>
                <a:gd name="T79" fmla="*/ 8384 h 528"/>
                <a:gd name="T80" fmla="*/ 555 w 37"/>
                <a:gd name="T81" fmla="*/ 8000 h 528"/>
                <a:gd name="T82" fmla="*/ 538 w 37"/>
                <a:gd name="T83" fmla="*/ 7603 h 528"/>
                <a:gd name="T84" fmla="*/ 555 w 37"/>
                <a:gd name="T85" fmla="*/ 7203 h 528"/>
                <a:gd name="T86" fmla="*/ 538 w 37"/>
                <a:gd name="T87" fmla="*/ 6805 h 528"/>
                <a:gd name="T88" fmla="*/ 555 w 37"/>
                <a:gd name="T89" fmla="*/ 6429 h 528"/>
                <a:gd name="T90" fmla="*/ 538 w 37"/>
                <a:gd name="T91" fmla="*/ 6051 h 528"/>
                <a:gd name="T92" fmla="*/ 555 w 37"/>
                <a:gd name="T93" fmla="*/ 5653 h 528"/>
                <a:gd name="T94" fmla="*/ 538 w 37"/>
                <a:gd name="T95" fmla="*/ 5269 h 528"/>
                <a:gd name="T96" fmla="*/ 568 w 37"/>
                <a:gd name="T97" fmla="*/ 4893 h 528"/>
                <a:gd name="T98" fmla="*/ 555 w 37"/>
                <a:gd name="T99" fmla="*/ 4515 h 528"/>
                <a:gd name="T100" fmla="*/ 568 w 37"/>
                <a:gd name="T101" fmla="*/ 4117 h 528"/>
                <a:gd name="T102" fmla="*/ 555 w 37"/>
                <a:gd name="T103" fmla="*/ 3733 h 528"/>
                <a:gd name="T104" fmla="*/ 568 w 37"/>
                <a:gd name="T105" fmla="*/ 3357 h 528"/>
                <a:gd name="T106" fmla="*/ 555 w 37"/>
                <a:gd name="T107" fmla="*/ 2957 h 528"/>
                <a:gd name="T108" fmla="*/ 568 w 37"/>
                <a:gd name="T109" fmla="*/ 2581 h 528"/>
                <a:gd name="T110" fmla="*/ 555 w 37"/>
                <a:gd name="T111" fmla="*/ 2197 h 528"/>
                <a:gd name="T112" fmla="*/ 568 w 37"/>
                <a:gd name="T113" fmla="*/ 1843 h 528"/>
                <a:gd name="T114" fmla="*/ 555 w 37"/>
                <a:gd name="T115" fmla="*/ 1459 h 528"/>
                <a:gd name="T116" fmla="*/ 588 w 37"/>
                <a:gd name="T117" fmla="*/ 1101 h 528"/>
                <a:gd name="T118" fmla="*/ 568 w 37"/>
                <a:gd name="T119" fmla="*/ 717 h 528"/>
                <a:gd name="T120" fmla="*/ 588 w 37"/>
                <a:gd name="T121" fmla="*/ 363 h 528"/>
                <a:gd name="T122" fmla="*/ 568 w 37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" h="528">
                  <a:moveTo>
                    <a:pt x="36" y="0"/>
                  </a:moveTo>
                  <a:cubicBezTo>
                    <a:pt x="32" y="2"/>
                    <a:pt x="25" y="3"/>
                    <a:pt x="17" y="3"/>
                  </a:cubicBezTo>
                  <a:cubicBezTo>
                    <a:pt x="11" y="3"/>
                    <a:pt x="5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7"/>
                    <a:pt x="0" y="14"/>
                    <a:pt x="0" y="21"/>
                  </a:cubicBezTo>
                  <a:cubicBezTo>
                    <a:pt x="0" y="27"/>
                    <a:pt x="1" y="34"/>
                    <a:pt x="1" y="41"/>
                  </a:cubicBezTo>
                  <a:cubicBezTo>
                    <a:pt x="1" y="48"/>
                    <a:pt x="0" y="55"/>
                    <a:pt x="0" y="62"/>
                  </a:cubicBezTo>
                  <a:cubicBezTo>
                    <a:pt x="0" y="68"/>
                    <a:pt x="1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2" y="130"/>
                    <a:pt x="1" y="137"/>
                    <a:pt x="1" y="144"/>
                  </a:cubicBezTo>
                  <a:cubicBezTo>
                    <a:pt x="1" y="150"/>
                    <a:pt x="2" y="157"/>
                    <a:pt x="2" y="164"/>
                  </a:cubicBezTo>
                  <a:cubicBezTo>
                    <a:pt x="2" y="171"/>
                    <a:pt x="1" y="178"/>
                    <a:pt x="1" y="185"/>
                  </a:cubicBezTo>
                  <a:cubicBezTo>
                    <a:pt x="1" y="192"/>
                    <a:pt x="2" y="198"/>
                    <a:pt x="3" y="205"/>
                  </a:cubicBezTo>
                  <a:cubicBezTo>
                    <a:pt x="3" y="212"/>
                    <a:pt x="1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3" y="280"/>
                    <a:pt x="3" y="287"/>
                  </a:cubicBezTo>
                  <a:cubicBezTo>
                    <a:pt x="3" y="294"/>
                    <a:pt x="2" y="300"/>
                    <a:pt x="2" y="307"/>
                  </a:cubicBezTo>
                  <a:cubicBezTo>
                    <a:pt x="2" y="314"/>
                    <a:pt x="3" y="320"/>
                    <a:pt x="3" y="327"/>
                  </a:cubicBezTo>
                  <a:cubicBezTo>
                    <a:pt x="3" y="333"/>
                    <a:pt x="2" y="340"/>
                    <a:pt x="2" y="347"/>
                  </a:cubicBezTo>
                  <a:cubicBezTo>
                    <a:pt x="2" y="353"/>
                    <a:pt x="3" y="360"/>
                    <a:pt x="3" y="366"/>
                  </a:cubicBezTo>
                  <a:cubicBezTo>
                    <a:pt x="3" y="373"/>
                    <a:pt x="2" y="380"/>
                    <a:pt x="2" y="386"/>
                  </a:cubicBezTo>
                  <a:cubicBezTo>
                    <a:pt x="2" y="393"/>
                    <a:pt x="3" y="399"/>
                    <a:pt x="3" y="406"/>
                  </a:cubicBezTo>
                  <a:cubicBezTo>
                    <a:pt x="3" y="413"/>
                    <a:pt x="2" y="420"/>
                    <a:pt x="2" y="426"/>
                  </a:cubicBezTo>
                  <a:cubicBezTo>
                    <a:pt x="2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3" y="518"/>
                    <a:pt x="3" y="524"/>
                  </a:cubicBezTo>
                  <a:cubicBezTo>
                    <a:pt x="3" y="524"/>
                    <a:pt x="3" y="524"/>
                    <a:pt x="3" y="524"/>
                  </a:cubicBezTo>
                  <a:cubicBezTo>
                    <a:pt x="6" y="526"/>
                    <a:pt x="11" y="528"/>
                    <a:pt x="18" y="528"/>
                  </a:cubicBezTo>
                  <a:cubicBezTo>
                    <a:pt x="25" y="528"/>
                    <a:pt x="30" y="526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5" y="422"/>
                  </a:cubicBezTo>
                  <a:cubicBezTo>
                    <a:pt x="35" y="415"/>
                    <a:pt x="34" y="408"/>
                    <a:pt x="34" y="401"/>
                  </a:cubicBezTo>
                  <a:cubicBezTo>
                    <a:pt x="34" y="394"/>
                    <a:pt x="35" y="387"/>
                    <a:pt x="35" y="380"/>
                  </a:cubicBezTo>
                  <a:cubicBezTo>
                    <a:pt x="35" y="373"/>
                    <a:pt x="34" y="366"/>
                    <a:pt x="34" y="359"/>
                  </a:cubicBezTo>
                  <a:cubicBezTo>
                    <a:pt x="34" y="353"/>
                    <a:pt x="35" y="346"/>
                    <a:pt x="35" y="339"/>
                  </a:cubicBezTo>
                  <a:cubicBezTo>
                    <a:pt x="35" y="332"/>
                    <a:pt x="34" y="325"/>
                    <a:pt x="34" y="319"/>
                  </a:cubicBezTo>
                  <a:cubicBezTo>
                    <a:pt x="34" y="312"/>
                    <a:pt x="35" y="305"/>
                    <a:pt x="35" y="298"/>
                  </a:cubicBezTo>
                  <a:cubicBezTo>
                    <a:pt x="35" y="291"/>
                    <a:pt x="34" y="285"/>
                    <a:pt x="34" y="278"/>
                  </a:cubicBezTo>
                  <a:cubicBezTo>
                    <a:pt x="34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6" y="183"/>
                    <a:pt x="36" y="177"/>
                  </a:cubicBezTo>
                  <a:cubicBezTo>
                    <a:pt x="36" y="170"/>
                    <a:pt x="35" y="163"/>
                    <a:pt x="35" y="156"/>
                  </a:cubicBezTo>
                  <a:cubicBezTo>
                    <a:pt x="35" y="149"/>
                    <a:pt x="36" y="142"/>
                    <a:pt x="36" y="136"/>
                  </a:cubicBezTo>
                  <a:cubicBezTo>
                    <a:pt x="36" y="129"/>
                    <a:pt x="35" y="123"/>
                    <a:pt x="35" y="116"/>
                  </a:cubicBezTo>
                  <a:cubicBezTo>
                    <a:pt x="35" y="110"/>
                    <a:pt x="36" y="103"/>
                    <a:pt x="36" y="97"/>
                  </a:cubicBezTo>
                  <a:cubicBezTo>
                    <a:pt x="36" y="90"/>
                    <a:pt x="35" y="84"/>
                    <a:pt x="35" y="77"/>
                  </a:cubicBezTo>
                  <a:cubicBezTo>
                    <a:pt x="35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7" y="12"/>
                    <a:pt x="36" y="6"/>
                    <a:pt x="36" y="0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3501">
              <a:extLst>
                <a:ext uri="{FF2B5EF4-FFF2-40B4-BE49-F238E27FC236}">
                  <a16:creationId xmlns:a16="http://schemas.microsoft.com/office/drawing/2014/main" id="{8918644C-B39E-48D4-BD79-5D114F7539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19" y="2078"/>
              <a:ext cx="93" cy="1408"/>
            </a:xfrm>
            <a:custGeom>
              <a:avLst/>
              <a:gdLst>
                <a:gd name="T0" fmla="*/ 555 w 37"/>
                <a:gd name="T1" fmla="*/ 9536 h 528"/>
                <a:gd name="T2" fmla="*/ 538 w 37"/>
                <a:gd name="T3" fmla="*/ 8384 h 528"/>
                <a:gd name="T4" fmla="*/ 555 w 37"/>
                <a:gd name="T5" fmla="*/ 7203 h 528"/>
                <a:gd name="T6" fmla="*/ 538 w 37"/>
                <a:gd name="T7" fmla="*/ 6051 h 528"/>
                <a:gd name="T8" fmla="*/ 568 w 37"/>
                <a:gd name="T9" fmla="*/ 4893 h 528"/>
                <a:gd name="T10" fmla="*/ 555 w 37"/>
                <a:gd name="T11" fmla="*/ 3733 h 528"/>
                <a:gd name="T12" fmla="*/ 568 w 37"/>
                <a:gd name="T13" fmla="*/ 2581 h 528"/>
                <a:gd name="T14" fmla="*/ 555 w 37"/>
                <a:gd name="T15" fmla="*/ 1459 h 528"/>
                <a:gd name="T16" fmla="*/ 588 w 37"/>
                <a:gd name="T17" fmla="*/ 363 h 528"/>
                <a:gd name="T18" fmla="*/ 271 w 37"/>
                <a:gd name="T19" fmla="*/ 56 h 528"/>
                <a:gd name="T20" fmla="*/ 0 w 37"/>
                <a:gd name="T21" fmla="*/ 21 h 528"/>
                <a:gd name="T22" fmla="*/ 0 w 37"/>
                <a:gd name="T23" fmla="*/ 1173 h 528"/>
                <a:gd name="T24" fmla="*/ 33 w 37"/>
                <a:gd name="T25" fmla="*/ 2333 h 528"/>
                <a:gd name="T26" fmla="*/ 20 w 37"/>
                <a:gd name="T27" fmla="*/ 3507 h 528"/>
                <a:gd name="T28" fmla="*/ 50 w 37"/>
                <a:gd name="T29" fmla="*/ 4664 h 528"/>
                <a:gd name="T30" fmla="*/ 33 w 37"/>
                <a:gd name="T31" fmla="*/ 5824 h 528"/>
                <a:gd name="T32" fmla="*/ 50 w 37"/>
                <a:gd name="T33" fmla="*/ 6941 h 528"/>
                <a:gd name="T34" fmla="*/ 33 w 37"/>
                <a:gd name="T35" fmla="*/ 8077 h 528"/>
                <a:gd name="T36" fmla="*/ 63 w 37"/>
                <a:gd name="T37" fmla="*/ 9237 h 528"/>
                <a:gd name="T38" fmla="*/ 50 w 37"/>
                <a:gd name="T39" fmla="*/ 9933 h 528"/>
                <a:gd name="T40" fmla="*/ 525 w 37"/>
                <a:gd name="T41" fmla="*/ 947 h 528"/>
                <a:gd name="T42" fmla="*/ 505 w 37"/>
                <a:gd name="T43" fmla="*/ 1501 h 528"/>
                <a:gd name="T44" fmla="*/ 525 w 37"/>
                <a:gd name="T45" fmla="*/ 2027 h 528"/>
                <a:gd name="T46" fmla="*/ 525 w 37"/>
                <a:gd name="T47" fmla="*/ 2595 h 528"/>
                <a:gd name="T48" fmla="*/ 505 w 37"/>
                <a:gd name="T49" fmla="*/ 3187 h 528"/>
                <a:gd name="T50" fmla="*/ 493 w 37"/>
                <a:gd name="T51" fmla="*/ 3755 h 528"/>
                <a:gd name="T52" fmla="*/ 505 w 37"/>
                <a:gd name="T53" fmla="*/ 4323 h 528"/>
                <a:gd name="T54" fmla="*/ 505 w 37"/>
                <a:gd name="T55" fmla="*/ 4915 h 528"/>
                <a:gd name="T56" fmla="*/ 505 w 37"/>
                <a:gd name="T57" fmla="*/ 5496 h 528"/>
                <a:gd name="T58" fmla="*/ 493 w 37"/>
                <a:gd name="T59" fmla="*/ 6067 h 528"/>
                <a:gd name="T60" fmla="*/ 493 w 37"/>
                <a:gd name="T61" fmla="*/ 6848 h 528"/>
                <a:gd name="T62" fmla="*/ 493 w 37"/>
                <a:gd name="T63" fmla="*/ 7624 h 528"/>
                <a:gd name="T64" fmla="*/ 475 w 37"/>
                <a:gd name="T65" fmla="*/ 8397 h 528"/>
                <a:gd name="T66" fmla="*/ 475 w 37"/>
                <a:gd name="T67" fmla="*/ 9181 h 528"/>
                <a:gd name="T68" fmla="*/ 493 w 37"/>
                <a:gd name="T69" fmla="*/ 9877 h 528"/>
                <a:gd name="T70" fmla="*/ 176 w 37"/>
                <a:gd name="T71" fmla="*/ 9635 h 528"/>
                <a:gd name="T72" fmla="*/ 176 w 37"/>
                <a:gd name="T73" fmla="*/ 8875 h 528"/>
                <a:gd name="T74" fmla="*/ 176 w 37"/>
                <a:gd name="T75" fmla="*/ 8115 h 528"/>
                <a:gd name="T76" fmla="*/ 189 w 37"/>
                <a:gd name="T77" fmla="*/ 7531 h 528"/>
                <a:gd name="T78" fmla="*/ 189 w 37"/>
                <a:gd name="T79" fmla="*/ 6976 h 528"/>
                <a:gd name="T80" fmla="*/ 176 w 37"/>
                <a:gd name="T81" fmla="*/ 6429 h 528"/>
                <a:gd name="T82" fmla="*/ 176 w 37"/>
                <a:gd name="T83" fmla="*/ 5837 h 528"/>
                <a:gd name="T84" fmla="*/ 176 w 37"/>
                <a:gd name="T85" fmla="*/ 5269 h 528"/>
                <a:gd name="T86" fmla="*/ 176 w 37"/>
                <a:gd name="T87" fmla="*/ 4685 h 528"/>
                <a:gd name="T88" fmla="*/ 176 w 37"/>
                <a:gd name="T89" fmla="*/ 4117 h 528"/>
                <a:gd name="T90" fmla="*/ 158 w 37"/>
                <a:gd name="T91" fmla="*/ 3528 h 528"/>
                <a:gd name="T92" fmla="*/ 158 w 37"/>
                <a:gd name="T93" fmla="*/ 2936 h 528"/>
                <a:gd name="T94" fmla="*/ 176 w 37"/>
                <a:gd name="T95" fmla="*/ 2368 h 528"/>
                <a:gd name="T96" fmla="*/ 158 w 37"/>
                <a:gd name="T97" fmla="*/ 1784 h 528"/>
                <a:gd name="T98" fmla="*/ 146 w 37"/>
                <a:gd name="T99" fmla="*/ 1195 h 528"/>
                <a:gd name="T100" fmla="*/ 126 w 37"/>
                <a:gd name="T101" fmla="*/ 419 h 528"/>
                <a:gd name="T102" fmla="*/ 525 w 37"/>
                <a:gd name="T103" fmla="*/ 171 h 528"/>
                <a:gd name="T104" fmla="*/ 505 w 37"/>
                <a:gd name="T105" fmla="*/ 739 h 5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7" h="528">
                  <a:moveTo>
                    <a:pt x="34" y="524"/>
                  </a:moveTo>
                  <a:cubicBezTo>
                    <a:pt x="34" y="524"/>
                    <a:pt x="34" y="524"/>
                    <a:pt x="34" y="524"/>
                  </a:cubicBezTo>
                  <a:cubicBezTo>
                    <a:pt x="34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5" y="422"/>
                  </a:cubicBezTo>
                  <a:cubicBezTo>
                    <a:pt x="35" y="415"/>
                    <a:pt x="34" y="408"/>
                    <a:pt x="34" y="401"/>
                  </a:cubicBezTo>
                  <a:cubicBezTo>
                    <a:pt x="34" y="394"/>
                    <a:pt x="35" y="387"/>
                    <a:pt x="35" y="380"/>
                  </a:cubicBezTo>
                  <a:cubicBezTo>
                    <a:pt x="35" y="373"/>
                    <a:pt x="34" y="366"/>
                    <a:pt x="34" y="359"/>
                  </a:cubicBezTo>
                  <a:cubicBezTo>
                    <a:pt x="34" y="353"/>
                    <a:pt x="35" y="346"/>
                    <a:pt x="35" y="339"/>
                  </a:cubicBezTo>
                  <a:cubicBezTo>
                    <a:pt x="35" y="332"/>
                    <a:pt x="34" y="325"/>
                    <a:pt x="34" y="319"/>
                  </a:cubicBezTo>
                  <a:cubicBezTo>
                    <a:pt x="34" y="312"/>
                    <a:pt x="35" y="305"/>
                    <a:pt x="35" y="298"/>
                  </a:cubicBezTo>
                  <a:cubicBezTo>
                    <a:pt x="35" y="291"/>
                    <a:pt x="34" y="285"/>
                    <a:pt x="34" y="278"/>
                  </a:cubicBezTo>
                  <a:cubicBezTo>
                    <a:pt x="34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6" y="183"/>
                    <a:pt x="36" y="177"/>
                  </a:cubicBezTo>
                  <a:cubicBezTo>
                    <a:pt x="36" y="170"/>
                    <a:pt x="35" y="163"/>
                    <a:pt x="35" y="156"/>
                  </a:cubicBezTo>
                  <a:cubicBezTo>
                    <a:pt x="35" y="149"/>
                    <a:pt x="36" y="142"/>
                    <a:pt x="36" y="136"/>
                  </a:cubicBezTo>
                  <a:cubicBezTo>
                    <a:pt x="36" y="129"/>
                    <a:pt x="35" y="123"/>
                    <a:pt x="35" y="116"/>
                  </a:cubicBezTo>
                  <a:cubicBezTo>
                    <a:pt x="35" y="110"/>
                    <a:pt x="36" y="103"/>
                    <a:pt x="36" y="97"/>
                  </a:cubicBezTo>
                  <a:cubicBezTo>
                    <a:pt x="36" y="90"/>
                    <a:pt x="35" y="84"/>
                    <a:pt x="35" y="77"/>
                  </a:cubicBezTo>
                  <a:cubicBezTo>
                    <a:pt x="35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7" y="12"/>
                    <a:pt x="36" y="6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2" y="2"/>
                    <a:pt x="25" y="3"/>
                    <a:pt x="17" y="3"/>
                  </a:cubicBezTo>
                  <a:cubicBezTo>
                    <a:pt x="11" y="3"/>
                    <a:pt x="5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7"/>
                    <a:pt x="0" y="14"/>
                    <a:pt x="0" y="21"/>
                  </a:cubicBezTo>
                  <a:cubicBezTo>
                    <a:pt x="0" y="27"/>
                    <a:pt x="1" y="34"/>
                    <a:pt x="1" y="41"/>
                  </a:cubicBezTo>
                  <a:cubicBezTo>
                    <a:pt x="1" y="48"/>
                    <a:pt x="0" y="55"/>
                    <a:pt x="0" y="62"/>
                  </a:cubicBezTo>
                  <a:cubicBezTo>
                    <a:pt x="0" y="68"/>
                    <a:pt x="1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2" y="130"/>
                    <a:pt x="1" y="137"/>
                    <a:pt x="1" y="144"/>
                  </a:cubicBezTo>
                  <a:cubicBezTo>
                    <a:pt x="1" y="150"/>
                    <a:pt x="2" y="157"/>
                    <a:pt x="2" y="164"/>
                  </a:cubicBezTo>
                  <a:cubicBezTo>
                    <a:pt x="2" y="171"/>
                    <a:pt x="1" y="178"/>
                    <a:pt x="1" y="185"/>
                  </a:cubicBezTo>
                  <a:cubicBezTo>
                    <a:pt x="1" y="192"/>
                    <a:pt x="2" y="198"/>
                    <a:pt x="3" y="205"/>
                  </a:cubicBezTo>
                  <a:cubicBezTo>
                    <a:pt x="3" y="212"/>
                    <a:pt x="1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3" y="280"/>
                    <a:pt x="3" y="287"/>
                  </a:cubicBezTo>
                  <a:cubicBezTo>
                    <a:pt x="3" y="294"/>
                    <a:pt x="2" y="300"/>
                    <a:pt x="2" y="307"/>
                  </a:cubicBezTo>
                  <a:cubicBezTo>
                    <a:pt x="2" y="314"/>
                    <a:pt x="3" y="320"/>
                    <a:pt x="3" y="327"/>
                  </a:cubicBezTo>
                  <a:cubicBezTo>
                    <a:pt x="3" y="333"/>
                    <a:pt x="2" y="340"/>
                    <a:pt x="2" y="347"/>
                  </a:cubicBezTo>
                  <a:cubicBezTo>
                    <a:pt x="2" y="353"/>
                    <a:pt x="3" y="360"/>
                    <a:pt x="3" y="366"/>
                  </a:cubicBezTo>
                  <a:cubicBezTo>
                    <a:pt x="3" y="373"/>
                    <a:pt x="2" y="380"/>
                    <a:pt x="2" y="386"/>
                  </a:cubicBezTo>
                  <a:cubicBezTo>
                    <a:pt x="2" y="393"/>
                    <a:pt x="3" y="399"/>
                    <a:pt x="3" y="406"/>
                  </a:cubicBezTo>
                  <a:cubicBezTo>
                    <a:pt x="3" y="413"/>
                    <a:pt x="2" y="420"/>
                    <a:pt x="2" y="426"/>
                  </a:cubicBezTo>
                  <a:cubicBezTo>
                    <a:pt x="2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3" y="518"/>
                    <a:pt x="3" y="524"/>
                  </a:cubicBezTo>
                  <a:cubicBezTo>
                    <a:pt x="3" y="524"/>
                    <a:pt x="3" y="524"/>
                    <a:pt x="3" y="524"/>
                  </a:cubicBezTo>
                  <a:cubicBezTo>
                    <a:pt x="6" y="526"/>
                    <a:pt x="11" y="528"/>
                    <a:pt x="18" y="528"/>
                  </a:cubicBezTo>
                  <a:cubicBezTo>
                    <a:pt x="25" y="528"/>
                    <a:pt x="30" y="526"/>
                    <a:pt x="34" y="524"/>
                  </a:cubicBezTo>
                  <a:close/>
                  <a:moveTo>
                    <a:pt x="33" y="50"/>
                  </a:moveTo>
                  <a:cubicBezTo>
                    <a:pt x="33" y="59"/>
                    <a:pt x="33" y="59"/>
                    <a:pt x="33" y="59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8"/>
                    <a:pt x="33" y="98"/>
                    <a:pt x="33" y="9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2" y="128"/>
                    <a:pt x="32" y="128"/>
                    <a:pt x="32" y="128"/>
                  </a:cubicBezTo>
                  <a:cubicBezTo>
                    <a:pt x="33" y="137"/>
                    <a:pt x="33" y="137"/>
                    <a:pt x="33" y="137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32" y="157"/>
                    <a:pt x="32" y="157"/>
                    <a:pt x="32" y="157"/>
                  </a:cubicBezTo>
                  <a:cubicBezTo>
                    <a:pt x="32" y="168"/>
                    <a:pt x="32" y="168"/>
                    <a:pt x="32" y="168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32" y="188"/>
                    <a:pt x="32" y="188"/>
                    <a:pt x="32" y="188"/>
                  </a:cubicBezTo>
                  <a:cubicBezTo>
                    <a:pt x="31" y="198"/>
                    <a:pt x="31" y="198"/>
                    <a:pt x="31" y="198"/>
                  </a:cubicBezTo>
                  <a:cubicBezTo>
                    <a:pt x="32" y="209"/>
                    <a:pt x="32" y="209"/>
                    <a:pt x="32" y="209"/>
                  </a:cubicBezTo>
                  <a:cubicBezTo>
                    <a:pt x="32" y="219"/>
                    <a:pt x="32" y="219"/>
                    <a:pt x="32" y="219"/>
                  </a:cubicBezTo>
                  <a:cubicBezTo>
                    <a:pt x="32" y="228"/>
                    <a:pt x="32" y="228"/>
                    <a:pt x="32" y="228"/>
                  </a:cubicBezTo>
                  <a:cubicBezTo>
                    <a:pt x="31" y="239"/>
                    <a:pt x="31" y="239"/>
                    <a:pt x="31" y="239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2" y="259"/>
                    <a:pt x="32" y="259"/>
                    <a:pt x="32" y="259"/>
                  </a:cubicBezTo>
                  <a:cubicBezTo>
                    <a:pt x="32" y="269"/>
                    <a:pt x="32" y="269"/>
                    <a:pt x="32" y="269"/>
                  </a:cubicBezTo>
                  <a:cubicBezTo>
                    <a:pt x="31" y="279"/>
                    <a:pt x="31" y="279"/>
                    <a:pt x="31" y="279"/>
                  </a:cubicBezTo>
                  <a:cubicBezTo>
                    <a:pt x="32" y="290"/>
                    <a:pt x="32" y="290"/>
                    <a:pt x="32" y="290"/>
                  </a:cubicBezTo>
                  <a:cubicBezTo>
                    <a:pt x="32" y="299"/>
                    <a:pt x="32" y="299"/>
                    <a:pt x="32" y="299"/>
                  </a:cubicBezTo>
                  <a:cubicBezTo>
                    <a:pt x="32" y="309"/>
                    <a:pt x="32" y="309"/>
                    <a:pt x="32" y="309"/>
                  </a:cubicBezTo>
                  <a:cubicBezTo>
                    <a:pt x="31" y="320"/>
                    <a:pt x="31" y="320"/>
                    <a:pt x="31" y="320"/>
                  </a:cubicBezTo>
                  <a:cubicBezTo>
                    <a:pt x="31" y="331"/>
                    <a:pt x="31" y="331"/>
                    <a:pt x="31" y="331"/>
                  </a:cubicBezTo>
                  <a:cubicBezTo>
                    <a:pt x="32" y="340"/>
                    <a:pt x="32" y="340"/>
                    <a:pt x="32" y="340"/>
                  </a:cubicBezTo>
                  <a:cubicBezTo>
                    <a:pt x="32" y="340"/>
                    <a:pt x="31" y="361"/>
                    <a:pt x="31" y="361"/>
                  </a:cubicBezTo>
                  <a:cubicBezTo>
                    <a:pt x="31" y="372"/>
                    <a:pt x="31" y="372"/>
                    <a:pt x="31" y="372"/>
                  </a:cubicBezTo>
                  <a:cubicBezTo>
                    <a:pt x="32" y="381"/>
                    <a:pt x="32" y="381"/>
                    <a:pt x="32" y="381"/>
                  </a:cubicBezTo>
                  <a:cubicBezTo>
                    <a:pt x="31" y="402"/>
                    <a:pt x="31" y="402"/>
                    <a:pt x="31" y="402"/>
                  </a:cubicBezTo>
                  <a:cubicBezTo>
                    <a:pt x="31" y="413"/>
                    <a:pt x="31" y="413"/>
                    <a:pt x="31" y="413"/>
                  </a:cubicBezTo>
                  <a:cubicBezTo>
                    <a:pt x="32" y="423"/>
                    <a:pt x="32" y="423"/>
                    <a:pt x="32" y="423"/>
                  </a:cubicBezTo>
                  <a:cubicBezTo>
                    <a:pt x="30" y="443"/>
                    <a:pt x="30" y="443"/>
                    <a:pt x="30" y="443"/>
                  </a:cubicBezTo>
                  <a:cubicBezTo>
                    <a:pt x="31" y="454"/>
                    <a:pt x="31" y="454"/>
                    <a:pt x="31" y="454"/>
                  </a:cubicBezTo>
                  <a:cubicBezTo>
                    <a:pt x="31" y="464"/>
                    <a:pt x="31" y="464"/>
                    <a:pt x="31" y="464"/>
                  </a:cubicBezTo>
                  <a:cubicBezTo>
                    <a:pt x="30" y="484"/>
                    <a:pt x="30" y="484"/>
                    <a:pt x="30" y="484"/>
                  </a:cubicBezTo>
                  <a:cubicBezTo>
                    <a:pt x="31" y="495"/>
                    <a:pt x="31" y="495"/>
                    <a:pt x="31" y="495"/>
                  </a:cubicBezTo>
                  <a:cubicBezTo>
                    <a:pt x="31" y="505"/>
                    <a:pt x="31" y="505"/>
                    <a:pt x="31" y="505"/>
                  </a:cubicBezTo>
                  <a:cubicBezTo>
                    <a:pt x="31" y="505"/>
                    <a:pt x="31" y="518"/>
                    <a:pt x="31" y="521"/>
                  </a:cubicBezTo>
                  <a:cubicBezTo>
                    <a:pt x="28" y="522"/>
                    <a:pt x="25" y="523"/>
                    <a:pt x="21" y="523"/>
                  </a:cubicBezTo>
                  <a:cubicBezTo>
                    <a:pt x="17" y="523"/>
                    <a:pt x="14" y="522"/>
                    <a:pt x="12" y="521"/>
                  </a:cubicBezTo>
                  <a:cubicBezTo>
                    <a:pt x="12" y="519"/>
                    <a:pt x="11" y="508"/>
                    <a:pt x="11" y="508"/>
                  </a:cubicBezTo>
                  <a:cubicBezTo>
                    <a:pt x="12" y="499"/>
                    <a:pt x="12" y="499"/>
                    <a:pt x="12" y="499"/>
                  </a:cubicBezTo>
                  <a:cubicBezTo>
                    <a:pt x="12" y="488"/>
                    <a:pt x="12" y="488"/>
                    <a:pt x="12" y="488"/>
                  </a:cubicBezTo>
                  <a:cubicBezTo>
                    <a:pt x="11" y="468"/>
                    <a:pt x="11" y="468"/>
                    <a:pt x="11" y="468"/>
                  </a:cubicBezTo>
                  <a:cubicBezTo>
                    <a:pt x="12" y="459"/>
                    <a:pt x="12" y="459"/>
                    <a:pt x="12" y="459"/>
                  </a:cubicBezTo>
                  <a:cubicBezTo>
                    <a:pt x="12" y="448"/>
                    <a:pt x="12" y="448"/>
                    <a:pt x="12" y="448"/>
                  </a:cubicBezTo>
                  <a:cubicBezTo>
                    <a:pt x="11" y="428"/>
                    <a:pt x="11" y="428"/>
                    <a:pt x="11" y="428"/>
                  </a:cubicBezTo>
                  <a:cubicBezTo>
                    <a:pt x="12" y="418"/>
                    <a:pt x="12" y="418"/>
                    <a:pt x="12" y="418"/>
                  </a:cubicBezTo>
                  <a:cubicBezTo>
                    <a:pt x="12" y="407"/>
                    <a:pt x="12" y="407"/>
                    <a:pt x="12" y="407"/>
                  </a:cubicBezTo>
                  <a:cubicBezTo>
                    <a:pt x="12" y="397"/>
                    <a:pt x="12" y="397"/>
                    <a:pt x="12" y="397"/>
                  </a:cubicBezTo>
                  <a:cubicBezTo>
                    <a:pt x="11" y="388"/>
                    <a:pt x="11" y="388"/>
                    <a:pt x="11" y="388"/>
                  </a:cubicBezTo>
                  <a:cubicBezTo>
                    <a:pt x="11" y="378"/>
                    <a:pt x="11" y="378"/>
                    <a:pt x="11" y="378"/>
                  </a:cubicBezTo>
                  <a:cubicBezTo>
                    <a:pt x="12" y="368"/>
                    <a:pt x="12" y="368"/>
                    <a:pt x="12" y="368"/>
                  </a:cubicBezTo>
                  <a:cubicBezTo>
                    <a:pt x="11" y="357"/>
                    <a:pt x="11" y="357"/>
                    <a:pt x="11" y="357"/>
                  </a:cubicBezTo>
                  <a:cubicBezTo>
                    <a:pt x="11" y="348"/>
                    <a:pt x="11" y="348"/>
                    <a:pt x="11" y="348"/>
                  </a:cubicBezTo>
                  <a:cubicBezTo>
                    <a:pt x="11" y="339"/>
                    <a:pt x="11" y="339"/>
                    <a:pt x="11" y="339"/>
                  </a:cubicBezTo>
                  <a:cubicBezTo>
                    <a:pt x="12" y="328"/>
                    <a:pt x="12" y="328"/>
                    <a:pt x="12" y="328"/>
                  </a:cubicBezTo>
                  <a:cubicBezTo>
                    <a:pt x="11" y="318"/>
                    <a:pt x="11" y="318"/>
                    <a:pt x="11" y="318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2" y="289"/>
                    <a:pt x="12" y="289"/>
                    <a:pt x="12" y="289"/>
                  </a:cubicBezTo>
                  <a:cubicBezTo>
                    <a:pt x="11" y="278"/>
                    <a:pt x="11" y="278"/>
                    <a:pt x="11" y="278"/>
                  </a:cubicBezTo>
                  <a:cubicBezTo>
                    <a:pt x="10" y="268"/>
                    <a:pt x="10" y="268"/>
                    <a:pt x="10" y="26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1" y="247"/>
                    <a:pt x="11" y="247"/>
                    <a:pt x="11" y="247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1" y="217"/>
                    <a:pt x="11" y="217"/>
                    <a:pt x="11" y="217"/>
                  </a:cubicBezTo>
                  <a:cubicBezTo>
                    <a:pt x="11" y="206"/>
                    <a:pt x="11" y="206"/>
                    <a:pt x="11" y="206"/>
                  </a:cubicBezTo>
                  <a:cubicBezTo>
                    <a:pt x="11" y="196"/>
                    <a:pt x="11" y="196"/>
                    <a:pt x="11" y="19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76"/>
                    <a:pt x="10" y="176"/>
                    <a:pt x="10" y="176"/>
                  </a:cubicBezTo>
                  <a:cubicBezTo>
                    <a:pt x="11" y="166"/>
                    <a:pt x="11" y="166"/>
                    <a:pt x="11" y="166"/>
                  </a:cubicBezTo>
                  <a:cubicBezTo>
                    <a:pt x="10" y="155"/>
                    <a:pt x="10" y="155"/>
                    <a:pt x="10" y="155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9" y="104"/>
                    <a:pt x="10" y="94"/>
                    <a:pt x="10" y="9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9" y="10"/>
                    <a:pt x="9" y="9"/>
                  </a:cubicBezTo>
                  <a:cubicBezTo>
                    <a:pt x="12" y="10"/>
                    <a:pt x="16" y="10"/>
                    <a:pt x="20" y="10"/>
                  </a:cubicBezTo>
                  <a:cubicBezTo>
                    <a:pt x="25" y="10"/>
                    <a:pt x="29" y="10"/>
                    <a:pt x="33" y="9"/>
                  </a:cubicBezTo>
                  <a:cubicBezTo>
                    <a:pt x="33" y="10"/>
                    <a:pt x="34" y="20"/>
                    <a:pt x="34" y="2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33" y="50"/>
                  </a:ln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3502">
              <a:extLst>
                <a:ext uri="{FF2B5EF4-FFF2-40B4-BE49-F238E27FC236}">
                  <a16:creationId xmlns:a16="http://schemas.microsoft.com/office/drawing/2014/main" id="{35D350AA-BEF7-4250-B3BB-DB89184CC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057"/>
              <a:ext cx="133" cy="29"/>
            </a:xfrm>
            <a:custGeom>
              <a:avLst/>
              <a:gdLst>
                <a:gd name="T0" fmla="*/ 0 w 53"/>
                <a:gd name="T1" fmla="*/ 0 h 11"/>
                <a:gd name="T2" fmla="*/ 396 w 53"/>
                <a:gd name="T3" fmla="*/ 200 h 11"/>
                <a:gd name="T4" fmla="*/ 838 w 5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1">
                  <a:moveTo>
                    <a:pt x="0" y="0"/>
                  </a:moveTo>
                  <a:cubicBezTo>
                    <a:pt x="0" y="6"/>
                    <a:pt x="10" y="11"/>
                    <a:pt x="25" y="11"/>
                  </a:cubicBezTo>
                  <a:cubicBezTo>
                    <a:pt x="41" y="11"/>
                    <a:pt x="52" y="6"/>
                    <a:pt x="53" y="0"/>
                  </a:cubicBezTo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3503">
              <a:extLst>
                <a:ext uri="{FF2B5EF4-FFF2-40B4-BE49-F238E27FC236}">
                  <a16:creationId xmlns:a16="http://schemas.microsoft.com/office/drawing/2014/main" id="{D3010AD0-15B9-4267-A046-719912106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3476"/>
              <a:ext cx="117" cy="26"/>
            </a:xfrm>
            <a:custGeom>
              <a:avLst/>
              <a:gdLst>
                <a:gd name="T0" fmla="*/ 0 w 47"/>
                <a:gd name="T1" fmla="*/ 0 h 10"/>
                <a:gd name="T2" fmla="*/ 353 w 47"/>
                <a:gd name="T3" fmla="*/ 177 h 10"/>
                <a:gd name="T4" fmla="*/ 724 w 47"/>
                <a:gd name="T5" fmla="*/ 0 h 10"/>
                <a:gd name="T6" fmla="*/ 600 w 47"/>
                <a:gd name="T7" fmla="*/ 0 h 10"/>
                <a:gd name="T8" fmla="*/ 353 w 47"/>
                <a:gd name="T9" fmla="*/ 68 h 10"/>
                <a:gd name="T10" fmla="*/ 124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5"/>
                    <a:pt x="9" y="10"/>
                    <a:pt x="23" y="10"/>
                  </a:cubicBezTo>
                  <a:cubicBezTo>
                    <a:pt x="37" y="10"/>
                    <a:pt x="47" y="5"/>
                    <a:pt x="47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5" y="2"/>
                    <a:pt x="30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Freeform 3504">
              <a:extLst>
                <a:ext uri="{FF2B5EF4-FFF2-40B4-BE49-F238E27FC236}">
                  <a16:creationId xmlns:a16="http://schemas.microsoft.com/office/drawing/2014/main" id="{A4DCB105-1FF4-47EC-9044-2A747AF6D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" y="2059"/>
              <a:ext cx="131" cy="1427"/>
            </a:xfrm>
            <a:custGeom>
              <a:avLst/>
              <a:gdLst>
                <a:gd name="T0" fmla="*/ 418 w 52"/>
                <a:gd name="T1" fmla="*/ 10152 h 535"/>
                <a:gd name="T2" fmla="*/ 673 w 52"/>
                <a:gd name="T3" fmla="*/ 10074 h 535"/>
                <a:gd name="T4" fmla="*/ 799 w 52"/>
                <a:gd name="T5" fmla="*/ 10074 h 535"/>
                <a:gd name="T6" fmla="*/ 831 w 52"/>
                <a:gd name="T7" fmla="*/ 0 h 535"/>
                <a:gd name="T8" fmla="*/ 401 w 52"/>
                <a:gd name="T9" fmla="*/ 192 h 535"/>
                <a:gd name="T10" fmla="*/ 0 w 52"/>
                <a:gd name="T11" fmla="*/ 0 h 535"/>
                <a:gd name="T12" fmla="*/ 50 w 52"/>
                <a:gd name="T13" fmla="*/ 10074 h 535"/>
                <a:gd name="T14" fmla="*/ 179 w 52"/>
                <a:gd name="T15" fmla="*/ 10074 h 535"/>
                <a:gd name="T16" fmla="*/ 418 w 52"/>
                <a:gd name="T17" fmla="*/ 10152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535">
                  <a:moveTo>
                    <a:pt x="26" y="535"/>
                  </a:moveTo>
                  <a:cubicBezTo>
                    <a:pt x="33" y="535"/>
                    <a:pt x="38" y="533"/>
                    <a:pt x="42" y="531"/>
                  </a:cubicBezTo>
                  <a:cubicBezTo>
                    <a:pt x="50" y="531"/>
                    <a:pt x="50" y="531"/>
                    <a:pt x="50" y="531"/>
                  </a:cubicBezTo>
                  <a:cubicBezTo>
                    <a:pt x="50" y="397"/>
                    <a:pt x="51" y="177"/>
                    <a:pt x="52" y="0"/>
                  </a:cubicBezTo>
                  <a:cubicBezTo>
                    <a:pt x="52" y="6"/>
                    <a:pt x="40" y="10"/>
                    <a:pt x="25" y="10"/>
                  </a:cubicBezTo>
                  <a:cubicBezTo>
                    <a:pt x="11" y="10"/>
                    <a:pt x="1" y="5"/>
                    <a:pt x="0" y="0"/>
                  </a:cubicBezTo>
                  <a:cubicBezTo>
                    <a:pt x="2" y="140"/>
                    <a:pt x="3" y="384"/>
                    <a:pt x="3" y="531"/>
                  </a:cubicBezTo>
                  <a:cubicBezTo>
                    <a:pt x="11" y="531"/>
                    <a:pt x="11" y="531"/>
                    <a:pt x="11" y="531"/>
                  </a:cubicBezTo>
                  <a:cubicBezTo>
                    <a:pt x="14" y="533"/>
                    <a:pt x="19" y="535"/>
                    <a:pt x="26" y="535"/>
                  </a:cubicBezTo>
                  <a:close/>
                </a:path>
              </a:pathLst>
            </a:custGeom>
            <a:noFill/>
            <a:ln w="12700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Freeform 3505">
              <a:extLst>
                <a:ext uri="{FF2B5EF4-FFF2-40B4-BE49-F238E27FC236}">
                  <a16:creationId xmlns:a16="http://schemas.microsoft.com/office/drawing/2014/main" id="{8BC1E8DC-8D67-4919-AB01-1781EEA07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9" y="2078"/>
              <a:ext cx="93" cy="1408"/>
            </a:xfrm>
            <a:custGeom>
              <a:avLst/>
              <a:gdLst>
                <a:gd name="T0" fmla="*/ 568 w 37"/>
                <a:gd name="T1" fmla="*/ 0 h 528"/>
                <a:gd name="T2" fmla="*/ 271 w 37"/>
                <a:gd name="T3" fmla="*/ 56 h 528"/>
                <a:gd name="T4" fmla="*/ 0 w 37"/>
                <a:gd name="T5" fmla="*/ 0 h 528"/>
                <a:gd name="T6" fmla="*/ 0 w 37"/>
                <a:gd name="T7" fmla="*/ 0 h 528"/>
                <a:gd name="T8" fmla="*/ 0 w 37"/>
                <a:gd name="T9" fmla="*/ 21 h 528"/>
                <a:gd name="T10" fmla="*/ 0 w 37"/>
                <a:gd name="T11" fmla="*/ 397 h 528"/>
                <a:gd name="T12" fmla="*/ 20 w 37"/>
                <a:gd name="T13" fmla="*/ 776 h 528"/>
                <a:gd name="T14" fmla="*/ 0 w 37"/>
                <a:gd name="T15" fmla="*/ 1173 h 528"/>
                <a:gd name="T16" fmla="*/ 33 w 37"/>
                <a:gd name="T17" fmla="*/ 1557 h 528"/>
                <a:gd name="T18" fmla="*/ 20 w 37"/>
                <a:gd name="T19" fmla="*/ 1955 h 528"/>
                <a:gd name="T20" fmla="*/ 33 w 37"/>
                <a:gd name="T21" fmla="*/ 2333 h 528"/>
                <a:gd name="T22" fmla="*/ 20 w 37"/>
                <a:gd name="T23" fmla="*/ 2731 h 528"/>
                <a:gd name="T24" fmla="*/ 33 w 37"/>
                <a:gd name="T25" fmla="*/ 3107 h 528"/>
                <a:gd name="T26" fmla="*/ 20 w 37"/>
                <a:gd name="T27" fmla="*/ 3507 h 528"/>
                <a:gd name="T28" fmla="*/ 50 w 37"/>
                <a:gd name="T29" fmla="*/ 3891 h 528"/>
                <a:gd name="T30" fmla="*/ 33 w 37"/>
                <a:gd name="T31" fmla="*/ 4267 h 528"/>
                <a:gd name="T32" fmla="*/ 50 w 37"/>
                <a:gd name="T33" fmla="*/ 4664 h 528"/>
                <a:gd name="T34" fmla="*/ 33 w 37"/>
                <a:gd name="T35" fmla="*/ 5064 h 528"/>
                <a:gd name="T36" fmla="*/ 50 w 37"/>
                <a:gd name="T37" fmla="*/ 5440 h 528"/>
                <a:gd name="T38" fmla="*/ 33 w 37"/>
                <a:gd name="T39" fmla="*/ 5824 h 528"/>
                <a:gd name="T40" fmla="*/ 50 w 37"/>
                <a:gd name="T41" fmla="*/ 6200 h 528"/>
                <a:gd name="T42" fmla="*/ 33 w 37"/>
                <a:gd name="T43" fmla="*/ 6579 h 528"/>
                <a:gd name="T44" fmla="*/ 50 w 37"/>
                <a:gd name="T45" fmla="*/ 6941 h 528"/>
                <a:gd name="T46" fmla="*/ 33 w 37"/>
                <a:gd name="T47" fmla="*/ 7317 h 528"/>
                <a:gd name="T48" fmla="*/ 50 w 37"/>
                <a:gd name="T49" fmla="*/ 7701 h 528"/>
                <a:gd name="T50" fmla="*/ 33 w 37"/>
                <a:gd name="T51" fmla="*/ 8077 h 528"/>
                <a:gd name="T52" fmla="*/ 63 w 37"/>
                <a:gd name="T53" fmla="*/ 8477 h 528"/>
                <a:gd name="T54" fmla="*/ 50 w 37"/>
                <a:gd name="T55" fmla="*/ 8853 h 528"/>
                <a:gd name="T56" fmla="*/ 63 w 37"/>
                <a:gd name="T57" fmla="*/ 9237 h 528"/>
                <a:gd name="T58" fmla="*/ 50 w 37"/>
                <a:gd name="T59" fmla="*/ 9592 h 528"/>
                <a:gd name="T60" fmla="*/ 50 w 37"/>
                <a:gd name="T61" fmla="*/ 9933 h 528"/>
                <a:gd name="T62" fmla="*/ 50 w 37"/>
                <a:gd name="T63" fmla="*/ 9933 h 528"/>
                <a:gd name="T64" fmla="*/ 284 w 37"/>
                <a:gd name="T65" fmla="*/ 10013 h 528"/>
                <a:gd name="T66" fmla="*/ 538 w 37"/>
                <a:gd name="T67" fmla="*/ 9933 h 528"/>
                <a:gd name="T68" fmla="*/ 538 w 37"/>
                <a:gd name="T69" fmla="*/ 9933 h 528"/>
                <a:gd name="T70" fmla="*/ 538 w 37"/>
                <a:gd name="T71" fmla="*/ 9933 h 528"/>
                <a:gd name="T72" fmla="*/ 555 w 37"/>
                <a:gd name="T73" fmla="*/ 9536 h 528"/>
                <a:gd name="T74" fmla="*/ 538 w 37"/>
                <a:gd name="T75" fmla="*/ 9160 h 528"/>
                <a:gd name="T76" fmla="*/ 555 w 37"/>
                <a:gd name="T77" fmla="*/ 8781 h 528"/>
                <a:gd name="T78" fmla="*/ 538 w 37"/>
                <a:gd name="T79" fmla="*/ 8384 h 528"/>
                <a:gd name="T80" fmla="*/ 555 w 37"/>
                <a:gd name="T81" fmla="*/ 8000 h 528"/>
                <a:gd name="T82" fmla="*/ 538 w 37"/>
                <a:gd name="T83" fmla="*/ 7603 h 528"/>
                <a:gd name="T84" fmla="*/ 555 w 37"/>
                <a:gd name="T85" fmla="*/ 7203 h 528"/>
                <a:gd name="T86" fmla="*/ 538 w 37"/>
                <a:gd name="T87" fmla="*/ 6805 h 528"/>
                <a:gd name="T88" fmla="*/ 555 w 37"/>
                <a:gd name="T89" fmla="*/ 6429 h 528"/>
                <a:gd name="T90" fmla="*/ 538 w 37"/>
                <a:gd name="T91" fmla="*/ 6051 h 528"/>
                <a:gd name="T92" fmla="*/ 555 w 37"/>
                <a:gd name="T93" fmla="*/ 5653 h 528"/>
                <a:gd name="T94" fmla="*/ 538 w 37"/>
                <a:gd name="T95" fmla="*/ 5269 h 528"/>
                <a:gd name="T96" fmla="*/ 568 w 37"/>
                <a:gd name="T97" fmla="*/ 4893 h 528"/>
                <a:gd name="T98" fmla="*/ 555 w 37"/>
                <a:gd name="T99" fmla="*/ 4515 h 528"/>
                <a:gd name="T100" fmla="*/ 568 w 37"/>
                <a:gd name="T101" fmla="*/ 4117 h 528"/>
                <a:gd name="T102" fmla="*/ 555 w 37"/>
                <a:gd name="T103" fmla="*/ 3733 h 528"/>
                <a:gd name="T104" fmla="*/ 568 w 37"/>
                <a:gd name="T105" fmla="*/ 3357 h 528"/>
                <a:gd name="T106" fmla="*/ 555 w 37"/>
                <a:gd name="T107" fmla="*/ 2957 h 528"/>
                <a:gd name="T108" fmla="*/ 568 w 37"/>
                <a:gd name="T109" fmla="*/ 2581 h 528"/>
                <a:gd name="T110" fmla="*/ 555 w 37"/>
                <a:gd name="T111" fmla="*/ 2197 h 528"/>
                <a:gd name="T112" fmla="*/ 568 w 37"/>
                <a:gd name="T113" fmla="*/ 1843 h 528"/>
                <a:gd name="T114" fmla="*/ 555 w 37"/>
                <a:gd name="T115" fmla="*/ 1459 h 528"/>
                <a:gd name="T116" fmla="*/ 588 w 37"/>
                <a:gd name="T117" fmla="*/ 1101 h 528"/>
                <a:gd name="T118" fmla="*/ 568 w 37"/>
                <a:gd name="T119" fmla="*/ 717 h 528"/>
                <a:gd name="T120" fmla="*/ 588 w 37"/>
                <a:gd name="T121" fmla="*/ 363 h 528"/>
                <a:gd name="T122" fmla="*/ 568 w 37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7" h="528">
                  <a:moveTo>
                    <a:pt x="36" y="0"/>
                  </a:moveTo>
                  <a:cubicBezTo>
                    <a:pt x="32" y="2"/>
                    <a:pt x="25" y="3"/>
                    <a:pt x="17" y="3"/>
                  </a:cubicBezTo>
                  <a:cubicBezTo>
                    <a:pt x="11" y="3"/>
                    <a:pt x="5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7"/>
                    <a:pt x="0" y="14"/>
                    <a:pt x="0" y="21"/>
                  </a:cubicBezTo>
                  <a:cubicBezTo>
                    <a:pt x="0" y="27"/>
                    <a:pt x="1" y="34"/>
                    <a:pt x="1" y="41"/>
                  </a:cubicBezTo>
                  <a:cubicBezTo>
                    <a:pt x="1" y="48"/>
                    <a:pt x="0" y="55"/>
                    <a:pt x="0" y="62"/>
                  </a:cubicBezTo>
                  <a:cubicBezTo>
                    <a:pt x="0" y="68"/>
                    <a:pt x="1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2" y="130"/>
                    <a:pt x="1" y="137"/>
                    <a:pt x="1" y="144"/>
                  </a:cubicBezTo>
                  <a:cubicBezTo>
                    <a:pt x="1" y="150"/>
                    <a:pt x="2" y="157"/>
                    <a:pt x="2" y="164"/>
                  </a:cubicBezTo>
                  <a:cubicBezTo>
                    <a:pt x="2" y="171"/>
                    <a:pt x="1" y="178"/>
                    <a:pt x="1" y="185"/>
                  </a:cubicBezTo>
                  <a:cubicBezTo>
                    <a:pt x="1" y="192"/>
                    <a:pt x="2" y="198"/>
                    <a:pt x="3" y="205"/>
                  </a:cubicBezTo>
                  <a:cubicBezTo>
                    <a:pt x="3" y="212"/>
                    <a:pt x="1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3" y="280"/>
                    <a:pt x="3" y="287"/>
                  </a:cubicBezTo>
                  <a:cubicBezTo>
                    <a:pt x="3" y="294"/>
                    <a:pt x="2" y="300"/>
                    <a:pt x="2" y="307"/>
                  </a:cubicBezTo>
                  <a:cubicBezTo>
                    <a:pt x="2" y="314"/>
                    <a:pt x="3" y="320"/>
                    <a:pt x="3" y="327"/>
                  </a:cubicBezTo>
                  <a:cubicBezTo>
                    <a:pt x="3" y="333"/>
                    <a:pt x="2" y="340"/>
                    <a:pt x="2" y="347"/>
                  </a:cubicBezTo>
                  <a:cubicBezTo>
                    <a:pt x="2" y="353"/>
                    <a:pt x="3" y="360"/>
                    <a:pt x="3" y="366"/>
                  </a:cubicBezTo>
                  <a:cubicBezTo>
                    <a:pt x="3" y="373"/>
                    <a:pt x="2" y="380"/>
                    <a:pt x="2" y="386"/>
                  </a:cubicBezTo>
                  <a:cubicBezTo>
                    <a:pt x="2" y="393"/>
                    <a:pt x="3" y="399"/>
                    <a:pt x="3" y="406"/>
                  </a:cubicBezTo>
                  <a:cubicBezTo>
                    <a:pt x="3" y="413"/>
                    <a:pt x="2" y="420"/>
                    <a:pt x="2" y="426"/>
                  </a:cubicBezTo>
                  <a:cubicBezTo>
                    <a:pt x="2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3" y="518"/>
                    <a:pt x="3" y="524"/>
                  </a:cubicBezTo>
                  <a:cubicBezTo>
                    <a:pt x="3" y="524"/>
                    <a:pt x="3" y="524"/>
                    <a:pt x="3" y="524"/>
                  </a:cubicBezTo>
                  <a:cubicBezTo>
                    <a:pt x="6" y="526"/>
                    <a:pt x="11" y="528"/>
                    <a:pt x="18" y="528"/>
                  </a:cubicBezTo>
                  <a:cubicBezTo>
                    <a:pt x="25" y="528"/>
                    <a:pt x="30" y="526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5" y="422"/>
                  </a:cubicBezTo>
                  <a:cubicBezTo>
                    <a:pt x="35" y="415"/>
                    <a:pt x="34" y="408"/>
                    <a:pt x="34" y="401"/>
                  </a:cubicBezTo>
                  <a:cubicBezTo>
                    <a:pt x="34" y="394"/>
                    <a:pt x="35" y="387"/>
                    <a:pt x="35" y="380"/>
                  </a:cubicBezTo>
                  <a:cubicBezTo>
                    <a:pt x="35" y="373"/>
                    <a:pt x="34" y="366"/>
                    <a:pt x="34" y="359"/>
                  </a:cubicBezTo>
                  <a:cubicBezTo>
                    <a:pt x="34" y="353"/>
                    <a:pt x="35" y="346"/>
                    <a:pt x="35" y="339"/>
                  </a:cubicBezTo>
                  <a:cubicBezTo>
                    <a:pt x="35" y="332"/>
                    <a:pt x="34" y="325"/>
                    <a:pt x="34" y="319"/>
                  </a:cubicBezTo>
                  <a:cubicBezTo>
                    <a:pt x="34" y="312"/>
                    <a:pt x="35" y="305"/>
                    <a:pt x="35" y="298"/>
                  </a:cubicBezTo>
                  <a:cubicBezTo>
                    <a:pt x="35" y="291"/>
                    <a:pt x="34" y="285"/>
                    <a:pt x="34" y="278"/>
                  </a:cubicBezTo>
                  <a:cubicBezTo>
                    <a:pt x="34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6" y="183"/>
                    <a:pt x="36" y="177"/>
                  </a:cubicBezTo>
                  <a:cubicBezTo>
                    <a:pt x="36" y="170"/>
                    <a:pt x="35" y="163"/>
                    <a:pt x="35" y="156"/>
                  </a:cubicBezTo>
                  <a:cubicBezTo>
                    <a:pt x="35" y="149"/>
                    <a:pt x="36" y="142"/>
                    <a:pt x="36" y="136"/>
                  </a:cubicBezTo>
                  <a:cubicBezTo>
                    <a:pt x="36" y="129"/>
                    <a:pt x="35" y="123"/>
                    <a:pt x="35" y="116"/>
                  </a:cubicBezTo>
                  <a:cubicBezTo>
                    <a:pt x="35" y="110"/>
                    <a:pt x="36" y="103"/>
                    <a:pt x="36" y="97"/>
                  </a:cubicBezTo>
                  <a:cubicBezTo>
                    <a:pt x="36" y="90"/>
                    <a:pt x="35" y="84"/>
                    <a:pt x="35" y="77"/>
                  </a:cubicBezTo>
                  <a:cubicBezTo>
                    <a:pt x="35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7" y="12"/>
                    <a:pt x="36" y="6"/>
                    <a:pt x="36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4370" name="Group 3506">
            <a:extLst>
              <a:ext uri="{FF2B5EF4-FFF2-40B4-BE49-F238E27FC236}">
                <a16:creationId xmlns:a16="http://schemas.microsoft.com/office/drawing/2014/main" id="{ACAA9204-3267-4DD3-9CD3-1E5B892F1B25}"/>
              </a:ext>
            </a:extLst>
          </p:cNvPr>
          <p:cNvGrpSpPr>
            <a:grpSpLocks/>
          </p:cNvGrpSpPr>
          <p:nvPr/>
        </p:nvGrpSpPr>
        <p:grpSpPr bwMode="auto">
          <a:xfrm>
            <a:off x="8864600" y="1636713"/>
            <a:ext cx="104775" cy="1544637"/>
            <a:chOff x="1786" y="1721"/>
            <a:chExt cx="148" cy="2162"/>
          </a:xfrm>
        </p:grpSpPr>
        <p:sp>
          <p:nvSpPr>
            <p:cNvPr id="14371" name="Freeform 3507">
              <a:extLst>
                <a:ext uri="{FF2B5EF4-FFF2-40B4-BE49-F238E27FC236}">
                  <a16:creationId xmlns:a16="http://schemas.microsoft.com/office/drawing/2014/main" id="{EB448284-5595-43C9-A443-6A4AD7EBE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0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06"/>
                    <a:pt x="6" y="686"/>
                    <a:pt x="6" y="741"/>
                  </a:cubicBezTo>
                  <a:cubicBezTo>
                    <a:pt x="5" y="755"/>
                    <a:pt x="7" y="774"/>
                    <a:pt x="10" y="793"/>
                  </a:cubicBezTo>
                  <a:cubicBezTo>
                    <a:pt x="12" y="800"/>
                    <a:pt x="23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2" name="Freeform 3508">
              <a:extLst>
                <a:ext uri="{FF2B5EF4-FFF2-40B4-BE49-F238E27FC236}">
                  <a16:creationId xmlns:a16="http://schemas.microsoft.com/office/drawing/2014/main" id="{A8CA15E4-BF8F-429D-9F1C-2E296D5D4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1" cy="29"/>
            </a:xfrm>
            <a:custGeom>
              <a:avLst/>
              <a:gdLst>
                <a:gd name="T0" fmla="*/ 83 w 56"/>
                <a:gd name="T1" fmla="*/ 0 h 11"/>
                <a:gd name="T2" fmla="*/ 451 w 56"/>
                <a:gd name="T3" fmla="*/ 90 h 11"/>
                <a:gd name="T4" fmla="*/ 811 w 56"/>
                <a:gd name="T5" fmla="*/ 0 h 11"/>
                <a:gd name="T6" fmla="*/ 894 w 56"/>
                <a:gd name="T7" fmla="*/ 0 h 11"/>
                <a:gd name="T8" fmla="*/ 451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2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3" name="Freeform 3509">
              <a:extLst>
                <a:ext uri="{FF2B5EF4-FFF2-40B4-BE49-F238E27FC236}">
                  <a16:creationId xmlns:a16="http://schemas.microsoft.com/office/drawing/2014/main" id="{835E2F4F-02F7-4AA3-8E20-7753F0CC4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1814"/>
              <a:ext cx="32" cy="1755"/>
            </a:xfrm>
            <a:custGeom>
              <a:avLst/>
              <a:gdLst>
                <a:gd name="T0" fmla="*/ 0 w 13"/>
                <a:gd name="T1" fmla="*/ 0 h 658"/>
                <a:gd name="T2" fmla="*/ 42 w 13"/>
                <a:gd name="T3" fmla="*/ 12485 h 6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58">
                  <a:moveTo>
                    <a:pt x="0" y="0"/>
                  </a:moveTo>
                  <a:cubicBezTo>
                    <a:pt x="7" y="47"/>
                    <a:pt x="13" y="360"/>
                    <a:pt x="3" y="658"/>
                  </a:cubicBezTo>
                </a:path>
              </a:pathLst>
            </a:custGeom>
            <a:solidFill>
              <a:srgbClr val="FC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4" name="Freeform 3510">
              <a:extLst>
                <a:ext uri="{FF2B5EF4-FFF2-40B4-BE49-F238E27FC236}">
                  <a16:creationId xmlns:a16="http://schemas.microsoft.com/office/drawing/2014/main" id="{28B2B7C4-F4C3-4037-BF26-6DE513D75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1779"/>
              <a:ext cx="75" cy="2056"/>
            </a:xfrm>
            <a:custGeom>
              <a:avLst/>
              <a:gdLst>
                <a:gd name="T0" fmla="*/ 0 w 30"/>
                <a:gd name="T1" fmla="*/ 136 h 771"/>
                <a:gd name="T2" fmla="*/ 408 w 30"/>
                <a:gd name="T3" fmla="*/ 77 h 771"/>
                <a:gd name="T4" fmla="*/ 408 w 30"/>
                <a:gd name="T5" fmla="*/ 1080 h 771"/>
                <a:gd name="T6" fmla="*/ 333 w 30"/>
                <a:gd name="T7" fmla="*/ 13107 h 771"/>
                <a:gd name="T8" fmla="*/ 375 w 30"/>
                <a:gd name="T9" fmla="*/ 13995 h 771"/>
                <a:gd name="T10" fmla="*/ 158 w 30"/>
                <a:gd name="T11" fmla="*/ 11528 h 771"/>
                <a:gd name="T12" fmla="*/ 250 w 30"/>
                <a:gd name="T13" fmla="*/ 627 h 771"/>
                <a:gd name="T14" fmla="*/ 0 w 30"/>
                <a:gd name="T15" fmla="*/ 136 h 7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771">
                  <a:moveTo>
                    <a:pt x="0" y="7"/>
                  </a:moveTo>
                  <a:cubicBezTo>
                    <a:pt x="6" y="11"/>
                    <a:pt x="20" y="8"/>
                    <a:pt x="26" y="4"/>
                  </a:cubicBezTo>
                  <a:cubicBezTo>
                    <a:pt x="30" y="0"/>
                    <a:pt x="26" y="21"/>
                    <a:pt x="26" y="57"/>
                  </a:cubicBezTo>
                  <a:cubicBezTo>
                    <a:pt x="26" y="93"/>
                    <a:pt x="21" y="629"/>
                    <a:pt x="21" y="691"/>
                  </a:cubicBezTo>
                  <a:cubicBezTo>
                    <a:pt x="21" y="709"/>
                    <a:pt x="22" y="724"/>
                    <a:pt x="24" y="738"/>
                  </a:cubicBezTo>
                  <a:cubicBezTo>
                    <a:pt x="28" y="771"/>
                    <a:pt x="8" y="689"/>
                    <a:pt x="10" y="608"/>
                  </a:cubicBezTo>
                  <a:cubicBezTo>
                    <a:pt x="14" y="479"/>
                    <a:pt x="17" y="55"/>
                    <a:pt x="16" y="33"/>
                  </a:cubicBezTo>
                  <a:cubicBezTo>
                    <a:pt x="14" y="12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5" name="Freeform 3511">
              <a:extLst>
                <a:ext uri="{FF2B5EF4-FFF2-40B4-BE49-F238E27FC236}">
                  <a16:creationId xmlns:a16="http://schemas.microsoft.com/office/drawing/2014/main" id="{5C68AECE-5A9C-4744-A000-67F371116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8" cy="2133"/>
            </a:xfrm>
            <a:custGeom>
              <a:avLst/>
              <a:gdLst>
                <a:gd name="T0" fmla="*/ 880 w 59"/>
                <a:gd name="T1" fmla="*/ 0 h 800"/>
                <a:gd name="T2" fmla="*/ 805 w 59"/>
                <a:gd name="T3" fmla="*/ 0 h 800"/>
                <a:gd name="T4" fmla="*/ 441 w 59"/>
                <a:gd name="T5" fmla="*/ 93 h 800"/>
                <a:gd name="T6" fmla="*/ 83 w 59"/>
                <a:gd name="T7" fmla="*/ 0 h 800"/>
                <a:gd name="T8" fmla="*/ 0 w 59"/>
                <a:gd name="T9" fmla="*/ 0 h 800"/>
                <a:gd name="T10" fmla="*/ 95 w 59"/>
                <a:gd name="T11" fmla="*/ 14048 h 800"/>
                <a:gd name="T12" fmla="*/ 158 w 59"/>
                <a:gd name="T13" fmla="*/ 15027 h 800"/>
                <a:gd name="T14" fmla="*/ 584 w 59"/>
                <a:gd name="T15" fmla="*/ 15070 h 800"/>
                <a:gd name="T16" fmla="*/ 931 w 59"/>
                <a:gd name="T17" fmla="*/ 14822 h 800"/>
                <a:gd name="T18" fmla="*/ 818 w 59"/>
                <a:gd name="T19" fmla="*/ 14006 h 800"/>
                <a:gd name="T20" fmla="*/ 880 w 59"/>
                <a:gd name="T21" fmla="*/ 0 h 8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9" h="800">
                  <a:moveTo>
                    <a:pt x="56" y="0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50" y="2"/>
                    <a:pt x="41" y="5"/>
                    <a:pt x="28" y="5"/>
                  </a:cubicBezTo>
                  <a:cubicBezTo>
                    <a:pt x="15" y="5"/>
                    <a:pt x="5" y="1"/>
                    <a:pt x="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06"/>
                    <a:pt x="6" y="686"/>
                    <a:pt x="6" y="741"/>
                  </a:cubicBezTo>
                  <a:cubicBezTo>
                    <a:pt x="5" y="755"/>
                    <a:pt x="7" y="774"/>
                    <a:pt x="10" y="793"/>
                  </a:cubicBezTo>
                  <a:cubicBezTo>
                    <a:pt x="12" y="800"/>
                    <a:pt x="23" y="799"/>
                    <a:pt x="37" y="795"/>
                  </a:cubicBezTo>
                  <a:cubicBezTo>
                    <a:pt x="51" y="791"/>
                    <a:pt x="59" y="788"/>
                    <a:pt x="59" y="782"/>
                  </a:cubicBezTo>
                  <a:cubicBezTo>
                    <a:pt x="55" y="767"/>
                    <a:pt x="53" y="751"/>
                    <a:pt x="52" y="739"/>
                  </a:cubicBezTo>
                  <a:cubicBezTo>
                    <a:pt x="52" y="703"/>
                    <a:pt x="54" y="258"/>
                    <a:pt x="56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6" name="Freeform 3512">
              <a:extLst>
                <a:ext uri="{FF2B5EF4-FFF2-40B4-BE49-F238E27FC236}">
                  <a16:creationId xmlns:a16="http://schemas.microsoft.com/office/drawing/2014/main" id="{6516EDB6-F450-4A2F-8E8D-6D709D7FF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50"/>
              <a:ext cx="141" cy="29"/>
            </a:xfrm>
            <a:custGeom>
              <a:avLst/>
              <a:gdLst>
                <a:gd name="T0" fmla="*/ 83 w 56"/>
                <a:gd name="T1" fmla="*/ 0 h 11"/>
                <a:gd name="T2" fmla="*/ 451 w 56"/>
                <a:gd name="T3" fmla="*/ 90 h 11"/>
                <a:gd name="T4" fmla="*/ 811 w 56"/>
                <a:gd name="T5" fmla="*/ 0 h 11"/>
                <a:gd name="T6" fmla="*/ 894 w 56"/>
                <a:gd name="T7" fmla="*/ 0 h 11"/>
                <a:gd name="T8" fmla="*/ 451 w 56"/>
                <a:gd name="T9" fmla="*/ 200 h 11"/>
                <a:gd name="T10" fmla="*/ 0 w 56"/>
                <a:gd name="T11" fmla="*/ 0 h 11"/>
                <a:gd name="T12" fmla="*/ 83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1"/>
                    <a:pt x="15" y="5"/>
                    <a:pt x="28" y="5"/>
                  </a:cubicBezTo>
                  <a:cubicBezTo>
                    <a:pt x="41" y="5"/>
                    <a:pt x="50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2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7" name="Freeform 3513">
              <a:extLst>
                <a:ext uri="{FF2B5EF4-FFF2-40B4-BE49-F238E27FC236}">
                  <a16:creationId xmlns:a16="http://schemas.microsoft.com/office/drawing/2014/main" id="{A689E36F-316E-4E51-9CC2-95E8F84E9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21"/>
              <a:ext cx="141" cy="58"/>
            </a:xfrm>
            <a:custGeom>
              <a:avLst/>
              <a:gdLst>
                <a:gd name="T0" fmla="*/ 894 w 56"/>
                <a:gd name="T1" fmla="*/ 200 h 22"/>
                <a:gd name="T2" fmla="*/ 451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51 w 56"/>
                <a:gd name="T9" fmla="*/ 403 h 22"/>
                <a:gd name="T10" fmla="*/ 894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2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2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8" name="Freeform 3514">
              <a:extLst>
                <a:ext uri="{FF2B5EF4-FFF2-40B4-BE49-F238E27FC236}">
                  <a16:creationId xmlns:a16="http://schemas.microsoft.com/office/drawing/2014/main" id="{F21FB7B0-82EC-4A45-9A68-5153DD33A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6" y="1721"/>
              <a:ext cx="141" cy="58"/>
            </a:xfrm>
            <a:custGeom>
              <a:avLst/>
              <a:gdLst>
                <a:gd name="T0" fmla="*/ 894 w 56"/>
                <a:gd name="T1" fmla="*/ 200 h 22"/>
                <a:gd name="T2" fmla="*/ 451 w 56"/>
                <a:gd name="T3" fmla="*/ 0 h 22"/>
                <a:gd name="T4" fmla="*/ 0 w 56"/>
                <a:gd name="T5" fmla="*/ 200 h 22"/>
                <a:gd name="T6" fmla="*/ 0 w 56"/>
                <a:gd name="T7" fmla="*/ 200 h 22"/>
                <a:gd name="T8" fmla="*/ 451 w 56"/>
                <a:gd name="T9" fmla="*/ 403 h 22"/>
                <a:gd name="T10" fmla="*/ 894 w 56"/>
                <a:gd name="T11" fmla="*/ 20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22">
                  <a:moveTo>
                    <a:pt x="56" y="11"/>
                  </a:moveTo>
                  <a:cubicBezTo>
                    <a:pt x="56" y="5"/>
                    <a:pt x="43" y="0"/>
                    <a:pt x="28" y="0"/>
                  </a:cubicBezTo>
                  <a:cubicBezTo>
                    <a:pt x="12" y="0"/>
                    <a:pt x="0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7"/>
                    <a:pt x="12" y="22"/>
                    <a:pt x="28" y="22"/>
                  </a:cubicBezTo>
                  <a:cubicBezTo>
                    <a:pt x="43" y="22"/>
                    <a:pt x="56" y="17"/>
                    <a:pt x="56" y="11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79" name="Freeform 3515">
              <a:extLst>
                <a:ext uri="{FF2B5EF4-FFF2-40B4-BE49-F238E27FC236}">
                  <a16:creationId xmlns:a16="http://schemas.microsoft.com/office/drawing/2014/main" id="{902BC56B-F42B-484A-8ED0-CEB621047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34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5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5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0" name="Freeform 3516">
              <a:extLst>
                <a:ext uri="{FF2B5EF4-FFF2-40B4-BE49-F238E27FC236}">
                  <a16:creationId xmlns:a16="http://schemas.microsoft.com/office/drawing/2014/main" id="{C9A75C7C-E360-42C8-A993-0114B59C4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734"/>
              <a:ext cx="115" cy="29"/>
            </a:xfrm>
            <a:custGeom>
              <a:avLst/>
              <a:gdLst>
                <a:gd name="T0" fmla="*/ 0 w 46"/>
                <a:gd name="T1" fmla="*/ 111 h 11"/>
                <a:gd name="T2" fmla="*/ 363 w 46"/>
                <a:gd name="T3" fmla="*/ 200 h 11"/>
                <a:gd name="T4" fmla="*/ 720 w 46"/>
                <a:gd name="T5" fmla="*/ 111 h 11"/>
                <a:gd name="T6" fmla="*/ 720 w 46"/>
                <a:gd name="T7" fmla="*/ 111 h 11"/>
                <a:gd name="T8" fmla="*/ 363 w 46"/>
                <a:gd name="T9" fmla="*/ 0 h 11"/>
                <a:gd name="T10" fmla="*/ 0 w 46"/>
                <a:gd name="T11" fmla="*/ 111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11">
                  <a:moveTo>
                    <a:pt x="0" y="6"/>
                  </a:moveTo>
                  <a:cubicBezTo>
                    <a:pt x="0" y="7"/>
                    <a:pt x="10" y="11"/>
                    <a:pt x="23" y="11"/>
                  </a:cubicBezTo>
                  <a:cubicBezTo>
                    <a:pt x="36" y="11"/>
                    <a:pt x="45" y="8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5" y="4"/>
                    <a:pt x="36" y="0"/>
                    <a:pt x="23" y="0"/>
                  </a:cubicBezTo>
                  <a:cubicBezTo>
                    <a:pt x="10" y="0"/>
                    <a:pt x="0" y="4"/>
                    <a:pt x="0" y="6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1" name="Freeform 3517">
              <a:extLst>
                <a:ext uri="{FF2B5EF4-FFF2-40B4-BE49-F238E27FC236}">
                  <a16:creationId xmlns:a16="http://schemas.microsoft.com/office/drawing/2014/main" id="{B596E6EA-1969-4D00-BDC7-84C1D8918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411"/>
              <a:ext cx="118" cy="27"/>
            </a:xfrm>
            <a:custGeom>
              <a:avLst/>
              <a:gdLst>
                <a:gd name="T0" fmla="*/ 0 w 47"/>
                <a:gd name="T1" fmla="*/ 0 h 10"/>
                <a:gd name="T2" fmla="*/ 346 w 47"/>
                <a:gd name="T3" fmla="*/ 197 h 10"/>
                <a:gd name="T4" fmla="*/ 743 w 47"/>
                <a:gd name="T5" fmla="*/ 0 h 10"/>
                <a:gd name="T6" fmla="*/ 600 w 47"/>
                <a:gd name="T7" fmla="*/ 0 h 10"/>
                <a:gd name="T8" fmla="*/ 367 w 47"/>
                <a:gd name="T9" fmla="*/ 81 h 10"/>
                <a:gd name="T10" fmla="*/ 126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5"/>
                    <a:pt x="9" y="10"/>
                    <a:pt x="22" y="10"/>
                  </a:cubicBezTo>
                  <a:cubicBezTo>
                    <a:pt x="36" y="10"/>
                    <a:pt x="47" y="5"/>
                    <a:pt x="47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5" y="2"/>
                    <a:pt x="29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2" name="Freeform 3518">
              <a:extLst>
                <a:ext uri="{FF2B5EF4-FFF2-40B4-BE49-F238E27FC236}">
                  <a16:creationId xmlns:a16="http://schemas.microsoft.com/office/drawing/2014/main" id="{F0FA6349-B499-4FD4-B3E3-35D562460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995"/>
              <a:ext cx="133" cy="1427"/>
            </a:xfrm>
            <a:custGeom>
              <a:avLst/>
              <a:gdLst>
                <a:gd name="T0" fmla="*/ 429 w 53"/>
                <a:gd name="T1" fmla="*/ 10152 h 535"/>
                <a:gd name="T2" fmla="*/ 660 w 53"/>
                <a:gd name="T3" fmla="*/ 10074 h 535"/>
                <a:gd name="T4" fmla="*/ 806 w 53"/>
                <a:gd name="T5" fmla="*/ 10074 h 535"/>
                <a:gd name="T6" fmla="*/ 838 w 53"/>
                <a:gd name="T7" fmla="*/ 0 h 535"/>
                <a:gd name="T8" fmla="*/ 409 w 53"/>
                <a:gd name="T9" fmla="*/ 192 h 535"/>
                <a:gd name="T10" fmla="*/ 0 w 53"/>
                <a:gd name="T11" fmla="*/ 0 h 535"/>
                <a:gd name="T12" fmla="*/ 63 w 53"/>
                <a:gd name="T13" fmla="*/ 10074 h 535"/>
                <a:gd name="T14" fmla="*/ 188 w 53"/>
                <a:gd name="T15" fmla="*/ 10074 h 535"/>
                <a:gd name="T16" fmla="*/ 429 w 53"/>
                <a:gd name="T17" fmla="*/ 10152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35">
                  <a:moveTo>
                    <a:pt x="27" y="535"/>
                  </a:moveTo>
                  <a:cubicBezTo>
                    <a:pt x="33" y="535"/>
                    <a:pt x="39" y="533"/>
                    <a:pt x="42" y="531"/>
                  </a:cubicBezTo>
                  <a:cubicBezTo>
                    <a:pt x="51" y="531"/>
                    <a:pt x="51" y="531"/>
                    <a:pt x="51" y="531"/>
                  </a:cubicBezTo>
                  <a:cubicBezTo>
                    <a:pt x="51" y="397"/>
                    <a:pt x="52" y="177"/>
                    <a:pt x="53" y="0"/>
                  </a:cubicBezTo>
                  <a:cubicBezTo>
                    <a:pt x="52" y="6"/>
                    <a:pt x="41" y="10"/>
                    <a:pt x="26" y="10"/>
                  </a:cubicBezTo>
                  <a:cubicBezTo>
                    <a:pt x="11" y="10"/>
                    <a:pt x="2" y="5"/>
                    <a:pt x="0" y="0"/>
                  </a:cubicBezTo>
                  <a:cubicBezTo>
                    <a:pt x="3" y="140"/>
                    <a:pt x="4" y="384"/>
                    <a:pt x="4" y="531"/>
                  </a:cubicBezTo>
                  <a:cubicBezTo>
                    <a:pt x="12" y="531"/>
                    <a:pt x="12" y="531"/>
                    <a:pt x="12" y="531"/>
                  </a:cubicBezTo>
                  <a:cubicBezTo>
                    <a:pt x="15" y="533"/>
                    <a:pt x="20" y="535"/>
                    <a:pt x="27" y="535"/>
                  </a:cubicBezTo>
                  <a:close/>
                </a:path>
              </a:pathLst>
            </a:custGeom>
            <a:solidFill>
              <a:srgbClr val="EFD9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3" name="Freeform 3519">
              <a:extLst>
                <a:ext uri="{FF2B5EF4-FFF2-40B4-BE49-F238E27FC236}">
                  <a16:creationId xmlns:a16="http://schemas.microsoft.com/office/drawing/2014/main" id="{FF16BF75-B959-4FA6-85DD-7507EA6A5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014"/>
              <a:ext cx="95" cy="1408"/>
            </a:xfrm>
            <a:custGeom>
              <a:avLst/>
              <a:gdLst>
                <a:gd name="T0" fmla="*/ 583 w 38"/>
                <a:gd name="T1" fmla="*/ 0 h 528"/>
                <a:gd name="T2" fmla="*/ 283 w 38"/>
                <a:gd name="T3" fmla="*/ 56 h 528"/>
                <a:gd name="T4" fmla="*/ 20 w 38"/>
                <a:gd name="T5" fmla="*/ 0 h 528"/>
                <a:gd name="T6" fmla="*/ 0 w 38"/>
                <a:gd name="T7" fmla="*/ 0 h 528"/>
                <a:gd name="T8" fmla="*/ 20 w 38"/>
                <a:gd name="T9" fmla="*/ 21 h 528"/>
                <a:gd name="T10" fmla="*/ 0 w 38"/>
                <a:gd name="T11" fmla="*/ 397 h 528"/>
                <a:gd name="T12" fmla="*/ 33 w 38"/>
                <a:gd name="T13" fmla="*/ 776 h 528"/>
                <a:gd name="T14" fmla="*/ 20 w 38"/>
                <a:gd name="T15" fmla="*/ 1173 h 528"/>
                <a:gd name="T16" fmla="*/ 33 w 38"/>
                <a:gd name="T17" fmla="*/ 1557 h 528"/>
                <a:gd name="T18" fmla="*/ 20 w 38"/>
                <a:gd name="T19" fmla="*/ 1955 h 528"/>
                <a:gd name="T20" fmla="*/ 33 w 38"/>
                <a:gd name="T21" fmla="*/ 2333 h 528"/>
                <a:gd name="T22" fmla="*/ 33 w 38"/>
                <a:gd name="T23" fmla="*/ 2731 h 528"/>
                <a:gd name="T24" fmla="*/ 50 w 38"/>
                <a:gd name="T25" fmla="*/ 3107 h 528"/>
                <a:gd name="T26" fmla="*/ 33 w 38"/>
                <a:gd name="T27" fmla="*/ 3507 h 528"/>
                <a:gd name="T28" fmla="*/ 50 w 38"/>
                <a:gd name="T29" fmla="*/ 3891 h 528"/>
                <a:gd name="T30" fmla="*/ 33 w 38"/>
                <a:gd name="T31" fmla="*/ 4267 h 528"/>
                <a:gd name="T32" fmla="*/ 50 w 38"/>
                <a:gd name="T33" fmla="*/ 4664 h 528"/>
                <a:gd name="T34" fmla="*/ 33 w 38"/>
                <a:gd name="T35" fmla="*/ 5064 h 528"/>
                <a:gd name="T36" fmla="*/ 63 w 38"/>
                <a:gd name="T37" fmla="*/ 5440 h 528"/>
                <a:gd name="T38" fmla="*/ 50 w 38"/>
                <a:gd name="T39" fmla="*/ 5824 h 528"/>
                <a:gd name="T40" fmla="*/ 63 w 38"/>
                <a:gd name="T41" fmla="*/ 6200 h 528"/>
                <a:gd name="T42" fmla="*/ 50 w 38"/>
                <a:gd name="T43" fmla="*/ 6579 h 528"/>
                <a:gd name="T44" fmla="*/ 63 w 38"/>
                <a:gd name="T45" fmla="*/ 6941 h 528"/>
                <a:gd name="T46" fmla="*/ 50 w 38"/>
                <a:gd name="T47" fmla="*/ 7317 h 528"/>
                <a:gd name="T48" fmla="*/ 63 w 38"/>
                <a:gd name="T49" fmla="*/ 7701 h 528"/>
                <a:gd name="T50" fmla="*/ 50 w 38"/>
                <a:gd name="T51" fmla="*/ 8077 h 528"/>
                <a:gd name="T52" fmla="*/ 63 w 38"/>
                <a:gd name="T53" fmla="*/ 8477 h 528"/>
                <a:gd name="T54" fmla="*/ 50 w 38"/>
                <a:gd name="T55" fmla="*/ 8853 h 528"/>
                <a:gd name="T56" fmla="*/ 63 w 38"/>
                <a:gd name="T57" fmla="*/ 9237 h 528"/>
                <a:gd name="T58" fmla="*/ 50 w 38"/>
                <a:gd name="T59" fmla="*/ 9592 h 528"/>
                <a:gd name="T60" fmla="*/ 63 w 38"/>
                <a:gd name="T61" fmla="*/ 9933 h 528"/>
                <a:gd name="T62" fmla="*/ 63 w 38"/>
                <a:gd name="T63" fmla="*/ 9933 h 528"/>
                <a:gd name="T64" fmla="*/ 300 w 38"/>
                <a:gd name="T65" fmla="*/ 10013 h 528"/>
                <a:gd name="T66" fmla="*/ 533 w 38"/>
                <a:gd name="T67" fmla="*/ 9933 h 528"/>
                <a:gd name="T68" fmla="*/ 550 w 38"/>
                <a:gd name="T69" fmla="*/ 9933 h 528"/>
                <a:gd name="T70" fmla="*/ 550 w 38"/>
                <a:gd name="T71" fmla="*/ 9933 h 528"/>
                <a:gd name="T72" fmla="*/ 550 w 38"/>
                <a:gd name="T73" fmla="*/ 9536 h 528"/>
                <a:gd name="T74" fmla="*/ 533 w 38"/>
                <a:gd name="T75" fmla="*/ 9160 h 528"/>
                <a:gd name="T76" fmla="*/ 550 w 38"/>
                <a:gd name="T77" fmla="*/ 8781 h 528"/>
                <a:gd name="T78" fmla="*/ 533 w 38"/>
                <a:gd name="T79" fmla="*/ 8384 h 528"/>
                <a:gd name="T80" fmla="*/ 563 w 38"/>
                <a:gd name="T81" fmla="*/ 8000 h 528"/>
                <a:gd name="T82" fmla="*/ 533 w 38"/>
                <a:gd name="T83" fmla="*/ 7603 h 528"/>
                <a:gd name="T84" fmla="*/ 563 w 38"/>
                <a:gd name="T85" fmla="*/ 7203 h 528"/>
                <a:gd name="T86" fmla="*/ 550 w 38"/>
                <a:gd name="T87" fmla="*/ 6805 h 528"/>
                <a:gd name="T88" fmla="*/ 563 w 38"/>
                <a:gd name="T89" fmla="*/ 6429 h 528"/>
                <a:gd name="T90" fmla="*/ 550 w 38"/>
                <a:gd name="T91" fmla="*/ 6051 h 528"/>
                <a:gd name="T92" fmla="*/ 563 w 38"/>
                <a:gd name="T93" fmla="*/ 5653 h 528"/>
                <a:gd name="T94" fmla="*/ 550 w 38"/>
                <a:gd name="T95" fmla="*/ 5269 h 528"/>
                <a:gd name="T96" fmla="*/ 563 w 38"/>
                <a:gd name="T97" fmla="*/ 4893 h 528"/>
                <a:gd name="T98" fmla="*/ 550 w 38"/>
                <a:gd name="T99" fmla="*/ 4515 h 528"/>
                <a:gd name="T100" fmla="*/ 563 w 38"/>
                <a:gd name="T101" fmla="*/ 4117 h 528"/>
                <a:gd name="T102" fmla="*/ 550 w 38"/>
                <a:gd name="T103" fmla="*/ 3733 h 528"/>
                <a:gd name="T104" fmla="*/ 583 w 38"/>
                <a:gd name="T105" fmla="*/ 3357 h 528"/>
                <a:gd name="T106" fmla="*/ 563 w 38"/>
                <a:gd name="T107" fmla="*/ 2957 h 528"/>
                <a:gd name="T108" fmla="*/ 583 w 38"/>
                <a:gd name="T109" fmla="*/ 2581 h 528"/>
                <a:gd name="T110" fmla="*/ 563 w 38"/>
                <a:gd name="T111" fmla="*/ 2197 h 528"/>
                <a:gd name="T112" fmla="*/ 583 w 38"/>
                <a:gd name="T113" fmla="*/ 1843 h 528"/>
                <a:gd name="T114" fmla="*/ 563 w 38"/>
                <a:gd name="T115" fmla="*/ 1459 h 528"/>
                <a:gd name="T116" fmla="*/ 583 w 38"/>
                <a:gd name="T117" fmla="*/ 1101 h 528"/>
                <a:gd name="T118" fmla="*/ 563 w 38"/>
                <a:gd name="T119" fmla="*/ 717 h 528"/>
                <a:gd name="T120" fmla="*/ 583 w 38"/>
                <a:gd name="T121" fmla="*/ 363 h 528"/>
                <a:gd name="T122" fmla="*/ 583 w 38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" h="528">
                  <a:moveTo>
                    <a:pt x="37" y="0"/>
                  </a:moveTo>
                  <a:cubicBezTo>
                    <a:pt x="32" y="2"/>
                    <a:pt x="25" y="3"/>
                    <a:pt x="18" y="3"/>
                  </a:cubicBezTo>
                  <a:cubicBezTo>
                    <a:pt x="11" y="3"/>
                    <a:pt x="5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7"/>
                    <a:pt x="0" y="14"/>
                    <a:pt x="0" y="21"/>
                  </a:cubicBezTo>
                  <a:cubicBezTo>
                    <a:pt x="0" y="27"/>
                    <a:pt x="2" y="34"/>
                    <a:pt x="2" y="41"/>
                  </a:cubicBezTo>
                  <a:cubicBezTo>
                    <a:pt x="2" y="48"/>
                    <a:pt x="1" y="55"/>
                    <a:pt x="1" y="62"/>
                  </a:cubicBezTo>
                  <a:cubicBezTo>
                    <a:pt x="1" y="68"/>
                    <a:pt x="2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3" y="130"/>
                    <a:pt x="1" y="137"/>
                    <a:pt x="2" y="144"/>
                  </a:cubicBezTo>
                  <a:cubicBezTo>
                    <a:pt x="2" y="150"/>
                    <a:pt x="3" y="157"/>
                    <a:pt x="3" y="164"/>
                  </a:cubicBezTo>
                  <a:cubicBezTo>
                    <a:pt x="3" y="171"/>
                    <a:pt x="2" y="178"/>
                    <a:pt x="2" y="185"/>
                  </a:cubicBezTo>
                  <a:cubicBezTo>
                    <a:pt x="2" y="192"/>
                    <a:pt x="3" y="198"/>
                    <a:pt x="3" y="205"/>
                  </a:cubicBezTo>
                  <a:cubicBezTo>
                    <a:pt x="3" y="212"/>
                    <a:pt x="2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4" y="280"/>
                    <a:pt x="4" y="287"/>
                  </a:cubicBezTo>
                  <a:cubicBezTo>
                    <a:pt x="4" y="294"/>
                    <a:pt x="3" y="300"/>
                    <a:pt x="3" y="307"/>
                  </a:cubicBezTo>
                  <a:cubicBezTo>
                    <a:pt x="3" y="314"/>
                    <a:pt x="4" y="320"/>
                    <a:pt x="4" y="327"/>
                  </a:cubicBezTo>
                  <a:cubicBezTo>
                    <a:pt x="4" y="333"/>
                    <a:pt x="3" y="340"/>
                    <a:pt x="3" y="347"/>
                  </a:cubicBezTo>
                  <a:cubicBezTo>
                    <a:pt x="3" y="353"/>
                    <a:pt x="4" y="360"/>
                    <a:pt x="4" y="366"/>
                  </a:cubicBezTo>
                  <a:cubicBezTo>
                    <a:pt x="4" y="373"/>
                    <a:pt x="3" y="380"/>
                    <a:pt x="3" y="386"/>
                  </a:cubicBezTo>
                  <a:cubicBezTo>
                    <a:pt x="3" y="393"/>
                    <a:pt x="4" y="399"/>
                    <a:pt x="4" y="406"/>
                  </a:cubicBezTo>
                  <a:cubicBezTo>
                    <a:pt x="4" y="413"/>
                    <a:pt x="3" y="420"/>
                    <a:pt x="3" y="426"/>
                  </a:cubicBezTo>
                  <a:cubicBezTo>
                    <a:pt x="3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4" y="518"/>
                    <a:pt x="4" y="524"/>
                  </a:cubicBezTo>
                  <a:cubicBezTo>
                    <a:pt x="4" y="524"/>
                    <a:pt x="4" y="524"/>
                    <a:pt x="4" y="524"/>
                  </a:cubicBezTo>
                  <a:cubicBezTo>
                    <a:pt x="7" y="526"/>
                    <a:pt x="12" y="528"/>
                    <a:pt x="19" y="528"/>
                  </a:cubicBezTo>
                  <a:cubicBezTo>
                    <a:pt x="25" y="528"/>
                    <a:pt x="31" y="526"/>
                    <a:pt x="34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6" y="422"/>
                  </a:cubicBezTo>
                  <a:cubicBezTo>
                    <a:pt x="36" y="415"/>
                    <a:pt x="34" y="408"/>
                    <a:pt x="34" y="401"/>
                  </a:cubicBezTo>
                  <a:cubicBezTo>
                    <a:pt x="34" y="394"/>
                    <a:pt x="36" y="387"/>
                    <a:pt x="36" y="380"/>
                  </a:cubicBezTo>
                  <a:cubicBezTo>
                    <a:pt x="36" y="373"/>
                    <a:pt x="35" y="366"/>
                    <a:pt x="35" y="359"/>
                  </a:cubicBezTo>
                  <a:cubicBezTo>
                    <a:pt x="35" y="353"/>
                    <a:pt x="36" y="346"/>
                    <a:pt x="36" y="339"/>
                  </a:cubicBezTo>
                  <a:cubicBezTo>
                    <a:pt x="36" y="332"/>
                    <a:pt x="35" y="325"/>
                    <a:pt x="35" y="319"/>
                  </a:cubicBezTo>
                  <a:cubicBezTo>
                    <a:pt x="35" y="312"/>
                    <a:pt x="36" y="305"/>
                    <a:pt x="36" y="298"/>
                  </a:cubicBezTo>
                  <a:cubicBezTo>
                    <a:pt x="36" y="291"/>
                    <a:pt x="35" y="285"/>
                    <a:pt x="35" y="278"/>
                  </a:cubicBezTo>
                  <a:cubicBezTo>
                    <a:pt x="35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7" y="183"/>
                    <a:pt x="37" y="177"/>
                  </a:cubicBezTo>
                  <a:cubicBezTo>
                    <a:pt x="37" y="170"/>
                    <a:pt x="36" y="163"/>
                    <a:pt x="36" y="156"/>
                  </a:cubicBezTo>
                  <a:cubicBezTo>
                    <a:pt x="36" y="149"/>
                    <a:pt x="37" y="142"/>
                    <a:pt x="37" y="136"/>
                  </a:cubicBezTo>
                  <a:cubicBezTo>
                    <a:pt x="37" y="129"/>
                    <a:pt x="36" y="123"/>
                    <a:pt x="36" y="116"/>
                  </a:cubicBezTo>
                  <a:cubicBezTo>
                    <a:pt x="36" y="110"/>
                    <a:pt x="37" y="103"/>
                    <a:pt x="37" y="97"/>
                  </a:cubicBezTo>
                  <a:cubicBezTo>
                    <a:pt x="37" y="90"/>
                    <a:pt x="36" y="84"/>
                    <a:pt x="36" y="77"/>
                  </a:cubicBezTo>
                  <a:cubicBezTo>
                    <a:pt x="36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8" y="12"/>
                    <a:pt x="37" y="6"/>
                    <a:pt x="37" y="0"/>
                  </a:cubicBezTo>
                  <a:close/>
                </a:path>
              </a:pathLst>
            </a:custGeom>
            <a:solidFill>
              <a:srgbClr val="D3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4" name="Freeform 3520">
              <a:extLst>
                <a:ext uri="{FF2B5EF4-FFF2-40B4-BE49-F238E27FC236}">
                  <a16:creationId xmlns:a16="http://schemas.microsoft.com/office/drawing/2014/main" id="{759064B1-5603-4388-B5B4-77851387EE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1" y="2014"/>
              <a:ext cx="95" cy="1408"/>
            </a:xfrm>
            <a:custGeom>
              <a:avLst/>
              <a:gdLst>
                <a:gd name="T0" fmla="*/ 550 w 38"/>
                <a:gd name="T1" fmla="*/ 9536 h 528"/>
                <a:gd name="T2" fmla="*/ 533 w 38"/>
                <a:gd name="T3" fmla="*/ 8384 h 528"/>
                <a:gd name="T4" fmla="*/ 563 w 38"/>
                <a:gd name="T5" fmla="*/ 7203 h 528"/>
                <a:gd name="T6" fmla="*/ 550 w 38"/>
                <a:gd name="T7" fmla="*/ 6051 h 528"/>
                <a:gd name="T8" fmla="*/ 563 w 38"/>
                <a:gd name="T9" fmla="*/ 4893 h 528"/>
                <a:gd name="T10" fmla="*/ 550 w 38"/>
                <a:gd name="T11" fmla="*/ 3733 h 528"/>
                <a:gd name="T12" fmla="*/ 583 w 38"/>
                <a:gd name="T13" fmla="*/ 2581 h 528"/>
                <a:gd name="T14" fmla="*/ 563 w 38"/>
                <a:gd name="T15" fmla="*/ 1459 h 528"/>
                <a:gd name="T16" fmla="*/ 583 w 38"/>
                <a:gd name="T17" fmla="*/ 363 h 528"/>
                <a:gd name="T18" fmla="*/ 283 w 38"/>
                <a:gd name="T19" fmla="*/ 56 h 528"/>
                <a:gd name="T20" fmla="*/ 20 w 38"/>
                <a:gd name="T21" fmla="*/ 21 h 528"/>
                <a:gd name="T22" fmla="*/ 20 w 38"/>
                <a:gd name="T23" fmla="*/ 1173 h 528"/>
                <a:gd name="T24" fmla="*/ 33 w 38"/>
                <a:gd name="T25" fmla="*/ 2333 h 528"/>
                <a:gd name="T26" fmla="*/ 33 w 38"/>
                <a:gd name="T27" fmla="*/ 3507 h 528"/>
                <a:gd name="T28" fmla="*/ 50 w 38"/>
                <a:gd name="T29" fmla="*/ 4664 h 528"/>
                <a:gd name="T30" fmla="*/ 50 w 38"/>
                <a:gd name="T31" fmla="*/ 5824 h 528"/>
                <a:gd name="T32" fmla="*/ 63 w 38"/>
                <a:gd name="T33" fmla="*/ 6941 h 528"/>
                <a:gd name="T34" fmla="*/ 50 w 38"/>
                <a:gd name="T35" fmla="*/ 8077 h 528"/>
                <a:gd name="T36" fmla="*/ 63 w 38"/>
                <a:gd name="T37" fmla="*/ 9237 h 528"/>
                <a:gd name="T38" fmla="*/ 63 w 38"/>
                <a:gd name="T39" fmla="*/ 9933 h 528"/>
                <a:gd name="T40" fmla="*/ 550 w 38"/>
                <a:gd name="T41" fmla="*/ 9933 h 528"/>
                <a:gd name="T42" fmla="*/ 520 w 38"/>
                <a:gd name="T43" fmla="*/ 1288 h 528"/>
                <a:gd name="T44" fmla="*/ 533 w 38"/>
                <a:gd name="T45" fmla="*/ 1856 h 528"/>
                <a:gd name="T46" fmla="*/ 520 w 38"/>
                <a:gd name="T47" fmla="*/ 2424 h 528"/>
                <a:gd name="T48" fmla="*/ 500 w 38"/>
                <a:gd name="T49" fmla="*/ 2979 h 528"/>
                <a:gd name="T50" fmla="*/ 520 w 38"/>
                <a:gd name="T51" fmla="*/ 3563 h 528"/>
                <a:gd name="T52" fmla="*/ 520 w 38"/>
                <a:gd name="T53" fmla="*/ 4152 h 528"/>
                <a:gd name="T54" fmla="*/ 500 w 38"/>
                <a:gd name="T55" fmla="*/ 4744 h 528"/>
                <a:gd name="T56" fmla="*/ 500 w 38"/>
                <a:gd name="T57" fmla="*/ 5291 h 528"/>
                <a:gd name="T58" fmla="*/ 500 w 38"/>
                <a:gd name="T59" fmla="*/ 5859 h 528"/>
                <a:gd name="T60" fmla="*/ 520 w 38"/>
                <a:gd name="T61" fmla="*/ 6451 h 528"/>
                <a:gd name="T62" fmla="*/ 500 w 38"/>
                <a:gd name="T63" fmla="*/ 7224 h 528"/>
                <a:gd name="T64" fmla="*/ 500 w 38"/>
                <a:gd name="T65" fmla="*/ 8021 h 528"/>
                <a:gd name="T66" fmla="*/ 500 w 38"/>
                <a:gd name="T67" fmla="*/ 8797 h 528"/>
                <a:gd name="T68" fmla="*/ 500 w 38"/>
                <a:gd name="T69" fmla="*/ 9579 h 528"/>
                <a:gd name="T70" fmla="*/ 188 w 38"/>
                <a:gd name="T71" fmla="*/ 9877 h 528"/>
                <a:gd name="T72" fmla="*/ 208 w 38"/>
                <a:gd name="T73" fmla="*/ 9251 h 528"/>
                <a:gd name="T74" fmla="*/ 208 w 38"/>
                <a:gd name="T75" fmla="*/ 8499 h 528"/>
                <a:gd name="T76" fmla="*/ 208 w 38"/>
                <a:gd name="T77" fmla="*/ 7715 h 528"/>
                <a:gd name="T78" fmla="*/ 188 w 38"/>
                <a:gd name="T79" fmla="*/ 7168 h 528"/>
                <a:gd name="T80" fmla="*/ 175 w 38"/>
                <a:gd name="T81" fmla="*/ 6600 h 528"/>
                <a:gd name="T82" fmla="*/ 188 w 38"/>
                <a:gd name="T83" fmla="*/ 6029 h 528"/>
                <a:gd name="T84" fmla="*/ 188 w 38"/>
                <a:gd name="T85" fmla="*/ 5483 h 528"/>
                <a:gd name="T86" fmla="*/ 175 w 38"/>
                <a:gd name="T87" fmla="*/ 4893 h 528"/>
                <a:gd name="T88" fmla="*/ 175 w 38"/>
                <a:gd name="T89" fmla="*/ 4301 h 528"/>
                <a:gd name="T90" fmla="*/ 175 w 38"/>
                <a:gd name="T91" fmla="*/ 3720 h 528"/>
                <a:gd name="T92" fmla="*/ 175 w 38"/>
                <a:gd name="T93" fmla="*/ 3149 h 528"/>
                <a:gd name="T94" fmla="*/ 175 w 38"/>
                <a:gd name="T95" fmla="*/ 2560 h 528"/>
                <a:gd name="T96" fmla="*/ 158 w 38"/>
                <a:gd name="T97" fmla="*/ 1971 h 528"/>
                <a:gd name="T98" fmla="*/ 158 w 38"/>
                <a:gd name="T99" fmla="*/ 1387 h 528"/>
                <a:gd name="T100" fmla="*/ 158 w 38"/>
                <a:gd name="T101" fmla="*/ 589 h 528"/>
                <a:gd name="T102" fmla="*/ 333 w 38"/>
                <a:gd name="T103" fmla="*/ 192 h 528"/>
                <a:gd name="T104" fmla="*/ 533 w 38"/>
                <a:gd name="T105" fmla="*/ 547 h 52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8" h="528">
                  <a:moveTo>
                    <a:pt x="35" y="524"/>
                  </a:moveTo>
                  <a:cubicBezTo>
                    <a:pt x="35" y="524"/>
                    <a:pt x="35" y="524"/>
                    <a:pt x="35" y="524"/>
                  </a:cubicBezTo>
                  <a:cubicBezTo>
                    <a:pt x="35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6" y="422"/>
                  </a:cubicBezTo>
                  <a:cubicBezTo>
                    <a:pt x="36" y="415"/>
                    <a:pt x="34" y="408"/>
                    <a:pt x="34" y="401"/>
                  </a:cubicBezTo>
                  <a:cubicBezTo>
                    <a:pt x="34" y="394"/>
                    <a:pt x="36" y="387"/>
                    <a:pt x="36" y="380"/>
                  </a:cubicBezTo>
                  <a:cubicBezTo>
                    <a:pt x="36" y="373"/>
                    <a:pt x="35" y="366"/>
                    <a:pt x="35" y="359"/>
                  </a:cubicBezTo>
                  <a:cubicBezTo>
                    <a:pt x="35" y="353"/>
                    <a:pt x="36" y="346"/>
                    <a:pt x="36" y="339"/>
                  </a:cubicBezTo>
                  <a:cubicBezTo>
                    <a:pt x="36" y="332"/>
                    <a:pt x="35" y="325"/>
                    <a:pt x="35" y="319"/>
                  </a:cubicBezTo>
                  <a:cubicBezTo>
                    <a:pt x="35" y="312"/>
                    <a:pt x="36" y="305"/>
                    <a:pt x="36" y="298"/>
                  </a:cubicBezTo>
                  <a:cubicBezTo>
                    <a:pt x="36" y="291"/>
                    <a:pt x="35" y="285"/>
                    <a:pt x="35" y="278"/>
                  </a:cubicBezTo>
                  <a:cubicBezTo>
                    <a:pt x="35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7" y="183"/>
                    <a:pt x="37" y="177"/>
                  </a:cubicBezTo>
                  <a:cubicBezTo>
                    <a:pt x="37" y="170"/>
                    <a:pt x="36" y="163"/>
                    <a:pt x="36" y="156"/>
                  </a:cubicBezTo>
                  <a:cubicBezTo>
                    <a:pt x="36" y="149"/>
                    <a:pt x="37" y="142"/>
                    <a:pt x="37" y="136"/>
                  </a:cubicBezTo>
                  <a:cubicBezTo>
                    <a:pt x="37" y="129"/>
                    <a:pt x="36" y="123"/>
                    <a:pt x="36" y="116"/>
                  </a:cubicBezTo>
                  <a:cubicBezTo>
                    <a:pt x="36" y="110"/>
                    <a:pt x="37" y="103"/>
                    <a:pt x="37" y="97"/>
                  </a:cubicBezTo>
                  <a:cubicBezTo>
                    <a:pt x="37" y="90"/>
                    <a:pt x="36" y="84"/>
                    <a:pt x="36" y="77"/>
                  </a:cubicBezTo>
                  <a:cubicBezTo>
                    <a:pt x="36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8" y="12"/>
                    <a:pt x="37" y="6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2" y="2"/>
                    <a:pt x="25" y="3"/>
                    <a:pt x="18" y="3"/>
                  </a:cubicBezTo>
                  <a:cubicBezTo>
                    <a:pt x="11" y="3"/>
                    <a:pt x="5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7"/>
                    <a:pt x="0" y="14"/>
                    <a:pt x="0" y="21"/>
                  </a:cubicBezTo>
                  <a:cubicBezTo>
                    <a:pt x="0" y="27"/>
                    <a:pt x="2" y="34"/>
                    <a:pt x="2" y="41"/>
                  </a:cubicBezTo>
                  <a:cubicBezTo>
                    <a:pt x="2" y="48"/>
                    <a:pt x="1" y="55"/>
                    <a:pt x="1" y="62"/>
                  </a:cubicBezTo>
                  <a:cubicBezTo>
                    <a:pt x="1" y="68"/>
                    <a:pt x="2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3" y="130"/>
                    <a:pt x="1" y="137"/>
                    <a:pt x="2" y="144"/>
                  </a:cubicBezTo>
                  <a:cubicBezTo>
                    <a:pt x="2" y="150"/>
                    <a:pt x="3" y="157"/>
                    <a:pt x="3" y="164"/>
                  </a:cubicBezTo>
                  <a:cubicBezTo>
                    <a:pt x="3" y="171"/>
                    <a:pt x="2" y="178"/>
                    <a:pt x="2" y="185"/>
                  </a:cubicBezTo>
                  <a:cubicBezTo>
                    <a:pt x="2" y="192"/>
                    <a:pt x="3" y="198"/>
                    <a:pt x="3" y="205"/>
                  </a:cubicBezTo>
                  <a:cubicBezTo>
                    <a:pt x="3" y="212"/>
                    <a:pt x="2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4" y="280"/>
                    <a:pt x="4" y="287"/>
                  </a:cubicBezTo>
                  <a:cubicBezTo>
                    <a:pt x="4" y="294"/>
                    <a:pt x="3" y="300"/>
                    <a:pt x="3" y="307"/>
                  </a:cubicBezTo>
                  <a:cubicBezTo>
                    <a:pt x="3" y="314"/>
                    <a:pt x="4" y="320"/>
                    <a:pt x="4" y="327"/>
                  </a:cubicBezTo>
                  <a:cubicBezTo>
                    <a:pt x="4" y="333"/>
                    <a:pt x="3" y="340"/>
                    <a:pt x="3" y="347"/>
                  </a:cubicBezTo>
                  <a:cubicBezTo>
                    <a:pt x="3" y="353"/>
                    <a:pt x="4" y="360"/>
                    <a:pt x="4" y="366"/>
                  </a:cubicBezTo>
                  <a:cubicBezTo>
                    <a:pt x="4" y="373"/>
                    <a:pt x="3" y="380"/>
                    <a:pt x="3" y="386"/>
                  </a:cubicBezTo>
                  <a:cubicBezTo>
                    <a:pt x="3" y="393"/>
                    <a:pt x="4" y="399"/>
                    <a:pt x="4" y="406"/>
                  </a:cubicBezTo>
                  <a:cubicBezTo>
                    <a:pt x="4" y="413"/>
                    <a:pt x="3" y="420"/>
                    <a:pt x="3" y="426"/>
                  </a:cubicBezTo>
                  <a:cubicBezTo>
                    <a:pt x="3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4" y="518"/>
                    <a:pt x="4" y="524"/>
                  </a:cubicBezTo>
                  <a:cubicBezTo>
                    <a:pt x="4" y="524"/>
                    <a:pt x="4" y="524"/>
                    <a:pt x="4" y="524"/>
                  </a:cubicBezTo>
                  <a:cubicBezTo>
                    <a:pt x="7" y="526"/>
                    <a:pt x="12" y="528"/>
                    <a:pt x="19" y="528"/>
                  </a:cubicBezTo>
                  <a:cubicBezTo>
                    <a:pt x="25" y="528"/>
                    <a:pt x="31" y="526"/>
                    <a:pt x="34" y="524"/>
                  </a:cubicBezTo>
                  <a:lnTo>
                    <a:pt x="35" y="524"/>
                  </a:lnTo>
                  <a:close/>
                  <a:moveTo>
                    <a:pt x="33" y="50"/>
                  </a:moveTo>
                  <a:cubicBezTo>
                    <a:pt x="34" y="59"/>
                    <a:pt x="34" y="59"/>
                    <a:pt x="34" y="59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79"/>
                    <a:pt x="33" y="79"/>
                    <a:pt x="33" y="7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4" y="98"/>
                    <a:pt x="34" y="98"/>
                    <a:pt x="34" y="98"/>
                  </a:cubicBezTo>
                  <a:cubicBezTo>
                    <a:pt x="33" y="107"/>
                    <a:pt x="33" y="107"/>
                    <a:pt x="33" y="10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37"/>
                    <a:pt x="33" y="137"/>
                    <a:pt x="33" y="137"/>
                  </a:cubicBezTo>
                  <a:cubicBezTo>
                    <a:pt x="33" y="147"/>
                    <a:pt x="33" y="147"/>
                    <a:pt x="33" y="147"/>
                  </a:cubicBezTo>
                  <a:cubicBezTo>
                    <a:pt x="32" y="157"/>
                    <a:pt x="32" y="157"/>
                    <a:pt x="32" y="157"/>
                  </a:cubicBezTo>
                  <a:cubicBezTo>
                    <a:pt x="33" y="168"/>
                    <a:pt x="33" y="168"/>
                    <a:pt x="33" y="168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33" y="188"/>
                    <a:pt x="33" y="188"/>
                    <a:pt x="33" y="188"/>
                  </a:cubicBezTo>
                  <a:cubicBezTo>
                    <a:pt x="32" y="198"/>
                    <a:pt x="32" y="198"/>
                    <a:pt x="32" y="198"/>
                  </a:cubicBezTo>
                  <a:cubicBezTo>
                    <a:pt x="33" y="209"/>
                    <a:pt x="33" y="209"/>
                    <a:pt x="33" y="209"/>
                  </a:cubicBezTo>
                  <a:cubicBezTo>
                    <a:pt x="33" y="219"/>
                    <a:pt x="33" y="219"/>
                    <a:pt x="33" y="219"/>
                  </a:cubicBezTo>
                  <a:cubicBezTo>
                    <a:pt x="32" y="228"/>
                    <a:pt x="32" y="228"/>
                    <a:pt x="32" y="228"/>
                  </a:cubicBezTo>
                  <a:cubicBezTo>
                    <a:pt x="32" y="239"/>
                    <a:pt x="32" y="239"/>
                    <a:pt x="32" y="239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33" y="259"/>
                    <a:pt x="33" y="259"/>
                    <a:pt x="33" y="259"/>
                  </a:cubicBezTo>
                  <a:cubicBezTo>
                    <a:pt x="32" y="269"/>
                    <a:pt x="32" y="269"/>
                    <a:pt x="32" y="269"/>
                  </a:cubicBezTo>
                  <a:cubicBezTo>
                    <a:pt x="32" y="279"/>
                    <a:pt x="32" y="279"/>
                    <a:pt x="32" y="279"/>
                  </a:cubicBezTo>
                  <a:cubicBezTo>
                    <a:pt x="32" y="290"/>
                    <a:pt x="32" y="290"/>
                    <a:pt x="32" y="290"/>
                  </a:cubicBezTo>
                  <a:cubicBezTo>
                    <a:pt x="33" y="299"/>
                    <a:pt x="33" y="299"/>
                    <a:pt x="33" y="299"/>
                  </a:cubicBezTo>
                  <a:cubicBezTo>
                    <a:pt x="32" y="309"/>
                    <a:pt x="32" y="309"/>
                    <a:pt x="32" y="309"/>
                  </a:cubicBezTo>
                  <a:cubicBezTo>
                    <a:pt x="31" y="320"/>
                    <a:pt x="31" y="320"/>
                    <a:pt x="31" y="320"/>
                  </a:cubicBezTo>
                  <a:cubicBezTo>
                    <a:pt x="32" y="331"/>
                    <a:pt x="32" y="331"/>
                    <a:pt x="32" y="331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0"/>
                    <a:pt x="31" y="361"/>
                    <a:pt x="31" y="361"/>
                  </a:cubicBezTo>
                  <a:cubicBezTo>
                    <a:pt x="32" y="372"/>
                    <a:pt x="32" y="372"/>
                    <a:pt x="32" y="372"/>
                  </a:cubicBezTo>
                  <a:cubicBezTo>
                    <a:pt x="32" y="381"/>
                    <a:pt x="32" y="381"/>
                    <a:pt x="32" y="381"/>
                  </a:cubicBezTo>
                  <a:cubicBezTo>
                    <a:pt x="31" y="402"/>
                    <a:pt x="31" y="402"/>
                    <a:pt x="31" y="402"/>
                  </a:cubicBezTo>
                  <a:cubicBezTo>
                    <a:pt x="32" y="413"/>
                    <a:pt x="32" y="413"/>
                    <a:pt x="32" y="413"/>
                  </a:cubicBezTo>
                  <a:cubicBezTo>
                    <a:pt x="32" y="423"/>
                    <a:pt x="32" y="423"/>
                    <a:pt x="32" y="423"/>
                  </a:cubicBezTo>
                  <a:cubicBezTo>
                    <a:pt x="31" y="443"/>
                    <a:pt x="31" y="443"/>
                    <a:pt x="31" y="443"/>
                  </a:cubicBezTo>
                  <a:cubicBezTo>
                    <a:pt x="32" y="454"/>
                    <a:pt x="32" y="454"/>
                    <a:pt x="32" y="454"/>
                  </a:cubicBezTo>
                  <a:cubicBezTo>
                    <a:pt x="32" y="464"/>
                    <a:pt x="32" y="464"/>
                    <a:pt x="32" y="464"/>
                  </a:cubicBezTo>
                  <a:cubicBezTo>
                    <a:pt x="31" y="484"/>
                    <a:pt x="31" y="484"/>
                    <a:pt x="31" y="484"/>
                  </a:cubicBezTo>
                  <a:cubicBezTo>
                    <a:pt x="31" y="495"/>
                    <a:pt x="31" y="495"/>
                    <a:pt x="31" y="495"/>
                  </a:cubicBezTo>
                  <a:cubicBezTo>
                    <a:pt x="32" y="505"/>
                    <a:pt x="32" y="505"/>
                    <a:pt x="32" y="505"/>
                  </a:cubicBezTo>
                  <a:cubicBezTo>
                    <a:pt x="32" y="505"/>
                    <a:pt x="31" y="518"/>
                    <a:pt x="31" y="521"/>
                  </a:cubicBezTo>
                  <a:cubicBezTo>
                    <a:pt x="29" y="522"/>
                    <a:pt x="25" y="523"/>
                    <a:pt x="21" y="523"/>
                  </a:cubicBezTo>
                  <a:cubicBezTo>
                    <a:pt x="17" y="523"/>
                    <a:pt x="15" y="522"/>
                    <a:pt x="12" y="521"/>
                  </a:cubicBezTo>
                  <a:cubicBezTo>
                    <a:pt x="12" y="519"/>
                    <a:pt x="12" y="508"/>
                    <a:pt x="12" y="508"/>
                  </a:cubicBezTo>
                  <a:cubicBezTo>
                    <a:pt x="12" y="499"/>
                    <a:pt x="12" y="499"/>
                    <a:pt x="12" y="499"/>
                  </a:cubicBezTo>
                  <a:cubicBezTo>
                    <a:pt x="13" y="488"/>
                    <a:pt x="13" y="488"/>
                    <a:pt x="13" y="488"/>
                  </a:cubicBezTo>
                  <a:cubicBezTo>
                    <a:pt x="12" y="468"/>
                    <a:pt x="12" y="468"/>
                    <a:pt x="12" y="468"/>
                  </a:cubicBezTo>
                  <a:cubicBezTo>
                    <a:pt x="12" y="459"/>
                    <a:pt x="12" y="459"/>
                    <a:pt x="12" y="459"/>
                  </a:cubicBezTo>
                  <a:cubicBezTo>
                    <a:pt x="13" y="448"/>
                    <a:pt x="13" y="448"/>
                    <a:pt x="13" y="448"/>
                  </a:cubicBezTo>
                  <a:cubicBezTo>
                    <a:pt x="12" y="428"/>
                    <a:pt x="12" y="428"/>
                    <a:pt x="12" y="428"/>
                  </a:cubicBezTo>
                  <a:cubicBezTo>
                    <a:pt x="12" y="418"/>
                    <a:pt x="12" y="418"/>
                    <a:pt x="12" y="418"/>
                  </a:cubicBezTo>
                  <a:cubicBezTo>
                    <a:pt x="13" y="407"/>
                    <a:pt x="13" y="407"/>
                    <a:pt x="13" y="407"/>
                  </a:cubicBezTo>
                  <a:cubicBezTo>
                    <a:pt x="12" y="397"/>
                    <a:pt x="12" y="397"/>
                    <a:pt x="12" y="397"/>
                  </a:cubicBezTo>
                  <a:cubicBezTo>
                    <a:pt x="12" y="388"/>
                    <a:pt x="12" y="388"/>
                    <a:pt x="12" y="388"/>
                  </a:cubicBezTo>
                  <a:cubicBezTo>
                    <a:pt x="12" y="378"/>
                    <a:pt x="12" y="378"/>
                    <a:pt x="12" y="378"/>
                  </a:cubicBezTo>
                  <a:cubicBezTo>
                    <a:pt x="13" y="368"/>
                    <a:pt x="13" y="368"/>
                    <a:pt x="13" y="368"/>
                  </a:cubicBezTo>
                  <a:cubicBezTo>
                    <a:pt x="12" y="357"/>
                    <a:pt x="12" y="357"/>
                    <a:pt x="12" y="357"/>
                  </a:cubicBezTo>
                  <a:cubicBezTo>
                    <a:pt x="11" y="348"/>
                    <a:pt x="11" y="348"/>
                    <a:pt x="11" y="348"/>
                  </a:cubicBezTo>
                  <a:cubicBezTo>
                    <a:pt x="12" y="339"/>
                    <a:pt x="12" y="339"/>
                    <a:pt x="12" y="339"/>
                  </a:cubicBezTo>
                  <a:cubicBezTo>
                    <a:pt x="12" y="328"/>
                    <a:pt x="12" y="328"/>
                    <a:pt x="12" y="328"/>
                  </a:cubicBezTo>
                  <a:cubicBezTo>
                    <a:pt x="12" y="318"/>
                    <a:pt x="12" y="318"/>
                    <a:pt x="12" y="318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89"/>
                    <a:pt x="12" y="289"/>
                    <a:pt x="12" y="289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1" y="268"/>
                    <a:pt x="11" y="268"/>
                    <a:pt x="11" y="26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2" y="247"/>
                    <a:pt x="12" y="247"/>
                    <a:pt x="12" y="247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17"/>
                    <a:pt x="11" y="217"/>
                    <a:pt x="11" y="217"/>
                  </a:cubicBezTo>
                  <a:cubicBezTo>
                    <a:pt x="12" y="206"/>
                    <a:pt x="12" y="206"/>
                    <a:pt x="12" y="206"/>
                  </a:cubicBezTo>
                  <a:cubicBezTo>
                    <a:pt x="11" y="196"/>
                    <a:pt x="11" y="196"/>
                    <a:pt x="11" y="196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1" y="176"/>
                    <a:pt x="11" y="176"/>
                    <a:pt x="11" y="176"/>
                  </a:cubicBezTo>
                  <a:cubicBezTo>
                    <a:pt x="11" y="166"/>
                    <a:pt x="11" y="166"/>
                    <a:pt x="11" y="166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11" y="135"/>
                    <a:pt x="11" y="135"/>
                    <a:pt x="11" y="13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0" y="104"/>
                    <a:pt x="10" y="94"/>
                    <a:pt x="10" y="94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2"/>
                    <a:pt x="9" y="10"/>
                    <a:pt x="9" y="9"/>
                  </a:cubicBezTo>
                  <a:cubicBezTo>
                    <a:pt x="13" y="10"/>
                    <a:pt x="16" y="10"/>
                    <a:pt x="21" y="10"/>
                  </a:cubicBezTo>
                  <a:cubicBezTo>
                    <a:pt x="25" y="10"/>
                    <a:pt x="30" y="10"/>
                    <a:pt x="34" y="9"/>
                  </a:cubicBezTo>
                  <a:cubicBezTo>
                    <a:pt x="34" y="10"/>
                    <a:pt x="34" y="20"/>
                    <a:pt x="34" y="2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3" y="39"/>
                    <a:pt x="33" y="39"/>
                    <a:pt x="33" y="39"/>
                  </a:cubicBezTo>
                  <a:lnTo>
                    <a:pt x="33" y="50"/>
                  </a:lnTo>
                  <a:close/>
                </a:path>
              </a:pathLst>
            </a:custGeom>
            <a:solidFill>
              <a:srgbClr val="BD3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Freeform 3521">
              <a:extLst>
                <a:ext uri="{FF2B5EF4-FFF2-40B4-BE49-F238E27FC236}">
                  <a16:creationId xmlns:a16="http://schemas.microsoft.com/office/drawing/2014/main" id="{A44047DE-B2F0-4708-8F9D-A228CEB6D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993"/>
              <a:ext cx="133" cy="29"/>
            </a:xfrm>
            <a:custGeom>
              <a:avLst/>
              <a:gdLst>
                <a:gd name="T0" fmla="*/ 0 w 53"/>
                <a:gd name="T1" fmla="*/ 0 h 11"/>
                <a:gd name="T2" fmla="*/ 409 w 53"/>
                <a:gd name="T3" fmla="*/ 200 h 11"/>
                <a:gd name="T4" fmla="*/ 838 w 53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1">
                  <a:moveTo>
                    <a:pt x="0" y="0"/>
                  </a:moveTo>
                  <a:cubicBezTo>
                    <a:pt x="0" y="6"/>
                    <a:pt x="10" y="11"/>
                    <a:pt x="26" y="11"/>
                  </a:cubicBezTo>
                  <a:cubicBezTo>
                    <a:pt x="41" y="11"/>
                    <a:pt x="53" y="6"/>
                    <a:pt x="53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3522">
              <a:extLst>
                <a:ext uri="{FF2B5EF4-FFF2-40B4-BE49-F238E27FC236}">
                  <a16:creationId xmlns:a16="http://schemas.microsoft.com/office/drawing/2014/main" id="{CEDCCC48-DDFB-455D-9B36-0BB2FE4F8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411"/>
              <a:ext cx="118" cy="27"/>
            </a:xfrm>
            <a:custGeom>
              <a:avLst/>
              <a:gdLst>
                <a:gd name="T0" fmla="*/ 0 w 47"/>
                <a:gd name="T1" fmla="*/ 0 h 10"/>
                <a:gd name="T2" fmla="*/ 346 w 47"/>
                <a:gd name="T3" fmla="*/ 197 h 10"/>
                <a:gd name="T4" fmla="*/ 743 w 47"/>
                <a:gd name="T5" fmla="*/ 0 h 10"/>
                <a:gd name="T6" fmla="*/ 600 w 47"/>
                <a:gd name="T7" fmla="*/ 0 h 10"/>
                <a:gd name="T8" fmla="*/ 367 w 47"/>
                <a:gd name="T9" fmla="*/ 81 h 10"/>
                <a:gd name="T10" fmla="*/ 126 w 47"/>
                <a:gd name="T11" fmla="*/ 0 h 10"/>
                <a:gd name="T12" fmla="*/ 0 w 47"/>
                <a:gd name="T13" fmla="*/ 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7" h="10">
                  <a:moveTo>
                    <a:pt x="0" y="0"/>
                  </a:moveTo>
                  <a:cubicBezTo>
                    <a:pt x="0" y="5"/>
                    <a:pt x="9" y="10"/>
                    <a:pt x="22" y="10"/>
                  </a:cubicBezTo>
                  <a:cubicBezTo>
                    <a:pt x="36" y="10"/>
                    <a:pt x="47" y="5"/>
                    <a:pt x="47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5" y="2"/>
                    <a:pt x="29" y="4"/>
                    <a:pt x="23" y="4"/>
                  </a:cubicBezTo>
                  <a:cubicBezTo>
                    <a:pt x="16" y="4"/>
                    <a:pt x="11" y="2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Freeform 3523">
              <a:extLst>
                <a:ext uri="{FF2B5EF4-FFF2-40B4-BE49-F238E27FC236}">
                  <a16:creationId xmlns:a16="http://schemas.microsoft.com/office/drawing/2014/main" id="{73762EC1-1AC7-40AB-BF81-464A5D59F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1" y="1995"/>
              <a:ext cx="133" cy="1427"/>
            </a:xfrm>
            <a:custGeom>
              <a:avLst/>
              <a:gdLst>
                <a:gd name="T0" fmla="*/ 429 w 53"/>
                <a:gd name="T1" fmla="*/ 10152 h 535"/>
                <a:gd name="T2" fmla="*/ 660 w 53"/>
                <a:gd name="T3" fmla="*/ 10074 h 535"/>
                <a:gd name="T4" fmla="*/ 806 w 53"/>
                <a:gd name="T5" fmla="*/ 10074 h 535"/>
                <a:gd name="T6" fmla="*/ 838 w 53"/>
                <a:gd name="T7" fmla="*/ 0 h 535"/>
                <a:gd name="T8" fmla="*/ 409 w 53"/>
                <a:gd name="T9" fmla="*/ 192 h 535"/>
                <a:gd name="T10" fmla="*/ 0 w 53"/>
                <a:gd name="T11" fmla="*/ 0 h 535"/>
                <a:gd name="T12" fmla="*/ 63 w 53"/>
                <a:gd name="T13" fmla="*/ 10074 h 535"/>
                <a:gd name="T14" fmla="*/ 188 w 53"/>
                <a:gd name="T15" fmla="*/ 10074 h 535"/>
                <a:gd name="T16" fmla="*/ 429 w 53"/>
                <a:gd name="T17" fmla="*/ 10152 h 5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3" h="535">
                  <a:moveTo>
                    <a:pt x="27" y="535"/>
                  </a:moveTo>
                  <a:cubicBezTo>
                    <a:pt x="33" y="535"/>
                    <a:pt x="39" y="533"/>
                    <a:pt x="42" y="531"/>
                  </a:cubicBezTo>
                  <a:cubicBezTo>
                    <a:pt x="51" y="531"/>
                    <a:pt x="51" y="531"/>
                    <a:pt x="51" y="531"/>
                  </a:cubicBezTo>
                  <a:cubicBezTo>
                    <a:pt x="51" y="397"/>
                    <a:pt x="52" y="177"/>
                    <a:pt x="53" y="0"/>
                  </a:cubicBezTo>
                  <a:cubicBezTo>
                    <a:pt x="52" y="6"/>
                    <a:pt x="41" y="10"/>
                    <a:pt x="26" y="10"/>
                  </a:cubicBezTo>
                  <a:cubicBezTo>
                    <a:pt x="11" y="10"/>
                    <a:pt x="2" y="5"/>
                    <a:pt x="0" y="0"/>
                  </a:cubicBezTo>
                  <a:cubicBezTo>
                    <a:pt x="3" y="140"/>
                    <a:pt x="4" y="384"/>
                    <a:pt x="4" y="531"/>
                  </a:cubicBezTo>
                  <a:cubicBezTo>
                    <a:pt x="12" y="531"/>
                    <a:pt x="12" y="531"/>
                    <a:pt x="12" y="531"/>
                  </a:cubicBezTo>
                  <a:cubicBezTo>
                    <a:pt x="15" y="533"/>
                    <a:pt x="20" y="535"/>
                    <a:pt x="27" y="535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3524">
              <a:extLst>
                <a:ext uri="{FF2B5EF4-FFF2-40B4-BE49-F238E27FC236}">
                  <a16:creationId xmlns:a16="http://schemas.microsoft.com/office/drawing/2014/main" id="{067D1CF6-10B5-4A3F-B32B-78671B1DA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2014"/>
              <a:ext cx="95" cy="1408"/>
            </a:xfrm>
            <a:custGeom>
              <a:avLst/>
              <a:gdLst>
                <a:gd name="T0" fmla="*/ 583 w 38"/>
                <a:gd name="T1" fmla="*/ 0 h 528"/>
                <a:gd name="T2" fmla="*/ 283 w 38"/>
                <a:gd name="T3" fmla="*/ 56 h 528"/>
                <a:gd name="T4" fmla="*/ 20 w 38"/>
                <a:gd name="T5" fmla="*/ 0 h 528"/>
                <a:gd name="T6" fmla="*/ 0 w 38"/>
                <a:gd name="T7" fmla="*/ 0 h 528"/>
                <a:gd name="T8" fmla="*/ 20 w 38"/>
                <a:gd name="T9" fmla="*/ 21 h 528"/>
                <a:gd name="T10" fmla="*/ 0 w 38"/>
                <a:gd name="T11" fmla="*/ 397 h 528"/>
                <a:gd name="T12" fmla="*/ 33 w 38"/>
                <a:gd name="T13" fmla="*/ 776 h 528"/>
                <a:gd name="T14" fmla="*/ 20 w 38"/>
                <a:gd name="T15" fmla="*/ 1173 h 528"/>
                <a:gd name="T16" fmla="*/ 33 w 38"/>
                <a:gd name="T17" fmla="*/ 1557 h 528"/>
                <a:gd name="T18" fmla="*/ 20 w 38"/>
                <a:gd name="T19" fmla="*/ 1955 h 528"/>
                <a:gd name="T20" fmla="*/ 33 w 38"/>
                <a:gd name="T21" fmla="*/ 2333 h 528"/>
                <a:gd name="T22" fmla="*/ 33 w 38"/>
                <a:gd name="T23" fmla="*/ 2731 h 528"/>
                <a:gd name="T24" fmla="*/ 50 w 38"/>
                <a:gd name="T25" fmla="*/ 3107 h 528"/>
                <a:gd name="T26" fmla="*/ 33 w 38"/>
                <a:gd name="T27" fmla="*/ 3507 h 528"/>
                <a:gd name="T28" fmla="*/ 50 w 38"/>
                <a:gd name="T29" fmla="*/ 3891 h 528"/>
                <a:gd name="T30" fmla="*/ 33 w 38"/>
                <a:gd name="T31" fmla="*/ 4267 h 528"/>
                <a:gd name="T32" fmla="*/ 50 w 38"/>
                <a:gd name="T33" fmla="*/ 4664 h 528"/>
                <a:gd name="T34" fmla="*/ 33 w 38"/>
                <a:gd name="T35" fmla="*/ 5064 h 528"/>
                <a:gd name="T36" fmla="*/ 63 w 38"/>
                <a:gd name="T37" fmla="*/ 5440 h 528"/>
                <a:gd name="T38" fmla="*/ 50 w 38"/>
                <a:gd name="T39" fmla="*/ 5824 h 528"/>
                <a:gd name="T40" fmla="*/ 63 w 38"/>
                <a:gd name="T41" fmla="*/ 6200 h 528"/>
                <a:gd name="T42" fmla="*/ 50 w 38"/>
                <a:gd name="T43" fmla="*/ 6579 h 528"/>
                <a:gd name="T44" fmla="*/ 63 w 38"/>
                <a:gd name="T45" fmla="*/ 6941 h 528"/>
                <a:gd name="T46" fmla="*/ 50 w 38"/>
                <a:gd name="T47" fmla="*/ 7317 h 528"/>
                <a:gd name="T48" fmla="*/ 63 w 38"/>
                <a:gd name="T49" fmla="*/ 7701 h 528"/>
                <a:gd name="T50" fmla="*/ 50 w 38"/>
                <a:gd name="T51" fmla="*/ 8077 h 528"/>
                <a:gd name="T52" fmla="*/ 63 w 38"/>
                <a:gd name="T53" fmla="*/ 8477 h 528"/>
                <a:gd name="T54" fmla="*/ 50 w 38"/>
                <a:gd name="T55" fmla="*/ 8853 h 528"/>
                <a:gd name="T56" fmla="*/ 63 w 38"/>
                <a:gd name="T57" fmla="*/ 9237 h 528"/>
                <a:gd name="T58" fmla="*/ 50 w 38"/>
                <a:gd name="T59" fmla="*/ 9592 h 528"/>
                <a:gd name="T60" fmla="*/ 63 w 38"/>
                <a:gd name="T61" fmla="*/ 9933 h 528"/>
                <a:gd name="T62" fmla="*/ 63 w 38"/>
                <a:gd name="T63" fmla="*/ 9933 h 528"/>
                <a:gd name="T64" fmla="*/ 300 w 38"/>
                <a:gd name="T65" fmla="*/ 10013 h 528"/>
                <a:gd name="T66" fmla="*/ 533 w 38"/>
                <a:gd name="T67" fmla="*/ 9933 h 528"/>
                <a:gd name="T68" fmla="*/ 550 w 38"/>
                <a:gd name="T69" fmla="*/ 9933 h 528"/>
                <a:gd name="T70" fmla="*/ 550 w 38"/>
                <a:gd name="T71" fmla="*/ 9933 h 528"/>
                <a:gd name="T72" fmla="*/ 550 w 38"/>
                <a:gd name="T73" fmla="*/ 9536 h 528"/>
                <a:gd name="T74" fmla="*/ 533 w 38"/>
                <a:gd name="T75" fmla="*/ 9160 h 528"/>
                <a:gd name="T76" fmla="*/ 550 w 38"/>
                <a:gd name="T77" fmla="*/ 8781 h 528"/>
                <a:gd name="T78" fmla="*/ 533 w 38"/>
                <a:gd name="T79" fmla="*/ 8384 h 528"/>
                <a:gd name="T80" fmla="*/ 563 w 38"/>
                <a:gd name="T81" fmla="*/ 8000 h 528"/>
                <a:gd name="T82" fmla="*/ 533 w 38"/>
                <a:gd name="T83" fmla="*/ 7603 h 528"/>
                <a:gd name="T84" fmla="*/ 563 w 38"/>
                <a:gd name="T85" fmla="*/ 7203 h 528"/>
                <a:gd name="T86" fmla="*/ 550 w 38"/>
                <a:gd name="T87" fmla="*/ 6805 h 528"/>
                <a:gd name="T88" fmla="*/ 563 w 38"/>
                <a:gd name="T89" fmla="*/ 6429 h 528"/>
                <a:gd name="T90" fmla="*/ 550 w 38"/>
                <a:gd name="T91" fmla="*/ 6051 h 528"/>
                <a:gd name="T92" fmla="*/ 563 w 38"/>
                <a:gd name="T93" fmla="*/ 5653 h 528"/>
                <a:gd name="T94" fmla="*/ 550 w 38"/>
                <a:gd name="T95" fmla="*/ 5269 h 528"/>
                <a:gd name="T96" fmla="*/ 563 w 38"/>
                <a:gd name="T97" fmla="*/ 4893 h 528"/>
                <a:gd name="T98" fmla="*/ 550 w 38"/>
                <a:gd name="T99" fmla="*/ 4515 h 528"/>
                <a:gd name="T100" fmla="*/ 563 w 38"/>
                <a:gd name="T101" fmla="*/ 4117 h 528"/>
                <a:gd name="T102" fmla="*/ 550 w 38"/>
                <a:gd name="T103" fmla="*/ 3733 h 528"/>
                <a:gd name="T104" fmla="*/ 583 w 38"/>
                <a:gd name="T105" fmla="*/ 3357 h 528"/>
                <a:gd name="T106" fmla="*/ 563 w 38"/>
                <a:gd name="T107" fmla="*/ 2957 h 528"/>
                <a:gd name="T108" fmla="*/ 583 w 38"/>
                <a:gd name="T109" fmla="*/ 2581 h 528"/>
                <a:gd name="T110" fmla="*/ 563 w 38"/>
                <a:gd name="T111" fmla="*/ 2197 h 528"/>
                <a:gd name="T112" fmla="*/ 583 w 38"/>
                <a:gd name="T113" fmla="*/ 1843 h 528"/>
                <a:gd name="T114" fmla="*/ 563 w 38"/>
                <a:gd name="T115" fmla="*/ 1459 h 528"/>
                <a:gd name="T116" fmla="*/ 583 w 38"/>
                <a:gd name="T117" fmla="*/ 1101 h 528"/>
                <a:gd name="T118" fmla="*/ 563 w 38"/>
                <a:gd name="T119" fmla="*/ 717 h 528"/>
                <a:gd name="T120" fmla="*/ 583 w 38"/>
                <a:gd name="T121" fmla="*/ 363 h 528"/>
                <a:gd name="T122" fmla="*/ 583 w 38"/>
                <a:gd name="T123" fmla="*/ 0 h 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8" h="528">
                  <a:moveTo>
                    <a:pt x="37" y="0"/>
                  </a:moveTo>
                  <a:cubicBezTo>
                    <a:pt x="32" y="2"/>
                    <a:pt x="25" y="3"/>
                    <a:pt x="18" y="3"/>
                  </a:cubicBezTo>
                  <a:cubicBezTo>
                    <a:pt x="11" y="3"/>
                    <a:pt x="5" y="2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7"/>
                    <a:pt x="0" y="14"/>
                    <a:pt x="0" y="21"/>
                  </a:cubicBezTo>
                  <a:cubicBezTo>
                    <a:pt x="0" y="27"/>
                    <a:pt x="2" y="34"/>
                    <a:pt x="2" y="41"/>
                  </a:cubicBezTo>
                  <a:cubicBezTo>
                    <a:pt x="2" y="48"/>
                    <a:pt x="1" y="55"/>
                    <a:pt x="1" y="62"/>
                  </a:cubicBezTo>
                  <a:cubicBezTo>
                    <a:pt x="1" y="68"/>
                    <a:pt x="2" y="75"/>
                    <a:pt x="2" y="82"/>
                  </a:cubicBezTo>
                  <a:cubicBezTo>
                    <a:pt x="2" y="89"/>
                    <a:pt x="1" y="96"/>
                    <a:pt x="1" y="103"/>
                  </a:cubicBezTo>
                  <a:cubicBezTo>
                    <a:pt x="1" y="110"/>
                    <a:pt x="2" y="116"/>
                    <a:pt x="2" y="123"/>
                  </a:cubicBezTo>
                  <a:cubicBezTo>
                    <a:pt x="3" y="130"/>
                    <a:pt x="1" y="137"/>
                    <a:pt x="2" y="144"/>
                  </a:cubicBezTo>
                  <a:cubicBezTo>
                    <a:pt x="2" y="150"/>
                    <a:pt x="3" y="157"/>
                    <a:pt x="3" y="164"/>
                  </a:cubicBezTo>
                  <a:cubicBezTo>
                    <a:pt x="3" y="171"/>
                    <a:pt x="2" y="178"/>
                    <a:pt x="2" y="185"/>
                  </a:cubicBezTo>
                  <a:cubicBezTo>
                    <a:pt x="2" y="192"/>
                    <a:pt x="3" y="198"/>
                    <a:pt x="3" y="205"/>
                  </a:cubicBezTo>
                  <a:cubicBezTo>
                    <a:pt x="3" y="212"/>
                    <a:pt x="2" y="219"/>
                    <a:pt x="2" y="225"/>
                  </a:cubicBezTo>
                  <a:cubicBezTo>
                    <a:pt x="2" y="232"/>
                    <a:pt x="3" y="239"/>
                    <a:pt x="3" y="246"/>
                  </a:cubicBezTo>
                  <a:cubicBezTo>
                    <a:pt x="3" y="253"/>
                    <a:pt x="2" y="260"/>
                    <a:pt x="2" y="267"/>
                  </a:cubicBezTo>
                  <a:cubicBezTo>
                    <a:pt x="2" y="273"/>
                    <a:pt x="4" y="280"/>
                    <a:pt x="4" y="287"/>
                  </a:cubicBezTo>
                  <a:cubicBezTo>
                    <a:pt x="4" y="294"/>
                    <a:pt x="3" y="300"/>
                    <a:pt x="3" y="307"/>
                  </a:cubicBezTo>
                  <a:cubicBezTo>
                    <a:pt x="3" y="314"/>
                    <a:pt x="4" y="320"/>
                    <a:pt x="4" y="327"/>
                  </a:cubicBezTo>
                  <a:cubicBezTo>
                    <a:pt x="4" y="333"/>
                    <a:pt x="3" y="340"/>
                    <a:pt x="3" y="347"/>
                  </a:cubicBezTo>
                  <a:cubicBezTo>
                    <a:pt x="3" y="353"/>
                    <a:pt x="4" y="360"/>
                    <a:pt x="4" y="366"/>
                  </a:cubicBezTo>
                  <a:cubicBezTo>
                    <a:pt x="4" y="373"/>
                    <a:pt x="3" y="380"/>
                    <a:pt x="3" y="386"/>
                  </a:cubicBezTo>
                  <a:cubicBezTo>
                    <a:pt x="3" y="393"/>
                    <a:pt x="4" y="399"/>
                    <a:pt x="4" y="406"/>
                  </a:cubicBezTo>
                  <a:cubicBezTo>
                    <a:pt x="4" y="413"/>
                    <a:pt x="3" y="420"/>
                    <a:pt x="3" y="426"/>
                  </a:cubicBezTo>
                  <a:cubicBezTo>
                    <a:pt x="3" y="433"/>
                    <a:pt x="4" y="440"/>
                    <a:pt x="4" y="447"/>
                  </a:cubicBezTo>
                  <a:cubicBezTo>
                    <a:pt x="4" y="454"/>
                    <a:pt x="3" y="460"/>
                    <a:pt x="3" y="467"/>
                  </a:cubicBezTo>
                  <a:cubicBezTo>
                    <a:pt x="3" y="474"/>
                    <a:pt x="4" y="480"/>
                    <a:pt x="4" y="487"/>
                  </a:cubicBezTo>
                  <a:cubicBezTo>
                    <a:pt x="4" y="493"/>
                    <a:pt x="3" y="500"/>
                    <a:pt x="3" y="506"/>
                  </a:cubicBezTo>
                  <a:cubicBezTo>
                    <a:pt x="3" y="512"/>
                    <a:pt x="4" y="518"/>
                    <a:pt x="4" y="524"/>
                  </a:cubicBezTo>
                  <a:cubicBezTo>
                    <a:pt x="4" y="524"/>
                    <a:pt x="4" y="524"/>
                    <a:pt x="4" y="524"/>
                  </a:cubicBezTo>
                  <a:cubicBezTo>
                    <a:pt x="7" y="526"/>
                    <a:pt x="12" y="528"/>
                    <a:pt x="19" y="528"/>
                  </a:cubicBezTo>
                  <a:cubicBezTo>
                    <a:pt x="25" y="528"/>
                    <a:pt x="31" y="526"/>
                    <a:pt x="34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24"/>
                    <a:pt x="35" y="524"/>
                    <a:pt x="35" y="524"/>
                  </a:cubicBezTo>
                  <a:cubicBezTo>
                    <a:pt x="35" y="517"/>
                    <a:pt x="35" y="510"/>
                    <a:pt x="35" y="503"/>
                  </a:cubicBezTo>
                  <a:cubicBezTo>
                    <a:pt x="35" y="497"/>
                    <a:pt x="34" y="490"/>
                    <a:pt x="34" y="483"/>
                  </a:cubicBezTo>
                  <a:cubicBezTo>
                    <a:pt x="34" y="477"/>
                    <a:pt x="35" y="470"/>
                    <a:pt x="35" y="463"/>
                  </a:cubicBezTo>
                  <a:cubicBezTo>
                    <a:pt x="35" y="456"/>
                    <a:pt x="34" y="449"/>
                    <a:pt x="34" y="442"/>
                  </a:cubicBezTo>
                  <a:cubicBezTo>
                    <a:pt x="34" y="435"/>
                    <a:pt x="35" y="428"/>
                    <a:pt x="36" y="422"/>
                  </a:cubicBezTo>
                  <a:cubicBezTo>
                    <a:pt x="36" y="415"/>
                    <a:pt x="34" y="408"/>
                    <a:pt x="34" y="401"/>
                  </a:cubicBezTo>
                  <a:cubicBezTo>
                    <a:pt x="34" y="394"/>
                    <a:pt x="36" y="387"/>
                    <a:pt x="36" y="380"/>
                  </a:cubicBezTo>
                  <a:cubicBezTo>
                    <a:pt x="36" y="373"/>
                    <a:pt x="35" y="366"/>
                    <a:pt x="35" y="359"/>
                  </a:cubicBezTo>
                  <a:cubicBezTo>
                    <a:pt x="35" y="353"/>
                    <a:pt x="36" y="346"/>
                    <a:pt x="36" y="339"/>
                  </a:cubicBezTo>
                  <a:cubicBezTo>
                    <a:pt x="36" y="332"/>
                    <a:pt x="35" y="325"/>
                    <a:pt x="35" y="319"/>
                  </a:cubicBezTo>
                  <a:cubicBezTo>
                    <a:pt x="35" y="312"/>
                    <a:pt x="36" y="305"/>
                    <a:pt x="36" y="298"/>
                  </a:cubicBezTo>
                  <a:cubicBezTo>
                    <a:pt x="36" y="291"/>
                    <a:pt x="35" y="285"/>
                    <a:pt x="35" y="278"/>
                  </a:cubicBezTo>
                  <a:cubicBezTo>
                    <a:pt x="35" y="271"/>
                    <a:pt x="36" y="265"/>
                    <a:pt x="36" y="258"/>
                  </a:cubicBezTo>
                  <a:cubicBezTo>
                    <a:pt x="36" y="251"/>
                    <a:pt x="35" y="245"/>
                    <a:pt x="35" y="238"/>
                  </a:cubicBezTo>
                  <a:cubicBezTo>
                    <a:pt x="35" y="231"/>
                    <a:pt x="36" y="224"/>
                    <a:pt x="36" y="217"/>
                  </a:cubicBezTo>
                  <a:cubicBezTo>
                    <a:pt x="36" y="211"/>
                    <a:pt x="35" y="204"/>
                    <a:pt x="35" y="197"/>
                  </a:cubicBezTo>
                  <a:cubicBezTo>
                    <a:pt x="35" y="190"/>
                    <a:pt x="37" y="183"/>
                    <a:pt x="37" y="177"/>
                  </a:cubicBezTo>
                  <a:cubicBezTo>
                    <a:pt x="37" y="170"/>
                    <a:pt x="36" y="163"/>
                    <a:pt x="36" y="156"/>
                  </a:cubicBezTo>
                  <a:cubicBezTo>
                    <a:pt x="36" y="149"/>
                    <a:pt x="37" y="142"/>
                    <a:pt x="37" y="136"/>
                  </a:cubicBezTo>
                  <a:cubicBezTo>
                    <a:pt x="37" y="129"/>
                    <a:pt x="36" y="123"/>
                    <a:pt x="36" y="116"/>
                  </a:cubicBezTo>
                  <a:cubicBezTo>
                    <a:pt x="36" y="110"/>
                    <a:pt x="37" y="103"/>
                    <a:pt x="37" y="97"/>
                  </a:cubicBezTo>
                  <a:cubicBezTo>
                    <a:pt x="37" y="90"/>
                    <a:pt x="36" y="84"/>
                    <a:pt x="36" y="77"/>
                  </a:cubicBezTo>
                  <a:cubicBezTo>
                    <a:pt x="36" y="71"/>
                    <a:pt x="37" y="64"/>
                    <a:pt x="37" y="58"/>
                  </a:cubicBezTo>
                  <a:cubicBezTo>
                    <a:pt x="37" y="51"/>
                    <a:pt x="36" y="44"/>
                    <a:pt x="36" y="38"/>
                  </a:cubicBezTo>
                  <a:cubicBezTo>
                    <a:pt x="36" y="31"/>
                    <a:pt x="37" y="25"/>
                    <a:pt x="37" y="19"/>
                  </a:cubicBezTo>
                  <a:cubicBezTo>
                    <a:pt x="38" y="12"/>
                    <a:pt x="37" y="6"/>
                    <a:pt x="37" y="0"/>
                  </a:cubicBezTo>
                  <a:close/>
                </a:path>
              </a:pathLst>
            </a:custGeom>
            <a:noFill/>
            <a:ln w="7938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2C5235A1-11C7-46E6-8B71-328C902D49C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Upper Respiratory Tract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C1B09BCF-3158-4BC8-A528-B6FD3901BC5B}"/>
              </a:ext>
            </a:extLst>
          </p:cNvPr>
          <p:cNvGrpSpPr>
            <a:grpSpLocks/>
          </p:cNvGrpSpPr>
          <p:nvPr/>
        </p:nvGrpSpPr>
        <p:grpSpPr bwMode="auto">
          <a:xfrm>
            <a:off x="4365625" y="1536700"/>
            <a:ext cx="3738563" cy="4340225"/>
            <a:chOff x="1790" y="856"/>
            <a:chExt cx="2355" cy="2734"/>
          </a:xfrm>
        </p:grpSpPr>
        <p:sp>
          <p:nvSpPr>
            <p:cNvPr id="3" name="Freeform 4">
              <a:extLst>
                <a:ext uri="{FF2B5EF4-FFF2-40B4-BE49-F238E27FC236}">
                  <a16:creationId xmlns:a16="http://schemas.microsoft.com/office/drawing/2014/main" id="{5B45D740-CE0C-484F-B171-C28A8E873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630"/>
              <a:ext cx="1020" cy="259"/>
            </a:xfrm>
            <a:custGeom>
              <a:avLst/>
              <a:gdLst>
                <a:gd name="T0" fmla="*/ 684 w 273"/>
                <a:gd name="T1" fmla="*/ 3096 h 65"/>
                <a:gd name="T2" fmla="*/ 684 w 273"/>
                <a:gd name="T3" fmla="*/ 3096 h 65"/>
                <a:gd name="T4" fmla="*/ 1046 w 273"/>
                <a:gd name="T5" fmla="*/ 4112 h 65"/>
                <a:gd name="T6" fmla="*/ 1046 w 273"/>
                <a:gd name="T7" fmla="*/ 4112 h 65"/>
                <a:gd name="T8" fmla="*/ 1674 w 273"/>
                <a:gd name="T9" fmla="*/ 2905 h 65"/>
                <a:gd name="T10" fmla="*/ 1775 w 273"/>
                <a:gd name="T11" fmla="*/ 3793 h 65"/>
                <a:gd name="T12" fmla="*/ 2249 w 273"/>
                <a:gd name="T13" fmla="*/ 3224 h 65"/>
                <a:gd name="T14" fmla="*/ 10749 w 273"/>
                <a:gd name="T15" fmla="*/ 1207 h 65"/>
                <a:gd name="T16" fmla="*/ 11112 w 273"/>
                <a:gd name="T17" fmla="*/ 1207 h 65"/>
                <a:gd name="T18" fmla="*/ 11209 w 273"/>
                <a:gd name="T19" fmla="*/ 1207 h 65"/>
                <a:gd name="T20" fmla="*/ 11530 w 273"/>
                <a:gd name="T21" fmla="*/ 1271 h 65"/>
                <a:gd name="T22" fmla="*/ 11627 w 273"/>
                <a:gd name="T23" fmla="*/ 1271 h 65"/>
                <a:gd name="T24" fmla="*/ 11949 w 273"/>
                <a:gd name="T25" fmla="*/ 1335 h 65"/>
                <a:gd name="T26" fmla="*/ 12046 w 273"/>
                <a:gd name="T27" fmla="*/ 1399 h 65"/>
                <a:gd name="T28" fmla="*/ 12255 w 273"/>
                <a:gd name="T29" fmla="*/ 1462 h 65"/>
                <a:gd name="T30" fmla="*/ 12356 w 273"/>
                <a:gd name="T31" fmla="*/ 1462 h 65"/>
                <a:gd name="T32" fmla="*/ 12520 w 273"/>
                <a:gd name="T33" fmla="*/ 1526 h 65"/>
                <a:gd name="T34" fmla="*/ 12830 w 273"/>
                <a:gd name="T35" fmla="*/ 1650 h 65"/>
                <a:gd name="T36" fmla="*/ 12830 w 273"/>
                <a:gd name="T37" fmla="*/ 1650 h 65"/>
                <a:gd name="T38" fmla="*/ 12886 w 273"/>
                <a:gd name="T39" fmla="*/ 1650 h 65"/>
                <a:gd name="T40" fmla="*/ 13611 w 273"/>
                <a:gd name="T41" fmla="*/ 1968 h 65"/>
                <a:gd name="T42" fmla="*/ 13723 w 273"/>
                <a:gd name="T43" fmla="*/ 2032 h 65"/>
                <a:gd name="T44" fmla="*/ 13723 w 273"/>
                <a:gd name="T45" fmla="*/ 2032 h 65"/>
                <a:gd name="T46" fmla="*/ 13764 w 273"/>
                <a:gd name="T47" fmla="*/ 2032 h 65"/>
                <a:gd name="T48" fmla="*/ 13820 w 273"/>
                <a:gd name="T49" fmla="*/ 2080 h 65"/>
                <a:gd name="T50" fmla="*/ 13876 w 273"/>
                <a:gd name="T51" fmla="*/ 2080 h 65"/>
                <a:gd name="T52" fmla="*/ 13974 w 273"/>
                <a:gd name="T53" fmla="*/ 2144 h 65"/>
                <a:gd name="T54" fmla="*/ 14030 w 273"/>
                <a:gd name="T55" fmla="*/ 2144 h 65"/>
                <a:gd name="T56" fmla="*/ 14086 w 273"/>
                <a:gd name="T57" fmla="*/ 2144 h 65"/>
                <a:gd name="T58" fmla="*/ 14086 w 273"/>
                <a:gd name="T59" fmla="*/ 2144 h 65"/>
                <a:gd name="T60" fmla="*/ 14142 w 273"/>
                <a:gd name="T61" fmla="*/ 2144 h 65"/>
                <a:gd name="T62" fmla="*/ 14183 w 273"/>
                <a:gd name="T63" fmla="*/ 2032 h 65"/>
                <a:gd name="T64" fmla="*/ 11893 w 273"/>
                <a:gd name="T65" fmla="*/ 570 h 65"/>
                <a:gd name="T66" fmla="*/ 7147 w 273"/>
                <a:gd name="T67" fmla="*/ 64 h 65"/>
                <a:gd name="T68" fmla="*/ 418 w 273"/>
                <a:gd name="T69" fmla="*/ 1586 h 65"/>
                <a:gd name="T70" fmla="*/ 0 w 273"/>
                <a:gd name="T71" fmla="*/ 1841 h 65"/>
                <a:gd name="T72" fmla="*/ 0 w 273"/>
                <a:gd name="T73" fmla="*/ 1905 h 65"/>
                <a:gd name="T74" fmla="*/ 684 w 273"/>
                <a:gd name="T75" fmla="*/ 3096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6" name="Freeform 5">
              <a:extLst>
                <a:ext uri="{FF2B5EF4-FFF2-40B4-BE49-F238E27FC236}">
                  <a16:creationId xmlns:a16="http://schemas.microsoft.com/office/drawing/2014/main" id="{678E9BC0-BF39-4B07-9870-A5B524163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630"/>
              <a:ext cx="1020" cy="259"/>
            </a:xfrm>
            <a:custGeom>
              <a:avLst/>
              <a:gdLst>
                <a:gd name="T0" fmla="*/ 684 w 273"/>
                <a:gd name="T1" fmla="*/ 3096 h 65"/>
                <a:gd name="T2" fmla="*/ 684 w 273"/>
                <a:gd name="T3" fmla="*/ 3096 h 65"/>
                <a:gd name="T4" fmla="*/ 1046 w 273"/>
                <a:gd name="T5" fmla="*/ 4112 h 65"/>
                <a:gd name="T6" fmla="*/ 1046 w 273"/>
                <a:gd name="T7" fmla="*/ 4112 h 65"/>
                <a:gd name="T8" fmla="*/ 1674 w 273"/>
                <a:gd name="T9" fmla="*/ 2905 h 65"/>
                <a:gd name="T10" fmla="*/ 1775 w 273"/>
                <a:gd name="T11" fmla="*/ 3793 h 65"/>
                <a:gd name="T12" fmla="*/ 2249 w 273"/>
                <a:gd name="T13" fmla="*/ 3224 h 65"/>
                <a:gd name="T14" fmla="*/ 10749 w 273"/>
                <a:gd name="T15" fmla="*/ 1207 h 65"/>
                <a:gd name="T16" fmla="*/ 11112 w 273"/>
                <a:gd name="T17" fmla="*/ 1207 h 65"/>
                <a:gd name="T18" fmla="*/ 11209 w 273"/>
                <a:gd name="T19" fmla="*/ 1207 h 65"/>
                <a:gd name="T20" fmla="*/ 11530 w 273"/>
                <a:gd name="T21" fmla="*/ 1271 h 65"/>
                <a:gd name="T22" fmla="*/ 11627 w 273"/>
                <a:gd name="T23" fmla="*/ 1271 h 65"/>
                <a:gd name="T24" fmla="*/ 11949 w 273"/>
                <a:gd name="T25" fmla="*/ 1335 h 65"/>
                <a:gd name="T26" fmla="*/ 12046 w 273"/>
                <a:gd name="T27" fmla="*/ 1399 h 65"/>
                <a:gd name="T28" fmla="*/ 12255 w 273"/>
                <a:gd name="T29" fmla="*/ 1462 h 65"/>
                <a:gd name="T30" fmla="*/ 12356 w 273"/>
                <a:gd name="T31" fmla="*/ 1462 h 65"/>
                <a:gd name="T32" fmla="*/ 12520 w 273"/>
                <a:gd name="T33" fmla="*/ 1526 h 65"/>
                <a:gd name="T34" fmla="*/ 12830 w 273"/>
                <a:gd name="T35" fmla="*/ 1650 h 65"/>
                <a:gd name="T36" fmla="*/ 12830 w 273"/>
                <a:gd name="T37" fmla="*/ 1650 h 65"/>
                <a:gd name="T38" fmla="*/ 12886 w 273"/>
                <a:gd name="T39" fmla="*/ 1650 h 65"/>
                <a:gd name="T40" fmla="*/ 13611 w 273"/>
                <a:gd name="T41" fmla="*/ 1968 h 65"/>
                <a:gd name="T42" fmla="*/ 13723 w 273"/>
                <a:gd name="T43" fmla="*/ 2032 h 65"/>
                <a:gd name="T44" fmla="*/ 13723 w 273"/>
                <a:gd name="T45" fmla="*/ 2032 h 65"/>
                <a:gd name="T46" fmla="*/ 13764 w 273"/>
                <a:gd name="T47" fmla="*/ 2032 h 65"/>
                <a:gd name="T48" fmla="*/ 13820 w 273"/>
                <a:gd name="T49" fmla="*/ 2080 h 65"/>
                <a:gd name="T50" fmla="*/ 13876 w 273"/>
                <a:gd name="T51" fmla="*/ 2080 h 65"/>
                <a:gd name="T52" fmla="*/ 13974 w 273"/>
                <a:gd name="T53" fmla="*/ 2144 h 65"/>
                <a:gd name="T54" fmla="*/ 14030 w 273"/>
                <a:gd name="T55" fmla="*/ 2144 h 65"/>
                <a:gd name="T56" fmla="*/ 14086 w 273"/>
                <a:gd name="T57" fmla="*/ 2144 h 65"/>
                <a:gd name="T58" fmla="*/ 14086 w 273"/>
                <a:gd name="T59" fmla="*/ 2144 h 65"/>
                <a:gd name="T60" fmla="*/ 14142 w 273"/>
                <a:gd name="T61" fmla="*/ 2144 h 65"/>
                <a:gd name="T62" fmla="*/ 14183 w 273"/>
                <a:gd name="T63" fmla="*/ 2032 h 65"/>
                <a:gd name="T64" fmla="*/ 11893 w 273"/>
                <a:gd name="T65" fmla="*/ 570 h 65"/>
                <a:gd name="T66" fmla="*/ 7147 w 273"/>
                <a:gd name="T67" fmla="*/ 64 h 65"/>
                <a:gd name="T68" fmla="*/ 418 w 273"/>
                <a:gd name="T69" fmla="*/ 1586 h 65"/>
                <a:gd name="T70" fmla="*/ 0 w 273"/>
                <a:gd name="T71" fmla="*/ 1841 h 65"/>
                <a:gd name="T72" fmla="*/ 0 w 273"/>
                <a:gd name="T73" fmla="*/ 1905 h 65"/>
                <a:gd name="T74" fmla="*/ 684 w 273"/>
                <a:gd name="T75" fmla="*/ 3096 h 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3" h="65">
                  <a:moveTo>
                    <a:pt x="13" y="49"/>
                  </a:moveTo>
                  <a:cubicBezTo>
                    <a:pt x="13" y="49"/>
                    <a:pt x="13" y="49"/>
                    <a:pt x="13" y="49"/>
                  </a:cubicBezTo>
                  <a:cubicBezTo>
                    <a:pt x="16" y="52"/>
                    <a:pt x="16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59"/>
                    <a:pt x="29" y="44"/>
                    <a:pt x="32" y="46"/>
                  </a:cubicBezTo>
                  <a:cubicBezTo>
                    <a:pt x="34" y="47"/>
                    <a:pt x="34" y="54"/>
                    <a:pt x="34" y="60"/>
                  </a:cubicBezTo>
                  <a:cubicBezTo>
                    <a:pt x="36" y="57"/>
                    <a:pt x="38" y="54"/>
                    <a:pt x="43" y="51"/>
                  </a:cubicBezTo>
                  <a:cubicBezTo>
                    <a:pt x="89" y="14"/>
                    <a:pt x="167" y="15"/>
                    <a:pt x="206" y="19"/>
                  </a:cubicBezTo>
                  <a:cubicBezTo>
                    <a:pt x="208" y="19"/>
                    <a:pt x="211" y="19"/>
                    <a:pt x="213" y="19"/>
                  </a:cubicBezTo>
                  <a:cubicBezTo>
                    <a:pt x="214" y="19"/>
                    <a:pt x="215" y="19"/>
                    <a:pt x="215" y="19"/>
                  </a:cubicBezTo>
                  <a:cubicBezTo>
                    <a:pt x="217" y="20"/>
                    <a:pt x="219" y="20"/>
                    <a:pt x="221" y="20"/>
                  </a:cubicBezTo>
                  <a:cubicBezTo>
                    <a:pt x="221" y="20"/>
                    <a:pt x="222" y="20"/>
                    <a:pt x="223" y="20"/>
                  </a:cubicBezTo>
                  <a:cubicBezTo>
                    <a:pt x="225" y="21"/>
                    <a:pt x="227" y="21"/>
                    <a:pt x="229" y="21"/>
                  </a:cubicBezTo>
                  <a:cubicBezTo>
                    <a:pt x="229" y="22"/>
                    <a:pt x="230" y="22"/>
                    <a:pt x="231" y="22"/>
                  </a:cubicBezTo>
                  <a:cubicBezTo>
                    <a:pt x="232" y="22"/>
                    <a:pt x="233" y="22"/>
                    <a:pt x="235" y="23"/>
                  </a:cubicBezTo>
                  <a:cubicBezTo>
                    <a:pt x="235" y="23"/>
                    <a:pt x="236" y="23"/>
                    <a:pt x="237" y="23"/>
                  </a:cubicBezTo>
                  <a:cubicBezTo>
                    <a:pt x="238" y="24"/>
                    <a:pt x="239" y="24"/>
                    <a:pt x="240" y="24"/>
                  </a:cubicBezTo>
                  <a:cubicBezTo>
                    <a:pt x="242" y="25"/>
                    <a:pt x="244" y="25"/>
                    <a:pt x="246" y="26"/>
                  </a:cubicBezTo>
                  <a:cubicBezTo>
                    <a:pt x="246" y="26"/>
                    <a:pt x="246" y="26"/>
                    <a:pt x="246" y="26"/>
                  </a:cubicBezTo>
                  <a:cubicBezTo>
                    <a:pt x="246" y="26"/>
                    <a:pt x="247" y="26"/>
                    <a:pt x="247" y="26"/>
                  </a:cubicBezTo>
                  <a:cubicBezTo>
                    <a:pt x="252" y="28"/>
                    <a:pt x="257" y="29"/>
                    <a:pt x="261" y="31"/>
                  </a:cubicBezTo>
                  <a:cubicBezTo>
                    <a:pt x="262" y="31"/>
                    <a:pt x="263" y="32"/>
                    <a:pt x="263" y="32"/>
                  </a:cubicBezTo>
                  <a:cubicBezTo>
                    <a:pt x="263" y="32"/>
                    <a:pt x="263" y="32"/>
                    <a:pt x="263" y="32"/>
                  </a:cubicBezTo>
                  <a:cubicBezTo>
                    <a:pt x="264" y="32"/>
                    <a:pt x="264" y="32"/>
                    <a:pt x="264" y="32"/>
                  </a:cubicBezTo>
                  <a:cubicBezTo>
                    <a:pt x="264" y="32"/>
                    <a:pt x="265" y="32"/>
                    <a:pt x="265" y="33"/>
                  </a:cubicBezTo>
                  <a:cubicBezTo>
                    <a:pt x="266" y="33"/>
                    <a:pt x="266" y="33"/>
                    <a:pt x="266" y="33"/>
                  </a:cubicBezTo>
                  <a:cubicBezTo>
                    <a:pt x="267" y="33"/>
                    <a:pt x="267" y="33"/>
                    <a:pt x="268" y="34"/>
                  </a:cubicBezTo>
                  <a:cubicBezTo>
                    <a:pt x="268" y="34"/>
                    <a:pt x="268" y="34"/>
                    <a:pt x="269" y="34"/>
                  </a:cubicBezTo>
                  <a:cubicBezTo>
                    <a:pt x="269" y="34"/>
                    <a:pt x="269" y="34"/>
                    <a:pt x="270" y="34"/>
                  </a:cubicBezTo>
                  <a:cubicBezTo>
                    <a:pt x="270" y="34"/>
                    <a:pt x="270" y="34"/>
                    <a:pt x="270" y="34"/>
                  </a:cubicBezTo>
                  <a:cubicBezTo>
                    <a:pt x="271" y="34"/>
                    <a:pt x="271" y="34"/>
                    <a:pt x="271" y="34"/>
                  </a:cubicBezTo>
                  <a:cubicBezTo>
                    <a:pt x="272" y="34"/>
                    <a:pt x="273" y="33"/>
                    <a:pt x="272" y="32"/>
                  </a:cubicBezTo>
                  <a:cubicBezTo>
                    <a:pt x="267" y="21"/>
                    <a:pt x="250" y="13"/>
                    <a:pt x="228" y="9"/>
                  </a:cubicBezTo>
                  <a:cubicBezTo>
                    <a:pt x="196" y="3"/>
                    <a:pt x="185" y="1"/>
                    <a:pt x="137" y="1"/>
                  </a:cubicBezTo>
                  <a:cubicBezTo>
                    <a:pt x="71" y="0"/>
                    <a:pt x="33" y="14"/>
                    <a:pt x="8" y="25"/>
                  </a:cubicBezTo>
                  <a:cubicBezTo>
                    <a:pt x="5" y="27"/>
                    <a:pt x="3" y="28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6" y="26"/>
                    <a:pt x="12" y="43"/>
                    <a:pt x="13" y="49"/>
                  </a:cubicBezTo>
                  <a:close/>
                </a:path>
              </a:pathLst>
            </a:custGeom>
            <a:solidFill>
              <a:srgbClr val="F4E5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7" name="Freeform 6">
              <a:extLst>
                <a:ext uri="{FF2B5EF4-FFF2-40B4-BE49-F238E27FC236}">
                  <a16:creationId xmlns:a16="http://schemas.microsoft.com/office/drawing/2014/main" id="{5E52DB1C-601D-4ECD-BE18-927509A50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805"/>
              <a:ext cx="60" cy="195"/>
            </a:xfrm>
            <a:custGeom>
              <a:avLst/>
              <a:gdLst>
                <a:gd name="T0" fmla="*/ 690 w 16"/>
                <a:gd name="T1" fmla="*/ 127 h 49"/>
                <a:gd name="T2" fmla="*/ 788 w 16"/>
                <a:gd name="T3" fmla="*/ 1329 h 49"/>
                <a:gd name="T4" fmla="*/ 578 w 16"/>
                <a:gd name="T5" fmla="*/ 2201 h 49"/>
                <a:gd name="T6" fmla="*/ 266 w 16"/>
                <a:gd name="T7" fmla="*/ 2897 h 49"/>
                <a:gd name="T8" fmla="*/ 56 w 16"/>
                <a:gd name="T9" fmla="*/ 2583 h 49"/>
                <a:gd name="T10" fmla="*/ 56 w 16"/>
                <a:gd name="T11" fmla="*/ 1393 h 49"/>
                <a:gd name="T12" fmla="*/ 690 w 16"/>
                <a:gd name="T13" fmla="*/ 12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8" name="Freeform 7">
              <a:extLst>
                <a:ext uri="{FF2B5EF4-FFF2-40B4-BE49-F238E27FC236}">
                  <a16:creationId xmlns:a16="http://schemas.microsoft.com/office/drawing/2014/main" id="{91E0D859-59B2-4E20-983D-31D9E8231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980"/>
              <a:ext cx="79" cy="184"/>
            </a:xfrm>
            <a:custGeom>
              <a:avLst/>
              <a:gdLst>
                <a:gd name="T0" fmla="*/ 113 w 21"/>
                <a:gd name="T1" fmla="*/ 0 h 46"/>
                <a:gd name="T2" fmla="*/ 113 w 21"/>
                <a:gd name="T3" fmla="*/ 1216 h 46"/>
                <a:gd name="T4" fmla="*/ 692 w 21"/>
                <a:gd name="T5" fmla="*/ 2496 h 46"/>
                <a:gd name="T6" fmla="*/ 1061 w 21"/>
                <a:gd name="T7" fmla="*/ 2880 h 46"/>
                <a:gd name="T8" fmla="*/ 907 w 21"/>
                <a:gd name="T9" fmla="*/ 2112 h 46"/>
                <a:gd name="T10" fmla="*/ 749 w 21"/>
                <a:gd name="T11" fmla="*/ 1152 h 46"/>
                <a:gd name="T12" fmla="*/ 369 w 21"/>
                <a:gd name="T13" fmla="*/ 448 h 46"/>
                <a:gd name="T14" fmla="*/ 113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2F9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79" name="Freeform 8">
              <a:extLst>
                <a:ext uri="{FF2B5EF4-FFF2-40B4-BE49-F238E27FC236}">
                  <a16:creationId xmlns:a16="http://schemas.microsoft.com/office/drawing/2014/main" id="{40D67368-0F9D-4251-82DB-ECAD84A6F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733"/>
              <a:ext cx="762" cy="574"/>
            </a:xfrm>
            <a:custGeom>
              <a:avLst/>
              <a:gdLst>
                <a:gd name="T0" fmla="*/ 265 w 204"/>
                <a:gd name="T1" fmla="*/ 8865 h 144"/>
                <a:gd name="T2" fmla="*/ 265 w 204"/>
                <a:gd name="T3" fmla="*/ 9056 h 144"/>
                <a:gd name="T4" fmla="*/ 3642 w 204"/>
                <a:gd name="T5" fmla="*/ 4560 h 144"/>
                <a:gd name="T6" fmla="*/ 8651 w 204"/>
                <a:gd name="T7" fmla="*/ 3990 h 144"/>
                <a:gd name="T8" fmla="*/ 10575 w 204"/>
                <a:gd name="T9" fmla="*/ 4433 h 144"/>
                <a:gd name="T10" fmla="*/ 10631 w 204"/>
                <a:gd name="T11" fmla="*/ 4433 h 144"/>
                <a:gd name="T12" fmla="*/ 10478 w 204"/>
                <a:gd name="T13" fmla="*/ 3863 h 144"/>
                <a:gd name="T14" fmla="*/ 4172 w 204"/>
                <a:gd name="T15" fmla="*/ 3671 h 144"/>
                <a:gd name="T16" fmla="*/ 1924 w 204"/>
                <a:gd name="T17" fmla="*/ 3225 h 144"/>
                <a:gd name="T18" fmla="*/ 1143 w 204"/>
                <a:gd name="T19" fmla="*/ 64 h 144"/>
                <a:gd name="T20" fmla="*/ 934 w 204"/>
                <a:gd name="T21" fmla="*/ 0 h 144"/>
                <a:gd name="T22" fmla="*/ 97 w 204"/>
                <a:gd name="T23" fmla="*/ 3926 h 144"/>
                <a:gd name="T24" fmla="*/ 474 w 204"/>
                <a:gd name="T25" fmla="*/ 6593 h 144"/>
                <a:gd name="T26" fmla="*/ 265 w 204"/>
                <a:gd name="T27" fmla="*/ 8865 h 1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04" h="144">
                  <a:moveTo>
                    <a:pt x="5" y="140"/>
                  </a:move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0" name="Freeform 9">
              <a:extLst>
                <a:ext uri="{FF2B5EF4-FFF2-40B4-BE49-F238E27FC236}">
                  <a16:creationId xmlns:a16="http://schemas.microsoft.com/office/drawing/2014/main" id="{DE8D4B1F-A6D3-40D0-9916-A72D9D41A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892"/>
              <a:ext cx="150" cy="235"/>
            </a:xfrm>
            <a:custGeom>
              <a:avLst/>
              <a:gdLst>
                <a:gd name="T0" fmla="*/ 424 w 40"/>
                <a:gd name="T1" fmla="*/ 64 h 59"/>
                <a:gd name="T2" fmla="*/ 113 w 40"/>
                <a:gd name="T3" fmla="*/ 1271 h 59"/>
                <a:gd name="T4" fmla="*/ 578 w 40"/>
                <a:gd name="T5" fmla="*/ 3537 h 59"/>
                <a:gd name="T6" fmla="*/ 1898 w 40"/>
                <a:gd name="T7" fmla="*/ 2458 h 59"/>
                <a:gd name="T8" fmla="*/ 1380 w 40"/>
                <a:gd name="T9" fmla="*/ 1458 h 59"/>
                <a:gd name="T10" fmla="*/ 424 w 40"/>
                <a:gd name="T11" fmla="*/ 64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1" name="Freeform 10">
              <a:extLst>
                <a:ext uri="{FF2B5EF4-FFF2-40B4-BE49-F238E27FC236}">
                  <a16:creationId xmlns:a16="http://schemas.microsoft.com/office/drawing/2014/main" id="{843C255F-5B4B-4C2B-9256-A11DDEDF8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653"/>
              <a:ext cx="631" cy="212"/>
            </a:xfrm>
            <a:custGeom>
              <a:avLst/>
              <a:gdLst>
                <a:gd name="T0" fmla="*/ 6512 w 169"/>
                <a:gd name="T1" fmla="*/ 0 h 53"/>
                <a:gd name="T2" fmla="*/ 3330 w 169"/>
                <a:gd name="T3" fmla="*/ 256 h 53"/>
                <a:gd name="T4" fmla="*/ 724 w 169"/>
                <a:gd name="T5" fmla="*/ 1088 h 53"/>
                <a:gd name="T6" fmla="*/ 56 w 169"/>
                <a:gd name="T7" fmla="*/ 2368 h 53"/>
                <a:gd name="T8" fmla="*/ 306 w 169"/>
                <a:gd name="T9" fmla="*/ 3392 h 53"/>
                <a:gd name="T10" fmla="*/ 306 w 169"/>
                <a:gd name="T11" fmla="*/ 3392 h 53"/>
                <a:gd name="T12" fmla="*/ 836 w 169"/>
                <a:gd name="T13" fmla="*/ 2560 h 53"/>
                <a:gd name="T14" fmla="*/ 933 w 169"/>
                <a:gd name="T15" fmla="*/ 3008 h 53"/>
                <a:gd name="T16" fmla="*/ 2550 w 169"/>
                <a:gd name="T17" fmla="*/ 1664 h 53"/>
                <a:gd name="T18" fmla="*/ 7542 w 169"/>
                <a:gd name="T19" fmla="*/ 320 h 53"/>
                <a:gd name="T20" fmla="*/ 6512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2" name="Freeform 11">
              <a:extLst>
                <a:ext uri="{FF2B5EF4-FFF2-40B4-BE49-F238E27FC236}">
                  <a16:creationId xmlns:a16="http://schemas.microsoft.com/office/drawing/2014/main" id="{634B3270-368B-4E79-B2B6-236C282A7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088"/>
              <a:ext cx="138" cy="295"/>
            </a:xfrm>
            <a:custGeom>
              <a:avLst/>
              <a:gdLst>
                <a:gd name="T0" fmla="*/ 1447 w 37"/>
                <a:gd name="T1" fmla="*/ 2224 h 74"/>
                <a:gd name="T2" fmla="*/ 265 w 37"/>
                <a:gd name="T3" fmla="*/ 0 h 74"/>
                <a:gd name="T4" fmla="*/ 362 w 37"/>
                <a:gd name="T5" fmla="*/ 383 h 74"/>
                <a:gd name="T6" fmla="*/ 515 w 37"/>
                <a:gd name="T7" fmla="*/ 1144 h 74"/>
                <a:gd name="T8" fmla="*/ 153 w 37"/>
                <a:gd name="T9" fmla="*/ 761 h 74"/>
                <a:gd name="T10" fmla="*/ 0 w 37"/>
                <a:gd name="T11" fmla="*/ 446 h 74"/>
                <a:gd name="T12" fmla="*/ 265 w 37"/>
                <a:gd name="T13" fmla="*/ 2527 h 74"/>
                <a:gd name="T14" fmla="*/ 1350 w 37"/>
                <a:gd name="T15" fmla="*/ 4369 h 74"/>
                <a:gd name="T16" fmla="*/ 1447 w 37"/>
                <a:gd name="T17" fmla="*/ 2224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3" name="Freeform 12">
              <a:extLst>
                <a:ext uri="{FF2B5EF4-FFF2-40B4-BE49-F238E27FC236}">
                  <a16:creationId xmlns:a16="http://schemas.microsoft.com/office/drawing/2014/main" id="{5AE5855E-EDA0-4773-B718-E7D6F3E24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267"/>
              <a:ext cx="97" cy="100"/>
            </a:xfrm>
            <a:custGeom>
              <a:avLst/>
              <a:gdLst>
                <a:gd name="T0" fmla="*/ 306 w 26"/>
                <a:gd name="T1" fmla="*/ 1408 h 25"/>
                <a:gd name="T2" fmla="*/ 1142 w 26"/>
                <a:gd name="T3" fmla="*/ 192 h 25"/>
                <a:gd name="T4" fmla="*/ 306 w 26"/>
                <a:gd name="T5" fmla="*/ 140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solidFill>
              <a:srgbClr val="FFEC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4" name="Freeform 13">
              <a:extLst>
                <a:ext uri="{FF2B5EF4-FFF2-40B4-BE49-F238E27FC236}">
                  <a16:creationId xmlns:a16="http://schemas.microsoft.com/office/drawing/2014/main" id="{6D2E26D2-C97A-4E3A-BF1C-6D63E3513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825"/>
              <a:ext cx="108" cy="303"/>
            </a:xfrm>
            <a:custGeom>
              <a:avLst/>
              <a:gdLst>
                <a:gd name="T0" fmla="*/ 1400 w 29"/>
                <a:gd name="T1" fmla="*/ 3672 h 76"/>
                <a:gd name="T2" fmla="*/ 1344 w 29"/>
                <a:gd name="T3" fmla="*/ 2655 h 76"/>
                <a:gd name="T4" fmla="*/ 1289 w 29"/>
                <a:gd name="T5" fmla="*/ 2464 h 76"/>
                <a:gd name="T6" fmla="*/ 1289 w 29"/>
                <a:gd name="T7" fmla="*/ 2464 h 76"/>
                <a:gd name="T8" fmla="*/ 1233 w 29"/>
                <a:gd name="T9" fmla="*/ 2591 h 76"/>
                <a:gd name="T10" fmla="*/ 1028 w 29"/>
                <a:gd name="T11" fmla="*/ 2288 h 76"/>
                <a:gd name="T12" fmla="*/ 1028 w 29"/>
                <a:gd name="T13" fmla="*/ 1080 h 76"/>
                <a:gd name="T14" fmla="*/ 1028 w 29"/>
                <a:gd name="T15" fmla="*/ 1017 h 76"/>
                <a:gd name="T16" fmla="*/ 1028 w 29"/>
                <a:gd name="T17" fmla="*/ 1017 h 76"/>
                <a:gd name="T18" fmla="*/ 626 w 29"/>
                <a:gd name="T19" fmla="*/ 0 h 76"/>
                <a:gd name="T20" fmla="*/ 722 w 29"/>
                <a:gd name="T21" fmla="*/ 2161 h 76"/>
                <a:gd name="T22" fmla="*/ 0 w 29"/>
                <a:gd name="T23" fmla="*/ 2464 h 76"/>
                <a:gd name="T24" fmla="*/ 875 w 29"/>
                <a:gd name="T25" fmla="*/ 3417 h 76"/>
                <a:gd name="T26" fmla="*/ 1400 w 29"/>
                <a:gd name="T27" fmla="*/ 4816 h 76"/>
                <a:gd name="T28" fmla="*/ 1497 w 29"/>
                <a:gd name="T29" fmla="*/ 4055 h 76"/>
                <a:gd name="T30" fmla="*/ 1400 w 29"/>
                <a:gd name="T31" fmla="*/ 3672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5" name="Freeform 14">
              <a:extLst>
                <a:ext uri="{FF2B5EF4-FFF2-40B4-BE49-F238E27FC236}">
                  <a16:creationId xmlns:a16="http://schemas.microsoft.com/office/drawing/2014/main" id="{D3CD8A7F-AE03-488C-90BD-9D25AB600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972"/>
              <a:ext cx="1304" cy="1618"/>
            </a:xfrm>
            <a:custGeom>
              <a:avLst/>
              <a:gdLst>
                <a:gd name="T0" fmla="*/ 5164 w 349"/>
                <a:gd name="T1" fmla="*/ 13546 h 406"/>
                <a:gd name="T2" fmla="*/ 14602 w 349"/>
                <a:gd name="T3" fmla="*/ 13422 h 406"/>
                <a:gd name="T4" fmla="*/ 15230 w 349"/>
                <a:gd name="T5" fmla="*/ 15439 h 406"/>
                <a:gd name="T6" fmla="*/ 15749 w 349"/>
                <a:gd name="T7" fmla="*/ 16327 h 406"/>
                <a:gd name="T8" fmla="*/ 15020 w 349"/>
                <a:gd name="T9" fmla="*/ 19488 h 406"/>
                <a:gd name="T10" fmla="*/ 15173 w 349"/>
                <a:gd name="T11" fmla="*/ 25314 h 406"/>
                <a:gd name="T12" fmla="*/ 16530 w 349"/>
                <a:gd name="T13" fmla="*/ 25697 h 406"/>
                <a:gd name="T14" fmla="*/ 17938 w 349"/>
                <a:gd name="T15" fmla="*/ 25191 h 406"/>
                <a:gd name="T16" fmla="*/ 18107 w 349"/>
                <a:gd name="T17" fmla="*/ 9118 h 406"/>
                <a:gd name="T18" fmla="*/ 16489 w 349"/>
                <a:gd name="T19" fmla="*/ 3858 h 406"/>
                <a:gd name="T20" fmla="*/ 14030 w 349"/>
                <a:gd name="T21" fmla="*/ 1777 h 406"/>
                <a:gd name="T22" fmla="*/ 11056 w 349"/>
                <a:gd name="T23" fmla="*/ 191 h 406"/>
                <a:gd name="T24" fmla="*/ 6045 w 349"/>
                <a:gd name="T25" fmla="*/ 761 h 406"/>
                <a:gd name="T26" fmla="*/ 2612 w 349"/>
                <a:gd name="T27" fmla="*/ 5384 h 406"/>
                <a:gd name="T28" fmla="*/ 306 w 349"/>
                <a:gd name="T29" fmla="*/ 10007 h 406"/>
                <a:gd name="T30" fmla="*/ 684 w 349"/>
                <a:gd name="T31" fmla="*/ 11960 h 406"/>
                <a:gd name="T32" fmla="*/ 684 w 349"/>
                <a:gd name="T33" fmla="*/ 11960 h 406"/>
                <a:gd name="T34" fmla="*/ 1562 w 349"/>
                <a:gd name="T35" fmla="*/ 12342 h 406"/>
                <a:gd name="T36" fmla="*/ 1674 w 349"/>
                <a:gd name="T37" fmla="*/ 12402 h 406"/>
                <a:gd name="T38" fmla="*/ 2193 w 349"/>
                <a:gd name="T39" fmla="*/ 12023 h 406"/>
                <a:gd name="T40" fmla="*/ 8922 w 349"/>
                <a:gd name="T41" fmla="*/ 10513 h 406"/>
                <a:gd name="T42" fmla="*/ 13668 w 349"/>
                <a:gd name="T43" fmla="*/ 11007 h 406"/>
                <a:gd name="T44" fmla="*/ 15958 w 349"/>
                <a:gd name="T45" fmla="*/ 12466 h 406"/>
                <a:gd name="T46" fmla="*/ 12524 w 349"/>
                <a:gd name="T47" fmla="*/ 11641 h 406"/>
                <a:gd name="T48" fmla="*/ 4020 w 349"/>
                <a:gd name="T49" fmla="*/ 13673 h 406"/>
                <a:gd name="T50" fmla="*/ 3546 w 349"/>
                <a:gd name="T51" fmla="*/ 14247 h 406"/>
                <a:gd name="T52" fmla="*/ 3546 w 349"/>
                <a:gd name="T53" fmla="*/ 14562 h 406"/>
                <a:gd name="T54" fmla="*/ 3337 w 349"/>
                <a:gd name="T55" fmla="*/ 15439 h 406"/>
                <a:gd name="T56" fmla="*/ 3071 w 349"/>
                <a:gd name="T57" fmla="*/ 16009 h 406"/>
                <a:gd name="T58" fmla="*/ 3127 w 349"/>
                <a:gd name="T59" fmla="*/ 16136 h 406"/>
                <a:gd name="T60" fmla="*/ 3183 w 349"/>
                <a:gd name="T61" fmla="*/ 16009 h 406"/>
                <a:gd name="T62" fmla="*/ 3449 w 349"/>
                <a:gd name="T63" fmla="*/ 16455 h 406"/>
                <a:gd name="T64" fmla="*/ 3811 w 349"/>
                <a:gd name="T65" fmla="*/ 17152 h 406"/>
                <a:gd name="T66" fmla="*/ 3811 w 349"/>
                <a:gd name="T67" fmla="*/ 17471 h 406"/>
                <a:gd name="T68" fmla="*/ 3852 w 349"/>
                <a:gd name="T69" fmla="*/ 17471 h 406"/>
                <a:gd name="T70" fmla="*/ 5055 w 349"/>
                <a:gd name="T71" fmla="*/ 18679 h 406"/>
                <a:gd name="T72" fmla="*/ 5948 w 349"/>
                <a:gd name="T73" fmla="*/ 18679 h 406"/>
                <a:gd name="T74" fmla="*/ 5683 w 349"/>
                <a:gd name="T75" fmla="*/ 18169 h 406"/>
                <a:gd name="T76" fmla="*/ 4230 w 349"/>
                <a:gd name="T77" fmla="*/ 16897 h 406"/>
                <a:gd name="T78" fmla="*/ 5164 w 349"/>
                <a:gd name="T79" fmla="*/ 1354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6" name="Freeform 15">
              <a:extLst>
                <a:ext uri="{FF2B5EF4-FFF2-40B4-BE49-F238E27FC236}">
                  <a16:creationId xmlns:a16="http://schemas.microsoft.com/office/drawing/2014/main" id="{BDE7B837-C56B-4746-95EB-255A60AB0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976"/>
              <a:ext cx="1286" cy="777"/>
            </a:xfrm>
            <a:custGeom>
              <a:avLst/>
              <a:gdLst>
                <a:gd name="T0" fmla="*/ 17974 w 344"/>
                <a:gd name="T1" fmla="*/ 8160 h 195"/>
                <a:gd name="T2" fmla="*/ 17454 w 344"/>
                <a:gd name="T3" fmla="*/ 5762 h 195"/>
                <a:gd name="T4" fmla="*/ 16770 w 344"/>
                <a:gd name="T5" fmla="*/ 4303 h 195"/>
                <a:gd name="T6" fmla="*/ 16086 w 344"/>
                <a:gd name="T7" fmla="*/ 3793 h 195"/>
                <a:gd name="T8" fmla="*/ 16142 w 344"/>
                <a:gd name="T9" fmla="*/ 3730 h 195"/>
                <a:gd name="T10" fmla="*/ 14060 w 344"/>
                <a:gd name="T11" fmla="*/ 1713 h 195"/>
                <a:gd name="T12" fmla="*/ 12953 w 344"/>
                <a:gd name="T13" fmla="*/ 510 h 195"/>
                <a:gd name="T14" fmla="*/ 12744 w 344"/>
                <a:gd name="T15" fmla="*/ 446 h 195"/>
                <a:gd name="T16" fmla="*/ 11544 w 344"/>
                <a:gd name="T17" fmla="*/ 191 h 195"/>
                <a:gd name="T18" fmla="*/ 11544 w 344"/>
                <a:gd name="T19" fmla="*/ 191 h 195"/>
                <a:gd name="T20" fmla="*/ 11544 w 344"/>
                <a:gd name="T21" fmla="*/ 191 h 195"/>
                <a:gd name="T22" fmla="*/ 11335 w 344"/>
                <a:gd name="T23" fmla="*/ 191 h 195"/>
                <a:gd name="T24" fmla="*/ 11084 w 344"/>
                <a:gd name="T25" fmla="*/ 128 h 195"/>
                <a:gd name="T26" fmla="*/ 10707 w 344"/>
                <a:gd name="T27" fmla="*/ 128 h 195"/>
                <a:gd name="T28" fmla="*/ 6064 w 344"/>
                <a:gd name="T29" fmla="*/ 697 h 195"/>
                <a:gd name="T30" fmla="*/ 2613 w 344"/>
                <a:gd name="T31" fmla="*/ 5319 h 195"/>
                <a:gd name="T32" fmla="*/ 307 w 344"/>
                <a:gd name="T33" fmla="*/ 9938 h 195"/>
                <a:gd name="T34" fmla="*/ 684 w 344"/>
                <a:gd name="T35" fmla="*/ 11890 h 195"/>
                <a:gd name="T36" fmla="*/ 684 w 344"/>
                <a:gd name="T37" fmla="*/ 11890 h 195"/>
                <a:gd name="T38" fmla="*/ 1566 w 344"/>
                <a:gd name="T39" fmla="*/ 12273 h 195"/>
                <a:gd name="T40" fmla="*/ 1679 w 344"/>
                <a:gd name="T41" fmla="*/ 12336 h 195"/>
                <a:gd name="T42" fmla="*/ 1148 w 344"/>
                <a:gd name="T43" fmla="*/ 10938 h 195"/>
                <a:gd name="T44" fmla="*/ 3032 w 344"/>
                <a:gd name="T45" fmla="*/ 6447 h 195"/>
                <a:gd name="T46" fmla="*/ 6221 w 344"/>
                <a:gd name="T47" fmla="*/ 1905 h 195"/>
                <a:gd name="T48" fmla="*/ 10819 w 344"/>
                <a:gd name="T49" fmla="*/ 889 h 195"/>
                <a:gd name="T50" fmla="*/ 12535 w 344"/>
                <a:gd name="T51" fmla="*/ 1526 h 195"/>
                <a:gd name="T52" fmla="*/ 11181 w 344"/>
                <a:gd name="T53" fmla="*/ 2969 h 195"/>
                <a:gd name="T54" fmla="*/ 9922 w 344"/>
                <a:gd name="T55" fmla="*/ 2905 h 195"/>
                <a:gd name="T56" fmla="*/ 10187 w 344"/>
                <a:gd name="T57" fmla="*/ 3032 h 195"/>
                <a:gd name="T58" fmla="*/ 10131 w 344"/>
                <a:gd name="T59" fmla="*/ 3032 h 195"/>
                <a:gd name="T60" fmla="*/ 10243 w 344"/>
                <a:gd name="T61" fmla="*/ 3096 h 195"/>
                <a:gd name="T62" fmla="*/ 14520 w 344"/>
                <a:gd name="T63" fmla="*/ 5762 h 195"/>
                <a:gd name="T64" fmla="*/ 5645 w 344"/>
                <a:gd name="T65" fmla="*/ 5574 h 195"/>
                <a:gd name="T66" fmla="*/ 5533 w 344"/>
                <a:gd name="T67" fmla="*/ 5511 h 195"/>
                <a:gd name="T68" fmla="*/ 5742 w 344"/>
                <a:gd name="T69" fmla="*/ 4303 h 195"/>
                <a:gd name="T70" fmla="*/ 6277 w 344"/>
                <a:gd name="T71" fmla="*/ 3160 h 195"/>
                <a:gd name="T72" fmla="*/ 6221 w 344"/>
                <a:gd name="T73" fmla="*/ 3224 h 195"/>
                <a:gd name="T74" fmla="*/ 5114 w 344"/>
                <a:gd name="T75" fmla="*/ 4682 h 195"/>
                <a:gd name="T76" fmla="*/ 5017 w 344"/>
                <a:gd name="T77" fmla="*/ 5447 h 195"/>
                <a:gd name="T78" fmla="*/ 8987 w 344"/>
                <a:gd name="T79" fmla="*/ 7527 h 195"/>
                <a:gd name="T80" fmla="*/ 15469 w 344"/>
                <a:gd name="T81" fmla="*/ 7144 h 195"/>
                <a:gd name="T82" fmla="*/ 15469 w 344"/>
                <a:gd name="T83" fmla="*/ 7144 h 195"/>
                <a:gd name="T84" fmla="*/ 15469 w 344"/>
                <a:gd name="T85" fmla="*/ 8479 h 195"/>
                <a:gd name="T86" fmla="*/ 5073 w 344"/>
                <a:gd name="T87" fmla="*/ 7654 h 195"/>
                <a:gd name="T88" fmla="*/ 4389 w 344"/>
                <a:gd name="T89" fmla="*/ 8033 h 195"/>
                <a:gd name="T90" fmla="*/ 5436 w 344"/>
                <a:gd name="T91" fmla="*/ 8607 h 195"/>
                <a:gd name="T92" fmla="*/ 8359 w 344"/>
                <a:gd name="T93" fmla="*/ 10065 h 195"/>
                <a:gd name="T94" fmla="*/ 14423 w 344"/>
                <a:gd name="T95" fmla="*/ 9810 h 195"/>
                <a:gd name="T96" fmla="*/ 16254 w 344"/>
                <a:gd name="T97" fmla="*/ 8288 h 195"/>
                <a:gd name="T98" fmla="*/ 17036 w 344"/>
                <a:gd name="T99" fmla="*/ 8288 h 195"/>
                <a:gd name="T100" fmla="*/ 17974 w 344"/>
                <a:gd name="T101" fmla="*/ 10814 h 195"/>
                <a:gd name="T102" fmla="*/ 17974 w 344"/>
                <a:gd name="T103" fmla="*/ 8160 h 19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344" h="195">
                  <a:moveTo>
                    <a:pt x="344" y="129"/>
                  </a:moveTo>
                  <a:cubicBezTo>
                    <a:pt x="344" y="114"/>
                    <a:pt x="340" y="104"/>
                    <a:pt x="334" y="91"/>
                  </a:cubicBezTo>
                  <a:cubicBezTo>
                    <a:pt x="331" y="83"/>
                    <a:pt x="326" y="75"/>
                    <a:pt x="321" y="68"/>
                  </a:cubicBezTo>
                  <a:cubicBezTo>
                    <a:pt x="317" y="63"/>
                    <a:pt x="314" y="61"/>
                    <a:pt x="308" y="60"/>
                  </a:cubicBezTo>
                  <a:cubicBezTo>
                    <a:pt x="309" y="60"/>
                    <a:pt x="309" y="59"/>
                    <a:pt x="309" y="59"/>
                  </a:cubicBezTo>
                  <a:cubicBezTo>
                    <a:pt x="282" y="51"/>
                    <a:pt x="276" y="37"/>
                    <a:pt x="269" y="27"/>
                  </a:cubicBezTo>
                  <a:cubicBezTo>
                    <a:pt x="262" y="18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9" y="191"/>
                    <a:pt x="21" y="190"/>
                    <a:pt x="30" y="194"/>
                  </a:cubicBezTo>
                  <a:cubicBezTo>
                    <a:pt x="31" y="194"/>
                    <a:pt x="31" y="194"/>
                    <a:pt x="32" y="195"/>
                  </a:cubicBezTo>
                  <a:cubicBezTo>
                    <a:pt x="28" y="191"/>
                    <a:pt x="22" y="190"/>
                    <a:pt x="22" y="173"/>
                  </a:cubicBezTo>
                  <a:cubicBezTo>
                    <a:pt x="21" y="155"/>
                    <a:pt x="40" y="135"/>
                    <a:pt x="58" y="102"/>
                  </a:cubicBezTo>
                  <a:cubicBezTo>
                    <a:pt x="77" y="69"/>
                    <a:pt x="96" y="49"/>
                    <a:pt x="119" y="30"/>
                  </a:cubicBezTo>
                  <a:cubicBezTo>
                    <a:pt x="145" y="8"/>
                    <a:pt x="202" y="13"/>
                    <a:pt x="207" y="14"/>
                  </a:cubicBezTo>
                  <a:cubicBezTo>
                    <a:pt x="216" y="15"/>
                    <a:pt x="235" y="16"/>
                    <a:pt x="240" y="24"/>
                  </a:cubicBezTo>
                  <a:cubicBezTo>
                    <a:pt x="250" y="41"/>
                    <a:pt x="231" y="46"/>
                    <a:pt x="214" y="47"/>
                  </a:cubicBezTo>
                  <a:cubicBezTo>
                    <a:pt x="209" y="47"/>
                    <a:pt x="203" y="48"/>
                    <a:pt x="190" y="46"/>
                  </a:cubicBezTo>
                  <a:cubicBezTo>
                    <a:pt x="195" y="48"/>
                    <a:pt x="195" y="48"/>
                    <a:pt x="195" y="48"/>
                  </a:cubicBezTo>
                  <a:cubicBezTo>
                    <a:pt x="194" y="48"/>
                    <a:pt x="194" y="48"/>
                    <a:pt x="194" y="48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278" y="91"/>
                    <a:pt x="278" y="91"/>
                    <a:pt x="278" y="91"/>
                  </a:cubicBezTo>
                  <a:cubicBezTo>
                    <a:pt x="278" y="91"/>
                    <a:pt x="116" y="99"/>
                    <a:pt x="108" y="88"/>
                  </a:cubicBezTo>
                  <a:cubicBezTo>
                    <a:pt x="106" y="87"/>
                    <a:pt x="106" y="87"/>
                    <a:pt x="106" y="87"/>
                  </a:cubicBezTo>
                  <a:cubicBezTo>
                    <a:pt x="105" y="81"/>
                    <a:pt x="107" y="73"/>
                    <a:pt x="110" y="68"/>
                  </a:cubicBezTo>
                  <a:cubicBezTo>
                    <a:pt x="113" y="64"/>
                    <a:pt x="127" y="55"/>
                    <a:pt x="120" y="50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120" y="63"/>
                    <a:pt x="104" y="67"/>
                    <a:pt x="98" y="74"/>
                  </a:cubicBezTo>
                  <a:cubicBezTo>
                    <a:pt x="95" y="78"/>
                    <a:pt x="95" y="83"/>
                    <a:pt x="96" y="86"/>
                  </a:cubicBezTo>
                  <a:cubicBezTo>
                    <a:pt x="101" y="106"/>
                    <a:pt x="130" y="113"/>
                    <a:pt x="172" y="119"/>
                  </a:cubicBezTo>
                  <a:cubicBezTo>
                    <a:pt x="206" y="124"/>
                    <a:pt x="264" y="122"/>
                    <a:pt x="296" y="113"/>
                  </a:cubicBezTo>
                  <a:cubicBezTo>
                    <a:pt x="296" y="113"/>
                    <a:pt x="296" y="113"/>
                    <a:pt x="296" y="113"/>
                  </a:cubicBezTo>
                  <a:cubicBezTo>
                    <a:pt x="296" y="113"/>
                    <a:pt x="304" y="124"/>
                    <a:pt x="296" y="134"/>
                  </a:cubicBezTo>
                  <a:cubicBezTo>
                    <a:pt x="97" y="121"/>
                    <a:pt x="97" y="121"/>
                    <a:pt x="97" y="121"/>
                  </a:cubicBezTo>
                  <a:cubicBezTo>
                    <a:pt x="84" y="127"/>
                    <a:pt x="84" y="127"/>
                    <a:pt x="84" y="127"/>
                  </a:cubicBezTo>
                  <a:cubicBezTo>
                    <a:pt x="94" y="123"/>
                    <a:pt x="94" y="126"/>
                    <a:pt x="104" y="136"/>
                  </a:cubicBezTo>
                  <a:cubicBezTo>
                    <a:pt x="114" y="146"/>
                    <a:pt x="130" y="159"/>
                    <a:pt x="160" y="159"/>
                  </a:cubicBezTo>
                  <a:cubicBezTo>
                    <a:pt x="190" y="159"/>
                    <a:pt x="252" y="163"/>
                    <a:pt x="276" y="155"/>
                  </a:cubicBezTo>
                  <a:cubicBezTo>
                    <a:pt x="296" y="149"/>
                    <a:pt x="306" y="142"/>
                    <a:pt x="311" y="131"/>
                  </a:cubicBezTo>
                  <a:cubicBezTo>
                    <a:pt x="317" y="127"/>
                    <a:pt x="324" y="129"/>
                    <a:pt x="326" y="131"/>
                  </a:cubicBezTo>
                  <a:cubicBezTo>
                    <a:pt x="339" y="141"/>
                    <a:pt x="343" y="156"/>
                    <a:pt x="344" y="171"/>
                  </a:cubicBezTo>
                  <a:cubicBezTo>
                    <a:pt x="344" y="157"/>
                    <a:pt x="344" y="143"/>
                    <a:pt x="344" y="129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7" name="Freeform 16">
              <a:extLst>
                <a:ext uri="{FF2B5EF4-FFF2-40B4-BE49-F238E27FC236}">
                  <a16:creationId xmlns:a16="http://schemas.microsoft.com/office/drawing/2014/main" id="{0A673203-7760-4ADA-8F8B-E92254D25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" y="2203"/>
              <a:ext cx="169" cy="307"/>
            </a:xfrm>
            <a:custGeom>
              <a:avLst/>
              <a:gdLst>
                <a:gd name="T0" fmla="*/ 56 w 45"/>
                <a:gd name="T1" fmla="*/ 0 h 77"/>
                <a:gd name="T2" fmla="*/ 537 w 45"/>
                <a:gd name="T3" fmla="*/ 1399 h 77"/>
                <a:gd name="T4" fmla="*/ 635 w 45"/>
                <a:gd name="T5" fmla="*/ 2033 h 77"/>
                <a:gd name="T6" fmla="*/ 1115 w 45"/>
                <a:gd name="T7" fmla="*/ 2592 h 77"/>
                <a:gd name="T8" fmla="*/ 2328 w 45"/>
                <a:gd name="T9" fmla="*/ 4880 h 77"/>
                <a:gd name="T10" fmla="*/ 1904 w 45"/>
                <a:gd name="T11" fmla="*/ 2911 h 77"/>
                <a:gd name="T12" fmla="*/ 1269 w 45"/>
                <a:gd name="T13" fmla="*/ 953 h 7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5" h="77">
                  <a:moveTo>
                    <a:pt x="1" y="0"/>
                  </a:moveTo>
                  <a:cubicBezTo>
                    <a:pt x="1" y="8"/>
                    <a:pt x="0" y="15"/>
                    <a:pt x="10" y="22"/>
                  </a:cubicBezTo>
                  <a:cubicBezTo>
                    <a:pt x="13" y="24"/>
                    <a:pt x="10" y="28"/>
                    <a:pt x="12" y="32"/>
                  </a:cubicBezTo>
                  <a:cubicBezTo>
                    <a:pt x="14" y="35"/>
                    <a:pt x="18" y="37"/>
                    <a:pt x="21" y="41"/>
                  </a:cubicBezTo>
                  <a:cubicBezTo>
                    <a:pt x="28" y="53"/>
                    <a:pt x="31" y="64"/>
                    <a:pt x="44" y="77"/>
                  </a:cubicBezTo>
                  <a:cubicBezTo>
                    <a:pt x="45" y="67"/>
                    <a:pt x="39" y="55"/>
                    <a:pt x="36" y="46"/>
                  </a:cubicBezTo>
                  <a:cubicBezTo>
                    <a:pt x="33" y="36"/>
                    <a:pt x="33" y="21"/>
                    <a:pt x="24" y="15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8" name="Freeform 17">
              <a:extLst>
                <a:ext uri="{FF2B5EF4-FFF2-40B4-BE49-F238E27FC236}">
                  <a16:creationId xmlns:a16="http://schemas.microsoft.com/office/drawing/2014/main" id="{FB34C5B3-BC8E-4A1A-A11C-970B550AB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4" y="2454"/>
              <a:ext cx="781" cy="160"/>
            </a:xfrm>
            <a:custGeom>
              <a:avLst/>
              <a:gdLst>
                <a:gd name="T0" fmla="*/ 990 w 209"/>
                <a:gd name="T1" fmla="*/ 960 h 40"/>
                <a:gd name="T2" fmla="*/ 2459 w 209"/>
                <a:gd name="T3" fmla="*/ 2112 h 40"/>
                <a:gd name="T4" fmla="*/ 8143 w 209"/>
                <a:gd name="T5" fmla="*/ 2240 h 40"/>
                <a:gd name="T6" fmla="*/ 10904 w 209"/>
                <a:gd name="T7" fmla="*/ 192 h 40"/>
                <a:gd name="T8" fmla="*/ 10695 w 209"/>
                <a:gd name="T9" fmla="*/ 448 h 40"/>
                <a:gd name="T10" fmla="*/ 8561 w 209"/>
                <a:gd name="T11" fmla="*/ 1472 h 40"/>
                <a:gd name="T12" fmla="*/ 4750 w 209"/>
                <a:gd name="T13" fmla="*/ 1600 h 40"/>
                <a:gd name="T14" fmla="*/ 1256 w 209"/>
                <a:gd name="T15" fmla="*/ 704 h 40"/>
                <a:gd name="T16" fmla="*/ 0 w 209"/>
                <a:gd name="T17" fmla="*/ 320 h 40"/>
                <a:gd name="T18" fmla="*/ 990 w 209"/>
                <a:gd name="T19" fmla="*/ 960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9" h="40">
                  <a:moveTo>
                    <a:pt x="19" y="15"/>
                  </a:moveTo>
                  <a:cubicBezTo>
                    <a:pt x="26" y="21"/>
                    <a:pt x="34" y="29"/>
                    <a:pt x="47" y="33"/>
                  </a:cubicBezTo>
                  <a:cubicBezTo>
                    <a:pt x="63" y="37"/>
                    <a:pt x="110" y="40"/>
                    <a:pt x="156" y="35"/>
                  </a:cubicBezTo>
                  <a:cubicBezTo>
                    <a:pt x="202" y="29"/>
                    <a:pt x="209" y="15"/>
                    <a:pt x="209" y="3"/>
                  </a:cubicBezTo>
                  <a:cubicBezTo>
                    <a:pt x="205" y="7"/>
                    <a:pt x="205" y="7"/>
                    <a:pt x="205" y="7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10" y="0"/>
                    <a:pt x="0" y="5"/>
                  </a:cubicBezTo>
                  <a:cubicBezTo>
                    <a:pt x="5" y="3"/>
                    <a:pt x="15" y="10"/>
                    <a:pt x="19" y="15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9" name="Freeform 18">
              <a:extLst>
                <a:ext uri="{FF2B5EF4-FFF2-40B4-BE49-F238E27FC236}">
                  <a16:creationId xmlns:a16="http://schemas.microsoft.com/office/drawing/2014/main" id="{A17014C5-9738-4A74-8A2B-8B6233CD6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1" y="2203"/>
              <a:ext cx="759" cy="267"/>
            </a:xfrm>
            <a:custGeom>
              <a:avLst/>
              <a:gdLst>
                <a:gd name="T0" fmla="*/ 0 w 203"/>
                <a:gd name="T1" fmla="*/ 2527 h 67"/>
                <a:gd name="T2" fmla="*/ 7156 w 203"/>
                <a:gd name="T3" fmla="*/ 3670 h 67"/>
                <a:gd name="T4" fmla="*/ 10458 w 203"/>
                <a:gd name="T5" fmla="*/ 2208 h 67"/>
                <a:gd name="T6" fmla="*/ 8891 w 203"/>
                <a:gd name="T7" fmla="*/ 952 h 67"/>
                <a:gd name="T8" fmla="*/ 5593 w 203"/>
                <a:gd name="T9" fmla="*/ 0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67">
                  <a:moveTo>
                    <a:pt x="0" y="40"/>
                  </a:moveTo>
                  <a:cubicBezTo>
                    <a:pt x="9" y="50"/>
                    <a:pt x="83" y="67"/>
                    <a:pt x="137" y="58"/>
                  </a:cubicBezTo>
                  <a:cubicBezTo>
                    <a:pt x="190" y="50"/>
                    <a:pt x="197" y="46"/>
                    <a:pt x="200" y="35"/>
                  </a:cubicBezTo>
                  <a:cubicBezTo>
                    <a:pt x="203" y="24"/>
                    <a:pt x="188" y="18"/>
                    <a:pt x="170" y="15"/>
                  </a:cubicBezTo>
                  <a:cubicBezTo>
                    <a:pt x="152" y="12"/>
                    <a:pt x="107" y="0"/>
                    <a:pt x="107" y="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0" name="Freeform 19">
              <a:extLst>
                <a:ext uri="{FF2B5EF4-FFF2-40B4-BE49-F238E27FC236}">
                  <a16:creationId xmlns:a16="http://schemas.microsoft.com/office/drawing/2014/main" id="{DD2E6EBF-1A71-4F21-B3F4-B4335C3C2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598"/>
              <a:ext cx="104" cy="346"/>
            </a:xfrm>
            <a:custGeom>
              <a:avLst/>
              <a:gdLst>
                <a:gd name="T0" fmla="*/ 0 w 28"/>
                <a:gd name="T1" fmla="*/ 0 h 87"/>
                <a:gd name="T2" fmla="*/ 620 w 28"/>
                <a:gd name="T3" fmla="*/ 2136 h 87"/>
                <a:gd name="T4" fmla="*/ 1337 w 28"/>
                <a:gd name="T5" fmla="*/ 5472 h 87"/>
                <a:gd name="T6" fmla="*/ 813 w 28"/>
                <a:gd name="T7" fmla="*/ 1881 h 87"/>
                <a:gd name="T8" fmla="*/ 620 w 28"/>
                <a:gd name="T9" fmla="*/ 255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87">
                  <a:moveTo>
                    <a:pt x="0" y="0"/>
                  </a:moveTo>
                  <a:cubicBezTo>
                    <a:pt x="2" y="11"/>
                    <a:pt x="7" y="23"/>
                    <a:pt x="12" y="34"/>
                  </a:cubicBezTo>
                  <a:cubicBezTo>
                    <a:pt x="18" y="45"/>
                    <a:pt x="26" y="69"/>
                    <a:pt x="26" y="87"/>
                  </a:cubicBezTo>
                  <a:cubicBezTo>
                    <a:pt x="28" y="70"/>
                    <a:pt x="19" y="40"/>
                    <a:pt x="16" y="30"/>
                  </a:cubicBezTo>
                  <a:cubicBezTo>
                    <a:pt x="12" y="21"/>
                    <a:pt x="13" y="8"/>
                    <a:pt x="12" y="4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Freeform 20">
              <a:extLst>
                <a:ext uri="{FF2B5EF4-FFF2-40B4-BE49-F238E27FC236}">
                  <a16:creationId xmlns:a16="http://schemas.microsoft.com/office/drawing/2014/main" id="{85FC5D1E-2EF2-4076-A996-CC08A3829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562"/>
              <a:ext cx="56" cy="115"/>
            </a:xfrm>
            <a:custGeom>
              <a:avLst/>
              <a:gdLst>
                <a:gd name="T0" fmla="*/ 56 w 15"/>
                <a:gd name="T1" fmla="*/ 928 h 29"/>
                <a:gd name="T2" fmla="*/ 56 w 15"/>
                <a:gd name="T3" fmla="*/ 190 h 29"/>
                <a:gd name="T4" fmla="*/ 362 w 15"/>
                <a:gd name="T5" fmla="*/ 377 h 29"/>
                <a:gd name="T6" fmla="*/ 780 w 15"/>
                <a:gd name="T7" fmla="*/ 1808 h 29"/>
                <a:gd name="T8" fmla="*/ 97 w 15"/>
                <a:gd name="T9" fmla="*/ 631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9">
                  <a:moveTo>
                    <a:pt x="1" y="15"/>
                  </a:moveTo>
                  <a:cubicBezTo>
                    <a:pt x="0" y="13"/>
                    <a:pt x="0" y="6"/>
                    <a:pt x="1" y="3"/>
                  </a:cubicBezTo>
                  <a:cubicBezTo>
                    <a:pt x="4" y="0"/>
                    <a:pt x="5" y="4"/>
                    <a:pt x="7" y="6"/>
                  </a:cubicBezTo>
                  <a:cubicBezTo>
                    <a:pt x="14" y="11"/>
                    <a:pt x="14" y="21"/>
                    <a:pt x="15" y="29"/>
                  </a:cubicBezTo>
                  <a:cubicBezTo>
                    <a:pt x="12" y="25"/>
                    <a:pt x="9" y="6"/>
                    <a:pt x="2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Freeform 21">
              <a:extLst>
                <a:ext uri="{FF2B5EF4-FFF2-40B4-BE49-F238E27FC236}">
                  <a16:creationId xmlns:a16="http://schemas.microsoft.com/office/drawing/2014/main" id="{00A2CB5C-3EA2-42A7-A18F-2C2790E56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685"/>
              <a:ext cx="1010" cy="475"/>
            </a:xfrm>
            <a:custGeom>
              <a:avLst/>
              <a:gdLst>
                <a:gd name="T0" fmla="*/ 12872 w 270"/>
                <a:gd name="T1" fmla="*/ 1273 h 119"/>
                <a:gd name="T2" fmla="*/ 12453 w 270"/>
                <a:gd name="T3" fmla="*/ 1146 h 119"/>
                <a:gd name="T4" fmla="*/ 12453 w 270"/>
                <a:gd name="T5" fmla="*/ 1146 h 119"/>
                <a:gd name="T6" fmla="*/ 11881 w 270"/>
                <a:gd name="T7" fmla="*/ 894 h 119"/>
                <a:gd name="T8" fmla="*/ 11824 w 270"/>
                <a:gd name="T9" fmla="*/ 830 h 119"/>
                <a:gd name="T10" fmla="*/ 11615 w 270"/>
                <a:gd name="T11" fmla="*/ 766 h 119"/>
                <a:gd name="T12" fmla="*/ 11574 w 270"/>
                <a:gd name="T13" fmla="*/ 766 h 119"/>
                <a:gd name="T14" fmla="*/ 11574 w 270"/>
                <a:gd name="T15" fmla="*/ 766 h 119"/>
                <a:gd name="T16" fmla="*/ 9472 w 270"/>
                <a:gd name="T17" fmla="*/ 319 h 119"/>
                <a:gd name="T18" fmla="*/ 939 w 270"/>
                <a:gd name="T19" fmla="*/ 2359 h 119"/>
                <a:gd name="T20" fmla="*/ 475 w 270"/>
                <a:gd name="T21" fmla="*/ 2930 h 119"/>
                <a:gd name="T22" fmla="*/ 475 w 270"/>
                <a:gd name="T23" fmla="*/ 3249 h 119"/>
                <a:gd name="T24" fmla="*/ 266 w 270"/>
                <a:gd name="T25" fmla="*/ 4127 h 119"/>
                <a:gd name="T26" fmla="*/ 0 w 270"/>
                <a:gd name="T27" fmla="*/ 4702 h 119"/>
                <a:gd name="T28" fmla="*/ 56 w 270"/>
                <a:gd name="T29" fmla="*/ 4826 h 119"/>
                <a:gd name="T30" fmla="*/ 97 w 270"/>
                <a:gd name="T31" fmla="*/ 4702 h 119"/>
                <a:gd name="T32" fmla="*/ 363 w 270"/>
                <a:gd name="T33" fmla="*/ 5145 h 119"/>
                <a:gd name="T34" fmla="*/ 729 w 270"/>
                <a:gd name="T35" fmla="*/ 5848 h 119"/>
                <a:gd name="T36" fmla="*/ 729 w 270"/>
                <a:gd name="T37" fmla="*/ 6167 h 119"/>
                <a:gd name="T38" fmla="*/ 782 w 270"/>
                <a:gd name="T39" fmla="*/ 6167 h 119"/>
                <a:gd name="T40" fmla="*/ 1986 w 270"/>
                <a:gd name="T41" fmla="*/ 7376 h 119"/>
                <a:gd name="T42" fmla="*/ 2884 w 270"/>
                <a:gd name="T43" fmla="*/ 7376 h 119"/>
                <a:gd name="T44" fmla="*/ 2619 w 270"/>
                <a:gd name="T45" fmla="*/ 6866 h 119"/>
                <a:gd name="T46" fmla="*/ 1148 w 270"/>
                <a:gd name="T47" fmla="*/ 5592 h 119"/>
                <a:gd name="T48" fmla="*/ 2099 w 270"/>
                <a:gd name="T49" fmla="*/ 2231 h 119"/>
                <a:gd name="T50" fmla="*/ 10942 w 270"/>
                <a:gd name="T51" fmla="*/ 1657 h 119"/>
                <a:gd name="T52" fmla="*/ 10942 w 270"/>
                <a:gd name="T53" fmla="*/ 1657 h 119"/>
                <a:gd name="T54" fmla="*/ 11252 w 270"/>
                <a:gd name="T55" fmla="*/ 1848 h 119"/>
                <a:gd name="T56" fmla="*/ 11252 w 270"/>
                <a:gd name="T57" fmla="*/ 1848 h 119"/>
                <a:gd name="T58" fmla="*/ 11574 w 270"/>
                <a:gd name="T59" fmla="*/ 2104 h 119"/>
                <a:gd name="T60" fmla="*/ 11783 w 270"/>
                <a:gd name="T61" fmla="*/ 2231 h 119"/>
                <a:gd name="T62" fmla="*/ 11824 w 270"/>
                <a:gd name="T63" fmla="*/ 2295 h 119"/>
                <a:gd name="T64" fmla="*/ 11937 w 270"/>
                <a:gd name="T65" fmla="*/ 2423 h 119"/>
                <a:gd name="T66" fmla="*/ 11937 w 270"/>
                <a:gd name="T67" fmla="*/ 2487 h 119"/>
                <a:gd name="T68" fmla="*/ 12034 w 270"/>
                <a:gd name="T69" fmla="*/ 2614 h 119"/>
                <a:gd name="T70" fmla="*/ 12090 w 270"/>
                <a:gd name="T71" fmla="*/ 2614 h 119"/>
                <a:gd name="T72" fmla="*/ 12146 w 270"/>
                <a:gd name="T73" fmla="*/ 2806 h 119"/>
                <a:gd name="T74" fmla="*/ 12146 w 270"/>
                <a:gd name="T75" fmla="*/ 2806 h 119"/>
                <a:gd name="T76" fmla="*/ 12202 w 270"/>
                <a:gd name="T77" fmla="*/ 4127 h 119"/>
                <a:gd name="T78" fmla="*/ 12719 w 270"/>
                <a:gd name="T79" fmla="*/ 5017 h 119"/>
                <a:gd name="T80" fmla="*/ 12775 w 270"/>
                <a:gd name="T81" fmla="*/ 5273 h 119"/>
                <a:gd name="T82" fmla="*/ 12820 w 270"/>
                <a:gd name="T83" fmla="*/ 5337 h 119"/>
                <a:gd name="T84" fmla="*/ 12820 w 270"/>
                <a:gd name="T85" fmla="*/ 3872 h 119"/>
                <a:gd name="T86" fmla="*/ 14133 w 270"/>
                <a:gd name="T87" fmla="*/ 5081 h 119"/>
                <a:gd name="T88" fmla="*/ 12872 w 270"/>
                <a:gd name="T89" fmla="*/ 1273 h 11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70" h="119">
                  <a:moveTo>
                    <a:pt x="246" y="20"/>
                  </a:moveTo>
                  <a:cubicBezTo>
                    <a:pt x="245" y="20"/>
                    <a:pt x="242" y="19"/>
                    <a:pt x="238" y="18"/>
                  </a:cubicBezTo>
                  <a:cubicBezTo>
                    <a:pt x="238" y="18"/>
                    <a:pt x="238" y="18"/>
                    <a:pt x="238" y="18"/>
                  </a:cubicBezTo>
                  <a:cubicBezTo>
                    <a:pt x="235" y="17"/>
                    <a:pt x="231" y="15"/>
                    <a:pt x="227" y="14"/>
                  </a:cubicBezTo>
                  <a:cubicBezTo>
                    <a:pt x="226" y="14"/>
                    <a:pt x="226" y="13"/>
                    <a:pt x="226" y="13"/>
                  </a:cubicBezTo>
                  <a:cubicBezTo>
                    <a:pt x="224" y="13"/>
                    <a:pt x="223" y="12"/>
                    <a:pt x="222" y="12"/>
                  </a:cubicBezTo>
                  <a:cubicBezTo>
                    <a:pt x="222" y="12"/>
                    <a:pt x="222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11" y="9"/>
                    <a:pt x="197" y="6"/>
                    <a:pt x="181" y="5"/>
                  </a:cubicBezTo>
                  <a:cubicBezTo>
                    <a:pt x="142" y="1"/>
                    <a:pt x="64" y="0"/>
                    <a:pt x="18" y="37"/>
                  </a:cubicBezTo>
                  <a:cubicBezTo>
                    <a:pt x="13" y="40"/>
                    <a:pt x="11" y="43"/>
                    <a:pt x="9" y="46"/>
                  </a:cubicBezTo>
                  <a:cubicBezTo>
                    <a:pt x="9" y="48"/>
                    <a:pt x="9" y="50"/>
                    <a:pt x="9" y="51"/>
                  </a:cubicBezTo>
                  <a:cubicBezTo>
                    <a:pt x="9" y="58"/>
                    <a:pt x="8" y="60"/>
                    <a:pt x="5" y="65"/>
                  </a:cubicBezTo>
                  <a:cubicBezTo>
                    <a:pt x="3" y="69"/>
                    <a:pt x="1" y="71"/>
                    <a:pt x="0" y="74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5"/>
                    <a:pt x="2" y="74"/>
                    <a:pt x="2" y="74"/>
                  </a:cubicBezTo>
                  <a:cubicBezTo>
                    <a:pt x="3" y="74"/>
                    <a:pt x="4" y="76"/>
                    <a:pt x="7" y="81"/>
                  </a:cubicBezTo>
                  <a:cubicBezTo>
                    <a:pt x="9" y="86"/>
                    <a:pt x="13" y="84"/>
                    <a:pt x="14" y="92"/>
                  </a:cubicBezTo>
                  <a:cubicBezTo>
                    <a:pt x="14" y="94"/>
                    <a:pt x="14" y="96"/>
                    <a:pt x="14" y="97"/>
                  </a:cubicBezTo>
                  <a:cubicBezTo>
                    <a:pt x="15" y="97"/>
                    <a:pt x="15" y="97"/>
                    <a:pt x="15" y="97"/>
                  </a:cubicBezTo>
                  <a:cubicBezTo>
                    <a:pt x="20" y="97"/>
                    <a:pt x="29" y="110"/>
                    <a:pt x="38" y="116"/>
                  </a:cubicBezTo>
                  <a:cubicBezTo>
                    <a:pt x="46" y="119"/>
                    <a:pt x="54" y="118"/>
                    <a:pt x="55" y="116"/>
                  </a:cubicBezTo>
                  <a:cubicBezTo>
                    <a:pt x="56" y="114"/>
                    <a:pt x="54" y="111"/>
                    <a:pt x="50" y="108"/>
                  </a:cubicBezTo>
                  <a:cubicBezTo>
                    <a:pt x="43" y="104"/>
                    <a:pt x="39" y="102"/>
                    <a:pt x="22" y="88"/>
                  </a:cubicBezTo>
                  <a:cubicBezTo>
                    <a:pt x="5" y="73"/>
                    <a:pt x="8" y="52"/>
                    <a:pt x="40" y="35"/>
                  </a:cubicBezTo>
                  <a:cubicBezTo>
                    <a:pt x="76" y="16"/>
                    <a:pt x="157" y="2"/>
                    <a:pt x="209" y="26"/>
                  </a:cubicBezTo>
                  <a:cubicBezTo>
                    <a:pt x="209" y="26"/>
                    <a:pt x="209" y="26"/>
                    <a:pt x="209" y="26"/>
                  </a:cubicBezTo>
                  <a:cubicBezTo>
                    <a:pt x="211" y="27"/>
                    <a:pt x="213" y="28"/>
                    <a:pt x="215" y="29"/>
                  </a:cubicBezTo>
                  <a:cubicBezTo>
                    <a:pt x="215" y="29"/>
                    <a:pt x="215" y="29"/>
                    <a:pt x="215" y="29"/>
                  </a:cubicBezTo>
                  <a:cubicBezTo>
                    <a:pt x="217" y="30"/>
                    <a:pt x="219" y="31"/>
                    <a:pt x="221" y="33"/>
                  </a:cubicBezTo>
                  <a:cubicBezTo>
                    <a:pt x="222" y="34"/>
                    <a:pt x="224" y="34"/>
                    <a:pt x="225" y="35"/>
                  </a:cubicBezTo>
                  <a:cubicBezTo>
                    <a:pt x="225" y="36"/>
                    <a:pt x="225" y="36"/>
                    <a:pt x="226" y="36"/>
                  </a:cubicBezTo>
                  <a:cubicBezTo>
                    <a:pt x="226" y="37"/>
                    <a:pt x="227" y="37"/>
                    <a:pt x="228" y="38"/>
                  </a:cubicBezTo>
                  <a:cubicBezTo>
                    <a:pt x="228" y="38"/>
                    <a:pt x="228" y="38"/>
                    <a:pt x="228" y="39"/>
                  </a:cubicBezTo>
                  <a:cubicBezTo>
                    <a:pt x="229" y="39"/>
                    <a:pt x="230" y="40"/>
                    <a:pt x="230" y="41"/>
                  </a:cubicBezTo>
                  <a:cubicBezTo>
                    <a:pt x="230" y="41"/>
                    <a:pt x="230" y="41"/>
                    <a:pt x="231" y="41"/>
                  </a:cubicBezTo>
                  <a:cubicBezTo>
                    <a:pt x="231" y="42"/>
                    <a:pt x="232" y="43"/>
                    <a:pt x="232" y="44"/>
                  </a:cubicBezTo>
                  <a:cubicBezTo>
                    <a:pt x="232" y="44"/>
                    <a:pt x="232" y="44"/>
                    <a:pt x="232" y="44"/>
                  </a:cubicBezTo>
                  <a:cubicBezTo>
                    <a:pt x="237" y="52"/>
                    <a:pt x="235" y="60"/>
                    <a:pt x="233" y="65"/>
                  </a:cubicBezTo>
                  <a:cubicBezTo>
                    <a:pt x="230" y="71"/>
                    <a:pt x="241" y="65"/>
                    <a:pt x="243" y="79"/>
                  </a:cubicBezTo>
                  <a:cubicBezTo>
                    <a:pt x="244" y="80"/>
                    <a:pt x="244" y="82"/>
                    <a:pt x="244" y="83"/>
                  </a:cubicBezTo>
                  <a:cubicBezTo>
                    <a:pt x="245" y="84"/>
                    <a:pt x="245" y="84"/>
                    <a:pt x="245" y="84"/>
                  </a:cubicBezTo>
                  <a:cubicBezTo>
                    <a:pt x="249" y="73"/>
                    <a:pt x="245" y="69"/>
                    <a:pt x="245" y="61"/>
                  </a:cubicBezTo>
                  <a:cubicBezTo>
                    <a:pt x="244" y="52"/>
                    <a:pt x="261" y="41"/>
                    <a:pt x="270" y="80"/>
                  </a:cubicBezTo>
                  <a:cubicBezTo>
                    <a:pt x="269" y="62"/>
                    <a:pt x="262" y="33"/>
                    <a:pt x="246" y="20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3" name="Freeform 22">
              <a:extLst>
                <a:ext uri="{FF2B5EF4-FFF2-40B4-BE49-F238E27FC236}">
                  <a16:creationId xmlns:a16="http://schemas.microsoft.com/office/drawing/2014/main" id="{D966DB40-F41D-4A2A-869D-E135D22E3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737"/>
              <a:ext cx="897" cy="626"/>
            </a:xfrm>
            <a:custGeom>
              <a:avLst/>
              <a:gdLst>
                <a:gd name="T0" fmla="*/ 12431 w 240"/>
                <a:gd name="T1" fmla="*/ 4183 h 157"/>
                <a:gd name="T2" fmla="*/ 11900 w 240"/>
                <a:gd name="T3" fmla="*/ 3162 h 157"/>
                <a:gd name="T4" fmla="*/ 11956 w 240"/>
                <a:gd name="T5" fmla="*/ 3038 h 157"/>
                <a:gd name="T6" fmla="*/ 12012 w 240"/>
                <a:gd name="T7" fmla="*/ 2847 h 157"/>
                <a:gd name="T8" fmla="*/ 12012 w 240"/>
                <a:gd name="T9" fmla="*/ 2719 h 157"/>
                <a:gd name="T10" fmla="*/ 12012 w 240"/>
                <a:gd name="T11" fmla="*/ 2352 h 157"/>
                <a:gd name="T12" fmla="*/ 11956 w 240"/>
                <a:gd name="T13" fmla="*/ 2161 h 157"/>
                <a:gd name="T14" fmla="*/ 11844 w 240"/>
                <a:gd name="T15" fmla="*/ 1970 h 157"/>
                <a:gd name="T16" fmla="*/ 11747 w 240"/>
                <a:gd name="T17" fmla="*/ 1782 h 157"/>
                <a:gd name="T18" fmla="*/ 11635 w 240"/>
                <a:gd name="T19" fmla="*/ 1591 h 157"/>
                <a:gd name="T20" fmla="*/ 11538 w 240"/>
                <a:gd name="T21" fmla="*/ 1463 h 157"/>
                <a:gd name="T22" fmla="*/ 11272 w 240"/>
                <a:gd name="T23" fmla="*/ 1272 h 157"/>
                <a:gd name="T24" fmla="*/ 10966 w 240"/>
                <a:gd name="T25" fmla="*/ 1017 h 157"/>
                <a:gd name="T26" fmla="*/ 10644 w 240"/>
                <a:gd name="T27" fmla="*/ 825 h 157"/>
                <a:gd name="T28" fmla="*/ 7460 w 240"/>
                <a:gd name="T29" fmla="*/ 0 h 157"/>
                <a:gd name="T30" fmla="*/ 7154 w 240"/>
                <a:gd name="T31" fmla="*/ 0 h 157"/>
                <a:gd name="T32" fmla="*/ 6843 w 240"/>
                <a:gd name="T33" fmla="*/ 0 h 157"/>
                <a:gd name="T34" fmla="*/ 6522 w 240"/>
                <a:gd name="T35" fmla="*/ 0 h 157"/>
                <a:gd name="T36" fmla="*/ 4444 w 240"/>
                <a:gd name="T37" fmla="*/ 319 h 157"/>
                <a:gd name="T38" fmla="*/ 4122 w 240"/>
                <a:gd name="T39" fmla="*/ 447 h 157"/>
                <a:gd name="T40" fmla="*/ 3868 w 240"/>
                <a:gd name="T41" fmla="*/ 510 h 157"/>
                <a:gd name="T42" fmla="*/ 3547 w 240"/>
                <a:gd name="T43" fmla="*/ 574 h 157"/>
                <a:gd name="T44" fmla="*/ 3282 w 240"/>
                <a:gd name="T45" fmla="*/ 698 h 157"/>
                <a:gd name="T46" fmla="*/ 3031 w 240"/>
                <a:gd name="T47" fmla="*/ 825 h 157"/>
                <a:gd name="T48" fmla="*/ 2766 w 240"/>
                <a:gd name="T49" fmla="*/ 889 h 157"/>
                <a:gd name="T50" fmla="*/ 2556 w 240"/>
                <a:gd name="T51" fmla="*/ 1017 h 157"/>
                <a:gd name="T52" fmla="*/ 2291 w 240"/>
                <a:gd name="T53" fmla="*/ 1144 h 157"/>
                <a:gd name="T54" fmla="*/ 2097 w 240"/>
                <a:gd name="T55" fmla="*/ 1272 h 157"/>
                <a:gd name="T56" fmla="*/ 1831 w 240"/>
                <a:gd name="T57" fmla="*/ 1400 h 157"/>
                <a:gd name="T58" fmla="*/ 2347 w 240"/>
                <a:gd name="T59" fmla="*/ 6025 h 157"/>
                <a:gd name="T60" fmla="*/ 1719 w 240"/>
                <a:gd name="T61" fmla="*/ 6535 h 157"/>
                <a:gd name="T62" fmla="*/ 475 w 240"/>
                <a:gd name="T63" fmla="*/ 5327 h 157"/>
                <a:gd name="T64" fmla="*/ 516 w 240"/>
                <a:gd name="T65" fmla="*/ 5582 h 157"/>
                <a:gd name="T66" fmla="*/ 1622 w 240"/>
                <a:gd name="T67" fmla="*/ 9952 h 157"/>
                <a:gd name="T68" fmla="*/ 8450 w 240"/>
                <a:gd name="T69" fmla="*/ 8616 h 157"/>
                <a:gd name="T70" fmla="*/ 8563 w 240"/>
                <a:gd name="T71" fmla="*/ 9063 h 157"/>
                <a:gd name="T72" fmla="*/ 12476 w 240"/>
                <a:gd name="T73" fmla="*/ 4434 h 15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40" h="157">
                  <a:moveTo>
                    <a:pt x="239" y="70"/>
                  </a:moveTo>
                  <a:cubicBezTo>
                    <a:pt x="239" y="69"/>
                    <a:pt x="239" y="67"/>
                    <a:pt x="238" y="66"/>
                  </a:cubicBezTo>
                  <a:cubicBezTo>
                    <a:pt x="236" y="52"/>
                    <a:pt x="225" y="58"/>
                    <a:pt x="228" y="52"/>
                  </a:cubicBezTo>
                  <a:cubicBezTo>
                    <a:pt x="228" y="51"/>
                    <a:pt x="228" y="50"/>
                    <a:pt x="228" y="50"/>
                  </a:cubicBezTo>
                  <a:cubicBezTo>
                    <a:pt x="228" y="50"/>
                    <a:pt x="228" y="50"/>
                    <a:pt x="228" y="49"/>
                  </a:cubicBezTo>
                  <a:cubicBezTo>
                    <a:pt x="229" y="49"/>
                    <a:pt x="229" y="48"/>
                    <a:pt x="229" y="48"/>
                  </a:cubicBezTo>
                  <a:cubicBezTo>
                    <a:pt x="229" y="48"/>
                    <a:pt x="229" y="48"/>
                    <a:pt x="229" y="47"/>
                  </a:cubicBezTo>
                  <a:cubicBezTo>
                    <a:pt x="229" y="47"/>
                    <a:pt x="229" y="46"/>
                    <a:pt x="230" y="45"/>
                  </a:cubicBezTo>
                  <a:cubicBezTo>
                    <a:pt x="230" y="45"/>
                    <a:pt x="230" y="45"/>
                    <a:pt x="230" y="45"/>
                  </a:cubicBezTo>
                  <a:cubicBezTo>
                    <a:pt x="230" y="44"/>
                    <a:pt x="230" y="44"/>
                    <a:pt x="230" y="43"/>
                  </a:cubicBezTo>
                  <a:cubicBezTo>
                    <a:pt x="230" y="43"/>
                    <a:pt x="230" y="43"/>
                    <a:pt x="230" y="42"/>
                  </a:cubicBezTo>
                  <a:cubicBezTo>
                    <a:pt x="230" y="41"/>
                    <a:pt x="230" y="39"/>
                    <a:pt x="230" y="37"/>
                  </a:cubicBezTo>
                  <a:cubicBezTo>
                    <a:pt x="230" y="37"/>
                    <a:pt x="230" y="37"/>
                    <a:pt x="230" y="37"/>
                  </a:cubicBezTo>
                  <a:cubicBezTo>
                    <a:pt x="229" y="36"/>
                    <a:pt x="229" y="35"/>
                    <a:pt x="229" y="34"/>
                  </a:cubicBezTo>
                  <a:cubicBezTo>
                    <a:pt x="229" y="34"/>
                    <a:pt x="229" y="34"/>
                    <a:pt x="229" y="34"/>
                  </a:cubicBezTo>
                  <a:cubicBezTo>
                    <a:pt x="228" y="33"/>
                    <a:pt x="228" y="32"/>
                    <a:pt x="227" y="31"/>
                  </a:cubicBezTo>
                  <a:cubicBezTo>
                    <a:pt x="227" y="30"/>
                    <a:pt x="226" y="29"/>
                    <a:pt x="226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7"/>
                    <a:pt x="224" y="26"/>
                    <a:pt x="223" y="26"/>
                  </a:cubicBezTo>
                  <a:cubicBezTo>
                    <a:pt x="223" y="26"/>
                    <a:pt x="223" y="25"/>
                    <a:pt x="223" y="25"/>
                  </a:cubicBezTo>
                  <a:cubicBezTo>
                    <a:pt x="223" y="25"/>
                    <a:pt x="223" y="25"/>
                    <a:pt x="223" y="25"/>
                  </a:cubicBezTo>
                  <a:cubicBezTo>
                    <a:pt x="222" y="24"/>
                    <a:pt x="221" y="24"/>
                    <a:pt x="221" y="23"/>
                  </a:cubicBezTo>
                  <a:cubicBezTo>
                    <a:pt x="220" y="23"/>
                    <a:pt x="220" y="23"/>
                    <a:pt x="220" y="22"/>
                  </a:cubicBezTo>
                  <a:cubicBezTo>
                    <a:pt x="219" y="21"/>
                    <a:pt x="217" y="21"/>
                    <a:pt x="216" y="20"/>
                  </a:cubicBezTo>
                  <a:cubicBezTo>
                    <a:pt x="214" y="18"/>
                    <a:pt x="212" y="17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8" y="15"/>
                    <a:pt x="206" y="14"/>
                    <a:pt x="204" y="13"/>
                  </a:cubicBezTo>
                  <a:cubicBezTo>
                    <a:pt x="186" y="5"/>
                    <a:pt x="165" y="1"/>
                    <a:pt x="143" y="0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41" y="0"/>
                    <a:pt x="139" y="0"/>
                    <a:pt x="137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5" y="0"/>
                    <a:pt x="133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29" y="0"/>
                    <a:pt x="127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12" y="1"/>
                    <a:pt x="99" y="3"/>
                    <a:pt x="86" y="5"/>
                  </a:cubicBezTo>
                  <a:cubicBezTo>
                    <a:pt x="86" y="5"/>
                    <a:pt x="85" y="5"/>
                    <a:pt x="85" y="5"/>
                  </a:cubicBezTo>
                  <a:cubicBezTo>
                    <a:pt x="84" y="6"/>
                    <a:pt x="82" y="6"/>
                    <a:pt x="81" y="6"/>
                  </a:cubicBezTo>
                  <a:cubicBezTo>
                    <a:pt x="80" y="6"/>
                    <a:pt x="80" y="7"/>
                    <a:pt x="79" y="7"/>
                  </a:cubicBezTo>
                  <a:cubicBezTo>
                    <a:pt x="78" y="7"/>
                    <a:pt x="77" y="7"/>
                    <a:pt x="76" y="7"/>
                  </a:cubicBezTo>
                  <a:cubicBezTo>
                    <a:pt x="75" y="8"/>
                    <a:pt x="74" y="8"/>
                    <a:pt x="74" y="8"/>
                  </a:cubicBezTo>
                  <a:cubicBezTo>
                    <a:pt x="73" y="8"/>
                    <a:pt x="72" y="9"/>
                    <a:pt x="71" y="9"/>
                  </a:cubicBezTo>
                  <a:cubicBezTo>
                    <a:pt x="70" y="9"/>
                    <a:pt x="69" y="9"/>
                    <a:pt x="68" y="9"/>
                  </a:cubicBezTo>
                  <a:cubicBezTo>
                    <a:pt x="67" y="10"/>
                    <a:pt x="66" y="10"/>
                    <a:pt x="65" y="10"/>
                  </a:cubicBezTo>
                  <a:cubicBezTo>
                    <a:pt x="65" y="10"/>
                    <a:pt x="64" y="11"/>
                    <a:pt x="63" y="11"/>
                  </a:cubicBezTo>
                  <a:cubicBezTo>
                    <a:pt x="62" y="11"/>
                    <a:pt x="61" y="11"/>
                    <a:pt x="60" y="12"/>
                  </a:cubicBezTo>
                  <a:cubicBezTo>
                    <a:pt x="60" y="12"/>
                    <a:pt x="59" y="12"/>
                    <a:pt x="58" y="13"/>
                  </a:cubicBezTo>
                  <a:cubicBezTo>
                    <a:pt x="57" y="13"/>
                    <a:pt x="56" y="13"/>
                    <a:pt x="56" y="13"/>
                  </a:cubicBezTo>
                  <a:cubicBezTo>
                    <a:pt x="55" y="14"/>
                    <a:pt x="54" y="14"/>
                    <a:pt x="53" y="14"/>
                  </a:cubicBezTo>
                  <a:cubicBezTo>
                    <a:pt x="52" y="14"/>
                    <a:pt x="52" y="15"/>
                    <a:pt x="51" y="15"/>
                  </a:cubicBezTo>
                  <a:cubicBezTo>
                    <a:pt x="50" y="15"/>
                    <a:pt x="49" y="16"/>
                    <a:pt x="49" y="16"/>
                  </a:cubicBezTo>
                  <a:cubicBezTo>
                    <a:pt x="48" y="16"/>
                    <a:pt x="47" y="16"/>
                    <a:pt x="46" y="17"/>
                  </a:cubicBezTo>
                  <a:cubicBezTo>
                    <a:pt x="46" y="17"/>
                    <a:pt x="45" y="17"/>
                    <a:pt x="44" y="18"/>
                  </a:cubicBezTo>
                  <a:cubicBezTo>
                    <a:pt x="43" y="18"/>
                    <a:pt x="43" y="18"/>
                    <a:pt x="42" y="19"/>
                  </a:cubicBezTo>
                  <a:cubicBezTo>
                    <a:pt x="41" y="19"/>
                    <a:pt x="40" y="19"/>
                    <a:pt x="40" y="20"/>
                  </a:cubicBezTo>
                  <a:cubicBezTo>
                    <a:pt x="39" y="20"/>
                    <a:pt x="39" y="20"/>
                    <a:pt x="38" y="20"/>
                  </a:cubicBezTo>
                  <a:cubicBezTo>
                    <a:pt x="37" y="21"/>
                    <a:pt x="36" y="22"/>
                    <a:pt x="35" y="22"/>
                  </a:cubicBezTo>
                  <a:cubicBezTo>
                    <a:pt x="3" y="39"/>
                    <a:pt x="0" y="60"/>
                    <a:pt x="17" y="75"/>
                  </a:cubicBezTo>
                  <a:cubicBezTo>
                    <a:pt x="34" y="89"/>
                    <a:pt x="38" y="91"/>
                    <a:pt x="45" y="95"/>
                  </a:cubicBezTo>
                  <a:cubicBezTo>
                    <a:pt x="49" y="98"/>
                    <a:pt x="51" y="101"/>
                    <a:pt x="50" y="103"/>
                  </a:cubicBezTo>
                  <a:cubicBezTo>
                    <a:pt x="49" y="105"/>
                    <a:pt x="41" y="106"/>
                    <a:pt x="33" y="103"/>
                  </a:cubicBezTo>
                  <a:cubicBezTo>
                    <a:pt x="24" y="97"/>
                    <a:pt x="15" y="84"/>
                    <a:pt x="10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4"/>
                    <a:pt x="9" y="84"/>
                    <a:pt x="9" y="84"/>
                  </a:cubicBezTo>
                  <a:cubicBezTo>
                    <a:pt x="9" y="86"/>
                    <a:pt x="9" y="87"/>
                    <a:pt x="10" y="88"/>
                  </a:cubicBezTo>
                  <a:cubicBezTo>
                    <a:pt x="18" y="94"/>
                    <a:pt x="27" y="114"/>
                    <a:pt x="33" y="123"/>
                  </a:cubicBezTo>
                  <a:cubicBezTo>
                    <a:pt x="40" y="135"/>
                    <a:pt x="42" y="153"/>
                    <a:pt x="31" y="157"/>
                  </a:cubicBezTo>
                  <a:cubicBezTo>
                    <a:pt x="45" y="154"/>
                    <a:pt x="121" y="152"/>
                    <a:pt x="145" y="154"/>
                  </a:cubicBezTo>
                  <a:cubicBezTo>
                    <a:pt x="142" y="149"/>
                    <a:pt x="158" y="133"/>
                    <a:pt x="162" y="136"/>
                  </a:cubicBezTo>
                  <a:cubicBezTo>
                    <a:pt x="164" y="137"/>
                    <a:pt x="162" y="142"/>
                    <a:pt x="159" y="146"/>
                  </a:cubicBezTo>
                  <a:cubicBezTo>
                    <a:pt x="164" y="143"/>
                    <a:pt x="164" y="143"/>
                    <a:pt x="164" y="143"/>
                  </a:cubicBezTo>
                  <a:cubicBezTo>
                    <a:pt x="176" y="141"/>
                    <a:pt x="207" y="133"/>
                    <a:pt x="224" y="116"/>
                  </a:cubicBezTo>
                  <a:cubicBezTo>
                    <a:pt x="235" y="104"/>
                    <a:pt x="240" y="84"/>
                    <a:pt x="239" y="70"/>
                  </a:cubicBezTo>
                  <a:close/>
                </a:path>
              </a:pathLst>
            </a:custGeom>
            <a:solidFill>
              <a:srgbClr val="F2D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Freeform 23">
              <a:extLst>
                <a:ext uri="{FF2B5EF4-FFF2-40B4-BE49-F238E27FC236}">
                  <a16:creationId xmlns:a16="http://schemas.microsoft.com/office/drawing/2014/main" id="{F6FFB27F-2CEA-4B8A-B77E-315E914BA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211"/>
              <a:ext cx="149" cy="291"/>
            </a:xfrm>
            <a:custGeom>
              <a:avLst/>
              <a:gdLst>
                <a:gd name="T0" fmla="*/ 361 w 40"/>
                <a:gd name="T1" fmla="*/ 64 h 73"/>
                <a:gd name="T2" fmla="*/ 0 w 40"/>
                <a:gd name="T3" fmla="*/ 0 h 73"/>
                <a:gd name="T4" fmla="*/ 97 w 40"/>
                <a:gd name="T5" fmla="*/ 510 h 73"/>
                <a:gd name="T6" fmla="*/ 473 w 40"/>
                <a:gd name="T7" fmla="*/ 953 h 73"/>
                <a:gd name="T8" fmla="*/ 626 w 40"/>
                <a:gd name="T9" fmla="*/ 1272 h 73"/>
                <a:gd name="T10" fmla="*/ 931 w 40"/>
                <a:gd name="T11" fmla="*/ 1654 h 73"/>
                <a:gd name="T12" fmla="*/ 1039 w 40"/>
                <a:gd name="T13" fmla="*/ 2464 h 73"/>
                <a:gd name="T14" fmla="*/ 1289 w 40"/>
                <a:gd name="T15" fmla="*/ 2719 h 73"/>
                <a:gd name="T16" fmla="*/ 1345 w 40"/>
                <a:gd name="T17" fmla="*/ 3161 h 73"/>
                <a:gd name="T18" fmla="*/ 1706 w 40"/>
                <a:gd name="T19" fmla="*/ 4114 h 73"/>
                <a:gd name="T20" fmla="*/ 2012 w 40"/>
                <a:gd name="T21" fmla="*/ 4624 h 73"/>
                <a:gd name="T22" fmla="*/ 361 w 40"/>
                <a:gd name="T23" fmla="*/ 64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Freeform 24">
              <a:extLst>
                <a:ext uri="{FF2B5EF4-FFF2-40B4-BE49-F238E27FC236}">
                  <a16:creationId xmlns:a16="http://schemas.microsoft.com/office/drawing/2014/main" id="{6E6A31FF-A136-4D80-A148-52BEE8913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159"/>
              <a:ext cx="796" cy="271"/>
            </a:xfrm>
            <a:custGeom>
              <a:avLst/>
              <a:gdLst>
                <a:gd name="T0" fmla="*/ 725 w 213"/>
                <a:gd name="T1" fmla="*/ 191 h 68"/>
                <a:gd name="T2" fmla="*/ 56 w 213"/>
                <a:gd name="T3" fmla="*/ 2208 h 68"/>
                <a:gd name="T4" fmla="*/ 3812 w 213"/>
                <a:gd name="T5" fmla="*/ 3985 h 68"/>
                <a:gd name="T6" fmla="*/ 10389 w 213"/>
                <a:gd name="T7" fmla="*/ 3352 h 68"/>
                <a:gd name="T8" fmla="*/ 9077 w 213"/>
                <a:gd name="T9" fmla="*/ 1905 h 68"/>
                <a:gd name="T10" fmla="*/ 4118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Freeform 25">
              <a:extLst>
                <a:ext uri="{FF2B5EF4-FFF2-40B4-BE49-F238E27FC236}">
                  <a16:creationId xmlns:a16="http://schemas.microsoft.com/office/drawing/2014/main" id="{4EBF156F-7B26-491F-9834-90E635D88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442"/>
              <a:ext cx="841" cy="152"/>
            </a:xfrm>
            <a:custGeom>
              <a:avLst/>
              <a:gdLst>
                <a:gd name="T0" fmla="*/ 11273 w 225"/>
                <a:gd name="T1" fmla="*/ 64 h 38"/>
                <a:gd name="T2" fmla="*/ 7573 w 225"/>
                <a:gd name="T3" fmla="*/ 2112 h 38"/>
                <a:gd name="T4" fmla="*/ 2041 w 225"/>
                <a:gd name="T5" fmla="*/ 1280 h 38"/>
                <a:gd name="T6" fmla="*/ 0 w 225"/>
                <a:gd name="T7" fmla="*/ 640 h 38"/>
                <a:gd name="T8" fmla="*/ 419 w 225"/>
                <a:gd name="T9" fmla="*/ 0 h 38"/>
                <a:gd name="T10" fmla="*/ 3185 w 225"/>
                <a:gd name="T11" fmla="*/ 384 h 38"/>
                <a:gd name="T12" fmla="*/ 8047 w 225"/>
                <a:gd name="T13" fmla="*/ 704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5" h="38">
                  <a:moveTo>
                    <a:pt x="216" y="1"/>
                  </a:moveTo>
                  <a:cubicBezTo>
                    <a:pt x="225" y="18"/>
                    <a:pt x="195" y="32"/>
                    <a:pt x="145" y="33"/>
                  </a:cubicBezTo>
                  <a:cubicBezTo>
                    <a:pt x="94" y="35"/>
                    <a:pt x="67" y="38"/>
                    <a:pt x="39" y="20"/>
                  </a:cubicBezTo>
                  <a:cubicBezTo>
                    <a:pt x="10" y="2"/>
                    <a:pt x="18" y="4"/>
                    <a:pt x="0" y="1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50" y="2"/>
                    <a:pt x="61" y="6"/>
                  </a:cubicBezTo>
                  <a:cubicBezTo>
                    <a:pt x="72" y="9"/>
                    <a:pt x="140" y="11"/>
                    <a:pt x="154" y="11"/>
                  </a:cubicBezTo>
                </a:path>
              </a:pathLst>
            </a:custGeom>
            <a:solidFill>
              <a:srgbClr val="E6C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7" name="Freeform 26">
              <a:extLst>
                <a:ext uri="{FF2B5EF4-FFF2-40B4-BE49-F238E27FC236}">
                  <a16:creationId xmlns:a16="http://schemas.microsoft.com/office/drawing/2014/main" id="{11D038AA-0D34-4C68-9CBF-6865BEC1E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263"/>
              <a:ext cx="737" cy="135"/>
            </a:xfrm>
            <a:custGeom>
              <a:avLst/>
              <a:gdLst>
                <a:gd name="T0" fmla="*/ 516 w 197"/>
                <a:gd name="T1" fmla="*/ 314 h 34"/>
                <a:gd name="T2" fmla="*/ 2828 w 197"/>
                <a:gd name="T3" fmla="*/ 1560 h 34"/>
                <a:gd name="T4" fmla="*/ 5963 w 197"/>
                <a:gd name="T5" fmla="*/ 1938 h 34"/>
                <a:gd name="T6" fmla="*/ 9057 w 197"/>
                <a:gd name="T7" fmla="*/ 1815 h 34"/>
                <a:gd name="T8" fmla="*/ 10258 w 197"/>
                <a:gd name="T9" fmla="*/ 1183 h 34"/>
                <a:gd name="T10" fmla="*/ 8481 w 197"/>
                <a:gd name="T11" fmla="*/ 568 h 34"/>
                <a:gd name="T12" fmla="*/ 7587 w 197"/>
                <a:gd name="T13" fmla="*/ 1370 h 34"/>
                <a:gd name="T14" fmla="*/ 6438 w 197"/>
                <a:gd name="T15" fmla="*/ 1009 h 34"/>
                <a:gd name="T16" fmla="*/ 5178 w 197"/>
                <a:gd name="T17" fmla="*/ 1120 h 34"/>
                <a:gd name="T18" fmla="*/ 730 w 197"/>
                <a:gd name="T19" fmla="*/ 0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34">
                  <a:moveTo>
                    <a:pt x="10" y="5"/>
                  </a:moveTo>
                  <a:cubicBezTo>
                    <a:pt x="0" y="28"/>
                    <a:pt x="43" y="22"/>
                    <a:pt x="54" y="25"/>
                  </a:cubicBezTo>
                  <a:cubicBezTo>
                    <a:pt x="73" y="31"/>
                    <a:pt x="94" y="33"/>
                    <a:pt x="114" y="31"/>
                  </a:cubicBezTo>
                  <a:cubicBezTo>
                    <a:pt x="134" y="29"/>
                    <a:pt x="154" y="34"/>
                    <a:pt x="173" y="29"/>
                  </a:cubicBezTo>
                  <a:cubicBezTo>
                    <a:pt x="178" y="28"/>
                    <a:pt x="197" y="25"/>
                    <a:pt x="196" y="19"/>
                  </a:cubicBezTo>
                  <a:cubicBezTo>
                    <a:pt x="195" y="13"/>
                    <a:pt x="167" y="11"/>
                    <a:pt x="162" y="9"/>
                  </a:cubicBezTo>
                  <a:cubicBezTo>
                    <a:pt x="184" y="16"/>
                    <a:pt x="155" y="23"/>
                    <a:pt x="145" y="22"/>
                  </a:cubicBezTo>
                  <a:cubicBezTo>
                    <a:pt x="138" y="20"/>
                    <a:pt x="131" y="17"/>
                    <a:pt x="123" y="16"/>
                  </a:cubicBezTo>
                  <a:cubicBezTo>
                    <a:pt x="114" y="15"/>
                    <a:pt x="107" y="17"/>
                    <a:pt x="99" y="18"/>
                  </a:cubicBezTo>
                  <a:cubicBezTo>
                    <a:pt x="89" y="20"/>
                    <a:pt x="0" y="22"/>
                    <a:pt x="14" y="0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Freeform 27">
              <a:extLst>
                <a:ext uri="{FF2B5EF4-FFF2-40B4-BE49-F238E27FC236}">
                  <a16:creationId xmlns:a16="http://schemas.microsoft.com/office/drawing/2014/main" id="{AB19129F-95CD-4F08-8DFF-224181CF5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2402"/>
              <a:ext cx="691" cy="152"/>
            </a:xfrm>
            <a:custGeom>
              <a:avLst/>
              <a:gdLst>
                <a:gd name="T0" fmla="*/ 0 w 185"/>
                <a:gd name="T1" fmla="*/ 1088 h 38"/>
                <a:gd name="T2" fmla="*/ 2398 w 185"/>
                <a:gd name="T3" fmla="*/ 2304 h 38"/>
                <a:gd name="T4" fmla="*/ 5371 w 185"/>
                <a:gd name="T5" fmla="*/ 2432 h 38"/>
                <a:gd name="T6" fmla="*/ 8079 w 185"/>
                <a:gd name="T7" fmla="*/ 2048 h 38"/>
                <a:gd name="T8" fmla="*/ 9278 w 185"/>
                <a:gd name="T9" fmla="*/ 1408 h 38"/>
                <a:gd name="T10" fmla="*/ 9640 w 185"/>
                <a:gd name="T11" fmla="*/ 0 h 38"/>
                <a:gd name="T12" fmla="*/ 8232 w 185"/>
                <a:gd name="T13" fmla="*/ 512 h 38"/>
                <a:gd name="T14" fmla="*/ 7086 w 185"/>
                <a:gd name="T15" fmla="*/ 768 h 38"/>
                <a:gd name="T16" fmla="*/ 7295 w 185"/>
                <a:gd name="T17" fmla="*/ 1472 h 38"/>
                <a:gd name="T18" fmla="*/ 6193 w 185"/>
                <a:gd name="T19" fmla="*/ 1856 h 38"/>
                <a:gd name="T20" fmla="*/ 4060 w 185"/>
                <a:gd name="T21" fmla="*/ 1856 h 38"/>
                <a:gd name="T22" fmla="*/ 1871 w 185"/>
                <a:gd name="T23" fmla="*/ 1728 h 38"/>
                <a:gd name="T24" fmla="*/ 97 w 185"/>
                <a:gd name="T25" fmla="*/ 1024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5" h="38">
                  <a:moveTo>
                    <a:pt x="0" y="17"/>
                  </a:moveTo>
                  <a:cubicBezTo>
                    <a:pt x="17" y="21"/>
                    <a:pt x="28" y="35"/>
                    <a:pt x="46" y="36"/>
                  </a:cubicBezTo>
                  <a:cubicBezTo>
                    <a:pt x="65" y="38"/>
                    <a:pt x="84" y="38"/>
                    <a:pt x="103" y="38"/>
                  </a:cubicBezTo>
                  <a:cubicBezTo>
                    <a:pt x="121" y="38"/>
                    <a:pt x="137" y="37"/>
                    <a:pt x="155" y="32"/>
                  </a:cubicBezTo>
                  <a:cubicBezTo>
                    <a:pt x="162" y="30"/>
                    <a:pt x="173" y="28"/>
                    <a:pt x="178" y="22"/>
                  </a:cubicBezTo>
                  <a:cubicBezTo>
                    <a:pt x="183" y="16"/>
                    <a:pt x="182" y="8"/>
                    <a:pt x="185" y="0"/>
                  </a:cubicBezTo>
                  <a:cubicBezTo>
                    <a:pt x="176" y="2"/>
                    <a:pt x="167" y="6"/>
                    <a:pt x="158" y="8"/>
                  </a:cubicBezTo>
                  <a:cubicBezTo>
                    <a:pt x="151" y="10"/>
                    <a:pt x="143" y="10"/>
                    <a:pt x="136" y="12"/>
                  </a:cubicBezTo>
                  <a:cubicBezTo>
                    <a:pt x="143" y="13"/>
                    <a:pt x="146" y="16"/>
                    <a:pt x="140" y="23"/>
                  </a:cubicBezTo>
                  <a:cubicBezTo>
                    <a:pt x="136" y="29"/>
                    <a:pt x="126" y="29"/>
                    <a:pt x="119" y="29"/>
                  </a:cubicBezTo>
                  <a:cubicBezTo>
                    <a:pt x="105" y="29"/>
                    <a:pt x="92" y="27"/>
                    <a:pt x="78" y="29"/>
                  </a:cubicBezTo>
                  <a:cubicBezTo>
                    <a:pt x="64" y="31"/>
                    <a:pt x="50" y="29"/>
                    <a:pt x="36" y="27"/>
                  </a:cubicBezTo>
                  <a:cubicBezTo>
                    <a:pt x="24" y="26"/>
                    <a:pt x="14" y="19"/>
                    <a:pt x="2" y="16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Freeform 28">
              <a:extLst>
                <a:ext uri="{FF2B5EF4-FFF2-40B4-BE49-F238E27FC236}">
                  <a16:creationId xmlns:a16="http://schemas.microsoft.com/office/drawing/2014/main" id="{8AC21F2A-76F8-407F-806C-A2EDBDC18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976"/>
              <a:ext cx="1002" cy="761"/>
            </a:xfrm>
            <a:custGeom>
              <a:avLst/>
              <a:gdLst>
                <a:gd name="T0" fmla="*/ 6375 w 268"/>
                <a:gd name="T1" fmla="*/ 1080 h 191"/>
                <a:gd name="T2" fmla="*/ 10876 w 268"/>
                <a:gd name="T3" fmla="*/ 506 h 191"/>
                <a:gd name="T4" fmla="*/ 14006 w 268"/>
                <a:gd name="T5" fmla="*/ 1649 h 191"/>
                <a:gd name="T6" fmla="*/ 12959 w 268"/>
                <a:gd name="T7" fmla="*/ 506 h 191"/>
                <a:gd name="T8" fmla="*/ 12749 w 268"/>
                <a:gd name="T9" fmla="*/ 446 h 191"/>
                <a:gd name="T10" fmla="*/ 11545 w 268"/>
                <a:gd name="T11" fmla="*/ 191 h 191"/>
                <a:gd name="T12" fmla="*/ 11545 w 268"/>
                <a:gd name="T13" fmla="*/ 191 h 191"/>
                <a:gd name="T14" fmla="*/ 11545 w 268"/>
                <a:gd name="T15" fmla="*/ 191 h 191"/>
                <a:gd name="T16" fmla="*/ 11336 w 268"/>
                <a:gd name="T17" fmla="*/ 191 h 191"/>
                <a:gd name="T18" fmla="*/ 11086 w 268"/>
                <a:gd name="T19" fmla="*/ 127 h 191"/>
                <a:gd name="T20" fmla="*/ 10708 w 268"/>
                <a:gd name="T21" fmla="*/ 127 h 191"/>
                <a:gd name="T22" fmla="*/ 6068 w 268"/>
                <a:gd name="T23" fmla="*/ 697 h 191"/>
                <a:gd name="T24" fmla="*/ 2613 w 268"/>
                <a:gd name="T25" fmla="*/ 5319 h 191"/>
                <a:gd name="T26" fmla="*/ 307 w 268"/>
                <a:gd name="T27" fmla="*/ 9937 h 191"/>
                <a:gd name="T28" fmla="*/ 684 w 268"/>
                <a:gd name="T29" fmla="*/ 11889 h 191"/>
                <a:gd name="T30" fmla="*/ 684 w 268"/>
                <a:gd name="T31" fmla="*/ 11889 h 191"/>
                <a:gd name="T32" fmla="*/ 1148 w 268"/>
                <a:gd name="T33" fmla="*/ 12080 h 191"/>
                <a:gd name="T34" fmla="*/ 684 w 268"/>
                <a:gd name="T35" fmla="*/ 10558 h 191"/>
                <a:gd name="T36" fmla="*/ 3129 w 268"/>
                <a:gd name="T37" fmla="*/ 5255 h 191"/>
                <a:gd name="T38" fmla="*/ 6375 w 268"/>
                <a:gd name="T39" fmla="*/ 1080 h 1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8" h="191">
                  <a:moveTo>
                    <a:pt x="122" y="17"/>
                  </a:moveTo>
                  <a:cubicBezTo>
                    <a:pt x="140" y="9"/>
                    <a:pt x="169" y="5"/>
                    <a:pt x="208" y="8"/>
                  </a:cubicBezTo>
                  <a:cubicBezTo>
                    <a:pt x="245" y="10"/>
                    <a:pt x="259" y="16"/>
                    <a:pt x="268" y="26"/>
                  </a:cubicBezTo>
                  <a:cubicBezTo>
                    <a:pt x="261" y="17"/>
                    <a:pt x="256" y="12"/>
                    <a:pt x="248" y="8"/>
                  </a:cubicBezTo>
                  <a:cubicBezTo>
                    <a:pt x="250" y="8"/>
                    <a:pt x="244" y="7"/>
                    <a:pt x="244" y="7"/>
                  </a:cubicBezTo>
                  <a:cubicBezTo>
                    <a:pt x="238" y="5"/>
                    <a:pt x="231" y="4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1" y="3"/>
                    <a:pt x="221" y="3"/>
                    <a:pt x="221" y="3"/>
                  </a:cubicBezTo>
                  <a:cubicBezTo>
                    <a:pt x="220" y="3"/>
                    <a:pt x="218" y="3"/>
                    <a:pt x="217" y="3"/>
                  </a:cubicBezTo>
                  <a:cubicBezTo>
                    <a:pt x="215" y="3"/>
                    <a:pt x="214" y="2"/>
                    <a:pt x="212" y="2"/>
                  </a:cubicBezTo>
                  <a:cubicBezTo>
                    <a:pt x="209" y="2"/>
                    <a:pt x="207" y="2"/>
                    <a:pt x="205" y="2"/>
                  </a:cubicBezTo>
                  <a:cubicBezTo>
                    <a:pt x="172" y="1"/>
                    <a:pt x="139" y="0"/>
                    <a:pt x="116" y="11"/>
                  </a:cubicBezTo>
                  <a:cubicBezTo>
                    <a:pt x="91" y="24"/>
                    <a:pt x="67" y="57"/>
                    <a:pt x="50" y="84"/>
                  </a:cubicBezTo>
                  <a:cubicBezTo>
                    <a:pt x="29" y="112"/>
                    <a:pt x="12" y="141"/>
                    <a:pt x="6" y="157"/>
                  </a:cubicBezTo>
                  <a:cubicBezTo>
                    <a:pt x="0" y="174"/>
                    <a:pt x="13" y="188"/>
                    <a:pt x="13" y="188"/>
                  </a:cubicBezTo>
                  <a:cubicBezTo>
                    <a:pt x="13" y="188"/>
                    <a:pt x="13" y="188"/>
                    <a:pt x="13" y="188"/>
                  </a:cubicBezTo>
                  <a:cubicBezTo>
                    <a:pt x="17" y="190"/>
                    <a:pt x="19" y="190"/>
                    <a:pt x="22" y="191"/>
                  </a:cubicBezTo>
                  <a:cubicBezTo>
                    <a:pt x="16" y="183"/>
                    <a:pt x="14" y="176"/>
                    <a:pt x="13" y="167"/>
                  </a:cubicBezTo>
                  <a:cubicBezTo>
                    <a:pt x="12" y="156"/>
                    <a:pt x="42" y="110"/>
                    <a:pt x="60" y="83"/>
                  </a:cubicBezTo>
                  <a:cubicBezTo>
                    <a:pt x="78" y="55"/>
                    <a:pt x="103" y="25"/>
                    <a:pt x="122" y="17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Freeform 29">
              <a:extLst>
                <a:ext uri="{FF2B5EF4-FFF2-40B4-BE49-F238E27FC236}">
                  <a16:creationId xmlns:a16="http://schemas.microsoft.com/office/drawing/2014/main" id="{C58D0792-F9AC-48EA-AA26-993733564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614"/>
              <a:ext cx="534" cy="139"/>
            </a:xfrm>
            <a:custGeom>
              <a:avLst/>
              <a:gdLst>
                <a:gd name="T0" fmla="*/ 571 w 143"/>
                <a:gd name="T1" fmla="*/ 2129 h 35"/>
                <a:gd name="T2" fmla="*/ 683 w 143"/>
                <a:gd name="T3" fmla="*/ 2192 h 35"/>
                <a:gd name="T4" fmla="*/ 1199 w 143"/>
                <a:gd name="T5" fmla="*/ 1815 h 35"/>
                <a:gd name="T6" fmla="*/ 7446 w 143"/>
                <a:gd name="T7" fmla="*/ 314 h 35"/>
                <a:gd name="T8" fmla="*/ 2397 w 143"/>
                <a:gd name="T9" fmla="*/ 759 h 35"/>
                <a:gd name="T10" fmla="*/ 97 w 143"/>
                <a:gd name="T11" fmla="*/ 504 h 35"/>
                <a:gd name="T12" fmla="*/ 0 w 143"/>
                <a:gd name="T13" fmla="*/ 1072 h 35"/>
                <a:gd name="T14" fmla="*/ 0 w 143"/>
                <a:gd name="T15" fmla="*/ 1878 h 35"/>
                <a:gd name="T16" fmla="*/ 571 w 143"/>
                <a:gd name="T17" fmla="*/ 2129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3" h="35">
                  <a:moveTo>
                    <a:pt x="11" y="34"/>
                  </a:moveTo>
                  <a:cubicBezTo>
                    <a:pt x="12" y="34"/>
                    <a:pt x="12" y="34"/>
                    <a:pt x="13" y="35"/>
                  </a:cubicBezTo>
                  <a:cubicBezTo>
                    <a:pt x="16" y="33"/>
                    <a:pt x="19" y="31"/>
                    <a:pt x="23" y="29"/>
                  </a:cubicBezTo>
                  <a:cubicBezTo>
                    <a:pt x="46" y="19"/>
                    <a:pt x="82" y="5"/>
                    <a:pt x="143" y="5"/>
                  </a:cubicBezTo>
                  <a:cubicBezTo>
                    <a:pt x="117" y="0"/>
                    <a:pt x="75" y="3"/>
                    <a:pt x="46" y="12"/>
                  </a:cubicBezTo>
                  <a:cubicBezTo>
                    <a:pt x="12" y="22"/>
                    <a:pt x="6" y="24"/>
                    <a:pt x="2" y="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3" y="31"/>
                    <a:pt x="6" y="31"/>
                    <a:pt x="11" y="34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1" name="Freeform 30">
              <a:extLst>
                <a:ext uri="{FF2B5EF4-FFF2-40B4-BE49-F238E27FC236}">
                  <a16:creationId xmlns:a16="http://schemas.microsoft.com/office/drawing/2014/main" id="{5C9F9C30-CC94-4342-A422-D01FC4321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857"/>
              <a:ext cx="175" cy="438"/>
            </a:xfrm>
            <a:custGeom>
              <a:avLst/>
              <a:gdLst>
                <a:gd name="T0" fmla="*/ 0 w 47"/>
                <a:gd name="T1" fmla="*/ 5057 h 110"/>
                <a:gd name="T2" fmla="*/ 0 w 47"/>
                <a:gd name="T3" fmla="*/ 6439 h 110"/>
                <a:gd name="T4" fmla="*/ 1649 w 47"/>
                <a:gd name="T5" fmla="*/ 6753 h 110"/>
                <a:gd name="T6" fmla="*/ 2428 w 47"/>
                <a:gd name="T7" fmla="*/ 6375 h 110"/>
                <a:gd name="T8" fmla="*/ 2275 w 47"/>
                <a:gd name="T9" fmla="*/ 3663 h 110"/>
                <a:gd name="T10" fmla="*/ 1705 w 47"/>
                <a:gd name="T11" fmla="*/ 1521 h 110"/>
                <a:gd name="T12" fmla="*/ 570 w 47"/>
                <a:gd name="T13" fmla="*/ 127 h 110"/>
                <a:gd name="T14" fmla="*/ 97 w 47"/>
                <a:gd name="T15" fmla="*/ 1330 h 110"/>
                <a:gd name="T16" fmla="*/ 417 w 47"/>
                <a:gd name="T17" fmla="*/ 2266 h 110"/>
                <a:gd name="T18" fmla="*/ 153 w 47"/>
                <a:gd name="T19" fmla="*/ 4488 h 11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" h="110">
                  <a:moveTo>
                    <a:pt x="0" y="8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16" y="110"/>
                    <a:pt x="32" y="107"/>
                  </a:cubicBezTo>
                  <a:cubicBezTo>
                    <a:pt x="47" y="104"/>
                    <a:pt x="47" y="101"/>
                    <a:pt x="47" y="101"/>
                  </a:cubicBezTo>
                  <a:cubicBezTo>
                    <a:pt x="47" y="101"/>
                    <a:pt x="45" y="68"/>
                    <a:pt x="44" y="58"/>
                  </a:cubicBezTo>
                  <a:cubicBezTo>
                    <a:pt x="42" y="49"/>
                    <a:pt x="36" y="47"/>
                    <a:pt x="33" y="24"/>
                  </a:cubicBezTo>
                  <a:cubicBezTo>
                    <a:pt x="30" y="0"/>
                    <a:pt x="11" y="2"/>
                    <a:pt x="11" y="2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2" y="21"/>
                    <a:pt x="8" y="25"/>
                    <a:pt x="8" y="36"/>
                  </a:cubicBezTo>
                  <a:cubicBezTo>
                    <a:pt x="9" y="46"/>
                    <a:pt x="10" y="63"/>
                    <a:pt x="3" y="71"/>
                  </a:cubicBezTo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Freeform 31">
              <a:extLst>
                <a:ext uri="{FF2B5EF4-FFF2-40B4-BE49-F238E27FC236}">
                  <a16:creationId xmlns:a16="http://schemas.microsoft.com/office/drawing/2014/main" id="{F3DD26B0-E83C-4C1A-A32B-5D621C7B2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" y="2351"/>
              <a:ext cx="415" cy="47"/>
            </a:xfrm>
            <a:custGeom>
              <a:avLst/>
              <a:gdLst>
                <a:gd name="T0" fmla="*/ 0 w 111"/>
                <a:gd name="T1" fmla="*/ 0 h 12"/>
                <a:gd name="T2" fmla="*/ 1357 w 111"/>
                <a:gd name="T3" fmla="*/ 306 h 12"/>
                <a:gd name="T4" fmla="*/ 2669 w 111"/>
                <a:gd name="T5" fmla="*/ 599 h 12"/>
                <a:gd name="T6" fmla="*/ 4027 w 111"/>
                <a:gd name="T7" fmla="*/ 658 h 12"/>
                <a:gd name="T8" fmla="*/ 5803 w 111"/>
                <a:gd name="T9" fmla="*/ 537 h 12"/>
                <a:gd name="T10" fmla="*/ 3129 w 111"/>
                <a:gd name="T11" fmla="*/ 474 h 12"/>
                <a:gd name="T12" fmla="*/ 363 w 111"/>
                <a:gd name="T13" fmla="*/ 121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1" h="12">
                  <a:moveTo>
                    <a:pt x="0" y="0"/>
                  </a:moveTo>
                  <a:cubicBezTo>
                    <a:pt x="8" y="4"/>
                    <a:pt x="18" y="3"/>
                    <a:pt x="26" y="5"/>
                  </a:cubicBezTo>
                  <a:cubicBezTo>
                    <a:pt x="34" y="8"/>
                    <a:pt x="43" y="9"/>
                    <a:pt x="51" y="10"/>
                  </a:cubicBezTo>
                  <a:cubicBezTo>
                    <a:pt x="61" y="12"/>
                    <a:pt x="68" y="12"/>
                    <a:pt x="77" y="11"/>
                  </a:cubicBezTo>
                  <a:cubicBezTo>
                    <a:pt x="87" y="10"/>
                    <a:pt x="102" y="6"/>
                    <a:pt x="111" y="9"/>
                  </a:cubicBezTo>
                  <a:cubicBezTo>
                    <a:pt x="95" y="6"/>
                    <a:pt x="76" y="9"/>
                    <a:pt x="60" y="8"/>
                  </a:cubicBezTo>
                  <a:cubicBezTo>
                    <a:pt x="42" y="6"/>
                    <a:pt x="26" y="2"/>
                    <a:pt x="7" y="2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Freeform 32">
              <a:extLst>
                <a:ext uri="{FF2B5EF4-FFF2-40B4-BE49-F238E27FC236}">
                  <a16:creationId xmlns:a16="http://schemas.microsoft.com/office/drawing/2014/main" id="{BCF601E8-4FB4-43E8-B031-496E6B1C9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2494"/>
              <a:ext cx="534" cy="64"/>
            </a:xfrm>
            <a:custGeom>
              <a:avLst/>
              <a:gdLst>
                <a:gd name="T0" fmla="*/ 0 w 143"/>
                <a:gd name="T1" fmla="*/ 640 h 16"/>
                <a:gd name="T2" fmla="*/ 1867 w 143"/>
                <a:gd name="T3" fmla="*/ 960 h 16"/>
                <a:gd name="T4" fmla="*/ 3906 w 143"/>
                <a:gd name="T5" fmla="*/ 1024 h 16"/>
                <a:gd name="T6" fmla="*/ 5732 w 143"/>
                <a:gd name="T7" fmla="*/ 768 h 16"/>
                <a:gd name="T8" fmla="*/ 7446 w 143"/>
                <a:gd name="T9" fmla="*/ 0 h 16"/>
                <a:gd name="T10" fmla="*/ 5829 w 143"/>
                <a:gd name="T11" fmla="*/ 448 h 16"/>
                <a:gd name="T12" fmla="*/ 5049 w 143"/>
                <a:gd name="T13" fmla="*/ 704 h 16"/>
                <a:gd name="T14" fmla="*/ 3805 w 143"/>
                <a:gd name="T15" fmla="*/ 704 h 16"/>
                <a:gd name="T16" fmla="*/ 2076 w 143"/>
                <a:gd name="T17" fmla="*/ 832 h 16"/>
                <a:gd name="T18" fmla="*/ 0 w 143"/>
                <a:gd name="T19" fmla="*/ 640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3" h="16">
                  <a:moveTo>
                    <a:pt x="0" y="10"/>
                  </a:moveTo>
                  <a:cubicBezTo>
                    <a:pt x="11" y="16"/>
                    <a:pt x="25" y="16"/>
                    <a:pt x="36" y="15"/>
                  </a:cubicBezTo>
                  <a:cubicBezTo>
                    <a:pt x="49" y="15"/>
                    <a:pt x="62" y="16"/>
                    <a:pt x="75" y="16"/>
                  </a:cubicBezTo>
                  <a:cubicBezTo>
                    <a:pt x="86" y="15"/>
                    <a:pt x="98" y="14"/>
                    <a:pt x="110" y="12"/>
                  </a:cubicBezTo>
                  <a:cubicBezTo>
                    <a:pt x="118" y="10"/>
                    <a:pt x="138" y="7"/>
                    <a:pt x="143" y="0"/>
                  </a:cubicBezTo>
                  <a:cubicBezTo>
                    <a:pt x="134" y="0"/>
                    <a:pt x="122" y="5"/>
                    <a:pt x="112" y="7"/>
                  </a:cubicBezTo>
                  <a:cubicBezTo>
                    <a:pt x="107" y="9"/>
                    <a:pt x="102" y="11"/>
                    <a:pt x="97" y="11"/>
                  </a:cubicBezTo>
                  <a:cubicBezTo>
                    <a:pt x="89" y="13"/>
                    <a:pt x="81" y="11"/>
                    <a:pt x="73" y="11"/>
                  </a:cubicBezTo>
                  <a:cubicBezTo>
                    <a:pt x="62" y="12"/>
                    <a:pt x="51" y="13"/>
                    <a:pt x="40" y="13"/>
                  </a:cubicBezTo>
                  <a:cubicBezTo>
                    <a:pt x="32" y="13"/>
                    <a:pt x="6" y="15"/>
                    <a:pt x="0" y="10"/>
                  </a:cubicBezTo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Freeform 33">
              <a:extLst>
                <a:ext uri="{FF2B5EF4-FFF2-40B4-BE49-F238E27FC236}">
                  <a16:creationId xmlns:a16="http://schemas.microsoft.com/office/drawing/2014/main" id="{F10BD431-A12C-466D-A1F9-87DA5FBEF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" y="2175"/>
              <a:ext cx="292" cy="104"/>
            </a:xfrm>
            <a:custGeom>
              <a:avLst/>
              <a:gdLst>
                <a:gd name="T0" fmla="*/ 0 w 78"/>
                <a:gd name="T1" fmla="*/ 0 h 26"/>
                <a:gd name="T2" fmla="*/ 2104 w 78"/>
                <a:gd name="T3" fmla="*/ 832 h 26"/>
                <a:gd name="T4" fmla="*/ 4092 w 78"/>
                <a:gd name="T5" fmla="*/ 1664 h 26"/>
                <a:gd name="T6" fmla="*/ 1992 w 78"/>
                <a:gd name="T7" fmla="*/ 1024 h 26"/>
                <a:gd name="T8" fmla="*/ 0 w 78"/>
                <a:gd name="T9" fmla="*/ 0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26">
                  <a:moveTo>
                    <a:pt x="0" y="0"/>
                  </a:moveTo>
                  <a:cubicBezTo>
                    <a:pt x="14" y="3"/>
                    <a:pt x="26" y="7"/>
                    <a:pt x="40" y="13"/>
                  </a:cubicBezTo>
                  <a:cubicBezTo>
                    <a:pt x="55" y="18"/>
                    <a:pt x="67" y="23"/>
                    <a:pt x="78" y="26"/>
                  </a:cubicBezTo>
                  <a:cubicBezTo>
                    <a:pt x="59" y="26"/>
                    <a:pt x="50" y="19"/>
                    <a:pt x="38" y="16"/>
                  </a:cubicBezTo>
                  <a:cubicBezTo>
                    <a:pt x="26" y="13"/>
                    <a:pt x="8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5" name="Freeform 34">
              <a:extLst>
                <a:ext uri="{FF2B5EF4-FFF2-40B4-BE49-F238E27FC236}">
                  <a16:creationId xmlns:a16="http://schemas.microsoft.com/office/drawing/2014/main" id="{23987AA8-0672-4631-9128-832981605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2" y="2107"/>
              <a:ext cx="68" cy="140"/>
            </a:xfrm>
            <a:custGeom>
              <a:avLst/>
              <a:gdLst>
                <a:gd name="T0" fmla="*/ 159 w 18"/>
                <a:gd name="T1" fmla="*/ 2240 h 35"/>
                <a:gd name="T2" fmla="*/ 329 w 18"/>
                <a:gd name="T3" fmla="*/ 896 h 35"/>
                <a:gd name="T4" fmla="*/ 971 w 18"/>
                <a:gd name="T5" fmla="*/ 0 h 35"/>
                <a:gd name="T6" fmla="*/ 544 w 18"/>
                <a:gd name="T7" fmla="*/ 832 h 35"/>
                <a:gd name="T8" fmla="*/ 159 w 18"/>
                <a:gd name="T9" fmla="*/ 224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5">
                  <a:moveTo>
                    <a:pt x="3" y="35"/>
                  </a:moveTo>
                  <a:cubicBezTo>
                    <a:pt x="16" y="21"/>
                    <a:pt x="11" y="19"/>
                    <a:pt x="6" y="14"/>
                  </a:cubicBezTo>
                  <a:cubicBezTo>
                    <a:pt x="0" y="9"/>
                    <a:pt x="6" y="0"/>
                    <a:pt x="18" y="0"/>
                  </a:cubicBezTo>
                  <a:cubicBezTo>
                    <a:pt x="10" y="2"/>
                    <a:pt x="3" y="6"/>
                    <a:pt x="10" y="13"/>
                  </a:cubicBezTo>
                  <a:cubicBezTo>
                    <a:pt x="18" y="20"/>
                    <a:pt x="14" y="28"/>
                    <a:pt x="3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6" name="Freeform 35">
              <a:extLst>
                <a:ext uri="{FF2B5EF4-FFF2-40B4-BE49-F238E27FC236}">
                  <a16:creationId xmlns:a16="http://schemas.microsoft.com/office/drawing/2014/main" id="{015D9239-624D-4EC3-BC9F-5410C9CA6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522"/>
              <a:ext cx="71" cy="143"/>
            </a:xfrm>
            <a:custGeom>
              <a:avLst/>
              <a:gdLst>
                <a:gd name="T0" fmla="*/ 0 w 19"/>
                <a:gd name="T1" fmla="*/ 568 h 36"/>
                <a:gd name="T2" fmla="*/ 837 w 19"/>
                <a:gd name="T3" fmla="*/ 2256 h 36"/>
                <a:gd name="T4" fmla="*/ 0 w 19"/>
                <a:gd name="T5" fmla="*/ 568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6">
                  <a:moveTo>
                    <a:pt x="0" y="9"/>
                  </a:moveTo>
                  <a:cubicBezTo>
                    <a:pt x="7" y="8"/>
                    <a:pt x="15" y="11"/>
                    <a:pt x="16" y="36"/>
                  </a:cubicBezTo>
                  <a:cubicBezTo>
                    <a:pt x="19" y="16"/>
                    <a:pt x="11" y="0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7" name="Freeform 36">
              <a:extLst>
                <a:ext uri="{FF2B5EF4-FFF2-40B4-BE49-F238E27FC236}">
                  <a16:creationId xmlns:a16="http://schemas.microsoft.com/office/drawing/2014/main" id="{532FA5A6-C96A-4CD0-83AB-99707FB03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2235"/>
              <a:ext cx="112" cy="203"/>
            </a:xfrm>
            <a:custGeom>
              <a:avLst/>
              <a:gdLst>
                <a:gd name="T0" fmla="*/ 153 w 30"/>
                <a:gd name="T1" fmla="*/ 0 h 51"/>
                <a:gd name="T2" fmla="*/ 1463 w 30"/>
                <a:gd name="T3" fmla="*/ 3216 h 51"/>
                <a:gd name="T4" fmla="*/ 933 w 30"/>
                <a:gd name="T5" fmla="*/ 1266 h 51"/>
                <a:gd name="T6" fmla="*/ 0 w 30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51">
                  <a:moveTo>
                    <a:pt x="3" y="0"/>
                  </a:moveTo>
                  <a:cubicBezTo>
                    <a:pt x="24" y="3"/>
                    <a:pt x="30" y="34"/>
                    <a:pt x="28" y="51"/>
                  </a:cubicBezTo>
                  <a:cubicBezTo>
                    <a:pt x="23" y="41"/>
                    <a:pt x="23" y="29"/>
                    <a:pt x="18" y="20"/>
                  </a:cubicBezTo>
                  <a:cubicBezTo>
                    <a:pt x="14" y="13"/>
                    <a:pt x="7" y="4"/>
                    <a:pt x="0" y="0"/>
                  </a:cubicBezTo>
                </a:path>
              </a:pathLst>
            </a:custGeom>
            <a:solidFill>
              <a:srgbClr val="E4B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8" name="Freeform 37">
              <a:extLst>
                <a:ext uri="{FF2B5EF4-FFF2-40B4-BE49-F238E27FC236}">
                  <a16:creationId xmlns:a16="http://schemas.microsoft.com/office/drawing/2014/main" id="{B7474F51-1B1B-485D-8B79-077E5EE2D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2618"/>
              <a:ext cx="329" cy="83"/>
            </a:xfrm>
            <a:custGeom>
              <a:avLst/>
              <a:gdLst>
                <a:gd name="T0" fmla="*/ 0 w 88"/>
                <a:gd name="T1" fmla="*/ 624 h 21"/>
                <a:gd name="T2" fmla="*/ 1469 w 88"/>
                <a:gd name="T3" fmla="*/ 858 h 21"/>
                <a:gd name="T4" fmla="*/ 4599 w 88"/>
                <a:gd name="T5" fmla="*/ 0 h 21"/>
                <a:gd name="T6" fmla="*/ 1776 w 88"/>
                <a:gd name="T7" fmla="*/ 498 h 21"/>
                <a:gd name="T8" fmla="*/ 0 w 88"/>
                <a:gd name="T9" fmla="*/ 624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1">
                  <a:moveTo>
                    <a:pt x="0" y="10"/>
                  </a:moveTo>
                  <a:cubicBezTo>
                    <a:pt x="4" y="15"/>
                    <a:pt x="8" y="21"/>
                    <a:pt x="28" y="14"/>
                  </a:cubicBezTo>
                  <a:cubicBezTo>
                    <a:pt x="48" y="8"/>
                    <a:pt x="67" y="2"/>
                    <a:pt x="88" y="0"/>
                  </a:cubicBezTo>
                  <a:cubicBezTo>
                    <a:pt x="75" y="1"/>
                    <a:pt x="58" y="0"/>
                    <a:pt x="34" y="8"/>
                  </a:cubicBezTo>
                  <a:cubicBezTo>
                    <a:pt x="10" y="15"/>
                    <a:pt x="4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9" name="Freeform 38">
              <a:extLst>
                <a:ext uri="{FF2B5EF4-FFF2-40B4-BE49-F238E27FC236}">
                  <a16:creationId xmlns:a16="http://schemas.microsoft.com/office/drawing/2014/main" id="{F738DF91-D100-476D-AE8D-83B62187A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2769"/>
              <a:ext cx="78" cy="231"/>
            </a:xfrm>
            <a:custGeom>
              <a:avLst/>
              <a:gdLst>
                <a:gd name="T0" fmla="*/ 0 w 21"/>
                <a:gd name="T1" fmla="*/ 0 h 58"/>
                <a:gd name="T2" fmla="*/ 981 w 21"/>
                <a:gd name="T3" fmla="*/ 3664 h 58"/>
                <a:gd name="T4" fmla="*/ 0 w 21"/>
                <a:gd name="T5" fmla="*/ 0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8">
                  <a:moveTo>
                    <a:pt x="0" y="0"/>
                  </a:moveTo>
                  <a:cubicBezTo>
                    <a:pt x="11" y="12"/>
                    <a:pt x="18" y="36"/>
                    <a:pt x="19" y="58"/>
                  </a:cubicBezTo>
                  <a:cubicBezTo>
                    <a:pt x="21" y="31"/>
                    <a:pt x="15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39">
              <a:extLst>
                <a:ext uri="{FF2B5EF4-FFF2-40B4-BE49-F238E27FC236}">
                  <a16:creationId xmlns:a16="http://schemas.microsoft.com/office/drawing/2014/main" id="{4ACFF182-1DBB-4C8D-8146-1DBBA8646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263"/>
              <a:ext cx="209" cy="44"/>
            </a:xfrm>
            <a:custGeom>
              <a:avLst/>
              <a:gdLst>
                <a:gd name="T0" fmla="*/ 265 w 56"/>
                <a:gd name="T1" fmla="*/ 0 h 11"/>
                <a:gd name="T2" fmla="*/ 1463 w 56"/>
                <a:gd name="T3" fmla="*/ 384 h 11"/>
                <a:gd name="T4" fmla="*/ 2646 w 56"/>
                <a:gd name="T5" fmla="*/ 0 h 11"/>
                <a:gd name="T6" fmla="*/ 2911 w 56"/>
                <a:gd name="T7" fmla="*/ 0 h 11"/>
                <a:gd name="T8" fmla="*/ 1463 w 56"/>
                <a:gd name="T9" fmla="*/ 704 h 11"/>
                <a:gd name="T10" fmla="*/ 0 w 56"/>
                <a:gd name="T11" fmla="*/ 0 h 11"/>
                <a:gd name="T12" fmla="*/ 265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40">
              <a:extLst>
                <a:ext uri="{FF2B5EF4-FFF2-40B4-BE49-F238E27FC236}">
                  <a16:creationId xmlns:a16="http://schemas.microsoft.com/office/drawing/2014/main" id="{D3438854-8F0D-4DEF-8445-0D2222320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0" y="3311"/>
              <a:ext cx="112" cy="275"/>
            </a:xfrm>
            <a:custGeom>
              <a:avLst/>
              <a:gdLst>
                <a:gd name="T0" fmla="*/ 780 w 30"/>
                <a:gd name="T1" fmla="*/ 2096 h 69"/>
                <a:gd name="T2" fmla="*/ 780 w 30"/>
                <a:gd name="T3" fmla="*/ 4368 h 69"/>
                <a:gd name="T4" fmla="*/ 1351 w 30"/>
                <a:gd name="T5" fmla="*/ 4241 h 69"/>
                <a:gd name="T6" fmla="*/ 1351 w 30"/>
                <a:gd name="T7" fmla="*/ 3607 h 69"/>
                <a:gd name="T8" fmla="*/ 1351 w 30"/>
                <a:gd name="T9" fmla="*/ 255 h 69"/>
                <a:gd name="T10" fmla="*/ 0 w 30"/>
                <a:gd name="T11" fmla="*/ 446 h 69"/>
                <a:gd name="T12" fmla="*/ 780 w 30"/>
                <a:gd name="T13" fmla="*/ 2096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0" h="69">
                  <a:moveTo>
                    <a:pt x="15" y="33"/>
                  </a:moveTo>
                  <a:cubicBezTo>
                    <a:pt x="15" y="36"/>
                    <a:pt x="15" y="49"/>
                    <a:pt x="15" y="69"/>
                  </a:cubicBezTo>
                  <a:cubicBezTo>
                    <a:pt x="19" y="69"/>
                    <a:pt x="23" y="68"/>
                    <a:pt x="26" y="67"/>
                  </a:cubicBezTo>
                  <a:cubicBezTo>
                    <a:pt x="26" y="62"/>
                    <a:pt x="26" y="59"/>
                    <a:pt x="26" y="57"/>
                  </a:cubicBezTo>
                  <a:cubicBezTo>
                    <a:pt x="26" y="21"/>
                    <a:pt x="30" y="0"/>
                    <a:pt x="26" y="4"/>
                  </a:cubicBezTo>
                  <a:cubicBezTo>
                    <a:pt x="19" y="7"/>
                    <a:pt x="7" y="10"/>
                    <a:pt x="0" y="7"/>
                  </a:cubicBezTo>
                  <a:cubicBezTo>
                    <a:pt x="3" y="8"/>
                    <a:pt x="14" y="14"/>
                    <a:pt x="15" y="33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Freeform 41">
              <a:extLst>
                <a:ext uri="{FF2B5EF4-FFF2-40B4-BE49-F238E27FC236}">
                  <a16:creationId xmlns:a16="http://schemas.microsoft.com/office/drawing/2014/main" id="{EAD2A60E-DB0D-45C0-932E-C85DCF351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3335"/>
              <a:ext cx="4" cy="4"/>
            </a:xfrm>
            <a:custGeom>
              <a:avLst/>
              <a:gdLst>
                <a:gd name="T0" fmla="*/ 64 w 1"/>
                <a:gd name="T1" fmla="*/ 64 h 1"/>
                <a:gd name="T2" fmla="*/ 0 w 1"/>
                <a:gd name="T3" fmla="*/ 0 h 1"/>
                <a:gd name="T4" fmla="*/ 64 w 1"/>
                <a:gd name="T5" fmla="*/ 6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DDA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3" name="Freeform 42">
              <a:extLst>
                <a:ext uri="{FF2B5EF4-FFF2-40B4-BE49-F238E27FC236}">
                  <a16:creationId xmlns:a16="http://schemas.microsoft.com/office/drawing/2014/main" id="{120C37B9-0477-4DF6-A8BE-822C63EA3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892"/>
              <a:ext cx="150" cy="223"/>
            </a:xfrm>
            <a:custGeom>
              <a:avLst/>
              <a:gdLst>
                <a:gd name="T0" fmla="*/ 1380 w 40"/>
                <a:gd name="T1" fmla="*/ 1457 h 56"/>
                <a:gd name="T2" fmla="*/ 424 w 40"/>
                <a:gd name="T3" fmla="*/ 64 h 56"/>
                <a:gd name="T4" fmla="*/ 113 w 40"/>
                <a:gd name="T5" fmla="*/ 1270 h 56"/>
                <a:gd name="T6" fmla="*/ 578 w 40"/>
                <a:gd name="T7" fmla="*/ 3536 h 56"/>
                <a:gd name="T8" fmla="*/ 690 w 40"/>
                <a:gd name="T9" fmla="*/ 3536 h 56"/>
                <a:gd name="T10" fmla="*/ 480 w 40"/>
                <a:gd name="T11" fmla="*/ 1951 h 56"/>
                <a:gd name="T12" fmla="*/ 1166 w 40"/>
                <a:gd name="T13" fmla="*/ 1888 h 56"/>
                <a:gd name="T14" fmla="*/ 1954 w 40"/>
                <a:gd name="T15" fmla="*/ 2330 h 56"/>
                <a:gd name="T16" fmla="*/ 1380 w 40"/>
                <a:gd name="T17" fmla="*/ 1457 h 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56">
                  <a:moveTo>
                    <a:pt x="26" y="23"/>
                  </a:moveTo>
                  <a:cubicBezTo>
                    <a:pt x="15" y="14"/>
                    <a:pt x="12" y="3"/>
                    <a:pt x="8" y="1"/>
                  </a:cubicBez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2" y="56"/>
                    <a:pt x="12" y="56"/>
                    <a:pt x="13" y="56"/>
                  </a:cubicBezTo>
                  <a:cubicBezTo>
                    <a:pt x="9" y="48"/>
                    <a:pt x="8" y="40"/>
                    <a:pt x="9" y="31"/>
                  </a:cubicBezTo>
                  <a:cubicBezTo>
                    <a:pt x="11" y="22"/>
                    <a:pt x="17" y="26"/>
                    <a:pt x="22" y="30"/>
                  </a:cubicBezTo>
                  <a:cubicBezTo>
                    <a:pt x="25" y="32"/>
                    <a:pt x="32" y="36"/>
                    <a:pt x="37" y="37"/>
                  </a:cubicBezTo>
                  <a:cubicBezTo>
                    <a:pt x="40" y="32"/>
                    <a:pt x="36" y="31"/>
                    <a:pt x="26" y="23"/>
                  </a:cubicBezTo>
                  <a:close/>
                </a:path>
              </a:pathLst>
            </a:custGeom>
            <a:solidFill>
              <a:srgbClr val="D182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Freeform 43">
              <a:extLst>
                <a:ext uri="{FF2B5EF4-FFF2-40B4-BE49-F238E27FC236}">
                  <a16:creationId xmlns:a16="http://schemas.microsoft.com/office/drawing/2014/main" id="{DFA4725A-AD09-4B79-8D23-EF4D463A0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" y="2159"/>
              <a:ext cx="796" cy="271"/>
            </a:xfrm>
            <a:custGeom>
              <a:avLst/>
              <a:gdLst>
                <a:gd name="T0" fmla="*/ 725 w 213"/>
                <a:gd name="T1" fmla="*/ 191 h 68"/>
                <a:gd name="T2" fmla="*/ 56 w 213"/>
                <a:gd name="T3" fmla="*/ 2208 h 68"/>
                <a:gd name="T4" fmla="*/ 3812 w 213"/>
                <a:gd name="T5" fmla="*/ 3985 h 68"/>
                <a:gd name="T6" fmla="*/ 10389 w 213"/>
                <a:gd name="T7" fmla="*/ 3352 h 68"/>
                <a:gd name="T8" fmla="*/ 9077 w 213"/>
                <a:gd name="T9" fmla="*/ 1905 h 68"/>
                <a:gd name="T10" fmla="*/ 4118 w 213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3" h="68">
                  <a:moveTo>
                    <a:pt x="14" y="3"/>
                  </a:moveTo>
                  <a:cubicBezTo>
                    <a:pt x="28" y="13"/>
                    <a:pt x="2" y="18"/>
                    <a:pt x="1" y="35"/>
                  </a:cubicBezTo>
                  <a:cubicBezTo>
                    <a:pt x="0" y="51"/>
                    <a:pt x="31" y="59"/>
                    <a:pt x="73" y="63"/>
                  </a:cubicBezTo>
                  <a:cubicBezTo>
                    <a:pt x="115" y="68"/>
                    <a:pt x="183" y="66"/>
                    <a:pt x="199" y="53"/>
                  </a:cubicBezTo>
                  <a:cubicBezTo>
                    <a:pt x="213" y="42"/>
                    <a:pt x="203" y="38"/>
                    <a:pt x="174" y="30"/>
                  </a:cubicBezTo>
                  <a:cubicBezTo>
                    <a:pt x="128" y="18"/>
                    <a:pt x="120" y="6"/>
                    <a:pt x="79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5" name="Freeform 44">
              <a:extLst>
                <a:ext uri="{FF2B5EF4-FFF2-40B4-BE49-F238E27FC236}">
                  <a16:creationId xmlns:a16="http://schemas.microsoft.com/office/drawing/2014/main" id="{0A7CBEB4-A19E-42AE-9DFB-E28DA6F02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446"/>
              <a:ext cx="841" cy="148"/>
            </a:xfrm>
            <a:custGeom>
              <a:avLst/>
              <a:gdLst>
                <a:gd name="T0" fmla="*/ 0 w 225"/>
                <a:gd name="T1" fmla="*/ 576 h 37"/>
                <a:gd name="T2" fmla="*/ 2041 w 225"/>
                <a:gd name="T3" fmla="*/ 1216 h 37"/>
                <a:gd name="T4" fmla="*/ 7573 w 225"/>
                <a:gd name="T5" fmla="*/ 2048 h 37"/>
                <a:gd name="T6" fmla="*/ 11273 w 225"/>
                <a:gd name="T7" fmla="*/ 0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5" h="37">
                  <a:moveTo>
                    <a:pt x="0" y="9"/>
                  </a:moveTo>
                  <a:cubicBezTo>
                    <a:pt x="18" y="3"/>
                    <a:pt x="10" y="1"/>
                    <a:pt x="39" y="19"/>
                  </a:cubicBezTo>
                  <a:cubicBezTo>
                    <a:pt x="67" y="37"/>
                    <a:pt x="94" y="34"/>
                    <a:pt x="145" y="32"/>
                  </a:cubicBezTo>
                  <a:cubicBezTo>
                    <a:pt x="195" y="31"/>
                    <a:pt x="225" y="17"/>
                    <a:pt x="216" y="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6" name="Freeform 45">
              <a:extLst>
                <a:ext uri="{FF2B5EF4-FFF2-40B4-BE49-F238E27FC236}">
                  <a16:creationId xmlns:a16="http://schemas.microsoft.com/office/drawing/2014/main" id="{A7EDED48-DEF3-4F32-B224-C30D3BF2F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2" y="3475"/>
              <a:ext cx="11" cy="15"/>
            </a:xfrm>
            <a:custGeom>
              <a:avLst/>
              <a:gdLst>
                <a:gd name="T0" fmla="*/ 0 w 3"/>
                <a:gd name="T1" fmla="*/ 0 h 4"/>
                <a:gd name="T2" fmla="*/ 147 w 3"/>
                <a:gd name="T3" fmla="*/ 21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17463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7" name="Freeform 46">
              <a:extLst>
                <a:ext uri="{FF2B5EF4-FFF2-40B4-BE49-F238E27FC236}">
                  <a16:creationId xmlns:a16="http://schemas.microsoft.com/office/drawing/2014/main" id="{10A0CBB1-F374-4787-A824-1DF739CA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856"/>
              <a:ext cx="2355" cy="2603"/>
            </a:xfrm>
            <a:custGeom>
              <a:avLst/>
              <a:gdLst>
                <a:gd name="T0" fmla="*/ 10661 w 630"/>
                <a:gd name="T1" fmla="*/ 41106 h 653"/>
                <a:gd name="T2" fmla="*/ 7839 w 630"/>
                <a:gd name="T3" fmla="*/ 41297 h 653"/>
                <a:gd name="T4" fmla="*/ 5435 w 630"/>
                <a:gd name="T5" fmla="*/ 41106 h 653"/>
                <a:gd name="T6" fmla="*/ 3495 w 630"/>
                <a:gd name="T7" fmla="*/ 37311 h 653"/>
                <a:gd name="T8" fmla="*/ 2710 w 630"/>
                <a:gd name="T9" fmla="*/ 35338 h 653"/>
                <a:gd name="T10" fmla="*/ 2404 w 630"/>
                <a:gd name="T11" fmla="*/ 34768 h 653"/>
                <a:gd name="T12" fmla="*/ 2669 w 630"/>
                <a:gd name="T13" fmla="*/ 33767 h 653"/>
                <a:gd name="T14" fmla="*/ 2250 w 630"/>
                <a:gd name="T15" fmla="*/ 32432 h 653"/>
                <a:gd name="T16" fmla="*/ 2501 w 630"/>
                <a:gd name="T17" fmla="*/ 31543 h 653"/>
                <a:gd name="T18" fmla="*/ 2460 w 630"/>
                <a:gd name="T19" fmla="*/ 30080 h 653"/>
                <a:gd name="T20" fmla="*/ 1200 w 630"/>
                <a:gd name="T21" fmla="*/ 29458 h 653"/>
                <a:gd name="T22" fmla="*/ 1148 w 630"/>
                <a:gd name="T23" fmla="*/ 26026 h 653"/>
                <a:gd name="T24" fmla="*/ 2250 w 630"/>
                <a:gd name="T25" fmla="*/ 23690 h 653"/>
                <a:gd name="T26" fmla="*/ 3129 w 630"/>
                <a:gd name="T27" fmla="*/ 20657 h 653"/>
                <a:gd name="T28" fmla="*/ 2613 w 630"/>
                <a:gd name="T29" fmla="*/ 17607 h 653"/>
                <a:gd name="T30" fmla="*/ 3129 w 630"/>
                <a:gd name="T31" fmla="*/ 14697 h 653"/>
                <a:gd name="T32" fmla="*/ 4291 w 630"/>
                <a:gd name="T33" fmla="*/ 10583 h 653"/>
                <a:gd name="T34" fmla="*/ 5854 w 630"/>
                <a:gd name="T35" fmla="*/ 7470 h 653"/>
                <a:gd name="T36" fmla="*/ 5798 w 630"/>
                <a:gd name="T37" fmla="*/ 7343 h 653"/>
                <a:gd name="T38" fmla="*/ 5226 w 630"/>
                <a:gd name="T39" fmla="*/ 7024 h 653"/>
                <a:gd name="T40" fmla="*/ 5798 w 630"/>
                <a:gd name="T41" fmla="*/ 6402 h 653"/>
                <a:gd name="T42" fmla="*/ 6164 w 630"/>
                <a:gd name="T43" fmla="*/ 5640 h 653"/>
                <a:gd name="T44" fmla="*/ 6216 w 630"/>
                <a:gd name="T45" fmla="*/ 5134 h 653"/>
                <a:gd name="T46" fmla="*/ 6527 w 630"/>
                <a:gd name="T47" fmla="*/ 4879 h 653"/>
                <a:gd name="T48" fmla="*/ 7364 w 630"/>
                <a:gd name="T49" fmla="*/ 4305 h 653"/>
                <a:gd name="T50" fmla="*/ 7839 w 630"/>
                <a:gd name="T51" fmla="*/ 3544 h 653"/>
                <a:gd name="T52" fmla="*/ 9502 w 630"/>
                <a:gd name="T53" fmla="*/ 2970 h 653"/>
                <a:gd name="T54" fmla="*/ 11697 w 630"/>
                <a:gd name="T55" fmla="*/ 1463 h 653"/>
                <a:gd name="T56" fmla="*/ 14059 w 630"/>
                <a:gd name="T57" fmla="*/ 698 h 653"/>
                <a:gd name="T58" fmla="*/ 16294 w 630"/>
                <a:gd name="T59" fmla="*/ 510 h 653"/>
                <a:gd name="T60" fmla="*/ 17913 w 630"/>
                <a:gd name="T61" fmla="*/ 191 h 653"/>
                <a:gd name="T62" fmla="*/ 18698 w 630"/>
                <a:gd name="T63" fmla="*/ 191 h 653"/>
                <a:gd name="T64" fmla="*/ 20470 w 630"/>
                <a:gd name="T65" fmla="*/ 574 h 653"/>
                <a:gd name="T66" fmla="*/ 22873 w 630"/>
                <a:gd name="T67" fmla="*/ 1144 h 653"/>
                <a:gd name="T68" fmla="*/ 26062 w 630"/>
                <a:gd name="T69" fmla="*/ 2527 h 653"/>
                <a:gd name="T70" fmla="*/ 27527 w 630"/>
                <a:gd name="T71" fmla="*/ 3480 h 653"/>
                <a:gd name="T72" fmla="*/ 27737 w 630"/>
                <a:gd name="T73" fmla="*/ 4050 h 653"/>
                <a:gd name="T74" fmla="*/ 28365 w 630"/>
                <a:gd name="T75" fmla="*/ 5070 h 653"/>
                <a:gd name="T76" fmla="*/ 30084 w 630"/>
                <a:gd name="T77" fmla="*/ 6593 h 653"/>
                <a:gd name="T78" fmla="*/ 30865 w 630"/>
                <a:gd name="T79" fmla="*/ 7721 h 653"/>
                <a:gd name="T80" fmla="*/ 31441 w 630"/>
                <a:gd name="T81" fmla="*/ 8865 h 653"/>
                <a:gd name="T82" fmla="*/ 32013 w 630"/>
                <a:gd name="T83" fmla="*/ 9882 h 653"/>
                <a:gd name="T84" fmla="*/ 31819 w 630"/>
                <a:gd name="T85" fmla="*/ 10583 h 653"/>
                <a:gd name="T86" fmla="*/ 32069 w 630"/>
                <a:gd name="T87" fmla="*/ 11967 h 653"/>
                <a:gd name="T88" fmla="*/ 32697 w 630"/>
                <a:gd name="T89" fmla="*/ 14255 h 653"/>
                <a:gd name="T90" fmla="*/ 32809 w 630"/>
                <a:gd name="T91" fmla="*/ 15777 h 653"/>
                <a:gd name="T92" fmla="*/ 32809 w 630"/>
                <a:gd name="T93" fmla="*/ 16842 h 653"/>
                <a:gd name="T94" fmla="*/ 32600 w 630"/>
                <a:gd name="T95" fmla="*/ 18496 h 653"/>
                <a:gd name="T96" fmla="*/ 32697 w 630"/>
                <a:gd name="T97" fmla="*/ 20023 h 653"/>
                <a:gd name="T98" fmla="*/ 32335 w 630"/>
                <a:gd name="T99" fmla="*/ 21278 h 653"/>
                <a:gd name="T100" fmla="*/ 32181 w 630"/>
                <a:gd name="T101" fmla="*/ 22801 h 653"/>
                <a:gd name="T102" fmla="*/ 31650 w 630"/>
                <a:gd name="T103" fmla="*/ 24962 h 653"/>
                <a:gd name="T104" fmla="*/ 31819 w 630"/>
                <a:gd name="T105" fmla="*/ 26409 h 653"/>
                <a:gd name="T106" fmla="*/ 31553 w 630"/>
                <a:gd name="T107" fmla="*/ 27361 h 653"/>
                <a:gd name="T108" fmla="*/ 31079 w 630"/>
                <a:gd name="T109" fmla="*/ 28063 h 653"/>
                <a:gd name="T110" fmla="*/ 29819 w 630"/>
                <a:gd name="T111" fmla="*/ 28697 h 653"/>
                <a:gd name="T112" fmla="*/ 28996 w 630"/>
                <a:gd name="T113" fmla="*/ 29713 h 653"/>
                <a:gd name="T114" fmla="*/ 28421 w 630"/>
                <a:gd name="T115" fmla="*/ 30144 h 653"/>
                <a:gd name="T116" fmla="*/ 27430 w 630"/>
                <a:gd name="T117" fmla="*/ 30778 h 653"/>
                <a:gd name="T118" fmla="*/ 27053 w 630"/>
                <a:gd name="T119" fmla="*/ 31352 h 653"/>
                <a:gd name="T120" fmla="*/ 26017 w 630"/>
                <a:gd name="T121" fmla="*/ 34401 h 653"/>
                <a:gd name="T122" fmla="*/ 25849 w 630"/>
                <a:gd name="T123" fmla="*/ 38072 h 653"/>
                <a:gd name="T124" fmla="*/ 26327 w 630"/>
                <a:gd name="T125" fmla="*/ 41297 h 65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630" h="653">
                  <a:moveTo>
                    <a:pt x="204" y="649"/>
                  </a:moveTo>
                  <a:cubicBezTo>
                    <a:pt x="187" y="650"/>
                    <a:pt x="165" y="652"/>
                    <a:pt x="150" y="652"/>
                  </a:cubicBezTo>
                  <a:cubicBezTo>
                    <a:pt x="137" y="653"/>
                    <a:pt x="122" y="652"/>
                    <a:pt x="104" y="649"/>
                  </a:cubicBezTo>
                  <a:cubicBezTo>
                    <a:pt x="61" y="641"/>
                    <a:pt x="68" y="603"/>
                    <a:pt x="67" y="589"/>
                  </a:cubicBezTo>
                  <a:cubicBezTo>
                    <a:pt x="67" y="575"/>
                    <a:pt x="64" y="569"/>
                    <a:pt x="52" y="558"/>
                  </a:cubicBezTo>
                  <a:cubicBezTo>
                    <a:pt x="49" y="556"/>
                    <a:pt x="47" y="555"/>
                    <a:pt x="46" y="549"/>
                  </a:cubicBezTo>
                  <a:cubicBezTo>
                    <a:pt x="45" y="542"/>
                    <a:pt x="48" y="537"/>
                    <a:pt x="51" y="533"/>
                  </a:cubicBezTo>
                  <a:cubicBezTo>
                    <a:pt x="45" y="529"/>
                    <a:pt x="39" y="521"/>
                    <a:pt x="43" y="512"/>
                  </a:cubicBezTo>
                  <a:cubicBezTo>
                    <a:pt x="44" y="509"/>
                    <a:pt x="47" y="504"/>
                    <a:pt x="48" y="498"/>
                  </a:cubicBezTo>
                  <a:cubicBezTo>
                    <a:pt x="49" y="489"/>
                    <a:pt x="54" y="477"/>
                    <a:pt x="47" y="475"/>
                  </a:cubicBezTo>
                  <a:cubicBezTo>
                    <a:pt x="35" y="470"/>
                    <a:pt x="35" y="474"/>
                    <a:pt x="23" y="465"/>
                  </a:cubicBezTo>
                  <a:cubicBezTo>
                    <a:pt x="0" y="449"/>
                    <a:pt x="10" y="429"/>
                    <a:pt x="22" y="411"/>
                  </a:cubicBezTo>
                  <a:cubicBezTo>
                    <a:pt x="34" y="392"/>
                    <a:pt x="27" y="405"/>
                    <a:pt x="43" y="374"/>
                  </a:cubicBezTo>
                  <a:cubicBezTo>
                    <a:pt x="51" y="361"/>
                    <a:pt x="58" y="350"/>
                    <a:pt x="60" y="326"/>
                  </a:cubicBezTo>
                  <a:cubicBezTo>
                    <a:pt x="60" y="319"/>
                    <a:pt x="50" y="284"/>
                    <a:pt x="50" y="278"/>
                  </a:cubicBezTo>
                  <a:cubicBezTo>
                    <a:pt x="52" y="257"/>
                    <a:pt x="54" y="257"/>
                    <a:pt x="60" y="232"/>
                  </a:cubicBezTo>
                  <a:cubicBezTo>
                    <a:pt x="66" y="208"/>
                    <a:pt x="71" y="188"/>
                    <a:pt x="82" y="167"/>
                  </a:cubicBezTo>
                  <a:cubicBezTo>
                    <a:pt x="92" y="146"/>
                    <a:pt x="106" y="126"/>
                    <a:pt x="112" y="118"/>
                  </a:cubicBezTo>
                  <a:cubicBezTo>
                    <a:pt x="111" y="116"/>
                    <a:pt x="111" y="116"/>
                    <a:pt x="111" y="116"/>
                  </a:cubicBezTo>
                  <a:cubicBezTo>
                    <a:pt x="106" y="118"/>
                    <a:pt x="98" y="117"/>
                    <a:pt x="100" y="111"/>
                  </a:cubicBezTo>
                  <a:cubicBezTo>
                    <a:pt x="101" y="108"/>
                    <a:pt x="108" y="104"/>
                    <a:pt x="111" y="101"/>
                  </a:cubicBezTo>
                  <a:cubicBezTo>
                    <a:pt x="113" y="97"/>
                    <a:pt x="117" y="93"/>
                    <a:pt x="118" y="89"/>
                  </a:cubicBezTo>
                  <a:cubicBezTo>
                    <a:pt x="119" y="86"/>
                    <a:pt x="118" y="83"/>
                    <a:pt x="119" y="81"/>
                  </a:cubicBezTo>
                  <a:cubicBezTo>
                    <a:pt x="121" y="76"/>
                    <a:pt x="120" y="79"/>
                    <a:pt x="125" y="77"/>
                  </a:cubicBezTo>
                  <a:cubicBezTo>
                    <a:pt x="131" y="75"/>
                    <a:pt x="136" y="72"/>
                    <a:pt x="141" y="68"/>
                  </a:cubicBezTo>
                  <a:cubicBezTo>
                    <a:pt x="145" y="64"/>
                    <a:pt x="146" y="60"/>
                    <a:pt x="150" y="56"/>
                  </a:cubicBezTo>
                  <a:cubicBezTo>
                    <a:pt x="155" y="50"/>
                    <a:pt x="172" y="50"/>
                    <a:pt x="182" y="47"/>
                  </a:cubicBezTo>
                  <a:cubicBezTo>
                    <a:pt x="198" y="42"/>
                    <a:pt x="211" y="34"/>
                    <a:pt x="224" y="23"/>
                  </a:cubicBezTo>
                  <a:cubicBezTo>
                    <a:pt x="236" y="14"/>
                    <a:pt x="254" y="10"/>
                    <a:pt x="269" y="11"/>
                  </a:cubicBezTo>
                  <a:cubicBezTo>
                    <a:pt x="284" y="13"/>
                    <a:pt x="297" y="14"/>
                    <a:pt x="312" y="8"/>
                  </a:cubicBezTo>
                  <a:cubicBezTo>
                    <a:pt x="321" y="4"/>
                    <a:pt x="334" y="2"/>
                    <a:pt x="343" y="3"/>
                  </a:cubicBezTo>
                  <a:cubicBezTo>
                    <a:pt x="353" y="4"/>
                    <a:pt x="361" y="4"/>
                    <a:pt x="358" y="3"/>
                  </a:cubicBezTo>
                  <a:cubicBezTo>
                    <a:pt x="347" y="0"/>
                    <a:pt x="380" y="8"/>
                    <a:pt x="392" y="9"/>
                  </a:cubicBezTo>
                  <a:cubicBezTo>
                    <a:pt x="408" y="11"/>
                    <a:pt x="423" y="11"/>
                    <a:pt x="438" y="18"/>
                  </a:cubicBezTo>
                  <a:cubicBezTo>
                    <a:pt x="451" y="24"/>
                    <a:pt x="488" y="32"/>
                    <a:pt x="499" y="40"/>
                  </a:cubicBezTo>
                  <a:cubicBezTo>
                    <a:pt x="508" y="45"/>
                    <a:pt x="521" y="46"/>
                    <a:pt x="527" y="55"/>
                  </a:cubicBezTo>
                  <a:cubicBezTo>
                    <a:pt x="529" y="58"/>
                    <a:pt x="530" y="61"/>
                    <a:pt x="531" y="64"/>
                  </a:cubicBezTo>
                  <a:cubicBezTo>
                    <a:pt x="533" y="71"/>
                    <a:pt x="538" y="75"/>
                    <a:pt x="543" y="80"/>
                  </a:cubicBezTo>
                  <a:cubicBezTo>
                    <a:pt x="552" y="89"/>
                    <a:pt x="568" y="94"/>
                    <a:pt x="576" y="104"/>
                  </a:cubicBezTo>
                  <a:cubicBezTo>
                    <a:pt x="568" y="111"/>
                    <a:pt x="588" y="116"/>
                    <a:pt x="591" y="122"/>
                  </a:cubicBezTo>
                  <a:cubicBezTo>
                    <a:pt x="595" y="128"/>
                    <a:pt x="599" y="134"/>
                    <a:pt x="602" y="140"/>
                  </a:cubicBezTo>
                  <a:cubicBezTo>
                    <a:pt x="604" y="144"/>
                    <a:pt x="612" y="151"/>
                    <a:pt x="613" y="156"/>
                  </a:cubicBezTo>
                  <a:cubicBezTo>
                    <a:pt x="613" y="159"/>
                    <a:pt x="610" y="163"/>
                    <a:pt x="609" y="167"/>
                  </a:cubicBezTo>
                  <a:cubicBezTo>
                    <a:pt x="609" y="173"/>
                    <a:pt x="613" y="183"/>
                    <a:pt x="614" y="189"/>
                  </a:cubicBezTo>
                  <a:cubicBezTo>
                    <a:pt x="617" y="201"/>
                    <a:pt x="623" y="212"/>
                    <a:pt x="626" y="225"/>
                  </a:cubicBezTo>
                  <a:cubicBezTo>
                    <a:pt x="627" y="232"/>
                    <a:pt x="630" y="242"/>
                    <a:pt x="628" y="249"/>
                  </a:cubicBezTo>
                  <a:cubicBezTo>
                    <a:pt x="626" y="256"/>
                    <a:pt x="626" y="257"/>
                    <a:pt x="628" y="266"/>
                  </a:cubicBezTo>
                  <a:cubicBezTo>
                    <a:pt x="629" y="274"/>
                    <a:pt x="623" y="284"/>
                    <a:pt x="624" y="292"/>
                  </a:cubicBezTo>
                  <a:cubicBezTo>
                    <a:pt x="625" y="300"/>
                    <a:pt x="624" y="308"/>
                    <a:pt x="626" y="316"/>
                  </a:cubicBezTo>
                  <a:cubicBezTo>
                    <a:pt x="629" y="326"/>
                    <a:pt x="624" y="327"/>
                    <a:pt x="619" y="336"/>
                  </a:cubicBezTo>
                  <a:cubicBezTo>
                    <a:pt x="614" y="345"/>
                    <a:pt x="621" y="351"/>
                    <a:pt x="616" y="360"/>
                  </a:cubicBezTo>
                  <a:cubicBezTo>
                    <a:pt x="611" y="369"/>
                    <a:pt x="617" y="386"/>
                    <a:pt x="606" y="394"/>
                  </a:cubicBezTo>
                  <a:cubicBezTo>
                    <a:pt x="598" y="400"/>
                    <a:pt x="612" y="408"/>
                    <a:pt x="609" y="417"/>
                  </a:cubicBezTo>
                  <a:cubicBezTo>
                    <a:pt x="607" y="422"/>
                    <a:pt x="607" y="428"/>
                    <a:pt x="604" y="432"/>
                  </a:cubicBezTo>
                  <a:cubicBezTo>
                    <a:pt x="601" y="436"/>
                    <a:pt x="598" y="438"/>
                    <a:pt x="595" y="443"/>
                  </a:cubicBezTo>
                  <a:cubicBezTo>
                    <a:pt x="593" y="447"/>
                    <a:pt x="573" y="450"/>
                    <a:pt x="571" y="453"/>
                  </a:cubicBezTo>
                  <a:cubicBezTo>
                    <a:pt x="568" y="457"/>
                    <a:pt x="558" y="468"/>
                    <a:pt x="555" y="469"/>
                  </a:cubicBezTo>
                  <a:cubicBezTo>
                    <a:pt x="551" y="470"/>
                    <a:pt x="548" y="473"/>
                    <a:pt x="544" y="476"/>
                  </a:cubicBezTo>
                  <a:cubicBezTo>
                    <a:pt x="540" y="479"/>
                    <a:pt x="529" y="482"/>
                    <a:pt x="525" y="486"/>
                  </a:cubicBezTo>
                  <a:cubicBezTo>
                    <a:pt x="523" y="489"/>
                    <a:pt x="521" y="493"/>
                    <a:pt x="518" y="495"/>
                  </a:cubicBezTo>
                  <a:cubicBezTo>
                    <a:pt x="506" y="513"/>
                    <a:pt x="503" y="525"/>
                    <a:pt x="498" y="543"/>
                  </a:cubicBezTo>
                  <a:cubicBezTo>
                    <a:pt x="493" y="562"/>
                    <a:pt x="497" y="582"/>
                    <a:pt x="495" y="601"/>
                  </a:cubicBezTo>
                  <a:cubicBezTo>
                    <a:pt x="494" y="617"/>
                    <a:pt x="498" y="636"/>
                    <a:pt x="504" y="652"/>
                  </a:cubicBezTo>
                </a:path>
              </a:pathLst>
            </a:custGeom>
            <a:noFill/>
            <a:ln w="17463" cap="rnd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8" name="Freeform 47">
              <a:extLst>
                <a:ext uri="{FF2B5EF4-FFF2-40B4-BE49-F238E27FC236}">
                  <a16:creationId xmlns:a16="http://schemas.microsoft.com/office/drawing/2014/main" id="{A9AFA13B-0375-4668-B823-8ADDFB515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3" y="3439"/>
              <a:ext cx="15" cy="4"/>
            </a:xfrm>
            <a:custGeom>
              <a:avLst/>
              <a:gdLst>
                <a:gd name="T0" fmla="*/ 210 w 4"/>
                <a:gd name="T1" fmla="*/ 0 h 1"/>
                <a:gd name="T2" fmla="*/ 0 w 4"/>
                <a:gd name="T3" fmla="*/ 6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noFill/>
            <a:ln w="17463" cap="rnd">
              <a:solidFill>
                <a:srgbClr val="1A1A1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9" name="Freeform 48">
              <a:extLst>
                <a:ext uri="{FF2B5EF4-FFF2-40B4-BE49-F238E27FC236}">
                  <a16:creationId xmlns:a16="http://schemas.microsoft.com/office/drawing/2014/main" id="{F05E53B0-C4A5-4416-BEAC-385D0CCC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6" y="1733"/>
              <a:ext cx="762" cy="574"/>
            </a:xfrm>
            <a:custGeom>
              <a:avLst/>
              <a:gdLst>
                <a:gd name="T0" fmla="*/ 10478 w 204"/>
                <a:gd name="T1" fmla="*/ 3863 h 144"/>
                <a:gd name="T2" fmla="*/ 4172 w 204"/>
                <a:gd name="T3" fmla="*/ 3671 h 144"/>
                <a:gd name="T4" fmla="*/ 1924 w 204"/>
                <a:gd name="T5" fmla="*/ 3225 h 144"/>
                <a:gd name="T6" fmla="*/ 1143 w 204"/>
                <a:gd name="T7" fmla="*/ 64 h 144"/>
                <a:gd name="T8" fmla="*/ 934 w 204"/>
                <a:gd name="T9" fmla="*/ 0 h 144"/>
                <a:gd name="T10" fmla="*/ 97 w 204"/>
                <a:gd name="T11" fmla="*/ 3926 h 144"/>
                <a:gd name="T12" fmla="*/ 474 w 204"/>
                <a:gd name="T13" fmla="*/ 6593 h 144"/>
                <a:gd name="T14" fmla="*/ 265 w 204"/>
                <a:gd name="T15" fmla="*/ 8865 h 144"/>
                <a:gd name="T16" fmla="*/ 265 w 204"/>
                <a:gd name="T17" fmla="*/ 9056 h 144"/>
                <a:gd name="T18" fmla="*/ 3642 w 204"/>
                <a:gd name="T19" fmla="*/ 4560 h 144"/>
                <a:gd name="T20" fmla="*/ 8651 w 204"/>
                <a:gd name="T21" fmla="*/ 3990 h 144"/>
                <a:gd name="T22" fmla="*/ 10575 w 204"/>
                <a:gd name="T23" fmla="*/ 4433 h 144"/>
                <a:gd name="T24" fmla="*/ 10631 w 204"/>
                <a:gd name="T25" fmla="*/ 4433 h 1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4" h="144">
                  <a:moveTo>
                    <a:pt x="201" y="61"/>
                  </a:moveTo>
                  <a:cubicBezTo>
                    <a:pt x="160" y="52"/>
                    <a:pt x="97" y="56"/>
                    <a:pt x="80" y="58"/>
                  </a:cubicBezTo>
                  <a:cubicBezTo>
                    <a:pt x="63" y="60"/>
                    <a:pt x="45" y="59"/>
                    <a:pt x="37" y="51"/>
                  </a:cubicBezTo>
                  <a:cubicBezTo>
                    <a:pt x="28" y="43"/>
                    <a:pt x="15" y="20"/>
                    <a:pt x="22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0" y="21"/>
                    <a:pt x="4" y="52"/>
                    <a:pt x="2" y="62"/>
                  </a:cubicBezTo>
                  <a:cubicBezTo>
                    <a:pt x="0" y="73"/>
                    <a:pt x="8" y="91"/>
                    <a:pt x="9" y="104"/>
                  </a:cubicBezTo>
                  <a:cubicBezTo>
                    <a:pt x="10" y="116"/>
                    <a:pt x="9" y="131"/>
                    <a:pt x="5" y="140"/>
                  </a:cubicBezTo>
                  <a:cubicBezTo>
                    <a:pt x="4" y="142"/>
                    <a:pt x="4" y="144"/>
                    <a:pt x="5" y="143"/>
                  </a:cubicBezTo>
                  <a:cubicBezTo>
                    <a:pt x="22" y="116"/>
                    <a:pt x="45" y="85"/>
                    <a:pt x="70" y="72"/>
                  </a:cubicBezTo>
                  <a:cubicBezTo>
                    <a:pt x="95" y="60"/>
                    <a:pt x="131" y="62"/>
                    <a:pt x="166" y="63"/>
                  </a:cubicBezTo>
                  <a:cubicBezTo>
                    <a:pt x="184" y="64"/>
                    <a:pt x="194" y="66"/>
                    <a:pt x="203" y="70"/>
                  </a:cubicBezTo>
                  <a:cubicBezTo>
                    <a:pt x="203" y="70"/>
                    <a:pt x="204" y="70"/>
                    <a:pt x="204" y="70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0" name="Freeform 49">
              <a:extLst>
                <a:ext uri="{FF2B5EF4-FFF2-40B4-BE49-F238E27FC236}">
                  <a16:creationId xmlns:a16="http://schemas.microsoft.com/office/drawing/2014/main" id="{99D3FA31-6291-4F82-811F-2B311F12F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765"/>
              <a:ext cx="90" cy="251"/>
            </a:xfrm>
            <a:custGeom>
              <a:avLst/>
              <a:gdLst>
                <a:gd name="T0" fmla="*/ 0 w 24"/>
                <a:gd name="T1" fmla="*/ 0 h 63"/>
                <a:gd name="T2" fmla="*/ 1268 w 24"/>
                <a:gd name="T3" fmla="*/ 398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63">
                  <a:moveTo>
                    <a:pt x="0" y="0"/>
                  </a:moveTo>
                  <a:cubicBezTo>
                    <a:pt x="16" y="8"/>
                    <a:pt x="24" y="49"/>
                    <a:pt x="24" y="63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1" name="Freeform 50">
              <a:extLst>
                <a:ext uri="{FF2B5EF4-FFF2-40B4-BE49-F238E27FC236}">
                  <a16:creationId xmlns:a16="http://schemas.microsoft.com/office/drawing/2014/main" id="{FC88E1F6-2795-48AF-8F14-EA4B49797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" y="2805"/>
              <a:ext cx="60" cy="195"/>
            </a:xfrm>
            <a:custGeom>
              <a:avLst/>
              <a:gdLst>
                <a:gd name="T0" fmla="*/ 690 w 16"/>
                <a:gd name="T1" fmla="*/ 127 h 49"/>
                <a:gd name="T2" fmla="*/ 788 w 16"/>
                <a:gd name="T3" fmla="*/ 1329 h 49"/>
                <a:gd name="T4" fmla="*/ 578 w 16"/>
                <a:gd name="T5" fmla="*/ 2201 h 49"/>
                <a:gd name="T6" fmla="*/ 266 w 16"/>
                <a:gd name="T7" fmla="*/ 2897 h 49"/>
                <a:gd name="T8" fmla="*/ 56 w 16"/>
                <a:gd name="T9" fmla="*/ 2583 h 49"/>
                <a:gd name="T10" fmla="*/ 56 w 16"/>
                <a:gd name="T11" fmla="*/ 1393 h 49"/>
                <a:gd name="T12" fmla="*/ 690 w 16"/>
                <a:gd name="T13" fmla="*/ 127 h 4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" h="49">
                  <a:moveTo>
                    <a:pt x="13" y="2"/>
                  </a:moveTo>
                  <a:cubicBezTo>
                    <a:pt x="16" y="3"/>
                    <a:pt x="14" y="15"/>
                    <a:pt x="15" y="21"/>
                  </a:cubicBezTo>
                  <a:cubicBezTo>
                    <a:pt x="15" y="28"/>
                    <a:pt x="14" y="30"/>
                    <a:pt x="11" y="35"/>
                  </a:cubicBezTo>
                  <a:cubicBezTo>
                    <a:pt x="8" y="40"/>
                    <a:pt x="6" y="42"/>
                    <a:pt x="5" y="46"/>
                  </a:cubicBezTo>
                  <a:cubicBezTo>
                    <a:pt x="5" y="49"/>
                    <a:pt x="3" y="47"/>
                    <a:pt x="1" y="41"/>
                  </a:cubicBezTo>
                  <a:cubicBezTo>
                    <a:pt x="0" y="35"/>
                    <a:pt x="0" y="27"/>
                    <a:pt x="1" y="22"/>
                  </a:cubicBezTo>
                  <a:cubicBezTo>
                    <a:pt x="2" y="18"/>
                    <a:pt x="10" y="0"/>
                    <a:pt x="13" y="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2" name="Freeform 51">
              <a:extLst>
                <a:ext uri="{FF2B5EF4-FFF2-40B4-BE49-F238E27FC236}">
                  <a16:creationId xmlns:a16="http://schemas.microsoft.com/office/drawing/2014/main" id="{5C704749-704F-4169-9D50-E962D1268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" y="2653"/>
              <a:ext cx="631" cy="212"/>
            </a:xfrm>
            <a:custGeom>
              <a:avLst/>
              <a:gdLst>
                <a:gd name="T0" fmla="*/ 6512 w 169"/>
                <a:gd name="T1" fmla="*/ 0 h 53"/>
                <a:gd name="T2" fmla="*/ 3330 w 169"/>
                <a:gd name="T3" fmla="*/ 256 h 53"/>
                <a:gd name="T4" fmla="*/ 724 w 169"/>
                <a:gd name="T5" fmla="*/ 1088 h 53"/>
                <a:gd name="T6" fmla="*/ 56 w 169"/>
                <a:gd name="T7" fmla="*/ 2368 h 53"/>
                <a:gd name="T8" fmla="*/ 306 w 169"/>
                <a:gd name="T9" fmla="*/ 3392 h 53"/>
                <a:gd name="T10" fmla="*/ 306 w 169"/>
                <a:gd name="T11" fmla="*/ 3392 h 53"/>
                <a:gd name="T12" fmla="*/ 836 w 169"/>
                <a:gd name="T13" fmla="*/ 2560 h 53"/>
                <a:gd name="T14" fmla="*/ 933 w 169"/>
                <a:gd name="T15" fmla="*/ 3008 h 53"/>
                <a:gd name="T16" fmla="*/ 2550 w 169"/>
                <a:gd name="T17" fmla="*/ 1664 h 53"/>
                <a:gd name="T18" fmla="*/ 7542 w 169"/>
                <a:gd name="T19" fmla="*/ 320 h 53"/>
                <a:gd name="T20" fmla="*/ 6512 w 169"/>
                <a:gd name="T21" fmla="*/ 0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9" h="53">
                  <a:moveTo>
                    <a:pt x="125" y="0"/>
                  </a:moveTo>
                  <a:cubicBezTo>
                    <a:pt x="106" y="0"/>
                    <a:pt x="85" y="1"/>
                    <a:pt x="64" y="4"/>
                  </a:cubicBezTo>
                  <a:cubicBezTo>
                    <a:pt x="42" y="8"/>
                    <a:pt x="24" y="14"/>
                    <a:pt x="14" y="17"/>
                  </a:cubicBezTo>
                  <a:cubicBezTo>
                    <a:pt x="1" y="21"/>
                    <a:pt x="0" y="25"/>
                    <a:pt x="1" y="37"/>
                  </a:cubicBezTo>
                  <a:cubicBezTo>
                    <a:pt x="2" y="45"/>
                    <a:pt x="3" y="51"/>
                    <a:pt x="6" y="53"/>
                  </a:cubicBezTo>
                  <a:cubicBezTo>
                    <a:pt x="6" y="53"/>
                    <a:pt x="6" y="53"/>
                    <a:pt x="6" y="53"/>
                  </a:cubicBezTo>
                  <a:cubicBezTo>
                    <a:pt x="9" y="47"/>
                    <a:pt x="14" y="38"/>
                    <a:pt x="16" y="40"/>
                  </a:cubicBezTo>
                  <a:cubicBezTo>
                    <a:pt x="18" y="40"/>
                    <a:pt x="18" y="43"/>
                    <a:pt x="18" y="47"/>
                  </a:cubicBezTo>
                  <a:cubicBezTo>
                    <a:pt x="22" y="43"/>
                    <a:pt x="32" y="35"/>
                    <a:pt x="49" y="26"/>
                  </a:cubicBezTo>
                  <a:cubicBezTo>
                    <a:pt x="72" y="14"/>
                    <a:pt x="121" y="5"/>
                    <a:pt x="145" y="5"/>
                  </a:cubicBezTo>
                  <a:cubicBezTo>
                    <a:pt x="169" y="5"/>
                    <a:pt x="147" y="1"/>
                    <a:pt x="125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3" name="Freeform 52">
              <a:extLst>
                <a:ext uri="{FF2B5EF4-FFF2-40B4-BE49-F238E27FC236}">
                  <a16:creationId xmlns:a16="http://schemas.microsoft.com/office/drawing/2014/main" id="{35820B83-A820-4A9D-AA6D-E71ED916A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4" y="2980"/>
              <a:ext cx="79" cy="184"/>
            </a:xfrm>
            <a:custGeom>
              <a:avLst/>
              <a:gdLst>
                <a:gd name="T0" fmla="*/ 113 w 21"/>
                <a:gd name="T1" fmla="*/ 0 h 46"/>
                <a:gd name="T2" fmla="*/ 113 w 21"/>
                <a:gd name="T3" fmla="*/ 1216 h 46"/>
                <a:gd name="T4" fmla="*/ 692 w 21"/>
                <a:gd name="T5" fmla="*/ 2496 h 46"/>
                <a:gd name="T6" fmla="*/ 1061 w 21"/>
                <a:gd name="T7" fmla="*/ 2880 h 46"/>
                <a:gd name="T8" fmla="*/ 907 w 21"/>
                <a:gd name="T9" fmla="*/ 2112 h 46"/>
                <a:gd name="T10" fmla="*/ 749 w 21"/>
                <a:gd name="T11" fmla="*/ 1152 h 46"/>
                <a:gd name="T12" fmla="*/ 369 w 21"/>
                <a:gd name="T13" fmla="*/ 448 h 46"/>
                <a:gd name="T14" fmla="*/ 113 w 21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1" h="46">
                  <a:moveTo>
                    <a:pt x="2" y="0"/>
                  </a:moveTo>
                  <a:cubicBezTo>
                    <a:pt x="0" y="1"/>
                    <a:pt x="0" y="11"/>
                    <a:pt x="2" y="19"/>
                  </a:cubicBezTo>
                  <a:cubicBezTo>
                    <a:pt x="3" y="27"/>
                    <a:pt x="8" y="32"/>
                    <a:pt x="13" y="39"/>
                  </a:cubicBezTo>
                  <a:cubicBezTo>
                    <a:pt x="16" y="43"/>
                    <a:pt x="19" y="46"/>
                    <a:pt x="20" y="45"/>
                  </a:cubicBezTo>
                  <a:cubicBezTo>
                    <a:pt x="21" y="44"/>
                    <a:pt x="19" y="37"/>
                    <a:pt x="17" y="33"/>
                  </a:cubicBezTo>
                  <a:cubicBezTo>
                    <a:pt x="14" y="28"/>
                    <a:pt x="15" y="25"/>
                    <a:pt x="14" y="18"/>
                  </a:cubicBezTo>
                  <a:cubicBezTo>
                    <a:pt x="13" y="10"/>
                    <a:pt x="9" y="12"/>
                    <a:pt x="7" y="7"/>
                  </a:cubicBezTo>
                  <a:cubicBezTo>
                    <a:pt x="4" y="2"/>
                    <a:pt x="3" y="0"/>
                    <a:pt x="2" y="0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4" name="Freeform 53">
              <a:extLst>
                <a:ext uri="{FF2B5EF4-FFF2-40B4-BE49-F238E27FC236}">
                  <a16:creationId xmlns:a16="http://schemas.microsoft.com/office/drawing/2014/main" id="{0F112D48-AE70-417A-9367-DEFE6D984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2" y="3088"/>
              <a:ext cx="138" cy="295"/>
            </a:xfrm>
            <a:custGeom>
              <a:avLst/>
              <a:gdLst>
                <a:gd name="T0" fmla="*/ 1447 w 37"/>
                <a:gd name="T1" fmla="*/ 2224 h 74"/>
                <a:gd name="T2" fmla="*/ 265 w 37"/>
                <a:gd name="T3" fmla="*/ 0 h 74"/>
                <a:gd name="T4" fmla="*/ 362 w 37"/>
                <a:gd name="T5" fmla="*/ 383 h 74"/>
                <a:gd name="T6" fmla="*/ 515 w 37"/>
                <a:gd name="T7" fmla="*/ 1144 h 74"/>
                <a:gd name="T8" fmla="*/ 153 w 37"/>
                <a:gd name="T9" fmla="*/ 761 h 74"/>
                <a:gd name="T10" fmla="*/ 0 w 37"/>
                <a:gd name="T11" fmla="*/ 446 h 74"/>
                <a:gd name="T12" fmla="*/ 265 w 37"/>
                <a:gd name="T13" fmla="*/ 2527 h 74"/>
                <a:gd name="T14" fmla="*/ 1350 w 37"/>
                <a:gd name="T15" fmla="*/ 4369 h 74"/>
                <a:gd name="T16" fmla="*/ 1447 w 37"/>
                <a:gd name="T17" fmla="*/ 2224 h 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7" h="74">
                  <a:moveTo>
                    <a:pt x="28" y="35"/>
                  </a:moveTo>
                  <a:cubicBezTo>
                    <a:pt x="22" y="26"/>
                    <a:pt x="13" y="6"/>
                    <a:pt x="5" y="0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10"/>
                    <a:pt x="11" y="17"/>
                    <a:pt x="10" y="18"/>
                  </a:cubicBezTo>
                  <a:cubicBezTo>
                    <a:pt x="9" y="19"/>
                    <a:pt x="6" y="16"/>
                    <a:pt x="3" y="12"/>
                  </a:cubicBezTo>
                  <a:cubicBezTo>
                    <a:pt x="2" y="10"/>
                    <a:pt x="1" y="9"/>
                    <a:pt x="0" y="7"/>
                  </a:cubicBezTo>
                  <a:cubicBezTo>
                    <a:pt x="2" y="15"/>
                    <a:pt x="7" y="27"/>
                    <a:pt x="5" y="40"/>
                  </a:cubicBezTo>
                  <a:cubicBezTo>
                    <a:pt x="1" y="62"/>
                    <a:pt x="15" y="74"/>
                    <a:pt x="26" y="69"/>
                  </a:cubicBezTo>
                  <a:cubicBezTo>
                    <a:pt x="37" y="65"/>
                    <a:pt x="35" y="47"/>
                    <a:pt x="28" y="35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5" name="Freeform 54">
              <a:extLst>
                <a:ext uri="{FF2B5EF4-FFF2-40B4-BE49-F238E27FC236}">
                  <a16:creationId xmlns:a16="http://schemas.microsoft.com/office/drawing/2014/main" id="{29DBAA37-BA5A-4C2E-AE7E-30227D327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2554"/>
              <a:ext cx="71" cy="135"/>
            </a:xfrm>
            <a:custGeom>
              <a:avLst/>
              <a:gdLst>
                <a:gd name="T0" fmla="*/ 306 w 19"/>
                <a:gd name="T1" fmla="*/ 1120 h 34"/>
                <a:gd name="T2" fmla="*/ 572 w 19"/>
                <a:gd name="T3" fmla="*/ 441 h 34"/>
                <a:gd name="T4" fmla="*/ 990 w 19"/>
                <a:gd name="T5" fmla="*/ 2128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34">
                  <a:moveTo>
                    <a:pt x="6" y="18"/>
                  </a:moveTo>
                  <a:cubicBezTo>
                    <a:pt x="0" y="10"/>
                    <a:pt x="4" y="0"/>
                    <a:pt x="11" y="7"/>
                  </a:cubicBezTo>
                  <a:cubicBezTo>
                    <a:pt x="19" y="14"/>
                    <a:pt x="16" y="20"/>
                    <a:pt x="19" y="34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6" name="Freeform 55">
              <a:extLst>
                <a:ext uri="{FF2B5EF4-FFF2-40B4-BE49-F238E27FC236}">
                  <a16:creationId xmlns:a16="http://schemas.microsoft.com/office/drawing/2014/main" id="{AE2969F6-793C-4DA4-AAC0-97B921478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972"/>
              <a:ext cx="1304" cy="1618"/>
            </a:xfrm>
            <a:custGeom>
              <a:avLst/>
              <a:gdLst>
                <a:gd name="T0" fmla="*/ 5164 w 349"/>
                <a:gd name="T1" fmla="*/ 13546 h 406"/>
                <a:gd name="T2" fmla="*/ 14602 w 349"/>
                <a:gd name="T3" fmla="*/ 13422 h 406"/>
                <a:gd name="T4" fmla="*/ 15230 w 349"/>
                <a:gd name="T5" fmla="*/ 15439 h 406"/>
                <a:gd name="T6" fmla="*/ 15749 w 349"/>
                <a:gd name="T7" fmla="*/ 16327 h 406"/>
                <a:gd name="T8" fmla="*/ 15020 w 349"/>
                <a:gd name="T9" fmla="*/ 19488 h 406"/>
                <a:gd name="T10" fmla="*/ 15173 w 349"/>
                <a:gd name="T11" fmla="*/ 25314 h 406"/>
                <a:gd name="T12" fmla="*/ 16530 w 349"/>
                <a:gd name="T13" fmla="*/ 25697 h 406"/>
                <a:gd name="T14" fmla="*/ 17938 w 349"/>
                <a:gd name="T15" fmla="*/ 25191 h 406"/>
                <a:gd name="T16" fmla="*/ 18107 w 349"/>
                <a:gd name="T17" fmla="*/ 9118 h 406"/>
                <a:gd name="T18" fmla="*/ 16489 w 349"/>
                <a:gd name="T19" fmla="*/ 3858 h 406"/>
                <a:gd name="T20" fmla="*/ 14030 w 349"/>
                <a:gd name="T21" fmla="*/ 1777 h 406"/>
                <a:gd name="T22" fmla="*/ 11056 w 349"/>
                <a:gd name="T23" fmla="*/ 191 h 406"/>
                <a:gd name="T24" fmla="*/ 6045 w 349"/>
                <a:gd name="T25" fmla="*/ 761 h 406"/>
                <a:gd name="T26" fmla="*/ 2612 w 349"/>
                <a:gd name="T27" fmla="*/ 5384 h 406"/>
                <a:gd name="T28" fmla="*/ 306 w 349"/>
                <a:gd name="T29" fmla="*/ 10007 h 406"/>
                <a:gd name="T30" fmla="*/ 684 w 349"/>
                <a:gd name="T31" fmla="*/ 11960 h 406"/>
                <a:gd name="T32" fmla="*/ 684 w 349"/>
                <a:gd name="T33" fmla="*/ 11960 h 406"/>
                <a:gd name="T34" fmla="*/ 1562 w 349"/>
                <a:gd name="T35" fmla="*/ 12342 h 406"/>
                <a:gd name="T36" fmla="*/ 1674 w 349"/>
                <a:gd name="T37" fmla="*/ 12402 h 406"/>
                <a:gd name="T38" fmla="*/ 2193 w 349"/>
                <a:gd name="T39" fmla="*/ 12023 h 406"/>
                <a:gd name="T40" fmla="*/ 8922 w 349"/>
                <a:gd name="T41" fmla="*/ 10513 h 406"/>
                <a:gd name="T42" fmla="*/ 13668 w 349"/>
                <a:gd name="T43" fmla="*/ 11007 h 406"/>
                <a:gd name="T44" fmla="*/ 15958 w 349"/>
                <a:gd name="T45" fmla="*/ 12466 h 406"/>
                <a:gd name="T46" fmla="*/ 12524 w 349"/>
                <a:gd name="T47" fmla="*/ 11641 h 406"/>
                <a:gd name="T48" fmla="*/ 4020 w 349"/>
                <a:gd name="T49" fmla="*/ 13673 h 406"/>
                <a:gd name="T50" fmla="*/ 3546 w 349"/>
                <a:gd name="T51" fmla="*/ 14247 h 406"/>
                <a:gd name="T52" fmla="*/ 3546 w 349"/>
                <a:gd name="T53" fmla="*/ 14562 h 406"/>
                <a:gd name="T54" fmla="*/ 3337 w 349"/>
                <a:gd name="T55" fmla="*/ 15439 h 406"/>
                <a:gd name="T56" fmla="*/ 3071 w 349"/>
                <a:gd name="T57" fmla="*/ 16009 h 406"/>
                <a:gd name="T58" fmla="*/ 3127 w 349"/>
                <a:gd name="T59" fmla="*/ 16136 h 406"/>
                <a:gd name="T60" fmla="*/ 3183 w 349"/>
                <a:gd name="T61" fmla="*/ 16009 h 406"/>
                <a:gd name="T62" fmla="*/ 3449 w 349"/>
                <a:gd name="T63" fmla="*/ 16455 h 406"/>
                <a:gd name="T64" fmla="*/ 3811 w 349"/>
                <a:gd name="T65" fmla="*/ 17152 h 406"/>
                <a:gd name="T66" fmla="*/ 3811 w 349"/>
                <a:gd name="T67" fmla="*/ 17471 h 406"/>
                <a:gd name="T68" fmla="*/ 3852 w 349"/>
                <a:gd name="T69" fmla="*/ 17471 h 406"/>
                <a:gd name="T70" fmla="*/ 5055 w 349"/>
                <a:gd name="T71" fmla="*/ 18679 h 406"/>
                <a:gd name="T72" fmla="*/ 5948 w 349"/>
                <a:gd name="T73" fmla="*/ 18679 h 406"/>
                <a:gd name="T74" fmla="*/ 5683 w 349"/>
                <a:gd name="T75" fmla="*/ 18169 h 406"/>
                <a:gd name="T76" fmla="*/ 4230 w 349"/>
                <a:gd name="T77" fmla="*/ 16897 h 406"/>
                <a:gd name="T78" fmla="*/ 5164 w 349"/>
                <a:gd name="T79" fmla="*/ 13546 h 40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49" h="406">
                  <a:moveTo>
                    <a:pt x="99" y="214"/>
                  </a:moveTo>
                  <a:cubicBezTo>
                    <a:pt x="138" y="193"/>
                    <a:pt x="229" y="179"/>
                    <a:pt x="280" y="212"/>
                  </a:cubicBezTo>
                  <a:cubicBezTo>
                    <a:pt x="298" y="224"/>
                    <a:pt x="294" y="237"/>
                    <a:pt x="292" y="244"/>
                  </a:cubicBezTo>
                  <a:cubicBezTo>
                    <a:pt x="289" y="250"/>
                    <a:pt x="300" y="244"/>
                    <a:pt x="302" y="258"/>
                  </a:cubicBezTo>
                  <a:cubicBezTo>
                    <a:pt x="305" y="271"/>
                    <a:pt x="301" y="295"/>
                    <a:pt x="288" y="308"/>
                  </a:cubicBezTo>
                  <a:cubicBezTo>
                    <a:pt x="289" y="312"/>
                    <a:pt x="290" y="347"/>
                    <a:pt x="291" y="400"/>
                  </a:cubicBezTo>
                  <a:cubicBezTo>
                    <a:pt x="296" y="403"/>
                    <a:pt x="305" y="406"/>
                    <a:pt x="317" y="406"/>
                  </a:cubicBezTo>
                  <a:cubicBezTo>
                    <a:pt x="330" y="406"/>
                    <a:pt x="342" y="403"/>
                    <a:pt x="344" y="398"/>
                  </a:cubicBezTo>
                  <a:cubicBezTo>
                    <a:pt x="345" y="267"/>
                    <a:pt x="346" y="164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9" y="192"/>
                    <a:pt x="21" y="191"/>
                    <a:pt x="30" y="195"/>
                  </a:cubicBezTo>
                  <a:cubicBezTo>
                    <a:pt x="31" y="195"/>
                    <a:pt x="31" y="195"/>
                    <a:pt x="32" y="196"/>
                  </a:cubicBezTo>
                  <a:cubicBezTo>
                    <a:pt x="35" y="194"/>
                    <a:pt x="38" y="192"/>
                    <a:pt x="42" y="190"/>
                  </a:cubicBezTo>
                  <a:cubicBezTo>
                    <a:pt x="67" y="179"/>
                    <a:pt x="105" y="165"/>
                    <a:pt x="171" y="166"/>
                  </a:cubicBezTo>
                  <a:cubicBezTo>
                    <a:pt x="219" y="166"/>
                    <a:pt x="230" y="168"/>
                    <a:pt x="262" y="174"/>
                  </a:cubicBezTo>
                  <a:cubicBezTo>
                    <a:pt x="284" y="178"/>
                    <a:pt x="301" y="186"/>
                    <a:pt x="306" y="197"/>
                  </a:cubicBezTo>
                  <a:cubicBezTo>
                    <a:pt x="309" y="206"/>
                    <a:pt x="285" y="186"/>
                    <a:pt x="240" y="184"/>
                  </a:cubicBezTo>
                  <a:cubicBezTo>
                    <a:pt x="201" y="180"/>
                    <a:pt x="123" y="179"/>
                    <a:pt x="77" y="216"/>
                  </a:cubicBezTo>
                  <a:cubicBezTo>
                    <a:pt x="72" y="219"/>
                    <a:pt x="70" y="222"/>
                    <a:pt x="68" y="225"/>
                  </a:cubicBezTo>
                  <a:cubicBezTo>
                    <a:pt x="68" y="227"/>
                    <a:pt x="68" y="229"/>
                    <a:pt x="68" y="230"/>
                  </a:cubicBezTo>
                  <a:cubicBezTo>
                    <a:pt x="68" y="237"/>
                    <a:pt x="67" y="239"/>
                    <a:pt x="64" y="244"/>
                  </a:cubicBezTo>
                  <a:cubicBezTo>
                    <a:pt x="62" y="248"/>
                    <a:pt x="60" y="250"/>
                    <a:pt x="59" y="253"/>
                  </a:cubicBezTo>
                  <a:cubicBezTo>
                    <a:pt x="60" y="255"/>
                    <a:pt x="60" y="255"/>
                    <a:pt x="60" y="255"/>
                  </a:cubicBezTo>
                  <a:cubicBezTo>
                    <a:pt x="60" y="254"/>
                    <a:pt x="61" y="253"/>
                    <a:pt x="61" y="253"/>
                  </a:cubicBezTo>
                  <a:cubicBezTo>
                    <a:pt x="62" y="253"/>
                    <a:pt x="63" y="255"/>
                    <a:pt x="66" y="260"/>
                  </a:cubicBezTo>
                  <a:cubicBezTo>
                    <a:pt x="68" y="265"/>
                    <a:pt x="72" y="263"/>
                    <a:pt x="73" y="271"/>
                  </a:cubicBezTo>
                  <a:cubicBezTo>
                    <a:pt x="73" y="273"/>
                    <a:pt x="73" y="275"/>
                    <a:pt x="73" y="276"/>
                  </a:cubicBezTo>
                  <a:cubicBezTo>
                    <a:pt x="74" y="276"/>
                    <a:pt x="74" y="276"/>
                    <a:pt x="74" y="276"/>
                  </a:cubicBezTo>
                  <a:cubicBezTo>
                    <a:pt x="79" y="276"/>
                    <a:pt x="88" y="289"/>
                    <a:pt x="97" y="295"/>
                  </a:cubicBezTo>
                  <a:cubicBezTo>
                    <a:pt x="105" y="298"/>
                    <a:pt x="113" y="297"/>
                    <a:pt x="114" y="295"/>
                  </a:cubicBezTo>
                  <a:cubicBezTo>
                    <a:pt x="115" y="293"/>
                    <a:pt x="113" y="290"/>
                    <a:pt x="109" y="287"/>
                  </a:cubicBezTo>
                  <a:cubicBezTo>
                    <a:pt x="102" y="283"/>
                    <a:pt x="98" y="281"/>
                    <a:pt x="81" y="267"/>
                  </a:cubicBezTo>
                  <a:cubicBezTo>
                    <a:pt x="64" y="252"/>
                    <a:pt x="67" y="231"/>
                    <a:pt x="99" y="214"/>
                  </a:cubicBezTo>
                  <a:close/>
                </a:path>
              </a:pathLst>
            </a:custGeom>
            <a:noFill/>
            <a:ln w="174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7" name="Freeform 56">
              <a:extLst>
                <a:ext uri="{FF2B5EF4-FFF2-40B4-BE49-F238E27FC236}">
                  <a16:creationId xmlns:a16="http://schemas.microsoft.com/office/drawing/2014/main" id="{EA64C83D-2FAF-4588-A2CE-CFA55D56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" y="3339"/>
              <a:ext cx="422" cy="24"/>
            </a:xfrm>
            <a:custGeom>
              <a:avLst/>
              <a:gdLst>
                <a:gd name="T0" fmla="*/ 0 w 113"/>
                <a:gd name="T1" fmla="*/ 384 h 6"/>
                <a:gd name="T2" fmla="*/ 5886 w 113"/>
                <a:gd name="T3" fmla="*/ 19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3" h="6">
                  <a:moveTo>
                    <a:pt x="0" y="6"/>
                  </a:moveTo>
                  <a:cubicBezTo>
                    <a:pt x="14" y="3"/>
                    <a:pt x="90" y="0"/>
                    <a:pt x="113" y="3"/>
                  </a:cubicBezTo>
                </a:path>
              </a:pathLst>
            </a:custGeom>
            <a:noFill/>
            <a:ln w="174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8" name="Freeform 57">
              <a:extLst>
                <a:ext uri="{FF2B5EF4-FFF2-40B4-BE49-F238E27FC236}">
                  <a16:creationId xmlns:a16="http://schemas.microsoft.com/office/drawing/2014/main" id="{F199F0DB-19D2-4E75-B56A-616FF429C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6" y="3267"/>
              <a:ext cx="97" cy="100"/>
            </a:xfrm>
            <a:custGeom>
              <a:avLst/>
              <a:gdLst>
                <a:gd name="T0" fmla="*/ 306 w 26"/>
                <a:gd name="T1" fmla="*/ 1408 h 25"/>
                <a:gd name="T2" fmla="*/ 1142 w 26"/>
                <a:gd name="T3" fmla="*/ 192 h 25"/>
                <a:gd name="T4" fmla="*/ 306 w 26"/>
                <a:gd name="T5" fmla="*/ 140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25">
                  <a:moveTo>
                    <a:pt x="6" y="22"/>
                  </a:moveTo>
                  <a:cubicBezTo>
                    <a:pt x="13" y="25"/>
                    <a:pt x="26" y="6"/>
                    <a:pt x="22" y="3"/>
                  </a:cubicBezTo>
                  <a:cubicBezTo>
                    <a:pt x="18" y="0"/>
                    <a:pt x="0" y="18"/>
                    <a:pt x="6" y="22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29" name="Freeform 58">
              <a:extLst>
                <a:ext uri="{FF2B5EF4-FFF2-40B4-BE49-F238E27FC236}">
                  <a16:creationId xmlns:a16="http://schemas.microsoft.com/office/drawing/2014/main" id="{6BE604D1-5BDF-494C-B931-1EB20A682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825"/>
              <a:ext cx="108" cy="303"/>
            </a:xfrm>
            <a:custGeom>
              <a:avLst/>
              <a:gdLst>
                <a:gd name="T0" fmla="*/ 1400 w 29"/>
                <a:gd name="T1" fmla="*/ 3672 h 76"/>
                <a:gd name="T2" fmla="*/ 1344 w 29"/>
                <a:gd name="T3" fmla="*/ 2655 h 76"/>
                <a:gd name="T4" fmla="*/ 1289 w 29"/>
                <a:gd name="T5" fmla="*/ 2464 h 76"/>
                <a:gd name="T6" fmla="*/ 1289 w 29"/>
                <a:gd name="T7" fmla="*/ 2464 h 76"/>
                <a:gd name="T8" fmla="*/ 1233 w 29"/>
                <a:gd name="T9" fmla="*/ 2591 h 76"/>
                <a:gd name="T10" fmla="*/ 1028 w 29"/>
                <a:gd name="T11" fmla="*/ 2288 h 76"/>
                <a:gd name="T12" fmla="*/ 1028 w 29"/>
                <a:gd name="T13" fmla="*/ 1080 h 76"/>
                <a:gd name="T14" fmla="*/ 1028 w 29"/>
                <a:gd name="T15" fmla="*/ 1017 h 76"/>
                <a:gd name="T16" fmla="*/ 1028 w 29"/>
                <a:gd name="T17" fmla="*/ 1017 h 76"/>
                <a:gd name="T18" fmla="*/ 626 w 29"/>
                <a:gd name="T19" fmla="*/ 0 h 76"/>
                <a:gd name="T20" fmla="*/ 722 w 29"/>
                <a:gd name="T21" fmla="*/ 2161 h 76"/>
                <a:gd name="T22" fmla="*/ 0 w 29"/>
                <a:gd name="T23" fmla="*/ 2464 h 76"/>
                <a:gd name="T24" fmla="*/ 875 w 29"/>
                <a:gd name="T25" fmla="*/ 3417 h 76"/>
                <a:gd name="T26" fmla="*/ 1400 w 29"/>
                <a:gd name="T27" fmla="*/ 4816 h 76"/>
                <a:gd name="T28" fmla="*/ 1497 w 29"/>
                <a:gd name="T29" fmla="*/ 4055 h 76"/>
                <a:gd name="T30" fmla="*/ 1400 w 29"/>
                <a:gd name="T31" fmla="*/ 3672 h 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76">
                  <a:moveTo>
                    <a:pt x="27" y="58"/>
                  </a:moveTo>
                  <a:cubicBezTo>
                    <a:pt x="26" y="52"/>
                    <a:pt x="25" y="45"/>
                    <a:pt x="26" y="42"/>
                  </a:cubicBezTo>
                  <a:cubicBezTo>
                    <a:pt x="26" y="41"/>
                    <a:pt x="25" y="40"/>
                    <a:pt x="25" y="39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5" y="39"/>
                    <a:pt x="24" y="40"/>
                    <a:pt x="24" y="41"/>
                  </a:cubicBezTo>
                  <a:cubicBezTo>
                    <a:pt x="24" y="44"/>
                    <a:pt x="22" y="42"/>
                    <a:pt x="20" y="36"/>
                  </a:cubicBezTo>
                  <a:cubicBezTo>
                    <a:pt x="19" y="30"/>
                    <a:pt x="19" y="22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6"/>
                    <a:pt x="16" y="0"/>
                    <a:pt x="12" y="0"/>
                  </a:cubicBezTo>
                  <a:cubicBezTo>
                    <a:pt x="7" y="0"/>
                    <a:pt x="17" y="28"/>
                    <a:pt x="14" y="34"/>
                  </a:cubicBezTo>
                  <a:cubicBezTo>
                    <a:pt x="11" y="40"/>
                    <a:pt x="9" y="38"/>
                    <a:pt x="0" y="39"/>
                  </a:cubicBezTo>
                  <a:cubicBezTo>
                    <a:pt x="6" y="39"/>
                    <a:pt x="14" y="44"/>
                    <a:pt x="17" y="54"/>
                  </a:cubicBezTo>
                  <a:cubicBezTo>
                    <a:pt x="20" y="66"/>
                    <a:pt x="25" y="76"/>
                    <a:pt x="27" y="76"/>
                  </a:cubicBezTo>
                  <a:cubicBezTo>
                    <a:pt x="29" y="76"/>
                    <a:pt x="29" y="70"/>
                    <a:pt x="29" y="64"/>
                  </a:cubicBezTo>
                  <a:cubicBezTo>
                    <a:pt x="28" y="62"/>
                    <a:pt x="27" y="60"/>
                    <a:pt x="27" y="58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0" name="Line 59">
              <a:extLst>
                <a:ext uri="{FF2B5EF4-FFF2-40B4-BE49-F238E27FC236}">
                  <a16:creationId xmlns:a16="http://schemas.microsoft.com/office/drawing/2014/main" id="{DE4036B8-D338-4666-9331-747CA7867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" y="2952"/>
              <a:ext cx="1" cy="1"/>
            </a:xfrm>
            <a:prstGeom prst="line">
              <a:avLst/>
            </a:prstGeom>
            <a:noFill/>
            <a:ln w="11113" cap="rnd">
              <a:solidFill>
                <a:srgbClr val="1A171B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1" name="Freeform 60">
              <a:extLst>
                <a:ext uri="{FF2B5EF4-FFF2-40B4-BE49-F238E27FC236}">
                  <a16:creationId xmlns:a16="http://schemas.microsoft.com/office/drawing/2014/main" id="{91F7EBCF-9058-4561-BCA9-F43C996E2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211"/>
              <a:ext cx="149" cy="291"/>
            </a:xfrm>
            <a:custGeom>
              <a:avLst/>
              <a:gdLst>
                <a:gd name="T0" fmla="*/ 361 w 40"/>
                <a:gd name="T1" fmla="*/ 64 h 73"/>
                <a:gd name="T2" fmla="*/ 0 w 40"/>
                <a:gd name="T3" fmla="*/ 0 h 73"/>
                <a:gd name="T4" fmla="*/ 97 w 40"/>
                <a:gd name="T5" fmla="*/ 510 h 73"/>
                <a:gd name="T6" fmla="*/ 473 w 40"/>
                <a:gd name="T7" fmla="*/ 953 h 73"/>
                <a:gd name="T8" fmla="*/ 626 w 40"/>
                <a:gd name="T9" fmla="*/ 1272 h 73"/>
                <a:gd name="T10" fmla="*/ 931 w 40"/>
                <a:gd name="T11" fmla="*/ 1654 h 73"/>
                <a:gd name="T12" fmla="*/ 1039 w 40"/>
                <a:gd name="T13" fmla="*/ 2464 h 73"/>
                <a:gd name="T14" fmla="*/ 1289 w 40"/>
                <a:gd name="T15" fmla="*/ 2719 h 73"/>
                <a:gd name="T16" fmla="*/ 1345 w 40"/>
                <a:gd name="T17" fmla="*/ 3161 h 73"/>
                <a:gd name="T18" fmla="*/ 1706 w 40"/>
                <a:gd name="T19" fmla="*/ 4114 h 73"/>
                <a:gd name="T20" fmla="*/ 2012 w 40"/>
                <a:gd name="T21" fmla="*/ 4624 h 73"/>
                <a:gd name="T22" fmla="*/ 361 w 40"/>
                <a:gd name="T23" fmla="*/ 64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73">
                  <a:moveTo>
                    <a:pt x="7" y="1"/>
                  </a:moveTo>
                  <a:cubicBezTo>
                    <a:pt x="4" y="1"/>
                    <a:pt x="2" y="0"/>
                    <a:pt x="0" y="0"/>
                  </a:cubicBezTo>
                  <a:cubicBezTo>
                    <a:pt x="0" y="3"/>
                    <a:pt x="1" y="6"/>
                    <a:pt x="2" y="8"/>
                  </a:cubicBezTo>
                  <a:cubicBezTo>
                    <a:pt x="4" y="12"/>
                    <a:pt x="7" y="12"/>
                    <a:pt x="9" y="15"/>
                  </a:cubicBezTo>
                  <a:cubicBezTo>
                    <a:pt x="10" y="16"/>
                    <a:pt x="11" y="19"/>
                    <a:pt x="12" y="20"/>
                  </a:cubicBezTo>
                  <a:cubicBezTo>
                    <a:pt x="13" y="23"/>
                    <a:pt x="17" y="24"/>
                    <a:pt x="18" y="26"/>
                  </a:cubicBezTo>
                  <a:cubicBezTo>
                    <a:pt x="21" y="29"/>
                    <a:pt x="18" y="35"/>
                    <a:pt x="20" y="39"/>
                  </a:cubicBezTo>
                  <a:cubicBezTo>
                    <a:pt x="22" y="40"/>
                    <a:pt x="25" y="41"/>
                    <a:pt x="25" y="43"/>
                  </a:cubicBezTo>
                  <a:cubicBezTo>
                    <a:pt x="26" y="44"/>
                    <a:pt x="26" y="48"/>
                    <a:pt x="26" y="50"/>
                  </a:cubicBezTo>
                  <a:cubicBezTo>
                    <a:pt x="27" y="55"/>
                    <a:pt x="32" y="59"/>
                    <a:pt x="33" y="65"/>
                  </a:cubicBezTo>
                  <a:cubicBezTo>
                    <a:pt x="34" y="70"/>
                    <a:pt x="36" y="72"/>
                    <a:pt x="39" y="73"/>
                  </a:cubicBezTo>
                  <a:cubicBezTo>
                    <a:pt x="40" y="40"/>
                    <a:pt x="37" y="9"/>
                    <a:pt x="7" y="1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2" name="Freeform 61">
              <a:extLst>
                <a:ext uri="{FF2B5EF4-FFF2-40B4-BE49-F238E27FC236}">
                  <a16:creationId xmlns:a16="http://schemas.microsoft.com/office/drawing/2014/main" id="{7AEEA9CB-AEB1-4683-B412-4326516A9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3200"/>
              <a:ext cx="235" cy="111"/>
            </a:xfrm>
            <a:custGeom>
              <a:avLst/>
              <a:gdLst>
                <a:gd name="T0" fmla="*/ 3271 w 63"/>
                <a:gd name="T1" fmla="*/ 0 h 28"/>
                <a:gd name="T2" fmla="*/ 0 w 63"/>
                <a:gd name="T3" fmla="*/ 1744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28">
                  <a:moveTo>
                    <a:pt x="63" y="0"/>
                  </a:moveTo>
                  <a:cubicBezTo>
                    <a:pt x="46" y="17"/>
                    <a:pt x="12" y="26"/>
                    <a:pt x="0" y="28"/>
                  </a:cubicBezTo>
                </a:path>
              </a:pathLst>
            </a:custGeom>
            <a:noFill/>
            <a:ln w="174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3" name="Freeform 62">
              <a:extLst>
                <a:ext uri="{FF2B5EF4-FFF2-40B4-BE49-F238E27FC236}">
                  <a16:creationId xmlns:a16="http://schemas.microsoft.com/office/drawing/2014/main" id="{564BAEE4-3D35-4B07-8D9A-52C617694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3263"/>
              <a:ext cx="209" cy="44"/>
            </a:xfrm>
            <a:custGeom>
              <a:avLst/>
              <a:gdLst>
                <a:gd name="T0" fmla="*/ 265 w 56"/>
                <a:gd name="T1" fmla="*/ 0 h 11"/>
                <a:gd name="T2" fmla="*/ 1463 w 56"/>
                <a:gd name="T3" fmla="*/ 384 h 11"/>
                <a:gd name="T4" fmla="*/ 2646 w 56"/>
                <a:gd name="T5" fmla="*/ 0 h 11"/>
                <a:gd name="T6" fmla="*/ 2911 w 56"/>
                <a:gd name="T7" fmla="*/ 0 h 11"/>
                <a:gd name="T8" fmla="*/ 1463 w 56"/>
                <a:gd name="T9" fmla="*/ 704 h 11"/>
                <a:gd name="T10" fmla="*/ 0 w 56"/>
                <a:gd name="T11" fmla="*/ 0 h 11"/>
                <a:gd name="T12" fmla="*/ 265 w 56"/>
                <a:gd name="T13" fmla="*/ 0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11">
                  <a:moveTo>
                    <a:pt x="5" y="0"/>
                  </a:moveTo>
                  <a:cubicBezTo>
                    <a:pt x="5" y="2"/>
                    <a:pt x="15" y="6"/>
                    <a:pt x="28" y="6"/>
                  </a:cubicBezTo>
                  <a:cubicBezTo>
                    <a:pt x="41" y="6"/>
                    <a:pt x="51" y="2"/>
                    <a:pt x="5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6"/>
                    <a:pt x="43" y="11"/>
                    <a:pt x="28" y="11"/>
                  </a:cubicBezTo>
                  <a:cubicBezTo>
                    <a:pt x="13" y="11"/>
                    <a:pt x="0" y="6"/>
                    <a:pt x="0" y="0"/>
                  </a:cubicBezTo>
                  <a:lnTo>
                    <a:pt x="5" y="0"/>
                  </a:lnTo>
                  <a:close/>
                </a:path>
              </a:pathLst>
            </a:custGeom>
            <a:noFill/>
            <a:ln w="1746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4" name="Freeform 63">
              <a:extLst>
                <a:ext uri="{FF2B5EF4-FFF2-40B4-BE49-F238E27FC236}">
                  <a16:creationId xmlns:a16="http://schemas.microsoft.com/office/drawing/2014/main" id="{2A12DC98-DC88-428D-A1F8-E9DD9A421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" y="3176"/>
              <a:ext cx="4" cy="87"/>
            </a:xfrm>
            <a:custGeom>
              <a:avLst/>
              <a:gdLst>
                <a:gd name="T0" fmla="*/ 0 w 1"/>
                <a:gd name="T1" fmla="*/ 0 h 22"/>
                <a:gd name="T2" fmla="*/ 64 w 1"/>
                <a:gd name="T3" fmla="*/ 136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2"/>
                    <a:pt x="1" y="22"/>
                    <a:pt x="1" y="22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5" name="Freeform 64">
              <a:extLst>
                <a:ext uri="{FF2B5EF4-FFF2-40B4-BE49-F238E27FC236}">
                  <a16:creationId xmlns:a16="http://schemas.microsoft.com/office/drawing/2014/main" id="{09349945-95A3-4958-B376-2D6BDFCA0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4" y="2454"/>
              <a:ext cx="34" cy="40"/>
            </a:xfrm>
            <a:custGeom>
              <a:avLst/>
              <a:gdLst>
                <a:gd name="T0" fmla="*/ 57 w 9"/>
                <a:gd name="T1" fmla="*/ 640 h 10"/>
                <a:gd name="T2" fmla="*/ 57 w 9"/>
                <a:gd name="T3" fmla="*/ 256 h 10"/>
                <a:gd name="T4" fmla="*/ 370 w 9"/>
                <a:gd name="T5" fmla="*/ 640 h 10"/>
                <a:gd name="T6" fmla="*/ 370 w 9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1" y="10"/>
                  </a:moveTo>
                  <a:cubicBezTo>
                    <a:pt x="0" y="8"/>
                    <a:pt x="0" y="6"/>
                    <a:pt x="1" y="4"/>
                  </a:cubicBezTo>
                  <a:cubicBezTo>
                    <a:pt x="4" y="4"/>
                    <a:pt x="4" y="8"/>
                    <a:pt x="7" y="10"/>
                  </a:cubicBezTo>
                  <a:cubicBezTo>
                    <a:pt x="9" y="8"/>
                    <a:pt x="9" y="2"/>
                    <a:pt x="7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6" name="Freeform 65">
              <a:extLst>
                <a:ext uri="{FF2B5EF4-FFF2-40B4-BE49-F238E27FC236}">
                  <a16:creationId xmlns:a16="http://schemas.microsoft.com/office/drawing/2014/main" id="{D23E1A5D-2580-47D6-B700-68DD674B6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5" y="2139"/>
              <a:ext cx="23" cy="36"/>
            </a:xfrm>
            <a:custGeom>
              <a:avLst/>
              <a:gdLst>
                <a:gd name="T0" fmla="*/ 58 w 6"/>
                <a:gd name="T1" fmla="*/ 448 h 9"/>
                <a:gd name="T2" fmla="*/ 280 w 6"/>
                <a:gd name="T3" fmla="*/ 57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1" y="7"/>
                  </a:moveTo>
                  <a:cubicBezTo>
                    <a:pt x="0" y="0"/>
                    <a:pt x="6" y="2"/>
                    <a:pt x="5" y="9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7" name="Freeform 66">
              <a:extLst>
                <a:ext uri="{FF2B5EF4-FFF2-40B4-BE49-F238E27FC236}">
                  <a16:creationId xmlns:a16="http://schemas.microsoft.com/office/drawing/2014/main" id="{1C6B8EAB-DBB2-46BB-A887-20B013048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167"/>
              <a:ext cx="15" cy="12"/>
            </a:xfrm>
            <a:custGeom>
              <a:avLst/>
              <a:gdLst>
                <a:gd name="T0" fmla="*/ 0 w 4"/>
                <a:gd name="T1" fmla="*/ 192 h 3"/>
                <a:gd name="T2" fmla="*/ 21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3"/>
                    <a:pt x="3" y="2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8" name="Freeform 67">
              <a:extLst>
                <a:ext uri="{FF2B5EF4-FFF2-40B4-BE49-F238E27FC236}">
                  <a16:creationId xmlns:a16="http://schemas.microsoft.com/office/drawing/2014/main" id="{6B932649-65BE-490D-B4F9-070A49DE1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" y="2669"/>
              <a:ext cx="15" cy="16"/>
            </a:xfrm>
            <a:custGeom>
              <a:avLst/>
              <a:gdLst>
                <a:gd name="T0" fmla="*/ 0 w 4"/>
                <a:gd name="T1" fmla="*/ 256 h 4"/>
                <a:gd name="T2" fmla="*/ 210 w 4"/>
                <a:gd name="T3" fmla="*/ 64 h 4"/>
                <a:gd name="T4" fmla="*/ 0 w 4"/>
                <a:gd name="T5" fmla="*/ 64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cubicBezTo>
                    <a:pt x="2" y="4"/>
                    <a:pt x="4" y="3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9" name="Freeform 68">
              <a:extLst>
                <a:ext uri="{FF2B5EF4-FFF2-40B4-BE49-F238E27FC236}">
                  <a16:creationId xmlns:a16="http://schemas.microsoft.com/office/drawing/2014/main" id="{A358F62C-9136-4592-82AA-23BF2E4D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008"/>
              <a:ext cx="14" cy="4"/>
            </a:xfrm>
            <a:custGeom>
              <a:avLst/>
              <a:gdLst>
                <a:gd name="T0" fmla="*/ 0 w 4"/>
                <a:gd name="T1" fmla="*/ 0 h 1"/>
                <a:gd name="T2" fmla="*/ 172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2" y="1"/>
                    <a:pt x="4" y="0"/>
                  </a:cubicBezTo>
                </a:path>
              </a:pathLst>
            </a:custGeom>
            <a:noFill/>
            <a:ln w="11113" cap="rnd">
              <a:solidFill>
                <a:srgbClr val="E6C1C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0" name="Freeform 69">
              <a:extLst>
                <a:ext uri="{FF2B5EF4-FFF2-40B4-BE49-F238E27FC236}">
                  <a16:creationId xmlns:a16="http://schemas.microsoft.com/office/drawing/2014/main" id="{EA10E2BA-7F84-4071-A671-2A6E221F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" y="1892"/>
              <a:ext cx="150" cy="235"/>
            </a:xfrm>
            <a:custGeom>
              <a:avLst/>
              <a:gdLst>
                <a:gd name="T0" fmla="*/ 424 w 40"/>
                <a:gd name="T1" fmla="*/ 64 h 59"/>
                <a:gd name="T2" fmla="*/ 113 w 40"/>
                <a:gd name="T3" fmla="*/ 1271 h 59"/>
                <a:gd name="T4" fmla="*/ 578 w 40"/>
                <a:gd name="T5" fmla="*/ 3537 h 59"/>
                <a:gd name="T6" fmla="*/ 1898 w 40"/>
                <a:gd name="T7" fmla="*/ 2458 h 59"/>
                <a:gd name="T8" fmla="*/ 1380 w 40"/>
                <a:gd name="T9" fmla="*/ 1458 h 59"/>
                <a:gd name="T10" fmla="*/ 424 w 40"/>
                <a:gd name="T11" fmla="*/ 64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59">
                  <a:moveTo>
                    <a:pt x="8" y="1"/>
                  </a:moveTo>
                  <a:cubicBezTo>
                    <a:pt x="6" y="0"/>
                    <a:pt x="3" y="12"/>
                    <a:pt x="2" y="20"/>
                  </a:cubicBezTo>
                  <a:cubicBezTo>
                    <a:pt x="0" y="28"/>
                    <a:pt x="5" y="52"/>
                    <a:pt x="11" y="56"/>
                  </a:cubicBezTo>
                  <a:cubicBezTo>
                    <a:pt x="18" y="59"/>
                    <a:pt x="32" y="46"/>
                    <a:pt x="36" y="39"/>
                  </a:cubicBezTo>
                  <a:cubicBezTo>
                    <a:pt x="40" y="32"/>
                    <a:pt x="37" y="32"/>
                    <a:pt x="26" y="23"/>
                  </a:cubicBezTo>
                  <a:cubicBezTo>
                    <a:pt x="15" y="14"/>
                    <a:pt x="12" y="3"/>
                    <a:pt x="8" y="1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1" name="Freeform 70">
              <a:extLst>
                <a:ext uri="{FF2B5EF4-FFF2-40B4-BE49-F238E27FC236}">
                  <a16:creationId xmlns:a16="http://schemas.microsoft.com/office/drawing/2014/main" id="{2E0E27E5-8C1E-446A-A646-A594D9BF4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972"/>
              <a:ext cx="1304" cy="1291"/>
            </a:xfrm>
            <a:custGeom>
              <a:avLst/>
              <a:gdLst>
                <a:gd name="T0" fmla="*/ 16489 w 349"/>
                <a:gd name="T1" fmla="*/ 3857 h 324"/>
                <a:gd name="T2" fmla="*/ 14030 w 349"/>
                <a:gd name="T3" fmla="*/ 1777 h 324"/>
                <a:gd name="T4" fmla="*/ 11056 w 349"/>
                <a:gd name="T5" fmla="*/ 191 h 324"/>
                <a:gd name="T6" fmla="*/ 6045 w 349"/>
                <a:gd name="T7" fmla="*/ 761 h 324"/>
                <a:gd name="T8" fmla="*/ 2612 w 349"/>
                <a:gd name="T9" fmla="*/ 5383 h 324"/>
                <a:gd name="T10" fmla="*/ 306 w 349"/>
                <a:gd name="T11" fmla="*/ 10001 h 324"/>
                <a:gd name="T12" fmla="*/ 684 w 349"/>
                <a:gd name="T13" fmla="*/ 11954 h 324"/>
                <a:gd name="T14" fmla="*/ 684 w 349"/>
                <a:gd name="T15" fmla="*/ 11954 h 324"/>
                <a:gd name="T16" fmla="*/ 934 w 349"/>
                <a:gd name="T17" fmla="*/ 12081 h 324"/>
                <a:gd name="T18" fmla="*/ 893 w 349"/>
                <a:gd name="T19" fmla="*/ 11954 h 324"/>
                <a:gd name="T20" fmla="*/ 516 w 349"/>
                <a:gd name="T21" fmla="*/ 10129 h 324"/>
                <a:gd name="T22" fmla="*/ 2765 w 349"/>
                <a:gd name="T23" fmla="*/ 5511 h 324"/>
                <a:gd name="T24" fmla="*/ 6158 w 349"/>
                <a:gd name="T25" fmla="*/ 952 h 324"/>
                <a:gd name="T26" fmla="*/ 10638 w 349"/>
                <a:gd name="T27" fmla="*/ 446 h 324"/>
                <a:gd name="T28" fmla="*/ 11056 w 349"/>
                <a:gd name="T29" fmla="*/ 446 h 324"/>
                <a:gd name="T30" fmla="*/ 13821 w 349"/>
                <a:gd name="T31" fmla="*/ 1968 h 324"/>
                <a:gd name="T32" fmla="*/ 14030 w 349"/>
                <a:gd name="T33" fmla="*/ 2207 h 324"/>
                <a:gd name="T34" fmla="*/ 16433 w 349"/>
                <a:gd name="T35" fmla="*/ 4112 h 324"/>
                <a:gd name="T36" fmla="*/ 17897 w 349"/>
                <a:gd name="T37" fmla="*/ 9113 h 324"/>
                <a:gd name="T38" fmla="*/ 17785 w 349"/>
                <a:gd name="T39" fmla="*/ 20497 h 324"/>
                <a:gd name="T40" fmla="*/ 17785 w 349"/>
                <a:gd name="T41" fmla="*/ 20497 h 324"/>
                <a:gd name="T42" fmla="*/ 17994 w 349"/>
                <a:gd name="T43" fmla="*/ 20497 h 324"/>
                <a:gd name="T44" fmla="*/ 18107 w 349"/>
                <a:gd name="T45" fmla="*/ 9113 h 324"/>
                <a:gd name="T46" fmla="*/ 16489 w 349"/>
                <a:gd name="T47" fmla="*/ 3857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solidFill>
              <a:srgbClr val="EED5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2" name="Freeform 71">
              <a:extLst>
                <a:ext uri="{FF2B5EF4-FFF2-40B4-BE49-F238E27FC236}">
                  <a16:creationId xmlns:a16="http://schemas.microsoft.com/office/drawing/2014/main" id="{C5D27AE6-D010-4D62-BB67-3B88B5EA3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1972"/>
              <a:ext cx="1304" cy="1291"/>
            </a:xfrm>
            <a:custGeom>
              <a:avLst/>
              <a:gdLst>
                <a:gd name="T0" fmla="*/ 16489 w 349"/>
                <a:gd name="T1" fmla="*/ 3857 h 324"/>
                <a:gd name="T2" fmla="*/ 14030 w 349"/>
                <a:gd name="T3" fmla="*/ 1777 h 324"/>
                <a:gd name="T4" fmla="*/ 11056 w 349"/>
                <a:gd name="T5" fmla="*/ 191 h 324"/>
                <a:gd name="T6" fmla="*/ 6045 w 349"/>
                <a:gd name="T7" fmla="*/ 761 h 324"/>
                <a:gd name="T8" fmla="*/ 2612 w 349"/>
                <a:gd name="T9" fmla="*/ 5383 h 324"/>
                <a:gd name="T10" fmla="*/ 306 w 349"/>
                <a:gd name="T11" fmla="*/ 10001 h 324"/>
                <a:gd name="T12" fmla="*/ 684 w 349"/>
                <a:gd name="T13" fmla="*/ 11954 h 324"/>
                <a:gd name="T14" fmla="*/ 684 w 349"/>
                <a:gd name="T15" fmla="*/ 11954 h 324"/>
                <a:gd name="T16" fmla="*/ 934 w 349"/>
                <a:gd name="T17" fmla="*/ 12081 h 324"/>
                <a:gd name="T18" fmla="*/ 893 w 349"/>
                <a:gd name="T19" fmla="*/ 11954 h 324"/>
                <a:gd name="T20" fmla="*/ 516 w 349"/>
                <a:gd name="T21" fmla="*/ 10129 h 324"/>
                <a:gd name="T22" fmla="*/ 2765 w 349"/>
                <a:gd name="T23" fmla="*/ 5511 h 324"/>
                <a:gd name="T24" fmla="*/ 6158 w 349"/>
                <a:gd name="T25" fmla="*/ 952 h 324"/>
                <a:gd name="T26" fmla="*/ 10638 w 349"/>
                <a:gd name="T27" fmla="*/ 446 h 324"/>
                <a:gd name="T28" fmla="*/ 11056 w 349"/>
                <a:gd name="T29" fmla="*/ 446 h 324"/>
                <a:gd name="T30" fmla="*/ 13821 w 349"/>
                <a:gd name="T31" fmla="*/ 1968 h 324"/>
                <a:gd name="T32" fmla="*/ 14030 w 349"/>
                <a:gd name="T33" fmla="*/ 2207 h 324"/>
                <a:gd name="T34" fmla="*/ 16433 w 349"/>
                <a:gd name="T35" fmla="*/ 4112 h 324"/>
                <a:gd name="T36" fmla="*/ 17897 w 349"/>
                <a:gd name="T37" fmla="*/ 9113 h 324"/>
                <a:gd name="T38" fmla="*/ 17785 w 349"/>
                <a:gd name="T39" fmla="*/ 20497 h 324"/>
                <a:gd name="T40" fmla="*/ 17785 w 349"/>
                <a:gd name="T41" fmla="*/ 20497 h 324"/>
                <a:gd name="T42" fmla="*/ 17994 w 349"/>
                <a:gd name="T43" fmla="*/ 20497 h 324"/>
                <a:gd name="T44" fmla="*/ 18107 w 349"/>
                <a:gd name="T45" fmla="*/ 9113 h 324"/>
                <a:gd name="T46" fmla="*/ 16489 w 349"/>
                <a:gd name="T47" fmla="*/ 3857 h 32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49" h="324">
                  <a:moveTo>
                    <a:pt x="316" y="61"/>
                  </a:moveTo>
                  <a:cubicBezTo>
                    <a:pt x="282" y="53"/>
                    <a:pt x="277" y="39"/>
                    <a:pt x="269" y="28"/>
                  </a:cubicBezTo>
                  <a:cubicBezTo>
                    <a:pt x="254" y="10"/>
                    <a:pt x="247" y="5"/>
                    <a:pt x="212" y="3"/>
                  </a:cubicBezTo>
                  <a:cubicBezTo>
                    <a:pt x="177" y="2"/>
                    <a:pt x="141" y="0"/>
                    <a:pt x="116" y="12"/>
                  </a:cubicBezTo>
                  <a:cubicBezTo>
                    <a:pt x="91" y="25"/>
                    <a:pt x="67" y="58"/>
                    <a:pt x="50" y="85"/>
                  </a:cubicBezTo>
                  <a:cubicBezTo>
                    <a:pt x="29" y="113"/>
                    <a:pt x="12" y="142"/>
                    <a:pt x="6" y="158"/>
                  </a:cubicBezTo>
                  <a:cubicBezTo>
                    <a:pt x="0" y="175"/>
                    <a:pt x="13" y="189"/>
                    <a:pt x="13" y="189"/>
                  </a:cubicBezTo>
                  <a:cubicBezTo>
                    <a:pt x="13" y="189"/>
                    <a:pt x="13" y="189"/>
                    <a:pt x="13" y="189"/>
                  </a:cubicBezTo>
                  <a:cubicBezTo>
                    <a:pt x="15" y="190"/>
                    <a:pt x="17" y="191"/>
                    <a:pt x="18" y="191"/>
                  </a:cubicBezTo>
                  <a:cubicBezTo>
                    <a:pt x="18" y="190"/>
                    <a:pt x="17" y="189"/>
                    <a:pt x="17" y="189"/>
                  </a:cubicBezTo>
                  <a:cubicBezTo>
                    <a:pt x="17" y="188"/>
                    <a:pt x="5" y="174"/>
                    <a:pt x="10" y="160"/>
                  </a:cubicBezTo>
                  <a:cubicBezTo>
                    <a:pt x="15" y="145"/>
                    <a:pt x="32" y="117"/>
                    <a:pt x="53" y="87"/>
                  </a:cubicBezTo>
                  <a:cubicBezTo>
                    <a:pt x="77" y="49"/>
                    <a:pt x="98" y="25"/>
                    <a:pt x="118" y="15"/>
                  </a:cubicBezTo>
                  <a:cubicBezTo>
                    <a:pt x="140" y="5"/>
                    <a:pt x="172" y="6"/>
                    <a:pt x="204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45" y="9"/>
                    <a:pt x="252" y="13"/>
                    <a:pt x="265" y="31"/>
                  </a:cubicBezTo>
                  <a:cubicBezTo>
                    <a:pt x="269" y="35"/>
                    <a:pt x="269" y="35"/>
                    <a:pt x="269" y="35"/>
                  </a:cubicBezTo>
                  <a:cubicBezTo>
                    <a:pt x="276" y="45"/>
                    <a:pt x="285" y="58"/>
                    <a:pt x="315" y="65"/>
                  </a:cubicBezTo>
                  <a:cubicBezTo>
                    <a:pt x="344" y="72"/>
                    <a:pt x="345" y="104"/>
                    <a:pt x="343" y="144"/>
                  </a:cubicBezTo>
                  <a:cubicBezTo>
                    <a:pt x="343" y="158"/>
                    <a:pt x="342" y="219"/>
                    <a:pt x="341" y="324"/>
                  </a:cubicBezTo>
                  <a:cubicBezTo>
                    <a:pt x="341" y="324"/>
                    <a:pt x="341" y="324"/>
                    <a:pt x="341" y="324"/>
                  </a:cubicBezTo>
                  <a:cubicBezTo>
                    <a:pt x="345" y="324"/>
                    <a:pt x="345" y="324"/>
                    <a:pt x="345" y="324"/>
                  </a:cubicBezTo>
                  <a:cubicBezTo>
                    <a:pt x="346" y="230"/>
                    <a:pt x="347" y="160"/>
                    <a:pt x="347" y="144"/>
                  </a:cubicBezTo>
                  <a:cubicBezTo>
                    <a:pt x="349" y="107"/>
                    <a:pt x="349" y="69"/>
                    <a:pt x="316" y="61"/>
                  </a:cubicBezTo>
                  <a:close/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3" name="Freeform 72">
              <a:extLst>
                <a:ext uri="{FF2B5EF4-FFF2-40B4-BE49-F238E27FC236}">
                  <a16:creationId xmlns:a16="http://schemas.microsoft.com/office/drawing/2014/main" id="{67EDD1D6-8A98-481E-9759-49FA72BDC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733"/>
              <a:ext cx="48" cy="92"/>
            </a:xfrm>
            <a:custGeom>
              <a:avLst/>
              <a:gdLst>
                <a:gd name="T0" fmla="*/ 0 w 13"/>
                <a:gd name="T1" fmla="*/ 256 h 23"/>
                <a:gd name="T2" fmla="*/ 654 w 13"/>
                <a:gd name="T3" fmla="*/ 147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4"/>
                  </a:moveTo>
                  <a:cubicBezTo>
                    <a:pt x="6" y="0"/>
                    <a:pt x="12" y="17"/>
                    <a:pt x="13" y="23"/>
                  </a:cubicBezTo>
                </a:path>
              </a:pathLst>
            </a:custGeom>
            <a:noFill/>
            <a:ln w="11113" cap="rnd">
              <a:solidFill>
                <a:srgbClr val="1A17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364" name="Line 73">
            <a:extLst>
              <a:ext uri="{FF2B5EF4-FFF2-40B4-BE49-F238E27FC236}">
                <a16:creationId xmlns:a16="http://schemas.microsoft.com/office/drawing/2014/main" id="{EAD0B5A4-1DA0-4496-A680-507915E54E95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8600" y="4978400"/>
            <a:ext cx="13716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5365" name="Text Box 74">
            <a:extLst>
              <a:ext uri="{FF2B5EF4-FFF2-40B4-BE49-F238E27FC236}">
                <a16:creationId xmlns:a16="http://schemas.microsoft.com/office/drawing/2014/main" id="{484F6B42-14D2-4E2C-A988-747E2A29C9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5650" y="4806950"/>
            <a:ext cx="7842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Tongue</a:t>
            </a:r>
          </a:p>
        </p:txBody>
      </p:sp>
      <p:sp>
        <p:nvSpPr>
          <p:cNvPr id="15366" name="Line 75">
            <a:extLst>
              <a:ext uri="{FF2B5EF4-FFF2-40B4-BE49-F238E27FC236}">
                <a16:creationId xmlns:a16="http://schemas.microsoft.com/office/drawing/2014/main" id="{22F66C93-8B55-43A8-8F57-5B7E9C8C6B44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8600" y="4673600"/>
            <a:ext cx="9144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5367" name="Text Box 76">
            <a:extLst>
              <a:ext uri="{FF2B5EF4-FFF2-40B4-BE49-F238E27FC236}">
                <a16:creationId xmlns:a16="http://schemas.microsoft.com/office/drawing/2014/main" id="{984903D2-56FC-4F76-80EE-E97203F9BE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4350" y="4511675"/>
            <a:ext cx="10223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Oral cavity</a:t>
            </a:r>
          </a:p>
        </p:txBody>
      </p:sp>
      <p:sp>
        <p:nvSpPr>
          <p:cNvPr id="15368" name="Line 77">
            <a:extLst>
              <a:ext uri="{FF2B5EF4-FFF2-40B4-BE49-F238E27FC236}">
                <a16:creationId xmlns:a16="http://schemas.microsoft.com/office/drawing/2014/main" id="{44B56CD2-5A2C-47AF-A189-D9E7A05C14D9}"/>
              </a:ext>
            </a:extLst>
          </p:cNvPr>
          <p:cNvSpPr>
            <a:spLocks noChangeShapeType="1"/>
          </p:cNvSpPr>
          <p:nvPr/>
        </p:nvSpPr>
        <p:spPr bwMode="auto">
          <a:xfrm>
            <a:off x="6400800" y="5054600"/>
            <a:ext cx="1905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5369" name="Text Box 78">
            <a:extLst>
              <a:ext uri="{FF2B5EF4-FFF2-40B4-BE49-F238E27FC236}">
                <a16:creationId xmlns:a16="http://schemas.microsoft.com/office/drawing/2014/main" id="{3F439A86-2F6C-467D-BFD9-FB4AFB4ECE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9600" y="4902200"/>
            <a:ext cx="8350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Pharynx</a:t>
            </a:r>
          </a:p>
        </p:txBody>
      </p:sp>
      <p:sp>
        <p:nvSpPr>
          <p:cNvPr id="15370" name="Line 79">
            <a:extLst>
              <a:ext uri="{FF2B5EF4-FFF2-40B4-BE49-F238E27FC236}">
                <a16:creationId xmlns:a16="http://schemas.microsoft.com/office/drawing/2014/main" id="{24A93B98-F68C-430A-8671-B873BAB21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8600" y="4064000"/>
            <a:ext cx="8382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5371" name="Text Box 80">
            <a:extLst>
              <a:ext uri="{FF2B5EF4-FFF2-40B4-BE49-F238E27FC236}">
                <a16:creationId xmlns:a16="http://schemas.microsoft.com/office/drawing/2014/main" id="{5B8AB78A-BF39-4CE5-9496-1C40A17D79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9113" y="3902075"/>
            <a:ext cx="11414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Nasal cavity</a:t>
            </a:r>
          </a:p>
        </p:txBody>
      </p:sp>
      <p:sp>
        <p:nvSpPr>
          <p:cNvPr id="15372" name="Line 81">
            <a:extLst>
              <a:ext uri="{FF2B5EF4-FFF2-40B4-BE49-F238E27FC236}">
                <a16:creationId xmlns:a16="http://schemas.microsoft.com/office/drawing/2014/main" id="{26818B40-1D2C-4C3A-8C4B-ACC377F56A9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8600" y="5359400"/>
            <a:ext cx="9144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5373" name="Text Box 82">
            <a:extLst>
              <a:ext uri="{FF2B5EF4-FFF2-40B4-BE49-F238E27FC236}">
                <a16:creationId xmlns:a16="http://schemas.microsoft.com/office/drawing/2014/main" id="{47415380-E6B0-4477-BA44-19C40F6E55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1350" y="5187950"/>
            <a:ext cx="9032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Mandible</a:t>
            </a:r>
          </a:p>
        </p:txBody>
      </p:sp>
      <p:sp>
        <p:nvSpPr>
          <p:cNvPr id="15374" name="Line 83">
            <a:extLst>
              <a:ext uri="{FF2B5EF4-FFF2-40B4-BE49-F238E27FC236}">
                <a16:creationId xmlns:a16="http://schemas.microsoft.com/office/drawing/2014/main" id="{A28A230D-319C-46C0-8792-6FFB0E0D0DAF}"/>
              </a:ext>
            </a:extLst>
          </p:cNvPr>
          <p:cNvSpPr>
            <a:spLocks noChangeShapeType="1"/>
          </p:cNvSpPr>
          <p:nvPr/>
        </p:nvSpPr>
        <p:spPr bwMode="auto">
          <a:xfrm>
            <a:off x="4038600" y="4521200"/>
            <a:ext cx="1143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5375" name="Text Box 84">
            <a:extLst>
              <a:ext uri="{FF2B5EF4-FFF2-40B4-BE49-F238E27FC236}">
                <a16:creationId xmlns:a16="http://schemas.microsoft.com/office/drawing/2014/main" id="{FC7B38EE-48A2-4F6A-8BE8-CFE368F825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8838" y="4321175"/>
            <a:ext cx="68738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Palate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85" name="Group 1192">
            <a:extLst>
              <a:ext uri="{FF2B5EF4-FFF2-40B4-BE49-F238E27FC236}">
                <a16:creationId xmlns:a16="http://schemas.microsoft.com/office/drawing/2014/main" id="{3DF6D12C-10AB-4821-8E40-95BCB14B5609}"/>
              </a:ext>
            </a:extLst>
          </p:cNvPr>
          <p:cNvGrpSpPr>
            <a:grpSpLocks/>
          </p:cNvGrpSpPr>
          <p:nvPr/>
        </p:nvGrpSpPr>
        <p:grpSpPr bwMode="auto">
          <a:xfrm>
            <a:off x="4429125" y="1489075"/>
            <a:ext cx="2976563" cy="4603750"/>
            <a:chOff x="1830" y="811"/>
            <a:chExt cx="1875" cy="2900"/>
          </a:xfrm>
        </p:grpSpPr>
        <p:grpSp>
          <p:nvGrpSpPr>
            <p:cNvPr id="2" name="Group 784">
              <a:extLst>
                <a:ext uri="{FF2B5EF4-FFF2-40B4-BE49-F238E27FC236}">
                  <a16:creationId xmlns:a16="http://schemas.microsoft.com/office/drawing/2014/main" id="{B36449A7-CDE8-4A85-B570-9824A82D1D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" y="1000"/>
              <a:ext cx="1732" cy="2452"/>
              <a:chOff x="1906" y="1000"/>
              <a:chExt cx="1732" cy="2452"/>
            </a:xfrm>
          </p:grpSpPr>
          <p:sp>
            <p:nvSpPr>
              <p:cNvPr id="16807" name="Freeform 584">
                <a:extLst>
                  <a:ext uri="{FF2B5EF4-FFF2-40B4-BE49-F238E27FC236}">
                    <a16:creationId xmlns:a16="http://schemas.microsoft.com/office/drawing/2014/main" id="{576CB22E-9D86-477C-AE65-EAF61B54B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1212"/>
                <a:ext cx="1646" cy="2079"/>
              </a:xfrm>
              <a:custGeom>
                <a:avLst/>
                <a:gdLst>
                  <a:gd name="T0" fmla="*/ 2514 w 745"/>
                  <a:gd name="T1" fmla="*/ 212 h 882"/>
                  <a:gd name="T2" fmla="*/ 1251 w 745"/>
                  <a:gd name="T3" fmla="*/ 1662 h 882"/>
                  <a:gd name="T4" fmla="*/ 391 w 745"/>
                  <a:gd name="T5" fmla="*/ 3168 h 882"/>
                  <a:gd name="T6" fmla="*/ 73 w 745"/>
                  <a:gd name="T7" fmla="*/ 5683 h 882"/>
                  <a:gd name="T8" fmla="*/ 270 w 745"/>
                  <a:gd name="T9" fmla="*/ 6772 h 882"/>
                  <a:gd name="T10" fmla="*/ 731 w 745"/>
                  <a:gd name="T11" fmla="*/ 8028 h 882"/>
                  <a:gd name="T12" fmla="*/ 1142 w 745"/>
                  <a:gd name="T13" fmla="*/ 9129 h 882"/>
                  <a:gd name="T14" fmla="*/ 1659 w 745"/>
                  <a:gd name="T15" fmla="*/ 10112 h 882"/>
                  <a:gd name="T16" fmla="*/ 3721 w 745"/>
                  <a:gd name="T17" fmla="*/ 11406 h 882"/>
                  <a:gd name="T18" fmla="*/ 5780 w 745"/>
                  <a:gd name="T19" fmla="*/ 11001 h 882"/>
                  <a:gd name="T20" fmla="*/ 6321 w 745"/>
                  <a:gd name="T21" fmla="*/ 10645 h 882"/>
                  <a:gd name="T22" fmla="*/ 6902 w 745"/>
                  <a:gd name="T23" fmla="*/ 10239 h 882"/>
                  <a:gd name="T24" fmla="*/ 7850 w 745"/>
                  <a:gd name="T25" fmla="*/ 7673 h 882"/>
                  <a:gd name="T26" fmla="*/ 7936 w 745"/>
                  <a:gd name="T27" fmla="*/ 6079 h 882"/>
                  <a:gd name="T28" fmla="*/ 7991 w 745"/>
                  <a:gd name="T29" fmla="*/ 4717 h 882"/>
                  <a:gd name="T30" fmla="*/ 8000 w 745"/>
                  <a:gd name="T31" fmla="*/ 3434 h 882"/>
                  <a:gd name="T32" fmla="*/ 7463 w 745"/>
                  <a:gd name="T33" fmla="*/ 1535 h 882"/>
                  <a:gd name="T34" fmla="*/ 5272 w 745"/>
                  <a:gd name="T35" fmla="*/ 0 h 88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45" h="882">
                    <a:moveTo>
                      <a:pt x="233" y="16"/>
                    </a:moveTo>
                    <a:cubicBezTo>
                      <a:pt x="185" y="39"/>
                      <a:pt x="149" y="87"/>
                      <a:pt x="116" y="127"/>
                    </a:cubicBezTo>
                    <a:cubicBezTo>
                      <a:pt x="86" y="163"/>
                      <a:pt x="54" y="197"/>
                      <a:pt x="36" y="242"/>
                    </a:cubicBezTo>
                    <a:cubicBezTo>
                      <a:pt x="11" y="303"/>
                      <a:pt x="0" y="368"/>
                      <a:pt x="7" y="434"/>
                    </a:cubicBezTo>
                    <a:cubicBezTo>
                      <a:pt x="11" y="463"/>
                      <a:pt x="14" y="490"/>
                      <a:pt x="25" y="517"/>
                    </a:cubicBezTo>
                    <a:cubicBezTo>
                      <a:pt x="39" y="549"/>
                      <a:pt x="55" y="581"/>
                      <a:pt x="68" y="613"/>
                    </a:cubicBezTo>
                    <a:cubicBezTo>
                      <a:pt x="80" y="641"/>
                      <a:pt x="94" y="669"/>
                      <a:pt x="106" y="697"/>
                    </a:cubicBezTo>
                    <a:cubicBezTo>
                      <a:pt x="118" y="723"/>
                      <a:pt x="134" y="751"/>
                      <a:pt x="154" y="772"/>
                    </a:cubicBezTo>
                    <a:cubicBezTo>
                      <a:pt x="201" y="823"/>
                      <a:pt x="276" y="860"/>
                      <a:pt x="345" y="871"/>
                    </a:cubicBezTo>
                    <a:cubicBezTo>
                      <a:pt x="410" y="882"/>
                      <a:pt x="478" y="873"/>
                      <a:pt x="536" y="840"/>
                    </a:cubicBezTo>
                    <a:cubicBezTo>
                      <a:pt x="553" y="830"/>
                      <a:pt x="567" y="820"/>
                      <a:pt x="586" y="813"/>
                    </a:cubicBezTo>
                    <a:cubicBezTo>
                      <a:pt x="606" y="806"/>
                      <a:pt x="626" y="798"/>
                      <a:pt x="640" y="782"/>
                    </a:cubicBezTo>
                    <a:cubicBezTo>
                      <a:pt x="687" y="731"/>
                      <a:pt x="714" y="652"/>
                      <a:pt x="728" y="586"/>
                    </a:cubicBezTo>
                    <a:cubicBezTo>
                      <a:pt x="736" y="545"/>
                      <a:pt x="737" y="505"/>
                      <a:pt x="736" y="464"/>
                    </a:cubicBezTo>
                    <a:cubicBezTo>
                      <a:pt x="736" y="429"/>
                      <a:pt x="742" y="395"/>
                      <a:pt x="741" y="360"/>
                    </a:cubicBezTo>
                    <a:cubicBezTo>
                      <a:pt x="740" y="327"/>
                      <a:pt x="745" y="295"/>
                      <a:pt x="742" y="262"/>
                    </a:cubicBezTo>
                    <a:cubicBezTo>
                      <a:pt x="736" y="211"/>
                      <a:pt x="720" y="161"/>
                      <a:pt x="692" y="117"/>
                    </a:cubicBezTo>
                    <a:cubicBezTo>
                      <a:pt x="645" y="41"/>
                      <a:pt x="569" y="26"/>
                      <a:pt x="489" y="0"/>
                    </a:cubicBezTo>
                  </a:path>
                </a:pathLst>
              </a:custGeom>
              <a:solidFill>
                <a:srgbClr val="DD78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" name="Freeform 585">
                <a:extLst>
                  <a:ext uri="{FF2B5EF4-FFF2-40B4-BE49-F238E27FC236}">
                    <a16:creationId xmlns:a16="http://schemas.microsoft.com/office/drawing/2014/main" id="{A4F113FA-C961-4087-BAEF-1E4369FDD4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63" y="1143"/>
                <a:ext cx="1587" cy="1564"/>
              </a:xfrm>
              <a:custGeom>
                <a:avLst/>
                <a:gdLst>
                  <a:gd name="T0" fmla="*/ 7743 w 718"/>
                  <a:gd name="T1" fmla="*/ 6917 h 663"/>
                  <a:gd name="T2" fmla="*/ 7645 w 718"/>
                  <a:gd name="T3" fmla="*/ 5421 h 663"/>
                  <a:gd name="T4" fmla="*/ 7451 w 718"/>
                  <a:gd name="T5" fmla="*/ 3060 h 663"/>
                  <a:gd name="T6" fmla="*/ 7007 w 718"/>
                  <a:gd name="T7" fmla="*/ 1798 h 663"/>
                  <a:gd name="T8" fmla="*/ 5789 w 718"/>
                  <a:gd name="T9" fmla="*/ 724 h 663"/>
                  <a:gd name="T10" fmla="*/ 3585 w 718"/>
                  <a:gd name="T11" fmla="*/ 78 h 663"/>
                  <a:gd name="T12" fmla="*/ 3088 w 718"/>
                  <a:gd name="T13" fmla="*/ 377 h 663"/>
                  <a:gd name="T14" fmla="*/ 606 w 718"/>
                  <a:gd name="T15" fmla="*/ 2366 h 663"/>
                  <a:gd name="T16" fmla="*/ 278 w 718"/>
                  <a:gd name="T17" fmla="*/ 4529 h 663"/>
                  <a:gd name="T18" fmla="*/ 117 w 718"/>
                  <a:gd name="T19" fmla="*/ 7011 h 663"/>
                  <a:gd name="T20" fmla="*/ 508 w 718"/>
                  <a:gd name="T21" fmla="*/ 8469 h 663"/>
                  <a:gd name="T22" fmla="*/ 528 w 718"/>
                  <a:gd name="T23" fmla="*/ 7903 h 663"/>
                  <a:gd name="T24" fmla="*/ 473 w 718"/>
                  <a:gd name="T25" fmla="*/ 7445 h 663"/>
                  <a:gd name="T26" fmla="*/ 634 w 718"/>
                  <a:gd name="T27" fmla="*/ 6105 h 663"/>
                  <a:gd name="T28" fmla="*/ 992 w 718"/>
                  <a:gd name="T29" fmla="*/ 4057 h 663"/>
                  <a:gd name="T30" fmla="*/ 1017 w 718"/>
                  <a:gd name="T31" fmla="*/ 3989 h 663"/>
                  <a:gd name="T32" fmla="*/ 1417 w 718"/>
                  <a:gd name="T33" fmla="*/ 3034 h 663"/>
                  <a:gd name="T34" fmla="*/ 2292 w 718"/>
                  <a:gd name="T35" fmla="*/ 2626 h 663"/>
                  <a:gd name="T36" fmla="*/ 3273 w 718"/>
                  <a:gd name="T37" fmla="*/ 2232 h 663"/>
                  <a:gd name="T38" fmla="*/ 3132 w 718"/>
                  <a:gd name="T39" fmla="*/ 2203 h 663"/>
                  <a:gd name="T40" fmla="*/ 2159 w 718"/>
                  <a:gd name="T41" fmla="*/ 2427 h 663"/>
                  <a:gd name="T42" fmla="*/ 1759 w 718"/>
                  <a:gd name="T43" fmla="*/ 2444 h 663"/>
                  <a:gd name="T44" fmla="*/ 2657 w 718"/>
                  <a:gd name="T45" fmla="*/ 1953 h 663"/>
                  <a:gd name="T46" fmla="*/ 3488 w 718"/>
                  <a:gd name="T47" fmla="*/ 1814 h 663"/>
                  <a:gd name="T48" fmla="*/ 3273 w 718"/>
                  <a:gd name="T49" fmla="*/ 1769 h 663"/>
                  <a:gd name="T50" fmla="*/ 2551 w 718"/>
                  <a:gd name="T51" fmla="*/ 1814 h 663"/>
                  <a:gd name="T52" fmla="*/ 4578 w 718"/>
                  <a:gd name="T53" fmla="*/ 1380 h 663"/>
                  <a:gd name="T54" fmla="*/ 6996 w 718"/>
                  <a:gd name="T55" fmla="*/ 4279 h 663"/>
                  <a:gd name="T56" fmla="*/ 7343 w 718"/>
                  <a:gd name="T57" fmla="*/ 5949 h 663"/>
                  <a:gd name="T58" fmla="*/ 7484 w 718"/>
                  <a:gd name="T59" fmla="*/ 6973 h 663"/>
                  <a:gd name="T60" fmla="*/ 7363 w 718"/>
                  <a:gd name="T61" fmla="*/ 7931 h 663"/>
                  <a:gd name="T62" fmla="*/ 7601 w 718"/>
                  <a:gd name="T63" fmla="*/ 7089 h 663"/>
                  <a:gd name="T64" fmla="*/ 7548 w 718"/>
                  <a:gd name="T65" fmla="*/ 6405 h 663"/>
                  <a:gd name="T66" fmla="*/ 553 w 718"/>
                  <a:gd name="T67" fmla="*/ 8702 h 663"/>
                  <a:gd name="T68" fmla="*/ 553 w 718"/>
                  <a:gd name="T69" fmla="*/ 7940 h 663"/>
                  <a:gd name="T70" fmla="*/ 553 w 718"/>
                  <a:gd name="T71" fmla="*/ 7940 h 66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18" h="663">
                    <a:moveTo>
                      <a:pt x="699" y="488"/>
                    </a:moveTo>
                    <a:cubicBezTo>
                      <a:pt x="705" y="500"/>
                      <a:pt x="709" y="517"/>
                      <a:pt x="717" y="527"/>
                    </a:cubicBezTo>
                    <a:cubicBezTo>
                      <a:pt x="715" y="506"/>
                      <a:pt x="718" y="487"/>
                      <a:pt x="715" y="467"/>
                    </a:cubicBezTo>
                    <a:cubicBezTo>
                      <a:pt x="712" y="449"/>
                      <a:pt x="709" y="431"/>
                      <a:pt x="708" y="413"/>
                    </a:cubicBezTo>
                    <a:cubicBezTo>
                      <a:pt x="706" y="390"/>
                      <a:pt x="711" y="368"/>
                      <a:pt x="712" y="345"/>
                    </a:cubicBezTo>
                    <a:cubicBezTo>
                      <a:pt x="714" y="308"/>
                      <a:pt x="701" y="269"/>
                      <a:pt x="690" y="233"/>
                    </a:cubicBezTo>
                    <a:cubicBezTo>
                      <a:pt x="685" y="215"/>
                      <a:pt x="677" y="199"/>
                      <a:pt x="668" y="182"/>
                    </a:cubicBezTo>
                    <a:cubicBezTo>
                      <a:pt x="660" y="168"/>
                      <a:pt x="657" y="151"/>
                      <a:pt x="649" y="137"/>
                    </a:cubicBezTo>
                    <a:cubicBezTo>
                      <a:pt x="636" y="114"/>
                      <a:pt x="618" y="96"/>
                      <a:pt x="595" y="82"/>
                    </a:cubicBezTo>
                    <a:cubicBezTo>
                      <a:pt x="577" y="71"/>
                      <a:pt x="556" y="64"/>
                      <a:pt x="536" y="55"/>
                    </a:cubicBezTo>
                    <a:cubicBezTo>
                      <a:pt x="505" y="42"/>
                      <a:pt x="477" y="23"/>
                      <a:pt x="445" y="14"/>
                    </a:cubicBezTo>
                    <a:cubicBezTo>
                      <a:pt x="410" y="4"/>
                      <a:pt x="369" y="0"/>
                      <a:pt x="332" y="6"/>
                    </a:cubicBezTo>
                    <a:cubicBezTo>
                      <a:pt x="308" y="11"/>
                      <a:pt x="271" y="9"/>
                      <a:pt x="252" y="25"/>
                    </a:cubicBezTo>
                    <a:cubicBezTo>
                      <a:pt x="286" y="29"/>
                      <a:pt x="286" y="29"/>
                      <a:pt x="286" y="29"/>
                    </a:cubicBezTo>
                    <a:cubicBezTo>
                      <a:pt x="246" y="33"/>
                      <a:pt x="204" y="66"/>
                      <a:pt x="174" y="85"/>
                    </a:cubicBezTo>
                    <a:cubicBezTo>
                      <a:pt x="135" y="109"/>
                      <a:pt x="77" y="139"/>
                      <a:pt x="56" y="180"/>
                    </a:cubicBezTo>
                    <a:cubicBezTo>
                      <a:pt x="38" y="214"/>
                      <a:pt x="24" y="258"/>
                      <a:pt x="21" y="296"/>
                    </a:cubicBezTo>
                    <a:cubicBezTo>
                      <a:pt x="19" y="313"/>
                      <a:pt x="25" y="328"/>
                      <a:pt x="26" y="345"/>
                    </a:cubicBezTo>
                    <a:cubicBezTo>
                      <a:pt x="27" y="361"/>
                      <a:pt x="26" y="377"/>
                      <a:pt x="26" y="392"/>
                    </a:cubicBezTo>
                    <a:cubicBezTo>
                      <a:pt x="26" y="441"/>
                      <a:pt x="0" y="485"/>
                      <a:pt x="11" y="534"/>
                    </a:cubicBezTo>
                    <a:cubicBezTo>
                      <a:pt x="17" y="560"/>
                      <a:pt x="23" y="587"/>
                      <a:pt x="32" y="611"/>
                    </a:cubicBezTo>
                    <a:cubicBezTo>
                      <a:pt x="36" y="623"/>
                      <a:pt x="43" y="634"/>
                      <a:pt x="47" y="645"/>
                    </a:cubicBezTo>
                    <a:cubicBezTo>
                      <a:pt x="46" y="630"/>
                      <a:pt x="48" y="613"/>
                      <a:pt x="45" y="598"/>
                    </a:cubicBezTo>
                    <a:cubicBezTo>
                      <a:pt x="46" y="599"/>
                      <a:pt x="48" y="600"/>
                      <a:pt x="49" y="602"/>
                    </a:cubicBezTo>
                    <a:cubicBezTo>
                      <a:pt x="50" y="603"/>
                      <a:pt x="50" y="604"/>
                      <a:pt x="51" y="605"/>
                    </a:cubicBezTo>
                    <a:cubicBezTo>
                      <a:pt x="48" y="593"/>
                      <a:pt x="45" y="580"/>
                      <a:pt x="44" y="567"/>
                    </a:cubicBezTo>
                    <a:cubicBezTo>
                      <a:pt x="45" y="550"/>
                      <a:pt x="49" y="533"/>
                      <a:pt x="52" y="518"/>
                    </a:cubicBezTo>
                    <a:cubicBezTo>
                      <a:pt x="55" y="500"/>
                      <a:pt x="56" y="482"/>
                      <a:pt x="59" y="465"/>
                    </a:cubicBezTo>
                    <a:cubicBezTo>
                      <a:pt x="63" y="446"/>
                      <a:pt x="70" y="428"/>
                      <a:pt x="73" y="409"/>
                    </a:cubicBezTo>
                    <a:cubicBezTo>
                      <a:pt x="78" y="377"/>
                      <a:pt x="80" y="340"/>
                      <a:pt x="92" y="309"/>
                    </a:cubicBezTo>
                    <a:cubicBezTo>
                      <a:pt x="91" y="311"/>
                      <a:pt x="91" y="313"/>
                      <a:pt x="91" y="314"/>
                    </a:cubicBezTo>
                    <a:cubicBezTo>
                      <a:pt x="94" y="304"/>
                      <a:pt x="94" y="304"/>
                      <a:pt x="94" y="304"/>
                    </a:cubicBezTo>
                    <a:cubicBezTo>
                      <a:pt x="94" y="304"/>
                      <a:pt x="94" y="304"/>
                      <a:pt x="94" y="304"/>
                    </a:cubicBezTo>
                    <a:cubicBezTo>
                      <a:pt x="105" y="279"/>
                      <a:pt x="123" y="239"/>
                      <a:pt x="131" y="231"/>
                    </a:cubicBezTo>
                    <a:cubicBezTo>
                      <a:pt x="138" y="222"/>
                      <a:pt x="143" y="221"/>
                      <a:pt x="150" y="218"/>
                    </a:cubicBezTo>
                    <a:cubicBezTo>
                      <a:pt x="166" y="210"/>
                      <a:pt x="196" y="208"/>
                      <a:pt x="212" y="200"/>
                    </a:cubicBezTo>
                    <a:cubicBezTo>
                      <a:pt x="223" y="195"/>
                      <a:pt x="234" y="196"/>
                      <a:pt x="246" y="191"/>
                    </a:cubicBezTo>
                    <a:cubicBezTo>
                      <a:pt x="264" y="184"/>
                      <a:pt x="282" y="172"/>
                      <a:pt x="303" y="170"/>
                    </a:cubicBezTo>
                    <a:cubicBezTo>
                      <a:pt x="315" y="168"/>
                      <a:pt x="333" y="164"/>
                      <a:pt x="343" y="172"/>
                    </a:cubicBezTo>
                    <a:cubicBezTo>
                      <a:pt x="336" y="153"/>
                      <a:pt x="304" y="163"/>
                      <a:pt x="290" y="168"/>
                    </a:cubicBezTo>
                    <a:cubicBezTo>
                      <a:pt x="270" y="175"/>
                      <a:pt x="250" y="172"/>
                      <a:pt x="229" y="174"/>
                    </a:cubicBezTo>
                    <a:cubicBezTo>
                      <a:pt x="217" y="174"/>
                      <a:pt x="211" y="180"/>
                      <a:pt x="200" y="185"/>
                    </a:cubicBezTo>
                    <a:cubicBezTo>
                      <a:pt x="190" y="189"/>
                      <a:pt x="175" y="191"/>
                      <a:pt x="164" y="192"/>
                    </a:cubicBezTo>
                    <a:cubicBezTo>
                      <a:pt x="164" y="192"/>
                      <a:pt x="160" y="192"/>
                      <a:pt x="163" y="186"/>
                    </a:cubicBezTo>
                    <a:cubicBezTo>
                      <a:pt x="166" y="180"/>
                      <a:pt x="186" y="162"/>
                      <a:pt x="214" y="158"/>
                    </a:cubicBezTo>
                    <a:cubicBezTo>
                      <a:pt x="226" y="157"/>
                      <a:pt x="235" y="152"/>
                      <a:pt x="246" y="149"/>
                    </a:cubicBezTo>
                    <a:cubicBezTo>
                      <a:pt x="255" y="146"/>
                      <a:pt x="262" y="148"/>
                      <a:pt x="270" y="147"/>
                    </a:cubicBezTo>
                    <a:cubicBezTo>
                      <a:pt x="288" y="145"/>
                      <a:pt x="305" y="140"/>
                      <a:pt x="323" y="138"/>
                    </a:cubicBezTo>
                    <a:cubicBezTo>
                      <a:pt x="332" y="137"/>
                      <a:pt x="345" y="134"/>
                      <a:pt x="353" y="141"/>
                    </a:cubicBezTo>
                    <a:cubicBezTo>
                      <a:pt x="344" y="128"/>
                      <a:pt x="316" y="133"/>
                      <a:pt x="303" y="135"/>
                    </a:cubicBezTo>
                    <a:cubicBezTo>
                      <a:pt x="285" y="137"/>
                      <a:pt x="268" y="141"/>
                      <a:pt x="250" y="139"/>
                    </a:cubicBezTo>
                    <a:cubicBezTo>
                      <a:pt x="247" y="138"/>
                      <a:pt x="238" y="139"/>
                      <a:pt x="236" y="138"/>
                    </a:cubicBezTo>
                    <a:cubicBezTo>
                      <a:pt x="233" y="134"/>
                      <a:pt x="236" y="131"/>
                      <a:pt x="240" y="130"/>
                    </a:cubicBezTo>
                    <a:cubicBezTo>
                      <a:pt x="295" y="108"/>
                      <a:pt x="365" y="101"/>
                      <a:pt x="424" y="105"/>
                    </a:cubicBezTo>
                    <a:cubicBezTo>
                      <a:pt x="459" y="107"/>
                      <a:pt x="495" y="115"/>
                      <a:pt x="528" y="129"/>
                    </a:cubicBezTo>
                    <a:cubicBezTo>
                      <a:pt x="636" y="179"/>
                      <a:pt x="649" y="303"/>
                      <a:pt x="648" y="326"/>
                    </a:cubicBezTo>
                    <a:cubicBezTo>
                      <a:pt x="646" y="355"/>
                      <a:pt x="669" y="382"/>
                      <a:pt x="674" y="434"/>
                    </a:cubicBezTo>
                    <a:cubicBezTo>
                      <a:pt x="675" y="440"/>
                      <a:pt x="677" y="447"/>
                      <a:pt x="680" y="453"/>
                    </a:cubicBezTo>
                    <a:cubicBezTo>
                      <a:pt x="680" y="465"/>
                      <a:pt x="686" y="480"/>
                      <a:pt x="687" y="490"/>
                    </a:cubicBezTo>
                    <a:cubicBezTo>
                      <a:pt x="689" y="504"/>
                      <a:pt x="692" y="518"/>
                      <a:pt x="693" y="531"/>
                    </a:cubicBezTo>
                    <a:cubicBezTo>
                      <a:pt x="693" y="546"/>
                      <a:pt x="688" y="561"/>
                      <a:pt x="686" y="575"/>
                    </a:cubicBezTo>
                    <a:cubicBezTo>
                      <a:pt x="685" y="584"/>
                      <a:pt x="687" y="596"/>
                      <a:pt x="682" y="604"/>
                    </a:cubicBezTo>
                    <a:cubicBezTo>
                      <a:pt x="688" y="592"/>
                      <a:pt x="690" y="578"/>
                      <a:pt x="697" y="566"/>
                    </a:cubicBezTo>
                    <a:cubicBezTo>
                      <a:pt x="702" y="557"/>
                      <a:pt x="704" y="551"/>
                      <a:pt x="704" y="540"/>
                    </a:cubicBezTo>
                    <a:cubicBezTo>
                      <a:pt x="704" y="528"/>
                      <a:pt x="699" y="518"/>
                      <a:pt x="699" y="505"/>
                    </a:cubicBezTo>
                    <a:cubicBezTo>
                      <a:pt x="700" y="500"/>
                      <a:pt x="699" y="494"/>
                      <a:pt x="699" y="488"/>
                    </a:cubicBezTo>
                    <a:close/>
                    <a:moveTo>
                      <a:pt x="47" y="645"/>
                    </a:moveTo>
                    <a:cubicBezTo>
                      <a:pt x="47" y="652"/>
                      <a:pt x="49" y="658"/>
                      <a:pt x="51" y="663"/>
                    </a:cubicBezTo>
                    <a:cubicBezTo>
                      <a:pt x="50" y="657"/>
                      <a:pt x="49" y="651"/>
                      <a:pt x="47" y="645"/>
                    </a:cubicBezTo>
                    <a:close/>
                    <a:moveTo>
                      <a:pt x="51" y="605"/>
                    </a:moveTo>
                    <a:cubicBezTo>
                      <a:pt x="54" y="616"/>
                      <a:pt x="57" y="626"/>
                      <a:pt x="59" y="636"/>
                    </a:cubicBezTo>
                    <a:cubicBezTo>
                      <a:pt x="60" y="626"/>
                      <a:pt x="57" y="614"/>
                      <a:pt x="51" y="605"/>
                    </a:cubicBezTo>
                    <a:close/>
                  </a:path>
                </a:pathLst>
              </a:custGeom>
              <a:solidFill>
                <a:srgbClr val="D86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9" name="Freeform 586">
                <a:extLst>
                  <a:ext uri="{FF2B5EF4-FFF2-40B4-BE49-F238E27FC236}">
                    <a16:creationId xmlns:a16="http://schemas.microsoft.com/office/drawing/2014/main" id="{C3929A16-DAB9-4FEF-9434-AB204C6AD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4" y="1231"/>
                <a:ext cx="1233" cy="1040"/>
              </a:xfrm>
              <a:custGeom>
                <a:avLst/>
                <a:gdLst>
                  <a:gd name="T0" fmla="*/ 5674 w 558"/>
                  <a:gd name="T1" fmla="*/ 262 h 441"/>
                  <a:gd name="T2" fmla="*/ 4174 w 558"/>
                  <a:gd name="T3" fmla="*/ 28 h 441"/>
                  <a:gd name="T4" fmla="*/ 2139 w 558"/>
                  <a:gd name="T5" fmla="*/ 446 h 441"/>
                  <a:gd name="T6" fmla="*/ 1534 w 558"/>
                  <a:gd name="T7" fmla="*/ 762 h 441"/>
                  <a:gd name="T8" fmla="*/ 1034 w 558"/>
                  <a:gd name="T9" fmla="*/ 1158 h 441"/>
                  <a:gd name="T10" fmla="*/ 855 w 558"/>
                  <a:gd name="T11" fmla="*/ 1363 h 441"/>
                  <a:gd name="T12" fmla="*/ 473 w 558"/>
                  <a:gd name="T13" fmla="*/ 1825 h 441"/>
                  <a:gd name="T14" fmla="*/ 453 w 558"/>
                  <a:gd name="T15" fmla="*/ 1875 h 441"/>
                  <a:gd name="T16" fmla="*/ 161 w 558"/>
                  <a:gd name="T17" fmla="*/ 2780 h 441"/>
                  <a:gd name="T18" fmla="*/ 161 w 558"/>
                  <a:gd name="T19" fmla="*/ 2915 h 441"/>
                  <a:gd name="T20" fmla="*/ 108 w 558"/>
                  <a:gd name="T21" fmla="*/ 3816 h 441"/>
                  <a:gd name="T22" fmla="*/ 133 w 558"/>
                  <a:gd name="T23" fmla="*/ 4037 h 441"/>
                  <a:gd name="T24" fmla="*/ 133 w 558"/>
                  <a:gd name="T25" fmla="*/ 4655 h 441"/>
                  <a:gd name="T26" fmla="*/ 0 w 558"/>
                  <a:gd name="T27" fmla="*/ 5601 h 441"/>
                  <a:gd name="T28" fmla="*/ 133 w 558"/>
                  <a:gd name="T29" fmla="*/ 5785 h 441"/>
                  <a:gd name="T30" fmla="*/ 464 w 558"/>
                  <a:gd name="T31" fmla="*/ 4643 h 441"/>
                  <a:gd name="T32" fmla="*/ 650 w 558"/>
                  <a:gd name="T33" fmla="*/ 3554 h 441"/>
                  <a:gd name="T34" fmla="*/ 1454 w 558"/>
                  <a:gd name="T35" fmla="*/ 1613 h 441"/>
                  <a:gd name="T36" fmla="*/ 2837 w 558"/>
                  <a:gd name="T37" fmla="*/ 745 h 441"/>
                  <a:gd name="T38" fmla="*/ 3418 w 558"/>
                  <a:gd name="T39" fmla="*/ 684 h 441"/>
                  <a:gd name="T40" fmla="*/ 4154 w 558"/>
                  <a:gd name="T41" fmla="*/ 601 h 441"/>
                  <a:gd name="T42" fmla="*/ 4682 w 558"/>
                  <a:gd name="T43" fmla="*/ 646 h 441"/>
                  <a:gd name="T44" fmla="*/ 5796 w 558"/>
                  <a:gd name="T45" fmla="*/ 762 h 441"/>
                  <a:gd name="T46" fmla="*/ 5674 w 558"/>
                  <a:gd name="T47" fmla="*/ 262 h 44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58" h="441">
                    <a:moveTo>
                      <a:pt x="526" y="20"/>
                    </a:moveTo>
                    <a:cubicBezTo>
                      <a:pt x="483" y="0"/>
                      <a:pt x="433" y="1"/>
                      <a:pt x="387" y="2"/>
                    </a:cubicBezTo>
                    <a:cubicBezTo>
                      <a:pt x="322" y="2"/>
                      <a:pt x="258" y="9"/>
                      <a:pt x="198" y="34"/>
                    </a:cubicBezTo>
                    <a:cubicBezTo>
                      <a:pt x="178" y="42"/>
                      <a:pt x="160" y="50"/>
                      <a:pt x="142" y="58"/>
                    </a:cubicBezTo>
                    <a:cubicBezTo>
                      <a:pt x="128" y="67"/>
                      <a:pt x="111" y="77"/>
                      <a:pt x="96" y="88"/>
                    </a:cubicBezTo>
                    <a:cubicBezTo>
                      <a:pt x="90" y="93"/>
                      <a:pt x="84" y="98"/>
                      <a:pt x="79" y="104"/>
                    </a:cubicBezTo>
                    <a:cubicBezTo>
                      <a:pt x="68" y="114"/>
                      <a:pt x="55" y="126"/>
                      <a:pt x="44" y="139"/>
                    </a:cubicBezTo>
                    <a:cubicBezTo>
                      <a:pt x="43" y="140"/>
                      <a:pt x="42" y="142"/>
                      <a:pt x="42" y="143"/>
                    </a:cubicBezTo>
                    <a:cubicBezTo>
                      <a:pt x="31" y="164"/>
                      <a:pt x="22" y="188"/>
                      <a:pt x="15" y="212"/>
                    </a:cubicBezTo>
                    <a:cubicBezTo>
                      <a:pt x="16" y="215"/>
                      <a:pt x="16" y="218"/>
                      <a:pt x="15" y="222"/>
                    </a:cubicBezTo>
                    <a:cubicBezTo>
                      <a:pt x="14" y="245"/>
                      <a:pt x="10" y="268"/>
                      <a:pt x="10" y="291"/>
                    </a:cubicBezTo>
                    <a:cubicBezTo>
                      <a:pt x="11" y="297"/>
                      <a:pt x="11" y="302"/>
                      <a:pt x="12" y="308"/>
                    </a:cubicBezTo>
                    <a:cubicBezTo>
                      <a:pt x="13" y="324"/>
                      <a:pt x="12" y="340"/>
                      <a:pt x="12" y="355"/>
                    </a:cubicBezTo>
                    <a:cubicBezTo>
                      <a:pt x="12" y="380"/>
                      <a:pt x="5" y="404"/>
                      <a:pt x="0" y="427"/>
                    </a:cubicBezTo>
                    <a:cubicBezTo>
                      <a:pt x="12" y="441"/>
                      <a:pt x="12" y="441"/>
                      <a:pt x="12" y="441"/>
                    </a:cubicBezTo>
                    <a:cubicBezTo>
                      <a:pt x="24" y="414"/>
                      <a:pt x="33" y="383"/>
                      <a:pt x="43" y="354"/>
                    </a:cubicBezTo>
                    <a:cubicBezTo>
                      <a:pt x="52" y="328"/>
                      <a:pt x="58" y="299"/>
                      <a:pt x="60" y="271"/>
                    </a:cubicBezTo>
                    <a:cubicBezTo>
                      <a:pt x="65" y="216"/>
                      <a:pt x="95" y="162"/>
                      <a:pt x="135" y="123"/>
                    </a:cubicBezTo>
                    <a:cubicBezTo>
                      <a:pt x="169" y="91"/>
                      <a:pt x="217" y="70"/>
                      <a:pt x="263" y="57"/>
                    </a:cubicBezTo>
                    <a:cubicBezTo>
                      <a:pt x="280" y="52"/>
                      <a:pt x="299" y="53"/>
                      <a:pt x="317" y="52"/>
                    </a:cubicBezTo>
                    <a:cubicBezTo>
                      <a:pt x="340" y="51"/>
                      <a:pt x="362" y="46"/>
                      <a:pt x="385" y="46"/>
                    </a:cubicBezTo>
                    <a:cubicBezTo>
                      <a:pt x="401" y="47"/>
                      <a:pt x="418" y="47"/>
                      <a:pt x="434" y="49"/>
                    </a:cubicBezTo>
                    <a:cubicBezTo>
                      <a:pt x="468" y="54"/>
                      <a:pt x="504" y="78"/>
                      <a:pt x="537" y="58"/>
                    </a:cubicBezTo>
                    <a:cubicBezTo>
                      <a:pt x="558" y="45"/>
                      <a:pt x="543" y="29"/>
                      <a:pt x="526" y="20"/>
                    </a:cubicBezTo>
                    <a:close/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0" name="Freeform 587">
                <a:extLst>
                  <a:ext uri="{FF2B5EF4-FFF2-40B4-BE49-F238E27FC236}">
                    <a16:creationId xmlns:a16="http://schemas.microsoft.com/office/drawing/2014/main" id="{8668BD42-5397-49E1-A254-3896648B0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999"/>
                <a:ext cx="177" cy="363"/>
              </a:xfrm>
              <a:custGeom>
                <a:avLst/>
                <a:gdLst>
                  <a:gd name="T0" fmla="*/ 0 w 80"/>
                  <a:gd name="T1" fmla="*/ 0 h 154"/>
                  <a:gd name="T2" fmla="*/ 544 w 80"/>
                  <a:gd name="T3" fmla="*/ 695 h 154"/>
                  <a:gd name="T4" fmla="*/ 662 w 80"/>
                  <a:gd name="T5" fmla="*/ 1294 h 154"/>
                  <a:gd name="T6" fmla="*/ 847 w 80"/>
                  <a:gd name="T7" fmla="*/ 1560 h 154"/>
                  <a:gd name="T8" fmla="*/ 573 w 80"/>
                  <a:gd name="T9" fmla="*/ 1912 h 154"/>
                  <a:gd name="T10" fmla="*/ 445 w 80"/>
                  <a:gd name="T11" fmla="*/ 1572 h 154"/>
                  <a:gd name="T12" fmla="*/ 436 w 80"/>
                  <a:gd name="T13" fmla="*/ 761 h 154"/>
                  <a:gd name="T14" fmla="*/ 0 w 80"/>
                  <a:gd name="T15" fmla="*/ 0 h 15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0" h="154">
                    <a:moveTo>
                      <a:pt x="0" y="0"/>
                    </a:moveTo>
                    <a:cubicBezTo>
                      <a:pt x="4" y="6"/>
                      <a:pt x="43" y="41"/>
                      <a:pt x="50" y="53"/>
                    </a:cubicBezTo>
                    <a:cubicBezTo>
                      <a:pt x="57" y="66"/>
                      <a:pt x="62" y="84"/>
                      <a:pt x="61" y="99"/>
                    </a:cubicBezTo>
                    <a:cubicBezTo>
                      <a:pt x="61" y="108"/>
                      <a:pt x="63" y="129"/>
                      <a:pt x="78" y="119"/>
                    </a:cubicBezTo>
                    <a:cubicBezTo>
                      <a:pt x="80" y="131"/>
                      <a:pt x="69" y="154"/>
                      <a:pt x="53" y="146"/>
                    </a:cubicBezTo>
                    <a:cubicBezTo>
                      <a:pt x="45" y="142"/>
                      <a:pt x="41" y="128"/>
                      <a:pt x="41" y="120"/>
                    </a:cubicBezTo>
                    <a:cubicBezTo>
                      <a:pt x="39" y="94"/>
                      <a:pt x="46" y="84"/>
                      <a:pt x="40" y="58"/>
                    </a:cubicBezTo>
                    <a:cubicBezTo>
                      <a:pt x="35" y="43"/>
                      <a:pt x="5" y="3"/>
                      <a:pt x="0" y="0"/>
                    </a:cubicBezTo>
                    <a:close/>
                  </a:path>
                </a:pathLst>
              </a:custGeom>
              <a:solidFill>
                <a:srgbClr val="E49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1" name="Freeform 588">
                <a:extLst>
                  <a:ext uri="{FF2B5EF4-FFF2-40B4-BE49-F238E27FC236}">
                    <a16:creationId xmlns:a16="http://schemas.microsoft.com/office/drawing/2014/main" id="{1E3A6699-14A4-4832-9F0B-5C7D793CC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566"/>
                <a:ext cx="73" cy="132"/>
              </a:xfrm>
              <a:custGeom>
                <a:avLst/>
                <a:gdLst>
                  <a:gd name="T0" fmla="*/ 0 w 33"/>
                  <a:gd name="T1" fmla="*/ 172 h 56"/>
                  <a:gd name="T2" fmla="*/ 195 w 33"/>
                  <a:gd name="T3" fmla="*/ 733 h 56"/>
                  <a:gd name="T4" fmla="*/ 195 w 33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6">
                    <a:moveTo>
                      <a:pt x="0" y="13"/>
                    </a:moveTo>
                    <a:cubicBezTo>
                      <a:pt x="4" y="25"/>
                      <a:pt x="5" y="50"/>
                      <a:pt x="18" y="56"/>
                    </a:cubicBezTo>
                    <a:cubicBezTo>
                      <a:pt x="33" y="41"/>
                      <a:pt x="32" y="15"/>
                      <a:pt x="18" y="0"/>
                    </a:cubicBezTo>
                  </a:path>
                </a:pathLst>
              </a:custGeom>
              <a:solidFill>
                <a:srgbClr val="ECA5A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2" name="Freeform 589">
                <a:extLst>
                  <a:ext uri="{FF2B5EF4-FFF2-40B4-BE49-F238E27FC236}">
                    <a16:creationId xmlns:a16="http://schemas.microsoft.com/office/drawing/2014/main" id="{4908D2DB-DB58-4E95-81EA-1A05DA9D3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566"/>
                <a:ext cx="73" cy="132"/>
              </a:xfrm>
              <a:custGeom>
                <a:avLst/>
                <a:gdLst>
                  <a:gd name="T0" fmla="*/ 0 w 33"/>
                  <a:gd name="T1" fmla="*/ 172 h 56"/>
                  <a:gd name="T2" fmla="*/ 195 w 33"/>
                  <a:gd name="T3" fmla="*/ 733 h 56"/>
                  <a:gd name="T4" fmla="*/ 195 w 33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6">
                    <a:moveTo>
                      <a:pt x="0" y="13"/>
                    </a:moveTo>
                    <a:cubicBezTo>
                      <a:pt x="4" y="25"/>
                      <a:pt x="5" y="50"/>
                      <a:pt x="18" y="56"/>
                    </a:cubicBezTo>
                    <a:cubicBezTo>
                      <a:pt x="33" y="41"/>
                      <a:pt x="32" y="15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3" name="Freeform 590">
                <a:extLst>
                  <a:ext uri="{FF2B5EF4-FFF2-40B4-BE49-F238E27FC236}">
                    <a16:creationId xmlns:a16="http://schemas.microsoft.com/office/drawing/2014/main" id="{43AFE87B-C409-4DCC-B079-C896E06F5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566"/>
                <a:ext cx="73" cy="132"/>
              </a:xfrm>
              <a:custGeom>
                <a:avLst/>
                <a:gdLst>
                  <a:gd name="T0" fmla="*/ 356 w 33"/>
                  <a:gd name="T1" fmla="*/ 172 h 56"/>
                  <a:gd name="T2" fmla="*/ 170 w 33"/>
                  <a:gd name="T3" fmla="*/ 733 h 56"/>
                  <a:gd name="T4" fmla="*/ 161 w 33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6">
                    <a:moveTo>
                      <a:pt x="33" y="13"/>
                    </a:moveTo>
                    <a:cubicBezTo>
                      <a:pt x="29" y="25"/>
                      <a:pt x="28" y="50"/>
                      <a:pt x="16" y="56"/>
                    </a:cubicBezTo>
                    <a:cubicBezTo>
                      <a:pt x="0" y="41"/>
                      <a:pt x="1" y="15"/>
                      <a:pt x="15" y="0"/>
                    </a:cubicBezTo>
                  </a:path>
                </a:pathLst>
              </a:custGeom>
              <a:solidFill>
                <a:srgbClr val="ECA5A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4" name="Freeform 591">
                <a:extLst>
                  <a:ext uri="{FF2B5EF4-FFF2-40B4-BE49-F238E27FC236}">
                    <a16:creationId xmlns:a16="http://schemas.microsoft.com/office/drawing/2014/main" id="{DCC04C18-2C00-4F91-8542-43C0B8FF2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4" y="1566"/>
                <a:ext cx="73" cy="132"/>
              </a:xfrm>
              <a:custGeom>
                <a:avLst/>
                <a:gdLst>
                  <a:gd name="T0" fmla="*/ 356 w 33"/>
                  <a:gd name="T1" fmla="*/ 172 h 56"/>
                  <a:gd name="T2" fmla="*/ 170 w 33"/>
                  <a:gd name="T3" fmla="*/ 733 h 56"/>
                  <a:gd name="T4" fmla="*/ 161 w 33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56">
                    <a:moveTo>
                      <a:pt x="33" y="13"/>
                    </a:moveTo>
                    <a:cubicBezTo>
                      <a:pt x="29" y="25"/>
                      <a:pt x="28" y="50"/>
                      <a:pt x="16" y="56"/>
                    </a:cubicBezTo>
                    <a:cubicBezTo>
                      <a:pt x="0" y="41"/>
                      <a:pt x="1" y="15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5" name="Freeform 592">
                <a:extLst>
                  <a:ext uri="{FF2B5EF4-FFF2-40B4-BE49-F238E27FC236}">
                    <a16:creationId xmlns:a16="http://schemas.microsoft.com/office/drawing/2014/main" id="{6717432E-5D26-4551-9105-EEB1F5848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004"/>
                <a:ext cx="53" cy="146"/>
              </a:xfrm>
              <a:custGeom>
                <a:avLst/>
                <a:gdLst>
                  <a:gd name="T0" fmla="*/ 9 w 24"/>
                  <a:gd name="T1" fmla="*/ 12 h 62"/>
                  <a:gd name="T2" fmla="*/ 20 w 24"/>
                  <a:gd name="T3" fmla="*/ 287 h 62"/>
                  <a:gd name="T4" fmla="*/ 64 w 24"/>
                  <a:gd name="T5" fmla="*/ 676 h 62"/>
                  <a:gd name="T6" fmla="*/ 205 w 24"/>
                  <a:gd name="T7" fmla="*/ 560 h 62"/>
                  <a:gd name="T8" fmla="*/ 205 w 24"/>
                  <a:gd name="T9" fmla="*/ 0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62">
                    <a:moveTo>
                      <a:pt x="1" y="1"/>
                    </a:moveTo>
                    <a:cubicBezTo>
                      <a:pt x="0" y="8"/>
                      <a:pt x="1" y="15"/>
                      <a:pt x="2" y="22"/>
                    </a:cubicBezTo>
                    <a:cubicBezTo>
                      <a:pt x="3" y="30"/>
                      <a:pt x="2" y="45"/>
                      <a:pt x="6" y="52"/>
                    </a:cubicBezTo>
                    <a:cubicBezTo>
                      <a:pt x="12" y="62"/>
                      <a:pt x="17" y="52"/>
                      <a:pt x="19" y="43"/>
                    </a:cubicBezTo>
                    <a:cubicBezTo>
                      <a:pt x="24" y="29"/>
                      <a:pt x="21" y="15"/>
                      <a:pt x="19" y="0"/>
                    </a:cubicBezTo>
                  </a:path>
                </a:pathLst>
              </a:custGeom>
              <a:solidFill>
                <a:srgbClr val="ECA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6" name="Freeform 593">
                <a:extLst>
                  <a:ext uri="{FF2B5EF4-FFF2-40B4-BE49-F238E27FC236}">
                    <a16:creationId xmlns:a16="http://schemas.microsoft.com/office/drawing/2014/main" id="{D273B5A2-0D26-4AD0-A3AD-266428B09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733"/>
                <a:ext cx="143" cy="615"/>
              </a:xfrm>
              <a:custGeom>
                <a:avLst/>
                <a:gdLst>
                  <a:gd name="T0" fmla="*/ 532 w 65"/>
                  <a:gd name="T1" fmla="*/ 2488 h 261"/>
                  <a:gd name="T2" fmla="*/ 488 w 65"/>
                  <a:gd name="T3" fmla="*/ 1805 h 261"/>
                  <a:gd name="T4" fmla="*/ 427 w 65"/>
                  <a:gd name="T5" fmla="*/ 1100 h 261"/>
                  <a:gd name="T6" fmla="*/ 392 w 65"/>
                  <a:gd name="T7" fmla="*/ 811 h 261"/>
                  <a:gd name="T8" fmla="*/ 407 w 65"/>
                  <a:gd name="T9" fmla="*/ 394 h 261"/>
                  <a:gd name="T10" fmla="*/ 392 w 65"/>
                  <a:gd name="T11" fmla="*/ 299 h 261"/>
                  <a:gd name="T12" fmla="*/ 392 w 65"/>
                  <a:gd name="T13" fmla="*/ 221 h 261"/>
                  <a:gd name="T14" fmla="*/ 372 w 65"/>
                  <a:gd name="T15" fmla="*/ 233 h 261"/>
                  <a:gd name="T16" fmla="*/ 275 w 65"/>
                  <a:gd name="T17" fmla="*/ 0 h 261"/>
                  <a:gd name="T18" fmla="*/ 106 w 65"/>
                  <a:gd name="T19" fmla="*/ 78 h 261"/>
                  <a:gd name="T20" fmla="*/ 125 w 65"/>
                  <a:gd name="T21" fmla="*/ 328 h 261"/>
                  <a:gd name="T22" fmla="*/ 33 w 65"/>
                  <a:gd name="T23" fmla="*/ 1032 h 261"/>
                  <a:gd name="T24" fmla="*/ 125 w 65"/>
                  <a:gd name="T25" fmla="*/ 1555 h 261"/>
                  <a:gd name="T26" fmla="*/ 150 w 65"/>
                  <a:gd name="T27" fmla="*/ 2083 h 261"/>
                  <a:gd name="T28" fmla="*/ 319 w 65"/>
                  <a:gd name="T29" fmla="*/ 2566 h 261"/>
                  <a:gd name="T30" fmla="*/ 339 w 65"/>
                  <a:gd name="T31" fmla="*/ 2943 h 261"/>
                  <a:gd name="T32" fmla="*/ 392 w 65"/>
                  <a:gd name="T33" fmla="*/ 3271 h 261"/>
                  <a:gd name="T34" fmla="*/ 552 w 65"/>
                  <a:gd name="T35" fmla="*/ 3365 h 261"/>
                  <a:gd name="T36" fmla="*/ 532 w 65"/>
                  <a:gd name="T37" fmla="*/ 2488 h 26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" h="261">
                    <a:moveTo>
                      <a:pt x="50" y="190"/>
                    </a:moveTo>
                    <a:cubicBezTo>
                      <a:pt x="46" y="173"/>
                      <a:pt x="47" y="155"/>
                      <a:pt x="46" y="138"/>
                    </a:cubicBezTo>
                    <a:cubicBezTo>
                      <a:pt x="45" y="120"/>
                      <a:pt x="42" y="102"/>
                      <a:pt x="40" y="84"/>
                    </a:cubicBezTo>
                    <a:cubicBezTo>
                      <a:pt x="39" y="77"/>
                      <a:pt x="38" y="69"/>
                      <a:pt x="37" y="62"/>
                    </a:cubicBezTo>
                    <a:cubicBezTo>
                      <a:pt x="39" y="52"/>
                      <a:pt x="38" y="41"/>
                      <a:pt x="38" y="30"/>
                    </a:cubicBezTo>
                    <a:cubicBezTo>
                      <a:pt x="38" y="28"/>
                      <a:pt x="37" y="25"/>
                      <a:pt x="37" y="23"/>
                    </a:cubicBezTo>
                    <a:cubicBezTo>
                      <a:pt x="37" y="21"/>
                      <a:pt x="37" y="19"/>
                      <a:pt x="37" y="17"/>
                    </a:cubicBezTo>
                    <a:cubicBezTo>
                      <a:pt x="35" y="18"/>
                      <a:pt x="35" y="18"/>
                      <a:pt x="35" y="18"/>
                    </a:cubicBezTo>
                    <a:cubicBezTo>
                      <a:pt x="33" y="12"/>
                      <a:pt x="29" y="7"/>
                      <a:pt x="26" y="0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12"/>
                      <a:pt x="11" y="19"/>
                      <a:pt x="12" y="25"/>
                    </a:cubicBezTo>
                    <a:cubicBezTo>
                      <a:pt x="10" y="48"/>
                      <a:pt x="0" y="56"/>
                      <a:pt x="3" y="79"/>
                    </a:cubicBezTo>
                    <a:cubicBezTo>
                      <a:pt x="4" y="86"/>
                      <a:pt x="9" y="101"/>
                      <a:pt x="12" y="119"/>
                    </a:cubicBezTo>
                    <a:cubicBezTo>
                      <a:pt x="13" y="132"/>
                      <a:pt x="10" y="139"/>
                      <a:pt x="14" y="159"/>
                    </a:cubicBezTo>
                    <a:cubicBezTo>
                      <a:pt x="18" y="180"/>
                      <a:pt x="25" y="181"/>
                      <a:pt x="30" y="196"/>
                    </a:cubicBezTo>
                    <a:cubicBezTo>
                      <a:pt x="32" y="206"/>
                      <a:pt x="29" y="216"/>
                      <a:pt x="32" y="225"/>
                    </a:cubicBezTo>
                    <a:cubicBezTo>
                      <a:pt x="34" y="233"/>
                      <a:pt x="36" y="245"/>
                      <a:pt x="37" y="250"/>
                    </a:cubicBezTo>
                    <a:cubicBezTo>
                      <a:pt x="38" y="261"/>
                      <a:pt x="46" y="248"/>
                      <a:pt x="52" y="257"/>
                    </a:cubicBezTo>
                    <a:cubicBezTo>
                      <a:pt x="65" y="237"/>
                      <a:pt x="55" y="211"/>
                      <a:pt x="50" y="190"/>
                    </a:cubicBezTo>
                    <a:close/>
                  </a:path>
                </a:pathLst>
              </a:custGeom>
              <a:solidFill>
                <a:srgbClr val="ECA5A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7" name="Freeform 594">
                <a:extLst>
                  <a:ext uri="{FF2B5EF4-FFF2-40B4-BE49-F238E27FC236}">
                    <a16:creationId xmlns:a16="http://schemas.microsoft.com/office/drawing/2014/main" id="{E9A7FAE4-4945-4042-8F1F-43A617866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273"/>
                <a:ext cx="82" cy="262"/>
              </a:xfrm>
              <a:custGeom>
                <a:avLst/>
                <a:gdLst>
                  <a:gd name="T0" fmla="*/ 173 w 37"/>
                  <a:gd name="T1" fmla="*/ 552 h 111"/>
                  <a:gd name="T2" fmla="*/ 109 w 37"/>
                  <a:gd name="T3" fmla="*/ 918 h 111"/>
                  <a:gd name="T4" fmla="*/ 286 w 37"/>
                  <a:gd name="T5" fmla="*/ 1459 h 111"/>
                  <a:gd name="T6" fmla="*/ 286 w 37"/>
                  <a:gd name="T7" fmla="*/ 736 h 111"/>
                  <a:gd name="T8" fmla="*/ 403 w 37"/>
                  <a:gd name="T9" fmla="*/ 0 h 111"/>
                  <a:gd name="T10" fmla="*/ 230 w 37"/>
                  <a:gd name="T11" fmla="*/ 380 h 1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11">
                    <a:moveTo>
                      <a:pt x="16" y="42"/>
                    </a:moveTo>
                    <a:cubicBezTo>
                      <a:pt x="8" y="56"/>
                      <a:pt x="0" y="57"/>
                      <a:pt x="10" y="70"/>
                    </a:cubicBezTo>
                    <a:cubicBezTo>
                      <a:pt x="19" y="82"/>
                      <a:pt x="20" y="98"/>
                      <a:pt x="26" y="111"/>
                    </a:cubicBezTo>
                    <a:cubicBezTo>
                      <a:pt x="20" y="94"/>
                      <a:pt x="25" y="74"/>
                      <a:pt x="26" y="56"/>
                    </a:cubicBezTo>
                    <a:cubicBezTo>
                      <a:pt x="27" y="37"/>
                      <a:pt x="35" y="19"/>
                      <a:pt x="37" y="0"/>
                    </a:cubicBezTo>
                    <a:cubicBezTo>
                      <a:pt x="35" y="11"/>
                      <a:pt x="28" y="20"/>
                      <a:pt x="21" y="29"/>
                    </a:cubicBezTo>
                  </a:path>
                </a:pathLst>
              </a:custGeom>
              <a:solidFill>
                <a:srgbClr val="D86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8" name="Freeform 595">
                <a:extLst>
                  <a:ext uri="{FF2B5EF4-FFF2-40B4-BE49-F238E27FC236}">
                    <a16:creationId xmlns:a16="http://schemas.microsoft.com/office/drawing/2014/main" id="{56C912E6-405A-49BD-83A7-E0A5B9808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367"/>
                <a:ext cx="53" cy="170"/>
              </a:xfrm>
              <a:custGeom>
                <a:avLst/>
                <a:gdLst>
                  <a:gd name="T0" fmla="*/ 53 w 24"/>
                  <a:gd name="T1" fmla="*/ 0 h 72"/>
                  <a:gd name="T2" fmla="*/ 53 w 24"/>
                  <a:gd name="T3" fmla="*/ 524 h 72"/>
                  <a:gd name="T4" fmla="*/ 20 w 24"/>
                  <a:gd name="T5" fmla="*/ 947 h 72"/>
                  <a:gd name="T6" fmla="*/ 97 w 24"/>
                  <a:gd name="T7" fmla="*/ 659 h 72"/>
                  <a:gd name="T8" fmla="*/ 214 w 24"/>
                  <a:gd name="T9" fmla="*/ 423 h 72"/>
                  <a:gd name="T10" fmla="*/ 133 w 24"/>
                  <a:gd name="T11" fmla="*/ 66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72">
                    <a:moveTo>
                      <a:pt x="5" y="0"/>
                    </a:moveTo>
                    <a:cubicBezTo>
                      <a:pt x="4" y="13"/>
                      <a:pt x="6" y="26"/>
                      <a:pt x="5" y="40"/>
                    </a:cubicBezTo>
                    <a:cubicBezTo>
                      <a:pt x="4" y="50"/>
                      <a:pt x="0" y="62"/>
                      <a:pt x="2" y="72"/>
                    </a:cubicBezTo>
                    <a:cubicBezTo>
                      <a:pt x="4" y="65"/>
                      <a:pt x="6" y="57"/>
                      <a:pt x="9" y="50"/>
                    </a:cubicBezTo>
                    <a:cubicBezTo>
                      <a:pt x="12" y="43"/>
                      <a:pt x="16" y="39"/>
                      <a:pt x="20" y="32"/>
                    </a:cubicBezTo>
                    <a:cubicBezTo>
                      <a:pt x="24" y="24"/>
                      <a:pt x="19" y="11"/>
                      <a:pt x="12" y="5"/>
                    </a:cubicBezTo>
                  </a:path>
                </a:pathLst>
              </a:custGeom>
              <a:solidFill>
                <a:srgbClr val="D86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9" name="Freeform 596">
                <a:extLst>
                  <a:ext uri="{FF2B5EF4-FFF2-40B4-BE49-F238E27FC236}">
                    <a16:creationId xmlns:a16="http://schemas.microsoft.com/office/drawing/2014/main" id="{06BD6C97-16AA-4958-86C0-EFB281DE4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502"/>
                <a:ext cx="281" cy="73"/>
              </a:xfrm>
              <a:custGeom>
                <a:avLst/>
                <a:gdLst>
                  <a:gd name="T0" fmla="*/ 0 w 127"/>
                  <a:gd name="T1" fmla="*/ 106 h 31"/>
                  <a:gd name="T2" fmla="*/ 562 w 127"/>
                  <a:gd name="T3" fmla="*/ 49 h 31"/>
                  <a:gd name="T4" fmla="*/ 1376 w 127"/>
                  <a:gd name="T5" fmla="*/ 405 h 31"/>
                  <a:gd name="T6" fmla="*/ 1170 w 127"/>
                  <a:gd name="T7" fmla="*/ 287 h 31"/>
                  <a:gd name="T8" fmla="*/ 553 w 127"/>
                  <a:gd name="T9" fmla="*/ 13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" h="31">
                    <a:moveTo>
                      <a:pt x="0" y="8"/>
                    </a:moveTo>
                    <a:cubicBezTo>
                      <a:pt x="16" y="0"/>
                      <a:pt x="34" y="1"/>
                      <a:pt x="52" y="4"/>
                    </a:cubicBezTo>
                    <a:cubicBezTo>
                      <a:pt x="76" y="8"/>
                      <a:pt x="107" y="14"/>
                      <a:pt x="127" y="31"/>
                    </a:cubicBezTo>
                    <a:cubicBezTo>
                      <a:pt x="122" y="25"/>
                      <a:pt x="115" y="24"/>
                      <a:pt x="108" y="22"/>
                    </a:cubicBezTo>
                    <a:cubicBezTo>
                      <a:pt x="89" y="16"/>
                      <a:pt x="70" y="11"/>
                      <a:pt x="51" y="10"/>
                    </a:cubicBezTo>
                  </a:path>
                </a:pathLst>
              </a:custGeom>
              <a:solidFill>
                <a:srgbClr val="D86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0" name="Freeform 597">
                <a:extLst>
                  <a:ext uri="{FF2B5EF4-FFF2-40B4-BE49-F238E27FC236}">
                    <a16:creationId xmlns:a16="http://schemas.microsoft.com/office/drawing/2014/main" id="{4C584E67-6F25-446A-BC04-3DFA2F8BC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1610"/>
                <a:ext cx="243" cy="50"/>
              </a:xfrm>
              <a:custGeom>
                <a:avLst/>
                <a:gdLst>
                  <a:gd name="T0" fmla="*/ 0 w 110"/>
                  <a:gd name="T1" fmla="*/ 176 h 21"/>
                  <a:gd name="T2" fmla="*/ 561 w 110"/>
                  <a:gd name="T3" fmla="*/ 136 h 21"/>
                  <a:gd name="T4" fmla="*/ 981 w 110"/>
                  <a:gd name="T5" fmla="*/ 214 h 21"/>
                  <a:gd name="T6" fmla="*/ 1186 w 110"/>
                  <a:gd name="T7" fmla="*/ 283 h 21"/>
                  <a:gd name="T8" fmla="*/ 786 w 110"/>
                  <a:gd name="T9" fmla="*/ 79 h 21"/>
                  <a:gd name="T10" fmla="*/ 170 w 110"/>
                  <a:gd name="T11" fmla="*/ 95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0" h="21">
                    <a:moveTo>
                      <a:pt x="0" y="13"/>
                    </a:moveTo>
                    <a:cubicBezTo>
                      <a:pt x="17" y="7"/>
                      <a:pt x="33" y="7"/>
                      <a:pt x="52" y="10"/>
                    </a:cubicBezTo>
                    <a:cubicBezTo>
                      <a:pt x="65" y="11"/>
                      <a:pt x="78" y="13"/>
                      <a:pt x="91" y="16"/>
                    </a:cubicBezTo>
                    <a:cubicBezTo>
                      <a:pt x="98" y="18"/>
                      <a:pt x="104" y="21"/>
                      <a:pt x="110" y="21"/>
                    </a:cubicBezTo>
                    <a:cubicBezTo>
                      <a:pt x="102" y="13"/>
                      <a:pt x="84" y="10"/>
                      <a:pt x="73" y="6"/>
                    </a:cubicBezTo>
                    <a:cubicBezTo>
                      <a:pt x="53" y="0"/>
                      <a:pt x="36" y="2"/>
                      <a:pt x="16" y="7"/>
                    </a:cubicBezTo>
                  </a:path>
                </a:pathLst>
              </a:custGeom>
              <a:solidFill>
                <a:srgbClr val="D86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1" name="Freeform 598">
                <a:extLst>
                  <a:ext uri="{FF2B5EF4-FFF2-40B4-BE49-F238E27FC236}">
                    <a16:creationId xmlns:a16="http://schemas.microsoft.com/office/drawing/2014/main" id="{940CB288-C80D-40D5-BC63-F89C0A34C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502"/>
                <a:ext cx="37" cy="259"/>
              </a:xfrm>
              <a:custGeom>
                <a:avLst/>
                <a:gdLst>
                  <a:gd name="T0" fmla="*/ 141 w 17"/>
                  <a:gd name="T1" fmla="*/ 221 h 110"/>
                  <a:gd name="T2" fmla="*/ 113 w 17"/>
                  <a:gd name="T3" fmla="*/ 838 h 110"/>
                  <a:gd name="T4" fmla="*/ 81 w 17"/>
                  <a:gd name="T5" fmla="*/ 1436 h 110"/>
                  <a:gd name="T6" fmla="*/ 33 w 17"/>
                  <a:gd name="T7" fmla="*/ 704 h 110"/>
                  <a:gd name="T8" fmla="*/ 104 w 17"/>
                  <a:gd name="T9" fmla="*/ 316 h 110"/>
                  <a:gd name="T10" fmla="*/ 133 w 17"/>
                  <a:gd name="T11" fmla="*/ 0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110">
                    <a:moveTo>
                      <a:pt x="14" y="17"/>
                    </a:moveTo>
                    <a:cubicBezTo>
                      <a:pt x="17" y="33"/>
                      <a:pt x="10" y="48"/>
                      <a:pt x="11" y="64"/>
                    </a:cubicBezTo>
                    <a:cubicBezTo>
                      <a:pt x="13" y="80"/>
                      <a:pt x="15" y="96"/>
                      <a:pt x="8" y="110"/>
                    </a:cubicBezTo>
                    <a:cubicBezTo>
                      <a:pt x="11" y="91"/>
                      <a:pt x="0" y="73"/>
                      <a:pt x="3" y="54"/>
                    </a:cubicBezTo>
                    <a:cubicBezTo>
                      <a:pt x="5" y="44"/>
                      <a:pt x="8" y="35"/>
                      <a:pt x="10" y="24"/>
                    </a:cubicBezTo>
                    <a:cubicBezTo>
                      <a:pt x="10" y="17"/>
                      <a:pt x="15" y="7"/>
                      <a:pt x="13" y="0"/>
                    </a:cubicBezTo>
                  </a:path>
                </a:pathLst>
              </a:custGeom>
              <a:solidFill>
                <a:srgbClr val="D86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2" name="Freeform 599">
                <a:extLst>
                  <a:ext uri="{FF2B5EF4-FFF2-40B4-BE49-F238E27FC236}">
                    <a16:creationId xmlns:a16="http://schemas.microsoft.com/office/drawing/2014/main" id="{21CEC515-E27D-4863-8E5D-7E4906A00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1988"/>
                <a:ext cx="115" cy="68"/>
              </a:xfrm>
              <a:custGeom>
                <a:avLst/>
                <a:gdLst>
                  <a:gd name="T0" fmla="*/ 0 w 52"/>
                  <a:gd name="T1" fmla="*/ 373 h 29"/>
                  <a:gd name="T2" fmla="*/ 270 w 52"/>
                  <a:gd name="T3" fmla="*/ 155 h 29"/>
                  <a:gd name="T4" fmla="*/ 562 w 52"/>
                  <a:gd name="T5" fmla="*/ 28 h 29"/>
                  <a:gd name="T6" fmla="*/ 206 w 52"/>
                  <a:gd name="T7" fmla="*/ 106 h 29"/>
                  <a:gd name="T8" fmla="*/ 33 w 52"/>
                  <a:gd name="T9" fmla="*/ 324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29">
                    <a:moveTo>
                      <a:pt x="0" y="29"/>
                    </a:moveTo>
                    <a:cubicBezTo>
                      <a:pt x="9" y="24"/>
                      <a:pt x="16" y="17"/>
                      <a:pt x="25" y="12"/>
                    </a:cubicBezTo>
                    <a:cubicBezTo>
                      <a:pt x="34" y="8"/>
                      <a:pt x="43" y="5"/>
                      <a:pt x="52" y="2"/>
                    </a:cubicBezTo>
                    <a:cubicBezTo>
                      <a:pt x="39" y="2"/>
                      <a:pt x="31" y="0"/>
                      <a:pt x="19" y="8"/>
                    </a:cubicBezTo>
                    <a:cubicBezTo>
                      <a:pt x="12" y="14"/>
                      <a:pt x="8" y="17"/>
                      <a:pt x="3" y="25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3" name="Freeform 600">
                <a:extLst>
                  <a:ext uri="{FF2B5EF4-FFF2-40B4-BE49-F238E27FC236}">
                    <a16:creationId xmlns:a16="http://schemas.microsoft.com/office/drawing/2014/main" id="{84824761-432F-4451-9327-5D9A6758D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957"/>
                <a:ext cx="223" cy="78"/>
              </a:xfrm>
              <a:custGeom>
                <a:avLst/>
                <a:gdLst>
                  <a:gd name="T0" fmla="*/ 117 w 101"/>
                  <a:gd name="T1" fmla="*/ 262 h 33"/>
                  <a:gd name="T2" fmla="*/ 1086 w 101"/>
                  <a:gd name="T3" fmla="*/ 435 h 33"/>
                  <a:gd name="T4" fmla="*/ 634 w 101"/>
                  <a:gd name="T5" fmla="*/ 78 h 33"/>
                  <a:gd name="T6" fmla="*/ 0 w 101"/>
                  <a:gd name="T7" fmla="*/ 35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1" h="33">
                    <a:moveTo>
                      <a:pt x="11" y="20"/>
                    </a:moveTo>
                    <a:cubicBezTo>
                      <a:pt x="37" y="4"/>
                      <a:pt x="79" y="13"/>
                      <a:pt x="101" y="33"/>
                    </a:cubicBezTo>
                    <a:cubicBezTo>
                      <a:pt x="87" y="20"/>
                      <a:pt x="77" y="11"/>
                      <a:pt x="59" y="6"/>
                    </a:cubicBezTo>
                    <a:cubicBezTo>
                      <a:pt x="36" y="0"/>
                      <a:pt x="18" y="11"/>
                      <a:pt x="0" y="27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4" name="Freeform 601">
                <a:extLst>
                  <a:ext uri="{FF2B5EF4-FFF2-40B4-BE49-F238E27FC236}">
                    <a16:creationId xmlns:a16="http://schemas.microsoft.com/office/drawing/2014/main" id="{B288C204-690A-40D1-82BB-F64465B86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445"/>
                <a:ext cx="213" cy="142"/>
              </a:xfrm>
              <a:custGeom>
                <a:avLst/>
                <a:gdLst>
                  <a:gd name="T0" fmla="*/ 666 w 96"/>
                  <a:gd name="T1" fmla="*/ 0 h 60"/>
                  <a:gd name="T2" fmla="*/ 1049 w 96"/>
                  <a:gd name="T3" fmla="*/ 263 h 60"/>
                  <a:gd name="T4" fmla="*/ 699 w 96"/>
                  <a:gd name="T5" fmla="*/ 331 h 60"/>
                  <a:gd name="T6" fmla="*/ 501 w 96"/>
                  <a:gd name="T7" fmla="*/ 386 h 60"/>
                  <a:gd name="T8" fmla="*/ 0 w 96"/>
                  <a:gd name="T9" fmla="*/ 795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6" h="60">
                    <a:moveTo>
                      <a:pt x="61" y="0"/>
                    </a:moveTo>
                    <a:cubicBezTo>
                      <a:pt x="35" y="21"/>
                      <a:pt x="87" y="15"/>
                      <a:pt x="96" y="20"/>
                    </a:cubicBezTo>
                    <a:cubicBezTo>
                      <a:pt x="85" y="20"/>
                      <a:pt x="75" y="23"/>
                      <a:pt x="64" y="25"/>
                    </a:cubicBezTo>
                    <a:cubicBezTo>
                      <a:pt x="58" y="27"/>
                      <a:pt x="52" y="27"/>
                      <a:pt x="46" y="29"/>
                    </a:cubicBezTo>
                    <a:cubicBezTo>
                      <a:pt x="32" y="33"/>
                      <a:pt x="8" y="48"/>
                      <a:pt x="0" y="60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5" name="Freeform 602">
                <a:extLst>
                  <a:ext uri="{FF2B5EF4-FFF2-40B4-BE49-F238E27FC236}">
                    <a16:creationId xmlns:a16="http://schemas.microsoft.com/office/drawing/2014/main" id="{DE91DC52-E0AB-4D70-B8B1-BC43165AA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573"/>
                <a:ext cx="115" cy="162"/>
              </a:xfrm>
              <a:custGeom>
                <a:avLst/>
                <a:gdLst>
                  <a:gd name="T0" fmla="*/ 367 w 52"/>
                  <a:gd name="T1" fmla="*/ 0 h 69"/>
                  <a:gd name="T2" fmla="*/ 367 w 52"/>
                  <a:gd name="T3" fmla="*/ 298 h 69"/>
                  <a:gd name="T4" fmla="*/ 562 w 52"/>
                  <a:gd name="T5" fmla="*/ 308 h 69"/>
                  <a:gd name="T6" fmla="*/ 0 w 52"/>
                  <a:gd name="T7" fmla="*/ 892 h 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69">
                    <a:moveTo>
                      <a:pt x="34" y="0"/>
                    </a:moveTo>
                    <a:cubicBezTo>
                      <a:pt x="28" y="6"/>
                      <a:pt x="25" y="19"/>
                      <a:pt x="34" y="23"/>
                    </a:cubicBezTo>
                    <a:cubicBezTo>
                      <a:pt x="40" y="25"/>
                      <a:pt x="48" y="16"/>
                      <a:pt x="52" y="24"/>
                    </a:cubicBezTo>
                    <a:cubicBezTo>
                      <a:pt x="26" y="23"/>
                      <a:pt x="9" y="47"/>
                      <a:pt x="0" y="69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6" name="Freeform 603">
                <a:extLst>
                  <a:ext uri="{FF2B5EF4-FFF2-40B4-BE49-F238E27FC236}">
                    <a16:creationId xmlns:a16="http://schemas.microsoft.com/office/drawing/2014/main" id="{E7280657-AE1A-43F2-88F7-58B1BF7F6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070"/>
                <a:ext cx="73" cy="392"/>
              </a:xfrm>
              <a:custGeom>
                <a:avLst/>
                <a:gdLst>
                  <a:gd name="T0" fmla="*/ 356 w 33"/>
                  <a:gd name="T1" fmla="*/ 0 h 166"/>
                  <a:gd name="T2" fmla="*/ 239 w 33"/>
                  <a:gd name="T3" fmla="*/ 1159 h 166"/>
                  <a:gd name="T4" fmla="*/ 88 w 33"/>
                  <a:gd name="T5" fmla="*/ 2187 h 166"/>
                  <a:gd name="T6" fmla="*/ 133 w 33"/>
                  <a:gd name="T7" fmla="*/ 1105 h 166"/>
                  <a:gd name="T8" fmla="*/ 226 w 33"/>
                  <a:gd name="T9" fmla="*/ 647 h 166"/>
                  <a:gd name="T10" fmla="*/ 303 w 33"/>
                  <a:gd name="T11" fmla="*/ 144 h 1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166">
                    <a:moveTo>
                      <a:pt x="33" y="0"/>
                    </a:moveTo>
                    <a:cubicBezTo>
                      <a:pt x="26" y="29"/>
                      <a:pt x="26" y="59"/>
                      <a:pt x="22" y="88"/>
                    </a:cubicBezTo>
                    <a:cubicBezTo>
                      <a:pt x="19" y="112"/>
                      <a:pt x="2" y="141"/>
                      <a:pt x="8" y="166"/>
                    </a:cubicBezTo>
                    <a:cubicBezTo>
                      <a:pt x="8" y="138"/>
                      <a:pt x="0" y="111"/>
                      <a:pt x="12" y="84"/>
                    </a:cubicBezTo>
                    <a:cubicBezTo>
                      <a:pt x="17" y="72"/>
                      <a:pt x="19" y="63"/>
                      <a:pt x="21" y="49"/>
                    </a:cubicBezTo>
                    <a:cubicBezTo>
                      <a:pt x="23" y="37"/>
                      <a:pt x="27" y="23"/>
                      <a:pt x="28" y="11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7" name="Freeform 604">
                <a:extLst>
                  <a:ext uri="{FF2B5EF4-FFF2-40B4-BE49-F238E27FC236}">
                    <a16:creationId xmlns:a16="http://schemas.microsoft.com/office/drawing/2014/main" id="{CD7A4BEA-5408-43C2-AF0D-DD3484086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1518"/>
                <a:ext cx="197" cy="55"/>
              </a:xfrm>
              <a:custGeom>
                <a:avLst/>
                <a:gdLst>
                  <a:gd name="T0" fmla="*/ 0 w 89"/>
                  <a:gd name="T1" fmla="*/ 41 h 23"/>
                  <a:gd name="T2" fmla="*/ 618 w 89"/>
                  <a:gd name="T3" fmla="*/ 127 h 23"/>
                  <a:gd name="T4" fmla="*/ 965 w 89"/>
                  <a:gd name="T5" fmla="*/ 316 h 23"/>
                  <a:gd name="T6" fmla="*/ 759 w 89"/>
                  <a:gd name="T7" fmla="*/ 234 h 23"/>
                  <a:gd name="T8" fmla="*/ 589 w 89"/>
                  <a:gd name="T9" fmla="*/ 165 h 23"/>
                  <a:gd name="T10" fmla="*/ 53 w 89"/>
                  <a:gd name="T11" fmla="*/ 41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23">
                    <a:moveTo>
                      <a:pt x="0" y="3"/>
                    </a:moveTo>
                    <a:cubicBezTo>
                      <a:pt x="21" y="1"/>
                      <a:pt x="37" y="5"/>
                      <a:pt x="57" y="9"/>
                    </a:cubicBezTo>
                    <a:cubicBezTo>
                      <a:pt x="69" y="12"/>
                      <a:pt x="78" y="15"/>
                      <a:pt x="89" y="23"/>
                    </a:cubicBezTo>
                    <a:cubicBezTo>
                      <a:pt x="82" y="22"/>
                      <a:pt x="77" y="18"/>
                      <a:pt x="70" y="17"/>
                    </a:cubicBezTo>
                    <a:cubicBezTo>
                      <a:pt x="64" y="16"/>
                      <a:pt x="60" y="13"/>
                      <a:pt x="54" y="12"/>
                    </a:cubicBezTo>
                    <a:cubicBezTo>
                      <a:pt x="42" y="9"/>
                      <a:pt x="18" y="0"/>
                      <a:pt x="5" y="3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8" name="Freeform 605">
                <a:extLst>
                  <a:ext uri="{FF2B5EF4-FFF2-40B4-BE49-F238E27FC236}">
                    <a16:creationId xmlns:a16="http://schemas.microsoft.com/office/drawing/2014/main" id="{4928447F-84F7-48A6-A3F6-C5049563A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1629"/>
                <a:ext cx="162" cy="31"/>
              </a:xfrm>
              <a:custGeom>
                <a:avLst/>
                <a:gdLst>
                  <a:gd name="T0" fmla="*/ 0 w 73"/>
                  <a:gd name="T1" fmla="*/ 79 h 13"/>
                  <a:gd name="T2" fmla="*/ 799 w 73"/>
                  <a:gd name="T3" fmla="*/ 176 h 13"/>
                  <a:gd name="T4" fmla="*/ 368 w 73"/>
                  <a:gd name="T5" fmla="*/ 107 h 13"/>
                  <a:gd name="T6" fmla="*/ 89 w 73"/>
                  <a:gd name="T7" fmla="*/ 7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13">
                    <a:moveTo>
                      <a:pt x="0" y="6"/>
                    </a:moveTo>
                    <a:cubicBezTo>
                      <a:pt x="29" y="0"/>
                      <a:pt x="46" y="1"/>
                      <a:pt x="73" y="13"/>
                    </a:cubicBezTo>
                    <a:cubicBezTo>
                      <a:pt x="63" y="7"/>
                      <a:pt x="45" y="6"/>
                      <a:pt x="34" y="8"/>
                    </a:cubicBezTo>
                    <a:cubicBezTo>
                      <a:pt x="27" y="9"/>
                      <a:pt x="14" y="9"/>
                      <a:pt x="8" y="6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9" name="Freeform 606">
                <a:extLst>
                  <a:ext uri="{FF2B5EF4-FFF2-40B4-BE49-F238E27FC236}">
                    <a16:creationId xmlns:a16="http://schemas.microsoft.com/office/drawing/2014/main" id="{8052E693-21F5-4A3E-87E0-1FE47C8D8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535"/>
                <a:ext cx="173" cy="56"/>
              </a:xfrm>
              <a:custGeom>
                <a:avLst/>
                <a:gdLst>
                  <a:gd name="T0" fmla="*/ 0 w 78"/>
                  <a:gd name="T1" fmla="*/ 306 h 24"/>
                  <a:gd name="T2" fmla="*/ 448 w 78"/>
                  <a:gd name="T3" fmla="*/ 103 h 24"/>
                  <a:gd name="T4" fmla="*/ 852 w 78"/>
                  <a:gd name="T5" fmla="*/ 86 h 24"/>
                  <a:gd name="T6" fmla="*/ 619 w 78"/>
                  <a:gd name="T7" fmla="*/ 114 h 24"/>
                  <a:gd name="T8" fmla="*/ 217 w 78"/>
                  <a:gd name="T9" fmla="*/ 217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8" h="24">
                    <a:moveTo>
                      <a:pt x="0" y="24"/>
                    </a:moveTo>
                    <a:cubicBezTo>
                      <a:pt x="12" y="15"/>
                      <a:pt x="27" y="11"/>
                      <a:pt x="41" y="8"/>
                    </a:cubicBezTo>
                    <a:cubicBezTo>
                      <a:pt x="50" y="7"/>
                      <a:pt x="72" y="0"/>
                      <a:pt x="78" y="7"/>
                    </a:cubicBezTo>
                    <a:cubicBezTo>
                      <a:pt x="70" y="6"/>
                      <a:pt x="63" y="8"/>
                      <a:pt x="57" y="9"/>
                    </a:cubicBezTo>
                    <a:cubicBezTo>
                      <a:pt x="51" y="10"/>
                      <a:pt x="25" y="14"/>
                      <a:pt x="20" y="17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0" name="Freeform 607">
                <a:extLst>
                  <a:ext uri="{FF2B5EF4-FFF2-40B4-BE49-F238E27FC236}">
                    <a16:creationId xmlns:a16="http://schemas.microsoft.com/office/drawing/2014/main" id="{9B0D2AF6-0683-447C-AD34-75431F547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1476"/>
                <a:ext cx="67" cy="19"/>
              </a:xfrm>
              <a:custGeom>
                <a:avLst/>
                <a:gdLst>
                  <a:gd name="T0" fmla="*/ 0 w 30"/>
                  <a:gd name="T1" fmla="*/ 107 h 8"/>
                  <a:gd name="T2" fmla="*/ 335 w 30"/>
                  <a:gd name="T3" fmla="*/ 29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8">
                    <a:moveTo>
                      <a:pt x="0" y="8"/>
                    </a:moveTo>
                    <a:cubicBezTo>
                      <a:pt x="8" y="0"/>
                      <a:pt x="20" y="2"/>
                      <a:pt x="30" y="2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1" name="Freeform 608">
                <a:extLst>
                  <a:ext uri="{FF2B5EF4-FFF2-40B4-BE49-F238E27FC236}">
                    <a16:creationId xmlns:a16="http://schemas.microsoft.com/office/drawing/2014/main" id="{FB2D3837-7999-48EC-8BB3-8A019B452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" y="1926"/>
                <a:ext cx="302" cy="375"/>
              </a:xfrm>
              <a:custGeom>
                <a:avLst/>
                <a:gdLst>
                  <a:gd name="T0" fmla="*/ 0 w 137"/>
                  <a:gd name="T1" fmla="*/ 262 h 159"/>
                  <a:gd name="T2" fmla="*/ 1371 w 137"/>
                  <a:gd name="T3" fmla="*/ 2085 h 159"/>
                  <a:gd name="T4" fmla="*/ 0 w 137"/>
                  <a:gd name="T5" fmla="*/ 262 h 15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7" h="159">
                    <a:moveTo>
                      <a:pt x="0" y="20"/>
                    </a:moveTo>
                    <a:cubicBezTo>
                      <a:pt x="37" y="18"/>
                      <a:pt x="103" y="49"/>
                      <a:pt x="128" y="159"/>
                    </a:cubicBezTo>
                    <a:cubicBezTo>
                      <a:pt x="137" y="95"/>
                      <a:pt x="87" y="0"/>
                      <a:pt x="0" y="20"/>
                    </a:cubicBezTo>
                    <a:close/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2" name="Freeform 609">
                <a:extLst>
                  <a:ext uri="{FF2B5EF4-FFF2-40B4-BE49-F238E27FC236}">
                    <a16:creationId xmlns:a16="http://schemas.microsoft.com/office/drawing/2014/main" id="{4E41FC06-9F56-411A-8319-D169115C9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025"/>
                <a:ext cx="250" cy="427"/>
              </a:xfrm>
              <a:custGeom>
                <a:avLst/>
                <a:gdLst>
                  <a:gd name="T0" fmla="*/ 1223 w 113"/>
                  <a:gd name="T1" fmla="*/ 0 h 181"/>
                  <a:gd name="T2" fmla="*/ 412 w 113"/>
                  <a:gd name="T3" fmla="*/ 1392 h 181"/>
                  <a:gd name="T4" fmla="*/ 0 w 113"/>
                  <a:gd name="T5" fmla="*/ 2376 h 181"/>
                  <a:gd name="T6" fmla="*/ 1223 w 113"/>
                  <a:gd name="T7" fmla="*/ 0 h 1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181">
                    <a:moveTo>
                      <a:pt x="113" y="0"/>
                    </a:moveTo>
                    <a:cubicBezTo>
                      <a:pt x="75" y="29"/>
                      <a:pt x="47" y="82"/>
                      <a:pt x="38" y="106"/>
                    </a:cubicBezTo>
                    <a:cubicBezTo>
                      <a:pt x="29" y="129"/>
                      <a:pt x="3" y="156"/>
                      <a:pt x="0" y="181"/>
                    </a:cubicBezTo>
                    <a:cubicBezTo>
                      <a:pt x="5" y="130"/>
                      <a:pt x="22" y="36"/>
                      <a:pt x="113" y="0"/>
                    </a:cubicBezTo>
                    <a:close/>
                  </a:path>
                </a:pathLst>
              </a:custGeom>
              <a:solidFill>
                <a:srgbClr val="E398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3" name="Freeform 610">
                <a:extLst>
                  <a:ext uri="{FF2B5EF4-FFF2-40B4-BE49-F238E27FC236}">
                    <a16:creationId xmlns:a16="http://schemas.microsoft.com/office/drawing/2014/main" id="{E8062210-1039-46F2-8D8F-547CF7C2B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983"/>
                <a:ext cx="212" cy="252"/>
              </a:xfrm>
              <a:custGeom>
                <a:avLst/>
                <a:gdLst>
                  <a:gd name="T0" fmla="*/ 0 w 96"/>
                  <a:gd name="T1" fmla="*/ 0 h 107"/>
                  <a:gd name="T2" fmla="*/ 258 w 96"/>
                  <a:gd name="T3" fmla="*/ 261 h 107"/>
                  <a:gd name="T4" fmla="*/ 508 w 96"/>
                  <a:gd name="T5" fmla="*/ 549 h 107"/>
                  <a:gd name="T6" fmla="*/ 711 w 96"/>
                  <a:gd name="T7" fmla="*/ 838 h 107"/>
                  <a:gd name="T8" fmla="*/ 1034 w 96"/>
                  <a:gd name="T9" fmla="*/ 1397 h 107"/>
                  <a:gd name="T10" fmla="*/ 961 w 96"/>
                  <a:gd name="T11" fmla="*/ 1032 h 107"/>
                  <a:gd name="T12" fmla="*/ 755 w 96"/>
                  <a:gd name="T13" fmla="*/ 589 h 107"/>
                  <a:gd name="T14" fmla="*/ 420 w 96"/>
                  <a:gd name="T15" fmla="*/ 106 h 1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07">
                    <a:moveTo>
                      <a:pt x="0" y="0"/>
                    </a:moveTo>
                    <a:cubicBezTo>
                      <a:pt x="12" y="3"/>
                      <a:pt x="16" y="11"/>
                      <a:pt x="24" y="20"/>
                    </a:cubicBezTo>
                    <a:cubicBezTo>
                      <a:pt x="31" y="27"/>
                      <a:pt x="40" y="33"/>
                      <a:pt x="47" y="42"/>
                    </a:cubicBezTo>
                    <a:cubicBezTo>
                      <a:pt x="53" y="50"/>
                      <a:pt x="60" y="55"/>
                      <a:pt x="66" y="64"/>
                    </a:cubicBezTo>
                    <a:cubicBezTo>
                      <a:pt x="76" y="77"/>
                      <a:pt x="90" y="91"/>
                      <a:pt x="96" y="107"/>
                    </a:cubicBezTo>
                    <a:cubicBezTo>
                      <a:pt x="92" y="98"/>
                      <a:pt x="92" y="88"/>
                      <a:pt x="89" y="79"/>
                    </a:cubicBezTo>
                    <a:cubicBezTo>
                      <a:pt x="84" y="67"/>
                      <a:pt x="76" y="57"/>
                      <a:pt x="70" y="45"/>
                    </a:cubicBezTo>
                    <a:cubicBezTo>
                      <a:pt x="39" y="8"/>
                      <a:pt x="39" y="8"/>
                      <a:pt x="39" y="8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4" name="Freeform 611">
                <a:extLst>
                  <a:ext uri="{FF2B5EF4-FFF2-40B4-BE49-F238E27FC236}">
                    <a16:creationId xmlns:a16="http://schemas.microsoft.com/office/drawing/2014/main" id="{C3AC0074-D804-4295-B181-C70AE2492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006"/>
                <a:ext cx="124" cy="158"/>
              </a:xfrm>
              <a:custGeom>
                <a:avLst/>
                <a:gdLst>
                  <a:gd name="T0" fmla="*/ 0 w 56"/>
                  <a:gd name="T1" fmla="*/ 28 h 67"/>
                  <a:gd name="T2" fmla="*/ 162 w 56"/>
                  <a:gd name="T3" fmla="*/ 184 h 67"/>
                  <a:gd name="T4" fmla="*/ 368 w 56"/>
                  <a:gd name="T5" fmla="*/ 434 h 67"/>
                  <a:gd name="T6" fmla="*/ 589 w 56"/>
                  <a:gd name="T7" fmla="*/ 880 h 67"/>
                  <a:gd name="T8" fmla="*/ 9 w 56"/>
                  <a:gd name="T9" fmla="*/ 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67">
                    <a:moveTo>
                      <a:pt x="0" y="2"/>
                    </a:moveTo>
                    <a:cubicBezTo>
                      <a:pt x="5" y="5"/>
                      <a:pt x="10" y="11"/>
                      <a:pt x="15" y="14"/>
                    </a:cubicBezTo>
                    <a:cubicBezTo>
                      <a:pt x="24" y="19"/>
                      <a:pt x="30" y="24"/>
                      <a:pt x="34" y="33"/>
                    </a:cubicBezTo>
                    <a:cubicBezTo>
                      <a:pt x="41" y="44"/>
                      <a:pt x="48" y="56"/>
                      <a:pt x="54" y="67"/>
                    </a:cubicBezTo>
                    <a:cubicBezTo>
                      <a:pt x="56" y="40"/>
                      <a:pt x="28" y="6"/>
                      <a:pt x="1" y="0"/>
                    </a:cubicBezTo>
                  </a:path>
                </a:pathLst>
              </a:custGeom>
              <a:solidFill>
                <a:srgbClr val="F3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5" name="Freeform 612">
                <a:extLst>
                  <a:ext uri="{FF2B5EF4-FFF2-40B4-BE49-F238E27FC236}">
                    <a16:creationId xmlns:a16="http://schemas.microsoft.com/office/drawing/2014/main" id="{E377E99C-CC58-4600-83B4-7223AB2DB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120"/>
                <a:ext cx="75" cy="146"/>
              </a:xfrm>
              <a:custGeom>
                <a:avLst/>
                <a:gdLst>
                  <a:gd name="T0" fmla="*/ 322 w 34"/>
                  <a:gd name="T1" fmla="*/ 0 h 62"/>
                  <a:gd name="T2" fmla="*/ 0 w 34"/>
                  <a:gd name="T3" fmla="*/ 810 h 62"/>
                  <a:gd name="T4" fmla="*/ 185 w 34"/>
                  <a:gd name="T5" fmla="*/ 377 h 62"/>
                  <a:gd name="T6" fmla="*/ 364 w 34"/>
                  <a:gd name="T7" fmla="*/ 12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62">
                    <a:moveTo>
                      <a:pt x="30" y="0"/>
                    </a:moveTo>
                    <a:cubicBezTo>
                      <a:pt x="13" y="16"/>
                      <a:pt x="2" y="38"/>
                      <a:pt x="0" y="62"/>
                    </a:cubicBezTo>
                    <a:cubicBezTo>
                      <a:pt x="5" y="50"/>
                      <a:pt x="10" y="39"/>
                      <a:pt x="17" y="29"/>
                    </a:cubicBezTo>
                    <a:cubicBezTo>
                      <a:pt x="22" y="20"/>
                      <a:pt x="27" y="6"/>
                      <a:pt x="34" y="1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6" name="Freeform 613">
                <a:extLst>
                  <a:ext uri="{FF2B5EF4-FFF2-40B4-BE49-F238E27FC236}">
                    <a16:creationId xmlns:a16="http://schemas.microsoft.com/office/drawing/2014/main" id="{6D02B050-B9EB-4EEB-9CD7-6EF152134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8" y="2035"/>
                <a:ext cx="18" cy="14"/>
              </a:xfrm>
              <a:custGeom>
                <a:avLst/>
                <a:gdLst>
                  <a:gd name="T0" fmla="*/ 25 w 8"/>
                  <a:gd name="T1" fmla="*/ 0 h 6"/>
                  <a:gd name="T2" fmla="*/ 81 w 8"/>
                  <a:gd name="T3" fmla="*/ 65 h 6"/>
                  <a:gd name="T4" fmla="*/ 45 w 8"/>
                  <a:gd name="T5" fmla="*/ 1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0" y="5"/>
                      <a:pt x="3" y="6"/>
                      <a:pt x="7" y="5"/>
                    </a:cubicBezTo>
                    <a:cubicBezTo>
                      <a:pt x="8" y="3"/>
                      <a:pt x="6" y="2"/>
                      <a:pt x="4" y="1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7" name="Freeform 614">
                <a:extLst>
                  <a:ext uri="{FF2B5EF4-FFF2-40B4-BE49-F238E27FC236}">
                    <a16:creationId xmlns:a16="http://schemas.microsoft.com/office/drawing/2014/main" id="{88377A85-ACCD-4C3A-AB59-D2F957C84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2063"/>
                <a:ext cx="33" cy="26"/>
              </a:xfrm>
              <a:custGeom>
                <a:avLst/>
                <a:gdLst>
                  <a:gd name="T0" fmla="*/ 73 w 15"/>
                  <a:gd name="T1" fmla="*/ 0 h 11"/>
                  <a:gd name="T2" fmla="*/ 117 w 15"/>
                  <a:gd name="T3" fmla="*/ 118 h 11"/>
                  <a:gd name="T4" fmla="*/ 117 w 15"/>
                  <a:gd name="T5" fmla="*/ 2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1">
                    <a:moveTo>
                      <a:pt x="7" y="0"/>
                    </a:moveTo>
                    <a:cubicBezTo>
                      <a:pt x="0" y="1"/>
                      <a:pt x="7" y="11"/>
                      <a:pt x="11" y="9"/>
                    </a:cubicBezTo>
                    <a:cubicBezTo>
                      <a:pt x="15" y="8"/>
                      <a:pt x="14" y="4"/>
                      <a:pt x="11" y="2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8" name="Freeform 615">
                <a:extLst>
                  <a:ext uri="{FF2B5EF4-FFF2-40B4-BE49-F238E27FC236}">
                    <a16:creationId xmlns:a16="http://schemas.microsoft.com/office/drawing/2014/main" id="{E0BA3634-3C97-4960-A267-D462C2ECF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096"/>
                <a:ext cx="9" cy="12"/>
              </a:xfrm>
              <a:custGeom>
                <a:avLst/>
                <a:gdLst>
                  <a:gd name="T0" fmla="*/ 11 w 4"/>
                  <a:gd name="T1" fmla="*/ 0 h 5"/>
                  <a:gd name="T2" fmla="*/ 45 w 4"/>
                  <a:gd name="T3" fmla="*/ 41 h 5"/>
                  <a:gd name="T4" fmla="*/ 36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3"/>
                      <a:pt x="2" y="5"/>
                      <a:pt x="4" y="3"/>
                    </a:cubicBezTo>
                    <a:cubicBezTo>
                      <a:pt x="4" y="2"/>
                      <a:pt x="4" y="1"/>
                      <a:pt x="3" y="0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9" name="Freeform 616">
                <a:extLst>
                  <a:ext uri="{FF2B5EF4-FFF2-40B4-BE49-F238E27FC236}">
                    <a16:creationId xmlns:a16="http://schemas.microsoft.com/office/drawing/2014/main" id="{54D578B7-985E-4BAB-A5BA-6A83AF3F2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205"/>
                <a:ext cx="64" cy="148"/>
              </a:xfrm>
              <a:custGeom>
                <a:avLst/>
                <a:gdLst>
                  <a:gd name="T0" fmla="*/ 44 w 29"/>
                  <a:gd name="T1" fmla="*/ 0 h 63"/>
                  <a:gd name="T2" fmla="*/ 0 w 29"/>
                  <a:gd name="T3" fmla="*/ 310 h 63"/>
                  <a:gd name="T4" fmla="*/ 20 w 29"/>
                  <a:gd name="T5" fmla="*/ 597 h 63"/>
                  <a:gd name="T6" fmla="*/ 311 w 29"/>
                  <a:gd name="T7" fmla="*/ 547 h 63"/>
                  <a:gd name="T8" fmla="*/ 97 w 29"/>
                  <a:gd name="T9" fmla="*/ 430 h 63"/>
                  <a:gd name="T10" fmla="*/ 97 w 29"/>
                  <a:gd name="T11" fmla="*/ 209 h 63"/>
                  <a:gd name="T12" fmla="*/ 64 w 29"/>
                  <a:gd name="T13" fmla="*/ 66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63">
                    <a:moveTo>
                      <a:pt x="4" y="0"/>
                    </a:moveTo>
                    <a:cubicBezTo>
                      <a:pt x="7" y="7"/>
                      <a:pt x="1" y="16"/>
                      <a:pt x="0" y="24"/>
                    </a:cubicBezTo>
                    <a:cubicBezTo>
                      <a:pt x="0" y="30"/>
                      <a:pt x="0" y="39"/>
                      <a:pt x="2" y="46"/>
                    </a:cubicBezTo>
                    <a:cubicBezTo>
                      <a:pt x="8" y="63"/>
                      <a:pt x="23" y="55"/>
                      <a:pt x="29" y="42"/>
                    </a:cubicBezTo>
                    <a:cubicBezTo>
                      <a:pt x="18" y="42"/>
                      <a:pt x="9" y="51"/>
                      <a:pt x="9" y="33"/>
                    </a:cubicBezTo>
                    <a:cubicBezTo>
                      <a:pt x="10" y="26"/>
                      <a:pt x="11" y="23"/>
                      <a:pt x="9" y="16"/>
                    </a:cubicBezTo>
                    <a:cubicBezTo>
                      <a:pt x="8" y="12"/>
                      <a:pt x="4" y="9"/>
                      <a:pt x="6" y="5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0" name="Freeform 617">
                <a:extLst>
                  <a:ext uri="{FF2B5EF4-FFF2-40B4-BE49-F238E27FC236}">
                    <a16:creationId xmlns:a16="http://schemas.microsoft.com/office/drawing/2014/main" id="{328785D3-8F7D-4E7F-92FC-BE401DD97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273"/>
                <a:ext cx="28" cy="40"/>
              </a:xfrm>
              <a:custGeom>
                <a:avLst/>
                <a:gdLst>
                  <a:gd name="T0" fmla="*/ 60 w 13"/>
                  <a:gd name="T1" fmla="*/ 0 h 17"/>
                  <a:gd name="T2" fmla="*/ 80 w 13"/>
                  <a:gd name="T3" fmla="*/ 155 h 17"/>
                  <a:gd name="T4" fmla="*/ 69 w 13"/>
                  <a:gd name="T5" fmla="*/ 2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7">
                    <a:moveTo>
                      <a:pt x="6" y="0"/>
                    </a:moveTo>
                    <a:cubicBezTo>
                      <a:pt x="1" y="4"/>
                      <a:pt x="0" y="17"/>
                      <a:pt x="8" y="12"/>
                    </a:cubicBezTo>
                    <a:cubicBezTo>
                      <a:pt x="13" y="9"/>
                      <a:pt x="9" y="2"/>
                      <a:pt x="7" y="2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1" name="Freeform 618">
                <a:extLst>
                  <a:ext uri="{FF2B5EF4-FFF2-40B4-BE49-F238E27FC236}">
                    <a16:creationId xmlns:a16="http://schemas.microsoft.com/office/drawing/2014/main" id="{45FA1AF9-352B-48B6-AC7B-DAE54D30A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2308"/>
                <a:ext cx="44" cy="29"/>
              </a:xfrm>
              <a:custGeom>
                <a:avLst/>
                <a:gdLst>
                  <a:gd name="T0" fmla="*/ 73 w 20"/>
                  <a:gd name="T1" fmla="*/ 12 h 12"/>
                  <a:gd name="T2" fmla="*/ 106 w 20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2">
                    <a:moveTo>
                      <a:pt x="7" y="1"/>
                    </a:moveTo>
                    <a:cubicBezTo>
                      <a:pt x="0" y="12"/>
                      <a:pt x="20" y="6"/>
                      <a:pt x="10" y="0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2" name="Freeform 619">
                <a:extLst>
                  <a:ext uri="{FF2B5EF4-FFF2-40B4-BE49-F238E27FC236}">
                    <a16:creationId xmlns:a16="http://schemas.microsoft.com/office/drawing/2014/main" id="{8A3F1BA0-04C4-4336-A705-CD7ED17CF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2325"/>
                <a:ext cx="13" cy="7"/>
              </a:xfrm>
              <a:custGeom>
                <a:avLst/>
                <a:gdLst>
                  <a:gd name="T0" fmla="*/ 0 w 6"/>
                  <a:gd name="T1" fmla="*/ 28 h 3"/>
                  <a:gd name="T2" fmla="*/ 33 w 6"/>
                  <a:gd name="T3" fmla="*/ 2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0" y="3"/>
                      <a:pt x="6" y="0"/>
                      <a:pt x="3" y="2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3" name="Freeform 620">
                <a:extLst>
                  <a:ext uri="{FF2B5EF4-FFF2-40B4-BE49-F238E27FC236}">
                    <a16:creationId xmlns:a16="http://schemas.microsoft.com/office/drawing/2014/main" id="{C13E64B9-6432-41BE-8C59-088A31C97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988"/>
                <a:ext cx="99" cy="235"/>
              </a:xfrm>
              <a:custGeom>
                <a:avLst/>
                <a:gdLst>
                  <a:gd name="T0" fmla="*/ 427 w 45"/>
                  <a:gd name="T1" fmla="*/ 78 h 100"/>
                  <a:gd name="T2" fmla="*/ 141 w 45"/>
                  <a:gd name="T3" fmla="*/ 752 h 100"/>
                  <a:gd name="T4" fmla="*/ 97 w 45"/>
                  <a:gd name="T5" fmla="*/ 1039 h 100"/>
                  <a:gd name="T6" fmla="*/ 88 w 45"/>
                  <a:gd name="T7" fmla="*/ 1297 h 100"/>
                  <a:gd name="T8" fmla="*/ 53 w 45"/>
                  <a:gd name="T9" fmla="*/ 884 h 100"/>
                  <a:gd name="T10" fmla="*/ 33 w 45"/>
                  <a:gd name="T11" fmla="*/ 491 h 100"/>
                  <a:gd name="T12" fmla="*/ 480 w 45"/>
                  <a:gd name="T13" fmla="*/ 0 h 1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5" h="100">
                    <a:moveTo>
                      <a:pt x="40" y="6"/>
                    </a:moveTo>
                    <a:cubicBezTo>
                      <a:pt x="28" y="21"/>
                      <a:pt x="19" y="39"/>
                      <a:pt x="13" y="58"/>
                    </a:cubicBezTo>
                    <a:cubicBezTo>
                      <a:pt x="11" y="65"/>
                      <a:pt x="9" y="73"/>
                      <a:pt x="9" y="80"/>
                    </a:cubicBezTo>
                    <a:cubicBezTo>
                      <a:pt x="9" y="86"/>
                      <a:pt x="11" y="95"/>
                      <a:pt x="8" y="100"/>
                    </a:cubicBezTo>
                    <a:cubicBezTo>
                      <a:pt x="4" y="91"/>
                      <a:pt x="5" y="78"/>
                      <a:pt x="5" y="68"/>
                    </a:cubicBezTo>
                    <a:cubicBezTo>
                      <a:pt x="4" y="58"/>
                      <a:pt x="0" y="49"/>
                      <a:pt x="3" y="38"/>
                    </a:cubicBezTo>
                    <a:cubicBezTo>
                      <a:pt x="7" y="20"/>
                      <a:pt x="28" y="8"/>
                      <a:pt x="45" y="0"/>
                    </a:cubicBezTo>
                  </a:path>
                </a:pathLst>
              </a:custGeom>
              <a:solidFill>
                <a:srgbClr val="D865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4" name="Freeform 621">
                <a:extLst>
                  <a:ext uri="{FF2B5EF4-FFF2-40B4-BE49-F238E27FC236}">
                    <a16:creationId xmlns:a16="http://schemas.microsoft.com/office/drawing/2014/main" id="{B0CFD463-0FA6-4E5C-879F-2C15C0D4E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042"/>
                <a:ext cx="35" cy="94"/>
              </a:xfrm>
              <a:custGeom>
                <a:avLst/>
                <a:gdLst>
                  <a:gd name="T0" fmla="*/ 149 w 16"/>
                  <a:gd name="T1" fmla="*/ 0 h 40"/>
                  <a:gd name="T2" fmla="*/ 44 w 16"/>
                  <a:gd name="T3" fmla="*/ 519 h 40"/>
                  <a:gd name="T4" fmla="*/ 168 w 16"/>
                  <a:gd name="T5" fmla="*/ 49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40">
                    <a:moveTo>
                      <a:pt x="14" y="0"/>
                    </a:moveTo>
                    <a:cubicBezTo>
                      <a:pt x="3" y="10"/>
                      <a:pt x="0" y="25"/>
                      <a:pt x="4" y="40"/>
                    </a:cubicBezTo>
                    <a:cubicBezTo>
                      <a:pt x="5" y="28"/>
                      <a:pt x="8" y="13"/>
                      <a:pt x="16" y="4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5" name="Freeform 622">
                <a:extLst>
                  <a:ext uri="{FF2B5EF4-FFF2-40B4-BE49-F238E27FC236}">
                    <a16:creationId xmlns:a16="http://schemas.microsoft.com/office/drawing/2014/main" id="{70181271-02BE-41FE-B0ED-31B0D5E9E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719"/>
                <a:ext cx="95" cy="207"/>
              </a:xfrm>
              <a:custGeom>
                <a:avLst/>
                <a:gdLst>
                  <a:gd name="T0" fmla="*/ 20 w 43"/>
                  <a:gd name="T1" fmla="*/ 781 h 88"/>
                  <a:gd name="T2" fmla="*/ 44 w 43"/>
                  <a:gd name="T3" fmla="*/ 1146 h 88"/>
                  <a:gd name="T4" fmla="*/ 108 w 43"/>
                  <a:gd name="T5" fmla="*/ 1056 h 88"/>
                  <a:gd name="T6" fmla="*/ 205 w 43"/>
                  <a:gd name="T7" fmla="*/ 442 h 88"/>
                  <a:gd name="T8" fmla="*/ 331 w 43"/>
                  <a:gd name="T9" fmla="*/ 155 h 88"/>
                  <a:gd name="T10" fmla="*/ 464 w 43"/>
                  <a:gd name="T11" fmla="*/ 28 h 88"/>
                  <a:gd name="T12" fmla="*/ 258 w 43"/>
                  <a:gd name="T13" fmla="*/ 172 h 88"/>
                  <a:gd name="T14" fmla="*/ 170 w 43"/>
                  <a:gd name="T15" fmla="*/ 376 h 88"/>
                  <a:gd name="T16" fmla="*/ 0 w 43"/>
                  <a:gd name="T17" fmla="*/ 663 h 8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88">
                    <a:moveTo>
                      <a:pt x="2" y="60"/>
                    </a:moveTo>
                    <a:cubicBezTo>
                      <a:pt x="1" y="69"/>
                      <a:pt x="2" y="80"/>
                      <a:pt x="4" y="88"/>
                    </a:cubicBezTo>
                    <a:cubicBezTo>
                      <a:pt x="6" y="85"/>
                      <a:pt x="8" y="83"/>
                      <a:pt x="10" y="81"/>
                    </a:cubicBezTo>
                    <a:cubicBezTo>
                      <a:pt x="3" y="65"/>
                      <a:pt x="11" y="48"/>
                      <a:pt x="19" y="34"/>
                    </a:cubicBezTo>
                    <a:cubicBezTo>
                      <a:pt x="22" y="28"/>
                      <a:pt x="26" y="17"/>
                      <a:pt x="31" y="12"/>
                    </a:cubicBezTo>
                    <a:cubicBezTo>
                      <a:pt x="35" y="8"/>
                      <a:pt x="43" y="7"/>
                      <a:pt x="43" y="2"/>
                    </a:cubicBezTo>
                    <a:cubicBezTo>
                      <a:pt x="35" y="0"/>
                      <a:pt x="28" y="7"/>
                      <a:pt x="24" y="13"/>
                    </a:cubicBezTo>
                    <a:cubicBezTo>
                      <a:pt x="21" y="18"/>
                      <a:pt x="20" y="24"/>
                      <a:pt x="16" y="29"/>
                    </a:cubicBezTo>
                    <a:cubicBezTo>
                      <a:pt x="11" y="37"/>
                      <a:pt x="3" y="41"/>
                      <a:pt x="0" y="51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6" name="Freeform 623">
                <a:extLst>
                  <a:ext uri="{FF2B5EF4-FFF2-40B4-BE49-F238E27FC236}">
                    <a16:creationId xmlns:a16="http://schemas.microsoft.com/office/drawing/2014/main" id="{1148B390-BA06-438C-848D-4554C2F70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789"/>
                <a:ext cx="57" cy="130"/>
              </a:xfrm>
              <a:custGeom>
                <a:avLst/>
                <a:gdLst>
                  <a:gd name="T0" fmla="*/ 0 w 26"/>
                  <a:gd name="T1" fmla="*/ 0 h 55"/>
                  <a:gd name="T2" fmla="*/ 169 w 26"/>
                  <a:gd name="T3" fmla="*/ 447 h 55"/>
                  <a:gd name="T4" fmla="*/ 230 w 26"/>
                  <a:gd name="T5" fmla="*/ 716 h 55"/>
                  <a:gd name="T6" fmla="*/ 241 w 26"/>
                  <a:gd name="T7" fmla="*/ 279 h 55"/>
                  <a:gd name="T8" fmla="*/ 72 w 26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55">
                    <a:moveTo>
                      <a:pt x="0" y="0"/>
                    </a:moveTo>
                    <a:cubicBezTo>
                      <a:pt x="7" y="10"/>
                      <a:pt x="13" y="22"/>
                      <a:pt x="16" y="34"/>
                    </a:cubicBezTo>
                    <a:cubicBezTo>
                      <a:pt x="18" y="42"/>
                      <a:pt x="11" y="55"/>
                      <a:pt x="22" y="54"/>
                    </a:cubicBezTo>
                    <a:cubicBezTo>
                      <a:pt x="20" y="43"/>
                      <a:pt x="26" y="31"/>
                      <a:pt x="23" y="21"/>
                    </a:cubicBezTo>
                    <a:cubicBezTo>
                      <a:pt x="20" y="12"/>
                      <a:pt x="6" y="10"/>
                      <a:pt x="7" y="0"/>
                    </a:cubicBezTo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7" name="Freeform 624">
                <a:extLst>
                  <a:ext uri="{FF2B5EF4-FFF2-40B4-BE49-F238E27FC236}">
                    <a16:creationId xmlns:a16="http://schemas.microsoft.com/office/drawing/2014/main" id="{AADC6A27-8F7A-4A16-B1F0-1975ED70A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370"/>
                <a:ext cx="66" cy="186"/>
              </a:xfrm>
              <a:custGeom>
                <a:avLst/>
                <a:gdLst>
                  <a:gd name="T0" fmla="*/ 0 w 30"/>
                  <a:gd name="T1" fmla="*/ 0 h 79"/>
                  <a:gd name="T2" fmla="*/ 169 w 30"/>
                  <a:gd name="T3" fmla="*/ 483 h 79"/>
                  <a:gd name="T4" fmla="*/ 222 w 30"/>
                  <a:gd name="T5" fmla="*/ 1031 h 79"/>
                  <a:gd name="T6" fmla="*/ 222 w 30"/>
                  <a:gd name="T7" fmla="*/ 377 h 79"/>
                  <a:gd name="T8" fmla="*/ 150 w 30"/>
                  <a:gd name="T9" fmla="*/ 134 h 79"/>
                  <a:gd name="T10" fmla="*/ 33 w 30"/>
                  <a:gd name="T11" fmla="*/ 28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79">
                    <a:moveTo>
                      <a:pt x="0" y="0"/>
                    </a:moveTo>
                    <a:cubicBezTo>
                      <a:pt x="11" y="7"/>
                      <a:pt x="14" y="25"/>
                      <a:pt x="16" y="37"/>
                    </a:cubicBezTo>
                    <a:cubicBezTo>
                      <a:pt x="19" y="50"/>
                      <a:pt x="17" y="66"/>
                      <a:pt x="21" y="79"/>
                    </a:cubicBezTo>
                    <a:cubicBezTo>
                      <a:pt x="30" y="61"/>
                      <a:pt x="28" y="46"/>
                      <a:pt x="21" y="29"/>
                    </a:cubicBezTo>
                    <a:cubicBezTo>
                      <a:pt x="19" y="23"/>
                      <a:pt x="18" y="15"/>
                      <a:pt x="14" y="10"/>
                    </a:cubicBezTo>
                    <a:cubicBezTo>
                      <a:pt x="11" y="6"/>
                      <a:pt x="6" y="6"/>
                      <a:pt x="3" y="2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8" name="Freeform 625">
                <a:extLst>
                  <a:ext uri="{FF2B5EF4-FFF2-40B4-BE49-F238E27FC236}">
                    <a16:creationId xmlns:a16="http://schemas.microsoft.com/office/drawing/2014/main" id="{194B0D3E-1674-42A1-ADE5-EA66A3A53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438"/>
                <a:ext cx="17" cy="75"/>
              </a:xfrm>
              <a:custGeom>
                <a:avLst/>
                <a:gdLst>
                  <a:gd name="T0" fmla="*/ 9 w 8"/>
                  <a:gd name="T1" fmla="*/ 66 h 32"/>
                  <a:gd name="T2" fmla="*/ 28 w 8"/>
                  <a:gd name="T3" fmla="*/ 413 h 32"/>
                  <a:gd name="T4" fmla="*/ 0 w 8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2">
                    <a:moveTo>
                      <a:pt x="1" y="5"/>
                    </a:moveTo>
                    <a:cubicBezTo>
                      <a:pt x="0" y="13"/>
                      <a:pt x="0" y="24"/>
                      <a:pt x="3" y="32"/>
                    </a:cubicBezTo>
                    <a:cubicBezTo>
                      <a:pt x="8" y="24"/>
                      <a:pt x="4" y="8"/>
                      <a:pt x="0" y="0"/>
                    </a:cubicBezTo>
                  </a:path>
                </a:pathLst>
              </a:custGeom>
              <a:solidFill>
                <a:srgbClr val="F3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9" name="Freeform 626">
                <a:extLst>
                  <a:ext uri="{FF2B5EF4-FFF2-40B4-BE49-F238E27FC236}">
                    <a16:creationId xmlns:a16="http://schemas.microsoft.com/office/drawing/2014/main" id="{38F9F4A6-71D3-4CC8-BB25-8E5F07F47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469"/>
                <a:ext cx="22" cy="33"/>
              </a:xfrm>
              <a:custGeom>
                <a:avLst/>
                <a:gdLst>
                  <a:gd name="T0" fmla="*/ 44 w 10"/>
                  <a:gd name="T1" fmla="*/ 0 h 14"/>
                  <a:gd name="T2" fmla="*/ 64 w 10"/>
                  <a:gd name="T3" fmla="*/ 134 h 14"/>
                  <a:gd name="T4" fmla="*/ 44 w 10"/>
                  <a:gd name="T5" fmla="*/ 2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4" y="0"/>
                    </a:moveTo>
                    <a:cubicBezTo>
                      <a:pt x="1" y="3"/>
                      <a:pt x="0" y="14"/>
                      <a:pt x="6" y="10"/>
                    </a:cubicBezTo>
                    <a:cubicBezTo>
                      <a:pt x="10" y="8"/>
                      <a:pt x="7" y="2"/>
                      <a:pt x="4" y="2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0" name="Freeform 627">
                <a:extLst>
                  <a:ext uri="{FF2B5EF4-FFF2-40B4-BE49-F238E27FC236}">
                    <a16:creationId xmlns:a16="http://schemas.microsoft.com/office/drawing/2014/main" id="{7B0A4B97-1788-49CB-A6F5-5F3D5BBB9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429"/>
                <a:ext cx="11" cy="9"/>
              </a:xfrm>
              <a:custGeom>
                <a:avLst/>
                <a:gdLst>
                  <a:gd name="T0" fmla="*/ 33 w 5"/>
                  <a:gd name="T1" fmla="*/ 0 h 4"/>
                  <a:gd name="T2" fmla="*/ 9 w 5"/>
                  <a:gd name="T3" fmla="*/ 45 h 4"/>
                  <a:gd name="T4" fmla="*/ 33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3" y="0"/>
                    </a:moveTo>
                    <a:cubicBezTo>
                      <a:pt x="1" y="1"/>
                      <a:pt x="0" y="3"/>
                      <a:pt x="1" y="4"/>
                    </a:cubicBezTo>
                    <a:cubicBezTo>
                      <a:pt x="5" y="4"/>
                      <a:pt x="4" y="3"/>
                      <a:pt x="3" y="0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1" name="Freeform 628">
                <a:extLst>
                  <a:ext uri="{FF2B5EF4-FFF2-40B4-BE49-F238E27FC236}">
                    <a16:creationId xmlns:a16="http://schemas.microsoft.com/office/drawing/2014/main" id="{2784091A-E922-4876-B103-CCD128061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322"/>
                <a:ext cx="69" cy="168"/>
              </a:xfrm>
              <a:custGeom>
                <a:avLst/>
                <a:gdLst>
                  <a:gd name="T0" fmla="*/ 145 w 31"/>
                  <a:gd name="T1" fmla="*/ 28 h 71"/>
                  <a:gd name="T2" fmla="*/ 65 w 31"/>
                  <a:gd name="T3" fmla="*/ 532 h 71"/>
                  <a:gd name="T4" fmla="*/ 36 w 31"/>
                  <a:gd name="T5" fmla="*/ 942 h 71"/>
                  <a:gd name="T6" fmla="*/ 178 w 31"/>
                  <a:gd name="T7" fmla="*/ 386 h 71"/>
                  <a:gd name="T8" fmla="*/ 234 w 31"/>
                  <a:gd name="T9" fmla="*/ 0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71">
                    <a:moveTo>
                      <a:pt x="13" y="2"/>
                    </a:moveTo>
                    <a:cubicBezTo>
                      <a:pt x="11" y="15"/>
                      <a:pt x="9" y="27"/>
                      <a:pt x="6" y="40"/>
                    </a:cubicBezTo>
                    <a:cubicBezTo>
                      <a:pt x="4" y="50"/>
                      <a:pt x="0" y="60"/>
                      <a:pt x="3" y="71"/>
                    </a:cubicBezTo>
                    <a:cubicBezTo>
                      <a:pt x="7" y="56"/>
                      <a:pt x="7" y="41"/>
                      <a:pt x="16" y="29"/>
                    </a:cubicBezTo>
                    <a:cubicBezTo>
                      <a:pt x="22" y="20"/>
                      <a:pt x="31" y="10"/>
                      <a:pt x="21" y="0"/>
                    </a:cubicBezTo>
                  </a:path>
                </a:pathLst>
              </a:custGeom>
              <a:solidFill>
                <a:srgbClr val="EBB4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2" name="Freeform 629">
                <a:extLst>
                  <a:ext uri="{FF2B5EF4-FFF2-40B4-BE49-F238E27FC236}">
                    <a16:creationId xmlns:a16="http://schemas.microsoft.com/office/drawing/2014/main" id="{2724EAC0-C05E-4FDB-AAD2-8801770BC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362"/>
                <a:ext cx="51" cy="74"/>
              </a:xfrm>
              <a:custGeom>
                <a:avLst/>
                <a:gdLst>
                  <a:gd name="T0" fmla="*/ 98 w 23"/>
                  <a:gd name="T1" fmla="*/ 0 h 31"/>
                  <a:gd name="T2" fmla="*/ 20 w 23"/>
                  <a:gd name="T3" fmla="*/ 423 h 31"/>
                  <a:gd name="T4" fmla="*/ 133 w 23"/>
                  <a:gd name="T5" fmla="*/ 148 h 31"/>
                  <a:gd name="T6" fmla="*/ 142 w 23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1">
                    <a:moveTo>
                      <a:pt x="9" y="0"/>
                    </a:moveTo>
                    <a:cubicBezTo>
                      <a:pt x="4" y="8"/>
                      <a:pt x="0" y="22"/>
                      <a:pt x="2" y="31"/>
                    </a:cubicBezTo>
                    <a:cubicBezTo>
                      <a:pt x="7" y="27"/>
                      <a:pt x="9" y="17"/>
                      <a:pt x="12" y="11"/>
                    </a:cubicBezTo>
                    <a:cubicBezTo>
                      <a:pt x="15" y="6"/>
                      <a:pt x="23" y="5"/>
                      <a:pt x="13" y="0"/>
                    </a:cubicBezTo>
                  </a:path>
                </a:pathLst>
              </a:custGeom>
              <a:solidFill>
                <a:srgbClr val="F3D5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3" name="Freeform 630">
                <a:extLst>
                  <a:ext uri="{FF2B5EF4-FFF2-40B4-BE49-F238E27FC236}">
                    <a16:creationId xmlns:a16="http://schemas.microsoft.com/office/drawing/2014/main" id="{5AC5BFFF-DCC4-4C0F-8B24-10C922132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8" y="2351"/>
                <a:ext cx="26" cy="28"/>
              </a:xfrm>
              <a:custGeom>
                <a:avLst/>
                <a:gdLst>
                  <a:gd name="T0" fmla="*/ 33 w 12"/>
                  <a:gd name="T1" fmla="*/ 28 h 12"/>
                  <a:gd name="T2" fmla="*/ 0 w 12"/>
                  <a:gd name="T3" fmla="*/ 142 h 12"/>
                  <a:gd name="T4" fmla="*/ 121 w 12"/>
                  <a:gd name="T5" fmla="*/ 49 h 12"/>
                  <a:gd name="T6" fmla="*/ 80 w 12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3" y="2"/>
                    </a:moveTo>
                    <a:cubicBezTo>
                      <a:pt x="1" y="5"/>
                      <a:pt x="0" y="8"/>
                      <a:pt x="0" y="11"/>
                    </a:cubicBezTo>
                    <a:cubicBezTo>
                      <a:pt x="5" y="12"/>
                      <a:pt x="9" y="8"/>
                      <a:pt x="12" y="4"/>
                    </a:cubicBezTo>
                    <a:cubicBezTo>
                      <a:pt x="11" y="2"/>
                      <a:pt x="9" y="0"/>
                      <a:pt x="8" y="0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4" name="Freeform 631">
                <a:extLst>
                  <a:ext uri="{FF2B5EF4-FFF2-40B4-BE49-F238E27FC236}">
                    <a16:creationId xmlns:a16="http://schemas.microsoft.com/office/drawing/2014/main" id="{E6536EB1-A53B-492D-97E4-CD2F5109E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395"/>
                <a:ext cx="9" cy="15"/>
              </a:xfrm>
              <a:custGeom>
                <a:avLst/>
                <a:gdLst>
                  <a:gd name="T0" fmla="*/ 11 w 4"/>
                  <a:gd name="T1" fmla="*/ 33 h 6"/>
                  <a:gd name="T2" fmla="*/ 11 w 4"/>
                  <a:gd name="T3" fmla="*/ 95 h 6"/>
                  <a:gd name="T4" fmla="*/ 36 w 4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1" y="2"/>
                    </a:moveTo>
                    <a:cubicBezTo>
                      <a:pt x="0" y="3"/>
                      <a:pt x="0" y="4"/>
                      <a:pt x="1" y="6"/>
                    </a:cubicBezTo>
                    <a:cubicBezTo>
                      <a:pt x="4" y="4"/>
                      <a:pt x="4" y="2"/>
                      <a:pt x="3" y="0"/>
                    </a:cubicBezTo>
                  </a:path>
                </a:pathLst>
              </a:custGeom>
              <a:solidFill>
                <a:srgbClr val="FEF9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5" name="Freeform 632">
                <a:extLst>
                  <a:ext uri="{FF2B5EF4-FFF2-40B4-BE49-F238E27FC236}">
                    <a16:creationId xmlns:a16="http://schemas.microsoft.com/office/drawing/2014/main" id="{E7157B15-E6FF-4318-8FF8-11415F57A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733"/>
                <a:ext cx="144" cy="625"/>
              </a:xfrm>
              <a:custGeom>
                <a:avLst/>
                <a:gdLst>
                  <a:gd name="T0" fmla="*/ 162 w 65"/>
                  <a:gd name="T1" fmla="*/ 2493 h 265"/>
                  <a:gd name="T2" fmla="*/ 206 w 65"/>
                  <a:gd name="T3" fmla="*/ 1809 h 265"/>
                  <a:gd name="T4" fmla="*/ 270 w 65"/>
                  <a:gd name="T5" fmla="*/ 1101 h 265"/>
                  <a:gd name="T6" fmla="*/ 304 w 65"/>
                  <a:gd name="T7" fmla="*/ 811 h 265"/>
                  <a:gd name="T8" fmla="*/ 295 w 65"/>
                  <a:gd name="T9" fmla="*/ 394 h 265"/>
                  <a:gd name="T10" fmla="*/ 304 w 65"/>
                  <a:gd name="T11" fmla="*/ 300 h 265"/>
                  <a:gd name="T12" fmla="*/ 304 w 65"/>
                  <a:gd name="T13" fmla="*/ 222 h 265"/>
                  <a:gd name="T14" fmla="*/ 323 w 65"/>
                  <a:gd name="T15" fmla="*/ 233 h 265"/>
                  <a:gd name="T16" fmla="*/ 423 w 65"/>
                  <a:gd name="T17" fmla="*/ 0 h 265"/>
                  <a:gd name="T18" fmla="*/ 598 w 65"/>
                  <a:gd name="T19" fmla="*/ 78 h 265"/>
                  <a:gd name="T20" fmla="*/ 574 w 65"/>
                  <a:gd name="T21" fmla="*/ 328 h 265"/>
                  <a:gd name="T22" fmla="*/ 673 w 65"/>
                  <a:gd name="T23" fmla="*/ 1035 h 265"/>
                  <a:gd name="T24" fmla="*/ 589 w 65"/>
                  <a:gd name="T25" fmla="*/ 1564 h 265"/>
                  <a:gd name="T26" fmla="*/ 554 w 65"/>
                  <a:gd name="T27" fmla="*/ 2085 h 265"/>
                  <a:gd name="T28" fmla="*/ 392 w 65"/>
                  <a:gd name="T29" fmla="*/ 2571 h 265"/>
                  <a:gd name="T30" fmla="*/ 368 w 65"/>
                  <a:gd name="T31" fmla="*/ 2953 h 265"/>
                  <a:gd name="T32" fmla="*/ 323 w 65"/>
                  <a:gd name="T33" fmla="*/ 3333 h 265"/>
                  <a:gd name="T34" fmla="*/ 142 w 65"/>
                  <a:gd name="T35" fmla="*/ 3370 h 265"/>
                  <a:gd name="T36" fmla="*/ 162 w 65"/>
                  <a:gd name="T37" fmla="*/ 2493 h 26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5" h="265">
                    <a:moveTo>
                      <a:pt x="15" y="190"/>
                    </a:moveTo>
                    <a:cubicBezTo>
                      <a:pt x="19" y="173"/>
                      <a:pt x="18" y="155"/>
                      <a:pt x="19" y="138"/>
                    </a:cubicBezTo>
                    <a:cubicBezTo>
                      <a:pt x="21" y="120"/>
                      <a:pt x="23" y="102"/>
                      <a:pt x="25" y="84"/>
                    </a:cubicBezTo>
                    <a:cubicBezTo>
                      <a:pt x="26" y="77"/>
                      <a:pt x="27" y="69"/>
                      <a:pt x="28" y="62"/>
                    </a:cubicBezTo>
                    <a:cubicBezTo>
                      <a:pt x="26" y="52"/>
                      <a:pt x="27" y="41"/>
                      <a:pt x="27" y="30"/>
                    </a:cubicBezTo>
                    <a:cubicBezTo>
                      <a:pt x="27" y="28"/>
                      <a:pt x="28" y="25"/>
                      <a:pt x="28" y="23"/>
                    </a:cubicBezTo>
                    <a:cubicBezTo>
                      <a:pt x="28" y="21"/>
                      <a:pt x="28" y="19"/>
                      <a:pt x="28" y="17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2" y="12"/>
                      <a:pt x="36" y="7"/>
                      <a:pt x="39" y="0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5" y="12"/>
                      <a:pt x="54" y="19"/>
                      <a:pt x="53" y="25"/>
                    </a:cubicBezTo>
                    <a:cubicBezTo>
                      <a:pt x="55" y="48"/>
                      <a:pt x="65" y="56"/>
                      <a:pt x="62" y="79"/>
                    </a:cubicBezTo>
                    <a:cubicBezTo>
                      <a:pt x="61" y="86"/>
                      <a:pt x="56" y="101"/>
                      <a:pt x="54" y="119"/>
                    </a:cubicBezTo>
                    <a:cubicBezTo>
                      <a:pt x="52" y="132"/>
                      <a:pt x="55" y="139"/>
                      <a:pt x="51" y="159"/>
                    </a:cubicBezTo>
                    <a:cubicBezTo>
                      <a:pt x="47" y="180"/>
                      <a:pt x="40" y="181"/>
                      <a:pt x="36" y="196"/>
                    </a:cubicBezTo>
                    <a:cubicBezTo>
                      <a:pt x="33" y="206"/>
                      <a:pt x="36" y="216"/>
                      <a:pt x="34" y="225"/>
                    </a:cubicBezTo>
                    <a:cubicBezTo>
                      <a:pt x="31" y="233"/>
                      <a:pt x="31" y="248"/>
                      <a:pt x="30" y="254"/>
                    </a:cubicBezTo>
                    <a:cubicBezTo>
                      <a:pt x="28" y="265"/>
                      <a:pt x="19" y="248"/>
                      <a:pt x="13" y="257"/>
                    </a:cubicBezTo>
                    <a:cubicBezTo>
                      <a:pt x="0" y="237"/>
                      <a:pt x="10" y="211"/>
                      <a:pt x="15" y="190"/>
                    </a:cubicBezTo>
                    <a:close/>
                  </a:path>
                </a:pathLst>
              </a:custGeom>
              <a:solidFill>
                <a:srgbClr val="ECA5A7"/>
              </a:solidFill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6" name="Freeform 633">
                <a:extLst>
                  <a:ext uri="{FF2B5EF4-FFF2-40B4-BE49-F238E27FC236}">
                    <a16:creationId xmlns:a16="http://schemas.microsoft.com/office/drawing/2014/main" id="{A0A48AE4-2D63-4010-B01E-EA309E29E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983"/>
                <a:ext cx="24" cy="45"/>
              </a:xfrm>
              <a:custGeom>
                <a:avLst/>
                <a:gdLst>
                  <a:gd name="T0" fmla="*/ 113 w 11"/>
                  <a:gd name="T1" fmla="*/ 0 h 19"/>
                  <a:gd name="T2" fmla="*/ 96 w 11"/>
                  <a:gd name="T3" fmla="*/ 253 h 19"/>
                  <a:gd name="T4" fmla="*/ 0 w 11"/>
                  <a:gd name="T5" fmla="*/ 66 h 19"/>
                  <a:gd name="T6" fmla="*/ 44 w 11"/>
                  <a:gd name="T7" fmla="*/ 4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11" y="0"/>
                    </a:moveTo>
                    <a:cubicBezTo>
                      <a:pt x="11" y="6"/>
                      <a:pt x="9" y="12"/>
                      <a:pt x="9" y="19"/>
                    </a:cubicBezTo>
                    <a:cubicBezTo>
                      <a:pt x="8" y="13"/>
                      <a:pt x="6" y="8"/>
                      <a:pt x="0" y="5"/>
                    </a:cubicBezTo>
                    <a:cubicBezTo>
                      <a:pt x="2" y="5"/>
                      <a:pt x="2" y="4"/>
                      <a:pt x="4" y="3"/>
                    </a:cubicBezTo>
                  </a:path>
                </a:pathLst>
              </a:custGeom>
              <a:solidFill>
                <a:srgbClr val="E37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7" name="Freeform 634">
                <a:extLst>
                  <a:ext uri="{FF2B5EF4-FFF2-40B4-BE49-F238E27FC236}">
                    <a16:creationId xmlns:a16="http://schemas.microsoft.com/office/drawing/2014/main" id="{DE49DE58-2E0F-405B-A94B-8485E4C45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780"/>
                <a:ext cx="27" cy="33"/>
              </a:xfrm>
              <a:custGeom>
                <a:avLst/>
                <a:gdLst>
                  <a:gd name="T0" fmla="*/ 137 w 12"/>
                  <a:gd name="T1" fmla="*/ 0 h 14"/>
                  <a:gd name="T2" fmla="*/ 137 w 12"/>
                  <a:gd name="T3" fmla="*/ 184 h 14"/>
                  <a:gd name="T4" fmla="*/ 0 w 12"/>
                  <a:gd name="T5" fmla="*/ 50 h 14"/>
                  <a:gd name="T6" fmla="*/ 101 w 12"/>
                  <a:gd name="T7" fmla="*/ 4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12" y="0"/>
                    </a:moveTo>
                    <a:cubicBezTo>
                      <a:pt x="12" y="5"/>
                      <a:pt x="11" y="10"/>
                      <a:pt x="12" y="14"/>
                    </a:cubicBezTo>
                    <a:cubicBezTo>
                      <a:pt x="9" y="11"/>
                      <a:pt x="6" y="5"/>
                      <a:pt x="0" y="4"/>
                    </a:cubicBezTo>
                    <a:cubicBezTo>
                      <a:pt x="3" y="4"/>
                      <a:pt x="6" y="3"/>
                      <a:pt x="9" y="3"/>
                    </a:cubicBezTo>
                  </a:path>
                </a:pathLst>
              </a:custGeom>
              <a:solidFill>
                <a:srgbClr val="E37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8" name="Freeform 635">
                <a:extLst>
                  <a:ext uri="{FF2B5EF4-FFF2-40B4-BE49-F238E27FC236}">
                    <a16:creationId xmlns:a16="http://schemas.microsoft.com/office/drawing/2014/main" id="{1BAA51CB-7098-4090-94EE-E9936F215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259"/>
                <a:ext cx="152" cy="377"/>
              </a:xfrm>
              <a:custGeom>
                <a:avLst/>
                <a:gdLst>
                  <a:gd name="T0" fmla="*/ 0 w 69"/>
                  <a:gd name="T1" fmla="*/ 1638 h 160"/>
                  <a:gd name="T2" fmla="*/ 170 w 69"/>
                  <a:gd name="T3" fmla="*/ 1049 h 160"/>
                  <a:gd name="T4" fmla="*/ 117 w 69"/>
                  <a:gd name="T5" fmla="*/ 78 h 160"/>
                  <a:gd name="T6" fmla="*/ 738 w 69"/>
                  <a:gd name="T7" fmla="*/ 0 h 160"/>
                  <a:gd name="T8" fmla="*/ 685 w 69"/>
                  <a:gd name="T9" fmla="*/ 1765 h 160"/>
                  <a:gd name="T10" fmla="*/ 258 w 69"/>
                  <a:gd name="T11" fmla="*/ 2092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160">
                    <a:moveTo>
                      <a:pt x="0" y="125"/>
                    </a:moveTo>
                    <a:cubicBezTo>
                      <a:pt x="4" y="110"/>
                      <a:pt x="12" y="94"/>
                      <a:pt x="16" y="80"/>
                    </a:cubicBezTo>
                    <a:cubicBezTo>
                      <a:pt x="19" y="66"/>
                      <a:pt x="11" y="12"/>
                      <a:pt x="11" y="6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4" y="135"/>
                      <a:pt x="64" y="135"/>
                      <a:pt x="64" y="135"/>
                    </a:cubicBezTo>
                    <a:cubicBezTo>
                      <a:pt x="24" y="160"/>
                      <a:pt x="24" y="160"/>
                      <a:pt x="24" y="160"/>
                    </a:cubicBezTo>
                  </a:path>
                </a:pathLst>
              </a:custGeom>
              <a:solidFill>
                <a:srgbClr val="ECA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9" name="Freeform 636">
                <a:extLst>
                  <a:ext uri="{FF2B5EF4-FFF2-40B4-BE49-F238E27FC236}">
                    <a16:creationId xmlns:a16="http://schemas.microsoft.com/office/drawing/2014/main" id="{0086E835-EE7A-4ADB-8976-8FB83AD34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179"/>
                <a:ext cx="62" cy="179"/>
              </a:xfrm>
              <a:custGeom>
                <a:avLst/>
                <a:gdLst>
                  <a:gd name="T0" fmla="*/ 64 w 28"/>
                  <a:gd name="T1" fmla="*/ 0 h 76"/>
                  <a:gd name="T2" fmla="*/ 0 w 28"/>
                  <a:gd name="T3" fmla="*/ 471 h 76"/>
                  <a:gd name="T4" fmla="*/ 303 w 28"/>
                  <a:gd name="T5" fmla="*/ 966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76">
                    <a:moveTo>
                      <a:pt x="6" y="0"/>
                    </a:moveTo>
                    <a:cubicBezTo>
                      <a:pt x="0" y="6"/>
                      <a:pt x="0" y="22"/>
                      <a:pt x="0" y="36"/>
                    </a:cubicBezTo>
                    <a:cubicBezTo>
                      <a:pt x="1" y="50"/>
                      <a:pt x="10" y="76"/>
                      <a:pt x="28" y="74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0" name="Freeform 637">
                <a:extLst>
                  <a:ext uri="{FF2B5EF4-FFF2-40B4-BE49-F238E27FC236}">
                    <a16:creationId xmlns:a16="http://schemas.microsoft.com/office/drawing/2014/main" id="{A4617B53-304B-4C4F-B7AB-895D3D577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992"/>
                <a:ext cx="1215" cy="1104"/>
              </a:xfrm>
              <a:custGeom>
                <a:avLst/>
                <a:gdLst>
                  <a:gd name="T0" fmla="*/ 5518 w 550"/>
                  <a:gd name="T1" fmla="*/ 3873 h 468"/>
                  <a:gd name="T2" fmla="*/ 5582 w 550"/>
                  <a:gd name="T3" fmla="*/ 1576 h 468"/>
                  <a:gd name="T4" fmla="*/ 4153 w 550"/>
                  <a:gd name="T5" fmla="*/ 66 h 468"/>
                  <a:gd name="T6" fmla="*/ 3245 w 550"/>
                  <a:gd name="T7" fmla="*/ 1302 h 468"/>
                  <a:gd name="T8" fmla="*/ 2967 w 550"/>
                  <a:gd name="T9" fmla="*/ 2076 h 468"/>
                  <a:gd name="T10" fmla="*/ 2684 w 550"/>
                  <a:gd name="T11" fmla="*/ 1302 h 468"/>
                  <a:gd name="T12" fmla="*/ 1781 w 550"/>
                  <a:gd name="T13" fmla="*/ 66 h 468"/>
                  <a:gd name="T14" fmla="*/ 347 w 550"/>
                  <a:gd name="T15" fmla="*/ 1576 h 468"/>
                  <a:gd name="T16" fmla="*/ 411 w 550"/>
                  <a:gd name="T17" fmla="*/ 3873 h 468"/>
                  <a:gd name="T18" fmla="*/ 2337 w 550"/>
                  <a:gd name="T19" fmla="*/ 6077 h 468"/>
                  <a:gd name="T20" fmla="*/ 5339 w 550"/>
                  <a:gd name="T21" fmla="*/ 4541 h 4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50" h="468">
                    <a:moveTo>
                      <a:pt x="512" y="295"/>
                    </a:moveTo>
                    <a:cubicBezTo>
                      <a:pt x="512" y="295"/>
                      <a:pt x="550" y="205"/>
                      <a:pt x="518" y="120"/>
                    </a:cubicBezTo>
                    <a:cubicBezTo>
                      <a:pt x="486" y="32"/>
                      <a:pt x="433" y="0"/>
                      <a:pt x="385" y="5"/>
                    </a:cubicBezTo>
                    <a:cubicBezTo>
                      <a:pt x="352" y="8"/>
                      <a:pt x="294" y="30"/>
                      <a:pt x="301" y="99"/>
                    </a:cubicBezTo>
                    <a:cubicBezTo>
                      <a:pt x="306" y="140"/>
                      <a:pt x="293" y="158"/>
                      <a:pt x="275" y="158"/>
                    </a:cubicBezTo>
                    <a:cubicBezTo>
                      <a:pt x="257" y="158"/>
                      <a:pt x="244" y="140"/>
                      <a:pt x="249" y="99"/>
                    </a:cubicBezTo>
                    <a:cubicBezTo>
                      <a:pt x="256" y="30"/>
                      <a:pt x="199" y="8"/>
                      <a:pt x="165" y="5"/>
                    </a:cubicBezTo>
                    <a:cubicBezTo>
                      <a:pt x="118" y="0"/>
                      <a:pt x="65" y="32"/>
                      <a:pt x="32" y="120"/>
                    </a:cubicBezTo>
                    <a:cubicBezTo>
                      <a:pt x="0" y="205"/>
                      <a:pt x="38" y="295"/>
                      <a:pt x="38" y="295"/>
                    </a:cubicBezTo>
                    <a:cubicBezTo>
                      <a:pt x="38" y="295"/>
                      <a:pt x="218" y="458"/>
                      <a:pt x="217" y="463"/>
                    </a:cubicBezTo>
                    <a:cubicBezTo>
                      <a:pt x="215" y="468"/>
                      <a:pt x="500" y="346"/>
                      <a:pt x="495" y="346"/>
                    </a:cubicBezTo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1" name="Freeform 638">
                <a:extLst>
                  <a:ext uri="{FF2B5EF4-FFF2-40B4-BE49-F238E27FC236}">
                    <a16:creationId xmlns:a16="http://schemas.microsoft.com/office/drawing/2014/main" id="{BB8D5B61-64AD-4229-8264-DA639C6A5A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60" y="1992"/>
                <a:ext cx="1180" cy="844"/>
              </a:xfrm>
              <a:custGeom>
                <a:avLst/>
                <a:gdLst>
                  <a:gd name="T0" fmla="*/ 2685 w 534"/>
                  <a:gd name="T1" fmla="*/ 1650 h 358"/>
                  <a:gd name="T2" fmla="*/ 2729 w 534"/>
                  <a:gd name="T3" fmla="*/ 1872 h 358"/>
                  <a:gd name="T4" fmla="*/ 2685 w 534"/>
                  <a:gd name="T5" fmla="*/ 1650 h 358"/>
                  <a:gd name="T6" fmla="*/ 2749 w 534"/>
                  <a:gd name="T7" fmla="*/ 1928 h 358"/>
                  <a:gd name="T8" fmla="*/ 2729 w 534"/>
                  <a:gd name="T9" fmla="*/ 1872 h 358"/>
                  <a:gd name="T10" fmla="*/ 2749 w 534"/>
                  <a:gd name="T11" fmla="*/ 1928 h 358"/>
                  <a:gd name="T12" fmla="*/ 5591 w 534"/>
                  <a:gd name="T13" fmla="*/ 1572 h 358"/>
                  <a:gd name="T14" fmla="*/ 4154 w 534"/>
                  <a:gd name="T15" fmla="*/ 66 h 358"/>
                  <a:gd name="T16" fmla="*/ 3246 w 534"/>
                  <a:gd name="T17" fmla="*/ 1294 h 358"/>
                  <a:gd name="T18" fmla="*/ 3184 w 534"/>
                  <a:gd name="T19" fmla="*/ 1912 h 358"/>
                  <a:gd name="T20" fmla="*/ 3173 w 534"/>
                  <a:gd name="T21" fmla="*/ 1928 h 358"/>
                  <a:gd name="T22" fmla="*/ 3032 w 534"/>
                  <a:gd name="T23" fmla="*/ 2084 h 358"/>
                  <a:gd name="T24" fmla="*/ 2837 w 534"/>
                  <a:gd name="T25" fmla="*/ 2046 h 358"/>
                  <a:gd name="T26" fmla="*/ 2764 w 534"/>
                  <a:gd name="T27" fmla="*/ 1940 h 358"/>
                  <a:gd name="T28" fmla="*/ 2846 w 534"/>
                  <a:gd name="T29" fmla="*/ 2112 h 358"/>
                  <a:gd name="T30" fmla="*/ 3096 w 534"/>
                  <a:gd name="T31" fmla="*/ 2211 h 358"/>
                  <a:gd name="T32" fmla="*/ 3531 w 534"/>
                  <a:gd name="T33" fmla="*/ 1716 h 358"/>
                  <a:gd name="T34" fmla="*/ 3692 w 534"/>
                  <a:gd name="T35" fmla="*/ 1023 h 358"/>
                  <a:gd name="T36" fmla="*/ 4424 w 534"/>
                  <a:gd name="T37" fmla="*/ 512 h 358"/>
                  <a:gd name="T38" fmla="*/ 4932 w 534"/>
                  <a:gd name="T39" fmla="*/ 839 h 358"/>
                  <a:gd name="T40" fmla="*/ 5396 w 534"/>
                  <a:gd name="T41" fmla="*/ 1478 h 358"/>
                  <a:gd name="T42" fmla="*/ 5728 w 534"/>
                  <a:gd name="T43" fmla="*/ 2645 h 358"/>
                  <a:gd name="T44" fmla="*/ 5591 w 534"/>
                  <a:gd name="T45" fmla="*/ 1572 h 358"/>
                  <a:gd name="T46" fmla="*/ 4682 w 534"/>
                  <a:gd name="T47" fmla="*/ 2867 h 358"/>
                  <a:gd name="T48" fmla="*/ 2095 w 534"/>
                  <a:gd name="T49" fmla="*/ 2501 h 358"/>
                  <a:gd name="T50" fmla="*/ 758 w 534"/>
                  <a:gd name="T51" fmla="*/ 3107 h 358"/>
                  <a:gd name="T52" fmla="*/ 742 w 534"/>
                  <a:gd name="T53" fmla="*/ 3107 h 358"/>
                  <a:gd name="T54" fmla="*/ 634 w 534"/>
                  <a:gd name="T55" fmla="*/ 2963 h 358"/>
                  <a:gd name="T56" fmla="*/ 597 w 534"/>
                  <a:gd name="T57" fmla="*/ 1884 h 358"/>
                  <a:gd name="T58" fmla="*/ 1728 w 534"/>
                  <a:gd name="T59" fmla="*/ 500 h 358"/>
                  <a:gd name="T60" fmla="*/ 2641 w 534"/>
                  <a:gd name="T61" fmla="*/ 1294 h 358"/>
                  <a:gd name="T62" fmla="*/ 2685 w 534"/>
                  <a:gd name="T63" fmla="*/ 1650 h 358"/>
                  <a:gd name="T64" fmla="*/ 2685 w 534"/>
                  <a:gd name="T65" fmla="*/ 1294 h 358"/>
                  <a:gd name="T66" fmla="*/ 1783 w 534"/>
                  <a:gd name="T67" fmla="*/ 66 h 358"/>
                  <a:gd name="T68" fmla="*/ 347 w 534"/>
                  <a:gd name="T69" fmla="*/ 1572 h 358"/>
                  <a:gd name="T70" fmla="*/ 411 w 534"/>
                  <a:gd name="T71" fmla="*/ 3862 h 358"/>
                  <a:gd name="T72" fmla="*/ 1151 w 534"/>
                  <a:gd name="T73" fmla="*/ 4692 h 358"/>
                  <a:gd name="T74" fmla="*/ 1142 w 534"/>
                  <a:gd name="T75" fmla="*/ 3697 h 358"/>
                  <a:gd name="T76" fmla="*/ 5425 w 534"/>
                  <a:gd name="T77" fmla="*/ 4218 h 358"/>
                  <a:gd name="T78" fmla="*/ 5522 w 534"/>
                  <a:gd name="T79" fmla="*/ 3862 h 358"/>
                  <a:gd name="T80" fmla="*/ 5699 w 534"/>
                  <a:gd name="T81" fmla="*/ 3051 h 358"/>
                  <a:gd name="T82" fmla="*/ 4682 w 534"/>
                  <a:gd name="T83" fmla="*/ 2867 h 35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4" h="358">
                    <a:moveTo>
                      <a:pt x="249" y="126"/>
                    </a:moveTo>
                    <a:cubicBezTo>
                      <a:pt x="249" y="133"/>
                      <a:pt x="251" y="139"/>
                      <a:pt x="253" y="143"/>
                    </a:cubicBezTo>
                    <a:cubicBezTo>
                      <a:pt x="252" y="140"/>
                      <a:pt x="250" y="133"/>
                      <a:pt x="249" y="126"/>
                    </a:cubicBezTo>
                    <a:close/>
                    <a:moveTo>
                      <a:pt x="255" y="147"/>
                    </a:moveTo>
                    <a:cubicBezTo>
                      <a:pt x="254" y="146"/>
                      <a:pt x="254" y="145"/>
                      <a:pt x="253" y="143"/>
                    </a:cubicBezTo>
                    <a:cubicBezTo>
                      <a:pt x="254" y="145"/>
                      <a:pt x="255" y="147"/>
                      <a:pt x="255" y="147"/>
                    </a:cubicBezTo>
                    <a:close/>
                    <a:moveTo>
                      <a:pt x="518" y="120"/>
                    </a:moveTo>
                    <a:cubicBezTo>
                      <a:pt x="486" y="32"/>
                      <a:pt x="433" y="0"/>
                      <a:pt x="385" y="5"/>
                    </a:cubicBezTo>
                    <a:cubicBezTo>
                      <a:pt x="352" y="8"/>
                      <a:pt x="294" y="30"/>
                      <a:pt x="301" y="99"/>
                    </a:cubicBezTo>
                    <a:cubicBezTo>
                      <a:pt x="304" y="121"/>
                      <a:pt x="301" y="136"/>
                      <a:pt x="295" y="146"/>
                    </a:cubicBezTo>
                    <a:cubicBezTo>
                      <a:pt x="295" y="146"/>
                      <a:pt x="295" y="147"/>
                      <a:pt x="294" y="147"/>
                    </a:cubicBezTo>
                    <a:cubicBezTo>
                      <a:pt x="290" y="151"/>
                      <a:pt x="287" y="156"/>
                      <a:pt x="281" y="159"/>
                    </a:cubicBezTo>
                    <a:cubicBezTo>
                      <a:pt x="277" y="161"/>
                      <a:pt x="266" y="161"/>
                      <a:pt x="263" y="156"/>
                    </a:cubicBezTo>
                    <a:cubicBezTo>
                      <a:pt x="256" y="148"/>
                      <a:pt x="256" y="148"/>
                      <a:pt x="256" y="148"/>
                    </a:cubicBezTo>
                    <a:cubicBezTo>
                      <a:pt x="260" y="152"/>
                      <a:pt x="260" y="157"/>
                      <a:pt x="264" y="161"/>
                    </a:cubicBezTo>
                    <a:cubicBezTo>
                      <a:pt x="271" y="167"/>
                      <a:pt x="278" y="170"/>
                      <a:pt x="287" y="169"/>
                    </a:cubicBezTo>
                    <a:cubicBezTo>
                      <a:pt x="308" y="166"/>
                      <a:pt x="321" y="149"/>
                      <a:pt x="327" y="131"/>
                    </a:cubicBezTo>
                    <a:cubicBezTo>
                      <a:pt x="332" y="115"/>
                      <a:pt x="336" y="95"/>
                      <a:pt x="342" y="78"/>
                    </a:cubicBezTo>
                    <a:cubicBezTo>
                      <a:pt x="356" y="53"/>
                      <a:pt x="378" y="32"/>
                      <a:pt x="410" y="39"/>
                    </a:cubicBezTo>
                    <a:cubicBezTo>
                      <a:pt x="425" y="43"/>
                      <a:pt x="445" y="53"/>
                      <a:pt x="457" y="64"/>
                    </a:cubicBezTo>
                    <a:cubicBezTo>
                      <a:pt x="473" y="79"/>
                      <a:pt x="486" y="95"/>
                      <a:pt x="500" y="113"/>
                    </a:cubicBezTo>
                    <a:cubicBezTo>
                      <a:pt x="534" y="159"/>
                      <a:pt x="528" y="195"/>
                      <a:pt x="531" y="202"/>
                    </a:cubicBezTo>
                    <a:cubicBezTo>
                      <a:pt x="531" y="176"/>
                      <a:pt x="529" y="148"/>
                      <a:pt x="518" y="120"/>
                    </a:cubicBezTo>
                    <a:close/>
                    <a:moveTo>
                      <a:pt x="434" y="219"/>
                    </a:moveTo>
                    <a:cubicBezTo>
                      <a:pt x="347" y="175"/>
                      <a:pt x="265" y="180"/>
                      <a:pt x="194" y="191"/>
                    </a:cubicBezTo>
                    <a:cubicBezTo>
                      <a:pt x="123" y="203"/>
                      <a:pt x="80" y="243"/>
                      <a:pt x="70" y="237"/>
                    </a:cubicBezTo>
                    <a:cubicBezTo>
                      <a:pt x="69" y="237"/>
                      <a:pt x="69" y="237"/>
                      <a:pt x="69" y="237"/>
                    </a:cubicBezTo>
                    <a:cubicBezTo>
                      <a:pt x="65" y="234"/>
                      <a:pt x="61" y="230"/>
                      <a:pt x="59" y="226"/>
                    </a:cubicBezTo>
                    <a:cubicBezTo>
                      <a:pt x="44" y="202"/>
                      <a:pt x="47" y="170"/>
                      <a:pt x="55" y="144"/>
                    </a:cubicBezTo>
                    <a:cubicBezTo>
                      <a:pt x="68" y="99"/>
                      <a:pt x="107" y="47"/>
                      <a:pt x="160" y="38"/>
                    </a:cubicBezTo>
                    <a:cubicBezTo>
                      <a:pt x="183" y="34"/>
                      <a:pt x="245" y="41"/>
                      <a:pt x="245" y="99"/>
                    </a:cubicBezTo>
                    <a:cubicBezTo>
                      <a:pt x="245" y="104"/>
                      <a:pt x="246" y="116"/>
                      <a:pt x="249" y="126"/>
                    </a:cubicBezTo>
                    <a:cubicBezTo>
                      <a:pt x="248" y="119"/>
                      <a:pt x="248" y="110"/>
                      <a:pt x="249" y="99"/>
                    </a:cubicBezTo>
                    <a:cubicBezTo>
                      <a:pt x="256" y="30"/>
                      <a:pt x="199" y="8"/>
                      <a:pt x="165" y="5"/>
                    </a:cubicBezTo>
                    <a:cubicBezTo>
                      <a:pt x="118" y="0"/>
                      <a:pt x="65" y="32"/>
                      <a:pt x="32" y="120"/>
                    </a:cubicBezTo>
                    <a:cubicBezTo>
                      <a:pt x="0" y="205"/>
                      <a:pt x="38" y="295"/>
                      <a:pt x="38" y="295"/>
                    </a:cubicBezTo>
                    <a:cubicBezTo>
                      <a:pt x="38" y="295"/>
                      <a:pt x="70" y="324"/>
                      <a:pt x="107" y="358"/>
                    </a:cubicBezTo>
                    <a:cubicBezTo>
                      <a:pt x="106" y="282"/>
                      <a:pt x="106" y="282"/>
                      <a:pt x="106" y="282"/>
                    </a:cubicBezTo>
                    <a:cubicBezTo>
                      <a:pt x="503" y="322"/>
                      <a:pt x="503" y="322"/>
                      <a:pt x="503" y="322"/>
                    </a:cubicBezTo>
                    <a:cubicBezTo>
                      <a:pt x="512" y="295"/>
                      <a:pt x="512" y="295"/>
                      <a:pt x="512" y="295"/>
                    </a:cubicBezTo>
                    <a:cubicBezTo>
                      <a:pt x="512" y="295"/>
                      <a:pt x="523" y="269"/>
                      <a:pt x="528" y="233"/>
                    </a:cubicBezTo>
                    <a:cubicBezTo>
                      <a:pt x="521" y="249"/>
                      <a:pt x="504" y="255"/>
                      <a:pt x="434" y="219"/>
                    </a:cubicBezTo>
                    <a:close/>
                  </a:path>
                </a:pathLst>
              </a:custGeom>
              <a:solidFill>
                <a:srgbClr val="9B0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2" name="Freeform 639">
                <a:extLst>
                  <a:ext uri="{FF2B5EF4-FFF2-40B4-BE49-F238E27FC236}">
                    <a16:creationId xmlns:a16="http://schemas.microsoft.com/office/drawing/2014/main" id="{B06966AA-90B7-4460-8EC1-B2A6912AF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1" y="2141"/>
                <a:ext cx="236" cy="335"/>
              </a:xfrm>
              <a:custGeom>
                <a:avLst/>
                <a:gdLst>
                  <a:gd name="T0" fmla="*/ 170 w 107"/>
                  <a:gd name="T1" fmla="*/ 1814 h 142"/>
                  <a:gd name="T2" fmla="*/ 346 w 107"/>
                  <a:gd name="T3" fmla="*/ 278 h 142"/>
                  <a:gd name="T4" fmla="*/ 695 w 107"/>
                  <a:gd name="T5" fmla="*/ 40 h 142"/>
                  <a:gd name="T6" fmla="*/ 880 w 107"/>
                  <a:gd name="T7" fmla="*/ 377 h 142"/>
                  <a:gd name="T8" fmla="*/ 1050 w 107"/>
                  <a:gd name="T9" fmla="*/ 1314 h 142"/>
                  <a:gd name="T10" fmla="*/ 836 w 107"/>
                  <a:gd name="T11" fmla="*/ 1446 h 142"/>
                  <a:gd name="T12" fmla="*/ 170 w 107"/>
                  <a:gd name="T13" fmla="*/ 1864 h 1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142">
                    <a:moveTo>
                      <a:pt x="16" y="138"/>
                    </a:moveTo>
                    <a:cubicBezTo>
                      <a:pt x="0" y="107"/>
                      <a:pt x="5" y="46"/>
                      <a:pt x="32" y="21"/>
                    </a:cubicBezTo>
                    <a:cubicBezTo>
                      <a:pt x="38" y="15"/>
                      <a:pt x="56" y="0"/>
                      <a:pt x="65" y="3"/>
                    </a:cubicBezTo>
                    <a:cubicBezTo>
                      <a:pt x="72" y="6"/>
                      <a:pt x="79" y="23"/>
                      <a:pt x="82" y="29"/>
                    </a:cubicBezTo>
                    <a:cubicBezTo>
                      <a:pt x="88" y="44"/>
                      <a:pt x="107" y="84"/>
                      <a:pt x="98" y="100"/>
                    </a:cubicBezTo>
                    <a:cubicBezTo>
                      <a:pt x="94" y="108"/>
                      <a:pt x="87" y="107"/>
                      <a:pt x="78" y="110"/>
                    </a:cubicBezTo>
                    <a:cubicBezTo>
                      <a:pt x="55" y="117"/>
                      <a:pt x="38" y="134"/>
                      <a:pt x="16" y="142"/>
                    </a:cubicBezTo>
                  </a:path>
                </a:pathLst>
              </a:cu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3" name="Freeform 640">
                <a:extLst>
                  <a:ext uri="{FF2B5EF4-FFF2-40B4-BE49-F238E27FC236}">
                    <a16:creationId xmlns:a16="http://schemas.microsoft.com/office/drawing/2014/main" id="{129D1127-30C0-4520-92E9-A27305A3A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000"/>
                <a:ext cx="1397" cy="495"/>
              </a:xfrm>
              <a:custGeom>
                <a:avLst/>
                <a:gdLst>
                  <a:gd name="T0" fmla="*/ 279 w 632"/>
                  <a:gd name="T1" fmla="*/ 2411 h 210"/>
                  <a:gd name="T2" fmla="*/ 973 w 632"/>
                  <a:gd name="T3" fmla="*/ 2239 h 210"/>
                  <a:gd name="T4" fmla="*/ 1267 w 632"/>
                  <a:gd name="T5" fmla="*/ 1806 h 210"/>
                  <a:gd name="T6" fmla="*/ 1642 w 632"/>
                  <a:gd name="T7" fmla="*/ 1584 h 210"/>
                  <a:gd name="T8" fmla="*/ 2677 w 632"/>
                  <a:gd name="T9" fmla="*/ 1195 h 210"/>
                  <a:gd name="T10" fmla="*/ 3674 w 632"/>
                  <a:gd name="T11" fmla="*/ 1195 h 210"/>
                  <a:gd name="T12" fmla="*/ 4461 w 632"/>
                  <a:gd name="T13" fmla="*/ 1195 h 210"/>
                  <a:gd name="T14" fmla="*/ 5301 w 632"/>
                  <a:gd name="T15" fmla="*/ 1506 h 210"/>
                  <a:gd name="T16" fmla="*/ 5800 w 632"/>
                  <a:gd name="T17" fmla="*/ 1846 h 210"/>
                  <a:gd name="T18" fmla="*/ 6309 w 632"/>
                  <a:gd name="T19" fmla="*/ 2173 h 210"/>
                  <a:gd name="T20" fmla="*/ 6826 w 632"/>
                  <a:gd name="T21" fmla="*/ 2645 h 210"/>
                  <a:gd name="T22" fmla="*/ 6503 w 632"/>
                  <a:gd name="T23" fmla="*/ 1834 h 210"/>
                  <a:gd name="T24" fmla="*/ 5195 w 632"/>
                  <a:gd name="T25" fmla="*/ 561 h 210"/>
                  <a:gd name="T26" fmla="*/ 3523 w 632"/>
                  <a:gd name="T27" fmla="*/ 12 h 210"/>
                  <a:gd name="T28" fmla="*/ 2301 w 632"/>
                  <a:gd name="T29" fmla="*/ 328 h 210"/>
                  <a:gd name="T30" fmla="*/ 455 w 632"/>
                  <a:gd name="T31" fmla="*/ 1362 h 210"/>
                  <a:gd name="T32" fmla="*/ 0 w 632"/>
                  <a:gd name="T33" fmla="*/ 2411 h 2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32" h="210">
                    <a:moveTo>
                      <a:pt x="26" y="184"/>
                    </a:moveTo>
                    <a:cubicBezTo>
                      <a:pt x="50" y="210"/>
                      <a:pt x="70" y="191"/>
                      <a:pt x="90" y="171"/>
                    </a:cubicBezTo>
                    <a:cubicBezTo>
                      <a:pt x="100" y="161"/>
                      <a:pt x="105" y="146"/>
                      <a:pt x="117" y="138"/>
                    </a:cubicBezTo>
                    <a:cubicBezTo>
                      <a:pt x="127" y="130"/>
                      <a:pt x="141" y="125"/>
                      <a:pt x="152" y="121"/>
                    </a:cubicBezTo>
                    <a:cubicBezTo>
                      <a:pt x="182" y="111"/>
                      <a:pt x="216" y="96"/>
                      <a:pt x="248" y="91"/>
                    </a:cubicBezTo>
                    <a:cubicBezTo>
                      <a:pt x="279" y="86"/>
                      <a:pt x="309" y="89"/>
                      <a:pt x="340" y="91"/>
                    </a:cubicBezTo>
                    <a:cubicBezTo>
                      <a:pt x="365" y="93"/>
                      <a:pt x="389" y="85"/>
                      <a:pt x="413" y="91"/>
                    </a:cubicBezTo>
                    <a:cubicBezTo>
                      <a:pt x="439" y="97"/>
                      <a:pt x="466" y="106"/>
                      <a:pt x="491" y="115"/>
                    </a:cubicBezTo>
                    <a:cubicBezTo>
                      <a:pt x="511" y="121"/>
                      <a:pt x="520" y="131"/>
                      <a:pt x="537" y="141"/>
                    </a:cubicBezTo>
                    <a:cubicBezTo>
                      <a:pt x="553" y="151"/>
                      <a:pt x="571" y="151"/>
                      <a:pt x="584" y="166"/>
                    </a:cubicBezTo>
                    <a:cubicBezTo>
                      <a:pt x="596" y="180"/>
                      <a:pt x="606" y="207"/>
                      <a:pt x="632" y="202"/>
                    </a:cubicBezTo>
                    <a:cubicBezTo>
                      <a:pt x="632" y="183"/>
                      <a:pt x="613" y="156"/>
                      <a:pt x="602" y="140"/>
                    </a:cubicBezTo>
                    <a:cubicBezTo>
                      <a:pt x="573" y="95"/>
                      <a:pt x="528" y="68"/>
                      <a:pt x="481" y="43"/>
                    </a:cubicBezTo>
                    <a:cubicBezTo>
                      <a:pt x="435" y="19"/>
                      <a:pt x="379" y="0"/>
                      <a:pt x="326" y="1"/>
                    </a:cubicBezTo>
                    <a:cubicBezTo>
                      <a:pt x="287" y="1"/>
                      <a:pt x="251" y="17"/>
                      <a:pt x="213" y="25"/>
                    </a:cubicBezTo>
                    <a:cubicBezTo>
                      <a:pt x="149" y="38"/>
                      <a:pt x="91" y="55"/>
                      <a:pt x="42" y="104"/>
                    </a:cubicBezTo>
                    <a:cubicBezTo>
                      <a:pt x="26" y="120"/>
                      <a:pt x="2" y="159"/>
                      <a:pt x="0" y="184"/>
                    </a:cubicBezTo>
                  </a:path>
                </a:pathLst>
              </a:custGeom>
              <a:solidFill>
                <a:srgbClr val="ECA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4" name="Freeform 641">
                <a:extLst>
                  <a:ext uri="{FF2B5EF4-FFF2-40B4-BE49-F238E27FC236}">
                    <a16:creationId xmlns:a16="http://schemas.microsoft.com/office/drawing/2014/main" id="{BA73B242-0A3D-4F75-B386-43A0B2FF5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3141"/>
                <a:ext cx="935" cy="311"/>
              </a:xfrm>
              <a:custGeom>
                <a:avLst/>
                <a:gdLst>
                  <a:gd name="T0" fmla="*/ 1070 w 423"/>
                  <a:gd name="T1" fmla="*/ 627 h 132"/>
                  <a:gd name="T2" fmla="*/ 1622 w 423"/>
                  <a:gd name="T3" fmla="*/ 638 h 132"/>
                  <a:gd name="T4" fmla="*/ 2462 w 423"/>
                  <a:gd name="T5" fmla="*/ 695 h 132"/>
                  <a:gd name="T6" fmla="*/ 3468 w 423"/>
                  <a:gd name="T7" fmla="*/ 511 h 132"/>
                  <a:gd name="T8" fmla="*/ 3972 w 423"/>
                  <a:gd name="T9" fmla="*/ 212 h 132"/>
                  <a:gd name="T10" fmla="*/ 4427 w 423"/>
                  <a:gd name="T11" fmla="*/ 134 h 132"/>
                  <a:gd name="T12" fmla="*/ 4427 w 423"/>
                  <a:gd name="T13" fmla="*/ 799 h 132"/>
                  <a:gd name="T14" fmla="*/ 3382 w 423"/>
                  <a:gd name="T15" fmla="*/ 1503 h 132"/>
                  <a:gd name="T16" fmla="*/ 670 w 423"/>
                  <a:gd name="T17" fmla="*/ 1072 h 132"/>
                  <a:gd name="T18" fmla="*/ 444 w 423"/>
                  <a:gd name="T19" fmla="*/ 905 h 132"/>
                  <a:gd name="T20" fmla="*/ 161 w 423"/>
                  <a:gd name="T21" fmla="*/ 810 h 132"/>
                  <a:gd name="T22" fmla="*/ 312 w 423"/>
                  <a:gd name="T23" fmla="*/ 540 h 1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3" h="132">
                    <a:moveTo>
                      <a:pt x="99" y="48"/>
                    </a:moveTo>
                    <a:cubicBezTo>
                      <a:pt x="117" y="36"/>
                      <a:pt x="130" y="47"/>
                      <a:pt x="150" y="49"/>
                    </a:cubicBezTo>
                    <a:cubicBezTo>
                      <a:pt x="176" y="51"/>
                      <a:pt x="202" y="55"/>
                      <a:pt x="228" y="53"/>
                    </a:cubicBezTo>
                    <a:cubicBezTo>
                      <a:pt x="258" y="49"/>
                      <a:pt x="293" y="54"/>
                      <a:pt x="321" y="39"/>
                    </a:cubicBezTo>
                    <a:cubicBezTo>
                      <a:pt x="337" y="31"/>
                      <a:pt x="352" y="24"/>
                      <a:pt x="368" y="16"/>
                    </a:cubicBezTo>
                    <a:cubicBezTo>
                      <a:pt x="379" y="11"/>
                      <a:pt x="398" y="0"/>
                      <a:pt x="410" y="10"/>
                    </a:cubicBezTo>
                    <a:cubicBezTo>
                      <a:pt x="423" y="20"/>
                      <a:pt x="416" y="49"/>
                      <a:pt x="410" y="61"/>
                    </a:cubicBezTo>
                    <a:cubicBezTo>
                      <a:pt x="392" y="98"/>
                      <a:pt x="349" y="108"/>
                      <a:pt x="313" y="115"/>
                    </a:cubicBezTo>
                    <a:cubicBezTo>
                      <a:pt x="230" y="132"/>
                      <a:pt x="136" y="124"/>
                      <a:pt x="62" y="82"/>
                    </a:cubicBezTo>
                    <a:cubicBezTo>
                      <a:pt x="54" y="78"/>
                      <a:pt x="49" y="72"/>
                      <a:pt x="41" y="69"/>
                    </a:cubicBezTo>
                    <a:cubicBezTo>
                      <a:pt x="34" y="66"/>
                      <a:pt x="21" y="67"/>
                      <a:pt x="15" y="62"/>
                    </a:cubicBezTo>
                    <a:cubicBezTo>
                      <a:pt x="0" y="50"/>
                      <a:pt x="13" y="40"/>
                      <a:pt x="29" y="41"/>
                    </a:cubicBezTo>
                  </a:path>
                </a:pathLst>
              </a:custGeom>
              <a:solidFill>
                <a:srgbClr val="ECA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5" name="Freeform 642">
                <a:extLst>
                  <a:ext uri="{FF2B5EF4-FFF2-40B4-BE49-F238E27FC236}">
                    <a16:creationId xmlns:a16="http://schemas.microsoft.com/office/drawing/2014/main" id="{D717BC64-70F4-4E0C-8218-62F775100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445"/>
                <a:ext cx="1127" cy="839"/>
              </a:xfrm>
              <a:custGeom>
                <a:avLst/>
                <a:gdLst>
                  <a:gd name="T0" fmla="*/ 5449 w 510"/>
                  <a:gd name="T1" fmla="*/ 3271 h 356"/>
                  <a:gd name="T2" fmla="*/ 5049 w 510"/>
                  <a:gd name="T3" fmla="*/ 3794 h 356"/>
                  <a:gd name="T4" fmla="*/ 4694 w 510"/>
                  <a:gd name="T5" fmla="*/ 4282 h 356"/>
                  <a:gd name="T6" fmla="*/ 4336 w 510"/>
                  <a:gd name="T7" fmla="*/ 4176 h 356"/>
                  <a:gd name="T8" fmla="*/ 3940 w 510"/>
                  <a:gd name="T9" fmla="*/ 4226 h 356"/>
                  <a:gd name="T10" fmla="*/ 3476 w 510"/>
                  <a:gd name="T11" fmla="*/ 4527 h 356"/>
                  <a:gd name="T12" fmla="*/ 2979 w 510"/>
                  <a:gd name="T13" fmla="*/ 4633 h 356"/>
                  <a:gd name="T14" fmla="*/ 2406 w 510"/>
                  <a:gd name="T15" fmla="*/ 4610 h 356"/>
                  <a:gd name="T16" fmla="*/ 1918 w 510"/>
                  <a:gd name="T17" fmla="*/ 4409 h 356"/>
                  <a:gd name="T18" fmla="*/ 1684 w 510"/>
                  <a:gd name="T19" fmla="*/ 4400 h 356"/>
                  <a:gd name="T20" fmla="*/ 1275 w 510"/>
                  <a:gd name="T21" fmla="*/ 4544 h 356"/>
                  <a:gd name="T22" fmla="*/ 294 w 510"/>
                  <a:gd name="T23" fmla="*/ 3849 h 356"/>
                  <a:gd name="T24" fmla="*/ 44 w 510"/>
                  <a:gd name="T25" fmla="*/ 2878 h 356"/>
                  <a:gd name="T26" fmla="*/ 33 w 510"/>
                  <a:gd name="T27" fmla="*/ 2121 h 356"/>
                  <a:gd name="T28" fmla="*/ 259 w 510"/>
                  <a:gd name="T29" fmla="*/ 1273 h 356"/>
                  <a:gd name="T30" fmla="*/ 2753 w 510"/>
                  <a:gd name="T31" fmla="*/ 0 h 356"/>
                  <a:gd name="T32" fmla="*/ 5244 w 510"/>
                  <a:gd name="T33" fmla="*/ 1273 h 356"/>
                  <a:gd name="T34" fmla="*/ 5469 w 510"/>
                  <a:gd name="T35" fmla="*/ 2121 h 356"/>
                  <a:gd name="T36" fmla="*/ 5441 w 510"/>
                  <a:gd name="T37" fmla="*/ 3061 h 35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0" h="356">
                    <a:moveTo>
                      <a:pt x="505" y="250"/>
                    </a:moveTo>
                    <a:cubicBezTo>
                      <a:pt x="468" y="290"/>
                      <a:pt x="468" y="290"/>
                      <a:pt x="468" y="290"/>
                    </a:cubicBezTo>
                    <a:cubicBezTo>
                      <a:pt x="435" y="327"/>
                      <a:pt x="435" y="327"/>
                      <a:pt x="435" y="327"/>
                    </a:cubicBezTo>
                    <a:cubicBezTo>
                      <a:pt x="402" y="319"/>
                      <a:pt x="402" y="319"/>
                      <a:pt x="402" y="319"/>
                    </a:cubicBezTo>
                    <a:cubicBezTo>
                      <a:pt x="365" y="323"/>
                      <a:pt x="365" y="323"/>
                      <a:pt x="365" y="323"/>
                    </a:cubicBezTo>
                    <a:cubicBezTo>
                      <a:pt x="322" y="346"/>
                      <a:pt x="322" y="346"/>
                      <a:pt x="322" y="346"/>
                    </a:cubicBezTo>
                    <a:cubicBezTo>
                      <a:pt x="322" y="346"/>
                      <a:pt x="276" y="352"/>
                      <a:pt x="276" y="354"/>
                    </a:cubicBezTo>
                    <a:cubicBezTo>
                      <a:pt x="275" y="356"/>
                      <a:pt x="224" y="354"/>
                      <a:pt x="223" y="352"/>
                    </a:cubicBezTo>
                    <a:cubicBezTo>
                      <a:pt x="223" y="350"/>
                      <a:pt x="178" y="337"/>
                      <a:pt x="178" y="337"/>
                    </a:cubicBezTo>
                    <a:cubicBezTo>
                      <a:pt x="156" y="336"/>
                      <a:pt x="156" y="336"/>
                      <a:pt x="156" y="336"/>
                    </a:cubicBezTo>
                    <a:cubicBezTo>
                      <a:pt x="118" y="347"/>
                      <a:pt x="118" y="347"/>
                      <a:pt x="118" y="347"/>
                    </a:cubicBezTo>
                    <a:cubicBezTo>
                      <a:pt x="27" y="294"/>
                      <a:pt x="27" y="294"/>
                      <a:pt x="27" y="294"/>
                    </a:cubicBezTo>
                    <a:cubicBezTo>
                      <a:pt x="27" y="294"/>
                      <a:pt x="7" y="232"/>
                      <a:pt x="4" y="220"/>
                    </a:cubicBezTo>
                    <a:cubicBezTo>
                      <a:pt x="1" y="209"/>
                      <a:pt x="0" y="182"/>
                      <a:pt x="3" y="162"/>
                    </a:cubicBezTo>
                    <a:cubicBezTo>
                      <a:pt x="5" y="139"/>
                      <a:pt x="11" y="117"/>
                      <a:pt x="24" y="97"/>
                    </a:cubicBezTo>
                    <a:cubicBezTo>
                      <a:pt x="79" y="13"/>
                      <a:pt x="208" y="0"/>
                      <a:pt x="255" y="0"/>
                    </a:cubicBezTo>
                    <a:cubicBezTo>
                      <a:pt x="302" y="0"/>
                      <a:pt x="431" y="13"/>
                      <a:pt x="486" y="97"/>
                    </a:cubicBezTo>
                    <a:cubicBezTo>
                      <a:pt x="499" y="117"/>
                      <a:pt x="505" y="139"/>
                      <a:pt x="507" y="162"/>
                    </a:cubicBezTo>
                    <a:cubicBezTo>
                      <a:pt x="507" y="185"/>
                      <a:pt x="510" y="208"/>
                      <a:pt x="504" y="234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6" name="Freeform 643">
                <a:extLst>
                  <a:ext uri="{FF2B5EF4-FFF2-40B4-BE49-F238E27FC236}">
                    <a16:creationId xmlns:a16="http://schemas.microsoft.com/office/drawing/2014/main" id="{D2AAF44F-3100-44F0-9C61-879873F68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7" y="2957"/>
                <a:ext cx="970" cy="205"/>
              </a:xfrm>
              <a:custGeom>
                <a:avLst/>
                <a:gdLst>
                  <a:gd name="T0" fmla="*/ 4735 w 439"/>
                  <a:gd name="T1" fmla="*/ 0 h 87"/>
                  <a:gd name="T2" fmla="*/ 3228 w 439"/>
                  <a:gd name="T3" fmla="*/ 928 h 87"/>
                  <a:gd name="T4" fmla="*/ 1489 w 439"/>
                  <a:gd name="T5" fmla="*/ 966 h 87"/>
                  <a:gd name="T6" fmla="*/ 0 w 439"/>
                  <a:gd name="T7" fmla="*/ 156 h 87"/>
                  <a:gd name="T8" fmla="*/ 1134 w 439"/>
                  <a:gd name="T9" fmla="*/ 577 h 87"/>
                  <a:gd name="T10" fmla="*/ 1739 w 439"/>
                  <a:gd name="T11" fmla="*/ 705 h 87"/>
                  <a:gd name="T12" fmla="*/ 2603 w 439"/>
                  <a:gd name="T13" fmla="*/ 773 h 87"/>
                  <a:gd name="T14" fmla="*/ 3237 w 439"/>
                  <a:gd name="T15" fmla="*/ 655 h 87"/>
                  <a:gd name="T16" fmla="*/ 3968 w 439"/>
                  <a:gd name="T17" fmla="*/ 394 h 87"/>
                  <a:gd name="T18" fmla="*/ 4735 w 439"/>
                  <a:gd name="T19" fmla="*/ 0 h 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39" h="87">
                    <a:moveTo>
                      <a:pt x="439" y="0"/>
                    </a:moveTo>
                    <a:cubicBezTo>
                      <a:pt x="429" y="31"/>
                      <a:pt x="352" y="55"/>
                      <a:pt x="299" y="71"/>
                    </a:cubicBezTo>
                    <a:cubicBezTo>
                      <a:pt x="246" y="87"/>
                      <a:pt x="202" y="78"/>
                      <a:pt x="138" y="74"/>
                    </a:cubicBezTo>
                    <a:cubicBezTo>
                      <a:pt x="73" y="71"/>
                      <a:pt x="17" y="39"/>
                      <a:pt x="0" y="12"/>
                    </a:cubicBezTo>
                    <a:cubicBezTo>
                      <a:pt x="13" y="21"/>
                      <a:pt x="77" y="42"/>
                      <a:pt x="105" y="44"/>
                    </a:cubicBezTo>
                    <a:cubicBezTo>
                      <a:pt x="133" y="47"/>
                      <a:pt x="138" y="50"/>
                      <a:pt x="161" y="54"/>
                    </a:cubicBezTo>
                    <a:cubicBezTo>
                      <a:pt x="184" y="59"/>
                      <a:pt x="223" y="62"/>
                      <a:pt x="241" y="59"/>
                    </a:cubicBezTo>
                    <a:cubicBezTo>
                      <a:pt x="259" y="55"/>
                      <a:pt x="275" y="62"/>
                      <a:pt x="300" y="50"/>
                    </a:cubicBezTo>
                    <a:cubicBezTo>
                      <a:pt x="325" y="39"/>
                      <a:pt x="342" y="36"/>
                      <a:pt x="368" y="30"/>
                    </a:cubicBezTo>
                    <a:cubicBezTo>
                      <a:pt x="393" y="23"/>
                      <a:pt x="423" y="19"/>
                      <a:pt x="439" y="0"/>
                    </a:cubicBezTo>
                    <a:close/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7" name="Freeform 644">
                <a:extLst>
                  <a:ext uri="{FF2B5EF4-FFF2-40B4-BE49-F238E27FC236}">
                    <a16:creationId xmlns:a16="http://schemas.microsoft.com/office/drawing/2014/main" id="{E836CE57-AAF3-4876-8D46-029CBA529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2445"/>
                <a:ext cx="1127" cy="839"/>
              </a:xfrm>
              <a:custGeom>
                <a:avLst/>
                <a:gdLst>
                  <a:gd name="T0" fmla="*/ 5449 w 510"/>
                  <a:gd name="T1" fmla="*/ 3271 h 356"/>
                  <a:gd name="T2" fmla="*/ 5049 w 510"/>
                  <a:gd name="T3" fmla="*/ 3794 h 356"/>
                  <a:gd name="T4" fmla="*/ 4694 w 510"/>
                  <a:gd name="T5" fmla="*/ 4282 h 356"/>
                  <a:gd name="T6" fmla="*/ 4336 w 510"/>
                  <a:gd name="T7" fmla="*/ 4176 h 356"/>
                  <a:gd name="T8" fmla="*/ 3940 w 510"/>
                  <a:gd name="T9" fmla="*/ 4226 h 356"/>
                  <a:gd name="T10" fmla="*/ 3476 w 510"/>
                  <a:gd name="T11" fmla="*/ 4527 h 356"/>
                  <a:gd name="T12" fmla="*/ 2979 w 510"/>
                  <a:gd name="T13" fmla="*/ 4633 h 356"/>
                  <a:gd name="T14" fmla="*/ 2406 w 510"/>
                  <a:gd name="T15" fmla="*/ 4610 h 356"/>
                  <a:gd name="T16" fmla="*/ 1918 w 510"/>
                  <a:gd name="T17" fmla="*/ 4409 h 356"/>
                  <a:gd name="T18" fmla="*/ 1684 w 510"/>
                  <a:gd name="T19" fmla="*/ 4400 h 356"/>
                  <a:gd name="T20" fmla="*/ 1275 w 510"/>
                  <a:gd name="T21" fmla="*/ 4544 h 356"/>
                  <a:gd name="T22" fmla="*/ 294 w 510"/>
                  <a:gd name="T23" fmla="*/ 3849 h 356"/>
                  <a:gd name="T24" fmla="*/ 44 w 510"/>
                  <a:gd name="T25" fmla="*/ 2878 h 356"/>
                  <a:gd name="T26" fmla="*/ 33 w 510"/>
                  <a:gd name="T27" fmla="*/ 2121 h 356"/>
                  <a:gd name="T28" fmla="*/ 259 w 510"/>
                  <a:gd name="T29" fmla="*/ 1273 h 356"/>
                  <a:gd name="T30" fmla="*/ 2753 w 510"/>
                  <a:gd name="T31" fmla="*/ 0 h 356"/>
                  <a:gd name="T32" fmla="*/ 5244 w 510"/>
                  <a:gd name="T33" fmla="*/ 1273 h 356"/>
                  <a:gd name="T34" fmla="*/ 5469 w 510"/>
                  <a:gd name="T35" fmla="*/ 2121 h 356"/>
                  <a:gd name="T36" fmla="*/ 5441 w 510"/>
                  <a:gd name="T37" fmla="*/ 3061 h 35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510" h="356">
                    <a:moveTo>
                      <a:pt x="505" y="250"/>
                    </a:moveTo>
                    <a:cubicBezTo>
                      <a:pt x="468" y="290"/>
                      <a:pt x="468" y="290"/>
                      <a:pt x="468" y="290"/>
                    </a:cubicBezTo>
                    <a:cubicBezTo>
                      <a:pt x="435" y="327"/>
                      <a:pt x="435" y="327"/>
                      <a:pt x="435" y="327"/>
                    </a:cubicBezTo>
                    <a:cubicBezTo>
                      <a:pt x="402" y="319"/>
                      <a:pt x="402" y="319"/>
                      <a:pt x="402" y="319"/>
                    </a:cubicBezTo>
                    <a:cubicBezTo>
                      <a:pt x="365" y="323"/>
                      <a:pt x="365" y="323"/>
                      <a:pt x="365" y="323"/>
                    </a:cubicBezTo>
                    <a:cubicBezTo>
                      <a:pt x="322" y="346"/>
                      <a:pt x="322" y="346"/>
                      <a:pt x="322" y="346"/>
                    </a:cubicBezTo>
                    <a:cubicBezTo>
                      <a:pt x="322" y="346"/>
                      <a:pt x="276" y="352"/>
                      <a:pt x="276" y="354"/>
                    </a:cubicBezTo>
                    <a:cubicBezTo>
                      <a:pt x="275" y="356"/>
                      <a:pt x="224" y="354"/>
                      <a:pt x="223" y="352"/>
                    </a:cubicBezTo>
                    <a:cubicBezTo>
                      <a:pt x="223" y="350"/>
                      <a:pt x="178" y="337"/>
                      <a:pt x="178" y="337"/>
                    </a:cubicBezTo>
                    <a:cubicBezTo>
                      <a:pt x="156" y="336"/>
                      <a:pt x="156" y="336"/>
                      <a:pt x="156" y="336"/>
                    </a:cubicBezTo>
                    <a:cubicBezTo>
                      <a:pt x="118" y="347"/>
                      <a:pt x="118" y="347"/>
                      <a:pt x="118" y="347"/>
                    </a:cubicBezTo>
                    <a:cubicBezTo>
                      <a:pt x="27" y="294"/>
                      <a:pt x="27" y="294"/>
                      <a:pt x="27" y="294"/>
                    </a:cubicBezTo>
                    <a:cubicBezTo>
                      <a:pt x="27" y="294"/>
                      <a:pt x="7" y="232"/>
                      <a:pt x="4" y="220"/>
                    </a:cubicBezTo>
                    <a:cubicBezTo>
                      <a:pt x="1" y="209"/>
                      <a:pt x="0" y="182"/>
                      <a:pt x="3" y="162"/>
                    </a:cubicBezTo>
                    <a:cubicBezTo>
                      <a:pt x="5" y="139"/>
                      <a:pt x="11" y="117"/>
                      <a:pt x="24" y="97"/>
                    </a:cubicBezTo>
                    <a:cubicBezTo>
                      <a:pt x="79" y="13"/>
                      <a:pt x="208" y="0"/>
                      <a:pt x="255" y="0"/>
                    </a:cubicBezTo>
                    <a:cubicBezTo>
                      <a:pt x="302" y="0"/>
                      <a:pt x="431" y="13"/>
                      <a:pt x="486" y="97"/>
                    </a:cubicBezTo>
                    <a:cubicBezTo>
                      <a:pt x="499" y="117"/>
                      <a:pt x="505" y="139"/>
                      <a:pt x="507" y="162"/>
                    </a:cubicBezTo>
                    <a:cubicBezTo>
                      <a:pt x="507" y="185"/>
                      <a:pt x="510" y="208"/>
                      <a:pt x="504" y="23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8" name="Freeform 645">
                <a:extLst>
                  <a:ext uri="{FF2B5EF4-FFF2-40B4-BE49-F238E27FC236}">
                    <a16:creationId xmlns:a16="http://schemas.microsoft.com/office/drawing/2014/main" id="{BC7074C3-9E7C-4278-B4F8-C70E52C1D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070"/>
                <a:ext cx="197" cy="326"/>
              </a:xfrm>
              <a:custGeom>
                <a:avLst/>
                <a:gdLst>
                  <a:gd name="T0" fmla="*/ 403 w 89"/>
                  <a:gd name="T1" fmla="*/ 50 h 138"/>
                  <a:gd name="T2" fmla="*/ 73 w 89"/>
                  <a:gd name="T3" fmla="*/ 607 h 138"/>
                  <a:gd name="T4" fmla="*/ 108 w 89"/>
                  <a:gd name="T5" fmla="*/ 1519 h 138"/>
                  <a:gd name="T6" fmla="*/ 695 w 89"/>
                  <a:gd name="T7" fmla="*/ 1807 h 138"/>
                  <a:gd name="T8" fmla="*/ 932 w 89"/>
                  <a:gd name="T9" fmla="*/ 1250 h 138"/>
                  <a:gd name="T10" fmla="*/ 812 w 89"/>
                  <a:gd name="T11" fmla="*/ 340 h 138"/>
                  <a:gd name="T12" fmla="*/ 403 w 89"/>
                  <a:gd name="T13" fmla="*/ 50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138">
                    <a:moveTo>
                      <a:pt x="37" y="4"/>
                    </a:moveTo>
                    <a:cubicBezTo>
                      <a:pt x="18" y="8"/>
                      <a:pt x="12" y="21"/>
                      <a:pt x="7" y="46"/>
                    </a:cubicBezTo>
                    <a:cubicBezTo>
                      <a:pt x="2" y="71"/>
                      <a:pt x="0" y="104"/>
                      <a:pt x="10" y="115"/>
                    </a:cubicBezTo>
                    <a:cubicBezTo>
                      <a:pt x="19" y="127"/>
                      <a:pt x="52" y="136"/>
                      <a:pt x="64" y="137"/>
                    </a:cubicBezTo>
                    <a:cubicBezTo>
                      <a:pt x="77" y="138"/>
                      <a:pt x="83" y="112"/>
                      <a:pt x="86" y="95"/>
                    </a:cubicBezTo>
                    <a:cubicBezTo>
                      <a:pt x="89" y="78"/>
                      <a:pt x="83" y="39"/>
                      <a:pt x="75" y="26"/>
                    </a:cubicBezTo>
                    <a:cubicBezTo>
                      <a:pt x="68" y="12"/>
                      <a:pt x="56" y="0"/>
                      <a:pt x="37" y="4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9" name="Freeform 646">
                <a:extLst>
                  <a:ext uri="{FF2B5EF4-FFF2-40B4-BE49-F238E27FC236}">
                    <a16:creationId xmlns:a16="http://schemas.microsoft.com/office/drawing/2014/main" id="{F52463B1-27C6-423B-9E57-AB0DE5F58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181"/>
                <a:ext cx="208" cy="316"/>
              </a:xfrm>
              <a:custGeom>
                <a:avLst/>
                <a:gdLst>
                  <a:gd name="T0" fmla="*/ 215 w 94"/>
                  <a:gd name="T1" fmla="*/ 172 h 134"/>
                  <a:gd name="T2" fmla="*/ 562 w 94"/>
                  <a:gd name="T3" fmla="*/ 184 h 134"/>
                  <a:gd name="T4" fmla="*/ 823 w 94"/>
                  <a:gd name="T5" fmla="*/ 1323 h 134"/>
                  <a:gd name="T6" fmla="*/ 606 w 94"/>
                  <a:gd name="T7" fmla="*/ 1745 h 134"/>
                  <a:gd name="T8" fmla="*/ 465 w 94"/>
                  <a:gd name="T9" fmla="*/ 1679 h 134"/>
                  <a:gd name="T10" fmla="*/ 314 w 94"/>
                  <a:gd name="T11" fmla="*/ 1495 h 134"/>
                  <a:gd name="T12" fmla="*/ 20 w 94"/>
                  <a:gd name="T13" fmla="*/ 1113 h 134"/>
                  <a:gd name="T14" fmla="*/ 170 w 94"/>
                  <a:gd name="T15" fmla="*/ 222 h 1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134">
                    <a:moveTo>
                      <a:pt x="20" y="13"/>
                    </a:moveTo>
                    <a:cubicBezTo>
                      <a:pt x="33" y="1"/>
                      <a:pt x="38" y="0"/>
                      <a:pt x="52" y="14"/>
                    </a:cubicBezTo>
                    <a:cubicBezTo>
                      <a:pt x="66" y="27"/>
                      <a:pt x="94" y="54"/>
                      <a:pt x="76" y="101"/>
                    </a:cubicBezTo>
                    <a:cubicBezTo>
                      <a:pt x="69" y="121"/>
                      <a:pt x="63" y="130"/>
                      <a:pt x="56" y="133"/>
                    </a:cubicBezTo>
                    <a:cubicBezTo>
                      <a:pt x="54" y="134"/>
                      <a:pt x="45" y="131"/>
                      <a:pt x="43" y="128"/>
                    </a:cubicBezTo>
                    <a:cubicBezTo>
                      <a:pt x="40" y="124"/>
                      <a:pt x="35" y="118"/>
                      <a:pt x="29" y="114"/>
                    </a:cubicBezTo>
                    <a:cubicBezTo>
                      <a:pt x="12" y="106"/>
                      <a:pt x="5" y="102"/>
                      <a:pt x="2" y="85"/>
                    </a:cubicBezTo>
                    <a:cubicBezTo>
                      <a:pt x="0" y="68"/>
                      <a:pt x="16" y="17"/>
                      <a:pt x="16" y="17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0" name="Freeform 647">
                <a:extLst>
                  <a:ext uri="{FF2B5EF4-FFF2-40B4-BE49-F238E27FC236}">
                    <a16:creationId xmlns:a16="http://schemas.microsoft.com/office/drawing/2014/main" id="{C049C53E-7F38-4509-902F-CED647B79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075"/>
                <a:ext cx="252" cy="281"/>
              </a:xfrm>
              <a:custGeom>
                <a:avLst/>
                <a:gdLst>
                  <a:gd name="T0" fmla="*/ 97 w 114"/>
                  <a:gd name="T1" fmla="*/ 0 h 119"/>
                  <a:gd name="T2" fmla="*/ 108 w 114"/>
                  <a:gd name="T3" fmla="*/ 1344 h 119"/>
                  <a:gd name="T4" fmla="*/ 714 w 114"/>
                  <a:gd name="T5" fmla="*/ 1488 h 119"/>
                  <a:gd name="T6" fmla="*/ 1178 w 114"/>
                  <a:gd name="T7" fmla="*/ 1266 h 119"/>
                  <a:gd name="T8" fmla="*/ 1114 w 114"/>
                  <a:gd name="T9" fmla="*/ 106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19">
                    <a:moveTo>
                      <a:pt x="9" y="0"/>
                    </a:moveTo>
                    <a:cubicBezTo>
                      <a:pt x="0" y="32"/>
                      <a:pt x="3" y="85"/>
                      <a:pt x="10" y="102"/>
                    </a:cubicBezTo>
                    <a:cubicBezTo>
                      <a:pt x="16" y="119"/>
                      <a:pt x="45" y="113"/>
                      <a:pt x="66" y="113"/>
                    </a:cubicBezTo>
                    <a:cubicBezTo>
                      <a:pt x="87" y="113"/>
                      <a:pt x="104" y="112"/>
                      <a:pt x="109" y="96"/>
                    </a:cubicBezTo>
                    <a:cubicBezTo>
                      <a:pt x="114" y="80"/>
                      <a:pt x="110" y="24"/>
                      <a:pt x="103" y="8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1" name="Freeform 648">
                <a:extLst>
                  <a:ext uri="{FF2B5EF4-FFF2-40B4-BE49-F238E27FC236}">
                    <a16:creationId xmlns:a16="http://schemas.microsoft.com/office/drawing/2014/main" id="{DE9C53C1-6C09-47E6-A555-3F1E273C1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3129"/>
                <a:ext cx="195" cy="269"/>
              </a:xfrm>
              <a:custGeom>
                <a:avLst/>
                <a:gdLst>
                  <a:gd name="T0" fmla="*/ 893 w 88"/>
                  <a:gd name="T1" fmla="*/ 868 h 114"/>
                  <a:gd name="T2" fmla="*/ 787 w 88"/>
                  <a:gd name="T3" fmla="*/ 144 h 114"/>
                  <a:gd name="T4" fmla="*/ 109 w 88"/>
                  <a:gd name="T5" fmla="*/ 250 h 114"/>
                  <a:gd name="T6" fmla="*/ 117 w 88"/>
                  <a:gd name="T7" fmla="*/ 1130 h 114"/>
                  <a:gd name="T8" fmla="*/ 206 w 88"/>
                  <a:gd name="T9" fmla="*/ 1498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14">
                    <a:moveTo>
                      <a:pt x="82" y="66"/>
                    </a:moveTo>
                    <a:cubicBezTo>
                      <a:pt x="88" y="40"/>
                      <a:pt x="81" y="22"/>
                      <a:pt x="72" y="11"/>
                    </a:cubicBezTo>
                    <a:cubicBezTo>
                      <a:pt x="62" y="0"/>
                      <a:pt x="19" y="5"/>
                      <a:pt x="10" y="19"/>
                    </a:cubicBezTo>
                    <a:cubicBezTo>
                      <a:pt x="0" y="32"/>
                      <a:pt x="8" y="71"/>
                      <a:pt x="11" y="86"/>
                    </a:cubicBezTo>
                    <a:cubicBezTo>
                      <a:pt x="19" y="114"/>
                      <a:pt x="19" y="114"/>
                      <a:pt x="19" y="114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2" name="Freeform 649">
                <a:extLst>
                  <a:ext uri="{FF2B5EF4-FFF2-40B4-BE49-F238E27FC236}">
                    <a16:creationId xmlns:a16="http://schemas.microsoft.com/office/drawing/2014/main" id="{454BE05C-20F1-424B-B8C3-A2CA64FC3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065"/>
                <a:ext cx="246" cy="311"/>
              </a:xfrm>
              <a:custGeom>
                <a:avLst/>
                <a:gdLst>
                  <a:gd name="T0" fmla="*/ 1119 w 111"/>
                  <a:gd name="T1" fmla="*/ 704 h 132"/>
                  <a:gd name="T2" fmla="*/ 663 w 111"/>
                  <a:gd name="T3" fmla="*/ 106 h 132"/>
                  <a:gd name="T4" fmla="*/ 412 w 111"/>
                  <a:gd name="T5" fmla="*/ 745 h 132"/>
                  <a:gd name="T6" fmla="*/ 383 w 111"/>
                  <a:gd name="T7" fmla="*/ 1216 h 132"/>
                  <a:gd name="T8" fmla="*/ 64 w 111"/>
                  <a:gd name="T9" fmla="*/ 1503 h 132"/>
                  <a:gd name="T10" fmla="*/ 0 w 111"/>
                  <a:gd name="T11" fmla="*/ 1727 h 132"/>
                  <a:gd name="T12" fmla="*/ 206 w 111"/>
                  <a:gd name="T13" fmla="*/ 1531 h 132"/>
                  <a:gd name="T14" fmla="*/ 663 w 111"/>
                  <a:gd name="T15" fmla="*/ 1678 h 132"/>
                  <a:gd name="T16" fmla="*/ 1119 w 111"/>
                  <a:gd name="T17" fmla="*/ 704 h 1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132">
                    <a:moveTo>
                      <a:pt x="103" y="54"/>
                    </a:moveTo>
                    <a:cubicBezTo>
                      <a:pt x="95" y="9"/>
                      <a:pt x="71" y="0"/>
                      <a:pt x="61" y="8"/>
                    </a:cubicBezTo>
                    <a:cubicBezTo>
                      <a:pt x="53" y="15"/>
                      <a:pt x="43" y="41"/>
                      <a:pt x="38" y="57"/>
                    </a:cubicBezTo>
                    <a:cubicBezTo>
                      <a:pt x="38" y="68"/>
                      <a:pt x="38" y="81"/>
                      <a:pt x="35" y="93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61" y="128"/>
                      <a:pt x="61" y="128"/>
                      <a:pt x="61" y="128"/>
                    </a:cubicBezTo>
                    <a:cubicBezTo>
                      <a:pt x="61" y="128"/>
                      <a:pt x="111" y="98"/>
                      <a:pt x="103" y="54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3" name="Freeform 650">
                <a:extLst>
                  <a:ext uri="{FF2B5EF4-FFF2-40B4-BE49-F238E27FC236}">
                    <a16:creationId xmlns:a16="http://schemas.microsoft.com/office/drawing/2014/main" id="{F35EC01E-4D98-4C76-8D65-8858E8AAB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594"/>
                <a:ext cx="322" cy="613"/>
              </a:xfrm>
              <a:custGeom>
                <a:avLst/>
                <a:gdLst>
                  <a:gd name="T0" fmla="*/ 1222 w 146"/>
                  <a:gd name="T1" fmla="*/ 1822 h 260"/>
                  <a:gd name="T2" fmla="*/ 1533 w 146"/>
                  <a:gd name="T3" fmla="*/ 172 h 260"/>
                  <a:gd name="T4" fmla="*/ 1255 w 146"/>
                  <a:gd name="T5" fmla="*/ 66 h 260"/>
                  <a:gd name="T6" fmla="*/ 988 w 146"/>
                  <a:gd name="T7" fmla="*/ 328 h 260"/>
                  <a:gd name="T8" fmla="*/ 909 w 146"/>
                  <a:gd name="T9" fmla="*/ 618 h 260"/>
                  <a:gd name="T10" fmla="*/ 909 w 146"/>
                  <a:gd name="T11" fmla="*/ 839 h 260"/>
                  <a:gd name="T12" fmla="*/ 719 w 146"/>
                  <a:gd name="T13" fmla="*/ 1089 h 260"/>
                  <a:gd name="T14" fmla="*/ 613 w 146"/>
                  <a:gd name="T15" fmla="*/ 1389 h 260"/>
                  <a:gd name="T16" fmla="*/ 602 w 146"/>
                  <a:gd name="T17" fmla="*/ 1768 h 260"/>
                  <a:gd name="T18" fmla="*/ 331 w 146"/>
                  <a:gd name="T19" fmla="*/ 2084 h 260"/>
                  <a:gd name="T20" fmla="*/ 278 w 146"/>
                  <a:gd name="T21" fmla="*/ 2296 h 260"/>
                  <a:gd name="T22" fmla="*/ 214 w 146"/>
                  <a:gd name="T23" fmla="*/ 2579 h 260"/>
                  <a:gd name="T24" fmla="*/ 0 w 146"/>
                  <a:gd name="T25" fmla="*/ 2763 h 260"/>
                  <a:gd name="T26" fmla="*/ 214 w 146"/>
                  <a:gd name="T27" fmla="*/ 3329 h 260"/>
                  <a:gd name="T28" fmla="*/ 223 w 146"/>
                  <a:gd name="T29" fmla="*/ 3407 h 260"/>
                  <a:gd name="T30" fmla="*/ 695 w 146"/>
                  <a:gd name="T31" fmla="*/ 3079 h 260"/>
                  <a:gd name="T32" fmla="*/ 1222 w 146"/>
                  <a:gd name="T33" fmla="*/ 1822 h 2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6" h="260">
                    <a:moveTo>
                      <a:pt x="114" y="139"/>
                    </a:moveTo>
                    <a:cubicBezTo>
                      <a:pt x="138" y="72"/>
                      <a:pt x="146" y="16"/>
                      <a:pt x="143" y="13"/>
                    </a:cubicBezTo>
                    <a:cubicBezTo>
                      <a:pt x="138" y="9"/>
                      <a:pt x="128" y="8"/>
                      <a:pt x="117" y="5"/>
                    </a:cubicBezTo>
                    <a:cubicBezTo>
                      <a:pt x="103" y="0"/>
                      <a:pt x="94" y="12"/>
                      <a:pt x="92" y="25"/>
                    </a:cubicBezTo>
                    <a:cubicBezTo>
                      <a:pt x="90" y="37"/>
                      <a:pt x="88" y="29"/>
                      <a:pt x="85" y="47"/>
                    </a:cubicBezTo>
                    <a:cubicBezTo>
                      <a:pt x="83" y="60"/>
                      <a:pt x="83" y="64"/>
                      <a:pt x="85" y="64"/>
                    </a:cubicBezTo>
                    <a:cubicBezTo>
                      <a:pt x="76" y="75"/>
                      <a:pt x="71" y="66"/>
                      <a:pt x="67" y="83"/>
                    </a:cubicBezTo>
                    <a:cubicBezTo>
                      <a:pt x="63" y="100"/>
                      <a:pt x="62" y="93"/>
                      <a:pt x="57" y="106"/>
                    </a:cubicBezTo>
                    <a:cubicBezTo>
                      <a:pt x="51" y="120"/>
                      <a:pt x="50" y="128"/>
                      <a:pt x="56" y="135"/>
                    </a:cubicBezTo>
                    <a:cubicBezTo>
                      <a:pt x="50" y="138"/>
                      <a:pt x="34" y="152"/>
                      <a:pt x="31" y="159"/>
                    </a:cubicBezTo>
                    <a:cubicBezTo>
                      <a:pt x="29" y="164"/>
                      <a:pt x="26" y="168"/>
                      <a:pt x="26" y="175"/>
                    </a:cubicBezTo>
                    <a:cubicBezTo>
                      <a:pt x="26" y="190"/>
                      <a:pt x="21" y="189"/>
                      <a:pt x="20" y="197"/>
                    </a:cubicBezTo>
                    <a:cubicBezTo>
                      <a:pt x="8" y="202"/>
                      <a:pt x="2" y="199"/>
                      <a:pt x="0" y="211"/>
                    </a:cubicBezTo>
                    <a:cubicBezTo>
                      <a:pt x="8" y="218"/>
                      <a:pt x="16" y="232"/>
                      <a:pt x="20" y="254"/>
                    </a:cubicBezTo>
                    <a:cubicBezTo>
                      <a:pt x="20" y="256"/>
                      <a:pt x="21" y="258"/>
                      <a:pt x="21" y="260"/>
                    </a:cubicBezTo>
                    <a:cubicBezTo>
                      <a:pt x="65" y="235"/>
                      <a:pt x="65" y="235"/>
                      <a:pt x="65" y="235"/>
                    </a:cubicBezTo>
                    <a:cubicBezTo>
                      <a:pt x="65" y="235"/>
                      <a:pt x="96" y="190"/>
                      <a:pt x="114" y="139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4" name="Freeform 651">
                <a:extLst>
                  <a:ext uri="{FF2B5EF4-FFF2-40B4-BE49-F238E27FC236}">
                    <a16:creationId xmlns:a16="http://schemas.microsoft.com/office/drawing/2014/main" id="{2862912B-B21F-4F7A-9DEE-BB47F53DA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424"/>
                <a:ext cx="115" cy="195"/>
              </a:xfrm>
              <a:custGeom>
                <a:avLst/>
                <a:gdLst>
                  <a:gd name="T0" fmla="*/ 338 w 52"/>
                  <a:gd name="T1" fmla="*/ 1076 h 83"/>
                  <a:gd name="T2" fmla="*/ 518 w 52"/>
                  <a:gd name="T3" fmla="*/ 470 h 83"/>
                  <a:gd name="T4" fmla="*/ 542 w 52"/>
                  <a:gd name="T5" fmla="*/ 327 h 83"/>
                  <a:gd name="T6" fmla="*/ 489 w 52"/>
                  <a:gd name="T7" fmla="*/ 28 h 83"/>
                  <a:gd name="T8" fmla="*/ 170 w 52"/>
                  <a:gd name="T9" fmla="*/ 127 h 83"/>
                  <a:gd name="T10" fmla="*/ 88 w 52"/>
                  <a:gd name="T11" fmla="*/ 557 h 83"/>
                  <a:gd name="T12" fmla="*/ 20 w 52"/>
                  <a:gd name="T13" fmla="*/ 97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83">
                    <a:moveTo>
                      <a:pt x="31" y="83"/>
                    </a:moveTo>
                    <a:cubicBezTo>
                      <a:pt x="38" y="66"/>
                      <a:pt x="44" y="52"/>
                      <a:pt x="48" y="36"/>
                    </a:cubicBezTo>
                    <a:cubicBezTo>
                      <a:pt x="49" y="32"/>
                      <a:pt x="50" y="27"/>
                      <a:pt x="50" y="25"/>
                    </a:cubicBezTo>
                    <a:cubicBezTo>
                      <a:pt x="52" y="18"/>
                      <a:pt x="51" y="4"/>
                      <a:pt x="45" y="2"/>
                    </a:cubicBezTo>
                    <a:cubicBezTo>
                      <a:pt x="42" y="2"/>
                      <a:pt x="24" y="0"/>
                      <a:pt x="16" y="10"/>
                    </a:cubicBezTo>
                    <a:cubicBezTo>
                      <a:pt x="10" y="19"/>
                      <a:pt x="15" y="26"/>
                      <a:pt x="8" y="43"/>
                    </a:cubicBezTo>
                    <a:cubicBezTo>
                      <a:pt x="0" y="55"/>
                      <a:pt x="1" y="64"/>
                      <a:pt x="2" y="75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5" name="Freeform 652">
                <a:extLst>
                  <a:ext uri="{FF2B5EF4-FFF2-40B4-BE49-F238E27FC236}">
                    <a16:creationId xmlns:a16="http://schemas.microsoft.com/office/drawing/2014/main" id="{C3C3A0EA-6F16-41A1-A04F-890CD39BD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964"/>
                <a:ext cx="131" cy="219"/>
              </a:xfrm>
              <a:custGeom>
                <a:avLst/>
                <a:gdLst>
                  <a:gd name="T0" fmla="*/ 331 w 59"/>
                  <a:gd name="T1" fmla="*/ 1081 h 93"/>
                  <a:gd name="T2" fmla="*/ 502 w 59"/>
                  <a:gd name="T3" fmla="*/ 954 h 93"/>
                  <a:gd name="T4" fmla="*/ 602 w 59"/>
                  <a:gd name="T5" fmla="*/ 782 h 93"/>
                  <a:gd name="T6" fmla="*/ 602 w 59"/>
                  <a:gd name="T7" fmla="*/ 560 h 93"/>
                  <a:gd name="T8" fmla="*/ 611 w 59"/>
                  <a:gd name="T9" fmla="*/ 339 h 93"/>
                  <a:gd name="T10" fmla="*/ 537 w 59"/>
                  <a:gd name="T11" fmla="*/ 78 h 93"/>
                  <a:gd name="T12" fmla="*/ 286 w 59"/>
                  <a:gd name="T13" fmla="*/ 38 h 93"/>
                  <a:gd name="T14" fmla="*/ 109 w 59"/>
                  <a:gd name="T15" fmla="*/ 134 h 93"/>
                  <a:gd name="T16" fmla="*/ 64 w 59"/>
                  <a:gd name="T17" fmla="*/ 365 h 93"/>
                  <a:gd name="T18" fmla="*/ 20 w 59"/>
                  <a:gd name="T19" fmla="*/ 704 h 93"/>
                  <a:gd name="T20" fmla="*/ 64 w 59"/>
                  <a:gd name="T21" fmla="*/ 848 h 93"/>
                  <a:gd name="T22" fmla="*/ 331 w 59"/>
                  <a:gd name="T23" fmla="*/ 1081 h 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93">
                    <a:moveTo>
                      <a:pt x="30" y="83"/>
                    </a:moveTo>
                    <a:cubicBezTo>
                      <a:pt x="38" y="80"/>
                      <a:pt x="39" y="76"/>
                      <a:pt x="46" y="73"/>
                    </a:cubicBezTo>
                    <a:cubicBezTo>
                      <a:pt x="53" y="70"/>
                      <a:pt x="55" y="66"/>
                      <a:pt x="55" y="60"/>
                    </a:cubicBezTo>
                    <a:cubicBezTo>
                      <a:pt x="56" y="53"/>
                      <a:pt x="55" y="48"/>
                      <a:pt x="55" y="43"/>
                    </a:cubicBezTo>
                    <a:cubicBezTo>
                      <a:pt x="54" y="38"/>
                      <a:pt x="55" y="33"/>
                      <a:pt x="56" y="26"/>
                    </a:cubicBezTo>
                    <a:cubicBezTo>
                      <a:pt x="57" y="19"/>
                      <a:pt x="59" y="13"/>
                      <a:pt x="49" y="6"/>
                    </a:cubicBezTo>
                    <a:cubicBezTo>
                      <a:pt x="40" y="0"/>
                      <a:pt x="36" y="1"/>
                      <a:pt x="26" y="3"/>
                    </a:cubicBezTo>
                    <a:cubicBezTo>
                      <a:pt x="16" y="5"/>
                      <a:pt x="15" y="4"/>
                      <a:pt x="10" y="10"/>
                    </a:cubicBezTo>
                    <a:cubicBezTo>
                      <a:pt x="5" y="16"/>
                      <a:pt x="7" y="21"/>
                      <a:pt x="6" y="28"/>
                    </a:cubicBezTo>
                    <a:cubicBezTo>
                      <a:pt x="4" y="35"/>
                      <a:pt x="0" y="47"/>
                      <a:pt x="2" y="54"/>
                    </a:cubicBezTo>
                    <a:cubicBezTo>
                      <a:pt x="5" y="62"/>
                      <a:pt x="5" y="55"/>
                      <a:pt x="6" y="65"/>
                    </a:cubicBezTo>
                    <a:cubicBezTo>
                      <a:pt x="7" y="75"/>
                      <a:pt x="14" y="93"/>
                      <a:pt x="30" y="83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6" name="Freeform 653">
                <a:extLst>
                  <a:ext uri="{FF2B5EF4-FFF2-40B4-BE49-F238E27FC236}">
                    <a16:creationId xmlns:a16="http://schemas.microsoft.com/office/drawing/2014/main" id="{6AB70489-FD06-41E2-B4BB-01882B080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981"/>
                <a:ext cx="51" cy="188"/>
              </a:xfrm>
              <a:custGeom>
                <a:avLst/>
                <a:gdLst>
                  <a:gd name="T0" fmla="*/ 35 w 23"/>
                  <a:gd name="T1" fmla="*/ 348 h 80"/>
                  <a:gd name="T2" fmla="*/ 89 w 23"/>
                  <a:gd name="T3" fmla="*/ 884 h 80"/>
                  <a:gd name="T4" fmla="*/ 251 w 23"/>
                  <a:gd name="T5" fmla="*/ 1011 h 80"/>
                  <a:gd name="T6" fmla="*/ 118 w 23"/>
                  <a:gd name="T7" fmla="*/ 752 h 80"/>
                  <a:gd name="T8" fmla="*/ 78 w 23"/>
                  <a:gd name="T9" fmla="*/ 609 h 80"/>
                  <a:gd name="T10" fmla="*/ 118 w 23"/>
                  <a:gd name="T11" fmla="*/ 270 h 80"/>
                  <a:gd name="T12" fmla="*/ 162 w 23"/>
                  <a:gd name="T13" fmla="*/ 38 h 80"/>
                  <a:gd name="T14" fmla="*/ 197 w 23"/>
                  <a:gd name="T15" fmla="*/ 0 h 80"/>
                  <a:gd name="T16" fmla="*/ 35 w 23"/>
                  <a:gd name="T17" fmla="*/ 348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80">
                    <a:moveTo>
                      <a:pt x="3" y="27"/>
                    </a:moveTo>
                    <a:cubicBezTo>
                      <a:pt x="0" y="44"/>
                      <a:pt x="4" y="64"/>
                      <a:pt x="8" y="68"/>
                    </a:cubicBezTo>
                    <a:cubicBezTo>
                      <a:pt x="15" y="74"/>
                      <a:pt x="15" y="80"/>
                      <a:pt x="23" y="78"/>
                    </a:cubicBezTo>
                    <a:cubicBezTo>
                      <a:pt x="16" y="76"/>
                      <a:pt x="12" y="65"/>
                      <a:pt x="11" y="58"/>
                    </a:cubicBezTo>
                    <a:cubicBezTo>
                      <a:pt x="10" y="48"/>
                      <a:pt x="10" y="55"/>
                      <a:pt x="7" y="47"/>
                    </a:cubicBezTo>
                    <a:cubicBezTo>
                      <a:pt x="5" y="40"/>
                      <a:pt x="9" y="28"/>
                      <a:pt x="11" y="21"/>
                    </a:cubicBezTo>
                    <a:cubicBezTo>
                      <a:pt x="12" y="14"/>
                      <a:pt x="10" y="9"/>
                      <a:pt x="15" y="3"/>
                    </a:cubicBezTo>
                    <a:cubicBezTo>
                      <a:pt x="16" y="2"/>
                      <a:pt x="17" y="1"/>
                      <a:pt x="18" y="0"/>
                    </a:cubicBezTo>
                    <a:cubicBezTo>
                      <a:pt x="11" y="2"/>
                      <a:pt x="6" y="13"/>
                      <a:pt x="3" y="27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7" name="Freeform 654">
                <a:extLst>
                  <a:ext uri="{FF2B5EF4-FFF2-40B4-BE49-F238E27FC236}">
                    <a16:creationId xmlns:a16="http://schemas.microsoft.com/office/drawing/2014/main" id="{A8974649-08CE-420E-B163-E41030090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782"/>
                <a:ext cx="126" cy="194"/>
              </a:xfrm>
              <a:custGeom>
                <a:avLst/>
                <a:gdLst>
                  <a:gd name="T0" fmla="*/ 225 w 57"/>
                  <a:gd name="T1" fmla="*/ 1086 h 82"/>
                  <a:gd name="T2" fmla="*/ 420 w 57"/>
                  <a:gd name="T3" fmla="*/ 991 h 82"/>
                  <a:gd name="T4" fmla="*/ 617 w 57"/>
                  <a:gd name="T5" fmla="*/ 717 h 82"/>
                  <a:gd name="T6" fmla="*/ 573 w 57"/>
                  <a:gd name="T7" fmla="*/ 409 h 82"/>
                  <a:gd name="T8" fmla="*/ 420 w 57"/>
                  <a:gd name="T9" fmla="*/ 12 h 82"/>
                  <a:gd name="T10" fmla="*/ 133 w 57"/>
                  <a:gd name="T11" fmla="*/ 156 h 82"/>
                  <a:gd name="T12" fmla="*/ 9 w 57"/>
                  <a:gd name="T13" fmla="*/ 492 h 82"/>
                  <a:gd name="T14" fmla="*/ 33 w 57"/>
                  <a:gd name="T15" fmla="*/ 700 h 82"/>
                  <a:gd name="T16" fmla="*/ 64 w 57"/>
                  <a:gd name="T17" fmla="*/ 1036 h 82"/>
                  <a:gd name="T18" fmla="*/ 225 w 57"/>
                  <a:gd name="T19" fmla="*/ 1086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82">
                    <a:moveTo>
                      <a:pt x="21" y="82"/>
                    </a:moveTo>
                    <a:cubicBezTo>
                      <a:pt x="26" y="82"/>
                      <a:pt x="32" y="79"/>
                      <a:pt x="39" y="75"/>
                    </a:cubicBezTo>
                    <a:cubicBezTo>
                      <a:pt x="46" y="72"/>
                      <a:pt x="57" y="63"/>
                      <a:pt x="57" y="54"/>
                    </a:cubicBezTo>
                    <a:cubicBezTo>
                      <a:pt x="57" y="45"/>
                      <a:pt x="53" y="41"/>
                      <a:pt x="53" y="31"/>
                    </a:cubicBezTo>
                    <a:cubicBezTo>
                      <a:pt x="53" y="22"/>
                      <a:pt x="57" y="1"/>
                      <a:pt x="39" y="1"/>
                    </a:cubicBezTo>
                    <a:cubicBezTo>
                      <a:pt x="21" y="0"/>
                      <a:pt x="18" y="4"/>
                      <a:pt x="12" y="12"/>
                    </a:cubicBezTo>
                    <a:cubicBezTo>
                      <a:pt x="7" y="20"/>
                      <a:pt x="2" y="31"/>
                      <a:pt x="1" y="37"/>
                    </a:cubicBezTo>
                    <a:cubicBezTo>
                      <a:pt x="0" y="44"/>
                      <a:pt x="2" y="47"/>
                      <a:pt x="3" y="53"/>
                    </a:cubicBezTo>
                    <a:cubicBezTo>
                      <a:pt x="5" y="59"/>
                      <a:pt x="1" y="74"/>
                      <a:pt x="6" y="78"/>
                    </a:cubicBezTo>
                    <a:cubicBezTo>
                      <a:pt x="9" y="79"/>
                      <a:pt x="15" y="82"/>
                      <a:pt x="21" y="82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8" name="Freeform 655">
                <a:extLst>
                  <a:ext uri="{FF2B5EF4-FFF2-40B4-BE49-F238E27FC236}">
                    <a16:creationId xmlns:a16="http://schemas.microsoft.com/office/drawing/2014/main" id="{0C3E6E34-7E6B-4600-B750-E721BF02F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792"/>
                <a:ext cx="75" cy="198"/>
              </a:xfrm>
              <a:custGeom>
                <a:avLst/>
                <a:gdLst>
                  <a:gd name="T0" fmla="*/ 44 w 34"/>
                  <a:gd name="T1" fmla="*/ 811 h 84"/>
                  <a:gd name="T2" fmla="*/ 117 w 34"/>
                  <a:gd name="T3" fmla="*/ 966 h 84"/>
                  <a:gd name="T4" fmla="*/ 364 w 34"/>
                  <a:gd name="T5" fmla="*/ 1023 h 84"/>
                  <a:gd name="T6" fmla="*/ 364 w 34"/>
                  <a:gd name="T7" fmla="*/ 1011 h 84"/>
                  <a:gd name="T8" fmla="*/ 331 w 34"/>
                  <a:gd name="T9" fmla="*/ 1023 h 84"/>
                  <a:gd name="T10" fmla="*/ 170 w 34"/>
                  <a:gd name="T11" fmla="*/ 966 h 84"/>
                  <a:gd name="T12" fmla="*/ 141 w 34"/>
                  <a:gd name="T13" fmla="*/ 644 h 84"/>
                  <a:gd name="T14" fmla="*/ 117 w 34"/>
                  <a:gd name="T15" fmla="*/ 434 h 84"/>
                  <a:gd name="T16" fmla="*/ 238 w 34"/>
                  <a:gd name="T17" fmla="*/ 106 h 84"/>
                  <a:gd name="T18" fmla="*/ 311 w 34"/>
                  <a:gd name="T19" fmla="*/ 0 h 84"/>
                  <a:gd name="T20" fmla="*/ 44 w 34"/>
                  <a:gd name="T21" fmla="*/ 328 h 84"/>
                  <a:gd name="T22" fmla="*/ 44 w 34"/>
                  <a:gd name="T23" fmla="*/ 811 h 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84">
                    <a:moveTo>
                      <a:pt x="4" y="62"/>
                    </a:moveTo>
                    <a:cubicBezTo>
                      <a:pt x="8" y="70"/>
                      <a:pt x="6" y="69"/>
                      <a:pt x="11" y="74"/>
                    </a:cubicBezTo>
                    <a:cubicBezTo>
                      <a:pt x="16" y="79"/>
                      <a:pt x="22" y="84"/>
                      <a:pt x="34" y="78"/>
                    </a:cubicBezTo>
                    <a:cubicBezTo>
                      <a:pt x="34" y="77"/>
                      <a:pt x="34" y="77"/>
                      <a:pt x="34" y="77"/>
                    </a:cubicBezTo>
                    <a:cubicBezTo>
                      <a:pt x="33" y="77"/>
                      <a:pt x="32" y="78"/>
                      <a:pt x="31" y="78"/>
                    </a:cubicBezTo>
                    <a:cubicBezTo>
                      <a:pt x="25" y="78"/>
                      <a:pt x="19" y="75"/>
                      <a:pt x="16" y="74"/>
                    </a:cubicBezTo>
                    <a:cubicBezTo>
                      <a:pt x="11" y="70"/>
                      <a:pt x="15" y="55"/>
                      <a:pt x="13" y="49"/>
                    </a:cubicBezTo>
                    <a:cubicBezTo>
                      <a:pt x="12" y="43"/>
                      <a:pt x="10" y="40"/>
                      <a:pt x="11" y="33"/>
                    </a:cubicBezTo>
                    <a:cubicBezTo>
                      <a:pt x="12" y="27"/>
                      <a:pt x="17" y="16"/>
                      <a:pt x="22" y="8"/>
                    </a:cubicBezTo>
                    <a:cubicBezTo>
                      <a:pt x="25" y="5"/>
                      <a:pt x="27" y="2"/>
                      <a:pt x="29" y="0"/>
                    </a:cubicBezTo>
                    <a:cubicBezTo>
                      <a:pt x="14" y="4"/>
                      <a:pt x="7" y="17"/>
                      <a:pt x="4" y="25"/>
                    </a:cubicBezTo>
                    <a:cubicBezTo>
                      <a:pt x="1" y="33"/>
                      <a:pt x="0" y="54"/>
                      <a:pt x="4" y="62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9" name="Freeform 656">
                <a:extLst>
                  <a:ext uri="{FF2B5EF4-FFF2-40B4-BE49-F238E27FC236}">
                    <a16:creationId xmlns:a16="http://schemas.microsoft.com/office/drawing/2014/main" id="{5A2A5622-9F92-45BC-A1AC-2F1CDCB0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601"/>
                <a:ext cx="165" cy="198"/>
              </a:xfrm>
              <a:custGeom>
                <a:avLst/>
                <a:gdLst>
                  <a:gd name="T0" fmla="*/ 649 w 75"/>
                  <a:gd name="T1" fmla="*/ 1023 h 84"/>
                  <a:gd name="T2" fmla="*/ 766 w 75"/>
                  <a:gd name="T3" fmla="*/ 644 h 84"/>
                  <a:gd name="T4" fmla="*/ 638 w 75"/>
                  <a:gd name="T5" fmla="*/ 144 h 84"/>
                  <a:gd name="T6" fmla="*/ 266 w 75"/>
                  <a:gd name="T7" fmla="*/ 78 h 84"/>
                  <a:gd name="T8" fmla="*/ 64 w 75"/>
                  <a:gd name="T9" fmla="*/ 290 h 84"/>
                  <a:gd name="T10" fmla="*/ 20 w 75"/>
                  <a:gd name="T11" fmla="*/ 618 h 84"/>
                  <a:gd name="T12" fmla="*/ 213 w 75"/>
                  <a:gd name="T13" fmla="*/ 889 h 84"/>
                  <a:gd name="T14" fmla="*/ 649 w 75"/>
                  <a:gd name="T15" fmla="*/ 1023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84">
                    <a:moveTo>
                      <a:pt x="61" y="78"/>
                    </a:moveTo>
                    <a:cubicBezTo>
                      <a:pt x="75" y="70"/>
                      <a:pt x="71" y="62"/>
                      <a:pt x="72" y="49"/>
                    </a:cubicBezTo>
                    <a:cubicBezTo>
                      <a:pt x="73" y="36"/>
                      <a:pt x="70" y="21"/>
                      <a:pt x="60" y="11"/>
                    </a:cubicBezTo>
                    <a:cubicBezTo>
                      <a:pt x="50" y="2"/>
                      <a:pt x="41" y="0"/>
                      <a:pt x="25" y="6"/>
                    </a:cubicBezTo>
                    <a:cubicBezTo>
                      <a:pt x="8" y="11"/>
                      <a:pt x="12" y="12"/>
                      <a:pt x="6" y="22"/>
                    </a:cubicBezTo>
                    <a:cubicBezTo>
                      <a:pt x="0" y="33"/>
                      <a:pt x="0" y="34"/>
                      <a:pt x="2" y="47"/>
                    </a:cubicBezTo>
                    <a:cubicBezTo>
                      <a:pt x="5" y="61"/>
                      <a:pt x="11" y="60"/>
                      <a:pt x="20" y="68"/>
                    </a:cubicBezTo>
                    <a:cubicBezTo>
                      <a:pt x="28" y="76"/>
                      <a:pt x="37" y="84"/>
                      <a:pt x="61" y="78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0" name="Freeform 657">
                <a:extLst>
                  <a:ext uri="{FF2B5EF4-FFF2-40B4-BE49-F238E27FC236}">
                    <a16:creationId xmlns:a16="http://schemas.microsoft.com/office/drawing/2014/main" id="{CC679D0A-E1C1-46F5-9C4D-191EC3955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377"/>
                <a:ext cx="194" cy="250"/>
              </a:xfrm>
              <a:custGeom>
                <a:avLst/>
                <a:gdLst>
                  <a:gd name="T0" fmla="*/ 633 w 88"/>
                  <a:gd name="T1" fmla="*/ 1351 h 106"/>
                  <a:gd name="T2" fmla="*/ 888 w 88"/>
                  <a:gd name="T3" fmla="*/ 1073 h 106"/>
                  <a:gd name="T4" fmla="*/ 933 w 88"/>
                  <a:gd name="T5" fmla="*/ 618 h 106"/>
                  <a:gd name="T6" fmla="*/ 816 w 88"/>
                  <a:gd name="T7" fmla="*/ 356 h 106"/>
                  <a:gd name="T8" fmla="*/ 492 w 88"/>
                  <a:gd name="T9" fmla="*/ 134 h 106"/>
                  <a:gd name="T10" fmla="*/ 428 w 88"/>
                  <a:gd name="T11" fmla="*/ 12 h 106"/>
                  <a:gd name="T12" fmla="*/ 117 w 88"/>
                  <a:gd name="T13" fmla="*/ 524 h 106"/>
                  <a:gd name="T14" fmla="*/ 141 w 88"/>
                  <a:gd name="T15" fmla="*/ 958 h 106"/>
                  <a:gd name="T16" fmla="*/ 384 w 88"/>
                  <a:gd name="T17" fmla="*/ 1236 h 106"/>
                  <a:gd name="T18" fmla="*/ 633 w 88"/>
                  <a:gd name="T19" fmla="*/ 1351 h 1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106">
                    <a:moveTo>
                      <a:pt x="59" y="103"/>
                    </a:moveTo>
                    <a:cubicBezTo>
                      <a:pt x="79" y="97"/>
                      <a:pt x="81" y="95"/>
                      <a:pt x="83" y="82"/>
                    </a:cubicBezTo>
                    <a:cubicBezTo>
                      <a:pt x="85" y="68"/>
                      <a:pt x="88" y="56"/>
                      <a:pt x="87" y="47"/>
                    </a:cubicBezTo>
                    <a:cubicBezTo>
                      <a:pt x="86" y="38"/>
                      <a:pt x="84" y="38"/>
                      <a:pt x="76" y="27"/>
                    </a:cubicBezTo>
                    <a:cubicBezTo>
                      <a:pt x="67" y="15"/>
                      <a:pt x="56" y="9"/>
                      <a:pt x="46" y="10"/>
                    </a:cubicBezTo>
                    <a:cubicBezTo>
                      <a:pt x="36" y="11"/>
                      <a:pt x="49" y="0"/>
                      <a:pt x="40" y="1"/>
                    </a:cubicBezTo>
                    <a:cubicBezTo>
                      <a:pt x="31" y="3"/>
                      <a:pt x="20" y="27"/>
                      <a:pt x="11" y="40"/>
                    </a:cubicBezTo>
                    <a:cubicBezTo>
                      <a:pt x="2" y="53"/>
                      <a:pt x="0" y="69"/>
                      <a:pt x="13" y="73"/>
                    </a:cubicBezTo>
                    <a:cubicBezTo>
                      <a:pt x="25" y="78"/>
                      <a:pt x="32" y="86"/>
                      <a:pt x="36" y="94"/>
                    </a:cubicBezTo>
                    <a:cubicBezTo>
                      <a:pt x="40" y="102"/>
                      <a:pt x="51" y="106"/>
                      <a:pt x="59" y="103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1" name="Freeform 658">
                <a:extLst>
                  <a:ext uri="{FF2B5EF4-FFF2-40B4-BE49-F238E27FC236}">
                    <a16:creationId xmlns:a16="http://schemas.microsoft.com/office/drawing/2014/main" id="{D233B332-58BB-4C65-98CE-E8F41A009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610"/>
                <a:ext cx="86" cy="180"/>
              </a:xfrm>
              <a:custGeom>
                <a:avLst/>
                <a:gdLst>
                  <a:gd name="T0" fmla="*/ 117 w 39"/>
                  <a:gd name="T1" fmla="*/ 981 h 76"/>
                  <a:gd name="T2" fmla="*/ 238 w 39"/>
                  <a:gd name="T3" fmla="*/ 599 h 76"/>
                  <a:gd name="T4" fmla="*/ 108 w 39"/>
                  <a:gd name="T5" fmla="*/ 95 h 76"/>
                  <a:gd name="T6" fmla="*/ 0 w 39"/>
                  <a:gd name="T7" fmla="*/ 0 h 76"/>
                  <a:gd name="T8" fmla="*/ 291 w 39"/>
                  <a:gd name="T9" fmla="*/ 263 h 76"/>
                  <a:gd name="T10" fmla="*/ 64 w 39"/>
                  <a:gd name="T11" fmla="*/ 1009 h 76"/>
                  <a:gd name="T12" fmla="*/ 9 w 39"/>
                  <a:gd name="T13" fmla="*/ 1009 h 76"/>
                  <a:gd name="T14" fmla="*/ 117 w 39"/>
                  <a:gd name="T15" fmla="*/ 981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76">
                    <a:moveTo>
                      <a:pt x="11" y="74"/>
                    </a:moveTo>
                    <a:cubicBezTo>
                      <a:pt x="25" y="66"/>
                      <a:pt x="21" y="58"/>
                      <a:pt x="22" y="45"/>
                    </a:cubicBezTo>
                    <a:cubicBezTo>
                      <a:pt x="23" y="32"/>
                      <a:pt x="20" y="17"/>
                      <a:pt x="10" y="7"/>
                    </a:cubicBezTo>
                    <a:cubicBezTo>
                      <a:pt x="6" y="4"/>
                      <a:pt x="3" y="2"/>
                      <a:pt x="0" y="0"/>
                    </a:cubicBezTo>
                    <a:cubicBezTo>
                      <a:pt x="11" y="2"/>
                      <a:pt x="21" y="8"/>
                      <a:pt x="27" y="20"/>
                    </a:cubicBezTo>
                    <a:cubicBezTo>
                      <a:pt x="34" y="32"/>
                      <a:pt x="39" y="73"/>
                      <a:pt x="6" y="76"/>
                    </a:cubicBezTo>
                    <a:cubicBezTo>
                      <a:pt x="4" y="76"/>
                      <a:pt x="3" y="76"/>
                      <a:pt x="1" y="76"/>
                    </a:cubicBezTo>
                    <a:cubicBezTo>
                      <a:pt x="4" y="75"/>
                      <a:pt x="7" y="75"/>
                      <a:pt x="11" y="74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2" name="Freeform 659">
                <a:extLst>
                  <a:ext uri="{FF2B5EF4-FFF2-40B4-BE49-F238E27FC236}">
                    <a16:creationId xmlns:a16="http://schemas.microsoft.com/office/drawing/2014/main" id="{19AD70FF-487D-48EC-AD82-D9AF21D54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174"/>
                <a:ext cx="210" cy="176"/>
              </a:xfrm>
              <a:custGeom>
                <a:avLst/>
                <a:gdLst>
                  <a:gd name="T0" fmla="*/ 73 w 95"/>
                  <a:gd name="T1" fmla="*/ 969 h 75"/>
                  <a:gd name="T2" fmla="*/ 953 w 95"/>
                  <a:gd name="T3" fmla="*/ 932 h 75"/>
                  <a:gd name="T4" fmla="*/ 953 w 95"/>
                  <a:gd name="T5" fmla="*/ 892 h 75"/>
                  <a:gd name="T6" fmla="*/ 855 w 95"/>
                  <a:gd name="T7" fmla="*/ 28 h 75"/>
                  <a:gd name="T8" fmla="*/ 161 w 95"/>
                  <a:gd name="T9" fmla="*/ 209 h 75"/>
                  <a:gd name="T10" fmla="*/ 64 w 95"/>
                  <a:gd name="T11" fmla="*/ 932 h 75"/>
                  <a:gd name="T12" fmla="*/ 73 w 95"/>
                  <a:gd name="T13" fmla="*/ 96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75">
                    <a:moveTo>
                      <a:pt x="7" y="75"/>
                    </a:moveTo>
                    <a:cubicBezTo>
                      <a:pt x="38" y="75"/>
                      <a:pt x="64" y="75"/>
                      <a:pt x="88" y="72"/>
                    </a:cubicBezTo>
                    <a:cubicBezTo>
                      <a:pt x="88" y="70"/>
                      <a:pt x="88" y="69"/>
                      <a:pt x="88" y="69"/>
                    </a:cubicBezTo>
                    <a:cubicBezTo>
                      <a:pt x="95" y="26"/>
                      <a:pt x="92" y="5"/>
                      <a:pt x="79" y="2"/>
                    </a:cubicBezTo>
                    <a:cubicBezTo>
                      <a:pt x="70" y="0"/>
                      <a:pt x="30" y="10"/>
                      <a:pt x="15" y="16"/>
                    </a:cubicBezTo>
                    <a:cubicBezTo>
                      <a:pt x="1" y="21"/>
                      <a:pt x="0" y="52"/>
                      <a:pt x="6" y="72"/>
                    </a:cubicBezTo>
                    <a:lnTo>
                      <a:pt x="7" y="75"/>
                    </a:ln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3" name="Freeform 660">
                <a:extLst>
                  <a:ext uri="{FF2B5EF4-FFF2-40B4-BE49-F238E27FC236}">
                    <a16:creationId xmlns:a16="http://schemas.microsoft.com/office/drawing/2014/main" id="{D01CB4F3-1779-4F53-B855-9422A6361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070"/>
                <a:ext cx="197" cy="323"/>
              </a:xfrm>
              <a:custGeom>
                <a:avLst/>
                <a:gdLst>
                  <a:gd name="T0" fmla="*/ 564 w 89"/>
                  <a:gd name="T1" fmla="*/ 50 h 137"/>
                  <a:gd name="T2" fmla="*/ 901 w 89"/>
                  <a:gd name="T3" fmla="*/ 627 h 137"/>
                  <a:gd name="T4" fmla="*/ 868 w 89"/>
                  <a:gd name="T5" fmla="*/ 1507 h 137"/>
                  <a:gd name="T6" fmla="*/ 283 w 89"/>
                  <a:gd name="T7" fmla="*/ 1785 h 137"/>
                  <a:gd name="T8" fmla="*/ 33 w 89"/>
                  <a:gd name="T9" fmla="*/ 1245 h 137"/>
                  <a:gd name="T10" fmla="*/ 153 w 89"/>
                  <a:gd name="T11" fmla="*/ 340 h 137"/>
                  <a:gd name="T12" fmla="*/ 564 w 89"/>
                  <a:gd name="T13" fmla="*/ 50 h 1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137">
                    <a:moveTo>
                      <a:pt x="52" y="4"/>
                    </a:moveTo>
                    <a:cubicBezTo>
                      <a:pt x="71" y="8"/>
                      <a:pt x="77" y="23"/>
                      <a:pt x="83" y="48"/>
                    </a:cubicBezTo>
                    <a:cubicBezTo>
                      <a:pt x="88" y="73"/>
                      <a:pt x="89" y="104"/>
                      <a:pt x="80" y="115"/>
                    </a:cubicBezTo>
                    <a:cubicBezTo>
                      <a:pt x="70" y="127"/>
                      <a:pt x="39" y="135"/>
                      <a:pt x="26" y="136"/>
                    </a:cubicBezTo>
                    <a:cubicBezTo>
                      <a:pt x="13" y="137"/>
                      <a:pt x="6" y="112"/>
                      <a:pt x="3" y="95"/>
                    </a:cubicBezTo>
                    <a:cubicBezTo>
                      <a:pt x="0" y="78"/>
                      <a:pt x="7" y="39"/>
                      <a:pt x="14" y="26"/>
                    </a:cubicBezTo>
                    <a:cubicBezTo>
                      <a:pt x="21" y="12"/>
                      <a:pt x="33" y="0"/>
                      <a:pt x="52" y="4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4" name="Freeform 661">
                <a:extLst>
                  <a:ext uri="{FF2B5EF4-FFF2-40B4-BE49-F238E27FC236}">
                    <a16:creationId xmlns:a16="http://schemas.microsoft.com/office/drawing/2014/main" id="{AA3E73AD-E9C6-487B-B2BD-4D50D48E3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181"/>
                <a:ext cx="210" cy="316"/>
              </a:xfrm>
              <a:custGeom>
                <a:avLst/>
                <a:gdLst>
                  <a:gd name="T0" fmla="*/ 802 w 95"/>
                  <a:gd name="T1" fmla="*/ 172 h 134"/>
                  <a:gd name="T2" fmla="*/ 464 w 95"/>
                  <a:gd name="T3" fmla="*/ 172 h 134"/>
                  <a:gd name="T4" fmla="*/ 195 w 95"/>
                  <a:gd name="T5" fmla="*/ 1323 h 134"/>
                  <a:gd name="T6" fmla="*/ 420 w 95"/>
                  <a:gd name="T7" fmla="*/ 1745 h 134"/>
                  <a:gd name="T8" fmla="*/ 561 w 95"/>
                  <a:gd name="T9" fmla="*/ 1663 h 134"/>
                  <a:gd name="T10" fmla="*/ 714 w 95"/>
                  <a:gd name="T11" fmla="*/ 1495 h 134"/>
                  <a:gd name="T12" fmla="*/ 993 w 95"/>
                  <a:gd name="T13" fmla="*/ 1113 h 134"/>
                  <a:gd name="T14" fmla="*/ 855 w 95"/>
                  <a:gd name="T15" fmla="*/ 212 h 1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34">
                    <a:moveTo>
                      <a:pt x="74" y="13"/>
                    </a:moveTo>
                    <a:cubicBezTo>
                      <a:pt x="62" y="0"/>
                      <a:pt x="57" y="0"/>
                      <a:pt x="43" y="13"/>
                    </a:cubicBezTo>
                    <a:cubicBezTo>
                      <a:pt x="29" y="27"/>
                      <a:pt x="0" y="54"/>
                      <a:pt x="18" y="101"/>
                    </a:cubicBezTo>
                    <a:cubicBezTo>
                      <a:pt x="26" y="121"/>
                      <a:pt x="31" y="130"/>
                      <a:pt x="39" y="133"/>
                    </a:cubicBezTo>
                    <a:cubicBezTo>
                      <a:pt x="41" y="134"/>
                      <a:pt x="49" y="131"/>
                      <a:pt x="52" y="127"/>
                    </a:cubicBezTo>
                    <a:cubicBezTo>
                      <a:pt x="55" y="123"/>
                      <a:pt x="59" y="118"/>
                      <a:pt x="66" y="114"/>
                    </a:cubicBezTo>
                    <a:cubicBezTo>
                      <a:pt x="82" y="105"/>
                      <a:pt x="90" y="101"/>
                      <a:pt x="92" y="85"/>
                    </a:cubicBezTo>
                    <a:cubicBezTo>
                      <a:pt x="95" y="68"/>
                      <a:pt x="79" y="16"/>
                      <a:pt x="79" y="16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5" name="Freeform 662">
                <a:extLst>
                  <a:ext uri="{FF2B5EF4-FFF2-40B4-BE49-F238E27FC236}">
                    <a16:creationId xmlns:a16="http://schemas.microsoft.com/office/drawing/2014/main" id="{1191B972-33E5-4249-B65E-97296E78E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075"/>
                <a:ext cx="254" cy="281"/>
              </a:xfrm>
              <a:custGeom>
                <a:avLst/>
                <a:gdLst>
                  <a:gd name="T0" fmla="*/ 1131 w 115"/>
                  <a:gd name="T1" fmla="*/ 0 h 119"/>
                  <a:gd name="T2" fmla="*/ 1122 w 115"/>
                  <a:gd name="T3" fmla="*/ 1344 h 119"/>
                  <a:gd name="T4" fmla="*/ 517 w 115"/>
                  <a:gd name="T5" fmla="*/ 1488 h 119"/>
                  <a:gd name="T6" fmla="*/ 53 w 115"/>
                  <a:gd name="T7" fmla="*/ 1266 h 119"/>
                  <a:gd name="T8" fmla="*/ 117 w 115"/>
                  <a:gd name="T9" fmla="*/ 106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19">
                    <a:moveTo>
                      <a:pt x="105" y="0"/>
                    </a:moveTo>
                    <a:cubicBezTo>
                      <a:pt x="115" y="32"/>
                      <a:pt x="111" y="85"/>
                      <a:pt x="104" y="102"/>
                    </a:cubicBezTo>
                    <a:cubicBezTo>
                      <a:pt x="98" y="119"/>
                      <a:pt x="69" y="113"/>
                      <a:pt x="48" y="113"/>
                    </a:cubicBezTo>
                    <a:cubicBezTo>
                      <a:pt x="27" y="113"/>
                      <a:pt x="10" y="112"/>
                      <a:pt x="5" y="96"/>
                    </a:cubicBezTo>
                    <a:cubicBezTo>
                      <a:pt x="0" y="80"/>
                      <a:pt x="4" y="24"/>
                      <a:pt x="11" y="8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6" name="Freeform 663">
                <a:extLst>
                  <a:ext uri="{FF2B5EF4-FFF2-40B4-BE49-F238E27FC236}">
                    <a16:creationId xmlns:a16="http://schemas.microsoft.com/office/drawing/2014/main" id="{05B68656-DF97-4079-B601-022A3C6F4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138"/>
                <a:ext cx="195" cy="260"/>
              </a:xfrm>
              <a:custGeom>
                <a:avLst/>
                <a:gdLst>
                  <a:gd name="T0" fmla="*/ 64 w 88"/>
                  <a:gd name="T1" fmla="*/ 820 h 110"/>
                  <a:gd name="T2" fmla="*/ 133 w 88"/>
                  <a:gd name="T3" fmla="*/ 144 h 110"/>
                  <a:gd name="T4" fmla="*/ 849 w 88"/>
                  <a:gd name="T5" fmla="*/ 196 h 110"/>
                  <a:gd name="T6" fmla="*/ 840 w 88"/>
                  <a:gd name="T7" fmla="*/ 1085 h 110"/>
                  <a:gd name="T8" fmla="*/ 751 w 88"/>
                  <a:gd name="T9" fmla="*/ 1454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10">
                    <a:moveTo>
                      <a:pt x="6" y="62"/>
                    </a:moveTo>
                    <a:cubicBezTo>
                      <a:pt x="0" y="36"/>
                      <a:pt x="3" y="22"/>
                      <a:pt x="12" y="11"/>
                    </a:cubicBezTo>
                    <a:cubicBezTo>
                      <a:pt x="22" y="0"/>
                      <a:pt x="69" y="1"/>
                      <a:pt x="78" y="15"/>
                    </a:cubicBezTo>
                    <a:cubicBezTo>
                      <a:pt x="88" y="28"/>
                      <a:pt x="80" y="67"/>
                      <a:pt x="77" y="82"/>
                    </a:cubicBezTo>
                    <a:cubicBezTo>
                      <a:pt x="69" y="110"/>
                      <a:pt x="69" y="110"/>
                      <a:pt x="69" y="110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7" name="Freeform 664">
                <a:extLst>
                  <a:ext uri="{FF2B5EF4-FFF2-40B4-BE49-F238E27FC236}">
                    <a16:creationId xmlns:a16="http://schemas.microsoft.com/office/drawing/2014/main" id="{FEE44CD1-31BE-4FFA-9926-F68FB30A9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065"/>
                <a:ext cx="246" cy="311"/>
              </a:xfrm>
              <a:custGeom>
                <a:avLst/>
                <a:gdLst>
                  <a:gd name="T0" fmla="*/ 89 w 111"/>
                  <a:gd name="T1" fmla="*/ 704 h 132"/>
                  <a:gd name="T2" fmla="*/ 545 w 111"/>
                  <a:gd name="T3" fmla="*/ 106 h 132"/>
                  <a:gd name="T4" fmla="*/ 796 w 111"/>
                  <a:gd name="T5" fmla="*/ 745 h 132"/>
                  <a:gd name="T6" fmla="*/ 824 w 111"/>
                  <a:gd name="T7" fmla="*/ 1216 h 132"/>
                  <a:gd name="T8" fmla="*/ 1144 w 111"/>
                  <a:gd name="T9" fmla="*/ 1503 h 132"/>
                  <a:gd name="T10" fmla="*/ 1208 w 111"/>
                  <a:gd name="T11" fmla="*/ 1727 h 132"/>
                  <a:gd name="T12" fmla="*/ 1002 w 111"/>
                  <a:gd name="T13" fmla="*/ 1531 h 132"/>
                  <a:gd name="T14" fmla="*/ 545 w 111"/>
                  <a:gd name="T15" fmla="*/ 1678 h 132"/>
                  <a:gd name="T16" fmla="*/ 89 w 111"/>
                  <a:gd name="T17" fmla="*/ 704 h 1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132">
                    <a:moveTo>
                      <a:pt x="8" y="54"/>
                    </a:moveTo>
                    <a:cubicBezTo>
                      <a:pt x="16" y="9"/>
                      <a:pt x="40" y="0"/>
                      <a:pt x="50" y="8"/>
                    </a:cubicBezTo>
                    <a:cubicBezTo>
                      <a:pt x="58" y="15"/>
                      <a:pt x="68" y="41"/>
                      <a:pt x="73" y="57"/>
                    </a:cubicBezTo>
                    <a:cubicBezTo>
                      <a:pt x="73" y="68"/>
                      <a:pt x="73" y="81"/>
                      <a:pt x="76" y="93"/>
                    </a:cubicBezTo>
                    <a:cubicBezTo>
                      <a:pt x="105" y="115"/>
                      <a:pt x="105" y="115"/>
                      <a:pt x="105" y="115"/>
                    </a:cubicBezTo>
                    <a:cubicBezTo>
                      <a:pt x="111" y="132"/>
                      <a:pt x="111" y="132"/>
                      <a:pt x="111" y="132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50" y="128"/>
                      <a:pt x="50" y="128"/>
                      <a:pt x="50" y="128"/>
                    </a:cubicBezTo>
                    <a:cubicBezTo>
                      <a:pt x="50" y="128"/>
                      <a:pt x="0" y="98"/>
                      <a:pt x="8" y="54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8" name="Freeform 665">
                <a:extLst>
                  <a:ext uri="{FF2B5EF4-FFF2-40B4-BE49-F238E27FC236}">
                    <a16:creationId xmlns:a16="http://schemas.microsoft.com/office/drawing/2014/main" id="{7E54BE7B-A678-4FCB-ABB3-17E7116F5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601"/>
                <a:ext cx="165" cy="198"/>
              </a:xfrm>
              <a:custGeom>
                <a:avLst/>
                <a:gdLst>
                  <a:gd name="T0" fmla="*/ 150 w 75"/>
                  <a:gd name="T1" fmla="*/ 1023 h 84"/>
                  <a:gd name="T2" fmla="*/ 33 w 75"/>
                  <a:gd name="T3" fmla="*/ 644 h 84"/>
                  <a:gd name="T4" fmla="*/ 161 w 75"/>
                  <a:gd name="T5" fmla="*/ 144 h 84"/>
                  <a:gd name="T6" fmla="*/ 532 w 75"/>
                  <a:gd name="T7" fmla="*/ 78 h 84"/>
                  <a:gd name="T8" fmla="*/ 735 w 75"/>
                  <a:gd name="T9" fmla="*/ 290 h 84"/>
                  <a:gd name="T10" fmla="*/ 779 w 75"/>
                  <a:gd name="T11" fmla="*/ 618 h 84"/>
                  <a:gd name="T12" fmla="*/ 585 w 75"/>
                  <a:gd name="T13" fmla="*/ 889 h 84"/>
                  <a:gd name="T14" fmla="*/ 150 w 75"/>
                  <a:gd name="T15" fmla="*/ 1023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84">
                    <a:moveTo>
                      <a:pt x="14" y="78"/>
                    </a:moveTo>
                    <a:cubicBezTo>
                      <a:pt x="0" y="70"/>
                      <a:pt x="4" y="62"/>
                      <a:pt x="3" y="49"/>
                    </a:cubicBezTo>
                    <a:cubicBezTo>
                      <a:pt x="2" y="36"/>
                      <a:pt x="5" y="21"/>
                      <a:pt x="15" y="11"/>
                    </a:cubicBezTo>
                    <a:cubicBezTo>
                      <a:pt x="25" y="2"/>
                      <a:pt x="34" y="0"/>
                      <a:pt x="50" y="6"/>
                    </a:cubicBezTo>
                    <a:cubicBezTo>
                      <a:pt x="67" y="11"/>
                      <a:pt x="63" y="12"/>
                      <a:pt x="69" y="22"/>
                    </a:cubicBezTo>
                    <a:cubicBezTo>
                      <a:pt x="75" y="33"/>
                      <a:pt x="75" y="34"/>
                      <a:pt x="73" y="47"/>
                    </a:cubicBezTo>
                    <a:cubicBezTo>
                      <a:pt x="70" y="61"/>
                      <a:pt x="64" y="60"/>
                      <a:pt x="55" y="68"/>
                    </a:cubicBezTo>
                    <a:cubicBezTo>
                      <a:pt x="47" y="76"/>
                      <a:pt x="38" y="84"/>
                      <a:pt x="14" y="78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9" name="Freeform 666">
                <a:extLst>
                  <a:ext uri="{FF2B5EF4-FFF2-40B4-BE49-F238E27FC236}">
                    <a16:creationId xmlns:a16="http://schemas.microsoft.com/office/drawing/2014/main" id="{BE9A36A1-72C0-4914-99BC-F53B1C48A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367"/>
                <a:ext cx="198" cy="260"/>
              </a:xfrm>
              <a:custGeom>
                <a:avLst/>
                <a:gdLst>
                  <a:gd name="T0" fmla="*/ 310 w 90"/>
                  <a:gd name="T1" fmla="*/ 1413 h 110"/>
                  <a:gd name="T2" fmla="*/ 53 w 90"/>
                  <a:gd name="T3" fmla="*/ 1135 h 110"/>
                  <a:gd name="T4" fmla="*/ 9 w 90"/>
                  <a:gd name="T5" fmla="*/ 676 h 110"/>
                  <a:gd name="T6" fmla="*/ 125 w 90"/>
                  <a:gd name="T7" fmla="*/ 409 h 110"/>
                  <a:gd name="T8" fmla="*/ 416 w 90"/>
                  <a:gd name="T9" fmla="*/ 12 h 110"/>
                  <a:gd name="T10" fmla="*/ 596 w 90"/>
                  <a:gd name="T11" fmla="*/ 196 h 110"/>
                  <a:gd name="T12" fmla="*/ 851 w 90"/>
                  <a:gd name="T13" fmla="*/ 570 h 110"/>
                  <a:gd name="T14" fmla="*/ 851 w 90"/>
                  <a:gd name="T15" fmla="*/ 988 h 110"/>
                  <a:gd name="T16" fmla="*/ 552 w 90"/>
                  <a:gd name="T17" fmla="*/ 1295 h 110"/>
                  <a:gd name="T18" fmla="*/ 310 w 90"/>
                  <a:gd name="T19" fmla="*/ 1413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10">
                    <a:moveTo>
                      <a:pt x="29" y="107"/>
                    </a:moveTo>
                    <a:cubicBezTo>
                      <a:pt x="9" y="101"/>
                      <a:pt x="7" y="99"/>
                      <a:pt x="5" y="86"/>
                    </a:cubicBezTo>
                    <a:cubicBezTo>
                      <a:pt x="3" y="72"/>
                      <a:pt x="0" y="60"/>
                      <a:pt x="1" y="51"/>
                    </a:cubicBezTo>
                    <a:cubicBezTo>
                      <a:pt x="2" y="42"/>
                      <a:pt x="4" y="42"/>
                      <a:pt x="12" y="31"/>
                    </a:cubicBezTo>
                    <a:cubicBezTo>
                      <a:pt x="21" y="19"/>
                      <a:pt x="29" y="0"/>
                      <a:pt x="39" y="1"/>
                    </a:cubicBezTo>
                    <a:cubicBezTo>
                      <a:pt x="49" y="2"/>
                      <a:pt x="47" y="13"/>
                      <a:pt x="56" y="15"/>
                    </a:cubicBezTo>
                    <a:cubicBezTo>
                      <a:pt x="65" y="17"/>
                      <a:pt x="71" y="30"/>
                      <a:pt x="80" y="43"/>
                    </a:cubicBezTo>
                    <a:cubicBezTo>
                      <a:pt x="88" y="56"/>
                      <a:pt x="90" y="66"/>
                      <a:pt x="80" y="75"/>
                    </a:cubicBezTo>
                    <a:cubicBezTo>
                      <a:pt x="69" y="83"/>
                      <a:pt x="57" y="90"/>
                      <a:pt x="52" y="98"/>
                    </a:cubicBezTo>
                    <a:cubicBezTo>
                      <a:pt x="48" y="106"/>
                      <a:pt x="37" y="110"/>
                      <a:pt x="29" y="107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0" name="Freeform 667">
                <a:extLst>
                  <a:ext uri="{FF2B5EF4-FFF2-40B4-BE49-F238E27FC236}">
                    <a16:creationId xmlns:a16="http://schemas.microsoft.com/office/drawing/2014/main" id="{AAB86B39-39AE-4C29-B641-2288514D3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174"/>
                <a:ext cx="210" cy="176"/>
              </a:xfrm>
              <a:custGeom>
                <a:avLst/>
                <a:gdLst>
                  <a:gd name="T0" fmla="*/ 953 w 95"/>
                  <a:gd name="T1" fmla="*/ 969 h 75"/>
                  <a:gd name="T2" fmla="*/ 73 w 95"/>
                  <a:gd name="T3" fmla="*/ 932 h 75"/>
                  <a:gd name="T4" fmla="*/ 73 w 95"/>
                  <a:gd name="T5" fmla="*/ 892 h 75"/>
                  <a:gd name="T6" fmla="*/ 170 w 95"/>
                  <a:gd name="T7" fmla="*/ 28 h 75"/>
                  <a:gd name="T8" fmla="*/ 864 w 95"/>
                  <a:gd name="T9" fmla="*/ 209 h 75"/>
                  <a:gd name="T10" fmla="*/ 962 w 95"/>
                  <a:gd name="T11" fmla="*/ 932 h 75"/>
                  <a:gd name="T12" fmla="*/ 953 w 95"/>
                  <a:gd name="T13" fmla="*/ 96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75">
                    <a:moveTo>
                      <a:pt x="88" y="75"/>
                    </a:moveTo>
                    <a:cubicBezTo>
                      <a:pt x="57" y="75"/>
                      <a:pt x="31" y="75"/>
                      <a:pt x="7" y="72"/>
                    </a:cubicBezTo>
                    <a:cubicBezTo>
                      <a:pt x="7" y="70"/>
                      <a:pt x="7" y="69"/>
                      <a:pt x="7" y="69"/>
                    </a:cubicBezTo>
                    <a:cubicBezTo>
                      <a:pt x="0" y="26"/>
                      <a:pt x="4" y="5"/>
                      <a:pt x="16" y="2"/>
                    </a:cubicBezTo>
                    <a:cubicBezTo>
                      <a:pt x="25" y="0"/>
                      <a:pt x="65" y="10"/>
                      <a:pt x="80" y="16"/>
                    </a:cubicBezTo>
                    <a:cubicBezTo>
                      <a:pt x="94" y="21"/>
                      <a:pt x="95" y="52"/>
                      <a:pt x="89" y="72"/>
                    </a:cubicBezTo>
                    <a:lnTo>
                      <a:pt x="88" y="75"/>
                    </a:ln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1" name="Freeform 668">
                <a:extLst>
                  <a:ext uri="{FF2B5EF4-FFF2-40B4-BE49-F238E27FC236}">
                    <a16:creationId xmlns:a16="http://schemas.microsoft.com/office/drawing/2014/main" id="{45A1AD9C-8E14-4752-BCE2-BE6E75B93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113"/>
                <a:ext cx="274" cy="377"/>
              </a:xfrm>
              <a:custGeom>
                <a:avLst/>
                <a:gdLst>
                  <a:gd name="T0" fmla="*/ 484 w 124"/>
                  <a:gd name="T1" fmla="*/ 144 h 160"/>
                  <a:gd name="T2" fmla="*/ 170 w 124"/>
                  <a:gd name="T3" fmla="*/ 617 h 160"/>
                  <a:gd name="T4" fmla="*/ 73 w 124"/>
                  <a:gd name="T5" fmla="*/ 1294 h 160"/>
                  <a:gd name="T6" fmla="*/ 473 w 124"/>
                  <a:gd name="T7" fmla="*/ 1515 h 160"/>
                  <a:gd name="T8" fmla="*/ 787 w 124"/>
                  <a:gd name="T9" fmla="*/ 1687 h 160"/>
                  <a:gd name="T10" fmla="*/ 972 w 124"/>
                  <a:gd name="T11" fmla="*/ 1937 h 160"/>
                  <a:gd name="T12" fmla="*/ 1240 w 124"/>
                  <a:gd name="T13" fmla="*/ 1727 h 160"/>
                  <a:gd name="T14" fmla="*/ 1069 w 124"/>
                  <a:gd name="T15" fmla="*/ 705 h 160"/>
                  <a:gd name="T16" fmla="*/ 561 w 124"/>
                  <a:gd name="T17" fmla="*/ 134 h 16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4" h="160">
                    <a:moveTo>
                      <a:pt x="45" y="11"/>
                    </a:moveTo>
                    <a:cubicBezTo>
                      <a:pt x="30" y="16"/>
                      <a:pt x="22" y="34"/>
                      <a:pt x="16" y="47"/>
                    </a:cubicBezTo>
                    <a:cubicBezTo>
                      <a:pt x="11" y="57"/>
                      <a:pt x="0" y="88"/>
                      <a:pt x="7" y="99"/>
                    </a:cubicBezTo>
                    <a:cubicBezTo>
                      <a:pt x="13" y="110"/>
                      <a:pt x="34" y="113"/>
                      <a:pt x="44" y="116"/>
                    </a:cubicBezTo>
                    <a:cubicBezTo>
                      <a:pt x="54" y="119"/>
                      <a:pt x="64" y="123"/>
                      <a:pt x="73" y="129"/>
                    </a:cubicBezTo>
                    <a:cubicBezTo>
                      <a:pt x="81" y="134"/>
                      <a:pt x="83" y="142"/>
                      <a:pt x="90" y="148"/>
                    </a:cubicBezTo>
                    <a:cubicBezTo>
                      <a:pt x="104" y="160"/>
                      <a:pt x="110" y="146"/>
                      <a:pt x="115" y="132"/>
                    </a:cubicBezTo>
                    <a:cubicBezTo>
                      <a:pt x="124" y="106"/>
                      <a:pt x="109" y="78"/>
                      <a:pt x="99" y="54"/>
                    </a:cubicBezTo>
                    <a:cubicBezTo>
                      <a:pt x="92" y="39"/>
                      <a:pt x="73" y="0"/>
                      <a:pt x="52" y="10"/>
                    </a:cubicBezTo>
                  </a:path>
                </a:pathLst>
              </a:custGeom>
              <a:solidFill>
                <a:srgbClr val="B925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2" name="Freeform 669">
                <a:extLst>
                  <a:ext uri="{FF2B5EF4-FFF2-40B4-BE49-F238E27FC236}">
                    <a16:creationId xmlns:a16="http://schemas.microsoft.com/office/drawing/2014/main" id="{0F147269-6DA3-4B71-834B-965A8F5EB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2268"/>
                <a:ext cx="137" cy="144"/>
              </a:xfrm>
              <a:custGeom>
                <a:avLst/>
                <a:gdLst>
                  <a:gd name="T0" fmla="*/ 303 w 62"/>
                  <a:gd name="T1" fmla="*/ 12 h 61"/>
                  <a:gd name="T2" fmla="*/ 133 w 62"/>
                  <a:gd name="T3" fmla="*/ 474 h 61"/>
                  <a:gd name="T4" fmla="*/ 356 w 62"/>
                  <a:gd name="T5" fmla="*/ 618 h 61"/>
                  <a:gd name="T6" fmla="*/ 508 w 62"/>
                  <a:gd name="T7" fmla="*/ 803 h 61"/>
                  <a:gd name="T8" fmla="*/ 537 w 62"/>
                  <a:gd name="T9" fmla="*/ 319 h 61"/>
                  <a:gd name="T10" fmla="*/ 356 w 62"/>
                  <a:gd name="T11" fmla="*/ 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61">
                    <a:moveTo>
                      <a:pt x="28" y="1"/>
                    </a:moveTo>
                    <a:cubicBezTo>
                      <a:pt x="15" y="6"/>
                      <a:pt x="0" y="25"/>
                      <a:pt x="12" y="36"/>
                    </a:cubicBezTo>
                    <a:cubicBezTo>
                      <a:pt x="18" y="42"/>
                      <a:pt x="26" y="43"/>
                      <a:pt x="33" y="47"/>
                    </a:cubicBezTo>
                    <a:cubicBezTo>
                      <a:pt x="41" y="51"/>
                      <a:pt x="42" y="56"/>
                      <a:pt x="47" y="61"/>
                    </a:cubicBezTo>
                    <a:cubicBezTo>
                      <a:pt x="62" y="56"/>
                      <a:pt x="53" y="34"/>
                      <a:pt x="50" y="24"/>
                    </a:cubicBezTo>
                    <a:cubicBezTo>
                      <a:pt x="45" y="14"/>
                      <a:pt x="47" y="2"/>
                      <a:pt x="33" y="0"/>
                    </a:cubicBezTo>
                  </a:path>
                </a:pathLst>
              </a:custGeom>
              <a:solidFill>
                <a:srgbClr val="CD7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3" name="Freeform 670">
                <a:extLst>
                  <a:ext uri="{FF2B5EF4-FFF2-40B4-BE49-F238E27FC236}">
                    <a16:creationId xmlns:a16="http://schemas.microsoft.com/office/drawing/2014/main" id="{3615F396-4E2B-49CD-83B6-3F49F7BDE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2221"/>
                <a:ext cx="119" cy="189"/>
              </a:xfrm>
              <a:custGeom>
                <a:avLst/>
                <a:gdLst>
                  <a:gd name="T0" fmla="*/ 408 w 54"/>
                  <a:gd name="T1" fmla="*/ 78 h 80"/>
                  <a:gd name="T2" fmla="*/ 524 w 54"/>
                  <a:gd name="T3" fmla="*/ 737 h 80"/>
                  <a:gd name="T4" fmla="*/ 53 w 54"/>
                  <a:gd name="T5" fmla="*/ 1056 h 80"/>
                  <a:gd name="T6" fmla="*/ 364 w 54"/>
                  <a:gd name="T7" fmla="*/ 610 h 80"/>
                  <a:gd name="T8" fmla="*/ 364 w 54"/>
                  <a:gd name="T9" fmla="*/ 184 h 80"/>
                  <a:gd name="T10" fmla="*/ 383 w 54"/>
                  <a:gd name="T11" fmla="*/ 0 h 80"/>
                  <a:gd name="T12" fmla="*/ 419 w 54"/>
                  <a:gd name="T13" fmla="*/ 66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4" h="80">
                    <a:moveTo>
                      <a:pt x="38" y="6"/>
                    </a:moveTo>
                    <a:cubicBezTo>
                      <a:pt x="44" y="19"/>
                      <a:pt x="54" y="42"/>
                      <a:pt x="49" y="56"/>
                    </a:cubicBezTo>
                    <a:cubicBezTo>
                      <a:pt x="45" y="71"/>
                      <a:pt x="19" y="80"/>
                      <a:pt x="5" y="80"/>
                    </a:cubicBezTo>
                    <a:cubicBezTo>
                      <a:pt x="0" y="65"/>
                      <a:pt x="31" y="60"/>
                      <a:pt x="34" y="46"/>
                    </a:cubicBezTo>
                    <a:cubicBezTo>
                      <a:pt x="37" y="36"/>
                      <a:pt x="36" y="24"/>
                      <a:pt x="34" y="14"/>
                    </a:cubicBezTo>
                    <a:cubicBezTo>
                      <a:pt x="33" y="9"/>
                      <a:pt x="30" y="4"/>
                      <a:pt x="36" y="0"/>
                    </a:cubicBezTo>
                    <a:cubicBezTo>
                      <a:pt x="37" y="1"/>
                      <a:pt x="38" y="4"/>
                      <a:pt x="39" y="5"/>
                    </a:cubicBezTo>
                  </a:path>
                </a:pathLst>
              </a:custGeom>
              <a:solidFill>
                <a:srgbClr val="CD75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4" name="Freeform 671">
                <a:extLst>
                  <a:ext uri="{FF2B5EF4-FFF2-40B4-BE49-F238E27FC236}">
                    <a16:creationId xmlns:a16="http://schemas.microsoft.com/office/drawing/2014/main" id="{7BF74CFF-D3C0-4CBD-9DDD-6DE8BBF4A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329"/>
                <a:ext cx="46" cy="52"/>
              </a:xfrm>
              <a:custGeom>
                <a:avLst/>
                <a:gdLst>
                  <a:gd name="T0" fmla="*/ 61 w 21"/>
                  <a:gd name="T1" fmla="*/ 118 h 22"/>
                  <a:gd name="T2" fmla="*/ 53 w 21"/>
                  <a:gd name="T3" fmla="*/ 78 h 22"/>
                  <a:gd name="T4" fmla="*/ 53 w 21"/>
                  <a:gd name="T5" fmla="*/ 279 h 22"/>
                  <a:gd name="T6" fmla="*/ 202 w 21"/>
                  <a:gd name="T7" fmla="*/ 225 h 22"/>
                  <a:gd name="T8" fmla="*/ 61 w 21"/>
                  <a:gd name="T9" fmla="*/ 106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6" y="9"/>
                    </a:moveTo>
                    <a:cubicBezTo>
                      <a:pt x="6" y="8"/>
                      <a:pt x="6" y="7"/>
                      <a:pt x="5" y="6"/>
                    </a:cubicBezTo>
                    <a:cubicBezTo>
                      <a:pt x="2" y="9"/>
                      <a:pt x="0" y="19"/>
                      <a:pt x="5" y="21"/>
                    </a:cubicBezTo>
                    <a:cubicBezTo>
                      <a:pt x="7" y="22"/>
                      <a:pt x="16" y="17"/>
                      <a:pt x="19" y="17"/>
                    </a:cubicBezTo>
                    <a:cubicBezTo>
                      <a:pt x="21" y="6"/>
                      <a:pt x="14" y="0"/>
                      <a:pt x="6" y="8"/>
                    </a:cubicBezTo>
                  </a:path>
                </a:pathLst>
              </a:custGeom>
              <a:solidFill>
                <a:srgbClr val="DDA5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5" name="Freeform 672">
                <a:extLst>
                  <a:ext uri="{FF2B5EF4-FFF2-40B4-BE49-F238E27FC236}">
                    <a16:creationId xmlns:a16="http://schemas.microsoft.com/office/drawing/2014/main" id="{0372800F-8C73-4A4B-89B0-95DBFAC12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334"/>
                <a:ext cx="44" cy="38"/>
              </a:xfrm>
              <a:custGeom>
                <a:avLst/>
                <a:gdLst>
                  <a:gd name="T0" fmla="*/ 33 w 20"/>
                  <a:gd name="T1" fmla="*/ 29 h 16"/>
                  <a:gd name="T2" fmla="*/ 125 w 20"/>
                  <a:gd name="T3" fmla="*/ 164 h 16"/>
                  <a:gd name="T4" fmla="*/ 213 w 20"/>
                  <a:gd name="T5" fmla="*/ 57 h 16"/>
                  <a:gd name="T6" fmla="*/ 106 w 20"/>
                  <a:gd name="T7" fmla="*/ 0 h 16"/>
                  <a:gd name="T8" fmla="*/ 88 w 20"/>
                  <a:gd name="T9" fmla="*/ 2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3" y="2"/>
                    </a:moveTo>
                    <a:cubicBezTo>
                      <a:pt x="0" y="13"/>
                      <a:pt x="5" y="16"/>
                      <a:pt x="12" y="12"/>
                    </a:cubicBezTo>
                    <a:cubicBezTo>
                      <a:pt x="15" y="10"/>
                      <a:pt x="18" y="6"/>
                      <a:pt x="20" y="4"/>
                    </a:cubicBezTo>
                    <a:cubicBezTo>
                      <a:pt x="17" y="2"/>
                      <a:pt x="13" y="1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</a:path>
                </a:pathLst>
              </a:custGeom>
              <a:solidFill>
                <a:srgbClr val="DDA5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6" name="Freeform 673">
                <a:extLst>
                  <a:ext uri="{FF2B5EF4-FFF2-40B4-BE49-F238E27FC236}">
                    <a16:creationId xmlns:a16="http://schemas.microsoft.com/office/drawing/2014/main" id="{83560BA7-2126-4E45-86CD-EBB63BCC3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2355"/>
                <a:ext cx="40" cy="38"/>
              </a:xfrm>
              <a:custGeom>
                <a:avLst/>
                <a:gdLst>
                  <a:gd name="T0" fmla="*/ 118 w 18"/>
                  <a:gd name="T1" fmla="*/ 0 h 16"/>
                  <a:gd name="T2" fmla="*/ 153 w 18"/>
                  <a:gd name="T3" fmla="*/ 147 h 16"/>
                  <a:gd name="T4" fmla="*/ 109 w 18"/>
                  <a:gd name="T5" fmla="*/ 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11" y="0"/>
                    </a:moveTo>
                    <a:cubicBezTo>
                      <a:pt x="0" y="3"/>
                      <a:pt x="8" y="16"/>
                      <a:pt x="14" y="11"/>
                    </a:cubicBezTo>
                    <a:cubicBezTo>
                      <a:pt x="18" y="7"/>
                      <a:pt x="12" y="2"/>
                      <a:pt x="10" y="1"/>
                    </a:cubicBezTo>
                  </a:path>
                </a:pathLst>
              </a:custGeom>
              <a:solidFill>
                <a:srgbClr val="F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7" name="Freeform 674">
                <a:extLst>
                  <a:ext uri="{FF2B5EF4-FFF2-40B4-BE49-F238E27FC236}">
                    <a16:creationId xmlns:a16="http://schemas.microsoft.com/office/drawing/2014/main" id="{310126C4-E8C2-407B-B9FD-EEE4F4000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322"/>
                <a:ext cx="36" cy="29"/>
              </a:xfrm>
              <a:custGeom>
                <a:avLst/>
                <a:gdLst>
                  <a:gd name="T0" fmla="*/ 72 w 16"/>
                  <a:gd name="T1" fmla="*/ 0 h 12"/>
                  <a:gd name="T2" fmla="*/ 126 w 16"/>
                  <a:gd name="T3" fmla="*/ 0 h 12"/>
                  <a:gd name="T4" fmla="*/ 117 w 16"/>
                  <a:gd name="T5" fmla="*/ 1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6" y="0"/>
                    </a:moveTo>
                    <a:cubicBezTo>
                      <a:pt x="0" y="12"/>
                      <a:pt x="16" y="7"/>
                      <a:pt x="11" y="0"/>
                    </a:cubicBezTo>
                    <a:cubicBezTo>
                      <a:pt x="10" y="0"/>
                      <a:pt x="11" y="1"/>
                      <a:pt x="10" y="1"/>
                    </a:cubicBezTo>
                  </a:path>
                </a:pathLst>
              </a:custGeom>
              <a:solidFill>
                <a:srgbClr val="F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8" name="Freeform 675">
                <a:extLst>
                  <a:ext uri="{FF2B5EF4-FFF2-40B4-BE49-F238E27FC236}">
                    <a16:creationId xmlns:a16="http://schemas.microsoft.com/office/drawing/2014/main" id="{2E0B1C65-F6A0-4EA4-9F5E-7AFF3C2C0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8" y="2530"/>
                <a:ext cx="423" cy="408"/>
              </a:xfrm>
              <a:custGeom>
                <a:avLst/>
                <a:gdLst>
                  <a:gd name="T0" fmla="*/ 1207 w 191"/>
                  <a:gd name="T1" fmla="*/ 28 h 173"/>
                  <a:gd name="T2" fmla="*/ 1446 w 191"/>
                  <a:gd name="T3" fmla="*/ 12 h 173"/>
                  <a:gd name="T4" fmla="*/ 1663 w 191"/>
                  <a:gd name="T5" fmla="*/ 12 h 173"/>
                  <a:gd name="T6" fmla="*/ 1978 w 191"/>
                  <a:gd name="T7" fmla="*/ 0 h 173"/>
                  <a:gd name="T8" fmla="*/ 1716 w 191"/>
                  <a:gd name="T9" fmla="*/ 368 h 173"/>
                  <a:gd name="T10" fmla="*/ 1683 w 191"/>
                  <a:gd name="T11" fmla="*/ 512 h 173"/>
                  <a:gd name="T12" fmla="*/ 1466 w 191"/>
                  <a:gd name="T13" fmla="*/ 561 h 173"/>
                  <a:gd name="T14" fmla="*/ 1065 w 191"/>
                  <a:gd name="T15" fmla="*/ 590 h 173"/>
                  <a:gd name="T16" fmla="*/ 465 w 191"/>
                  <a:gd name="T17" fmla="*/ 1236 h 173"/>
                  <a:gd name="T18" fmla="*/ 250 w 191"/>
                  <a:gd name="T19" fmla="*/ 1641 h 173"/>
                  <a:gd name="T20" fmla="*/ 89 w 191"/>
                  <a:gd name="T21" fmla="*/ 2269 h 173"/>
                  <a:gd name="T22" fmla="*/ 153 w 191"/>
                  <a:gd name="T23" fmla="*/ 1274 h 173"/>
                  <a:gd name="T24" fmla="*/ 421 w 191"/>
                  <a:gd name="T25" fmla="*/ 684 h 173"/>
                  <a:gd name="T26" fmla="*/ 1163 w 191"/>
                  <a:gd name="T27" fmla="*/ 50 h 17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1" h="173">
                    <a:moveTo>
                      <a:pt x="111" y="2"/>
                    </a:moveTo>
                    <a:cubicBezTo>
                      <a:pt x="114" y="14"/>
                      <a:pt x="129" y="8"/>
                      <a:pt x="133" y="1"/>
                    </a:cubicBezTo>
                    <a:cubicBezTo>
                      <a:pt x="140" y="6"/>
                      <a:pt x="147" y="10"/>
                      <a:pt x="153" y="1"/>
                    </a:cubicBezTo>
                    <a:cubicBezTo>
                      <a:pt x="162" y="6"/>
                      <a:pt x="175" y="13"/>
                      <a:pt x="182" y="0"/>
                    </a:cubicBezTo>
                    <a:cubicBezTo>
                      <a:pt x="191" y="29"/>
                      <a:pt x="171" y="14"/>
                      <a:pt x="158" y="28"/>
                    </a:cubicBezTo>
                    <a:cubicBezTo>
                      <a:pt x="156" y="31"/>
                      <a:pt x="159" y="35"/>
                      <a:pt x="155" y="39"/>
                    </a:cubicBezTo>
                    <a:cubicBezTo>
                      <a:pt x="150" y="43"/>
                      <a:pt x="141" y="42"/>
                      <a:pt x="135" y="43"/>
                    </a:cubicBezTo>
                    <a:cubicBezTo>
                      <a:pt x="122" y="44"/>
                      <a:pt x="111" y="41"/>
                      <a:pt x="98" y="45"/>
                    </a:cubicBezTo>
                    <a:cubicBezTo>
                      <a:pt x="72" y="54"/>
                      <a:pt x="58" y="74"/>
                      <a:pt x="43" y="94"/>
                    </a:cubicBezTo>
                    <a:cubicBezTo>
                      <a:pt x="35" y="104"/>
                      <a:pt x="27" y="112"/>
                      <a:pt x="23" y="125"/>
                    </a:cubicBezTo>
                    <a:cubicBezTo>
                      <a:pt x="18" y="139"/>
                      <a:pt x="13" y="159"/>
                      <a:pt x="8" y="173"/>
                    </a:cubicBezTo>
                    <a:cubicBezTo>
                      <a:pt x="0" y="151"/>
                      <a:pt x="9" y="119"/>
                      <a:pt x="14" y="97"/>
                    </a:cubicBezTo>
                    <a:cubicBezTo>
                      <a:pt x="19" y="80"/>
                      <a:pt x="27" y="64"/>
                      <a:pt x="39" y="52"/>
                    </a:cubicBezTo>
                    <a:cubicBezTo>
                      <a:pt x="59" y="31"/>
                      <a:pt x="79" y="9"/>
                      <a:pt x="107" y="4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9" name="Freeform 676">
                <a:extLst>
                  <a:ext uri="{FF2B5EF4-FFF2-40B4-BE49-F238E27FC236}">
                    <a16:creationId xmlns:a16="http://schemas.microsoft.com/office/drawing/2014/main" id="{FC467EA3-9264-4256-BF1A-D1AA7D036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511"/>
                <a:ext cx="526" cy="448"/>
              </a:xfrm>
              <a:custGeom>
                <a:avLst/>
                <a:gdLst>
                  <a:gd name="T0" fmla="*/ 323 w 238"/>
                  <a:gd name="T1" fmla="*/ 144 h 190"/>
                  <a:gd name="T2" fmla="*/ 152 w 238"/>
                  <a:gd name="T3" fmla="*/ 618 h 190"/>
                  <a:gd name="T4" fmla="*/ 64 w 238"/>
                  <a:gd name="T5" fmla="*/ 1294 h 190"/>
                  <a:gd name="T6" fmla="*/ 20 w 238"/>
                  <a:gd name="T7" fmla="*/ 1891 h 190"/>
                  <a:gd name="T8" fmla="*/ 64 w 238"/>
                  <a:gd name="T9" fmla="*/ 2490 h 190"/>
                  <a:gd name="T10" fmla="*/ 312 w 238"/>
                  <a:gd name="T11" fmla="*/ 1167 h 190"/>
                  <a:gd name="T12" fmla="*/ 597 w 238"/>
                  <a:gd name="T13" fmla="*/ 828 h 190"/>
                  <a:gd name="T14" fmla="*/ 981 w 238"/>
                  <a:gd name="T15" fmla="*/ 540 h 190"/>
                  <a:gd name="T16" fmla="*/ 1587 w 238"/>
                  <a:gd name="T17" fmla="*/ 667 h 190"/>
                  <a:gd name="T18" fmla="*/ 1934 w 238"/>
                  <a:gd name="T19" fmla="*/ 929 h 190"/>
                  <a:gd name="T20" fmla="*/ 2321 w 238"/>
                  <a:gd name="T21" fmla="*/ 1285 h 190"/>
                  <a:gd name="T22" fmla="*/ 2462 w 238"/>
                  <a:gd name="T23" fmla="*/ 2124 h 190"/>
                  <a:gd name="T24" fmla="*/ 2292 w 238"/>
                  <a:gd name="T25" fmla="*/ 967 h 190"/>
                  <a:gd name="T26" fmla="*/ 1587 w 238"/>
                  <a:gd name="T27" fmla="*/ 222 h 190"/>
                  <a:gd name="T28" fmla="*/ 855 w 238"/>
                  <a:gd name="T29" fmla="*/ 28 h 190"/>
                  <a:gd name="T30" fmla="*/ 429 w 238"/>
                  <a:gd name="T31" fmla="*/ 78 h 19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38" h="190">
                    <a:moveTo>
                      <a:pt x="30" y="11"/>
                    </a:moveTo>
                    <a:cubicBezTo>
                      <a:pt x="16" y="22"/>
                      <a:pt x="19" y="31"/>
                      <a:pt x="14" y="47"/>
                    </a:cubicBezTo>
                    <a:cubicBezTo>
                      <a:pt x="9" y="64"/>
                      <a:pt x="7" y="82"/>
                      <a:pt x="6" y="99"/>
                    </a:cubicBezTo>
                    <a:cubicBezTo>
                      <a:pt x="5" y="115"/>
                      <a:pt x="4" y="129"/>
                      <a:pt x="2" y="144"/>
                    </a:cubicBezTo>
                    <a:cubicBezTo>
                      <a:pt x="0" y="157"/>
                      <a:pt x="0" y="178"/>
                      <a:pt x="6" y="190"/>
                    </a:cubicBezTo>
                    <a:cubicBezTo>
                      <a:pt x="19" y="158"/>
                      <a:pt x="16" y="121"/>
                      <a:pt x="29" y="89"/>
                    </a:cubicBezTo>
                    <a:cubicBezTo>
                      <a:pt x="35" y="76"/>
                      <a:pt x="46" y="74"/>
                      <a:pt x="55" y="63"/>
                    </a:cubicBezTo>
                    <a:cubicBezTo>
                      <a:pt x="65" y="51"/>
                      <a:pt x="73" y="43"/>
                      <a:pt x="91" y="41"/>
                    </a:cubicBezTo>
                    <a:cubicBezTo>
                      <a:pt x="110" y="38"/>
                      <a:pt x="130" y="41"/>
                      <a:pt x="147" y="51"/>
                    </a:cubicBezTo>
                    <a:cubicBezTo>
                      <a:pt x="157" y="56"/>
                      <a:pt x="171" y="64"/>
                      <a:pt x="179" y="71"/>
                    </a:cubicBezTo>
                    <a:cubicBezTo>
                      <a:pt x="191" y="80"/>
                      <a:pt x="209" y="83"/>
                      <a:pt x="215" y="98"/>
                    </a:cubicBezTo>
                    <a:cubicBezTo>
                      <a:pt x="221" y="110"/>
                      <a:pt x="232" y="130"/>
                      <a:pt x="228" y="162"/>
                    </a:cubicBezTo>
                    <a:cubicBezTo>
                      <a:pt x="238" y="128"/>
                      <a:pt x="223" y="92"/>
                      <a:pt x="212" y="74"/>
                    </a:cubicBezTo>
                    <a:cubicBezTo>
                      <a:pt x="197" y="50"/>
                      <a:pt x="173" y="29"/>
                      <a:pt x="147" y="17"/>
                    </a:cubicBezTo>
                    <a:cubicBezTo>
                      <a:pt x="126" y="8"/>
                      <a:pt x="101" y="3"/>
                      <a:pt x="79" y="2"/>
                    </a:cubicBezTo>
                    <a:cubicBezTo>
                      <a:pt x="66" y="1"/>
                      <a:pt x="51" y="0"/>
                      <a:pt x="40" y="6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0" name="Freeform 677">
                <a:extLst>
                  <a:ext uri="{FF2B5EF4-FFF2-40B4-BE49-F238E27FC236}">
                    <a16:creationId xmlns:a16="http://schemas.microsoft.com/office/drawing/2014/main" id="{03B13C16-ACC1-4B32-88DC-79911BA2C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520"/>
                <a:ext cx="182" cy="161"/>
              </a:xfrm>
              <a:custGeom>
                <a:avLst/>
                <a:gdLst>
                  <a:gd name="T0" fmla="*/ 53 w 82"/>
                  <a:gd name="T1" fmla="*/ 902 h 68"/>
                  <a:gd name="T2" fmla="*/ 626 w 82"/>
                  <a:gd name="T3" fmla="*/ 331 h 68"/>
                  <a:gd name="T4" fmla="*/ 861 w 82"/>
                  <a:gd name="T5" fmla="*/ 185 h 68"/>
                  <a:gd name="T6" fmla="*/ 699 w 82"/>
                  <a:gd name="T7" fmla="*/ 0 h 68"/>
                  <a:gd name="T8" fmla="*/ 218 w 82"/>
                  <a:gd name="T9" fmla="*/ 156 h 68"/>
                  <a:gd name="T10" fmla="*/ 89 w 82"/>
                  <a:gd name="T11" fmla="*/ 71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2" h="68">
                    <a:moveTo>
                      <a:pt x="5" y="68"/>
                    </a:moveTo>
                    <a:cubicBezTo>
                      <a:pt x="12" y="50"/>
                      <a:pt x="40" y="32"/>
                      <a:pt x="57" y="25"/>
                    </a:cubicBezTo>
                    <a:cubicBezTo>
                      <a:pt x="65" y="22"/>
                      <a:pt x="76" y="23"/>
                      <a:pt x="79" y="14"/>
                    </a:cubicBezTo>
                    <a:cubicBezTo>
                      <a:pt x="82" y="3"/>
                      <a:pt x="72" y="1"/>
                      <a:pt x="64" y="0"/>
                    </a:cubicBezTo>
                    <a:cubicBezTo>
                      <a:pt x="49" y="0"/>
                      <a:pt x="31" y="3"/>
                      <a:pt x="20" y="12"/>
                    </a:cubicBezTo>
                    <a:cubicBezTo>
                      <a:pt x="10" y="20"/>
                      <a:pt x="0" y="41"/>
                      <a:pt x="8" y="54"/>
                    </a:cubicBezTo>
                  </a:path>
                </a:pathLst>
              </a:custGeom>
              <a:solidFill>
                <a:srgbClr val="F6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1" name="Freeform 678">
                <a:extLst>
                  <a:ext uri="{FF2B5EF4-FFF2-40B4-BE49-F238E27FC236}">
                    <a16:creationId xmlns:a16="http://schemas.microsoft.com/office/drawing/2014/main" id="{12926131-1080-4DDD-BB41-D2A28E718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424"/>
                <a:ext cx="148" cy="403"/>
              </a:xfrm>
              <a:custGeom>
                <a:avLst/>
                <a:gdLst>
                  <a:gd name="T0" fmla="*/ 590 w 67"/>
                  <a:gd name="T1" fmla="*/ 1233 h 171"/>
                  <a:gd name="T2" fmla="*/ 484 w 67"/>
                  <a:gd name="T3" fmla="*/ 773 h 171"/>
                  <a:gd name="T4" fmla="*/ 367 w 67"/>
                  <a:gd name="T5" fmla="*/ 377 h 171"/>
                  <a:gd name="T6" fmla="*/ 141 w 67"/>
                  <a:gd name="T7" fmla="*/ 115 h 171"/>
                  <a:gd name="T8" fmla="*/ 239 w 67"/>
                  <a:gd name="T9" fmla="*/ 1727 h 171"/>
                  <a:gd name="T10" fmla="*/ 420 w 67"/>
                  <a:gd name="T11" fmla="*/ 1989 h 171"/>
                  <a:gd name="T12" fmla="*/ 537 w 67"/>
                  <a:gd name="T13" fmla="*/ 2239 h 171"/>
                  <a:gd name="T14" fmla="*/ 722 w 67"/>
                  <a:gd name="T15" fmla="*/ 1494 h 171"/>
                  <a:gd name="T16" fmla="*/ 590 w 67"/>
                  <a:gd name="T17" fmla="*/ 1233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71">
                    <a:moveTo>
                      <a:pt x="55" y="94"/>
                    </a:moveTo>
                    <a:cubicBezTo>
                      <a:pt x="50" y="83"/>
                      <a:pt x="53" y="70"/>
                      <a:pt x="45" y="59"/>
                    </a:cubicBezTo>
                    <a:cubicBezTo>
                      <a:pt x="37" y="47"/>
                      <a:pt x="36" y="43"/>
                      <a:pt x="34" y="29"/>
                    </a:cubicBezTo>
                    <a:cubicBezTo>
                      <a:pt x="32" y="22"/>
                      <a:pt x="25" y="0"/>
                      <a:pt x="13" y="9"/>
                    </a:cubicBezTo>
                    <a:cubicBezTo>
                      <a:pt x="0" y="48"/>
                      <a:pt x="4" y="103"/>
                      <a:pt x="22" y="132"/>
                    </a:cubicBezTo>
                    <a:cubicBezTo>
                      <a:pt x="30" y="135"/>
                      <a:pt x="37" y="142"/>
                      <a:pt x="39" y="152"/>
                    </a:cubicBezTo>
                    <a:cubicBezTo>
                      <a:pt x="41" y="163"/>
                      <a:pt x="46" y="167"/>
                      <a:pt x="50" y="171"/>
                    </a:cubicBezTo>
                    <a:cubicBezTo>
                      <a:pt x="52" y="151"/>
                      <a:pt x="57" y="131"/>
                      <a:pt x="67" y="114"/>
                    </a:cubicBezTo>
                    <a:cubicBezTo>
                      <a:pt x="64" y="106"/>
                      <a:pt x="58" y="102"/>
                      <a:pt x="55" y="94"/>
                    </a:cubicBezTo>
                    <a:close/>
                  </a:path>
                </a:pathLst>
              </a:custGeom>
              <a:solidFill>
                <a:srgbClr val="EB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2" name="Freeform 679">
                <a:extLst>
                  <a:ext uri="{FF2B5EF4-FFF2-40B4-BE49-F238E27FC236}">
                    <a16:creationId xmlns:a16="http://schemas.microsoft.com/office/drawing/2014/main" id="{22F43BD5-38CB-4587-9C66-20192FD15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424"/>
                <a:ext cx="148" cy="403"/>
              </a:xfrm>
              <a:custGeom>
                <a:avLst/>
                <a:gdLst>
                  <a:gd name="T0" fmla="*/ 133 w 67"/>
                  <a:gd name="T1" fmla="*/ 1233 h 171"/>
                  <a:gd name="T2" fmla="*/ 239 w 67"/>
                  <a:gd name="T3" fmla="*/ 773 h 171"/>
                  <a:gd name="T4" fmla="*/ 356 w 67"/>
                  <a:gd name="T5" fmla="*/ 377 h 171"/>
                  <a:gd name="T6" fmla="*/ 581 w 67"/>
                  <a:gd name="T7" fmla="*/ 115 h 171"/>
                  <a:gd name="T8" fmla="*/ 484 w 67"/>
                  <a:gd name="T9" fmla="*/ 1727 h 171"/>
                  <a:gd name="T10" fmla="*/ 303 w 67"/>
                  <a:gd name="T11" fmla="*/ 1989 h 171"/>
                  <a:gd name="T12" fmla="*/ 186 w 67"/>
                  <a:gd name="T13" fmla="*/ 2239 h 171"/>
                  <a:gd name="T14" fmla="*/ 0 w 67"/>
                  <a:gd name="T15" fmla="*/ 1494 h 171"/>
                  <a:gd name="T16" fmla="*/ 133 w 67"/>
                  <a:gd name="T17" fmla="*/ 1233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71">
                    <a:moveTo>
                      <a:pt x="12" y="94"/>
                    </a:moveTo>
                    <a:cubicBezTo>
                      <a:pt x="18" y="83"/>
                      <a:pt x="14" y="70"/>
                      <a:pt x="22" y="59"/>
                    </a:cubicBezTo>
                    <a:cubicBezTo>
                      <a:pt x="30" y="47"/>
                      <a:pt x="31" y="43"/>
                      <a:pt x="33" y="29"/>
                    </a:cubicBezTo>
                    <a:cubicBezTo>
                      <a:pt x="35" y="22"/>
                      <a:pt x="43" y="0"/>
                      <a:pt x="54" y="9"/>
                    </a:cubicBezTo>
                    <a:cubicBezTo>
                      <a:pt x="67" y="48"/>
                      <a:pt x="63" y="103"/>
                      <a:pt x="45" y="132"/>
                    </a:cubicBezTo>
                    <a:cubicBezTo>
                      <a:pt x="37" y="135"/>
                      <a:pt x="31" y="142"/>
                      <a:pt x="28" y="152"/>
                    </a:cubicBezTo>
                    <a:cubicBezTo>
                      <a:pt x="26" y="163"/>
                      <a:pt x="21" y="167"/>
                      <a:pt x="17" y="171"/>
                    </a:cubicBezTo>
                    <a:cubicBezTo>
                      <a:pt x="15" y="151"/>
                      <a:pt x="10" y="131"/>
                      <a:pt x="0" y="114"/>
                    </a:cubicBezTo>
                    <a:cubicBezTo>
                      <a:pt x="3" y="106"/>
                      <a:pt x="9" y="102"/>
                      <a:pt x="12" y="94"/>
                    </a:cubicBezTo>
                    <a:close/>
                  </a:path>
                </a:pathLst>
              </a:custGeom>
              <a:solidFill>
                <a:srgbClr val="EB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3" name="Freeform 680">
                <a:extLst>
                  <a:ext uri="{FF2B5EF4-FFF2-40B4-BE49-F238E27FC236}">
                    <a16:creationId xmlns:a16="http://schemas.microsoft.com/office/drawing/2014/main" id="{A5DED9D8-165E-409D-87CD-F4C2D0A49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0" y="1995"/>
                <a:ext cx="475" cy="273"/>
              </a:xfrm>
              <a:custGeom>
                <a:avLst/>
                <a:gdLst>
                  <a:gd name="T0" fmla="*/ 981 w 215"/>
                  <a:gd name="T1" fmla="*/ 49 h 116"/>
                  <a:gd name="T2" fmla="*/ 73 w 215"/>
                  <a:gd name="T3" fmla="*/ 1280 h 116"/>
                  <a:gd name="T4" fmla="*/ 88 w 215"/>
                  <a:gd name="T5" fmla="*/ 1511 h 116"/>
                  <a:gd name="T6" fmla="*/ 97 w 215"/>
                  <a:gd name="T7" fmla="*/ 1341 h 116"/>
                  <a:gd name="T8" fmla="*/ 150 w 215"/>
                  <a:gd name="T9" fmla="*/ 1080 h 116"/>
                  <a:gd name="T10" fmla="*/ 429 w 215"/>
                  <a:gd name="T11" fmla="*/ 520 h 116"/>
                  <a:gd name="T12" fmla="*/ 1401 w 215"/>
                  <a:gd name="T13" fmla="*/ 209 h 116"/>
                  <a:gd name="T14" fmla="*/ 1962 w 215"/>
                  <a:gd name="T15" fmla="*/ 675 h 116"/>
                  <a:gd name="T16" fmla="*/ 2158 w 215"/>
                  <a:gd name="T17" fmla="*/ 953 h 116"/>
                  <a:gd name="T18" fmla="*/ 2318 w 215"/>
                  <a:gd name="T19" fmla="*/ 1252 h 116"/>
                  <a:gd name="T20" fmla="*/ 981 w 215"/>
                  <a:gd name="T21" fmla="*/ 49 h 11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5" h="116">
                    <a:moveTo>
                      <a:pt x="91" y="4"/>
                    </a:moveTo>
                    <a:cubicBezTo>
                      <a:pt x="58" y="7"/>
                      <a:pt x="0" y="29"/>
                      <a:pt x="7" y="98"/>
                    </a:cubicBezTo>
                    <a:cubicBezTo>
                      <a:pt x="8" y="105"/>
                      <a:pt x="8" y="111"/>
                      <a:pt x="8" y="116"/>
                    </a:cubicBezTo>
                    <a:cubicBezTo>
                      <a:pt x="9" y="112"/>
                      <a:pt x="8" y="107"/>
                      <a:pt x="9" y="103"/>
                    </a:cubicBezTo>
                    <a:cubicBezTo>
                      <a:pt x="10" y="96"/>
                      <a:pt x="11" y="90"/>
                      <a:pt x="14" y="83"/>
                    </a:cubicBezTo>
                    <a:cubicBezTo>
                      <a:pt x="19" y="69"/>
                      <a:pt x="29" y="50"/>
                      <a:pt x="40" y="40"/>
                    </a:cubicBezTo>
                    <a:cubicBezTo>
                      <a:pt x="65" y="16"/>
                      <a:pt x="95" y="8"/>
                      <a:pt x="130" y="16"/>
                    </a:cubicBezTo>
                    <a:cubicBezTo>
                      <a:pt x="152" y="22"/>
                      <a:pt x="168" y="35"/>
                      <a:pt x="182" y="52"/>
                    </a:cubicBezTo>
                    <a:cubicBezTo>
                      <a:pt x="187" y="60"/>
                      <a:pt x="194" y="66"/>
                      <a:pt x="200" y="73"/>
                    </a:cubicBezTo>
                    <a:cubicBezTo>
                      <a:pt x="205" y="80"/>
                      <a:pt x="208" y="92"/>
                      <a:pt x="215" y="96"/>
                    </a:cubicBezTo>
                    <a:cubicBezTo>
                      <a:pt x="182" y="26"/>
                      <a:pt x="134" y="0"/>
                      <a:pt x="91" y="4"/>
                    </a:cubicBezTo>
                    <a:close/>
                  </a:path>
                </a:pathLst>
              </a:custGeom>
              <a:solidFill>
                <a:srgbClr val="800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4" name="Freeform 681">
                <a:extLst>
                  <a:ext uri="{FF2B5EF4-FFF2-40B4-BE49-F238E27FC236}">
                    <a16:creationId xmlns:a16="http://schemas.microsoft.com/office/drawing/2014/main" id="{E500CFEA-8CA0-4A1B-BDCA-87D68BDAF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457"/>
                <a:ext cx="141" cy="226"/>
              </a:xfrm>
              <a:custGeom>
                <a:avLst/>
                <a:gdLst>
                  <a:gd name="T0" fmla="*/ 0 w 64"/>
                  <a:gd name="T1" fmla="*/ 0 h 96"/>
                  <a:gd name="T2" fmla="*/ 73 w 64"/>
                  <a:gd name="T3" fmla="*/ 742 h 96"/>
                  <a:gd name="T4" fmla="*/ 205 w 64"/>
                  <a:gd name="T5" fmla="*/ 1252 h 96"/>
                  <a:gd name="T6" fmla="*/ 685 w 64"/>
                  <a:gd name="T7" fmla="*/ 666 h 96"/>
                  <a:gd name="T8" fmla="*/ 399 w 64"/>
                  <a:gd name="T9" fmla="*/ 819 h 96"/>
                  <a:gd name="T10" fmla="*/ 181 w 64"/>
                  <a:gd name="T11" fmla="*/ 598 h 96"/>
                  <a:gd name="T12" fmla="*/ 64 w 64"/>
                  <a:gd name="T13" fmla="*/ 261 h 96"/>
                  <a:gd name="T14" fmla="*/ 9 w 64"/>
                  <a:gd name="T15" fmla="*/ 106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96">
                    <a:moveTo>
                      <a:pt x="0" y="0"/>
                    </a:moveTo>
                    <a:cubicBezTo>
                      <a:pt x="1" y="19"/>
                      <a:pt x="3" y="38"/>
                      <a:pt x="7" y="57"/>
                    </a:cubicBezTo>
                    <a:cubicBezTo>
                      <a:pt x="9" y="68"/>
                      <a:pt x="13" y="87"/>
                      <a:pt x="19" y="96"/>
                    </a:cubicBezTo>
                    <a:cubicBezTo>
                      <a:pt x="35" y="81"/>
                      <a:pt x="43" y="62"/>
                      <a:pt x="64" y="51"/>
                    </a:cubicBezTo>
                    <a:cubicBezTo>
                      <a:pt x="56" y="55"/>
                      <a:pt x="46" y="63"/>
                      <a:pt x="37" y="63"/>
                    </a:cubicBezTo>
                    <a:cubicBezTo>
                      <a:pt x="28" y="63"/>
                      <a:pt x="22" y="53"/>
                      <a:pt x="17" y="46"/>
                    </a:cubicBezTo>
                    <a:cubicBezTo>
                      <a:pt x="13" y="38"/>
                      <a:pt x="9" y="29"/>
                      <a:pt x="6" y="20"/>
                    </a:cubicBezTo>
                    <a:cubicBezTo>
                      <a:pt x="4" y="17"/>
                      <a:pt x="3" y="11"/>
                      <a:pt x="1" y="8"/>
                    </a:cubicBezTo>
                  </a:path>
                </a:pathLst>
              </a:custGeom>
              <a:solidFill>
                <a:srgbClr val="800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5" name="Freeform 682">
                <a:extLst>
                  <a:ext uri="{FF2B5EF4-FFF2-40B4-BE49-F238E27FC236}">
                    <a16:creationId xmlns:a16="http://schemas.microsoft.com/office/drawing/2014/main" id="{3E55FC4C-9DB1-44A5-95DD-D302963C9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2622"/>
                <a:ext cx="49" cy="47"/>
              </a:xfrm>
              <a:custGeom>
                <a:avLst/>
                <a:gdLst>
                  <a:gd name="T0" fmla="*/ 0 w 22"/>
                  <a:gd name="T1" fmla="*/ 0 h 20"/>
                  <a:gd name="T2" fmla="*/ 234 w 22"/>
                  <a:gd name="T3" fmla="*/ 12 h 20"/>
                  <a:gd name="T4" fmla="*/ 178 w 22"/>
                  <a:gd name="T5" fmla="*/ 259 h 20"/>
                  <a:gd name="T6" fmla="*/ 65 w 22"/>
                  <a:gd name="T7" fmla="*/ 106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0" y="0"/>
                    </a:moveTo>
                    <a:cubicBezTo>
                      <a:pt x="5" y="8"/>
                      <a:pt x="15" y="4"/>
                      <a:pt x="21" y="1"/>
                    </a:cubicBezTo>
                    <a:cubicBezTo>
                      <a:pt x="19" y="8"/>
                      <a:pt x="22" y="15"/>
                      <a:pt x="16" y="20"/>
                    </a:cubicBezTo>
                    <a:cubicBezTo>
                      <a:pt x="10" y="18"/>
                      <a:pt x="10" y="12"/>
                      <a:pt x="6" y="8"/>
                    </a:cubicBezTo>
                  </a:path>
                </a:pathLst>
              </a:custGeom>
              <a:solidFill>
                <a:srgbClr val="800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6" name="Freeform 683">
                <a:extLst>
                  <a:ext uri="{FF2B5EF4-FFF2-40B4-BE49-F238E27FC236}">
                    <a16:creationId xmlns:a16="http://schemas.microsoft.com/office/drawing/2014/main" id="{ED049083-F14F-47B8-915A-5B017A12F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549"/>
                <a:ext cx="53" cy="75"/>
              </a:xfrm>
              <a:custGeom>
                <a:avLst/>
                <a:gdLst>
                  <a:gd name="T0" fmla="*/ 141 w 24"/>
                  <a:gd name="T1" fmla="*/ 0 h 32"/>
                  <a:gd name="T2" fmla="*/ 33 w 24"/>
                  <a:gd name="T3" fmla="*/ 363 h 32"/>
                  <a:gd name="T4" fmla="*/ 186 w 24"/>
                  <a:gd name="T5" fmla="*/ 28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2">
                    <a:moveTo>
                      <a:pt x="13" y="0"/>
                    </a:moveTo>
                    <a:cubicBezTo>
                      <a:pt x="1" y="6"/>
                      <a:pt x="0" y="17"/>
                      <a:pt x="3" y="28"/>
                    </a:cubicBezTo>
                    <a:cubicBezTo>
                      <a:pt x="19" y="32"/>
                      <a:pt x="24" y="14"/>
                      <a:pt x="17" y="2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7" name="Freeform 684">
                <a:extLst>
                  <a:ext uri="{FF2B5EF4-FFF2-40B4-BE49-F238E27FC236}">
                    <a16:creationId xmlns:a16="http://schemas.microsoft.com/office/drawing/2014/main" id="{119E5285-713E-4815-9F31-9AEBCAEE9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535"/>
                <a:ext cx="40" cy="33"/>
              </a:xfrm>
              <a:custGeom>
                <a:avLst/>
                <a:gdLst>
                  <a:gd name="T0" fmla="*/ 64 w 18"/>
                  <a:gd name="T1" fmla="*/ 0 h 14"/>
                  <a:gd name="T2" fmla="*/ 44 w 18"/>
                  <a:gd name="T3" fmla="*/ 184 h 14"/>
                  <a:gd name="T4" fmla="*/ 162 w 18"/>
                  <a:gd name="T5" fmla="*/ 4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6" y="0"/>
                    </a:moveTo>
                    <a:cubicBezTo>
                      <a:pt x="1" y="4"/>
                      <a:pt x="0" y="9"/>
                      <a:pt x="4" y="14"/>
                    </a:cubicBezTo>
                    <a:cubicBezTo>
                      <a:pt x="11" y="14"/>
                      <a:pt x="18" y="10"/>
                      <a:pt x="15" y="3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8" name="Freeform 685">
                <a:extLst>
                  <a:ext uri="{FF2B5EF4-FFF2-40B4-BE49-F238E27FC236}">
                    <a16:creationId xmlns:a16="http://schemas.microsoft.com/office/drawing/2014/main" id="{53B1AE6F-8431-4949-8629-8E6BB19B0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579"/>
                <a:ext cx="139" cy="189"/>
              </a:xfrm>
              <a:custGeom>
                <a:avLst/>
                <a:gdLst>
                  <a:gd name="T0" fmla="*/ 605 w 63"/>
                  <a:gd name="T1" fmla="*/ 0 h 80"/>
                  <a:gd name="T2" fmla="*/ 194 w 63"/>
                  <a:gd name="T3" fmla="*/ 435 h 80"/>
                  <a:gd name="T4" fmla="*/ 0 w 63"/>
                  <a:gd name="T5" fmla="*/ 1056 h 80"/>
                  <a:gd name="T6" fmla="*/ 214 w 63"/>
                  <a:gd name="T7" fmla="*/ 659 h 80"/>
                  <a:gd name="T8" fmla="*/ 322 w 63"/>
                  <a:gd name="T9" fmla="*/ 487 h 80"/>
                  <a:gd name="T10" fmla="*/ 428 w 63"/>
                  <a:gd name="T11" fmla="*/ 397 h 80"/>
                  <a:gd name="T12" fmla="*/ 560 w 63"/>
                  <a:gd name="T13" fmla="*/ 156 h 80"/>
                  <a:gd name="T14" fmla="*/ 677 w 63"/>
                  <a:gd name="T15" fmla="*/ 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3" h="80">
                    <a:moveTo>
                      <a:pt x="56" y="0"/>
                    </a:moveTo>
                    <a:cubicBezTo>
                      <a:pt x="46" y="14"/>
                      <a:pt x="28" y="17"/>
                      <a:pt x="18" y="33"/>
                    </a:cubicBezTo>
                    <a:cubicBezTo>
                      <a:pt x="9" y="47"/>
                      <a:pt x="7" y="64"/>
                      <a:pt x="0" y="80"/>
                    </a:cubicBezTo>
                    <a:cubicBezTo>
                      <a:pt x="4" y="68"/>
                      <a:pt x="14" y="60"/>
                      <a:pt x="20" y="50"/>
                    </a:cubicBezTo>
                    <a:cubicBezTo>
                      <a:pt x="24" y="45"/>
                      <a:pt x="25" y="41"/>
                      <a:pt x="30" y="37"/>
                    </a:cubicBezTo>
                    <a:cubicBezTo>
                      <a:pt x="33" y="34"/>
                      <a:pt x="37" y="35"/>
                      <a:pt x="40" y="30"/>
                    </a:cubicBezTo>
                    <a:cubicBezTo>
                      <a:pt x="44" y="24"/>
                      <a:pt x="45" y="18"/>
                      <a:pt x="52" y="12"/>
                    </a:cubicBezTo>
                    <a:cubicBezTo>
                      <a:pt x="56" y="8"/>
                      <a:pt x="60" y="4"/>
                      <a:pt x="63" y="0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9" name="Freeform 686">
                <a:extLst>
                  <a:ext uri="{FF2B5EF4-FFF2-40B4-BE49-F238E27FC236}">
                    <a16:creationId xmlns:a16="http://schemas.microsoft.com/office/drawing/2014/main" id="{E77C8891-0F16-4088-BF9E-1333E7788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636"/>
                <a:ext cx="31" cy="80"/>
              </a:xfrm>
              <a:custGeom>
                <a:avLst/>
                <a:gdLst>
                  <a:gd name="T0" fmla="*/ 97 w 14"/>
                  <a:gd name="T1" fmla="*/ 28 h 34"/>
                  <a:gd name="T2" fmla="*/ 35 w 14"/>
                  <a:gd name="T3" fmla="*/ 442 h 34"/>
                  <a:gd name="T4" fmla="*/ 97 w 1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4">
                    <a:moveTo>
                      <a:pt x="9" y="2"/>
                    </a:moveTo>
                    <a:cubicBezTo>
                      <a:pt x="3" y="9"/>
                      <a:pt x="0" y="26"/>
                      <a:pt x="3" y="34"/>
                    </a:cubicBezTo>
                    <a:cubicBezTo>
                      <a:pt x="13" y="27"/>
                      <a:pt x="14" y="9"/>
                      <a:pt x="9" y="0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0" name="Freeform 687">
                <a:extLst>
                  <a:ext uri="{FF2B5EF4-FFF2-40B4-BE49-F238E27FC236}">
                    <a16:creationId xmlns:a16="http://schemas.microsoft.com/office/drawing/2014/main" id="{FE079187-E694-442B-8ACA-08BD82429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2737"/>
                <a:ext cx="197" cy="302"/>
              </a:xfrm>
              <a:custGeom>
                <a:avLst/>
                <a:gdLst>
                  <a:gd name="T0" fmla="*/ 671 w 89"/>
                  <a:gd name="T1" fmla="*/ 0 h 128"/>
                  <a:gd name="T2" fmla="*/ 932 w 89"/>
                  <a:gd name="T3" fmla="*/ 708 h 128"/>
                  <a:gd name="T4" fmla="*/ 877 w 89"/>
                  <a:gd name="T5" fmla="*/ 1180 h 128"/>
                  <a:gd name="T6" fmla="*/ 651 w 89"/>
                  <a:gd name="T7" fmla="*/ 1486 h 128"/>
                  <a:gd name="T8" fmla="*/ 359 w 89"/>
                  <a:gd name="T9" fmla="*/ 1614 h 128"/>
                  <a:gd name="T10" fmla="*/ 89 w 89"/>
                  <a:gd name="T11" fmla="*/ 1682 h 128"/>
                  <a:gd name="T12" fmla="*/ 0 w 89"/>
                  <a:gd name="T13" fmla="*/ 1630 h 128"/>
                  <a:gd name="T14" fmla="*/ 89 w 89"/>
                  <a:gd name="T15" fmla="*/ 1586 h 128"/>
                  <a:gd name="T16" fmla="*/ 226 w 89"/>
                  <a:gd name="T17" fmla="*/ 1498 h 128"/>
                  <a:gd name="T18" fmla="*/ 618 w 89"/>
                  <a:gd name="T19" fmla="*/ 1090 h 128"/>
                  <a:gd name="T20" fmla="*/ 695 w 89"/>
                  <a:gd name="T21" fmla="*/ 734 h 128"/>
                  <a:gd name="T22" fmla="*/ 759 w 89"/>
                  <a:gd name="T23" fmla="*/ 406 h 128"/>
                  <a:gd name="T24" fmla="*/ 706 w 89"/>
                  <a:gd name="T25" fmla="*/ 50 h 1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89" h="128">
                    <a:moveTo>
                      <a:pt x="62" y="0"/>
                    </a:moveTo>
                    <a:cubicBezTo>
                      <a:pt x="76" y="13"/>
                      <a:pt x="84" y="36"/>
                      <a:pt x="86" y="54"/>
                    </a:cubicBezTo>
                    <a:cubicBezTo>
                      <a:pt x="87" y="67"/>
                      <a:pt x="89" y="79"/>
                      <a:pt x="81" y="90"/>
                    </a:cubicBezTo>
                    <a:cubicBezTo>
                      <a:pt x="74" y="99"/>
                      <a:pt x="70" y="106"/>
                      <a:pt x="60" y="113"/>
                    </a:cubicBezTo>
                    <a:cubicBezTo>
                      <a:pt x="53" y="118"/>
                      <a:pt x="42" y="122"/>
                      <a:pt x="33" y="123"/>
                    </a:cubicBezTo>
                    <a:cubicBezTo>
                      <a:pt x="24" y="123"/>
                      <a:pt x="15" y="122"/>
                      <a:pt x="8" y="128"/>
                    </a:cubicBezTo>
                    <a:cubicBezTo>
                      <a:pt x="6" y="126"/>
                      <a:pt x="3" y="124"/>
                      <a:pt x="0" y="124"/>
                    </a:cubicBezTo>
                    <a:cubicBezTo>
                      <a:pt x="4" y="124"/>
                      <a:pt x="5" y="122"/>
                      <a:pt x="8" y="121"/>
                    </a:cubicBezTo>
                    <a:cubicBezTo>
                      <a:pt x="12" y="118"/>
                      <a:pt x="17" y="116"/>
                      <a:pt x="21" y="114"/>
                    </a:cubicBezTo>
                    <a:cubicBezTo>
                      <a:pt x="36" y="108"/>
                      <a:pt x="51" y="98"/>
                      <a:pt x="57" y="83"/>
                    </a:cubicBezTo>
                    <a:cubicBezTo>
                      <a:pt x="61" y="74"/>
                      <a:pt x="62" y="65"/>
                      <a:pt x="64" y="56"/>
                    </a:cubicBezTo>
                    <a:cubicBezTo>
                      <a:pt x="66" y="47"/>
                      <a:pt x="70" y="40"/>
                      <a:pt x="70" y="31"/>
                    </a:cubicBezTo>
                    <a:cubicBezTo>
                      <a:pt x="71" y="22"/>
                      <a:pt x="71" y="11"/>
                      <a:pt x="65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1" name="Freeform 688">
                <a:extLst>
                  <a:ext uri="{FF2B5EF4-FFF2-40B4-BE49-F238E27FC236}">
                    <a16:creationId xmlns:a16="http://schemas.microsoft.com/office/drawing/2014/main" id="{4E2676FD-6878-45D4-A321-38AFA7A39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535"/>
                <a:ext cx="186" cy="582"/>
              </a:xfrm>
              <a:custGeom>
                <a:avLst/>
                <a:gdLst>
                  <a:gd name="T0" fmla="*/ 0 w 84"/>
                  <a:gd name="T1" fmla="*/ 134 h 247"/>
                  <a:gd name="T2" fmla="*/ 627 w 84"/>
                  <a:gd name="T3" fmla="*/ 405 h 247"/>
                  <a:gd name="T4" fmla="*/ 589 w 84"/>
                  <a:gd name="T5" fmla="*/ 1004 h 247"/>
                  <a:gd name="T6" fmla="*/ 574 w 84"/>
                  <a:gd name="T7" fmla="*/ 1555 h 247"/>
                  <a:gd name="T8" fmla="*/ 545 w 84"/>
                  <a:gd name="T9" fmla="*/ 2644 h 247"/>
                  <a:gd name="T10" fmla="*/ 421 w 84"/>
                  <a:gd name="T11" fmla="*/ 3087 h 247"/>
                  <a:gd name="T12" fmla="*/ 89 w 84"/>
                  <a:gd name="T13" fmla="*/ 3230 h 247"/>
                  <a:gd name="T14" fmla="*/ 348 w 84"/>
                  <a:gd name="T15" fmla="*/ 3221 h 247"/>
                  <a:gd name="T16" fmla="*/ 912 w 84"/>
                  <a:gd name="T17" fmla="*/ 3115 h 247"/>
                  <a:gd name="T18" fmla="*/ 671 w 84"/>
                  <a:gd name="T19" fmla="*/ 2915 h 247"/>
                  <a:gd name="T20" fmla="*/ 653 w 84"/>
                  <a:gd name="T21" fmla="*/ 2575 h 247"/>
                  <a:gd name="T22" fmla="*/ 609 w 84"/>
                  <a:gd name="T23" fmla="*/ 1727 h 247"/>
                  <a:gd name="T24" fmla="*/ 642 w 84"/>
                  <a:gd name="T25" fmla="*/ 1371 h 247"/>
                  <a:gd name="T26" fmla="*/ 642 w 84"/>
                  <a:gd name="T27" fmla="*/ 1060 h 247"/>
                  <a:gd name="T28" fmla="*/ 824 w 84"/>
                  <a:gd name="T29" fmla="*/ 115 h 247"/>
                  <a:gd name="T30" fmla="*/ 609 w 84"/>
                  <a:gd name="T31" fmla="*/ 66 h 247"/>
                  <a:gd name="T32" fmla="*/ 339 w 84"/>
                  <a:gd name="T33" fmla="*/ 12 h 24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84" h="247">
                    <a:moveTo>
                      <a:pt x="0" y="10"/>
                    </a:moveTo>
                    <a:cubicBezTo>
                      <a:pt x="26" y="0"/>
                      <a:pt x="55" y="0"/>
                      <a:pt x="58" y="31"/>
                    </a:cubicBezTo>
                    <a:cubicBezTo>
                      <a:pt x="59" y="45"/>
                      <a:pt x="56" y="64"/>
                      <a:pt x="54" y="77"/>
                    </a:cubicBezTo>
                    <a:cubicBezTo>
                      <a:pt x="52" y="91"/>
                      <a:pt x="53" y="105"/>
                      <a:pt x="53" y="119"/>
                    </a:cubicBezTo>
                    <a:cubicBezTo>
                      <a:pt x="52" y="147"/>
                      <a:pt x="55" y="174"/>
                      <a:pt x="50" y="202"/>
                    </a:cubicBezTo>
                    <a:cubicBezTo>
                      <a:pt x="48" y="210"/>
                      <a:pt x="45" y="230"/>
                      <a:pt x="39" y="236"/>
                    </a:cubicBezTo>
                    <a:cubicBezTo>
                      <a:pt x="32" y="245"/>
                      <a:pt x="20" y="246"/>
                      <a:pt x="8" y="247"/>
                    </a:cubicBezTo>
                    <a:cubicBezTo>
                      <a:pt x="13" y="244"/>
                      <a:pt x="27" y="246"/>
                      <a:pt x="32" y="246"/>
                    </a:cubicBezTo>
                    <a:cubicBezTo>
                      <a:pt x="43" y="246"/>
                      <a:pt x="74" y="241"/>
                      <a:pt x="84" y="238"/>
                    </a:cubicBezTo>
                    <a:cubicBezTo>
                      <a:pt x="74" y="236"/>
                      <a:pt x="66" y="232"/>
                      <a:pt x="62" y="223"/>
                    </a:cubicBezTo>
                    <a:cubicBezTo>
                      <a:pt x="57" y="213"/>
                      <a:pt x="60" y="209"/>
                      <a:pt x="60" y="197"/>
                    </a:cubicBezTo>
                    <a:cubicBezTo>
                      <a:pt x="59" y="177"/>
                      <a:pt x="55" y="152"/>
                      <a:pt x="56" y="132"/>
                    </a:cubicBezTo>
                    <a:cubicBezTo>
                      <a:pt x="57" y="123"/>
                      <a:pt x="59" y="114"/>
                      <a:pt x="59" y="105"/>
                    </a:cubicBezTo>
                    <a:cubicBezTo>
                      <a:pt x="59" y="97"/>
                      <a:pt x="58" y="90"/>
                      <a:pt x="59" y="81"/>
                    </a:cubicBezTo>
                    <a:cubicBezTo>
                      <a:pt x="61" y="60"/>
                      <a:pt x="69" y="30"/>
                      <a:pt x="76" y="9"/>
                    </a:cubicBezTo>
                    <a:cubicBezTo>
                      <a:pt x="70" y="18"/>
                      <a:pt x="59" y="7"/>
                      <a:pt x="56" y="5"/>
                    </a:cubicBezTo>
                    <a:cubicBezTo>
                      <a:pt x="49" y="1"/>
                      <a:pt x="38" y="1"/>
                      <a:pt x="31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2" name="Freeform 689">
                <a:extLst>
                  <a:ext uri="{FF2B5EF4-FFF2-40B4-BE49-F238E27FC236}">
                    <a16:creationId xmlns:a16="http://schemas.microsoft.com/office/drawing/2014/main" id="{4686AFF0-250B-4F40-88DE-8E805EC9C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2504"/>
                <a:ext cx="46" cy="33"/>
              </a:xfrm>
              <a:custGeom>
                <a:avLst/>
                <a:gdLst>
                  <a:gd name="T0" fmla="*/ 53 w 21"/>
                  <a:gd name="T1" fmla="*/ 28 h 14"/>
                  <a:gd name="T2" fmla="*/ 177 w 21"/>
                  <a:gd name="T3" fmla="*/ 134 h 14"/>
                  <a:gd name="T4" fmla="*/ 105 w 21"/>
                  <a:gd name="T5" fmla="*/ 1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4">
                    <a:moveTo>
                      <a:pt x="5" y="2"/>
                    </a:moveTo>
                    <a:cubicBezTo>
                      <a:pt x="0" y="10"/>
                      <a:pt x="13" y="14"/>
                      <a:pt x="17" y="10"/>
                    </a:cubicBezTo>
                    <a:cubicBezTo>
                      <a:pt x="21" y="6"/>
                      <a:pt x="15" y="0"/>
                      <a:pt x="10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3" name="Freeform 690">
                <a:extLst>
                  <a:ext uri="{FF2B5EF4-FFF2-40B4-BE49-F238E27FC236}">
                    <a16:creationId xmlns:a16="http://schemas.microsoft.com/office/drawing/2014/main" id="{F1956B3F-BDBE-4D89-B523-34E8470D2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511"/>
                <a:ext cx="66" cy="42"/>
              </a:xfrm>
              <a:custGeom>
                <a:avLst/>
                <a:gdLst>
                  <a:gd name="T0" fmla="*/ 161 w 30"/>
                  <a:gd name="T1" fmla="*/ 0 h 18"/>
                  <a:gd name="T2" fmla="*/ 202 w 30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8">
                    <a:moveTo>
                      <a:pt x="15" y="0"/>
                    </a:moveTo>
                    <a:cubicBezTo>
                      <a:pt x="0" y="18"/>
                      <a:pt x="30" y="10"/>
                      <a:pt x="19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4" name="Freeform 691">
                <a:extLst>
                  <a:ext uri="{FF2B5EF4-FFF2-40B4-BE49-F238E27FC236}">
                    <a16:creationId xmlns:a16="http://schemas.microsoft.com/office/drawing/2014/main" id="{47FCF5A6-FD00-4D70-A537-97AC95E73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476"/>
                <a:ext cx="57" cy="37"/>
              </a:xfrm>
              <a:custGeom>
                <a:avLst/>
                <a:gdLst>
                  <a:gd name="T0" fmla="*/ 158 w 26"/>
                  <a:gd name="T1" fmla="*/ 65 h 16"/>
                  <a:gd name="T2" fmla="*/ 149 w 26"/>
                  <a:gd name="T3" fmla="*/ 160 h 16"/>
                  <a:gd name="T4" fmla="*/ 116 w 26"/>
                  <a:gd name="T5" fmla="*/ 86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15" y="5"/>
                    </a:moveTo>
                    <a:cubicBezTo>
                      <a:pt x="4" y="2"/>
                      <a:pt x="0" y="16"/>
                      <a:pt x="14" y="13"/>
                    </a:cubicBezTo>
                    <a:cubicBezTo>
                      <a:pt x="26" y="10"/>
                      <a:pt x="15" y="0"/>
                      <a:pt x="11" y="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5" name="Freeform 692">
                <a:extLst>
                  <a:ext uri="{FF2B5EF4-FFF2-40B4-BE49-F238E27FC236}">
                    <a16:creationId xmlns:a16="http://schemas.microsoft.com/office/drawing/2014/main" id="{5CF6142A-62FB-46D7-B801-0E4002BCE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478"/>
                <a:ext cx="47" cy="31"/>
              </a:xfrm>
              <a:custGeom>
                <a:avLst/>
                <a:gdLst>
                  <a:gd name="T0" fmla="*/ 90 w 21"/>
                  <a:gd name="T1" fmla="*/ 29 h 13"/>
                  <a:gd name="T2" fmla="*/ 226 w 21"/>
                  <a:gd name="T3" fmla="*/ 98 h 13"/>
                  <a:gd name="T4" fmla="*/ 235 w 21"/>
                  <a:gd name="T5" fmla="*/ 69 h 13"/>
                  <a:gd name="T6" fmla="*/ 145 w 21"/>
                  <a:gd name="T7" fmla="*/ 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3">
                    <a:moveTo>
                      <a:pt x="8" y="2"/>
                    </a:moveTo>
                    <a:cubicBezTo>
                      <a:pt x="0" y="12"/>
                      <a:pt x="16" y="13"/>
                      <a:pt x="20" y="7"/>
                    </a:cubicBezTo>
                    <a:cubicBezTo>
                      <a:pt x="20" y="6"/>
                      <a:pt x="21" y="6"/>
                      <a:pt x="21" y="5"/>
                    </a:cubicBezTo>
                    <a:cubicBezTo>
                      <a:pt x="19" y="2"/>
                      <a:pt x="16" y="0"/>
                      <a:pt x="13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6" name="Freeform 693">
                <a:extLst>
                  <a:ext uri="{FF2B5EF4-FFF2-40B4-BE49-F238E27FC236}">
                    <a16:creationId xmlns:a16="http://schemas.microsoft.com/office/drawing/2014/main" id="{67211CAC-E2A7-4252-8BF7-DC68AD033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2518"/>
                <a:ext cx="33" cy="40"/>
              </a:xfrm>
              <a:custGeom>
                <a:avLst/>
                <a:gdLst>
                  <a:gd name="T0" fmla="*/ 73 w 15"/>
                  <a:gd name="T1" fmla="*/ 28 h 17"/>
                  <a:gd name="T2" fmla="*/ 106 w 15"/>
                  <a:gd name="T3" fmla="*/ 172 h 17"/>
                  <a:gd name="T4" fmla="*/ 97 w 15"/>
                  <a:gd name="T5" fmla="*/ 38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7">
                    <a:moveTo>
                      <a:pt x="7" y="2"/>
                    </a:moveTo>
                    <a:cubicBezTo>
                      <a:pt x="0" y="6"/>
                      <a:pt x="4" y="17"/>
                      <a:pt x="10" y="13"/>
                    </a:cubicBezTo>
                    <a:cubicBezTo>
                      <a:pt x="15" y="9"/>
                      <a:pt x="13" y="0"/>
                      <a:pt x="9" y="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7" name="Freeform 694">
                <a:extLst>
                  <a:ext uri="{FF2B5EF4-FFF2-40B4-BE49-F238E27FC236}">
                    <a16:creationId xmlns:a16="http://schemas.microsoft.com/office/drawing/2014/main" id="{E3D9E11F-BED0-4457-98EB-AB4D8E1C5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457"/>
                <a:ext cx="59" cy="35"/>
              </a:xfrm>
              <a:custGeom>
                <a:avLst/>
                <a:gdLst>
                  <a:gd name="T0" fmla="*/ 125 w 27"/>
                  <a:gd name="T1" fmla="*/ 65 h 15"/>
                  <a:gd name="T2" fmla="*/ 149 w 27"/>
                  <a:gd name="T3" fmla="*/ 180 h 15"/>
                  <a:gd name="T4" fmla="*/ 125 w 27"/>
                  <a:gd name="T5" fmla="*/ 49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5">
                    <a:moveTo>
                      <a:pt x="12" y="5"/>
                    </a:moveTo>
                    <a:cubicBezTo>
                      <a:pt x="0" y="5"/>
                      <a:pt x="3" y="15"/>
                      <a:pt x="14" y="14"/>
                    </a:cubicBezTo>
                    <a:cubicBezTo>
                      <a:pt x="27" y="13"/>
                      <a:pt x="17" y="0"/>
                      <a:pt x="12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8" name="Freeform 695">
                <a:extLst>
                  <a:ext uri="{FF2B5EF4-FFF2-40B4-BE49-F238E27FC236}">
                    <a16:creationId xmlns:a16="http://schemas.microsoft.com/office/drawing/2014/main" id="{248EFB57-908A-419D-833F-43AD58280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2497"/>
                <a:ext cx="101" cy="38"/>
              </a:xfrm>
              <a:custGeom>
                <a:avLst/>
                <a:gdLst>
                  <a:gd name="T0" fmla="*/ 318 w 46"/>
                  <a:gd name="T1" fmla="*/ 0 h 16"/>
                  <a:gd name="T2" fmla="*/ 362 w 46"/>
                  <a:gd name="T3" fmla="*/ 2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6" h="16">
                    <a:moveTo>
                      <a:pt x="30" y="0"/>
                    </a:moveTo>
                    <a:cubicBezTo>
                      <a:pt x="0" y="10"/>
                      <a:pt x="46" y="16"/>
                      <a:pt x="34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9" name="Freeform 696">
                <a:extLst>
                  <a:ext uri="{FF2B5EF4-FFF2-40B4-BE49-F238E27FC236}">
                    <a16:creationId xmlns:a16="http://schemas.microsoft.com/office/drawing/2014/main" id="{A7168C9F-4A1C-4E43-BCED-9FB1C939B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2454"/>
                <a:ext cx="53" cy="38"/>
              </a:xfrm>
              <a:custGeom>
                <a:avLst/>
                <a:gdLst>
                  <a:gd name="T0" fmla="*/ 117 w 24"/>
                  <a:gd name="T1" fmla="*/ 57 h 16"/>
                  <a:gd name="T2" fmla="*/ 97 w 24"/>
                  <a:gd name="T3" fmla="*/ 204 h 16"/>
                  <a:gd name="T4" fmla="*/ 161 w 24"/>
                  <a:gd name="T5" fmla="*/ 6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6">
                    <a:moveTo>
                      <a:pt x="11" y="4"/>
                    </a:moveTo>
                    <a:cubicBezTo>
                      <a:pt x="4" y="0"/>
                      <a:pt x="0" y="13"/>
                      <a:pt x="9" y="15"/>
                    </a:cubicBezTo>
                    <a:cubicBezTo>
                      <a:pt x="15" y="16"/>
                      <a:pt x="24" y="8"/>
                      <a:pt x="15" y="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0" name="Freeform 697">
                <a:extLst>
                  <a:ext uri="{FF2B5EF4-FFF2-40B4-BE49-F238E27FC236}">
                    <a16:creationId xmlns:a16="http://schemas.microsoft.com/office/drawing/2014/main" id="{2DEA887E-6934-424D-AA06-1BFF0E4BE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457"/>
                <a:ext cx="38" cy="26"/>
              </a:xfrm>
              <a:custGeom>
                <a:avLst/>
                <a:gdLst>
                  <a:gd name="T0" fmla="*/ 80 w 17"/>
                  <a:gd name="T1" fmla="*/ 0 h 11"/>
                  <a:gd name="T2" fmla="*/ 65 w 17"/>
                  <a:gd name="T3" fmla="*/ 135 h 11"/>
                  <a:gd name="T4" fmla="*/ 145 w 17"/>
                  <a:gd name="T5" fmla="*/ 2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1">
                    <a:moveTo>
                      <a:pt x="7" y="0"/>
                    </a:moveTo>
                    <a:cubicBezTo>
                      <a:pt x="1" y="1"/>
                      <a:pt x="0" y="8"/>
                      <a:pt x="6" y="10"/>
                    </a:cubicBezTo>
                    <a:cubicBezTo>
                      <a:pt x="11" y="11"/>
                      <a:pt x="17" y="7"/>
                      <a:pt x="13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1" name="Freeform 698">
                <a:extLst>
                  <a:ext uri="{FF2B5EF4-FFF2-40B4-BE49-F238E27FC236}">
                    <a16:creationId xmlns:a16="http://schemas.microsoft.com/office/drawing/2014/main" id="{E8A37F2C-DC99-4C54-BD46-EC691FEA1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" y="2495"/>
                <a:ext cx="35" cy="23"/>
              </a:xfrm>
              <a:custGeom>
                <a:avLst/>
                <a:gdLst>
                  <a:gd name="T0" fmla="*/ 96 w 16"/>
                  <a:gd name="T1" fmla="*/ 0 h 10"/>
                  <a:gd name="T2" fmla="*/ 105 w 16"/>
                  <a:gd name="T3" fmla="*/ 110 h 10"/>
                  <a:gd name="T4" fmla="*/ 116 w 1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0">
                    <a:moveTo>
                      <a:pt x="9" y="0"/>
                    </a:moveTo>
                    <a:cubicBezTo>
                      <a:pt x="0" y="0"/>
                      <a:pt x="3" y="10"/>
                      <a:pt x="10" y="9"/>
                    </a:cubicBezTo>
                    <a:cubicBezTo>
                      <a:pt x="16" y="8"/>
                      <a:pt x="16" y="2"/>
                      <a:pt x="11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2" name="Freeform 699">
                <a:extLst>
                  <a:ext uri="{FF2B5EF4-FFF2-40B4-BE49-F238E27FC236}">
                    <a16:creationId xmlns:a16="http://schemas.microsoft.com/office/drawing/2014/main" id="{AE661DC7-2B31-4FEF-974B-E0355F62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6" y="2466"/>
                <a:ext cx="31" cy="21"/>
              </a:xfrm>
              <a:custGeom>
                <a:avLst/>
                <a:gdLst>
                  <a:gd name="T0" fmla="*/ 78 w 14"/>
                  <a:gd name="T1" fmla="*/ 0 h 9"/>
                  <a:gd name="T2" fmla="*/ 0 w 14"/>
                  <a:gd name="T3" fmla="*/ 37 h 9"/>
                  <a:gd name="T4" fmla="*/ 153 w 14"/>
                  <a:gd name="T5" fmla="*/ 28 h 9"/>
                  <a:gd name="T6" fmla="*/ 97 w 1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7" y="0"/>
                    </a:moveTo>
                    <a:cubicBezTo>
                      <a:pt x="4" y="0"/>
                      <a:pt x="2" y="1"/>
                      <a:pt x="0" y="3"/>
                    </a:cubicBezTo>
                    <a:cubicBezTo>
                      <a:pt x="3" y="9"/>
                      <a:pt x="13" y="8"/>
                      <a:pt x="14" y="2"/>
                    </a:cubicBezTo>
                    <a:cubicBezTo>
                      <a:pt x="12" y="0"/>
                      <a:pt x="11" y="0"/>
                      <a:pt x="9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3" name="Freeform 700">
                <a:extLst>
                  <a:ext uri="{FF2B5EF4-FFF2-40B4-BE49-F238E27FC236}">
                    <a16:creationId xmlns:a16="http://schemas.microsoft.com/office/drawing/2014/main" id="{2FBBE657-ABC0-43BC-8009-1D86EBC5C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2478"/>
                <a:ext cx="24" cy="12"/>
              </a:xfrm>
              <a:custGeom>
                <a:avLst/>
                <a:gdLst>
                  <a:gd name="T0" fmla="*/ 44 w 11"/>
                  <a:gd name="T1" fmla="*/ 0 h 5"/>
                  <a:gd name="T2" fmla="*/ 113 w 11"/>
                  <a:gd name="T3" fmla="*/ 29 h 5"/>
                  <a:gd name="T4" fmla="*/ 52 w 11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5">
                    <a:moveTo>
                      <a:pt x="4" y="0"/>
                    </a:moveTo>
                    <a:cubicBezTo>
                      <a:pt x="0" y="5"/>
                      <a:pt x="8" y="5"/>
                      <a:pt x="11" y="2"/>
                    </a:cubicBezTo>
                    <a:cubicBezTo>
                      <a:pt x="10" y="0"/>
                      <a:pt x="8" y="0"/>
                      <a:pt x="5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4" name="Freeform 701">
                <a:extLst>
                  <a:ext uri="{FF2B5EF4-FFF2-40B4-BE49-F238E27FC236}">
                    <a16:creationId xmlns:a16="http://schemas.microsoft.com/office/drawing/2014/main" id="{5906DF71-279B-4A62-8E94-72E6D784D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483"/>
                <a:ext cx="42" cy="23"/>
              </a:xfrm>
              <a:custGeom>
                <a:avLst/>
                <a:gdLst>
                  <a:gd name="T0" fmla="*/ 97 w 19"/>
                  <a:gd name="T1" fmla="*/ 0 h 10"/>
                  <a:gd name="T2" fmla="*/ 97 w 19"/>
                  <a:gd name="T3" fmla="*/ 110 h 10"/>
                  <a:gd name="T4" fmla="*/ 117 w 19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0">
                    <a:moveTo>
                      <a:pt x="9" y="0"/>
                    </a:moveTo>
                    <a:cubicBezTo>
                      <a:pt x="2" y="2"/>
                      <a:pt x="0" y="10"/>
                      <a:pt x="9" y="9"/>
                    </a:cubicBezTo>
                    <a:cubicBezTo>
                      <a:pt x="17" y="8"/>
                      <a:pt x="19" y="0"/>
                      <a:pt x="11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5" name="Freeform 702">
                <a:extLst>
                  <a:ext uri="{FF2B5EF4-FFF2-40B4-BE49-F238E27FC236}">
                    <a16:creationId xmlns:a16="http://schemas.microsoft.com/office/drawing/2014/main" id="{628DCC30-F801-4A57-9B0B-C7B88D60F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2450"/>
                <a:ext cx="36" cy="21"/>
              </a:xfrm>
              <a:custGeom>
                <a:avLst/>
                <a:gdLst>
                  <a:gd name="T0" fmla="*/ 56 w 16"/>
                  <a:gd name="T1" fmla="*/ 12 h 9"/>
                  <a:gd name="T2" fmla="*/ 173 w 16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">
                    <a:moveTo>
                      <a:pt x="5" y="1"/>
                    </a:moveTo>
                    <a:cubicBezTo>
                      <a:pt x="0" y="9"/>
                      <a:pt x="16" y="9"/>
                      <a:pt x="15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6" name="Freeform 703">
                <a:extLst>
                  <a:ext uri="{FF2B5EF4-FFF2-40B4-BE49-F238E27FC236}">
                    <a16:creationId xmlns:a16="http://schemas.microsoft.com/office/drawing/2014/main" id="{2CC9EDB4-B3B1-4B56-8011-8551C59C7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457"/>
                <a:ext cx="47" cy="28"/>
              </a:xfrm>
              <a:custGeom>
                <a:avLst/>
                <a:gdLst>
                  <a:gd name="T0" fmla="*/ 110 w 21"/>
                  <a:gd name="T1" fmla="*/ 28 h 12"/>
                  <a:gd name="T2" fmla="*/ 235 w 21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2">
                    <a:moveTo>
                      <a:pt x="10" y="2"/>
                    </a:moveTo>
                    <a:cubicBezTo>
                      <a:pt x="0" y="6"/>
                      <a:pt x="20" y="12"/>
                      <a:pt x="21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7" name="Freeform 704">
                <a:extLst>
                  <a:ext uri="{FF2B5EF4-FFF2-40B4-BE49-F238E27FC236}">
                    <a16:creationId xmlns:a16="http://schemas.microsoft.com/office/drawing/2014/main" id="{5201D2C1-CD54-420E-8A85-5DC3AB46F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473"/>
                <a:ext cx="44" cy="36"/>
              </a:xfrm>
              <a:custGeom>
                <a:avLst/>
                <a:gdLst>
                  <a:gd name="T0" fmla="*/ 150 w 20"/>
                  <a:gd name="T1" fmla="*/ 0 h 15"/>
                  <a:gd name="T2" fmla="*/ 213 w 20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5">
                    <a:moveTo>
                      <a:pt x="14" y="0"/>
                    </a:moveTo>
                    <a:cubicBezTo>
                      <a:pt x="0" y="3"/>
                      <a:pt x="18" y="15"/>
                      <a:pt x="20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8" name="Freeform 705">
                <a:extLst>
                  <a:ext uri="{FF2B5EF4-FFF2-40B4-BE49-F238E27FC236}">
                    <a16:creationId xmlns:a16="http://schemas.microsoft.com/office/drawing/2014/main" id="{8FEDC246-A49B-4F15-A3CA-3F22A3888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83"/>
                <a:ext cx="24" cy="19"/>
              </a:xfrm>
              <a:custGeom>
                <a:avLst/>
                <a:gdLst>
                  <a:gd name="T0" fmla="*/ 9 w 11"/>
                  <a:gd name="T1" fmla="*/ 0 h 8"/>
                  <a:gd name="T2" fmla="*/ 0 w 11"/>
                  <a:gd name="T3" fmla="*/ 57 h 8"/>
                  <a:gd name="T4" fmla="*/ 113 w 11"/>
                  <a:gd name="T5" fmla="*/ 6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1" y="0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4" y="7"/>
                      <a:pt x="11" y="8"/>
                      <a:pt x="11" y="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9" name="Freeform 706">
                <a:extLst>
                  <a:ext uri="{FF2B5EF4-FFF2-40B4-BE49-F238E27FC236}">
                    <a16:creationId xmlns:a16="http://schemas.microsoft.com/office/drawing/2014/main" id="{2FEBF789-0388-4EF7-914C-70E858599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450"/>
                <a:ext cx="33" cy="16"/>
              </a:xfrm>
              <a:custGeom>
                <a:avLst/>
                <a:gdLst>
                  <a:gd name="T0" fmla="*/ 20 w 15"/>
                  <a:gd name="T1" fmla="*/ 0 h 7"/>
                  <a:gd name="T2" fmla="*/ 161 w 1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2" y="0"/>
                    </a:moveTo>
                    <a:cubicBezTo>
                      <a:pt x="0" y="7"/>
                      <a:pt x="14" y="6"/>
                      <a:pt x="15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0" name="Freeform 707">
                <a:extLst>
                  <a:ext uri="{FF2B5EF4-FFF2-40B4-BE49-F238E27FC236}">
                    <a16:creationId xmlns:a16="http://schemas.microsoft.com/office/drawing/2014/main" id="{38E8E2C5-BD97-4C1B-B40A-848A49321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2471"/>
                <a:ext cx="22" cy="19"/>
              </a:xfrm>
              <a:custGeom>
                <a:avLst/>
                <a:gdLst>
                  <a:gd name="T0" fmla="*/ 53 w 10"/>
                  <a:gd name="T1" fmla="*/ 0 h 8"/>
                  <a:gd name="T2" fmla="*/ 106 w 10"/>
                  <a:gd name="T3" fmla="*/ 12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0" y="1"/>
                      <a:pt x="4" y="8"/>
                      <a:pt x="10" y="1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1" name="Freeform 708">
                <a:extLst>
                  <a:ext uri="{FF2B5EF4-FFF2-40B4-BE49-F238E27FC236}">
                    <a16:creationId xmlns:a16="http://schemas.microsoft.com/office/drawing/2014/main" id="{FB159DA8-9F0B-47AE-8A48-6E295A6FF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462"/>
                <a:ext cx="24" cy="25"/>
              </a:xfrm>
              <a:custGeom>
                <a:avLst/>
                <a:gdLst>
                  <a:gd name="T0" fmla="*/ 96 w 11"/>
                  <a:gd name="T1" fmla="*/ 11 h 11"/>
                  <a:gd name="T2" fmla="*/ 33 w 11"/>
                  <a:gd name="T3" fmla="*/ 93 h 11"/>
                  <a:gd name="T4" fmla="*/ 113 w 11"/>
                  <a:gd name="T5" fmla="*/ 57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9" y="1"/>
                    </a:moveTo>
                    <a:cubicBezTo>
                      <a:pt x="6" y="0"/>
                      <a:pt x="0" y="5"/>
                      <a:pt x="3" y="8"/>
                    </a:cubicBezTo>
                    <a:cubicBezTo>
                      <a:pt x="6" y="11"/>
                      <a:pt x="10" y="7"/>
                      <a:pt x="11" y="5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2" name="Freeform 709">
                <a:extLst>
                  <a:ext uri="{FF2B5EF4-FFF2-40B4-BE49-F238E27FC236}">
                    <a16:creationId xmlns:a16="http://schemas.microsoft.com/office/drawing/2014/main" id="{8BD8D7A3-590A-4F44-B4FA-BB1786CE6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450"/>
                <a:ext cx="13" cy="9"/>
              </a:xfrm>
              <a:custGeom>
                <a:avLst/>
                <a:gdLst>
                  <a:gd name="T0" fmla="*/ 61 w 6"/>
                  <a:gd name="T1" fmla="*/ 0 h 4"/>
                  <a:gd name="T2" fmla="*/ 0 w 6"/>
                  <a:gd name="T3" fmla="*/ 36 h 4"/>
                  <a:gd name="T4" fmla="*/ 52 w 6"/>
                  <a:gd name="T5" fmla="*/ 2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6" y="0"/>
                    </a:moveTo>
                    <a:cubicBezTo>
                      <a:pt x="3" y="0"/>
                      <a:pt x="0" y="1"/>
                      <a:pt x="0" y="3"/>
                    </a:cubicBezTo>
                    <a:cubicBezTo>
                      <a:pt x="1" y="4"/>
                      <a:pt x="4" y="4"/>
                      <a:pt x="5" y="2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3" name="Freeform 710">
                <a:extLst>
                  <a:ext uri="{FF2B5EF4-FFF2-40B4-BE49-F238E27FC236}">
                    <a16:creationId xmlns:a16="http://schemas.microsoft.com/office/drawing/2014/main" id="{BC509B5A-16B5-46A8-B15A-90ACEAB6E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2457"/>
                <a:ext cx="18" cy="16"/>
              </a:xfrm>
              <a:custGeom>
                <a:avLst/>
                <a:gdLst>
                  <a:gd name="T0" fmla="*/ 56 w 8"/>
                  <a:gd name="T1" fmla="*/ 11 h 7"/>
                  <a:gd name="T2" fmla="*/ 25 w 8"/>
                  <a:gd name="T3" fmla="*/ 85 h 7"/>
                  <a:gd name="T4" fmla="*/ 92 w 8"/>
                  <a:gd name="T5" fmla="*/ 4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5" y="1"/>
                    </a:moveTo>
                    <a:cubicBezTo>
                      <a:pt x="2" y="0"/>
                      <a:pt x="0" y="4"/>
                      <a:pt x="2" y="7"/>
                    </a:cubicBezTo>
                    <a:cubicBezTo>
                      <a:pt x="4" y="7"/>
                      <a:pt x="6" y="5"/>
                      <a:pt x="8" y="4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4" name="Freeform 711">
                <a:extLst>
                  <a:ext uri="{FF2B5EF4-FFF2-40B4-BE49-F238E27FC236}">
                    <a16:creationId xmlns:a16="http://schemas.microsoft.com/office/drawing/2014/main" id="{E605D834-546D-4049-B703-5BD92E9A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2466"/>
                <a:ext cx="16" cy="10"/>
              </a:xfrm>
              <a:custGeom>
                <a:avLst/>
                <a:gdLst>
                  <a:gd name="T0" fmla="*/ 85 w 7"/>
                  <a:gd name="T1" fmla="*/ 20 h 4"/>
                  <a:gd name="T2" fmla="*/ 11 w 7"/>
                  <a:gd name="T3" fmla="*/ 63 h 4"/>
                  <a:gd name="T4" fmla="*/ 57 w 7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4" y="0"/>
                      <a:pt x="0" y="1"/>
                      <a:pt x="1" y="4"/>
                    </a:cubicBezTo>
                    <a:cubicBezTo>
                      <a:pt x="3" y="4"/>
                      <a:pt x="4" y="4"/>
                      <a:pt x="5" y="3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5" name="Freeform 712">
                <a:extLst>
                  <a:ext uri="{FF2B5EF4-FFF2-40B4-BE49-F238E27FC236}">
                    <a16:creationId xmlns:a16="http://schemas.microsoft.com/office/drawing/2014/main" id="{E915EE29-8C7D-4982-BCBE-35690DA84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2490"/>
                <a:ext cx="23" cy="9"/>
              </a:xfrm>
              <a:custGeom>
                <a:avLst/>
                <a:gdLst>
                  <a:gd name="T0" fmla="*/ 37 w 10"/>
                  <a:gd name="T1" fmla="*/ 0 h 4"/>
                  <a:gd name="T2" fmla="*/ 37 w 10"/>
                  <a:gd name="T3" fmla="*/ 36 h 4"/>
                  <a:gd name="T4" fmla="*/ 74 w 10"/>
                  <a:gd name="T5" fmla="*/ 0 h 4"/>
                  <a:gd name="T6" fmla="*/ 122 w 10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">
                    <a:moveTo>
                      <a:pt x="3" y="0"/>
                    </a:moveTo>
                    <a:cubicBezTo>
                      <a:pt x="0" y="0"/>
                      <a:pt x="0" y="4"/>
                      <a:pt x="3" y="3"/>
                    </a:cubicBezTo>
                    <a:cubicBezTo>
                      <a:pt x="5" y="3"/>
                      <a:pt x="5" y="1"/>
                      <a:pt x="6" y="0"/>
                    </a:cubicBezTo>
                    <a:cubicBezTo>
                      <a:pt x="7" y="0"/>
                      <a:pt x="9" y="1"/>
                      <a:pt x="10" y="0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6" name="Freeform 713">
                <a:extLst>
                  <a:ext uri="{FF2B5EF4-FFF2-40B4-BE49-F238E27FC236}">
                    <a16:creationId xmlns:a16="http://schemas.microsoft.com/office/drawing/2014/main" id="{F1563029-923A-4315-A4B5-3D4DC3B1D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495"/>
                <a:ext cx="22" cy="18"/>
              </a:xfrm>
              <a:custGeom>
                <a:avLst/>
                <a:gdLst>
                  <a:gd name="T0" fmla="*/ 73 w 10"/>
                  <a:gd name="T1" fmla="*/ 0 h 8"/>
                  <a:gd name="T2" fmla="*/ 106 w 10"/>
                  <a:gd name="T3" fmla="*/ 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7" y="0"/>
                    </a:moveTo>
                    <a:cubicBezTo>
                      <a:pt x="0" y="3"/>
                      <a:pt x="6" y="8"/>
                      <a:pt x="10" y="2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7" name="Freeform 714">
                <a:extLst>
                  <a:ext uri="{FF2B5EF4-FFF2-40B4-BE49-F238E27FC236}">
                    <a16:creationId xmlns:a16="http://schemas.microsoft.com/office/drawing/2014/main" id="{A5447B91-133A-49E5-BCC9-96B704CD3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2" y="2502"/>
                <a:ext cx="23" cy="11"/>
              </a:xfrm>
              <a:custGeom>
                <a:avLst/>
                <a:gdLst>
                  <a:gd name="T0" fmla="*/ 74 w 10"/>
                  <a:gd name="T1" fmla="*/ 0 h 5"/>
                  <a:gd name="T2" fmla="*/ 0 w 10"/>
                  <a:gd name="T3" fmla="*/ 44 h 5"/>
                  <a:gd name="T4" fmla="*/ 94 w 10"/>
                  <a:gd name="T5" fmla="*/ 20 h 5"/>
                  <a:gd name="T6" fmla="*/ 122 w 10"/>
                  <a:gd name="T7" fmla="*/ 2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6" y="0"/>
                    </a:moveTo>
                    <a:cubicBezTo>
                      <a:pt x="3" y="0"/>
                      <a:pt x="1" y="2"/>
                      <a:pt x="0" y="4"/>
                    </a:cubicBezTo>
                    <a:cubicBezTo>
                      <a:pt x="3" y="5"/>
                      <a:pt x="6" y="4"/>
                      <a:pt x="8" y="2"/>
                    </a:cubicBezTo>
                    <a:cubicBezTo>
                      <a:pt x="9" y="2"/>
                      <a:pt x="10" y="2"/>
                      <a:pt x="10" y="2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8" name="Freeform 715">
                <a:extLst>
                  <a:ext uri="{FF2B5EF4-FFF2-40B4-BE49-F238E27FC236}">
                    <a16:creationId xmlns:a16="http://schemas.microsoft.com/office/drawing/2014/main" id="{6F7D28A0-57B9-4F5F-89D9-C96EA7B3D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2490"/>
                <a:ext cx="15" cy="12"/>
              </a:xfrm>
              <a:custGeom>
                <a:avLst/>
                <a:gdLst>
                  <a:gd name="T0" fmla="*/ 19 w 7"/>
                  <a:gd name="T1" fmla="*/ 0 h 5"/>
                  <a:gd name="T2" fmla="*/ 9 w 7"/>
                  <a:gd name="T3" fmla="*/ 70 h 5"/>
                  <a:gd name="T4" fmla="*/ 69 w 7"/>
                  <a:gd name="T5" fmla="*/ 12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3" y="4"/>
                      <a:pt x="3" y="1"/>
                      <a:pt x="7" y="1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9" name="Freeform 716">
                <a:extLst>
                  <a:ext uri="{FF2B5EF4-FFF2-40B4-BE49-F238E27FC236}">
                    <a16:creationId xmlns:a16="http://schemas.microsoft.com/office/drawing/2014/main" id="{4E2D0634-EBE0-49E1-9824-445AB65AF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2483"/>
                <a:ext cx="24" cy="19"/>
              </a:xfrm>
              <a:custGeom>
                <a:avLst/>
                <a:gdLst>
                  <a:gd name="T0" fmla="*/ 96 w 11"/>
                  <a:gd name="T1" fmla="*/ 0 h 8"/>
                  <a:gd name="T2" fmla="*/ 44 w 11"/>
                  <a:gd name="T3" fmla="*/ 95 h 8"/>
                  <a:gd name="T4" fmla="*/ 113 w 11"/>
                  <a:gd name="T5" fmla="*/ 4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9" y="0"/>
                    </a:moveTo>
                    <a:cubicBezTo>
                      <a:pt x="5" y="0"/>
                      <a:pt x="0" y="6"/>
                      <a:pt x="4" y="7"/>
                    </a:cubicBezTo>
                    <a:cubicBezTo>
                      <a:pt x="7" y="8"/>
                      <a:pt x="8" y="3"/>
                      <a:pt x="11" y="3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0" name="Freeform 717">
                <a:extLst>
                  <a:ext uri="{FF2B5EF4-FFF2-40B4-BE49-F238E27FC236}">
                    <a16:creationId xmlns:a16="http://schemas.microsoft.com/office/drawing/2014/main" id="{0DF87B2F-3034-4CB8-AF03-A011D13FA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509"/>
                <a:ext cx="24" cy="16"/>
              </a:xfrm>
              <a:custGeom>
                <a:avLst/>
                <a:gdLst>
                  <a:gd name="T0" fmla="*/ 81 w 11"/>
                  <a:gd name="T1" fmla="*/ 0 h 7"/>
                  <a:gd name="T2" fmla="*/ 52 w 11"/>
                  <a:gd name="T3" fmla="*/ 85 h 7"/>
                  <a:gd name="T4" fmla="*/ 113 w 11"/>
                  <a:gd name="T5" fmla="*/ 2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8" y="0"/>
                    </a:moveTo>
                    <a:cubicBezTo>
                      <a:pt x="5" y="1"/>
                      <a:pt x="0" y="7"/>
                      <a:pt x="5" y="7"/>
                    </a:cubicBezTo>
                    <a:cubicBezTo>
                      <a:pt x="8" y="7"/>
                      <a:pt x="8" y="2"/>
                      <a:pt x="11" y="2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1" name="Freeform 718">
                <a:extLst>
                  <a:ext uri="{FF2B5EF4-FFF2-40B4-BE49-F238E27FC236}">
                    <a16:creationId xmlns:a16="http://schemas.microsoft.com/office/drawing/2014/main" id="{D84CCAD3-569C-4A39-BDC4-2F2FD3779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2528"/>
                <a:ext cx="14" cy="9"/>
              </a:xfrm>
              <a:custGeom>
                <a:avLst/>
                <a:gdLst>
                  <a:gd name="T0" fmla="*/ 37 w 6"/>
                  <a:gd name="T1" fmla="*/ 0 h 4"/>
                  <a:gd name="T2" fmla="*/ 0 w 6"/>
                  <a:gd name="T3" fmla="*/ 45 h 4"/>
                  <a:gd name="T4" fmla="*/ 77 w 6"/>
                  <a:gd name="T5" fmla="*/ 4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3" y="0"/>
                    </a:moveTo>
                    <a:cubicBezTo>
                      <a:pt x="1" y="1"/>
                      <a:pt x="0" y="2"/>
                      <a:pt x="0" y="4"/>
                    </a:cubicBezTo>
                    <a:cubicBezTo>
                      <a:pt x="2" y="4"/>
                      <a:pt x="4" y="4"/>
                      <a:pt x="6" y="4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2" name="Freeform 719">
                <a:extLst>
                  <a:ext uri="{FF2B5EF4-FFF2-40B4-BE49-F238E27FC236}">
                    <a16:creationId xmlns:a16="http://schemas.microsoft.com/office/drawing/2014/main" id="{C7519379-AD8B-445B-BCD8-A4DEAE64F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457"/>
                <a:ext cx="17" cy="23"/>
              </a:xfrm>
              <a:custGeom>
                <a:avLst/>
                <a:gdLst>
                  <a:gd name="T0" fmla="*/ 40 w 8"/>
                  <a:gd name="T1" fmla="*/ 28 h 10"/>
                  <a:gd name="T2" fmla="*/ 77 w 8"/>
                  <a:gd name="T3" fmla="*/ 4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4" y="2"/>
                    </a:moveTo>
                    <a:cubicBezTo>
                      <a:pt x="0" y="0"/>
                      <a:pt x="1" y="10"/>
                      <a:pt x="8" y="4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3" name="Freeform 720">
                <a:extLst>
                  <a:ext uri="{FF2B5EF4-FFF2-40B4-BE49-F238E27FC236}">
                    <a16:creationId xmlns:a16="http://schemas.microsoft.com/office/drawing/2014/main" id="{83EC9372-7879-44F2-A791-05FE59C2C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2447"/>
                <a:ext cx="15" cy="15"/>
              </a:xfrm>
              <a:custGeom>
                <a:avLst/>
                <a:gdLst>
                  <a:gd name="T0" fmla="*/ 51 w 7"/>
                  <a:gd name="T1" fmla="*/ 20 h 6"/>
                  <a:gd name="T2" fmla="*/ 69 w 7"/>
                  <a:gd name="T3" fmla="*/ 6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5" y="1"/>
                    </a:moveTo>
                    <a:cubicBezTo>
                      <a:pt x="0" y="0"/>
                      <a:pt x="1" y="6"/>
                      <a:pt x="7" y="4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4" name="Freeform 721">
                <a:extLst>
                  <a:ext uri="{FF2B5EF4-FFF2-40B4-BE49-F238E27FC236}">
                    <a16:creationId xmlns:a16="http://schemas.microsoft.com/office/drawing/2014/main" id="{F80C7137-63E0-4420-B5F2-E594B1078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478"/>
                <a:ext cx="7" cy="9"/>
              </a:xfrm>
              <a:custGeom>
                <a:avLst/>
                <a:gdLst>
                  <a:gd name="T0" fmla="*/ 37 w 3"/>
                  <a:gd name="T1" fmla="*/ 0 h 4"/>
                  <a:gd name="T2" fmla="*/ 37 w 3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1"/>
                      <a:pt x="0" y="3"/>
                      <a:pt x="3" y="4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5" name="Freeform 722">
                <a:extLst>
                  <a:ext uri="{FF2B5EF4-FFF2-40B4-BE49-F238E27FC236}">
                    <a16:creationId xmlns:a16="http://schemas.microsoft.com/office/drawing/2014/main" id="{FD76A58B-82CF-4F61-B8D8-028DF0976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485"/>
                <a:ext cx="11" cy="12"/>
              </a:xfrm>
              <a:custGeom>
                <a:avLst/>
                <a:gdLst>
                  <a:gd name="T0" fmla="*/ 53 w 5"/>
                  <a:gd name="T1" fmla="*/ 0 h 5"/>
                  <a:gd name="T2" fmla="*/ 0 w 5"/>
                  <a:gd name="T3" fmla="*/ 29 h 5"/>
                  <a:gd name="T4" fmla="*/ 20 w 5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0" y="3"/>
                      <a:pt x="1" y="4"/>
                      <a:pt x="2" y="5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6" name="Freeform 723">
                <a:extLst>
                  <a:ext uri="{FF2B5EF4-FFF2-40B4-BE49-F238E27FC236}">
                    <a16:creationId xmlns:a16="http://schemas.microsoft.com/office/drawing/2014/main" id="{1D6F1F16-D345-4342-8A9F-22067C570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2476"/>
                <a:ext cx="11" cy="11"/>
              </a:xfrm>
              <a:custGeom>
                <a:avLst/>
                <a:gdLst>
                  <a:gd name="T0" fmla="*/ 53 w 5"/>
                  <a:gd name="T1" fmla="*/ 0 h 5"/>
                  <a:gd name="T2" fmla="*/ 44 w 5"/>
                  <a:gd name="T3" fmla="*/ 5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1" y="0"/>
                      <a:pt x="0" y="5"/>
                      <a:pt x="4" y="5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7" name="Freeform 724">
                <a:extLst>
                  <a:ext uri="{FF2B5EF4-FFF2-40B4-BE49-F238E27FC236}">
                    <a16:creationId xmlns:a16="http://schemas.microsoft.com/office/drawing/2014/main" id="{79359070-01F8-4B0C-8799-6F0B87223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2509"/>
                <a:ext cx="13" cy="21"/>
              </a:xfrm>
              <a:custGeom>
                <a:avLst/>
                <a:gdLst>
                  <a:gd name="T0" fmla="*/ 61 w 6"/>
                  <a:gd name="T1" fmla="*/ 37 h 9"/>
                  <a:gd name="T2" fmla="*/ 43 w 6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9">
                    <a:moveTo>
                      <a:pt x="6" y="3"/>
                    </a:moveTo>
                    <a:cubicBezTo>
                      <a:pt x="2" y="0"/>
                      <a:pt x="0" y="8"/>
                      <a:pt x="4" y="9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8" name="Freeform 725">
                <a:extLst>
                  <a:ext uri="{FF2B5EF4-FFF2-40B4-BE49-F238E27FC236}">
                    <a16:creationId xmlns:a16="http://schemas.microsoft.com/office/drawing/2014/main" id="{830C060E-8BA3-4367-ACBC-C6A2D075F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525"/>
                <a:ext cx="16" cy="26"/>
              </a:xfrm>
              <a:custGeom>
                <a:avLst/>
                <a:gdLst>
                  <a:gd name="T0" fmla="*/ 37 w 7"/>
                  <a:gd name="T1" fmla="*/ 0 h 11"/>
                  <a:gd name="T2" fmla="*/ 0 w 7"/>
                  <a:gd name="T3" fmla="*/ 135 h 11"/>
                  <a:gd name="T4" fmla="*/ 57 w 7"/>
                  <a:gd name="T5" fmla="*/ 1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3" y="0"/>
                    </a:moveTo>
                    <a:cubicBezTo>
                      <a:pt x="3" y="4"/>
                      <a:pt x="4" y="7"/>
                      <a:pt x="0" y="10"/>
                    </a:cubicBezTo>
                    <a:cubicBezTo>
                      <a:pt x="7" y="11"/>
                      <a:pt x="7" y="5"/>
                      <a:pt x="5" y="1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9" name="Freeform 726">
                <a:extLst>
                  <a:ext uri="{FF2B5EF4-FFF2-40B4-BE49-F238E27FC236}">
                    <a16:creationId xmlns:a16="http://schemas.microsoft.com/office/drawing/2014/main" id="{8303FFE0-D7C1-42B4-BF3A-E7575D012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511"/>
                <a:ext cx="28" cy="21"/>
              </a:xfrm>
              <a:custGeom>
                <a:avLst/>
                <a:gdLst>
                  <a:gd name="T0" fmla="*/ 0 w 13"/>
                  <a:gd name="T1" fmla="*/ 65 h 9"/>
                  <a:gd name="T2" fmla="*/ 69 w 13"/>
                  <a:gd name="T3" fmla="*/ 0 h 9"/>
                  <a:gd name="T4" fmla="*/ 19 w 13"/>
                  <a:gd name="T5" fmla="*/ 77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0" y="5"/>
                    </a:moveTo>
                    <a:cubicBezTo>
                      <a:pt x="3" y="6"/>
                      <a:pt x="8" y="4"/>
                      <a:pt x="7" y="0"/>
                    </a:cubicBezTo>
                    <a:cubicBezTo>
                      <a:pt x="13" y="1"/>
                      <a:pt x="7" y="9"/>
                      <a:pt x="2" y="6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0" name="Freeform 727">
                <a:extLst>
                  <a:ext uri="{FF2B5EF4-FFF2-40B4-BE49-F238E27FC236}">
                    <a16:creationId xmlns:a16="http://schemas.microsoft.com/office/drawing/2014/main" id="{EE064671-85AC-4FCC-8DA9-3AC4CE0A2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480"/>
                <a:ext cx="20" cy="17"/>
              </a:xfrm>
              <a:custGeom>
                <a:avLst/>
                <a:gdLst>
                  <a:gd name="T0" fmla="*/ 0 w 9"/>
                  <a:gd name="T1" fmla="*/ 70 h 7"/>
                  <a:gd name="T2" fmla="*/ 98 w 9"/>
                  <a:gd name="T3" fmla="*/ 0 h 7"/>
                  <a:gd name="T4" fmla="*/ 20 w 9"/>
                  <a:gd name="T5" fmla="*/ 8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5"/>
                    </a:moveTo>
                    <a:cubicBezTo>
                      <a:pt x="3" y="4"/>
                      <a:pt x="6" y="2"/>
                      <a:pt x="9" y="0"/>
                    </a:cubicBezTo>
                    <a:cubicBezTo>
                      <a:pt x="8" y="4"/>
                      <a:pt x="7" y="7"/>
                      <a:pt x="2" y="6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1" name="Freeform 728">
                <a:extLst>
                  <a:ext uri="{FF2B5EF4-FFF2-40B4-BE49-F238E27FC236}">
                    <a16:creationId xmlns:a16="http://schemas.microsoft.com/office/drawing/2014/main" id="{4E567EE0-45A2-4436-8B82-08D5E1115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506"/>
                <a:ext cx="23" cy="24"/>
              </a:xfrm>
              <a:custGeom>
                <a:avLst/>
                <a:gdLst>
                  <a:gd name="T0" fmla="*/ 0 w 10"/>
                  <a:gd name="T1" fmla="*/ 70 h 10"/>
                  <a:gd name="T2" fmla="*/ 110 w 10"/>
                  <a:gd name="T3" fmla="*/ 0 h 10"/>
                  <a:gd name="T4" fmla="*/ 37 w 10"/>
                  <a:gd name="T5" fmla="*/ 9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0" y="5"/>
                    </a:moveTo>
                    <a:cubicBezTo>
                      <a:pt x="4" y="7"/>
                      <a:pt x="7" y="4"/>
                      <a:pt x="9" y="0"/>
                    </a:cubicBezTo>
                    <a:cubicBezTo>
                      <a:pt x="10" y="4"/>
                      <a:pt x="8" y="10"/>
                      <a:pt x="3" y="7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2" name="Freeform 729">
                <a:extLst>
                  <a:ext uri="{FF2B5EF4-FFF2-40B4-BE49-F238E27FC236}">
                    <a16:creationId xmlns:a16="http://schemas.microsoft.com/office/drawing/2014/main" id="{050CCB9F-E913-4B59-B574-033D1E1F0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473"/>
                <a:ext cx="24" cy="17"/>
              </a:xfrm>
              <a:custGeom>
                <a:avLst/>
                <a:gdLst>
                  <a:gd name="T0" fmla="*/ 0 w 11"/>
                  <a:gd name="T1" fmla="*/ 87 h 7"/>
                  <a:gd name="T2" fmla="*/ 96 w 11"/>
                  <a:gd name="T3" fmla="*/ 0 h 7"/>
                  <a:gd name="T4" fmla="*/ 44 w 11"/>
                  <a:gd name="T5" fmla="*/ 8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4" y="7"/>
                      <a:pt x="7" y="2"/>
                      <a:pt x="9" y="0"/>
                    </a:cubicBezTo>
                    <a:cubicBezTo>
                      <a:pt x="11" y="3"/>
                      <a:pt x="7" y="5"/>
                      <a:pt x="4" y="6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3" name="Freeform 730">
                <a:extLst>
                  <a:ext uri="{FF2B5EF4-FFF2-40B4-BE49-F238E27FC236}">
                    <a16:creationId xmlns:a16="http://schemas.microsoft.com/office/drawing/2014/main" id="{773872B5-1AA5-40EF-97A1-84D6156AA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490"/>
                <a:ext cx="22" cy="19"/>
              </a:xfrm>
              <a:custGeom>
                <a:avLst/>
                <a:gdLst>
                  <a:gd name="T0" fmla="*/ 0 w 10"/>
                  <a:gd name="T1" fmla="*/ 107 h 8"/>
                  <a:gd name="T2" fmla="*/ 64 w 10"/>
                  <a:gd name="T3" fmla="*/ 0 h 8"/>
                  <a:gd name="T4" fmla="*/ 20 w 10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8"/>
                    </a:moveTo>
                    <a:cubicBezTo>
                      <a:pt x="3" y="7"/>
                      <a:pt x="6" y="3"/>
                      <a:pt x="6" y="0"/>
                    </a:cubicBezTo>
                    <a:cubicBezTo>
                      <a:pt x="10" y="5"/>
                      <a:pt x="6" y="5"/>
                      <a:pt x="2" y="8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4" name="Freeform 731">
                <a:extLst>
                  <a:ext uri="{FF2B5EF4-FFF2-40B4-BE49-F238E27FC236}">
                    <a16:creationId xmlns:a16="http://schemas.microsoft.com/office/drawing/2014/main" id="{3EFF0021-692E-4703-A683-0B9C75478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4" y="2473"/>
                <a:ext cx="22" cy="19"/>
              </a:xfrm>
              <a:custGeom>
                <a:avLst/>
                <a:gdLst>
                  <a:gd name="T0" fmla="*/ 0 w 10"/>
                  <a:gd name="T1" fmla="*/ 95 h 8"/>
                  <a:gd name="T2" fmla="*/ 88 w 10"/>
                  <a:gd name="T3" fmla="*/ 0 h 8"/>
                  <a:gd name="T4" fmla="*/ 44 w 10"/>
                  <a:gd name="T5" fmla="*/ 107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7"/>
                    </a:moveTo>
                    <a:cubicBezTo>
                      <a:pt x="3" y="6"/>
                      <a:pt x="9" y="4"/>
                      <a:pt x="8" y="0"/>
                    </a:cubicBezTo>
                    <a:cubicBezTo>
                      <a:pt x="10" y="5"/>
                      <a:pt x="10" y="7"/>
                      <a:pt x="4" y="8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5" name="Freeform 732">
                <a:extLst>
                  <a:ext uri="{FF2B5EF4-FFF2-40B4-BE49-F238E27FC236}">
                    <a16:creationId xmlns:a16="http://schemas.microsoft.com/office/drawing/2014/main" id="{459EDED7-868F-4BD4-9590-0AE3FEA5F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" y="2492"/>
                <a:ext cx="25" cy="19"/>
              </a:xfrm>
              <a:custGeom>
                <a:avLst/>
                <a:gdLst>
                  <a:gd name="T0" fmla="*/ 0 w 11"/>
                  <a:gd name="T1" fmla="*/ 69 h 8"/>
                  <a:gd name="T2" fmla="*/ 93 w 11"/>
                  <a:gd name="T3" fmla="*/ 0 h 8"/>
                  <a:gd name="T4" fmla="*/ 45 w 11"/>
                  <a:gd name="T5" fmla="*/ 9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0" y="5"/>
                    </a:moveTo>
                    <a:cubicBezTo>
                      <a:pt x="3" y="6"/>
                      <a:pt x="8" y="4"/>
                      <a:pt x="8" y="0"/>
                    </a:cubicBezTo>
                    <a:cubicBezTo>
                      <a:pt x="10" y="5"/>
                      <a:pt x="11" y="8"/>
                      <a:pt x="4" y="7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6" name="Freeform 733">
                <a:extLst>
                  <a:ext uri="{FF2B5EF4-FFF2-40B4-BE49-F238E27FC236}">
                    <a16:creationId xmlns:a16="http://schemas.microsoft.com/office/drawing/2014/main" id="{F02C9702-05B6-4B83-9570-E2DB177EB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495"/>
                <a:ext cx="18" cy="18"/>
              </a:xfrm>
              <a:custGeom>
                <a:avLst/>
                <a:gdLst>
                  <a:gd name="T0" fmla="*/ 0 w 8"/>
                  <a:gd name="T1" fmla="*/ 81 h 8"/>
                  <a:gd name="T2" fmla="*/ 72 w 8"/>
                  <a:gd name="T3" fmla="*/ 0 h 8"/>
                  <a:gd name="T4" fmla="*/ 36 w 8"/>
                  <a:gd name="T5" fmla="*/ 9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cubicBezTo>
                      <a:pt x="4" y="7"/>
                      <a:pt x="6" y="3"/>
                      <a:pt x="6" y="0"/>
                    </a:cubicBezTo>
                    <a:cubicBezTo>
                      <a:pt x="8" y="3"/>
                      <a:pt x="7" y="7"/>
                      <a:pt x="3" y="8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7" name="Freeform 734">
                <a:extLst>
                  <a:ext uri="{FF2B5EF4-FFF2-40B4-BE49-F238E27FC236}">
                    <a16:creationId xmlns:a16="http://schemas.microsoft.com/office/drawing/2014/main" id="{2978F1E0-7A30-4286-B8B5-86A688FE6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2492"/>
                <a:ext cx="18" cy="14"/>
              </a:xfrm>
              <a:custGeom>
                <a:avLst/>
                <a:gdLst>
                  <a:gd name="T0" fmla="*/ 0 w 8"/>
                  <a:gd name="T1" fmla="*/ 65 h 6"/>
                  <a:gd name="T2" fmla="*/ 81 w 8"/>
                  <a:gd name="T3" fmla="*/ 0 h 6"/>
                  <a:gd name="T4" fmla="*/ 36 w 8"/>
                  <a:gd name="T5" fmla="*/ 77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5"/>
                    </a:moveTo>
                    <a:cubicBezTo>
                      <a:pt x="4" y="5"/>
                      <a:pt x="4" y="1"/>
                      <a:pt x="7" y="0"/>
                    </a:cubicBezTo>
                    <a:cubicBezTo>
                      <a:pt x="8" y="3"/>
                      <a:pt x="6" y="6"/>
                      <a:pt x="3" y="6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8" name="Freeform 735">
                <a:extLst>
                  <a:ext uri="{FF2B5EF4-FFF2-40B4-BE49-F238E27FC236}">
                    <a16:creationId xmlns:a16="http://schemas.microsoft.com/office/drawing/2014/main" id="{E1603A31-C7F8-480E-9E17-002C1B798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2511"/>
                <a:ext cx="20" cy="26"/>
              </a:xfrm>
              <a:custGeom>
                <a:avLst/>
                <a:gdLst>
                  <a:gd name="T0" fmla="*/ 36 w 9"/>
                  <a:gd name="T1" fmla="*/ 12 h 11"/>
                  <a:gd name="T2" fmla="*/ 0 w 9"/>
                  <a:gd name="T3" fmla="*/ 144 h 11"/>
                  <a:gd name="T4" fmla="*/ 80 w 9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1">
                    <a:moveTo>
                      <a:pt x="3" y="1"/>
                    </a:moveTo>
                    <a:cubicBezTo>
                      <a:pt x="5" y="4"/>
                      <a:pt x="4" y="11"/>
                      <a:pt x="0" y="11"/>
                    </a:cubicBezTo>
                    <a:cubicBezTo>
                      <a:pt x="5" y="11"/>
                      <a:pt x="9" y="6"/>
                      <a:pt x="7" y="0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9" name="Freeform 736">
                <a:extLst>
                  <a:ext uri="{FF2B5EF4-FFF2-40B4-BE49-F238E27FC236}">
                    <a16:creationId xmlns:a16="http://schemas.microsoft.com/office/drawing/2014/main" id="{A3FEE1FB-95E0-4BEB-AC52-5320A2A3F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504"/>
                <a:ext cx="17" cy="26"/>
              </a:xfrm>
              <a:custGeom>
                <a:avLst/>
                <a:gdLst>
                  <a:gd name="T0" fmla="*/ 9 w 8"/>
                  <a:gd name="T1" fmla="*/ 28 h 11"/>
                  <a:gd name="T2" fmla="*/ 0 w 8"/>
                  <a:gd name="T3" fmla="*/ 144 h 11"/>
                  <a:gd name="T4" fmla="*/ 28 w 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1" y="2"/>
                    </a:moveTo>
                    <a:cubicBezTo>
                      <a:pt x="3" y="5"/>
                      <a:pt x="2" y="8"/>
                      <a:pt x="0" y="11"/>
                    </a:cubicBezTo>
                    <a:cubicBezTo>
                      <a:pt x="3" y="8"/>
                      <a:pt x="8" y="5"/>
                      <a:pt x="3" y="0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0" name="Freeform 737">
                <a:extLst>
                  <a:ext uri="{FF2B5EF4-FFF2-40B4-BE49-F238E27FC236}">
                    <a16:creationId xmlns:a16="http://schemas.microsoft.com/office/drawing/2014/main" id="{3A2286E6-7A4D-4230-8215-33A660CD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2476"/>
                <a:ext cx="18" cy="21"/>
              </a:xfrm>
              <a:custGeom>
                <a:avLst/>
                <a:gdLst>
                  <a:gd name="T0" fmla="*/ 56 w 8"/>
                  <a:gd name="T1" fmla="*/ 0 h 9"/>
                  <a:gd name="T2" fmla="*/ 0 w 8"/>
                  <a:gd name="T3" fmla="*/ 114 h 9"/>
                  <a:gd name="T4" fmla="*/ 92 w 8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4" y="3"/>
                      <a:pt x="3" y="7"/>
                      <a:pt x="0" y="9"/>
                    </a:cubicBezTo>
                    <a:cubicBezTo>
                      <a:pt x="2" y="6"/>
                      <a:pt x="8" y="5"/>
                      <a:pt x="8" y="1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1" name="Freeform 738">
                <a:extLst>
                  <a:ext uri="{FF2B5EF4-FFF2-40B4-BE49-F238E27FC236}">
                    <a16:creationId xmlns:a16="http://schemas.microsoft.com/office/drawing/2014/main" id="{0AACA742-FDC0-44B5-B35F-FE2AB719D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2459"/>
                <a:ext cx="20" cy="17"/>
              </a:xfrm>
              <a:custGeom>
                <a:avLst/>
                <a:gdLst>
                  <a:gd name="T0" fmla="*/ 64 w 9"/>
                  <a:gd name="T1" fmla="*/ 12 h 7"/>
                  <a:gd name="T2" fmla="*/ 0 w 9"/>
                  <a:gd name="T3" fmla="*/ 100 h 7"/>
                  <a:gd name="T4" fmla="*/ 80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6" y="1"/>
                    </a:moveTo>
                    <a:cubicBezTo>
                      <a:pt x="5" y="4"/>
                      <a:pt x="3" y="6"/>
                      <a:pt x="0" y="7"/>
                    </a:cubicBezTo>
                    <a:cubicBezTo>
                      <a:pt x="4" y="7"/>
                      <a:pt x="9" y="5"/>
                      <a:pt x="7" y="0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2" name="Freeform 739">
                <a:extLst>
                  <a:ext uri="{FF2B5EF4-FFF2-40B4-BE49-F238E27FC236}">
                    <a16:creationId xmlns:a16="http://schemas.microsoft.com/office/drawing/2014/main" id="{18DD16C5-96F9-4A76-B41D-7DC97661D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5" y="2473"/>
                <a:ext cx="19" cy="22"/>
              </a:xfrm>
              <a:custGeom>
                <a:avLst/>
                <a:gdLst>
                  <a:gd name="T0" fmla="*/ 36 w 9"/>
                  <a:gd name="T1" fmla="*/ 0 h 9"/>
                  <a:gd name="T2" fmla="*/ 0 w 9"/>
                  <a:gd name="T3" fmla="*/ 120 h 9"/>
                  <a:gd name="T4" fmla="*/ 68 w 9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5" y="3"/>
                      <a:pt x="5" y="8"/>
                      <a:pt x="0" y="8"/>
                    </a:cubicBezTo>
                    <a:cubicBezTo>
                      <a:pt x="5" y="9"/>
                      <a:pt x="9" y="5"/>
                      <a:pt x="7" y="0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3" name="Freeform 740">
                <a:extLst>
                  <a:ext uri="{FF2B5EF4-FFF2-40B4-BE49-F238E27FC236}">
                    <a16:creationId xmlns:a16="http://schemas.microsoft.com/office/drawing/2014/main" id="{6391646E-D4F1-47E0-A30D-C565BCBC7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2994"/>
                <a:ext cx="129" cy="144"/>
              </a:xfrm>
              <a:custGeom>
                <a:avLst/>
                <a:gdLst>
                  <a:gd name="T0" fmla="*/ 0 w 58"/>
                  <a:gd name="T1" fmla="*/ 484 h 61"/>
                  <a:gd name="T2" fmla="*/ 396 w 58"/>
                  <a:gd name="T3" fmla="*/ 356 h 61"/>
                  <a:gd name="T4" fmla="*/ 594 w 58"/>
                  <a:gd name="T5" fmla="*/ 0 h 61"/>
                  <a:gd name="T6" fmla="*/ 603 w 58"/>
                  <a:gd name="T7" fmla="*/ 524 h 61"/>
                  <a:gd name="T8" fmla="*/ 109 w 58"/>
                  <a:gd name="T9" fmla="*/ 725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8" h="61">
                    <a:moveTo>
                      <a:pt x="0" y="37"/>
                    </a:moveTo>
                    <a:cubicBezTo>
                      <a:pt x="15" y="37"/>
                      <a:pt x="26" y="38"/>
                      <a:pt x="36" y="27"/>
                    </a:cubicBezTo>
                    <a:cubicBezTo>
                      <a:pt x="44" y="20"/>
                      <a:pt x="48" y="6"/>
                      <a:pt x="54" y="0"/>
                    </a:cubicBezTo>
                    <a:cubicBezTo>
                      <a:pt x="53" y="12"/>
                      <a:pt x="58" y="27"/>
                      <a:pt x="55" y="40"/>
                    </a:cubicBezTo>
                    <a:cubicBezTo>
                      <a:pt x="51" y="61"/>
                      <a:pt x="27" y="51"/>
                      <a:pt x="10" y="5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4" name="Freeform 741">
                <a:extLst>
                  <a:ext uri="{FF2B5EF4-FFF2-40B4-BE49-F238E27FC236}">
                    <a16:creationId xmlns:a16="http://schemas.microsoft.com/office/drawing/2014/main" id="{E030E18B-3E11-4CC0-98A9-853B97EEC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3053"/>
                <a:ext cx="739" cy="118"/>
              </a:xfrm>
              <a:custGeom>
                <a:avLst/>
                <a:gdLst>
                  <a:gd name="T0" fmla="*/ 0 w 334"/>
                  <a:gd name="T1" fmla="*/ 0 h 50"/>
                  <a:gd name="T2" fmla="*/ 283 w 334"/>
                  <a:gd name="T3" fmla="*/ 156 h 50"/>
                  <a:gd name="T4" fmla="*/ 695 w 334"/>
                  <a:gd name="T5" fmla="*/ 319 h 50"/>
                  <a:gd name="T6" fmla="*/ 1615 w 334"/>
                  <a:gd name="T7" fmla="*/ 434 h 50"/>
                  <a:gd name="T8" fmla="*/ 2633 w 334"/>
                  <a:gd name="T9" fmla="*/ 434 h 50"/>
                  <a:gd name="T10" fmla="*/ 3618 w 334"/>
                  <a:gd name="T11" fmla="*/ 144 h 50"/>
                  <a:gd name="T12" fmla="*/ 3241 w 334"/>
                  <a:gd name="T13" fmla="*/ 378 h 50"/>
                  <a:gd name="T14" fmla="*/ 2664 w 334"/>
                  <a:gd name="T15" fmla="*/ 552 h 50"/>
                  <a:gd name="T16" fmla="*/ 1518 w 334"/>
                  <a:gd name="T17" fmla="*/ 562 h 50"/>
                  <a:gd name="T18" fmla="*/ 642 w 334"/>
                  <a:gd name="T19" fmla="*/ 396 h 50"/>
                  <a:gd name="T20" fmla="*/ 142 w 334"/>
                  <a:gd name="T21" fmla="*/ 156 h 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4" h="50">
                    <a:moveTo>
                      <a:pt x="0" y="0"/>
                    </a:moveTo>
                    <a:cubicBezTo>
                      <a:pt x="5" y="7"/>
                      <a:pt x="18" y="9"/>
                      <a:pt x="26" y="12"/>
                    </a:cubicBezTo>
                    <a:cubicBezTo>
                      <a:pt x="38" y="16"/>
                      <a:pt x="52" y="22"/>
                      <a:pt x="64" y="24"/>
                    </a:cubicBezTo>
                    <a:cubicBezTo>
                      <a:pt x="92" y="29"/>
                      <a:pt x="121" y="31"/>
                      <a:pt x="149" y="33"/>
                    </a:cubicBezTo>
                    <a:cubicBezTo>
                      <a:pt x="181" y="36"/>
                      <a:pt x="211" y="34"/>
                      <a:pt x="243" y="33"/>
                    </a:cubicBezTo>
                    <a:cubicBezTo>
                      <a:pt x="274" y="31"/>
                      <a:pt x="304" y="21"/>
                      <a:pt x="334" y="11"/>
                    </a:cubicBezTo>
                    <a:cubicBezTo>
                      <a:pt x="329" y="26"/>
                      <a:pt x="312" y="26"/>
                      <a:pt x="299" y="29"/>
                    </a:cubicBezTo>
                    <a:cubicBezTo>
                      <a:pt x="279" y="33"/>
                      <a:pt x="266" y="39"/>
                      <a:pt x="246" y="42"/>
                    </a:cubicBezTo>
                    <a:cubicBezTo>
                      <a:pt x="208" y="48"/>
                      <a:pt x="174" y="50"/>
                      <a:pt x="140" y="43"/>
                    </a:cubicBezTo>
                    <a:cubicBezTo>
                      <a:pt x="122" y="40"/>
                      <a:pt x="69" y="32"/>
                      <a:pt x="59" y="30"/>
                    </a:cubicBezTo>
                    <a:cubicBezTo>
                      <a:pt x="53" y="28"/>
                      <a:pt x="24" y="14"/>
                      <a:pt x="13" y="12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5" name="Freeform 742">
                <a:extLst>
                  <a:ext uri="{FF2B5EF4-FFF2-40B4-BE49-F238E27FC236}">
                    <a16:creationId xmlns:a16="http://schemas.microsoft.com/office/drawing/2014/main" id="{26F9B7BF-E26D-409E-BE3E-95505A150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3" y="3136"/>
                <a:ext cx="243" cy="23"/>
              </a:xfrm>
              <a:custGeom>
                <a:avLst/>
                <a:gdLst>
                  <a:gd name="T0" fmla="*/ 33 w 110"/>
                  <a:gd name="T1" fmla="*/ 28 h 10"/>
                  <a:gd name="T2" fmla="*/ 634 w 110"/>
                  <a:gd name="T3" fmla="*/ 122 h 10"/>
                  <a:gd name="T4" fmla="*/ 1186 w 110"/>
                  <a:gd name="T5" fmla="*/ 12 h 10"/>
                  <a:gd name="T6" fmla="*/ 497 w 110"/>
                  <a:gd name="T7" fmla="*/ 48 h 10"/>
                  <a:gd name="T8" fmla="*/ 0 w 110"/>
                  <a:gd name="T9" fmla="*/ 28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0" h="10">
                    <a:moveTo>
                      <a:pt x="3" y="2"/>
                    </a:moveTo>
                    <a:cubicBezTo>
                      <a:pt x="20" y="8"/>
                      <a:pt x="41" y="10"/>
                      <a:pt x="59" y="10"/>
                    </a:cubicBezTo>
                    <a:cubicBezTo>
                      <a:pt x="77" y="10"/>
                      <a:pt x="93" y="3"/>
                      <a:pt x="110" y="1"/>
                    </a:cubicBezTo>
                    <a:cubicBezTo>
                      <a:pt x="90" y="5"/>
                      <a:pt x="67" y="2"/>
                      <a:pt x="46" y="4"/>
                    </a:cubicBezTo>
                    <a:cubicBezTo>
                      <a:pt x="30" y="6"/>
                      <a:pt x="15" y="0"/>
                      <a:pt x="0" y="2"/>
                    </a:cubicBezTo>
                  </a:path>
                </a:pathLst>
              </a:custGeom>
              <a:solidFill>
                <a:srgbClr val="F6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6" name="Freeform 743">
                <a:extLst>
                  <a:ext uri="{FF2B5EF4-FFF2-40B4-BE49-F238E27FC236}">
                    <a16:creationId xmlns:a16="http://schemas.microsoft.com/office/drawing/2014/main" id="{739ED7C0-CEF8-4778-A32B-6B4CF5BBC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3138"/>
                <a:ext cx="38" cy="17"/>
              </a:xfrm>
              <a:custGeom>
                <a:avLst/>
                <a:gdLst>
                  <a:gd name="T0" fmla="*/ 45 w 17"/>
                  <a:gd name="T1" fmla="*/ 29 h 7"/>
                  <a:gd name="T2" fmla="*/ 9 w 17"/>
                  <a:gd name="T3" fmla="*/ 87 h 7"/>
                  <a:gd name="T4" fmla="*/ 190 w 17"/>
                  <a:gd name="T5" fmla="*/ 41 h 7"/>
                  <a:gd name="T6" fmla="*/ 20 w 17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7">
                    <a:moveTo>
                      <a:pt x="4" y="2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7" y="6"/>
                      <a:pt x="13" y="7"/>
                      <a:pt x="17" y="3"/>
                    </a:cubicBezTo>
                    <a:cubicBezTo>
                      <a:pt x="15" y="0"/>
                      <a:pt x="7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7" name="Freeform 744">
                <a:extLst>
                  <a:ext uri="{FF2B5EF4-FFF2-40B4-BE49-F238E27FC236}">
                    <a16:creationId xmlns:a16="http://schemas.microsoft.com/office/drawing/2014/main" id="{8009E73D-342B-4A52-9D71-0B6A7E6A4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3141"/>
                <a:ext cx="29" cy="21"/>
              </a:xfrm>
              <a:custGeom>
                <a:avLst/>
                <a:gdLst>
                  <a:gd name="T0" fmla="*/ 89 w 13"/>
                  <a:gd name="T1" fmla="*/ 12 h 9"/>
                  <a:gd name="T2" fmla="*/ 56 w 13"/>
                  <a:gd name="T3" fmla="*/ 86 h 9"/>
                  <a:gd name="T4" fmla="*/ 80 w 13"/>
                  <a:gd name="T5" fmla="*/ 28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9">
                    <a:moveTo>
                      <a:pt x="8" y="1"/>
                    </a:moveTo>
                    <a:cubicBezTo>
                      <a:pt x="4" y="0"/>
                      <a:pt x="0" y="4"/>
                      <a:pt x="5" y="7"/>
                    </a:cubicBezTo>
                    <a:cubicBezTo>
                      <a:pt x="9" y="9"/>
                      <a:pt x="13" y="4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8" name="Freeform 745">
                <a:extLst>
                  <a:ext uri="{FF2B5EF4-FFF2-40B4-BE49-F238E27FC236}">
                    <a16:creationId xmlns:a16="http://schemas.microsoft.com/office/drawing/2014/main" id="{FE18F3B0-BE87-4E27-B725-BAC7F79AD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2853"/>
                <a:ext cx="192" cy="219"/>
              </a:xfrm>
              <a:custGeom>
                <a:avLst/>
                <a:gdLst>
                  <a:gd name="T0" fmla="*/ 0 w 87"/>
                  <a:gd name="T1" fmla="*/ 1215 h 93"/>
                  <a:gd name="T2" fmla="*/ 384 w 87"/>
                  <a:gd name="T3" fmla="*/ 1031 h 93"/>
                  <a:gd name="T4" fmla="*/ 666 w 87"/>
                  <a:gd name="T5" fmla="*/ 782 h 93"/>
                  <a:gd name="T6" fmla="*/ 892 w 87"/>
                  <a:gd name="T7" fmla="*/ 377 h 93"/>
                  <a:gd name="T8" fmla="*/ 847 w 87"/>
                  <a:gd name="T9" fmla="*/ 0 h 93"/>
                  <a:gd name="T10" fmla="*/ 839 w 87"/>
                  <a:gd name="T11" fmla="*/ 261 h 93"/>
                  <a:gd name="T12" fmla="*/ 764 w 87"/>
                  <a:gd name="T13" fmla="*/ 365 h 93"/>
                  <a:gd name="T14" fmla="*/ 730 w 87"/>
                  <a:gd name="T15" fmla="*/ 495 h 93"/>
                  <a:gd name="T16" fmla="*/ 642 w 87"/>
                  <a:gd name="T17" fmla="*/ 598 h 93"/>
                  <a:gd name="T18" fmla="*/ 508 w 87"/>
                  <a:gd name="T19" fmla="*/ 810 h 93"/>
                  <a:gd name="T20" fmla="*/ 375 w 87"/>
                  <a:gd name="T21" fmla="*/ 925 h 93"/>
                  <a:gd name="T22" fmla="*/ 141 w 87"/>
                  <a:gd name="T23" fmla="*/ 1126 h 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87" h="93">
                    <a:moveTo>
                      <a:pt x="0" y="93"/>
                    </a:moveTo>
                    <a:cubicBezTo>
                      <a:pt x="11" y="93"/>
                      <a:pt x="27" y="84"/>
                      <a:pt x="36" y="79"/>
                    </a:cubicBezTo>
                    <a:cubicBezTo>
                      <a:pt x="46" y="73"/>
                      <a:pt x="54" y="66"/>
                      <a:pt x="62" y="60"/>
                    </a:cubicBezTo>
                    <a:cubicBezTo>
                      <a:pt x="74" y="51"/>
                      <a:pt x="80" y="44"/>
                      <a:pt x="83" y="29"/>
                    </a:cubicBezTo>
                    <a:cubicBezTo>
                      <a:pt x="85" y="21"/>
                      <a:pt x="87" y="6"/>
                      <a:pt x="79" y="0"/>
                    </a:cubicBezTo>
                    <a:cubicBezTo>
                      <a:pt x="79" y="7"/>
                      <a:pt x="81" y="14"/>
                      <a:pt x="78" y="20"/>
                    </a:cubicBezTo>
                    <a:cubicBezTo>
                      <a:pt x="77" y="23"/>
                      <a:pt x="73" y="25"/>
                      <a:pt x="71" y="28"/>
                    </a:cubicBezTo>
                    <a:cubicBezTo>
                      <a:pt x="70" y="31"/>
                      <a:pt x="70" y="35"/>
                      <a:pt x="68" y="38"/>
                    </a:cubicBezTo>
                    <a:cubicBezTo>
                      <a:pt x="66" y="42"/>
                      <a:pt x="63" y="43"/>
                      <a:pt x="60" y="46"/>
                    </a:cubicBezTo>
                    <a:cubicBezTo>
                      <a:pt x="54" y="53"/>
                      <a:pt x="54" y="58"/>
                      <a:pt x="47" y="62"/>
                    </a:cubicBezTo>
                    <a:cubicBezTo>
                      <a:pt x="41" y="65"/>
                      <a:pt x="39" y="66"/>
                      <a:pt x="35" y="71"/>
                    </a:cubicBezTo>
                    <a:cubicBezTo>
                      <a:pt x="28" y="78"/>
                      <a:pt x="21" y="80"/>
                      <a:pt x="13" y="86"/>
                    </a:cubicBezTo>
                  </a:path>
                </a:pathLst>
              </a:custGeom>
              <a:solidFill>
                <a:srgbClr val="DB3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9" name="Freeform 746">
                <a:extLst>
                  <a:ext uri="{FF2B5EF4-FFF2-40B4-BE49-F238E27FC236}">
                    <a16:creationId xmlns:a16="http://schemas.microsoft.com/office/drawing/2014/main" id="{C5D14773-559D-4D11-90DB-2D16BAD4A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3098"/>
                <a:ext cx="241" cy="38"/>
              </a:xfrm>
              <a:custGeom>
                <a:avLst/>
                <a:gdLst>
                  <a:gd name="T0" fmla="*/ 133 w 109"/>
                  <a:gd name="T1" fmla="*/ 119 h 16"/>
                  <a:gd name="T2" fmla="*/ 606 w 109"/>
                  <a:gd name="T3" fmla="*/ 147 h 16"/>
                  <a:gd name="T4" fmla="*/ 1178 w 109"/>
                  <a:gd name="T5" fmla="*/ 164 h 16"/>
                  <a:gd name="T6" fmla="*/ 884 w 109"/>
                  <a:gd name="T7" fmla="*/ 107 h 16"/>
                  <a:gd name="T8" fmla="*/ 679 w 109"/>
                  <a:gd name="T9" fmla="*/ 12 h 16"/>
                  <a:gd name="T10" fmla="*/ 420 w 109"/>
                  <a:gd name="T11" fmla="*/ 78 h 16"/>
                  <a:gd name="T12" fmla="*/ 0 w 109"/>
                  <a:gd name="T13" fmla="*/ 78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9" h="16">
                    <a:moveTo>
                      <a:pt x="12" y="9"/>
                    </a:moveTo>
                    <a:cubicBezTo>
                      <a:pt x="25" y="13"/>
                      <a:pt x="43" y="10"/>
                      <a:pt x="56" y="11"/>
                    </a:cubicBezTo>
                    <a:cubicBezTo>
                      <a:pt x="73" y="12"/>
                      <a:pt x="92" y="16"/>
                      <a:pt x="109" y="12"/>
                    </a:cubicBezTo>
                    <a:cubicBezTo>
                      <a:pt x="100" y="9"/>
                      <a:pt x="90" y="9"/>
                      <a:pt x="82" y="8"/>
                    </a:cubicBezTo>
                    <a:cubicBezTo>
                      <a:pt x="75" y="7"/>
                      <a:pt x="69" y="2"/>
                      <a:pt x="63" y="1"/>
                    </a:cubicBezTo>
                    <a:cubicBezTo>
                      <a:pt x="56" y="0"/>
                      <a:pt x="46" y="6"/>
                      <a:pt x="39" y="6"/>
                    </a:cubicBezTo>
                    <a:cubicBezTo>
                      <a:pt x="26" y="7"/>
                      <a:pt x="13" y="6"/>
                      <a:pt x="0" y="6"/>
                    </a:cubicBezTo>
                  </a:path>
                </a:pathLst>
              </a:custGeom>
              <a:solidFill>
                <a:srgbClr val="DB3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0" name="Freeform 747">
                <a:extLst>
                  <a:ext uri="{FF2B5EF4-FFF2-40B4-BE49-F238E27FC236}">
                    <a16:creationId xmlns:a16="http://schemas.microsoft.com/office/drawing/2014/main" id="{2775A1F6-0BC4-4D17-8D0D-809A9C9EA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544"/>
                <a:ext cx="55" cy="106"/>
              </a:xfrm>
              <a:custGeom>
                <a:avLst/>
                <a:gdLst>
                  <a:gd name="T0" fmla="*/ 0 w 25"/>
                  <a:gd name="T1" fmla="*/ 12 h 45"/>
                  <a:gd name="T2" fmla="*/ 194 w 25"/>
                  <a:gd name="T3" fmla="*/ 589 h 45"/>
                  <a:gd name="T4" fmla="*/ 246 w 25"/>
                  <a:gd name="T5" fmla="*/ 221 h 45"/>
                  <a:gd name="T6" fmla="*/ 44 w 25"/>
                  <a:gd name="T7" fmla="*/ 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5">
                    <a:moveTo>
                      <a:pt x="0" y="1"/>
                    </a:moveTo>
                    <a:cubicBezTo>
                      <a:pt x="14" y="13"/>
                      <a:pt x="18" y="27"/>
                      <a:pt x="18" y="45"/>
                    </a:cubicBezTo>
                    <a:cubicBezTo>
                      <a:pt x="20" y="37"/>
                      <a:pt x="25" y="25"/>
                      <a:pt x="23" y="17"/>
                    </a:cubicBezTo>
                    <a:cubicBezTo>
                      <a:pt x="20" y="10"/>
                      <a:pt x="10" y="4"/>
                      <a:pt x="4" y="0"/>
                    </a:cubicBezTo>
                  </a:path>
                </a:pathLst>
              </a:custGeom>
              <a:solidFill>
                <a:srgbClr val="DB3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1" name="Freeform 748">
                <a:extLst>
                  <a:ext uri="{FF2B5EF4-FFF2-40B4-BE49-F238E27FC236}">
                    <a16:creationId xmlns:a16="http://schemas.microsoft.com/office/drawing/2014/main" id="{DFEB63F2-59D9-44F2-B7DF-DC01E92B2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462"/>
                <a:ext cx="51" cy="61"/>
              </a:xfrm>
              <a:custGeom>
                <a:avLst/>
                <a:gdLst>
                  <a:gd name="T0" fmla="*/ 98 w 23"/>
                  <a:gd name="T1" fmla="*/ 0 h 26"/>
                  <a:gd name="T2" fmla="*/ 20 w 23"/>
                  <a:gd name="T3" fmla="*/ 336 h 26"/>
                  <a:gd name="T4" fmla="*/ 109 w 2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26">
                    <a:moveTo>
                      <a:pt x="9" y="0"/>
                    </a:moveTo>
                    <a:cubicBezTo>
                      <a:pt x="2" y="4"/>
                      <a:pt x="0" y="19"/>
                      <a:pt x="2" y="26"/>
                    </a:cubicBezTo>
                    <a:cubicBezTo>
                      <a:pt x="7" y="15"/>
                      <a:pt x="23" y="12"/>
                      <a:pt x="10" y="0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2" name="Freeform 749">
                <a:extLst>
                  <a:ext uri="{FF2B5EF4-FFF2-40B4-BE49-F238E27FC236}">
                    <a16:creationId xmlns:a16="http://schemas.microsoft.com/office/drawing/2014/main" id="{EDE6EBCA-929F-4CEE-81BC-6F9B96B3A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544"/>
                <a:ext cx="73" cy="75"/>
              </a:xfrm>
              <a:custGeom>
                <a:avLst/>
                <a:gdLst>
                  <a:gd name="T0" fmla="*/ 170 w 33"/>
                  <a:gd name="T1" fmla="*/ 105 h 32"/>
                  <a:gd name="T2" fmla="*/ 117 w 33"/>
                  <a:gd name="T3" fmla="*/ 413 h 32"/>
                  <a:gd name="T4" fmla="*/ 170 w 33"/>
                  <a:gd name="T5" fmla="*/ 230 h 32"/>
                  <a:gd name="T6" fmla="*/ 294 w 33"/>
                  <a:gd name="T7" fmla="*/ 180 h 32"/>
                  <a:gd name="T8" fmla="*/ 195 w 33"/>
                  <a:gd name="T9" fmla="*/ 89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32">
                    <a:moveTo>
                      <a:pt x="16" y="8"/>
                    </a:moveTo>
                    <a:cubicBezTo>
                      <a:pt x="11" y="12"/>
                      <a:pt x="0" y="30"/>
                      <a:pt x="11" y="32"/>
                    </a:cubicBezTo>
                    <a:cubicBezTo>
                      <a:pt x="9" y="27"/>
                      <a:pt x="11" y="21"/>
                      <a:pt x="16" y="18"/>
                    </a:cubicBezTo>
                    <a:cubicBezTo>
                      <a:pt x="20" y="15"/>
                      <a:pt x="25" y="18"/>
                      <a:pt x="27" y="14"/>
                    </a:cubicBezTo>
                    <a:cubicBezTo>
                      <a:pt x="33" y="7"/>
                      <a:pt x="21" y="0"/>
                      <a:pt x="18" y="7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3" name="Freeform 750">
                <a:extLst>
                  <a:ext uri="{FF2B5EF4-FFF2-40B4-BE49-F238E27FC236}">
                    <a16:creationId xmlns:a16="http://schemas.microsoft.com/office/drawing/2014/main" id="{A5242F99-5207-49DC-9951-6242A966A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608"/>
                <a:ext cx="35" cy="63"/>
              </a:xfrm>
              <a:custGeom>
                <a:avLst/>
                <a:gdLst>
                  <a:gd name="T0" fmla="*/ 72 w 16"/>
                  <a:gd name="T1" fmla="*/ 65 h 27"/>
                  <a:gd name="T2" fmla="*/ 105 w 16"/>
                  <a:gd name="T3" fmla="*/ 343 h 27"/>
                  <a:gd name="T4" fmla="*/ 168 w 16"/>
                  <a:gd name="T5" fmla="*/ 37 h 27"/>
                  <a:gd name="T6" fmla="*/ 105 w 16"/>
                  <a:gd name="T7" fmla="*/ 3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7">
                    <a:moveTo>
                      <a:pt x="7" y="5"/>
                    </a:moveTo>
                    <a:cubicBezTo>
                      <a:pt x="1" y="8"/>
                      <a:pt x="0" y="26"/>
                      <a:pt x="10" y="27"/>
                    </a:cubicBezTo>
                    <a:cubicBezTo>
                      <a:pt x="14" y="20"/>
                      <a:pt x="9" y="9"/>
                      <a:pt x="16" y="3"/>
                    </a:cubicBezTo>
                    <a:cubicBezTo>
                      <a:pt x="14" y="0"/>
                      <a:pt x="12" y="2"/>
                      <a:pt x="10" y="3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4" name="Freeform 751">
                <a:extLst>
                  <a:ext uri="{FF2B5EF4-FFF2-40B4-BE49-F238E27FC236}">
                    <a16:creationId xmlns:a16="http://schemas.microsoft.com/office/drawing/2014/main" id="{F40255AA-F528-426B-BD1D-6AC93181E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2676"/>
                <a:ext cx="33" cy="45"/>
              </a:xfrm>
              <a:custGeom>
                <a:avLst/>
                <a:gdLst>
                  <a:gd name="T0" fmla="*/ 44 w 15"/>
                  <a:gd name="T1" fmla="*/ 0 h 19"/>
                  <a:gd name="T2" fmla="*/ 73 w 15"/>
                  <a:gd name="T3" fmla="*/ 253 h 19"/>
                  <a:gd name="T4" fmla="*/ 73 w 15"/>
                  <a:gd name="T5" fmla="*/ 6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4" y="0"/>
                    </a:moveTo>
                    <a:cubicBezTo>
                      <a:pt x="0" y="4"/>
                      <a:pt x="0" y="18"/>
                      <a:pt x="7" y="19"/>
                    </a:cubicBezTo>
                    <a:cubicBezTo>
                      <a:pt x="15" y="19"/>
                      <a:pt x="12" y="6"/>
                      <a:pt x="7" y="5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5" name="Freeform 752">
                <a:extLst>
                  <a:ext uri="{FF2B5EF4-FFF2-40B4-BE49-F238E27FC236}">
                    <a16:creationId xmlns:a16="http://schemas.microsoft.com/office/drawing/2014/main" id="{C29310F3-7693-4DC8-B9CB-BFD519598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2457"/>
                <a:ext cx="35" cy="47"/>
              </a:xfrm>
              <a:custGeom>
                <a:avLst/>
                <a:gdLst>
                  <a:gd name="T0" fmla="*/ 44 w 16"/>
                  <a:gd name="T1" fmla="*/ 12 h 20"/>
                  <a:gd name="T2" fmla="*/ 20 w 16"/>
                  <a:gd name="T3" fmla="*/ 183 h 20"/>
                  <a:gd name="T4" fmla="*/ 125 w 16"/>
                  <a:gd name="T5" fmla="*/ 259 h 20"/>
                  <a:gd name="T6" fmla="*/ 85 w 16"/>
                  <a:gd name="T7" fmla="*/ 0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0">
                    <a:moveTo>
                      <a:pt x="4" y="1"/>
                    </a:moveTo>
                    <a:cubicBezTo>
                      <a:pt x="2" y="5"/>
                      <a:pt x="0" y="9"/>
                      <a:pt x="2" y="14"/>
                    </a:cubicBezTo>
                    <a:cubicBezTo>
                      <a:pt x="7" y="12"/>
                      <a:pt x="8" y="17"/>
                      <a:pt x="12" y="20"/>
                    </a:cubicBezTo>
                    <a:cubicBezTo>
                      <a:pt x="16" y="13"/>
                      <a:pt x="9" y="6"/>
                      <a:pt x="8" y="0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6" name="Freeform 753">
                <a:extLst>
                  <a:ext uri="{FF2B5EF4-FFF2-40B4-BE49-F238E27FC236}">
                    <a16:creationId xmlns:a16="http://schemas.microsoft.com/office/drawing/2014/main" id="{C8E73E65-F273-4A93-9821-2CF17CE6F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546"/>
                <a:ext cx="38" cy="43"/>
              </a:xfrm>
              <a:custGeom>
                <a:avLst/>
                <a:gdLst>
                  <a:gd name="T0" fmla="*/ 80 w 17"/>
                  <a:gd name="T1" fmla="*/ 0 h 18"/>
                  <a:gd name="T2" fmla="*/ 65 w 17"/>
                  <a:gd name="T3" fmla="*/ 246 h 18"/>
                  <a:gd name="T4" fmla="*/ 125 w 17"/>
                  <a:gd name="T5" fmla="*/ 29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cubicBezTo>
                      <a:pt x="2" y="5"/>
                      <a:pt x="0" y="14"/>
                      <a:pt x="6" y="18"/>
                    </a:cubicBezTo>
                    <a:cubicBezTo>
                      <a:pt x="9" y="12"/>
                      <a:pt x="17" y="11"/>
                      <a:pt x="11" y="2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7" name="Freeform 754">
                <a:extLst>
                  <a:ext uri="{FF2B5EF4-FFF2-40B4-BE49-F238E27FC236}">
                    <a16:creationId xmlns:a16="http://schemas.microsoft.com/office/drawing/2014/main" id="{6D19D795-75B7-4374-A937-54882BD5C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624"/>
                <a:ext cx="35" cy="102"/>
              </a:xfrm>
              <a:custGeom>
                <a:avLst/>
                <a:gdLst>
                  <a:gd name="T0" fmla="*/ 53 w 16"/>
                  <a:gd name="T1" fmla="*/ 176 h 43"/>
                  <a:gd name="T2" fmla="*/ 133 w 16"/>
                  <a:gd name="T3" fmla="*/ 524 h 43"/>
                  <a:gd name="T4" fmla="*/ 105 w 16"/>
                  <a:gd name="T5" fmla="*/ 185 h 43"/>
                  <a:gd name="T6" fmla="*/ 125 w 16"/>
                  <a:gd name="T7" fmla="*/ 28 h 43"/>
                  <a:gd name="T8" fmla="*/ 53 w 16"/>
                  <a:gd name="T9" fmla="*/ 5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3">
                    <a:moveTo>
                      <a:pt x="5" y="13"/>
                    </a:moveTo>
                    <a:cubicBezTo>
                      <a:pt x="0" y="17"/>
                      <a:pt x="5" y="43"/>
                      <a:pt x="13" y="39"/>
                    </a:cubicBezTo>
                    <a:cubicBezTo>
                      <a:pt x="10" y="29"/>
                      <a:pt x="7" y="25"/>
                      <a:pt x="10" y="14"/>
                    </a:cubicBezTo>
                    <a:cubicBezTo>
                      <a:pt x="11" y="11"/>
                      <a:pt x="16" y="5"/>
                      <a:pt x="12" y="2"/>
                    </a:cubicBezTo>
                    <a:cubicBezTo>
                      <a:pt x="9" y="0"/>
                      <a:pt x="6" y="2"/>
                      <a:pt x="5" y="4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8" name="Freeform 755">
                <a:extLst>
                  <a:ext uri="{FF2B5EF4-FFF2-40B4-BE49-F238E27FC236}">
                    <a16:creationId xmlns:a16="http://schemas.microsoft.com/office/drawing/2014/main" id="{0E02CB91-5006-42B4-A87D-E0E8E49A7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688"/>
                <a:ext cx="31" cy="31"/>
              </a:xfrm>
              <a:custGeom>
                <a:avLst/>
                <a:gdLst>
                  <a:gd name="T0" fmla="*/ 9 w 14"/>
                  <a:gd name="T1" fmla="*/ 0 h 13"/>
                  <a:gd name="T2" fmla="*/ 97 w 14"/>
                  <a:gd name="T3" fmla="*/ 176 h 13"/>
                  <a:gd name="T4" fmla="*/ 0 w 14"/>
                  <a:gd name="T5" fmla="*/ 41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1" y="0"/>
                    </a:moveTo>
                    <a:cubicBezTo>
                      <a:pt x="6" y="1"/>
                      <a:pt x="14" y="6"/>
                      <a:pt x="9" y="13"/>
                    </a:cubicBezTo>
                    <a:cubicBezTo>
                      <a:pt x="8" y="7"/>
                      <a:pt x="3" y="5"/>
                      <a:pt x="0" y="3"/>
                    </a:cubicBezTo>
                  </a:path>
                </a:pathLst>
              </a:custGeom>
              <a:solidFill>
                <a:srgbClr val="F3E1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9" name="Freeform 756">
                <a:extLst>
                  <a:ext uri="{FF2B5EF4-FFF2-40B4-BE49-F238E27FC236}">
                    <a16:creationId xmlns:a16="http://schemas.microsoft.com/office/drawing/2014/main" id="{86C7EC42-28E5-4CA8-BD5B-76B5B1A06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3" y="2471"/>
                <a:ext cx="22" cy="24"/>
              </a:xfrm>
              <a:custGeom>
                <a:avLst/>
                <a:gdLst>
                  <a:gd name="T0" fmla="*/ 73 w 10"/>
                  <a:gd name="T1" fmla="*/ 0 h 10"/>
                  <a:gd name="T2" fmla="*/ 106 w 10"/>
                  <a:gd name="T3" fmla="*/ 110 h 10"/>
                  <a:gd name="T4" fmla="*/ 106 w 10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7" y="0"/>
                    </a:moveTo>
                    <a:cubicBezTo>
                      <a:pt x="0" y="3"/>
                      <a:pt x="3" y="10"/>
                      <a:pt x="10" y="8"/>
                    </a:cubicBezTo>
                    <a:cubicBezTo>
                      <a:pt x="10" y="6"/>
                      <a:pt x="10" y="3"/>
                      <a:pt x="10" y="1"/>
                    </a:cubicBezTo>
                  </a:path>
                </a:pathLst>
              </a:custGeom>
              <a:solidFill>
                <a:srgbClr val="FBF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0" name="Freeform 757">
                <a:extLst>
                  <a:ext uri="{FF2B5EF4-FFF2-40B4-BE49-F238E27FC236}">
                    <a16:creationId xmlns:a16="http://schemas.microsoft.com/office/drawing/2014/main" id="{5D9F0ED3-1B34-46CF-B076-1B49525B9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558"/>
                <a:ext cx="29" cy="21"/>
              </a:xfrm>
              <a:custGeom>
                <a:avLst/>
                <a:gdLst>
                  <a:gd name="T0" fmla="*/ 56 w 13"/>
                  <a:gd name="T1" fmla="*/ 37 h 9"/>
                  <a:gd name="T2" fmla="*/ 0 w 13"/>
                  <a:gd name="T3" fmla="*/ 114 h 9"/>
                  <a:gd name="T4" fmla="*/ 145 w 13"/>
                  <a:gd name="T5" fmla="*/ 28 h 9"/>
                  <a:gd name="T6" fmla="*/ 100 w 13"/>
                  <a:gd name="T7" fmla="*/ 0 h 9"/>
                  <a:gd name="T8" fmla="*/ 89 w 13"/>
                  <a:gd name="T9" fmla="*/ 2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5" y="3"/>
                    </a:moveTo>
                    <a:cubicBezTo>
                      <a:pt x="2" y="4"/>
                      <a:pt x="0" y="6"/>
                      <a:pt x="0" y="9"/>
                    </a:cubicBezTo>
                    <a:cubicBezTo>
                      <a:pt x="5" y="8"/>
                      <a:pt x="11" y="8"/>
                      <a:pt x="13" y="2"/>
                    </a:cubicBezTo>
                    <a:cubicBezTo>
                      <a:pt x="12" y="1"/>
                      <a:pt x="10" y="1"/>
                      <a:pt x="9" y="0"/>
                    </a:cubicBezTo>
                    <a:cubicBezTo>
                      <a:pt x="9" y="0"/>
                      <a:pt x="8" y="1"/>
                      <a:pt x="8" y="2"/>
                    </a:cubicBezTo>
                  </a:path>
                </a:pathLst>
              </a:custGeom>
              <a:solidFill>
                <a:srgbClr val="FBF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1" name="Freeform 758">
                <a:extLst>
                  <a:ext uri="{FF2B5EF4-FFF2-40B4-BE49-F238E27FC236}">
                    <a16:creationId xmlns:a16="http://schemas.microsoft.com/office/drawing/2014/main" id="{D85739D9-2E03-4CD4-81B6-2F68726A4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624"/>
                <a:ext cx="24" cy="31"/>
              </a:xfrm>
              <a:custGeom>
                <a:avLst/>
                <a:gdLst>
                  <a:gd name="T0" fmla="*/ 81 w 11"/>
                  <a:gd name="T1" fmla="*/ 0 h 13"/>
                  <a:gd name="T2" fmla="*/ 20 w 11"/>
                  <a:gd name="T3" fmla="*/ 165 h 13"/>
                  <a:gd name="T4" fmla="*/ 113 w 11"/>
                  <a:gd name="T5" fmla="*/ 29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8" y="0"/>
                    </a:moveTo>
                    <a:cubicBezTo>
                      <a:pt x="2" y="1"/>
                      <a:pt x="0" y="7"/>
                      <a:pt x="2" y="12"/>
                    </a:cubicBezTo>
                    <a:cubicBezTo>
                      <a:pt x="8" y="13"/>
                      <a:pt x="9" y="6"/>
                      <a:pt x="11" y="2"/>
                    </a:cubicBezTo>
                  </a:path>
                </a:pathLst>
              </a:custGeom>
              <a:solidFill>
                <a:srgbClr val="FBF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2" name="Freeform 759">
                <a:extLst>
                  <a:ext uri="{FF2B5EF4-FFF2-40B4-BE49-F238E27FC236}">
                    <a16:creationId xmlns:a16="http://schemas.microsoft.com/office/drawing/2014/main" id="{4B98B979-7445-40CA-A0B0-70CEB8C55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2549"/>
                <a:ext cx="18" cy="21"/>
              </a:xfrm>
              <a:custGeom>
                <a:avLst/>
                <a:gdLst>
                  <a:gd name="T0" fmla="*/ 56 w 8"/>
                  <a:gd name="T1" fmla="*/ 0 h 9"/>
                  <a:gd name="T2" fmla="*/ 0 w 8"/>
                  <a:gd name="T3" fmla="*/ 103 h 9"/>
                  <a:gd name="T4" fmla="*/ 92 w 8"/>
                  <a:gd name="T5" fmla="*/ 6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2" y="2"/>
                      <a:pt x="1" y="5"/>
                      <a:pt x="0" y="8"/>
                    </a:cubicBezTo>
                    <a:cubicBezTo>
                      <a:pt x="3" y="9"/>
                      <a:pt x="6" y="8"/>
                      <a:pt x="8" y="5"/>
                    </a:cubicBezTo>
                  </a:path>
                </a:pathLst>
              </a:custGeom>
              <a:solidFill>
                <a:srgbClr val="FBF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3" name="Freeform 760">
                <a:extLst>
                  <a:ext uri="{FF2B5EF4-FFF2-40B4-BE49-F238E27FC236}">
                    <a16:creationId xmlns:a16="http://schemas.microsoft.com/office/drawing/2014/main" id="{02972549-8862-4EA2-811F-280559835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2631"/>
                <a:ext cx="22" cy="38"/>
              </a:xfrm>
              <a:custGeom>
                <a:avLst/>
                <a:gdLst>
                  <a:gd name="T0" fmla="*/ 64 w 10"/>
                  <a:gd name="T1" fmla="*/ 0 h 16"/>
                  <a:gd name="T2" fmla="*/ 73 w 10"/>
                  <a:gd name="T3" fmla="*/ 214 h 16"/>
                  <a:gd name="T4" fmla="*/ 97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6" y="0"/>
                    </a:moveTo>
                    <a:cubicBezTo>
                      <a:pt x="1" y="3"/>
                      <a:pt x="0" y="13"/>
                      <a:pt x="7" y="16"/>
                    </a:cubicBezTo>
                    <a:cubicBezTo>
                      <a:pt x="10" y="11"/>
                      <a:pt x="10" y="6"/>
                      <a:pt x="9" y="0"/>
                    </a:cubicBezTo>
                  </a:path>
                </a:pathLst>
              </a:custGeom>
              <a:solidFill>
                <a:srgbClr val="FBF4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4" name="Freeform 761">
                <a:extLst>
                  <a:ext uri="{FF2B5EF4-FFF2-40B4-BE49-F238E27FC236}">
                    <a16:creationId xmlns:a16="http://schemas.microsoft.com/office/drawing/2014/main" id="{EDF07556-3653-4CB7-B342-4B97A0D1A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2565"/>
                <a:ext cx="35" cy="111"/>
              </a:xfrm>
              <a:custGeom>
                <a:avLst/>
                <a:gdLst>
                  <a:gd name="T0" fmla="*/ 20 w 16"/>
                  <a:gd name="T1" fmla="*/ 250 h 47"/>
                  <a:gd name="T2" fmla="*/ 61 w 16"/>
                  <a:gd name="T3" fmla="*/ 541 h 47"/>
                  <a:gd name="T4" fmla="*/ 168 w 16"/>
                  <a:gd name="T5" fmla="*/ 619 h 47"/>
                  <a:gd name="T6" fmla="*/ 44 w 16"/>
                  <a:gd name="T7" fmla="*/ 0 h 47"/>
                  <a:gd name="T8" fmla="*/ 0 w 16"/>
                  <a:gd name="T9" fmla="*/ 5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2" y="19"/>
                    </a:moveTo>
                    <a:cubicBezTo>
                      <a:pt x="4" y="26"/>
                      <a:pt x="4" y="34"/>
                      <a:pt x="6" y="41"/>
                    </a:cubicBezTo>
                    <a:cubicBezTo>
                      <a:pt x="11" y="40"/>
                      <a:pt x="13" y="44"/>
                      <a:pt x="16" y="47"/>
                    </a:cubicBezTo>
                    <a:cubicBezTo>
                      <a:pt x="6" y="34"/>
                      <a:pt x="13" y="13"/>
                      <a:pt x="4" y="0"/>
                    </a:cubicBezTo>
                    <a:cubicBezTo>
                      <a:pt x="3" y="1"/>
                      <a:pt x="1" y="2"/>
                      <a:pt x="0" y="4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5" name="Freeform 762">
                <a:extLst>
                  <a:ext uri="{FF2B5EF4-FFF2-40B4-BE49-F238E27FC236}">
                    <a16:creationId xmlns:a16="http://schemas.microsoft.com/office/drawing/2014/main" id="{CB60E488-A899-419A-A504-003FDE688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49"/>
                <a:ext cx="26" cy="66"/>
              </a:xfrm>
              <a:custGeom>
                <a:avLst/>
                <a:gdLst>
                  <a:gd name="T0" fmla="*/ 0 w 12"/>
                  <a:gd name="T1" fmla="*/ 40 h 28"/>
                  <a:gd name="T2" fmla="*/ 121 w 12"/>
                  <a:gd name="T3" fmla="*/ 66 h 28"/>
                  <a:gd name="T4" fmla="*/ 72 w 12"/>
                  <a:gd name="T5" fmla="*/ 368 h 28"/>
                  <a:gd name="T6" fmla="*/ 20 w 12"/>
                  <a:gd name="T7" fmla="*/ 106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8">
                    <a:moveTo>
                      <a:pt x="0" y="3"/>
                    </a:moveTo>
                    <a:cubicBezTo>
                      <a:pt x="4" y="1"/>
                      <a:pt x="10" y="0"/>
                      <a:pt x="12" y="5"/>
                    </a:cubicBezTo>
                    <a:cubicBezTo>
                      <a:pt x="7" y="12"/>
                      <a:pt x="8" y="20"/>
                      <a:pt x="7" y="28"/>
                    </a:cubicBezTo>
                    <a:cubicBezTo>
                      <a:pt x="6" y="22"/>
                      <a:pt x="2" y="13"/>
                      <a:pt x="2" y="8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6" name="Freeform 763">
                <a:extLst>
                  <a:ext uri="{FF2B5EF4-FFF2-40B4-BE49-F238E27FC236}">
                    <a16:creationId xmlns:a16="http://schemas.microsoft.com/office/drawing/2014/main" id="{F11A5524-FBD9-4115-9BA1-1760C5269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740"/>
                <a:ext cx="31" cy="52"/>
              </a:xfrm>
              <a:custGeom>
                <a:avLst/>
                <a:gdLst>
                  <a:gd name="T0" fmla="*/ 0 w 14"/>
                  <a:gd name="T1" fmla="*/ 78 h 22"/>
                  <a:gd name="T2" fmla="*/ 53 w 14"/>
                  <a:gd name="T3" fmla="*/ 291 h 22"/>
                  <a:gd name="T4" fmla="*/ 9 w 14"/>
                  <a:gd name="T5" fmla="*/ 11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0" y="6"/>
                    </a:moveTo>
                    <a:cubicBezTo>
                      <a:pt x="14" y="0"/>
                      <a:pt x="7" y="16"/>
                      <a:pt x="5" y="22"/>
                    </a:cubicBezTo>
                    <a:cubicBezTo>
                      <a:pt x="2" y="19"/>
                      <a:pt x="2" y="13"/>
                      <a:pt x="1" y="9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7" name="Freeform 764">
                <a:extLst>
                  <a:ext uri="{FF2B5EF4-FFF2-40B4-BE49-F238E27FC236}">
                    <a16:creationId xmlns:a16="http://schemas.microsoft.com/office/drawing/2014/main" id="{68C321EE-F883-4EAC-8AC9-9EFFB6049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2650"/>
                <a:ext cx="39" cy="87"/>
              </a:xfrm>
              <a:custGeom>
                <a:avLst/>
                <a:gdLst>
                  <a:gd name="T0" fmla="*/ 9 w 18"/>
                  <a:gd name="T1" fmla="*/ 482 h 37"/>
                  <a:gd name="T2" fmla="*/ 141 w 18"/>
                  <a:gd name="T3" fmla="*/ 261 h 37"/>
                  <a:gd name="T4" fmla="*/ 165 w 18"/>
                  <a:gd name="T5" fmla="*/ 0 h 37"/>
                  <a:gd name="T6" fmla="*/ 0 w 18"/>
                  <a:gd name="T7" fmla="*/ 193 h 37"/>
                  <a:gd name="T8" fmla="*/ 43 w 18"/>
                  <a:gd name="T9" fmla="*/ 364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37">
                    <a:moveTo>
                      <a:pt x="1" y="37"/>
                    </a:moveTo>
                    <a:cubicBezTo>
                      <a:pt x="7" y="33"/>
                      <a:pt x="13" y="26"/>
                      <a:pt x="14" y="20"/>
                    </a:cubicBezTo>
                    <a:cubicBezTo>
                      <a:pt x="15" y="16"/>
                      <a:pt x="18" y="3"/>
                      <a:pt x="16" y="0"/>
                    </a:cubicBezTo>
                    <a:cubicBezTo>
                      <a:pt x="11" y="7"/>
                      <a:pt x="13" y="18"/>
                      <a:pt x="0" y="15"/>
                    </a:cubicBezTo>
                    <a:cubicBezTo>
                      <a:pt x="7" y="18"/>
                      <a:pt x="9" y="22"/>
                      <a:pt x="4" y="28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8" name="Freeform 765">
                <a:extLst>
                  <a:ext uri="{FF2B5EF4-FFF2-40B4-BE49-F238E27FC236}">
                    <a16:creationId xmlns:a16="http://schemas.microsoft.com/office/drawing/2014/main" id="{A799985A-8E8A-4FE4-8404-9B98FD77D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518"/>
                <a:ext cx="27" cy="90"/>
              </a:xfrm>
              <a:custGeom>
                <a:avLst/>
                <a:gdLst>
                  <a:gd name="T0" fmla="*/ 56 w 12"/>
                  <a:gd name="T1" fmla="*/ 0 h 38"/>
                  <a:gd name="T2" fmla="*/ 0 w 12"/>
                  <a:gd name="T3" fmla="*/ 107 h 38"/>
                  <a:gd name="T4" fmla="*/ 45 w 12"/>
                  <a:gd name="T5" fmla="*/ 504 h 38"/>
                  <a:gd name="T6" fmla="*/ 117 w 12"/>
                  <a:gd name="T7" fmla="*/ 1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8">
                    <a:moveTo>
                      <a:pt x="5" y="0"/>
                    </a:moveTo>
                    <a:cubicBezTo>
                      <a:pt x="4" y="3"/>
                      <a:pt x="2" y="6"/>
                      <a:pt x="0" y="8"/>
                    </a:cubicBezTo>
                    <a:cubicBezTo>
                      <a:pt x="7" y="11"/>
                      <a:pt x="5" y="32"/>
                      <a:pt x="4" y="38"/>
                    </a:cubicBezTo>
                    <a:cubicBezTo>
                      <a:pt x="12" y="33"/>
                      <a:pt x="9" y="11"/>
                      <a:pt x="10" y="1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9" name="Freeform 766">
                <a:extLst>
                  <a:ext uri="{FF2B5EF4-FFF2-40B4-BE49-F238E27FC236}">
                    <a16:creationId xmlns:a16="http://schemas.microsoft.com/office/drawing/2014/main" id="{FF336C56-D7B3-4175-A227-EF98732FE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2681"/>
                <a:ext cx="33" cy="52"/>
              </a:xfrm>
              <a:custGeom>
                <a:avLst/>
                <a:gdLst>
                  <a:gd name="T0" fmla="*/ 33 w 15"/>
                  <a:gd name="T1" fmla="*/ 0 h 22"/>
                  <a:gd name="T2" fmla="*/ 0 w 15"/>
                  <a:gd name="T3" fmla="*/ 66 h 22"/>
                  <a:gd name="T4" fmla="*/ 88 w 15"/>
                  <a:gd name="T5" fmla="*/ 291 h 22"/>
                  <a:gd name="T6" fmla="*/ 161 w 15"/>
                  <a:gd name="T7" fmla="*/ 106 h 22"/>
                  <a:gd name="T8" fmla="*/ 44 w 15"/>
                  <a:gd name="T9" fmla="*/ 2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3" y="0"/>
                    </a:moveTo>
                    <a:cubicBezTo>
                      <a:pt x="2" y="1"/>
                      <a:pt x="1" y="4"/>
                      <a:pt x="0" y="5"/>
                    </a:cubicBezTo>
                    <a:cubicBezTo>
                      <a:pt x="6" y="9"/>
                      <a:pt x="4" y="17"/>
                      <a:pt x="8" y="22"/>
                    </a:cubicBezTo>
                    <a:cubicBezTo>
                      <a:pt x="8" y="16"/>
                      <a:pt x="10" y="11"/>
                      <a:pt x="15" y="8"/>
                    </a:cubicBezTo>
                    <a:cubicBezTo>
                      <a:pt x="10" y="8"/>
                      <a:pt x="6" y="6"/>
                      <a:pt x="4" y="2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0" name="Freeform 767">
                <a:extLst>
                  <a:ext uri="{FF2B5EF4-FFF2-40B4-BE49-F238E27FC236}">
                    <a16:creationId xmlns:a16="http://schemas.microsoft.com/office/drawing/2014/main" id="{576925F4-5D20-4874-963E-339A58A3C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662"/>
                <a:ext cx="35" cy="75"/>
              </a:xfrm>
              <a:custGeom>
                <a:avLst/>
                <a:gdLst>
                  <a:gd name="T0" fmla="*/ 85 w 16"/>
                  <a:gd name="T1" fmla="*/ 209 h 32"/>
                  <a:gd name="T2" fmla="*/ 20 w 16"/>
                  <a:gd name="T3" fmla="*/ 413 h 32"/>
                  <a:gd name="T4" fmla="*/ 0 w 16"/>
                  <a:gd name="T5" fmla="*/ 0 h 32"/>
                  <a:gd name="T6" fmla="*/ 61 w 16"/>
                  <a:gd name="T7" fmla="*/ 23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2">
                    <a:moveTo>
                      <a:pt x="8" y="16"/>
                    </a:moveTo>
                    <a:cubicBezTo>
                      <a:pt x="7" y="21"/>
                      <a:pt x="4" y="27"/>
                      <a:pt x="2" y="32"/>
                    </a:cubicBezTo>
                    <a:cubicBezTo>
                      <a:pt x="11" y="25"/>
                      <a:pt x="16" y="2"/>
                      <a:pt x="0" y="0"/>
                    </a:cubicBezTo>
                    <a:cubicBezTo>
                      <a:pt x="0" y="7"/>
                      <a:pt x="7" y="10"/>
                      <a:pt x="6" y="18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1" name="Freeform 768">
                <a:extLst>
                  <a:ext uri="{FF2B5EF4-FFF2-40B4-BE49-F238E27FC236}">
                    <a16:creationId xmlns:a16="http://schemas.microsoft.com/office/drawing/2014/main" id="{BF304CE3-7897-4BE7-9CA9-EC43FB5E2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518"/>
                <a:ext cx="22" cy="47"/>
              </a:xfrm>
              <a:custGeom>
                <a:avLst/>
                <a:gdLst>
                  <a:gd name="T0" fmla="*/ 33 w 10"/>
                  <a:gd name="T1" fmla="*/ 0 h 20"/>
                  <a:gd name="T2" fmla="*/ 106 w 10"/>
                  <a:gd name="T3" fmla="*/ 78 h 20"/>
                  <a:gd name="T4" fmla="*/ 64 w 10"/>
                  <a:gd name="T5" fmla="*/ 259 h 20"/>
                  <a:gd name="T6" fmla="*/ 20 w 10"/>
                  <a:gd name="T7" fmla="*/ 78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3" y="0"/>
                    </a:moveTo>
                    <a:cubicBezTo>
                      <a:pt x="4" y="3"/>
                      <a:pt x="6" y="6"/>
                      <a:pt x="10" y="6"/>
                    </a:cubicBezTo>
                    <a:cubicBezTo>
                      <a:pt x="8" y="11"/>
                      <a:pt x="5" y="14"/>
                      <a:pt x="6" y="20"/>
                    </a:cubicBezTo>
                    <a:cubicBezTo>
                      <a:pt x="3" y="16"/>
                      <a:pt x="0" y="11"/>
                      <a:pt x="2" y="6"/>
                    </a:cubicBezTo>
                  </a:path>
                </a:pathLst>
              </a:custGeom>
              <a:solidFill>
                <a:srgbClr val="DFAA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2" name="Freeform 769">
                <a:extLst>
                  <a:ext uri="{FF2B5EF4-FFF2-40B4-BE49-F238E27FC236}">
                    <a16:creationId xmlns:a16="http://schemas.microsoft.com/office/drawing/2014/main" id="{1528F91B-FF3F-4754-B5A2-4DF8964FC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308"/>
                <a:ext cx="17" cy="36"/>
              </a:xfrm>
              <a:custGeom>
                <a:avLst/>
                <a:gdLst>
                  <a:gd name="T0" fmla="*/ 0 w 8"/>
                  <a:gd name="T1" fmla="*/ 12 h 15"/>
                  <a:gd name="T2" fmla="*/ 77 w 8"/>
                  <a:gd name="T3" fmla="*/ 206 h 15"/>
                  <a:gd name="T4" fmla="*/ 77 w 8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0" y="1"/>
                    </a:moveTo>
                    <a:cubicBezTo>
                      <a:pt x="6" y="4"/>
                      <a:pt x="3" y="12"/>
                      <a:pt x="8" y="15"/>
                    </a:cubicBezTo>
                    <a:cubicBezTo>
                      <a:pt x="8" y="10"/>
                      <a:pt x="6" y="4"/>
                      <a:pt x="8" y="0"/>
                    </a:cubicBezTo>
                  </a:path>
                </a:pathLst>
              </a:custGeom>
              <a:solidFill>
                <a:srgbClr val="E37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3" name="Freeform 770">
                <a:extLst>
                  <a:ext uri="{FF2B5EF4-FFF2-40B4-BE49-F238E27FC236}">
                    <a16:creationId xmlns:a16="http://schemas.microsoft.com/office/drawing/2014/main" id="{6590D979-A622-41CF-A0CD-96AD05B19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9" y="1983"/>
                <a:ext cx="25" cy="45"/>
              </a:xfrm>
              <a:custGeom>
                <a:avLst/>
                <a:gdLst>
                  <a:gd name="T0" fmla="*/ 0 w 11"/>
                  <a:gd name="T1" fmla="*/ 0 h 19"/>
                  <a:gd name="T2" fmla="*/ 25 w 11"/>
                  <a:gd name="T3" fmla="*/ 253 h 19"/>
                  <a:gd name="T4" fmla="*/ 130 w 11"/>
                  <a:gd name="T5" fmla="*/ 66 h 19"/>
                  <a:gd name="T6" fmla="*/ 82 w 11"/>
                  <a:gd name="T7" fmla="*/ 4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0" y="6"/>
                      <a:pt x="2" y="12"/>
                      <a:pt x="2" y="19"/>
                    </a:cubicBezTo>
                    <a:cubicBezTo>
                      <a:pt x="3" y="13"/>
                      <a:pt x="6" y="8"/>
                      <a:pt x="11" y="5"/>
                    </a:cubicBezTo>
                    <a:cubicBezTo>
                      <a:pt x="9" y="5"/>
                      <a:pt x="9" y="4"/>
                      <a:pt x="7" y="3"/>
                    </a:cubicBezTo>
                  </a:path>
                </a:pathLst>
              </a:custGeom>
              <a:solidFill>
                <a:srgbClr val="E37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4" name="Freeform 771">
                <a:extLst>
                  <a:ext uri="{FF2B5EF4-FFF2-40B4-BE49-F238E27FC236}">
                    <a16:creationId xmlns:a16="http://schemas.microsoft.com/office/drawing/2014/main" id="{0F5A294A-6C21-4EED-8E3E-43ADEF44B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780"/>
                <a:ext cx="26" cy="33"/>
              </a:xfrm>
              <a:custGeom>
                <a:avLst/>
                <a:gdLst>
                  <a:gd name="T0" fmla="*/ 0 w 12"/>
                  <a:gd name="T1" fmla="*/ 0 h 14"/>
                  <a:gd name="T2" fmla="*/ 0 w 12"/>
                  <a:gd name="T3" fmla="*/ 184 h 14"/>
                  <a:gd name="T4" fmla="*/ 121 w 12"/>
                  <a:gd name="T5" fmla="*/ 50 h 14"/>
                  <a:gd name="T6" fmla="*/ 33 w 12"/>
                  <a:gd name="T7" fmla="*/ 4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0" y="0"/>
                    </a:moveTo>
                    <a:cubicBezTo>
                      <a:pt x="0" y="5"/>
                      <a:pt x="1" y="10"/>
                      <a:pt x="0" y="14"/>
                    </a:cubicBezTo>
                    <a:cubicBezTo>
                      <a:pt x="3" y="11"/>
                      <a:pt x="6" y="5"/>
                      <a:pt x="12" y="4"/>
                    </a:cubicBezTo>
                    <a:cubicBezTo>
                      <a:pt x="9" y="4"/>
                      <a:pt x="6" y="3"/>
                      <a:pt x="3" y="3"/>
                    </a:cubicBezTo>
                  </a:path>
                </a:pathLst>
              </a:custGeom>
              <a:solidFill>
                <a:srgbClr val="E37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5" name="Freeform 772">
                <a:extLst>
                  <a:ext uri="{FF2B5EF4-FFF2-40B4-BE49-F238E27FC236}">
                    <a16:creationId xmlns:a16="http://schemas.microsoft.com/office/drawing/2014/main" id="{916225D9-E891-451A-A814-013B9A00E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546"/>
                <a:ext cx="18" cy="10"/>
              </a:xfrm>
              <a:custGeom>
                <a:avLst/>
                <a:gdLst>
                  <a:gd name="T0" fmla="*/ 45 w 8"/>
                  <a:gd name="T1" fmla="*/ 0 h 4"/>
                  <a:gd name="T2" fmla="*/ 56 w 8"/>
                  <a:gd name="T3" fmla="*/ 63 h 4"/>
                  <a:gd name="T4" fmla="*/ 45 w 8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4">
                    <a:moveTo>
                      <a:pt x="4" y="0"/>
                    </a:moveTo>
                    <a:cubicBezTo>
                      <a:pt x="0" y="2"/>
                      <a:pt x="2" y="4"/>
                      <a:pt x="5" y="4"/>
                    </a:cubicBezTo>
                    <a:cubicBezTo>
                      <a:pt x="8" y="4"/>
                      <a:pt x="6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6" name="Freeform 773">
                <a:extLst>
                  <a:ext uri="{FF2B5EF4-FFF2-40B4-BE49-F238E27FC236}">
                    <a16:creationId xmlns:a16="http://schemas.microsoft.com/office/drawing/2014/main" id="{12DB98F4-7A23-46AF-A187-AC25663A4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7" y="2565"/>
                <a:ext cx="20" cy="24"/>
              </a:xfrm>
              <a:custGeom>
                <a:avLst/>
                <a:gdLst>
                  <a:gd name="T0" fmla="*/ 44 w 9"/>
                  <a:gd name="T1" fmla="*/ 12 h 10"/>
                  <a:gd name="T2" fmla="*/ 0 w 9"/>
                  <a:gd name="T3" fmla="*/ 110 h 10"/>
                  <a:gd name="T4" fmla="*/ 53 w 9"/>
                  <a:gd name="T5" fmla="*/ 1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4" y="1"/>
                    </a:moveTo>
                    <a:cubicBezTo>
                      <a:pt x="2" y="3"/>
                      <a:pt x="1" y="5"/>
                      <a:pt x="0" y="8"/>
                    </a:cubicBezTo>
                    <a:cubicBezTo>
                      <a:pt x="8" y="10"/>
                      <a:pt x="9" y="0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7" name="Freeform 774">
                <a:extLst>
                  <a:ext uri="{FF2B5EF4-FFF2-40B4-BE49-F238E27FC236}">
                    <a16:creationId xmlns:a16="http://schemas.microsoft.com/office/drawing/2014/main" id="{66AA6CB5-7CAA-475B-9526-DDC26E40B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2513"/>
                <a:ext cx="9" cy="10"/>
              </a:xfrm>
              <a:custGeom>
                <a:avLst/>
                <a:gdLst>
                  <a:gd name="T0" fmla="*/ 36 w 4"/>
                  <a:gd name="T1" fmla="*/ 0 h 4"/>
                  <a:gd name="T2" fmla="*/ 0 w 4"/>
                  <a:gd name="T3" fmla="*/ 50 h 4"/>
                  <a:gd name="T4" fmla="*/ 45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0" y="1"/>
                      <a:pt x="0" y="3"/>
                    </a:cubicBezTo>
                    <a:cubicBezTo>
                      <a:pt x="3" y="4"/>
                      <a:pt x="4" y="3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8" name="Freeform 775">
                <a:extLst>
                  <a:ext uri="{FF2B5EF4-FFF2-40B4-BE49-F238E27FC236}">
                    <a16:creationId xmlns:a16="http://schemas.microsoft.com/office/drawing/2014/main" id="{2B41AA0D-0761-4C10-BFDA-203F69965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2535"/>
                <a:ext cx="7" cy="9"/>
              </a:xfrm>
              <a:custGeom>
                <a:avLst/>
                <a:gdLst>
                  <a:gd name="T0" fmla="*/ 0 w 3"/>
                  <a:gd name="T1" fmla="*/ 0 h 4"/>
                  <a:gd name="T2" fmla="*/ 37 w 3"/>
                  <a:gd name="T3" fmla="*/ 0 h 4"/>
                  <a:gd name="T4" fmla="*/ 0 w 3"/>
                  <a:gd name="T5" fmla="*/ 4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2"/>
                      <a:pt x="2" y="3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9" name="Freeform 776">
                <a:extLst>
                  <a:ext uri="{FF2B5EF4-FFF2-40B4-BE49-F238E27FC236}">
                    <a16:creationId xmlns:a16="http://schemas.microsoft.com/office/drawing/2014/main" id="{27EC12E4-ABE3-4DE7-BA5E-E1426CA54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2516"/>
                <a:ext cx="6" cy="7"/>
              </a:xfrm>
              <a:custGeom>
                <a:avLst/>
                <a:gdLst>
                  <a:gd name="T0" fmla="*/ 24 w 3"/>
                  <a:gd name="T1" fmla="*/ 0 h 3"/>
                  <a:gd name="T2" fmla="*/ 0 w 3"/>
                  <a:gd name="T3" fmla="*/ 28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3" y="2"/>
                      <a:pt x="2" y="3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0" name="Freeform 777">
                <a:extLst>
                  <a:ext uri="{FF2B5EF4-FFF2-40B4-BE49-F238E27FC236}">
                    <a16:creationId xmlns:a16="http://schemas.microsoft.com/office/drawing/2014/main" id="{06628568-270A-45E4-A8CB-5F182481B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" y="2518"/>
                <a:ext cx="6" cy="12"/>
              </a:xfrm>
              <a:custGeom>
                <a:avLst/>
                <a:gdLst>
                  <a:gd name="T0" fmla="*/ 8 w 3"/>
                  <a:gd name="T1" fmla="*/ 0 h 5"/>
                  <a:gd name="T2" fmla="*/ 0 w 3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3" y="2"/>
                      <a:pt x="3" y="4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1" name="Freeform 778">
                <a:extLst>
                  <a:ext uri="{FF2B5EF4-FFF2-40B4-BE49-F238E27FC236}">
                    <a16:creationId xmlns:a16="http://schemas.microsoft.com/office/drawing/2014/main" id="{8FF31E75-6792-42D0-A5D5-DF5B5DCD4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627"/>
                <a:ext cx="51" cy="63"/>
              </a:xfrm>
              <a:custGeom>
                <a:avLst/>
                <a:gdLst>
                  <a:gd name="T0" fmla="*/ 153 w 23"/>
                  <a:gd name="T1" fmla="*/ 49 h 27"/>
                  <a:gd name="T2" fmla="*/ 0 w 23"/>
                  <a:gd name="T3" fmla="*/ 343 h 27"/>
                  <a:gd name="T4" fmla="*/ 118 w 23"/>
                  <a:gd name="T5" fmla="*/ 142 h 27"/>
                  <a:gd name="T6" fmla="*/ 251 w 23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7">
                    <a:moveTo>
                      <a:pt x="14" y="4"/>
                    </a:moveTo>
                    <a:cubicBezTo>
                      <a:pt x="6" y="8"/>
                      <a:pt x="2" y="19"/>
                      <a:pt x="0" y="27"/>
                    </a:cubicBezTo>
                    <a:cubicBezTo>
                      <a:pt x="5" y="23"/>
                      <a:pt x="6" y="16"/>
                      <a:pt x="11" y="11"/>
                    </a:cubicBezTo>
                    <a:cubicBezTo>
                      <a:pt x="15" y="8"/>
                      <a:pt x="21" y="5"/>
                      <a:pt x="2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2" name="Freeform 779">
                <a:extLst>
                  <a:ext uri="{FF2B5EF4-FFF2-40B4-BE49-F238E27FC236}">
                    <a16:creationId xmlns:a16="http://schemas.microsoft.com/office/drawing/2014/main" id="{66127C4B-1B98-4D66-80F6-0BE5798B0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207"/>
                <a:ext cx="124" cy="158"/>
              </a:xfrm>
              <a:custGeom>
                <a:avLst/>
                <a:gdLst>
                  <a:gd name="T0" fmla="*/ 89 w 56"/>
                  <a:gd name="T1" fmla="*/ 12 h 67"/>
                  <a:gd name="T2" fmla="*/ 153 w 56"/>
                  <a:gd name="T3" fmla="*/ 696 h 67"/>
                  <a:gd name="T4" fmla="*/ 609 w 56"/>
                  <a:gd name="T5" fmla="*/ 696 h 67"/>
                  <a:gd name="T6" fmla="*/ 250 w 56"/>
                  <a:gd name="T7" fmla="*/ 316 h 67"/>
                  <a:gd name="T8" fmla="*/ 162 w 56"/>
                  <a:gd name="T9" fmla="*/ 0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67">
                    <a:moveTo>
                      <a:pt x="8" y="1"/>
                    </a:moveTo>
                    <a:cubicBezTo>
                      <a:pt x="0" y="13"/>
                      <a:pt x="3" y="42"/>
                      <a:pt x="14" y="53"/>
                    </a:cubicBezTo>
                    <a:cubicBezTo>
                      <a:pt x="22" y="61"/>
                      <a:pt x="52" y="67"/>
                      <a:pt x="56" y="53"/>
                    </a:cubicBezTo>
                    <a:cubicBezTo>
                      <a:pt x="44" y="44"/>
                      <a:pt x="30" y="38"/>
                      <a:pt x="23" y="24"/>
                    </a:cubicBezTo>
                    <a:cubicBezTo>
                      <a:pt x="20" y="17"/>
                      <a:pt x="17" y="4"/>
                      <a:pt x="15" y="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3" name="Freeform 780">
                <a:extLst>
                  <a:ext uri="{FF2B5EF4-FFF2-40B4-BE49-F238E27FC236}">
                    <a16:creationId xmlns:a16="http://schemas.microsoft.com/office/drawing/2014/main" id="{1A892C1C-E2C6-420F-8DC2-DEF0A1E97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1177"/>
                <a:ext cx="163" cy="139"/>
              </a:xfrm>
              <a:custGeom>
                <a:avLst/>
                <a:gdLst>
                  <a:gd name="T0" fmla="*/ 0 w 74"/>
                  <a:gd name="T1" fmla="*/ 0 h 59"/>
                  <a:gd name="T2" fmla="*/ 64 w 74"/>
                  <a:gd name="T3" fmla="*/ 589 h 59"/>
                  <a:gd name="T4" fmla="*/ 471 w 74"/>
                  <a:gd name="T5" fmla="*/ 704 h 59"/>
                  <a:gd name="T6" fmla="*/ 694 w 74"/>
                  <a:gd name="T7" fmla="*/ 655 h 59"/>
                  <a:gd name="T8" fmla="*/ 533 w 74"/>
                  <a:gd name="T9" fmla="*/ 561 h 59"/>
                  <a:gd name="T10" fmla="*/ 53 w 74"/>
                  <a:gd name="T11" fmla="*/ 49 h 5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59">
                    <a:moveTo>
                      <a:pt x="0" y="0"/>
                    </a:moveTo>
                    <a:cubicBezTo>
                      <a:pt x="0" y="14"/>
                      <a:pt x="0" y="32"/>
                      <a:pt x="6" y="45"/>
                    </a:cubicBezTo>
                    <a:cubicBezTo>
                      <a:pt x="13" y="59"/>
                      <a:pt x="30" y="54"/>
                      <a:pt x="44" y="54"/>
                    </a:cubicBezTo>
                    <a:cubicBezTo>
                      <a:pt x="49" y="54"/>
                      <a:pt x="61" y="54"/>
                      <a:pt x="65" y="50"/>
                    </a:cubicBezTo>
                    <a:cubicBezTo>
                      <a:pt x="74" y="40"/>
                      <a:pt x="55" y="43"/>
                      <a:pt x="50" y="43"/>
                    </a:cubicBezTo>
                    <a:cubicBezTo>
                      <a:pt x="29" y="41"/>
                      <a:pt x="20" y="17"/>
                      <a:pt x="5" y="4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4" name="Freeform 781">
                <a:extLst>
                  <a:ext uri="{FF2B5EF4-FFF2-40B4-BE49-F238E27FC236}">
                    <a16:creationId xmlns:a16="http://schemas.microsoft.com/office/drawing/2014/main" id="{22291EF8-A3AD-4E6E-B198-3E4261EA8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186"/>
                <a:ext cx="175" cy="148"/>
              </a:xfrm>
              <a:custGeom>
                <a:avLst/>
                <a:gdLst>
                  <a:gd name="T0" fmla="*/ 97 w 79"/>
                  <a:gd name="T1" fmla="*/ 0 h 63"/>
                  <a:gd name="T2" fmla="*/ 230 w 79"/>
                  <a:gd name="T3" fmla="*/ 691 h 63"/>
                  <a:gd name="T4" fmla="*/ 859 w 79"/>
                  <a:gd name="T5" fmla="*/ 623 h 63"/>
                  <a:gd name="T6" fmla="*/ 173 w 79"/>
                  <a:gd name="T7" fmla="*/ 38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9" h="63">
                    <a:moveTo>
                      <a:pt x="9" y="0"/>
                    </a:moveTo>
                    <a:cubicBezTo>
                      <a:pt x="0" y="15"/>
                      <a:pt x="2" y="48"/>
                      <a:pt x="21" y="53"/>
                    </a:cubicBezTo>
                    <a:cubicBezTo>
                      <a:pt x="37" y="57"/>
                      <a:pt x="65" y="61"/>
                      <a:pt x="79" y="48"/>
                    </a:cubicBezTo>
                    <a:cubicBezTo>
                      <a:pt x="51" y="63"/>
                      <a:pt x="29" y="22"/>
                      <a:pt x="16" y="3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5" name="Freeform 782">
                <a:extLst>
                  <a:ext uri="{FF2B5EF4-FFF2-40B4-BE49-F238E27FC236}">
                    <a16:creationId xmlns:a16="http://schemas.microsoft.com/office/drawing/2014/main" id="{94C49EE8-B2A8-4534-A758-820B1451B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252"/>
                <a:ext cx="121" cy="111"/>
              </a:xfrm>
              <a:custGeom>
                <a:avLst/>
                <a:gdLst>
                  <a:gd name="T0" fmla="*/ 33 w 55"/>
                  <a:gd name="T1" fmla="*/ 0 h 47"/>
                  <a:gd name="T2" fmla="*/ 169 w 55"/>
                  <a:gd name="T3" fmla="*/ 619 h 47"/>
                  <a:gd name="T4" fmla="*/ 585 w 55"/>
                  <a:gd name="T5" fmla="*/ 380 h 47"/>
                  <a:gd name="T6" fmla="*/ 202 w 55"/>
                  <a:gd name="T7" fmla="*/ 262 h 47"/>
                  <a:gd name="T8" fmla="*/ 53 w 55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47">
                    <a:moveTo>
                      <a:pt x="3" y="0"/>
                    </a:moveTo>
                    <a:cubicBezTo>
                      <a:pt x="3" y="17"/>
                      <a:pt x="0" y="35"/>
                      <a:pt x="16" y="47"/>
                    </a:cubicBezTo>
                    <a:cubicBezTo>
                      <a:pt x="27" y="41"/>
                      <a:pt x="47" y="39"/>
                      <a:pt x="55" y="29"/>
                    </a:cubicBezTo>
                    <a:cubicBezTo>
                      <a:pt x="45" y="27"/>
                      <a:pt x="27" y="27"/>
                      <a:pt x="19" y="20"/>
                    </a:cubicBezTo>
                    <a:cubicBezTo>
                      <a:pt x="13" y="14"/>
                      <a:pt x="14" y="2"/>
                      <a:pt x="5" y="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6" name="Freeform 783">
                <a:extLst>
                  <a:ext uri="{FF2B5EF4-FFF2-40B4-BE49-F238E27FC236}">
                    <a16:creationId xmlns:a16="http://schemas.microsoft.com/office/drawing/2014/main" id="{5E9474A0-B07B-497B-A8B4-747089BF1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367"/>
                <a:ext cx="114" cy="81"/>
              </a:xfrm>
              <a:custGeom>
                <a:avLst/>
                <a:gdLst>
                  <a:gd name="T0" fmla="*/ 0 w 52"/>
                  <a:gd name="T1" fmla="*/ 79 h 34"/>
                  <a:gd name="T2" fmla="*/ 125 w 52"/>
                  <a:gd name="T3" fmla="*/ 460 h 34"/>
                  <a:gd name="T4" fmla="*/ 294 w 52"/>
                  <a:gd name="T5" fmla="*/ 272 h 34"/>
                  <a:gd name="T6" fmla="*/ 548 w 52"/>
                  <a:gd name="T7" fmla="*/ 164 h 34"/>
                  <a:gd name="T8" fmla="*/ 86 w 52"/>
                  <a:gd name="T9" fmla="*/ 0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34">
                    <a:moveTo>
                      <a:pt x="0" y="6"/>
                    </a:moveTo>
                    <a:cubicBezTo>
                      <a:pt x="5" y="14"/>
                      <a:pt x="6" y="27"/>
                      <a:pt x="12" y="34"/>
                    </a:cubicBezTo>
                    <a:cubicBezTo>
                      <a:pt x="19" y="31"/>
                      <a:pt x="22" y="24"/>
                      <a:pt x="28" y="20"/>
                    </a:cubicBezTo>
                    <a:cubicBezTo>
                      <a:pt x="36" y="14"/>
                      <a:pt x="46" y="17"/>
                      <a:pt x="52" y="12"/>
                    </a:cubicBezTo>
                    <a:cubicBezTo>
                      <a:pt x="40" y="2"/>
                      <a:pt x="16" y="22"/>
                      <a:pt x="8" y="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400" name="Group 985">
              <a:extLst>
                <a:ext uri="{FF2B5EF4-FFF2-40B4-BE49-F238E27FC236}">
                  <a16:creationId xmlns:a16="http://schemas.microsoft.com/office/drawing/2014/main" id="{34F736A0-61A4-47C1-A87B-965EF0E7AF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61" y="1070"/>
              <a:ext cx="1786" cy="2328"/>
              <a:chOff x="1861" y="1070"/>
              <a:chExt cx="1786" cy="2328"/>
            </a:xfrm>
          </p:grpSpPr>
          <p:sp>
            <p:nvSpPr>
              <p:cNvPr id="16607" name="Freeform 785">
                <a:extLst>
                  <a:ext uri="{FF2B5EF4-FFF2-40B4-BE49-F238E27FC236}">
                    <a16:creationId xmlns:a16="http://schemas.microsoft.com/office/drawing/2014/main" id="{EEDB33FC-67E5-429F-A6C7-ABBF42FFD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500"/>
                <a:ext cx="69" cy="68"/>
              </a:xfrm>
              <a:custGeom>
                <a:avLst/>
                <a:gdLst>
                  <a:gd name="T0" fmla="*/ 134 w 31"/>
                  <a:gd name="T1" fmla="*/ 0 h 29"/>
                  <a:gd name="T2" fmla="*/ 0 w 31"/>
                  <a:gd name="T3" fmla="*/ 373 h 29"/>
                  <a:gd name="T4" fmla="*/ 254 w 31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9">
                    <a:moveTo>
                      <a:pt x="12" y="0"/>
                    </a:moveTo>
                    <a:cubicBezTo>
                      <a:pt x="7" y="9"/>
                      <a:pt x="6" y="20"/>
                      <a:pt x="0" y="29"/>
                    </a:cubicBezTo>
                    <a:cubicBezTo>
                      <a:pt x="13" y="23"/>
                      <a:pt x="31" y="16"/>
                      <a:pt x="23" y="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8" name="Freeform 786">
                <a:extLst>
                  <a:ext uri="{FF2B5EF4-FFF2-40B4-BE49-F238E27FC236}">
                    <a16:creationId xmlns:a16="http://schemas.microsoft.com/office/drawing/2014/main" id="{3A4CB314-9A21-4A00-B768-DF975469D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667"/>
                <a:ext cx="53" cy="71"/>
              </a:xfrm>
              <a:custGeom>
                <a:avLst/>
                <a:gdLst>
                  <a:gd name="T0" fmla="*/ 53 w 24"/>
                  <a:gd name="T1" fmla="*/ 40 h 30"/>
                  <a:gd name="T2" fmla="*/ 20 w 24"/>
                  <a:gd name="T3" fmla="*/ 398 h 30"/>
                  <a:gd name="T4" fmla="*/ 141 w 24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5" y="3"/>
                    </a:moveTo>
                    <a:cubicBezTo>
                      <a:pt x="3" y="12"/>
                      <a:pt x="0" y="21"/>
                      <a:pt x="2" y="30"/>
                    </a:cubicBezTo>
                    <a:cubicBezTo>
                      <a:pt x="11" y="25"/>
                      <a:pt x="24" y="10"/>
                      <a:pt x="13" y="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9" name="Freeform 787">
                <a:extLst>
                  <a:ext uri="{FF2B5EF4-FFF2-40B4-BE49-F238E27FC236}">
                    <a16:creationId xmlns:a16="http://schemas.microsoft.com/office/drawing/2014/main" id="{323F022D-CB87-437A-A6F2-13BAA13BB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467"/>
                <a:ext cx="53" cy="101"/>
              </a:xfrm>
              <a:custGeom>
                <a:avLst/>
                <a:gdLst>
                  <a:gd name="T0" fmla="*/ 64 w 24"/>
                  <a:gd name="T1" fmla="*/ 0 h 43"/>
                  <a:gd name="T2" fmla="*/ 97 w 24"/>
                  <a:gd name="T3" fmla="*/ 348 h 43"/>
                  <a:gd name="T4" fmla="*/ 150 w 24"/>
                  <a:gd name="T5" fmla="*/ 106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3">
                    <a:moveTo>
                      <a:pt x="6" y="0"/>
                    </a:moveTo>
                    <a:cubicBezTo>
                      <a:pt x="1" y="12"/>
                      <a:pt x="0" y="17"/>
                      <a:pt x="9" y="27"/>
                    </a:cubicBezTo>
                    <a:cubicBezTo>
                      <a:pt x="24" y="43"/>
                      <a:pt x="14" y="15"/>
                      <a:pt x="14" y="8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0" name="Freeform 788">
                <a:extLst>
                  <a:ext uri="{FF2B5EF4-FFF2-40B4-BE49-F238E27FC236}">
                    <a16:creationId xmlns:a16="http://schemas.microsoft.com/office/drawing/2014/main" id="{D5B6C169-0FD6-4A6E-A769-28542D085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674"/>
                <a:ext cx="62" cy="80"/>
              </a:xfrm>
              <a:custGeom>
                <a:avLst/>
                <a:gdLst>
                  <a:gd name="T0" fmla="*/ 197 w 28"/>
                  <a:gd name="T1" fmla="*/ 49 h 34"/>
                  <a:gd name="T2" fmla="*/ 295 w 28"/>
                  <a:gd name="T3" fmla="*/ 365 h 34"/>
                  <a:gd name="T4" fmla="*/ 250 w 28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4">
                    <a:moveTo>
                      <a:pt x="18" y="4"/>
                    </a:moveTo>
                    <a:cubicBezTo>
                      <a:pt x="0" y="0"/>
                      <a:pt x="11" y="34"/>
                      <a:pt x="27" y="28"/>
                    </a:cubicBezTo>
                    <a:cubicBezTo>
                      <a:pt x="28" y="19"/>
                      <a:pt x="15" y="7"/>
                      <a:pt x="23" y="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1" name="Freeform 789">
                <a:extLst>
                  <a:ext uri="{FF2B5EF4-FFF2-40B4-BE49-F238E27FC236}">
                    <a16:creationId xmlns:a16="http://schemas.microsoft.com/office/drawing/2014/main" id="{311D7960-7FB0-45D6-8BFD-90CBCF2E5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9" y="1280"/>
                <a:ext cx="95" cy="137"/>
              </a:xfrm>
              <a:custGeom>
                <a:avLst/>
                <a:gdLst>
                  <a:gd name="T0" fmla="*/ 133 w 43"/>
                  <a:gd name="T1" fmla="*/ 0 h 58"/>
                  <a:gd name="T2" fmla="*/ 53 w 43"/>
                  <a:gd name="T3" fmla="*/ 619 h 58"/>
                  <a:gd name="T4" fmla="*/ 464 w 43"/>
                  <a:gd name="T5" fmla="*/ 765 h 58"/>
                  <a:gd name="T6" fmla="*/ 205 w 43"/>
                  <a:gd name="T7" fmla="*/ 406 h 58"/>
                  <a:gd name="T8" fmla="*/ 141 w 43"/>
                  <a:gd name="T9" fmla="*/ 66 h 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58">
                    <a:moveTo>
                      <a:pt x="12" y="0"/>
                    </a:moveTo>
                    <a:cubicBezTo>
                      <a:pt x="9" y="8"/>
                      <a:pt x="0" y="40"/>
                      <a:pt x="5" y="47"/>
                    </a:cubicBezTo>
                    <a:cubicBezTo>
                      <a:pt x="10" y="54"/>
                      <a:pt x="34" y="52"/>
                      <a:pt x="43" y="58"/>
                    </a:cubicBezTo>
                    <a:cubicBezTo>
                      <a:pt x="33" y="50"/>
                      <a:pt x="23" y="43"/>
                      <a:pt x="19" y="31"/>
                    </a:cubicBezTo>
                    <a:cubicBezTo>
                      <a:pt x="17" y="24"/>
                      <a:pt x="13" y="13"/>
                      <a:pt x="13" y="5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2" name="Freeform 790">
                <a:extLst>
                  <a:ext uri="{FF2B5EF4-FFF2-40B4-BE49-F238E27FC236}">
                    <a16:creationId xmlns:a16="http://schemas.microsoft.com/office/drawing/2014/main" id="{B6C373DA-3574-40E9-A2D3-3F96221E6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605"/>
                <a:ext cx="44" cy="52"/>
              </a:xfrm>
              <a:custGeom>
                <a:avLst/>
                <a:gdLst>
                  <a:gd name="T0" fmla="*/ 117 w 20"/>
                  <a:gd name="T1" fmla="*/ 0 h 22"/>
                  <a:gd name="T2" fmla="*/ 33 w 20"/>
                  <a:gd name="T3" fmla="*/ 291 h 22"/>
                  <a:gd name="T4" fmla="*/ 213 w 20"/>
                  <a:gd name="T5" fmla="*/ 10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11" y="0"/>
                    </a:moveTo>
                    <a:cubicBezTo>
                      <a:pt x="5" y="5"/>
                      <a:pt x="0" y="15"/>
                      <a:pt x="3" y="22"/>
                    </a:cubicBezTo>
                    <a:cubicBezTo>
                      <a:pt x="11" y="20"/>
                      <a:pt x="12" y="11"/>
                      <a:pt x="20" y="8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3" name="Freeform 791">
                <a:extLst>
                  <a:ext uri="{FF2B5EF4-FFF2-40B4-BE49-F238E27FC236}">
                    <a16:creationId xmlns:a16="http://schemas.microsoft.com/office/drawing/2014/main" id="{A5CA2540-6494-4CC7-9070-F6452C570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775"/>
                <a:ext cx="58" cy="68"/>
              </a:xfrm>
              <a:custGeom>
                <a:avLst/>
                <a:gdLst>
                  <a:gd name="T0" fmla="*/ 243 w 26"/>
                  <a:gd name="T1" fmla="*/ 0 h 29"/>
                  <a:gd name="T2" fmla="*/ 89 w 26"/>
                  <a:gd name="T3" fmla="*/ 298 h 29"/>
                  <a:gd name="T4" fmla="*/ 288 w 26"/>
                  <a:gd name="T5" fmla="*/ 12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9">
                    <a:moveTo>
                      <a:pt x="22" y="0"/>
                    </a:moveTo>
                    <a:cubicBezTo>
                      <a:pt x="14" y="0"/>
                      <a:pt x="0" y="16"/>
                      <a:pt x="8" y="23"/>
                    </a:cubicBezTo>
                    <a:cubicBezTo>
                      <a:pt x="15" y="29"/>
                      <a:pt x="22" y="14"/>
                      <a:pt x="26" y="1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4" name="Freeform 792">
                <a:extLst>
                  <a:ext uri="{FF2B5EF4-FFF2-40B4-BE49-F238E27FC236}">
                    <a16:creationId xmlns:a16="http://schemas.microsoft.com/office/drawing/2014/main" id="{1A90CDC6-9088-4C40-8998-49E82A84B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096"/>
                <a:ext cx="61" cy="153"/>
              </a:xfrm>
              <a:custGeom>
                <a:avLst/>
                <a:gdLst>
                  <a:gd name="T0" fmla="*/ 218 w 28"/>
                  <a:gd name="T1" fmla="*/ 12 h 65"/>
                  <a:gd name="T2" fmla="*/ 9 w 28"/>
                  <a:gd name="T3" fmla="*/ 537 h 65"/>
                  <a:gd name="T4" fmla="*/ 20 w 28"/>
                  <a:gd name="T5" fmla="*/ 847 h 65"/>
                  <a:gd name="T6" fmla="*/ 194 w 28"/>
                  <a:gd name="T7" fmla="*/ 433 h 65"/>
                  <a:gd name="T8" fmla="*/ 290 w 28"/>
                  <a:gd name="T9" fmla="*/ 78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65">
                    <a:moveTo>
                      <a:pt x="21" y="1"/>
                    </a:moveTo>
                    <a:cubicBezTo>
                      <a:pt x="11" y="0"/>
                      <a:pt x="2" y="32"/>
                      <a:pt x="1" y="41"/>
                    </a:cubicBezTo>
                    <a:cubicBezTo>
                      <a:pt x="0" y="49"/>
                      <a:pt x="1" y="57"/>
                      <a:pt x="2" y="65"/>
                    </a:cubicBezTo>
                    <a:cubicBezTo>
                      <a:pt x="6" y="53"/>
                      <a:pt x="11" y="42"/>
                      <a:pt x="19" y="33"/>
                    </a:cubicBezTo>
                    <a:cubicBezTo>
                      <a:pt x="28" y="22"/>
                      <a:pt x="27" y="21"/>
                      <a:pt x="28" y="6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5" name="Freeform 793">
                <a:extLst>
                  <a:ext uri="{FF2B5EF4-FFF2-40B4-BE49-F238E27FC236}">
                    <a16:creationId xmlns:a16="http://schemas.microsoft.com/office/drawing/2014/main" id="{3EAB053F-0332-4963-8145-243B30B98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9" y="3157"/>
                <a:ext cx="121" cy="156"/>
              </a:xfrm>
              <a:custGeom>
                <a:avLst/>
                <a:gdLst>
                  <a:gd name="T0" fmla="*/ 202 w 55"/>
                  <a:gd name="T1" fmla="*/ 872 h 66"/>
                  <a:gd name="T2" fmla="*/ 106 w 55"/>
                  <a:gd name="T3" fmla="*/ 184 h 66"/>
                  <a:gd name="T4" fmla="*/ 576 w 55"/>
                  <a:gd name="T5" fmla="*/ 50 h 66"/>
                  <a:gd name="T6" fmla="*/ 427 w 55"/>
                  <a:gd name="T7" fmla="*/ 173 h 66"/>
                  <a:gd name="T8" fmla="*/ 246 w 55"/>
                  <a:gd name="T9" fmla="*/ 697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66">
                    <a:moveTo>
                      <a:pt x="19" y="66"/>
                    </a:moveTo>
                    <a:cubicBezTo>
                      <a:pt x="4" y="59"/>
                      <a:pt x="0" y="27"/>
                      <a:pt x="10" y="14"/>
                    </a:cubicBezTo>
                    <a:cubicBezTo>
                      <a:pt x="17" y="5"/>
                      <a:pt x="42" y="0"/>
                      <a:pt x="54" y="4"/>
                    </a:cubicBezTo>
                    <a:cubicBezTo>
                      <a:pt x="55" y="17"/>
                      <a:pt x="47" y="8"/>
                      <a:pt x="40" y="13"/>
                    </a:cubicBezTo>
                    <a:cubicBezTo>
                      <a:pt x="26" y="23"/>
                      <a:pt x="32" y="41"/>
                      <a:pt x="23" y="53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6" name="Freeform 794">
                <a:extLst>
                  <a:ext uri="{FF2B5EF4-FFF2-40B4-BE49-F238E27FC236}">
                    <a16:creationId xmlns:a16="http://schemas.microsoft.com/office/drawing/2014/main" id="{6D4DE229-D2C1-412B-90F3-1E858E2B3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3202"/>
                <a:ext cx="163" cy="125"/>
              </a:xfrm>
              <a:custGeom>
                <a:avLst/>
                <a:gdLst>
                  <a:gd name="T0" fmla="*/ 53 w 74"/>
                  <a:gd name="T1" fmla="*/ 656 h 53"/>
                  <a:gd name="T2" fmla="*/ 33 w 74"/>
                  <a:gd name="T3" fmla="*/ 250 h 53"/>
                  <a:gd name="T4" fmla="*/ 363 w 74"/>
                  <a:gd name="T5" fmla="*/ 66 h 53"/>
                  <a:gd name="T6" fmla="*/ 718 w 74"/>
                  <a:gd name="T7" fmla="*/ 78 h 53"/>
                  <a:gd name="T8" fmla="*/ 374 w 74"/>
                  <a:gd name="T9" fmla="*/ 316 h 53"/>
                  <a:gd name="T10" fmla="*/ 97 w 74"/>
                  <a:gd name="T11" fmla="*/ 696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4" h="53">
                    <a:moveTo>
                      <a:pt x="5" y="50"/>
                    </a:moveTo>
                    <a:cubicBezTo>
                      <a:pt x="0" y="41"/>
                      <a:pt x="6" y="29"/>
                      <a:pt x="3" y="19"/>
                    </a:cubicBezTo>
                    <a:cubicBezTo>
                      <a:pt x="10" y="11"/>
                      <a:pt x="24" y="7"/>
                      <a:pt x="34" y="5"/>
                    </a:cubicBezTo>
                    <a:cubicBezTo>
                      <a:pt x="40" y="3"/>
                      <a:pt x="63" y="0"/>
                      <a:pt x="67" y="6"/>
                    </a:cubicBezTo>
                    <a:cubicBezTo>
                      <a:pt x="74" y="18"/>
                      <a:pt x="41" y="18"/>
                      <a:pt x="35" y="24"/>
                    </a:cubicBezTo>
                    <a:cubicBezTo>
                      <a:pt x="25" y="35"/>
                      <a:pt x="22" y="44"/>
                      <a:pt x="9" y="53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7" name="Freeform 795">
                <a:extLst>
                  <a:ext uri="{FF2B5EF4-FFF2-40B4-BE49-F238E27FC236}">
                    <a16:creationId xmlns:a16="http://schemas.microsoft.com/office/drawing/2014/main" id="{D4E08BF6-11B7-48FA-9FDB-BFF82BE7E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0" y="3202"/>
                <a:ext cx="143" cy="122"/>
              </a:xfrm>
              <a:custGeom>
                <a:avLst/>
                <a:gdLst>
                  <a:gd name="T0" fmla="*/ 117 w 65"/>
                  <a:gd name="T1" fmla="*/ 671 h 52"/>
                  <a:gd name="T2" fmla="*/ 178 w 65"/>
                  <a:gd name="T3" fmla="*/ 12 h 52"/>
                  <a:gd name="T4" fmla="*/ 693 w 65"/>
                  <a:gd name="T5" fmla="*/ 286 h 52"/>
                  <a:gd name="T6" fmla="*/ 222 w 65"/>
                  <a:gd name="T7" fmla="*/ 645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5" h="52">
                    <a:moveTo>
                      <a:pt x="11" y="52"/>
                    </a:moveTo>
                    <a:cubicBezTo>
                      <a:pt x="6" y="42"/>
                      <a:pt x="0" y="4"/>
                      <a:pt x="17" y="1"/>
                    </a:cubicBezTo>
                    <a:cubicBezTo>
                      <a:pt x="25" y="0"/>
                      <a:pt x="63" y="16"/>
                      <a:pt x="65" y="22"/>
                    </a:cubicBezTo>
                    <a:cubicBezTo>
                      <a:pt x="43" y="25"/>
                      <a:pt x="29" y="29"/>
                      <a:pt x="21" y="5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8" name="Freeform 796">
                <a:extLst>
                  <a:ext uri="{FF2B5EF4-FFF2-40B4-BE49-F238E27FC236}">
                    <a16:creationId xmlns:a16="http://schemas.microsoft.com/office/drawing/2014/main" id="{AD7EFCA1-37FB-4C99-8CC8-452F6859C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3162"/>
                <a:ext cx="159" cy="113"/>
              </a:xfrm>
              <a:custGeom>
                <a:avLst/>
                <a:gdLst>
                  <a:gd name="T0" fmla="*/ 108 w 72"/>
                  <a:gd name="T1" fmla="*/ 626 h 48"/>
                  <a:gd name="T2" fmla="*/ 73 w 72"/>
                  <a:gd name="T3" fmla="*/ 134 h 48"/>
                  <a:gd name="T4" fmla="*/ 484 w 72"/>
                  <a:gd name="T5" fmla="*/ 28 h 48"/>
                  <a:gd name="T6" fmla="*/ 669 w 72"/>
                  <a:gd name="T7" fmla="*/ 184 h 48"/>
                  <a:gd name="T8" fmla="*/ 391 w 72"/>
                  <a:gd name="T9" fmla="*/ 134 h 48"/>
                  <a:gd name="T10" fmla="*/ 214 w 72"/>
                  <a:gd name="T11" fmla="*/ 47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2" h="48">
                    <a:moveTo>
                      <a:pt x="10" y="48"/>
                    </a:moveTo>
                    <a:cubicBezTo>
                      <a:pt x="10" y="34"/>
                      <a:pt x="0" y="23"/>
                      <a:pt x="7" y="10"/>
                    </a:cubicBezTo>
                    <a:cubicBezTo>
                      <a:pt x="12" y="0"/>
                      <a:pt x="36" y="0"/>
                      <a:pt x="45" y="2"/>
                    </a:cubicBezTo>
                    <a:cubicBezTo>
                      <a:pt x="49" y="3"/>
                      <a:pt x="72" y="7"/>
                      <a:pt x="62" y="14"/>
                    </a:cubicBezTo>
                    <a:cubicBezTo>
                      <a:pt x="57" y="17"/>
                      <a:pt x="43" y="8"/>
                      <a:pt x="36" y="10"/>
                    </a:cubicBezTo>
                    <a:cubicBezTo>
                      <a:pt x="25" y="14"/>
                      <a:pt x="22" y="26"/>
                      <a:pt x="20" y="36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9" name="Freeform 797">
                <a:extLst>
                  <a:ext uri="{FF2B5EF4-FFF2-40B4-BE49-F238E27FC236}">
                    <a16:creationId xmlns:a16="http://schemas.microsoft.com/office/drawing/2014/main" id="{27750E28-E564-4EE4-99F2-041AD8EBF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100"/>
                <a:ext cx="62" cy="57"/>
              </a:xfrm>
              <a:custGeom>
                <a:avLst/>
                <a:gdLst>
                  <a:gd name="T0" fmla="*/ 0 w 28"/>
                  <a:gd name="T1" fmla="*/ 311 h 24"/>
                  <a:gd name="T2" fmla="*/ 162 w 28"/>
                  <a:gd name="T3" fmla="*/ 12 h 24"/>
                  <a:gd name="T4" fmla="*/ 303 w 28"/>
                  <a:gd name="T5" fmla="*/ 311 h 24"/>
                  <a:gd name="T6" fmla="*/ 78 w 28"/>
                  <a:gd name="T7" fmla="*/ 321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4">
                    <a:moveTo>
                      <a:pt x="0" y="23"/>
                    </a:moveTo>
                    <a:cubicBezTo>
                      <a:pt x="1" y="16"/>
                      <a:pt x="6" y="0"/>
                      <a:pt x="15" y="1"/>
                    </a:cubicBezTo>
                    <a:cubicBezTo>
                      <a:pt x="20" y="3"/>
                      <a:pt x="27" y="18"/>
                      <a:pt x="28" y="23"/>
                    </a:cubicBezTo>
                    <a:cubicBezTo>
                      <a:pt x="20" y="18"/>
                      <a:pt x="14" y="19"/>
                      <a:pt x="7" y="24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0" name="Freeform 798">
                <a:extLst>
                  <a:ext uri="{FF2B5EF4-FFF2-40B4-BE49-F238E27FC236}">
                    <a16:creationId xmlns:a16="http://schemas.microsoft.com/office/drawing/2014/main" id="{AEFB2EBF-FF31-4B56-B237-24B48BA0D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091"/>
                <a:ext cx="19" cy="47"/>
              </a:xfrm>
              <a:custGeom>
                <a:avLst/>
                <a:gdLst>
                  <a:gd name="T0" fmla="*/ 49 w 9"/>
                  <a:gd name="T1" fmla="*/ 0 h 20"/>
                  <a:gd name="T2" fmla="*/ 84 w 9"/>
                  <a:gd name="T3" fmla="*/ 259 h 20"/>
                  <a:gd name="T4" fmla="*/ 76 w 9"/>
                  <a:gd name="T5" fmla="*/ 1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5" y="0"/>
                    </a:moveTo>
                    <a:cubicBezTo>
                      <a:pt x="2" y="6"/>
                      <a:pt x="0" y="18"/>
                      <a:pt x="9" y="20"/>
                    </a:cubicBezTo>
                    <a:cubicBezTo>
                      <a:pt x="9" y="14"/>
                      <a:pt x="8" y="8"/>
                      <a:pt x="8" y="1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1" name="Freeform 799">
                <a:extLst>
                  <a:ext uri="{FF2B5EF4-FFF2-40B4-BE49-F238E27FC236}">
                    <a16:creationId xmlns:a16="http://schemas.microsoft.com/office/drawing/2014/main" id="{14966934-28A4-421D-A3DA-C7AD526D1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12"/>
                <a:ext cx="13" cy="43"/>
              </a:xfrm>
              <a:custGeom>
                <a:avLst/>
                <a:gdLst>
                  <a:gd name="T0" fmla="*/ 52 w 6"/>
                  <a:gd name="T1" fmla="*/ 0 h 18"/>
                  <a:gd name="T2" fmla="*/ 61 w 6"/>
                  <a:gd name="T3" fmla="*/ 20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5" y="0"/>
                    </a:moveTo>
                    <a:cubicBezTo>
                      <a:pt x="2" y="4"/>
                      <a:pt x="0" y="18"/>
                      <a:pt x="6" y="15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2" name="Freeform 800">
                <a:extLst>
                  <a:ext uri="{FF2B5EF4-FFF2-40B4-BE49-F238E27FC236}">
                    <a16:creationId xmlns:a16="http://schemas.microsoft.com/office/drawing/2014/main" id="{056084F5-35EF-4569-B9CE-8E63F755C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1292"/>
                <a:ext cx="67" cy="47"/>
              </a:xfrm>
              <a:custGeom>
                <a:avLst/>
                <a:gdLst>
                  <a:gd name="T0" fmla="*/ 199 w 30"/>
                  <a:gd name="T1" fmla="*/ 0 h 20"/>
                  <a:gd name="T2" fmla="*/ 335 w 30"/>
                  <a:gd name="T3" fmla="*/ 221 h 20"/>
                  <a:gd name="T4" fmla="*/ 270 w 30"/>
                  <a:gd name="T5" fmla="*/ 49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0">
                    <a:moveTo>
                      <a:pt x="18" y="0"/>
                    </a:moveTo>
                    <a:cubicBezTo>
                      <a:pt x="0" y="6"/>
                      <a:pt x="17" y="20"/>
                      <a:pt x="30" y="17"/>
                    </a:cubicBezTo>
                    <a:cubicBezTo>
                      <a:pt x="26" y="13"/>
                      <a:pt x="25" y="8"/>
                      <a:pt x="2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3" name="Freeform 801">
                <a:extLst>
                  <a:ext uri="{FF2B5EF4-FFF2-40B4-BE49-F238E27FC236}">
                    <a16:creationId xmlns:a16="http://schemas.microsoft.com/office/drawing/2014/main" id="{2F88889A-E53E-4BA7-9A34-ABD199102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1330"/>
                <a:ext cx="22" cy="23"/>
              </a:xfrm>
              <a:custGeom>
                <a:avLst/>
                <a:gdLst>
                  <a:gd name="T0" fmla="*/ 33 w 10"/>
                  <a:gd name="T1" fmla="*/ 0 h 10"/>
                  <a:gd name="T2" fmla="*/ 44 w 10"/>
                  <a:gd name="T3" fmla="*/ 122 h 10"/>
                  <a:gd name="T4" fmla="*/ 88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3" y="0"/>
                    </a:moveTo>
                    <a:cubicBezTo>
                      <a:pt x="0" y="4"/>
                      <a:pt x="0" y="8"/>
                      <a:pt x="4" y="10"/>
                    </a:cubicBezTo>
                    <a:cubicBezTo>
                      <a:pt x="9" y="8"/>
                      <a:pt x="10" y="4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4" name="Freeform 802">
                <a:extLst>
                  <a:ext uri="{FF2B5EF4-FFF2-40B4-BE49-F238E27FC236}">
                    <a16:creationId xmlns:a16="http://schemas.microsoft.com/office/drawing/2014/main" id="{7E292566-90BB-46FF-B24E-7F45FBF18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7" y="1254"/>
                <a:ext cx="42" cy="43"/>
              </a:xfrm>
              <a:custGeom>
                <a:avLst/>
                <a:gdLst>
                  <a:gd name="T0" fmla="*/ 97 w 19"/>
                  <a:gd name="T1" fmla="*/ 0 h 18"/>
                  <a:gd name="T2" fmla="*/ 53 w 19"/>
                  <a:gd name="T3" fmla="*/ 246 h 18"/>
                  <a:gd name="T4" fmla="*/ 206 w 19"/>
                  <a:gd name="T5" fmla="*/ 148 h 18"/>
                  <a:gd name="T6" fmla="*/ 133 w 19"/>
                  <a:gd name="T7" fmla="*/ 2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8">
                    <a:moveTo>
                      <a:pt x="9" y="0"/>
                    </a:moveTo>
                    <a:cubicBezTo>
                      <a:pt x="5" y="4"/>
                      <a:pt x="0" y="13"/>
                      <a:pt x="5" y="18"/>
                    </a:cubicBezTo>
                    <a:cubicBezTo>
                      <a:pt x="10" y="18"/>
                      <a:pt x="15" y="15"/>
                      <a:pt x="19" y="11"/>
                    </a:cubicBezTo>
                    <a:cubicBezTo>
                      <a:pt x="17" y="8"/>
                      <a:pt x="14" y="5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5" name="Freeform 803">
                <a:extLst>
                  <a:ext uri="{FF2B5EF4-FFF2-40B4-BE49-F238E27FC236}">
                    <a16:creationId xmlns:a16="http://schemas.microsoft.com/office/drawing/2014/main" id="{60BCAC5C-92F0-434E-8982-01E75F48C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1283"/>
                <a:ext cx="39" cy="23"/>
              </a:xfrm>
              <a:custGeom>
                <a:avLst/>
                <a:gdLst>
                  <a:gd name="T0" fmla="*/ 93 w 18"/>
                  <a:gd name="T1" fmla="*/ 0 h 10"/>
                  <a:gd name="T2" fmla="*/ 80 w 18"/>
                  <a:gd name="T3" fmla="*/ 122 h 10"/>
                  <a:gd name="T4" fmla="*/ 132 w 18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0">
                    <a:moveTo>
                      <a:pt x="9" y="0"/>
                    </a:moveTo>
                    <a:cubicBezTo>
                      <a:pt x="4" y="2"/>
                      <a:pt x="0" y="9"/>
                      <a:pt x="8" y="10"/>
                    </a:cubicBezTo>
                    <a:cubicBezTo>
                      <a:pt x="15" y="10"/>
                      <a:pt x="18" y="3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6" name="Freeform 804">
                <a:extLst>
                  <a:ext uri="{FF2B5EF4-FFF2-40B4-BE49-F238E27FC236}">
                    <a16:creationId xmlns:a16="http://schemas.microsoft.com/office/drawing/2014/main" id="{194FE5EB-3D84-4F72-B9A5-57D674F80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245"/>
                <a:ext cx="67" cy="75"/>
              </a:xfrm>
              <a:custGeom>
                <a:avLst/>
                <a:gdLst>
                  <a:gd name="T0" fmla="*/ 20 w 30"/>
                  <a:gd name="T1" fmla="*/ 0 h 32"/>
                  <a:gd name="T2" fmla="*/ 101 w 30"/>
                  <a:gd name="T3" fmla="*/ 335 h 32"/>
                  <a:gd name="T4" fmla="*/ 335 w 30"/>
                  <a:gd name="T5" fmla="*/ 401 h 32"/>
                  <a:gd name="T6" fmla="*/ 80 w 30"/>
                  <a:gd name="T7" fmla="*/ 66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32">
                    <a:moveTo>
                      <a:pt x="2" y="0"/>
                    </a:moveTo>
                    <a:cubicBezTo>
                      <a:pt x="2" y="12"/>
                      <a:pt x="0" y="20"/>
                      <a:pt x="9" y="26"/>
                    </a:cubicBezTo>
                    <a:cubicBezTo>
                      <a:pt x="14" y="28"/>
                      <a:pt x="26" y="32"/>
                      <a:pt x="30" y="31"/>
                    </a:cubicBezTo>
                    <a:cubicBezTo>
                      <a:pt x="29" y="20"/>
                      <a:pt x="6" y="22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7" name="Freeform 805">
                <a:extLst>
                  <a:ext uri="{FF2B5EF4-FFF2-40B4-BE49-F238E27FC236}">
                    <a16:creationId xmlns:a16="http://schemas.microsoft.com/office/drawing/2014/main" id="{728AD8A9-CD44-4D55-BB56-86F14DC2D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1311"/>
                <a:ext cx="80" cy="49"/>
              </a:xfrm>
              <a:custGeom>
                <a:avLst/>
                <a:gdLst>
                  <a:gd name="T0" fmla="*/ 0 w 36"/>
                  <a:gd name="T1" fmla="*/ 0 h 21"/>
                  <a:gd name="T2" fmla="*/ 162 w 36"/>
                  <a:gd name="T3" fmla="*/ 257 h 21"/>
                  <a:gd name="T4" fmla="*/ 396 w 36"/>
                  <a:gd name="T5" fmla="*/ 86 h 21"/>
                  <a:gd name="T6" fmla="*/ 118 w 36"/>
                  <a:gd name="T7" fmla="*/ 49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1">
                    <a:moveTo>
                      <a:pt x="0" y="0"/>
                    </a:moveTo>
                    <a:cubicBezTo>
                      <a:pt x="2" y="11"/>
                      <a:pt x="3" y="21"/>
                      <a:pt x="15" y="20"/>
                    </a:cubicBezTo>
                    <a:cubicBezTo>
                      <a:pt x="20" y="19"/>
                      <a:pt x="35" y="11"/>
                      <a:pt x="36" y="7"/>
                    </a:cubicBezTo>
                    <a:cubicBezTo>
                      <a:pt x="28" y="1"/>
                      <a:pt x="15" y="17"/>
                      <a:pt x="11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8" name="Freeform 806">
                <a:extLst>
                  <a:ext uri="{FF2B5EF4-FFF2-40B4-BE49-F238E27FC236}">
                    <a16:creationId xmlns:a16="http://schemas.microsoft.com/office/drawing/2014/main" id="{27A0E804-B2B7-48A0-8C60-67DA295EF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1398"/>
                <a:ext cx="44" cy="40"/>
              </a:xfrm>
              <a:custGeom>
                <a:avLst/>
                <a:gdLst>
                  <a:gd name="T0" fmla="*/ 20 w 20"/>
                  <a:gd name="T1" fmla="*/ 0 h 17"/>
                  <a:gd name="T2" fmla="*/ 213 w 20"/>
                  <a:gd name="T3" fmla="*/ 28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2" y="0"/>
                    </a:moveTo>
                    <a:cubicBezTo>
                      <a:pt x="0" y="17"/>
                      <a:pt x="18" y="13"/>
                      <a:pt x="2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9" name="Freeform 807">
                <a:extLst>
                  <a:ext uri="{FF2B5EF4-FFF2-40B4-BE49-F238E27FC236}">
                    <a16:creationId xmlns:a16="http://schemas.microsoft.com/office/drawing/2014/main" id="{7380FE37-3403-4FD8-AE5D-FC78CA3D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516"/>
                <a:ext cx="24" cy="28"/>
              </a:xfrm>
              <a:custGeom>
                <a:avLst/>
                <a:gdLst>
                  <a:gd name="T0" fmla="*/ 33 w 11"/>
                  <a:gd name="T1" fmla="*/ 28 h 12"/>
                  <a:gd name="T2" fmla="*/ 33 w 11"/>
                  <a:gd name="T3" fmla="*/ 152 h 12"/>
                  <a:gd name="T4" fmla="*/ 105 w 11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3" y="2"/>
                    </a:moveTo>
                    <a:cubicBezTo>
                      <a:pt x="1" y="6"/>
                      <a:pt x="0" y="9"/>
                      <a:pt x="3" y="12"/>
                    </a:cubicBezTo>
                    <a:cubicBezTo>
                      <a:pt x="11" y="12"/>
                      <a:pt x="11" y="5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0" name="Freeform 808">
                <a:extLst>
                  <a:ext uri="{FF2B5EF4-FFF2-40B4-BE49-F238E27FC236}">
                    <a16:creationId xmlns:a16="http://schemas.microsoft.com/office/drawing/2014/main" id="{147EA0BB-5209-4AA8-B771-21F577C1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693"/>
                <a:ext cx="24" cy="33"/>
              </a:xfrm>
              <a:custGeom>
                <a:avLst/>
                <a:gdLst>
                  <a:gd name="T0" fmla="*/ 9 w 11"/>
                  <a:gd name="T1" fmla="*/ 66 h 14"/>
                  <a:gd name="T2" fmla="*/ 52 w 11"/>
                  <a:gd name="T3" fmla="*/ 184 h 14"/>
                  <a:gd name="T4" fmla="*/ 96 w 11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4">
                    <a:moveTo>
                      <a:pt x="1" y="5"/>
                    </a:moveTo>
                    <a:cubicBezTo>
                      <a:pt x="0" y="9"/>
                      <a:pt x="1" y="12"/>
                      <a:pt x="5" y="14"/>
                    </a:cubicBezTo>
                    <a:cubicBezTo>
                      <a:pt x="11" y="12"/>
                      <a:pt x="11" y="5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1" name="Freeform 809">
                <a:extLst>
                  <a:ext uri="{FF2B5EF4-FFF2-40B4-BE49-F238E27FC236}">
                    <a16:creationId xmlns:a16="http://schemas.microsoft.com/office/drawing/2014/main" id="{7930449C-293E-41F0-BBA5-94BE37AB5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1353"/>
                <a:ext cx="33" cy="50"/>
              </a:xfrm>
              <a:custGeom>
                <a:avLst/>
                <a:gdLst>
                  <a:gd name="T0" fmla="*/ 44 w 15"/>
                  <a:gd name="T1" fmla="*/ 0 h 21"/>
                  <a:gd name="T2" fmla="*/ 161 w 15"/>
                  <a:gd name="T3" fmla="*/ 243 h 21"/>
                  <a:gd name="T4" fmla="*/ 150 w 15"/>
                  <a:gd name="T5" fmla="*/ 69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4" y="0"/>
                    </a:moveTo>
                    <a:cubicBezTo>
                      <a:pt x="0" y="11"/>
                      <a:pt x="1" y="21"/>
                      <a:pt x="15" y="18"/>
                    </a:cubicBezTo>
                    <a:cubicBezTo>
                      <a:pt x="15" y="13"/>
                      <a:pt x="13" y="8"/>
                      <a:pt x="1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2" name="Freeform 810">
                <a:extLst>
                  <a:ext uri="{FF2B5EF4-FFF2-40B4-BE49-F238E27FC236}">
                    <a16:creationId xmlns:a16="http://schemas.microsoft.com/office/drawing/2014/main" id="{5A48FF2D-D919-49CF-8C56-F4211D487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492"/>
                <a:ext cx="42" cy="52"/>
              </a:xfrm>
              <a:custGeom>
                <a:avLst/>
                <a:gdLst>
                  <a:gd name="T0" fmla="*/ 88 w 19"/>
                  <a:gd name="T1" fmla="*/ 0 h 22"/>
                  <a:gd name="T2" fmla="*/ 0 w 19"/>
                  <a:gd name="T3" fmla="*/ 106 h 22"/>
                  <a:gd name="T4" fmla="*/ 170 w 19"/>
                  <a:gd name="T5" fmla="*/ 10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8" y="0"/>
                    </a:moveTo>
                    <a:cubicBezTo>
                      <a:pt x="4" y="2"/>
                      <a:pt x="1" y="5"/>
                      <a:pt x="0" y="8"/>
                    </a:cubicBezTo>
                    <a:cubicBezTo>
                      <a:pt x="4" y="12"/>
                      <a:pt x="19" y="22"/>
                      <a:pt x="16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3" name="Freeform 811">
                <a:extLst>
                  <a:ext uri="{FF2B5EF4-FFF2-40B4-BE49-F238E27FC236}">
                    <a16:creationId xmlns:a16="http://schemas.microsoft.com/office/drawing/2014/main" id="{D1CB29FF-7EDC-4F56-B32A-51CC7F8E4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617"/>
                <a:ext cx="22" cy="38"/>
              </a:xfrm>
              <a:custGeom>
                <a:avLst/>
                <a:gdLst>
                  <a:gd name="T0" fmla="*/ 44 w 10"/>
                  <a:gd name="T1" fmla="*/ 0 h 16"/>
                  <a:gd name="T2" fmla="*/ 53 w 10"/>
                  <a:gd name="T3" fmla="*/ 214 h 16"/>
                  <a:gd name="T4" fmla="*/ 106 w 10"/>
                  <a:gd name="T5" fmla="*/ 1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4" y="0"/>
                    </a:moveTo>
                    <a:cubicBezTo>
                      <a:pt x="0" y="5"/>
                      <a:pt x="1" y="12"/>
                      <a:pt x="5" y="16"/>
                    </a:cubicBezTo>
                    <a:cubicBezTo>
                      <a:pt x="9" y="16"/>
                      <a:pt x="10" y="13"/>
                      <a:pt x="1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4" name="Freeform 812">
                <a:extLst>
                  <a:ext uri="{FF2B5EF4-FFF2-40B4-BE49-F238E27FC236}">
                    <a16:creationId xmlns:a16="http://schemas.microsoft.com/office/drawing/2014/main" id="{F8ED4E64-7FDC-45BC-89CF-F17D88F45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3155"/>
                <a:ext cx="42" cy="42"/>
              </a:xfrm>
              <a:custGeom>
                <a:avLst/>
                <a:gdLst>
                  <a:gd name="T0" fmla="*/ 44 w 19"/>
                  <a:gd name="T1" fmla="*/ 0 h 18"/>
                  <a:gd name="T2" fmla="*/ 53 w 19"/>
                  <a:gd name="T3" fmla="*/ 229 h 18"/>
                  <a:gd name="T4" fmla="*/ 195 w 19"/>
                  <a:gd name="T5" fmla="*/ 163 h 18"/>
                  <a:gd name="T6" fmla="*/ 153 w 19"/>
                  <a:gd name="T7" fmla="*/ 37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8">
                    <a:moveTo>
                      <a:pt x="4" y="0"/>
                    </a:moveTo>
                    <a:cubicBezTo>
                      <a:pt x="0" y="6"/>
                      <a:pt x="2" y="13"/>
                      <a:pt x="5" y="18"/>
                    </a:cubicBezTo>
                    <a:cubicBezTo>
                      <a:pt x="9" y="16"/>
                      <a:pt x="14" y="13"/>
                      <a:pt x="18" y="13"/>
                    </a:cubicBezTo>
                    <a:cubicBezTo>
                      <a:pt x="19" y="10"/>
                      <a:pt x="17" y="6"/>
                      <a:pt x="1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5" name="Freeform 813">
                <a:extLst>
                  <a:ext uri="{FF2B5EF4-FFF2-40B4-BE49-F238E27FC236}">
                    <a16:creationId xmlns:a16="http://schemas.microsoft.com/office/drawing/2014/main" id="{B5C9B3D7-45E5-4628-BCF5-8C26255F6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3223"/>
                <a:ext cx="58" cy="47"/>
              </a:xfrm>
              <a:custGeom>
                <a:avLst/>
                <a:gdLst>
                  <a:gd name="T0" fmla="*/ 134 w 26"/>
                  <a:gd name="T1" fmla="*/ 12 h 20"/>
                  <a:gd name="T2" fmla="*/ 178 w 26"/>
                  <a:gd name="T3" fmla="*/ 193 h 20"/>
                  <a:gd name="T4" fmla="*/ 288 w 26"/>
                  <a:gd name="T5" fmla="*/ 66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12" y="1"/>
                    </a:moveTo>
                    <a:cubicBezTo>
                      <a:pt x="0" y="0"/>
                      <a:pt x="2" y="20"/>
                      <a:pt x="16" y="15"/>
                    </a:cubicBezTo>
                    <a:cubicBezTo>
                      <a:pt x="22" y="13"/>
                      <a:pt x="25" y="11"/>
                      <a:pt x="2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6" name="Freeform 814">
                <a:extLst>
                  <a:ext uri="{FF2B5EF4-FFF2-40B4-BE49-F238E27FC236}">
                    <a16:creationId xmlns:a16="http://schemas.microsoft.com/office/drawing/2014/main" id="{A7478BED-7631-4BD1-B83D-FE837F66A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3235"/>
                <a:ext cx="49" cy="38"/>
              </a:xfrm>
              <a:custGeom>
                <a:avLst/>
                <a:gdLst>
                  <a:gd name="T0" fmla="*/ 65 w 22"/>
                  <a:gd name="T1" fmla="*/ 0 h 16"/>
                  <a:gd name="T2" fmla="*/ 20 w 22"/>
                  <a:gd name="T3" fmla="*/ 204 h 16"/>
                  <a:gd name="T4" fmla="*/ 243 w 22"/>
                  <a:gd name="T5" fmla="*/ 57 h 16"/>
                  <a:gd name="T6" fmla="*/ 189 w 22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6" y="0"/>
                    </a:moveTo>
                    <a:cubicBezTo>
                      <a:pt x="1" y="4"/>
                      <a:pt x="0" y="9"/>
                      <a:pt x="2" y="15"/>
                    </a:cubicBezTo>
                    <a:cubicBezTo>
                      <a:pt x="8" y="16"/>
                      <a:pt x="19" y="10"/>
                      <a:pt x="22" y="4"/>
                    </a:cubicBezTo>
                    <a:cubicBezTo>
                      <a:pt x="20" y="3"/>
                      <a:pt x="19" y="2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7" name="Freeform 815">
                <a:extLst>
                  <a:ext uri="{FF2B5EF4-FFF2-40B4-BE49-F238E27FC236}">
                    <a16:creationId xmlns:a16="http://schemas.microsoft.com/office/drawing/2014/main" id="{AFB4EC5C-C5F3-4AC5-9E13-9BBA7871E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3183"/>
                <a:ext cx="53" cy="45"/>
              </a:xfrm>
              <a:custGeom>
                <a:avLst/>
                <a:gdLst>
                  <a:gd name="T0" fmla="*/ 53 w 24"/>
                  <a:gd name="T1" fmla="*/ 95 h 19"/>
                  <a:gd name="T2" fmla="*/ 0 w 24"/>
                  <a:gd name="T3" fmla="*/ 201 h 19"/>
                  <a:gd name="T4" fmla="*/ 170 w 24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5" y="7"/>
                    </a:moveTo>
                    <a:cubicBezTo>
                      <a:pt x="2" y="9"/>
                      <a:pt x="0" y="12"/>
                      <a:pt x="0" y="15"/>
                    </a:cubicBezTo>
                    <a:cubicBezTo>
                      <a:pt x="8" y="19"/>
                      <a:pt x="24" y="5"/>
                      <a:pt x="1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8" name="Freeform 816">
                <a:extLst>
                  <a:ext uri="{FF2B5EF4-FFF2-40B4-BE49-F238E27FC236}">
                    <a16:creationId xmlns:a16="http://schemas.microsoft.com/office/drawing/2014/main" id="{73E6FE61-695D-4B22-A023-F5A1E8CE9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126"/>
                <a:ext cx="49" cy="41"/>
              </a:xfrm>
              <a:custGeom>
                <a:avLst/>
                <a:gdLst>
                  <a:gd name="T0" fmla="*/ 145 w 22"/>
                  <a:gd name="T1" fmla="*/ 12 h 17"/>
                  <a:gd name="T2" fmla="*/ 100 w 22"/>
                  <a:gd name="T3" fmla="*/ 210 h 17"/>
                  <a:gd name="T4" fmla="*/ 234 w 22"/>
                  <a:gd name="T5" fmla="*/ 41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17">
                    <a:moveTo>
                      <a:pt x="13" y="1"/>
                    </a:moveTo>
                    <a:cubicBezTo>
                      <a:pt x="3" y="0"/>
                      <a:pt x="0" y="13"/>
                      <a:pt x="9" y="15"/>
                    </a:cubicBezTo>
                    <a:cubicBezTo>
                      <a:pt x="16" y="17"/>
                      <a:pt x="22" y="9"/>
                      <a:pt x="21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9" name="Freeform 817">
                <a:extLst>
                  <a:ext uri="{FF2B5EF4-FFF2-40B4-BE49-F238E27FC236}">
                    <a16:creationId xmlns:a16="http://schemas.microsoft.com/office/drawing/2014/main" id="{DC969353-B72B-444C-8566-09D99B59A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3117"/>
                <a:ext cx="40" cy="28"/>
              </a:xfrm>
              <a:custGeom>
                <a:avLst/>
                <a:gdLst>
                  <a:gd name="T0" fmla="*/ 64 w 18"/>
                  <a:gd name="T1" fmla="*/ 0 h 12"/>
                  <a:gd name="T2" fmla="*/ 0 w 18"/>
                  <a:gd name="T3" fmla="*/ 103 h 12"/>
                  <a:gd name="T4" fmla="*/ 198 w 18"/>
                  <a:gd name="T5" fmla="*/ 10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6" y="0"/>
                    </a:moveTo>
                    <a:cubicBezTo>
                      <a:pt x="3" y="1"/>
                      <a:pt x="1" y="5"/>
                      <a:pt x="0" y="8"/>
                    </a:cubicBezTo>
                    <a:cubicBezTo>
                      <a:pt x="5" y="12"/>
                      <a:pt x="12" y="11"/>
                      <a:pt x="18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0" name="Freeform 818">
                <a:extLst>
                  <a:ext uri="{FF2B5EF4-FFF2-40B4-BE49-F238E27FC236}">
                    <a16:creationId xmlns:a16="http://schemas.microsoft.com/office/drawing/2014/main" id="{1FF6995A-D453-4A27-A694-401C81A46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3275"/>
                <a:ext cx="62" cy="68"/>
              </a:xfrm>
              <a:custGeom>
                <a:avLst/>
                <a:gdLst>
                  <a:gd name="T0" fmla="*/ 0 w 28"/>
                  <a:gd name="T1" fmla="*/ 270 h 29"/>
                  <a:gd name="T2" fmla="*/ 250 w 28"/>
                  <a:gd name="T3" fmla="*/ 307 h 29"/>
                  <a:gd name="T4" fmla="*/ 270 w 28"/>
                  <a:gd name="T5" fmla="*/ 0 h 29"/>
                  <a:gd name="T6" fmla="*/ 35 w 28"/>
                  <a:gd name="T7" fmla="*/ 27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9">
                    <a:moveTo>
                      <a:pt x="0" y="21"/>
                    </a:moveTo>
                    <a:cubicBezTo>
                      <a:pt x="6" y="23"/>
                      <a:pt x="17" y="29"/>
                      <a:pt x="23" y="24"/>
                    </a:cubicBezTo>
                    <a:cubicBezTo>
                      <a:pt x="28" y="20"/>
                      <a:pt x="27" y="5"/>
                      <a:pt x="25" y="0"/>
                    </a:cubicBezTo>
                    <a:cubicBezTo>
                      <a:pt x="22" y="8"/>
                      <a:pt x="12" y="20"/>
                      <a:pt x="3" y="21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1" name="Freeform 819">
                <a:extLst>
                  <a:ext uri="{FF2B5EF4-FFF2-40B4-BE49-F238E27FC236}">
                    <a16:creationId xmlns:a16="http://schemas.microsoft.com/office/drawing/2014/main" id="{41A9BD5A-AD3F-4E00-BCF7-FF270601F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3" y="3277"/>
                <a:ext cx="86" cy="62"/>
              </a:xfrm>
              <a:custGeom>
                <a:avLst/>
                <a:gdLst>
                  <a:gd name="T0" fmla="*/ 408 w 39"/>
                  <a:gd name="T1" fmla="*/ 0 h 26"/>
                  <a:gd name="T2" fmla="*/ 346 w 39"/>
                  <a:gd name="T3" fmla="*/ 312 h 26"/>
                  <a:gd name="T4" fmla="*/ 0 w 39"/>
                  <a:gd name="T5" fmla="*/ 296 h 26"/>
                  <a:gd name="T6" fmla="*/ 214 w 39"/>
                  <a:gd name="T7" fmla="*/ 205 h 26"/>
                  <a:gd name="T8" fmla="*/ 355 w 39"/>
                  <a:gd name="T9" fmla="*/ 41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26">
                    <a:moveTo>
                      <a:pt x="38" y="0"/>
                    </a:moveTo>
                    <a:cubicBezTo>
                      <a:pt x="36" y="6"/>
                      <a:pt x="39" y="18"/>
                      <a:pt x="32" y="23"/>
                    </a:cubicBezTo>
                    <a:cubicBezTo>
                      <a:pt x="28" y="26"/>
                      <a:pt x="4" y="23"/>
                      <a:pt x="0" y="22"/>
                    </a:cubicBezTo>
                    <a:cubicBezTo>
                      <a:pt x="7" y="14"/>
                      <a:pt x="12" y="18"/>
                      <a:pt x="20" y="15"/>
                    </a:cubicBezTo>
                    <a:cubicBezTo>
                      <a:pt x="26" y="13"/>
                      <a:pt x="29" y="8"/>
                      <a:pt x="33" y="3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2" name="Freeform 820">
                <a:extLst>
                  <a:ext uri="{FF2B5EF4-FFF2-40B4-BE49-F238E27FC236}">
                    <a16:creationId xmlns:a16="http://schemas.microsoft.com/office/drawing/2014/main" id="{7D955D81-492E-4317-B362-01CD21E98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3" y="3204"/>
                <a:ext cx="57" cy="95"/>
              </a:xfrm>
              <a:custGeom>
                <a:avLst/>
                <a:gdLst>
                  <a:gd name="T0" fmla="*/ 0 w 26"/>
                  <a:gd name="T1" fmla="*/ 537 h 40"/>
                  <a:gd name="T2" fmla="*/ 241 w 26"/>
                  <a:gd name="T3" fmla="*/ 401 h 40"/>
                  <a:gd name="T4" fmla="*/ 230 w 26"/>
                  <a:gd name="T5" fmla="*/ 0 h 40"/>
                  <a:gd name="T6" fmla="*/ 158 w 26"/>
                  <a:gd name="T7" fmla="*/ 418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0">
                    <a:moveTo>
                      <a:pt x="0" y="40"/>
                    </a:moveTo>
                    <a:cubicBezTo>
                      <a:pt x="6" y="40"/>
                      <a:pt x="20" y="35"/>
                      <a:pt x="23" y="30"/>
                    </a:cubicBezTo>
                    <a:cubicBezTo>
                      <a:pt x="26" y="25"/>
                      <a:pt x="26" y="3"/>
                      <a:pt x="22" y="0"/>
                    </a:cubicBezTo>
                    <a:cubicBezTo>
                      <a:pt x="21" y="10"/>
                      <a:pt x="15" y="22"/>
                      <a:pt x="15" y="31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3" name="Freeform 821">
                <a:extLst>
                  <a:ext uri="{FF2B5EF4-FFF2-40B4-BE49-F238E27FC236}">
                    <a16:creationId xmlns:a16="http://schemas.microsoft.com/office/drawing/2014/main" id="{3AF7D3F6-6CCC-4386-95B6-4A6D409ED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" y="3129"/>
                <a:ext cx="86" cy="92"/>
              </a:xfrm>
              <a:custGeom>
                <a:avLst/>
                <a:gdLst>
                  <a:gd name="T0" fmla="*/ 0 w 39"/>
                  <a:gd name="T1" fmla="*/ 512 h 39"/>
                  <a:gd name="T2" fmla="*/ 214 w 39"/>
                  <a:gd name="T3" fmla="*/ 0 h 39"/>
                  <a:gd name="T4" fmla="*/ 141 w 39"/>
                  <a:gd name="T5" fmla="*/ 316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9">
                    <a:moveTo>
                      <a:pt x="0" y="39"/>
                    </a:moveTo>
                    <a:cubicBezTo>
                      <a:pt x="7" y="31"/>
                      <a:pt x="39" y="11"/>
                      <a:pt x="20" y="0"/>
                    </a:cubicBezTo>
                    <a:cubicBezTo>
                      <a:pt x="18" y="7"/>
                      <a:pt x="15" y="16"/>
                      <a:pt x="13" y="24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4" name="Freeform 822">
                <a:extLst>
                  <a:ext uri="{FF2B5EF4-FFF2-40B4-BE49-F238E27FC236}">
                    <a16:creationId xmlns:a16="http://schemas.microsoft.com/office/drawing/2014/main" id="{41871D12-F14A-4C83-AF11-177FCA182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044"/>
                <a:ext cx="73" cy="97"/>
              </a:xfrm>
              <a:custGeom>
                <a:avLst/>
                <a:gdLst>
                  <a:gd name="T0" fmla="*/ 0 w 33"/>
                  <a:gd name="T1" fmla="*/ 476 h 41"/>
                  <a:gd name="T2" fmla="*/ 20 w 33"/>
                  <a:gd name="T3" fmla="*/ 542 h 41"/>
                  <a:gd name="T4" fmla="*/ 133 w 33"/>
                  <a:gd name="T5" fmla="*/ 348 h 41"/>
                  <a:gd name="T6" fmla="*/ 294 w 33"/>
                  <a:gd name="T7" fmla="*/ 185 h 41"/>
                  <a:gd name="T8" fmla="*/ 161 w 33"/>
                  <a:gd name="T9" fmla="*/ 24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1">
                    <a:moveTo>
                      <a:pt x="0" y="36"/>
                    </a:moveTo>
                    <a:cubicBezTo>
                      <a:pt x="0" y="38"/>
                      <a:pt x="0" y="40"/>
                      <a:pt x="2" y="41"/>
                    </a:cubicBezTo>
                    <a:cubicBezTo>
                      <a:pt x="7" y="39"/>
                      <a:pt x="8" y="31"/>
                      <a:pt x="12" y="26"/>
                    </a:cubicBezTo>
                    <a:cubicBezTo>
                      <a:pt x="15" y="22"/>
                      <a:pt x="26" y="19"/>
                      <a:pt x="27" y="14"/>
                    </a:cubicBezTo>
                    <a:cubicBezTo>
                      <a:pt x="33" y="0"/>
                      <a:pt x="17" y="16"/>
                      <a:pt x="15" y="18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5" name="Freeform 823">
                <a:extLst>
                  <a:ext uri="{FF2B5EF4-FFF2-40B4-BE49-F238E27FC236}">
                    <a16:creationId xmlns:a16="http://schemas.microsoft.com/office/drawing/2014/main" id="{CC2D3B51-3C54-4E7F-8C20-15BBE7E7B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950"/>
                <a:ext cx="35" cy="59"/>
              </a:xfrm>
              <a:custGeom>
                <a:avLst/>
                <a:gdLst>
                  <a:gd name="T0" fmla="*/ 85 w 16"/>
                  <a:gd name="T1" fmla="*/ 0 h 25"/>
                  <a:gd name="T2" fmla="*/ 9 w 16"/>
                  <a:gd name="T3" fmla="*/ 184 h 25"/>
                  <a:gd name="T4" fmla="*/ 20 w 16"/>
                  <a:gd name="T5" fmla="*/ 328 h 25"/>
                  <a:gd name="T6" fmla="*/ 168 w 16"/>
                  <a:gd name="T7" fmla="*/ 9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8" y="0"/>
                    </a:moveTo>
                    <a:cubicBezTo>
                      <a:pt x="11" y="9"/>
                      <a:pt x="3" y="9"/>
                      <a:pt x="1" y="14"/>
                    </a:cubicBezTo>
                    <a:cubicBezTo>
                      <a:pt x="0" y="18"/>
                      <a:pt x="1" y="21"/>
                      <a:pt x="2" y="25"/>
                    </a:cubicBezTo>
                    <a:cubicBezTo>
                      <a:pt x="9" y="21"/>
                      <a:pt x="12" y="13"/>
                      <a:pt x="16" y="7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6" name="Freeform 824">
                <a:extLst>
                  <a:ext uri="{FF2B5EF4-FFF2-40B4-BE49-F238E27FC236}">
                    <a16:creationId xmlns:a16="http://schemas.microsoft.com/office/drawing/2014/main" id="{A090B0B6-F09B-4172-9B48-98F3E7ED2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2" y="2841"/>
                <a:ext cx="37" cy="33"/>
              </a:xfrm>
              <a:custGeom>
                <a:avLst/>
                <a:gdLst>
                  <a:gd name="T0" fmla="*/ 133 w 17"/>
                  <a:gd name="T1" fmla="*/ 0 h 14"/>
                  <a:gd name="T2" fmla="*/ 61 w 17"/>
                  <a:gd name="T3" fmla="*/ 184 h 14"/>
                  <a:gd name="T4" fmla="*/ 176 w 17"/>
                  <a:gd name="T5" fmla="*/ 1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13" y="0"/>
                    </a:moveTo>
                    <a:cubicBezTo>
                      <a:pt x="4" y="2"/>
                      <a:pt x="0" y="3"/>
                      <a:pt x="6" y="14"/>
                    </a:cubicBezTo>
                    <a:cubicBezTo>
                      <a:pt x="9" y="9"/>
                      <a:pt x="13" y="5"/>
                      <a:pt x="17" y="1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7" name="Freeform 825">
                <a:extLst>
                  <a:ext uri="{FF2B5EF4-FFF2-40B4-BE49-F238E27FC236}">
                    <a16:creationId xmlns:a16="http://schemas.microsoft.com/office/drawing/2014/main" id="{8218BE5D-E74F-456E-B01D-AF49C16AF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655"/>
                <a:ext cx="31" cy="78"/>
              </a:xfrm>
              <a:custGeom>
                <a:avLst/>
                <a:gdLst>
                  <a:gd name="T0" fmla="*/ 0 w 14"/>
                  <a:gd name="T1" fmla="*/ 213 h 33"/>
                  <a:gd name="T2" fmla="*/ 64 w 14"/>
                  <a:gd name="T3" fmla="*/ 435 h 33"/>
                  <a:gd name="T4" fmla="*/ 109 w 14"/>
                  <a:gd name="T5" fmla="*/ 196 h 33"/>
                  <a:gd name="T6" fmla="*/ 153 w 14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3">
                    <a:moveTo>
                      <a:pt x="0" y="16"/>
                    </a:moveTo>
                    <a:cubicBezTo>
                      <a:pt x="5" y="19"/>
                      <a:pt x="3" y="27"/>
                      <a:pt x="6" y="33"/>
                    </a:cubicBezTo>
                    <a:cubicBezTo>
                      <a:pt x="8" y="27"/>
                      <a:pt x="8" y="21"/>
                      <a:pt x="10" y="15"/>
                    </a:cubicBezTo>
                    <a:cubicBezTo>
                      <a:pt x="12" y="10"/>
                      <a:pt x="14" y="6"/>
                      <a:pt x="14" y="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8" name="Freeform 826">
                <a:extLst>
                  <a:ext uri="{FF2B5EF4-FFF2-40B4-BE49-F238E27FC236}">
                    <a16:creationId xmlns:a16="http://schemas.microsoft.com/office/drawing/2014/main" id="{27C61D8F-CC2C-479A-9168-CED9CD24F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2037"/>
                <a:ext cx="17" cy="35"/>
              </a:xfrm>
              <a:custGeom>
                <a:avLst/>
                <a:gdLst>
                  <a:gd name="T0" fmla="*/ 40 w 8"/>
                  <a:gd name="T1" fmla="*/ 0 h 15"/>
                  <a:gd name="T2" fmla="*/ 0 w 8"/>
                  <a:gd name="T3" fmla="*/ 191 h 15"/>
                  <a:gd name="T4" fmla="*/ 60 w 8"/>
                  <a:gd name="T5" fmla="*/ 152 h 15"/>
                  <a:gd name="T6" fmla="*/ 68 w 8"/>
                  <a:gd name="T7" fmla="*/ 2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4" y="0"/>
                    </a:moveTo>
                    <a:cubicBezTo>
                      <a:pt x="5" y="6"/>
                      <a:pt x="2" y="10"/>
                      <a:pt x="0" y="15"/>
                    </a:cubicBezTo>
                    <a:cubicBezTo>
                      <a:pt x="1" y="14"/>
                      <a:pt x="5" y="13"/>
                      <a:pt x="6" y="12"/>
                    </a:cubicBezTo>
                    <a:cubicBezTo>
                      <a:pt x="8" y="9"/>
                      <a:pt x="7" y="5"/>
                      <a:pt x="7" y="2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9" name="Freeform 827">
                <a:extLst>
                  <a:ext uri="{FF2B5EF4-FFF2-40B4-BE49-F238E27FC236}">
                    <a16:creationId xmlns:a16="http://schemas.microsoft.com/office/drawing/2014/main" id="{257CFB96-1995-43AF-BEDB-FAC14FB3A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146"/>
                <a:ext cx="132" cy="231"/>
              </a:xfrm>
              <a:custGeom>
                <a:avLst/>
                <a:gdLst>
                  <a:gd name="T0" fmla="*/ 416 w 60"/>
                  <a:gd name="T1" fmla="*/ 1110 h 98"/>
                  <a:gd name="T2" fmla="*/ 565 w 60"/>
                  <a:gd name="T3" fmla="*/ 929 h 98"/>
                  <a:gd name="T4" fmla="*/ 629 w 60"/>
                  <a:gd name="T5" fmla="*/ 733 h 98"/>
                  <a:gd name="T6" fmla="*/ 585 w 60"/>
                  <a:gd name="T7" fmla="*/ 523 h 98"/>
                  <a:gd name="T8" fmla="*/ 565 w 60"/>
                  <a:gd name="T9" fmla="*/ 299 h 98"/>
                  <a:gd name="T10" fmla="*/ 444 w 60"/>
                  <a:gd name="T11" fmla="*/ 66 h 98"/>
                  <a:gd name="T12" fmla="*/ 194 w 60"/>
                  <a:gd name="T13" fmla="*/ 78 h 98"/>
                  <a:gd name="T14" fmla="*/ 44 w 60"/>
                  <a:gd name="T15" fmla="*/ 212 h 98"/>
                  <a:gd name="T16" fmla="*/ 33 w 60"/>
                  <a:gd name="T17" fmla="*/ 462 h 98"/>
                  <a:gd name="T18" fmla="*/ 117 w 60"/>
                  <a:gd name="T19" fmla="*/ 945 h 98"/>
                  <a:gd name="T20" fmla="*/ 416 w 60"/>
                  <a:gd name="T21" fmla="*/ 111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98">
                    <a:moveTo>
                      <a:pt x="39" y="85"/>
                    </a:moveTo>
                    <a:cubicBezTo>
                      <a:pt x="46" y="80"/>
                      <a:pt x="46" y="76"/>
                      <a:pt x="53" y="71"/>
                    </a:cubicBezTo>
                    <a:cubicBezTo>
                      <a:pt x="59" y="67"/>
                      <a:pt x="60" y="63"/>
                      <a:pt x="59" y="56"/>
                    </a:cubicBezTo>
                    <a:cubicBezTo>
                      <a:pt x="58" y="50"/>
                      <a:pt x="56" y="45"/>
                      <a:pt x="55" y="40"/>
                    </a:cubicBezTo>
                    <a:cubicBezTo>
                      <a:pt x="54" y="35"/>
                      <a:pt x="53" y="30"/>
                      <a:pt x="53" y="23"/>
                    </a:cubicBezTo>
                    <a:cubicBezTo>
                      <a:pt x="53" y="15"/>
                      <a:pt x="53" y="9"/>
                      <a:pt x="42" y="5"/>
                    </a:cubicBezTo>
                    <a:cubicBezTo>
                      <a:pt x="31" y="0"/>
                      <a:pt x="28" y="2"/>
                      <a:pt x="18" y="6"/>
                    </a:cubicBezTo>
                    <a:cubicBezTo>
                      <a:pt x="9" y="11"/>
                      <a:pt x="8" y="9"/>
                      <a:pt x="4" y="16"/>
                    </a:cubicBezTo>
                    <a:cubicBezTo>
                      <a:pt x="0" y="24"/>
                      <a:pt x="3" y="28"/>
                      <a:pt x="3" y="35"/>
                    </a:cubicBezTo>
                    <a:cubicBezTo>
                      <a:pt x="3" y="43"/>
                      <a:pt x="8" y="62"/>
                      <a:pt x="11" y="72"/>
                    </a:cubicBezTo>
                    <a:cubicBezTo>
                      <a:pt x="14" y="82"/>
                      <a:pt x="25" y="98"/>
                      <a:pt x="39" y="85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0" name="Freeform 828">
                <a:extLst>
                  <a:ext uri="{FF2B5EF4-FFF2-40B4-BE49-F238E27FC236}">
                    <a16:creationId xmlns:a16="http://schemas.microsoft.com/office/drawing/2014/main" id="{E65EF458-7C6B-4E13-89F6-97326960D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285"/>
                <a:ext cx="22" cy="44"/>
              </a:xfrm>
              <a:custGeom>
                <a:avLst/>
                <a:gdLst>
                  <a:gd name="T0" fmla="*/ 20 w 10"/>
                  <a:gd name="T1" fmla="*/ 0 h 19"/>
                  <a:gd name="T2" fmla="*/ 106 w 10"/>
                  <a:gd name="T3" fmla="*/ 236 h 19"/>
                  <a:gd name="T4" fmla="*/ 53 w 10"/>
                  <a:gd name="T5" fmla="*/ 1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2" y="0"/>
                    </a:moveTo>
                    <a:cubicBezTo>
                      <a:pt x="0" y="6"/>
                      <a:pt x="0" y="19"/>
                      <a:pt x="10" y="19"/>
                    </a:cubicBezTo>
                    <a:cubicBezTo>
                      <a:pt x="9" y="13"/>
                      <a:pt x="7" y="7"/>
                      <a:pt x="5" y="1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1" name="Freeform 829">
                <a:extLst>
                  <a:ext uri="{FF2B5EF4-FFF2-40B4-BE49-F238E27FC236}">
                    <a16:creationId xmlns:a16="http://schemas.microsoft.com/office/drawing/2014/main" id="{4B2CE591-ABAE-4BE2-BFD8-A22A631DC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2233"/>
                <a:ext cx="14" cy="35"/>
              </a:xfrm>
              <a:custGeom>
                <a:avLst/>
                <a:gdLst>
                  <a:gd name="T0" fmla="*/ 12 w 6"/>
                  <a:gd name="T1" fmla="*/ 0 h 15"/>
                  <a:gd name="T2" fmla="*/ 0 w 6"/>
                  <a:gd name="T3" fmla="*/ 191 h 15"/>
                  <a:gd name="T4" fmla="*/ 65 w 6"/>
                  <a:gd name="T5" fmla="*/ 126 h 15"/>
                  <a:gd name="T6" fmla="*/ 49 w 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1" y="0"/>
                    </a:moveTo>
                    <a:cubicBezTo>
                      <a:pt x="2" y="5"/>
                      <a:pt x="0" y="10"/>
                      <a:pt x="0" y="15"/>
                    </a:cubicBezTo>
                    <a:cubicBezTo>
                      <a:pt x="1" y="13"/>
                      <a:pt x="4" y="12"/>
                      <a:pt x="5" y="10"/>
                    </a:cubicBezTo>
                    <a:cubicBezTo>
                      <a:pt x="6" y="8"/>
                      <a:pt x="4" y="4"/>
                      <a:pt x="4" y="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2" name="Freeform 830">
                <a:extLst>
                  <a:ext uri="{FF2B5EF4-FFF2-40B4-BE49-F238E27FC236}">
                    <a16:creationId xmlns:a16="http://schemas.microsoft.com/office/drawing/2014/main" id="{920B694B-328A-49FB-A228-494AE919D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" y="1853"/>
                <a:ext cx="20" cy="38"/>
              </a:xfrm>
              <a:custGeom>
                <a:avLst/>
                <a:gdLst>
                  <a:gd name="T0" fmla="*/ 53 w 9"/>
                  <a:gd name="T1" fmla="*/ 0 h 16"/>
                  <a:gd name="T2" fmla="*/ 89 w 9"/>
                  <a:gd name="T3" fmla="*/ 176 h 16"/>
                  <a:gd name="T4" fmla="*/ 80 w 9"/>
                  <a:gd name="T5" fmla="*/ 2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5" y="0"/>
                    </a:moveTo>
                    <a:cubicBezTo>
                      <a:pt x="4" y="5"/>
                      <a:pt x="0" y="16"/>
                      <a:pt x="8" y="13"/>
                    </a:cubicBezTo>
                    <a:cubicBezTo>
                      <a:pt x="9" y="9"/>
                      <a:pt x="6" y="6"/>
                      <a:pt x="7" y="2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3" name="Freeform 831">
                <a:extLst>
                  <a:ext uri="{FF2B5EF4-FFF2-40B4-BE49-F238E27FC236}">
                    <a16:creationId xmlns:a16="http://schemas.microsoft.com/office/drawing/2014/main" id="{06ED8946-0F9F-46CD-B659-BB6B85592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629"/>
                <a:ext cx="18" cy="24"/>
              </a:xfrm>
              <a:custGeom>
                <a:avLst/>
                <a:gdLst>
                  <a:gd name="T0" fmla="*/ 0 w 8"/>
                  <a:gd name="T1" fmla="*/ 98 h 10"/>
                  <a:gd name="T2" fmla="*/ 92 w 8"/>
                  <a:gd name="T3" fmla="*/ 12 h 10"/>
                  <a:gd name="T4" fmla="*/ 92 w 8"/>
                  <a:gd name="T5" fmla="*/ 13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0" y="7"/>
                    </a:moveTo>
                    <a:cubicBezTo>
                      <a:pt x="1" y="4"/>
                      <a:pt x="5" y="0"/>
                      <a:pt x="8" y="1"/>
                    </a:cubicBezTo>
                    <a:cubicBezTo>
                      <a:pt x="6" y="4"/>
                      <a:pt x="6" y="8"/>
                      <a:pt x="8" y="1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4" name="Freeform 832">
                <a:extLst>
                  <a:ext uri="{FF2B5EF4-FFF2-40B4-BE49-F238E27FC236}">
                    <a16:creationId xmlns:a16="http://schemas.microsoft.com/office/drawing/2014/main" id="{C50A1CDB-CDC0-49E0-B9AB-C693CE8CA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1445"/>
                <a:ext cx="20" cy="31"/>
              </a:xfrm>
              <a:custGeom>
                <a:avLst/>
                <a:gdLst>
                  <a:gd name="T0" fmla="*/ 0 w 9"/>
                  <a:gd name="T1" fmla="*/ 176 h 13"/>
                  <a:gd name="T2" fmla="*/ 80 w 9"/>
                  <a:gd name="T3" fmla="*/ 0 h 13"/>
                  <a:gd name="T4" fmla="*/ 36 w 9"/>
                  <a:gd name="T5" fmla="*/ 57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3">
                    <a:moveTo>
                      <a:pt x="0" y="13"/>
                    </a:moveTo>
                    <a:cubicBezTo>
                      <a:pt x="7" y="11"/>
                      <a:pt x="9" y="7"/>
                      <a:pt x="7" y="0"/>
                    </a:cubicBezTo>
                    <a:cubicBezTo>
                      <a:pt x="6" y="2"/>
                      <a:pt x="4" y="3"/>
                      <a:pt x="3" y="4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5" name="Freeform 833">
                <a:extLst>
                  <a:ext uri="{FF2B5EF4-FFF2-40B4-BE49-F238E27FC236}">
                    <a16:creationId xmlns:a16="http://schemas.microsoft.com/office/drawing/2014/main" id="{94F2435B-D209-4E15-B65D-53DEA1C6C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495"/>
                <a:ext cx="44" cy="54"/>
              </a:xfrm>
              <a:custGeom>
                <a:avLst/>
                <a:gdLst>
                  <a:gd name="T0" fmla="*/ 0 w 20"/>
                  <a:gd name="T1" fmla="*/ 0 h 23"/>
                  <a:gd name="T2" fmla="*/ 88 w 20"/>
                  <a:gd name="T3" fmla="*/ 89 h 23"/>
                  <a:gd name="T4" fmla="*/ 213 w 20"/>
                  <a:gd name="T5" fmla="*/ 298 h 23"/>
                  <a:gd name="T6" fmla="*/ 117 w 20"/>
                  <a:gd name="T7" fmla="*/ 232 h 23"/>
                  <a:gd name="T8" fmla="*/ 9 w 20"/>
                  <a:gd name="T9" fmla="*/ 38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23">
                    <a:moveTo>
                      <a:pt x="0" y="0"/>
                    </a:moveTo>
                    <a:cubicBezTo>
                      <a:pt x="8" y="0"/>
                      <a:pt x="6" y="1"/>
                      <a:pt x="8" y="7"/>
                    </a:cubicBezTo>
                    <a:cubicBezTo>
                      <a:pt x="11" y="13"/>
                      <a:pt x="17" y="17"/>
                      <a:pt x="20" y="23"/>
                    </a:cubicBezTo>
                    <a:cubicBezTo>
                      <a:pt x="13" y="22"/>
                      <a:pt x="15" y="23"/>
                      <a:pt x="11" y="18"/>
                    </a:cubicBezTo>
                    <a:cubicBezTo>
                      <a:pt x="7" y="13"/>
                      <a:pt x="2" y="9"/>
                      <a:pt x="1" y="3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6" name="Freeform 834">
                <a:extLst>
                  <a:ext uri="{FF2B5EF4-FFF2-40B4-BE49-F238E27FC236}">
                    <a16:creationId xmlns:a16="http://schemas.microsoft.com/office/drawing/2014/main" id="{9DF538FB-4277-46AD-B6BC-54218885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325"/>
                <a:ext cx="49" cy="113"/>
              </a:xfrm>
              <a:custGeom>
                <a:avLst/>
                <a:gdLst>
                  <a:gd name="T0" fmla="*/ 0 w 22"/>
                  <a:gd name="T1" fmla="*/ 0 h 48"/>
                  <a:gd name="T2" fmla="*/ 145 w 22"/>
                  <a:gd name="T3" fmla="*/ 339 h 48"/>
                  <a:gd name="T4" fmla="*/ 165 w 22"/>
                  <a:gd name="T5" fmla="*/ 537 h 48"/>
                  <a:gd name="T6" fmla="*/ 145 w 22"/>
                  <a:gd name="T7" fmla="*/ 626 h 48"/>
                  <a:gd name="T8" fmla="*/ 243 w 22"/>
                  <a:gd name="T9" fmla="*/ 299 h 48"/>
                  <a:gd name="T10" fmla="*/ 65 w 22"/>
                  <a:gd name="T11" fmla="*/ 38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" h="48">
                    <a:moveTo>
                      <a:pt x="0" y="0"/>
                    </a:moveTo>
                    <a:cubicBezTo>
                      <a:pt x="8" y="5"/>
                      <a:pt x="11" y="17"/>
                      <a:pt x="13" y="26"/>
                    </a:cubicBezTo>
                    <a:cubicBezTo>
                      <a:pt x="14" y="31"/>
                      <a:pt x="16" y="36"/>
                      <a:pt x="15" y="41"/>
                    </a:cubicBezTo>
                    <a:cubicBezTo>
                      <a:pt x="15" y="43"/>
                      <a:pt x="13" y="45"/>
                      <a:pt x="13" y="48"/>
                    </a:cubicBezTo>
                    <a:cubicBezTo>
                      <a:pt x="17" y="42"/>
                      <a:pt x="21" y="30"/>
                      <a:pt x="22" y="23"/>
                    </a:cubicBezTo>
                    <a:cubicBezTo>
                      <a:pt x="22" y="16"/>
                      <a:pt x="13" y="4"/>
                      <a:pt x="6" y="3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7" name="Freeform 835">
                <a:extLst>
                  <a:ext uri="{FF2B5EF4-FFF2-40B4-BE49-F238E27FC236}">
                    <a16:creationId xmlns:a16="http://schemas.microsoft.com/office/drawing/2014/main" id="{84D05C0E-BA10-4219-B9F8-51251FA51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1191"/>
                <a:ext cx="75" cy="101"/>
              </a:xfrm>
              <a:custGeom>
                <a:avLst/>
                <a:gdLst>
                  <a:gd name="T0" fmla="*/ 0 w 34"/>
                  <a:gd name="T1" fmla="*/ 0 h 43"/>
                  <a:gd name="T2" fmla="*/ 291 w 34"/>
                  <a:gd name="T3" fmla="*/ 155 h 43"/>
                  <a:gd name="T4" fmla="*/ 302 w 34"/>
                  <a:gd name="T5" fmla="*/ 557 h 43"/>
                  <a:gd name="T6" fmla="*/ 117 w 34"/>
                  <a:gd name="T7" fmla="*/ 10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3">
                    <a:moveTo>
                      <a:pt x="0" y="0"/>
                    </a:moveTo>
                    <a:cubicBezTo>
                      <a:pt x="8" y="3"/>
                      <a:pt x="21" y="6"/>
                      <a:pt x="27" y="12"/>
                    </a:cubicBezTo>
                    <a:cubicBezTo>
                      <a:pt x="34" y="19"/>
                      <a:pt x="29" y="34"/>
                      <a:pt x="28" y="43"/>
                    </a:cubicBezTo>
                    <a:cubicBezTo>
                      <a:pt x="25" y="33"/>
                      <a:pt x="21" y="12"/>
                      <a:pt x="11" y="8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8" name="Freeform 836">
                <a:extLst>
                  <a:ext uri="{FF2B5EF4-FFF2-40B4-BE49-F238E27FC236}">
                    <a16:creationId xmlns:a16="http://schemas.microsoft.com/office/drawing/2014/main" id="{BF05CFE8-F412-4A8F-9934-B3975F214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143"/>
                <a:ext cx="79" cy="81"/>
              </a:xfrm>
              <a:custGeom>
                <a:avLst/>
                <a:gdLst>
                  <a:gd name="T0" fmla="*/ 0 w 36"/>
                  <a:gd name="T1" fmla="*/ 41 h 34"/>
                  <a:gd name="T2" fmla="*/ 294 w 36"/>
                  <a:gd name="T3" fmla="*/ 69 h 34"/>
                  <a:gd name="T4" fmla="*/ 327 w 36"/>
                  <a:gd name="T5" fmla="*/ 460 h 34"/>
                  <a:gd name="T6" fmla="*/ 169 w 36"/>
                  <a:gd name="T7" fmla="*/ 136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34">
                    <a:moveTo>
                      <a:pt x="0" y="3"/>
                    </a:moveTo>
                    <a:cubicBezTo>
                      <a:pt x="8" y="5"/>
                      <a:pt x="21" y="0"/>
                      <a:pt x="28" y="5"/>
                    </a:cubicBezTo>
                    <a:cubicBezTo>
                      <a:pt x="36" y="10"/>
                      <a:pt x="33" y="27"/>
                      <a:pt x="31" y="34"/>
                    </a:cubicBezTo>
                    <a:cubicBezTo>
                      <a:pt x="31" y="23"/>
                      <a:pt x="25" y="15"/>
                      <a:pt x="16" y="1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9" name="Freeform 837">
                <a:extLst>
                  <a:ext uri="{FF2B5EF4-FFF2-40B4-BE49-F238E27FC236}">
                    <a16:creationId xmlns:a16="http://schemas.microsoft.com/office/drawing/2014/main" id="{BA74253A-7206-49C0-8F06-B11EDC59A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134"/>
                <a:ext cx="86" cy="87"/>
              </a:xfrm>
              <a:custGeom>
                <a:avLst/>
                <a:gdLst>
                  <a:gd name="T0" fmla="*/ 0 w 39"/>
                  <a:gd name="T1" fmla="*/ 78 h 37"/>
                  <a:gd name="T2" fmla="*/ 205 w 39"/>
                  <a:gd name="T3" fmla="*/ 49 h 37"/>
                  <a:gd name="T4" fmla="*/ 364 w 39"/>
                  <a:gd name="T5" fmla="*/ 28 h 37"/>
                  <a:gd name="T6" fmla="*/ 408 w 39"/>
                  <a:gd name="T7" fmla="*/ 155 h 37"/>
                  <a:gd name="T8" fmla="*/ 399 w 39"/>
                  <a:gd name="T9" fmla="*/ 482 h 37"/>
                  <a:gd name="T10" fmla="*/ 238 w 39"/>
                  <a:gd name="T11" fmla="*/ 106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37">
                    <a:moveTo>
                      <a:pt x="0" y="6"/>
                    </a:moveTo>
                    <a:cubicBezTo>
                      <a:pt x="6" y="6"/>
                      <a:pt x="13" y="5"/>
                      <a:pt x="19" y="4"/>
                    </a:cubicBezTo>
                    <a:cubicBezTo>
                      <a:pt x="23" y="3"/>
                      <a:pt x="30" y="0"/>
                      <a:pt x="34" y="2"/>
                    </a:cubicBezTo>
                    <a:cubicBezTo>
                      <a:pt x="39" y="4"/>
                      <a:pt x="38" y="7"/>
                      <a:pt x="38" y="12"/>
                    </a:cubicBezTo>
                    <a:cubicBezTo>
                      <a:pt x="38" y="19"/>
                      <a:pt x="39" y="29"/>
                      <a:pt x="37" y="37"/>
                    </a:cubicBezTo>
                    <a:cubicBezTo>
                      <a:pt x="38" y="23"/>
                      <a:pt x="33" y="14"/>
                      <a:pt x="22" y="8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0" name="Freeform 838">
                <a:extLst>
                  <a:ext uri="{FF2B5EF4-FFF2-40B4-BE49-F238E27FC236}">
                    <a16:creationId xmlns:a16="http://schemas.microsoft.com/office/drawing/2014/main" id="{0CE4B324-F333-4AFA-A1B2-1BDA4A193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162"/>
                <a:ext cx="80" cy="69"/>
              </a:xfrm>
              <a:custGeom>
                <a:avLst/>
                <a:gdLst>
                  <a:gd name="T0" fmla="*/ 0 w 36"/>
                  <a:gd name="T1" fmla="*/ 164 h 29"/>
                  <a:gd name="T2" fmla="*/ 262 w 36"/>
                  <a:gd name="T3" fmla="*/ 29 h 29"/>
                  <a:gd name="T4" fmla="*/ 360 w 36"/>
                  <a:gd name="T5" fmla="*/ 390 h 29"/>
                  <a:gd name="T6" fmla="*/ 296 w 36"/>
                  <a:gd name="T7" fmla="*/ 188 h 29"/>
                  <a:gd name="T8" fmla="*/ 142 w 36"/>
                  <a:gd name="T9" fmla="*/ 148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0" y="12"/>
                    </a:moveTo>
                    <a:cubicBezTo>
                      <a:pt x="5" y="8"/>
                      <a:pt x="18" y="0"/>
                      <a:pt x="24" y="2"/>
                    </a:cubicBezTo>
                    <a:cubicBezTo>
                      <a:pt x="31" y="4"/>
                      <a:pt x="36" y="23"/>
                      <a:pt x="33" y="29"/>
                    </a:cubicBezTo>
                    <a:cubicBezTo>
                      <a:pt x="31" y="24"/>
                      <a:pt x="30" y="17"/>
                      <a:pt x="27" y="14"/>
                    </a:cubicBezTo>
                    <a:cubicBezTo>
                      <a:pt x="24" y="10"/>
                      <a:pt x="18" y="12"/>
                      <a:pt x="13" y="11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1" name="Freeform 839">
                <a:extLst>
                  <a:ext uri="{FF2B5EF4-FFF2-40B4-BE49-F238E27FC236}">
                    <a16:creationId xmlns:a16="http://schemas.microsoft.com/office/drawing/2014/main" id="{B6C09BB1-E65A-4B7F-B116-E665D1206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252"/>
                <a:ext cx="75" cy="61"/>
              </a:xfrm>
              <a:custGeom>
                <a:avLst/>
                <a:gdLst>
                  <a:gd name="T0" fmla="*/ 0 w 34"/>
                  <a:gd name="T1" fmla="*/ 336 h 26"/>
                  <a:gd name="T2" fmla="*/ 249 w 34"/>
                  <a:gd name="T3" fmla="*/ 66 h 26"/>
                  <a:gd name="T4" fmla="*/ 364 w 34"/>
                  <a:gd name="T5" fmla="*/ 209 h 26"/>
                  <a:gd name="T6" fmla="*/ 185 w 34"/>
                  <a:gd name="T7" fmla="*/ 192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26">
                    <a:moveTo>
                      <a:pt x="0" y="26"/>
                    </a:moveTo>
                    <a:cubicBezTo>
                      <a:pt x="4" y="18"/>
                      <a:pt x="15" y="9"/>
                      <a:pt x="23" y="5"/>
                    </a:cubicBezTo>
                    <a:cubicBezTo>
                      <a:pt x="30" y="0"/>
                      <a:pt x="31" y="8"/>
                      <a:pt x="34" y="16"/>
                    </a:cubicBezTo>
                    <a:cubicBezTo>
                      <a:pt x="29" y="10"/>
                      <a:pt x="23" y="13"/>
                      <a:pt x="17" y="15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2" name="Freeform 840">
                <a:extLst>
                  <a:ext uri="{FF2B5EF4-FFF2-40B4-BE49-F238E27FC236}">
                    <a16:creationId xmlns:a16="http://schemas.microsoft.com/office/drawing/2014/main" id="{3C66DE9B-AC37-409E-BEC9-69C5BACA0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424"/>
                <a:ext cx="55" cy="59"/>
              </a:xfrm>
              <a:custGeom>
                <a:avLst/>
                <a:gdLst>
                  <a:gd name="T0" fmla="*/ 97 w 25"/>
                  <a:gd name="T1" fmla="*/ 66 h 25"/>
                  <a:gd name="T2" fmla="*/ 0 w 25"/>
                  <a:gd name="T3" fmla="*/ 328 h 25"/>
                  <a:gd name="T4" fmla="*/ 266 w 2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5">
                    <a:moveTo>
                      <a:pt x="9" y="5"/>
                    </a:moveTo>
                    <a:cubicBezTo>
                      <a:pt x="2" y="9"/>
                      <a:pt x="1" y="18"/>
                      <a:pt x="0" y="25"/>
                    </a:cubicBezTo>
                    <a:cubicBezTo>
                      <a:pt x="5" y="17"/>
                      <a:pt x="15" y="0"/>
                      <a:pt x="25" y="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3" name="Freeform 841">
                <a:extLst>
                  <a:ext uri="{FF2B5EF4-FFF2-40B4-BE49-F238E27FC236}">
                    <a16:creationId xmlns:a16="http://schemas.microsoft.com/office/drawing/2014/main" id="{5355BF67-5C80-4601-AD9D-90742FFDB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1426"/>
                <a:ext cx="51" cy="48"/>
              </a:xfrm>
              <a:custGeom>
                <a:avLst/>
                <a:gdLst>
                  <a:gd name="T0" fmla="*/ 0 w 23"/>
                  <a:gd name="T1" fmla="*/ 0 h 20"/>
                  <a:gd name="T2" fmla="*/ 153 w 23"/>
                  <a:gd name="T3" fmla="*/ 58 h 20"/>
                  <a:gd name="T4" fmla="*/ 251 w 23"/>
                  <a:gd name="T5" fmla="*/ 276 h 20"/>
                  <a:gd name="T6" fmla="*/ 9 w 23"/>
                  <a:gd name="T7" fmla="*/ 2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0">
                    <a:moveTo>
                      <a:pt x="0" y="0"/>
                    </a:moveTo>
                    <a:cubicBezTo>
                      <a:pt x="5" y="0"/>
                      <a:pt x="10" y="1"/>
                      <a:pt x="14" y="4"/>
                    </a:cubicBezTo>
                    <a:cubicBezTo>
                      <a:pt x="21" y="8"/>
                      <a:pt x="19" y="13"/>
                      <a:pt x="23" y="20"/>
                    </a:cubicBezTo>
                    <a:cubicBezTo>
                      <a:pt x="16" y="13"/>
                      <a:pt x="7" y="10"/>
                      <a:pt x="1" y="2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4" name="Freeform 842">
                <a:extLst>
                  <a:ext uri="{FF2B5EF4-FFF2-40B4-BE49-F238E27FC236}">
                    <a16:creationId xmlns:a16="http://schemas.microsoft.com/office/drawing/2014/main" id="{C6EB065D-AC29-4A0F-A87B-1F8938A93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424"/>
                <a:ext cx="80" cy="127"/>
              </a:xfrm>
              <a:custGeom>
                <a:avLst/>
                <a:gdLst>
                  <a:gd name="T0" fmla="*/ 142 w 36"/>
                  <a:gd name="T1" fmla="*/ 183 h 54"/>
                  <a:gd name="T2" fmla="*/ 0 w 36"/>
                  <a:gd name="T3" fmla="*/ 703 h 54"/>
                  <a:gd name="T4" fmla="*/ 142 w 36"/>
                  <a:gd name="T5" fmla="*/ 155 h 54"/>
                  <a:gd name="T6" fmla="*/ 287 w 36"/>
                  <a:gd name="T7" fmla="*/ 0 h 54"/>
                  <a:gd name="T8" fmla="*/ 396 w 36"/>
                  <a:gd name="T9" fmla="*/ 193 h 54"/>
                  <a:gd name="T10" fmla="*/ 287 w 36"/>
                  <a:gd name="T11" fmla="*/ 183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54">
                    <a:moveTo>
                      <a:pt x="13" y="14"/>
                    </a:moveTo>
                    <a:cubicBezTo>
                      <a:pt x="26" y="25"/>
                      <a:pt x="10" y="47"/>
                      <a:pt x="0" y="54"/>
                    </a:cubicBezTo>
                    <a:cubicBezTo>
                      <a:pt x="2" y="39"/>
                      <a:pt x="5" y="25"/>
                      <a:pt x="13" y="12"/>
                    </a:cubicBezTo>
                    <a:cubicBezTo>
                      <a:pt x="16" y="8"/>
                      <a:pt x="20" y="1"/>
                      <a:pt x="26" y="0"/>
                    </a:cubicBezTo>
                    <a:cubicBezTo>
                      <a:pt x="28" y="5"/>
                      <a:pt x="34" y="9"/>
                      <a:pt x="36" y="15"/>
                    </a:cubicBezTo>
                    <a:cubicBezTo>
                      <a:pt x="33" y="16"/>
                      <a:pt x="29" y="15"/>
                      <a:pt x="26" y="14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5" name="Freeform 843">
                <a:extLst>
                  <a:ext uri="{FF2B5EF4-FFF2-40B4-BE49-F238E27FC236}">
                    <a16:creationId xmlns:a16="http://schemas.microsoft.com/office/drawing/2014/main" id="{7D9787D9-6A74-46DC-BF5B-142EB72EB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0" y="1620"/>
                <a:ext cx="25" cy="30"/>
              </a:xfrm>
              <a:custGeom>
                <a:avLst/>
                <a:gdLst>
                  <a:gd name="T0" fmla="*/ 25 w 11"/>
                  <a:gd name="T1" fmla="*/ 159 h 13"/>
                  <a:gd name="T2" fmla="*/ 130 w 11"/>
                  <a:gd name="T3" fmla="*/ 85 h 13"/>
                  <a:gd name="T4" fmla="*/ 0 w 11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3">
                    <a:moveTo>
                      <a:pt x="2" y="13"/>
                    </a:moveTo>
                    <a:cubicBezTo>
                      <a:pt x="5" y="12"/>
                      <a:pt x="9" y="10"/>
                      <a:pt x="11" y="7"/>
                    </a:cubicBezTo>
                    <a:cubicBezTo>
                      <a:pt x="8" y="3"/>
                      <a:pt x="4" y="1"/>
                      <a:pt x="0" y="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6" name="Freeform 844">
                <a:extLst>
                  <a:ext uri="{FF2B5EF4-FFF2-40B4-BE49-F238E27FC236}">
                    <a16:creationId xmlns:a16="http://schemas.microsoft.com/office/drawing/2014/main" id="{CFA3E50E-8E03-44C7-B94A-7588BB745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195"/>
                <a:ext cx="49" cy="73"/>
              </a:xfrm>
              <a:custGeom>
                <a:avLst/>
                <a:gdLst>
                  <a:gd name="T0" fmla="*/ 0 w 22"/>
                  <a:gd name="T1" fmla="*/ 155 h 31"/>
                  <a:gd name="T2" fmla="*/ 234 w 22"/>
                  <a:gd name="T3" fmla="*/ 405 h 31"/>
                  <a:gd name="T4" fmla="*/ 198 w 22"/>
                  <a:gd name="T5" fmla="*/ 193 h 31"/>
                  <a:gd name="T6" fmla="*/ 209 w 22"/>
                  <a:gd name="T7" fmla="*/ 0 h 31"/>
                  <a:gd name="T8" fmla="*/ 0 w 22"/>
                  <a:gd name="T9" fmla="*/ 14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0" y="12"/>
                    </a:moveTo>
                    <a:cubicBezTo>
                      <a:pt x="5" y="17"/>
                      <a:pt x="15" y="30"/>
                      <a:pt x="21" y="31"/>
                    </a:cubicBezTo>
                    <a:cubicBezTo>
                      <a:pt x="22" y="26"/>
                      <a:pt x="19" y="20"/>
                      <a:pt x="18" y="15"/>
                    </a:cubicBezTo>
                    <a:cubicBezTo>
                      <a:pt x="18" y="10"/>
                      <a:pt x="19" y="5"/>
                      <a:pt x="19" y="0"/>
                    </a:cubicBezTo>
                    <a:cubicBezTo>
                      <a:pt x="16" y="8"/>
                      <a:pt x="7" y="12"/>
                      <a:pt x="0" y="11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7" name="Freeform 845">
                <a:extLst>
                  <a:ext uri="{FF2B5EF4-FFF2-40B4-BE49-F238E27FC236}">
                    <a16:creationId xmlns:a16="http://schemas.microsoft.com/office/drawing/2014/main" id="{FB218923-061B-468D-AC02-E90B88D67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3270"/>
                <a:ext cx="70" cy="62"/>
              </a:xfrm>
              <a:custGeom>
                <a:avLst/>
                <a:gdLst>
                  <a:gd name="T0" fmla="*/ 0 w 32"/>
                  <a:gd name="T1" fmla="*/ 234 h 26"/>
                  <a:gd name="T2" fmla="*/ 254 w 32"/>
                  <a:gd name="T3" fmla="*/ 324 h 26"/>
                  <a:gd name="T4" fmla="*/ 315 w 32"/>
                  <a:gd name="T5" fmla="*/ 0 h 26"/>
                  <a:gd name="T6" fmla="*/ 158 w 32"/>
                  <a:gd name="T7" fmla="*/ 23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26">
                    <a:moveTo>
                      <a:pt x="0" y="17"/>
                    </a:moveTo>
                    <a:cubicBezTo>
                      <a:pt x="7" y="19"/>
                      <a:pt x="16" y="26"/>
                      <a:pt x="24" y="24"/>
                    </a:cubicBezTo>
                    <a:cubicBezTo>
                      <a:pt x="32" y="22"/>
                      <a:pt x="28" y="8"/>
                      <a:pt x="30" y="0"/>
                    </a:cubicBezTo>
                    <a:cubicBezTo>
                      <a:pt x="28" y="6"/>
                      <a:pt x="22" y="20"/>
                      <a:pt x="15" y="17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8" name="Freeform 846">
                <a:extLst>
                  <a:ext uri="{FF2B5EF4-FFF2-40B4-BE49-F238E27FC236}">
                    <a16:creationId xmlns:a16="http://schemas.microsoft.com/office/drawing/2014/main" id="{D4455609-2869-4EA6-8430-4855F43CD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2542"/>
                <a:ext cx="18" cy="49"/>
              </a:xfrm>
              <a:custGeom>
                <a:avLst/>
                <a:gdLst>
                  <a:gd name="T0" fmla="*/ 92 w 8"/>
                  <a:gd name="T1" fmla="*/ 0 h 21"/>
                  <a:gd name="T2" fmla="*/ 25 w 8"/>
                  <a:gd name="T3" fmla="*/ 142 h 21"/>
                  <a:gd name="T4" fmla="*/ 0 w 8"/>
                  <a:gd name="T5" fmla="*/ 266 h 21"/>
                  <a:gd name="T6" fmla="*/ 81 w 8"/>
                  <a:gd name="T7" fmla="*/ 7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8" y="0"/>
                    </a:moveTo>
                    <a:cubicBezTo>
                      <a:pt x="6" y="3"/>
                      <a:pt x="3" y="7"/>
                      <a:pt x="2" y="11"/>
                    </a:cubicBezTo>
                    <a:cubicBezTo>
                      <a:pt x="0" y="14"/>
                      <a:pt x="0" y="17"/>
                      <a:pt x="0" y="21"/>
                    </a:cubicBezTo>
                    <a:cubicBezTo>
                      <a:pt x="2" y="17"/>
                      <a:pt x="5" y="11"/>
                      <a:pt x="7" y="6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9" name="Freeform 847">
                <a:extLst>
                  <a:ext uri="{FF2B5EF4-FFF2-40B4-BE49-F238E27FC236}">
                    <a16:creationId xmlns:a16="http://schemas.microsoft.com/office/drawing/2014/main" id="{D82E1079-FD18-466F-B816-0826D045A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544"/>
                <a:ext cx="17" cy="26"/>
              </a:xfrm>
              <a:custGeom>
                <a:avLst/>
                <a:gdLst>
                  <a:gd name="T0" fmla="*/ 60 w 8"/>
                  <a:gd name="T1" fmla="*/ 0 h 11"/>
                  <a:gd name="T2" fmla="*/ 40 w 8"/>
                  <a:gd name="T3" fmla="*/ 135 h 11"/>
                  <a:gd name="T4" fmla="*/ 77 w 8"/>
                  <a:gd name="T5" fmla="*/ 11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6" y="0"/>
                    </a:moveTo>
                    <a:cubicBezTo>
                      <a:pt x="5" y="2"/>
                      <a:pt x="0" y="8"/>
                      <a:pt x="4" y="10"/>
                    </a:cubicBezTo>
                    <a:cubicBezTo>
                      <a:pt x="6" y="11"/>
                      <a:pt x="7" y="10"/>
                      <a:pt x="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0" name="Freeform 848">
                <a:extLst>
                  <a:ext uri="{FF2B5EF4-FFF2-40B4-BE49-F238E27FC236}">
                    <a16:creationId xmlns:a16="http://schemas.microsoft.com/office/drawing/2014/main" id="{221F6818-E012-4B51-956F-69332D105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358"/>
                <a:ext cx="35" cy="61"/>
              </a:xfrm>
              <a:custGeom>
                <a:avLst/>
                <a:gdLst>
                  <a:gd name="T0" fmla="*/ 0 w 16"/>
                  <a:gd name="T1" fmla="*/ 0 h 26"/>
                  <a:gd name="T2" fmla="*/ 20 w 16"/>
                  <a:gd name="T3" fmla="*/ 336 h 26"/>
                  <a:gd name="T4" fmla="*/ 85 w 16"/>
                  <a:gd name="T5" fmla="*/ 249 h 26"/>
                  <a:gd name="T6" fmla="*/ 133 w 16"/>
                  <a:gd name="T7" fmla="*/ 143 h 26"/>
                  <a:gd name="T8" fmla="*/ 44 w 16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0" y="0"/>
                    </a:moveTo>
                    <a:cubicBezTo>
                      <a:pt x="7" y="9"/>
                      <a:pt x="1" y="16"/>
                      <a:pt x="2" y="26"/>
                    </a:cubicBezTo>
                    <a:cubicBezTo>
                      <a:pt x="8" y="26"/>
                      <a:pt x="7" y="23"/>
                      <a:pt x="8" y="19"/>
                    </a:cubicBezTo>
                    <a:cubicBezTo>
                      <a:pt x="8" y="15"/>
                      <a:pt x="11" y="15"/>
                      <a:pt x="13" y="11"/>
                    </a:cubicBezTo>
                    <a:cubicBezTo>
                      <a:pt x="16" y="3"/>
                      <a:pt x="7" y="5"/>
                      <a:pt x="4" y="0"/>
                    </a:cubicBezTo>
                  </a:path>
                </a:pathLst>
              </a:custGeom>
              <a:solidFill>
                <a:srgbClr val="F8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1" name="Freeform 849">
                <a:extLst>
                  <a:ext uri="{FF2B5EF4-FFF2-40B4-BE49-F238E27FC236}">
                    <a16:creationId xmlns:a16="http://schemas.microsoft.com/office/drawing/2014/main" id="{DEB4E53E-9042-404B-BF27-6F5CCCD55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9" y="2372"/>
                <a:ext cx="11" cy="19"/>
              </a:xfrm>
              <a:custGeom>
                <a:avLst/>
                <a:gdLst>
                  <a:gd name="T0" fmla="*/ 33 w 5"/>
                  <a:gd name="T1" fmla="*/ 0 h 8"/>
                  <a:gd name="T2" fmla="*/ 20 w 5"/>
                  <a:gd name="T3" fmla="*/ 107 h 8"/>
                  <a:gd name="T4" fmla="*/ 53 w 5"/>
                  <a:gd name="T5" fmla="*/ 29 h 8"/>
                  <a:gd name="T6" fmla="*/ 44 w 5"/>
                  <a:gd name="T7" fmla="*/ 1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0" y="2"/>
                      <a:pt x="0" y="5"/>
                      <a:pt x="2" y="8"/>
                    </a:cubicBezTo>
                    <a:cubicBezTo>
                      <a:pt x="3" y="6"/>
                      <a:pt x="4" y="4"/>
                      <a:pt x="5" y="2"/>
                    </a:cubicBezTo>
                    <a:cubicBezTo>
                      <a:pt x="4" y="2"/>
                      <a:pt x="4" y="2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2" name="Freeform 850">
                <a:extLst>
                  <a:ext uri="{FF2B5EF4-FFF2-40B4-BE49-F238E27FC236}">
                    <a16:creationId xmlns:a16="http://schemas.microsoft.com/office/drawing/2014/main" id="{18D41069-63A3-4887-8C3E-147E2D982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93"/>
                <a:ext cx="11" cy="14"/>
              </a:xfrm>
              <a:custGeom>
                <a:avLst/>
                <a:gdLst>
                  <a:gd name="T0" fmla="*/ 20 w 5"/>
                  <a:gd name="T1" fmla="*/ 0 h 6"/>
                  <a:gd name="T2" fmla="*/ 9 w 5"/>
                  <a:gd name="T3" fmla="*/ 77 h 6"/>
                  <a:gd name="T4" fmla="*/ 44 w 5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2" y="0"/>
                    </a:moveTo>
                    <a:cubicBezTo>
                      <a:pt x="0" y="2"/>
                      <a:pt x="0" y="4"/>
                      <a:pt x="1" y="6"/>
                    </a:cubicBezTo>
                    <a:cubicBezTo>
                      <a:pt x="3" y="5"/>
                      <a:pt x="5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3" name="Freeform 851">
                <a:extLst>
                  <a:ext uri="{FF2B5EF4-FFF2-40B4-BE49-F238E27FC236}">
                    <a16:creationId xmlns:a16="http://schemas.microsoft.com/office/drawing/2014/main" id="{AE2FA27A-36C9-4C3B-B9AA-464B98048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7" y="2259"/>
                <a:ext cx="152" cy="377"/>
              </a:xfrm>
              <a:custGeom>
                <a:avLst/>
                <a:gdLst>
                  <a:gd name="T0" fmla="*/ 738 w 69"/>
                  <a:gd name="T1" fmla="*/ 1638 h 160"/>
                  <a:gd name="T2" fmla="*/ 568 w 69"/>
                  <a:gd name="T3" fmla="*/ 1049 h 160"/>
                  <a:gd name="T4" fmla="*/ 621 w 69"/>
                  <a:gd name="T5" fmla="*/ 78 h 160"/>
                  <a:gd name="T6" fmla="*/ 0 w 69"/>
                  <a:gd name="T7" fmla="*/ 0 h 160"/>
                  <a:gd name="T8" fmla="*/ 53 w 69"/>
                  <a:gd name="T9" fmla="*/ 1765 h 160"/>
                  <a:gd name="T10" fmla="*/ 480 w 69"/>
                  <a:gd name="T11" fmla="*/ 2092 h 1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9" h="160">
                    <a:moveTo>
                      <a:pt x="69" y="125"/>
                    </a:moveTo>
                    <a:cubicBezTo>
                      <a:pt x="65" y="110"/>
                      <a:pt x="57" y="94"/>
                      <a:pt x="53" y="80"/>
                    </a:cubicBezTo>
                    <a:cubicBezTo>
                      <a:pt x="50" y="66"/>
                      <a:pt x="58" y="12"/>
                      <a:pt x="58" y="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5" y="135"/>
                      <a:pt x="5" y="135"/>
                      <a:pt x="5" y="135"/>
                    </a:cubicBezTo>
                    <a:cubicBezTo>
                      <a:pt x="45" y="160"/>
                      <a:pt x="45" y="160"/>
                      <a:pt x="45" y="160"/>
                    </a:cubicBezTo>
                  </a:path>
                </a:pathLst>
              </a:custGeom>
              <a:solidFill>
                <a:srgbClr val="ECA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4" name="Freeform 852">
                <a:extLst>
                  <a:ext uri="{FF2B5EF4-FFF2-40B4-BE49-F238E27FC236}">
                    <a16:creationId xmlns:a16="http://schemas.microsoft.com/office/drawing/2014/main" id="{07D7986D-F12B-43C2-A062-032A20D79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179"/>
                <a:ext cx="62" cy="179"/>
              </a:xfrm>
              <a:custGeom>
                <a:avLst/>
                <a:gdLst>
                  <a:gd name="T0" fmla="*/ 241 w 28"/>
                  <a:gd name="T1" fmla="*/ 0 h 76"/>
                  <a:gd name="T2" fmla="*/ 303 w 28"/>
                  <a:gd name="T3" fmla="*/ 471 h 76"/>
                  <a:gd name="T4" fmla="*/ 0 w 28"/>
                  <a:gd name="T5" fmla="*/ 966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76">
                    <a:moveTo>
                      <a:pt x="22" y="0"/>
                    </a:moveTo>
                    <a:cubicBezTo>
                      <a:pt x="28" y="6"/>
                      <a:pt x="28" y="22"/>
                      <a:pt x="28" y="36"/>
                    </a:cubicBezTo>
                    <a:cubicBezTo>
                      <a:pt x="27" y="50"/>
                      <a:pt x="18" y="76"/>
                      <a:pt x="0" y="74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5" name="Freeform 853">
                <a:extLst>
                  <a:ext uri="{FF2B5EF4-FFF2-40B4-BE49-F238E27FC236}">
                    <a16:creationId xmlns:a16="http://schemas.microsoft.com/office/drawing/2014/main" id="{95194D3E-772F-4C4A-917B-110E2B981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594"/>
                <a:ext cx="322" cy="613"/>
              </a:xfrm>
              <a:custGeom>
                <a:avLst/>
                <a:gdLst>
                  <a:gd name="T0" fmla="*/ 346 w 146"/>
                  <a:gd name="T1" fmla="*/ 1822 h 260"/>
                  <a:gd name="T2" fmla="*/ 33 w 146"/>
                  <a:gd name="T3" fmla="*/ 172 h 260"/>
                  <a:gd name="T4" fmla="*/ 311 w 146"/>
                  <a:gd name="T5" fmla="*/ 66 h 260"/>
                  <a:gd name="T6" fmla="*/ 578 w 146"/>
                  <a:gd name="T7" fmla="*/ 328 h 260"/>
                  <a:gd name="T8" fmla="*/ 657 w 146"/>
                  <a:gd name="T9" fmla="*/ 618 h 260"/>
                  <a:gd name="T10" fmla="*/ 657 w 146"/>
                  <a:gd name="T11" fmla="*/ 839 h 260"/>
                  <a:gd name="T12" fmla="*/ 847 w 146"/>
                  <a:gd name="T13" fmla="*/ 1089 h 260"/>
                  <a:gd name="T14" fmla="*/ 953 w 146"/>
                  <a:gd name="T15" fmla="*/ 1389 h 260"/>
                  <a:gd name="T16" fmla="*/ 964 w 146"/>
                  <a:gd name="T17" fmla="*/ 1768 h 260"/>
                  <a:gd name="T18" fmla="*/ 1235 w 146"/>
                  <a:gd name="T19" fmla="*/ 2084 h 260"/>
                  <a:gd name="T20" fmla="*/ 1288 w 146"/>
                  <a:gd name="T21" fmla="*/ 2296 h 260"/>
                  <a:gd name="T22" fmla="*/ 1352 w 146"/>
                  <a:gd name="T23" fmla="*/ 2579 h 260"/>
                  <a:gd name="T24" fmla="*/ 1566 w 146"/>
                  <a:gd name="T25" fmla="*/ 2763 h 260"/>
                  <a:gd name="T26" fmla="*/ 1352 w 146"/>
                  <a:gd name="T27" fmla="*/ 3329 h 260"/>
                  <a:gd name="T28" fmla="*/ 1343 w 146"/>
                  <a:gd name="T29" fmla="*/ 3407 h 260"/>
                  <a:gd name="T30" fmla="*/ 871 w 146"/>
                  <a:gd name="T31" fmla="*/ 3079 h 260"/>
                  <a:gd name="T32" fmla="*/ 346 w 146"/>
                  <a:gd name="T33" fmla="*/ 1822 h 2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6" h="260">
                    <a:moveTo>
                      <a:pt x="32" y="139"/>
                    </a:moveTo>
                    <a:cubicBezTo>
                      <a:pt x="8" y="72"/>
                      <a:pt x="0" y="16"/>
                      <a:pt x="3" y="13"/>
                    </a:cubicBezTo>
                    <a:cubicBezTo>
                      <a:pt x="8" y="9"/>
                      <a:pt x="18" y="8"/>
                      <a:pt x="29" y="5"/>
                    </a:cubicBezTo>
                    <a:cubicBezTo>
                      <a:pt x="43" y="0"/>
                      <a:pt x="52" y="12"/>
                      <a:pt x="54" y="25"/>
                    </a:cubicBezTo>
                    <a:cubicBezTo>
                      <a:pt x="56" y="37"/>
                      <a:pt x="58" y="29"/>
                      <a:pt x="61" y="47"/>
                    </a:cubicBezTo>
                    <a:cubicBezTo>
                      <a:pt x="63" y="60"/>
                      <a:pt x="63" y="64"/>
                      <a:pt x="61" y="64"/>
                    </a:cubicBezTo>
                    <a:cubicBezTo>
                      <a:pt x="70" y="75"/>
                      <a:pt x="75" y="66"/>
                      <a:pt x="79" y="83"/>
                    </a:cubicBezTo>
                    <a:cubicBezTo>
                      <a:pt x="83" y="100"/>
                      <a:pt x="84" y="93"/>
                      <a:pt x="89" y="106"/>
                    </a:cubicBezTo>
                    <a:cubicBezTo>
                      <a:pt x="95" y="120"/>
                      <a:pt x="96" y="128"/>
                      <a:pt x="90" y="135"/>
                    </a:cubicBezTo>
                    <a:cubicBezTo>
                      <a:pt x="96" y="138"/>
                      <a:pt x="112" y="152"/>
                      <a:pt x="115" y="159"/>
                    </a:cubicBezTo>
                    <a:cubicBezTo>
                      <a:pt x="117" y="164"/>
                      <a:pt x="120" y="168"/>
                      <a:pt x="120" y="175"/>
                    </a:cubicBezTo>
                    <a:cubicBezTo>
                      <a:pt x="120" y="190"/>
                      <a:pt x="125" y="189"/>
                      <a:pt x="126" y="197"/>
                    </a:cubicBezTo>
                    <a:cubicBezTo>
                      <a:pt x="138" y="202"/>
                      <a:pt x="144" y="199"/>
                      <a:pt x="146" y="211"/>
                    </a:cubicBezTo>
                    <a:cubicBezTo>
                      <a:pt x="138" y="218"/>
                      <a:pt x="130" y="232"/>
                      <a:pt x="126" y="254"/>
                    </a:cubicBezTo>
                    <a:cubicBezTo>
                      <a:pt x="126" y="256"/>
                      <a:pt x="125" y="258"/>
                      <a:pt x="125" y="260"/>
                    </a:cubicBezTo>
                    <a:cubicBezTo>
                      <a:pt x="81" y="235"/>
                      <a:pt x="81" y="235"/>
                      <a:pt x="81" y="235"/>
                    </a:cubicBezTo>
                    <a:cubicBezTo>
                      <a:pt x="81" y="235"/>
                      <a:pt x="50" y="190"/>
                      <a:pt x="32" y="139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6" name="Freeform 854">
                <a:extLst>
                  <a:ext uri="{FF2B5EF4-FFF2-40B4-BE49-F238E27FC236}">
                    <a16:creationId xmlns:a16="http://schemas.microsoft.com/office/drawing/2014/main" id="{97405B88-4204-4FED-8501-A5CA77365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424"/>
                <a:ext cx="114" cy="195"/>
              </a:xfrm>
              <a:custGeom>
                <a:avLst/>
                <a:gdLst>
                  <a:gd name="T0" fmla="*/ 221 w 52"/>
                  <a:gd name="T1" fmla="*/ 1076 h 83"/>
                  <a:gd name="T2" fmla="*/ 44 w 52"/>
                  <a:gd name="T3" fmla="*/ 470 h 83"/>
                  <a:gd name="T4" fmla="*/ 20 w 52"/>
                  <a:gd name="T5" fmla="*/ 327 h 83"/>
                  <a:gd name="T6" fmla="*/ 72 w 52"/>
                  <a:gd name="T7" fmla="*/ 28 h 83"/>
                  <a:gd name="T8" fmla="*/ 379 w 52"/>
                  <a:gd name="T9" fmla="*/ 127 h 83"/>
                  <a:gd name="T10" fmla="*/ 476 w 52"/>
                  <a:gd name="T11" fmla="*/ 557 h 83"/>
                  <a:gd name="T12" fmla="*/ 528 w 52"/>
                  <a:gd name="T13" fmla="*/ 97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83">
                    <a:moveTo>
                      <a:pt x="21" y="83"/>
                    </a:moveTo>
                    <a:cubicBezTo>
                      <a:pt x="14" y="66"/>
                      <a:pt x="8" y="52"/>
                      <a:pt x="4" y="36"/>
                    </a:cubicBezTo>
                    <a:cubicBezTo>
                      <a:pt x="3" y="32"/>
                      <a:pt x="2" y="27"/>
                      <a:pt x="2" y="25"/>
                    </a:cubicBezTo>
                    <a:cubicBezTo>
                      <a:pt x="0" y="18"/>
                      <a:pt x="1" y="4"/>
                      <a:pt x="7" y="2"/>
                    </a:cubicBezTo>
                    <a:cubicBezTo>
                      <a:pt x="10" y="2"/>
                      <a:pt x="28" y="0"/>
                      <a:pt x="36" y="10"/>
                    </a:cubicBezTo>
                    <a:cubicBezTo>
                      <a:pt x="42" y="19"/>
                      <a:pt x="37" y="26"/>
                      <a:pt x="45" y="43"/>
                    </a:cubicBezTo>
                    <a:cubicBezTo>
                      <a:pt x="52" y="55"/>
                      <a:pt x="51" y="64"/>
                      <a:pt x="50" y="75"/>
                    </a:cubicBezTo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7" name="Freeform 855">
                <a:extLst>
                  <a:ext uri="{FF2B5EF4-FFF2-40B4-BE49-F238E27FC236}">
                    <a16:creationId xmlns:a16="http://schemas.microsoft.com/office/drawing/2014/main" id="{1FA40350-54AC-4107-A969-5EAE3E653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964"/>
                <a:ext cx="131" cy="219"/>
              </a:xfrm>
              <a:custGeom>
                <a:avLst/>
                <a:gdLst>
                  <a:gd name="T0" fmla="*/ 315 w 59"/>
                  <a:gd name="T1" fmla="*/ 1081 h 93"/>
                  <a:gd name="T2" fmla="*/ 142 w 59"/>
                  <a:gd name="T3" fmla="*/ 954 h 93"/>
                  <a:gd name="T4" fmla="*/ 44 w 59"/>
                  <a:gd name="T5" fmla="*/ 782 h 93"/>
                  <a:gd name="T6" fmla="*/ 44 w 59"/>
                  <a:gd name="T7" fmla="*/ 560 h 93"/>
                  <a:gd name="T8" fmla="*/ 36 w 59"/>
                  <a:gd name="T9" fmla="*/ 339 h 93"/>
                  <a:gd name="T10" fmla="*/ 109 w 59"/>
                  <a:gd name="T11" fmla="*/ 78 h 93"/>
                  <a:gd name="T12" fmla="*/ 360 w 59"/>
                  <a:gd name="T13" fmla="*/ 38 h 93"/>
                  <a:gd name="T14" fmla="*/ 537 w 59"/>
                  <a:gd name="T15" fmla="*/ 134 h 93"/>
                  <a:gd name="T16" fmla="*/ 582 w 59"/>
                  <a:gd name="T17" fmla="*/ 365 h 93"/>
                  <a:gd name="T18" fmla="*/ 626 w 59"/>
                  <a:gd name="T19" fmla="*/ 704 h 93"/>
                  <a:gd name="T20" fmla="*/ 582 w 59"/>
                  <a:gd name="T21" fmla="*/ 848 h 93"/>
                  <a:gd name="T22" fmla="*/ 315 w 59"/>
                  <a:gd name="T23" fmla="*/ 1081 h 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93">
                    <a:moveTo>
                      <a:pt x="29" y="83"/>
                    </a:moveTo>
                    <a:cubicBezTo>
                      <a:pt x="21" y="80"/>
                      <a:pt x="20" y="76"/>
                      <a:pt x="13" y="73"/>
                    </a:cubicBezTo>
                    <a:cubicBezTo>
                      <a:pt x="6" y="70"/>
                      <a:pt x="4" y="66"/>
                      <a:pt x="4" y="60"/>
                    </a:cubicBezTo>
                    <a:cubicBezTo>
                      <a:pt x="3" y="53"/>
                      <a:pt x="4" y="48"/>
                      <a:pt x="4" y="43"/>
                    </a:cubicBezTo>
                    <a:cubicBezTo>
                      <a:pt x="5" y="38"/>
                      <a:pt x="5" y="33"/>
                      <a:pt x="3" y="26"/>
                    </a:cubicBezTo>
                    <a:cubicBezTo>
                      <a:pt x="2" y="19"/>
                      <a:pt x="0" y="13"/>
                      <a:pt x="10" y="6"/>
                    </a:cubicBezTo>
                    <a:cubicBezTo>
                      <a:pt x="19" y="0"/>
                      <a:pt x="23" y="1"/>
                      <a:pt x="33" y="3"/>
                    </a:cubicBezTo>
                    <a:cubicBezTo>
                      <a:pt x="43" y="5"/>
                      <a:pt x="44" y="4"/>
                      <a:pt x="49" y="10"/>
                    </a:cubicBezTo>
                    <a:cubicBezTo>
                      <a:pt x="54" y="16"/>
                      <a:pt x="52" y="21"/>
                      <a:pt x="53" y="28"/>
                    </a:cubicBezTo>
                    <a:cubicBezTo>
                      <a:pt x="55" y="35"/>
                      <a:pt x="59" y="47"/>
                      <a:pt x="57" y="54"/>
                    </a:cubicBezTo>
                    <a:cubicBezTo>
                      <a:pt x="55" y="62"/>
                      <a:pt x="54" y="55"/>
                      <a:pt x="53" y="65"/>
                    </a:cubicBezTo>
                    <a:cubicBezTo>
                      <a:pt x="52" y="75"/>
                      <a:pt x="45" y="93"/>
                      <a:pt x="29" y="83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8" name="Freeform 856">
                <a:extLst>
                  <a:ext uri="{FF2B5EF4-FFF2-40B4-BE49-F238E27FC236}">
                    <a16:creationId xmlns:a16="http://schemas.microsoft.com/office/drawing/2014/main" id="{FEAC63B7-7D7C-4A11-91C9-FED3B0838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981"/>
                <a:ext cx="51" cy="188"/>
              </a:xfrm>
              <a:custGeom>
                <a:avLst/>
                <a:gdLst>
                  <a:gd name="T0" fmla="*/ 217 w 23"/>
                  <a:gd name="T1" fmla="*/ 348 h 80"/>
                  <a:gd name="T2" fmla="*/ 162 w 23"/>
                  <a:gd name="T3" fmla="*/ 884 h 80"/>
                  <a:gd name="T4" fmla="*/ 0 w 23"/>
                  <a:gd name="T5" fmla="*/ 1011 h 80"/>
                  <a:gd name="T6" fmla="*/ 133 w 23"/>
                  <a:gd name="T7" fmla="*/ 752 h 80"/>
                  <a:gd name="T8" fmla="*/ 173 w 23"/>
                  <a:gd name="T9" fmla="*/ 609 h 80"/>
                  <a:gd name="T10" fmla="*/ 133 w 23"/>
                  <a:gd name="T11" fmla="*/ 270 h 80"/>
                  <a:gd name="T12" fmla="*/ 89 w 23"/>
                  <a:gd name="T13" fmla="*/ 38 h 80"/>
                  <a:gd name="T14" fmla="*/ 53 w 23"/>
                  <a:gd name="T15" fmla="*/ 0 h 80"/>
                  <a:gd name="T16" fmla="*/ 217 w 23"/>
                  <a:gd name="T17" fmla="*/ 348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80">
                    <a:moveTo>
                      <a:pt x="20" y="27"/>
                    </a:moveTo>
                    <a:cubicBezTo>
                      <a:pt x="23" y="44"/>
                      <a:pt x="19" y="64"/>
                      <a:pt x="15" y="68"/>
                    </a:cubicBezTo>
                    <a:cubicBezTo>
                      <a:pt x="8" y="74"/>
                      <a:pt x="8" y="80"/>
                      <a:pt x="0" y="78"/>
                    </a:cubicBezTo>
                    <a:cubicBezTo>
                      <a:pt x="8" y="76"/>
                      <a:pt x="11" y="65"/>
                      <a:pt x="12" y="58"/>
                    </a:cubicBezTo>
                    <a:cubicBezTo>
                      <a:pt x="13" y="48"/>
                      <a:pt x="14" y="55"/>
                      <a:pt x="16" y="47"/>
                    </a:cubicBezTo>
                    <a:cubicBezTo>
                      <a:pt x="18" y="40"/>
                      <a:pt x="14" y="28"/>
                      <a:pt x="12" y="21"/>
                    </a:cubicBezTo>
                    <a:cubicBezTo>
                      <a:pt x="11" y="14"/>
                      <a:pt x="13" y="9"/>
                      <a:pt x="8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12" y="2"/>
                      <a:pt x="17" y="13"/>
                      <a:pt x="20" y="27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9" name="Freeform 857">
                <a:extLst>
                  <a:ext uri="{FF2B5EF4-FFF2-40B4-BE49-F238E27FC236}">
                    <a16:creationId xmlns:a16="http://schemas.microsoft.com/office/drawing/2014/main" id="{10D5D5BD-9175-48F1-88D1-3F4D28DC7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782"/>
                <a:ext cx="126" cy="194"/>
              </a:xfrm>
              <a:custGeom>
                <a:avLst/>
                <a:gdLst>
                  <a:gd name="T0" fmla="*/ 391 w 57"/>
                  <a:gd name="T1" fmla="*/ 1086 h 82"/>
                  <a:gd name="T2" fmla="*/ 195 w 57"/>
                  <a:gd name="T3" fmla="*/ 991 h 82"/>
                  <a:gd name="T4" fmla="*/ 0 w 57"/>
                  <a:gd name="T5" fmla="*/ 717 h 82"/>
                  <a:gd name="T6" fmla="*/ 44 w 57"/>
                  <a:gd name="T7" fmla="*/ 409 h 82"/>
                  <a:gd name="T8" fmla="*/ 195 w 57"/>
                  <a:gd name="T9" fmla="*/ 12 h 82"/>
                  <a:gd name="T10" fmla="*/ 484 w 57"/>
                  <a:gd name="T11" fmla="*/ 156 h 82"/>
                  <a:gd name="T12" fmla="*/ 606 w 57"/>
                  <a:gd name="T13" fmla="*/ 492 h 82"/>
                  <a:gd name="T14" fmla="*/ 581 w 57"/>
                  <a:gd name="T15" fmla="*/ 700 h 82"/>
                  <a:gd name="T16" fmla="*/ 553 w 57"/>
                  <a:gd name="T17" fmla="*/ 1036 h 82"/>
                  <a:gd name="T18" fmla="*/ 391 w 57"/>
                  <a:gd name="T19" fmla="*/ 1086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82">
                    <a:moveTo>
                      <a:pt x="36" y="82"/>
                    </a:moveTo>
                    <a:cubicBezTo>
                      <a:pt x="31" y="82"/>
                      <a:pt x="25" y="79"/>
                      <a:pt x="18" y="75"/>
                    </a:cubicBezTo>
                    <a:cubicBezTo>
                      <a:pt x="11" y="72"/>
                      <a:pt x="0" y="63"/>
                      <a:pt x="0" y="54"/>
                    </a:cubicBezTo>
                    <a:cubicBezTo>
                      <a:pt x="0" y="45"/>
                      <a:pt x="4" y="41"/>
                      <a:pt x="4" y="31"/>
                    </a:cubicBezTo>
                    <a:cubicBezTo>
                      <a:pt x="4" y="22"/>
                      <a:pt x="0" y="1"/>
                      <a:pt x="18" y="1"/>
                    </a:cubicBezTo>
                    <a:cubicBezTo>
                      <a:pt x="36" y="0"/>
                      <a:pt x="39" y="4"/>
                      <a:pt x="45" y="12"/>
                    </a:cubicBezTo>
                    <a:cubicBezTo>
                      <a:pt x="50" y="20"/>
                      <a:pt x="55" y="31"/>
                      <a:pt x="56" y="37"/>
                    </a:cubicBezTo>
                    <a:cubicBezTo>
                      <a:pt x="57" y="44"/>
                      <a:pt x="55" y="47"/>
                      <a:pt x="54" y="53"/>
                    </a:cubicBezTo>
                    <a:cubicBezTo>
                      <a:pt x="52" y="59"/>
                      <a:pt x="56" y="74"/>
                      <a:pt x="51" y="78"/>
                    </a:cubicBezTo>
                    <a:cubicBezTo>
                      <a:pt x="48" y="79"/>
                      <a:pt x="42" y="82"/>
                      <a:pt x="36" y="82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0" name="Freeform 858">
                <a:extLst>
                  <a:ext uri="{FF2B5EF4-FFF2-40B4-BE49-F238E27FC236}">
                    <a16:creationId xmlns:a16="http://schemas.microsoft.com/office/drawing/2014/main" id="{4682A010-CB65-4940-80FE-455BB9774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792"/>
                <a:ext cx="75" cy="198"/>
              </a:xfrm>
              <a:custGeom>
                <a:avLst/>
                <a:gdLst>
                  <a:gd name="T0" fmla="*/ 322 w 34"/>
                  <a:gd name="T1" fmla="*/ 811 h 84"/>
                  <a:gd name="T2" fmla="*/ 249 w 34"/>
                  <a:gd name="T3" fmla="*/ 966 h 84"/>
                  <a:gd name="T4" fmla="*/ 0 w 34"/>
                  <a:gd name="T5" fmla="*/ 1023 h 84"/>
                  <a:gd name="T6" fmla="*/ 0 w 34"/>
                  <a:gd name="T7" fmla="*/ 1011 h 84"/>
                  <a:gd name="T8" fmla="*/ 33 w 34"/>
                  <a:gd name="T9" fmla="*/ 1023 h 84"/>
                  <a:gd name="T10" fmla="*/ 194 w 34"/>
                  <a:gd name="T11" fmla="*/ 966 h 84"/>
                  <a:gd name="T12" fmla="*/ 223 w 34"/>
                  <a:gd name="T13" fmla="*/ 644 h 84"/>
                  <a:gd name="T14" fmla="*/ 249 w 34"/>
                  <a:gd name="T15" fmla="*/ 434 h 84"/>
                  <a:gd name="T16" fmla="*/ 126 w 34"/>
                  <a:gd name="T17" fmla="*/ 106 h 84"/>
                  <a:gd name="T18" fmla="*/ 53 w 34"/>
                  <a:gd name="T19" fmla="*/ 0 h 84"/>
                  <a:gd name="T20" fmla="*/ 322 w 34"/>
                  <a:gd name="T21" fmla="*/ 328 h 84"/>
                  <a:gd name="T22" fmla="*/ 322 w 34"/>
                  <a:gd name="T23" fmla="*/ 811 h 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84">
                    <a:moveTo>
                      <a:pt x="30" y="62"/>
                    </a:moveTo>
                    <a:cubicBezTo>
                      <a:pt x="26" y="70"/>
                      <a:pt x="28" y="69"/>
                      <a:pt x="23" y="74"/>
                    </a:cubicBezTo>
                    <a:cubicBezTo>
                      <a:pt x="18" y="79"/>
                      <a:pt x="12" y="84"/>
                      <a:pt x="0" y="7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" y="77"/>
                      <a:pt x="2" y="78"/>
                      <a:pt x="3" y="78"/>
                    </a:cubicBezTo>
                    <a:cubicBezTo>
                      <a:pt x="9" y="78"/>
                      <a:pt x="15" y="75"/>
                      <a:pt x="18" y="74"/>
                    </a:cubicBezTo>
                    <a:cubicBezTo>
                      <a:pt x="23" y="70"/>
                      <a:pt x="19" y="55"/>
                      <a:pt x="21" y="49"/>
                    </a:cubicBezTo>
                    <a:cubicBezTo>
                      <a:pt x="22" y="43"/>
                      <a:pt x="24" y="40"/>
                      <a:pt x="23" y="33"/>
                    </a:cubicBezTo>
                    <a:cubicBezTo>
                      <a:pt x="22" y="27"/>
                      <a:pt x="17" y="16"/>
                      <a:pt x="12" y="8"/>
                    </a:cubicBezTo>
                    <a:cubicBezTo>
                      <a:pt x="9" y="5"/>
                      <a:pt x="7" y="2"/>
                      <a:pt x="5" y="0"/>
                    </a:cubicBezTo>
                    <a:cubicBezTo>
                      <a:pt x="20" y="4"/>
                      <a:pt x="27" y="17"/>
                      <a:pt x="30" y="25"/>
                    </a:cubicBezTo>
                    <a:cubicBezTo>
                      <a:pt x="34" y="33"/>
                      <a:pt x="34" y="54"/>
                      <a:pt x="30" y="62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1" name="Freeform 859">
                <a:extLst>
                  <a:ext uri="{FF2B5EF4-FFF2-40B4-BE49-F238E27FC236}">
                    <a16:creationId xmlns:a16="http://schemas.microsoft.com/office/drawing/2014/main" id="{8EE46F6B-84E0-4DFF-8095-E9E58B8EB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308"/>
                <a:ext cx="20" cy="36"/>
              </a:xfrm>
              <a:custGeom>
                <a:avLst/>
                <a:gdLst>
                  <a:gd name="T0" fmla="*/ 98 w 9"/>
                  <a:gd name="T1" fmla="*/ 12 h 15"/>
                  <a:gd name="T2" fmla="*/ 0 w 9"/>
                  <a:gd name="T3" fmla="*/ 206 h 15"/>
                  <a:gd name="T4" fmla="*/ 0 w 9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5">
                    <a:moveTo>
                      <a:pt x="9" y="1"/>
                    </a:moveTo>
                    <a:cubicBezTo>
                      <a:pt x="2" y="4"/>
                      <a:pt x="6" y="12"/>
                      <a:pt x="0" y="15"/>
                    </a:cubicBezTo>
                    <a:cubicBezTo>
                      <a:pt x="0" y="10"/>
                      <a:pt x="2" y="4"/>
                      <a:pt x="0" y="0"/>
                    </a:cubicBezTo>
                  </a:path>
                </a:pathLst>
              </a:custGeom>
              <a:solidFill>
                <a:srgbClr val="E37E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2" name="Freeform 860">
                <a:extLst>
                  <a:ext uri="{FF2B5EF4-FFF2-40B4-BE49-F238E27FC236}">
                    <a16:creationId xmlns:a16="http://schemas.microsoft.com/office/drawing/2014/main" id="{1B9C1A7A-28BA-4023-B5D7-DE7991DAE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2605"/>
                <a:ext cx="44" cy="52"/>
              </a:xfrm>
              <a:custGeom>
                <a:avLst/>
                <a:gdLst>
                  <a:gd name="T0" fmla="*/ 97 w 20"/>
                  <a:gd name="T1" fmla="*/ 0 h 22"/>
                  <a:gd name="T2" fmla="*/ 178 w 20"/>
                  <a:gd name="T3" fmla="*/ 291 h 22"/>
                  <a:gd name="T4" fmla="*/ 0 w 20"/>
                  <a:gd name="T5" fmla="*/ 10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9" y="0"/>
                    </a:moveTo>
                    <a:cubicBezTo>
                      <a:pt x="15" y="5"/>
                      <a:pt x="20" y="15"/>
                      <a:pt x="17" y="22"/>
                    </a:cubicBezTo>
                    <a:cubicBezTo>
                      <a:pt x="9" y="20"/>
                      <a:pt x="8" y="11"/>
                      <a:pt x="0" y="8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3" name="Freeform 861">
                <a:extLst>
                  <a:ext uri="{FF2B5EF4-FFF2-40B4-BE49-F238E27FC236}">
                    <a16:creationId xmlns:a16="http://schemas.microsoft.com/office/drawing/2014/main" id="{ADAF8EEF-9B40-4FD6-8D93-3E6AB18E4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2775"/>
                <a:ext cx="58" cy="68"/>
              </a:xfrm>
              <a:custGeom>
                <a:avLst/>
                <a:gdLst>
                  <a:gd name="T0" fmla="*/ 45 w 26"/>
                  <a:gd name="T1" fmla="*/ 0 h 29"/>
                  <a:gd name="T2" fmla="*/ 199 w 26"/>
                  <a:gd name="T3" fmla="*/ 298 h 29"/>
                  <a:gd name="T4" fmla="*/ 0 w 26"/>
                  <a:gd name="T5" fmla="*/ 127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9">
                    <a:moveTo>
                      <a:pt x="4" y="0"/>
                    </a:moveTo>
                    <a:cubicBezTo>
                      <a:pt x="12" y="0"/>
                      <a:pt x="26" y="16"/>
                      <a:pt x="18" y="23"/>
                    </a:cubicBezTo>
                    <a:cubicBezTo>
                      <a:pt x="11" y="29"/>
                      <a:pt x="4" y="14"/>
                      <a:pt x="0" y="10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4" name="Freeform 862">
                <a:extLst>
                  <a:ext uri="{FF2B5EF4-FFF2-40B4-BE49-F238E27FC236}">
                    <a16:creationId xmlns:a16="http://schemas.microsoft.com/office/drawing/2014/main" id="{4EFEEFC5-25B7-4DF7-9181-19087AA08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091"/>
                <a:ext cx="20" cy="47"/>
              </a:xfrm>
              <a:custGeom>
                <a:avLst/>
                <a:gdLst>
                  <a:gd name="T0" fmla="*/ 44 w 9"/>
                  <a:gd name="T1" fmla="*/ 0 h 20"/>
                  <a:gd name="T2" fmla="*/ 0 w 9"/>
                  <a:gd name="T3" fmla="*/ 259 h 20"/>
                  <a:gd name="T4" fmla="*/ 9 w 9"/>
                  <a:gd name="T5" fmla="*/ 12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0">
                    <a:moveTo>
                      <a:pt x="4" y="0"/>
                    </a:moveTo>
                    <a:cubicBezTo>
                      <a:pt x="7" y="6"/>
                      <a:pt x="9" y="18"/>
                      <a:pt x="0" y="20"/>
                    </a:cubicBezTo>
                    <a:cubicBezTo>
                      <a:pt x="0" y="14"/>
                      <a:pt x="1" y="8"/>
                      <a:pt x="1" y="1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5" name="Freeform 863">
                <a:extLst>
                  <a:ext uri="{FF2B5EF4-FFF2-40B4-BE49-F238E27FC236}">
                    <a16:creationId xmlns:a16="http://schemas.microsoft.com/office/drawing/2014/main" id="{D546E739-20C8-49DC-9DB6-A8D7934B6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912"/>
                <a:ext cx="13" cy="43"/>
              </a:xfrm>
              <a:custGeom>
                <a:avLst/>
                <a:gdLst>
                  <a:gd name="T0" fmla="*/ 9 w 6"/>
                  <a:gd name="T1" fmla="*/ 0 h 18"/>
                  <a:gd name="T2" fmla="*/ 0 w 6"/>
                  <a:gd name="T3" fmla="*/ 205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8">
                    <a:moveTo>
                      <a:pt x="1" y="0"/>
                    </a:moveTo>
                    <a:cubicBezTo>
                      <a:pt x="4" y="4"/>
                      <a:pt x="6" y="18"/>
                      <a:pt x="0" y="15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6" name="Freeform 864">
                <a:extLst>
                  <a:ext uri="{FF2B5EF4-FFF2-40B4-BE49-F238E27FC236}">
                    <a16:creationId xmlns:a16="http://schemas.microsoft.com/office/drawing/2014/main" id="{DBE9D942-DF4C-418B-8057-6A668F2D3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617"/>
                <a:ext cx="22" cy="38"/>
              </a:xfrm>
              <a:custGeom>
                <a:avLst/>
                <a:gdLst>
                  <a:gd name="T0" fmla="*/ 64 w 10"/>
                  <a:gd name="T1" fmla="*/ 0 h 16"/>
                  <a:gd name="T2" fmla="*/ 53 w 10"/>
                  <a:gd name="T3" fmla="*/ 214 h 16"/>
                  <a:gd name="T4" fmla="*/ 0 w 10"/>
                  <a:gd name="T5" fmla="*/ 11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6" y="0"/>
                    </a:moveTo>
                    <a:cubicBezTo>
                      <a:pt x="10" y="5"/>
                      <a:pt x="9" y="12"/>
                      <a:pt x="5" y="16"/>
                    </a:cubicBezTo>
                    <a:cubicBezTo>
                      <a:pt x="1" y="16"/>
                      <a:pt x="0" y="13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7" name="Freeform 865">
                <a:extLst>
                  <a:ext uri="{FF2B5EF4-FFF2-40B4-BE49-F238E27FC236}">
                    <a16:creationId xmlns:a16="http://schemas.microsoft.com/office/drawing/2014/main" id="{74BA4460-12BF-4D58-8574-CD2E5496B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3044"/>
                <a:ext cx="73" cy="97"/>
              </a:xfrm>
              <a:custGeom>
                <a:avLst/>
                <a:gdLst>
                  <a:gd name="T0" fmla="*/ 356 w 33"/>
                  <a:gd name="T1" fmla="*/ 476 h 41"/>
                  <a:gd name="T2" fmla="*/ 338 w 33"/>
                  <a:gd name="T3" fmla="*/ 542 h 41"/>
                  <a:gd name="T4" fmla="*/ 226 w 33"/>
                  <a:gd name="T5" fmla="*/ 348 h 41"/>
                  <a:gd name="T6" fmla="*/ 64 w 33"/>
                  <a:gd name="T7" fmla="*/ 185 h 41"/>
                  <a:gd name="T8" fmla="*/ 195 w 33"/>
                  <a:gd name="T9" fmla="*/ 24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1">
                    <a:moveTo>
                      <a:pt x="33" y="36"/>
                    </a:moveTo>
                    <a:cubicBezTo>
                      <a:pt x="33" y="38"/>
                      <a:pt x="33" y="40"/>
                      <a:pt x="31" y="41"/>
                    </a:cubicBezTo>
                    <a:cubicBezTo>
                      <a:pt x="26" y="39"/>
                      <a:pt x="25" y="31"/>
                      <a:pt x="21" y="26"/>
                    </a:cubicBezTo>
                    <a:cubicBezTo>
                      <a:pt x="18" y="22"/>
                      <a:pt x="8" y="19"/>
                      <a:pt x="6" y="14"/>
                    </a:cubicBezTo>
                    <a:cubicBezTo>
                      <a:pt x="0" y="0"/>
                      <a:pt x="16" y="16"/>
                      <a:pt x="18" y="18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8" name="Freeform 866">
                <a:extLst>
                  <a:ext uri="{FF2B5EF4-FFF2-40B4-BE49-F238E27FC236}">
                    <a16:creationId xmlns:a16="http://schemas.microsoft.com/office/drawing/2014/main" id="{A575BA2F-04D4-4A71-A4D4-E79344883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950"/>
                <a:ext cx="35" cy="59"/>
              </a:xfrm>
              <a:custGeom>
                <a:avLst/>
                <a:gdLst>
                  <a:gd name="T0" fmla="*/ 85 w 16"/>
                  <a:gd name="T1" fmla="*/ 0 h 25"/>
                  <a:gd name="T2" fmla="*/ 158 w 16"/>
                  <a:gd name="T3" fmla="*/ 184 h 25"/>
                  <a:gd name="T4" fmla="*/ 149 w 16"/>
                  <a:gd name="T5" fmla="*/ 328 h 25"/>
                  <a:gd name="T6" fmla="*/ 0 w 16"/>
                  <a:gd name="T7" fmla="*/ 94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8" y="0"/>
                    </a:moveTo>
                    <a:cubicBezTo>
                      <a:pt x="5" y="9"/>
                      <a:pt x="13" y="9"/>
                      <a:pt x="15" y="14"/>
                    </a:cubicBezTo>
                    <a:cubicBezTo>
                      <a:pt x="16" y="18"/>
                      <a:pt x="15" y="21"/>
                      <a:pt x="14" y="25"/>
                    </a:cubicBezTo>
                    <a:cubicBezTo>
                      <a:pt x="7" y="21"/>
                      <a:pt x="4" y="13"/>
                      <a:pt x="0" y="7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9" name="Freeform 867">
                <a:extLst>
                  <a:ext uri="{FF2B5EF4-FFF2-40B4-BE49-F238E27FC236}">
                    <a16:creationId xmlns:a16="http://schemas.microsoft.com/office/drawing/2014/main" id="{6F723B21-AFE7-44F6-8FC9-CDD9984DB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41"/>
                <a:ext cx="37" cy="33"/>
              </a:xfrm>
              <a:custGeom>
                <a:avLst/>
                <a:gdLst>
                  <a:gd name="T0" fmla="*/ 44 w 17"/>
                  <a:gd name="T1" fmla="*/ 0 h 14"/>
                  <a:gd name="T2" fmla="*/ 113 w 17"/>
                  <a:gd name="T3" fmla="*/ 184 h 14"/>
                  <a:gd name="T4" fmla="*/ 0 w 17"/>
                  <a:gd name="T5" fmla="*/ 1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4">
                    <a:moveTo>
                      <a:pt x="4" y="0"/>
                    </a:moveTo>
                    <a:cubicBezTo>
                      <a:pt x="13" y="2"/>
                      <a:pt x="17" y="3"/>
                      <a:pt x="11" y="14"/>
                    </a:cubicBezTo>
                    <a:cubicBezTo>
                      <a:pt x="8" y="9"/>
                      <a:pt x="4" y="5"/>
                      <a:pt x="0" y="1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0" name="Freeform 868">
                <a:extLst>
                  <a:ext uri="{FF2B5EF4-FFF2-40B4-BE49-F238E27FC236}">
                    <a16:creationId xmlns:a16="http://schemas.microsoft.com/office/drawing/2014/main" id="{B804E02C-0984-43D0-B99E-841F289E8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655"/>
                <a:ext cx="31" cy="78"/>
              </a:xfrm>
              <a:custGeom>
                <a:avLst/>
                <a:gdLst>
                  <a:gd name="T0" fmla="*/ 153 w 14"/>
                  <a:gd name="T1" fmla="*/ 213 h 33"/>
                  <a:gd name="T2" fmla="*/ 89 w 14"/>
                  <a:gd name="T3" fmla="*/ 435 h 33"/>
                  <a:gd name="T4" fmla="*/ 44 w 14"/>
                  <a:gd name="T5" fmla="*/ 196 h 33"/>
                  <a:gd name="T6" fmla="*/ 0 w 14"/>
                  <a:gd name="T7" fmla="*/ 0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33">
                    <a:moveTo>
                      <a:pt x="14" y="16"/>
                    </a:moveTo>
                    <a:cubicBezTo>
                      <a:pt x="9" y="19"/>
                      <a:pt x="11" y="27"/>
                      <a:pt x="8" y="33"/>
                    </a:cubicBezTo>
                    <a:cubicBezTo>
                      <a:pt x="6" y="27"/>
                      <a:pt x="6" y="21"/>
                      <a:pt x="4" y="15"/>
                    </a:cubicBezTo>
                    <a:cubicBezTo>
                      <a:pt x="2" y="10"/>
                      <a:pt x="0" y="6"/>
                      <a:pt x="0" y="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1" name="Freeform 869">
                <a:extLst>
                  <a:ext uri="{FF2B5EF4-FFF2-40B4-BE49-F238E27FC236}">
                    <a16:creationId xmlns:a16="http://schemas.microsoft.com/office/drawing/2014/main" id="{F663C1AD-6F4A-42A2-91A1-22169C93C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2037"/>
                <a:ext cx="17" cy="35"/>
              </a:xfrm>
              <a:custGeom>
                <a:avLst/>
                <a:gdLst>
                  <a:gd name="T0" fmla="*/ 40 w 8"/>
                  <a:gd name="T1" fmla="*/ 0 h 15"/>
                  <a:gd name="T2" fmla="*/ 77 w 8"/>
                  <a:gd name="T3" fmla="*/ 191 h 15"/>
                  <a:gd name="T4" fmla="*/ 19 w 8"/>
                  <a:gd name="T5" fmla="*/ 152 h 15"/>
                  <a:gd name="T6" fmla="*/ 9 w 8"/>
                  <a:gd name="T7" fmla="*/ 28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4" y="0"/>
                    </a:moveTo>
                    <a:cubicBezTo>
                      <a:pt x="3" y="6"/>
                      <a:pt x="6" y="10"/>
                      <a:pt x="8" y="15"/>
                    </a:cubicBezTo>
                    <a:cubicBezTo>
                      <a:pt x="7" y="14"/>
                      <a:pt x="3" y="13"/>
                      <a:pt x="2" y="12"/>
                    </a:cubicBezTo>
                    <a:cubicBezTo>
                      <a:pt x="0" y="9"/>
                      <a:pt x="1" y="5"/>
                      <a:pt x="1" y="2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2" name="Freeform 870">
                <a:extLst>
                  <a:ext uri="{FF2B5EF4-FFF2-40B4-BE49-F238E27FC236}">
                    <a16:creationId xmlns:a16="http://schemas.microsoft.com/office/drawing/2014/main" id="{DC8073A0-7EB7-463B-8210-6934A7291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46"/>
                <a:ext cx="133" cy="231"/>
              </a:xfrm>
              <a:custGeom>
                <a:avLst/>
                <a:gdLst>
                  <a:gd name="T0" fmla="*/ 231 w 60"/>
                  <a:gd name="T1" fmla="*/ 1110 h 98"/>
                  <a:gd name="T2" fmla="*/ 89 w 60"/>
                  <a:gd name="T3" fmla="*/ 929 h 98"/>
                  <a:gd name="T4" fmla="*/ 9 w 60"/>
                  <a:gd name="T5" fmla="*/ 733 h 98"/>
                  <a:gd name="T6" fmla="*/ 53 w 60"/>
                  <a:gd name="T7" fmla="*/ 523 h 98"/>
                  <a:gd name="T8" fmla="*/ 78 w 60"/>
                  <a:gd name="T9" fmla="*/ 299 h 98"/>
                  <a:gd name="T10" fmla="*/ 197 w 60"/>
                  <a:gd name="T11" fmla="*/ 66 h 98"/>
                  <a:gd name="T12" fmla="*/ 457 w 60"/>
                  <a:gd name="T13" fmla="*/ 78 h 98"/>
                  <a:gd name="T14" fmla="*/ 610 w 60"/>
                  <a:gd name="T15" fmla="*/ 212 h 98"/>
                  <a:gd name="T16" fmla="*/ 618 w 60"/>
                  <a:gd name="T17" fmla="*/ 462 h 98"/>
                  <a:gd name="T18" fmla="*/ 536 w 60"/>
                  <a:gd name="T19" fmla="*/ 945 h 98"/>
                  <a:gd name="T20" fmla="*/ 231 w 60"/>
                  <a:gd name="T21" fmla="*/ 111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98">
                    <a:moveTo>
                      <a:pt x="21" y="85"/>
                    </a:moveTo>
                    <a:cubicBezTo>
                      <a:pt x="14" y="80"/>
                      <a:pt x="14" y="76"/>
                      <a:pt x="8" y="71"/>
                    </a:cubicBezTo>
                    <a:cubicBezTo>
                      <a:pt x="1" y="67"/>
                      <a:pt x="0" y="63"/>
                      <a:pt x="1" y="56"/>
                    </a:cubicBezTo>
                    <a:cubicBezTo>
                      <a:pt x="2" y="50"/>
                      <a:pt x="4" y="45"/>
                      <a:pt x="5" y="40"/>
                    </a:cubicBezTo>
                    <a:cubicBezTo>
                      <a:pt x="6" y="35"/>
                      <a:pt x="7" y="30"/>
                      <a:pt x="7" y="23"/>
                    </a:cubicBezTo>
                    <a:cubicBezTo>
                      <a:pt x="7" y="15"/>
                      <a:pt x="7" y="9"/>
                      <a:pt x="18" y="5"/>
                    </a:cubicBezTo>
                    <a:cubicBezTo>
                      <a:pt x="29" y="0"/>
                      <a:pt x="32" y="2"/>
                      <a:pt x="42" y="6"/>
                    </a:cubicBezTo>
                    <a:cubicBezTo>
                      <a:pt x="51" y="11"/>
                      <a:pt x="52" y="9"/>
                      <a:pt x="56" y="16"/>
                    </a:cubicBezTo>
                    <a:cubicBezTo>
                      <a:pt x="60" y="24"/>
                      <a:pt x="57" y="28"/>
                      <a:pt x="57" y="35"/>
                    </a:cubicBezTo>
                    <a:cubicBezTo>
                      <a:pt x="57" y="43"/>
                      <a:pt x="52" y="62"/>
                      <a:pt x="49" y="72"/>
                    </a:cubicBezTo>
                    <a:cubicBezTo>
                      <a:pt x="46" y="82"/>
                      <a:pt x="35" y="98"/>
                      <a:pt x="21" y="85"/>
                    </a:cubicBezTo>
                    <a:close/>
                  </a:path>
                </a:pathLst>
              </a:custGeom>
              <a:solidFill>
                <a:srgbClr val="F5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3" name="Freeform 871">
                <a:extLst>
                  <a:ext uri="{FF2B5EF4-FFF2-40B4-BE49-F238E27FC236}">
                    <a16:creationId xmlns:a16="http://schemas.microsoft.com/office/drawing/2014/main" id="{5A9FB4C3-69A8-43A4-9FD2-CF6D219D4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85"/>
                <a:ext cx="22" cy="44"/>
              </a:xfrm>
              <a:custGeom>
                <a:avLst/>
                <a:gdLst>
                  <a:gd name="T0" fmla="*/ 88 w 10"/>
                  <a:gd name="T1" fmla="*/ 0 h 19"/>
                  <a:gd name="T2" fmla="*/ 0 w 10"/>
                  <a:gd name="T3" fmla="*/ 236 h 19"/>
                  <a:gd name="T4" fmla="*/ 53 w 10"/>
                  <a:gd name="T5" fmla="*/ 12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9">
                    <a:moveTo>
                      <a:pt x="8" y="0"/>
                    </a:moveTo>
                    <a:cubicBezTo>
                      <a:pt x="10" y="6"/>
                      <a:pt x="10" y="19"/>
                      <a:pt x="0" y="19"/>
                    </a:cubicBezTo>
                    <a:cubicBezTo>
                      <a:pt x="1" y="13"/>
                      <a:pt x="3" y="7"/>
                      <a:pt x="5" y="1"/>
                    </a:cubicBezTo>
                  </a:path>
                </a:pathLst>
              </a:custGeom>
              <a:solidFill>
                <a:srgbClr val="FAFC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4" name="Freeform 872">
                <a:extLst>
                  <a:ext uri="{FF2B5EF4-FFF2-40B4-BE49-F238E27FC236}">
                    <a16:creationId xmlns:a16="http://schemas.microsoft.com/office/drawing/2014/main" id="{3552CD90-50BB-4E17-8643-352EF4BE9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233"/>
                <a:ext cx="13" cy="35"/>
              </a:xfrm>
              <a:custGeom>
                <a:avLst/>
                <a:gdLst>
                  <a:gd name="T0" fmla="*/ 52 w 6"/>
                  <a:gd name="T1" fmla="*/ 0 h 15"/>
                  <a:gd name="T2" fmla="*/ 61 w 6"/>
                  <a:gd name="T3" fmla="*/ 191 h 15"/>
                  <a:gd name="T4" fmla="*/ 9 w 6"/>
                  <a:gd name="T5" fmla="*/ 126 h 15"/>
                  <a:gd name="T6" fmla="*/ 20 w 6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5" y="0"/>
                    </a:moveTo>
                    <a:cubicBezTo>
                      <a:pt x="4" y="5"/>
                      <a:pt x="6" y="10"/>
                      <a:pt x="6" y="15"/>
                    </a:cubicBezTo>
                    <a:cubicBezTo>
                      <a:pt x="6" y="13"/>
                      <a:pt x="2" y="12"/>
                      <a:pt x="1" y="10"/>
                    </a:cubicBezTo>
                    <a:cubicBezTo>
                      <a:pt x="0" y="8"/>
                      <a:pt x="2" y="4"/>
                      <a:pt x="2" y="0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5" name="Freeform 873">
                <a:extLst>
                  <a:ext uri="{FF2B5EF4-FFF2-40B4-BE49-F238E27FC236}">
                    <a16:creationId xmlns:a16="http://schemas.microsoft.com/office/drawing/2014/main" id="{DF25E6CD-CA3C-4CAD-B3F3-C2AB9D5E6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1853"/>
                <a:ext cx="20" cy="38"/>
              </a:xfrm>
              <a:custGeom>
                <a:avLst/>
                <a:gdLst>
                  <a:gd name="T0" fmla="*/ 44 w 9"/>
                  <a:gd name="T1" fmla="*/ 0 h 16"/>
                  <a:gd name="T2" fmla="*/ 9 w 9"/>
                  <a:gd name="T3" fmla="*/ 176 h 16"/>
                  <a:gd name="T4" fmla="*/ 20 w 9"/>
                  <a:gd name="T5" fmla="*/ 29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6">
                    <a:moveTo>
                      <a:pt x="4" y="0"/>
                    </a:moveTo>
                    <a:cubicBezTo>
                      <a:pt x="5" y="5"/>
                      <a:pt x="9" y="16"/>
                      <a:pt x="1" y="13"/>
                    </a:cubicBezTo>
                    <a:cubicBezTo>
                      <a:pt x="0" y="9"/>
                      <a:pt x="3" y="6"/>
                      <a:pt x="2" y="2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6" name="Freeform 874">
                <a:extLst>
                  <a:ext uri="{FF2B5EF4-FFF2-40B4-BE49-F238E27FC236}">
                    <a16:creationId xmlns:a16="http://schemas.microsoft.com/office/drawing/2014/main" id="{CF641D5E-1844-4E6F-A578-F1A80864D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" y="2542"/>
                <a:ext cx="18" cy="49"/>
              </a:xfrm>
              <a:custGeom>
                <a:avLst/>
                <a:gdLst>
                  <a:gd name="T0" fmla="*/ 0 w 8"/>
                  <a:gd name="T1" fmla="*/ 0 h 21"/>
                  <a:gd name="T2" fmla="*/ 81 w 8"/>
                  <a:gd name="T3" fmla="*/ 142 h 21"/>
                  <a:gd name="T4" fmla="*/ 92 w 8"/>
                  <a:gd name="T5" fmla="*/ 266 h 21"/>
                  <a:gd name="T6" fmla="*/ 11 w 8"/>
                  <a:gd name="T7" fmla="*/ 77 h 2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0" y="0"/>
                    </a:moveTo>
                    <a:cubicBezTo>
                      <a:pt x="2" y="3"/>
                      <a:pt x="5" y="7"/>
                      <a:pt x="7" y="11"/>
                    </a:cubicBezTo>
                    <a:cubicBezTo>
                      <a:pt x="8" y="14"/>
                      <a:pt x="8" y="17"/>
                      <a:pt x="8" y="21"/>
                    </a:cubicBezTo>
                    <a:cubicBezTo>
                      <a:pt x="6" y="17"/>
                      <a:pt x="3" y="11"/>
                      <a:pt x="1" y="6"/>
                    </a:cubicBezTo>
                  </a:path>
                </a:pathLst>
              </a:custGeom>
              <a:solidFill>
                <a:srgbClr val="E3EC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7" name="Freeform 875">
                <a:extLst>
                  <a:ext uri="{FF2B5EF4-FFF2-40B4-BE49-F238E27FC236}">
                    <a16:creationId xmlns:a16="http://schemas.microsoft.com/office/drawing/2014/main" id="{DDE022D2-A74F-4249-AD45-8236D8EF4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2544"/>
                <a:ext cx="18" cy="26"/>
              </a:xfrm>
              <a:custGeom>
                <a:avLst/>
                <a:gdLst>
                  <a:gd name="T0" fmla="*/ 25 w 8"/>
                  <a:gd name="T1" fmla="*/ 0 h 11"/>
                  <a:gd name="T2" fmla="*/ 45 w 8"/>
                  <a:gd name="T3" fmla="*/ 135 h 11"/>
                  <a:gd name="T4" fmla="*/ 0 w 8"/>
                  <a:gd name="T5" fmla="*/ 118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3" y="2"/>
                      <a:pt x="8" y="8"/>
                      <a:pt x="4" y="10"/>
                    </a:cubicBezTo>
                    <a:cubicBezTo>
                      <a:pt x="3" y="11"/>
                      <a:pt x="1" y="10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8" name="Freeform 876">
                <a:extLst>
                  <a:ext uri="{FF2B5EF4-FFF2-40B4-BE49-F238E27FC236}">
                    <a16:creationId xmlns:a16="http://schemas.microsoft.com/office/drawing/2014/main" id="{1AF6FDFC-6AB6-4419-8868-989D6E1B4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344"/>
                <a:ext cx="42" cy="49"/>
              </a:xfrm>
              <a:custGeom>
                <a:avLst/>
                <a:gdLst>
                  <a:gd name="T0" fmla="*/ 9 w 19"/>
                  <a:gd name="T1" fmla="*/ 103 h 21"/>
                  <a:gd name="T2" fmla="*/ 186 w 19"/>
                  <a:gd name="T3" fmla="*/ 0 h 21"/>
                  <a:gd name="T4" fmla="*/ 133 w 19"/>
                  <a:gd name="T5" fmla="*/ 163 h 21"/>
                  <a:gd name="T6" fmla="*/ 0 w 19"/>
                  <a:gd name="T7" fmla="*/ 266 h 21"/>
                  <a:gd name="T8" fmla="*/ 0 w 19"/>
                  <a:gd name="T9" fmla="*/ 240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1">
                    <a:moveTo>
                      <a:pt x="1" y="8"/>
                    </a:moveTo>
                    <a:cubicBezTo>
                      <a:pt x="7" y="8"/>
                      <a:pt x="11" y="4"/>
                      <a:pt x="17" y="0"/>
                    </a:cubicBezTo>
                    <a:cubicBezTo>
                      <a:pt x="19" y="5"/>
                      <a:pt x="16" y="12"/>
                      <a:pt x="12" y="13"/>
                    </a:cubicBezTo>
                    <a:cubicBezTo>
                      <a:pt x="6" y="15"/>
                      <a:pt x="2" y="13"/>
                      <a:pt x="0" y="21"/>
                    </a:cubicBezTo>
                    <a:cubicBezTo>
                      <a:pt x="0" y="20"/>
                      <a:pt x="0" y="20"/>
                      <a:pt x="0" y="19"/>
                    </a:cubicBezTo>
                  </a:path>
                </a:pathLst>
              </a:custGeom>
              <a:solidFill>
                <a:srgbClr val="F8DF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9" name="Freeform 877">
                <a:extLst>
                  <a:ext uri="{FF2B5EF4-FFF2-40B4-BE49-F238E27FC236}">
                    <a16:creationId xmlns:a16="http://schemas.microsoft.com/office/drawing/2014/main" id="{CB0A3DF7-7195-430F-BCF6-3E65178B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362"/>
                <a:ext cx="26" cy="24"/>
              </a:xfrm>
              <a:custGeom>
                <a:avLst/>
                <a:gdLst>
                  <a:gd name="T0" fmla="*/ 20 w 12"/>
                  <a:gd name="T1" fmla="*/ 29 h 10"/>
                  <a:gd name="T2" fmla="*/ 61 w 12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0">
                    <a:moveTo>
                      <a:pt x="2" y="2"/>
                    </a:moveTo>
                    <a:cubicBezTo>
                      <a:pt x="0" y="10"/>
                      <a:pt x="12" y="5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0" name="Freeform 878">
                <a:extLst>
                  <a:ext uri="{FF2B5EF4-FFF2-40B4-BE49-F238E27FC236}">
                    <a16:creationId xmlns:a16="http://schemas.microsoft.com/office/drawing/2014/main" id="{FD9DEB50-C042-4A96-ABDA-4F1167E02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0" y="2355"/>
                <a:ext cx="22" cy="22"/>
              </a:xfrm>
              <a:custGeom>
                <a:avLst/>
                <a:gdLst>
                  <a:gd name="T0" fmla="*/ 33 w 10"/>
                  <a:gd name="T1" fmla="*/ 12 h 9"/>
                  <a:gd name="T2" fmla="*/ 64 w 1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3" y="1"/>
                    </a:moveTo>
                    <a:cubicBezTo>
                      <a:pt x="0" y="9"/>
                      <a:pt x="10" y="2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1" name="Freeform 879">
                <a:extLst>
                  <a:ext uri="{FF2B5EF4-FFF2-40B4-BE49-F238E27FC236}">
                    <a16:creationId xmlns:a16="http://schemas.microsoft.com/office/drawing/2014/main" id="{11507381-2BF7-43DE-8FBA-3DD2C5CFF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1070"/>
                <a:ext cx="197" cy="326"/>
              </a:xfrm>
              <a:custGeom>
                <a:avLst/>
                <a:gdLst>
                  <a:gd name="T0" fmla="*/ 403 w 89"/>
                  <a:gd name="T1" fmla="*/ 50 h 138"/>
                  <a:gd name="T2" fmla="*/ 73 w 89"/>
                  <a:gd name="T3" fmla="*/ 607 h 138"/>
                  <a:gd name="T4" fmla="*/ 108 w 89"/>
                  <a:gd name="T5" fmla="*/ 1519 h 138"/>
                  <a:gd name="T6" fmla="*/ 695 w 89"/>
                  <a:gd name="T7" fmla="*/ 1807 h 138"/>
                  <a:gd name="T8" fmla="*/ 932 w 89"/>
                  <a:gd name="T9" fmla="*/ 1250 h 138"/>
                  <a:gd name="T10" fmla="*/ 812 w 89"/>
                  <a:gd name="T11" fmla="*/ 340 h 138"/>
                  <a:gd name="T12" fmla="*/ 403 w 89"/>
                  <a:gd name="T13" fmla="*/ 50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138">
                    <a:moveTo>
                      <a:pt x="37" y="4"/>
                    </a:moveTo>
                    <a:cubicBezTo>
                      <a:pt x="18" y="8"/>
                      <a:pt x="12" y="21"/>
                      <a:pt x="7" y="46"/>
                    </a:cubicBezTo>
                    <a:cubicBezTo>
                      <a:pt x="2" y="71"/>
                      <a:pt x="0" y="104"/>
                      <a:pt x="10" y="115"/>
                    </a:cubicBezTo>
                    <a:cubicBezTo>
                      <a:pt x="19" y="127"/>
                      <a:pt x="52" y="136"/>
                      <a:pt x="64" y="137"/>
                    </a:cubicBezTo>
                    <a:cubicBezTo>
                      <a:pt x="77" y="138"/>
                      <a:pt x="83" y="112"/>
                      <a:pt x="86" y="95"/>
                    </a:cubicBezTo>
                    <a:cubicBezTo>
                      <a:pt x="89" y="78"/>
                      <a:pt x="83" y="39"/>
                      <a:pt x="75" y="26"/>
                    </a:cubicBezTo>
                    <a:cubicBezTo>
                      <a:pt x="68" y="12"/>
                      <a:pt x="56" y="0"/>
                      <a:pt x="37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2" name="Freeform 880">
                <a:extLst>
                  <a:ext uri="{FF2B5EF4-FFF2-40B4-BE49-F238E27FC236}">
                    <a16:creationId xmlns:a16="http://schemas.microsoft.com/office/drawing/2014/main" id="{4B4DF83E-E740-4B88-B6EE-736DAC356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3" y="1181"/>
                <a:ext cx="208" cy="316"/>
              </a:xfrm>
              <a:custGeom>
                <a:avLst/>
                <a:gdLst>
                  <a:gd name="T0" fmla="*/ 215 w 94"/>
                  <a:gd name="T1" fmla="*/ 172 h 134"/>
                  <a:gd name="T2" fmla="*/ 562 w 94"/>
                  <a:gd name="T3" fmla="*/ 184 h 134"/>
                  <a:gd name="T4" fmla="*/ 823 w 94"/>
                  <a:gd name="T5" fmla="*/ 1323 h 134"/>
                  <a:gd name="T6" fmla="*/ 606 w 94"/>
                  <a:gd name="T7" fmla="*/ 1745 h 134"/>
                  <a:gd name="T8" fmla="*/ 465 w 94"/>
                  <a:gd name="T9" fmla="*/ 1679 h 134"/>
                  <a:gd name="T10" fmla="*/ 314 w 94"/>
                  <a:gd name="T11" fmla="*/ 1495 h 134"/>
                  <a:gd name="T12" fmla="*/ 20 w 94"/>
                  <a:gd name="T13" fmla="*/ 1113 h 134"/>
                  <a:gd name="T14" fmla="*/ 170 w 94"/>
                  <a:gd name="T15" fmla="*/ 222 h 1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134">
                    <a:moveTo>
                      <a:pt x="20" y="13"/>
                    </a:moveTo>
                    <a:cubicBezTo>
                      <a:pt x="33" y="1"/>
                      <a:pt x="38" y="0"/>
                      <a:pt x="52" y="14"/>
                    </a:cubicBezTo>
                    <a:cubicBezTo>
                      <a:pt x="66" y="27"/>
                      <a:pt x="94" y="54"/>
                      <a:pt x="76" y="101"/>
                    </a:cubicBezTo>
                    <a:cubicBezTo>
                      <a:pt x="69" y="121"/>
                      <a:pt x="63" y="130"/>
                      <a:pt x="56" y="133"/>
                    </a:cubicBezTo>
                    <a:cubicBezTo>
                      <a:pt x="54" y="134"/>
                      <a:pt x="45" y="131"/>
                      <a:pt x="43" y="128"/>
                    </a:cubicBezTo>
                    <a:cubicBezTo>
                      <a:pt x="40" y="124"/>
                      <a:pt x="35" y="118"/>
                      <a:pt x="29" y="114"/>
                    </a:cubicBezTo>
                    <a:cubicBezTo>
                      <a:pt x="12" y="106"/>
                      <a:pt x="5" y="102"/>
                      <a:pt x="2" y="85"/>
                    </a:cubicBezTo>
                    <a:cubicBezTo>
                      <a:pt x="0" y="68"/>
                      <a:pt x="16" y="17"/>
                      <a:pt x="16" y="1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3" name="Freeform 881">
                <a:extLst>
                  <a:ext uri="{FF2B5EF4-FFF2-40B4-BE49-F238E27FC236}">
                    <a16:creationId xmlns:a16="http://schemas.microsoft.com/office/drawing/2014/main" id="{D78CBB98-6AF4-426E-B4F2-6D77C839B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485"/>
                <a:ext cx="9" cy="257"/>
              </a:xfrm>
              <a:custGeom>
                <a:avLst/>
                <a:gdLst>
                  <a:gd name="T0" fmla="*/ 36 w 4"/>
                  <a:gd name="T1" fmla="*/ 0 h 109"/>
                  <a:gd name="T2" fmla="*/ 25 w 4"/>
                  <a:gd name="T3" fmla="*/ 278 h 109"/>
                  <a:gd name="T4" fmla="*/ 36 w 4"/>
                  <a:gd name="T5" fmla="*/ 618 h 109"/>
                  <a:gd name="T6" fmla="*/ 0 w 4"/>
                  <a:gd name="T7" fmla="*/ 811 h 109"/>
                  <a:gd name="T8" fmla="*/ 36 w 4"/>
                  <a:gd name="T9" fmla="*/ 983 h 109"/>
                  <a:gd name="T10" fmla="*/ 0 w 4"/>
                  <a:gd name="T11" fmla="*/ 1429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09">
                    <a:moveTo>
                      <a:pt x="3" y="0"/>
                    </a:moveTo>
                    <a:cubicBezTo>
                      <a:pt x="1" y="7"/>
                      <a:pt x="1" y="14"/>
                      <a:pt x="2" y="21"/>
                    </a:cubicBezTo>
                    <a:cubicBezTo>
                      <a:pt x="4" y="31"/>
                      <a:pt x="4" y="36"/>
                      <a:pt x="3" y="47"/>
                    </a:cubicBezTo>
                    <a:cubicBezTo>
                      <a:pt x="2" y="52"/>
                      <a:pt x="0" y="57"/>
                      <a:pt x="0" y="62"/>
                    </a:cubicBezTo>
                    <a:cubicBezTo>
                      <a:pt x="0" y="66"/>
                      <a:pt x="2" y="70"/>
                      <a:pt x="3" y="75"/>
                    </a:cubicBezTo>
                    <a:cubicBezTo>
                      <a:pt x="4" y="87"/>
                      <a:pt x="2" y="97"/>
                      <a:pt x="0" y="109"/>
                    </a:cubicBezTo>
                  </a:path>
                </a:pathLst>
              </a:custGeom>
              <a:noFill/>
              <a:ln w="11113" cap="rnd">
                <a:solidFill>
                  <a:srgbClr val="EBB4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4" name="Freeform 882">
                <a:extLst>
                  <a:ext uri="{FF2B5EF4-FFF2-40B4-BE49-F238E27FC236}">
                    <a16:creationId xmlns:a16="http://schemas.microsoft.com/office/drawing/2014/main" id="{6C93FA5E-C470-41C3-A1F3-2FB288AD2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1075"/>
                <a:ext cx="252" cy="281"/>
              </a:xfrm>
              <a:custGeom>
                <a:avLst/>
                <a:gdLst>
                  <a:gd name="T0" fmla="*/ 97 w 114"/>
                  <a:gd name="T1" fmla="*/ 0 h 119"/>
                  <a:gd name="T2" fmla="*/ 108 w 114"/>
                  <a:gd name="T3" fmla="*/ 1344 h 119"/>
                  <a:gd name="T4" fmla="*/ 714 w 114"/>
                  <a:gd name="T5" fmla="*/ 1488 h 119"/>
                  <a:gd name="T6" fmla="*/ 1178 w 114"/>
                  <a:gd name="T7" fmla="*/ 1266 h 119"/>
                  <a:gd name="T8" fmla="*/ 1114 w 114"/>
                  <a:gd name="T9" fmla="*/ 106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" h="119">
                    <a:moveTo>
                      <a:pt x="9" y="0"/>
                    </a:moveTo>
                    <a:cubicBezTo>
                      <a:pt x="0" y="32"/>
                      <a:pt x="3" y="85"/>
                      <a:pt x="10" y="102"/>
                    </a:cubicBezTo>
                    <a:cubicBezTo>
                      <a:pt x="16" y="119"/>
                      <a:pt x="45" y="113"/>
                      <a:pt x="66" y="113"/>
                    </a:cubicBezTo>
                    <a:cubicBezTo>
                      <a:pt x="87" y="113"/>
                      <a:pt x="104" y="112"/>
                      <a:pt x="109" y="96"/>
                    </a:cubicBezTo>
                    <a:cubicBezTo>
                      <a:pt x="114" y="80"/>
                      <a:pt x="110" y="24"/>
                      <a:pt x="103" y="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5" name="Freeform 883">
                <a:extLst>
                  <a:ext uri="{FF2B5EF4-FFF2-40B4-BE49-F238E27FC236}">
                    <a16:creationId xmlns:a16="http://schemas.microsoft.com/office/drawing/2014/main" id="{FE15035E-692B-4071-ACB7-8792B959E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3129"/>
                <a:ext cx="195" cy="269"/>
              </a:xfrm>
              <a:custGeom>
                <a:avLst/>
                <a:gdLst>
                  <a:gd name="T0" fmla="*/ 893 w 88"/>
                  <a:gd name="T1" fmla="*/ 868 h 114"/>
                  <a:gd name="T2" fmla="*/ 787 w 88"/>
                  <a:gd name="T3" fmla="*/ 144 h 114"/>
                  <a:gd name="T4" fmla="*/ 109 w 88"/>
                  <a:gd name="T5" fmla="*/ 250 h 114"/>
                  <a:gd name="T6" fmla="*/ 117 w 88"/>
                  <a:gd name="T7" fmla="*/ 1130 h 114"/>
                  <a:gd name="T8" fmla="*/ 206 w 88"/>
                  <a:gd name="T9" fmla="*/ 1498 h 1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14">
                    <a:moveTo>
                      <a:pt x="82" y="66"/>
                    </a:moveTo>
                    <a:cubicBezTo>
                      <a:pt x="88" y="40"/>
                      <a:pt x="81" y="22"/>
                      <a:pt x="72" y="11"/>
                    </a:cubicBezTo>
                    <a:cubicBezTo>
                      <a:pt x="62" y="0"/>
                      <a:pt x="19" y="5"/>
                      <a:pt x="10" y="19"/>
                    </a:cubicBezTo>
                    <a:cubicBezTo>
                      <a:pt x="0" y="32"/>
                      <a:pt x="8" y="71"/>
                      <a:pt x="11" y="86"/>
                    </a:cubicBezTo>
                    <a:cubicBezTo>
                      <a:pt x="19" y="114"/>
                      <a:pt x="19" y="114"/>
                      <a:pt x="19" y="11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6" name="Freeform 884">
                <a:extLst>
                  <a:ext uri="{FF2B5EF4-FFF2-40B4-BE49-F238E27FC236}">
                    <a16:creationId xmlns:a16="http://schemas.microsoft.com/office/drawing/2014/main" id="{E2592D9D-9CA4-4748-AC2F-A2E0D374B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065"/>
                <a:ext cx="246" cy="311"/>
              </a:xfrm>
              <a:custGeom>
                <a:avLst/>
                <a:gdLst>
                  <a:gd name="T0" fmla="*/ 1119 w 111"/>
                  <a:gd name="T1" fmla="*/ 704 h 132"/>
                  <a:gd name="T2" fmla="*/ 663 w 111"/>
                  <a:gd name="T3" fmla="*/ 106 h 132"/>
                  <a:gd name="T4" fmla="*/ 412 w 111"/>
                  <a:gd name="T5" fmla="*/ 745 h 132"/>
                  <a:gd name="T6" fmla="*/ 383 w 111"/>
                  <a:gd name="T7" fmla="*/ 1216 h 132"/>
                  <a:gd name="T8" fmla="*/ 64 w 111"/>
                  <a:gd name="T9" fmla="*/ 1503 h 132"/>
                  <a:gd name="T10" fmla="*/ 0 w 111"/>
                  <a:gd name="T11" fmla="*/ 1727 h 132"/>
                  <a:gd name="T12" fmla="*/ 206 w 111"/>
                  <a:gd name="T13" fmla="*/ 1531 h 132"/>
                  <a:gd name="T14" fmla="*/ 663 w 111"/>
                  <a:gd name="T15" fmla="*/ 1678 h 132"/>
                  <a:gd name="T16" fmla="*/ 1119 w 111"/>
                  <a:gd name="T17" fmla="*/ 704 h 1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132">
                    <a:moveTo>
                      <a:pt x="103" y="54"/>
                    </a:moveTo>
                    <a:cubicBezTo>
                      <a:pt x="95" y="9"/>
                      <a:pt x="71" y="0"/>
                      <a:pt x="61" y="8"/>
                    </a:cubicBezTo>
                    <a:cubicBezTo>
                      <a:pt x="53" y="15"/>
                      <a:pt x="43" y="41"/>
                      <a:pt x="38" y="57"/>
                    </a:cubicBezTo>
                    <a:cubicBezTo>
                      <a:pt x="38" y="68"/>
                      <a:pt x="38" y="81"/>
                      <a:pt x="35" y="93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0" y="132"/>
                      <a:pt x="0" y="132"/>
                      <a:pt x="0" y="132"/>
                    </a:cubicBezTo>
                    <a:cubicBezTo>
                      <a:pt x="19" y="117"/>
                      <a:pt x="19" y="117"/>
                      <a:pt x="19" y="117"/>
                    </a:cubicBezTo>
                    <a:cubicBezTo>
                      <a:pt x="61" y="128"/>
                      <a:pt x="61" y="128"/>
                      <a:pt x="61" y="128"/>
                    </a:cubicBezTo>
                    <a:cubicBezTo>
                      <a:pt x="61" y="128"/>
                      <a:pt x="111" y="98"/>
                      <a:pt x="103" y="5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7" name="Freeform 885">
                <a:extLst>
                  <a:ext uri="{FF2B5EF4-FFF2-40B4-BE49-F238E27FC236}">
                    <a16:creationId xmlns:a16="http://schemas.microsoft.com/office/drawing/2014/main" id="{5195B18B-74C3-4DE4-8AF8-02033F573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594"/>
                <a:ext cx="322" cy="613"/>
              </a:xfrm>
              <a:custGeom>
                <a:avLst/>
                <a:gdLst>
                  <a:gd name="T0" fmla="*/ 1222 w 146"/>
                  <a:gd name="T1" fmla="*/ 1822 h 260"/>
                  <a:gd name="T2" fmla="*/ 1533 w 146"/>
                  <a:gd name="T3" fmla="*/ 172 h 260"/>
                  <a:gd name="T4" fmla="*/ 1255 w 146"/>
                  <a:gd name="T5" fmla="*/ 66 h 260"/>
                  <a:gd name="T6" fmla="*/ 988 w 146"/>
                  <a:gd name="T7" fmla="*/ 328 h 260"/>
                  <a:gd name="T8" fmla="*/ 909 w 146"/>
                  <a:gd name="T9" fmla="*/ 618 h 260"/>
                  <a:gd name="T10" fmla="*/ 909 w 146"/>
                  <a:gd name="T11" fmla="*/ 839 h 260"/>
                  <a:gd name="T12" fmla="*/ 719 w 146"/>
                  <a:gd name="T13" fmla="*/ 1089 h 260"/>
                  <a:gd name="T14" fmla="*/ 613 w 146"/>
                  <a:gd name="T15" fmla="*/ 1389 h 260"/>
                  <a:gd name="T16" fmla="*/ 602 w 146"/>
                  <a:gd name="T17" fmla="*/ 1768 h 260"/>
                  <a:gd name="T18" fmla="*/ 331 w 146"/>
                  <a:gd name="T19" fmla="*/ 2084 h 260"/>
                  <a:gd name="T20" fmla="*/ 278 w 146"/>
                  <a:gd name="T21" fmla="*/ 2296 h 260"/>
                  <a:gd name="T22" fmla="*/ 214 w 146"/>
                  <a:gd name="T23" fmla="*/ 2579 h 260"/>
                  <a:gd name="T24" fmla="*/ 0 w 146"/>
                  <a:gd name="T25" fmla="*/ 2763 h 260"/>
                  <a:gd name="T26" fmla="*/ 214 w 146"/>
                  <a:gd name="T27" fmla="*/ 3329 h 260"/>
                  <a:gd name="T28" fmla="*/ 223 w 146"/>
                  <a:gd name="T29" fmla="*/ 3407 h 260"/>
                  <a:gd name="T30" fmla="*/ 695 w 146"/>
                  <a:gd name="T31" fmla="*/ 3079 h 260"/>
                  <a:gd name="T32" fmla="*/ 1222 w 146"/>
                  <a:gd name="T33" fmla="*/ 1822 h 2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6" h="260">
                    <a:moveTo>
                      <a:pt x="114" y="139"/>
                    </a:moveTo>
                    <a:cubicBezTo>
                      <a:pt x="138" y="72"/>
                      <a:pt x="146" y="16"/>
                      <a:pt x="143" y="13"/>
                    </a:cubicBezTo>
                    <a:cubicBezTo>
                      <a:pt x="138" y="9"/>
                      <a:pt x="128" y="8"/>
                      <a:pt x="117" y="5"/>
                    </a:cubicBezTo>
                    <a:cubicBezTo>
                      <a:pt x="103" y="0"/>
                      <a:pt x="94" y="12"/>
                      <a:pt x="92" y="25"/>
                    </a:cubicBezTo>
                    <a:cubicBezTo>
                      <a:pt x="90" y="37"/>
                      <a:pt x="88" y="29"/>
                      <a:pt x="85" y="47"/>
                    </a:cubicBezTo>
                    <a:cubicBezTo>
                      <a:pt x="83" y="60"/>
                      <a:pt x="83" y="64"/>
                      <a:pt x="85" y="64"/>
                    </a:cubicBezTo>
                    <a:cubicBezTo>
                      <a:pt x="76" y="75"/>
                      <a:pt x="71" y="66"/>
                      <a:pt x="67" y="83"/>
                    </a:cubicBezTo>
                    <a:cubicBezTo>
                      <a:pt x="63" y="100"/>
                      <a:pt x="62" y="93"/>
                      <a:pt x="57" y="106"/>
                    </a:cubicBezTo>
                    <a:cubicBezTo>
                      <a:pt x="51" y="120"/>
                      <a:pt x="50" y="128"/>
                      <a:pt x="56" y="135"/>
                    </a:cubicBezTo>
                    <a:cubicBezTo>
                      <a:pt x="50" y="138"/>
                      <a:pt x="34" y="152"/>
                      <a:pt x="31" y="159"/>
                    </a:cubicBezTo>
                    <a:cubicBezTo>
                      <a:pt x="29" y="164"/>
                      <a:pt x="26" y="168"/>
                      <a:pt x="26" y="175"/>
                    </a:cubicBezTo>
                    <a:cubicBezTo>
                      <a:pt x="26" y="190"/>
                      <a:pt x="21" y="189"/>
                      <a:pt x="20" y="197"/>
                    </a:cubicBezTo>
                    <a:cubicBezTo>
                      <a:pt x="8" y="202"/>
                      <a:pt x="2" y="199"/>
                      <a:pt x="0" y="211"/>
                    </a:cubicBezTo>
                    <a:cubicBezTo>
                      <a:pt x="8" y="218"/>
                      <a:pt x="16" y="232"/>
                      <a:pt x="20" y="254"/>
                    </a:cubicBezTo>
                    <a:cubicBezTo>
                      <a:pt x="20" y="256"/>
                      <a:pt x="21" y="258"/>
                      <a:pt x="21" y="260"/>
                    </a:cubicBezTo>
                    <a:cubicBezTo>
                      <a:pt x="65" y="235"/>
                      <a:pt x="65" y="235"/>
                      <a:pt x="65" y="235"/>
                    </a:cubicBezTo>
                    <a:cubicBezTo>
                      <a:pt x="65" y="235"/>
                      <a:pt x="96" y="190"/>
                      <a:pt x="114" y="1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8" name="Freeform 886">
                <a:extLst>
                  <a:ext uri="{FF2B5EF4-FFF2-40B4-BE49-F238E27FC236}">
                    <a16:creationId xmlns:a16="http://schemas.microsoft.com/office/drawing/2014/main" id="{EF057342-AB03-46C6-A77B-FB0744FAE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3032"/>
                <a:ext cx="86" cy="35"/>
              </a:xfrm>
              <a:custGeom>
                <a:avLst/>
                <a:gdLst>
                  <a:gd name="T0" fmla="*/ 0 w 39"/>
                  <a:gd name="T1" fmla="*/ 142 h 15"/>
                  <a:gd name="T2" fmla="*/ 419 w 39"/>
                  <a:gd name="T3" fmla="*/ 19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5">
                    <a:moveTo>
                      <a:pt x="0" y="11"/>
                    </a:moveTo>
                    <a:cubicBezTo>
                      <a:pt x="19" y="0"/>
                      <a:pt x="31" y="3"/>
                      <a:pt x="39" y="1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9" name="Freeform 887">
                <a:extLst>
                  <a:ext uri="{FF2B5EF4-FFF2-40B4-BE49-F238E27FC236}">
                    <a16:creationId xmlns:a16="http://schemas.microsoft.com/office/drawing/2014/main" id="{5C6F6164-41BA-49A1-9B20-0D29A4978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747"/>
                <a:ext cx="82" cy="42"/>
              </a:xfrm>
              <a:custGeom>
                <a:avLst/>
                <a:gdLst>
                  <a:gd name="T0" fmla="*/ 0 w 37"/>
                  <a:gd name="T1" fmla="*/ 0 h 18"/>
                  <a:gd name="T2" fmla="*/ 206 w 37"/>
                  <a:gd name="T3" fmla="*/ 77 h 18"/>
                  <a:gd name="T4" fmla="*/ 403 w 37"/>
                  <a:gd name="T5" fmla="*/ 21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8">
                    <a:moveTo>
                      <a:pt x="0" y="0"/>
                    </a:moveTo>
                    <a:cubicBezTo>
                      <a:pt x="15" y="1"/>
                      <a:pt x="12" y="2"/>
                      <a:pt x="19" y="6"/>
                    </a:cubicBezTo>
                    <a:cubicBezTo>
                      <a:pt x="31" y="11"/>
                      <a:pt x="32" y="18"/>
                      <a:pt x="37" y="1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0" name="Freeform 888">
                <a:extLst>
                  <a:ext uri="{FF2B5EF4-FFF2-40B4-BE49-F238E27FC236}">
                    <a16:creationId xmlns:a16="http://schemas.microsoft.com/office/drawing/2014/main" id="{AF0A6193-D5B0-4DE4-B823-78A0560E0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2931"/>
                <a:ext cx="115" cy="111"/>
              </a:xfrm>
              <a:custGeom>
                <a:avLst/>
                <a:gdLst>
                  <a:gd name="T0" fmla="*/ 562 w 52"/>
                  <a:gd name="T1" fmla="*/ 213 h 47"/>
                  <a:gd name="T2" fmla="*/ 391 w 52"/>
                  <a:gd name="T3" fmla="*/ 50 h 47"/>
                  <a:gd name="T4" fmla="*/ 195 w 52"/>
                  <a:gd name="T5" fmla="*/ 106 h 47"/>
                  <a:gd name="T6" fmla="*/ 133 w 52"/>
                  <a:gd name="T7" fmla="*/ 423 h 47"/>
                  <a:gd name="T8" fmla="*/ 53 w 52"/>
                  <a:gd name="T9" fmla="*/ 61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7">
                    <a:moveTo>
                      <a:pt x="52" y="16"/>
                    </a:moveTo>
                    <a:cubicBezTo>
                      <a:pt x="52" y="16"/>
                      <a:pt x="48" y="8"/>
                      <a:pt x="36" y="4"/>
                    </a:cubicBezTo>
                    <a:cubicBezTo>
                      <a:pt x="24" y="0"/>
                      <a:pt x="27" y="3"/>
                      <a:pt x="18" y="8"/>
                    </a:cubicBezTo>
                    <a:cubicBezTo>
                      <a:pt x="11" y="11"/>
                      <a:pt x="0" y="29"/>
                      <a:pt x="12" y="32"/>
                    </a:cubicBezTo>
                    <a:cubicBezTo>
                      <a:pt x="5" y="33"/>
                      <a:pt x="5" y="47"/>
                      <a:pt x="5" y="47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1" name="Freeform 889">
                <a:extLst>
                  <a:ext uri="{FF2B5EF4-FFF2-40B4-BE49-F238E27FC236}">
                    <a16:creationId xmlns:a16="http://schemas.microsoft.com/office/drawing/2014/main" id="{5B56CBA2-094A-4B9C-87B1-EA8DBE78F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075"/>
                <a:ext cx="40" cy="49"/>
              </a:xfrm>
              <a:custGeom>
                <a:avLst/>
                <a:gdLst>
                  <a:gd name="T0" fmla="*/ 198 w 18"/>
                  <a:gd name="T1" fmla="*/ 12 h 21"/>
                  <a:gd name="T2" fmla="*/ 0 w 18"/>
                  <a:gd name="T3" fmla="*/ 26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18" y="1"/>
                    </a:moveTo>
                    <a:cubicBezTo>
                      <a:pt x="8" y="0"/>
                      <a:pt x="12" y="21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2" name="Freeform 890">
                <a:extLst>
                  <a:ext uri="{FF2B5EF4-FFF2-40B4-BE49-F238E27FC236}">
                    <a16:creationId xmlns:a16="http://schemas.microsoft.com/office/drawing/2014/main" id="{8FF3FF51-A709-42B5-86DD-2668A6B5C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768"/>
                <a:ext cx="124" cy="137"/>
              </a:xfrm>
              <a:custGeom>
                <a:avLst/>
                <a:gdLst>
                  <a:gd name="T0" fmla="*/ 64 w 56"/>
                  <a:gd name="T1" fmla="*/ 765 h 58"/>
                  <a:gd name="T2" fmla="*/ 153 w 56"/>
                  <a:gd name="T3" fmla="*/ 319 h 58"/>
                  <a:gd name="T4" fmla="*/ 348 w 56"/>
                  <a:gd name="T5" fmla="*/ 12 h 58"/>
                  <a:gd name="T6" fmla="*/ 609 w 56"/>
                  <a:gd name="T7" fmla="*/ 213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6" y="58"/>
                    </a:moveTo>
                    <a:cubicBezTo>
                      <a:pt x="0" y="46"/>
                      <a:pt x="9" y="37"/>
                      <a:pt x="14" y="24"/>
                    </a:cubicBezTo>
                    <a:cubicBezTo>
                      <a:pt x="18" y="10"/>
                      <a:pt x="12" y="3"/>
                      <a:pt x="32" y="1"/>
                    </a:cubicBezTo>
                    <a:cubicBezTo>
                      <a:pt x="40" y="0"/>
                      <a:pt x="54" y="9"/>
                      <a:pt x="56" y="16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3" name="Freeform 891">
                <a:extLst>
                  <a:ext uri="{FF2B5EF4-FFF2-40B4-BE49-F238E27FC236}">
                    <a16:creationId xmlns:a16="http://schemas.microsoft.com/office/drawing/2014/main" id="{AC8FDCC2-27D7-4414-8DB4-E483E5F8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2612"/>
                <a:ext cx="97" cy="130"/>
              </a:xfrm>
              <a:custGeom>
                <a:avLst/>
                <a:gdLst>
                  <a:gd name="T0" fmla="*/ 205 w 44"/>
                  <a:gd name="T1" fmla="*/ 726 h 55"/>
                  <a:gd name="T2" fmla="*/ 64 w 44"/>
                  <a:gd name="T3" fmla="*/ 659 h 55"/>
                  <a:gd name="T4" fmla="*/ 97 w 44"/>
                  <a:gd name="T5" fmla="*/ 435 h 55"/>
                  <a:gd name="T6" fmla="*/ 117 w 44"/>
                  <a:gd name="T7" fmla="*/ 213 h 55"/>
                  <a:gd name="T8" fmla="*/ 302 w 44"/>
                  <a:gd name="T9" fmla="*/ 28 h 55"/>
                  <a:gd name="T10" fmla="*/ 472 w 44"/>
                  <a:gd name="T11" fmla="*/ 118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55">
                    <a:moveTo>
                      <a:pt x="19" y="55"/>
                    </a:moveTo>
                    <a:cubicBezTo>
                      <a:pt x="15" y="52"/>
                      <a:pt x="9" y="54"/>
                      <a:pt x="6" y="50"/>
                    </a:cubicBezTo>
                    <a:cubicBezTo>
                      <a:pt x="0" y="44"/>
                      <a:pt x="8" y="38"/>
                      <a:pt x="9" y="33"/>
                    </a:cubicBezTo>
                    <a:cubicBezTo>
                      <a:pt x="10" y="24"/>
                      <a:pt x="9" y="25"/>
                      <a:pt x="11" y="16"/>
                    </a:cubicBezTo>
                    <a:cubicBezTo>
                      <a:pt x="14" y="1"/>
                      <a:pt x="22" y="0"/>
                      <a:pt x="28" y="2"/>
                    </a:cubicBezTo>
                    <a:cubicBezTo>
                      <a:pt x="40" y="4"/>
                      <a:pt x="44" y="9"/>
                      <a:pt x="44" y="9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4" name="Freeform 892">
                <a:extLst>
                  <a:ext uri="{FF2B5EF4-FFF2-40B4-BE49-F238E27FC236}">
                    <a16:creationId xmlns:a16="http://schemas.microsoft.com/office/drawing/2014/main" id="{CFA0FE64-6BEB-4CD3-A7CF-013F0D325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789"/>
                <a:ext cx="57" cy="113"/>
              </a:xfrm>
              <a:custGeom>
                <a:avLst/>
                <a:gdLst>
                  <a:gd name="T0" fmla="*/ 274 w 26"/>
                  <a:gd name="T1" fmla="*/ 0 h 48"/>
                  <a:gd name="T2" fmla="*/ 116 w 26"/>
                  <a:gd name="T3" fmla="*/ 221 h 48"/>
                  <a:gd name="T4" fmla="*/ 0 w 26"/>
                  <a:gd name="T5" fmla="*/ 315 h 48"/>
                  <a:gd name="T6" fmla="*/ 33 w 26"/>
                  <a:gd name="T7" fmla="*/ 626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8">
                    <a:moveTo>
                      <a:pt x="26" y="0"/>
                    </a:moveTo>
                    <a:cubicBezTo>
                      <a:pt x="23" y="7"/>
                      <a:pt x="18" y="13"/>
                      <a:pt x="11" y="17"/>
                    </a:cubicBezTo>
                    <a:cubicBezTo>
                      <a:pt x="7" y="19"/>
                      <a:pt x="2" y="19"/>
                      <a:pt x="0" y="24"/>
                    </a:cubicBezTo>
                    <a:cubicBezTo>
                      <a:pt x="7" y="28"/>
                      <a:pt x="3" y="44"/>
                      <a:pt x="3" y="48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5" name="Freeform 893">
                <a:extLst>
                  <a:ext uri="{FF2B5EF4-FFF2-40B4-BE49-F238E27FC236}">
                    <a16:creationId xmlns:a16="http://schemas.microsoft.com/office/drawing/2014/main" id="{573F7F88-B556-4A10-A158-C72FAEE42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634"/>
                <a:ext cx="42" cy="92"/>
              </a:xfrm>
              <a:custGeom>
                <a:avLst/>
                <a:gdLst>
                  <a:gd name="T0" fmla="*/ 206 w 19"/>
                  <a:gd name="T1" fmla="*/ 0 h 39"/>
                  <a:gd name="T2" fmla="*/ 0 w 19"/>
                  <a:gd name="T3" fmla="*/ 290 h 39"/>
                  <a:gd name="T4" fmla="*/ 53 w 19"/>
                  <a:gd name="T5" fmla="*/ 51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19" y="0"/>
                    </a:moveTo>
                    <a:cubicBezTo>
                      <a:pt x="13" y="9"/>
                      <a:pt x="11" y="18"/>
                      <a:pt x="0" y="22"/>
                    </a:cubicBezTo>
                    <a:cubicBezTo>
                      <a:pt x="5" y="27"/>
                      <a:pt x="9" y="33"/>
                      <a:pt x="5" y="39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6" name="Freeform 894">
                <a:extLst>
                  <a:ext uri="{FF2B5EF4-FFF2-40B4-BE49-F238E27FC236}">
                    <a16:creationId xmlns:a16="http://schemas.microsoft.com/office/drawing/2014/main" id="{28FAF57F-0C06-46F9-9B62-7B3EDE034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825"/>
                <a:ext cx="24" cy="7"/>
              </a:xfrm>
              <a:custGeom>
                <a:avLst/>
                <a:gdLst>
                  <a:gd name="T0" fmla="*/ 0 w 11"/>
                  <a:gd name="T1" fmla="*/ 12 h 3"/>
                  <a:gd name="T2" fmla="*/ 113 w 1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cubicBezTo>
                      <a:pt x="4" y="1"/>
                      <a:pt x="8" y="0"/>
                      <a:pt x="11" y="3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7" name="Freeform 895">
                <a:extLst>
                  <a:ext uri="{FF2B5EF4-FFF2-40B4-BE49-F238E27FC236}">
                    <a16:creationId xmlns:a16="http://schemas.microsoft.com/office/drawing/2014/main" id="{029F94EB-373C-453D-888F-0C8A69D7D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9" y="1417"/>
                <a:ext cx="78" cy="64"/>
              </a:xfrm>
              <a:custGeom>
                <a:avLst/>
                <a:gdLst>
                  <a:gd name="T0" fmla="*/ 0 w 35"/>
                  <a:gd name="T1" fmla="*/ 0 h 27"/>
                  <a:gd name="T2" fmla="*/ 388 w 35"/>
                  <a:gd name="T3" fmla="*/ 36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7">
                    <a:moveTo>
                      <a:pt x="0" y="0"/>
                    </a:moveTo>
                    <a:cubicBezTo>
                      <a:pt x="32" y="3"/>
                      <a:pt x="29" y="19"/>
                      <a:pt x="35" y="27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8" name="Freeform 896">
                <a:extLst>
                  <a:ext uri="{FF2B5EF4-FFF2-40B4-BE49-F238E27FC236}">
                    <a16:creationId xmlns:a16="http://schemas.microsoft.com/office/drawing/2014/main" id="{E15D98CE-F504-4977-A846-B20E0C0A1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4" y="1556"/>
                <a:ext cx="38" cy="21"/>
              </a:xfrm>
              <a:custGeom>
                <a:avLst/>
                <a:gdLst>
                  <a:gd name="T0" fmla="*/ 190 w 17"/>
                  <a:gd name="T1" fmla="*/ 28 h 9"/>
                  <a:gd name="T2" fmla="*/ 0 w 17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17" y="2"/>
                    </a:moveTo>
                    <a:cubicBezTo>
                      <a:pt x="17" y="2"/>
                      <a:pt x="1" y="0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9" name="Freeform 897">
                <a:extLst>
                  <a:ext uri="{FF2B5EF4-FFF2-40B4-BE49-F238E27FC236}">
                    <a16:creationId xmlns:a16="http://schemas.microsoft.com/office/drawing/2014/main" id="{0C9623F5-6143-46B7-90C1-BD607D36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483"/>
                <a:ext cx="42" cy="80"/>
              </a:xfrm>
              <a:custGeom>
                <a:avLst/>
                <a:gdLst>
                  <a:gd name="T0" fmla="*/ 206 w 19"/>
                  <a:gd name="T1" fmla="*/ 442 h 34"/>
                  <a:gd name="T2" fmla="*/ 9 w 19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19" y="34"/>
                    </a:moveTo>
                    <a:cubicBezTo>
                      <a:pt x="6" y="16"/>
                      <a:pt x="0" y="6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0" name="Freeform 898">
                <a:extLst>
                  <a:ext uri="{FF2B5EF4-FFF2-40B4-BE49-F238E27FC236}">
                    <a16:creationId xmlns:a16="http://schemas.microsoft.com/office/drawing/2014/main" id="{906739EA-76CA-4A0A-897A-9AFD23DC3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1464"/>
                <a:ext cx="36" cy="24"/>
              </a:xfrm>
              <a:custGeom>
                <a:avLst/>
                <a:gdLst>
                  <a:gd name="T0" fmla="*/ 182 w 16"/>
                  <a:gd name="T1" fmla="*/ 0 h 10"/>
                  <a:gd name="T2" fmla="*/ 0 w 16"/>
                  <a:gd name="T3" fmla="*/ 9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16" y="0"/>
                    </a:moveTo>
                    <a:cubicBezTo>
                      <a:pt x="14" y="8"/>
                      <a:pt x="9" y="10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1" name="Freeform 899">
                <a:extLst>
                  <a:ext uri="{FF2B5EF4-FFF2-40B4-BE49-F238E27FC236}">
                    <a16:creationId xmlns:a16="http://schemas.microsoft.com/office/drawing/2014/main" id="{865DDA64-CEEA-4B21-94F4-DC717A93F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1999"/>
                <a:ext cx="31" cy="130"/>
              </a:xfrm>
              <a:custGeom>
                <a:avLst/>
                <a:gdLst>
                  <a:gd name="T0" fmla="*/ 153 w 14"/>
                  <a:gd name="T1" fmla="*/ 726 h 55"/>
                  <a:gd name="T2" fmla="*/ 78 w 14"/>
                  <a:gd name="T3" fmla="*/ 631 h 55"/>
                  <a:gd name="T4" fmla="*/ 133 w 14"/>
                  <a:gd name="T5" fmla="*/ 503 h 55"/>
                  <a:gd name="T6" fmla="*/ 53 w 14"/>
                  <a:gd name="T7" fmla="*/ 357 h 55"/>
                  <a:gd name="T8" fmla="*/ 133 w 14"/>
                  <a:gd name="T9" fmla="*/ 196 h 55"/>
                  <a:gd name="T10" fmla="*/ 0 w 14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5">
                    <a:moveTo>
                      <a:pt x="14" y="55"/>
                    </a:moveTo>
                    <a:cubicBezTo>
                      <a:pt x="3" y="50"/>
                      <a:pt x="6" y="53"/>
                      <a:pt x="7" y="48"/>
                    </a:cubicBezTo>
                    <a:cubicBezTo>
                      <a:pt x="7" y="44"/>
                      <a:pt x="13" y="41"/>
                      <a:pt x="12" y="38"/>
                    </a:cubicBezTo>
                    <a:cubicBezTo>
                      <a:pt x="10" y="33"/>
                      <a:pt x="7" y="30"/>
                      <a:pt x="5" y="27"/>
                    </a:cubicBezTo>
                    <a:cubicBezTo>
                      <a:pt x="4" y="24"/>
                      <a:pt x="12" y="19"/>
                      <a:pt x="12" y="15"/>
                    </a:cubicBezTo>
                    <a:cubicBezTo>
                      <a:pt x="11" y="12"/>
                      <a:pt x="0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2" name="Freeform 900">
                <a:extLst>
                  <a:ext uri="{FF2B5EF4-FFF2-40B4-BE49-F238E27FC236}">
                    <a16:creationId xmlns:a16="http://schemas.microsoft.com/office/drawing/2014/main" id="{7C4844C4-8656-4654-88F2-016F28D74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63"/>
                <a:ext cx="31" cy="12"/>
              </a:xfrm>
              <a:custGeom>
                <a:avLst/>
                <a:gdLst>
                  <a:gd name="T0" fmla="*/ 153 w 14"/>
                  <a:gd name="T1" fmla="*/ 0 h 5"/>
                  <a:gd name="T2" fmla="*/ 0 w 14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14" y="0"/>
                    </a:moveTo>
                    <a:cubicBezTo>
                      <a:pt x="14" y="0"/>
                      <a:pt x="4" y="4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3" name="Freeform 901">
                <a:extLst>
                  <a:ext uri="{FF2B5EF4-FFF2-40B4-BE49-F238E27FC236}">
                    <a16:creationId xmlns:a16="http://schemas.microsoft.com/office/drawing/2014/main" id="{8A0BAFFC-C17C-43B7-ADD1-FF3C7E38A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827"/>
                <a:ext cx="42" cy="102"/>
              </a:xfrm>
              <a:custGeom>
                <a:avLst/>
                <a:gdLst>
                  <a:gd name="T0" fmla="*/ 186 w 19"/>
                  <a:gd name="T1" fmla="*/ 562 h 43"/>
                  <a:gd name="T2" fmla="*/ 133 w 19"/>
                  <a:gd name="T3" fmla="*/ 534 h 43"/>
                  <a:gd name="T4" fmla="*/ 195 w 19"/>
                  <a:gd name="T5" fmla="*/ 361 h 43"/>
                  <a:gd name="T6" fmla="*/ 97 w 19"/>
                  <a:gd name="T7" fmla="*/ 263 h 43"/>
                  <a:gd name="T8" fmla="*/ 141 w 19"/>
                  <a:gd name="T9" fmla="*/ 78 h 43"/>
                  <a:gd name="T10" fmla="*/ 0 w 19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3">
                    <a:moveTo>
                      <a:pt x="17" y="42"/>
                    </a:moveTo>
                    <a:cubicBezTo>
                      <a:pt x="10" y="42"/>
                      <a:pt x="12" y="43"/>
                      <a:pt x="12" y="40"/>
                    </a:cubicBezTo>
                    <a:cubicBezTo>
                      <a:pt x="12" y="36"/>
                      <a:pt x="19" y="29"/>
                      <a:pt x="18" y="27"/>
                    </a:cubicBezTo>
                    <a:cubicBezTo>
                      <a:pt x="16" y="24"/>
                      <a:pt x="11" y="22"/>
                      <a:pt x="9" y="20"/>
                    </a:cubicBezTo>
                    <a:cubicBezTo>
                      <a:pt x="7" y="18"/>
                      <a:pt x="14" y="8"/>
                      <a:pt x="13" y="6"/>
                    </a:cubicBezTo>
                    <a:cubicBezTo>
                      <a:pt x="11" y="3"/>
                      <a:pt x="1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4" name="Freeform 902">
                <a:extLst>
                  <a:ext uri="{FF2B5EF4-FFF2-40B4-BE49-F238E27FC236}">
                    <a16:creationId xmlns:a16="http://schemas.microsoft.com/office/drawing/2014/main" id="{8EA9A77B-334B-46A7-A579-B1B8F3D1D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1940"/>
                <a:ext cx="2" cy="29"/>
              </a:xfrm>
              <a:custGeom>
                <a:avLst/>
                <a:gdLst>
                  <a:gd name="T0" fmla="*/ 8 w 1"/>
                  <a:gd name="T1" fmla="*/ 0 h 12"/>
                  <a:gd name="T2" fmla="*/ 8 w 1"/>
                  <a:gd name="T3" fmla="*/ 16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1" y="0"/>
                    </a:moveTo>
                    <a:cubicBezTo>
                      <a:pt x="0" y="3"/>
                      <a:pt x="1" y="8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5" name="Freeform 903">
                <a:extLst>
                  <a:ext uri="{FF2B5EF4-FFF2-40B4-BE49-F238E27FC236}">
                    <a16:creationId xmlns:a16="http://schemas.microsoft.com/office/drawing/2014/main" id="{2DE028E4-5605-4644-9B61-8F7997346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1874"/>
                <a:ext cx="22" cy="17"/>
              </a:xfrm>
              <a:custGeom>
                <a:avLst/>
                <a:gdLst>
                  <a:gd name="T0" fmla="*/ 106 w 10"/>
                  <a:gd name="T1" fmla="*/ 0 h 7"/>
                  <a:gd name="T2" fmla="*/ 0 w 10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10" y="0"/>
                    </a:moveTo>
                    <a:cubicBezTo>
                      <a:pt x="10" y="0"/>
                      <a:pt x="2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6" name="Freeform 904">
                <a:extLst>
                  <a:ext uri="{FF2B5EF4-FFF2-40B4-BE49-F238E27FC236}">
                    <a16:creationId xmlns:a16="http://schemas.microsoft.com/office/drawing/2014/main" id="{39082CAC-CC98-4B8D-B802-791330475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884"/>
                <a:ext cx="18" cy="7"/>
              </a:xfrm>
              <a:custGeom>
                <a:avLst/>
                <a:gdLst>
                  <a:gd name="T0" fmla="*/ 92 w 8"/>
                  <a:gd name="T1" fmla="*/ 0 h 3"/>
                  <a:gd name="T2" fmla="*/ 0 w 8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4" y="1"/>
                      <a:pt x="1" y="2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7" name="Freeform 905">
                <a:extLst>
                  <a:ext uri="{FF2B5EF4-FFF2-40B4-BE49-F238E27FC236}">
                    <a16:creationId xmlns:a16="http://schemas.microsoft.com/office/drawing/2014/main" id="{28E5F8A0-90E2-48F3-BE4D-FAD243282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1827"/>
                <a:ext cx="18" cy="14"/>
              </a:xfrm>
              <a:custGeom>
                <a:avLst/>
                <a:gdLst>
                  <a:gd name="T0" fmla="*/ 0 w 8"/>
                  <a:gd name="T1" fmla="*/ 77 h 6"/>
                  <a:gd name="T2" fmla="*/ 92 w 8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8" y="4"/>
                      <a:pt x="8" y="4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8" name="Freeform 906">
                <a:extLst>
                  <a:ext uri="{FF2B5EF4-FFF2-40B4-BE49-F238E27FC236}">
                    <a16:creationId xmlns:a16="http://schemas.microsoft.com/office/drawing/2014/main" id="{84E3DDC0-ABEE-40F7-9D10-FEF4F49E8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087"/>
                <a:ext cx="31" cy="7"/>
              </a:xfrm>
              <a:custGeom>
                <a:avLst/>
                <a:gdLst>
                  <a:gd name="T0" fmla="*/ 153 w 14"/>
                  <a:gd name="T1" fmla="*/ 37 h 3"/>
                  <a:gd name="T2" fmla="*/ 0 w 14"/>
                  <a:gd name="T3" fmla="*/ 1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14" y="3"/>
                    </a:moveTo>
                    <a:cubicBezTo>
                      <a:pt x="10" y="1"/>
                      <a:pt x="1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9" name="Freeform 907">
                <a:extLst>
                  <a:ext uri="{FF2B5EF4-FFF2-40B4-BE49-F238E27FC236}">
                    <a16:creationId xmlns:a16="http://schemas.microsoft.com/office/drawing/2014/main" id="{EA501848-8481-46C9-952E-79D912155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1964"/>
                <a:ext cx="131" cy="219"/>
              </a:xfrm>
              <a:custGeom>
                <a:avLst/>
                <a:gdLst>
                  <a:gd name="T0" fmla="*/ 331 w 59"/>
                  <a:gd name="T1" fmla="*/ 1081 h 93"/>
                  <a:gd name="T2" fmla="*/ 502 w 59"/>
                  <a:gd name="T3" fmla="*/ 954 h 93"/>
                  <a:gd name="T4" fmla="*/ 602 w 59"/>
                  <a:gd name="T5" fmla="*/ 782 h 93"/>
                  <a:gd name="T6" fmla="*/ 602 w 59"/>
                  <a:gd name="T7" fmla="*/ 560 h 93"/>
                  <a:gd name="T8" fmla="*/ 611 w 59"/>
                  <a:gd name="T9" fmla="*/ 339 h 93"/>
                  <a:gd name="T10" fmla="*/ 537 w 59"/>
                  <a:gd name="T11" fmla="*/ 78 h 93"/>
                  <a:gd name="T12" fmla="*/ 286 w 59"/>
                  <a:gd name="T13" fmla="*/ 38 h 93"/>
                  <a:gd name="T14" fmla="*/ 109 w 59"/>
                  <a:gd name="T15" fmla="*/ 134 h 93"/>
                  <a:gd name="T16" fmla="*/ 64 w 59"/>
                  <a:gd name="T17" fmla="*/ 365 h 93"/>
                  <a:gd name="T18" fmla="*/ 20 w 59"/>
                  <a:gd name="T19" fmla="*/ 704 h 93"/>
                  <a:gd name="T20" fmla="*/ 64 w 59"/>
                  <a:gd name="T21" fmla="*/ 848 h 93"/>
                  <a:gd name="T22" fmla="*/ 331 w 59"/>
                  <a:gd name="T23" fmla="*/ 1081 h 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93">
                    <a:moveTo>
                      <a:pt x="30" y="83"/>
                    </a:moveTo>
                    <a:cubicBezTo>
                      <a:pt x="38" y="80"/>
                      <a:pt x="39" y="76"/>
                      <a:pt x="46" y="73"/>
                    </a:cubicBezTo>
                    <a:cubicBezTo>
                      <a:pt x="53" y="70"/>
                      <a:pt x="55" y="66"/>
                      <a:pt x="55" y="60"/>
                    </a:cubicBezTo>
                    <a:cubicBezTo>
                      <a:pt x="56" y="53"/>
                      <a:pt x="55" y="48"/>
                      <a:pt x="55" y="43"/>
                    </a:cubicBezTo>
                    <a:cubicBezTo>
                      <a:pt x="54" y="38"/>
                      <a:pt x="55" y="33"/>
                      <a:pt x="56" y="26"/>
                    </a:cubicBezTo>
                    <a:cubicBezTo>
                      <a:pt x="57" y="19"/>
                      <a:pt x="59" y="13"/>
                      <a:pt x="49" y="6"/>
                    </a:cubicBezTo>
                    <a:cubicBezTo>
                      <a:pt x="40" y="0"/>
                      <a:pt x="36" y="1"/>
                      <a:pt x="26" y="3"/>
                    </a:cubicBezTo>
                    <a:cubicBezTo>
                      <a:pt x="16" y="5"/>
                      <a:pt x="15" y="4"/>
                      <a:pt x="10" y="10"/>
                    </a:cubicBezTo>
                    <a:cubicBezTo>
                      <a:pt x="5" y="16"/>
                      <a:pt x="7" y="21"/>
                      <a:pt x="6" y="28"/>
                    </a:cubicBezTo>
                    <a:cubicBezTo>
                      <a:pt x="4" y="35"/>
                      <a:pt x="0" y="47"/>
                      <a:pt x="2" y="54"/>
                    </a:cubicBezTo>
                    <a:cubicBezTo>
                      <a:pt x="5" y="62"/>
                      <a:pt x="5" y="55"/>
                      <a:pt x="6" y="65"/>
                    </a:cubicBezTo>
                    <a:cubicBezTo>
                      <a:pt x="7" y="75"/>
                      <a:pt x="14" y="93"/>
                      <a:pt x="30" y="8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0" name="Freeform 908">
                <a:extLst>
                  <a:ext uri="{FF2B5EF4-FFF2-40B4-BE49-F238E27FC236}">
                    <a16:creationId xmlns:a16="http://schemas.microsoft.com/office/drawing/2014/main" id="{980B6029-979D-493C-8263-200598630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0" y="1981"/>
                <a:ext cx="51" cy="188"/>
              </a:xfrm>
              <a:custGeom>
                <a:avLst/>
                <a:gdLst>
                  <a:gd name="T0" fmla="*/ 35 w 23"/>
                  <a:gd name="T1" fmla="*/ 348 h 80"/>
                  <a:gd name="T2" fmla="*/ 89 w 23"/>
                  <a:gd name="T3" fmla="*/ 884 h 80"/>
                  <a:gd name="T4" fmla="*/ 251 w 23"/>
                  <a:gd name="T5" fmla="*/ 1011 h 80"/>
                  <a:gd name="T6" fmla="*/ 118 w 23"/>
                  <a:gd name="T7" fmla="*/ 752 h 80"/>
                  <a:gd name="T8" fmla="*/ 78 w 23"/>
                  <a:gd name="T9" fmla="*/ 609 h 80"/>
                  <a:gd name="T10" fmla="*/ 118 w 23"/>
                  <a:gd name="T11" fmla="*/ 270 h 80"/>
                  <a:gd name="T12" fmla="*/ 162 w 23"/>
                  <a:gd name="T13" fmla="*/ 38 h 80"/>
                  <a:gd name="T14" fmla="*/ 197 w 23"/>
                  <a:gd name="T15" fmla="*/ 0 h 80"/>
                  <a:gd name="T16" fmla="*/ 35 w 23"/>
                  <a:gd name="T17" fmla="*/ 348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80">
                    <a:moveTo>
                      <a:pt x="3" y="27"/>
                    </a:moveTo>
                    <a:cubicBezTo>
                      <a:pt x="0" y="44"/>
                      <a:pt x="4" y="64"/>
                      <a:pt x="8" y="68"/>
                    </a:cubicBezTo>
                    <a:cubicBezTo>
                      <a:pt x="15" y="74"/>
                      <a:pt x="15" y="80"/>
                      <a:pt x="23" y="78"/>
                    </a:cubicBezTo>
                    <a:cubicBezTo>
                      <a:pt x="16" y="76"/>
                      <a:pt x="12" y="65"/>
                      <a:pt x="11" y="58"/>
                    </a:cubicBezTo>
                    <a:cubicBezTo>
                      <a:pt x="10" y="48"/>
                      <a:pt x="10" y="55"/>
                      <a:pt x="7" y="47"/>
                    </a:cubicBezTo>
                    <a:cubicBezTo>
                      <a:pt x="5" y="40"/>
                      <a:pt x="9" y="28"/>
                      <a:pt x="11" y="21"/>
                    </a:cubicBezTo>
                    <a:cubicBezTo>
                      <a:pt x="12" y="14"/>
                      <a:pt x="10" y="9"/>
                      <a:pt x="15" y="3"/>
                    </a:cubicBezTo>
                    <a:cubicBezTo>
                      <a:pt x="16" y="2"/>
                      <a:pt x="17" y="1"/>
                      <a:pt x="18" y="0"/>
                    </a:cubicBezTo>
                    <a:cubicBezTo>
                      <a:pt x="11" y="2"/>
                      <a:pt x="6" y="13"/>
                      <a:pt x="3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1" name="Freeform 909">
                <a:extLst>
                  <a:ext uri="{FF2B5EF4-FFF2-40B4-BE49-F238E27FC236}">
                    <a16:creationId xmlns:a16="http://schemas.microsoft.com/office/drawing/2014/main" id="{A7679FDC-6B20-44D7-B96C-38CAAB255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1973"/>
                <a:ext cx="44" cy="151"/>
              </a:xfrm>
              <a:custGeom>
                <a:avLst/>
                <a:gdLst>
                  <a:gd name="T0" fmla="*/ 44 w 20"/>
                  <a:gd name="T1" fmla="*/ 28 h 64"/>
                  <a:gd name="T2" fmla="*/ 117 w 20"/>
                  <a:gd name="T3" fmla="*/ 290 h 64"/>
                  <a:gd name="T4" fmla="*/ 106 w 20"/>
                  <a:gd name="T5" fmla="*/ 512 h 64"/>
                  <a:gd name="T6" fmla="*/ 106 w 20"/>
                  <a:gd name="T7" fmla="*/ 734 h 64"/>
                  <a:gd name="T8" fmla="*/ 88 w 20"/>
                  <a:gd name="T9" fmla="*/ 840 h 64"/>
                  <a:gd name="T10" fmla="*/ 202 w 20"/>
                  <a:gd name="T11" fmla="*/ 422 h 64"/>
                  <a:gd name="T12" fmla="*/ 0 w 20"/>
                  <a:gd name="T13" fmla="*/ 0 h 64"/>
                  <a:gd name="T14" fmla="*/ 44 w 20"/>
                  <a:gd name="T15" fmla="*/ 28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64">
                    <a:moveTo>
                      <a:pt x="4" y="2"/>
                    </a:moveTo>
                    <a:cubicBezTo>
                      <a:pt x="14" y="9"/>
                      <a:pt x="12" y="15"/>
                      <a:pt x="11" y="22"/>
                    </a:cubicBezTo>
                    <a:cubicBezTo>
                      <a:pt x="10" y="29"/>
                      <a:pt x="9" y="34"/>
                      <a:pt x="10" y="39"/>
                    </a:cubicBezTo>
                    <a:cubicBezTo>
                      <a:pt x="10" y="44"/>
                      <a:pt x="11" y="49"/>
                      <a:pt x="10" y="56"/>
                    </a:cubicBezTo>
                    <a:cubicBezTo>
                      <a:pt x="10" y="59"/>
                      <a:pt x="10" y="62"/>
                      <a:pt x="8" y="64"/>
                    </a:cubicBezTo>
                    <a:cubicBezTo>
                      <a:pt x="16" y="58"/>
                      <a:pt x="17" y="45"/>
                      <a:pt x="19" y="32"/>
                    </a:cubicBezTo>
                    <a:cubicBezTo>
                      <a:pt x="20" y="18"/>
                      <a:pt x="9" y="3"/>
                      <a:pt x="0" y="0"/>
                    </a:cubicBezTo>
                    <a:cubicBezTo>
                      <a:pt x="1" y="0"/>
                      <a:pt x="2" y="1"/>
                      <a:pt x="4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2" name="Freeform 910">
                <a:extLst>
                  <a:ext uri="{FF2B5EF4-FFF2-40B4-BE49-F238E27FC236}">
                    <a16:creationId xmlns:a16="http://schemas.microsoft.com/office/drawing/2014/main" id="{AA24A97C-1BAB-481D-897B-06126CA56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8" y="1782"/>
                <a:ext cx="126" cy="194"/>
              </a:xfrm>
              <a:custGeom>
                <a:avLst/>
                <a:gdLst>
                  <a:gd name="T0" fmla="*/ 225 w 57"/>
                  <a:gd name="T1" fmla="*/ 1086 h 82"/>
                  <a:gd name="T2" fmla="*/ 420 w 57"/>
                  <a:gd name="T3" fmla="*/ 991 h 82"/>
                  <a:gd name="T4" fmla="*/ 617 w 57"/>
                  <a:gd name="T5" fmla="*/ 717 h 82"/>
                  <a:gd name="T6" fmla="*/ 573 w 57"/>
                  <a:gd name="T7" fmla="*/ 409 h 82"/>
                  <a:gd name="T8" fmla="*/ 420 w 57"/>
                  <a:gd name="T9" fmla="*/ 12 h 82"/>
                  <a:gd name="T10" fmla="*/ 133 w 57"/>
                  <a:gd name="T11" fmla="*/ 156 h 82"/>
                  <a:gd name="T12" fmla="*/ 9 w 57"/>
                  <a:gd name="T13" fmla="*/ 492 h 82"/>
                  <a:gd name="T14" fmla="*/ 33 w 57"/>
                  <a:gd name="T15" fmla="*/ 700 h 82"/>
                  <a:gd name="T16" fmla="*/ 64 w 57"/>
                  <a:gd name="T17" fmla="*/ 1036 h 82"/>
                  <a:gd name="T18" fmla="*/ 225 w 57"/>
                  <a:gd name="T19" fmla="*/ 1086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82">
                    <a:moveTo>
                      <a:pt x="21" y="82"/>
                    </a:moveTo>
                    <a:cubicBezTo>
                      <a:pt x="26" y="82"/>
                      <a:pt x="32" y="79"/>
                      <a:pt x="39" y="75"/>
                    </a:cubicBezTo>
                    <a:cubicBezTo>
                      <a:pt x="46" y="72"/>
                      <a:pt x="57" y="63"/>
                      <a:pt x="57" y="54"/>
                    </a:cubicBezTo>
                    <a:cubicBezTo>
                      <a:pt x="57" y="45"/>
                      <a:pt x="53" y="41"/>
                      <a:pt x="53" y="31"/>
                    </a:cubicBezTo>
                    <a:cubicBezTo>
                      <a:pt x="53" y="22"/>
                      <a:pt x="57" y="1"/>
                      <a:pt x="39" y="1"/>
                    </a:cubicBezTo>
                    <a:cubicBezTo>
                      <a:pt x="21" y="0"/>
                      <a:pt x="18" y="4"/>
                      <a:pt x="12" y="12"/>
                    </a:cubicBezTo>
                    <a:cubicBezTo>
                      <a:pt x="7" y="20"/>
                      <a:pt x="2" y="31"/>
                      <a:pt x="1" y="37"/>
                    </a:cubicBezTo>
                    <a:cubicBezTo>
                      <a:pt x="0" y="44"/>
                      <a:pt x="2" y="47"/>
                      <a:pt x="3" y="53"/>
                    </a:cubicBezTo>
                    <a:cubicBezTo>
                      <a:pt x="5" y="59"/>
                      <a:pt x="1" y="74"/>
                      <a:pt x="6" y="78"/>
                    </a:cubicBezTo>
                    <a:cubicBezTo>
                      <a:pt x="9" y="79"/>
                      <a:pt x="15" y="82"/>
                      <a:pt x="21" y="8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3" name="Freeform 911">
                <a:extLst>
                  <a:ext uri="{FF2B5EF4-FFF2-40B4-BE49-F238E27FC236}">
                    <a16:creationId xmlns:a16="http://schemas.microsoft.com/office/drawing/2014/main" id="{5D18BE4F-AD08-4FCA-A894-32CDE446B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790"/>
                <a:ext cx="53" cy="167"/>
              </a:xfrm>
              <a:custGeom>
                <a:avLst/>
                <a:gdLst>
                  <a:gd name="T0" fmla="*/ 0 w 24"/>
                  <a:gd name="T1" fmla="*/ 913 h 71"/>
                  <a:gd name="T2" fmla="*/ 0 w 24"/>
                  <a:gd name="T3" fmla="*/ 924 h 71"/>
                  <a:gd name="T4" fmla="*/ 239 w 24"/>
                  <a:gd name="T5" fmla="*/ 560 h 71"/>
                  <a:gd name="T6" fmla="*/ 214 w 24"/>
                  <a:gd name="T7" fmla="*/ 261 h 71"/>
                  <a:gd name="T8" fmla="*/ 44 w 24"/>
                  <a:gd name="T9" fmla="*/ 0 h 71"/>
                  <a:gd name="T10" fmla="*/ 108 w 24"/>
                  <a:gd name="T11" fmla="*/ 365 h 71"/>
                  <a:gd name="T12" fmla="*/ 161 w 24"/>
                  <a:gd name="T13" fmla="*/ 663 h 71"/>
                  <a:gd name="T14" fmla="*/ 0 w 24"/>
                  <a:gd name="T15" fmla="*/ 913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71">
                    <a:moveTo>
                      <a:pt x="0" y="70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9" y="67"/>
                      <a:pt x="21" y="62"/>
                      <a:pt x="22" y="43"/>
                    </a:cubicBezTo>
                    <a:cubicBezTo>
                      <a:pt x="24" y="24"/>
                      <a:pt x="20" y="26"/>
                      <a:pt x="20" y="20"/>
                    </a:cubicBezTo>
                    <a:cubicBezTo>
                      <a:pt x="20" y="14"/>
                      <a:pt x="15" y="2"/>
                      <a:pt x="4" y="0"/>
                    </a:cubicBezTo>
                    <a:cubicBezTo>
                      <a:pt x="13" y="5"/>
                      <a:pt x="11" y="20"/>
                      <a:pt x="10" y="28"/>
                    </a:cubicBezTo>
                    <a:cubicBezTo>
                      <a:pt x="10" y="38"/>
                      <a:pt x="15" y="42"/>
                      <a:pt x="15" y="51"/>
                    </a:cubicBezTo>
                    <a:cubicBezTo>
                      <a:pt x="14" y="58"/>
                      <a:pt x="7" y="66"/>
                      <a:pt x="0" y="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4" name="Freeform 912">
                <a:extLst>
                  <a:ext uri="{FF2B5EF4-FFF2-40B4-BE49-F238E27FC236}">
                    <a16:creationId xmlns:a16="http://schemas.microsoft.com/office/drawing/2014/main" id="{8C6FD83D-A2E0-4E33-BFD0-960CE2D6A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6" y="1792"/>
                <a:ext cx="75" cy="198"/>
              </a:xfrm>
              <a:custGeom>
                <a:avLst/>
                <a:gdLst>
                  <a:gd name="T0" fmla="*/ 44 w 34"/>
                  <a:gd name="T1" fmla="*/ 811 h 84"/>
                  <a:gd name="T2" fmla="*/ 117 w 34"/>
                  <a:gd name="T3" fmla="*/ 966 h 84"/>
                  <a:gd name="T4" fmla="*/ 364 w 34"/>
                  <a:gd name="T5" fmla="*/ 1023 h 84"/>
                  <a:gd name="T6" fmla="*/ 364 w 34"/>
                  <a:gd name="T7" fmla="*/ 1011 h 84"/>
                  <a:gd name="T8" fmla="*/ 331 w 34"/>
                  <a:gd name="T9" fmla="*/ 1023 h 84"/>
                  <a:gd name="T10" fmla="*/ 170 w 34"/>
                  <a:gd name="T11" fmla="*/ 966 h 84"/>
                  <a:gd name="T12" fmla="*/ 141 w 34"/>
                  <a:gd name="T13" fmla="*/ 644 h 84"/>
                  <a:gd name="T14" fmla="*/ 117 w 34"/>
                  <a:gd name="T15" fmla="*/ 434 h 84"/>
                  <a:gd name="T16" fmla="*/ 238 w 34"/>
                  <a:gd name="T17" fmla="*/ 106 h 84"/>
                  <a:gd name="T18" fmla="*/ 311 w 34"/>
                  <a:gd name="T19" fmla="*/ 0 h 84"/>
                  <a:gd name="T20" fmla="*/ 44 w 34"/>
                  <a:gd name="T21" fmla="*/ 328 h 84"/>
                  <a:gd name="T22" fmla="*/ 44 w 34"/>
                  <a:gd name="T23" fmla="*/ 811 h 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84">
                    <a:moveTo>
                      <a:pt x="4" y="62"/>
                    </a:moveTo>
                    <a:cubicBezTo>
                      <a:pt x="8" y="70"/>
                      <a:pt x="6" y="69"/>
                      <a:pt x="11" y="74"/>
                    </a:cubicBezTo>
                    <a:cubicBezTo>
                      <a:pt x="16" y="79"/>
                      <a:pt x="22" y="84"/>
                      <a:pt x="34" y="78"/>
                    </a:cubicBezTo>
                    <a:cubicBezTo>
                      <a:pt x="34" y="77"/>
                      <a:pt x="34" y="77"/>
                      <a:pt x="34" y="77"/>
                    </a:cubicBezTo>
                    <a:cubicBezTo>
                      <a:pt x="33" y="77"/>
                      <a:pt x="32" y="78"/>
                      <a:pt x="31" y="78"/>
                    </a:cubicBezTo>
                    <a:cubicBezTo>
                      <a:pt x="25" y="78"/>
                      <a:pt x="19" y="75"/>
                      <a:pt x="16" y="74"/>
                    </a:cubicBezTo>
                    <a:cubicBezTo>
                      <a:pt x="11" y="70"/>
                      <a:pt x="15" y="55"/>
                      <a:pt x="13" y="49"/>
                    </a:cubicBezTo>
                    <a:cubicBezTo>
                      <a:pt x="12" y="43"/>
                      <a:pt x="10" y="40"/>
                      <a:pt x="11" y="33"/>
                    </a:cubicBezTo>
                    <a:cubicBezTo>
                      <a:pt x="12" y="27"/>
                      <a:pt x="17" y="16"/>
                      <a:pt x="22" y="8"/>
                    </a:cubicBezTo>
                    <a:cubicBezTo>
                      <a:pt x="25" y="5"/>
                      <a:pt x="27" y="2"/>
                      <a:pt x="29" y="0"/>
                    </a:cubicBezTo>
                    <a:cubicBezTo>
                      <a:pt x="14" y="4"/>
                      <a:pt x="7" y="17"/>
                      <a:pt x="4" y="25"/>
                    </a:cubicBezTo>
                    <a:cubicBezTo>
                      <a:pt x="1" y="33"/>
                      <a:pt x="0" y="54"/>
                      <a:pt x="4" y="6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5" name="Freeform 913">
                <a:extLst>
                  <a:ext uri="{FF2B5EF4-FFF2-40B4-BE49-F238E27FC236}">
                    <a16:creationId xmlns:a16="http://schemas.microsoft.com/office/drawing/2014/main" id="{8DF73F07-A759-4291-8D16-1AA18773A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1601"/>
                <a:ext cx="165" cy="198"/>
              </a:xfrm>
              <a:custGeom>
                <a:avLst/>
                <a:gdLst>
                  <a:gd name="T0" fmla="*/ 649 w 75"/>
                  <a:gd name="T1" fmla="*/ 1023 h 84"/>
                  <a:gd name="T2" fmla="*/ 766 w 75"/>
                  <a:gd name="T3" fmla="*/ 644 h 84"/>
                  <a:gd name="T4" fmla="*/ 638 w 75"/>
                  <a:gd name="T5" fmla="*/ 144 h 84"/>
                  <a:gd name="T6" fmla="*/ 266 w 75"/>
                  <a:gd name="T7" fmla="*/ 78 h 84"/>
                  <a:gd name="T8" fmla="*/ 64 w 75"/>
                  <a:gd name="T9" fmla="*/ 290 h 84"/>
                  <a:gd name="T10" fmla="*/ 20 w 75"/>
                  <a:gd name="T11" fmla="*/ 618 h 84"/>
                  <a:gd name="T12" fmla="*/ 213 w 75"/>
                  <a:gd name="T13" fmla="*/ 889 h 84"/>
                  <a:gd name="T14" fmla="*/ 649 w 75"/>
                  <a:gd name="T15" fmla="*/ 1023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84">
                    <a:moveTo>
                      <a:pt x="61" y="78"/>
                    </a:moveTo>
                    <a:cubicBezTo>
                      <a:pt x="75" y="70"/>
                      <a:pt x="71" y="62"/>
                      <a:pt x="72" y="49"/>
                    </a:cubicBezTo>
                    <a:cubicBezTo>
                      <a:pt x="73" y="36"/>
                      <a:pt x="70" y="21"/>
                      <a:pt x="60" y="11"/>
                    </a:cubicBezTo>
                    <a:cubicBezTo>
                      <a:pt x="50" y="2"/>
                      <a:pt x="41" y="0"/>
                      <a:pt x="25" y="6"/>
                    </a:cubicBezTo>
                    <a:cubicBezTo>
                      <a:pt x="8" y="11"/>
                      <a:pt x="12" y="12"/>
                      <a:pt x="6" y="22"/>
                    </a:cubicBezTo>
                    <a:cubicBezTo>
                      <a:pt x="0" y="33"/>
                      <a:pt x="0" y="34"/>
                      <a:pt x="2" y="47"/>
                    </a:cubicBezTo>
                    <a:cubicBezTo>
                      <a:pt x="5" y="61"/>
                      <a:pt x="11" y="60"/>
                      <a:pt x="20" y="68"/>
                    </a:cubicBezTo>
                    <a:cubicBezTo>
                      <a:pt x="28" y="76"/>
                      <a:pt x="37" y="84"/>
                      <a:pt x="61" y="7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6" name="Freeform 914">
                <a:extLst>
                  <a:ext uri="{FF2B5EF4-FFF2-40B4-BE49-F238E27FC236}">
                    <a16:creationId xmlns:a16="http://schemas.microsoft.com/office/drawing/2014/main" id="{759EADD1-0DD3-4CB2-BED9-EF412A58D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035"/>
                <a:ext cx="47" cy="9"/>
              </a:xfrm>
              <a:custGeom>
                <a:avLst/>
                <a:gdLst>
                  <a:gd name="T0" fmla="*/ 235 w 21"/>
                  <a:gd name="T1" fmla="*/ 45 h 4"/>
                  <a:gd name="T2" fmla="*/ 0 w 2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21" y="4"/>
                    </a:moveTo>
                    <a:cubicBezTo>
                      <a:pt x="18" y="0"/>
                      <a:pt x="6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7" name="Freeform 915">
                <a:extLst>
                  <a:ext uri="{FF2B5EF4-FFF2-40B4-BE49-F238E27FC236}">
                    <a16:creationId xmlns:a16="http://schemas.microsoft.com/office/drawing/2014/main" id="{CA1D533F-1907-4BC4-9B92-9B255C424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2044"/>
                <a:ext cx="7" cy="5"/>
              </a:xfrm>
              <a:custGeom>
                <a:avLst/>
                <a:gdLst>
                  <a:gd name="T0" fmla="*/ 37 w 3"/>
                  <a:gd name="T1" fmla="*/ 33 h 2"/>
                  <a:gd name="T2" fmla="*/ 0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1" y="2"/>
                      <a:pt x="2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8" name="Freeform 916">
                <a:extLst>
                  <a:ext uri="{FF2B5EF4-FFF2-40B4-BE49-F238E27FC236}">
                    <a16:creationId xmlns:a16="http://schemas.microsoft.com/office/drawing/2014/main" id="{A847A4B5-513B-4D19-A4E7-2347F5C76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1639"/>
                <a:ext cx="17" cy="122"/>
              </a:xfrm>
              <a:custGeom>
                <a:avLst/>
                <a:gdLst>
                  <a:gd name="T0" fmla="*/ 68 w 8"/>
                  <a:gd name="T1" fmla="*/ 671 h 52"/>
                  <a:gd name="T2" fmla="*/ 77 w 8"/>
                  <a:gd name="T3" fmla="*/ 519 h 52"/>
                  <a:gd name="T4" fmla="*/ 28 w 8"/>
                  <a:gd name="T5" fmla="*/ 375 h 52"/>
                  <a:gd name="T6" fmla="*/ 19 w 8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2">
                    <a:moveTo>
                      <a:pt x="7" y="52"/>
                    </a:moveTo>
                    <a:cubicBezTo>
                      <a:pt x="6" y="47"/>
                      <a:pt x="8" y="44"/>
                      <a:pt x="8" y="40"/>
                    </a:cubicBezTo>
                    <a:cubicBezTo>
                      <a:pt x="7" y="34"/>
                      <a:pt x="5" y="34"/>
                      <a:pt x="3" y="29"/>
                    </a:cubicBezTo>
                    <a:cubicBezTo>
                      <a:pt x="1" y="22"/>
                      <a:pt x="0" y="5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9" name="Freeform 917">
                <a:extLst>
                  <a:ext uri="{FF2B5EF4-FFF2-40B4-BE49-F238E27FC236}">
                    <a16:creationId xmlns:a16="http://schemas.microsoft.com/office/drawing/2014/main" id="{E1744331-4178-4FED-BFE0-DFA8F7EF2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655"/>
                <a:ext cx="23" cy="7"/>
              </a:xfrm>
              <a:custGeom>
                <a:avLst/>
                <a:gdLst>
                  <a:gd name="T0" fmla="*/ 122 w 10"/>
                  <a:gd name="T1" fmla="*/ 37 h 3"/>
                  <a:gd name="T2" fmla="*/ 0 w 10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">
                    <a:moveTo>
                      <a:pt x="10" y="3"/>
                    </a:moveTo>
                    <a:cubicBezTo>
                      <a:pt x="6" y="2"/>
                      <a:pt x="2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0" name="Freeform 918">
                <a:extLst>
                  <a:ext uri="{FF2B5EF4-FFF2-40B4-BE49-F238E27FC236}">
                    <a16:creationId xmlns:a16="http://schemas.microsoft.com/office/drawing/2014/main" id="{FCD023E0-82EA-4838-A4C6-2ABB8DFA0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1377"/>
                <a:ext cx="194" cy="250"/>
              </a:xfrm>
              <a:custGeom>
                <a:avLst/>
                <a:gdLst>
                  <a:gd name="T0" fmla="*/ 633 w 88"/>
                  <a:gd name="T1" fmla="*/ 1351 h 106"/>
                  <a:gd name="T2" fmla="*/ 888 w 88"/>
                  <a:gd name="T3" fmla="*/ 1073 h 106"/>
                  <a:gd name="T4" fmla="*/ 933 w 88"/>
                  <a:gd name="T5" fmla="*/ 618 h 106"/>
                  <a:gd name="T6" fmla="*/ 816 w 88"/>
                  <a:gd name="T7" fmla="*/ 356 h 106"/>
                  <a:gd name="T8" fmla="*/ 492 w 88"/>
                  <a:gd name="T9" fmla="*/ 134 h 106"/>
                  <a:gd name="T10" fmla="*/ 428 w 88"/>
                  <a:gd name="T11" fmla="*/ 12 h 106"/>
                  <a:gd name="T12" fmla="*/ 117 w 88"/>
                  <a:gd name="T13" fmla="*/ 524 h 106"/>
                  <a:gd name="T14" fmla="*/ 141 w 88"/>
                  <a:gd name="T15" fmla="*/ 958 h 106"/>
                  <a:gd name="T16" fmla="*/ 384 w 88"/>
                  <a:gd name="T17" fmla="*/ 1236 h 106"/>
                  <a:gd name="T18" fmla="*/ 633 w 88"/>
                  <a:gd name="T19" fmla="*/ 1351 h 10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8" h="106">
                    <a:moveTo>
                      <a:pt x="59" y="103"/>
                    </a:moveTo>
                    <a:cubicBezTo>
                      <a:pt x="79" y="97"/>
                      <a:pt x="81" y="95"/>
                      <a:pt x="83" y="82"/>
                    </a:cubicBezTo>
                    <a:cubicBezTo>
                      <a:pt x="85" y="68"/>
                      <a:pt x="88" y="56"/>
                      <a:pt x="87" y="47"/>
                    </a:cubicBezTo>
                    <a:cubicBezTo>
                      <a:pt x="86" y="38"/>
                      <a:pt x="84" y="38"/>
                      <a:pt x="76" y="27"/>
                    </a:cubicBezTo>
                    <a:cubicBezTo>
                      <a:pt x="67" y="15"/>
                      <a:pt x="56" y="9"/>
                      <a:pt x="46" y="10"/>
                    </a:cubicBezTo>
                    <a:cubicBezTo>
                      <a:pt x="36" y="11"/>
                      <a:pt x="49" y="0"/>
                      <a:pt x="40" y="1"/>
                    </a:cubicBezTo>
                    <a:cubicBezTo>
                      <a:pt x="31" y="3"/>
                      <a:pt x="20" y="27"/>
                      <a:pt x="11" y="40"/>
                    </a:cubicBezTo>
                    <a:cubicBezTo>
                      <a:pt x="2" y="53"/>
                      <a:pt x="0" y="69"/>
                      <a:pt x="13" y="73"/>
                    </a:cubicBezTo>
                    <a:cubicBezTo>
                      <a:pt x="25" y="78"/>
                      <a:pt x="32" y="86"/>
                      <a:pt x="36" y="94"/>
                    </a:cubicBezTo>
                    <a:cubicBezTo>
                      <a:pt x="40" y="102"/>
                      <a:pt x="51" y="106"/>
                      <a:pt x="59" y="10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1" name="Freeform 919">
                <a:extLst>
                  <a:ext uri="{FF2B5EF4-FFF2-40B4-BE49-F238E27FC236}">
                    <a16:creationId xmlns:a16="http://schemas.microsoft.com/office/drawing/2014/main" id="{3EA82FD3-8A56-492C-85C6-A6343216F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1" y="1884"/>
                <a:ext cx="13" cy="9"/>
              </a:xfrm>
              <a:custGeom>
                <a:avLst/>
                <a:gdLst>
                  <a:gd name="T0" fmla="*/ 61 w 6"/>
                  <a:gd name="T1" fmla="*/ 11 h 4"/>
                  <a:gd name="T2" fmla="*/ 20 w 6"/>
                  <a:gd name="T3" fmla="*/ 45 h 4"/>
                  <a:gd name="T4" fmla="*/ 0 w 6"/>
                  <a:gd name="T5" fmla="*/ 0 h 4"/>
                  <a:gd name="T6" fmla="*/ 61 w 6"/>
                  <a:gd name="T7" fmla="*/ 1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6" y="1"/>
                    </a:moveTo>
                    <a:cubicBezTo>
                      <a:pt x="4" y="2"/>
                      <a:pt x="4" y="4"/>
                      <a:pt x="2" y="4"/>
                    </a:cubicBezTo>
                    <a:cubicBezTo>
                      <a:pt x="2" y="2"/>
                      <a:pt x="0" y="2"/>
                      <a:pt x="0" y="0"/>
                    </a:cubicBezTo>
                    <a:cubicBezTo>
                      <a:pt x="1" y="1"/>
                      <a:pt x="5" y="2"/>
                      <a:pt x="6" y="1"/>
                    </a:cubicBezTo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2" name="Freeform 920">
                <a:extLst>
                  <a:ext uri="{FF2B5EF4-FFF2-40B4-BE49-F238E27FC236}">
                    <a16:creationId xmlns:a16="http://schemas.microsoft.com/office/drawing/2014/main" id="{DDEFC121-3690-4508-BEB6-CAB6CDCB7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1610"/>
                <a:ext cx="86" cy="180"/>
              </a:xfrm>
              <a:custGeom>
                <a:avLst/>
                <a:gdLst>
                  <a:gd name="T0" fmla="*/ 117 w 39"/>
                  <a:gd name="T1" fmla="*/ 981 h 76"/>
                  <a:gd name="T2" fmla="*/ 238 w 39"/>
                  <a:gd name="T3" fmla="*/ 599 h 76"/>
                  <a:gd name="T4" fmla="*/ 108 w 39"/>
                  <a:gd name="T5" fmla="*/ 95 h 76"/>
                  <a:gd name="T6" fmla="*/ 0 w 39"/>
                  <a:gd name="T7" fmla="*/ 0 h 76"/>
                  <a:gd name="T8" fmla="*/ 291 w 39"/>
                  <a:gd name="T9" fmla="*/ 263 h 76"/>
                  <a:gd name="T10" fmla="*/ 64 w 39"/>
                  <a:gd name="T11" fmla="*/ 1009 h 76"/>
                  <a:gd name="T12" fmla="*/ 9 w 39"/>
                  <a:gd name="T13" fmla="*/ 1009 h 76"/>
                  <a:gd name="T14" fmla="*/ 117 w 39"/>
                  <a:gd name="T15" fmla="*/ 981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76">
                    <a:moveTo>
                      <a:pt x="11" y="74"/>
                    </a:moveTo>
                    <a:cubicBezTo>
                      <a:pt x="25" y="66"/>
                      <a:pt x="21" y="58"/>
                      <a:pt x="22" y="45"/>
                    </a:cubicBezTo>
                    <a:cubicBezTo>
                      <a:pt x="23" y="32"/>
                      <a:pt x="20" y="17"/>
                      <a:pt x="10" y="7"/>
                    </a:cubicBezTo>
                    <a:cubicBezTo>
                      <a:pt x="6" y="4"/>
                      <a:pt x="3" y="2"/>
                      <a:pt x="0" y="0"/>
                    </a:cubicBezTo>
                    <a:cubicBezTo>
                      <a:pt x="11" y="2"/>
                      <a:pt x="21" y="8"/>
                      <a:pt x="27" y="20"/>
                    </a:cubicBezTo>
                    <a:cubicBezTo>
                      <a:pt x="34" y="32"/>
                      <a:pt x="39" y="73"/>
                      <a:pt x="6" y="76"/>
                    </a:cubicBezTo>
                    <a:cubicBezTo>
                      <a:pt x="4" y="76"/>
                      <a:pt x="3" y="76"/>
                      <a:pt x="1" y="76"/>
                    </a:cubicBezTo>
                    <a:cubicBezTo>
                      <a:pt x="4" y="75"/>
                      <a:pt x="7" y="75"/>
                      <a:pt x="11" y="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3" name="Freeform 921">
                <a:extLst>
                  <a:ext uri="{FF2B5EF4-FFF2-40B4-BE49-F238E27FC236}">
                    <a16:creationId xmlns:a16="http://schemas.microsoft.com/office/drawing/2014/main" id="{EE459063-F3E7-446D-A38B-BFFBBD226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325"/>
                <a:ext cx="16" cy="122"/>
              </a:xfrm>
              <a:custGeom>
                <a:avLst/>
                <a:gdLst>
                  <a:gd name="T0" fmla="*/ 48 w 7"/>
                  <a:gd name="T1" fmla="*/ 671 h 52"/>
                  <a:gd name="T2" fmla="*/ 0 w 7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2">
                    <a:moveTo>
                      <a:pt x="4" y="52"/>
                    </a:moveTo>
                    <a:cubicBezTo>
                      <a:pt x="7" y="38"/>
                      <a:pt x="0" y="6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4" name="Freeform 922">
                <a:extLst>
                  <a:ext uri="{FF2B5EF4-FFF2-40B4-BE49-F238E27FC236}">
                    <a16:creationId xmlns:a16="http://schemas.microsoft.com/office/drawing/2014/main" id="{37FC07A2-9252-4E79-8158-0AAD328B9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3174"/>
                <a:ext cx="210" cy="176"/>
              </a:xfrm>
              <a:custGeom>
                <a:avLst/>
                <a:gdLst>
                  <a:gd name="T0" fmla="*/ 73 w 95"/>
                  <a:gd name="T1" fmla="*/ 969 h 75"/>
                  <a:gd name="T2" fmla="*/ 953 w 95"/>
                  <a:gd name="T3" fmla="*/ 932 h 75"/>
                  <a:gd name="T4" fmla="*/ 953 w 95"/>
                  <a:gd name="T5" fmla="*/ 892 h 75"/>
                  <a:gd name="T6" fmla="*/ 855 w 95"/>
                  <a:gd name="T7" fmla="*/ 28 h 75"/>
                  <a:gd name="T8" fmla="*/ 161 w 95"/>
                  <a:gd name="T9" fmla="*/ 209 h 75"/>
                  <a:gd name="T10" fmla="*/ 64 w 95"/>
                  <a:gd name="T11" fmla="*/ 932 h 75"/>
                  <a:gd name="T12" fmla="*/ 73 w 95"/>
                  <a:gd name="T13" fmla="*/ 96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75">
                    <a:moveTo>
                      <a:pt x="7" y="75"/>
                    </a:moveTo>
                    <a:cubicBezTo>
                      <a:pt x="38" y="75"/>
                      <a:pt x="64" y="75"/>
                      <a:pt x="88" y="72"/>
                    </a:cubicBezTo>
                    <a:cubicBezTo>
                      <a:pt x="88" y="70"/>
                      <a:pt x="88" y="69"/>
                      <a:pt x="88" y="69"/>
                    </a:cubicBezTo>
                    <a:cubicBezTo>
                      <a:pt x="95" y="26"/>
                      <a:pt x="92" y="5"/>
                      <a:pt x="79" y="2"/>
                    </a:cubicBezTo>
                    <a:cubicBezTo>
                      <a:pt x="70" y="0"/>
                      <a:pt x="30" y="10"/>
                      <a:pt x="15" y="16"/>
                    </a:cubicBezTo>
                    <a:cubicBezTo>
                      <a:pt x="1" y="21"/>
                      <a:pt x="0" y="52"/>
                      <a:pt x="6" y="72"/>
                    </a:cubicBezTo>
                    <a:lnTo>
                      <a:pt x="7" y="7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5" name="Freeform 923">
                <a:extLst>
                  <a:ext uri="{FF2B5EF4-FFF2-40B4-BE49-F238E27FC236}">
                    <a16:creationId xmlns:a16="http://schemas.microsoft.com/office/drawing/2014/main" id="{D073101B-E719-4DEB-A092-905D71031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2973"/>
                <a:ext cx="42" cy="36"/>
              </a:xfrm>
              <a:custGeom>
                <a:avLst/>
                <a:gdLst>
                  <a:gd name="T0" fmla="*/ 206 w 19"/>
                  <a:gd name="T1" fmla="*/ 0 h 15"/>
                  <a:gd name="T2" fmla="*/ 73 w 19"/>
                  <a:gd name="T3" fmla="*/ 178 h 15"/>
                  <a:gd name="T4" fmla="*/ 0 w 19"/>
                  <a:gd name="T5" fmla="*/ 20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19" y="0"/>
                    </a:moveTo>
                    <a:cubicBezTo>
                      <a:pt x="13" y="2"/>
                      <a:pt x="8" y="7"/>
                      <a:pt x="7" y="13"/>
                    </a:cubicBezTo>
                    <a:cubicBezTo>
                      <a:pt x="4" y="12"/>
                      <a:pt x="3" y="14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6" name="Freeform 924">
                <a:extLst>
                  <a:ext uri="{FF2B5EF4-FFF2-40B4-BE49-F238E27FC236}">
                    <a16:creationId xmlns:a16="http://schemas.microsoft.com/office/drawing/2014/main" id="{5A773C86-F32D-4BAA-BC0F-A343C48A3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999"/>
                <a:ext cx="13" cy="19"/>
              </a:xfrm>
              <a:custGeom>
                <a:avLst/>
                <a:gdLst>
                  <a:gd name="T0" fmla="*/ 0 w 6"/>
                  <a:gd name="T1" fmla="*/ 0 h 8"/>
                  <a:gd name="T2" fmla="*/ 61 w 6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0"/>
                    </a:moveTo>
                    <a:cubicBezTo>
                      <a:pt x="3" y="1"/>
                      <a:pt x="5" y="4"/>
                      <a:pt x="6" y="8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7" name="Freeform 925">
                <a:extLst>
                  <a:ext uri="{FF2B5EF4-FFF2-40B4-BE49-F238E27FC236}">
                    <a16:creationId xmlns:a16="http://schemas.microsoft.com/office/drawing/2014/main" id="{A4A0EB11-CB3E-48AC-AB15-B986759C9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070"/>
                <a:ext cx="197" cy="323"/>
              </a:xfrm>
              <a:custGeom>
                <a:avLst/>
                <a:gdLst>
                  <a:gd name="T0" fmla="*/ 564 w 89"/>
                  <a:gd name="T1" fmla="*/ 50 h 137"/>
                  <a:gd name="T2" fmla="*/ 901 w 89"/>
                  <a:gd name="T3" fmla="*/ 627 h 137"/>
                  <a:gd name="T4" fmla="*/ 868 w 89"/>
                  <a:gd name="T5" fmla="*/ 1507 h 137"/>
                  <a:gd name="T6" fmla="*/ 283 w 89"/>
                  <a:gd name="T7" fmla="*/ 1785 h 137"/>
                  <a:gd name="T8" fmla="*/ 33 w 89"/>
                  <a:gd name="T9" fmla="*/ 1245 h 137"/>
                  <a:gd name="T10" fmla="*/ 153 w 89"/>
                  <a:gd name="T11" fmla="*/ 340 h 137"/>
                  <a:gd name="T12" fmla="*/ 564 w 89"/>
                  <a:gd name="T13" fmla="*/ 50 h 13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137">
                    <a:moveTo>
                      <a:pt x="52" y="4"/>
                    </a:moveTo>
                    <a:cubicBezTo>
                      <a:pt x="71" y="8"/>
                      <a:pt x="77" y="23"/>
                      <a:pt x="83" y="48"/>
                    </a:cubicBezTo>
                    <a:cubicBezTo>
                      <a:pt x="88" y="73"/>
                      <a:pt x="89" y="104"/>
                      <a:pt x="80" y="115"/>
                    </a:cubicBezTo>
                    <a:cubicBezTo>
                      <a:pt x="70" y="127"/>
                      <a:pt x="39" y="135"/>
                      <a:pt x="26" y="136"/>
                    </a:cubicBezTo>
                    <a:cubicBezTo>
                      <a:pt x="13" y="137"/>
                      <a:pt x="6" y="112"/>
                      <a:pt x="3" y="95"/>
                    </a:cubicBezTo>
                    <a:cubicBezTo>
                      <a:pt x="0" y="78"/>
                      <a:pt x="7" y="39"/>
                      <a:pt x="14" y="26"/>
                    </a:cubicBezTo>
                    <a:cubicBezTo>
                      <a:pt x="21" y="12"/>
                      <a:pt x="33" y="0"/>
                      <a:pt x="52" y="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8" name="Freeform 926">
                <a:extLst>
                  <a:ext uri="{FF2B5EF4-FFF2-40B4-BE49-F238E27FC236}">
                    <a16:creationId xmlns:a16="http://schemas.microsoft.com/office/drawing/2014/main" id="{88F405B8-ED33-4330-99A6-56672E620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181"/>
                <a:ext cx="210" cy="316"/>
              </a:xfrm>
              <a:custGeom>
                <a:avLst/>
                <a:gdLst>
                  <a:gd name="T0" fmla="*/ 802 w 95"/>
                  <a:gd name="T1" fmla="*/ 172 h 134"/>
                  <a:gd name="T2" fmla="*/ 464 w 95"/>
                  <a:gd name="T3" fmla="*/ 172 h 134"/>
                  <a:gd name="T4" fmla="*/ 195 w 95"/>
                  <a:gd name="T5" fmla="*/ 1323 h 134"/>
                  <a:gd name="T6" fmla="*/ 420 w 95"/>
                  <a:gd name="T7" fmla="*/ 1745 h 134"/>
                  <a:gd name="T8" fmla="*/ 561 w 95"/>
                  <a:gd name="T9" fmla="*/ 1663 h 134"/>
                  <a:gd name="T10" fmla="*/ 714 w 95"/>
                  <a:gd name="T11" fmla="*/ 1495 h 134"/>
                  <a:gd name="T12" fmla="*/ 993 w 95"/>
                  <a:gd name="T13" fmla="*/ 1113 h 134"/>
                  <a:gd name="T14" fmla="*/ 855 w 95"/>
                  <a:gd name="T15" fmla="*/ 212 h 1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5" h="134">
                    <a:moveTo>
                      <a:pt x="74" y="13"/>
                    </a:moveTo>
                    <a:cubicBezTo>
                      <a:pt x="62" y="0"/>
                      <a:pt x="57" y="0"/>
                      <a:pt x="43" y="13"/>
                    </a:cubicBezTo>
                    <a:cubicBezTo>
                      <a:pt x="29" y="27"/>
                      <a:pt x="0" y="54"/>
                      <a:pt x="18" y="101"/>
                    </a:cubicBezTo>
                    <a:cubicBezTo>
                      <a:pt x="26" y="121"/>
                      <a:pt x="31" y="130"/>
                      <a:pt x="39" y="133"/>
                    </a:cubicBezTo>
                    <a:cubicBezTo>
                      <a:pt x="41" y="134"/>
                      <a:pt x="49" y="131"/>
                      <a:pt x="52" y="127"/>
                    </a:cubicBezTo>
                    <a:cubicBezTo>
                      <a:pt x="55" y="123"/>
                      <a:pt x="59" y="118"/>
                      <a:pt x="66" y="114"/>
                    </a:cubicBezTo>
                    <a:cubicBezTo>
                      <a:pt x="82" y="105"/>
                      <a:pt x="90" y="101"/>
                      <a:pt x="92" y="85"/>
                    </a:cubicBezTo>
                    <a:cubicBezTo>
                      <a:pt x="95" y="68"/>
                      <a:pt x="79" y="16"/>
                      <a:pt x="79" y="1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9" name="Freeform 927">
                <a:extLst>
                  <a:ext uri="{FF2B5EF4-FFF2-40B4-BE49-F238E27FC236}">
                    <a16:creationId xmlns:a16="http://schemas.microsoft.com/office/drawing/2014/main" id="{BB718B31-D1D3-4F3C-B19A-51AAC281A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0" y="1075"/>
                <a:ext cx="254" cy="281"/>
              </a:xfrm>
              <a:custGeom>
                <a:avLst/>
                <a:gdLst>
                  <a:gd name="T0" fmla="*/ 1131 w 115"/>
                  <a:gd name="T1" fmla="*/ 0 h 119"/>
                  <a:gd name="T2" fmla="*/ 1122 w 115"/>
                  <a:gd name="T3" fmla="*/ 1344 h 119"/>
                  <a:gd name="T4" fmla="*/ 517 w 115"/>
                  <a:gd name="T5" fmla="*/ 1488 h 119"/>
                  <a:gd name="T6" fmla="*/ 53 w 115"/>
                  <a:gd name="T7" fmla="*/ 1266 h 119"/>
                  <a:gd name="T8" fmla="*/ 117 w 115"/>
                  <a:gd name="T9" fmla="*/ 106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119">
                    <a:moveTo>
                      <a:pt x="105" y="0"/>
                    </a:moveTo>
                    <a:cubicBezTo>
                      <a:pt x="115" y="32"/>
                      <a:pt x="111" y="85"/>
                      <a:pt x="104" y="102"/>
                    </a:cubicBezTo>
                    <a:cubicBezTo>
                      <a:pt x="98" y="119"/>
                      <a:pt x="69" y="113"/>
                      <a:pt x="48" y="113"/>
                    </a:cubicBezTo>
                    <a:cubicBezTo>
                      <a:pt x="27" y="113"/>
                      <a:pt x="10" y="112"/>
                      <a:pt x="5" y="96"/>
                    </a:cubicBezTo>
                    <a:cubicBezTo>
                      <a:pt x="0" y="80"/>
                      <a:pt x="4" y="24"/>
                      <a:pt x="11" y="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0" name="Freeform 928">
                <a:extLst>
                  <a:ext uri="{FF2B5EF4-FFF2-40B4-BE49-F238E27FC236}">
                    <a16:creationId xmlns:a16="http://schemas.microsoft.com/office/drawing/2014/main" id="{41C76235-5C34-497D-89D9-2551C8243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138"/>
                <a:ext cx="195" cy="260"/>
              </a:xfrm>
              <a:custGeom>
                <a:avLst/>
                <a:gdLst>
                  <a:gd name="T0" fmla="*/ 64 w 88"/>
                  <a:gd name="T1" fmla="*/ 820 h 110"/>
                  <a:gd name="T2" fmla="*/ 133 w 88"/>
                  <a:gd name="T3" fmla="*/ 144 h 110"/>
                  <a:gd name="T4" fmla="*/ 849 w 88"/>
                  <a:gd name="T5" fmla="*/ 196 h 110"/>
                  <a:gd name="T6" fmla="*/ 840 w 88"/>
                  <a:gd name="T7" fmla="*/ 1085 h 110"/>
                  <a:gd name="T8" fmla="*/ 751 w 88"/>
                  <a:gd name="T9" fmla="*/ 1454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8" h="110">
                    <a:moveTo>
                      <a:pt x="6" y="62"/>
                    </a:moveTo>
                    <a:cubicBezTo>
                      <a:pt x="0" y="36"/>
                      <a:pt x="3" y="22"/>
                      <a:pt x="12" y="11"/>
                    </a:cubicBezTo>
                    <a:cubicBezTo>
                      <a:pt x="22" y="0"/>
                      <a:pt x="69" y="1"/>
                      <a:pt x="78" y="15"/>
                    </a:cubicBezTo>
                    <a:cubicBezTo>
                      <a:pt x="88" y="28"/>
                      <a:pt x="80" y="67"/>
                      <a:pt x="77" y="82"/>
                    </a:cubicBezTo>
                    <a:cubicBezTo>
                      <a:pt x="69" y="110"/>
                      <a:pt x="69" y="110"/>
                      <a:pt x="69" y="11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1" name="Freeform 929">
                <a:extLst>
                  <a:ext uri="{FF2B5EF4-FFF2-40B4-BE49-F238E27FC236}">
                    <a16:creationId xmlns:a16="http://schemas.microsoft.com/office/drawing/2014/main" id="{DF110E63-129A-4AB8-9402-5C32930EF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065"/>
                <a:ext cx="246" cy="311"/>
              </a:xfrm>
              <a:custGeom>
                <a:avLst/>
                <a:gdLst>
                  <a:gd name="T0" fmla="*/ 89 w 111"/>
                  <a:gd name="T1" fmla="*/ 704 h 132"/>
                  <a:gd name="T2" fmla="*/ 545 w 111"/>
                  <a:gd name="T3" fmla="*/ 106 h 132"/>
                  <a:gd name="T4" fmla="*/ 796 w 111"/>
                  <a:gd name="T5" fmla="*/ 745 h 132"/>
                  <a:gd name="T6" fmla="*/ 824 w 111"/>
                  <a:gd name="T7" fmla="*/ 1216 h 132"/>
                  <a:gd name="T8" fmla="*/ 1144 w 111"/>
                  <a:gd name="T9" fmla="*/ 1503 h 132"/>
                  <a:gd name="T10" fmla="*/ 1208 w 111"/>
                  <a:gd name="T11" fmla="*/ 1727 h 132"/>
                  <a:gd name="T12" fmla="*/ 1002 w 111"/>
                  <a:gd name="T13" fmla="*/ 1531 h 132"/>
                  <a:gd name="T14" fmla="*/ 545 w 111"/>
                  <a:gd name="T15" fmla="*/ 1678 h 132"/>
                  <a:gd name="T16" fmla="*/ 89 w 111"/>
                  <a:gd name="T17" fmla="*/ 704 h 13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1" h="132">
                    <a:moveTo>
                      <a:pt x="8" y="54"/>
                    </a:moveTo>
                    <a:cubicBezTo>
                      <a:pt x="16" y="9"/>
                      <a:pt x="40" y="0"/>
                      <a:pt x="50" y="8"/>
                    </a:cubicBezTo>
                    <a:cubicBezTo>
                      <a:pt x="58" y="15"/>
                      <a:pt x="68" y="41"/>
                      <a:pt x="73" y="57"/>
                    </a:cubicBezTo>
                    <a:cubicBezTo>
                      <a:pt x="73" y="68"/>
                      <a:pt x="73" y="81"/>
                      <a:pt x="76" y="93"/>
                    </a:cubicBezTo>
                    <a:cubicBezTo>
                      <a:pt x="105" y="115"/>
                      <a:pt x="105" y="115"/>
                      <a:pt x="105" y="115"/>
                    </a:cubicBezTo>
                    <a:cubicBezTo>
                      <a:pt x="111" y="132"/>
                      <a:pt x="111" y="132"/>
                      <a:pt x="111" y="132"/>
                    </a:cubicBezTo>
                    <a:cubicBezTo>
                      <a:pt x="92" y="117"/>
                      <a:pt x="92" y="117"/>
                      <a:pt x="92" y="117"/>
                    </a:cubicBezTo>
                    <a:cubicBezTo>
                      <a:pt x="50" y="128"/>
                      <a:pt x="50" y="128"/>
                      <a:pt x="50" y="128"/>
                    </a:cubicBezTo>
                    <a:cubicBezTo>
                      <a:pt x="50" y="128"/>
                      <a:pt x="0" y="98"/>
                      <a:pt x="8" y="5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2" name="Freeform 930">
                <a:extLst>
                  <a:ext uri="{FF2B5EF4-FFF2-40B4-BE49-F238E27FC236}">
                    <a16:creationId xmlns:a16="http://schemas.microsoft.com/office/drawing/2014/main" id="{6423C954-5534-42D1-A2D6-1F996B53E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1415"/>
                <a:ext cx="78" cy="63"/>
              </a:xfrm>
              <a:custGeom>
                <a:avLst/>
                <a:gdLst>
                  <a:gd name="T0" fmla="*/ 388 w 35"/>
                  <a:gd name="T1" fmla="*/ 0 h 27"/>
                  <a:gd name="T2" fmla="*/ 0 w 35"/>
                  <a:gd name="T3" fmla="*/ 343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27">
                    <a:moveTo>
                      <a:pt x="35" y="0"/>
                    </a:moveTo>
                    <a:cubicBezTo>
                      <a:pt x="3" y="3"/>
                      <a:pt x="5" y="19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3" name="Freeform 931">
                <a:extLst>
                  <a:ext uri="{FF2B5EF4-FFF2-40B4-BE49-F238E27FC236}">
                    <a16:creationId xmlns:a16="http://schemas.microsoft.com/office/drawing/2014/main" id="{08E40867-712F-49CB-9492-4AD470F26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556"/>
                <a:ext cx="38" cy="21"/>
              </a:xfrm>
              <a:custGeom>
                <a:avLst/>
                <a:gdLst>
                  <a:gd name="T0" fmla="*/ 0 w 17"/>
                  <a:gd name="T1" fmla="*/ 28 h 9"/>
                  <a:gd name="T2" fmla="*/ 190 w 17"/>
                  <a:gd name="T3" fmla="*/ 114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2"/>
                    </a:moveTo>
                    <a:cubicBezTo>
                      <a:pt x="0" y="2"/>
                      <a:pt x="16" y="0"/>
                      <a:pt x="17" y="9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4" name="Freeform 932">
                <a:extLst>
                  <a:ext uri="{FF2B5EF4-FFF2-40B4-BE49-F238E27FC236}">
                    <a16:creationId xmlns:a16="http://schemas.microsoft.com/office/drawing/2014/main" id="{D3521275-388F-4D40-B4F9-BC2922600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1483"/>
                <a:ext cx="42" cy="80"/>
              </a:xfrm>
              <a:custGeom>
                <a:avLst/>
                <a:gdLst>
                  <a:gd name="T0" fmla="*/ 0 w 19"/>
                  <a:gd name="T1" fmla="*/ 442 h 34"/>
                  <a:gd name="T2" fmla="*/ 195 w 19"/>
                  <a:gd name="T3" fmla="*/ 0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34">
                    <a:moveTo>
                      <a:pt x="0" y="34"/>
                    </a:moveTo>
                    <a:cubicBezTo>
                      <a:pt x="13" y="16"/>
                      <a:pt x="19" y="6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5" name="Freeform 933">
                <a:extLst>
                  <a:ext uri="{FF2B5EF4-FFF2-40B4-BE49-F238E27FC236}">
                    <a16:creationId xmlns:a16="http://schemas.microsoft.com/office/drawing/2014/main" id="{4220656D-C717-4E73-B39C-937F08678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464"/>
                <a:ext cx="35" cy="24"/>
              </a:xfrm>
              <a:custGeom>
                <a:avLst/>
                <a:gdLst>
                  <a:gd name="T0" fmla="*/ 0 w 16"/>
                  <a:gd name="T1" fmla="*/ 0 h 10"/>
                  <a:gd name="T2" fmla="*/ 168 w 16"/>
                  <a:gd name="T3" fmla="*/ 9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cubicBezTo>
                      <a:pt x="2" y="8"/>
                      <a:pt x="7" y="10"/>
                      <a:pt x="16" y="7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6" name="Freeform 934">
                <a:extLst>
                  <a:ext uri="{FF2B5EF4-FFF2-40B4-BE49-F238E27FC236}">
                    <a16:creationId xmlns:a16="http://schemas.microsoft.com/office/drawing/2014/main" id="{2C5CA5F5-4DA7-4C71-B697-0D9455F87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601"/>
                <a:ext cx="165" cy="198"/>
              </a:xfrm>
              <a:custGeom>
                <a:avLst/>
                <a:gdLst>
                  <a:gd name="T0" fmla="*/ 150 w 75"/>
                  <a:gd name="T1" fmla="*/ 1023 h 84"/>
                  <a:gd name="T2" fmla="*/ 33 w 75"/>
                  <a:gd name="T3" fmla="*/ 644 h 84"/>
                  <a:gd name="T4" fmla="*/ 161 w 75"/>
                  <a:gd name="T5" fmla="*/ 144 h 84"/>
                  <a:gd name="T6" fmla="*/ 532 w 75"/>
                  <a:gd name="T7" fmla="*/ 78 h 84"/>
                  <a:gd name="T8" fmla="*/ 735 w 75"/>
                  <a:gd name="T9" fmla="*/ 290 h 84"/>
                  <a:gd name="T10" fmla="*/ 779 w 75"/>
                  <a:gd name="T11" fmla="*/ 618 h 84"/>
                  <a:gd name="T12" fmla="*/ 585 w 75"/>
                  <a:gd name="T13" fmla="*/ 889 h 84"/>
                  <a:gd name="T14" fmla="*/ 150 w 75"/>
                  <a:gd name="T15" fmla="*/ 1023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5" h="84">
                    <a:moveTo>
                      <a:pt x="14" y="78"/>
                    </a:moveTo>
                    <a:cubicBezTo>
                      <a:pt x="0" y="70"/>
                      <a:pt x="4" y="62"/>
                      <a:pt x="3" y="49"/>
                    </a:cubicBezTo>
                    <a:cubicBezTo>
                      <a:pt x="2" y="36"/>
                      <a:pt x="5" y="21"/>
                      <a:pt x="15" y="11"/>
                    </a:cubicBezTo>
                    <a:cubicBezTo>
                      <a:pt x="25" y="2"/>
                      <a:pt x="34" y="0"/>
                      <a:pt x="50" y="6"/>
                    </a:cubicBezTo>
                    <a:cubicBezTo>
                      <a:pt x="67" y="11"/>
                      <a:pt x="63" y="12"/>
                      <a:pt x="69" y="22"/>
                    </a:cubicBezTo>
                    <a:cubicBezTo>
                      <a:pt x="75" y="33"/>
                      <a:pt x="75" y="34"/>
                      <a:pt x="73" y="47"/>
                    </a:cubicBezTo>
                    <a:cubicBezTo>
                      <a:pt x="70" y="61"/>
                      <a:pt x="64" y="60"/>
                      <a:pt x="55" y="68"/>
                    </a:cubicBezTo>
                    <a:cubicBezTo>
                      <a:pt x="47" y="76"/>
                      <a:pt x="38" y="84"/>
                      <a:pt x="14" y="78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7" name="Freeform 935">
                <a:extLst>
                  <a:ext uri="{FF2B5EF4-FFF2-40B4-BE49-F238E27FC236}">
                    <a16:creationId xmlns:a16="http://schemas.microsoft.com/office/drawing/2014/main" id="{D82E0580-FD2A-44FA-9ABD-63E62675A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2134"/>
                <a:ext cx="9" cy="4"/>
              </a:xfrm>
              <a:custGeom>
                <a:avLst/>
                <a:gdLst>
                  <a:gd name="T0" fmla="*/ 0 w 4"/>
                  <a:gd name="T1" fmla="*/ 16 h 2"/>
                  <a:gd name="T2" fmla="*/ 45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2"/>
                      <a:pt x="2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8" name="Freeform 936">
                <a:extLst>
                  <a:ext uri="{FF2B5EF4-FFF2-40B4-BE49-F238E27FC236}">
                    <a16:creationId xmlns:a16="http://schemas.microsoft.com/office/drawing/2014/main" id="{EE3E2FD1-97A9-4234-B945-7ACC76FF5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639"/>
                <a:ext cx="17" cy="122"/>
              </a:xfrm>
              <a:custGeom>
                <a:avLst/>
                <a:gdLst>
                  <a:gd name="T0" fmla="*/ 9 w 8"/>
                  <a:gd name="T1" fmla="*/ 671 h 52"/>
                  <a:gd name="T2" fmla="*/ 0 w 8"/>
                  <a:gd name="T3" fmla="*/ 519 h 52"/>
                  <a:gd name="T4" fmla="*/ 49 w 8"/>
                  <a:gd name="T5" fmla="*/ 375 h 52"/>
                  <a:gd name="T6" fmla="*/ 68 w 8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52">
                    <a:moveTo>
                      <a:pt x="1" y="52"/>
                    </a:moveTo>
                    <a:cubicBezTo>
                      <a:pt x="3" y="47"/>
                      <a:pt x="0" y="44"/>
                      <a:pt x="0" y="40"/>
                    </a:cubicBezTo>
                    <a:cubicBezTo>
                      <a:pt x="1" y="34"/>
                      <a:pt x="3" y="34"/>
                      <a:pt x="5" y="29"/>
                    </a:cubicBezTo>
                    <a:cubicBezTo>
                      <a:pt x="7" y="22"/>
                      <a:pt x="8" y="5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9" name="Freeform 937">
                <a:extLst>
                  <a:ext uri="{FF2B5EF4-FFF2-40B4-BE49-F238E27FC236}">
                    <a16:creationId xmlns:a16="http://schemas.microsoft.com/office/drawing/2014/main" id="{D9A837F4-1182-497F-8CF3-2595F7A24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655"/>
                <a:ext cx="20" cy="7"/>
              </a:xfrm>
              <a:custGeom>
                <a:avLst/>
                <a:gdLst>
                  <a:gd name="T0" fmla="*/ 0 w 9"/>
                  <a:gd name="T1" fmla="*/ 37 h 3"/>
                  <a:gd name="T2" fmla="*/ 98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0" y="3"/>
                    </a:moveTo>
                    <a:cubicBezTo>
                      <a:pt x="3" y="2"/>
                      <a:pt x="7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0" name="Freeform 938">
                <a:extLst>
                  <a:ext uri="{FF2B5EF4-FFF2-40B4-BE49-F238E27FC236}">
                    <a16:creationId xmlns:a16="http://schemas.microsoft.com/office/drawing/2014/main" id="{934CD8D6-729F-45C2-8EB5-80A408B36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367"/>
                <a:ext cx="198" cy="260"/>
              </a:xfrm>
              <a:custGeom>
                <a:avLst/>
                <a:gdLst>
                  <a:gd name="T0" fmla="*/ 310 w 90"/>
                  <a:gd name="T1" fmla="*/ 1413 h 110"/>
                  <a:gd name="T2" fmla="*/ 53 w 90"/>
                  <a:gd name="T3" fmla="*/ 1135 h 110"/>
                  <a:gd name="T4" fmla="*/ 9 w 90"/>
                  <a:gd name="T5" fmla="*/ 676 h 110"/>
                  <a:gd name="T6" fmla="*/ 125 w 90"/>
                  <a:gd name="T7" fmla="*/ 409 h 110"/>
                  <a:gd name="T8" fmla="*/ 416 w 90"/>
                  <a:gd name="T9" fmla="*/ 12 h 110"/>
                  <a:gd name="T10" fmla="*/ 596 w 90"/>
                  <a:gd name="T11" fmla="*/ 196 h 110"/>
                  <a:gd name="T12" fmla="*/ 851 w 90"/>
                  <a:gd name="T13" fmla="*/ 570 h 110"/>
                  <a:gd name="T14" fmla="*/ 851 w 90"/>
                  <a:gd name="T15" fmla="*/ 988 h 110"/>
                  <a:gd name="T16" fmla="*/ 552 w 90"/>
                  <a:gd name="T17" fmla="*/ 1295 h 110"/>
                  <a:gd name="T18" fmla="*/ 310 w 90"/>
                  <a:gd name="T19" fmla="*/ 1413 h 1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0" h="110">
                    <a:moveTo>
                      <a:pt x="29" y="107"/>
                    </a:moveTo>
                    <a:cubicBezTo>
                      <a:pt x="9" y="101"/>
                      <a:pt x="7" y="99"/>
                      <a:pt x="5" y="86"/>
                    </a:cubicBezTo>
                    <a:cubicBezTo>
                      <a:pt x="3" y="72"/>
                      <a:pt x="0" y="60"/>
                      <a:pt x="1" y="51"/>
                    </a:cubicBezTo>
                    <a:cubicBezTo>
                      <a:pt x="2" y="42"/>
                      <a:pt x="4" y="42"/>
                      <a:pt x="12" y="31"/>
                    </a:cubicBezTo>
                    <a:cubicBezTo>
                      <a:pt x="21" y="19"/>
                      <a:pt x="29" y="0"/>
                      <a:pt x="39" y="1"/>
                    </a:cubicBezTo>
                    <a:cubicBezTo>
                      <a:pt x="49" y="2"/>
                      <a:pt x="47" y="13"/>
                      <a:pt x="56" y="15"/>
                    </a:cubicBezTo>
                    <a:cubicBezTo>
                      <a:pt x="65" y="17"/>
                      <a:pt x="71" y="30"/>
                      <a:pt x="80" y="43"/>
                    </a:cubicBezTo>
                    <a:cubicBezTo>
                      <a:pt x="88" y="56"/>
                      <a:pt x="90" y="66"/>
                      <a:pt x="80" y="75"/>
                    </a:cubicBezTo>
                    <a:cubicBezTo>
                      <a:pt x="69" y="83"/>
                      <a:pt x="57" y="90"/>
                      <a:pt x="52" y="98"/>
                    </a:cubicBezTo>
                    <a:cubicBezTo>
                      <a:pt x="48" y="106"/>
                      <a:pt x="37" y="110"/>
                      <a:pt x="29" y="10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1" name="Freeform 939">
                <a:extLst>
                  <a:ext uri="{FF2B5EF4-FFF2-40B4-BE49-F238E27FC236}">
                    <a16:creationId xmlns:a16="http://schemas.microsoft.com/office/drawing/2014/main" id="{6BCC75EE-F41B-4F43-8C38-A1CD598E4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610"/>
                <a:ext cx="86" cy="180"/>
              </a:xfrm>
              <a:custGeom>
                <a:avLst/>
                <a:gdLst>
                  <a:gd name="T0" fmla="*/ 302 w 39"/>
                  <a:gd name="T1" fmla="*/ 981 h 76"/>
                  <a:gd name="T2" fmla="*/ 181 w 39"/>
                  <a:gd name="T3" fmla="*/ 599 h 76"/>
                  <a:gd name="T4" fmla="*/ 311 w 39"/>
                  <a:gd name="T5" fmla="*/ 95 h 76"/>
                  <a:gd name="T6" fmla="*/ 419 w 39"/>
                  <a:gd name="T7" fmla="*/ 0 h 76"/>
                  <a:gd name="T8" fmla="*/ 126 w 39"/>
                  <a:gd name="T9" fmla="*/ 263 h 76"/>
                  <a:gd name="T10" fmla="*/ 355 w 39"/>
                  <a:gd name="T11" fmla="*/ 1009 h 76"/>
                  <a:gd name="T12" fmla="*/ 408 w 39"/>
                  <a:gd name="T13" fmla="*/ 1009 h 76"/>
                  <a:gd name="T14" fmla="*/ 302 w 39"/>
                  <a:gd name="T15" fmla="*/ 981 h 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9" h="76">
                    <a:moveTo>
                      <a:pt x="28" y="74"/>
                    </a:moveTo>
                    <a:cubicBezTo>
                      <a:pt x="14" y="66"/>
                      <a:pt x="18" y="58"/>
                      <a:pt x="17" y="45"/>
                    </a:cubicBezTo>
                    <a:cubicBezTo>
                      <a:pt x="16" y="32"/>
                      <a:pt x="19" y="17"/>
                      <a:pt x="29" y="7"/>
                    </a:cubicBezTo>
                    <a:cubicBezTo>
                      <a:pt x="33" y="4"/>
                      <a:pt x="36" y="2"/>
                      <a:pt x="39" y="0"/>
                    </a:cubicBezTo>
                    <a:cubicBezTo>
                      <a:pt x="28" y="2"/>
                      <a:pt x="19" y="8"/>
                      <a:pt x="12" y="20"/>
                    </a:cubicBezTo>
                    <a:cubicBezTo>
                      <a:pt x="5" y="32"/>
                      <a:pt x="0" y="73"/>
                      <a:pt x="33" y="76"/>
                    </a:cubicBezTo>
                    <a:cubicBezTo>
                      <a:pt x="35" y="76"/>
                      <a:pt x="37" y="76"/>
                      <a:pt x="38" y="76"/>
                    </a:cubicBezTo>
                    <a:cubicBezTo>
                      <a:pt x="35" y="75"/>
                      <a:pt x="32" y="75"/>
                      <a:pt x="28" y="7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2" name="Freeform 940">
                <a:extLst>
                  <a:ext uri="{FF2B5EF4-FFF2-40B4-BE49-F238E27FC236}">
                    <a16:creationId xmlns:a16="http://schemas.microsoft.com/office/drawing/2014/main" id="{82CD9BB4-8E27-4B33-A686-415B471C6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3174"/>
                <a:ext cx="210" cy="176"/>
              </a:xfrm>
              <a:custGeom>
                <a:avLst/>
                <a:gdLst>
                  <a:gd name="T0" fmla="*/ 953 w 95"/>
                  <a:gd name="T1" fmla="*/ 969 h 75"/>
                  <a:gd name="T2" fmla="*/ 73 w 95"/>
                  <a:gd name="T3" fmla="*/ 932 h 75"/>
                  <a:gd name="T4" fmla="*/ 73 w 95"/>
                  <a:gd name="T5" fmla="*/ 892 h 75"/>
                  <a:gd name="T6" fmla="*/ 170 w 95"/>
                  <a:gd name="T7" fmla="*/ 28 h 75"/>
                  <a:gd name="T8" fmla="*/ 864 w 95"/>
                  <a:gd name="T9" fmla="*/ 209 h 75"/>
                  <a:gd name="T10" fmla="*/ 962 w 95"/>
                  <a:gd name="T11" fmla="*/ 932 h 75"/>
                  <a:gd name="T12" fmla="*/ 953 w 95"/>
                  <a:gd name="T13" fmla="*/ 969 h 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75">
                    <a:moveTo>
                      <a:pt x="88" y="75"/>
                    </a:moveTo>
                    <a:cubicBezTo>
                      <a:pt x="57" y="75"/>
                      <a:pt x="31" y="75"/>
                      <a:pt x="7" y="72"/>
                    </a:cubicBezTo>
                    <a:cubicBezTo>
                      <a:pt x="7" y="70"/>
                      <a:pt x="7" y="69"/>
                      <a:pt x="7" y="69"/>
                    </a:cubicBezTo>
                    <a:cubicBezTo>
                      <a:pt x="0" y="26"/>
                      <a:pt x="4" y="5"/>
                      <a:pt x="16" y="2"/>
                    </a:cubicBezTo>
                    <a:cubicBezTo>
                      <a:pt x="25" y="0"/>
                      <a:pt x="65" y="10"/>
                      <a:pt x="80" y="16"/>
                    </a:cubicBezTo>
                    <a:cubicBezTo>
                      <a:pt x="94" y="21"/>
                      <a:pt x="95" y="52"/>
                      <a:pt x="89" y="72"/>
                    </a:cubicBezTo>
                    <a:lnTo>
                      <a:pt x="88" y="75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3" name="Freeform 941">
                <a:extLst>
                  <a:ext uri="{FF2B5EF4-FFF2-40B4-BE49-F238E27FC236}">
                    <a16:creationId xmlns:a16="http://schemas.microsoft.com/office/drawing/2014/main" id="{69D90F90-D171-4245-96B3-88D4D49AD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1950"/>
                <a:ext cx="215" cy="203"/>
              </a:xfrm>
              <a:custGeom>
                <a:avLst/>
                <a:gdLst>
                  <a:gd name="T0" fmla="*/ 0 w 97"/>
                  <a:gd name="T1" fmla="*/ 50 h 86"/>
                  <a:gd name="T2" fmla="*/ 1057 w 97"/>
                  <a:gd name="T3" fmla="*/ 1131 h 8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7" h="86">
                    <a:moveTo>
                      <a:pt x="0" y="4"/>
                    </a:moveTo>
                    <a:cubicBezTo>
                      <a:pt x="37" y="0"/>
                      <a:pt x="90" y="44"/>
                      <a:pt x="97" y="8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4" name="Freeform 942">
                <a:extLst>
                  <a:ext uri="{FF2B5EF4-FFF2-40B4-BE49-F238E27FC236}">
                    <a16:creationId xmlns:a16="http://schemas.microsoft.com/office/drawing/2014/main" id="{1B46D64D-B39A-491A-A711-F7E87F1EE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992"/>
                <a:ext cx="1215" cy="696"/>
              </a:xfrm>
              <a:custGeom>
                <a:avLst/>
                <a:gdLst>
                  <a:gd name="T0" fmla="*/ 5518 w 550"/>
                  <a:gd name="T1" fmla="*/ 3874 h 295"/>
                  <a:gd name="T2" fmla="*/ 5582 w 550"/>
                  <a:gd name="T3" fmla="*/ 1576 h 295"/>
                  <a:gd name="T4" fmla="*/ 4153 w 550"/>
                  <a:gd name="T5" fmla="*/ 66 h 295"/>
                  <a:gd name="T6" fmla="*/ 3245 w 550"/>
                  <a:gd name="T7" fmla="*/ 1302 h 295"/>
                  <a:gd name="T8" fmla="*/ 2967 w 550"/>
                  <a:gd name="T9" fmla="*/ 2076 h 295"/>
                  <a:gd name="T10" fmla="*/ 2684 w 550"/>
                  <a:gd name="T11" fmla="*/ 1302 h 295"/>
                  <a:gd name="T12" fmla="*/ 1781 w 550"/>
                  <a:gd name="T13" fmla="*/ 66 h 295"/>
                  <a:gd name="T14" fmla="*/ 347 w 550"/>
                  <a:gd name="T15" fmla="*/ 1576 h 295"/>
                  <a:gd name="T16" fmla="*/ 411 w 550"/>
                  <a:gd name="T17" fmla="*/ 3874 h 2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50" h="295">
                    <a:moveTo>
                      <a:pt x="512" y="295"/>
                    </a:moveTo>
                    <a:cubicBezTo>
                      <a:pt x="512" y="295"/>
                      <a:pt x="550" y="205"/>
                      <a:pt x="518" y="120"/>
                    </a:cubicBezTo>
                    <a:cubicBezTo>
                      <a:pt x="486" y="32"/>
                      <a:pt x="433" y="0"/>
                      <a:pt x="385" y="5"/>
                    </a:cubicBezTo>
                    <a:cubicBezTo>
                      <a:pt x="352" y="8"/>
                      <a:pt x="294" y="30"/>
                      <a:pt x="301" y="99"/>
                    </a:cubicBezTo>
                    <a:cubicBezTo>
                      <a:pt x="306" y="140"/>
                      <a:pt x="293" y="158"/>
                      <a:pt x="275" y="158"/>
                    </a:cubicBezTo>
                    <a:cubicBezTo>
                      <a:pt x="257" y="158"/>
                      <a:pt x="244" y="140"/>
                      <a:pt x="249" y="99"/>
                    </a:cubicBezTo>
                    <a:cubicBezTo>
                      <a:pt x="256" y="30"/>
                      <a:pt x="199" y="8"/>
                      <a:pt x="165" y="5"/>
                    </a:cubicBezTo>
                    <a:cubicBezTo>
                      <a:pt x="118" y="0"/>
                      <a:pt x="65" y="32"/>
                      <a:pt x="32" y="120"/>
                    </a:cubicBezTo>
                    <a:cubicBezTo>
                      <a:pt x="0" y="205"/>
                      <a:pt x="38" y="295"/>
                      <a:pt x="38" y="29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5" name="Freeform 943">
                <a:extLst>
                  <a:ext uri="{FF2B5EF4-FFF2-40B4-BE49-F238E27FC236}">
                    <a16:creationId xmlns:a16="http://schemas.microsoft.com/office/drawing/2014/main" id="{D1F0B655-2AC1-41ED-89FA-6DDB091FE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973"/>
                <a:ext cx="142" cy="184"/>
              </a:xfrm>
              <a:custGeom>
                <a:avLst/>
                <a:gdLst>
                  <a:gd name="T0" fmla="*/ 699 w 64"/>
                  <a:gd name="T1" fmla="*/ 50 h 78"/>
                  <a:gd name="T2" fmla="*/ 0 w 64"/>
                  <a:gd name="T3" fmla="*/ 1024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4" h="78">
                    <a:moveTo>
                      <a:pt x="64" y="4"/>
                    </a:moveTo>
                    <a:cubicBezTo>
                      <a:pt x="26" y="0"/>
                      <a:pt x="7" y="36"/>
                      <a:pt x="0" y="7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6" name="Freeform 944">
                <a:extLst>
                  <a:ext uri="{FF2B5EF4-FFF2-40B4-BE49-F238E27FC236}">
                    <a16:creationId xmlns:a16="http://schemas.microsoft.com/office/drawing/2014/main" id="{5DB4D47C-B7EA-412C-A637-B0E21F54F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358"/>
                <a:ext cx="87" cy="377"/>
              </a:xfrm>
              <a:custGeom>
                <a:avLst/>
                <a:gdLst>
                  <a:gd name="T0" fmla="*/ 433 w 39"/>
                  <a:gd name="T1" fmla="*/ 0 h 160"/>
                  <a:gd name="T2" fmla="*/ 279 w 39"/>
                  <a:gd name="T3" fmla="*/ 2092 h 1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60">
                    <a:moveTo>
                      <a:pt x="39" y="0"/>
                    </a:moveTo>
                    <a:cubicBezTo>
                      <a:pt x="3" y="31"/>
                      <a:pt x="0" y="120"/>
                      <a:pt x="25" y="16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7" name="Freeform 945">
                <a:extLst>
                  <a:ext uri="{FF2B5EF4-FFF2-40B4-BE49-F238E27FC236}">
                    <a16:creationId xmlns:a16="http://schemas.microsoft.com/office/drawing/2014/main" id="{0C4E5F86-EE4B-45CF-8801-9F3ACC748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2424"/>
                <a:ext cx="148" cy="403"/>
              </a:xfrm>
              <a:custGeom>
                <a:avLst/>
                <a:gdLst>
                  <a:gd name="T0" fmla="*/ 590 w 67"/>
                  <a:gd name="T1" fmla="*/ 1233 h 171"/>
                  <a:gd name="T2" fmla="*/ 484 w 67"/>
                  <a:gd name="T3" fmla="*/ 773 h 171"/>
                  <a:gd name="T4" fmla="*/ 367 w 67"/>
                  <a:gd name="T5" fmla="*/ 377 h 171"/>
                  <a:gd name="T6" fmla="*/ 141 w 67"/>
                  <a:gd name="T7" fmla="*/ 115 h 171"/>
                  <a:gd name="T8" fmla="*/ 239 w 67"/>
                  <a:gd name="T9" fmla="*/ 1727 h 171"/>
                  <a:gd name="T10" fmla="*/ 420 w 67"/>
                  <a:gd name="T11" fmla="*/ 1989 h 171"/>
                  <a:gd name="T12" fmla="*/ 537 w 67"/>
                  <a:gd name="T13" fmla="*/ 2239 h 171"/>
                  <a:gd name="T14" fmla="*/ 722 w 67"/>
                  <a:gd name="T15" fmla="*/ 1494 h 171"/>
                  <a:gd name="T16" fmla="*/ 590 w 67"/>
                  <a:gd name="T17" fmla="*/ 1233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71">
                    <a:moveTo>
                      <a:pt x="55" y="94"/>
                    </a:moveTo>
                    <a:cubicBezTo>
                      <a:pt x="50" y="83"/>
                      <a:pt x="53" y="70"/>
                      <a:pt x="45" y="59"/>
                    </a:cubicBezTo>
                    <a:cubicBezTo>
                      <a:pt x="37" y="47"/>
                      <a:pt x="36" y="43"/>
                      <a:pt x="34" y="29"/>
                    </a:cubicBezTo>
                    <a:cubicBezTo>
                      <a:pt x="32" y="22"/>
                      <a:pt x="25" y="0"/>
                      <a:pt x="13" y="9"/>
                    </a:cubicBezTo>
                    <a:cubicBezTo>
                      <a:pt x="0" y="48"/>
                      <a:pt x="4" y="103"/>
                      <a:pt x="22" y="132"/>
                    </a:cubicBezTo>
                    <a:cubicBezTo>
                      <a:pt x="30" y="135"/>
                      <a:pt x="37" y="142"/>
                      <a:pt x="39" y="152"/>
                    </a:cubicBezTo>
                    <a:cubicBezTo>
                      <a:pt x="41" y="163"/>
                      <a:pt x="46" y="167"/>
                      <a:pt x="50" y="171"/>
                    </a:cubicBezTo>
                    <a:cubicBezTo>
                      <a:pt x="52" y="151"/>
                      <a:pt x="57" y="131"/>
                      <a:pt x="67" y="114"/>
                    </a:cubicBezTo>
                    <a:cubicBezTo>
                      <a:pt x="64" y="106"/>
                      <a:pt x="58" y="102"/>
                      <a:pt x="55" y="9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8" name="Freeform 946">
                <a:extLst>
                  <a:ext uri="{FF2B5EF4-FFF2-40B4-BE49-F238E27FC236}">
                    <a16:creationId xmlns:a16="http://schemas.microsoft.com/office/drawing/2014/main" id="{4CAD0EF9-58D5-4B5D-87A8-4323A8F15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565"/>
                <a:ext cx="55" cy="179"/>
              </a:xfrm>
              <a:custGeom>
                <a:avLst/>
                <a:gdLst>
                  <a:gd name="T0" fmla="*/ 20 w 25"/>
                  <a:gd name="T1" fmla="*/ 0 h 76"/>
                  <a:gd name="T2" fmla="*/ 88 w 25"/>
                  <a:gd name="T3" fmla="*/ 327 h 76"/>
                  <a:gd name="T4" fmla="*/ 106 w 25"/>
                  <a:gd name="T5" fmla="*/ 521 h 76"/>
                  <a:gd name="T6" fmla="*/ 266 w 25"/>
                  <a:gd name="T7" fmla="*/ 994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76">
                    <a:moveTo>
                      <a:pt x="2" y="0"/>
                    </a:moveTo>
                    <a:cubicBezTo>
                      <a:pt x="0" y="9"/>
                      <a:pt x="4" y="17"/>
                      <a:pt x="8" y="25"/>
                    </a:cubicBezTo>
                    <a:cubicBezTo>
                      <a:pt x="11" y="33"/>
                      <a:pt x="10" y="32"/>
                      <a:pt x="10" y="40"/>
                    </a:cubicBezTo>
                    <a:cubicBezTo>
                      <a:pt x="9" y="49"/>
                      <a:pt x="14" y="73"/>
                      <a:pt x="25" y="7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9" name="Freeform 947">
                <a:extLst>
                  <a:ext uri="{FF2B5EF4-FFF2-40B4-BE49-F238E27FC236}">
                    <a16:creationId xmlns:a16="http://schemas.microsoft.com/office/drawing/2014/main" id="{BCE5D8D6-728B-4C55-BB9C-F60BBEB55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2" y="2622"/>
                <a:ext cx="9" cy="47"/>
              </a:xfrm>
              <a:custGeom>
                <a:avLst/>
                <a:gdLst>
                  <a:gd name="T0" fmla="*/ 0 w 4"/>
                  <a:gd name="T1" fmla="*/ 0 h 20"/>
                  <a:gd name="T2" fmla="*/ 25 w 4"/>
                  <a:gd name="T3" fmla="*/ 25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0">
                    <a:moveTo>
                      <a:pt x="0" y="0"/>
                    </a:moveTo>
                    <a:cubicBezTo>
                      <a:pt x="4" y="7"/>
                      <a:pt x="3" y="13"/>
                      <a:pt x="2" y="20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0" name="Freeform 948">
                <a:extLst>
                  <a:ext uri="{FF2B5EF4-FFF2-40B4-BE49-F238E27FC236}">
                    <a16:creationId xmlns:a16="http://schemas.microsoft.com/office/drawing/2014/main" id="{B6320E74-3160-4BBA-80FF-FA500D31A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657"/>
                <a:ext cx="15" cy="17"/>
              </a:xfrm>
              <a:custGeom>
                <a:avLst/>
                <a:gdLst>
                  <a:gd name="T0" fmla="*/ 0 w 7"/>
                  <a:gd name="T1" fmla="*/ 0 h 7"/>
                  <a:gd name="T2" fmla="*/ 69 w 7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3" y="2"/>
                      <a:pt x="5" y="4"/>
                      <a:pt x="7" y="7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1" name="Freeform 949">
                <a:extLst>
                  <a:ext uri="{FF2B5EF4-FFF2-40B4-BE49-F238E27FC236}">
                    <a16:creationId xmlns:a16="http://schemas.microsoft.com/office/drawing/2014/main" id="{6B3335D6-EC15-4354-85EE-AAE34CEC4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513"/>
                <a:ext cx="36" cy="26"/>
              </a:xfrm>
              <a:custGeom>
                <a:avLst/>
                <a:gdLst>
                  <a:gd name="T0" fmla="*/ 0 w 16"/>
                  <a:gd name="T1" fmla="*/ 0 h 11"/>
                  <a:gd name="T2" fmla="*/ 182 w 16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">
                    <a:moveTo>
                      <a:pt x="0" y="0"/>
                    </a:moveTo>
                    <a:cubicBezTo>
                      <a:pt x="2" y="8"/>
                      <a:pt x="9" y="9"/>
                      <a:pt x="16" y="11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2" name="Freeform 950">
                <a:extLst>
                  <a:ext uri="{FF2B5EF4-FFF2-40B4-BE49-F238E27FC236}">
                    <a16:creationId xmlns:a16="http://schemas.microsoft.com/office/drawing/2014/main" id="{B27CF70A-6394-47E5-B698-E188191BC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8" y="2537"/>
                <a:ext cx="11" cy="28"/>
              </a:xfrm>
              <a:custGeom>
                <a:avLst/>
                <a:gdLst>
                  <a:gd name="T0" fmla="*/ 53 w 5"/>
                  <a:gd name="T1" fmla="*/ 0 h 12"/>
                  <a:gd name="T2" fmla="*/ 9 w 5"/>
                  <a:gd name="T3" fmla="*/ 15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5" y="0"/>
                    </a:moveTo>
                    <a:cubicBezTo>
                      <a:pt x="2" y="3"/>
                      <a:pt x="0" y="8"/>
                      <a:pt x="1" y="12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3" name="Freeform 951">
                <a:extLst>
                  <a:ext uri="{FF2B5EF4-FFF2-40B4-BE49-F238E27FC236}">
                    <a16:creationId xmlns:a16="http://schemas.microsoft.com/office/drawing/2014/main" id="{E353B729-84D4-4531-A09A-561D4EFE6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40"/>
                <a:ext cx="24" cy="9"/>
              </a:xfrm>
              <a:custGeom>
                <a:avLst/>
                <a:gdLst>
                  <a:gd name="T0" fmla="*/ 0 w 11"/>
                  <a:gd name="T1" fmla="*/ 45 h 4"/>
                  <a:gd name="T2" fmla="*/ 113 w 1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0" y="4"/>
                    </a:moveTo>
                    <a:cubicBezTo>
                      <a:pt x="3" y="0"/>
                      <a:pt x="8" y="0"/>
                      <a:pt x="11" y="4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4" name="Freeform 952">
                <a:extLst>
                  <a:ext uri="{FF2B5EF4-FFF2-40B4-BE49-F238E27FC236}">
                    <a16:creationId xmlns:a16="http://schemas.microsoft.com/office/drawing/2014/main" id="{83B03088-A326-49D2-8C93-17DE7091B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2728"/>
                <a:ext cx="2" cy="12"/>
              </a:xfrm>
              <a:custGeom>
                <a:avLst/>
                <a:gdLst>
                  <a:gd name="T0" fmla="*/ 0 w 1"/>
                  <a:gd name="T1" fmla="*/ 70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5" name="Freeform 953">
                <a:extLst>
                  <a:ext uri="{FF2B5EF4-FFF2-40B4-BE49-F238E27FC236}">
                    <a16:creationId xmlns:a16="http://schemas.microsoft.com/office/drawing/2014/main" id="{98381B62-8A9B-43A0-AE9E-9D37F3495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358"/>
                <a:ext cx="87" cy="377"/>
              </a:xfrm>
              <a:custGeom>
                <a:avLst/>
                <a:gdLst>
                  <a:gd name="T0" fmla="*/ 0 w 39"/>
                  <a:gd name="T1" fmla="*/ 0 h 160"/>
                  <a:gd name="T2" fmla="*/ 154 w 39"/>
                  <a:gd name="T3" fmla="*/ 2092 h 1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60">
                    <a:moveTo>
                      <a:pt x="0" y="0"/>
                    </a:moveTo>
                    <a:cubicBezTo>
                      <a:pt x="36" y="31"/>
                      <a:pt x="39" y="120"/>
                      <a:pt x="14" y="16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6" name="Freeform 954">
                <a:extLst>
                  <a:ext uri="{FF2B5EF4-FFF2-40B4-BE49-F238E27FC236}">
                    <a16:creationId xmlns:a16="http://schemas.microsoft.com/office/drawing/2014/main" id="{7F754DFC-B519-48D1-8D49-B176B6E59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7" y="2424"/>
                <a:ext cx="148" cy="403"/>
              </a:xfrm>
              <a:custGeom>
                <a:avLst/>
                <a:gdLst>
                  <a:gd name="T0" fmla="*/ 133 w 67"/>
                  <a:gd name="T1" fmla="*/ 1233 h 171"/>
                  <a:gd name="T2" fmla="*/ 239 w 67"/>
                  <a:gd name="T3" fmla="*/ 773 h 171"/>
                  <a:gd name="T4" fmla="*/ 356 w 67"/>
                  <a:gd name="T5" fmla="*/ 377 h 171"/>
                  <a:gd name="T6" fmla="*/ 581 w 67"/>
                  <a:gd name="T7" fmla="*/ 115 h 171"/>
                  <a:gd name="T8" fmla="*/ 484 w 67"/>
                  <a:gd name="T9" fmla="*/ 1727 h 171"/>
                  <a:gd name="T10" fmla="*/ 303 w 67"/>
                  <a:gd name="T11" fmla="*/ 1989 h 171"/>
                  <a:gd name="T12" fmla="*/ 186 w 67"/>
                  <a:gd name="T13" fmla="*/ 2239 h 171"/>
                  <a:gd name="T14" fmla="*/ 0 w 67"/>
                  <a:gd name="T15" fmla="*/ 1494 h 171"/>
                  <a:gd name="T16" fmla="*/ 133 w 67"/>
                  <a:gd name="T17" fmla="*/ 1233 h 1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71">
                    <a:moveTo>
                      <a:pt x="12" y="94"/>
                    </a:moveTo>
                    <a:cubicBezTo>
                      <a:pt x="18" y="83"/>
                      <a:pt x="14" y="70"/>
                      <a:pt x="22" y="59"/>
                    </a:cubicBezTo>
                    <a:cubicBezTo>
                      <a:pt x="30" y="47"/>
                      <a:pt x="31" y="43"/>
                      <a:pt x="33" y="29"/>
                    </a:cubicBezTo>
                    <a:cubicBezTo>
                      <a:pt x="35" y="22"/>
                      <a:pt x="43" y="0"/>
                      <a:pt x="54" y="9"/>
                    </a:cubicBezTo>
                    <a:cubicBezTo>
                      <a:pt x="67" y="48"/>
                      <a:pt x="63" y="103"/>
                      <a:pt x="45" y="132"/>
                    </a:cubicBezTo>
                    <a:cubicBezTo>
                      <a:pt x="37" y="135"/>
                      <a:pt x="31" y="142"/>
                      <a:pt x="28" y="152"/>
                    </a:cubicBezTo>
                    <a:cubicBezTo>
                      <a:pt x="26" y="163"/>
                      <a:pt x="21" y="167"/>
                      <a:pt x="17" y="171"/>
                    </a:cubicBezTo>
                    <a:cubicBezTo>
                      <a:pt x="15" y="151"/>
                      <a:pt x="10" y="131"/>
                      <a:pt x="0" y="114"/>
                    </a:cubicBezTo>
                    <a:cubicBezTo>
                      <a:pt x="3" y="106"/>
                      <a:pt x="9" y="102"/>
                      <a:pt x="12" y="9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7" name="Freeform 955">
                <a:extLst>
                  <a:ext uri="{FF2B5EF4-FFF2-40B4-BE49-F238E27FC236}">
                    <a16:creationId xmlns:a16="http://schemas.microsoft.com/office/drawing/2014/main" id="{5F11DCC4-CA06-4823-82EA-21D8C9FD2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565"/>
                <a:ext cx="55" cy="179"/>
              </a:xfrm>
              <a:custGeom>
                <a:avLst/>
                <a:gdLst>
                  <a:gd name="T0" fmla="*/ 246 w 25"/>
                  <a:gd name="T1" fmla="*/ 0 h 76"/>
                  <a:gd name="T2" fmla="*/ 178 w 25"/>
                  <a:gd name="T3" fmla="*/ 327 h 76"/>
                  <a:gd name="T4" fmla="*/ 161 w 25"/>
                  <a:gd name="T5" fmla="*/ 521 h 76"/>
                  <a:gd name="T6" fmla="*/ 0 w 25"/>
                  <a:gd name="T7" fmla="*/ 994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76">
                    <a:moveTo>
                      <a:pt x="23" y="0"/>
                    </a:moveTo>
                    <a:cubicBezTo>
                      <a:pt x="25" y="9"/>
                      <a:pt x="21" y="17"/>
                      <a:pt x="17" y="25"/>
                    </a:cubicBezTo>
                    <a:cubicBezTo>
                      <a:pt x="14" y="33"/>
                      <a:pt x="15" y="32"/>
                      <a:pt x="15" y="40"/>
                    </a:cubicBezTo>
                    <a:cubicBezTo>
                      <a:pt x="16" y="49"/>
                      <a:pt x="11" y="73"/>
                      <a:pt x="0" y="7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8" name="Freeform 956">
                <a:extLst>
                  <a:ext uri="{FF2B5EF4-FFF2-40B4-BE49-F238E27FC236}">
                    <a16:creationId xmlns:a16="http://schemas.microsoft.com/office/drawing/2014/main" id="{A02657B6-1391-4FAD-A31D-7269F37F6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2622"/>
                <a:ext cx="6" cy="47"/>
              </a:xfrm>
              <a:custGeom>
                <a:avLst/>
                <a:gdLst>
                  <a:gd name="T0" fmla="*/ 24 w 3"/>
                  <a:gd name="T1" fmla="*/ 0 h 20"/>
                  <a:gd name="T2" fmla="*/ 8 w 3"/>
                  <a:gd name="T3" fmla="*/ 259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0">
                    <a:moveTo>
                      <a:pt x="3" y="0"/>
                    </a:moveTo>
                    <a:cubicBezTo>
                      <a:pt x="0" y="7"/>
                      <a:pt x="0" y="13"/>
                      <a:pt x="1" y="20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9" name="Freeform 957">
                <a:extLst>
                  <a:ext uri="{FF2B5EF4-FFF2-40B4-BE49-F238E27FC236}">
                    <a16:creationId xmlns:a16="http://schemas.microsoft.com/office/drawing/2014/main" id="{C4321655-90A0-4648-8218-2438A06DD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657"/>
                <a:ext cx="16" cy="17"/>
              </a:xfrm>
              <a:custGeom>
                <a:avLst/>
                <a:gdLst>
                  <a:gd name="T0" fmla="*/ 85 w 7"/>
                  <a:gd name="T1" fmla="*/ 0 h 7"/>
                  <a:gd name="T2" fmla="*/ 0 w 7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4" y="2"/>
                      <a:pt x="2" y="4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0" name="Freeform 958">
                <a:extLst>
                  <a:ext uri="{FF2B5EF4-FFF2-40B4-BE49-F238E27FC236}">
                    <a16:creationId xmlns:a16="http://schemas.microsoft.com/office/drawing/2014/main" id="{572B3D8A-BB86-4634-9090-959B39AB9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513"/>
                <a:ext cx="36" cy="26"/>
              </a:xfrm>
              <a:custGeom>
                <a:avLst/>
                <a:gdLst>
                  <a:gd name="T0" fmla="*/ 182 w 16"/>
                  <a:gd name="T1" fmla="*/ 0 h 11"/>
                  <a:gd name="T2" fmla="*/ 0 w 16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">
                    <a:moveTo>
                      <a:pt x="16" y="0"/>
                    </a:moveTo>
                    <a:cubicBezTo>
                      <a:pt x="14" y="8"/>
                      <a:pt x="7" y="9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1" name="Freeform 959">
                <a:extLst>
                  <a:ext uri="{FF2B5EF4-FFF2-40B4-BE49-F238E27FC236}">
                    <a16:creationId xmlns:a16="http://schemas.microsoft.com/office/drawing/2014/main" id="{02A16A74-FB51-41E5-B0DD-38BA168D9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537"/>
                <a:ext cx="11" cy="28"/>
              </a:xfrm>
              <a:custGeom>
                <a:avLst/>
                <a:gdLst>
                  <a:gd name="T0" fmla="*/ 0 w 5"/>
                  <a:gd name="T1" fmla="*/ 0 h 12"/>
                  <a:gd name="T2" fmla="*/ 44 w 5"/>
                  <a:gd name="T3" fmla="*/ 15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3" y="3"/>
                      <a:pt x="5" y="8"/>
                      <a:pt x="4" y="12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2" name="Freeform 960">
                <a:extLst>
                  <a:ext uri="{FF2B5EF4-FFF2-40B4-BE49-F238E27FC236}">
                    <a16:creationId xmlns:a16="http://schemas.microsoft.com/office/drawing/2014/main" id="{C25B5969-B1D0-43F2-88C6-153323FFE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740"/>
                <a:ext cx="25" cy="9"/>
              </a:xfrm>
              <a:custGeom>
                <a:avLst/>
                <a:gdLst>
                  <a:gd name="T0" fmla="*/ 130 w 11"/>
                  <a:gd name="T1" fmla="*/ 45 h 4"/>
                  <a:gd name="T2" fmla="*/ 0 w 1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8" y="0"/>
                      <a:pt x="3" y="0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3" name="Freeform 961">
                <a:extLst>
                  <a:ext uri="{FF2B5EF4-FFF2-40B4-BE49-F238E27FC236}">
                    <a16:creationId xmlns:a16="http://schemas.microsoft.com/office/drawing/2014/main" id="{C4124579-A4C7-4BB8-83FF-F9C1BF113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2728"/>
                <a:ext cx="2" cy="12"/>
              </a:xfrm>
              <a:custGeom>
                <a:avLst/>
                <a:gdLst>
                  <a:gd name="T0" fmla="*/ 8 w 1"/>
                  <a:gd name="T1" fmla="*/ 70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CA6B8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4" name="Freeform 962">
                <a:extLst>
                  <a:ext uri="{FF2B5EF4-FFF2-40B4-BE49-F238E27FC236}">
                    <a16:creationId xmlns:a16="http://schemas.microsoft.com/office/drawing/2014/main" id="{7F6228E2-F088-41E6-A7F7-3D28014A8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912"/>
                <a:ext cx="73" cy="26"/>
              </a:xfrm>
              <a:custGeom>
                <a:avLst/>
                <a:gdLst>
                  <a:gd name="T0" fmla="*/ 0 w 33"/>
                  <a:gd name="T1" fmla="*/ 0 h 11"/>
                  <a:gd name="T2" fmla="*/ 356 w 33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0" y="0"/>
                    </a:moveTo>
                    <a:cubicBezTo>
                      <a:pt x="18" y="1"/>
                      <a:pt x="16" y="3"/>
                      <a:pt x="33" y="1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5" name="Freeform 963">
                <a:extLst>
                  <a:ext uri="{FF2B5EF4-FFF2-40B4-BE49-F238E27FC236}">
                    <a16:creationId xmlns:a16="http://schemas.microsoft.com/office/drawing/2014/main" id="{F2EBB353-4B48-4A2B-B5F0-9920BD84C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605"/>
                <a:ext cx="27" cy="76"/>
              </a:xfrm>
              <a:custGeom>
                <a:avLst/>
                <a:gdLst>
                  <a:gd name="T0" fmla="*/ 117 w 12"/>
                  <a:gd name="T1" fmla="*/ 0 h 32"/>
                  <a:gd name="T2" fmla="*/ 45 w 12"/>
                  <a:gd name="T3" fmla="*/ 430 h 32"/>
                  <a:gd name="T4" fmla="*/ 137 w 12"/>
                  <a:gd name="T5" fmla="*/ 69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2">
                    <a:moveTo>
                      <a:pt x="10" y="0"/>
                    </a:moveTo>
                    <a:cubicBezTo>
                      <a:pt x="3" y="10"/>
                      <a:pt x="0" y="21"/>
                      <a:pt x="4" y="32"/>
                    </a:cubicBezTo>
                    <a:cubicBezTo>
                      <a:pt x="9" y="26"/>
                      <a:pt x="12" y="12"/>
                      <a:pt x="12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6" name="Freeform 964">
                <a:extLst>
                  <a:ext uri="{FF2B5EF4-FFF2-40B4-BE49-F238E27FC236}">
                    <a16:creationId xmlns:a16="http://schemas.microsoft.com/office/drawing/2014/main" id="{35E3F336-0467-4988-80C6-AF2494598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0" y="2405"/>
                <a:ext cx="22" cy="38"/>
              </a:xfrm>
              <a:custGeom>
                <a:avLst/>
                <a:gdLst>
                  <a:gd name="T0" fmla="*/ 53 w 10"/>
                  <a:gd name="T1" fmla="*/ 0 h 16"/>
                  <a:gd name="T2" fmla="*/ 0 w 10"/>
                  <a:gd name="T3" fmla="*/ 214 h 16"/>
                  <a:gd name="T4" fmla="*/ 106 w 10"/>
                  <a:gd name="T5" fmla="*/ 20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5" y="0"/>
                    </a:moveTo>
                    <a:cubicBezTo>
                      <a:pt x="5" y="7"/>
                      <a:pt x="6" y="11"/>
                      <a:pt x="0" y="16"/>
                    </a:cubicBezTo>
                    <a:cubicBezTo>
                      <a:pt x="3" y="14"/>
                      <a:pt x="7" y="14"/>
                      <a:pt x="10" y="1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7" name="Freeform 965">
                <a:extLst>
                  <a:ext uri="{FF2B5EF4-FFF2-40B4-BE49-F238E27FC236}">
                    <a16:creationId xmlns:a16="http://schemas.microsoft.com/office/drawing/2014/main" id="{8F2D163E-C229-47B9-AC3F-C9B1BB14F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2596"/>
                <a:ext cx="25" cy="71"/>
              </a:xfrm>
              <a:custGeom>
                <a:avLst/>
                <a:gdLst>
                  <a:gd name="T0" fmla="*/ 118 w 11"/>
                  <a:gd name="T1" fmla="*/ 0 h 30"/>
                  <a:gd name="T2" fmla="*/ 0 w 11"/>
                  <a:gd name="T3" fmla="*/ 398 h 30"/>
                  <a:gd name="T4" fmla="*/ 130 w 11"/>
                  <a:gd name="T5" fmla="*/ 4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0">
                    <a:moveTo>
                      <a:pt x="10" y="0"/>
                    </a:moveTo>
                    <a:cubicBezTo>
                      <a:pt x="6" y="1"/>
                      <a:pt x="0" y="26"/>
                      <a:pt x="0" y="30"/>
                    </a:cubicBezTo>
                    <a:cubicBezTo>
                      <a:pt x="8" y="23"/>
                      <a:pt x="9" y="12"/>
                      <a:pt x="11" y="3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8" name="Freeform 966">
                <a:extLst>
                  <a:ext uri="{FF2B5EF4-FFF2-40B4-BE49-F238E27FC236}">
                    <a16:creationId xmlns:a16="http://schemas.microsoft.com/office/drawing/2014/main" id="{6E2552B0-751D-4F2E-AAE0-6B78AE050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2591"/>
                <a:ext cx="19" cy="73"/>
              </a:xfrm>
              <a:custGeom>
                <a:avLst/>
                <a:gdLst>
                  <a:gd name="T0" fmla="*/ 8 w 9"/>
                  <a:gd name="T1" fmla="*/ 28 h 31"/>
                  <a:gd name="T2" fmla="*/ 84 w 9"/>
                  <a:gd name="T3" fmla="*/ 405 h 31"/>
                  <a:gd name="T4" fmla="*/ 36 w 9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1">
                    <a:moveTo>
                      <a:pt x="1" y="2"/>
                    </a:moveTo>
                    <a:cubicBezTo>
                      <a:pt x="0" y="14"/>
                      <a:pt x="3" y="22"/>
                      <a:pt x="9" y="31"/>
                    </a:cubicBezTo>
                    <a:cubicBezTo>
                      <a:pt x="9" y="21"/>
                      <a:pt x="6" y="9"/>
                      <a:pt x="4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9" name="Freeform 967">
                <a:extLst>
                  <a:ext uri="{FF2B5EF4-FFF2-40B4-BE49-F238E27FC236}">
                    <a16:creationId xmlns:a16="http://schemas.microsoft.com/office/drawing/2014/main" id="{DEBCC3EF-A937-4C3D-B9B3-C21098B70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3" y="2596"/>
                <a:ext cx="20" cy="94"/>
              </a:xfrm>
              <a:custGeom>
                <a:avLst/>
                <a:gdLst>
                  <a:gd name="T0" fmla="*/ 9 w 9"/>
                  <a:gd name="T1" fmla="*/ 49 h 40"/>
                  <a:gd name="T2" fmla="*/ 80 w 9"/>
                  <a:gd name="T3" fmla="*/ 519 h 40"/>
                  <a:gd name="T4" fmla="*/ 80 w 9"/>
                  <a:gd name="T5" fmla="*/ 221 h 40"/>
                  <a:gd name="T6" fmla="*/ 9 w 9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40">
                    <a:moveTo>
                      <a:pt x="1" y="4"/>
                    </a:moveTo>
                    <a:cubicBezTo>
                      <a:pt x="1" y="14"/>
                      <a:pt x="0" y="33"/>
                      <a:pt x="7" y="40"/>
                    </a:cubicBezTo>
                    <a:cubicBezTo>
                      <a:pt x="8" y="33"/>
                      <a:pt x="9" y="24"/>
                      <a:pt x="7" y="17"/>
                    </a:cubicBezTo>
                    <a:cubicBezTo>
                      <a:pt x="6" y="12"/>
                      <a:pt x="1" y="6"/>
                      <a:pt x="1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0" name="Freeform 968">
                <a:extLst>
                  <a:ext uri="{FF2B5EF4-FFF2-40B4-BE49-F238E27FC236}">
                    <a16:creationId xmlns:a16="http://schemas.microsoft.com/office/drawing/2014/main" id="{6AF82B26-1CEB-488A-B1EB-FCA2D3849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2726"/>
                <a:ext cx="64" cy="101"/>
              </a:xfrm>
              <a:custGeom>
                <a:avLst/>
                <a:gdLst>
                  <a:gd name="T0" fmla="*/ 44 w 29"/>
                  <a:gd name="T1" fmla="*/ 38 h 43"/>
                  <a:gd name="T2" fmla="*/ 161 w 29"/>
                  <a:gd name="T3" fmla="*/ 336 h 43"/>
                  <a:gd name="T4" fmla="*/ 311 w 29"/>
                  <a:gd name="T5" fmla="*/ 557 h 43"/>
                  <a:gd name="T6" fmla="*/ 194 w 29"/>
                  <a:gd name="T7" fmla="*/ 209 h 43"/>
                  <a:gd name="T8" fmla="*/ 0 w 29"/>
                  <a:gd name="T9" fmla="*/ 0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3">
                    <a:moveTo>
                      <a:pt x="4" y="3"/>
                    </a:moveTo>
                    <a:cubicBezTo>
                      <a:pt x="6" y="11"/>
                      <a:pt x="12" y="18"/>
                      <a:pt x="15" y="26"/>
                    </a:cubicBezTo>
                    <a:cubicBezTo>
                      <a:pt x="19" y="32"/>
                      <a:pt x="23" y="38"/>
                      <a:pt x="29" y="43"/>
                    </a:cubicBezTo>
                    <a:cubicBezTo>
                      <a:pt x="22" y="35"/>
                      <a:pt x="22" y="26"/>
                      <a:pt x="18" y="16"/>
                    </a:cubicBezTo>
                    <a:cubicBezTo>
                      <a:pt x="14" y="7"/>
                      <a:pt x="6" y="8"/>
                      <a:pt x="0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1" name="Freeform 969">
                <a:extLst>
                  <a:ext uri="{FF2B5EF4-FFF2-40B4-BE49-F238E27FC236}">
                    <a16:creationId xmlns:a16="http://schemas.microsoft.com/office/drawing/2014/main" id="{28D44F78-9639-4FA7-9BDA-6EBF29E47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2721"/>
                <a:ext cx="73" cy="118"/>
              </a:xfrm>
              <a:custGeom>
                <a:avLst/>
                <a:gdLst>
                  <a:gd name="T0" fmla="*/ 356 w 33"/>
                  <a:gd name="T1" fmla="*/ 0 h 50"/>
                  <a:gd name="T2" fmla="*/ 161 w 33"/>
                  <a:gd name="T3" fmla="*/ 406 h 50"/>
                  <a:gd name="T4" fmla="*/ 9 w 33"/>
                  <a:gd name="T5" fmla="*/ 656 h 50"/>
                  <a:gd name="T6" fmla="*/ 97 w 33"/>
                  <a:gd name="T7" fmla="*/ 500 h 50"/>
                  <a:gd name="T8" fmla="*/ 142 w 33"/>
                  <a:gd name="T9" fmla="*/ 340 h 50"/>
                  <a:gd name="T10" fmla="*/ 314 w 33"/>
                  <a:gd name="T11" fmla="*/ 66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50">
                    <a:moveTo>
                      <a:pt x="33" y="0"/>
                    </a:moveTo>
                    <a:cubicBezTo>
                      <a:pt x="30" y="9"/>
                      <a:pt x="20" y="22"/>
                      <a:pt x="15" y="31"/>
                    </a:cubicBezTo>
                    <a:cubicBezTo>
                      <a:pt x="12" y="38"/>
                      <a:pt x="7" y="45"/>
                      <a:pt x="1" y="50"/>
                    </a:cubicBezTo>
                    <a:cubicBezTo>
                      <a:pt x="0" y="45"/>
                      <a:pt x="6" y="42"/>
                      <a:pt x="9" y="38"/>
                    </a:cubicBezTo>
                    <a:cubicBezTo>
                      <a:pt x="11" y="34"/>
                      <a:pt x="12" y="30"/>
                      <a:pt x="13" y="26"/>
                    </a:cubicBezTo>
                    <a:cubicBezTo>
                      <a:pt x="19" y="9"/>
                      <a:pt x="24" y="13"/>
                      <a:pt x="29" y="5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2" name="Freeform 970">
                <a:extLst>
                  <a:ext uri="{FF2B5EF4-FFF2-40B4-BE49-F238E27FC236}">
                    <a16:creationId xmlns:a16="http://schemas.microsoft.com/office/drawing/2014/main" id="{1C56BA3F-E144-4CB8-9054-4F1DA1F91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424"/>
                <a:ext cx="13" cy="16"/>
              </a:xfrm>
              <a:custGeom>
                <a:avLst/>
                <a:gdLst>
                  <a:gd name="T0" fmla="*/ 20 w 6"/>
                  <a:gd name="T1" fmla="*/ 0 h 7"/>
                  <a:gd name="T2" fmla="*/ 61 w 6"/>
                  <a:gd name="T3" fmla="*/ 73 h 7"/>
                  <a:gd name="T4" fmla="*/ 0 w 6"/>
                  <a:gd name="T5" fmla="*/ 85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2" y="0"/>
                    </a:moveTo>
                    <a:cubicBezTo>
                      <a:pt x="3" y="2"/>
                      <a:pt x="4" y="4"/>
                      <a:pt x="6" y="6"/>
                    </a:cubicBezTo>
                    <a:cubicBezTo>
                      <a:pt x="4" y="6"/>
                      <a:pt x="2" y="7"/>
                      <a:pt x="0" y="7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3" name="Freeform 971">
                <a:extLst>
                  <a:ext uri="{FF2B5EF4-FFF2-40B4-BE49-F238E27FC236}">
                    <a16:creationId xmlns:a16="http://schemas.microsoft.com/office/drawing/2014/main" id="{366F30BB-54D0-4042-A3E6-C5FAE3142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2044"/>
                <a:ext cx="27" cy="31"/>
              </a:xfrm>
              <a:custGeom>
                <a:avLst/>
                <a:gdLst>
                  <a:gd name="T0" fmla="*/ 45 w 12"/>
                  <a:gd name="T1" fmla="*/ 0 h 13"/>
                  <a:gd name="T2" fmla="*/ 0 w 12"/>
                  <a:gd name="T3" fmla="*/ 57 h 13"/>
                  <a:gd name="T4" fmla="*/ 137 w 12"/>
                  <a:gd name="T5" fmla="*/ 176 h 13"/>
                  <a:gd name="T6" fmla="*/ 56 w 12"/>
                  <a:gd name="T7" fmla="*/ 2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4" y="0"/>
                    </a:moveTo>
                    <a:cubicBezTo>
                      <a:pt x="4" y="3"/>
                      <a:pt x="2" y="3"/>
                      <a:pt x="0" y="4"/>
                    </a:cubicBezTo>
                    <a:cubicBezTo>
                      <a:pt x="4" y="7"/>
                      <a:pt x="8" y="10"/>
                      <a:pt x="12" y="13"/>
                    </a:cubicBezTo>
                    <a:cubicBezTo>
                      <a:pt x="11" y="9"/>
                      <a:pt x="7" y="5"/>
                      <a:pt x="5" y="2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4" name="Freeform 972">
                <a:extLst>
                  <a:ext uri="{FF2B5EF4-FFF2-40B4-BE49-F238E27FC236}">
                    <a16:creationId xmlns:a16="http://schemas.microsoft.com/office/drawing/2014/main" id="{EC663BE3-3811-4DD0-9561-D48E9DC4B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68"/>
                <a:ext cx="25" cy="42"/>
              </a:xfrm>
              <a:custGeom>
                <a:avLst/>
                <a:gdLst>
                  <a:gd name="T0" fmla="*/ 82 w 11"/>
                  <a:gd name="T1" fmla="*/ 0 h 18"/>
                  <a:gd name="T2" fmla="*/ 0 w 11"/>
                  <a:gd name="T3" fmla="*/ 229 h 18"/>
                  <a:gd name="T4" fmla="*/ 57 w 11"/>
                  <a:gd name="T5" fmla="*/ 142 h 18"/>
                  <a:gd name="T6" fmla="*/ 130 w 11"/>
                  <a:gd name="T7" fmla="*/ 49 h 18"/>
                  <a:gd name="T8" fmla="*/ 82 w 11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7" y="0"/>
                    </a:moveTo>
                    <a:cubicBezTo>
                      <a:pt x="5" y="6"/>
                      <a:pt x="1" y="12"/>
                      <a:pt x="0" y="18"/>
                    </a:cubicBezTo>
                    <a:cubicBezTo>
                      <a:pt x="2" y="16"/>
                      <a:pt x="3" y="13"/>
                      <a:pt x="5" y="11"/>
                    </a:cubicBezTo>
                    <a:cubicBezTo>
                      <a:pt x="7" y="8"/>
                      <a:pt x="9" y="6"/>
                      <a:pt x="11" y="4"/>
                    </a:cubicBezTo>
                    <a:cubicBezTo>
                      <a:pt x="8" y="6"/>
                      <a:pt x="7" y="2"/>
                      <a:pt x="7" y="0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5" name="Freeform 973">
                <a:extLst>
                  <a:ext uri="{FF2B5EF4-FFF2-40B4-BE49-F238E27FC236}">
                    <a16:creationId xmlns:a16="http://schemas.microsoft.com/office/drawing/2014/main" id="{3F517363-CAFF-49D0-8D01-813E1ADEE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2530"/>
                <a:ext cx="2" cy="19"/>
              </a:xfrm>
              <a:custGeom>
                <a:avLst/>
                <a:gdLst>
                  <a:gd name="T0" fmla="*/ 0 w 1"/>
                  <a:gd name="T1" fmla="*/ 107 h 8"/>
                  <a:gd name="T2" fmla="*/ 8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0" y="5"/>
                      <a:pt x="1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6" name="Freeform 974">
                <a:extLst>
                  <a:ext uri="{FF2B5EF4-FFF2-40B4-BE49-F238E27FC236}">
                    <a16:creationId xmlns:a16="http://schemas.microsoft.com/office/drawing/2014/main" id="{87E290D8-8924-402E-8A76-51E1520C1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561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7" name="Freeform 975">
                <a:extLst>
                  <a:ext uri="{FF2B5EF4-FFF2-40B4-BE49-F238E27FC236}">
                    <a16:creationId xmlns:a16="http://schemas.microsoft.com/office/drawing/2014/main" id="{4AD2044A-14D1-4336-8B3F-367141895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5" y="2624"/>
                <a:ext cx="14" cy="17"/>
              </a:xfrm>
              <a:custGeom>
                <a:avLst/>
                <a:gdLst>
                  <a:gd name="T0" fmla="*/ 77 w 6"/>
                  <a:gd name="T1" fmla="*/ 0 h 7"/>
                  <a:gd name="T2" fmla="*/ 0 w 6"/>
                  <a:gd name="T3" fmla="*/ 41 h 7"/>
                  <a:gd name="T4" fmla="*/ 77 w 6"/>
                  <a:gd name="T5" fmla="*/ 8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4" y="1"/>
                      <a:pt x="0" y="1"/>
                      <a:pt x="0" y="3"/>
                    </a:cubicBezTo>
                    <a:cubicBezTo>
                      <a:pt x="0" y="7"/>
                      <a:pt x="4" y="6"/>
                      <a:pt x="6" y="6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8" name="Freeform 976">
                <a:extLst>
                  <a:ext uri="{FF2B5EF4-FFF2-40B4-BE49-F238E27FC236}">
                    <a16:creationId xmlns:a16="http://schemas.microsoft.com/office/drawing/2014/main" id="{DFD0F12F-59B2-4045-8267-F537DADA7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730"/>
                <a:ext cx="9" cy="5"/>
              </a:xfrm>
              <a:custGeom>
                <a:avLst/>
                <a:gdLst>
                  <a:gd name="T0" fmla="*/ 45 w 4"/>
                  <a:gd name="T1" fmla="*/ 33 h 2"/>
                  <a:gd name="T2" fmla="*/ 0 w 4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0"/>
                      <a:pt x="2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9" name="Freeform 977">
                <a:extLst>
                  <a:ext uri="{FF2B5EF4-FFF2-40B4-BE49-F238E27FC236}">
                    <a16:creationId xmlns:a16="http://schemas.microsoft.com/office/drawing/2014/main" id="{5CC349CB-7B78-4F50-A364-39E56E3D0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2740"/>
                <a:ext cx="6" cy="9"/>
              </a:xfrm>
              <a:custGeom>
                <a:avLst/>
                <a:gdLst>
                  <a:gd name="T0" fmla="*/ 24 w 3"/>
                  <a:gd name="T1" fmla="*/ 45 h 4"/>
                  <a:gd name="T2" fmla="*/ 8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1" y="4"/>
                      <a:pt x="0" y="2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0" name="Freeform 978">
                <a:extLst>
                  <a:ext uri="{FF2B5EF4-FFF2-40B4-BE49-F238E27FC236}">
                    <a16:creationId xmlns:a16="http://schemas.microsoft.com/office/drawing/2014/main" id="{7BA4A595-F3C3-4586-A166-493944E75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3" y="2516"/>
                <a:ext cx="7" cy="7"/>
              </a:xfrm>
              <a:custGeom>
                <a:avLst/>
                <a:gdLst>
                  <a:gd name="T0" fmla="*/ 0 w 3"/>
                  <a:gd name="T1" fmla="*/ 37 h 3"/>
                  <a:gd name="T2" fmla="*/ 37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1" name="Freeform 979">
                <a:extLst>
                  <a:ext uri="{FF2B5EF4-FFF2-40B4-BE49-F238E27FC236}">
                    <a16:creationId xmlns:a16="http://schemas.microsoft.com/office/drawing/2014/main" id="{BA507BDB-073A-4134-8D01-97F7F130B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6" y="2532"/>
                <a:ext cx="14" cy="17"/>
              </a:xfrm>
              <a:custGeom>
                <a:avLst/>
                <a:gdLst>
                  <a:gd name="T0" fmla="*/ 37 w 6"/>
                  <a:gd name="T1" fmla="*/ 0 h 7"/>
                  <a:gd name="T2" fmla="*/ 77 w 6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0" y="3"/>
                      <a:pt x="5" y="7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2" name="Freeform 980">
                <a:extLst>
                  <a:ext uri="{FF2B5EF4-FFF2-40B4-BE49-F238E27FC236}">
                    <a16:creationId xmlns:a16="http://schemas.microsoft.com/office/drawing/2014/main" id="{DBB5F3A9-3F31-411A-8B23-BBB22332D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9" y="2556"/>
                <a:ext cx="11" cy="2"/>
              </a:xfrm>
              <a:custGeom>
                <a:avLst/>
                <a:gdLst>
                  <a:gd name="T0" fmla="*/ 53 w 5"/>
                  <a:gd name="T1" fmla="*/ 8 h 1"/>
                  <a:gd name="T2" fmla="*/ 0 w 5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3" name="Freeform 981">
                <a:extLst>
                  <a:ext uri="{FF2B5EF4-FFF2-40B4-BE49-F238E27FC236}">
                    <a16:creationId xmlns:a16="http://schemas.microsoft.com/office/drawing/2014/main" id="{4A1A2A38-6772-48F9-8A94-5B8C3A639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518"/>
                <a:ext cx="4" cy="5"/>
              </a:xfrm>
              <a:custGeom>
                <a:avLst/>
                <a:gdLst>
                  <a:gd name="T0" fmla="*/ 16 w 2"/>
                  <a:gd name="T1" fmla="*/ 33 h 2"/>
                  <a:gd name="T2" fmla="*/ 0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4" name="Freeform 982">
                <a:extLst>
                  <a:ext uri="{FF2B5EF4-FFF2-40B4-BE49-F238E27FC236}">
                    <a16:creationId xmlns:a16="http://schemas.microsoft.com/office/drawing/2014/main" id="{18C8374E-CAE6-47EC-AEB3-7F6C2B1DC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2627"/>
                <a:ext cx="13" cy="11"/>
              </a:xfrm>
              <a:custGeom>
                <a:avLst/>
                <a:gdLst>
                  <a:gd name="T0" fmla="*/ 61 w 6"/>
                  <a:gd name="T1" fmla="*/ 0 h 5"/>
                  <a:gd name="T2" fmla="*/ 0 w 6"/>
                  <a:gd name="T3" fmla="*/ 20 h 5"/>
                  <a:gd name="T4" fmla="*/ 52 w 6"/>
                  <a:gd name="T5" fmla="*/ 53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5" y="0"/>
                      <a:pt x="0" y="0"/>
                      <a:pt x="0" y="2"/>
                    </a:cubicBezTo>
                    <a:cubicBezTo>
                      <a:pt x="0" y="4"/>
                      <a:pt x="3" y="4"/>
                      <a:pt x="5" y="5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5" name="Freeform 983">
                <a:extLst>
                  <a:ext uri="{FF2B5EF4-FFF2-40B4-BE49-F238E27FC236}">
                    <a16:creationId xmlns:a16="http://schemas.microsoft.com/office/drawing/2014/main" id="{43F80D96-4DB5-42ED-AFE3-BEF829BFB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664"/>
                <a:ext cx="11" cy="12"/>
              </a:xfrm>
              <a:custGeom>
                <a:avLst/>
                <a:gdLst>
                  <a:gd name="T0" fmla="*/ 53 w 5"/>
                  <a:gd name="T1" fmla="*/ 70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4" y="3"/>
                      <a:pt x="2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6" name="Freeform 984">
                <a:extLst>
                  <a:ext uri="{FF2B5EF4-FFF2-40B4-BE49-F238E27FC236}">
                    <a16:creationId xmlns:a16="http://schemas.microsoft.com/office/drawing/2014/main" id="{FFDE150D-3CA6-4EBE-B29B-AADCACD24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730"/>
                <a:ext cx="13" cy="3"/>
              </a:xfrm>
              <a:custGeom>
                <a:avLst/>
                <a:gdLst>
                  <a:gd name="T0" fmla="*/ 0 w 6"/>
                  <a:gd name="T1" fmla="*/ 27 h 1"/>
                  <a:gd name="T2" fmla="*/ 61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BCCD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401" name="Group 1186">
              <a:extLst>
                <a:ext uri="{FF2B5EF4-FFF2-40B4-BE49-F238E27FC236}">
                  <a16:creationId xmlns:a16="http://schemas.microsoft.com/office/drawing/2014/main" id="{1269886E-8B21-445C-B5AF-EE16327450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30" y="811"/>
              <a:ext cx="1875" cy="2900"/>
              <a:chOff x="1830" y="811"/>
              <a:chExt cx="1875" cy="2900"/>
            </a:xfrm>
          </p:grpSpPr>
          <p:sp>
            <p:nvSpPr>
              <p:cNvPr id="16407" name="Freeform 986">
                <a:extLst>
                  <a:ext uri="{FF2B5EF4-FFF2-40B4-BE49-F238E27FC236}">
                    <a16:creationId xmlns:a16="http://schemas.microsoft.com/office/drawing/2014/main" id="{F3C913F3-69B1-4ED1-91E0-F62BACE61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8" y="1966"/>
                <a:ext cx="44" cy="26"/>
              </a:xfrm>
              <a:custGeom>
                <a:avLst/>
                <a:gdLst>
                  <a:gd name="T0" fmla="*/ 213 w 20"/>
                  <a:gd name="T1" fmla="*/ 106 h 11"/>
                  <a:gd name="T2" fmla="*/ 169 w 20"/>
                  <a:gd name="T3" fmla="*/ 12 h 11"/>
                  <a:gd name="T4" fmla="*/ 125 w 20"/>
                  <a:gd name="T5" fmla="*/ 118 h 11"/>
                  <a:gd name="T6" fmla="*/ 44 w 20"/>
                  <a:gd name="T7" fmla="*/ 14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1">
                    <a:moveTo>
                      <a:pt x="20" y="8"/>
                    </a:moveTo>
                    <a:cubicBezTo>
                      <a:pt x="19" y="5"/>
                      <a:pt x="18" y="3"/>
                      <a:pt x="16" y="1"/>
                    </a:cubicBezTo>
                    <a:cubicBezTo>
                      <a:pt x="13" y="2"/>
                      <a:pt x="12" y="6"/>
                      <a:pt x="12" y="9"/>
                    </a:cubicBezTo>
                    <a:cubicBezTo>
                      <a:pt x="7" y="0"/>
                      <a:pt x="0" y="2"/>
                      <a:pt x="4" y="11"/>
                    </a:cubicBezTo>
                  </a:path>
                </a:pathLst>
              </a:custGeom>
              <a:noFill/>
              <a:ln w="7938" cap="rnd">
                <a:solidFill>
                  <a:srgbClr val="DD788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8" name="Freeform 987">
                <a:extLst>
                  <a:ext uri="{FF2B5EF4-FFF2-40B4-BE49-F238E27FC236}">
                    <a16:creationId xmlns:a16="http://schemas.microsoft.com/office/drawing/2014/main" id="{CD2262E0-7C2A-461E-8BED-30DF8AD53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950"/>
                <a:ext cx="117" cy="61"/>
              </a:xfrm>
              <a:custGeom>
                <a:avLst/>
                <a:gdLst>
                  <a:gd name="T0" fmla="*/ 0 w 53"/>
                  <a:gd name="T1" fmla="*/ 49 h 26"/>
                  <a:gd name="T2" fmla="*/ 9 w 53"/>
                  <a:gd name="T3" fmla="*/ 0 h 26"/>
                  <a:gd name="T4" fmla="*/ 33 w 53"/>
                  <a:gd name="T5" fmla="*/ 49 h 26"/>
                  <a:gd name="T6" fmla="*/ 73 w 53"/>
                  <a:gd name="T7" fmla="*/ 12 h 26"/>
                  <a:gd name="T8" fmla="*/ 97 w 53"/>
                  <a:gd name="T9" fmla="*/ 89 h 26"/>
                  <a:gd name="T10" fmla="*/ 170 w 53"/>
                  <a:gd name="T11" fmla="*/ 12 h 26"/>
                  <a:gd name="T12" fmla="*/ 194 w 53"/>
                  <a:gd name="T13" fmla="*/ 89 h 26"/>
                  <a:gd name="T14" fmla="*/ 291 w 53"/>
                  <a:gd name="T15" fmla="*/ 0 h 26"/>
                  <a:gd name="T16" fmla="*/ 311 w 53"/>
                  <a:gd name="T17" fmla="*/ 143 h 26"/>
                  <a:gd name="T18" fmla="*/ 419 w 53"/>
                  <a:gd name="T19" fmla="*/ 77 h 26"/>
                  <a:gd name="T20" fmla="*/ 464 w 53"/>
                  <a:gd name="T21" fmla="*/ 232 h 26"/>
                  <a:gd name="T22" fmla="*/ 536 w 53"/>
                  <a:gd name="T23" fmla="*/ 181 h 26"/>
                  <a:gd name="T24" fmla="*/ 550 w 53"/>
                  <a:gd name="T25" fmla="*/ 336 h 26"/>
                  <a:gd name="T26" fmla="*/ 570 w 53"/>
                  <a:gd name="T27" fmla="*/ 307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53" h="26">
                    <a:moveTo>
                      <a:pt x="0" y="4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1" y="1"/>
                      <a:pt x="3" y="2"/>
                      <a:pt x="3" y="4"/>
                    </a:cubicBezTo>
                    <a:cubicBezTo>
                      <a:pt x="3" y="3"/>
                      <a:pt x="7" y="2"/>
                      <a:pt x="7" y="1"/>
                    </a:cubicBezTo>
                    <a:cubicBezTo>
                      <a:pt x="7" y="3"/>
                      <a:pt x="8" y="6"/>
                      <a:pt x="9" y="7"/>
                    </a:cubicBezTo>
                    <a:cubicBezTo>
                      <a:pt x="12" y="6"/>
                      <a:pt x="13" y="3"/>
                      <a:pt x="16" y="1"/>
                    </a:cubicBezTo>
                    <a:cubicBezTo>
                      <a:pt x="16" y="4"/>
                      <a:pt x="18" y="5"/>
                      <a:pt x="18" y="7"/>
                    </a:cubicBezTo>
                    <a:cubicBezTo>
                      <a:pt x="20" y="4"/>
                      <a:pt x="23" y="1"/>
                      <a:pt x="27" y="0"/>
                    </a:cubicBezTo>
                    <a:cubicBezTo>
                      <a:pt x="28" y="4"/>
                      <a:pt x="28" y="7"/>
                      <a:pt x="29" y="11"/>
                    </a:cubicBezTo>
                    <a:cubicBezTo>
                      <a:pt x="32" y="10"/>
                      <a:pt x="35" y="7"/>
                      <a:pt x="39" y="6"/>
                    </a:cubicBezTo>
                    <a:cubicBezTo>
                      <a:pt x="41" y="10"/>
                      <a:pt x="39" y="16"/>
                      <a:pt x="43" y="18"/>
                    </a:cubicBezTo>
                    <a:cubicBezTo>
                      <a:pt x="44" y="16"/>
                      <a:pt x="47" y="14"/>
                      <a:pt x="50" y="14"/>
                    </a:cubicBezTo>
                    <a:cubicBezTo>
                      <a:pt x="50" y="18"/>
                      <a:pt x="48" y="23"/>
                      <a:pt x="51" y="26"/>
                    </a:cubicBezTo>
                    <a:cubicBezTo>
                      <a:pt x="52" y="26"/>
                      <a:pt x="53" y="25"/>
                      <a:pt x="53" y="24"/>
                    </a:cubicBezTo>
                  </a:path>
                </a:pathLst>
              </a:custGeom>
              <a:noFill/>
              <a:ln w="7938" cap="rnd">
                <a:solidFill>
                  <a:srgbClr val="DD788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9" name="Freeform 988">
                <a:extLst>
                  <a:ext uri="{FF2B5EF4-FFF2-40B4-BE49-F238E27FC236}">
                    <a16:creationId xmlns:a16="http://schemas.microsoft.com/office/drawing/2014/main" id="{3BD20A2D-75B3-4F22-8BF6-131AE6518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355"/>
                <a:ext cx="49" cy="57"/>
              </a:xfrm>
              <a:custGeom>
                <a:avLst/>
                <a:gdLst>
                  <a:gd name="T0" fmla="*/ 0 w 22"/>
                  <a:gd name="T1" fmla="*/ 40 h 24"/>
                  <a:gd name="T2" fmla="*/ 65 w 22"/>
                  <a:gd name="T3" fmla="*/ 0 h 24"/>
                  <a:gd name="T4" fmla="*/ 45 w 22"/>
                  <a:gd name="T5" fmla="*/ 95 h 24"/>
                  <a:gd name="T6" fmla="*/ 118 w 22"/>
                  <a:gd name="T7" fmla="*/ 78 h 24"/>
                  <a:gd name="T8" fmla="*/ 80 w 22"/>
                  <a:gd name="T9" fmla="*/ 164 h 24"/>
                  <a:gd name="T10" fmla="*/ 154 w 22"/>
                  <a:gd name="T11" fmla="*/ 147 h 24"/>
                  <a:gd name="T12" fmla="*/ 118 w 22"/>
                  <a:gd name="T13" fmla="*/ 214 h 24"/>
                  <a:gd name="T14" fmla="*/ 234 w 22"/>
                  <a:gd name="T15" fmla="*/ 214 h 24"/>
                  <a:gd name="T16" fmla="*/ 154 w 22"/>
                  <a:gd name="T17" fmla="*/ 321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24">
                    <a:moveTo>
                      <a:pt x="0" y="3"/>
                    </a:moveTo>
                    <a:cubicBezTo>
                      <a:pt x="2" y="2"/>
                      <a:pt x="4" y="1"/>
                      <a:pt x="6" y="0"/>
                    </a:cubicBezTo>
                    <a:cubicBezTo>
                      <a:pt x="5" y="2"/>
                      <a:pt x="4" y="4"/>
                      <a:pt x="4" y="7"/>
                    </a:cubicBezTo>
                    <a:cubicBezTo>
                      <a:pt x="6" y="6"/>
                      <a:pt x="9" y="6"/>
                      <a:pt x="11" y="6"/>
                    </a:cubicBezTo>
                    <a:cubicBezTo>
                      <a:pt x="10" y="7"/>
                      <a:pt x="8" y="10"/>
                      <a:pt x="7" y="12"/>
                    </a:cubicBezTo>
                    <a:cubicBezTo>
                      <a:pt x="10" y="12"/>
                      <a:pt x="12" y="12"/>
                      <a:pt x="14" y="11"/>
                    </a:cubicBezTo>
                    <a:cubicBezTo>
                      <a:pt x="13" y="13"/>
                      <a:pt x="12" y="15"/>
                      <a:pt x="11" y="16"/>
                    </a:cubicBezTo>
                    <a:cubicBezTo>
                      <a:pt x="15" y="17"/>
                      <a:pt x="18" y="16"/>
                      <a:pt x="21" y="16"/>
                    </a:cubicBezTo>
                    <a:cubicBezTo>
                      <a:pt x="22" y="20"/>
                      <a:pt x="16" y="22"/>
                      <a:pt x="14" y="24"/>
                    </a:cubicBezTo>
                  </a:path>
                </a:pathLst>
              </a:custGeom>
              <a:noFill/>
              <a:ln w="7938" cap="rnd">
                <a:solidFill>
                  <a:srgbClr val="DD788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0" name="Freeform 989">
                <a:extLst>
                  <a:ext uri="{FF2B5EF4-FFF2-40B4-BE49-F238E27FC236}">
                    <a16:creationId xmlns:a16="http://schemas.microsoft.com/office/drawing/2014/main" id="{383925D5-736F-4BB0-94BD-0B7BFABAB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2355"/>
                <a:ext cx="42" cy="64"/>
              </a:xfrm>
              <a:custGeom>
                <a:avLst/>
                <a:gdLst>
                  <a:gd name="T0" fmla="*/ 206 w 19"/>
                  <a:gd name="T1" fmla="*/ 40 h 27"/>
                  <a:gd name="T2" fmla="*/ 153 w 19"/>
                  <a:gd name="T3" fmla="*/ 0 h 27"/>
                  <a:gd name="T4" fmla="*/ 161 w 19"/>
                  <a:gd name="T5" fmla="*/ 78 h 27"/>
                  <a:gd name="T6" fmla="*/ 108 w 19"/>
                  <a:gd name="T7" fmla="*/ 173 h 27"/>
                  <a:gd name="T8" fmla="*/ 73 w 19"/>
                  <a:gd name="T9" fmla="*/ 147 h 27"/>
                  <a:gd name="T10" fmla="*/ 73 w 19"/>
                  <a:gd name="T11" fmla="*/ 225 h 27"/>
                  <a:gd name="T12" fmla="*/ 64 w 19"/>
                  <a:gd name="T13" fmla="*/ 36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7">
                    <a:moveTo>
                      <a:pt x="19" y="3"/>
                    </a:moveTo>
                    <a:cubicBezTo>
                      <a:pt x="18" y="2"/>
                      <a:pt x="15" y="1"/>
                      <a:pt x="14" y="0"/>
                    </a:cubicBezTo>
                    <a:cubicBezTo>
                      <a:pt x="14" y="3"/>
                      <a:pt x="14" y="4"/>
                      <a:pt x="15" y="6"/>
                    </a:cubicBezTo>
                    <a:cubicBezTo>
                      <a:pt x="10" y="2"/>
                      <a:pt x="8" y="9"/>
                      <a:pt x="10" y="13"/>
                    </a:cubicBezTo>
                    <a:cubicBezTo>
                      <a:pt x="9" y="12"/>
                      <a:pt x="8" y="12"/>
                      <a:pt x="7" y="11"/>
                    </a:cubicBezTo>
                    <a:cubicBezTo>
                      <a:pt x="6" y="13"/>
                      <a:pt x="6" y="15"/>
                      <a:pt x="7" y="17"/>
                    </a:cubicBezTo>
                    <a:cubicBezTo>
                      <a:pt x="2" y="12"/>
                      <a:pt x="0" y="24"/>
                      <a:pt x="6" y="27"/>
                    </a:cubicBezTo>
                  </a:path>
                </a:pathLst>
              </a:custGeom>
              <a:noFill/>
              <a:ln w="7938" cap="rnd">
                <a:solidFill>
                  <a:srgbClr val="DD788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1" name="Freeform 990">
                <a:extLst>
                  <a:ext uri="{FF2B5EF4-FFF2-40B4-BE49-F238E27FC236}">
                    <a16:creationId xmlns:a16="http://schemas.microsoft.com/office/drawing/2014/main" id="{21AE5F67-B84E-47A4-81DC-14293EF0C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679"/>
                <a:ext cx="24" cy="66"/>
              </a:xfrm>
              <a:custGeom>
                <a:avLst/>
                <a:gdLst>
                  <a:gd name="T0" fmla="*/ 0 w 11"/>
                  <a:gd name="T1" fmla="*/ 328 h 28"/>
                  <a:gd name="T2" fmla="*/ 0 w 11"/>
                  <a:gd name="T3" fmla="*/ 356 h 28"/>
                  <a:gd name="T4" fmla="*/ 105 w 11"/>
                  <a:gd name="T5" fmla="*/ 262 h 28"/>
                  <a:gd name="T6" fmla="*/ 33 w 11"/>
                  <a:gd name="T7" fmla="*/ 262 h 28"/>
                  <a:gd name="T8" fmla="*/ 96 w 11"/>
                  <a:gd name="T9" fmla="*/ 196 h 28"/>
                  <a:gd name="T10" fmla="*/ 20 w 11"/>
                  <a:gd name="T11" fmla="*/ 184 h 28"/>
                  <a:gd name="T12" fmla="*/ 105 w 11"/>
                  <a:gd name="T13" fmla="*/ 66 h 28"/>
                  <a:gd name="T14" fmla="*/ 9 w 11"/>
                  <a:gd name="T15" fmla="*/ 0 h 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1" h="28">
                    <a:moveTo>
                      <a:pt x="0" y="25"/>
                    </a:moveTo>
                    <a:cubicBezTo>
                      <a:pt x="0" y="26"/>
                      <a:pt x="0" y="26"/>
                      <a:pt x="0" y="27"/>
                    </a:cubicBezTo>
                    <a:cubicBezTo>
                      <a:pt x="4" y="28"/>
                      <a:pt x="10" y="25"/>
                      <a:pt x="10" y="20"/>
                    </a:cubicBezTo>
                    <a:cubicBezTo>
                      <a:pt x="8" y="19"/>
                      <a:pt x="5" y="19"/>
                      <a:pt x="3" y="20"/>
                    </a:cubicBezTo>
                    <a:cubicBezTo>
                      <a:pt x="5" y="19"/>
                      <a:pt x="8" y="17"/>
                      <a:pt x="9" y="15"/>
                    </a:cubicBezTo>
                    <a:cubicBezTo>
                      <a:pt x="7" y="13"/>
                      <a:pt x="4" y="13"/>
                      <a:pt x="2" y="14"/>
                    </a:cubicBezTo>
                    <a:cubicBezTo>
                      <a:pt x="5" y="11"/>
                      <a:pt x="11" y="10"/>
                      <a:pt x="10" y="5"/>
                    </a:cubicBezTo>
                    <a:cubicBezTo>
                      <a:pt x="10" y="1"/>
                      <a:pt x="5" y="0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D788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2" name="Freeform 991">
                <a:extLst>
                  <a:ext uri="{FF2B5EF4-FFF2-40B4-BE49-F238E27FC236}">
                    <a16:creationId xmlns:a16="http://schemas.microsoft.com/office/drawing/2014/main" id="{220625C2-08F9-40DB-82C5-2DB142B1E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483"/>
                <a:ext cx="40" cy="101"/>
              </a:xfrm>
              <a:custGeom>
                <a:avLst/>
                <a:gdLst>
                  <a:gd name="T0" fmla="*/ 0 w 18"/>
                  <a:gd name="T1" fmla="*/ 66 h 43"/>
                  <a:gd name="T2" fmla="*/ 118 w 18"/>
                  <a:gd name="T3" fmla="*/ 38 h 43"/>
                  <a:gd name="T4" fmla="*/ 20 w 18"/>
                  <a:gd name="T5" fmla="*/ 143 h 43"/>
                  <a:gd name="T6" fmla="*/ 118 w 18"/>
                  <a:gd name="T7" fmla="*/ 171 h 43"/>
                  <a:gd name="T8" fmla="*/ 9 w 18"/>
                  <a:gd name="T9" fmla="*/ 258 h 43"/>
                  <a:gd name="T10" fmla="*/ 133 w 18"/>
                  <a:gd name="T11" fmla="*/ 310 h 43"/>
                  <a:gd name="T12" fmla="*/ 44 w 18"/>
                  <a:gd name="T13" fmla="*/ 385 h 43"/>
                  <a:gd name="T14" fmla="*/ 53 w 18"/>
                  <a:gd name="T15" fmla="*/ 557 h 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43">
                    <a:moveTo>
                      <a:pt x="0" y="5"/>
                    </a:moveTo>
                    <a:cubicBezTo>
                      <a:pt x="0" y="0"/>
                      <a:pt x="8" y="0"/>
                      <a:pt x="11" y="3"/>
                    </a:cubicBezTo>
                    <a:cubicBezTo>
                      <a:pt x="10" y="7"/>
                      <a:pt x="5" y="9"/>
                      <a:pt x="2" y="11"/>
                    </a:cubicBezTo>
                    <a:cubicBezTo>
                      <a:pt x="5" y="12"/>
                      <a:pt x="8" y="11"/>
                      <a:pt x="11" y="13"/>
                    </a:cubicBezTo>
                    <a:cubicBezTo>
                      <a:pt x="8" y="16"/>
                      <a:pt x="5" y="18"/>
                      <a:pt x="1" y="20"/>
                    </a:cubicBezTo>
                    <a:cubicBezTo>
                      <a:pt x="4" y="23"/>
                      <a:pt x="9" y="21"/>
                      <a:pt x="12" y="24"/>
                    </a:cubicBezTo>
                    <a:cubicBezTo>
                      <a:pt x="11" y="27"/>
                      <a:pt x="7" y="28"/>
                      <a:pt x="4" y="30"/>
                    </a:cubicBezTo>
                    <a:cubicBezTo>
                      <a:pt x="18" y="29"/>
                      <a:pt x="11" y="37"/>
                      <a:pt x="5" y="43"/>
                    </a:cubicBezTo>
                  </a:path>
                </a:pathLst>
              </a:custGeom>
              <a:noFill/>
              <a:ln w="7938" cap="rnd">
                <a:solidFill>
                  <a:srgbClr val="DD788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3" name="Freeform 992">
                <a:extLst>
                  <a:ext uri="{FF2B5EF4-FFF2-40B4-BE49-F238E27FC236}">
                    <a16:creationId xmlns:a16="http://schemas.microsoft.com/office/drawing/2014/main" id="{EEA0F07F-7D1A-44B7-BACF-2B540A078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733"/>
                <a:ext cx="20" cy="21"/>
              </a:xfrm>
              <a:custGeom>
                <a:avLst/>
                <a:gdLst>
                  <a:gd name="T0" fmla="*/ 0 w 9"/>
                  <a:gd name="T1" fmla="*/ 114 h 9"/>
                  <a:gd name="T2" fmla="*/ 44 w 9"/>
                  <a:gd name="T3" fmla="*/ 12 h 9"/>
                  <a:gd name="T4" fmla="*/ 9 w 9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4" y="9"/>
                      <a:pt x="9" y="4"/>
                      <a:pt x="4" y="1"/>
                    </a:cubicBezTo>
                    <a:cubicBezTo>
                      <a:pt x="3" y="0"/>
                      <a:pt x="0" y="1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4" name="Freeform 993">
                <a:extLst>
                  <a:ext uri="{FF2B5EF4-FFF2-40B4-BE49-F238E27FC236}">
                    <a16:creationId xmlns:a16="http://schemas.microsoft.com/office/drawing/2014/main" id="{129EE2D5-F6CC-4B04-83E4-2B31FF5DD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165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5" name="Freeform 994">
                <a:extLst>
                  <a:ext uri="{FF2B5EF4-FFF2-40B4-BE49-F238E27FC236}">
                    <a16:creationId xmlns:a16="http://schemas.microsoft.com/office/drawing/2014/main" id="{2FCC4C60-C01C-413B-8BD6-31983C099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556"/>
                <a:ext cx="1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3"/>
                      <a:pt x="0" y="4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6" name="Freeform 995">
                <a:extLst>
                  <a:ext uri="{FF2B5EF4-FFF2-40B4-BE49-F238E27FC236}">
                    <a16:creationId xmlns:a16="http://schemas.microsoft.com/office/drawing/2014/main" id="{A3D8BD22-E0AA-434F-AFCC-35739C38C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6" y="1566"/>
                <a:ext cx="13" cy="11"/>
              </a:xfrm>
              <a:custGeom>
                <a:avLst/>
                <a:gdLst>
                  <a:gd name="T0" fmla="*/ 61 w 6"/>
                  <a:gd name="T1" fmla="*/ 0 h 5"/>
                  <a:gd name="T2" fmla="*/ 0 w 6"/>
                  <a:gd name="T3" fmla="*/ 53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cubicBezTo>
                      <a:pt x="4" y="1"/>
                      <a:pt x="2" y="3"/>
                      <a:pt x="0" y="5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7" name="Freeform 996">
                <a:extLst>
                  <a:ext uri="{FF2B5EF4-FFF2-40B4-BE49-F238E27FC236}">
                    <a16:creationId xmlns:a16="http://schemas.microsoft.com/office/drawing/2014/main" id="{ED222359-4D6F-4770-9784-1D6961A36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476"/>
                <a:ext cx="5" cy="16"/>
              </a:xfrm>
              <a:custGeom>
                <a:avLst/>
                <a:gdLst>
                  <a:gd name="T0" fmla="*/ 33 w 2"/>
                  <a:gd name="T1" fmla="*/ 0 h 7"/>
                  <a:gd name="T2" fmla="*/ 20 w 2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1" y="2"/>
                      <a:pt x="0" y="5"/>
                      <a:pt x="1" y="7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8" name="Freeform 997">
                <a:extLst>
                  <a:ext uri="{FF2B5EF4-FFF2-40B4-BE49-F238E27FC236}">
                    <a16:creationId xmlns:a16="http://schemas.microsoft.com/office/drawing/2014/main" id="{3FF849B8-3587-492A-8AF8-962EE8663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400"/>
                <a:ext cx="26" cy="26"/>
              </a:xfrm>
              <a:custGeom>
                <a:avLst/>
                <a:gdLst>
                  <a:gd name="T0" fmla="*/ 113 w 12"/>
                  <a:gd name="T1" fmla="*/ 118 h 11"/>
                  <a:gd name="T2" fmla="*/ 43 w 12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1">
                    <a:moveTo>
                      <a:pt x="11" y="9"/>
                    </a:moveTo>
                    <a:cubicBezTo>
                      <a:pt x="12" y="0"/>
                      <a:pt x="0" y="5"/>
                      <a:pt x="4" y="1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9" name="Freeform 998">
                <a:extLst>
                  <a:ext uri="{FF2B5EF4-FFF2-40B4-BE49-F238E27FC236}">
                    <a16:creationId xmlns:a16="http://schemas.microsoft.com/office/drawing/2014/main" id="{433F820C-9B68-4C9D-9376-D32D24F0D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4" y="1410"/>
                <a:ext cx="2" cy="9"/>
              </a:xfrm>
              <a:custGeom>
                <a:avLst/>
                <a:gdLst>
                  <a:gd name="T0" fmla="*/ 0 w 1"/>
                  <a:gd name="T1" fmla="*/ 45 h 4"/>
                  <a:gd name="T2" fmla="*/ 8 w 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3"/>
                      <a:pt x="1" y="1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0" name="Freeform 999">
                <a:extLst>
                  <a:ext uri="{FF2B5EF4-FFF2-40B4-BE49-F238E27FC236}">
                    <a16:creationId xmlns:a16="http://schemas.microsoft.com/office/drawing/2014/main" id="{6C32D1E8-1352-43AD-8AF3-43506D68D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438"/>
                <a:ext cx="24" cy="38"/>
              </a:xfrm>
              <a:custGeom>
                <a:avLst/>
                <a:gdLst>
                  <a:gd name="T0" fmla="*/ 20 w 11"/>
                  <a:gd name="T1" fmla="*/ 214 h 16"/>
                  <a:gd name="T2" fmla="*/ 0 w 11"/>
                  <a:gd name="T3" fmla="*/ 119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6">
                    <a:moveTo>
                      <a:pt x="2" y="16"/>
                    </a:moveTo>
                    <a:cubicBezTo>
                      <a:pt x="11" y="14"/>
                      <a:pt x="9" y="0"/>
                      <a:pt x="0" y="9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1" name="Freeform 1000">
                <a:extLst>
                  <a:ext uri="{FF2B5EF4-FFF2-40B4-BE49-F238E27FC236}">
                    <a16:creationId xmlns:a16="http://schemas.microsoft.com/office/drawing/2014/main" id="{0EB6A79B-B2E4-467B-A553-44F39B654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1478"/>
                <a:ext cx="2" cy="14"/>
              </a:xfrm>
              <a:custGeom>
                <a:avLst/>
                <a:gdLst>
                  <a:gd name="T0" fmla="*/ 8 w 1"/>
                  <a:gd name="T1" fmla="*/ 0 h 6"/>
                  <a:gd name="T2" fmla="*/ 0 w 1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2"/>
                      <a:pt x="0" y="4"/>
                      <a:pt x="0" y="6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2" name="Freeform 1001">
                <a:extLst>
                  <a:ext uri="{FF2B5EF4-FFF2-40B4-BE49-F238E27FC236}">
                    <a16:creationId xmlns:a16="http://schemas.microsoft.com/office/drawing/2014/main" id="{CD5194A7-1CA1-43DD-8B55-F17310490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1554"/>
                <a:ext cx="2" cy="16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1" y="1"/>
                      <a:pt x="0" y="5"/>
                      <a:pt x="0" y="7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3" name="Freeform 1002">
                <a:extLst>
                  <a:ext uri="{FF2B5EF4-FFF2-40B4-BE49-F238E27FC236}">
                    <a16:creationId xmlns:a16="http://schemas.microsoft.com/office/drawing/2014/main" id="{D6AD7278-E604-4C28-A4EF-CBFAD661E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740"/>
                <a:ext cx="18" cy="17"/>
              </a:xfrm>
              <a:custGeom>
                <a:avLst/>
                <a:gdLst>
                  <a:gd name="T0" fmla="*/ 0 w 8"/>
                  <a:gd name="T1" fmla="*/ 87 h 7"/>
                  <a:gd name="T2" fmla="*/ 81 w 8"/>
                  <a:gd name="T3" fmla="*/ 41 h 7"/>
                  <a:gd name="T4" fmla="*/ 25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0" y="6"/>
                    </a:moveTo>
                    <a:cubicBezTo>
                      <a:pt x="2" y="7"/>
                      <a:pt x="8" y="7"/>
                      <a:pt x="7" y="3"/>
                    </a:cubicBezTo>
                    <a:cubicBezTo>
                      <a:pt x="7" y="1"/>
                      <a:pt x="4" y="1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4" name="Freeform 1003">
                <a:extLst>
                  <a:ext uri="{FF2B5EF4-FFF2-40B4-BE49-F238E27FC236}">
                    <a16:creationId xmlns:a16="http://schemas.microsoft.com/office/drawing/2014/main" id="{AF93F198-5B8C-493C-A1B2-0E0E2C31C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1655"/>
                <a:ext cx="7" cy="10"/>
              </a:xfrm>
              <a:custGeom>
                <a:avLst/>
                <a:gdLst>
                  <a:gd name="T0" fmla="*/ 37 w 3"/>
                  <a:gd name="T1" fmla="*/ 0 h 4"/>
                  <a:gd name="T2" fmla="*/ 0 w 3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1" y="1"/>
                      <a:pt x="1" y="2"/>
                      <a:pt x="0" y="4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5" name="Freeform 1004">
                <a:extLst>
                  <a:ext uri="{FF2B5EF4-FFF2-40B4-BE49-F238E27FC236}">
                    <a16:creationId xmlns:a16="http://schemas.microsoft.com/office/drawing/2014/main" id="{9E1F4018-DC19-4CB2-A53D-0C954212D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072"/>
                <a:ext cx="1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6" name="Freeform 1005">
                <a:extLst>
                  <a:ext uri="{FF2B5EF4-FFF2-40B4-BE49-F238E27FC236}">
                    <a16:creationId xmlns:a16="http://schemas.microsoft.com/office/drawing/2014/main" id="{E39D1EBC-BEBD-460E-9D78-EF3C84C9D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2193"/>
                <a:ext cx="55" cy="120"/>
              </a:xfrm>
              <a:custGeom>
                <a:avLst/>
                <a:gdLst>
                  <a:gd name="T0" fmla="*/ 266 w 25"/>
                  <a:gd name="T1" fmla="*/ 654 h 51"/>
                  <a:gd name="T2" fmla="*/ 169 w 25"/>
                  <a:gd name="T3" fmla="*/ 598 h 51"/>
                  <a:gd name="T4" fmla="*/ 202 w 25"/>
                  <a:gd name="T5" fmla="*/ 442 h 51"/>
                  <a:gd name="T6" fmla="*/ 106 w 25"/>
                  <a:gd name="T7" fmla="*/ 327 h 51"/>
                  <a:gd name="T8" fmla="*/ 161 w 25"/>
                  <a:gd name="T9" fmla="*/ 155 h 51"/>
                  <a:gd name="T10" fmla="*/ 0 w 25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51">
                    <a:moveTo>
                      <a:pt x="25" y="50"/>
                    </a:moveTo>
                    <a:cubicBezTo>
                      <a:pt x="13" y="48"/>
                      <a:pt x="17" y="51"/>
                      <a:pt x="16" y="46"/>
                    </a:cubicBezTo>
                    <a:cubicBezTo>
                      <a:pt x="16" y="41"/>
                      <a:pt x="21" y="37"/>
                      <a:pt x="19" y="34"/>
                    </a:cubicBezTo>
                    <a:cubicBezTo>
                      <a:pt x="17" y="30"/>
                      <a:pt x="13" y="27"/>
                      <a:pt x="10" y="25"/>
                    </a:cubicBezTo>
                    <a:cubicBezTo>
                      <a:pt x="8" y="22"/>
                      <a:pt x="16" y="15"/>
                      <a:pt x="15" y="12"/>
                    </a:cubicBezTo>
                    <a:cubicBezTo>
                      <a:pt x="13" y="8"/>
                      <a:pt x="0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7" name="Freeform 1006">
                <a:extLst>
                  <a:ext uri="{FF2B5EF4-FFF2-40B4-BE49-F238E27FC236}">
                    <a16:creationId xmlns:a16="http://schemas.microsoft.com/office/drawing/2014/main" id="{1AB42DB5-EACD-41F7-9E19-75E3E34EC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252"/>
                <a:ext cx="27" cy="19"/>
              </a:xfrm>
              <a:custGeom>
                <a:avLst/>
                <a:gdLst>
                  <a:gd name="T0" fmla="*/ 137 w 12"/>
                  <a:gd name="T1" fmla="*/ 0 h 8"/>
                  <a:gd name="T2" fmla="*/ 0 w 12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12" y="0"/>
                    </a:moveTo>
                    <a:cubicBezTo>
                      <a:pt x="12" y="0"/>
                      <a:pt x="4" y="5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8" name="Freeform 1007">
                <a:extLst>
                  <a:ext uri="{FF2B5EF4-FFF2-40B4-BE49-F238E27FC236}">
                    <a16:creationId xmlns:a16="http://schemas.microsoft.com/office/drawing/2014/main" id="{B59AB2A5-900B-472F-A9EC-EC6DF6D23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2268"/>
                <a:ext cx="33" cy="5"/>
              </a:xfrm>
              <a:custGeom>
                <a:avLst/>
                <a:gdLst>
                  <a:gd name="T0" fmla="*/ 161 w 15"/>
                  <a:gd name="T1" fmla="*/ 20 h 2"/>
                  <a:gd name="T2" fmla="*/ 0 w 1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">
                    <a:moveTo>
                      <a:pt x="15" y="1"/>
                    </a:moveTo>
                    <a:cubicBezTo>
                      <a:pt x="11" y="0"/>
                      <a:pt x="1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9" name="Freeform 1008">
                <a:extLst>
                  <a:ext uri="{FF2B5EF4-FFF2-40B4-BE49-F238E27FC236}">
                    <a16:creationId xmlns:a16="http://schemas.microsoft.com/office/drawing/2014/main" id="{7F817093-921B-479E-A439-AD616EE88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2146"/>
                <a:ext cx="132" cy="231"/>
              </a:xfrm>
              <a:custGeom>
                <a:avLst/>
                <a:gdLst>
                  <a:gd name="T0" fmla="*/ 499 w 60"/>
                  <a:gd name="T1" fmla="*/ 1110 h 98"/>
                  <a:gd name="T2" fmla="*/ 565 w 60"/>
                  <a:gd name="T3" fmla="*/ 929 h 98"/>
                  <a:gd name="T4" fmla="*/ 629 w 60"/>
                  <a:gd name="T5" fmla="*/ 733 h 98"/>
                  <a:gd name="T6" fmla="*/ 585 w 60"/>
                  <a:gd name="T7" fmla="*/ 523 h 98"/>
                  <a:gd name="T8" fmla="*/ 565 w 60"/>
                  <a:gd name="T9" fmla="*/ 299 h 98"/>
                  <a:gd name="T10" fmla="*/ 444 w 60"/>
                  <a:gd name="T11" fmla="*/ 66 h 98"/>
                  <a:gd name="T12" fmla="*/ 194 w 60"/>
                  <a:gd name="T13" fmla="*/ 78 h 98"/>
                  <a:gd name="T14" fmla="*/ 44 w 60"/>
                  <a:gd name="T15" fmla="*/ 212 h 98"/>
                  <a:gd name="T16" fmla="*/ 33 w 60"/>
                  <a:gd name="T17" fmla="*/ 462 h 98"/>
                  <a:gd name="T18" fmla="*/ 117 w 60"/>
                  <a:gd name="T19" fmla="*/ 945 h 98"/>
                  <a:gd name="T20" fmla="*/ 499 w 60"/>
                  <a:gd name="T21" fmla="*/ 111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98">
                    <a:moveTo>
                      <a:pt x="47" y="85"/>
                    </a:moveTo>
                    <a:cubicBezTo>
                      <a:pt x="55" y="81"/>
                      <a:pt x="46" y="76"/>
                      <a:pt x="53" y="71"/>
                    </a:cubicBezTo>
                    <a:cubicBezTo>
                      <a:pt x="59" y="67"/>
                      <a:pt x="60" y="63"/>
                      <a:pt x="59" y="56"/>
                    </a:cubicBezTo>
                    <a:cubicBezTo>
                      <a:pt x="58" y="50"/>
                      <a:pt x="56" y="45"/>
                      <a:pt x="55" y="40"/>
                    </a:cubicBezTo>
                    <a:cubicBezTo>
                      <a:pt x="54" y="35"/>
                      <a:pt x="53" y="30"/>
                      <a:pt x="53" y="23"/>
                    </a:cubicBezTo>
                    <a:cubicBezTo>
                      <a:pt x="53" y="15"/>
                      <a:pt x="53" y="9"/>
                      <a:pt x="42" y="5"/>
                    </a:cubicBezTo>
                    <a:cubicBezTo>
                      <a:pt x="31" y="0"/>
                      <a:pt x="28" y="2"/>
                      <a:pt x="18" y="6"/>
                    </a:cubicBezTo>
                    <a:cubicBezTo>
                      <a:pt x="9" y="11"/>
                      <a:pt x="8" y="9"/>
                      <a:pt x="4" y="16"/>
                    </a:cubicBezTo>
                    <a:cubicBezTo>
                      <a:pt x="0" y="24"/>
                      <a:pt x="3" y="28"/>
                      <a:pt x="3" y="35"/>
                    </a:cubicBezTo>
                    <a:cubicBezTo>
                      <a:pt x="3" y="43"/>
                      <a:pt x="8" y="62"/>
                      <a:pt x="11" y="72"/>
                    </a:cubicBezTo>
                    <a:cubicBezTo>
                      <a:pt x="14" y="82"/>
                      <a:pt x="33" y="98"/>
                      <a:pt x="47" y="8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0" name="Freeform 1009">
                <a:extLst>
                  <a:ext uri="{FF2B5EF4-FFF2-40B4-BE49-F238E27FC236}">
                    <a16:creationId xmlns:a16="http://schemas.microsoft.com/office/drawing/2014/main" id="{7E4A664B-62C7-44F3-89D1-A2686F5A3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2153"/>
                <a:ext cx="62" cy="146"/>
              </a:xfrm>
              <a:custGeom>
                <a:avLst/>
                <a:gdLst>
                  <a:gd name="T0" fmla="*/ 53 w 28"/>
                  <a:gd name="T1" fmla="*/ 28 h 62"/>
                  <a:gd name="T2" fmla="*/ 173 w 28"/>
                  <a:gd name="T3" fmla="*/ 261 h 62"/>
                  <a:gd name="T4" fmla="*/ 197 w 28"/>
                  <a:gd name="T5" fmla="*/ 483 h 62"/>
                  <a:gd name="T6" fmla="*/ 241 w 28"/>
                  <a:gd name="T7" fmla="*/ 692 h 62"/>
                  <a:gd name="T8" fmla="*/ 230 w 28"/>
                  <a:gd name="T9" fmla="*/ 810 h 62"/>
                  <a:gd name="T10" fmla="*/ 270 w 28"/>
                  <a:gd name="T11" fmla="*/ 365 h 62"/>
                  <a:gd name="T12" fmla="*/ 0 w 28"/>
                  <a:gd name="T13" fmla="*/ 0 h 62"/>
                  <a:gd name="T14" fmla="*/ 53 w 28"/>
                  <a:gd name="T15" fmla="*/ 28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62">
                    <a:moveTo>
                      <a:pt x="5" y="2"/>
                    </a:moveTo>
                    <a:cubicBezTo>
                      <a:pt x="16" y="6"/>
                      <a:pt x="16" y="12"/>
                      <a:pt x="16" y="20"/>
                    </a:cubicBezTo>
                    <a:cubicBezTo>
                      <a:pt x="16" y="27"/>
                      <a:pt x="17" y="32"/>
                      <a:pt x="18" y="37"/>
                    </a:cubicBezTo>
                    <a:cubicBezTo>
                      <a:pt x="19" y="42"/>
                      <a:pt x="21" y="47"/>
                      <a:pt x="22" y="53"/>
                    </a:cubicBezTo>
                    <a:cubicBezTo>
                      <a:pt x="23" y="57"/>
                      <a:pt x="23" y="60"/>
                      <a:pt x="21" y="62"/>
                    </a:cubicBezTo>
                    <a:cubicBezTo>
                      <a:pt x="28" y="54"/>
                      <a:pt x="26" y="41"/>
                      <a:pt x="25" y="28"/>
                    </a:cubicBezTo>
                    <a:cubicBezTo>
                      <a:pt x="24" y="14"/>
                      <a:pt x="10" y="1"/>
                      <a:pt x="0" y="0"/>
                    </a:cubicBezTo>
                    <a:cubicBezTo>
                      <a:pt x="2" y="0"/>
                      <a:pt x="3" y="1"/>
                      <a:pt x="5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1" name="Freeform 1010">
                <a:extLst>
                  <a:ext uri="{FF2B5EF4-FFF2-40B4-BE49-F238E27FC236}">
                    <a16:creationId xmlns:a16="http://schemas.microsoft.com/office/drawing/2014/main" id="{A7A22C53-447C-454F-9AF1-A48C64991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212"/>
                <a:ext cx="46" cy="9"/>
              </a:xfrm>
              <a:custGeom>
                <a:avLst/>
                <a:gdLst>
                  <a:gd name="T0" fmla="*/ 221 w 21"/>
                  <a:gd name="T1" fmla="*/ 45 h 4"/>
                  <a:gd name="T2" fmla="*/ 0 w 2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21" y="4"/>
                    </a:moveTo>
                    <a:cubicBezTo>
                      <a:pt x="18" y="0"/>
                      <a:pt x="5" y="3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2" name="Freeform 1011">
                <a:extLst>
                  <a:ext uri="{FF2B5EF4-FFF2-40B4-BE49-F238E27FC236}">
                    <a16:creationId xmlns:a16="http://schemas.microsoft.com/office/drawing/2014/main" id="{09066F24-A575-4126-B280-C96AB078C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2219"/>
                <a:ext cx="9" cy="4"/>
              </a:xfrm>
              <a:custGeom>
                <a:avLst/>
                <a:gdLst>
                  <a:gd name="T0" fmla="*/ 45 w 4"/>
                  <a:gd name="T1" fmla="*/ 8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2" y="2"/>
                      <a:pt x="2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3" name="Freeform 1012">
                <a:extLst>
                  <a:ext uri="{FF2B5EF4-FFF2-40B4-BE49-F238E27FC236}">
                    <a16:creationId xmlns:a16="http://schemas.microsoft.com/office/drawing/2014/main" id="{86E52794-DBD7-461C-BBF8-219B2A246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2266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8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4" name="Freeform 1013">
                <a:extLst>
                  <a:ext uri="{FF2B5EF4-FFF2-40B4-BE49-F238E27FC236}">
                    <a16:creationId xmlns:a16="http://schemas.microsoft.com/office/drawing/2014/main" id="{47C591B9-D79F-4E47-89C5-390FA5F59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631"/>
                <a:ext cx="22" cy="29"/>
              </a:xfrm>
              <a:custGeom>
                <a:avLst/>
                <a:gdLst>
                  <a:gd name="T0" fmla="*/ 106 w 10"/>
                  <a:gd name="T1" fmla="*/ 99 h 12"/>
                  <a:gd name="T2" fmla="*/ 20 w 10"/>
                  <a:gd name="T3" fmla="*/ 58 h 12"/>
                  <a:gd name="T4" fmla="*/ 73 w 10"/>
                  <a:gd name="T5" fmla="*/ 15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7"/>
                    </a:moveTo>
                    <a:cubicBezTo>
                      <a:pt x="10" y="3"/>
                      <a:pt x="4" y="0"/>
                      <a:pt x="2" y="4"/>
                    </a:cubicBezTo>
                    <a:cubicBezTo>
                      <a:pt x="0" y="7"/>
                      <a:pt x="4" y="12"/>
                      <a:pt x="7" y="1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5" name="Freeform 1014">
                <a:extLst>
                  <a:ext uri="{FF2B5EF4-FFF2-40B4-BE49-F238E27FC236}">
                    <a16:creationId xmlns:a16="http://schemas.microsoft.com/office/drawing/2014/main" id="{49190B4A-F122-462B-9AE5-4D372C6CA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707"/>
                <a:ext cx="9" cy="2"/>
              </a:xfrm>
              <a:custGeom>
                <a:avLst/>
                <a:gdLst>
                  <a:gd name="T0" fmla="*/ 0 w 4"/>
                  <a:gd name="T1" fmla="*/ 0 h 1"/>
                  <a:gd name="T2" fmla="*/ 45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6" name="Freeform 1015">
                <a:extLst>
                  <a:ext uri="{FF2B5EF4-FFF2-40B4-BE49-F238E27FC236}">
                    <a16:creationId xmlns:a16="http://schemas.microsoft.com/office/drawing/2014/main" id="{C2D1CADB-57D2-451B-AFE9-69E7C3A87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2789"/>
                <a:ext cx="11" cy="12"/>
              </a:xfrm>
              <a:custGeom>
                <a:avLst/>
                <a:gdLst>
                  <a:gd name="T0" fmla="*/ 0 w 5"/>
                  <a:gd name="T1" fmla="*/ 0 h 5"/>
                  <a:gd name="T2" fmla="*/ 53 w 5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2" y="1"/>
                      <a:pt x="3" y="3"/>
                      <a:pt x="5" y="5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7" name="Freeform 1016">
                <a:extLst>
                  <a:ext uri="{FF2B5EF4-FFF2-40B4-BE49-F238E27FC236}">
                    <a16:creationId xmlns:a16="http://schemas.microsoft.com/office/drawing/2014/main" id="{4A84CFEE-5BB6-4A29-94D3-74F61AFEA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5" y="2825"/>
                <a:ext cx="4" cy="9"/>
              </a:xfrm>
              <a:custGeom>
                <a:avLst/>
                <a:gdLst>
                  <a:gd name="T0" fmla="*/ 0 w 2"/>
                  <a:gd name="T1" fmla="*/ 45 h 4"/>
                  <a:gd name="T2" fmla="*/ 16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3"/>
                      <a:pt x="2" y="1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8" name="Freeform 1017">
                <a:extLst>
                  <a:ext uri="{FF2B5EF4-FFF2-40B4-BE49-F238E27FC236}">
                    <a16:creationId xmlns:a16="http://schemas.microsoft.com/office/drawing/2014/main" id="{A83A49CA-504E-450D-AE18-921DCEB9D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888"/>
                <a:ext cx="11" cy="7"/>
              </a:xfrm>
              <a:custGeom>
                <a:avLst/>
                <a:gdLst>
                  <a:gd name="T0" fmla="*/ 53 w 5"/>
                  <a:gd name="T1" fmla="*/ 37 h 3"/>
                  <a:gd name="T2" fmla="*/ 0 w 5"/>
                  <a:gd name="T3" fmla="*/ 1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5" y="0"/>
                      <a:pt x="2" y="0"/>
                      <a:pt x="0" y="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9" name="Freeform 1018">
                <a:extLst>
                  <a:ext uri="{FF2B5EF4-FFF2-40B4-BE49-F238E27FC236}">
                    <a16:creationId xmlns:a16="http://schemas.microsoft.com/office/drawing/2014/main" id="{19382968-53F0-40D5-8E38-59B301324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990"/>
                <a:ext cx="7" cy="26"/>
              </a:xfrm>
              <a:custGeom>
                <a:avLst/>
                <a:gdLst>
                  <a:gd name="T0" fmla="*/ 28 w 3"/>
                  <a:gd name="T1" fmla="*/ 144 h 11"/>
                  <a:gd name="T2" fmla="*/ 12 w 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2" y="11"/>
                    </a:moveTo>
                    <a:cubicBezTo>
                      <a:pt x="3" y="8"/>
                      <a:pt x="0" y="4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0" name="Freeform 1019">
                <a:extLst>
                  <a:ext uri="{FF2B5EF4-FFF2-40B4-BE49-F238E27FC236}">
                    <a16:creationId xmlns:a16="http://schemas.microsoft.com/office/drawing/2014/main" id="{99EB4889-C6B9-4EFE-827F-0AFCF71B7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3072"/>
                <a:ext cx="9" cy="14"/>
              </a:xfrm>
              <a:custGeom>
                <a:avLst/>
                <a:gdLst>
                  <a:gd name="T0" fmla="*/ 45 w 4"/>
                  <a:gd name="T1" fmla="*/ 77 h 6"/>
                  <a:gd name="T2" fmla="*/ 0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2" y="4"/>
                      <a:pt x="1" y="2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1" name="Freeform 1020">
                <a:extLst>
                  <a:ext uri="{FF2B5EF4-FFF2-40B4-BE49-F238E27FC236}">
                    <a16:creationId xmlns:a16="http://schemas.microsoft.com/office/drawing/2014/main" id="{63E91211-5B66-4A3A-B61A-200E0D7CB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2832"/>
                <a:ext cx="15" cy="26"/>
              </a:xfrm>
              <a:custGeom>
                <a:avLst/>
                <a:gdLst>
                  <a:gd name="T0" fmla="*/ 69 w 7"/>
                  <a:gd name="T1" fmla="*/ 12 h 11"/>
                  <a:gd name="T2" fmla="*/ 41 w 7"/>
                  <a:gd name="T3" fmla="*/ 144 h 11"/>
                  <a:gd name="T4" fmla="*/ 0 w 7"/>
                  <a:gd name="T5" fmla="*/ 78 h 11"/>
                  <a:gd name="T6" fmla="*/ 60 w 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7" y="1"/>
                    </a:moveTo>
                    <a:cubicBezTo>
                      <a:pt x="6" y="4"/>
                      <a:pt x="4" y="8"/>
                      <a:pt x="4" y="11"/>
                    </a:cubicBezTo>
                    <a:cubicBezTo>
                      <a:pt x="4" y="9"/>
                      <a:pt x="1" y="7"/>
                      <a:pt x="0" y="6"/>
                    </a:cubicBezTo>
                    <a:cubicBezTo>
                      <a:pt x="2" y="4"/>
                      <a:pt x="4" y="1"/>
                      <a:pt x="6" y="0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2" name="Freeform 1021">
                <a:extLst>
                  <a:ext uri="{FF2B5EF4-FFF2-40B4-BE49-F238E27FC236}">
                    <a16:creationId xmlns:a16="http://schemas.microsoft.com/office/drawing/2014/main" id="{CA9ED4BF-D4AD-494D-81F4-85FFE0485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681"/>
                <a:ext cx="13" cy="16"/>
              </a:xfrm>
              <a:custGeom>
                <a:avLst/>
                <a:gdLst>
                  <a:gd name="T0" fmla="*/ 61 w 6"/>
                  <a:gd name="T1" fmla="*/ 0 h 7"/>
                  <a:gd name="T2" fmla="*/ 43 w 6"/>
                  <a:gd name="T3" fmla="*/ 85 h 7"/>
                  <a:gd name="T4" fmla="*/ 0 w 6"/>
                  <a:gd name="T5" fmla="*/ 5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5" y="2"/>
                      <a:pt x="4" y="5"/>
                      <a:pt x="4" y="7"/>
                    </a:cubicBezTo>
                    <a:cubicBezTo>
                      <a:pt x="3" y="6"/>
                      <a:pt x="2" y="5"/>
                      <a:pt x="0" y="5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3" name="Freeform 1022">
                <a:extLst>
                  <a:ext uri="{FF2B5EF4-FFF2-40B4-BE49-F238E27FC236}">
                    <a16:creationId xmlns:a16="http://schemas.microsoft.com/office/drawing/2014/main" id="{A9E91493-3018-4CDC-B747-01B45513A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983"/>
                <a:ext cx="9" cy="23"/>
              </a:xfrm>
              <a:custGeom>
                <a:avLst/>
                <a:gdLst>
                  <a:gd name="T0" fmla="*/ 45 w 4"/>
                  <a:gd name="T1" fmla="*/ 0 h 10"/>
                  <a:gd name="T2" fmla="*/ 45 w 4"/>
                  <a:gd name="T3" fmla="*/ 122 h 10"/>
                  <a:gd name="T4" fmla="*/ 0 w 4"/>
                  <a:gd name="T5" fmla="*/ 8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1" y="4"/>
                      <a:pt x="4" y="7"/>
                      <a:pt x="4" y="10"/>
                    </a:cubicBezTo>
                    <a:cubicBezTo>
                      <a:pt x="3" y="8"/>
                      <a:pt x="2" y="7"/>
                      <a:pt x="0" y="7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4" name="Freeform 1023">
                <a:extLst>
                  <a:ext uri="{FF2B5EF4-FFF2-40B4-BE49-F238E27FC236}">
                    <a16:creationId xmlns:a16="http://schemas.microsoft.com/office/drawing/2014/main" id="{E6BB8F06-378C-481E-85FB-BFD9CB8FE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8" y="1650"/>
                <a:ext cx="13" cy="15"/>
              </a:xfrm>
              <a:custGeom>
                <a:avLst/>
                <a:gdLst>
                  <a:gd name="T0" fmla="*/ 9 w 6"/>
                  <a:gd name="T1" fmla="*/ 0 h 6"/>
                  <a:gd name="T2" fmla="*/ 61 w 6"/>
                  <a:gd name="T3" fmla="*/ 50 h 6"/>
                  <a:gd name="T4" fmla="*/ 0 w 6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3" y="1"/>
                      <a:pt x="4" y="2"/>
                      <a:pt x="6" y="3"/>
                    </a:cubicBezTo>
                    <a:cubicBezTo>
                      <a:pt x="4" y="4"/>
                      <a:pt x="2" y="5"/>
                      <a:pt x="0" y="6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5" name="Freeform 1024">
                <a:extLst>
                  <a:ext uri="{FF2B5EF4-FFF2-40B4-BE49-F238E27FC236}">
                    <a16:creationId xmlns:a16="http://schemas.microsoft.com/office/drawing/2014/main" id="{26AFF438-9753-424F-9E3F-686E1705F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483"/>
                <a:ext cx="9" cy="9"/>
              </a:xfrm>
              <a:custGeom>
                <a:avLst/>
                <a:gdLst>
                  <a:gd name="T0" fmla="*/ 0 w 4"/>
                  <a:gd name="T1" fmla="*/ 45 h 4"/>
                  <a:gd name="T2" fmla="*/ 45 w 4"/>
                  <a:gd name="T3" fmla="*/ 11 h 4"/>
                  <a:gd name="T4" fmla="*/ 11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3" y="2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6" name="Freeform 1025">
                <a:extLst>
                  <a:ext uri="{FF2B5EF4-FFF2-40B4-BE49-F238E27FC236}">
                    <a16:creationId xmlns:a16="http://schemas.microsoft.com/office/drawing/2014/main" id="{5B518B16-32EA-4D4F-AAB4-11B1838D4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2424"/>
                <a:ext cx="115" cy="195"/>
              </a:xfrm>
              <a:custGeom>
                <a:avLst/>
                <a:gdLst>
                  <a:gd name="T0" fmla="*/ 338 w 52"/>
                  <a:gd name="T1" fmla="*/ 1076 h 83"/>
                  <a:gd name="T2" fmla="*/ 518 w 52"/>
                  <a:gd name="T3" fmla="*/ 470 h 83"/>
                  <a:gd name="T4" fmla="*/ 542 w 52"/>
                  <a:gd name="T5" fmla="*/ 327 h 83"/>
                  <a:gd name="T6" fmla="*/ 489 w 52"/>
                  <a:gd name="T7" fmla="*/ 28 h 83"/>
                  <a:gd name="T8" fmla="*/ 170 w 52"/>
                  <a:gd name="T9" fmla="*/ 127 h 83"/>
                  <a:gd name="T10" fmla="*/ 88 w 52"/>
                  <a:gd name="T11" fmla="*/ 557 h 83"/>
                  <a:gd name="T12" fmla="*/ 20 w 52"/>
                  <a:gd name="T13" fmla="*/ 97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83">
                    <a:moveTo>
                      <a:pt x="31" y="83"/>
                    </a:moveTo>
                    <a:cubicBezTo>
                      <a:pt x="38" y="66"/>
                      <a:pt x="44" y="52"/>
                      <a:pt x="48" y="36"/>
                    </a:cubicBezTo>
                    <a:cubicBezTo>
                      <a:pt x="49" y="32"/>
                      <a:pt x="50" y="27"/>
                      <a:pt x="50" y="25"/>
                    </a:cubicBezTo>
                    <a:cubicBezTo>
                      <a:pt x="52" y="18"/>
                      <a:pt x="51" y="4"/>
                      <a:pt x="45" y="2"/>
                    </a:cubicBezTo>
                    <a:cubicBezTo>
                      <a:pt x="42" y="2"/>
                      <a:pt x="24" y="0"/>
                      <a:pt x="16" y="10"/>
                    </a:cubicBezTo>
                    <a:cubicBezTo>
                      <a:pt x="10" y="19"/>
                      <a:pt x="15" y="26"/>
                      <a:pt x="8" y="43"/>
                    </a:cubicBezTo>
                    <a:cubicBezTo>
                      <a:pt x="0" y="55"/>
                      <a:pt x="1" y="64"/>
                      <a:pt x="2" y="7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7" name="Freeform 1026">
                <a:extLst>
                  <a:ext uri="{FF2B5EF4-FFF2-40B4-BE49-F238E27FC236}">
                    <a16:creationId xmlns:a16="http://schemas.microsoft.com/office/drawing/2014/main" id="{D976E1FF-EA99-49CB-AECA-3F8AE7134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2473"/>
                <a:ext cx="51" cy="118"/>
              </a:xfrm>
              <a:custGeom>
                <a:avLst/>
                <a:gdLst>
                  <a:gd name="T0" fmla="*/ 251 w 23"/>
                  <a:gd name="T1" fmla="*/ 28 h 50"/>
                  <a:gd name="T2" fmla="*/ 98 w 23"/>
                  <a:gd name="T3" fmla="*/ 234 h 50"/>
                  <a:gd name="T4" fmla="*/ 20 w 23"/>
                  <a:gd name="T5" fmla="*/ 406 h 50"/>
                  <a:gd name="T6" fmla="*/ 0 w 23"/>
                  <a:gd name="T7" fmla="*/ 512 h 50"/>
                  <a:gd name="T8" fmla="*/ 89 w 23"/>
                  <a:gd name="T9" fmla="*/ 630 h 50"/>
                  <a:gd name="T10" fmla="*/ 186 w 23"/>
                  <a:gd name="T11" fmla="*/ 656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0">
                    <a:moveTo>
                      <a:pt x="23" y="2"/>
                    </a:moveTo>
                    <a:cubicBezTo>
                      <a:pt x="11" y="0"/>
                      <a:pt x="12" y="10"/>
                      <a:pt x="9" y="18"/>
                    </a:cubicBezTo>
                    <a:cubicBezTo>
                      <a:pt x="8" y="23"/>
                      <a:pt x="4" y="26"/>
                      <a:pt x="2" y="31"/>
                    </a:cubicBezTo>
                    <a:cubicBezTo>
                      <a:pt x="1" y="33"/>
                      <a:pt x="0" y="36"/>
                      <a:pt x="0" y="39"/>
                    </a:cubicBezTo>
                    <a:cubicBezTo>
                      <a:pt x="0" y="45"/>
                      <a:pt x="4" y="47"/>
                      <a:pt x="8" y="48"/>
                    </a:cubicBezTo>
                    <a:cubicBezTo>
                      <a:pt x="13" y="48"/>
                      <a:pt x="15" y="48"/>
                      <a:pt x="17" y="50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8" name="Freeform 1027">
                <a:extLst>
                  <a:ext uri="{FF2B5EF4-FFF2-40B4-BE49-F238E27FC236}">
                    <a16:creationId xmlns:a16="http://schemas.microsoft.com/office/drawing/2014/main" id="{1D2E7DCF-D033-4AE7-AE8C-85757BF41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1" y="2490"/>
                <a:ext cx="36" cy="82"/>
              </a:xfrm>
              <a:custGeom>
                <a:avLst/>
                <a:gdLst>
                  <a:gd name="T0" fmla="*/ 182 w 16"/>
                  <a:gd name="T1" fmla="*/ 0 h 35"/>
                  <a:gd name="T2" fmla="*/ 45 w 16"/>
                  <a:gd name="T3" fmla="*/ 246 h 35"/>
                  <a:gd name="T4" fmla="*/ 45 w 16"/>
                  <a:gd name="T5" fmla="*/ 45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5">
                    <a:moveTo>
                      <a:pt x="16" y="0"/>
                    </a:moveTo>
                    <a:cubicBezTo>
                      <a:pt x="15" y="7"/>
                      <a:pt x="10" y="16"/>
                      <a:pt x="4" y="19"/>
                    </a:cubicBezTo>
                    <a:cubicBezTo>
                      <a:pt x="6" y="24"/>
                      <a:pt x="0" y="33"/>
                      <a:pt x="4" y="35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9" name="Freeform 1028">
                <a:extLst>
                  <a:ext uri="{FF2B5EF4-FFF2-40B4-BE49-F238E27FC236}">
                    <a16:creationId xmlns:a16="http://schemas.microsoft.com/office/drawing/2014/main" id="{79A20867-0D17-45BF-A5A2-DC6AF1295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530"/>
                <a:ext cx="11" cy="19"/>
              </a:xfrm>
              <a:custGeom>
                <a:avLst/>
                <a:gdLst>
                  <a:gd name="T0" fmla="*/ 20 w 5"/>
                  <a:gd name="T1" fmla="*/ 107 h 8"/>
                  <a:gd name="T2" fmla="*/ 53 w 5"/>
                  <a:gd name="T3" fmla="*/ 0 h 8"/>
                  <a:gd name="T4" fmla="*/ 20 w 5"/>
                  <a:gd name="T5" fmla="*/ 6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2" y="8"/>
                    </a:moveTo>
                    <a:cubicBezTo>
                      <a:pt x="4" y="6"/>
                      <a:pt x="5" y="3"/>
                      <a:pt x="5" y="0"/>
                    </a:cubicBez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0" name="Freeform 1029">
                <a:extLst>
                  <a:ext uri="{FF2B5EF4-FFF2-40B4-BE49-F238E27FC236}">
                    <a16:creationId xmlns:a16="http://schemas.microsoft.com/office/drawing/2014/main" id="{FA318E0D-CF14-4B8A-ABA3-0E77DBC16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1" y="2516"/>
                <a:ext cx="15" cy="4"/>
              </a:xfrm>
              <a:custGeom>
                <a:avLst/>
                <a:gdLst>
                  <a:gd name="T0" fmla="*/ 69 w 7"/>
                  <a:gd name="T1" fmla="*/ 8 h 2"/>
                  <a:gd name="T2" fmla="*/ 0 w 7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7" y="1"/>
                    </a:moveTo>
                    <a:cubicBezTo>
                      <a:pt x="4" y="0"/>
                      <a:pt x="2" y="0"/>
                      <a:pt x="0" y="2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1" name="Freeform 1030">
                <a:extLst>
                  <a:ext uri="{FF2B5EF4-FFF2-40B4-BE49-F238E27FC236}">
                    <a16:creationId xmlns:a16="http://schemas.microsoft.com/office/drawing/2014/main" id="{ADFDED7C-1DAF-4DB1-AE24-4CCD94C11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473"/>
                <a:ext cx="3" cy="12"/>
              </a:xfrm>
              <a:custGeom>
                <a:avLst/>
                <a:gdLst>
                  <a:gd name="T0" fmla="*/ 27 w 1"/>
                  <a:gd name="T1" fmla="*/ 0 h 5"/>
                  <a:gd name="T2" fmla="*/ 0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2" name="Freeform 1031">
                <a:extLst>
                  <a:ext uri="{FF2B5EF4-FFF2-40B4-BE49-F238E27FC236}">
                    <a16:creationId xmlns:a16="http://schemas.microsoft.com/office/drawing/2014/main" id="{E3E81ED6-CF38-43C1-9601-6735B4825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179"/>
                <a:ext cx="62" cy="179"/>
              </a:xfrm>
              <a:custGeom>
                <a:avLst/>
                <a:gdLst>
                  <a:gd name="T0" fmla="*/ 64 w 28"/>
                  <a:gd name="T1" fmla="*/ 0 h 76"/>
                  <a:gd name="T2" fmla="*/ 0 w 28"/>
                  <a:gd name="T3" fmla="*/ 471 h 76"/>
                  <a:gd name="T4" fmla="*/ 303 w 28"/>
                  <a:gd name="T5" fmla="*/ 966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76">
                    <a:moveTo>
                      <a:pt x="6" y="0"/>
                    </a:moveTo>
                    <a:cubicBezTo>
                      <a:pt x="0" y="6"/>
                      <a:pt x="0" y="22"/>
                      <a:pt x="0" y="36"/>
                    </a:cubicBezTo>
                    <a:cubicBezTo>
                      <a:pt x="1" y="50"/>
                      <a:pt x="10" y="76"/>
                      <a:pt x="28" y="7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3" name="Freeform 1032">
                <a:extLst>
                  <a:ext uri="{FF2B5EF4-FFF2-40B4-BE49-F238E27FC236}">
                    <a16:creationId xmlns:a16="http://schemas.microsoft.com/office/drawing/2014/main" id="{FFE048AB-A978-4031-9049-67D0DACAD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0" y="2594"/>
                <a:ext cx="322" cy="613"/>
              </a:xfrm>
              <a:custGeom>
                <a:avLst/>
                <a:gdLst>
                  <a:gd name="T0" fmla="*/ 346 w 146"/>
                  <a:gd name="T1" fmla="*/ 1822 h 260"/>
                  <a:gd name="T2" fmla="*/ 33 w 146"/>
                  <a:gd name="T3" fmla="*/ 172 h 260"/>
                  <a:gd name="T4" fmla="*/ 311 w 146"/>
                  <a:gd name="T5" fmla="*/ 66 h 260"/>
                  <a:gd name="T6" fmla="*/ 578 w 146"/>
                  <a:gd name="T7" fmla="*/ 328 h 260"/>
                  <a:gd name="T8" fmla="*/ 657 w 146"/>
                  <a:gd name="T9" fmla="*/ 618 h 260"/>
                  <a:gd name="T10" fmla="*/ 657 w 146"/>
                  <a:gd name="T11" fmla="*/ 839 h 260"/>
                  <a:gd name="T12" fmla="*/ 847 w 146"/>
                  <a:gd name="T13" fmla="*/ 1089 h 260"/>
                  <a:gd name="T14" fmla="*/ 953 w 146"/>
                  <a:gd name="T15" fmla="*/ 1389 h 260"/>
                  <a:gd name="T16" fmla="*/ 964 w 146"/>
                  <a:gd name="T17" fmla="*/ 1768 h 260"/>
                  <a:gd name="T18" fmla="*/ 1235 w 146"/>
                  <a:gd name="T19" fmla="*/ 2084 h 260"/>
                  <a:gd name="T20" fmla="*/ 1288 w 146"/>
                  <a:gd name="T21" fmla="*/ 2296 h 260"/>
                  <a:gd name="T22" fmla="*/ 1352 w 146"/>
                  <a:gd name="T23" fmla="*/ 2579 h 260"/>
                  <a:gd name="T24" fmla="*/ 1566 w 146"/>
                  <a:gd name="T25" fmla="*/ 2763 h 260"/>
                  <a:gd name="T26" fmla="*/ 1352 w 146"/>
                  <a:gd name="T27" fmla="*/ 3329 h 260"/>
                  <a:gd name="T28" fmla="*/ 1343 w 146"/>
                  <a:gd name="T29" fmla="*/ 3407 h 260"/>
                  <a:gd name="T30" fmla="*/ 871 w 146"/>
                  <a:gd name="T31" fmla="*/ 3079 h 260"/>
                  <a:gd name="T32" fmla="*/ 346 w 146"/>
                  <a:gd name="T33" fmla="*/ 1822 h 2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6" h="260">
                    <a:moveTo>
                      <a:pt x="32" y="139"/>
                    </a:moveTo>
                    <a:cubicBezTo>
                      <a:pt x="8" y="72"/>
                      <a:pt x="0" y="16"/>
                      <a:pt x="3" y="13"/>
                    </a:cubicBezTo>
                    <a:cubicBezTo>
                      <a:pt x="8" y="9"/>
                      <a:pt x="18" y="8"/>
                      <a:pt x="29" y="5"/>
                    </a:cubicBezTo>
                    <a:cubicBezTo>
                      <a:pt x="43" y="0"/>
                      <a:pt x="52" y="12"/>
                      <a:pt x="54" y="25"/>
                    </a:cubicBezTo>
                    <a:cubicBezTo>
                      <a:pt x="56" y="37"/>
                      <a:pt x="58" y="29"/>
                      <a:pt x="61" y="47"/>
                    </a:cubicBezTo>
                    <a:cubicBezTo>
                      <a:pt x="63" y="60"/>
                      <a:pt x="63" y="64"/>
                      <a:pt x="61" y="64"/>
                    </a:cubicBezTo>
                    <a:cubicBezTo>
                      <a:pt x="70" y="75"/>
                      <a:pt x="75" y="66"/>
                      <a:pt x="79" y="83"/>
                    </a:cubicBezTo>
                    <a:cubicBezTo>
                      <a:pt x="83" y="100"/>
                      <a:pt x="84" y="93"/>
                      <a:pt x="89" y="106"/>
                    </a:cubicBezTo>
                    <a:cubicBezTo>
                      <a:pt x="95" y="120"/>
                      <a:pt x="96" y="128"/>
                      <a:pt x="90" y="135"/>
                    </a:cubicBezTo>
                    <a:cubicBezTo>
                      <a:pt x="96" y="138"/>
                      <a:pt x="112" y="152"/>
                      <a:pt x="115" y="159"/>
                    </a:cubicBezTo>
                    <a:cubicBezTo>
                      <a:pt x="117" y="164"/>
                      <a:pt x="120" y="168"/>
                      <a:pt x="120" y="175"/>
                    </a:cubicBezTo>
                    <a:cubicBezTo>
                      <a:pt x="120" y="190"/>
                      <a:pt x="125" y="189"/>
                      <a:pt x="126" y="197"/>
                    </a:cubicBezTo>
                    <a:cubicBezTo>
                      <a:pt x="138" y="202"/>
                      <a:pt x="144" y="199"/>
                      <a:pt x="146" y="211"/>
                    </a:cubicBezTo>
                    <a:cubicBezTo>
                      <a:pt x="138" y="218"/>
                      <a:pt x="130" y="232"/>
                      <a:pt x="126" y="254"/>
                    </a:cubicBezTo>
                    <a:cubicBezTo>
                      <a:pt x="126" y="256"/>
                      <a:pt x="125" y="258"/>
                      <a:pt x="125" y="260"/>
                    </a:cubicBezTo>
                    <a:cubicBezTo>
                      <a:pt x="81" y="235"/>
                      <a:pt x="81" y="235"/>
                      <a:pt x="81" y="235"/>
                    </a:cubicBezTo>
                    <a:cubicBezTo>
                      <a:pt x="81" y="235"/>
                      <a:pt x="50" y="190"/>
                      <a:pt x="32" y="13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4" name="Freeform 1033">
                <a:extLst>
                  <a:ext uri="{FF2B5EF4-FFF2-40B4-BE49-F238E27FC236}">
                    <a16:creationId xmlns:a16="http://schemas.microsoft.com/office/drawing/2014/main" id="{F9DBEE18-1AF1-4AC3-9534-F7FF2367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2" y="3032"/>
                <a:ext cx="86" cy="35"/>
              </a:xfrm>
              <a:custGeom>
                <a:avLst/>
                <a:gdLst>
                  <a:gd name="T0" fmla="*/ 419 w 39"/>
                  <a:gd name="T1" fmla="*/ 142 h 15"/>
                  <a:gd name="T2" fmla="*/ 0 w 39"/>
                  <a:gd name="T3" fmla="*/ 191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15">
                    <a:moveTo>
                      <a:pt x="39" y="11"/>
                    </a:moveTo>
                    <a:cubicBezTo>
                      <a:pt x="20" y="0"/>
                      <a:pt x="8" y="3"/>
                      <a:pt x="0" y="1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5" name="Freeform 1034">
                <a:extLst>
                  <a:ext uri="{FF2B5EF4-FFF2-40B4-BE49-F238E27FC236}">
                    <a16:creationId xmlns:a16="http://schemas.microsoft.com/office/drawing/2014/main" id="{9621947C-3522-4AC4-B6D7-CA7BA402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2747"/>
                <a:ext cx="82" cy="42"/>
              </a:xfrm>
              <a:custGeom>
                <a:avLst/>
                <a:gdLst>
                  <a:gd name="T0" fmla="*/ 403 w 37"/>
                  <a:gd name="T1" fmla="*/ 0 h 18"/>
                  <a:gd name="T2" fmla="*/ 197 w 37"/>
                  <a:gd name="T3" fmla="*/ 77 h 18"/>
                  <a:gd name="T4" fmla="*/ 0 w 37"/>
                  <a:gd name="T5" fmla="*/ 217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8">
                    <a:moveTo>
                      <a:pt x="37" y="0"/>
                    </a:moveTo>
                    <a:cubicBezTo>
                      <a:pt x="22" y="1"/>
                      <a:pt x="25" y="2"/>
                      <a:pt x="18" y="6"/>
                    </a:cubicBezTo>
                    <a:cubicBezTo>
                      <a:pt x="6" y="11"/>
                      <a:pt x="5" y="18"/>
                      <a:pt x="0" y="1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6" name="Freeform 1035">
                <a:extLst>
                  <a:ext uri="{FF2B5EF4-FFF2-40B4-BE49-F238E27FC236}">
                    <a16:creationId xmlns:a16="http://schemas.microsoft.com/office/drawing/2014/main" id="{B75C7ABB-A17B-4552-AEBF-9D50C2577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2931"/>
                <a:ext cx="114" cy="111"/>
              </a:xfrm>
              <a:custGeom>
                <a:avLst/>
                <a:gdLst>
                  <a:gd name="T0" fmla="*/ 0 w 52"/>
                  <a:gd name="T1" fmla="*/ 213 h 47"/>
                  <a:gd name="T2" fmla="*/ 169 w 52"/>
                  <a:gd name="T3" fmla="*/ 50 h 47"/>
                  <a:gd name="T4" fmla="*/ 360 w 52"/>
                  <a:gd name="T5" fmla="*/ 106 h 47"/>
                  <a:gd name="T6" fmla="*/ 423 w 52"/>
                  <a:gd name="T7" fmla="*/ 423 h 47"/>
                  <a:gd name="T8" fmla="*/ 495 w 52"/>
                  <a:gd name="T9" fmla="*/ 619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47">
                    <a:moveTo>
                      <a:pt x="0" y="16"/>
                    </a:moveTo>
                    <a:cubicBezTo>
                      <a:pt x="0" y="16"/>
                      <a:pt x="4" y="8"/>
                      <a:pt x="16" y="4"/>
                    </a:cubicBezTo>
                    <a:cubicBezTo>
                      <a:pt x="28" y="0"/>
                      <a:pt x="25" y="3"/>
                      <a:pt x="34" y="8"/>
                    </a:cubicBezTo>
                    <a:cubicBezTo>
                      <a:pt x="41" y="11"/>
                      <a:pt x="52" y="29"/>
                      <a:pt x="40" y="32"/>
                    </a:cubicBezTo>
                    <a:cubicBezTo>
                      <a:pt x="47" y="33"/>
                      <a:pt x="47" y="47"/>
                      <a:pt x="47" y="47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7" name="Freeform 1036">
                <a:extLst>
                  <a:ext uri="{FF2B5EF4-FFF2-40B4-BE49-F238E27FC236}">
                    <a16:creationId xmlns:a16="http://schemas.microsoft.com/office/drawing/2014/main" id="{2C193C93-B16A-4736-BA23-6A1D9F101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3075"/>
                <a:ext cx="40" cy="49"/>
              </a:xfrm>
              <a:custGeom>
                <a:avLst/>
                <a:gdLst>
                  <a:gd name="T0" fmla="*/ 0 w 18"/>
                  <a:gd name="T1" fmla="*/ 12 h 21"/>
                  <a:gd name="T2" fmla="*/ 198 w 18"/>
                  <a:gd name="T3" fmla="*/ 266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1">
                    <a:moveTo>
                      <a:pt x="0" y="1"/>
                    </a:moveTo>
                    <a:cubicBezTo>
                      <a:pt x="10" y="0"/>
                      <a:pt x="6" y="21"/>
                      <a:pt x="18" y="21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8" name="Freeform 1037">
                <a:extLst>
                  <a:ext uri="{FF2B5EF4-FFF2-40B4-BE49-F238E27FC236}">
                    <a16:creationId xmlns:a16="http://schemas.microsoft.com/office/drawing/2014/main" id="{F0DCD584-503C-4B2E-BC23-0C87A09FB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2768"/>
                <a:ext cx="124" cy="137"/>
              </a:xfrm>
              <a:custGeom>
                <a:avLst/>
                <a:gdLst>
                  <a:gd name="T0" fmla="*/ 545 w 56"/>
                  <a:gd name="T1" fmla="*/ 765 h 58"/>
                  <a:gd name="T2" fmla="*/ 456 w 56"/>
                  <a:gd name="T3" fmla="*/ 319 h 58"/>
                  <a:gd name="T4" fmla="*/ 259 w 56"/>
                  <a:gd name="T5" fmla="*/ 12 h 58"/>
                  <a:gd name="T6" fmla="*/ 0 w 56"/>
                  <a:gd name="T7" fmla="*/ 213 h 5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50" y="58"/>
                    </a:moveTo>
                    <a:cubicBezTo>
                      <a:pt x="56" y="46"/>
                      <a:pt x="47" y="37"/>
                      <a:pt x="42" y="24"/>
                    </a:cubicBezTo>
                    <a:cubicBezTo>
                      <a:pt x="38" y="10"/>
                      <a:pt x="44" y="3"/>
                      <a:pt x="24" y="1"/>
                    </a:cubicBezTo>
                    <a:cubicBezTo>
                      <a:pt x="16" y="0"/>
                      <a:pt x="2" y="9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9" name="Freeform 1038">
                <a:extLst>
                  <a:ext uri="{FF2B5EF4-FFF2-40B4-BE49-F238E27FC236}">
                    <a16:creationId xmlns:a16="http://schemas.microsoft.com/office/drawing/2014/main" id="{78CA01EA-3889-4E76-BF84-38E31BA7D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2612"/>
                <a:ext cx="95" cy="130"/>
              </a:xfrm>
              <a:custGeom>
                <a:avLst/>
                <a:gdLst>
                  <a:gd name="T0" fmla="*/ 258 w 43"/>
                  <a:gd name="T1" fmla="*/ 726 h 55"/>
                  <a:gd name="T2" fmla="*/ 400 w 43"/>
                  <a:gd name="T3" fmla="*/ 659 h 55"/>
                  <a:gd name="T4" fmla="*/ 367 w 43"/>
                  <a:gd name="T5" fmla="*/ 435 h 55"/>
                  <a:gd name="T6" fmla="*/ 356 w 43"/>
                  <a:gd name="T7" fmla="*/ 213 h 55"/>
                  <a:gd name="T8" fmla="*/ 161 w 43"/>
                  <a:gd name="T9" fmla="*/ 28 h 55"/>
                  <a:gd name="T10" fmla="*/ 0 w 43"/>
                  <a:gd name="T11" fmla="*/ 118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5">
                    <a:moveTo>
                      <a:pt x="24" y="55"/>
                    </a:moveTo>
                    <a:cubicBezTo>
                      <a:pt x="28" y="52"/>
                      <a:pt x="34" y="54"/>
                      <a:pt x="37" y="50"/>
                    </a:cubicBezTo>
                    <a:cubicBezTo>
                      <a:pt x="43" y="44"/>
                      <a:pt x="35" y="38"/>
                      <a:pt x="34" y="33"/>
                    </a:cubicBezTo>
                    <a:cubicBezTo>
                      <a:pt x="33" y="24"/>
                      <a:pt x="34" y="25"/>
                      <a:pt x="33" y="16"/>
                    </a:cubicBezTo>
                    <a:cubicBezTo>
                      <a:pt x="30" y="1"/>
                      <a:pt x="21" y="0"/>
                      <a:pt x="15" y="2"/>
                    </a:cubicBezTo>
                    <a:cubicBezTo>
                      <a:pt x="3" y="4"/>
                      <a:pt x="0" y="9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0" name="Freeform 1039">
                <a:extLst>
                  <a:ext uri="{FF2B5EF4-FFF2-40B4-BE49-F238E27FC236}">
                    <a16:creationId xmlns:a16="http://schemas.microsoft.com/office/drawing/2014/main" id="{AF17714F-B0C8-43E0-B79C-DB87AF95F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89"/>
                <a:ext cx="57" cy="113"/>
              </a:xfrm>
              <a:custGeom>
                <a:avLst/>
                <a:gdLst>
                  <a:gd name="T0" fmla="*/ 0 w 26"/>
                  <a:gd name="T1" fmla="*/ 0 h 48"/>
                  <a:gd name="T2" fmla="*/ 158 w 26"/>
                  <a:gd name="T3" fmla="*/ 221 h 48"/>
                  <a:gd name="T4" fmla="*/ 274 w 26"/>
                  <a:gd name="T5" fmla="*/ 315 h 48"/>
                  <a:gd name="T6" fmla="*/ 254 w 26"/>
                  <a:gd name="T7" fmla="*/ 626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8">
                    <a:moveTo>
                      <a:pt x="0" y="0"/>
                    </a:moveTo>
                    <a:cubicBezTo>
                      <a:pt x="3" y="7"/>
                      <a:pt x="8" y="13"/>
                      <a:pt x="15" y="17"/>
                    </a:cubicBezTo>
                    <a:cubicBezTo>
                      <a:pt x="19" y="19"/>
                      <a:pt x="24" y="19"/>
                      <a:pt x="26" y="24"/>
                    </a:cubicBezTo>
                    <a:cubicBezTo>
                      <a:pt x="19" y="28"/>
                      <a:pt x="23" y="44"/>
                      <a:pt x="24" y="48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1" name="Freeform 1040">
                <a:extLst>
                  <a:ext uri="{FF2B5EF4-FFF2-40B4-BE49-F238E27FC236}">
                    <a16:creationId xmlns:a16="http://schemas.microsoft.com/office/drawing/2014/main" id="{2F46AF39-6BE6-4DB9-99AD-2B3C19428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634"/>
                <a:ext cx="42" cy="92"/>
              </a:xfrm>
              <a:custGeom>
                <a:avLst/>
                <a:gdLst>
                  <a:gd name="T0" fmla="*/ 0 w 19"/>
                  <a:gd name="T1" fmla="*/ 0 h 39"/>
                  <a:gd name="T2" fmla="*/ 206 w 19"/>
                  <a:gd name="T3" fmla="*/ 290 h 39"/>
                  <a:gd name="T4" fmla="*/ 153 w 19"/>
                  <a:gd name="T5" fmla="*/ 512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0" y="0"/>
                    </a:moveTo>
                    <a:cubicBezTo>
                      <a:pt x="6" y="9"/>
                      <a:pt x="8" y="18"/>
                      <a:pt x="19" y="22"/>
                    </a:cubicBezTo>
                    <a:cubicBezTo>
                      <a:pt x="14" y="27"/>
                      <a:pt x="11" y="33"/>
                      <a:pt x="14" y="39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2" name="Freeform 1041">
                <a:extLst>
                  <a:ext uri="{FF2B5EF4-FFF2-40B4-BE49-F238E27FC236}">
                    <a16:creationId xmlns:a16="http://schemas.microsoft.com/office/drawing/2014/main" id="{F09A9678-67D9-4C0E-BF66-99EE737A0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9" y="2825"/>
                <a:ext cx="24" cy="7"/>
              </a:xfrm>
              <a:custGeom>
                <a:avLst/>
                <a:gdLst>
                  <a:gd name="T0" fmla="*/ 113 w 11"/>
                  <a:gd name="T1" fmla="*/ 12 h 3"/>
                  <a:gd name="T2" fmla="*/ 0 w 11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">
                    <a:moveTo>
                      <a:pt x="11" y="1"/>
                    </a:moveTo>
                    <a:cubicBezTo>
                      <a:pt x="7" y="1"/>
                      <a:pt x="3" y="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3" name="Freeform 1042">
                <a:extLst>
                  <a:ext uri="{FF2B5EF4-FFF2-40B4-BE49-F238E27FC236}">
                    <a16:creationId xmlns:a16="http://schemas.microsoft.com/office/drawing/2014/main" id="{C4D5E656-9A94-407A-BB22-2F1647305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" y="1999"/>
                <a:ext cx="31" cy="130"/>
              </a:xfrm>
              <a:custGeom>
                <a:avLst/>
                <a:gdLst>
                  <a:gd name="T0" fmla="*/ 0 w 14"/>
                  <a:gd name="T1" fmla="*/ 726 h 55"/>
                  <a:gd name="T2" fmla="*/ 78 w 14"/>
                  <a:gd name="T3" fmla="*/ 631 h 55"/>
                  <a:gd name="T4" fmla="*/ 35 w 14"/>
                  <a:gd name="T5" fmla="*/ 503 h 55"/>
                  <a:gd name="T6" fmla="*/ 97 w 14"/>
                  <a:gd name="T7" fmla="*/ 357 h 55"/>
                  <a:gd name="T8" fmla="*/ 20 w 14"/>
                  <a:gd name="T9" fmla="*/ 196 h 55"/>
                  <a:gd name="T10" fmla="*/ 153 w 14"/>
                  <a:gd name="T11" fmla="*/ 0 h 5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55">
                    <a:moveTo>
                      <a:pt x="0" y="55"/>
                    </a:moveTo>
                    <a:cubicBezTo>
                      <a:pt x="11" y="50"/>
                      <a:pt x="8" y="53"/>
                      <a:pt x="7" y="48"/>
                    </a:cubicBezTo>
                    <a:cubicBezTo>
                      <a:pt x="7" y="44"/>
                      <a:pt x="2" y="41"/>
                      <a:pt x="3" y="38"/>
                    </a:cubicBezTo>
                    <a:cubicBezTo>
                      <a:pt x="4" y="33"/>
                      <a:pt x="7" y="30"/>
                      <a:pt x="9" y="27"/>
                    </a:cubicBezTo>
                    <a:cubicBezTo>
                      <a:pt x="10" y="24"/>
                      <a:pt x="2" y="19"/>
                      <a:pt x="2" y="15"/>
                    </a:cubicBezTo>
                    <a:cubicBezTo>
                      <a:pt x="3" y="12"/>
                      <a:pt x="14" y="4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4" name="Freeform 1043">
                <a:extLst>
                  <a:ext uri="{FF2B5EF4-FFF2-40B4-BE49-F238E27FC236}">
                    <a16:creationId xmlns:a16="http://schemas.microsoft.com/office/drawing/2014/main" id="{67ADE0AA-AC67-498B-837D-7A8D11B5F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063"/>
                <a:ext cx="31" cy="12"/>
              </a:xfrm>
              <a:custGeom>
                <a:avLst/>
                <a:gdLst>
                  <a:gd name="T0" fmla="*/ 0 w 14"/>
                  <a:gd name="T1" fmla="*/ 0 h 5"/>
                  <a:gd name="T2" fmla="*/ 153 w 14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0" y="0"/>
                      <a:pt x="10" y="4"/>
                      <a:pt x="14" y="5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5" name="Freeform 1044">
                <a:extLst>
                  <a:ext uri="{FF2B5EF4-FFF2-40B4-BE49-F238E27FC236}">
                    <a16:creationId xmlns:a16="http://schemas.microsoft.com/office/drawing/2014/main" id="{95BC1BCD-2758-4A17-A06B-AC7D31B02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827"/>
                <a:ext cx="42" cy="102"/>
              </a:xfrm>
              <a:custGeom>
                <a:avLst/>
                <a:gdLst>
                  <a:gd name="T0" fmla="*/ 20 w 19"/>
                  <a:gd name="T1" fmla="*/ 562 h 43"/>
                  <a:gd name="T2" fmla="*/ 73 w 19"/>
                  <a:gd name="T3" fmla="*/ 534 h 43"/>
                  <a:gd name="T4" fmla="*/ 9 w 19"/>
                  <a:gd name="T5" fmla="*/ 361 h 43"/>
                  <a:gd name="T6" fmla="*/ 108 w 19"/>
                  <a:gd name="T7" fmla="*/ 263 h 43"/>
                  <a:gd name="T8" fmla="*/ 73 w 19"/>
                  <a:gd name="T9" fmla="*/ 78 h 43"/>
                  <a:gd name="T10" fmla="*/ 206 w 19"/>
                  <a:gd name="T11" fmla="*/ 0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3">
                    <a:moveTo>
                      <a:pt x="2" y="42"/>
                    </a:moveTo>
                    <a:cubicBezTo>
                      <a:pt x="9" y="42"/>
                      <a:pt x="7" y="43"/>
                      <a:pt x="7" y="40"/>
                    </a:cubicBezTo>
                    <a:cubicBezTo>
                      <a:pt x="8" y="36"/>
                      <a:pt x="0" y="29"/>
                      <a:pt x="1" y="27"/>
                    </a:cubicBezTo>
                    <a:cubicBezTo>
                      <a:pt x="3" y="24"/>
                      <a:pt x="8" y="22"/>
                      <a:pt x="10" y="20"/>
                    </a:cubicBezTo>
                    <a:cubicBezTo>
                      <a:pt x="12" y="18"/>
                      <a:pt x="5" y="8"/>
                      <a:pt x="7" y="6"/>
                    </a:cubicBezTo>
                    <a:cubicBezTo>
                      <a:pt x="8" y="3"/>
                      <a:pt x="18" y="3"/>
                      <a:pt x="19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6" name="Freeform 1045">
                <a:extLst>
                  <a:ext uri="{FF2B5EF4-FFF2-40B4-BE49-F238E27FC236}">
                    <a16:creationId xmlns:a16="http://schemas.microsoft.com/office/drawing/2014/main" id="{FD083A85-4B02-4C31-BCF8-2D813F124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1940"/>
                <a:ext cx="2" cy="29"/>
              </a:xfrm>
              <a:custGeom>
                <a:avLst/>
                <a:gdLst>
                  <a:gd name="T0" fmla="*/ 0 w 1"/>
                  <a:gd name="T1" fmla="*/ 0 h 12"/>
                  <a:gd name="T2" fmla="*/ 0 w 1"/>
                  <a:gd name="T3" fmla="*/ 16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2">
                    <a:moveTo>
                      <a:pt x="0" y="0"/>
                    </a:moveTo>
                    <a:cubicBezTo>
                      <a:pt x="1" y="3"/>
                      <a:pt x="0" y="8"/>
                      <a:pt x="0" y="12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7" name="Freeform 1046">
                <a:extLst>
                  <a:ext uri="{FF2B5EF4-FFF2-40B4-BE49-F238E27FC236}">
                    <a16:creationId xmlns:a16="http://schemas.microsoft.com/office/drawing/2014/main" id="{E4177F2F-AB91-43A2-B2A8-0348E3E11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" y="1874"/>
                <a:ext cx="25" cy="17"/>
              </a:xfrm>
              <a:custGeom>
                <a:avLst/>
                <a:gdLst>
                  <a:gd name="T0" fmla="*/ 0 w 11"/>
                  <a:gd name="T1" fmla="*/ 0 h 7"/>
                  <a:gd name="T2" fmla="*/ 130 w 1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0" y="0"/>
                      <a:pt x="8" y="5"/>
                      <a:pt x="11" y="7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8" name="Freeform 1047">
                <a:extLst>
                  <a:ext uri="{FF2B5EF4-FFF2-40B4-BE49-F238E27FC236}">
                    <a16:creationId xmlns:a16="http://schemas.microsoft.com/office/drawing/2014/main" id="{11A65219-92C1-43E6-B66B-E09349F57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884"/>
                <a:ext cx="18" cy="7"/>
              </a:xfrm>
              <a:custGeom>
                <a:avLst/>
                <a:gdLst>
                  <a:gd name="T0" fmla="*/ 0 w 8"/>
                  <a:gd name="T1" fmla="*/ 0 h 3"/>
                  <a:gd name="T2" fmla="*/ 92 w 8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cubicBezTo>
                      <a:pt x="4" y="1"/>
                      <a:pt x="7" y="2"/>
                      <a:pt x="8" y="3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9" name="Freeform 1048">
                <a:extLst>
                  <a:ext uri="{FF2B5EF4-FFF2-40B4-BE49-F238E27FC236}">
                    <a16:creationId xmlns:a16="http://schemas.microsoft.com/office/drawing/2014/main" id="{687DAD4C-8951-47F2-959C-8AE671ECF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827"/>
                <a:ext cx="20" cy="14"/>
              </a:xfrm>
              <a:custGeom>
                <a:avLst/>
                <a:gdLst>
                  <a:gd name="T0" fmla="*/ 98 w 9"/>
                  <a:gd name="T1" fmla="*/ 77 h 6"/>
                  <a:gd name="T2" fmla="*/ 0 w 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6">
                    <a:moveTo>
                      <a:pt x="9" y="6"/>
                    </a:moveTo>
                    <a:cubicBezTo>
                      <a:pt x="0" y="4"/>
                      <a:pt x="0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0" name="Freeform 1049">
                <a:extLst>
                  <a:ext uri="{FF2B5EF4-FFF2-40B4-BE49-F238E27FC236}">
                    <a16:creationId xmlns:a16="http://schemas.microsoft.com/office/drawing/2014/main" id="{8F15C389-8CA9-44D8-ACD0-56DE5AF7A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0" y="2087"/>
                <a:ext cx="33" cy="7"/>
              </a:xfrm>
              <a:custGeom>
                <a:avLst/>
                <a:gdLst>
                  <a:gd name="T0" fmla="*/ 0 w 15"/>
                  <a:gd name="T1" fmla="*/ 37 h 3"/>
                  <a:gd name="T2" fmla="*/ 161 w 15"/>
                  <a:gd name="T3" fmla="*/ 1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">
                    <a:moveTo>
                      <a:pt x="0" y="3"/>
                    </a:moveTo>
                    <a:cubicBezTo>
                      <a:pt x="4" y="1"/>
                      <a:pt x="13" y="0"/>
                      <a:pt x="15" y="1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1" name="Freeform 1050">
                <a:extLst>
                  <a:ext uri="{FF2B5EF4-FFF2-40B4-BE49-F238E27FC236}">
                    <a16:creationId xmlns:a16="http://schemas.microsoft.com/office/drawing/2014/main" id="{5284EBA0-22C8-4D64-8663-7EE63C6ED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964"/>
                <a:ext cx="131" cy="219"/>
              </a:xfrm>
              <a:custGeom>
                <a:avLst/>
                <a:gdLst>
                  <a:gd name="T0" fmla="*/ 315 w 59"/>
                  <a:gd name="T1" fmla="*/ 1081 h 93"/>
                  <a:gd name="T2" fmla="*/ 142 w 59"/>
                  <a:gd name="T3" fmla="*/ 954 h 93"/>
                  <a:gd name="T4" fmla="*/ 44 w 59"/>
                  <a:gd name="T5" fmla="*/ 782 h 93"/>
                  <a:gd name="T6" fmla="*/ 44 w 59"/>
                  <a:gd name="T7" fmla="*/ 560 h 93"/>
                  <a:gd name="T8" fmla="*/ 36 w 59"/>
                  <a:gd name="T9" fmla="*/ 339 h 93"/>
                  <a:gd name="T10" fmla="*/ 109 w 59"/>
                  <a:gd name="T11" fmla="*/ 78 h 93"/>
                  <a:gd name="T12" fmla="*/ 360 w 59"/>
                  <a:gd name="T13" fmla="*/ 38 h 93"/>
                  <a:gd name="T14" fmla="*/ 537 w 59"/>
                  <a:gd name="T15" fmla="*/ 134 h 93"/>
                  <a:gd name="T16" fmla="*/ 582 w 59"/>
                  <a:gd name="T17" fmla="*/ 365 h 93"/>
                  <a:gd name="T18" fmla="*/ 626 w 59"/>
                  <a:gd name="T19" fmla="*/ 704 h 93"/>
                  <a:gd name="T20" fmla="*/ 582 w 59"/>
                  <a:gd name="T21" fmla="*/ 848 h 93"/>
                  <a:gd name="T22" fmla="*/ 315 w 59"/>
                  <a:gd name="T23" fmla="*/ 1081 h 9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59" h="93">
                    <a:moveTo>
                      <a:pt x="29" y="83"/>
                    </a:moveTo>
                    <a:cubicBezTo>
                      <a:pt x="21" y="80"/>
                      <a:pt x="20" y="76"/>
                      <a:pt x="13" y="73"/>
                    </a:cubicBezTo>
                    <a:cubicBezTo>
                      <a:pt x="6" y="70"/>
                      <a:pt x="4" y="66"/>
                      <a:pt x="4" y="60"/>
                    </a:cubicBezTo>
                    <a:cubicBezTo>
                      <a:pt x="3" y="53"/>
                      <a:pt x="4" y="48"/>
                      <a:pt x="4" y="43"/>
                    </a:cubicBezTo>
                    <a:cubicBezTo>
                      <a:pt x="5" y="38"/>
                      <a:pt x="5" y="33"/>
                      <a:pt x="3" y="26"/>
                    </a:cubicBezTo>
                    <a:cubicBezTo>
                      <a:pt x="2" y="19"/>
                      <a:pt x="0" y="13"/>
                      <a:pt x="10" y="6"/>
                    </a:cubicBezTo>
                    <a:cubicBezTo>
                      <a:pt x="19" y="0"/>
                      <a:pt x="23" y="1"/>
                      <a:pt x="33" y="3"/>
                    </a:cubicBezTo>
                    <a:cubicBezTo>
                      <a:pt x="43" y="5"/>
                      <a:pt x="44" y="4"/>
                      <a:pt x="49" y="10"/>
                    </a:cubicBezTo>
                    <a:cubicBezTo>
                      <a:pt x="54" y="16"/>
                      <a:pt x="52" y="21"/>
                      <a:pt x="53" y="28"/>
                    </a:cubicBezTo>
                    <a:cubicBezTo>
                      <a:pt x="55" y="35"/>
                      <a:pt x="59" y="47"/>
                      <a:pt x="57" y="54"/>
                    </a:cubicBezTo>
                    <a:cubicBezTo>
                      <a:pt x="55" y="62"/>
                      <a:pt x="54" y="55"/>
                      <a:pt x="53" y="65"/>
                    </a:cubicBezTo>
                    <a:cubicBezTo>
                      <a:pt x="52" y="75"/>
                      <a:pt x="45" y="93"/>
                      <a:pt x="29" y="8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2" name="Freeform 1051">
                <a:extLst>
                  <a:ext uri="{FF2B5EF4-FFF2-40B4-BE49-F238E27FC236}">
                    <a16:creationId xmlns:a16="http://schemas.microsoft.com/office/drawing/2014/main" id="{A3F75910-8B60-4D18-88A4-F78C51732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981"/>
                <a:ext cx="51" cy="188"/>
              </a:xfrm>
              <a:custGeom>
                <a:avLst/>
                <a:gdLst>
                  <a:gd name="T0" fmla="*/ 217 w 23"/>
                  <a:gd name="T1" fmla="*/ 348 h 80"/>
                  <a:gd name="T2" fmla="*/ 162 w 23"/>
                  <a:gd name="T3" fmla="*/ 884 h 80"/>
                  <a:gd name="T4" fmla="*/ 0 w 23"/>
                  <a:gd name="T5" fmla="*/ 1011 h 80"/>
                  <a:gd name="T6" fmla="*/ 133 w 23"/>
                  <a:gd name="T7" fmla="*/ 752 h 80"/>
                  <a:gd name="T8" fmla="*/ 173 w 23"/>
                  <a:gd name="T9" fmla="*/ 609 h 80"/>
                  <a:gd name="T10" fmla="*/ 133 w 23"/>
                  <a:gd name="T11" fmla="*/ 270 h 80"/>
                  <a:gd name="T12" fmla="*/ 89 w 23"/>
                  <a:gd name="T13" fmla="*/ 38 h 80"/>
                  <a:gd name="T14" fmla="*/ 53 w 23"/>
                  <a:gd name="T15" fmla="*/ 0 h 80"/>
                  <a:gd name="T16" fmla="*/ 217 w 23"/>
                  <a:gd name="T17" fmla="*/ 348 h 8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80">
                    <a:moveTo>
                      <a:pt x="20" y="27"/>
                    </a:moveTo>
                    <a:cubicBezTo>
                      <a:pt x="23" y="44"/>
                      <a:pt x="19" y="64"/>
                      <a:pt x="15" y="68"/>
                    </a:cubicBezTo>
                    <a:cubicBezTo>
                      <a:pt x="8" y="74"/>
                      <a:pt x="8" y="80"/>
                      <a:pt x="0" y="78"/>
                    </a:cubicBezTo>
                    <a:cubicBezTo>
                      <a:pt x="8" y="76"/>
                      <a:pt x="11" y="65"/>
                      <a:pt x="12" y="58"/>
                    </a:cubicBezTo>
                    <a:cubicBezTo>
                      <a:pt x="13" y="48"/>
                      <a:pt x="14" y="55"/>
                      <a:pt x="16" y="47"/>
                    </a:cubicBezTo>
                    <a:cubicBezTo>
                      <a:pt x="18" y="40"/>
                      <a:pt x="14" y="28"/>
                      <a:pt x="12" y="21"/>
                    </a:cubicBezTo>
                    <a:cubicBezTo>
                      <a:pt x="11" y="14"/>
                      <a:pt x="13" y="9"/>
                      <a:pt x="8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12" y="2"/>
                      <a:pt x="17" y="13"/>
                      <a:pt x="20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3" name="Freeform 1052">
                <a:extLst>
                  <a:ext uri="{FF2B5EF4-FFF2-40B4-BE49-F238E27FC236}">
                    <a16:creationId xmlns:a16="http://schemas.microsoft.com/office/drawing/2014/main" id="{19EBB4A6-E492-425E-B612-038854EEF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973"/>
                <a:ext cx="44" cy="151"/>
              </a:xfrm>
              <a:custGeom>
                <a:avLst/>
                <a:gdLst>
                  <a:gd name="T0" fmla="*/ 169 w 20"/>
                  <a:gd name="T1" fmla="*/ 28 h 64"/>
                  <a:gd name="T2" fmla="*/ 97 w 20"/>
                  <a:gd name="T3" fmla="*/ 290 h 64"/>
                  <a:gd name="T4" fmla="*/ 106 w 20"/>
                  <a:gd name="T5" fmla="*/ 512 h 64"/>
                  <a:gd name="T6" fmla="*/ 106 w 20"/>
                  <a:gd name="T7" fmla="*/ 734 h 64"/>
                  <a:gd name="T8" fmla="*/ 125 w 20"/>
                  <a:gd name="T9" fmla="*/ 840 h 64"/>
                  <a:gd name="T10" fmla="*/ 9 w 20"/>
                  <a:gd name="T11" fmla="*/ 422 h 64"/>
                  <a:gd name="T12" fmla="*/ 213 w 20"/>
                  <a:gd name="T13" fmla="*/ 0 h 64"/>
                  <a:gd name="T14" fmla="*/ 169 w 20"/>
                  <a:gd name="T15" fmla="*/ 28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64">
                    <a:moveTo>
                      <a:pt x="16" y="2"/>
                    </a:moveTo>
                    <a:cubicBezTo>
                      <a:pt x="6" y="9"/>
                      <a:pt x="8" y="15"/>
                      <a:pt x="9" y="22"/>
                    </a:cubicBezTo>
                    <a:cubicBezTo>
                      <a:pt x="11" y="29"/>
                      <a:pt x="11" y="34"/>
                      <a:pt x="10" y="39"/>
                    </a:cubicBezTo>
                    <a:cubicBezTo>
                      <a:pt x="10" y="44"/>
                      <a:pt x="9" y="49"/>
                      <a:pt x="10" y="56"/>
                    </a:cubicBezTo>
                    <a:cubicBezTo>
                      <a:pt x="10" y="59"/>
                      <a:pt x="10" y="62"/>
                      <a:pt x="12" y="64"/>
                    </a:cubicBezTo>
                    <a:cubicBezTo>
                      <a:pt x="4" y="58"/>
                      <a:pt x="3" y="45"/>
                      <a:pt x="1" y="32"/>
                    </a:cubicBezTo>
                    <a:cubicBezTo>
                      <a:pt x="0" y="18"/>
                      <a:pt x="11" y="3"/>
                      <a:pt x="20" y="0"/>
                    </a:cubicBezTo>
                    <a:cubicBezTo>
                      <a:pt x="19" y="0"/>
                      <a:pt x="18" y="1"/>
                      <a:pt x="16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4" name="Freeform 1053">
                <a:extLst>
                  <a:ext uri="{FF2B5EF4-FFF2-40B4-BE49-F238E27FC236}">
                    <a16:creationId xmlns:a16="http://schemas.microsoft.com/office/drawing/2014/main" id="{3A12E4AD-405C-493C-B906-B88AB1625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782"/>
                <a:ext cx="126" cy="194"/>
              </a:xfrm>
              <a:custGeom>
                <a:avLst/>
                <a:gdLst>
                  <a:gd name="T0" fmla="*/ 391 w 57"/>
                  <a:gd name="T1" fmla="*/ 1086 h 82"/>
                  <a:gd name="T2" fmla="*/ 195 w 57"/>
                  <a:gd name="T3" fmla="*/ 991 h 82"/>
                  <a:gd name="T4" fmla="*/ 0 w 57"/>
                  <a:gd name="T5" fmla="*/ 717 h 82"/>
                  <a:gd name="T6" fmla="*/ 44 w 57"/>
                  <a:gd name="T7" fmla="*/ 409 h 82"/>
                  <a:gd name="T8" fmla="*/ 195 w 57"/>
                  <a:gd name="T9" fmla="*/ 12 h 82"/>
                  <a:gd name="T10" fmla="*/ 484 w 57"/>
                  <a:gd name="T11" fmla="*/ 156 h 82"/>
                  <a:gd name="T12" fmla="*/ 606 w 57"/>
                  <a:gd name="T13" fmla="*/ 492 h 82"/>
                  <a:gd name="T14" fmla="*/ 581 w 57"/>
                  <a:gd name="T15" fmla="*/ 700 h 82"/>
                  <a:gd name="T16" fmla="*/ 553 w 57"/>
                  <a:gd name="T17" fmla="*/ 1036 h 82"/>
                  <a:gd name="T18" fmla="*/ 391 w 57"/>
                  <a:gd name="T19" fmla="*/ 1086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" h="82">
                    <a:moveTo>
                      <a:pt x="36" y="82"/>
                    </a:moveTo>
                    <a:cubicBezTo>
                      <a:pt x="31" y="82"/>
                      <a:pt x="25" y="79"/>
                      <a:pt x="18" y="75"/>
                    </a:cubicBezTo>
                    <a:cubicBezTo>
                      <a:pt x="11" y="72"/>
                      <a:pt x="0" y="63"/>
                      <a:pt x="0" y="54"/>
                    </a:cubicBezTo>
                    <a:cubicBezTo>
                      <a:pt x="0" y="45"/>
                      <a:pt x="4" y="41"/>
                      <a:pt x="4" y="31"/>
                    </a:cubicBezTo>
                    <a:cubicBezTo>
                      <a:pt x="4" y="22"/>
                      <a:pt x="0" y="1"/>
                      <a:pt x="18" y="1"/>
                    </a:cubicBezTo>
                    <a:cubicBezTo>
                      <a:pt x="36" y="0"/>
                      <a:pt x="39" y="4"/>
                      <a:pt x="45" y="12"/>
                    </a:cubicBezTo>
                    <a:cubicBezTo>
                      <a:pt x="50" y="20"/>
                      <a:pt x="55" y="31"/>
                      <a:pt x="56" y="37"/>
                    </a:cubicBezTo>
                    <a:cubicBezTo>
                      <a:pt x="57" y="44"/>
                      <a:pt x="55" y="47"/>
                      <a:pt x="54" y="53"/>
                    </a:cubicBezTo>
                    <a:cubicBezTo>
                      <a:pt x="52" y="59"/>
                      <a:pt x="56" y="74"/>
                      <a:pt x="51" y="78"/>
                    </a:cubicBezTo>
                    <a:cubicBezTo>
                      <a:pt x="48" y="79"/>
                      <a:pt x="42" y="82"/>
                      <a:pt x="36" y="8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5" name="Freeform 1054">
                <a:extLst>
                  <a:ext uri="{FF2B5EF4-FFF2-40B4-BE49-F238E27FC236}">
                    <a16:creationId xmlns:a16="http://schemas.microsoft.com/office/drawing/2014/main" id="{F0F187CD-7965-4342-83EA-463CF8542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790"/>
                <a:ext cx="53" cy="167"/>
              </a:xfrm>
              <a:custGeom>
                <a:avLst/>
                <a:gdLst>
                  <a:gd name="T0" fmla="*/ 258 w 24"/>
                  <a:gd name="T1" fmla="*/ 913 h 71"/>
                  <a:gd name="T2" fmla="*/ 258 w 24"/>
                  <a:gd name="T3" fmla="*/ 924 h 71"/>
                  <a:gd name="T4" fmla="*/ 20 w 24"/>
                  <a:gd name="T5" fmla="*/ 560 h 71"/>
                  <a:gd name="T6" fmla="*/ 44 w 24"/>
                  <a:gd name="T7" fmla="*/ 261 h 71"/>
                  <a:gd name="T8" fmla="*/ 214 w 24"/>
                  <a:gd name="T9" fmla="*/ 0 h 71"/>
                  <a:gd name="T10" fmla="*/ 150 w 24"/>
                  <a:gd name="T11" fmla="*/ 365 h 71"/>
                  <a:gd name="T12" fmla="*/ 97 w 24"/>
                  <a:gd name="T13" fmla="*/ 663 h 71"/>
                  <a:gd name="T14" fmla="*/ 258 w 24"/>
                  <a:gd name="T15" fmla="*/ 913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71">
                    <a:moveTo>
                      <a:pt x="24" y="70"/>
                    </a:moveTo>
                    <a:cubicBezTo>
                      <a:pt x="24" y="71"/>
                      <a:pt x="24" y="71"/>
                      <a:pt x="24" y="71"/>
                    </a:cubicBezTo>
                    <a:cubicBezTo>
                      <a:pt x="15" y="67"/>
                      <a:pt x="4" y="62"/>
                      <a:pt x="2" y="43"/>
                    </a:cubicBezTo>
                    <a:cubicBezTo>
                      <a:pt x="0" y="24"/>
                      <a:pt x="4" y="26"/>
                      <a:pt x="4" y="20"/>
                    </a:cubicBezTo>
                    <a:cubicBezTo>
                      <a:pt x="4" y="14"/>
                      <a:pt x="9" y="2"/>
                      <a:pt x="20" y="0"/>
                    </a:cubicBezTo>
                    <a:cubicBezTo>
                      <a:pt x="11" y="5"/>
                      <a:pt x="13" y="20"/>
                      <a:pt x="14" y="28"/>
                    </a:cubicBezTo>
                    <a:cubicBezTo>
                      <a:pt x="14" y="38"/>
                      <a:pt x="9" y="42"/>
                      <a:pt x="9" y="51"/>
                    </a:cubicBezTo>
                    <a:cubicBezTo>
                      <a:pt x="10" y="58"/>
                      <a:pt x="17" y="66"/>
                      <a:pt x="24" y="7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6" name="Freeform 1055">
                <a:extLst>
                  <a:ext uri="{FF2B5EF4-FFF2-40B4-BE49-F238E27FC236}">
                    <a16:creationId xmlns:a16="http://schemas.microsoft.com/office/drawing/2014/main" id="{173FA933-351B-408C-9505-A09006075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792"/>
                <a:ext cx="75" cy="198"/>
              </a:xfrm>
              <a:custGeom>
                <a:avLst/>
                <a:gdLst>
                  <a:gd name="T0" fmla="*/ 322 w 34"/>
                  <a:gd name="T1" fmla="*/ 811 h 84"/>
                  <a:gd name="T2" fmla="*/ 249 w 34"/>
                  <a:gd name="T3" fmla="*/ 966 h 84"/>
                  <a:gd name="T4" fmla="*/ 0 w 34"/>
                  <a:gd name="T5" fmla="*/ 1023 h 84"/>
                  <a:gd name="T6" fmla="*/ 0 w 34"/>
                  <a:gd name="T7" fmla="*/ 1011 h 84"/>
                  <a:gd name="T8" fmla="*/ 33 w 34"/>
                  <a:gd name="T9" fmla="*/ 1023 h 84"/>
                  <a:gd name="T10" fmla="*/ 194 w 34"/>
                  <a:gd name="T11" fmla="*/ 966 h 84"/>
                  <a:gd name="T12" fmla="*/ 223 w 34"/>
                  <a:gd name="T13" fmla="*/ 644 h 84"/>
                  <a:gd name="T14" fmla="*/ 249 w 34"/>
                  <a:gd name="T15" fmla="*/ 434 h 84"/>
                  <a:gd name="T16" fmla="*/ 126 w 34"/>
                  <a:gd name="T17" fmla="*/ 106 h 84"/>
                  <a:gd name="T18" fmla="*/ 53 w 34"/>
                  <a:gd name="T19" fmla="*/ 0 h 84"/>
                  <a:gd name="T20" fmla="*/ 322 w 34"/>
                  <a:gd name="T21" fmla="*/ 328 h 84"/>
                  <a:gd name="T22" fmla="*/ 322 w 34"/>
                  <a:gd name="T23" fmla="*/ 811 h 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" h="84">
                    <a:moveTo>
                      <a:pt x="30" y="62"/>
                    </a:moveTo>
                    <a:cubicBezTo>
                      <a:pt x="26" y="70"/>
                      <a:pt x="28" y="69"/>
                      <a:pt x="23" y="74"/>
                    </a:cubicBezTo>
                    <a:cubicBezTo>
                      <a:pt x="18" y="79"/>
                      <a:pt x="12" y="84"/>
                      <a:pt x="0" y="7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1" y="77"/>
                      <a:pt x="2" y="78"/>
                      <a:pt x="3" y="78"/>
                    </a:cubicBezTo>
                    <a:cubicBezTo>
                      <a:pt x="9" y="78"/>
                      <a:pt x="15" y="75"/>
                      <a:pt x="18" y="74"/>
                    </a:cubicBezTo>
                    <a:cubicBezTo>
                      <a:pt x="23" y="70"/>
                      <a:pt x="19" y="55"/>
                      <a:pt x="21" y="49"/>
                    </a:cubicBezTo>
                    <a:cubicBezTo>
                      <a:pt x="22" y="43"/>
                      <a:pt x="24" y="40"/>
                      <a:pt x="23" y="33"/>
                    </a:cubicBezTo>
                    <a:cubicBezTo>
                      <a:pt x="22" y="27"/>
                      <a:pt x="17" y="16"/>
                      <a:pt x="12" y="8"/>
                    </a:cubicBezTo>
                    <a:cubicBezTo>
                      <a:pt x="9" y="5"/>
                      <a:pt x="7" y="2"/>
                      <a:pt x="5" y="0"/>
                    </a:cubicBezTo>
                    <a:cubicBezTo>
                      <a:pt x="20" y="4"/>
                      <a:pt x="27" y="17"/>
                      <a:pt x="30" y="25"/>
                    </a:cubicBezTo>
                    <a:cubicBezTo>
                      <a:pt x="34" y="33"/>
                      <a:pt x="34" y="54"/>
                      <a:pt x="30" y="6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7" name="Freeform 1056">
                <a:extLst>
                  <a:ext uri="{FF2B5EF4-FFF2-40B4-BE49-F238E27FC236}">
                    <a16:creationId xmlns:a16="http://schemas.microsoft.com/office/drawing/2014/main" id="{B0F5EA43-40E6-4CB1-8AA8-FB6C97AB9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035"/>
                <a:ext cx="47" cy="9"/>
              </a:xfrm>
              <a:custGeom>
                <a:avLst/>
                <a:gdLst>
                  <a:gd name="T0" fmla="*/ 0 w 21"/>
                  <a:gd name="T1" fmla="*/ 45 h 4"/>
                  <a:gd name="T2" fmla="*/ 235 w 21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4"/>
                    </a:moveTo>
                    <a:cubicBezTo>
                      <a:pt x="3" y="0"/>
                      <a:pt x="15" y="0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8" name="Freeform 1057">
                <a:extLst>
                  <a:ext uri="{FF2B5EF4-FFF2-40B4-BE49-F238E27FC236}">
                    <a16:creationId xmlns:a16="http://schemas.microsoft.com/office/drawing/2014/main" id="{F3486042-17CD-456C-B6DE-06B7E9BB4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6" y="2044"/>
                <a:ext cx="6" cy="5"/>
              </a:xfrm>
              <a:custGeom>
                <a:avLst/>
                <a:gdLst>
                  <a:gd name="T0" fmla="*/ 0 w 3"/>
                  <a:gd name="T1" fmla="*/ 33 h 2"/>
                  <a:gd name="T2" fmla="*/ 24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2"/>
                      <a:pt x="1" y="1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9" name="Freeform 1058">
                <a:extLst>
                  <a:ext uri="{FF2B5EF4-FFF2-40B4-BE49-F238E27FC236}">
                    <a16:creationId xmlns:a16="http://schemas.microsoft.com/office/drawing/2014/main" id="{2819F7C9-D040-4347-81F8-0CAEDF6EC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1" y="1884"/>
                <a:ext cx="13" cy="9"/>
              </a:xfrm>
              <a:custGeom>
                <a:avLst/>
                <a:gdLst>
                  <a:gd name="T0" fmla="*/ 0 w 6"/>
                  <a:gd name="T1" fmla="*/ 11 h 4"/>
                  <a:gd name="T2" fmla="*/ 43 w 6"/>
                  <a:gd name="T3" fmla="*/ 45 h 4"/>
                  <a:gd name="T4" fmla="*/ 61 w 6"/>
                  <a:gd name="T5" fmla="*/ 0 h 4"/>
                  <a:gd name="T6" fmla="*/ 0 w 6"/>
                  <a:gd name="T7" fmla="*/ 1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2" y="2"/>
                      <a:pt x="2" y="4"/>
                      <a:pt x="4" y="4"/>
                    </a:cubicBezTo>
                    <a:cubicBezTo>
                      <a:pt x="4" y="2"/>
                      <a:pt x="6" y="2"/>
                      <a:pt x="6" y="0"/>
                    </a:cubicBezTo>
                    <a:cubicBezTo>
                      <a:pt x="5" y="1"/>
                      <a:pt x="1" y="2"/>
                      <a:pt x="0" y="1"/>
                    </a:cubicBezTo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0" name="Freeform 1059">
                <a:extLst>
                  <a:ext uri="{FF2B5EF4-FFF2-40B4-BE49-F238E27FC236}">
                    <a16:creationId xmlns:a16="http://schemas.microsoft.com/office/drawing/2014/main" id="{69EDF36F-429C-42FC-94EC-0E6938164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2325"/>
                <a:ext cx="16" cy="122"/>
              </a:xfrm>
              <a:custGeom>
                <a:avLst/>
                <a:gdLst>
                  <a:gd name="T0" fmla="*/ 37 w 7"/>
                  <a:gd name="T1" fmla="*/ 671 h 52"/>
                  <a:gd name="T2" fmla="*/ 85 w 7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2">
                    <a:moveTo>
                      <a:pt x="3" y="52"/>
                    </a:moveTo>
                    <a:cubicBezTo>
                      <a:pt x="0" y="38"/>
                      <a:pt x="7" y="6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1" name="Freeform 1060">
                <a:extLst>
                  <a:ext uri="{FF2B5EF4-FFF2-40B4-BE49-F238E27FC236}">
                    <a16:creationId xmlns:a16="http://schemas.microsoft.com/office/drawing/2014/main" id="{7F7E8924-C3AF-4107-A60B-7DF443603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2973"/>
                <a:ext cx="42" cy="36"/>
              </a:xfrm>
              <a:custGeom>
                <a:avLst/>
                <a:gdLst>
                  <a:gd name="T0" fmla="*/ 0 w 19"/>
                  <a:gd name="T1" fmla="*/ 0 h 15"/>
                  <a:gd name="T2" fmla="*/ 133 w 19"/>
                  <a:gd name="T3" fmla="*/ 178 h 15"/>
                  <a:gd name="T4" fmla="*/ 206 w 19"/>
                  <a:gd name="T5" fmla="*/ 206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5">
                    <a:moveTo>
                      <a:pt x="0" y="0"/>
                    </a:moveTo>
                    <a:cubicBezTo>
                      <a:pt x="6" y="2"/>
                      <a:pt x="11" y="7"/>
                      <a:pt x="12" y="13"/>
                    </a:cubicBezTo>
                    <a:cubicBezTo>
                      <a:pt x="15" y="12"/>
                      <a:pt x="16" y="14"/>
                      <a:pt x="19" y="15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2" name="Freeform 1061">
                <a:extLst>
                  <a:ext uri="{FF2B5EF4-FFF2-40B4-BE49-F238E27FC236}">
                    <a16:creationId xmlns:a16="http://schemas.microsoft.com/office/drawing/2014/main" id="{C5AEB0E6-706A-49FF-918A-60E2E1129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2999"/>
                <a:ext cx="13" cy="19"/>
              </a:xfrm>
              <a:custGeom>
                <a:avLst/>
                <a:gdLst>
                  <a:gd name="T0" fmla="*/ 61 w 6"/>
                  <a:gd name="T1" fmla="*/ 0 h 8"/>
                  <a:gd name="T2" fmla="*/ 0 w 6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6" y="0"/>
                    </a:moveTo>
                    <a:cubicBezTo>
                      <a:pt x="3" y="1"/>
                      <a:pt x="1" y="4"/>
                      <a:pt x="0" y="8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3" name="Freeform 1062">
                <a:extLst>
                  <a:ext uri="{FF2B5EF4-FFF2-40B4-BE49-F238E27FC236}">
                    <a16:creationId xmlns:a16="http://schemas.microsoft.com/office/drawing/2014/main" id="{C5A9DF05-8D78-41A1-9019-432D41F08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6" y="2912"/>
                <a:ext cx="73" cy="26"/>
              </a:xfrm>
              <a:custGeom>
                <a:avLst/>
                <a:gdLst>
                  <a:gd name="T0" fmla="*/ 356 w 33"/>
                  <a:gd name="T1" fmla="*/ 0 h 11"/>
                  <a:gd name="T2" fmla="*/ 0 w 33"/>
                  <a:gd name="T3" fmla="*/ 14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11">
                    <a:moveTo>
                      <a:pt x="33" y="0"/>
                    </a:moveTo>
                    <a:cubicBezTo>
                      <a:pt x="15" y="1"/>
                      <a:pt x="17" y="3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4" name="Freeform 1063">
                <a:extLst>
                  <a:ext uri="{FF2B5EF4-FFF2-40B4-BE49-F238E27FC236}">
                    <a16:creationId xmlns:a16="http://schemas.microsoft.com/office/drawing/2014/main" id="{7A608E7C-C304-499C-9855-81AB83C62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3" y="2072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5" name="Freeform 1064">
                <a:extLst>
                  <a:ext uri="{FF2B5EF4-FFF2-40B4-BE49-F238E27FC236}">
                    <a16:creationId xmlns:a16="http://schemas.microsoft.com/office/drawing/2014/main" id="{F25D50B6-BC26-4C8A-A394-9DFD69396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2193"/>
                <a:ext cx="55" cy="120"/>
              </a:xfrm>
              <a:custGeom>
                <a:avLst/>
                <a:gdLst>
                  <a:gd name="T0" fmla="*/ 0 w 25"/>
                  <a:gd name="T1" fmla="*/ 654 h 51"/>
                  <a:gd name="T2" fmla="*/ 97 w 25"/>
                  <a:gd name="T3" fmla="*/ 598 h 51"/>
                  <a:gd name="T4" fmla="*/ 64 w 25"/>
                  <a:gd name="T5" fmla="*/ 442 h 51"/>
                  <a:gd name="T6" fmla="*/ 161 w 25"/>
                  <a:gd name="T7" fmla="*/ 327 h 51"/>
                  <a:gd name="T8" fmla="*/ 106 w 25"/>
                  <a:gd name="T9" fmla="*/ 155 h 51"/>
                  <a:gd name="T10" fmla="*/ 266 w 25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51">
                    <a:moveTo>
                      <a:pt x="0" y="50"/>
                    </a:moveTo>
                    <a:cubicBezTo>
                      <a:pt x="12" y="48"/>
                      <a:pt x="8" y="51"/>
                      <a:pt x="9" y="46"/>
                    </a:cubicBezTo>
                    <a:cubicBezTo>
                      <a:pt x="9" y="41"/>
                      <a:pt x="4" y="37"/>
                      <a:pt x="6" y="34"/>
                    </a:cubicBezTo>
                    <a:cubicBezTo>
                      <a:pt x="8" y="30"/>
                      <a:pt x="12" y="27"/>
                      <a:pt x="15" y="25"/>
                    </a:cubicBezTo>
                    <a:cubicBezTo>
                      <a:pt x="17" y="22"/>
                      <a:pt x="9" y="15"/>
                      <a:pt x="10" y="12"/>
                    </a:cubicBezTo>
                    <a:cubicBezTo>
                      <a:pt x="12" y="8"/>
                      <a:pt x="25" y="3"/>
                      <a:pt x="25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6" name="Freeform 1065">
                <a:extLst>
                  <a:ext uri="{FF2B5EF4-FFF2-40B4-BE49-F238E27FC236}">
                    <a16:creationId xmlns:a16="http://schemas.microsoft.com/office/drawing/2014/main" id="{B9CB830E-5352-4E7D-B366-0D1BE2214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2252"/>
                <a:ext cx="27" cy="19"/>
              </a:xfrm>
              <a:custGeom>
                <a:avLst/>
                <a:gdLst>
                  <a:gd name="T0" fmla="*/ 0 w 12"/>
                  <a:gd name="T1" fmla="*/ 0 h 8"/>
                  <a:gd name="T2" fmla="*/ 137 w 12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0" y="0"/>
                      <a:pt x="8" y="5"/>
                      <a:pt x="12" y="8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7" name="Freeform 1066">
                <a:extLst>
                  <a:ext uri="{FF2B5EF4-FFF2-40B4-BE49-F238E27FC236}">
                    <a16:creationId xmlns:a16="http://schemas.microsoft.com/office/drawing/2014/main" id="{7F48EDCA-C31E-40D9-A8FF-EE067547B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2268"/>
                <a:ext cx="33" cy="5"/>
              </a:xfrm>
              <a:custGeom>
                <a:avLst/>
                <a:gdLst>
                  <a:gd name="T0" fmla="*/ 0 w 15"/>
                  <a:gd name="T1" fmla="*/ 20 h 2"/>
                  <a:gd name="T2" fmla="*/ 161 w 15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">
                    <a:moveTo>
                      <a:pt x="0" y="1"/>
                    </a:moveTo>
                    <a:cubicBezTo>
                      <a:pt x="4" y="0"/>
                      <a:pt x="14" y="1"/>
                      <a:pt x="15" y="2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8" name="Freeform 1067">
                <a:extLst>
                  <a:ext uri="{FF2B5EF4-FFF2-40B4-BE49-F238E27FC236}">
                    <a16:creationId xmlns:a16="http://schemas.microsoft.com/office/drawing/2014/main" id="{C626B1E0-BFA7-40BE-A68F-8B2F30443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2146"/>
                <a:ext cx="133" cy="231"/>
              </a:xfrm>
              <a:custGeom>
                <a:avLst/>
                <a:gdLst>
                  <a:gd name="T0" fmla="*/ 142 w 60"/>
                  <a:gd name="T1" fmla="*/ 1110 h 98"/>
                  <a:gd name="T2" fmla="*/ 89 w 60"/>
                  <a:gd name="T3" fmla="*/ 929 h 98"/>
                  <a:gd name="T4" fmla="*/ 9 w 60"/>
                  <a:gd name="T5" fmla="*/ 733 h 98"/>
                  <a:gd name="T6" fmla="*/ 53 w 60"/>
                  <a:gd name="T7" fmla="*/ 523 h 98"/>
                  <a:gd name="T8" fmla="*/ 78 w 60"/>
                  <a:gd name="T9" fmla="*/ 299 h 98"/>
                  <a:gd name="T10" fmla="*/ 197 w 60"/>
                  <a:gd name="T11" fmla="*/ 66 h 98"/>
                  <a:gd name="T12" fmla="*/ 457 w 60"/>
                  <a:gd name="T13" fmla="*/ 78 h 98"/>
                  <a:gd name="T14" fmla="*/ 610 w 60"/>
                  <a:gd name="T15" fmla="*/ 212 h 98"/>
                  <a:gd name="T16" fmla="*/ 618 w 60"/>
                  <a:gd name="T17" fmla="*/ 462 h 98"/>
                  <a:gd name="T18" fmla="*/ 536 w 60"/>
                  <a:gd name="T19" fmla="*/ 945 h 98"/>
                  <a:gd name="T20" fmla="*/ 142 w 60"/>
                  <a:gd name="T21" fmla="*/ 1110 h 9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0" h="98">
                    <a:moveTo>
                      <a:pt x="13" y="85"/>
                    </a:moveTo>
                    <a:cubicBezTo>
                      <a:pt x="6" y="81"/>
                      <a:pt x="14" y="76"/>
                      <a:pt x="8" y="71"/>
                    </a:cubicBezTo>
                    <a:cubicBezTo>
                      <a:pt x="1" y="67"/>
                      <a:pt x="0" y="63"/>
                      <a:pt x="1" y="56"/>
                    </a:cubicBezTo>
                    <a:cubicBezTo>
                      <a:pt x="2" y="50"/>
                      <a:pt x="4" y="45"/>
                      <a:pt x="5" y="40"/>
                    </a:cubicBezTo>
                    <a:cubicBezTo>
                      <a:pt x="6" y="35"/>
                      <a:pt x="7" y="30"/>
                      <a:pt x="7" y="23"/>
                    </a:cubicBezTo>
                    <a:cubicBezTo>
                      <a:pt x="7" y="15"/>
                      <a:pt x="7" y="9"/>
                      <a:pt x="18" y="5"/>
                    </a:cubicBezTo>
                    <a:cubicBezTo>
                      <a:pt x="29" y="0"/>
                      <a:pt x="32" y="2"/>
                      <a:pt x="42" y="6"/>
                    </a:cubicBezTo>
                    <a:cubicBezTo>
                      <a:pt x="51" y="11"/>
                      <a:pt x="52" y="9"/>
                      <a:pt x="56" y="16"/>
                    </a:cubicBezTo>
                    <a:cubicBezTo>
                      <a:pt x="60" y="24"/>
                      <a:pt x="57" y="28"/>
                      <a:pt x="57" y="35"/>
                    </a:cubicBezTo>
                    <a:cubicBezTo>
                      <a:pt x="57" y="43"/>
                      <a:pt x="52" y="62"/>
                      <a:pt x="49" y="72"/>
                    </a:cubicBezTo>
                    <a:cubicBezTo>
                      <a:pt x="46" y="82"/>
                      <a:pt x="27" y="98"/>
                      <a:pt x="13" y="8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9" name="Freeform 1068">
                <a:extLst>
                  <a:ext uri="{FF2B5EF4-FFF2-40B4-BE49-F238E27FC236}">
                    <a16:creationId xmlns:a16="http://schemas.microsoft.com/office/drawing/2014/main" id="{8671B77B-1D3A-430C-BF72-1820CB4AF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2153"/>
                <a:ext cx="62" cy="146"/>
              </a:xfrm>
              <a:custGeom>
                <a:avLst/>
                <a:gdLst>
                  <a:gd name="T0" fmla="*/ 250 w 28"/>
                  <a:gd name="T1" fmla="*/ 28 h 62"/>
                  <a:gd name="T2" fmla="*/ 133 w 28"/>
                  <a:gd name="T3" fmla="*/ 261 h 62"/>
                  <a:gd name="T4" fmla="*/ 109 w 28"/>
                  <a:gd name="T5" fmla="*/ 483 h 62"/>
                  <a:gd name="T6" fmla="*/ 64 w 28"/>
                  <a:gd name="T7" fmla="*/ 692 h 62"/>
                  <a:gd name="T8" fmla="*/ 78 w 28"/>
                  <a:gd name="T9" fmla="*/ 810 h 62"/>
                  <a:gd name="T10" fmla="*/ 35 w 28"/>
                  <a:gd name="T11" fmla="*/ 365 h 62"/>
                  <a:gd name="T12" fmla="*/ 303 w 28"/>
                  <a:gd name="T13" fmla="*/ 0 h 62"/>
                  <a:gd name="T14" fmla="*/ 250 w 28"/>
                  <a:gd name="T15" fmla="*/ 28 h 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62">
                    <a:moveTo>
                      <a:pt x="23" y="2"/>
                    </a:moveTo>
                    <a:cubicBezTo>
                      <a:pt x="12" y="6"/>
                      <a:pt x="12" y="12"/>
                      <a:pt x="12" y="20"/>
                    </a:cubicBezTo>
                    <a:cubicBezTo>
                      <a:pt x="12" y="27"/>
                      <a:pt x="11" y="32"/>
                      <a:pt x="10" y="37"/>
                    </a:cubicBezTo>
                    <a:cubicBezTo>
                      <a:pt x="9" y="42"/>
                      <a:pt x="7" y="47"/>
                      <a:pt x="6" y="53"/>
                    </a:cubicBezTo>
                    <a:cubicBezTo>
                      <a:pt x="5" y="57"/>
                      <a:pt x="5" y="60"/>
                      <a:pt x="7" y="62"/>
                    </a:cubicBezTo>
                    <a:cubicBezTo>
                      <a:pt x="0" y="54"/>
                      <a:pt x="2" y="41"/>
                      <a:pt x="3" y="28"/>
                    </a:cubicBezTo>
                    <a:cubicBezTo>
                      <a:pt x="4" y="14"/>
                      <a:pt x="18" y="1"/>
                      <a:pt x="28" y="0"/>
                    </a:cubicBezTo>
                    <a:cubicBezTo>
                      <a:pt x="27" y="0"/>
                      <a:pt x="25" y="1"/>
                      <a:pt x="23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0" name="Freeform 1069">
                <a:extLst>
                  <a:ext uri="{FF2B5EF4-FFF2-40B4-BE49-F238E27FC236}">
                    <a16:creationId xmlns:a16="http://schemas.microsoft.com/office/drawing/2014/main" id="{4359C2A9-C970-4BBC-8B65-6FF768381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212"/>
                <a:ext cx="46" cy="9"/>
              </a:xfrm>
              <a:custGeom>
                <a:avLst/>
                <a:gdLst>
                  <a:gd name="T0" fmla="*/ 0 w 21"/>
                  <a:gd name="T1" fmla="*/ 45 h 4"/>
                  <a:gd name="T2" fmla="*/ 221 w 21"/>
                  <a:gd name="T3" fmla="*/ 4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">
                    <a:moveTo>
                      <a:pt x="0" y="4"/>
                    </a:moveTo>
                    <a:cubicBezTo>
                      <a:pt x="3" y="0"/>
                      <a:pt x="16" y="3"/>
                      <a:pt x="21" y="4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1" name="Freeform 1070">
                <a:extLst>
                  <a:ext uri="{FF2B5EF4-FFF2-40B4-BE49-F238E27FC236}">
                    <a16:creationId xmlns:a16="http://schemas.microsoft.com/office/drawing/2014/main" id="{C51ADA61-6FD5-4927-AD97-0F581A579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2219"/>
                <a:ext cx="8" cy="4"/>
              </a:xfrm>
              <a:custGeom>
                <a:avLst/>
                <a:gdLst>
                  <a:gd name="T0" fmla="*/ 0 w 4"/>
                  <a:gd name="T1" fmla="*/ 8 h 2"/>
                  <a:gd name="T2" fmla="*/ 32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2" y="2"/>
                      <a:pt x="2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2" name="Freeform 1071">
                <a:extLst>
                  <a:ext uri="{FF2B5EF4-FFF2-40B4-BE49-F238E27FC236}">
                    <a16:creationId xmlns:a16="http://schemas.microsoft.com/office/drawing/2014/main" id="{29AA154B-9C22-47CF-BB0E-7A55A7760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266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2"/>
                      <a:pt x="0" y="2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3" name="Freeform 1072">
                <a:extLst>
                  <a:ext uri="{FF2B5EF4-FFF2-40B4-BE49-F238E27FC236}">
                    <a16:creationId xmlns:a16="http://schemas.microsoft.com/office/drawing/2014/main" id="{C6D80590-A3A0-4828-9F34-DDF156D39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631"/>
                <a:ext cx="22" cy="29"/>
              </a:xfrm>
              <a:custGeom>
                <a:avLst/>
                <a:gdLst>
                  <a:gd name="T0" fmla="*/ 0 w 10"/>
                  <a:gd name="T1" fmla="*/ 99 h 12"/>
                  <a:gd name="T2" fmla="*/ 88 w 10"/>
                  <a:gd name="T3" fmla="*/ 58 h 12"/>
                  <a:gd name="T4" fmla="*/ 33 w 10"/>
                  <a:gd name="T5" fmla="*/ 15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0" y="7"/>
                    </a:moveTo>
                    <a:cubicBezTo>
                      <a:pt x="0" y="3"/>
                      <a:pt x="6" y="0"/>
                      <a:pt x="8" y="4"/>
                    </a:cubicBezTo>
                    <a:cubicBezTo>
                      <a:pt x="10" y="7"/>
                      <a:pt x="6" y="12"/>
                      <a:pt x="3" y="1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4" name="Freeform 1073">
                <a:extLst>
                  <a:ext uri="{FF2B5EF4-FFF2-40B4-BE49-F238E27FC236}">
                    <a16:creationId xmlns:a16="http://schemas.microsoft.com/office/drawing/2014/main" id="{90B0B6DD-B606-4789-847D-9BF51CA4B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2707"/>
                <a:ext cx="8" cy="2"/>
              </a:xfrm>
              <a:custGeom>
                <a:avLst/>
                <a:gdLst>
                  <a:gd name="T0" fmla="*/ 32 w 4"/>
                  <a:gd name="T1" fmla="*/ 0 h 1"/>
                  <a:gd name="T2" fmla="*/ 0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0"/>
                      <a:pt x="0" y="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5" name="Freeform 1074">
                <a:extLst>
                  <a:ext uri="{FF2B5EF4-FFF2-40B4-BE49-F238E27FC236}">
                    <a16:creationId xmlns:a16="http://schemas.microsoft.com/office/drawing/2014/main" id="{E890CF23-FC11-4AE2-8C62-F80F71483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2789"/>
                <a:ext cx="11" cy="12"/>
              </a:xfrm>
              <a:custGeom>
                <a:avLst/>
                <a:gdLst>
                  <a:gd name="T0" fmla="*/ 53 w 5"/>
                  <a:gd name="T1" fmla="*/ 0 h 5"/>
                  <a:gd name="T2" fmla="*/ 0 w 5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4" y="1"/>
                      <a:pt x="2" y="3"/>
                      <a:pt x="0" y="5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6" name="Freeform 1075">
                <a:extLst>
                  <a:ext uri="{FF2B5EF4-FFF2-40B4-BE49-F238E27FC236}">
                    <a16:creationId xmlns:a16="http://schemas.microsoft.com/office/drawing/2014/main" id="{CA1A327E-9CC7-460C-A12A-2EEF1F750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" y="2825"/>
                <a:ext cx="4" cy="9"/>
              </a:xfrm>
              <a:custGeom>
                <a:avLst/>
                <a:gdLst>
                  <a:gd name="T0" fmla="*/ 16 w 2"/>
                  <a:gd name="T1" fmla="*/ 45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7" name="Freeform 1076">
                <a:extLst>
                  <a:ext uri="{FF2B5EF4-FFF2-40B4-BE49-F238E27FC236}">
                    <a16:creationId xmlns:a16="http://schemas.microsoft.com/office/drawing/2014/main" id="{E7B7FA0A-1017-4370-A898-CF1DC219C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2888"/>
                <a:ext cx="11" cy="7"/>
              </a:xfrm>
              <a:custGeom>
                <a:avLst/>
                <a:gdLst>
                  <a:gd name="T0" fmla="*/ 0 w 5"/>
                  <a:gd name="T1" fmla="*/ 37 h 3"/>
                  <a:gd name="T2" fmla="*/ 53 w 5"/>
                  <a:gd name="T3" fmla="*/ 12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0"/>
                      <a:pt x="3" y="0"/>
                      <a:pt x="5" y="1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8" name="Freeform 1077">
                <a:extLst>
                  <a:ext uri="{FF2B5EF4-FFF2-40B4-BE49-F238E27FC236}">
                    <a16:creationId xmlns:a16="http://schemas.microsoft.com/office/drawing/2014/main" id="{7CE8D065-EE9C-41A4-AC77-9D01BE7F6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" y="2990"/>
                <a:ext cx="7" cy="26"/>
              </a:xfrm>
              <a:custGeom>
                <a:avLst/>
                <a:gdLst>
                  <a:gd name="T0" fmla="*/ 12 w 3"/>
                  <a:gd name="T1" fmla="*/ 144 h 11"/>
                  <a:gd name="T2" fmla="*/ 28 w 3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1">
                    <a:moveTo>
                      <a:pt x="1" y="11"/>
                    </a:moveTo>
                    <a:cubicBezTo>
                      <a:pt x="0" y="8"/>
                      <a:pt x="3" y="4"/>
                      <a:pt x="2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9" name="Freeform 1078">
                <a:extLst>
                  <a:ext uri="{FF2B5EF4-FFF2-40B4-BE49-F238E27FC236}">
                    <a16:creationId xmlns:a16="http://schemas.microsoft.com/office/drawing/2014/main" id="{3A4909AA-79FB-42CB-8FAD-A24526109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8" y="3072"/>
                <a:ext cx="7" cy="14"/>
              </a:xfrm>
              <a:custGeom>
                <a:avLst/>
                <a:gdLst>
                  <a:gd name="T0" fmla="*/ 0 w 3"/>
                  <a:gd name="T1" fmla="*/ 77 h 6"/>
                  <a:gd name="T2" fmla="*/ 37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1" y="4"/>
                      <a:pt x="2" y="2"/>
                      <a:pt x="3" y="0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0" name="Freeform 1079">
                <a:extLst>
                  <a:ext uri="{FF2B5EF4-FFF2-40B4-BE49-F238E27FC236}">
                    <a16:creationId xmlns:a16="http://schemas.microsoft.com/office/drawing/2014/main" id="{50F801BE-F1BE-487B-A656-9C679E27C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9" y="2832"/>
                <a:ext cx="15" cy="26"/>
              </a:xfrm>
              <a:custGeom>
                <a:avLst/>
                <a:gdLst>
                  <a:gd name="T0" fmla="*/ 0 w 7"/>
                  <a:gd name="T1" fmla="*/ 12 h 11"/>
                  <a:gd name="T2" fmla="*/ 28 w 7"/>
                  <a:gd name="T3" fmla="*/ 144 h 11"/>
                  <a:gd name="T4" fmla="*/ 69 w 7"/>
                  <a:gd name="T5" fmla="*/ 78 h 11"/>
                  <a:gd name="T6" fmla="*/ 9 w 7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0" y="1"/>
                    </a:moveTo>
                    <a:cubicBezTo>
                      <a:pt x="1" y="4"/>
                      <a:pt x="3" y="8"/>
                      <a:pt x="3" y="11"/>
                    </a:cubicBezTo>
                    <a:cubicBezTo>
                      <a:pt x="3" y="9"/>
                      <a:pt x="6" y="7"/>
                      <a:pt x="7" y="6"/>
                    </a:cubicBezTo>
                    <a:cubicBezTo>
                      <a:pt x="5" y="4"/>
                      <a:pt x="3" y="1"/>
                      <a:pt x="1" y="0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1" name="Freeform 1080">
                <a:extLst>
                  <a:ext uri="{FF2B5EF4-FFF2-40B4-BE49-F238E27FC236}">
                    <a16:creationId xmlns:a16="http://schemas.microsoft.com/office/drawing/2014/main" id="{994E72CD-0056-4313-ACBA-36294FEF8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6" y="2681"/>
                <a:ext cx="13" cy="16"/>
              </a:xfrm>
              <a:custGeom>
                <a:avLst/>
                <a:gdLst>
                  <a:gd name="T0" fmla="*/ 0 w 6"/>
                  <a:gd name="T1" fmla="*/ 0 h 7"/>
                  <a:gd name="T2" fmla="*/ 20 w 6"/>
                  <a:gd name="T3" fmla="*/ 85 h 7"/>
                  <a:gd name="T4" fmla="*/ 61 w 6"/>
                  <a:gd name="T5" fmla="*/ 57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2"/>
                      <a:pt x="2" y="5"/>
                      <a:pt x="2" y="7"/>
                    </a:cubicBezTo>
                    <a:cubicBezTo>
                      <a:pt x="3" y="6"/>
                      <a:pt x="4" y="5"/>
                      <a:pt x="6" y="5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2" name="Freeform 1081">
                <a:extLst>
                  <a:ext uri="{FF2B5EF4-FFF2-40B4-BE49-F238E27FC236}">
                    <a16:creationId xmlns:a16="http://schemas.microsoft.com/office/drawing/2014/main" id="{CDAC0FD0-5B81-4308-8A4E-1DF9210C4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2983"/>
                <a:ext cx="9" cy="23"/>
              </a:xfrm>
              <a:custGeom>
                <a:avLst/>
                <a:gdLst>
                  <a:gd name="T0" fmla="*/ 0 w 4"/>
                  <a:gd name="T1" fmla="*/ 0 h 10"/>
                  <a:gd name="T2" fmla="*/ 0 w 4"/>
                  <a:gd name="T3" fmla="*/ 122 h 10"/>
                  <a:gd name="T4" fmla="*/ 45 w 4"/>
                  <a:gd name="T5" fmla="*/ 8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3" y="4"/>
                      <a:pt x="0" y="7"/>
                      <a:pt x="0" y="10"/>
                    </a:cubicBezTo>
                    <a:cubicBezTo>
                      <a:pt x="1" y="8"/>
                      <a:pt x="2" y="7"/>
                      <a:pt x="4" y="7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3" name="Freeform 1082">
                <a:extLst>
                  <a:ext uri="{FF2B5EF4-FFF2-40B4-BE49-F238E27FC236}">
                    <a16:creationId xmlns:a16="http://schemas.microsoft.com/office/drawing/2014/main" id="{C4B61FED-FE05-4A8B-86FF-A34C7E121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424"/>
                <a:ext cx="114" cy="195"/>
              </a:xfrm>
              <a:custGeom>
                <a:avLst/>
                <a:gdLst>
                  <a:gd name="T0" fmla="*/ 221 w 52"/>
                  <a:gd name="T1" fmla="*/ 1076 h 83"/>
                  <a:gd name="T2" fmla="*/ 44 w 52"/>
                  <a:gd name="T3" fmla="*/ 470 h 83"/>
                  <a:gd name="T4" fmla="*/ 20 w 52"/>
                  <a:gd name="T5" fmla="*/ 327 h 83"/>
                  <a:gd name="T6" fmla="*/ 72 w 52"/>
                  <a:gd name="T7" fmla="*/ 28 h 83"/>
                  <a:gd name="T8" fmla="*/ 379 w 52"/>
                  <a:gd name="T9" fmla="*/ 127 h 83"/>
                  <a:gd name="T10" fmla="*/ 476 w 52"/>
                  <a:gd name="T11" fmla="*/ 557 h 83"/>
                  <a:gd name="T12" fmla="*/ 528 w 52"/>
                  <a:gd name="T13" fmla="*/ 970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83">
                    <a:moveTo>
                      <a:pt x="21" y="83"/>
                    </a:moveTo>
                    <a:cubicBezTo>
                      <a:pt x="14" y="66"/>
                      <a:pt x="8" y="52"/>
                      <a:pt x="4" y="36"/>
                    </a:cubicBezTo>
                    <a:cubicBezTo>
                      <a:pt x="3" y="32"/>
                      <a:pt x="2" y="27"/>
                      <a:pt x="2" y="25"/>
                    </a:cubicBezTo>
                    <a:cubicBezTo>
                      <a:pt x="0" y="18"/>
                      <a:pt x="1" y="4"/>
                      <a:pt x="7" y="2"/>
                    </a:cubicBezTo>
                    <a:cubicBezTo>
                      <a:pt x="10" y="2"/>
                      <a:pt x="28" y="0"/>
                      <a:pt x="36" y="10"/>
                    </a:cubicBezTo>
                    <a:cubicBezTo>
                      <a:pt x="42" y="19"/>
                      <a:pt x="37" y="26"/>
                      <a:pt x="45" y="43"/>
                    </a:cubicBezTo>
                    <a:cubicBezTo>
                      <a:pt x="52" y="55"/>
                      <a:pt x="51" y="64"/>
                      <a:pt x="50" y="7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4" name="Freeform 1083">
                <a:extLst>
                  <a:ext uri="{FF2B5EF4-FFF2-40B4-BE49-F238E27FC236}">
                    <a16:creationId xmlns:a16="http://schemas.microsoft.com/office/drawing/2014/main" id="{4BEE0621-20C5-4056-A634-DFC47240D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473"/>
                <a:ext cx="51" cy="118"/>
              </a:xfrm>
              <a:custGeom>
                <a:avLst/>
                <a:gdLst>
                  <a:gd name="T0" fmla="*/ 0 w 23"/>
                  <a:gd name="T1" fmla="*/ 28 h 50"/>
                  <a:gd name="T2" fmla="*/ 153 w 23"/>
                  <a:gd name="T3" fmla="*/ 234 h 50"/>
                  <a:gd name="T4" fmla="*/ 231 w 23"/>
                  <a:gd name="T5" fmla="*/ 406 h 50"/>
                  <a:gd name="T6" fmla="*/ 251 w 23"/>
                  <a:gd name="T7" fmla="*/ 512 h 50"/>
                  <a:gd name="T8" fmla="*/ 162 w 23"/>
                  <a:gd name="T9" fmla="*/ 630 h 50"/>
                  <a:gd name="T10" fmla="*/ 64 w 23"/>
                  <a:gd name="T11" fmla="*/ 656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50">
                    <a:moveTo>
                      <a:pt x="0" y="2"/>
                    </a:moveTo>
                    <a:cubicBezTo>
                      <a:pt x="12" y="0"/>
                      <a:pt x="11" y="10"/>
                      <a:pt x="14" y="18"/>
                    </a:cubicBezTo>
                    <a:cubicBezTo>
                      <a:pt x="15" y="23"/>
                      <a:pt x="20" y="26"/>
                      <a:pt x="21" y="31"/>
                    </a:cubicBezTo>
                    <a:cubicBezTo>
                      <a:pt x="22" y="33"/>
                      <a:pt x="23" y="36"/>
                      <a:pt x="23" y="39"/>
                    </a:cubicBezTo>
                    <a:cubicBezTo>
                      <a:pt x="23" y="45"/>
                      <a:pt x="19" y="47"/>
                      <a:pt x="15" y="48"/>
                    </a:cubicBezTo>
                    <a:cubicBezTo>
                      <a:pt x="10" y="48"/>
                      <a:pt x="8" y="48"/>
                      <a:pt x="6" y="50"/>
                    </a:cubicBezTo>
                  </a:path>
                </a:pathLst>
              </a:custGeom>
              <a:noFill/>
              <a:ln w="7938" cap="rnd">
                <a:solidFill>
                  <a:srgbClr val="94949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5" name="Freeform 1084">
                <a:extLst>
                  <a:ext uri="{FF2B5EF4-FFF2-40B4-BE49-F238E27FC236}">
                    <a16:creationId xmlns:a16="http://schemas.microsoft.com/office/drawing/2014/main" id="{35B8118E-FEED-4345-A944-8D7F0AF85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490"/>
                <a:ext cx="35" cy="82"/>
              </a:xfrm>
              <a:custGeom>
                <a:avLst/>
                <a:gdLst>
                  <a:gd name="T0" fmla="*/ 0 w 16"/>
                  <a:gd name="T1" fmla="*/ 0 h 35"/>
                  <a:gd name="T2" fmla="*/ 125 w 16"/>
                  <a:gd name="T3" fmla="*/ 246 h 35"/>
                  <a:gd name="T4" fmla="*/ 125 w 16"/>
                  <a:gd name="T5" fmla="*/ 450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5">
                    <a:moveTo>
                      <a:pt x="0" y="0"/>
                    </a:moveTo>
                    <a:cubicBezTo>
                      <a:pt x="1" y="7"/>
                      <a:pt x="6" y="16"/>
                      <a:pt x="12" y="19"/>
                    </a:cubicBezTo>
                    <a:cubicBezTo>
                      <a:pt x="10" y="24"/>
                      <a:pt x="16" y="33"/>
                      <a:pt x="12" y="35"/>
                    </a:cubicBezTo>
                  </a:path>
                </a:pathLst>
              </a:custGeom>
              <a:noFill/>
              <a:ln w="7938" cap="rnd">
                <a:solidFill>
                  <a:srgbClr val="BABA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6" name="Freeform 1085">
                <a:extLst>
                  <a:ext uri="{FF2B5EF4-FFF2-40B4-BE49-F238E27FC236}">
                    <a16:creationId xmlns:a16="http://schemas.microsoft.com/office/drawing/2014/main" id="{B79C4AD0-BFFC-4A79-9F70-5714066C8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530"/>
                <a:ext cx="11" cy="19"/>
              </a:xfrm>
              <a:custGeom>
                <a:avLst/>
                <a:gdLst>
                  <a:gd name="T0" fmla="*/ 33 w 5"/>
                  <a:gd name="T1" fmla="*/ 107 h 8"/>
                  <a:gd name="T2" fmla="*/ 0 w 5"/>
                  <a:gd name="T3" fmla="*/ 0 h 8"/>
                  <a:gd name="T4" fmla="*/ 33 w 5"/>
                  <a:gd name="T5" fmla="*/ 6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3" y="8"/>
                    </a:moveTo>
                    <a:cubicBezTo>
                      <a:pt x="1" y="6"/>
                      <a:pt x="0" y="3"/>
                      <a:pt x="0" y="0"/>
                    </a:cubicBezTo>
                    <a:cubicBezTo>
                      <a:pt x="3" y="0"/>
                      <a:pt x="5" y="3"/>
                      <a:pt x="3" y="5"/>
                    </a:cubicBezTo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7" name="Freeform 1086">
                <a:extLst>
                  <a:ext uri="{FF2B5EF4-FFF2-40B4-BE49-F238E27FC236}">
                    <a16:creationId xmlns:a16="http://schemas.microsoft.com/office/drawing/2014/main" id="{9B031DA2-D7D8-4643-9C8B-3BD057CED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516"/>
                <a:ext cx="15" cy="4"/>
              </a:xfrm>
              <a:custGeom>
                <a:avLst/>
                <a:gdLst>
                  <a:gd name="T0" fmla="*/ 0 w 7"/>
                  <a:gd name="T1" fmla="*/ 8 h 2"/>
                  <a:gd name="T2" fmla="*/ 69 w 7"/>
                  <a:gd name="T3" fmla="*/ 16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1"/>
                    </a:moveTo>
                    <a:cubicBezTo>
                      <a:pt x="3" y="0"/>
                      <a:pt x="5" y="0"/>
                      <a:pt x="7" y="2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8" name="Freeform 1087">
                <a:extLst>
                  <a:ext uri="{FF2B5EF4-FFF2-40B4-BE49-F238E27FC236}">
                    <a16:creationId xmlns:a16="http://schemas.microsoft.com/office/drawing/2014/main" id="{23D0CF31-0F05-42D0-825A-B3C0FD093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2473"/>
                <a:ext cx="3" cy="12"/>
              </a:xfrm>
              <a:custGeom>
                <a:avLst/>
                <a:gdLst>
                  <a:gd name="T0" fmla="*/ 0 w 1"/>
                  <a:gd name="T1" fmla="*/ 0 h 5"/>
                  <a:gd name="T2" fmla="*/ 27 w 1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2"/>
                      <a:pt x="1" y="4"/>
                      <a:pt x="1" y="5"/>
                    </a:cubicBezTo>
                  </a:path>
                </a:pathLst>
              </a:custGeom>
              <a:noFill/>
              <a:ln w="14288" cap="rnd">
                <a:solidFill>
                  <a:srgbClr val="F5F9F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09" name="Freeform 1088">
                <a:extLst>
                  <a:ext uri="{FF2B5EF4-FFF2-40B4-BE49-F238E27FC236}">
                    <a16:creationId xmlns:a16="http://schemas.microsoft.com/office/drawing/2014/main" id="{2D83889A-A90E-494E-AAA1-C22DF2FAF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2179"/>
                <a:ext cx="62" cy="179"/>
              </a:xfrm>
              <a:custGeom>
                <a:avLst/>
                <a:gdLst>
                  <a:gd name="T0" fmla="*/ 241 w 28"/>
                  <a:gd name="T1" fmla="*/ 0 h 76"/>
                  <a:gd name="T2" fmla="*/ 303 w 28"/>
                  <a:gd name="T3" fmla="*/ 471 h 76"/>
                  <a:gd name="T4" fmla="*/ 0 w 28"/>
                  <a:gd name="T5" fmla="*/ 966 h 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76">
                    <a:moveTo>
                      <a:pt x="22" y="0"/>
                    </a:moveTo>
                    <a:cubicBezTo>
                      <a:pt x="28" y="6"/>
                      <a:pt x="28" y="22"/>
                      <a:pt x="28" y="36"/>
                    </a:cubicBezTo>
                    <a:cubicBezTo>
                      <a:pt x="27" y="50"/>
                      <a:pt x="18" y="76"/>
                      <a:pt x="0" y="74"/>
                    </a:cubicBezTo>
                  </a:path>
                </a:pathLst>
              </a:custGeom>
              <a:noFill/>
              <a:ln w="7938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0" name="Freeform 1089">
                <a:extLst>
                  <a:ext uri="{FF2B5EF4-FFF2-40B4-BE49-F238E27FC236}">
                    <a16:creationId xmlns:a16="http://schemas.microsoft.com/office/drawing/2014/main" id="{70CDCF0F-3651-4262-96C5-96467C79F66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0" y="811"/>
                <a:ext cx="1875" cy="2900"/>
              </a:xfrm>
              <a:custGeom>
                <a:avLst/>
                <a:gdLst>
                  <a:gd name="T0" fmla="*/ 7710 w 848"/>
                  <a:gd name="T1" fmla="*/ 1622 h 1230"/>
                  <a:gd name="T2" fmla="*/ 4586 w 848"/>
                  <a:gd name="T3" fmla="*/ 0 h 1230"/>
                  <a:gd name="T4" fmla="*/ 4586 w 848"/>
                  <a:gd name="T5" fmla="*/ 0 h 1230"/>
                  <a:gd name="T6" fmla="*/ 4586 w 848"/>
                  <a:gd name="T7" fmla="*/ 0 h 1230"/>
                  <a:gd name="T8" fmla="*/ 4586 w 848"/>
                  <a:gd name="T9" fmla="*/ 0 h 1230"/>
                  <a:gd name="T10" fmla="*/ 1457 w 848"/>
                  <a:gd name="T11" fmla="*/ 1622 h 1230"/>
                  <a:gd name="T12" fmla="*/ 0 w 848"/>
                  <a:gd name="T13" fmla="*/ 8021 h 1230"/>
                  <a:gd name="T14" fmla="*/ 1340 w 848"/>
                  <a:gd name="T15" fmla="*/ 14276 h 1230"/>
                  <a:gd name="T16" fmla="*/ 4586 w 848"/>
                  <a:gd name="T17" fmla="*/ 16120 h 1230"/>
                  <a:gd name="T18" fmla="*/ 4586 w 848"/>
                  <a:gd name="T19" fmla="*/ 16120 h 1230"/>
                  <a:gd name="T20" fmla="*/ 4586 w 848"/>
                  <a:gd name="T21" fmla="*/ 16120 h 1230"/>
                  <a:gd name="T22" fmla="*/ 4586 w 848"/>
                  <a:gd name="T23" fmla="*/ 16120 h 1230"/>
                  <a:gd name="T24" fmla="*/ 4586 w 848"/>
                  <a:gd name="T25" fmla="*/ 16120 h 1230"/>
                  <a:gd name="T26" fmla="*/ 7827 w 848"/>
                  <a:gd name="T27" fmla="*/ 14276 h 1230"/>
                  <a:gd name="T28" fmla="*/ 9167 w 848"/>
                  <a:gd name="T29" fmla="*/ 8021 h 1230"/>
                  <a:gd name="T30" fmla="*/ 7710 w 848"/>
                  <a:gd name="T31" fmla="*/ 1622 h 1230"/>
                  <a:gd name="T32" fmla="*/ 7577 w 848"/>
                  <a:gd name="T33" fmla="*/ 12373 h 1230"/>
                  <a:gd name="T34" fmla="*/ 4586 w 848"/>
                  <a:gd name="T35" fmla="*/ 14113 h 1230"/>
                  <a:gd name="T36" fmla="*/ 1590 w 848"/>
                  <a:gd name="T37" fmla="*/ 12373 h 1230"/>
                  <a:gd name="T38" fmla="*/ 679 w 848"/>
                  <a:gd name="T39" fmla="*/ 7967 h 1230"/>
                  <a:gd name="T40" fmla="*/ 1481 w 848"/>
                  <a:gd name="T41" fmla="*/ 3407 h 1230"/>
                  <a:gd name="T42" fmla="*/ 3350 w 848"/>
                  <a:gd name="T43" fmla="*/ 1874 h 1230"/>
                  <a:gd name="T44" fmla="*/ 4586 w 848"/>
                  <a:gd name="T45" fmla="*/ 1757 h 1230"/>
                  <a:gd name="T46" fmla="*/ 5817 w 848"/>
                  <a:gd name="T47" fmla="*/ 1874 h 1230"/>
                  <a:gd name="T48" fmla="*/ 7686 w 848"/>
                  <a:gd name="T49" fmla="*/ 3407 h 1230"/>
                  <a:gd name="T50" fmla="*/ 8497 w 848"/>
                  <a:gd name="T51" fmla="*/ 7967 h 1230"/>
                  <a:gd name="T52" fmla="*/ 7577 w 848"/>
                  <a:gd name="T53" fmla="*/ 12373 h 1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48" h="1230">
                    <a:moveTo>
                      <a:pt x="713" y="124"/>
                    </a:moveTo>
                    <a:cubicBezTo>
                      <a:pt x="613" y="1"/>
                      <a:pt x="473" y="0"/>
                      <a:pt x="424" y="0"/>
                    </a:cubicBezTo>
                    <a:cubicBezTo>
                      <a:pt x="424" y="0"/>
                      <a:pt x="424" y="0"/>
                      <a:pt x="424" y="0"/>
                    </a:cubicBezTo>
                    <a:cubicBezTo>
                      <a:pt x="424" y="0"/>
                      <a:pt x="424" y="0"/>
                      <a:pt x="424" y="0"/>
                    </a:cubicBezTo>
                    <a:cubicBezTo>
                      <a:pt x="424" y="0"/>
                      <a:pt x="424" y="0"/>
                      <a:pt x="424" y="0"/>
                    </a:cubicBezTo>
                    <a:cubicBezTo>
                      <a:pt x="375" y="0"/>
                      <a:pt x="236" y="1"/>
                      <a:pt x="135" y="124"/>
                    </a:cubicBezTo>
                    <a:cubicBezTo>
                      <a:pt x="49" y="228"/>
                      <a:pt x="4" y="475"/>
                      <a:pt x="0" y="612"/>
                    </a:cubicBezTo>
                    <a:cubicBezTo>
                      <a:pt x="0" y="770"/>
                      <a:pt x="24" y="956"/>
                      <a:pt x="124" y="1089"/>
                    </a:cubicBezTo>
                    <a:cubicBezTo>
                      <a:pt x="225" y="1222"/>
                      <a:pt x="343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505" y="1230"/>
                      <a:pt x="623" y="1222"/>
                      <a:pt x="724" y="1089"/>
                    </a:cubicBezTo>
                    <a:cubicBezTo>
                      <a:pt x="825" y="956"/>
                      <a:pt x="848" y="770"/>
                      <a:pt x="848" y="612"/>
                    </a:cubicBezTo>
                    <a:cubicBezTo>
                      <a:pt x="844" y="475"/>
                      <a:pt x="799" y="228"/>
                      <a:pt x="713" y="124"/>
                    </a:cubicBezTo>
                    <a:close/>
                    <a:moveTo>
                      <a:pt x="701" y="944"/>
                    </a:moveTo>
                    <a:cubicBezTo>
                      <a:pt x="604" y="1071"/>
                      <a:pt x="553" y="1077"/>
                      <a:pt x="424" y="1077"/>
                    </a:cubicBezTo>
                    <a:cubicBezTo>
                      <a:pt x="295" y="1077"/>
                      <a:pt x="245" y="1071"/>
                      <a:pt x="147" y="944"/>
                    </a:cubicBezTo>
                    <a:cubicBezTo>
                      <a:pt x="52" y="820"/>
                      <a:pt x="56" y="662"/>
                      <a:pt x="63" y="608"/>
                    </a:cubicBezTo>
                    <a:cubicBezTo>
                      <a:pt x="69" y="555"/>
                      <a:pt x="84" y="328"/>
                      <a:pt x="137" y="260"/>
                    </a:cubicBezTo>
                    <a:cubicBezTo>
                      <a:pt x="189" y="191"/>
                      <a:pt x="256" y="149"/>
                      <a:pt x="310" y="143"/>
                    </a:cubicBezTo>
                    <a:cubicBezTo>
                      <a:pt x="364" y="136"/>
                      <a:pt x="396" y="134"/>
                      <a:pt x="424" y="134"/>
                    </a:cubicBezTo>
                    <a:cubicBezTo>
                      <a:pt x="452" y="134"/>
                      <a:pt x="484" y="136"/>
                      <a:pt x="538" y="143"/>
                    </a:cubicBezTo>
                    <a:cubicBezTo>
                      <a:pt x="592" y="149"/>
                      <a:pt x="659" y="191"/>
                      <a:pt x="711" y="260"/>
                    </a:cubicBezTo>
                    <a:cubicBezTo>
                      <a:pt x="764" y="328"/>
                      <a:pt x="779" y="555"/>
                      <a:pt x="786" y="608"/>
                    </a:cubicBezTo>
                    <a:cubicBezTo>
                      <a:pt x="792" y="662"/>
                      <a:pt x="796" y="820"/>
                      <a:pt x="701" y="944"/>
                    </a:cubicBezTo>
                    <a:close/>
                  </a:path>
                </a:pathLst>
              </a:custGeom>
              <a:solidFill>
                <a:srgbClr val="F5C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1" name="Freeform 1090">
                <a:extLst>
                  <a:ext uri="{FF2B5EF4-FFF2-40B4-BE49-F238E27FC236}">
                    <a16:creationId xmlns:a16="http://schemas.microsoft.com/office/drawing/2014/main" id="{47248A96-C479-4CCD-99B0-96BD05437FE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30" y="811"/>
                <a:ext cx="1875" cy="2900"/>
              </a:xfrm>
              <a:custGeom>
                <a:avLst/>
                <a:gdLst>
                  <a:gd name="T0" fmla="*/ 7710 w 848"/>
                  <a:gd name="T1" fmla="*/ 1622 h 1230"/>
                  <a:gd name="T2" fmla="*/ 4586 w 848"/>
                  <a:gd name="T3" fmla="*/ 0 h 1230"/>
                  <a:gd name="T4" fmla="*/ 4586 w 848"/>
                  <a:gd name="T5" fmla="*/ 0 h 1230"/>
                  <a:gd name="T6" fmla="*/ 4586 w 848"/>
                  <a:gd name="T7" fmla="*/ 0 h 1230"/>
                  <a:gd name="T8" fmla="*/ 4586 w 848"/>
                  <a:gd name="T9" fmla="*/ 0 h 1230"/>
                  <a:gd name="T10" fmla="*/ 1457 w 848"/>
                  <a:gd name="T11" fmla="*/ 1622 h 1230"/>
                  <a:gd name="T12" fmla="*/ 0 w 848"/>
                  <a:gd name="T13" fmla="*/ 8021 h 1230"/>
                  <a:gd name="T14" fmla="*/ 1340 w 848"/>
                  <a:gd name="T15" fmla="*/ 14276 h 1230"/>
                  <a:gd name="T16" fmla="*/ 4586 w 848"/>
                  <a:gd name="T17" fmla="*/ 16120 h 1230"/>
                  <a:gd name="T18" fmla="*/ 4586 w 848"/>
                  <a:gd name="T19" fmla="*/ 16120 h 1230"/>
                  <a:gd name="T20" fmla="*/ 4586 w 848"/>
                  <a:gd name="T21" fmla="*/ 16120 h 1230"/>
                  <a:gd name="T22" fmla="*/ 4586 w 848"/>
                  <a:gd name="T23" fmla="*/ 16120 h 1230"/>
                  <a:gd name="T24" fmla="*/ 4586 w 848"/>
                  <a:gd name="T25" fmla="*/ 16120 h 1230"/>
                  <a:gd name="T26" fmla="*/ 7827 w 848"/>
                  <a:gd name="T27" fmla="*/ 14276 h 1230"/>
                  <a:gd name="T28" fmla="*/ 9167 w 848"/>
                  <a:gd name="T29" fmla="*/ 8021 h 1230"/>
                  <a:gd name="T30" fmla="*/ 7710 w 848"/>
                  <a:gd name="T31" fmla="*/ 1622 h 1230"/>
                  <a:gd name="T32" fmla="*/ 7577 w 848"/>
                  <a:gd name="T33" fmla="*/ 12373 h 1230"/>
                  <a:gd name="T34" fmla="*/ 4586 w 848"/>
                  <a:gd name="T35" fmla="*/ 14113 h 1230"/>
                  <a:gd name="T36" fmla="*/ 1590 w 848"/>
                  <a:gd name="T37" fmla="*/ 12373 h 1230"/>
                  <a:gd name="T38" fmla="*/ 679 w 848"/>
                  <a:gd name="T39" fmla="*/ 7967 h 1230"/>
                  <a:gd name="T40" fmla="*/ 1481 w 848"/>
                  <a:gd name="T41" fmla="*/ 3407 h 1230"/>
                  <a:gd name="T42" fmla="*/ 3350 w 848"/>
                  <a:gd name="T43" fmla="*/ 1874 h 1230"/>
                  <a:gd name="T44" fmla="*/ 4586 w 848"/>
                  <a:gd name="T45" fmla="*/ 1757 h 1230"/>
                  <a:gd name="T46" fmla="*/ 5817 w 848"/>
                  <a:gd name="T47" fmla="*/ 1874 h 1230"/>
                  <a:gd name="T48" fmla="*/ 7686 w 848"/>
                  <a:gd name="T49" fmla="*/ 3407 h 1230"/>
                  <a:gd name="T50" fmla="*/ 8497 w 848"/>
                  <a:gd name="T51" fmla="*/ 7967 h 1230"/>
                  <a:gd name="T52" fmla="*/ 7577 w 848"/>
                  <a:gd name="T53" fmla="*/ 12373 h 123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848" h="1230">
                    <a:moveTo>
                      <a:pt x="713" y="124"/>
                    </a:moveTo>
                    <a:cubicBezTo>
                      <a:pt x="613" y="1"/>
                      <a:pt x="473" y="0"/>
                      <a:pt x="424" y="0"/>
                    </a:cubicBezTo>
                    <a:cubicBezTo>
                      <a:pt x="424" y="0"/>
                      <a:pt x="424" y="0"/>
                      <a:pt x="424" y="0"/>
                    </a:cubicBezTo>
                    <a:cubicBezTo>
                      <a:pt x="424" y="0"/>
                      <a:pt x="424" y="0"/>
                      <a:pt x="424" y="0"/>
                    </a:cubicBezTo>
                    <a:cubicBezTo>
                      <a:pt x="424" y="0"/>
                      <a:pt x="424" y="0"/>
                      <a:pt x="424" y="0"/>
                    </a:cubicBezTo>
                    <a:cubicBezTo>
                      <a:pt x="375" y="0"/>
                      <a:pt x="236" y="1"/>
                      <a:pt x="135" y="124"/>
                    </a:cubicBezTo>
                    <a:cubicBezTo>
                      <a:pt x="49" y="228"/>
                      <a:pt x="4" y="475"/>
                      <a:pt x="0" y="612"/>
                    </a:cubicBezTo>
                    <a:cubicBezTo>
                      <a:pt x="0" y="770"/>
                      <a:pt x="24" y="956"/>
                      <a:pt x="124" y="1089"/>
                    </a:cubicBezTo>
                    <a:cubicBezTo>
                      <a:pt x="225" y="1222"/>
                      <a:pt x="343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424" y="1230"/>
                      <a:pt x="424" y="1230"/>
                      <a:pt x="424" y="1230"/>
                    </a:cubicBezTo>
                    <a:cubicBezTo>
                      <a:pt x="505" y="1230"/>
                      <a:pt x="623" y="1222"/>
                      <a:pt x="724" y="1089"/>
                    </a:cubicBezTo>
                    <a:cubicBezTo>
                      <a:pt x="825" y="956"/>
                      <a:pt x="848" y="770"/>
                      <a:pt x="848" y="612"/>
                    </a:cubicBezTo>
                    <a:cubicBezTo>
                      <a:pt x="844" y="475"/>
                      <a:pt x="799" y="228"/>
                      <a:pt x="713" y="124"/>
                    </a:cubicBezTo>
                    <a:close/>
                    <a:moveTo>
                      <a:pt x="701" y="944"/>
                    </a:moveTo>
                    <a:cubicBezTo>
                      <a:pt x="604" y="1071"/>
                      <a:pt x="553" y="1077"/>
                      <a:pt x="424" y="1077"/>
                    </a:cubicBezTo>
                    <a:cubicBezTo>
                      <a:pt x="295" y="1077"/>
                      <a:pt x="245" y="1071"/>
                      <a:pt x="147" y="944"/>
                    </a:cubicBezTo>
                    <a:cubicBezTo>
                      <a:pt x="52" y="820"/>
                      <a:pt x="56" y="662"/>
                      <a:pt x="63" y="608"/>
                    </a:cubicBezTo>
                    <a:cubicBezTo>
                      <a:pt x="69" y="555"/>
                      <a:pt x="84" y="328"/>
                      <a:pt x="137" y="260"/>
                    </a:cubicBezTo>
                    <a:cubicBezTo>
                      <a:pt x="189" y="191"/>
                      <a:pt x="256" y="149"/>
                      <a:pt x="310" y="143"/>
                    </a:cubicBezTo>
                    <a:cubicBezTo>
                      <a:pt x="364" y="136"/>
                      <a:pt x="396" y="134"/>
                      <a:pt x="424" y="134"/>
                    </a:cubicBezTo>
                    <a:cubicBezTo>
                      <a:pt x="452" y="134"/>
                      <a:pt x="484" y="136"/>
                      <a:pt x="538" y="143"/>
                    </a:cubicBezTo>
                    <a:cubicBezTo>
                      <a:pt x="592" y="149"/>
                      <a:pt x="659" y="191"/>
                      <a:pt x="711" y="260"/>
                    </a:cubicBezTo>
                    <a:cubicBezTo>
                      <a:pt x="764" y="328"/>
                      <a:pt x="779" y="555"/>
                      <a:pt x="786" y="608"/>
                    </a:cubicBezTo>
                    <a:cubicBezTo>
                      <a:pt x="792" y="662"/>
                      <a:pt x="796" y="820"/>
                      <a:pt x="701" y="94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2" name="Freeform 1091">
                <a:extLst>
                  <a:ext uri="{FF2B5EF4-FFF2-40B4-BE49-F238E27FC236}">
                    <a16:creationId xmlns:a16="http://schemas.microsoft.com/office/drawing/2014/main" id="{E461586F-A76A-4BF8-8093-A6EA269E4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849"/>
                <a:ext cx="1143" cy="681"/>
              </a:xfrm>
              <a:custGeom>
                <a:avLst/>
                <a:gdLst>
                  <a:gd name="T0" fmla="*/ 108 w 517"/>
                  <a:gd name="T1" fmla="*/ 3205 h 289"/>
                  <a:gd name="T2" fmla="*/ 864 w 517"/>
                  <a:gd name="T3" fmla="*/ 1428 h 289"/>
                  <a:gd name="T4" fmla="*/ 2293 w 517"/>
                  <a:gd name="T5" fmla="*/ 299 h 289"/>
                  <a:gd name="T6" fmla="*/ 3783 w 517"/>
                  <a:gd name="T7" fmla="*/ 0 h 289"/>
                  <a:gd name="T8" fmla="*/ 4691 w 517"/>
                  <a:gd name="T9" fmla="*/ 106 h 289"/>
                  <a:gd name="T10" fmla="*/ 5231 w 517"/>
                  <a:gd name="T11" fmla="*/ 184 h 289"/>
                  <a:gd name="T12" fmla="*/ 5587 w 517"/>
                  <a:gd name="T13" fmla="*/ 511 h 289"/>
                  <a:gd name="T14" fmla="*/ 4594 w 517"/>
                  <a:gd name="T15" fmla="*/ 233 h 289"/>
                  <a:gd name="T16" fmla="*/ 3597 w 517"/>
                  <a:gd name="T17" fmla="*/ 511 h 289"/>
                  <a:gd name="T18" fmla="*/ 2722 w 517"/>
                  <a:gd name="T19" fmla="*/ 683 h 289"/>
                  <a:gd name="T20" fmla="*/ 2010 w 517"/>
                  <a:gd name="T21" fmla="*/ 994 h 289"/>
                  <a:gd name="T22" fmla="*/ 1446 w 517"/>
                  <a:gd name="T23" fmla="*/ 1649 h 289"/>
                  <a:gd name="T24" fmla="*/ 1046 w 517"/>
                  <a:gd name="T25" fmla="*/ 1961 h 289"/>
                  <a:gd name="T26" fmla="*/ 670 w 517"/>
                  <a:gd name="T27" fmla="*/ 2460 h 289"/>
                  <a:gd name="T28" fmla="*/ 250 w 517"/>
                  <a:gd name="T29" fmla="*/ 3127 h 289"/>
                  <a:gd name="T30" fmla="*/ 20 w 517"/>
                  <a:gd name="T31" fmla="*/ 3782 h 28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17" h="289">
                    <a:moveTo>
                      <a:pt x="10" y="245"/>
                    </a:moveTo>
                    <a:cubicBezTo>
                      <a:pt x="25" y="198"/>
                      <a:pt x="47" y="147"/>
                      <a:pt x="80" y="109"/>
                    </a:cubicBezTo>
                    <a:cubicBezTo>
                      <a:pt x="116" y="68"/>
                      <a:pt x="162" y="42"/>
                      <a:pt x="212" y="23"/>
                    </a:cubicBezTo>
                    <a:cubicBezTo>
                      <a:pt x="257" y="4"/>
                      <a:pt x="301" y="0"/>
                      <a:pt x="350" y="0"/>
                    </a:cubicBezTo>
                    <a:cubicBezTo>
                      <a:pt x="379" y="0"/>
                      <a:pt x="406" y="5"/>
                      <a:pt x="434" y="8"/>
                    </a:cubicBezTo>
                    <a:cubicBezTo>
                      <a:pt x="450" y="9"/>
                      <a:pt x="470" y="8"/>
                      <a:pt x="484" y="14"/>
                    </a:cubicBezTo>
                    <a:cubicBezTo>
                      <a:pt x="497" y="20"/>
                      <a:pt x="506" y="33"/>
                      <a:pt x="517" y="39"/>
                    </a:cubicBezTo>
                    <a:cubicBezTo>
                      <a:pt x="499" y="16"/>
                      <a:pt x="450" y="20"/>
                      <a:pt x="425" y="18"/>
                    </a:cubicBezTo>
                    <a:cubicBezTo>
                      <a:pt x="392" y="16"/>
                      <a:pt x="364" y="29"/>
                      <a:pt x="333" y="39"/>
                    </a:cubicBezTo>
                    <a:cubicBezTo>
                      <a:pt x="307" y="48"/>
                      <a:pt x="279" y="44"/>
                      <a:pt x="252" y="52"/>
                    </a:cubicBezTo>
                    <a:cubicBezTo>
                      <a:pt x="230" y="59"/>
                      <a:pt x="206" y="66"/>
                      <a:pt x="186" y="76"/>
                    </a:cubicBezTo>
                    <a:cubicBezTo>
                      <a:pt x="162" y="89"/>
                      <a:pt x="153" y="110"/>
                      <a:pt x="134" y="126"/>
                    </a:cubicBezTo>
                    <a:cubicBezTo>
                      <a:pt x="123" y="136"/>
                      <a:pt x="108" y="140"/>
                      <a:pt x="97" y="150"/>
                    </a:cubicBezTo>
                    <a:cubicBezTo>
                      <a:pt x="84" y="161"/>
                      <a:pt x="73" y="176"/>
                      <a:pt x="62" y="188"/>
                    </a:cubicBezTo>
                    <a:cubicBezTo>
                      <a:pt x="49" y="204"/>
                      <a:pt x="34" y="221"/>
                      <a:pt x="23" y="239"/>
                    </a:cubicBezTo>
                    <a:cubicBezTo>
                      <a:pt x="18" y="248"/>
                      <a:pt x="0" y="281"/>
                      <a:pt x="2" y="289"/>
                    </a:cubicBezTo>
                  </a:path>
                </a:pathLst>
              </a:custGeom>
              <a:solidFill>
                <a:srgbClr val="FA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3" name="Freeform 1092">
                <a:extLst>
                  <a:ext uri="{FF2B5EF4-FFF2-40B4-BE49-F238E27FC236}">
                    <a16:creationId xmlns:a16="http://schemas.microsoft.com/office/drawing/2014/main" id="{D05AA637-7FFF-4313-961A-3CC86DF66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2884"/>
                <a:ext cx="1189" cy="603"/>
              </a:xfrm>
              <a:custGeom>
                <a:avLst/>
                <a:gdLst>
                  <a:gd name="T0" fmla="*/ 1974 w 538"/>
                  <a:gd name="T1" fmla="*/ 2796 h 256"/>
                  <a:gd name="T2" fmla="*/ 2603 w 538"/>
                  <a:gd name="T3" fmla="*/ 2796 h 256"/>
                  <a:gd name="T4" fmla="*/ 3293 w 538"/>
                  <a:gd name="T5" fmla="*/ 2718 h 256"/>
                  <a:gd name="T6" fmla="*/ 4327 w 538"/>
                  <a:gd name="T7" fmla="*/ 2219 h 256"/>
                  <a:gd name="T8" fmla="*/ 5147 w 538"/>
                  <a:gd name="T9" fmla="*/ 1204 h 256"/>
                  <a:gd name="T10" fmla="*/ 5808 w 538"/>
                  <a:gd name="T11" fmla="*/ 0 h 256"/>
                  <a:gd name="T12" fmla="*/ 5138 w 538"/>
                  <a:gd name="T13" fmla="*/ 1675 h 256"/>
                  <a:gd name="T14" fmla="*/ 4424 w 538"/>
                  <a:gd name="T15" fmla="*/ 2419 h 256"/>
                  <a:gd name="T16" fmla="*/ 3487 w 538"/>
                  <a:gd name="T17" fmla="*/ 3123 h 256"/>
                  <a:gd name="T18" fmla="*/ 2398 w 538"/>
                  <a:gd name="T19" fmla="*/ 3345 h 256"/>
                  <a:gd name="T20" fmla="*/ 1319 w 538"/>
                  <a:gd name="T21" fmla="*/ 3241 h 256"/>
                  <a:gd name="T22" fmla="*/ 0 w 538"/>
                  <a:gd name="T23" fmla="*/ 2379 h 256"/>
                  <a:gd name="T24" fmla="*/ 1211 w 538"/>
                  <a:gd name="T25" fmla="*/ 2730 h 256"/>
                  <a:gd name="T26" fmla="*/ 1675 w 538"/>
                  <a:gd name="T27" fmla="*/ 2730 h 256"/>
                  <a:gd name="T28" fmla="*/ 1963 w 538"/>
                  <a:gd name="T29" fmla="*/ 2796 h 2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38" h="256">
                    <a:moveTo>
                      <a:pt x="183" y="214"/>
                    </a:moveTo>
                    <a:cubicBezTo>
                      <a:pt x="200" y="208"/>
                      <a:pt x="224" y="214"/>
                      <a:pt x="241" y="214"/>
                    </a:cubicBezTo>
                    <a:cubicBezTo>
                      <a:pt x="263" y="212"/>
                      <a:pt x="284" y="211"/>
                      <a:pt x="305" y="208"/>
                    </a:cubicBezTo>
                    <a:cubicBezTo>
                      <a:pt x="340" y="202"/>
                      <a:pt x="372" y="192"/>
                      <a:pt x="401" y="170"/>
                    </a:cubicBezTo>
                    <a:cubicBezTo>
                      <a:pt x="428" y="149"/>
                      <a:pt x="459" y="121"/>
                      <a:pt x="477" y="92"/>
                    </a:cubicBezTo>
                    <a:cubicBezTo>
                      <a:pt x="495" y="62"/>
                      <a:pt x="527" y="33"/>
                      <a:pt x="538" y="0"/>
                    </a:cubicBezTo>
                    <a:cubicBezTo>
                      <a:pt x="526" y="44"/>
                      <a:pt x="505" y="93"/>
                      <a:pt x="476" y="128"/>
                    </a:cubicBezTo>
                    <a:cubicBezTo>
                      <a:pt x="457" y="150"/>
                      <a:pt x="434" y="168"/>
                      <a:pt x="410" y="185"/>
                    </a:cubicBezTo>
                    <a:cubicBezTo>
                      <a:pt x="384" y="203"/>
                      <a:pt x="352" y="226"/>
                      <a:pt x="323" y="239"/>
                    </a:cubicBezTo>
                    <a:cubicBezTo>
                      <a:pt x="296" y="252"/>
                      <a:pt x="252" y="255"/>
                      <a:pt x="222" y="256"/>
                    </a:cubicBezTo>
                    <a:cubicBezTo>
                      <a:pt x="190" y="256"/>
                      <a:pt x="154" y="253"/>
                      <a:pt x="122" y="248"/>
                    </a:cubicBezTo>
                    <a:cubicBezTo>
                      <a:pt x="73" y="241"/>
                      <a:pt x="30" y="217"/>
                      <a:pt x="0" y="182"/>
                    </a:cubicBezTo>
                    <a:cubicBezTo>
                      <a:pt x="35" y="197"/>
                      <a:pt x="72" y="204"/>
                      <a:pt x="112" y="209"/>
                    </a:cubicBezTo>
                    <a:cubicBezTo>
                      <a:pt x="127" y="211"/>
                      <a:pt x="140" y="209"/>
                      <a:pt x="155" y="209"/>
                    </a:cubicBezTo>
                    <a:cubicBezTo>
                      <a:pt x="166" y="209"/>
                      <a:pt x="174" y="217"/>
                      <a:pt x="182" y="214"/>
                    </a:cubicBezTo>
                  </a:path>
                </a:pathLst>
              </a:custGeom>
              <a:solidFill>
                <a:srgbClr val="FA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4" name="Freeform 1093">
                <a:extLst>
                  <a:ext uri="{FF2B5EF4-FFF2-40B4-BE49-F238E27FC236}">
                    <a16:creationId xmlns:a16="http://schemas.microsoft.com/office/drawing/2014/main" id="{30F22170-1F76-436C-B051-4B1BC75A2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816"/>
                <a:ext cx="732" cy="436"/>
              </a:xfrm>
              <a:custGeom>
                <a:avLst/>
                <a:gdLst>
                  <a:gd name="T0" fmla="*/ 0 w 331"/>
                  <a:gd name="T1" fmla="*/ 2423 h 185"/>
                  <a:gd name="T2" fmla="*/ 1384 w 331"/>
                  <a:gd name="T3" fmla="*/ 721 h 185"/>
                  <a:gd name="T4" fmla="*/ 3580 w 331"/>
                  <a:gd name="T5" fmla="*/ 417 h 185"/>
                  <a:gd name="T6" fmla="*/ 2616 w 331"/>
                  <a:gd name="T7" fmla="*/ 627 h 185"/>
                  <a:gd name="T8" fmla="*/ 1740 w 331"/>
                  <a:gd name="T9" fmla="*/ 867 h 185"/>
                  <a:gd name="T10" fmla="*/ 1017 w 331"/>
                  <a:gd name="T11" fmla="*/ 1372 h 185"/>
                  <a:gd name="T12" fmla="*/ 650 w 331"/>
                  <a:gd name="T13" fmla="*/ 1678 h 185"/>
                  <a:gd name="T14" fmla="*/ 338 w 331"/>
                  <a:gd name="T15" fmla="*/ 1949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1" h="185">
                    <a:moveTo>
                      <a:pt x="0" y="185"/>
                    </a:moveTo>
                    <a:cubicBezTo>
                      <a:pt x="27" y="131"/>
                      <a:pt x="73" y="79"/>
                      <a:pt x="128" y="55"/>
                    </a:cubicBezTo>
                    <a:cubicBezTo>
                      <a:pt x="186" y="29"/>
                      <a:pt x="270" y="0"/>
                      <a:pt x="331" y="32"/>
                    </a:cubicBezTo>
                    <a:cubicBezTo>
                      <a:pt x="300" y="24"/>
                      <a:pt x="270" y="39"/>
                      <a:pt x="242" y="48"/>
                    </a:cubicBezTo>
                    <a:cubicBezTo>
                      <a:pt x="214" y="56"/>
                      <a:pt x="188" y="55"/>
                      <a:pt x="161" y="66"/>
                    </a:cubicBezTo>
                    <a:cubicBezTo>
                      <a:pt x="135" y="77"/>
                      <a:pt x="114" y="85"/>
                      <a:pt x="94" y="105"/>
                    </a:cubicBezTo>
                    <a:cubicBezTo>
                      <a:pt x="84" y="115"/>
                      <a:pt x="71" y="119"/>
                      <a:pt x="60" y="128"/>
                    </a:cubicBezTo>
                    <a:cubicBezTo>
                      <a:pt x="50" y="135"/>
                      <a:pt x="42" y="143"/>
                      <a:pt x="31" y="149"/>
                    </a:cubicBezTo>
                  </a:path>
                </a:pathLst>
              </a:custGeom>
              <a:solidFill>
                <a:srgbClr val="FD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5" name="Freeform 1094">
                <a:extLst>
                  <a:ext uri="{FF2B5EF4-FFF2-40B4-BE49-F238E27FC236}">
                    <a16:creationId xmlns:a16="http://schemas.microsoft.com/office/drawing/2014/main" id="{61046220-16BC-4E67-815A-A73CB1E33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7" y="3362"/>
                <a:ext cx="610" cy="99"/>
              </a:xfrm>
              <a:custGeom>
                <a:avLst/>
                <a:gdLst>
                  <a:gd name="T0" fmla="*/ 161 w 276"/>
                  <a:gd name="T1" fmla="*/ 316 h 42"/>
                  <a:gd name="T2" fmla="*/ 1686 w 276"/>
                  <a:gd name="T3" fmla="*/ 462 h 42"/>
                  <a:gd name="T4" fmla="*/ 2979 w 276"/>
                  <a:gd name="T5" fmla="*/ 0 h 42"/>
                  <a:gd name="T6" fmla="*/ 1373 w 276"/>
                  <a:gd name="T7" fmla="*/ 196 h 42"/>
                  <a:gd name="T8" fmla="*/ 670 w 276"/>
                  <a:gd name="T9" fmla="*/ 250 h 42"/>
                  <a:gd name="T10" fmla="*/ 20 w 276"/>
                  <a:gd name="T11" fmla="*/ 222 h 42"/>
                  <a:gd name="T12" fmla="*/ 0 w 276"/>
                  <a:gd name="T13" fmla="*/ 184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76" h="42">
                    <a:moveTo>
                      <a:pt x="15" y="24"/>
                    </a:moveTo>
                    <a:cubicBezTo>
                      <a:pt x="60" y="42"/>
                      <a:pt x="109" y="35"/>
                      <a:pt x="156" y="35"/>
                    </a:cubicBezTo>
                    <a:cubicBezTo>
                      <a:pt x="203" y="35"/>
                      <a:pt x="238" y="27"/>
                      <a:pt x="276" y="0"/>
                    </a:cubicBezTo>
                    <a:cubicBezTo>
                      <a:pt x="231" y="28"/>
                      <a:pt x="176" y="16"/>
                      <a:pt x="127" y="15"/>
                    </a:cubicBezTo>
                    <a:cubicBezTo>
                      <a:pt x="106" y="15"/>
                      <a:pt x="83" y="17"/>
                      <a:pt x="62" y="19"/>
                    </a:cubicBezTo>
                    <a:cubicBezTo>
                      <a:pt x="41" y="20"/>
                      <a:pt x="22" y="14"/>
                      <a:pt x="2" y="17"/>
                    </a:cubicBezTo>
                    <a:cubicBezTo>
                      <a:pt x="2" y="15"/>
                      <a:pt x="0" y="16"/>
                      <a:pt x="0" y="14"/>
                    </a:cubicBezTo>
                  </a:path>
                </a:pathLst>
              </a:custGeom>
              <a:solidFill>
                <a:srgbClr val="FD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6" name="Freeform 1095">
                <a:extLst>
                  <a:ext uri="{FF2B5EF4-FFF2-40B4-BE49-F238E27FC236}">
                    <a16:creationId xmlns:a16="http://schemas.microsoft.com/office/drawing/2014/main" id="{C437A2F2-7C3C-48FE-88A3-20129B445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1011"/>
                <a:ext cx="62" cy="66"/>
              </a:xfrm>
              <a:custGeom>
                <a:avLst/>
                <a:gdLst>
                  <a:gd name="T0" fmla="*/ 89 w 28"/>
                  <a:gd name="T1" fmla="*/ 196 h 28"/>
                  <a:gd name="T2" fmla="*/ 20 w 28"/>
                  <a:gd name="T3" fmla="*/ 368 h 28"/>
                  <a:gd name="T4" fmla="*/ 303 w 28"/>
                  <a:gd name="T5" fmla="*/ 94 h 28"/>
                  <a:gd name="T6" fmla="*/ 153 w 28"/>
                  <a:gd name="T7" fmla="*/ 4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28">
                    <a:moveTo>
                      <a:pt x="8" y="15"/>
                    </a:moveTo>
                    <a:cubicBezTo>
                      <a:pt x="4" y="19"/>
                      <a:pt x="0" y="20"/>
                      <a:pt x="2" y="28"/>
                    </a:cubicBezTo>
                    <a:cubicBezTo>
                      <a:pt x="12" y="25"/>
                      <a:pt x="20" y="13"/>
                      <a:pt x="28" y="7"/>
                    </a:cubicBezTo>
                    <a:cubicBezTo>
                      <a:pt x="23" y="1"/>
                      <a:pt x="17" y="0"/>
                      <a:pt x="14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7" name="Freeform 1096">
                <a:extLst>
                  <a:ext uri="{FF2B5EF4-FFF2-40B4-BE49-F238E27FC236}">
                    <a16:creationId xmlns:a16="http://schemas.microsoft.com/office/drawing/2014/main" id="{1E5387C7-76EC-425D-9398-6D95E6841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5" y="912"/>
                <a:ext cx="351" cy="165"/>
              </a:xfrm>
              <a:custGeom>
                <a:avLst/>
                <a:gdLst>
                  <a:gd name="T0" fmla="*/ 64 w 159"/>
                  <a:gd name="T1" fmla="*/ 745 h 70"/>
                  <a:gd name="T2" fmla="*/ 698 w 159"/>
                  <a:gd name="T3" fmla="*/ 233 h 70"/>
                  <a:gd name="T4" fmla="*/ 1711 w 159"/>
                  <a:gd name="T5" fmla="*/ 40 h 70"/>
                  <a:gd name="T6" fmla="*/ 698 w 159"/>
                  <a:gd name="T7" fmla="*/ 405 h 70"/>
                  <a:gd name="T8" fmla="*/ 384 w 159"/>
                  <a:gd name="T9" fmla="*/ 721 h 70"/>
                  <a:gd name="T10" fmla="*/ 0 w 159"/>
                  <a:gd name="T11" fmla="*/ 917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9" h="70">
                    <a:moveTo>
                      <a:pt x="6" y="57"/>
                    </a:moveTo>
                    <a:cubicBezTo>
                      <a:pt x="20" y="32"/>
                      <a:pt x="38" y="27"/>
                      <a:pt x="65" y="18"/>
                    </a:cubicBezTo>
                    <a:cubicBezTo>
                      <a:pt x="97" y="7"/>
                      <a:pt x="126" y="0"/>
                      <a:pt x="159" y="3"/>
                    </a:cubicBezTo>
                    <a:cubicBezTo>
                      <a:pt x="126" y="11"/>
                      <a:pt x="94" y="7"/>
                      <a:pt x="65" y="31"/>
                    </a:cubicBezTo>
                    <a:cubicBezTo>
                      <a:pt x="54" y="40"/>
                      <a:pt x="49" y="48"/>
                      <a:pt x="36" y="55"/>
                    </a:cubicBezTo>
                    <a:cubicBezTo>
                      <a:pt x="25" y="61"/>
                      <a:pt x="11" y="64"/>
                      <a:pt x="0" y="7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8" name="Freeform 1097">
                <a:extLst>
                  <a:ext uri="{FF2B5EF4-FFF2-40B4-BE49-F238E27FC236}">
                    <a16:creationId xmlns:a16="http://schemas.microsoft.com/office/drawing/2014/main" id="{479D6951-A920-4F07-B741-F54394D8B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882"/>
                <a:ext cx="57" cy="28"/>
              </a:xfrm>
              <a:custGeom>
                <a:avLst/>
                <a:gdLst>
                  <a:gd name="T0" fmla="*/ 140 w 26"/>
                  <a:gd name="T1" fmla="*/ 0 h 12"/>
                  <a:gd name="T2" fmla="*/ 0 w 26"/>
                  <a:gd name="T3" fmla="*/ 77 h 12"/>
                  <a:gd name="T4" fmla="*/ 274 w 26"/>
                  <a:gd name="T5" fmla="*/ 86 h 12"/>
                  <a:gd name="T6" fmla="*/ 178 w 26"/>
                  <a:gd name="T7" fmla="*/ 28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2">
                    <a:moveTo>
                      <a:pt x="13" y="0"/>
                    </a:moveTo>
                    <a:cubicBezTo>
                      <a:pt x="7" y="0"/>
                      <a:pt x="3" y="0"/>
                      <a:pt x="0" y="6"/>
                    </a:cubicBezTo>
                    <a:cubicBezTo>
                      <a:pt x="7" y="12"/>
                      <a:pt x="18" y="10"/>
                      <a:pt x="26" y="7"/>
                    </a:cubicBezTo>
                    <a:cubicBezTo>
                      <a:pt x="24" y="1"/>
                      <a:pt x="20" y="2"/>
                      <a:pt x="1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9" name="Freeform 1098">
                <a:extLst>
                  <a:ext uri="{FF2B5EF4-FFF2-40B4-BE49-F238E27FC236}">
                    <a16:creationId xmlns:a16="http://schemas.microsoft.com/office/drawing/2014/main" id="{C1C72B26-A715-430C-BF65-9850A8613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3405"/>
                <a:ext cx="263" cy="49"/>
              </a:xfrm>
              <a:custGeom>
                <a:avLst/>
                <a:gdLst>
                  <a:gd name="T0" fmla="*/ 0 w 119"/>
                  <a:gd name="T1" fmla="*/ 114 h 21"/>
                  <a:gd name="T2" fmla="*/ 541 w 119"/>
                  <a:gd name="T3" fmla="*/ 65 h 21"/>
                  <a:gd name="T4" fmla="*/ 1284 w 119"/>
                  <a:gd name="T5" fmla="*/ 86 h 21"/>
                  <a:gd name="T6" fmla="*/ 597 w 119"/>
                  <a:gd name="T7" fmla="*/ 240 h 21"/>
                  <a:gd name="T8" fmla="*/ 270 w 119"/>
                  <a:gd name="T9" fmla="*/ 126 h 21"/>
                  <a:gd name="T10" fmla="*/ 20 w 119"/>
                  <a:gd name="T11" fmla="*/ 142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" h="21">
                    <a:moveTo>
                      <a:pt x="0" y="9"/>
                    </a:moveTo>
                    <a:cubicBezTo>
                      <a:pt x="19" y="0"/>
                      <a:pt x="31" y="4"/>
                      <a:pt x="50" y="5"/>
                    </a:cubicBezTo>
                    <a:cubicBezTo>
                      <a:pt x="73" y="7"/>
                      <a:pt x="96" y="5"/>
                      <a:pt x="119" y="7"/>
                    </a:cubicBezTo>
                    <a:cubicBezTo>
                      <a:pt x="104" y="13"/>
                      <a:pt x="70" y="21"/>
                      <a:pt x="55" y="19"/>
                    </a:cubicBezTo>
                    <a:cubicBezTo>
                      <a:pt x="45" y="18"/>
                      <a:pt x="36" y="11"/>
                      <a:pt x="25" y="10"/>
                    </a:cubicBezTo>
                    <a:cubicBezTo>
                      <a:pt x="18" y="9"/>
                      <a:pt x="10" y="11"/>
                      <a:pt x="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0" name="Freeform 1099">
                <a:extLst>
                  <a:ext uri="{FF2B5EF4-FFF2-40B4-BE49-F238E27FC236}">
                    <a16:creationId xmlns:a16="http://schemas.microsoft.com/office/drawing/2014/main" id="{65746690-4002-4603-9692-8E69EF2F1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0" y="3343"/>
                <a:ext cx="53" cy="40"/>
              </a:xfrm>
              <a:custGeom>
                <a:avLst/>
                <a:gdLst>
                  <a:gd name="T0" fmla="*/ 0 w 24"/>
                  <a:gd name="T1" fmla="*/ 115 h 17"/>
                  <a:gd name="T2" fmla="*/ 97 w 24"/>
                  <a:gd name="T3" fmla="*/ 221 h 17"/>
                  <a:gd name="T4" fmla="*/ 150 w 24"/>
                  <a:gd name="T5" fmla="*/ 0 h 17"/>
                  <a:gd name="T6" fmla="*/ 64 w 24"/>
                  <a:gd name="T7" fmla="*/ 89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17">
                    <a:moveTo>
                      <a:pt x="0" y="9"/>
                    </a:moveTo>
                    <a:cubicBezTo>
                      <a:pt x="3" y="13"/>
                      <a:pt x="8" y="10"/>
                      <a:pt x="9" y="17"/>
                    </a:cubicBezTo>
                    <a:cubicBezTo>
                      <a:pt x="19" y="15"/>
                      <a:pt x="24" y="5"/>
                      <a:pt x="14" y="0"/>
                    </a:cubicBezTo>
                    <a:cubicBezTo>
                      <a:pt x="10" y="2"/>
                      <a:pt x="8" y="4"/>
                      <a:pt x="6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1" name="Freeform 1100">
                <a:extLst>
                  <a:ext uri="{FF2B5EF4-FFF2-40B4-BE49-F238E27FC236}">
                    <a16:creationId xmlns:a16="http://schemas.microsoft.com/office/drawing/2014/main" id="{7DFEA58B-CF80-461C-A5CB-7D783DA39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1742"/>
                <a:ext cx="96" cy="1111"/>
              </a:xfrm>
              <a:custGeom>
                <a:avLst/>
                <a:gdLst>
                  <a:gd name="T0" fmla="*/ 270 w 43"/>
                  <a:gd name="T1" fmla="*/ 995 h 471"/>
                  <a:gd name="T2" fmla="*/ 380 w 43"/>
                  <a:gd name="T3" fmla="*/ 2347 h 471"/>
                  <a:gd name="T4" fmla="*/ 469 w 43"/>
                  <a:gd name="T5" fmla="*/ 3267 h 471"/>
                  <a:gd name="T6" fmla="*/ 134 w 43"/>
                  <a:gd name="T7" fmla="*/ 6182 h 471"/>
                  <a:gd name="T8" fmla="*/ 199 w 43"/>
                  <a:gd name="T9" fmla="*/ 4239 h 471"/>
                  <a:gd name="T10" fmla="*/ 179 w 43"/>
                  <a:gd name="T11" fmla="*/ 2559 h 471"/>
                  <a:gd name="T12" fmla="*/ 0 w 43"/>
                  <a:gd name="T13" fmla="*/ 0 h 471"/>
                  <a:gd name="T14" fmla="*/ 165 w 43"/>
                  <a:gd name="T15" fmla="*/ 540 h 471"/>
                  <a:gd name="T16" fmla="*/ 315 w 43"/>
                  <a:gd name="T17" fmla="*/ 1130 h 4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471">
                    <a:moveTo>
                      <a:pt x="24" y="76"/>
                    </a:moveTo>
                    <a:cubicBezTo>
                      <a:pt x="34" y="110"/>
                      <a:pt x="31" y="145"/>
                      <a:pt x="34" y="179"/>
                    </a:cubicBezTo>
                    <a:cubicBezTo>
                      <a:pt x="37" y="203"/>
                      <a:pt x="42" y="225"/>
                      <a:pt x="42" y="249"/>
                    </a:cubicBezTo>
                    <a:cubicBezTo>
                      <a:pt x="43" y="324"/>
                      <a:pt x="32" y="398"/>
                      <a:pt x="12" y="471"/>
                    </a:cubicBezTo>
                    <a:cubicBezTo>
                      <a:pt x="19" y="424"/>
                      <a:pt x="26" y="370"/>
                      <a:pt x="18" y="323"/>
                    </a:cubicBezTo>
                    <a:cubicBezTo>
                      <a:pt x="11" y="280"/>
                      <a:pt x="21" y="238"/>
                      <a:pt x="16" y="195"/>
                    </a:cubicBezTo>
                    <a:cubicBezTo>
                      <a:pt x="8" y="129"/>
                      <a:pt x="12" y="64"/>
                      <a:pt x="0" y="0"/>
                    </a:cubicBezTo>
                    <a:cubicBezTo>
                      <a:pt x="5" y="13"/>
                      <a:pt x="11" y="27"/>
                      <a:pt x="15" y="41"/>
                    </a:cubicBezTo>
                    <a:cubicBezTo>
                      <a:pt x="19" y="54"/>
                      <a:pt x="20" y="76"/>
                      <a:pt x="28" y="86"/>
                    </a:cubicBezTo>
                  </a:path>
                </a:pathLst>
              </a:custGeom>
              <a:solidFill>
                <a:srgbClr val="F0BC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2" name="Freeform 1101">
                <a:extLst>
                  <a:ext uri="{FF2B5EF4-FFF2-40B4-BE49-F238E27FC236}">
                    <a16:creationId xmlns:a16="http://schemas.microsoft.com/office/drawing/2014/main" id="{407DEFF2-3E41-4E07-88CF-3DC197698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1" y="3072"/>
                <a:ext cx="1191" cy="623"/>
              </a:xfrm>
              <a:custGeom>
                <a:avLst/>
                <a:gdLst>
                  <a:gd name="T0" fmla="*/ 2397 w 539"/>
                  <a:gd name="T1" fmla="*/ 3363 h 264"/>
                  <a:gd name="T2" fmla="*/ 4262 w 539"/>
                  <a:gd name="T3" fmla="*/ 2707 h 264"/>
                  <a:gd name="T4" fmla="*/ 5816 w 539"/>
                  <a:gd name="T5" fmla="*/ 0 h 264"/>
                  <a:gd name="T6" fmla="*/ 4638 w 539"/>
                  <a:gd name="T7" fmla="*/ 1867 h 264"/>
                  <a:gd name="T8" fmla="*/ 2462 w 539"/>
                  <a:gd name="T9" fmla="*/ 2862 h 264"/>
                  <a:gd name="T10" fmla="*/ 937 w 539"/>
                  <a:gd name="T11" fmla="*/ 2785 h 264"/>
                  <a:gd name="T12" fmla="*/ 0 w 539"/>
                  <a:gd name="T13" fmla="*/ 2617 h 264"/>
                  <a:gd name="T14" fmla="*/ 508 w 539"/>
                  <a:gd name="T15" fmla="*/ 2985 h 264"/>
                  <a:gd name="T16" fmla="*/ 1284 w 539"/>
                  <a:gd name="T17" fmla="*/ 3325 h 264"/>
                  <a:gd name="T18" fmla="*/ 2417 w 539"/>
                  <a:gd name="T19" fmla="*/ 3353 h 26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9" h="264">
                    <a:moveTo>
                      <a:pt x="222" y="256"/>
                    </a:moveTo>
                    <a:cubicBezTo>
                      <a:pt x="288" y="257"/>
                      <a:pt x="335" y="238"/>
                      <a:pt x="395" y="206"/>
                    </a:cubicBezTo>
                    <a:cubicBezTo>
                      <a:pt x="471" y="165"/>
                      <a:pt x="514" y="79"/>
                      <a:pt x="539" y="0"/>
                    </a:cubicBezTo>
                    <a:cubicBezTo>
                      <a:pt x="499" y="47"/>
                      <a:pt x="482" y="104"/>
                      <a:pt x="430" y="142"/>
                    </a:cubicBezTo>
                    <a:cubicBezTo>
                      <a:pt x="370" y="185"/>
                      <a:pt x="296" y="199"/>
                      <a:pt x="228" y="218"/>
                    </a:cubicBezTo>
                    <a:cubicBezTo>
                      <a:pt x="185" y="230"/>
                      <a:pt x="130" y="222"/>
                      <a:pt x="87" y="212"/>
                    </a:cubicBezTo>
                    <a:cubicBezTo>
                      <a:pt x="59" y="205"/>
                      <a:pt x="27" y="209"/>
                      <a:pt x="0" y="199"/>
                    </a:cubicBezTo>
                    <a:cubicBezTo>
                      <a:pt x="21" y="210"/>
                      <a:pt x="27" y="216"/>
                      <a:pt x="47" y="227"/>
                    </a:cubicBezTo>
                    <a:cubicBezTo>
                      <a:pt x="66" y="238"/>
                      <a:pt x="98" y="252"/>
                      <a:pt x="119" y="253"/>
                    </a:cubicBezTo>
                    <a:cubicBezTo>
                      <a:pt x="145" y="255"/>
                      <a:pt x="200" y="264"/>
                      <a:pt x="224" y="255"/>
                    </a:cubicBezTo>
                  </a:path>
                </a:pathLst>
              </a:custGeom>
              <a:solidFill>
                <a:srgbClr val="F0BC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3" name="Freeform 1102">
                <a:extLst>
                  <a:ext uri="{FF2B5EF4-FFF2-40B4-BE49-F238E27FC236}">
                    <a16:creationId xmlns:a16="http://schemas.microsoft.com/office/drawing/2014/main" id="{0E1930F7-9032-449D-8D7E-C776F45B0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969"/>
                <a:ext cx="347" cy="1200"/>
              </a:xfrm>
              <a:custGeom>
                <a:avLst/>
                <a:gdLst>
                  <a:gd name="T0" fmla="*/ 517 w 157"/>
                  <a:gd name="T1" fmla="*/ 0 h 509"/>
                  <a:gd name="T2" fmla="*/ 455 w 157"/>
                  <a:gd name="T3" fmla="*/ 3329 h 509"/>
                  <a:gd name="T4" fmla="*/ 1695 w 157"/>
                  <a:gd name="T5" fmla="*/ 6670 h 509"/>
                  <a:gd name="T6" fmla="*/ 117 w 157"/>
                  <a:gd name="T7" fmla="*/ 3001 h 509"/>
                  <a:gd name="T8" fmla="*/ 517 w 157"/>
                  <a:gd name="T9" fmla="*/ 0 h 50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509">
                    <a:moveTo>
                      <a:pt x="48" y="0"/>
                    </a:moveTo>
                    <a:cubicBezTo>
                      <a:pt x="31" y="126"/>
                      <a:pt x="29" y="172"/>
                      <a:pt x="42" y="254"/>
                    </a:cubicBezTo>
                    <a:cubicBezTo>
                      <a:pt x="56" y="336"/>
                      <a:pt x="87" y="429"/>
                      <a:pt x="157" y="509"/>
                    </a:cubicBezTo>
                    <a:cubicBezTo>
                      <a:pt x="103" y="468"/>
                      <a:pt x="23" y="367"/>
                      <a:pt x="11" y="229"/>
                    </a:cubicBezTo>
                    <a:cubicBezTo>
                      <a:pt x="0" y="91"/>
                      <a:pt x="37" y="60"/>
                      <a:pt x="48" y="0"/>
                    </a:cubicBezTo>
                    <a:close/>
                  </a:path>
                </a:pathLst>
              </a:custGeom>
              <a:solidFill>
                <a:srgbClr val="F0BC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4" name="Freeform 1103">
                <a:extLst>
                  <a:ext uri="{FF2B5EF4-FFF2-40B4-BE49-F238E27FC236}">
                    <a16:creationId xmlns:a16="http://schemas.microsoft.com/office/drawing/2014/main" id="{7C3D8624-D0C0-413B-97E4-48A053DA0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023"/>
                <a:ext cx="807" cy="573"/>
              </a:xfrm>
              <a:custGeom>
                <a:avLst/>
                <a:gdLst>
                  <a:gd name="T0" fmla="*/ 2184 w 365"/>
                  <a:gd name="T1" fmla="*/ 212 h 243"/>
                  <a:gd name="T2" fmla="*/ 3944 w 365"/>
                  <a:gd name="T3" fmla="*/ 3186 h 243"/>
                  <a:gd name="T4" fmla="*/ 1966 w 365"/>
                  <a:gd name="T5" fmla="*/ 646 h 243"/>
                  <a:gd name="T6" fmla="*/ 0 w 365"/>
                  <a:gd name="T7" fmla="*/ 406 h 243"/>
                  <a:gd name="T8" fmla="*/ 2184 w 365"/>
                  <a:gd name="T9" fmla="*/ 212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5" h="243">
                    <a:moveTo>
                      <a:pt x="202" y="16"/>
                    </a:moveTo>
                    <a:cubicBezTo>
                      <a:pt x="287" y="47"/>
                      <a:pt x="350" y="163"/>
                      <a:pt x="365" y="243"/>
                    </a:cubicBezTo>
                    <a:cubicBezTo>
                      <a:pt x="324" y="113"/>
                      <a:pt x="227" y="64"/>
                      <a:pt x="182" y="49"/>
                    </a:cubicBezTo>
                    <a:cubicBezTo>
                      <a:pt x="138" y="33"/>
                      <a:pt x="66" y="33"/>
                      <a:pt x="0" y="31"/>
                    </a:cubicBezTo>
                    <a:cubicBezTo>
                      <a:pt x="46" y="16"/>
                      <a:pt x="136" y="0"/>
                      <a:pt x="202" y="16"/>
                    </a:cubicBezTo>
                    <a:close/>
                  </a:path>
                </a:pathLst>
              </a:custGeom>
              <a:solidFill>
                <a:srgbClr val="F0BC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5" name="Freeform 1104">
                <a:extLst>
                  <a:ext uri="{FF2B5EF4-FFF2-40B4-BE49-F238E27FC236}">
                    <a16:creationId xmlns:a16="http://schemas.microsoft.com/office/drawing/2014/main" id="{F7812B0E-D6F1-4B28-B26E-F3EDBEADB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085"/>
                <a:ext cx="537" cy="247"/>
              </a:xfrm>
              <a:custGeom>
                <a:avLst/>
                <a:gdLst>
                  <a:gd name="T0" fmla="*/ 0 w 243"/>
                  <a:gd name="T1" fmla="*/ 66 h 105"/>
                  <a:gd name="T2" fmla="*/ 650 w 243"/>
                  <a:gd name="T3" fmla="*/ 143 h 105"/>
                  <a:gd name="T4" fmla="*/ 1470 w 243"/>
                  <a:gd name="T5" fmla="*/ 336 h 105"/>
                  <a:gd name="T6" fmla="*/ 2007 w 243"/>
                  <a:gd name="T7" fmla="*/ 732 h 105"/>
                  <a:gd name="T8" fmla="*/ 2623 w 243"/>
                  <a:gd name="T9" fmla="*/ 1367 h 105"/>
                  <a:gd name="T10" fmla="*/ 1523 w 243"/>
                  <a:gd name="T11" fmla="*/ 183 h 105"/>
                  <a:gd name="T12" fmla="*/ 1089 w 243"/>
                  <a:gd name="T13" fmla="*/ 78 h 105"/>
                  <a:gd name="T14" fmla="*/ 537 w 243"/>
                  <a:gd name="T15" fmla="*/ 12 h 105"/>
                  <a:gd name="T16" fmla="*/ 108 w 243"/>
                  <a:gd name="T17" fmla="*/ 28 h 1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3" h="105">
                    <a:moveTo>
                      <a:pt x="0" y="5"/>
                    </a:moveTo>
                    <a:cubicBezTo>
                      <a:pt x="21" y="2"/>
                      <a:pt x="39" y="7"/>
                      <a:pt x="60" y="11"/>
                    </a:cubicBezTo>
                    <a:cubicBezTo>
                      <a:pt x="85" y="16"/>
                      <a:pt x="111" y="19"/>
                      <a:pt x="136" y="26"/>
                    </a:cubicBezTo>
                    <a:cubicBezTo>
                      <a:pt x="155" y="32"/>
                      <a:pt x="170" y="45"/>
                      <a:pt x="186" y="56"/>
                    </a:cubicBezTo>
                    <a:cubicBezTo>
                      <a:pt x="205" y="69"/>
                      <a:pt x="234" y="81"/>
                      <a:pt x="243" y="105"/>
                    </a:cubicBezTo>
                    <a:cubicBezTo>
                      <a:pt x="217" y="63"/>
                      <a:pt x="190" y="26"/>
                      <a:pt x="141" y="14"/>
                    </a:cubicBezTo>
                    <a:cubicBezTo>
                      <a:pt x="127" y="11"/>
                      <a:pt x="113" y="10"/>
                      <a:pt x="101" y="6"/>
                    </a:cubicBezTo>
                    <a:cubicBezTo>
                      <a:pt x="85" y="0"/>
                      <a:pt x="67" y="2"/>
                      <a:pt x="50" y="1"/>
                    </a:cubicBezTo>
                    <a:cubicBezTo>
                      <a:pt x="37" y="1"/>
                      <a:pt x="23" y="2"/>
                      <a:pt x="10" y="2"/>
                    </a:cubicBezTo>
                  </a:path>
                </a:pathLst>
              </a:custGeom>
              <a:solidFill>
                <a:srgbClr val="E898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6" name="Freeform 1105">
                <a:extLst>
                  <a:ext uri="{FF2B5EF4-FFF2-40B4-BE49-F238E27FC236}">
                    <a16:creationId xmlns:a16="http://schemas.microsoft.com/office/drawing/2014/main" id="{38D8E661-919A-4720-B93F-4DE69A8EA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3247"/>
                <a:ext cx="769" cy="438"/>
              </a:xfrm>
              <a:custGeom>
                <a:avLst/>
                <a:gdLst>
                  <a:gd name="T0" fmla="*/ 0 w 348"/>
                  <a:gd name="T1" fmla="*/ 2378 h 186"/>
                  <a:gd name="T2" fmla="*/ 2265 w 348"/>
                  <a:gd name="T3" fmla="*/ 1957 h 186"/>
                  <a:gd name="T4" fmla="*/ 3754 w 348"/>
                  <a:gd name="T5" fmla="*/ 0 h 186"/>
                  <a:gd name="T6" fmla="*/ 2042 w 348"/>
                  <a:gd name="T7" fmla="*/ 1646 h 186"/>
                  <a:gd name="T8" fmla="*/ 0 w 348"/>
                  <a:gd name="T9" fmla="*/ 2378 h 1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8" h="186">
                    <a:moveTo>
                      <a:pt x="0" y="182"/>
                    </a:moveTo>
                    <a:cubicBezTo>
                      <a:pt x="45" y="185"/>
                      <a:pt x="139" y="186"/>
                      <a:pt x="210" y="150"/>
                    </a:cubicBezTo>
                    <a:cubicBezTo>
                      <a:pt x="281" y="114"/>
                      <a:pt x="340" y="33"/>
                      <a:pt x="348" y="0"/>
                    </a:cubicBezTo>
                    <a:cubicBezTo>
                      <a:pt x="332" y="30"/>
                      <a:pt x="256" y="97"/>
                      <a:pt x="189" y="126"/>
                    </a:cubicBezTo>
                    <a:cubicBezTo>
                      <a:pt x="122" y="156"/>
                      <a:pt x="50" y="185"/>
                      <a:pt x="0" y="182"/>
                    </a:cubicBezTo>
                    <a:close/>
                  </a:path>
                </a:pathLst>
              </a:custGeom>
              <a:solidFill>
                <a:srgbClr val="E898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7" name="Freeform 1106">
                <a:extLst>
                  <a:ext uri="{FF2B5EF4-FFF2-40B4-BE49-F238E27FC236}">
                    <a16:creationId xmlns:a16="http://schemas.microsoft.com/office/drawing/2014/main" id="{61264ED1-9ABC-4B31-B9AF-5459EC2EE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2023"/>
                <a:ext cx="46" cy="530"/>
              </a:xfrm>
              <a:custGeom>
                <a:avLst/>
                <a:gdLst>
                  <a:gd name="T0" fmla="*/ 72 w 21"/>
                  <a:gd name="T1" fmla="*/ 155 h 225"/>
                  <a:gd name="T2" fmla="*/ 210 w 21"/>
                  <a:gd name="T3" fmla="*/ 1477 h 225"/>
                  <a:gd name="T4" fmla="*/ 186 w 21"/>
                  <a:gd name="T5" fmla="*/ 2120 h 225"/>
                  <a:gd name="T6" fmla="*/ 134 w 21"/>
                  <a:gd name="T7" fmla="*/ 2940 h 225"/>
                  <a:gd name="T8" fmla="*/ 96 w 21"/>
                  <a:gd name="T9" fmla="*/ 1976 h 225"/>
                  <a:gd name="T10" fmla="*/ 96 w 21"/>
                  <a:gd name="T11" fmla="*/ 1359 h 225"/>
                  <a:gd name="T12" fmla="*/ 33 w 21"/>
                  <a:gd name="T13" fmla="*/ 782 h 225"/>
                  <a:gd name="T14" fmla="*/ 9 w 21"/>
                  <a:gd name="T15" fmla="*/ 393 h 225"/>
                  <a:gd name="T16" fmla="*/ 53 w 21"/>
                  <a:gd name="T17" fmla="*/ 0 h 2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225">
                    <a:moveTo>
                      <a:pt x="7" y="12"/>
                    </a:moveTo>
                    <a:cubicBezTo>
                      <a:pt x="7" y="45"/>
                      <a:pt x="18" y="80"/>
                      <a:pt x="20" y="113"/>
                    </a:cubicBezTo>
                    <a:cubicBezTo>
                      <a:pt x="21" y="130"/>
                      <a:pt x="20" y="146"/>
                      <a:pt x="18" y="162"/>
                    </a:cubicBezTo>
                    <a:cubicBezTo>
                      <a:pt x="16" y="182"/>
                      <a:pt x="18" y="205"/>
                      <a:pt x="13" y="225"/>
                    </a:cubicBezTo>
                    <a:cubicBezTo>
                      <a:pt x="13" y="200"/>
                      <a:pt x="8" y="176"/>
                      <a:pt x="9" y="151"/>
                    </a:cubicBezTo>
                    <a:cubicBezTo>
                      <a:pt x="9" y="136"/>
                      <a:pt x="11" y="119"/>
                      <a:pt x="9" y="104"/>
                    </a:cubicBezTo>
                    <a:cubicBezTo>
                      <a:pt x="6" y="89"/>
                      <a:pt x="2" y="76"/>
                      <a:pt x="3" y="60"/>
                    </a:cubicBezTo>
                    <a:cubicBezTo>
                      <a:pt x="3" y="50"/>
                      <a:pt x="0" y="40"/>
                      <a:pt x="1" y="30"/>
                    </a:cubicBezTo>
                    <a:cubicBezTo>
                      <a:pt x="1" y="20"/>
                      <a:pt x="6" y="10"/>
                      <a:pt x="5" y="0"/>
                    </a:cubicBezTo>
                  </a:path>
                </a:pathLst>
              </a:custGeom>
              <a:solidFill>
                <a:srgbClr val="E898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8" name="Freeform 1107">
                <a:extLst>
                  <a:ext uri="{FF2B5EF4-FFF2-40B4-BE49-F238E27FC236}">
                    <a16:creationId xmlns:a16="http://schemas.microsoft.com/office/drawing/2014/main" id="{1B24C38B-521B-4B18-A03D-3D1DDF842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908"/>
                <a:ext cx="62" cy="174"/>
              </a:xfrm>
              <a:custGeom>
                <a:avLst/>
                <a:gdLst>
                  <a:gd name="T0" fmla="*/ 0 w 28"/>
                  <a:gd name="T1" fmla="*/ 0 h 74"/>
                  <a:gd name="T2" fmla="*/ 53 w 28"/>
                  <a:gd name="T3" fmla="*/ 548 h 74"/>
                  <a:gd name="T4" fmla="*/ 303 w 28"/>
                  <a:gd name="T5" fmla="*/ 962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74">
                    <a:moveTo>
                      <a:pt x="0" y="0"/>
                    </a:moveTo>
                    <a:cubicBezTo>
                      <a:pt x="0" y="14"/>
                      <a:pt x="0" y="28"/>
                      <a:pt x="5" y="42"/>
                    </a:cubicBezTo>
                    <a:cubicBezTo>
                      <a:pt x="10" y="54"/>
                      <a:pt x="26" y="63"/>
                      <a:pt x="28" y="7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9" name="Freeform 1108">
                <a:extLst>
                  <a:ext uri="{FF2B5EF4-FFF2-40B4-BE49-F238E27FC236}">
                    <a16:creationId xmlns:a16="http://schemas.microsoft.com/office/drawing/2014/main" id="{E200C620-2DF8-43CC-ADCB-E83D789A4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891"/>
                <a:ext cx="33" cy="156"/>
              </a:xfrm>
              <a:custGeom>
                <a:avLst/>
                <a:gdLst>
                  <a:gd name="T0" fmla="*/ 9 w 15"/>
                  <a:gd name="T1" fmla="*/ 0 h 66"/>
                  <a:gd name="T2" fmla="*/ 161 w 15"/>
                  <a:gd name="T3" fmla="*/ 872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6">
                    <a:moveTo>
                      <a:pt x="1" y="0"/>
                    </a:moveTo>
                    <a:cubicBezTo>
                      <a:pt x="1" y="23"/>
                      <a:pt x="0" y="45"/>
                      <a:pt x="15" y="6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0" name="Freeform 1109">
                <a:extLst>
                  <a:ext uri="{FF2B5EF4-FFF2-40B4-BE49-F238E27FC236}">
                    <a16:creationId xmlns:a16="http://schemas.microsoft.com/office/drawing/2014/main" id="{FBE0709A-0D8D-4EC3-82E4-54D33CB5A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882"/>
                <a:ext cx="20" cy="165"/>
              </a:xfrm>
              <a:custGeom>
                <a:avLst/>
                <a:gdLst>
                  <a:gd name="T0" fmla="*/ 0 w 9"/>
                  <a:gd name="T1" fmla="*/ 0 h 70"/>
                  <a:gd name="T2" fmla="*/ 20 w 9"/>
                  <a:gd name="T3" fmla="*/ 917 h 7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0">
                    <a:moveTo>
                      <a:pt x="0" y="0"/>
                    </a:moveTo>
                    <a:cubicBezTo>
                      <a:pt x="0" y="25"/>
                      <a:pt x="9" y="44"/>
                      <a:pt x="2" y="7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1" name="Freeform 1110">
                <a:extLst>
                  <a:ext uri="{FF2B5EF4-FFF2-40B4-BE49-F238E27FC236}">
                    <a16:creationId xmlns:a16="http://schemas.microsoft.com/office/drawing/2014/main" id="{713CC100-2FAE-4821-870C-A7F0BC182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863"/>
                <a:ext cx="33" cy="156"/>
              </a:xfrm>
              <a:custGeom>
                <a:avLst/>
                <a:gdLst>
                  <a:gd name="T0" fmla="*/ 0 w 15"/>
                  <a:gd name="T1" fmla="*/ 0 h 66"/>
                  <a:gd name="T2" fmla="*/ 20 w 15"/>
                  <a:gd name="T3" fmla="*/ 872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6">
                    <a:moveTo>
                      <a:pt x="0" y="0"/>
                    </a:moveTo>
                    <a:cubicBezTo>
                      <a:pt x="15" y="15"/>
                      <a:pt x="5" y="47"/>
                      <a:pt x="2" y="6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2" name="Freeform 1111">
                <a:extLst>
                  <a:ext uri="{FF2B5EF4-FFF2-40B4-BE49-F238E27FC236}">
                    <a16:creationId xmlns:a16="http://schemas.microsoft.com/office/drawing/2014/main" id="{34A84D89-118E-4BEA-B078-6F0B34F88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863"/>
                <a:ext cx="42" cy="174"/>
              </a:xfrm>
              <a:custGeom>
                <a:avLst/>
                <a:gdLst>
                  <a:gd name="T0" fmla="*/ 133 w 19"/>
                  <a:gd name="T1" fmla="*/ 0 h 74"/>
                  <a:gd name="T2" fmla="*/ 0 w 19"/>
                  <a:gd name="T3" fmla="*/ 962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74">
                    <a:moveTo>
                      <a:pt x="12" y="0"/>
                    </a:moveTo>
                    <a:cubicBezTo>
                      <a:pt x="19" y="18"/>
                      <a:pt x="4" y="55"/>
                      <a:pt x="0" y="7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3" name="Freeform 1112">
                <a:extLst>
                  <a:ext uri="{FF2B5EF4-FFF2-40B4-BE49-F238E27FC236}">
                    <a16:creationId xmlns:a16="http://schemas.microsoft.com/office/drawing/2014/main" id="{BF64DBD1-1AEB-4114-9A09-AD837230D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875"/>
                <a:ext cx="25" cy="118"/>
              </a:xfrm>
              <a:custGeom>
                <a:avLst/>
                <a:gdLst>
                  <a:gd name="T0" fmla="*/ 73 w 11"/>
                  <a:gd name="T1" fmla="*/ 0 h 50"/>
                  <a:gd name="T2" fmla="*/ 0 w 11"/>
                  <a:gd name="T3" fmla="*/ 656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0">
                    <a:moveTo>
                      <a:pt x="6" y="0"/>
                    </a:moveTo>
                    <a:cubicBezTo>
                      <a:pt x="11" y="16"/>
                      <a:pt x="6" y="35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4" name="Freeform 1113">
                <a:extLst>
                  <a:ext uri="{FF2B5EF4-FFF2-40B4-BE49-F238E27FC236}">
                    <a16:creationId xmlns:a16="http://schemas.microsoft.com/office/drawing/2014/main" id="{5E3B261C-A4B1-4017-BC48-D55C143AF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894"/>
                <a:ext cx="25" cy="115"/>
              </a:xfrm>
              <a:custGeom>
                <a:avLst/>
                <a:gdLst>
                  <a:gd name="T0" fmla="*/ 118 w 11"/>
                  <a:gd name="T1" fmla="*/ 0 h 49"/>
                  <a:gd name="T2" fmla="*/ 0 w 11"/>
                  <a:gd name="T3" fmla="*/ 63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49">
                    <a:moveTo>
                      <a:pt x="10" y="0"/>
                    </a:moveTo>
                    <a:cubicBezTo>
                      <a:pt x="11" y="17"/>
                      <a:pt x="8" y="35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5" name="Freeform 1114">
                <a:extLst>
                  <a:ext uri="{FF2B5EF4-FFF2-40B4-BE49-F238E27FC236}">
                    <a16:creationId xmlns:a16="http://schemas.microsoft.com/office/drawing/2014/main" id="{C409D505-ADC7-4085-B92D-4CE73CDF5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931"/>
                <a:ext cx="110" cy="194"/>
              </a:xfrm>
              <a:custGeom>
                <a:avLst/>
                <a:gdLst>
                  <a:gd name="T0" fmla="*/ 532 w 50"/>
                  <a:gd name="T1" fmla="*/ 0 h 82"/>
                  <a:gd name="T2" fmla="*/ 0 w 50"/>
                  <a:gd name="T3" fmla="*/ 1086 h 8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82">
                    <a:moveTo>
                      <a:pt x="50" y="0"/>
                    </a:moveTo>
                    <a:cubicBezTo>
                      <a:pt x="43" y="32"/>
                      <a:pt x="32" y="67"/>
                      <a:pt x="0" y="8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6" name="Freeform 1115">
                <a:extLst>
                  <a:ext uri="{FF2B5EF4-FFF2-40B4-BE49-F238E27FC236}">
                    <a16:creationId xmlns:a16="http://schemas.microsoft.com/office/drawing/2014/main" id="{D889FC11-FACD-4A78-AEF6-61DF1833B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993"/>
                <a:ext cx="80" cy="115"/>
              </a:xfrm>
              <a:custGeom>
                <a:avLst/>
                <a:gdLst>
                  <a:gd name="T0" fmla="*/ 396 w 36"/>
                  <a:gd name="T1" fmla="*/ 0 h 49"/>
                  <a:gd name="T2" fmla="*/ 0 w 36"/>
                  <a:gd name="T3" fmla="*/ 634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49">
                    <a:moveTo>
                      <a:pt x="36" y="0"/>
                    </a:moveTo>
                    <a:cubicBezTo>
                      <a:pt x="35" y="21"/>
                      <a:pt x="15" y="37"/>
                      <a:pt x="0" y="4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7" name="Freeform 1116">
                <a:extLst>
                  <a:ext uri="{FF2B5EF4-FFF2-40B4-BE49-F238E27FC236}">
                    <a16:creationId xmlns:a16="http://schemas.microsoft.com/office/drawing/2014/main" id="{2301B8AC-9B0C-42D3-BBC7-F5D196A97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1033"/>
                <a:ext cx="110" cy="125"/>
              </a:xfrm>
              <a:custGeom>
                <a:avLst/>
                <a:gdLst>
                  <a:gd name="T0" fmla="*/ 532 w 50"/>
                  <a:gd name="T1" fmla="*/ 0 h 53"/>
                  <a:gd name="T2" fmla="*/ 0 w 50"/>
                  <a:gd name="T3" fmla="*/ 696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0" h="53">
                    <a:moveTo>
                      <a:pt x="50" y="0"/>
                    </a:moveTo>
                    <a:cubicBezTo>
                      <a:pt x="45" y="26"/>
                      <a:pt x="22" y="43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8" name="Freeform 1117">
                <a:extLst>
                  <a:ext uri="{FF2B5EF4-FFF2-40B4-BE49-F238E27FC236}">
                    <a16:creationId xmlns:a16="http://schemas.microsoft.com/office/drawing/2014/main" id="{8A059419-4EDC-4E3B-9682-A256FBFD6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120"/>
                <a:ext cx="53" cy="54"/>
              </a:xfrm>
              <a:custGeom>
                <a:avLst/>
                <a:gdLst>
                  <a:gd name="T0" fmla="*/ 258 w 24"/>
                  <a:gd name="T1" fmla="*/ 0 h 23"/>
                  <a:gd name="T2" fmla="*/ 0 w 24"/>
                  <a:gd name="T3" fmla="*/ 29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3">
                    <a:moveTo>
                      <a:pt x="24" y="0"/>
                    </a:moveTo>
                    <a:cubicBezTo>
                      <a:pt x="21" y="12"/>
                      <a:pt x="10" y="19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9" name="Freeform 1118">
                <a:extLst>
                  <a:ext uri="{FF2B5EF4-FFF2-40B4-BE49-F238E27FC236}">
                    <a16:creationId xmlns:a16="http://schemas.microsoft.com/office/drawing/2014/main" id="{B75B6579-73B0-4A33-9795-73342005A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0" y="1169"/>
                <a:ext cx="62" cy="50"/>
              </a:xfrm>
              <a:custGeom>
                <a:avLst/>
                <a:gdLst>
                  <a:gd name="T0" fmla="*/ 303 w 28"/>
                  <a:gd name="T1" fmla="*/ 0 h 21"/>
                  <a:gd name="T2" fmla="*/ 0 w 28"/>
                  <a:gd name="T3" fmla="*/ 283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1">
                    <a:moveTo>
                      <a:pt x="28" y="0"/>
                    </a:moveTo>
                    <a:cubicBezTo>
                      <a:pt x="20" y="9"/>
                      <a:pt x="11" y="17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0" name="Freeform 1119">
                <a:extLst>
                  <a:ext uri="{FF2B5EF4-FFF2-40B4-BE49-F238E27FC236}">
                    <a16:creationId xmlns:a16="http://schemas.microsoft.com/office/drawing/2014/main" id="{FC869BAE-77A6-48E2-B02A-53DB5E42A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988"/>
                <a:ext cx="55" cy="148"/>
              </a:xfrm>
              <a:custGeom>
                <a:avLst/>
                <a:gdLst>
                  <a:gd name="T0" fmla="*/ 9 w 25"/>
                  <a:gd name="T1" fmla="*/ 0 h 63"/>
                  <a:gd name="T2" fmla="*/ 266 w 25"/>
                  <a:gd name="T3" fmla="*/ 818 h 6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63">
                    <a:moveTo>
                      <a:pt x="1" y="0"/>
                    </a:moveTo>
                    <a:cubicBezTo>
                      <a:pt x="2" y="20"/>
                      <a:pt x="0" y="57"/>
                      <a:pt x="25" y="6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1" name="Freeform 1120">
                <a:extLst>
                  <a:ext uri="{FF2B5EF4-FFF2-40B4-BE49-F238E27FC236}">
                    <a16:creationId xmlns:a16="http://schemas.microsoft.com/office/drawing/2014/main" id="{8E007AC3-4291-46E6-921D-E1944CB0E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4" y="1059"/>
                <a:ext cx="97" cy="122"/>
              </a:xfrm>
              <a:custGeom>
                <a:avLst/>
                <a:gdLst>
                  <a:gd name="T0" fmla="*/ 0 w 44"/>
                  <a:gd name="T1" fmla="*/ 0 h 52"/>
                  <a:gd name="T2" fmla="*/ 472 w 44"/>
                  <a:gd name="T3" fmla="*/ 671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52">
                    <a:moveTo>
                      <a:pt x="0" y="0"/>
                    </a:moveTo>
                    <a:cubicBezTo>
                      <a:pt x="10" y="22"/>
                      <a:pt x="20" y="43"/>
                      <a:pt x="44" y="52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2" name="Freeform 1121">
                <a:extLst>
                  <a:ext uri="{FF2B5EF4-FFF2-40B4-BE49-F238E27FC236}">
                    <a16:creationId xmlns:a16="http://schemas.microsoft.com/office/drawing/2014/main" id="{ADCB7822-2D64-4B6D-A718-C24A7909E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108"/>
                <a:ext cx="61" cy="80"/>
              </a:xfrm>
              <a:custGeom>
                <a:avLst/>
                <a:gdLst>
                  <a:gd name="T0" fmla="*/ 0 w 28"/>
                  <a:gd name="T1" fmla="*/ 0 h 34"/>
                  <a:gd name="T2" fmla="*/ 290 w 28"/>
                  <a:gd name="T3" fmla="*/ 442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34">
                    <a:moveTo>
                      <a:pt x="0" y="0"/>
                    </a:moveTo>
                    <a:cubicBezTo>
                      <a:pt x="5" y="16"/>
                      <a:pt x="11" y="28"/>
                      <a:pt x="28" y="3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3" name="Freeform 1122">
                <a:extLst>
                  <a:ext uri="{FF2B5EF4-FFF2-40B4-BE49-F238E27FC236}">
                    <a16:creationId xmlns:a16="http://schemas.microsoft.com/office/drawing/2014/main" id="{91649F05-6DB3-42D4-B72C-08BF4A04A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169"/>
                <a:ext cx="47" cy="74"/>
              </a:xfrm>
              <a:custGeom>
                <a:avLst/>
                <a:gdLst>
                  <a:gd name="T0" fmla="*/ 0 w 21"/>
                  <a:gd name="T1" fmla="*/ 0 h 31"/>
                  <a:gd name="T2" fmla="*/ 235 w 21"/>
                  <a:gd name="T3" fmla="*/ 423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1">
                    <a:moveTo>
                      <a:pt x="0" y="0"/>
                    </a:moveTo>
                    <a:cubicBezTo>
                      <a:pt x="5" y="12"/>
                      <a:pt x="11" y="23"/>
                      <a:pt x="21" y="3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4" name="Freeform 1123">
                <a:extLst>
                  <a:ext uri="{FF2B5EF4-FFF2-40B4-BE49-F238E27FC236}">
                    <a16:creationId xmlns:a16="http://schemas.microsoft.com/office/drawing/2014/main" id="{260CB9AD-5C9D-4FC7-B220-17F4A1BF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7" y="1252"/>
                <a:ext cx="51" cy="40"/>
              </a:xfrm>
              <a:custGeom>
                <a:avLst/>
                <a:gdLst>
                  <a:gd name="T0" fmla="*/ 0 w 23"/>
                  <a:gd name="T1" fmla="*/ 0 h 17"/>
                  <a:gd name="T2" fmla="*/ 251 w 23"/>
                  <a:gd name="T3" fmla="*/ 2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7">
                    <a:moveTo>
                      <a:pt x="0" y="0"/>
                    </a:moveTo>
                    <a:cubicBezTo>
                      <a:pt x="3" y="10"/>
                      <a:pt x="12" y="17"/>
                      <a:pt x="23" y="1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5" name="Freeform 1124">
                <a:extLst>
                  <a:ext uri="{FF2B5EF4-FFF2-40B4-BE49-F238E27FC236}">
                    <a16:creationId xmlns:a16="http://schemas.microsoft.com/office/drawing/2014/main" id="{D41EBDB8-E787-4858-9141-C01FC9ED7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5" y="1320"/>
                <a:ext cx="31" cy="17"/>
              </a:xfrm>
              <a:custGeom>
                <a:avLst/>
                <a:gdLst>
                  <a:gd name="T0" fmla="*/ 0 w 14"/>
                  <a:gd name="T1" fmla="*/ 0 h 7"/>
                  <a:gd name="T2" fmla="*/ 153 w 14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4" y="3"/>
                      <a:pt x="9" y="6"/>
                      <a:pt x="14" y="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6" name="Freeform 1125">
                <a:extLst>
                  <a:ext uri="{FF2B5EF4-FFF2-40B4-BE49-F238E27FC236}">
                    <a16:creationId xmlns:a16="http://schemas.microsoft.com/office/drawing/2014/main" id="{156BC3F6-096D-443D-8BD4-6B655FB7C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2" y="953"/>
                <a:ext cx="33" cy="127"/>
              </a:xfrm>
              <a:custGeom>
                <a:avLst/>
                <a:gdLst>
                  <a:gd name="T0" fmla="*/ 9 w 15"/>
                  <a:gd name="T1" fmla="*/ 0 h 54"/>
                  <a:gd name="T2" fmla="*/ 161 w 15"/>
                  <a:gd name="T3" fmla="*/ 703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54">
                    <a:moveTo>
                      <a:pt x="1" y="0"/>
                    </a:moveTo>
                    <a:cubicBezTo>
                      <a:pt x="0" y="19"/>
                      <a:pt x="4" y="38"/>
                      <a:pt x="15" y="54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7" name="Freeform 1126">
                <a:extLst>
                  <a:ext uri="{FF2B5EF4-FFF2-40B4-BE49-F238E27FC236}">
                    <a16:creationId xmlns:a16="http://schemas.microsoft.com/office/drawing/2014/main" id="{78C4981A-A90F-4E24-93B0-3749E6F2E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3412"/>
                <a:ext cx="37" cy="231"/>
              </a:xfrm>
              <a:custGeom>
                <a:avLst/>
                <a:gdLst>
                  <a:gd name="T0" fmla="*/ 176 w 17"/>
                  <a:gd name="T1" fmla="*/ 0 h 98"/>
                  <a:gd name="T2" fmla="*/ 113 w 17"/>
                  <a:gd name="T3" fmla="*/ 1285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8">
                    <a:moveTo>
                      <a:pt x="17" y="0"/>
                    </a:moveTo>
                    <a:cubicBezTo>
                      <a:pt x="6" y="31"/>
                      <a:pt x="0" y="66"/>
                      <a:pt x="11" y="98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8" name="Freeform 1127">
                <a:extLst>
                  <a:ext uri="{FF2B5EF4-FFF2-40B4-BE49-F238E27FC236}">
                    <a16:creationId xmlns:a16="http://schemas.microsoft.com/office/drawing/2014/main" id="{8F3B9C93-4520-4335-9078-4674B5A7D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3395"/>
                <a:ext cx="45" cy="182"/>
              </a:xfrm>
              <a:custGeom>
                <a:avLst/>
                <a:gdLst>
                  <a:gd name="T0" fmla="*/ 227 w 20"/>
                  <a:gd name="T1" fmla="*/ 0 h 77"/>
                  <a:gd name="T2" fmla="*/ 11 w 20"/>
                  <a:gd name="T3" fmla="*/ 1016 h 7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77">
                    <a:moveTo>
                      <a:pt x="20" y="0"/>
                    </a:moveTo>
                    <a:cubicBezTo>
                      <a:pt x="6" y="26"/>
                      <a:pt x="0" y="48"/>
                      <a:pt x="1" y="77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9" name="Freeform 1128">
                <a:extLst>
                  <a:ext uri="{FF2B5EF4-FFF2-40B4-BE49-F238E27FC236}">
                    <a16:creationId xmlns:a16="http://schemas.microsoft.com/office/drawing/2014/main" id="{D06CAFB9-53B4-417F-BFBF-EFD27F282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3393"/>
                <a:ext cx="46" cy="85"/>
              </a:xfrm>
              <a:custGeom>
                <a:avLst/>
                <a:gdLst>
                  <a:gd name="T0" fmla="*/ 221 w 21"/>
                  <a:gd name="T1" fmla="*/ 0 h 36"/>
                  <a:gd name="T2" fmla="*/ 0 w 21"/>
                  <a:gd name="T3" fmla="*/ 475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36">
                    <a:moveTo>
                      <a:pt x="21" y="0"/>
                    </a:moveTo>
                    <a:cubicBezTo>
                      <a:pt x="10" y="9"/>
                      <a:pt x="5" y="23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0" name="Freeform 1129">
                <a:extLst>
                  <a:ext uri="{FF2B5EF4-FFF2-40B4-BE49-F238E27FC236}">
                    <a16:creationId xmlns:a16="http://schemas.microsoft.com/office/drawing/2014/main" id="{87722362-98A7-4FEB-A8EB-6194C9EF4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3350"/>
                <a:ext cx="44" cy="55"/>
              </a:xfrm>
              <a:custGeom>
                <a:avLst/>
                <a:gdLst>
                  <a:gd name="T0" fmla="*/ 213 w 20"/>
                  <a:gd name="T1" fmla="*/ 0 h 23"/>
                  <a:gd name="T2" fmla="*/ 0 w 20"/>
                  <a:gd name="T3" fmla="*/ 316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3">
                    <a:moveTo>
                      <a:pt x="20" y="0"/>
                    </a:moveTo>
                    <a:cubicBezTo>
                      <a:pt x="10" y="4"/>
                      <a:pt x="3" y="13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1" name="Freeform 1130">
                <a:extLst>
                  <a:ext uri="{FF2B5EF4-FFF2-40B4-BE49-F238E27FC236}">
                    <a16:creationId xmlns:a16="http://schemas.microsoft.com/office/drawing/2014/main" id="{E78112F6-810F-4E9F-AC72-87CC6043F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426"/>
                <a:ext cx="53" cy="200"/>
              </a:xfrm>
              <a:custGeom>
                <a:avLst/>
                <a:gdLst>
                  <a:gd name="T0" fmla="*/ 0 w 24"/>
                  <a:gd name="T1" fmla="*/ 0 h 85"/>
                  <a:gd name="T2" fmla="*/ 205 w 24"/>
                  <a:gd name="T3" fmla="*/ 1108 h 8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85">
                    <a:moveTo>
                      <a:pt x="0" y="0"/>
                    </a:moveTo>
                    <a:cubicBezTo>
                      <a:pt x="24" y="18"/>
                      <a:pt x="19" y="58"/>
                      <a:pt x="19" y="8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2" name="Freeform 1131">
                <a:extLst>
                  <a:ext uri="{FF2B5EF4-FFF2-40B4-BE49-F238E27FC236}">
                    <a16:creationId xmlns:a16="http://schemas.microsoft.com/office/drawing/2014/main" id="{3D8241A0-9EFC-467C-87DA-0D5CBFE7B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3438"/>
                <a:ext cx="46" cy="176"/>
              </a:xfrm>
              <a:custGeom>
                <a:avLst/>
                <a:gdLst>
                  <a:gd name="T0" fmla="*/ 0 w 21"/>
                  <a:gd name="T1" fmla="*/ 0 h 75"/>
                  <a:gd name="T2" fmla="*/ 149 w 21"/>
                  <a:gd name="T3" fmla="*/ 969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5">
                    <a:moveTo>
                      <a:pt x="0" y="0"/>
                    </a:moveTo>
                    <a:cubicBezTo>
                      <a:pt x="19" y="17"/>
                      <a:pt x="21" y="52"/>
                      <a:pt x="14" y="7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3" name="Freeform 1132">
                <a:extLst>
                  <a:ext uri="{FF2B5EF4-FFF2-40B4-BE49-F238E27FC236}">
                    <a16:creationId xmlns:a16="http://schemas.microsoft.com/office/drawing/2014/main" id="{4A7E7B60-4D65-47A4-9650-76A95D6C4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376"/>
                <a:ext cx="56" cy="97"/>
              </a:xfrm>
              <a:custGeom>
                <a:avLst/>
                <a:gdLst>
                  <a:gd name="T0" fmla="*/ 0 w 25"/>
                  <a:gd name="T1" fmla="*/ 0 h 41"/>
                  <a:gd name="T2" fmla="*/ 260 w 25"/>
                  <a:gd name="T3" fmla="*/ 542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41">
                    <a:moveTo>
                      <a:pt x="0" y="0"/>
                    </a:moveTo>
                    <a:cubicBezTo>
                      <a:pt x="14" y="10"/>
                      <a:pt x="25" y="24"/>
                      <a:pt x="23" y="41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4" name="Freeform 1133">
                <a:extLst>
                  <a:ext uri="{FF2B5EF4-FFF2-40B4-BE49-F238E27FC236}">
                    <a16:creationId xmlns:a16="http://schemas.microsoft.com/office/drawing/2014/main" id="{3FAD7AAD-71AE-4602-BFA0-292EF8E49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306"/>
                <a:ext cx="71" cy="139"/>
              </a:xfrm>
              <a:custGeom>
                <a:avLst/>
                <a:gdLst>
                  <a:gd name="T0" fmla="*/ 0 w 32"/>
                  <a:gd name="T1" fmla="*/ 0 h 59"/>
                  <a:gd name="T2" fmla="*/ 286 w 32"/>
                  <a:gd name="T3" fmla="*/ 770 h 5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59">
                    <a:moveTo>
                      <a:pt x="0" y="0"/>
                    </a:moveTo>
                    <a:cubicBezTo>
                      <a:pt x="20" y="14"/>
                      <a:pt x="32" y="35"/>
                      <a:pt x="26" y="59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5" name="Freeform 1134">
                <a:extLst>
                  <a:ext uri="{FF2B5EF4-FFF2-40B4-BE49-F238E27FC236}">
                    <a16:creationId xmlns:a16="http://schemas.microsoft.com/office/drawing/2014/main" id="{2C331C1C-4287-4D98-8589-97AE6ED7A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3416"/>
                <a:ext cx="49" cy="177"/>
              </a:xfrm>
              <a:custGeom>
                <a:avLst/>
                <a:gdLst>
                  <a:gd name="T0" fmla="*/ 0 w 22"/>
                  <a:gd name="T1" fmla="*/ 0 h 75"/>
                  <a:gd name="T2" fmla="*/ 154 w 22"/>
                  <a:gd name="T3" fmla="*/ 986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75">
                    <a:moveTo>
                      <a:pt x="0" y="0"/>
                    </a:moveTo>
                    <a:cubicBezTo>
                      <a:pt x="18" y="16"/>
                      <a:pt x="22" y="54"/>
                      <a:pt x="14" y="75"/>
                    </a:cubicBezTo>
                  </a:path>
                </a:pathLst>
              </a:custGeom>
              <a:noFill/>
              <a:ln w="7938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6" name="Freeform 1135">
                <a:extLst>
                  <a:ext uri="{FF2B5EF4-FFF2-40B4-BE49-F238E27FC236}">
                    <a16:creationId xmlns:a16="http://schemas.microsoft.com/office/drawing/2014/main" id="{FF255525-89DA-4377-AC08-422E40213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938"/>
                <a:ext cx="38" cy="45"/>
              </a:xfrm>
              <a:custGeom>
                <a:avLst/>
                <a:gdLst>
                  <a:gd name="T0" fmla="*/ 190 w 17"/>
                  <a:gd name="T1" fmla="*/ 40 h 19"/>
                  <a:gd name="T2" fmla="*/ 65 w 17"/>
                  <a:gd name="T3" fmla="*/ 66 h 19"/>
                  <a:gd name="T4" fmla="*/ 190 w 17"/>
                  <a:gd name="T5" fmla="*/ 173 h 19"/>
                  <a:gd name="T6" fmla="*/ 0 w 17"/>
                  <a:gd name="T7" fmla="*/ 201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9">
                    <a:moveTo>
                      <a:pt x="17" y="3"/>
                    </a:moveTo>
                    <a:cubicBezTo>
                      <a:pt x="15" y="0"/>
                      <a:pt x="5" y="0"/>
                      <a:pt x="6" y="5"/>
                    </a:cubicBezTo>
                    <a:cubicBezTo>
                      <a:pt x="6" y="8"/>
                      <a:pt x="15" y="11"/>
                      <a:pt x="17" y="13"/>
                    </a:cubicBezTo>
                    <a:cubicBezTo>
                      <a:pt x="14" y="19"/>
                      <a:pt x="5" y="17"/>
                      <a:pt x="0" y="15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7" name="Freeform 1136">
                <a:extLst>
                  <a:ext uri="{FF2B5EF4-FFF2-40B4-BE49-F238E27FC236}">
                    <a16:creationId xmlns:a16="http://schemas.microsoft.com/office/drawing/2014/main" id="{57EAAD4B-9699-4E1F-958B-50D494EFA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997"/>
                <a:ext cx="51" cy="57"/>
              </a:xfrm>
              <a:custGeom>
                <a:avLst/>
                <a:gdLst>
                  <a:gd name="T0" fmla="*/ 251 w 23"/>
                  <a:gd name="T1" fmla="*/ 40 h 24"/>
                  <a:gd name="T2" fmla="*/ 98 w 23"/>
                  <a:gd name="T3" fmla="*/ 57 h 24"/>
                  <a:gd name="T4" fmla="*/ 173 w 23"/>
                  <a:gd name="T5" fmla="*/ 176 h 24"/>
                  <a:gd name="T6" fmla="*/ 0 w 23"/>
                  <a:gd name="T7" fmla="*/ 22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23" y="3"/>
                    </a:moveTo>
                    <a:cubicBezTo>
                      <a:pt x="20" y="2"/>
                      <a:pt x="12" y="0"/>
                      <a:pt x="9" y="4"/>
                    </a:cubicBezTo>
                    <a:cubicBezTo>
                      <a:pt x="6" y="10"/>
                      <a:pt x="14" y="9"/>
                      <a:pt x="16" y="13"/>
                    </a:cubicBezTo>
                    <a:cubicBezTo>
                      <a:pt x="20" y="23"/>
                      <a:pt x="5" y="24"/>
                      <a:pt x="0" y="17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8" name="Freeform 1137">
                <a:extLst>
                  <a:ext uri="{FF2B5EF4-FFF2-40B4-BE49-F238E27FC236}">
                    <a16:creationId xmlns:a16="http://schemas.microsoft.com/office/drawing/2014/main" id="{E19D9CD8-8996-4230-9E48-A1E3FAE84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037"/>
                <a:ext cx="46" cy="50"/>
              </a:xfrm>
              <a:custGeom>
                <a:avLst/>
                <a:gdLst>
                  <a:gd name="T0" fmla="*/ 221 w 21"/>
                  <a:gd name="T1" fmla="*/ 69 h 21"/>
                  <a:gd name="T2" fmla="*/ 85 w 21"/>
                  <a:gd name="T3" fmla="*/ 40 h 21"/>
                  <a:gd name="T4" fmla="*/ 105 w 21"/>
                  <a:gd name="T5" fmla="*/ 164 h 21"/>
                  <a:gd name="T6" fmla="*/ 125 w 21"/>
                  <a:gd name="T7" fmla="*/ 271 h 21"/>
                  <a:gd name="T8" fmla="*/ 20 w 21"/>
                  <a:gd name="T9" fmla="*/ 17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21" y="5"/>
                    </a:moveTo>
                    <a:cubicBezTo>
                      <a:pt x="17" y="2"/>
                      <a:pt x="12" y="0"/>
                      <a:pt x="8" y="3"/>
                    </a:cubicBezTo>
                    <a:cubicBezTo>
                      <a:pt x="0" y="9"/>
                      <a:pt x="7" y="8"/>
                      <a:pt x="10" y="12"/>
                    </a:cubicBezTo>
                    <a:cubicBezTo>
                      <a:pt x="11" y="14"/>
                      <a:pt x="21" y="16"/>
                      <a:pt x="12" y="20"/>
                    </a:cubicBezTo>
                    <a:cubicBezTo>
                      <a:pt x="8" y="21"/>
                      <a:pt x="3" y="17"/>
                      <a:pt x="2" y="13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9" name="Freeform 1138">
                <a:extLst>
                  <a:ext uri="{FF2B5EF4-FFF2-40B4-BE49-F238E27FC236}">
                    <a16:creationId xmlns:a16="http://schemas.microsoft.com/office/drawing/2014/main" id="{B069013F-277C-45C4-BCD6-77378C211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127"/>
                <a:ext cx="17" cy="19"/>
              </a:xfrm>
              <a:custGeom>
                <a:avLst/>
                <a:gdLst>
                  <a:gd name="T0" fmla="*/ 0 w 8"/>
                  <a:gd name="T1" fmla="*/ 0 h 8"/>
                  <a:gd name="T2" fmla="*/ 77 w 8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3"/>
                      <a:pt x="5" y="5"/>
                      <a:pt x="8" y="8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0" name="Freeform 1139">
                <a:extLst>
                  <a:ext uri="{FF2B5EF4-FFF2-40B4-BE49-F238E27FC236}">
                    <a16:creationId xmlns:a16="http://schemas.microsoft.com/office/drawing/2014/main" id="{BFB37628-C5BA-48D7-A681-AE3B289E8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1172"/>
                <a:ext cx="46" cy="52"/>
              </a:xfrm>
              <a:custGeom>
                <a:avLst/>
                <a:gdLst>
                  <a:gd name="T0" fmla="*/ 221 w 21"/>
                  <a:gd name="T1" fmla="*/ 50 h 22"/>
                  <a:gd name="T2" fmla="*/ 116 w 21"/>
                  <a:gd name="T3" fmla="*/ 28 h 22"/>
                  <a:gd name="T4" fmla="*/ 169 w 21"/>
                  <a:gd name="T5" fmla="*/ 184 h 22"/>
                  <a:gd name="T6" fmla="*/ 0 w 21"/>
                  <a:gd name="T7" fmla="*/ 106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22">
                    <a:moveTo>
                      <a:pt x="21" y="4"/>
                    </a:moveTo>
                    <a:cubicBezTo>
                      <a:pt x="18" y="1"/>
                      <a:pt x="15" y="0"/>
                      <a:pt x="11" y="2"/>
                    </a:cubicBezTo>
                    <a:cubicBezTo>
                      <a:pt x="12" y="6"/>
                      <a:pt x="18" y="9"/>
                      <a:pt x="16" y="14"/>
                    </a:cubicBezTo>
                    <a:cubicBezTo>
                      <a:pt x="13" y="22"/>
                      <a:pt x="1" y="13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1" name="Freeform 1140">
                <a:extLst>
                  <a:ext uri="{FF2B5EF4-FFF2-40B4-BE49-F238E27FC236}">
                    <a16:creationId xmlns:a16="http://schemas.microsoft.com/office/drawing/2014/main" id="{CEB3E1DC-AB9D-457A-8409-BAD4CB899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1" y="981"/>
                <a:ext cx="59" cy="45"/>
              </a:xfrm>
              <a:custGeom>
                <a:avLst/>
                <a:gdLst>
                  <a:gd name="T0" fmla="*/ 33 w 27"/>
                  <a:gd name="T1" fmla="*/ 135 h 19"/>
                  <a:gd name="T2" fmla="*/ 0 w 27"/>
                  <a:gd name="T3" fmla="*/ 2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9">
                    <a:moveTo>
                      <a:pt x="3" y="10"/>
                    </a:moveTo>
                    <a:cubicBezTo>
                      <a:pt x="12" y="19"/>
                      <a:pt x="27" y="0"/>
                      <a:pt x="0" y="2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2" name="Freeform 1141">
                <a:extLst>
                  <a:ext uri="{FF2B5EF4-FFF2-40B4-BE49-F238E27FC236}">
                    <a16:creationId xmlns:a16="http://schemas.microsoft.com/office/drawing/2014/main" id="{F1649D11-2AF3-4FE7-ADE7-BB46FC6F2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2" y="896"/>
                <a:ext cx="48" cy="42"/>
              </a:xfrm>
              <a:custGeom>
                <a:avLst/>
                <a:gdLst>
                  <a:gd name="T0" fmla="*/ 177 w 22"/>
                  <a:gd name="T1" fmla="*/ 65 h 18"/>
                  <a:gd name="T2" fmla="*/ 229 w 22"/>
                  <a:gd name="T3" fmla="*/ 20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8">
                    <a:moveTo>
                      <a:pt x="17" y="5"/>
                    </a:moveTo>
                    <a:cubicBezTo>
                      <a:pt x="0" y="0"/>
                      <a:pt x="1" y="18"/>
                      <a:pt x="22" y="16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3" name="Freeform 1142">
                <a:extLst>
                  <a:ext uri="{FF2B5EF4-FFF2-40B4-BE49-F238E27FC236}">
                    <a16:creationId xmlns:a16="http://schemas.microsoft.com/office/drawing/2014/main" id="{29B1CF5D-E7E6-4D83-9259-62D11E039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898"/>
                <a:ext cx="31" cy="14"/>
              </a:xfrm>
              <a:custGeom>
                <a:avLst/>
                <a:gdLst>
                  <a:gd name="T0" fmla="*/ 0 w 14"/>
                  <a:gd name="T1" fmla="*/ 77 h 6"/>
                  <a:gd name="T2" fmla="*/ 153 w 14"/>
                  <a:gd name="T3" fmla="*/ 3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6">
                    <a:moveTo>
                      <a:pt x="0" y="6"/>
                    </a:moveTo>
                    <a:cubicBezTo>
                      <a:pt x="3" y="3"/>
                      <a:pt x="11" y="0"/>
                      <a:pt x="14" y="3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4" name="Freeform 1143">
                <a:extLst>
                  <a:ext uri="{FF2B5EF4-FFF2-40B4-BE49-F238E27FC236}">
                    <a16:creationId xmlns:a16="http://schemas.microsoft.com/office/drawing/2014/main" id="{017345BA-EC39-421C-AE38-23F0D9E21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953"/>
                <a:ext cx="38" cy="35"/>
              </a:xfrm>
              <a:custGeom>
                <a:avLst/>
                <a:gdLst>
                  <a:gd name="T0" fmla="*/ 9 w 17"/>
                  <a:gd name="T1" fmla="*/ 142 h 15"/>
                  <a:gd name="T2" fmla="*/ 190 w 17"/>
                  <a:gd name="T3" fmla="*/ 77 h 15"/>
                  <a:gd name="T4" fmla="*/ 0 w 17"/>
                  <a:gd name="T5" fmla="*/ 1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5">
                    <a:moveTo>
                      <a:pt x="1" y="11"/>
                    </a:moveTo>
                    <a:cubicBezTo>
                      <a:pt x="7" y="15"/>
                      <a:pt x="13" y="11"/>
                      <a:pt x="17" y="6"/>
                    </a:cubicBezTo>
                    <a:cubicBezTo>
                      <a:pt x="15" y="0"/>
                      <a:pt x="5" y="0"/>
                      <a:pt x="0" y="1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5" name="Freeform 1144">
                <a:extLst>
                  <a:ext uri="{FF2B5EF4-FFF2-40B4-BE49-F238E27FC236}">
                    <a16:creationId xmlns:a16="http://schemas.microsoft.com/office/drawing/2014/main" id="{131A448C-414D-4B59-B608-615B6A933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967"/>
                <a:ext cx="62" cy="70"/>
              </a:xfrm>
              <a:custGeom>
                <a:avLst/>
                <a:gdLst>
                  <a:gd name="T0" fmla="*/ 9 w 28"/>
                  <a:gd name="T1" fmla="*/ 306 h 30"/>
                  <a:gd name="T2" fmla="*/ 197 w 28"/>
                  <a:gd name="T3" fmla="*/ 294 h 30"/>
                  <a:gd name="T4" fmla="*/ 0 w 28"/>
                  <a:gd name="T5" fmla="*/ 152 h 30"/>
                  <a:gd name="T6" fmla="*/ 303 w 28"/>
                  <a:gd name="T7" fmla="*/ 7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0">
                    <a:moveTo>
                      <a:pt x="1" y="24"/>
                    </a:moveTo>
                    <a:cubicBezTo>
                      <a:pt x="4" y="27"/>
                      <a:pt x="15" y="30"/>
                      <a:pt x="18" y="23"/>
                    </a:cubicBezTo>
                    <a:cubicBezTo>
                      <a:pt x="21" y="13"/>
                      <a:pt x="5" y="13"/>
                      <a:pt x="0" y="12"/>
                    </a:cubicBezTo>
                    <a:cubicBezTo>
                      <a:pt x="2" y="0"/>
                      <a:pt x="21" y="8"/>
                      <a:pt x="28" y="6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6" name="Freeform 1145">
                <a:extLst>
                  <a:ext uri="{FF2B5EF4-FFF2-40B4-BE49-F238E27FC236}">
                    <a16:creationId xmlns:a16="http://schemas.microsoft.com/office/drawing/2014/main" id="{F7267CEA-0842-4B35-9746-8A5DCE74E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967"/>
                <a:ext cx="46" cy="37"/>
              </a:xfrm>
              <a:custGeom>
                <a:avLst/>
                <a:gdLst>
                  <a:gd name="T0" fmla="*/ 0 w 21"/>
                  <a:gd name="T1" fmla="*/ 199 h 16"/>
                  <a:gd name="T2" fmla="*/ 202 w 21"/>
                  <a:gd name="T3" fmla="*/ 102 h 16"/>
                  <a:gd name="T4" fmla="*/ 0 w 21"/>
                  <a:gd name="T5" fmla="*/ 37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5" y="16"/>
                      <a:pt x="18" y="15"/>
                      <a:pt x="19" y="8"/>
                    </a:cubicBezTo>
                    <a:cubicBezTo>
                      <a:pt x="21" y="0"/>
                      <a:pt x="4" y="2"/>
                      <a:pt x="0" y="3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7" name="Freeform 1146">
                <a:extLst>
                  <a:ext uri="{FF2B5EF4-FFF2-40B4-BE49-F238E27FC236}">
                    <a16:creationId xmlns:a16="http://schemas.microsoft.com/office/drawing/2014/main" id="{F9742DDF-645C-4FE2-A940-0FF01C41F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004"/>
                <a:ext cx="42" cy="33"/>
              </a:xfrm>
              <a:custGeom>
                <a:avLst/>
                <a:gdLst>
                  <a:gd name="T0" fmla="*/ 9 w 19"/>
                  <a:gd name="T1" fmla="*/ 184 h 14"/>
                  <a:gd name="T2" fmla="*/ 206 w 19"/>
                  <a:gd name="T3" fmla="*/ 118 h 14"/>
                  <a:gd name="T4" fmla="*/ 0 w 19"/>
                  <a:gd name="T5" fmla="*/ 2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4">
                    <a:moveTo>
                      <a:pt x="1" y="14"/>
                    </a:moveTo>
                    <a:cubicBezTo>
                      <a:pt x="6" y="14"/>
                      <a:pt x="15" y="14"/>
                      <a:pt x="19" y="9"/>
                    </a:cubicBezTo>
                    <a:cubicBezTo>
                      <a:pt x="16" y="3"/>
                      <a:pt x="7" y="0"/>
                      <a:pt x="0" y="2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8" name="Freeform 1147">
                <a:extLst>
                  <a:ext uri="{FF2B5EF4-FFF2-40B4-BE49-F238E27FC236}">
                    <a16:creationId xmlns:a16="http://schemas.microsoft.com/office/drawing/2014/main" id="{61CE0FFA-C5CD-41FE-9976-16B4D715D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986"/>
                <a:ext cx="53" cy="61"/>
              </a:xfrm>
              <a:custGeom>
                <a:avLst/>
                <a:gdLst>
                  <a:gd name="T0" fmla="*/ 150 w 24"/>
                  <a:gd name="T1" fmla="*/ 336 h 26"/>
                  <a:gd name="T2" fmla="*/ 258 w 24"/>
                  <a:gd name="T3" fmla="*/ 171 h 26"/>
                  <a:gd name="T4" fmla="*/ 44 w 24"/>
                  <a:gd name="T5" fmla="*/ 221 h 26"/>
                  <a:gd name="T6" fmla="*/ 205 w 24"/>
                  <a:gd name="T7" fmla="*/ 38 h 26"/>
                  <a:gd name="T8" fmla="*/ 0 w 24"/>
                  <a:gd name="T9" fmla="*/ 106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6">
                    <a:moveTo>
                      <a:pt x="14" y="26"/>
                    </a:moveTo>
                    <a:cubicBezTo>
                      <a:pt x="17" y="21"/>
                      <a:pt x="24" y="18"/>
                      <a:pt x="24" y="13"/>
                    </a:cubicBezTo>
                    <a:cubicBezTo>
                      <a:pt x="18" y="10"/>
                      <a:pt x="11" y="17"/>
                      <a:pt x="4" y="17"/>
                    </a:cubicBezTo>
                    <a:cubicBezTo>
                      <a:pt x="9" y="13"/>
                      <a:pt x="16" y="9"/>
                      <a:pt x="19" y="3"/>
                    </a:cubicBezTo>
                    <a:cubicBezTo>
                      <a:pt x="13" y="0"/>
                      <a:pt x="5" y="4"/>
                      <a:pt x="0" y="8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9" name="Freeform 1148">
                <a:extLst>
                  <a:ext uri="{FF2B5EF4-FFF2-40B4-BE49-F238E27FC236}">
                    <a16:creationId xmlns:a16="http://schemas.microsoft.com/office/drawing/2014/main" id="{7D6A2660-59EF-4D2E-B22B-E44DF6116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016"/>
                <a:ext cx="44" cy="54"/>
              </a:xfrm>
              <a:custGeom>
                <a:avLst/>
                <a:gdLst>
                  <a:gd name="T0" fmla="*/ 73 w 20"/>
                  <a:gd name="T1" fmla="*/ 286 h 23"/>
                  <a:gd name="T2" fmla="*/ 202 w 20"/>
                  <a:gd name="T3" fmla="*/ 171 h 23"/>
                  <a:gd name="T4" fmla="*/ 0 w 20"/>
                  <a:gd name="T5" fmla="*/ 209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3">
                    <a:moveTo>
                      <a:pt x="7" y="22"/>
                    </a:moveTo>
                    <a:cubicBezTo>
                      <a:pt x="11" y="23"/>
                      <a:pt x="19" y="18"/>
                      <a:pt x="19" y="13"/>
                    </a:cubicBezTo>
                    <a:cubicBezTo>
                      <a:pt x="20" y="0"/>
                      <a:pt x="4" y="12"/>
                      <a:pt x="0" y="16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0" name="Freeform 1149">
                <a:extLst>
                  <a:ext uri="{FF2B5EF4-FFF2-40B4-BE49-F238E27FC236}">
                    <a16:creationId xmlns:a16="http://schemas.microsoft.com/office/drawing/2014/main" id="{6887404B-7426-4851-9CCF-F68437434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1030"/>
                <a:ext cx="55" cy="50"/>
              </a:xfrm>
              <a:custGeom>
                <a:avLst/>
                <a:gdLst>
                  <a:gd name="T0" fmla="*/ 106 w 25"/>
                  <a:gd name="T1" fmla="*/ 283 h 21"/>
                  <a:gd name="T2" fmla="*/ 266 w 25"/>
                  <a:gd name="T3" fmla="*/ 107 h 21"/>
                  <a:gd name="T4" fmla="*/ 0 w 25"/>
                  <a:gd name="T5" fmla="*/ 243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10" y="21"/>
                    </a:moveTo>
                    <a:cubicBezTo>
                      <a:pt x="15" y="18"/>
                      <a:pt x="22" y="13"/>
                      <a:pt x="25" y="8"/>
                    </a:cubicBezTo>
                    <a:cubicBezTo>
                      <a:pt x="18" y="0"/>
                      <a:pt x="4" y="13"/>
                      <a:pt x="0" y="18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1" name="Freeform 1150">
                <a:extLst>
                  <a:ext uri="{FF2B5EF4-FFF2-40B4-BE49-F238E27FC236}">
                    <a16:creationId xmlns:a16="http://schemas.microsoft.com/office/drawing/2014/main" id="{2F3DB918-4CAC-4B15-A95B-F266F6C81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106"/>
                <a:ext cx="40" cy="35"/>
              </a:xfrm>
              <a:custGeom>
                <a:avLst/>
                <a:gdLst>
                  <a:gd name="T0" fmla="*/ 109 w 18"/>
                  <a:gd name="T1" fmla="*/ 191 h 15"/>
                  <a:gd name="T2" fmla="*/ 153 w 18"/>
                  <a:gd name="T3" fmla="*/ 0 h 15"/>
                  <a:gd name="T4" fmla="*/ 0 w 18"/>
                  <a:gd name="T5" fmla="*/ 142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5">
                    <a:moveTo>
                      <a:pt x="10" y="15"/>
                    </a:moveTo>
                    <a:cubicBezTo>
                      <a:pt x="14" y="11"/>
                      <a:pt x="18" y="5"/>
                      <a:pt x="14" y="0"/>
                    </a:cubicBezTo>
                    <a:cubicBezTo>
                      <a:pt x="8" y="2"/>
                      <a:pt x="3" y="6"/>
                      <a:pt x="0" y="11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2" name="Freeform 1151">
                <a:extLst>
                  <a:ext uri="{FF2B5EF4-FFF2-40B4-BE49-F238E27FC236}">
                    <a16:creationId xmlns:a16="http://schemas.microsoft.com/office/drawing/2014/main" id="{6A7D9B7D-3D2C-483C-ACBF-4A79150A5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1141"/>
                <a:ext cx="58" cy="47"/>
              </a:xfrm>
              <a:custGeom>
                <a:avLst/>
                <a:gdLst>
                  <a:gd name="T0" fmla="*/ 210 w 26"/>
                  <a:gd name="T1" fmla="*/ 259 h 20"/>
                  <a:gd name="T2" fmla="*/ 288 w 26"/>
                  <a:gd name="T3" fmla="*/ 132 h 20"/>
                  <a:gd name="T4" fmla="*/ 109 w 26"/>
                  <a:gd name="T5" fmla="*/ 172 h 20"/>
                  <a:gd name="T6" fmla="*/ 154 w 26"/>
                  <a:gd name="T7" fmla="*/ 0 h 20"/>
                  <a:gd name="T8" fmla="*/ 0 w 26"/>
                  <a:gd name="T9" fmla="*/ 172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0">
                    <a:moveTo>
                      <a:pt x="19" y="20"/>
                    </a:moveTo>
                    <a:cubicBezTo>
                      <a:pt x="22" y="17"/>
                      <a:pt x="25" y="14"/>
                      <a:pt x="26" y="10"/>
                    </a:cubicBezTo>
                    <a:cubicBezTo>
                      <a:pt x="21" y="6"/>
                      <a:pt x="15" y="9"/>
                      <a:pt x="10" y="13"/>
                    </a:cubicBezTo>
                    <a:cubicBezTo>
                      <a:pt x="11" y="8"/>
                      <a:pt x="15" y="5"/>
                      <a:pt x="14" y="0"/>
                    </a:cubicBezTo>
                    <a:cubicBezTo>
                      <a:pt x="8" y="2"/>
                      <a:pt x="3" y="9"/>
                      <a:pt x="0" y="13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3" name="Freeform 1152">
                <a:extLst>
                  <a:ext uri="{FF2B5EF4-FFF2-40B4-BE49-F238E27FC236}">
                    <a16:creationId xmlns:a16="http://schemas.microsoft.com/office/drawing/2014/main" id="{19042145-DD4B-4BB1-BFDF-47F7093EA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9" y="1174"/>
                <a:ext cx="36" cy="40"/>
              </a:xfrm>
              <a:custGeom>
                <a:avLst/>
                <a:gdLst>
                  <a:gd name="T0" fmla="*/ 182 w 16"/>
                  <a:gd name="T1" fmla="*/ 0 h 17"/>
                  <a:gd name="T2" fmla="*/ 0 w 16"/>
                  <a:gd name="T3" fmla="*/ 2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9" y="1"/>
                      <a:pt x="3" y="11"/>
                      <a:pt x="0" y="17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4" name="Freeform 1153">
                <a:extLst>
                  <a:ext uri="{FF2B5EF4-FFF2-40B4-BE49-F238E27FC236}">
                    <a16:creationId xmlns:a16="http://schemas.microsoft.com/office/drawing/2014/main" id="{2BEE1EED-596C-43F8-88EC-1E98A93EA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1219"/>
                <a:ext cx="22" cy="33"/>
              </a:xfrm>
              <a:custGeom>
                <a:avLst/>
                <a:gdLst>
                  <a:gd name="T0" fmla="*/ 0 w 10"/>
                  <a:gd name="T1" fmla="*/ 184 h 14"/>
                  <a:gd name="T2" fmla="*/ 106 w 10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">
                    <a:moveTo>
                      <a:pt x="0" y="14"/>
                    </a:moveTo>
                    <a:cubicBezTo>
                      <a:pt x="3" y="9"/>
                      <a:pt x="5" y="4"/>
                      <a:pt x="10" y="0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5" name="Freeform 1154">
                <a:extLst>
                  <a:ext uri="{FF2B5EF4-FFF2-40B4-BE49-F238E27FC236}">
                    <a16:creationId xmlns:a16="http://schemas.microsoft.com/office/drawing/2014/main" id="{EB887CA8-87D2-4B51-A8E4-8D0A1470D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2" y="1276"/>
                <a:ext cx="13" cy="25"/>
              </a:xfrm>
              <a:custGeom>
                <a:avLst/>
                <a:gdLst>
                  <a:gd name="T0" fmla="*/ 0 w 6"/>
                  <a:gd name="T1" fmla="*/ 130 h 11"/>
                  <a:gd name="T2" fmla="*/ 61 w 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0" y="11"/>
                    </a:moveTo>
                    <a:cubicBezTo>
                      <a:pt x="0" y="7"/>
                      <a:pt x="3" y="2"/>
                      <a:pt x="6" y="0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6" name="Freeform 1155">
                <a:extLst>
                  <a:ext uri="{FF2B5EF4-FFF2-40B4-BE49-F238E27FC236}">
                    <a16:creationId xmlns:a16="http://schemas.microsoft.com/office/drawing/2014/main" id="{44771AD1-F708-4C6E-978E-662D8DC1B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5" y="1318"/>
                <a:ext cx="15" cy="26"/>
              </a:xfrm>
              <a:custGeom>
                <a:avLst/>
                <a:gdLst>
                  <a:gd name="T0" fmla="*/ 0 w 7"/>
                  <a:gd name="T1" fmla="*/ 144 h 11"/>
                  <a:gd name="T2" fmla="*/ 69 w 7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1">
                    <a:moveTo>
                      <a:pt x="0" y="11"/>
                    </a:moveTo>
                    <a:cubicBezTo>
                      <a:pt x="3" y="7"/>
                      <a:pt x="5" y="4"/>
                      <a:pt x="7" y="0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7" name="Freeform 1156">
                <a:extLst>
                  <a:ext uri="{FF2B5EF4-FFF2-40B4-BE49-F238E27FC236}">
                    <a16:creationId xmlns:a16="http://schemas.microsoft.com/office/drawing/2014/main" id="{B87F0CC9-5348-4DD0-B58F-DF64EB567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3478"/>
                <a:ext cx="53" cy="68"/>
              </a:xfrm>
              <a:custGeom>
                <a:avLst/>
                <a:gdLst>
                  <a:gd name="T0" fmla="*/ 225 w 24"/>
                  <a:gd name="T1" fmla="*/ 38 h 29"/>
                  <a:gd name="T2" fmla="*/ 64 w 24"/>
                  <a:gd name="T3" fmla="*/ 66 h 29"/>
                  <a:gd name="T4" fmla="*/ 133 w 24"/>
                  <a:gd name="T5" fmla="*/ 181 h 29"/>
                  <a:gd name="T6" fmla="*/ 250 w 24"/>
                  <a:gd name="T7" fmla="*/ 286 h 29"/>
                  <a:gd name="T8" fmla="*/ 9 w 24"/>
                  <a:gd name="T9" fmla="*/ 363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29">
                    <a:moveTo>
                      <a:pt x="21" y="3"/>
                    </a:moveTo>
                    <a:cubicBezTo>
                      <a:pt x="16" y="0"/>
                      <a:pt x="9" y="1"/>
                      <a:pt x="6" y="5"/>
                    </a:cubicBezTo>
                    <a:cubicBezTo>
                      <a:pt x="0" y="12"/>
                      <a:pt x="6" y="12"/>
                      <a:pt x="12" y="14"/>
                    </a:cubicBezTo>
                    <a:cubicBezTo>
                      <a:pt x="17" y="16"/>
                      <a:pt x="24" y="14"/>
                      <a:pt x="23" y="22"/>
                    </a:cubicBezTo>
                    <a:cubicBezTo>
                      <a:pt x="21" y="28"/>
                      <a:pt x="5" y="29"/>
                      <a:pt x="1" y="28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8" name="Freeform 1157">
                <a:extLst>
                  <a:ext uri="{FF2B5EF4-FFF2-40B4-BE49-F238E27FC236}">
                    <a16:creationId xmlns:a16="http://schemas.microsoft.com/office/drawing/2014/main" id="{D91F223B-A8D0-46FC-8D48-240D8DBAC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3445"/>
                <a:ext cx="44" cy="33"/>
              </a:xfrm>
              <a:custGeom>
                <a:avLst/>
                <a:gdLst>
                  <a:gd name="T0" fmla="*/ 0 w 20"/>
                  <a:gd name="T1" fmla="*/ 134 h 14"/>
                  <a:gd name="T2" fmla="*/ 9 w 20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4">
                    <a:moveTo>
                      <a:pt x="0" y="10"/>
                    </a:moveTo>
                    <a:cubicBezTo>
                      <a:pt x="20" y="14"/>
                      <a:pt x="20" y="1"/>
                      <a:pt x="1" y="0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9" name="Freeform 1158">
                <a:extLst>
                  <a:ext uri="{FF2B5EF4-FFF2-40B4-BE49-F238E27FC236}">
                    <a16:creationId xmlns:a16="http://schemas.microsoft.com/office/drawing/2014/main" id="{F1075E7B-D8F7-4492-BC50-F3086B58A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5" y="3386"/>
                <a:ext cx="31" cy="16"/>
              </a:xfrm>
              <a:custGeom>
                <a:avLst/>
                <a:gdLst>
                  <a:gd name="T0" fmla="*/ 0 w 14"/>
                  <a:gd name="T1" fmla="*/ 0 h 7"/>
                  <a:gd name="T2" fmla="*/ 153 w 14"/>
                  <a:gd name="T3" fmla="*/ 85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">
                    <a:moveTo>
                      <a:pt x="0" y="0"/>
                    </a:moveTo>
                    <a:cubicBezTo>
                      <a:pt x="4" y="2"/>
                      <a:pt x="9" y="5"/>
                      <a:pt x="14" y="7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0" name="Freeform 1159">
                <a:extLst>
                  <a:ext uri="{FF2B5EF4-FFF2-40B4-BE49-F238E27FC236}">
                    <a16:creationId xmlns:a16="http://schemas.microsoft.com/office/drawing/2014/main" id="{6A9D15E3-961D-4304-A1F2-1B91E7BBC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3487"/>
                <a:ext cx="53" cy="45"/>
              </a:xfrm>
              <a:custGeom>
                <a:avLst/>
                <a:gdLst>
                  <a:gd name="T0" fmla="*/ 186 w 24"/>
                  <a:gd name="T1" fmla="*/ 40 h 19"/>
                  <a:gd name="T2" fmla="*/ 0 w 24"/>
                  <a:gd name="T3" fmla="*/ 185 h 19"/>
                  <a:gd name="T4" fmla="*/ 258 w 24"/>
                  <a:gd name="T5" fmla="*/ 15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9">
                    <a:moveTo>
                      <a:pt x="17" y="3"/>
                    </a:moveTo>
                    <a:cubicBezTo>
                      <a:pt x="10" y="0"/>
                      <a:pt x="2" y="7"/>
                      <a:pt x="0" y="14"/>
                    </a:cubicBezTo>
                    <a:cubicBezTo>
                      <a:pt x="5" y="19"/>
                      <a:pt x="17" y="12"/>
                      <a:pt x="24" y="12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1" name="Freeform 1160">
                <a:extLst>
                  <a:ext uri="{FF2B5EF4-FFF2-40B4-BE49-F238E27FC236}">
                    <a16:creationId xmlns:a16="http://schemas.microsoft.com/office/drawing/2014/main" id="{8D2E7191-459E-4917-AD33-FE4636FD9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3324"/>
                <a:ext cx="70" cy="57"/>
              </a:xfrm>
              <a:custGeom>
                <a:avLst/>
                <a:gdLst>
                  <a:gd name="T0" fmla="*/ 210 w 32"/>
                  <a:gd name="T1" fmla="*/ 0 h 24"/>
                  <a:gd name="T2" fmla="*/ 53 w 32"/>
                  <a:gd name="T3" fmla="*/ 214 h 24"/>
                  <a:gd name="T4" fmla="*/ 335 w 32"/>
                  <a:gd name="T5" fmla="*/ 29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4">
                    <a:moveTo>
                      <a:pt x="20" y="0"/>
                    </a:moveTo>
                    <a:cubicBezTo>
                      <a:pt x="15" y="1"/>
                      <a:pt x="0" y="8"/>
                      <a:pt x="5" y="16"/>
                    </a:cubicBezTo>
                    <a:cubicBezTo>
                      <a:pt x="11" y="24"/>
                      <a:pt x="29" y="7"/>
                      <a:pt x="32" y="2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2" name="Freeform 1161">
                <a:extLst>
                  <a:ext uri="{FF2B5EF4-FFF2-40B4-BE49-F238E27FC236}">
                    <a16:creationId xmlns:a16="http://schemas.microsoft.com/office/drawing/2014/main" id="{374227DF-EC01-4C23-9702-2645A4B0A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0" y="3388"/>
                <a:ext cx="44" cy="36"/>
              </a:xfrm>
              <a:custGeom>
                <a:avLst/>
                <a:gdLst>
                  <a:gd name="T0" fmla="*/ 117 w 20"/>
                  <a:gd name="T1" fmla="*/ 0 h 15"/>
                  <a:gd name="T2" fmla="*/ 0 w 20"/>
                  <a:gd name="T3" fmla="*/ 168 h 15"/>
                  <a:gd name="T4" fmla="*/ 213 w 20"/>
                  <a:gd name="T5" fmla="*/ 58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5">
                    <a:moveTo>
                      <a:pt x="11" y="0"/>
                    </a:moveTo>
                    <a:cubicBezTo>
                      <a:pt x="6" y="3"/>
                      <a:pt x="0" y="6"/>
                      <a:pt x="0" y="12"/>
                    </a:cubicBezTo>
                    <a:cubicBezTo>
                      <a:pt x="7" y="15"/>
                      <a:pt x="15" y="9"/>
                      <a:pt x="20" y="4"/>
                    </a:cubicBezTo>
                  </a:path>
                </a:pathLst>
              </a:custGeom>
              <a:noFill/>
              <a:ln w="14288" cap="rnd">
                <a:solidFill>
                  <a:srgbClr val="F5CF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3" name="Freeform 1162">
                <a:extLst>
                  <a:ext uri="{FF2B5EF4-FFF2-40B4-BE49-F238E27FC236}">
                    <a16:creationId xmlns:a16="http://schemas.microsoft.com/office/drawing/2014/main" id="{430443BC-C91F-4AF6-B4A3-9A94D0B3F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308"/>
                <a:ext cx="24" cy="19"/>
              </a:xfrm>
              <a:custGeom>
                <a:avLst/>
                <a:gdLst>
                  <a:gd name="T0" fmla="*/ 0 w 11"/>
                  <a:gd name="T1" fmla="*/ 107 h 8"/>
                  <a:gd name="T2" fmla="*/ 113 w 1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0" y="8"/>
                    </a:moveTo>
                    <a:cubicBezTo>
                      <a:pt x="4" y="5"/>
                      <a:pt x="8" y="2"/>
                      <a:pt x="11" y="0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4" name="Freeform 1163">
                <a:extLst>
                  <a:ext uri="{FF2B5EF4-FFF2-40B4-BE49-F238E27FC236}">
                    <a16:creationId xmlns:a16="http://schemas.microsoft.com/office/drawing/2014/main" id="{34A25608-EBBA-4E4E-91C9-59974F94D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09"/>
                <a:ext cx="26" cy="22"/>
              </a:xfrm>
              <a:custGeom>
                <a:avLst/>
                <a:gdLst>
                  <a:gd name="T0" fmla="*/ 0 w 12"/>
                  <a:gd name="T1" fmla="*/ 132 h 9"/>
                  <a:gd name="T2" fmla="*/ 121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9"/>
                    </a:moveTo>
                    <a:cubicBezTo>
                      <a:pt x="5" y="7"/>
                      <a:pt x="9" y="3"/>
                      <a:pt x="12" y="0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5" name="Freeform 1164">
                <a:extLst>
                  <a:ext uri="{FF2B5EF4-FFF2-40B4-BE49-F238E27FC236}">
                    <a16:creationId xmlns:a16="http://schemas.microsoft.com/office/drawing/2014/main" id="{C3D69FEF-2DFF-428F-B2B1-46263417C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5" y="3421"/>
                <a:ext cx="42" cy="57"/>
              </a:xfrm>
              <a:custGeom>
                <a:avLst/>
                <a:gdLst>
                  <a:gd name="T0" fmla="*/ 0 w 19"/>
                  <a:gd name="T1" fmla="*/ 176 h 24"/>
                  <a:gd name="T2" fmla="*/ 44 w 19"/>
                  <a:gd name="T3" fmla="*/ 271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0" y="13"/>
                    </a:moveTo>
                    <a:cubicBezTo>
                      <a:pt x="17" y="0"/>
                      <a:pt x="19" y="24"/>
                      <a:pt x="4" y="20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6" name="Freeform 1165">
                <a:extLst>
                  <a:ext uri="{FF2B5EF4-FFF2-40B4-BE49-F238E27FC236}">
                    <a16:creationId xmlns:a16="http://schemas.microsoft.com/office/drawing/2014/main" id="{04597658-95D9-45AE-BA40-A21E742AD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3454"/>
                <a:ext cx="33" cy="14"/>
              </a:xfrm>
              <a:custGeom>
                <a:avLst/>
                <a:gdLst>
                  <a:gd name="T0" fmla="*/ 0 w 15"/>
                  <a:gd name="T1" fmla="*/ 77 h 6"/>
                  <a:gd name="T2" fmla="*/ 161 w 1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6">
                    <a:moveTo>
                      <a:pt x="0" y="6"/>
                    </a:moveTo>
                    <a:cubicBezTo>
                      <a:pt x="5" y="4"/>
                      <a:pt x="9" y="1"/>
                      <a:pt x="15" y="0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7" name="Freeform 1166">
                <a:extLst>
                  <a:ext uri="{FF2B5EF4-FFF2-40B4-BE49-F238E27FC236}">
                    <a16:creationId xmlns:a16="http://schemas.microsoft.com/office/drawing/2014/main" id="{F905E1F5-4F46-41F3-B8D8-0786467E7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3440"/>
                <a:ext cx="56" cy="28"/>
              </a:xfrm>
              <a:custGeom>
                <a:avLst/>
                <a:gdLst>
                  <a:gd name="T0" fmla="*/ 280 w 25"/>
                  <a:gd name="T1" fmla="*/ 37 h 12"/>
                  <a:gd name="T2" fmla="*/ 125 w 25"/>
                  <a:gd name="T3" fmla="*/ 28 h 12"/>
                  <a:gd name="T4" fmla="*/ 280 w 25"/>
                  <a:gd name="T5" fmla="*/ 152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2">
                    <a:moveTo>
                      <a:pt x="25" y="3"/>
                    </a:moveTo>
                    <a:cubicBezTo>
                      <a:pt x="22" y="2"/>
                      <a:pt x="13" y="0"/>
                      <a:pt x="11" y="2"/>
                    </a:cubicBezTo>
                    <a:cubicBezTo>
                      <a:pt x="0" y="9"/>
                      <a:pt x="22" y="11"/>
                      <a:pt x="25" y="12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8" name="Freeform 1167">
                <a:extLst>
                  <a:ext uri="{FF2B5EF4-FFF2-40B4-BE49-F238E27FC236}">
                    <a16:creationId xmlns:a16="http://schemas.microsoft.com/office/drawing/2014/main" id="{DB8AF30F-34FD-46C8-BC71-2276E1BE5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3390"/>
                <a:ext cx="62" cy="48"/>
              </a:xfrm>
              <a:custGeom>
                <a:avLst/>
                <a:gdLst>
                  <a:gd name="T0" fmla="*/ 259 w 28"/>
                  <a:gd name="T1" fmla="*/ 149 h 20"/>
                  <a:gd name="T2" fmla="*/ 303 w 28"/>
                  <a:gd name="T3" fmla="*/ 26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0">
                    <a:moveTo>
                      <a:pt x="24" y="11"/>
                    </a:moveTo>
                    <a:cubicBezTo>
                      <a:pt x="16" y="0"/>
                      <a:pt x="0" y="20"/>
                      <a:pt x="28" y="19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9" name="Freeform 1168">
                <a:extLst>
                  <a:ext uri="{FF2B5EF4-FFF2-40B4-BE49-F238E27FC236}">
                    <a16:creationId xmlns:a16="http://schemas.microsoft.com/office/drawing/2014/main" id="{C7EF2502-90F2-4ED5-AF60-41215C13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3388"/>
                <a:ext cx="25" cy="24"/>
              </a:xfrm>
              <a:custGeom>
                <a:avLst/>
                <a:gdLst>
                  <a:gd name="T0" fmla="*/ 36 w 11"/>
                  <a:gd name="T1" fmla="*/ 0 h 10"/>
                  <a:gd name="T2" fmla="*/ 130 w 11"/>
                  <a:gd name="T3" fmla="*/ 12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cubicBezTo>
                      <a:pt x="0" y="6"/>
                      <a:pt x="6" y="10"/>
                      <a:pt x="11" y="9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0" name="Freeform 1169">
                <a:extLst>
                  <a:ext uri="{FF2B5EF4-FFF2-40B4-BE49-F238E27FC236}">
                    <a16:creationId xmlns:a16="http://schemas.microsoft.com/office/drawing/2014/main" id="{C1967956-B0F3-42A2-8038-A63C5B49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5" y="3348"/>
                <a:ext cx="25" cy="14"/>
              </a:xfrm>
              <a:custGeom>
                <a:avLst/>
                <a:gdLst>
                  <a:gd name="T0" fmla="*/ 0 w 11"/>
                  <a:gd name="T1" fmla="*/ 0 h 6"/>
                  <a:gd name="T2" fmla="*/ 130 w 11"/>
                  <a:gd name="T3" fmla="*/ 6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2" y="5"/>
                      <a:pt x="6" y="6"/>
                      <a:pt x="11" y="5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1" name="Freeform 1170">
                <a:extLst>
                  <a:ext uri="{FF2B5EF4-FFF2-40B4-BE49-F238E27FC236}">
                    <a16:creationId xmlns:a16="http://schemas.microsoft.com/office/drawing/2014/main" id="{B439DE7F-ED84-4950-8B82-379CA3DD4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0" y="1243"/>
                <a:ext cx="33" cy="35"/>
              </a:xfrm>
              <a:custGeom>
                <a:avLst/>
                <a:gdLst>
                  <a:gd name="T0" fmla="*/ 0 w 15"/>
                  <a:gd name="T1" fmla="*/ 191 h 15"/>
                  <a:gd name="T2" fmla="*/ 161 w 15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0" y="15"/>
                    </a:moveTo>
                    <a:cubicBezTo>
                      <a:pt x="5" y="10"/>
                      <a:pt x="9" y="4"/>
                      <a:pt x="15" y="0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2" name="Freeform 1171">
                <a:extLst>
                  <a:ext uri="{FF2B5EF4-FFF2-40B4-BE49-F238E27FC236}">
                    <a16:creationId xmlns:a16="http://schemas.microsoft.com/office/drawing/2014/main" id="{5E5A706D-6297-44B2-A6B9-2F113730F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868"/>
                <a:ext cx="26" cy="7"/>
              </a:xfrm>
              <a:custGeom>
                <a:avLst/>
                <a:gdLst>
                  <a:gd name="T0" fmla="*/ 0 w 12"/>
                  <a:gd name="T1" fmla="*/ 28 h 3"/>
                  <a:gd name="T2" fmla="*/ 121 w 12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">
                    <a:moveTo>
                      <a:pt x="0" y="2"/>
                    </a:moveTo>
                    <a:cubicBezTo>
                      <a:pt x="5" y="1"/>
                      <a:pt x="8" y="0"/>
                      <a:pt x="12" y="3"/>
                    </a:cubicBezTo>
                  </a:path>
                </a:pathLst>
              </a:custGeom>
              <a:noFill/>
              <a:ln w="14288" cap="flat">
                <a:solidFill>
                  <a:srgbClr val="FAE6E6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3" name="Freeform 1172">
                <a:extLst>
                  <a:ext uri="{FF2B5EF4-FFF2-40B4-BE49-F238E27FC236}">
                    <a16:creationId xmlns:a16="http://schemas.microsoft.com/office/drawing/2014/main" id="{FDF77E46-17BF-433F-82EB-53133FABC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870"/>
                <a:ext cx="20" cy="2"/>
              </a:xfrm>
              <a:custGeom>
                <a:avLst/>
                <a:gdLst>
                  <a:gd name="T0" fmla="*/ 0 w 9"/>
                  <a:gd name="T1" fmla="*/ 8 h 1"/>
                  <a:gd name="T2" fmla="*/ 98 w 9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3" y="0"/>
                      <a:pt x="6" y="0"/>
                      <a:pt x="9" y="0"/>
                    </a:cubicBezTo>
                  </a:path>
                </a:pathLst>
              </a:custGeom>
              <a:noFill/>
              <a:ln w="14288" cap="flat">
                <a:solidFill>
                  <a:srgbClr val="FDF5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4" name="Freeform 1173">
                <a:extLst>
                  <a:ext uri="{FF2B5EF4-FFF2-40B4-BE49-F238E27FC236}">
                    <a16:creationId xmlns:a16="http://schemas.microsoft.com/office/drawing/2014/main" id="{A66BC438-C2A2-4F3F-9C5A-20BE298F4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903"/>
                <a:ext cx="18" cy="5"/>
              </a:xfrm>
              <a:custGeom>
                <a:avLst/>
                <a:gdLst>
                  <a:gd name="T0" fmla="*/ 0 w 8"/>
                  <a:gd name="T1" fmla="*/ 20 h 2"/>
                  <a:gd name="T2" fmla="*/ 92 w 8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">
                    <a:moveTo>
                      <a:pt x="0" y="1"/>
                    </a:moveTo>
                    <a:cubicBezTo>
                      <a:pt x="3" y="2"/>
                      <a:pt x="6" y="1"/>
                      <a:pt x="8" y="0"/>
                    </a:cubicBezTo>
                  </a:path>
                </a:pathLst>
              </a:custGeom>
              <a:noFill/>
              <a:ln w="14288" cap="flat">
                <a:solidFill>
                  <a:srgbClr val="FDF5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5" name="Freeform 1174">
                <a:extLst>
                  <a:ext uri="{FF2B5EF4-FFF2-40B4-BE49-F238E27FC236}">
                    <a16:creationId xmlns:a16="http://schemas.microsoft.com/office/drawing/2014/main" id="{C9297A00-B9DB-4705-9665-5B27D58BB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915"/>
                <a:ext cx="31" cy="7"/>
              </a:xfrm>
              <a:custGeom>
                <a:avLst/>
                <a:gdLst>
                  <a:gd name="T0" fmla="*/ 0 w 14"/>
                  <a:gd name="T1" fmla="*/ 37 h 3"/>
                  <a:gd name="T2" fmla="*/ 153 w 1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3">
                    <a:moveTo>
                      <a:pt x="0" y="3"/>
                    </a:moveTo>
                    <a:cubicBezTo>
                      <a:pt x="4" y="2"/>
                      <a:pt x="9" y="0"/>
                      <a:pt x="14" y="0"/>
                    </a:cubicBezTo>
                  </a:path>
                </a:pathLst>
              </a:custGeom>
              <a:noFill/>
              <a:ln w="14288" cap="flat">
                <a:solidFill>
                  <a:srgbClr val="FDF5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6" name="Freeform 1175">
                <a:extLst>
                  <a:ext uri="{FF2B5EF4-FFF2-40B4-BE49-F238E27FC236}">
                    <a16:creationId xmlns:a16="http://schemas.microsoft.com/office/drawing/2014/main" id="{0B5800CB-7E3E-4AB2-8D5D-E6E9E16F2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063"/>
                <a:ext cx="19" cy="19"/>
              </a:xfrm>
              <a:custGeom>
                <a:avLst/>
                <a:gdLst>
                  <a:gd name="T0" fmla="*/ 84 w 9"/>
                  <a:gd name="T1" fmla="*/ 12 h 8"/>
                  <a:gd name="T2" fmla="*/ 0 w 9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9" y="1"/>
                    </a:moveTo>
                    <a:cubicBezTo>
                      <a:pt x="5" y="0"/>
                      <a:pt x="2" y="4"/>
                      <a:pt x="0" y="8"/>
                    </a:cubicBezTo>
                  </a:path>
                </a:pathLst>
              </a:custGeom>
              <a:noFill/>
              <a:ln w="14288" cap="flat">
                <a:solidFill>
                  <a:srgbClr val="FDF5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7" name="Freeform 1176">
                <a:extLst>
                  <a:ext uri="{FF2B5EF4-FFF2-40B4-BE49-F238E27FC236}">
                    <a16:creationId xmlns:a16="http://schemas.microsoft.com/office/drawing/2014/main" id="{C80D7BEB-8A56-422B-B8F5-12C0D2D7D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110"/>
                <a:ext cx="33" cy="22"/>
              </a:xfrm>
              <a:custGeom>
                <a:avLst/>
                <a:gdLst>
                  <a:gd name="T0" fmla="*/ 0 w 15"/>
                  <a:gd name="T1" fmla="*/ 132 h 9"/>
                  <a:gd name="T2" fmla="*/ 161 w 15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9">
                    <a:moveTo>
                      <a:pt x="0" y="9"/>
                    </a:moveTo>
                    <a:cubicBezTo>
                      <a:pt x="6" y="7"/>
                      <a:pt x="11" y="4"/>
                      <a:pt x="15" y="0"/>
                    </a:cubicBezTo>
                  </a:path>
                </a:pathLst>
              </a:custGeom>
              <a:noFill/>
              <a:ln w="14288" cap="flat">
                <a:solidFill>
                  <a:srgbClr val="FDF5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8" name="Freeform 1177">
                <a:extLst>
                  <a:ext uri="{FF2B5EF4-FFF2-40B4-BE49-F238E27FC236}">
                    <a16:creationId xmlns:a16="http://schemas.microsoft.com/office/drawing/2014/main" id="{F8E7C77B-09E8-4207-8A21-6433A1D56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886"/>
                <a:ext cx="45" cy="52"/>
              </a:xfrm>
              <a:custGeom>
                <a:avLst/>
                <a:gdLst>
                  <a:gd name="T0" fmla="*/ 182 w 20"/>
                  <a:gd name="T1" fmla="*/ 28 h 22"/>
                  <a:gd name="T2" fmla="*/ 227 w 20"/>
                  <a:gd name="T3" fmla="*/ 144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2">
                    <a:moveTo>
                      <a:pt x="16" y="2"/>
                    </a:moveTo>
                    <a:cubicBezTo>
                      <a:pt x="0" y="0"/>
                      <a:pt x="4" y="22"/>
                      <a:pt x="20" y="11"/>
                    </a:cubicBezTo>
                  </a:path>
                </a:pathLst>
              </a:custGeom>
              <a:noFill/>
              <a:ln w="14288" cap="flat">
                <a:solidFill>
                  <a:srgbClr val="FDF5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9" name="Freeform 1178">
                <a:extLst>
                  <a:ext uri="{FF2B5EF4-FFF2-40B4-BE49-F238E27FC236}">
                    <a16:creationId xmlns:a16="http://schemas.microsoft.com/office/drawing/2014/main" id="{34F50CF8-CB73-450C-9B82-724A14813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3416"/>
                <a:ext cx="29" cy="12"/>
              </a:xfrm>
              <a:custGeom>
                <a:avLst/>
                <a:gdLst>
                  <a:gd name="T0" fmla="*/ 0 w 13"/>
                  <a:gd name="T1" fmla="*/ 0 h 5"/>
                  <a:gd name="T2" fmla="*/ 145 w 13"/>
                  <a:gd name="T3" fmla="*/ 4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5">
                    <a:moveTo>
                      <a:pt x="0" y="0"/>
                    </a:moveTo>
                    <a:cubicBezTo>
                      <a:pt x="3" y="5"/>
                      <a:pt x="9" y="4"/>
                      <a:pt x="13" y="3"/>
                    </a:cubicBezTo>
                  </a:path>
                </a:pathLst>
              </a:custGeom>
              <a:noFill/>
              <a:ln w="14288" cap="flat">
                <a:solidFill>
                  <a:srgbClr val="FDF5F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0" name="Freeform 1179">
                <a:extLst>
                  <a:ext uri="{FF2B5EF4-FFF2-40B4-BE49-F238E27FC236}">
                    <a16:creationId xmlns:a16="http://schemas.microsoft.com/office/drawing/2014/main" id="{F6A368C3-FF8B-489B-AC4B-8B66DB22F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1077"/>
                <a:ext cx="42" cy="29"/>
              </a:xfrm>
              <a:custGeom>
                <a:avLst/>
                <a:gdLst>
                  <a:gd name="T0" fmla="*/ 133 w 19"/>
                  <a:gd name="T1" fmla="*/ 169 h 12"/>
                  <a:gd name="T2" fmla="*/ 53 w 19"/>
                  <a:gd name="T3" fmla="*/ 29 h 12"/>
                  <a:gd name="T4" fmla="*/ 206 w 19"/>
                  <a:gd name="T5" fmla="*/ 99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2">
                    <a:moveTo>
                      <a:pt x="12" y="12"/>
                    </a:moveTo>
                    <a:cubicBezTo>
                      <a:pt x="10" y="11"/>
                      <a:pt x="0" y="6"/>
                      <a:pt x="5" y="2"/>
                    </a:cubicBezTo>
                    <a:cubicBezTo>
                      <a:pt x="8" y="0"/>
                      <a:pt x="16" y="6"/>
                      <a:pt x="19" y="7"/>
                    </a:cubicBezTo>
                  </a:path>
                </a:pathLst>
              </a:custGeom>
              <a:noFill/>
              <a:ln w="14288" cap="flat">
                <a:solidFill>
                  <a:srgbClr val="F0BC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1" name="Freeform 1180">
                <a:extLst>
                  <a:ext uri="{FF2B5EF4-FFF2-40B4-BE49-F238E27FC236}">
                    <a16:creationId xmlns:a16="http://schemas.microsoft.com/office/drawing/2014/main" id="{6831F529-07E8-4EA1-8670-2436A000F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1160"/>
                <a:ext cx="11" cy="19"/>
              </a:xfrm>
              <a:custGeom>
                <a:avLst/>
                <a:gdLst>
                  <a:gd name="T0" fmla="*/ 53 w 5"/>
                  <a:gd name="T1" fmla="*/ 107 h 8"/>
                  <a:gd name="T2" fmla="*/ 0 w 5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8"/>
                    </a:moveTo>
                    <a:cubicBezTo>
                      <a:pt x="3" y="5"/>
                      <a:pt x="2" y="2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F0BC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" name="Freeform 1181">
                <a:extLst>
                  <a:ext uri="{FF2B5EF4-FFF2-40B4-BE49-F238E27FC236}">
                    <a16:creationId xmlns:a16="http://schemas.microsoft.com/office/drawing/2014/main" id="{69563426-165C-4C5D-989F-EB3DF6ACA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0" y="1075"/>
                <a:ext cx="34" cy="24"/>
              </a:xfrm>
              <a:custGeom>
                <a:avLst/>
                <a:gdLst>
                  <a:gd name="T0" fmla="*/ 175 w 15"/>
                  <a:gd name="T1" fmla="*/ 139 h 10"/>
                  <a:gd name="T2" fmla="*/ 73 w 15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15" y="10"/>
                    </a:moveTo>
                    <a:cubicBezTo>
                      <a:pt x="12" y="8"/>
                      <a:pt x="0" y="3"/>
                      <a:pt x="6" y="0"/>
                    </a:cubicBezTo>
                  </a:path>
                </a:pathLst>
              </a:custGeom>
              <a:noFill/>
              <a:ln w="14288" cap="flat">
                <a:solidFill>
                  <a:srgbClr val="F0BC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" name="Freeform 1182">
                <a:extLst>
                  <a:ext uri="{FF2B5EF4-FFF2-40B4-BE49-F238E27FC236}">
                    <a16:creationId xmlns:a16="http://schemas.microsoft.com/office/drawing/2014/main" id="{4B0A43FC-475C-486C-848D-3FD236EEE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3457"/>
                <a:ext cx="22" cy="9"/>
              </a:xfrm>
              <a:custGeom>
                <a:avLst/>
                <a:gdLst>
                  <a:gd name="T0" fmla="*/ 0 w 10"/>
                  <a:gd name="T1" fmla="*/ 45 h 4"/>
                  <a:gd name="T2" fmla="*/ 106 w 10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">
                    <a:moveTo>
                      <a:pt x="0" y="4"/>
                    </a:moveTo>
                    <a:cubicBezTo>
                      <a:pt x="4" y="3"/>
                      <a:pt x="7" y="2"/>
                      <a:pt x="10" y="0"/>
                    </a:cubicBezTo>
                  </a:path>
                </a:pathLst>
              </a:custGeom>
              <a:noFill/>
              <a:ln w="14288" cap="flat">
                <a:solidFill>
                  <a:srgbClr val="F0BC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4" name="Freeform 1183">
                <a:extLst>
                  <a:ext uri="{FF2B5EF4-FFF2-40B4-BE49-F238E27FC236}">
                    <a16:creationId xmlns:a16="http://schemas.microsoft.com/office/drawing/2014/main" id="{BA2BB9B8-6783-42C8-9F96-C29AADAD4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501"/>
                <a:ext cx="37" cy="19"/>
              </a:xfrm>
              <a:custGeom>
                <a:avLst/>
                <a:gdLst>
                  <a:gd name="T0" fmla="*/ 0 w 17"/>
                  <a:gd name="T1" fmla="*/ 107 h 8"/>
                  <a:gd name="T2" fmla="*/ 176 w 17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8"/>
                    </a:moveTo>
                    <a:cubicBezTo>
                      <a:pt x="6" y="6"/>
                      <a:pt x="11" y="4"/>
                      <a:pt x="17" y="0"/>
                    </a:cubicBezTo>
                  </a:path>
                </a:pathLst>
              </a:custGeom>
              <a:noFill/>
              <a:ln w="14288" cap="flat">
                <a:solidFill>
                  <a:srgbClr val="F0BC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5" name="Freeform 1184">
                <a:extLst>
                  <a:ext uri="{FF2B5EF4-FFF2-40B4-BE49-F238E27FC236}">
                    <a16:creationId xmlns:a16="http://schemas.microsoft.com/office/drawing/2014/main" id="{47FE0363-A1BA-47FD-8681-9CB737B71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3567"/>
                <a:ext cx="42" cy="52"/>
              </a:xfrm>
              <a:custGeom>
                <a:avLst/>
                <a:gdLst>
                  <a:gd name="T0" fmla="*/ 33 w 19"/>
                  <a:gd name="T1" fmla="*/ 251 h 22"/>
                  <a:gd name="T2" fmla="*/ 195 w 19"/>
                  <a:gd name="T3" fmla="*/ 135 h 22"/>
                  <a:gd name="T4" fmla="*/ 0 w 19"/>
                  <a:gd name="T5" fmla="*/ 14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3" y="19"/>
                    </a:moveTo>
                    <a:cubicBezTo>
                      <a:pt x="8" y="22"/>
                      <a:pt x="19" y="15"/>
                      <a:pt x="18" y="10"/>
                    </a:cubicBezTo>
                    <a:cubicBezTo>
                      <a:pt x="17" y="0"/>
                      <a:pt x="4" y="8"/>
                      <a:pt x="0" y="11"/>
                    </a:cubicBezTo>
                  </a:path>
                </a:pathLst>
              </a:custGeom>
              <a:noFill/>
              <a:ln w="14288" cap="flat">
                <a:solidFill>
                  <a:srgbClr val="F0BC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6" name="Freeform 1185">
                <a:extLst>
                  <a:ext uri="{FF2B5EF4-FFF2-40B4-BE49-F238E27FC236}">
                    <a16:creationId xmlns:a16="http://schemas.microsoft.com/office/drawing/2014/main" id="{A8B7ECD5-2C8C-4A03-A787-9673AE7C0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3614"/>
                <a:ext cx="44" cy="31"/>
              </a:xfrm>
              <a:custGeom>
                <a:avLst/>
                <a:gdLst>
                  <a:gd name="T0" fmla="*/ 0 w 20"/>
                  <a:gd name="T1" fmla="*/ 98 h 13"/>
                  <a:gd name="T2" fmla="*/ 178 w 20"/>
                  <a:gd name="T3" fmla="*/ 107 h 13"/>
                  <a:gd name="T4" fmla="*/ 20 w 20"/>
                  <a:gd name="T5" fmla="*/ 12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7"/>
                    </a:moveTo>
                    <a:cubicBezTo>
                      <a:pt x="4" y="8"/>
                      <a:pt x="15" y="13"/>
                      <a:pt x="17" y="8"/>
                    </a:cubicBezTo>
                    <a:cubicBezTo>
                      <a:pt x="20" y="0"/>
                      <a:pt x="6" y="0"/>
                      <a:pt x="2" y="1"/>
                    </a:cubicBezTo>
                  </a:path>
                </a:pathLst>
              </a:custGeom>
              <a:noFill/>
              <a:ln w="14288" cap="flat">
                <a:solidFill>
                  <a:srgbClr val="F0BCC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402" name="Freeform 1187">
              <a:extLst>
                <a:ext uri="{FF2B5EF4-FFF2-40B4-BE49-F238E27FC236}">
                  <a16:creationId xmlns:a16="http://schemas.microsoft.com/office/drawing/2014/main" id="{F79F87E8-07CF-4067-AF08-0A7FA9BB2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9" y="3407"/>
              <a:ext cx="20" cy="19"/>
            </a:xfrm>
            <a:custGeom>
              <a:avLst/>
              <a:gdLst>
                <a:gd name="T0" fmla="*/ 0 w 9"/>
                <a:gd name="T1" fmla="*/ 107 h 8"/>
                <a:gd name="T2" fmla="*/ 98 w 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3" y="6"/>
                    <a:pt x="6" y="2"/>
                    <a:pt x="9" y="0"/>
                  </a:cubicBezTo>
                </a:path>
              </a:pathLst>
            </a:custGeom>
            <a:noFill/>
            <a:ln w="14288" cap="flat">
              <a:solidFill>
                <a:srgbClr val="F0BCC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3" name="Freeform 1188">
              <a:extLst>
                <a:ext uri="{FF2B5EF4-FFF2-40B4-BE49-F238E27FC236}">
                  <a16:creationId xmlns:a16="http://schemas.microsoft.com/office/drawing/2014/main" id="{ECC94E10-6E73-4626-839E-2BBC4F80E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3572"/>
              <a:ext cx="29" cy="17"/>
            </a:xfrm>
            <a:custGeom>
              <a:avLst/>
              <a:gdLst>
                <a:gd name="T0" fmla="*/ 0 w 13"/>
                <a:gd name="T1" fmla="*/ 87 h 7"/>
                <a:gd name="T2" fmla="*/ 145 w 1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">
                  <a:moveTo>
                    <a:pt x="0" y="6"/>
                  </a:moveTo>
                  <a:cubicBezTo>
                    <a:pt x="5" y="7"/>
                    <a:pt x="9" y="2"/>
                    <a:pt x="13" y="0"/>
                  </a:cubicBezTo>
                </a:path>
              </a:pathLst>
            </a:custGeom>
            <a:noFill/>
            <a:ln w="14288" cap="flat">
              <a:solidFill>
                <a:srgbClr val="E898A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4" name="Freeform 1189">
              <a:extLst>
                <a:ext uri="{FF2B5EF4-FFF2-40B4-BE49-F238E27FC236}">
                  <a16:creationId xmlns:a16="http://schemas.microsoft.com/office/drawing/2014/main" id="{374A2122-8CE2-49D4-9B1A-912EFFF73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3598"/>
              <a:ext cx="22" cy="7"/>
            </a:xfrm>
            <a:custGeom>
              <a:avLst/>
              <a:gdLst>
                <a:gd name="T0" fmla="*/ 0 w 10"/>
                <a:gd name="T1" fmla="*/ 37 h 3"/>
                <a:gd name="T2" fmla="*/ 106 w 10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cubicBezTo>
                    <a:pt x="4" y="2"/>
                    <a:pt x="7" y="1"/>
                    <a:pt x="10" y="0"/>
                  </a:cubicBezTo>
                </a:path>
              </a:pathLst>
            </a:custGeom>
            <a:noFill/>
            <a:ln w="14288" cap="flat">
              <a:solidFill>
                <a:srgbClr val="E898A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5" name="Freeform 1190">
              <a:extLst>
                <a:ext uri="{FF2B5EF4-FFF2-40B4-BE49-F238E27FC236}">
                  <a16:creationId xmlns:a16="http://schemas.microsoft.com/office/drawing/2014/main" id="{B628D71B-1695-4824-ACC9-E475C74D5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2" y="1134"/>
              <a:ext cx="33" cy="26"/>
            </a:xfrm>
            <a:custGeom>
              <a:avLst/>
              <a:gdLst>
                <a:gd name="T0" fmla="*/ 0 w 15"/>
                <a:gd name="T1" fmla="*/ 66 h 11"/>
                <a:gd name="T2" fmla="*/ 53 w 15"/>
                <a:gd name="T3" fmla="*/ 135 h 11"/>
                <a:gd name="T4" fmla="*/ 161 w 15"/>
                <a:gd name="T5" fmla="*/ 78 h 11"/>
                <a:gd name="T6" fmla="*/ 97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0" y="5"/>
                  </a:moveTo>
                  <a:cubicBezTo>
                    <a:pt x="2" y="6"/>
                    <a:pt x="3" y="10"/>
                    <a:pt x="5" y="10"/>
                  </a:cubicBezTo>
                  <a:cubicBezTo>
                    <a:pt x="8" y="11"/>
                    <a:pt x="15" y="9"/>
                    <a:pt x="15" y="6"/>
                  </a:cubicBezTo>
                  <a:cubicBezTo>
                    <a:pt x="14" y="4"/>
                    <a:pt x="10" y="1"/>
                    <a:pt x="9" y="0"/>
                  </a:cubicBezTo>
                </a:path>
              </a:pathLst>
            </a:custGeom>
            <a:noFill/>
            <a:ln w="14288" cap="flat">
              <a:solidFill>
                <a:srgbClr val="E898A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06" name="Freeform 1191">
              <a:extLst>
                <a:ext uri="{FF2B5EF4-FFF2-40B4-BE49-F238E27FC236}">
                  <a16:creationId xmlns:a16="http://schemas.microsoft.com/office/drawing/2014/main" id="{73154CED-B3B1-4679-97B5-DCC1F878A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108"/>
              <a:ext cx="27" cy="10"/>
            </a:xfrm>
            <a:custGeom>
              <a:avLst/>
              <a:gdLst>
                <a:gd name="T0" fmla="*/ 0 w 12"/>
                <a:gd name="T1" fmla="*/ 0 h 4"/>
                <a:gd name="T2" fmla="*/ 137 w 1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4" y="2"/>
                    <a:pt x="8" y="3"/>
                    <a:pt x="12" y="4"/>
                  </a:cubicBezTo>
                </a:path>
              </a:pathLst>
            </a:custGeom>
            <a:noFill/>
            <a:ln w="14288" cap="flat">
              <a:solidFill>
                <a:srgbClr val="E898A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387" name="Rectangle 2">
            <a:extLst>
              <a:ext uri="{FF2B5EF4-FFF2-40B4-BE49-F238E27FC236}">
                <a16:creationId xmlns:a16="http://schemas.microsoft.com/office/drawing/2014/main" id="{779B1698-0536-4029-81A6-5CDA2F5F34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Oral cavity</a:t>
            </a:r>
          </a:p>
        </p:txBody>
      </p:sp>
      <p:sp>
        <p:nvSpPr>
          <p:cNvPr id="16388" name="Text Box 571">
            <a:extLst>
              <a:ext uri="{FF2B5EF4-FFF2-40B4-BE49-F238E27FC236}">
                <a16:creationId xmlns:a16="http://schemas.microsoft.com/office/drawing/2014/main" id="{5C725F2A-5610-425E-8B1A-6904D3E885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6263" y="1517650"/>
            <a:ext cx="8937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Upper lip</a:t>
            </a:r>
          </a:p>
        </p:txBody>
      </p:sp>
      <p:sp>
        <p:nvSpPr>
          <p:cNvPr id="16389" name="Text Box 572">
            <a:extLst>
              <a:ext uri="{FF2B5EF4-FFF2-40B4-BE49-F238E27FC236}">
                <a16:creationId xmlns:a16="http://schemas.microsoft.com/office/drawing/2014/main" id="{7244E0A3-601C-47F6-8084-F1E3A64F9D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2763" y="5584825"/>
            <a:ext cx="8937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Lower lip</a:t>
            </a:r>
          </a:p>
        </p:txBody>
      </p:sp>
      <p:sp>
        <p:nvSpPr>
          <p:cNvPr id="16390" name="Text Box 573">
            <a:extLst>
              <a:ext uri="{FF2B5EF4-FFF2-40B4-BE49-F238E27FC236}">
                <a16:creationId xmlns:a16="http://schemas.microsoft.com/office/drawing/2014/main" id="{3A36215E-B14E-4626-A7A5-19A701657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48038" y="3630613"/>
            <a:ext cx="6381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Uvula</a:t>
            </a:r>
          </a:p>
        </p:txBody>
      </p:sp>
      <p:sp>
        <p:nvSpPr>
          <p:cNvPr id="16391" name="Text Box 574">
            <a:extLst>
              <a:ext uri="{FF2B5EF4-FFF2-40B4-BE49-F238E27FC236}">
                <a16:creationId xmlns:a16="http://schemas.microsoft.com/office/drawing/2014/main" id="{7A81CC4C-F280-43BD-AD51-BD8FCCA4A8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8900" y="4194175"/>
            <a:ext cx="12890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Palatine tonsil</a:t>
            </a:r>
          </a:p>
        </p:txBody>
      </p:sp>
      <p:sp>
        <p:nvSpPr>
          <p:cNvPr id="16392" name="Text Box 575">
            <a:extLst>
              <a:ext uri="{FF2B5EF4-FFF2-40B4-BE49-F238E27FC236}">
                <a16:creationId xmlns:a16="http://schemas.microsoft.com/office/drawing/2014/main" id="{DDA832CC-5621-47C8-9D4E-D68E549A8D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6750" y="4575175"/>
            <a:ext cx="7842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Tongue</a:t>
            </a:r>
          </a:p>
        </p:txBody>
      </p:sp>
      <p:sp>
        <p:nvSpPr>
          <p:cNvPr id="16393" name="Text Box 576">
            <a:extLst>
              <a:ext uri="{FF2B5EF4-FFF2-40B4-BE49-F238E27FC236}">
                <a16:creationId xmlns:a16="http://schemas.microsoft.com/office/drawing/2014/main" id="{335771B8-9AC7-480A-B114-987C66C268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6200" y="2736850"/>
            <a:ext cx="6873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 sz="1400">
                <a:solidFill>
                  <a:srgbClr val="0070C0"/>
                </a:solidFill>
              </a:rPr>
              <a:t>Palate</a:t>
            </a:r>
          </a:p>
        </p:txBody>
      </p:sp>
      <p:sp>
        <p:nvSpPr>
          <p:cNvPr id="16394" name="Line 577">
            <a:extLst>
              <a:ext uri="{FF2B5EF4-FFF2-40B4-BE49-F238E27FC236}">
                <a16:creationId xmlns:a16="http://schemas.microsoft.com/office/drawing/2014/main" id="{60CD387F-82A1-46DD-BA15-5BB1BC2710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952875" y="1677988"/>
            <a:ext cx="146685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5" name="Line 578">
            <a:extLst>
              <a:ext uri="{FF2B5EF4-FFF2-40B4-BE49-F238E27FC236}">
                <a16:creationId xmlns:a16="http://schemas.microsoft.com/office/drawing/2014/main" id="{01D38405-E2A1-4296-93E4-69D1FFEBA549}"/>
              </a:ext>
            </a:extLst>
          </p:cNvPr>
          <p:cNvSpPr>
            <a:spLocks noChangeShapeType="1"/>
          </p:cNvSpPr>
          <p:nvPr/>
        </p:nvSpPr>
        <p:spPr bwMode="auto">
          <a:xfrm>
            <a:off x="3952875" y="3802063"/>
            <a:ext cx="1952625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6" name="Line 579">
            <a:extLst>
              <a:ext uri="{FF2B5EF4-FFF2-40B4-BE49-F238E27FC236}">
                <a16:creationId xmlns:a16="http://schemas.microsoft.com/office/drawing/2014/main" id="{C88BEA65-3663-485D-A6EE-ED79ADA7D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52875" y="4735513"/>
            <a:ext cx="1514475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7" name="Line 580">
            <a:extLst>
              <a:ext uri="{FF2B5EF4-FFF2-40B4-BE49-F238E27FC236}">
                <a16:creationId xmlns:a16="http://schemas.microsoft.com/office/drawing/2014/main" id="{AFA3EAE7-EA4C-4A75-AD9B-577A64F4D200}"/>
              </a:ext>
            </a:extLst>
          </p:cNvPr>
          <p:cNvSpPr>
            <a:spLocks noChangeShapeType="1"/>
          </p:cNvSpPr>
          <p:nvPr/>
        </p:nvSpPr>
        <p:spPr bwMode="auto">
          <a:xfrm>
            <a:off x="3924300" y="5754688"/>
            <a:ext cx="1524000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8" name="Line 581">
            <a:extLst>
              <a:ext uri="{FF2B5EF4-FFF2-40B4-BE49-F238E27FC236}">
                <a16:creationId xmlns:a16="http://schemas.microsoft.com/office/drawing/2014/main" id="{FA98C673-0E19-4ACD-902E-6A347D3ADE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24550" y="2897188"/>
            <a:ext cx="1771650" cy="9525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6399" name="Line 582">
            <a:extLst>
              <a:ext uri="{FF2B5EF4-FFF2-40B4-BE49-F238E27FC236}">
                <a16:creationId xmlns:a16="http://schemas.microsoft.com/office/drawing/2014/main" id="{F2F3C547-3492-44F9-8545-E232A5D6D1E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9425" y="4354513"/>
            <a:ext cx="866775" cy="0"/>
          </a:xfrm>
          <a:prstGeom prst="line">
            <a:avLst/>
          </a:prstGeom>
          <a:noFill/>
          <a:ln w="19050">
            <a:solidFill>
              <a:srgbClr val="B2B2B2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84E4B81B-C1C3-48E5-BB72-25D50EDDF1F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Tongue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A1E3C70F-78A3-41C5-A763-FE628E3584AE}"/>
              </a:ext>
            </a:extLst>
          </p:cNvPr>
          <p:cNvGrpSpPr>
            <a:grpSpLocks/>
          </p:cNvGrpSpPr>
          <p:nvPr/>
        </p:nvGrpSpPr>
        <p:grpSpPr bwMode="auto">
          <a:xfrm>
            <a:off x="4659313" y="1528763"/>
            <a:ext cx="2914650" cy="4779962"/>
            <a:chOff x="1975" y="727"/>
            <a:chExt cx="1836" cy="3011"/>
          </a:xfrm>
        </p:grpSpPr>
        <p:grpSp>
          <p:nvGrpSpPr>
            <p:cNvPr id="3" name="Group 4">
              <a:extLst>
                <a:ext uri="{FF2B5EF4-FFF2-40B4-BE49-F238E27FC236}">
                  <a16:creationId xmlns:a16="http://schemas.microsoft.com/office/drawing/2014/main" id="{51AE0011-A94E-422F-ABBF-99C0DE0298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75" y="727"/>
              <a:ext cx="1836" cy="3011"/>
              <a:chOff x="1975" y="727"/>
              <a:chExt cx="1836" cy="3011"/>
            </a:xfrm>
          </p:grpSpPr>
          <p:sp>
            <p:nvSpPr>
              <p:cNvPr id="18083" name="Freeform 5">
                <a:extLst>
                  <a:ext uri="{FF2B5EF4-FFF2-40B4-BE49-F238E27FC236}">
                    <a16:creationId xmlns:a16="http://schemas.microsoft.com/office/drawing/2014/main" id="{03C946C3-C255-4525-9C93-C1CEA824C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729"/>
                <a:ext cx="1037" cy="682"/>
              </a:xfrm>
              <a:custGeom>
                <a:avLst/>
                <a:gdLst>
                  <a:gd name="T0" fmla="*/ 4055 w 448"/>
                  <a:gd name="T1" fmla="*/ 0 h 276"/>
                  <a:gd name="T2" fmla="*/ 1292 w 448"/>
                  <a:gd name="T3" fmla="*/ 0 h 276"/>
                  <a:gd name="T4" fmla="*/ 1264 w 448"/>
                  <a:gd name="T5" fmla="*/ 30 h 276"/>
                  <a:gd name="T6" fmla="*/ 225 w 448"/>
                  <a:gd name="T7" fmla="*/ 2760 h 276"/>
                  <a:gd name="T8" fmla="*/ 301 w 448"/>
                  <a:gd name="T9" fmla="*/ 4072 h 276"/>
                  <a:gd name="T10" fmla="*/ 262 w 448"/>
                  <a:gd name="T11" fmla="*/ 4164 h 276"/>
                  <a:gd name="T12" fmla="*/ 1206 w 448"/>
                  <a:gd name="T13" fmla="*/ 2881 h 276"/>
                  <a:gd name="T14" fmla="*/ 2180 w 448"/>
                  <a:gd name="T15" fmla="*/ 316 h 276"/>
                  <a:gd name="T16" fmla="*/ 2470 w 448"/>
                  <a:gd name="T17" fmla="*/ 225 h 276"/>
                  <a:gd name="T18" fmla="*/ 3537 w 448"/>
                  <a:gd name="T19" fmla="*/ 860 h 276"/>
                  <a:gd name="T20" fmla="*/ 4650 w 448"/>
                  <a:gd name="T21" fmla="*/ 440 h 276"/>
                  <a:gd name="T22" fmla="*/ 5555 w 448"/>
                  <a:gd name="T23" fmla="*/ 299 h 27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48" h="276">
                    <a:moveTo>
                      <a:pt x="327" y="0"/>
                    </a:moveTo>
                    <a:cubicBezTo>
                      <a:pt x="104" y="0"/>
                      <a:pt x="104" y="0"/>
                      <a:pt x="104" y="0"/>
                    </a:cubicBezTo>
                    <a:cubicBezTo>
                      <a:pt x="102" y="2"/>
                      <a:pt x="102" y="2"/>
                      <a:pt x="102" y="2"/>
                    </a:cubicBezTo>
                    <a:cubicBezTo>
                      <a:pt x="93" y="42"/>
                      <a:pt x="33" y="146"/>
                      <a:pt x="18" y="183"/>
                    </a:cubicBezTo>
                    <a:cubicBezTo>
                      <a:pt x="0" y="224"/>
                      <a:pt x="35" y="241"/>
                      <a:pt x="24" y="270"/>
                    </a:cubicBezTo>
                    <a:cubicBezTo>
                      <a:pt x="23" y="272"/>
                      <a:pt x="22" y="274"/>
                      <a:pt x="21" y="276"/>
                    </a:cubicBezTo>
                    <a:cubicBezTo>
                      <a:pt x="42" y="264"/>
                      <a:pt x="74" y="231"/>
                      <a:pt x="97" y="191"/>
                    </a:cubicBezTo>
                    <a:cubicBezTo>
                      <a:pt x="146" y="93"/>
                      <a:pt x="127" y="42"/>
                      <a:pt x="176" y="21"/>
                    </a:cubicBezTo>
                    <a:cubicBezTo>
                      <a:pt x="184" y="17"/>
                      <a:pt x="192" y="15"/>
                      <a:pt x="199" y="15"/>
                    </a:cubicBezTo>
                    <a:cubicBezTo>
                      <a:pt x="199" y="15"/>
                      <a:pt x="282" y="55"/>
                      <a:pt x="285" y="57"/>
                    </a:cubicBezTo>
                    <a:cubicBezTo>
                      <a:pt x="288" y="59"/>
                      <a:pt x="375" y="29"/>
                      <a:pt x="375" y="29"/>
                    </a:cubicBezTo>
                    <a:cubicBezTo>
                      <a:pt x="448" y="20"/>
                      <a:pt x="448" y="20"/>
                      <a:pt x="448" y="20"/>
                    </a:cubicBezTo>
                  </a:path>
                </a:pathLst>
              </a:custGeom>
              <a:solidFill>
                <a:srgbClr val="E392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4" name="Freeform 6">
                <a:extLst>
                  <a:ext uri="{FF2B5EF4-FFF2-40B4-BE49-F238E27FC236}">
                    <a16:creationId xmlns:a16="http://schemas.microsoft.com/office/drawing/2014/main" id="{692B1708-8B8C-48ED-A994-2D240184C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729"/>
                <a:ext cx="690" cy="682"/>
              </a:xfrm>
              <a:custGeom>
                <a:avLst/>
                <a:gdLst>
                  <a:gd name="T0" fmla="*/ 1227 w 298"/>
                  <a:gd name="T1" fmla="*/ 225 h 276"/>
                  <a:gd name="T2" fmla="*/ 1528 w 298"/>
                  <a:gd name="T3" fmla="*/ 316 h 276"/>
                  <a:gd name="T4" fmla="*/ 2494 w 298"/>
                  <a:gd name="T5" fmla="*/ 2881 h 276"/>
                  <a:gd name="T6" fmla="*/ 3436 w 298"/>
                  <a:gd name="T7" fmla="*/ 4164 h 276"/>
                  <a:gd name="T8" fmla="*/ 3399 w 298"/>
                  <a:gd name="T9" fmla="*/ 4072 h 276"/>
                  <a:gd name="T10" fmla="*/ 3489 w 298"/>
                  <a:gd name="T11" fmla="*/ 2760 h 276"/>
                  <a:gd name="T12" fmla="*/ 2434 w 298"/>
                  <a:gd name="T13" fmla="*/ 30 h 276"/>
                  <a:gd name="T14" fmla="*/ 2424 w 298"/>
                  <a:gd name="T15" fmla="*/ 0 h 276"/>
                  <a:gd name="T16" fmla="*/ 0 w 298"/>
                  <a:gd name="T17" fmla="*/ 0 h 2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8" h="276">
                    <a:moveTo>
                      <a:pt x="99" y="15"/>
                    </a:moveTo>
                    <a:cubicBezTo>
                      <a:pt x="107" y="15"/>
                      <a:pt x="115" y="17"/>
                      <a:pt x="123" y="21"/>
                    </a:cubicBezTo>
                    <a:cubicBezTo>
                      <a:pt x="172" y="42"/>
                      <a:pt x="153" y="93"/>
                      <a:pt x="201" y="191"/>
                    </a:cubicBezTo>
                    <a:cubicBezTo>
                      <a:pt x="225" y="231"/>
                      <a:pt x="257" y="264"/>
                      <a:pt x="277" y="276"/>
                    </a:cubicBezTo>
                    <a:cubicBezTo>
                      <a:pt x="276" y="274"/>
                      <a:pt x="275" y="272"/>
                      <a:pt x="274" y="270"/>
                    </a:cubicBezTo>
                    <a:cubicBezTo>
                      <a:pt x="264" y="241"/>
                      <a:pt x="298" y="224"/>
                      <a:pt x="281" y="183"/>
                    </a:cubicBezTo>
                    <a:cubicBezTo>
                      <a:pt x="265" y="146"/>
                      <a:pt x="206" y="42"/>
                      <a:pt x="196" y="2"/>
                    </a:cubicBezTo>
                    <a:cubicBezTo>
                      <a:pt x="195" y="0"/>
                      <a:pt x="195" y="0"/>
                      <a:pt x="195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392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5" name="Freeform 7">
                <a:extLst>
                  <a:ext uri="{FF2B5EF4-FFF2-40B4-BE49-F238E27FC236}">
                    <a16:creationId xmlns:a16="http://schemas.microsoft.com/office/drawing/2014/main" id="{6BDBE5AF-D08A-4ED6-81D3-AF4872E66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1781"/>
                <a:ext cx="1280" cy="1957"/>
              </a:xfrm>
              <a:custGeom>
                <a:avLst/>
                <a:gdLst>
                  <a:gd name="T0" fmla="*/ 0 w 553"/>
                  <a:gd name="T1" fmla="*/ 3150 h 792"/>
                  <a:gd name="T2" fmla="*/ 3423 w 553"/>
                  <a:gd name="T3" fmla="*/ 11950 h 792"/>
                  <a:gd name="T4" fmla="*/ 3423 w 553"/>
                  <a:gd name="T5" fmla="*/ 11950 h 792"/>
                  <a:gd name="T6" fmla="*/ 6858 w 553"/>
                  <a:gd name="T7" fmla="*/ 3150 h 792"/>
                  <a:gd name="T8" fmla="*/ 4152 w 553"/>
                  <a:gd name="T9" fmla="*/ 245 h 792"/>
                  <a:gd name="T10" fmla="*/ 2294 w 553"/>
                  <a:gd name="T11" fmla="*/ 0 h 7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3" h="792">
                    <a:moveTo>
                      <a:pt x="0" y="209"/>
                    </a:moveTo>
                    <a:cubicBezTo>
                      <a:pt x="0" y="350"/>
                      <a:pt x="58" y="792"/>
                      <a:pt x="276" y="792"/>
                    </a:cubicBezTo>
                    <a:cubicBezTo>
                      <a:pt x="276" y="792"/>
                      <a:pt x="276" y="792"/>
                      <a:pt x="276" y="792"/>
                    </a:cubicBezTo>
                    <a:cubicBezTo>
                      <a:pt x="495" y="792"/>
                      <a:pt x="553" y="350"/>
                      <a:pt x="553" y="209"/>
                    </a:cubicBezTo>
                    <a:cubicBezTo>
                      <a:pt x="335" y="16"/>
                      <a:pt x="335" y="16"/>
                      <a:pt x="335" y="16"/>
                    </a:cubicBezTo>
                    <a:cubicBezTo>
                      <a:pt x="185" y="0"/>
                      <a:pt x="185" y="0"/>
                      <a:pt x="185" y="0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6" name="Freeform 8">
                <a:extLst>
                  <a:ext uri="{FF2B5EF4-FFF2-40B4-BE49-F238E27FC236}">
                    <a16:creationId xmlns:a16="http://schemas.microsoft.com/office/drawing/2014/main" id="{4FC9F0AE-5AEB-4BA8-B66F-D978B8834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734"/>
                <a:ext cx="822" cy="467"/>
              </a:xfrm>
              <a:custGeom>
                <a:avLst/>
                <a:gdLst>
                  <a:gd name="T0" fmla="*/ 248 w 355"/>
                  <a:gd name="T1" fmla="*/ 2520 h 189"/>
                  <a:gd name="T2" fmla="*/ 584 w 355"/>
                  <a:gd name="T3" fmla="*/ 2234 h 189"/>
                  <a:gd name="T4" fmla="*/ 1007 w 355"/>
                  <a:gd name="T5" fmla="*/ 1826 h 189"/>
                  <a:gd name="T6" fmla="*/ 2075 w 355"/>
                  <a:gd name="T7" fmla="*/ 1100 h 189"/>
                  <a:gd name="T8" fmla="*/ 3276 w 355"/>
                  <a:gd name="T9" fmla="*/ 1898 h 189"/>
                  <a:gd name="T10" fmla="*/ 4406 w 355"/>
                  <a:gd name="T11" fmla="*/ 2851 h 189"/>
                  <a:gd name="T12" fmla="*/ 4332 w 355"/>
                  <a:gd name="T13" fmla="*/ 2325 h 189"/>
                  <a:gd name="T14" fmla="*/ 3191 w 355"/>
                  <a:gd name="T15" fmla="*/ 860 h 189"/>
                  <a:gd name="T16" fmla="*/ 1276 w 355"/>
                  <a:gd name="T17" fmla="*/ 245 h 189"/>
                  <a:gd name="T18" fmla="*/ 584 w 355"/>
                  <a:gd name="T19" fmla="*/ 860 h 189"/>
                  <a:gd name="T20" fmla="*/ 0 w 355"/>
                  <a:gd name="T21" fmla="*/ 1495 h 18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55" h="189">
                    <a:moveTo>
                      <a:pt x="20" y="167"/>
                    </a:moveTo>
                    <a:cubicBezTo>
                      <a:pt x="29" y="159"/>
                      <a:pt x="37" y="154"/>
                      <a:pt x="47" y="148"/>
                    </a:cubicBezTo>
                    <a:cubicBezTo>
                      <a:pt x="60" y="141"/>
                      <a:pt x="71" y="131"/>
                      <a:pt x="81" y="121"/>
                    </a:cubicBezTo>
                    <a:cubicBezTo>
                      <a:pt x="88" y="114"/>
                      <a:pt x="133" y="75"/>
                      <a:pt x="167" y="73"/>
                    </a:cubicBezTo>
                    <a:cubicBezTo>
                      <a:pt x="201" y="71"/>
                      <a:pt x="249" y="112"/>
                      <a:pt x="264" y="126"/>
                    </a:cubicBezTo>
                    <a:cubicBezTo>
                      <a:pt x="292" y="149"/>
                      <a:pt x="349" y="186"/>
                      <a:pt x="355" y="189"/>
                    </a:cubicBezTo>
                    <a:cubicBezTo>
                      <a:pt x="352" y="178"/>
                      <a:pt x="353" y="166"/>
                      <a:pt x="349" y="154"/>
                    </a:cubicBezTo>
                    <a:cubicBezTo>
                      <a:pt x="333" y="110"/>
                      <a:pt x="295" y="82"/>
                      <a:pt x="257" y="57"/>
                    </a:cubicBezTo>
                    <a:cubicBezTo>
                      <a:pt x="215" y="29"/>
                      <a:pt x="154" y="0"/>
                      <a:pt x="103" y="16"/>
                    </a:cubicBezTo>
                    <a:cubicBezTo>
                      <a:pt x="79" y="24"/>
                      <a:pt x="65" y="41"/>
                      <a:pt x="47" y="57"/>
                    </a:cubicBezTo>
                    <a:cubicBezTo>
                      <a:pt x="31" y="71"/>
                      <a:pt x="14" y="83"/>
                      <a:pt x="0" y="9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7" name="Freeform 9">
                <a:extLst>
                  <a:ext uri="{FF2B5EF4-FFF2-40B4-BE49-F238E27FC236}">
                    <a16:creationId xmlns:a16="http://schemas.microsoft.com/office/drawing/2014/main" id="{A196B151-7E3F-4F79-98F9-7BB0D7517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759"/>
                <a:ext cx="519" cy="289"/>
              </a:xfrm>
              <a:custGeom>
                <a:avLst/>
                <a:gdLst>
                  <a:gd name="T0" fmla="*/ 151 w 224"/>
                  <a:gd name="T1" fmla="*/ 1220 h 117"/>
                  <a:gd name="T2" fmla="*/ 424 w 224"/>
                  <a:gd name="T3" fmla="*/ 1067 h 117"/>
                  <a:gd name="T4" fmla="*/ 633 w 224"/>
                  <a:gd name="T5" fmla="*/ 892 h 117"/>
                  <a:gd name="T6" fmla="*/ 945 w 224"/>
                  <a:gd name="T7" fmla="*/ 813 h 117"/>
                  <a:gd name="T8" fmla="*/ 1256 w 224"/>
                  <a:gd name="T9" fmla="*/ 860 h 117"/>
                  <a:gd name="T10" fmla="*/ 1867 w 224"/>
                  <a:gd name="T11" fmla="*/ 1282 h 117"/>
                  <a:gd name="T12" fmla="*/ 2437 w 224"/>
                  <a:gd name="T13" fmla="*/ 1630 h 117"/>
                  <a:gd name="T14" fmla="*/ 2787 w 224"/>
                  <a:gd name="T15" fmla="*/ 1690 h 117"/>
                  <a:gd name="T16" fmla="*/ 2437 w 224"/>
                  <a:gd name="T17" fmla="*/ 1208 h 117"/>
                  <a:gd name="T18" fmla="*/ 1615 w 224"/>
                  <a:gd name="T19" fmla="*/ 408 h 117"/>
                  <a:gd name="T20" fmla="*/ 848 w 224"/>
                  <a:gd name="T21" fmla="*/ 30 h 117"/>
                  <a:gd name="T22" fmla="*/ 0 w 224"/>
                  <a:gd name="T23" fmla="*/ 287 h 1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24" h="117">
                    <a:moveTo>
                      <a:pt x="12" y="81"/>
                    </a:moveTo>
                    <a:cubicBezTo>
                      <a:pt x="20" y="77"/>
                      <a:pt x="28" y="77"/>
                      <a:pt x="34" y="71"/>
                    </a:cubicBezTo>
                    <a:cubicBezTo>
                      <a:pt x="40" y="66"/>
                      <a:pt x="44" y="61"/>
                      <a:pt x="51" y="59"/>
                    </a:cubicBezTo>
                    <a:cubicBezTo>
                      <a:pt x="59" y="56"/>
                      <a:pt x="68" y="56"/>
                      <a:pt x="76" y="54"/>
                    </a:cubicBezTo>
                    <a:cubicBezTo>
                      <a:pt x="84" y="53"/>
                      <a:pt x="92" y="53"/>
                      <a:pt x="101" y="57"/>
                    </a:cubicBezTo>
                    <a:cubicBezTo>
                      <a:pt x="118" y="64"/>
                      <a:pt x="134" y="76"/>
                      <a:pt x="150" y="85"/>
                    </a:cubicBezTo>
                    <a:cubicBezTo>
                      <a:pt x="167" y="94"/>
                      <a:pt x="176" y="107"/>
                      <a:pt x="196" y="108"/>
                    </a:cubicBezTo>
                    <a:cubicBezTo>
                      <a:pt x="204" y="109"/>
                      <a:pt x="218" y="117"/>
                      <a:pt x="224" y="112"/>
                    </a:cubicBezTo>
                    <a:cubicBezTo>
                      <a:pt x="221" y="100"/>
                      <a:pt x="205" y="88"/>
                      <a:pt x="196" y="80"/>
                    </a:cubicBezTo>
                    <a:cubicBezTo>
                      <a:pt x="175" y="61"/>
                      <a:pt x="154" y="42"/>
                      <a:pt x="130" y="27"/>
                    </a:cubicBezTo>
                    <a:cubicBezTo>
                      <a:pt x="111" y="15"/>
                      <a:pt x="90" y="4"/>
                      <a:pt x="68" y="2"/>
                    </a:cubicBezTo>
                    <a:cubicBezTo>
                      <a:pt x="44" y="0"/>
                      <a:pt x="21" y="8"/>
                      <a:pt x="0" y="19"/>
                    </a:cubicBezTo>
                  </a:path>
                </a:pathLst>
              </a:custGeom>
              <a:solidFill>
                <a:srgbClr val="CA31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8" name="Freeform 10">
                <a:extLst>
                  <a:ext uri="{FF2B5EF4-FFF2-40B4-BE49-F238E27FC236}">
                    <a16:creationId xmlns:a16="http://schemas.microsoft.com/office/drawing/2014/main" id="{21DCBBB2-4C33-4E3C-914F-03B8826AC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727"/>
                <a:ext cx="1644" cy="1575"/>
              </a:xfrm>
              <a:custGeom>
                <a:avLst/>
                <a:gdLst>
                  <a:gd name="T0" fmla="*/ 8644 w 710"/>
                  <a:gd name="T1" fmla="*/ 7026 h 638"/>
                  <a:gd name="T2" fmla="*/ 8456 w 710"/>
                  <a:gd name="T3" fmla="*/ 4710 h 638"/>
                  <a:gd name="T4" fmla="*/ 7806 w 710"/>
                  <a:gd name="T5" fmla="*/ 4170 h 638"/>
                  <a:gd name="T6" fmla="*/ 6863 w 710"/>
                  <a:gd name="T7" fmla="*/ 2888 h 638"/>
                  <a:gd name="T8" fmla="*/ 5898 w 710"/>
                  <a:gd name="T9" fmla="*/ 328 h 638"/>
                  <a:gd name="T10" fmla="*/ 4406 w 710"/>
                  <a:gd name="T11" fmla="*/ 647 h 638"/>
                  <a:gd name="T12" fmla="*/ 2927 w 710"/>
                  <a:gd name="T13" fmla="*/ 328 h 638"/>
                  <a:gd name="T14" fmla="*/ 1952 w 710"/>
                  <a:gd name="T15" fmla="*/ 2888 h 638"/>
                  <a:gd name="T16" fmla="*/ 1007 w 710"/>
                  <a:gd name="T17" fmla="*/ 4170 h 638"/>
                  <a:gd name="T18" fmla="*/ 359 w 710"/>
                  <a:gd name="T19" fmla="*/ 4710 h 638"/>
                  <a:gd name="T20" fmla="*/ 171 w 710"/>
                  <a:gd name="T21" fmla="*/ 7026 h 638"/>
                  <a:gd name="T22" fmla="*/ 461 w 710"/>
                  <a:gd name="T23" fmla="*/ 8112 h 638"/>
                  <a:gd name="T24" fmla="*/ 461 w 710"/>
                  <a:gd name="T25" fmla="*/ 8142 h 638"/>
                  <a:gd name="T26" fmla="*/ 1030 w 710"/>
                  <a:gd name="T27" fmla="*/ 9146 h 638"/>
                  <a:gd name="T28" fmla="*/ 1406 w 710"/>
                  <a:gd name="T29" fmla="*/ 9598 h 638"/>
                  <a:gd name="T30" fmla="*/ 1406 w 710"/>
                  <a:gd name="T31" fmla="*/ 9586 h 638"/>
                  <a:gd name="T32" fmla="*/ 1389 w 710"/>
                  <a:gd name="T33" fmla="*/ 9568 h 638"/>
                  <a:gd name="T34" fmla="*/ 1463 w 710"/>
                  <a:gd name="T35" fmla="*/ 8623 h 638"/>
                  <a:gd name="T36" fmla="*/ 1614 w 710"/>
                  <a:gd name="T37" fmla="*/ 7776 h 638"/>
                  <a:gd name="T38" fmla="*/ 1688 w 710"/>
                  <a:gd name="T39" fmla="*/ 7026 h 638"/>
                  <a:gd name="T40" fmla="*/ 1737 w 710"/>
                  <a:gd name="T41" fmla="*/ 6186 h 638"/>
                  <a:gd name="T42" fmla="*/ 1737 w 710"/>
                  <a:gd name="T43" fmla="*/ 5522 h 638"/>
                  <a:gd name="T44" fmla="*/ 1859 w 710"/>
                  <a:gd name="T45" fmla="*/ 5308 h 638"/>
                  <a:gd name="T46" fmla="*/ 1924 w 710"/>
                  <a:gd name="T47" fmla="*/ 4814 h 638"/>
                  <a:gd name="T48" fmla="*/ 2274 w 710"/>
                  <a:gd name="T49" fmla="*/ 4498 h 638"/>
                  <a:gd name="T50" fmla="*/ 2927 w 710"/>
                  <a:gd name="T51" fmla="*/ 4365 h 638"/>
                  <a:gd name="T52" fmla="*/ 3228 w 710"/>
                  <a:gd name="T53" fmla="*/ 4229 h 638"/>
                  <a:gd name="T54" fmla="*/ 3538 w 710"/>
                  <a:gd name="T55" fmla="*/ 4407 h 638"/>
                  <a:gd name="T56" fmla="*/ 4210 w 710"/>
                  <a:gd name="T57" fmla="*/ 4693 h 638"/>
                  <a:gd name="T58" fmla="*/ 4680 w 710"/>
                  <a:gd name="T59" fmla="*/ 4486 h 638"/>
                  <a:gd name="T60" fmla="*/ 4707 w 710"/>
                  <a:gd name="T61" fmla="*/ 4498 h 638"/>
                  <a:gd name="T62" fmla="*/ 4964 w 710"/>
                  <a:gd name="T63" fmla="*/ 4498 h 638"/>
                  <a:gd name="T64" fmla="*/ 5201 w 710"/>
                  <a:gd name="T65" fmla="*/ 4619 h 638"/>
                  <a:gd name="T66" fmla="*/ 5522 w 710"/>
                  <a:gd name="T67" fmla="*/ 4631 h 638"/>
                  <a:gd name="T68" fmla="*/ 5775 w 710"/>
                  <a:gd name="T69" fmla="*/ 4569 h 638"/>
                  <a:gd name="T70" fmla="*/ 6284 w 710"/>
                  <a:gd name="T71" fmla="*/ 4468 h 638"/>
                  <a:gd name="T72" fmla="*/ 6595 w 710"/>
                  <a:gd name="T73" fmla="*/ 4602 h 638"/>
                  <a:gd name="T74" fmla="*/ 6900 w 710"/>
                  <a:gd name="T75" fmla="*/ 4967 h 638"/>
                  <a:gd name="T76" fmla="*/ 6937 w 710"/>
                  <a:gd name="T77" fmla="*/ 5132 h 638"/>
                  <a:gd name="T78" fmla="*/ 7076 w 710"/>
                  <a:gd name="T79" fmla="*/ 5369 h 638"/>
                  <a:gd name="T80" fmla="*/ 7099 w 710"/>
                  <a:gd name="T81" fmla="*/ 5809 h 638"/>
                  <a:gd name="T82" fmla="*/ 7190 w 710"/>
                  <a:gd name="T83" fmla="*/ 6302 h 638"/>
                  <a:gd name="T84" fmla="*/ 7173 w 710"/>
                  <a:gd name="T85" fmla="*/ 6843 h 638"/>
                  <a:gd name="T86" fmla="*/ 7210 w 710"/>
                  <a:gd name="T87" fmla="*/ 7149 h 638"/>
                  <a:gd name="T88" fmla="*/ 7287 w 710"/>
                  <a:gd name="T89" fmla="*/ 7416 h 638"/>
                  <a:gd name="T90" fmla="*/ 7324 w 710"/>
                  <a:gd name="T91" fmla="*/ 7868 h 638"/>
                  <a:gd name="T92" fmla="*/ 7474 w 710"/>
                  <a:gd name="T93" fmla="*/ 8470 h 638"/>
                  <a:gd name="T94" fmla="*/ 7447 w 710"/>
                  <a:gd name="T95" fmla="*/ 9433 h 638"/>
                  <a:gd name="T96" fmla="*/ 7398 w 710"/>
                  <a:gd name="T97" fmla="*/ 9598 h 638"/>
                  <a:gd name="T98" fmla="*/ 7426 w 710"/>
                  <a:gd name="T99" fmla="*/ 9598 h 638"/>
                  <a:gd name="T100" fmla="*/ 7796 w 710"/>
                  <a:gd name="T101" fmla="*/ 9146 h 638"/>
                  <a:gd name="T102" fmla="*/ 8368 w 710"/>
                  <a:gd name="T103" fmla="*/ 8142 h 638"/>
                  <a:gd name="T104" fmla="*/ 8354 w 710"/>
                  <a:gd name="T105" fmla="*/ 8112 h 638"/>
                  <a:gd name="T106" fmla="*/ 8644 w 710"/>
                  <a:gd name="T107" fmla="*/ 7026 h 63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10" h="638">
                    <a:moveTo>
                      <a:pt x="696" y="467"/>
                    </a:moveTo>
                    <a:cubicBezTo>
                      <a:pt x="710" y="408"/>
                      <a:pt x="699" y="358"/>
                      <a:pt x="681" y="313"/>
                    </a:cubicBezTo>
                    <a:cubicBezTo>
                      <a:pt x="665" y="272"/>
                      <a:pt x="641" y="296"/>
                      <a:pt x="629" y="277"/>
                    </a:cubicBezTo>
                    <a:cubicBezTo>
                      <a:pt x="609" y="265"/>
                      <a:pt x="577" y="232"/>
                      <a:pt x="553" y="192"/>
                    </a:cubicBezTo>
                    <a:cubicBezTo>
                      <a:pt x="505" y="94"/>
                      <a:pt x="524" y="43"/>
                      <a:pt x="475" y="22"/>
                    </a:cubicBezTo>
                    <a:cubicBezTo>
                      <a:pt x="426" y="0"/>
                      <a:pt x="394" y="43"/>
                      <a:pt x="355" y="43"/>
                    </a:cubicBezTo>
                    <a:cubicBezTo>
                      <a:pt x="316" y="43"/>
                      <a:pt x="284" y="0"/>
                      <a:pt x="236" y="22"/>
                    </a:cubicBezTo>
                    <a:cubicBezTo>
                      <a:pt x="187" y="43"/>
                      <a:pt x="206" y="94"/>
                      <a:pt x="157" y="192"/>
                    </a:cubicBezTo>
                    <a:cubicBezTo>
                      <a:pt x="134" y="232"/>
                      <a:pt x="102" y="265"/>
                      <a:pt x="81" y="277"/>
                    </a:cubicBezTo>
                    <a:cubicBezTo>
                      <a:pt x="69" y="296"/>
                      <a:pt x="45" y="272"/>
                      <a:pt x="29" y="313"/>
                    </a:cubicBezTo>
                    <a:cubicBezTo>
                      <a:pt x="11" y="358"/>
                      <a:pt x="0" y="408"/>
                      <a:pt x="14" y="467"/>
                    </a:cubicBezTo>
                    <a:cubicBezTo>
                      <a:pt x="23" y="501"/>
                      <a:pt x="29" y="521"/>
                      <a:pt x="37" y="539"/>
                    </a:cubicBezTo>
                    <a:cubicBezTo>
                      <a:pt x="40" y="544"/>
                      <a:pt x="40" y="545"/>
                      <a:pt x="37" y="541"/>
                    </a:cubicBezTo>
                    <a:cubicBezTo>
                      <a:pt x="39" y="544"/>
                      <a:pt x="58" y="580"/>
                      <a:pt x="83" y="608"/>
                    </a:cubicBezTo>
                    <a:cubicBezTo>
                      <a:pt x="91" y="618"/>
                      <a:pt x="101" y="630"/>
                      <a:pt x="113" y="638"/>
                    </a:cubicBezTo>
                    <a:cubicBezTo>
                      <a:pt x="113" y="637"/>
                      <a:pt x="113" y="637"/>
                      <a:pt x="113" y="637"/>
                    </a:cubicBezTo>
                    <a:cubicBezTo>
                      <a:pt x="113" y="636"/>
                      <a:pt x="112" y="636"/>
                      <a:pt x="112" y="636"/>
                    </a:cubicBezTo>
                    <a:cubicBezTo>
                      <a:pt x="102" y="618"/>
                      <a:pt x="102" y="580"/>
                      <a:pt x="118" y="573"/>
                    </a:cubicBezTo>
                    <a:cubicBezTo>
                      <a:pt x="112" y="567"/>
                      <a:pt x="116" y="526"/>
                      <a:pt x="130" y="517"/>
                    </a:cubicBezTo>
                    <a:cubicBezTo>
                      <a:pt x="121" y="493"/>
                      <a:pt x="127" y="475"/>
                      <a:pt x="136" y="467"/>
                    </a:cubicBezTo>
                    <a:cubicBezTo>
                      <a:pt x="117" y="445"/>
                      <a:pt x="130" y="418"/>
                      <a:pt x="140" y="411"/>
                    </a:cubicBezTo>
                    <a:cubicBezTo>
                      <a:pt x="134" y="401"/>
                      <a:pt x="136" y="378"/>
                      <a:pt x="140" y="367"/>
                    </a:cubicBezTo>
                    <a:cubicBezTo>
                      <a:pt x="142" y="361"/>
                      <a:pt x="146" y="357"/>
                      <a:pt x="150" y="353"/>
                    </a:cubicBezTo>
                    <a:cubicBezTo>
                      <a:pt x="154" y="346"/>
                      <a:pt x="150" y="333"/>
                      <a:pt x="155" y="320"/>
                    </a:cubicBezTo>
                    <a:cubicBezTo>
                      <a:pt x="160" y="307"/>
                      <a:pt x="172" y="300"/>
                      <a:pt x="183" y="299"/>
                    </a:cubicBezTo>
                    <a:cubicBezTo>
                      <a:pt x="190" y="279"/>
                      <a:pt x="223" y="268"/>
                      <a:pt x="236" y="290"/>
                    </a:cubicBezTo>
                    <a:cubicBezTo>
                      <a:pt x="242" y="285"/>
                      <a:pt x="252" y="281"/>
                      <a:pt x="260" y="281"/>
                    </a:cubicBezTo>
                    <a:cubicBezTo>
                      <a:pt x="274" y="280"/>
                      <a:pt x="275" y="289"/>
                      <a:pt x="285" y="293"/>
                    </a:cubicBezTo>
                    <a:cubicBezTo>
                      <a:pt x="302" y="299"/>
                      <a:pt x="331" y="288"/>
                      <a:pt x="339" y="312"/>
                    </a:cubicBezTo>
                    <a:cubicBezTo>
                      <a:pt x="343" y="302"/>
                      <a:pt x="361" y="297"/>
                      <a:pt x="377" y="298"/>
                    </a:cubicBezTo>
                    <a:cubicBezTo>
                      <a:pt x="379" y="299"/>
                      <a:pt x="379" y="299"/>
                      <a:pt x="379" y="299"/>
                    </a:cubicBezTo>
                    <a:cubicBezTo>
                      <a:pt x="386" y="299"/>
                      <a:pt x="393" y="297"/>
                      <a:pt x="400" y="299"/>
                    </a:cubicBezTo>
                    <a:cubicBezTo>
                      <a:pt x="407" y="301"/>
                      <a:pt x="413" y="304"/>
                      <a:pt x="419" y="307"/>
                    </a:cubicBezTo>
                    <a:cubicBezTo>
                      <a:pt x="427" y="311"/>
                      <a:pt x="436" y="306"/>
                      <a:pt x="445" y="308"/>
                    </a:cubicBezTo>
                    <a:cubicBezTo>
                      <a:pt x="452" y="309"/>
                      <a:pt x="460" y="308"/>
                      <a:pt x="465" y="304"/>
                    </a:cubicBezTo>
                    <a:cubicBezTo>
                      <a:pt x="468" y="301"/>
                      <a:pt x="482" y="291"/>
                      <a:pt x="506" y="297"/>
                    </a:cubicBezTo>
                    <a:cubicBezTo>
                      <a:pt x="515" y="299"/>
                      <a:pt x="522" y="305"/>
                      <a:pt x="531" y="306"/>
                    </a:cubicBezTo>
                    <a:cubicBezTo>
                      <a:pt x="543" y="307"/>
                      <a:pt x="555" y="315"/>
                      <a:pt x="556" y="330"/>
                    </a:cubicBezTo>
                    <a:cubicBezTo>
                      <a:pt x="556" y="337"/>
                      <a:pt x="555" y="337"/>
                      <a:pt x="559" y="341"/>
                    </a:cubicBezTo>
                    <a:cubicBezTo>
                      <a:pt x="563" y="347"/>
                      <a:pt x="567" y="350"/>
                      <a:pt x="570" y="357"/>
                    </a:cubicBezTo>
                    <a:cubicBezTo>
                      <a:pt x="572" y="367"/>
                      <a:pt x="572" y="376"/>
                      <a:pt x="572" y="386"/>
                    </a:cubicBezTo>
                    <a:cubicBezTo>
                      <a:pt x="573" y="397"/>
                      <a:pt x="578" y="407"/>
                      <a:pt x="579" y="419"/>
                    </a:cubicBezTo>
                    <a:cubicBezTo>
                      <a:pt x="580" y="431"/>
                      <a:pt x="576" y="443"/>
                      <a:pt x="578" y="455"/>
                    </a:cubicBezTo>
                    <a:cubicBezTo>
                      <a:pt x="578" y="462"/>
                      <a:pt x="581" y="468"/>
                      <a:pt x="581" y="475"/>
                    </a:cubicBezTo>
                    <a:cubicBezTo>
                      <a:pt x="582" y="478"/>
                      <a:pt x="586" y="483"/>
                      <a:pt x="587" y="493"/>
                    </a:cubicBezTo>
                    <a:cubicBezTo>
                      <a:pt x="588" y="503"/>
                      <a:pt x="587" y="518"/>
                      <a:pt x="590" y="523"/>
                    </a:cubicBezTo>
                    <a:cubicBezTo>
                      <a:pt x="598" y="537"/>
                      <a:pt x="601" y="548"/>
                      <a:pt x="602" y="563"/>
                    </a:cubicBezTo>
                    <a:cubicBezTo>
                      <a:pt x="603" y="576"/>
                      <a:pt x="601" y="613"/>
                      <a:pt x="600" y="627"/>
                    </a:cubicBezTo>
                    <a:cubicBezTo>
                      <a:pt x="599" y="630"/>
                      <a:pt x="598" y="634"/>
                      <a:pt x="596" y="638"/>
                    </a:cubicBezTo>
                    <a:cubicBezTo>
                      <a:pt x="598" y="638"/>
                      <a:pt x="598" y="638"/>
                      <a:pt x="598" y="638"/>
                    </a:cubicBezTo>
                    <a:cubicBezTo>
                      <a:pt x="610" y="630"/>
                      <a:pt x="619" y="618"/>
                      <a:pt x="628" y="608"/>
                    </a:cubicBezTo>
                    <a:cubicBezTo>
                      <a:pt x="652" y="580"/>
                      <a:pt x="672" y="544"/>
                      <a:pt x="674" y="541"/>
                    </a:cubicBezTo>
                    <a:cubicBezTo>
                      <a:pt x="671" y="545"/>
                      <a:pt x="671" y="544"/>
                      <a:pt x="673" y="539"/>
                    </a:cubicBezTo>
                    <a:cubicBezTo>
                      <a:pt x="682" y="521"/>
                      <a:pt x="688" y="501"/>
                      <a:pt x="696" y="467"/>
                    </a:cubicBezTo>
                    <a:close/>
                  </a:path>
                </a:pathLst>
              </a:custGeom>
              <a:solidFill>
                <a:srgbClr val="CD60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9" name="Freeform 11">
                <a:extLst>
                  <a:ext uri="{FF2B5EF4-FFF2-40B4-BE49-F238E27FC236}">
                    <a16:creationId xmlns:a16="http://schemas.microsoft.com/office/drawing/2014/main" id="{2CAE4695-3165-4668-857F-11484DFA9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941"/>
                <a:ext cx="567" cy="1361"/>
              </a:xfrm>
              <a:custGeom>
                <a:avLst/>
                <a:gdLst>
                  <a:gd name="T0" fmla="*/ 3036 w 245"/>
                  <a:gd name="T1" fmla="*/ 0 h 551"/>
                  <a:gd name="T2" fmla="*/ 2518 w 245"/>
                  <a:gd name="T3" fmla="*/ 2880 h 551"/>
                  <a:gd name="T4" fmla="*/ 2613 w 245"/>
                  <a:gd name="T5" fmla="*/ 3137 h 551"/>
                  <a:gd name="T6" fmla="*/ 2527 w 245"/>
                  <a:gd name="T7" fmla="*/ 3167 h 551"/>
                  <a:gd name="T8" fmla="*/ 2233 w 245"/>
                  <a:gd name="T9" fmla="*/ 3300 h 551"/>
                  <a:gd name="T10" fmla="*/ 1923 w 245"/>
                  <a:gd name="T11" fmla="*/ 3661 h 551"/>
                  <a:gd name="T12" fmla="*/ 1886 w 245"/>
                  <a:gd name="T13" fmla="*/ 3826 h 551"/>
                  <a:gd name="T14" fmla="*/ 1745 w 245"/>
                  <a:gd name="T15" fmla="*/ 4071 h 551"/>
                  <a:gd name="T16" fmla="*/ 1708 w 245"/>
                  <a:gd name="T17" fmla="*/ 4508 h 551"/>
                  <a:gd name="T18" fmla="*/ 1622 w 245"/>
                  <a:gd name="T19" fmla="*/ 5002 h 551"/>
                  <a:gd name="T20" fmla="*/ 1650 w 245"/>
                  <a:gd name="T21" fmla="*/ 5545 h 551"/>
                  <a:gd name="T22" fmla="*/ 1601 w 245"/>
                  <a:gd name="T23" fmla="*/ 5844 h 551"/>
                  <a:gd name="T24" fmla="*/ 1537 w 245"/>
                  <a:gd name="T25" fmla="*/ 6118 h 551"/>
                  <a:gd name="T26" fmla="*/ 1500 w 245"/>
                  <a:gd name="T27" fmla="*/ 6570 h 551"/>
                  <a:gd name="T28" fmla="*/ 1340 w 245"/>
                  <a:gd name="T29" fmla="*/ 7176 h 551"/>
                  <a:gd name="T30" fmla="*/ 1377 w 245"/>
                  <a:gd name="T31" fmla="*/ 8139 h 551"/>
                  <a:gd name="T32" fmla="*/ 1414 w 245"/>
                  <a:gd name="T33" fmla="*/ 8304 h 551"/>
                  <a:gd name="T34" fmla="*/ 1402 w 245"/>
                  <a:gd name="T35" fmla="*/ 8304 h 551"/>
                  <a:gd name="T36" fmla="*/ 1028 w 245"/>
                  <a:gd name="T37" fmla="*/ 7852 h 551"/>
                  <a:gd name="T38" fmla="*/ 461 w 245"/>
                  <a:gd name="T39" fmla="*/ 6840 h 551"/>
                  <a:gd name="T40" fmla="*/ 461 w 245"/>
                  <a:gd name="T41" fmla="*/ 6810 h 551"/>
                  <a:gd name="T42" fmla="*/ 171 w 245"/>
                  <a:gd name="T43" fmla="*/ 5728 h 551"/>
                  <a:gd name="T44" fmla="*/ 359 w 245"/>
                  <a:gd name="T45" fmla="*/ 3404 h 551"/>
                  <a:gd name="T46" fmla="*/ 1002 w 245"/>
                  <a:gd name="T47" fmla="*/ 2860 h 551"/>
                  <a:gd name="T48" fmla="*/ 1944 w 245"/>
                  <a:gd name="T49" fmla="*/ 1581 h 551"/>
                  <a:gd name="T50" fmla="*/ 2270 w 245"/>
                  <a:gd name="T51" fmla="*/ 585 h 55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5" h="551">
                    <a:moveTo>
                      <a:pt x="245" y="0"/>
                    </a:moveTo>
                    <a:cubicBezTo>
                      <a:pt x="203" y="43"/>
                      <a:pt x="177" y="134"/>
                      <a:pt x="203" y="191"/>
                    </a:cubicBezTo>
                    <a:cubicBezTo>
                      <a:pt x="206" y="199"/>
                      <a:pt x="209" y="204"/>
                      <a:pt x="211" y="208"/>
                    </a:cubicBezTo>
                    <a:cubicBezTo>
                      <a:pt x="209" y="209"/>
                      <a:pt x="207" y="209"/>
                      <a:pt x="204" y="210"/>
                    </a:cubicBezTo>
                    <a:cubicBezTo>
                      <a:pt x="196" y="212"/>
                      <a:pt x="189" y="218"/>
                      <a:pt x="180" y="219"/>
                    </a:cubicBezTo>
                    <a:cubicBezTo>
                      <a:pt x="168" y="220"/>
                      <a:pt x="156" y="228"/>
                      <a:pt x="155" y="243"/>
                    </a:cubicBezTo>
                    <a:cubicBezTo>
                      <a:pt x="154" y="250"/>
                      <a:pt x="155" y="250"/>
                      <a:pt x="152" y="254"/>
                    </a:cubicBezTo>
                    <a:cubicBezTo>
                      <a:pt x="147" y="260"/>
                      <a:pt x="143" y="263"/>
                      <a:pt x="141" y="270"/>
                    </a:cubicBezTo>
                    <a:cubicBezTo>
                      <a:pt x="138" y="280"/>
                      <a:pt x="139" y="289"/>
                      <a:pt x="138" y="299"/>
                    </a:cubicBezTo>
                    <a:cubicBezTo>
                      <a:pt x="137" y="310"/>
                      <a:pt x="132" y="320"/>
                      <a:pt x="131" y="332"/>
                    </a:cubicBezTo>
                    <a:cubicBezTo>
                      <a:pt x="131" y="344"/>
                      <a:pt x="134" y="356"/>
                      <a:pt x="133" y="368"/>
                    </a:cubicBezTo>
                    <a:cubicBezTo>
                      <a:pt x="132" y="375"/>
                      <a:pt x="130" y="381"/>
                      <a:pt x="129" y="388"/>
                    </a:cubicBezTo>
                    <a:cubicBezTo>
                      <a:pt x="129" y="391"/>
                      <a:pt x="125" y="396"/>
                      <a:pt x="124" y="406"/>
                    </a:cubicBezTo>
                    <a:cubicBezTo>
                      <a:pt x="122" y="416"/>
                      <a:pt x="124" y="431"/>
                      <a:pt x="121" y="436"/>
                    </a:cubicBezTo>
                    <a:cubicBezTo>
                      <a:pt x="113" y="450"/>
                      <a:pt x="109" y="461"/>
                      <a:pt x="108" y="476"/>
                    </a:cubicBezTo>
                    <a:cubicBezTo>
                      <a:pt x="107" y="489"/>
                      <a:pt x="109" y="526"/>
                      <a:pt x="111" y="540"/>
                    </a:cubicBezTo>
                    <a:cubicBezTo>
                      <a:pt x="111" y="543"/>
                      <a:pt x="112" y="547"/>
                      <a:pt x="114" y="551"/>
                    </a:cubicBezTo>
                    <a:cubicBezTo>
                      <a:pt x="113" y="551"/>
                      <a:pt x="113" y="551"/>
                      <a:pt x="113" y="551"/>
                    </a:cubicBezTo>
                    <a:cubicBezTo>
                      <a:pt x="101" y="543"/>
                      <a:pt x="91" y="531"/>
                      <a:pt x="83" y="521"/>
                    </a:cubicBezTo>
                    <a:cubicBezTo>
                      <a:pt x="58" y="493"/>
                      <a:pt x="39" y="457"/>
                      <a:pt x="37" y="454"/>
                    </a:cubicBezTo>
                    <a:cubicBezTo>
                      <a:pt x="40" y="458"/>
                      <a:pt x="40" y="457"/>
                      <a:pt x="37" y="452"/>
                    </a:cubicBezTo>
                    <a:cubicBezTo>
                      <a:pt x="29" y="434"/>
                      <a:pt x="23" y="414"/>
                      <a:pt x="14" y="380"/>
                    </a:cubicBezTo>
                    <a:cubicBezTo>
                      <a:pt x="0" y="321"/>
                      <a:pt x="11" y="271"/>
                      <a:pt x="29" y="226"/>
                    </a:cubicBezTo>
                    <a:cubicBezTo>
                      <a:pt x="46" y="185"/>
                      <a:pt x="69" y="209"/>
                      <a:pt x="81" y="190"/>
                    </a:cubicBezTo>
                    <a:cubicBezTo>
                      <a:pt x="102" y="178"/>
                      <a:pt x="134" y="145"/>
                      <a:pt x="157" y="105"/>
                    </a:cubicBezTo>
                    <a:cubicBezTo>
                      <a:pt x="169" y="80"/>
                      <a:pt x="177" y="58"/>
                      <a:pt x="183" y="39"/>
                    </a:cubicBezTo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0" name="Freeform 12">
                <a:extLst>
                  <a:ext uri="{FF2B5EF4-FFF2-40B4-BE49-F238E27FC236}">
                    <a16:creationId xmlns:a16="http://schemas.microsoft.com/office/drawing/2014/main" id="{18451082-B585-40B8-B886-B64859D47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951"/>
                <a:ext cx="556" cy="1351"/>
              </a:xfrm>
              <a:custGeom>
                <a:avLst/>
                <a:gdLst>
                  <a:gd name="T0" fmla="*/ 2984 w 240"/>
                  <a:gd name="T1" fmla="*/ 0 h 547"/>
                  <a:gd name="T2" fmla="*/ 2324 w 240"/>
                  <a:gd name="T3" fmla="*/ 1702 h 547"/>
                  <a:gd name="T4" fmla="*/ 2324 w 240"/>
                  <a:gd name="T5" fmla="*/ 1719 h 547"/>
                  <a:gd name="T6" fmla="*/ 2312 w 240"/>
                  <a:gd name="T7" fmla="*/ 2470 h 547"/>
                  <a:gd name="T8" fmla="*/ 2372 w 240"/>
                  <a:gd name="T9" fmla="*/ 2892 h 547"/>
                  <a:gd name="T10" fmla="*/ 1976 w 240"/>
                  <a:gd name="T11" fmla="*/ 2971 h 547"/>
                  <a:gd name="T12" fmla="*/ 1464 w 240"/>
                  <a:gd name="T13" fmla="*/ 3228 h 547"/>
                  <a:gd name="T14" fmla="*/ 1643 w 240"/>
                  <a:gd name="T15" fmla="*/ 2411 h 547"/>
                  <a:gd name="T16" fmla="*/ 2029 w 240"/>
                  <a:gd name="T17" fmla="*/ 1373 h 547"/>
                  <a:gd name="T18" fmla="*/ 1814 w 240"/>
                  <a:gd name="T19" fmla="*/ 1793 h 547"/>
                  <a:gd name="T20" fmla="*/ 1802 w 240"/>
                  <a:gd name="T21" fmla="*/ 1805 h 547"/>
                  <a:gd name="T22" fmla="*/ 1765 w 240"/>
                  <a:gd name="T23" fmla="*/ 1867 h 547"/>
                  <a:gd name="T24" fmla="*/ 1756 w 240"/>
                  <a:gd name="T25" fmla="*/ 1897 h 547"/>
                  <a:gd name="T26" fmla="*/ 1700 w 240"/>
                  <a:gd name="T27" fmla="*/ 1959 h 547"/>
                  <a:gd name="T28" fmla="*/ 1700 w 240"/>
                  <a:gd name="T29" fmla="*/ 1988 h 547"/>
                  <a:gd name="T30" fmla="*/ 1566 w 240"/>
                  <a:gd name="T31" fmla="*/ 2183 h 547"/>
                  <a:gd name="T32" fmla="*/ 1541 w 240"/>
                  <a:gd name="T33" fmla="*/ 2215 h 547"/>
                  <a:gd name="T34" fmla="*/ 1520 w 240"/>
                  <a:gd name="T35" fmla="*/ 2257 h 547"/>
                  <a:gd name="T36" fmla="*/ 1480 w 240"/>
                  <a:gd name="T37" fmla="*/ 2307 h 547"/>
                  <a:gd name="T38" fmla="*/ 1455 w 240"/>
                  <a:gd name="T39" fmla="*/ 2336 h 547"/>
                  <a:gd name="T40" fmla="*/ 1427 w 240"/>
                  <a:gd name="T41" fmla="*/ 2378 h 547"/>
                  <a:gd name="T42" fmla="*/ 1406 w 240"/>
                  <a:gd name="T43" fmla="*/ 2411 h 547"/>
                  <a:gd name="T44" fmla="*/ 1358 w 240"/>
                  <a:gd name="T45" fmla="*/ 2457 h 547"/>
                  <a:gd name="T46" fmla="*/ 1341 w 240"/>
                  <a:gd name="T47" fmla="*/ 2490 h 547"/>
                  <a:gd name="T48" fmla="*/ 1283 w 240"/>
                  <a:gd name="T49" fmla="*/ 2544 h 547"/>
                  <a:gd name="T50" fmla="*/ 1283 w 240"/>
                  <a:gd name="T51" fmla="*/ 2544 h 547"/>
                  <a:gd name="T52" fmla="*/ 1230 w 240"/>
                  <a:gd name="T53" fmla="*/ 2606 h 547"/>
                  <a:gd name="T54" fmla="*/ 1219 w 240"/>
                  <a:gd name="T55" fmla="*/ 2623 h 547"/>
                  <a:gd name="T56" fmla="*/ 1170 w 240"/>
                  <a:gd name="T57" fmla="*/ 2665 h 547"/>
                  <a:gd name="T58" fmla="*/ 1154 w 240"/>
                  <a:gd name="T59" fmla="*/ 2665 h 547"/>
                  <a:gd name="T60" fmla="*/ 1121 w 240"/>
                  <a:gd name="T61" fmla="*/ 2714 h 547"/>
                  <a:gd name="T62" fmla="*/ 1105 w 240"/>
                  <a:gd name="T63" fmla="*/ 2727 h 547"/>
                  <a:gd name="T64" fmla="*/ 1068 w 240"/>
                  <a:gd name="T65" fmla="*/ 2756 h 547"/>
                  <a:gd name="T66" fmla="*/ 1056 w 240"/>
                  <a:gd name="T67" fmla="*/ 2756 h 547"/>
                  <a:gd name="T68" fmla="*/ 1010 w 240"/>
                  <a:gd name="T69" fmla="*/ 2801 h 547"/>
                  <a:gd name="T70" fmla="*/ 359 w 240"/>
                  <a:gd name="T71" fmla="*/ 3342 h 547"/>
                  <a:gd name="T72" fmla="*/ 171 w 240"/>
                  <a:gd name="T73" fmla="*/ 5666 h 547"/>
                  <a:gd name="T74" fmla="*/ 461 w 240"/>
                  <a:gd name="T75" fmla="*/ 6748 h 547"/>
                  <a:gd name="T76" fmla="*/ 484 w 240"/>
                  <a:gd name="T77" fmla="*/ 6807 h 547"/>
                  <a:gd name="T78" fmla="*/ 461 w 240"/>
                  <a:gd name="T79" fmla="*/ 6777 h 547"/>
                  <a:gd name="T80" fmla="*/ 1031 w 240"/>
                  <a:gd name="T81" fmla="*/ 7790 h 547"/>
                  <a:gd name="T82" fmla="*/ 1406 w 240"/>
                  <a:gd name="T83" fmla="*/ 8242 h 547"/>
                  <a:gd name="T84" fmla="*/ 1406 w 240"/>
                  <a:gd name="T85" fmla="*/ 8229 h 547"/>
                  <a:gd name="T86" fmla="*/ 1390 w 240"/>
                  <a:gd name="T87" fmla="*/ 8210 h 547"/>
                  <a:gd name="T88" fmla="*/ 1464 w 240"/>
                  <a:gd name="T89" fmla="*/ 7259 h 547"/>
                  <a:gd name="T90" fmla="*/ 1615 w 240"/>
                  <a:gd name="T91" fmla="*/ 6417 h 547"/>
                  <a:gd name="T92" fmla="*/ 1691 w 240"/>
                  <a:gd name="T93" fmla="*/ 5666 h 547"/>
                  <a:gd name="T94" fmla="*/ 1740 w 240"/>
                  <a:gd name="T95" fmla="*/ 4819 h 547"/>
                  <a:gd name="T96" fmla="*/ 1740 w 240"/>
                  <a:gd name="T97" fmla="*/ 4159 h 547"/>
                  <a:gd name="T98" fmla="*/ 1867 w 240"/>
                  <a:gd name="T99" fmla="*/ 3947 h 547"/>
                  <a:gd name="T100" fmla="*/ 1879 w 240"/>
                  <a:gd name="T101" fmla="*/ 3873 h 547"/>
                  <a:gd name="T102" fmla="*/ 1888 w 240"/>
                  <a:gd name="T103" fmla="*/ 3764 h 547"/>
                  <a:gd name="T104" fmla="*/ 1888 w 240"/>
                  <a:gd name="T105" fmla="*/ 3764 h 547"/>
                  <a:gd name="T106" fmla="*/ 1927 w 240"/>
                  <a:gd name="T107" fmla="*/ 3453 h 547"/>
                  <a:gd name="T108" fmla="*/ 2275 w 240"/>
                  <a:gd name="T109" fmla="*/ 3134 h 547"/>
                  <a:gd name="T110" fmla="*/ 2539 w 240"/>
                  <a:gd name="T111" fmla="*/ 2848 h 547"/>
                  <a:gd name="T112" fmla="*/ 2523 w 240"/>
                  <a:gd name="T113" fmla="*/ 2818 h 547"/>
                  <a:gd name="T114" fmla="*/ 2400 w 240"/>
                  <a:gd name="T115" fmla="*/ 2124 h 547"/>
                  <a:gd name="T116" fmla="*/ 2984 w 240"/>
                  <a:gd name="T117" fmla="*/ 0 h 54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40" h="547">
                    <a:moveTo>
                      <a:pt x="240" y="0"/>
                    </a:moveTo>
                    <a:cubicBezTo>
                      <a:pt x="202" y="29"/>
                      <a:pt x="188" y="74"/>
                      <a:pt x="187" y="113"/>
                    </a:cubicBezTo>
                    <a:cubicBezTo>
                      <a:pt x="187" y="113"/>
                      <a:pt x="187" y="114"/>
                      <a:pt x="187" y="114"/>
                    </a:cubicBezTo>
                    <a:cubicBezTo>
                      <a:pt x="183" y="127"/>
                      <a:pt x="184" y="150"/>
                      <a:pt x="186" y="164"/>
                    </a:cubicBezTo>
                    <a:cubicBezTo>
                      <a:pt x="187" y="173"/>
                      <a:pt x="196" y="184"/>
                      <a:pt x="191" y="192"/>
                    </a:cubicBezTo>
                    <a:cubicBezTo>
                      <a:pt x="183" y="205"/>
                      <a:pt x="168" y="195"/>
                      <a:pt x="159" y="197"/>
                    </a:cubicBezTo>
                    <a:cubicBezTo>
                      <a:pt x="147" y="198"/>
                      <a:pt x="131" y="228"/>
                      <a:pt x="118" y="214"/>
                    </a:cubicBezTo>
                    <a:cubicBezTo>
                      <a:pt x="108" y="201"/>
                      <a:pt x="126" y="171"/>
                      <a:pt x="132" y="160"/>
                    </a:cubicBezTo>
                    <a:cubicBezTo>
                      <a:pt x="143" y="141"/>
                      <a:pt x="164" y="114"/>
                      <a:pt x="163" y="91"/>
                    </a:cubicBezTo>
                    <a:cubicBezTo>
                      <a:pt x="159" y="101"/>
                      <a:pt x="153" y="111"/>
                      <a:pt x="146" y="119"/>
                    </a:cubicBezTo>
                    <a:cubicBezTo>
                      <a:pt x="145" y="119"/>
                      <a:pt x="145" y="120"/>
                      <a:pt x="145" y="120"/>
                    </a:cubicBezTo>
                    <a:cubicBezTo>
                      <a:pt x="144" y="122"/>
                      <a:pt x="143" y="123"/>
                      <a:pt x="142" y="124"/>
                    </a:cubicBezTo>
                    <a:cubicBezTo>
                      <a:pt x="141" y="125"/>
                      <a:pt x="141" y="126"/>
                      <a:pt x="141" y="126"/>
                    </a:cubicBezTo>
                    <a:cubicBezTo>
                      <a:pt x="140" y="128"/>
                      <a:pt x="139" y="129"/>
                      <a:pt x="137" y="130"/>
                    </a:cubicBezTo>
                    <a:cubicBezTo>
                      <a:pt x="137" y="131"/>
                      <a:pt x="137" y="131"/>
                      <a:pt x="137" y="132"/>
                    </a:cubicBezTo>
                    <a:cubicBezTo>
                      <a:pt x="133" y="136"/>
                      <a:pt x="130" y="141"/>
                      <a:pt x="126" y="145"/>
                    </a:cubicBezTo>
                    <a:cubicBezTo>
                      <a:pt x="125" y="146"/>
                      <a:pt x="125" y="146"/>
                      <a:pt x="124" y="147"/>
                    </a:cubicBezTo>
                    <a:cubicBezTo>
                      <a:pt x="123" y="148"/>
                      <a:pt x="122" y="149"/>
                      <a:pt x="122" y="150"/>
                    </a:cubicBezTo>
                    <a:cubicBezTo>
                      <a:pt x="121" y="151"/>
                      <a:pt x="120" y="152"/>
                      <a:pt x="119" y="153"/>
                    </a:cubicBezTo>
                    <a:cubicBezTo>
                      <a:pt x="119" y="153"/>
                      <a:pt x="118" y="154"/>
                      <a:pt x="117" y="155"/>
                    </a:cubicBezTo>
                    <a:cubicBezTo>
                      <a:pt x="116" y="156"/>
                      <a:pt x="115" y="157"/>
                      <a:pt x="115" y="158"/>
                    </a:cubicBezTo>
                    <a:cubicBezTo>
                      <a:pt x="114" y="159"/>
                      <a:pt x="113" y="159"/>
                      <a:pt x="113" y="160"/>
                    </a:cubicBezTo>
                    <a:cubicBezTo>
                      <a:pt x="111" y="161"/>
                      <a:pt x="110" y="162"/>
                      <a:pt x="109" y="163"/>
                    </a:cubicBezTo>
                    <a:cubicBezTo>
                      <a:pt x="109" y="164"/>
                      <a:pt x="108" y="164"/>
                      <a:pt x="108" y="165"/>
                    </a:cubicBezTo>
                    <a:cubicBezTo>
                      <a:pt x="106" y="166"/>
                      <a:pt x="105" y="168"/>
                      <a:pt x="103" y="169"/>
                    </a:cubicBezTo>
                    <a:cubicBezTo>
                      <a:pt x="103" y="169"/>
                      <a:pt x="103" y="169"/>
                      <a:pt x="103" y="169"/>
                    </a:cubicBezTo>
                    <a:cubicBezTo>
                      <a:pt x="102" y="171"/>
                      <a:pt x="100" y="172"/>
                      <a:pt x="99" y="173"/>
                    </a:cubicBezTo>
                    <a:cubicBezTo>
                      <a:pt x="99" y="173"/>
                      <a:pt x="98" y="174"/>
                      <a:pt x="98" y="174"/>
                    </a:cubicBezTo>
                    <a:cubicBezTo>
                      <a:pt x="97" y="175"/>
                      <a:pt x="96" y="176"/>
                      <a:pt x="94" y="177"/>
                    </a:cubicBezTo>
                    <a:cubicBezTo>
                      <a:pt x="94" y="177"/>
                      <a:pt x="94" y="177"/>
                      <a:pt x="93" y="177"/>
                    </a:cubicBezTo>
                    <a:cubicBezTo>
                      <a:pt x="92" y="178"/>
                      <a:pt x="91" y="179"/>
                      <a:pt x="90" y="180"/>
                    </a:cubicBezTo>
                    <a:cubicBezTo>
                      <a:pt x="90" y="180"/>
                      <a:pt x="90" y="180"/>
                      <a:pt x="89" y="181"/>
                    </a:cubicBezTo>
                    <a:cubicBezTo>
                      <a:pt x="88" y="182"/>
                      <a:pt x="87" y="182"/>
                      <a:pt x="86" y="183"/>
                    </a:cubicBezTo>
                    <a:cubicBezTo>
                      <a:pt x="86" y="183"/>
                      <a:pt x="85" y="183"/>
                      <a:pt x="85" y="183"/>
                    </a:cubicBezTo>
                    <a:cubicBezTo>
                      <a:pt x="84" y="184"/>
                      <a:pt x="83" y="185"/>
                      <a:pt x="81" y="186"/>
                    </a:cubicBezTo>
                    <a:cubicBezTo>
                      <a:pt x="69" y="205"/>
                      <a:pt x="46" y="181"/>
                      <a:pt x="29" y="222"/>
                    </a:cubicBezTo>
                    <a:cubicBezTo>
                      <a:pt x="11" y="267"/>
                      <a:pt x="0" y="317"/>
                      <a:pt x="14" y="376"/>
                    </a:cubicBezTo>
                    <a:cubicBezTo>
                      <a:pt x="23" y="410"/>
                      <a:pt x="29" y="430"/>
                      <a:pt x="37" y="448"/>
                    </a:cubicBezTo>
                    <a:cubicBezTo>
                      <a:pt x="39" y="451"/>
                      <a:pt x="39" y="453"/>
                      <a:pt x="39" y="452"/>
                    </a:cubicBezTo>
                    <a:cubicBezTo>
                      <a:pt x="39" y="452"/>
                      <a:pt x="38" y="452"/>
                      <a:pt x="37" y="450"/>
                    </a:cubicBezTo>
                    <a:cubicBezTo>
                      <a:pt x="39" y="453"/>
                      <a:pt x="58" y="489"/>
                      <a:pt x="83" y="517"/>
                    </a:cubicBezTo>
                    <a:cubicBezTo>
                      <a:pt x="91" y="527"/>
                      <a:pt x="101" y="539"/>
                      <a:pt x="113" y="547"/>
                    </a:cubicBezTo>
                    <a:cubicBezTo>
                      <a:pt x="113" y="546"/>
                      <a:pt x="113" y="546"/>
                      <a:pt x="113" y="546"/>
                    </a:cubicBezTo>
                    <a:cubicBezTo>
                      <a:pt x="113" y="545"/>
                      <a:pt x="112" y="545"/>
                      <a:pt x="112" y="545"/>
                    </a:cubicBezTo>
                    <a:cubicBezTo>
                      <a:pt x="102" y="527"/>
                      <a:pt x="102" y="489"/>
                      <a:pt x="118" y="482"/>
                    </a:cubicBezTo>
                    <a:cubicBezTo>
                      <a:pt x="112" y="476"/>
                      <a:pt x="116" y="435"/>
                      <a:pt x="130" y="426"/>
                    </a:cubicBezTo>
                    <a:cubicBezTo>
                      <a:pt x="121" y="402"/>
                      <a:pt x="127" y="384"/>
                      <a:pt x="136" y="376"/>
                    </a:cubicBezTo>
                    <a:cubicBezTo>
                      <a:pt x="117" y="354"/>
                      <a:pt x="130" y="327"/>
                      <a:pt x="140" y="320"/>
                    </a:cubicBezTo>
                    <a:cubicBezTo>
                      <a:pt x="134" y="310"/>
                      <a:pt x="136" y="287"/>
                      <a:pt x="140" y="276"/>
                    </a:cubicBezTo>
                    <a:cubicBezTo>
                      <a:pt x="142" y="270"/>
                      <a:pt x="146" y="266"/>
                      <a:pt x="150" y="262"/>
                    </a:cubicBezTo>
                    <a:cubicBezTo>
                      <a:pt x="150" y="260"/>
                      <a:pt x="151" y="259"/>
                      <a:pt x="151" y="257"/>
                    </a:cubicBezTo>
                    <a:cubicBezTo>
                      <a:pt x="151" y="254"/>
                      <a:pt x="150" y="252"/>
                      <a:pt x="152" y="250"/>
                    </a:cubicBezTo>
                    <a:cubicBezTo>
                      <a:pt x="152" y="250"/>
                      <a:pt x="152" y="250"/>
                      <a:pt x="152" y="250"/>
                    </a:cubicBezTo>
                    <a:cubicBezTo>
                      <a:pt x="152" y="243"/>
                      <a:pt x="153" y="236"/>
                      <a:pt x="155" y="229"/>
                    </a:cubicBezTo>
                    <a:cubicBezTo>
                      <a:pt x="160" y="216"/>
                      <a:pt x="172" y="209"/>
                      <a:pt x="183" y="208"/>
                    </a:cubicBezTo>
                    <a:cubicBezTo>
                      <a:pt x="186" y="199"/>
                      <a:pt x="194" y="192"/>
                      <a:pt x="204" y="189"/>
                    </a:cubicBezTo>
                    <a:cubicBezTo>
                      <a:pt x="204" y="188"/>
                      <a:pt x="203" y="188"/>
                      <a:pt x="203" y="187"/>
                    </a:cubicBezTo>
                    <a:cubicBezTo>
                      <a:pt x="197" y="174"/>
                      <a:pt x="194" y="158"/>
                      <a:pt x="193" y="141"/>
                    </a:cubicBezTo>
                    <a:cubicBezTo>
                      <a:pt x="192" y="80"/>
                      <a:pt x="224" y="15"/>
                      <a:pt x="240" y="0"/>
                    </a:cubicBezTo>
                    <a:close/>
                  </a:path>
                </a:pathLst>
              </a:custGeom>
              <a:solidFill>
                <a:srgbClr val="9B0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1" name="Freeform 13">
                <a:extLst>
                  <a:ext uri="{FF2B5EF4-FFF2-40B4-BE49-F238E27FC236}">
                    <a16:creationId xmlns:a16="http://schemas.microsoft.com/office/drawing/2014/main" id="{BE505191-5F8B-4D37-BE53-3C2B2C5C8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431"/>
                <a:ext cx="315" cy="871"/>
              </a:xfrm>
              <a:custGeom>
                <a:avLst/>
                <a:gdLst>
                  <a:gd name="T0" fmla="*/ 1443 w 136"/>
                  <a:gd name="T1" fmla="*/ 3257 h 353"/>
                  <a:gd name="T2" fmla="*/ 1427 w 136"/>
                  <a:gd name="T3" fmla="*/ 3501 h 353"/>
                  <a:gd name="T4" fmla="*/ 1378 w 136"/>
                  <a:gd name="T5" fmla="*/ 3696 h 353"/>
                  <a:gd name="T6" fmla="*/ 1292 w 136"/>
                  <a:gd name="T7" fmla="*/ 3963 h 353"/>
                  <a:gd name="T8" fmla="*/ 1228 w 136"/>
                  <a:gd name="T9" fmla="*/ 4237 h 353"/>
                  <a:gd name="T10" fmla="*/ 896 w 136"/>
                  <a:gd name="T11" fmla="*/ 4237 h 353"/>
                  <a:gd name="T12" fmla="*/ 623 w 136"/>
                  <a:gd name="T13" fmla="*/ 3531 h 353"/>
                  <a:gd name="T14" fmla="*/ 1056 w 136"/>
                  <a:gd name="T15" fmla="*/ 3398 h 353"/>
                  <a:gd name="T16" fmla="*/ 1353 w 136"/>
                  <a:gd name="T17" fmla="*/ 3000 h 353"/>
                  <a:gd name="T18" fmla="*/ 1443 w 136"/>
                  <a:gd name="T19" fmla="*/ 2722 h 353"/>
                  <a:gd name="T20" fmla="*/ 1503 w 136"/>
                  <a:gd name="T21" fmla="*/ 2211 h 353"/>
                  <a:gd name="T22" fmla="*/ 1556 w 136"/>
                  <a:gd name="T23" fmla="*/ 1710 h 353"/>
                  <a:gd name="T24" fmla="*/ 1529 w 136"/>
                  <a:gd name="T25" fmla="*/ 1515 h 353"/>
                  <a:gd name="T26" fmla="*/ 1492 w 136"/>
                  <a:gd name="T27" fmla="*/ 1424 h 353"/>
                  <a:gd name="T28" fmla="*/ 1406 w 136"/>
                  <a:gd name="T29" fmla="*/ 1821 h 353"/>
                  <a:gd name="T30" fmla="*/ 1304 w 136"/>
                  <a:gd name="T31" fmla="*/ 2100 h 353"/>
                  <a:gd name="T32" fmla="*/ 1019 w 136"/>
                  <a:gd name="T33" fmla="*/ 1742 h 353"/>
                  <a:gd name="T34" fmla="*/ 623 w 136"/>
                  <a:gd name="T35" fmla="*/ 1893 h 353"/>
                  <a:gd name="T36" fmla="*/ 262 w 136"/>
                  <a:gd name="T37" fmla="*/ 1730 h 353"/>
                  <a:gd name="T38" fmla="*/ 338 w 136"/>
                  <a:gd name="T39" fmla="*/ 888 h 353"/>
                  <a:gd name="T40" fmla="*/ 869 w 136"/>
                  <a:gd name="T41" fmla="*/ 0 h 353"/>
                  <a:gd name="T42" fmla="*/ 869 w 136"/>
                  <a:gd name="T43" fmla="*/ 0 h 353"/>
                  <a:gd name="T44" fmla="*/ 848 w 136"/>
                  <a:gd name="T45" fmla="*/ 0 h 353"/>
                  <a:gd name="T46" fmla="*/ 848 w 136"/>
                  <a:gd name="T47" fmla="*/ 0 h 353"/>
                  <a:gd name="T48" fmla="*/ 734 w 136"/>
                  <a:gd name="T49" fmla="*/ 12 h 353"/>
                  <a:gd name="T50" fmla="*/ 718 w 136"/>
                  <a:gd name="T51" fmla="*/ 12 h 353"/>
                  <a:gd name="T52" fmla="*/ 709 w 136"/>
                  <a:gd name="T53" fmla="*/ 30 h 353"/>
                  <a:gd name="T54" fmla="*/ 681 w 136"/>
                  <a:gd name="T55" fmla="*/ 30 h 353"/>
                  <a:gd name="T56" fmla="*/ 672 w 136"/>
                  <a:gd name="T57" fmla="*/ 30 h 353"/>
                  <a:gd name="T58" fmla="*/ 644 w 136"/>
                  <a:gd name="T59" fmla="*/ 42 h 353"/>
                  <a:gd name="T60" fmla="*/ 644 w 136"/>
                  <a:gd name="T61" fmla="*/ 42 h 353"/>
                  <a:gd name="T62" fmla="*/ 607 w 136"/>
                  <a:gd name="T63" fmla="*/ 62 h 353"/>
                  <a:gd name="T64" fmla="*/ 607 w 136"/>
                  <a:gd name="T65" fmla="*/ 62 h 353"/>
                  <a:gd name="T66" fmla="*/ 584 w 136"/>
                  <a:gd name="T67" fmla="*/ 74 h 353"/>
                  <a:gd name="T68" fmla="*/ 584 w 136"/>
                  <a:gd name="T69" fmla="*/ 74 h 353"/>
                  <a:gd name="T70" fmla="*/ 547 w 136"/>
                  <a:gd name="T71" fmla="*/ 91 h 353"/>
                  <a:gd name="T72" fmla="*/ 547 w 136"/>
                  <a:gd name="T73" fmla="*/ 91 h 353"/>
                  <a:gd name="T74" fmla="*/ 521 w 136"/>
                  <a:gd name="T75" fmla="*/ 121 h 353"/>
                  <a:gd name="T76" fmla="*/ 510 w 136"/>
                  <a:gd name="T77" fmla="*/ 133 h 353"/>
                  <a:gd name="T78" fmla="*/ 445 w 136"/>
                  <a:gd name="T79" fmla="*/ 212 h 353"/>
                  <a:gd name="T80" fmla="*/ 445 w 136"/>
                  <a:gd name="T81" fmla="*/ 212 h 353"/>
                  <a:gd name="T82" fmla="*/ 387 w 136"/>
                  <a:gd name="T83" fmla="*/ 328 h 353"/>
                  <a:gd name="T84" fmla="*/ 387 w 136"/>
                  <a:gd name="T85" fmla="*/ 348 h 353"/>
                  <a:gd name="T86" fmla="*/ 359 w 136"/>
                  <a:gd name="T87" fmla="*/ 419 h 353"/>
                  <a:gd name="T88" fmla="*/ 171 w 136"/>
                  <a:gd name="T89" fmla="*/ 2734 h 353"/>
                  <a:gd name="T90" fmla="*/ 461 w 136"/>
                  <a:gd name="T91" fmla="*/ 3817 h 353"/>
                  <a:gd name="T92" fmla="*/ 482 w 136"/>
                  <a:gd name="T93" fmla="*/ 3879 h 353"/>
                  <a:gd name="T94" fmla="*/ 461 w 136"/>
                  <a:gd name="T95" fmla="*/ 3847 h 353"/>
                  <a:gd name="T96" fmla="*/ 1031 w 136"/>
                  <a:gd name="T97" fmla="*/ 4853 h 353"/>
                  <a:gd name="T98" fmla="*/ 1406 w 136"/>
                  <a:gd name="T99" fmla="*/ 5302 h 353"/>
                  <a:gd name="T100" fmla="*/ 1406 w 136"/>
                  <a:gd name="T101" fmla="*/ 5290 h 353"/>
                  <a:gd name="T102" fmla="*/ 1390 w 136"/>
                  <a:gd name="T103" fmla="*/ 5273 h 353"/>
                  <a:gd name="T104" fmla="*/ 1464 w 136"/>
                  <a:gd name="T105" fmla="*/ 4328 h 353"/>
                  <a:gd name="T106" fmla="*/ 1614 w 136"/>
                  <a:gd name="T107" fmla="*/ 3482 h 353"/>
                  <a:gd name="T108" fmla="*/ 1691 w 136"/>
                  <a:gd name="T109" fmla="*/ 2734 h 353"/>
                  <a:gd name="T110" fmla="*/ 1577 w 136"/>
                  <a:gd name="T111" fmla="*/ 2465 h 353"/>
                  <a:gd name="T112" fmla="*/ 1443 w 136"/>
                  <a:gd name="T113" fmla="*/ 3257 h 35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36" h="353">
                    <a:moveTo>
                      <a:pt x="116" y="217"/>
                    </a:moveTo>
                    <a:cubicBezTo>
                      <a:pt x="116" y="223"/>
                      <a:pt x="117" y="227"/>
                      <a:pt x="115" y="233"/>
                    </a:cubicBezTo>
                    <a:cubicBezTo>
                      <a:pt x="114" y="237"/>
                      <a:pt x="113" y="242"/>
                      <a:pt x="111" y="246"/>
                    </a:cubicBezTo>
                    <a:cubicBezTo>
                      <a:pt x="109" y="252"/>
                      <a:pt x="106" y="258"/>
                      <a:pt x="104" y="264"/>
                    </a:cubicBezTo>
                    <a:cubicBezTo>
                      <a:pt x="102" y="270"/>
                      <a:pt x="103" y="277"/>
                      <a:pt x="99" y="282"/>
                    </a:cubicBezTo>
                    <a:cubicBezTo>
                      <a:pt x="91" y="289"/>
                      <a:pt x="81" y="291"/>
                      <a:pt x="72" y="282"/>
                    </a:cubicBezTo>
                    <a:cubicBezTo>
                      <a:pt x="65" y="274"/>
                      <a:pt x="49" y="246"/>
                      <a:pt x="50" y="235"/>
                    </a:cubicBezTo>
                    <a:cubicBezTo>
                      <a:pt x="52" y="219"/>
                      <a:pt x="72" y="229"/>
                      <a:pt x="85" y="226"/>
                    </a:cubicBezTo>
                    <a:cubicBezTo>
                      <a:pt x="101" y="222"/>
                      <a:pt x="107" y="212"/>
                      <a:pt x="109" y="200"/>
                    </a:cubicBezTo>
                    <a:cubicBezTo>
                      <a:pt x="112" y="194"/>
                      <a:pt x="114" y="188"/>
                      <a:pt x="116" y="181"/>
                    </a:cubicBezTo>
                    <a:cubicBezTo>
                      <a:pt x="119" y="170"/>
                      <a:pt x="118" y="158"/>
                      <a:pt x="121" y="147"/>
                    </a:cubicBezTo>
                    <a:cubicBezTo>
                      <a:pt x="125" y="137"/>
                      <a:pt x="126" y="125"/>
                      <a:pt x="125" y="114"/>
                    </a:cubicBezTo>
                    <a:cubicBezTo>
                      <a:pt x="124" y="110"/>
                      <a:pt x="124" y="105"/>
                      <a:pt x="123" y="101"/>
                    </a:cubicBezTo>
                    <a:cubicBezTo>
                      <a:pt x="122" y="99"/>
                      <a:pt x="121" y="97"/>
                      <a:pt x="120" y="95"/>
                    </a:cubicBezTo>
                    <a:cubicBezTo>
                      <a:pt x="121" y="104"/>
                      <a:pt x="116" y="113"/>
                      <a:pt x="113" y="121"/>
                    </a:cubicBezTo>
                    <a:cubicBezTo>
                      <a:pt x="110" y="127"/>
                      <a:pt x="108" y="133"/>
                      <a:pt x="105" y="140"/>
                    </a:cubicBezTo>
                    <a:cubicBezTo>
                      <a:pt x="82" y="116"/>
                      <a:pt x="82" y="116"/>
                      <a:pt x="82" y="116"/>
                    </a:cubicBezTo>
                    <a:cubicBezTo>
                      <a:pt x="66" y="111"/>
                      <a:pt x="64" y="118"/>
                      <a:pt x="50" y="126"/>
                    </a:cubicBezTo>
                    <a:cubicBezTo>
                      <a:pt x="39" y="131"/>
                      <a:pt x="27" y="127"/>
                      <a:pt x="21" y="115"/>
                    </a:cubicBezTo>
                    <a:cubicBezTo>
                      <a:pt x="14" y="102"/>
                      <a:pt x="23" y="72"/>
                      <a:pt x="27" y="59"/>
                    </a:cubicBezTo>
                    <a:cubicBezTo>
                      <a:pt x="36" y="31"/>
                      <a:pt x="50" y="17"/>
                      <a:pt x="70" y="0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69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5" y="1"/>
                      <a:pt x="62" y="1"/>
                      <a:pt x="59" y="1"/>
                    </a:cubicBezTo>
                    <a:cubicBezTo>
                      <a:pt x="59" y="1"/>
                      <a:pt x="59" y="1"/>
                      <a:pt x="58" y="1"/>
                    </a:cubicBezTo>
                    <a:cubicBezTo>
                      <a:pt x="58" y="1"/>
                      <a:pt x="57" y="1"/>
                      <a:pt x="57" y="2"/>
                    </a:cubicBezTo>
                    <a:cubicBezTo>
                      <a:pt x="56" y="2"/>
                      <a:pt x="56" y="2"/>
                      <a:pt x="55" y="2"/>
                    </a:cubicBezTo>
                    <a:cubicBezTo>
                      <a:pt x="55" y="2"/>
                      <a:pt x="55" y="2"/>
                      <a:pt x="54" y="2"/>
                    </a:cubicBezTo>
                    <a:cubicBezTo>
                      <a:pt x="54" y="2"/>
                      <a:pt x="53" y="2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1" y="3"/>
                      <a:pt x="50" y="3"/>
                      <a:pt x="49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8" y="4"/>
                      <a:pt x="48" y="4"/>
                      <a:pt x="47" y="5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6" y="5"/>
                      <a:pt x="45" y="6"/>
                      <a:pt x="44" y="6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3" y="7"/>
                      <a:pt x="42" y="8"/>
                      <a:pt x="42" y="8"/>
                    </a:cubicBezTo>
                    <a:cubicBezTo>
                      <a:pt x="42" y="8"/>
                      <a:pt x="41" y="9"/>
                      <a:pt x="41" y="9"/>
                    </a:cubicBezTo>
                    <a:cubicBezTo>
                      <a:pt x="40" y="10"/>
                      <a:pt x="38" y="12"/>
                      <a:pt x="36" y="14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5" y="17"/>
                      <a:pt x="33" y="19"/>
                      <a:pt x="31" y="22"/>
                    </a:cubicBezTo>
                    <a:cubicBezTo>
                      <a:pt x="31" y="22"/>
                      <a:pt x="31" y="23"/>
                      <a:pt x="31" y="23"/>
                    </a:cubicBezTo>
                    <a:cubicBezTo>
                      <a:pt x="31" y="24"/>
                      <a:pt x="30" y="26"/>
                      <a:pt x="29" y="28"/>
                    </a:cubicBezTo>
                    <a:cubicBezTo>
                      <a:pt x="11" y="73"/>
                      <a:pt x="0" y="123"/>
                      <a:pt x="14" y="182"/>
                    </a:cubicBezTo>
                    <a:cubicBezTo>
                      <a:pt x="23" y="216"/>
                      <a:pt x="29" y="236"/>
                      <a:pt x="37" y="254"/>
                    </a:cubicBezTo>
                    <a:cubicBezTo>
                      <a:pt x="39" y="257"/>
                      <a:pt x="39" y="259"/>
                      <a:pt x="39" y="258"/>
                    </a:cubicBezTo>
                    <a:cubicBezTo>
                      <a:pt x="39" y="258"/>
                      <a:pt x="38" y="258"/>
                      <a:pt x="37" y="256"/>
                    </a:cubicBezTo>
                    <a:cubicBezTo>
                      <a:pt x="39" y="259"/>
                      <a:pt x="58" y="295"/>
                      <a:pt x="83" y="323"/>
                    </a:cubicBezTo>
                    <a:cubicBezTo>
                      <a:pt x="91" y="333"/>
                      <a:pt x="101" y="345"/>
                      <a:pt x="113" y="353"/>
                    </a:cubicBezTo>
                    <a:cubicBezTo>
                      <a:pt x="113" y="352"/>
                      <a:pt x="113" y="352"/>
                      <a:pt x="113" y="352"/>
                    </a:cubicBezTo>
                    <a:cubicBezTo>
                      <a:pt x="113" y="351"/>
                      <a:pt x="112" y="351"/>
                      <a:pt x="112" y="351"/>
                    </a:cubicBezTo>
                    <a:cubicBezTo>
                      <a:pt x="102" y="333"/>
                      <a:pt x="102" y="295"/>
                      <a:pt x="118" y="288"/>
                    </a:cubicBezTo>
                    <a:cubicBezTo>
                      <a:pt x="112" y="282"/>
                      <a:pt x="116" y="241"/>
                      <a:pt x="130" y="232"/>
                    </a:cubicBezTo>
                    <a:cubicBezTo>
                      <a:pt x="121" y="208"/>
                      <a:pt x="127" y="190"/>
                      <a:pt x="136" y="182"/>
                    </a:cubicBezTo>
                    <a:cubicBezTo>
                      <a:pt x="131" y="176"/>
                      <a:pt x="128" y="170"/>
                      <a:pt x="127" y="164"/>
                    </a:cubicBezTo>
                    <a:cubicBezTo>
                      <a:pt x="125" y="182"/>
                      <a:pt x="115" y="198"/>
                      <a:pt x="116" y="217"/>
                    </a:cubicBezTo>
                    <a:close/>
                  </a:path>
                </a:pathLst>
              </a:custGeom>
              <a:solidFill>
                <a:srgbClr val="800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2" name="Freeform 14">
                <a:extLst>
                  <a:ext uri="{FF2B5EF4-FFF2-40B4-BE49-F238E27FC236}">
                    <a16:creationId xmlns:a16="http://schemas.microsoft.com/office/drawing/2014/main" id="{C5584C8A-7BC5-44FB-8063-0400343FD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806"/>
                <a:ext cx="414" cy="333"/>
              </a:xfrm>
              <a:custGeom>
                <a:avLst/>
                <a:gdLst>
                  <a:gd name="T0" fmla="*/ 819 w 179"/>
                  <a:gd name="T1" fmla="*/ 871 h 135"/>
                  <a:gd name="T2" fmla="*/ 1413 w 179"/>
                  <a:gd name="T3" fmla="*/ 797 h 135"/>
                  <a:gd name="T4" fmla="*/ 2216 w 179"/>
                  <a:gd name="T5" fmla="*/ 826 h 135"/>
                  <a:gd name="T6" fmla="*/ 1716 w 179"/>
                  <a:gd name="T7" fmla="*/ 688 h 135"/>
                  <a:gd name="T8" fmla="*/ 1263 w 179"/>
                  <a:gd name="T9" fmla="*/ 348 h 135"/>
                  <a:gd name="T10" fmla="*/ 819 w 179"/>
                  <a:gd name="T11" fmla="*/ 257 h 135"/>
                  <a:gd name="T12" fmla="*/ 680 w 179"/>
                  <a:gd name="T13" fmla="*/ 0 h 135"/>
                  <a:gd name="T14" fmla="*/ 310 w 179"/>
                  <a:gd name="T15" fmla="*/ 747 h 135"/>
                  <a:gd name="T16" fmla="*/ 65 w 179"/>
                  <a:gd name="T17" fmla="*/ 1455 h 135"/>
                  <a:gd name="T18" fmla="*/ 37 w 179"/>
                  <a:gd name="T19" fmla="*/ 2025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9" h="135">
                    <a:moveTo>
                      <a:pt x="66" y="58"/>
                    </a:moveTo>
                    <a:cubicBezTo>
                      <a:pt x="75" y="42"/>
                      <a:pt x="100" y="49"/>
                      <a:pt x="114" y="53"/>
                    </a:cubicBezTo>
                    <a:cubicBezTo>
                      <a:pt x="136" y="60"/>
                      <a:pt x="157" y="58"/>
                      <a:pt x="179" y="55"/>
                    </a:cubicBezTo>
                    <a:cubicBezTo>
                      <a:pt x="167" y="52"/>
                      <a:pt x="151" y="52"/>
                      <a:pt x="139" y="46"/>
                    </a:cubicBezTo>
                    <a:cubicBezTo>
                      <a:pt x="127" y="41"/>
                      <a:pt x="114" y="29"/>
                      <a:pt x="102" y="23"/>
                    </a:cubicBezTo>
                    <a:cubicBezTo>
                      <a:pt x="89" y="17"/>
                      <a:pt x="80" y="19"/>
                      <a:pt x="66" y="17"/>
                    </a:cubicBezTo>
                    <a:cubicBezTo>
                      <a:pt x="52" y="15"/>
                      <a:pt x="53" y="14"/>
                      <a:pt x="55" y="0"/>
                    </a:cubicBezTo>
                    <a:cubicBezTo>
                      <a:pt x="36" y="0"/>
                      <a:pt x="29" y="36"/>
                      <a:pt x="25" y="50"/>
                    </a:cubicBezTo>
                    <a:cubicBezTo>
                      <a:pt x="21" y="61"/>
                      <a:pt x="8" y="86"/>
                      <a:pt x="5" y="97"/>
                    </a:cubicBezTo>
                    <a:cubicBezTo>
                      <a:pt x="1" y="110"/>
                      <a:pt x="0" y="126"/>
                      <a:pt x="3" y="135"/>
                    </a:cubicBezTo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3" name="Freeform 15">
                <a:extLst>
                  <a:ext uri="{FF2B5EF4-FFF2-40B4-BE49-F238E27FC236}">
                    <a16:creationId xmlns:a16="http://schemas.microsoft.com/office/drawing/2014/main" id="{DD7CA27D-6F12-47C1-A36F-F369ED90A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969"/>
                <a:ext cx="126" cy="553"/>
              </a:xfrm>
              <a:custGeom>
                <a:avLst/>
                <a:gdLst>
                  <a:gd name="T0" fmla="*/ 0 w 54"/>
                  <a:gd name="T1" fmla="*/ 3083 h 224"/>
                  <a:gd name="T2" fmla="*/ 12 w 54"/>
                  <a:gd name="T3" fmla="*/ 3054 h 224"/>
                  <a:gd name="T4" fmla="*/ 331 w 54"/>
                  <a:gd name="T5" fmla="*/ 244 h 224"/>
                  <a:gd name="T6" fmla="*/ 380 w 54"/>
                  <a:gd name="T7" fmla="*/ 244 h 224"/>
                  <a:gd name="T8" fmla="*/ 686 w 54"/>
                  <a:gd name="T9" fmla="*/ 3083 h 224"/>
                  <a:gd name="T10" fmla="*/ 266 w 54"/>
                  <a:gd name="T11" fmla="*/ 3370 h 2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4" h="224">
                    <a:moveTo>
                      <a:pt x="0" y="205"/>
                    </a:moveTo>
                    <a:cubicBezTo>
                      <a:pt x="1" y="204"/>
                      <a:pt x="1" y="204"/>
                      <a:pt x="1" y="203"/>
                    </a:cubicBezTo>
                    <a:cubicBezTo>
                      <a:pt x="21" y="157"/>
                      <a:pt x="26" y="65"/>
                      <a:pt x="26" y="16"/>
                    </a:cubicBezTo>
                    <a:cubicBezTo>
                      <a:pt x="26" y="0"/>
                      <a:pt x="31" y="7"/>
                      <a:pt x="30" y="16"/>
                    </a:cubicBezTo>
                    <a:cubicBezTo>
                      <a:pt x="30" y="67"/>
                      <a:pt x="34" y="159"/>
                      <a:pt x="54" y="205"/>
                    </a:cubicBezTo>
                    <a:cubicBezTo>
                      <a:pt x="21" y="224"/>
                      <a:pt x="21" y="224"/>
                      <a:pt x="21" y="224"/>
                    </a:cubicBezTo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4" name="Freeform 16">
                <a:extLst>
                  <a:ext uri="{FF2B5EF4-FFF2-40B4-BE49-F238E27FC236}">
                    <a16:creationId xmlns:a16="http://schemas.microsoft.com/office/drawing/2014/main" id="{858EDD03-9BB0-4994-9E53-D1FE03E5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941"/>
                <a:ext cx="567" cy="1361"/>
              </a:xfrm>
              <a:custGeom>
                <a:avLst/>
                <a:gdLst>
                  <a:gd name="T0" fmla="*/ 0 w 245"/>
                  <a:gd name="T1" fmla="*/ 0 h 551"/>
                  <a:gd name="T2" fmla="*/ 518 w 245"/>
                  <a:gd name="T3" fmla="*/ 2880 h 551"/>
                  <a:gd name="T4" fmla="*/ 424 w 245"/>
                  <a:gd name="T5" fmla="*/ 3137 h 551"/>
                  <a:gd name="T6" fmla="*/ 509 w 245"/>
                  <a:gd name="T7" fmla="*/ 3167 h 551"/>
                  <a:gd name="T8" fmla="*/ 819 w 245"/>
                  <a:gd name="T9" fmla="*/ 3300 h 551"/>
                  <a:gd name="T10" fmla="*/ 1129 w 245"/>
                  <a:gd name="T11" fmla="*/ 3661 h 551"/>
                  <a:gd name="T12" fmla="*/ 1169 w 245"/>
                  <a:gd name="T13" fmla="*/ 3826 h 551"/>
                  <a:gd name="T14" fmla="*/ 1301 w 245"/>
                  <a:gd name="T15" fmla="*/ 4071 h 551"/>
                  <a:gd name="T16" fmla="*/ 1328 w 245"/>
                  <a:gd name="T17" fmla="*/ 4508 h 551"/>
                  <a:gd name="T18" fmla="*/ 1414 w 245"/>
                  <a:gd name="T19" fmla="*/ 5002 h 551"/>
                  <a:gd name="T20" fmla="*/ 1402 w 245"/>
                  <a:gd name="T21" fmla="*/ 5545 h 551"/>
                  <a:gd name="T22" fmla="*/ 1435 w 245"/>
                  <a:gd name="T23" fmla="*/ 5844 h 551"/>
                  <a:gd name="T24" fmla="*/ 1511 w 245"/>
                  <a:gd name="T25" fmla="*/ 6118 h 551"/>
                  <a:gd name="T26" fmla="*/ 1548 w 245"/>
                  <a:gd name="T27" fmla="*/ 6570 h 551"/>
                  <a:gd name="T28" fmla="*/ 1699 w 245"/>
                  <a:gd name="T29" fmla="*/ 7176 h 551"/>
                  <a:gd name="T30" fmla="*/ 1671 w 245"/>
                  <a:gd name="T31" fmla="*/ 8139 h 551"/>
                  <a:gd name="T32" fmla="*/ 1622 w 245"/>
                  <a:gd name="T33" fmla="*/ 8304 h 551"/>
                  <a:gd name="T34" fmla="*/ 1650 w 245"/>
                  <a:gd name="T35" fmla="*/ 8304 h 551"/>
                  <a:gd name="T36" fmla="*/ 2018 w 245"/>
                  <a:gd name="T37" fmla="*/ 7852 h 551"/>
                  <a:gd name="T38" fmla="*/ 2592 w 245"/>
                  <a:gd name="T39" fmla="*/ 6840 h 551"/>
                  <a:gd name="T40" fmla="*/ 2576 w 245"/>
                  <a:gd name="T41" fmla="*/ 6810 h 551"/>
                  <a:gd name="T42" fmla="*/ 2865 w 245"/>
                  <a:gd name="T43" fmla="*/ 5728 h 551"/>
                  <a:gd name="T44" fmla="*/ 2678 w 245"/>
                  <a:gd name="T45" fmla="*/ 3404 h 551"/>
                  <a:gd name="T46" fmla="*/ 2034 w 245"/>
                  <a:gd name="T47" fmla="*/ 2860 h 551"/>
                  <a:gd name="T48" fmla="*/ 1092 w 245"/>
                  <a:gd name="T49" fmla="*/ 1581 h 551"/>
                  <a:gd name="T50" fmla="*/ 766 w 245"/>
                  <a:gd name="T51" fmla="*/ 585 h 55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45" h="551">
                    <a:moveTo>
                      <a:pt x="0" y="0"/>
                    </a:moveTo>
                    <a:cubicBezTo>
                      <a:pt x="42" y="43"/>
                      <a:pt x="68" y="134"/>
                      <a:pt x="42" y="191"/>
                    </a:cubicBezTo>
                    <a:cubicBezTo>
                      <a:pt x="39" y="199"/>
                      <a:pt x="37" y="204"/>
                      <a:pt x="34" y="208"/>
                    </a:cubicBezTo>
                    <a:cubicBezTo>
                      <a:pt x="37" y="209"/>
                      <a:pt x="39" y="209"/>
                      <a:pt x="41" y="210"/>
                    </a:cubicBezTo>
                    <a:cubicBezTo>
                      <a:pt x="50" y="212"/>
                      <a:pt x="57" y="218"/>
                      <a:pt x="66" y="219"/>
                    </a:cubicBezTo>
                    <a:cubicBezTo>
                      <a:pt x="78" y="220"/>
                      <a:pt x="90" y="228"/>
                      <a:pt x="91" y="243"/>
                    </a:cubicBezTo>
                    <a:cubicBezTo>
                      <a:pt x="91" y="250"/>
                      <a:pt x="90" y="250"/>
                      <a:pt x="94" y="254"/>
                    </a:cubicBezTo>
                    <a:cubicBezTo>
                      <a:pt x="98" y="260"/>
                      <a:pt x="102" y="263"/>
                      <a:pt x="105" y="270"/>
                    </a:cubicBezTo>
                    <a:cubicBezTo>
                      <a:pt x="107" y="280"/>
                      <a:pt x="107" y="289"/>
                      <a:pt x="107" y="299"/>
                    </a:cubicBezTo>
                    <a:cubicBezTo>
                      <a:pt x="108" y="310"/>
                      <a:pt x="113" y="320"/>
                      <a:pt x="114" y="332"/>
                    </a:cubicBezTo>
                    <a:cubicBezTo>
                      <a:pt x="115" y="344"/>
                      <a:pt x="111" y="356"/>
                      <a:pt x="113" y="368"/>
                    </a:cubicBezTo>
                    <a:cubicBezTo>
                      <a:pt x="113" y="375"/>
                      <a:pt x="116" y="381"/>
                      <a:pt x="116" y="388"/>
                    </a:cubicBezTo>
                    <a:cubicBezTo>
                      <a:pt x="117" y="391"/>
                      <a:pt x="121" y="396"/>
                      <a:pt x="122" y="406"/>
                    </a:cubicBezTo>
                    <a:cubicBezTo>
                      <a:pt x="123" y="416"/>
                      <a:pt x="122" y="431"/>
                      <a:pt x="125" y="436"/>
                    </a:cubicBezTo>
                    <a:cubicBezTo>
                      <a:pt x="133" y="450"/>
                      <a:pt x="136" y="461"/>
                      <a:pt x="137" y="476"/>
                    </a:cubicBezTo>
                    <a:cubicBezTo>
                      <a:pt x="138" y="489"/>
                      <a:pt x="136" y="526"/>
                      <a:pt x="135" y="540"/>
                    </a:cubicBezTo>
                    <a:cubicBezTo>
                      <a:pt x="134" y="543"/>
                      <a:pt x="133" y="547"/>
                      <a:pt x="131" y="551"/>
                    </a:cubicBezTo>
                    <a:cubicBezTo>
                      <a:pt x="133" y="551"/>
                      <a:pt x="133" y="551"/>
                      <a:pt x="133" y="551"/>
                    </a:cubicBezTo>
                    <a:cubicBezTo>
                      <a:pt x="145" y="543"/>
                      <a:pt x="154" y="531"/>
                      <a:pt x="163" y="521"/>
                    </a:cubicBezTo>
                    <a:cubicBezTo>
                      <a:pt x="187" y="493"/>
                      <a:pt x="207" y="457"/>
                      <a:pt x="209" y="454"/>
                    </a:cubicBezTo>
                    <a:cubicBezTo>
                      <a:pt x="206" y="458"/>
                      <a:pt x="206" y="457"/>
                      <a:pt x="208" y="452"/>
                    </a:cubicBezTo>
                    <a:cubicBezTo>
                      <a:pt x="217" y="434"/>
                      <a:pt x="223" y="414"/>
                      <a:pt x="231" y="380"/>
                    </a:cubicBezTo>
                    <a:cubicBezTo>
                      <a:pt x="245" y="321"/>
                      <a:pt x="234" y="271"/>
                      <a:pt x="216" y="226"/>
                    </a:cubicBezTo>
                    <a:cubicBezTo>
                      <a:pt x="200" y="185"/>
                      <a:pt x="176" y="209"/>
                      <a:pt x="164" y="190"/>
                    </a:cubicBezTo>
                    <a:cubicBezTo>
                      <a:pt x="144" y="178"/>
                      <a:pt x="112" y="145"/>
                      <a:pt x="88" y="105"/>
                    </a:cubicBezTo>
                    <a:cubicBezTo>
                      <a:pt x="76" y="80"/>
                      <a:pt x="68" y="58"/>
                      <a:pt x="62" y="39"/>
                    </a:cubicBezTo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5" name="Freeform 17">
                <a:extLst>
                  <a:ext uri="{FF2B5EF4-FFF2-40B4-BE49-F238E27FC236}">
                    <a16:creationId xmlns:a16="http://schemas.microsoft.com/office/drawing/2014/main" id="{E02FC580-722B-41E8-9060-7AE5ABBD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176"/>
                <a:ext cx="489" cy="1126"/>
              </a:xfrm>
              <a:custGeom>
                <a:avLst/>
                <a:gdLst>
                  <a:gd name="T0" fmla="*/ 2454 w 211"/>
                  <a:gd name="T1" fmla="*/ 4292 h 456"/>
                  <a:gd name="T2" fmla="*/ 2267 w 211"/>
                  <a:gd name="T3" fmla="*/ 1971 h 456"/>
                  <a:gd name="T4" fmla="*/ 1618 w 211"/>
                  <a:gd name="T5" fmla="*/ 1432 h 456"/>
                  <a:gd name="T6" fmla="*/ 823 w 211"/>
                  <a:gd name="T7" fmla="*/ 420 h 456"/>
                  <a:gd name="T8" fmla="*/ 612 w 211"/>
                  <a:gd name="T9" fmla="*/ 0 h 456"/>
                  <a:gd name="T10" fmla="*/ 983 w 211"/>
                  <a:gd name="T11" fmla="*/ 1037 h 456"/>
                  <a:gd name="T12" fmla="*/ 1161 w 211"/>
                  <a:gd name="T13" fmla="*/ 1854 h 456"/>
                  <a:gd name="T14" fmla="*/ 649 w 211"/>
                  <a:gd name="T15" fmla="*/ 1598 h 456"/>
                  <a:gd name="T16" fmla="*/ 248 w 211"/>
                  <a:gd name="T17" fmla="*/ 1519 h 456"/>
                  <a:gd name="T18" fmla="*/ 273 w 211"/>
                  <a:gd name="T19" fmla="*/ 951 h 456"/>
                  <a:gd name="T20" fmla="*/ 311 w 211"/>
                  <a:gd name="T21" fmla="*/ 348 h 456"/>
                  <a:gd name="T22" fmla="*/ 188 w 211"/>
                  <a:gd name="T23" fmla="*/ 74 h 456"/>
                  <a:gd name="T24" fmla="*/ 102 w 211"/>
                  <a:gd name="T25" fmla="*/ 1445 h 456"/>
                  <a:gd name="T26" fmla="*/ 0 w 211"/>
                  <a:gd name="T27" fmla="*/ 1701 h 456"/>
                  <a:gd name="T28" fmla="*/ 86 w 211"/>
                  <a:gd name="T29" fmla="*/ 1731 h 456"/>
                  <a:gd name="T30" fmla="*/ 396 w 211"/>
                  <a:gd name="T31" fmla="*/ 1867 h 456"/>
                  <a:gd name="T32" fmla="*/ 709 w 211"/>
                  <a:gd name="T33" fmla="*/ 2225 h 456"/>
                  <a:gd name="T34" fmla="*/ 746 w 211"/>
                  <a:gd name="T35" fmla="*/ 2395 h 456"/>
                  <a:gd name="T36" fmla="*/ 885 w 211"/>
                  <a:gd name="T37" fmla="*/ 2635 h 456"/>
                  <a:gd name="T38" fmla="*/ 908 w 211"/>
                  <a:gd name="T39" fmla="*/ 3074 h 456"/>
                  <a:gd name="T40" fmla="*/ 994 w 211"/>
                  <a:gd name="T41" fmla="*/ 3568 h 456"/>
                  <a:gd name="T42" fmla="*/ 983 w 211"/>
                  <a:gd name="T43" fmla="*/ 4109 h 456"/>
                  <a:gd name="T44" fmla="*/ 1020 w 211"/>
                  <a:gd name="T45" fmla="*/ 4415 h 456"/>
                  <a:gd name="T46" fmla="*/ 1096 w 211"/>
                  <a:gd name="T47" fmla="*/ 4682 h 456"/>
                  <a:gd name="T48" fmla="*/ 1133 w 211"/>
                  <a:gd name="T49" fmla="*/ 5134 h 456"/>
                  <a:gd name="T50" fmla="*/ 1284 w 211"/>
                  <a:gd name="T51" fmla="*/ 5739 h 456"/>
                  <a:gd name="T52" fmla="*/ 1256 w 211"/>
                  <a:gd name="T53" fmla="*/ 6702 h 456"/>
                  <a:gd name="T54" fmla="*/ 1207 w 211"/>
                  <a:gd name="T55" fmla="*/ 6865 h 456"/>
                  <a:gd name="T56" fmla="*/ 1231 w 211"/>
                  <a:gd name="T57" fmla="*/ 6865 h 456"/>
                  <a:gd name="T58" fmla="*/ 1606 w 211"/>
                  <a:gd name="T59" fmla="*/ 6415 h 456"/>
                  <a:gd name="T60" fmla="*/ 2181 w 211"/>
                  <a:gd name="T61" fmla="*/ 5403 h 456"/>
                  <a:gd name="T62" fmla="*/ 2165 w 211"/>
                  <a:gd name="T63" fmla="*/ 5378 h 456"/>
                  <a:gd name="T64" fmla="*/ 2454 w 211"/>
                  <a:gd name="T65" fmla="*/ 4292 h 45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11" h="456">
                    <a:moveTo>
                      <a:pt x="197" y="285"/>
                    </a:moveTo>
                    <a:cubicBezTo>
                      <a:pt x="211" y="226"/>
                      <a:pt x="200" y="176"/>
                      <a:pt x="182" y="131"/>
                    </a:cubicBezTo>
                    <a:cubicBezTo>
                      <a:pt x="166" y="90"/>
                      <a:pt x="142" y="114"/>
                      <a:pt x="130" y="95"/>
                    </a:cubicBezTo>
                    <a:cubicBezTo>
                      <a:pt x="113" y="85"/>
                      <a:pt x="87" y="60"/>
                      <a:pt x="66" y="28"/>
                    </a:cubicBezTo>
                    <a:cubicBezTo>
                      <a:pt x="59" y="20"/>
                      <a:pt x="53" y="10"/>
                      <a:pt x="49" y="0"/>
                    </a:cubicBezTo>
                    <a:cubicBezTo>
                      <a:pt x="47" y="23"/>
                      <a:pt x="68" y="50"/>
                      <a:pt x="79" y="69"/>
                    </a:cubicBezTo>
                    <a:cubicBezTo>
                      <a:pt x="85" y="80"/>
                      <a:pt x="104" y="110"/>
                      <a:pt x="93" y="123"/>
                    </a:cubicBezTo>
                    <a:cubicBezTo>
                      <a:pt x="81" y="137"/>
                      <a:pt x="64" y="107"/>
                      <a:pt x="52" y="106"/>
                    </a:cubicBezTo>
                    <a:cubicBezTo>
                      <a:pt x="43" y="104"/>
                      <a:pt x="28" y="114"/>
                      <a:pt x="20" y="101"/>
                    </a:cubicBezTo>
                    <a:cubicBezTo>
                      <a:pt x="15" y="93"/>
                      <a:pt x="21" y="72"/>
                      <a:pt x="22" y="63"/>
                    </a:cubicBezTo>
                    <a:cubicBezTo>
                      <a:pt x="24" y="50"/>
                      <a:pt x="29" y="36"/>
                      <a:pt x="25" y="23"/>
                    </a:cubicBezTo>
                    <a:cubicBezTo>
                      <a:pt x="23" y="19"/>
                      <a:pt x="20" y="10"/>
                      <a:pt x="15" y="5"/>
                    </a:cubicBezTo>
                    <a:cubicBezTo>
                      <a:pt x="21" y="37"/>
                      <a:pt x="20" y="70"/>
                      <a:pt x="8" y="96"/>
                    </a:cubicBezTo>
                    <a:cubicBezTo>
                      <a:pt x="5" y="104"/>
                      <a:pt x="3" y="109"/>
                      <a:pt x="0" y="113"/>
                    </a:cubicBezTo>
                    <a:cubicBezTo>
                      <a:pt x="3" y="114"/>
                      <a:pt x="5" y="114"/>
                      <a:pt x="7" y="115"/>
                    </a:cubicBezTo>
                    <a:cubicBezTo>
                      <a:pt x="16" y="117"/>
                      <a:pt x="23" y="123"/>
                      <a:pt x="32" y="124"/>
                    </a:cubicBezTo>
                    <a:cubicBezTo>
                      <a:pt x="44" y="125"/>
                      <a:pt x="56" y="133"/>
                      <a:pt x="57" y="148"/>
                    </a:cubicBezTo>
                    <a:cubicBezTo>
                      <a:pt x="57" y="155"/>
                      <a:pt x="56" y="155"/>
                      <a:pt x="60" y="159"/>
                    </a:cubicBezTo>
                    <a:cubicBezTo>
                      <a:pt x="64" y="165"/>
                      <a:pt x="68" y="168"/>
                      <a:pt x="71" y="175"/>
                    </a:cubicBezTo>
                    <a:cubicBezTo>
                      <a:pt x="73" y="185"/>
                      <a:pt x="73" y="194"/>
                      <a:pt x="73" y="204"/>
                    </a:cubicBezTo>
                    <a:cubicBezTo>
                      <a:pt x="74" y="215"/>
                      <a:pt x="79" y="225"/>
                      <a:pt x="80" y="237"/>
                    </a:cubicBezTo>
                    <a:cubicBezTo>
                      <a:pt x="81" y="249"/>
                      <a:pt x="77" y="261"/>
                      <a:pt x="79" y="273"/>
                    </a:cubicBezTo>
                    <a:cubicBezTo>
                      <a:pt x="79" y="280"/>
                      <a:pt x="82" y="286"/>
                      <a:pt x="82" y="293"/>
                    </a:cubicBezTo>
                    <a:cubicBezTo>
                      <a:pt x="83" y="296"/>
                      <a:pt x="87" y="301"/>
                      <a:pt x="88" y="311"/>
                    </a:cubicBezTo>
                    <a:cubicBezTo>
                      <a:pt x="89" y="321"/>
                      <a:pt x="88" y="336"/>
                      <a:pt x="91" y="341"/>
                    </a:cubicBezTo>
                    <a:cubicBezTo>
                      <a:pt x="99" y="355"/>
                      <a:pt x="102" y="366"/>
                      <a:pt x="103" y="381"/>
                    </a:cubicBezTo>
                    <a:cubicBezTo>
                      <a:pt x="104" y="394"/>
                      <a:pt x="102" y="431"/>
                      <a:pt x="101" y="445"/>
                    </a:cubicBezTo>
                    <a:cubicBezTo>
                      <a:pt x="100" y="448"/>
                      <a:pt x="99" y="452"/>
                      <a:pt x="97" y="456"/>
                    </a:cubicBezTo>
                    <a:cubicBezTo>
                      <a:pt x="99" y="456"/>
                      <a:pt x="99" y="456"/>
                      <a:pt x="99" y="456"/>
                    </a:cubicBezTo>
                    <a:cubicBezTo>
                      <a:pt x="111" y="448"/>
                      <a:pt x="120" y="436"/>
                      <a:pt x="129" y="426"/>
                    </a:cubicBezTo>
                    <a:cubicBezTo>
                      <a:pt x="153" y="398"/>
                      <a:pt x="173" y="362"/>
                      <a:pt x="175" y="359"/>
                    </a:cubicBezTo>
                    <a:cubicBezTo>
                      <a:pt x="172" y="363"/>
                      <a:pt x="172" y="362"/>
                      <a:pt x="174" y="357"/>
                    </a:cubicBezTo>
                    <a:cubicBezTo>
                      <a:pt x="183" y="339"/>
                      <a:pt x="189" y="319"/>
                      <a:pt x="197" y="285"/>
                    </a:cubicBezTo>
                    <a:close/>
                  </a:path>
                </a:pathLst>
              </a:custGeom>
              <a:solidFill>
                <a:srgbClr val="9B0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6" name="Freeform 18">
                <a:extLst>
                  <a:ext uri="{FF2B5EF4-FFF2-40B4-BE49-F238E27FC236}">
                    <a16:creationId xmlns:a16="http://schemas.microsoft.com/office/drawing/2014/main" id="{CA31BE34-56C7-4F94-8132-B542D8461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426"/>
                <a:ext cx="280" cy="876"/>
              </a:xfrm>
              <a:custGeom>
                <a:avLst/>
                <a:gdLst>
                  <a:gd name="T0" fmla="*/ 1328 w 121"/>
                  <a:gd name="T1" fmla="*/ 2764 h 355"/>
                  <a:gd name="T2" fmla="*/ 1141 w 121"/>
                  <a:gd name="T3" fmla="*/ 452 h 355"/>
                  <a:gd name="T4" fmla="*/ 643 w 121"/>
                  <a:gd name="T5" fmla="*/ 30 h 355"/>
                  <a:gd name="T6" fmla="*/ 1166 w 121"/>
                  <a:gd name="T7" fmla="*/ 920 h 355"/>
                  <a:gd name="T8" fmla="*/ 1238 w 121"/>
                  <a:gd name="T9" fmla="*/ 1759 h 355"/>
                  <a:gd name="T10" fmla="*/ 893 w 121"/>
                  <a:gd name="T11" fmla="*/ 1925 h 355"/>
                  <a:gd name="T12" fmla="*/ 498 w 121"/>
                  <a:gd name="T13" fmla="*/ 1772 h 355"/>
                  <a:gd name="T14" fmla="*/ 113 w 121"/>
                  <a:gd name="T15" fmla="*/ 2241 h 355"/>
                  <a:gd name="T16" fmla="*/ 444 w 121"/>
                  <a:gd name="T17" fmla="*/ 3428 h 355"/>
                  <a:gd name="T18" fmla="*/ 879 w 121"/>
                  <a:gd name="T19" fmla="*/ 3563 h 355"/>
                  <a:gd name="T20" fmla="*/ 604 w 121"/>
                  <a:gd name="T21" fmla="*/ 4269 h 355"/>
                  <a:gd name="T22" fmla="*/ 134 w 121"/>
                  <a:gd name="T23" fmla="*/ 3983 h 355"/>
                  <a:gd name="T24" fmla="*/ 160 w 121"/>
                  <a:gd name="T25" fmla="*/ 4207 h 355"/>
                  <a:gd name="T26" fmla="*/ 134 w 121"/>
                  <a:gd name="T27" fmla="*/ 5170 h 355"/>
                  <a:gd name="T28" fmla="*/ 86 w 121"/>
                  <a:gd name="T29" fmla="*/ 5335 h 355"/>
                  <a:gd name="T30" fmla="*/ 113 w 121"/>
                  <a:gd name="T31" fmla="*/ 5335 h 355"/>
                  <a:gd name="T32" fmla="*/ 481 w 121"/>
                  <a:gd name="T33" fmla="*/ 4883 h 355"/>
                  <a:gd name="T34" fmla="*/ 1055 w 121"/>
                  <a:gd name="T35" fmla="*/ 3879 h 355"/>
                  <a:gd name="T36" fmla="*/ 1039 w 121"/>
                  <a:gd name="T37" fmla="*/ 3849 h 355"/>
                  <a:gd name="T38" fmla="*/ 1328 w 121"/>
                  <a:gd name="T39" fmla="*/ 2764 h 35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21" h="355">
                    <a:moveTo>
                      <a:pt x="107" y="184"/>
                    </a:moveTo>
                    <a:cubicBezTo>
                      <a:pt x="121" y="125"/>
                      <a:pt x="110" y="75"/>
                      <a:pt x="92" y="30"/>
                    </a:cubicBezTo>
                    <a:cubicBezTo>
                      <a:pt x="80" y="0"/>
                      <a:pt x="64" y="5"/>
                      <a:pt x="52" y="2"/>
                    </a:cubicBezTo>
                    <a:cubicBezTo>
                      <a:pt x="72" y="19"/>
                      <a:pt x="85" y="33"/>
                      <a:pt x="94" y="61"/>
                    </a:cubicBezTo>
                    <a:cubicBezTo>
                      <a:pt x="99" y="74"/>
                      <a:pt x="107" y="104"/>
                      <a:pt x="100" y="117"/>
                    </a:cubicBezTo>
                    <a:cubicBezTo>
                      <a:pt x="94" y="129"/>
                      <a:pt x="82" y="133"/>
                      <a:pt x="72" y="128"/>
                    </a:cubicBezTo>
                    <a:cubicBezTo>
                      <a:pt x="58" y="120"/>
                      <a:pt x="56" y="113"/>
                      <a:pt x="40" y="118"/>
                    </a:cubicBezTo>
                    <a:cubicBezTo>
                      <a:pt x="9" y="149"/>
                      <a:pt x="9" y="149"/>
                      <a:pt x="9" y="149"/>
                    </a:cubicBezTo>
                    <a:cubicBezTo>
                      <a:pt x="17" y="176"/>
                      <a:pt x="0" y="219"/>
                      <a:pt x="36" y="228"/>
                    </a:cubicBezTo>
                    <a:cubicBezTo>
                      <a:pt x="50" y="231"/>
                      <a:pt x="69" y="221"/>
                      <a:pt x="71" y="237"/>
                    </a:cubicBezTo>
                    <a:cubicBezTo>
                      <a:pt x="73" y="248"/>
                      <a:pt x="57" y="276"/>
                      <a:pt x="49" y="284"/>
                    </a:cubicBezTo>
                    <a:cubicBezTo>
                      <a:pt x="34" y="300"/>
                      <a:pt x="20" y="281"/>
                      <a:pt x="11" y="265"/>
                    </a:cubicBezTo>
                    <a:cubicBezTo>
                      <a:pt x="12" y="270"/>
                      <a:pt x="13" y="274"/>
                      <a:pt x="13" y="280"/>
                    </a:cubicBezTo>
                    <a:cubicBezTo>
                      <a:pt x="14" y="293"/>
                      <a:pt x="12" y="330"/>
                      <a:pt x="11" y="344"/>
                    </a:cubicBezTo>
                    <a:cubicBezTo>
                      <a:pt x="10" y="347"/>
                      <a:pt x="9" y="351"/>
                      <a:pt x="7" y="355"/>
                    </a:cubicBezTo>
                    <a:cubicBezTo>
                      <a:pt x="9" y="355"/>
                      <a:pt x="9" y="355"/>
                      <a:pt x="9" y="355"/>
                    </a:cubicBezTo>
                    <a:cubicBezTo>
                      <a:pt x="21" y="347"/>
                      <a:pt x="30" y="335"/>
                      <a:pt x="39" y="325"/>
                    </a:cubicBezTo>
                    <a:cubicBezTo>
                      <a:pt x="63" y="297"/>
                      <a:pt x="83" y="261"/>
                      <a:pt x="85" y="258"/>
                    </a:cubicBezTo>
                    <a:cubicBezTo>
                      <a:pt x="82" y="262"/>
                      <a:pt x="82" y="261"/>
                      <a:pt x="84" y="256"/>
                    </a:cubicBezTo>
                    <a:cubicBezTo>
                      <a:pt x="93" y="238"/>
                      <a:pt x="99" y="218"/>
                      <a:pt x="107" y="184"/>
                    </a:cubicBezTo>
                    <a:close/>
                  </a:path>
                </a:pathLst>
              </a:custGeom>
              <a:solidFill>
                <a:srgbClr val="800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7" name="Freeform 19">
                <a:extLst>
                  <a:ext uri="{FF2B5EF4-FFF2-40B4-BE49-F238E27FC236}">
                    <a16:creationId xmlns:a16="http://schemas.microsoft.com/office/drawing/2014/main" id="{5B37CB10-246A-45A1-BB0A-4CEC6AC88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833"/>
                <a:ext cx="271" cy="108"/>
              </a:xfrm>
              <a:custGeom>
                <a:avLst/>
                <a:gdLst>
                  <a:gd name="T0" fmla="*/ 0 w 117"/>
                  <a:gd name="T1" fmla="*/ 120 h 44"/>
                  <a:gd name="T2" fmla="*/ 1455 w 117"/>
                  <a:gd name="T3" fmla="*/ 65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44">
                    <a:moveTo>
                      <a:pt x="0" y="8"/>
                    </a:moveTo>
                    <a:cubicBezTo>
                      <a:pt x="56" y="0"/>
                      <a:pt x="60" y="44"/>
                      <a:pt x="117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8" name="Freeform 20">
                <a:extLst>
                  <a:ext uri="{FF2B5EF4-FFF2-40B4-BE49-F238E27FC236}">
                    <a16:creationId xmlns:a16="http://schemas.microsoft.com/office/drawing/2014/main" id="{A1A12DFE-DCC8-452F-9491-3E005EA06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485"/>
                <a:ext cx="224" cy="457"/>
              </a:xfrm>
              <a:custGeom>
                <a:avLst/>
                <a:gdLst>
                  <a:gd name="T0" fmla="*/ 591 w 97"/>
                  <a:gd name="T1" fmla="*/ 74 h 185"/>
                  <a:gd name="T2" fmla="*/ 150 w 97"/>
                  <a:gd name="T3" fmla="*/ 709 h 185"/>
                  <a:gd name="T4" fmla="*/ 12 w 97"/>
                  <a:gd name="T5" fmla="*/ 1465 h 185"/>
                  <a:gd name="T6" fmla="*/ 97 w 97"/>
                  <a:gd name="T7" fmla="*/ 2320 h 185"/>
                  <a:gd name="T8" fmla="*/ 614 w 97"/>
                  <a:gd name="T9" fmla="*/ 2777 h 185"/>
                  <a:gd name="T10" fmla="*/ 998 w 97"/>
                  <a:gd name="T11" fmla="*/ 2154 h 185"/>
                  <a:gd name="T12" fmla="*/ 1145 w 97"/>
                  <a:gd name="T13" fmla="*/ 1354 h 185"/>
                  <a:gd name="T14" fmla="*/ 591 w 97"/>
                  <a:gd name="T15" fmla="*/ 74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185">
                    <a:moveTo>
                      <a:pt x="48" y="5"/>
                    </a:moveTo>
                    <a:cubicBezTo>
                      <a:pt x="18" y="11"/>
                      <a:pt x="15" y="28"/>
                      <a:pt x="12" y="47"/>
                    </a:cubicBezTo>
                    <a:cubicBezTo>
                      <a:pt x="9" y="61"/>
                      <a:pt x="0" y="81"/>
                      <a:pt x="1" y="97"/>
                    </a:cubicBezTo>
                    <a:cubicBezTo>
                      <a:pt x="3" y="114"/>
                      <a:pt x="3" y="138"/>
                      <a:pt x="8" y="154"/>
                    </a:cubicBezTo>
                    <a:cubicBezTo>
                      <a:pt x="12" y="168"/>
                      <a:pt x="28" y="185"/>
                      <a:pt x="50" y="184"/>
                    </a:cubicBezTo>
                    <a:cubicBezTo>
                      <a:pt x="71" y="183"/>
                      <a:pt x="79" y="158"/>
                      <a:pt x="81" y="143"/>
                    </a:cubicBezTo>
                    <a:cubicBezTo>
                      <a:pt x="84" y="122"/>
                      <a:pt x="91" y="112"/>
                      <a:pt x="93" y="90"/>
                    </a:cubicBezTo>
                    <a:cubicBezTo>
                      <a:pt x="97" y="48"/>
                      <a:pt x="77" y="0"/>
                      <a:pt x="48" y="5"/>
                    </a:cubicBezTo>
                    <a:close/>
                  </a:path>
                </a:pathLst>
              </a:custGeom>
              <a:solidFill>
                <a:srgbClr val="EB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9" name="Freeform 21">
                <a:extLst>
                  <a:ext uri="{FF2B5EF4-FFF2-40B4-BE49-F238E27FC236}">
                    <a16:creationId xmlns:a16="http://schemas.microsoft.com/office/drawing/2014/main" id="{DC23BB2B-22DF-480A-9155-67E47761C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729"/>
                <a:ext cx="472" cy="1344"/>
              </a:xfrm>
              <a:custGeom>
                <a:avLst/>
                <a:gdLst>
                  <a:gd name="T0" fmla="*/ 963 w 204"/>
                  <a:gd name="T1" fmla="*/ 8143 h 544"/>
                  <a:gd name="T2" fmla="*/ 963 w 204"/>
                  <a:gd name="T3" fmla="*/ 8111 h 544"/>
                  <a:gd name="T4" fmla="*/ 680 w 204"/>
                  <a:gd name="T5" fmla="*/ 7026 h 544"/>
                  <a:gd name="T6" fmla="*/ 868 w 204"/>
                  <a:gd name="T7" fmla="*/ 4706 h 544"/>
                  <a:gd name="T8" fmla="*/ 1548 w 204"/>
                  <a:gd name="T9" fmla="*/ 4072 h 544"/>
                  <a:gd name="T10" fmla="*/ 1472 w 204"/>
                  <a:gd name="T11" fmla="*/ 2760 h 544"/>
                  <a:gd name="T12" fmla="*/ 2527 w 204"/>
                  <a:gd name="T13" fmla="*/ 0 h 544"/>
                  <a:gd name="T14" fmla="*/ 2228 w 204"/>
                  <a:gd name="T15" fmla="*/ 0 h 544"/>
                  <a:gd name="T16" fmla="*/ 782 w 204"/>
                  <a:gd name="T17" fmla="*/ 3424 h 544"/>
                  <a:gd name="T18" fmla="*/ 102 w 204"/>
                  <a:gd name="T19" fmla="*/ 6727 h 544"/>
                  <a:gd name="T20" fmla="*/ 245 w 204"/>
                  <a:gd name="T21" fmla="*/ 7404 h 544"/>
                  <a:gd name="T22" fmla="*/ 680 w 204"/>
                  <a:gd name="T23" fmla="*/ 7812 h 544"/>
                  <a:gd name="T24" fmla="*/ 963 w 204"/>
                  <a:gd name="T25" fmla="*/ 8143 h 5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544">
                    <a:moveTo>
                      <a:pt x="78" y="540"/>
                    </a:moveTo>
                    <a:cubicBezTo>
                      <a:pt x="81" y="544"/>
                      <a:pt x="81" y="543"/>
                      <a:pt x="78" y="538"/>
                    </a:cubicBezTo>
                    <a:cubicBezTo>
                      <a:pt x="70" y="520"/>
                      <a:pt x="64" y="500"/>
                      <a:pt x="55" y="466"/>
                    </a:cubicBezTo>
                    <a:cubicBezTo>
                      <a:pt x="41" y="407"/>
                      <a:pt x="52" y="357"/>
                      <a:pt x="70" y="312"/>
                    </a:cubicBezTo>
                    <a:cubicBezTo>
                      <a:pt x="88" y="268"/>
                      <a:pt x="114" y="299"/>
                      <a:pt x="125" y="270"/>
                    </a:cubicBezTo>
                    <a:cubicBezTo>
                      <a:pt x="136" y="241"/>
                      <a:pt x="101" y="224"/>
                      <a:pt x="119" y="183"/>
                    </a:cubicBezTo>
                    <a:cubicBezTo>
                      <a:pt x="135" y="146"/>
                      <a:pt x="195" y="39"/>
                      <a:pt x="204" y="0"/>
                    </a:cubicBezTo>
                    <a:cubicBezTo>
                      <a:pt x="180" y="0"/>
                      <a:pt x="180" y="0"/>
                      <a:pt x="180" y="0"/>
                    </a:cubicBezTo>
                    <a:cubicBezTo>
                      <a:pt x="164" y="54"/>
                      <a:pt x="87" y="175"/>
                      <a:pt x="63" y="227"/>
                    </a:cubicBezTo>
                    <a:cubicBezTo>
                      <a:pt x="35" y="287"/>
                      <a:pt x="0" y="367"/>
                      <a:pt x="8" y="446"/>
                    </a:cubicBezTo>
                    <a:cubicBezTo>
                      <a:pt x="11" y="466"/>
                      <a:pt x="14" y="480"/>
                      <a:pt x="20" y="491"/>
                    </a:cubicBezTo>
                    <a:cubicBezTo>
                      <a:pt x="28" y="509"/>
                      <a:pt x="39" y="507"/>
                      <a:pt x="55" y="518"/>
                    </a:cubicBezTo>
                    <a:cubicBezTo>
                      <a:pt x="65" y="524"/>
                      <a:pt x="72" y="533"/>
                      <a:pt x="78" y="540"/>
                    </a:cubicBezTo>
                    <a:close/>
                  </a:path>
                </a:pathLst>
              </a:custGeom>
              <a:solidFill>
                <a:srgbClr val="F1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0" name="Freeform 22">
                <a:extLst>
                  <a:ext uri="{FF2B5EF4-FFF2-40B4-BE49-F238E27FC236}">
                    <a16:creationId xmlns:a16="http://schemas.microsoft.com/office/drawing/2014/main" id="{A189CB86-03B1-425F-90E2-0AB6FECFB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979"/>
                <a:ext cx="326" cy="440"/>
              </a:xfrm>
              <a:custGeom>
                <a:avLst/>
                <a:gdLst>
                  <a:gd name="T0" fmla="*/ 1743 w 141"/>
                  <a:gd name="T1" fmla="*/ 2101 h 178"/>
                  <a:gd name="T2" fmla="*/ 1124 w 141"/>
                  <a:gd name="T3" fmla="*/ 1528 h 178"/>
                  <a:gd name="T4" fmla="*/ 555 w 141"/>
                  <a:gd name="T5" fmla="*/ 514 h 178"/>
                  <a:gd name="T6" fmla="*/ 273 w 141"/>
                  <a:gd name="T7" fmla="*/ 183 h 178"/>
                  <a:gd name="T8" fmla="*/ 0 w 141"/>
                  <a:gd name="T9" fmla="*/ 0 h 178"/>
                  <a:gd name="T10" fmla="*/ 566 w 141"/>
                  <a:gd name="T11" fmla="*/ 996 h 178"/>
                  <a:gd name="T12" fmla="*/ 1299 w 141"/>
                  <a:gd name="T13" fmla="*/ 2217 h 178"/>
                  <a:gd name="T14" fmla="*/ 1433 w 141"/>
                  <a:gd name="T15" fmla="*/ 2689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78">
                    <a:moveTo>
                      <a:pt x="141" y="139"/>
                    </a:moveTo>
                    <a:cubicBezTo>
                      <a:pt x="118" y="135"/>
                      <a:pt x="103" y="115"/>
                      <a:pt x="91" y="101"/>
                    </a:cubicBezTo>
                    <a:cubicBezTo>
                      <a:pt x="66" y="73"/>
                      <a:pt x="47" y="37"/>
                      <a:pt x="45" y="34"/>
                    </a:cubicBezTo>
                    <a:cubicBezTo>
                      <a:pt x="39" y="27"/>
                      <a:pt x="32" y="18"/>
                      <a:pt x="22" y="12"/>
                    </a:cubicBezTo>
                    <a:cubicBezTo>
                      <a:pt x="14" y="6"/>
                      <a:pt x="6" y="4"/>
                      <a:pt x="0" y="0"/>
                    </a:cubicBezTo>
                    <a:cubicBezTo>
                      <a:pt x="23" y="23"/>
                      <a:pt x="26" y="28"/>
                      <a:pt x="46" y="66"/>
                    </a:cubicBezTo>
                    <a:cubicBezTo>
                      <a:pt x="64" y="103"/>
                      <a:pt x="91" y="133"/>
                      <a:pt x="105" y="147"/>
                    </a:cubicBezTo>
                    <a:cubicBezTo>
                      <a:pt x="116" y="157"/>
                      <a:pt x="118" y="167"/>
                      <a:pt x="116" y="178"/>
                    </a:cubicBezTo>
                  </a:path>
                </a:pathLst>
              </a:custGeom>
              <a:solidFill>
                <a:srgbClr val="FA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1" name="Freeform 23">
                <a:extLst>
                  <a:ext uri="{FF2B5EF4-FFF2-40B4-BE49-F238E27FC236}">
                    <a16:creationId xmlns:a16="http://schemas.microsoft.com/office/drawing/2014/main" id="{3E526332-C136-4785-BFE5-0633DBB10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833"/>
                <a:ext cx="271" cy="108"/>
              </a:xfrm>
              <a:custGeom>
                <a:avLst/>
                <a:gdLst>
                  <a:gd name="T0" fmla="*/ 1455 w 117"/>
                  <a:gd name="T1" fmla="*/ 120 h 44"/>
                  <a:gd name="T2" fmla="*/ 0 w 117"/>
                  <a:gd name="T3" fmla="*/ 65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44">
                    <a:moveTo>
                      <a:pt x="117" y="8"/>
                    </a:moveTo>
                    <a:cubicBezTo>
                      <a:pt x="60" y="0"/>
                      <a:pt x="57" y="44"/>
                      <a:pt x="0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2" name="Freeform 24">
                <a:extLst>
                  <a:ext uri="{FF2B5EF4-FFF2-40B4-BE49-F238E27FC236}">
                    <a16:creationId xmlns:a16="http://schemas.microsoft.com/office/drawing/2014/main" id="{38C173B7-6CAE-444A-B286-8B93F0DE7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485"/>
                <a:ext cx="222" cy="457"/>
              </a:xfrm>
              <a:custGeom>
                <a:avLst/>
                <a:gdLst>
                  <a:gd name="T0" fmla="*/ 604 w 96"/>
                  <a:gd name="T1" fmla="*/ 74 h 185"/>
                  <a:gd name="T2" fmla="*/ 1055 w 96"/>
                  <a:gd name="T3" fmla="*/ 709 h 185"/>
                  <a:gd name="T4" fmla="*/ 1177 w 96"/>
                  <a:gd name="T5" fmla="*/ 1465 h 185"/>
                  <a:gd name="T6" fmla="*/ 1101 w 96"/>
                  <a:gd name="T7" fmla="*/ 2320 h 185"/>
                  <a:gd name="T8" fmla="*/ 583 w 96"/>
                  <a:gd name="T9" fmla="*/ 2777 h 185"/>
                  <a:gd name="T10" fmla="*/ 199 w 96"/>
                  <a:gd name="T11" fmla="*/ 2154 h 185"/>
                  <a:gd name="T12" fmla="*/ 49 w 96"/>
                  <a:gd name="T13" fmla="*/ 1354 h 185"/>
                  <a:gd name="T14" fmla="*/ 604 w 96"/>
                  <a:gd name="T15" fmla="*/ 74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85">
                    <a:moveTo>
                      <a:pt x="49" y="5"/>
                    </a:moveTo>
                    <a:cubicBezTo>
                      <a:pt x="78" y="11"/>
                      <a:pt x="82" y="28"/>
                      <a:pt x="85" y="47"/>
                    </a:cubicBezTo>
                    <a:cubicBezTo>
                      <a:pt x="87" y="61"/>
                      <a:pt x="96" y="81"/>
                      <a:pt x="95" y="97"/>
                    </a:cubicBezTo>
                    <a:cubicBezTo>
                      <a:pt x="94" y="114"/>
                      <a:pt x="94" y="138"/>
                      <a:pt x="89" y="154"/>
                    </a:cubicBezTo>
                    <a:cubicBezTo>
                      <a:pt x="85" y="168"/>
                      <a:pt x="68" y="185"/>
                      <a:pt x="47" y="184"/>
                    </a:cubicBezTo>
                    <a:cubicBezTo>
                      <a:pt x="26" y="183"/>
                      <a:pt x="18" y="158"/>
                      <a:pt x="16" y="143"/>
                    </a:cubicBezTo>
                    <a:cubicBezTo>
                      <a:pt x="13" y="122"/>
                      <a:pt x="6" y="112"/>
                      <a:pt x="4" y="90"/>
                    </a:cubicBezTo>
                    <a:cubicBezTo>
                      <a:pt x="0" y="48"/>
                      <a:pt x="19" y="0"/>
                      <a:pt x="49" y="5"/>
                    </a:cubicBezTo>
                    <a:close/>
                  </a:path>
                </a:pathLst>
              </a:custGeom>
              <a:solidFill>
                <a:srgbClr val="EBCC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3" name="Freeform 25">
                <a:extLst>
                  <a:ext uri="{FF2B5EF4-FFF2-40B4-BE49-F238E27FC236}">
                    <a16:creationId xmlns:a16="http://schemas.microsoft.com/office/drawing/2014/main" id="{A9FADDA7-42EB-42E3-95D9-04E070FC1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729"/>
                <a:ext cx="472" cy="1344"/>
              </a:xfrm>
              <a:custGeom>
                <a:avLst/>
                <a:gdLst>
                  <a:gd name="T0" fmla="*/ 1564 w 204"/>
                  <a:gd name="T1" fmla="*/ 8143 h 544"/>
                  <a:gd name="T2" fmla="*/ 1548 w 204"/>
                  <a:gd name="T3" fmla="*/ 8111 h 544"/>
                  <a:gd name="T4" fmla="*/ 1830 w 204"/>
                  <a:gd name="T5" fmla="*/ 7026 h 544"/>
                  <a:gd name="T6" fmla="*/ 1650 w 204"/>
                  <a:gd name="T7" fmla="*/ 4706 h 544"/>
                  <a:gd name="T8" fmla="*/ 963 w 204"/>
                  <a:gd name="T9" fmla="*/ 4072 h 544"/>
                  <a:gd name="T10" fmla="*/ 1055 w 204"/>
                  <a:gd name="T11" fmla="*/ 2760 h 544"/>
                  <a:gd name="T12" fmla="*/ 0 w 204"/>
                  <a:gd name="T13" fmla="*/ 0 h 544"/>
                  <a:gd name="T14" fmla="*/ 285 w 204"/>
                  <a:gd name="T15" fmla="*/ 0 h 544"/>
                  <a:gd name="T16" fmla="*/ 1745 w 204"/>
                  <a:gd name="T17" fmla="*/ 3424 h 544"/>
                  <a:gd name="T18" fmla="*/ 2413 w 204"/>
                  <a:gd name="T19" fmla="*/ 6727 h 544"/>
                  <a:gd name="T20" fmla="*/ 2281 w 204"/>
                  <a:gd name="T21" fmla="*/ 7404 h 544"/>
                  <a:gd name="T22" fmla="*/ 1830 w 204"/>
                  <a:gd name="T23" fmla="*/ 7812 h 544"/>
                  <a:gd name="T24" fmla="*/ 1564 w 204"/>
                  <a:gd name="T25" fmla="*/ 8143 h 5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544">
                    <a:moveTo>
                      <a:pt x="126" y="540"/>
                    </a:moveTo>
                    <a:cubicBezTo>
                      <a:pt x="123" y="544"/>
                      <a:pt x="123" y="543"/>
                      <a:pt x="125" y="538"/>
                    </a:cubicBezTo>
                    <a:cubicBezTo>
                      <a:pt x="134" y="520"/>
                      <a:pt x="140" y="500"/>
                      <a:pt x="148" y="466"/>
                    </a:cubicBezTo>
                    <a:cubicBezTo>
                      <a:pt x="162" y="407"/>
                      <a:pt x="151" y="357"/>
                      <a:pt x="133" y="312"/>
                    </a:cubicBezTo>
                    <a:cubicBezTo>
                      <a:pt x="116" y="268"/>
                      <a:pt x="89" y="299"/>
                      <a:pt x="78" y="270"/>
                    </a:cubicBezTo>
                    <a:cubicBezTo>
                      <a:pt x="68" y="241"/>
                      <a:pt x="102" y="224"/>
                      <a:pt x="85" y="183"/>
                    </a:cubicBezTo>
                    <a:cubicBezTo>
                      <a:pt x="69" y="146"/>
                      <a:pt x="8" y="39"/>
                      <a:pt x="0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9" y="54"/>
                      <a:pt x="116" y="175"/>
                      <a:pt x="141" y="227"/>
                    </a:cubicBezTo>
                    <a:cubicBezTo>
                      <a:pt x="169" y="287"/>
                      <a:pt x="204" y="367"/>
                      <a:pt x="195" y="446"/>
                    </a:cubicBezTo>
                    <a:cubicBezTo>
                      <a:pt x="193" y="466"/>
                      <a:pt x="189" y="480"/>
                      <a:pt x="184" y="491"/>
                    </a:cubicBezTo>
                    <a:cubicBezTo>
                      <a:pt x="176" y="509"/>
                      <a:pt x="165" y="507"/>
                      <a:pt x="148" y="518"/>
                    </a:cubicBezTo>
                    <a:cubicBezTo>
                      <a:pt x="139" y="524"/>
                      <a:pt x="131" y="533"/>
                      <a:pt x="126" y="540"/>
                    </a:cubicBezTo>
                    <a:close/>
                  </a:path>
                </a:pathLst>
              </a:custGeom>
              <a:solidFill>
                <a:srgbClr val="F1C1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4" name="Freeform 26">
                <a:extLst>
                  <a:ext uri="{FF2B5EF4-FFF2-40B4-BE49-F238E27FC236}">
                    <a16:creationId xmlns:a16="http://schemas.microsoft.com/office/drawing/2014/main" id="{F56E5C00-A2D0-4498-8600-E663207A5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979"/>
                <a:ext cx="324" cy="440"/>
              </a:xfrm>
              <a:custGeom>
                <a:avLst/>
                <a:gdLst>
                  <a:gd name="T0" fmla="*/ 0 w 140"/>
                  <a:gd name="T1" fmla="*/ 2101 h 178"/>
                  <a:gd name="T2" fmla="*/ 620 w 140"/>
                  <a:gd name="T3" fmla="*/ 1528 h 178"/>
                  <a:gd name="T4" fmla="*/ 1190 w 140"/>
                  <a:gd name="T5" fmla="*/ 514 h 178"/>
                  <a:gd name="T6" fmla="*/ 1463 w 140"/>
                  <a:gd name="T7" fmla="*/ 183 h 178"/>
                  <a:gd name="T8" fmla="*/ 1736 w 140"/>
                  <a:gd name="T9" fmla="*/ 0 h 178"/>
                  <a:gd name="T10" fmla="*/ 1178 w 140"/>
                  <a:gd name="T11" fmla="*/ 996 h 178"/>
                  <a:gd name="T12" fmla="*/ 433 w 140"/>
                  <a:gd name="T13" fmla="*/ 2217 h 178"/>
                  <a:gd name="T14" fmla="*/ 301 w 140"/>
                  <a:gd name="T15" fmla="*/ 2689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178">
                    <a:moveTo>
                      <a:pt x="0" y="139"/>
                    </a:moveTo>
                    <a:cubicBezTo>
                      <a:pt x="22" y="135"/>
                      <a:pt x="37" y="115"/>
                      <a:pt x="50" y="101"/>
                    </a:cubicBezTo>
                    <a:cubicBezTo>
                      <a:pt x="74" y="73"/>
                      <a:pt x="94" y="37"/>
                      <a:pt x="96" y="34"/>
                    </a:cubicBezTo>
                    <a:cubicBezTo>
                      <a:pt x="101" y="27"/>
                      <a:pt x="109" y="18"/>
                      <a:pt x="118" y="12"/>
                    </a:cubicBezTo>
                    <a:cubicBezTo>
                      <a:pt x="127" y="6"/>
                      <a:pt x="134" y="4"/>
                      <a:pt x="140" y="0"/>
                    </a:cubicBezTo>
                    <a:cubicBezTo>
                      <a:pt x="117" y="23"/>
                      <a:pt x="114" y="28"/>
                      <a:pt x="95" y="66"/>
                    </a:cubicBezTo>
                    <a:cubicBezTo>
                      <a:pt x="77" y="103"/>
                      <a:pt x="50" y="133"/>
                      <a:pt x="35" y="147"/>
                    </a:cubicBezTo>
                    <a:cubicBezTo>
                      <a:pt x="24" y="157"/>
                      <a:pt x="22" y="167"/>
                      <a:pt x="24" y="178"/>
                    </a:cubicBezTo>
                  </a:path>
                </a:pathLst>
              </a:custGeom>
              <a:solidFill>
                <a:srgbClr val="FA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5" name="Freeform 27">
                <a:extLst>
                  <a:ext uri="{FF2B5EF4-FFF2-40B4-BE49-F238E27FC236}">
                    <a16:creationId xmlns:a16="http://schemas.microsoft.com/office/drawing/2014/main" id="{2C589155-B29B-433A-9488-62B66B539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1389"/>
                <a:ext cx="1160" cy="941"/>
              </a:xfrm>
              <a:custGeom>
                <a:avLst/>
                <a:gdLst>
                  <a:gd name="T0" fmla="*/ 3415 w 501"/>
                  <a:gd name="T1" fmla="*/ 452 h 381"/>
                  <a:gd name="T2" fmla="*/ 2943 w 501"/>
                  <a:gd name="T3" fmla="*/ 664 h 381"/>
                  <a:gd name="T4" fmla="*/ 2274 w 501"/>
                  <a:gd name="T5" fmla="*/ 378 h 381"/>
                  <a:gd name="T6" fmla="*/ 1961 w 501"/>
                  <a:gd name="T7" fmla="*/ 195 h 381"/>
                  <a:gd name="T8" fmla="*/ 1662 w 501"/>
                  <a:gd name="T9" fmla="*/ 328 h 381"/>
                  <a:gd name="T10" fmla="*/ 1007 w 501"/>
                  <a:gd name="T11" fmla="*/ 469 h 381"/>
                  <a:gd name="T12" fmla="*/ 660 w 501"/>
                  <a:gd name="T13" fmla="*/ 780 h 381"/>
                  <a:gd name="T14" fmla="*/ 595 w 501"/>
                  <a:gd name="T15" fmla="*/ 1282 h 381"/>
                  <a:gd name="T16" fmla="*/ 472 w 501"/>
                  <a:gd name="T17" fmla="*/ 1494 h 381"/>
                  <a:gd name="T18" fmla="*/ 472 w 501"/>
                  <a:gd name="T19" fmla="*/ 2154 h 381"/>
                  <a:gd name="T20" fmla="*/ 424 w 501"/>
                  <a:gd name="T21" fmla="*/ 2996 h 381"/>
                  <a:gd name="T22" fmla="*/ 347 w 501"/>
                  <a:gd name="T23" fmla="*/ 3752 h 381"/>
                  <a:gd name="T24" fmla="*/ 199 w 501"/>
                  <a:gd name="T25" fmla="*/ 4594 h 381"/>
                  <a:gd name="T26" fmla="*/ 123 w 501"/>
                  <a:gd name="T27" fmla="*/ 5545 h 381"/>
                  <a:gd name="T28" fmla="*/ 498 w 501"/>
                  <a:gd name="T29" fmla="*/ 5424 h 381"/>
                  <a:gd name="T30" fmla="*/ 868 w 501"/>
                  <a:gd name="T31" fmla="*/ 5033 h 381"/>
                  <a:gd name="T32" fmla="*/ 1040 w 501"/>
                  <a:gd name="T33" fmla="*/ 4942 h 381"/>
                  <a:gd name="T34" fmla="*/ 1141 w 501"/>
                  <a:gd name="T35" fmla="*/ 4643 h 381"/>
                  <a:gd name="T36" fmla="*/ 1452 w 501"/>
                  <a:gd name="T37" fmla="*/ 4191 h 381"/>
                  <a:gd name="T38" fmla="*/ 1961 w 501"/>
                  <a:gd name="T39" fmla="*/ 3648 h 381"/>
                  <a:gd name="T40" fmla="*/ 2257 w 501"/>
                  <a:gd name="T41" fmla="*/ 3453 h 381"/>
                  <a:gd name="T42" fmla="*/ 2369 w 501"/>
                  <a:gd name="T43" fmla="*/ 3312 h 381"/>
                  <a:gd name="T44" fmla="*/ 2547 w 501"/>
                  <a:gd name="T45" fmla="*/ 3087 h 381"/>
                  <a:gd name="T46" fmla="*/ 2980 w 501"/>
                  <a:gd name="T47" fmla="*/ 2848 h 381"/>
                  <a:gd name="T48" fmla="*/ 3179 w 501"/>
                  <a:gd name="T49" fmla="*/ 2860 h 381"/>
                  <a:gd name="T50" fmla="*/ 3512 w 501"/>
                  <a:gd name="T51" fmla="*/ 3055 h 381"/>
                  <a:gd name="T52" fmla="*/ 3908 w 501"/>
                  <a:gd name="T53" fmla="*/ 3361 h 381"/>
                  <a:gd name="T54" fmla="*/ 4295 w 501"/>
                  <a:gd name="T55" fmla="*/ 3710 h 381"/>
                  <a:gd name="T56" fmla="*/ 4777 w 501"/>
                  <a:gd name="T57" fmla="*/ 4204 h 381"/>
                  <a:gd name="T58" fmla="*/ 5163 w 501"/>
                  <a:gd name="T59" fmla="*/ 4490 h 381"/>
                  <a:gd name="T60" fmla="*/ 5376 w 501"/>
                  <a:gd name="T61" fmla="*/ 4959 h 381"/>
                  <a:gd name="T62" fmla="*/ 5673 w 501"/>
                  <a:gd name="T63" fmla="*/ 5332 h 381"/>
                  <a:gd name="T64" fmla="*/ 5860 w 501"/>
                  <a:gd name="T65" fmla="*/ 5515 h 381"/>
                  <a:gd name="T66" fmla="*/ 6182 w 501"/>
                  <a:gd name="T67" fmla="*/ 5411 h 381"/>
                  <a:gd name="T68" fmla="*/ 6208 w 501"/>
                  <a:gd name="T69" fmla="*/ 4446 h 381"/>
                  <a:gd name="T70" fmla="*/ 6057 w 501"/>
                  <a:gd name="T71" fmla="*/ 3843 h 381"/>
                  <a:gd name="T72" fmla="*/ 6020 w 501"/>
                  <a:gd name="T73" fmla="*/ 3391 h 381"/>
                  <a:gd name="T74" fmla="*/ 5946 w 501"/>
                  <a:gd name="T75" fmla="*/ 3117 h 381"/>
                  <a:gd name="T76" fmla="*/ 5909 w 501"/>
                  <a:gd name="T77" fmla="*/ 2818 h 381"/>
                  <a:gd name="T78" fmla="*/ 5918 w 501"/>
                  <a:gd name="T79" fmla="*/ 2275 h 381"/>
                  <a:gd name="T80" fmla="*/ 5832 w 501"/>
                  <a:gd name="T81" fmla="*/ 1776 h 381"/>
                  <a:gd name="T82" fmla="*/ 5812 w 501"/>
                  <a:gd name="T83" fmla="*/ 1341 h 381"/>
                  <a:gd name="T84" fmla="*/ 5673 w 501"/>
                  <a:gd name="T85" fmla="*/ 1099 h 381"/>
                  <a:gd name="T86" fmla="*/ 5633 w 501"/>
                  <a:gd name="T87" fmla="*/ 934 h 381"/>
                  <a:gd name="T88" fmla="*/ 5323 w 501"/>
                  <a:gd name="T89" fmla="*/ 573 h 381"/>
                  <a:gd name="T90" fmla="*/ 5013 w 501"/>
                  <a:gd name="T91" fmla="*/ 440 h 381"/>
                  <a:gd name="T92" fmla="*/ 4503 w 501"/>
                  <a:gd name="T93" fmla="*/ 543 h 381"/>
                  <a:gd name="T94" fmla="*/ 4256 w 501"/>
                  <a:gd name="T95" fmla="*/ 605 h 381"/>
                  <a:gd name="T96" fmla="*/ 3934 w 501"/>
                  <a:gd name="T97" fmla="*/ 585 h 381"/>
                  <a:gd name="T98" fmla="*/ 3700 w 501"/>
                  <a:gd name="T99" fmla="*/ 469 h 381"/>
                  <a:gd name="T100" fmla="*/ 3436 w 501"/>
                  <a:gd name="T101" fmla="*/ 469 h 38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01" h="381">
                    <a:moveTo>
                      <a:pt x="275" y="30"/>
                    </a:moveTo>
                    <a:cubicBezTo>
                      <a:pt x="259" y="29"/>
                      <a:pt x="241" y="34"/>
                      <a:pt x="237" y="44"/>
                    </a:cubicBezTo>
                    <a:cubicBezTo>
                      <a:pt x="229" y="20"/>
                      <a:pt x="200" y="31"/>
                      <a:pt x="183" y="25"/>
                    </a:cubicBezTo>
                    <a:cubicBezTo>
                      <a:pt x="173" y="21"/>
                      <a:pt x="172" y="12"/>
                      <a:pt x="158" y="13"/>
                    </a:cubicBezTo>
                    <a:cubicBezTo>
                      <a:pt x="150" y="13"/>
                      <a:pt x="140" y="17"/>
                      <a:pt x="134" y="22"/>
                    </a:cubicBezTo>
                    <a:cubicBezTo>
                      <a:pt x="121" y="0"/>
                      <a:pt x="88" y="11"/>
                      <a:pt x="81" y="31"/>
                    </a:cubicBezTo>
                    <a:cubicBezTo>
                      <a:pt x="70" y="32"/>
                      <a:pt x="58" y="39"/>
                      <a:pt x="53" y="52"/>
                    </a:cubicBezTo>
                    <a:cubicBezTo>
                      <a:pt x="48" y="65"/>
                      <a:pt x="52" y="78"/>
                      <a:pt x="48" y="85"/>
                    </a:cubicBezTo>
                    <a:cubicBezTo>
                      <a:pt x="44" y="89"/>
                      <a:pt x="40" y="93"/>
                      <a:pt x="38" y="99"/>
                    </a:cubicBezTo>
                    <a:cubicBezTo>
                      <a:pt x="34" y="110"/>
                      <a:pt x="32" y="133"/>
                      <a:pt x="38" y="143"/>
                    </a:cubicBezTo>
                    <a:cubicBezTo>
                      <a:pt x="28" y="150"/>
                      <a:pt x="15" y="177"/>
                      <a:pt x="34" y="199"/>
                    </a:cubicBezTo>
                    <a:cubicBezTo>
                      <a:pt x="25" y="207"/>
                      <a:pt x="19" y="225"/>
                      <a:pt x="28" y="249"/>
                    </a:cubicBezTo>
                    <a:cubicBezTo>
                      <a:pt x="14" y="258"/>
                      <a:pt x="10" y="299"/>
                      <a:pt x="16" y="305"/>
                    </a:cubicBezTo>
                    <a:cubicBezTo>
                      <a:pt x="0" y="312"/>
                      <a:pt x="0" y="350"/>
                      <a:pt x="10" y="368"/>
                    </a:cubicBezTo>
                    <a:cubicBezTo>
                      <a:pt x="14" y="373"/>
                      <a:pt x="34" y="381"/>
                      <a:pt x="40" y="360"/>
                    </a:cubicBezTo>
                    <a:cubicBezTo>
                      <a:pt x="54" y="374"/>
                      <a:pt x="64" y="341"/>
                      <a:pt x="70" y="334"/>
                    </a:cubicBezTo>
                    <a:cubicBezTo>
                      <a:pt x="75" y="328"/>
                      <a:pt x="77" y="333"/>
                      <a:pt x="84" y="328"/>
                    </a:cubicBezTo>
                    <a:cubicBezTo>
                      <a:pt x="91" y="322"/>
                      <a:pt x="92" y="310"/>
                      <a:pt x="92" y="308"/>
                    </a:cubicBezTo>
                    <a:cubicBezTo>
                      <a:pt x="98" y="310"/>
                      <a:pt x="114" y="299"/>
                      <a:pt x="117" y="278"/>
                    </a:cubicBezTo>
                    <a:cubicBezTo>
                      <a:pt x="137" y="288"/>
                      <a:pt x="152" y="260"/>
                      <a:pt x="158" y="242"/>
                    </a:cubicBezTo>
                    <a:cubicBezTo>
                      <a:pt x="169" y="244"/>
                      <a:pt x="175" y="239"/>
                      <a:pt x="182" y="229"/>
                    </a:cubicBezTo>
                    <a:cubicBezTo>
                      <a:pt x="185" y="225"/>
                      <a:pt x="186" y="225"/>
                      <a:pt x="191" y="220"/>
                    </a:cubicBezTo>
                    <a:cubicBezTo>
                      <a:pt x="197" y="224"/>
                      <a:pt x="205" y="208"/>
                      <a:pt x="205" y="205"/>
                    </a:cubicBezTo>
                    <a:cubicBezTo>
                      <a:pt x="219" y="203"/>
                      <a:pt x="229" y="201"/>
                      <a:pt x="240" y="189"/>
                    </a:cubicBezTo>
                    <a:cubicBezTo>
                      <a:pt x="251" y="177"/>
                      <a:pt x="249" y="183"/>
                      <a:pt x="256" y="190"/>
                    </a:cubicBezTo>
                    <a:cubicBezTo>
                      <a:pt x="265" y="198"/>
                      <a:pt x="272" y="202"/>
                      <a:pt x="283" y="203"/>
                    </a:cubicBezTo>
                    <a:cubicBezTo>
                      <a:pt x="286" y="215"/>
                      <a:pt x="307" y="223"/>
                      <a:pt x="315" y="223"/>
                    </a:cubicBezTo>
                    <a:cubicBezTo>
                      <a:pt x="319" y="236"/>
                      <a:pt x="337" y="247"/>
                      <a:pt x="346" y="246"/>
                    </a:cubicBezTo>
                    <a:cubicBezTo>
                      <a:pt x="355" y="263"/>
                      <a:pt x="377" y="280"/>
                      <a:pt x="385" y="279"/>
                    </a:cubicBezTo>
                    <a:cubicBezTo>
                      <a:pt x="396" y="297"/>
                      <a:pt x="405" y="299"/>
                      <a:pt x="416" y="298"/>
                    </a:cubicBezTo>
                    <a:cubicBezTo>
                      <a:pt x="417" y="311"/>
                      <a:pt x="425" y="323"/>
                      <a:pt x="433" y="329"/>
                    </a:cubicBezTo>
                    <a:cubicBezTo>
                      <a:pt x="435" y="341"/>
                      <a:pt x="449" y="354"/>
                      <a:pt x="457" y="354"/>
                    </a:cubicBezTo>
                    <a:cubicBezTo>
                      <a:pt x="459" y="361"/>
                      <a:pt x="465" y="365"/>
                      <a:pt x="472" y="366"/>
                    </a:cubicBezTo>
                    <a:cubicBezTo>
                      <a:pt x="485" y="376"/>
                      <a:pt x="497" y="369"/>
                      <a:pt x="498" y="359"/>
                    </a:cubicBezTo>
                    <a:cubicBezTo>
                      <a:pt x="499" y="345"/>
                      <a:pt x="501" y="308"/>
                      <a:pt x="500" y="295"/>
                    </a:cubicBezTo>
                    <a:cubicBezTo>
                      <a:pt x="499" y="280"/>
                      <a:pt x="496" y="269"/>
                      <a:pt x="488" y="255"/>
                    </a:cubicBezTo>
                    <a:cubicBezTo>
                      <a:pt x="485" y="250"/>
                      <a:pt x="486" y="235"/>
                      <a:pt x="485" y="225"/>
                    </a:cubicBezTo>
                    <a:cubicBezTo>
                      <a:pt x="484" y="215"/>
                      <a:pt x="480" y="210"/>
                      <a:pt x="479" y="207"/>
                    </a:cubicBezTo>
                    <a:cubicBezTo>
                      <a:pt x="479" y="200"/>
                      <a:pt x="476" y="194"/>
                      <a:pt x="476" y="187"/>
                    </a:cubicBezTo>
                    <a:cubicBezTo>
                      <a:pt x="474" y="175"/>
                      <a:pt x="478" y="163"/>
                      <a:pt x="477" y="151"/>
                    </a:cubicBezTo>
                    <a:cubicBezTo>
                      <a:pt x="476" y="139"/>
                      <a:pt x="471" y="129"/>
                      <a:pt x="470" y="118"/>
                    </a:cubicBezTo>
                    <a:cubicBezTo>
                      <a:pt x="470" y="108"/>
                      <a:pt x="470" y="99"/>
                      <a:pt x="468" y="89"/>
                    </a:cubicBezTo>
                    <a:cubicBezTo>
                      <a:pt x="465" y="82"/>
                      <a:pt x="461" y="79"/>
                      <a:pt x="457" y="73"/>
                    </a:cubicBezTo>
                    <a:cubicBezTo>
                      <a:pt x="453" y="69"/>
                      <a:pt x="454" y="69"/>
                      <a:pt x="454" y="62"/>
                    </a:cubicBezTo>
                    <a:cubicBezTo>
                      <a:pt x="453" y="47"/>
                      <a:pt x="441" y="39"/>
                      <a:pt x="429" y="38"/>
                    </a:cubicBezTo>
                    <a:cubicBezTo>
                      <a:pt x="420" y="37"/>
                      <a:pt x="413" y="31"/>
                      <a:pt x="404" y="29"/>
                    </a:cubicBezTo>
                    <a:cubicBezTo>
                      <a:pt x="380" y="23"/>
                      <a:pt x="366" y="33"/>
                      <a:pt x="363" y="36"/>
                    </a:cubicBezTo>
                    <a:cubicBezTo>
                      <a:pt x="358" y="40"/>
                      <a:pt x="350" y="41"/>
                      <a:pt x="343" y="40"/>
                    </a:cubicBezTo>
                    <a:cubicBezTo>
                      <a:pt x="334" y="38"/>
                      <a:pt x="325" y="43"/>
                      <a:pt x="317" y="39"/>
                    </a:cubicBezTo>
                    <a:cubicBezTo>
                      <a:pt x="311" y="36"/>
                      <a:pt x="305" y="33"/>
                      <a:pt x="298" y="31"/>
                    </a:cubicBezTo>
                    <a:cubicBezTo>
                      <a:pt x="291" y="29"/>
                      <a:pt x="284" y="31"/>
                      <a:pt x="277" y="31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6" name="Freeform 28">
                <a:extLst>
                  <a:ext uri="{FF2B5EF4-FFF2-40B4-BE49-F238E27FC236}">
                    <a16:creationId xmlns:a16="http://schemas.microsoft.com/office/drawing/2014/main" id="{BEC599E3-5965-4744-B27C-5B34E1BCE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201"/>
                <a:ext cx="114" cy="200"/>
              </a:xfrm>
              <a:custGeom>
                <a:avLst/>
                <a:gdLst>
                  <a:gd name="T0" fmla="*/ 302 w 49"/>
                  <a:gd name="T1" fmla="*/ 195 h 81"/>
                  <a:gd name="T2" fmla="*/ 151 w 49"/>
                  <a:gd name="T3" fmla="*/ 635 h 81"/>
                  <a:gd name="T4" fmla="*/ 12 w 49"/>
                  <a:gd name="T5" fmla="*/ 1005 h 81"/>
                  <a:gd name="T6" fmla="*/ 86 w 49"/>
                  <a:gd name="T7" fmla="*/ 1207 h 81"/>
                  <a:gd name="T8" fmla="*/ 342 w 49"/>
                  <a:gd name="T9" fmla="*/ 1116 h 81"/>
                  <a:gd name="T10" fmla="*/ 591 w 49"/>
                  <a:gd name="T11" fmla="*/ 975 h 81"/>
                  <a:gd name="T12" fmla="*/ 477 w 49"/>
                  <a:gd name="T13" fmla="*/ 469 h 81"/>
                  <a:gd name="T14" fmla="*/ 302 w 49"/>
                  <a:gd name="T15" fmla="*/ 19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81">
                    <a:moveTo>
                      <a:pt x="24" y="13"/>
                    </a:moveTo>
                    <a:cubicBezTo>
                      <a:pt x="19" y="21"/>
                      <a:pt x="15" y="33"/>
                      <a:pt x="12" y="42"/>
                    </a:cubicBezTo>
                    <a:cubicBezTo>
                      <a:pt x="8" y="50"/>
                      <a:pt x="2" y="57"/>
                      <a:pt x="1" y="67"/>
                    </a:cubicBezTo>
                    <a:cubicBezTo>
                      <a:pt x="0" y="72"/>
                      <a:pt x="0" y="81"/>
                      <a:pt x="7" y="80"/>
                    </a:cubicBezTo>
                    <a:cubicBezTo>
                      <a:pt x="8" y="80"/>
                      <a:pt x="18" y="75"/>
                      <a:pt x="27" y="74"/>
                    </a:cubicBezTo>
                    <a:cubicBezTo>
                      <a:pt x="37" y="71"/>
                      <a:pt x="46" y="77"/>
                      <a:pt x="47" y="65"/>
                    </a:cubicBezTo>
                    <a:cubicBezTo>
                      <a:pt x="49" y="54"/>
                      <a:pt x="41" y="43"/>
                      <a:pt x="38" y="31"/>
                    </a:cubicBezTo>
                    <a:cubicBezTo>
                      <a:pt x="37" y="26"/>
                      <a:pt x="29" y="0"/>
                      <a:pt x="24" y="13"/>
                    </a:cubicBezTo>
                    <a:close/>
                  </a:path>
                </a:pathLst>
              </a:custGeom>
              <a:solidFill>
                <a:srgbClr val="DA6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7" name="Freeform 29">
                <a:extLst>
                  <a:ext uri="{FF2B5EF4-FFF2-40B4-BE49-F238E27FC236}">
                    <a16:creationId xmlns:a16="http://schemas.microsoft.com/office/drawing/2014/main" id="{DFBC8B80-D993-45A0-BE26-7951D4DE9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732"/>
                <a:ext cx="90" cy="197"/>
              </a:xfrm>
              <a:custGeom>
                <a:avLst/>
                <a:gdLst>
                  <a:gd name="T0" fmla="*/ 134 w 39"/>
                  <a:gd name="T1" fmla="*/ 12 h 80"/>
                  <a:gd name="T2" fmla="*/ 37 w 39"/>
                  <a:gd name="T3" fmla="*/ 552 h 80"/>
                  <a:gd name="T4" fmla="*/ 282 w 39"/>
                  <a:gd name="T5" fmla="*/ 1123 h 80"/>
                  <a:gd name="T6" fmla="*/ 309 w 39"/>
                  <a:gd name="T7" fmla="*/ 539 h 80"/>
                  <a:gd name="T8" fmla="*/ 134 w 39"/>
                  <a:gd name="T9" fmla="*/ 12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80">
                    <a:moveTo>
                      <a:pt x="11" y="1"/>
                    </a:moveTo>
                    <a:cubicBezTo>
                      <a:pt x="0" y="2"/>
                      <a:pt x="2" y="30"/>
                      <a:pt x="3" y="37"/>
                    </a:cubicBezTo>
                    <a:cubicBezTo>
                      <a:pt x="5" y="50"/>
                      <a:pt x="8" y="70"/>
                      <a:pt x="23" y="75"/>
                    </a:cubicBezTo>
                    <a:cubicBezTo>
                      <a:pt x="39" y="80"/>
                      <a:pt x="27" y="48"/>
                      <a:pt x="25" y="36"/>
                    </a:cubicBezTo>
                    <a:cubicBezTo>
                      <a:pt x="25" y="31"/>
                      <a:pt x="22" y="0"/>
                      <a:pt x="11" y="1"/>
                    </a:cubicBezTo>
                    <a:close/>
                  </a:path>
                </a:pathLst>
              </a:custGeom>
              <a:solidFill>
                <a:srgbClr val="DA6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8" name="Freeform 30">
                <a:extLst>
                  <a:ext uri="{FF2B5EF4-FFF2-40B4-BE49-F238E27FC236}">
                    <a16:creationId xmlns:a16="http://schemas.microsoft.com/office/drawing/2014/main" id="{FC0FFD12-3153-4CC1-9124-C3D98E92F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201"/>
                <a:ext cx="113" cy="200"/>
              </a:xfrm>
              <a:custGeom>
                <a:avLst/>
                <a:gdLst>
                  <a:gd name="T0" fmla="*/ 309 w 49"/>
                  <a:gd name="T1" fmla="*/ 195 h 81"/>
                  <a:gd name="T2" fmla="*/ 452 w 49"/>
                  <a:gd name="T3" fmla="*/ 635 h 81"/>
                  <a:gd name="T4" fmla="*/ 590 w 49"/>
                  <a:gd name="T5" fmla="*/ 1005 h 81"/>
                  <a:gd name="T6" fmla="*/ 517 w 49"/>
                  <a:gd name="T7" fmla="*/ 1207 h 81"/>
                  <a:gd name="T8" fmla="*/ 272 w 49"/>
                  <a:gd name="T9" fmla="*/ 1116 h 81"/>
                  <a:gd name="T10" fmla="*/ 12 w 49"/>
                  <a:gd name="T11" fmla="*/ 975 h 81"/>
                  <a:gd name="T12" fmla="*/ 122 w 49"/>
                  <a:gd name="T13" fmla="*/ 469 h 81"/>
                  <a:gd name="T14" fmla="*/ 309 w 49"/>
                  <a:gd name="T15" fmla="*/ 19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81">
                    <a:moveTo>
                      <a:pt x="25" y="13"/>
                    </a:moveTo>
                    <a:cubicBezTo>
                      <a:pt x="29" y="21"/>
                      <a:pt x="33" y="33"/>
                      <a:pt x="37" y="42"/>
                    </a:cubicBezTo>
                    <a:cubicBezTo>
                      <a:pt x="40" y="50"/>
                      <a:pt x="46" y="57"/>
                      <a:pt x="48" y="67"/>
                    </a:cubicBezTo>
                    <a:cubicBezTo>
                      <a:pt x="49" y="72"/>
                      <a:pt x="49" y="81"/>
                      <a:pt x="42" y="80"/>
                    </a:cubicBezTo>
                    <a:cubicBezTo>
                      <a:pt x="41" y="80"/>
                      <a:pt x="31" y="75"/>
                      <a:pt x="22" y="74"/>
                    </a:cubicBezTo>
                    <a:cubicBezTo>
                      <a:pt x="12" y="71"/>
                      <a:pt x="3" y="77"/>
                      <a:pt x="1" y="65"/>
                    </a:cubicBezTo>
                    <a:cubicBezTo>
                      <a:pt x="0" y="54"/>
                      <a:pt x="8" y="43"/>
                      <a:pt x="10" y="31"/>
                    </a:cubicBezTo>
                    <a:cubicBezTo>
                      <a:pt x="12" y="26"/>
                      <a:pt x="19" y="0"/>
                      <a:pt x="25" y="13"/>
                    </a:cubicBezTo>
                    <a:close/>
                  </a:path>
                </a:pathLst>
              </a:custGeom>
              <a:solidFill>
                <a:srgbClr val="DA6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9" name="Freeform 31">
                <a:extLst>
                  <a:ext uri="{FF2B5EF4-FFF2-40B4-BE49-F238E27FC236}">
                    <a16:creationId xmlns:a16="http://schemas.microsoft.com/office/drawing/2014/main" id="{7B9732AA-59BE-4A99-83D4-2B30B24A8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732"/>
                <a:ext cx="92" cy="197"/>
              </a:xfrm>
              <a:custGeom>
                <a:avLst/>
                <a:gdLst>
                  <a:gd name="T0" fmla="*/ 354 w 40"/>
                  <a:gd name="T1" fmla="*/ 12 h 80"/>
                  <a:gd name="T2" fmla="*/ 439 w 40"/>
                  <a:gd name="T3" fmla="*/ 552 h 80"/>
                  <a:gd name="T4" fmla="*/ 207 w 40"/>
                  <a:gd name="T5" fmla="*/ 1123 h 80"/>
                  <a:gd name="T6" fmla="*/ 170 w 40"/>
                  <a:gd name="T7" fmla="*/ 539 h 80"/>
                  <a:gd name="T8" fmla="*/ 354 w 40"/>
                  <a:gd name="T9" fmla="*/ 12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80">
                    <a:moveTo>
                      <a:pt x="29" y="1"/>
                    </a:moveTo>
                    <a:cubicBezTo>
                      <a:pt x="40" y="2"/>
                      <a:pt x="37" y="30"/>
                      <a:pt x="36" y="37"/>
                    </a:cubicBezTo>
                    <a:cubicBezTo>
                      <a:pt x="34" y="50"/>
                      <a:pt x="31" y="70"/>
                      <a:pt x="17" y="75"/>
                    </a:cubicBezTo>
                    <a:cubicBezTo>
                      <a:pt x="0" y="80"/>
                      <a:pt x="13" y="48"/>
                      <a:pt x="14" y="36"/>
                    </a:cubicBezTo>
                    <a:cubicBezTo>
                      <a:pt x="15" y="31"/>
                      <a:pt x="18" y="0"/>
                      <a:pt x="29" y="1"/>
                    </a:cubicBezTo>
                    <a:close/>
                  </a:path>
                </a:pathLst>
              </a:custGeom>
              <a:solidFill>
                <a:srgbClr val="DA64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0" name="Freeform 32">
                <a:extLst>
                  <a:ext uri="{FF2B5EF4-FFF2-40B4-BE49-F238E27FC236}">
                    <a16:creationId xmlns:a16="http://schemas.microsoft.com/office/drawing/2014/main" id="{C3AA81D8-39B4-4FDD-8F6F-82896815A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806"/>
                <a:ext cx="414" cy="333"/>
              </a:xfrm>
              <a:custGeom>
                <a:avLst/>
                <a:gdLst>
                  <a:gd name="T0" fmla="*/ 1413 w 179"/>
                  <a:gd name="T1" fmla="*/ 871 h 135"/>
                  <a:gd name="T2" fmla="*/ 819 w 179"/>
                  <a:gd name="T3" fmla="*/ 797 h 135"/>
                  <a:gd name="T4" fmla="*/ 0 w 179"/>
                  <a:gd name="T5" fmla="*/ 826 h 135"/>
                  <a:gd name="T6" fmla="*/ 497 w 179"/>
                  <a:gd name="T7" fmla="*/ 688 h 135"/>
                  <a:gd name="T8" fmla="*/ 953 w 179"/>
                  <a:gd name="T9" fmla="*/ 348 h 135"/>
                  <a:gd name="T10" fmla="*/ 1397 w 179"/>
                  <a:gd name="T11" fmla="*/ 257 h 135"/>
                  <a:gd name="T12" fmla="*/ 1545 w 179"/>
                  <a:gd name="T13" fmla="*/ 0 h 135"/>
                  <a:gd name="T14" fmla="*/ 1915 w 179"/>
                  <a:gd name="T15" fmla="*/ 747 h 135"/>
                  <a:gd name="T16" fmla="*/ 2167 w 179"/>
                  <a:gd name="T17" fmla="*/ 1455 h 135"/>
                  <a:gd name="T18" fmla="*/ 2176 w 179"/>
                  <a:gd name="T19" fmla="*/ 2025 h 1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79" h="135">
                    <a:moveTo>
                      <a:pt x="114" y="58"/>
                    </a:moveTo>
                    <a:cubicBezTo>
                      <a:pt x="104" y="42"/>
                      <a:pt x="80" y="49"/>
                      <a:pt x="66" y="53"/>
                    </a:cubicBezTo>
                    <a:cubicBezTo>
                      <a:pt x="44" y="60"/>
                      <a:pt x="23" y="58"/>
                      <a:pt x="0" y="55"/>
                    </a:cubicBezTo>
                    <a:cubicBezTo>
                      <a:pt x="13" y="52"/>
                      <a:pt x="28" y="52"/>
                      <a:pt x="40" y="46"/>
                    </a:cubicBezTo>
                    <a:cubicBezTo>
                      <a:pt x="53" y="41"/>
                      <a:pt x="65" y="29"/>
                      <a:pt x="77" y="23"/>
                    </a:cubicBezTo>
                    <a:cubicBezTo>
                      <a:pt x="90" y="17"/>
                      <a:pt x="100" y="19"/>
                      <a:pt x="113" y="17"/>
                    </a:cubicBezTo>
                    <a:cubicBezTo>
                      <a:pt x="128" y="15"/>
                      <a:pt x="127" y="14"/>
                      <a:pt x="125" y="0"/>
                    </a:cubicBezTo>
                    <a:cubicBezTo>
                      <a:pt x="144" y="0"/>
                      <a:pt x="150" y="36"/>
                      <a:pt x="155" y="50"/>
                    </a:cubicBezTo>
                    <a:cubicBezTo>
                      <a:pt x="158" y="61"/>
                      <a:pt x="172" y="86"/>
                      <a:pt x="175" y="97"/>
                    </a:cubicBezTo>
                    <a:cubicBezTo>
                      <a:pt x="179" y="110"/>
                      <a:pt x="179" y="126"/>
                      <a:pt x="176" y="135"/>
                    </a:cubicBezTo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1" name="Freeform 33">
                <a:extLst>
                  <a:ext uri="{FF2B5EF4-FFF2-40B4-BE49-F238E27FC236}">
                    <a16:creationId xmlns:a16="http://schemas.microsoft.com/office/drawing/2014/main" id="{D77A617D-AF66-4E83-A5AD-E7B82DEAE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023"/>
                <a:ext cx="67" cy="412"/>
              </a:xfrm>
              <a:custGeom>
                <a:avLst/>
                <a:gdLst>
                  <a:gd name="T0" fmla="*/ 65 w 29"/>
                  <a:gd name="T1" fmla="*/ 0 h 167"/>
                  <a:gd name="T2" fmla="*/ 358 w 29"/>
                  <a:gd name="T3" fmla="*/ 2507 h 167"/>
                  <a:gd name="T4" fmla="*/ 65 w 29"/>
                  <a:gd name="T5" fmla="*/ 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167">
                    <a:moveTo>
                      <a:pt x="5" y="0"/>
                    </a:moveTo>
                    <a:cubicBezTo>
                      <a:pt x="0" y="17"/>
                      <a:pt x="5" y="135"/>
                      <a:pt x="29" y="167"/>
                    </a:cubicBezTo>
                    <a:cubicBezTo>
                      <a:pt x="18" y="141"/>
                      <a:pt x="2" y="12"/>
                      <a:pt x="5" y="0"/>
                    </a:cubicBezTo>
                    <a:close/>
                  </a:path>
                </a:pathLst>
              </a:custGeom>
              <a:solidFill>
                <a:srgbClr val="EAC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2" name="Freeform 34">
                <a:extLst>
                  <a:ext uri="{FF2B5EF4-FFF2-40B4-BE49-F238E27FC236}">
                    <a16:creationId xmlns:a16="http://schemas.microsoft.com/office/drawing/2014/main" id="{CA769035-9E81-47B9-AA1D-8A14DEF7A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951"/>
                <a:ext cx="146" cy="438"/>
              </a:xfrm>
              <a:custGeom>
                <a:avLst/>
                <a:gdLst>
                  <a:gd name="T0" fmla="*/ 0 w 63"/>
                  <a:gd name="T1" fmla="*/ 0 h 177"/>
                  <a:gd name="T2" fmla="*/ 521 w 63"/>
                  <a:gd name="T3" fmla="*/ 2682 h 177"/>
                  <a:gd name="T4" fmla="*/ 0 w 63"/>
                  <a:gd name="T5" fmla="*/ 0 h 1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77">
                    <a:moveTo>
                      <a:pt x="0" y="0"/>
                    </a:moveTo>
                    <a:cubicBezTo>
                      <a:pt x="20" y="18"/>
                      <a:pt x="62" y="107"/>
                      <a:pt x="42" y="177"/>
                    </a:cubicBezTo>
                    <a:cubicBezTo>
                      <a:pt x="60" y="140"/>
                      <a:pt x="63" y="48"/>
                      <a:pt x="0" y="0"/>
                    </a:cubicBezTo>
                    <a:close/>
                  </a:path>
                </a:pathLst>
              </a:custGeom>
              <a:solidFill>
                <a:srgbClr val="9B0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3" name="Freeform 35">
                <a:extLst>
                  <a:ext uri="{FF2B5EF4-FFF2-40B4-BE49-F238E27FC236}">
                    <a16:creationId xmlns:a16="http://schemas.microsoft.com/office/drawing/2014/main" id="{C825AE67-BB4B-4B45-B0BA-9F70B17BB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892"/>
                <a:ext cx="84" cy="277"/>
              </a:xfrm>
              <a:custGeom>
                <a:avLst/>
                <a:gdLst>
                  <a:gd name="T0" fmla="*/ 0 w 36"/>
                  <a:gd name="T1" fmla="*/ 0 h 112"/>
                  <a:gd name="T2" fmla="*/ 191 w 36"/>
                  <a:gd name="T3" fmla="*/ 349 h 112"/>
                  <a:gd name="T4" fmla="*/ 257 w 36"/>
                  <a:gd name="T5" fmla="*/ 697 h 112"/>
                  <a:gd name="T6" fmla="*/ 355 w 36"/>
                  <a:gd name="T7" fmla="*/ 1076 h 112"/>
                  <a:gd name="T8" fmla="*/ 457 w 36"/>
                  <a:gd name="T9" fmla="*/ 1652 h 112"/>
                  <a:gd name="T10" fmla="*/ 343 w 36"/>
                  <a:gd name="T11" fmla="*/ 1694 h 112"/>
                  <a:gd name="T12" fmla="*/ 257 w 36"/>
                  <a:gd name="T13" fmla="*/ 1316 h 112"/>
                  <a:gd name="T14" fmla="*/ 180 w 36"/>
                  <a:gd name="T15" fmla="*/ 923 h 112"/>
                  <a:gd name="T16" fmla="*/ 103 w 36"/>
                  <a:gd name="T17" fmla="*/ 636 h 112"/>
                  <a:gd name="T18" fmla="*/ 49 w 36"/>
                  <a:gd name="T19" fmla="*/ 183 h 1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" h="112">
                    <a:moveTo>
                      <a:pt x="0" y="0"/>
                    </a:moveTo>
                    <a:cubicBezTo>
                      <a:pt x="4" y="8"/>
                      <a:pt x="13" y="13"/>
                      <a:pt x="15" y="23"/>
                    </a:cubicBezTo>
                    <a:cubicBezTo>
                      <a:pt x="17" y="31"/>
                      <a:pt x="15" y="38"/>
                      <a:pt x="20" y="46"/>
                    </a:cubicBezTo>
                    <a:cubicBezTo>
                      <a:pt x="25" y="55"/>
                      <a:pt x="27" y="61"/>
                      <a:pt x="28" y="71"/>
                    </a:cubicBezTo>
                    <a:cubicBezTo>
                      <a:pt x="29" y="84"/>
                      <a:pt x="36" y="96"/>
                      <a:pt x="36" y="109"/>
                    </a:cubicBezTo>
                    <a:cubicBezTo>
                      <a:pt x="33" y="109"/>
                      <a:pt x="30" y="110"/>
                      <a:pt x="27" y="112"/>
                    </a:cubicBezTo>
                    <a:cubicBezTo>
                      <a:pt x="28" y="104"/>
                      <a:pt x="22" y="95"/>
                      <a:pt x="20" y="87"/>
                    </a:cubicBezTo>
                    <a:cubicBezTo>
                      <a:pt x="19" y="78"/>
                      <a:pt x="17" y="69"/>
                      <a:pt x="14" y="61"/>
                    </a:cubicBezTo>
                    <a:cubicBezTo>
                      <a:pt x="11" y="53"/>
                      <a:pt x="8" y="50"/>
                      <a:pt x="8" y="42"/>
                    </a:cubicBezTo>
                    <a:cubicBezTo>
                      <a:pt x="8" y="32"/>
                      <a:pt x="4" y="22"/>
                      <a:pt x="4" y="12"/>
                    </a:cubicBezTo>
                  </a:path>
                </a:pathLst>
              </a:custGeom>
              <a:solidFill>
                <a:srgbClr val="800A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4" name="Freeform 36">
                <a:extLst>
                  <a:ext uri="{FF2B5EF4-FFF2-40B4-BE49-F238E27FC236}">
                    <a16:creationId xmlns:a16="http://schemas.microsoft.com/office/drawing/2014/main" id="{1326BAEA-8C2E-48A3-9689-169778B8B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391"/>
                <a:ext cx="109" cy="104"/>
              </a:xfrm>
              <a:custGeom>
                <a:avLst/>
                <a:gdLst>
                  <a:gd name="T0" fmla="*/ 0 w 47"/>
                  <a:gd name="T1" fmla="*/ 485 h 42"/>
                  <a:gd name="T2" fmla="*/ 313 w 47"/>
                  <a:gd name="T3" fmla="*/ 104 h 42"/>
                  <a:gd name="T4" fmla="*/ 436 w 47"/>
                  <a:gd name="T5" fmla="*/ 307 h 42"/>
                  <a:gd name="T6" fmla="*/ 587 w 47"/>
                  <a:gd name="T7" fmla="*/ 441 h 42"/>
                  <a:gd name="T8" fmla="*/ 301 w 47"/>
                  <a:gd name="T9" fmla="*/ 441 h 42"/>
                  <a:gd name="T10" fmla="*/ 86 w 47"/>
                  <a:gd name="T11" fmla="*/ 639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42">
                    <a:moveTo>
                      <a:pt x="0" y="32"/>
                    </a:moveTo>
                    <a:cubicBezTo>
                      <a:pt x="14" y="32"/>
                      <a:pt x="10" y="0"/>
                      <a:pt x="25" y="7"/>
                    </a:cubicBezTo>
                    <a:cubicBezTo>
                      <a:pt x="30" y="10"/>
                      <a:pt x="31" y="16"/>
                      <a:pt x="35" y="20"/>
                    </a:cubicBezTo>
                    <a:cubicBezTo>
                      <a:pt x="40" y="23"/>
                      <a:pt x="45" y="23"/>
                      <a:pt x="47" y="29"/>
                    </a:cubicBezTo>
                    <a:cubicBezTo>
                      <a:pt x="39" y="27"/>
                      <a:pt x="32" y="26"/>
                      <a:pt x="24" y="29"/>
                    </a:cubicBezTo>
                    <a:cubicBezTo>
                      <a:pt x="19" y="31"/>
                      <a:pt x="8" y="42"/>
                      <a:pt x="7" y="42"/>
                    </a:cubicBezTo>
                  </a:path>
                </a:pathLst>
              </a:custGeom>
              <a:solidFill>
                <a:srgbClr val="9B0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5" name="Freeform 37">
                <a:extLst>
                  <a:ext uri="{FF2B5EF4-FFF2-40B4-BE49-F238E27FC236}">
                    <a16:creationId xmlns:a16="http://schemas.microsoft.com/office/drawing/2014/main" id="{FA433337-3D5C-4858-BB5B-350635E63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1841"/>
                <a:ext cx="95" cy="44"/>
              </a:xfrm>
              <a:custGeom>
                <a:avLst/>
                <a:gdLst>
                  <a:gd name="T0" fmla="*/ 0 w 41"/>
                  <a:gd name="T1" fmla="*/ 264 h 18"/>
                  <a:gd name="T2" fmla="*/ 114 w 41"/>
                  <a:gd name="T3" fmla="*/ 203 h 18"/>
                  <a:gd name="T4" fmla="*/ 236 w 41"/>
                  <a:gd name="T5" fmla="*/ 174 h 18"/>
                  <a:gd name="T6" fmla="*/ 510 w 41"/>
                  <a:gd name="T7" fmla="*/ 252 h 18"/>
                  <a:gd name="T8" fmla="*/ 396 w 41"/>
                  <a:gd name="T9" fmla="*/ 161 h 18"/>
                  <a:gd name="T10" fmla="*/ 338 w 41"/>
                  <a:gd name="T11" fmla="*/ 59 h 18"/>
                  <a:gd name="T12" fmla="*/ 236 w 41"/>
                  <a:gd name="T13" fmla="*/ 29 h 18"/>
                  <a:gd name="T14" fmla="*/ 49 w 41"/>
                  <a:gd name="T15" fmla="*/ 191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1" h="18">
                    <a:moveTo>
                      <a:pt x="0" y="18"/>
                    </a:moveTo>
                    <a:cubicBezTo>
                      <a:pt x="3" y="16"/>
                      <a:pt x="6" y="16"/>
                      <a:pt x="9" y="14"/>
                    </a:cubicBezTo>
                    <a:cubicBezTo>
                      <a:pt x="13" y="13"/>
                      <a:pt x="15" y="11"/>
                      <a:pt x="19" y="12"/>
                    </a:cubicBezTo>
                    <a:cubicBezTo>
                      <a:pt x="27" y="13"/>
                      <a:pt x="33" y="15"/>
                      <a:pt x="41" y="17"/>
                    </a:cubicBezTo>
                    <a:cubicBezTo>
                      <a:pt x="39" y="14"/>
                      <a:pt x="35" y="13"/>
                      <a:pt x="32" y="11"/>
                    </a:cubicBezTo>
                    <a:cubicBezTo>
                      <a:pt x="30" y="9"/>
                      <a:pt x="29" y="7"/>
                      <a:pt x="27" y="4"/>
                    </a:cubicBezTo>
                    <a:cubicBezTo>
                      <a:pt x="23" y="1"/>
                      <a:pt x="23" y="0"/>
                      <a:pt x="19" y="2"/>
                    </a:cubicBezTo>
                    <a:cubicBezTo>
                      <a:pt x="13" y="4"/>
                      <a:pt x="10" y="11"/>
                      <a:pt x="4" y="13"/>
                    </a:cubicBezTo>
                  </a:path>
                </a:pathLst>
              </a:custGeom>
              <a:solidFill>
                <a:srgbClr val="A72A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6" name="Freeform 38">
                <a:extLst>
                  <a:ext uri="{FF2B5EF4-FFF2-40B4-BE49-F238E27FC236}">
                    <a16:creationId xmlns:a16="http://schemas.microsoft.com/office/drawing/2014/main" id="{99D51DB4-D595-4BB1-BAED-5204F946E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2503"/>
                <a:ext cx="547" cy="1168"/>
              </a:xfrm>
              <a:custGeom>
                <a:avLst/>
                <a:gdLst>
                  <a:gd name="T0" fmla="*/ 12 w 236"/>
                  <a:gd name="T1" fmla="*/ 810 h 473"/>
                  <a:gd name="T2" fmla="*/ 387 w 236"/>
                  <a:gd name="T3" fmla="*/ 2889 h 473"/>
                  <a:gd name="T4" fmla="*/ 957 w 236"/>
                  <a:gd name="T5" fmla="*/ 4909 h 473"/>
                  <a:gd name="T6" fmla="*/ 2939 w 236"/>
                  <a:gd name="T7" fmla="*/ 7109 h 473"/>
                  <a:gd name="T8" fmla="*/ 2230 w 236"/>
                  <a:gd name="T9" fmla="*/ 6731 h 473"/>
                  <a:gd name="T10" fmla="*/ 1880 w 236"/>
                  <a:gd name="T11" fmla="*/ 5934 h 473"/>
                  <a:gd name="T12" fmla="*/ 1456 w 236"/>
                  <a:gd name="T13" fmla="*/ 4971 h 473"/>
                  <a:gd name="T14" fmla="*/ 1305 w 236"/>
                  <a:gd name="T15" fmla="*/ 3842 h 473"/>
                  <a:gd name="T16" fmla="*/ 946 w 236"/>
                  <a:gd name="T17" fmla="*/ 2726 h 473"/>
                  <a:gd name="T18" fmla="*/ 461 w 236"/>
                  <a:gd name="T19" fmla="*/ 1598 h 473"/>
                  <a:gd name="T20" fmla="*/ 461 w 236"/>
                  <a:gd name="T21" fmla="*/ 12 h 473"/>
                  <a:gd name="T22" fmla="*/ 65 w 236"/>
                  <a:gd name="T23" fmla="*/ 420 h 4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36" h="473">
                    <a:moveTo>
                      <a:pt x="1" y="54"/>
                    </a:moveTo>
                    <a:cubicBezTo>
                      <a:pt x="0" y="111"/>
                      <a:pt x="15" y="139"/>
                      <a:pt x="31" y="192"/>
                    </a:cubicBezTo>
                    <a:cubicBezTo>
                      <a:pt x="45" y="239"/>
                      <a:pt x="56" y="282"/>
                      <a:pt x="77" y="326"/>
                    </a:cubicBezTo>
                    <a:cubicBezTo>
                      <a:pt x="110" y="394"/>
                      <a:pt x="154" y="473"/>
                      <a:pt x="236" y="472"/>
                    </a:cubicBezTo>
                    <a:cubicBezTo>
                      <a:pt x="218" y="463"/>
                      <a:pt x="196" y="460"/>
                      <a:pt x="179" y="447"/>
                    </a:cubicBezTo>
                    <a:cubicBezTo>
                      <a:pt x="161" y="434"/>
                      <a:pt x="164" y="413"/>
                      <a:pt x="151" y="394"/>
                    </a:cubicBezTo>
                    <a:cubicBezTo>
                      <a:pt x="135" y="370"/>
                      <a:pt x="121" y="360"/>
                      <a:pt x="117" y="330"/>
                    </a:cubicBezTo>
                    <a:cubicBezTo>
                      <a:pt x="114" y="305"/>
                      <a:pt x="117" y="276"/>
                      <a:pt x="105" y="255"/>
                    </a:cubicBezTo>
                    <a:cubicBezTo>
                      <a:pt x="92" y="231"/>
                      <a:pt x="87" y="206"/>
                      <a:pt x="76" y="181"/>
                    </a:cubicBezTo>
                    <a:cubicBezTo>
                      <a:pt x="64" y="154"/>
                      <a:pt x="47" y="134"/>
                      <a:pt x="37" y="106"/>
                    </a:cubicBezTo>
                    <a:cubicBezTo>
                      <a:pt x="25" y="72"/>
                      <a:pt x="10" y="33"/>
                      <a:pt x="37" y="1"/>
                    </a:cubicBezTo>
                    <a:cubicBezTo>
                      <a:pt x="21" y="0"/>
                      <a:pt x="13" y="8"/>
                      <a:pt x="5" y="28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7" name="Freeform 39">
                <a:extLst>
                  <a:ext uri="{FF2B5EF4-FFF2-40B4-BE49-F238E27FC236}">
                    <a16:creationId xmlns:a16="http://schemas.microsoft.com/office/drawing/2014/main" id="{C4320FAB-0111-4880-8E2D-F5D01FA7F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127"/>
                <a:ext cx="412" cy="1282"/>
              </a:xfrm>
              <a:custGeom>
                <a:avLst/>
                <a:gdLst>
                  <a:gd name="T0" fmla="*/ 0 w 178"/>
                  <a:gd name="T1" fmla="*/ 573 h 519"/>
                  <a:gd name="T2" fmla="*/ 49 w 178"/>
                  <a:gd name="T3" fmla="*/ 1838 h 519"/>
                  <a:gd name="T4" fmla="*/ 171 w 178"/>
                  <a:gd name="T5" fmla="*/ 3300 h 519"/>
                  <a:gd name="T6" fmla="*/ 160 w 178"/>
                  <a:gd name="T7" fmla="*/ 5229 h 519"/>
                  <a:gd name="T8" fmla="*/ 171 w 178"/>
                  <a:gd name="T9" fmla="*/ 7791 h 519"/>
                  <a:gd name="T10" fmla="*/ 225 w 178"/>
                  <a:gd name="T11" fmla="*/ 7811 h 519"/>
                  <a:gd name="T12" fmla="*/ 521 w 178"/>
                  <a:gd name="T13" fmla="*/ 5620 h 519"/>
                  <a:gd name="T14" fmla="*/ 755 w 178"/>
                  <a:gd name="T15" fmla="*/ 3228 h 519"/>
                  <a:gd name="T16" fmla="*/ 1500 w 178"/>
                  <a:gd name="T17" fmla="*/ 2337 h 519"/>
                  <a:gd name="T18" fmla="*/ 2058 w 178"/>
                  <a:gd name="T19" fmla="*/ 2263 h 519"/>
                  <a:gd name="T20" fmla="*/ 1488 w 178"/>
                  <a:gd name="T21" fmla="*/ 1415 h 519"/>
                  <a:gd name="T22" fmla="*/ 917 w 178"/>
                  <a:gd name="T23" fmla="*/ 842 h 519"/>
                  <a:gd name="T24" fmla="*/ 28 w 178"/>
                  <a:gd name="T25" fmla="*/ 543 h 5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78" h="519">
                    <a:moveTo>
                      <a:pt x="0" y="38"/>
                    </a:moveTo>
                    <a:cubicBezTo>
                      <a:pt x="0" y="67"/>
                      <a:pt x="3" y="94"/>
                      <a:pt x="4" y="122"/>
                    </a:cubicBezTo>
                    <a:cubicBezTo>
                      <a:pt x="6" y="155"/>
                      <a:pt x="15" y="185"/>
                      <a:pt x="14" y="219"/>
                    </a:cubicBezTo>
                    <a:cubicBezTo>
                      <a:pt x="12" y="261"/>
                      <a:pt x="11" y="304"/>
                      <a:pt x="13" y="347"/>
                    </a:cubicBezTo>
                    <a:cubicBezTo>
                      <a:pt x="16" y="406"/>
                      <a:pt x="1" y="470"/>
                      <a:pt x="14" y="517"/>
                    </a:cubicBezTo>
                    <a:cubicBezTo>
                      <a:pt x="15" y="518"/>
                      <a:pt x="17" y="519"/>
                      <a:pt x="18" y="518"/>
                    </a:cubicBezTo>
                    <a:cubicBezTo>
                      <a:pt x="20" y="458"/>
                      <a:pt x="37" y="411"/>
                      <a:pt x="42" y="373"/>
                    </a:cubicBezTo>
                    <a:cubicBezTo>
                      <a:pt x="48" y="322"/>
                      <a:pt x="39" y="262"/>
                      <a:pt x="61" y="214"/>
                    </a:cubicBezTo>
                    <a:cubicBezTo>
                      <a:pt x="71" y="191"/>
                      <a:pt x="91" y="146"/>
                      <a:pt x="121" y="155"/>
                    </a:cubicBezTo>
                    <a:cubicBezTo>
                      <a:pt x="145" y="162"/>
                      <a:pt x="178" y="191"/>
                      <a:pt x="166" y="150"/>
                    </a:cubicBezTo>
                    <a:cubicBezTo>
                      <a:pt x="159" y="126"/>
                      <a:pt x="136" y="110"/>
                      <a:pt x="120" y="94"/>
                    </a:cubicBezTo>
                    <a:cubicBezTo>
                      <a:pt x="105" y="80"/>
                      <a:pt x="92" y="68"/>
                      <a:pt x="74" y="56"/>
                    </a:cubicBezTo>
                    <a:cubicBezTo>
                      <a:pt x="57" y="44"/>
                      <a:pt x="7" y="0"/>
                      <a:pt x="2" y="36"/>
                    </a:cubicBezTo>
                  </a:path>
                </a:pathLst>
              </a:custGeom>
              <a:solidFill>
                <a:srgbClr val="F0AD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8" name="Freeform 40">
                <a:extLst>
                  <a:ext uri="{FF2B5EF4-FFF2-40B4-BE49-F238E27FC236}">
                    <a16:creationId xmlns:a16="http://schemas.microsoft.com/office/drawing/2014/main" id="{B467149C-7A51-4D34-B1C1-35C98DA33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216"/>
                <a:ext cx="271" cy="541"/>
              </a:xfrm>
              <a:custGeom>
                <a:avLst/>
                <a:gdLst>
                  <a:gd name="T0" fmla="*/ 558 w 117"/>
                  <a:gd name="T1" fmla="*/ 245 h 219"/>
                  <a:gd name="T2" fmla="*/ 134 w 117"/>
                  <a:gd name="T3" fmla="*/ 1415 h 219"/>
                  <a:gd name="T4" fmla="*/ 188 w 117"/>
                  <a:gd name="T5" fmla="*/ 2171 h 219"/>
                  <a:gd name="T6" fmla="*/ 236 w 117"/>
                  <a:gd name="T7" fmla="*/ 3300 h 219"/>
                  <a:gd name="T8" fmla="*/ 371 w 117"/>
                  <a:gd name="T9" fmla="*/ 2050 h 219"/>
                  <a:gd name="T10" fmla="*/ 547 w 117"/>
                  <a:gd name="T11" fmla="*/ 1013 h 219"/>
                  <a:gd name="T12" fmla="*/ 1443 w 117"/>
                  <a:gd name="T13" fmla="*/ 1373 h 219"/>
                  <a:gd name="T14" fmla="*/ 954 w 117"/>
                  <a:gd name="T15" fmla="*/ 677 h 219"/>
                  <a:gd name="T16" fmla="*/ 537 w 117"/>
                  <a:gd name="T17" fmla="*/ 269 h 2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7" h="219">
                    <a:moveTo>
                      <a:pt x="45" y="16"/>
                    </a:moveTo>
                    <a:cubicBezTo>
                      <a:pt x="0" y="0"/>
                      <a:pt x="6" y="71"/>
                      <a:pt x="11" y="94"/>
                    </a:cubicBezTo>
                    <a:cubicBezTo>
                      <a:pt x="16" y="111"/>
                      <a:pt x="15" y="126"/>
                      <a:pt x="15" y="144"/>
                    </a:cubicBezTo>
                    <a:cubicBezTo>
                      <a:pt x="15" y="159"/>
                      <a:pt x="4" y="211"/>
                      <a:pt x="19" y="219"/>
                    </a:cubicBezTo>
                    <a:cubicBezTo>
                      <a:pt x="33" y="203"/>
                      <a:pt x="28" y="157"/>
                      <a:pt x="30" y="136"/>
                    </a:cubicBezTo>
                    <a:cubicBezTo>
                      <a:pt x="31" y="120"/>
                      <a:pt x="30" y="78"/>
                      <a:pt x="44" y="67"/>
                    </a:cubicBezTo>
                    <a:cubicBezTo>
                      <a:pt x="64" y="51"/>
                      <a:pt x="99" y="82"/>
                      <a:pt x="116" y="91"/>
                    </a:cubicBezTo>
                    <a:cubicBezTo>
                      <a:pt x="117" y="76"/>
                      <a:pt x="87" y="55"/>
                      <a:pt x="77" y="45"/>
                    </a:cubicBezTo>
                    <a:cubicBezTo>
                      <a:pt x="67" y="37"/>
                      <a:pt x="57" y="20"/>
                      <a:pt x="43" y="18"/>
                    </a:cubicBezTo>
                  </a:path>
                </a:pathLst>
              </a:custGeom>
              <a:solidFill>
                <a:srgbClr val="F6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9" name="Freeform 41">
                <a:extLst>
                  <a:ext uri="{FF2B5EF4-FFF2-40B4-BE49-F238E27FC236}">
                    <a16:creationId xmlns:a16="http://schemas.microsoft.com/office/drawing/2014/main" id="{41EDD53B-6364-460A-83D4-7C464377D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626"/>
                <a:ext cx="53" cy="413"/>
              </a:xfrm>
              <a:custGeom>
                <a:avLst/>
                <a:gdLst>
                  <a:gd name="T0" fmla="*/ 85 w 23"/>
                  <a:gd name="T1" fmla="*/ 423 h 167"/>
                  <a:gd name="T2" fmla="*/ 85 w 23"/>
                  <a:gd name="T3" fmla="*/ 1375 h 167"/>
                  <a:gd name="T4" fmla="*/ 150 w 23"/>
                  <a:gd name="T5" fmla="*/ 2525 h 167"/>
                  <a:gd name="T6" fmla="*/ 159 w 23"/>
                  <a:gd name="T7" fmla="*/ 1828 h 167"/>
                  <a:gd name="T8" fmla="*/ 217 w 23"/>
                  <a:gd name="T9" fmla="*/ 1162 h 167"/>
                  <a:gd name="T10" fmla="*/ 272 w 23"/>
                  <a:gd name="T11" fmla="*/ 0 h 1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167">
                    <a:moveTo>
                      <a:pt x="7" y="28"/>
                    </a:moveTo>
                    <a:cubicBezTo>
                      <a:pt x="7" y="49"/>
                      <a:pt x="8" y="70"/>
                      <a:pt x="7" y="91"/>
                    </a:cubicBezTo>
                    <a:cubicBezTo>
                      <a:pt x="6" y="113"/>
                      <a:pt x="0" y="148"/>
                      <a:pt x="12" y="167"/>
                    </a:cubicBezTo>
                    <a:cubicBezTo>
                      <a:pt x="9" y="154"/>
                      <a:pt x="13" y="135"/>
                      <a:pt x="13" y="121"/>
                    </a:cubicBezTo>
                    <a:cubicBezTo>
                      <a:pt x="12" y="106"/>
                      <a:pt x="15" y="92"/>
                      <a:pt x="18" y="77"/>
                    </a:cubicBezTo>
                    <a:cubicBezTo>
                      <a:pt x="23" y="50"/>
                      <a:pt x="20" y="27"/>
                      <a:pt x="22" y="0"/>
                    </a:cubicBezTo>
                  </a:path>
                </a:pathLst>
              </a:custGeom>
              <a:solidFill>
                <a:srgbClr val="F6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0" name="Freeform 42">
                <a:extLst>
                  <a:ext uri="{FF2B5EF4-FFF2-40B4-BE49-F238E27FC236}">
                    <a16:creationId xmlns:a16="http://schemas.microsoft.com/office/drawing/2014/main" id="{191C549F-B45D-447E-A8BA-8601AB092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6" y="2668"/>
                <a:ext cx="193" cy="600"/>
              </a:xfrm>
              <a:custGeom>
                <a:avLst/>
                <a:gdLst>
                  <a:gd name="T0" fmla="*/ 0 w 83"/>
                  <a:gd name="T1" fmla="*/ 0 h 243"/>
                  <a:gd name="T2" fmla="*/ 326 w 83"/>
                  <a:gd name="T3" fmla="*/ 1805 h 243"/>
                  <a:gd name="T4" fmla="*/ 616 w 83"/>
                  <a:gd name="T5" fmla="*/ 2694 h 243"/>
                  <a:gd name="T6" fmla="*/ 995 w 83"/>
                  <a:gd name="T7" fmla="*/ 3657 h 243"/>
                  <a:gd name="T8" fmla="*/ 942 w 83"/>
                  <a:gd name="T9" fmla="*/ 3207 h 243"/>
                  <a:gd name="T10" fmla="*/ 844 w 83"/>
                  <a:gd name="T11" fmla="*/ 2560 h 243"/>
                  <a:gd name="T12" fmla="*/ 758 w 83"/>
                  <a:gd name="T13" fmla="*/ 2049 h 243"/>
                  <a:gd name="T14" fmla="*/ 514 w 83"/>
                  <a:gd name="T15" fmla="*/ 1731 h 243"/>
                  <a:gd name="T16" fmla="*/ 228 w 83"/>
                  <a:gd name="T17" fmla="*/ 859 h 243"/>
                  <a:gd name="T18" fmla="*/ 65 w 83"/>
                  <a:gd name="T19" fmla="*/ 257 h 24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3" h="243">
                    <a:moveTo>
                      <a:pt x="0" y="0"/>
                    </a:moveTo>
                    <a:cubicBezTo>
                      <a:pt x="4" y="41"/>
                      <a:pt x="14" y="81"/>
                      <a:pt x="26" y="120"/>
                    </a:cubicBezTo>
                    <a:cubicBezTo>
                      <a:pt x="33" y="140"/>
                      <a:pt x="41" y="159"/>
                      <a:pt x="49" y="179"/>
                    </a:cubicBezTo>
                    <a:cubicBezTo>
                      <a:pt x="56" y="196"/>
                      <a:pt x="62" y="234"/>
                      <a:pt x="79" y="243"/>
                    </a:cubicBezTo>
                    <a:cubicBezTo>
                      <a:pt x="83" y="233"/>
                      <a:pt x="78" y="223"/>
                      <a:pt x="75" y="213"/>
                    </a:cubicBezTo>
                    <a:cubicBezTo>
                      <a:pt x="71" y="199"/>
                      <a:pt x="68" y="186"/>
                      <a:pt x="67" y="170"/>
                    </a:cubicBezTo>
                    <a:cubicBezTo>
                      <a:pt x="67" y="158"/>
                      <a:pt x="65" y="147"/>
                      <a:pt x="60" y="136"/>
                    </a:cubicBezTo>
                    <a:cubicBezTo>
                      <a:pt x="55" y="127"/>
                      <a:pt x="47" y="123"/>
                      <a:pt x="41" y="115"/>
                    </a:cubicBezTo>
                    <a:cubicBezTo>
                      <a:pt x="29" y="98"/>
                      <a:pt x="23" y="77"/>
                      <a:pt x="18" y="57"/>
                    </a:cubicBezTo>
                    <a:cubicBezTo>
                      <a:pt x="16" y="45"/>
                      <a:pt x="11" y="28"/>
                      <a:pt x="5" y="17"/>
                    </a:cubicBezTo>
                  </a:path>
                </a:pathLst>
              </a:custGeom>
              <a:solidFill>
                <a:srgbClr val="F6CD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1" name="Freeform 43">
                <a:extLst>
                  <a:ext uri="{FF2B5EF4-FFF2-40B4-BE49-F238E27FC236}">
                    <a16:creationId xmlns:a16="http://schemas.microsoft.com/office/drawing/2014/main" id="{30462A7B-1A84-4F86-96C6-01283209F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275"/>
                <a:ext cx="67" cy="116"/>
              </a:xfrm>
              <a:custGeom>
                <a:avLst/>
                <a:gdLst>
                  <a:gd name="T0" fmla="*/ 261 w 29"/>
                  <a:gd name="T1" fmla="*/ 0 h 47"/>
                  <a:gd name="T2" fmla="*/ 187 w 29"/>
                  <a:gd name="T3" fmla="*/ 706 h 47"/>
                  <a:gd name="T4" fmla="*/ 224 w 29"/>
                  <a:gd name="T5" fmla="*/ 420 h 47"/>
                  <a:gd name="T6" fmla="*/ 321 w 29"/>
                  <a:gd name="T7" fmla="*/ 286 h 47"/>
                  <a:gd name="T8" fmla="*/ 293 w 29"/>
                  <a:gd name="T9" fmla="*/ 0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47">
                    <a:moveTo>
                      <a:pt x="21" y="0"/>
                    </a:moveTo>
                    <a:cubicBezTo>
                      <a:pt x="6" y="5"/>
                      <a:pt x="0" y="42"/>
                      <a:pt x="15" y="47"/>
                    </a:cubicBezTo>
                    <a:cubicBezTo>
                      <a:pt x="18" y="41"/>
                      <a:pt x="15" y="34"/>
                      <a:pt x="18" y="28"/>
                    </a:cubicBezTo>
                    <a:cubicBezTo>
                      <a:pt x="19" y="24"/>
                      <a:pt x="24" y="23"/>
                      <a:pt x="26" y="19"/>
                    </a:cubicBezTo>
                    <a:cubicBezTo>
                      <a:pt x="29" y="11"/>
                      <a:pt x="24" y="8"/>
                      <a:pt x="24" y="0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2" name="Freeform 44">
                <a:extLst>
                  <a:ext uri="{FF2B5EF4-FFF2-40B4-BE49-F238E27FC236}">
                    <a16:creationId xmlns:a16="http://schemas.microsoft.com/office/drawing/2014/main" id="{79ADF9C3-F0CF-483C-AFE8-1B90C59FB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8" y="2423"/>
                <a:ext cx="35" cy="62"/>
              </a:xfrm>
              <a:custGeom>
                <a:avLst/>
                <a:gdLst>
                  <a:gd name="T0" fmla="*/ 37 w 15"/>
                  <a:gd name="T1" fmla="*/ 92 h 25"/>
                  <a:gd name="T2" fmla="*/ 86 w 15"/>
                  <a:gd name="T3" fmla="*/ 382 h 25"/>
                  <a:gd name="T4" fmla="*/ 103 w 15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3" y="6"/>
                    </a:moveTo>
                    <a:cubicBezTo>
                      <a:pt x="0" y="12"/>
                      <a:pt x="0" y="21"/>
                      <a:pt x="7" y="25"/>
                    </a:cubicBezTo>
                    <a:cubicBezTo>
                      <a:pt x="15" y="20"/>
                      <a:pt x="14" y="7"/>
                      <a:pt x="8" y="0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3" name="Freeform 45">
                <a:extLst>
                  <a:ext uri="{FF2B5EF4-FFF2-40B4-BE49-F238E27FC236}">
                    <a16:creationId xmlns:a16="http://schemas.microsoft.com/office/drawing/2014/main" id="{9E8D54F9-9945-4ED9-9EDA-687692EE6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2594"/>
                <a:ext cx="39" cy="202"/>
              </a:xfrm>
              <a:custGeom>
                <a:avLst/>
                <a:gdLst>
                  <a:gd name="T0" fmla="*/ 57 w 17"/>
                  <a:gd name="T1" fmla="*/ 581 h 82"/>
                  <a:gd name="T2" fmla="*/ 73 w 17"/>
                  <a:gd name="T3" fmla="*/ 1227 h 82"/>
                  <a:gd name="T4" fmla="*/ 85 w 17"/>
                  <a:gd name="T5" fmla="*/ 30 h 82"/>
                  <a:gd name="T6" fmla="*/ 57 w 17"/>
                  <a:gd name="T7" fmla="*/ 42 h 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82">
                    <a:moveTo>
                      <a:pt x="5" y="39"/>
                    </a:moveTo>
                    <a:cubicBezTo>
                      <a:pt x="0" y="51"/>
                      <a:pt x="0" y="71"/>
                      <a:pt x="6" y="82"/>
                    </a:cubicBezTo>
                    <a:cubicBezTo>
                      <a:pt x="1" y="56"/>
                      <a:pt x="17" y="28"/>
                      <a:pt x="7" y="2"/>
                    </a:cubicBezTo>
                    <a:cubicBezTo>
                      <a:pt x="6" y="0"/>
                      <a:pt x="6" y="3"/>
                      <a:pt x="5" y="3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4" name="Freeform 46">
                <a:extLst>
                  <a:ext uri="{FF2B5EF4-FFF2-40B4-BE49-F238E27FC236}">
                    <a16:creationId xmlns:a16="http://schemas.microsoft.com/office/drawing/2014/main" id="{21C0166B-7A03-4412-BE6F-ED0B70192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947"/>
                <a:ext cx="72" cy="148"/>
              </a:xfrm>
              <a:custGeom>
                <a:avLst/>
                <a:gdLst>
                  <a:gd name="T0" fmla="*/ 0 w 31"/>
                  <a:gd name="T1" fmla="*/ 0 h 60"/>
                  <a:gd name="T2" fmla="*/ 314 w 31"/>
                  <a:gd name="T3" fmla="*/ 900 h 60"/>
                  <a:gd name="T4" fmla="*/ 77 w 31"/>
                  <a:gd name="T5" fmla="*/ 62 h 6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60">
                    <a:moveTo>
                      <a:pt x="0" y="0"/>
                    </a:moveTo>
                    <a:cubicBezTo>
                      <a:pt x="8" y="19"/>
                      <a:pt x="21" y="41"/>
                      <a:pt x="25" y="60"/>
                    </a:cubicBezTo>
                    <a:cubicBezTo>
                      <a:pt x="31" y="35"/>
                      <a:pt x="17" y="25"/>
                      <a:pt x="6" y="4"/>
                    </a:cubicBezTo>
                  </a:path>
                </a:pathLst>
              </a:custGeom>
              <a:solidFill>
                <a:srgbClr val="F9DD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5" name="Freeform 47">
                <a:extLst>
                  <a:ext uri="{FF2B5EF4-FFF2-40B4-BE49-F238E27FC236}">
                    <a16:creationId xmlns:a16="http://schemas.microsoft.com/office/drawing/2014/main" id="{7C27195D-A118-4D08-8ED7-F8C186B48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305"/>
                <a:ext cx="30" cy="35"/>
              </a:xfrm>
              <a:custGeom>
                <a:avLst/>
                <a:gdLst>
                  <a:gd name="T0" fmla="*/ 159 w 13"/>
                  <a:gd name="T1" fmla="*/ 0 h 14"/>
                  <a:gd name="T2" fmla="*/ 150 w 13"/>
                  <a:gd name="T3" fmla="*/ 175 h 14"/>
                  <a:gd name="T4" fmla="*/ 159 w 13"/>
                  <a:gd name="T5" fmla="*/ 5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4">
                    <a:moveTo>
                      <a:pt x="13" y="0"/>
                    </a:moveTo>
                    <a:cubicBezTo>
                      <a:pt x="2" y="1"/>
                      <a:pt x="0" y="14"/>
                      <a:pt x="12" y="11"/>
                    </a:cubicBezTo>
                    <a:cubicBezTo>
                      <a:pt x="13" y="8"/>
                      <a:pt x="13" y="5"/>
                      <a:pt x="1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6" name="Freeform 48">
                <a:extLst>
                  <a:ext uri="{FF2B5EF4-FFF2-40B4-BE49-F238E27FC236}">
                    <a16:creationId xmlns:a16="http://schemas.microsoft.com/office/drawing/2014/main" id="{E6D1F162-E18D-48F0-AD83-981F14F5F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280"/>
                <a:ext cx="37" cy="25"/>
              </a:xfrm>
              <a:custGeom>
                <a:avLst/>
                <a:gdLst>
                  <a:gd name="T0" fmla="*/ 150 w 16"/>
                  <a:gd name="T1" fmla="*/ 0 h 10"/>
                  <a:gd name="T2" fmla="*/ 199 w 16"/>
                  <a:gd name="T3" fmla="*/ 8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">
                    <a:moveTo>
                      <a:pt x="12" y="0"/>
                    </a:moveTo>
                    <a:cubicBezTo>
                      <a:pt x="0" y="5"/>
                      <a:pt x="14" y="10"/>
                      <a:pt x="1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7" name="Freeform 49">
                <a:extLst>
                  <a:ext uri="{FF2B5EF4-FFF2-40B4-BE49-F238E27FC236}">
                    <a16:creationId xmlns:a16="http://schemas.microsoft.com/office/drawing/2014/main" id="{41C0A39E-0343-448B-9683-3B20FE68B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423"/>
                <a:ext cx="19" cy="40"/>
              </a:xfrm>
              <a:custGeom>
                <a:avLst/>
                <a:gdLst>
                  <a:gd name="T0" fmla="*/ 29 w 8"/>
                  <a:gd name="T1" fmla="*/ 158 h 16"/>
                  <a:gd name="T2" fmla="*/ 0 w 8"/>
                  <a:gd name="T3" fmla="*/ 238 h 16"/>
                  <a:gd name="T4" fmla="*/ 95 w 8"/>
                  <a:gd name="T5" fmla="*/ 50 h 16"/>
                  <a:gd name="T6" fmla="*/ 40 w 8"/>
                  <a:gd name="T7" fmla="*/ 5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6">
                    <a:moveTo>
                      <a:pt x="2" y="10"/>
                    </a:moveTo>
                    <a:cubicBezTo>
                      <a:pt x="1" y="11"/>
                      <a:pt x="0" y="13"/>
                      <a:pt x="0" y="15"/>
                    </a:cubicBezTo>
                    <a:cubicBezTo>
                      <a:pt x="7" y="16"/>
                      <a:pt x="8" y="9"/>
                      <a:pt x="7" y="3"/>
                    </a:cubicBezTo>
                    <a:cubicBezTo>
                      <a:pt x="5" y="0"/>
                      <a:pt x="5" y="3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8" name="Freeform 50">
                <a:extLst>
                  <a:ext uri="{FF2B5EF4-FFF2-40B4-BE49-F238E27FC236}">
                    <a16:creationId xmlns:a16="http://schemas.microsoft.com/office/drawing/2014/main" id="{B7266E59-FDA6-4E1F-894C-4B5656EBC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2470"/>
                <a:ext cx="11" cy="25"/>
              </a:xfrm>
              <a:custGeom>
                <a:avLst/>
                <a:gdLst>
                  <a:gd name="T0" fmla="*/ 9 w 5"/>
                  <a:gd name="T1" fmla="*/ 0 h 10"/>
                  <a:gd name="T2" fmla="*/ 20 w 5"/>
                  <a:gd name="T3" fmla="*/ 158 h 10"/>
                  <a:gd name="T4" fmla="*/ 44 w 5"/>
                  <a:gd name="T5" fmla="*/ 63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1" y="0"/>
                    </a:moveTo>
                    <a:cubicBezTo>
                      <a:pt x="1" y="4"/>
                      <a:pt x="0" y="7"/>
                      <a:pt x="2" y="10"/>
                    </a:cubicBezTo>
                    <a:cubicBezTo>
                      <a:pt x="5" y="8"/>
                      <a:pt x="3" y="7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9" name="Freeform 51">
                <a:extLst>
                  <a:ext uri="{FF2B5EF4-FFF2-40B4-BE49-F238E27FC236}">
                    <a16:creationId xmlns:a16="http://schemas.microsoft.com/office/drawing/2014/main" id="{3D094D99-C754-4907-A2D4-875942E0D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638"/>
                <a:ext cx="9" cy="126"/>
              </a:xfrm>
              <a:custGeom>
                <a:avLst/>
                <a:gdLst>
                  <a:gd name="T0" fmla="*/ 45 w 4"/>
                  <a:gd name="T1" fmla="*/ 0 h 51"/>
                  <a:gd name="T2" fmla="*/ 0 w 4"/>
                  <a:gd name="T3" fmla="*/ 7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51">
                    <a:moveTo>
                      <a:pt x="4" y="0"/>
                    </a:moveTo>
                    <a:cubicBezTo>
                      <a:pt x="2" y="17"/>
                      <a:pt x="4" y="33"/>
                      <a:pt x="0" y="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0" name="Freeform 52">
                <a:extLst>
                  <a:ext uri="{FF2B5EF4-FFF2-40B4-BE49-F238E27FC236}">
                    <a16:creationId xmlns:a16="http://schemas.microsoft.com/office/drawing/2014/main" id="{1CE58805-C76C-48E9-AA95-054F46168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004"/>
                <a:ext cx="20" cy="59"/>
              </a:xfrm>
              <a:custGeom>
                <a:avLst/>
                <a:gdLst>
                  <a:gd name="T0" fmla="*/ 0 w 9"/>
                  <a:gd name="T1" fmla="*/ 0 h 24"/>
                  <a:gd name="T2" fmla="*/ 89 w 9"/>
                  <a:gd name="T3" fmla="*/ 356 h 24"/>
                  <a:gd name="T4" fmla="*/ 20 w 9"/>
                  <a:gd name="T5" fmla="*/ 7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4">
                    <a:moveTo>
                      <a:pt x="0" y="0"/>
                    </a:moveTo>
                    <a:cubicBezTo>
                      <a:pt x="9" y="3"/>
                      <a:pt x="9" y="16"/>
                      <a:pt x="8" y="24"/>
                    </a:cubicBezTo>
                    <a:cubicBezTo>
                      <a:pt x="6" y="18"/>
                      <a:pt x="4" y="11"/>
                      <a:pt x="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1" name="Freeform 53">
                <a:extLst>
                  <a:ext uri="{FF2B5EF4-FFF2-40B4-BE49-F238E27FC236}">
                    <a16:creationId xmlns:a16="http://schemas.microsoft.com/office/drawing/2014/main" id="{3290A68A-8E4E-485D-A296-A0D67AAE8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3090"/>
                <a:ext cx="19" cy="20"/>
              </a:xfrm>
              <a:custGeom>
                <a:avLst/>
                <a:gdLst>
                  <a:gd name="T0" fmla="*/ 0 w 8"/>
                  <a:gd name="T1" fmla="*/ 20 h 8"/>
                  <a:gd name="T2" fmla="*/ 40 w 8"/>
                  <a:gd name="T3" fmla="*/ 125 h 8"/>
                  <a:gd name="T4" fmla="*/ 40 w 8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0" y="1"/>
                    </a:moveTo>
                    <a:cubicBezTo>
                      <a:pt x="1" y="4"/>
                      <a:pt x="0" y="6"/>
                      <a:pt x="3" y="8"/>
                    </a:cubicBezTo>
                    <a:cubicBezTo>
                      <a:pt x="8" y="5"/>
                      <a:pt x="5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2" name="Freeform 54">
                <a:extLst>
                  <a:ext uri="{FF2B5EF4-FFF2-40B4-BE49-F238E27FC236}">
                    <a16:creationId xmlns:a16="http://schemas.microsoft.com/office/drawing/2014/main" id="{C6C273D4-A348-4842-8F9F-FD809194E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354"/>
                <a:ext cx="380" cy="1218"/>
              </a:xfrm>
              <a:custGeom>
                <a:avLst/>
                <a:gdLst>
                  <a:gd name="T0" fmla="*/ 2039 w 164"/>
                  <a:gd name="T1" fmla="*/ 0 h 493"/>
                  <a:gd name="T2" fmla="*/ 1879 w 164"/>
                  <a:gd name="T3" fmla="*/ 348 h 493"/>
                  <a:gd name="T4" fmla="*/ 1868 w 164"/>
                  <a:gd name="T5" fmla="*/ 934 h 493"/>
                  <a:gd name="T6" fmla="*/ 1631 w 164"/>
                  <a:gd name="T7" fmla="*/ 1660 h 493"/>
                  <a:gd name="T8" fmla="*/ 1455 w 164"/>
                  <a:gd name="T9" fmla="*/ 2636 h 493"/>
                  <a:gd name="T10" fmla="*/ 934 w 164"/>
                  <a:gd name="T11" fmla="*/ 4976 h 493"/>
                  <a:gd name="T12" fmla="*/ 586 w 164"/>
                  <a:gd name="T13" fmla="*/ 6409 h 493"/>
                  <a:gd name="T14" fmla="*/ 0 w 164"/>
                  <a:gd name="T15" fmla="*/ 7434 h 493"/>
                  <a:gd name="T16" fmla="*/ 644 w 164"/>
                  <a:gd name="T17" fmla="*/ 6678 h 493"/>
                  <a:gd name="T18" fmla="*/ 1020 w 164"/>
                  <a:gd name="T19" fmla="*/ 5608 h 493"/>
                  <a:gd name="T20" fmla="*/ 1305 w 164"/>
                  <a:gd name="T21" fmla="*/ 4657 h 493"/>
                  <a:gd name="T22" fmla="*/ 1492 w 164"/>
                  <a:gd name="T23" fmla="*/ 3711 h 493"/>
                  <a:gd name="T24" fmla="*/ 1814 w 164"/>
                  <a:gd name="T25" fmla="*/ 1702 h 493"/>
                  <a:gd name="T26" fmla="*/ 1993 w 164"/>
                  <a:gd name="T27" fmla="*/ 726 h 493"/>
                  <a:gd name="T28" fmla="*/ 1953 w 164"/>
                  <a:gd name="T29" fmla="*/ 62 h 49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64" h="493">
                    <a:moveTo>
                      <a:pt x="164" y="0"/>
                    </a:moveTo>
                    <a:cubicBezTo>
                      <a:pt x="153" y="3"/>
                      <a:pt x="151" y="13"/>
                      <a:pt x="151" y="23"/>
                    </a:cubicBezTo>
                    <a:cubicBezTo>
                      <a:pt x="152" y="36"/>
                      <a:pt x="153" y="49"/>
                      <a:pt x="150" y="62"/>
                    </a:cubicBezTo>
                    <a:cubicBezTo>
                      <a:pt x="146" y="79"/>
                      <a:pt x="136" y="94"/>
                      <a:pt x="131" y="110"/>
                    </a:cubicBezTo>
                    <a:cubicBezTo>
                      <a:pt x="125" y="131"/>
                      <a:pt x="122" y="153"/>
                      <a:pt x="117" y="175"/>
                    </a:cubicBezTo>
                    <a:cubicBezTo>
                      <a:pt x="105" y="227"/>
                      <a:pt x="91" y="279"/>
                      <a:pt x="75" y="330"/>
                    </a:cubicBezTo>
                    <a:cubicBezTo>
                      <a:pt x="66" y="362"/>
                      <a:pt x="63" y="396"/>
                      <a:pt x="47" y="425"/>
                    </a:cubicBezTo>
                    <a:cubicBezTo>
                      <a:pt x="34" y="450"/>
                      <a:pt x="18" y="471"/>
                      <a:pt x="0" y="493"/>
                    </a:cubicBezTo>
                    <a:cubicBezTo>
                      <a:pt x="17" y="476"/>
                      <a:pt x="39" y="464"/>
                      <a:pt x="52" y="443"/>
                    </a:cubicBezTo>
                    <a:cubicBezTo>
                      <a:pt x="67" y="421"/>
                      <a:pt x="73" y="396"/>
                      <a:pt x="82" y="372"/>
                    </a:cubicBezTo>
                    <a:cubicBezTo>
                      <a:pt x="90" y="350"/>
                      <a:pt x="99" y="331"/>
                      <a:pt x="105" y="309"/>
                    </a:cubicBezTo>
                    <a:cubicBezTo>
                      <a:pt x="111" y="288"/>
                      <a:pt x="115" y="266"/>
                      <a:pt x="120" y="246"/>
                    </a:cubicBezTo>
                    <a:cubicBezTo>
                      <a:pt x="132" y="202"/>
                      <a:pt x="137" y="157"/>
                      <a:pt x="146" y="113"/>
                    </a:cubicBezTo>
                    <a:cubicBezTo>
                      <a:pt x="151" y="91"/>
                      <a:pt x="161" y="71"/>
                      <a:pt x="160" y="48"/>
                    </a:cubicBezTo>
                    <a:cubicBezTo>
                      <a:pt x="160" y="36"/>
                      <a:pt x="161" y="15"/>
                      <a:pt x="157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3" name="Freeform 55">
                <a:extLst>
                  <a:ext uri="{FF2B5EF4-FFF2-40B4-BE49-F238E27FC236}">
                    <a16:creationId xmlns:a16="http://schemas.microsoft.com/office/drawing/2014/main" id="{33A02DCB-DC09-406E-913F-5D496E30C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2344"/>
                <a:ext cx="35" cy="163"/>
              </a:xfrm>
              <a:custGeom>
                <a:avLst/>
                <a:gdLst>
                  <a:gd name="T0" fmla="*/ 0 w 15"/>
                  <a:gd name="T1" fmla="*/ 42 h 66"/>
                  <a:gd name="T2" fmla="*/ 126 w 15"/>
                  <a:gd name="T3" fmla="*/ 995 h 66"/>
                  <a:gd name="T4" fmla="*/ 142 w 15"/>
                  <a:gd name="T5" fmla="*/ 696 h 66"/>
                  <a:gd name="T6" fmla="*/ 180 w 15"/>
                  <a:gd name="T7" fmla="*/ 452 h 66"/>
                  <a:gd name="T8" fmla="*/ 77 w 15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66">
                    <a:moveTo>
                      <a:pt x="0" y="3"/>
                    </a:moveTo>
                    <a:cubicBezTo>
                      <a:pt x="4" y="24"/>
                      <a:pt x="1" y="48"/>
                      <a:pt x="10" y="66"/>
                    </a:cubicBezTo>
                    <a:cubicBezTo>
                      <a:pt x="12" y="60"/>
                      <a:pt x="11" y="53"/>
                      <a:pt x="11" y="46"/>
                    </a:cubicBezTo>
                    <a:cubicBezTo>
                      <a:pt x="10" y="39"/>
                      <a:pt x="13" y="36"/>
                      <a:pt x="14" y="30"/>
                    </a:cubicBezTo>
                    <a:cubicBezTo>
                      <a:pt x="15" y="19"/>
                      <a:pt x="8" y="11"/>
                      <a:pt x="6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4" name="Freeform 56">
                <a:extLst>
                  <a:ext uri="{FF2B5EF4-FFF2-40B4-BE49-F238E27FC236}">
                    <a16:creationId xmlns:a16="http://schemas.microsoft.com/office/drawing/2014/main" id="{9EBFF60A-F7C3-4DDB-B624-C62B78698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2179"/>
                <a:ext cx="51" cy="692"/>
              </a:xfrm>
              <a:custGeom>
                <a:avLst/>
                <a:gdLst>
                  <a:gd name="T0" fmla="*/ 236 w 22"/>
                  <a:gd name="T1" fmla="*/ 1129 h 280"/>
                  <a:gd name="T2" fmla="*/ 274 w 22"/>
                  <a:gd name="T3" fmla="*/ 1797 h 280"/>
                  <a:gd name="T4" fmla="*/ 209 w 22"/>
                  <a:gd name="T5" fmla="*/ 2536 h 280"/>
                  <a:gd name="T6" fmla="*/ 199 w 22"/>
                  <a:gd name="T7" fmla="*/ 3275 h 280"/>
                  <a:gd name="T8" fmla="*/ 209 w 22"/>
                  <a:gd name="T9" fmla="*/ 4226 h 280"/>
                  <a:gd name="T10" fmla="*/ 0 w 22"/>
                  <a:gd name="T11" fmla="*/ 3035 h 280"/>
                  <a:gd name="T12" fmla="*/ 86 w 22"/>
                  <a:gd name="T13" fmla="*/ 1693 h 280"/>
                  <a:gd name="T14" fmla="*/ 114 w 22"/>
                  <a:gd name="T15" fmla="*/ 830 h 280"/>
                  <a:gd name="T16" fmla="*/ 162 w 22"/>
                  <a:gd name="T17" fmla="*/ 0 h 280"/>
                  <a:gd name="T18" fmla="*/ 188 w 22"/>
                  <a:gd name="T19" fmla="*/ 482 h 280"/>
                  <a:gd name="T20" fmla="*/ 264 w 22"/>
                  <a:gd name="T21" fmla="*/ 1149 h 28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2" h="280">
                    <a:moveTo>
                      <a:pt x="19" y="75"/>
                    </a:moveTo>
                    <a:cubicBezTo>
                      <a:pt x="19" y="90"/>
                      <a:pt x="21" y="105"/>
                      <a:pt x="22" y="119"/>
                    </a:cubicBezTo>
                    <a:cubicBezTo>
                      <a:pt x="22" y="136"/>
                      <a:pt x="19" y="152"/>
                      <a:pt x="17" y="168"/>
                    </a:cubicBezTo>
                    <a:cubicBezTo>
                      <a:pt x="15" y="184"/>
                      <a:pt x="16" y="201"/>
                      <a:pt x="16" y="217"/>
                    </a:cubicBezTo>
                    <a:cubicBezTo>
                      <a:pt x="15" y="237"/>
                      <a:pt x="14" y="260"/>
                      <a:pt x="17" y="280"/>
                    </a:cubicBezTo>
                    <a:cubicBezTo>
                      <a:pt x="3" y="259"/>
                      <a:pt x="0" y="225"/>
                      <a:pt x="0" y="201"/>
                    </a:cubicBezTo>
                    <a:cubicBezTo>
                      <a:pt x="1" y="171"/>
                      <a:pt x="6" y="142"/>
                      <a:pt x="7" y="112"/>
                    </a:cubicBezTo>
                    <a:cubicBezTo>
                      <a:pt x="8" y="93"/>
                      <a:pt x="6" y="73"/>
                      <a:pt x="9" y="55"/>
                    </a:cubicBezTo>
                    <a:cubicBezTo>
                      <a:pt x="12" y="37"/>
                      <a:pt x="8" y="17"/>
                      <a:pt x="13" y="0"/>
                    </a:cubicBezTo>
                    <a:cubicBezTo>
                      <a:pt x="16" y="11"/>
                      <a:pt x="16" y="21"/>
                      <a:pt x="15" y="32"/>
                    </a:cubicBezTo>
                    <a:cubicBezTo>
                      <a:pt x="14" y="48"/>
                      <a:pt x="19" y="60"/>
                      <a:pt x="21" y="7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5" name="Freeform 57">
                <a:extLst>
                  <a:ext uri="{FF2B5EF4-FFF2-40B4-BE49-F238E27FC236}">
                    <a16:creationId xmlns:a16="http://schemas.microsoft.com/office/drawing/2014/main" id="{A09A754B-A24E-4F86-9AEA-AAD5D99AC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764"/>
                <a:ext cx="74" cy="630"/>
              </a:xfrm>
              <a:custGeom>
                <a:avLst/>
                <a:gdLst>
                  <a:gd name="T0" fmla="*/ 273 w 32"/>
                  <a:gd name="T1" fmla="*/ 1324 h 255"/>
                  <a:gd name="T2" fmla="*/ 261 w 32"/>
                  <a:gd name="T3" fmla="*/ 2382 h 255"/>
                  <a:gd name="T4" fmla="*/ 273 w 32"/>
                  <a:gd name="T5" fmla="*/ 3064 h 255"/>
                  <a:gd name="T6" fmla="*/ 236 w 32"/>
                  <a:gd name="T7" fmla="*/ 3844 h 255"/>
                  <a:gd name="T8" fmla="*/ 150 w 32"/>
                  <a:gd name="T9" fmla="*/ 2473 h 255"/>
                  <a:gd name="T10" fmla="*/ 187 w 32"/>
                  <a:gd name="T11" fmla="*/ 1386 h 255"/>
                  <a:gd name="T12" fmla="*/ 86 w 32"/>
                  <a:gd name="T13" fmla="*/ 586 h 255"/>
                  <a:gd name="T14" fmla="*/ 37 w 32"/>
                  <a:gd name="T15" fmla="*/ 42 h 255"/>
                  <a:gd name="T16" fmla="*/ 171 w 32"/>
                  <a:gd name="T17" fmla="*/ 0 h 255"/>
                  <a:gd name="T18" fmla="*/ 199 w 32"/>
                  <a:gd name="T19" fmla="*/ 647 h 255"/>
                  <a:gd name="T20" fmla="*/ 310 w 32"/>
                  <a:gd name="T21" fmla="*/ 1495 h 25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255">
                    <a:moveTo>
                      <a:pt x="22" y="88"/>
                    </a:moveTo>
                    <a:cubicBezTo>
                      <a:pt x="32" y="108"/>
                      <a:pt x="20" y="138"/>
                      <a:pt x="21" y="158"/>
                    </a:cubicBezTo>
                    <a:cubicBezTo>
                      <a:pt x="22" y="173"/>
                      <a:pt x="23" y="188"/>
                      <a:pt x="22" y="203"/>
                    </a:cubicBezTo>
                    <a:cubicBezTo>
                      <a:pt x="22" y="221"/>
                      <a:pt x="27" y="225"/>
                      <a:pt x="19" y="255"/>
                    </a:cubicBezTo>
                    <a:cubicBezTo>
                      <a:pt x="24" y="226"/>
                      <a:pt x="11" y="194"/>
                      <a:pt x="12" y="164"/>
                    </a:cubicBezTo>
                    <a:cubicBezTo>
                      <a:pt x="14" y="139"/>
                      <a:pt x="20" y="116"/>
                      <a:pt x="15" y="92"/>
                    </a:cubicBezTo>
                    <a:cubicBezTo>
                      <a:pt x="12" y="74"/>
                      <a:pt x="9" y="57"/>
                      <a:pt x="7" y="39"/>
                    </a:cubicBezTo>
                    <a:cubicBezTo>
                      <a:pt x="5" y="28"/>
                      <a:pt x="0" y="14"/>
                      <a:pt x="3" y="3"/>
                    </a:cubicBezTo>
                    <a:cubicBezTo>
                      <a:pt x="7" y="4"/>
                      <a:pt x="11" y="2"/>
                      <a:pt x="14" y="0"/>
                    </a:cubicBezTo>
                    <a:cubicBezTo>
                      <a:pt x="10" y="12"/>
                      <a:pt x="13" y="30"/>
                      <a:pt x="16" y="43"/>
                    </a:cubicBezTo>
                    <a:cubicBezTo>
                      <a:pt x="22" y="62"/>
                      <a:pt x="21" y="80"/>
                      <a:pt x="25" y="9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6" name="Freeform 58">
                <a:extLst>
                  <a:ext uri="{FF2B5EF4-FFF2-40B4-BE49-F238E27FC236}">
                    <a16:creationId xmlns:a16="http://schemas.microsoft.com/office/drawing/2014/main" id="{AD81808E-EDD1-456A-915F-C16B1A963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875"/>
                <a:ext cx="472" cy="180"/>
              </a:xfrm>
              <a:custGeom>
                <a:avLst/>
                <a:gdLst>
                  <a:gd name="T0" fmla="*/ 0 w 204"/>
                  <a:gd name="T1" fmla="*/ 1095 h 73"/>
                  <a:gd name="T2" fmla="*/ 472 w 204"/>
                  <a:gd name="T3" fmla="*/ 826 h 73"/>
                  <a:gd name="T4" fmla="*/ 632 w 204"/>
                  <a:gd name="T5" fmla="*/ 796 h 73"/>
                  <a:gd name="T6" fmla="*/ 782 w 204"/>
                  <a:gd name="T7" fmla="*/ 614 h 73"/>
                  <a:gd name="T8" fmla="*/ 1161 w 204"/>
                  <a:gd name="T9" fmla="*/ 493 h 73"/>
                  <a:gd name="T10" fmla="*/ 1300 w 204"/>
                  <a:gd name="T11" fmla="*/ 540 h 73"/>
                  <a:gd name="T12" fmla="*/ 1472 w 204"/>
                  <a:gd name="T13" fmla="*/ 481 h 73"/>
                  <a:gd name="T14" fmla="*/ 1858 w 204"/>
                  <a:gd name="T15" fmla="*/ 644 h 73"/>
                  <a:gd name="T16" fmla="*/ 2045 w 204"/>
                  <a:gd name="T17" fmla="*/ 870 h 73"/>
                  <a:gd name="T18" fmla="*/ 2527 w 204"/>
                  <a:gd name="T19" fmla="*/ 1095 h 73"/>
                  <a:gd name="T20" fmla="*/ 1907 w 204"/>
                  <a:gd name="T21" fmla="*/ 481 h 73"/>
                  <a:gd name="T22" fmla="*/ 1451 w 204"/>
                  <a:gd name="T23" fmla="*/ 195 h 73"/>
                  <a:gd name="T24" fmla="*/ 261 w 204"/>
                  <a:gd name="T25" fmla="*/ 796 h 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04" h="73">
                    <a:moveTo>
                      <a:pt x="0" y="73"/>
                    </a:moveTo>
                    <a:cubicBezTo>
                      <a:pt x="12" y="62"/>
                      <a:pt x="22" y="57"/>
                      <a:pt x="38" y="55"/>
                    </a:cubicBezTo>
                    <a:cubicBezTo>
                      <a:pt x="42" y="55"/>
                      <a:pt x="48" y="55"/>
                      <a:pt x="51" y="53"/>
                    </a:cubicBezTo>
                    <a:cubicBezTo>
                      <a:pt x="56" y="51"/>
                      <a:pt x="59" y="44"/>
                      <a:pt x="63" y="41"/>
                    </a:cubicBezTo>
                    <a:cubicBezTo>
                      <a:pt x="72" y="35"/>
                      <a:pt x="84" y="30"/>
                      <a:pt x="94" y="33"/>
                    </a:cubicBezTo>
                    <a:cubicBezTo>
                      <a:pt x="99" y="33"/>
                      <a:pt x="100" y="36"/>
                      <a:pt x="105" y="36"/>
                    </a:cubicBezTo>
                    <a:cubicBezTo>
                      <a:pt x="110" y="36"/>
                      <a:pt x="114" y="32"/>
                      <a:pt x="119" y="32"/>
                    </a:cubicBezTo>
                    <a:cubicBezTo>
                      <a:pt x="127" y="32"/>
                      <a:pt x="142" y="38"/>
                      <a:pt x="150" y="43"/>
                    </a:cubicBezTo>
                    <a:cubicBezTo>
                      <a:pt x="156" y="47"/>
                      <a:pt x="160" y="54"/>
                      <a:pt x="165" y="58"/>
                    </a:cubicBezTo>
                    <a:cubicBezTo>
                      <a:pt x="175" y="65"/>
                      <a:pt x="192" y="66"/>
                      <a:pt x="204" y="73"/>
                    </a:cubicBezTo>
                    <a:cubicBezTo>
                      <a:pt x="195" y="57"/>
                      <a:pt x="170" y="43"/>
                      <a:pt x="154" y="32"/>
                    </a:cubicBezTo>
                    <a:cubicBezTo>
                      <a:pt x="142" y="25"/>
                      <a:pt x="130" y="17"/>
                      <a:pt x="117" y="13"/>
                    </a:cubicBezTo>
                    <a:cubicBezTo>
                      <a:pt x="80" y="0"/>
                      <a:pt x="46" y="30"/>
                      <a:pt x="21" y="5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7" name="Freeform 59">
                <a:extLst>
                  <a:ext uri="{FF2B5EF4-FFF2-40B4-BE49-F238E27FC236}">
                    <a16:creationId xmlns:a16="http://schemas.microsoft.com/office/drawing/2014/main" id="{2E48EC52-652B-4B3F-A17A-254765F1A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636"/>
                <a:ext cx="206" cy="768"/>
              </a:xfrm>
              <a:custGeom>
                <a:avLst/>
                <a:gdLst>
                  <a:gd name="T0" fmla="*/ 1104 w 89"/>
                  <a:gd name="T1" fmla="*/ 4685 h 311"/>
                  <a:gd name="T2" fmla="*/ 0 w 89"/>
                  <a:gd name="T3" fmla="*/ 0 h 311"/>
                  <a:gd name="T4" fmla="*/ 1104 w 89"/>
                  <a:gd name="T5" fmla="*/ 4685 h 3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311">
                    <a:moveTo>
                      <a:pt x="89" y="311"/>
                    </a:moveTo>
                    <a:cubicBezTo>
                      <a:pt x="28" y="206"/>
                      <a:pt x="7" y="47"/>
                      <a:pt x="0" y="0"/>
                    </a:cubicBezTo>
                    <a:cubicBezTo>
                      <a:pt x="3" y="33"/>
                      <a:pt x="68" y="249"/>
                      <a:pt x="89" y="311"/>
                    </a:cubicBezTo>
                    <a:close/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8" name="Freeform 60">
                <a:extLst>
                  <a:ext uri="{FF2B5EF4-FFF2-40B4-BE49-F238E27FC236}">
                    <a16:creationId xmlns:a16="http://schemas.microsoft.com/office/drawing/2014/main" id="{0DC5995A-17C4-4A05-A8D8-1FB82A8BC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5" y="2735"/>
                <a:ext cx="111" cy="427"/>
              </a:xfrm>
              <a:custGeom>
                <a:avLst/>
                <a:gdLst>
                  <a:gd name="T0" fmla="*/ 557 w 48"/>
                  <a:gd name="T1" fmla="*/ 269 h 173"/>
                  <a:gd name="T2" fmla="*/ 74 w 48"/>
                  <a:gd name="T3" fmla="*/ 2601 h 173"/>
                  <a:gd name="T4" fmla="*/ 187 w 48"/>
                  <a:gd name="T5" fmla="*/ 1609 h 173"/>
                  <a:gd name="T6" fmla="*/ 386 w 48"/>
                  <a:gd name="T7" fmla="*/ 901 h 173"/>
                  <a:gd name="T8" fmla="*/ 594 w 48"/>
                  <a:gd name="T9" fmla="*/ 0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173">
                    <a:moveTo>
                      <a:pt x="45" y="18"/>
                    </a:moveTo>
                    <a:cubicBezTo>
                      <a:pt x="35" y="71"/>
                      <a:pt x="23" y="122"/>
                      <a:pt x="6" y="173"/>
                    </a:cubicBezTo>
                    <a:cubicBezTo>
                      <a:pt x="0" y="157"/>
                      <a:pt x="11" y="124"/>
                      <a:pt x="15" y="107"/>
                    </a:cubicBezTo>
                    <a:cubicBezTo>
                      <a:pt x="19" y="91"/>
                      <a:pt x="25" y="76"/>
                      <a:pt x="31" y="60"/>
                    </a:cubicBezTo>
                    <a:cubicBezTo>
                      <a:pt x="38" y="41"/>
                      <a:pt x="39" y="18"/>
                      <a:pt x="48" y="0"/>
                    </a:cubicBezTo>
                  </a:path>
                </a:pathLst>
              </a:custGeom>
              <a:solidFill>
                <a:srgbClr val="DB3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9" name="Freeform 61">
                <a:extLst>
                  <a:ext uri="{FF2B5EF4-FFF2-40B4-BE49-F238E27FC236}">
                    <a16:creationId xmlns:a16="http://schemas.microsoft.com/office/drawing/2014/main" id="{C6C1CE90-5634-4848-886F-CFBCA2885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320"/>
                <a:ext cx="25" cy="351"/>
              </a:xfrm>
              <a:custGeom>
                <a:avLst/>
                <a:gdLst>
                  <a:gd name="T0" fmla="*/ 93 w 11"/>
                  <a:gd name="T1" fmla="*/ 391 h 142"/>
                  <a:gd name="T2" fmla="*/ 0 w 11"/>
                  <a:gd name="T3" fmla="*/ 2146 h 142"/>
                  <a:gd name="T4" fmla="*/ 36 w 11"/>
                  <a:gd name="T5" fmla="*/ 1046 h 142"/>
                  <a:gd name="T6" fmla="*/ 73 w 11"/>
                  <a:gd name="T7" fmla="*/ 556 h 142"/>
                  <a:gd name="T8" fmla="*/ 82 w 11"/>
                  <a:gd name="T9" fmla="*/ 0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42">
                    <a:moveTo>
                      <a:pt x="8" y="26"/>
                    </a:moveTo>
                    <a:cubicBezTo>
                      <a:pt x="11" y="64"/>
                      <a:pt x="10" y="105"/>
                      <a:pt x="0" y="142"/>
                    </a:cubicBezTo>
                    <a:cubicBezTo>
                      <a:pt x="1" y="118"/>
                      <a:pt x="0" y="93"/>
                      <a:pt x="3" y="69"/>
                    </a:cubicBezTo>
                    <a:cubicBezTo>
                      <a:pt x="4" y="58"/>
                      <a:pt x="5" y="48"/>
                      <a:pt x="6" y="37"/>
                    </a:cubicBezTo>
                    <a:cubicBezTo>
                      <a:pt x="7" y="25"/>
                      <a:pt x="3" y="11"/>
                      <a:pt x="7" y="0"/>
                    </a:cubicBezTo>
                  </a:path>
                </a:pathLst>
              </a:custGeom>
              <a:solidFill>
                <a:srgbClr val="DB3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0" name="Freeform 62">
                <a:extLst>
                  <a:ext uri="{FF2B5EF4-FFF2-40B4-BE49-F238E27FC236}">
                    <a16:creationId xmlns:a16="http://schemas.microsoft.com/office/drawing/2014/main" id="{E1544F64-6570-46B8-8BCC-D7917F92D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8" y="1510"/>
                <a:ext cx="97" cy="224"/>
              </a:xfrm>
              <a:custGeom>
                <a:avLst/>
                <a:gdLst>
                  <a:gd name="T0" fmla="*/ 453 w 42"/>
                  <a:gd name="T1" fmla="*/ 0 h 91"/>
                  <a:gd name="T2" fmla="*/ 122 w 42"/>
                  <a:gd name="T3" fmla="*/ 418 h 91"/>
                  <a:gd name="T4" fmla="*/ 74 w 42"/>
                  <a:gd name="T5" fmla="*/ 805 h 91"/>
                  <a:gd name="T6" fmla="*/ 37 w 42"/>
                  <a:gd name="T7" fmla="*/ 1356 h 91"/>
                  <a:gd name="T8" fmla="*/ 111 w 42"/>
                  <a:gd name="T9" fmla="*/ 1103 h 91"/>
                  <a:gd name="T10" fmla="*/ 321 w 42"/>
                  <a:gd name="T11" fmla="*/ 1164 h 91"/>
                  <a:gd name="T12" fmla="*/ 208 w 42"/>
                  <a:gd name="T13" fmla="*/ 908 h 91"/>
                  <a:gd name="T14" fmla="*/ 171 w 42"/>
                  <a:gd name="T15" fmla="*/ 672 h 91"/>
                  <a:gd name="T16" fmla="*/ 224 w 42"/>
                  <a:gd name="T17" fmla="*/ 418 h 91"/>
                  <a:gd name="T18" fmla="*/ 367 w 42"/>
                  <a:gd name="T19" fmla="*/ 490 h 91"/>
                  <a:gd name="T20" fmla="*/ 443 w 42"/>
                  <a:gd name="T21" fmla="*/ 182 h 91"/>
                  <a:gd name="T22" fmla="*/ 517 w 42"/>
                  <a:gd name="T23" fmla="*/ 42 h 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2" h="91">
                    <a:moveTo>
                      <a:pt x="37" y="0"/>
                    </a:moveTo>
                    <a:cubicBezTo>
                      <a:pt x="22" y="6"/>
                      <a:pt x="14" y="12"/>
                      <a:pt x="10" y="28"/>
                    </a:cubicBezTo>
                    <a:cubicBezTo>
                      <a:pt x="9" y="37"/>
                      <a:pt x="9" y="46"/>
                      <a:pt x="6" y="54"/>
                    </a:cubicBezTo>
                    <a:cubicBezTo>
                      <a:pt x="1" y="67"/>
                      <a:pt x="0" y="77"/>
                      <a:pt x="3" y="91"/>
                    </a:cubicBezTo>
                    <a:cubicBezTo>
                      <a:pt x="4" y="85"/>
                      <a:pt x="1" y="76"/>
                      <a:pt x="9" y="74"/>
                    </a:cubicBezTo>
                    <a:cubicBezTo>
                      <a:pt x="14" y="72"/>
                      <a:pt x="21" y="78"/>
                      <a:pt x="26" y="78"/>
                    </a:cubicBezTo>
                    <a:cubicBezTo>
                      <a:pt x="27" y="69"/>
                      <a:pt x="22" y="66"/>
                      <a:pt x="17" y="61"/>
                    </a:cubicBezTo>
                    <a:cubicBezTo>
                      <a:pt x="11" y="56"/>
                      <a:pt x="13" y="53"/>
                      <a:pt x="14" y="45"/>
                    </a:cubicBezTo>
                    <a:cubicBezTo>
                      <a:pt x="14" y="40"/>
                      <a:pt x="12" y="32"/>
                      <a:pt x="18" y="28"/>
                    </a:cubicBezTo>
                    <a:cubicBezTo>
                      <a:pt x="22" y="25"/>
                      <a:pt x="28" y="27"/>
                      <a:pt x="30" y="33"/>
                    </a:cubicBezTo>
                    <a:cubicBezTo>
                      <a:pt x="27" y="25"/>
                      <a:pt x="32" y="18"/>
                      <a:pt x="36" y="12"/>
                    </a:cubicBezTo>
                    <a:cubicBezTo>
                      <a:pt x="37" y="9"/>
                      <a:pt x="40" y="5"/>
                      <a:pt x="42" y="3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1" name="Freeform 63">
                <a:extLst>
                  <a:ext uri="{FF2B5EF4-FFF2-40B4-BE49-F238E27FC236}">
                    <a16:creationId xmlns:a16="http://schemas.microsoft.com/office/drawing/2014/main" id="{91397D44-8419-4018-ADBB-00E2F31D3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1715"/>
                <a:ext cx="51" cy="140"/>
              </a:xfrm>
              <a:custGeom>
                <a:avLst/>
                <a:gdLst>
                  <a:gd name="T0" fmla="*/ 274 w 22"/>
                  <a:gd name="T1" fmla="*/ 0 h 57"/>
                  <a:gd name="T2" fmla="*/ 151 w 22"/>
                  <a:gd name="T3" fmla="*/ 327 h 57"/>
                  <a:gd name="T4" fmla="*/ 0 w 22"/>
                  <a:gd name="T5" fmla="*/ 447 h 57"/>
                  <a:gd name="T6" fmla="*/ 65 w 22"/>
                  <a:gd name="T7" fmla="*/ 580 h 57"/>
                  <a:gd name="T8" fmla="*/ 12 w 22"/>
                  <a:gd name="T9" fmla="*/ 845 h 57"/>
                  <a:gd name="T10" fmla="*/ 74 w 22"/>
                  <a:gd name="T11" fmla="*/ 580 h 57"/>
                  <a:gd name="T12" fmla="*/ 188 w 22"/>
                  <a:gd name="T13" fmla="*/ 459 h 57"/>
                  <a:gd name="T14" fmla="*/ 188 w 22"/>
                  <a:gd name="T15" fmla="*/ 327 h 57"/>
                  <a:gd name="T16" fmla="*/ 236 w 22"/>
                  <a:gd name="T17" fmla="*/ 71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57">
                    <a:moveTo>
                      <a:pt x="22" y="0"/>
                    </a:moveTo>
                    <a:cubicBezTo>
                      <a:pt x="11" y="3"/>
                      <a:pt x="15" y="14"/>
                      <a:pt x="12" y="22"/>
                    </a:cubicBezTo>
                    <a:cubicBezTo>
                      <a:pt x="10" y="27"/>
                      <a:pt x="4" y="28"/>
                      <a:pt x="0" y="30"/>
                    </a:cubicBezTo>
                    <a:cubicBezTo>
                      <a:pt x="1" y="34"/>
                      <a:pt x="4" y="34"/>
                      <a:pt x="5" y="39"/>
                    </a:cubicBezTo>
                    <a:cubicBezTo>
                      <a:pt x="7" y="44"/>
                      <a:pt x="3" y="52"/>
                      <a:pt x="1" y="57"/>
                    </a:cubicBezTo>
                    <a:cubicBezTo>
                      <a:pt x="3" y="51"/>
                      <a:pt x="4" y="44"/>
                      <a:pt x="6" y="39"/>
                    </a:cubicBezTo>
                    <a:cubicBezTo>
                      <a:pt x="9" y="34"/>
                      <a:pt x="12" y="34"/>
                      <a:pt x="15" y="31"/>
                    </a:cubicBezTo>
                    <a:cubicBezTo>
                      <a:pt x="18" y="27"/>
                      <a:pt x="16" y="28"/>
                      <a:pt x="15" y="22"/>
                    </a:cubicBezTo>
                    <a:cubicBezTo>
                      <a:pt x="14" y="15"/>
                      <a:pt x="16" y="11"/>
                      <a:pt x="19" y="5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2" name="Freeform 64">
                <a:extLst>
                  <a:ext uri="{FF2B5EF4-FFF2-40B4-BE49-F238E27FC236}">
                    <a16:creationId xmlns:a16="http://schemas.microsoft.com/office/drawing/2014/main" id="{50A83097-367C-4AE9-A3EE-7F738F27B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1" y="1611"/>
                <a:ext cx="49" cy="69"/>
              </a:xfrm>
              <a:custGeom>
                <a:avLst/>
                <a:gdLst>
                  <a:gd name="T0" fmla="*/ 152 w 21"/>
                  <a:gd name="T1" fmla="*/ 165 h 28"/>
                  <a:gd name="T2" fmla="*/ 0 w 21"/>
                  <a:gd name="T3" fmla="*/ 419 h 28"/>
                  <a:gd name="T4" fmla="*/ 217 w 21"/>
                  <a:gd name="T5" fmla="*/ 298 h 28"/>
                  <a:gd name="T6" fmla="*/ 266 w 21"/>
                  <a:gd name="T7" fmla="*/ 0 h 28"/>
                  <a:gd name="T8" fmla="*/ 240 w 21"/>
                  <a:gd name="T9" fmla="*/ 12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28">
                    <a:moveTo>
                      <a:pt x="12" y="11"/>
                    </a:moveTo>
                    <a:cubicBezTo>
                      <a:pt x="5" y="12"/>
                      <a:pt x="0" y="22"/>
                      <a:pt x="0" y="28"/>
                    </a:cubicBezTo>
                    <a:cubicBezTo>
                      <a:pt x="2" y="23"/>
                      <a:pt x="12" y="12"/>
                      <a:pt x="17" y="20"/>
                    </a:cubicBezTo>
                    <a:cubicBezTo>
                      <a:pt x="15" y="11"/>
                      <a:pt x="16" y="7"/>
                      <a:pt x="21" y="0"/>
                    </a:cubicBezTo>
                    <a:cubicBezTo>
                      <a:pt x="20" y="0"/>
                      <a:pt x="19" y="1"/>
                      <a:pt x="19" y="1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3" name="Freeform 65">
                <a:extLst>
                  <a:ext uri="{FF2B5EF4-FFF2-40B4-BE49-F238E27FC236}">
                    <a16:creationId xmlns:a16="http://schemas.microsoft.com/office/drawing/2014/main" id="{4253EF59-AF7D-416C-BBE3-00EF91FCF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1737"/>
                <a:ext cx="30" cy="42"/>
              </a:xfrm>
              <a:custGeom>
                <a:avLst/>
                <a:gdLst>
                  <a:gd name="T0" fmla="*/ 0 w 13"/>
                  <a:gd name="T1" fmla="*/ 121 h 17"/>
                  <a:gd name="T2" fmla="*/ 48 w 13"/>
                  <a:gd name="T3" fmla="*/ 257 h 17"/>
                  <a:gd name="T4" fmla="*/ 159 w 13"/>
                  <a:gd name="T5" fmla="*/ 0 h 17"/>
                  <a:gd name="T6" fmla="*/ 28 w 13"/>
                  <a:gd name="T7" fmla="*/ 74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7">
                    <a:moveTo>
                      <a:pt x="0" y="8"/>
                    </a:moveTo>
                    <a:cubicBezTo>
                      <a:pt x="3" y="10"/>
                      <a:pt x="4" y="14"/>
                      <a:pt x="4" y="17"/>
                    </a:cubicBezTo>
                    <a:cubicBezTo>
                      <a:pt x="4" y="10"/>
                      <a:pt x="5" y="4"/>
                      <a:pt x="13" y="0"/>
                    </a:cubicBezTo>
                    <a:cubicBezTo>
                      <a:pt x="9" y="0"/>
                      <a:pt x="5" y="2"/>
                      <a:pt x="2" y="5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4" name="Freeform 66">
                <a:extLst>
                  <a:ext uri="{FF2B5EF4-FFF2-40B4-BE49-F238E27FC236}">
                    <a16:creationId xmlns:a16="http://schemas.microsoft.com/office/drawing/2014/main" id="{1A33904C-8A89-488D-BFA5-2A6C45ACD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534"/>
                <a:ext cx="58" cy="102"/>
              </a:xfrm>
              <a:custGeom>
                <a:avLst/>
                <a:gdLst>
                  <a:gd name="T0" fmla="*/ 285 w 25"/>
                  <a:gd name="T1" fmla="*/ 0 h 41"/>
                  <a:gd name="T2" fmla="*/ 114 w 25"/>
                  <a:gd name="T3" fmla="*/ 632 h 41"/>
                  <a:gd name="T4" fmla="*/ 285 w 25"/>
                  <a:gd name="T5" fmla="*/ 353 h 41"/>
                  <a:gd name="T6" fmla="*/ 313 w 25"/>
                  <a:gd name="T7" fmla="*/ 30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41">
                    <a:moveTo>
                      <a:pt x="23" y="0"/>
                    </a:moveTo>
                    <a:cubicBezTo>
                      <a:pt x="15" y="6"/>
                      <a:pt x="0" y="32"/>
                      <a:pt x="9" y="41"/>
                    </a:cubicBezTo>
                    <a:cubicBezTo>
                      <a:pt x="7" y="35"/>
                      <a:pt x="16" y="18"/>
                      <a:pt x="23" y="23"/>
                    </a:cubicBezTo>
                    <a:cubicBezTo>
                      <a:pt x="16" y="16"/>
                      <a:pt x="22" y="9"/>
                      <a:pt x="25" y="2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5" name="Freeform 67">
                <a:extLst>
                  <a:ext uri="{FF2B5EF4-FFF2-40B4-BE49-F238E27FC236}">
                    <a16:creationId xmlns:a16="http://schemas.microsoft.com/office/drawing/2014/main" id="{B0685149-8845-47DA-8DE6-4D46DC08D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8" y="1682"/>
                <a:ext cx="44" cy="131"/>
              </a:xfrm>
              <a:custGeom>
                <a:avLst/>
                <a:gdLst>
                  <a:gd name="T0" fmla="*/ 0 w 19"/>
                  <a:gd name="T1" fmla="*/ 74 h 53"/>
                  <a:gd name="T2" fmla="*/ 65 w 19"/>
                  <a:gd name="T3" fmla="*/ 410 h 53"/>
                  <a:gd name="T4" fmla="*/ 151 w 19"/>
                  <a:gd name="T5" fmla="*/ 801 h 53"/>
                  <a:gd name="T6" fmla="*/ 236 w 19"/>
                  <a:gd name="T7" fmla="*/ 502 h 53"/>
                  <a:gd name="T8" fmla="*/ 160 w 19"/>
                  <a:gd name="T9" fmla="*/ 0 h 53"/>
                  <a:gd name="T10" fmla="*/ 37 w 19"/>
                  <a:gd name="T11" fmla="*/ 42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53">
                    <a:moveTo>
                      <a:pt x="0" y="5"/>
                    </a:moveTo>
                    <a:cubicBezTo>
                      <a:pt x="0" y="13"/>
                      <a:pt x="2" y="20"/>
                      <a:pt x="5" y="27"/>
                    </a:cubicBezTo>
                    <a:cubicBezTo>
                      <a:pt x="7" y="36"/>
                      <a:pt x="9" y="45"/>
                      <a:pt x="12" y="53"/>
                    </a:cubicBezTo>
                    <a:cubicBezTo>
                      <a:pt x="12" y="46"/>
                      <a:pt x="13" y="37"/>
                      <a:pt x="19" y="33"/>
                    </a:cubicBezTo>
                    <a:cubicBezTo>
                      <a:pt x="2" y="28"/>
                      <a:pt x="7" y="11"/>
                      <a:pt x="13" y="0"/>
                    </a:cubicBezTo>
                    <a:cubicBezTo>
                      <a:pt x="10" y="1"/>
                      <a:pt x="6" y="2"/>
                      <a:pt x="3" y="3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6" name="Freeform 68">
                <a:extLst>
                  <a:ext uri="{FF2B5EF4-FFF2-40B4-BE49-F238E27FC236}">
                    <a16:creationId xmlns:a16="http://schemas.microsoft.com/office/drawing/2014/main" id="{ADC76572-DBC6-469D-AB5E-D42DFD567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1739"/>
                <a:ext cx="44" cy="67"/>
              </a:xfrm>
              <a:custGeom>
                <a:avLst/>
                <a:gdLst>
                  <a:gd name="T0" fmla="*/ 171 w 19"/>
                  <a:gd name="T1" fmla="*/ 0 h 27"/>
                  <a:gd name="T2" fmla="*/ 49 w 19"/>
                  <a:gd name="T3" fmla="*/ 412 h 27"/>
                  <a:gd name="T4" fmla="*/ 236 w 19"/>
                  <a:gd name="T5" fmla="*/ 196 h 27"/>
                  <a:gd name="T6" fmla="*/ 208 w 19"/>
                  <a:gd name="T7" fmla="*/ 3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7">
                    <a:moveTo>
                      <a:pt x="14" y="0"/>
                    </a:moveTo>
                    <a:cubicBezTo>
                      <a:pt x="0" y="3"/>
                      <a:pt x="2" y="16"/>
                      <a:pt x="4" y="27"/>
                    </a:cubicBezTo>
                    <a:cubicBezTo>
                      <a:pt x="4" y="18"/>
                      <a:pt x="8" y="1"/>
                      <a:pt x="19" y="13"/>
                    </a:cubicBezTo>
                    <a:cubicBezTo>
                      <a:pt x="18" y="10"/>
                      <a:pt x="14" y="5"/>
                      <a:pt x="17" y="2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7" name="Freeform 69">
                <a:extLst>
                  <a:ext uri="{FF2B5EF4-FFF2-40B4-BE49-F238E27FC236}">
                    <a16:creationId xmlns:a16="http://schemas.microsoft.com/office/drawing/2014/main" id="{F6863A62-51C5-4E62-880C-553BC201F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1611"/>
                <a:ext cx="58" cy="57"/>
              </a:xfrm>
              <a:custGeom>
                <a:avLst/>
                <a:gdLst>
                  <a:gd name="T0" fmla="*/ 313 w 25"/>
                  <a:gd name="T1" fmla="*/ 0 h 23"/>
                  <a:gd name="T2" fmla="*/ 200 w 25"/>
                  <a:gd name="T3" fmla="*/ 166 h 23"/>
                  <a:gd name="T4" fmla="*/ 0 w 25"/>
                  <a:gd name="T5" fmla="*/ 136 h 23"/>
                  <a:gd name="T6" fmla="*/ 123 w 25"/>
                  <a:gd name="T7" fmla="*/ 349 h 23"/>
                  <a:gd name="T8" fmla="*/ 313 w 25"/>
                  <a:gd name="T9" fmla="*/ 287 h 23"/>
                  <a:gd name="T10" fmla="*/ 285 w 25"/>
                  <a:gd name="T11" fmla="*/ 92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3">
                    <a:moveTo>
                      <a:pt x="25" y="0"/>
                    </a:moveTo>
                    <a:cubicBezTo>
                      <a:pt x="20" y="1"/>
                      <a:pt x="16" y="7"/>
                      <a:pt x="16" y="11"/>
                    </a:cubicBezTo>
                    <a:cubicBezTo>
                      <a:pt x="12" y="5"/>
                      <a:pt x="6" y="6"/>
                      <a:pt x="0" y="9"/>
                    </a:cubicBezTo>
                    <a:cubicBezTo>
                      <a:pt x="7" y="11"/>
                      <a:pt x="9" y="17"/>
                      <a:pt x="10" y="23"/>
                    </a:cubicBezTo>
                    <a:cubicBezTo>
                      <a:pt x="11" y="16"/>
                      <a:pt x="20" y="15"/>
                      <a:pt x="25" y="19"/>
                    </a:cubicBezTo>
                    <a:cubicBezTo>
                      <a:pt x="24" y="15"/>
                      <a:pt x="20" y="10"/>
                      <a:pt x="23" y="6"/>
                    </a:cubicBezTo>
                  </a:path>
                </a:pathLst>
              </a:custGeom>
              <a:solidFill>
                <a:srgbClr val="F7EA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8" name="Freeform 70">
                <a:extLst>
                  <a:ext uri="{FF2B5EF4-FFF2-40B4-BE49-F238E27FC236}">
                    <a16:creationId xmlns:a16="http://schemas.microsoft.com/office/drawing/2014/main" id="{7653CCCF-B549-4CE5-BE42-821315D43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1517"/>
                <a:ext cx="84" cy="361"/>
              </a:xfrm>
              <a:custGeom>
                <a:avLst/>
                <a:gdLst>
                  <a:gd name="T0" fmla="*/ 0 w 36"/>
                  <a:gd name="T1" fmla="*/ 0 h 146"/>
                  <a:gd name="T2" fmla="*/ 278 w 36"/>
                  <a:gd name="T3" fmla="*/ 440 h 146"/>
                  <a:gd name="T4" fmla="*/ 429 w 36"/>
                  <a:gd name="T5" fmla="*/ 1088 h 146"/>
                  <a:gd name="T6" fmla="*/ 446 w 36"/>
                  <a:gd name="T7" fmla="*/ 1407 h 146"/>
                  <a:gd name="T8" fmla="*/ 446 w 36"/>
                  <a:gd name="T9" fmla="*/ 1815 h 146"/>
                  <a:gd name="T10" fmla="*/ 331 w 36"/>
                  <a:gd name="T11" fmla="*/ 2084 h 146"/>
                  <a:gd name="T12" fmla="*/ 12 w 36"/>
                  <a:gd name="T13" fmla="*/ 1951 h 146"/>
                  <a:gd name="T14" fmla="*/ 306 w 36"/>
                  <a:gd name="T15" fmla="*/ 1859 h 146"/>
                  <a:gd name="T16" fmla="*/ 315 w 36"/>
                  <a:gd name="T17" fmla="*/ 1652 h 146"/>
                  <a:gd name="T18" fmla="*/ 217 w 36"/>
                  <a:gd name="T19" fmla="*/ 1540 h 146"/>
                  <a:gd name="T20" fmla="*/ 240 w 36"/>
                  <a:gd name="T21" fmla="*/ 1407 h 146"/>
                  <a:gd name="T22" fmla="*/ 315 w 36"/>
                  <a:gd name="T23" fmla="*/ 1224 h 146"/>
                  <a:gd name="T24" fmla="*/ 163 w 36"/>
                  <a:gd name="T25" fmla="*/ 1192 h 146"/>
                  <a:gd name="T26" fmla="*/ 266 w 36"/>
                  <a:gd name="T27" fmla="*/ 618 h 146"/>
                  <a:gd name="T28" fmla="*/ 217 w 36"/>
                  <a:gd name="T29" fmla="*/ 423 h 146"/>
                  <a:gd name="T30" fmla="*/ 49 w 36"/>
                  <a:gd name="T31" fmla="*/ 482 h 146"/>
                  <a:gd name="T32" fmla="*/ 86 w 36"/>
                  <a:gd name="T33" fmla="*/ 195 h 146"/>
                  <a:gd name="T34" fmla="*/ 0 w 36"/>
                  <a:gd name="T35" fmla="*/ 62 h 1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6" h="146">
                    <a:moveTo>
                      <a:pt x="0" y="0"/>
                    </a:moveTo>
                    <a:cubicBezTo>
                      <a:pt x="19" y="3"/>
                      <a:pt x="19" y="14"/>
                      <a:pt x="22" y="29"/>
                    </a:cubicBezTo>
                    <a:cubicBezTo>
                      <a:pt x="26" y="43"/>
                      <a:pt x="32" y="58"/>
                      <a:pt x="34" y="72"/>
                    </a:cubicBezTo>
                    <a:cubicBezTo>
                      <a:pt x="35" y="79"/>
                      <a:pt x="35" y="87"/>
                      <a:pt x="35" y="93"/>
                    </a:cubicBezTo>
                    <a:cubicBezTo>
                      <a:pt x="35" y="101"/>
                      <a:pt x="36" y="112"/>
                      <a:pt x="35" y="120"/>
                    </a:cubicBezTo>
                    <a:cubicBezTo>
                      <a:pt x="34" y="125"/>
                      <a:pt x="30" y="135"/>
                      <a:pt x="26" y="138"/>
                    </a:cubicBezTo>
                    <a:cubicBezTo>
                      <a:pt x="17" y="146"/>
                      <a:pt x="10" y="130"/>
                      <a:pt x="1" y="129"/>
                    </a:cubicBezTo>
                    <a:cubicBezTo>
                      <a:pt x="9" y="129"/>
                      <a:pt x="19" y="131"/>
                      <a:pt x="24" y="123"/>
                    </a:cubicBezTo>
                    <a:cubicBezTo>
                      <a:pt x="26" y="120"/>
                      <a:pt x="26" y="113"/>
                      <a:pt x="25" y="109"/>
                    </a:cubicBezTo>
                    <a:cubicBezTo>
                      <a:pt x="23" y="104"/>
                      <a:pt x="20" y="105"/>
                      <a:pt x="17" y="102"/>
                    </a:cubicBezTo>
                    <a:cubicBezTo>
                      <a:pt x="12" y="97"/>
                      <a:pt x="14" y="98"/>
                      <a:pt x="19" y="93"/>
                    </a:cubicBezTo>
                    <a:cubicBezTo>
                      <a:pt x="23" y="90"/>
                      <a:pt x="28" y="87"/>
                      <a:pt x="25" y="81"/>
                    </a:cubicBezTo>
                    <a:cubicBezTo>
                      <a:pt x="21" y="82"/>
                      <a:pt x="16" y="82"/>
                      <a:pt x="13" y="79"/>
                    </a:cubicBezTo>
                    <a:cubicBezTo>
                      <a:pt x="25" y="68"/>
                      <a:pt x="23" y="55"/>
                      <a:pt x="21" y="41"/>
                    </a:cubicBezTo>
                    <a:cubicBezTo>
                      <a:pt x="20" y="37"/>
                      <a:pt x="20" y="31"/>
                      <a:pt x="17" y="28"/>
                    </a:cubicBezTo>
                    <a:cubicBezTo>
                      <a:pt x="11" y="23"/>
                      <a:pt x="9" y="29"/>
                      <a:pt x="4" y="32"/>
                    </a:cubicBezTo>
                    <a:cubicBezTo>
                      <a:pt x="6" y="27"/>
                      <a:pt x="10" y="19"/>
                      <a:pt x="7" y="13"/>
                    </a:cubicBezTo>
                    <a:cubicBezTo>
                      <a:pt x="6" y="10"/>
                      <a:pt x="1" y="8"/>
                      <a:pt x="0" y="4"/>
                    </a:cubicBezTo>
                  </a:path>
                </a:pathLst>
              </a:custGeom>
              <a:solidFill>
                <a:srgbClr val="DCA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9" name="Freeform 71">
                <a:extLst>
                  <a:ext uri="{FF2B5EF4-FFF2-40B4-BE49-F238E27FC236}">
                    <a16:creationId xmlns:a16="http://schemas.microsoft.com/office/drawing/2014/main" id="{63DDDA93-9561-4869-BA8F-47168944C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1850"/>
                <a:ext cx="108" cy="82"/>
              </a:xfrm>
              <a:custGeom>
                <a:avLst/>
                <a:gdLst>
                  <a:gd name="T0" fmla="*/ 0 w 47"/>
                  <a:gd name="T1" fmla="*/ 291 h 33"/>
                  <a:gd name="T2" fmla="*/ 375 w 47"/>
                  <a:gd name="T3" fmla="*/ 412 h 33"/>
                  <a:gd name="T4" fmla="*/ 476 w 47"/>
                  <a:gd name="T5" fmla="*/ 199 h 33"/>
                  <a:gd name="T6" fmla="*/ 570 w 47"/>
                  <a:gd name="T7" fmla="*/ 0 h 33"/>
                  <a:gd name="T8" fmla="*/ 375 w 47"/>
                  <a:gd name="T9" fmla="*/ 12 h 33"/>
                  <a:gd name="T10" fmla="*/ 244 w 47"/>
                  <a:gd name="T11" fmla="*/ 291 h 33"/>
                  <a:gd name="T12" fmla="*/ 0 w 47"/>
                  <a:gd name="T13" fmla="*/ 216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33">
                    <a:moveTo>
                      <a:pt x="0" y="19"/>
                    </a:moveTo>
                    <a:cubicBezTo>
                      <a:pt x="8" y="27"/>
                      <a:pt x="19" y="33"/>
                      <a:pt x="31" y="27"/>
                    </a:cubicBezTo>
                    <a:cubicBezTo>
                      <a:pt x="38" y="24"/>
                      <a:pt x="36" y="19"/>
                      <a:pt x="39" y="13"/>
                    </a:cubicBezTo>
                    <a:cubicBezTo>
                      <a:pt x="41" y="9"/>
                      <a:pt x="47" y="6"/>
                      <a:pt x="47" y="0"/>
                    </a:cubicBezTo>
                    <a:cubicBezTo>
                      <a:pt x="41" y="5"/>
                      <a:pt x="38" y="4"/>
                      <a:pt x="31" y="1"/>
                    </a:cubicBezTo>
                    <a:cubicBezTo>
                      <a:pt x="40" y="6"/>
                      <a:pt x="27" y="19"/>
                      <a:pt x="20" y="19"/>
                    </a:cubicBezTo>
                    <a:cubicBezTo>
                      <a:pt x="13" y="19"/>
                      <a:pt x="6" y="16"/>
                      <a:pt x="0" y="14"/>
                    </a:cubicBezTo>
                  </a:path>
                </a:pathLst>
              </a:custGeom>
              <a:solidFill>
                <a:srgbClr val="DCA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0" name="Freeform 72">
                <a:extLst>
                  <a:ext uri="{FF2B5EF4-FFF2-40B4-BE49-F238E27FC236}">
                    <a16:creationId xmlns:a16="http://schemas.microsoft.com/office/drawing/2014/main" id="{4923E2F4-C426-45EF-BF73-2033800E0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680"/>
                <a:ext cx="111" cy="259"/>
              </a:xfrm>
              <a:custGeom>
                <a:avLst/>
                <a:gdLst>
                  <a:gd name="T0" fmla="*/ 0 w 48"/>
                  <a:gd name="T1" fmla="*/ 1455 h 105"/>
                  <a:gd name="T2" fmla="*/ 331 w 48"/>
                  <a:gd name="T3" fmla="*/ 1290 h 105"/>
                  <a:gd name="T4" fmla="*/ 347 w 48"/>
                  <a:gd name="T5" fmla="*/ 1021 h 105"/>
                  <a:gd name="T6" fmla="*/ 423 w 48"/>
                  <a:gd name="T7" fmla="*/ 913 h 105"/>
                  <a:gd name="T8" fmla="*/ 509 w 48"/>
                  <a:gd name="T9" fmla="*/ 511 h 105"/>
                  <a:gd name="T10" fmla="*/ 594 w 48"/>
                  <a:gd name="T11" fmla="*/ 0 h 105"/>
                  <a:gd name="T12" fmla="*/ 481 w 48"/>
                  <a:gd name="T13" fmla="*/ 153 h 105"/>
                  <a:gd name="T14" fmla="*/ 423 w 48"/>
                  <a:gd name="T15" fmla="*/ 481 h 105"/>
                  <a:gd name="T16" fmla="*/ 407 w 48"/>
                  <a:gd name="T17" fmla="*/ 705 h 105"/>
                  <a:gd name="T18" fmla="*/ 310 w 48"/>
                  <a:gd name="T19" fmla="*/ 888 h 105"/>
                  <a:gd name="T20" fmla="*/ 261 w 48"/>
                  <a:gd name="T21" fmla="*/ 1228 h 105"/>
                  <a:gd name="T22" fmla="*/ 0 w 48"/>
                  <a:gd name="T23" fmla="*/ 1423 h 10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" h="105">
                    <a:moveTo>
                      <a:pt x="0" y="97"/>
                    </a:moveTo>
                    <a:cubicBezTo>
                      <a:pt x="9" y="105"/>
                      <a:pt x="23" y="94"/>
                      <a:pt x="27" y="86"/>
                    </a:cubicBezTo>
                    <a:cubicBezTo>
                      <a:pt x="30" y="80"/>
                      <a:pt x="27" y="74"/>
                      <a:pt x="28" y="68"/>
                    </a:cubicBezTo>
                    <a:cubicBezTo>
                      <a:pt x="29" y="65"/>
                      <a:pt x="33" y="63"/>
                      <a:pt x="34" y="61"/>
                    </a:cubicBezTo>
                    <a:cubicBezTo>
                      <a:pt x="37" y="53"/>
                      <a:pt x="39" y="42"/>
                      <a:pt x="41" y="34"/>
                    </a:cubicBezTo>
                    <a:cubicBezTo>
                      <a:pt x="45" y="23"/>
                      <a:pt x="47" y="12"/>
                      <a:pt x="48" y="0"/>
                    </a:cubicBezTo>
                    <a:cubicBezTo>
                      <a:pt x="46" y="4"/>
                      <a:pt x="44" y="12"/>
                      <a:pt x="39" y="10"/>
                    </a:cubicBezTo>
                    <a:cubicBezTo>
                      <a:pt x="40" y="19"/>
                      <a:pt x="36" y="24"/>
                      <a:pt x="34" y="32"/>
                    </a:cubicBezTo>
                    <a:cubicBezTo>
                      <a:pt x="33" y="37"/>
                      <a:pt x="35" y="41"/>
                      <a:pt x="33" y="47"/>
                    </a:cubicBezTo>
                    <a:cubicBezTo>
                      <a:pt x="31" y="52"/>
                      <a:pt x="27" y="55"/>
                      <a:pt x="25" y="59"/>
                    </a:cubicBezTo>
                    <a:cubicBezTo>
                      <a:pt x="21" y="65"/>
                      <a:pt x="23" y="75"/>
                      <a:pt x="21" y="82"/>
                    </a:cubicBezTo>
                    <a:cubicBezTo>
                      <a:pt x="18" y="88"/>
                      <a:pt x="6" y="100"/>
                      <a:pt x="0" y="95"/>
                    </a:cubicBezTo>
                  </a:path>
                </a:pathLst>
              </a:custGeom>
              <a:solidFill>
                <a:srgbClr val="DCA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1" name="Freeform 73">
                <a:extLst>
                  <a:ext uri="{FF2B5EF4-FFF2-40B4-BE49-F238E27FC236}">
                    <a16:creationId xmlns:a16="http://schemas.microsoft.com/office/drawing/2014/main" id="{D237E682-0BAD-4298-A711-62B7B8FEF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534"/>
                <a:ext cx="44" cy="60"/>
              </a:xfrm>
              <a:custGeom>
                <a:avLst/>
                <a:gdLst>
                  <a:gd name="T0" fmla="*/ 65 w 19"/>
                  <a:gd name="T1" fmla="*/ 20 h 24"/>
                  <a:gd name="T2" fmla="*/ 151 w 19"/>
                  <a:gd name="T3" fmla="*/ 375 h 24"/>
                  <a:gd name="T4" fmla="*/ 123 w 19"/>
                  <a:gd name="T5" fmla="*/ 238 h 24"/>
                  <a:gd name="T6" fmla="*/ 28 w 19"/>
                  <a:gd name="T7" fmla="*/ 175 h 24"/>
                  <a:gd name="T8" fmla="*/ 12 w 19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4">
                    <a:moveTo>
                      <a:pt x="5" y="1"/>
                    </a:moveTo>
                    <a:cubicBezTo>
                      <a:pt x="8" y="6"/>
                      <a:pt x="19" y="20"/>
                      <a:pt x="12" y="24"/>
                    </a:cubicBezTo>
                    <a:cubicBezTo>
                      <a:pt x="11" y="22"/>
                      <a:pt x="12" y="18"/>
                      <a:pt x="10" y="15"/>
                    </a:cubicBezTo>
                    <a:cubicBezTo>
                      <a:pt x="8" y="13"/>
                      <a:pt x="3" y="13"/>
                      <a:pt x="2" y="11"/>
                    </a:cubicBezTo>
                    <a:cubicBezTo>
                      <a:pt x="0" y="7"/>
                      <a:pt x="4" y="3"/>
                      <a:pt x="1" y="0"/>
                    </a:cubicBezTo>
                  </a:path>
                </a:pathLst>
              </a:custGeom>
              <a:solidFill>
                <a:srgbClr val="DCA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2" name="Freeform 74">
                <a:extLst>
                  <a:ext uri="{FF2B5EF4-FFF2-40B4-BE49-F238E27FC236}">
                    <a16:creationId xmlns:a16="http://schemas.microsoft.com/office/drawing/2014/main" id="{49549CF9-87CC-413E-B725-071087DD8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757"/>
                <a:ext cx="37" cy="123"/>
              </a:xfrm>
              <a:custGeom>
                <a:avLst/>
                <a:gdLst>
                  <a:gd name="T0" fmla="*/ 12 w 16"/>
                  <a:gd name="T1" fmla="*/ 745 h 50"/>
                  <a:gd name="T2" fmla="*/ 37 w 16"/>
                  <a:gd name="T3" fmla="*/ 539 h 50"/>
                  <a:gd name="T4" fmla="*/ 113 w 16"/>
                  <a:gd name="T5" fmla="*/ 431 h 50"/>
                  <a:gd name="T6" fmla="*/ 150 w 16"/>
                  <a:gd name="T7" fmla="*/ 224 h 50"/>
                  <a:gd name="T8" fmla="*/ 199 w 16"/>
                  <a:gd name="T9" fmla="*/ 0 h 50"/>
                  <a:gd name="T10" fmla="*/ 0 w 16"/>
                  <a:gd name="T11" fmla="*/ 448 h 50"/>
                  <a:gd name="T12" fmla="*/ 12 w 16"/>
                  <a:gd name="T13" fmla="*/ 522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50">
                    <a:moveTo>
                      <a:pt x="1" y="50"/>
                    </a:moveTo>
                    <a:cubicBezTo>
                      <a:pt x="3" y="45"/>
                      <a:pt x="1" y="41"/>
                      <a:pt x="3" y="36"/>
                    </a:cubicBezTo>
                    <a:cubicBezTo>
                      <a:pt x="4" y="33"/>
                      <a:pt x="7" y="32"/>
                      <a:pt x="9" y="29"/>
                    </a:cubicBezTo>
                    <a:cubicBezTo>
                      <a:pt x="13" y="23"/>
                      <a:pt x="12" y="22"/>
                      <a:pt x="12" y="15"/>
                    </a:cubicBezTo>
                    <a:cubicBezTo>
                      <a:pt x="12" y="9"/>
                      <a:pt x="15" y="5"/>
                      <a:pt x="16" y="0"/>
                    </a:cubicBezTo>
                    <a:cubicBezTo>
                      <a:pt x="8" y="8"/>
                      <a:pt x="11" y="23"/>
                      <a:pt x="0" y="30"/>
                    </a:cubicBezTo>
                    <a:cubicBezTo>
                      <a:pt x="3" y="32"/>
                      <a:pt x="1" y="33"/>
                      <a:pt x="1" y="35"/>
                    </a:cubicBezTo>
                  </a:path>
                </a:pathLst>
              </a:custGeom>
              <a:solidFill>
                <a:srgbClr val="CB6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3" name="Freeform 75">
                <a:extLst>
                  <a:ext uri="{FF2B5EF4-FFF2-40B4-BE49-F238E27FC236}">
                    <a16:creationId xmlns:a16="http://schemas.microsoft.com/office/drawing/2014/main" id="{DFB39E39-D157-4726-8923-14DFB425F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1678"/>
                <a:ext cx="30" cy="133"/>
              </a:xfrm>
              <a:custGeom>
                <a:avLst/>
                <a:gdLst>
                  <a:gd name="T0" fmla="*/ 134 w 13"/>
                  <a:gd name="T1" fmla="*/ 121 h 54"/>
                  <a:gd name="T2" fmla="*/ 134 w 13"/>
                  <a:gd name="T3" fmla="*/ 480 h 54"/>
                  <a:gd name="T4" fmla="*/ 122 w 13"/>
                  <a:gd name="T5" fmla="*/ 808 h 54"/>
                  <a:gd name="T6" fmla="*/ 12 w 13"/>
                  <a:gd name="T7" fmla="*/ 522 h 54"/>
                  <a:gd name="T8" fmla="*/ 0 w 13"/>
                  <a:gd name="T9" fmla="*/ 153 h 54"/>
                  <a:gd name="T10" fmla="*/ 97 w 13"/>
                  <a:gd name="T11" fmla="*/ 0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54">
                    <a:moveTo>
                      <a:pt x="11" y="8"/>
                    </a:moveTo>
                    <a:cubicBezTo>
                      <a:pt x="11" y="16"/>
                      <a:pt x="11" y="24"/>
                      <a:pt x="11" y="32"/>
                    </a:cubicBezTo>
                    <a:cubicBezTo>
                      <a:pt x="11" y="38"/>
                      <a:pt x="13" y="50"/>
                      <a:pt x="10" y="54"/>
                    </a:cubicBezTo>
                    <a:cubicBezTo>
                      <a:pt x="10" y="47"/>
                      <a:pt x="9" y="37"/>
                      <a:pt x="1" y="35"/>
                    </a:cubicBezTo>
                    <a:cubicBezTo>
                      <a:pt x="11" y="32"/>
                      <a:pt x="12" y="8"/>
                      <a:pt x="0" y="10"/>
                    </a:cubicBezTo>
                    <a:cubicBezTo>
                      <a:pt x="4" y="9"/>
                      <a:pt x="9" y="5"/>
                      <a:pt x="8" y="0"/>
                    </a:cubicBezTo>
                  </a:path>
                </a:pathLst>
              </a:custGeom>
              <a:solidFill>
                <a:srgbClr val="CB6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4" name="Freeform 76">
                <a:extLst>
                  <a:ext uri="{FF2B5EF4-FFF2-40B4-BE49-F238E27FC236}">
                    <a16:creationId xmlns:a16="http://schemas.microsoft.com/office/drawing/2014/main" id="{BB405B39-0E44-421B-98B2-C689F0AB2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826"/>
                <a:ext cx="47" cy="76"/>
              </a:xfrm>
              <a:custGeom>
                <a:avLst/>
                <a:gdLst>
                  <a:gd name="T0" fmla="*/ 221 w 20"/>
                  <a:gd name="T1" fmla="*/ 174 h 31"/>
                  <a:gd name="T2" fmla="*/ 0 w 20"/>
                  <a:gd name="T3" fmla="*/ 456 h 31"/>
                  <a:gd name="T4" fmla="*/ 28 w 20"/>
                  <a:gd name="T5" fmla="*/ 162 h 31"/>
                  <a:gd name="T6" fmla="*/ 259 w 20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1">
                    <a:moveTo>
                      <a:pt x="17" y="12"/>
                    </a:moveTo>
                    <a:cubicBezTo>
                      <a:pt x="7" y="17"/>
                      <a:pt x="6" y="23"/>
                      <a:pt x="0" y="31"/>
                    </a:cubicBezTo>
                    <a:cubicBezTo>
                      <a:pt x="2" y="27"/>
                      <a:pt x="5" y="15"/>
                      <a:pt x="2" y="11"/>
                    </a:cubicBezTo>
                    <a:cubicBezTo>
                      <a:pt x="12" y="9"/>
                      <a:pt x="13" y="10"/>
                      <a:pt x="20" y="0"/>
                    </a:cubicBezTo>
                  </a:path>
                </a:pathLst>
              </a:custGeom>
              <a:solidFill>
                <a:srgbClr val="CB6E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5" name="Freeform 77">
                <a:extLst>
                  <a:ext uri="{FF2B5EF4-FFF2-40B4-BE49-F238E27FC236}">
                    <a16:creationId xmlns:a16="http://schemas.microsoft.com/office/drawing/2014/main" id="{2E49DD1C-325C-4A67-AC77-6F67E6626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623"/>
                <a:ext cx="19" cy="64"/>
              </a:xfrm>
              <a:custGeom>
                <a:avLst/>
                <a:gdLst>
                  <a:gd name="T0" fmla="*/ 78 w 8"/>
                  <a:gd name="T1" fmla="*/ 0 h 26"/>
                  <a:gd name="T2" fmla="*/ 107 w 8"/>
                  <a:gd name="T3" fmla="*/ 327 h 26"/>
                  <a:gd name="T4" fmla="*/ 0 w 8"/>
                  <a:gd name="T5" fmla="*/ 389 h 26"/>
                  <a:gd name="T6" fmla="*/ 69 w 8"/>
                  <a:gd name="T7" fmla="*/ 91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26">
                    <a:moveTo>
                      <a:pt x="6" y="0"/>
                    </a:moveTo>
                    <a:cubicBezTo>
                      <a:pt x="4" y="9"/>
                      <a:pt x="7" y="14"/>
                      <a:pt x="8" y="22"/>
                    </a:cubicBezTo>
                    <a:cubicBezTo>
                      <a:pt x="5" y="21"/>
                      <a:pt x="2" y="22"/>
                      <a:pt x="0" y="26"/>
                    </a:cubicBezTo>
                    <a:cubicBezTo>
                      <a:pt x="3" y="19"/>
                      <a:pt x="1" y="12"/>
                      <a:pt x="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6" name="Freeform 78">
                <a:extLst>
                  <a:ext uri="{FF2B5EF4-FFF2-40B4-BE49-F238E27FC236}">
                    <a16:creationId xmlns:a16="http://schemas.microsoft.com/office/drawing/2014/main" id="{EC4BA63A-4D44-407D-A408-A6E5B2A5E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1" y="1532"/>
                <a:ext cx="16" cy="22"/>
              </a:xfrm>
              <a:custGeom>
                <a:avLst/>
                <a:gdLst>
                  <a:gd name="T0" fmla="*/ 0 w 7"/>
                  <a:gd name="T1" fmla="*/ 90 h 9"/>
                  <a:gd name="T2" fmla="*/ 57 w 7"/>
                  <a:gd name="T3" fmla="*/ 132 h 9"/>
                  <a:gd name="T4" fmla="*/ 85 w 7"/>
                  <a:gd name="T5" fmla="*/ 0 h 9"/>
                  <a:gd name="T6" fmla="*/ 0 w 7"/>
                  <a:gd name="T7" fmla="*/ 1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0" y="6"/>
                    </a:moveTo>
                    <a:cubicBezTo>
                      <a:pt x="1" y="8"/>
                      <a:pt x="3" y="9"/>
                      <a:pt x="5" y="9"/>
                    </a:cubicBezTo>
                    <a:cubicBezTo>
                      <a:pt x="6" y="6"/>
                      <a:pt x="5" y="3"/>
                      <a:pt x="7" y="0"/>
                    </a:cubicBezTo>
                    <a:cubicBezTo>
                      <a:pt x="5" y="1"/>
                      <a:pt x="3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7" name="Freeform 79">
                <a:extLst>
                  <a:ext uri="{FF2B5EF4-FFF2-40B4-BE49-F238E27FC236}">
                    <a16:creationId xmlns:a16="http://schemas.microsoft.com/office/drawing/2014/main" id="{C55CD01D-CA29-44BD-847B-5C9F92BD9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576"/>
                <a:ext cx="23" cy="25"/>
              </a:xfrm>
              <a:custGeom>
                <a:avLst/>
                <a:gdLst>
                  <a:gd name="T0" fmla="*/ 37 w 10"/>
                  <a:gd name="T1" fmla="*/ 0 h 10"/>
                  <a:gd name="T2" fmla="*/ 12 w 10"/>
                  <a:gd name="T3" fmla="*/ 158 h 10"/>
                  <a:gd name="T4" fmla="*/ 122 w 10"/>
                  <a:gd name="T5" fmla="*/ 5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3" y="0"/>
                    </a:moveTo>
                    <a:cubicBezTo>
                      <a:pt x="1" y="3"/>
                      <a:pt x="0" y="7"/>
                      <a:pt x="1" y="10"/>
                    </a:cubicBezTo>
                    <a:cubicBezTo>
                      <a:pt x="3" y="7"/>
                      <a:pt x="8" y="5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8" name="Freeform 80">
                <a:extLst>
                  <a:ext uri="{FF2B5EF4-FFF2-40B4-BE49-F238E27FC236}">
                    <a16:creationId xmlns:a16="http://schemas.microsoft.com/office/drawing/2014/main" id="{F74E7D4C-B8C6-419D-90C8-6B44246DD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7" y="1636"/>
                <a:ext cx="28" cy="14"/>
              </a:xfrm>
              <a:custGeom>
                <a:avLst/>
                <a:gdLst>
                  <a:gd name="T0" fmla="*/ 103 w 12"/>
                  <a:gd name="T1" fmla="*/ 0 h 6"/>
                  <a:gd name="T2" fmla="*/ 152 w 12"/>
                  <a:gd name="T3" fmla="*/ 6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6">
                    <a:moveTo>
                      <a:pt x="8" y="0"/>
                    </a:moveTo>
                    <a:cubicBezTo>
                      <a:pt x="0" y="4"/>
                      <a:pt x="8" y="6"/>
                      <a:pt x="1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9" name="Freeform 81">
                <a:extLst>
                  <a:ext uri="{FF2B5EF4-FFF2-40B4-BE49-F238E27FC236}">
                    <a16:creationId xmlns:a16="http://schemas.microsoft.com/office/drawing/2014/main" id="{D0122F55-0BB6-4289-B166-95BD7E5C0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700"/>
                <a:ext cx="28" cy="44"/>
              </a:xfrm>
              <a:custGeom>
                <a:avLst/>
                <a:gdLst>
                  <a:gd name="T0" fmla="*/ 152 w 12"/>
                  <a:gd name="T1" fmla="*/ 12 h 18"/>
                  <a:gd name="T2" fmla="*/ 152 w 12"/>
                  <a:gd name="T3" fmla="*/ 29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8">
                    <a:moveTo>
                      <a:pt x="12" y="1"/>
                    </a:moveTo>
                    <a:cubicBezTo>
                      <a:pt x="0" y="0"/>
                      <a:pt x="11" y="18"/>
                      <a:pt x="1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0" name="Freeform 82">
                <a:extLst>
                  <a:ext uri="{FF2B5EF4-FFF2-40B4-BE49-F238E27FC236}">
                    <a16:creationId xmlns:a16="http://schemas.microsoft.com/office/drawing/2014/main" id="{8524587C-9454-4571-B202-62608FDEA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764"/>
                <a:ext cx="23" cy="25"/>
              </a:xfrm>
              <a:custGeom>
                <a:avLst/>
                <a:gdLst>
                  <a:gd name="T0" fmla="*/ 85 w 10"/>
                  <a:gd name="T1" fmla="*/ 33 h 10"/>
                  <a:gd name="T2" fmla="*/ 122 w 10"/>
                  <a:gd name="T3" fmla="*/ 9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7" y="2"/>
                    </a:moveTo>
                    <a:cubicBezTo>
                      <a:pt x="0" y="0"/>
                      <a:pt x="3" y="10"/>
                      <a:pt x="1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1" name="Freeform 83">
                <a:extLst>
                  <a:ext uri="{FF2B5EF4-FFF2-40B4-BE49-F238E27FC236}">
                    <a16:creationId xmlns:a16="http://schemas.microsoft.com/office/drawing/2014/main" id="{C3464638-F39C-4C47-BDBE-E46C6982D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749"/>
                <a:ext cx="12" cy="15"/>
              </a:xfrm>
              <a:custGeom>
                <a:avLst/>
                <a:gdLst>
                  <a:gd name="T0" fmla="*/ 70 w 5"/>
                  <a:gd name="T1" fmla="*/ 0 h 6"/>
                  <a:gd name="T2" fmla="*/ 58 w 5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1" y="1"/>
                      <a:pt x="0" y="4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2" name="Freeform 84">
                <a:extLst>
                  <a:ext uri="{FF2B5EF4-FFF2-40B4-BE49-F238E27FC236}">
                    <a16:creationId xmlns:a16="http://schemas.microsoft.com/office/drawing/2014/main" id="{35E14C8E-49A3-4CE8-8A8A-946FD3CFD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008"/>
                <a:ext cx="102" cy="415"/>
              </a:xfrm>
              <a:custGeom>
                <a:avLst/>
                <a:gdLst>
                  <a:gd name="T0" fmla="*/ 0 w 44"/>
                  <a:gd name="T1" fmla="*/ 0 h 168"/>
                  <a:gd name="T2" fmla="*/ 225 w 44"/>
                  <a:gd name="T3" fmla="*/ 2532 h 168"/>
                  <a:gd name="T4" fmla="*/ 0 w 44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168">
                    <a:moveTo>
                      <a:pt x="0" y="0"/>
                    </a:moveTo>
                    <a:cubicBezTo>
                      <a:pt x="17" y="26"/>
                      <a:pt x="44" y="113"/>
                      <a:pt x="18" y="168"/>
                    </a:cubicBezTo>
                    <a:cubicBezTo>
                      <a:pt x="23" y="156"/>
                      <a:pt x="24" y="32"/>
                      <a:pt x="0" y="0"/>
                    </a:cubicBezTo>
                    <a:close/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3" name="Freeform 85">
                <a:extLst>
                  <a:ext uri="{FF2B5EF4-FFF2-40B4-BE49-F238E27FC236}">
                    <a16:creationId xmlns:a16="http://schemas.microsoft.com/office/drawing/2014/main" id="{F3068D88-9B0B-4000-A492-68A614DBC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146"/>
                <a:ext cx="17" cy="28"/>
              </a:xfrm>
              <a:custGeom>
                <a:avLst/>
                <a:gdLst>
                  <a:gd name="T0" fmla="*/ 12 w 7"/>
                  <a:gd name="T1" fmla="*/ 0 h 11"/>
                  <a:gd name="T2" fmla="*/ 12 w 7"/>
                  <a:gd name="T3" fmla="*/ 181 h 11"/>
                  <a:gd name="T4" fmla="*/ 29 w 7"/>
                  <a:gd name="T5" fmla="*/ 3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0" y="4"/>
                      <a:pt x="0" y="8"/>
                      <a:pt x="1" y="11"/>
                    </a:cubicBezTo>
                    <a:cubicBezTo>
                      <a:pt x="7" y="9"/>
                      <a:pt x="2" y="5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4" name="Freeform 86">
                <a:extLst>
                  <a:ext uri="{FF2B5EF4-FFF2-40B4-BE49-F238E27FC236}">
                    <a16:creationId xmlns:a16="http://schemas.microsoft.com/office/drawing/2014/main" id="{F18B76F0-BBCF-449A-AE3D-C28A58987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1196"/>
                <a:ext cx="23" cy="30"/>
              </a:xfrm>
              <a:custGeom>
                <a:avLst/>
                <a:gdLst>
                  <a:gd name="T0" fmla="*/ 74 w 10"/>
                  <a:gd name="T1" fmla="*/ 0 h 12"/>
                  <a:gd name="T2" fmla="*/ 94 w 10"/>
                  <a:gd name="T3" fmla="*/ 158 h 12"/>
                  <a:gd name="T4" fmla="*/ 85 w 10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6" y="0"/>
                    </a:moveTo>
                    <a:cubicBezTo>
                      <a:pt x="0" y="1"/>
                      <a:pt x="4" y="12"/>
                      <a:pt x="8" y="10"/>
                    </a:cubicBezTo>
                    <a:cubicBezTo>
                      <a:pt x="10" y="9"/>
                      <a:pt x="7" y="4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5" name="Freeform 87">
                <a:extLst>
                  <a:ext uri="{FF2B5EF4-FFF2-40B4-BE49-F238E27FC236}">
                    <a16:creationId xmlns:a16="http://schemas.microsoft.com/office/drawing/2014/main" id="{7656166D-6E99-4729-A52A-1E3A43183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233"/>
                <a:ext cx="7" cy="7"/>
              </a:xfrm>
              <a:custGeom>
                <a:avLst/>
                <a:gdLst>
                  <a:gd name="T0" fmla="*/ 28 w 3"/>
                  <a:gd name="T1" fmla="*/ 12 h 3"/>
                  <a:gd name="T2" fmla="*/ 12 w 3"/>
                  <a:gd name="T3" fmla="*/ 37 h 3"/>
                  <a:gd name="T4" fmla="*/ 37 w 3"/>
                  <a:gd name="T5" fmla="*/ 12 h 3"/>
                  <a:gd name="T6" fmla="*/ 28 w 3"/>
                  <a:gd name="T7" fmla="*/ 1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2"/>
                      <a:pt x="0" y="2"/>
                      <a:pt x="1" y="3"/>
                    </a:cubicBezTo>
                    <a:cubicBezTo>
                      <a:pt x="3" y="3"/>
                      <a:pt x="2" y="3"/>
                      <a:pt x="3" y="1"/>
                    </a:cubicBezTo>
                    <a:cubicBezTo>
                      <a:pt x="2" y="0"/>
                      <a:pt x="2" y="1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6" name="Freeform 88">
                <a:extLst>
                  <a:ext uri="{FF2B5EF4-FFF2-40B4-BE49-F238E27FC236}">
                    <a16:creationId xmlns:a16="http://schemas.microsoft.com/office/drawing/2014/main" id="{34BFC39E-6AC1-4B4F-B034-A908B1AB5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771"/>
                <a:ext cx="482" cy="128"/>
              </a:xfrm>
              <a:custGeom>
                <a:avLst/>
                <a:gdLst>
                  <a:gd name="T0" fmla="*/ 0 w 208"/>
                  <a:gd name="T1" fmla="*/ 153 h 52"/>
                  <a:gd name="T2" fmla="*/ 623 w 208"/>
                  <a:gd name="T3" fmla="*/ 121 h 52"/>
                  <a:gd name="T4" fmla="*/ 1569 w 208"/>
                  <a:gd name="T5" fmla="*/ 478 h 52"/>
                  <a:gd name="T6" fmla="*/ 2588 w 208"/>
                  <a:gd name="T7" fmla="*/ 30 h 52"/>
                  <a:gd name="T8" fmla="*/ 1557 w 208"/>
                  <a:gd name="T9" fmla="*/ 746 h 52"/>
                  <a:gd name="T10" fmla="*/ 586 w 208"/>
                  <a:gd name="T11" fmla="*/ 182 h 52"/>
                  <a:gd name="T12" fmla="*/ 0 w 208"/>
                  <a:gd name="T13" fmla="*/ 153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8" h="52">
                    <a:moveTo>
                      <a:pt x="0" y="10"/>
                    </a:moveTo>
                    <a:cubicBezTo>
                      <a:pt x="20" y="0"/>
                      <a:pt x="33" y="0"/>
                      <a:pt x="50" y="8"/>
                    </a:cubicBezTo>
                    <a:cubicBezTo>
                      <a:pt x="67" y="15"/>
                      <a:pt x="103" y="34"/>
                      <a:pt x="126" y="32"/>
                    </a:cubicBezTo>
                    <a:cubicBezTo>
                      <a:pt x="148" y="29"/>
                      <a:pt x="183" y="2"/>
                      <a:pt x="208" y="2"/>
                    </a:cubicBezTo>
                    <a:cubicBezTo>
                      <a:pt x="187" y="0"/>
                      <a:pt x="162" y="49"/>
                      <a:pt x="125" y="50"/>
                    </a:cubicBezTo>
                    <a:cubicBezTo>
                      <a:pt x="88" y="52"/>
                      <a:pt x="64" y="21"/>
                      <a:pt x="47" y="12"/>
                    </a:cubicBezTo>
                    <a:cubicBezTo>
                      <a:pt x="27" y="2"/>
                      <a:pt x="15" y="5"/>
                      <a:pt x="0" y="10"/>
                    </a:cubicBezTo>
                    <a:close/>
                  </a:path>
                </a:pathLst>
              </a:custGeom>
              <a:solidFill>
                <a:srgbClr val="E6B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7" name="Freeform 89">
                <a:extLst>
                  <a:ext uri="{FF2B5EF4-FFF2-40B4-BE49-F238E27FC236}">
                    <a16:creationId xmlns:a16="http://schemas.microsoft.com/office/drawing/2014/main" id="{D9FDA124-ED7A-4308-BE04-96C81CF80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825"/>
                <a:ext cx="208" cy="57"/>
              </a:xfrm>
              <a:custGeom>
                <a:avLst/>
                <a:gdLst>
                  <a:gd name="T0" fmla="*/ 86 w 90"/>
                  <a:gd name="T1" fmla="*/ 62 h 23"/>
                  <a:gd name="T2" fmla="*/ 619 w 90"/>
                  <a:gd name="T3" fmla="*/ 337 h 23"/>
                  <a:gd name="T4" fmla="*/ 1112 w 90"/>
                  <a:gd name="T5" fmla="*/ 30 h 23"/>
                  <a:gd name="T6" fmla="*/ 839 w 90"/>
                  <a:gd name="T7" fmla="*/ 216 h 23"/>
                  <a:gd name="T8" fmla="*/ 529 w 90"/>
                  <a:gd name="T9" fmla="*/ 245 h 23"/>
                  <a:gd name="T10" fmla="*/ 236 w 90"/>
                  <a:gd name="T11" fmla="*/ 136 h 23"/>
                  <a:gd name="T12" fmla="*/ 134 w 90"/>
                  <a:gd name="T13" fmla="*/ 74 h 23"/>
                  <a:gd name="T14" fmla="*/ 0 w 90"/>
                  <a:gd name="T15" fmla="*/ 0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0" h="23">
                    <a:moveTo>
                      <a:pt x="7" y="4"/>
                    </a:moveTo>
                    <a:cubicBezTo>
                      <a:pt x="22" y="13"/>
                      <a:pt x="32" y="21"/>
                      <a:pt x="50" y="22"/>
                    </a:cubicBezTo>
                    <a:cubicBezTo>
                      <a:pt x="64" y="23"/>
                      <a:pt x="82" y="13"/>
                      <a:pt x="90" y="2"/>
                    </a:cubicBezTo>
                    <a:cubicBezTo>
                      <a:pt x="82" y="5"/>
                      <a:pt x="76" y="11"/>
                      <a:pt x="68" y="14"/>
                    </a:cubicBezTo>
                    <a:cubicBezTo>
                      <a:pt x="60" y="17"/>
                      <a:pt x="52" y="18"/>
                      <a:pt x="43" y="16"/>
                    </a:cubicBezTo>
                    <a:cubicBezTo>
                      <a:pt x="35" y="14"/>
                      <a:pt x="27" y="11"/>
                      <a:pt x="19" y="9"/>
                    </a:cubicBezTo>
                    <a:cubicBezTo>
                      <a:pt x="17" y="8"/>
                      <a:pt x="13" y="6"/>
                      <a:pt x="11" y="5"/>
                    </a:cubicBezTo>
                    <a:cubicBezTo>
                      <a:pt x="6" y="3"/>
                      <a:pt x="4" y="2"/>
                      <a:pt x="0" y="0"/>
                    </a:cubicBezTo>
                  </a:path>
                </a:pathLst>
              </a:custGeom>
              <a:solidFill>
                <a:srgbClr val="F3DB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8" name="Freeform 90">
                <a:extLst>
                  <a:ext uri="{FF2B5EF4-FFF2-40B4-BE49-F238E27FC236}">
                    <a16:creationId xmlns:a16="http://schemas.microsoft.com/office/drawing/2014/main" id="{8A4F33DE-0069-421A-B125-7E427B98E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862"/>
                <a:ext cx="55" cy="18"/>
              </a:xfrm>
              <a:custGeom>
                <a:avLst/>
                <a:gdLst>
                  <a:gd name="T0" fmla="*/ 11 w 24"/>
                  <a:gd name="T1" fmla="*/ 33 h 7"/>
                  <a:gd name="T2" fmla="*/ 289 w 24"/>
                  <a:gd name="T3" fmla="*/ 54 h 7"/>
                  <a:gd name="T4" fmla="*/ 131 w 24"/>
                  <a:gd name="T5" fmla="*/ 54 h 7"/>
                  <a:gd name="T6" fmla="*/ 0 w 24"/>
                  <a:gd name="T7" fmla="*/ 54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7">
                    <a:moveTo>
                      <a:pt x="1" y="2"/>
                    </a:moveTo>
                    <a:cubicBezTo>
                      <a:pt x="7" y="7"/>
                      <a:pt x="18" y="7"/>
                      <a:pt x="24" y="3"/>
                    </a:cubicBezTo>
                    <a:cubicBezTo>
                      <a:pt x="20" y="4"/>
                      <a:pt x="15" y="4"/>
                      <a:pt x="11" y="3"/>
                    </a:cubicBezTo>
                    <a:cubicBezTo>
                      <a:pt x="7" y="2"/>
                      <a:pt x="3" y="0"/>
                      <a:pt x="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9" name="Freeform 91">
                <a:extLst>
                  <a:ext uri="{FF2B5EF4-FFF2-40B4-BE49-F238E27FC236}">
                    <a16:creationId xmlns:a16="http://schemas.microsoft.com/office/drawing/2014/main" id="{A53CD1AD-7230-41DA-923F-E7BA8FB7A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862"/>
                <a:ext cx="17" cy="15"/>
              </a:xfrm>
              <a:custGeom>
                <a:avLst/>
                <a:gdLst>
                  <a:gd name="T0" fmla="*/ 0 w 7"/>
                  <a:gd name="T1" fmla="*/ 33 h 6"/>
                  <a:gd name="T2" fmla="*/ 0 w 7"/>
                  <a:gd name="T3" fmla="*/ 63 h 6"/>
                  <a:gd name="T4" fmla="*/ 29 w 7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0" y="3"/>
                      <a:pt x="0" y="3"/>
                      <a:pt x="0" y="4"/>
                    </a:cubicBezTo>
                    <a:cubicBezTo>
                      <a:pt x="5" y="6"/>
                      <a:pt x="7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0" name="Freeform 92">
                <a:extLst>
                  <a:ext uri="{FF2B5EF4-FFF2-40B4-BE49-F238E27FC236}">
                    <a16:creationId xmlns:a16="http://schemas.microsoft.com/office/drawing/2014/main" id="{B62829B0-4673-4BDE-8036-8E311EAB7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860"/>
                <a:ext cx="7" cy="7"/>
              </a:xfrm>
              <a:custGeom>
                <a:avLst/>
                <a:gdLst>
                  <a:gd name="T0" fmla="*/ 28 w 3"/>
                  <a:gd name="T1" fmla="*/ 0 h 3"/>
                  <a:gd name="T2" fmla="*/ 0 w 3"/>
                  <a:gd name="T3" fmla="*/ 28 h 3"/>
                  <a:gd name="T4" fmla="*/ 37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3"/>
                      <a:pt x="3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1" name="Freeform 93">
                <a:extLst>
                  <a:ext uri="{FF2B5EF4-FFF2-40B4-BE49-F238E27FC236}">
                    <a16:creationId xmlns:a16="http://schemas.microsoft.com/office/drawing/2014/main" id="{4A747101-399B-46D5-9408-D6D45AC0F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850"/>
                <a:ext cx="157" cy="84"/>
              </a:xfrm>
              <a:custGeom>
                <a:avLst/>
                <a:gdLst>
                  <a:gd name="T0" fmla="*/ 0 w 68"/>
                  <a:gd name="T1" fmla="*/ 30 h 34"/>
                  <a:gd name="T2" fmla="*/ 171 w 68"/>
                  <a:gd name="T3" fmla="*/ 153 h 34"/>
                  <a:gd name="T4" fmla="*/ 404 w 68"/>
                  <a:gd name="T5" fmla="*/ 329 h 34"/>
                  <a:gd name="T6" fmla="*/ 836 w 68"/>
                  <a:gd name="T7" fmla="*/ 514 h 34"/>
                  <a:gd name="T8" fmla="*/ 517 w 68"/>
                  <a:gd name="T9" fmla="*/ 269 h 34"/>
                  <a:gd name="T10" fmla="*/ 111 w 68"/>
                  <a:gd name="T11" fmla="*/ 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34">
                    <a:moveTo>
                      <a:pt x="0" y="2"/>
                    </a:moveTo>
                    <a:cubicBezTo>
                      <a:pt x="6" y="3"/>
                      <a:pt x="9" y="7"/>
                      <a:pt x="14" y="10"/>
                    </a:cubicBezTo>
                    <a:cubicBezTo>
                      <a:pt x="20" y="15"/>
                      <a:pt x="27" y="18"/>
                      <a:pt x="33" y="22"/>
                    </a:cubicBezTo>
                    <a:cubicBezTo>
                      <a:pt x="44" y="29"/>
                      <a:pt x="56" y="30"/>
                      <a:pt x="68" y="34"/>
                    </a:cubicBezTo>
                    <a:cubicBezTo>
                      <a:pt x="58" y="32"/>
                      <a:pt x="49" y="24"/>
                      <a:pt x="42" y="18"/>
                    </a:cubicBezTo>
                    <a:cubicBezTo>
                      <a:pt x="33" y="12"/>
                      <a:pt x="20" y="2"/>
                      <a:pt x="9" y="0"/>
                    </a:cubicBezTo>
                  </a:path>
                </a:pathLst>
              </a:custGeom>
              <a:solidFill>
                <a:srgbClr val="9B0B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2" name="Freeform 94">
                <a:extLst>
                  <a:ext uri="{FF2B5EF4-FFF2-40B4-BE49-F238E27FC236}">
                    <a16:creationId xmlns:a16="http://schemas.microsoft.com/office/drawing/2014/main" id="{25016A8C-2A7A-4E74-BF11-A4BB707DF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899"/>
                <a:ext cx="331" cy="72"/>
              </a:xfrm>
              <a:custGeom>
                <a:avLst/>
                <a:gdLst>
                  <a:gd name="T0" fmla="*/ 0 w 143"/>
                  <a:gd name="T1" fmla="*/ 278 h 29"/>
                  <a:gd name="T2" fmla="*/ 718 w 143"/>
                  <a:gd name="T3" fmla="*/ 432 h 29"/>
                  <a:gd name="T4" fmla="*/ 1329 w 143"/>
                  <a:gd name="T5" fmla="*/ 308 h 29"/>
                  <a:gd name="T6" fmla="*/ 1773 w 143"/>
                  <a:gd name="T7" fmla="*/ 0 h 29"/>
                  <a:gd name="T8" fmla="*/ 1227 w 143"/>
                  <a:gd name="T9" fmla="*/ 104 h 29"/>
                  <a:gd name="T10" fmla="*/ 880 w 143"/>
                  <a:gd name="T11" fmla="*/ 228 h 29"/>
                  <a:gd name="T12" fmla="*/ 113 w 143"/>
                  <a:gd name="T13" fmla="*/ 166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29">
                    <a:moveTo>
                      <a:pt x="0" y="18"/>
                    </a:moveTo>
                    <a:cubicBezTo>
                      <a:pt x="25" y="24"/>
                      <a:pt x="32" y="29"/>
                      <a:pt x="58" y="28"/>
                    </a:cubicBezTo>
                    <a:cubicBezTo>
                      <a:pt x="69" y="28"/>
                      <a:pt x="97" y="25"/>
                      <a:pt x="107" y="20"/>
                    </a:cubicBezTo>
                    <a:cubicBezTo>
                      <a:pt x="119" y="15"/>
                      <a:pt x="134" y="9"/>
                      <a:pt x="143" y="0"/>
                    </a:cubicBezTo>
                    <a:cubicBezTo>
                      <a:pt x="128" y="3"/>
                      <a:pt x="113" y="4"/>
                      <a:pt x="99" y="7"/>
                    </a:cubicBezTo>
                    <a:cubicBezTo>
                      <a:pt x="89" y="8"/>
                      <a:pt x="80" y="13"/>
                      <a:pt x="71" y="15"/>
                    </a:cubicBezTo>
                    <a:cubicBezTo>
                      <a:pt x="51" y="21"/>
                      <a:pt x="29" y="14"/>
                      <a:pt x="9" y="11"/>
                    </a:cubicBezTo>
                  </a:path>
                </a:pathLst>
              </a:custGeom>
              <a:solidFill>
                <a:srgbClr val="AE0A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3" name="Freeform 95">
                <a:extLst>
                  <a:ext uri="{FF2B5EF4-FFF2-40B4-BE49-F238E27FC236}">
                    <a16:creationId xmlns:a16="http://schemas.microsoft.com/office/drawing/2014/main" id="{C94DE780-4ED6-4378-9430-67873FE0C6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23" y="759"/>
                <a:ext cx="1338" cy="602"/>
              </a:xfrm>
              <a:custGeom>
                <a:avLst/>
                <a:gdLst>
                  <a:gd name="T0" fmla="*/ 1153 w 578"/>
                  <a:gd name="T1" fmla="*/ 0 h 244"/>
                  <a:gd name="T2" fmla="*/ 150 w 578"/>
                  <a:gd name="T3" fmla="*/ 2568 h 244"/>
                  <a:gd name="T4" fmla="*/ 208 w 578"/>
                  <a:gd name="T5" fmla="*/ 3481 h 244"/>
                  <a:gd name="T6" fmla="*/ 208 w 578"/>
                  <a:gd name="T7" fmla="*/ 3032 h 244"/>
                  <a:gd name="T8" fmla="*/ 632 w 578"/>
                  <a:gd name="T9" fmla="*/ 1845 h 244"/>
                  <a:gd name="T10" fmla="*/ 1153 w 578"/>
                  <a:gd name="T11" fmla="*/ 0 h 244"/>
                  <a:gd name="T12" fmla="*/ 6549 w 578"/>
                  <a:gd name="T13" fmla="*/ 1845 h 244"/>
                  <a:gd name="T14" fmla="*/ 6961 w 578"/>
                  <a:gd name="T15" fmla="*/ 3032 h 244"/>
                  <a:gd name="T16" fmla="*/ 6961 w 578"/>
                  <a:gd name="T17" fmla="*/ 3481 h 244"/>
                  <a:gd name="T18" fmla="*/ 7019 w 578"/>
                  <a:gd name="T19" fmla="*/ 2568 h 244"/>
                  <a:gd name="T20" fmla="*/ 6019 w 578"/>
                  <a:gd name="T21" fmla="*/ 0 h 244"/>
                  <a:gd name="T22" fmla="*/ 6549 w 578"/>
                  <a:gd name="T23" fmla="*/ 1845 h 244"/>
                  <a:gd name="T24" fmla="*/ 245 w 578"/>
                  <a:gd name="T25" fmla="*/ 3651 h 244"/>
                  <a:gd name="T26" fmla="*/ 262 w 578"/>
                  <a:gd name="T27" fmla="*/ 3664 h 244"/>
                  <a:gd name="T28" fmla="*/ 236 w 578"/>
                  <a:gd name="T29" fmla="*/ 3592 h 244"/>
                  <a:gd name="T30" fmla="*/ 245 w 578"/>
                  <a:gd name="T31" fmla="*/ 3651 h 24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78" h="244">
                    <a:moveTo>
                      <a:pt x="93" y="0"/>
                    </a:moveTo>
                    <a:cubicBezTo>
                      <a:pt x="78" y="46"/>
                      <a:pt x="26" y="137"/>
                      <a:pt x="12" y="171"/>
                    </a:cubicBezTo>
                    <a:cubicBezTo>
                      <a:pt x="0" y="199"/>
                      <a:pt x="12" y="215"/>
                      <a:pt x="17" y="232"/>
                    </a:cubicBezTo>
                    <a:cubicBezTo>
                      <a:pt x="15" y="222"/>
                      <a:pt x="15" y="212"/>
                      <a:pt x="17" y="202"/>
                    </a:cubicBezTo>
                    <a:cubicBezTo>
                      <a:pt x="23" y="177"/>
                      <a:pt x="42" y="147"/>
                      <a:pt x="51" y="123"/>
                    </a:cubicBezTo>
                    <a:cubicBezTo>
                      <a:pt x="65" y="83"/>
                      <a:pt x="96" y="15"/>
                      <a:pt x="93" y="0"/>
                    </a:cubicBezTo>
                    <a:close/>
                    <a:moveTo>
                      <a:pt x="528" y="123"/>
                    </a:moveTo>
                    <a:cubicBezTo>
                      <a:pt x="536" y="147"/>
                      <a:pt x="555" y="177"/>
                      <a:pt x="561" y="202"/>
                    </a:cubicBezTo>
                    <a:cubicBezTo>
                      <a:pt x="563" y="212"/>
                      <a:pt x="563" y="222"/>
                      <a:pt x="561" y="232"/>
                    </a:cubicBezTo>
                    <a:cubicBezTo>
                      <a:pt x="566" y="215"/>
                      <a:pt x="578" y="199"/>
                      <a:pt x="566" y="171"/>
                    </a:cubicBezTo>
                    <a:cubicBezTo>
                      <a:pt x="552" y="137"/>
                      <a:pt x="501" y="46"/>
                      <a:pt x="485" y="0"/>
                    </a:cubicBezTo>
                    <a:cubicBezTo>
                      <a:pt x="482" y="15"/>
                      <a:pt x="513" y="83"/>
                      <a:pt x="528" y="123"/>
                    </a:cubicBezTo>
                    <a:close/>
                    <a:moveTo>
                      <a:pt x="20" y="243"/>
                    </a:moveTo>
                    <a:cubicBezTo>
                      <a:pt x="21" y="243"/>
                      <a:pt x="21" y="244"/>
                      <a:pt x="21" y="244"/>
                    </a:cubicBezTo>
                    <a:cubicBezTo>
                      <a:pt x="21" y="242"/>
                      <a:pt x="20" y="241"/>
                      <a:pt x="19" y="239"/>
                    </a:cubicBezTo>
                    <a:cubicBezTo>
                      <a:pt x="20" y="240"/>
                      <a:pt x="20" y="242"/>
                      <a:pt x="20" y="243"/>
                    </a:cubicBezTo>
                    <a:close/>
                  </a:path>
                </a:pathLst>
              </a:custGeom>
              <a:solidFill>
                <a:srgbClr val="DA6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4" name="Freeform 96">
                <a:extLst>
                  <a:ext uri="{FF2B5EF4-FFF2-40B4-BE49-F238E27FC236}">
                    <a16:creationId xmlns:a16="http://schemas.microsoft.com/office/drawing/2014/main" id="{2E3CD617-84E6-4883-89D4-5A5985697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127"/>
                <a:ext cx="176" cy="202"/>
              </a:xfrm>
              <a:custGeom>
                <a:avLst/>
                <a:gdLst>
                  <a:gd name="T0" fmla="*/ 12 w 76"/>
                  <a:gd name="T1" fmla="*/ 899 h 82"/>
                  <a:gd name="T2" fmla="*/ 74 w 76"/>
                  <a:gd name="T3" fmla="*/ 1165 h 82"/>
                  <a:gd name="T4" fmla="*/ 151 w 76"/>
                  <a:gd name="T5" fmla="*/ 1214 h 82"/>
                  <a:gd name="T6" fmla="*/ 301 w 76"/>
                  <a:gd name="T7" fmla="*/ 1074 h 82"/>
                  <a:gd name="T8" fmla="*/ 482 w 76"/>
                  <a:gd name="T9" fmla="*/ 850 h 82"/>
                  <a:gd name="T10" fmla="*/ 945 w 76"/>
                  <a:gd name="T11" fmla="*/ 0 h 82"/>
                  <a:gd name="T12" fmla="*/ 718 w 76"/>
                  <a:gd name="T13" fmla="*/ 389 h 82"/>
                  <a:gd name="T14" fmla="*/ 387 w 76"/>
                  <a:gd name="T15" fmla="*/ 705 h 82"/>
                  <a:gd name="T16" fmla="*/ 273 w 76"/>
                  <a:gd name="T17" fmla="*/ 207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82">
                    <a:moveTo>
                      <a:pt x="1" y="60"/>
                    </a:moveTo>
                    <a:cubicBezTo>
                      <a:pt x="0" y="63"/>
                      <a:pt x="4" y="74"/>
                      <a:pt x="6" y="78"/>
                    </a:cubicBezTo>
                    <a:cubicBezTo>
                      <a:pt x="8" y="81"/>
                      <a:pt x="9" y="82"/>
                      <a:pt x="12" y="81"/>
                    </a:cubicBezTo>
                    <a:cubicBezTo>
                      <a:pt x="16" y="79"/>
                      <a:pt x="20" y="74"/>
                      <a:pt x="24" y="72"/>
                    </a:cubicBezTo>
                    <a:cubicBezTo>
                      <a:pt x="29" y="71"/>
                      <a:pt x="36" y="61"/>
                      <a:pt x="39" y="57"/>
                    </a:cubicBezTo>
                    <a:cubicBezTo>
                      <a:pt x="57" y="42"/>
                      <a:pt x="65" y="20"/>
                      <a:pt x="76" y="0"/>
                    </a:cubicBezTo>
                    <a:cubicBezTo>
                      <a:pt x="70" y="8"/>
                      <a:pt x="65" y="18"/>
                      <a:pt x="58" y="26"/>
                    </a:cubicBezTo>
                    <a:cubicBezTo>
                      <a:pt x="52" y="32"/>
                      <a:pt x="40" y="45"/>
                      <a:pt x="31" y="47"/>
                    </a:cubicBezTo>
                    <a:cubicBezTo>
                      <a:pt x="11" y="52"/>
                      <a:pt x="15" y="26"/>
                      <a:pt x="22" y="14"/>
                    </a:cubicBezTo>
                  </a:path>
                </a:pathLst>
              </a:custGeom>
              <a:solidFill>
                <a:srgbClr val="DA6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5" name="Freeform 97">
                <a:extLst>
                  <a:ext uri="{FF2B5EF4-FFF2-40B4-BE49-F238E27FC236}">
                    <a16:creationId xmlns:a16="http://schemas.microsoft.com/office/drawing/2014/main" id="{24C8B57D-FC30-4BAF-84CF-89E19FD85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137"/>
                <a:ext cx="169" cy="202"/>
              </a:xfrm>
              <a:custGeom>
                <a:avLst/>
                <a:gdLst>
                  <a:gd name="T0" fmla="*/ 28 w 73"/>
                  <a:gd name="T1" fmla="*/ 1227 h 82"/>
                  <a:gd name="T2" fmla="*/ 537 w 73"/>
                  <a:gd name="T3" fmla="*/ 746 h 82"/>
                  <a:gd name="T4" fmla="*/ 905 w 73"/>
                  <a:gd name="T5" fmla="*/ 0 h 82"/>
                  <a:gd name="T6" fmla="*/ 521 w 73"/>
                  <a:gd name="T7" fmla="*/ 626 h 82"/>
                  <a:gd name="T8" fmla="*/ 0 w 73"/>
                  <a:gd name="T9" fmla="*/ 1214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3" h="82">
                    <a:moveTo>
                      <a:pt x="2" y="82"/>
                    </a:moveTo>
                    <a:cubicBezTo>
                      <a:pt x="17" y="77"/>
                      <a:pt x="34" y="62"/>
                      <a:pt x="43" y="50"/>
                    </a:cubicBezTo>
                    <a:cubicBezTo>
                      <a:pt x="51" y="39"/>
                      <a:pt x="67" y="14"/>
                      <a:pt x="73" y="0"/>
                    </a:cubicBezTo>
                    <a:cubicBezTo>
                      <a:pt x="63" y="11"/>
                      <a:pt x="51" y="29"/>
                      <a:pt x="42" y="42"/>
                    </a:cubicBezTo>
                    <a:cubicBezTo>
                      <a:pt x="34" y="52"/>
                      <a:pt x="13" y="78"/>
                      <a:pt x="0" y="81"/>
                    </a:cubicBezTo>
                  </a:path>
                </a:pathLst>
              </a:custGeom>
              <a:solidFill>
                <a:srgbClr val="EBB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6" name="Freeform 98">
                <a:extLst>
                  <a:ext uri="{FF2B5EF4-FFF2-40B4-BE49-F238E27FC236}">
                    <a16:creationId xmlns:a16="http://schemas.microsoft.com/office/drawing/2014/main" id="{BDE9FCBE-5EE8-4986-BE73-8ABB1410C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0" y="1248"/>
                <a:ext cx="23" cy="34"/>
              </a:xfrm>
              <a:custGeom>
                <a:avLst/>
                <a:gdLst>
                  <a:gd name="T0" fmla="*/ 28 w 10"/>
                  <a:gd name="T1" fmla="*/ 112 h 14"/>
                  <a:gd name="T2" fmla="*/ 94 w 10"/>
                  <a:gd name="T3" fmla="*/ 112 h 14"/>
                  <a:gd name="T4" fmla="*/ 64 w 10"/>
                  <a:gd name="T5" fmla="*/ 5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2" y="8"/>
                    </a:moveTo>
                    <a:cubicBezTo>
                      <a:pt x="0" y="14"/>
                      <a:pt x="6" y="11"/>
                      <a:pt x="8" y="8"/>
                    </a:cubicBezTo>
                    <a:cubicBezTo>
                      <a:pt x="9" y="5"/>
                      <a:pt x="10" y="0"/>
                      <a:pt x="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7" name="Freeform 99">
                <a:extLst>
                  <a:ext uri="{FF2B5EF4-FFF2-40B4-BE49-F238E27FC236}">
                    <a16:creationId xmlns:a16="http://schemas.microsoft.com/office/drawing/2014/main" id="{93710F6F-46D6-4A23-8276-557232373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240"/>
                <a:ext cx="19" cy="13"/>
              </a:xfrm>
              <a:custGeom>
                <a:avLst/>
                <a:gdLst>
                  <a:gd name="T0" fmla="*/ 29 w 8"/>
                  <a:gd name="T1" fmla="*/ 0 h 5"/>
                  <a:gd name="T2" fmla="*/ 12 w 8"/>
                  <a:gd name="T3" fmla="*/ 68 h 5"/>
                  <a:gd name="T4" fmla="*/ 69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2" y="0"/>
                    </a:moveTo>
                    <a:cubicBezTo>
                      <a:pt x="1" y="2"/>
                      <a:pt x="0" y="3"/>
                      <a:pt x="1" y="4"/>
                    </a:cubicBezTo>
                    <a:cubicBezTo>
                      <a:pt x="4" y="5"/>
                      <a:pt x="8" y="2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8" name="Freeform 100">
                <a:extLst>
                  <a:ext uri="{FF2B5EF4-FFF2-40B4-BE49-F238E27FC236}">
                    <a16:creationId xmlns:a16="http://schemas.microsoft.com/office/drawing/2014/main" id="{5AC3B678-3615-4F8D-B4C3-9D0659966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4" y="1282"/>
                <a:ext cx="14" cy="15"/>
              </a:xfrm>
              <a:custGeom>
                <a:avLst/>
                <a:gdLst>
                  <a:gd name="T0" fmla="*/ 65 w 6"/>
                  <a:gd name="T1" fmla="*/ 0 h 6"/>
                  <a:gd name="T2" fmla="*/ 77 w 6"/>
                  <a:gd name="T3" fmla="*/ 3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0" y="5"/>
                      <a:pt x="6" y="6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9" name="Freeform 101">
                <a:extLst>
                  <a:ext uri="{FF2B5EF4-FFF2-40B4-BE49-F238E27FC236}">
                    <a16:creationId xmlns:a16="http://schemas.microsoft.com/office/drawing/2014/main" id="{1CA7BA25-59BF-462A-86A2-7F947B404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971"/>
                <a:ext cx="113" cy="371"/>
              </a:xfrm>
              <a:custGeom>
                <a:avLst/>
                <a:gdLst>
                  <a:gd name="T0" fmla="*/ 602 w 49"/>
                  <a:gd name="T1" fmla="*/ 0 h 150"/>
                  <a:gd name="T2" fmla="*/ 367 w 49"/>
                  <a:gd name="T3" fmla="*/ 680 h 150"/>
                  <a:gd name="T4" fmla="*/ 150 w 49"/>
                  <a:gd name="T5" fmla="*/ 1365 h 150"/>
                  <a:gd name="T6" fmla="*/ 159 w 49"/>
                  <a:gd name="T7" fmla="*/ 2271 h 150"/>
                  <a:gd name="T8" fmla="*/ 65 w 49"/>
                  <a:gd name="T9" fmla="*/ 1981 h 150"/>
                  <a:gd name="T10" fmla="*/ 12 w 49"/>
                  <a:gd name="T11" fmla="*/ 1573 h 150"/>
                  <a:gd name="T12" fmla="*/ 309 w 49"/>
                  <a:gd name="T13" fmla="*/ 680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9" h="150">
                    <a:moveTo>
                      <a:pt x="49" y="0"/>
                    </a:moveTo>
                    <a:cubicBezTo>
                      <a:pt x="45" y="13"/>
                      <a:pt x="38" y="29"/>
                      <a:pt x="30" y="45"/>
                    </a:cubicBezTo>
                    <a:cubicBezTo>
                      <a:pt x="23" y="60"/>
                      <a:pt x="17" y="75"/>
                      <a:pt x="12" y="90"/>
                    </a:cubicBezTo>
                    <a:cubicBezTo>
                      <a:pt x="6" y="112"/>
                      <a:pt x="9" y="128"/>
                      <a:pt x="13" y="150"/>
                    </a:cubicBezTo>
                    <a:cubicBezTo>
                      <a:pt x="12" y="144"/>
                      <a:pt x="7" y="137"/>
                      <a:pt x="5" y="131"/>
                    </a:cubicBezTo>
                    <a:cubicBezTo>
                      <a:pt x="2" y="123"/>
                      <a:pt x="0" y="113"/>
                      <a:pt x="1" y="104"/>
                    </a:cubicBezTo>
                    <a:cubicBezTo>
                      <a:pt x="2" y="82"/>
                      <a:pt x="16" y="64"/>
                      <a:pt x="25" y="45"/>
                    </a:cubicBezTo>
                  </a:path>
                </a:pathLst>
              </a:custGeom>
              <a:solidFill>
                <a:srgbClr val="C53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0" name="Freeform 102">
                <a:extLst>
                  <a:ext uri="{FF2B5EF4-FFF2-40B4-BE49-F238E27FC236}">
                    <a16:creationId xmlns:a16="http://schemas.microsoft.com/office/drawing/2014/main" id="{DABA42CC-661F-4A49-B88D-C9088825A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127"/>
                <a:ext cx="174" cy="202"/>
              </a:xfrm>
              <a:custGeom>
                <a:avLst/>
                <a:gdLst>
                  <a:gd name="T0" fmla="*/ 937 w 75"/>
                  <a:gd name="T1" fmla="*/ 899 h 82"/>
                  <a:gd name="T2" fmla="*/ 872 w 75"/>
                  <a:gd name="T3" fmla="*/ 1165 h 82"/>
                  <a:gd name="T4" fmla="*/ 786 w 75"/>
                  <a:gd name="T5" fmla="*/ 1214 h 82"/>
                  <a:gd name="T6" fmla="*/ 636 w 75"/>
                  <a:gd name="T7" fmla="*/ 1074 h 82"/>
                  <a:gd name="T8" fmla="*/ 452 w 75"/>
                  <a:gd name="T9" fmla="*/ 850 h 82"/>
                  <a:gd name="T10" fmla="*/ 0 w 75"/>
                  <a:gd name="T11" fmla="*/ 0 h 82"/>
                  <a:gd name="T12" fmla="*/ 225 w 75"/>
                  <a:gd name="T13" fmla="*/ 389 h 82"/>
                  <a:gd name="T14" fmla="*/ 550 w 75"/>
                  <a:gd name="T15" fmla="*/ 705 h 82"/>
                  <a:gd name="T16" fmla="*/ 661 w 75"/>
                  <a:gd name="T17" fmla="*/ 207 h 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5" h="82">
                    <a:moveTo>
                      <a:pt x="75" y="60"/>
                    </a:moveTo>
                    <a:cubicBezTo>
                      <a:pt x="75" y="63"/>
                      <a:pt x="71" y="74"/>
                      <a:pt x="70" y="78"/>
                    </a:cubicBezTo>
                    <a:cubicBezTo>
                      <a:pt x="68" y="81"/>
                      <a:pt x="67" y="82"/>
                      <a:pt x="63" y="81"/>
                    </a:cubicBezTo>
                    <a:cubicBezTo>
                      <a:pt x="59" y="79"/>
                      <a:pt x="55" y="74"/>
                      <a:pt x="51" y="72"/>
                    </a:cubicBezTo>
                    <a:cubicBezTo>
                      <a:pt x="47" y="71"/>
                      <a:pt x="40" y="61"/>
                      <a:pt x="36" y="57"/>
                    </a:cubicBezTo>
                    <a:cubicBezTo>
                      <a:pt x="18" y="42"/>
                      <a:pt x="11" y="20"/>
                      <a:pt x="0" y="0"/>
                    </a:cubicBezTo>
                    <a:cubicBezTo>
                      <a:pt x="6" y="8"/>
                      <a:pt x="11" y="18"/>
                      <a:pt x="18" y="26"/>
                    </a:cubicBezTo>
                    <a:cubicBezTo>
                      <a:pt x="24" y="32"/>
                      <a:pt x="36" y="45"/>
                      <a:pt x="44" y="47"/>
                    </a:cubicBezTo>
                    <a:cubicBezTo>
                      <a:pt x="64" y="52"/>
                      <a:pt x="60" y="26"/>
                      <a:pt x="53" y="14"/>
                    </a:cubicBezTo>
                  </a:path>
                </a:pathLst>
              </a:custGeom>
              <a:solidFill>
                <a:srgbClr val="DA6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1" name="Freeform 103">
                <a:extLst>
                  <a:ext uri="{FF2B5EF4-FFF2-40B4-BE49-F238E27FC236}">
                    <a16:creationId xmlns:a16="http://schemas.microsoft.com/office/drawing/2014/main" id="{268D52E7-DB5B-4C0A-8EE7-756DD4CE2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1137"/>
                <a:ext cx="167" cy="202"/>
              </a:xfrm>
              <a:custGeom>
                <a:avLst/>
                <a:gdLst>
                  <a:gd name="T0" fmla="*/ 888 w 72"/>
                  <a:gd name="T1" fmla="*/ 1227 h 82"/>
                  <a:gd name="T2" fmla="*/ 360 w 72"/>
                  <a:gd name="T3" fmla="*/ 746 h 82"/>
                  <a:gd name="T4" fmla="*/ 0 w 72"/>
                  <a:gd name="T5" fmla="*/ 0 h 82"/>
                  <a:gd name="T6" fmla="*/ 387 w 72"/>
                  <a:gd name="T7" fmla="*/ 626 h 82"/>
                  <a:gd name="T8" fmla="*/ 898 w 72"/>
                  <a:gd name="T9" fmla="*/ 1214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2" h="82">
                    <a:moveTo>
                      <a:pt x="71" y="82"/>
                    </a:moveTo>
                    <a:cubicBezTo>
                      <a:pt x="56" y="77"/>
                      <a:pt x="38" y="62"/>
                      <a:pt x="29" y="50"/>
                    </a:cubicBezTo>
                    <a:cubicBezTo>
                      <a:pt x="21" y="39"/>
                      <a:pt x="5" y="14"/>
                      <a:pt x="0" y="0"/>
                    </a:cubicBezTo>
                    <a:cubicBezTo>
                      <a:pt x="10" y="11"/>
                      <a:pt x="22" y="29"/>
                      <a:pt x="31" y="42"/>
                    </a:cubicBezTo>
                    <a:cubicBezTo>
                      <a:pt x="38" y="52"/>
                      <a:pt x="60" y="78"/>
                      <a:pt x="72" y="81"/>
                    </a:cubicBezTo>
                  </a:path>
                </a:pathLst>
              </a:custGeom>
              <a:solidFill>
                <a:srgbClr val="EBB6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2" name="Freeform 104">
                <a:extLst>
                  <a:ext uri="{FF2B5EF4-FFF2-40B4-BE49-F238E27FC236}">
                    <a16:creationId xmlns:a16="http://schemas.microsoft.com/office/drawing/2014/main" id="{26C4BF19-40FD-4F57-BC7E-1BC62A3F7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1248"/>
                <a:ext cx="23" cy="34"/>
              </a:xfrm>
              <a:custGeom>
                <a:avLst/>
                <a:gdLst>
                  <a:gd name="T0" fmla="*/ 85 w 10"/>
                  <a:gd name="T1" fmla="*/ 112 h 14"/>
                  <a:gd name="T2" fmla="*/ 28 w 10"/>
                  <a:gd name="T3" fmla="*/ 112 h 14"/>
                  <a:gd name="T4" fmla="*/ 48 w 10"/>
                  <a:gd name="T5" fmla="*/ 58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7" y="8"/>
                    </a:moveTo>
                    <a:cubicBezTo>
                      <a:pt x="10" y="14"/>
                      <a:pt x="4" y="11"/>
                      <a:pt x="2" y="8"/>
                    </a:cubicBezTo>
                    <a:cubicBezTo>
                      <a:pt x="0" y="5"/>
                      <a:pt x="0" y="0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3" name="Freeform 105">
                <a:extLst>
                  <a:ext uri="{FF2B5EF4-FFF2-40B4-BE49-F238E27FC236}">
                    <a16:creationId xmlns:a16="http://schemas.microsoft.com/office/drawing/2014/main" id="{9FC80D14-0FF8-4389-9FDE-30A3423D1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" y="1240"/>
                <a:ext cx="17" cy="13"/>
              </a:xfrm>
              <a:custGeom>
                <a:avLst/>
                <a:gdLst>
                  <a:gd name="T0" fmla="*/ 87 w 7"/>
                  <a:gd name="T1" fmla="*/ 0 h 5"/>
                  <a:gd name="T2" fmla="*/ 100 w 7"/>
                  <a:gd name="T3" fmla="*/ 68 h 5"/>
                  <a:gd name="T4" fmla="*/ 41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7" y="2"/>
                      <a:pt x="7" y="3"/>
                      <a:pt x="7" y="4"/>
                    </a:cubicBezTo>
                    <a:cubicBezTo>
                      <a:pt x="4" y="5"/>
                      <a:pt x="0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4" name="Freeform 106">
                <a:extLst>
                  <a:ext uri="{FF2B5EF4-FFF2-40B4-BE49-F238E27FC236}">
                    <a16:creationId xmlns:a16="http://schemas.microsoft.com/office/drawing/2014/main" id="{EB9731F7-BAB8-4887-A8C8-BB3B66055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1282"/>
                <a:ext cx="16" cy="15"/>
              </a:xfrm>
              <a:custGeom>
                <a:avLst/>
                <a:gdLst>
                  <a:gd name="T0" fmla="*/ 11 w 7"/>
                  <a:gd name="T1" fmla="*/ 0 h 6"/>
                  <a:gd name="T2" fmla="*/ 0 w 7"/>
                  <a:gd name="T3" fmla="*/ 3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7" y="5"/>
                      <a:pt x="1" y="6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5" name="Freeform 107">
                <a:extLst>
                  <a:ext uri="{FF2B5EF4-FFF2-40B4-BE49-F238E27FC236}">
                    <a16:creationId xmlns:a16="http://schemas.microsoft.com/office/drawing/2014/main" id="{B71EA6F9-0560-4C30-9630-4B8A76838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971"/>
                <a:ext cx="116" cy="371"/>
              </a:xfrm>
              <a:custGeom>
                <a:avLst/>
                <a:gdLst>
                  <a:gd name="T0" fmla="*/ 0 w 50"/>
                  <a:gd name="T1" fmla="*/ 0 h 150"/>
                  <a:gd name="T2" fmla="*/ 248 w 50"/>
                  <a:gd name="T3" fmla="*/ 680 h 150"/>
                  <a:gd name="T4" fmla="*/ 464 w 50"/>
                  <a:gd name="T5" fmla="*/ 1365 h 150"/>
                  <a:gd name="T6" fmla="*/ 464 w 50"/>
                  <a:gd name="T7" fmla="*/ 2271 h 150"/>
                  <a:gd name="T8" fmla="*/ 559 w 50"/>
                  <a:gd name="T9" fmla="*/ 1981 h 150"/>
                  <a:gd name="T10" fmla="*/ 612 w 50"/>
                  <a:gd name="T11" fmla="*/ 1573 h 150"/>
                  <a:gd name="T12" fmla="*/ 302 w 50"/>
                  <a:gd name="T13" fmla="*/ 680 h 1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0" h="150">
                    <a:moveTo>
                      <a:pt x="0" y="0"/>
                    </a:moveTo>
                    <a:cubicBezTo>
                      <a:pt x="5" y="13"/>
                      <a:pt x="12" y="29"/>
                      <a:pt x="20" y="45"/>
                    </a:cubicBezTo>
                    <a:cubicBezTo>
                      <a:pt x="27" y="60"/>
                      <a:pt x="32" y="75"/>
                      <a:pt x="37" y="90"/>
                    </a:cubicBezTo>
                    <a:cubicBezTo>
                      <a:pt x="44" y="112"/>
                      <a:pt x="41" y="128"/>
                      <a:pt x="37" y="150"/>
                    </a:cubicBezTo>
                    <a:cubicBezTo>
                      <a:pt x="38" y="144"/>
                      <a:pt x="43" y="137"/>
                      <a:pt x="45" y="131"/>
                    </a:cubicBezTo>
                    <a:cubicBezTo>
                      <a:pt x="48" y="123"/>
                      <a:pt x="50" y="113"/>
                      <a:pt x="49" y="104"/>
                    </a:cubicBezTo>
                    <a:cubicBezTo>
                      <a:pt x="47" y="82"/>
                      <a:pt x="34" y="64"/>
                      <a:pt x="24" y="45"/>
                    </a:cubicBezTo>
                  </a:path>
                </a:pathLst>
              </a:custGeom>
              <a:solidFill>
                <a:srgbClr val="C53A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6" name="Freeform 108">
                <a:extLst>
                  <a:ext uri="{FF2B5EF4-FFF2-40B4-BE49-F238E27FC236}">
                    <a16:creationId xmlns:a16="http://schemas.microsoft.com/office/drawing/2014/main" id="{AB49BCAD-B977-4CE1-9D04-810961265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7" y="808"/>
                <a:ext cx="171" cy="351"/>
              </a:xfrm>
              <a:custGeom>
                <a:avLst/>
                <a:gdLst>
                  <a:gd name="T0" fmla="*/ 913 w 74"/>
                  <a:gd name="T1" fmla="*/ 0 h 142"/>
                  <a:gd name="T2" fmla="*/ 0 w 74"/>
                  <a:gd name="T3" fmla="*/ 2146 h 14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4" h="142">
                    <a:moveTo>
                      <a:pt x="74" y="0"/>
                    </a:moveTo>
                    <a:cubicBezTo>
                      <a:pt x="70" y="20"/>
                      <a:pt x="32" y="104"/>
                      <a:pt x="0" y="142"/>
                    </a:cubicBezTo>
                  </a:path>
                </a:pathLst>
              </a:custGeom>
              <a:solidFill>
                <a:srgbClr val="FD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7" name="Freeform 109">
                <a:extLst>
                  <a:ext uri="{FF2B5EF4-FFF2-40B4-BE49-F238E27FC236}">
                    <a16:creationId xmlns:a16="http://schemas.microsoft.com/office/drawing/2014/main" id="{40CFC391-F1A5-47FE-8058-B17151D0D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1426"/>
                <a:ext cx="107" cy="318"/>
              </a:xfrm>
              <a:custGeom>
                <a:avLst/>
                <a:gdLst>
                  <a:gd name="T0" fmla="*/ 579 w 46"/>
                  <a:gd name="T1" fmla="*/ 0 h 129"/>
                  <a:gd name="T2" fmla="*/ 254 w 46"/>
                  <a:gd name="T3" fmla="*/ 675 h 129"/>
                  <a:gd name="T4" fmla="*/ 49 w 46"/>
                  <a:gd name="T5" fmla="*/ 1933 h 129"/>
                  <a:gd name="T6" fmla="*/ 200 w 46"/>
                  <a:gd name="T7" fmla="*/ 461 h 129"/>
                  <a:gd name="T8" fmla="*/ 579 w 46"/>
                  <a:gd name="T9" fmla="*/ 0 h 1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129">
                    <a:moveTo>
                      <a:pt x="46" y="0"/>
                    </a:moveTo>
                    <a:cubicBezTo>
                      <a:pt x="33" y="8"/>
                      <a:pt x="30" y="13"/>
                      <a:pt x="20" y="45"/>
                    </a:cubicBezTo>
                    <a:cubicBezTo>
                      <a:pt x="9" y="77"/>
                      <a:pt x="2" y="105"/>
                      <a:pt x="4" y="129"/>
                    </a:cubicBezTo>
                    <a:cubicBezTo>
                      <a:pt x="0" y="101"/>
                      <a:pt x="6" y="59"/>
                      <a:pt x="16" y="31"/>
                    </a:cubicBezTo>
                    <a:cubicBezTo>
                      <a:pt x="25" y="3"/>
                      <a:pt x="36" y="1"/>
                      <a:pt x="46" y="0"/>
                    </a:cubicBezTo>
                    <a:close/>
                  </a:path>
                </a:pathLst>
              </a:custGeom>
              <a:solidFill>
                <a:srgbClr val="FD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8" name="Freeform 110">
                <a:extLst>
                  <a:ext uri="{FF2B5EF4-FFF2-40B4-BE49-F238E27FC236}">
                    <a16:creationId xmlns:a16="http://schemas.microsoft.com/office/drawing/2014/main" id="{7BF2EA4E-17D0-4418-8EFC-E12BA2D80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411"/>
                <a:ext cx="146" cy="321"/>
              </a:xfrm>
              <a:custGeom>
                <a:avLst/>
                <a:gdLst>
                  <a:gd name="T0" fmla="*/ 0 w 63"/>
                  <a:gd name="T1" fmla="*/ 62 h 130"/>
                  <a:gd name="T2" fmla="*/ 408 w 63"/>
                  <a:gd name="T3" fmla="*/ 420 h 130"/>
                  <a:gd name="T4" fmla="*/ 709 w 63"/>
                  <a:gd name="T5" fmla="*/ 1958 h 130"/>
                  <a:gd name="T6" fmla="*/ 424 w 63"/>
                  <a:gd name="T7" fmla="*/ 244 h 130"/>
                  <a:gd name="T8" fmla="*/ 0 w 63"/>
                  <a:gd name="T9" fmla="*/ 62 h 1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3" h="130">
                    <a:moveTo>
                      <a:pt x="0" y="4"/>
                    </a:moveTo>
                    <a:cubicBezTo>
                      <a:pt x="17" y="6"/>
                      <a:pt x="23" y="4"/>
                      <a:pt x="33" y="28"/>
                    </a:cubicBezTo>
                    <a:cubicBezTo>
                      <a:pt x="42" y="52"/>
                      <a:pt x="58" y="100"/>
                      <a:pt x="57" y="130"/>
                    </a:cubicBezTo>
                    <a:cubicBezTo>
                      <a:pt x="63" y="94"/>
                      <a:pt x="42" y="31"/>
                      <a:pt x="34" y="16"/>
                    </a:cubicBezTo>
                    <a:cubicBezTo>
                      <a:pt x="26" y="0"/>
                      <a:pt x="11" y="0"/>
                      <a:pt x="0" y="4"/>
                    </a:cubicBezTo>
                    <a:close/>
                  </a:path>
                </a:pathLst>
              </a:custGeom>
              <a:solidFill>
                <a:srgbClr val="FD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9" name="Freeform 111">
                <a:extLst>
                  <a:ext uri="{FF2B5EF4-FFF2-40B4-BE49-F238E27FC236}">
                    <a16:creationId xmlns:a16="http://schemas.microsoft.com/office/drawing/2014/main" id="{F98F7800-D287-4A5C-A81A-BB5B993FF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801"/>
                <a:ext cx="174" cy="358"/>
              </a:xfrm>
              <a:custGeom>
                <a:avLst/>
                <a:gdLst>
                  <a:gd name="T0" fmla="*/ 0 w 75"/>
                  <a:gd name="T1" fmla="*/ 0 h 145"/>
                  <a:gd name="T2" fmla="*/ 937 w 75"/>
                  <a:gd name="T3" fmla="*/ 2183 h 1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5" h="145">
                    <a:moveTo>
                      <a:pt x="0" y="0"/>
                    </a:moveTo>
                    <a:cubicBezTo>
                      <a:pt x="7" y="20"/>
                      <a:pt x="56" y="125"/>
                      <a:pt x="75" y="145"/>
                    </a:cubicBezTo>
                  </a:path>
                </a:pathLst>
              </a:custGeom>
              <a:solidFill>
                <a:srgbClr val="FDF5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0" name="Freeform 112">
                <a:extLst>
                  <a:ext uri="{FF2B5EF4-FFF2-40B4-BE49-F238E27FC236}">
                    <a16:creationId xmlns:a16="http://schemas.microsoft.com/office/drawing/2014/main" id="{152F7115-1926-4025-A419-9D2EC12C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727"/>
                <a:ext cx="554" cy="106"/>
              </a:xfrm>
              <a:custGeom>
                <a:avLst/>
                <a:gdLst>
                  <a:gd name="T0" fmla="*/ 2976 w 239"/>
                  <a:gd name="T1" fmla="*/ 328 h 43"/>
                  <a:gd name="T2" fmla="*/ 1484 w 239"/>
                  <a:gd name="T3" fmla="*/ 643 h 43"/>
                  <a:gd name="T4" fmla="*/ 0 w 239"/>
                  <a:gd name="T5" fmla="*/ 328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9" h="43">
                    <a:moveTo>
                      <a:pt x="239" y="22"/>
                    </a:moveTo>
                    <a:cubicBezTo>
                      <a:pt x="190" y="0"/>
                      <a:pt x="158" y="43"/>
                      <a:pt x="119" y="43"/>
                    </a:cubicBezTo>
                    <a:cubicBezTo>
                      <a:pt x="80" y="43"/>
                      <a:pt x="48" y="0"/>
                      <a:pt x="0" y="2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1" name="Freeform 113">
                <a:extLst>
                  <a:ext uri="{FF2B5EF4-FFF2-40B4-BE49-F238E27FC236}">
                    <a16:creationId xmlns:a16="http://schemas.microsoft.com/office/drawing/2014/main" id="{FD396CB4-48DF-43F3-A8E2-C3EDC36B3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833"/>
                <a:ext cx="271" cy="108"/>
              </a:xfrm>
              <a:custGeom>
                <a:avLst/>
                <a:gdLst>
                  <a:gd name="T0" fmla="*/ 0 w 117"/>
                  <a:gd name="T1" fmla="*/ 120 h 44"/>
                  <a:gd name="T2" fmla="*/ 1455 w 117"/>
                  <a:gd name="T3" fmla="*/ 65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7" h="44">
                    <a:moveTo>
                      <a:pt x="0" y="8"/>
                    </a:moveTo>
                    <a:cubicBezTo>
                      <a:pt x="56" y="0"/>
                      <a:pt x="60" y="44"/>
                      <a:pt x="117" y="44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2" name="Freeform 114">
                <a:extLst>
                  <a:ext uri="{FF2B5EF4-FFF2-40B4-BE49-F238E27FC236}">
                    <a16:creationId xmlns:a16="http://schemas.microsoft.com/office/drawing/2014/main" id="{9EE4B96F-9018-4531-8793-F922A0E73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485"/>
                <a:ext cx="224" cy="457"/>
              </a:xfrm>
              <a:custGeom>
                <a:avLst/>
                <a:gdLst>
                  <a:gd name="T0" fmla="*/ 591 w 97"/>
                  <a:gd name="T1" fmla="*/ 74 h 185"/>
                  <a:gd name="T2" fmla="*/ 150 w 97"/>
                  <a:gd name="T3" fmla="*/ 709 h 185"/>
                  <a:gd name="T4" fmla="*/ 12 w 97"/>
                  <a:gd name="T5" fmla="*/ 1465 h 185"/>
                  <a:gd name="T6" fmla="*/ 97 w 97"/>
                  <a:gd name="T7" fmla="*/ 2320 h 185"/>
                  <a:gd name="T8" fmla="*/ 614 w 97"/>
                  <a:gd name="T9" fmla="*/ 2777 h 185"/>
                  <a:gd name="T10" fmla="*/ 998 w 97"/>
                  <a:gd name="T11" fmla="*/ 2154 h 185"/>
                  <a:gd name="T12" fmla="*/ 1145 w 97"/>
                  <a:gd name="T13" fmla="*/ 1354 h 185"/>
                  <a:gd name="T14" fmla="*/ 591 w 97"/>
                  <a:gd name="T15" fmla="*/ 74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7" h="185">
                    <a:moveTo>
                      <a:pt x="48" y="5"/>
                    </a:moveTo>
                    <a:cubicBezTo>
                      <a:pt x="18" y="11"/>
                      <a:pt x="15" y="28"/>
                      <a:pt x="12" y="47"/>
                    </a:cubicBezTo>
                    <a:cubicBezTo>
                      <a:pt x="9" y="61"/>
                      <a:pt x="0" y="81"/>
                      <a:pt x="1" y="97"/>
                    </a:cubicBezTo>
                    <a:cubicBezTo>
                      <a:pt x="3" y="114"/>
                      <a:pt x="3" y="138"/>
                      <a:pt x="8" y="154"/>
                    </a:cubicBezTo>
                    <a:cubicBezTo>
                      <a:pt x="12" y="168"/>
                      <a:pt x="28" y="185"/>
                      <a:pt x="50" y="184"/>
                    </a:cubicBezTo>
                    <a:cubicBezTo>
                      <a:pt x="71" y="183"/>
                      <a:pt x="79" y="158"/>
                      <a:pt x="81" y="143"/>
                    </a:cubicBezTo>
                    <a:cubicBezTo>
                      <a:pt x="84" y="122"/>
                      <a:pt x="91" y="112"/>
                      <a:pt x="93" y="90"/>
                    </a:cubicBezTo>
                    <a:cubicBezTo>
                      <a:pt x="97" y="48"/>
                      <a:pt x="77" y="0"/>
                      <a:pt x="48" y="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3" name="Freeform 115">
                <a:extLst>
                  <a:ext uri="{FF2B5EF4-FFF2-40B4-BE49-F238E27FC236}">
                    <a16:creationId xmlns:a16="http://schemas.microsoft.com/office/drawing/2014/main" id="{2E89DA34-6D96-4800-91A5-52D829D9D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729"/>
                <a:ext cx="472" cy="1344"/>
              </a:xfrm>
              <a:custGeom>
                <a:avLst/>
                <a:gdLst>
                  <a:gd name="T0" fmla="*/ 2228 w 204"/>
                  <a:gd name="T1" fmla="*/ 0 h 544"/>
                  <a:gd name="T2" fmla="*/ 782 w 204"/>
                  <a:gd name="T3" fmla="*/ 3424 h 544"/>
                  <a:gd name="T4" fmla="*/ 102 w 204"/>
                  <a:gd name="T5" fmla="*/ 6727 h 544"/>
                  <a:gd name="T6" fmla="*/ 245 w 204"/>
                  <a:gd name="T7" fmla="*/ 7404 h 544"/>
                  <a:gd name="T8" fmla="*/ 680 w 204"/>
                  <a:gd name="T9" fmla="*/ 7812 h 544"/>
                  <a:gd name="T10" fmla="*/ 963 w 204"/>
                  <a:gd name="T11" fmla="*/ 8143 h 544"/>
                  <a:gd name="T12" fmla="*/ 963 w 204"/>
                  <a:gd name="T13" fmla="*/ 8111 h 544"/>
                  <a:gd name="T14" fmla="*/ 680 w 204"/>
                  <a:gd name="T15" fmla="*/ 7026 h 544"/>
                  <a:gd name="T16" fmla="*/ 868 w 204"/>
                  <a:gd name="T17" fmla="*/ 4706 h 544"/>
                  <a:gd name="T18" fmla="*/ 1548 w 204"/>
                  <a:gd name="T19" fmla="*/ 4072 h 544"/>
                  <a:gd name="T20" fmla="*/ 1472 w 204"/>
                  <a:gd name="T21" fmla="*/ 2760 h 544"/>
                  <a:gd name="T22" fmla="*/ 2527 w 204"/>
                  <a:gd name="T23" fmla="*/ 0 h 5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4" h="544">
                    <a:moveTo>
                      <a:pt x="180" y="0"/>
                    </a:moveTo>
                    <a:cubicBezTo>
                      <a:pt x="164" y="54"/>
                      <a:pt x="87" y="175"/>
                      <a:pt x="63" y="227"/>
                    </a:cubicBezTo>
                    <a:cubicBezTo>
                      <a:pt x="35" y="287"/>
                      <a:pt x="0" y="367"/>
                      <a:pt x="8" y="446"/>
                    </a:cubicBezTo>
                    <a:cubicBezTo>
                      <a:pt x="11" y="466"/>
                      <a:pt x="14" y="480"/>
                      <a:pt x="20" y="491"/>
                    </a:cubicBezTo>
                    <a:cubicBezTo>
                      <a:pt x="28" y="509"/>
                      <a:pt x="39" y="507"/>
                      <a:pt x="55" y="518"/>
                    </a:cubicBezTo>
                    <a:cubicBezTo>
                      <a:pt x="65" y="524"/>
                      <a:pt x="72" y="533"/>
                      <a:pt x="78" y="540"/>
                    </a:cubicBezTo>
                    <a:cubicBezTo>
                      <a:pt x="81" y="544"/>
                      <a:pt x="81" y="543"/>
                      <a:pt x="78" y="538"/>
                    </a:cubicBezTo>
                    <a:cubicBezTo>
                      <a:pt x="70" y="520"/>
                      <a:pt x="64" y="500"/>
                      <a:pt x="55" y="466"/>
                    </a:cubicBezTo>
                    <a:cubicBezTo>
                      <a:pt x="41" y="407"/>
                      <a:pt x="52" y="357"/>
                      <a:pt x="70" y="312"/>
                    </a:cubicBezTo>
                    <a:cubicBezTo>
                      <a:pt x="88" y="268"/>
                      <a:pt x="114" y="299"/>
                      <a:pt x="125" y="270"/>
                    </a:cubicBezTo>
                    <a:cubicBezTo>
                      <a:pt x="136" y="241"/>
                      <a:pt x="101" y="224"/>
                      <a:pt x="119" y="183"/>
                    </a:cubicBezTo>
                    <a:cubicBezTo>
                      <a:pt x="135" y="146"/>
                      <a:pt x="195" y="39"/>
                      <a:pt x="204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4" name="Freeform 116">
                <a:extLst>
                  <a:ext uri="{FF2B5EF4-FFF2-40B4-BE49-F238E27FC236}">
                    <a16:creationId xmlns:a16="http://schemas.microsoft.com/office/drawing/2014/main" id="{3A5C28C0-BEB8-43A9-BDB9-B0895120D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979"/>
                <a:ext cx="326" cy="440"/>
              </a:xfrm>
              <a:custGeom>
                <a:avLst/>
                <a:gdLst>
                  <a:gd name="T0" fmla="*/ 1743 w 141"/>
                  <a:gd name="T1" fmla="*/ 2101 h 178"/>
                  <a:gd name="T2" fmla="*/ 1124 w 141"/>
                  <a:gd name="T3" fmla="*/ 1528 h 178"/>
                  <a:gd name="T4" fmla="*/ 555 w 141"/>
                  <a:gd name="T5" fmla="*/ 514 h 178"/>
                  <a:gd name="T6" fmla="*/ 273 w 141"/>
                  <a:gd name="T7" fmla="*/ 183 h 178"/>
                  <a:gd name="T8" fmla="*/ 0 w 141"/>
                  <a:gd name="T9" fmla="*/ 0 h 178"/>
                  <a:gd name="T10" fmla="*/ 566 w 141"/>
                  <a:gd name="T11" fmla="*/ 996 h 178"/>
                  <a:gd name="T12" fmla="*/ 1299 w 141"/>
                  <a:gd name="T13" fmla="*/ 2217 h 178"/>
                  <a:gd name="T14" fmla="*/ 1433 w 141"/>
                  <a:gd name="T15" fmla="*/ 2689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1" h="178">
                    <a:moveTo>
                      <a:pt x="141" y="139"/>
                    </a:moveTo>
                    <a:cubicBezTo>
                      <a:pt x="118" y="135"/>
                      <a:pt x="103" y="115"/>
                      <a:pt x="91" y="101"/>
                    </a:cubicBezTo>
                    <a:cubicBezTo>
                      <a:pt x="66" y="73"/>
                      <a:pt x="47" y="37"/>
                      <a:pt x="45" y="34"/>
                    </a:cubicBezTo>
                    <a:cubicBezTo>
                      <a:pt x="39" y="27"/>
                      <a:pt x="32" y="18"/>
                      <a:pt x="22" y="12"/>
                    </a:cubicBezTo>
                    <a:cubicBezTo>
                      <a:pt x="14" y="6"/>
                      <a:pt x="6" y="4"/>
                      <a:pt x="0" y="0"/>
                    </a:cubicBezTo>
                    <a:cubicBezTo>
                      <a:pt x="23" y="23"/>
                      <a:pt x="26" y="28"/>
                      <a:pt x="46" y="66"/>
                    </a:cubicBezTo>
                    <a:cubicBezTo>
                      <a:pt x="64" y="103"/>
                      <a:pt x="91" y="133"/>
                      <a:pt x="105" y="147"/>
                    </a:cubicBezTo>
                    <a:cubicBezTo>
                      <a:pt x="116" y="157"/>
                      <a:pt x="118" y="167"/>
                      <a:pt x="116" y="17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5" name="Freeform 117">
                <a:extLst>
                  <a:ext uri="{FF2B5EF4-FFF2-40B4-BE49-F238E27FC236}">
                    <a16:creationId xmlns:a16="http://schemas.microsoft.com/office/drawing/2014/main" id="{FFFE91D0-6F86-48D1-B620-BDBF8220F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729"/>
                <a:ext cx="461" cy="682"/>
              </a:xfrm>
              <a:custGeom>
                <a:avLst/>
                <a:gdLst>
                  <a:gd name="T0" fmla="*/ 1293 w 199"/>
                  <a:gd name="T1" fmla="*/ 0 h 276"/>
                  <a:gd name="T2" fmla="*/ 1267 w 199"/>
                  <a:gd name="T3" fmla="*/ 30 h 276"/>
                  <a:gd name="T4" fmla="*/ 225 w 199"/>
                  <a:gd name="T5" fmla="*/ 2760 h 276"/>
                  <a:gd name="T6" fmla="*/ 301 w 199"/>
                  <a:gd name="T7" fmla="*/ 4072 h 276"/>
                  <a:gd name="T8" fmla="*/ 264 w 199"/>
                  <a:gd name="T9" fmla="*/ 4164 h 276"/>
                  <a:gd name="T10" fmla="*/ 1207 w 199"/>
                  <a:gd name="T11" fmla="*/ 2881 h 276"/>
                  <a:gd name="T12" fmla="*/ 2189 w 199"/>
                  <a:gd name="T13" fmla="*/ 316 h 276"/>
                  <a:gd name="T14" fmla="*/ 2474 w 199"/>
                  <a:gd name="T15" fmla="*/ 225 h 2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9" h="276">
                    <a:moveTo>
                      <a:pt x="104" y="0"/>
                    </a:moveTo>
                    <a:cubicBezTo>
                      <a:pt x="102" y="2"/>
                      <a:pt x="102" y="2"/>
                      <a:pt x="102" y="2"/>
                    </a:cubicBezTo>
                    <a:cubicBezTo>
                      <a:pt x="93" y="42"/>
                      <a:pt x="33" y="146"/>
                      <a:pt x="18" y="183"/>
                    </a:cubicBezTo>
                    <a:cubicBezTo>
                      <a:pt x="0" y="224"/>
                      <a:pt x="35" y="241"/>
                      <a:pt x="24" y="270"/>
                    </a:cubicBezTo>
                    <a:cubicBezTo>
                      <a:pt x="23" y="272"/>
                      <a:pt x="22" y="274"/>
                      <a:pt x="21" y="276"/>
                    </a:cubicBezTo>
                    <a:cubicBezTo>
                      <a:pt x="42" y="264"/>
                      <a:pt x="74" y="231"/>
                      <a:pt x="97" y="191"/>
                    </a:cubicBezTo>
                    <a:cubicBezTo>
                      <a:pt x="146" y="93"/>
                      <a:pt x="127" y="42"/>
                      <a:pt x="176" y="21"/>
                    </a:cubicBezTo>
                    <a:cubicBezTo>
                      <a:pt x="184" y="17"/>
                      <a:pt x="192" y="15"/>
                      <a:pt x="199" y="15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6" name="Freeform 118">
                <a:extLst>
                  <a:ext uri="{FF2B5EF4-FFF2-40B4-BE49-F238E27FC236}">
                    <a16:creationId xmlns:a16="http://schemas.microsoft.com/office/drawing/2014/main" id="{959C5D78-57A9-4973-B9F5-B8B85F0FE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092"/>
                <a:ext cx="159" cy="232"/>
              </a:xfrm>
              <a:custGeom>
                <a:avLst/>
                <a:gdLst>
                  <a:gd name="T0" fmla="*/ 0 w 69"/>
                  <a:gd name="T1" fmla="*/ 1414 h 94"/>
                  <a:gd name="T2" fmla="*/ 843 w 69"/>
                  <a:gd name="T3" fmla="*/ 0 h 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94">
                    <a:moveTo>
                      <a:pt x="0" y="94"/>
                    </a:moveTo>
                    <a:cubicBezTo>
                      <a:pt x="16" y="83"/>
                      <a:pt x="53" y="44"/>
                      <a:pt x="69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7" name="Freeform 119">
                <a:extLst>
                  <a:ext uri="{FF2B5EF4-FFF2-40B4-BE49-F238E27FC236}">
                    <a16:creationId xmlns:a16="http://schemas.microsoft.com/office/drawing/2014/main" id="{CDAC590A-3C6B-43B9-BE12-475CB5E26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2" y="1596"/>
                <a:ext cx="28" cy="25"/>
              </a:xfrm>
              <a:custGeom>
                <a:avLst/>
                <a:gdLst>
                  <a:gd name="T0" fmla="*/ 0 w 12"/>
                  <a:gd name="T1" fmla="*/ 0 h 10"/>
                  <a:gd name="T2" fmla="*/ 77 w 12"/>
                  <a:gd name="T3" fmla="*/ 158 h 10"/>
                  <a:gd name="T4" fmla="*/ 152 w 12"/>
                  <a:gd name="T5" fmla="*/ 12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0" y="0"/>
                    </a:moveTo>
                    <a:cubicBezTo>
                      <a:pt x="3" y="3"/>
                      <a:pt x="4" y="6"/>
                      <a:pt x="6" y="10"/>
                    </a:cubicBezTo>
                    <a:cubicBezTo>
                      <a:pt x="7" y="8"/>
                      <a:pt x="10" y="6"/>
                      <a:pt x="12" y="8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8" name="Freeform 120">
                <a:extLst>
                  <a:ext uri="{FF2B5EF4-FFF2-40B4-BE49-F238E27FC236}">
                    <a16:creationId xmlns:a16="http://schemas.microsoft.com/office/drawing/2014/main" id="{E50C98FF-A947-4A29-9E48-00C72F63C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739"/>
                <a:ext cx="31" cy="15"/>
              </a:xfrm>
              <a:custGeom>
                <a:avLst/>
                <a:gdLst>
                  <a:gd name="T0" fmla="*/ 0 w 13"/>
                  <a:gd name="T1" fmla="*/ 20 h 6"/>
                  <a:gd name="T2" fmla="*/ 176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1"/>
                    </a:moveTo>
                    <a:cubicBezTo>
                      <a:pt x="4" y="6"/>
                      <a:pt x="9" y="4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9" name="Freeform 121">
                <a:extLst>
                  <a:ext uri="{FF2B5EF4-FFF2-40B4-BE49-F238E27FC236}">
                    <a16:creationId xmlns:a16="http://schemas.microsoft.com/office/drawing/2014/main" id="{25CA3CE7-9511-4AF0-A4FB-4798980A3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752"/>
                <a:ext cx="4" cy="7"/>
              </a:xfrm>
              <a:custGeom>
                <a:avLst/>
                <a:gdLst>
                  <a:gd name="T0" fmla="*/ 0 w 2"/>
                  <a:gd name="T1" fmla="*/ 0 h 3"/>
                  <a:gd name="T2" fmla="*/ 16 w 2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0"/>
                      <a:pt x="2" y="1"/>
                      <a:pt x="2" y="3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0" name="Freeform 122">
                <a:extLst>
                  <a:ext uri="{FF2B5EF4-FFF2-40B4-BE49-F238E27FC236}">
                    <a16:creationId xmlns:a16="http://schemas.microsoft.com/office/drawing/2014/main" id="{A1F543BB-180C-4228-AC2A-07FD0B5BC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729"/>
                <a:ext cx="9" cy="25"/>
              </a:xfrm>
              <a:custGeom>
                <a:avLst/>
                <a:gdLst>
                  <a:gd name="T0" fmla="*/ 45 w 4"/>
                  <a:gd name="T1" fmla="*/ 0 h 10"/>
                  <a:gd name="T2" fmla="*/ 11 w 4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4" y="0"/>
                    </a:moveTo>
                    <a:cubicBezTo>
                      <a:pt x="2" y="3"/>
                      <a:pt x="0" y="7"/>
                      <a:pt x="1" y="1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1" name="Freeform 123">
                <a:extLst>
                  <a:ext uri="{FF2B5EF4-FFF2-40B4-BE49-F238E27FC236}">
                    <a16:creationId xmlns:a16="http://schemas.microsoft.com/office/drawing/2014/main" id="{C2B75478-CBDD-472A-A927-0814A725C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5" y="1737"/>
                <a:ext cx="6" cy="5"/>
              </a:xfrm>
              <a:custGeom>
                <a:avLst/>
                <a:gdLst>
                  <a:gd name="T0" fmla="*/ 24 w 3"/>
                  <a:gd name="T1" fmla="*/ 33 h 2"/>
                  <a:gd name="T2" fmla="*/ 0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2" y="1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2" name="Freeform 124">
                <a:extLst>
                  <a:ext uri="{FF2B5EF4-FFF2-40B4-BE49-F238E27FC236}">
                    <a16:creationId xmlns:a16="http://schemas.microsoft.com/office/drawing/2014/main" id="{CA32F1CB-0FAA-489D-AD64-94C7981F8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1" y="1603"/>
                <a:ext cx="11" cy="28"/>
              </a:xfrm>
              <a:custGeom>
                <a:avLst/>
                <a:gdLst>
                  <a:gd name="T0" fmla="*/ 0 w 5"/>
                  <a:gd name="T1" fmla="*/ 0 h 11"/>
                  <a:gd name="T2" fmla="*/ 9 w 5"/>
                  <a:gd name="T3" fmla="*/ 18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5" y="0"/>
                      <a:pt x="2" y="8"/>
                      <a:pt x="1" y="1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3" name="Freeform 125">
                <a:extLst>
                  <a:ext uri="{FF2B5EF4-FFF2-40B4-BE49-F238E27FC236}">
                    <a16:creationId xmlns:a16="http://schemas.microsoft.com/office/drawing/2014/main" id="{4D2B3BA9-1B5A-42FF-AB79-D92965918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618"/>
                <a:ext cx="7" cy="1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4" name="Freeform 126">
                <a:extLst>
                  <a:ext uri="{FF2B5EF4-FFF2-40B4-BE49-F238E27FC236}">
                    <a16:creationId xmlns:a16="http://schemas.microsoft.com/office/drawing/2014/main" id="{65360BC2-FA81-4B4E-A606-24812C397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1833"/>
                <a:ext cx="23" cy="22"/>
              </a:xfrm>
              <a:custGeom>
                <a:avLst/>
                <a:gdLst>
                  <a:gd name="T0" fmla="*/ 0 w 10"/>
                  <a:gd name="T1" fmla="*/ 120 h 9"/>
                  <a:gd name="T2" fmla="*/ 122 w 1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0" y="8"/>
                    </a:moveTo>
                    <a:cubicBezTo>
                      <a:pt x="4" y="9"/>
                      <a:pt x="9" y="5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5" name="Freeform 127">
                <a:extLst>
                  <a:ext uri="{FF2B5EF4-FFF2-40B4-BE49-F238E27FC236}">
                    <a16:creationId xmlns:a16="http://schemas.microsoft.com/office/drawing/2014/main" id="{88A0AD2F-2616-4B1D-97DF-99C0E2180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2" y="1848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6" name="Freeform 128">
                <a:extLst>
                  <a:ext uri="{FF2B5EF4-FFF2-40B4-BE49-F238E27FC236}">
                    <a16:creationId xmlns:a16="http://schemas.microsoft.com/office/drawing/2014/main" id="{32349C01-E484-4208-ADDA-BA67D24E5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846"/>
                <a:ext cx="4" cy="19"/>
              </a:xfrm>
              <a:custGeom>
                <a:avLst/>
                <a:gdLst>
                  <a:gd name="T0" fmla="*/ 16 w 2"/>
                  <a:gd name="T1" fmla="*/ 0 h 8"/>
                  <a:gd name="T2" fmla="*/ 0 w 2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2" y="3"/>
                      <a:pt x="2" y="6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7" name="Freeform 129">
                <a:extLst>
                  <a:ext uri="{FF2B5EF4-FFF2-40B4-BE49-F238E27FC236}">
                    <a16:creationId xmlns:a16="http://schemas.microsoft.com/office/drawing/2014/main" id="{DE7D6792-56FD-43AE-83AC-F7EE09E12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185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2" y="0"/>
                      <a:pt x="2" y="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8" name="Freeform 130">
                <a:extLst>
                  <a:ext uri="{FF2B5EF4-FFF2-40B4-BE49-F238E27FC236}">
                    <a16:creationId xmlns:a16="http://schemas.microsoft.com/office/drawing/2014/main" id="{C0B891E6-F907-4E15-BF75-956EAD54A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870"/>
                <a:ext cx="16" cy="17"/>
              </a:xfrm>
              <a:custGeom>
                <a:avLst/>
                <a:gdLst>
                  <a:gd name="T0" fmla="*/ 0 w 7"/>
                  <a:gd name="T1" fmla="*/ 0 h 7"/>
                  <a:gd name="T2" fmla="*/ 85 w 7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4"/>
                      <a:pt x="4" y="7"/>
                      <a:pt x="7" y="7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9" name="Freeform 131">
                <a:extLst>
                  <a:ext uri="{FF2B5EF4-FFF2-40B4-BE49-F238E27FC236}">
                    <a16:creationId xmlns:a16="http://schemas.microsoft.com/office/drawing/2014/main" id="{8EADB825-97CF-427C-AA0D-7E56D302A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188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0" name="Freeform 132">
                <a:extLst>
                  <a:ext uri="{FF2B5EF4-FFF2-40B4-BE49-F238E27FC236}">
                    <a16:creationId xmlns:a16="http://schemas.microsoft.com/office/drawing/2014/main" id="{DB066594-21E5-46A3-AAB6-246357F68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512"/>
                <a:ext cx="11" cy="20"/>
              </a:xfrm>
              <a:custGeom>
                <a:avLst/>
                <a:gdLst>
                  <a:gd name="T0" fmla="*/ 33 w 5"/>
                  <a:gd name="T1" fmla="*/ 0 h 8"/>
                  <a:gd name="T2" fmla="*/ 0 w 5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3" y="0"/>
                    </a:moveTo>
                    <a:cubicBezTo>
                      <a:pt x="5" y="3"/>
                      <a:pt x="2" y="6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1" name="Freeform 133">
                <a:extLst>
                  <a:ext uri="{FF2B5EF4-FFF2-40B4-BE49-F238E27FC236}">
                    <a16:creationId xmlns:a16="http://schemas.microsoft.com/office/drawing/2014/main" id="{60C30C6C-9596-4284-AAFD-87999CC23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519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7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0"/>
                      <a:pt x="2" y="1"/>
                      <a:pt x="3" y="2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2" name="Freeform 134">
                <a:extLst>
                  <a:ext uri="{FF2B5EF4-FFF2-40B4-BE49-F238E27FC236}">
                    <a16:creationId xmlns:a16="http://schemas.microsoft.com/office/drawing/2014/main" id="{44148E63-2949-4536-A52A-72D96AEE2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650"/>
                <a:ext cx="5" cy="18"/>
              </a:xfrm>
              <a:custGeom>
                <a:avLst/>
                <a:gdLst>
                  <a:gd name="T0" fmla="*/ 33 w 2"/>
                  <a:gd name="T1" fmla="*/ 0 h 7"/>
                  <a:gd name="T2" fmla="*/ 0 w 2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2" y="2"/>
                      <a:pt x="2" y="5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3" name="Freeform 135">
                <a:extLst>
                  <a:ext uri="{FF2B5EF4-FFF2-40B4-BE49-F238E27FC236}">
                    <a16:creationId xmlns:a16="http://schemas.microsoft.com/office/drawing/2014/main" id="{825EB7BD-3F53-4B45-A5CA-A42664C85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1660"/>
                <a:ext cx="7" cy="3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4" name="Freeform 136">
                <a:extLst>
                  <a:ext uri="{FF2B5EF4-FFF2-40B4-BE49-F238E27FC236}">
                    <a16:creationId xmlns:a16="http://schemas.microsoft.com/office/drawing/2014/main" id="{16A97B4F-138E-433C-B7D2-3A07884D9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3" y="2298"/>
                <a:ext cx="1280" cy="1440"/>
              </a:xfrm>
              <a:custGeom>
                <a:avLst/>
                <a:gdLst>
                  <a:gd name="T0" fmla="*/ 6858 w 553"/>
                  <a:gd name="T1" fmla="*/ 0 h 583"/>
                  <a:gd name="T2" fmla="*/ 3423 w 553"/>
                  <a:gd name="T3" fmla="*/ 8786 h 583"/>
                  <a:gd name="T4" fmla="*/ 3423 w 553"/>
                  <a:gd name="T5" fmla="*/ 8786 h 583"/>
                  <a:gd name="T6" fmla="*/ 0 w 553"/>
                  <a:gd name="T7" fmla="*/ 0 h 5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3" h="583">
                    <a:moveTo>
                      <a:pt x="553" y="0"/>
                    </a:moveTo>
                    <a:cubicBezTo>
                      <a:pt x="553" y="141"/>
                      <a:pt x="495" y="583"/>
                      <a:pt x="276" y="583"/>
                    </a:cubicBezTo>
                    <a:cubicBezTo>
                      <a:pt x="276" y="583"/>
                      <a:pt x="276" y="583"/>
                      <a:pt x="276" y="583"/>
                    </a:cubicBezTo>
                    <a:cubicBezTo>
                      <a:pt x="58" y="583"/>
                      <a:pt x="0" y="14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5" name="Freeform 137">
                <a:extLst>
                  <a:ext uri="{FF2B5EF4-FFF2-40B4-BE49-F238E27FC236}">
                    <a16:creationId xmlns:a16="http://schemas.microsoft.com/office/drawing/2014/main" id="{CEF49CE0-DE61-41E8-B1A7-4A160E605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833"/>
                <a:ext cx="352" cy="128"/>
              </a:xfrm>
              <a:custGeom>
                <a:avLst/>
                <a:gdLst>
                  <a:gd name="T0" fmla="*/ 0 w 152"/>
                  <a:gd name="T1" fmla="*/ 655 h 52"/>
                  <a:gd name="T2" fmla="*/ 1454 w 152"/>
                  <a:gd name="T3" fmla="*/ 121 h 52"/>
                  <a:gd name="T4" fmla="*/ 1887 w 152"/>
                  <a:gd name="T5" fmla="*/ 775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2" h="52">
                    <a:moveTo>
                      <a:pt x="0" y="44"/>
                    </a:moveTo>
                    <a:cubicBezTo>
                      <a:pt x="57" y="44"/>
                      <a:pt x="60" y="0"/>
                      <a:pt x="117" y="8"/>
                    </a:cubicBezTo>
                    <a:cubicBezTo>
                      <a:pt x="129" y="11"/>
                      <a:pt x="147" y="25"/>
                      <a:pt x="152" y="52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6" name="Freeform 138">
                <a:extLst>
                  <a:ext uri="{FF2B5EF4-FFF2-40B4-BE49-F238E27FC236}">
                    <a16:creationId xmlns:a16="http://schemas.microsoft.com/office/drawing/2014/main" id="{93F5779E-190D-43DB-B7E1-01E5BA43B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1485"/>
                <a:ext cx="222" cy="457"/>
              </a:xfrm>
              <a:custGeom>
                <a:avLst/>
                <a:gdLst>
                  <a:gd name="T0" fmla="*/ 604 w 96"/>
                  <a:gd name="T1" fmla="*/ 74 h 185"/>
                  <a:gd name="T2" fmla="*/ 1055 w 96"/>
                  <a:gd name="T3" fmla="*/ 709 h 185"/>
                  <a:gd name="T4" fmla="*/ 1177 w 96"/>
                  <a:gd name="T5" fmla="*/ 1465 h 185"/>
                  <a:gd name="T6" fmla="*/ 1101 w 96"/>
                  <a:gd name="T7" fmla="*/ 2320 h 185"/>
                  <a:gd name="T8" fmla="*/ 583 w 96"/>
                  <a:gd name="T9" fmla="*/ 2777 h 185"/>
                  <a:gd name="T10" fmla="*/ 199 w 96"/>
                  <a:gd name="T11" fmla="*/ 2154 h 185"/>
                  <a:gd name="T12" fmla="*/ 49 w 96"/>
                  <a:gd name="T13" fmla="*/ 1354 h 185"/>
                  <a:gd name="T14" fmla="*/ 604 w 96"/>
                  <a:gd name="T15" fmla="*/ 74 h 18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6" h="185">
                    <a:moveTo>
                      <a:pt x="49" y="5"/>
                    </a:moveTo>
                    <a:cubicBezTo>
                      <a:pt x="78" y="11"/>
                      <a:pt x="82" y="28"/>
                      <a:pt x="85" y="47"/>
                    </a:cubicBezTo>
                    <a:cubicBezTo>
                      <a:pt x="87" y="61"/>
                      <a:pt x="96" y="81"/>
                      <a:pt x="95" y="97"/>
                    </a:cubicBezTo>
                    <a:cubicBezTo>
                      <a:pt x="94" y="114"/>
                      <a:pt x="94" y="138"/>
                      <a:pt x="89" y="154"/>
                    </a:cubicBezTo>
                    <a:cubicBezTo>
                      <a:pt x="85" y="168"/>
                      <a:pt x="68" y="185"/>
                      <a:pt x="47" y="184"/>
                    </a:cubicBezTo>
                    <a:cubicBezTo>
                      <a:pt x="26" y="183"/>
                      <a:pt x="18" y="158"/>
                      <a:pt x="16" y="143"/>
                    </a:cubicBezTo>
                    <a:cubicBezTo>
                      <a:pt x="13" y="122"/>
                      <a:pt x="6" y="112"/>
                      <a:pt x="4" y="90"/>
                    </a:cubicBezTo>
                    <a:cubicBezTo>
                      <a:pt x="0" y="48"/>
                      <a:pt x="19" y="0"/>
                      <a:pt x="49" y="5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7" name="Freeform 139">
                <a:extLst>
                  <a:ext uri="{FF2B5EF4-FFF2-40B4-BE49-F238E27FC236}">
                    <a16:creationId xmlns:a16="http://schemas.microsoft.com/office/drawing/2014/main" id="{7C2E5C92-7FB5-4279-BDDC-9A522AAC7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729"/>
                <a:ext cx="472" cy="1344"/>
              </a:xfrm>
              <a:custGeom>
                <a:avLst/>
                <a:gdLst>
                  <a:gd name="T0" fmla="*/ 285 w 204"/>
                  <a:gd name="T1" fmla="*/ 0 h 544"/>
                  <a:gd name="T2" fmla="*/ 1745 w 204"/>
                  <a:gd name="T3" fmla="*/ 3424 h 544"/>
                  <a:gd name="T4" fmla="*/ 2413 w 204"/>
                  <a:gd name="T5" fmla="*/ 6727 h 544"/>
                  <a:gd name="T6" fmla="*/ 2281 w 204"/>
                  <a:gd name="T7" fmla="*/ 7404 h 544"/>
                  <a:gd name="T8" fmla="*/ 1830 w 204"/>
                  <a:gd name="T9" fmla="*/ 7812 h 544"/>
                  <a:gd name="T10" fmla="*/ 1564 w 204"/>
                  <a:gd name="T11" fmla="*/ 8143 h 544"/>
                  <a:gd name="T12" fmla="*/ 1548 w 204"/>
                  <a:gd name="T13" fmla="*/ 8111 h 544"/>
                  <a:gd name="T14" fmla="*/ 1830 w 204"/>
                  <a:gd name="T15" fmla="*/ 7026 h 544"/>
                  <a:gd name="T16" fmla="*/ 1650 w 204"/>
                  <a:gd name="T17" fmla="*/ 4706 h 544"/>
                  <a:gd name="T18" fmla="*/ 963 w 204"/>
                  <a:gd name="T19" fmla="*/ 4072 h 544"/>
                  <a:gd name="T20" fmla="*/ 1055 w 204"/>
                  <a:gd name="T21" fmla="*/ 2760 h 544"/>
                  <a:gd name="T22" fmla="*/ 0 w 204"/>
                  <a:gd name="T23" fmla="*/ 0 h 54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04" h="544">
                    <a:moveTo>
                      <a:pt x="23" y="0"/>
                    </a:moveTo>
                    <a:cubicBezTo>
                      <a:pt x="39" y="54"/>
                      <a:pt x="116" y="175"/>
                      <a:pt x="141" y="227"/>
                    </a:cubicBezTo>
                    <a:cubicBezTo>
                      <a:pt x="169" y="287"/>
                      <a:pt x="204" y="367"/>
                      <a:pt x="195" y="446"/>
                    </a:cubicBezTo>
                    <a:cubicBezTo>
                      <a:pt x="193" y="466"/>
                      <a:pt x="189" y="480"/>
                      <a:pt x="184" y="491"/>
                    </a:cubicBezTo>
                    <a:cubicBezTo>
                      <a:pt x="176" y="509"/>
                      <a:pt x="165" y="507"/>
                      <a:pt x="148" y="518"/>
                    </a:cubicBezTo>
                    <a:cubicBezTo>
                      <a:pt x="139" y="524"/>
                      <a:pt x="131" y="533"/>
                      <a:pt x="126" y="540"/>
                    </a:cubicBezTo>
                    <a:cubicBezTo>
                      <a:pt x="123" y="544"/>
                      <a:pt x="123" y="543"/>
                      <a:pt x="125" y="538"/>
                    </a:cubicBezTo>
                    <a:cubicBezTo>
                      <a:pt x="134" y="520"/>
                      <a:pt x="140" y="500"/>
                      <a:pt x="148" y="466"/>
                    </a:cubicBezTo>
                    <a:cubicBezTo>
                      <a:pt x="162" y="407"/>
                      <a:pt x="151" y="357"/>
                      <a:pt x="133" y="312"/>
                    </a:cubicBezTo>
                    <a:cubicBezTo>
                      <a:pt x="116" y="268"/>
                      <a:pt x="89" y="299"/>
                      <a:pt x="78" y="270"/>
                    </a:cubicBezTo>
                    <a:cubicBezTo>
                      <a:pt x="68" y="241"/>
                      <a:pt x="102" y="224"/>
                      <a:pt x="85" y="183"/>
                    </a:cubicBezTo>
                    <a:cubicBezTo>
                      <a:pt x="69" y="146"/>
                      <a:pt x="8" y="3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8" name="Freeform 140">
                <a:extLst>
                  <a:ext uri="{FF2B5EF4-FFF2-40B4-BE49-F238E27FC236}">
                    <a16:creationId xmlns:a16="http://schemas.microsoft.com/office/drawing/2014/main" id="{E0D26B29-2A0A-4EAE-8756-C9FDFC423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1979"/>
                <a:ext cx="324" cy="440"/>
              </a:xfrm>
              <a:custGeom>
                <a:avLst/>
                <a:gdLst>
                  <a:gd name="T0" fmla="*/ 0 w 140"/>
                  <a:gd name="T1" fmla="*/ 2101 h 178"/>
                  <a:gd name="T2" fmla="*/ 620 w 140"/>
                  <a:gd name="T3" fmla="*/ 1528 h 178"/>
                  <a:gd name="T4" fmla="*/ 1190 w 140"/>
                  <a:gd name="T5" fmla="*/ 514 h 178"/>
                  <a:gd name="T6" fmla="*/ 1463 w 140"/>
                  <a:gd name="T7" fmla="*/ 183 h 178"/>
                  <a:gd name="T8" fmla="*/ 1736 w 140"/>
                  <a:gd name="T9" fmla="*/ 0 h 178"/>
                  <a:gd name="T10" fmla="*/ 1178 w 140"/>
                  <a:gd name="T11" fmla="*/ 996 h 178"/>
                  <a:gd name="T12" fmla="*/ 433 w 140"/>
                  <a:gd name="T13" fmla="*/ 2217 h 178"/>
                  <a:gd name="T14" fmla="*/ 301 w 140"/>
                  <a:gd name="T15" fmla="*/ 2689 h 17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0" h="178">
                    <a:moveTo>
                      <a:pt x="0" y="139"/>
                    </a:moveTo>
                    <a:cubicBezTo>
                      <a:pt x="22" y="135"/>
                      <a:pt x="37" y="115"/>
                      <a:pt x="50" y="101"/>
                    </a:cubicBezTo>
                    <a:cubicBezTo>
                      <a:pt x="74" y="73"/>
                      <a:pt x="94" y="37"/>
                      <a:pt x="96" y="34"/>
                    </a:cubicBezTo>
                    <a:cubicBezTo>
                      <a:pt x="101" y="27"/>
                      <a:pt x="109" y="18"/>
                      <a:pt x="118" y="12"/>
                    </a:cubicBezTo>
                    <a:cubicBezTo>
                      <a:pt x="127" y="6"/>
                      <a:pt x="134" y="4"/>
                      <a:pt x="140" y="0"/>
                    </a:cubicBezTo>
                    <a:cubicBezTo>
                      <a:pt x="117" y="23"/>
                      <a:pt x="114" y="28"/>
                      <a:pt x="95" y="66"/>
                    </a:cubicBezTo>
                    <a:cubicBezTo>
                      <a:pt x="77" y="103"/>
                      <a:pt x="50" y="133"/>
                      <a:pt x="35" y="147"/>
                    </a:cubicBezTo>
                    <a:cubicBezTo>
                      <a:pt x="24" y="157"/>
                      <a:pt x="22" y="167"/>
                      <a:pt x="24" y="178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9" name="Freeform 141">
                <a:extLst>
                  <a:ext uri="{FF2B5EF4-FFF2-40B4-BE49-F238E27FC236}">
                    <a16:creationId xmlns:a16="http://schemas.microsoft.com/office/drawing/2014/main" id="{2AD5B9F8-900D-4FFF-9BBC-A0033A622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729"/>
                <a:ext cx="461" cy="682"/>
              </a:xfrm>
              <a:custGeom>
                <a:avLst/>
                <a:gdLst>
                  <a:gd name="T0" fmla="*/ 0 w 199"/>
                  <a:gd name="T1" fmla="*/ 225 h 276"/>
                  <a:gd name="T2" fmla="*/ 301 w 199"/>
                  <a:gd name="T3" fmla="*/ 316 h 276"/>
                  <a:gd name="T4" fmla="*/ 1267 w 199"/>
                  <a:gd name="T5" fmla="*/ 2881 h 276"/>
                  <a:gd name="T6" fmla="*/ 2210 w 199"/>
                  <a:gd name="T7" fmla="*/ 4164 h 276"/>
                  <a:gd name="T8" fmla="*/ 2173 w 199"/>
                  <a:gd name="T9" fmla="*/ 4072 h 276"/>
                  <a:gd name="T10" fmla="*/ 2266 w 199"/>
                  <a:gd name="T11" fmla="*/ 2760 h 276"/>
                  <a:gd name="T12" fmla="*/ 1207 w 199"/>
                  <a:gd name="T13" fmla="*/ 30 h 276"/>
                  <a:gd name="T14" fmla="*/ 1191 w 199"/>
                  <a:gd name="T15" fmla="*/ 0 h 27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9" h="276">
                    <a:moveTo>
                      <a:pt x="0" y="15"/>
                    </a:moveTo>
                    <a:cubicBezTo>
                      <a:pt x="8" y="15"/>
                      <a:pt x="16" y="17"/>
                      <a:pt x="24" y="21"/>
                    </a:cubicBezTo>
                    <a:cubicBezTo>
                      <a:pt x="73" y="42"/>
                      <a:pt x="54" y="93"/>
                      <a:pt x="102" y="191"/>
                    </a:cubicBezTo>
                    <a:cubicBezTo>
                      <a:pt x="126" y="231"/>
                      <a:pt x="158" y="264"/>
                      <a:pt x="178" y="276"/>
                    </a:cubicBezTo>
                    <a:cubicBezTo>
                      <a:pt x="177" y="274"/>
                      <a:pt x="176" y="272"/>
                      <a:pt x="175" y="270"/>
                    </a:cubicBezTo>
                    <a:cubicBezTo>
                      <a:pt x="165" y="241"/>
                      <a:pt x="199" y="224"/>
                      <a:pt x="182" y="183"/>
                    </a:cubicBezTo>
                    <a:cubicBezTo>
                      <a:pt x="166" y="146"/>
                      <a:pt x="107" y="42"/>
                      <a:pt x="97" y="2"/>
                    </a:cubicBezTo>
                    <a:cubicBezTo>
                      <a:pt x="96" y="0"/>
                      <a:pt x="96" y="0"/>
                      <a:pt x="96" y="0"/>
                    </a:cubicBezTo>
                  </a:path>
                </a:pathLst>
              </a:custGeom>
              <a:noFill/>
              <a:ln w="63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0" name="Freeform 142">
                <a:extLst>
                  <a:ext uri="{FF2B5EF4-FFF2-40B4-BE49-F238E27FC236}">
                    <a16:creationId xmlns:a16="http://schemas.microsoft.com/office/drawing/2014/main" id="{F5AE53CA-C6BF-46E9-AC2B-184DC0C56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092"/>
                <a:ext cx="163" cy="232"/>
              </a:xfrm>
              <a:custGeom>
                <a:avLst/>
                <a:gdLst>
                  <a:gd name="T0" fmla="*/ 885 w 70"/>
                  <a:gd name="T1" fmla="*/ 1414 h 94"/>
                  <a:gd name="T2" fmla="*/ 0 w 70"/>
                  <a:gd name="T3" fmla="*/ 0 h 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0" h="94">
                    <a:moveTo>
                      <a:pt x="70" y="94"/>
                    </a:moveTo>
                    <a:cubicBezTo>
                      <a:pt x="54" y="83"/>
                      <a:pt x="16" y="4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1" name="Freeform 143">
                <a:extLst>
                  <a:ext uri="{FF2B5EF4-FFF2-40B4-BE49-F238E27FC236}">
                    <a16:creationId xmlns:a16="http://schemas.microsoft.com/office/drawing/2014/main" id="{078774BC-B234-4B08-983B-BE61D0EAE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596"/>
                <a:ext cx="25" cy="25"/>
              </a:xfrm>
              <a:custGeom>
                <a:avLst/>
                <a:gdLst>
                  <a:gd name="T0" fmla="*/ 130 w 11"/>
                  <a:gd name="T1" fmla="*/ 0 h 10"/>
                  <a:gd name="T2" fmla="*/ 73 w 11"/>
                  <a:gd name="T3" fmla="*/ 158 h 10"/>
                  <a:gd name="T4" fmla="*/ 0 w 11"/>
                  <a:gd name="T5" fmla="*/ 125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11" y="0"/>
                    </a:moveTo>
                    <a:cubicBezTo>
                      <a:pt x="8" y="3"/>
                      <a:pt x="7" y="6"/>
                      <a:pt x="6" y="10"/>
                    </a:cubicBezTo>
                    <a:cubicBezTo>
                      <a:pt x="4" y="8"/>
                      <a:pt x="2" y="6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2" name="Freeform 144">
                <a:extLst>
                  <a:ext uri="{FF2B5EF4-FFF2-40B4-BE49-F238E27FC236}">
                    <a16:creationId xmlns:a16="http://schemas.microsoft.com/office/drawing/2014/main" id="{34F579CC-BAED-4B2F-918A-AFB1AFD78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739"/>
                <a:ext cx="30" cy="15"/>
              </a:xfrm>
              <a:custGeom>
                <a:avLst/>
                <a:gdLst>
                  <a:gd name="T0" fmla="*/ 159 w 13"/>
                  <a:gd name="T1" fmla="*/ 20 h 6"/>
                  <a:gd name="T2" fmla="*/ 0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13" y="1"/>
                    </a:moveTo>
                    <a:cubicBezTo>
                      <a:pt x="9" y="6"/>
                      <a:pt x="4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3" name="Freeform 145">
                <a:extLst>
                  <a:ext uri="{FF2B5EF4-FFF2-40B4-BE49-F238E27FC236}">
                    <a16:creationId xmlns:a16="http://schemas.microsoft.com/office/drawing/2014/main" id="{27F47AB3-9014-4602-95A7-5817A57CB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752"/>
                <a:ext cx="4" cy="7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1" y="1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4" name="Freeform 146">
                <a:extLst>
                  <a:ext uri="{FF2B5EF4-FFF2-40B4-BE49-F238E27FC236}">
                    <a16:creationId xmlns:a16="http://schemas.microsoft.com/office/drawing/2014/main" id="{0591DC0C-E822-4875-99E2-1BDBF8742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6" y="1729"/>
                <a:ext cx="9" cy="25"/>
              </a:xfrm>
              <a:custGeom>
                <a:avLst/>
                <a:gdLst>
                  <a:gd name="T0" fmla="*/ 0 w 4"/>
                  <a:gd name="T1" fmla="*/ 0 h 10"/>
                  <a:gd name="T2" fmla="*/ 45 w 4"/>
                  <a:gd name="T3" fmla="*/ 158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cubicBezTo>
                      <a:pt x="2" y="3"/>
                      <a:pt x="4" y="7"/>
                      <a:pt x="4" y="1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5" name="Freeform 147">
                <a:extLst>
                  <a:ext uri="{FF2B5EF4-FFF2-40B4-BE49-F238E27FC236}">
                    <a16:creationId xmlns:a16="http://schemas.microsoft.com/office/drawing/2014/main" id="{70FBD6FC-D891-4B5E-BF2D-185D85BA5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1737"/>
                <a:ext cx="4" cy="5"/>
              </a:xfrm>
              <a:custGeom>
                <a:avLst/>
                <a:gdLst>
                  <a:gd name="T0" fmla="*/ 0 w 2"/>
                  <a:gd name="T1" fmla="*/ 33 h 2"/>
                  <a:gd name="T2" fmla="*/ 16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6" name="Freeform 148">
                <a:extLst>
                  <a:ext uri="{FF2B5EF4-FFF2-40B4-BE49-F238E27FC236}">
                    <a16:creationId xmlns:a16="http://schemas.microsoft.com/office/drawing/2014/main" id="{CE71D27F-D3AE-403F-8E68-591A4CD03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1603"/>
                <a:ext cx="9" cy="28"/>
              </a:xfrm>
              <a:custGeom>
                <a:avLst/>
                <a:gdLst>
                  <a:gd name="T0" fmla="*/ 45 w 4"/>
                  <a:gd name="T1" fmla="*/ 0 h 11"/>
                  <a:gd name="T2" fmla="*/ 36 w 4"/>
                  <a:gd name="T3" fmla="*/ 18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1">
                    <a:moveTo>
                      <a:pt x="4" y="0"/>
                    </a:moveTo>
                    <a:cubicBezTo>
                      <a:pt x="0" y="0"/>
                      <a:pt x="2" y="8"/>
                      <a:pt x="3" y="1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7" name="Freeform 149">
                <a:extLst>
                  <a:ext uri="{FF2B5EF4-FFF2-40B4-BE49-F238E27FC236}">
                    <a16:creationId xmlns:a16="http://schemas.microsoft.com/office/drawing/2014/main" id="{0FBDB7EF-6B15-4710-84F6-017C2CFEF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1618"/>
                <a:ext cx="7" cy="1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8" name="Freeform 150">
                <a:extLst>
                  <a:ext uri="{FF2B5EF4-FFF2-40B4-BE49-F238E27FC236}">
                    <a16:creationId xmlns:a16="http://schemas.microsoft.com/office/drawing/2014/main" id="{9B079249-07AA-4834-92F5-AB53F5D4B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833"/>
                <a:ext cx="23" cy="22"/>
              </a:xfrm>
              <a:custGeom>
                <a:avLst/>
                <a:gdLst>
                  <a:gd name="T0" fmla="*/ 122 w 10"/>
                  <a:gd name="T1" fmla="*/ 120 h 9"/>
                  <a:gd name="T2" fmla="*/ 0 w 1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9">
                    <a:moveTo>
                      <a:pt x="10" y="8"/>
                    </a:moveTo>
                    <a:cubicBezTo>
                      <a:pt x="6" y="9"/>
                      <a:pt x="1" y="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9" name="Freeform 151">
                <a:extLst>
                  <a:ext uri="{FF2B5EF4-FFF2-40B4-BE49-F238E27FC236}">
                    <a16:creationId xmlns:a16="http://schemas.microsoft.com/office/drawing/2014/main" id="{25FE4A83-8027-4796-908D-FDA396138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1848"/>
                <a:ext cx="7" cy="5"/>
              </a:xfrm>
              <a:custGeom>
                <a:avLst/>
                <a:gdLst>
                  <a:gd name="T0" fmla="*/ 37 w 3"/>
                  <a:gd name="T1" fmla="*/ 0 h 2"/>
                  <a:gd name="T2" fmla="*/ 0 w 3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0" name="Freeform 152">
                <a:extLst>
                  <a:ext uri="{FF2B5EF4-FFF2-40B4-BE49-F238E27FC236}">
                    <a16:creationId xmlns:a16="http://schemas.microsoft.com/office/drawing/2014/main" id="{CA5DE8D2-2AB4-44E6-AB37-BF2B2B2AD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1846"/>
                <a:ext cx="4" cy="19"/>
              </a:xfrm>
              <a:custGeom>
                <a:avLst/>
                <a:gdLst>
                  <a:gd name="T0" fmla="*/ 8 w 2"/>
                  <a:gd name="T1" fmla="*/ 0 h 8"/>
                  <a:gd name="T2" fmla="*/ 16 w 2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8">
                    <a:moveTo>
                      <a:pt x="1" y="0"/>
                    </a:moveTo>
                    <a:cubicBezTo>
                      <a:pt x="0" y="3"/>
                      <a:pt x="1" y="6"/>
                      <a:pt x="2" y="8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1" name="Freeform 153">
                <a:extLst>
                  <a:ext uri="{FF2B5EF4-FFF2-40B4-BE49-F238E27FC236}">
                    <a16:creationId xmlns:a16="http://schemas.microsoft.com/office/drawing/2014/main" id="{8456FDF2-B487-408B-9E27-2FB0453FD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1855"/>
                <a:ext cx="7" cy="3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2" name="Freeform 154">
                <a:extLst>
                  <a:ext uri="{FF2B5EF4-FFF2-40B4-BE49-F238E27FC236}">
                    <a16:creationId xmlns:a16="http://schemas.microsoft.com/office/drawing/2014/main" id="{A400AC7C-26C6-48D6-8B8F-AE25D93A9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870"/>
                <a:ext cx="16" cy="17"/>
              </a:xfrm>
              <a:custGeom>
                <a:avLst/>
                <a:gdLst>
                  <a:gd name="T0" fmla="*/ 85 w 7"/>
                  <a:gd name="T1" fmla="*/ 0 h 7"/>
                  <a:gd name="T2" fmla="*/ 0 w 7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0"/>
                    </a:moveTo>
                    <a:cubicBezTo>
                      <a:pt x="6" y="4"/>
                      <a:pt x="4" y="7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3" name="Freeform 155">
                <a:extLst>
                  <a:ext uri="{FF2B5EF4-FFF2-40B4-BE49-F238E27FC236}">
                    <a16:creationId xmlns:a16="http://schemas.microsoft.com/office/drawing/2014/main" id="{FD291820-513D-4F40-BD8A-DC0F526FA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88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4" name="Freeform 156">
                <a:extLst>
                  <a:ext uri="{FF2B5EF4-FFF2-40B4-BE49-F238E27FC236}">
                    <a16:creationId xmlns:a16="http://schemas.microsoft.com/office/drawing/2014/main" id="{2A3372DD-A9D8-4E26-B6CD-038496D42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1512"/>
                <a:ext cx="9" cy="20"/>
              </a:xfrm>
              <a:custGeom>
                <a:avLst/>
                <a:gdLst>
                  <a:gd name="T0" fmla="*/ 25 w 4"/>
                  <a:gd name="T1" fmla="*/ 0 h 8"/>
                  <a:gd name="T2" fmla="*/ 45 w 4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2" y="0"/>
                    </a:moveTo>
                    <a:cubicBezTo>
                      <a:pt x="0" y="3"/>
                      <a:pt x="2" y="6"/>
                      <a:pt x="4" y="8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5" name="Freeform 157">
                <a:extLst>
                  <a:ext uri="{FF2B5EF4-FFF2-40B4-BE49-F238E27FC236}">
                    <a16:creationId xmlns:a16="http://schemas.microsoft.com/office/drawing/2014/main" id="{DA4F5A79-605D-433E-8FAB-D2FB33E4B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1" y="1519"/>
                <a:ext cx="9" cy="5"/>
              </a:xfrm>
              <a:custGeom>
                <a:avLst/>
                <a:gdLst>
                  <a:gd name="T0" fmla="*/ 45 w 4"/>
                  <a:gd name="T1" fmla="*/ 0 h 2"/>
                  <a:gd name="T2" fmla="*/ 0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6" name="Freeform 158">
                <a:extLst>
                  <a:ext uri="{FF2B5EF4-FFF2-40B4-BE49-F238E27FC236}">
                    <a16:creationId xmlns:a16="http://schemas.microsoft.com/office/drawing/2014/main" id="{905C1193-C07D-45BA-89AD-D86FDED82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650"/>
                <a:ext cx="5" cy="18"/>
              </a:xfrm>
              <a:custGeom>
                <a:avLst/>
                <a:gdLst>
                  <a:gd name="T0" fmla="*/ 20 w 2"/>
                  <a:gd name="T1" fmla="*/ 0 h 7"/>
                  <a:gd name="T2" fmla="*/ 33 w 2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1" y="0"/>
                    </a:moveTo>
                    <a:cubicBezTo>
                      <a:pt x="1" y="2"/>
                      <a:pt x="0" y="5"/>
                      <a:pt x="2" y="7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7" name="Freeform 159">
                <a:extLst>
                  <a:ext uri="{FF2B5EF4-FFF2-40B4-BE49-F238E27FC236}">
                    <a16:creationId xmlns:a16="http://schemas.microsoft.com/office/drawing/2014/main" id="{3AE78EB0-78CE-4F9F-A8FC-4100EA129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660"/>
                <a:ext cx="5" cy="3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B8788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8" name="Freeform 160">
                <a:extLst>
                  <a:ext uri="{FF2B5EF4-FFF2-40B4-BE49-F238E27FC236}">
                    <a16:creationId xmlns:a16="http://schemas.microsoft.com/office/drawing/2014/main" id="{6433FAB6-DBDC-4DC2-9C9A-AFEDDB68D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147"/>
                <a:ext cx="30" cy="1321"/>
              </a:xfrm>
              <a:custGeom>
                <a:avLst/>
                <a:gdLst>
                  <a:gd name="T0" fmla="*/ 48 w 13"/>
                  <a:gd name="T1" fmla="*/ 0 h 535"/>
                  <a:gd name="T2" fmla="*/ 65 w 13"/>
                  <a:gd name="T3" fmla="*/ 481 h 535"/>
                  <a:gd name="T4" fmla="*/ 97 w 13"/>
                  <a:gd name="T5" fmla="*/ 810 h 535"/>
                  <a:gd name="T6" fmla="*/ 111 w 13"/>
                  <a:gd name="T7" fmla="*/ 1568 h 535"/>
                  <a:gd name="T8" fmla="*/ 150 w 13"/>
                  <a:gd name="T9" fmla="*/ 2316 h 535"/>
                  <a:gd name="T10" fmla="*/ 85 w 13"/>
                  <a:gd name="T11" fmla="*/ 3207 h 535"/>
                  <a:gd name="T12" fmla="*/ 74 w 13"/>
                  <a:gd name="T13" fmla="*/ 4141 h 535"/>
                  <a:gd name="T14" fmla="*/ 122 w 13"/>
                  <a:gd name="T15" fmla="*/ 5163 h 535"/>
                  <a:gd name="T16" fmla="*/ 111 w 13"/>
                  <a:gd name="T17" fmla="*/ 6445 h 535"/>
                  <a:gd name="T18" fmla="*/ 0 w 13"/>
                  <a:gd name="T19" fmla="*/ 8054 h 53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535">
                    <a:moveTo>
                      <a:pt x="4" y="0"/>
                    </a:moveTo>
                    <a:cubicBezTo>
                      <a:pt x="5" y="6"/>
                      <a:pt x="4" y="26"/>
                      <a:pt x="5" y="32"/>
                    </a:cubicBezTo>
                    <a:cubicBezTo>
                      <a:pt x="5" y="39"/>
                      <a:pt x="7" y="46"/>
                      <a:pt x="8" y="54"/>
                    </a:cubicBezTo>
                    <a:cubicBezTo>
                      <a:pt x="10" y="71"/>
                      <a:pt x="8" y="87"/>
                      <a:pt x="9" y="104"/>
                    </a:cubicBezTo>
                    <a:cubicBezTo>
                      <a:pt x="10" y="120"/>
                      <a:pt x="13" y="137"/>
                      <a:pt x="12" y="154"/>
                    </a:cubicBezTo>
                    <a:cubicBezTo>
                      <a:pt x="10" y="174"/>
                      <a:pt x="8" y="193"/>
                      <a:pt x="7" y="213"/>
                    </a:cubicBezTo>
                    <a:cubicBezTo>
                      <a:pt x="6" y="234"/>
                      <a:pt x="6" y="255"/>
                      <a:pt x="6" y="275"/>
                    </a:cubicBezTo>
                    <a:cubicBezTo>
                      <a:pt x="5" y="298"/>
                      <a:pt x="10" y="320"/>
                      <a:pt x="10" y="343"/>
                    </a:cubicBezTo>
                    <a:cubicBezTo>
                      <a:pt x="11" y="363"/>
                      <a:pt x="9" y="408"/>
                      <a:pt x="9" y="428"/>
                    </a:cubicBezTo>
                    <a:cubicBezTo>
                      <a:pt x="10" y="470"/>
                      <a:pt x="7" y="514"/>
                      <a:pt x="0" y="5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9" name="Freeform 161">
                <a:extLst>
                  <a:ext uri="{FF2B5EF4-FFF2-40B4-BE49-F238E27FC236}">
                    <a16:creationId xmlns:a16="http://schemas.microsoft.com/office/drawing/2014/main" id="{B8B33502-6144-4250-BC2F-CFD21F474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2984"/>
                <a:ext cx="14" cy="87"/>
              </a:xfrm>
              <a:custGeom>
                <a:avLst/>
                <a:gdLst>
                  <a:gd name="T0" fmla="*/ 0 w 6"/>
                  <a:gd name="T1" fmla="*/ 0 h 35"/>
                  <a:gd name="T2" fmla="*/ 77 w 6"/>
                  <a:gd name="T3" fmla="*/ 537 h 3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35">
                    <a:moveTo>
                      <a:pt x="0" y="0"/>
                    </a:moveTo>
                    <a:cubicBezTo>
                      <a:pt x="1" y="12"/>
                      <a:pt x="4" y="24"/>
                      <a:pt x="6" y="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0" name="Freeform 162">
                <a:extLst>
                  <a:ext uri="{FF2B5EF4-FFF2-40B4-BE49-F238E27FC236}">
                    <a16:creationId xmlns:a16="http://schemas.microsoft.com/office/drawing/2014/main" id="{B9F428D0-68D8-424D-94A8-40632F247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0" y="2495"/>
                <a:ext cx="18" cy="141"/>
              </a:xfrm>
              <a:custGeom>
                <a:avLst/>
                <a:gdLst>
                  <a:gd name="T0" fmla="*/ 0 w 8"/>
                  <a:gd name="T1" fmla="*/ 0 h 57"/>
                  <a:gd name="T2" fmla="*/ 92 w 8"/>
                  <a:gd name="T3" fmla="*/ 863 h 5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7">
                    <a:moveTo>
                      <a:pt x="0" y="0"/>
                    </a:moveTo>
                    <a:cubicBezTo>
                      <a:pt x="0" y="17"/>
                      <a:pt x="1" y="38"/>
                      <a:pt x="8" y="5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1" name="Freeform 163">
                <a:extLst>
                  <a:ext uri="{FF2B5EF4-FFF2-40B4-BE49-F238E27FC236}">
                    <a16:creationId xmlns:a16="http://schemas.microsoft.com/office/drawing/2014/main" id="{93DDA5D6-0F49-470D-8E22-0FDE9E73A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226"/>
                <a:ext cx="7" cy="96"/>
              </a:xfrm>
              <a:custGeom>
                <a:avLst/>
                <a:gdLst>
                  <a:gd name="T0" fmla="*/ 28 w 3"/>
                  <a:gd name="T1" fmla="*/ 0 h 39"/>
                  <a:gd name="T2" fmla="*/ 0 w 3"/>
                  <a:gd name="T3" fmla="*/ 581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9">
                    <a:moveTo>
                      <a:pt x="2" y="0"/>
                    </a:moveTo>
                    <a:cubicBezTo>
                      <a:pt x="3" y="16"/>
                      <a:pt x="3" y="24"/>
                      <a:pt x="0" y="3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2" name="Freeform 164">
                <a:extLst>
                  <a:ext uri="{FF2B5EF4-FFF2-40B4-BE49-F238E27FC236}">
                    <a16:creationId xmlns:a16="http://schemas.microsoft.com/office/drawing/2014/main" id="{19BEDFEB-D034-4F5E-B926-E4E499EBA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3365"/>
                <a:ext cx="7" cy="84"/>
              </a:xfrm>
              <a:custGeom>
                <a:avLst/>
                <a:gdLst>
                  <a:gd name="T0" fmla="*/ 12 w 3"/>
                  <a:gd name="T1" fmla="*/ 0 h 34"/>
                  <a:gd name="T2" fmla="*/ 37 w 3"/>
                  <a:gd name="T3" fmla="*/ 514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4">
                    <a:moveTo>
                      <a:pt x="1" y="0"/>
                    </a:moveTo>
                    <a:cubicBezTo>
                      <a:pt x="0" y="13"/>
                      <a:pt x="1" y="29"/>
                      <a:pt x="3" y="3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3" name="Freeform 165">
                <a:extLst>
                  <a:ext uri="{FF2B5EF4-FFF2-40B4-BE49-F238E27FC236}">
                    <a16:creationId xmlns:a16="http://schemas.microsoft.com/office/drawing/2014/main" id="{A978E3C4-809D-4DE0-8AB0-AD5308E77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3" y="1258"/>
                <a:ext cx="25" cy="131"/>
              </a:xfrm>
              <a:custGeom>
                <a:avLst/>
                <a:gdLst>
                  <a:gd name="T0" fmla="*/ 25 w 11"/>
                  <a:gd name="T1" fmla="*/ 0 h 53"/>
                  <a:gd name="T2" fmla="*/ 118 w 11"/>
                  <a:gd name="T3" fmla="*/ 183 h 53"/>
                  <a:gd name="T4" fmla="*/ 36 w 11"/>
                  <a:gd name="T5" fmla="*/ 470 h 53"/>
                  <a:gd name="T6" fmla="*/ 25 w 11"/>
                  <a:gd name="T7" fmla="*/ 677 h 53"/>
                  <a:gd name="T8" fmla="*/ 0 w 11"/>
                  <a:gd name="T9" fmla="*/ 801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3">
                    <a:moveTo>
                      <a:pt x="2" y="0"/>
                    </a:moveTo>
                    <a:cubicBezTo>
                      <a:pt x="4" y="4"/>
                      <a:pt x="9" y="6"/>
                      <a:pt x="10" y="12"/>
                    </a:cubicBezTo>
                    <a:cubicBezTo>
                      <a:pt x="11" y="18"/>
                      <a:pt x="5" y="25"/>
                      <a:pt x="3" y="31"/>
                    </a:cubicBezTo>
                    <a:cubicBezTo>
                      <a:pt x="0" y="36"/>
                      <a:pt x="1" y="39"/>
                      <a:pt x="2" y="45"/>
                    </a:cubicBezTo>
                    <a:cubicBezTo>
                      <a:pt x="2" y="48"/>
                      <a:pt x="1" y="50"/>
                      <a:pt x="0" y="53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4" name="Freeform 166">
                <a:extLst>
                  <a:ext uri="{FF2B5EF4-FFF2-40B4-BE49-F238E27FC236}">
                    <a16:creationId xmlns:a16="http://schemas.microsoft.com/office/drawing/2014/main" id="{E43E9FA0-753D-49FC-9985-50DCD4AF2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" y="1302"/>
                <a:ext cx="44" cy="64"/>
              </a:xfrm>
              <a:custGeom>
                <a:avLst/>
                <a:gdLst>
                  <a:gd name="T0" fmla="*/ 0 w 19"/>
                  <a:gd name="T1" fmla="*/ 389 h 26"/>
                  <a:gd name="T2" fmla="*/ 102 w 19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6">
                    <a:moveTo>
                      <a:pt x="0" y="26"/>
                    </a:moveTo>
                    <a:cubicBezTo>
                      <a:pt x="13" y="25"/>
                      <a:pt x="19" y="7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5" name="Freeform 167">
                <a:extLst>
                  <a:ext uri="{FF2B5EF4-FFF2-40B4-BE49-F238E27FC236}">
                    <a16:creationId xmlns:a16="http://schemas.microsoft.com/office/drawing/2014/main" id="{C02E0A0C-1F88-4333-A52E-1AE45A131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337"/>
                <a:ext cx="30" cy="34"/>
              </a:xfrm>
              <a:custGeom>
                <a:avLst/>
                <a:gdLst>
                  <a:gd name="T0" fmla="*/ 0 w 13"/>
                  <a:gd name="T1" fmla="*/ 0 h 14"/>
                  <a:gd name="T2" fmla="*/ 159 w 13"/>
                  <a:gd name="T3" fmla="*/ 20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3" y="5"/>
                      <a:pt x="13" y="7"/>
                      <a:pt x="13" y="14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6" name="Freeform 168">
                <a:extLst>
                  <a:ext uri="{FF2B5EF4-FFF2-40B4-BE49-F238E27FC236}">
                    <a16:creationId xmlns:a16="http://schemas.microsoft.com/office/drawing/2014/main" id="{FDB0064F-D27F-49F1-9B73-349BFE438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3" y="1280"/>
                <a:ext cx="31" cy="67"/>
              </a:xfrm>
              <a:custGeom>
                <a:avLst/>
                <a:gdLst>
                  <a:gd name="T0" fmla="*/ 0 w 13"/>
                  <a:gd name="T1" fmla="*/ 0 h 27"/>
                  <a:gd name="T2" fmla="*/ 107 w 13"/>
                  <a:gd name="T3" fmla="*/ 42 h 27"/>
                  <a:gd name="T4" fmla="*/ 176 w 13"/>
                  <a:gd name="T5" fmla="*/ 246 h 27"/>
                  <a:gd name="T6" fmla="*/ 165 w 13"/>
                  <a:gd name="T7" fmla="*/ 4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7">
                    <a:moveTo>
                      <a:pt x="0" y="0"/>
                    </a:moveTo>
                    <a:cubicBezTo>
                      <a:pt x="3" y="1"/>
                      <a:pt x="5" y="1"/>
                      <a:pt x="8" y="3"/>
                    </a:cubicBezTo>
                    <a:cubicBezTo>
                      <a:pt x="11" y="6"/>
                      <a:pt x="12" y="12"/>
                      <a:pt x="13" y="16"/>
                    </a:cubicBezTo>
                    <a:cubicBezTo>
                      <a:pt x="13" y="20"/>
                      <a:pt x="13" y="23"/>
                      <a:pt x="12" y="27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7" name="Freeform 169">
                <a:extLst>
                  <a:ext uri="{FF2B5EF4-FFF2-40B4-BE49-F238E27FC236}">
                    <a16:creationId xmlns:a16="http://schemas.microsoft.com/office/drawing/2014/main" id="{B38C8B51-39F8-43F8-B5F2-B925920FE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8" y="1235"/>
                <a:ext cx="14" cy="47"/>
              </a:xfrm>
              <a:custGeom>
                <a:avLst/>
                <a:gdLst>
                  <a:gd name="T0" fmla="*/ 49 w 6"/>
                  <a:gd name="T1" fmla="*/ 287 h 19"/>
                  <a:gd name="T2" fmla="*/ 37 w 6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4" y="19"/>
                    </a:moveTo>
                    <a:cubicBezTo>
                      <a:pt x="0" y="15"/>
                      <a:pt x="6" y="3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8" name="Freeform 170">
                <a:extLst>
                  <a:ext uri="{FF2B5EF4-FFF2-40B4-BE49-F238E27FC236}">
                    <a16:creationId xmlns:a16="http://schemas.microsoft.com/office/drawing/2014/main" id="{64A1C389-68B9-4239-BFF0-874592D21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3" y="1268"/>
                <a:ext cx="19" cy="74"/>
              </a:xfrm>
              <a:custGeom>
                <a:avLst/>
                <a:gdLst>
                  <a:gd name="T0" fmla="*/ 107 w 8"/>
                  <a:gd name="T1" fmla="*/ 0 h 30"/>
                  <a:gd name="T2" fmla="*/ 29 w 8"/>
                  <a:gd name="T3" fmla="*/ 286 h 30"/>
                  <a:gd name="T4" fmla="*/ 69 w 8"/>
                  <a:gd name="T5" fmla="*/ 451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0">
                    <a:moveTo>
                      <a:pt x="8" y="0"/>
                    </a:moveTo>
                    <a:cubicBezTo>
                      <a:pt x="5" y="6"/>
                      <a:pt x="0" y="11"/>
                      <a:pt x="2" y="19"/>
                    </a:cubicBezTo>
                    <a:cubicBezTo>
                      <a:pt x="3" y="22"/>
                      <a:pt x="4" y="26"/>
                      <a:pt x="5" y="3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9" name="Freeform 171">
                <a:extLst>
                  <a:ext uri="{FF2B5EF4-FFF2-40B4-BE49-F238E27FC236}">
                    <a16:creationId xmlns:a16="http://schemas.microsoft.com/office/drawing/2014/main" id="{28CB1B53-5642-429E-85F8-F21E15DF3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5" y="1324"/>
                <a:ext cx="25" cy="74"/>
              </a:xfrm>
              <a:custGeom>
                <a:avLst/>
                <a:gdLst>
                  <a:gd name="T0" fmla="*/ 130 w 11"/>
                  <a:gd name="T1" fmla="*/ 0 h 30"/>
                  <a:gd name="T2" fmla="*/ 0 w 11"/>
                  <a:gd name="T3" fmla="*/ 451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0">
                    <a:moveTo>
                      <a:pt x="11" y="0"/>
                    </a:moveTo>
                    <a:cubicBezTo>
                      <a:pt x="1" y="6"/>
                      <a:pt x="0" y="20"/>
                      <a:pt x="0" y="3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0" name="Freeform 172">
                <a:extLst>
                  <a:ext uri="{FF2B5EF4-FFF2-40B4-BE49-F238E27FC236}">
                    <a16:creationId xmlns:a16="http://schemas.microsoft.com/office/drawing/2014/main" id="{EC116EDE-73C8-412B-A2D8-D491EF516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3" y="1201"/>
                <a:ext cx="114" cy="200"/>
              </a:xfrm>
              <a:custGeom>
                <a:avLst/>
                <a:gdLst>
                  <a:gd name="T0" fmla="*/ 302 w 49"/>
                  <a:gd name="T1" fmla="*/ 195 h 81"/>
                  <a:gd name="T2" fmla="*/ 151 w 49"/>
                  <a:gd name="T3" fmla="*/ 635 h 81"/>
                  <a:gd name="T4" fmla="*/ 12 w 49"/>
                  <a:gd name="T5" fmla="*/ 1005 h 81"/>
                  <a:gd name="T6" fmla="*/ 86 w 49"/>
                  <a:gd name="T7" fmla="*/ 1207 h 81"/>
                  <a:gd name="T8" fmla="*/ 342 w 49"/>
                  <a:gd name="T9" fmla="*/ 1116 h 81"/>
                  <a:gd name="T10" fmla="*/ 591 w 49"/>
                  <a:gd name="T11" fmla="*/ 975 h 81"/>
                  <a:gd name="T12" fmla="*/ 477 w 49"/>
                  <a:gd name="T13" fmla="*/ 469 h 81"/>
                  <a:gd name="T14" fmla="*/ 302 w 49"/>
                  <a:gd name="T15" fmla="*/ 19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81">
                    <a:moveTo>
                      <a:pt x="24" y="13"/>
                    </a:moveTo>
                    <a:cubicBezTo>
                      <a:pt x="19" y="21"/>
                      <a:pt x="15" y="33"/>
                      <a:pt x="12" y="42"/>
                    </a:cubicBezTo>
                    <a:cubicBezTo>
                      <a:pt x="8" y="50"/>
                      <a:pt x="2" y="57"/>
                      <a:pt x="1" y="67"/>
                    </a:cubicBezTo>
                    <a:cubicBezTo>
                      <a:pt x="0" y="72"/>
                      <a:pt x="0" y="81"/>
                      <a:pt x="7" y="80"/>
                    </a:cubicBezTo>
                    <a:cubicBezTo>
                      <a:pt x="8" y="80"/>
                      <a:pt x="18" y="75"/>
                      <a:pt x="27" y="74"/>
                    </a:cubicBezTo>
                    <a:cubicBezTo>
                      <a:pt x="37" y="71"/>
                      <a:pt x="46" y="77"/>
                      <a:pt x="47" y="65"/>
                    </a:cubicBezTo>
                    <a:cubicBezTo>
                      <a:pt x="49" y="54"/>
                      <a:pt x="41" y="43"/>
                      <a:pt x="38" y="31"/>
                    </a:cubicBezTo>
                    <a:cubicBezTo>
                      <a:pt x="37" y="26"/>
                      <a:pt x="29" y="0"/>
                      <a:pt x="24" y="1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1" name="Freeform 173">
                <a:extLst>
                  <a:ext uri="{FF2B5EF4-FFF2-40B4-BE49-F238E27FC236}">
                    <a16:creationId xmlns:a16="http://schemas.microsoft.com/office/drawing/2014/main" id="{B40E4386-D883-46A8-B0E0-F52A4DB94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747"/>
                <a:ext cx="56" cy="143"/>
              </a:xfrm>
              <a:custGeom>
                <a:avLst/>
                <a:gdLst>
                  <a:gd name="T0" fmla="*/ 0 w 24"/>
                  <a:gd name="T1" fmla="*/ 0 h 58"/>
                  <a:gd name="T2" fmla="*/ 77 w 24"/>
                  <a:gd name="T3" fmla="*/ 133 h 58"/>
                  <a:gd name="T4" fmla="*/ 49 w 24"/>
                  <a:gd name="T5" fmla="*/ 328 h 58"/>
                  <a:gd name="T6" fmla="*/ 126 w 24"/>
                  <a:gd name="T7" fmla="*/ 493 h 58"/>
                  <a:gd name="T8" fmla="*/ 163 w 24"/>
                  <a:gd name="T9" fmla="*/ 644 h 58"/>
                  <a:gd name="T10" fmla="*/ 257 w 24"/>
                  <a:gd name="T11" fmla="*/ 838 h 58"/>
                  <a:gd name="T12" fmla="*/ 306 w 24"/>
                  <a:gd name="T13" fmla="*/ 870 h 5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58">
                    <a:moveTo>
                      <a:pt x="0" y="0"/>
                    </a:moveTo>
                    <a:cubicBezTo>
                      <a:pt x="2" y="4"/>
                      <a:pt x="5" y="4"/>
                      <a:pt x="6" y="9"/>
                    </a:cubicBezTo>
                    <a:cubicBezTo>
                      <a:pt x="6" y="13"/>
                      <a:pt x="4" y="18"/>
                      <a:pt x="4" y="22"/>
                    </a:cubicBezTo>
                    <a:cubicBezTo>
                      <a:pt x="4" y="27"/>
                      <a:pt x="7" y="29"/>
                      <a:pt x="10" y="33"/>
                    </a:cubicBezTo>
                    <a:cubicBezTo>
                      <a:pt x="13" y="36"/>
                      <a:pt x="13" y="39"/>
                      <a:pt x="13" y="43"/>
                    </a:cubicBezTo>
                    <a:cubicBezTo>
                      <a:pt x="13" y="49"/>
                      <a:pt x="15" y="53"/>
                      <a:pt x="20" y="56"/>
                    </a:cubicBezTo>
                    <a:cubicBezTo>
                      <a:pt x="22" y="57"/>
                      <a:pt x="24" y="58"/>
                      <a:pt x="24" y="58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2" name="Freeform 174">
                <a:extLst>
                  <a:ext uri="{FF2B5EF4-FFF2-40B4-BE49-F238E27FC236}">
                    <a16:creationId xmlns:a16="http://schemas.microsoft.com/office/drawing/2014/main" id="{B326ED4C-EA0E-4A79-A380-2ABBFCB12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811"/>
                <a:ext cx="37" cy="104"/>
              </a:xfrm>
              <a:custGeom>
                <a:avLst/>
                <a:gdLst>
                  <a:gd name="T0" fmla="*/ 49 w 16"/>
                  <a:gd name="T1" fmla="*/ 0 h 42"/>
                  <a:gd name="T2" fmla="*/ 37 w 16"/>
                  <a:gd name="T3" fmla="*/ 258 h 42"/>
                  <a:gd name="T4" fmla="*/ 113 w 16"/>
                  <a:gd name="T5" fmla="*/ 362 h 42"/>
                  <a:gd name="T6" fmla="*/ 160 w 16"/>
                  <a:gd name="T7" fmla="*/ 381 h 42"/>
                  <a:gd name="T8" fmla="*/ 160 w 16"/>
                  <a:gd name="T9" fmla="*/ 639 h 42"/>
                  <a:gd name="T10" fmla="*/ 160 w 16"/>
                  <a:gd name="T11" fmla="*/ 626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2">
                    <a:moveTo>
                      <a:pt x="4" y="0"/>
                    </a:moveTo>
                    <a:cubicBezTo>
                      <a:pt x="2" y="6"/>
                      <a:pt x="0" y="11"/>
                      <a:pt x="3" y="17"/>
                    </a:cubicBezTo>
                    <a:cubicBezTo>
                      <a:pt x="4" y="20"/>
                      <a:pt x="6" y="22"/>
                      <a:pt x="9" y="24"/>
                    </a:cubicBezTo>
                    <a:cubicBezTo>
                      <a:pt x="11" y="24"/>
                      <a:pt x="12" y="24"/>
                      <a:pt x="13" y="25"/>
                    </a:cubicBezTo>
                    <a:cubicBezTo>
                      <a:pt x="16" y="28"/>
                      <a:pt x="13" y="37"/>
                      <a:pt x="13" y="42"/>
                    </a:cubicBezTo>
                    <a:cubicBezTo>
                      <a:pt x="13" y="42"/>
                      <a:pt x="13" y="41"/>
                      <a:pt x="13" y="41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3" name="Freeform 175">
                <a:extLst>
                  <a:ext uri="{FF2B5EF4-FFF2-40B4-BE49-F238E27FC236}">
                    <a16:creationId xmlns:a16="http://schemas.microsoft.com/office/drawing/2014/main" id="{6828497F-4B4A-448E-96E0-41EF90C0F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774"/>
                <a:ext cx="23" cy="54"/>
              </a:xfrm>
              <a:custGeom>
                <a:avLst/>
                <a:gdLst>
                  <a:gd name="T0" fmla="*/ 64 w 10"/>
                  <a:gd name="T1" fmla="*/ 326 h 22"/>
                  <a:gd name="T2" fmla="*/ 64 w 10"/>
                  <a:gd name="T3" fmla="*/ 71 h 22"/>
                  <a:gd name="T4" fmla="*/ 0 w 10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5" y="22"/>
                    </a:moveTo>
                    <a:cubicBezTo>
                      <a:pt x="10" y="19"/>
                      <a:pt x="9" y="9"/>
                      <a:pt x="5" y="5"/>
                    </a:cubicBezTo>
                    <a:cubicBezTo>
                      <a:pt x="4" y="2"/>
                      <a:pt x="2" y="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4" name="Freeform 176">
                <a:extLst>
                  <a:ext uri="{FF2B5EF4-FFF2-40B4-BE49-F238E27FC236}">
                    <a16:creationId xmlns:a16="http://schemas.microsoft.com/office/drawing/2014/main" id="{4D85F06E-EE02-4B03-8125-C8AA56C62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764"/>
                <a:ext cx="6" cy="17"/>
              </a:xfrm>
              <a:custGeom>
                <a:avLst/>
                <a:gdLst>
                  <a:gd name="T0" fmla="*/ 0 w 3"/>
                  <a:gd name="T1" fmla="*/ 100 h 7"/>
                  <a:gd name="T2" fmla="*/ 16 w 3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0" y="7"/>
                    </a:moveTo>
                    <a:cubicBezTo>
                      <a:pt x="1" y="5"/>
                      <a:pt x="3" y="2"/>
                      <a:pt x="2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5" name="Freeform 177">
                <a:extLst>
                  <a:ext uri="{FF2B5EF4-FFF2-40B4-BE49-F238E27FC236}">
                    <a16:creationId xmlns:a16="http://schemas.microsoft.com/office/drawing/2014/main" id="{C8314E7E-ABD0-437E-9DBD-5DEB8442A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1749"/>
                <a:ext cx="14" cy="50"/>
              </a:xfrm>
              <a:custGeom>
                <a:avLst/>
                <a:gdLst>
                  <a:gd name="T0" fmla="*/ 28 w 6"/>
                  <a:gd name="T1" fmla="*/ 0 h 20"/>
                  <a:gd name="T2" fmla="*/ 28 w 6"/>
                  <a:gd name="T3" fmla="*/ 238 h 20"/>
                  <a:gd name="T4" fmla="*/ 77 w 6"/>
                  <a:gd name="T5" fmla="*/ 31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0">
                    <a:moveTo>
                      <a:pt x="2" y="0"/>
                    </a:moveTo>
                    <a:cubicBezTo>
                      <a:pt x="0" y="5"/>
                      <a:pt x="0" y="11"/>
                      <a:pt x="2" y="15"/>
                    </a:cubicBezTo>
                    <a:cubicBezTo>
                      <a:pt x="3" y="17"/>
                      <a:pt x="6" y="20"/>
                      <a:pt x="6" y="2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6" name="Freeform 178">
                <a:extLst>
                  <a:ext uri="{FF2B5EF4-FFF2-40B4-BE49-F238E27FC236}">
                    <a16:creationId xmlns:a16="http://schemas.microsoft.com/office/drawing/2014/main" id="{93045364-FD79-49A6-8119-7BE64E9BE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732"/>
                <a:ext cx="90" cy="197"/>
              </a:xfrm>
              <a:custGeom>
                <a:avLst/>
                <a:gdLst>
                  <a:gd name="T0" fmla="*/ 134 w 39"/>
                  <a:gd name="T1" fmla="*/ 12 h 80"/>
                  <a:gd name="T2" fmla="*/ 37 w 39"/>
                  <a:gd name="T3" fmla="*/ 552 h 80"/>
                  <a:gd name="T4" fmla="*/ 282 w 39"/>
                  <a:gd name="T5" fmla="*/ 1123 h 80"/>
                  <a:gd name="T6" fmla="*/ 309 w 39"/>
                  <a:gd name="T7" fmla="*/ 539 h 80"/>
                  <a:gd name="T8" fmla="*/ 134 w 39"/>
                  <a:gd name="T9" fmla="*/ 12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9" h="80">
                    <a:moveTo>
                      <a:pt x="11" y="1"/>
                    </a:moveTo>
                    <a:cubicBezTo>
                      <a:pt x="0" y="2"/>
                      <a:pt x="2" y="30"/>
                      <a:pt x="3" y="37"/>
                    </a:cubicBezTo>
                    <a:cubicBezTo>
                      <a:pt x="5" y="50"/>
                      <a:pt x="8" y="70"/>
                      <a:pt x="23" y="75"/>
                    </a:cubicBezTo>
                    <a:cubicBezTo>
                      <a:pt x="39" y="80"/>
                      <a:pt x="27" y="48"/>
                      <a:pt x="25" y="36"/>
                    </a:cubicBezTo>
                    <a:cubicBezTo>
                      <a:pt x="25" y="31"/>
                      <a:pt x="22" y="0"/>
                      <a:pt x="11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7" name="Freeform 179">
                <a:extLst>
                  <a:ext uri="{FF2B5EF4-FFF2-40B4-BE49-F238E27FC236}">
                    <a16:creationId xmlns:a16="http://schemas.microsoft.com/office/drawing/2014/main" id="{7814CD78-3A45-443B-8125-77279BC4F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1742"/>
                <a:ext cx="53" cy="145"/>
              </a:xfrm>
              <a:custGeom>
                <a:avLst/>
                <a:gdLst>
                  <a:gd name="T0" fmla="*/ 256 w 23"/>
                  <a:gd name="T1" fmla="*/ 0 h 59"/>
                  <a:gd name="T2" fmla="*/ 256 w 23"/>
                  <a:gd name="T3" fmla="*/ 150 h 59"/>
                  <a:gd name="T4" fmla="*/ 171 w 23"/>
                  <a:gd name="T5" fmla="*/ 295 h 59"/>
                  <a:gd name="T6" fmla="*/ 150 w 23"/>
                  <a:gd name="T7" fmla="*/ 477 h 59"/>
                  <a:gd name="T8" fmla="*/ 171 w 23"/>
                  <a:gd name="T9" fmla="*/ 641 h 59"/>
                  <a:gd name="T10" fmla="*/ 65 w 23"/>
                  <a:gd name="T11" fmla="*/ 816 h 59"/>
                  <a:gd name="T12" fmla="*/ 0 w 23"/>
                  <a:gd name="T13" fmla="*/ 875 h 5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59">
                    <a:moveTo>
                      <a:pt x="21" y="0"/>
                    </a:moveTo>
                    <a:cubicBezTo>
                      <a:pt x="21" y="4"/>
                      <a:pt x="23" y="6"/>
                      <a:pt x="21" y="10"/>
                    </a:cubicBezTo>
                    <a:cubicBezTo>
                      <a:pt x="19" y="14"/>
                      <a:pt x="15" y="16"/>
                      <a:pt x="14" y="20"/>
                    </a:cubicBezTo>
                    <a:cubicBezTo>
                      <a:pt x="12" y="24"/>
                      <a:pt x="12" y="28"/>
                      <a:pt x="12" y="32"/>
                    </a:cubicBezTo>
                    <a:cubicBezTo>
                      <a:pt x="13" y="36"/>
                      <a:pt x="15" y="39"/>
                      <a:pt x="14" y="43"/>
                    </a:cubicBezTo>
                    <a:cubicBezTo>
                      <a:pt x="13" y="50"/>
                      <a:pt x="10" y="52"/>
                      <a:pt x="5" y="55"/>
                    </a:cubicBezTo>
                    <a:cubicBezTo>
                      <a:pt x="3" y="56"/>
                      <a:pt x="0" y="59"/>
                      <a:pt x="0" y="59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8" name="Freeform 180">
                <a:extLst>
                  <a:ext uri="{FF2B5EF4-FFF2-40B4-BE49-F238E27FC236}">
                    <a16:creationId xmlns:a16="http://schemas.microsoft.com/office/drawing/2014/main" id="{D086FB4E-97C4-4B81-B2B0-77667BAE4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9" y="1811"/>
                <a:ext cx="23" cy="101"/>
              </a:xfrm>
              <a:custGeom>
                <a:avLst/>
                <a:gdLst>
                  <a:gd name="T0" fmla="*/ 122 w 10"/>
                  <a:gd name="T1" fmla="*/ 0 h 41"/>
                  <a:gd name="T2" fmla="*/ 64 w 10"/>
                  <a:gd name="T3" fmla="*/ 419 h 41"/>
                  <a:gd name="T4" fmla="*/ 64 w 10"/>
                  <a:gd name="T5" fmla="*/ 572 h 41"/>
                  <a:gd name="T6" fmla="*/ 48 w 10"/>
                  <a:gd name="T7" fmla="*/ 613 h 4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41">
                    <a:moveTo>
                      <a:pt x="10" y="0"/>
                    </a:moveTo>
                    <a:cubicBezTo>
                      <a:pt x="0" y="8"/>
                      <a:pt x="2" y="17"/>
                      <a:pt x="5" y="28"/>
                    </a:cubicBezTo>
                    <a:cubicBezTo>
                      <a:pt x="6" y="31"/>
                      <a:pt x="6" y="35"/>
                      <a:pt x="5" y="38"/>
                    </a:cubicBezTo>
                    <a:cubicBezTo>
                      <a:pt x="5" y="40"/>
                      <a:pt x="4" y="41"/>
                      <a:pt x="4" y="41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9" name="Freeform 181">
                <a:extLst>
                  <a:ext uri="{FF2B5EF4-FFF2-40B4-BE49-F238E27FC236}">
                    <a16:creationId xmlns:a16="http://schemas.microsoft.com/office/drawing/2014/main" id="{B5BE1C37-76B2-4BB6-9854-74121D94B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771"/>
                <a:ext cx="19" cy="75"/>
              </a:xfrm>
              <a:custGeom>
                <a:avLst/>
                <a:gdLst>
                  <a:gd name="T0" fmla="*/ 0 w 8"/>
                  <a:gd name="T1" fmla="*/ 470 h 30"/>
                  <a:gd name="T2" fmla="*/ 107 w 8"/>
                  <a:gd name="T3" fmla="*/ 175 h 30"/>
                  <a:gd name="T4" fmla="*/ 69 w 8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0">
                    <a:moveTo>
                      <a:pt x="0" y="30"/>
                    </a:moveTo>
                    <a:cubicBezTo>
                      <a:pt x="6" y="28"/>
                      <a:pt x="8" y="17"/>
                      <a:pt x="8" y="11"/>
                    </a:cubicBezTo>
                    <a:cubicBezTo>
                      <a:pt x="8" y="7"/>
                      <a:pt x="5" y="4"/>
                      <a:pt x="5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0" name="Freeform 182">
                <a:extLst>
                  <a:ext uri="{FF2B5EF4-FFF2-40B4-BE49-F238E27FC236}">
                    <a16:creationId xmlns:a16="http://schemas.microsoft.com/office/drawing/2014/main" id="{869B2546-7FEB-4B69-8AA2-1E882AE9E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749"/>
                <a:ext cx="11" cy="40"/>
              </a:xfrm>
              <a:custGeom>
                <a:avLst/>
                <a:gdLst>
                  <a:gd name="T0" fmla="*/ 53 w 5"/>
                  <a:gd name="T1" fmla="*/ 250 h 16"/>
                  <a:gd name="T2" fmla="*/ 33 w 5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2" y="11"/>
                      <a:pt x="0" y="4"/>
                      <a:pt x="3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1" name="Freeform 183">
                <a:extLst>
                  <a:ext uri="{FF2B5EF4-FFF2-40B4-BE49-F238E27FC236}">
                    <a16:creationId xmlns:a16="http://schemas.microsoft.com/office/drawing/2014/main" id="{CEF14FD7-5262-4741-B41C-81388CA2C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6" y="1836"/>
                <a:ext cx="30" cy="64"/>
              </a:xfrm>
              <a:custGeom>
                <a:avLst/>
                <a:gdLst>
                  <a:gd name="T0" fmla="*/ 134 w 13"/>
                  <a:gd name="T1" fmla="*/ 0 h 26"/>
                  <a:gd name="T2" fmla="*/ 85 w 13"/>
                  <a:gd name="T3" fmla="*/ 286 h 26"/>
                  <a:gd name="T4" fmla="*/ 0 w 13"/>
                  <a:gd name="T5" fmla="*/ 377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6">
                    <a:moveTo>
                      <a:pt x="11" y="0"/>
                    </a:moveTo>
                    <a:cubicBezTo>
                      <a:pt x="13" y="6"/>
                      <a:pt x="11" y="14"/>
                      <a:pt x="7" y="19"/>
                    </a:cubicBezTo>
                    <a:cubicBezTo>
                      <a:pt x="6" y="21"/>
                      <a:pt x="2" y="26"/>
                      <a:pt x="0" y="25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2" name="Freeform 184">
                <a:extLst>
                  <a:ext uri="{FF2B5EF4-FFF2-40B4-BE49-F238E27FC236}">
                    <a16:creationId xmlns:a16="http://schemas.microsoft.com/office/drawing/2014/main" id="{4A01730D-279A-4C4E-ADF9-FDE179265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1732"/>
                <a:ext cx="92" cy="197"/>
              </a:xfrm>
              <a:custGeom>
                <a:avLst/>
                <a:gdLst>
                  <a:gd name="T0" fmla="*/ 354 w 40"/>
                  <a:gd name="T1" fmla="*/ 12 h 80"/>
                  <a:gd name="T2" fmla="*/ 439 w 40"/>
                  <a:gd name="T3" fmla="*/ 552 h 80"/>
                  <a:gd name="T4" fmla="*/ 207 w 40"/>
                  <a:gd name="T5" fmla="*/ 1123 h 80"/>
                  <a:gd name="T6" fmla="*/ 170 w 40"/>
                  <a:gd name="T7" fmla="*/ 539 h 80"/>
                  <a:gd name="T8" fmla="*/ 354 w 40"/>
                  <a:gd name="T9" fmla="*/ 12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80">
                    <a:moveTo>
                      <a:pt x="29" y="1"/>
                    </a:moveTo>
                    <a:cubicBezTo>
                      <a:pt x="40" y="2"/>
                      <a:pt x="37" y="30"/>
                      <a:pt x="36" y="37"/>
                    </a:cubicBezTo>
                    <a:cubicBezTo>
                      <a:pt x="34" y="50"/>
                      <a:pt x="31" y="70"/>
                      <a:pt x="17" y="75"/>
                    </a:cubicBezTo>
                    <a:cubicBezTo>
                      <a:pt x="0" y="80"/>
                      <a:pt x="13" y="48"/>
                      <a:pt x="14" y="36"/>
                    </a:cubicBezTo>
                    <a:cubicBezTo>
                      <a:pt x="15" y="31"/>
                      <a:pt x="18" y="0"/>
                      <a:pt x="29" y="1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3" name="Freeform 185">
                <a:extLst>
                  <a:ext uri="{FF2B5EF4-FFF2-40B4-BE49-F238E27FC236}">
                    <a16:creationId xmlns:a16="http://schemas.microsoft.com/office/drawing/2014/main" id="{1F1AC928-535E-4D65-962C-5BB4FEF59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1230"/>
                <a:ext cx="48" cy="159"/>
              </a:xfrm>
              <a:custGeom>
                <a:avLst/>
                <a:gdLst>
                  <a:gd name="T0" fmla="*/ 94 w 21"/>
                  <a:gd name="T1" fmla="*/ 0 h 64"/>
                  <a:gd name="T2" fmla="*/ 85 w 21"/>
                  <a:gd name="T3" fmla="*/ 137 h 64"/>
                  <a:gd name="T4" fmla="*/ 121 w 21"/>
                  <a:gd name="T5" fmla="*/ 340 h 64"/>
                  <a:gd name="T6" fmla="*/ 94 w 21"/>
                  <a:gd name="T7" fmla="*/ 691 h 64"/>
                  <a:gd name="T8" fmla="*/ 240 w 21"/>
                  <a:gd name="T9" fmla="*/ 877 h 64"/>
                  <a:gd name="T10" fmla="*/ 251 w 21"/>
                  <a:gd name="T11" fmla="*/ 981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64">
                    <a:moveTo>
                      <a:pt x="8" y="0"/>
                    </a:moveTo>
                    <a:cubicBezTo>
                      <a:pt x="8" y="3"/>
                      <a:pt x="7" y="6"/>
                      <a:pt x="7" y="9"/>
                    </a:cubicBezTo>
                    <a:cubicBezTo>
                      <a:pt x="9" y="14"/>
                      <a:pt x="12" y="16"/>
                      <a:pt x="10" y="22"/>
                    </a:cubicBezTo>
                    <a:cubicBezTo>
                      <a:pt x="9" y="29"/>
                      <a:pt x="0" y="40"/>
                      <a:pt x="8" y="45"/>
                    </a:cubicBezTo>
                    <a:cubicBezTo>
                      <a:pt x="13" y="48"/>
                      <a:pt x="19" y="50"/>
                      <a:pt x="20" y="57"/>
                    </a:cubicBezTo>
                    <a:cubicBezTo>
                      <a:pt x="21" y="59"/>
                      <a:pt x="21" y="63"/>
                      <a:pt x="21" y="64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4" name="Freeform 186">
                <a:extLst>
                  <a:ext uri="{FF2B5EF4-FFF2-40B4-BE49-F238E27FC236}">
                    <a16:creationId xmlns:a16="http://schemas.microsoft.com/office/drawing/2014/main" id="{08AB82E1-B032-49F2-B000-1FD677BCA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7" y="1243"/>
                <a:ext cx="30" cy="69"/>
              </a:xfrm>
              <a:custGeom>
                <a:avLst/>
                <a:gdLst>
                  <a:gd name="T0" fmla="*/ 37 w 13"/>
                  <a:gd name="T1" fmla="*/ 419 h 28"/>
                  <a:gd name="T2" fmla="*/ 0 w 13"/>
                  <a:gd name="T3" fmla="*/ 212 h 28"/>
                  <a:gd name="T4" fmla="*/ 48 w 13"/>
                  <a:gd name="T5" fmla="*/ 91 h 28"/>
                  <a:gd name="T6" fmla="*/ 159 w 13"/>
                  <a:gd name="T7" fmla="*/ 0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8">
                    <a:moveTo>
                      <a:pt x="3" y="28"/>
                    </a:moveTo>
                    <a:cubicBezTo>
                      <a:pt x="0" y="26"/>
                      <a:pt x="0" y="18"/>
                      <a:pt x="0" y="14"/>
                    </a:cubicBezTo>
                    <a:cubicBezTo>
                      <a:pt x="0" y="11"/>
                      <a:pt x="1" y="8"/>
                      <a:pt x="4" y="6"/>
                    </a:cubicBezTo>
                    <a:cubicBezTo>
                      <a:pt x="6" y="4"/>
                      <a:pt x="11" y="2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5" name="Freeform 187">
                <a:extLst>
                  <a:ext uri="{FF2B5EF4-FFF2-40B4-BE49-F238E27FC236}">
                    <a16:creationId xmlns:a16="http://schemas.microsoft.com/office/drawing/2014/main" id="{6A753CBD-80F3-4759-8450-29D6C9CFC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8" y="1282"/>
                <a:ext cx="19" cy="67"/>
              </a:xfrm>
              <a:custGeom>
                <a:avLst/>
                <a:gdLst>
                  <a:gd name="T0" fmla="*/ 0 w 8"/>
                  <a:gd name="T1" fmla="*/ 0 h 27"/>
                  <a:gd name="T2" fmla="*/ 78 w 8"/>
                  <a:gd name="T3" fmla="*/ 246 h 27"/>
                  <a:gd name="T4" fmla="*/ 40 w 8"/>
                  <a:gd name="T5" fmla="*/ 412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7">
                    <a:moveTo>
                      <a:pt x="0" y="0"/>
                    </a:moveTo>
                    <a:cubicBezTo>
                      <a:pt x="7" y="3"/>
                      <a:pt x="8" y="9"/>
                      <a:pt x="6" y="16"/>
                    </a:cubicBezTo>
                    <a:cubicBezTo>
                      <a:pt x="6" y="19"/>
                      <a:pt x="4" y="26"/>
                      <a:pt x="3" y="27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6" name="Freeform 188">
                <a:extLst>
                  <a:ext uri="{FF2B5EF4-FFF2-40B4-BE49-F238E27FC236}">
                    <a16:creationId xmlns:a16="http://schemas.microsoft.com/office/drawing/2014/main" id="{BEB484BC-F1AE-4136-AB7F-46CB0419B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319"/>
                <a:ext cx="21" cy="70"/>
              </a:xfrm>
              <a:custGeom>
                <a:avLst/>
                <a:gdLst>
                  <a:gd name="T0" fmla="*/ 0 w 9"/>
                  <a:gd name="T1" fmla="*/ 0 h 28"/>
                  <a:gd name="T2" fmla="*/ 103 w 9"/>
                  <a:gd name="T3" fmla="*/ 125 h 28"/>
                  <a:gd name="T4" fmla="*/ 86 w 9"/>
                  <a:gd name="T5" fmla="*/ 300 h 28"/>
                  <a:gd name="T6" fmla="*/ 37 w 9"/>
                  <a:gd name="T7" fmla="*/ 4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8">
                    <a:moveTo>
                      <a:pt x="0" y="0"/>
                    </a:moveTo>
                    <a:cubicBezTo>
                      <a:pt x="4" y="2"/>
                      <a:pt x="7" y="4"/>
                      <a:pt x="8" y="8"/>
                    </a:cubicBezTo>
                    <a:cubicBezTo>
                      <a:pt x="9" y="12"/>
                      <a:pt x="8" y="16"/>
                      <a:pt x="7" y="19"/>
                    </a:cubicBezTo>
                    <a:cubicBezTo>
                      <a:pt x="6" y="22"/>
                      <a:pt x="4" y="26"/>
                      <a:pt x="3" y="28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7" name="Freeform 189">
                <a:extLst>
                  <a:ext uri="{FF2B5EF4-FFF2-40B4-BE49-F238E27FC236}">
                    <a16:creationId xmlns:a16="http://schemas.microsoft.com/office/drawing/2014/main" id="{3701F8E6-A271-4E3A-B3CF-30336BD90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1347"/>
                <a:ext cx="46" cy="22"/>
              </a:xfrm>
              <a:custGeom>
                <a:avLst/>
                <a:gdLst>
                  <a:gd name="T0" fmla="*/ 0 w 20"/>
                  <a:gd name="T1" fmla="*/ 12 h 9"/>
                  <a:gd name="T2" fmla="*/ 244 w 20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0" y="1"/>
                    </a:moveTo>
                    <a:cubicBezTo>
                      <a:pt x="2" y="9"/>
                      <a:pt x="15" y="0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8" name="Freeform 190">
                <a:extLst>
                  <a:ext uri="{FF2B5EF4-FFF2-40B4-BE49-F238E27FC236}">
                    <a16:creationId xmlns:a16="http://schemas.microsoft.com/office/drawing/2014/main" id="{EC1C0587-A145-4AFE-96C0-6F4522273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1356"/>
                <a:ext cx="49" cy="23"/>
              </a:xfrm>
              <a:custGeom>
                <a:avLst/>
                <a:gdLst>
                  <a:gd name="T0" fmla="*/ 0 w 21"/>
                  <a:gd name="T1" fmla="*/ 0 h 9"/>
                  <a:gd name="T2" fmla="*/ 163 w 21"/>
                  <a:gd name="T3" fmla="*/ 130 h 9"/>
                  <a:gd name="T4" fmla="*/ 266 w 21"/>
                  <a:gd name="T5" fmla="*/ 13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9">
                    <a:moveTo>
                      <a:pt x="0" y="0"/>
                    </a:moveTo>
                    <a:cubicBezTo>
                      <a:pt x="1" y="6"/>
                      <a:pt x="8" y="9"/>
                      <a:pt x="13" y="8"/>
                    </a:cubicBezTo>
                    <a:cubicBezTo>
                      <a:pt x="16" y="7"/>
                      <a:pt x="19" y="6"/>
                      <a:pt x="21" y="8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9" name="Freeform 191">
                <a:extLst>
                  <a:ext uri="{FF2B5EF4-FFF2-40B4-BE49-F238E27FC236}">
                    <a16:creationId xmlns:a16="http://schemas.microsoft.com/office/drawing/2014/main" id="{8917FDE7-AF23-423C-B45E-F480F9E2A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1332"/>
                <a:ext cx="12" cy="66"/>
              </a:xfrm>
              <a:custGeom>
                <a:avLst/>
                <a:gdLst>
                  <a:gd name="T0" fmla="*/ 70 w 5"/>
                  <a:gd name="T1" fmla="*/ 0 h 27"/>
                  <a:gd name="T2" fmla="*/ 29 w 5"/>
                  <a:gd name="T3" fmla="*/ 264 h 27"/>
                  <a:gd name="T4" fmla="*/ 58 w 5"/>
                  <a:gd name="T5" fmla="*/ 39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7">
                    <a:moveTo>
                      <a:pt x="5" y="0"/>
                    </a:moveTo>
                    <a:cubicBezTo>
                      <a:pt x="0" y="4"/>
                      <a:pt x="0" y="12"/>
                      <a:pt x="2" y="18"/>
                    </a:cubicBezTo>
                    <a:cubicBezTo>
                      <a:pt x="3" y="21"/>
                      <a:pt x="5" y="25"/>
                      <a:pt x="4" y="27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0" name="Freeform 192">
                <a:extLst>
                  <a:ext uri="{FF2B5EF4-FFF2-40B4-BE49-F238E27FC236}">
                    <a16:creationId xmlns:a16="http://schemas.microsoft.com/office/drawing/2014/main" id="{BF3B1268-9CBA-4B13-A407-FEFB9F455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7" y="1260"/>
                <a:ext cx="28" cy="54"/>
              </a:xfrm>
              <a:custGeom>
                <a:avLst/>
                <a:gdLst>
                  <a:gd name="T0" fmla="*/ 49 w 12"/>
                  <a:gd name="T1" fmla="*/ 0 h 22"/>
                  <a:gd name="T2" fmla="*/ 37 w 12"/>
                  <a:gd name="T3" fmla="*/ 236 h 22"/>
                  <a:gd name="T4" fmla="*/ 152 w 12"/>
                  <a:gd name="T5" fmla="*/ 32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4" y="0"/>
                    </a:moveTo>
                    <a:cubicBezTo>
                      <a:pt x="2" y="6"/>
                      <a:pt x="0" y="10"/>
                      <a:pt x="3" y="16"/>
                    </a:cubicBezTo>
                    <a:cubicBezTo>
                      <a:pt x="5" y="20"/>
                      <a:pt x="10" y="19"/>
                      <a:pt x="12" y="22"/>
                    </a:cubicBezTo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1" name="Freeform 193">
                <a:extLst>
                  <a:ext uri="{FF2B5EF4-FFF2-40B4-BE49-F238E27FC236}">
                    <a16:creationId xmlns:a16="http://schemas.microsoft.com/office/drawing/2014/main" id="{6CCCBA07-A9CC-436F-906D-6A823990B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0" y="1201"/>
                <a:ext cx="113" cy="200"/>
              </a:xfrm>
              <a:custGeom>
                <a:avLst/>
                <a:gdLst>
                  <a:gd name="T0" fmla="*/ 309 w 49"/>
                  <a:gd name="T1" fmla="*/ 195 h 81"/>
                  <a:gd name="T2" fmla="*/ 452 w 49"/>
                  <a:gd name="T3" fmla="*/ 635 h 81"/>
                  <a:gd name="T4" fmla="*/ 590 w 49"/>
                  <a:gd name="T5" fmla="*/ 1005 h 81"/>
                  <a:gd name="T6" fmla="*/ 517 w 49"/>
                  <a:gd name="T7" fmla="*/ 1207 h 81"/>
                  <a:gd name="T8" fmla="*/ 272 w 49"/>
                  <a:gd name="T9" fmla="*/ 1116 h 81"/>
                  <a:gd name="T10" fmla="*/ 12 w 49"/>
                  <a:gd name="T11" fmla="*/ 975 h 81"/>
                  <a:gd name="T12" fmla="*/ 122 w 49"/>
                  <a:gd name="T13" fmla="*/ 469 h 81"/>
                  <a:gd name="T14" fmla="*/ 309 w 49"/>
                  <a:gd name="T15" fmla="*/ 195 h 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81">
                    <a:moveTo>
                      <a:pt x="25" y="13"/>
                    </a:moveTo>
                    <a:cubicBezTo>
                      <a:pt x="29" y="21"/>
                      <a:pt x="33" y="33"/>
                      <a:pt x="37" y="42"/>
                    </a:cubicBezTo>
                    <a:cubicBezTo>
                      <a:pt x="40" y="50"/>
                      <a:pt x="46" y="57"/>
                      <a:pt x="48" y="67"/>
                    </a:cubicBezTo>
                    <a:cubicBezTo>
                      <a:pt x="49" y="72"/>
                      <a:pt x="49" y="81"/>
                      <a:pt x="42" y="80"/>
                    </a:cubicBezTo>
                    <a:cubicBezTo>
                      <a:pt x="41" y="80"/>
                      <a:pt x="31" y="75"/>
                      <a:pt x="22" y="74"/>
                    </a:cubicBezTo>
                    <a:cubicBezTo>
                      <a:pt x="12" y="71"/>
                      <a:pt x="3" y="77"/>
                      <a:pt x="1" y="65"/>
                    </a:cubicBezTo>
                    <a:cubicBezTo>
                      <a:pt x="0" y="54"/>
                      <a:pt x="8" y="43"/>
                      <a:pt x="10" y="31"/>
                    </a:cubicBezTo>
                    <a:cubicBezTo>
                      <a:pt x="12" y="26"/>
                      <a:pt x="19" y="0"/>
                      <a:pt x="25" y="13"/>
                    </a:cubicBezTo>
                    <a:close/>
                  </a:path>
                </a:pathLst>
              </a:custGeom>
              <a:noFill/>
              <a:ln w="6350" cap="rnd">
                <a:solidFill>
                  <a:srgbClr val="FBECE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2" name="Line 194">
                <a:extLst>
                  <a:ext uri="{FF2B5EF4-FFF2-40B4-BE49-F238E27FC236}">
                    <a16:creationId xmlns:a16="http://schemas.microsoft.com/office/drawing/2014/main" id="{B2870A1C-EECF-4150-8A63-17202AFAE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11" y="2312"/>
                <a:ext cx="72" cy="119"/>
              </a:xfrm>
              <a:prstGeom prst="line">
                <a:avLst/>
              </a:prstGeom>
              <a:noFill/>
              <a:ln w="14288">
                <a:solidFill>
                  <a:srgbClr val="E8857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3" name="Line 195">
                <a:extLst>
                  <a:ext uri="{FF2B5EF4-FFF2-40B4-BE49-F238E27FC236}">
                    <a16:creationId xmlns:a16="http://schemas.microsoft.com/office/drawing/2014/main" id="{7C07560A-E614-4C32-8B22-EED407B1FF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02" y="2302"/>
                <a:ext cx="71" cy="119"/>
              </a:xfrm>
              <a:prstGeom prst="line">
                <a:avLst/>
              </a:prstGeom>
              <a:noFill/>
              <a:ln w="6350">
                <a:solidFill>
                  <a:srgbClr val="E8857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4" name="Line 196">
                <a:extLst>
                  <a:ext uri="{FF2B5EF4-FFF2-40B4-BE49-F238E27FC236}">
                    <a16:creationId xmlns:a16="http://schemas.microsoft.com/office/drawing/2014/main" id="{2AC5261C-7B25-4E64-9746-B562845D4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11" y="2298"/>
                <a:ext cx="53" cy="86"/>
              </a:xfrm>
              <a:prstGeom prst="line">
                <a:avLst/>
              </a:prstGeom>
              <a:noFill/>
              <a:ln w="6350">
                <a:solidFill>
                  <a:srgbClr val="E8857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5" name="Line 197">
                <a:extLst>
                  <a:ext uri="{FF2B5EF4-FFF2-40B4-BE49-F238E27FC236}">
                    <a16:creationId xmlns:a16="http://schemas.microsoft.com/office/drawing/2014/main" id="{54BBDE41-AACB-4FCB-8461-3F8324AA12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99" y="2312"/>
                <a:ext cx="72" cy="119"/>
              </a:xfrm>
              <a:prstGeom prst="line">
                <a:avLst/>
              </a:prstGeom>
              <a:noFill/>
              <a:ln w="14288">
                <a:solidFill>
                  <a:srgbClr val="E8857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6" name="Line 198">
                <a:extLst>
                  <a:ext uri="{FF2B5EF4-FFF2-40B4-BE49-F238E27FC236}">
                    <a16:creationId xmlns:a16="http://schemas.microsoft.com/office/drawing/2014/main" id="{D5A77C15-6A37-476F-9DB0-E1E1C43555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08" y="2302"/>
                <a:ext cx="63" cy="102"/>
              </a:xfrm>
              <a:prstGeom prst="line">
                <a:avLst/>
              </a:prstGeom>
              <a:noFill/>
              <a:ln w="6350">
                <a:solidFill>
                  <a:srgbClr val="E8857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7" name="Line 199">
                <a:extLst>
                  <a:ext uri="{FF2B5EF4-FFF2-40B4-BE49-F238E27FC236}">
                    <a16:creationId xmlns:a16="http://schemas.microsoft.com/office/drawing/2014/main" id="{C80642FC-A31F-41A0-B712-3C6F70F59B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18" y="2298"/>
                <a:ext cx="53" cy="86"/>
              </a:xfrm>
              <a:prstGeom prst="line">
                <a:avLst/>
              </a:prstGeom>
              <a:noFill/>
              <a:ln w="6350">
                <a:solidFill>
                  <a:srgbClr val="E8857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8" name="Freeform 200">
                <a:extLst>
                  <a:ext uri="{FF2B5EF4-FFF2-40B4-BE49-F238E27FC236}">
                    <a16:creationId xmlns:a16="http://schemas.microsoft.com/office/drawing/2014/main" id="{4DF17DDD-1DB4-46A5-8A07-6DA998A39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2147"/>
                <a:ext cx="26" cy="29"/>
              </a:xfrm>
              <a:custGeom>
                <a:avLst/>
                <a:gdLst>
                  <a:gd name="T0" fmla="*/ 135 w 11"/>
                  <a:gd name="T1" fmla="*/ 29 h 12"/>
                  <a:gd name="T2" fmla="*/ 40 w 11"/>
                  <a:gd name="T3" fmla="*/ 58 h 12"/>
                  <a:gd name="T4" fmla="*/ 144 w 11"/>
                  <a:gd name="T5" fmla="*/ 99 h 12"/>
                  <a:gd name="T6" fmla="*/ 0 w 11"/>
                  <a:gd name="T7" fmla="*/ 169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0" y="2"/>
                    </a:moveTo>
                    <a:cubicBezTo>
                      <a:pt x="7" y="0"/>
                      <a:pt x="4" y="1"/>
                      <a:pt x="3" y="4"/>
                    </a:cubicBezTo>
                    <a:cubicBezTo>
                      <a:pt x="5" y="6"/>
                      <a:pt x="8" y="6"/>
                      <a:pt x="11" y="7"/>
                    </a:cubicBezTo>
                    <a:cubicBezTo>
                      <a:pt x="11" y="12"/>
                      <a:pt x="3" y="11"/>
                      <a:pt x="0" y="12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9" name="Freeform 201">
                <a:extLst>
                  <a:ext uri="{FF2B5EF4-FFF2-40B4-BE49-F238E27FC236}">
                    <a16:creationId xmlns:a16="http://schemas.microsoft.com/office/drawing/2014/main" id="{1EC15F22-4220-4B97-8701-E8A5826A1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616"/>
                <a:ext cx="18" cy="17"/>
              </a:xfrm>
              <a:custGeom>
                <a:avLst/>
                <a:gdLst>
                  <a:gd name="T0" fmla="*/ 36 w 8"/>
                  <a:gd name="T1" fmla="*/ 100 h 7"/>
                  <a:gd name="T2" fmla="*/ 92 w 8"/>
                  <a:gd name="T3" fmla="*/ 0 h 7"/>
                  <a:gd name="T4" fmla="*/ 0 w 8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3" y="7"/>
                    </a:moveTo>
                    <a:cubicBezTo>
                      <a:pt x="5" y="5"/>
                      <a:pt x="7" y="3"/>
                      <a:pt x="8" y="0"/>
                    </a:cubicBezTo>
                    <a:cubicBezTo>
                      <a:pt x="5" y="0"/>
                      <a:pt x="3" y="1"/>
                      <a:pt x="0" y="2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0" name="Freeform 202">
                <a:extLst>
                  <a:ext uri="{FF2B5EF4-FFF2-40B4-BE49-F238E27FC236}">
                    <a16:creationId xmlns:a16="http://schemas.microsoft.com/office/drawing/2014/main" id="{7998C9AD-96CC-4EFF-8426-8689AD5F0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307"/>
                <a:ext cx="12" cy="13"/>
              </a:xfrm>
              <a:custGeom>
                <a:avLst/>
                <a:gdLst>
                  <a:gd name="T0" fmla="*/ 70 w 5"/>
                  <a:gd name="T1" fmla="*/ 88 h 5"/>
                  <a:gd name="T2" fmla="*/ 0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1" name="Freeform 203">
                <a:extLst>
                  <a:ext uri="{FF2B5EF4-FFF2-40B4-BE49-F238E27FC236}">
                    <a16:creationId xmlns:a16="http://schemas.microsoft.com/office/drawing/2014/main" id="{E4C131C8-72C6-4845-B182-162BDF9D5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3056"/>
                <a:ext cx="14" cy="10"/>
              </a:xfrm>
              <a:custGeom>
                <a:avLst/>
                <a:gdLst>
                  <a:gd name="T0" fmla="*/ 0 w 6"/>
                  <a:gd name="T1" fmla="*/ 63 h 4"/>
                  <a:gd name="T2" fmla="*/ 77 w 6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2" y="3"/>
                      <a:pt x="4" y="1"/>
                      <a:pt x="6" y="0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2" name="Freeform 204">
                <a:extLst>
                  <a:ext uri="{FF2B5EF4-FFF2-40B4-BE49-F238E27FC236}">
                    <a16:creationId xmlns:a16="http://schemas.microsoft.com/office/drawing/2014/main" id="{2FF1546D-6ED1-4E2E-B558-686D9D380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3439"/>
                <a:ext cx="18" cy="27"/>
              </a:xfrm>
              <a:custGeom>
                <a:avLst/>
                <a:gdLst>
                  <a:gd name="T0" fmla="*/ 81 w 8"/>
                  <a:gd name="T1" fmla="*/ 162 h 11"/>
                  <a:gd name="T2" fmla="*/ 0 w 8"/>
                  <a:gd name="T3" fmla="*/ 42 h 11"/>
                  <a:gd name="T4" fmla="*/ 92 w 8"/>
                  <a:gd name="T5" fmla="*/ 6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1">
                    <a:moveTo>
                      <a:pt x="7" y="11"/>
                    </a:moveTo>
                    <a:cubicBezTo>
                      <a:pt x="5" y="8"/>
                      <a:pt x="2" y="5"/>
                      <a:pt x="0" y="3"/>
                    </a:cubicBezTo>
                    <a:cubicBezTo>
                      <a:pt x="2" y="0"/>
                      <a:pt x="6" y="1"/>
                      <a:pt x="8" y="4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14" name="Group 205">
              <a:extLst>
                <a:ext uri="{FF2B5EF4-FFF2-40B4-BE49-F238E27FC236}">
                  <a16:creationId xmlns:a16="http://schemas.microsoft.com/office/drawing/2014/main" id="{A32D3EAA-8DCF-48C0-939F-891E5F1082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41" y="1463"/>
              <a:ext cx="1125" cy="1983"/>
              <a:chOff x="2341" y="1463"/>
              <a:chExt cx="1125" cy="1983"/>
            </a:xfrm>
          </p:grpSpPr>
          <p:sp>
            <p:nvSpPr>
              <p:cNvPr id="17883" name="Freeform 206">
                <a:extLst>
                  <a:ext uri="{FF2B5EF4-FFF2-40B4-BE49-F238E27FC236}">
                    <a16:creationId xmlns:a16="http://schemas.microsoft.com/office/drawing/2014/main" id="{CD916F37-DF45-4765-B9F5-1AF490086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3436"/>
                <a:ext cx="12" cy="10"/>
              </a:xfrm>
              <a:custGeom>
                <a:avLst/>
                <a:gdLst>
                  <a:gd name="T0" fmla="*/ 0 w 5"/>
                  <a:gd name="T1" fmla="*/ 63 h 4"/>
                  <a:gd name="T2" fmla="*/ 7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2" y="3"/>
                      <a:pt x="4" y="1"/>
                      <a:pt x="5" y="0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4" name="Freeform 207">
                <a:extLst>
                  <a:ext uri="{FF2B5EF4-FFF2-40B4-BE49-F238E27FC236}">
                    <a16:creationId xmlns:a16="http://schemas.microsoft.com/office/drawing/2014/main" id="{36B20D91-F3E8-4669-A770-B3EF6ABDE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3147"/>
                <a:ext cx="34" cy="139"/>
              </a:xfrm>
              <a:custGeom>
                <a:avLst/>
                <a:gdLst>
                  <a:gd name="T0" fmla="*/ 118 w 15"/>
                  <a:gd name="T1" fmla="*/ 827 h 56"/>
                  <a:gd name="T2" fmla="*/ 73 w 15"/>
                  <a:gd name="T3" fmla="*/ 752 h 56"/>
                  <a:gd name="T4" fmla="*/ 175 w 15"/>
                  <a:gd name="T5" fmla="*/ 628 h 56"/>
                  <a:gd name="T6" fmla="*/ 11 w 15"/>
                  <a:gd name="T7" fmla="*/ 566 h 56"/>
                  <a:gd name="T8" fmla="*/ 150 w 15"/>
                  <a:gd name="T9" fmla="*/ 412 h 56"/>
                  <a:gd name="T10" fmla="*/ 11 w 15"/>
                  <a:gd name="T11" fmla="*/ 290 h 56"/>
                  <a:gd name="T12" fmla="*/ 150 w 15"/>
                  <a:gd name="T13" fmla="*/ 124 h 56"/>
                  <a:gd name="T14" fmla="*/ 0 w 15"/>
                  <a:gd name="T15" fmla="*/ 12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56">
                    <a:moveTo>
                      <a:pt x="10" y="54"/>
                    </a:moveTo>
                    <a:cubicBezTo>
                      <a:pt x="5" y="56"/>
                      <a:pt x="5" y="52"/>
                      <a:pt x="6" y="49"/>
                    </a:cubicBezTo>
                    <a:cubicBezTo>
                      <a:pt x="7" y="44"/>
                      <a:pt x="11" y="44"/>
                      <a:pt x="15" y="41"/>
                    </a:cubicBezTo>
                    <a:cubicBezTo>
                      <a:pt x="11" y="39"/>
                      <a:pt x="6" y="38"/>
                      <a:pt x="1" y="37"/>
                    </a:cubicBezTo>
                    <a:cubicBezTo>
                      <a:pt x="2" y="32"/>
                      <a:pt x="13" y="32"/>
                      <a:pt x="13" y="27"/>
                    </a:cubicBezTo>
                    <a:cubicBezTo>
                      <a:pt x="13" y="22"/>
                      <a:pt x="5" y="20"/>
                      <a:pt x="1" y="19"/>
                    </a:cubicBezTo>
                    <a:cubicBezTo>
                      <a:pt x="4" y="16"/>
                      <a:pt x="13" y="14"/>
                      <a:pt x="13" y="8"/>
                    </a:cubicBezTo>
                    <a:cubicBezTo>
                      <a:pt x="13" y="2"/>
                      <a:pt x="5" y="0"/>
                      <a:pt x="0" y="1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5" name="Freeform 208">
                <a:extLst>
                  <a:ext uri="{FF2B5EF4-FFF2-40B4-BE49-F238E27FC236}">
                    <a16:creationId xmlns:a16="http://schemas.microsoft.com/office/drawing/2014/main" id="{E42C8002-5F65-409F-A4DF-8EABF2B95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2683"/>
                <a:ext cx="32" cy="205"/>
              </a:xfrm>
              <a:custGeom>
                <a:avLst/>
                <a:gdLst>
                  <a:gd name="T0" fmla="*/ 142 w 14"/>
                  <a:gd name="T1" fmla="*/ 0 h 83"/>
                  <a:gd name="T2" fmla="*/ 25 w 14"/>
                  <a:gd name="T3" fmla="*/ 153 h 83"/>
                  <a:gd name="T4" fmla="*/ 142 w 14"/>
                  <a:gd name="T5" fmla="*/ 225 h 83"/>
                  <a:gd name="T6" fmla="*/ 11 w 14"/>
                  <a:gd name="T7" fmla="*/ 390 h 83"/>
                  <a:gd name="T8" fmla="*/ 167 w 14"/>
                  <a:gd name="T9" fmla="*/ 524 h 83"/>
                  <a:gd name="T10" fmla="*/ 25 w 14"/>
                  <a:gd name="T11" fmla="*/ 768 h 83"/>
                  <a:gd name="T12" fmla="*/ 130 w 14"/>
                  <a:gd name="T13" fmla="*/ 921 h 83"/>
                  <a:gd name="T14" fmla="*/ 57 w 14"/>
                  <a:gd name="T15" fmla="*/ 1250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83">
                    <a:moveTo>
                      <a:pt x="12" y="0"/>
                    </a:moveTo>
                    <a:cubicBezTo>
                      <a:pt x="8" y="2"/>
                      <a:pt x="3" y="5"/>
                      <a:pt x="2" y="10"/>
                    </a:cubicBezTo>
                    <a:cubicBezTo>
                      <a:pt x="4" y="11"/>
                      <a:pt x="11" y="12"/>
                      <a:pt x="12" y="15"/>
                    </a:cubicBezTo>
                    <a:cubicBezTo>
                      <a:pt x="12" y="19"/>
                      <a:pt x="3" y="24"/>
                      <a:pt x="1" y="26"/>
                    </a:cubicBezTo>
                    <a:cubicBezTo>
                      <a:pt x="4" y="30"/>
                      <a:pt x="14" y="29"/>
                      <a:pt x="14" y="35"/>
                    </a:cubicBezTo>
                    <a:cubicBezTo>
                      <a:pt x="14" y="41"/>
                      <a:pt x="0" y="45"/>
                      <a:pt x="2" y="51"/>
                    </a:cubicBezTo>
                    <a:cubicBezTo>
                      <a:pt x="3" y="56"/>
                      <a:pt x="11" y="53"/>
                      <a:pt x="11" y="61"/>
                    </a:cubicBezTo>
                    <a:cubicBezTo>
                      <a:pt x="12" y="70"/>
                      <a:pt x="2" y="74"/>
                      <a:pt x="5" y="83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6" name="Freeform 209">
                <a:extLst>
                  <a:ext uri="{FF2B5EF4-FFF2-40B4-BE49-F238E27FC236}">
                    <a16:creationId xmlns:a16="http://schemas.microsoft.com/office/drawing/2014/main" id="{3AC20996-C8EF-4FB0-B368-3B3AA58C6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2382"/>
                <a:ext cx="28" cy="98"/>
              </a:xfrm>
              <a:custGeom>
                <a:avLst/>
                <a:gdLst>
                  <a:gd name="T0" fmla="*/ 114 w 12"/>
                  <a:gd name="T1" fmla="*/ 0 h 40"/>
                  <a:gd name="T2" fmla="*/ 12 w 12"/>
                  <a:gd name="T3" fmla="*/ 103 h 40"/>
                  <a:gd name="T4" fmla="*/ 86 w 12"/>
                  <a:gd name="T5" fmla="*/ 120 h 40"/>
                  <a:gd name="T6" fmla="*/ 0 w 12"/>
                  <a:gd name="T7" fmla="*/ 252 h 40"/>
                  <a:gd name="T8" fmla="*/ 142 w 12"/>
                  <a:gd name="T9" fmla="*/ 365 h 40"/>
                  <a:gd name="T10" fmla="*/ 28 w 12"/>
                  <a:gd name="T11" fmla="*/ 58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0">
                    <a:moveTo>
                      <a:pt x="9" y="0"/>
                    </a:moveTo>
                    <a:cubicBezTo>
                      <a:pt x="5" y="1"/>
                      <a:pt x="2" y="3"/>
                      <a:pt x="1" y="7"/>
                    </a:cubicBezTo>
                    <a:cubicBezTo>
                      <a:pt x="2" y="7"/>
                      <a:pt x="5" y="8"/>
                      <a:pt x="7" y="8"/>
                    </a:cubicBezTo>
                    <a:cubicBezTo>
                      <a:pt x="6" y="12"/>
                      <a:pt x="2" y="14"/>
                      <a:pt x="0" y="17"/>
                    </a:cubicBezTo>
                    <a:cubicBezTo>
                      <a:pt x="4" y="18"/>
                      <a:pt x="10" y="20"/>
                      <a:pt x="11" y="25"/>
                    </a:cubicBezTo>
                    <a:cubicBezTo>
                      <a:pt x="12" y="31"/>
                      <a:pt x="2" y="34"/>
                      <a:pt x="2" y="40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7" name="Oval 210">
                <a:extLst>
                  <a:ext uri="{FF2B5EF4-FFF2-40B4-BE49-F238E27FC236}">
                    <a16:creationId xmlns:a16="http://schemas.microsoft.com/office/drawing/2014/main" id="{FD837D66-098B-46C7-8DBC-2E53D194E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9" y="2354"/>
                <a:ext cx="74" cy="79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88" name="Oval 211">
                <a:extLst>
                  <a:ext uri="{FF2B5EF4-FFF2-40B4-BE49-F238E27FC236}">
                    <a16:creationId xmlns:a16="http://schemas.microsoft.com/office/drawing/2014/main" id="{986B61E6-4FE9-4175-8F08-105D90098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2" y="2377"/>
                <a:ext cx="30" cy="32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89" name="Freeform 212">
                <a:extLst>
                  <a:ext uri="{FF2B5EF4-FFF2-40B4-BE49-F238E27FC236}">
                    <a16:creationId xmlns:a16="http://schemas.microsoft.com/office/drawing/2014/main" id="{ED7AF0ED-6BF2-4A6A-B20E-746429899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2377"/>
                <a:ext cx="28" cy="32"/>
              </a:xfrm>
              <a:custGeom>
                <a:avLst/>
                <a:gdLst>
                  <a:gd name="T0" fmla="*/ 37 w 12"/>
                  <a:gd name="T1" fmla="*/ 133 h 13"/>
                  <a:gd name="T2" fmla="*/ 126 w 12"/>
                  <a:gd name="T3" fmla="*/ 42 h 13"/>
                  <a:gd name="T4" fmla="*/ 152 w 12"/>
                  <a:gd name="T5" fmla="*/ 42 h 13"/>
                  <a:gd name="T6" fmla="*/ 77 w 12"/>
                  <a:gd name="T7" fmla="*/ 0 h 13"/>
                  <a:gd name="T8" fmla="*/ 0 w 12"/>
                  <a:gd name="T9" fmla="*/ 103 h 13"/>
                  <a:gd name="T10" fmla="*/ 49 w 12"/>
                  <a:gd name="T11" fmla="*/ 194 h 13"/>
                  <a:gd name="T12" fmla="*/ 37 w 12"/>
                  <a:gd name="T13" fmla="*/ 13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13">
                    <a:moveTo>
                      <a:pt x="3" y="9"/>
                    </a:moveTo>
                    <a:cubicBezTo>
                      <a:pt x="3" y="6"/>
                      <a:pt x="6" y="3"/>
                      <a:pt x="10" y="3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0" y="1"/>
                      <a:pt x="9" y="0"/>
                      <a:pt x="6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0"/>
                      <a:pt x="2" y="12"/>
                      <a:pt x="4" y="13"/>
                    </a:cubicBezTo>
                    <a:cubicBezTo>
                      <a:pt x="4" y="12"/>
                      <a:pt x="3" y="11"/>
                      <a:pt x="3" y="9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0" name="Freeform 213">
                <a:extLst>
                  <a:ext uri="{FF2B5EF4-FFF2-40B4-BE49-F238E27FC236}">
                    <a16:creationId xmlns:a16="http://schemas.microsoft.com/office/drawing/2014/main" id="{564BBA7D-FB7E-4198-A872-A67E3BA38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384"/>
                <a:ext cx="23" cy="35"/>
              </a:xfrm>
              <a:custGeom>
                <a:avLst/>
                <a:gdLst>
                  <a:gd name="T0" fmla="*/ 0 w 10"/>
                  <a:gd name="T1" fmla="*/ 175 h 14"/>
                  <a:gd name="T2" fmla="*/ 12 w 10"/>
                  <a:gd name="T3" fmla="*/ 175 h 14"/>
                  <a:gd name="T4" fmla="*/ 85 w 10"/>
                  <a:gd name="T5" fmla="*/ 50 h 14"/>
                  <a:gd name="T6" fmla="*/ 64 w 10"/>
                  <a:gd name="T7" fmla="*/ 0 h 14"/>
                  <a:gd name="T8" fmla="*/ 0 w 10"/>
                  <a:gd name="T9" fmla="*/ 17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0" y="11"/>
                    </a:moveTo>
                    <a:cubicBezTo>
                      <a:pt x="0" y="11"/>
                      <a:pt x="1" y="11"/>
                      <a:pt x="1" y="11"/>
                    </a:cubicBezTo>
                    <a:cubicBezTo>
                      <a:pt x="5" y="10"/>
                      <a:pt x="7" y="7"/>
                      <a:pt x="7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10" y="2"/>
                      <a:pt x="9" y="14"/>
                      <a:pt x="0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1" name="Oval 214">
                <a:extLst>
                  <a:ext uri="{FF2B5EF4-FFF2-40B4-BE49-F238E27FC236}">
                    <a16:creationId xmlns:a16="http://schemas.microsoft.com/office/drawing/2014/main" id="{222EE5E7-722D-400C-BE20-8CE88E46E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5" y="2270"/>
                <a:ext cx="90" cy="97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2" name="Oval 215">
                <a:extLst>
                  <a:ext uri="{FF2B5EF4-FFF2-40B4-BE49-F238E27FC236}">
                    <a16:creationId xmlns:a16="http://schemas.microsoft.com/office/drawing/2014/main" id="{477DFE3B-BB19-416D-844B-ACBE13CA3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2300"/>
                <a:ext cx="37" cy="40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3" name="Oval 216">
                <a:extLst>
                  <a:ext uri="{FF2B5EF4-FFF2-40B4-BE49-F238E27FC236}">
                    <a16:creationId xmlns:a16="http://schemas.microsoft.com/office/drawing/2014/main" id="{E6E296C7-E11B-4B41-9B98-8652D63F1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2" y="2191"/>
                <a:ext cx="104" cy="109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4" name="Oval 217">
                <a:extLst>
                  <a:ext uri="{FF2B5EF4-FFF2-40B4-BE49-F238E27FC236}">
                    <a16:creationId xmlns:a16="http://schemas.microsoft.com/office/drawing/2014/main" id="{ECF3DB16-9AC7-44B3-986C-23E5AD81B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23"/>
                <a:ext cx="44" cy="4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5" name="Oval 218">
                <a:extLst>
                  <a:ext uri="{FF2B5EF4-FFF2-40B4-BE49-F238E27FC236}">
                    <a16:creationId xmlns:a16="http://schemas.microsoft.com/office/drawing/2014/main" id="{EE3DEB2E-A5AC-43D7-9840-C3F9A1DE8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2125"/>
                <a:ext cx="97" cy="103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6" name="Oval 219">
                <a:extLst>
                  <a:ext uri="{FF2B5EF4-FFF2-40B4-BE49-F238E27FC236}">
                    <a16:creationId xmlns:a16="http://schemas.microsoft.com/office/drawing/2014/main" id="{BF3B0A05-211D-48D9-BED4-898858EA0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0" y="2154"/>
                <a:ext cx="42" cy="4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7" name="Oval 220">
                <a:extLst>
                  <a:ext uri="{FF2B5EF4-FFF2-40B4-BE49-F238E27FC236}">
                    <a16:creationId xmlns:a16="http://schemas.microsoft.com/office/drawing/2014/main" id="{9B4C794F-617F-47A1-8DD5-22CE02103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009"/>
                <a:ext cx="107" cy="113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8" name="Oval 221">
                <a:extLst>
                  <a:ext uri="{FF2B5EF4-FFF2-40B4-BE49-F238E27FC236}">
                    <a16:creationId xmlns:a16="http://schemas.microsoft.com/office/drawing/2014/main" id="{204C1F24-B330-4952-97EB-0890A8D30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2043"/>
                <a:ext cx="42" cy="4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899" name="Oval 222">
                <a:extLst>
                  <a:ext uri="{FF2B5EF4-FFF2-40B4-BE49-F238E27FC236}">
                    <a16:creationId xmlns:a16="http://schemas.microsoft.com/office/drawing/2014/main" id="{5F66C7D9-432F-4B06-B755-E113B50BC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2060"/>
                <a:ext cx="104" cy="112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0" name="Oval 223">
                <a:extLst>
                  <a:ext uri="{FF2B5EF4-FFF2-40B4-BE49-F238E27FC236}">
                    <a16:creationId xmlns:a16="http://schemas.microsoft.com/office/drawing/2014/main" id="{E9D3B072-4392-409F-8564-4AE2D25E2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2093"/>
                <a:ext cx="44" cy="46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1" name="Oval 224">
                <a:extLst>
                  <a:ext uri="{FF2B5EF4-FFF2-40B4-BE49-F238E27FC236}">
                    <a16:creationId xmlns:a16="http://schemas.microsoft.com/office/drawing/2014/main" id="{377AC126-12B8-4396-84A5-538095D47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1" y="2354"/>
                <a:ext cx="74" cy="79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2" name="Oval 225">
                <a:extLst>
                  <a:ext uri="{FF2B5EF4-FFF2-40B4-BE49-F238E27FC236}">
                    <a16:creationId xmlns:a16="http://schemas.microsoft.com/office/drawing/2014/main" id="{BB78C0EC-7F1C-4924-9A8A-A5CCC7CBD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4" y="2377"/>
                <a:ext cx="30" cy="32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3" name="Oval 226">
                <a:extLst>
                  <a:ext uri="{FF2B5EF4-FFF2-40B4-BE49-F238E27FC236}">
                    <a16:creationId xmlns:a16="http://schemas.microsoft.com/office/drawing/2014/main" id="{86B6D2DD-B363-4579-A15B-5D74981DA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9" y="2270"/>
                <a:ext cx="90" cy="97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4" name="Oval 227">
                <a:extLst>
                  <a:ext uri="{FF2B5EF4-FFF2-40B4-BE49-F238E27FC236}">
                    <a16:creationId xmlns:a16="http://schemas.microsoft.com/office/drawing/2014/main" id="{78BEEF0C-F082-4452-B284-A79A8C1CC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300"/>
                <a:ext cx="37" cy="40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5" name="Oval 228">
                <a:extLst>
                  <a:ext uri="{FF2B5EF4-FFF2-40B4-BE49-F238E27FC236}">
                    <a16:creationId xmlns:a16="http://schemas.microsoft.com/office/drawing/2014/main" id="{7900EBB6-743F-41B1-8772-D3CE4BF3E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0" y="2191"/>
                <a:ext cx="102" cy="109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6" name="Oval 229">
                <a:extLst>
                  <a:ext uri="{FF2B5EF4-FFF2-40B4-BE49-F238E27FC236}">
                    <a16:creationId xmlns:a16="http://schemas.microsoft.com/office/drawing/2014/main" id="{A4D8B068-76B9-4AD5-A618-10B9C9DA4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0" y="2223"/>
                <a:ext cx="42" cy="4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7" name="Oval 230">
                <a:extLst>
                  <a:ext uri="{FF2B5EF4-FFF2-40B4-BE49-F238E27FC236}">
                    <a16:creationId xmlns:a16="http://schemas.microsoft.com/office/drawing/2014/main" id="{703FA27F-D4DC-4BA2-A7FC-CC30FD3B8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2127"/>
                <a:ext cx="97" cy="106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8" name="Oval 231">
                <a:extLst>
                  <a:ext uri="{FF2B5EF4-FFF2-40B4-BE49-F238E27FC236}">
                    <a16:creationId xmlns:a16="http://schemas.microsoft.com/office/drawing/2014/main" id="{3C3FD895-623A-4D24-9031-64780F4C6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9" y="2159"/>
                <a:ext cx="42" cy="4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09" name="Oval 232">
                <a:extLst>
                  <a:ext uri="{FF2B5EF4-FFF2-40B4-BE49-F238E27FC236}">
                    <a16:creationId xmlns:a16="http://schemas.microsoft.com/office/drawing/2014/main" id="{286F1C97-F840-4422-B635-1BDE2CC75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999"/>
                <a:ext cx="107" cy="113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0" name="Oval 233">
                <a:extLst>
                  <a:ext uri="{FF2B5EF4-FFF2-40B4-BE49-F238E27FC236}">
                    <a16:creationId xmlns:a16="http://schemas.microsoft.com/office/drawing/2014/main" id="{714845FB-DD78-4863-9253-DFE1C68BC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033"/>
                <a:ext cx="44" cy="45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1" name="Oval 234">
                <a:extLst>
                  <a:ext uri="{FF2B5EF4-FFF2-40B4-BE49-F238E27FC236}">
                    <a16:creationId xmlns:a16="http://schemas.microsoft.com/office/drawing/2014/main" id="{5F013621-EBA5-4AEE-B242-D769F6C19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4" y="2058"/>
                <a:ext cx="104" cy="111"/>
              </a:xfrm>
              <a:prstGeom prst="ellipse">
                <a:avLst/>
              </a:pr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2" name="Oval 235">
                <a:extLst>
                  <a:ext uri="{FF2B5EF4-FFF2-40B4-BE49-F238E27FC236}">
                    <a16:creationId xmlns:a16="http://schemas.microsoft.com/office/drawing/2014/main" id="{79581F18-231E-4313-AAE7-33BCBCF9C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4" y="2090"/>
                <a:ext cx="44" cy="47"/>
              </a:xfrm>
              <a:prstGeom prst="ellipse">
                <a:avLst/>
              </a:pr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7913" name="Freeform 236">
                <a:extLst>
                  <a:ext uri="{FF2B5EF4-FFF2-40B4-BE49-F238E27FC236}">
                    <a16:creationId xmlns:a16="http://schemas.microsoft.com/office/drawing/2014/main" id="{7BD1E2C7-7C6B-4D07-A557-1340CA7DD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300"/>
                <a:ext cx="32" cy="37"/>
              </a:xfrm>
              <a:custGeom>
                <a:avLst/>
                <a:gdLst>
                  <a:gd name="T0" fmla="*/ 48 w 14"/>
                  <a:gd name="T1" fmla="*/ 165 h 15"/>
                  <a:gd name="T2" fmla="*/ 142 w 14"/>
                  <a:gd name="T3" fmla="*/ 42 h 15"/>
                  <a:gd name="T4" fmla="*/ 167 w 14"/>
                  <a:gd name="T5" fmla="*/ 42 h 15"/>
                  <a:gd name="T6" fmla="*/ 94 w 14"/>
                  <a:gd name="T7" fmla="*/ 0 h 15"/>
                  <a:gd name="T8" fmla="*/ 0 w 14"/>
                  <a:gd name="T9" fmla="*/ 121 h 15"/>
                  <a:gd name="T10" fmla="*/ 57 w 14"/>
                  <a:gd name="T11" fmla="*/ 224 h 15"/>
                  <a:gd name="T12" fmla="*/ 48 w 14"/>
                  <a:gd name="T13" fmla="*/ 16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15">
                    <a:moveTo>
                      <a:pt x="4" y="11"/>
                    </a:moveTo>
                    <a:cubicBezTo>
                      <a:pt x="4" y="6"/>
                      <a:pt x="7" y="3"/>
                      <a:pt x="12" y="3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3" y="1"/>
                      <a:pt x="10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11"/>
                      <a:pt x="2" y="14"/>
                      <a:pt x="5" y="15"/>
                    </a:cubicBezTo>
                    <a:cubicBezTo>
                      <a:pt x="4" y="14"/>
                      <a:pt x="4" y="12"/>
                      <a:pt x="4" y="11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4" name="Freeform 237">
                <a:extLst>
                  <a:ext uri="{FF2B5EF4-FFF2-40B4-BE49-F238E27FC236}">
                    <a16:creationId xmlns:a16="http://schemas.microsoft.com/office/drawing/2014/main" id="{3C00D9A6-9AC8-4D49-855A-9A8EA3FBD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307"/>
                <a:ext cx="31" cy="42"/>
              </a:xfrm>
              <a:custGeom>
                <a:avLst/>
                <a:gdLst>
                  <a:gd name="T0" fmla="*/ 0 w 13"/>
                  <a:gd name="T1" fmla="*/ 195 h 17"/>
                  <a:gd name="T2" fmla="*/ 29 w 13"/>
                  <a:gd name="T3" fmla="*/ 195 h 17"/>
                  <a:gd name="T4" fmla="*/ 119 w 13"/>
                  <a:gd name="T5" fmla="*/ 62 h 17"/>
                  <a:gd name="T6" fmla="*/ 79 w 13"/>
                  <a:gd name="T7" fmla="*/ 0 h 17"/>
                  <a:gd name="T8" fmla="*/ 0 w 13"/>
                  <a:gd name="T9" fmla="*/ 195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13"/>
                    </a:moveTo>
                    <a:cubicBezTo>
                      <a:pt x="1" y="13"/>
                      <a:pt x="2" y="13"/>
                      <a:pt x="2" y="13"/>
                    </a:cubicBezTo>
                    <a:cubicBezTo>
                      <a:pt x="7" y="13"/>
                      <a:pt x="10" y="8"/>
                      <a:pt x="9" y="4"/>
                    </a:cubicBezTo>
                    <a:cubicBezTo>
                      <a:pt x="8" y="2"/>
                      <a:pt x="8" y="1"/>
                      <a:pt x="6" y="0"/>
                    </a:cubicBezTo>
                    <a:cubicBezTo>
                      <a:pt x="13" y="3"/>
                      <a:pt x="12" y="17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5" name="Freeform 238">
                <a:extLst>
                  <a:ext uri="{FF2B5EF4-FFF2-40B4-BE49-F238E27FC236}">
                    <a16:creationId xmlns:a16="http://schemas.microsoft.com/office/drawing/2014/main" id="{A39AACB4-533C-4BBA-9D58-2B4C60AD7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2386"/>
                <a:ext cx="56" cy="62"/>
              </a:xfrm>
              <a:custGeom>
                <a:avLst/>
                <a:gdLst>
                  <a:gd name="T0" fmla="*/ 217 w 24"/>
                  <a:gd name="T1" fmla="*/ 0 h 25"/>
                  <a:gd name="T2" fmla="*/ 0 w 24"/>
                  <a:gd name="T3" fmla="*/ 320 h 25"/>
                  <a:gd name="T4" fmla="*/ 217 w 24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5">
                    <a:moveTo>
                      <a:pt x="17" y="0"/>
                    </a:moveTo>
                    <a:cubicBezTo>
                      <a:pt x="19" y="5"/>
                      <a:pt x="17" y="22"/>
                      <a:pt x="0" y="21"/>
                    </a:cubicBezTo>
                    <a:cubicBezTo>
                      <a:pt x="10" y="25"/>
                      <a:pt x="24" y="16"/>
                      <a:pt x="17" y="0"/>
                    </a:cubicBezTo>
                    <a:close/>
                  </a:path>
                </a:pathLst>
              </a:custGeom>
              <a:solidFill>
                <a:srgbClr val="FBE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6" name="Freeform 239">
                <a:extLst>
                  <a:ext uri="{FF2B5EF4-FFF2-40B4-BE49-F238E27FC236}">
                    <a16:creationId xmlns:a16="http://schemas.microsoft.com/office/drawing/2014/main" id="{CC06A752-7024-44CA-801D-0F1D08636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310"/>
                <a:ext cx="60" cy="69"/>
              </a:xfrm>
              <a:custGeom>
                <a:avLst/>
                <a:gdLst>
                  <a:gd name="T0" fmla="*/ 235 w 26"/>
                  <a:gd name="T1" fmla="*/ 0 h 28"/>
                  <a:gd name="T2" fmla="*/ 0 w 26"/>
                  <a:gd name="T3" fmla="*/ 345 h 28"/>
                  <a:gd name="T4" fmla="*/ 235 w 2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19" y="0"/>
                    </a:moveTo>
                    <a:cubicBezTo>
                      <a:pt x="21" y="6"/>
                      <a:pt x="18" y="24"/>
                      <a:pt x="0" y="23"/>
                    </a:cubicBezTo>
                    <a:cubicBezTo>
                      <a:pt x="11" y="28"/>
                      <a:pt x="26" y="18"/>
                      <a:pt x="19" y="0"/>
                    </a:cubicBezTo>
                    <a:close/>
                  </a:path>
                </a:pathLst>
              </a:custGeom>
              <a:solidFill>
                <a:srgbClr val="FBE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7" name="Freeform 240">
                <a:extLst>
                  <a:ext uri="{FF2B5EF4-FFF2-40B4-BE49-F238E27FC236}">
                    <a16:creationId xmlns:a16="http://schemas.microsoft.com/office/drawing/2014/main" id="{CF731E81-CEB3-4B09-BA44-7052AC670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223"/>
                <a:ext cx="40" cy="45"/>
              </a:xfrm>
              <a:custGeom>
                <a:avLst/>
                <a:gdLst>
                  <a:gd name="T0" fmla="*/ 66 w 17"/>
                  <a:gd name="T1" fmla="*/ 188 h 18"/>
                  <a:gd name="T2" fmla="*/ 184 w 17"/>
                  <a:gd name="T3" fmla="*/ 50 h 18"/>
                  <a:gd name="T4" fmla="*/ 221 w 17"/>
                  <a:gd name="T5" fmla="*/ 50 h 18"/>
                  <a:gd name="T6" fmla="*/ 132 w 17"/>
                  <a:gd name="T7" fmla="*/ 0 h 18"/>
                  <a:gd name="T8" fmla="*/ 0 w 17"/>
                  <a:gd name="T9" fmla="*/ 145 h 18"/>
                  <a:gd name="T10" fmla="*/ 89 w 17"/>
                  <a:gd name="T11" fmla="*/ 283 h 18"/>
                  <a:gd name="T12" fmla="*/ 66 w 17"/>
                  <a:gd name="T13" fmla="*/ 18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5" y="12"/>
                    </a:moveTo>
                    <a:cubicBezTo>
                      <a:pt x="5" y="7"/>
                      <a:pt x="9" y="3"/>
                      <a:pt x="14" y="3"/>
                    </a:cubicBezTo>
                    <a:cubicBezTo>
                      <a:pt x="15" y="3"/>
                      <a:pt x="16" y="3"/>
                      <a:pt x="17" y="3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3" y="16"/>
                      <a:pt x="7" y="18"/>
                    </a:cubicBezTo>
                    <a:cubicBezTo>
                      <a:pt x="6" y="16"/>
                      <a:pt x="5" y="14"/>
                      <a:pt x="5" y="12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8" name="Freeform 241">
                <a:extLst>
                  <a:ext uri="{FF2B5EF4-FFF2-40B4-BE49-F238E27FC236}">
                    <a16:creationId xmlns:a16="http://schemas.microsoft.com/office/drawing/2014/main" id="{4F4BBEAF-36D2-47E3-83C0-05E05A87C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231"/>
                <a:ext cx="34" cy="49"/>
              </a:xfrm>
              <a:custGeom>
                <a:avLst/>
                <a:gdLst>
                  <a:gd name="T0" fmla="*/ 0 w 15"/>
                  <a:gd name="T1" fmla="*/ 235 h 20"/>
                  <a:gd name="T2" fmla="*/ 36 w 15"/>
                  <a:gd name="T3" fmla="*/ 235 h 20"/>
                  <a:gd name="T4" fmla="*/ 118 w 15"/>
                  <a:gd name="T5" fmla="*/ 71 h 20"/>
                  <a:gd name="T6" fmla="*/ 82 w 15"/>
                  <a:gd name="T7" fmla="*/ 0 h 20"/>
                  <a:gd name="T8" fmla="*/ 0 w 15"/>
                  <a:gd name="T9" fmla="*/ 2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6"/>
                    </a:moveTo>
                    <a:cubicBezTo>
                      <a:pt x="1" y="16"/>
                      <a:pt x="2" y="16"/>
                      <a:pt x="3" y="16"/>
                    </a:cubicBezTo>
                    <a:cubicBezTo>
                      <a:pt x="8" y="15"/>
                      <a:pt x="11" y="10"/>
                      <a:pt x="10" y="5"/>
                    </a:cubicBezTo>
                    <a:cubicBezTo>
                      <a:pt x="10" y="3"/>
                      <a:pt x="9" y="1"/>
                      <a:pt x="7" y="0"/>
                    </a:cubicBezTo>
                    <a:cubicBezTo>
                      <a:pt x="15" y="3"/>
                      <a:pt x="14" y="20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9" name="Freeform 242">
                <a:extLst>
                  <a:ext uri="{FF2B5EF4-FFF2-40B4-BE49-F238E27FC236}">
                    <a16:creationId xmlns:a16="http://schemas.microsoft.com/office/drawing/2014/main" id="{440563D9-4017-4830-93BF-A0ED278B9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2236"/>
                <a:ext cx="69" cy="79"/>
              </a:xfrm>
              <a:custGeom>
                <a:avLst/>
                <a:gdLst>
                  <a:gd name="T0" fmla="*/ 269 w 30"/>
                  <a:gd name="T1" fmla="*/ 0 h 32"/>
                  <a:gd name="T2" fmla="*/ 0 w 30"/>
                  <a:gd name="T3" fmla="*/ 407 h 32"/>
                  <a:gd name="T4" fmla="*/ 269 w 3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7"/>
                      <a:pt x="21" y="27"/>
                      <a:pt x="0" y="27"/>
                    </a:cubicBezTo>
                    <a:cubicBezTo>
                      <a:pt x="13" y="32"/>
                      <a:pt x="30" y="20"/>
                      <a:pt x="22" y="0"/>
                    </a:cubicBezTo>
                    <a:close/>
                  </a:path>
                </a:pathLst>
              </a:custGeom>
              <a:solidFill>
                <a:srgbClr val="FBE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0" name="Freeform 243">
                <a:extLst>
                  <a:ext uri="{FF2B5EF4-FFF2-40B4-BE49-F238E27FC236}">
                    <a16:creationId xmlns:a16="http://schemas.microsoft.com/office/drawing/2014/main" id="{BA4CD08A-7903-4967-AABC-5DDAA0EF3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2154"/>
                <a:ext cx="39" cy="45"/>
              </a:xfrm>
              <a:custGeom>
                <a:avLst/>
                <a:gdLst>
                  <a:gd name="T0" fmla="*/ 57 w 17"/>
                  <a:gd name="T1" fmla="*/ 208 h 18"/>
                  <a:gd name="T2" fmla="*/ 167 w 17"/>
                  <a:gd name="T3" fmla="*/ 50 h 18"/>
                  <a:gd name="T4" fmla="*/ 204 w 17"/>
                  <a:gd name="T5" fmla="*/ 63 h 18"/>
                  <a:gd name="T6" fmla="*/ 122 w 17"/>
                  <a:gd name="T7" fmla="*/ 0 h 18"/>
                  <a:gd name="T8" fmla="*/ 0 w 17"/>
                  <a:gd name="T9" fmla="*/ 145 h 18"/>
                  <a:gd name="T10" fmla="*/ 85 w 17"/>
                  <a:gd name="T11" fmla="*/ 283 h 18"/>
                  <a:gd name="T12" fmla="*/ 57 w 17"/>
                  <a:gd name="T13" fmla="*/ 20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5" y="13"/>
                    </a:moveTo>
                    <a:cubicBezTo>
                      <a:pt x="5" y="8"/>
                      <a:pt x="9" y="3"/>
                      <a:pt x="14" y="3"/>
                    </a:cubicBezTo>
                    <a:cubicBezTo>
                      <a:pt x="15" y="3"/>
                      <a:pt x="16" y="4"/>
                      <a:pt x="17" y="4"/>
                    </a:cubicBezTo>
                    <a:cubicBezTo>
                      <a:pt x="15" y="2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4"/>
                      <a:pt x="3" y="17"/>
                      <a:pt x="7" y="18"/>
                    </a:cubicBezTo>
                    <a:cubicBezTo>
                      <a:pt x="6" y="17"/>
                      <a:pt x="5" y="15"/>
                      <a:pt x="5" y="13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1" name="Freeform 244">
                <a:extLst>
                  <a:ext uri="{FF2B5EF4-FFF2-40B4-BE49-F238E27FC236}">
                    <a16:creationId xmlns:a16="http://schemas.microsoft.com/office/drawing/2014/main" id="{BFC0EF8C-13D9-44A9-A2E1-C2201D997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162"/>
                <a:ext cx="35" cy="49"/>
              </a:xfrm>
              <a:custGeom>
                <a:avLst/>
                <a:gdLst>
                  <a:gd name="T0" fmla="*/ 0 w 15"/>
                  <a:gd name="T1" fmla="*/ 235 h 20"/>
                  <a:gd name="T2" fmla="*/ 37 w 15"/>
                  <a:gd name="T3" fmla="*/ 235 h 20"/>
                  <a:gd name="T4" fmla="*/ 126 w 15"/>
                  <a:gd name="T5" fmla="*/ 71 h 20"/>
                  <a:gd name="T6" fmla="*/ 86 w 15"/>
                  <a:gd name="T7" fmla="*/ 0 h 20"/>
                  <a:gd name="T8" fmla="*/ 0 w 15"/>
                  <a:gd name="T9" fmla="*/ 2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6"/>
                    </a:moveTo>
                    <a:cubicBezTo>
                      <a:pt x="1" y="16"/>
                      <a:pt x="2" y="16"/>
                      <a:pt x="3" y="16"/>
                    </a:cubicBezTo>
                    <a:cubicBezTo>
                      <a:pt x="8" y="15"/>
                      <a:pt x="11" y="11"/>
                      <a:pt x="10" y="5"/>
                    </a:cubicBezTo>
                    <a:cubicBezTo>
                      <a:pt x="10" y="3"/>
                      <a:pt x="9" y="2"/>
                      <a:pt x="7" y="0"/>
                    </a:cubicBezTo>
                    <a:cubicBezTo>
                      <a:pt x="15" y="4"/>
                      <a:pt x="14" y="20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2" name="Freeform 245">
                <a:extLst>
                  <a:ext uri="{FF2B5EF4-FFF2-40B4-BE49-F238E27FC236}">
                    <a16:creationId xmlns:a16="http://schemas.microsoft.com/office/drawing/2014/main" id="{E146BFF3-EC40-4729-BE2F-AF01F47DF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2167"/>
                <a:ext cx="69" cy="79"/>
              </a:xfrm>
              <a:custGeom>
                <a:avLst/>
                <a:gdLst>
                  <a:gd name="T0" fmla="*/ 269 w 30"/>
                  <a:gd name="T1" fmla="*/ 0 h 32"/>
                  <a:gd name="T2" fmla="*/ 0 w 30"/>
                  <a:gd name="T3" fmla="*/ 407 h 32"/>
                  <a:gd name="T4" fmla="*/ 269 w 3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7"/>
                      <a:pt x="21" y="28"/>
                      <a:pt x="0" y="27"/>
                    </a:cubicBezTo>
                    <a:cubicBezTo>
                      <a:pt x="13" y="32"/>
                      <a:pt x="30" y="20"/>
                      <a:pt x="22" y="0"/>
                    </a:cubicBezTo>
                    <a:close/>
                  </a:path>
                </a:pathLst>
              </a:custGeom>
              <a:solidFill>
                <a:srgbClr val="FBE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3" name="Freeform 246">
                <a:extLst>
                  <a:ext uri="{FF2B5EF4-FFF2-40B4-BE49-F238E27FC236}">
                    <a16:creationId xmlns:a16="http://schemas.microsoft.com/office/drawing/2014/main" id="{FF9E77D0-641A-4FA7-B1F0-B976FB919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093"/>
                <a:ext cx="39" cy="44"/>
              </a:xfrm>
              <a:custGeom>
                <a:avLst/>
                <a:gdLst>
                  <a:gd name="T0" fmla="*/ 57 w 17"/>
                  <a:gd name="T1" fmla="*/ 191 h 18"/>
                  <a:gd name="T2" fmla="*/ 167 w 17"/>
                  <a:gd name="T3" fmla="*/ 59 h 18"/>
                  <a:gd name="T4" fmla="*/ 204 w 17"/>
                  <a:gd name="T5" fmla="*/ 59 h 18"/>
                  <a:gd name="T6" fmla="*/ 110 w 17"/>
                  <a:gd name="T7" fmla="*/ 0 h 18"/>
                  <a:gd name="T8" fmla="*/ 0 w 17"/>
                  <a:gd name="T9" fmla="*/ 144 h 18"/>
                  <a:gd name="T10" fmla="*/ 85 w 17"/>
                  <a:gd name="T11" fmla="*/ 264 h 18"/>
                  <a:gd name="T12" fmla="*/ 57 w 17"/>
                  <a:gd name="T13" fmla="*/ 19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5" y="13"/>
                    </a:moveTo>
                    <a:cubicBezTo>
                      <a:pt x="5" y="8"/>
                      <a:pt x="9" y="4"/>
                      <a:pt x="14" y="4"/>
                    </a:cubicBezTo>
                    <a:cubicBezTo>
                      <a:pt x="15" y="4"/>
                      <a:pt x="16" y="4"/>
                      <a:pt x="17" y="4"/>
                    </a:cubicBezTo>
                    <a:cubicBezTo>
                      <a:pt x="15" y="2"/>
                      <a:pt x="12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4"/>
                      <a:pt x="3" y="17"/>
                      <a:pt x="7" y="18"/>
                    </a:cubicBezTo>
                    <a:cubicBezTo>
                      <a:pt x="5" y="17"/>
                      <a:pt x="5" y="15"/>
                      <a:pt x="5" y="13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4" name="Freeform 247">
                <a:extLst>
                  <a:ext uri="{FF2B5EF4-FFF2-40B4-BE49-F238E27FC236}">
                    <a16:creationId xmlns:a16="http://schemas.microsoft.com/office/drawing/2014/main" id="{7FE9D5CF-490E-4039-BF85-F7B104213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2102"/>
                <a:ext cx="35" cy="50"/>
              </a:xfrm>
              <a:custGeom>
                <a:avLst/>
                <a:gdLst>
                  <a:gd name="T0" fmla="*/ 0 w 15"/>
                  <a:gd name="T1" fmla="*/ 250 h 20"/>
                  <a:gd name="T2" fmla="*/ 28 w 15"/>
                  <a:gd name="T3" fmla="*/ 238 h 20"/>
                  <a:gd name="T4" fmla="*/ 126 w 15"/>
                  <a:gd name="T5" fmla="*/ 83 h 20"/>
                  <a:gd name="T6" fmla="*/ 86 w 15"/>
                  <a:gd name="T7" fmla="*/ 0 h 20"/>
                  <a:gd name="T8" fmla="*/ 0 w 15"/>
                  <a:gd name="T9" fmla="*/ 25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6"/>
                    </a:moveTo>
                    <a:cubicBezTo>
                      <a:pt x="0" y="16"/>
                      <a:pt x="1" y="16"/>
                      <a:pt x="2" y="15"/>
                    </a:cubicBezTo>
                    <a:cubicBezTo>
                      <a:pt x="7" y="15"/>
                      <a:pt x="11" y="10"/>
                      <a:pt x="10" y="5"/>
                    </a:cubicBezTo>
                    <a:cubicBezTo>
                      <a:pt x="9" y="3"/>
                      <a:pt x="9" y="1"/>
                      <a:pt x="7" y="0"/>
                    </a:cubicBezTo>
                    <a:cubicBezTo>
                      <a:pt x="15" y="3"/>
                      <a:pt x="14" y="20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5" name="Freeform 248">
                <a:extLst>
                  <a:ext uri="{FF2B5EF4-FFF2-40B4-BE49-F238E27FC236}">
                    <a16:creationId xmlns:a16="http://schemas.microsoft.com/office/drawing/2014/main" id="{9773095B-0AF2-4C03-89EE-DF95A4D22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2107"/>
                <a:ext cx="69" cy="79"/>
              </a:xfrm>
              <a:custGeom>
                <a:avLst/>
                <a:gdLst>
                  <a:gd name="T0" fmla="*/ 269 w 30"/>
                  <a:gd name="T1" fmla="*/ 0 h 32"/>
                  <a:gd name="T2" fmla="*/ 0 w 30"/>
                  <a:gd name="T3" fmla="*/ 407 h 32"/>
                  <a:gd name="T4" fmla="*/ 269 w 3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32">
                    <a:moveTo>
                      <a:pt x="22" y="0"/>
                    </a:moveTo>
                    <a:cubicBezTo>
                      <a:pt x="24" y="7"/>
                      <a:pt x="21" y="28"/>
                      <a:pt x="0" y="27"/>
                    </a:cubicBezTo>
                    <a:cubicBezTo>
                      <a:pt x="13" y="32"/>
                      <a:pt x="30" y="21"/>
                      <a:pt x="22" y="0"/>
                    </a:cubicBezTo>
                    <a:close/>
                  </a:path>
                </a:pathLst>
              </a:custGeom>
              <a:solidFill>
                <a:srgbClr val="FBE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6" name="Freeform 249">
                <a:extLst>
                  <a:ext uri="{FF2B5EF4-FFF2-40B4-BE49-F238E27FC236}">
                    <a16:creationId xmlns:a16="http://schemas.microsoft.com/office/drawing/2014/main" id="{EA2C325D-4139-4C94-A4A4-4158A3C9F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043"/>
                <a:ext cx="37" cy="45"/>
              </a:xfrm>
              <a:custGeom>
                <a:avLst/>
                <a:gdLst>
                  <a:gd name="T0" fmla="*/ 49 w 16"/>
                  <a:gd name="T1" fmla="*/ 188 h 18"/>
                  <a:gd name="T2" fmla="*/ 171 w 16"/>
                  <a:gd name="T3" fmla="*/ 50 h 18"/>
                  <a:gd name="T4" fmla="*/ 199 w 16"/>
                  <a:gd name="T5" fmla="*/ 63 h 18"/>
                  <a:gd name="T6" fmla="*/ 113 w 16"/>
                  <a:gd name="T7" fmla="*/ 0 h 18"/>
                  <a:gd name="T8" fmla="*/ 0 w 16"/>
                  <a:gd name="T9" fmla="*/ 145 h 18"/>
                  <a:gd name="T10" fmla="*/ 74 w 16"/>
                  <a:gd name="T11" fmla="*/ 283 h 18"/>
                  <a:gd name="T12" fmla="*/ 49 w 16"/>
                  <a:gd name="T13" fmla="*/ 18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4" y="12"/>
                    </a:moveTo>
                    <a:cubicBezTo>
                      <a:pt x="4" y="7"/>
                      <a:pt x="8" y="3"/>
                      <a:pt x="14" y="3"/>
                    </a:cubicBezTo>
                    <a:cubicBezTo>
                      <a:pt x="15" y="3"/>
                      <a:pt x="15" y="3"/>
                      <a:pt x="16" y="4"/>
                    </a:cubicBezTo>
                    <a:cubicBezTo>
                      <a:pt x="15" y="1"/>
                      <a:pt x="12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2" y="17"/>
                      <a:pt x="6" y="18"/>
                    </a:cubicBezTo>
                    <a:cubicBezTo>
                      <a:pt x="5" y="16"/>
                      <a:pt x="4" y="15"/>
                      <a:pt x="4" y="12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7" name="Freeform 250">
                <a:extLst>
                  <a:ext uri="{FF2B5EF4-FFF2-40B4-BE49-F238E27FC236}">
                    <a16:creationId xmlns:a16="http://schemas.microsoft.com/office/drawing/2014/main" id="{E8E81942-E34B-4B99-8149-7FF4EC4BB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051"/>
                <a:ext cx="34" cy="49"/>
              </a:xfrm>
              <a:custGeom>
                <a:avLst/>
                <a:gdLst>
                  <a:gd name="T0" fmla="*/ 0 w 15"/>
                  <a:gd name="T1" fmla="*/ 235 h 20"/>
                  <a:gd name="T2" fmla="*/ 36 w 15"/>
                  <a:gd name="T3" fmla="*/ 235 h 20"/>
                  <a:gd name="T4" fmla="*/ 118 w 15"/>
                  <a:gd name="T5" fmla="*/ 71 h 20"/>
                  <a:gd name="T6" fmla="*/ 93 w 15"/>
                  <a:gd name="T7" fmla="*/ 0 h 20"/>
                  <a:gd name="T8" fmla="*/ 0 w 15"/>
                  <a:gd name="T9" fmla="*/ 2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6"/>
                    </a:moveTo>
                    <a:cubicBezTo>
                      <a:pt x="1" y="16"/>
                      <a:pt x="2" y="16"/>
                      <a:pt x="3" y="16"/>
                    </a:cubicBezTo>
                    <a:cubicBezTo>
                      <a:pt x="8" y="15"/>
                      <a:pt x="11" y="10"/>
                      <a:pt x="10" y="5"/>
                    </a:cubicBezTo>
                    <a:cubicBezTo>
                      <a:pt x="10" y="3"/>
                      <a:pt x="9" y="2"/>
                      <a:pt x="8" y="0"/>
                    </a:cubicBezTo>
                    <a:cubicBezTo>
                      <a:pt x="15" y="3"/>
                      <a:pt x="14" y="20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8" name="Freeform 251">
                <a:extLst>
                  <a:ext uri="{FF2B5EF4-FFF2-40B4-BE49-F238E27FC236}">
                    <a16:creationId xmlns:a16="http://schemas.microsoft.com/office/drawing/2014/main" id="{A1E2095E-490E-45E1-A79A-75515D385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2033"/>
                <a:ext cx="40" cy="45"/>
              </a:xfrm>
              <a:custGeom>
                <a:avLst/>
                <a:gdLst>
                  <a:gd name="T0" fmla="*/ 66 w 17"/>
                  <a:gd name="T1" fmla="*/ 188 h 18"/>
                  <a:gd name="T2" fmla="*/ 184 w 17"/>
                  <a:gd name="T3" fmla="*/ 50 h 18"/>
                  <a:gd name="T4" fmla="*/ 221 w 17"/>
                  <a:gd name="T5" fmla="*/ 63 h 18"/>
                  <a:gd name="T6" fmla="*/ 132 w 17"/>
                  <a:gd name="T7" fmla="*/ 0 h 18"/>
                  <a:gd name="T8" fmla="*/ 0 w 17"/>
                  <a:gd name="T9" fmla="*/ 145 h 18"/>
                  <a:gd name="T10" fmla="*/ 89 w 17"/>
                  <a:gd name="T11" fmla="*/ 283 h 18"/>
                  <a:gd name="T12" fmla="*/ 66 w 17"/>
                  <a:gd name="T13" fmla="*/ 18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8">
                    <a:moveTo>
                      <a:pt x="5" y="12"/>
                    </a:moveTo>
                    <a:cubicBezTo>
                      <a:pt x="5" y="7"/>
                      <a:pt x="9" y="3"/>
                      <a:pt x="14" y="3"/>
                    </a:cubicBezTo>
                    <a:cubicBezTo>
                      <a:pt x="15" y="3"/>
                      <a:pt x="16" y="3"/>
                      <a:pt x="17" y="4"/>
                    </a:cubicBezTo>
                    <a:cubicBezTo>
                      <a:pt x="15" y="1"/>
                      <a:pt x="13" y="0"/>
                      <a:pt x="10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13"/>
                      <a:pt x="3" y="17"/>
                      <a:pt x="7" y="18"/>
                    </a:cubicBezTo>
                    <a:cubicBezTo>
                      <a:pt x="6" y="16"/>
                      <a:pt x="5" y="15"/>
                      <a:pt x="5" y="12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9" name="Freeform 252">
                <a:extLst>
                  <a:ext uri="{FF2B5EF4-FFF2-40B4-BE49-F238E27FC236}">
                    <a16:creationId xmlns:a16="http://schemas.microsoft.com/office/drawing/2014/main" id="{E39148B5-8F3D-409D-ACC5-AE091374A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041"/>
                <a:ext cx="34" cy="49"/>
              </a:xfrm>
              <a:custGeom>
                <a:avLst/>
                <a:gdLst>
                  <a:gd name="T0" fmla="*/ 0 w 15"/>
                  <a:gd name="T1" fmla="*/ 235 h 20"/>
                  <a:gd name="T2" fmla="*/ 36 w 15"/>
                  <a:gd name="T3" fmla="*/ 235 h 20"/>
                  <a:gd name="T4" fmla="*/ 118 w 15"/>
                  <a:gd name="T5" fmla="*/ 71 h 20"/>
                  <a:gd name="T6" fmla="*/ 82 w 15"/>
                  <a:gd name="T7" fmla="*/ 0 h 20"/>
                  <a:gd name="T8" fmla="*/ 0 w 15"/>
                  <a:gd name="T9" fmla="*/ 2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6"/>
                    </a:moveTo>
                    <a:cubicBezTo>
                      <a:pt x="1" y="16"/>
                      <a:pt x="2" y="16"/>
                      <a:pt x="3" y="16"/>
                    </a:cubicBezTo>
                    <a:cubicBezTo>
                      <a:pt x="8" y="15"/>
                      <a:pt x="11" y="10"/>
                      <a:pt x="10" y="5"/>
                    </a:cubicBezTo>
                    <a:cubicBezTo>
                      <a:pt x="10" y="3"/>
                      <a:pt x="9" y="2"/>
                      <a:pt x="7" y="0"/>
                    </a:cubicBezTo>
                    <a:cubicBezTo>
                      <a:pt x="15" y="3"/>
                      <a:pt x="14" y="20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0" name="Freeform 253">
                <a:extLst>
                  <a:ext uri="{FF2B5EF4-FFF2-40B4-BE49-F238E27FC236}">
                    <a16:creationId xmlns:a16="http://schemas.microsoft.com/office/drawing/2014/main" id="{098569CE-BCAC-4942-88D0-B75C10596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090"/>
                <a:ext cx="37" cy="44"/>
              </a:xfrm>
              <a:custGeom>
                <a:avLst/>
                <a:gdLst>
                  <a:gd name="T0" fmla="*/ 49 w 16"/>
                  <a:gd name="T1" fmla="*/ 191 h 18"/>
                  <a:gd name="T2" fmla="*/ 171 w 16"/>
                  <a:gd name="T3" fmla="*/ 59 h 18"/>
                  <a:gd name="T4" fmla="*/ 199 w 16"/>
                  <a:gd name="T5" fmla="*/ 59 h 18"/>
                  <a:gd name="T6" fmla="*/ 113 w 16"/>
                  <a:gd name="T7" fmla="*/ 0 h 18"/>
                  <a:gd name="T8" fmla="*/ 0 w 16"/>
                  <a:gd name="T9" fmla="*/ 144 h 18"/>
                  <a:gd name="T10" fmla="*/ 74 w 16"/>
                  <a:gd name="T11" fmla="*/ 264 h 18"/>
                  <a:gd name="T12" fmla="*/ 49 w 16"/>
                  <a:gd name="T13" fmla="*/ 191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8">
                    <a:moveTo>
                      <a:pt x="4" y="13"/>
                    </a:moveTo>
                    <a:cubicBezTo>
                      <a:pt x="4" y="8"/>
                      <a:pt x="8" y="4"/>
                      <a:pt x="14" y="4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5" y="2"/>
                      <a:pt x="12" y="0"/>
                      <a:pt x="9" y="0"/>
                    </a:cubicBezTo>
                    <a:cubicBezTo>
                      <a:pt x="4" y="0"/>
                      <a:pt x="0" y="4"/>
                      <a:pt x="0" y="10"/>
                    </a:cubicBezTo>
                    <a:cubicBezTo>
                      <a:pt x="0" y="14"/>
                      <a:pt x="2" y="17"/>
                      <a:pt x="6" y="18"/>
                    </a:cubicBezTo>
                    <a:cubicBezTo>
                      <a:pt x="5" y="17"/>
                      <a:pt x="4" y="15"/>
                      <a:pt x="4" y="13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1" name="Freeform 254">
                <a:extLst>
                  <a:ext uri="{FF2B5EF4-FFF2-40B4-BE49-F238E27FC236}">
                    <a16:creationId xmlns:a16="http://schemas.microsoft.com/office/drawing/2014/main" id="{7105925E-A8A8-4AE8-889A-47CFD5F2D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100"/>
                <a:ext cx="35" cy="49"/>
              </a:xfrm>
              <a:custGeom>
                <a:avLst/>
                <a:gdLst>
                  <a:gd name="T0" fmla="*/ 0 w 15"/>
                  <a:gd name="T1" fmla="*/ 235 h 20"/>
                  <a:gd name="T2" fmla="*/ 37 w 15"/>
                  <a:gd name="T3" fmla="*/ 223 h 20"/>
                  <a:gd name="T4" fmla="*/ 126 w 15"/>
                  <a:gd name="T5" fmla="*/ 71 h 20"/>
                  <a:gd name="T6" fmla="*/ 103 w 15"/>
                  <a:gd name="T7" fmla="*/ 0 h 20"/>
                  <a:gd name="T8" fmla="*/ 0 w 15"/>
                  <a:gd name="T9" fmla="*/ 23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6"/>
                    </a:moveTo>
                    <a:cubicBezTo>
                      <a:pt x="1" y="16"/>
                      <a:pt x="2" y="16"/>
                      <a:pt x="3" y="15"/>
                    </a:cubicBezTo>
                    <a:cubicBezTo>
                      <a:pt x="8" y="15"/>
                      <a:pt x="11" y="10"/>
                      <a:pt x="10" y="5"/>
                    </a:cubicBezTo>
                    <a:cubicBezTo>
                      <a:pt x="10" y="3"/>
                      <a:pt x="9" y="1"/>
                      <a:pt x="8" y="0"/>
                    </a:cubicBezTo>
                    <a:cubicBezTo>
                      <a:pt x="15" y="3"/>
                      <a:pt x="14" y="20"/>
                      <a:pt x="0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2" name="Freeform 255">
                <a:extLst>
                  <a:ext uri="{FF2B5EF4-FFF2-40B4-BE49-F238E27FC236}">
                    <a16:creationId xmlns:a16="http://schemas.microsoft.com/office/drawing/2014/main" id="{01FA6BB3-64EE-4FFE-B580-B0A1A1B18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159"/>
                <a:ext cx="35" cy="42"/>
              </a:xfrm>
              <a:custGeom>
                <a:avLst/>
                <a:gdLst>
                  <a:gd name="T0" fmla="*/ 49 w 15"/>
                  <a:gd name="T1" fmla="*/ 183 h 17"/>
                  <a:gd name="T2" fmla="*/ 163 w 15"/>
                  <a:gd name="T3" fmla="*/ 42 h 17"/>
                  <a:gd name="T4" fmla="*/ 191 w 15"/>
                  <a:gd name="T5" fmla="*/ 42 h 17"/>
                  <a:gd name="T6" fmla="*/ 103 w 15"/>
                  <a:gd name="T7" fmla="*/ 0 h 17"/>
                  <a:gd name="T8" fmla="*/ 0 w 15"/>
                  <a:gd name="T9" fmla="*/ 121 h 17"/>
                  <a:gd name="T10" fmla="*/ 77 w 15"/>
                  <a:gd name="T11" fmla="*/ 257 h 17"/>
                  <a:gd name="T12" fmla="*/ 49 w 15"/>
                  <a:gd name="T13" fmla="*/ 18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7">
                    <a:moveTo>
                      <a:pt x="4" y="12"/>
                    </a:moveTo>
                    <a:cubicBezTo>
                      <a:pt x="4" y="7"/>
                      <a:pt x="8" y="3"/>
                      <a:pt x="13" y="3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4" y="1"/>
                      <a:pt x="11" y="0"/>
                      <a:pt x="8" y="0"/>
                    </a:cubicBezTo>
                    <a:cubicBezTo>
                      <a:pt x="3" y="0"/>
                      <a:pt x="0" y="4"/>
                      <a:pt x="0" y="8"/>
                    </a:cubicBezTo>
                    <a:cubicBezTo>
                      <a:pt x="0" y="12"/>
                      <a:pt x="2" y="16"/>
                      <a:pt x="6" y="17"/>
                    </a:cubicBezTo>
                    <a:cubicBezTo>
                      <a:pt x="5" y="15"/>
                      <a:pt x="4" y="14"/>
                      <a:pt x="4" y="12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3" name="Freeform 256">
                <a:extLst>
                  <a:ext uri="{FF2B5EF4-FFF2-40B4-BE49-F238E27FC236}">
                    <a16:creationId xmlns:a16="http://schemas.microsoft.com/office/drawing/2014/main" id="{4EA1425F-32F9-4716-9F58-6E9CC6C2B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167"/>
                <a:ext cx="32" cy="47"/>
              </a:xfrm>
              <a:custGeom>
                <a:avLst/>
                <a:gdLst>
                  <a:gd name="T0" fmla="*/ 0 w 14"/>
                  <a:gd name="T1" fmla="*/ 228 h 19"/>
                  <a:gd name="T2" fmla="*/ 25 w 14"/>
                  <a:gd name="T3" fmla="*/ 228 h 19"/>
                  <a:gd name="T4" fmla="*/ 110 w 14"/>
                  <a:gd name="T5" fmla="*/ 74 h 19"/>
                  <a:gd name="T6" fmla="*/ 85 w 14"/>
                  <a:gd name="T7" fmla="*/ 0 h 19"/>
                  <a:gd name="T8" fmla="*/ 0 w 14"/>
                  <a:gd name="T9" fmla="*/ 22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0" y="15"/>
                    </a:moveTo>
                    <a:cubicBezTo>
                      <a:pt x="0" y="15"/>
                      <a:pt x="1" y="15"/>
                      <a:pt x="2" y="15"/>
                    </a:cubicBezTo>
                    <a:cubicBezTo>
                      <a:pt x="7" y="14"/>
                      <a:pt x="10" y="9"/>
                      <a:pt x="9" y="5"/>
                    </a:cubicBezTo>
                    <a:cubicBezTo>
                      <a:pt x="9" y="3"/>
                      <a:pt x="8" y="1"/>
                      <a:pt x="7" y="0"/>
                    </a:cubicBezTo>
                    <a:cubicBezTo>
                      <a:pt x="14" y="3"/>
                      <a:pt x="13" y="19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4" name="Freeform 257">
                <a:extLst>
                  <a:ext uri="{FF2B5EF4-FFF2-40B4-BE49-F238E27FC236}">
                    <a16:creationId xmlns:a16="http://schemas.microsoft.com/office/drawing/2014/main" id="{30B7718D-CB16-4803-BAAB-D552D391E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2223"/>
                <a:ext cx="37" cy="42"/>
              </a:xfrm>
              <a:custGeom>
                <a:avLst/>
                <a:gdLst>
                  <a:gd name="T0" fmla="*/ 65 w 16"/>
                  <a:gd name="T1" fmla="*/ 183 h 17"/>
                  <a:gd name="T2" fmla="*/ 160 w 16"/>
                  <a:gd name="T3" fmla="*/ 42 h 17"/>
                  <a:gd name="T4" fmla="*/ 199 w 16"/>
                  <a:gd name="T5" fmla="*/ 42 h 17"/>
                  <a:gd name="T6" fmla="*/ 113 w 16"/>
                  <a:gd name="T7" fmla="*/ 0 h 17"/>
                  <a:gd name="T8" fmla="*/ 0 w 16"/>
                  <a:gd name="T9" fmla="*/ 121 h 17"/>
                  <a:gd name="T10" fmla="*/ 74 w 16"/>
                  <a:gd name="T11" fmla="*/ 257 h 17"/>
                  <a:gd name="T12" fmla="*/ 65 w 16"/>
                  <a:gd name="T13" fmla="*/ 18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17">
                    <a:moveTo>
                      <a:pt x="5" y="12"/>
                    </a:moveTo>
                    <a:cubicBezTo>
                      <a:pt x="5" y="7"/>
                      <a:pt x="8" y="3"/>
                      <a:pt x="13" y="3"/>
                    </a:cubicBezTo>
                    <a:cubicBezTo>
                      <a:pt x="14" y="3"/>
                      <a:pt x="15" y="3"/>
                      <a:pt x="16" y="3"/>
                    </a:cubicBezTo>
                    <a:cubicBezTo>
                      <a:pt x="14" y="1"/>
                      <a:pt x="12" y="0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12"/>
                      <a:pt x="3" y="16"/>
                      <a:pt x="6" y="17"/>
                    </a:cubicBezTo>
                    <a:cubicBezTo>
                      <a:pt x="5" y="15"/>
                      <a:pt x="5" y="14"/>
                      <a:pt x="5" y="12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5" name="Freeform 258">
                <a:extLst>
                  <a:ext uri="{FF2B5EF4-FFF2-40B4-BE49-F238E27FC236}">
                    <a16:creationId xmlns:a16="http://schemas.microsoft.com/office/drawing/2014/main" id="{CBC82F98-6D4B-4071-BC19-52C4FA801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2231"/>
                <a:ext cx="32" cy="47"/>
              </a:xfrm>
              <a:custGeom>
                <a:avLst/>
                <a:gdLst>
                  <a:gd name="T0" fmla="*/ 0 w 14"/>
                  <a:gd name="T1" fmla="*/ 228 h 19"/>
                  <a:gd name="T2" fmla="*/ 37 w 14"/>
                  <a:gd name="T3" fmla="*/ 228 h 19"/>
                  <a:gd name="T4" fmla="*/ 121 w 14"/>
                  <a:gd name="T5" fmla="*/ 74 h 19"/>
                  <a:gd name="T6" fmla="*/ 85 w 14"/>
                  <a:gd name="T7" fmla="*/ 0 h 19"/>
                  <a:gd name="T8" fmla="*/ 0 w 14"/>
                  <a:gd name="T9" fmla="*/ 228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0" y="15"/>
                    </a:moveTo>
                    <a:cubicBezTo>
                      <a:pt x="1" y="15"/>
                      <a:pt x="2" y="15"/>
                      <a:pt x="3" y="15"/>
                    </a:cubicBezTo>
                    <a:cubicBezTo>
                      <a:pt x="7" y="14"/>
                      <a:pt x="11" y="9"/>
                      <a:pt x="10" y="5"/>
                    </a:cubicBezTo>
                    <a:cubicBezTo>
                      <a:pt x="9" y="3"/>
                      <a:pt x="8" y="1"/>
                      <a:pt x="7" y="0"/>
                    </a:cubicBezTo>
                    <a:cubicBezTo>
                      <a:pt x="14" y="3"/>
                      <a:pt x="13" y="19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6" name="Freeform 259">
                <a:extLst>
                  <a:ext uri="{FF2B5EF4-FFF2-40B4-BE49-F238E27FC236}">
                    <a16:creationId xmlns:a16="http://schemas.microsoft.com/office/drawing/2014/main" id="{2D162D71-CE42-4879-B146-E000D1208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298"/>
                <a:ext cx="35" cy="39"/>
              </a:xfrm>
              <a:custGeom>
                <a:avLst/>
                <a:gdLst>
                  <a:gd name="T0" fmla="*/ 49 w 15"/>
                  <a:gd name="T1" fmla="*/ 173 h 16"/>
                  <a:gd name="T2" fmla="*/ 152 w 15"/>
                  <a:gd name="T3" fmla="*/ 41 h 16"/>
                  <a:gd name="T4" fmla="*/ 191 w 15"/>
                  <a:gd name="T5" fmla="*/ 59 h 16"/>
                  <a:gd name="T6" fmla="*/ 103 w 15"/>
                  <a:gd name="T7" fmla="*/ 0 h 16"/>
                  <a:gd name="T8" fmla="*/ 0 w 15"/>
                  <a:gd name="T9" fmla="*/ 132 h 16"/>
                  <a:gd name="T10" fmla="*/ 77 w 15"/>
                  <a:gd name="T11" fmla="*/ 232 h 16"/>
                  <a:gd name="T12" fmla="*/ 49 w 15"/>
                  <a:gd name="T13" fmla="*/ 173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6">
                    <a:moveTo>
                      <a:pt x="4" y="12"/>
                    </a:moveTo>
                    <a:cubicBezTo>
                      <a:pt x="4" y="7"/>
                      <a:pt x="8" y="3"/>
                      <a:pt x="12" y="3"/>
                    </a:cubicBezTo>
                    <a:cubicBezTo>
                      <a:pt x="13" y="3"/>
                      <a:pt x="14" y="4"/>
                      <a:pt x="15" y="4"/>
                    </a:cubicBezTo>
                    <a:cubicBezTo>
                      <a:pt x="13" y="2"/>
                      <a:pt x="11" y="0"/>
                      <a:pt x="8" y="0"/>
                    </a:cubicBezTo>
                    <a:cubicBezTo>
                      <a:pt x="3" y="0"/>
                      <a:pt x="0" y="4"/>
                      <a:pt x="0" y="9"/>
                    </a:cubicBezTo>
                    <a:cubicBezTo>
                      <a:pt x="0" y="12"/>
                      <a:pt x="2" y="15"/>
                      <a:pt x="6" y="16"/>
                    </a:cubicBezTo>
                    <a:cubicBezTo>
                      <a:pt x="5" y="15"/>
                      <a:pt x="4" y="13"/>
                      <a:pt x="4" y="12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7" name="Freeform 260">
                <a:extLst>
                  <a:ext uri="{FF2B5EF4-FFF2-40B4-BE49-F238E27FC236}">
                    <a16:creationId xmlns:a16="http://schemas.microsoft.com/office/drawing/2014/main" id="{4AEC75B3-C4CE-4933-A563-A93A9A858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305"/>
                <a:ext cx="32" cy="44"/>
              </a:xfrm>
              <a:custGeom>
                <a:avLst/>
                <a:gdLst>
                  <a:gd name="T0" fmla="*/ 0 w 14"/>
                  <a:gd name="T1" fmla="*/ 203 h 18"/>
                  <a:gd name="T2" fmla="*/ 37 w 14"/>
                  <a:gd name="T3" fmla="*/ 203 h 18"/>
                  <a:gd name="T4" fmla="*/ 110 w 14"/>
                  <a:gd name="T5" fmla="*/ 71 h 18"/>
                  <a:gd name="T6" fmla="*/ 85 w 14"/>
                  <a:gd name="T7" fmla="*/ 0 h 18"/>
                  <a:gd name="T8" fmla="*/ 0 w 14"/>
                  <a:gd name="T9" fmla="*/ 203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8">
                    <a:moveTo>
                      <a:pt x="0" y="14"/>
                    </a:moveTo>
                    <a:cubicBezTo>
                      <a:pt x="1" y="15"/>
                      <a:pt x="2" y="15"/>
                      <a:pt x="3" y="14"/>
                    </a:cubicBezTo>
                    <a:cubicBezTo>
                      <a:pt x="7" y="14"/>
                      <a:pt x="10" y="9"/>
                      <a:pt x="9" y="5"/>
                    </a:cubicBezTo>
                    <a:cubicBezTo>
                      <a:pt x="9" y="3"/>
                      <a:pt x="8" y="2"/>
                      <a:pt x="7" y="0"/>
                    </a:cubicBezTo>
                    <a:cubicBezTo>
                      <a:pt x="14" y="3"/>
                      <a:pt x="13" y="18"/>
                      <a:pt x="0" y="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8" name="Freeform 261">
                <a:extLst>
                  <a:ext uri="{FF2B5EF4-FFF2-40B4-BE49-F238E27FC236}">
                    <a16:creationId xmlns:a16="http://schemas.microsoft.com/office/drawing/2014/main" id="{D9751DB3-396A-42E7-A03E-841DA7A30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377"/>
                <a:ext cx="30" cy="34"/>
              </a:xfrm>
              <a:custGeom>
                <a:avLst/>
                <a:gdLst>
                  <a:gd name="T0" fmla="*/ 48 w 13"/>
                  <a:gd name="T1" fmla="*/ 141 h 14"/>
                  <a:gd name="T2" fmla="*/ 134 w 13"/>
                  <a:gd name="T3" fmla="*/ 29 h 14"/>
                  <a:gd name="T4" fmla="*/ 159 w 13"/>
                  <a:gd name="T5" fmla="*/ 41 h 14"/>
                  <a:gd name="T6" fmla="*/ 85 w 13"/>
                  <a:gd name="T7" fmla="*/ 0 h 14"/>
                  <a:gd name="T8" fmla="*/ 0 w 13"/>
                  <a:gd name="T9" fmla="*/ 100 h 14"/>
                  <a:gd name="T10" fmla="*/ 65 w 13"/>
                  <a:gd name="T11" fmla="*/ 202 h 14"/>
                  <a:gd name="T12" fmla="*/ 48 w 13"/>
                  <a:gd name="T13" fmla="*/ 14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4">
                    <a:moveTo>
                      <a:pt x="4" y="10"/>
                    </a:moveTo>
                    <a:cubicBezTo>
                      <a:pt x="4" y="6"/>
                      <a:pt x="7" y="2"/>
                      <a:pt x="11" y="2"/>
                    </a:cubicBezTo>
                    <a:cubicBezTo>
                      <a:pt x="12" y="2"/>
                      <a:pt x="12" y="3"/>
                      <a:pt x="13" y="3"/>
                    </a:cubicBezTo>
                    <a:cubicBezTo>
                      <a:pt x="12" y="1"/>
                      <a:pt x="10" y="0"/>
                      <a:pt x="7" y="0"/>
                    </a:cubicBezTo>
                    <a:cubicBezTo>
                      <a:pt x="3" y="0"/>
                      <a:pt x="0" y="3"/>
                      <a:pt x="0" y="7"/>
                    </a:cubicBezTo>
                    <a:cubicBezTo>
                      <a:pt x="0" y="10"/>
                      <a:pt x="2" y="13"/>
                      <a:pt x="5" y="14"/>
                    </a:cubicBezTo>
                    <a:cubicBezTo>
                      <a:pt x="4" y="12"/>
                      <a:pt x="4" y="11"/>
                      <a:pt x="4" y="10"/>
                    </a:cubicBezTo>
                    <a:close/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9" name="Freeform 262">
                <a:extLst>
                  <a:ext uri="{FF2B5EF4-FFF2-40B4-BE49-F238E27FC236}">
                    <a16:creationId xmlns:a16="http://schemas.microsoft.com/office/drawing/2014/main" id="{F555C1E6-0C25-486B-A0D9-1C0BBDB21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382"/>
                <a:ext cx="28" cy="39"/>
              </a:xfrm>
              <a:custGeom>
                <a:avLst/>
                <a:gdLst>
                  <a:gd name="T0" fmla="*/ 0 w 12"/>
                  <a:gd name="T1" fmla="*/ 190 h 16"/>
                  <a:gd name="T2" fmla="*/ 37 w 12"/>
                  <a:gd name="T3" fmla="*/ 173 h 16"/>
                  <a:gd name="T4" fmla="*/ 103 w 12"/>
                  <a:gd name="T5" fmla="*/ 59 h 16"/>
                  <a:gd name="T6" fmla="*/ 77 w 12"/>
                  <a:gd name="T7" fmla="*/ 0 h 16"/>
                  <a:gd name="T8" fmla="*/ 0 w 12"/>
                  <a:gd name="T9" fmla="*/ 19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0" y="13"/>
                    </a:moveTo>
                    <a:cubicBezTo>
                      <a:pt x="1" y="13"/>
                      <a:pt x="2" y="13"/>
                      <a:pt x="3" y="12"/>
                    </a:cubicBezTo>
                    <a:cubicBezTo>
                      <a:pt x="6" y="12"/>
                      <a:pt x="9" y="8"/>
                      <a:pt x="8" y="4"/>
                    </a:cubicBezTo>
                    <a:cubicBezTo>
                      <a:pt x="8" y="3"/>
                      <a:pt x="7" y="1"/>
                      <a:pt x="6" y="0"/>
                    </a:cubicBezTo>
                    <a:cubicBezTo>
                      <a:pt x="12" y="3"/>
                      <a:pt x="11" y="16"/>
                      <a:pt x="0" y="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0" name="Freeform 263">
                <a:extLst>
                  <a:ext uri="{FF2B5EF4-FFF2-40B4-BE49-F238E27FC236}">
                    <a16:creationId xmlns:a16="http://schemas.microsoft.com/office/drawing/2014/main" id="{78630847-3014-44AB-A317-92868A657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3" y="2386"/>
                <a:ext cx="51" cy="60"/>
              </a:xfrm>
              <a:custGeom>
                <a:avLst/>
                <a:gdLst>
                  <a:gd name="T0" fmla="*/ 199 w 22"/>
                  <a:gd name="T1" fmla="*/ 0 h 24"/>
                  <a:gd name="T2" fmla="*/ 0 w 22"/>
                  <a:gd name="T3" fmla="*/ 313 h 24"/>
                  <a:gd name="T4" fmla="*/ 199 w 2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16" y="0"/>
                    </a:moveTo>
                    <a:cubicBezTo>
                      <a:pt x="18" y="5"/>
                      <a:pt x="16" y="21"/>
                      <a:pt x="0" y="20"/>
                    </a:cubicBezTo>
                    <a:cubicBezTo>
                      <a:pt x="9" y="24"/>
                      <a:pt x="22" y="15"/>
                      <a:pt x="16" y="0"/>
                    </a:cubicBezTo>
                    <a:close/>
                  </a:path>
                </a:pathLst>
              </a:custGeom>
              <a:solidFill>
                <a:srgbClr val="FBE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1" name="Freeform 264">
                <a:extLst>
                  <a:ext uri="{FF2B5EF4-FFF2-40B4-BE49-F238E27FC236}">
                    <a16:creationId xmlns:a16="http://schemas.microsoft.com/office/drawing/2014/main" id="{CC33E41C-C498-4F86-99BF-B61370A7F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2" y="2090"/>
                <a:ext cx="39" cy="40"/>
              </a:xfrm>
              <a:custGeom>
                <a:avLst/>
                <a:gdLst>
                  <a:gd name="T0" fmla="*/ 204 w 17"/>
                  <a:gd name="T1" fmla="*/ 0 h 16"/>
                  <a:gd name="T2" fmla="*/ 0 w 17"/>
                  <a:gd name="T3" fmla="*/ 238 h 16"/>
                  <a:gd name="T4" fmla="*/ 204 w 17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17" y="0"/>
                    </a:moveTo>
                    <a:cubicBezTo>
                      <a:pt x="15" y="6"/>
                      <a:pt x="10" y="13"/>
                      <a:pt x="0" y="15"/>
                    </a:cubicBezTo>
                    <a:cubicBezTo>
                      <a:pt x="9" y="16"/>
                      <a:pt x="17" y="11"/>
                      <a:pt x="17" y="0"/>
                    </a:cubicBezTo>
                    <a:close/>
                  </a:path>
                </a:pathLst>
              </a:custGeom>
              <a:solidFill>
                <a:srgbClr val="FBE5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2" name="Freeform 265">
                <a:extLst>
                  <a:ext uri="{FF2B5EF4-FFF2-40B4-BE49-F238E27FC236}">
                    <a16:creationId xmlns:a16="http://schemas.microsoft.com/office/drawing/2014/main" id="{42395C54-E2F3-459B-BEA7-0D1E958DD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105"/>
                <a:ext cx="44" cy="47"/>
              </a:xfrm>
              <a:custGeom>
                <a:avLst/>
                <a:gdLst>
                  <a:gd name="T0" fmla="*/ 0 w 19"/>
                  <a:gd name="T1" fmla="*/ 74 h 19"/>
                  <a:gd name="T2" fmla="*/ 160 w 19"/>
                  <a:gd name="T3" fmla="*/ 12 h 19"/>
                  <a:gd name="T4" fmla="*/ 171 w 19"/>
                  <a:gd name="T5" fmla="*/ 134 h 19"/>
                  <a:gd name="T6" fmla="*/ 236 w 19"/>
                  <a:gd name="T7" fmla="*/ 287 h 19"/>
                  <a:gd name="T8" fmla="*/ 123 w 19"/>
                  <a:gd name="T9" fmla="*/ 134 h 19"/>
                  <a:gd name="T10" fmla="*/ 0 w 19"/>
                  <a:gd name="T11" fmla="*/ 74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9">
                    <a:moveTo>
                      <a:pt x="0" y="5"/>
                    </a:moveTo>
                    <a:cubicBezTo>
                      <a:pt x="7" y="6"/>
                      <a:pt x="12" y="3"/>
                      <a:pt x="13" y="1"/>
                    </a:cubicBezTo>
                    <a:cubicBezTo>
                      <a:pt x="14" y="0"/>
                      <a:pt x="13" y="4"/>
                      <a:pt x="14" y="9"/>
                    </a:cubicBezTo>
                    <a:cubicBezTo>
                      <a:pt x="15" y="14"/>
                      <a:pt x="17" y="18"/>
                      <a:pt x="19" y="19"/>
                    </a:cubicBezTo>
                    <a:cubicBezTo>
                      <a:pt x="13" y="16"/>
                      <a:pt x="13" y="11"/>
                      <a:pt x="10" y="9"/>
                    </a:cubicBezTo>
                    <a:cubicBezTo>
                      <a:pt x="7" y="6"/>
                      <a:pt x="4" y="7"/>
                      <a:pt x="0" y="5"/>
                    </a:cubicBezTo>
                    <a:close/>
                  </a:path>
                </a:pathLst>
              </a:custGeom>
              <a:solidFill>
                <a:srgbClr val="F3BC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3" name="Freeform 266">
                <a:extLst>
                  <a:ext uri="{FF2B5EF4-FFF2-40B4-BE49-F238E27FC236}">
                    <a16:creationId xmlns:a16="http://schemas.microsoft.com/office/drawing/2014/main" id="{97B9162E-14BE-4DC1-AE28-EC35A3205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162"/>
                <a:ext cx="44" cy="47"/>
              </a:xfrm>
              <a:custGeom>
                <a:avLst/>
                <a:gdLst>
                  <a:gd name="T0" fmla="*/ 0 w 19"/>
                  <a:gd name="T1" fmla="*/ 92 h 19"/>
                  <a:gd name="T2" fmla="*/ 160 w 19"/>
                  <a:gd name="T3" fmla="*/ 30 h 19"/>
                  <a:gd name="T4" fmla="*/ 171 w 19"/>
                  <a:gd name="T5" fmla="*/ 134 h 19"/>
                  <a:gd name="T6" fmla="*/ 236 w 19"/>
                  <a:gd name="T7" fmla="*/ 287 h 19"/>
                  <a:gd name="T8" fmla="*/ 123 w 19"/>
                  <a:gd name="T9" fmla="*/ 134 h 19"/>
                  <a:gd name="T10" fmla="*/ 0 w 19"/>
                  <a:gd name="T11" fmla="*/ 9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9">
                    <a:moveTo>
                      <a:pt x="0" y="6"/>
                    </a:moveTo>
                    <a:cubicBezTo>
                      <a:pt x="6" y="6"/>
                      <a:pt x="12" y="3"/>
                      <a:pt x="13" y="2"/>
                    </a:cubicBezTo>
                    <a:cubicBezTo>
                      <a:pt x="14" y="0"/>
                      <a:pt x="13" y="4"/>
                      <a:pt x="14" y="9"/>
                    </a:cubicBezTo>
                    <a:cubicBezTo>
                      <a:pt x="14" y="14"/>
                      <a:pt x="17" y="18"/>
                      <a:pt x="19" y="19"/>
                    </a:cubicBezTo>
                    <a:cubicBezTo>
                      <a:pt x="13" y="16"/>
                      <a:pt x="12" y="11"/>
                      <a:pt x="10" y="9"/>
                    </a:cubicBezTo>
                    <a:cubicBezTo>
                      <a:pt x="7" y="7"/>
                      <a:pt x="3" y="7"/>
                      <a:pt x="0" y="6"/>
                    </a:cubicBezTo>
                    <a:close/>
                  </a:path>
                </a:pathLst>
              </a:custGeom>
              <a:solidFill>
                <a:srgbClr val="F3BC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4" name="Freeform 267">
                <a:extLst>
                  <a:ext uri="{FF2B5EF4-FFF2-40B4-BE49-F238E27FC236}">
                    <a16:creationId xmlns:a16="http://schemas.microsoft.com/office/drawing/2014/main" id="{8DEE1DDB-9DFB-4997-94E4-006CE493D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231"/>
                <a:ext cx="44" cy="47"/>
              </a:xfrm>
              <a:custGeom>
                <a:avLst/>
                <a:gdLst>
                  <a:gd name="T0" fmla="*/ 0 w 19"/>
                  <a:gd name="T1" fmla="*/ 62 h 19"/>
                  <a:gd name="T2" fmla="*/ 160 w 19"/>
                  <a:gd name="T3" fmla="*/ 12 h 19"/>
                  <a:gd name="T4" fmla="*/ 171 w 19"/>
                  <a:gd name="T5" fmla="*/ 134 h 19"/>
                  <a:gd name="T6" fmla="*/ 236 w 19"/>
                  <a:gd name="T7" fmla="*/ 287 h 19"/>
                  <a:gd name="T8" fmla="*/ 123 w 19"/>
                  <a:gd name="T9" fmla="*/ 134 h 19"/>
                  <a:gd name="T10" fmla="*/ 0 w 19"/>
                  <a:gd name="T11" fmla="*/ 6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9">
                    <a:moveTo>
                      <a:pt x="0" y="4"/>
                    </a:moveTo>
                    <a:cubicBezTo>
                      <a:pt x="7" y="4"/>
                      <a:pt x="12" y="3"/>
                      <a:pt x="13" y="1"/>
                    </a:cubicBezTo>
                    <a:cubicBezTo>
                      <a:pt x="14" y="0"/>
                      <a:pt x="13" y="4"/>
                      <a:pt x="14" y="9"/>
                    </a:cubicBezTo>
                    <a:cubicBezTo>
                      <a:pt x="14" y="14"/>
                      <a:pt x="17" y="18"/>
                      <a:pt x="19" y="19"/>
                    </a:cubicBezTo>
                    <a:cubicBezTo>
                      <a:pt x="13" y="16"/>
                      <a:pt x="12" y="11"/>
                      <a:pt x="10" y="9"/>
                    </a:cubicBezTo>
                    <a:cubicBezTo>
                      <a:pt x="7" y="6"/>
                      <a:pt x="4" y="5"/>
                      <a:pt x="0" y="4"/>
                    </a:cubicBezTo>
                    <a:close/>
                  </a:path>
                </a:pathLst>
              </a:custGeom>
              <a:solidFill>
                <a:srgbClr val="F3BC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5" name="Freeform 268">
                <a:extLst>
                  <a:ext uri="{FF2B5EF4-FFF2-40B4-BE49-F238E27FC236}">
                    <a16:creationId xmlns:a16="http://schemas.microsoft.com/office/drawing/2014/main" id="{3F4EA475-F946-4F88-B8F0-1BD21B867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300"/>
                <a:ext cx="44" cy="47"/>
              </a:xfrm>
              <a:custGeom>
                <a:avLst/>
                <a:gdLst>
                  <a:gd name="T0" fmla="*/ 0 w 19"/>
                  <a:gd name="T1" fmla="*/ 42 h 19"/>
                  <a:gd name="T2" fmla="*/ 160 w 19"/>
                  <a:gd name="T3" fmla="*/ 12 h 19"/>
                  <a:gd name="T4" fmla="*/ 171 w 19"/>
                  <a:gd name="T5" fmla="*/ 134 h 19"/>
                  <a:gd name="T6" fmla="*/ 236 w 19"/>
                  <a:gd name="T7" fmla="*/ 287 h 19"/>
                  <a:gd name="T8" fmla="*/ 123 w 19"/>
                  <a:gd name="T9" fmla="*/ 121 h 19"/>
                  <a:gd name="T10" fmla="*/ 0 w 19"/>
                  <a:gd name="T11" fmla="*/ 4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19">
                    <a:moveTo>
                      <a:pt x="0" y="3"/>
                    </a:moveTo>
                    <a:cubicBezTo>
                      <a:pt x="7" y="4"/>
                      <a:pt x="12" y="2"/>
                      <a:pt x="13" y="1"/>
                    </a:cubicBezTo>
                    <a:cubicBezTo>
                      <a:pt x="14" y="0"/>
                      <a:pt x="13" y="4"/>
                      <a:pt x="14" y="9"/>
                    </a:cubicBezTo>
                    <a:cubicBezTo>
                      <a:pt x="14" y="14"/>
                      <a:pt x="17" y="17"/>
                      <a:pt x="19" y="19"/>
                    </a:cubicBezTo>
                    <a:cubicBezTo>
                      <a:pt x="13" y="16"/>
                      <a:pt x="12" y="11"/>
                      <a:pt x="10" y="8"/>
                    </a:cubicBezTo>
                    <a:cubicBezTo>
                      <a:pt x="7" y="6"/>
                      <a:pt x="4" y="5"/>
                      <a:pt x="0" y="3"/>
                    </a:cubicBezTo>
                    <a:close/>
                  </a:path>
                </a:pathLst>
              </a:custGeom>
              <a:solidFill>
                <a:srgbClr val="F3BC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6" name="Freeform 269">
                <a:extLst>
                  <a:ext uri="{FF2B5EF4-FFF2-40B4-BE49-F238E27FC236}">
                    <a16:creationId xmlns:a16="http://schemas.microsoft.com/office/drawing/2014/main" id="{C889D9C9-6D11-4DBA-BE66-C9CEB4304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369"/>
                <a:ext cx="35" cy="47"/>
              </a:xfrm>
              <a:custGeom>
                <a:avLst/>
                <a:gdLst>
                  <a:gd name="T0" fmla="*/ 0 w 15"/>
                  <a:gd name="T1" fmla="*/ 12 h 19"/>
                  <a:gd name="T2" fmla="*/ 152 w 15"/>
                  <a:gd name="T3" fmla="*/ 12 h 19"/>
                  <a:gd name="T4" fmla="*/ 152 w 15"/>
                  <a:gd name="T5" fmla="*/ 134 h 19"/>
                  <a:gd name="T6" fmla="*/ 191 w 15"/>
                  <a:gd name="T7" fmla="*/ 287 h 19"/>
                  <a:gd name="T8" fmla="*/ 103 w 15"/>
                  <a:gd name="T9" fmla="*/ 121 h 19"/>
                  <a:gd name="T10" fmla="*/ 0 w 15"/>
                  <a:gd name="T11" fmla="*/ 1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9">
                    <a:moveTo>
                      <a:pt x="0" y="1"/>
                    </a:moveTo>
                    <a:cubicBezTo>
                      <a:pt x="6" y="3"/>
                      <a:pt x="11" y="2"/>
                      <a:pt x="12" y="1"/>
                    </a:cubicBezTo>
                    <a:cubicBezTo>
                      <a:pt x="13" y="0"/>
                      <a:pt x="12" y="4"/>
                      <a:pt x="12" y="9"/>
                    </a:cubicBezTo>
                    <a:cubicBezTo>
                      <a:pt x="12" y="14"/>
                      <a:pt x="14" y="18"/>
                      <a:pt x="15" y="19"/>
                    </a:cubicBezTo>
                    <a:cubicBezTo>
                      <a:pt x="10" y="15"/>
                      <a:pt x="10" y="10"/>
                      <a:pt x="8" y="8"/>
                    </a:cubicBezTo>
                    <a:cubicBezTo>
                      <a:pt x="6" y="5"/>
                      <a:pt x="3" y="3"/>
                      <a:pt x="0" y="1"/>
                    </a:cubicBezTo>
                    <a:close/>
                  </a:path>
                </a:pathLst>
              </a:custGeom>
              <a:solidFill>
                <a:srgbClr val="F3BC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7" name="Freeform 270">
                <a:extLst>
                  <a:ext uri="{FF2B5EF4-FFF2-40B4-BE49-F238E27FC236}">
                    <a16:creationId xmlns:a16="http://schemas.microsoft.com/office/drawing/2014/main" id="{22C30580-0655-4D58-AB3C-602C06365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" y="2102"/>
                <a:ext cx="10" cy="13"/>
              </a:xfrm>
              <a:custGeom>
                <a:avLst/>
                <a:gdLst>
                  <a:gd name="T0" fmla="*/ 20 w 4"/>
                  <a:gd name="T1" fmla="*/ 21 h 5"/>
                  <a:gd name="T2" fmla="*/ 0 w 4"/>
                  <a:gd name="T3" fmla="*/ 88 h 5"/>
                  <a:gd name="T4" fmla="*/ 3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4" y="5"/>
                      <a:pt x="3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8" name="Freeform 271">
                <a:extLst>
                  <a:ext uri="{FF2B5EF4-FFF2-40B4-BE49-F238E27FC236}">
                    <a16:creationId xmlns:a16="http://schemas.microsoft.com/office/drawing/2014/main" id="{F3AA744B-55CC-4593-8FA4-85841CC56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2097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20 w 2"/>
                  <a:gd name="T3" fmla="*/ 33 h 2"/>
                  <a:gd name="T4" fmla="*/ 20 w 2"/>
                  <a:gd name="T5" fmla="*/ 0 h 2"/>
                  <a:gd name="T6" fmla="*/ 20 w 2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2"/>
                      <a:pt x="1" y="2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9" name="Freeform 272">
                <a:extLst>
                  <a:ext uri="{FF2B5EF4-FFF2-40B4-BE49-F238E27FC236}">
                    <a16:creationId xmlns:a16="http://schemas.microsoft.com/office/drawing/2014/main" id="{7EF984C9-A79F-4DA5-BC08-BD6482BD1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2120"/>
                <a:ext cx="4" cy="7"/>
              </a:xfrm>
              <a:custGeom>
                <a:avLst/>
                <a:gdLst>
                  <a:gd name="T0" fmla="*/ 0 w 2"/>
                  <a:gd name="T1" fmla="*/ 12 h 3"/>
                  <a:gd name="T2" fmla="*/ 0 w 2"/>
                  <a:gd name="T3" fmla="*/ 37 h 3"/>
                  <a:gd name="T4" fmla="*/ 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3"/>
                      <a:pt x="2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0" name="Freeform 273">
                <a:extLst>
                  <a:ext uri="{FF2B5EF4-FFF2-40B4-BE49-F238E27FC236}">
                    <a16:creationId xmlns:a16="http://schemas.microsoft.com/office/drawing/2014/main" id="{DB32EF85-934F-48D7-AF27-05240F5DF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147"/>
                <a:ext cx="33" cy="32"/>
              </a:xfrm>
              <a:custGeom>
                <a:avLst/>
                <a:gdLst>
                  <a:gd name="T0" fmla="*/ 106 w 14"/>
                  <a:gd name="T1" fmla="*/ 62 h 13"/>
                  <a:gd name="T2" fmla="*/ 40 w 14"/>
                  <a:gd name="T3" fmla="*/ 194 h 13"/>
                  <a:gd name="T4" fmla="*/ 50 w 14"/>
                  <a:gd name="T5" fmla="*/ 74 h 13"/>
                  <a:gd name="T6" fmla="*/ 184 w 14"/>
                  <a:gd name="T7" fmla="*/ 3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8" y="4"/>
                    </a:moveTo>
                    <a:cubicBezTo>
                      <a:pt x="5" y="4"/>
                      <a:pt x="3" y="11"/>
                      <a:pt x="3" y="13"/>
                    </a:cubicBezTo>
                    <a:cubicBezTo>
                      <a:pt x="0" y="11"/>
                      <a:pt x="3" y="8"/>
                      <a:pt x="4" y="5"/>
                    </a:cubicBezTo>
                    <a:cubicBezTo>
                      <a:pt x="7" y="0"/>
                      <a:pt x="9" y="1"/>
                      <a:pt x="1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1" name="Freeform 274">
                <a:extLst>
                  <a:ext uri="{FF2B5EF4-FFF2-40B4-BE49-F238E27FC236}">
                    <a16:creationId xmlns:a16="http://schemas.microsoft.com/office/drawing/2014/main" id="{72067536-789B-460A-A232-070385ABE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2226"/>
                <a:ext cx="14" cy="25"/>
              </a:xfrm>
              <a:custGeom>
                <a:avLst/>
                <a:gdLst>
                  <a:gd name="T0" fmla="*/ 65 w 6"/>
                  <a:gd name="T1" fmla="*/ 20 h 10"/>
                  <a:gd name="T2" fmla="*/ 37 w 6"/>
                  <a:gd name="T3" fmla="*/ 158 h 10"/>
                  <a:gd name="T4" fmla="*/ 77 w 6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0">
                    <a:moveTo>
                      <a:pt x="5" y="1"/>
                    </a:moveTo>
                    <a:cubicBezTo>
                      <a:pt x="2" y="4"/>
                      <a:pt x="4" y="7"/>
                      <a:pt x="3" y="10"/>
                    </a:cubicBezTo>
                    <a:cubicBezTo>
                      <a:pt x="0" y="7"/>
                      <a:pt x="2" y="1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2" name="Freeform 275">
                <a:extLst>
                  <a:ext uri="{FF2B5EF4-FFF2-40B4-BE49-F238E27FC236}">
                    <a16:creationId xmlns:a16="http://schemas.microsoft.com/office/drawing/2014/main" id="{E7C02536-DCA1-4F58-9C73-A991F3641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300"/>
                <a:ext cx="16" cy="27"/>
              </a:xfrm>
              <a:custGeom>
                <a:avLst/>
                <a:gdLst>
                  <a:gd name="T0" fmla="*/ 85 w 7"/>
                  <a:gd name="T1" fmla="*/ 0 h 11"/>
                  <a:gd name="T2" fmla="*/ 57 w 7"/>
                  <a:gd name="T3" fmla="*/ 162 h 11"/>
                  <a:gd name="T4" fmla="*/ 73 w 7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7" y="0"/>
                    </a:moveTo>
                    <a:cubicBezTo>
                      <a:pt x="5" y="2"/>
                      <a:pt x="0" y="11"/>
                      <a:pt x="5" y="11"/>
                    </a:cubicBezTo>
                    <a:cubicBezTo>
                      <a:pt x="4" y="8"/>
                      <a:pt x="4" y="5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3" name="Freeform 276">
                <a:extLst>
                  <a:ext uri="{FF2B5EF4-FFF2-40B4-BE49-F238E27FC236}">
                    <a16:creationId xmlns:a16="http://schemas.microsoft.com/office/drawing/2014/main" id="{EACA7D73-C99E-4AE7-A6A2-2AA5693AD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379"/>
                <a:ext cx="10" cy="12"/>
              </a:xfrm>
              <a:custGeom>
                <a:avLst/>
                <a:gdLst>
                  <a:gd name="T0" fmla="*/ 50 w 4"/>
                  <a:gd name="T1" fmla="*/ 0 h 5"/>
                  <a:gd name="T2" fmla="*/ 20 w 4"/>
                  <a:gd name="T3" fmla="*/ 70 h 5"/>
                  <a:gd name="T4" fmla="*/ 6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0" y="0"/>
                      <a:pt x="0" y="3"/>
                      <a:pt x="1" y="5"/>
                    </a:cubicBezTo>
                    <a:cubicBezTo>
                      <a:pt x="1" y="2"/>
                      <a:pt x="2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4" name="Freeform 277">
                <a:extLst>
                  <a:ext uri="{FF2B5EF4-FFF2-40B4-BE49-F238E27FC236}">
                    <a16:creationId xmlns:a16="http://schemas.microsoft.com/office/drawing/2014/main" id="{4E0FFDAB-1F97-4F20-B48E-AF4B37B25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048"/>
                <a:ext cx="12" cy="17"/>
              </a:xfrm>
              <a:custGeom>
                <a:avLst/>
                <a:gdLst>
                  <a:gd name="T0" fmla="*/ 29 w 5"/>
                  <a:gd name="T1" fmla="*/ 0 h 7"/>
                  <a:gd name="T2" fmla="*/ 29 w 5"/>
                  <a:gd name="T3" fmla="*/ 100 h 7"/>
                  <a:gd name="T4" fmla="*/ 41 w 5"/>
                  <a:gd name="T5" fmla="*/ 41 h 7"/>
                  <a:gd name="T6" fmla="*/ 70 w 5"/>
                  <a:gd name="T7" fmla="*/ 0 h 7"/>
                  <a:gd name="T8" fmla="*/ 41 w 5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1" y="2"/>
                      <a:pt x="0" y="5"/>
                      <a:pt x="2" y="7"/>
                    </a:cubicBezTo>
                    <a:cubicBezTo>
                      <a:pt x="4" y="6"/>
                      <a:pt x="3" y="4"/>
                      <a:pt x="3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5" name="Freeform 278">
                <a:extLst>
                  <a:ext uri="{FF2B5EF4-FFF2-40B4-BE49-F238E27FC236}">
                    <a16:creationId xmlns:a16="http://schemas.microsoft.com/office/drawing/2014/main" id="{A505BCBD-F340-4EBB-B9F0-3D8E5CC0B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041"/>
                <a:ext cx="12" cy="7"/>
              </a:xfrm>
              <a:custGeom>
                <a:avLst/>
                <a:gdLst>
                  <a:gd name="T0" fmla="*/ 41 w 5"/>
                  <a:gd name="T1" fmla="*/ 0 h 3"/>
                  <a:gd name="T2" fmla="*/ 29 w 5"/>
                  <a:gd name="T3" fmla="*/ 28 h 3"/>
                  <a:gd name="T4" fmla="*/ 58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2" y="0"/>
                      <a:pt x="0" y="2"/>
                      <a:pt x="2" y="2"/>
                    </a:cubicBezTo>
                    <a:cubicBezTo>
                      <a:pt x="3" y="3"/>
                      <a:pt x="5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6" name="Freeform 279">
                <a:extLst>
                  <a:ext uri="{FF2B5EF4-FFF2-40B4-BE49-F238E27FC236}">
                    <a16:creationId xmlns:a16="http://schemas.microsoft.com/office/drawing/2014/main" id="{4E649C43-9B10-4568-9131-7B0F8144B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028"/>
                <a:ext cx="14" cy="23"/>
              </a:xfrm>
              <a:custGeom>
                <a:avLst/>
                <a:gdLst>
                  <a:gd name="T0" fmla="*/ 49 w 6"/>
                  <a:gd name="T1" fmla="*/ 0 h 9"/>
                  <a:gd name="T2" fmla="*/ 0 w 6"/>
                  <a:gd name="T3" fmla="*/ 84 h 9"/>
                  <a:gd name="T4" fmla="*/ 28 w 6"/>
                  <a:gd name="T5" fmla="*/ 130 h 9"/>
                  <a:gd name="T6" fmla="*/ 77 w 6"/>
                  <a:gd name="T7" fmla="*/ 33 h 9"/>
                  <a:gd name="T8" fmla="*/ 65 w 6"/>
                  <a:gd name="T9" fmla="*/ 3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9">
                    <a:moveTo>
                      <a:pt x="4" y="0"/>
                    </a:moveTo>
                    <a:cubicBezTo>
                      <a:pt x="2" y="1"/>
                      <a:pt x="0" y="3"/>
                      <a:pt x="0" y="5"/>
                    </a:cubicBezTo>
                    <a:cubicBezTo>
                      <a:pt x="0" y="6"/>
                      <a:pt x="0" y="9"/>
                      <a:pt x="2" y="8"/>
                    </a:cubicBezTo>
                    <a:cubicBezTo>
                      <a:pt x="4" y="8"/>
                      <a:pt x="2" y="1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7" name="Freeform 280">
                <a:extLst>
                  <a:ext uri="{FF2B5EF4-FFF2-40B4-BE49-F238E27FC236}">
                    <a16:creationId xmlns:a16="http://schemas.microsoft.com/office/drawing/2014/main" id="{3EC4ECFE-C185-4118-8FF7-38662F9CC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028"/>
                <a:ext cx="12" cy="5"/>
              </a:xfrm>
              <a:custGeom>
                <a:avLst/>
                <a:gdLst>
                  <a:gd name="T0" fmla="*/ 29 w 5"/>
                  <a:gd name="T1" fmla="*/ 0 h 2"/>
                  <a:gd name="T2" fmla="*/ 0 w 5"/>
                  <a:gd name="T3" fmla="*/ 20 h 2"/>
                  <a:gd name="T4" fmla="*/ 41 w 5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2" y="2"/>
                      <a:pt x="5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8" name="Freeform 281">
                <a:extLst>
                  <a:ext uri="{FF2B5EF4-FFF2-40B4-BE49-F238E27FC236}">
                    <a16:creationId xmlns:a16="http://schemas.microsoft.com/office/drawing/2014/main" id="{006C4A72-2ED0-4A53-88B7-4C1C26713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090"/>
                <a:ext cx="16" cy="22"/>
              </a:xfrm>
              <a:custGeom>
                <a:avLst/>
                <a:gdLst>
                  <a:gd name="T0" fmla="*/ 25 w 7"/>
                  <a:gd name="T1" fmla="*/ 29 h 9"/>
                  <a:gd name="T2" fmla="*/ 11 w 7"/>
                  <a:gd name="T3" fmla="*/ 132 h 9"/>
                  <a:gd name="T4" fmla="*/ 37 w 7"/>
                  <a:gd name="T5" fmla="*/ 59 h 9"/>
                  <a:gd name="T6" fmla="*/ 73 w 7"/>
                  <a:gd name="T7" fmla="*/ 0 h 9"/>
                  <a:gd name="T8" fmla="*/ 48 w 7"/>
                  <a:gd name="T9" fmla="*/ 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2" y="2"/>
                    </a:moveTo>
                    <a:cubicBezTo>
                      <a:pt x="0" y="4"/>
                      <a:pt x="0" y="7"/>
                      <a:pt x="1" y="9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4" y="2"/>
                      <a:pt x="7" y="2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9" name="Freeform 282">
                <a:extLst>
                  <a:ext uri="{FF2B5EF4-FFF2-40B4-BE49-F238E27FC236}">
                    <a16:creationId xmlns:a16="http://schemas.microsoft.com/office/drawing/2014/main" id="{79FDF084-96F5-4E94-AD9E-F84CBFFEE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085"/>
                <a:ext cx="4" cy="5"/>
              </a:xfrm>
              <a:custGeom>
                <a:avLst/>
                <a:gdLst>
                  <a:gd name="T0" fmla="*/ 8 w 2"/>
                  <a:gd name="T1" fmla="*/ 0 h 2"/>
                  <a:gd name="T2" fmla="*/ 0 w 2"/>
                  <a:gd name="T3" fmla="*/ 20 h 2"/>
                  <a:gd name="T4" fmla="*/ 16 w 2"/>
                  <a:gd name="T5" fmla="*/ 20 h 2"/>
                  <a:gd name="T6" fmla="*/ 8 w 2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0" name="Freeform 283">
                <a:extLst>
                  <a:ext uri="{FF2B5EF4-FFF2-40B4-BE49-F238E27FC236}">
                    <a16:creationId xmlns:a16="http://schemas.microsoft.com/office/drawing/2014/main" id="{F9D0B96F-94E7-4F37-98C3-291424ECF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2159"/>
                <a:ext cx="16" cy="22"/>
              </a:xfrm>
              <a:custGeom>
                <a:avLst/>
                <a:gdLst>
                  <a:gd name="T0" fmla="*/ 37 w 7"/>
                  <a:gd name="T1" fmla="*/ 29 h 9"/>
                  <a:gd name="T2" fmla="*/ 25 w 7"/>
                  <a:gd name="T3" fmla="*/ 132 h 9"/>
                  <a:gd name="T4" fmla="*/ 37 w 7"/>
                  <a:gd name="T5" fmla="*/ 59 h 9"/>
                  <a:gd name="T6" fmla="*/ 85 w 7"/>
                  <a:gd name="T7" fmla="*/ 0 h 9"/>
                  <a:gd name="T8" fmla="*/ 57 w 7"/>
                  <a:gd name="T9" fmla="*/ 12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3" y="2"/>
                    </a:moveTo>
                    <a:cubicBezTo>
                      <a:pt x="1" y="4"/>
                      <a:pt x="0" y="7"/>
                      <a:pt x="2" y="9"/>
                    </a:cubicBezTo>
                    <a:cubicBezTo>
                      <a:pt x="5" y="8"/>
                      <a:pt x="3" y="6"/>
                      <a:pt x="3" y="4"/>
                    </a:cubicBezTo>
                    <a:cubicBezTo>
                      <a:pt x="4" y="3"/>
                      <a:pt x="6" y="2"/>
                      <a:pt x="7" y="0"/>
                    </a:cubicBezTo>
                    <a:cubicBezTo>
                      <a:pt x="6" y="0"/>
                      <a:pt x="5" y="1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1" name="Freeform 284">
                <a:extLst>
                  <a:ext uri="{FF2B5EF4-FFF2-40B4-BE49-F238E27FC236}">
                    <a16:creationId xmlns:a16="http://schemas.microsoft.com/office/drawing/2014/main" id="{6756B0C0-0A8E-4EF2-9887-53AFF6B1F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2154"/>
                <a:ext cx="21" cy="8"/>
              </a:xfrm>
              <a:custGeom>
                <a:avLst/>
                <a:gdLst>
                  <a:gd name="T0" fmla="*/ 65 w 9"/>
                  <a:gd name="T1" fmla="*/ 0 h 3"/>
                  <a:gd name="T2" fmla="*/ 65 w 9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">
                    <a:moveTo>
                      <a:pt x="5" y="0"/>
                    </a:moveTo>
                    <a:cubicBezTo>
                      <a:pt x="0" y="1"/>
                      <a:pt x="9" y="3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2" name="Freeform 285">
                <a:extLst>
                  <a:ext uri="{FF2B5EF4-FFF2-40B4-BE49-F238E27FC236}">
                    <a16:creationId xmlns:a16="http://schemas.microsoft.com/office/drawing/2014/main" id="{0DD98876-12AD-4273-A7D6-A1DEF57D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2221"/>
                <a:ext cx="14" cy="15"/>
              </a:xfrm>
              <a:custGeom>
                <a:avLst/>
                <a:gdLst>
                  <a:gd name="T0" fmla="*/ 37 w 6"/>
                  <a:gd name="T1" fmla="*/ 0 h 6"/>
                  <a:gd name="T2" fmla="*/ 0 w 6"/>
                  <a:gd name="T3" fmla="*/ 95 h 6"/>
                  <a:gd name="T4" fmla="*/ 77 w 6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1" y="1"/>
                      <a:pt x="0" y="4"/>
                      <a:pt x="0" y="6"/>
                    </a:cubicBezTo>
                    <a:cubicBezTo>
                      <a:pt x="3" y="5"/>
                      <a:pt x="2" y="2"/>
                      <a:pt x="6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3" name="Freeform 286">
                <a:extLst>
                  <a:ext uri="{FF2B5EF4-FFF2-40B4-BE49-F238E27FC236}">
                    <a16:creationId xmlns:a16="http://schemas.microsoft.com/office/drawing/2014/main" id="{277D1866-E758-49A1-9060-CBFD1FDB2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293"/>
                <a:ext cx="12" cy="12"/>
              </a:xfrm>
              <a:custGeom>
                <a:avLst/>
                <a:gdLst>
                  <a:gd name="T0" fmla="*/ 29 w 5"/>
                  <a:gd name="T1" fmla="*/ 29 h 5"/>
                  <a:gd name="T2" fmla="*/ 0 w 5"/>
                  <a:gd name="T3" fmla="*/ 70 h 5"/>
                  <a:gd name="T4" fmla="*/ 70 w 5"/>
                  <a:gd name="T5" fmla="*/ 12 h 5"/>
                  <a:gd name="T6" fmla="*/ 41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0" y="2"/>
                      <a:pt x="0" y="3"/>
                      <a:pt x="0" y="5"/>
                    </a:cubicBezTo>
                    <a:cubicBezTo>
                      <a:pt x="1" y="4"/>
                      <a:pt x="3" y="2"/>
                      <a:pt x="5" y="1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4" name="Freeform 287">
                <a:extLst>
                  <a:ext uri="{FF2B5EF4-FFF2-40B4-BE49-F238E27FC236}">
                    <a16:creationId xmlns:a16="http://schemas.microsoft.com/office/drawing/2014/main" id="{D891A7B3-FBF7-4C45-B28E-D21EC9BAA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290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33 h 2"/>
                  <a:gd name="T4" fmla="*/ 33 w 2"/>
                  <a:gd name="T5" fmla="*/ 0 h 2"/>
                  <a:gd name="T6" fmla="*/ 20 w 2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0" y="0"/>
                      <a:pt x="0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5" name="Freeform 288">
                <a:extLst>
                  <a:ext uri="{FF2B5EF4-FFF2-40B4-BE49-F238E27FC236}">
                    <a16:creationId xmlns:a16="http://schemas.microsoft.com/office/drawing/2014/main" id="{4A5896AE-F78F-4519-8C82-DFF5499A7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2369"/>
                <a:ext cx="9" cy="8"/>
              </a:xfrm>
              <a:custGeom>
                <a:avLst/>
                <a:gdLst>
                  <a:gd name="T0" fmla="*/ 36 w 4"/>
                  <a:gd name="T1" fmla="*/ 0 h 3"/>
                  <a:gd name="T2" fmla="*/ 0 w 4"/>
                  <a:gd name="T3" fmla="*/ 56 h 3"/>
                  <a:gd name="T4" fmla="*/ 45 w 4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1" y="2"/>
                      <a:pt x="3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6" name="Freeform 289">
                <a:extLst>
                  <a:ext uri="{FF2B5EF4-FFF2-40B4-BE49-F238E27FC236}">
                    <a16:creationId xmlns:a16="http://schemas.microsoft.com/office/drawing/2014/main" id="{0541A9C4-75F8-467D-A00E-DA3B321DE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2369"/>
                <a:ext cx="5" cy="5"/>
              </a:xfrm>
              <a:custGeom>
                <a:avLst/>
                <a:gdLst>
                  <a:gd name="T0" fmla="*/ 20 w 2"/>
                  <a:gd name="T1" fmla="*/ 0 h 2"/>
                  <a:gd name="T2" fmla="*/ 0 w 2"/>
                  <a:gd name="T3" fmla="*/ 20 h 2"/>
                  <a:gd name="T4" fmla="*/ 33 w 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1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7" name="Freeform 290">
                <a:extLst>
                  <a:ext uri="{FF2B5EF4-FFF2-40B4-BE49-F238E27FC236}">
                    <a16:creationId xmlns:a16="http://schemas.microsoft.com/office/drawing/2014/main" id="{7649C049-F72C-47F1-B426-00EE65E92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310"/>
                <a:ext cx="11" cy="7"/>
              </a:xfrm>
              <a:custGeom>
                <a:avLst/>
                <a:gdLst>
                  <a:gd name="T0" fmla="*/ 44 w 5"/>
                  <a:gd name="T1" fmla="*/ 0 h 3"/>
                  <a:gd name="T2" fmla="*/ 53 w 5"/>
                  <a:gd name="T3" fmla="*/ 37 h 3"/>
                  <a:gd name="T4" fmla="*/ 53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4" y="0"/>
                    </a:moveTo>
                    <a:cubicBezTo>
                      <a:pt x="0" y="1"/>
                      <a:pt x="3" y="3"/>
                      <a:pt x="5" y="3"/>
                    </a:cubicBezTo>
                    <a:cubicBezTo>
                      <a:pt x="5" y="2"/>
                      <a:pt x="5" y="1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8" name="Freeform 291">
                <a:extLst>
                  <a:ext uri="{FF2B5EF4-FFF2-40B4-BE49-F238E27FC236}">
                    <a16:creationId xmlns:a16="http://schemas.microsoft.com/office/drawing/2014/main" id="{1CF7B8E2-B3B6-42FB-AB28-313708572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374"/>
                <a:ext cx="9" cy="12"/>
              </a:xfrm>
              <a:custGeom>
                <a:avLst/>
                <a:gdLst>
                  <a:gd name="T0" fmla="*/ 36 w 4"/>
                  <a:gd name="T1" fmla="*/ 0 h 5"/>
                  <a:gd name="T2" fmla="*/ 0 w 4"/>
                  <a:gd name="T3" fmla="*/ 29 h 5"/>
                  <a:gd name="T4" fmla="*/ 36 w 4"/>
                  <a:gd name="T5" fmla="*/ 70 h 5"/>
                  <a:gd name="T6" fmla="*/ 45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0"/>
                      <a:pt x="0" y="1"/>
                      <a:pt x="0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4" y="3"/>
                      <a:pt x="4" y="2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9" name="Freeform 292">
                <a:extLst>
                  <a:ext uri="{FF2B5EF4-FFF2-40B4-BE49-F238E27FC236}">
                    <a16:creationId xmlns:a16="http://schemas.microsoft.com/office/drawing/2014/main" id="{91157995-6186-4EFE-82BC-ADA53A8E7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7" y="2238"/>
                <a:ext cx="14" cy="15"/>
              </a:xfrm>
              <a:custGeom>
                <a:avLst/>
                <a:gdLst>
                  <a:gd name="T0" fmla="*/ 65 w 6"/>
                  <a:gd name="T1" fmla="*/ 20 h 6"/>
                  <a:gd name="T2" fmla="*/ 77 w 6"/>
                  <a:gd name="T3" fmla="*/ 0 h 6"/>
                  <a:gd name="T4" fmla="*/ 65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5" y="1"/>
                    </a:moveTo>
                    <a:cubicBezTo>
                      <a:pt x="0" y="1"/>
                      <a:pt x="6" y="6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0" name="Freeform 293">
                <a:extLst>
                  <a:ext uri="{FF2B5EF4-FFF2-40B4-BE49-F238E27FC236}">
                    <a16:creationId xmlns:a16="http://schemas.microsoft.com/office/drawing/2014/main" id="{84230464-C856-4735-9637-01641518C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248"/>
                <a:ext cx="5" cy="8"/>
              </a:xfrm>
              <a:custGeom>
                <a:avLst/>
                <a:gdLst>
                  <a:gd name="T0" fmla="*/ 0 w 2"/>
                  <a:gd name="T1" fmla="*/ 0 h 3"/>
                  <a:gd name="T2" fmla="*/ 33 w 2"/>
                  <a:gd name="T3" fmla="*/ 56 h 3"/>
                  <a:gd name="T4" fmla="*/ 20 w 2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1"/>
                      <a:pt x="0" y="3"/>
                      <a:pt x="2" y="3"/>
                    </a:cubicBezTo>
                    <a:cubicBezTo>
                      <a:pt x="2" y="2"/>
                      <a:pt x="2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1" name="Freeform 294">
                <a:extLst>
                  <a:ext uri="{FF2B5EF4-FFF2-40B4-BE49-F238E27FC236}">
                    <a16:creationId xmlns:a16="http://schemas.microsoft.com/office/drawing/2014/main" id="{73B38AFB-23D3-4882-9FFC-677893FE8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169"/>
                <a:ext cx="12" cy="12"/>
              </a:xfrm>
              <a:custGeom>
                <a:avLst/>
                <a:gdLst>
                  <a:gd name="T0" fmla="*/ 58 w 5"/>
                  <a:gd name="T1" fmla="*/ 0 h 5"/>
                  <a:gd name="T2" fmla="*/ 70 w 5"/>
                  <a:gd name="T3" fmla="*/ 58 h 5"/>
                  <a:gd name="T4" fmla="*/ 70 w 5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4" y="0"/>
                    </a:moveTo>
                    <a:cubicBezTo>
                      <a:pt x="3" y="2"/>
                      <a:pt x="0" y="5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2" name="Freeform 295">
                <a:extLst>
                  <a:ext uri="{FF2B5EF4-FFF2-40B4-BE49-F238E27FC236}">
                    <a16:creationId xmlns:a16="http://schemas.microsoft.com/office/drawing/2014/main" id="{070BCE05-C4B2-4367-8D51-6838B84A3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2115"/>
                <a:ext cx="26" cy="15"/>
              </a:xfrm>
              <a:custGeom>
                <a:avLst/>
                <a:gdLst>
                  <a:gd name="T0" fmla="*/ 78 w 11"/>
                  <a:gd name="T1" fmla="*/ 0 h 6"/>
                  <a:gd name="T2" fmla="*/ 95 w 11"/>
                  <a:gd name="T3" fmla="*/ 2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6" y="0"/>
                    </a:moveTo>
                    <a:cubicBezTo>
                      <a:pt x="0" y="1"/>
                      <a:pt x="11" y="6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3" name="Freeform 296">
                <a:extLst>
                  <a:ext uri="{FF2B5EF4-FFF2-40B4-BE49-F238E27FC236}">
                    <a16:creationId xmlns:a16="http://schemas.microsoft.com/office/drawing/2014/main" id="{1FE87838-83D0-4897-92FF-76BCEC3AB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090"/>
                <a:ext cx="42" cy="40"/>
              </a:xfrm>
              <a:custGeom>
                <a:avLst/>
                <a:gdLst>
                  <a:gd name="T0" fmla="*/ 0 w 18"/>
                  <a:gd name="T1" fmla="*/ 0 h 16"/>
                  <a:gd name="T2" fmla="*/ 37 w 18"/>
                  <a:gd name="T3" fmla="*/ 220 h 16"/>
                  <a:gd name="T4" fmla="*/ 103 w 18"/>
                  <a:gd name="T5" fmla="*/ 220 h 16"/>
                  <a:gd name="T6" fmla="*/ 229 w 18"/>
                  <a:gd name="T7" fmla="*/ 220 h 16"/>
                  <a:gd name="T8" fmla="*/ 114 w 18"/>
                  <a:gd name="T9" fmla="*/ 175 h 16"/>
                  <a:gd name="T10" fmla="*/ 28 w 18"/>
                  <a:gd name="T11" fmla="*/ 5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cubicBezTo>
                      <a:pt x="5" y="3"/>
                      <a:pt x="0" y="11"/>
                      <a:pt x="3" y="14"/>
                    </a:cubicBezTo>
                    <a:cubicBezTo>
                      <a:pt x="4" y="16"/>
                      <a:pt x="6" y="14"/>
                      <a:pt x="8" y="14"/>
                    </a:cubicBezTo>
                    <a:cubicBezTo>
                      <a:pt x="10" y="13"/>
                      <a:pt x="15" y="13"/>
                      <a:pt x="18" y="14"/>
                    </a:cubicBezTo>
                    <a:cubicBezTo>
                      <a:pt x="15" y="11"/>
                      <a:pt x="12" y="12"/>
                      <a:pt x="9" y="11"/>
                    </a:cubicBezTo>
                    <a:cubicBezTo>
                      <a:pt x="7" y="9"/>
                      <a:pt x="4" y="5"/>
                      <a:pt x="2" y="3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4" name="Freeform 297">
                <a:extLst>
                  <a:ext uri="{FF2B5EF4-FFF2-40B4-BE49-F238E27FC236}">
                    <a16:creationId xmlns:a16="http://schemas.microsoft.com/office/drawing/2014/main" id="{6C97384D-69D2-4E3A-9E4C-78C74B40D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2174"/>
                <a:ext cx="23" cy="17"/>
              </a:xfrm>
              <a:custGeom>
                <a:avLst/>
                <a:gdLst>
                  <a:gd name="T0" fmla="*/ 28 w 10"/>
                  <a:gd name="T1" fmla="*/ 0 h 7"/>
                  <a:gd name="T2" fmla="*/ 37 w 10"/>
                  <a:gd name="T3" fmla="*/ 100 h 7"/>
                  <a:gd name="T4" fmla="*/ 74 w 10"/>
                  <a:gd name="T5" fmla="*/ 58 h 7"/>
                  <a:gd name="T6" fmla="*/ 122 w 10"/>
                  <a:gd name="T7" fmla="*/ 58 h 7"/>
                  <a:gd name="T8" fmla="*/ 94 w 10"/>
                  <a:gd name="T9" fmla="*/ 1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2" y="0"/>
                    </a:moveTo>
                    <a:cubicBezTo>
                      <a:pt x="1" y="1"/>
                      <a:pt x="0" y="7"/>
                      <a:pt x="3" y="7"/>
                    </a:cubicBezTo>
                    <a:cubicBezTo>
                      <a:pt x="4" y="6"/>
                      <a:pt x="5" y="4"/>
                      <a:pt x="6" y="4"/>
                    </a:cubicBezTo>
                    <a:cubicBezTo>
                      <a:pt x="7" y="3"/>
                      <a:pt x="9" y="4"/>
                      <a:pt x="10" y="4"/>
                    </a:cubicBezTo>
                    <a:cubicBezTo>
                      <a:pt x="10" y="3"/>
                      <a:pt x="9" y="2"/>
                      <a:pt x="8" y="1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5" name="Freeform 298">
                <a:extLst>
                  <a:ext uri="{FF2B5EF4-FFF2-40B4-BE49-F238E27FC236}">
                    <a16:creationId xmlns:a16="http://schemas.microsoft.com/office/drawing/2014/main" id="{96EE75A1-4CCA-4958-9D20-7FEF74111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248"/>
                <a:ext cx="23" cy="20"/>
              </a:xfrm>
              <a:custGeom>
                <a:avLst/>
                <a:gdLst>
                  <a:gd name="T0" fmla="*/ 28 w 10"/>
                  <a:gd name="T1" fmla="*/ 0 h 8"/>
                  <a:gd name="T2" fmla="*/ 12 w 10"/>
                  <a:gd name="T3" fmla="*/ 125 h 8"/>
                  <a:gd name="T4" fmla="*/ 64 w 10"/>
                  <a:gd name="T5" fmla="*/ 83 h 8"/>
                  <a:gd name="T6" fmla="*/ 122 w 10"/>
                  <a:gd name="T7" fmla="*/ 1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2" y="0"/>
                    </a:moveTo>
                    <a:cubicBezTo>
                      <a:pt x="2" y="2"/>
                      <a:pt x="0" y="6"/>
                      <a:pt x="1" y="8"/>
                    </a:cubicBezTo>
                    <a:cubicBezTo>
                      <a:pt x="3" y="8"/>
                      <a:pt x="4" y="5"/>
                      <a:pt x="5" y="5"/>
                    </a:cubicBezTo>
                    <a:cubicBezTo>
                      <a:pt x="7" y="5"/>
                      <a:pt x="8" y="7"/>
                      <a:pt x="10" y="7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6" name="Freeform 299">
                <a:extLst>
                  <a:ext uri="{FF2B5EF4-FFF2-40B4-BE49-F238E27FC236}">
                    <a16:creationId xmlns:a16="http://schemas.microsoft.com/office/drawing/2014/main" id="{61CB428C-B454-4949-A443-BDB9F5EF7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327"/>
                <a:ext cx="14" cy="22"/>
              </a:xfrm>
              <a:custGeom>
                <a:avLst/>
                <a:gdLst>
                  <a:gd name="T0" fmla="*/ 37 w 6"/>
                  <a:gd name="T1" fmla="*/ 0 h 9"/>
                  <a:gd name="T2" fmla="*/ 28 w 6"/>
                  <a:gd name="T3" fmla="*/ 71 h 9"/>
                  <a:gd name="T4" fmla="*/ 0 w 6"/>
                  <a:gd name="T5" fmla="*/ 132 h 9"/>
                  <a:gd name="T6" fmla="*/ 77 w 6"/>
                  <a:gd name="T7" fmla="*/ 12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9">
                    <a:moveTo>
                      <a:pt x="3" y="0"/>
                    </a:moveTo>
                    <a:cubicBezTo>
                      <a:pt x="3" y="2"/>
                      <a:pt x="3" y="4"/>
                      <a:pt x="2" y="5"/>
                    </a:cubicBezTo>
                    <a:cubicBezTo>
                      <a:pt x="1" y="7"/>
                      <a:pt x="0" y="8"/>
                      <a:pt x="0" y="9"/>
                    </a:cubicBezTo>
                    <a:cubicBezTo>
                      <a:pt x="2" y="8"/>
                      <a:pt x="3" y="7"/>
                      <a:pt x="6" y="8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7" name="Freeform 300">
                <a:extLst>
                  <a:ext uri="{FF2B5EF4-FFF2-40B4-BE49-F238E27FC236}">
                    <a16:creationId xmlns:a16="http://schemas.microsoft.com/office/drawing/2014/main" id="{782EF663-1960-414B-B62B-C91857ADA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2043"/>
                <a:ext cx="19" cy="22"/>
              </a:xfrm>
              <a:custGeom>
                <a:avLst/>
                <a:gdLst>
                  <a:gd name="T0" fmla="*/ 0 w 8"/>
                  <a:gd name="T1" fmla="*/ 0 h 9"/>
                  <a:gd name="T2" fmla="*/ 0 w 8"/>
                  <a:gd name="T3" fmla="*/ 132 h 9"/>
                  <a:gd name="T4" fmla="*/ 107 w 8"/>
                  <a:gd name="T5" fmla="*/ 59 h 9"/>
                  <a:gd name="T6" fmla="*/ 29 w 8"/>
                  <a:gd name="T7" fmla="*/ 12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1" y="3"/>
                      <a:pt x="0" y="6"/>
                      <a:pt x="0" y="9"/>
                    </a:cubicBezTo>
                    <a:cubicBezTo>
                      <a:pt x="1" y="5"/>
                      <a:pt x="5" y="4"/>
                      <a:pt x="8" y="4"/>
                    </a:cubicBezTo>
                    <a:cubicBezTo>
                      <a:pt x="6" y="3"/>
                      <a:pt x="3" y="2"/>
                      <a:pt x="2" y="1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8" name="Freeform 301">
                <a:extLst>
                  <a:ext uri="{FF2B5EF4-FFF2-40B4-BE49-F238E27FC236}">
                    <a16:creationId xmlns:a16="http://schemas.microsoft.com/office/drawing/2014/main" id="{77F5DA95-5719-410E-936F-D64E11BD0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011"/>
                <a:ext cx="28" cy="20"/>
              </a:xfrm>
              <a:custGeom>
                <a:avLst/>
                <a:gdLst>
                  <a:gd name="T0" fmla="*/ 0 w 12"/>
                  <a:gd name="T1" fmla="*/ 33 h 8"/>
                  <a:gd name="T2" fmla="*/ 86 w 12"/>
                  <a:gd name="T3" fmla="*/ 125 h 8"/>
                  <a:gd name="T4" fmla="*/ 152 w 12"/>
                  <a:gd name="T5" fmla="*/ 0 h 8"/>
                  <a:gd name="T6" fmla="*/ 65 w 12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8">
                    <a:moveTo>
                      <a:pt x="0" y="2"/>
                    </a:moveTo>
                    <a:cubicBezTo>
                      <a:pt x="3" y="3"/>
                      <a:pt x="5" y="6"/>
                      <a:pt x="7" y="8"/>
                    </a:cubicBezTo>
                    <a:cubicBezTo>
                      <a:pt x="7" y="4"/>
                      <a:pt x="9" y="2"/>
                      <a:pt x="12" y="0"/>
                    </a:cubicBezTo>
                    <a:cubicBezTo>
                      <a:pt x="10" y="0"/>
                      <a:pt x="7" y="0"/>
                      <a:pt x="5" y="1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9" name="Freeform 302">
                <a:extLst>
                  <a:ext uri="{FF2B5EF4-FFF2-40B4-BE49-F238E27FC236}">
                    <a16:creationId xmlns:a16="http://schemas.microsoft.com/office/drawing/2014/main" id="{E4B519CD-E680-48CC-96C4-84159B6A4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041"/>
                <a:ext cx="35" cy="27"/>
              </a:xfrm>
              <a:custGeom>
                <a:avLst/>
                <a:gdLst>
                  <a:gd name="T0" fmla="*/ 0 w 15"/>
                  <a:gd name="T1" fmla="*/ 91 h 11"/>
                  <a:gd name="T2" fmla="*/ 86 w 15"/>
                  <a:gd name="T3" fmla="*/ 120 h 11"/>
                  <a:gd name="T4" fmla="*/ 152 w 15"/>
                  <a:gd name="T5" fmla="*/ 162 h 11"/>
                  <a:gd name="T6" fmla="*/ 191 w 15"/>
                  <a:gd name="T7" fmla="*/ 0 h 11"/>
                  <a:gd name="T8" fmla="*/ 126 w 15"/>
                  <a:gd name="T9" fmla="*/ 61 h 11"/>
                  <a:gd name="T10" fmla="*/ 37 w 15"/>
                  <a:gd name="T11" fmla="*/ 91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11">
                    <a:moveTo>
                      <a:pt x="0" y="6"/>
                    </a:moveTo>
                    <a:cubicBezTo>
                      <a:pt x="3" y="6"/>
                      <a:pt x="5" y="6"/>
                      <a:pt x="7" y="8"/>
                    </a:cubicBezTo>
                    <a:cubicBezTo>
                      <a:pt x="9" y="9"/>
                      <a:pt x="10" y="11"/>
                      <a:pt x="12" y="11"/>
                    </a:cubicBezTo>
                    <a:cubicBezTo>
                      <a:pt x="11" y="7"/>
                      <a:pt x="12" y="3"/>
                      <a:pt x="15" y="0"/>
                    </a:cubicBezTo>
                    <a:cubicBezTo>
                      <a:pt x="13" y="1"/>
                      <a:pt x="12" y="3"/>
                      <a:pt x="10" y="4"/>
                    </a:cubicBezTo>
                    <a:cubicBezTo>
                      <a:pt x="8" y="7"/>
                      <a:pt x="6" y="6"/>
                      <a:pt x="3" y="6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0" name="Freeform 303">
                <a:extLst>
                  <a:ext uri="{FF2B5EF4-FFF2-40B4-BE49-F238E27FC236}">
                    <a16:creationId xmlns:a16="http://schemas.microsoft.com/office/drawing/2014/main" id="{06B6EACE-A5F3-4802-9544-00F2F975E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100"/>
                <a:ext cx="35" cy="27"/>
              </a:xfrm>
              <a:custGeom>
                <a:avLst/>
                <a:gdLst>
                  <a:gd name="T0" fmla="*/ 0 w 15"/>
                  <a:gd name="T1" fmla="*/ 120 h 11"/>
                  <a:gd name="T2" fmla="*/ 180 w 15"/>
                  <a:gd name="T3" fmla="*/ 162 h 11"/>
                  <a:gd name="T4" fmla="*/ 191 w 15"/>
                  <a:gd name="T5" fmla="*/ 0 h 11"/>
                  <a:gd name="T6" fmla="*/ 86 w 15"/>
                  <a:gd name="T7" fmla="*/ 9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0" y="8"/>
                    </a:moveTo>
                    <a:cubicBezTo>
                      <a:pt x="4" y="6"/>
                      <a:pt x="11" y="8"/>
                      <a:pt x="14" y="11"/>
                    </a:cubicBezTo>
                    <a:cubicBezTo>
                      <a:pt x="14" y="7"/>
                      <a:pt x="14" y="4"/>
                      <a:pt x="15" y="0"/>
                    </a:cubicBezTo>
                    <a:cubicBezTo>
                      <a:pt x="13" y="3"/>
                      <a:pt x="10" y="7"/>
                      <a:pt x="7" y="6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1" name="Freeform 304">
                <a:extLst>
                  <a:ext uri="{FF2B5EF4-FFF2-40B4-BE49-F238E27FC236}">
                    <a16:creationId xmlns:a16="http://schemas.microsoft.com/office/drawing/2014/main" id="{B76ED4F5-6731-47F0-9C36-28488ABAA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164"/>
                <a:ext cx="30" cy="25"/>
              </a:xfrm>
              <a:custGeom>
                <a:avLst/>
                <a:gdLst>
                  <a:gd name="T0" fmla="*/ 0 w 13"/>
                  <a:gd name="T1" fmla="*/ 125 h 10"/>
                  <a:gd name="T2" fmla="*/ 85 w 13"/>
                  <a:gd name="T3" fmla="*/ 125 h 10"/>
                  <a:gd name="T4" fmla="*/ 159 w 13"/>
                  <a:gd name="T5" fmla="*/ 158 h 10"/>
                  <a:gd name="T6" fmla="*/ 159 w 13"/>
                  <a:gd name="T7" fmla="*/ 0 h 10"/>
                  <a:gd name="T8" fmla="*/ 74 w 13"/>
                  <a:gd name="T9" fmla="*/ 8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8"/>
                    </a:moveTo>
                    <a:cubicBezTo>
                      <a:pt x="2" y="8"/>
                      <a:pt x="4" y="8"/>
                      <a:pt x="7" y="8"/>
                    </a:cubicBezTo>
                    <a:cubicBezTo>
                      <a:pt x="9" y="8"/>
                      <a:pt x="11" y="9"/>
                      <a:pt x="13" y="10"/>
                    </a:cubicBezTo>
                    <a:cubicBezTo>
                      <a:pt x="12" y="6"/>
                      <a:pt x="11" y="4"/>
                      <a:pt x="13" y="0"/>
                    </a:cubicBezTo>
                    <a:cubicBezTo>
                      <a:pt x="11" y="3"/>
                      <a:pt x="9" y="4"/>
                      <a:pt x="6" y="5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2" name="Freeform 305">
                <a:extLst>
                  <a:ext uri="{FF2B5EF4-FFF2-40B4-BE49-F238E27FC236}">
                    <a16:creationId xmlns:a16="http://schemas.microsoft.com/office/drawing/2014/main" id="{272E6CA8-2F77-434A-BD41-571CD9852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2241"/>
                <a:ext cx="26" cy="24"/>
              </a:xfrm>
              <a:custGeom>
                <a:avLst/>
                <a:gdLst>
                  <a:gd name="T0" fmla="*/ 0 w 11"/>
                  <a:gd name="T1" fmla="*/ 139 h 10"/>
                  <a:gd name="T2" fmla="*/ 144 w 11"/>
                  <a:gd name="T3" fmla="*/ 139 h 10"/>
                  <a:gd name="T4" fmla="*/ 118 w 11"/>
                  <a:gd name="T5" fmla="*/ 0 h 10"/>
                  <a:gd name="T6" fmla="*/ 50 w 11"/>
                  <a:gd name="T7" fmla="*/ 9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0">
                    <a:moveTo>
                      <a:pt x="0" y="10"/>
                    </a:moveTo>
                    <a:cubicBezTo>
                      <a:pt x="3" y="8"/>
                      <a:pt x="8" y="9"/>
                      <a:pt x="11" y="10"/>
                    </a:cubicBezTo>
                    <a:cubicBezTo>
                      <a:pt x="9" y="8"/>
                      <a:pt x="7" y="3"/>
                      <a:pt x="9" y="0"/>
                    </a:cubicBezTo>
                    <a:cubicBezTo>
                      <a:pt x="8" y="2"/>
                      <a:pt x="7" y="6"/>
                      <a:pt x="4" y="7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3" name="Freeform 306">
                <a:extLst>
                  <a:ext uri="{FF2B5EF4-FFF2-40B4-BE49-F238E27FC236}">
                    <a16:creationId xmlns:a16="http://schemas.microsoft.com/office/drawing/2014/main" id="{FC6CB7EA-6297-4050-89F0-F6E1705FF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327"/>
                <a:ext cx="21" cy="22"/>
              </a:xfrm>
              <a:custGeom>
                <a:avLst/>
                <a:gdLst>
                  <a:gd name="T0" fmla="*/ 0 w 9"/>
                  <a:gd name="T1" fmla="*/ 132 h 9"/>
                  <a:gd name="T2" fmla="*/ 65 w 9"/>
                  <a:gd name="T3" fmla="*/ 103 h 9"/>
                  <a:gd name="T4" fmla="*/ 114 w 9"/>
                  <a:gd name="T5" fmla="*/ 120 h 9"/>
                  <a:gd name="T6" fmla="*/ 77 w 9"/>
                  <a:gd name="T7" fmla="*/ 0 h 9"/>
                  <a:gd name="T8" fmla="*/ 28 w 9"/>
                  <a:gd name="T9" fmla="*/ 10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2" y="9"/>
                      <a:pt x="3" y="7"/>
                      <a:pt x="5" y="7"/>
                    </a:cubicBezTo>
                    <a:cubicBezTo>
                      <a:pt x="7" y="7"/>
                      <a:pt x="8" y="8"/>
                      <a:pt x="9" y="8"/>
                    </a:cubicBezTo>
                    <a:cubicBezTo>
                      <a:pt x="7" y="6"/>
                      <a:pt x="5" y="3"/>
                      <a:pt x="6" y="0"/>
                    </a:cubicBezTo>
                    <a:cubicBezTo>
                      <a:pt x="7" y="3"/>
                      <a:pt x="4" y="5"/>
                      <a:pt x="2" y="7"/>
                    </a:cubicBezTo>
                  </a:path>
                </a:pathLst>
              </a:custGeom>
              <a:solidFill>
                <a:srgbClr val="E470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4" name="Freeform 307">
                <a:extLst>
                  <a:ext uri="{FF2B5EF4-FFF2-40B4-BE49-F238E27FC236}">
                    <a16:creationId xmlns:a16="http://schemas.microsoft.com/office/drawing/2014/main" id="{659F734E-9738-4359-BABA-8A8532283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885"/>
                <a:ext cx="30" cy="27"/>
              </a:xfrm>
              <a:custGeom>
                <a:avLst/>
                <a:gdLst>
                  <a:gd name="T0" fmla="*/ 85 w 13"/>
                  <a:gd name="T1" fmla="*/ 29 h 11"/>
                  <a:gd name="T2" fmla="*/ 12 w 13"/>
                  <a:gd name="T3" fmla="*/ 71 h 11"/>
                  <a:gd name="T4" fmla="*/ 159 w 13"/>
                  <a:gd name="T5" fmla="*/ 61 h 11"/>
                  <a:gd name="T6" fmla="*/ 134 w 13"/>
                  <a:gd name="T7" fmla="*/ 29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7" y="2"/>
                    </a:moveTo>
                    <a:cubicBezTo>
                      <a:pt x="5" y="0"/>
                      <a:pt x="0" y="1"/>
                      <a:pt x="1" y="5"/>
                    </a:cubicBezTo>
                    <a:cubicBezTo>
                      <a:pt x="1" y="11"/>
                      <a:pt x="13" y="9"/>
                      <a:pt x="13" y="4"/>
                    </a:cubicBezTo>
                    <a:cubicBezTo>
                      <a:pt x="12" y="3"/>
                      <a:pt x="12" y="2"/>
                      <a:pt x="11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5" name="Freeform 308">
                <a:extLst>
                  <a:ext uri="{FF2B5EF4-FFF2-40B4-BE49-F238E27FC236}">
                    <a16:creationId xmlns:a16="http://schemas.microsoft.com/office/drawing/2014/main" id="{9BA4F33F-DF87-4250-8225-3CCF74EC3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1979"/>
                <a:ext cx="37" cy="44"/>
              </a:xfrm>
              <a:custGeom>
                <a:avLst/>
                <a:gdLst>
                  <a:gd name="T0" fmla="*/ 134 w 16"/>
                  <a:gd name="T1" fmla="*/ 29 h 18"/>
                  <a:gd name="T2" fmla="*/ 37 w 16"/>
                  <a:gd name="T3" fmla="*/ 174 h 18"/>
                  <a:gd name="T4" fmla="*/ 160 w 16"/>
                  <a:gd name="T5" fmla="*/ 10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1" y="2"/>
                    </a:moveTo>
                    <a:cubicBezTo>
                      <a:pt x="5" y="0"/>
                      <a:pt x="0" y="7"/>
                      <a:pt x="3" y="12"/>
                    </a:cubicBezTo>
                    <a:cubicBezTo>
                      <a:pt x="6" y="18"/>
                      <a:pt x="16" y="13"/>
                      <a:pt x="13" y="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6" name="Freeform 309">
                <a:extLst>
                  <a:ext uri="{FF2B5EF4-FFF2-40B4-BE49-F238E27FC236}">
                    <a16:creationId xmlns:a16="http://schemas.microsoft.com/office/drawing/2014/main" id="{3FBF7D33-248E-4BCF-BCDB-A2674EA88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1" y="1942"/>
                <a:ext cx="25" cy="27"/>
              </a:xfrm>
              <a:custGeom>
                <a:avLst/>
                <a:gdLst>
                  <a:gd name="T0" fmla="*/ 57 w 11"/>
                  <a:gd name="T1" fmla="*/ 42 h 11"/>
                  <a:gd name="T2" fmla="*/ 0 w 11"/>
                  <a:gd name="T3" fmla="*/ 71 h 11"/>
                  <a:gd name="T4" fmla="*/ 130 w 11"/>
                  <a:gd name="T5" fmla="*/ 71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3"/>
                    </a:moveTo>
                    <a:cubicBezTo>
                      <a:pt x="3" y="0"/>
                      <a:pt x="0" y="1"/>
                      <a:pt x="0" y="5"/>
                    </a:cubicBezTo>
                    <a:cubicBezTo>
                      <a:pt x="1" y="11"/>
                      <a:pt x="9" y="10"/>
                      <a:pt x="11" y="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7" name="Freeform 310">
                <a:extLst>
                  <a:ext uri="{FF2B5EF4-FFF2-40B4-BE49-F238E27FC236}">
                    <a16:creationId xmlns:a16="http://schemas.microsoft.com/office/drawing/2014/main" id="{78931FB9-DEC3-4AA8-942D-A176119C6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2028"/>
                <a:ext cx="42" cy="27"/>
              </a:xfrm>
              <a:custGeom>
                <a:avLst/>
                <a:gdLst>
                  <a:gd name="T0" fmla="*/ 86 w 18"/>
                  <a:gd name="T1" fmla="*/ 0 h 11"/>
                  <a:gd name="T2" fmla="*/ 103 w 18"/>
                  <a:gd name="T3" fmla="*/ 150 h 11"/>
                  <a:gd name="T4" fmla="*/ 163 w 18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7" y="0"/>
                    </a:moveTo>
                    <a:cubicBezTo>
                      <a:pt x="0" y="1"/>
                      <a:pt x="1" y="11"/>
                      <a:pt x="8" y="10"/>
                    </a:cubicBezTo>
                    <a:cubicBezTo>
                      <a:pt x="12" y="10"/>
                      <a:pt x="18" y="4"/>
                      <a:pt x="13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8" name="Freeform 311">
                <a:extLst>
                  <a:ext uri="{FF2B5EF4-FFF2-40B4-BE49-F238E27FC236}">
                    <a16:creationId xmlns:a16="http://schemas.microsoft.com/office/drawing/2014/main" id="{DE616BAB-3F40-4D70-B127-CC8161A2D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063"/>
                <a:ext cx="27" cy="30"/>
              </a:xfrm>
              <a:custGeom>
                <a:avLst/>
                <a:gdLst>
                  <a:gd name="T0" fmla="*/ 92 w 12"/>
                  <a:gd name="T1" fmla="*/ 0 h 12"/>
                  <a:gd name="T2" fmla="*/ 45 w 12"/>
                  <a:gd name="T3" fmla="*/ 125 h 12"/>
                  <a:gd name="T4" fmla="*/ 117 w 12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8" y="0"/>
                    </a:moveTo>
                    <a:cubicBezTo>
                      <a:pt x="4" y="0"/>
                      <a:pt x="0" y="5"/>
                      <a:pt x="4" y="8"/>
                    </a:cubicBezTo>
                    <a:cubicBezTo>
                      <a:pt x="9" y="12"/>
                      <a:pt x="12" y="5"/>
                      <a:pt x="10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9" name="Freeform 312">
                <a:extLst>
                  <a:ext uri="{FF2B5EF4-FFF2-40B4-BE49-F238E27FC236}">
                    <a16:creationId xmlns:a16="http://schemas.microsoft.com/office/drawing/2014/main" id="{FEECF976-887D-4738-BC0D-D6D4A4760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115"/>
                <a:ext cx="33" cy="27"/>
              </a:xfrm>
              <a:custGeom>
                <a:avLst/>
                <a:gdLst>
                  <a:gd name="T0" fmla="*/ 94 w 14"/>
                  <a:gd name="T1" fmla="*/ 0 h 11"/>
                  <a:gd name="T2" fmla="*/ 66 w 14"/>
                  <a:gd name="T3" fmla="*/ 133 h 11"/>
                  <a:gd name="T4" fmla="*/ 144 w 14"/>
                  <a:gd name="T5" fmla="*/ 29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7" y="0"/>
                    </a:moveTo>
                    <a:cubicBezTo>
                      <a:pt x="1" y="0"/>
                      <a:pt x="0" y="7"/>
                      <a:pt x="5" y="9"/>
                    </a:cubicBezTo>
                    <a:cubicBezTo>
                      <a:pt x="9" y="11"/>
                      <a:pt x="14" y="6"/>
                      <a:pt x="11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0" name="Freeform 313">
                <a:extLst>
                  <a:ext uri="{FF2B5EF4-FFF2-40B4-BE49-F238E27FC236}">
                    <a16:creationId xmlns:a16="http://schemas.microsoft.com/office/drawing/2014/main" id="{96B4FC2B-EA86-4F21-93F5-06FA377A8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2137"/>
                <a:ext cx="46" cy="47"/>
              </a:xfrm>
              <a:custGeom>
                <a:avLst/>
                <a:gdLst>
                  <a:gd name="T0" fmla="*/ 0 w 20"/>
                  <a:gd name="T1" fmla="*/ 134 h 19"/>
                  <a:gd name="T2" fmla="*/ 244 w 20"/>
                  <a:gd name="T3" fmla="*/ 0 h 19"/>
                  <a:gd name="T4" fmla="*/ 195 w 20"/>
                  <a:gd name="T5" fmla="*/ 245 h 19"/>
                  <a:gd name="T6" fmla="*/ 0 w 20"/>
                  <a:gd name="T7" fmla="*/ 257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9">
                    <a:moveTo>
                      <a:pt x="0" y="9"/>
                    </a:moveTo>
                    <a:cubicBezTo>
                      <a:pt x="7" y="17"/>
                      <a:pt x="16" y="6"/>
                      <a:pt x="20" y="0"/>
                    </a:cubicBezTo>
                    <a:cubicBezTo>
                      <a:pt x="18" y="4"/>
                      <a:pt x="19" y="12"/>
                      <a:pt x="16" y="16"/>
                    </a:cubicBezTo>
                    <a:cubicBezTo>
                      <a:pt x="12" y="19"/>
                      <a:pt x="4" y="17"/>
                      <a:pt x="0" y="1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1" name="Freeform 314">
                <a:extLst>
                  <a:ext uri="{FF2B5EF4-FFF2-40B4-BE49-F238E27FC236}">
                    <a16:creationId xmlns:a16="http://schemas.microsoft.com/office/drawing/2014/main" id="{455F6276-4DD5-4F04-9080-E52DEB438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2137"/>
                <a:ext cx="44" cy="54"/>
              </a:xfrm>
              <a:custGeom>
                <a:avLst/>
                <a:gdLst>
                  <a:gd name="T0" fmla="*/ 12 w 19"/>
                  <a:gd name="T1" fmla="*/ 0 h 22"/>
                  <a:gd name="T2" fmla="*/ 0 w 19"/>
                  <a:gd name="T3" fmla="*/ 174 h 22"/>
                  <a:gd name="T4" fmla="*/ 86 w 19"/>
                  <a:gd name="T5" fmla="*/ 326 h 22"/>
                  <a:gd name="T6" fmla="*/ 188 w 19"/>
                  <a:gd name="T7" fmla="*/ 295 h 22"/>
                  <a:gd name="T8" fmla="*/ 236 w 19"/>
                  <a:gd name="T9" fmla="*/ 0 h 22"/>
                  <a:gd name="T10" fmla="*/ 86 w 19"/>
                  <a:gd name="T11" fmla="*/ 223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22">
                    <a:moveTo>
                      <a:pt x="1" y="0"/>
                    </a:moveTo>
                    <a:cubicBezTo>
                      <a:pt x="1" y="4"/>
                      <a:pt x="2" y="9"/>
                      <a:pt x="0" y="12"/>
                    </a:cubicBezTo>
                    <a:cubicBezTo>
                      <a:pt x="5" y="10"/>
                      <a:pt x="6" y="19"/>
                      <a:pt x="7" y="22"/>
                    </a:cubicBezTo>
                    <a:cubicBezTo>
                      <a:pt x="9" y="20"/>
                      <a:pt x="12" y="19"/>
                      <a:pt x="15" y="20"/>
                    </a:cubicBezTo>
                    <a:cubicBezTo>
                      <a:pt x="18" y="14"/>
                      <a:pt x="19" y="7"/>
                      <a:pt x="19" y="0"/>
                    </a:cubicBezTo>
                    <a:cubicBezTo>
                      <a:pt x="14" y="5"/>
                      <a:pt x="19" y="15"/>
                      <a:pt x="7" y="1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2" name="Freeform 315">
                <a:extLst>
                  <a:ext uri="{FF2B5EF4-FFF2-40B4-BE49-F238E27FC236}">
                    <a16:creationId xmlns:a16="http://schemas.microsoft.com/office/drawing/2014/main" id="{8EBDD59A-AC08-462D-B43F-3B71AF4E1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147"/>
                <a:ext cx="21" cy="22"/>
              </a:xfrm>
              <a:custGeom>
                <a:avLst/>
                <a:gdLst>
                  <a:gd name="T0" fmla="*/ 103 w 9"/>
                  <a:gd name="T1" fmla="*/ 12 h 9"/>
                  <a:gd name="T2" fmla="*/ 114 w 9"/>
                  <a:gd name="T3" fmla="*/ 5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8" y="1"/>
                    </a:moveTo>
                    <a:cubicBezTo>
                      <a:pt x="0" y="0"/>
                      <a:pt x="3" y="9"/>
                      <a:pt x="9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3" name="Freeform 316">
                <a:extLst>
                  <a:ext uri="{FF2B5EF4-FFF2-40B4-BE49-F238E27FC236}">
                    <a16:creationId xmlns:a16="http://schemas.microsoft.com/office/drawing/2014/main" id="{C18DE0E8-A318-4D35-9211-8AFA905AE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1" y="2241"/>
                <a:ext cx="23" cy="24"/>
              </a:xfrm>
              <a:custGeom>
                <a:avLst/>
                <a:gdLst>
                  <a:gd name="T0" fmla="*/ 85 w 10"/>
                  <a:gd name="T1" fmla="*/ 29 h 10"/>
                  <a:gd name="T2" fmla="*/ 28 w 10"/>
                  <a:gd name="T3" fmla="*/ 82 h 10"/>
                  <a:gd name="T4" fmla="*/ 122 w 10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7" y="2"/>
                    </a:moveTo>
                    <a:cubicBezTo>
                      <a:pt x="4" y="0"/>
                      <a:pt x="0" y="3"/>
                      <a:pt x="2" y="6"/>
                    </a:cubicBezTo>
                    <a:cubicBezTo>
                      <a:pt x="3" y="10"/>
                      <a:pt x="10" y="8"/>
                      <a:pt x="10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4" name="Freeform 317">
                <a:extLst>
                  <a:ext uri="{FF2B5EF4-FFF2-40B4-BE49-F238E27FC236}">
                    <a16:creationId xmlns:a16="http://schemas.microsoft.com/office/drawing/2014/main" id="{B3D8A889-3057-430A-920A-CC5FD0863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" y="2226"/>
                <a:ext cx="27" cy="42"/>
              </a:xfrm>
              <a:custGeom>
                <a:avLst/>
                <a:gdLst>
                  <a:gd name="T0" fmla="*/ 117 w 12"/>
                  <a:gd name="T1" fmla="*/ 74 h 17"/>
                  <a:gd name="T2" fmla="*/ 137 w 12"/>
                  <a:gd name="T3" fmla="*/ 121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7">
                    <a:moveTo>
                      <a:pt x="10" y="5"/>
                    </a:moveTo>
                    <a:cubicBezTo>
                      <a:pt x="0" y="0"/>
                      <a:pt x="3" y="17"/>
                      <a:pt x="12" y="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5" name="Freeform 318">
                <a:extLst>
                  <a:ext uri="{FF2B5EF4-FFF2-40B4-BE49-F238E27FC236}">
                    <a16:creationId xmlns:a16="http://schemas.microsoft.com/office/drawing/2014/main" id="{305C5EC1-B5B1-4B93-BB4C-5A5045918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759"/>
                <a:ext cx="81" cy="87"/>
              </a:xfrm>
              <a:custGeom>
                <a:avLst/>
                <a:gdLst>
                  <a:gd name="T0" fmla="*/ 224 w 35"/>
                  <a:gd name="T1" fmla="*/ 0 h 35"/>
                  <a:gd name="T2" fmla="*/ 123 w 35"/>
                  <a:gd name="T3" fmla="*/ 246 h 35"/>
                  <a:gd name="T4" fmla="*/ 49 w 35"/>
                  <a:gd name="T5" fmla="*/ 321 h 35"/>
                  <a:gd name="T6" fmla="*/ 86 w 35"/>
                  <a:gd name="T7" fmla="*/ 537 h 35"/>
                  <a:gd name="T8" fmla="*/ 187 w 35"/>
                  <a:gd name="T9" fmla="*/ 321 h 35"/>
                  <a:gd name="T10" fmla="*/ 407 w 35"/>
                  <a:gd name="T11" fmla="*/ 259 h 35"/>
                  <a:gd name="T12" fmla="*/ 433 w 35"/>
                  <a:gd name="T13" fmla="*/ 42 h 35"/>
                  <a:gd name="T14" fmla="*/ 347 w 35"/>
                  <a:gd name="T15" fmla="*/ 12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35">
                    <a:moveTo>
                      <a:pt x="18" y="0"/>
                    </a:moveTo>
                    <a:cubicBezTo>
                      <a:pt x="16" y="6"/>
                      <a:pt x="14" y="12"/>
                      <a:pt x="10" y="16"/>
                    </a:cubicBezTo>
                    <a:cubicBezTo>
                      <a:pt x="9" y="17"/>
                      <a:pt x="5" y="20"/>
                      <a:pt x="4" y="21"/>
                    </a:cubicBezTo>
                    <a:cubicBezTo>
                      <a:pt x="0" y="28"/>
                      <a:pt x="8" y="29"/>
                      <a:pt x="7" y="35"/>
                    </a:cubicBezTo>
                    <a:cubicBezTo>
                      <a:pt x="11" y="32"/>
                      <a:pt x="11" y="25"/>
                      <a:pt x="15" y="21"/>
                    </a:cubicBezTo>
                    <a:cubicBezTo>
                      <a:pt x="19" y="16"/>
                      <a:pt x="28" y="15"/>
                      <a:pt x="33" y="17"/>
                    </a:cubicBezTo>
                    <a:cubicBezTo>
                      <a:pt x="18" y="18"/>
                      <a:pt x="28" y="7"/>
                      <a:pt x="35" y="3"/>
                    </a:cubicBezTo>
                    <a:cubicBezTo>
                      <a:pt x="32" y="3"/>
                      <a:pt x="30" y="2"/>
                      <a:pt x="28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6" name="Freeform 319">
                <a:extLst>
                  <a:ext uri="{FF2B5EF4-FFF2-40B4-BE49-F238E27FC236}">
                    <a16:creationId xmlns:a16="http://schemas.microsoft.com/office/drawing/2014/main" id="{0D157C86-B13F-4B37-AF65-AF8FE20B7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1784"/>
                <a:ext cx="42" cy="29"/>
              </a:xfrm>
              <a:custGeom>
                <a:avLst/>
                <a:gdLst>
                  <a:gd name="T0" fmla="*/ 163 w 18"/>
                  <a:gd name="T1" fmla="*/ 0 h 12"/>
                  <a:gd name="T2" fmla="*/ 201 w 18"/>
                  <a:gd name="T3" fmla="*/ 41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2">
                    <a:moveTo>
                      <a:pt x="13" y="0"/>
                    </a:moveTo>
                    <a:cubicBezTo>
                      <a:pt x="0" y="0"/>
                      <a:pt x="18" y="12"/>
                      <a:pt x="16" y="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7" name="Freeform 320">
                <a:extLst>
                  <a:ext uri="{FF2B5EF4-FFF2-40B4-BE49-F238E27FC236}">
                    <a16:creationId xmlns:a16="http://schemas.microsoft.com/office/drawing/2014/main" id="{32ABAF2C-AC14-49B3-A9CF-7938EEDF0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833"/>
                <a:ext cx="56" cy="27"/>
              </a:xfrm>
              <a:custGeom>
                <a:avLst/>
                <a:gdLst>
                  <a:gd name="T0" fmla="*/ 163 w 24"/>
                  <a:gd name="T1" fmla="*/ 29 h 11"/>
                  <a:gd name="T2" fmla="*/ 142 w 24"/>
                  <a:gd name="T3" fmla="*/ 12 h 11"/>
                  <a:gd name="T4" fmla="*/ 201 w 24"/>
                  <a:gd name="T5" fmla="*/ 4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">
                    <a:moveTo>
                      <a:pt x="13" y="2"/>
                    </a:moveTo>
                    <a:cubicBezTo>
                      <a:pt x="13" y="1"/>
                      <a:pt x="12" y="0"/>
                      <a:pt x="11" y="1"/>
                    </a:cubicBezTo>
                    <a:cubicBezTo>
                      <a:pt x="0" y="9"/>
                      <a:pt x="24" y="11"/>
                      <a:pt x="16" y="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8" name="Freeform 321">
                <a:extLst>
                  <a:ext uri="{FF2B5EF4-FFF2-40B4-BE49-F238E27FC236}">
                    <a16:creationId xmlns:a16="http://schemas.microsoft.com/office/drawing/2014/main" id="{AA3BC5F1-0226-4DE4-9A36-878E5769E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863"/>
                <a:ext cx="28" cy="39"/>
              </a:xfrm>
              <a:custGeom>
                <a:avLst/>
                <a:gdLst>
                  <a:gd name="T0" fmla="*/ 114 w 12"/>
                  <a:gd name="T1" fmla="*/ 71 h 16"/>
                  <a:gd name="T2" fmla="*/ 49 w 12"/>
                  <a:gd name="T3" fmla="*/ 173 h 16"/>
                  <a:gd name="T4" fmla="*/ 152 w 12"/>
                  <a:gd name="T5" fmla="*/ 9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6">
                    <a:moveTo>
                      <a:pt x="9" y="5"/>
                    </a:moveTo>
                    <a:cubicBezTo>
                      <a:pt x="4" y="0"/>
                      <a:pt x="0" y="9"/>
                      <a:pt x="4" y="12"/>
                    </a:cubicBezTo>
                    <a:cubicBezTo>
                      <a:pt x="8" y="16"/>
                      <a:pt x="12" y="10"/>
                      <a:pt x="12" y="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9" name="Freeform 322">
                <a:extLst>
                  <a:ext uri="{FF2B5EF4-FFF2-40B4-BE49-F238E27FC236}">
                    <a16:creationId xmlns:a16="http://schemas.microsoft.com/office/drawing/2014/main" id="{FB027365-64FF-45B4-89C1-18F1FC371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917"/>
                <a:ext cx="44" cy="32"/>
              </a:xfrm>
              <a:custGeom>
                <a:avLst/>
                <a:gdLst>
                  <a:gd name="T0" fmla="*/ 123 w 19"/>
                  <a:gd name="T1" fmla="*/ 62 h 13"/>
                  <a:gd name="T2" fmla="*/ 74 w 19"/>
                  <a:gd name="T3" fmla="*/ 162 h 13"/>
                  <a:gd name="T4" fmla="*/ 171 w 19"/>
                  <a:gd name="T5" fmla="*/ 7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3">
                    <a:moveTo>
                      <a:pt x="10" y="4"/>
                    </a:moveTo>
                    <a:cubicBezTo>
                      <a:pt x="6" y="0"/>
                      <a:pt x="0" y="7"/>
                      <a:pt x="6" y="11"/>
                    </a:cubicBezTo>
                    <a:cubicBezTo>
                      <a:pt x="11" y="13"/>
                      <a:pt x="19" y="10"/>
                      <a:pt x="14" y="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0" name="Freeform 323">
                <a:extLst>
                  <a:ext uri="{FF2B5EF4-FFF2-40B4-BE49-F238E27FC236}">
                    <a16:creationId xmlns:a16="http://schemas.microsoft.com/office/drawing/2014/main" id="{960B5480-1F41-4617-ADE1-77247D11B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892"/>
                <a:ext cx="76" cy="75"/>
              </a:xfrm>
              <a:custGeom>
                <a:avLst/>
                <a:gdLst>
                  <a:gd name="T0" fmla="*/ 244 w 33"/>
                  <a:gd name="T1" fmla="*/ 33 h 30"/>
                  <a:gd name="T2" fmla="*/ 318 w 33"/>
                  <a:gd name="T3" fmla="*/ 313 h 30"/>
                  <a:gd name="T4" fmla="*/ 48 w 33"/>
                  <a:gd name="T5" fmla="*/ 470 h 30"/>
                  <a:gd name="T6" fmla="*/ 233 w 33"/>
                  <a:gd name="T7" fmla="*/ 300 h 30"/>
                  <a:gd name="T8" fmla="*/ 147 w 33"/>
                  <a:gd name="T9" fmla="*/ 333 h 30"/>
                  <a:gd name="T10" fmla="*/ 256 w 33"/>
                  <a:gd name="T11" fmla="*/ 33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30">
                    <a:moveTo>
                      <a:pt x="20" y="2"/>
                    </a:moveTo>
                    <a:cubicBezTo>
                      <a:pt x="33" y="0"/>
                      <a:pt x="31" y="13"/>
                      <a:pt x="26" y="20"/>
                    </a:cubicBezTo>
                    <a:cubicBezTo>
                      <a:pt x="20" y="29"/>
                      <a:pt x="14" y="27"/>
                      <a:pt x="4" y="30"/>
                    </a:cubicBezTo>
                    <a:cubicBezTo>
                      <a:pt x="9" y="29"/>
                      <a:pt x="19" y="25"/>
                      <a:pt x="19" y="19"/>
                    </a:cubicBezTo>
                    <a:cubicBezTo>
                      <a:pt x="19" y="10"/>
                      <a:pt x="14" y="20"/>
                      <a:pt x="12" y="21"/>
                    </a:cubicBezTo>
                    <a:cubicBezTo>
                      <a:pt x="0" y="21"/>
                      <a:pt x="19" y="4"/>
                      <a:pt x="21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1" name="Freeform 324">
                <a:extLst>
                  <a:ext uri="{FF2B5EF4-FFF2-40B4-BE49-F238E27FC236}">
                    <a16:creationId xmlns:a16="http://schemas.microsoft.com/office/drawing/2014/main" id="{1EB62CAC-ADB7-4B70-A9DC-22490BC5C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828"/>
                <a:ext cx="44" cy="99"/>
              </a:xfrm>
              <a:custGeom>
                <a:avLst/>
                <a:gdLst>
                  <a:gd name="T0" fmla="*/ 171 w 19"/>
                  <a:gd name="T1" fmla="*/ 228 h 40"/>
                  <a:gd name="T2" fmla="*/ 74 w 19"/>
                  <a:gd name="T3" fmla="*/ 564 h 40"/>
                  <a:gd name="T4" fmla="*/ 74 w 19"/>
                  <a:gd name="T5" fmla="*/ 275 h 40"/>
                  <a:gd name="T6" fmla="*/ 236 w 19"/>
                  <a:gd name="T7" fmla="*/ 0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0">
                    <a:moveTo>
                      <a:pt x="14" y="15"/>
                    </a:moveTo>
                    <a:cubicBezTo>
                      <a:pt x="12" y="18"/>
                      <a:pt x="12" y="40"/>
                      <a:pt x="6" y="37"/>
                    </a:cubicBezTo>
                    <a:cubicBezTo>
                      <a:pt x="0" y="35"/>
                      <a:pt x="15" y="15"/>
                      <a:pt x="6" y="18"/>
                    </a:cubicBezTo>
                    <a:cubicBezTo>
                      <a:pt x="2" y="11"/>
                      <a:pt x="15" y="3"/>
                      <a:pt x="19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2" name="Freeform 325">
                <a:extLst>
                  <a:ext uri="{FF2B5EF4-FFF2-40B4-BE49-F238E27FC236}">
                    <a16:creationId xmlns:a16="http://schemas.microsoft.com/office/drawing/2014/main" id="{F4ADE91A-9140-48BD-84DB-BC77B8A88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0" y="1826"/>
                <a:ext cx="83" cy="59"/>
              </a:xfrm>
              <a:custGeom>
                <a:avLst/>
                <a:gdLst>
                  <a:gd name="T0" fmla="*/ 12 w 36"/>
                  <a:gd name="T1" fmla="*/ 236 h 24"/>
                  <a:gd name="T2" fmla="*/ 74 w 36"/>
                  <a:gd name="T3" fmla="*/ 356 h 24"/>
                  <a:gd name="T4" fmla="*/ 281 w 36"/>
                  <a:gd name="T5" fmla="*/ 253 h 24"/>
                  <a:gd name="T6" fmla="*/ 207 w 36"/>
                  <a:gd name="T7" fmla="*/ 0 h 24"/>
                  <a:gd name="T8" fmla="*/ 256 w 36"/>
                  <a:gd name="T9" fmla="*/ 120 h 24"/>
                  <a:gd name="T10" fmla="*/ 122 w 36"/>
                  <a:gd name="T11" fmla="*/ 266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24">
                    <a:moveTo>
                      <a:pt x="1" y="16"/>
                    </a:moveTo>
                    <a:cubicBezTo>
                      <a:pt x="1" y="21"/>
                      <a:pt x="0" y="24"/>
                      <a:pt x="6" y="24"/>
                    </a:cubicBezTo>
                    <a:cubicBezTo>
                      <a:pt x="9" y="24"/>
                      <a:pt x="20" y="19"/>
                      <a:pt x="23" y="17"/>
                    </a:cubicBezTo>
                    <a:cubicBezTo>
                      <a:pt x="36" y="10"/>
                      <a:pt x="27" y="2"/>
                      <a:pt x="17" y="0"/>
                    </a:cubicBezTo>
                    <a:cubicBezTo>
                      <a:pt x="19" y="3"/>
                      <a:pt x="23" y="4"/>
                      <a:pt x="21" y="8"/>
                    </a:cubicBezTo>
                    <a:cubicBezTo>
                      <a:pt x="19" y="13"/>
                      <a:pt x="11" y="12"/>
                      <a:pt x="10" y="1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3" name="Freeform 326">
                <a:extLst>
                  <a:ext uri="{FF2B5EF4-FFF2-40B4-BE49-F238E27FC236}">
                    <a16:creationId xmlns:a16="http://schemas.microsoft.com/office/drawing/2014/main" id="{4C842E60-BFAC-457C-B5A2-20E11D08D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1841"/>
                <a:ext cx="37" cy="44"/>
              </a:xfrm>
              <a:custGeom>
                <a:avLst/>
                <a:gdLst>
                  <a:gd name="T0" fmla="*/ 0 w 16"/>
                  <a:gd name="T1" fmla="*/ 191 h 18"/>
                  <a:gd name="T2" fmla="*/ 123 w 16"/>
                  <a:gd name="T3" fmla="*/ 0 h 18"/>
                  <a:gd name="T4" fmla="*/ 49 w 16"/>
                  <a:gd name="T5" fmla="*/ 16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13"/>
                    </a:moveTo>
                    <a:cubicBezTo>
                      <a:pt x="11" y="18"/>
                      <a:pt x="16" y="9"/>
                      <a:pt x="10" y="0"/>
                    </a:cubicBezTo>
                    <a:cubicBezTo>
                      <a:pt x="9" y="5"/>
                      <a:pt x="8" y="8"/>
                      <a:pt x="4" y="1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4" name="Freeform 327">
                <a:extLst>
                  <a:ext uri="{FF2B5EF4-FFF2-40B4-BE49-F238E27FC236}">
                    <a16:creationId xmlns:a16="http://schemas.microsoft.com/office/drawing/2014/main" id="{1927D7FE-F7F4-4D2B-B68A-9FE651579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2" y="1855"/>
                <a:ext cx="84" cy="70"/>
              </a:xfrm>
              <a:custGeom>
                <a:avLst/>
                <a:gdLst>
                  <a:gd name="T0" fmla="*/ 0 w 36"/>
                  <a:gd name="T1" fmla="*/ 313 h 28"/>
                  <a:gd name="T2" fmla="*/ 191 w 36"/>
                  <a:gd name="T3" fmla="*/ 438 h 28"/>
                  <a:gd name="T4" fmla="*/ 229 w 36"/>
                  <a:gd name="T5" fmla="*/ 0 h 28"/>
                  <a:gd name="T6" fmla="*/ 240 w 36"/>
                  <a:gd name="T7" fmla="*/ 188 h 28"/>
                  <a:gd name="T8" fmla="*/ 114 w 36"/>
                  <a:gd name="T9" fmla="*/ 345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8">
                    <a:moveTo>
                      <a:pt x="0" y="20"/>
                    </a:moveTo>
                    <a:cubicBezTo>
                      <a:pt x="5" y="24"/>
                      <a:pt x="9" y="28"/>
                      <a:pt x="15" y="28"/>
                    </a:cubicBezTo>
                    <a:cubicBezTo>
                      <a:pt x="8" y="22"/>
                      <a:pt x="36" y="5"/>
                      <a:pt x="18" y="0"/>
                    </a:cubicBezTo>
                    <a:cubicBezTo>
                      <a:pt x="20" y="3"/>
                      <a:pt x="21" y="8"/>
                      <a:pt x="19" y="12"/>
                    </a:cubicBezTo>
                    <a:cubicBezTo>
                      <a:pt x="17" y="16"/>
                      <a:pt x="9" y="19"/>
                      <a:pt x="9" y="2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5" name="Freeform 328">
                <a:extLst>
                  <a:ext uri="{FF2B5EF4-FFF2-40B4-BE49-F238E27FC236}">
                    <a16:creationId xmlns:a16="http://schemas.microsoft.com/office/drawing/2014/main" id="{22E3F160-C161-4B0A-8268-A1C2A72B4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1912"/>
                <a:ext cx="79" cy="69"/>
              </a:xfrm>
              <a:custGeom>
                <a:avLst/>
                <a:gdLst>
                  <a:gd name="T0" fmla="*/ 0 w 34"/>
                  <a:gd name="T1" fmla="*/ 286 h 28"/>
                  <a:gd name="T2" fmla="*/ 179 w 34"/>
                  <a:gd name="T3" fmla="*/ 407 h 28"/>
                  <a:gd name="T4" fmla="*/ 277 w 34"/>
                  <a:gd name="T5" fmla="*/ 286 h 28"/>
                  <a:gd name="T6" fmla="*/ 351 w 34"/>
                  <a:gd name="T7" fmla="*/ 104 h 28"/>
                  <a:gd name="T8" fmla="*/ 200 w 34"/>
                  <a:gd name="T9" fmla="*/ 0 h 28"/>
                  <a:gd name="T10" fmla="*/ 37 w 34"/>
                  <a:gd name="T11" fmla="*/ 256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28">
                    <a:moveTo>
                      <a:pt x="0" y="19"/>
                    </a:moveTo>
                    <a:cubicBezTo>
                      <a:pt x="4" y="23"/>
                      <a:pt x="9" y="28"/>
                      <a:pt x="14" y="27"/>
                    </a:cubicBezTo>
                    <a:cubicBezTo>
                      <a:pt x="21" y="27"/>
                      <a:pt x="18" y="24"/>
                      <a:pt x="22" y="19"/>
                    </a:cubicBezTo>
                    <a:cubicBezTo>
                      <a:pt x="24" y="15"/>
                      <a:pt x="31" y="13"/>
                      <a:pt x="28" y="7"/>
                    </a:cubicBezTo>
                    <a:cubicBezTo>
                      <a:pt x="27" y="4"/>
                      <a:pt x="19" y="0"/>
                      <a:pt x="16" y="0"/>
                    </a:cubicBezTo>
                    <a:cubicBezTo>
                      <a:pt x="34" y="9"/>
                      <a:pt x="7" y="28"/>
                      <a:pt x="3" y="1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6" name="Freeform 329">
                <a:extLst>
                  <a:ext uri="{FF2B5EF4-FFF2-40B4-BE49-F238E27FC236}">
                    <a16:creationId xmlns:a16="http://schemas.microsoft.com/office/drawing/2014/main" id="{F5E9C9BC-DE36-44C4-8668-D27256C36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947"/>
                <a:ext cx="98" cy="133"/>
              </a:xfrm>
              <a:custGeom>
                <a:avLst/>
                <a:gdLst>
                  <a:gd name="T0" fmla="*/ 0 w 42"/>
                  <a:gd name="T1" fmla="*/ 431 h 54"/>
                  <a:gd name="T2" fmla="*/ 392 w 42"/>
                  <a:gd name="T3" fmla="*/ 613 h 54"/>
                  <a:gd name="T4" fmla="*/ 294 w 42"/>
                  <a:gd name="T5" fmla="*/ 0 h 54"/>
                  <a:gd name="T6" fmla="*/ 331 w 42"/>
                  <a:gd name="T7" fmla="*/ 431 h 54"/>
                  <a:gd name="T8" fmla="*/ 37 w 42"/>
                  <a:gd name="T9" fmla="*/ 461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54">
                    <a:moveTo>
                      <a:pt x="0" y="29"/>
                    </a:moveTo>
                    <a:cubicBezTo>
                      <a:pt x="8" y="35"/>
                      <a:pt x="20" y="54"/>
                      <a:pt x="31" y="41"/>
                    </a:cubicBezTo>
                    <a:cubicBezTo>
                      <a:pt x="41" y="27"/>
                      <a:pt x="42" y="6"/>
                      <a:pt x="23" y="0"/>
                    </a:cubicBezTo>
                    <a:cubicBezTo>
                      <a:pt x="32" y="9"/>
                      <a:pt x="34" y="19"/>
                      <a:pt x="26" y="29"/>
                    </a:cubicBezTo>
                    <a:cubicBezTo>
                      <a:pt x="19" y="39"/>
                      <a:pt x="14" y="37"/>
                      <a:pt x="3" y="3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7" name="Freeform 330">
                <a:extLst>
                  <a:ext uri="{FF2B5EF4-FFF2-40B4-BE49-F238E27FC236}">
                    <a16:creationId xmlns:a16="http://schemas.microsoft.com/office/drawing/2014/main" id="{2BBC64E0-970B-4913-ACE9-1E3B59B84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2033"/>
                <a:ext cx="83" cy="77"/>
              </a:xfrm>
              <a:custGeom>
                <a:avLst/>
                <a:gdLst>
                  <a:gd name="T0" fmla="*/ 28 w 36"/>
                  <a:gd name="T1" fmla="*/ 340 h 31"/>
                  <a:gd name="T2" fmla="*/ 187 w 36"/>
                  <a:gd name="T3" fmla="*/ 462 h 31"/>
                  <a:gd name="T4" fmla="*/ 318 w 36"/>
                  <a:gd name="T5" fmla="*/ 340 h 31"/>
                  <a:gd name="T6" fmla="*/ 431 w 36"/>
                  <a:gd name="T7" fmla="*/ 186 h 31"/>
                  <a:gd name="T8" fmla="*/ 355 w 36"/>
                  <a:gd name="T9" fmla="*/ 0 h 31"/>
                  <a:gd name="T10" fmla="*/ 233 w 36"/>
                  <a:gd name="T11" fmla="*/ 278 h 31"/>
                  <a:gd name="T12" fmla="*/ 187 w 36"/>
                  <a:gd name="T13" fmla="*/ 383 h 31"/>
                  <a:gd name="T14" fmla="*/ 0 w 36"/>
                  <a:gd name="T15" fmla="*/ 370 h 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6" h="31">
                    <a:moveTo>
                      <a:pt x="2" y="22"/>
                    </a:moveTo>
                    <a:cubicBezTo>
                      <a:pt x="2" y="29"/>
                      <a:pt x="10" y="31"/>
                      <a:pt x="15" y="30"/>
                    </a:cubicBezTo>
                    <a:cubicBezTo>
                      <a:pt x="22" y="30"/>
                      <a:pt x="22" y="27"/>
                      <a:pt x="26" y="22"/>
                    </a:cubicBezTo>
                    <a:cubicBezTo>
                      <a:pt x="28" y="19"/>
                      <a:pt x="34" y="15"/>
                      <a:pt x="35" y="12"/>
                    </a:cubicBezTo>
                    <a:cubicBezTo>
                      <a:pt x="36" y="8"/>
                      <a:pt x="33" y="2"/>
                      <a:pt x="29" y="0"/>
                    </a:cubicBezTo>
                    <a:cubicBezTo>
                      <a:pt x="31" y="10"/>
                      <a:pt x="25" y="12"/>
                      <a:pt x="19" y="18"/>
                    </a:cubicBezTo>
                    <a:cubicBezTo>
                      <a:pt x="18" y="20"/>
                      <a:pt x="17" y="24"/>
                      <a:pt x="15" y="25"/>
                    </a:cubicBezTo>
                    <a:cubicBezTo>
                      <a:pt x="11" y="28"/>
                      <a:pt x="4" y="25"/>
                      <a:pt x="0" y="2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8" name="Freeform 331">
                <a:extLst>
                  <a:ext uri="{FF2B5EF4-FFF2-40B4-BE49-F238E27FC236}">
                    <a16:creationId xmlns:a16="http://schemas.microsoft.com/office/drawing/2014/main" id="{F4428D78-1D76-4963-A139-1F2639E17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009"/>
                <a:ext cx="16" cy="19"/>
              </a:xfrm>
              <a:custGeom>
                <a:avLst/>
                <a:gdLst>
                  <a:gd name="T0" fmla="*/ 25 w 7"/>
                  <a:gd name="T1" fmla="*/ 0 h 8"/>
                  <a:gd name="T2" fmla="*/ 0 w 7"/>
                  <a:gd name="T3" fmla="*/ 107 h 8"/>
                  <a:gd name="T4" fmla="*/ 85 w 7"/>
                  <a:gd name="T5" fmla="*/ 6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cubicBezTo>
                      <a:pt x="0" y="2"/>
                      <a:pt x="0" y="5"/>
                      <a:pt x="0" y="8"/>
                    </a:cubicBezTo>
                    <a:cubicBezTo>
                      <a:pt x="3" y="7"/>
                      <a:pt x="5" y="6"/>
                      <a:pt x="7" y="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9" name="Freeform 332">
                <a:extLst>
                  <a:ext uri="{FF2B5EF4-FFF2-40B4-BE49-F238E27FC236}">
                    <a16:creationId xmlns:a16="http://schemas.microsoft.com/office/drawing/2014/main" id="{9F859BC2-431B-4459-90C7-BDB277B03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2023"/>
                <a:ext cx="70" cy="74"/>
              </a:xfrm>
              <a:custGeom>
                <a:avLst/>
                <a:gdLst>
                  <a:gd name="T0" fmla="*/ 49 w 30"/>
                  <a:gd name="T1" fmla="*/ 212 h 30"/>
                  <a:gd name="T2" fmla="*/ 152 w 30"/>
                  <a:gd name="T3" fmla="*/ 316 h 30"/>
                  <a:gd name="T4" fmla="*/ 240 w 30"/>
                  <a:gd name="T5" fmla="*/ 451 h 30"/>
                  <a:gd name="T6" fmla="*/ 331 w 30"/>
                  <a:gd name="T7" fmla="*/ 195 h 30"/>
                  <a:gd name="T8" fmla="*/ 229 w 30"/>
                  <a:gd name="T9" fmla="*/ 12 h 30"/>
                  <a:gd name="T10" fmla="*/ 103 w 30"/>
                  <a:gd name="T11" fmla="*/ 269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" h="30">
                    <a:moveTo>
                      <a:pt x="4" y="14"/>
                    </a:moveTo>
                    <a:cubicBezTo>
                      <a:pt x="0" y="19"/>
                      <a:pt x="9" y="19"/>
                      <a:pt x="12" y="21"/>
                    </a:cubicBezTo>
                    <a:cubicBezTo>
                      <a:pt x="15" y="23"/>
                      <a:pt x="17" y="27"/>
                      <a:pt x="19" y="30"/>
                    </a:cubicBezTo>
                    <a:cubicBezTo>
                      <a:pt x="17" y="26"/>
                      <a:pt x="25" y="18"/>
                      <a:pt x="26" y="13"/>
                    </a:cubicBezTo>
                    <a:cubicBezTo>
                      <a:pt x="30" y="0"/>
                      <a:pt x="22" y="10"/>
                      <a:pt x="18" y="1"/>
                    </a:cubicBezTo>
                    <a:cubicBezTo>
                      <a:pt x="23" y="12"/>
                      <a:pt x="21" y="18"/>
                      <a:pt x="8" y="1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0" name="Freeform 333">
                <a:extLst>
                  <a:ext uri="{FF2B5EF4-FFF2-40B4-BE49-F238E27FC236}">
                    <a16:creationId xmlns:a16="http://schemas.microsoft.com/office/drawing/2014/main" id="{AF31D4C2-83AD-4768-BF05-4A0970551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073"/>
                <a:ext cx="30" cy="32"/>
              </a:xfrm>
              <a:custGeom>
                <a:avLst/>
                <a:gdLst>
                  <a:gd name="T0" fmla="*/ 0 w 13"/>
                  <a:gd name="T1" fmla="*/ 133 h 13"/>
                  <a:gd name="T2" fmla="*/ 159 w 13"/>
                  <a:gd name="T3" fmla="*/ 194 h 13"/>
                  <a:gd name="T4" fmla="*/ 150 w 13"/>
                  <a:gd name="T5" fmla="*/ 0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0" y="9"/>
                    </a:moveTo>
                    <a:cubicBezTo>
                      <a:pt x="5" y="9"/>
                      <a:pt x="10" y="10"/>
                      <a:pt x="13" y="13"/>
                    </a:cubicBezTo>
                    <a:cubicBezTo>
                      <a:pt x="9" y="9"/>
                      <a:pt x="12" y="4"/>
                      <a:pt x="12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1" name="Freeform 334">
                <a:extLst>
                  <a:ext uri="{FF2B5EF4-FFF2-40B4-BE49-F238E27FC236}">
                    <a16:creationId xmlns:a16="http://schemas.microsoft.com/office/drawing/2014/main" id="{471D3D09-27C2-4C98-A007-66755DEB5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243"/>
                <a:ext cx="37" cy="42"/>
              </a:xfrm>
              <a:custGeom>
                <a:avLst/>
                <a:gdLst>
                  <a:gd name="T0" fmla="*/ 199 w 16"/>
                  <a:gd name="T1" fmla="*/ 0 h 17"/>
                  <a:gd name="T2" fmla="*/ 150 w 16"/>
                  <a:gd name="T3" fmla="*/ 225 h 17"/>
                  <a:gd name="T4" fmla="*/ 0 w 16"/>
                  <a:gd name="T5" fmla="*/ 183 h 17"/>
                  <a:gd name="T6" fmla="*/ 123 w 16"/>
                  <a:gd name="T7" fmla="*/ 195 h 17"/>
                  <a:gd name="T8" fmla="*/ 86 w 16"/>
                  <a:gd name="T9" fmla="*/ 133 h 17"/>
                  <a:gd name="T10" fmla="*/ 86 w 16"/>
                  <a:gd name="T11" fmla="*/ 104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17">
                    <a:moveTo>
                      <a:pt x="16" y="0"/>
                    </a:moveTo>
                    <a:cubicBezTo>
                      <a:pt x="16" y="4"/>
                      <a:pt x="16" y="13"/>
                      <a:pt x="12" y="15"/>
                    </a:cubicBezTo>
                    <a:cubicBezTo>
                      <a:pt x="8" y="17"/>
                      <a:pt x="1" y="16"/>
                      <a:pt x="0" y="12"/>
                    </a:cubicBezTo>
                    <a:cubicBezTo>
                      <a:pt x="2" y="12"/>
                      <a:pt x="8" y="15"/>
                      <a:pt x="10" y="13"/>
                    </a:cubicBezTo>
                    <a:cubicBezTo>
                      <a:pt x="13" y="10"/>
                      <a:pt x="10" y="9"/>
                      <a:pt x="7" y="9"/>
                    </a:cubicBezTo>
                    <a:cubicBezTo>
                      <a:pt x="7" y="8"/>
                      <a:pt x="7" y="7"/>
                      <a:pt x="7" y="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2" name="Freeform 335">
                <a:extLst>
                  <a:ext uri="{FF2B5EF4-FFF2-40B4-BE49-F238E27FC236}">
                    <a16:creationId xmlns:a16="http://schemas.microsoft.com/office/drawing/2014/main" id="{3E00C157-47C9-4BC7-AF36-452EE99FC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3" y="2169"/>
                <a:ext cx="46" cy="151"/>
              </a:xfrm>
              <a:custGeom>
                <a:avLst/>
                <a:gdLst>
                  <a:gd name="T0" fmla="*/ 64 w 20"/>
                  <a:gd name="T1" fmla="*/ 564 h 61"/>
                  <a:gd name="T2" fmla="*/ 0 w 20"/>
                  <a:gd name="T3" fmla="*/ 760 h 61"/>
                  <a:gd name="T4" fmla="*/ 244 w 20"/>
                  <a:gd name="T5" fmla="*/ 12 h 61"/>
                  <a:gd name="T6" fmla="*/ 48 w 20"/>
                  <a:gd name="T7" fmla="*/ 134 h 61"/>
                  <a:gd name="T8" fmla="*/ 170 w 20"/>
                  <a:gd name="T9" fmla="*/ 379 h 61"/>
                  <a:gd name="T10" fmla="*/ 131 w 20"/>
                  <a:gd name="T11" fmla="*/ 423 h 61"/>
                  <a:gd name="T12" fmla="*/ 170 w 20"/>
                  <a:gd name="T13" fmla="*/ 485 h 61"/>
                  <a:gd name="T14" fmla="*/ 74 w 20"/>
                  <a:gd name="T15" fmla="*/ 681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61">
                    <a:moveTo>
                      <a:pt x="5" y="37"/>
                    </a:moveTo>
                    <a:cubicBezTo>
                      <a:pt x="4" y="42"/>
                      <a:pt x="3" y="46"/>
                      <a:pt x="0" y="50"/>
                    </a:cubicBezTo>
                    <a:cubicBezTo>
                      <a:pt x="20" y="61"/>
                      <a:pt x="19" y="11"/>
                      <a:pt x="20" y="1"/>
                    </a:cubicBezTo>
                    <a:cubicBezTo>
                      <a:pt x="17" y="0"/>
                      <a:pt x="3" y="6"/>
                      <a:pt x="4" y="9"/>
                    </a:cubicBezTo>
                    <a:cubicBezTo>
                      <a:pt x="13" y="8"/>
                      <a:pt x="16" y="18"/>
                      <a:pt x="14" y="25"/>
                    </a:cubicBezTo>
                    <a:cubicBezTo>
                      <a:pt x="14" y="26"/>
                      <a:pt x="11" y="27"/>
                      <a:pt x="11" y="28"/>
                    </a:cubicBezTo>
                    <a:cubicBezTo>
                      <a:pt x="11" y="30"/>
                      <a:pt x="14" y="31"/>
                      <a:pt x="14" y="32"/>
                    </a:cubicBezTo>
                    <a:cubicBezTo>
                      <a:pt x="14" y="37"/>
                      <a:pt x="12" y="43"/>
                      <a:pt x="6" y="4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3" name="Freeform 336">
                <a:extLst>
                  <a:ext uri="{FF2B5EF4-FFF2-40B4-BE49-F238E27FC236}">
                    <a16:creationId xmlns:a16="http://schemas.microsoft.com/office/drawing/2014/main" id="{B048C1E2-0E0A-4615-9FF7-E5F87DFB9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1818"/>
                <a:ext cx="51" cy="23"/>
              </a:xfrm>
              <a:custGeom>
                <a:avLst/>
                <a:gdLst>
                  <a:gd name="T0" fmla="*/ 0 w 22"/>
                  <a:gd name="T1" fmla="*/ 20 h 9"/>
                  <a:gd name="T2" fmla="*/ 86 w 22"/>
                  <a:gd name="T3" fmla="*/ 151 h 9"/>
                  <a:gd name="T4" fmla="*/ 274 w 22"/>
                  <a:gd name="T5" fmla="*/ 84 h 9"/>
                  <a:gd name="T6" fmla="*/ 28 w 22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9">
                    <a:moveTo>
                      <a:pt x="0" y="1"/>
                    </a:moveTo>
                    <a:cubicBezTo>
                      <a:pt x="4" y="2"/>
                      <a:pt x="7" y="5"/>
                      <a:pt x="7" y="9"/>
                    </a:cubicBezTo>
                    <a:cubicBezTo>
                      <a:pt x="12" y="5"/>
                      <a:pt x="16" y="6"/>
                      <a:pt x="22" y="5"/>
                    </a:cubicBezTo>
                    <a:cubicBezTo>
                      <a:pt x="20" y="1"/>
                      <a:pt x="6" y="0"/>
                      <a:pt x="2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4" name="Freeform 337">
                <a:extLst>
                  <a:ext uri="{FF2B5EF4-FFF2-40B4-BE49-F238E27FC236}">
                    <a16:creationId xmlns:a16="http://schemas.microsoft.com/office/drawing/2014/main" id="{41E52FFC-0B0B-484E-8AD5-E0A727940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841"/>
                <a:ext cx="40" cy="37"/>
              </a:xfrm>
              <a:custGeom>
                <a:avLst/>
                <a:gdLst>
                  <a:gd name="T0" fmla="*/ 0 w 17"/>
                  <a:gd name="T1" fmla="*/ 30 h 15"/>
                  <a:gd name="T2" fmla="*/ 78 w 17"/>
                  <a:gd name="T3" fmla="*/ 195 h 15"/>
                  <a:gd name="T4" fmla="*/ 193 w 17"/>
                  <a:gd name="T5" fmla="*/ 224 h 15"/>
                  <a:gd name="T6" fmla="*/ 193 w 17"/>
                  <a:gd name="T7" fmla="*/ 0 h 15"/>
                  <a:gd name="T8" fmla="*/ 89 w 17"/>
                  <a:gd name="T9" fmla="*/ 91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15">
                    <a:moveTo>
                      <a:pt x="0" y="2"/>
                    </a:moveTo>
                    <a:cubicBezTo>
                      <a:pt x="2" y="6"/>
                      <a:pt x="6" y="9"/>
                      <a:pt x="6" y="13"/>
                    </a:cubicBezTo>
                    <a:cubicBezTo>
                      <a:pt x="9" y="12"/>
                      <a:pt x="13" y="14"/>
                      <a:pt x="15" y="15"/>
                    </a:cubicBezTo>
                    <a:cubicBezTo>
                      <a:pt x="17" y="10"/>
                      <a:pt x="15" y="5"/>
                      <a:pt x="15" y="0"/>
                    </a:cubicBezTo>
                    <a:cubicBezTo>
                      <a:pt x="14" y="3"/>
                      <a:pt x="12" y="7"/>
                      <a:pt x="7" y="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5" name="Freeform 338">
                <a:extLst>
                  <a:ext uri="{FF2B5EF4-FFF2-40B4-BE49-F238E27FC236}">
                    <a16:creationId xmlns:a16="http://schemas.microsoft.com/office/drawing/2014/main" id="{F1274568-DD2A-4BF9-B7DB-1C61DF2FF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828"/>
                <a:ext cx="72" cy="111"/>
              </a:xfrm>
              <a:custGeom>
                <a:avLst/>
                <a:gdLst>
                  <a:gd name="T0" fmla="*/ 65 w 31"/>
                  <a:gd name="T1" fmla="*/ 212 h 45"/>
                  <a:gd name="T2" fmla="*/ 179 w 31"/>
                  <a:gd name="T3" fmla="*/ 461 h 45"/>
                  <a:gd name="T4" fmla="*/ 249 w 31"/>
                  <a:gd name="T5" fmla="*/ 676 h 45"/>
                  <a:gd name="T6" fmla="*/ 323 w 31"/>
                  <a:gd name="T7" fmla="*/ 634 h 45"/>
                  <a:gd name="T8" fmla="*/ 323 w 31"/>
                  <a:gd name="T9" fmla="*/ 0 h 45"/>
                  <a:gd name="T10" fmla="*/ 265 w 31"/>
                  <a:gd name="T11" fmla="*/ 269 h 45"/>
                  <a:gd name="T12" fmla="*/ 163 w 31"/>
                  <a:gd name="T13" fmla="*/ 348 h 45"/>
                  <a:gd name="T14" fmla="*/ 228 w 31"/>
                  <a:gd name="T15" fmla="*/ 133 h 45"/>
                  <a:gd name="T16" fmla="*/ 200 w 31"/>
                  <a:gd name="T17" fmla="*/ 212 h 45"/>
                  <a:gd name="T18" fmla="*/ 139 w 31"/>
                  <a:gd name="T19" fmla="*/ 269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45">
                    <a:moveTo>
                      <a:pt x="5" y="14"/>
                    </a:moveTo>
                    <a:cubicBezTo>
                      <a:pt x="0" y="24"/>
                      <a:pt x="8" y="23"/>
                      <a:pt x="14" y="31"/>
                    </a:cubicBezTo>
                    <a:cubicBezTo>
                      <a:pt x="17" y="36"/>
                      <a:pt x="20" y="39"/>
                      <a:pt x="20" y="45"/>
                    </a:cubicBezTo>
                    <a:cubicBezTo>
                      <a:pt x="22" y="44"/>
                      <a:pt x="24" y="43"/>
                      <a:pt x="26" y="42"/>
                    </a:cubicBezTo>
                    <a:cubicBezTo>
                      <a:pt x="14" y="33"/>
                      <a:pt x="31" y="11"/>
                      <a:pt x="26" y="0"/>
                    </a:cubicBezTo>
                    <a:cubicBezTo>
                      <a:pt x="24" y="5"/>
                      <a:pt x="23" y="12"/>
                      <a:pt x="21" y="18"/>
                    </a:cubicBezTo>
                    <a:cubicBezTo>
                      <a:pt x="20" y="21"/>
                      <a:pt x="14" y="31"/>
                      <a:pt x="13" y="23"/>
                    </a:cubicBezTo>
                    <a:cubicBezTo>
                      <a:pt x="19" y="22"/>
                      <a:pt x="24" y="14"/>
                      <a:pt x="18" y="9"/>
                    </a:cubicBezTo>
                    <a:cubicBezTo>
                      <a:pt x="12" y="6"/>
                      <a:pt x="9" y="12"/>
                      <a:pt x="16" y="14"/>
                    </a:cubicBezTo>
                    <a:cubicBezTo>
                      <a:pt x="16" y="17"/>
                      <a:pt x="14" y="19"/>
                      <a:pt x="11" y="1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6" name="Freeform 339">
                <a:extLst>
                  <a:ext uri="{FF2B5EF4-FFF2-40B4-BE49-F238E27FC236}">
                    <a16:creationId xmlns:a16="http://schemas.microsoft.com/office/drawing/2014/main" id="{9894C670-CE1B-41F8-AD2B-6DEAD10E3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1850"/>
                <a:ext cx="105" cy="99"/>
              </a:xfrm>
              <a:custGeom>
                <a:avLst/>
                <a:gdLst>
                  <a:gd name="T0" fmla="*/ 28 w 45"/>
                  <a:gd name="T1" fmla="*/ 228 h 40"/>
                  <a:gd name="T2" fmla="*/ 37 w 45"/>
                  <a:gd name="T3" fmla="*/ 441 h 40"/>
                  <a:gd name="T4" fmla="*/ 180 w 45"/>
                  <a:gd name="T5" fmla="*/ 423 h 40"/>
                  <a:gd name="T6" fmla="*/ 294 w 45"/>
                  <a:gd name="T7" fmla="*/ 502 h 40"/>
                  <a:gd name="T8" fmla="*/ 371 w 45"/>
                  <a:gd name="T9" fmla="*/ 594 h 40"/>
                  <a:gd name="T10" fmla="*/ 429 w 45"/>
                  <a:gd name="T11" fmla="*/ 453 h 40"/>
                  <a:gd name="T12" fmla="*/ 523 w 45"/>
                  <a:gd name="T13" fmla="*/ 319 h 40"/>
                  <a:gd name="T14" fmla="*/ 420 w 45"/>
                  <a:gd name="T15" fmla="*/ 0 h 40"/>
                  <a:gd name="T16" fmla="*/ 392 w 45"/>
                  <a:gd name="T17" fmla="*/ 245 h 40"/>
                  <a:gd name="T18" fmla="*/ 266 w 45"/>
                  <a:gd name="T19" fmla="*/ 275 h 40"/>
                  <a:gd name="T20" fmla="*/ 217 w 45"/>
                  <a:gd name="T21" fmla="*/ 391 h 40"/>
                  <a:gd name="T22" fmla="*/ 152 w 45"/>
                  <a:gd name="T23" fmla="*/ 0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5" h="40">
                    <a:moveTo>
                      <a:pt x="2" y="15"/>
                    </a:moveTo>
                    <a:cubicBezTo>
                      <a:pt x="2" y="19"/>
                      <a:pt x="0" y="27"/>
                      <a:pt x="3" y="29"/>
                    </a:cubicBezTo>
                    <a:cubicBezTo>
                      <a:pt x="5" y="30"/>
                      <a:pt x="12" y="28"/>
                      <a:pt x="14" y="28"/>
                    </a:cubicBezTo>
                    <a:cubicBezTo>
                      <a:pt x="18" y="29"/>
                      <a:pt x="21" y="30"/>
                      <a:pt x="23" y="33"/>
                    </a:cubicBezTo>
                    <a:cubicBezTo>
                      <a:pt x="26" y="35"/>
                      <a:pt x="24" y="40"/>
                      <a:pt x="29" y="39"/>
                    </a:cubicBezTo>
                    <a:cubicBezTo>
                      <a:pt x="33" y="38"/>
                      <a:pt x="33" y="33"/>
                      <a:pt x="34" y="30"/>
                    </a:cubicBezTo>
                    <a:cubicBezTo>
                      <a:pt x="36" y="26"/>
                      <a:pt x="39" y="25"/>
                      <a:pt x="41" y="21"/>
                    </a:cubicBezTo>
                    <a:cubicBezTo>
                      <a:pt x="45" y="15"/>
                      <a:pt x="39" y="4"/>
                      <a:pt x="33" y="0"/>
                    </a:cubicBezTo>
                    <a:cubicBezTo>
                      <a:pt x="34" y="6"/>
                      <a:pt x="39" y="13"/>
                      <a:pt x="31" y="16"/>
                    </a:cubicBezTo>
                    <a:cubicBezTo>
                      <a:pt x="27" y="17"/>
                      <a:pt x="22" y="12"/>
                      <a:pt x="21" y="18"/>
                    </a:cubicBezTo>
                    <a:cubicBezTo>
                      <a:pt x="30" y="21"/>
                      <a:pt x="28" y="32"/>
                      <a:pt x="17" y="26"/>
                    </a:cubicBezTo>
                    <a:cubicBezTo>
                      <a:pt x="6" y="21"/>
                      <a:pt x="9" y="9"/>
                      <a:pt x="12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7" name="Freeform 340">
                <a:extLst>
                  <a:ext uri="{FF2B5EF4-FFF2-40B4-BE49-F238E27FC236}">
                    <a16:creationId xmlns:a16="http://schemas.microsoft.com/office/drawing/2014/main" id="{F0E5C056-F001-4B35-A8AA-11CAEC7FA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875"/>
                <a:ext cx="26" cy="20"/>
              </a:xfrm>
              <a:custGeom>
                <a:avLst/>
                <a:gdLst>
                  <a:gd name="T0" fmla="*/ 0 w 11"/>
                  <a:gd name="T1" fmla="*/ 50 h 8"/>
                  <a:gd name="T2" fmla="*/ 28 w 11"/>
                  <a:gd name="T3" fmla="*/ 125 h 8"/>
                  <a:gd name="T4" fmla="*/ 144 w 11"/>
                  <a:gd name="T5" fmla="*/ 63 h 8"/>
                  <a:gd name="T6" fmla="*/ 144 w 11"/>
                  <a:gd name="T7" fmla="*/ 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8">
                    <a:moveTo>
                      <a:pt x="0" y="3"/>
                    </a:moveTo>
                    <a:cubicBezTo>
                      <a:pt x="0" y="5"/>
                      <a:pt x="1" y="6"/>
                      <a:pt x="2" y="8"/>
                    </a:cubicBezTo>
                    <a:cubicBezTo>
                      <a:pt x="5" y="7"/>
                      <a:pt x="8" y="4"/>
                      <a:pt x="11" y="4"/>
                    </a:cubicBezTo>
                    <a:cubicBezTo>
                      <a:pt x="11" y="3"/>
                      <a:pt x="11" y="1"/>
                      <a:pt x="11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8" name="Freeform 341">
                <a:extLst>
                  <a:ext uri="{FF2B5EF4-FFF2-40B4-BE49-F238E27FC236}">
                    <a16:creationId xmlns:a16="http://schemas.microsoft.com/office/drawing/2014/main" id="{A7CCE895-EA0B-4A4E-A960-45A9F70FE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863"/>
                <a:ext cx="51" cy="96"/>
              </a:xfrm>
              <a:custGeom>
                <a:avLst/>
                <a:gdLst>
                  <a:gd name="T0" fmla="*/ 28 w 22"/>
                  <a:gd name="T1" fmla="*/ 224 h 39"/>
                  <a:gd name="T2" fmla="*/ 172 w 22"/>
                  <a:gd name="T3" fmla="*/ 551 h 39"/>
                  <a:gd name="T4" fmla="*/ 236 w 22"/>
                  <a:gd name="T5" fmla="*/ 266 h 39"/>
                  <a:gd name="T6" fmla="*/ 236 w 22"/>
                  <a:gd name="T7" fmla="*/ 0 h 39"/>
                  <a:gd name="T8" fmla="*/ 188 w 22"/>
                  <a:gd name="T9" fmla="*/ 162 h 39"/>
                  <a:gd name="T10" fmla="*/ 102 w 22"/>
                  <a:gd name="T11" fmla="*/ 224 h 39"/>
                  <a:gd name="T12" fmla="*/ 123 w 22"/>
                  <a:gd name="T13" fmla="*/ 327 h 39"/>
                  <a:gd name="T14" fmla="*/ 37 w 22"/>
                  <a:gd name="T15" fmla="*/ 345 h 3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39">
                    <a:moveTo>
                      <a:pt x="2" y="15"/>
                    </a:moveTo>
                    <a:cubicBezTo>
                      <a:pt x="0" y="24"/>
                      <a:pt x="2" y="39"/>
                      <a:pt x="14" y="37"/>
                    </a:cubicBezTo>
                    <a:cubicBezTo>
                      <a:pt x="14" y="29"/>
                      <a:pt x="16" y="26"/>
                      <a:pt x="19" y="18"/>
                    </a:cubicBezTo>
                    <a:cubicBezTo>
                      <a:pt x="22" y="12"/>
                      <a:pt x="22" y="5"/>
                      <a:pt x="19" y="0"/>
                    </a:cubicBezTo>
                    <a:cubicBezTo>
                      <a:pt x="17" y="5"/>
                      <a:pt x="19" y="8"/>
                      <a:pt x="15" y="11"/>
                    </a:cubicBezTo>
                    <a:cubicBezTo>
                      <a:pt x="12" y="13"/>
                      <a:pt x="8" y="7"/>
                      <a:pt x="8" y="15"/>
                    </a:cubicBezTo>
                    <a:cubicBezTo>
                      <a:pt x="8" y="18"/>
                      <a:pt x="12" y="17"/>
                      <a:pt x="10" y="22"/>
                    </a:cubicBezTo>
                    <a:cubicBezTo>
                      <a:pt x="9" y="27"/>
                      <a:pt x="4" y="27"/>
                      <a:pt x="3" y="2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9" name="Freeform 342">
                <a:extLst>
                  <a:ext uri="{FF2B5EF4-FFF2-40B4-BE49-F238E27FC236}">
                    <a16:creationId xmlns:a16="http://schemas.microsoft.com/office/drawing/2014/main" id="{A9525051-DB07-432B-9179-F0939B67C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907"/>
                <a:ext cx="61" cy="109"/>
              </a:xfrm>
              <a:custGeom>
                <a:avLst/>
                <a:gdLst>
                  <a:gd name="T0" fmla="*/ 258 w 26"/>
                  <a:gd name="T1" fmla="*/ 42 h 44"/>
                  <a:gd name="T2" fmla="*/ 336 w 26"/>
                  <a:gd name="T3" fmla="*/ 320 h 44"/>
                  <a:gd name="T4" fmla="*/ 155 w 26"/>
                  <a:gd name="T5" fmla="*/ 503 h 44"/>
                  <a:gd name="T6" fmla="*/ 0 w 26"/>
                  <a:gd name="T7" fmla="*/ 515 h 44"/>
                  <a:gd name="T8" fmla="*/ 192 w 26"/>
                  <a:gd name="T9" fmla="*/ 332 h 44"/>
                  <a:gd name="T10" fmla="*/ 143 w 26"/>
                  <a:gd name="T11" fmla="*/ 216 h 44"/>
                  <a:gd name="T12" fmla="*/ 258 w 26"/>
                  <a:gd name="T13" fmla="*/ 0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44">
                    <a:moveTo>
                      <a:pt x="20" y="3"/>
                    </a:moveTo>
                    <a:cubicBezTo>
                      <a:pt x="20" y="8"/>
                      <a:pt x="24" y="16"/>
                      <a:pt x="26" y="21"/>
                    </a:cubicBezTo>
                    <a:cubicBezTo>
                      <a:pt x="18" y="24"/>
                      <a:pt x="16" y="25"/>
                      <a:pt x="12" y="33"/>
                    </a:cubicBezTo>
                    <a:cubicBezTo>
                      <a:pt x="9" y="37"/>
                      <a:pt x="0" y="44"/>
                      <a:pt x="0" y="34"/>
                    </a:cubicBezTo>
                    <a:cubicBezTo>
                      <a:pt x="7" y="35"/>
                      <a:pt x="13" y="29"/>
                      <a:pt x="15" y="22"/>
                    </a:cubicBezTo>
                    <a:cubicBezTo>
                      <a:pt x="11" y="21"/>
                      <a:pt x="9" y="18"/>
                      <a:pt x="11" y="14"/>
                    </a:cubicBezTo>
                    <a:cubicBezTo>
                      <a:pt x="22" y="19"/>
                      <a:pt x="14" y="3"/>
                      <a:pt x="20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0" name="Freeform 343">
                <a:extLst>
                  <a:ext uri="{FF2B5EF4-FFF2-40B4-BE49-F238E27FC236}">
                    <a16:creationId xmlns:a16="http://schemas.microsoft.com/office/drawing/2014/main" id="{28E73255-13BC-4A5D-B071-C849ECE3C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925"/>
                <a:ext cx="93" cy="96"/>
              </a:xfrm>
              <a:custGeom>
                <a:avLst/>
                <a:gdLst>
                  <a:gd name="T0" fmla="*/ 28 w 40"/>
                  <a:gd name="T1" fmla="*/ 357 h 39"/>
                  <a:gd name="T2" fmla="*/ 400 w 40"/>
                  <a:gd name="T3" fmla="*/ 448 h 39"/>
                  <a:gd name="T4" fmla="*/ 493 w 40"/>
                  <a:gd name="T5" fmla="*/ 266 h 39"/>
                  <a:gd name="T6" fmla="*/ 465 w 40"/>
                  <a:gd name="T7" fmla="*/ 62 h 39"/>
                  <a:gd name="T8" fmla="*/ 379 w 40"/>
                  <a:gd name="T9" fmla="*/ 153 h 39"/>
                  <a:gd name="T10" fmla="*/ 277 w 40"/>
                  <a:gd name="T11" fmla="*/ 30 h 39"/>
                  <a:gd name="T12" fmla="*/ 188 w 40"/>
                  <a:gd name="T13" fmla="*/ 74 h 39"/>
                  <a:gd name="T14" fmla="*/ 151 w 40"/>
                  <a:gd name="T15" fmla="*/ 224 h 39"/>
                  <a:gd name="T16" fmla="*/ 379 w 40"/>
                  <a:gd name="T17" fmla="*/ 345 h 39"/>
                  <a:gd name="T18" fmla="*/ 216 w 40"/>
                  <a:gd name="T19" fmla="*/ 460 h 39"/>
                  <a:gd name="T20" fmla="*/ 0 w 40"/>
                  <a:gd name="T21" fmla="*/ 236 h 3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0" h="39">
                    <a:moveTo>
                      <a:pt x="2" y="24"/>
                    </a:moveTo>
                    <a:cubicBezTo>
                      <a:pt x="10" y="37"/>
                      <a:pt x="20" y="39"/>
                      <a:pt x="32" y="30"/>
                    </a:cubicBezTo>
                    <a:cubicBezTo>
                      <a:pt x="37" y="27"/>
                      <a:pt x="39" y="26"/>
                      <a:pt x="39" y="18"/>
                    </a:cubicBezTo>
                    <a:cubicBezTo>
                      <a:pt x="40" y="14"/>
                      <a:pt x="39" y="8"/>
                      <a:pt x="37" y="4"/>
                    </a:cubicBezTo>
                    <a:cubicBezTo>
                      <a:pt x="36" y="7"/>
                      <a:pt x="35" y="10"/>
                      <a:pt x="30" y="10"/>
                    </a:cubicBezTo>
                    <a:cubicBezTo>
                      <a:pt x="25" y="10"/>
                      <a:pt x="25" y="4"/>
                      <a:pt x="22" y="2"/>
                    </a:cubicBezTo>
                    <a:cubicBezTo>
                      <a:pt x="17" y="0"/>
                      <a:pt x="18" y="1"/>
                      <a:pt x="15" y="5"/>
                    </a:cubicBezTo>
                    <a:cubicBezTo>
                      <a:pt x="13" y="7"/>
                      <a:pt x="7" y="11"/>
                      <a:pt x="12" y="15"/>
                    </a:cubicBezTo>
                    <a:cubicBezTo>
                      <a:pt x="16" y="19"/>
                      <a:pt x="32" y="7"/>
                      <a:pt x="30" y="23"/>
                    </a:cubicBezTo>
                    <a:cubicBezTo>
                      <a:pt x="30" y="30"/>
                      <a:pt x="23" y="32"/>
                      <a:pt x="17" y="31"/>
                    </a:cubicBezTo>
                    <a:cubicBezTo>
                      <a:pt x="8" y="28"/>
                      <a:pt x="5" y="21"/>
                      <a:pt x="0" y="1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1" name="Freeform 344">
                <a:extLst>
                  <a:ext uri="{FF2B5EF4-FFF2-40B4-BE49-F238E27FC236}">
                    <a16:creationId xmlns:a16="http://schemas.microsoft.com/office/drawing/2014/main" id="{085E1351-8A9E-4A10-8966-2390946D8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9" y="2016"/>
                <a:ext cx="67" cy="160"/>
              </a:xfrm>
              <a:custGeom>
                <a:avLst/>
                <a:gdLst>
                  <a:gd name="T0" fmla="*/ 245 w 29"/>
                  <a:gd name="T1" fmla="*/ 539 h 65"/>
                  <a:gd name="T2" fmla="*/ 187 w 29"/>
                  <a:gd name="T3" fmla="*/ 642 h 65"/>
                  <a:gd name="T4" fmla="*/ 293 w 29"/>
                  <a:gd name="T5" fmla="*/ 655 h 65"/>
                  <a:gd name="T6" fmla="*/ 171 w 29"/>
                  <a:gd name="T7" fmla="*/ 896 h 65"/>
                  <a:gd name="T8" fmla="*/ 321 w 29"/>
                  <a:gd name="T9" fmla="*/ 704 h 65"/>
                  <a:gd name="T10" fmla="*/ 236 w 29"/>
                  <a:gd name="T11" fmla="*/ 162 h 65"/>
                  <a:gd name="T12" fmla="*/ 150 w 29"/>
                  <a:gd name="T13" fmla="*/ 30 h 65"/>
                  <a:gd name="T14" fmla="*/ 0 w 29"/>
                  <a:gd name="T15" fmla="*/ 103 h 65"/>
                  <a:gd name="T16" fmla="*/ 150 w 29"/>
                  <a:gd name="T17" fmla="*/ 224 h 65"/>
                  <a:gd name="T18" fmla="*/ 236 w 29"/>
                  <a:gd name="T19" fmla="*/ 431 h 6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9" h="65">
                    <a:moveTo>
                      <a:pt x="20" y="36"/>
                    </a:moveTo>
                    <a:cubicBezTo>
                      <a:pt x="15" y="32"/>
                      <a:pt x="12" y="40"/>
                      <a:pt x="15" y="43"/>
                    </a:cubicBezTo>
                    <a:cubicBezTo>
                      <a:pt x="17" y="45"/>
                      <a:pt x="22" y="42"/>
                      <a:pt x="24" y="44"/>
                    </a:cubicBezTo>
                    <a:cubicBezTo>
                      <a:pt x="29" y="50"/>
                      <a:pt x="16" y="57"/>
                      <a:pt x="14" y="60"/>
                    </a:cubicBezTo>
                    <a:cubicBezTo>
                      <a:pt x="23" y="65"/>
                      <a:pt x="26" y="52"/>
                      <a:pt x="26" y="47"/>
                    </a:cubicBezTo>
                    <a:cubicBezTo>
                      <a:pt x="28" y="34"/>
                      <a:pt x="26" y="22"/>
                      <a:pt x="19" y="11"/>
                    </a:cubicBezTo>
                    <a:cubicBezTo>
                      <a:pt x="18" y="8"/>
                      <a:pt x="15" y="3"/>
                      <a:pt x="12" y="2"/>
                    </a:cubicBezTo>
                    <a:cubicBezTo>
                      <a:pt x="8" y="0"/>
                      <a:pt x="0" y="1"/>
                      <a:pt x="0" y="7"/>
                    </a:cubicBezTo>
                    <a:cubicBezTo>
                      <a:pt x="1" y="9"/>
                      <a:pt x="9" y="12"/>
                      <a:pt x="12" y="15"/>
                    </a:cubicBezTo>
                    <a:cubicBezTo>
                      <a:pt x="17" y="20"/>
                      <a:pt x="17" y="23"/>
                      <a:pt x="19" y="2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2" name="Freeform 345">
                <a:extLst>
                  <a:ext uri="{FF2B5EF4-FFF2-40B4-BE49-F238E27FC236}">
                    <a16:creationId xmlns:a16="http://schemas.microsoft.com/office/drawing/2014/main" id="{B96424CC-1F59-4271-974E-769C54FB8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633"/>
                <a:ext cx="44" cy="111"/>
              </a:xfrm>
              <a:custGeom>
                <a:avLst/>
                <a:gdLst>
                  <a:gd name="T0" fmla="*/ 0 w 19"/>
                  <a:gd name="T1" fmla="*/ 377 h 45"/>
                  <a:gd name="T2" fmla="*/ 86 w 19"/>
                  <a:gd name="T3" fmla="*/ 644 h 45"/>
                  <a:gd name="T4" fmla="*/ 171 w 19"/>
                  <a:gd name="T5" fmla="*/ 511 h 45"/>
                  <a:gd name="T6" fmla="*/ 225 w 19"/>
                  <a:gd name="T7" fmla="*/ 439 h 45"/>
                  <a:gd name="T8" fmla="*/ 208 w 19"/>
                  <a:gd name="T9" fmla="*/ 298 h 45"/>
                  <a:gd name="T10" fmla="*/ 199 w 19"/>
                  <a:gd name="T11" fmla="*/ 0 h 45"/>
                  <a:gd name="T12" fmla="*/ 171 w 19"/>
                  <a:gd name="T13" fmla="*/ 286 h 45"/>
                  <a:gd name="T14" fmla="*/ 49 w 19"/>
                  <a:gd name="T15" fmla="*/ 269 h 45"/>
                  <a:gd name="T16" fmla="*/ 134 w 19"/>
                  <a:gd name="T17" fmla="*/ 407 h 45"/>
                  <a:gd name="T18" fmla="*/ 49 w 19"/>
                  <a:gd name="T19" fmla="*/ 493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5">
                    <a:moveTo>
                      <a:pt x="0" y="25"/>
                    </a:moveTo>
                    <a:cubicBezTo>
                      <a:pt x="1" y="29"/>
                      <a:pt x="2" y="42"/>
                      <a:pt x="7" y="43"/>
                    </a:cubicBezTo>
                    <a:cubicBezTo>
                      <a:pt x="12" y="45"/>
                      <a:pt x="12" y="38"/>
                      <a:pt x="14" y="34"/>
                    </a:cubicBezTo>
                    <a:cubicBezTo>
                      <a:pt x="16" y="32"/>
                      <a:pt x="18" y="32"/>
                      <a:pt x="18" y="29"/>
                    </a:cubicBezTo>
                    <a:cubicBezTo>
                      <a:pt x="19" y="26"/>
                      <a:pt x="17" y="23"/>
                      <a:pt x="17" y="20"/>
                    </a:cubicBezTo>
                    <a:cubicBezTo>
                      <a:pt x="16" y="13"/>
                      <a:pt x="18" y="7"/>
                      <a:pt x="16" y="0"/>
                    </a:cubicBezTo>
                    <a:cubicBezTo>
                      <a:pt x="14" y="6"/>
                      <a:pt x="17" y="13"/>
                      <a:pt x="14" y="19"/>
                    </a:cubicBezTo>
                    <a:cubicBezTo>
                      <a:pt x="11" y="18"/>
                      <a:pt x="8" y="16"/>
                      <a:pt x="4" y="18"/>
                    </a:cubicBezTo>
                    <a:cubicBezTo>
                      <a:pt x="5" y="22"/>
                      <a:pt x="9" y="23"/>
                      <a:pt x="11" y="27"/>
                    </a:cubicBezTo>
                    <a:cubicBezTo>
                      <a:pt x="13" y="32"/>
                      <a:pt x="10" y="39"/>
                      <a:pt x="4" y="3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3" name="Freeform 346">
                <a:extLst>
                  <a:ext uri="{FF2B5EF4-FFF2-40B4-BE49-F238E27FC236}">
                    <a16:creationId xmlns:a16="http://schemas.microsoft.com/office/drawing/2014/main" id="{0AE10805-2CBA-4C6E-80AF-46435067B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742"/>
                <a:ext cx="95" cy="141"/>
              </a:xfrm>
              <a:custGeom>
                <a:avLst/>
                <a:gdLst>
                  <a:gd name="T0" fmla="*/ 273 w 41"/>
                  <a:gd name="T1" fmla="*/ 411 h 57"/>
                  <a:gd name="T2" fmla="*/ 273 w 41"/>
                  <a:gd name="T3" fmla="*/ 544 h 57"/>
                  <a:gd name="T4" fmla="*/ 350 w 41"/>
                  <a:gd name="T5" fmla="*/ 470 h 57"/>
                  <a:gd name="T6" fmla="*/ 350 w 41"/>
                  <a:gd name="T7" fmla="*/ 576 h 57"/>
                  <a:gd name="T8" fmla="*/ 225 w 41"/>
                  <a:gd name="T9" fmla="*/ 727 h 57"/>
                  <a:gd name="T10" fmla="*/ 49 w 41"/>
                  <a:gd name="T11" fmla="*/ 636 h 57"/>
                  <a:gd name="T12" fmla="*/ 248 w 41"/>
                  <a:gd name="T13" fmla="*/ 851 h 57"/>
                  <a:gd name="T14" fmla="*/ 424 w 41"/>
                  <a:gd name="T15" fmla="*/ 532 h 57"/>
                  <a:gd name="T16" fmla="*/ 473 w 41"/>
                  <a:gd name="T17" fmla="*/ 331 h 57"/>
                  <a:gd name="T18" fmla="*/ 445 w 41"/>
                  <a:gd name="T19" fmla="*/ 0 h 57"/>
                  <a:gd name="T20" fmla="*/ 396 w 41"/>
                  <a:gd name="T21" fmla="*/ 299 h 5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1" h="57">
                    <a:moveTo>
                      <a:pt x="22" y="27"/>
                    </a:moveTo>
                    <a:cubicBezTo>
                      <a:pt x="14" y="21"/>
                      <a:pt x="12" y="40"/>
                      <a:pt x="22" y="36"/>
                    </a:cubicBezTo>
                    <a:cubicBezTo>
                      <a:pt x="24" y="35"/>
                      <a:pt x="25" y="28"/>
                      <a:pt x="28" y="31"/>
                    </a:cubicBezTo>
                    <a:cubicBezTo>
                      <a:pt x="31" y="33"/>
                      <a:pt x="29" y="36"/>
                      <a:pt x="28" y="38"/>
                    </a:cubicBezTo>
                    <a:cubicBezTo>
                      <a:pt x="27" y="40"/>
                      <a:pt x="20" y="48"/>
                      <a:pt x="18" y="48"/>
                    </a:cubicBezTo>
                    <a:cubicBezTo>
                      <a:pt x="14" y="49"/>
                      <a:pt x="9" y="39"/>
                      <a:pt x="4" y="42"/>
                    </a:cubicBezTo>
                    <a:cubicBezTo>
                      <a:pt x="0" y="44"/>
                      <a:pt x="17" y="57"/>
                      <a:pt x="20" y="56"/>
                    </a:cubicBezTo>
                    <a:cubicBezTo>
                      <a:pt x="29" y="55"/>
                      <a:pt x="29" y="40"/>
                      <a:pt x="34" y="35"/>
                    </a:cubicBezTo>
                    <a:cubicBezTo>
                      <a:pt x="39" y="29"/>
                      <a:pt x="38" y="31"/>
                      <a:pt x="38" y="22"/>
                    </a:cubicBezTo>
                    <a:cubicBezTo>
                      <a:pt x="38" y="16"/>
                      <a:pt x="40" y="5"/>
                      <a:pt x="36" y="0"/>
                    </a:cubicBezTo>
                    <a:cubicBezTo>
                      <a:pt x="33" y="10"/>
                      <a:pt x="41" y="14"/>
                      <a:pt x="32" y="2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4" name="Freeform 347">
                <a:extLst>
                  <a:ext uri="{FF2B5EF4-FFF2-40B4-BE49-F238E27FC236}">
                    <a16:creationId xmlns:a16="http://schemas.microsoft.com/office/drawing/2014/main" id="{F869D4A9-2FEC-487A-9B00-EEB54AE9F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885"/>
                <a:ext cx="41" cy="27"/>
              </a:xfrm>
              <a:custGeom>
                <a:avLst/>
                <a:gdLst>
                  <a:gd name="T0" fmla="*/ 130 w 18"/>
                  <a:gd name="T1" fmla="*/ 12 h 11"/>
                  <a:gd name="T2" fmla="*/ 109 w 18"/>
                  <a:gd name="T3" fmla="*/ 0 h 11"/>
                  <a:gd name="T4" fmla="*/ 166 w 18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1">
                    <a:moveTo>
                      <a:pt x="11" y="1"/>
                    </a:moveTo>
                    <a:cubicBezTo>
                      <a:pt x="10" y="1"/>
                      <a:pt x="9" y="0"/>
                      <a:pt x="9" y="0"/>
                    </a:cubicBezTo>
                    <a:cubicBezTo>
                      <a:pt x="0" y="5"/>
                      <a:pt x="18" y="11"/>
                      <a:pt x="14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5" name="Freeform 348">
                <a:extLst>
                  <a:ext uri="{FF2B5EF4-FFF2-40B4-BE49-F238E27FC236}">
                    <a16:creationId xmlns:a16="http://schemas.microsoft.com/office/drawing/2014/main" id="{30ECCB8D-241E-4CD9-A41C-98B8DF61D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804"/>
                <a:ext cx="30" cy="64"/>
              </a:xfrm>
              <a:custGeom>
                <a:avLst/>
                <a:gdLst>
                  <a:gd name="T0" fmla="*/ 150 w 13"/>
                  <a:gd name="T1" fmla="*/ 162 h 26"/>
                  <a:gd name="T2" fmla="*/ 159 w 13"/>
                  <a:gd name="T3" fmla="*/ 224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6">
                    <a:moveTo>
                      <a:pt x="12" y="11"/>
                    </a:moveTo>
                    <a:cubicBezTo>
                      <a:pt x="4" y="0"/>
                      <a:pt x="0" y="26"/>
                      <a:pt x="13" y="1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6" name="Freeform 349">
                <a:extLst>
                  <a:ext uri="{FF2B5EF4-FFF2-40B4-BE49-F238E27FC236}">
                    <a16:creationId xmlns:a16="http://schemas.microsoft.com/office/drawing/2014/main" id="{149D92A0-CE8B-433F-B73E-D18DA84AF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796"/>
                <a:ext cx="35" cy="35"/>
              </a:xfrm>
              <a:custGeom>
                <a:avLst/>
                <a:gdLst>
                  <a:gd name="T0" fmla="*/ 142 w 15"/>
                  <a:gd name="T1" fmla="*/ 33 h 14"/>
                  <a:gd name="T2" fmla="*/ 191 w 15"/>
                  <a:gd name="T3" fmla="*/ 113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4">
                    <a:moveTo>
                      <a:pt x="11" y="2"/>
                    </a:moveTo>
                    <a:cubicBezTo>
                      <a:pt x="0" y="0"/>
                      <a:pt x="3" y="14"/>
                      <a:pt x="15" y="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7" name="Freeform 350">
                <a:extLst>
                  <a:ext uri="{FF2B5EF4-FFF2-40B4-BE49-F238E27FC236}">
                    <a16:creationId xmlns:a16="http://schemas.microsoft.com/office/drawing/2014/main" id="{64B94C2E-62C8-4AA1-AFBE-7A662C770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752"/>
                <a:ext cx="26" cy="44"/>
              </a:xfrm>
              <a:custGeom>
                <a:avLst/>
                <a:gdLst>
                  <a:gd name="T0" fmla="*/ 118 w 11"/>
                  <a:gd name="T1" fmla="*/ 71 h 18"/>
                  <a:gd name="T2" fmla="*/ 144 w 11"/>
                  <a:gd name="T3" fmla="*/ 14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8">
                    <a:moveTo>
                      <a:pt x="9" y="5"/>
                    </a:moveTo>
                    <a:cubicBezTo>
                      <a:pt x="0" y="0"/>
                      <a:pt x="0" y="18"/>
                      <a:pt x="11" y="1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8" name="Freeform 351">
                <a:extLst>
                  <a:ext uri="{FF2B5EF4-FFF2-40B4-BE49-F238E27FC236}">
                    <a16:creationId xmlns:a16="http://schemas.microsoft.com/office/drawing/2014/main" id="{A9F71BCA-86BF-4E17-B2B7-A0AD884D9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0" y="1754"/>
                <a:ext cx="86" cy="84"/>
              </a:xfrm>
              <a:custGeom>
                <a:avLst/>
                <a:gdLst>
                  <a:gd name="T0" fmla="*/ 0 w 37"/>
                  <a:gd name="T1" fmla="*/ 440 h 34"/>
                  <a:gd name="T2" fmla="*/ 123 w 37"/>
                  <a:gd name="T3" fmla="*/ 514 h 34"/>
                  <a:gd name="T4" fmla="*/ 179 w 37"/>
                  <a:gd name="T5" fmla="*/ 348 h 34"/>
                  <a:gd name="T6" fmla="*/ 363 w 37"/>
                  <a:gd name="T7" fmla="*/ 225 h 34"/>
                  <a:gd name="T8" fmla="*/ 339 w 37"/>
                  <a:gd name="T9" fmla="*/ 0 h 34"/>
                  <a:gd name="T10" fmla="*/ 237 w 37"/>
                  <a:gd name="T11" fmla="*/ 212 h 34"/>
                  <a:gd name="T12" fmla="*/ 102 w 37"/>
                  <a:gd name="T13" fmla="*/ 378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" h="34">
                    <a:moveTo>
                      <a:pt x="0" y="29"/>
                    </a:moveTo>
                    <a:cubicBezTo>
                      <a:pt x="3" y="32"/>
                      <a:pt x="9" y="29"/>
                      <a:pt x="10" y="34"/>
                    </a:cubicBezTo>
                    <a:cubicBezTo>
                      <a:pt x="12" y="30"/>
                      <a:pt x="11" y="26"/>
                      <a:pt x="14" y="23"/>
                    </a:cubicBezTo>
                    <a:cubicBezTo>
                      <a:pt x="18" y="18"/>
                      <a:pt x="24" y="18"/>
                      <a:pt x="29" y="15"/>
                    </a:cubicBezTo>
                    <a:cubicBezTo>
                      <a:pt x="37" y="9"/>
                      <a:pt x="28" y="8"/>
                      <a:pt x="27" y="0"/>
                    </a:cubicBezTo>
                    <a:cubicBezTo>
                      <a:pt x="25" y="8"/>
                      <a:pt x="30" y="12"/>
                      <a:pt x="19" y="14"/>
                    </a:cubicBezTo>
                    <a:cubicBezTo>
                      <a:pt x="11" y="15"/>
                      <a:pt x="7" y="15"/>
                      <a:pt x="8" y="2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9" name="Freeform 352">
                <a:extLst>
                  <a:ext uri="{FF2B5EF4-FFF2-40B4-BE49-F238E27FC236}">
                    <a16:creationId xmlns:a16="http://schemas.microsoft.com/office/drawing/2014/main" id="{FF1F6493-7602-49C0-BB63-F53627539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692"/>
                <a:ext cx="65" cy="107"/>
              </a:xfrm>
              <a:custGeom>
                <a:avLst/>
                <a:gdLst>
                  <a:gd name="T0" fmla="*/ 49 w 28"/>
                  <a:gd name="T1" fmla="*/ 587 h 43"/>
                  <a:gd name="T2" fmla="*/ 139 w 28"/>
                  <a:gd name="T3" fmla="*/ 465 h 43"/>
                  <a:gd name="T4" fmla="*/ 313 w 28"/>
                  <a:gd name="T5" fmla="*/ 341 h 43"/>
                  <a:gd name="T6" fmla="*/ 274 w 28"/>
                  <a:gd name="T7" fmla="*/ 187 h 43"/>
                  <a:gd name="T8" fmla="*/ 211 w 28"/>
                  <a:gd name="T9" fmla="*/ 0 h 43"/>
                  <a:gd name="T10" fmla="*/ 228 w 28"/>
                  <a:gd name="T11" fmla="*/ 321 h 43"/>
                  <a:gd name="T12" fmla="*/ 37 w 28"/>
                  <a:gd name="T13" fmla="*/ 649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43">
                    <a:moveTo>
                      <a:pt x="4" y="38"/>
                    </a:moveTo>
                    <a:cubicBezTo>
                      <a:pt x="12" y="43"/>
                      <a:pt x="9" y="32"/>
                      <a:pt x="11" y="30"/>
                    </a:cubicBezTo>
                    <a:cubicBezTo>
                      <a:pt x="14" y="25"/>
                      <a:pt x="22" y="27"/>
                      <a:pt x="25" y="22"/>
                    </a:cubicBezTo>
                    <a:cubicBezTo>
                      <a:pt x="28" y="17"/>
                      <a:pt x="25" y="17"/>
                      <a:pt x="22" y="12"/>
                    </a:cubicBezTo>
                    <a:cubicBezTo>
                      <a:pt x="20" y="8"/>
                      <a:pt x="21" y="2"/>
                      <a:pt x="17" y="0"/>
                    </a:cubicBezTo>
                    <a:cubicBezTo>
                      <a:pt x="18" y="8"/>
                      <a:pt x="22" y="13"/>
                      <a:pt x="18" y="21"/>
                    </a:cubicBezTo>
                    <a:cubicBezTo>
                      <a:pt x="13" y="29"/>
                      <a:pt x="0" y="31"/>
                      <a:pt x="3" y="4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0" name="Freeform 353">
                <a:extLst>
                  <a:ext uri="{FF2B5EF4-FFF2-40B4-BE49-F238E27FC236}">
                    <a16:creationId xmlns:a16="http://schemas.microsoft.com/office/drawing/2014/main" id="{8F61D3B4-290F-4BED-860C-0F486E59A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1732"/>
                <a:ext cx="28" cy="17"/>
              </a:xfrm>
              <a:custGeom>
                <a:avLst/>
                <a:gdLst>
                  <a:gd name="T0" fmla="*/ 86 w 12"/>
                  <a:gd name="T1" fmla="*/ 0 h 7"/>
                  <a:gd name="T2" fmla="*/ 0 w 12"/>
                  <a:gd name="T3" fmla="*/ 29 h 7"/>
                  <a:gd name="T4" fmla="*/ 152 w 12"/>
                  <a:gd name="T5" fmla="*/ 5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7" y="0"/>
                    </a:moveTo>
                    <a:cubicBezTo>
                      <a:pt x="4" y="0"/>
                      <a:pt x="1" y="0"/>
                      <a:pt x="0" y="2"/>
                    </a:cubicBezTo>
                    <a:cubicBezTo>
                      <a:pt x="2" y="7"/>
                      <a:pt x="8" y="5"/>
                      <a:pt x="12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1" name="Freeform 354">
                <a:extLst>
                  <a:ext uri="{FF2B5EF4-FFF2-40B4-BE49-F238E27FC236}">
                    <a16:creationId xmlns:a16="http://schemas.microsoft.com/office/drawing/2014/main" id="{95CF8299-C7FD-4AE5-88F2-89ED2DEBC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1631"/>
                <a:ext cx="62" cy="64"/>
              </a:xfrm>
              <a:custGeom>
                <a:avLst/>
                <a:gdLst>
                  <a:gd name="T0" fmla="*/ 216 w 27"/>
                  <a:gd name="T1" fmla="*/ 74 h 26"/>
                  <a:gd name="T2" fmla="*/ 195 w 27"/>
                  <a:gd name="T3" fmla="*/ 182 h 26"/>
                  <a:gd name="T4" fmla="*/ 94 w 27"/>
                  <a:gd name="T5" fmla="*/ 389 h 26"/>
                  <a:gd name="T6" fmla="*/ 243 w 27"/>
                  <a:gd name="T7" fmla="*/ 345 h 26"/>
                  <a:gd name="T8" fmla="*/ 326 w 27"/>
                  <a:gd name="T9" fmla="*/ 103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6">
                    <a:moveTo>
                      <a:pt x="18" y="5"/>
                    </a:moveTo>
                    <a:cubicBezTo>
                      <a:pt x="11" y="0"/>
                      <a:pt x="6" y="12"/>
                      <a:pt x="16" y="12"/>
                    </a:cubicBezTo>
                    <a:cubicBezTo>
                      <a:pt x="17" y="20"/>
                      <a:pt x="0" y="24"/>
                      <a:pt x="8" y="26"/>
                    </a:cubicBezTo>
                    <a:cubicBezTo>
                      <a:pt x="9" y="26"/>
                      <a:pt x="19" y="24"/>
                      <a:pt x="20" y="23"/>
                    </a:cubicBezTo>
                    <a:cubicBezTo>
                      <a:pt x="25" y="21"/>
                      <a:pt x="26" y="14"/>
                      <a:pt x="27" y="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2" name="Freeform 355">
                <a:extLst>
                  <a:ext uri="{FF2B5EF4-FFF2-40B4-BE49-F238E27FC236}">
                    <a16:creationId xmlns:a16="http://schemas.microsoft.com/office/drawing/2014/main" id="{9AB94427-1BC7-4C16-847B-A6C69A91F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1532"/>
                <a:ext cx="56" cy="86"/>
              </a:xfrm>
              <a:custGeom>
                <a:avLst/>
                <a:gdLst>
                  <a:gd name="T0" fmla="*/ 240 w 24"/>
                  <a:gd name="T1" fmla="*/ 0 h 35"/>
                  <a:gd name="T2" fmla="*/ 240 w 24"/>
                  <a:gd name="T3" fmla="*/ 162 h 35"/>
                  <a:gd name="T4" fmla="*/ 306 w 24"/>
                  <a:gd name="T5" fmla="*/ 295 h 35"/>
                  <a:gd name="T6" fmla="*/ 163 w 24"/>
                  <a:gd name="T7" fmla="*/ 518 h 35"/>
                  <a:gd name="T8" fmla="*/ 0 w 24"/>
                  <a:gd name="T9" fmla="*/ 428 h 35"/>
                  <a:gd name="T10" fmla="*/ 142 w 24"/>
                  <a:gd name="T11" fmla="*/ 386 h 35"/>
                  <a:gd name="T12" fmla="*/ 126 w 24"/>
                  <a:gd name="T13" fmla="*/ 327 h 35"/>
                  <a:gd name="T14" fmla="*/ 180 w 24"/>
                  <a:gd name="T15" fmla="*/ 283 h 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" h="35">
                    <a:moveTo>
                      <a:pt x="19" y="0"/>
                    </a:moveTo>
                    <a:cubicBezTo>
                      <a:pt x="18" y="4"/>
                      <a:pt x="18" y="7"/>
                      <a:pt x="19" y="11"/>
                    </a:cubicBezTo>
                    <a:cubicBezTo>
                      <a:pt x="19" y="13"/>
                      <a:pt x="24" y="18"/>
                      <a:pt x="24" y="20"/>
                    </a:cubicBezTo>
                    <a:cubicBezTo>
                      <a:pt x="24" y="26"/>
                      <a:pt x="13" y="28"/>
                      <a:pt x="13" y="35"/>
                    </a:cubicBezTo>
                    <a:cubicBezTo>
                      <a:pt x="8" y="33"/>
                      <a:pt x="6" y="26"/>
                      <a:pt x="0" y="29"/>
                    </a:cubicBezTo>
                    <a:cubicBezTo>
                      <a:pt x="4" y="29"/>
                      <a:pt x="7" y="25"/>
                      <a:pt x="11" y="26"/>
                    </a:cubicBezTo>
                    <a:cubicBezTo>
                      <a:pt x="11" y="25"/>
                      <a:pt x="11" y="23"/>
                      <a:pt x="10" y="22"/>
                    </a:cubicBezTo>
                    <a:cubicBezTo>
                      <a:pt x="11" y="21"/>
                      <a:pt x="12" y="20"/>
                      <a:pt x="14" y="1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3" name="Freeform 356">
                <a:extLst>
                  <a:ext uri="{FF2B5EF4-FFF2-40B4-BE49-F238E27FC236}">
                    <a16:creationId xmlns:a16="http://schemas.microsoft.com/office/drawing/2014/main" id="{F1B814ED-55C6-43AB-8DD7-7C9DF6CDE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522"/>
                <a:ext cx="49" cy="81"/>
              </a:xfrm>
              <a:custGeom>
                <a:avLst/>
                <a:gdLst>
                  <a:gd name="T0" fmla="*/ 103 w 21"/>
                  <a:gd name="T1" fmla="*/ 0 h 33"/>
                  <a:gd name="T2" fmla="*/ 240 w 21"/>
                  <a:gd name="T3" fmla="*/ 204 h 33"/>
                  <a:gd name="T4" fmla="*/ 152 w 21"/>
                  <a:gd name="T5" fmla="*/ 368 h 33"/>
                  <a:gd name="T6" fmla="*/ 0 w 21"/>
                  <a:gd name="T7" fmla="*/ 488 h 33"/>
                  <a:gd name="T8" fmla="*/ 28 w 21"/>
                  <a:gd name="T9" fmla="*/ 336 h 33"/>
                  <a:gd name="T10" fmla="*/ 77 w 21"/>
                  <a:gd name="T11" fmla="*/ 314 h 33"/>
                  <a:gd name="T12" fmla="*/ 86 w 21"/>
                  <a:gd name="T13" fmla="*/ 162 h 33"/>
                  <a:gd name="T14" fmla="*/ 126 w 21"/>
                  <a:gd name="T15" fmla="*/ 15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33">
                    <a:moveTo>
                      <a:pt x="8" y="0"/>
                    </a:moveTo>
                    <a:cubicBezTo>
                      <a:pt x="12" y="5"/>
                      <a:pt x="21" y="6"/>
                      <a:pt x="19" y="14"/>
                    </a:cubicBezTo>
                    <a:cubicBezTo>
                      <a:pt x="10" y="14"/>
                      <a:pt x="14" y="22"/>
                      <a:pt x="12" y="25"/>
                    </a:cubicBezTo>
                    <a:cubicBezTo>
                      <a:pt x="8" y="29"/>
                      <a:pt x="1" y="24"/>
                      <a:pt x="0" y="33"/>
                    </a:cubicBezTo>
                    <a:cubicBezTo>
                      <a:pt x="0" y="30"/>
                      <a:pt x="1" y="24"/>
                      <a:pt x="2" y="23"/>
                    </a:cubicBezTo>
                    <a:cubicBezTo>
                      <a:pt x="3" y="22"/>
                      <a:pt x="5" y="22"/>
                      <a:pt x="6" y="21"/>
                    </a:cubicBezTo>
                    <a:cubicBezTo>
                      <a:pt x="8" y="19"/>
                      <a:pt x="16" y="14"/>
                      <a:pt x="7" y="11"/>
                    </a:cubicBezTo>
                    <a:cubicBezTo>
                      <a:pt x="8" y="11"/>
                      <a:pt x="9" y="10"/>
                      <a:pt x="10" y="1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4" name="Freeform 357">
                <a:extLst>
                  <a:ext uri="{FF2B5EF4-FFF2-40B4-BE49-F238E27FC236}">
                    <a16:creationId xmlns:a16="http://schemas.microsoft.com/office/drawing/2014/main" id="{5799C7F9-1F69-449C-A5B2-2BE7E1460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5" y="1475"/>
                <a:ext cx="69" cy="64"/>
              </a:xfrm>
              <a:custGeom>
                <a:avLst/>
                <a:gdLst>
                  <a:gd name="T0" fmla="*/ 253 w 30"/>
                  <a:gd name="T1" fmla="*/ 30 h 26"/>
                  <a:gd name="T2" fmla="*/ 281 w 30"/>
                  <a:gd name="T3" fmla="*/ 389 h 26"/>
                  <a:gd name="T4" fmla="*/ 0 w 30"/>
                  <a:gd name="T5" fmla="*/ 224 h 26"/>
                  <a:gd name="T6" fmla="*/ 216 w 30"/>
                  <a:gd name="T7" fmla="*/ 236 h 26"/>
                  <a:gd name="T8" fmla="*/ 216 w 30"/>
                  <a:gd name="T9" fmla="*/ 0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21" y="2"/>
                    </a:moveTo>
                    <a:cubicBezTo>
                      <a:pt x="25" y="9"/>
                      <a:pt x="30" y="18"/>
                      <a:pt x="23" y="26"/>
                    </a:cubicBezTo>
                    <a:cubicBezTo>
                      <a:pt x="18" y="14"/>
                      <a:pt x="3" y="24"/>
                      <a:pt x="0" y="15"/>
                    </a:cubicBezTo>
                    <a:cubicBezTo>
                      <a:pt x="4" y="18"/>
                      <a:pt x="14" y="18"/>
                      <a:pt x="18" y="16"/>
                    </a:cubicBezTo>
                    <a:cubicBezTo>
                      <a:pt x="23" y="13"/>
                      <a:pt x="24" y="3"/>
                      <a:pt x="18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5" name="Freeform 358">
                <a:extLst>
                  <a:ext uri="{FF2B5EF4-FFF2-40B4-BE49-F238E27FC236}">
                    <a16:creationId xmlns:a16="http://schemas.microsoft.com/office/drawing/2014/main" id="{18015233-08CF-4603-8EC9-A5D808D39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636"/>
                <a:ext cx="100" cy="93"/>
              </a:xfrm>
              <a:custGeom>
                <a:avLst/>
                <a:gdLst>
                  <a:gd name="T0" fmla="*/ 0 w 43"/>
                  <a:gd name="T1" fmla="*/ 558 h 38"/>
                  <a:gd name="T2" fmla="*/ 123 w 43"/>
                  <a:gd name="T3" fmla="*/ 485 h 38"/>
                  <a:gd name="T4" fmla="*/ 228 w 43"/>
                  <a:gd name="T5" fmla="*/ 497 h 38"/>
                  <a:gd name="T6" fmla="*/ 502 w 43"/>
                  <a:gd name="T7" fmla="*/ 365 h 38"/>
                  <a:gd name="T8" fmla="*/ 502 w 43"/>
                  <a:gd name="T9" fmla="*/ 0 h 38"/>
                  <a:gd name="T10" fmla="*/ 379 w 43"/>
                  <a:gd name="T11" fmla="*/ 281 h 38"/>
                  <a:gd name="T12" fmla="*/ 237 w 43"/>
                  <a:gd name="T13" fmla="*/ 365 h 38"/>
                  <a:gd name="T14" fmla="*/ 302 w 43"/>
                  <a:gd name="T15" fmla="*/ 365 h 38"/>
                  <a:gd name="T16" fmla="*/ 49 w 43"/>
                  <a:gd name="T17" fmla="*/ 546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3" h="38">
                    <a:moveTo>
                      <a:pt x="0" y="38"/>
                    </a:moveTo>
                    <a:cubicBezTo>
                      <a:pt x="4" y="37"/>
                      <a:pt x="6" y="34"/>
                      <a:pt x="10" y="33"/>
                    </a:cubicBezTo>
                    <a:cubicBezTo>
                      <a:pt x="14" y="32"/>
                      <a:pt x="15" y="34"/>
                      <a:pt x="18" y="34"/>
                    </a:cubicBezTo>
                    <a:cubicBezTo>
                      <a:pt x="26" y="35"/>
                      <a:pt x="37" y="33"/>
                      <a:pt x="40" y="25"/>
                    </a:cubicBezTo>
                    <a:cubicBezTo>
                      <a:pt x="42" y="20"/>
                      <a:pt x="43" y="4"/>
                      <a:pt x="40" y="0"/>
                    </a:cubicBezTo>
                    <a:cubicBezTo>
                      <a:pt x="36" y="7"/>
                      <a:pt x="40" y="15"/>
                      <a:pt x="30" y="19"/>
                    </a:cubicBezTo>
                    <a:cubicBezTo>
                      <a:pt x="27" y="21"/>
                      <a:pt x="16" y="19"/>
                      <a:pt x="19" y="25"/>
                    </a:cubicBezTo>
                    <a:cubicBezTo>
                      <a:pt x="20" y="25"/>
                      <a:pt x="22" y="26"/>
                      <a:pt x="24" y="25"/>
                    </a:cubicBezTo>
                    <a:cubicBezTo>
                      <a:pt x="27" y="36"/>
                      <a:pt x="9" y="32"/>
                      <a:pt x="4" y="3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6" name="Freeform 359">
                <a:extLst>
                  <a:ext uri="{FF2B5EF4-FFF2-40B4-BE49-F238E27FC236}">
                    <a16:creationId xmlns:a16="http://schemas.microsoft.com/office/drawing/2014/main" id="{84D4729D-1101-4E73-ADB6-2BF5D71FC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7" y="1722"/>
                <a:ext cx="67" cy="91"/>
              </a:xfrm>
              <a:custGeom>
                <a:avLst/>
                <a:gdLst>
                  <a:gd name="T0" fmla="*/ 171 w 29"/>
                  <a:gd name="T1" fmla="*/ 150 h 37"/>
                  <a:gd name="T2" fmla="*/ 171 w 29"/>
                  <a:gd name="T3" fmla="*/ 253 h 37"/>
                  <a:gd name="T4" fmla="*/ 0 w 29"/>
                  <a:gd name="T5" fmla="*/ 430 h 37"/>
                  <a:gd name="T6" fmla="*/ 150 w 29"/>
                  <a:gd name="T7" fmla="*/ 551 h 37"/>
                  <a:gd name="T8" fmla="*/ 208 w 29"/>
                  <a:gd name="T9" fmla="*/ 418 h 37"/>
                  <a:gd name="T10" fmla="*/ 310 w 29"/>
                  <a:gd name="T11" fmla="*/ 315 h 37"/>
                  <a:gd name="T12" fmla="*/ 347 w 29"/>
                  <a:gd name="T13" fmla="*/ 91 h 37"/>
                  <a:gd name="T14" fmla="*/ 224 w 29"/>
                  <a:gd name="T15" fmla="*/ 0 h 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9" h="37">
                    <a:moveTo>
                      <a:pt x="14" y="10"/>
                    </a:moveTo>
                    <a:cubicBezTo>
                      <a:pt x="7" y="10"/>
                      <a:pt x="6" y="18"/>
                      <a:pt x="14" y="17"/>
                    </a:cubicBezTo>
                    <a:cubicBezTo>
                      <a:pt x="17" y="28"/>
                      <a:pt x="5" y="23"/>
                      <a:pt x="0" y="29"/>
                    </a:cubicBezTo>
                    <a:cubicBezTo>
                      <a:pt x="6" y="28"/>
                      <a:pt x="10" y="33"/>
                      <a:pt x="12" y="37"/>
                    </a:cubicBezTo>
                    <a:cubicBezTo>
                      <a:pt x="15" y="35"/>
                      <a:pt x="15" y="31"/>
                      <a:pt x="17" y="28"/>
                    </a:cubicBezTo>
                    <a:cubicBezTo>
                      <a:pt x="19" y="25"/>
                      <a:pt x="23" y="24"/>
                      <a:pt x="25" y="21"/>
                    </a:cubicBezTo>
                    <a:cubicBezTo>
                      <a:pt x="27" y="18"/>
                      <a:pt x="29" y="9"/>
                      <a:pt x="28" y="6"/>
                    </a:cubicBezTo>
                    <a:cubicBezTo>
                      <a:pt x="26" y="1"/>
                      <a:pt x="22" y="2"/>
                      <a:pt x="18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7" name="Freeform 360">
                <a:extLst>
                  <a:ext uri="{FF2B5EF4-FFF2-40B4-BE49-F238E27FC236}">
                    <a16:creationId xmlns:a16="http://schemas.microsoft.com/office/drawing/2014/main" id="{CC303A1E-7D34-4C2D-B3D5-CCF4791A9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717"/>
                <a:ext cx="77" cy="79"/>
              </a:xfrm>
              <a:custGeom>
                <a:avLst/>
                <a:gdLst>
                  <a:gd name="T0" fmla="*/ 229 w 33"/>
                  <a:gd name="T1" fmla="*/ 0 h 32"/>
                  <a:gd name="T2" fmla="*/ 315 w 33"/>
                  <a:gd name="T3" fmla="*/ 469 h 32"/>
                  <a:gd name="T4" fmla="*/ 28 w 33"/>
                  <a:gd name="T5" fmla="*/ 481 h 32"/>
                  <a:gd name="T6" fmla="*/ 0 w 33"/>
                  <a:gd name="T7" fmla="*/ 390 h 32"/>
                  <a:gd name="T8" fmla="*/ 257 w 33"/>
                  <a:gd name="T9" fmla="*/ 212 h 32"/>
                  <a:gd name="T10" fmla="*/ 49 w 33"/>
                  <a:gd name="T11" fmla="*/ 212 h 32"/>
                  <a:gd name="T12" fmla="*/ 163 w 33"/>
                  <a:gd name="T13" fmla="*/ 30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3" h="32">
                    <a:moveTo>
                      <a:pt x="18" y="0"/>
                    </a:moveTo>
                    <a:cubicBezTo>
                      <a:pt x="32" y="4"/>
                      <a:pt x="33" y="21"/>
                      <a:pt x="25" y="31"/>
                    </a:cubicBezTo>
                    <a:cubicBezTo>
                      <a:pt x="19" y="25"/>
                      <a:pt x="9" y="28"/>
                      <a:pt x="2" y="32"/>
                    </a:cubicBezTo>
                    <a:cubicBezTo>
                      <a:pt x="1" y="30"/>
                      <a:pt x="0" y="28"/>
                      <a:pt x="0" y="26"/>
                    </a:cubicBezTo>
                    <a:cubicBezTo>
                      <a:pt x="5" y="28"/>
                      <a:pt x="25" y="24"/>
                      <a:pt x="20" y="14"/>
                    </a:cubicBezTo>
                    <a:cubicBezTo>
                      <a:pt x="17" y="10"/>
                      <a:pt x="8" y="14"/>
                      <a:pt x="4" y="14"/>
                    </a:cubicBezTo>
                    <a:cubicBezTo>
                      <a:pt x="0" y="7"/>
                      <a:pt x="15" y="11"/>
                      <a:pt x="13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8" name="Freeform 361">
                <a:extLst>
                  <a:ext uri="{FF2B5EF4-FFF2-40B4-BE49-F238E27FC236}">
                    <a16:creationId xmlns:a16="http://schemas.microsoft.com/office/drawing/2014/main" id="{7A6C5F6E-2E35-4DE2-8CF4-89AA2CE47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1675"/>
                <a:ext cx="70" cy="62"/>
              </a:xfrm>
              <a:custGeom>
                <a:avLst/>
                <a:gdLst>
                  <a:gd name="T0" fmla="*/ 0 w 30"/>
                  <a:gd name="T1" fmla="*/ 258 h 25"/>
                  <a:gd name="T2" fmla="*/ 86 w 30"/>
                  <a:gd name="T3" fmla="*/ 382 h 25"/>
                  <a:gd name="T4" fmla="*/ 294 w 30"/>
                  <a:gd name="T5" fmla="*/ 320 h 25"/>
                  <a:gd name="T6" fmla="*/ 380 w 30"/>
                  <a:gd name="T7" fmla="*/ 228 h 25"/>
                  <a:gd name="T8" fmla="*/ 229 w 30"/>
                  <a:gd name="T9" fmla="*/ 124 h 25"/>
                  <a:gd name="T10" fmla="*/ 152 w 30"/>
                  <a:gd name="T11" fmla="*/ 74 h 25"/>
                  <a:gd name="T12" fmla="*/ 217 w 30"/>
                  <a:gd name="T13" fmla="*/ 196 h 25"/>
                  <a:gd name="T14" fmla="*/ 114 w 30"/>
                  <a:gd name="T15" fmla="*/ 228 h 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0" h="25">
                    <a:moveTo>
                      <a:pt x="0" y="17"/>
                    </a:moveTo>
                    <a:cubicBezTo>
                      <a:pt x="4" y="18"/>
                      <a:pt x="6" y="22"/>
                      <a:pt x="7" y="25"/>
                    </a:cubicBezTo>
                    <a:cubicBezTo>
                      <a:pt x="12" y="21"/>
                      <a:pt x="18" y="24"/>
                      <a:pt x="23" y="21"/>
                    </a:cubicBezTo>
                    <a:cubicBezTo>
                      <a:pt x="26" y="20"/>
                      <a:pt x="27" y="16"/>
                      <a:pt x="30" y="15"/>
                    </a:cubicBezTo>
                    <a:cubicBezTo>
                      <a:pt x="24" y="15"/>
                      <a:pt x="22" y="12"/>
                      <a:pt x="18" y="8"/>
                    </a:cubicBezTo>
                    <a:cubicBezTo>
                      <a:pt x="17" y="6"/>
                      <a:pt x="17" y="0"/>
                      <a:pt x="12" y="5"/>
                    </a:cubicBezTo>
                    <a:cubicBezTo>
                      <a:pt x="14" y="7"/>
                      <a:pt x="19" y="9"/>
                      <a:pt x="17" y="13"/>
                    </a:cubicBezTo>
                    <a:cubicBezTo>
                      <a:pt x="15" y="16"/>
                      <a:pt x="10" y="15"/>
                      <a:pt x="9" y="1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9" name="Freeform 362">
                <a:extLst>
                  <a:ext uri="{FF2B5EF4-FFF2-40B4-BE49-F238E27FC236}">
                    <a16:creationId xmlns:a16="http://schemas.microsoft.com/office/drawing/2014/main" id="{8FF1930D-08C4-465E-96F3-00B0BD005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4" y="1673"/>
                <a:ext cx="51" cy="44"/>
              </a:xfrm>
              <a:custGeom>
                <a:avLst/>
                <a:gdLst>
                  <a:gd name="T0" fmla="*/ 86 w 22"/>
                  <a:gd name="T1" fmla="*/ 0 h 18"/>
                  <a:gd name="T2" fmla="*/ 49 w 22"/>
                  <a:gd name="T3" fmla="*/ 220 h 18"/>
                  <a:gd name="T4" fmla="*/ 0 w 22"/>
                  <a:gd name="T5" fmla="*/ 132 h 18"/>
                  <a:gd name="T6" fmla="*/ 86 w 22"/>
                  <a:gd name="T7" fmla="*/ 5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18">
                    <a:moveTo>
                      <a:pt x="7" y="0"/>
                    </a:moveTo>
                    <a:cubicBezTo>
                      <a:pt x="22" y="4"/>
                      <a:pt x="18" y="18"/>
                      <a:pt x="4" y="15"/>
                    </a:cubicBezTo>
                    <a:cubicBezTo>
                      <a:pt x="10" y="12"/>
                      <a:pt x="3" y="9"/>
                      <a:pt x="0" y="9"/>
                    </a:cubicBezTo>
                    <a:cubicBezTo>
                      <a:pt x="1" y="5"/>
                      <a:pt x="4" y="4"/>
                      <a:pt x="7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0" name="Freeform 363">
                <a:extLst>
                  <a:ext uri="{FF2B5EF4-FFF2-40B4-BE49-F238E27FC236}">
                    <a16:creationId xmlns:a16="http://schemas.microsoft.com/office/drawing/2014/main" id="{F4154F95-2F26-4984-B775-8C2903AE0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7" y="1692"/>
                <a:ext cx="70" cy="65"/>
              </a:xfrm>
              <a:custGeom>
                <a:avLst/>
                <a:gdLst>
                  <a:gd name="T0" fmla="*/ 0 w 30"/>
                  <a:gd name="T1" fmla="*/ 345 h 26"/>
                  <a:gd name="T2" fmla="*/ 371 w 30"/>
                  <a:gd name="T3" fmla="*/ 208 h 26"/>
                  <a:gd name="T4" fmla="*/ 142 w 30"/>
                  <a:gd name="T5" fmla="*/ 0 h 26"/>
                  <a:gd name="T6" fmla="*/ 86 w 30"/>
                  <a:gd name="T7" fmla="*/ 158 h 26"/>
                  <a:gd name="T8" fmla="*/ 201 w 30"/>
                  <a:gd name="T9" fmla="*/ 188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0" y="22"/>
                    </a:moveTo>
                    <a:cubicBezTo>
                      <a:pt x="9" y="22"/>
                      <a:pt x="28" y="26"/>
                      <a:pt x="29" y="13"/>
                    </a:cubicBezTo>
                    <a:cubicBezTo>
                      <a:pt x="30" y="2"/>
                      <a:pt x="18" y="2"/>
                      <a:pt x="11" y="0"/>
                    </a:cubicBezTo>
                    <a:cubicBezTo>
                      <a:pt x="9" y="4"/>
                      <a:pt x="15" y="10"/>
                      <a:pt x="7" y="10"/>
                    </a:cubicBezTo>
                    <a:cubicBezTo>
                      <a:pt x="7" y="17"/>
                      <a:pt x="15" y="18"/>
                      <a:pt x="16" y="1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1" name="Freeform 364">
                <a:extLst>
                  <a:ext uri="{FF2B5EF4-FFF2-40B4-BE49-F238E27FC236}">
                    <a16:creationId xmlns:a16="http://schemas.microsoft.com/office/drawing/2014/main" id="{E79A92AF-EB64-4929-A4D7-57AFBD008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2" y="1608"/>
                <a:ext cx="90" cy="92"/>
              </a:xfrm>
              <a:custGeom>
                <a:avLst/>
                <a:gdLst>
                  <a:gd name="T0" fmla="*/ 0 w 39"/>
                  <a:gd name="T1" fmla="*/ 278 h 37"/>
                  <a:gd name="T2" fmla="*/ 196 w 39"/>
                  <a:gd name="T3" fmla="*/ 0 h 37"/>
                  <a:gd name="T4" fmla="*/ 224 w 39"/>
                  <a:gd name="T5" fmla="*/ 186 h 37"/>
                  <a:gd name="T6" fmla="*/ 85 w 39"/>
                  <a:gd name="T7" fmla="*/ 154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7">
                    <a:moveTo>
                      <a:pt x="0" y="18"/>
                    </a:moveTo>
                    <a:cubicBezTo>
                      <a:pt x="17" y="37"/>
                      <a:pt x="39" y="3"/>
                      <a:pt x="16" y="0"/>
                    </a:cubicBezTo>
                    <a:cubicBezTo>
                      <a:pt x="18" y="3"/>
                      <a:pt x="26" y="9"/>
                      <a:pt x="18" y="12"/>
                    </a:cubicBezTo>
                    <a:cubicBezTo>
                      <a:pt x="14" y="13"/>
                      <a:pt x="10" y="9"/>
                      <a:pt x="7" y="1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2" name="Freeform 365">
                <a:extLst>
                  <a:ext uri="{FF2B5EF4-FFF2-40B4-BE49-F238E27FC236}">
                    <a16:creationId xmlns:a16="http://schemas.microsoft.com/office/drawing/2014/main" id="{E3DA8F24-58B2-475B-B86F-3086EFFA2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1621"/>
                <a:ext cx="81" cy="71"/>
              </a:xfrm>
              <a:custGeom>
                <a:avLst/>
                <a:gdLst>
                  <a:gd name="T0" fmla="*/ 0 w 35"/>
                  <a:gd name="T1" fmla="*/ 191 h 29"/>
                  <a:gd name="T2" fmla="*/ 187 w 35"/>
                  <a:gd name="T3" fmla="*/ 426 h 29"/>
                  <a:gd name="T4" fmla="*/ 359 w 35"/>
                  <a:gd name="T5" fmla="*/ 323 h 29"/>
                  <a:gd name="T6" fmla="*/ 310 w 35"/>
                  <a:gd name="T7" fmla="*/ 59 h 29"/>
                  <a:gd name="T8" fmla="*/ 245 w 35"/>
                  <a:gd name="T9" fmla="*/ 174 h 29"/>
                  <a:gd name="T10" fmla="*/ 113 w 35"/>
                  <a:gd name="T11" fmla="*/ 103 h 29"/>
                  <a:gd name="T12" fmla="*/ 208 w 35"/>
                  <a:gd name="T13" fmla="*/ 233 h 29"/>
                  <a:gd name="T14" fmla="*/ 37 w 35"/>
                  <a:gd name="T15" fmla="*/ 223 h 2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5" h="29">
                    <a:moveTo>
                      <a:pt x="0" y="13"/>
                    </a:moveTo>
                    <a:cubicBezTo>
                      <a:pt x="6" y="16"/>
                      <a:pt x="15" y="21"/>
                      <a:pt x="15" y="29"/>
                    </a:cubicBezTo>
                    <a:cubicBezTo>
                      <a:pt x="16" y="20"/>
                      <a:pt x="24" y="25"/>
                      <a:pt x="29" y="22"/>
                    </a:cubicBezTo>
                    <a:cubicBezTo>
                      <a:pt x="35" y="17"/>
                      <a:pt x="30" y="7"/>
                      <a:pt x="25" y="4"/>
                    </a:cubicBezTo>
                    <a:cubicBezTo>
                      <a:pt x="29" y="11"/>
                      <a:pt x="27" y="16"/>
                      <a:pt x="20" y="12"/>
                    </a:cubicBezTo>
                    <a:cubicBezTo>
                      <a:pt x="17" y="10"/>
                      <a:pt x="12" y="0"/>
                      <a:pt x="9" y="7"/>
                    </a:cubicBezTo>
                    <a:cubicBezTo>
                      <a:pt x="11" y="8"/>
                      <a:pt x="19" y="12"/>
                      <a:pt x="17" y="16"/>
                    </a:cubicBezTo>
                    <a:cubicBezTo>
                      <a:pt x="14" y="21"/>
                      <a:pt x="7" y="16"/>
                      <a:pt x="3" y="1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3" name="Freeform 366">
                <a:extLst>
                  <a:ext uri="{FF2B5EF4-FFF2-40B4-BE49-F238E27FC236}">
                    <a16:creationId xmlns:a16="http://schemas.microsoft.com/office/drawing/2014/main" id="{5A7E9B23-1CBD-4B3D-90B8-03BE7C8BD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947"/>
                <a:ext cx="114" cy="150"/>
              </a:xfrm>
              <a:custGeom>
                <a:avLst/>
                <a:gdLst>
                  <a:gd name="T0" fmla="*/ 0 w 49"/>
                  <a:gd name="T1" fmla="*/ 671 h 61"/>
                  <a:gd name="T2" fmla="*/ 228 w 49"/>
                  <a:gd name="T3" fmla="*/ 0 h 61"/>
                  <a:gd name="T4" fmla="*/ 86 w 49"/>
                  <a:gd name="T5" fmla="*/ 398 h 61"/>
                  <a:gd name="T6" fmla="*/ 216 w 49"/>
                  <a:gd name="T7" fmla="*/ 266 h 61"/>
                  <a:gd name="T8" fmla="*/ 265 w 49"/>
                  <a:gd name="T9" fmla="*/ 369 h 61"/>
                  <a:gd name="T10" fmla="*/ 163 w 49"/>
                  <a:gd name="T11" fmla="*/ 580 h 6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61">
                    <a:moveTo>
                      <a:pt x="0" y="45"/>
                    </a:moveTo>
                    <a:cubicBezTo>
                      <a:pt x="16" y="61"/>
                      <a:pt x="49" y="6"/>
                      <a:pt x="18" y="0"/>
                    </a:cubicBezTo>
                    <a:cubicBezTo>
                      <a:pt x="30" y="10"/>
                      <a:pt x="1" y="14"/>
                      <a:pt x="7" y="27"/>
                    </a:cubicBezTo>
                    <a:cubicBezTo>
                      <a:pt x="12" y="36"/>
                      <a:pt x="13" y="19"/>
                      <a:pt x="17" y="18"/>
                    </a:cubicBezTo>
                    <a:cubicBezTo>
                      <a:pt x="21" y="17"/>
                      <a:pt x="21" y="22"/>
                      <a:pt x="21" y="25"/>
                    </a:cubicBezTo>
                    <a:cubicBezTo>
                      <a:pt x="21" y="32"/>
                      <a:pt x="17" y="34"/>
                      <a:pt x="13" y="3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4" name="Freeform 367">
                <a:extLst>
                  <a:ext uri="{FF2B5EF4-FFF2-40B4-BE49-F238E27FC236}">
                    <a16:creationId xmlns:a16="http://schemas.microsoft.com/office/drawing/2014/main" id="{A0D6F13F-4532-4984-9287-2D7AFF7E6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2036"/>
                <a:ext cx="56" cy="121"/>
              </a:xfrm>
              <a:custGeom>
                <a:avLst/>
                <a:gdLst>
                  <a:gd name="T0" fmla="*/ 0 w 24"/>
                  <a:gd name="T1" fmla="*/ 348 h 49"/>
                  <a:gd name="T2" fmla="*/ 240 w 24"/>
                  <a:gd name="T3" fmla="*/ 482 h 49"/>
                  <a:gd name="T4" fmla="*/ 152 w 24"/>
                  <a:gd name="T5" fmla="*/ 0 h 49"/>
                  <a:gd name="T6" fmla="*/ 142 w 24"/>
                  <a:gd name="T7" fmla="*/ 195 h 49"/>
                  <a:gd name="T8" fmla="*/ 77 w 24"/>
                  <a:gd name="T9" fmla="*/ 225 h 49"/>
                  <a:gd name="T10" fmla="*/ 152 w 24"/>
                  <a:gd name="T11" fmla="*/ 244 h 49"/>
                  <a:gd name="T12" fmla="*/ 126 w 24"/>
                  <a:gd name="T13" fmla="*/ 440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9">
                    <a:moveTo>
                      <a:pt x="0" y="23"/>
                    </a:moveTo>
                    <a:cubicBezTo>
                      <a:pt x="9" y="30"/>
                      <a:pt x="11" y="49"/>
                      <a:pt x="19" y="32"/>
                    </a:cubicBezTo>
                    <a:cubicBezTo>
                      <a:pt x="24" y="20"/>
                      <a:pt x="24" y="8"/>
                      <a:pt x="12" y="0"/>
                    </a:cubicBezTo>
                    <a:cubicBezTo>
                      <a:pt x="17" y="8"/>
                      <a:pt x="17" y="9"/>
                      <a:pt x="11" y="13"/>
                    </a:cubicBezTo>
                    <a:cubicBezTo>
                      <a:pt x="9" y="15"/>
                      <a:pt x="8" y="12"/>
                      <a:pt x="6" y="15"/>
                    </a:cubicBezTo>
                    <a:cubicBezTo>
                      <a:pt x="4" y="20"/>
                      <a:pt x="10" y="20"/>
                      <a:pt x="12" y="16"/>
                    </a:cubicBezTo>
                    <a:cubicBezTo>
                      <a:pt x="18" y="18"/>
                      <a:pt x="16" y="30"/>
                      <a:pt x="10" y="2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5" name="Freeform 368">
                <a:extLst>
                  <a:ext uri="{FF2B5EF4-FFF2-40B4-BE49-F238E27FC236}">
                    <a16:creationId xmlns:a16="http://schemas.microsoft.com/office/drawing/2014/main" id="{36C05570-B16C-4649-B0F8-45034D116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097"/>
                <a:ext cx="40" cy="104"/>
              </a:xfrm>
              <a:custGeom>
                <a:avLst/>
                <a:gdLst>
                  <a:gd name="T0" fmla="*/ 0 w 17"/>
                  <a:gd name="T1" fmla="*/ 639 h 42"/>
                  <a:gd name="T2" fmla="*/ 209 w 17"/>
                  <a:gd name="T3" fmla="*/ 362 h 42"/>
                  <a:gd name="T4" fmla="*/ 78 w 17"/>
                  <a:gd name="T5" fmla="*/ 0 h 42"/>
                  <a:gd name="T6" fmla="*/ 106 w 17"/>
                  <a:gd name="T7" fmla="*/ 258 h 42"/>
                  <a:gd name="T8" fmla="*/ 49 w 17"/>
                  <a:gd name="T9" fmla="*/ 332 h 42"/>
                  <a:gd name="T10" fmla="*/ 132 w 17"/>
                  <a:gd name="T11" fmla="*/ 362 h 42"/>
                  <a:gd name="T12" fmla="*/ 12 w 17"/>
                  <a:gd name="T13" fmla="*/ 532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2">
                    <a:moveTo>
                      <a:pt x="0" y="42"/>
                    </a:moveTo>
                    <a:cubicBezTo>
                      <a:pt x="8" y="34"/>
                      <a:pt x="16" y="38"/>
                      <a:pt x="16" y="24"/>
                    </a:cubicBezTo>
                    <a:cubicBezTo>
                      <a:pt x="17" y="14"/>
                      <a:pt x="12" y="7"/>
                      <a:pt x="6" y="0"/>
                    </a:cubicBezTo>
                    <a:cubicBezTo>
                      <a:pt x="9" y="8"/>
                      <a:pt x="11" y="11"/>
                      <a:pt x="8" y="17"/>
                    </a:cubicBezTo>
                    <a:cubicBezTo>
                      <a:pt x="8" y="18"/>
                      <a:pt x="4" y="18"/>
                      <a:pt x="4" y="22"/>
                    </a:cubicBezTo>
                    <a:cubicBezTo>
                      <a:pt x="5" y="25"/>
                      <a:pt x="8" y="25"/>
                      <a:pt x="10" y="24"/>
                    </a:cubicBezTo>
                    <a:cubicBezTo>
                      <a:pt x="12" y="31"/>
                      <a:pt x="6" y="33"/>
                      <a:pt x="1" y="3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6" name="Freeform 369">
                <a:extLst>
                  <a:ext uri="{FF2B5EF4-FFF2-40B4-BE49-F238E27FC236}">
                    <a16:creationId xmlns:a16="http://schemas.microsoft.com/office/drawing/2014/main" id="{FD5F8F0D-CA02-4C93-8D69-C19A5E394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2159"/>
                <a:ext cx="58" cy="141"/>
              </a:xfrm>
              <a:custGeom>
                <a:avLst/>
                <a:gdLst>
                  <a:gd name="T0" fmla="*/ 0 w 25"/>
                  <a:gd name="T1" fmla="*/ 636 h 57"/>
                  <a:gd name="T2" fmla="*/ 302 w 25"/>
                  <a:gd name="T3" fmla="*/ 378 h 57"/>
                  <a:gd name="T4" fmla="*/ 274 w 25"/>
                  <a:gd name="T5" fmla="*/ 257 h 57"/>
                  <a:gd name="T6" fmla="*/ 200 w 25"/>
                  <a:gd name="T7" fmla="*/ 92 h 57"/>
                  <a:gd name="T8" fmla="*/ 74 w 25"/>
                  <a:gd name="T9" fmla="*/ 42 h 57"/>
                  <a:gd name="T10" fmla="*/ 162 w 25"/>
                  <a:gd name="T11" fmla="*/ 195 h 57"/>
                  <a:gd name="T12" fmla="*/ 102 w 25"/>
                  <a:gd name="T13" fmla="*/ 287 h 57"/>
                  <a:gd name="T14" fmla="*/ 172 w 25"/>
                  <a:gd name="T15" fmla="*/ 391 h 57"/>
                  <a:gd name="T16" fmla="*/ 74 w 25"/>
                  <a:gd name="T17" fmla="*/ 606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57">
                    <a:moveTo>
                      <a:pt x="0" y="42"/>
                    </a:moveTo>
                    <a:cubicBezTo>
                      <a:pt x="8" y="57"/>
                      <a:pt x="25" y="32"/>
                      <a:pt x="24" y="25"/>
                    </a:cubicBezTo>
                    <a:cubicBezTo>
                      <a:pt x="24" y="22"/>
                      <a:pt x="22" y="19"/>
                      <a:pt x="22" y="17"/>
                    </a:cubicBezTo>
                    <a:cubicBezTo>
                      <a:pt x="21" y="15"/>
                      <a:pt x="17" y="8"/>
                      <a:pt x="16" y="6"/>
                    </a:cubicBezTo>
                    <a:cubicBezTo>
                      <a:pt x="14" y="2"/>
                      <a:pt x="11" y="0"/>
                      <a:pt x="6" y="3"/>
                    </a:cubicBezTo>
                    <a:cubicBezTo>
                      <a:pt x="10" y="4"/>
                      <a:pt x="14" y="9"/>
                      <a:pt x="13" y="13"/>
                    </a:cubicBezTo>
                    <a:cubicBezTo>
                      <a:pt x="12" y="16"/>
                      <a:pt x="8" y="17"/>
                      <a:pt x="8" y="19"/>
                    </a:cubicBezTo>
                    <a:cubicBezTo>
                      <a:pt x="8" y="24"/>
                      <a:pt x="13" y="23"/>
                      <a:pt x="14" y="26"/>
                    </a:cubicBezTo>
                    <a:cubicBezTo>
                      <a:pt x="16" y="32"/>
                      <a:pt x="8" y="35"/>
                      <a:pt x="6" y="4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7" name="Freeform 370">
                <a:extLst>
                  <a:ext uri="{FF2B5EF4-FFF2-40B4-BE49-F238E27FC236}">
                    <a16:creationId xmlns:a16="http://schemas.microsoft.com/office/drawing/2014/main" id="{BC6061EB-B80C-4F0A-8598-612D61F8E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2070"/>
                <a:ext cx="47" cy="74"/>
              </a:xfrm>
              <a:custGeom>
                <a:avLst/>
                <a:gdLst>
                  <a:gd name="T0" fmla="*/ 0 w 20"/>
                  <a:gd name="T1" fmla="*/ 407 h 30"/>
                  <a:gd name="T2" fmla="*/ 183 w 20"/>
                  <a:gd name="T3" fmla="*/ 348 h 30"/>
                  <a:gd name="T4" fmla="*/ 193 w 20"/>
                  <a:gd name="T5" fmla="*/ 165 h 30"/>
                  <a:gd name="T6" fmla="*/ 259 w 20"/>
                  <a:gd name="T7" fmla="*/ 0 h 30"/>
                  <a:gd name="T8" fmla="*/ 143 w 20"/>
                  <a:gd name="T9" fmla="*/ 91 h 30"/>
                  <a:gd name="T10" fmla="*/ 106 w 20"/>
                  <a:gd name="T11" fmla="*/ 153 h 30"/>
                  <a:gd name="T12" fmla="*/ 143 w 20"/>
                  <a:gd name="T13" fmla="*/ 212 h 30"/>
                  <a:gd name="T14" fmla="*/ 12 w 20"/>
                  <a:gd name="T15" fmla="*/ 419 h 3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0">
                    <a:moveTo>
                      <a:pt x="0" y="27"/>
                    </a:moveTo>
                    <a:cubicBezTo>
                      <a:pt x="7" y="27"/>
                      <a:pt x="12" y="30"/>
                      <a:pt x="14" y="23"/>
                    </a:cubicBezTo>
                    <a:cubicBezTo>
                      <a:pt x="15" y="19"/>
                      <a:pt x="14" y="15"/>
                      <a:pt x="15" y="11"/>
                    </a:cubicBezTo>
                    <a:cubicBezTo>
                      <a:pt x="16" y="7"/>
                      <a:pt x="19" y="3"/>
                      <a:pt x="20" y="0"/>
                    </a:cubicBezTo>
                    <a:cubicBezTo>
                      <a:pt x="17" y="2"/>
                      <a:pt x="13" y="4"/>
                      <a:pt x="11" y="6"/>
                    </a:cubicBezTo>
                    <a:cubicBezTo>
                      <a:pt x="10" y="8"/>
                      <a:pt x="8" y="7"/>
                      <a:pt x="8" y="10"/>
                    </a:cubicBezTo>
                    <a:cubicBezTo>
                      <a:pt x="8" y="13"/>
                      <a:pt x="10" y="13"/>
                      <a:pt x="11" y="14"/>
                    </a:cubicBezTo>
                    <a:cubicBezTo>
                      <a:pt x="13" y="24"/>
                      <a:pt x="3" y="20"/>
                      <a:pt x="1" y="2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8" name="Freeform 371">
                <a:extLst>
                  <a:ext uri="{FF2B5EF4-FFF2-40B4-BE49-F238E27FC236}">
                    <a16:creationId xmlns:a16="http://schemas.microsoft.com/office/drawing/2014/main" id="{6762115A-FDA9-458B-AA1F-0BEEDC1A6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1971"/>
                <a:ext cx="93" cy="80"/>
              </a:xfrm>
              <a:custGeom>
                <a:avLst/>
                <a:gdLst>
                  <a:gd name="T0" fmla="*/ 0 w 40"/>
                  <a:gd name="T1" fmla="*/ 500 h 32"/>
                  <a:gd name="T2" fmla="*/ 228 w 40"/>
                  <a:gd name="T3" fmla="*/ 438 h 32"/>
                  <a:gd name="T4" fmla="*/ 465 w 40"/>
                  <a:gd name="T5" fmla="*/ 238 h 32"/>
                  <a:gd name="T6" fmla="*/ 228 w 40"/>
                  <a:gd name="T7" fmla="*/ 63 h 32"/>
                  <a:gd name="T8" fmla="*/ 237 w 40"/>
                  <a:gd name="T9" fmla="*/ 220 h 32"/>
                  <a:gd name="T10" fmla="*/ 237 w 40"/>
                  <a:gd name="T11" fmla="*/ 363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0" h="32">
                    <a:moveTo>
                      <a:pt x="0" y="32"/>
                    </a:moveTo>
                    <a:cubicBezTo>
                      <a:pt x="5" y="28"/>
                      <a:pt x="12" y="25"/>
                      <a:pt x="18" y="28"/>
                    </a:cubicBezTo>
                    <a:cubicBezTo>
                      <a:pt x="15" y="19"/>
                      <a:pt x="30" y="13"/>
                      <a:pt x="37" y="15"/>
                    </a:cubicBezTo>
                    <a:cubicBezTo>
                      <a:pt x="40" y="6"/>
                      <a:pt x="25" y="0"/>
                      <a:pt x="18" y="4"/>
                    </a:cubicBezTo>
                    <a:cubicBezTo>
                      <a:pt x="29" y="2"/>
                      <a:pt x="23" y="11"/>
                      <a:pt x="19" y="14"/>
                    </a:cubicBezTo>
                    <a:cubicBezTo>
                      <a:pt x="18" y="16"/>
                      <a:pt x="10" y="21"/>
                      <a:pt x="19" y="2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9" name="Freeform 372">
                <a:extLst>
                  <a:ext uri="{FF2B5EF4-FFF2-40B4-BE49-F238E27FC236}">
                    <a16:creationId xmlns:a16="http://schemas.microsoft.com/office/drawing/2014/main" id="{FC5D4827-EBCE-41B1-B7ED-6B6A0DC69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910"/>
                <a:ext cx="47" cy="89"/>
              </a:xfrm>
              <a:custGeom>
                <a:avLst/>
                <a:gdLst>
                  <a:gd name="T0" fmla="*/ 66 w 20"/>
                  <a:gd name="T1" fmla="*/ 391 h 36"/>
                  <a:gd name="T2" fmla="*/ 115 w 20"/>
                  <a:gd name="T3" fmla="*/ 544 h 36"/>
                  <a:gd name="T4" fmla="*/ 49 w 20"/>
                  <a:gd name="T5" fmla="*/ 0 h 36"/>
                  <a:gd name="T6" fmla="*/ 132 w 20"/>
                  <a:gd name="T7" fmla="*/ 153 h 36"/>
                  <a:gd name="T8" fmla="*/ 38 w 20"/>
                  <a:gd name="T9" fmla="*/ 225 h 36"/>
                  <a:gd name="T10" fmla="*/ 38 w 20"/>
                  <a:gd name="T11" fmla="*/ 391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6">
                    <a:moveTo>
                      <a:pt x="5" y="26"/>
                    </a:moveTo>
                    <a:cubicBezTo>
                      <a:pt x="6" y="30"/>
                      <a:pt x="7" y="33"/>
                      <a:pt x="9" y="36"/>
                    </a:cubicBezTo>
                    <a:cubicBezTo>
                      <a:pt x="20" y="30"/>
                      <a:pt x="14" y="4"/>
                      <a:pt x="4" y="0"/>
                    </a:cubicBezTo>
                    <a:cubicBezTo>
                      <a:pt x="6" y="2"/>
                      <a:pt x="10" y="7"/>
                      <a:pt x="10" y="10"/>
                    </a:cubicBezTo>
                    <a:cubicBezTo>
                      <a:pt x="10" y="14"/>
                      <a:pt x="7" y="18"/>
                      <a:pt x="3" y="15"/>
                    </a:cubicBezTo>
                    <a:cubicBezTo>
                      <a:pt x="0" y="20"/>
                      <a:pt x="10" y="21"/>
                      <a:pt x="3" y="2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0" name="Freeform 373">
                <a:extLst>
                  <a:ext uri="{FF2B5EF4-FFF2-40B4-BE49-F238E27FC236}">
                    <a16:creationId xmlns:a16="http://schemas.microsoft.com/office/drawing/2014/main" id="{9D22CA07-DD28-40D6-A227-9BEF8CB42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855"/>
                <a:ext cx="88" cy="82"/>
              </a:xfrm>
              <a:custGeom>
                <a:avLst/>
                <a:gdLst>
                  <a:gd name="T0" fmla="*/ 0 w 38"/>
                  <a:gd name="T1" fmla="*/ 291 h 33"/>
                  <a:gd name="T2" fmla="*/ 151 w 38"/>
                  <a:gd name="T3" fmla="*/ 507 h 33"/>
                  <a:gd name="T4" fmla="*/ 236 w 38"/>
                  <a:gd name="T5" fmla="*/ 403 h 33"/>
                  <a:gd name="T6" fmla="*/ 359 w 38"/>
                  <a:gd name="T7" fmla="*/ 383 h 33"/>
                  <a:gd name="T8" fmla="*/ 424 w 38"/>
                  <a:gd name="T9" fmla="*/ 246 h 33"/>
                  <a:gd name="T10" fmla="*/ 310 w 38"/>
                  <a:gd name="T11" fmla="*/ 0 h 33"/>
                  <a:gd name="T12" fmla="*/ 236 w 38"/>
                  <a:gd name="T13" fmla="*/ 137 h 33"/>
                  <a:gd name="T14" fmla="*/ 188 w 38"/>
                  <a:gd name="T15" fmla="*/ 278 h 33"/>
                  <a:gd name="T16" fmla="*/ 322 w 38"/>
                  <a:gd name="T17" fmla="*/ 278 h 33"/>
                  <a:gd name="T18" fmla="*/ 151 w 38"/>
                  <a:gd name="T19" fmla="*/ 403 h 3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8" h="33">
                    <a:moveTo>
                      <a:pt x="0" y="19"/>
                    </a:moveTo>
                    <a:cubicBezTo>
                      <a:pt x="3" y="21"/>
                      <a:pt x="9" y="33"/>
                      <a:pt x="12" y="33"/>
                    </a:cubicBezTo>
                    <a:cubicBezTo>
                      <a:pt x="14" y="33"/>
                      <a:pt x="17" y="27"/>
                      <a:pt x="19" y="26"/>
                    </a:cubicBezTo>
                    <a:cubicBezTo>
                      <a:pt x="22" y="25"/>
                      <a:pt x="26" y="25"/>
                      <a:pt x="29" y="25"/>
                    </a:cubicBezTo>
                    <a:cubicBezTo>
                      <a:pt x="38" y="25"/>
                      <a:pt x="38" y="25"/>
                      <a:pt x="34" y="16"/>
                    </a:cubicBezTo>
                    <a:cubicBezTo>
                      <a:pt x="33" y="11"/>
                      <a:pt x="31" y="0"/>
                      <a:pt x="25" y="0"/>
                    </a:cubicBezTo>
                    <a:cubicBezTo>
                      <a:pt x="30" y="9"/>
                      <a:pt x="26" y="6"/>
                      <a:pt x="19" y="9"/>
                    </a:cubicBezTo>
                    <a:cubicBezTo>
                      <a:pt x="16" y="11"/>
                      <a:pt x="11" y="14"/>
                      <a:pt x="15" y="18"/>
                    </a:cubicBezTo>
                    <a:cubicBezTo>
                      <a:pt x="19" y="21"/>
                      <a:pt x="23" y="13"/>
                      <a:pt x="26" y="18"/>
                    </a:cubicBezTo>
                    <a:cubicBezTo>
                      <a:pt x="29" y="25"/>
                      <a:pt x="16" y="26"/>
                      <a:pt x="12" y="2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1" name="Freeform 374">
                <a:extLst>
                  <a:ext uri="{FF2B5EF4-FFF2-40B4-BE49-F238E27FC236}">
                    <a16:creationId xmlns:a16="http://schemas.microsoft.com/office/drawing/2014/main" id="{1830580D-B6D2-40E5-B292-2A3AEF317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858"/>
                <a:ext cx="65" cy="76"/>
              </a:xfrm>
              <a:custGeom>
                <a:avLst/>
                <a:gdLst>
                  <a:gd name="T0" fmla="*/ 28 w 28"/>
                  <a:gd name="T1" fmla="*/ 235 h 31"/>
                  <a:gd name="T2" fmla="*/ 28 w 28"/>
                  <a:gd name="T3" fmla="*/ 456 h 31"/>
                  <a:gd name="T4" fmla="*/ 151 w 28"/>
                  <a:gd name="T5" fmla="*/ 253 h 31"/>
                  <a:gd name="T6" fmla="*/ 351 w 28"/>
                  <a:gd name="T7" fmla="*/ 71 h 31"/>
                  <a:gd name="T8" fmla="*/ 188 w 28"/>
                  <a:gd name="T9" fmla="*/ 61 h 31"/>
                  <a:gd name="T10" fmla="*/ 77 w 28"/>
                  <a:gd name="T11" fmla="*/ 191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1">
                    <a:moveTo>
                      <a:pt x="2" y="16"/>
                    </a:moveTo>
                    <a:cubicBezTo>
                      <a:pt x="1" y="20"/>
                      <a:pt x="0" y="27"/>
                      <a:pt x="2" y="31"/>
                    </a:cubicBezTo>
                    <a:cubicBezTo>
                      <a:pt x="6" y="29"/>
                      <a:pt x="7" y="20"/>
                      <a:pt x="12" y="17"/>
                    </a:cubicBezTo>
                    <a:cubicBezTo>
                      <a:pt x="14" y="15"/>
                      <a:pt x="28" y="8"/>
                      <a:pt x="28" y="5"/>
                    </a:cubicBezTo>
                    <a:cubicBezTo>
                      <a:pt x="27" y="0"/>
                      <a:pt x="18" y="2"/>
                      <a:pt x="15" y="4"/>
                    </a:cubicBezTo>
                    <a:cubicBezTo>
                      <a:pt x="10" y="6"/>
                      <a:pt x="10" y="11"/>
                      <a:pt x="6" y="1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2" name="Freeform 375">
                <a:extLst>
                  <a:ext uri="{FF2B5EF4-FFF2-40B4-BE49-F238E27FC236}">
                    <a16:creationId xmlns:a16="http://schemas.microsoft.com/office/drawing/2014/main" id="{6A47AF89-8DAF-466B-BE58-64AC12523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794"/>
                <a:ext cx="58" cy="71"/>
              </a:xfrm>
              <a:custGeom>
                <a:avLst/>
                <a:gdLst>
                  <a:gd name="T0" fmla="*/ 0 w 25"/>
                  <a:gd name="T1" fmla="*/ 264 h 29"/>
                  <a:gd name="T2" fmla="*/ 209 w 25"/>
                  <a:gd name="T3" fmla="*/ 426 h 29"/>
                  <a:gd name="T4" fmla="*/ 313 w 25"/>
                  <a:gd name="T5" fmla="*/ 174 h 29"/>
                  <a:gd name="T6" fmla="*/ 139 w 25"/>
                  <a:gd name="T7" fmla="*/ 12 h 29"/>
                  <a:gd name="T8" fmla="*/ 225 w 25"/>
                  <a:gd name="T9" fmla="*/ 162 h 29"/>
                  <a:gd name="T10" fmla="*/ 151 w 25"/>
                  <a:gd name="T11" fmla="*/ 26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9">
                    <a:moveTo>
                      <a:pt x="0" y="18"/>
                    </a:moveTo>
                    <a:cubicBezTo>
                      <a:pt x="8" y="17"/>
                      <a:pt x="14" y="24"/>
                      <a:pt x="17" y="29"/>
                    </a:cubicBezTo>
                    <a:cubicBezTo>
                      <a:pt x="18" y="22"/>
                      <a:pt x="25" y="18"/>
                      <a:pt x="25" y="12"/>
                    </a:cubicBezTo>
                    <a:cubicBezTo>
                      <a:pt x="24" y="5"/>
                      <a:pt x="17" y="0"/>
                      <a:pt x="11" y="1"/>
                    </a:cubicBezTo>
                    <a:cubicBezTo>
                      <a:pt x="14" y="4"/>
                      <a:pt x="21" y="4"/>
                      <a:pt x="18" y="11"/>
                    </a:cubicBezTo>
                    <a:cubicBezTo>
                      <a:pt x="17" y="15"/>
                      <a:pt x="13" y="14"/>
                      <a:pt x="12" y="1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3" name="Freeform 376">
                <a:extLst>
                  <a:ext uri="{FF2B5EF4-FFF2-40B4-BE49-F238E27FC236}">
                    <a16:creationId xmlns:a16="http://schemas.microsoft.com/office/drawing/2014/main" id="{E7F2E736-E9D3-481E-825D-C0ED9F9D3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771"/>
                <a:ext cx="44" cy="47"/>
              </a:xfrm>
              <a:custGeom>
                <a:avLst/>
                <a:gdLst>
                  <a:gd name="T0" fmla="*/ 0 w 19"/>
                  <a:gd name="T1" fmla="*/ 153 h 19"/>
                  <a:gd name="T2" fmla="*/ 37 w 19"/>
                  <a:gd name="T3" fmla="*/ 287 h 19"/>
                  <a:gd name="T4" fmla="*/ 208 w 19"/>
                  <a:gd name="T5" fmla="*/ 245 h 19"/>
                  <a:gd name="T6" fmla="*/ 236 w 19"/>
                  <a:gd name="T7" fmla="*/ 0 h 19"/>
                  <a:gd name="T8" fmla="*/ 74 w 19"/>
                  <a:gd name="T9" fmla="*/ 183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0" y="10"/>
                    </a:moveTo>
                    <a:cubicBezTo>
                      <a:pt x="1" y="13"/>
                      <a:pt x="2" y="16"/>
                      <a:pt x="3" y="19"/>
                    </a:cubicBezTo>
                    <a:cubicBezTo>
                      <a:pt x="7" y="17"/>
                      <a:pt x="13" y="16"/>
                      <a:pt x="17" y="16"/>
                    </a:cubicBezTo>
                    <a:cubicBezTo>
                      <a:pt x="15" y="11"/>
                      <a:pt x="16" y="5"/>
                      <a:pt x="19" y="0"/>
                    </a:cubicBezTo>
                    <a:cubicBezTo>
                      <a:pt x="8" y="0"/>
                      <a:pt x="15" y="12"/>
                      <a:pt x="6" y="1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4" name="Freeform 377">
                <a:extLst>
                  <a:ext uri="{FF2B5EF4-FFF2-40B4-BE49-F238E27FC236}">
                    <a16:creationId xmlns:a16="http://schemas.microsoft.com/office/drawing/2014/main" id="{BD2F3B58-63F0-4D0D-8661-20FD872DA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702"/>
                <a:ext cx="65" cy="64"/>
              </a:xfrm>
              <a:custGeom>
                <a:avLst/>
                <a:gdLst>
                  <a:gd name="T0" fmla="*/ 0 w 28"/>
                  <a:gd name="T1" fmla="*/ 389 h 26"/>
                  <a:gd name="T2" fmla="*/ 200 w 28"/>
                  <a:gd name="T3" fmla="*/ 236 h 26"/>
                  <a:gd name="T4" fmla="*/ 339 w 28"/>
                  <a:gd name="T5" fmla="*/ 207 h 26"/>
                  <a:gd name="T6" fmla="*/ 339 w 28"/>
                  <a:gd name="T7" fmla="*/ 91 h 26"/>
                  <a:gd name="T8" fmla="*/ 179 w 28"/>
                  <a:gd name="T9" fmla="*/ 0 h 26"/>
                  <a:gd name="T10" fmla="*/ 179 w 28"/>
                  <a:gd name="T11" fmla="*/ 42 h 26"/>
                  <a:gd name="T12" fmla="*/ 102 w 28"/>
                  <a:gd name="T13" fmla="*/ 182 h 26"/>
                  <a:gd name="T14" fmla="*/ 228 w 28"/>
                  <a:gd name="T15" fmla="*/ 162 h 26"/>
                  <a:gd name="T16" fmla="*/ 139 w 28"/>
                  <a:gd name="T17" fmla="*/ 286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6">
                    <a:moveTo>
                      <a:pt x="0" y="26"/>
                    </a:moveTo>
                    <a:cubicBezTo>
                      <a:pt x="3" y="21"/>
                      <a:pt x="9" y="17"/>
                      <a:pt x="16" y="16"/>
                    </a:cubicBezTo>
                    <a:cubicBezTo>
                      <a:pt x="21" y="16"/>
                      <a:pt x="24" y="18"/>
                      <a:pt x="27" y="14"/>
                    </a:cubicBezTo>
                    <a:cubicBezTo>
                      <a:pt x="28" y="13"/>
                      <a:pt x="28" y="7"/>
                      <a:pt x="27" y="6"/>
                    </a:cubicBezTo>
                    <a:cubicBezTo>
                      <a:pt x="26" y="5"/>
                      <a:pt x="16" y="1"/>
                      <a:pt x="14" y="0"/>
                    </a:cubicBezTo>
                    <a:cubicBezTo>
                      <a:pt x="14" y="1"/>
                      <a:pt x="14" y="2"/>
                      <a:pt x="14" y="3"/>
                    </a:cubicBezTo>
                    <a:cubicBezTo>
                      <a:pt x="11" y="5"/>
                      <a:pt x="9" y="9"/>
                      <a:pt x="8" y="12"/>
                    </a:cubicBezTo>
                    <a:cubicBezTo>
                      <a:pt x="11" y="13"/>
                      <a:pt x="15" y="10"/>
                      <a:pt x="18" y="11"/>
                    </a:cubicBezTo>
                    <a:cubicBezTo>
                      <a:pt x="23" y="15"/>
                      <a:pt x="14" y="19"/>
                      <a:pt x="11" y="1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5" name="Freeform 378">
                <a:extLst>
                  <a:ext uri="{FF2B5EF4-FFF2-40B4-BE49-F238E27FC236}">
                    <a16:creationId xmlns:a16="http://schemas.microsoft.com/office/drawing/2014/main" id="{EB835288-EFF4-4319-984C-ED6AC1D19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1596"/>
                <a:ext cx="86" cy="114"/>
              </a:xfrm>
              <a:custGeom>
                <a:avLst/>
                <a:gdLst>
                  <a:gd name="T0" fmla="*/ 0 w 37"/>
                  <a:gd name="T1" fmla="*/ 565 h 46"/>
                  <a:gd name="T2" fmla="*/ 179 w 37"/>
                  <a:gd name="T3" fmla="*/ 701 h 46"/>
                  <a:gd name="T4" fmla="*/ 323 w 37"/>
                  <a:gd name="T5" fmla="*/ 548 h 46"/>
                  <a:gd name="T6" fmla="*/ 265 w 37"/>
                  <a:gd name="T7" fmla="*/ 42 h 46"/>
                  <a:gd name="T8" fmla="*/ 314 w 37"/>
                  <a:gd name="T9" fmla="*/ 258 h 46"/>
                  <a:gd name="T10" fmla="*/ 179 w 37"/>
                  <a:gd name="T11" fmla="*/ 287 h 46"/>
                  <a:gd name="T12" fmla="*/ 265 w 37"/>
                  <a:gd name="T13" fmla="*/ 394 h 46"/>
                  <a:gd name="T14" fmla="*/ 163 w 37"/>
                  <a:gd name="T15" fmla="*/ 701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7" h="46">
                    <a:moveTo>
                      <a:pt x="0" y="37"/>
                    </a:moveTo>
                    <a:cubicBezTo>
                      <a:pt x="5" y="38"/>
                      <a:pt x="9" y="46"/>
                      <a:pt x="14" y="46"/>
                    </a:cubicBezTo>
                    <a:cubicBezTo>
                      <a:pt x="18" y="46"/>
                      <a:pt x="24" y="39"/>
                      <a:pt x="26" y="36"/>
                    </a:cubicBezTo>
                    <a:cubicBezTo>
                      <a:pt x="30" y="29"/>
                      <a:pt x="37" y="0"/>
                      <a:pt x="21" y="3"/>
                    </a:cubicBezTo>
                    <a:cubicBezTo>
                      <a:pt x="24" y="6"/>
                      <a:pt x="29" y="13"/>
                      <a:pt x="25" y="17"/>
                    </a:cubicBezTo>
                    <a:cubicBezTo>
                      <a:pt x="22" y="20"/>
                      <a:pt x="16" y="17"/>
                      <a:pt x="14" y="19"/>
                    </a:cubicBezTo>
                    <a:cubicBezTo>
                      <a:pt x="10" y="24"/>
                      <a:pt x="19" y="23"/>
                      <a:pt x="21" y="26"/>
                    </a:cubicBezTo>
                    <a:cubicBezTo>
                      <a:pt x="25" y="31"/>
                      <a:pt x="19" y="45"/>
                      <a:pt x="13" y="4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6" name="Freeform 379">
                <a:extLst>
                  <a:ext uri="{FF2B5EF4-FFF2-40B4-BE49-F238E27FC236}">
                    <a16:creationId xmlns:a16="http://schemas.microsoft.com/office/drawing/2014/main" id="{4354FAB1-9A96-4642-967F-8EE32AB89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739"/>
                <a:ext cx="19" cy="23"/>
              </a:xfrm>
              <a:custGeom>
                <a:avLst/>
                <a:gdLst>
                  <a:gd name="T0" fmla="*/ 57 w 8"/>
                  <a:gd name="T1" fmla="*/ 20 h 9"/>
                  <a:gd name="T2" fmla="*/ 40 w 8"/>
                  <a:gd name="T3" fmla="*/ 20 h 9"/>
                  <a:gd name="T4" fmla="*/ 29 w 8"/>
                  <a:gd name="T5" fmla="*/ 151 h 9"/>
                  <a:gd name="T6" fmla="*/ 78 w 8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4" y="0"/>
                      <a:pt x="3" y="0"/>
                      <a:pt x="3" y="1"/>
                    </a:cubicBezTo>
                    <a:cubicBezTo>
                      <a:pt x="1" y="3"/>
                      <a:pt x="0" y="7"/>
                      <a:pt x="2" y="9"/>
                    </a:cubicBezTo>
                    <a:cubicBezTo>
                      <a:pt x="6" y="7"/>
                      <a:pt x="8" y="3"/>
                      <a:pt x="6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7" name="Freeform 380">
                <a:extLst>
                  <a:ext uri="{FF2B5EF4-FFF2-40B4-BE49-F238E27FC236}">
                    <a16:creationId xmlns:a16="http://schemas.microsoft.com/office/drawing/2014/main" id="{7FBD96A5-FBB1-4556-BCE6-5635A9B06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786"/>
                <a:ext cx="65" cy="62"/>
              </a:xfrm>
              <a:custGeom>
                <a:avLst/>
                <a:gdLst>
                  <a:gd name="T0" fmla="*/ 114 w 28"/>
                  <a:gd name="T1" fmla="*/ 62 h 25"/>
                  <a:gd name="T2" fmla="*/ 28 w 28"/>
                  <a:gd name="T3" fmla="*/ 104 h 25"/>
                  <a:gd name="T4" fmla="*/ 179 w 28"/>
                  <a:gd name="T5" fmla="*/ 196 h 25"/>
                  <a:gd name="T6" fmla="*/ 0 w 28"/>
                  <a:gd name="T7" fmla="*/ 337 h 25"/>
                  <a:gd name="T8" fmla="*/ 151 w 28"/>
                  <a:gd name="T9" fmla="*/ 308 h 25"/>
                  <a:gd name="T10" fmla="*/ 265 w 28"/>
                  <a:gd name="T11" fmla="*/ 370 h 25"/>
                  <a:gd name="T12" fmla="*/ 211 w 28"/>
                  <a:gd name="T13" fmla="*/ 0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" h="25">
                    <a:moveTo>
                      <a:pt x="9" y="4"/>
                    </a:moveTo>
                    <a:cubicBezTo>
                      <a:pt x="6" y="2"/>
                      <a:pt x="3" y="4"/>
                      <a:pt x="2" y="7"/>
                    </a:cubicBezTo>
                    <a:cubicBezTo>
                      <a:pt x="5" y="10"/>
                      <a:pt x="14" y="5"/>
                      <a:pt x="14" y="13"/>
                    </a:cubicBezTo>
                    <a:cubicBezTo>
                      <a:pt x="15" y="21"/>
                      <a:pt x="3" y="19"/>
                      <a:pt x="0" y="22"/>
                    </a:cubicBezTo>
                    <a:cubicBezTo>
                      <a:pt x="4" y="23"/>
                      <a:pt x="8" y="19"/>
                      <a:pt x="12" y="20"/>
                    </a:cubicBezTo>
                    <a:cubicBezTo>
                      <a:pt x="14" y="20"/>
                      <a:pt x="18" y="25"/>
                      <a:pt x="21" y="24"/>
                    </a:cubicBezTo>
                    <a:cubicBezTo>
                      <a:pt x="28" y="23"/>
                      <a:pt x="24" y="2"/>
                      <a:pt x="17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8" name="Freeform 381">
                <a:extLst>
                  <a:ext uri="{FF2B5EF4-FFF2-40B4-BE49-F238E27FC236}">
                    <a16:creationId xmlns:a16="http://schemas.microsoft.com/office/drawing/2014/main" id="{E876608C-9ADA-4695-8922-205DD9038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1811"/>
                <a:ext cx="23" cy="47"/>
              </a:xfrm>
              <a:custGeom>
                <a:avLst/>
                <a:gdLst>
                  <a:gd name="T0" fmla="*/ 0 w 10"/>
                  <a:gd name="T1" fmla="*/ 287 h 19"/>
                  <a:gd name="T2" fmla="*/ 122 w 10"/>
                  <a:gd name="T3" fmla="*/ 183 h 19"/>
                  <a:gd name="T4" fmla="*/ 122 w 10"/>
                  <a:gd name="T5" fmla="*/ 0 h 19"/>
                  <a:gd name="T6" fmla="*/ 37 w 10"/>
                  <a:gd name="T7" fmla="*/ 183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9">
                    <a:moveTo>
                      <a:pt x="0" y="19"/>
                    </a:moveTo>
                    <a:cubicBezTo>
                      <a:pt x="0" y="15"/>
                      <a:pt x="6" y="12"/>
                      <a:pt x="10" y="12"/>
                    </a:cubicBezTo>
                    <a:cubicBezTo>
                      <a:pt x="9" y="8"/>
                      <a:pt x="8" y="4"/>
                      <a:pt x="10" y="0"/>
                    </a:cubicBezTo>
                    <a:cubicBezTo>
                      <a:pt x="6" y="2"/>
                      <a:pt x="3" y="8"/>
                      <a:pt x="3" y="1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9" name="Freeform 382">
                <a:extLst>
                  <a:ext uri="{FF2B5EF4-FFF2-40B4-BE49-F238E27FC236}">
                    <a16:creationId xmlns:a16="http://schemas.microsoft.com/office/drawing/2014/main" id="{AAE288C5-677F-467D-81B2-8F6E60EB6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715"/>
                <a:ext cx="54" cy="86"/>
              </a:xfrm>
              <a:custGeom>
                <a:avLst/>
                <a:gdLst>
                  <a:gd name="T0" fmla="*/ 28 w 23"/>
                  <a:gd name="T1" fmla="*/ 518 h 35"/>
                  <a:gd name="T2" fmla="*/ 298 w 23"/>
                  <a:gd name="T3" fmla="*/ 398 h 35"/>
                  <a:gd name="T4" fmla="*/ 171 w 23"/>
                  <a:gd name="T5" fmla="*/ 206 h 35"/>
                  <a:gd name="T6" fmla="*/ 106 w 23"/>
                  <a:gd name="T7" fmla="*/ 61 h 35"/>
                  <a:gd name="T8" fmla="*/ 49 w 23"/>
                  <a:gd name="T9" fmla="*/ 253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35">
                    <a:moveTo>
                      <a:pt x="2" y="35"/>
                    </a:moveTo>
                    <a:cubicBezTo>
                      <a:pt x="7" y="30"/>
                      <a:pt x="16" y="26"/>
                      <a:pt x="23" y="27"/>
                    </a:cubicBezTo>
                    <a:cubicBezTo>
                      <a:pt x="19" y="22"/>
                      <a:pt x="16" y="20"/>
                      <a:pt x="13" y="14"/>
                    </a:cubicBezTo>
                    <a:cubicBezTo>
                      <a:pt x="11" y="12"/>
                      <a:pt x="10" y="6"/>
                      <a:pt x="8" y="4"/>
                    </a:cubicBezTo>
                    <a:cubicBezTo>
                      <a:pt x="0" y="0"/>
                      <a:pt x="7" y="12"/>
                      <a:pt x="4" y="1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0" name="Freeform 383">
                <a:extLst>
                  <a:ext uri="{FF2B5EF4-FFF2-40B4-BE49-F238E27FC236}">
                    <a16:creationId xmlns:a16="http://schemas.microsoft.com/office/drawing/2014/main" id="{D3E18C1D-9176-4E30-993D-3C074A21C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724"/>
                <a:ext cx="65" cy="80"/>
              </a:xfrm>
              <a:custGeom>
                <a:avLst/>
                <a:gdLst>
                  <a:gd name="T0" fmla="*/ 179 w 28"/>
                  <a:gd name="T1" fmla="*/ 113 h 32"/>
                  <a:gd name="T2" fmla="*/ 211 w 28"/>
                  <a:gd name="T3" fmla="*/ 395 h 32"/>
                  <a:gd name="T4" fmla="*/ 0 w 28"/>
                  <a:gd name="T5" fmla="*/ 395 h 32"/>
                  <a:gd name="T6" fmla="*/ 200 w 28"/>
                  <a:gd name="T7" fmla="*/ 313 h 32"/>
                  <a:gd name="T8" fmla="*/ 102 w 28"/>
                  <a:gd name="T9" fmla="*/ 238 h 32"/>
                  <a:gd name="T10" fmla="*/ 200 w 28"/>
                  <a:gd name="T11" fmla="*/ 12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32">
                    <a:moveTo>
                      <a:pt x="14" y="7"/>
                    </a:moveTo>
                    <a:cubicBezTo>
                      <a:pt x="28" y="0"/>
                      <a:pt x="22" y="19"/>
                      <a:pt x="17" y="25"/>
                    </a:cubicBezTo>
                    <a:cubicBezTo>
                      <a:pt x="13" y="30"/>
                      <a:pt x="3" y="32"/>
                      <a:pt x="0" y="25"/>
                    </a:cubicBezTo>
                    <a:cubicBezTo>
                      <a:pt x="4" y="25"/>
                      <a:pt x="15" y="25"/>
                      <a:pt x="16" y="20"/>
                    </a:cubicBezTo>
                    <a:cubicBezTo>
                      <a:pt x="18" y="14"/>
                      <a:pt x="11" y="17"/>
                      <a:pt x="8" y="15"/>
                    </a:cubicBezTo>
                    <a:cubicBezTo>
                      <a:pt x="9" y="12"/>
                      <a:pt x="13" y="9"/>
                      <a:pt x="16" y="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1" name="Freeform 384">
                <a:extLst>
                  <a:ext uri="{FF2B5EF4-FFF2-40B4-BE49-F238E27FC236}">
                    <a16:creationId xmlns:a16="http://schemas.microsoft.com/office/drawing/2014/main" id="{FB93A79F-0122-4048-8034-38658C7F7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1" y="1821"/>
                <a:ext cx="60" cy="76"/>
              </a:xfrm>
              <a:custGeom>
                <a:avLst/>
                <a:gdLst>
                  <a:gd name="T0" fmla="*/ 122 w 26"/>
                  <a:gd name="T1" fmla="*/ 0 h 31"/>
                  <a:gd name="T2" fmla="*/ 0 w 26"/>
                  <a:gd name="T3" fmla="*/ 235 h 31"/>
                  <a:gd name="T4" fmla="*/ 134 w 26"/>
                  <a:gd name="T5" fmla="*/ 174 h 31"/>
                  <a:gd name="T6" fmla="*/ 48 w 26"/>
                  <a:gd name="T7" fmla="*/ 71 h 31"/>
                  <a:gd name="T8" fmla="*/ 122 w 26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31">
                    <a:moveTo>
                      <a:pt x="10" y="0"/>
                    </a:moveTo>
                    <a:cubicBezTo>
                      <a:pt x="26" y="8"/>
                      <a:pt x="6" y="31"/>
                      <a:pt x="0" y="16"/>
                    </a:cubicBezTo>
                    <a:cubicBezTo>
                      <a:pt x="3" y="17"/>
                      <a:pt x="10" y="16"/>
                      <a:pt x="11" y="12"/>
                    </a:cubicBezTo>
                    <a:cubicBezTo>
                      <a:pt x="12" y="7"/>
                      <a:pt x="8" y="8"/>
                      <a:pt x="4" y="5"/>
                    </a:cubicBezTo>
                    <a:cubicBezTo>
                      <a:pt x="5" y="3"/>
                      <a:pt x="7" y="1"/>
                      <a:pt x="10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2" name="Freeform 385">
                <a:extLst>
                  <a:ext uri="{FF2B5EF4-FFF2-40B4-BE49-F238E27FC236}">
                    <a16:creationId xmlns:a16="http://schemas.microsoft.com/office/drawing/2014/main" id="{D70F163B-8DAD-4573-86D9-CB4707BB3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1" y="1878"/>
                <a:ext cx="25" cy="79"/>
              </a:xfrm>
              <a:custGeom>
                <a:avLst/>
                <a:gdLst>
                  <a:gd name="T0" fmla="*/ 82 w 11"/>
                  <a:gd name="T1" fmla="*/ 0 h 32"/>
                  <a:gd name="T2" fmla="*/ 11 w 11"/>
                  <a:gd name="T3" fmla="*/ 481 h 32"/>
                  <a:gd name="T4" fmla="*/ 0 w 11"/>
                  <a:gd name="T5" fmla="*/ 360 h 32"/>
                  <a:gd name="T6" fmla="*/ 57 w 11"/>
                  <a:gd name="T7" fmla="*/ 133 h 32"/>
                  <a:gd name="T8" fmla="*/ 25 w 11"/>
                  <a:gd name="T9" fmla="*/ 133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7" y="0"/>
                    </a:moveTo>
                    <a:cubicBezTo>
                      <a:pt x="10" y="6"/>
                      <a:pt x="11" y="31"/>
                      <a:pt x="1" y="32"/>
                    </a:cubicBezTo>
                    <a:cubicBezTo>
                      <a:pt x="0" y="29"/>
                      <a:pt x="0" y="26"/>
                      <a:pt x="0" y="24"/>
                    </a:cubicBezTo>
                    <a:cubicBezTo>
                      <a:pt x="8" y="23"/>
                      <a:pt x="6" y="14"/>
                      <a:pt x="5" y="9"/>
                    </a:cubicBezTo>
                    <a:cubicBezTo>
                      <a:pt x="4" y="9"/>
                      <a:pt x="0" y="10"/>
                      <a:pt x="2" y="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3" name="Freeform 386">
                <a:extLst>
                  <a:ext uri="{FF2B5EF4-FFF2-40B4-BE49-F238E27FC236}">
                    <a16:creationId xmlns:a16="http://schemas.microsoft.com/office/drawing/2014/main" id="{678BE79B-73DB-41BF-8B32-4EAEAA6B8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890"/>
                <a:ext cx="74" cy="136"/>
              </a:xfrm>
              <a:custGeom>
                <a:avLst/>
                <a:gdLst>
                  <a:gd name="T0" fmla="*/ 321 w 32"/>
                  <a:gd name="T1" fmla="*/ 62 h 55"/>
                  <a:gd name="T2" fmla="*/ 370 w 32"/>
                  <a:gd name="T3" fmla="*/ 361 h 55"/>
                  <a:gd name="T4" fmla="*/ 284 w 32"/>
                  <a:gd name="T5" fmla="*/ 606 h 55"/>
                  <a:gd name="T6" fmla="*/ 0 w 32"/>
                  <a:gd name="T7" fmla="*/ 648 h 55"/>
                  <a:gd name="T8" fmla="*/ 245 w 32"/>
                  <a:gd name="T9" fmla="*/ 514 h 55"/>
                  <a:gd name="T10" fmla="*/ 113 w 32"/>
                  <a:gd name="T11" fmla="*/ 391 h 55"/>
                  <a:gd name="T12" fmla="*/ 236 w 32"/>
                  <a:gd name="T13" fmla="*/ 299 h 55"/>
                  <a:gd name="T14" fmla="*/ 310 w 32"/>
                  <a:gd name="T15" fmla="*/ 0 h 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2" h="55">
                    <a:moveTo>
                      <a:pt x="26" y="4"/>
                    </a:moveTo>
                    <a:cubicBezTo>
                      <a:pt x="26" y="11"/>
                      <a:pt x="32" y="15"/>
                      <a:pt x="30" y="24"/>
                    </a:cubicBezTo>
                    <a:cubicBezTo>
                      <a:pt x="29" y="30"/>
                      <a:pt x="26" y="36"/>
                      <a:pt x="23" y="40"/>
                    </a:cubicBezTo>
                    <a:cubicBezTo>
                      <a:pt x="18" y="49"/>
                      <a:pt x="5" y="55"/>
                      <a:pt x="0" y="43"/>
                    </a:cubicBezTo>
                    <a:cubicBezTo>
                      <a:pt x="5" y="49"/>
                      <a:pt x="19" y="41"/>
                      <a:pt x="20" y="34"/>
                    </a:cubicBezTo>
                    <a:cubicBezTo>
                      <a:pt x="22" y="22"/>
                      <a:pt x="13" y="32"/>
                      <a:pt x="9" y="26"/>
                    </a:cubicBezTo>
                    <a:cubicBezTo>
                      <a:pt x="2" y="16"/>
                      <a:pt x="17" y="21"/>
                      <a:pt x="19" y="20"/>
                    </a:cubicBezTo>
                    <a:cubicBezTo>
                      <a:pt x="28" y="19"/>
                      <a:pt x="22" y="7"/>
                      <a:pt x="25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4" name="Freeform 387">
                <a:extLst>
                  <a:ext uri="{FF2B5EF4-FFF2-40B4-BE49-F238E27FC236}">
                    <a16:creationId xmlns:a16="http://schemas.microsoft.com/office/drawing/2014/main" id="{B5AB7FE8-D36A-49AC-A070-98108F72C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762"/>
                <a:ext cx="77" cy="103"/>
              </a:xfrm>
              <a:custGeom>
                <a:avLst/>
                <a:gdLst>
                  <a:gd name="T0" fmla="*/ 0 w 33"/>
                  <a:gd name="T1" fmla="*/ 589 h 42"/>
                  <a:gd name="T2" fmla="*/ 392 w 33"/>
                  <a:gd name="T3" fmla="*/ 414 h 42"/>
                  <a:gd name="T4" fmla="*/ 191 w 33"/>
                  <a:gd name="T5" fmla="*/ 12 h 42"/>
                  <a:gd name="T6" fmla="*/ 278 w 33"/>
                  <a:gd name="T7" fmla="*/ 294 h 42"/>
                  <a:gd name="T8" fmla="*/ 77 w 33"/>
                  <a:gd name="T9" fmla="*/ 314 h 42"/>
                  <a:gd name="T10" fmla="*/ 49 w 33"/>
                  <a:gd name="T11" fmla="*/ 414 h 42"/>
                  <a:gd name="T12" fmla="*/ 180 w 33"/>
                  <a:gd name="T13" fmla="*/ 368 h 42"/>
                  <a:gd name="T14" fmla="*/ 217 w 33"/>
                  <a:gd name="T15" fmla="*/ 500 h 4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" h="42">
                    <a:moveTo>
                      <a:pt x="0" y="40"/>
                    </a:moveTo>
                    <a:cubicBezTo>
                      <a:pt x="10" y="42"/>
                      <a:pt x="28" y="40"/>
                      <a:pt x="31" y="28"/>
                    </a:cubicBezTo>
                    <a:cubicBezTo>
                      <a:pt x="33" y="18"/>
                      <a:pt x="27" y="0"/>
                      <a:pt x="15" y="1"/>
                    </a:cubicBezTo>
                    <a:cubicBezTo>
                      <a:pt x="19" y="6"/>
                      <a:pt x="29" y="13"/>
                      <a:pt x="22" y="20"/>
                    </a:cubicBezTo>
                    <a:cubicBezTo>
                      <a:pt x="17" y="25"/>
                      <a:pt x="11" y="18"/>
                      <a:pt x="6" y="21"/>
                    </a:cubicBezTo>
                    <a:cubicBezTo>
                      <a:pt x="4" y="22"/>
                      <a:pt x="2" y="26"/>
                      <a:pt x="4" y="28"/>
                    </a:cubicBezTo>
                    <a:cubicBezTo>
                      <a:pt x="6" y="31"/>
                      <a:pt x="11" y="25"/>
                      <a:pt x="14" y="25"/>
                    </a:cubicBezTo>
                    <a:cubicBezTo>
                      <a:pt x="22" y="23"/>
                      <a:pt x="24" y="34"/>
                      <a:pt x="17" y="3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5" name="Freeform 388">
                <a:extLst>
                  <a:ext uri="{FF2B5EF4-FFF2-40B4-BE49-F238E27FC236}">
                    <a16:creationId xmlns:a16="http://schemas.microsoft.com/office/drawing/2014/main" id="{FAED87A9-F8E8-4706-983E-EA8E2476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1" y="1673"/>
                <a:ext cx="42" cy="91"/>
              </a:xfrm>
              <a:custGeom>
                <a:avLst/>
                <a:gdLst>
                  <a:gd name="T0" fmla="*/ 0 w 18"/>
                  <a:gd name="T1" fmla="*/ 357 h 37"/>
                  <a:gd name="T2" fmla="*/ 152 w 18"/>
                  <a:gd name="T3" fmla="*/ 0 h 37"/>
                  <a:gd name="T4" fmla="*/ 37 w 18"/>
                  <a:gd name="T5" fmla="*/ 91 h 37"/>
                  <a:gd name="T6" fmla="*/ 114 w 18"/>
                  <a:gd name="T7" fmla="*/ 15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7">
                    <a:moveTo>
                      <a:pt x="0" y="24"/>
                    </a:moveTo>
                    <a:cubicBezTo>
                      <a:pt x="7" y="37"/>
                      <a:pt x="18" y="8"/>
                      <a:pt x="12" y="0"/>
                    </a:cubicBezTo>
                    <a:cubicBezTo>
                      <a:pt x="8" y="1"/>
                      <a:pt x="8" y="7"/>
                      <a:pt x="3" y="6"/>
                    </a:cubicBezTo>
                    <a:cubicBezTo>
                      <a:pt x="3" y="10"/>
                      <a:pt x="7" y="14"/>
                      <a:pt x="9" y="1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6" name="Freeform 389">
                <a:extLst>
                  <a:ext uri="{FF2B5EF4-FFF2-40B4-BE49-F238E27FC236}">
                    <a16:creationId xmlns:a16="http://schemas.microsoft.com/office/drawing/2014/main" id="{0F403518-DA19-4434-82E7-7C0E27B30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705"/>
                <a:ext cx="58" cy="84"/>
              </a:xfrm>
              <a:custGeom>
                <a:avLst/>
                <a:gdLst>
                  <a:gd name="T0" fmla="*/ 0 w 25"/>
                  <a:gd name="T1" fmla="*/ 287 h 34"/>
                  <a:gd name="T2" fmla="*/ 162 w 25"/>
                  <a:gd name="T3" fmla="*/ 410 h 34"/>
                  <a:gd name="T4" fmla="*/ 225 w 25"/>
                  <a:gd name="T5" fmla="*/ 469 h 34"/>
                  <a:gd name="T6" fmla="*/ 264 w 25"/>
                  <a:gd name="T7" fmla="*/ 0 h 34"/>
                  <a:gd name="T8" fmla="*/ 225 w 25"/>
                  <a:gd name="T9" fmla="*/ 257 h 34"/>
                  <a:gd name="T10" fmla="*/ 123 w 25"/>
                  <a:gd name="T11" fmla="*/ 133 h 34"/>
                  <a:gd name="T12" fmla="*/ 151 w 25"/>
                  <a:gd name="T13" fmla="*/ 39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34">
                    <a:moveTo>
                      <a:pt x="0" y="19"/>
                    </a:moveTo>
                    <a:cubicBezTo>
                      <a:pt x="7" y="20"/>
                      <a:pt x="9" y="22"/>
                      <a:pt x="13" y="27"/>
                    </a:cubicBezTo>
                    <a:cubicBezTo>
                      <a:pt x="15" y="30"/>
                      <a:pt x="13" y="34"/>
                      <a:pt x="18" y="31"/>
                    </a:cubicBezTo>
                    <a:cubicBezTo>
                      <a:pt x="24" y="29"/>
                      <a:pt x="25" y="4"/>
                      <a:pt x="21" y="0"/>
                    </a:cubicBezTo>
                    <a:cubicBezTo>
                      <a:pt x="19" y="6"/>
                      <a:pt x="24" y="11"/>
                      <a:pt x="18" y="17"/>
                    </a:cubicBezTo>
                    <a:cubicBezTo>
                      <a:pt x="15" y="14"/>
                      <a:pt x="13" y="11"/>
                      <a:pt x="10" y="9"/>
                    </a:cubicBezTo>
                    <a:cubicBezTo>
                      <a:pt x="8" y="14"/>
                      <a:pt x="21" y="22"/>
                      <a:pt x="12" y="2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7" name="Freeform 390">
                <a:extLst>
                  <a:ext uri="{FF2B5EF4-FFF2-40B4-BE49-F238E27FC236}">
                    <a16:creationId xmlns:a16="http://schemas.microsoft.com/office/drawing/2014/main" id="{1913764F-7D71-4080-9CE9-834CFC767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668"/>
                <a:ext cx="69" cy="59"/>
              </a:xfrm>
              <a:custGeom>
                <a:avLst/>
                <a:gdLst>
                  <a:gd name="T0" fmla="*/ 0 w 30"/>
                  <a:gd name="T1" fmla="*/ 315 h 24"/>
                  <a:gd name="T2" fmla="*/ 281 w 30"/>
                  <a:gd name="T3" fmla="*/ 356 h 24"/>
                  <a:gd name="T4" fmla="*/ 216 w 30"/>
                  <a:gd name="T5" fmla="*/ 0 h 24"/>
                  <a:gd name="T6" fmla="*/ 244 w 30"/>
                  <a:gd name="T7" fmla="*/ 207 h 24"/>
                  <a:gd name="T8" fmla="*/ 48 w 30"/>
                  <a:gd name="T9" fmla="*/ 28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4">
                    <a:moveTo>
                      <a:pt x="0" y="21"/>
                    </a:moveTo>
                    <a:cubicBezTo>
                      <a:pt x="7" y="19"/>
                      <a:pt x="18" y="16"/>
                      <a:pt x="23" y="24"/>
                    </a:cubicBezTo>
                    <a:cubicBezTo>
                      <a:pt x="30" y="21"/>
                      <a:pt x="25" y="2"/>
                      <a:pt x="18" y="0"/>
                    </a:cubicBezTo>
                    <a:cubicBezTo>
                      <a:pt x="19" y="5"/>
                      <a:pt x="24" y="10"/>
                      <a:pt x="20" y="14"/>
                    </a:cubicBezTo>
                    <a:cubicBezTo>
                      <a:pt x="17" y="19"/>
                      <a:pt x="8" y="16"/>
                      <a:pt x="4" y="1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8" name="Freeform 391">
                <a:extLst>
                  <a:ext uri="{FF2B5EF4-FFF2-40B4-BE49-F238E27FC236}">
                    <a16:creationId xmlns:a16="http://schemas.microsoft.com/office/drawing/2014/main" id="{A637CCAE-4947-4AE5-B56F-BCB139E64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1611"/>
                <a:ext cx="42" cy="67"/>
              </a:xfrm>
              <a:custGeom>
                <a:avLst/>
                <a:gdLst>
                  <a:gd name="T0" fmla="*/ 12 w 18"/>
                  <a:gd name="T1" fmla="*/ 412 h 27"/>
                  <a:gd name="T2" fmla="*/ 163 w 18"/>
                  <a:gd name="T3" fmla="*/ 400 h 27"/>
                  <a:gd name="T4" fmla="*/ 180 w 18"/>
                  <a:gd name="T5" fmla="*/ 196 h 27"/>
                  <a:gd name="T6" fmla="*/ 126 w 18"/>
                  <a:gd name="T7" fmla="*/ 74 h 27"/>
                  <a:gd name="T8" fmla="*/ 142 w 18"/>
                  <a:gd name="T9" fmla="*/ 136 h 27"/>
                  <a:gd name="T10" fmla="*/ 114 w 18"/>
                  <a:gd name="T11" fmla="*/ 196 h 27"/>
                  <a:gd name="T12" fmla="*/ 114 w 18"/>
                  <a:gd name="T13" fmla="*/ 258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27">
                    <a:moveTo>
                      <a:pt x="1" y="27"/>
                    </a:moveTo>
                    <a:cubicBezTo>
                      <a:pt x="4" y="26"/>
                      <a:pt x="11" y="27"/>
                      <a:pt x="13" y="26"/>
                    </a:cubicBezTo>
                    <a:cubicBezTo>
                      <a:pt x="16" y="23"/>
                      <a:pt x="13" y="16"/>
                      <a:pt x="14" y="13"/>
                    </a:cubicBezTo>
                    <a:cubicBezTo>
                      <a:pt x="15" y="10"/>
                      <a:pt x="18" y="0"/>
                      <a:pt x="10" y="5"/>
                    </a:cubicBezTo>
                    <a:cubicBezTo>
                      <a:pt x="10" y="6"/>
                      <a:pt x="11" y="9"/>
                      <a:pt x="11" y="9"/>
                    </a:cubicBezTo>
                    <a:cubicBezTo>
                      <a:pt x="11" y="10"/>
                      <a:pt x="10" y="12"/>
                      <a:pt x="9" y="13"/>
                    </a:cubicBezTo>
                    <a:cubicBezTo>
                      <a:pt x="9" y="14"/>
                      <a:pt x="0" y="19"/>
                      <a:pt x="9" y="17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9" name="Freeform 392">
                <a:extLst>
                  <a:ext uri="{FF2B5EF4-FFF2-40B4-BE49-F238E27FC236}">
                    <a16:creationId xmlns:a16="http://schemas.microsoft.com/office/drawing/2014/main" id="{32381CC3-9712-404A-A3EC-9918B66C3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557"/>
                <a:ext cx="51" cy="46"/>
              </a:xfrm>
              <a:custGeom>
                <a:avLst/>
                <a:gdLst>
                  <a:gd name="T0" fmla="*/ 0 w 22"/>
                  <a:gd name="T1" fmla="*/ 269 h 19"/>
                  <a:gd name="T2" fmla="*/ 172 w 22"/>
                  <a:gd name="T3" fmla="*/ 199 h 19"/>
                  <a:gd name="T4" fmla="*/ 274 w 22"/>
                  <a:gd name="T5" fmla="*/ 12 h 19"/>
                  <a:gd name="T6" fmla="*/ 123 w 22"/>
                  <a:gd name="T7" fmla="*/ 58 h 19"/>
                  <a:gd name="T8" fmla="*/ 12 w 22"/>
                  <a:gd name="T9" fmla="*/ 182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9">
                    <a:moveTo>
                      <a:pt x="0" y="19"/>
                    </a:moveTo>
                    <a:cubicBezTo>
                      <a:pt x="4" y="18"/>
                      <a:pt x="8" y="13"/>
                      <a:pt x="14" y="14"/>
                    </a:cubicBezTo>
                    <a:cubicBezTo>
                      <a:pt x="16" y="8"/>
                      <a:pt x="15" y="5"/>
                      <a:pt x="22" y="1"/>
                    </a:cubicBezTo>
                    <a:cubicBezTo>
                      <a:pt x="17" y="1"/>
                      <a:pt x="13" y="0"/>
                      <a:pt x="10" y="4"/>
                    </a:cubicBezTo>
                    <a:cubicBezTo>
                      <a:pt x="7" y="8"/>
                      <a:pt x="9" y="13"/>
                      <a:pt x="1" y="1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0" name="Freeform 393">
                <a:extLst>
                  <a:ext uri="{FF2B5EF4-FFF2-40B4-BE49-F238E27FC236}">
                    <a16:creationId xmlns:a16="http://schemas.microsoft.com/office/drawing/2014/main" id="{CB4E699D-1D59-4415-9B08-940CCDEF0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73"/>
                <a:ext cx="60" cy="64"/>
              </a:xfrm>
              <a:custGeom>
                <a:avLst/>
                <a:gdLst>
                  <a:gd name="T0" fmla="*/ 0 w 26"/>
                  <a:gd name="T1" fmla="*/ 286 h 26"/>
                  <a:gd name="T2" fmla="*/ 159 w 26"/>
                  <a:gd name="T3" fmla="*/ 0 h 26"/>
                  <a:gd name="T4" fmla="*/ 65 w 26"/>
                  <a:gd name="T5" fmla="*/ 26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0" y="19"/>
                    </a:moveTo>
                    <a:cubicBezTo>
                      <a:pt x="11" y="26"/>
                      <a:pt x="26" y="3"/>
                      <a:pt x="13" y="0"/>
                    </a:cubicBezTo>
                    <a:cubicBezTo>
                      <a:pt x="23" y="12"/>
                      <a:pt x="5" y="9"/>
                      <a:pt x="5" y="1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1" name="Freeform 394">
                <a:extLst>
                  <a:ext uri="{FF2B5EF4-FFF2-40B4-BE49-F238E27FC236}">
                    <a16:creationId xmlns:a16="http://schemas.microsoft.com/office/drawing/2014/main" id="{39BC93CB-8DEF-41A5-8759-EB52DA81C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527"/>
                <a:ext cx="61" cy="25"/>
              </a:xfrm>
              <a:custGeom>
                <a:avLst/>
                <a:gdLst>
                  <a:gd name="T0" fmla="*/ 0 w 26"/>
                  <a:gd name="T1" fmla="*/ 20 h 10"/>
                  <a:gd name="T2" fmla="*/ 143 w 26"/>
                  <a:gd name="T3" fmla="*/ 158 h 10"/>
                  <a:gd name="T4" fmla="*/ 336 w 26"/>
                  <a:gd name="T5" fmla="*/ 20 h 10"/>
                  <a:gd name="T6" fmla="*/ 209 w 26"/>
                  <a:gd name="T7" fmla="*/ 20 h 10"/>
                  <a:gd name="T8" fmla="*/ 66 w 26"/>
                  <a:gd name="T9" fmla="*/ 33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0">
                    <a:moveTo>
                      <a:pt x="0" y="1"/>
                    </a:moveTo>
                    <a:cubicBezTo>
                      <a:pt x="4" y="3"/>
                      <a:pt x="10" y="5"/>
                      <a:pt x="11" y="10"/>
                    </a:cubicBezTo>
                    <a:cubicBezTo>
                      <a:pt x="17" y="5"/>
                      <a:pt x="18" y="3"/>
                      <a:pt x="26" y="1"/>
                    </a:cubicBezTo>
                    <a:cubicBezTo>
                      <a:pt x="23" y="1"/>
                      <a:pt x="20" y="0"/>
                      <a:pt x="16" y="1"/>
                    </a:cubicBezTo>
                    <a:cubicBezTo>
                      <a:pt x="12" y="1"/>
                      <a:pt x="9" y="5"/>
                      <a:pt x="5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2" name="Freeform 395">
                <a:extLst>
                  <a:ext uri="{FF2B5EF4-FFF2-40B4-BE49-F238E27FC236}">
                    <a16:creationId xmlns:a16="http://schemas.microsoft.com/office/drawing/2014/main" id="{5735360B-2319-40AF-B1EC-EA47C9A4A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554"/>
                <a:ext cx="72" cy="64"/>
              </a:xfrm>
              <a:custGeom>
                <a:avLst/>
                <a:gdLst>
                  <a:gd name="T0" fmla="*/ 0 w 31"/>
                  <a:gd name="T1" fmla="*/ 315 h 26"/>
                  <a:gd name="T2" fmla="*/ 37 w 31"/>
                  <a:gd name="T3" fmla="*/ 389 h 26"/>
                  <a:gd name="T4" fmla="*/ 114 w 31"/>
                  <a:gd name="T5" fmla="*/ 298 h 26"/>
                  <a:gd name="T6" fmla="*/ 302 w 31"/>
                  <a:gd name="T7" fmla="*/ 254 h 26"/>
                  <a:gd name="T8" fmla="*/ 237 w 31"/>
                  <a:gd name="T9" fmla="*/ 0 h 26"/>
                  <a:gd name="T10" fmla="*/ 179 w 31"/>
                  <a:gd name="T11" fmla="*/ 236 h 26"/>
                  <a:gd name="T12" fmla="*/ 12 w 31"/>
                  <a:gd name="T13" fmla="*/ 298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26">
                    <a:moveTo>
                      <a:pt x="0" y="21"/>
                    </a:moveTo>
                    <a:cubicBezTo>
                      <a:pt x="0" y="22"/>
                      <a:pt x="2" y="25"/>
                      <a:pt x="3" y="26"/>
                    </a:cubicBezTo>
                    <a:cubicBezTo>
                      <a:pt x="4" y="24"/>
                      <a:pt x="6" y="21"/>
                      <a:pt x="9" y="20"/>
                    </a:cubicBezTo>
                    <a:cubicBezTo>
                      <a:pt x="14" y="18"/>
                      <a:pt x="19" y="21"/>
                      <a:pt x="24" y="17"/>
                    </a:cubicBezTo>
                    <a:cubicBezTo>
                      <a:pt x="31" y="12"/>
                      <a:pt x="28" y="0"/>
                      <a:pt x="19" y="0"/>
                    </a:cubicBezTo>
                    <a:cubicBezTo>
                      <a:pt x="24" y="6"/>
                      <a:pt x="22" y="13"/>
                      <a:pt x="14" y="16"/>
                    </a:cubicBezTo>
                    <a:cubicBezTo>
                      <a:pt x="10" y="17"/>
                      <a:pt x="4" y="16"/>
                      <a:pt x="1" y="2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3" name="Freeform 396">
                <a:extLst>
                  <a:ext uri="{FF2B5EF4-FFF2-40B4-BE49-F238E27FC236}">
                    <a16:creationId xmlns:a16="http://schemas.microsoft.com/office/drawing/2014/main" id="{AAF12609-01D5-49B0-8875-F4ABE3F22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559"/>
                <a:ext cx="83" cy="35"/>
              </a:xfrm>
              <a:custGeom>
                <a:avLst/>
                <a:gdLst>
                  <a:gd name="T0" fmla="*/ 0 w 36"/>
                  <a:gd name="T1" fmla="*/ 208 h 14"/>
                  <a:gd name="T2" fmla="*/ 256 w 36"/>
                  <a:gd name="T3" fmla="*/ 0 h 14"/>
                  <a:gd name="T4" fmla="*/ 85 w 36"/>
                  <a:gd name="T5" fmla="*/ 17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14">
                    <a:moveTo>
                      <a:pt x="0" y="13"/>
                    </a:moveTo>
                    <a:cubicBezTo>
                      <a:pt x="5" y="10"/>
                      <a:pt x="36" y="14"/>
                      <a:pt x="21" y="0"/>
                    </a:cubicBezTo>
                    <a:cubicBezTo>
                      <a:pt x="26" y="14"/>
                      <a:pt x="11" y="5"/>
                      <a:pt x="7" y="1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4" name="Freeform 397">
                <a:extLst>
                  <a:ext uri="{FF2B5EF4-FFF2-40B4-BE49-F238E27FC236}">
                    <a16:creationId xmlns:a16="http://schemas.microsoft.com/office/drawing/2014/main" id="{EB3B83FB-7A61-4E64-809F-9DE635ED6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631"/>
                <a:ext cx="60" cy="51"/>
              </a:xfrm>
              <a:custGeom>
                <a:avLst/>
                <a:gdLst>
                  <a:gd name="T0" fmla="*/ 12 w 26"/>
                  <a:gd name="T1" fmla="*/ 301 h 21"/>
                  <a:gd name="T2" fmla="*/ 208 w 26"/>
                  <a:gd name="T3" fmla="*/ 243 h 21"/>
                  <a:gd name="T4" fmla="*/ 318 w 26"/>
                  <a:gd name="T5" fmla="*/ 41 h 21"/>
                  <a:gd name="T6" fmla="*/ 196 w 26"/>
                  <a:gd name="T7" fmla="*/ 141 h 21"/>
                  <a:gd name="T8" fmla="*/ 12 w 26"/>
                  <a:gd name="T9" fmla="*/ 28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1" y="21"/>
                    </a:moveTo>
                    <a:cubicBezTo>
                      <a:pt x="6" y="18"/>
                      <a:pt x="13" y="20"/>
                      <a:pt x="17" y="17"/>
                    </a:cubicBezTo>
                    <a:cubicBezTo>
                      <a:pt x="21" y="14"/>
                      <a:pt x="20" y="3"/>
                      <a:pt x="26" y="3"/>
                    </a:cubicBezTo>
                    <a:cubicBezTo>
                      <a:pt x="20" y="0"/>
                      <a:pt x="19" y="8"/>
                      <a:pt x="16" y="10"/>
                    </a:cubicBezTo>
                    <a:cubicBezTo>
                      <a:pt x="8" y="14"/>
                      <a:pt x="0" y="4"/>
                      <a:pt x="1" y="2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5" name="Freeform 398">
                <a:extLst>
                  <a:ext uri="{FF2B5EF4-FFF2-40B4-BE49-F238E27FC236}">
                    <a16:creationId xmlns:a16="http://schemas.microsoft.com/office/drawing/2014/main" id="{A0C45785-D121-4A18-AB65-D23565901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658"/>
                <a:ext cx="65" cy="108"/>
              </a:xfrm>
              <a:custGeom>
                <a:avLst/>
                <a:gdLst>
                  <a:gd name="T0" fmla="*/ 0 w 28"/>
                  <a:gd name="T1" fmla="*/ 650 h 44"/>
                  <a:gd name="T2" fmla="*/ 163 w 28"/>
                  <a:gd name="T3" fmla="*/ 236 h 44"/>
                  <a:gd name="T4" fmla="*/ 351 w 28"/>
                  <a:gd name="T5" fmla="*/ 0 h 44"/>
                  <a:gd name="T6" fmla="*/ 228 w 28"/>
                  <a:gd name="T7" fmla="*/ 133 h 44"/>
                  <a:gd name="T8" fmla="*/ 86 w 28"/>
                  <a:gd name="T9" fmla="*/ 120 h 44"/>
                  <a:gd name="T10" fmla="*/ 77 w 28"/>
                  <a:gd name="T11" fmla="*/ 204 h 44"/>
                  <a:gd name="T12" fmla="*/ 114 w 28"/>
                  <a:gd name="T13" fmla="*/ 265 h 44"/>
                  <a:gd name="T14" fmla="*/ 65 w 28"/>
                  <a:gd name="T15" fmla="*/ 385 h 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" h="44">
                    <a:moveTo>
                      <a:pt x="0" y="44"/>
                    </a:moveTo>
                    <a:cubicBezTo>
                      <a:pt x="0" y="34"/>
                      <a:pt x="5" y="22"/>
                      <a:pt x="13" y="16"/>
                    </a:cubicBezTo>
                    <a:cubicBezTo>
                      <a:pt x="21" y="10"/>
                      <a:pt x="27" y="11"/>
                      <a:pt x="28" y="0"/>
                    </a:cubicBezTo>
                    <a:cubicBezTo>
                      <a:pt x="26" y="4"/>
                      <a:pt x="23" y="7"/>
                      <a:pt x="18" y="9"/>
                    </a:cubicBezTo>
                    <a:cubicBezTo>
                      <a:pt x="16" y="9"/>
                      <a:pt x="9" y="7"/>
                      <a:pt x="7" y="8"/>
                    </a:cubicBezTo>
                    <a:cubicBezTo>
                      <a:pt x="3" y="11"/>
                      <a:pt x="5" y="12"/>
                      <a:pt x="6" y="14"/>
                    </a:cubicBezTo>
                    <a:cubicBezTo>
                      <a:pt x="6" y="15"/>
                      <a:pt x="8" y="16"/>
                      <a:pt x="9" y="18"/>
                    </a:cubicBezTo>
                    <a:cubicBezTo>
                      <a:pt x="9" y="20"/>
                      <a:pt x="6" y="24"/>
                      <a:pt x="5" y="2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6" name="Freeform 399">
                <a:extLst>
                  <a:ext uri="{FF2B5EF4-FFF2-40B4-BE49-F238E27FC236}">
                    <a16:creationId xmlns:a16="http://schemas.microsoft.com/office/drawing/2014/main" id="{AC56B11E-ED4E-420D-AE16-E6D5A8EE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557"/>
                <a:ext cx="44" cy="66"/>
              </a:xfrm>
              <a:custGeom>
                <a:avLst/>
                <a:gdLst>
                  <a:gd name="T0" fmla="*/ 0 w 19"/>
                  <a:gd name="T1" fmla="*/ 394 h 27"/>
                  <a:gd name="T2" fmla="*/ 74 w 19"/>
                  <a:gd name="T3" fmla="*/ 252 h 27"/>
                  <a:gd name="T4" fmla="*/ 199 w 19"/>
                  <a:gd name="T5" fmla="*/ 174 h 27"/>
                  <a:gd name="T6" fmla="*/ 113 w 19"/>
                  <a:gd name="T7" fmla="*/ 0 h 27"/>
                  <a:gd name="T8" fmla="*/ 74 w 19"/>
                  <a:gd name="T9" fmla="*/ 23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cubicBezTo>
                      <a:pt x="1" y="24"/>
                      <a:pt x="3" y="20"/>
                      <a:pt x="6" y="17"/>
                    </a:cubicBezTo>
                    <a:cubicBezTo>
                      <a:pt x="9" y="15"/>
                      <a:pt x="14" y="15"/>
                      <a:pt x="16" y="12"/>
                    </a:cubicBezTo>
                    <a:cubicBezTo>
                      <a:pt x="19" y="7"/>
                      <a:pt x="14" y="1"/>
                      <a:pt x="9" y="0"/>
                    </a:cubicBezTo>
                    <a:cubicBezTo>
                      <a:pt x="13" y="7"/>
                      <a:pt x="11" y="11"/>
                      <a:pt x="6" y="1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7" name="Freeform 400">
                <a:extLst>
                  <a:ext uri="{FF2B5EF4-FFF2-40B4-BE49-F238E27FC236}">
                    <a16:creationId xmlns:a16="http://schemas.microsoft.com/office/drawing/2014/main" id="{BFF2CACE-A61B-4AF0-841A-AA34DBC64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1477"/>
                <a:ext cx="48" cy="72"/>
              </a:xfrm>
              <a:custGeom>
                <a:avLst/>
                <a:gdLst>
                  <a:gd name="T0" fmla="*/ 0 w 21"/>
                  <a:gd name="T1" fmla="*/ 290 h 29"/>
                  <a:gd name="T2" fmla="*/ 178 w 21"/>
                  <a:gd name="T3" fmla="*/ 444 h 29"/>
                  <a:gd name="T4" fmla="*/ 194 w 21"/>
                  <a:gd name="T5" fmla="*/ 196 h 29"/>
                  <a:gd name="T6" fmla="*/ 251 w 21"/>
                  <a:gd name="T7" fmla="*/ 74 h 29"/>
                  <a:gd name="T8" fmla="*/ 178 w 21"/>
                  <a:gd name="T9" fmla="*/ 0 h 29"/>
                  <a:gd name="T10" fmla="*/ 94 w 21"/>
                  <a:gd name="T11" fmla="*/ 216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9">
                    <a:moveTo>
                      <a:pt x="0" y="19"/>
                    </a:moveTo>
                    <a:cubicBezTo>
                      <a:pt x="9" y="19"/>
                      <a:pt x="8" y="25"/>
                      <a:pt x="15" y="29"/>
                    </a:cubicBezTo>
                    <a:cubicBezTo>
                      <a:pt x="17" y="24"/>
                      <a:pt x="14" y="18"/>
                      <a:pt x="16" y="13"/>
                    </a:cubicBezTo>
                    <a:cubicBezTo>
                      <a:pt x="17" y="10"/>
                      <a:pt x="19" y="8"/>
                      <a:pt x="21" y="5"/>
                    </a:cubicBezTo>
                    <a:cubicBezTo>
                      <a:pt x="19" y="3"/>
                      <a:pt x="17" y="1"/>
                      <a:pt x="15" y="0"/>
                    </a:cubicBezTo>
                    <a:cubicBezTo>
                      <a:pt x="19" y="9"/>
                      <a:pt x="11" y="8"/>
                      <a:pt x="8" y="1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8" name="Freeform 401">
                <a:extLst>
                  <a:ext uri="{FF2B5EF4-FFF2-40B4-BE49-F238E27FC236}">
                    <a16:creationId xmlns:a16="http://schemas.microsoft.com/office/drawing/2014/main" id="{B079A7FB-702D-40CA-BF9D-A521772DF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63"/>
                <a:ext cx="21" cy="29"/>
              </a:xfrm>
              <a:custGeom>
                <a:avLst/>
                <a:gdLst>
                  <a:gd name="T0" fmla="*/ 12 w 9"/>
                  <a:gd name="T1" fmla="*/ 157 h 12"/>
                  <a:gd name="T2" fmla="*/ 12 w 9"/>
                  <a:gd name="T3" fmla="*/ 169 h 12"/>
                  <a:gd name="T4" fmla="*/ 114 w 9"/>
                  <a:gd name="T5" fmla="*/ 99 h 12"/>
                  <a:gd name="T6" fmla="*/ 37 w 9"/>
                  <a:gd name="T7" fmla="*/ 0 h 12"/>
                  <a:gd name="T8" fmla="*/ 0 w 9"/>
                  <a:gd name="T9" fmla="*/ 11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12">
                    <a:moveTo>
                      <a:pt x="1" y="11"/>
                    </a:moveTo>
                    <a:cubicBezTo>
                      <a:pt x="0" y="11"/>
                      <a:pt x="0" y="12"/>
                      <a:pt x="1" y="12"/>
                    </a:cubicBezTo>
                    <a:cubicBezTo>
                      <a:pt x="4" y="10"/>
                      <a:pt x="5" y="7"/>
                      <a:pt x="9" y="7"/>
                    </a:cubicBezTo>
                    <a:cubicBezTo>
                      <a:pt x="9" y="4"/>
                      <a:pt x="7" y="0"/>
                      <a:pt x="3" y="0"/>
                    </a:cubicBezTo>
                    <a:cubicBezTo>
                      <a:pt x="5" y="3"/>
                      <a:pt x="4" y="8"/>
                      <a:pt x="0" y="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9" name="Freeform 402">
                <a:extLst>
                  <a:ext uri="{FF2B5EF4-FFF2-40B4-BE49-F238E27FC236}">
                    <a16:creationId xmlns:a16="http://schemas.microsoft.com/office/drawing/2014/main" id="{73C2B6F0-6FCB-401C-B5A4-308261008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1616"/>
                <a:ext cx="51" cy="52"/>
              </a:xfrm>
              <a:custGeom>
                <a:avLst/>
                <a:gdLst>
                  <a:gd name="T0" fmla="*/ 0 w 22"/>
                  <a:gd name="T1" fmla="*/ 319 h 21"/>
                  <a:gd name="T2" fmla="*/ 274 w 22"/>
                  <a:gd name="T3" fmla="*/ 275 h 21"/>
                  <a:gd name="T4" fmla="*/ 188 w 22"/>
                  <a:gd name="T5" fmla="*/ 0 h 21"/>
                  <a:gd name="T6" fmla="*/ 172 w 22"/>
                  <a:gd name="T7" fmla="*/ 166 h 21"/>
                  <a:gd name="T8" fmla="*/ 28 w 22"/>
                  <a:gd name="T9" fmla="*/ 22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0" y="21"/>
                    </a:moveTo>
                    <a:cubicBezTo>
                      <a:pt x="9" y="15"/>
                      <a:pt x="12" y="18"/>
                      <a:pt x="22" y="18"/>
                    </a:cubicBezTo>
                    <a:cubicBezTo>
                      <a:pt x="22" y="12"/>
                      <a:pt x="17" y="6"/>
                      <a:pt x="15" y="0"/>
                    </a:cubicBezTo>
                    <a:cubicBezTo>
                      <a:pt x="13" y="4"/>
                      <a:pt x="17" y="8"/>
                      <a:pt x="14" y="11"/>
                    </a:cubicBezTo>
                    <a:cubicBezTo>
                      <a:pt x="12" y="14"/>
                      <a:pt x="6" y="14"/>
                      <a:pt x="2" y="1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0" name="Freeform 403">
                <a:extLst>
                  <a:ext uri="{FF2B5EF4-FFF2-40B4-BE49-F238E27FC236}">
                    <a16:creationId xmlns:a16="http://schemas.microsoft.com/office/drawing/2014/main" id="{E6ED881D-1772-43D3-99EF-13ACA6DF9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7" y="2070"/>
                <a:ext cx="35" cy="92"/>
              </a:xfrm>
              <a:custGeom>
                <a:avLst/>
                <a:gdLst>
                  <a:gd name="T0" fmla="*/ 0 w 15"/>
                  <a:gd name="T1" fmla="*/ 383 h 37"/>
                  <a:gd name="T2" fmla="*/ 142 w 15"/>
                  <a:gd name="T3" fmla="*/ 569 h 37"/>
                  <a:gd name="T4" fmla="*/ 152 w 15"/>
                  <a:gd name="T5" fmla="*/ 246 h 37"/>
                  <a:gd name="T6" fmla="*/ 163 w 15"/>
                  <a:gd name="T7" fmla="*/ 42 h 37"/>
                  <a:gd name="T8" fmla="*/ 103 w 15"/>
                  <a:gd name="T9" fmla="*/ 229 h 37"/>
                  <a:gd name="T10" fmla="*/ 65 w 15"/>
                  <a:gd name="T11" fmla="*/ 341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7">
                    <a:moveTo>
                      <a:pt x="0" y="25"/>
                    </a:moveTo>
                    <a:cubicBezTo>
                      <a:pt x="4" y="29"/>
                      <a:pt x="9" y="32"/>
                      <a:pt x="11" y="37"/>
                    </a:cubicBezTo>
                    <a:cubicBezTo>
                      <a:pt x="11" y="30"/>
                      <a:pt x="11" y="23"/>
                      <a:pt x="12" y="16"/>
                    </a:cubicBezTo>
                    <a:cubicBezTo>
                      <a:pt x="13" y="13"/>
                      <a:pt x="15" y="5"/>
                      <a:pt x="13" y="3"/>
                    </a:cubicBezTo>
                    <a:cubicBezTo>
                      <a:pt x="9" y="0"/>
                      <a:pt x="1" y="13"/>
                      <a:pt x="8" y="15"/>
                    </a:cubicBezTo>
                    <a:cubicBezTo>
                      <a:pt x="8" y="17"/>
                      <a:pt x="6" y="20"/>
                      <a:pt x="5" y="2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1" name="Freeform 404">
                <a:extLst>
                  <a:ext uri="{FF2B5EF4-FFF2-40B4-BE49-F238E27FC236}">
                    <a16:creationId xmlns:a16="http://schemas.microsoft.com/office/drawing/2014/main" id="{5CCD76EC-70F3-462C-854C-A36590424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194"/>
                <a:ext cx="39" cy="111"/>
              </a:xfrm>
              <a:custGeom>
                <a:avLst/>
                <a:gdLst>
                  <a:gd name="T0" fmla="*/ 25 w 17"/>
                  <a:gd name="T1" fmla="*/ 634 h 45"/>
                  <a:gd name="T2" fmla="*/ 179 w 17"/>
                  <a:gd name="T3" fmla="*/ 585 h 45"/>
                  <a:gd name="T4" fmla="*/ 158 w 17"/>
                  <a:gd name="T5" fmla="*/ 481 h 45"/>
                  <a:gd name="T6" fmla="*/ 85 w 17"/>
                  <a:gd name="T7" fmla="*/ 286 h 45"/>
                  <a:gd name="T8" fmla="*/ 94 w 17"/>
                  <a:gd name="T9" fmla="*/ 0 h 45"/>
                  <a:gd name="T10" fmla="*/ 25 w 17"/>
                  <a:gd name="T11" fmla="*/ 257 h 45"/>
                  <a:gd name="T12" fmla="*/ 37 w 17"/>
                  <a:gd name="T13" fmla="*/ 523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45">
                    <a:moveTo>
                      <a:pt x="2" y="42"/>
                    </a:moveTo>
                    <a:cubicBezTo>
                      <a:pt x="6" y="45"/>
                      <a:pt x="12" y="42"/>
                      <a:pt x="15" y="39"/>
                    </a:cubicBezTo>
                    <a:cubicBezTo>
                      <a:pt x="17" y="34"/>
                      <a:pt x="15" y="36"/>
                      <a:pt x="13" y="32"/>
                    </a:cubicBezTo>
                    <a:cubicBezTo>
                      <a:pt x="11" y="28"/>
                      <a:pt x="8" y="25"/>
                      <a:pt x="7" y="19"/>
                    </a:cubicBezTo>
                    <a:cubicBezTo>
                      <a:pt x="5" y="13"/>
                      <a:pt x="8" y="6"/>
                      <a:pt x="8" y="0"/>
                    </a:cubicBezTo>
                    <a:cubicBezTo>
                      <a:pt x="1" y="1"/>
                      <a:pt x="0" y="11"/>
                      <a:pt x="2" y="17"/>
                    </a:cubicBezTo>
                    <a:cubicBezTo>
                      <a:pt x="4" y="22"/>
                      <a:pt x="7" y="28"/>
                      <a:pt x="3" y="35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2" name="Freeform 405">
                <a:extLst>
                  <a:ext uri="{FF2B5EF4-FFF2-40B4-BE49-F238E27FC236}">
                    <a16:creationId xmlns:a16="http://schemas.microsoft.com/office/drawing/2014/main" id="{AAE4E554-A7A8-4C1E-9AD7-5BFFB7561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757"/>
                <a:ext cx="61" cy="59"/>
              </a:xfrm>
              <a:custGeom>
                <a:avLst/>
                <a:gdLst>
                  <a:gd name="T0" fmla="*/ 0 w 26"/>
                  <a:gd name="T1" fmla="*/ 295 h 24"/>
                  <a:gd name="T2" fmla="*/ 115 w 26"/>
                  <a:gd name="T3" fmla="*/ 356 h 24"/>
                  <a:gd name="T4" fmla="*/ 221 w 26"/>
                  <a:gd name="T5" fmla="*/ 0 h 24"/>
                  <a:gd name="T6" fmla="*/ 66 w 26"/>
                  <a:gd name="T7" fmla="*/ 23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24">
                    <a:moveTo>
                      <a:pt x="0" y="20"/>
                    </a:moveTo>
                    <a:cubicBezTo>
                      <a:pt x="4" y="20"/>
                      <a:pt x="6" y="23"/>
                      <a:pt x="9" y="24"/>
                    </a:cubicBezTo>
                    <a:cubicBezTo>
                      <a:pt x="9" y="16"/>
                      <a:pt x="26" y="7"/>
                      <a:pt x="17" y="0"/>
                    </a:cubicBezTo>
                    <a:cubicBezTo>
                      <a:pt x="15" y="7"/>
                      <a:pt x="13" y="13"/>
                      <a:pt x="5" y="1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15" name="Group 406">
              <a:extLst>
                <a:ext uri="{FF2B5EF4-FFF2-40B4-BE49-F238E27FC236}">
                  <a16:creationId xmlns:a16="http://schemas.microsoft.com/office/drawing/2014/main" id="{EFDA7831-60BE-4330-AAF2-C593665D7A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43" y="1445"/>
              <a:ext cx="1007" cy="1435"/>
              <a:chOff x="2343" y="1445"/>
              <a:chExt cx="1007" cy="1435"/>
            </a:xfrm>
          </p:grpSpPr>
          <p:sp>
            <p:nvSpPr>
              <p:cNvPr id="17683" name="Freeform 407">
                <a:extLst>
                  <a:ext uri="{FF2B5EF4-FFF2-40B4-BE49-F238E27FC236}">
                    <a16:creationId xmlns:a16="http://schemas.microsoft.com/office/drawing/2014/main" id="{8AD165EF-AD9A-4D0C-B26C-21F8B5C9E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1653"/>
                <a:ext cx="55" cy="54"/>
              </a:xfrm>
              <a:custGeom>
                <a:avLst/>
                <a:gdLst>
                  <a:gd name="T0" fmla="*/ 167 w 24"/>
                  <a:gd name="T1" fmla="*/ 326 h 22"/>
                  <a:gd name="T2" fmla="*/ 289 w 24"/>
                  <a:gd name="T3" fmla="*/ 174 h 22"/>
                  <a:gd name="T4" fmla="*/ 158 w 24"/>
                  <a:gd name="T5" fmla="*/ 61 h 22"/>
                  <a:gd name="T6" fmla="*/ 215 w 24"/>
                  <a:gd name="T7" fmla="*/ 150 h 22"/>
                  <a:gd name="T8" fmla="*/ 147 w 24"/>
                  <a:gd name="T9" fmla="*/ 162 h 22"/>
                  <a:gd name="T10" fmla="*/ 204 w 24"/>
                  <a:gd name="T11" fmla="*/ 265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" h="22">
                    <a:moveTo>
                      <a:pt x="14" y="22"/>
                    </a:moveTo>
                    <a:cubicBezTo>
                      <a:pt x="18" y="21"/>
                      <a:pt x="24" y="18"/>
                      <a:pt x="24" y="12"/>
                    </a:cubicBezTo>
                    <a:cubicBezTo>
                      <a:pt x="24" y="6"/>
                      <a:pt x="19" y="0"/>
                      <a:pt x="13" y="4"/>
                    </a:cubicBezTo>
                    <a:cubicBezTo>
                      <a:pt x="15" y="5"/>
                      <a:pt x="19" y="8"/>
                      <a:pt x="18" y="10"/>
                    </a:cubicBezTo>
                    <a:cubicBezTo>
                      <a:pt x="17" y="15"/>
                      <a:pt x="14" y="10"/>
                      <a:pt x="12" y="11"/>
                    </a:cubicBezTo>
                    <a:cubicBezTo>
                      <a:pt x="0" y="14"/>
                      <a:pt x="14" y="14"/>
                      <a:pt x="17" y="18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4" name="Freeform 408">
                <a:extLst>
                  <a:ext uri="{FF2B5EF4-FFF2-40B4-BE49-F238E27FC236}">
                    <a16:creationId xmlns:a16="http://schemas.microsoft.com/office/drawing/2014/main" id="{410C2528-C598-4987-9282-74C972094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1611"/>
                <a:ext cx="49" cy="59"/>
              </a:xfrm>
              <a:custGeom>
                <a:avLst/>
                <a:gdLst>
                  <a:gd name="T0" fmla="*/ 0 w 21"/>
                  <a:gd name="T1" fmla="*/ 253 h 24"/>
                  <a:gd name="T2" fmla="*/ 163 w 21"/>
                  <a:gd name="T3" fmla="*/ 344 h 24"/>
                  <a:gd name="T4" fmla="*/ 266 w 21"/>
                  <a:gd name="T5" fmla="*/ 236 h 24"/>
                  <a:gd name="T6" fmla="*/ 114 w 21"/>
                  <a:gd name="T7" fmla="*/ 182 h 24"/>
                  <a:gd name="T8" fmla="*/ 77 w 21"/>
                  <a:gd name="T9" fmla="*/ 42 h 24"/>
                  <a:gd name="T10" fmla="*/ 28 w 21"/>
                  <a:gd name="T11" fmla="*/ 162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24">
                    <a:moveTo>
                      <a:pt x="0" y="17"/>
                    </a:moveTo>
                    <a:cubicBezTo>
                      <a:pt x="7" y="11"/>
                      <a:pt x="7" y="24"/>
                      <a:pt x="13" y="23"/>
                    </a:cubicBezTo>
                    <a:cubicBezTo>
                      <a:pt x="15" y="23"/>
                      <a:pt x="19" y="17"/>
                      <a:pt x="21" y="16"/>
                    </a:cubicBezTo>
                    <a:cubicBezTo>
                      <a:pt x="15" y="13"/>
                      <a:pt x="10" y="21"/>
                      <a:pt x="9" y="12"/>
                    </a:cubicBezTo>
                    <a:cubicBezTo>
                      <a:pt x="9" y="8"/>
                      <a:pt x="14" y="0"/>
                      <a:pt x="6" y="3"/>
                    </a:cubicBezTo>
                    <a:cubicBezTo>
                      <a:pt x="9" y="6"/>
                      <a:pt x="8" y="12"/>
                      <a:pt x="2" y="1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5" name="Freeform 409">
                <a:extLst>
                  <a:ext uri="{FF2B5EF4-FFF2-40B4-BE49-F238E27FC236}">
                    <a16:creationId xmlns:a16="http://schemas.microsoft.com/office/drawing/2014/main" id="{61C3565C-5E42-4ADB-90F2-F4E19FB2F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571"/>
                <a:ext cx="33" cy="57"/>
              </a:xfrm>
              <a:custGeom>
                <a:avLst/>
                <a:gdLst>
                  <a:gd name="T0" fmla="*/ 50 w 14"/>
                  <a:gd name="T1" fmla="*/ 0 h 23"/>
                  <a:gd name="T2" fmla="*/ 134 w 14"/>
                  <a:gd name="T3" fmla="*/ 349 h 23"/>
                  <a:gd name="T4" fmla="*/ 66 w 14"/>
                  <a:gd name="T5" fmla="*/ 258 h 23"/>
                  <a:gd name="T6" fmla="*/ 0 w 14"/>
                  <a:gd name="T7" fmla="*/ 228 h 23"/>
                  <a:gd name="T8" fmla="*/ 134 w 14"/>
                  <a:gd name="T9" fmla="*/ 166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23">
                    <a:moveTo>
                      <a:pt x="4" y="0"/>
                    </a:moveTo>
                    <a:cubicBezTo>
                      <a:pt x="12" y="0"/>
                      <a:pt x="14" y="18"/>
                      <a:pt x="10" y="23"/>
                    </a:cubicBezTo>
                    <a:cubicBezTo>
                      <a:pt x="8" y="22"/>
                      <a:pt x="7" y="19"/>
                      <a:pt x="5" y="17"/>
                    </a:cubicBezTo>
                    <a:cubicBezTo>
                      <a:pt x="3" y="15"/>
                      <a:pt x="1" y="18"/>
                      <a:pt x="0" y="15"/>
                    </a:cubicBezTo>
                    <a:cubicBezTo>
                      <a:pt x="3" y="11"/>
                      <a:pt x="7" y="14"/>
                      <a:pt x="10" y="1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6" name="Freeform 410">
                <a:extLst>
                  <a:ext uri="{FF2B5EF4-FFF2-40B4-BE49-F238E27FC236}">
                    <a16:creationId xmlns:a16="http://schemas.microsoft.com/office/drawing/2014/main" id="{05ED919A-FEB1-4925-B1FF-74D431196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480"/>
                <a:ext cx="49" cy="77"/>
              </a:xfrm>
              <a:custGeom>
                <a:avLst/>
                <a:gdLst>
                  <a:gd name="T0" fmla="*/ 12 w 21"/>
                  <a:gd name="T1" fmla="*/ 92 h 31"/>
                  <a:gd name="T2" fmla="*/ 65 w 21"/>
                  <a:gd name="T3" fmla="*/ 216 h 31"/>
                  <a:gd name="T4" fmla="*/ 28 w 21"/>
                  <a:gd name="T5" fmla="*/ 308 h 31"/>
                  <a:gd name="T6" fmla="*/ 114 w 21"/>
                  <a:gd name="T7" fmla="*/ 308 h 31"/>
                  <a:gd name="T8" fmla="*/ 103 w 21"/>
                  <a:gd name="T9" fmla="*/ 474 h 31"/>
                  <a:gd name="T10" fmla="*/ 217 w 21"/>
                  <a:gd name="T11" fmla="*/ 432 h 31"/>
                  <a:gd name="T12" fmla="*/ 217 w 21"/>
                  <a:gd name="T13" fmla="*/ 278 h 31"/>
                  <a:gd name="T14" fmla="*/ 266 w 21"/>
                  <a:gd name="T15" fmla="*/ 166 h 31"/>
                  <a:gd name="T16" fmla="*/ 163 w 21"/>
                  <a:gd name="T17" fmla="*/ 92 h 31"/>
                  <a:gd name="T18" fmla="*/ 191 w 21"/>
                  <a:gd name="T19" fmla="*/ 0 h 3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31">
                    <a:moveTo>
                      <a:pt x="1" y="6"/>
                    </a:moveTo>
                    <a:cubicBezTo>
                      <a:pt x="9" y="8"/>
                      <a:pt x="7" y="9"/>
                      <a:pt x="5" y="14"/>
                    </a:cubicBezTo>
                    <a:cubicBezTo>
                      <a:pt x="4" y="16"/>
                      <a:pt x="0" y="16"/>
                      <a:pt x="2" y="20"/>
                    </a:cubicBezTo>
                    <a:cubicBezTo>
                      <a:pt x="3" y="22"/>
                      <a:pt x="7" y="22"/>
                      <a:pt x="9" y="20"/>
                    </a:cubicBezTo>
                    <a:cubicBezTo>
                      <a:pt x="12" y="24"/>
                      <a:pt x="12" y="28"/>
                      <a:pt x="8" y="31"/>
                    </a:cubicBezTo>
                    <a:cubicBezTo>
                      <a:pt x="10" y="30"/>
                      <a:pt x="16" y="29"/>
                      <a:pt x="17" y="28"/>
                    </a:cubicBezTo>
                    <a:cubicBezTo>
                      <a:pt x="18" y="26"/>
                      <a:pt x="16" y="21"/>
                      <a:pt x="17" y="18"/>
                    </a:cubicBezTo>
                    <a:cubicBezTo>
                      <a:pt x="18" y="16"/>
                      <a:pt x="20" y="13"/>
                      <a:pt x="21" y="11"/>
                    </a:cubicBezTo>
                    <a:cubicBezTo>
                      <a:pt x="20" y="10"/>
                      <a:pt x="14" y="7"/>
                      <a:pt x="13" y="6"/>
                    </a:cubicBezTo>
                    <a:cubicBezTo>
                      <a:pt x="13" y="4"/>
                      <a:pt x="15" y="0"/>
                      <a:pt x="15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7" name="Freeform 411">
                <a:extLst>
                  <a:ext uri="{FF2B5EF4-FFF2-40B4-BE49-F238E27FC236}">
                    <a16:creationId xmlns:a16="http://schemas.microsoft.com/office/drawing/2014/main" id="{9E72C384-2A7A-4274-B882-3D44F9AED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0" y="1554"/>
                <a:ext cx="83" cy="67"/>
              </a:xfrm>
              <a:custGeom>
                <a:avLst/>
                <a:gdLst>
                  <a:gd name="T0" fmla="*/ 367 w 36"/>
                  <a:gd name="T1" fmla="*/ 0 h 27"/>
                  <a:gd name="T2" fmla="*/ 415 w 36"/>
                  <a:gd name="T3" fmla="*/ 228 h 27"/>
                  <a:gd name="T4" fmla="*/ 244 w 36"/>
                  <a:gd name="T5" fmla="*/ 400 h 27"/>
                  <a:gd name="T6" fmla="*/ 97 w 36"/>
                  <a:gd name="T7" fmla="*/ 216 h 27"/>
                  <a:gd name="T8" fmla="*/ 367 w 36"/>
                  <a:gd name="T9" fmla="*/ 6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7">
                    <a:moveTo>
                      <a:pt x="30" y="0"/>
                    </a:moveTo>
                    <a:cubicBezTo>
                      <a:pt x="30" y="6"/>
                      <a:pt x="36" y="8"/>
                      <a:pt x="34" y="15"/>
                    </a:cubicBezTo>
                    <a:cubicBezTo>
                      <a:pt x="32" y="21"/>
                      <a:pt x="27" y="27"/>
                      <a:pt x="20" y="26"/>
                    </a:cubicBezTo>
                    <a:cubicBezTo>
                      <a:pt x="26" y="14"/>
                      <a:pt x="18" y="10"/>
                      <a:pt x="8" y="14"/>
                    </a:cubicBezTo>
                    <a:cubicBezTo>
                      <a:pt x="0" y="2"/>
                      <a:pt x="25" y="11"/>
                      <a:pt x="30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8" name="Freeform 412">
                <a:extLst>
                  <a:ext uri="{FF2B5EF4-FFF2-40B4-BE49-F238E27FC236}">
                    <a16:creationId xmlns:a16="http://schemas.microsoft.com/office/drawing/2014/main" id="{20791CC5-8D1C-4752-9797-856CF5B3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1598"/>
                <a:ext cx="44" cy="60"/>
              </a:xfrm>
              <a:custGeom>
                <a:avLst/>
                <a:gdLst>
                  <a:gd name="T0" fmla="*/ 28 w 19"/>
                  <a:gd name="T1" fmla="*/ 220 h 24"/>
                  <a:gd name="T2" fmla="*/ 102 w 19"/>
                  <a:gd name="T3" fmla="*/ 375 h 24"/>
                  <a:gd name="T4" fmla="*/ 225 w 19"/>
                  <a:gd name="T5" fmla="*/ 238 h 24"/>
                  <a:gd name="T6" fmla="*/ 236 w 19"/>
                  <a:gd name="T7" fmla="*/ 0 h 24"/>
                  <a:gd name="T8" fmla="*/ 0 w 19"/>
                  <a:gd name="T9" fmla="*/ 14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24">
                    <a:moveTo>
                      <a:pt x="2" y="14"/>
                    </a:moveTo>
                    <a:cubicBezTo>
                      <a:pt x="3" y="18"/>
                      <a:pt x="7" y="19"/>
                      <a:pt x="8" y="24"/>
                    </a:cubicBezTo>
                    <a:cubicBezTo>
                      <a:pt x="8" y="17"/>
                      <a:pt x="14" y="18"/>
                      <a:pt x="18" y="15"/>
                    </a:cubicBezTo>
                    <a:cubicBezTo>
                      <a:pt x="13" y="11"/>
                      <a:pt x="16" y="4"/>
                      <a:pt x="19" y="0"/>
                    </a:cubicBezTo>
                    <a:cubicBezTo>
                      <a:pt x="12" y="2"/>
                      <a:pt x="7" y="11"/>
                      <a:pt x="0" y="9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9" name="Freeform 413">
                <a:extLst>
                  <a:ext uri="{FF2B5EF4-FFF2-40B4-BE49-F238E27FC236}">
                    <a16:creationId xmlns:a16="http://schemas.microsoft.com/office/drawing/2014/main" id="{C6C1C13D-E909-4E38-8ABC-760DAFF48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500"/>
                <a:ext cx="67" cy="54"/>
              </a:xfrm>
              <a:custGeom>
                <a:avLst/>
                <a:gdLst>
                  <a:gd name="T0" fmla="*/ 122 w 29"/>
                  <a:gd name="T1" fmla="*/ 162 h 22"/>
                  <a:gd name="T2" fmla="*/ 49 w 29"/>
                  <a:gd name="T3" fmla="*/ 174 h 22"/>
                  <a:gd name="T4" fmla="*/ 134 w 29"/>
                  <a:gd name="T5" fmla="*/ 223 h 22"/>
                  <a:gd name="T6" fmla="*/ 150 w 29"/>
                  <a:gd name="T7" fmla="*/ 326 h 22"/>
                  <a:gd name="T8" fmla="*/ 358 w 29"/>
                  <a:gd name="T9" fmla="*/ 71 h 22"/>
                  <a:gd name="T10" fmla="*/ 236 w 29"/>
                  <a:gd name="T11" fmla="*/ 0 h 22"/>
                  <a:gd name="T12" fmla="*/ 85 w 29"/>
                  <a:gd name="T13" fmla="*/ 174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22">
                    <a:moveTo>
                      <a:pt x="10" y="11"/>
                    </a:moveTo>
                    <a:cubicBezTo>
                      <a:pt x="8" y="7"/>
                      <a:pt x="0" y="8"/>
                      <a:pt x="4" y="12"/>
                    </a:cubicBezTo>
                    <a:cubicBezTo>
                      <a:pt x="5" y="14"/>
                      <a:pt x="9" y="13"/>
                      <a:pt x="11" y="15"/>
                    </a:cubicBezTo>
                    <a:cubicBezTo>
                      <a:pt x="12" y="16"/>
                      <a:pt x="11" y="20"/>
                      <a:pt x="12" y="22"/>
                    </a:cubicBezTo>
                    <a:cubicBezTo>
                      <a:pt x="19" y="20"/>
                      <a:pt x="26" y="11"/>
                      <a:pt x="29" y="5"/>
                    </a:cubicBezTo>
                    <a:cubicBezTo>
                      <a:pt x="26" y="3"/>
                      <a:pt x="22" y="2"/>
                      <a:pt x="19" y="0"/>
                    </a:cubicBezTo>
                    <a:cubicBezTo>
                      <a:pt x="27" y="11"/>
                      <a:pt x="18" y="12"/>
                      <a:pt x="7" y="1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0" name="Freeform 414">
                <a:extLst>
                  <a:ext uri="{FF2B5EF4-FFF2-40B4-BE49-F238E27FC236}">
                    <a16:creationId xmlns:a16="http://schemas.microsoft.com/office/drawing/2014/main" id="{E5D13D95-B0AF-4EEF-896A-89792B866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1559"/>
                <a:ext cx="62" cy="42"/>
              </a:xfrm>
              <a:custGeom>
                <a:avLst/>
                <a:gdLst>
                  <a:gd name="T0" fmla="*/ 85 w 27"/>
                  <a:gd name="T1" fmla="*/ 257 h 17"/>
                  <a:gd name="T2" fmla="*/ 37 w 27"/>
                  <a:gd name="T3" fmla="*/ 153 h 17"/>
                  <a:gd name="T4" fmla="*/ 232 w 27"/>
                  <a:gd name="T5" fmla="*/ 183 h 17"/>
                  <a:gd name="T6" fmla="*/ 301 w 27"/>
                  <a:gd name="T7" fmla="*/ 166 h 17"/>
                  <a:gd name="T8" fmla="*/ 289 w 27"/>
                  <a:gd name="T9" fmla="*/ 30 h 17"/>
                  <a:gd name="T10" fmla="*/ 232 w 27"/>
                  <a:gd name="T11" fmla="*/ 91 h 17"/>
                  <a:gd name="T12" fmla="*/ 110 w 27"/>
                  <a:gd name="T13" fmla="*/ 30 h 17"/>
                  <a:gd name="T14" fmla="*/ 110 w 27"/>
                  <a:gd name="T15" fmla="*/ 121 h 17"/>
                  <a:gd name="T16" fmla="*/ 94 w 27"/>
                  <a:gd name="T17" fmla="*/ 153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7" h="17">
                    <a:moveTo>
                      <a:pt x="7" y="17"/>
                    </a:moveTo>
                    <a:cubicBezTo>
                      <a:pt x="6" y="14"/>
                      <a:pt x="5" y="12"/>
                      <a:pt x="3" y="10"/>
                    </a:cubicBezTo>
                    <a:cubicBezTo>
                      <a:pt x="9" y="15"/>
                      <a:pt x="12" y="14"/>
                      <a:pt x="19" y="12"/>
                    </a:cubicBezTo>
                    <a:cubicBezTo>
                      <a:pt x="22" y="11"/>
                      <a:pt x="23" y="13"/>
                      <a:pt x="25" y="11"/>
                    </a:cubicBezTo>
                    <a:cubicBezTo>
                      <a:pt x="27" y="9"/>
                      <a:pt x="27" y="4"/>
                      <a:pt x="24" y="2"/>
                    </a:cubicBezTo>
                    <a:cubicBezTo>
                      <a:pt x="23" y="3"/>
                      <a:pt x="21" y="6"/>
                      <a:pt x="19" y="6"/>
                    </a:cubicBezTo>
                    <a:cubicBezTo>
                      <a:pt x="14" y="8"/>
                      <a:pt x="13" y="4"/>
                      <a:pt x="9" y="2"/>
                    </a:cubicBezTo>
                    <a:cubicBezTo>
                      <a:pt x="1" y="0"/>
                      <a:pt x="0" y="7"/>
                      <a:pt x="9" y="8"/>
                    </a:cubicBezTo>
                    <a:cubicBezTo>
                      <a:pt x="9" y="8"/>
                      <a:pt x="8" y="9"/>
                      <a:pt x="8" y="1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1" name="Freeform 415">
                <a:extLst>
                  <a:ext uri="{FF2B5EF4-FFF2-40B4-BE49-F238E27FC236}">
                    <a16:creationId xmlns:a16="http://schemas.microsoft.com/office/drawing/2014/main" id="{01EB74BE-EF26-415B-B987-DDC9474A9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566"/>
                <a:ext cx="30" cy="52"/>
              </a:xfrm>
              <a:custGeom>
                <a:avLst/>
                <a:gdLst>
                  <a:gd name="T0" fmla="*/ 0 w 13"/>
                  <a:gd name="T1" fmla="*/ 319 h 21"/>
                  <a:gd name="T2" fmla="*/ 48 w 13"/>
                  <a:gd name="T3" fmla="*/ 183 h 21"/>
                  <a:gd name="T4" fmla="*/ 134 w 13"/>
                  <a:gd name="T5" fmla="*/ 134 h 21"/>
                  <a:gd name="T6" fmla="*/ 65 w 13"/>
                  <a:gd name="T7" fmla="*/ 42 h 21"/>
                  <a:gd name="T8" fmla="*/ 37 w 13"/>
                  <a:gd name="T9" fmla="*/ 16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0" y="21"/>
                    </a:moveTo>
                    <a:cubicBezTo>
                      <a:pt x="1" y="19"/>
                      <a:pt x="2" y="15"/>
                      <a:pt x="4" y="12"/>
                    </a:cubicBezTo>
                    <a:cubicBezTo>
                      <a:pt x="5" y="11"/>
                      <a:pt x="11" y="9"/>
                      <a:pt x="11" y="9"/>
                    </a:cubicBezTo>
                    <a:cubicBezTo>
                      <a:pt x="13" y="6"/>
                      <a:pt x="9" y="0"/>
                      <a:pt x="5" y="3"/>
                    </a:cubicBezTo>
                    <a:cubicBezTo>
                      <a:pt x="8" y="5"/>
                      <a:pt x="7" y="9"/>
                      <a:pt x="3" y="1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2" name="Freeform 416">
                <a:extLst>
                  <a:ext uri="{FF2B5EF4-FFF2-40B4-BE49-F238E27FC236}">
                    <a16:creationId xmlns:a16="http://schemas.microsoft.com/office/drawing/2014/main" id="{BB2B6978-CA06-44BE-860A-3FB340406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492"/>
                <a:ext cx="60" cy="67"/>
              </a:xfrm>
              <a:custGeom>
                <a:avLst/>
                <a:gdLst>
                  <a:gd name="T0" fmla="*/ 0 w 26"/>
                  <a:gd name="T1" fmla="*/ 290 h 27"/>
                  <a:gd name="T2" fmla="*/ 150 w 26"/>
                  <a:gd name="T3" fmla="*/ 412 h 27"/>
                  <a:gd name="T4" fmla="*/ 282 w 26"/>
                  <a:gd name="T5" fmla="*/ 258 h 27"/>
                  <a:gd name="T6" fmla="*/ 187 w 26"/>
                  <a:gd name="T7" fmla="*/ 0 h 27"/>
                  <a:gd name="T8" fmla="*/ 28 w 26"/>
                  <a:gd name="T9" fmla="*/ 136 h 27"/>
                  <a:gd name="T10" fmla="*/ 159 w 26"/>
                  <a:gd name="T11" fmla="*/ 320 h 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" h="27">
                    <a:moveTo>
                      <a:pt x="0" y="19"/>
                    </a:moveTo>
                    <a:cubicBezTo>
                      <a:pt x="5" y="21"/>
                      <a:pt x="12" y="22"/>
                      <a:pt x="12" y="27"/>
                    </a:cubicBezTo>
                    <a:cubicBezTo>
                      <a:pt x="15" y="27"/>
                      <a:pt x="22" y="20"/>
                      <a:pt x="23" y="17"/>
                    </a:cubicBezTo>
                    <a:cubicBezTo>
                      <a:pt x="26" y="9"/>
                      <a:pt x="19" y="5"/>
                      <a:pt x="15" y="0"/>
                    </a:cubicBezTo>
                    <a:cubicBezTo>
                      <a:pt x="19" y="13"/>
                      <a:pt x="11" y="9"/>
                      <a:pt x="2" y="9"/>
                    </a:cubicBezTo>
                    <a:cubicBezTo>
                      <a:pt x="0" y="16"/>
                      <a:pt x="15" y="12"/>
                      <a:pt x="13" y="2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3" name="Freeform 417">
                <a:extLst>
                  <a:ext uri="{FF2B5EF4-FFF2-40B4-BE49-F238E27FC236}">
                    <a16:creationId xmlns:a16="http://schemas.microsoft.com/office/drawing/2014/main" id="{BEA4CE2D-6D5E-4578-94E0-155CE48CF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" y="1475"/>
                <a:ext cx="32" cy="35"/>
              </a:xfrm>
              <a:custGeom>
                <a:avLst/>
                <a:gdLst>
                  <a:gd name="T0" fmla="*/ 0 w 14"/>
                  <a:gd name="T1" fmla="*/ 158 h 14"/>
                  <a:gd name="T2" fmla="*/ 11 w 14"/>
                  <a:gd name="T3" fmla="*/ 220 h 14"/>
                  <a:gd name="T4" fmla="*/ 167 w 14"/>
                  <a:gd name="T5" fmla="*/ 95 h 14"/>
                  <a:gd name="T6" fmla="*/ 48 w 14"/>
                  <a:gd name="T7" fmla="*/ 33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4">
                    <a:moveTo>
                      <a:pt x="0" y="10"/>
                    </a:moveTo>
                    <a:cubicBezTo>
                      <a:pt x="0" y="12"/>
                      <a:pt x="0" y="13"/>
                      <a:pt x="1" y="14"/>
                    </a:cubicBezTo>
                    <a:cubicBezTo>
                      <a:pt x="5" y="11"/>
                      <a:pt x="10" y="8"/>
                      <a:pt x="14" y="6"/>
                    </a:cubicBezTo>
                    <a:cubicBezTo>
                      <a:pt x="12" y="3"/>
                      <a:pt x="7" y="0"/>
                      <a:pt x="4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4" name="Freeform 418">
                <a:extLst>
                  <a:ext uri="{FF2B5EF4-FFF2-40B4-BE49-F238E27FC236}">
                    <a16:creationId xmlns:a16="http://schemas.microsoft.com/office/drawing/2014/main" id="{7B186801-3A82-490E-BB00-106FC802A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737"/>
                <a:ext cx="65" cy="67"/>
              </a:xfrm>
              <a:custGeom>
                <a:avLst/>
                <a:gdLst>
                  <a:gd name="T0" fmla="*/ 0 w 28"/>
                  <a:gd name="T1" fmla="*/ 400 h 27"/>
                  <a:gd name="T2" fmla="*/ 163 w 28"/>
                  <a:gd name="T3" fmla="*/ 400 h 27"/>
                  <a:gd name="T4" fmla="*/ 265 w 28"/>
                  <a:gd name="T5" fmla="*/ 278 h 27"/>
                  <a:gd name="T6" fmla="*/ 339 w 28"/>
                  <a:gd name="T7" fmla="*/ 124 h 27"/>
                  <a:gd name="T8" fmla="*/ 265 w 28"/>
                  <a:gd name="T9" fmla="*/ 30 h 27"/>
                  <a:gd name="T10" fmla="*/ 188 w 28"/>
                  <a:gd name="T11" fmla="*/ 30 h 27"/>
                  <a:gd name="T12" fmla="*/ 139 w 28"/>
                  <a:gd name="T13" fmla="*/ 136 h 27"/>
                  <a:gd name="T14" fmla="*/ 237 w 28"/>
                  <a:gd name="T15" fmla="*/ 154 h 27"/>
                  <a:gd name="T16" fmla="*/ 188 w 28"/>
                  <a:gd name="T17" fmla="*/ 33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7">
                    <a:moveTo>
                      <a:pt x="0" y="26"/>
                    </a:moveTo>
                    <a:cubicBezTo>
                      <a:pt x="3" y="26"/>
                      <a:pt x="11" y="27"/>
                      <a:pt x="13" y="26"/>
                    </a:cubicBezTo>
                    <a:cubicBezTo>
                      <a:pt x="18" y="26"/>
                      <a:pt x="18" y="23"/>
                      <a:pt x="21" y="18"/>
                    </a:cubicBezTo>
                    <a:cubicBezTo>
                      <a:pt x="23" y="16"/>
                      <a:pt x="28" y="11"/>
                      <a:pt x="27" y="8"/>
                    </a:cubicBezTo>
                    <a:cubicBezTo>
                      <a:pt x="27" y="8"/>
                      <a:pt x="21" y="2"/>
                      <a:pt x="21" y="2"/>
                    </a:cubicBezTo>
                    <a:cubicBezTo>
                      <a:pt x="18" y="1"/>
                      <a:pt x="20" y="0"/>
                      <a:pt x="15" y="2"/>
                    </a:cubicBezTo>
                    <a:cubicBezTo>
                      <a:pt x="14" y="3"/>
                      <a:pt x="11" y="8"/>
                      <a:pt x="11" y="9"/>
                    </a:cubicBezTo>
                    <a:cubicBezTo>
                      <a:pt x="13" y="12"/>
                      <a:pt x="17" y="9"/>
                      <a:pt x="19" y="10"/>
                    </a:cubicBezTo>
                    <a:cubicBezTo>
                      <a:pt x="23" y="14"/>
                      <a:pt x="20" y="20"/>
                      <a:pt x="15" y="2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5" name="Freeform 419">
                <a:extLst>
                  <a:ext uri="{FF2B5EF4-FFF2-40B4-BE49-F238E27FC236}">
                    <a16:creationId xmlns:a16="http://schemas.microsoft.com/office/drawing/2014/main" id="{339602BF-AAD6-48B5-9153-AE4839275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307"/>
                <a:ext cx="17" cy="13"/>
              </a:xfrm>
              <a:custGeom>
                <a:avLst/>
                <a:gdLst>
                  <a:gd name="T0" fmla="*/ 29 w 7"/>
                  <a:gd name="T1" fmla="*/ 21 h 5"/>
                  <a:gd name="T2" fmla="*/ 12 w 7"/>
                  <a:gd name="T3" fmla="*/ 88 h 5"/>
                  <a:gd name="T4" fmla="*/ 100 w 7"/>
                  <a:gd name="T5" fmla="*/ 34 h 5"/>
                  <a:gd name="T6" fmla="*/ 58 w 7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2" y="1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5" y="5"/>
                      <a:pt x="4" y="5"/>
                      <a:pt x="7" y="2"/>
                    </a:cubicBezTo>
                    <a:cubicBezTo>
                      <a:pt x="6" y="0"/>
                      <a:pt x="6" y="2"/>
                      <a:pt x="4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6" name="Freeform 420">
                <a:extLst>
                  <a:ext uri="{FF2B5EF4-FFF2-40B4-BE49-F238E27FC236}">
                    <a16:creationId xmlns:a16="http://schemas.microsoft.com/office/drawing/2014/main" id="{2927E9FA-2E83-47A1-936C-D7EB2D852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2317"/>
                <a:ext cx="16" cy="15"/>
              </a:xfrm>
              <a:custGeom>
                <a:avLst/>
                <a:gdLst>
                  <a:gd name="T0" fmla="*/ 0 w 7"/>
                  <a:gd name="T1" fmla="*/ 0 h 6"/>
                  <a:gd name="T2" fmla="*/ 11 w 7"/>
                  <a:gd name="T3" fmla="*/ 95 h 6"/>
                  <a:gd name="T4" fmla="*/ 48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2"/>
                      <a:pt x="0" y="4"/>
                      <a:pt x="1" y="6"/>
                    </a:cubicBezTo>
                    <a:cubicBezTo>
                      <a:pt x="6" y="5"/>
                      <a:pt x="7" y="3"/>
                      <a:pt x="4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7" name="Freeform 421">
                <a:extLst>
                  <a:ext uri="{FF2B5EF4-FFF2-40B4-BE49-F238E27FC236}">
                    <a16:creationId xmlns:a16="http://schemas.microsoft.com/office/drawing/2014/main" id="{C9C75F29-BC79-414B-9867-CA53477F1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2260"/>
                <a:ext cx="19" cy="23"/>
              </a:xfrm>
              <a:custGeom>
                <a:avLst/>
                <a:gdLst>
                  <a:gd name="T0" fmla="*/ 40 w 8"/>
                  <a:gd name="T1" fmla="*/ 0 h 9"/>
                  <a:gd name="T2" fmla="*/ 40 w 8"/>
                  <a:gd name="T3" fmla="*/ 151 h 9"/>
                  <a:gd name="T4" fmla="*/ 69 w 8"/>
                  <a:gd name="T5" fmla="*/ 3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0"/>
                    </a:moveTo>
                    <a:cubicBezTo>
                      <a:pt x="1" y="3"/>
                      <a:pt x="0" y="6"/>
                      <a:pt x="3" y="9"/>
                    </a:cubicBezTo>
                    <a:cubicBezTo>
                      <a:pt x="7" y="8"/>
                      <a:pt x="8" y="6"/>
                      <a:pt x="5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8" name="Freeform 422">
                <a:extLst>
                  <a:ext uri="{FF2B5EF4-FFF2-40B4-BE49-F238E27FC236}">
                    <a16:creationId xmlns:a16="http://schemas.microsoft.com/office/drawing/2014/main" id="{196137B4-E3B8-4833-9C75-55B792BE0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8" y="2253"/>
                <a:ext cx="21" cy="15"/>
              </a:xfrm>
              <a:custGeom>
                <a:avLst/>
                <a:gdLst>
                  <a:gd name="T0" fmla="*/ 49 w 9"/>
                  <a:gd name="T1" fmla="*/ 0 h 6"/>
                  <a:gd name="T2" fmla="*/ 37 w 9"/>
                  <a:gd name="T3" fmla="*/ 95 h 6"/>
                  <a:gd name="T4" fmla="*/ 114 w 9"/>
                  <a:gd name="T5" fmla="*/ 50 h 6"/>
                  <a:gd name="T6" fmla="*/ 77 w 9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4" y="0"/>
                    </a:moveTo>
                    <a:cubicBezTo>
                      <a:pt x="2" y="2"/>
                      <a:pt x="0" y="4"/>
                      <a:pt x="3" y="6"/>
                    </a:cubicBezTo>
                    <a:cubicBezTo>
                      <a:pt x="5" y="6"/>
                      <a:pt x="7" y="5"/>
                      <a:pt x="9" y="3"/>
                    </a:cubicBezTo>
                    <a:cubicBezTo>
                      <a:pt x="8" y="1"/>
                      <a:pt x="7" y="2"/>
                      <a:pt x="6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9" name="Freeform 423">
                <a:extLst>
                  <a:ext uri="{FF2B5EF4-FFF2-40B4-BE49-F238E27FC236}">
                    <a16:creationId xmlns:a16="http://schemas.microsoft.com/office/drawing/2014/main" id="{E58D7D0F-CB60-415F-AE63-2ABEFF54C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285"/>
                <a:ext cx="23" cy="20"/>
              </a:xfrm>
              <a:custGeom>
                <a:avLst/>
                <a:gdLst>
                  <a:gd name="T0" fmla="*/ 12 w 10"/>
                  <a:gd name="T1" fmla="*/ 33 h 8"/>
                  <a:gd name="T2" fmla="*/ 12 w 10"/>
                  <a:gd name="T3" fmla="*/ 125 h 8"/>
                  <a:gd name="T4" fmla="*/ 85 w 10"/>
                  <a:gd name="T5" fmla="*/ 0 h 8"/>
                  <a:gd name="T6" fmla="*/ 48 w 10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1" y="2"/>
                    </a:moveTo>
                    <a:cubicBezTo>
                      <a:pt x="0" y="4"/>
                      <a:pt x="0" y="6"/>
                      <a:pt x="1" y="8"/>
                    </a:cubicBezTo>
                    <a:cubicBezTo>
                      <a:pt x="6" y="8"/>
                      <a:pt x="10" y="4"/>
                      <a:pt x="7" y="0"/>
                    </a:cubicBezTo>
                    <a:cubicBezTo>
                      <a:pt x="6" y="0"/>
                      <a:pt x="5" y="1"/>
                      <a:pt x="4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0" name="Freeform 424">
                <a:extLst>
                  <a:ext uri="{FF2B5EF4-FFF2-40B4-BE49-F238E27FC236}">
                    <a16:creationId xmlns:a16="http://schemas.microsoft.com/office/drawing/2014/main" id="{FF8923DA-6C06-44DA-9D7F-D9D89AA30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2260"/>
                <a:ext cx="9" cy="15"/>
              </a:xfrm>
              <a:custGeom>
                <a:avLst/>
                <a:gdLst>
                  <a:gd name="T0" fmla="*/ 11 w 4"/>
                  <a:gd name="T1" fmla="*/ 0 h 6"/>
                  <a:gd name="T2" fmla="*/ 0 w 4"/>
                  <a:gd name="T3" fmla="*/ 83 h 6"/>
                  <a:gd name="T4" fmla="*/ 25 w 4"/>
                  <a:gd name="T5" fmla="*/ 95 h 6"/>
                  <a:gd name="T6" fmla="*/ 36 w 4"/>
                  <a:gd name="T7" fmla="*/ 3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4" y="4"/>
                      <a:pt x="3" y="2"/>
                      <a:pt x="3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1" name="Freeform 425">
                <a:extLst>
                  <a:ext uri="{FF2B5EF4-FFF2-40B4-BE49-F238E27FC236}">
                    <a16:creationId xmlns:a16="http://schemas.microsoft.com/office/drawing/2014/main" id="{E330499F-80C5-445A-8A23-844D9B345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194"/>
                <a:ext cx="23" cy="20"/>
              </a:xfrm>
              <a:custGeom>
                <a:avLst/>
                <a:gdLst>
                  <a:gd name="T0" fmla="*/ 64 w 10"/>
                  <a:gd name="T1" fmla="*/ 0 h 8"/>
                  <a:gd name="T2" fmla="*/ 28 w 10"/>
                  <a:gd name="T3" fmla="*/ 95 h 8"/>
                  <a:gd name="T4" fmla="*/ 122 w 10"/>
                  <a:gd name="T5" fmla="*/ 20 h 8"/>
                  <a:gd name="T6" fmla="*/ 74 w 10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2" y="1"/>
                      <a:pt x="0" y="3"/>
                      <a:pt x="2" y="6"/>
                    </a:cubicBezTo>
                    <a:cubicBezTo>
                      <a:pt x="6" y="8"/>
                      <a:pt x="9" y="5"/>
                      <a:pt x="10" y="1"/>
                    </a:cubicBezTo>
                    <a:cubicBezTo>
                      <a:pt x="9" y="0"/>
                      <a:pt x="8" y="0"/>
                      <a:pt x="6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2" name="Freeform 426">
                <a:extLst>
                  <a:ext uri="{FF2B5EF4-FFF2-40B4-BE49-F238E27FC236}">
                    <a16:creationId xmlns:a16="http://schemas.microsoft.com/office/drawing/2014/main" id="{F8A795BA-0A66-4618-A70D-0B3B01AD9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209"/>
                <a:ext cx="14" cy="12"/>
              </a:xfrm>
              <a:custGeom>
                <a:avLst/>
                <a:gdLst>
                  <a:gd name="T0" fmla="*/ 12 w 6"/>
                  <a:gd name="T1" fmla="*/ 0 h 5"/>
                  <a:gd name="T2" fmla="*/ 0 w 6"/>
                  <a:gd name="T3" fmla="*/ 70 h 5"/>
                  <a:gd name="T4" fmla="*/ 37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2"/>
                      <a:pt x="0" y="4"/>
                      <a:pt x="0" y="5"/>
                    </a:cubicBezTo>
                    <a:cubicBezTo>
                      <a:pt x="5" y="5"/>
                      <a:pt x="6" y="2"/>
                      <a:pt x="3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3" name="Freeform 427">
                <a:extLst>
                  <a:ext uri="{FF2B5EF4-FFF2-40B4-BE49-F238E27FC236}">
                    <a16:creationId xmlns:a16="http://schemas.microsoft.com/office/drawing/2014/main" id="{A39D3CBD-6364-4BB3-8101-3C33D94B3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2243"/>
                <a:ext cx="12" cy="13"/>
              </a:xfrm>
              <a:custGeom>
                <a:avLst/>
                <a:gdLst>
                  <a:gd name="T0" fmla="*/ 29 w 5"/>
                  <a:gd name="T1" fmla="*/ 0 h 5"/>
                  <a:gd name="T2" fmla="*/ 29 w 5"/>
                  <a:gd name="T3" fmla="*/ 88 h 5"/>
                  <a:gd name="T4" fmla="*/ 70 w 5"/>
                  <a:gd name="T5" fmla="*/ 55 h 5"/>
                  <a:gd name="T6" fmla="*/ 29 w 5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cubicBezTo>
                      <a:pt x="1" y="2"/>
                      <a:pt x="0" y="4"/>
                      <a:pt x="2" y="5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4" y="1"/>
                      <a:pt x="2" y="1"/>
                      <a:pt x="2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4" name="Freeform 428">
                <a:extLst>
                  <a:ext uri="{FF2B5EF4-FFF2-40B4-BE49-F238E27FC236}">
                    <a16:creationId xmlns:a16="http://schemas.microsoft.com/office/drawing/2014/main" id="{5D4D9766-437C-4146-AD4D-BA27536E4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285"/>
                <a:ext cx="25" cy="30"/>
              </a:xfrm>
              <a:custGeom>
                <a:avLst/>
                <a:gdLst>
                  <a:gd name="T0" fmla="*/ 0 w 11"/>
                  <a:gd name="T1" fmla="*/ 83 h 12"/>
                  <a:gd name="T2" fmla="*/ 11 w 11"/>
                  <a:gd name="T3" fmla="*/ 145 h 12"/>
                  <a:gd name="T4" fmla="*/ 45 w 11"/>
                  <a:gd name="T5" fmla="*/ 5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2">
                    <a:moveTo>
                      <a:pt x="0" y="5"/>
                    </a:moveTo>
                    <a:cubicBezTo>
                      <a:pt x="0" y="6"/>
                      <a:pt x="0" y="8"/>
                      <a:pt x="1" y="9"/>
                    </a:cubicBezTo>
                    <a:cubicBezTo>
                      <a:pt x="8" y="12"/>
                      <a:pt x="11" y="0"/>
                      <a:pt x="4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5" name="Freeform 429">
                <a:extLst>
                  <a:ext uri="{FF2B5EF4-FFF2-40B4-BE49-F238E27FC236}">
                    <a16:creationId xmlns:a16="http://schemas.microsoft.com/office/drawing/2014/main" id="{1AD0D7EB-44D3-458B-8135-BCEBB9335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2349"/>
                <a:ext cx="12" cy="15"/>
              </a:xfrm>
              <a:custGeom>
                <a:avLst/>
                <a:gdLst>
                  <a:gd name="T0" fmla="*/ 12 w 5"/>
                  <a:gd name="T1" fmla="*/ 0 h 6"/>
                  <a:gd name="T2" fmla="*/ 58 w 5"/>
                  <a:gd name="T3" fmla="*/ 63 h 6"/>
                  <a:gd name="T4" fmla="*/ 41 w 5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1" y="4"/>
                      <a:pt x="0" y="6"/>
                      <a:pt x="4" y="4"/>
                    </a:cubicBezTo>
                    <a:cubicBezTo>
                      <a:pt x="5" y="3"/>
                      <a:pt x="4" y="3"/>
                      <a:pt x="3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6" name="Freeform 430">
                <a:extLst>
                  <a:ext uri="{FF2B5EF4-FFF2-40B4-BE49-F238E27FC236}">
                    <a16:creationId xmlns:a16="http://schemas.microsoft.com/office/drawing/2014/main" id="{2AE3C90C-55E3-4FE8-BA51-87CAA08A8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6" y="2374"/>
                <a:ext cx="37" cy="30"/>
              </a:xfrm>
              <a:custGeom>
                <a:avLst/>
                <a:gdLst>
                  <a:gd name="T0" fmla="*/ 134 w 16"/>
                  <a:gd name="T1" fmla="*/ 33 h 12"/>
                  <a:gd name="T2" fmla="*/ 74 w 16"/>
                  <a:gd name="T3" fmla="*/ 158 h 12"/>
                  <a:gd name="T4" fmla="*/ 160 w 16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11" y="2"/>
                    </a:moveTo>
                    <a:cubicBezTo>
                      <a:pt x="6" y="1"/>
                      <a:pt x="0" y="8"/>
                      <a:pt x="6" y="10"/>
                    </a:cubicBezTo>
                    <a:cubicBezTo>
                      <a:pt x="12" y="12"/>
                      <a:pt x="16" y="4"/>
                      <a:pt x="13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7" name="Freeform 431">
                <a:extLst>
                  <a:ext uri="{FF2B5EF4-FFF2-40B4-BE49-F238E27FC236}">
                    <a16:creationId xmlns:a16="http://schemas.microsoft.com/office/drawing/2014/main" id="{32CBD7A4-31C4-4742-BA26-5D9F5051C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342"/>
                <a:ext cx="9" cy="7"/>
              </a:xfrm>
              <a:custGeom>
                <a:avLst/>
                <a:gdLst>
                  <a:gd name="T0" fmla="*/ 36 w 4"/>
                  <a:gd name="T1" fmla="*/ 0 h 3"/>
                  <a:gd name="T2" fmla="*/ 0 w 4"/>
                  <a:gd name="T3" fmla="*/ 37 h 3"/>
                  <a:gd name="T4" fmla="*/ 45 w 4"/>
                  <a:gd name="T5" fmla="*/ 28 h 3"/>
                  <a:gd name="T6" fmla="*/ 36 w 4"/>
                  <a:gd name="T7" fmla="*/ 1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0"/>
                    </a:moveTo>
                    <a:cubicBezTo>
                      <a:pt x="1" y="1"/>
                      <a:pt x="0" y="2"/>
                      <a:pt x="0" y="3"/>
                    </a:cubicBezTo>
                    <a:cubicBezTo>
                      <a:pt x="2" y="3"/>
                      <a:pt x="2" y="3"/>
                      <a:pt x="4" y="2"/>
                    </a:cubicBezTo>
                    <a:cubicBezTo>
                      <a:pt x="4" y="0"/>
                      <a:pt x="3" y="2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8" name="Freeform 432">
                <a:extLst>
                  <a:ext uri="{FF2B5EF4-FFF2-40B4-BE49-F238E27FC236}">
                    <a16:creationId xmlns:a16="http://schemas.microsoft.com/office/drawing/2014/main" id="{53C745C1-0D7E-4A2C-8BBB-58B73A297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389"/>
                <a:ext cx="23" cy="20"/>
              </a:xfrm>
              <a:custGeom>
                <a:avLst/>
                <a:gdLst>
                  <a:gd name="T0" fmla="*/ 28 w 10"/>
                  <a:gd name="T1" fmla="*/ 50 h 8"/>
                  <a:gd name="T2" fmla="*/ 37 w 10"/>
                  <a:gd name="T3" fmla="*/ 125 h 8"/>
                  <a:gd name="T4" fmla="*/ 85 w 10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2" y="3"/>
                    </a:moveTo>
                    <a:cubicBezTo>
                      <a:pt x="1" y="5"/>
                      <a:pt x="0" y="6"/>
                      <a:pt x="3" y="8"/>
                    </a:cubicBezTo>
                    <a:cubicBezTo>
                      <a:pt x="8" y="7"/>
                      <a:pt x="10" y="4"/>
                      <a:pt x="7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9" name="Freeform 433">
                <a:extLst>
                  <a:ext uri="{FF2B5EF4-FFF2-40B4-BE49-F238E27FC236}">
                    <a16:creationId xmlns:a16="http://schemas.microsoft.com/office/drawing/2014/main" id="{AF679556-CCC4-410E-A8B2-240109F1B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2344"/>
                <a:ext cx="14" cy="15"/>
              </a:xfrm>
              <a:custGeom>
                <a:avLst/>
                <a:gdLst>
                  <a:gd name="T0" fmla="*/ 28 w 6"/>
                  <a:gd name="T1" fmla="*/ 20 h 6"/>
                  <a:gd name="T2" fmla="*/ 0 w 6"/>
                  <a:gd name="T3" fmla="*/ 83 h 6"/>
                  <a:gd name="T4" fmla="*/ 77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1"/>
                    </a:moveTo>
                    <a:cubicBezTo>
                      <a:pt x="1" y="2"/>
                      <a:pt x="0" y="4"/>
                      <a:pt x="0" y="5"/>
                    </a:cubicBezTo>
                    <a:cubicBezTo>
                      <a:pt x="3" y="6"/>
                      <a:pt x="5" y="3"/>
                      <a:pt x="6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0" name="Freeform 434">
                <a:extLst>
                  <a:ext uri="{FF2B5EF4-FFF2-40B4-BE49-F238E27FC236}">
                    <a16:creationId xmlns:a16="http://schemas.microsoft.com/office/drawing/2014/main" id="{179D0165-09C7-419B-8F4C-78556EDCA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221"/>
                <a:ext cx="16" cy="20"/>
              </a:xfrm>
              <a:custGeom>
                <a:avLst/>
                <a:gdLst>
                  <a:gd name="T0" fmla="*/ 25 w 7"/>
                  <a:gd name="T1" fmla="*/ 0 h 8"/>
                  <a:gd name="T2" fmla="*/ 57 w 7"/>
                  <a:gd name="T3" fmla="*/ 125 h 8"/>
                  <a:gd name="T4" fmla="*/ 57 w 7"/>
                  <a:gd name="T5" fmla="*/ 3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cubicBezTo>
                      <a:pt x="0" y="4"/>
                      <a:pt x="1" y="7"/>
                      <a:pt x="5" y="8"/>
                    </a:cubicBezTo>
                    <a:cubicBezTo>
                      <a:pt x="7" y="5"/>
                      <a:pt x="6" y="4"/>
                      <a:pt x="5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1" name="Freeform 435">
                <a:extLst>
                  <a:ext uri="{FF2B5EF4-FFF2-40B4-BE49-F238E27FC236}">
                    <a16:creationId xmlns:a16="http://schemas.microsoft.com/office/drawing/2014/main" id="{67553884-2690-45FE-BB0C-6B64B0C0A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2174"/>
                <a:ext cx="12" cy="17"/>
              </a:xfrm>
              <a:custGeom>
                <a:avLst/>
                <a:gdLst>
                  <a:gd name="T0" fmla="*/ 29 w 5"/>
                  <a:gd name="T1" fmla="*/ 58 h 7"/>
                  <a:gd name="T2" fmla="*/ 12 w 5"/>
                  <a:gd name="T3" fmla="*/ 100 h 7"/>
                  <a:gd name="T4" fmla="*/ 41 w 5"/>
                  <a:gd name="T5" fmla="*/ 0 h 7"/>
                  <a:gd name="T6" fmla="*/ 0 w 5"/>
                  <a:gd name="T7" fmla="*/ 70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7">
                    <a:moveTo>
                      <a:pt x="2" y="4"/>
                    </a:moveTo>
                    <a:cubicBezTo>
                      <a:pt x="1" y="5"/>
                      <a:pt x="1" y="6"/>
                      <a:pt x="1" y="7"/>
                    </a:cubicBezTo>
                    <a:cubicBezTo>
                      <a:pt x="5" y="4"/>
                      <a:pt x="5" y="4"/>
                      <a:pt x="3" y="0"/>
                    </a:cubicBezTo>
                    <a:cubicBezTo>
                      <a:pt x="1" y="1"/>
                      <a:pt x="1" y="3"/>
                      <a:pt x="0" y="5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2" name="Freeform 436">
                <a:extLst>
                  <a:ext uri="{FF2B5EF4-FFF2-40B4-BE49-F238E27FC236}">
                    <a16:creationId xmlns:a16="http://schemas.microsoft.com/office/drawing/2014/main" id="{D0B1F2BA-E273-4EA3-83FA-DB38C37CE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2152"/>
                <a:ext cx="14" cy="17"/>
              </a:xfrm>
              <a:custGeom>
                <a:avLst/>
                <a:gdLst>
                  <a:gd name="T0" fmla="*/ 37 w 6"/>
                  <a:gd name="T1" fmla="*/ 0 h 7"/>
                  <a:gd name="T2" fmla="*/ 37 w 6"/>
                  <a:gd name="T3" fmla="*/ 100 h 7"/>
                  <a:gd name="T4" fmla="*/ 49 w 6"/>
                  <a:gd name="T5" fmla="*/ 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3" y="0"/>
                    </a:moveTo>
                    <a:cubicBezTo>
                      <a:pt x="0" y="2"/>
                      <a:pt x="0" y="5"/>
                      <a:pt x="3" y="7"/>
                    </a:cubicBezTo>
                    <a:cubicBezTo>
                      <a:pt x="6" y="5"/>
                      <a:pt x="5" y="4"/>
                      <a:pt x="4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3" name="Freeform 437">
                <a:extLst>
                  <a:ext uri="{FF2B5EF4-FFF2-40B4-BE49-F238E27FC236}">
                    <a16:creationId xmlns:a16="http://schemas.microsoft.com/office/drawing/2014/main" id="{DCB3F6E7-B6B6-433A-A132-F33185A5F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169"/>
                <a:ext cx="16" cy="12"/>
              </a:xfrm>
              <a:custGeom>
                <a:avLst/>
                <a:gdLst>
                  <a:gd name="T0" fmla="*/ 37 w 7"/>
                  <a:gd name="T1" fmla="*/ 0 h 5"/>
                  <a:gd name="T2" fmla="*/ 0 w 7"/>
                  <a:gd name="T3" fmla="*/ 41 h 5"/>
                  <a:gd name="T4" fmla="*/ 85 w 7"/>
                  <a:gd name="T5" fmla="*/ 41 h 5"/>
                  <a:gd name="T6" fmla="*/ 37 w 7"/>
                  <a:gd name="T7" fmla="*/ 1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3" y="5"/>
                      <a:pt x="3" y="4"/>
                      <a:pt x="7" y="3"/>
                    </a:cubicBezTo>
                    <a:cubicBezTo>
                      <a:pt x="6" y="0"/>
                      <a:pt x="5" y="1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4" name="Freeform 438">
                <a:extLst>
                  <a:ext uri="{FF2B5EF4-FFF2-40B4-BE49-F238E27FC236}">
                    <a16:creationId xmlns:a16="http://schemas.microsoft.com/office/drawing/2014/main" id="{932D583B-4A35-4E44-9A81-FAC98ED09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204"/>
                <a:ext cx="14" cy="17"/>
              </a:xfrm>
              <a:custGeom>
                <a:avLst/>
                <a:gdLst>
                  <a:gd name="T0" fmla="*/ 65 w 6"/>
                  <a:gd name="T1" fmla="*/ 29 h 7"/>
                  <a:gd name="T2" fmla="*/ 12 w 6"/>
                  <a:gd name="T3" fmla="*/ 12 h 7"/>
                  <a:gd name="T4" fmla="*/ 12 w 6"/>
                  <a:gd name="T5" fmla="*/ 87 h 7"/>
                  <a:gd name="T6" fmla="*/ 49 w 6"/>
                  <a:gd name="T7" fmla="*/ 12 h 7"/>
                  <a:gd name="T8" fmla="*/ 28 w 6"/>
                  <a:gd name="T9" fmla="*/ 29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5" y="2"/>
                    </a:moveTo>
                    <a:cubicBezTo>
                      <a:pt x="4" y="1"/>
                      <a:pt x="3" y="0"/>
                      <a:pt x="1" y="1"/>
                    </a:cubicBezTo>
                    <a:cubicBezTo>
                      <a:pt x="1" y="3"/>
                      <a:pt x="0" y="4"/>
                      <a:pt x="1" y="6"/>
                    </a:cubicBezTo>
                    <a:cubicBezTo>
                      <a:pt x="5" y="7"/>
                      <a:pt x="6" y="5"/>
                      <a:pt x="4" y="1"/>
                    </a:cubicBezTo>
                    <a:cubicBezTo>
                      <a:pt x="3" y="0"/>
                      <a:pt x="2" y="1"/>
                      <a:pt x="2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5" name="Freeform 439">
                <a:extLst>
                  <a:ext uri="{FF2B5EF4-FFF2-40B4-BE49-F238E27FC236}">
                    <a16:creationId xmlns:a16="http://schemas.microsoft.com/office/drawing/2014/main" id="{FF54845F-A35B-43CC-94FD-28700BF70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236"/>
                <a:ext cx="14" cy="17"/>
              </a:xfrm>
              <a:custGeom>
                <a:avLst/>
                <a:gdLst>
                  <a:gd name="T0" fmla="*/ 12 w 6"/>
                  <a:gd name="T1" fmla="*/ 12 h 7"/>
                  <a:gd name="T2" fmla="*/ 28 w 6"/>
                  <a:gd name="T3" fmla="*/ 100 h 7"/>
                  <a:gd name="T4" fmla="*/ 77 w 6"/>
                  <a:gd name="T5" fmla="*/ 41 h 7"/>
                  <a:gd name="T6" fmla="*/ 28 w 6"/>
                  <a:gd name="T7" fmla="*/ 4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1" y="1"/>
                    </a:moveTo>
                    <a:cubicBezTo>
                      <a:pt x="0" y="3"/>
                      <a:pt x="0" y="5"/>
                      <a:pt x="2" y="7"/>
                    </a:cubicBezTo>
                    <a:cubicBezTo>
                      <a:pt x="5" y="6"/>
                      <a:pt x="5" y="5"/>
                      <a:pt x="6" y="3"/>
                    </a:cubicBezTo>
                    <a:cubicBezTo>
                      <a:pt x="4" y="0"/>
                      <a:pt x="4" y="2"/>
                      <a:pt x="2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6" name="Freeform 440">
                <a:extLst>
                  <a:ext uri="{FF2B5EF4-FFF2-40B4-BE49-F238E27FC236}">
                    <a16:creationId xmlns:a16="http://schemas.microsoft.com/office/drawing/2014/main" id="{6CC8CA3B-77F9-4202-9733-783E9BCB0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293"/>
                <a:ext cx="16" cy="14"/>
              </a:xfrm>
              <a:custGeom>
                <a:avLst/>
                <a:gdLst>
                  <a:gd name="T0" fmla="*/ 37 w 7"/>
                  <a:gd name="T1" fmla="*/ 0 h 6"/>
                  <a:gd name="T2" fmla="*/ 37 w 7"/>
                  <a:gd name="T3" fmla="*/ 77 h 6"/>
                  <a:gd name="T4" fmla="*/ 57 w 7"/>
                  <a:gd name="T5" fmla="*/ 28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1" y="2"/>
                      <a:pt x="0" y="4"/>
                      <a:pt x="3" y="6"/>
                    </a:cubicBezTo>
                    <a:cubicBezTo>
                      <a:pt x="7" y="6"/>
                      <a:pt x="5" y="4"/>
                      <a:pt x="5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7" name="Freeform 441">
                <a:extLst>
                  <a:ext uri="{FF2B5EF4-FFF2-40B4-BE49-F238E27FC236}">
                    <a16:creationId xmlns:a16="http://schemas.microsoft.com/office/drawing/2014/main" id="{3D0EAFA8-B984-4F73-AE65-B85A8699A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2260"/>
                <a:ext cx="33" cy="28"/>
              </a:xfrm>
              <a:custGeom>
                <a:avLst/>
                <a:gdLst>
                  <a:gd name="T0" fmla="*/ 66 w 14"/>
                  <a:gd name="T1" fmla="*/ 0 h 11"/>
                  <a:gd name="T2" fmla="*/ 12 w 14"/>
                  <a:gd name="T3" fmla="*/ 20 h 11"/>
                  <a:gd name="T4" fmla="*/ 94 w 14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5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11"/>
                      <a:pt x="14" y="8"/>
                      <a:pt x="7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8" name="Freeform 442">
                <a:extLst>
                  <a:ext uri="{FF2B5EF4-FFF2-40B4-BE49-F238E27FC236}">
                    <a16:creationId xmlns:a16="http://schemas.microsoft.com/office/drawing/2014/main" id="{3CC830DC-8478-4AAC-91A3-AEBD5512B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310"/>
                <a:ext cx="14" cy="17"/>
              </a:xfrm>
              <a:custGeom>
                <a:avLst/>
                <a:gdLst>
                  <a:gd name="T0" fmla="*/ 49 w 6"/>
                  <a:gd name="T1" fmla="*/ 0 h 7"/>
                  <a:gd name="T2" fmla="*/ 12 w 6"/>
                  <a:gd name="T3" fmla="*/ 100 h 7"/>
                  <a:gd name="T4" fmla="*/ 65 w 6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2" y="3"/>
                      <a:pt x="0" y="4"/>
                      <a:pt x="1" y="7"/>
                    </a:cubicBezTo>
                    <a:cubicBezTo>
                      <a:pt x="6" y="7"/>
                      <a:pt x="6" y="5"/>
                      <a:pt x="5" y="2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9" name="Freeform 443">
                <a:extLst>
                  <a:ext uri="{FF2B5EF4-FFF2-40B4-BE49-F238E27FC236}">
                    <a16:creationId xmlns:a16="http://schemas.microsoft.com/office/drawing/2014/main" id="{E0E75384-50FF-4300-AB68-A84FDAE21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340"/>
                <a:ext cx="23" cy="19"/>
              </a:xfrm>
              <a:custGeom>
                <a:avLst/>
                <a:gdLst>
                  <a:gd name="T0" fmla="*/ 64 w 10"/>
                  <a:gd name="T1" fmla="*/ 0 h 8"/>
                  <a:gd name="T2" fmla="*/ 12 w 10"/>
                  <a:gd name="T3" fmla="*/ 95 h 8"/>
                  <a:gd name="T4" fmla="*/ 74 w 10"/>
                  <a:gd name="T5" fmla="*/ 1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1" y="2"/>
                      <a:pt x="0" y="3"/>
                      <a:pt x="1" y="7"/>
                    </a:cubicBezTo>
                    <a:cubicBezTo>
                      <a:pt x="6" y="8"/>
                      <a:pt x="10" y="5"/>
                      <a:pt x="6" y="1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0" name="Freeform 444">
                <a:extLst>
                  <a:ext uri="{FF2B5EF4-FFF2-40B4-BE49-F238E27FC236}">
                    <a16:creationId xmlns:a16="http://schemas.microsoft.com/office/drawing/2014/main" id="{AB8C734D-0663-4F44-8424-977F848E2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293"/>
                <a:ext cx="14" cy="12"/>
              </a:xfrm>
              <a:custGeom>
                <a:avLst/>
                <a:gdLst>
                  <a:gd name="T0" fmla="*/ 28 w 6"/>
                  <a:gd name="T1" fmla="*/ 0 h 5"/>
                  <a:gd name="T2" fmla="*/ 12 w 6"/>
                  <a:gd name="T3" fmla="*/ 70 h 5"/>
                  <a:gd name="T4" fmla="*/ 77 w 6"/>
                  <a:gd name="T5" fmla="*/ 29 h 5"/>
                  <a:gd name="T6" fmla="*/ 37 w 6"/>
                  <a:gd name="T7" fmla="*/ 1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0" y="1"/>
                      <a:pt x="0" y="3"/>
                      <a:pt x="1" y="5"/>
                    </a:cubicBezTo>
                    <a:cubicBezTo>
                      <a:pt x="5" y="4"/>
                      <a:pt x="4" y="4"/>
                      <a:pt x="6" y="2"/>
                    </a:cubicBezTo>
                    <a:cubicBezTo>
                      <a:pt x="5" y="1"/>
                      <a:pt x="4" y="0"/>
                      <a:pt x="3" y="1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1" name="Freeform 445">
                <a:extLst>
                  <a:ext uri="{FF2B5EF4-FFF2-40B4-BE49-F238E27FC236}">
                    <a16:creationId xmlns:a16="http://schemas.microsoft.com/office/drawing/2014/main" id="{657E7ADD-52A2-46B1-A3C5-11DD5BF38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2327"/>
                <a:ext cx="16" cy="17"/>
              </a:xfrm>
              <a:custGeom>
                <a:avLst/>
                <a:gdLst>
                  <a:gd name="T0" fmla="*/ 57 w 7"/>
                  <a:gd name="T1" fmla="*/ 0 h 7"/>
                  <a:gd name="T2" fmla="*/ 0 w 7"/>
                  <a:gd name="T3" fmla="*/ 70 h 7"/>
                  <a:gd name="T4" fmla="*/ 85 w 7"/>
                  <a:gd name="T5" fmla="*/ 87 h 7"/>
                  <a:gd name="T6" fmla="*/ 73 w 7"/>
                  <a:gd name="T7" fmla="*/ 29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5" y="0"/>
                    </a:moveTo>
                    <a:cubicBezTo>
                      <a:pt x="1" y="0"/>
                      <a:pt x="0" y="1"/>
                      <a:pt x="0" y="5"/>
                    </a:cubicBezTo>
                    <a:cubicBezTo>
                      <a:pt x="2" y="7"/>
                      <a:pt x="4" y="7"/>
                      <a:pt x="7" y="6"/>
                    </a:cubicBezTo>
                    <a:cubicBezTo>
                      <a:pt x="7" y="4"/>
                      <a:pt x="7" y="3"/>
                      <a:pt x="6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2" name="Freeform 446">
                <a:extLst>
                  <a:ext uri="{FF2B5EF4-FFF2-40B4-BE49-F238E27FC236}">
                    <a16:creationId xmlns:a16="http://schemas.microsoft.com/office/drawing/2014/main" id="{1AA03130-50A8-41D7-8E98-49AD42DC0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374"/>
                <a:ext cx="16" cy="17"/>
              </a:xfrm>
              <a:custGeom>
                <a:avLst/>
                <a:gdLst>
                  <a:gd name="T0" fmla="*/ 25 w 7"/>
                  <a:gd name="T1" fmla="*/ 0 h 7"/>
                  <a:gd name="T2" fmla="*/ 0 w 7"/>
                  <a:gd name="T3" fmla="*/ 70 h 7"/>
                  <a:gd name="T4" fmla="*/ 48 w 7"/>
                  <a:gd name="T5" fmla="*/ 1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4" y="7"/>
                      <a:pt x="7" y="5"/>
                      <a:pt x="4" y="1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3" name="Freeform 447">
                <a:extLst>
                  <a:ext uri="{FF2B5EF4-FFF2-40B4-BE49-F238E27FC236}">
                    <a16:creationId xmlns:a16="http://schemas.microsoft.com/office/drawing/2014/main" id="{56BF32A2-9224-4B0E-BBC7-8654EE6EF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384"/>
                <a:ext cx="16" cy="12"/>
              </a:xfrm>
              <a:custGeom>
                <a:avLst/>
                <a:gdLst>
                  <a:gd name="T0" fmla="*/ 37 w 7"/>
                  <a:gd name="T1" fmla="*/ 0 h 5"/>
                  <a:gd name="T2" fmla="*/ 37 w 7"/>
                  <a:gd name="T3" fmla="*/ 70 h 5"/>
                  <a:gd name="T4" fmla="*/ 48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2" y="2"/>
                      <a:pt x="0" y="3"/>
                      <a:pt x="3" y="5"/>
                    </a:cubicBezTo>
                    <a:cubicBezTo>
                      <a:pt x="7" y="3"/>
                      <a:pt x="5" y="2"/>
                      <a:pt x="4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4" name="Freeform 448">
                <a:extLst>
                  <a:ext uri="{FF2B5EF4-FFF2-40B4-BE49-F238E27FC236}">
                    <a16:creationId xmlns:a16="http://schemas.microsoft.com/office/drawing/2014/main" id="{95D5BE08-5BE1-454C-974D-66AF8AF0A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54"/>
                <a:ext cx="18" cy="18"/>
              </a:xfrm>
              <a:custGeom>
                <a:avLst/>
                <a:gdLst>
                  <a:gd name="T0" fmla="*/ 45 w 8"/>
                  <a:gd name="T1" fmla="*/ 21 h 7"/>
                  <a:gd name="T2" fmla="*/ 25 w 8"/>
                  <a:gd name="T3" fmla="*/ 118 h 7"/>
                  <a:gd name="T4" fmla="*/ 72 w 8"/>
                  <a:gd name="T5" fmla="*/ 21 h 7"/>
                  <a:gd name="T6" fmla="*/ 45 w 8"/>
                  <a:gd name="T7" fmla="*/ 21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7">
                    <a:moveTo>
                      <a:pt x="4" y="1"/>
                    </a:moveTo>
                    <a:cubicBezTo>
                      <a:pt x="2" y="3"/>
                      <a:pt x="0" y="4"/>
                      <a:pt x="2" y="7"/>
                    </a:cubicBezTo>
                    <a:cubicBezTo>
                      <a:pt x="6" y="7"/>
                      <a:pt x="8" y="5"/>
                      <a:pt x="6" y="1"/>
                    </a:cubicBezTo>
                    <a:cubicBezTo>
                      <a:pt x="5" y="0"/>
                      <a:pt x="4" y="0"/>
                      <a:pt x="4" y="1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5" name="Freeform 449">
                <a:extLst>
                  <a:ext uri="{FF2B5EF4-FFF2-40B4-BE49-F238E27FC236}">
                    <a16:creationId xmlns:a16="http://schemas.microsoft.com/office/drawing/2014/main" id="{FAE8FF9A-AE09-4981-9854-D678C0466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349"/>
                <a:ext cx="14" cy="15"/>
              </a:xfrm>
              <a:custGeom>
                <a:avLst/>
                <a:gdLst>
                  <a:gd name="T0" fmla="*/ 12 w 6"/>
                  <a:gd name="T1" fmla="*/ 0 h 6"/>
                  <a:gd name="T2" fmla="*/ 28 w 6"/>
                  <a:gd name="T3" fmla="*/ 95 h 6"/>
                  <a:gd name="T4" fmla="*/ 37 w 6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1" y="0"/>
                    </a:moveTo>
                    <a:cubicBezTo>
                      <a:pt x="0" y="2"/>
                      <a:pt x="0" y="4"/>
                      <a:pt x="2" y="6"/>
                    </a:cubicBezTo>
                    <a:cubicBezTo>
                      <a:pt x="6" y="5"/>
                      <a:pt x="5" y="4"/>
                      <a:pt x="3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6" name="Freeform 450">
                <a:extLst>
                  <a:ext uri="{FF2B5EF4-FFF2-40B4-BE49-F238E27FC236}">
                    <a16:creationId xmlns:a16="http://schemas.microsoft.com/office/drawing/2014/main" id="{269899F5-5CF8-421B-B83D-3D609F155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2275"/>
                <a:ext cx="18" cy="20"/>
              </a:xfrm>
              <a:custGeom>
                <a:avLst/>
                <a:gdLst>
                  <a:gd name="T0" fmla="*/ 36 w 8"/>
                  <a:gd name="T1" fmla="*/ 0 h 8"/>
                  <a:gd name="T2" fmla="*/ 11 w 8"/>
                  <a:gd name="T3" fmla="*/ 113 h 8"/>
                  <a:gd name="T4" fmla="*/ 92 w 8"/>
                  <a:gd name="T5" fmla="*/ 50 h 8"/>
                  <a:gd name="T6" fmla="*/ 45 w 8"/>
                  <a:gd name="T7" fmla="*/ 5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3" y="0"/>
                    </a:moveTo>
                    <a:cubicBezTo>
                      <a:pt x="1" y="2"/>
                      <a:pt x="0" y="4"/>
                      <a:pt x="1" y="7"/>
                    </a:cubicBezTo>
                    <a:cubicBezTo>
                      <a:pt x="5" y="8"/>
                      <a:pt x="8" y="7"/>
                      <a:pt x="8" y="3"/>
                    </a:cubicBezTo>
                    <a:cubicBezTo>
                      <a:pt x="7" y="2"/>
                      <a:pt x="6" y="2"/>
                      <a:pt x="4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7" name="Freeform 451">
                <a:extLst>
                  <a:ext uri="{FF2B5EF4-FFF2-40B4-BE49-F238E27FC236}">
                    <a16:creationId xmlns:a16="http://schemas.microsoft.com/office/drawing/2014/main" id="{23B4E0D7-FA7A-440E-9C7F-9AFD3DD90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349"/>
                <a:ext cx="16" cy="20"/>
              </a:xfrm>
              <a:custGeom>
                <a:avLst/>
                <a:gdLst>
                  <a:gd name="T0" fmla="*/ 25 w 7"/>
                  <a:gd name="T1" fmla="*/ 50 h 8"/>
                  <a:gd name="T2" fmla="*/ 11 w 7"/>
                  <a:gd name="T3" fmla="*/ 113 h 8"/>
                  <a:gd name="T4" fmla="*/ 25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3"/>
                    </a:moveTo>
                    <a:cubicBezTo>
                      <a:pt x="1" y="5"/>
                      <a:pt x="0" y="6"/>
                      <a:pt x="1" y="7"/>
                    </a:cubicBezTo>
                    <a:cubicBezTo>
                      <a:pt x="6" y="8"/>
                      <a:pt x="7" y="1"/>
                      <a:pt x="2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" name="Freeform 452">
                <a:extLst>
                  <a:ext uri="{FF2B5EF4-FFF2-40B4-BE49-F238E27FC236}">
                    <a16:creationId xmlns:a16="http://schemas.microsoft.com/office/drawing/2014/main" id="{F889D9BF-F1C7-418D-9EBA-ECA23A05C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2475"/>
                <a:ext cx="18" cy="20"/>
              </a:xfrm>
              <a:custGeom>
                <a:avLst/>
                <a:gdLst>
                  <a:gd name="T0" fmla="*/ 72 w 8"/>
                  <a:gd name="T1" fmla="*/ 20 h 8"/>
                  <a:gd name="T2" fmla="*/ 11 w 8"/>
                  <a:gd name="T3" fmla="*/ 125 h 8"/>
                  <a:gd name="T4" fmla="*/ 56 w 8"/>
                  <a:gd name="T5" fmla="*/ 2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1" y="0"/>
                      <a:pt x="0" y="4"/>
                      <a:pt x="1" y="8"/>
                    </a:cubicBezTo>
                    <a:cubicBezTo>
                      <a:pt x="6" y="7"/>
                      <a:pt x="8" y="4"/>
                      <a:pt x="5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" name="Freeform 453">
                <a:extLst>
                  <a:ext uri="{FF2B5EF4-FFF2-40B4-BE49-F238E27FC236}">
                    <a16:creationId xmlns:a16="http://schemas.microsoft.com/office/drawing/2014/main" id="{E340FF05-97BB-44A0-9A18-AAE6EB803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2505"/>
                <a:ext cx="35" cy="25"/>
              </a:xfrm>
              <a:custGeom>
                <a:avLst/>
                <a:gdLst>
                  <a:gd name="T0" fmla="*/ 49 w 15"/>
                  <a:gd name="T1" fmla="*/ 0 h 10"/>
                  <a:gd name="T2" fmla="*/ 142 w 15"/>
                  <a:gd name="T3" fmla="*/ 2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4" y="0"/>
                    </a:moveTo>
                    <a:cubicBezTo>
                      <a:pt x="0" y="10"/>
                      <a:pt x="15" y="10"/>
                      <a:pt x="11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0" name="Freeform 454">
                <a:extLst>
                  <a:ext uri="{FF2B5EF4-FFF2-40B4-BE49-F238E27FC236}">
                    <a16:creationId xmlns:a16="http://schemas.microsoft.com/office/drawing/2014/main" id="{719CDFFC-3DC5-44B3-9E76-94F21C2E0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2433"/>
                <a:ext cx="14" cy="13"/>
              </a:xfrm>
              <a:custGeom>
                <a:avLst/>
                <a:gdLst>
                  <a:gd name="T0" fmla="*/ 0 w 6"/>
                  <a:gd name="T1" fmla="*/ 0 h 5"/>
                  <a:gd name="T2" fmla="*/ 28 w 6"/>
                  <a:gd name="T3" fmla="*/ 88 h 5"/>
                  <a:gd name="T4" fmla="*/ 37 w 6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0" y="2"/>
                      <a:pt x="0" y="4"/>
                      <a:pt x="2" y="5"/>
                    </a:cubicBezTo>
                    <a:cubicBezTo>
                      <a:pt x="6" y="4"/>
                      <a:pt x="3" y="3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1" name="Freeform 455">
                <a:extLst>
                  <a:ext uri="{FF2B5EF4-FFF2-40B4-BE49-F238E27FC236}">
                    <a16:creationId xmlns:a16="http://schemas.microsoft.com/office/drawing/2014/main" id="{F2707D37-ED04-4199-A5D2-A6895A29F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443"/>
                <a:ext cx="23" cy="25"/>
              </a:xfrm>
              <a:custGeom>
                <a:avLst/>
                <a:gdLst>
                  <a:gd name="T0" fmla="*/ 48 w 10"/>
                  <a:gd name="T1" fmla="*/ 0 h 10"/>
                  <a:gd name="T2" fmla="*/ 28 w 10"/>
                  <a:gd name="T3" fmla="*/ 145 h 10"/>
                  <a:gd name="T4" fmla="*/ 94 w 10"/>
                  <a:gd name="T5" fmla="*/ 2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4" y="0"/>
                    </a:moveTo>
                    <a:cubicBezTo>
                      <a:pt x="1" y="3"/>
                      <a:pt x="0" y="6"/>
                      <a:pt x="2" y="9"/>
                    </a:cubicBezTo>
                    <a:cubicBezTo>
                      <a:pt x="7" y="10"/>
                      <a:pt x="10" y="6"/>
                      <a:pt x="8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2" name="Freeform 456">
                <a:extLst>
                  <a:ext uri="{FF2B5EF4-FFF2-40B4-BE49-F238E27FC236}">
                    <a16:creationId xmlns:a16="http://schemas.microsoft.com/office/drawing/2014/main" id="{C9808E63-9B92-4128-BFA5-0649F0B5D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2500"/>
                <a:ext cx="16" cy="17"/>
              </a:xfrm>
              <a:custGeom>
                <a:avLst/>
                <a:gdLst>
                  <a:gd name="T0" fmla="*/ 0 w 7"/>
                  <a:gd name="T1" fmla="*/ 29 h 7"/>
                  <a:gd name="T2" fmla="*/ 85 w 7"/>
                  <a:gd name="T3" fmla="*/ 29 h 7"/>
                  <a:gd name="T4" fmla="*/ 48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2"/>
                    </a:moveTo>
                    <a:cubicBezTo>
                      <a:pt x="2" y="7"/>
                      <a:pt x="4" y="6"/>
                      <a:pt x="7" y="2"/>
                    </a:cubicBezTo>
                    <a:cubicBezTo>
                      <a:pt x="6" y="0"/>
                      <a:pt x="5" y="1"/>
                      <a:pt x="4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3" name="Freeform 457">
                <a:extLst>
                  <a:ext uri="{FF2B5EF4-FFF2-40B4-BE49-F238E27FC236}">
                    <a16:creationId xmlns:a16="http://schemas.microsoft.com/office/drawing/2014/main" id="{F7C268E8-BF96-4BD3-8CB3-DA1824BA6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530"/>
                <a:ext cx="14" cy="17"/>
              </a:xfrm>
              <a:custGeom>
                <a:avLst/>
                <a:gdLst>
                  <a:gd name="T0" fmla="*/ 12 w 6"/>
                  <a:gd name="T1" fmla="*/ 41 h 7"/>
                  <a:gd name="T2" fmla="*/ 12 w 6"/>
                  <a:gd name="T3" fmla="*/ 100 h 7"/>
                  <a:gd name="T4" fmla="*/ 77 w 6"/>
                  <a:gd name="T5" fmla="*/ 29 h 7"/>
                  <a:gd name="T6" fmla="*/ 37 w 6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7">
                    <a:moveTo>
                      <a:pt x="1" y="3"/>
                    </a:moveTo>
                    <a:cubicBezTo>
                      <a:pt x="0" y="5"/>
                      <a:pt x="0" y="6"/>
                      <a:pt x="1" y="7"/>
                    </a:cubicBezTo>
                    <a:cubicBezTo>
                      <a:pt x="4" y="6"/>
                      <a:pt x="4" y="5"/>
                      <a:pt x="6" y="2"/>
                    </a:cubicBezTo>
                    <a:cubicBezTo>
                      <a:pt x="5" y="0"/>
                      <a:pt x="4" y="1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4" name="Freeform 458">
                <a:extLst>
                  <a:ext uri="{FF2B5EF4-FFF2-40B4-BE49-F238E27FC236}">
                    <a16:creationId xmlns:a16="http://schemas.microsoft.com/office/drawing/2014/main" id="{9D18AEFB-DE91-41CA-83F7-F8B0290AE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574"/>
                <a:ext cx="12" cy="13"/>
              </a:xfrm>
              <a:custGeom>
                <a:avLst/>
                <a:gdLst>
                  <a:gd name="T0" fmla="*/ 12 w 5"/>
                  <a:gd name="T1" fmla="*/ 21 h 5"/>
                  <a:gd name="T2" fmla="*/ 0 w 5"/>
                  <a:gd name="T3" fmla="*/ 68 h 5"/>
                  <a:gd name="T4" fmla="*/ 41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5" y="5"/>
                      <a:pt x="4" y="3"/>
                      <a:pt x="3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5" name="Freeform 459">
                <a:extLst>
                  <a:ext uri="{FF2B5EF4-FFF2-40B4-BE49-F238E27FC236}">
                    <a16:creationId xmlns:a16="http://schemas.microsoft.com/office/drawing/2014/main" id="{D6055F73-1C8C-45A1-B682-524631231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545"/>
                <a:ext cx="38" cy="44"/>
              </a:xfrm>
              <a:custGeom>
                <a:avLst/>
                <a:gdLst>
                  <a:gd name="T0" fmla="*/ 176 w 16"/>
                  <a:gd name="T1" fmla="*/ 29 h 18"/>
                  <a:gd name="T2" fmla="*/ 214 w 16"/>
                  <a:gd name="T3" fmla="*/ 90 h 18"/>
                  <a:gd name="T4" fmla="*/ 147 w 16"/>
                  <a:gd name="T5" fmla="*/ 42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3" y="2"/>
                    </a:moveTo>
                    <a:cubicBezTo>
                      <a:pt x="0" y="0"/>
                      <a:pt x="11" y="18"/>
                      <a:pt x="16" y="6"/>
                    </a:cubicBezTo>
                    <a:cubicBezTo>
                      <a:pt x="15" y="3"/>
                      <a:pt x="13" y="4"/>
                      <a:pt x="11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6" name="Freeform 460">
                <a:extLst>
                  <a:ext uri="{FF2B5EF4-FFF2-40B4-BE49-F238E27FC236}">
                    <a16:creationId xmlns:a16="http://schemas.microsoft.com/office/drawing/2014/main" id="{14915FF0-0410-4FCD-9FCC-A94F863D7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614"/>
                <a:ext cx="19" cy="17"/>
              </a:xfrm>
              <a:custGeom>
                <a:avLst/>
                <a:gdLst>
                  <a:gd name="T0" fmla="*/ 69 w 8"/>
                  <a:gd name="T1" fmla="*/ 0 h 7"/>
                  <a:gd name="T2" fmla="*/ 40 w 8"/>
                  <a:gd name="T3" fmla="*/ 100 h 7"/>
                  <a:gd name="T4" fmla="*/ 69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5" y="0"/>
                    </a:moveTo>
                    <a:cubicBezTo>
                      <a:pt x="2" y="2"/>
                      <a:pt x="0" y="4"/>
                      <a:pt x="3" y="7"/>
                    </a:cubicBezTo>
                    <a:cubicBezTo>
                      <a:pt x="7" y="5"/>
                      <a:pt x="8" y="3"/>
                      <a:pt x="5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7" name="Freeform 461">
                <a:extLst>
                  <a:ext uri="{FF2B5EF4-FFF2-40B4-BE49-F238E27FC236}">
                    <a16:creationId xmlns:a16="http://schemas.microsoft.com/office/drawing/2014/main" id="{87D8D117-ED59-42B6-A564-4BC6B48A5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2675"/>
                <a:ext cx="21" cy="23"/>
              </a:xfrm>
              <a:custGeom>
                <a:avLst/>
                <a:gdLst>
                  <a:gd name="T0" fmla="*/ 49 w 9"/>
                  <a:gd name="T1" fmla="*/ 0 h 9"/>
                  <a:gd name="T2" fmla="*/ 86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4" y="0"/>
                    </a:moveTo>
                    <a:cubicBezTo>
                      <a:pt x="0" y="7"/>
                      <a:pt x="9" y="9"/>
                      <a:pt x="7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8" name="Freeform 462">
                <a:extLst>
                  <a:ext uri="{FF2B5EF4-FFF2-40B4-BE49-F238E27FC236}">
                    <a16:creationId xmlns:a16="http://schemas.microsoft.com/office/drawing/2014/main" id="{5F61BC1F-BE3D-4FD3-9EA3-6D407648A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7" y="2715"/>
                <a:ext cx="56" cy="25"/>
              </a:xfrm>
              <a:custGeom>
                <a:avLst/>
                <a:gdLst>
                  <a:gd name="T0" fmla="*/ 180 w 24"/>
                  <a:gd name="T1" fmla="*/ 0 h 10"/>
                  <a:gd name="T2" fmla="*/ 191 w 24"/>
                  <a:gd name="T3" fmla="*/ 3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0">
                    <a:moveTo>
                      <a:pt x="14" y="0"/>
                    </a:moveTo>
                    <a:cubicBezTo>
                      <a:pt x="0" y="9"/>
                      <a:pt x="24" y="10"/>
                      <a:pt x="15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9" name="Freeform 463">
                <a:extLst>
                  <a:ext uri="{FF2B5EF4-FFF2-40B4-BE49-F238E27FC236}">
                    <a16:creationId xmlns:a16="http://schemas.microsoft.com/office/drawing/2014/main" id="{A6B5F7DD-39AC-4FA4-9031-205E72795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500"/>
                <a:ext cx="27" cy="35"/>
              </a:xfrm>
              <a:custGeom>
                <a:avLst/>
                <a:gdLst>
                  <a:gd name="T0" fmla="*/ 101 w 12"/>
                  <a:gd name="T1" fmla="*/ 0 h 14"/>
                  <a:gd name="T2" fmla="*/ 137 w 12"/>
                  <a:gd name="T3" fmla="*/ 9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9" y="0"/>
                    </a:moveTo>
                    <a:cubicBezTo>
                      <a:pt x="0" y="2"/>
                      <a:pt x="5" y="14"/>
                      <a:pt x="12" y="6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0" name="Freeform 464">
                <a:extLst>
                  <a:ext uri="{FF2B5EF4-FFF2-40B4-BE49-F238E27FC236}">
                    <a16:creationId xmlns:a16="http://schemas.microsoft.com/office/drawing/2014/main" id="{2D4F8019-CEF0-49C0-B0F3-4A853DB65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530"/>
                <a:ext cx="16" cy="15"/>
              </a:xfrm>
              <a:custGeom>
                <a:avLst/>
                <a:gdLst>
                  <a:gd name="T0" fmla="*/ 11 w 7"/>
                  <a:gd name="T1" fmla="*/ 20 h 6"/>
                  <a:gd name="T2" fmla="*/ 0 w 7"/>
                  <a:gd name="T3" fmla="*/ 83 h 6"/>
                  <a:gd name="T4" fmla="*/ 57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1" y="1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5" y="6"/>
                      <a:pt x="7" y="4"/>
                      <a:pt x="5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1" name="Freeform 465">
                <a:extLst>
                  <a:ext uri="{FF2B5EF4-FFF2-40B4-BE49-F238E27FC236}">
                    <a16:creationId xmlns:a16="http://schemas.microsoft.com/office/drawing/2014/main" id="{03B0FCA0-58E9-4276-B6AC-950A8B95B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480"/>
                <a:ext cx="9" cy="13"/>
              </a:xfrm>
              <a:custGeom>
                <a:avLst/>
                <a:gdLst>
                  <a:gd name="T0" fmla="*/ 11 w 4"/>
                  <a:gd name="T1" fmla="*/ 34 h 5"/>
                  <a:gd name="T2" fmla="*/ 25 w 4"/>
                  <a:gd name="T3" fmla="*/ 88 h 5"/>
                  <a:gd name="T4" fmla="*/ 45 w 4"/>
                  <a:gd name="T5" fmla="*/ 34 h 5"/>
                  <a:gd name="T6" fmla="*/ 11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4" y="4"/>
                      <a:pt x="4" y="4"/>
                      <a:pt x="4" y="2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2" name="Freeform 466">
                <a:extLst>
                  <a:ext uri="{FF2B5EF4-FFF2-40B4-BE49-F238E27FC236}">
                    <a16:creationId xmlns:a16="http://schemas.microsoft.com/office/drawing/2014/main" id="{024E4DB9-6F41-46FC-9674-9B941D895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421"/>
                <a:ext cx="19" cy="17"/>
              </a:xfrm>
              <a:custGeom>
                <a:avLst/>
                <a:gdLst>
                  <a:gd name="T0" fmla="*/ 29 w 8"/>
                  <a:gd name="T1" fmla="*/ 29 h 7"/>
                  <a:gd name="T2" fmla="*/ 12 w 8"/>
                  <a:gd name="T3" fmla="*/ 87 h 7"/>
                  <a:gd name="T4" fmla="*/ 40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2" y="2"/>
                    </a:moveTo>
                    <a:cubicBezTo>
                      <a:pt x="1" y="3"/>
                      <a:pt x="0" y="5"/>
                      <a:pt x="1" y="6"/>
                    </a:cubicBezTo>
                    <a:cubicBezTo>
                      <a:pt x="6" y="7"/>
                      <a:pt x="8" y="3"/>
                      <a:pt x="3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3" name="Freeform 467">
                <a:extLst>
                  <a:ext uri="{FF2B5EF4-FFF2-40B4-BE49-F238E27FC236}">
                    <a16:creationId xmlns:a16="http://schemas.microsoft.com/office/drawing/2014/main" id="{A6A6B337-ECB7-493D-9E58-8C7127ED5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359"/>
                <a:ext cx="19" cy="18"/>
              </a:xfrm>
              <a:custGeom>
                <a:avLst/>
                <a:gdLst>
                  <a:gd name="T0" fmla="*/ 40 w 8"/>
                  <a:gd name="T1" fmla="*/ 0 h 7"/>
                  <a:gd name="T2" fmla="*/ 12 w 8"/>
                  <a:gd name="T3" fmla="*/ 100 h 7"/>
                  <a:gd name="T4" fmla="*/ 57 w 8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3" y="0"/>
                    </a:moveTo>
                    <a:cubicBezTo>
                      <a:pt x="2" y="2"/>
                      <a:pt x="0" y="4"/>
                      <a:pt x="1" y="6"/>
                    </a:cubicBezTo>
                    <a:cubicBezTo>
                      <a:pt x="6" y="7"/>
                      <a:pt x="8" y="2"/>
                      <a:pt x="4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4" name="Freeform 468">
                <a:extLst>
                  <a:ext uri="{FF2B5EF4-FFF2-40B4-BE49-F238E27FC236}">
                    <a16:creationId xmlns:a16="http://schemas.microsoft.com/office/drawing/2014/main" id="{183890A0-D907-4865-9372-0952BF278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396"/>
                <a:ext cx="14" cy="13"/>
              </a:xfrm>
              <a:custGeom>
                <a:avLst/>
                <a:gdLst>
                  <a:gd name="T0" fmla="*/ 28 w 6"/>
                  <a:gd name="T1" fmla="*/ 0 h 5"/>
                  <a:gd name="T2" fmla="*/ 0 w 6"/>
                  <a:gd name="T3" fmla="*/ 68 h 5"/>
                  <a:gd name="T4" fmla="*/ 77 w 6"/>
                  <a:gd name="T5" fmla="*/ 21 h 5"/>
                  <a:gd name="T6" fmla="*/ 37 w 6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4" y="5"/>
                      <a:pt x="5" y="5"/>
                      <a:pt x="6" y="1"/>
                    </a:cubicBezTo>
                    <a:cubicBezTo>
                      <a:pt x="5" y="0"/>
                      <a:pt x="5" y="0"/>
                      <a:pt x="3" y="0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5" name="Freeform 469">
                <a:extLst>
                  <a:ext uri="{FF2B5EF4-FFF2-40B4-BE49-F238E27FC236}">
                    <a16:creationId xmlns:a16="http://schemas.microsoft.com/office/drawing/2014/main" id="{50B25B7E-DA43-408A-8C7D-5A6AE8127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2384"/>
                <a:ext cx="14" cy="12"/>
              </a:xfrm>
              <a:custGeom>
                <a:avLst/>
                <a:gdLst>
                  <a:gd name="T0" fmla="*/ 28 w 6"/>
                  <a:gd name="T1" fmla="*/ 0 h 5"/>
                  <a:gd name="T2" fmla="*/ 0 w 6"/>
                  <a:gd name="T3" fmla="*/ 70 h 5"/>
                  <a:gd name="T4" fmla="*/ 49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4" y="5"/>
                      <a:pt x="6" y="3"/>
                      <a:pt x="4" y="0"/>
                    </a:cubicBezTo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6" name="Freeform 470">
                <a:extLst>
                  <a:ext uri="{FF2B5EF4-FFF2-40B4-BE49-F238E27FC236}">
                    <a16:creationId xmlns:a16="http://schemas.microsoft.com/office/drawing/2014/main" id="{F469D0D0-EA0D-4CF4-9FD4-CDE4D15EF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2401"/>
                <a:ext cx="65" cy="40"/>
              </a:xfrm>
              <a:custGeom>
                <a:avLst/>
                <a:gdLst>
                  <a:gd name="T0" fmla="*/ 228 w 28"/>
                  <a:gd name="T1" fmla="*/ 0 h 16"/>
                  <a:gd name="T2" fmla="*/ 265 w 28"/>
                  <a:gd name="T3" fmla="*/ 3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6">
                    <a:moveTo>
                      <a:pt x="18" y="0"/>
                    </a:moveTo>
                    <a:cubicBezTo>
                      <a:pt x="0" y="6"/>
                      <a:pt x="28" y="16"/>
                      <a:pt x="21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7" name="Freeform 471">
                <a:extLst>
                  <a:ext uri="{FF2B5EF4-FFF2-40B4-BE49-F238E27FC236}">
                    <a16:creationId xmlns:a16="http://schemas.microsoft.com/office/drawing/2014/main" id="{50D54029-FF74-45A7-B32A-F49C76DD7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436"/>
                <a:ext cx="11" cy="12"/>
              </a:xfrm>
              <a:custGeom>
                <a:avLst/>
                <a:gdLst>
                  <a:gd name="T0" fmla="*/ 20 w 5"/>
                  <a:gd name="T1" fmla="*/ 58 h 5"/>
                  <a:gd name="T2" fmla="*/ 9 w 5"/>
                  <a:gd name="T3" fmla="*/ 0 h 5"/>
                  <a:gd name="T4" fmla="*/ 53 w 5"/>
                  <a:gd name="T5" fmla="*/ 58 h 5"/>
                  <a:gd name="T6" fmla="*/ 33 w 5"/>
                  <a:gd name="T7" fmla="*/ 5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4"/>
                    </a:moveTo>
                    <a:cubicBezTo>
                      <a:pt x="1" y="3"/>
                      <a:pt x="0" y="1"/>
                      <a:pt x="1" y="0"/>
                    </a:cubicBezTo>
                    <a:cubicBezTo>
                      <a:pt x="4" y="1"/>
                      <a:pt x="4" y="1"/>
                      <a:pt x="5" y="4"/>
                    </a:cubicBezTo>
                    <a:cubicBezTo>
                      <a:pt x="5" y="4"/>
                      <a:pt x="4" y="5"/>
                      <a:pt x="3" y="4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8" name="Freeform 472">
                <a:extLst>
                  <a:ext uri="{FF2B5EF4-FFF2-40B4-BE49-F238E27FC236}">
                    <a16:creationId xmlns:a16="http://schemas.microsoft.com/office/drawing/2014/main" id="{4B45A7A3-85D3-49E9-963E-6604DE09E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325"/>
                <a:ext cx="34" cy="24"/>
              </a:xfrm>
              <a:custGeom>
                <a:avLst/>
                <a:gdLst>
                  <a:gd name="T0" fmla="*/ 73 w 15"/>
                  <a:gd name="T1" fmla="*/ 0 h 10"/>
                  <a:gd name="T2" fmla="*/ 102 w 15"/>
                  <a:gd name="T3" fmla="*/ 2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0">
                    <a:moveTo>
                      <a:pt x="6" y="0"/>
                    </a:moveTo>
                    <a:cubicBezTo>
                      <a:pt x="0" y="9"/>
                      <a:pt x="15" y="10"/>
                      <a:pt x="9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9" name="Freeform 473">
                <a:extLst>
                  <a:ext uri="{FF2B5EF4-FFF2-40B4-BE49-F238E27FC236}">
                    <a16:creationId xmlns:a16="http://schemas.microsoft.com/office/drawing/2014/main" id="{48FBCF1E-3B49-452A-9D62-90FD6CB63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263"/>
                <a:ext cx="16" cy="17"/>
              </a:xfrm>
              <a:custGeom>
                <a:avLst/>
                <a:gdLst>
                  <a:gd name="T0" fmla="*/ 25 w 7"/>
                  <a:gd name="T1" fmla="*/ 12 h 7"/>
                  <a:gd name="T2" fmla="*/ 0 w 7"/>
                  <a:gd name="T3" fmla="*/ 58 h 7"/>
                  <a:gd name="T4" fmla="*/ 57 w 7"/>
                  <a:gd name="T5" fmla="*/ 0 h 7"/>
                  <a:gd name="T6" fmla="*/ 37 w 7"/>
                  <a:gd name="T7" fmla="*/ 1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2" y="1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4" y="7"/>
                      <a:pt x="7" y="3"/>
                      <a:pt x="5" y="0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0" name="Freeform 474">
                <a:extLst>
                  <a:ext uri="{FF2B5EF4-FFF2-40B4-BE49-F238E27FC236}">
                    <a16:creationId xmlns:a16="http://schemas.microsoft.com/office/drawing/2014/main" id="{5C0F1405-C2E9-4DD9-9AC6-6E15D015D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2157"/>
                <a:ext cx="11" cy="15"/>
              </a:xfrm>
              <a:custGeom>
                <a:avLst/>
                <a:gdLst>
                  <a:gd name="T0" fmla="*/ 33 w 5"/>
                  <a:gd name="T1" fmla="*/ 20 h 6"/>
                  <a:gd name="T2" fmla="*/ 0 w 5"/>
                  <a:gd name="T3" fmla="*/ 50 h 6"/>
                  <a:gd name="T4" fmla="*/ 53 w 5"/>
                  <a:gd name="T5" fmla="*/ 0 h 6"/>
                  <a:gd name="T6" fmla="*/ 33 w 5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3" y="1"/>
                    </a:moveTo>
                    <a:cubicBezTo>
                      <a:pt x="2" y="1"/>
                      <a:pt x="0" y="2"/>
                      <a:pt x="0" y="3"/>
                    </a:cubicBezTo>
                    <a:cubicBezTo>
                      <a:pt x="3" y="6"/>
                      <a:pt x="5" y="4"/>
                      <a:pt x="5" y="0"/>
                    </a:cubicBezTo>
                    <a:cubicBezTo>
                      <a:pt x="4" y="0"/>
                      <a:pt x="3" y="0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1" name="Freeform 475">
                <a:extLst>
                  <a:ext uri="{FF2B5EF4-FFF2-40B4-BE49-F238E27FC236}">
                    <a16:creationId xmlns:a16="http://schemas.microsoft.com/office/drawing/2014/main" id="{1646B01D-5278-4E32-963E-6EB5CF159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2411"/>
                <a:ext cx="16" cy="17"/>
              </a:xfrm>
              <a:custGeom>
                <a:avLst/>
                <a:gdLst>
                  <a:gd name="T0" fmla="*/ 11 w 7"/>
                  <a:gd name="T1" fmla="*/ 29 h 7"/>
                  <a:gd name="T2" fmla="*/ 11 w 7"/>
                  <a:gd name="T3" fmla="*/ 100 h 7"/>
                  <a:gd name="T4" fmla="*/ 37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2"/>
                    </a:moveTo>
                    <a:cubicBezTo>
                      <a:pt x="0" y="4"/>
                      <a:pt x="0" y="5"/>
                      <a:pt x="1" y="7"/>
                    </a:cubicBezTo>
                    <a:cubicBezTo>
                      <a:pt x="5" y="6"/>
                      <a:pt x="7" y="3"/>
                      <a:pt x="3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2" name="Freeform 476">
                <a:extLst>
                  <a:ext uri="{FF2B5EF4-FFF2-40B4-BE49-F238E27FC236}">
                    <a16:creationId xmlns:a16="http://schemas.microsoft.com/office/drawing/2014/main" id="{8AA5B800-A85E-461C-A841-3F80E68C9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2421"/>
                <a:ext cx="18" cy="20"/>
              </a:xfrm>
              <a:custGeom>
                <a:avLst/>
                <a:gdLst>
                  <a:gd name="T0" fmla="*/ 56 w 8"/>
                  <a:gd name="T1" fmla="*/ 0 h 8"/>
                  <a:gd name="T2" fmla="*/ 11 w 8"/>
                  <a:gd name="T3" fmla="*/ 95 h 8"/>
                  <a:gd name="T4" fmla="*/ 92 w 8"/>
                  <a:gd name="T5" fmla="*/ 95 h 8"/>
                  <a:gd name="T6" fmla="*/ 81 w 8"/>
                  <a:gd name="T7" fmla="*/ 2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2" y="1"/>
                      <a:pt x="0" y="3"/>
                      <a:pt x="1" y="6"/>
                    </a:cubicBezTo>
                    <a:cubicBezTo>
                      <a:pt x="4" y="8"/>
                      <a:pt x="6" y="8"/>
                      <a:pt x="8" y="6"/>
                    </a:cubicBezTo>
                    <a:cubicBezTo>
                      <a:pt x="8" y="4"/>
                      <a:pt x="7" y="2"/>
                      <a:pt x="7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3" name="Freeform 477">
                <a:extLst>
                  <a:ext uri="{FF2B5EF4-FFF2-40B4-BE49-F238E27FC236}">
                    <a16:creationId xmlns:a16="http://schemas.microsoft.com/office/drawing/2014/main" id="{D11F061D-1DD8-4223-9BDD-4CFB153C1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382"/>
                <a:ext cx="14" cy="12"/>
              </a:xfrm>
              <a:custGeom>
                <a:avLst/>
                <a:gdLst>
                  <a:gd name="T0" fmla="*/ 28 w 6"/>
                  <a:gd name="T1" fmla="*/ 0 h 5"/>
                  <a:gd name="T2" fmla="*/ 0 w 6"/>
                  <a:gd name="T3" fmla="*/ 58 h 5"/>
                  <a:gd name="T4" fmla="*/ 49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4" y="5"/>
                      <a:pt x="6" y="4"/>
                      <a:pt x="4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4" name="Freeform 478">
                <a:extLst>
                  <a:ext uri="{FF2B5EF4-FFF2-40B4-BE49-F238E27FC236}">
                    <a16:creationId xmlns:a16="http://schemas.microsoft.com/office/drawing/2014/main" id="{52455E0F-9994-4A4C-B230-C907242EE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396"/>
                <a:ext cx="23" cy="23"/>
              </a:xfrm>
              <a:custGeom>
                <a:avLst/>
                <a:gdLst>
                  <a:gd name="T0" fmla="*/ 64 w 10"/>
                  <a:gd name="T1" fmla="*/ 0 h 9"/>
                  <a:gd name="T2" fmla="*/ 122 w 10"/>
                  <a:gd name="T3" fmla="*/ 84 h 9"/>
                  <a:gd name="T4" fmla="*/ 94 w 10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5" y="0"/>
                    </a:moveTo>
                    <a:cubicBezTo>
                      <a:pt x="0" y="6"/>
                      <a:pt x="5" y="9"/>
                      <a:pt x="10" y="5"/>
                    </a:cubicBezTo>
                    <a:cubicBezTo>
                      <a:pt x="9" y="4"/>
                      <a:pt x="9" y="2"/>
                      <a:pt x="8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5" name="Freeform 479">
                <a:extLst>
                  <a:ext uri="{FF2B5EF4-FFF2-40B4-BE49-F238E27FC236}">
                    <a16:creationId xmlns:a16="http://schemas.microsoft.com/office/drawing/2014/main" id="{094EF31C-FA2B-4D60-A1B6-63833D821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431"/>
                <a:ext cx="42" cy="25"/>
              </a:xfrm>
              <a:custGeom>
                <a:avLst/>
                <a:gdLst>
                  <a:gd name="T0" fmla="*/ 114 w 18"/>
                  <a:gd name="T1" fmla="*/ 0 h 10"/>
                  <a:gd name="T2" fmla="*/ 142 w 18"/>
                  <a:gd name="T3" fmla="*/ 3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0">
                    <a:moveTo>
                      <a:pt x="9" y="0"/>
                    </a:moveTo>
                    <a:cubicBezTo>
                      <a:pt x="0" y="8"/>
                      <a:pt x="18" y="10"/>
                      <a:pt x="11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6" name="Freeform 480">
                <a:extLst>
                  <a:ext uri="{FF2B5EF4-FFF2-40B4-BE49-F238E27FC236}">
                    <a16:creationId xmlns:a16="http://schemas.microsoft.com/office/drawing/2014/main" id="{7351E074-D017-489C-8335-4A85A1A03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2505"/>
                <a:ext cx="19" cy="17"/>
              </a:xfrm>
              <a:custGeom>
                <a:avLst/>
                <a:gdLst>
                  <a:gd name="T0" fmla="*/ 12 w 8"/>
                  <a:gd name="T1" fmla="*/ 0 h 7"/>
                  <a:gd name="T2" fmla="*/ 0 w 8"/>
                  <a:gd name="T3" fmla="*/ 70 h 7"/>
                  <a:gd name="T4" fmla="*/ 57 w 8"/>
                  <a:gd name="T5" fmla="*/ 1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1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5" y="7"/>
                      <a:pt x="8" y="5"/>
                      <a:pt x="4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7" name="Freeform 481">
                <a:extLst>
                  <a:ext uri="{FF2B5EF4-FFF2-40B4-BE49-F238E27FC236}">
                    <a16:creationId xmlns:a16="http://schemas.microsoft.com/office/drawing/2014/main" id="{00B792F0-2BD0-4DBC-813C-EC8EFCC3F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9" y="2629"/>
                <a:ext cx="11" cy="7"/>
              </a:xfrm>
              <a:custGeom>
                <a:avLst/>
                <a:gdLst>
                  <a:gd name="T0" fmla="*/ 9 w 5"/>
                  <a:gd name="T1" fmla="*/ 12 h 3"/>
                  <a:gd name="T2" fmla="*/ 9 w 5"/>
                  <a:gd name="T3" fmla="*/ 37 h 3"/>
                  <a:gd name="T4" fmla="*/ 53 w 5"/>
                  <a:gd name="T5" fmla="*/ 12 h 3"/>
                  <a:gd name="T6" fmla="*/ 33 w 5"/>
                  <a:gd name="T7" fmla="*/ 12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2"/>
                      <a:pt x="0" y="3"/>
                      <a:pt x="1" y="3"/>
                    </a:cubicBezTo>
                    <a:cubicBezTo>
                      <a:pt x="4" y="3"/>
                      <a:pt x="4" y="3"/>
                      <a:pt x="5" y="1"/>
                    </a:cubicBezTo>
                    <a:cubicBezTo>
                      <a:pt x="5" y="0"/>
                      <a:pt x="3" y="1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8" name="Freeform 482">
                <a:extLst>
                  <a:ext uri="{FF2B5EF4-FFF2-40B4-BE49-F238E27FC236}">
                    <a16:creationId xmlns:a16="http://schemas.microsoft.com/office/drawing/2014/main" id="{763A0FEC-87EE-4176-83FE-9536091C2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614"/>
                <a:ext cx="23" cy="19"/>
              </a:xfrm>
              <a:custGeom>
                <a:avLst/>
                <a:gdLst>
                  <a:gd name="T0" fmla="*/ 0 w 10"/>
                  <a:gd name="T1" fmla="*/ 0 h 8"/>
                  <a:gd name="T2" fmla="*/ 74 w 10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cubicBezTo>
                      <a:pt x="0" y="8"/>
                      <a:pt x="10" y="6"/>
                      <a:pt x="6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9" name="Freeform 483">
                <a:extLst>
                  <a:ext uri="{FF2B5EF4-FFF2-40B4-BE49-F238E27FC236}">
                    <a16:creationId xmlns:a16="http://schemas.microsoft.com/office/drawing/2014/main" id="{A940F82C-4BD5-43B0-8CBA-8649FD957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2542"/>
                <a:ext cx="16" cy="20"/>
              </a:xfrm>
              <a:custGeom>
                <a:avLst/>
                <a:gdLst>
                  <a:gd name="T0" fmla="*/ 37 w 7"/>
                  <a:gd name="T1" fmla="*/ 0 h 8"/>
                  <a:gd name="T2" fmla="*/ 37 w 7"/>
                  <a:gd name="T3" fmla="*/ 125 h 8"/>
                  <a:gd name="T4" fmla="*/ 57 w 7"/>
                  <a:gd name="T5" fmla="*/ 5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1" y="3"/>
                      <a:pt x="0" y="6"/>
                      <a:pt x="3" y="8"/>
                    </a:cubicBezTo>
                    <a:cubicBezTo>
                      <a:pt x="7" y="6"/>
                      <a:pt x="5" y="5"/>
                      <a:pt x="5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0" name="Freeform 484">
                <a:extLst>
                  <a:ext uri="{FF2B5EF4-FFF2-40B4-BE49-F238E27FC236}">
                    <a16:creationId xmlns:a16="http://schemas.microsoft.com/office/drawing/2014/main" id="{3AF720D9-70FE-41C6-80F7-6BCFD4627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574"/>
                <a:ext cx="16" cy="13"/>
              </a:xfrm>
              <a:custGeom>
                <a:avLst/>
                <a:gdLst>
                  <a:gd name="T0" fmla="*/ 37 w 7"/>
                  <a:gd name="T1" fmla="*/ 0 h 5"/>
                  <a:gd name="T2" fmla="*/ 0 w 7"/>
                  <a:gd name="T3" fmla="*/ 34 h 5"/>
                  <a:gd name="T4" fmla="*/ 48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4" y="5"/>
                      <a:pt x="7" y="3"/>
                      <a:pt x="4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1" name="Freeform 485">
                <a:extLst>
                  <a:ext uri="{FF2B5EF4-FFF2-40B4-BE49-F238E27FC236}">
                    <a16:creationId xmlns:a16="http://schemas.microsoft.com/office/drawing/2014/main" id="{769D2403-980E-42B6-999E-D1D97A32B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621"/>
                <a:ext cx="19" cy="17"/>
              </a:xfrm>
              <a:custGeom>
                <a:avLst/>
                <a:gdLst>
                  <a:gd name="T0" fmla="*/ 78 w 8"/>
                  <a:gd name="T1" fmla="*/ 0 h 7"/>
                  <a:gd name="T2" fmla="*/ 12 w 8"/>
                  <a:gd name="T3" fmla="*/ 87 h 7"/>
                  <a:gd name="T4" fmla="*/ 95 w 8"/>
                  <a:gd name="T5" fmla="*/ 1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7">
                    <a:moveTo>
                      <a:pt x="6" y="0"/>
                    </a:moveTo>
                    <a:cubicBezTo>
                      <a:pt x="2" y="0"/>
                      <a:pt x="0" y="2"/>
                      <a:pt x="1" y="6"/>
                    </a:cubicBezTo>
                    <a:cubicBezTo>
                      <a:pt x="6" y="7"/>
                      <a:pt x="8" y="4"/>
                      <a:pt x="7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2" name="Freeform 486">
                <a:extLst>
                  <a:ext uri="{FF2B5EF4-FFF2-40B4-BE49-F238E27FC236}">
                    <a16:creationId xmlns:a16="http://schemas.microsoft.com/office/drawing/2014/main" id="{7BEC0B82-8A93-4C91-8D0E-33E95AAB4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2651"/>
                <a:ext cx="16" cy="17"/>
              </a:xfrm>
              <a:custGeom>
                <a:avLst/>
                <a:gdLst>
                  <a:gd name="T0" fmla="*/ 25 w 7"/>
                  <a:gd name="T1" fmla="*/ 0 h 7"/>
                  <a:gd name="T2" fmla="*/ 25 w 7"/>
                  <a:gd name="T3" fmla="*/ 100 h 7"/>
                  <a:gd name="T4" fmla="*/ 57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2" y="0"/>
                    </a:moveTo>
                    <a:cubicBezTo>
                      <a:pt x="1" y="3"/>
                      <a:pt x="0" y="5"/>
                      <a:pt x="2" y="7"/>
                    </a:cubicBezTo>
                    <a:cubicBezTo>
                      <a:pt x="6" y="6"/>
                      <a:pt x="7" y="4"/>
                      <a:pt x="5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3" name="Freeform 487">
                <a:extLst>
                  <a:ext uri="{FF2B5EF4-FFF2-40B4-BE49-F238E27FC236}">
                    <a16:creationId xmlns:a16="http://schemas.microsoft.com/office/drawing/2014/main" id="{0DDFDDC3-7661-4E1C-9938-3142923E3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2750"/>
                <a:ext cx="16" cy="12"/>
              </a:xfrm>
              <a:custGeom>
                <a:avLst/>
                <a:gdLst>
                  <a:gd name="T0" fmla="*/ 11 w 7"/>
                  <a:gd name="T1" fmla="*/ 12 h 5"/>
                  <a:gd name="T2" fmla="*/ 0 w 7"/>
                  <a:gd name="T3" fmla="*/ 70 h 5"/>
                  <a:gd name="T4" fmla="*/ 37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1" y="1"/>
                    </a:moveTo>
                    <a:cubicBezTo>
                      <a:pt x="1" y="2"/>
                      <a:pt x="0" y="4"/>
                      <a:pt x="0" y="5"/>
                    </a:cubicBezTo>
                    <a:cubicBezTo>
                      <a:pt x="5" y="5"/>
                      <a:pt x="7" y="3"/>
                      <a:pt x="3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4" name="Freeform 488">
                <a:extLst>
                  <a:ext uri="{FF2B5EF4-FFF2-40B4-BE49-F238E27FC236}">
                    <a16:creationId xmlns:a16="http://schemas.microsoft.com/office/drawing/2014/main" id="{37139CC1-79F6-46EA-B1EE-A3336E43C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584"/>
                <a:ext cx="18" cy="25"/>
              </a:xfrm>
              <a:custGeom>
                <a:avLst/>
                <a:gdLst>
                  <a:gd name="T0" fmla="*/ 36 w 8"/>
                  <a:gd name="T1" fmla="*/ 0 h 10"/>
                  <a:gd name="T2" fmla="*/ 92 w 8"/>
                  <a:gd name="T3" fmla="*/ 113 h 10"/>
                  <a:gd name="T4" fmla="*/ 81 w 8"/>
                  <a:gd name="T5" fmla="*/ 5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0">
                    <a:moveTo>
                      <a:pt x="3" y="0"/>
                    </a:moveTo>
                    <a:cubicBezTo>
                      <a:pt x="0" y="5"/>
                      <a:pt x="2" y="10"/>
                      <a:pt x="8" y="7"/>
                    </a:cubicBezTo>
                    <a:cubicBezTo>
                      <a:pt x="8" y="6"/>
                      <a:pt x="7" y="5"/>
                      <a:pt x="7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5" name="Freeform 489">
                <a:extLst>
                  <a:ext uri="{FF2B5EF4-FFF2-40B4-BE49-F238E27FC236}">
                    <a16:creationId xmlns:a16="http://schemas.microsoft.com/office/drawing/2014/main" id="{627C8148-3633-4EE4-BEC3-C0BCCAC5F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557"/>
                <a:ext cx="14" cy="15"/>
              </a:xfrm>
              <a:custGeom>
                <a:avLst/>
                <a:gdLst>
                  <a:gd name="T0" fmla="*/ 28 w 6"/>
                  <a:gd name="T1" fmla="*/ 0 h 6"/>
                  <a:gd name="T2" fmla="*/ 12 w 6"/>
                  <a:gd name="T3" fmla="*/ 83 h 6"/>
                  <a:gd name="T4" fmla="*/ 77 w 6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5" y="6"/>
                      <a:pt x="5" y="4"/>
                      <a:pt x="6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6" name="Freeform 490">
                <a:extLst>
                  <a:ext uri="{FF2B5EF4-FFF2-40B4-BE49-F238E27FC236}">
                    <a16:creationId xmlns:a16="http://schemas.microsoft.com/office/drawing/2014/main" id="{17C9E387-3588-41DE-A99D-349E2C0FE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542"/>
                <a:ext cx="14" cy="12"/>
              </a:xfrm>
              <a:custGeom>
                <a:avLst/>
                <a:gdLst>
                  <a:gd name="T0" fmla="*/ 12 w 6"/>
                  <a:gd name="T1" fmla="*/ 29 h 5"/>
                  <a:gd name="T2" fmla="*/ 28 w 6"/>
                  <a:gd name="T3" fmla="*/ 70 h 5"/>
                  <a:gd name="T4" fmla="*/ 49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2"/>
                    </a:moveTo>
                    <a:cubicBezTo>
                      <a:pt x="0" y="4"/>
                      <a:pt x="1" y="5"/>
                      <a:pt x="2" y="5"/>
                    </a:cubicBezTo>
                    <a:cubicBezTo>
                      <a:pt x="6" y="4"/>
                      <a:pt x="4" y="3"/>
                      <a:pt x="4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7" name="Freeform 491">
                <a:extLst>
                  <a:ext uri="{FF2B5EF4-FFF2-40B4-BE49-F238E27FC236}">
                    <a16:creationId xmlns:a16="http://schemas.microsoft.com/office/drawing/2014/main" id="{8BFDFD0A-330D-42C0-91FC-A6679411C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643"/>
                <a:ext cx="12" cy="13"/>
              </a:xfrm>
              <a:custGeom>
                <a:avLst/>
                <a:gdLst>
                  <a:gd name="T0" fmla="*/ 12 w 5"/>
                  <a:gd name="T1" fmla="*/ 0 h 5"/>
                  <a:gd name="T2" fmla="*/ 12 w 5"/>
                  <a:gd name="T3" fmla="*/ 88 h 5"/>
                  <a:gd name="T4" fmla="*/ 70 w 5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2"/>
                      <a:pt x="0" y="3"/>
                      <a:pt x="1" y="5"/>
                    </a:cubicBezTo>
                    <a:cubicBezTo>
                      <a:pt x="5" y="5"/>
                      <a:pt x="5" y="3"/>
                      <a:pt x="5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8" name="Freeform 492">
                <a:extLst>
                  <a:ext uri="{FF2B5EF4-FFF2-40B4-BE49-F238E27FC236}">
                    <a16:creationId xmlns:a16="http://schemas.microsoft.com/office/drawing/2014/main" id="{0A4D6137-DEDE-481C-8C1E-0B1E3FB0A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690"/>
                <a:ext cx="16" cy="20"/>
              </a:xfrm>
              <a:custGeom>
                <a:avLst/>
                <a:gdLst>
                  <a:gd name="T0" fmla="*/ 25 w 7"/>
                  <a:gd name="T1" fmla="*/ 0 h 8"/>
                  <a:gd name="T2" fmla="*/ 0 w 7"/>
                  <a:gd name="T3" fmla="*/ 95 h 8"/>
                  <a:gd name="T4" fmla="*/ 73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  <a:cubicBezTo>
                      <a:pt x="4" y="8"/>
                      <a:pt x="7" y="5"/>
                      <a:pt x="6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9" name="Freeform 493">
                <a:extLst>
                  <a:ext uri="{FF2B5EF4-FFF2-40B4-BE49-F238E27FC236}">
                    <a16:creationId xmlns:a16="http://schemas.microsoft.com/office/drawing/2014/main" id="{57CBE2C3-812B-4281-8A18-7A6145FA4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606"/>
                <a:ext cx="10" cy="15"/>
              </a:xfrm>
              <a:custGeom>
                <a:avLst/>
                <a:gdLst>
                  <a:gd name="T0" fmla="*/ 33 w 4"/>
                  <a:gd name="T1" fmla="*/ 63 h 6"/>
                  <a:gd name="T2" fmla="*/ 33 w 4"/>
                  <a:gd name="T3" fmla="*/ 83 h 6"/>
                  <a:gd name="T4" fmla="*/ 50 w 4"/>
                  <a:gd name="T5" fmla="*/ 0 h 6"/>
                  <a:gd name="T6" fmla="*/ 33 w 4"/>
                  <a:gd name="T7" fmla="*/ 9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2" y="4"/>
                    </a:moveTo>
                    <a:cubicBezTo>
                      <a:pt x="1" y="5"/>
                      <a:pt x="1" y="6"/>
                      <a:pt x="2" y="5"/>
                    </a:cubicBezTo>
                    <a:cubicBezTo>
                      <a:pt x="4" y="2"/>
                      <a:pt x="3" y="3"/>
                      <a:pt x="3" y="0"/>
                    </a:cubicBezTo>
                    <a:cubicBezTo>
                      <a:pt x="0" y="2"/>
                      <a:pt x="1" y="3"/>
                      <a:pt x="2" y="6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0" name="Freeform 494">
                <a:extLst>
                  <a:ext uri="{FF2B5EF4-FFF2-40B4-BE49-F238E27FC236}">
                    <a16:creationId xmlns:a16="http://schemas.microsoft.com/office/drawing/2014/main" id="{85DF2453-609C-4E5A-82D2-E247E0552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3" y="2737"/>
                <a:ext cx="9" cy="10"/>
              </a:xfrm>
              <a:custGeom>
                <a:avLst/>
                <a:gdLst>
                  <a:gd name="T0" fmla="*/ 25 w 4"/>
                  <a:gd name="T1" fmla="*/ 63 h 4"/>
                  <a:gd name="T2" fmla="*/ 11 w 4"/>
                  <a:gd name="T3" fmla="*/ 0 h 4"/>
                  <a:gd name="T4" fmla="*/ 45 w 4"/>
                  <a:gd name="T5" fmla="*/ 50 h 4"/>
                  <a:gd name="T6" fmla="*/ 11 w 4"/>
                  <a:gd name="T7" fmla="*/ 3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0" y="3"/>
                      <a:pt x="0" y="1"/>
                      <a:pt x="1" y="0"/>
                    </a:cubicBezTo>
                    <a:cubicBezTo>
                      <a:pt x="2" y="1"/>
                      <a:pt x="3" y="1"/>
                      <a:pt x="4" y="3"/>
                    </a:cubicBezTo>
                    <a:cubicBezTo>
                      <a:pt x="3" y="3"/>
                      <a:pt x="2" y="2"/>
                      <a:pt x="1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1" name="Freeform 495">
                <a:extLst>
                  <a:ext uri="{FF2B5EF4-FFF2-40B4-BE49-F238E27FC236}">
                    <a16:creationId xmlns:a16="http://schemas.microsoft.com/office/drawing/2014/main" id="{B16FF1EE-ABF9-4C24-AF9B-6A1BA62A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2485"/>
                <a:ext cx="13" cy="15"/>
              </a:xfrm>
              <a:custGeom>
                <a:avLst/>
                <a:gdLst>
                  <a:gd name="T0" fmla="*/ 33 w 6"/>
                  <a:gd name="T1" fmla="*/ 0 h 6"/>
                  <a:gd name="T2" fmla="*/ 20 w 6"/>
                  <a:gd name="T3" fmla="*/ 95 h 6"/>
                  <a:gd name="T4" fmla="*/ 52 w 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2" y="2"/>
                      <a:pt x="0" y="4"/>
                      <a:pt x="2" y="6"/>
                    </a:cubicBezTo>
                    <a:cubicBezTo>
                      <a:pt x="6" y="5"/>
                      <a:pt x="6" y="3"/>
                      <a:pt x="5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2" name="Freeform 496">
                <a:extLst>
                  <a:ext uri="{FF2B5EF4-FFF2-40B4-BE49-F238E27FC236}">
                    <a16:creationId xmlns:a16="http://schemas.microsoft.com/office/drawing/2014/main" id="{3F6D20C5-3DD7-438C-B712-3CCA02A0E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2463"/>
                <a:ext cx="12" cy="17"/>
              </a:xfrm>
              <a:custGeom>
                <a:avLst/>
                <a:gdLst>
                  <a:gd name="T0" fmla="*/ 29 w 5"/>
                  <a:gd name="T1" fmla="*/ 0 h 7"/>
                  <a:gd name="T2" fmla="*/ 0 w 5"/>
                  <a:gd name="T3" fmla="*/ 87 h 7"/>
                  <a:gd name="T4" fmla="*/ 70 w 5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2" y="0"/>
                    </a:moveTo>
                    <a:cubicBezTo>
                      <a:pt x="0" y="2"/>
                      <a:pt x="0" y="4"/>
                      <a:pt x="0" y="6"/>
                    </a:cubicBezTo>
                    <a:cubicBezTo>
                      <a:pt x="4" y="7"/>
                      <a:pt x="4" y="5"/>
                      <a:pt x="5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3" name="Freeform 497">
                <a:extLst>
                  <a:ext uri="{FF2B5EF4-FFF2-40B4-BE49-F238E27FC236}">
                    <a16:creationId xmlns:a16="http://schemas.microsoft.com/office/drawing/2014/main" id="{896660A1-1C84-4AB0-916C-9F938CD0B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468"/>
                <a:ext cx="14" cy="20"/>
              </a:xfrm>
              <a:custGeom>
                <a:avLst/>
                <a:gdLst>
                  <a:gd name="T0" fmla="*/ 49 w 6"/>
                  <a:gd name="T1" fmla="*/ 0 h 8"/>
                  <a:gd name="T2" fmla="*/ 28 w 6"/>
                  <a:gd name="T3" fmla="*/ 125 h 8"/>
                  <a:gd name="T4" fmla="*/ 77 w 6"/>
                  <a:gd name="T5" fmla="*/ 5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4" y="0"/>
                    </a:moveTo>
                    <a:cubicBezTo>
                      <a:pt x="1" y="2"/>
                      <a:pt x="0" y="5"/>
                      <a:pt x="2" y="8"/>
                    </a:cubicBezTo>
                    <a:cubicBezTo>
                      <a:pt x="6" y="7"/>
                      <a:pt x="5" y="5"/>
                      <a:pt x="6" y="3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4" name="Freeform 498">
                <a:extLst>
                  <a:ext uri="{FF2B5EF4-FFF2-40B4-BE49-F238E27FC236}">
                    <a16:creationId xmlns:a16="http://schemas.microsoft.com/office/drawing/2014/main" id="{231F8B6D-EC82-4EBE-B044-0AB766873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2488"/>
                <a:ext cx="14" cy="15"/>
              </a:xfrm>
              <a:custGeom>
                <a:avLst/>
                <a:gdLst>
                  <a:gd name="T0" fmla="*/ 28 w 6"/>
                  <a:gd name="T1" fmla="*/ 0 h 6"/>
                  <a:gd name="T2" fmla="*/ 12 w 6"/>
                  <a:gd name="T3" fmla="*/ 83 h 6"/>
                  <a:gd name="T4" fmla="*/ 77 w 6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5" y="6"/>
                      <a:pt x="5" y="4"/>
                      <a:pt x="6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5" name="Freeform 499">
                <a:extLst>
                  <a:ext uri="{FF2B5EF4-FFF2-40B4-BE49-F238E27FC236}">
                    <a16:creationId xmlns:a16="http://schemas.microsoft.com/office/drawing/2014/main" id="{0236A41C-A74C-41C9-BCC5-62BA5A924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515"/>
                <a:ext cx="20" cy="15"/>
              </a:xfrm>
              <a:custGeom>
                <a:avLst/>
                <a:gdLst>
                  <a:gd name="T0" fmla="*/ 20 w 9"/>
                  <a:gd name="T1" fmla="*/ 63 h 6"/>
                  <a:gd name="T2" fmla="*/ 0 w 9"/>
                  <a:gd name="T3" fmla="*/ 0 h 6"/>
                  <a:gd name="T4" fmla="*/ 98 w 9"/>
                  <a:gd name="T5" fmla="*/ 83 h 6"/>
                  <a:gd name="T6" fmla="*/ 53 w 9"/>
                  <a:gd name="T7" fmla="*/ 9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2" y="4"/>
                    </a:moveTo>
                    <a:cubicBezTo>
                      <a:pt x="1" y="2"/>
                      <a:pt x="0" y="2"/>
                      <a:pt x="0" y="0"/>
                    </a:cubicBezTo>
                    <a:cubicBezTo>
                      <a:pt x="4" y="0"/>
                      <a:pt x="8" y="2"/>
                      <a:pt x="9" y="5"/>
                    </a:cubicBezTo>
                    <a:cubicBezTo>
                      <a:pt x="8" y="6"/>
                      <a:pt x="7" y="6"/>
                      <a:pt x="5" y="6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6" name="Freeform 500">
                <a:extLst>
                  <a:ext uri="{FF2B5EF4-FFF2-40B4-BE49-F238E27FC236}">
                    <a16:creationId xmlns:a16="http://schemas.microsoft.com/office/drawing/2014/main" id="{96D8AEEE-7226-4CA5-B3E9-956C3A132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2577"/>
                <a:ext cx="21" cy="22"/>
              </a:xfrm>
              <a:custGeom>
                <a:avLst/>
                <a:gdLst>
                  <a:gd name="T0" fmla="*/ 65 w 9"/>
                  <a:gd name="T1" fmla="*/ 0 h 9"/>
                  <a:gd name="T2" fmla="*/ 12 w 9"/>
                  <a:gd name="T3" fmla="*/ 120 h 9"/>
                  <a:gd name="T4" fmla="*/ 103 w 9"/>
                  <a:gd name="T5" fmla="*/ 12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1" y="2"/>
                      <a:pt x="0" y="5"/>
                      <a:pt x="1" y="8"/>
                    </a:cubicBezTo>
                    <a:cubicBezTo>
                      <a:pt x="6" y="9"/>
                      <a:pt x="9" y="5"/>
                      <a:pt x="8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7" name="Freeform 501">
                <a:extLst>
                  <a:ext uri="{FF2B5EF4-FFF2-40B4-BE49-F238E27FC236}">
                    <a16:creationId xmlns:a16="http://schemas.microsoft.com/office/drawing/2014/main" id="{176489C7-F1C4-4AAE-9114-E7FEE0A08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2540"/>
                <a:ext cx="17" cy="19"/>
              </a:xfrm>
              <a:custGeom>
                <a:avLst/>
                <a:gdLst>
                  <a:gd name="T0" fmla="*/ 41 w 7"/>
                  <a:gd name="T1" fmla="*/ 0 h 8"/>
                  <a:gd name="T2" fmla="*/ 12 w 7"/>
                  <a:gd name="T3" fmla="*/ 69 h 8"/>
                  <a:gd name="T4" fmla="*/ 87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5" y="8"/>
                      <a:pt x="7" y="5"/>
                      <a:pt x="6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8" name="Freeform 502">
                <a:extLst>
                  <a:ext uri="{FF2B5EF4-FFF2-40B4-BE49-F238E27FC236}">
                    <a16:creationId xmlns:a16="http://schemas.microsoft.com/office/drawing/2014/main" id="{48694E67-051E-4C74-9796-60F255CF8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2653"/>
                <a:ext cx="11" cy="15"/>
              </a:xfrm>
              <a:custGeom>
                <a:avLst/>
                <a:gdLst>
                  <a:gd name="T0" fmla="*/ 0 w 5"/>
                  <a:gd name="T1" fmla="*/ 63 h 6"/>
                  <a:gd name="T2" fmla="*/ 33 w 5"/>
                  <a:gd name="T3" fmla="*/ 95 h 6"/>
                  <a:gd name="T4" fmla="*/ 44 w 5"/>
                  <a:gd name="T5" fmla="*/ 0 h 6"/>
                  <a:gd name="T6" fmla="*/ 9 w 5"/>
                  <a:gd name="T7" fmla="*/ 2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4"/>
                    </a:moveTo>
                    <a:cubicBezTo>
                      <a:pt x="0" y="5"/>
                      <a:pt x="1" y="6"/>
                      <a:pt x="3" y="6"/>
                    </a:cubicBezTo>
                    <a:cubicBezTo>
                      <a:pt x="5" y="3"/>
                      <a:pt x="5" y="3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9" name="Freeform 503">
                <a:extLst>
                  <a:ext uri="{FF2B5EF4-FFF2-40B4-BE49-F238E27FC236}">
                    <a16:creationId xmlns:a16="http://schemas.microsoft.com/office/drawing/2014/main" id="{35C5EF41-ED8C-4F86-BD2E-292AF2B4F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552"/>
                <a:ext cx="9" cy="12"/>
              </a:xfrm>
              <a:custGeom>
                <a:avLst/>
                <a:gdLst>
                  <a:gd name="T0" fmla="*/ 11 w 4"/>
                  <a:gd name="T1" fmla="*/ 12 h 5"/>
                  <a:gd name="T2" fmla="*/ 11 w 4"/>
                  <a:gd name="T3" fmla="*/ 70 h 5"/>
                  <a:gd name="T4" fmla="*/ 36 w 4"/>
                  <a:gd name="T5" fmla="*/ 70 h 5"/>
                  <a:gd name="T6" fmla="*/ 25 w 4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1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4" y="2"/>
                      <a:pt x="3" y="2"/>
                      <a:pt x="2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0" name="Freeform 504">
                <a:extLst>
                  <a:ext uri="{FF2B5EF4-FFF2-40B4-BE49-F238E27FC236}">
                    <a16:creationId xmlns:a16="http://schemas.microsoft.com/office/drawing/2014/main" id="{4BA239C2-E82C-42CD-ADAE-52D943F29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2703"/>
                <a:ext cx="14" cy="14"/>
              </a:xfrm>
              <a:custGeom>
                <a:avLst/>
                <a:gdLst>
                  <a:gd name="T0" fmla="*/ 65 w 6"/>
                  <a:gd name="T1" fmla="*/ 0 h 6"/>
                  <a:gd name="T2" fmla="*/ 0 w 6"/>
                  <a:gd name="T3" fmla="*/ 37 h 6"/>
                  <a:gd name="T4" fmla="*/ 12 w 6"/>
                  <a:gd name="T5" fmla="*/ 77 h 6"/>
                  <a:gd name="T6" fmla="*/ 65 w 6"/>
                  <a:gd name="T7" fmla="*/ 37 h 6"/>
                  <a:gd name="T8" fmla="*/ 37 w 6"/>
                  <a:gd name="T9" fmla="*/ 12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5" y="0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0" y="4"/>
                      <a:pt x="0" y="5"/>
                      <a:pt x="1" y="6"/>
                    </a:cubicBezTo>
                    <a:cubicBezTo>
                      <a:pt x="3" y="5"/>
                      <a:pt x="3" y="5"/>
                      <a:pt x="5" y="3"/>
                    </a:cubicBezTo>
                    <a:cubicBezTo>
                      <a:pt x="6" y="1"/>
                      <a:pt x="4" y="2"/>
                      <a:pt x="3" y="1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1" name="Freeform 505">
                <a:extLst>
                  <a:ext uri="{FF2B5EF4-FFF2-40B4-BE49-F238E27FC236}">
                    <a16:creationId xmlns:a16="http://schemas.microsoft.com/office/drawing/2014/main" id="{36A36EF6-5DA2-4F27-AC19-7E7A6787C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777"/>
                <a:ext cx="11" cy="24"/>
              </a:xfrm>
              <a:custGeom>
                <a:avLst/>
                <a:gdLst>
                  <a:gd name="T0" fmla="*/ 20 w 5"/>
                  <a:gd name="T1" fmla="*/ 0 h 10"/>
                  <a:gd name="T2" fmla="*/ 0 w 5"/>
                  <a:gd name="T3" fmla="*/ 139 h 10"/>
                  <a:gd name="T4" fmla="*/ 53 w 5"/>
                  <a:gd name="T5" fmla="*/ 58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0" y="3"/>
                      <a:pt x="0" y="7"/>
                      <a:pt x="0" y="10"/>
                    </a:cubicBezTo>
                    <a:cubicBezTo>
                      <a:pt x="4" y="9"/>
                      <a:pt x="4" y="7"/>
                      <a:pt x="5" y="4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2" name="Freeform 506">
                <a:extLst>
                  <a:ext uri="{FF2B5EF4-FFF2-40B4-BE49-F238E27FC236}">
                    <a16:creationId xmlns:a16="http://schemas.microsoft.com/office/drawing/2014/main" id="{4F30EFA8-C40A-4A5A-8310-C4B88C255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866"/>
                <a:ext cx="11" cy="14"/>
              </a:xfrm>
              <a:custGeom>
                <a:avLst/>
                <a:gdLst>
                  <a:gd name="T0" fmla="*/ 20 w 5"/>
                  <a:gd name="T1" fmla="*/ 28 h 6"/>
                  <a:gd name="T2" fmla="*/ 44 w 5"/>
                  <a:gd name="T3" fmla="*/ 12 h 6"/>
                  <a:gd name="T4" fmla="*/ 53 w 5"/>
                  <a:gd name="T5" fmla="*/ 65 h 6"/>
                  <a:gd name="T6" fmla="*/ 0 w 5"/>
                  <a:gd name="T7" fmla="*/ 65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2" y="2"/>
                    </a:moveTo>
                    <a:cubicBezTo>
                      <a:pt x="2" y="1"/>
                      <a:pt x="2" y="0"/>
                      <a:pt x="4" y="1"/>
                    </a:cubicBezTo>
                    <a:cubicBezTo>
                      <a:pt x="5" y="3"/>
                      <a:pt x="5" y="3"/>
                      <a:pt x="5" y="5"/>
                    </a:cubicBezTo>
                    <a:cubicBezTo>
                      <a:pt x="3" y="6"/>
                      <a:pt x="2" y="6"/>
                      <a:pt x="0" y="5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3" name="Freeform 507">
                <a:extLst>
                  <a:ext uri="{FF2B5EF4-FFF2-40B4-BE49-F238E27FC236}">
                    <a16:creationId xmlns:a16="http://schemas.microsoft.com/office/drawing/2014/main" id="{3786F9A2-180F-452F-9851-5498BFBFE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750"/>
                <a:ext cx="19" cy="22"/>
              </a:xfrm>
              <a:custGeom>
                <a:avLst/>
                <a:gdLst>
                  <a:gd name="T0" fmla="*/ 69 w 8"/>
                  <a:gd name="T1" fmla="*/ 0 h 9"/>
                  <a:gd name="T2" fmla="*/ 107 w 8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5" y="0"/>
                    </a:moveTo>
                    <a:cubicBezTo>
                      <a:pt x="0" y="6"/>
                      <a:pt x="6" y="9"/>
                      <a:pt x="8" y="3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4" name="Freeform 508">
                <a:extLst>
                  <a:ext uri="{FF2B5EF4-FFF2-40B4-BE49-F238E27FC236}">
                    <a16:creationId xmlns:a16="http://schemas.microsoft.com/office/drawing/2014/main" id="{F5D2A5B1-7CD8-4404-9ACE-299A19AA4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2821"/>
                <a:ext cx="14" cy="20"/>
              </a:xfrm>
              <a:custGeom>
                <a:avLst/>
                <a:gdLst>
                  <a:gd name="T0" fmla="*/ 0 w 6"/>
                  <a:gd name="T1" fmla="*/ 83 h 8"/>
                  <a:gd name="T2" fmla="*/ 12 w 6"/>
                  <a:gd name="T3" fmla="*/ 125 h 8"/>
                  <a:gd name="T4" fmla="*/ 49 w 6"/>
                  <a:gd name="T5" fmla="*/ 0 h 8"/>
                  <a:gd name="T6" fmla="*/ 28 w 6"/>
                  <a:gd name="T7" fmla="*/ 3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5"/>
                    </a:moveTo>
                    <a:cubicBezTo>
                      <a:pt x="0" y="6"/>
                      <a:pt x="0" y="7"/>
                      <a:pt x="1" y="8"/>
                    </a:cubicBezTo>
                    <a:cubicBezTo>
                      <a:pt x="5" y="5"/>
                      <a:pt x="6" y="4"/>
                      <a:pt x="4" y="0"/>
                    </a:cubicBezTo>
                    <a:cubicBezTo>
                      <a:pt x="3" y="0"/>
                      <a:pt x="3" y="1"/>
                      <a:pt x="2" y="2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5" name="Freeform 509">
                <a:extLst>
                  <a:ext uri="{FF2B5EF4-FFF2-40B4-BE49-F238E27FC236}">
                    <a16:creationId xmlns:a16="http://schemas.microsoft.com/office/drawing/2014/main" id="{5F34129A-3603-4F0F-83F2-7750B0031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485"/>
                <a:ext cx="19" cy="22"/>
              </a:xfrm>
              <a:custGeom>
                <a:avLst/>
                <a:gdLst>
                  <a:gd name="T0" fmla="*/ 40 w 8"/>
                  <a:gd name="T1" fmla="*/ 0 h 9"/>
                  <a:gd name="T2" fmla="*/ 57 w 8"/>
                  <a:gd name="T3" fmla="*/ 132 h 9"/>
                  <a:gd name="T4" fmla="*/ 78 w 8"/>
                  <a:gd name="T5" fmla="*/ 29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3" y="0"/>
                    </a:moveTo>
                    <a:cubicBezTo>
                      <a:pt x="0" y="3"/>
                      <a:pt x="0" y="6"/>
                      <a:pt x="4" y="9"/>
                    </a:cubicBezTo>
                    <a:cubicBezTo>
                      <a:pt x="8" y="8"/>
                      <a:pt x="7" y="6"/>
                      <a:pt x="6" y="2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6" name="Freeform 510">
                <a:extLst>
                  <a:ext uri="{FF2B5EF4-FFF2-40B4-BE49-F238E27FC236}">
                    <a16:creationId xmlns:a16="http://schemas.microsoft.com/office/drawing/2014/main" id="{8A173083-A849-4625-9327-972313A73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2" y="2446"/>
                <a:ext cx="16" cy="12"/>
              </a:xfrm>
              <a:custGeom>
                <a:avLst/>
                <a:gdLst>
                  <a:gd name="T0" fmla="*/ 37 w 7"/>
                  <a:gd name="T1" fmla="*/ 0 h 5"/>
                  <a:gd name="T2" fmla="*/ 25 w 7"/>
                  <a:gd name="T3" fmla="*/ 70 h 5"/>
                  <a:gd name="T4" fmla="*/ 85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0"/>
                    </a:moveTo>
                    <a:cubicBezTo>
                      <a:pt x="2" y="2"/>
                      <a:pt x="0" y="2"/>
                      <a:pt x="2" y="5"/>
                    </a:cubicBezTo>
                    <a:cubicBezTo>
                      <a:pt x="5" y="5"/>
                      <a:pt x="6" y="3"/>
                      <a:pt x="7" y="0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7" name="Freeform 511">
                <a:extLst>
                  <a:ext uri="{FF2B5EF4-FFF2-40B4-BE49-F238E27FC236}">
                    <a16:creationId xmlns:a16="http://schemas.microsoft.com/office/drawing/2014/main" id="{235B4BF7-C69E-4CE7-94C4-FB2731E09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7" y="2416"/>
                <a:ext cx="12" cy="15"/>
              </a:xfrm>
              <a:custGeom>
                <a:avLst/>
                <a:gdLst>
                  <a:gd name="T0" fmla="*/ 70 w 5"/>
                  <a:gd name="T1" fmla="*/ 0 h 6"/>
                  <a:gd name="T2" fmla="*/ 12 w 5"/>
                  <a:gd name="T3" fmla="*/ 83 h 6"/>
                  <a:gd name="T4" fmla="*/ 70 w 5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2" y="1"/>
                      <a:pt x="0" y="2"/>
                      <a:pt x="1" y="5"/>
                    </a:cubicBezTo>
                    <a:cubicBezTo>
                      <a:pt x="5" y="6"/>
                      <a:pt x="5" y="4"/>
                      <a:pt x="5" y="1"/>
                    </a:cubicBezTo>
                  </a:path>
                </a:pathLst>
              </a:custGeom>
              <a:solidFill>
                <a:srgbClr val="E162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8" name="Freeform 512">
                <a:extLst>
                  <a:ext uri="{FF2B5EF4-FFF2-40B4-BE49-F238E27FC236}">
                    <a16:creationId xmlns:a16="http://schemas.microsoft.com/office/drawing/2014/main" id="{7C4B8B41-0CAB-40AC-BBD8-CD333EA9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433"/>
                <a:ext cx="23" cy="25"/>
              </a:xfrm>
              <a:custGeom>
                <a:avLst/>
                <a:gdLst>
                  <a:gd name="T0" fmla="*/ 28 w 10"/>
                  <a:gd name="T1" fmla="*/ 33 h 10"/>
                  <a:gd name="T2" fmla="*/ 0 w 10"/>
                  <a:gd name="T3" fmla="*/ 63 h 10"/>
                  <a:gd name="T4" fmla="*/ 74 w 10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0">
                    <a:moveTo>
                      <a:pt x="2" y="2"/>
                    </a:moveTo>
                    <a:cubicBezTo>
                      <a:pt x="1" y="2"/>
                      <a:pt x="0" y="3"/>
                      <a:pt x="0" y="4"/>
                    </a:cubicBezTo>
                    <a:cubicBezTo>
                      <a:pt x="4" y="10"/>
                      <a:pt x="10" y="5"/>
                      <a:pt x="6" y="0"/>
                    </a:cubicBezTo>
                  </a:path>
                </a:pathLst>
              </a:custGeom>
              <a:solidFill>
                <a:srgbClr val="D859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9" name="Freeform 513">
                <a:extLst>
                  <a:ext uri="{FF2B5EF4-FFF2-40B4-BE49-F238E27FC236}">
                    <a16:creationId xmlns:a16="http://schemas.microsoft.com/office/drawing/2014/main" id="{FE8A9FCD-2EEA-4021-960F-18F6FA56C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453"/>
                <a:ext cx="21" cy="17"/>
              </a:xfrm>
              <a:custGeom>
                <a:avLst/>
                <a:gdLst>
                  <a:gd name="T0" fmla="*/ 49 w 9"/>
                  <a:gd name="T1" fmla="*/ 29 h 7"/>
                  <a:gd name="T2" fmla="*/ 12 w 9"/>
                  <a:gd name="T3" fmla="*/ 100 h 7"/>
                  <a:gd name="T4" fmla="*/ 49 w 9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4" y="2"/>
                    </a:moveTo>
                    <a:cubicBezTo>
                      <a:pt x="1" y="2"/>
                      <a:pt x="0" y="4"/>
                      <a:pt x="1" y="7"/>
                    </a:cubicBezTo>
                    <a:cubicBezTo>
                      <a:pt x="5" y="7"/>
                      <a:pt x="9" y="2"/>
                      <a:pt x="4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0" name="Freeform 514">
                <a:extLst>
                  <a:ext uri="{FF2B5EF4-FFF2-40B4-BE49-F238E27FC236}">
                    <a16:creationId xmlns:a16="http://schemas.microsoft.com/office/drawing/2014/main" id="{BF30679E-2198-40F5-B4F4-030272A6F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0" y="2409"/>
                <a:ext cx="14" cy="12"/>
              </a:xfrm>
              <a:custGeom>
                <a:avLst/>
                <a:gdLst>
                  <a:gd name="T0" fmla="*/ 12 w 6"/>
                  <a:gd name="T1" fmla="*/ 0 h 5"/>
                  <a:gd name="T2" fmla="*/ 12 w 6"/>
                  <a:gd name="T3" fmla="*/ 70 h 5"/>
                  <a:gd name="T4" fmla="*/ 37 w 6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1" y="0"/>
                    </a:moveTo>
                    <a:cubicBezTo>
                      <a:pt x="0" y="2"/>
                      <a:pt x="0" y="4"/>
                      <a:pt x="1" y="5"/>
                    </a:cubicBezTo>
                    <a:cubicBezTo>
                      <a:pt x="4" y="5"/>
                      <a:pt x="6" y="2"/>
                      <a:pt x="3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1" name="Freeform 515">
                <a:extLst>
                  <a:ext uri="{FF2B5EF4-FFF2-40B4-BE49-F238E27FC236}">
                    <a16:creationId xmlns:a16="http://schemas.microsoft.com/office/drawing/2014/main" id="{84684C4E-F3C5-488F-A511-2EBE5DA6E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2362"/>
                <a:ext cx="7" cy="12"/>
              </a:xfrm>
              <a:custGeom>
                <a:avLst/>
                <a:gdLst>
                  <a:gd name="T0" fmla="*/ 12 w 3"/>
                  <a:gd name="T1" fmla="*/ 70 h 5"/>
                  <a:gd name="T2" fmla="*/ 28 w 3"/>
                  <a:gd name="T3" fmla="*/ 0 h 5"/>
                  <a:gd name="T4" fmla="*/ 28 w 3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0" y="1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2" name="Freeform 516">
                <a:extLst>
                  <a:ext uri="{FF2B5EF4-FFF2-40B4-BE49-F238E27FC236}">
                    <a16:creationId xmlns:a16="http://schemas.microsoft.com/office/drawing/2014/main" id="{B19F6ED9-1468-4C20-8928-75A2F7433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349"/>
                <a:ext cx="10" cy="13"/>
              </a:xfrm>
              <a:custGeom>
                <a:avLst/>
                <a:gdLst>
                  <a:gd name="T0" fmla="*/ 20 w 4"/>
                  <a:gd name="T1" fmla="*/ 0 h 5"/>
                  <a:gd name="T2" fmla="*/ 0 w 4"/>
                  <a:gd name="T3" fmla="*/ 68 h 5"/>
                  <a:gd name="T4" fmla="*/ 63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2"/>
                      <a:pt x="0" y="3"/>
                      <a:pt x="0" y="4"/>
                    </a:cubicBezTo>
                    <a:cubicBezTo>
                      <a:pt x="3" y="5"/>
                      <a:pt x="4" y="3"/>
                      <a:pt x="4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3" name="Freeform 517">
                <a:extLst>
                  <a:ext uri="{FF2B5EF4-FFF2-40B4-BE49-F238E27FC236}">
                    <a16:creationId xmlns:a16="http://schemas.microsoft.com/office/drawing/2014/main" id="{F4C0B8F7-8E9A-4437-BCA0-22A60C222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2396"/>
                <a:ext cx="16" cy="15"/>
              </a:xfrm>
              <a:custGeom>
                <a:avLst/>
                <a:gdLst>
                  <a:gd name="T0" fmla="*/ 57 w 7"/>
                  <a:gd name="T1" fmla="*/ 0 h 6"/>
                  <a:gd name="T2" fmla="*/ 11 w 7"/>
                  <a:gd name="T3" fmla="*/ 95 h 6"/>
                  <a:gd name="T4" fmla="*/ 85 w 7"/>
                  <a:gd name="T5" fmla="*/ 3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1" y="0"/>
                      <a:pt x="0" y="3"/>
                      <a:pt x="1" y="6"/>
                    </a:cubicBezTo>
                    <a:cubicBezTo>
                      <a:pt x="4" y="6"/>
                      <a:pt x="6" y="4"/>
                      <a:pt x="7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4" name="Freeform 518">
                <a:extLst>
                  <a:ext uri="{FF2B5EF4-FFF2-40B4-BE49-F238E27FC236}">
                    <a16:creationId xmlns:a16="http://schemas.microsoft.com/office/drawing/2014/main" id="{23D8257C-BD66-4B90-A0C9-5AD363708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2384"/>
                <a:ext cx="19" cy="17"/>
              </a:xfrm>
              <a:custGeom>
                <a:avLst/>
                <a:gdLst>
                  <a:gd name="T0" fmla="*/ 29 w 8"/>
                  <a:gd name="T1" fmla="*/ 58 h 7"/>
                  <a:gd name="T2" fmla="*/ 0 w 8"/>
                  <a:gd name="T3" fmla="*/ 70 h 7"/>
                  <a:gd name="T4" fmla="*/ 12 w 8"/>
                  <a:gd name="T5" fmla="*/ 100 h 7"/>
                  <a:gd name="T6" fmla="*/ 57 w 8"/>
                  <a:gd name="T7" fmla="*/ 0 h 7"/>
                  <a:gd name="T8" fmla="*/ 12 w 8"/>
                  <a:gd name="T9" fmla="*/ 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7">
                    <a:moveTo>
                      <a:pt x="2" y="4"/>
                    </a:moveTo>
                    <a:cubicBezTo>
                      <a:pt x="1" y="4"/>
                      <a:pt x="0" y="4"/>
                      <a:pt x="0" y="5"/>
                    </a:cubicBezTo>
                    <a:cubicBezTo>
                      <a:pt x="0" y="6"/>
                      <a:pt x="0" y="7"/>
                      <a:pt x="1" y="7"/>
                    </a:cubicBezTo>
                    <a:cubicBezTo>
                      <a:pt x="5" y="7"/>
                      <a:pt x="8" y="3"/>
                      <a:pt x="4" y="0"/>
                    </a:cubicBezTo>
                    <a:cubicBezTo>
                      <a:pt x="2" y="0"/>
                      <a:pt x="2" y="1"/>
                      <a:pt x="1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5" name="Freeform 519">
                <a:extLst>
                  <a:ext uri="{FF2B5EF4-FFF2-40B4-BE49-F238E27FC236}">
                    <a16:creationId xmlns:a16="http://schemas.microsoft.com/office/drawing/2014/main" id="{149DE933-DA93-425D-BDFA-03AC91F54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2483"/>
                <a:ext cx="12" cy="12"/>
              </a:xfrm>
              <a:custGeom>
                <a:avLst/>
                <a:gdLst>
                  <a:gd name="T0" fmla="*/ 12 w 5"/>
                  <a:gd name="T1" fmla="*/ 0 h 5"/>
                  <a:gd name="T2" fmla="*/ 0 w 5"/>
                  <a:gd name="T3" fmla="*/ 41 h 5"/>
                  <a:gd name="T4" fmla="*/ 41 w 5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5"/>
                      <a:pt x="5" y="3"/>
                      <a:pt x="3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6" name="Freeform 520">
                <a:extLst>
                  <a:ext uri="{FF2B5EF4-FFF2-40B4-BE49-F238E27FC236}">
                    <a16:creationId xmlns:a16="http://schemas.microsoft.com/office/drawing/2014/main" id="{D797618F-0232-4324-A1BC-CF8874C85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4" y="2510"/>
                <a:ext cx="14" cy="17"/>
              </a:xfrm>
              <a:custGeom>
                <a:avLst/>
                <a:gdLst>
                  <a:gd name="T0" fmla="*/ 77 w 6"/>
                  <a:gd name="T1" fmla="*/ 12 h 7"/>
                  <a:gd name="T2" fmla="*/ 28 w 6"/>
                  <a:gd name="T3" fmla="*/ 100 h 7"/>
                  <a:gd name="T4" fmla="*/ 65 w 6"/>
                  <a:gd name="T5" fmla="*/ 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1"/>
                    </a:moveTo>
                    <a:cubicBezTo>
                      <a:pt x="1" y="0"/>
                      <a:pt x="0" y="4"/>
                      <a:pt x="2" y="7"/>
                    </a:cubicBezTo>
                    <a:cubicBezTo>
                      <a:pt x="5" y="6"/>
                      <a:pt x="6" y="5"/>
                      <a:pt x="5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7" name="Freeform 521">
                <a:extLst>
                  <a:ext uri="{FF2B5EF4-FFF2-40B4-BE49-F238E27FC236}">
                    <a16:creationId xmlns:a16="http://schemas.microsoft.com/office/drawing/2014/main" id="{9EAA0807-FC85-4757-B601-459997C85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6" y="2562"/>
                <a:ext cx="21" cy="12"/>
              </a:xfrm>
              <a:custGeom>
                <a:avLst/>
                <a:gdLst>
                  <a:gd name="T0" fmla="*/ 37 w 9"/>
                  <a:gd name="T1" fmla="*/ 0 h 5"/>
                  <a:gd name="T2" fmla="*/ 12 w 9"/>
                  <a:gd name="T3" fmla="*/ 58 h 5"/>
                  <a:gd name="T4" fmla="*/ 77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3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4" y="5"/>
                      <a:pt x="9" y="1"/>
                      <a:pt x="6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8" name="Freeform 522">
                <a:extLst>
                  <a:ext uri="{FF2B5EF4-FFF2-40B4-BE49-F238E27FC236}">
                    <a16:creationId xmlns:a16="http://schemas.microsoft.com/office/drawing/2014/main" id="{1E3EEB7C-FEF7-4496-A33B-D1C7009CA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2621"/>
                <a:ext cx="21" cy="22"/>
              </a:xfrm>
              <a:custGeom>
                <a:avLst/>
                <a:gdLst>
                  <a:gd name="T0" fmla="*/ 86 w 9"/>
                  <a:gd name="T1" fmla="*/ 0 h 9"/>
                  <a:gd name="T2" fmla="*/ 114 w 9"/>
                  <a:gd name="T3" fmla="*/ 4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7" y="0"/>
                    </a:moveTo>
                    <a:cubicBezTo>
                      <a:pt x="0" y="0"/>
                      <a:pt x="4" y="9"/>
                      <a:pt x="9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9" name="Freeform 523">
                <a:extLst>
                  <a:ext uri="{FF2B5EF4-FFF2-40B4-BE49-F238E27FC236}">
                    <a16:creationId xmlns:a16="http://schemas.microsoft.com/office/drawing/2014/main" id="{B504E269-3B46-4686-9C42-434419C7E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685"/>
                <a:ext cx="12" cy="15"/>
              </a:xfrm>
              <a:custGeom>
                <a:avLst/>
                <a:gdLst>
                  <a:gd name="T0" fmla="*/ 12 w 5"/>
                  <a:gd name="T1" fmla="*/ 0 h 6"/>
                  <a:gd name="T2" fmla="*/ 0 w 5"/>
                  <a:gd name="T3" fmla="*/ 63 h 6"/>
                  <a:gd name="T4" fmla="*/ 70 w 5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0" y="1"/>
                      <a:pt x="0" y="2"/>
                      <a:pt x="0" y="4"/>
                    </a:cubicBezTo>
                    <a:cubicBezTo>
                      <a:pt x="2" y="6"/>
                      <a:pt x="4" y="6"/>
                      <a:pt x="5" y="4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0" name="Freeform 524">
                <a:extLst>
                  <a:ext uri="{FF2B5EF4-FFF2-40B4-BE49-F238E27FC236}">
                    <a16:creationId xmlns:a16="http://schemas.microsoft.com/office/drawing/2014/main" id="{CADAB3A4-23DD-4E0B-A52C-43AB3C571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725"/>
                <a:ext cx="25" cy="17"/>
              </a:xfrm>
              <a:custGeom>
                <a:avLst/>
                <a:gdLst>
                  <a:gd name="T0" fmla="*/ 57 w 11"/>
                  <a:gd name="T1" fmla="*/ 0 h 7"/>
                  <a:gd name="T2" fmla="*/ 93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5" y="0"/>
                    </a:moveTo>
                    <a:cubicBezTo>
                      <a:pt x="0" y="7"/>
                      <a:pt x="11" y="6"/>
                      <a:pt x="8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1" name="Freeform 525">
                <a:extLst>
                  <a:ext uri="{FF2B5EF4-FFF2-40B4-BE49-F238E27FC236}">
                    <a16:creationId xmlns:a16="http://schemas.microsoft.com/office/drawing/2014/main" id="{9C537B30-A808-49A9-B094-7E0070913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411"/>
                <a:ext cx="33" cy="32"/>
              </a:xfrm>
              <a:custGeom>
                <a:avLst/>
                <a:gdLst>
                  <a:gd name="T0" fmla="*/ 134 w 14"/>
                  <a:gd name="T1" fmla="*/ 0 h 13"/>
                  <a:gd name="T2" fmla="*/ 184 w 14"/>
                  <a:gd name="T3" fmla="*/ 4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10" y="0"/>
                    </a:moveTo>
                    <a:cubicBezTo>
                      <a:pt x="0" y="3"/>
                      <a:pt x="12" y="13"/>
                      <a:pt x="14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2" name="Freeform 526">
                <a:extLst>
                  <a:ext uri="{FF2B5EF4-FFF2-40B4-BE49-F238E27FC236}">
                    <a16:creationId xmlns:a16="http://schemas.microsoft.com/office/drawing/2014/main" id="{46AFBED5-6902-4125-B104-AC8B23DA6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2443"/>
                <a:ext cx="9" cy="13"/>
              </a:xfrm>
              <a:custGeom>
                <a:avLst/>
                <a:gdLst>
                  <a:gd name="T0" fmla="*/ 45 w 4"/>
                  <a:gd name="T1" fmla="*/ 0 h 5"/>
                  <a:gd name="T2" fmla="*/ 11 w 4"/>
                  <a:gd name="T3" fmla="*/ 21 h 5"/>
                  <a:gd name="T4" fmla="*/ 36 w 4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0"/>
                      <a:pt x="1" y="0"/>
                      <a:pt x="1" y="1"/>
                    </a:cubicBezTo>
                    <a:cubicBezTo>
                      <a:pt x="0" y="3"/>
                      <a:pt x="1" y="4"/>
                      <a:pt x="3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3" name="Freeform 527">
                <a:extLst>
                  <a:ext uri="{FF2B5EF4-FFF2-40B4-BE49-F238E27FC236}">
                    <a16:creationId xmlns:a16="http://schemas.microsoft.com/office/drawing/2014/main" id="{1346D2EC-4173-4FEC-B7BC-94E7A8299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3" y="2495"/>
                <a:ext cx="14" cy="15"/>
              </a:xfrm>
              <a:custGeom>
                <a:avLst/>
                <a:gdLst>
                  <a:gd name="T0" fmla="*/ 49 w 6"/>
                  <a:gd name="T1" fmla="*/ 0 h 6"/>
                  <a:gd name="T2" fmla="*/ 0 w 6"/>
                  <a:gd name="T3" fmla="*/ 63 h 6"/>
                  <a:gd name="T4" fmla="*/ 77 w 6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2" y="1"/>
                      <a:pt x="0" y="2"/>
                      <a:pt x="0" y="4"/>
                    </a:cubicBezTo>
                    <a:cubicBezTo>
                      <a:pt x="3" y="6"/>
                      <a:pt x="6" y="3"/>
                      <a:pt x="6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4" name="Freeform 528">
                <a:extLst>
                  <a:ext uri="{FF2B5EF4-FFF2-40B4-BE49-F238E27FC236}">
                    <a16:creationId xmlns:a16="http://schemas.microsoft.com/office/drawing/2014/main" id="{6AA2E6B0-9276-4B26-B14F-95BA52DA7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547"/>
                <a:ext cx="9" cy="15"/>
              </a:xfrm>
              <a:custGeom>
                <a:avLst/>
                <a:gdLst>
                  <a:gd name="T0" fmla="*/ 45 w 4"/>
                  <a:gd name="T1" fmla="*/ 0 h 6"/>
                  <a:gd name="T2" fmla="*/ 0 w 4"/>
                  <a:gd name="T3" fmla="*/ 63 h 6"/>
                  <a:gd name="T4" fmla="*/ 45 w 4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2" y="6"/>
                      <a:pt x="2" y="5"/>
                      <a:pt x="4" y="4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5" name="Freeform 529">
                <a:extLst>
                  <a:ext uri="{FF2B5EF4-FFF2-40B4-BE49-F238E27FC236}">
                    <a16:creationId xmlns:a16="http://schemas.microsoft.com/office/drawing/2014/main" id="{6FA1408C-2D33-4078-AB43-C7C220F21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574"/>
                <a:ext cx="18" cy="37"/>
              </a:xfrm>
              <a:custGeom>
                <a:avLst/>
                <a:gdLst>
                  <a:gd name="T0" fmla="*/ 45 w 8"/>
                  <a:gd name="T1" fmla="*/ 74 h 15"/>
                  <a:gd name="T2" fmla="*/ 0 w 8"/>
                  <a:gd name="T3" fmla="*/ 121 h 15"/>
                  <a:gd name="T4" fmla="*/ 25 w 8"/>
                  <a:gd name="T5" fmla="*/ 7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5">
                    <a:moveTo>
                      <a:pt x="4" y="5"/>
                    </a:moveTo>
                    <a:cubicBezTo>
                      <a:pt x="1" y="5"/>
                      <a:pt x="0" y="6"/>
                      <a:pt x="0" y="8"/>
                    </a:cubicBezTo>
                    <a:cubicBezTo>
                      <a:pt x="8" y="15"/>
                      <a:pt x="8" y="0"/>
                      <a:pt x="2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6" name="Freeform 530">
                <a:extLst>
                  <a:ext uri="{FF2B5EF4-FFF2-40B4-BE49-F238E27FC236}">
                    <a16:creationId xmlns:a16="http://schemas.microsoft.com/office/drawing/2014/main" id="{7D9C587D-6232-480F-AB71-41096FCFF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690"/>
                <a:ext cx="14" cy="18"/>
              </a:xfrm>
              <a:custGeom>
                <a:avLst/>
                <a:gdLst>
                  <a:gd name="T0" fmla="*/ 49 w 6"/>
                  <a:gd name="T1" fmla="*/ 0 h 7"/>
                  <a:gd name="T2" fmla="*/ 77 w 6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0" y="4"/>
                      <a:pt x="2" y="7"/>
                      <a:pt x="6" y="6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7" name="Freeform 531">
                <a:extLst>
                  <a:ext uri="{FF2B5EF4-FFF2-40B4-BE49-F238E27FC236}">
                    <a16:creationId xmlns:a16="http://schemas.microsoft.com/office/drawing/2014/main" id="{799D3416-BB3B-4452-B046-F5E522C27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752"/>
                <a:ext cx="7" cy="17"/>
              </a:xfrm>
              <a:custGeom>
                <a:avLst/>
                <a:gdLst>
                  <a:gd name="T0" fmla="*/ 37 w 3"/>
                  <a:gd name="T1" fmla="*/ 0 h 7"/>
                  <a:gd name="T2" fmla="*/ 37 w 3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0" y="2"/>
                      <a:pt x="0" y="5"/>
                      <a:pt x="3" y="7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8" name="Freeform 532">
                <a:extLst>
                  <a:ext uri="{FF2B5EF4-FFF2-40B4-BE49-F238E27FC236}">
                    <a16:creationId xmlns:a16="http://schemas.microsoft.com/office/drawing/2014/main" id="{CA4B392B-8E98-46E1-81DB-0321AF983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826"/>
                <a:ext cx="9" cy="15"/>
              </a:xfrm>
              <a:custGeom>
                <a:avLst/>
                <a:gdLst>
                  <a:gd name="T0" fmla="*/ 36 w 4"/>
                  <a:gd name="T1" fmla="*/ 20 h 6"/>
                  <a:gd name="T2" fmla="*/ 0 w 4"/>
                  <a:gd name="T3" fmla="*/ 20 h 6"/>
                  <a:gd name="T4" fmla="*/ 11 w 4"/>
                  <a:gd name="T5" fmla="*/ 83 h 6"/>
                  <a:gd name="T6" fmla="*/ 45 w 4"/>
                  <a:gd name="T7" fmla="*/ 83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0"/>
                      <a:pt x="2" y="0"/>
                      <a:pt x="0" y="1"/>
                    </a:cubicBezTo>
                    <a:cubicBezTo>
                      <a:pt x="0" y="3"/>
                      <a:pt x="0" y="3"/>
                      <a:pt x="1" y="5"/>
                    </a:cubicBezTo>
                    <a:cubicBezTo>
                      <a:pt x="2" y="6"/>
                      <a:pt x="3" y="5"/>
                      <a:pt x="4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9" name="Freeform 533">
                <a:extLst>
                  <a:ext uri="{FF2B5EF4-FFF2-40B4-BE49-F238E27FC236}">
                    <a16:creationId xmlns:a16="http://schemas.microsoft.com/office/drawing/2014/main" id="{83C5AFA5-52B4-42AF-AB4F-A814A90B8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473"/>
                <a:ext cx="14" cy="17"/>
              </a:xfrm>
              <a:custGeom>
                <a:avLst/>
                <a:gdLst>
                  <a:gd name="T0" fmla="*/ 77 w 6"/>
                  <a:gd name="T1" fmla="*/ 58 h 7"/>
                  <a:gd name="T2" fmla="*/ 0 w 6"/>
                  <a:gd name="T3" fmla="*/ 87 h 7"/>
                  <a:gd name="T4" fmla="*/ 65 w 6"/>
                  <a:gd name="T5" fmla="*/ 10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6" y="4"/>
                    </a:moveTo>
                    <a:cubicBezTo>
                      <a:pt x="3" y="0"/>
                      <a:pt x="0" y="2"/>
                      <a:pt x="0" y="6"/>
                    </a:cubicBezTo>
                    <a:cubicBezTo>
                      <a:pt x="1" y="7"/>
                      <a:pt x="3" y="7"/>
                      <a:pt x="5" y="7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0" name="Freeform 534">
                <a:extLst>
                  <a:ext uri="{FF2B5EF4-FFF2-40B4-BE49-F238E27FC236}">
                    <a16:creationId xmlns:a16="http://schemas.microsoft.com/office/drawing/2014/main" id="{F6F9FF45-85B0-4DD4-8D01-751DA1F7A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2495"/>
                <a:ext cx="7" cy="10"/>
              </a:xfrm>
              <a:custGeom>
                <a:avLst/>
                <a:gdLst>
                  <a:gd name="T0" fmla="*/ 28 w 3"/>
                  <a:gd name="T1" fmla="*/ 0 h 4"/>
                  <a:gd name="T2" fmla="*/ 0 w 3"/>
                  <a:gd name="T3" fmla="*/ 33 h 4"/>
                  <a:gd name="T4" fmla="*/ 37 w 3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4"/>
                      <a:pt x="2" y="4"/>
                      <a:pt x="3" y="4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1" name="Freeform 535">
                <a:extLst>
                  <a:ext uri="{FF2B5EF4-FFF2-40B4-BE49-F238E27FC236}">
                    <a16:creationId xmlns:a16="http://schemas.microsoft.com/office/drawing/2014/main" id="{5DFDEAD2-6D2A-4C0B-A2C4-E994432DF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441"/>
                <a:ext cx="16" cy="12"/>
              </a:xfrm>
              <a:custGeom>
                <a:avLst/>
                <a:gdLst>
                  <a:gd name="T0" fmla="*/ 85 w 7"/>
                  <a:gd name="T1" fmla="*/ 0 h 5"/>
                  <a:gd name="T2" fmla="*/ 57 w 7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3" y="0"/>
                      <a:pt x="0" y="3"/>
                      <a:pt x="5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2" name="Freeform 536">
                <a:extLst>
                  <a:ext uri="{FF2B5EF4-FFF2-40B4-BE49-F238E27FC236}">
                    <a16:creationId xmlns:a16="http://schemas.microsoft.com/office/drawing/2014/main" id="{DABB7DC9-5426-409B-BEE5-B8E202C4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2332"/>
                <a:ext cx="12" cy="15"/>
              </a:xfrm>
              <a:custGeom>
                <a:avLst/>
                <a:gdLst>
                  <a:gd name="T0" fmla="*/ 70 w 5"/>
                  <a:gd name="T1" fmla="*/ 20 h 6"/>
                  <a:gd name="T2" fmla="*/ 0 w 5"/>
                  <a:gd name="T3" fmla="*/ 50 h 6"/>
                  <a:gd name="T4" fmla="*/ 70 w 5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5" y="1"/>
                    </a:moveTo>
                    <a:cubicBezTo>
                      <a:pt x="3" y="0"/>
                      <a:pt x="1" y="1"/>
                      <a:pt x="0" y="3"/>
                    </a:cubicBezTo>
                    <a:cubicBezTo>
                      <a:pt x="1" y="5"/>
                      <a:pt x="3" y="6"/>
                      <a:pt x="5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3" name="Freeform 537">
                <a:extLst>
                  <a:ext uri="{FF2B5EF4-FFF2-40B4-BE49-F238E27FC236}">
                    <a16:creationId xmlns:a16="http://schemas.microsoft.com/office/drawing/2014/main" id="{F14CD918-5F07-4E80-A17D-664AD7CEF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2344"/>
                <a:ext cx="12" cy="15"/>
              </a:xfrm>
              <a:custGeom>
                <a:avLst/>
                <a:gdLst>
                  <a:gd name="T0" fmla="*/ 70 w 5"/>
                  <a:gd name="T1" fmla="*/ 33 h 6"/>
                  <a:gd name="T2" fmla="*/ 58 w 5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2"/>
                    </a:moveTo>
                    <a:cubicBezTo>
                      <a:pt x="0" y="0"/>
                      <a:pt x="0" y="5"/>
                      <a:pt x="4" y="6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4" name="Freeform 538">
                <a:extLst>
                  <a:ext uri="{FF2B5EF4-FFF2-40B4-BE49-F238E27FC236}">
                    <a16:creationId xmlns:a16="http://schemas.microsoft.com/office/drawing/2014/main" id="{1C090216-26DE-43BD-BF64-8125503E3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1" y="2362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33 h 2"/>
                  <a:gd name="T4" fmla="*/ 33 w 2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2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5" name="Freeform 539">
                <a:extLst>
                  <a:ext uri="{FF2B5EF4-FFF2-40B4-BE49-F238E27FC236}">
                    <a16:creationId xmlns:a16="http://schemas.microsoft.com/office/drawing/2014/main" id="{4BEBAA69-8AC6-463F-8643-2ABC525B4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320"/>
                <a:ext cx="7" cy="7"/>
              </a:xfrm>
              <a:custGeom>
                <a:avLst/>
                <a:gdLst>
                  <a:gd name="T0" fmla="*/ 28 w 3"/>
                  <a:gd name="T1" fmla="*/ 0 h 3"/>
                  <a:gd name="T2" fmla="*/ 0 w 3"/>
                  <a:gd name="T3" fmla="*/ 12 h 3"/>
                  <a:gd name="T4" fmla="*/ 37 w 3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2" y="3"/>
                      <a:pt x="3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6" name="Freeform 540">
                <a:extLst>
                  <a:ext uri="{FF2B5EF4-FFF2-40B4-BE49-F238E27FC236}">
                    <a16:creationId xmlns:a16="http://schemas.microsoft.com/office/drawing/2014/main" id="{C888730B-17C6-4B41-AC2E-C93E8B865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2241"/>
                <a:ext cx="11" cy="12"/>
              </a:xfrm>
              <a:custGeom>
                <a:avLst/>
                <a:gdLst>
                  <a:gd name="T0" fmla="*/ 53 w 5"/>
                  <a:gd name="T1" fmla="*/ 29 h 5"/>
                  <a:gd name="T2" fmla="*/ 20 w 5"/>
                  <a:gd name="T3" fmla="*/ 0 h 5"/>
                  <a:gd name="T4" fmla="*/ 0 w 5"/>
                  <a:gd name="T5" fmla="*/ 41 h 5"/>
                  <a:gd name="T6" fmla="*/ 33 w 5"/>
                  <a:gd name="T7" fmla="*/ 7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1"/>
                      <a:pt x="3" y="1"/>
                      <a:pt x="2" y="0"/>
                    </a:cubicBezTo>
                    <a:cubicBezTo>
                      <a:pt x="1" y="1"/>
                      <a:pt x="1" y="1"/>
                      <a:pt x="0" y="3"/>
                    </a:cubicBezTo>
                    <a:cubicBezTo>
                      <a:pt x="1" y="4"/>
                      <a:pt x="2" y="5"/>
                      <a:pt x="3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7" name="Freeform 541">
                <a:extLst>
                  <a:ext uri="{FF2B5EF4-FFF2-40B4-BE49-F238E27FC236}">
                    <a16:creationId xmlns:a16="http://schemas.microsoft.com/office/drawing/2014/main" id="{BC3691D4-7128-403C-BC8C-AEA40E673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2265"/>
                <a:ext cx="12" cy="13"/>
              </a:xfrm>
              <a:custGeom>
                <a:avLst/>
                <a:gdLst>
                  <a:gd name="T0" fmla="*/ 70 w 5"/>
                  <a:gd name="T1" fmla="*/ 21 h 5"/>
                  <a:gd name="T2" fmla="*/ 0 w 5"/>
                  <a:gd name="T3" fmla="*/ 34 h 5"/>
                  <a:gd name="T4" fmla="*/ 41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1"/>
                    </a:moveTo>
                    <a:cubicBezTo>
                      <a:pt x="3" y="0"/>
                      <a:pt x="2" y="0"/>
                      <a:pt x="0" y="2"/>
                    </a:cubicBezTo>
                    <a:cubicBezTo>
                      <a:pt x="0" y="4"/>
                      <a:pt x="2" y="4"/>
                      <a:pt x="3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8" name="Freeform 542">
                <a:extLst>
                  <a:ext uri="{FF2B5EF4-FFF2-40B4-BE49-F238E27FC236}">
                    <a16:creationId xmlns:a16="http://schemas.microsoft.com/office/drawing/2014/main" id="{E2714251-2378-474A-868A-1A40F66DD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228"/>
                <a:ext cx="16" cy="10"/>
              </a:xfrm>
              <a:custGeom>
                <a:avLst/>
                <a:gdLst>
                  <a:gd name="T0" fmla="*/ 85 w 7"/>
                  <a:gd name="T1" fmla="*/ 0 h 4"/>
                  <a:gd name="T2" fmla="*/ 0 w 7"/>
                  <a:gd name="T3" fmla="*/ 20 h 4"/>
                  <a:gd name="T4" fmla="*/ 73 w 7"/>
                  <a:gd name="T5" fmla="*/ 5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2" y="4"/>
                      <a:pt x="4" y="4"/>
                      <a:pt x="6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9" name="Freeform 543">
                <a:extLst>
                  <a:ext uri="{FF2B5EF4-FFF2-40B4-BE49-F238E27FC236}">
                    <a16:creationId xmlns:a16="http://schemas.microsoft.com/office/drawing/2014/main" id="{AEE3F8D6-2763-4EB5-B1B1-76E0F5255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2159"/>
                <a:ext cx="12" cy="13"/>
              </a:xfrm>
              <a:custGeom>
                <a:avLst/>
                <a:gdLst>
                  <a:gd name="T0" fmla="*/ 70 w 5"/>
                  <a:gd name="T1" fmla="*/ 55 h 5"/>
                  <a:gd name="T2" fmla="*/ 12 w 5"/>
                  <a:gd name="T3" fmla="*/ 8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3"/>
                    </a:moveTo>
                    <a:cubicBezTo>
                      <a:pt x="1" y="0"/>
                      <a:pt x="0" y="2"/>
                      <a:pt x="1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0" name="Freeform 544">
                <a:extLst>
                  <a:ext uri="{FF2B5EF4-FFF2-40B4-BE49-F238E27FC236}">
                    <a16:creationId xmlns:a16="http://schemas.microsoft.com/office/drawing/2014/main" id="{48B03CEC-CB09-462E-A7A3-812CCC4B3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194"/>
                <a:ext cx="12" cy="12"/>
              </a:xfrm>
              <a:custGeom>
                <a:avLst/>
                <a:gdLst>
                  <a:gd name="T0" fmla="*/ 70 w 5"/>
                  <a:gd name="T1" fmla="*/ 29 h 5"/>
                  <a:gd name="T2" fmla="*/ 70 w 5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0" y="0"/>
                      <a:pt x="0" y="5"/>
                      <a:pt x="5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1" name="Freeform 545">
                <a:extLst>
                  <a:ext uri="{FF2B5EF4-FFF2-40B4-BE49-F238E27FC236}">
                    <a16:creationId xmlns:a16="http://schemas.microsoft.com/office/drawing/2014/main" id="{2AECF743-32D3-4844-B642-214C6DC4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258"/>
                <a:ext cx="9" cy="12"/>
              </a:xfrm>
              <a:custGeom>
                <a:avLst/>
                <a:gdLst>
                  <a:gd name="T0" fmla="*/ 45 w 4"/>
                  <a:gd name="T1" fmla="*/ 0 h 5"/>
                  <a:gd name="T2" fmla="*/ 0 w 4"/>
                  <a:gd name="T3" fmla="*/ 29 h 5"/>
                  <a:gd name="T4" fmla="*/ 45 w 4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0"/>
                      <a:pt x="1" y="0"/>
                      <a:pt x="0" y="2"/>
                    </a:cubicBezTo>
                    <a:cubicBezTo>
                      <a:pt x="1" y="4"/>
                      <a:pt x="2" y="4"/>
                      <a:pt x="4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2" name="Freeform 546">
                <a:extLst>
                  <a:ext uri="{FF2B5EF4-FFF2-40B4-BE49-F238E27FC236}">
                    <a16:creationId xmlns:a16="http://schemas.microsoft.com/office/drawing/2014/main" id="{96538A69-1587-42B6-A31D-7E901344E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2290"/>
                <a:ext cx="11" cy="15"/>
              </a:xfrm>
              <a:custGeom>
                <a:avLst/>
                <a:gdLst>
                  <a:gd name="T0" fmla="*/ 44 w 5"/>
                  <a:gd name="T1" fmla="*/ 0 h 6"/>
                  <a:gd name="T2" fmla="*/ 9 w 5"/>
                  <a:gd name="T3" fmla="*/ 83 h 6"/>
                  <a:gd name="T4" fmla="*/ 53 w 5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2" y="1"/>
                      <a:pt x="0" y="2"/>
                      <a:pt x="1" y="5"/>
                    </a:cubicBezTo>
                    <a:cubicBezTo>
                      <a:pt x="2" y="6"/>
                      <a:pt x="3" y="6"/>
                      <a:pt x="5" y="6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3" name="Freeform 547">
                <a:extLst>
                  <a:ext uri="{FF2B5EF4-FFF2-40B4-BE49-F238E27FC236}">
                    <a16:creationId xmlns:a16="http://schemas.microsoft.com/office/drawing/2014/main" id="{1B544827-710B-424B-9F43-5B33C4C8F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5" y="2265"/>
                <a:ext cx="16" cy="20"/>
              </a:xfrm>
              <a:custGeom>
                <a:avLst/>
                <a:gdLst>
                  <a:gd name="T0" fmla="*/ 85 w 7"/>
                  <a:gd name="T1" fmla="*/ 50 h 8"/>
                  <a:gd name="T2" fmla="*/ 37 w 7"/>
                  <a:gd name="T3" fmla="*/ 125 h 8"/>
                  <a:gd name="T4" fmla="*/ 57 w 7"/>
                  <a:gd name="T5" fmla="*/ 11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7" y="3"/>
                    </a:moveTo>
                    <a:cubicBezTo>
                      <a:pt x="3" y="0"/>
                      <a:pt x="0" y="5"/>
                      <a:pt x="3" y="8"/>
                    </a:cubicBezTo>
                    <a:cubicBezTo>
                      <a:pt x="4" y="8"/>
                      <a:pt x="5" y="8"/>
                      <a:pt x="5" y="7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" name="Freeform 548">
                <a:extLst>
                  <a:ext uri="{FF2B5EF4-FFF2-40B4-BE49-F238E27FC236}">
                    <a16:creationId xmlns:a16="http://schemas.microsoft.com/office/drawing/2014/main" id="{E34102A2-F701-4097-8A4A-71597E79E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290"/>
                <a:ext cx="21" cy="22"/>
              </a:xfrm>
              <a:custGeom>
                <a:avLst/>
                <a:gdLst>
                  <a:gd name="T0" fmla="*/ 77 w 9"/>
                  <a:gd name="T1" fmla="*/ 0 h 9"/>
                  <a:gd name="T2" fmla="*/ 114 w 9"/>
                  <a:gd name="T3" fmla="*/ 5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6" y="0"/>
                    </a:moveTo>
                    <a:cubicBezTo>
                      <a:pt x="0" y="3"/>
                      <a:pt x="5" y="9"/>
                      <a:pt x="9" y="4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5" name="Freeform 549">
                <a:extLst>
                  <a:ext uri="{FF2B5EF4-FFF2-40B4-BE49-F238E27FC236}">
                    <a16:creationId xmlns:a16="http://schemas.microsoft.com/office/drawing/2014/main" id="{EAD19F84-1C68-4D56-A5BD-8EAAE6842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322"/>
                <a:ext cx="9" cy="13"/>
              </a:xfrm>
              <a:custGeom>
                <a:avLst/>
                <a:gdLst>
                  <a:gd name="T0" fmla="*/ 11 w 4"/>
                  <a:gd name="T1" fmla="*/ 55 h 5"/>
                  <a:gd name="T2" fmla="*/ 11 w 4"/>
                  <a:gd name="T3" fmla="*/ 0 h 5"/>
                  <a:gd name="T4" fmla="*/ 45 w 4"/>
                  <a:gd name="T5" fmla="*/ 55 h 5"/>
                  <a:gd name="T6" fmla="*/ 25 w 4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3"/>
                    </a:moveTo>
                    <a:cubicBezTo>
                      <a:pt x="0" y="2"/>
                      <a:pt x="0" y="1"/>
                      <a:pt x="1" y="0"/>
                    </a:cubicBezTo>
                    <a:cubicBezTo>
                      <a:pt x="3" y="1"/>
                      <a:pt x="3" y="1"/>
                      <a:pt x="4" y="3"/>
                    </a:cubicBezTo>
                    <a:cubicBezTo>
                      <a:pt x="3" y="4"/>
                      <a:pt x="2" y="4"/>
                      <a:pt x="2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6" name="Freeform 550">
                <a:extLst>
                  <a:ext uri="{FF2B5EF4-FFF2-40B4-BE49-F238E27FC236}">
                    <a16:creationId xmlns:a16="http://schemas.microsoft.com/office/drawing/2014/main" id="{B2858E50-225D-4A8D-A2BC-7C2F28118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2438"/>
                <a:ext cx="12" cy="8"/>
              </a:xfrm>
              <a:custGeom>
                <a:avLst/>
                <a:gdLst>
                  <a:gd name="T0" fmla="*/ 29 w 5"/>
                  <a:gd name="T1" fmla="*/ 35 h 3"/>
                  <a:gd name="T2" fmla="*/ 0 w 5"/>
                  <a:gd name="T3" fmla="*/ 35 h 3"/>
                  <a:gd name="T4" fmla="*/ 70 w 5"/>
                  <a:gd name="T5" fmla="*/ 0 h 3"/>
                  <a:gd name="T6" fmla="*/ 29 w 5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2" y="2"/>
                    </a:moveTo>
                    <a:cubicBezTo>
                      <a:pt x="1" y="3"/>
                      <a:pt x="1" y="3"/>
                      <a:pt x="0" y="2"/>
                    </a:cubicBezTo>
                    <a:cubicBezTo>
                      <a:pt x="2" y="1"/>
                      <a:pt x="2" y="1"/>
                      <a:pt x="5" y="0"/>
                    </a:cubicBezTo>
                    <a:cubicBezTo>
                      <a:pt x="5" y="3"/>
                      <a:pt x="3" y="2"/>
                      <a:pt x="2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7" name="Freeform 551">
                <a:extLst>
                  <a:ext uri="{FF2B5EF4-FFF2-40B4-BE49-F238E27FC236}">
                    <a16:creationId xmlns:a16="http://schemas.microsoft.com/office/drawing/2014/main" id="{244FE080-8880-4127-8739-2BD638FC4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2512"/>
                <a:ext cx="9" cy="10"/>
              </a:xfrm>
              <a:custGeom>
                <a:avLst/>
                <a:gdLst>
                  <a:gd name="T0" fmla="*/ 25 w 4"/>
                  <a:gd name="T1" fmla="*/ 0 h 4"/>
                  <a:gd name="T2" fmla="*/ 11 w 4"/>
                  <a:gd name="T3" fmla="*/ 63 h 4"/>
                  <a:gd name="T4" fmla="*/ 4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0" y="2"/>
                      <a:pt x="1" y="4"/>
                    </a:cubicBezTo>
                    <a:cubicBezTo>
                      <a:pt x="4" y="4"/>
                      <a:pt x="4" y="3"/>
                      <a:pt x="4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8" name="Freeform 552">
                <a:extLst>
                  <a:ext uri="{FF2B5EF4-FFF2-40B4-BE49-F238E27FC236}">
                    <a16:creationId xmlns:a16="http://schemas.microsoft.com/office/drawing/2014/main" id="{8EB3A357-BEE0-4CF4-8D06-71D6791BF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2624"/>
                <a:ext cx="30" cy="19"/>
              </a:xfrm>
              <a:custGeom>
                <a:avLst/>
                <a:gdLst>
                  <a:gd name="T0" fmla="*/ 65 w 13"/>
                  <a:gd name="T1" fmla="*/ 0 h 8"/>
                  <a:gd name="T2" fmla="*/ 85 w 13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8">
                    <a:moveTo>
                      <a:pt x="5" y="0"/>
                    </a:moveTo>
                    <a:cubicBezTo>
                      <a:pt x="0" y="8"/>
                      <a:pt x="13" y="4"/>
                      <a:pt x="7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9" name="Freeform 553">
                <a:extLst>
                  <a:ext uri="{FF2B5EF4-FFF2-40B4-BE49-F238E27FC236}">
                    <a16:creationId xmlns:a16="http://schemas.microsoft.com/office/drawing/2014/main" id="{93A5F4E9-53E0-41FB-8D70-A4EF3CA0A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658"/>
                <a:ext cx="11" cy="13"/>
              </a:xfrm>
              <a:custGeom>
                <a:avLst/>
                <a:gdLst>
                  <a:gd name="T0" fmla="*/ 9 w 5"/>
                  <a:gd name="T1" fmla="*/ 21 h 5"/>
                  <a:gd name="T2" fmla="*/ 0 w 5"/>
                  <a:gd name="T3" fmla="*/ 55 h 5"/>
                  <a:gd name="T4" fmla="*/ 53 w 5"/>
                  <a:gd name="T5" fmla="*/ 21 h 5"/>
                  <a:gd name="T6" fmla="*/ 20 w 5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1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2" y="5"/>
                      <a:pt x="5" y="4"/>
                      <a:pt x="5" y="1"/>
                    </a:cubicBezTo>
                    <a:cubicBezTo>
                      <a:pt x="4" y="0"/>
                      <a:pt x="3" y="0"/>
                      <a:pt x="2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0" name="Freeform 554">
                <a:extLst>
                  <a:ext uri="{FF2B5EF4-FFF2-40B4-BE49-F238E27FC236}">
                    <a16:creationId xmlns:a16="http://schemas.microsoft.com/office/drawing/2014/main" id="{6AF22043-4D0A-426F-ADB3-860361C84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2754"/>
                <a:ext cx="7" cy="13"/>
              </a:xfrm>
              <a:custGeom>
                <a:avLst/>
                <a:gdLst>
                  <a:gd name="T0" fmla="*/ 12 w 3"/>
                  <a:gd name="T1" fmla="*/ 21 h 5"/>
                  <a:gd name="T2" fmla="*/ 12 w 3"/>
                  <a:gd name="T3" fmla="*/ 88 h 5"/>
                  <a:gd name="T4" fmla="*/ 37 w 3"/>
                  <a:gd name="T5" fmla="*/ 0 h 5"/>
                  <a:gd name="T6" fmla="*/ 12 w 3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1"/>
                    </a:moveTo>
                    <a:cubicBezTo>
                      <a:pt x="1" y="3"/>
                      <a:pt x="0" y="4"/>
                      <a:pt x="1" y="5"/>
                    </a:cubicBezTo>
                    <a:cubicBezTo>
                      <a:pt x="3" y="4"/>
                      <a:pt x="3" y="3"/>
                      <a:pt x="3" y="0"/>
                    </a:cubicBezTo>
                    <a:cubicBezTo>
                      <a:pt x="2" y="0"/>
                      <a:pt x="2" y="1"/>
                      <a:pt x="1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" name="Freeform 555">
                <a:extLst>
                  <a:ext uri="{FF2B5EF4-FFF2-40B4-BE49-F238E27FC236}">
                    <a16:creationId xmlns:a16="http://schemas.microsoft.com/office/drawing/2014/main" id="{7BAC87F7-D20E-4AE9-9217-4C622F155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" y="2423"/>
                <a:ext cx="42" cy="30"/>
              </a:xfrm>
              <a:custGeom>
                <a:avLst/>
                <a:gdLst>
                  <a:gd name="T0" fmla="*/ 86 w 18"/>
                  <a:gd name="T1" fmla="*/ 33 h 12"/>
                  <a:gd name="T2" fmla="*/ 65 w 18"/>
                  <a:gd name="T3" fmla="*/ 33 h 12"/>
                  <a:gd name="T4" fmla="*/ 103 w 18"/>
                  <a:gd name="T5" fmla="*/ 3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12">
                    <a:moveTo>
                      <a:pt x="7" y="2"/>
                    </a:moveTo>
                    <a:cubicBezTo>
                      <a:pt x="6" y="2"/>
                      <a:pt x="5" y="2"/>
                      <a:pt x="5" y="2"/>
                    </a:cubicBezTo>
                    <a:cubicBezTo>
                      <a:pt x="0" y="12"/>
                      <a:pt x="18" y="0"/>
                      <a:pt x="8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" name="Freeform 556">
                <a:extLst>
                  <a:ext uri="{FF2B5EF4-FFF2-40B4-BE49-F238E27FC236}">
                    <a16:creationId xmlns:a16="http://schemas.microsoft.com/office/drawing/2014/main" id="{5007BD97-E51D-4E13-AF6C-2E47017A3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498"/>
                <a:ext cx="11" cy="17"/>
              </a:xfrm>
              <a:custGeom>
                <a:avLst/>
                <a:gdLst>
                  <a:gd name="T0" fmla="*/ 9 w 5"/>
                  <a:gd name="T1" fmla="*/ 0 h 7"/>
                  <a:gd name="T2" fmla="*/ 20 w 5"/>
                  <a:gd name="T3" fmla="*/ 100 h 7"/>
                  <a:gd name="T4" fmla="*/ 33 w 5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1" y="0"/>
                    </a:moveTo>
                    <a:cubicBezTo>
                      <a:pt x="0" y="3"/>
                      <a:pt x="0" y="6"/>
                      <a:pt x="2" y="7"/>
                    </a:cubicBezTo>
                    <a:cubicBezTo>
                      <a:pt x="4" y="6"/>
                      <a:pt x="5" y="4"/>
                      <a:pt x="3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3" name="Freeform 557">
                <a:extLst>
                  <a:ext uri="{FF2B5EF4-FFF2-40B4-BE49-F238E27FC236}">
                    <a16:creationId xmlns:a16="http://schemas.microsoft.com/office/drawing/2014/main" id="{5DBAE3B2-524B-4C43-99DE-E335FE2A2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2283"/>
                <a:ext cx="7" cy="12"/>
              </a:xfrm>
              <a:custGeom>
                <a:avLst/>
                <a:gdLst>
                  <a:gd name="T0" fmla="*/ 28 w 3"/>
                  <a:gd name="T1" fmla="*/ 0 h 5"/>
                  <a:gd name="T2" fmla="*/ 0 w 3"/>
                  <a:gd name="T3" fmla="*/ 12 h 5"/>
                  <a:gd name="T4" fmla="*/ 28 w 3"/>
                  <a:gd name="T5" fmla="*/ 70 h 5"/>
                  <a:gd name="T6" fmla="*/ 12 w 3"/>
                  <a:gd name="T7" fmla="*/ 12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2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3"/>
                      <a:pt x="0" y="4"/>
                      <a:pt x="2" y="5"/>
                    </a:cubicBezTo>
                    <a:cubicBezTo>
                      <a:pt x="3" y="2"/>
                      <a:pt x="2" y="2"/>
                      <a:pt x="1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4" name="Freeform 558">
                <a:extLst>
                  <a:ext uri="{FF2B5EF4-FFF2-40B4-BE49-F238E27FC236}">
                    <a16:creationId xmlns:a16="http://schemas.microsoft.com/office/drawing/2014/main" id="{9CD3D53A-C122-494C-B14F-5EC17796D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2307"/>
                <a:ext cx="9" cy="13"/>
              </a:xfrm>
              <a:custGeom>
                <a:avLst/>
                <a:gdLst>
                  <a:gd name="T0" fmla="*/ 11 w 4"/>
                  <a:gd name="T1" fmla="*/ 0 h 5"/>
                  <a:gd name="T2" fmla="*/ 0 w 4"/>
                  <a:gd name="T3" fmla="*/ 68 h 5"/>
                  <a:gd name="T4" fmla="*/ 45 w 4"/>
                  <a:gd name="T5" fmla="*/ 21 h 5"/>
                  <a:gd name="T6" fmla="*/ 36 w 4"/>
                  <a:gd name="T7" fmla="*/ 2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0" y="1"/>
                      <a:pt x="0" y="3"/>
                      <a:pt x="0" y="4"/>
                    </a:cubicBezTo>
                    <a:cubicBezTo>
                      <a:pt x="4" y="5"/>
                      <a:pt x="4" y="4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5" name="Freeform 559">
                <a:extLst>
                  <a:ext uri="{FF2B5EF4-FFF2-40B4-BE49-F238E27FC236}">
                    <a16:creationId xmlns:a16="http://schemas.microsoft.com/office/drawing/2014/main" id="{8DC07A96-B806-45CF-9D59-FD8C0BAF8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2396"/>
                <a:ext cx="16" cy="13"/>
              </a:xfrm>
              <a:custGeom>
                <a:avLst/>
                <a:gdLst>
                  <a:gd name="T0" fmla="*/ 48 w 7"/>
                  <a:gd name="T1" fmla="*/ 0 h 5"/>
                  <a:gd name="T2" fmla="*/ 57 w 7"/>
                  <a:gd name="T3" fmla="*/ 88 h 5"/>
                  <a:gd name="T4" fmla="*/ 85 w 7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0" y="2"/>
                      <a:pt x="2" y="5"/>
                      <a:pt x="5" y="5"/>
                    </a:cubicBezTo>
                    <a:cubicBezTo>
                      <a:pt x="7" y="4"/>
                      <a:pt x="7" y="4"/>
                      <a:pt x="7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6" name="Freeform 560">
                <a:extLst>
                  <a:ext uri="{FF2B5EF4-FFF2-40B4-BE49-F238E27FC236}">
                    <a16:creationId xmlns:a16="http://schemas.microsoft.com/office/drawing/2014/main" id="{9B1165E4-D8FE-470F-B130-3272BBD95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367"/>
                <a:ext cx="10" cy="12"/>
              </a:xfrm>
              <a:custGeom>
                <a:avLst/>
                <a:gdLst>
                  <a:gd name="T0" fmla="*/ 50 w 4"/>
                  <a:gd name="T1" fmla="*/ 0 h 5"/>
                  <a:gd name="T2" fmla="*/ 0 w 4"/>
                  <a:gd name="T3" fmla="*/ 12 h 5"/>
                  <a:gd name="T4" fmla="*/ 33 w 4"/>
                  <a:gd name="T5" fmla="*/ 70 h 5"/>
                  <a:gd name="T6" fmla="*/ 63 w 4"/>
                  <a:gd name="T7" fmla="*/ 41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1" y="3"/>
                      <a:pt x="0" y="3"/>
                      <a:pt x="2" y="5"/>
                    </a:cubicBezTo>
                    <a:cubicBezTo>
                      <a:pt x="3" y="4"/>
                      <a:pt x="4" y="4"/>
                      <a:pt x="4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7" name="Freeform 561">
                <a:extLst>
                  <a:ext uri="{FF2B5EF4-FFF2-40B4-BE49-F238E27FC236}">
                    <a16:creationId xmlns:a16="http://schemas.microsoft.com/office/drawing/2014/main" id="{E5D4D394-28D5-4937-94A7-5D43B6BE5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433"/>
                <a:ext cx="9" cy="10"/>
              </a:xfrm>
              <a:custGeom>
                <a:avLst/>
                <a:gdLst>
                  <a:gd name="T0" fmla="*/ 45 w 4"/>
                  <a:gd name="T1" fmla="*/ 0 h 4"/>
                  <a:gd name="T2" fmla="*/ 0 w 4"/>
                  <a:gd name="T3" fmla="*/ 0 h 4"/>
                  <a:gd name="T4" fmla="*/ 45 w 4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  <a:cubicBezTo>
                      <a:pt x="1" y="4"/>
                      <a:pt x="3" y="4"/>
                      <a:pt x="4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8" name="Freeform 562">
                <a:extLst>
                  <a:ext uri="{FF2B5EF4-FFF2-40B4-BE49-F238E27FC236}">
                    <a16:creationId xmlns:a16="http://schemas.microsoft.com/office/drawing/2014/main" id="{1EB978B8-ED7B-4D40-8D61-46026A7DF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517"/>
                <a:ext cx="14" cy="15"/>
              </a:xfrm>
              <a:custGeom>
                <a:avLst/>
                <a:gdLst>
                  <a:gd name="T0" fmla="*/ 49 w 6"/>
                  <a:gd name="T1" fmla="*/ 0 h 6"/>
                  <a:gd name="T2" fmla="*/ 12 w 6"/>
                  <a:gd name="T3" fmla="*/ 83 h 6"/>
                  <a:gd name="T4" fmla="*/ 77 w 6"/>
                  <a:gd name="T5" fmla="*/ 5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cubicBezTo>
                      <a:pt x="1" y="1"/>
                      <a:pt x="0" y="3"/>
                      <a:pt x="1" y="5"/>
                    </a:cubicBezTo>
                    <a:cubicBezTo>
                      <a:pt x="4" y="6"/>
                      <a:pt x="5" y="5"/>
                      <a:pt x="6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9" name="Freeform 563">
                <a:extLst>
                  <a:ext uri="{FF2B5EF4-FFF2-40B4-BE49-F238E27FC236}">
                    <a16:creationId xmlns:a16="http://schemas.microsoft.com/office/drawing/2014/main" id="{852AEF97-C0B3-44D7-9357-6F160E358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2596"/>
                <a:ext cx="11" cy="10"/>
              </a:xfrm>
              <a:custGeom>
                <a:avLst/>
                <a:gdLst>
                  <a:gd name="T0" fmla="*/ 44 w 5"/>
                  <a:gd name="T1" fmla="*/ 0 h 4"/>
                  <a:gd name="T2" fmla="*/ 20 w 5"/>
                  <a:gd name="T3" fmla="*/ 63 h 4"/>
                  <a:gd name="T4" fmla="*/ 53 w 5"/>
                  <a:gd name="T5" fmla="*/ 2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4" y="0"/>
                    </a:moveTo>
                    <a:cubicBezTo>
                      <a:pt x="1" y="0"/>
                      <a:pt x="0" y="2"/>
                      <a:pt x="2" y="4"/>
                    </a:cubicBezTo>
                    <a:cubicBezTo>
                      <a:pt x="5" y="4"/>
                      <a:pt x="5" y="2"/>
                      <a:pt x="5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0" name="Freeform 564">
                <a:extLst>
                  <a:ext uri="{FF2B5EF4-FFF2-40B4-BE49-F238E27FC236}">
                    <a16:creationId xmlns:a16="http://schemas.microsoft.com/office/drawing/2014/main" id="{E7E4BD4E-31B6-4FB7-AE42-22DCFA694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8" y="2784"/>
                <a:ext cx="12" cy="15"/>
              </a:xfrm>
              <a:custGeom>
                <a:avLst/>
                <a:gdLst>
                  <a:gd name="T0" fmla="*/ 12 w 5"/>
                  <a:gd name="T1" fmla="*/ 0 h 6"/>
                  <a:gd name="T2" fmla="*/ 12 w 5"/>
                  <a:gd name="T3" fmla="*/ 63 h 6"/>
                  <a:gd name="T4" fmla="*/ 58 w 5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1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4" y="6"/>
                      <a:pt x="5" y="4"/>
                      <a:pt x="4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1" name="Freeform 565">
                <a:extLst>
                  <a:ext uri="{FF2B5EF4-FFF2-40B4-BE49-F238E27FC236}">
                    <a16:creationId xmlns:a16="http://schemas.microsoft.com/office/drawing/2014/main" id="{22B037F9-25EC-4B51-B38A-CDB21FC69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335"/>
                <a:ext cx="9" cy="9"/>
              </a:xfrm>
              <a:custGeom>
                <a:avLst/>
                <a:gdLst>
                  <a:gd name="T0" fmla="*/ 36 w 4"/>
                  <a:gd name="T1" fmla="*/ 0 h 4"/>
                  <a:gd name="T2" fmla="*/ 11 w 4"/>
                  <a:gd name="T3" fmla="*/ 36 h 4"/>
                  <a:gd name="T4" fmla="*/ 45 w 4"/>
                  <a:gd name="T5" fmla="*/ 11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1" y="1"/>
                      <a:pt x="0" y="1"/>
                      <a:pt x="1" y="3"/>
                    </a:cubicBezTo>
                    <a:cubicBezTo>
                      <a:pt x="4" y="4"/>
                      <a:pt x="3" y="2"/>
                      <a:pt x="4" y="1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2" name="Freeform 566">
                <a:extLst>
                  <a:ext uri="{FF2B5EF4-FFF2-40B4-BE49-F238E27FC236}">
                    <a16:creationId xmlns:a16="http://schemas.microsoft.com/office/drawing/2014/main" id="{FF27F7CF-D544-4265-B145-CD0EFCF6E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384"/>
                <a:ext cx="10" cy="7"/>
              </a:xfrm>
              <a:custGeom>
                <a:avLst/>
                <a:gdLst>
                  <a:gd name="T0" fmla="*/ 33 w 4"/>
                  <a:gd name="T1" fmla="*/ 0 h 3"/>
                  <a:gd name="T2" fmla="*/ 20 w 4"/>
                  <a:gd name="T3" fmla="*/ 37 h 3"/>
                  <a:gd name="T4" fmla="*/ 6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1"/>
                      <a:pt x="0" y="1"/>
                      <a:pt x="1" y="3"/>
                    </a:cubicBezTo>
                    <a:cubicBezTo>
                      <a:pt x="4" y="3"/>
                      <a:pt x="4" y="1"/>
                      <a:pt x="4" y="0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3" name="Freeform 567">
                <a:extLst>
                  <a:ext uri="{FF2B5EF4-FFF2-40B4-BE49-F238E27FC236}">
                    <a16:creationId xmlns:a16="http://schemas.microsoft.com/office/drawing/2014/main" id="{580118B6-1A62-4DA1-9A3C-7F3012531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2448"/>
                <a:ext cx="12" cy="13"/>
              </a:xfrm>
              <a:custGeom>
                <a:avLst/>
                <a:gdLst>
                  <a:gd name="T0" fmla="*/ 41 w 5"/>
                  <a:gd name="T1" fmla="*/ 0 h 5"/>
                  <a:gd name="T2" fmla="*/ 12 w 5"/>
                  <a:gd name="T3" fmla="*/ 88 h 5"/>
                  <a:gd name="T4" fmla="*/ 70 w 5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2"/>
                      <a:pt x="0" y="3"/>
                      <a:pt x="1" y="5"/>
                    </a:cubicBezTo>
                    <a:cubicBezTo>
                      <a:pt x="4" y="5"/>
                      <a:pt x="4" y="4"/>
                      <a:pt x="5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4" name="Freeform 568">
                <a:extLst>
                  <a:ext uri="{FF2B5EF4-FFF2-40B4-BE49-F238E27FC236}">
                    <a16:creationId xmlns:a16="http://schemas.microsoft.com/office/drawing/2014/main" id="{F4FEC96D-23CB-4630-9150-D858ADD3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468"/>
                <a:ext cx="10" cy="10"/>
              </a:xfrm>
              <a:custGeom>
                <a:avLst/>
                <a:gdLst>
                  <a:gd name="T0" fmla="*/ 50 w 4"/>
                  <a:gd name="T1" fmla="*/ 0 h 4"/>
                  <a:gd name="T2" fmla="*/ 33 w 4"/>
                  <a:gd name="T3" fmla="*/ 63 h 4"/>
                  <a:gd name="T4" fmla="*/ 63 w 4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0"/>
                    </a:moveTo>
                    <a:cubicBezTo>
                      <a:pt x="2" y="2"/>
                      <a:pt x="0" y="2"/>
                      <a:pt x="2" y="4"/>
                    </a:cubicBezTo>
                    <a:cubicBezTo>
                      <a:pt x="4" y="4"/>
                      <a:pt x="3" y="3"/>
                      <a:pt x="4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5" name="Freeform 569">
                <a:extLst>
                  <a:ext uri="{FF2B5EF4-FFF2-40B4-BE49-F238E27FC236}">
                    <a16:creationId xmlns:a16="http://schemas.microsoft.com/office/drawing/2014/main" id="{D83B8A2D-D033-42DE-8E50-721A82174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2562"/>
                <a:ext cx="4" cy="10"/>
              </a:xfrm>
              <a:custGeom>
                <a:avLst/>
                <a:gdLst>
                  <a:gd name="T0" fmla="*/ 8 w 2"/>
                  <a:gd name="T1" fmla="*/ 0 h 4"/>
                  <a:gd name="T2" fmla="*/ 0 w 2"/>
                  <a:gd name="T3" fmla="*/ 63 h 4"/>
                  <a:gd name="T4" fmla="*/ 16 w 2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2"/>
                      <a:pt x="0" y="2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6" name="Freeform 570">
                <a:extLst>
                  <a:ext uri="{FF2B5EF4-FFF2-40B4-BE49-F238E27FC236}">
                    <a16:creationId xmlns:a16="http://schemas.microsoft.com/office/drawing/2014/main" id="{73127E69-6FE6-4A15-8037-CC98915B1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8" y="2552"/>
                <a:ext cx="4" cy="7"/>
              </a:xfrm>
              <a:custGeom>
                <a:avLst/>
                <a:gdLst>
                  <a:gd name="T0" fmla="*/ 16 w 2"/>
                  <a:gd name="T1" fmla="*/ 0 h 3"/>
                  <a:gd name="T2" fmla="*/ 0 w 2"/>
                  <a:gd name="T3" fmla="*/ 12 h 3"/>
                  <a:gd name="T4" fmla="*/ 16 w 2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3"/>
                      <a:pt x="1" y="3"/>
                      <a:pt x="2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7" name="Freeform 571">
                <a:extLst>
                  <a:ext uri="{FF2B5EF4-FFF2-40B4-BE49-F238E27FC236}">
                    <a16:creationId xmlns:a16="http://schemas.microsoft.com/office/drawing/2014/main" id="{D7227437-6FB5-48B7-B384-641A86595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2493"/>
                <a:ext cx="11" cy="14"/>
              </a:xfrm>
              <a:custGeom>
                <a:avLst/>
                <a:gdLst>
                  <a:gd name="T0" fmla="*/ 53 w 5"/>
                  <a:gd name="T1" fmla="*/ 0 h 6"/>
                  <a:gd name="T2" fmla="*/ 33 w 5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1" y="1"/>
                      <a:pt x="0" y="4"/>
                      <a:pt x="3" y="6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8" name="Freeform 572">
                <a:extLst>
                  <a:ext uri="{FF2B5EF4-FFF2-40B4-BE49-F238E27FC236}">
                    <a16:creationId xmlns:a16="http://schemas.microsoft.com/office/drawing/2014/main" id="{E03C6957-36DE-4069-BF65-0EB85E102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4" y="2211"/>
                <a:ext cx="7" cy="12"/>
              </a:xfrm>
              <a:custGeom>
                <a:avLst/>
                <a:gdLst>
                  <a:gd name="T0" fmla="*/ 37 w 3"/>
                  <a:gd name="T1" fmla="*/ 29 h 5"/>
                  <a:gd name="T2" fmla="*/ 0 w 3"/>
                  <a:gd name="T3" fmla="*/ 12 h 5"/>
                  <a:gd name="T4" fmla="*/ 37 w 3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0" y="4"/>
                      <a:pt x="1" y="4"/>
                      <a:pt x="3" y="5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9" name="Freeform 573">
                <a:extLst>
                  <a:ext uri="{FF2B5EF4-FFF2-40B4-BE49-F238E27FC236}">
                    <a16:creationId xmlns:a16="http://schemas.microsoft.com/office/drawing/2014/main" id="{E2476225-8387-4DEF-8E1A-AAA9EBB06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2176"/>
                <a:ext cx="9" cy="8"/>
              </a:xfrm>
              <a:custGeom>
                <a:avLst/>
                <a:gdLst>
                  <a:gd name="T0" fmla="*/ 25 w 4"/>
                  <a:gd name="T1" fmla="*/ 0 h 3"/>
                  <a:gd name="T2" fmla="*/ 0 w 4"/>
                  <a:gd name="T3" fmla="*/ 35 h 3"/>
                  <a:gd name="T4" fmla="*/ 45 w 4"/>
                  <a:gd name="T5" fmla="*/ 35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3"/>
                      <a:pt x="2" y="2"/>
                      <a:pt x="4" y="2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0" name="Freeform 574">
                <a:extLst>
                  <a:ext uri="{FF2B5EF4-FFF2-40B4-BE49-F238E27FC236}">
                    <a16:creationId xmlns:a16="http://schemas.microsoft.com/office/drawing/2014/main" id="{FF849086-85AF-412A-BAEF-EC64673F9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5" y="2184"/>
                <a:ext cx="7" cy="7"/>
              </a:xfrm>
              <a:custGeom>
                <a:avLst/>
                <a:gdLst>
                  <a:gd name="T0" fmla="*/ 37 w 3"/>
                  <a:gd name="T1" fmla="*/ 0 h 3"/>
                  <a:gd name="T2" fmla="*/ 28 w 3"/>
                  <a:gd name="T3" fmla="*/ 37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0"/>
                      <a:pt x="0" y="2"/>
                      <a:pt x="2" y="3"/>
                    </a:cubicBezTo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1" name="Freeform 575">
                <a:extLst>
                  <a:ext uri="{FF2B5EF4-FFF2-40B4-BE49-F238E27FC236}">
                    <a16:creationId xmlns:a16="http://schemas.microsoft.com/office/drawing/2014/main" id="{19269EBA-A772-4D7A-842C-EC42558D2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3" y="1747"/>
                <a:ext cx="95" cy="138"/>
              </a:xfrm>
              <a:custGeom>
                <a:avLst/>
                <a:gdLst>
                  <a:gd name="T0" fmla="*/ 236 w 41"/>
                  <a:gd name="T1" fmla="*/ 0 h 56"/>
                  <a:gd name="T2" fmla="*/ 498 w 41"/>
                  <a:gd name="T3" fmla="*/ 315 h 56"/>
                  <a:gd name="T4" fmla="*/ 375 w 41"/>
                  <a:gd name="T5" fmla="*/ 747 h 56"/>
                  <a:gd name="T6" fmla="*/ 0 w 41"/>
                  <a:gd name="T7" fmla="*/ 80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56">
                    <a:moveTo>
                      <a:pt x="19" y="0"/>
                    </a:moveTo>
                    <a:cubicBezTo>
                      <a:pt x="29" y="7"/>
                      <a:pt x="38" y="7"/>
                      <a:pt x="40" y="21"/>
                    </a:cubicBezTo>
                    <a:cubicBezTo>
                      <a:pt x="41" y="32"/>
                      <a:pt x="39" y="45"/>
                      <a:pt x="30" y="50"/>
                    </a:cubicBezTo>
                    <a:cubicBezTo>
                      <a:pt x="20" y="56"/>
                      <a:pt x="11" y="54"/>
                      <a:pt x="0" y="5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2" name="Freeform 576">
                <a:extLst>
                  <a:ext uri="{FF2B5EF4-FFF2-40B4-BE49-F238E27FC236}">
                    <a16:creationId xmlns:a16="http://schemas.microsoft.com/office/drawing/2014/main" id="{747A2114-9091-4F2C-8F5F-A48EE96D9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875"/>
                <a:ext cx="104" cy="156"/>
              </a:xfrm>
              <a:custGeom>
                <a:avLst/>
                <a:gdLst>
                  <a:gd name="T0" fmla="*/ 0 w 45"/>
                  <a:gd name="T1" fmla="*/ 802 h 63"/>
                  <a:gd name="T2" fmla="*/ 199 w 45"/>
                  <a:gd name="T3" fmla="*/ 943 h 63"/>
                  <a:gd name="T4" fmla="*/ 492 w 45"/>
                  <a:gd name="T5" fmla="*/ 594 h 63"/>
                  <a:gd name="T6" fmla="*/ 395 w 45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63">
                    <a:moveTo>
                      <a:pt x="0" y="53"/>
                    </a:moveTo>
                    <a:cubicBezTo>
                      <a:pt x="5" y="57"/>
                      <a:pt x="9" y="63"/>
                      <a:pt x="16" y="62"/>
                    </a:cubicBezTo>
                    <a:cubicBezTo>
                      <a:pt x="27" y="60"/>
                      <a:pt x="36" y="49"/>
                      <a:pt x="40" y="39"/>
                    </a:cubicBezTo>
                    <a:cubicBezTo>
                      <a:pt x="45" y="25"/>
                      <a:pt x="38" y="12"/>
                      <a:pt x="3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3" name="Freeform 577">
                <a:extLst>
                  <a:ext uri="{FF2B5EF4-FFF2-40B4-BE49-F238E27FC236}">
                    <a16:creationId xmlns:a16="http://schemas.microsoft.com/office/drawing/2014/main" id="{A9A4898A-BB99-496B-9A3E-7DA7CD564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925"/>
                <a:ext cx="130" cy="150"/>
              </a:xfrm>
              <a:custGeom>
                <a:avLst/>
                <a:gdLst>
                  <a:gd name="T0" fmla="*/ 188 w 56"/>
                  <a:gd name="T1" fmla="*/ 907 h 61"/>
                  <a:gd name="T2" fmla="*/ 65 w 56"/>
                  <a:gd name="T3" fmla="*/ 327 h 61"/>
                  <a:gd name="T4" fmla="*/ 416 w 56"/>
                  <a:gd name="T5" fmla="*/ 30 h 61"/>
                  <a:gd name="T6" fmla="*/ 701 w 56"/>
                  <a:gd name="T7" fmla="*/ 386 h 6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61">
                    <a:moveTo>
                      <a:pt x="15" y="61"/>
                    </a:moveTo>
                    <a:cubicBezTo>
                      <a:pt x="4" y="48"/>
                      <a:pt x="0" y="40"/>
                      <a:pt x="5" y="22"/>
                    </a:cubicBezTo>
                    <a:cubicBezTo>
                      <a:pt x="9" y="6"/>
                      <a:pt x="18" y="0"/>
                      <a:pt x="33" y="2"/>
                    </a:cubicBezTo>
                    <a:cubicBezTo>
                      <a:pt x="41" y="3"/>
                      <a:pt x="54" y="16"/>
                      <a:pt x="56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4" name="Freeform 578">
                <a:extLst>
                  <a:ext uri="{FF2B5EF4-FFF2-40B4-BE49-F238E27FC236}">
                    <a16:creationId xmlns:a16="http://schemas.microsoft.com/office/drawing/2014/main" id="{A3E4269B-88D4-4916-ACA9-F7E22D897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004"/>
                <a:ext cx="63" cy="32"/>
              </a:xfrm>
              <a:custGeom>
                <a:avLst/>
                <a:gdLst>
                  <a:gd name="T0" fmla="*/ 343 w 27"/>
                  <a:gd name="T1" fmla="*/ 194 h 13"/>
                  <a:gd name="T2" fmla="*/ 0 w 27"/>
                  <a:gd name="T3" fmla="*/ 10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27" y="13"/>
                    </a:moveTo>
                    <a:cubicBezTo>
                      <a:pt x="20" y="8"/>
                      <a:pt x="9" y="0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5" name="Freeform 579">
                <a:extLst>
                  <a:ext uri="{FF2B5EF4-FFF2-40B4-BE49-F238E27FC236}">
                    <a16:creationId xmlns:a16="http://schemas.microsoft.com/office/drawing/2014/main" id="{AE93A9A0-C36E-4C57-AD80-ADF7539D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139"/>
                <a:ext cx="78" cy="136"/>
              </a:xfrm>
              <a:custGeom>
                <a:avLst/>
                <a:gdLst>
                  <a:gd name="T0" fmla="*/ 411 w 34"/>
                  <a:gd name="T1" fmla="*/ 153 h 55"/>
                  <a:gd name="T2" fmla="*/ 167 w 34"/>
                  <a:gd name="T3" fmla="*/ 91 h 55"/>
                  <a:gd name="T4" fmla="*/ 0 w 34"/>
                  <a:gd name="T5" fmla="*/ 482 h 55"/>
                  <a:gd name="T6" fmla="*/ 147 w 34"/>
                  <a:gd name="T7" fmla="*/ 831 h 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55">
                    <a:moveTo>
                      <a:pt x="34" y="10"/>
                    </a:moveTo>
                    <a:cubicBezTo>
                      <a:pt x="27" y="5"/>
                      <a:pt x="21" y="0"/>
                      <a:pt x="14" y="6"/>
                    </a:cubicBezTo>
                    <a:cubicBezTo>
                      <a:pt x="6" y="12"/>
                      <a:pt x="1" y="22"/>
                      <a:pt x="0" y="32"/>
                    </a:cubicBezTo>
                    <a:cubicBezTo>
                      <a:pt x="0" y="39"/>
                      <a:pt x="7" y="52"/>
                      <a:pt x="12" y="5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6" name="Freeform 580">
                <a:extLst>
                  <a:ext uri="{FF2B5EF4-FFF2-40B4-BE49-F238E27FC236}">
                    <a16:creationId xmlns:a16="http://schemas.microsoft.com/office/drawing/2014/main" id="{17F1094E-C289-450D-BDB8-38B412BE0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2144"/>
                <a:ext cx="37" cy="42"/>
              </a:xfrm>
              <a:custGeom>
                <a:avLst/>
                <a:gdLst>
                  <a:gd name="T0" fmla="*/ 0 w 16"/>
                  <a:gd name="T1" fmla="*/ 0 h 17"/>
                  <a:gd name="T2" fmla="*/ 171 w 16"/>
                  <a:gd name="T3" fmla="*/ 25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5" y="1"/>
                      <a:pt x="16" y="10"/>
                      <a:pt x="14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7" name="Freeform 581">
                <a:extLst>
                  <a:ext uri="{FF2B5EF4-FFF2-40B4-BE49-F238E27FC236}">
                    <a16:creationId xmlns:a16="http://schemas.microsoft.com/office/drawing/2014/main" id="{05255F73-9951-426C-A047-B397F8FCB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051"/>
                <a:ext cx="84" cy="106"/>
              </a:xfrm>
              <a:custGeom>
                <a:avLst/>
                <a:gdLst>
                  <a:gd name="T0" fmla="*/ 0 w 36"/>
                  <a:gd name="T1" fmla="*/ 643 h 43"/>
                  <a:gd name="T2" fmla="*/ 180 w 36"/>
                  <a:gd name="T3" fmla="*/ 42 h 43"/>
                  <a:gd name="T4" fmla="*/ 457 w 36"/>
                  <a:gd name="T5" fmla="*/ 3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" h="43">
                    <a:moveTo>
                      <a:pt x="0" y="43"/>
                    </a:moveTo>
                    <a:cubicBezTo>
                      <a:pt x="1" y="28"/>
                      <a:pt x="0" y="11"/>
                      <a:pt x="14" y="3"/>
                    </a:cubicBezTo>
                    <a:cubicBezTo>
                      <a:pt x="18" y="1"/>
                      <a:pt x="31" y="0"/>
                      <a:pt x="36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8" name="Freeform 582">
                <a:extLst>
                  <a:ext uri="{FF2B5EF4-FFF2-40B4-BE49-F238E27FC236}">
                    <a16:creationId xmlns:a16="http://schemas.microsoft.com/office/drawing/2014/main" id="{E0A1010B-D3BA-49AA-81A8-6D50EC783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2028"/>
                <a:ext cx="10" cy="47"/>
              </a:xfrm>
              <a:custGeom>
                <a:avLst/>
                <a:gdLst>
                  <a:gd name="T0" fmla="*/ 63 w 4"/>
                  <a:gd name="T1" fmla="*/ 0 h 19"/>
                  <a:gd name="T2" fmla="*/ 33 w 4"/>
                  <a:gd name="T3" fmla="*/ 28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9">
                    <a:moveTo>
                      <a:pt x="4" y="0"/>
                    </a:moveTo>
                    <a:cubicBezTo>
                      <a:pt x="0" y="5"/>
                      <a:pt x="2" y="13"/>
                      <a:pt x="2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9" name="Freeform 583">
                <a:extLst>
                  <a:ext uri="{FF2B5EF4-FFF2-40B4-BE49-F238E27FC236}">
                    <a16:creationId xmlns:a16="http://schemas.microsoft.com/office/drawing/2014/main" id="{F1B17D2F-795F-4858-8B97-02ED1D6EE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952"/>
                <a:ext cx="65" cy="66"/>
              </a:xfrm>
              <a:custGeom>
                <a:avLst/>
                <a:gdLst>
                  <a:gd name="T0" fmla="*/ 0 w 28"/>
                  <a:gd name="T1" fmla="*/ 71 h 27"/>
                  <a:gd name="T2" fmla="*/ 351 w 28"/>
                  <a:gd name="T3" fmla="*/ 39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0" y="5"/>
                    </a:moveTo>
                    <a:cubicBezTo>
                      <a:pt x="16" y="0"/>
                      <a:pt x="23" y="12"/>
                      <a:pt x="28" y="2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0" name="Freeform 584">
                <a:extLst>
                  <a:ext uri="{FF2B5EF4-FFF2-40B4-BE49-F238E27FC236}">
                    <a16:creationId xmlns:a16="http://schemas.microsoft.com/office/drawing/2014/main" id="{112B3191-D76B-4D81-B19E-7937F5047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836"/>
                <a:ext cx="42" cy="126"/>
              </a:xfrm>
              <a:custGeom>
                <a:avLst/>
                <a:gdLst>
                  <a:gd name="T0" fmla="*/ 65 w 18"/>
                  <a:gd name="T1" fmla="*/ 768 h 51"/>
                  <a:gd name="T2" fmla="*/ 0 w 18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1">
                    <a:moveTo>
                      <a:pt x="5" y="51"/>
                    </a:moveTo>
                    <a:cubicBezTo>
                      <a:pt x="16" y="41"/>
                      <a:pt x="18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1" name="Freeform 585">
                <a:extLst>
                  <a:ext uri="{FF2B5EF4-FFF2-40B4-BE49-F238E27FC236}">
                    <a16:creationId xmlns:a16="http://schemas.microsoft.com/office/drawing/2014/main" id="{CAF024F1-6A2B-419D-94A3-E0811DCFB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1868"/>
                <a:ext cx="5" cy="22"/>
              </a:xfrm>
              <a:custGeom>
                <a:avLst/>
                <a:gdLst>
                  <a:gd name="T0" fmla="*/ 33 w 2"/>
                  <a:gd name="T1" fmla="*/ 0 h 9"/>
                  <a:gd name="T2" fmla="*/ 0 w 2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0"/>
                    </a:moveTo>
                    <a:cubicBezTo>
                      <a:pt x="1" y="3"/>
                      <a:pt x="0" y="6"/>
                      <a:pt x="0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2" name="Freeform 586">
                <a:extLst>
                  <a:ext uri="{FF2B5EF4-FFF2-40B4-BE49-F238E27FC236}">
                    <a16:creationId xmlns:a16="http://schemas.microsoft.com/office/drawing/2014/main" id="{21C92984-5FFC-464C-B001-C92A4CD00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2026"/>
                <a:ext cx="14" cy="34"/>
              </a:xfrm>
              <a:custGeom>
                <a:avLst/>
                <a:gdLst>
                  <a:gd name="T0" fmla="*/ 0 w 6"/>
                  <a:gd name="T1" fmla="*/ 0 h 14"/>
                  <a:gd name="T2" fmla="*/ 77 w 6"/>
                  <a:gd name="T3" fmla="*/ 20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0" y="0"/>
                    </a:moveTo>
                    <a:cubicBezTo>
                      <a:pt x="4" y="2"/>
                      <a:pt x="6" y="8"/>
                      <a:pt x="6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3" name="Freeform 587">
                <a:extLst>
                  <a:ext uri="{FF2B5EF4-FFF2-40B4-BE49-F238E27FC236}">
                    <a16:creationId xmlns:a16="http://schemas.microsoft.com/office/drawing/2014/main" id="{9455594C-5846-4074-8019-833E2E74F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137"/>
                <a:ext cx="26" cy="17"/>
              </a:xfrm>
              <a:custGeom>
                <a:avLst/>
                <a:gdLst>
                  <a:gd name="T0" fmla="*/ 0 w 11"/>
                  <a:gd name="T1" fmla="*/ 70 h 7"/>
                  <a:gd name="T2" fmla="*/ 144 w 11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5"/>
                    </a:moveTo>
                    <a:cubicBezTo>
                      <a:pt x="5" y="7"/>
                      <a:pt x="11" y="4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4" name="Freeform 588">
                <a:extLst>
                  <a:ext uri="{FF2B5EF4-FFF2-40B4-BE49-F238E27FC236}">
                    <a16:creationId xmlns:a16="http://schemas.microsoft.com/office/drawing/2014/main" id="{FB05E965-3982-41AB-9CB1-9BD01499E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2065"/>
                <a:ext cx="77" cy="146"/>
              </a:xfrm>
              <a:custGeom>
                <a:avLst/>
                <a:gdLst>
                  <a:gd name="T0" fmla="*/ 126 w 33"/>
                  <a:gd name="T1" fmla="*/ 893 h 59"/>
                  <a:gd name="T2" fmla="*/ 49 w 33"/>
                  <a:gd name="T3" fmla="*/ 287 h 59"/>
                  <a:gd name="T4" fmla="*/ 152 w 33"/>
                  <a:gd name="T5" fmla="*/ 30 h 59"/>
                  <a:gd name="T6" fmla="*/ 408 w 33"/>
                  <a:gd name="T7" fmla="*/ 473 h 59"/>
                  <a:gd name="T8" fmla="*/ 420 w 33"/>
                  <a:gd name="T9" fmla="*/ 532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59">
                    <a:moveTo>
                      <a:pt x="10" y="59"/>
                    </a:moveTo>
                    <a:cubicBezTo>
                      <a:pt x="0" y="51"/>
                      <a:pt x="1" y="33"/>
                      <a:pt x="4" y="19"/>
                    </a:cubicBezTo>
                    <a:cubicBezTo>
                      <a:pt x="5" y="16"/>
                      <a:pt x="6" y="4"/>
                      <a:pt x="12" y="2"/>
                    </a:cubicBezTo>
                    <a:cubicBezTo>
                      <a:pt x="20" y="0"/>
                      <a:pt x="30" y="25"/>
                      <a:pt x="32" y="31"/>
                    </a:cubicBezTo>
                    <a:cubicBezTo>
                      <a:pt x="33" y="35"/>
                      <a:pt x="33" y="35"/>
                      <a:pt x="33" y="3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5" name="Freeform 589">
                <a:extLst>
                  <a:ext uri="{FF2B5EF4-FFF2-40B4-BE49-F238E27FC236}">
                    <a16:creationId xmlns:a16="http://schemas.microsoft.com/office/drawing/2014/main" id="{7B93912A-384F-4103-BA45-FF54474C0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2021"/>
                <a:ext cx="16" cy="49"/>
              </a:xfrm>
              <a:custGeom>
                <a:avLst/>
                <a:gdLst>
                  <a:gd name="T0" fmla="*/ 37 w 7"/>
                  <a:gd name="T1" fmla="*/ 294 h 20"/>
                  <a:gd name="T2" fmla="*/ 85 w 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3" y="20"/>
                    </a:moveTo>
                    <a:cubicBezTo>
                      <a:pt x="0" y="15"/>
                      <a:pt x="3" y="3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6" name="Freeform 590">
                <a:extLst>
                  <a:ext uri="{FF2B5EF4-FFF2-40B4-BE49-F238E27FC236}">
                    <a16:creationId xmlns:a16="http://schemas.microsoft.com/office/drawing/2014/main" id="{EE603608-1916-49BA-A255-B5141A50A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589"/>
                <a:ext cx="63" cy="182"/>
              </a:xfrm>
              <a:custGeom>
                <a:avLst/>
                <a:gdLst>
                  <a:gd name="T0" fmla="*/ 0 w 27"/>
                  <a:gd name="T1" fmla="*/ 920 h 74"/>
                  <a:gd name="T2" fmla="*/ 278 w 27"/>
                  <a:gd name="T3" fmla="*/ 701 h 74"/>
                  <a:gd name="T4" fmla="*/ 86 w 27"/>
                  <a:gd name="T5" fmla="*/ 103 h 7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74">
                    <a:moveTo>
                      <a:pt x="0" y="62"/>
                    </a:moveTo>
                    <a:cubicBezTo>
                      <a:pt x="6" y="63"/>
                      <a:pt x="16" y="74"/>
                      <a:pt x="22" y="47"/>
                    </a:cubicBezTo>
                    <a:cubicBezTo>
                      <a:pt x="27" y="20"/>
                      <a:pt x="15" y="0"/>
                      <a:pt x="7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7" name="Freeform 591">
                <a:extLst>
                  <a:ext uri="{FF2B5EF4-FFF2-40B4-BE49-F238E27FC236}">
                    <a16:creationId xmlns:a16="http://schemas.microsoft.com/office/drawing/2014/main" id="{64842123-EC3F-431B-AFE2-75A6EF573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678"/>
                <a:ext cx="19" cy="106"/>
              </a:xfrm>
              <a:custGeom>
                <a:avLst/>
                <a:gdLst>
                  <a:gd name="T0" fmla="*/ 0 w 8"/>
                  <a:gd name="T1" fmla="*/ 0 h 43"/>
                  <a:gd name="T2" fmla="*/ 0 w 8"/>
                  <a:gd name="T3" fmla="*/ 643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43">
                    <a:moveTo>
                      <a:pt x="0" y="0"/>
                    </a:moveTo>
                    <a:cubicBezTo>
                      <a:pt x="8" y="12"/>
                      <a:pt x="5" y="30"/>
                      <a:pt x="0" y="4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8" name="Freeform 592">
                <a:extLst>
                  <a:ext uri="{FF2B5EF4-FFF2-40B4-BE49-F238E27FC236}">
                    <a16:creationId xmlns:a16="http://schemas.microsoft.com/office/drawing/2014/main" id="{4A208D1C-3E56-4D28-B8FA-A9704FF86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722"/>
                <a:ext cx="72" cy="20"/>
              </a:xfrm>
              <a:custGeom>
                <a:avLst/>
                <a:gdLst>
                  <a:gd name="T0" fmla="*/ 0 w 31"/>
                  <a:gd name="T1" fmla="*/ 125 h 8"/>
                  <a:gd name="T2" fmla="*/ 388 w 31"/>
                  <a:gd name="T3" fmla="*/ 8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8">
                    <a:moveTo>
                      <a:pt x="0" y="8"/>
                    </a:moveTo>
                    <a:cubicBezTo>
                      <a:pt x="7" y="1"/>
                      <a:pt x="23" y="0"/>
                      <a:pt x="31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9" name="Freeform 593">
                <a:extLst>
                  <a:ext uri="{FF2B5EF4-FFF2-40B4-BE49-F238E27FC236}">
                    <a16:creationId xmlns:a16="http://schemas.microsoft.com/office/drawing/2014/main" id="{8B282494-3C46-41AC-83C6-B47201EA6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885"/>
                <a:ext cx="44" cy="42"/>
              </a:xfrm>
              <a:custGeom>
                <a:avLst/>
                <a:gdLst>
                  <a:gd name="T0" fmla="*/ 0 w 19"/>
                  <a:gd name="T1" fmla="*/ 12 h 17"/>
                  <a:gd name="T2" fmla="*/ 236 w 19"/>
                  <a:gd name="T3" fmla="*/ 25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0" y="1"/>
                    </a:moveTo>
                    <a:cubicBezTo>
                      <a:pt x="9" y="0"/>
                      <a:pt x="16" y="8"/>
                      <a:pt x="19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0" name="Freeform 594">
                <a:extLst>
                  <a:ext uri="{FF2B5EF4-FFF2-40B4-BE49-F238E27FC236}">
                    <a16:creationId xmlns:a16="http://schemas.microsoft.com/office/drawing/2014/main" id="{0A7824E7-4114-4C4E-8AE4-0D61402D0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838"/>
                <a:ext cx="41" cy="57"/>
              </a:xfrm>
              <a:custGeom>
                <a:avLst/>
                <a:gdLst>
                  <a:gd name="T0" fmla="*/ 0 w 18"/>
                  <a:gd name="T1" fmla="*/ 349 h 23"/>
                  <a:gd name="T2" fmla="*/ 212 w 1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3">
                    <a:moveTo>
                      <a:pt x="0" y="23"/>
                    </a:moveTo>
                    <a:cubicBezTo>
                      <a:pt x="4" y="13"/>
                      <a:pt x="7" y="2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1" name="Freeform 595">
                <a:extLst>
                  <a:ext uri="{FF2B5EF4-FFF2-40B4-BE49-F238E27FC236}">
                    <a16:creationId xmlns:a16="http://schemas.microsoft.com/office/drawing/2014/main" id="{B7322CE9-4108-4313-BC35-FBD820837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779"/>
                <a:ext cx="30" cy="81"/>
              </a:xfrm>
              <a:custGeom>
                <a:avLst/>
                <a:gdLst>
                  <a:gd name="T0" fmla="*/ 0 w 13"/>
                  <a:gd name="T1" fmla="*/ 0 h 33"/>
                  <a:gd name="T2" fmla="*/ 111 w 13"/>
                  <a:gd name="T3" fmla="*/ 488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3">
                    <a:moveTo>
                      <a:pt x="0" y="0"/>
                    </a:moveTo>
                    <a:cubicBezTo>
                      <a:pt x="10" y="8"/>
                      <a:pt x="13" y="21"/>
                      <a:pt x="9" y="3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2" name="Freeform 596">
                <a:extLst>
                  <a:ext uri="{FF2B5EF4-FFF2-40B4-BE49-F238E27FC236}">
                    <a16:creationId xmlns:a16="http://schemas.microsoft.com/office/drawing/2014/main" id="{ADE0D752-7AAC-41F8-87CE-066F16977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1799"/>
                <a:ext cx="49" cy="22"/>
              </a:xfrm>
              <a:custGeom>
                <a:avLst/>
                <a:gdLst>
                  <a:gd name="T0" fmla="*/ 0 w 21"/>
                  <a:gd name="T1" fmla="*/ 132 h 9"/>
                  <a:gd name="T2" fmla="*/ 266 w 21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9">
                    <a:moveTo>
                      <a:pt x="0" y="9"/>
                    </a:moveTo>
                    <a:cubicBezTo>
                      <a:pt x="5" y="2"/>
                      <a:pt x="13" y="0"/>
                      <a:pt x="21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3" name="Freeform 597">
                <a:extLst>
                  <a:ext uri="{FF2B5EF4-FFF2-40B4-BE49-F238E27FC236}">
                    <a16:creationId xmlns:a16="http://schemas.microsoft.com/office/drawing/2014/main" id="{9B919E98-37BA-47C9-AEB0-37D7CA34E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932"/>
                <a:ext cx="17" cy="17"/>
              </a:xfrm>
              <a:custGeom>
                <a:avLst/>
                <a:gdLst>
                  <a:gd name="T0" fmla="*/ 0 w 7"/>
                  <a:gd name="T1" fmla="*/ 0 h 7"/>
                  <a:gd name="T2" fmla="*/ 100 w 7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3"/>
                      <a:pt x="3" y="7"/>
                      <a:pt x="7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4" name="Freeform 598">
                <a:extLst>
                  <a:ext uri="{FF2B5EF4-FFF2-40B4-BE49-F238E27FC236}">
                    <a16:creationId xmlns:a16="http://schemas.microsoft.com/office/drawing/2014/main" id="{1CD065AA-9C0A-494E-A0C6-6F5D313D9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996"/>
                <a:ext cx="23" cy="17"/>
              </a:xfrm>
              <a:custGeom>
                <a:avLst/>
                <a:gdLst>
                  <a:gd name="T0" fmla="*/ 0 w 10"/>
                  <a:gd name="T1" fmla="*/ 58 h 7"/>
                  <a:gd name="T2" fmla="*/ 122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4"/>
                    </a:moveTo>
                    <a:cubicBezTo>
                      <a:pt x="4" y="7"/>
                      <a:pt x="8" y="4"/>
                      <a:pt x="1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5" name="Freeform 599">
                <a:extLst>
                  <a:ext uri="{FF2B5EF4-FFF2-40B4-BE49-F238E27FC236}">
                    <a16:creationId xmlns:a16="http://schemas.microsoft.com/office/drawing/2014/main" id="{4425D2AE-723A-4956-93E0-F85E83C55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846"/>
                <a:ext cx="37" cy="91"/>
              </a:xfrm>
              <a:custGeom>
                <a:avLst/>
                <a:gdLst>
                  <a:gd name="T0" fmla="*/ 0 w 16"/>
                  <a:gd name="T1" fmla="*/ 0 h 37"/>
                  <a:gd name="T2" fmla="*/ 150 w 16"/>
                  <a:gd name="T3" fmla="*/ 551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7">
                    <a:moveTo>
                      <a:pt x="0" y="0"/>
                    </a:moveTo>
                    <a:cubicBezTo>
                      <a:pt x="16" y="5"/>
                      <a:pt x="15" y="23"/>
                      <a:pt x="12" y="3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6" name="Freeform 600">
                <a:extLst>
                  <a:ext uri="{FF2B5EF4-FFF2-40B4-BE49-F238E27FC236}">
                    <a16:creationId xmlns:a16="http://schemas.microsoft.com/office/drawing/2014/main" id="{63DAAB6D-DB6E-46AB-BDF0-32558AFCF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6" y="1445"/>
                <a:ext cx="12" cy="30"/>
              </a:xfrm>
              <a:custGeom>
                <a:avLst/>
                <a:gdLst>
                  <a:gd name="T0" fmla="*/ 0 w 5"/>
                  <a:gd name="T1" fmla="*/ 0 h 12"/>
                  <a:gd name="T2" fmla="*/ 70 w 5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2">
                    <a:moveTo>
                      <a:pt x="0" y="0"/>
                    </a:moveTo>
                    <a:cubicBezTo>
                      <a:pt x="3" y="3"/>
                      <a:pt x="4" y="7"/>
                      <a:pt x="5" y="1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7" name="Freeform 601">
                <a:extLst>
                  <a:ext uri="{FF2B5EF4-FFF2-40B4-BE49-F238E27FC236}">
                    <a16:creationId xmlns:a16="http://schemas.microsoft.com/office/drawing/2014/main" id="{DB52327F-F968-439D-AC8D-7CD1F0979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2" y="1500"/>
                <a:ext cx="60" cy="57"/>
              </a:xfrm>
              <a:custGeom>
                <a:avLst/>
                <a:gdLst>
                  <a:gd name="T0" fmla="*/ 0 w 26"/>
                  <a:gd name="T1" fmla="*/ 349 h 23"/>
                  <a:gd name="T2" fmla="*/ 318 w 26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3">
                    <a:moveTo>
                      <a:pt x="0" y="23"/>
                    </a:moveTo>
                    <a:cubicBezTo>
                      <a:pt x="3" y="12"/>
                      <a:pt x="15" y="0"/>
                      <a:pt x="2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8" name="Freeform 602">
                <a:extLst>
                  <a:ext uri="{FF2B5EF4-FFF2-40B4-BE49-F238E27FC236}">
                    <a16:creationId xmlns:a16="http://schemas.microsoft.com/office/drawing/2014/main" id="{C12063D6-72C6-486A-BA58-55A0AB734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453"/>
                <a:ext cx="46" cy="84"/>
              </a:xfrm>
              <a:custGeom>
                <a:avLst/>
                <a:gdLst>
                  <a:gd name="T0" fmla="*/ 0 w 20"/>
                  <a:gd name="T1" fmla="*/ 514 h 34"/>
                  <a:gd name="T2" fmla="*/ 64 w 20"/>
                  <a:gd name="T3" fmla="*/ 195 h 34"/>
                  <a:gd name="T4" fmla="*/ 244 w 20"/>
                  <a:gd name="T5" fmla="*/ 1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4">
                    <a:moveTo>
                      <a:pt x="0" y="34"/>
                    </a:moveTo>
                    <a:cubicBezTo>
                      <a:pt x="2" y="27"/>
                      <a:pt x="1" y="19"/>
                      <a:pt x="5" y="13"/>
                    </a:cubicBezTo>
                    <a:cubicBezTo>
                      <a:pt x="9" y="6"/>
                      <a:pt x="14" y="0"/>
                      <a:pt x="2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9" name="Freeform 603">
                <a:extLst>
                  <a:ext uri="{FF2B5EF4-FFF2-40B4-BE49-F238E27FC236}">
                    <a16:creationId xmlns:a16="http://schemas.microsoft.com/office/drawing/2014/main" id="{A25AAFA1-D3F9-44C9-9E7F-BB8B7898D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603"/>
                <a:ext cx="63" cy="35"/>
              </a:xfrm>
              <a:custGeom>
                <a:avLst/>
                <a:gdLst>
                  <a:gd name="T0" fmla="*/ 0 w 27"/>
                  <a:gd name="T1" fmla="*/ 220 h 14"/>
                  <a:gd name="T2" fmla="*/ 343 w 2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4">
                    <a:moveTo>
                      <a:pt x="0" y="14"/>
                    </a:moveTo>
                    <a:cubicBezTo>
                      <a:pt x="5" y="2"/>
                      <a:pt x="19" y="2"/>
                      <a:pt x="2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0" name="Freeform 604">
                <a:extLst>
                  <a:ext uri="{FF2B5EF4-FFF2-40B4-BE49-F238E27FC236}">
                    <a16:creationId xmlns:a16="http://schemas.microsoft.com/office/drawing/2014/main" id="{AECED6D6-C011-4ABD-967A-353A3B184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5" y="1559"/>
                <a:ext cx="35" cy="77"/>
              </a:xfrm>
              <a:custGeom>
                <a:avLst/>
                <a:gdLst>
                  <a:gd name="T0" fmla="*/ 191 w 15"/>
                  <a:gd name="T1" fmla="*/ 0 h 31"/>
                  <a:gd name="T2" fmla="*/ 49 w 15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1">
                    <a:moveTo>
                      <a:pt x="15" y="0"/>
                    </a:moveTo>
                    <a:cubicBezTo>
                      <a:pt x="5" y="7"/>
                      <a:pt x="0" y="18"/>
                      <a:pt x="4" y="3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1" name="Freeform 605">
                <a:extLst>
                  <a:ext uri="{FF2B5EF4-FFF2-40B4-BE49-F238E27FC236}">
                    <a16:creationId xmlns:a16="http://schemas.microsoft.com/office/drawing/2014/main" id="{D5537F1F-0789-4D34-BA81-FA26D6BD8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1534"/>
                <a:ext cx="60" cy="64"/>
              </a:xfrm>
              <a:custGeom>
                <a:avLst/>
                <a:gdLst>
                  <a:gd name="T0" fmla="*/ 0 w 26"/>
                  <a:gd name="T1" fmla="*/ 0 h 26"/>
                  <a:gd name="T2" fmla="*/ 318 w 26"/>
                  <a:gd name="T3" fmla="*/ 38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6">
                    <a:moveTo>
                      <a:pt x="0" y="0"/>
                    </a:moveTo>
                    <a:cubicBezTo>
                      <a:pt x="11" y="1"/>
                      <a:pt x="25" y="12"/>
                      <a:pt x="26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2" name="Freeform 606">
                <a:extLst>
                  <a:ext uri="{FF2B5EF4-FFF2-40B4-BE49-F238E27FC236}">
                    <a16:creationId xmlns:a16="http://schemas.microsoft.com/office/drawing/2014/main" id="{35B63EE0-AD97-4A83-8693-0498679E3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542"/>
                <a:ext cx="62" cy="22"/>
              </a:xfrm>
              <a:custGeom>
                <a:avLst/>
                <a:gdLst>
                  <a:gd name="T0" fmla="*/ 0 w 27"/>
                  <a:gd name="T1" fmla="*/ 132 h 9"/>
                  <a:gd name="T2" fmla="*/ 326 w 2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9">
                    <a:moveTo>
                      <a:pt x="0" y="9"/>
                    </a:moveTo>
                    <a:cubicBezTo>
                      <a:pt x="8" y="2"/>
                      <a:pt x="16" y="1"/>
                      <a:pt x="27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16" name="Group 607">
              <a:extLst>
                <a:ext uri="{FF2B5EF4-FFF2-40B4-BE49-F238E27FC236}">
                  <a16:creationId xmlns:a16="http://schemas.microsoft.com/office/drawing/2014/main" id="{1F3B2381-BF16-448A-A520-4E2986DCF3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6" y="1389"/>
              <a:ext cx="1160" cy="941"/>
              <a:chOff x="2306" y="1389"/>
              <a:chExt cx="1160" cy="941"/>
            </a:xfrm>
          </p:grpSpPr>
          <p:sp>
            <p:nvSpPr>
              <p:cNvPr id="17483" name="Freeform 608">
                <a:extLst>
                  <a:ext uri="{FF2B5EF4-FFF2-40B4-BE49-F238E27FC236}">
                    <a16:creationId xmlns:a16="http://schemas.microsoft.com/office/drawing/2014/main" id="{77693919-2C5B-435E-AEDD-62DFACA70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490"/>
                <a:ext cx="74" cy="27"/>
              </a:xfrm>
              <a:custGeom>
                <a:avLst/>
                <a:gdLst>
                  <a:gd name="T0" fmla="*/ 0 w 32"/>
                  <a:gd name="T1" fmla="*/ 61 h 11"/>
                  <a:gd name="T2" fmla="*/ 395 w 32"/>
                  <a:gd name="T3" fmla="*/ 16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11">
                    <a:moveTo>
                      <a:pt x="0" y="4"/>
                    </a:moveTo>
                    <a:cubicBezTo>
                      <a:pt x="13" y="0"/>
                      <a:pt x="22" y="2"/>
                      <a:pt x="32" y="1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4" name="Freeform 609">
                <a:extLst>
                  <a:ext uri="{FF2B5EF4-FFF2-40B4-BE49-F238E27FC236}">
                    <a16:creationId xmlns:a16="http://schemas.microsoft.com/office/drawing/2014/main" id="{F356A21B-D71B-4577-B4A5-7A363FA7D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485"/>
                <a:ext cx="46" cy="15"/>
              </a:xfrm>
              <a:custGeom>
                <a:avLst/>
                <a:gdLst>
                  <a:gd name="T0" fmla="*/ 0 w 20"/>
                  <a:gd name="T1" fmla="*/ 95 h 6"/>
                  <a:gd name="T2" fmla="*/ 244 w 20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6">
                    <a:moveTo>
                      <a:pt x="0" y="6"/>
                    </a:moveTo>
                    <a:cubicBezTo>
                      <a:pt x="6" y="1"/>
                      <a:pt x="12" y="0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5" name="Freeform 610">
                <a:extLst>
                  <a:ext uri="{FF2B5EF4-FFF2-40B4-BE49-F238E27FC236}">
                    <a16:creationId xmlns:a16="http://schemas.microsoft.com/office/drawing/2014/main" id="{8E48A55F-1446-422E-8C0D-883C90916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455"/>
                <a:ext cx="37" cy="37"/>
              </a:xfrm>
              <a:custGeom>
                <a:avLst/>
                <a:gdLst>
                  <a:gd name="T0" fmla="*/ 0 w 16"/>
                  <a:gd name="T1" fmla="*/ 224 h 15"/>
                  <a:gd name="T2" fmla="*/ 199 w 16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0" y="15"/>
                    </a:moveTo>
                    <a:cubicBezTo>
                      <a:pt x="3" y="6"/>
                      <a:pt x="7" y="2"/>
                      <a:pt x="16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6" name="Freeform 611">
                <a:extLst>
                  <a:ext uri="{FF2B5EF4-FFF2-40B4-BE49-F238E27FC236}">
                    <a16:creationId xmlns:a16="http://schemas.microsoft.com/office/drawing/2014/main" id="{DA6A2251-808E-4212-B8D0-2704D0008D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3" y="1440"/>
                <a:ext cx="100" cy="42"/>
              </a:xfrm>
              <a:custGeom>
                <a:avLst/>
                <a:gdLst>
                  <a:gd name="T0" fmla="*/ 0 w 43"/>
                  <a:gd name="T1" fmla="*/ 91 h 17"/>
                  <a:gd name="T2" fmla="*/ 437 w 43"/>
                  <a:gd name="T3" fmla="*/ 133 h 17"/>
                  <a:gd name="T4" fmla="*/ 542 w 43"/>
                  <a:gd name="T5" fmla="*/ 257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7">
                    <a:moveTo>
                      <a:pt x="0" y="6"/>
                    </a:moveTo>
                    <a:cubicBezTo>
                      <a:pt x="10" y="0"/>
                      <a:pt x="25" y="3"/>
                      <a:pt x="35" y="9"/>
                    </a:cubicBezTo>
                    <a:cubicBezTo>
                      <a:pt x="38" y="11"/>
                      <a:pt x="40" y="15"/>
                      <a:pt x="43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7" name="Freeform 612">
                <a:extLst>
                  <a:ext uri="{FF2B5EF4-FFF2-40B4-BE49-F238E27FC236}">
                    <a16:creationId xmlns:a16="http://schemas.microsoft.com/office/drawing/2014/main" id="{6935B3BF-F589-486D-9195-3D253C6CF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9" y="1492"/>
                <a:ext cx="18" cy="35"/>
              </a:xfrm>
              <a:custGeom>
                <a:avLst/>
                <a:gdLst>
                  <a:gd name="T0" fmla="*/ 92 w 8"/>
                  <a:gd name="T1" fmla="*/ 0 h 14"/>
                  <a:gd name="T2" fmla="*/ 0 w 8"/>
                  <a:gd name="T3" fmla="*/ 2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8" y="0"/>
                    </a:moveTo>
                    <a:cubicBezTo>
                      <a:pt x="5" y="4"/>
                      <a:pt x="1" y="9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8" name="Freeform 613">
                <a:extLst>
                  <a:ext uri="{FF2B5EF4-FFF2-40B4-BE49-F238E27FC236}">
                    <a16:creationId xmlns:a16="http://schemas.microsoft.com/office/drawing/2014/main" id="{664CE850-A408-4CB4-AC49-4F93E3B22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537"/>
                <a:ext cx="46" cy="54"/>
              </a:xfrm>
              <a:custGeom>
                <a:avLst/>
                <a:gdLst>
                  <a:gd name="T0" fmla="*/ 0 w 20"/>
                  <a:gd name="T1" fmla="*/ 0 h 22"/>
                  <a:gd name="T2" fmla="*/ 244 w 20"/>
                  <a:gd name="T3" fmla="*/ 32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2">
                    <a:moveTo>
                      <a:pt x="0" y="0"/>
                    </a:moveTo>
                    <a:cubicBezTo>
                      <a:pt x="12" y="4"/>
                      <a:pt x="17" y="8"/>
                      <a:pt x="20" y="2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9" name="Freeform 614">
                <a:extLst>
                  <a:ext uri="{FF2B5EF4-FFF2-40B4-BE49-F238E27FC236}">
                    <a16:creationId xmlns:a16="http://schemas.microsoft.com/office/drawing/2014/main" id="{F9CF4B6A-B6B3-44F8-8902-CAB6B19D5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3" y="1552"/>
                <a:ext cx="99" cy="39"/>
              </a:xfrm>
              <a:custGeom>
                <a:avLst/>
                <a:gdLst>
                  <a:gd name="T0" fmla="*/ 0 w 43"/>
                  <a:gd name="T1" fmla="*/ 119 h 16"/>
                  <a:gd name="T2" fmla="*/ 244 w 43"/>
                  <a:gd name="T3" fmla="*/ 0 h 16"/>
                  <a:gd name="T4" fmla="*/ 513 w 43"/>
                  <a:gd name="T5" fmla="*/ 23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6">
                    <a:moveTo>
                      <a:pt x="0" y="8"/>
                    </a:moveTo>
                    <a:cubicBezTo>
                      <a:pt x="4" y="1"/>
                      <a:pt x="13" y="0"/>
                      <a:pt x="20" y="0"/>
                    </a:cubicBezTo>
                    <a:cubicBezTo>
                      <a:pt x="28" y="1"/>
                      <a:pt x="43" y="6"/>
                      <a:pt x="42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0" name="Freeform 615">
                <a:extLst>
                  <a:ext uri="{FF2B5EF4-FFF2-40B4-BE49-F238E27FC236}">
                    <a16:creationId xmlns:a16="http://schemas.microsoft.com/office/drawing/2014/main" id="{12478849-965C-4C58-BA58-DC585D31D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591"/>
                <a:ext cx="72" cy="15"/>
              </a:xfrm>
              <a:custGeom>
                <a:avLst/>
                <a:gdLst>
                  <a:gd name="T0" fmla="*/ 0 w 31"/>
                  <a:gd name="T1" fmla="*/ 95 h 6"/>
                  <a:gd name="T2" fmla="*/ 388 w 31"/>
                  <a:gd name="T3" fmla="*/ 9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6">
                    <a:moveTo>
                      <a:pt x="0" y="6"/>
                    </a:moveTo>
                    <a:cubicBezTo>
                      <a:pt x="10" y="0"/>
                      <a:pt x="20" y="2"/>
                      <a:pt x="31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1" name="Freeform 616">
                <a:extLst>
                  <a:ext uri="{FF2B5EF4-FFF2-40B4-BE49-F238E27FC236}">
                    <a16:creationId xmlns:a16="http://schemas.microsoft.com/office/drawing/2014/main" id="{8033A6F6-8CE9-4706-BFAF-8C94E4CED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589"/>
                <a:ext cx="49" cy="34"/>
              </a:xfrm>
              <a:custGeom>
                <a:avLst/>
                <a:gdLst>
                  <a:gd name="T0" fmla="*/ 0 w 21"/>
                  <a:gd name="T1" fmla="*/ 202 h 14"/>
                  <a:gd name="T2" fmla="*/ 266 w 21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4">
                    <a:moveTo>
                      <a:pt x="0" y="14"/>
                    </a:moveTo>
                    <a:cubicBezTo>
                      <a:pt x="1" y="6"/>
                      <a:pt x="14" y="0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2" name="Freeform 617">
                <a:extLst>
                  <a:ext uri="{FF2B5EF4-FFF2-40B4-BE49-F238E27FC236}">
                    <a16:creationId xmlns:a16="http://schemas.microsoft.com/office/drawing/2014/main" id="{14307F6F-3912-4D8D-A5BE-867279214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655"/>
                <a:ext cx="30" cy="69"/>
              </a:xfrm>
              <a:custGeom>
                <a:avLst/>
                <a:gdLst>
                  <a:gd name="T0" fmla="*/ 0 w 13"/>
                  <a:gd name="T1" fmla="*/ 0 h 28"/>
                  <a:gd name="T2" fmla="*/ 159 w 13"/>
                  <a:gd name="T3" fmla="*/ 41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28">
                    <a:moveTo>
                      <a:pt x="0" y="0"/>
                    </a:moveTo>
                    <a:cubicBezTo>
                      <a:pt x="12" y="5"/>
                      <a:pt x="13" y="16"/>
                      <a:pt x="13" y="2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3" name="Freeform 618">
                <a:extLst>
                  <a:ext uri="{FF2B5EF4-FFF2-40B4-BE49-F238E27FC236}">
                    <a16:creationId xmlns:a16="http://schemas.microsoft.com/office/drawing/2014/main" id="{4B22632D-C783-4BD6-828A-4D429EB48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685"/>
                <a:ext cx="42" cy="15"/>
              </a:xfrm>
              <a:custGeom>
                <a:avLst/>
                <a:gdLst>
                  <a:gd name="T0" fmla="*/ 0 w 18"/>
                  <a:gd name="T1" fmla="*/ 95 h 6"/>
                  <a:gd name="T2" fmla="*/ 229 w 18"/>
                  <a:gd name="T3" fmla="*/ 3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5" y="2"/>
                      <a:pt x="12" y="0"/>
                      <a:pt x="18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4" name="Freeform 619">
                <a:extLst>
                  <a:ext uri="{FF2B5EF4-FFF2-40B4-BE49-F238E27FC236}">
                    <a16:creationId xmlns:a16="http://schemas.microsoft.com/office/drawing/2014/main" id="{8B5F33CE-89CF-4B93-A3F4-D14390473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668"/>
                <a:ext cx="28" cy="56"/>
              </a:xfrm>
              <a:custGeom>
                <a:avLst/>
                <a:gdLst>
                  <a:gd name="T0" fmla="*/ 152 w 12"/>
                  <a:gd name="T1" fmla="*/ 0 h 23"/>
                  <a:gd name="T2" fmla="*/ 12 w 12"/>
                  <a:gd name="T3" fmla="*/ 331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3">
                    <a:moveTo>
                      <a:pt x="12" y="0"/>
                    </a:moveTo>
                    <a:cubicBezTo>
                      <a:pt x="4" y="1"/>
                      <a:pt x="0" y="16"/>
                      <a:pt x="1" y="2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5" name="Freeform 620">
                <a:extLst>
                  <a:ext uri="{FF2B5EF4-FFF2-40B4-BE49-F238E27FC236}">
                    <a16:creationId xmlns:a16="http://schemas.microsoft.com/office/drawing/2014/main" id="{88BC8DE1-5148-4698-810B-CF3CE9D79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781"/>
                <a:ext cx="86" cy="65"/>
              </a:xfrm>
              <a:custGeom>
                <a:avLst/>
                <a:gdLst>
                  <a:gd name="T0" fmla="*/ 12 w 37"/>
                  <a:gd name="T1" fmla="*/ 408 h 26"/>
                  <a:gd name="T2" fmla="*/ 228 w 37"/>
                  <a:gd name="T3" fmla="*/ 0 h 26"/>
                  <a:gd name="T4" fmla="*/ 465 w 37"/>
                  <a:gd name="T5" fmla="*/ 30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6">
                    <a:moveTo>
                      <a:pt x="1" y="26"/>
                    </a:moveTo>
                    <a:cubicBezTo>
                      <a:pt x="0" y="14"/>
                      <a:pt x="5" y="1"/>
                      <a:pt x="18" y="0"/>
                    </a:cubicBezTo>
                    <a:cubicBezTo>
                      <a:pt x="29" y="0"/>
                      <a:pt x="35" y="9"/>
                      <a:pt x="37" y="1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6" name="Freeform 621">
                <a:extLst>
                  <a:ext uri="{FF2B5EF4-FFF2-40B4-BE49-F238E27FC236}">
                    <a16:creationId xmlns:a16="http://schemas.microsoft.com/office/drawing/2014/main" id="{6E172A35-F910-44EA-B8AA-4BC8AD817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757"/>
                <a:ext cx="65" cy="32"/>
              </a:xfrm>
              <a:custGeom>
                <a:avLst/>
                <a:gdLst>
                  <a:gd name="T0" fmla="*/ 0 w 28"/>
                  <a:gd name="T1" fmla="*/ 194 h 13"/>
                  <a:gd name="T2" fmla="*/ 351 w 28"/>
                  <a:gd name="T3" fmla="*/ 12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3">
                    <a:moveTo>
                      <a:pt x="0" y="13"/>
                    </a:moveTo>
                    <a:cubicBezTo>
                      <a:pt x="5" y="0"/>
                      <a:pt x="17" y="1"/>
                      <a:pt x="28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7" name="Freeform 622">
                <a:extLst>
                  <a:ext uri="{FF2B5EF4-FFF2-40B4-BE49-F238E27FC236}">
                    <a16:creationId xmlns:a16="http://schemas.microsoft.com/office/drawing/2014/main" id="{E5EFCB40-BFB5-472F-B48B-75030CC6A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7" y="1692"/>
                <a:ext cx="65" cy="102"/>
              </a:xfrm>
              <a:custGeom>
                <a:avLst/>
                <a:gdLst>
                  <a:gd name="T0" fmla="*/ 0 w 28"/>
                  <a:gd name="T1" fmla="*/ 632 h 41"/>
                  <a:gd name="T2" fmla="*/ 351 w 28"/>
                  <a:gd name="T3" fmla="*/ 104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41">
                    <a:moveTo>
                      <a:pt x="0" y="41"/>
                    </a:moveTo>
                    <a:cubicBezTo>
                      <a:pt x="0" y="28"/>
                      <a:pt x="13" y="0"/>
                      <a:pt x="28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8" name="Freeform 623">
                <a:extLst>
                  <a:ext uri="{FF2B5EF4-FFF2-40B4-BE49-F238E27FC236}">
                    <a16:creationId xmlns:a16="http://schemas.microsoft.com/office/drawing/2014/main" id="{B004D3F8-319B-45A4-B086-ECC143BEF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9" y="1685"/>
                <a:ext cx="81" cy="39"/>
              </a:xfrm>
              <a:custGeom>
                <a:avLst/>
                <a:gdLst>
                  <a:gd name="T0" fmla="*/ 0 w 35"/>
                  <a:gd name="T1" fmla="*/ 119 h 16"/>
                  <a:gd name="T2" fmla="*/ 433 w 35"/>
                  <a:gd name="T3" fmla="*/ 23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0" y="8"/>
                    </a:moveTo>
                    <a:cubicBezTo>
                      <a:pt x="10" y="0"/>
                      <a:pt x="29" y="4"/>
                      <a:pt x="35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9" name="Freeform 624">
                <a:extLst>
                  <a:ext uri="{FF2B5EF4-FFF2-40B4-BE49-F238E27FC236}">
                    <a16:creationId xmlns:a16="http://schemas.microsoft.com/office/drawing/2014/main" id="{1844753F-EA88-46F4-9303-8E63AF998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589"/>
                <a:ext cx="81" cy="34"/>
              </a:xfrm>
              <a:custGeom>
                <a:avLst/>
                <a:gdLst>
                  <a:gd name="T0" fmla="*/ 0 w 35"/>
                  <a:gd name="T1" fmla="*/ 202 h 14"/>
                  <a:gd name="T2" fmla="*/ 245 w 35"/>
                  <a:gd name="T3" fmla="*/ 0 h 14"/>
                  <a:gd name="T4" fmla="*/ 433 w 35"/>
                  <a:gd name="T5" fmla="*/ 7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" h="14">
                    <a:moveTo>
                      <a:pt x="0" y="14"/>
                    </a:moveTo>
                    <a:cubicBezTo>
                      <a:pt x="6" y="7"/>
                      <a:pt x="11" y="1"/>
                      <a:pt x="20" y="0"/>
                    </a:cubicBezTo>
                    <a:cubicBezTo>
                      <a:pt x="25" y="0"/>
                      <a:pt x="32" y="1"/>
                      <a:pt x="35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0" name="Freeform 625">
                <a:extLst>
                  <a:ext uri="{FF2B5EF4-FFF2-40B4-BE49-F238E27FC236}">
                    <a16:creationId xmlns:a16="http://schemas.microsoft.com/office/drawing/2014/main" id="{C216AB82-0F44-4C99-AC30-20BC7E022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1870"/>
                <a:ext cx="118" cy="82"/>
              </a:xfrm>
              <a:custGeom>
                <a:avLst/>
                <a:gdLst>
                  <a:gd name="T0" fmla="*/ 86 w 51"/>
                  <a:gd name="T1" fmla="*/ 507 h 33"/>
                  <a:gd name="T2" fmla="*/ 509 w 51"/>
                  <a:gd name="T3" fmla="*/ 75 h 33"/>
                  <a:gd name="T4" fmla="*/ 567 w 51"/>
                  <a:gd name="T5" fmla="*/ 403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" h="33">
                    <a:moveTo>
                      <a:pt x="7" y="33"/>
                    </a:moveTo>
                    <a:cubicBezTo>
                      <a:pt x="0" y="17"/>
                      <a:pt x="30" y="0"/>
                      <a:pt x="41" y="5"/>
                    </a:cubicBezTo>
                    <a:cubicBezTo>
                      <a:pt x="47" y="8"/>
                      <a:pt x="51" y="19"/>
                      <a:pt x="46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1" name="Freeform 626">
                <a:extLst>
                  <a:ext uri="{FF2B5EF4-FFF2-40B4-BE49-F238E27FC236}">
                    <a16:creationId xmlns:a16="http://schemas.microsoft.com/office/drawing/2014/main" id="{A6115256-8960-4E67-9311-D1EC81E5D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1843"/>
                <a:ext cx="85" cy="37"/>
              </a:xfrm>
              <a:custGeom>
                <a:avLst/>
                <a:gdLst>
                  <a:gd name="T0" fmla="*/ 0 w 37"/>
                  <a:gd name="T1" fmla="*/ 195 h 15"/>
                  <a:gd name="T2" fmla="*/ 269 w 37"/>
                  <a:gd name="T3" fmla="*/ 30 h 15"/>
                  <a:gd name="T4" fmla="*/ 448 w 37"/>
                  <a:gd name="T5" fmla="*/ 22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5">
                    <a:moveTo>
                      <a:pt x="0" y="13"/>
                    </a:moveTo>
                    <a:cubicBezTo>
                      <a:pt x="5" y="4"/>
                      <a:pt x="12" y="0"/>
                      <a:pt x="22" y="2"/>
                    </a:cubicBezTo>
                    <a:cubicBezTo>
                      <a:pt x="27" y="3"/>
                      <a:pt x="36" y="8"/>
                      <a:pt x="37" y="1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2" name="Freeform 627">
                <a:extLst>
                  <a:ext uri="{FF2B5EF4-FFF2-40B4-BE49-F238E27FC236}">
                    <a16:creationId xmlns:a16="http://schemas.microsoft.com/office/drawing/2014/main" id="{7D214DCF-6B29-4376-876F-220C16DC1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1" y="1808"/>
                <a:ext cx="74" cy="82"/>
              </a:xfrm>
              <a:custGeom>
                <a:avLst/>
                <a:gdLst>
                  <a:gd name="T0" fmla="*/ 0 w 32"/>
                  <a:gd name="T1" fmla="*/ 507 h 33"/>
                  <a:gd name="T2" fmla="*/ 224 w 32"/>
                  <a:gd name="T3" fmla="*/ 12 h 33"/>
                  <a:gd name="T4" fmla="*/ 395 w 32"/>
                  <a:gd name="T5" fmla="*/ 104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3">
                    <a:moveTo>
                      <a:pt x="0" y="33"/>
                    </a:moveTo>
                    <a:cubicBezTo>
                      <a:pt x="0" y="19"/>
                      <a:pt x="4" y="3"/>
                      <a:pt x="18" y="1"/>
                    </a:cubicBezTo>
                    <a:cubicBezTo>
                      <a:pt x="22" y="0"/>
                      <a:pt x="30" y="2"/>
                      <a:pt x="32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3" name="Freeform 628">
                <a:extLst>
                  <a:ext uri="{FF2B5EF4-FFF2-40B4-BE49-F238E27FC236}">
                    <a16:creationId xmlns:a16="http://schemas.microsoft.com/office/drawing/2014/main" id="{B4EA6A49-E244-41AA-B2CE-7BF2CF841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465"/>
                <a:ext cx="12" cy="32"/>
              </a:xfrm>
              <a:custGeom>
                <a:avLst/>
                <a:gdLst>
                  <a:gd name="T0" fmla="*/ 70 w 5"/>
                  <a:gd name="T1" fmla="*/ 0 h 13"/>
                  <a:gd name="T2" fmla="*/ 0 w 5"/>
                  <a:gd name="T3" fmla="*/ 194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3">
                    <a:moveTo>
                      <a:pt x="5" y="0"/>
                    </a:moveTo>
                    <a:cubicBezTo>
                      <a:pt x="2" y="3"/>
                      <a:pt x="0" y="12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4" name="Freeform 629">
                <a:extLst>
                  <a:ext uri="{FF2B5EF4-FFF2-40B4-BE49-F238E27FC236}">
                    <a16:creationId xmlns:a16="http://schemas.microsoft.com/office/drawing/2014/main" id="{FA331DD8-0CC9-429B-B085-B03FB8FC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789"/>
                <a:ext cx="77" cy="59"/>
              </a:xfrm>
              <a:custGeom>
                <a:avLst/>
                <a:gdLst>
                  <a:gd name="T0" fmla="*/ 0 w 33"/>
                  <a:gd name="T1" fmla="*/ 91 h 24"/>
                  <a:gd name="T2" fmla="*/ 420 w 33"/>
                  <a:gd name="T3" fmla="*/ 3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4">
                    <a:moveTo>
                      <a:pt x="0" y="6"/>
                    </a:moveTo>
                    <a:cubicBezTo>
                      <a:pt x="10" y="0"/>
                      <a:pt x="33" y="3"/>
                      <a:pt x="33" y="2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5" name="Freeform 630">
                <a:extLst>
                  <a:ext uri="{FF2B5EF4-FFF2-40B4-BE49-F238E27FC236}">
                    <a16:creationId xmlns:a16="http://schemas.microsoft.com/office/drawing/2014/main" id="{BF63A7AA-0187-4C28-8B41-20287BFAC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865"/>
                <a:ext cx="40" cy="22"/>
              </a:xfrm>
              <a:custGeom>
                <a:avLst/>
                <a:gdLst>
                  <a:gd name="T0" fmla="*/ 0 w 17"/>
                  <a:gd name="T1" fmla="*/ 0 h 9"/>
                  <a:gd name="T2" fmla="*/ 221 w 17"/>
                  <a:gd name="T3" fmla="*/ 5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0" y="0"/>
                    </a:moveTo>
                    <a:cubicBezTo>
                      <a:pt x="4" y="7"/>
                      <a:pt x="13" y="9"/>
                      <a:pt x="17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6" name="Freeform 631">
                <a:extLst>
                  <a:ext uri="{FF2B5EF4-FFF2-40B4-BE49-F238E27FC236}">
                    <a16:creationId xmlns:a16="http://schemas.microsoft.com/office/drawing/2014/main" id="{62D7D048-225E-4148-BF71-FDD80E0A9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986"/>
                <a:ext cx="35" cy="45"/>
              </a:xfrm>
              <a:custGeom>
                <a:avLst/>
                <a:gdLst>
                  <a:gd name="T0" fmla="*/ 65 w 15"/>
                  <a:gd name="T1" fmla="*/ 0 h 18"/>
                  <a:gd name="T2" fmla="*/ 37 w 15"/>
                  <a:gd name="T3" fmla="*/ 208 h 18"/>
                  <a:gd name="T4" fmla="*/ 152 w 15"/>
                  <a:gd name="T5" fmla="*/ 33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8">
                    <a:moveTo>
                      <a:pt x="5" y="0"/>
                    </a:moveTo>
                    <a:cubicBezTo>
                      <a:pt x="2" y="2"/>
                      <a:pt x="0" y="9"/>
                      <a:pt x="3" y="13"/>
                    </a:cubicBezTo>
                    <a:cubicBezTo>
                      <a:pt x="9" y="18"/>
                      <a:pt x="15" y="8"/>
                      <a:pt x="12" y="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7" name="Freeform 632">
                <a:extLst>
                  <a:ext uri="{FF2B5EF4-FFF2-40B4-BE49-F238E27FC236}">
                    <a16:creationId xmlns:a16="http://schemas.microsoft.com/office/drawing/2014/main" id="{927CE9D6-BE16-48EC-B5D4-4F3936B16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925"/>
                <a:ext cx="46" cy="24"/>
              </a:xfrm>
              <a:custGeom>
                <a:avLst/>
                <a:gdLst>
                  <a:gd name="T0" fmla="*/ 110 w 20"/>
                  <a:gd name="T1" fmla="*/ 0 h 10"/>
                  <a:gd name="T2" fmla="*/ 207 w 20"/>
                  <a:gd name="T3" fmla="*/ 1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0">
                    <a:moveTo>
                      <a:pt x="9" y="0"/>
                    </a:moveTo>
                    <a:cubicBezTo>
                      <a:pt x="0" y="10"/>
                      <a:pt x="20" y="10"/>
                      <a:pt x="17" y="1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8" name="Freeform 633">
                <a:extLst>
                  <a:ext uri="{FF2B5EF4-FFF2-40B4-BE49-F238E27FC236}">
                    <a16:creationId xmlns:a16="http://schemas.microsoft.com/office/drawing/2014/main" id="{5411E056-A38B-4A99-862C-CDB950D86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880"/>
                <a:ext cx="26" cy="27"/>
              </a:xfrm>
              <a:custGeom>
                <a:avLst/>
                <a:gdLst>
                  <a:gd name="T0" fmla="*/ 66 w 11"/>
                  <a:gd name="T1" fmla="*/ 0 h 11"/>
                  <a:gd name="T2" fmla="*/ 12 w 11"/>
                  <a:gd name="T3" fmla="*/ 103 h 11"/>
                  <a:gd name="T4" fmla="*/ 144 w 11"/>
                  <a:gd name="T5" fmla="*/ 103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5" y="0"/>
                    </a:moveTo>
                    <a:cubicBezTo>
                      <a:pt x="2" y="2"/>
                      <a:pt x="0" y="3"/>
                      <a:pt x="1" y="7"/>
                    </a:cubicBezTo>
                    <a:cubicBezTo>
                      <a:pt x="4" y="11"/>
                      <a:pt x="8" y="9"/>
                      <a:pt x="11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9" name="Freeform 634">
                <a:extLst>
                  <a:ext uri="{FF2B5EF4-FFF2-40B4-BE49-F238E27FC236}">
                    <a16:creationId xmlns:a16="http://schemas.microsoft.com/office/drawing/2014/main" id="{E92F1A7B-F208-4DB1-8261-BFAE9AC94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880"/>
                <a:ext cx="16" cy="12"/>
              </a:xfrm>
              <a:custGeom>
                <a:avLst/>
                <a:gdLst>
                  <a:gd name="T0" fmla="*/ 25 w 7"/>
                  <a:gd name="T1" fmla="*/ 0 h 5"/>
                  <a:gd name="T2" fmla="*/ 0 w 7"/>
                  <a:gd name="T3" fmla="*/ 70 h 5"/>
                  <a:gd name="T4" fmla="*/ 85 w 7"/>
                  <a:gd name="T5" fmla="*/ 4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2" y="0"/>
                    </a:moveTo>
                    <a:cubicBezTo>
                      <a:pt x="0" y="1"/>
                      <a:pt x="0" y="3"/>
                      <a:pt x="0" y="5"/>
                    </a:cubicBezTo>
                    <a:cubicBezTo>
                      <a:pt x="3" y="5"/>
                      <a:pt x="5" y="4"/>
                      <a:pt x="7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0" name="Freeform 635">
                <a:extLst>
                  <a:ext uri="{FF2B5EF4-FFF2-40B4-BE49-F238E27FC236}">
                    <a16:creationId xmlns:a16="http://schemas.microsoft.com/office/drawing/2014/main" id="{C958AC4E-BD30-483C-B22F-7F62136E0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794"/>
                <a:ext cx="16" cy="19"/>
              </a:xfrm>
              <a:custGeom>
                <a:avLst/>
                <a:gdLst>
                  <a:gd name="T0" fmla="*/ 37 w 7"/>
                  <a:gd name="T1" fmla="*/ 0 h 8"/>
                  <a:gd name="T2" fmla="*/ 0 w 7"/>
                  <a:gd name="T3" fmla="*/ 40 h 8"/>
                  <a:gd name="T4" fmla="*/ 85 w 7"/>
                  <a:gd name="T5" fmla="*/ 6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8"/>
                      <a:pt x="5" y="6"/>
                      <a:pt x="7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1" name="Freeform 636">
                <a:extLst>
                  <a:ext uri="{FF2B5EF4-FFF2-40B4-BE49-F238E27FC236}">
                    <a16:creationId xmlns:a16="http://schemas.microsoft.com/office/drawing/2014/main" id="{8C485006-DCA8-4976-9A0A-4D5180385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744"/>
                <a:ext cx="21" cy="30"/>
              </a:xfrm>
              <a:custGeom>
                <a:avLst/>
                <a:gdLst>
                  <a:gd name="T0" fmla="*/ 28 w 9"/>
                  <a:gd name="T1" fmla="*/ 20 h 12"/>
                  <a:gd name="T2" fmla="*/ 77 w 9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2">
                    <a:moveTo>
                      <a:pt x="2" y="1"/>
                    </a:moveTo>
                    <a:cubicBezTo>
                      <a:pt x="0" y="12"/>
                      <a:pt x="9" y="7"/>
                      <a:pt x="6" y="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2" name="Freeform 637">
                <a:extLst>
                  <a:ext uri="{FF2B5EF4-FFF2-40B4-BE49-F238E27FC236}">
                    <a16:creationId xmlns:a16="http://schemas.microsoft.com/office/drawing/2014/main" id="{A8932D3C-9313-4D27-BA52-8C0378755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720"/>
                <a:ext cx="25" cy="17"/>
              </a:xfrm>
              <a:custGeom>
                <a:avLst/>
                <a:gdLst>
                  <a:gd name="T0" fmla="*/ 93 w 11"/>
                  <a:gd name="T1" fmla="*/ 0 h 7"/>
                  <a:gd name="T2" fmla="*/ 25 w 11"/>
                  <a:gd name="T3" fmla="*/ 58 h 7"/>
                  <a:gd name="T4" fmla="*/ 130 w 11"/>
                  <a:gd name="T5" fmla="*/ 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8" y="0"/>
                    </a:moveTo>
                    <a:cubicBezTo>
                      <a:pt x="6" y="0"/>
                      <a:pt x="0" y="1"/>
                      <a:pt x="2" y="4"/>
                    </a:cubicBezTo>
                    <a:cubicBezTo>
                      <a:pt x="4" y="7"/>
                      <a:pt x="9" y="4"/>
                      <a:pt x="11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3" name="Freeform 638">
                <a:extLst>
                  <a:ext uri="{FF2B5EF4-FFF2-40B4-BE49-F238E27FC236}">
                    <a16:creationId xmlns:a16="http://schemas.microsoft.com/office/drawing/2014/main" id="{2077C854-BCA0-4E80-8FF9-E1B1DC5FB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0" y="1789"/>
                <a:ext cx="16" cy="15"/>
              </a:xfrm>
              <a:custGeom>
                <a:avLst/>
                <a:gdLst>
                  <a:gd name="T0" fmla="*/ 57 w 7"/>
                  <a:gd name="T1" fmla="*/ 0 h 6"/>
                  <a:gd name="T2" fmla="*/ 85 w 7"/>
                  <a:gd name="T3" fmla="*/ 8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5" y="0"/>
                    </a:moveTo>
                    <a:cubicBezTo>
                      <a:pt x="0" y="1"/>
                      <a:pt x="2" y="6"/>
                      <a:pt x="7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4" name="Freeform 639">
                <a:extLst>
                  <a:ext uri="{FF2B5EF4-FFF2-40B4-BE49-F238E27FC236}">
                    <a16:creationId xmlns:a16="http://schemas.microsoft.com/office/drawing/2014/main" id="{558C8905-CBFF-4B01-AA11-3470A27FF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813"/>
                <a:ext cx="12" cy="23"/>
              </a:xfrm>
              <a:custGeom>
                <a:avLst/>
                <a:gdLst>
                  <a:gd name="T0" fmla="*/ 70 w 5"/>
                  <a:gd name="T1" fmla="*/ 51 h 9"/>
                  <a:gd name="T2" fmla="*/ 70 w 5"/>
                  <a:gd name="T3" fmla="*/ 15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3"/>
                    </a:moveTo>
                    <a:cubicBezTo>
                      <a:pt x="1" y="0"/>
                      <a:pt x="0" y="8"/>
                      <a:pt x="5" y="9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5" name="Freeform 640">
                <a:extLst>
                  <a:ext uri="{FF2B5EF4-FFF2-40B4-BE49-F238E27FC236}">
                    <a16:creationId xmlns:a16="http://schemas.microsoft.com/office/drawing/2014/main" id="{48FFC9DF-290B-47D0-AD95-7DB80ACED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831"/>
                <a:ext cx="12" cy="19"/>
              </a:xfrm>
              <a:custGeom>
                <a:avLst/>
                <a:gdLst>
                  <a:gd name="T0" fmla="*/ 70 w 5"/>
                  <a:gd name="T1" fmla="*/ 0 h 8"/>
                  <a:gd name="T2" fmla="*/ 41 w 5"/>
                  <a:gd name="T3" fmla="*/ 107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5" y="0"/>
                    </a:moveTo>
                    <a:cubicBezTo>
                      <a:pt x="2" y="2"/>
                      <a:pt x="0" y="5"/>
                      <a:pt x="3" y="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6" name="Freeform 641">
                <a:extLst>
                  <a:ext uri="{FF2B5EF4-FFF2-40B4-BE49-F238E27FC236}">
                    <a16:creationId xmlns:a16="http://schemas.microsoft.com/office/drawing/2014/main" id="{29A45458-8FA7-4DE5-9C59-2FDB9AFF9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739"/>
                <a:ext cx="28" cy="40"/>
              </a:xfrm>
              <a:custGeom>
                <a:avLst/>
                <a:gdLst>
                  <a:gd name="T0" fmla="*/ 126 w 12"/>
                  <a:gd name="T1" fmla="*/ 50 h 16"/>
                  <a:gd name="T2" fmla="*/ 152 w 12"/>
                  <a:gd name="T3" fmla="*/ 158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10" y="3"/>
                    </a:moveTo>
                    <a:cubicBezTo>
                      <a:pt x="3" y="0"/>
                      <a:pt x="0" y="16"/>
                      <a:pt x="12" y="1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7" name="Freeform 642">
                <a:extLst>
                  <a:ext uri="{FF2B5EF4-FFF2-40B4-BE49-F238E27FC236}">
                    <a16:creationId xmlns:a16="http://schemas.microsoft.com/office/drawing/2014/main" id="{06290DDB-39B4-49A6-8C06-E2877E1C6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628"/>
                <a:ext cx="30" cy="37"/>
              </a:xfrm>
              <a:custGeom>
                <a:avLst/>
                <a:gdLst>
                  <a:gd name="T0" fmla="*/ 111 w 13"/>
                  <a:gd name="T1" fmla="*/ 12 h 15"/>
                  <a:gd name="T2" fmla="*/ 159 w 13"/>
                  <a:gd name="T3" fmla="*/ 104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5">
                    <a:moveTo>
                      <a:pt x="9" y="1"/>
                    </a:moveTo>
                    <a:cubicBezTo>
                      <a:pt x="0" y="0"/>
                      <a:pt x="4" y="15"/>
                      <a:pt x="13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8" name="Freeform 643">
                <a:extLst>
                  <a:ext uri="{FF2B5EF4-FFF2-40B4-BE49-F238E27FC236}">
                    <a16:creationId xmlns:a16="http://schemas.microsoft.com/office/drawing/2014/main" id="{D947192F-6CF3-40B3-B308-A5AB185C7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695"/>
                <a:ext cx="14" cy="17"/>
              </a:xfrm>
              <a:custGeom>
                <a:avLst/>
                <a:gdLst>
                  <a:gd name="T0" fmla="*/ 65 w 6"/>
                  <a:gd name="T1" fmla="*/ 12 h 7"/>
                  <a:gd name="T2" fmla="*/ 77 w 6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5" y="1"/>
                    </a:moveTo>
                    <a:cubicBezTo>
                      <a:pt x="0" y="0"/>
                      <a:pt x="0" y="7"/>
                      <a:pt x="6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9" name="Freeform 644">
                <a:extLst>
                  <a:ext uri="{FF2B5EF4-FFF2-40B4-BE49-F238E27FC236}">
                    <a16:creationId xmlns:a16="http://schemas.microsoft.com/office/drawing/2014/main" id="{63F1876C-2E29-436B-8871-E791E8D58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1623"/>
                <a:ext cx="18" cy="20"/>
              </a:xfrm>
              <a:custGeom>
                <a:avLst/>
                <a:gdLst>
                  <a:gd name="T0" fmla="*/ 72 w 8"/>
                  <a:gd name="T1" fmla="*/ 20 h 8"/>
                  <a:gd name="T2" fmla="*/ 92 w 8"/>
                  <a:gd name="T3" fmla="*/ 8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6" y="1"/>
                    </a:moveTo>
                    <a:cubicBezTo>
                      <a:pt x="0" y="0"/>
                      <a:pt x="1" y="8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0" name="Freeform 645">
                <a:extLst>
                  <a:ext uri="{FF2B5EF4-FFF2-40B4-BE49-F238E27FC236}">
                    <a16:creationId xmlns:a16="http://schemas.microsoft.com/office/drawing/2014/main" id="{66E78FE2-70CB-4467-9128-7D67E0D26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561"/>
                <a:ext cx="14" cy="13"/>
              </a:xfrm>
              <a:custGeom>
                <a:avLst/>
                <a:gdLst>
                  <a:gd name="T0" fmla="*/ 37 w 6"/>
                  <a:gd name="T1" fmla="*/ 21 h 5"/>
                  <a:gd name="T2" fmla="*/ 0 w 6"/>
                  <a:gd name="T3" fmla="*/ 55 h 5"/>
                  <a:gd name="T4" fmla="*/ 77 w 6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3" y="1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1" y="5"/>
                      <a:pt x="4" y="4"/>
                      <a:pt x="6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1" name="Freeform 646">
                <a:extLst>
                  <a:ext uri="{FF2B5EF4-FFF2-40B4-BE49-F238E27FC236}">
                    <a16:creationId xmlns:a16="http://schemas.microsoft.com/office/drawing/2014/main" id="{1539AD8E-6495-4E87-BC6C-BCDD17B9F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566"/>
                <a:ext cx="7" cy="8"/>
              </a:xfrm>
              <a:custGeom>
                <a:avLst/>
                <a:gdLst>
                  <a:gd name="T0" fmla="*/ 28 w 3"/>
                  <a:gd name="T1" fmla="*/ 0 h 3"/>
                  <a:gd name="T2" fmla="*/ 0 w 3"/>
                  <a:gd name="T3" fmla="*/ 35 h 3"/>
                  <a:gd name="T4" fmla="*/ 37 w 3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1" y="3"/>
                      <a:pt x="2" y="3"/>
                      <a:pt x="3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2" name="Freeform 647">
                <a:extLst>
                  <a:ext uri="{FF2B5EF4-FFF2-40B4-BE49-F238E27FC236}">
                    <a16:creationId xmlns:a16="http://schemas.microsoft.com/office/drawing/2014/main" id="{4B82EC19-8F10-4BB4-9946-5871043E9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" y="1631"/>
                <a:ext cx="13" cy="12"/>
              </a:xfrm>
              <a:custGeom>
                <a:avLst/>
                <a:gdLst>
                  <a:gd name="T0" fmla="*/ 52 w 6"/>
                  <a:gd name="T1" fmla="*/ 0 h 5"/>
                  <a:gd name="T2" fmla="*/ 61 w 6"/>
                  <a:gd name="T3" fmla="*/ 7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0" y="0"/>
                      <a:pt x="2" y="5"/>
                      <a:pt x="6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" name="Freeform 648">
                <a:extLst>
                  <a:ext uri="{FF2B5EF4-FFF2-40B4-BE49-F238E27FC236}">
                    <a16:creationId xmlns:a16="http://schemas.microsoft.com/office/drawing/2014/main" id="{8D104326-521E-49E5-9327-EEA70F5B5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1594"/>
                <a:ext cx="19" cy="22"/>
              </a:xfrm>
              <a:custGeom>
                <a:avLst/>
                <a:gdLst>
                  <a:gd name="T0" fmla="*/ 107 w 8"/>
                  <a:gd name="T1" fmla="*/ 12 h 9"/>
                  <a:gd name="T2" fmla="*/ 95 w 8"/>
                  <a:gd name="T3" fmla="*/ 103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8" y="1"/>
                    </a:moveTo>
                    <a:cubicBezTo>
                      <a:pt x="3" y="0"/>
                      <a:pt x="0" y="9"/>
                      <a:pt x="7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" name="Freeform 649">
                <a:extLst>
                  <a:ext uri="{FF2B5EF4-FFF2-40B4-BE49-F238E27FC236}">
                    <a16:creationId xmlns:a16="http://schemas.microsoft.com/office/drawing/2014/main" id="{D6166B08-DF30-47ED-B78C-21966D86C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1574"/>
                <a:ext cx="16" cy="10"/>
              </a:xfrm>
              <a:custGeom>
                <a:avLst/>
                <a:gdLst>
                  <a:gd name="T0" fmla="*/ 57 w 7"/>
                  <a:gd name="T1" fmla="*/ 0 h 4"/>
                  <a:gd name="T2" fmla="*/ 0 w 7"/>
                  <a:gd name="T3" fmla="*/ 33 h 4"/>
                  <a:gd name="T4" fmla="*/ 85 w 7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2" y="3"/>
                      <a:pt x="4" y="4"/>
                      <a:pt x="7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" name="Freeform 650">
                <a:extLst>
                  <a:ext uri="{FF2B5EF4-FFF2-40B4-BE49-F238E27FC236}">
                    <a16:creationId xmlns:a16="http://schemas.microsoft.com/office/drawing/2014/main" id="{9A50F0C9-29BC-45D3-9338-9D7B95F18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539"/>
                <a:ext cx="9" cy="13"/>
              </a:xfrm>
              <a:custGeom>
                <a:avLst/>
                <a:gdLst>
                  <a:gd name="T0" fmla="*/ 45 w 4"/>
                  <a:gd name="T1" fmla="*/ 0 h 5"/>
                  <a:gd name="T2" fmla="*/ 0 w 4"/>
                  <a:gd name="T3" fmla="*/ 55 h 5"/>
                  <a:gd name="T4" fmla="*/ 36 w 4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1" y="5"/>
                      <a:pt x="2" y="5"/>
                      <a:pt x="3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" name="Freeform 651">
                <a:extLst>
                  <a:ext uri="{FF2B5EF4-FFF2-40B4-BE49-F238E27FC236}">
                    <a16:creationId xmlns:a16="http://schemas.microsoft.com/office/drawing/2014/main" id="{DE55775E-AB09-4935-9051-C61C61AE6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1477"/>
                <a:ext cx="9" cy="8"/>
              </a:xfrm>
              <a:custGeom>
                <a:avLst/>
                <a:gdLst>
                  <a:gd name="T0" fmla="*/ 25 w 4"/>
                  <a:gd name="T1" fmla="*/ 0 h 3"/>
                  <a:gd name="T2" fmla="*/ 0 w 4"/>
                  <a:gd name="T3" fmla="*/ 0 h 3"/>
                  <a:gd name="T4" fmla="*/ 45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2"/>
                      <a:pt x="2" y="3"/>
                      <a:pt x="4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7" name="Freeform 652">
                <a:extLst>
                  <a:ext uri="{FF2B5EF4-FFF2-40B4-BE49-F238E27FC236}">
                    <a16:creationId xmlns:a16="http://schemas.microsoft.com/office/drawing/2014/main" id="{8A04600B-9BE7-4369-B861-C2EFCCB7D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470"/>
                <a:ext cx="9" cy="10"/>
              </a:xfrm>
              <a:custGeom>
                <a:avLst/>
                <a:gdLst>
                  <a:gd name="T0" fmla="*/ 45 w 4"/>
                  <a:gd name="T1" fmla="*/ 20 h 4"/>
                  <a:gd name="T2" fmla="*/ 0 w 4"/>
                  <a:gd name="T3" fmla="*/ 33 h 4"/>
                  <a:gd name="T4" fmla="*/ 25 w 4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0"/>
                      <a:pt x="1" y="0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8" name="Freeform 653">
                <a:extLst>
                  <a:ext uri="{FF2B5EF4-FFF2-40B4-BE49-F238E27FC236}">
                    <a16:creationId xmlns:a16="http://schemas.microsoft.com/office/drawing/2014/main" id="{7D3C029D-3110-42E7-A7EA-3E8A9A36D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470"/>
                <a:ext cx="14" cy="17"/>
              </a:xfrm>
              <a:custGeom>
                <a:avLst/>
                <a:gdLst>
                  <a:gd name="T0" fmla="*/ 77 w 6"/>
                  <a:gd name="T1" fmla="*/ 41 h 7"/>
                  <a:gd name="T2" fmla="*/ 77 w 6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3"/>
                    </a:moveTo>
                    <a:cubicBezTo>
                      <a:pt x="1" y="0"/>
                      <a:pt x="0" y="6"/>
                      <a:pt x="6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9" name="Freeform 654">
                <a:extLst>
                  <a:ext uri="{FF2B5EF4-FFF2-40B4-BE49-F238E27FC236}">
                    <a16:creationId xmlns:a16="http://schemas.microsoft.com/office/drawing/2014/main" id="{2A49B67E-4655-4795-BD18-F2F314BE6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0" y="1433"/>
                <a:ext cx="9" cy="5"/>
              </a:xfrm>
              <a:custGeom>
                <a:avLst/>
                <a:gdLst>
                  <a:gd name="T0" fmla="*/ 45 w 4"/>
                  <a:gd name="T1" fmla="*/ 20 h 2"/>
                  <a:gd name="T2" fmla="*/ 0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" name="Freeform 655">
                <a:extLst>
                  <a:ext uri="{FF2B5EF4-FFF2-40B4-BE49-F238E27FC236}">
                    <a16:creationId xmlns:a16="http://schemas.microsoft.com/office/drawing/2014/main" id="{7C1B0159-B611-495C-BD2A-D96B6A8E3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433"/>
                <a:ext cx="7" cy="10"/>
              </a:xfrm>
              <a:custGeom>
                <a:avLst/>
                <a:gdLst>
                  <a:gd name="T0" fmla="*/ 37 w 3"/>
                  <a:gd name="T1" fmla="*/ 0 h 4"/>
                  <a:gd name="T2" fmla="*/ 0 w 3"/>
                  <a:gd name="T3" fmla="*/ 50 h 4"/>
                  <a:gd name="T4" fmla="*/ 12 w 3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1" y="0"/>
                      <a:pt x="0" y="1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1" name="Freeform 656">
                <a:extLst>
                  <a:ext uri="{FF2B5EF4-FFF2-40B4-BE49-F238E27FC236}">
                    <a16:creationId xmlns:a16="http://schemas.microsoft.com/office/drawing/2014/main" id="{FF6E087E-8FED-4915-8812-482D98CB1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12"/>
                <a:ext cx="4" cy="10"/>
              </a:xfrm>
              <a:custGeom>
                <a:avLst/>
                <a:gdLst>
                  <a:gd name="T0" fmla="*/ 16 w 2"/>
                  <a:gd name="T1" fmla="*/ 0 h 4"/>
                  <a:gd name="T2" fmla="*/ 0 w 2"/>
                  <a:gd name="T3" fmla="*/ 50 h 4"/>
                  <a:gd name="T4" fmla="*/ 16 w 2"/>
                  <a:gd name="T5" fmla="*/ 6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0"/>
                      <a:pt x="0" y="2"/>
                      <a:pt x="0" y="3"/>
                    </a:cubicBezTo>
                    <a:cubicBezTo>
                      <a:pt x="0" y="4"/>
                      <a:pt x="1" y="4"/>
                      <a:pt x="2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2" name="Freeform 657">
                <a:extLst>
                  <a:ext uri="{FF2B5EF4-FFF2-40B4-BE49-F238E27FC236}">
                    <a16:creationId xmlns:a16="http://schemas.microsoft.com/office/drawing/2014/main" id="{F27D5E89-DF60-4117-B1EC-695AC4358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3" y="1675"/>
                <a:ext cx="21" cy="22"/>
              </a:xfrm>
              <a:custGeom>
                <a:avLst/>
                <a:gdLst>
                  <a:gd name="T0" fmla="*/ 103 w 9"/>
                  <a:gd name="T1" fmla="*/ 42 h 9"/>
                  <a:gd name="T2" fmla="*/ 114 w 9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8" y="3"/>
                    </a:moveTo>
                    <a:cubicBezTo>
                      <a:pt x="2" y="0"/>
                      <a:pt x="0" y="9"/>
                      <a:pt x="9" y="9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3" name="Freeform 658">
                <a:extLst>
                  <a:ext uri="{FF2B5EF4-FFF2-40B4-BE49-F238E27FC236}">
                    <a16:creationId xmlns:a16="http://schemas.microsoft.com/office/drawing/2014/main" id="{A93D9A0D-AF9A-4CBD-9644-172B7EF60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804"/>
                <a:ext cx="30" cy="32"/>
              </a:xfrm>
              <a:custGeom>
                <a:avLst/>
                <a:gdLst>
                  <a:gd name="T0" fmla="*/ 111 w 13"/>
                  <a:gd name="T1" fmla="*/ 42 h 13"/>
                  <a:gd name="T2" fmla="*/ 48 w 13"/>
                  <a:gd name="T3" fmla="*/ 74 h 13"/>
                  <a:gd name="T4" fmla="*/ 159 w 13"/>
                  <a:gd name="T5" fmla="*/ 1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3">
                    <a:moveTo>
                      <a:pt x="9" y="3"/>
                    </a:moveTo>
                    <a:cubicBezTo>
                      <a:pt x="8" y="0"/>
                      <a:pt x="5" y="2"/>
                      <a:pt x="4" y="5"/>
                    </a:cubicBezTo>
                    <a:cubicBezTo>
                      <a:pt x="0" y="13"/>
                      <a:pt x="9" y="11"/>
                      <a:pt x="13" y="9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4" name="Freeform 659">
                <a:extLst>
                  <a:ext uri="{FF2B5EF4-FFF2-40B4-BE49-F238E27FC236}">
                    <a16:creationId xmlns:a16="http://schemas.microsoft.com/office/drawing/2014/main" id="{627196F5-D481-4217-96F0-F53AAE160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1925"/>
                <a:ext cx="21" cy="42"/>
              </a:xfrm>
              <a:custGeom>
                <a:avLst/>
                <a:gdLst>
                  <a:gd name="T0" fmla="*/ 103 w 9"/>
                  <a:gd name="T1" fmla="*/ 62 h 17"/>
                  <a:gd name="T2" fmla="*/ 114 w 9"/>
                  <a:gd name="T3" fmla="*/ 183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7">
                    <a:moveTo>
                      <a:pt x="8" y="4"/>
                    </a:moveTo>
                    <a:cubicBezTo>
                      <a:pt x="0" y="0"/>
                      <a:pt x="0" y="17"/>
                      <a:pt x="9" y="1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5" name="Freeform 660">
                <a:extLst>
                  <a:ext uri="{FF2B5EF4-FFF2-40B4-BE49-F238E27FC236}">
                    <a16:creationId xmlns:a16="http://schemas.microsoft.com/office/drawing/2014/main" id="{22035DA6-C4C9-4861-BBDE-F3A3FB089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006"/>
                <a:ext cx="11" cy="22"/>
              </a:xfrm>
              <a:custGeom>
                <a:avLst/>
                <a:gdLst>
                  <a:gd name="T0" fmla="*/ 44 w 5"/>
                  <a:gd name="T1" fmla="*/ 12 h 9"/>
                  <a:gd name="T2" fmla="*/ 53 w 5"/>
                  <a:gd name="T3" fmla="*/ 12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4" y="1"/>
                    </a:moveTo>
                    <a:cubicBezTo>
                      <a:pt x="0" y="0"/>
                      <a:pt x="0" y="9"/>
                      <a:pt x="5" y="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6" name="Freeform 661">
                <a:extLst>
                  <a:ext uri="{FF2B5EF4-FFF2-40B4-BE49-F238E27FC236}">
                    <a16:creationId xmlns:a16="http://schemas.microsoft.com/office/drawing/2014/main" id="{163F26A5-3C7B-4601-88EA-9E9E62B89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2065"/>
                <a:ext cx="27" cy="32"/>
              </a:xfrm>
              <a:custGeom>
                <a:avLst/>
                <a:gdLst>
                  <a:gd name="T0" fmla="*/ 81 w 12"/>
                  <a:gd name="T1" fmla="*/ 0 h 13"/>
                  <a:gd name="T2" fmla="*/ 137 w 12"/>
                  <a:gd name="T3" fmla="*/ 91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3">
                    <a:moveTo>
                      <a:pt x="7" y="0"/>
                    </a:moveTo>
                    <a:cubicBezTo>
                      <a:pt x="0" y="0"/>
                      <a:pt x="7" y="13"/>
                      <a:pt x="12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7" name="Freeform 662">
                <a:extLst>
                  <a:ext uri="{FF2B5EF4-FFF2-40B4-BE49-F238E27FC236}">
                    <a16:creationId xmlns:a16="http://schemas.microsoft.com/office/drawing/2014/main" id="{5D55966D-2028-4BE6-9BF7-72860AFD6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2117"/>
                <a:ext cx="28" cy="59"/>
              </a:xfrm>
              <a:custGeom>
                <a:avLst/>
                <a:gdLst>
                  <a:gd name="T0" fmla="*/ 126 w 12"/>
                  <a:gd name="T1" fmla="*/ 120 h 24"/>
                  <a:gd name="T2" fmla="*/ 152 w 12"/>
                  <a:gd name="T3" fmla="*/ 207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4">
                    <a:moveTo>
                      <a:pt x="10" y="8"/>
                    </a:moveTo>
                    <a:cubicBezTo>
                      <a:pt x="5" y="0"/>
                      <a:pt x="0" y="24"/>
                      <a:pt x="12" y="1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8" name="Freeform 663">
                <a:extLst>
                  <a:ext uri="{FF2B5EF4-FFF2-40B4-BE49-F238E27FC236}">
                    <a16:creationId xmlns:a16="http://schemas.microsoft.com/office/drawing/2014/main" id="{27B5A2EC-21AF-4C0F-8F89-0DA2DCFB1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2194"/>
                <a:ext cx="19" cy="34"/>
              </a:xfrm>
              <a:custGeom>
                <a:avLst/>
                <a:gdLst>
                  <a:gd name="T0" fmla="*/ 69 w 8"/>
                  <a:gd name="T1" fmla="*/ 58 h 14"/>
                  <a:gd name="T2" fmla="*/ 0 w 8"/>
                  <a:gd name="T3" fmla="*/ 100 h 14"/>
                  <a:gd name="T4" fmla="*/ 107 w 8"/>
                  <a:gd name="T5" fmla="*/ 112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4">
                    <a:moveTo>
                      <a:pt x="5" y="4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13"/>
                      <a:pt x="8" y="14"/>
                      <a:pt x="8" y="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9" name="Freeform 664">
                <a:extLst>
                  <a:ext uri="{FF2B5EF4-FFF2-40B4-BE49-F238E27FC236}">
                    <a16:creationId xmlns:a16="http://schemas.microsoft.com/office/drawing/2014/main" id="{4FCEE213-7BD1-4E97-9636-992F008F6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2093"/>
                <a:ext cx="23" cy="29"/>
              </a:xfrm>
              <a:custGeom>
                <a:avLst/>
                <a:gdLst>
                  <a:gd name="T0" fmla="*/ 85 w 10"/>
                  <a:gd name="T1" fmla="*/ 0 h 12"/>
                  <a:gd name="T2" fmla="*/ 122 w 10"/>
                  <a:gd name="T3" fmla="*/ 5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7" y="0"/>
                    </a:moveTo>
                    <a:cubicBezTo>
                      <a:pt x="0" y="0"/>
                      <a:pt x="7" y="12"/>
                      <a:pt x="10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0" name="Freeform 665">
                <a:extLst>
                  <a:ext uri="{FF2B5EF4-FFF2-40B4-BE49-F238E27FC236}">
                    <a16:creationId xmlns:a16="http://schemas.microsoft.com/office/drawing/2014/main" id="{B10CCB5A-FE9B-405A-8CB8-77FE771BF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2080"/>
                <a:ext cx="21" cy="35"/>
              </a:xfrm>
              <a:custGeom>
                <a:avLst/>
                <a:gdLst>
                  <a:gd name="T0" fmla="*/ 86 w 9"/>
                  <a:gd name="T1" fmla="*/ 50 h 14"/>
                  <a:gd name="T2" fmla="*/ 114 w 9"/>
                  <a:gd name="T3" fmla="*/ 125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7" y="3"/>
                    </a:moveTo>
                    <a:cubicBezTo>
                      <a:pt x="0" y="0"/>
                      <a:pt x="2" y="14"/>
                      <a:pt x="9" y="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1" name="Freeform 666">
                <a:extLst>
                  <a:ext uri="{FF2B5EF4-FFF2-40B4-BE49-F238E27FC236}">
                    <a16:creationId xmlns:a16="http://schemas.microsoft.com/office/drawing/2014/main" id="{0EAEE5C8-0B53-4C62-BA2F-56540FD60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2201"/>
                <a:ext cx="18" cy="62"/>
              </a:xfrm>
              <a:custGeom>
                <a:avLst/>
                <a:gdLst>
                  <a:gd name="T0" fmla="*/ 72 w 8"/>
                  <a:gd name="T1" fmla="*/ 154 h 25"/>
                  <a:gd name="T2" fmla="*/ 92 w 8"/>
                  <a:gd name="T3" fmla="*/ 216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5">
                    <a:moveTo>
                      <a:pt x="6" y="10"/>
                    </a:moveTo>
                    <a:cubicBezTo>
                      <a:pt x="0" y="0"/>
                      <a:pt x="0" y="25"/>
                      <a:pt x="8" y="1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2" name="Freeform 667">
                <a:extLst>
                  <a:ext uri="{FF2B5EF4-FFF2-40B4-BE49-F238E27FC236}">
                    <a16:creationId xmlns:a16="http://schemas.microsoft.com/office/drawing/2014/main" id="{FA840E9C-29EE-4293-B831-C78A959B9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8" y="1897"/>
                <a:ext cx="21" cy="20"/>
              </a:xfrm>
              <a:custGeom>
                <a:avLst/>
                <a:gdLst>
                  <a:gd name="T0" fmla="*/ 49 w 9"/>
                  <a:gd name="T1" fmla="*/ 0 h 8"/>
                  <a:gd name="T2" fmla="*/ 114 w 9"/>
                  <a:gd name="T3" fmla="*/ 2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8">
                    <a:moveTo>
                      <a:pt x="4" y="0"/>
                    </a:moveTo>
                    <a:cubicBezTo>
                      <a:pt x="0" y="4"/>
                      <a:pt x="7" y="8"/>
                      <a:pt x="9" y="1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3" name="Freeform 668">
                <a:extLst>
                  <a:ext uri="{FF2B5EF4-FFF2-40B4-BE49-F238E27FC236}">
                    <a16:creationId xmlns:a16="http://schemas.microsoft.com/office/drawing/2014/main" id="{65224EAC-DFA6-489B-B8D0-E1BA36A52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8" y="1823"/>
                <a:ext cx="11" cy="15"/>
              </a:xfrm>
              <a:custGeom>
                <a:avLst/>
                <a:gdLst>
                  <a:gd name="T0" fmla="*/ 44 w 5"/>
                  <a:gd name="T1" fmla="*/ 20 h 6"/>
                  <a:gd name="T2" fmla="*/ 44 w 5"/>
                  <a:gd name="T3" fmla="*/ 0 h 6"/>
                  <a:gd name="T4" fmla="*/ 53 w 5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1" y="6"/>
                      <a:pt x="5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4" name="Freeform 669">
                <a:extLst>
                  <a:ext uri="{FF2B5EF4-FFF2-40B4-BE49-F238E27FC236}">
                    <a16:creationId xmlns:a16="http://schemas.microsoft.com/office/drawing/2014/main" id="{4BCA7370-9D0C-44E5-ABE4-766AB7AB5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929"/>
                <a:ext cx="16" cy="33"/>
              </a:xfrm>
              <a:custGeom>
                <a:avLst/>
                <a:gdLst>
                  <a:gd name="T0" fmla="*/ 85 w 7"/>
                  <a:gd name="T1" fmla="*/ 96 h 13"/>
                  <a:gd name="T2" fmla="*/ 85 w 7"/>
                  <a:gd name="T3" fmla="*/ 16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3">
                    <a:moveTo>
                      <a:pt x="7" y="6"/>
                    </a:moveTo>
                    <a:cubicBezTo>
                      <a:pt x="3" y="0"/>
                      <a:pt x="0" y="13"/>
                      <a:pt x="7" y="1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5" name="Freeform 670">
                <a:extLst>
                  <a:ext uri="{FF2B5EF4-FFF2-40B4-BE49-F238E27FC236}">
                    <a16:creationId xmlns:a16="http://schemas.microsoft.com/office/drawing/2014/main" id="{70FDAB34-CBEA-43DE-BEA7-BDDF8ABE4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710"/>
                <a:ext cx="21" cy="24"/>
              </a:xfrm>
              <a:custGeom>
                <a:avLst/>
                <a:gdLst>
                  <a:gd name="T0" fmla="*/ 114 w 9"/>
                  <a:gd name="T1" fmla="*/ 82 h 10"/>
                  <a:gd name="T2" fmla="*/ 114 w 9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9" y="6"/>
                    </a:moveTo>
                    <a:cubicBezTo>
                      <a:pt x="9" y="0"/>
                      <a:pt x="0" y="10"/>
                      <a:pt x="9" y="1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6" name="Freeform 671">
                <a:extLst>
                  <a:ext uri="{FF2B5EF4-FFF2-40B4-BE49-F238E27FC236}">
                    <a16:creationId xmlns:a16="http://schemas.microsoft.com/office/drawing/2014/main" id="{D90DCFAE-2FC6-46FE-8C76-80B008C7B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1497"/>
                <a:ext cx="48" cy="42"/>
              </a:xfrm>
              <a:custGeom>
                <a:avLst/>
                <a:gdLst>
                  <a:gd name="T0" fmla="*/ 0 w 21"/>
                  <a:gd name="T1" fmla="*/ 183 h 17"/>
                  <a:gd name="T2" fmla="*/ 251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0" y="12"/>
                    </a:moveTo>
                    <a:cubicBezTo>
                      <a:pt x="6" y="17"/>
                      <a:pt x="18" y="6"/>
                      <a:pt x="2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7" name="Freeform 672">
                <a:extLst>
                  <a:ext uri="{FF2B5EF4-FFF2-40B4-BE49-F238E27FC236}">
                    <a16:creationId xmlns:a16="http://schemas.microsoft.com/office/drawing/2014/main" id="{6FD3AA25-6995-4AA1-80E4-3E3C1339A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1710"/>
                <a:ext cx="23" cy="17"/>
              </a:xfrm>
              <a:custGeom>
                <a:avLst/>
                <a:gdLst>
                  <a:gd name="T0" fmla="*/ 0 w 10"/>
                  <a:gd name="T1" fmla="*/ 0 h 7"/>
                  <a:gd name="T2" fmla="*/ 122 w 10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0"/>
                    </a:moveTo>
                    <a:cubicBezTo>
                      <a:pt x="2" y="5"/>
                      <a:pt x="6" y="7"/>
                      <a:pt x="1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8" name="Freeform 673">
                <a:extLst>
                  <a:ext uri="{FF2B5EF4-FFF2-40B4-BE49-F238E27FC236}">
                    <a16:creationId xmlns:a16="http://schemas.microsoft.com/office/drawing/2014/main" id="{2567CBC3-BB7C-4ECD-AB92-DD8490584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" y="1678"/>
                <a:ext cx="21" cy="22"/>
              </a:xfrm>
              <a:custGeom>
                <a:avLst/>
                <a:gdLst>
                  <a:gd name="T0" fmla="*/ 77 w 9"/>
                  <a:gd name="T1" fmla="*/ 12 h 9"/>
                  <a:gd name="T2" fmla="*/ 114 w 9"/>
                  <a:gd name="T3" fmla="*/ 9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6" y="1"/>
                    </a:moveTo>
                    <a:cubicBezTo>
                      <a:pt x="0" y="0"/>
                      <a:pt x="1" y="9"/>
                      <a:pt x="9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9" name="Freeform 674">
                <a:extLst>
                  <a:ext uri="{FF2B5EF4-FFF2-40B4-BE49-F238E27FC236}">
                    <a16:creationId xmlns:a16="http://schemas.microsoft.com/office/drawing/2014/main" id="{D3460CC0-1551-4CA8-BCED-9C6475F32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729"/>
                <a:ext cx="17" cy="50"/>
              </a:xfrm>
              <a:custGeom>
                <a:avLst/>
                <a:gdLst>
                  <a:gd name="T0" fmla="*/ 100 w 7"/>
                  <a:gd name="T1" fmla="*/ 0 h 20"/>
                  <a:gd name="T2" fmla="*/ 41 w 7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7" y="0"/>
                    </a:moveTo>
                    <a:cubicBezTo>
                      <a:pt x="4" y="4"/>
                      <a:pt x="0" y="17"/>
                      <a:pt x="3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0" name="Freeform 675">
                <a:extLst>
                  <a:ext uri="{FF2B5EF4-FFF2-40B4-BE49-F238E27FC236}">
                    <a16:creationId xmlns:a16="http://schemas.microsoft.com/office/drawing/2014/main" id="{2B3FCFE1-6957-464F-93F7-C7F9697A4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2" y="1752"/>
                <a:ext cx="16" cy="24"/>
              </a:xfrm>
              <a:custGeom>
                <a:avLst/>
                <a:gdLst>
                  <a:gd name="T0" fmla="*/ 0 w 7"/>
                  <a:gd name="T1" fmla="*/ 0 h 10"/>
                  <a:gd name="T2" fmla="*/ 85 w 7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0"/>
                    </a:moveTo>
                    <a:cubicBezTo>
                      <a:pt x="0" y="5"/>
                      <a:pt x="3" y="9"/>
                      <a:pt x="7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1" name="Freeform 676">
                <a:extLst>
                  <a:ext uri="{FF2B5EF4-FFF2-40B4-BE49-F238E27FC236}">
                    <a16:creationId xmlns:a16="http://schemas.microsoft.com/office/drawing/2014/main" id="{BB7F1F1C-BF65-411B-8343-95742EC43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5" y="1655"/>
                <a:ext cx="11" cy="40"/>
              </a:xfrm>
              <a:custGeom>
                <a:avLst/>
                <a:gdLst>
                  <a:gd name="T0" fmla="*/ 53 w 5"/>
                  <a:gd name="T1" fmla="*/ 0 h 16"/>
                  <a:gd name="T2" fmla="*/ 0 w 5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5" y="0"/>
                    </a:moveTo>
                    <a:cubicBezTo>
                      <a:pt x="5" y="6"/>
                      <a:pt x="4" y="12"/>
                      <a:pt x="0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2" name="Freeform 677">
                <a:extLst>
                  <a:ext uri="{FF2B5EF4-FFF2-40B4-BE49-F238E27FC236}">
                    <a16:creationId xmlns:a16="http://schemas.microsoft.com/office/drawing/2014/main" id="{030C31AC-CE78-4755-B3F7-F68F8443D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4" y="1673"/>
                <a:ext cx="18" cy="24"/>
              </a:xfrm>
              <a:custGeom>
                <a:avLst/>
                <a:gdLst>
                  <a:gd name="T0" fmla="*/ 11 w 8"/>
                  <a:gd name="T1" fmla="*/ 0 h 10"/>
                  <a:gd name="T2" fmla="*/ 92 w 8"/>
                  <a:gd name="T3" fmla="*/ 139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1" y="0"/>
                    </a:moveTo>
                    <a:cubicBezTo>
                      <a:pt x="0" y="5"/>
                      <a:pt x="5" y="9"/>
                      <a:pt x="8" y="1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3" name="Freeform 678">
                <a:extLst>
                  <a:ext uri="{FF2B5EF4-FFF2-40B4-BE49-F238E27FC236}">
                    <a16:creationId xmlns:a16="http://schemas.microsoft.com/office/drawing/2014/main" id="{971284F9-F7C1-4233-9523-1736464F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522"/>
                <a:ext cx="18" cy="15"/>
              </a:xfrm>
              <a:custGeom>
                <a:avLst/>
                <a:gdLst>
                  <a:gd name="T0" fmla="*/ 56 w 8"/>
                  <a:gd name="T1" fmla="*/ 20 h 6"/>
                  <a:gd name="T2" fmla="*/ 0 w 8"/>
                  <a:gd name="T3" fmla="*/ 33 h 6"/>
                  <a:gd name="T4" fmla="*/ 92 w 8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5" y="1"/>
                    </a:moveTo>
                    <a:cubicBezTo>
                      <a:pt x="4" y="0"/>
                      <a:pt x="1" y="0"/>
                      <a:pt x="0" y="2"/>
                    </a:cubicBezTo>
                    <a:cubicBezTo>
                      <a:pt x="0" y="6"/>
                      <a:pt x="6" y="4"/>
                      <a:pt x="8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4" name="Freeform 679">
                <a:extLst>
                  <a:ext uri="{FF2B5EF4-FFF2-40B4-BE49-F238E27FC236}">
                    <a16:creationId xmlns:a16="http://schemas.microsoft.com/office/drawing/2014/main" id="{977BA422-F46B-4DD2-B5D1-3D4DB4A12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547"/>
                <a:ext cx="32" cy="24"/>
              </a:xfrm>
              <a:custGeom>
                <a:avLst/>
                <a:gdLst>
                  <a:gd name="T0" fmla="*/ 0 w 14"/>
                  <a:gd name="T1" fmla="*/ 12 h 10"/>
                  <a:gd name="T2" fmla="*/ 110 w 14"/>
                  <a:gd name="T3" fmla="*/ 139 h 10"/>
                  <a:gd name="T4" fmla="*/ 167 w 14"/>
                  <a:gd name="T5" fmla="*/ 0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0" y="1"/>
                    </a:moveTo>
                    <a:cubicBezTo>
                      <a:pt x="5" y="1"/>
                      <a:pt x="6" y="7"/>
                      <a:pt x="9" y="10"/>
                    </a:cubicBezTo>
                    <a:cubicBezTo>
                      <a:pt x="7" y="5"/>
                      <a:pt x="11" y="2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5" name="Freeform 680">
                <a:extLst>
                  <a:ext uri="{FF2B5EF4-FFF2-40B4-BE49-F238E27FC236}">
                    <a16:creationId xmlns:a16="http://schemas.microsoft.com/office/drawing/2014/main" id="{32493F6A-6DAC-4FAA-BB06-2839C3DE6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613"/>
                <a:ext cx="28" cy="15"/>
              </a:xfrm>
              <a:custGeom>
                <a:avLst/>
                <a:gdLst>
                  <a:gd name="T0" fmla="*/ 0 w 12"/>
                  <a:gd name="T1" fmla="*/ 0 h 6"/>
                  <a:gd name="T2" fmla="*/ 65 w 12"/>
                  <a:gd name="T3" fmla="*/ 95 h 6"/>
                  <a:gd name="T4" fmla="*/ 152 w 12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0" y="0"/>
                    </a:moveTo>
                    <a:cubicBezTo>
                      <a:pt x="3" y="0"/>
                      <a:pt x="4" y="3"/>
                      <a:pt x="5" y="6"/>
                    </a:cubicBezTo>
                    <a:cubicBezTo>
                      <a:pt x="7" y="3"/>
                      <a:pt x="8" y="1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6" name="Freeform 681">
                <a:extLst>
                  <a:ext uri="{FF2B5EF4-FFF2-40B4-BE49-F238E27FC236}">
                    <a16:creationId xmlns:a16="http://schemas.microsoft.com/office/drawing/2014/main" id="{B3EFBE26-7D14-492C-9175-1997190FD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1" y="1542"/>
                <a:ext cx="18" cy="12"/>
              </a:xfrm>
              <a:custGeom>
                <a:avLst/>
                <a:gdLst>
                  <a:gd name="T0" fmla="*/ 0 w 8"/>
                  <a:gd name="T1" fmla="*/ 12 h 5"/>
                  <a:gd name="T2" fmla="*/ 56 w 8"/>
                  <a:gd name="T3" fmla="*/ 70 h 5"/>
                  <a:gd name="T4" fmla="*/ 92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1"/>
                    </a:moveTo>
                    <a:cubicBezTo>
                      <a:pt x="2" y="2"/>
                      <a:pt x="4" y="3"/>
                      <a:pt x="5" y="5"/>
                    </a:cubicBezTo>
                    <a:cubicBezTo>
                      <a:pt x="5" y="3"/>
                      <a:pt x="5" y="0"/>
                      <a:pt x="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7" name="Freeform 682">
                <a:extLst>
                  <a:ext uri="{FF2B5EF4-FFF2-40B4-BE49-F238E27FC236}">
                    <a16:creationId xmlns:a16="http://schemas.microsoft.com/office/drawing/2014/main" id="{DD6B4007-BB10-4981-BF9F-AF700A648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44"/>
                <a:ext cx="16" cy="15"/>
              </a:xfrm>
              <a:custGeom>
                <a:avLst/>
                <a:gdLst>
                  <a:gd name="T0" fmla="*/ 0 w 7"/>
                  <a:gd name="T1" fmla="*/ 0 h 6"/>
                  <a:gd name="T2" fmla="*/ 48 w 7"/>
                  <a:gd name="T3" fmla="*/ 95 h 6"/>
                  <a:gd name="T4" fmla="*/ 85 w 7"/>
                  <a:gd name="T5" fmla="*/ 2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1" y="2"/>
                      <a:pt x="2" y="5"/>
                      <a:pt x="4" y="6"/>
                    </a:cubicBezTo>
                    <a:cubicBezTo>
                      <a:pt x="4" y="3"/>
                      <a:pt x="5" y="1"/>
                      <a:pt x="7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8" name="Freeform 683">
                <a:extLst>
                  <a:ext uri="{FF2B5EF4-FFF2-40B4-BE49-F238E27FC236}">
                    <a16:creationId xmlns:a16="http://schemas.microsoft.com/office/drawing/2014/main" id="{CB1D1D5E-BBC9-47F7-B538-F258B8776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749"/>
                <a:ext cx="26" cy="50"/>
              </a:xfrm>
              <a:custGeom>
                <a:avLst/>
                <a:gdLst>
                  <a:gd name="T0" fmla="*/ 0 w 11"/>
                  <a:gd name="T1" fmla="*/ 300 h 20"/>
                  <a:gd name="T2" fmla="*/ 144 w 11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0" y="19"/>
                    </a:moveTo>
                    <a:cubicBezTo>
                      <a:pt x="8" y="20"/>
                      <a:pt x="11" y="6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9" name="Freeform 684">
                <a:extLst>
                  <a:ext uri="{FF2B5EF4-FFF2-40B4-BE49-F238E27FC236}">
                    <a16:creationId xmlns:a16="http://schemas.microsoft.com/office/drawing/2014/main" id="{42EBEEF0-2AB2-4BFD-9911-904445BDF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754"/>
                <a:ext cx="20" cy="22"/>
              </a:xfrm>
              <a:custGeom>
                <a:avLst/>
                <a:gdLst>
                  <a:gd name="T0" fmla="*/ 53 w 9"/>
                  <a:gd name="T1" fmla="*/ 0 h 9"/>
                  <a:gd name="T2" fmla="*/ 98 w 9"/>
                  <a:gd name="T3" fmla="*/ 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5" y="0"/>
                    </a:moveTo>
                    <a:cubicBezTo>
                      <a:pt x="0" y="4"/>
                      <a:pt x="5" y="9"/>
                      <a:pt x="9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0" name="Freeform 685">
                <a:extLst>
                  <a:ext uri="{FF2B5EF4-FFF2-40B4-BE49-F238E27FC236}">
                    <a16:creationId xmlns:a16="http://schemas.microsoft.com/office/drawing/2014/main" id="{89471EF5-1555-4591-88FD-067E01185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826"/>
                <a:ext cx="33" cy="39"/>
              </a:xfrm>
              <a:custGeom>
                <a:avLst/>
                <a:gdLst>
                  <a:gd name="T0" fmla="*/ 0 w 14"/>
                  <a:gd name="T1" fmla="*/ 232 h 16"/>
                  <a:gd name="T2" fmla="*/ 184 w 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6">
                    <a:moveTo>
                      <a:pt x="0" y="16"/>
                    </a:moveTo>
                    <a:cubicBezTo>
                      <a:pt x="1" y="9"/>
                      <a:pt x="7" y="0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1" name="Freeform 686">
                <a:extLst>
                  <a:ext uri="{FF2B5EF4-FFF2-40B4-BE49-F238E27FC236}">
                    <a16:creationId xmlns:a16="http://schemas.microsoft.com/office/drawing/2014/main" id="{EB8BBA28-CB76-43AF-BB01-5B463FD97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1855"/>
                <a:ext cx="9" cy="15"/>
              </a:xfrm>
              <a:custGeom>
                <a:avLst/>
                <a:gdLst>
                  <a:gd name="T0" fmla="*/ 36 w 4"/>
                  <a:gd name="T1" fmla="*/ 0 h 6"/>
                  <a:gd name="T2" fmla="*/ 11 w 4"/>
                  <a:gd name="T3" fmla="*/ 95 h 6"/>
                  <a:gd name="T4" fmla="*/ 45 w 4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3" y="0"/>
                    </a:moveTo>
                    <a:cubicBezTo>
                      <a:pt x="1" y="1"/>
                      <a:pt x="0" y="4"/>
                      <a:pt x="1" y="6"/>
                    </a:cubicBezTo>
                    <a:cubicBezTo>
                      <a:pt x="2" y="6"/>
                      <a:pt x="3" y="6"/>
                      <a:pt x="4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2" name="Freeform 687">
                <a:extLst>
                  <a:ext uri="{FF2B5EF4-FFF2-40B4-BE49-F238E27FC236}">
                    <a16:creationId xmlns:a16="http://schemas.microsoft.com/office/drawing/2014/main" id="{CBDD519A-9C19-44E0-9595-3B4966A7E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757"/>
                <a:ext cx="42" cy="61"/>
              </a:xfrm>
              <a:custGeom>
                <a:avLst/>
                <a:gdLst>
                  <a:gd name="T0" fmla="*/ 0 w 18"/>
                  <a:gd name="T1" fmla="*/ 364 h 25"/>
                  <a:gd name="T2" fmla="*/ 229 w 18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5">
                    <a:moveTo>
                      <a:pt x="0" y="25"/>
                    </a:moveTo>
                    <a:cubicBezTo>
                      <a:pt x="6" y="24"/>
                      <a:pt x="17" y="7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3" name="Freeform 688">
                <a:extLst>
                  <a:ext uri="{FF2B5EF4-FFF2-40B4-BE49-F238E27FC236}">
                    <a16:creationId xmlns:a16="http://schemas.microsoft.com/office/drawing/2014/main" id="{B2116132-66F6-4C9B-A0F2-FCEA03CA5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658"/>
                <a:ext cx="27" cy="49"/>
              </a:xfrm>
              <a:custGeom>
                <a:avLst/>
                <a:gdLst>
                  <a:gd name="T0" fmla="*/ 0 w 12"/>
                  <a:gd name="T1" fmla="*/ 294 h 20"/>
                  <a:gd name="T2" fmla="*/ 137 w 12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cubicBezTo>
                      <a:pt x="8" y="19"/>
                      <a:pt x="10" y="7"/>
                      <a:pt x="12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4" name="Freeform 689">
                <a:extLst>
                  <a:ext uri="{FF2B5EF4-FFF2-40B4-BE49-F238E27FC236}">
                    <a16:creationId xmlns:a16="http://schemas.microsoft.com/office/drawing/2014/main" id="{4A4E3EDB-AA55-49AD-868F-64D8B16DC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463"/>
                <a:ext cx="19" cy="22"/>
              </a:xfrm>
              <a:custGeom>
                <a:avLst/>
                <a:gdLst>
                  <a:gd name="T0" fmla="*/ 0 w 8"/>
                  <a:gd name="T1" fmla="*/ 0 h 9"/>
                  <a:gd name="T2" fmla="*/ 78 w 8"/>
                  <a:gd name="T3" fmla="*/ 132 h 9"/>
                  <a:gd name="T4" fmla="*/ 107 w 8"/>
                  <a:gd name="T5" fmla="*/ 9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3" y="2"/>
                      <a:pt x="5" y="5"/>
                      <a:pt x="6" y="9"/>
                    </a:cubicBezTo>
                    <a:cubicBezTo>
                      <a:pt x="6" y="7"/>
                      <a:pt x="7" y="7"/>
                      <a:pt x="8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5" name="Freeform 690">
                <a:extLst>
                  <a:ext uri="{FF2B5EF4-FFF2-40B4-BE49-F238E27FC236}">
                    <a16:creationId xmlns:a16="http://schemas.microsoft.com/office/drawing/2014/main" id="{85A425E2-036D-4535-B7CC-85248251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81"/>
                <a:ext cx="18" cy="22"/>
              </a:xfrm>
              <a:custGeom>
                <a:avLst/>
                <a:gdLst>
                  <a:gd name="T0" fmla="*/ 0 w 8"/>
                  <a:gd name="T1" fmla="*/ 0 h 9"/>
                  <a:gd name="T2" fmla="*/ 81 w 8"/>
                  <a:gd name="T3" fmla="*/ 132 h 9"/>
                  <a:gd name="T4" fmla="*/ 92 w 8"/>
                  <a:gd name="T5" fmla="*/ 1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0"/>
                    </a:moveTo>
                    <a:cubicBezTo>
                      <a:pt x="4" y="2"/>
                      <a:pt x="5" y="5"/>
                      <a:pt x="7" y="9"/>
                    </a:cubicBezTo>
                    <a:cubicBezTo>
                      <a:pt x="7" y="8"/>
                      <a:pt x="8" y="8"/>
                      <a:pt x="8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6" name="Freeform 691">
                <a:extLst>
                  <a:ext uri="{FF2B5EF4-FFF2-40B4-BE49-F238E27FC236}">
                    <a16:creationId xmlns:a16="http://schemas.microsoft.com/office/drawing/2014/main" id="{AC805FAA-3388-4659-BCBB-0C774345A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1633"/>
                <a:ext cx="20" cy="25"/>
              </a:xfrm>
              <a:custGeom>
                <a:avLst/>
                <a:gdLst>
                  <a:gd name="T0" fmla="*/ 80 w 9"/>
                  <a:gd name="T1" fmla="*/ 50 h 10"/>
                  <a:gd name="T2" fmla="*/ 98 w 9"/>
                  <a:gd name="T3" fmla="*/ 1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7" y="3"/>
                    </a:moveTo>
                    <a:cubicBezTo>
                      <a:pt x="4" y="0"/>
                      <a:pt x="0" y="10"/>
                      <a:pt x="9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7" name="Freeform 692">
                <a:extLst>
                  <a:ext uri="{FF2B5EF4-FFF2-40B4-BE49-F238E27FC236}">
                    <a16:creationId xmlns:a16="http://schemas.microsoft.com/office/drawing/2014/main" id="{10AA2829-DC61-4F02-BE8F-D36435347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5" y="1687"/>
                <a:ext cx="26" cy="13"/>
              </a:xfrm>
              <a:custGeom>
                <a:avLst/>
                <a:gdLst>
                  <a:gd name="T0" fmla="*/ 0 w 11"/>
                  <a:gd name="T1" fmla="*/ 88 h 5"/>
                  <a:gd name="T2" fmla="*/ 144 w 1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">
                    <a:moveTo>
                      <a:pt x="0" y="5"/>
                    </a:moveTo>
                    <a:cubicBezTo>
                      <a:pt x="1" y="0"/>
                      <a:pt x="8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8" name="Freeform 693">
                <a:extLst>
                  <a:ext uri="{FF2B5EF4-FFF2-40B4-BE49-F238E27FC236}">
                    <a16:creationId xmlns:a16="http://schemas.microsoft.com/office/drawing/2014/main" id="{BC998FDB-034E-4147-AC08-3681BA03A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1747"/>
                <a:ext cx="63" cy="138"/>
              </a:xfrm>
              <a:custGeom>
                <a:avLst/>
                <a:gdLst>
                  <a:gd name="T0" fmla="*/ 294 w 27"/>
                  <a:gd name="T1" fmla="*/ 0 h 56"/>
                  <a:gd name="T2" fmla="*/ 28 w 27"/>
                  <a:gd name="T3" fmla="*/ 315 h 56"/>
                  <a:gd name="T4" fmla="*/ 142 w 27"/>
                  <a:gd name="T5" fmla="*/ 747 h 56"/>
                  <a:gd name="T6" fmla="*/ 343 w 27"/>
                  <a:gd name="T7" fmla="*/ 80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56">
                    <a:moveTo>
                      <a:pt x="23" y="0"/>
                    </a:moveTo>
                    <a:cubicBezTo>
                      <a:pt x="13" y="7"/>
                      <a:pt x="3" y="7"/>
                      <a:pt x="2" y="21"/>
                    </a:cubicBezTo>
                    <a:cubicBezTo>
                      <a:pt x="0" y="32"/>
                      <a:pt x="3" y="45"/>
                      <a:pt x="11" y="50"/>
                    </a:cubicBezTo>
                    <a:cubicBezTo>
                      <a:pt x="21" y="56"/>
                      <a:pt x="16" y="54"/>
                      <a:pt x="27" y="5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9" name="Freeform 694">
                <a:extLst>
                  <a:ext uri="{FF2B5EF4-FFF2-40B4-BE49-F238E27FC236}">
                    <a16:creationId xmlns:a16="http://schemas.microsoft.com/office/drawing/2014/main" id="{DF979629-65B3-4B1E-A7E5-E558E9D09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1875"/>
                <a:ext cx="104" cy="156"/>
              </a:xfrm>
              <a:custGeom>
                <a:avLst/>
                <a:gdLst>
                  <a:gd name="T0" fmla="*/ 555 w 45"/>
                  <a:gd name="T1" fmla="*/ 802 h 63"/>
                  <a:gd name="T2" fmla="*/ 358 w 45"/>
                  <a:gd name="T3" fmla="*/ 943 h 63"/>
                  <a:gd name="T4" fmla="*/ 65 w 45"/>
                  <a:gd name="T5" fmla="*/ 594 h 63"/>
                  <a:gd name="T6" fmla="*/ 159 w 45"/>
                  <a:gd name="T7" fmla="*/ 0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63">
                    <a:moveTo>
                      <a:pt x="45" y="53"/>
                    </a:moveTo>
                    <a:cubicBezTo>
                      <a:pt x="40" y="57"/>
                      <a:pt x="36" y="63"/>
                      <a:pt x="29" y="62"/>
                    </a:cubicBezTo>
                    <a:cubicBezTo>
                      <a:pt x="19" y="60"/>
                      <a:pt x="9" y="49"/>
                      <a:pt x="5" y="39"/>
                    </a:cubicBezTo>
                    <a:cubicBezTo>
                      <a:pt x="0" y="25"/>
                      <a:pt x="7" y="12"/>
                      <a:pt x="13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0" name="Freeform 695">
                <a:extLst>
                  <a:ext uri="{FF2B5EF4-FFF2-40B4-BE49-F238E27FC236}">
                    <a16:creationId xmlns:a16="http://schemas.microsoft.com/office/drawing/2014/main" id="{401FD5A9-3DD2-4574-B008-13621BC44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1925"/>
                <a:ext cx="128" cy="153"/>
              </a:xfrm>
              <a:custGeom>
                <a:avLst/>
                <a:gdLst>
                  <a:gd name="T0" fmla="*/ 477 w 55"/>
                  <a:gd name="T1" fmla="*/ 933 h 62"/>
                  <a:gd name="T2" fmla="*/ 628 w 55"/>
                  <a:gd name="T3" fmla="*/ 328 h 62"/>
                  <a:gd name="T4" fmla="*/ 293 w 55"/>
                  <a:gd name="T5" fmla="*/ 30 h 62"/>
                  <a:gd name="T6" fmla="*/ 0 w 55"/>
                  <a:gd name="T7" fmla="*/ 390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5" h="62">
                    <a:moveTo>
                      <a:pt x="38" y="62"/>
                    </a:moveTo>
                    <a:cubicBezTo>
                      <a:pt x="48" y="49"/>
                      <a:pt x="55" y="40"/>
                      <a:pt x="50" y="22"/>
                    </a:cubicBezTo>
                    <a:cubicBezTo>
                      <a:pt x="46" y="6"/>
                      <a:pt x="38" y="0"/>
                      <a:pt x="23" y="2"/>
                    </a:cubicBezTo>
                    <a:cubicBezTo>
                      <a:pt x="15" y="3"/>
                      <a:pt x="1" y="16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1" name="Freeform 696">
                <a:extLst>
                  <a:ext uri="{FF2B5EF4-FFF2-40B4-BE49-F238E27FC236}">
                    <a16:creationId xmlns:a16="http://schemas.microsoft.com/office/drawing/2014/main" id="{C1658E99-DDBE-41BE-BA4F-18927C33B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2004"/>
                <a:ext cx="63" cy="32"/>
              </a:xfrm>
              <a:custGeom>
                <a:avLst/>
                <a:gdLst>
                  <a:gd name="T0" fmla="*/ 0 w 27"/>
                  <a:gd name="T1" fmla="*/ 194 h 13"/>
                  <a:gd name="T2" fmla="*/ 343 w 27"/>
                  <a:gd name="T3" fmla="*/ 10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">
                    <a:moveTo>
                      <a:pt x="0" y="13"/>
                    </a:moveTo>
                    <a:cubicBezTo>
                      <a:pt x="8" y="8"/>
                      <a:pt x="19" y="0"/>
                      <a:pt x="27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2" name="Freeform 697">
                <a:extLst>
                  <a:ext uri="{FF2B5EF4-FFF2-40B4-BE49-F238E27FC236}">
                    <a16:creationId xmlns:a16="http://schemas.microsoft.com/office/drawing/2014/main" id="{AFE85DF7-B3A4-4DA8-BD99-F418E6D2A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952"/>
                <a:ext cx="64" cy="66"/>
              </a:xfrm>
              <a:custGeom>
                <a:avLst/>
                <a:gdLst>
                  <a:gd name="T0" fmla="*/ 334 w 28"/>
                  <a:gd name="T1" fmla="*/ 71 h 27"/>
                  <a:gd name="T2" fmla="*/ 0 w 28"/>
                  <a:gd name="T3" fmla="*/ 394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27">
                    <a:moveTo>
                      <a:pt x="28" y="5"/>
                    </a:moveTo>
                    <a:cubicBezTo>
                      <a:pt x="12" y="0"/>
                      <a:pt x="4" y="12"/>
                      <a:pt x="0" y="2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3" name="Freeform 698">
                <a:extLst>
                  <a:ext uri="{FF2B5EF4-FFF2-40B4-BE49-F238E27FC236}">
                    <a16:creationId xmlns:a16="http://schemas.microsoft.com/office/drawing/2014/main" id="{BC4016C8-B0A9-43DC-A61B-F2E6A788D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836"/>
                <a:ext cx="42" cy="126"/>
              </a:xfrm>
              <a:custGeom>
                <a:avLst/>
                <a:gdLst>
                  <a:gd name="T0" fmla="*/ 163 w 18"/>
                  <a:gd name="T1" fmla="*/ 768 h 51"/>
                  <a:gd name="T2" fmla="*/ 229 w 18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1">
                    <a:moveTo>
                      <a:pt x="13" y="51"/>
                    </a:moveTo>
                    <a:cubicBezTo>
                      <a:pt x="3" y="41"/>
                      <a:pt x="0" y="4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4" name="Freeform 699">
                <a:extLst>
                  <a:ext uri="{FF2B5EF4-FFF2-40B4-BE49-F238E27FC236}">
                    <a16:creationId xmlns:a16="http://schemas.microsoft.com/office/drawing/2014/main" id="{7A61EC70-A1E1-4503-AA19-544028644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868"/>
                <a:ext cx="2" cy="22"/>
              </a:xfrm>
              <a:custGeom>
                <a:avLst/>
                <a:gdLst>
                  <a:gd name="T0" fmla="*/ 0 w 1"/>
                  <a:gd name="T1" fmla="*/ 0 h 9"/>
                  <a:gd name="T2" fmla="*/ 8 w 1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0"/>
                    </a:moveTo>
                    <a:cubicBezTo>
                      <a:pt x="1" y="3"/>
                      <a:pt x="1" y="6"/>
                      <a:pt x="1" y="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5" name="Freeform 700">
                <a:extLst>
                  <a:ext uri="{FF2B5EF4-FFF2-40B4-BE49-F238E27FC236}">
                    <a16:creationId xmlns:a16="http://schemas.microsoft.com/office/drawing/2014/main" id="{FBBA7D4A-4E0A-4269-8C39-27F4FA2CF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026"/>
                <a:ext cx="12" cy="34"/>
              </a:xfrm>
              <a:custGeom>
                <a:avLst/>
                <a:gdLst>
                  <a:gd name="T0" fmla="*/ 70 w 5"/>
                  <a:gd name="T1" fmla="*/ 0 h 14"/>
                  <a:gd name="T2" fmla="*/ 0 w 5"/>
                  <a:gd name="T3" fmla="*/ 20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4">
                    <a:moveTo>
                      <a:pt x="5" y="0"/>
                    </a:moveTo>
                    <a:cubicBezTo>
                      <a:pt x="1" y="2"/>
                      <a:pt x="0" y="8"/>
                      <a:pt x="0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6" name="Freeform 701">
                <a:extLst>
                  <a:ext uri="{FF2B5EF4-FFF2-40B4-BE49-F238E27FC236}">
                    <a16:creationId xmlns:a16="http://schemas.microsoft.com/office/drawing/2014/main" id="{E27F7A7D-0B56-4D80-9499-336D3B536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021"/>
                <a:ext cx="16" cy="49"/>
              </a:xfrm>
              <a:custGeom>
                <a:avLst/>
                <a:gdLst>
                  <a:gd name="T0" fmla="*/ 57 w 7"/>
                  <a:gd name="T1" fmla="*/ 294 h 20"/>
                  <a:gd name="T2" fmla="*/ 0 w 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5" y="20"/>
                    </a:moveTo>
                    <a:cubicBezTo>
                      <a:pt x="7" y="15"/>
                      <a:pt x="5" y="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7" name="Freeform 702">
                <a:extLst>
                  <a:ext uri="{FF2B5EF4-FFF2-40B4-BE49-F238E27FC236}">
                    <a16:creationId xmlns:a16="http://schemas.microsoft.com/office/drawing/2014/main" id="{AF5DB2E5-5E3B-4724-AD3E-95F97EA93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1576"/>
                <a:ext cx="54" cy="181"/>
              </a:xfrm>
              <a:custGeom>
                <a:avLst/>
                <a:gdLst>
                  <a:gd name="T0" fmla="*/ 298 w 23"/>
                  <a:gd name="T1" fmla="*/ 104 h 73"/>
                  <a:gd name="T2" fmla="*/ 77 w 23"/>
                  <a:gd name="T3" fmla="*/ 793 h 73"/>
                  <a:gd name="T4" fmla="*/ 249 w 23"/>
                  <a:gd name="T5" fmla="*/ 1113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73">
                    <a:moveTo>
                      <a:pt x="23" y="7"/>
                    </a:moveTo>
                    <a:cubicBezTo>
                      <a:pt x="14" y="0"/>
                      <a:pt x="0" y="25"/>
                      <a:pt x="6" y="52"/>
                    </a:cubicBezTo>
                    <a:cubicBezTo>
                      <a:pt x="7" y="60"/>
                      <a:pt x="13" y="71"/>
                      <a:pt x="19" y="7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8" name="Freeform 703">
                <a:extLst>
                  <a:ext uri="{FF2B5EF4-FFF2-40B4-BE49-F238E27FC236}">
                    <a16:creationId xmlns:a16="http://schemas.microsoft.com/office/drawing/2014/main" id="{070B9ED1-4D0B-44DB-9D6D-01A37656F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678"/>
                <a:ext cx="21" cy="106"/>
              </a:xfrm>
              <a:custGeom>
                <a:avLst/>
                <a:gdLst>
                  <a:gd name="T0" fmla="*/ 114 w 9"/>
                  <a:gd name="T1" fmla="*/ 0 h 43"/>
                  <a:gd name="T2" fmla="*/ 114 w 9"/>
                  <a:gd name="T3" fmla="*/ 643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43">
                    <a:moveTo>
                      <a:pt x="9" y="0"/>
                    </a:moveTo>
                    <a:cubicBezTo>
                      <a:pt x="0" y="12"/>
                      <a:pt x="4" y="30"/>
                      <a:pt x="9" y="4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9" name="Freeform 704">
                <a:extLst>
                  <a:ext uri="{FF2B5EF4-FFF2-40B4-BE49-F238E27FC236}">
                    <a16:creationId xmlns:a16="http://schemas.microsoft.com/office/drawing/2014/main" id="{98BB28AC-A5B8-4D5B-8538-D2649FD90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722"/>
                <a:ext cx="70" cy="20"/>
              </a:xfrm>
              <a:custGeom>
                <a:avLst/>
                <a:gdLst>
                  <a:gd name="T0" fmla="*/ 380 w 30"/>
                  <a:gd name="T1" fmla="*/ 125 h 8"/>
                  <a:gd name="T2" fmla="*/ 0 w 30"/>
                  <a:gd name="T3" fmla="*/ 8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8">
                    <a:moveTo>
                      <a:pt x="30" y="8"/>
                    </a:moveTo>
                    <a:cubicBezTo>
                      <a:pt x="23" y="1"/>
                      <a:pt x="8" y="0"/>
                      <a:pt x="0" y="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0" name="Freeform 705">
                <a:extLst>
                  <a:ext uri="{FF2B5EF4-FFF2-40B4-BE49-F238E27FC236}">
                    <a16:creationId xmlns:a16="http://schemas.microsoft.com/office/drawing/2014/main" id="{064FCD45-0422-4F69-9ADA-60A931824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885"/>
                <a:ext cx="46" cy="42"/>
              </a:xfrm>
              <a:custGeom>
                <a:avLst/>
                <a:gdLst>
                  <a:gd name="T0" fmla="*/ 244 w 20"/>
                  <a:gd name="T1" fmla="*/ 12 h 17"/>
                  <a:gd name="T2" fmla="*/ 0 w 20"/>
                  <a:gd name="T3" fmla="*/ 257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17">
                    <a:moveTo>
                      <a:pt x="20" y="1"/>
                    </a:moveTo>
                    <a:cubicBezTo>
                      <a:pt x="10" y="0"/>
                      <a:pt x="4" y="8"/>
                      <a:pt x="0" y="1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1" name="Freeform 706">
                <a:extLst>
                  <a:ext uri="{FF2B5EF4-FFF2-40B4-BE49-F238E27FC236}">
                    <a16:creationId xmlns:a16="http://schemas.microsoft.com/office/drawing/2014/main" id="{3B3A2870-6385-4EA9-85F2-071BA17DC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1838"/>
                <a:ext cx="42" cy="57"/>
              </a:xfrm>
              <a:custGeom>
                <a:avLst/>
                <a:gdLst>
                  <a:gd name="T0" fmla="*/ 229 w 18"/>
                  <a:gd name="T1" fmla="*/ 349 h 23"/>
                  <a:gd name="T2" fmla="*/ 0 w 18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3">
                    <a:moveTo>
                      <a:pt x="18" y="23"/>
                    </a:moveTo>
                    <a:cubicBezTo>
                      <a:pt x="14" y="13"/>
                      <a:pt x="10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2" name="Freeform 707">
                <a:extLst>
                  <a:ext uri="{FF2B5EF4-FFF2-40B4-BE49-F238E27FC236}">
                    <a16:creationId xmlns:a16="http://schemas.microsoft.com/office/drawing/2014/main" id="{7227EF79-BAE8-4DDF-99EF-C03A98510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779"/>
                <a:ext cx="28" cy="81"/>
              </a:xfrm>
              <a:custGeom>
                <a:avLst/>
                <a:gdLst>
                  <a:gd name="T0" fmla="*/ 152 w 12"/>
                  <a:gd name="T1" fmla="*/ 0 h 33"/>
                  <a:gd name="T2" fmla="*/ 49 w 12"/>
                  <a:gd name="T3" fmla="*/ 488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3">
                    <a:moveTo>
                      <a:pt x="12" y="0"/>
                    </a:moveTo>
                    <a:cubicBezTo>
                      <a:pt x="2" y="8"/>
                      <a:pt x="0" y="21"/>
                      <a:pt x="4" y="3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3" name="Freeform 708">
                <a:extLst>
                  <a:ext uri="{FF2B5EF4-FFF2-40B4-BE49-F238E27FC236}">
                    <a16:creationId xmlns:a16="http://schemas.microsoft.com/office/drawing/2014/main" id="{47B82F0A-43FF-42EE-BB8F-D7DD5891A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799"/>
                <a:ext cx="47" cy="22"/>
              </a:xfrm>
              <a:custGeom>
                <a:avLst/>
                <a:gdLst>
                  <a:gd name="T0" fmla="*/ 259 w 20"/>
                  <a:gd name="T1" fmla="*/ 132 h 9"/>
                  <a:gd name="T2" fmla="*/ 0 w 20"/>
                  <a:gd name="T3" fmla="*/ 1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9">
                    <a:moveTo>
                      <a:pt x="20" y="9"/>
                    </a:moveTo>
                    <a:cubicBezTo>
                      <a:pt x="16" y="2"/>
                      <a:pt x="7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4" name="Freeform 709">
                <a:extLst>
                  <a:ext uri="{FF2B5EF4-FFF2-40B4-BE49-F238E27FC236}">
                    <a16:creationId xmlns:a16="http://schemas.microsoft.com/office/drawing/2014/main" id="{4AC808F0-9B1B-4FA9-BBD0-8230FC864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932"/>
                <a:ext cx="14" cy="17"/>
              </a:xfrm>
              <a:custGeom>
                <a:avLst/>
                <a:gdLst>
                  <a:gd name="T0" fmla="*/ 77 w 6"/>
                  <a:gd name="T1" fmla="*/ 0 h 7"/>
                  <a:gd name="T2" fmla="*/ 0 w 6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5" y="3"/>
                      <a:pt x="3" y="7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5" name="Freeform 710">
                <a:extLst>
                  <a:ext uri="{FF2B5EF4-FFF2-40B4-BE49-F238E27FC236}">
                    <a16:creationId xmlns:a16="http://schemas.microsoft.com/office/drawing/2014/main" id="{B120D66B-DFCC-4CF6-8B38-E3E526E7F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1996"/>
                <a:ext cx="23" cy="17"/>
              </a:xfrm>
              <a:custGeom>
                <a:avLst/>
                <a:gdLst>
                  <a:gd name="T0" fmla="*/ 122 w 10"/>
                  <a:gd name="T1" fmla="*/ 58 h 7"/>
                  <a:gd name="T2" fmla="*/ 0 w 10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10" y="4"/>
                    </a:moveTo>
                    <a:cubicBezTo>
                      <a:pt x="6" y="7"/>
                      <a:pt x="3" y="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6" name="Freeform 711">
                <a:extLst>
                  <a:ext uri="{FF2B5EF4-FFF2-40B4-BE49-F238E27FC236}">
                    <a16:creationId xmlns:a16="http://schemas.microsoft.com/office/drawing/2014/main" id="{ABFBC320-ACE4-4BEA-A16B-C759B04D9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846"/>
                <a:ext cx="35" cy="91"/>
              </a:xfrm>
              <a:custGeom>
                <a:avLst/>
                <a:gdLst>
                  <a:gd name="T0" fmla="*/ 191 w 15"/>
                  <a:gd name="T1" fmla="*/ 0 h 37"/>
                  <a:gd name="T2" fmla="*/ 49 w 15"/>
                  <a:gd name="T3" fmla="*/ 551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7">
                    <a:moveTo>
                      <a:pt x="15" y="0"/>
                    </a:moveTo>
                    <a:cubicBezTo>
                      <a:pt x="0" y="5"/>
                      <a:pt x="1" y="23"/>
                      <a:pt x="4" y="3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7" name="Freeform 712">
                <a:extLst>
                  <a:ext uri="{FF2B5EF4-FFF2-40B4-BE49-F238E27FC236}">
                    <a16:creationId xmlns:a16="http://schemas.microsoft.com/office/drawing/2014/main" id="{75CF0150-45EB-4C01-B0F6-8B719AA35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1500"/>
                <a:ext cx="62" cy="57"/>
              </a:xfrm>
              <a:custGeom>
                <a:avLst/>
                <a:gdLst>
                  <a:gd name="T0" fmla="*/ 326 w 27"/>
                  <a:gd name="T1" fmla="*/ 349 h 23"/>
                  <a:gd name="T2" fmla="*/ 0 w 2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23">
                    <a:moveTo>
                      <a:pt x="27" y="23"/>
                    </a:moveTo>
                    <a:cubicBezTo>
                      <a:pt x="23" y="12"/>
                      <a:pt x="1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8" name="Freeform 713">
                <a:extLst>
                  <a:ext uri="{FF2B5EF4-FFF2-40B4-BE49-F238E27FC236}">
                    <a16:creationId xmlns:a16="http://schemas.microsoft.com/office/drawing/2014/main" id="{D4872EA9-F66A-4289-956D-05CE44AB1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453"/>
                <a:ext cx="46" cy="84"/>
              </a:xfrm>
              <a:custGeom>
                <a:avLst/>
                <a:gdLst>
                  <a:gd name="T0" fmla="*/ 244 w 20"/>
                  <a:gd name="T1" fmla="*/ 514 h 34"/>
                  <a:gd name="T2" fmla="*/ 195 w 20"/>
                  <a:gd name="T3" fmla="*/ 195 h 34"/>
                  <a:gd name="T4" fmla="*/ 0 w 20"/>
                  <a:gd name="T5" fmla="*/ 12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34">
                    <a:moveTo>
                      <a:pt x="20" y="34"/>
                    </a:moveTo>
                    <a:cubicBezTo>
                      <a:pt x="18" y="27"/>
                      <a:pt x="19" y="19"/>
                      <a:pt x="16" y="13"/>
                    </a:cubicBezTo>
                    <a:cubicBezTo>
                      <a:pt x="12" y="6"/>
                      <a:pt x="7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9" name="Freeform 714">
                <a:extLst>
                  <a:ext uri="{FF2B5EF4-FFF2-40B4-BE49-F238E27FC236}">
                    <a16:creationId xmlns:a16="http://schemas.microsoft.com/office/drawing/2014/main" id="{E9BB3828-DDD0-4FE2-92D6-C0511A675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603"/>
                <a:ext cx="63" cy="35"/>
              </a:xfrm>
              <a:custGeom>
                <a:avLst/>
                <a:gdLst>
                  <a:gd name="T0" fmla="*/ 343 w 27"/>
                  <a:gd name="T1" fmla="*/ 220 h 14"/>
                  <a:gd name="T2" fmla="*/ 0 w 2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4">
                    <a:moveTo>
                      <a:pt x="27" y="14"/>
                    </a:moveTo>
                    <a:cubicBezTo>
                      <a:pt x="23" y="2"/>
                      <a:pt x="9" y="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0" name="Freeform 715">
                <a:extLst>
                  <a:ext uri="{FF2B5EF4-FFF2-40B4-BE49-F238E27FC236}">
                    <a16:creationId xmlns:a16="http://schemas.microsoft.com/office/drawing/2014/main" id="{A272EB01-065D-4615-8013-0A5D362DD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559"/>
                <a:ext cx="35" cy="77"/>
              </a:xfrm>
              <a:custGeom>
                <a:avLst/>
                <a:gdLst>
                  <a:gd name="T0" fmla="*/ 0 w 15"/>
                  <a:gd name="T1" fmla="*/ 0 h 31"/>
                  <a:gd name="T2" fmla="*/ 142 w 15"/>
                  <a:gd name="T3" fmla="*/ 4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1">
                    <a:moveTo>
                      <a:pt x="0" y="0"/>
                    </a:moveTo>
                    <a:cubicBezTo>
                      <a:pt x="10" y="7"/>
                      <a:pt x="15" y="18"/>
                      <a:pt x="11" y="3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1" name="Freeform 716">
                <a:extLst>
                  <a:ext uri="{FF2B5EF4-FFF2-40B4-BE49-F238E27FC236}">
                    <a16:creationId xmlns:a16="http://schemas.microsoft.com/office/drawing/2014/main" id="{595BA1CD-966A-4E31-A0E4-3C62DCD27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534"/>
                <a:ext cx="60" cy="64"/>
              </a:xfrm>
              <a:custGeom>
                <a:avLst/>
                <a:gdLst>
                  <a:gd name="T0" fmla="*/ 318 w 26"/>
                  <a:gd name="T1" fmla="*/ 0 h 26"/>
                  <a:gd name="T2" fmla="*/ 0 w 26"/>
                  <a:gd name="T3" fmla="*/ 38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26">
                    <a:moveTo>
                      <a:pt x="26" y="0"/>
                    </a:moveTo>
                    <a:cubicBezTo>
                      <a:pt x="14" y="2"/>
                      <a:pt x="1" y="12"/>
                      <a:pt x="0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2" name="Freeform 717">
                <a:extLst>
                  <a:ext uri="{FF2B5EF4-FFF2-40B4-BE49-F238E27FC236}">
                    <a16:creationId xmlns:a16="http://schemas.microsoft.com/office/drawing/2014/main" id="{3BA6FC57-8F4B-41AF-B88F-D2216CCCB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1539"/>
                <a:ext cx="130" cy="32"/>
              </a:xfrm>
              <a:custGeom>
                <a:avLst/>
                <a:gdLst>
                  <a:gd name="T0" fmla="*/ 701 w 56"/>
                  <a:gd name="T1" fmla="*/ 162 h 13"/>
                  <a:gd name="T2" fmla="*/ 378 w 56"/>
                  <a:gd name="T3" fmla="*/ 12 h 13"/>
                  <a:gd name="T4" fmla="*/ 0 w 56"/>
                  <a:gd name="T5" fmla="*/ 194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13">
                    <a:moveTo>
                      <a:pt x="56" y="11"/>
                    </a:moveTo>
                    <a:cubicBezTo>
                      <a:pt x="48" y="3"/>
                      <a:pt x="40" y="3"/>
                      <a:pt x="30" y="1"/>
                    </a:cubicBezTo>
                    <a:cubicBezTo>
                      <a:pt x="18" y="0"/>
                      <a:pt x="2" y="3"/>
                      <a:pt x="0" y="1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3" name="Freeform 718">
                <a:extLst>
                  <a:ext uri="{FF2B5EF4-FFF2-40B4-BE49-F238E27FC236}">
                    <a16:creationId xmlns:a16="http://schemas.microsoft.com/office/drawing/2014/main" id="{FB0DA623-D0E6-43C1-9C11-02BD6614B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492"/>
                <a:ext cx="21" cy="35"/>
              </a:xfrm>
              <a:custGeom>
                <a:avLst/>
                <a:gdLst>
                  <a:gd name="T0" fmla="*/ 0 w 9"/>
                  <a:gd name="T1" fmla="*/ 0 h 14"/>
                  <a:gd name="T2" fmla="*/ 114 w 9"/>
                  <a:gd name="T3" fmla="*/ 22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4">
                    <a:moveTo>
                      <a:pt x="0" y="0"/>
                    </a:moveTo>
                    <a:cubicBezTo>
                      <a:pt x="3" y="4"/>
                      <a:pt x="8" y="9"/>
                      <a:pt x="9" y="1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4" name="Freeform 719">
                <a:extLst>
                  <a:ext uri="{FF2B5EF4-FFF2-40B4-BE49-F238E27FC236}">
                    <a16:creationId xmlns:a16="http://schemas.microsoft.com/office/drawing/2014/main" id="{82E70885-1648-4E2F-9BB9-F90AF590A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" y="1594"/>
                <a:ext cx="74" cy="14"/>
              </a:xfrm>
              <a:custGeom>
                <a:avLst/>
                <a:gdLst>
                  <a:gd name="T0" fmla="*/ 395 w 32"/>
                  <a:gd name="T1" fmla="*/ 77 h 6"/>
                  <a:gd name="T2" fmla="*/ 0 w 32"/>
                  <a:gd name="T3" fmla="*/ 77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6">
                    <a:moveTo>
                      <a:pt x="32" y="6"/>
                    </a:moveTo>
                    <a:cubicBezTo>
                      <a:pt x="21" y="0"/>
                      <a:pt x="11" y="2"/>
                      <a:pt x="0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5" name="Freeform 720">
                <a:extLst>
                  <a:ext uri="{FF2B5EF4-FFF2-40B4-BE49-F238E27FC236}">
                    <a16:creationId xmlns:a16="http://schemas.microsoft.com/office/drawing/2014/main" id="{6479CBAC-F9FA-4D94-B59A-EE5364C49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589"/>
                <a:ext cx="48" cy="37"/>
              </a:xfrm>
              <a:custGeom>
                <a:avLst/>
                <a:gdLst>
                  <a:gd name="T0" fmla="*/ 251 w 21"/>
                  <a:gd name="T1" fmla="*/ 224 h 15"/>
                  <a:gd name="T2" fmla="*/ 0 w 21"/>
                  <a:gd name="T3" fmla="*/ 1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5">
                    <a:moveTo>
                      <a:pt x="21" y="15"/>
                    </a:moveTo>
                    <a:cubicBezTo>
                      <a:pt x="20" y="7"/>
                      <a:pt x="7" y="0"/>
                      <a:pt x="0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6" name="Freeform 721">
                <a:extLst>
                  <a:ext uri="{FF2B5EF4-FFF2-40B4-BE49-F238E27FC236}">
                    <a16:creationId xmlns:a16="http://schemas.microsoft.com/office/drawing/2014/main" id="{D60C2A90-DF02-4295-8A45-3B5AA330C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2" y="1870"/>
                <a:ext cx="125" cy="82"/>
              </a:xfrm>
              <a:custGeom>
                <a:avLst/>
                <a:gdLst>
                  <a:gd name="T0" fmla="*/ 595 w 54"/>
                  <a:gd name="T1" fmla="*/ 507 h 33"/>
                  <a:gd name="T2" fmla="*/ 160 w 54"/>
                  <a:gd name="T3" fmla="*/ 75 h 33"/>
                  <a:gd name="T4" fmla="*/ 65 w 54"/>
                  <a:gd name="T5" fmla="*/ 412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33">
                    <a:moveTo>
                      <a:pt x="48" y="33"/>
                    </a:moveTo>
                    <a:cubicBezTo>
                      <a:pt x="54" y="17"/>
                      <a:pt x="24" y="0"/>
                      <a:pt x="13" y="5"/>
                    </a:cubicBezTo>
                    <a:cubicBezTo>
                      <a:pt x="8" y="8"/>
                      <a:pt x="0" y="19"/>
                      <a:pt x="5" y="2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7" name="Freeform 722">
                <a:extLst>
                  <a:ext uri="{FF2B5EF4-FFF2-40B4-BE49-F238E27FC236}">
                    <a16:creationId xmlns:a16="http://schemas.microsoft.com/office/drawing/2014/main" id="{9F1D8677-9580-4499-9476-4EE9DCCC8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789"/>
                <a:ext cx="77" cy="59"/>
              </a:xfrm>
              <a:custGeom>
                <a:avLst/>
                <a:gdLst>
                  <a:gd name="T0" fmla="*/ 420 w 33"/>
                  <a:gd name="T1" fmla="*/ 91 h 24"/>
                  <a:gd name="T2" fmla="*/ 0 w 33"/>
                  <a:gd name="T3" fmla="*/ 3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3" h="24">
                    <a:moveTo>
                      <a:pt x="33" y="6"/>
                    </a:moveTo>
                    <a:cubicBezTo>
                      <a:pt x="24" y="0"/>
                      <a:pt x="1" y="3"/>
                      <a:pt x="0" y="2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8" name="Freeform 723">
                <a:extLst>
                  <a:ext uri="{FF2B5EF4-FFF2-40B4-BE49-F238E27FC236}">
                    <a16:creationId xmlns:a16="http://schemas.microsoft.com/office/drawing/2014/main" id="{D3CAE35F-CF97-421A-915D-ED88A550E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865"/>
                <a:ext cx="37" cy="22"/>
              </a:xfrm>
              <a:custGeom>
                <a:avLst/>
                <a:gdLst>
                  <a:gd name="T0" fmla="*/ 199 w 16"/>
                  <a:gd name="T1" fmla="*/ 0 h 9"/>
                  <a:gd name="T2" fmla="*/ 0 w 16"/>
                  <a:gd name="T3" fmla="*/ 59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9">
                    <a:moveTo>
                      <a:pt x="16" y="0"/>
                    </a:moveTo>
                    <a:cubicBezTo>
                      <a:pt x="12" y="7"/>
                      <a:pt x="4" y="9"/>
                      <a:pt x="0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9" name="Freeform 724">
                <a:extLst>
                  <a:ext uri="{FF2B5EF4-FFF2-40B4-BE49-F238E27FC236}">
                    <a16:creationId xmlns:a16="http://schemas.microsoft.com/office/drawing/2014/main" id="{6AF34D70-A85B-4434-A324-6AB8B450D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1" y="1477"/>
                <a:ext cx="11" cy="8"/>
              </a:xfrm>
              <a:custGeom>
                <a:avLst/>
                <a:gdLst>
                  <a:gd name="T0" fmla="*/ 33 w 5"/>
                  <a:gd name="T1" fmla="*/ 0 h 3"/>
                  <a:gd name="T2" fmla="*/ 53 w 5"/>
                  <a:gd name="T3" fmla="*/ 0 h 3"/>
                  <a:gd name="T4" fmla="*/ 0 w 5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3" y="0"/>
                      <a:pt x="4" y="0"/>
                      <a:pt x="5" y="0"/>
                    </a:cubicBezTo>
                    <a:cubicBezTo>
                      <a:pt x="4" y="2"/>
                      <a:pt x="2" y="3"/>
                      <a:pt x="0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0" name="Freeform 725">
                <a:extLst>
                  <a:ext uri="{FF2B5EF4-FFF2-40B4-BE49-F238E27FC236}">
                    <a16:creationId xmlns:a16="http://schemas.microsoft.com/office/drawing/2014/main" id="{54B30D73-6F75-4EC0-938D-7C95627D8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497"/>
                <a:ext cx="49" cy="42"/>
              </a:xfrm>
              <a:custGeom>
                <a:avLst/>
                <a:gdLst>
                  <a:gd name="T0" fmla="*/ 266 w 21"/>
                  <a:gd name="T1" fmla="*/ 183 h 17"/>
                  <a:gd name="T2" fmla="*/ 0 w 2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17">
                    <a:moveTo>
                      <a:pt x="21" y="12"/>
                    </a:moveTo>
                    <a:cubicBezTo>
                      <a:pt x="15" y="17"/>
                      <a:pt x="2" y="6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1" name="Freeform 726">
                <a:extLst>
                  <a:ext uri="{FF2B5EF4-FFF2-40B4-BE49-F238E27FC236}">
                    <a16:creationId xmlns:a16="http://schemas.microsoft.com/office/drawing/2014/main" id="{746ACE98-F893-4209-8C66-3386242A3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6" y="1710"/>
                <a:ext cx="26" cy="17"/>
              </a:xfrm>
              <a:custGeom>
                <a:avLst/>
                <a:gdLst>
                  <a:gd name="T0" fmla="*/ 144 w 11"/>
                  <a:gd name="T1" fmla="*/ 0 h 7"/>
                  <a:gd name="T2" fmla="*/ 0 w 11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11" y="0"/>
                    </a:moveTo>
                    <a:cubicBezTo>
                      <a:pt x="9" y="5"/>
                      <a:pt x="5" y="7"/>
                      <a:pt x="0" y="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2" name="Freeform 727">
                <a:extLst>
                  <a:ext uri="{FF2B5EF4-FFF2-40B4-BE49-F238E27FC236}">
                    <a16:creationId xmlns:a16="http://schemas.microsoft.com/office/drawing/2014/main" id="{11DF8329-F127-4BA1-8D09-7FEABD567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1542"/>
                <a:ext cx="18" cy="12"/>
              </a:xfrm>
              <a:custGeom>
                <a:avLst/>
                <a:gdLst>
                  <a:gd name="T0" fmla="*/ 92 w 8"/>
                  <a:gd name="T1" fmla="*/ 12 h 5"/>
                  <a:gd name="T2" fmla="*/ 36 w 8"/>
                  <a:gd name="T3" fmla="*/ 7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8" y="1"/>
                    </a:moveTo>
                    <a:cubicBezTo>
                      <a:pt x="6" y="2"/>
                      <a:pt x="4" y="3"/>
                      <a:pt x="3" y="5"/>
                    </a:cubicBezTo>
                    <a:cubicBezTo>
                      <a:pt x="3" y="3"/>
                      <a:pt x="2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3" name="Freeform 728">
                <a:extLst>
                  <a:ext uri="{FF2B5EF4-FFF2-40B4-BE49-F238E27FC236}">
                    <a16:creationId xmlns:a16="http://schemas.microsoft.com/office/drawing/2014/main" id="{DF4E962C-AC9E-4669-B694-C40ACB919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564"/>
                <a:ext cx="18" cy="22"/>
              </a:xfrm>
              <a:custGeom>
                <a:avLst/>
                <a:gdLst>
                  <a:gd name="T0" fmla="*/ 92 w 8"/>
                  <a:gd name="T1" fmla="*/ 0 h 9"/>
                  <a:gd name="T2" fmla="*/ 25 w 8"/>
                  <a:gd name="T3" fmla="*/ 132 h 9"/>
                  <a:gd name="T4" fmla="*/ 0 w 8"/>
                  <a:gd name="T5" fmla="*/ 12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8" y="0"/>
                    </a:moveTo>
                    <a:cubicBezTo>
                      <a:pt x="4" y="2"/>
                      <a:pt x="3" y="5"/>
                      <a:pt x="2" y="9"/>
                    </a:cubicBezTo>
                    <a:cubicBezTo>
                      <a:pt x="1" y="9"/>
                      <a:pt x="1" y="8"/>
                      <a:pt x="0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4" name="Freeform 729">
                <a:extLst>
                  <a:ext uri="{FF2B5EF4-FFF2-40B4-BE49-F238E27FC236}">
                    <a16:creationId xmlns:a16="http://schemas.microsoft.com/office/drawing/2014/main" id="{C29C80DA-76C4-4E05-94BA-F3384058E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687"/>
                <a:ext cx="23" cy="13"/>
              </a:xfrm>
              <a:custGeom>
                <a:avLst/>
                <a:gdLst>
                  <a:gd name="T0" fmla="*/ 122 w 10"/>
                  <a:gd name="T1" fmla="*/ 88 h 5"/>
                  <a:gd name="T2" fmla="*/ 0 w 1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5">
                    <a:moveTo>
                      <a:pt x="10" y="5"/>
                    </a:moveTo>
                    <a:cubicBezTo>
                      <a:pt x="10" y="0"/>
                      <a:pt x="3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5" name="Freeform 730">
                <a:extLst>
                  <a:ext uri="{FF2B5EF4-FFF2-40B4-BE49-F238E27FC236}">
                    <a16:creationId xmlns:a16="http://schemas.microsoft.com/office/drawing/2014/main" id="{1780A2A2-4DE0-493E-82C6-75E5A7845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2070"/>
                <a:ext cx="91" cy="131"/>
              </a:xfrm>
              <a:custGeom>
                <a:avLst/>
                <a:gdLst>
                  <a:gd name="T0" fmla="*/ 0 w 39"/>
                  <a:gd name="T1" fmla="*/ 349 h 53"/>
                  <a:gd name="T2" fmla="*/ 217 w 39"/>
                  <a:gd name="T3" fmla="*/ 12 h 53"/>
                  <a:gd name="T4" fmla="*/ 457 w 39"/>
                  <a:gd name="T5" fmla="*/ 329 h 53"/>
                  <a:gd name="T6" fmla="*/ 229 w 39"/>
                  <a:gd name="T7" fmla="*/ 80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53">
                    <a:moveTo>
                      <a:pt x="0" y="23"/>
                    </a:moveTo>
                    <a:cubicBezTo>
                      <a:pt x="5" y="16"/>
                      <a:pt x="7" y="2"/>
                      <a:pt x="17" y="1"/>
                    </a:cubicBezTo>
                    <a:cubicBezTo>
                      <a:pt x="27" y="0"/>
                      <a:pt x="34" y="14"/>
                      <a:pt x="36" y="22"/>
                    </a:cubicBezTo>
                    <a:cubicBezTo>
                      <a:pt x="39" y="35"/>
                      <a:pt x="31" y="49"/>
                      <a:pt x="18" y="5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6" name="Freeform 731">
                <a:extLst>
                  <a:ext uri="{FF2B5EF4-FFF2-40B4-BE49-F238E27FC236}">
                    <a16:creationId xmlns:a16="http://schemas.microsoft.com/office/drawing/2014/main" id="{0C0E27E6-19D5-4AA8-B501-ADBFDA55A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1" y="2154"/>
                <a:ext cx="49" cy="111"/>
              </a:xfrm>
              <a:custGeom>
                <a:avLst/>
                <a:gdLst>
                  <a:gd name="T0" fmla="*/ 0 w 21"/>
                  <a:gd name="T1" fmla="*/ 165 h 45"/>
                  <a:gd name="T2" fmla="*/ 126 w 21"/>
                  <a:gd name="T3" fmla="*/ 676 h 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5">
                    <a:moveTo>
                      <a:pt x="0" y="11"/>
                    </a:moveTo>
                    <a:cubicBezTo>
                      <a:pt x="14" y="0"/>
                      <a:pt x="21" y="37"/>
                      <a:pt x="10" y="45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7" name="Freeform 732">
                <a:extLst>
                  <a:ext uri="{FF2B5EF4-FFF2-40B4-BE49-F238E27FC236}">
                    <a16:creationId xmlns:a16="http://schemas.microsoft.com/office/drawing/2014/main" id="{397E0BD6-C690-420E-9BFE-3CDDFB728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194"/>
                <a:ext cx="39" cy="99"/>
              </a:xfrm>
              <a:custGeom>
                <a:avLst/>
                <a:gdLst>
                  <a:gd name="T0" fmla="*/ 0 w 17"/>
                  <a:gd name="T1" fmla="*/ 74 h 40"/>
                  <a:gd name="T2" fmla="*/ 158 w 17"/>
                  <a:gd name="T3" fmla="*/ 92 h 40"/>
                  <a:gd name="T4" fmla="*/ 204 w 17"/>
                  <a:gd name="T5" fmla="*/ 349 h 40"/>
                  <a:gd name="T6" fmla="*/ 147 w 17"/>
                  <a:gd name="T7" fmla="*/ 606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40">
                    <a:moveTo>
                      <a:pt x="0" y="5"/>
                    </a:moveTo>
                    <a:cubicBezTo>
                      <a:pt x="3" y="0"/>
                      <a:pt x="10" y="2"/>
                      <a:pt x="13" y="6"/>
                    </a:cubicBezTo>
                    <a:cubicBezTo>
                      <a:pt x="17" y="10"/>
                      <a:pt x="17" y="18"/>
                      <a:pt x="17" y="23"/>
                    </a:cubicBezTo>
                    <a:cubicBezTo>
                      <a:pt x="17" y="30"/>
                      <a:pt x="15" y="35"/>
                      <a:pt x="12" y="4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8" name="Freeform 733">
                <a:extLst>
                  <a:ext uri="{FF2B5EF4-FFF2-40B4-BE49-F238E27FC236}">
                    <a16:creationId xmlns:a16="http://schemas.microsoft.com/office/drawing/2014/main" id="{F151D4A2-1575-40D8-A66D-5CCC0DCEB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766"/>
                <a:ext cx="146" cy="121"/>
              </a:xfrm>
              <a:custGeom>
                <a:avLst/>
                <a:gdLst>
                  <a:gd name="T0" fmla="*/ 102 w 63"/>
                  <a:gd name="T1" fmla="*/ 452 h 49"/>
                  <a:gd name="T2" fmla="*/ 510 w 63"/>
                  <a:gd name="T3" fmla="*/ 738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3" h="49">
                    <a:moveTo>
                      <a:pt x="8" y="30"/>
                    </a:moveTo>
                    <a:cubicBezTo>
                      <a:pt x="0" y="0"/>
                      <a:pt x="63" y="26"/>
                      <a:pt x="41" y="49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9" name="Freeform 734">
                <a:extLst>
                  <a:ext uri="{FF2B5EF4-FFF2-40B4-BE49-F238E27FC236}">
                    <a16:creationId xmlns:a16="http://schemas.microsoft.com/office/drawing/2014/main" id="{A585E646-EC6D-402B-836D-5D3E1A290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818"/>
                <a:ext cx="74" cy="67"/>
              </a:xfrm>
              <a:custGeom>
                <a:avLst/>
                <a:gdLst>
                  <a:gd name="T0" fmla="*/ 0 w 32"/>
                  <a:gd name="T1" fmla="*/ 196 h 27"/>
                  <a:gd name="T2" fmla="*/ 395 w 32"/>
                  <a:gd name="T3" fmla="*/ 4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2" h="27">
                    <a:moveTo>
                      <a:pt x="0" y="13"/>
                    </a:moveTo>
                    <a:cubicBezTo>
                      <a:pt x="14" y="0"/>
                      <a:pt x="30" y="10"/>
                      <a:pt x="32" y="2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0" name="Freeform 735">
                <a:extLst>
                  <a:ext uri="{FF2B5EF4-FFF2-40B4-BE49-F238E27FC236}">
                    <a16:creationId xmlns:a16="http://schemas.microsoft.com/office/drawing/2014/main" id="{1D82C779-3DF4-45E5-8094-81B18D71B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700"/>
                <a:ext cx="113" cy="62"/>
              </a:xfrm>
              <a:custGeom>
                <a:avLst/>
                <a:gdLst>
                  <a:gd name="T0" fmla="*/ 65 w 49"/>
                  <a:gd name="T1" fmla="*/ 0 h 25"/>
                  <a:gd name="T2" fmla="*/ 12 w 49"/>
                  <a:gd name="T3" fmla="*/ 184 h 25"/>
                  <a:gd name="T4" fmla="*/ 224 w 49"/>
                  <a:gd name="T5" fmla="*/ 350 h 25"/>
                  <a:gd name="T6" fmla="*/ 553 w 49"/>
                  <a:gd name="T7" fmla="*/ 258 h 25"/>
                  <a:gd name="T8" fmla="*/ 505 w 49"/>
                  <a:gd name="T9" fmla="*/ 1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25">
                    <a:moveTo>
                      <a:pt x="5" y="0"/>
                    </a:moveTo>
                    <a:cubicBezTo>
                      <a:pt x="0" y="1"/>
                      <a:pt x="0" y="8"/>
                      <a:pt x="1" y="12"/>
                    </a:cubicBezTo>
                    <a:cubicBezTo>
                      <a:pt x="4" y="19"/>
                      <a:pt x="11" y="23"/>
                      <a:pt x="18" y="23"/>
                    </a:cubicBezTo>
                    <a:cubicBezTo>
                      <a:pt x="25" y="23"/>
                      <a:pt x="37" y="25"/>
                      <a:pt x="45" y="17"/>
                    </a:cubicBezTo>
                    <a:cubicBezTo>
                      <a:pt x="49" y="12"/>
                      <a:pt x="45" y="4"/>
                      <a:pt x="41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1" name="Freeform 736">
                <a:extLst>
                  <a:ext uri="{FF2B5EF4-FFF2-40B4-BE49-F238E27FC236}">
                    <a16:creationId xmlns:a16="http://schemas.microsoft.com/office/drawing/2014/main" id="{E232B0D2-C0C7-44C7-9439-F0D53E43A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589"/>
                <a:ext cx="107" cy="103"/>
              </a:xfrm>
              <a:custGeom>
                <a:avLst/>
                <a:gdLst>
                  <a:gd name="T0" fmla="*/ 302 w 46"/>
                  <a:gd name="T1" fmla="*/ 12 h 42"/>
                  <a:gd name="T2" fmla="*/ 77 w 46"/>
                  <a:gd name="T3" fmla="*/ 91 h 42"/>
                  <a:gd name="T4" fmla="*/ 65 w 46"/>
                  <a:gd name="T5" fmla="*/ 356 h 42"/>
                  <a:gd name="T6" fmla="*/ 579 w 46"/>
                  <a:gd name="T7" fmla="*/ 356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42">
                    <a:moveTo>
                      <a:pt x="24" y="1"/>
                    </a:moveTo>
                    <a:cubicBezTo>
                      <a:pt x="18" y="0"/>
                      <a:pt x="11" y="2"/>
                      <a:pt x="6" y="6"/>
                    </a:cubicBezTo>
                    <a:cubicBezTo>
                      <a:pt x="1" y="12"/>
                      <a:pt x="0" y="18"/>
                      <a:pt x="5" y="24"/>
                    </a:cubicBezTo>
                    <a:cubicBezTo>
                      <a:pt x="14" y="36"/>
                      <a:pt x="36" y="42"/>
                      <a:pt x="46" y="2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2" name="Freeform 737">
                <a:extLst>
                  <a:ext uri="{FF2B5EF4-FFF2-40B4-BE49-F238E27FC236}">
                    <a16:creationId xmlns:a16="http://schemas.microsoft.com/office/drawing/2014/main" id="{1C6624EF-235E-4D7E-A95E-A88322A7A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766"/>
                <a:ext cx="42" cy="50"/>
              </a:xfrm>
              <a:custGeom>
                <a:avLst/>
                <a:gdLst>
                  <a:gd name="T0" fmla="*/ 0 w 18"/>
                  <a:gd name="T1" fmla="*/ 0 h 20"/>
                  <a:gd name="T2" fmla="*/ 229 w 18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0">
                    <a:moveTo>
                      <a:pt x="0" y="0"/>
                    </a:moveTo>
                    <a:cubicBezTo>
                      <a:pt x="9" y="2"/>
                      <a:pt x="16" y="10"/>
                      <a:pt x="18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3" name="Freeform 738">
                <a:extLst>
                  <a:ext uri="{FF2B5EF4-FFF2-40B4-BE49-F238E27FC236}">
                    <a16:creationId xmlns:a16="http://schemas.microsoft.com/office/drawing/2014/main" id="{3A0D2FE6-0176-4467-B12C-F872CC4A1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789"/>
                <a:ext cx="42" cy="12"/>
              </a:xfrm>
              <a:custGeom>
                <a:avLst/>
                <a:gdLst>
                  <a:gd name="T0" fmla="*/ 0 w 18"/>
                  <a:gd name="T1" fmla="*/ 70 h 5"/>
                  <a:gd name="T2" fmla="*/ 229 w 18"/>
                  <a:gd name="T3" fmla="*/ 12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">
                    <a:moveTo>
                      <a:pt x="0" y="5"/>
                    </a:moveTo>
                    <a:cubicBezTo>
                      <a:pt x="3" y="1"/>
                      <a:pt x="13" y="0"/>
                      <a:pt x="18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4" name="Freeform 739">
                <a:extLst>
                  <a:ext uri="{FF2B5EF4-FFF2-40B4-BE49-F238E27FC236}">
                    <a16:creationId xmlns:a16="http://schemas.microsoft.com/office/drawing/2014/main" id="{CABC48A2-FA22-48E8-BF0B-386545A92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821"/>
                <a:ext cx="26" cy="64"/>
              </a:xfrm>
              <a:custGeom>
                <a:avLst/>
                <a:gdLst>
                  <a:gd name="T0" fmla="*/ 0 w 11"/>
                  <a:gd name="T1" fmla="*/ 0 h 26"/>
                  <a:gd name="T2" fmla="*/ 95 w 11"/>
                  <a:gd name="T3" fmla="*/ 389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6">
                    <a:moveTo>
                      <a:pt x="0" y="0"/>
                    </a:moveTo>
                    <a:cubicBezTo>
                      <a:pt x="7" y="4"/>
                      <a:pt x="11" y="19"/>
                      <a:pt x="7" y="2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5" name="Freeform 740">
                <a:extLst>
                  <a:ext uri="{FF2B5EF4-FFF2-40B4-BE49-F238E27FC236}">
                    <a16:creationId xmlns:a16="http://schemas.microsoft.com/office/drawing/2014/main" id="{1A0B16D4-7F0E-4041-829E-8094D13DB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712"/>
                <a:ext cx="37" cy="50"/>
              </a:xfrm>
              <a:custGeom>
                <a:avLst/>
                <a:gdLst>
                  <a:gd name="T0" fmla="*/ 0 w 16"/>
                  <a:gd name="T1" fmla="*/ 0 h 20"/>
                  <a:gd name="T2" fmla="*/ 199 w 16"/>
                  <a:gd name="T3" fmla="*/ 31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0">
                    <a:moveTo>
                      <a:pt x="0" y="0"/>
                    </a:moveTo>
                    <a:cubicBezTo>
                      <a:pt x="8" y="2"/>
                      <a:pt x="15" y="12"/>
                      <a:pt x="16" y="2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6" name="Freeform 741">
                <a:extLst>
                  <a:ext uri="{FF2B5EF4-FFF2-40B4-BE49-F238E27FC236}">
                    <a16:creationId xmlns:a16="http://schemas.microsoft.com/office/drawing/2014/main" id="{CF5BEEA2-B611-49BA-9893-05939DA46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734"/>
                <a:ext cx="47" cy="10"/>
              </a:xfrm>
              <a:custGeom>
                <a:avLst/>
                <a:gdLst>
                  <a:gd name="T0" fmla="*/ 0 w 20"/>
                  <a:gd name="T1" fmla="*/ 63 h 4"/>
                  <a:gd name="T2" fmla="*/ 259 w 20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4">
                    <a:moveTo>
                      <a:pt x="0" y="4"/>
                    </a:moveTo>
                    <a:cubicBezTo>
                      <a:pt x="5" y="0"/>
                      <a:pt x="13" y="0"/>
                      <a:pt x="20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7" name="Freeform 742">
                <a:extLst>
                  <a:ext uri="{FF2B5EF4-FFF2-40B4-BE49-F238E27FC236}">
                    <a16:creationId xmlns:a16="http://schemas.microsoft.com/office/drawing/2014/main" id="{492C41EB-D330-4486-A97F-EF3B56091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712"/>
                <a:ext cx="37" cy="37"/>
              </a:xfrm>
              <a:custGeom>
                <a:avLst/>
                <a:gdLst>
                  <a:gd name="T0" fmla="*/ 0 w 16"/>
                  <a:gd name="T1" fmla="*/ 224 h 15"/>
                  <a:gd name="T2" fmla="*/ 199 w 16"/>
                  <a:gd name="T3" fmla="*/ 12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0" y="15"/>
                    </a:moveTo>
                    <a:cubicBezTo>
                      <a:pt x="2" y="8"/>
                      <a:pt x="8" y="0"/>
                      <a:pt x="16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8" name="Freeform 743">
                <a:extLst>
                  <a:ext uri="{FF2B5EF4-FFF2-40B4-BE49-F238E27FC236}">
                    <a16:creationId xmlns:a16="http://schemas.microsoft.com/office/drawing/2014/main" id="{BD845663-986F-419F-9684-9A58AB7AF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1623"/>
                <a:ext cx="28" cy="40"/>
              </a:xfrm>
              <a:custGeom>
                <a:avLst/>
                <a:gdLst>
                  <a:gd name="T0" fmla="*/ 0 w 12"/>
                  <a:gd name="T1" fmla="*/ 0 h 16"/>
                  <a:gd name="T2" fmla="*/ 152 w 12"/>
                  <a:gd name="T3" fmla="*/ 25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6">
                    <a:moveTo>
                      <a:pt x="0" y="0"/>
                    </a:moveTo>
                    <a:cubicBezTo>
                      <a:pt x="7" y="5"/>
                      <a:pt x="8" y="8"/>
                      <a:pt x="12" y="1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9" name="Freeform 744">
                <a:extLst>
                  <a:ext uri="{FF2B5EF4-FFF2-40B4-BE49-F238E27FC236}">
                    <a16:creationId xmlns:a16="http://schemas.microsoft.com/office/drawing/2014/main" id="{0DC7DBA0-C53A-4355-B9B0-67F6495E1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1653"/>
                <a:ext cx="42" cy="25"/>
              </a:xfrm>
              <a:custGeom>
                <a:avLst/>
                <a:gdLst>
                  <a:gd name="T0" fmla="*/ 0 w 18"/>
                  <a:gd name="T1" fmla="*/ 158 h 10"/>
                  <a:gd name="T2" fmla="*/ 229 w 18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10">
                    <a:moveTo>
                      <a:pt x="0" y="10"/>
                    </a:moveTo>
                    <a:cubicBezTo>
                      <a:pt x="4" y="4"/>
                      <a:pt x="10" y="0"/>
                      <a:pt x="18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0" name="Freeform 745">
                <a:extLst>
                  <a:ext uri="{FF2B5EF4-FFF2-40B4-BE49-F238E27FC236}">
                    <a16:creationId xmlns:a16="http://schemas.microsoft.com/office/drawing/2014/main" id="{6B46E9A9-411F-43CD-9209-6FDACAE4C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" y="1557"/>
                <a:ext cx="37" cy="69"/>
              </a:xfrm>
              <a:custGeom>
                <a:avLst/>
                <a:gdLst>
                  <a:gd name="T0" fmla="*/ 74 w 16"/>
                  <a:gd name="T1" fmla="*/ 0 h 28"/>
                  <a:gd name="T2" fmla="*/ 0 w 16"/>
                  <a:gd name="T3" fmla="*/ 419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8">
                    <a:moveTo>
                      <a:pt x="6" y="0"/>
                    </a:moveTo>
                    <a:cubicBezTo>
                      <a:pt x="16" y="8"/>
                      <a:pt x="9" y="23"/>
                      <a:pt x="0" y="2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1" name="Freeform 746">
                <a:extLst>
                  <a:ext uri="{FF2B5EF4-FFF2-40B4-BE49-F238E27FC236}">
                    <a16:creationId xmlns:a16="http://schemas.microsoft.com/office/drawing/2014/main" id="{D1AE5F78-45C6-4341-85CD-089F29B66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601"/>
                <a:ext cx="34" cy="10"/>
              </a:xfrm>
              <a:custGeom>
                <a:avLst/>
                <a:gdLst>
                  <a:gd name="T0" fmla="*/ 0 w 15"/>
                  <a:gd name="T1" fmla="*/ 20 h 4"/>
                  <a:gd name="T2" fmla="*/ 175 w 15"/>
                  <a:gd name="T3" fmla="*/ 6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4">
                    <a:moveTo>
                      <a:pt x="0" y="1"/>
                    </a:moveTo>
                    <a:cubicBezTo>
                      <a:pt x="6" y="0"/>
                      <a:pt x="11" y="0"/>
                      <a:pt x="15" y="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2" name="Freeform 747">
                <a:extLst>
                  <a:ext uri="{FF2B5EF4-FFF2-40B4-BE49-F238E27FC236}">
                    <a16:creationId xmlns:a16="http://schemas.microsoft.com/office/drawing/2014/main" id="{9D7BD951-C7C3-4121-9664-E092F7B9F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6" y="1663"/>
                <a:ext cx="28" cy="19"/>
              </a:xfrm>
              <a:custGeom>
                <a:avLst/>
                <a:gdLst>
                  <a:gd name="T0" fmla="*/ 0 w 12"/>
                  <a:gd name="T1" fmla="*/ 0 h 8"/>
                  <a:gd name="T2" fmla="*/ 77 w 12"/>
                  <a:gd name="T3" fmla="*/ 107 h 8"/>
                  <a:gd name="T4" fmla="*/ 152 w 12"/>
                  <a:gd name="T5" fmla="*/ 2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3" y="2"/>
                      <a:pt x="4" y="5"/>
                      <a:pt x="6" y="8"/>
                    </a:cubicBezTo>
                    <a:cubicBezTo>
                      <a:pt x="6" y="5"/>
                      <a:pt x="9" y="3"/>
                      <a:pt x="12" y="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3" name="Freeform 748">
                <a:extLst>
                  <a:ext uri="{FF2B5EF4-FFF2-40B4-BE49-F238E27FC236}">
                    <a16:creationId xmlns:a16="http://schemas.microsoft.com/office/drawing/2014/main" id="{C773980F-F6A3-4A55-8B4F-D06222C89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1" y="1569"/>
                <a:ext cx="35" cy="20"/>
              </a:xfrm>
              <a:custGeom>
                <a:avLst/>
                <a:gdLst>
                  <a:gd name="T0" fmla="*/ 103 w 15"/>
                  <a:gd name="T1" fmla="*/ 20 h 8"/>
                  <a:gd name="T2" fmla="*/ 0 w 15"/>
                  <a:gd name="T3" fmla="*/ 50 h 8"/>
                  <a:gd name="T4" fmla="*/ 191 w 15"/>
                  <a:gd name="T5" fmla="*/ 95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8" y="1"/>
                    </a:moveTo>
                    <a:cubicBezTo>
                      <a:pt x="5" y="0"/>
                      <a:pt x="2" y="1"/>
                      <a:pt x="0" y="3"/>
                    </a:cubicBezTo>
                    <a:cubicBezTo>
                      <a:pt x="2" y="8"/>
                      <a:pt x="10" y="8"/>
                      <a:pt x="15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4" name="Freeform 749">
                <a:extLst>
                  <a:ext uri="{FF2B5EF4-FFF2-40B4-BE49-F238E27FC236}">
                    <a16:creationId xmlns:a16="http://schemas.microsoft.com/office/drawing/2014/main" id="{9661D916-D766-4FD4-A068-D1D0B11F3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737"/>
                <a:ext cx="32" cy="29"/>
              </a:xfrm>
              <a:custGeom>
                <a:avLst/>
                <a:gdLst>
                  <a:gd name="T0" fmla="*/ 94 w 14"/>
                  <a:gd name="T1" fmla="*/ 12 h 12"/>
                  <a:gd name="T2" fmla="*/ 167 w 14"/>
                  <a:gd name="T3" fmla="*/ 5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2">
                    <a:moveTo>
                      <a:pt x="8" y="1"/>
                    </a:moveTo>
                    <a:cubicBezTo>
                      <a:pt x="0" y="0"/>
                      <a:pt x="5" y="12"/>
                      <a:pt x="14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" name="Freeform 750">
                <a:extLst>
                  <a:ext uri="{FF2B5EF4-FFF2-40B4-BE49-F238E27FC236}">
                    <a16:creationId xmlns:a16="http://schemas.microsoft.com/office/drawing/2014/main" id="{07165777-24E3-4376-9FB7-2E8F0DFF0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705"/>
                <a:ext cx="30" cy="34"/>
              </a:xfrm>
              <a:custGeom>
                <a:avLst/>
                <a:gdLst>
                  <a:gd name="T0" fmla="*/ 111 w 13"/>
                  <a:gd name="T1" fmla="*/ 41 h 14"/>
                  <a:gd name="T2" fmla="*/ 159 w 13"/>
                  <a:gd name="T3" fmla="*/ 7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4">
                    <a:moveTo>
                      <a:pt x="9" y="3"/>
                    </a:moveTo>
                    <a:cubicBezTo>
                      <a:pt x="0" y="0"/>
                      <a:pt x="6" y="14"/>
                      <a:pt x="13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" name="Freeform 751">
                <a:extLst>
                  <a:ext uri="{FF2B5EF4-FFF2-40B4-BE49-F238E27FC236}">
                    <a16:creationId xmlns:a16="http://schemas.microsoft.com/office/drawing/2014/main" id="{200FF54B-FD92-4EDF-9AC4-CA79747BC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8" y="1823"/>
                <a:ext cx="28" cy="55"/>
              </a:xfrm>
              <a:custGeom>
                <a:avLst/>
                <a:gdLst>
                  <a:gd name="T0" fmla="*/ 103 w 12"/>
                  <a:gd name="T1" fmla="*/ 113 h 22"/>
                  <a:gd name="T2" fmla="*/ 152 w 12"/>
                  <a:gd name="T3" fmla="*/ 175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2">
                    <a:moveTo>
                      <a:pt x="8" y="7"/>
                    </a:moveTo>
                    <a:cubicBezTo>
                      <a:pt x="0" y="0"/>
                      <a:pt x="10" y="22"/>
                      <a:pt x="12" y="11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7" name="Freeform 752">
                <a:extLst>
                  <a:ext uri="{FF2B5EF4-FFF2-40B4-BE49-F238E27FC236}">
                    <a16:creationId xmlns:a16="http://schemas.microsoft.com/office/drawing/2014/main" id="{582A0E03-2A67-42AF-BFA4-5F829DE80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865"/>
                <a:ext cx="23" cy="30"/>
              </a:xfrm>
              <a:custGeom>
                <a:avLst/>
                <a:gdLst>
                  <a:gd name="T0" fmla="*/ 122 w 10"/>
                  <a:gd name="T1" fmla="*/ 63 h 12"/>
                  <a:gd name="T2" fmla="*/ 85 w 10"/>
                  <a:gd name="T3" fmla="*/ 188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10" y="4"/>
                    </a:moveTo>
                    <a:cubicBezTo>
                      <a:pt x="4" y="0"/>
                      <a:pt x="0" y="9"/>
                      <a:pt x="7" y="1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8" name="Freeform 753">
                <a:extLst>
                  <a:ext uri="{FF2B5EF4-FFF2-40B4-BE49-F238E27FC236}">
                    <a16:creationId xmlns:a16="http://schemas.microsoft.com/office/drawing/2014/main" id="{8B62F0BA-3C02-46F8-A2A8-30A9AF713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1917"/>
                <a:ext cx="27" cy="37"/>
              </a:xfrm>
              <a:custGeom>
                <a:avLst/>
                <a:gdLst>
                  <a:gd name="T0" fmla="*/ 137 w 12"/>
                  <a:gd name="T1" fmla="*/ 104 h 15"/>
                  <a:gd name="T2" fmla="*/ 45 w 12"/>
                  <a:gd name="T3" fmla="*/ 42 h 15"/>
                  <a:gd name="T4" fmla="*/ 137 w 12"/>
                  <a:gd name="T5" fmla="*/ 19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5">
                    <a:moveTo>
                      <a:pt x="12" y="7"/>
                    </a:moveTo>
                    <a:cubicBezTo>
                      <a:pt x="11" y="4"/>
                      <a:pt x="7" y="0"/>
                      <a:pt x="4" y="3"/>
                    </a:cubicBezTo>
                    <a:cubicBezTo>
                      <a:pt x="0" y="7"/>
                      <a:pt x="8" y="15"/>
                      <a:pt x="12" y="1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9" name="Freeform 754">
                <a:extLst>
                  <a:ext uri="{FF2B5EF4-FFF2-40B4-BE49-F238E27FC236}">
                    <a16:creationId xmlns:a16="http://schemas.microsoft.com/office/drawing/2014/main" id="{512F06E3-5807-465C-ACB2-24DC7E89F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959"/>
                <a:ext cx="30" cy="79"/>
              </a:xfrm>
              <a:custGeom>
                <a:avLst/>
                <a:gdLst>
                  <a:gd name="T0" fmla="*/ 159 w 13"/>
                  <a:gd name="T1" fmla="*/ 212 h 32"/>
                  <a:gd name="T2" fmla="*/ 159 w 13"/>
                  <a:gd name="T3" fmla="*/ 299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2">
                    <a:moveTo>
                      <a:pt x="13" y="14"/>
                    </a:moveTo>
                    <a:cubicBezTo>
                      <a:pt x="5" y="0"/>
                      <a:pt x="0" y="32"/>
                      <a:pt x="13" y="2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0" name="Freeform 755">
                <a:extLst>
                  <a:ext uri="{FF2B5EF4-FFF2-40B4-BE49-F238E27FC236}">
                    <a16:creationId xmlns:a16="http://schemas.microsoft.com/office/drawing/2014/main" id="{6C09030B-786C-4A3E-85AF-452918D56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2048"/>
                <a:ext cx="35" cy="59"/>
              </a:xfrm>
              <a:custGeom>
                <a:avLst/>
                <a:gdLst>
                  <a:gd name="T0" fmla="*/ 152 w 15"/>
                  <a:gd name="T1" fmla="*/ 91 h 24"/>
                  <a:gd name="T2" fmla="*/ 191 w 15"/>
                  <a:gd name="T3" fmla="*/ 15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24">
                    <a:moveTo>
                      <a:pt x="12" y="6"/>
                    </a:moveTo>
                    <a:cubicBezTo>
                      <a:pt x="0" y="0"/>
                      <a:pt x="11" y="24"/>
                      <a:pt x="15" y="1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1" name="Freeform 756">
                <a:extLst>
                  <a:ext uri="{FF2B5EF4-FFF2-40B4-BE49-F238E27FC236}">
                    <a16:creationId xmlns:a16="http://schemas.microsoft.com/office/drawing/2014/main" id="{E0F2081D-2AD1-44AC-9B25-C987FC4C5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110"/>
                <a:ext cx="19" cy="37"/>
              </a:xfrm>
              <a:custGeom>
                <a:avLst/>
                <a:gdLst>
                  <a:gd name="T0" fmla="*/ 95 w 8"/>
                  <a:gd name="T1" fmla="*/ 74 h 15"/>
                  <a:gd name="T2" fmla="*/ 107 w 8"/>
                  <a:gd name="T3" fmla="*/ 16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5">
                    <a:moveTo>
                      <a:pt x="7" y="5"/>
                    </a:moveTo>
                    <a:cubicBezTo>
                      <a:pt x="0" y="0"/>
                      <a:pt x="0" y="15"/>
                      <a:pt x="8" y="11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2" name="Freeform 757">
                <a:extLst>
                  <a:ext uri="{FF2B5EF4-FFF2-40B4-BE49-F238E27FC236}">
                    <a16:creationId xmlns:a16="http://schemas.microsoft.com/office/drawing/2014/main" id="{4C403A50-80CE-465F-B76B-841D41B14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2209"/>
                <a:ext cx="11" cy="17"/>
              </a:xfrm>
              <a:custGeom>
                <a:avLst/>
                <a:gdLst>
                  <a:gd name="T0" fmla="*/ 53 w 5"/>
                  <a:gd name="T1" fmla="*/ 0 h 7"/>
                  <a:gd name="T2" fmla="*/ 53 w 5"/>
                  <a:gd name="T3" fmla="*/ 87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0" y="0"/>
                      <a:pt x="0" y="7"/>
                      <a:pt x="5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3" name="Freeform 758">
                <a:extLst>
                  <a:ext uri="{FF2B5EF4-FFF2-40B4-BE49-F238E27FC236}">
                    <a16:creationId xmlns:a16="http://schemas.microsoft.com/office/drawing/2014/main" id="{AEBE5BAF-B622-4C45-85B7-19C450178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236"/>
                <a:ext cx="23" cy="32"/>
              </a:xfrm>
              <a:custGeom>
                <a:avLst/>
                <a:gdLst>
                  <a:gd name="T0" fmla="*/ 110 w 10"/>
                  <a:gd name="T1" fmla="*/ 62 h 13"/>
                  <a:gd name="T2" fmla="*/ 122 w 10"/>
                  <a:gd name="T3" fmla="*/ 1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">
                    <a:moveTo>
                      <a:pt x="9" y="4"/>
                    </a:moveTo>
                    <a:cubicBezTo>
                      <a:pt x="3" y="0"/>
                      <a:pt x="0" y="13"/>
                      <a:pt x="10" y="1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4" name="Freeform 759">
                <a:extLst>
                  <a:ext uri="{FF2B5EF4-FFF2-40B4-BE49-F238E27FC236}">
                    <a16:creationId xmlns:a16="http://schemas.microsoft.com/office/drawing/2014/main" id="{323E0CFB-1D9B-43EC-AF8F-65CBC88F5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1925"/>
                <a:ext cx="33" cy="56"/>
              </a:xfrm>
              <a:custGeom>
                <a:avLst/>
                <a:gdLst>
                  <a:gd name="T0" fmla="*/ 134 w 14"/>
                  <a:gd name="T1" fmla="*/ 100 h 23"/>
                  <a:gd name="T2" fmla="*/ 184 w 14"/>
                  <a:gd name="T3" fmla="*/ 17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3">
                    <a:moveTo>
                      <a:pt x="10" y="7"/>
                    </a:moveTo>
                    <a:cubicBezTo>
                      <a:pt x="0" y="0"/>
                      <a:pt x="5" y="23"/>
                      <a:pt x="14" y="1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5" name="Freeform 760">
                <a:extLst>
                  <a:ext uri="{FF2B5EF4-FFF2-40B4-BE49-F238E27FC236}">
                    <a16:creationId xmlns:a16="http://schemas.microsoft.com/office/drawing/2014/main" id="{667E26C4-BA24-4CC4-9CE6-BA639A18F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1789"/>
                <a:ext cx="42" cy="74"/>
              </a:xfrm>
              <a:custGeom>
                <a:avLst/>
                <a:gdLst>
                  <a:gd name="T0" fmla="*/ 152 w 18"/>
                  <a:gd name="T1" fmla="*/ 104 h 30"/>
                  <a:gd name="T2" fmla="*/ 229 w 18"/>
                  <a:gd name="T3" fmla="*/ 195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30">
                    <a:moveTo>
                      <a:pt x="12" y="7"/>
                    </a:moveTo>
                    <a:cubicBezTo>
                      <a:pt x="0" y="0"/>
                      <a:pt x="8" y="30"/>
                      <a:pt x="18" y="1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6" name="Freeform 761">
                <a:extLst>
                  <a:ext uri="{FF2B5EF4-FFF2-40B4-BE49-F238E27FC236}">
                    <a16:creationId xmlns:a16="http://schemas.microsoft.com/office/drawing/2014/main" id="{81F83C4C-D9AA-4CB3-BD62-E5BCE048A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1673"/>
                <a:ext cx="26" cy="29"/>
              </a:xfrm>
              <a:custGeom>
                <a:avLst/>
                <a:gdLst>
                  <a:gd name="T0" fmla="*/ 106 w 11"/>
                  <a:gd name="T1" fmla="*/ 0 h 12"/>
                  <a:gd name="T2" fmla="*/ 144 w 11"/>
                  <a:gd name="T3" fmla="*/ 169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">
                    <a:moveTo>
                      <a:pt x="8" y="0"/>
                    </a:moveTo>
                    <a:cubicBezTo>
                      <a:pt x="0" y="1"/>
                      <a:pt x="5" y="11"/>
                      <a:pt x="11" y="1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7" name="Freeform 762">
                <a:extLst>
                  <a:ext uri="{FF2B5EF4-FFF2-40B4-BE49-F238E27FC236}">
                    <a16:creationId xmlns:a16="http://schemas.microsoft.com/office/drawing/2014/main" id="{E6B43798-7E28-4A0E-9164-5A1595B7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1818"/>
                <a:ext cx="53" cy="139"/>
              </a:xfrm>
              <a:custGeom>
                <a:avLst/>
                <a:gdLst>
                  <a:gd name="T0" fmla="*/ 196 w 23"/>
                  <a:gd name="T1" fmla="*/ 0 h 56"/>
                  <a:gd name="T2" fmla="*/ 37 w 23"/>
                  <a:gd name="T3" fmla="*/ 506 h 56"/>
                  <a:gd name="T4" fmla="*/ 281 w 23"/>
                  <a:gd name="T5" fmla="*/ 66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56">
                    <a:moveTo>
                      <a:pt x="16" y="0"/>
                    </a:moveTo>
                    <a:cubicBezTo>
                      <a:pt x="4" y="1"/>
                      <a:pt x="0" y="24"/>
                      <a:pt x="3" y="33"/>
                    </a:cubicBezTo>
                    <a:cubicBezTo>
                      <a:pt x="7" y="48"/>
                      <a:pt x="19" y="56"/>
                      <a:pt x="23" y="4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8" name="Freeform 763">
                <a:extLst>
                  <a:ext uri="{FF2B5EF4-FFF2-40B4-BE49-F238E27FC236}">
                    <a16:creationId xmlns:a16="http://schemas.microsoft.com/office/drawing/2014/main" id="{CA341B36-1361-406E-BB4D-5B34D18C3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1717"/>
                <a:ext cx="28" cy="67"/>
              </a:xfrm>
              <a:custGeom>
                <a:avLst/>
                <a:gdLst>
                  <a:gd name="T0" fmla="*/ 152 w 12"/>
                  <a:gd name="T1" fmla="*/ 0 h 27"/>
                  <a:gd name="T2" fmla="*/ 12 w 12"/>
                  <a:gd name="T3" fmla="*/ 4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7">
                    <a:moveTo>
                      <a:pt x="12" y="0"/>
                    </a:moveTo>
                    <a:cubicBezTo>
                      <a:pt x="4" y="8"/>
                      <a:pt x="0" y="15"/>
                      <a:pt x="1" y="27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9" name="Freeform 764">
                <a:extLst>
                  <a:ext uri="{FF2B5EF4-FFF2-40B4-BE49-F238E27FC236}">
                    <a16:creationId xmlns:a16="http://schemas.microsoft.com/office/drawing/2014/main" id="{864206A4-AF5D-4507-9F6D-5A0CAE803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880"/>
                <a:ext cx="18" cy="20"/>
              </a:xfrm>
              <a:custGeom>
                <a:avLst/>
                <a:gdLst>
                  <a:gd name="T0" fmla="*/ 56 w 8"/>
                  <a:gd name="T1" fmla="*/ 0 h 8"/>
                  <a:gd name="T2" fmla="*/ 92 w 8"/>
                  <a:gd name="T3" fmla="*/ 113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5" y="0"/>
                    </a:moveTo>
                    <a:cubicBezTo>
                      <a:pt x="0" y="3"/>
                      <a:pt x="3" y="8"/>
                      <a:pt x="8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0" name="Freeform 765">
                <a:extLst>
                  <a:ext uri="{FF2B5EF4-FFF2-40B4-BE49-F238E27FC236}">
                    <a16:creationId xmlns:a16="http://schemas.microsoft.com/office/drawing/2014/main" id="{1A88387D-EA7C-4EB4-902B-A4896517C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9" y="1929"/>
                <a:ext cx="20" cy="45"/>
              </a:xfrm>
              <a:custGeom>
                <a:avLst/>
                <a:gdLst>
                  <a:gd name="T0" fmla="*/ 80 w 9"/>
                  <a:gd name="T1" fmla="*/ 95 h 18"/>
                  <a:gd name="T2" fmla="*/ 98 w 9"/>
                  <a:gd name="T3" fmla="*/ 158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7" y="6"/>
                    </a:moveTo>
                    <a:cubicBezTo>
                      <a:pt x="0" y="0"/>
                      <a:pt x="0" y="18"/>
                      <a:pt x="9" y="10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1" name="Freeform 766">
                <a:extLst>
                  <a:ext uri="{FF2B5EF4-FFF2-40B4-BE49-F238E27FC236}">
                    <a16:creationId xmlns:a16="http://schemas.microsoft.com/office/drawing/2014/main" id="{102B7357-C651-4791-B5B9-C6A8B8EEC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892"/>
                <a:ext cx="26" cy="28"/>
              </a:xfrm>
              <a:custGeom>
                <a:avLst/>
                <a:gdLst>
                  <a:gd name="T0" fmla="*/ 106 w 11"/>
                  <a:gd name="T1" fmla="*/ 0 h 11"/>
                  <a:gd name="T2" fmla="*/ 144 w 11"/>
                  <a:gd name="T3" fmla="*/ 51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1">
                    <a:moveTo>
                      <a:pt x="8" y="0"/>
                    </a:moveTo>
                    <a:cubicBezTo>
                      <a:pt x="0" y="0"/>
                      <a:pt x="5" y="11"/>
                      <a:pt x="11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2" name="Freeform 767">
                <a:extLst>
                  <a:ext uri="{FF2B5EF4-FFF2-40B4-BE49-F238E27FC236}">
                    <a16:creationId xmlns:a16="http://schemas.microsoft.com/office/drawing/2014/main" id="{DC9E2AD9-F7C9-4823-8E37-36DA7EB0F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1826"/>
                <a:ext cx="30" cy="32"/>
              </a:xfrm>
              <a:custGeom>
                <a:avLst/>
                <a:gdLst>
                  <a:gd name="T0" fmla="*/ 122 w 13"/>
                  <a:gd name="T1" fmla="*/ 0 h 13"/>
                  <a:gd name="T2" fmla="*/ 159 w 13"/>
                  <a:gd name="T3" fmla="*/ 3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3">
                    <a:moveTo>
                      <a:pt x="10" y="0"/>
                    </a:moveTo>
                    <a:cubicBezTo>
                      <a:pt x="0" y="0"/>
                      <a:pt x="8" y="13"/>
                      <a:pt x="13" y="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3" name="Freeform 768">
                <a:extLst>
                  <a:ext uri="{FF2B5EF4-FFF2-40B4-BE49-F238E27FC236}">
                    <a16:creationId xmlns:a16="http://schemas.microsoft.com/office/drawing/2014/main" id="{76F7A33D-AF69-440E-A8A7-42C85308C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" y="1878"/>
                <a:ext cx="24" cy="34"/>
              </a:xfrm>
              <a:custGeom>
                <a:avLst/>
                <a:gdLst>
                  <a:gd name="T0" fmla="*/ 110 w 10"/>
                  <a:gd name="T1" fmla="*/ 58 h 14"/>
                  <a:gd name="T2" fmla="*/ 139 w 10"/>
                  <a:gd name="T3" fmla="*/ 112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4">
                    <a:moveTo>
                      <a:pt x="8" y="4"/>
                    </a:moveTo>
                    <a:cubicBezTo>
                      <a:pt x="0" y="0"/>
                      <a:pt x="1" y="14"/>
                      <a:pt x="10" y="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4" name="Freeform 769">
                <a:extLst>
                  <a:ext uri="{FF2B5EF4-FFF2-40B4-BE49-F238E27FC236}">
                    <a16:creationId xmlns:a16="http://schemas.microsoft.com/office/drawing/2014/main" id="{704216D0-B7A5-4B3F-89DC-7EC353CB6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0" y="1841"/>
                <a:ext cx="16" cy="22"/>
              </a:xfrm>
              <a:custGeom>
                <a:avLst/>
                <a:gdLst>
                  <a:gd name="T0" fmla="*/ 85 w 7"/>
                  <a:gd name="T1" fmla="*/ 59 h 9"/>
                  <a:gd name="T2" fmla="*/ 85 w 7"/>
                  <a:gd name="T3" fmla="*/ 132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9">
                    <a:moveTo>
                      <a:pt x="7" y="4"/>
                    </a:moveTo>
                    <a:cubicBezTo>
                      <a:pt x="1" y="0"/>
                      <a:pt x="0" y="9"/>
                      <a:pt x="7" y="9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5" name="Freeform 770">
                <a:extLst>
                  <a:ext uri="{FF2B5EF4-FFF2-40B4-BE49-F238E27FC236}">
                    <a16:creationId xmlns:a16="http://schemas.microsoft.com/office/drawing/2014/main" id="{18B3353C-4ED2-4FE0-BE3B-8396963B9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1801"/>
                <a:ext cx="14" cy="15"/>
              </a:xfrm>
              <a:custGeom>
                <a:avLst/>
                <a:gdLst>
                  <a:gd name="T0" fmla="*/ 77 w 6"/>
                  <a:gd name="T1" fmla="*/ 20 h 6"/>
                  <a:gd name="T2" fmla="*/ 12 w 6"/>
                  <a:gd name="T3" fmla="*/ 83 h 6"/>
                  <a:gd name="T4" fmla="*/ 65 w 6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cubicBezTo>
                      <a:pt x="3" y="0"/>
                      <a:pt x="0" y="2"/>
                      <a:pt x="1" y="5"/>
                    </a:cubicBezTo>
                    <a:cubicBezTo>
                      <a:pt x="2" y="6"/>
                      <a:pt x="4" y="6"/>
                      <a:pt x="5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6" name="Freeform 771">
                <a:extLst>
                  <a:ext uri="{FF2B5EF4-FFF2-40B4-BE49-F238E27FC236}">
                    <a16:creationId xmlns:a16="http://schemas.microsoft.com/office/drawing/2014/main" id="{23CE1FC9-428E-4A0D-9C4D-CBAA13B7F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1757"/>
                <a:ext cx="19" cy="22"/>
              </a:xfrm>
              <a:custGeom>
                <a:avLst/>
                <a:gdLst>
                  <a:gd name="T0" fmla="*/ 107 w 8"/>
                  <a:gd name="T1" fmla="*/ 29 h 9"/>
                  <a:gd name="T2" fmla="*/ 107 w 8"/>
                  <a:gd name="T3" fmla="*/ 12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">
                    <a:moveTo>
                      <a:pt x="8" y="2"/>
                    </a:moveTo>
                    <a:cubicBezTo>
                      <a:pt x="2" y="0"/>
                      <a:pt x="0" y="9"/>
                      <a:pt x="8" y="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7" name="Freeform 772">
                <a:extLst>
                  <a:ext uri="{FF2B5EF4-FFF2-40B4-BE49-F238E27FC236}">
                    <a16:creationId xmlns:a16="http://schemas.microsoft.com/office/drawing/2014/main" id="{C3F86D7A-5DAF-4E69-9138-8A17993E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1727"/>
                <a:ext cx="19" cy="15"/>
              </a:xfrm>
              <a:custGeom>
                <a:avLst/>
                <a:gdLst>
                  <a:gd name="T0" fmla="*/ 78 w 8"/>
                  <a:gd name="T1" fmla="*/ 0 h 6"/>
                  <a:gd name="T2" fmla="*/ 0 w 8"/>
                  <a:gd name="T3" fmla="*/ 50 h 6"/>
                  <a:gd name="T4" fmla="*/ 107 w 8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6" y="0"/>
                    </a:moveTo>
                    <a:cubicBezTo>
                      <a:pt x="3" y="0"/>
                      <a:pt x="2" y="1"/>
                      <a:pt x="0" y="3"/>
                    </a:cubicBezTo>
                    <a:cubicBezTo>
                      <a:pt x="2" y="6"/>
                      <a:pt x="6" y="6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8" name="Freeform 773">
                <a:extLst>
                  <a:ext uri="{FF2B5EF4-FFF2-40B4-BE49-F238E27FC236}">
                    <a16:creationId xmlns:a16="http://schemas.microsoft.com/office/drawing/2014/main" id="{5DB04FAF-4D6C-4FF6-B02A-22B60D724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678"/>
                <a:ext cx="12" cy="12"/>
              </a:xfrm>
              <a:custGeom>
                <a:avLst/>
                <a:gdLst>
                  <a:gd name="T0" fmla="*/ 70 w 5"/>
                  <a:gd name="T1" fmla="*/ 0 h 5"/>
                  <a:gd name="T2" fmla="*/ 0 w 5"/>
                  <a:gd name="T3" fmla="*/ 58 h 5"/>
                  <a:gd name="T4" fmla="*/ 70 w 5"/>
                  <a:gd name="T5" fmla="*/ 5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2" y="0"/>
                      <a:pt x="0" y="1"/>
                      <a:pt x="0" y="4"/>
                    </a:cubicBezTo>
                    <a:cubicBezTo>
                      <a:pt x="1" y="5"/>
                      <a:pt x="3" y="5"/>
                      <a:pt x="5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9" name="Freeform 774">
                <a:extLst>
                  <a:ext uri="{FF2B5EF4-FFF2-40B4-BE49-F238E27FC236}">
                    <a16:creationId xmlns:a16="http://schemas.microsoft.com/office/drawing/2014/main" id="{77926B9D-5DDC-472B-9FDB-E3083EE7F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1754"/>
                <a:ext cx="19" cy="12"/>
              </a:xfrm>
              <a:custGeom>
                <a:avLst/>
                <a:gdLst>
                  <a:gd name="T0" fmla="*/ 40 w 8"/>
                  <a:gd name="T1" fmla="*/ 0 h 5"/>
                  <a:gd name="T2" fmla="*/ 0 w 8"/>
                  <a:gd name="T3" fmla="*/ 41 h 5"/>
                  <a:gd name="T4" fmla="*/ 107 w 8"/>
                  <a:gd name="T5" fmla="*/ 2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3" y="0"/>
                    </a:moveTo>
                    <a:cubicBezTo>
                      <a:pt x="1" y="1"/>
                      <a:pt x="0" y="1"/>
                      <a:pt x="0" y="3"/>
                    </a:cubicBezTo>
                    <a:cubicBezTo>
                      <a:pt x="2" y="5"/>
                      <a:pt x="5" y="4"/>
                      <a:pt x="8" y="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0" name="Freeform 775">
                <a:extLst>
                  <a:ext uri="{FF2B5EF4-FFF2-40B4-BE49-F238E27FC236}">
                    <a16:creationId xmlns:a16="http://schemas.microsoft.com/office/drawing/2014/main" id="{AD7DA4A4-3A1E-47A8-932F-00AA2F899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685"/>
                <a:ext cx="17" cy="15"/>
              </a:xfrm>
              <a:custGeom>
                <a:avLst/>
                <a:gdLst>
                  <a:gd name="T0" fmla="*/ 100 w 7"/>
                  <a:gd name="T1" fmla="*/ 20 h 6"/>
                  <a:gd name="T2" fmla="*/ 0 w 7"/>
                  <a:gd name="T3" fmla="*/ 63 h 6"/>
                  <a:gd name="T4" fmla="*/ 70 w 7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1"/>
                    </a:moveTo>
                    <a:cubicBezTo>
                      <a:pt x="4" y="0"/>
                      <a:pt x="1" y="1"/>
                      <a:pt x="0" y="4"/>
                    </a:cubicBezTo>
                    <a:cubicBezTo>
                      <a:pt x="1" y="6"/>
                      <a:pt x="3" y="6"/>
                      <a:pt x="5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1" name="Freeform 776">
                <a:extLst>
                  <a:ext uri="{FF2B5EF4-FFF2-40B4-BE49-F238E27FC236}">
                    <a16:creationId xmlns:a16="http://schemas.microsoft.com/office/drawing/2014/main" id="{E25635BD-557B-4B7C-9CF2-DEE2B6A61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1631"/>
                <a:ext cx="9" cy="7"/>
              </a:xfrm>
              <a:custGeom>
                <a:avLst/>
                <a:gdLst>
                  <a:gd name="T0" fmla="*/ 45 w 4"/>
                  <a:gd name="T1" fmla="*/ 0 h 3"/>
                  <a:gd name="T2" fmla="*/ 0 w 4"/>
                  <a:gd name="T3" fmla="*/ 12 h 3"/>
                  <a:gd name="T4" fmla="*/ 45 w 4"/>
                  <a:gd name="T5" fmla="*/ 37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3"/>
                      <a:pt x="1" y="3"/>
                      <a:pt x="4" y="3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2" name="Freeform 777">
                <a:extLst>
                  <a:ext uri="{FF2B5EF4-FFF2-40B4-BE49-F238E27FC236}">
                    <a16:creationId xmlns:a16="http://schemas.microsoft.com/office/drawing/2014/main" id="{82E5969A-EB4F-4E03-8CD0-1DA470253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2" y="1598"/>
                <a:ext cx="14" cy="13"/>
              </a:xfrm>
              <a:custGeom>
                <a:avLst/>
                <a:gdLst>
                  <a:gd name="T0" fmla="*/ 65 w 6"/>
                  <a:gd name="T1" fmla="*/ 0 h 5"/>
                  <a:gd name="T2" fmla="*/ 0 w 6"/>
                  <a:gd name="T3" fmla="*/ 34 h 5"/>
                  <a:gd name="T4" fmla="*/ 77 w 6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5" y="0"/>
                    </a:moveTo>
                    <a:cubicBezTo>
                      <a:pt x="3" y="0"/>
                      <a:pt x="1" y="1"/>
                      <a:pt x="0" y="2"/>
                    </a:cubicBezTo>
                    <a:cubicBezTo>
                      <a:pt x="1" y="5"/>
                      <a:pt x="3" y="5"/>
                      <a:pt x="6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3" name="Freeform 778">
                <a:extLst>
                  <a:ext uri="{FF2B5EF4-FFF2-40B4-BE49-F238E27FC236}">
                    <a16:creationId xmlns:a16="http://schemas.microsoft.com/office/drawing/2014/main" id="{EFEF1764-2DD4-4DA6-A6CE-AA9017F20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10"/>
                <a:ext cx="21" cy="24"/>
              </a:xfrm>
              <a:custGeom>
                <a:avLst/>
                <a:gdLst>
                  <a:gd name="T0" fmla="*/ 86 w 9"/>
                  <a:gd name="T1" fmla="*/ 29 h 10"/>
                  <a:gd name="T2" fmla="*/ 114 w 9"/>
                  <a:gd name="T3" fmla="*/ 82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0">
                    <a:moveTo>
                      <a:pt x="7" y="2"/>
                    </a:moveTo>
                    <a:cubicBezTo>
                      <a:pt x="1" y="0"/>
                      <a:pt x="0" y="10"/>
                      <a:pt x="9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4" name="Freeform 779">
                <a:extLst>
                  <a:ext uri="{FF2B5EF4-FFF2-40B4-BE49-F238E27FC236}">
                    <a16:creationId xmlns:a16="http://schemas.microsoft.com/office/drawing/2014/main" id="{61094D18-2965-4A5B-B8DA-09755BE07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655"/>
                <a:ext cx="93" cy="72"/>
              </a:xfrm>
              <a:custGeom>
                <a:avLst/>
                <a:gdLst>
                  <a:gd name="T0" fmla="*/ 0 w 40"/>
                  <a:gd name="T1" fmla="*/ 353 h 29"/>
                  <a:gd name="T2" fmla="*/ 428 w 40"/>
                  <a:gd name="T3" fmla="*/ 320 h 29"/>
                  <a:gd name="T4" fmla="*/ 179 w 40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9">
                    <a:moveTo>
                      <a:pt x="0" y="23"/>
                    </a:moveTo>
                    <a:cubicBezTo>
                      <a:pt x="4" y="29"/>
                      <a:pt x="31" y="28"/>
                      <a:pt x="34" y="21"/>
                    </a:cubicBezTo>
                    <a:cubicBezTo>
                      <a:pt x="40" y="7"/>
                      <a:pt x="23" y="2"/>
                      <a:pt x="14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5" name="Freeform 780">
                <a:extLst>
                  <a:ext uri="{FF2B5EF4-FFF2-40B4-BE49-F238E27FC236}">
                    <a16:creationId xmlns:a16="http://schemas.microsoft.com/office/drawing/2014/main" id="{FD4AF594-BEDD-41EB-B086-9F0DE342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1680"/>
                <a:ext cx="23" cy="25"/>
              </a:xfrm>
              <a:custGeom>
                <a:avLst/>
                <a:gdLst>
                  <a:gd name="T0" fmla="*/ 74 w 10"/>
                  <a:gd name="T1" fmla="*/ 50 h 10"/>
                  <a:gd name="T2" fmla="*/ 122 w 10"/>
                  <a:gd name="T3" fmla="*/ 113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6" y="3"/>
                    </a:moveTo>
                    <a:cubicBezTo>
                      <a:pt x="0" y="0"/>
                      <a:pt x="1" y="10"/>
                      <a:pt x="10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6" name="Freeform 781">
                <a:extLst>
                  <a:ext uri="{FF2B5EF4-FFF2-40B4-BE49-F238E27FC236}">
                    <a16:creationId xmlns:a16="http://schemas.microsoft.com/office/drawing/2014/main" id="{010FFAE8-1895-4DC4-BD19-A96DB87CA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505"/>
                <a:ext cx="26" cy="24"/>
              </a:xfrm>
              <a:custGeom>
                <a:avLst/>
                <a:gdLst>
                  <a:gd name="T0" fmla="*/ 106 w 11"/>
                  <a:gd name="T1" fmla="*/ 29 h 10"/>
                  <a:gd name="T2" fmla="*/ 144 w 11"/>
                  <a:gd name="T3" fmla="*/ 11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8" y="2"/>
                    </a:moveTo>
                    <a:cubicBezTo>
                      <a:pt x="1" y="0"/>
                      <a:pt x="0" y="10"/>
                      <a:pt x="11" y="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7" name="Freeform 782">
                <a:extLst>
                  <a:ext uri="{FF2B5EF4-FFF2-40B4-BE49-F238E27FC236}">
                    <a16:creationId xmlns:a16="http://schemas.microsoft.com/office/drawing/2014/main" id="{265EC3EE-F790-4567-BB81-7E5DD24CB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5" y="1519"/>
                <a:ext cx="18" cy="15"/>
              </a:xfrm>
              <a:custGeom>
                <a:avLst/>
                <a:gdLst>
                  <a:gd name="T0" fmla="*/ 45 w 8"/>
                  <a:gd name="T1" fmla="*/ 20 h 6"/>
                  <a:gd name="T2" fmla="*/ 0 w 8"/>
                  <a:gd name="T3" fmla="*/ 33 h 6"/>
                  <a:gd name="T4" fmla="*/ 92 w 8"/>
                  <a:gd name="T5" fmla="*/ 9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4" y="1"/>
                    </a:moveTo>
                    <a:cubicBezTo>
                      <a:pt x="2" y="1"/>
                      <a:pt x="1" y="0"/>
                      <a:pt x="0" y="2"/>
                    </a:cubicBezTo>
                    <a:cubicBezTo>
                      <a:pt x="1" y="5"/>
                      <a:pt x="4" y="6"/>
                      <a:pt x="8" y="6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8" name="Freeform 783">
                <a:extLst>
                  <a:ext uri="{FF2B5EF4-FFF2-40B4-BE49-F238E27FC236}">
                    <a16:creationId xmlns:a16="http://schemas.microsoft.com/office/drawing/2014/main" id="{F658818B-7D62-4607-AD54-531DB730D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564"/>
                <a:ext cx="16" cy="12"/>
              </a:xfrm>
              <a:custGeom>
                <a:avLst/>
                <a:gdLst>
                  <a:gd name="T0" fmla="*/ 73 w 7"/>
                  <a:gd name="T1" fmla="*/ 0 h 5"/>
                  <a:gd name="T2" fmla="*/ 0 w 7"/>
                  <a:gd name="T3" fmla="*/ 58 h 5"/>
                  <a:gd name="T4" fmla="*/ 85 w 7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6" y="0"/>
                    </a:moveTo>
                    <a:cubicBezTo>
                      <a:pt x="3" y="0"/>
                      <a:pt x="1" y="1"/>
                      <a:pt x="0" y="4"/>
                    </a:cubicBezTo>
                    <a:cubicBezTo>
                      <a:pt x="2" y="5"/>
                      <a:pt x="5" y="5"/>
                      <a:pt x="7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9" name="Freeform 784">
                <a:extLst>
                  <a:ext uri="{FF2B5EF4-FFF2-40B4-BE49-F238E27FC236}">
                    <a16:creationId xmlns:a16="http://schemas.microsoft.com/office/drawing/2014/main" id="{8DC9EE66-CE39-42CB-9A48-0A27C8C61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618"/>
                <a:ext cx="18" cy="25"/>
              </a:xfrm>
              <a:custGeom>
                <a:avLst/>
                <a:gdLst>
                  <a:gd name="T0" fmla="*/ 92 w 8"/>
                  <a:gd name="T1" fmla="*/ 83 h 10"/>
                  <a:gd name="T2" fmla="*/ 92 w 8"/>
                  <a:gd name="T3" fmla="*/ 14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8" y="5"/>
                    </a:moveTo>
                    <a:cubicBezTo>
                      <a:pt x="3" y="0"/>
                      <a:pt x="0" y="10"/>
                      <a:pt x="8" y="9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0" name="Freeform 785">
                <a:extLst>
                  <a:ext uri="{FF2B5EF4-FFF2-40B4-BE49-F238E27FC236}">
                    <a16:creationId xmlns:a16="http://schemas.microsoft.com/office/drawing/2014/main" id="{C8A46E81-4CC5-4F91-8F3B-14D024343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1636"/>
                <a:ext cx="18" cy="12"/>
              </a:xfrm>
              <a:custGeom>
                <a:avLst/>
                <a:gdLst>
                  <a:gd name="T0" fmla="*/ 56 w 8"/>
                  <a:gd name="T1" fmla="*/ 0 h 5"/>
                  <a:gd name="T2" fmla="*/ 0 w 8"/>
                  <a:gd name="T3" fmla="*/ 12 h 5"/>
                  <a:gd name="T4" fmla="*/ 92 w 8"/>
                  <a:gd name="T5" fmla="*/ 5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5" y="0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2" y="4"/>
                      <a:pt x="5" y="5"/>
                      <a:pt x="8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1" name="Freeform 786">
                <a:extLst>
                  <a:ext uri="{FF2B5EF4-FFF2-40B4-BE49-F238E27FC236}">
                    <a16:creationId xmlns:a16="http://schemas.microsoft.com/office/drawing/2014/main" id="{43A1016B-5B9E-4DBB-91C5-E13C6CD7E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7" y="1702"/>
                <a:ext cx="7" cy="10"/>
              </a:xfrm>
              <a:custGeom>
                <a:avLst/>
                <a:gdLst>
                  <a:gd name="T0" fmla="*/ 37 w 3"/>
                  <a:gd name="T1" fmla="*/ 0 h 4"/>
                  <a:gd name="T2" fmla="*/ 0 w 3"/>
                  <a:gd name="T3" fmla="*/ 20 h 4"/>
                  <a:gd name="T4" fmla="*/ 0 w 3"/>
                  <a:gd name="T5" fmla="*/ 33 h 4"/>
                  <a:gd name="T6" fmla="*/ 37 w 3"/>
                  <a:gd name="T7" fmla="*/ 6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2" y="4"/>
                      <a:pt x="3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2" name="Freeform 787">
                <a:extLst>
                  <a:ext uri="{FF2B5EF4-FFF2-40B4-BE49-F238E27FC236}">
                    <a16:creationId xmlns:a16="http://schemas.microsoft.com/office/drawing/2014/main" id="{73800583-2679-433D-AB56-31DE6577B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1784"/>
                <a:ext cx="16" cy="15"/>
              </a:xfrm>
              <a:custGeom>
                <a:avLst/>
                <a:gdLst>
                  <a:gd name="T0" fmla="*/ 85 w 7"/>
                  <a:gd name="T1" fmla="*/ 20 h 6"/>
                  <a:gd name="T2" fmla="*/ 0 w 7"/>
                  <a:gd name="T3" fmla="*/ 20 h 6"/>
                  <a:gd name="T4" fmla="*/ 57 w 7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7" y="1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0" y="5"/>
                      <a:pt x="2" y="6"/>
                      <a:pt x="5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3" name="Freeform 788">
                <a:extLst>
                  <a:ext uri="{FF2B5EF4-FFF2-40B4-BE49-F238E27FC236}">
                    <a16:creationId xmlns:a16="http://schemas.microsoft.com/office/drawing/2014/main" id="{00517429-268C-42F4-8BF9-01C2DFFCA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2" y="1826"/>
                <a:ext cx="19" cy="12"/>
              </a:xfrm>
              <a:custGeom>
                <a:avLst/>
                <a:gdLst>
                  <a:gd name="T0" fmla="*/ 57 w 8"/>
                  <a:gd name="T1" fmla="*/ 0 h 5"/>
                  <a:gd name="T2" fmla="*/ 0 w 8"/>
                  <a:gd name="T3" fmla="*/ 29 h 5"/>
                  <a:gd name="T4" fmla="*/ 107 w 8"/>
                  <a:gd name="T5" fmla="*/ 7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4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2" y="5"/>
                      <a:pt x="5" y="5"/>
                      <a:pt x="8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4" name="Freeform 789">
                <a:extLst>
                  <a:ext uri="{FF2B5EF4-FFF2-40B4-BE49-F238E27FC236}">
                    <a16:creationId xmlns:a16="http://schemas.microsoft.com/office/drawing/2014/main" id="{744477D9-3EDD-4E9A-93F7-9CDDAAF02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636"/>
                <a:ext cx="17" cy="17"/>
              </a:xfrm>
              <a:custGeom>
                <a:avLst/>
                <a:gdLst>
                  <a:gd name="T0" fmla="*/ 100 w 7"/>
                  <a:gd name="T1" fmla="*/ 12 h 7"/>
                  <a:gd name="T2" fmla="*/ 100 w 7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7" y="1"/>
                    </a:moveTo>
                    <a:cubicBezTo>
                      <a:pt x="0" y="0"/>
                      <a:pt x="1" y="7"/>
                      <a:pt x="7" y="7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5" name="Freeform 790">
                <a:extLst>
                  <a:ext uri="{FF2B5EF4-FFF2-40B4-BE49-F238E27FC236}">
                    <a16:creationId xmlns:a16="http://schemas.microsoft.com/office/drawing/2014/main" id="{7A72813B-5FF4-42A5-A3A4-F2E895054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515"/>
                <a:ext cx="25" cy="14"/>
              </a:xfrm>
              <a:custGeom>
                <a:avLst/>
                <a:gdLst>
                  <a:gd name="T0" fmla="*/ 0 w 11"/>
                  <a:gd name="T1" fmla="*/ 77 h 6"/>
                  <a:gd name="T2" fmla="*/ 130 w 11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6">
                    <a:moveTo>
                      <a:pt x="0" y="6"/>
                    </a:moveTo>
                    <a:cubicBezTo>
                      <a:pt x="4" y="3"/>
                      <a:pt x="7" y="0"/>
                      <a:pt x="11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6" name="Freeform 791">
                <a:extLst>
                  <a:ext uri="{FF2B5EF4-FFF2-40B4-BE49-F238E27FC236}">
                    <a16:creationId xmlns:a16="http://schemas.microsoft.com/office/drawing/2014/main" id="{698798EE-466D-4D08-A594-8CBA6C6BE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1581"/>
                <a:ext cx="12" cy="13"/>
              </a:xfrm>
              <a:custGeom>
                <a:avLst/>
                <a:gdLst>
                  <a:gd name="T0" fmla="*/ 41 w 5"/>
                  <a:gd name="T1" fmla="*/ 0 h 5"/>
                  <a:gd name="T2" fmla="*/ 12 w 5"/>
                  <a:gd name="T3" fmla="*/ 88 h 5"/>
                  <a:gd name="T4" fmla="*/ 70 w 5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3" y="0"/>
                    </a:moveTo>
                    <a:cubicBezTo>
                      <a:pt x="1" y="0"/>
                      <a:pt x="0" y="2"/>
                      <a:pt x="1" y="5"/>
                    </a:cubicBezTo>
                    <a:cubicBezTo>
                      <a:pt x="2" y="5"/>
                      <a:pt x="3" y="5"/>
                      <a:pt x="5" y="4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7" name="Freeform 792">
                <a:extLst>
                  <a:ext uri="{FF2B5EF4-FFF2-40B4-BE49-F238E27FC236}">
                    <a16:creationId xmlns:a16="http://schemas.microsoft.com/office/drawing/2014/main" id="{0CDB705D-0ECA-4869-945A-68DF98889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1544"/>
                <a:ext cx="11" cy="13"/>
              </a:xfrm>
              <a:custGeom>
                <a:avLst/>
                <a:gdLst>
                  <a:gd name="T0" fmla="*/ 53 w 5"/>
                  <a:gd name="T1" fmla="*/ 34 h 5"/>
                  <a:gd name="T2" fmla="*/ 20 w 5"/>
                  <a:gd name="T3" fmla="*/ 21 h 5"/>
                  <a:gd name="T4" fmla="*/ 33 w 5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2"/>
                    </a:moveTo>
                    <a:cubicBezTo>
                      <a:pt x="4" y="1"/>
                      <a:pt x="3" y="0"/>
                      <a:pt x="2" y="1"/>
                    </a:cubicBezTo>
                    <a:cubicBezTo>
                      <a:pt x="0" y="4"/>
                      <a:pt x="2" y="4"/>
                      <a:pt x="3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8" name="Freeform 793">
                <a:extLst>
                  <a:ext uri="{FF2B5EF4-FFF2-40B4-BE49-F238E27FC236}">
                    <a16:creationId xmlns:a16="http://schemas.microsoft.com/office/drawing/2014/main" id="{5CF309F7-0FD6-42F5-A8FD-D0DF6D264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490"/>
                <a:ext cx="39" cy="20"/>
              </a:xfrm>
              <a:custGeom>
                <a:avLst/>
                <a:gdLst>
                  <a:gd name="T0" fmla="*/ 0 w 17"/>
                  <a:gd name="T1" fmla="*/ 0 h 8"/>
                  <a:gd name="T2" fmla="*/ 204 w 17"/>
                  <a:gd name="T3" fmla="*/ 125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8">
                    <a:moveTo>
                      <a:pt x="0" y="0"/>
                    </a:moveTo>
                    <a:cubicBezTo>
                      <a:pt x="6" y="1"/>
                      <a:pt x="12" y="4"/>
                      <a:pt x="17" y="8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9" name="Freeform 794">
                <a:extLst>
                  <a:ext uri="{FF2B5EF4-FFF2-40B4-BE49-F238E27FC236}">
                    <a16:creationId xmlns:a16="http://schemas.microsoft.com/office/drawing/2014/main" id="{84586D05-8D11-465B-8500-3376A4FA1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1502"/>
                <a:ext cx="35" cy="17"/>
              </a:xfrm>
              <a:custGeom>
                <a:avLst/>
                <a:gdLst>
                  <a:gd name="T0" fmla="*/ 0 w 15"/>
                  <a:gd name="T1" fmla="*/ 100 h 7"/>
                  <a:gd name="T2" fmla="*/ 191 w 1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7">
                    <a:moveTo>
                      <a:pt x="0" y="7"/>
                    </a:moveTo>
                    <a:cubicBezTo>
                      <a:pt x="3" y="2"/>
                      <a:pt x="9" y="2"/>
                      <a:pt x="15" y="0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0" name="Freeform 795">
                <a:extLst>
                  <a:ext uri="{FF2B5EF4-FFF2-40B4-BE49-F238E27FC236}">
                    <a16:creationId xmlns:a16="http://schemas.microsoft.com/office/drawing/2014/main" id="{1A432358-5A3A-4AFD-8FD2-EE01F7D80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1482"/>
                <a:ext cx="16" cy="13"/>
              </a:xfrm>
              <a:custGeom>
                <a:avLst/>
                <a:gdLst>
                  <a:gd name="T0" fmla="*/ 57 w 7"/>
                  <a:gd name="T1" fmla="*/ 21 h 5"/>
                  <a:gd name="T2" fmla="*/ 0 w 7"/>
                  <a:gd name="T3" fmla="*/ 34 h 5"/>
                  <a:gd name="T4" fmla="*/ 85 w 7"/>
                  <a:gd name="T5" fmla="*/ 8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5" y="1"/>
                    </a:moveTo>
                    <a:cubicBezTo>
                      <a:pt x="3" y="0"/>
                      <a:pt x="1" y="0"/>
                      <a:pt x="0" y="2"/>
                    </a:cubicBezTo>
                    <a:cubicBezTo>
                      <a:pt x="2" y="4"/>
                      <a:pt x="4" y="5"/>
                      <a:pt x="7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1" name="Freeform 796">
                <a:extLst>
                  <a:ext uri="{FF2B5EF4-FFF2-40B4-BE49-F238E27FC236}">
                    <a16:creationId xmlns:a16="http://schemas.microsoft.com/office/drawing/2014/main" id="{C06B7F90-187A-4204-8727-157DD1B1E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8" y="1505"/>
                <a:ext cx="37" cy="19"/>
              </a:xfrm>
              <a:custGeom>
                <a:avLst/>
                <a:gdLst>
                  <a:gd name="T0" fmla="*/ 0 w 16"/>
                  <a:gd name="T1" fmla="*/ 0 h 8"/>
                  <a:gd name="T2" fmla="*/ 74 w 16"/>
                  <a:gd name="T3" fmla="*/ 107 h 8"/>
                  <a:gd name="T4" fmla="*/ 199 w 16"/>
                  <a:gd name="T5" fmla="*/ 12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0" y="0"/>
                    </a:moveTo>
                    <a:cubicBezTo>
                      <a:pt x="2" y="3"/>
                      <a:pt x="4" y="5"/>
                      <a:pt x="6" y="8"/>
                    </a:cubicBezTo>
                    <a:cubicBezTo>
                      <a:pt x="7" y="4"/>
                      <a:pt x="12" y="1"/>
                      <a:pt x="16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2" name="Freeform 797">
                <a:extLst>
                  <a:ext uri="{FF2B5EF4-FFF2-40B4-BE49-F238E27FC236}">
                    <a16:creationId xmlns:a16="http://schemas.microsoft.com/office/drawing/2014/main" id="{5D4A1F53-5D9E-4D43-8F23-01A1A083A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722"/>
                <a:ext cx="28" cy="30"/>
              </a:xfrm>
              <a:custGeom>
                <a:avLst/>
                <a:gdLst>
                  <a:gd name="T0" fmla="*/ 0 w 12"/>
                  <a:gd name="T1" fmla="*/ 0 h 12"/>
                  <a:gd name="T2" fmla="*/ 114 w 12"/>
                  <a:gd name="T3" fmla="*/ 188 h 12"/>
                  <a:gd name="T4" fmla="*/ 152 w 12"/>
                  <a:gd name="T5" fmla="*/ 9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cubicBezTo>
                      <a:pt x="5" y="3"/>
                      <a:pt x="9" y="7"/>
                      <a:pt x="9" y="12"/>
                    </a:cubicBezTo>
                    <a:cubicBezTo>
                      <a:pt x="9" y="9"/>
                      <a:pt x="11" y="8"/>
                      <a:pt x="12" y="6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3" name="Freeform 798">
                <a:extLst>
                  <a:ext uri="{FF2B5EF4-FFF2-40B4-BE49-F238E27FC236}">
                    <a16:creationId xmlns:a16="http://schemas.microsoft.com/office/drawing/2014/main" id="{7CB652B7-5A18-470A-84EB-39F3B4DB4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1" y="2100"/>
                <a:ext cx="49" cy="81"/>
              </a:xfrm>
              <a:custGeom>
                <a:avLst/>
                <a:gdLst>
                  <a:gd name="T0" fmla="*/ 0 w 21"/>
                  <a:gd name="T1" fmla="*/ 0 h 33"/>
                  <a:gd name="T2" fmla="*/ 217 w 21"/>
                  <a:gd name="T3" fmla="*/ 133 h 33"/>
                  <a:gd name="T4" fmla="*/ 257 w 21"/>
                  <a:gd name="T5" fmla="*/ 48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3">
                    <a:moveTo>
                      <a:pt x="0" y="0"/>
                    </a:moveTo>
                    <a:cubicBezTo>
                      <a:pt x="7" y="2"/>
                      <a:pt x="13" y="2"/>
                      <a:pt x="17" y="9"/>
                    </a:cubicBezTo>
                    <a:cubicBezTo>
                      <a:pt x="21" y="16"/>
                      <a:pt x="21" y="25"/>
                      <a:pt x="20" y="33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4" name="Freeform 799">
                <a:extLst>
                  <a:ext uri="{FF2B5EF4-FFF2-40B4-BE49-F238E27FC236}">
                    <a16:creationId xmlns:a16="http://schemas.microsoft.com/office/drawing/2014/main" id="{C4C957FE-D33A-49EC-9D48-03972B523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2073"/>
                <a:ext cx="12" cy="54"/>
              </a:xfrm>
              <a:custGeom>
                <a:avLst/>
                <a:gdLst>
                  <a:gd name="T0" fmla="*/ 0 w 5"/>
                  <a:gd name="T1" fmla="*/ 0 h 22"/>
                  <a:gd name="T2" fmla="*/ 70 w 5"/>
                  <a:gd name="T3" fmla="*/ 326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2">
                    <a:moveTo>
                      <a:pt x="0" y="0"/>
                    </a:moveTo>
                    <a:cubicBezTo>
                      <a:pt x="0" y="8"/>
                      <a:pt x="3" y="15"/>
                      <a:pt x="5" y="22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5" name="Freeform 800">
                <a:extLst>
                  <a:ext uri="{FF2B5EF4-FFF2-40B4-BE49-F238E27FC236}">
                    <a16:creationId xmlns:a16="http://schemas.microsoft.com/office/drawing/2014/main" id="{8C822EC7-8652-465F-8C35-7C8E75F0E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006"/>
                <a:ext cx="37" cy="57"/>
              </a:xfrm>
              <a:custGeom>
                <a:avLst/>
                <a:gdLst>
                  <a:gd name="T0" fmla="*/ 171 w 16"/>
                  <a:gd name="T1" fmla="*/ 166 h 23"/>
                  <a:gd name="T2" fmla="*/ 199 w 16"/>
                  <a:gd name="T3" fmla="*/ 27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23">
                    <a:moveTo>
                      <a:pt x="14" y="11"/>
                    </a:moveTo>
                    <a:cubicBezTo>
                      <a:pt x="12" y="0"/>
                      <a:pt x="0" y="23"/>
                      <a:pt x="16" y="18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6" name="Freeform 801">
                <a:extLst>
                  <a:ext uri="{FF2B5EF4-FFF2-40B4-BE49-F238E27FC236}">
                    <a16:creationId xmlns:a16="http://schemas.microsoft.com/office/drawing/2014/main" id="{3CA4B09A-3CFF-4FFA-82DF-4BCFA1AAB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090"/>
                <a:ext cx="21" cy="44"/>
              </a:xfrm>
              <a:custGeom>
                <a:avLst/>
                <a:gdLst>
                  <a:gd name="T0" fmla="*/ 103 w 9"/>
                  <a:gd name="T1" fmla="*/ 90 h 18"/>
                  <a:gd name="T2" fmla="*/ 114 w 9"/>
                  <a:gd name="T3" fmla="*/ 174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8">
                    <a:moveTo>
                      <a:pt x="8" y="6"/>
                    </a:moveTo>
                    <a:cubicBezTo>
                      <a:pt x="1" y="0"/>
                      <a:pt x="0" y="18"/>
                      <a:pt x="9" y="12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7" name="Freeform 802">
                <a:extLst>
                  <a:ext uri="{FF2B5EF4-FFF2-40B4-BE49-F238E27FC236}">
                    <a16:creationId xmlns:a16="http://schemas.microsoft.com/office/drawing/2014/main" id="{18275B6A-5FAD-40E1-B90F-3D1FEF56A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147"/>
                <a:ext cx="14" cy="15"/>
              </a:xfrm>
              <a:custGeom>
                <a:avLst/>
                <a:gdLst>
                  <a:gd name="T0" fmla="*/ 77 w 6"/>
                  <a:gd name="T1" fmla="*/ 20 h 6"/>
                  <a:gd name="T2" fmla="*/ 28 w 6"/>
                  <a:gd name="T3" fmla="*/ 0 h 6"/>
                  <a:gd name="T4" fmla="*/ 77 w 6"/>
                  <a:gd name="T5" fmla="*/ 8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6">
                    <a:moveTo>
                      <a:pt x="6" y="1"/>
                    </a:moveTo>
                    <a:cubicBezTo>
                      <a:pt x="5" y="0"/>
                      <a:pt x="3" y="0"/>
                      <a:pt x="2" y="0"/>
                    </a:cubicBezTo>
                    <a:cubicBezTo>
                      <a:pt x="0" y="4"/>
                      <a:pt x="3" y="6"/>
                      <a:pt x="6" y="5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8" name="Freeform 803">
                <a:extLst>
                  <a:ext uri="{FF2B5EF4-FFF2-40B4-BE49-F238E27FC236}">
                    <a16:creationId xmlns:a16="http://schemas.microsoft.com/office/drawing/2014/main" id="{E68A4527-689E-4303-BDA6-7276201BF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7" y="2228"/>
                <a:ext cx="18" cy="25"/>
              </a:xfrm>
              <a:custGeom>
                <a:avLst/>
                <a:gdLst>
                  <a:gd name="T0" fmla="*/ 92 w 8"/>
                  <a:gd name="T1" fmla="*/ 63 h 10"/>
                  <a:gd name="T2" fmla="*/ 92 w 8"/>
                  <a:gd name="T3" fmla="*/ 145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0">
                    <a:moveTo>
                      <a:pt x="8" y="4"/>
                    </a:moveTo>
                    <a:cubicBezTo>
                      <a:pt x="3" y="0"/>
                      <a:pt x="0" y="10"/>
                      <a:pt x="8" y="9"/>
                    </a:cubicBezTo>
                  </a:path>
                </a:pathLst>
              </a:custGeom>
              <a:noFill/>
              <a:ln w="6350" cap="rnd">
                <a:solidFill>
                  <a:srgbClr val="891C2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9" name="Freeform 804">
                <a:extLst>
                  <a:ext uri="{FF2B5EF4-FFF2-40B4-BE49-F238E27FC236}">
                    <a16:creationId xmlns:a16="http://schemas.microsoft.com/office/drawing/2014/main" id="{8B6573AD-3D64-48D7-B198-88C2E465A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174"/>
                <a:ext cx="35" cy="35"/>
              </a:xfrm>
              <a:custGeom>
                <a:avLst/>
                <a:gdLst>
                  <a:gd name="T0" fmla="*/ 0 w 15"/>
                  <a:gd name="T1" fmla="*/ 220 h 14"/>
                  <a:gd name="T2" fmla="*/ 49 w 15"/>
                  <a:gd name="T3" fmla="*/ 63 h 14"/>
                  <a:gd name="T4" fmla="*/ 191 w 15"/>
                  <a:gd name="T5" fmla="*/ 2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0" y="11"/>
                      <a:pt x="2" y="7"/>
                      <a:pt x="4" y="4"/>
                    </a:cubicBezTo>
                    <a:cubicBezTo>
                      <a:pt x="7" y="0"/>
                      <a:pt x="9" y="1"/>
                      <a:pt x="15" y="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0" name="Freeform 805">
                <a:extLst>
                  <a:ext uri="{FF2B5EF4-FFF2-40B4-BE49-F238E27FC236}">
                    <a16:creationId xmlns:a16="http://schemas.microsoft.com/office/drawing/2014/main" id="{87EA9407-959A-4327-906D-F9570307C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1389"/>
                <a:ext cx="1160" cy="941"/>
              </a:xfrm>
              <a:custGeom>
                <a:avLst/>
                <a:gdLst>
                  <a:gd name="T0" fmla="*/ 3415 w 501"/>
                  <a:gd name="T1" fmla="*/ 452 h 381"/>
                  <a:gd name="T2" fmla="*/ 2943 w 501"/>
                  <a:gd name="T3" fmla="*/ 664 h 381"/>
                  <a:gd name="T4" fmla="*/ 2274 w 501"/>
                  <a:gd name="T5" fmla="*/ 378 h 381"/>
                  <a:gd name="T6" fmla="*/ 1961 w 501"/>
                  <a:gd name="T7" fmla="*/ 195 h 381"/>
                  <a:gd name="T8" fmla="*/ 1662 w 501"/>
                  <a:gd name="T9" fmla="*/ 328 h 381"/>
                  <a:gd name="T10" fmla="*/ 1007 w 501"/>
                  <a:gd name="T11" fmla="*/ 469 h 381"/>
                  <a:gd name="T12" fmla="*/ 660 w 501"/>
                  <a:gd name="T13" fmla="*/ 780 h 381"/>
                  <a:gd name="T14" fmla="*/ 595 w 501"/>
                  <a:gd name="T15" fmla="*/ 1282 h 381"/>
                  <a:gd name="T16" fmla="*/ 472 w 501"/>
                  <a:gd name="T17" fmla="*/ 1494 h 381"/>
                  <a:gd name="T18" fmla="*/ 472 w 501"/>
                  <a:gd name="T19" fmla="*/ 2154 h 381"/>
                  <a:gd name="T20" fmla="*/ 424 w 501"/>
                  <a:gd name="T21" fmla="*/ 2996 h 381"/>
                  <a:gd name="T22" fmla="*/ 347 w 501"/>
                  <a:gd name="T23" fmla="*/ 3752 h 381"/>
                  <a:gd name="T24" fmla="*/ 199 w 501"/>
                  <a:gd name="T25" fmla="*/ 4594 h 381"/>
                  <a:gd name="T26" fmla="*/ 123 w 501"/>
                  <a:gd name="T27" fmla="*/ 5545 h 381"/>
                  <a:gd name="T28" fmla="*/ 498 w 501"/>
                  <a:gd name="T29" fmla="*/ 5424 h 381"/>
                  <a:gd name="T30" fmla="*/ 868 w 501"/>
                  <a:gd name="T31" fmla="*/ 5033 h 381"/>
                  <a:gd name="T32" fmla="*/ 1040 w 501"/>
                  <a:gd name="T33" fmla="*/ 4942 h 381"/>
                  <a:gd name="T34" fmla="*/ 1141 w 501"/>
                  <a:gd name="T35" fmla="*/ 4643 h 381"/>
                  <a:gd name="T36" fmla="*/ 1452 w 501"/>
                  <a:gd name="T37" fmla="*/ 4191 h 381"/>
                  <a:gd name="T38" fmla="*/ 1961 w 501"/>
                  <a:gd name="T39" fmla="*/ 3648 h 381"/>
                  <a:gd name="T40" fmla="*/ 2257 w 501"/>
                  <a:gd name="T41" fmla="*/ 3453 h 381"/>
                  <a:gd name="T42" fmla="*/ 2369 w 501"/>
                  <a:gd name="T43" fmla="*/ 3312 h 381"/>
                  <a:gd name="T44" fmla="*/ 2547 w 501"/>
                  <a:gd name="T45" fmla="*/ 3087 h 381"/>
                  <a:gd name="T46" fmla="*/ 2980 w 501"/>
                  <a:gd name="T47" fmla="*/ 2848 h 381"/>
                  <a:gd name="T48" fmla="*/ 3179 w 501"/>
                  <a:gd name="T49" fmla="*/ 2860 h 381"/>
                  <a:gd name="T50" fmla="*/ 3512 w 501"/>
                  <a:gd name="T51" fmla="*/ 3055 h 381"/>
                  <a:gd name="T52" fmla="*/ 3908 w 501"/>
                  <a:gd name="T53" fmla="*/ 3361 h 381"/>
                  <a:gd name="T54" fmla="*/ 4295 w 501"/>
                  <a:gd name="T55" fmla="*/ 3710 h 381"/>
                  <a:gd name="T56" fmla="*/ 4777 w 501"/>
                  <a:gd name="T57" fmla="*/ 4204 h 381"/>
                  <a:gd name="T58" fmla="*/ 5163 w 501"/>
                  <a:gd name="T59" fmla="*/ 4490 h 381"/>
                  <a:gd name="T60" fmla="*/ 5376 w 501"/>
                  <a:gd name="T61" fmla="*/ 4959 h 381"/>
                  <a:gd name="T62" fmla="*/ 5673 w 501"/>
                  <a:gd name="T63" fmla="*/ 5332 h 381"/>
                  <a:gd name="T64" fmla="*/ 5860 w 501"/>
                  <a:gd name="T65" fmla="*/ 5515 h 381"/>
                  <a:gd name="T66" fmla="*/ 6182 w 501"/>
                  <a:gd name="T67" fmla="*/ 5411 h 381"/>
                  <a:gd name="T68" fmla="*/ 6208 w 501"/>
                  <a:gd name="T69" fmla="*/ 4446 h 381"/>
                  <a:gd name="T70" fmla="*/ 6057 w 501"/>
                  <a:gd name="T71" fmla="*/ 3843 h 381"/>
                  <a:gd name="T72" fmla="*/ 6020 w 501"/>
                  <a:gd name="T73" fmla="*/ 3391 h 381"/>
                  <a:gd name="T74" fmla="*/ 5946 w 501"/>
                  <a:gd name="T75" fmla="*/ 3117 h 381"/>
                  <a:gd name="T76" fmla="*/ 5909 w 501"/>
                  <a:gd name="T77" fmla="*/ 2818 h 381"/>
                  <a:gd name="T78" fmla="*/ 5918 w 501"/>
                  <a:gd name="T79" fmla="*/ 2275 h 381"/>
                  <a:gd name="T80" fmla="*/ 5832 w 501"/>
                  <a:gd name="T81" fmla="*/ 1776 h 381"/>
                  <a:gd name="T82" fmla="*/ 5812 w 501"/>
                  <a:gd name="T83" fmla="*/ 1341 h 381"/>
                  <a:gd name="T84" fmla="*/ 5673 w 501"/>
                  <a:gd name="T85" fmla="*/ 1099 h 381"/>
                  <a:gd name="T86" fmla="*/ 5633 w 501"/>
                  <a:gd name="T87" fmla="*/ 934 h 381"/>
                  <a:gd name="T88" fmla="*/ 5323 w 501"/>
                  <a:gd name="T89" fmla="*/ 573 h 381"/>
                  <a:gd name="T90" fmla="*/ 5013 w 501"/>
                  <a:gd name="T91" fmla="*/ 440 h 381"/>
                  <a:gd name="T92" fmla="*/ 4503 w 501"/>
                  <a:gd name="T93" fmla="*/ 543 h 381"/>
                  <a:gd name="T94" fmla="*/ 4256 w 501"/>
                  <a:gd name="T95" fmla="*/ 605 h 381"/>
                  <a:gd name="T96" fmla="*/ 3934 w 501"/>
                  <a:gd name="T97" fmla="*/ 585 h 381"/>
                  <a:gd name="T98" fmla="*/ 3700 w 501"/>
                  <a:gd name="T99" fmla="*/ 469 h 381"/>
                  <a:gd name="T100" fmla="*/ 3436 w 501"/>
                  <a:gd name="T101" fmla="*/ 469 h 38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01" h="381">
                    <a:moveTo>
                      <a:pt x="275" y="30"/>
                    </a:moveTo>
                    <a:cubicBezTo>
                      <a:pt x="259" y="29"/>
                      <a:pt x="241" y="34"/>
                      <a:pt x="237" y="44"/>
                    </a:cubicBezTo>
                    <a:cubicBezTo>
                      <a:pt x="229" y="20"/>
                      <a:pt x="200" y="31"/>
                      <a:pt x="183" y="25"/>
                    </a:cubicBezTo>
                    <a:cubicBezTo>
                      <a:pt x="173" y="21"/>
                      <a:pt x="172" y="12"/>
                      <a:pt x="158" y="13"/>
                    </a:cubicBezTo>
                    <a:cubicBezTo>
                      <a:pt x="150" y="13"/>
                      <a:pt x="140" y="17"/>
                      <a:pt x="134" y="22"/>
                    </a:cubicBezTo>
                    <a:cubicBezTo>
                      <a:pt x="121" y="0"/>
                      <a:pt x="88" y="11"/>
                      <a:pt x="81" y="31"/>
                    </a:cubicBezTo>
                    <a:cubicBezTo>
                      <a:pt x="70" y="32"/>
                      <a:pt x="58" y="39"/>
                      <a:pt x="53" y="52"/>
                    </a:cubicBezTo>
                    <a:cubicBezTo>
                      <a:pt x="48" y="65"/>
                      <a:pt x="52" y="78"/>
                      <a:pt x="48" y="85"/>
                    </a:cubicBezTo>
                    <a:cubicBezTo>
                      <a:pt x="44" y="89"/>
                      <a:pt x="40" y="93"/>
                      <a:pt x="38" y="99"/>
                    </a:cubicBezTo>
                    <a:cubicBezTo>
                      <a:pt x="34" y="110"/>
                      <a:pt x="32" y="133"/>
                      <a:pt x="38" y="143"/>
                    </a:cubicBezTo>
                    <a:cubicBezTo>
                      <a:pt x="28" y="150"/>
                      <a:pt x="15" y="177"/>
                      <a:pt x="34" y="199"/>
                    </a:cubicBezTo>
                    <a:cubicBezTo>
                      <a:pt x="25" y="207"/>
                      <a:pt x="19" y="225"/>
                      <a:pt x="28" y="249"/>
                    </a:cubicBezTo>
                    <a:cubicBezTo>
                      <a:pt x="14" y="258"/>
                      <a:pt x="10" y="299"/>
                      <a:pt x="16" y="305"/>
                    </a:cubicBezTo>
                    <a:cubicBezTo>
                      <a:pt x="0" y="312"/>
                      <a:pt x="0" y="350"/>
                      <a:pt x="10" y="368"/>
                    </a:cubicBezTo>
                    <a:cubicBezTo>
                      <a:pt x="14" y="373"/>
                      <a:pt x="34" y="381"/>
                      <a:pt x="40" y="360"/>
                    </a:cubicBezTo>
                    <a:cubicBezTo>
                      <a:pt x="54" y="374"/>
                      <a:pt x="64" y="341"/>
                      <a:pt x="70" y="334"/>
                    </a:cubicBezTo>
                    <a:cubicBezTo>
                      <a:pt x="75" y="328"/>
                      <a:pt x="77" y="333"/>
                      <a:pt x="84" y="328"/>
                    </a:cubicBezTo>
                    <a:cubicBezTo>
                      <a:pt x="91" y="322"/>
                      <a:pt x="92" y="310"/>
                      <a:pt x="92" y="308"/>
                    </a:cubicBezTo>
                    <a:cubicBezTo>
                      <a:pt x="98" y="310"/>
                      <a:pt x="114" y="299"/>
                      <a:pt x="117" y="278"/>
                    </a:cubicBezTo>
                    <a:cubicBezTo>
                      <a:pt x="137" y="288"/>
                      <a:pt x="152" y="260"/>
                      <a:pt x="158" y="242"/>
                    </a:cubicBezTo>
                    <a:cubicBezTo>
                      <a:pt x="169" y="244"/>
                      <a:pt x="175" y="239"/>
                      <a:pt x="182" y="229"/>
                    </a:cubicBezTo>
                    <a:cubicBezTo>
                      <a:pt x="185" y="225"/>
                      <a:pt x="186" y="225"/>
                      <a:pt x="191" y="220"/>
                    </a:cubicBezTo>
                    <a:cubicBezTo>
                      <a:pt x="197" y="224"/>
                      <a:pt x="205" y="208"/>
                      <a:pt x="205" y="205"/>
                    </a:cubicBezTo>
                    <a:cubicBezTo>
                      <a:pt x="219" y="203"/>
                      <a:pt x="229" y="201"/>
                      <a:pt x="240" y="189"/>
                    </a:cubicBezTo>
                    <a:cubicBezTo>
                      <a:pt x="251" y="177"/>
                      <a:pt x="249" y="183"/>
                      <a:pt x="256" y="190"/>
                    </a:cubicBezTo>
                    <a:cubicBezTo>
                      <a:pt x="265" y="198"/>
                      <a:pt x="272" y="202"/>
                      <a:pt x="283" y="203"/>
                    </a:cubicBezTo>
                    <a:cubicBezTo>
                      <a:pt x="286" y="215"/>
                      <a:pt x="307" y="223"/>
                      <a:pt x="315" y="223"/>
                    </a:cubicBezTo>
                    <a:cubicBezTo>
                      <a:pt x="319" y="236"/>
                      <a:pt x="337" y="247"/>
                      <a:pt x="346" y="246"/>
                    </a:cubicBezTo>
                    <a:cubicBezTo>
                      <a:pt x="355" y="263"/>
                      <a:pt x="377" y="280"/>
                      <a:pt x="385" y="279"/>
                    </a:cubicBezTo>
                    <a:cubicBezTo>
                      <a:pt x="396" y="297"/>
                      <a:pt x="405" y="299"/>
                      <a:pt x="416" y="298"/>
                    </a:cubicBezTo>
                    <a:cubicBezTo>
                      <a:pt x="417" y="311"/>
                      <a:pt x="425" y="323"/>
                      <a:pt x="433" y="329"/>
                    </a:cubicBezTo>
                    <a:cubicBezTo>
                      <a:pt x="435" y="341"/>
                      <a:pt x="449" y="354"/>
                      <a:pt x="457" y="354"/>
                    </a:cubicBezTo>
                    <a:cubicBezTo>
                      <a:pt x="459" y="361"/>
                      <a:pt x="465" y="365"/>
                      <a:pt x="472" y="366"/>
                    </a:cubicBezTo>
                    <a:cubicBezTo>
                      <a:pt x="485" y="376"/>
                      <a:pt x="497" y="369"/>
                      <a:pt x="498" y="359"/>
                    </a:cubicBezTo>
                    <a:cubicBezTo>
                      <a:pt x="499" y="345"/>
                      <a:pt x="501" y="308"/>
                      <a:pt x="500" y="295"/>
                    </a:cubicBezTo>
                    <a:cubicBezTo>
                      <a:pt x="499" y="280"/>
                      <a:pt x="496" y="269"/>
                      <a:pt x="488" y="255"/>
                    </a:cubicBezTo>
                    <a:cubicBezTo>
                      <a:pt x="485" y="250"/>
                      <a:pt x="486" y="235"/>
                      <a:pt x="485" y="225"/>
                    </a:cubicBezTo>
                    <a:cubicBezTo>
                      <a:pt x="484" y="215"/>
                      <a:pt x="480" y="210"/>
                      <a:pt x="479" y="207"/>
                    </a:cubicBezTo>
                    <a:cubicBezTo>
                      <a:pt x="479" y="200"/>
                      <a:pt x="476" y="194"/>
                      <a:pt x="476" y="187"/>
                    </a:cubicBezTo>
                    <a:cubicBezTo>
                      <a:pt x="474" y="175"/>
                      <a:pt x="478" y="163"/>
                      <a:pt x="477" y="151"/>
                    </a:cubicBezTo>
                    <a:cubicBezTo>
                      <a:pt x="476" y="139"/>
                      <a:pt x="471" y="129"/>
                      <a:pt x="470" y="118"/>
                    </a:cubicBezTo>
                    <a:cubicBezTo>
                      <a:pt x="470" y="108"/>
                      <a:pt x="470" y="99"/>
                      <a:pt x="468" y="89"/>
                    </a:cubicBezTo>
                    <a:cubicBezTo>
                      <a:pt x="465" y="82"/>
                      <a:pt x="461" y="79"/>
                      <a:pt x="457" y="73"/>
                    </a:cubicBezTo>
                    <a:cubicBezTo>
                      <a:pt x="453" y="69"/>
                      <a:pt x="454" y="69"/>
                      <a:pt x="454" y="62"/>
                    </a:cubicBezTo>
                    <a:cubicBezTo>
                      <a:pt x="453" y="47"/>
                      <a:pt x="441" y="39"/>
                      <a:pt x="429" y="38"/>
                    </a:cubicBezTo>
                    <a:cubicBezTo>
                      <a:pt x="420" y="37"/>
                      <a:pt x="413" y="31"/>
                      <a:pt x="404" y="29"/>
                    </a:cubicBezTo>
                    <a:cubicBezTo>
                      <a:pt x="380" y="23"/>
                      <a:pt x="366" y="33"/>
                      <a:pt x="363" y="36"/>
                    </a:cubicBezTo>
                    <a:cubicBezTo>
                      <a:pt x="358" y="40"/>
                      <a:pt x="350" y="41"/>
                      <a:pt x="343" y="40"/>
                    </a:cubicBezTo>
                    <a:cubicBezTo>
                      <a:pt x="334" y="38"/>
                      <a:pt x="325" y="43"/>
                      <a:pt x="317" y="39"/>
                    </a:cubicBezTo>
                    <a:cubicBezTo>
                      <a:pt x="311" y="36"/>
                      <a:pt x="305" y="33"/>
                      <a:pt x="298" y="31"/>
                    </a:cubicBezTo>
                    <a:cubicBezTo>
                      <a:pt x="291" y="29"/>
                      <a:pt x="284" y="31"/>
                      <a:pt x="277" y="31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1" name="Freeform 806">
                <a:extLst>
                  <a:ext uri="{FF2B5EF4-FFF2-40B4-BE49-F238E27FC236}">
                    <a16:creationId xmlns:a16="http://schemas.microsoft.com/office/drawing/2014/main" id="{18A6ABD0-E056-45AF-A5DA-730E78132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7" y="1596"/>
                <a:ext cx="4" cy="17"/>
              </a:xfrm>
              <a:custGeom>
                <a:avLst/>
                <a:gdLst>
                  <a:gd name="T0" fmla="*/ 0 w 2"/>
                  <a:gd name="T1" fmla="*/ 0 h 7"/>
                  <a:gd name="T2" fmla="*/ 16 w 2"/>
                  <a:gd name="T3" fmla="*/ 10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0" y="0"/>
                    </a:moveTo>
                    <a:cubicBezTo>
                      <a:pt x="1" y="3"/>
                      <a:pt x="1" y="5"/>
                      <a:pt x="2" y="7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2" name="Freeform 807">
                <a:extLst>
                  <a:ext uri="{FF2B5EF4-FFF2-40B4-BE49-F238E27FC236}">
                    <a16:creationId xmlns:a16="http://schemas.microsoft.com/office/drawing/2014/main" id="{369C2508-4342-42D2-B8F6-59A92280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729"/>
                <a:ext cx="2" cy="13"/>
              </a:xfrm>
              <a:custGeom>
                <a:avLst/>
                <a:gdLst>
                  <a:gd name="T0" fmla="*/ 0 w 1"/>
                  <a:gd name="T1" fmla="*/ 88 h 5"/>
                  <a:gd name="T2" fmla="*/ 8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14288" cap="flat">
                <a:solidFill>
                  <a:srgbClr val="E885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417" name="Freeform 808">
              <a:extLst>
                <a:ext uri="{FF2B5EF4-FFF2-40B4-BE49-F238E27FC236}">
                  <a16:creationId xmlns:a16="http://schemas.microsoft.com/office/drawing/2014/main" id="{04D98921-437C-4212-BC5A-A83A8EA10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618"/>
              <a:ext cx="21" cy="3"/>
            </a:xfrm>
            <a:custGeom>
              <a:avLst/>
              <a:gdLst>
                <a:gd name="T0" fmla="*/ 0 w 9"/>
                <a:gd name="T1" fmla="*/ 27 h 1"/>
                <a:gd name="T2" fmla="*/ 114 w 9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1"/>
                    <a:pt x="6" y="0"/>
                    <a:pt x="9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" name="Freeform 809">
              <a:extLst>
                <a:ext uri="{FF2B5EF4-FFF2-40B4-BE49-F238E27FC236}">
                  <a16:creationId xmlns:a16="http://schemas.microsoft.com/office/drawing/2014/main" id="{ADD7600D-8AE5-4BB3-B781-564E38146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579"/>
              <a:ext cx="7" cy="22"/>
            </a:xfrm>
            <a:custGeom>
              <a:avLst/>
              <a:gdLst>
                <a:gd name="T0" fmla="*/ 0 w 3"/>
                <a:gd name="T1" fmla="*/ 0 h 9"/>
                <a:gd name="T2" fmla="*/ 28 w 3"/>
                <a:gd name="T3" fmla="*/ 0 h 9"/>
                <a:gd name="T4" fmla="*/ 37 w 3"/>
                <a:gd name="T5" fmla="*/ 13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1" y="3"/>
                    <a:pt x="1" y="6"/>
                    <a:pt x="3" y="9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" name="Freeform 810">
              <a:extLst>
                <a:ext uri="{FF2B5EF4-FFF2-40B4-BE49-F238E27FC236}">
                  <a16:creationId xmlns:a16="http://schemas.microsoft.com/office/drawing/2014/main" id="{D2F31DDA-93B5-47FC-A9C0-2CEE7FDEA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601"/>
              <a:ext cx="28" cy="32"/>
            </a:xfrm>
            <a:custGeom>
              <a:avLst/>
              <a:gdLst>
                <a:gd name="T0" fmla="*/ 0 w 12"/>
                <a:gd name="T1" fmla="*/ 91 h 13"/>
                <a:gd name="T2" fmla="*/ 49 w 12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6"/>
                  </a:moveTo>
                  <a:cubicBezTo>
                    <a:pt x="6" y="13"/>
                    <a:pt x="12" y="5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0" name="Freeform 811">
              <a:extLst>
                <a:ext uri="{FF2B5EF4-FFF2-40B4-BE49-F238E27FC236}">
                  <a16:creationId xmlns:a16="http://schemas.microsoft.com/office/drawing/2014/main" id="{580E8DC0-A789-4379-9471-5547DA00F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1660"/>
              <a:ext cx="9" cy="3"/>
            </a:xfrm>
            <a:custGeom>
              <a:avLst/>
              <a:gdLst>
                <a:gd name="T0" fmla="*/ 0 w 4"/>
                <a:gd name="T1" fmla="*/ 27 h 1"/>
                <a:gd name="T2" fmla="*/ 45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1" name="Freeform 812">
              <a:extLst>
                <a:ext uri="{FF2B5EF4-FFF2-40B4-BE49-F238E27FC236}">
                  <a16:creationId xmlns:a16="http://schemas.microsoft.com/office/drawing/2014/main" id="{0ACB4D9A-3DF5-4CDC-B229-413DD0525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" y="1660"/>
              <a:ext cx="28" cy="18"/>
            </a:xfrm>
            <a:custGeom>
              <a:avLst/>
              <a:gdLst>
                <a:gd name="T0" fmla="*/ 142 w 12"/>
                <a:gd name="T1" fmla="*/ 33 h 7"/>
                <a:gd name="T2" fmla="*/ 65 w 12"/>
                <a:gd name="T3" fmla="*/ 21 h 7"/>
                <a:gd name="T4" fmla="*/ 152 w 12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11" y="2"/>
                  </a:moveTo>
                  <a:cubicBezTo>
                    <a:pt x="10" y="1"/>
                    <a:pt x="6" y="0"/>
                    <a:pt x="5" y="1"/>
                  </a:cubicBezTo>
                  <a:cubicBezTo>
                    <a:pt x="0" y="5"/>
                    <a:pt x="9" y="7"/>
                    <a:pt x="12" y="6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2" name="Freeform 813">
              <a:extLst>
                <a:ext uri="{FF2B5EF4-FFF2-40B4-BE49-F238E27FC236}">
                  <a16:creationId xmlns:a16="http://schemas.microsoft.com/office/drawing/2014/main" id="{77F11A01-BC56-4919-AE19-24F2DBCE2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" y="1702"/>
              <a:ext cx="14" cy="10"/>
            </a:xfrm>
            <a:custGeom>
              <a:avLst/>
              <a:gdLst>
                <a:gd name="T0" fmla="*/ 0 w 6"/>
                <a:gd name="T1" fmla="*/ 63 h 4"/>
                <a:gd name="T2" fmla="*/ 7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3" y="3"/>
                    <a:pt x="4" y="1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3" name="Freeform 814">
              <a:extLst>
                <a:ext uri="{FF2B5EF4-FFF2-40B4-BE49-F238E27FC236}">
                  <a16:creationId xmlns:a16="http://schemas.microsoft.com/office/drawing/2014/main" id="{F18890F4-56B4-4E21-A74B-8E59F8C51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" y="1762"/>
              <a:ext cx="19" cy="17"/>
            </a:xfrm>
            <a:custGeom>
              <a:avLst/>
              <a:gdLst>
                <a:gd name="T0" fmla="*/ 0 w 8"/>
                <a:gd name="T1" fmla="*/ 87 h 7"/>
                <a:gd name="T2" fmla="*/ 78 w 8"/>
                <a:gd name="T3" fmla="*/ 12 h 7"/>
                <a:gd name="T4" fmla="*/ 95 w 8"/>
                <a:gd name="T5" fmla="*/ 10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6"/>
                  </a:moveTo>
                  <a:cubicBezTo>
                    <a:pt x="1" y="5"/>
                    <a:pt x="3" y="0"/>
                    <a:pt x="6" y="1"/>
                  </a:cubicBezTo>
                  <a:cubicBezTo>
                    <a:pt x="8" y="2"/>
                    <a:pt x="8" y="5"/>
                    <a:pt x="7" y="7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4" name="Freeform 815">
              <a:extLst>
                <a:ext uri="{FF2B5EF4-FFF2-40B4-BE49-F238E27FC236}">
                  <a16:creationId xmlns:a16="http://schemas.microsoft.com/office/drawing/2014/main" id="{B357E698-6652-46F4-A369-A4495206B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5" y="1821"/>
              <a:ext cx="14" cy="10"/>
            </a:xfrm>
            <a:custGeom>
              <a:avLst/>
              <a:gdLst>
                <a:gd name="T0" fmla="*/ 0 w 6"/>
                <a:gd name="T1" fmla="*/ 63 h 4"/>
                <a:gd name="T2" fmla="*/ 77 w 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">
                  <a:moveTo>
                    <a:pt x="0" y="4"/>
                  </a:moveTo>
                  <a:cubicBezTo>
                    <a:pt x="2" y="2"/>
                    <a:pt x="4" y="1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5" name="Freeform 816">
              <a:extLst>
                <a:ext uri="{FF2B5EF4-FFF2-40B4-BE49-F238E27FC236}">
                  <a16:creationId xmlns:a16="http://schemas.microsoft.com/office/drawing/2014/main" id="{D1C92073-F3B6-4BE5-8B54-5DAA83933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1794"/>
              <a:ext cx="3" cy="12"/>
            </a:xfrm>
            <a:custGeom>
              <a:avLst/>
              <a:gdLst>
                <a:gd name="T0" fmla="*/ 27 w 1"/>
                <a:gd name="T1" fmla="*/ 0 h 5"/>
                <a:gd name="T2" fmla="*/ 0 w 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2"/>
                    <a:pt x="0" y="3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Freeform 817">
              <a:extLst>
                <a:ext uri="{FF2B5EF4-FFF2-40B4-BE49-F238E27FC236}">
                  <a16:creationId xmlns:a16="http://schemas.microsoft.com/office/drawing/2014/main" id="{CE6367D9-3985-4860-930A-84DCF549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" y="1547"/>
              <a:ext cx="11" cy="12"/>
            </a:xfrm>
            <a:custGeom>
              <a:avLst/>
              <a:gdLst>
                <a:gd name="T0" fmla="*/ 0 w 5"/>
                <a:gd name="T1" fmla="*/ 70 h 5"/>
                <a:gd name="T2" fmla="*/ 53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1" y="3"/>
                    <a:pt x="3" y="1"/>
                    <a:pt x="5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7" name="Freeform 818">
              <a:extLst>
                <a:ext uri="{FF2B5EF4-FFF2-40B4-BE49-F238E27FC236}">
                  <a16:creationId xmlns:a16="http://schemas.microsoft.com/office/drawing/2014/main" id="{33BF93D4-634A-4B4C-B484-96FFABF07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1534"/>
              <a:ext cx="37" cy="32"/>
            </a:xfrm>
            <a:custGeom>
              <a:avLst/>
              <a:gdLst>
                <a:gd name="T0" fmla="*/ 123 w 16"/>
                <a:gd name="T1" fmla="*/ 0 h 13"/>
                <a:gd name="T2" fmla="*/ 199 w 16"/>
                <a:gd name="T3" fmla="*/ 3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3">
                  <a:moveTo>
                    <a:pt x="10" y="0"/>
                  </a:moveTo>
                  <a:cubicBezTo>
                    <a:pt x="0" y="6"/>
                    <a:pt x="13" y="13"/>
                    <a:pt x="16" y="2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8" name="Freeform 819">
              <a:extLst>
                <a:ext uri="{FF2B5EF4-FFF2-40B4-BE49-F238E27FC236}">
                  <a16:creationId xmlns:a16="http://schemas.microsoft.com/office/drawing/2014/main" id="{B4C19208-5596-44E2-A481-315566612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9" y="1502"/>
              <a:ext cx="38" cy="42"/>
            </a:xfrm>
            <a:custGeom>
              <a:avLst/>
              <a:gdLst>
                <a:gd name="T0" fmla="*/ 0 w 16"/>
                <a:gd name="T1" fmla="*/ 104 h 17"/>
                <a:gd name="T2" fmla="*/ 57 w 16"/>
                <a:gd name="T3" fmla="*/ 3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0" y="7"/>
                  </a:moveTo>
                  <a:cubicBezTo>
                    <a:pt x="9" y="17"/>
                    <a:pt x="16" y="0"/>
                    <a:pt x="4" y="2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9" name="Freeform 820">
              <a:extLst>
                <a:ext uri="{FF2B5EF4-FFF2-40B4-BE49-F238E27FC236}">
                  <a16:creationId xmlns:a16="http://schemas.microsoft.com/office/drawing/2014/main" id="{F59773A9-0D5F-47DE-9E22-F3F6C50B7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1492"/>
              <a:ext cx="16" cy="10"/>
            </a:xfrm>
            <a:custGeom>
              <a:avLst/>
              <a:gdLst>
                <a:gd name="T0" fmla="*/ 85 w 7"/>
                <a:gd name="T1" fmla="*/ 0 h 4"/>
                <a:gd name="T2" fmla="*/ 0 w 7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4" y="1"/>
                    <a:pt x="1" y="2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0" name="Freeform 821">
              <a:extLst>
                <a:ext uri="{FF2B5EF4-FFF2-40B4-BE49-F238E27FC236}">
                  <a16:creationId xmlns:a16="http://schemas.microsoft.com/office/drawing/2014/main" id="{1AB242A1-1BEC-4751-805B-5A35EA4C5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6" y="1507"/>
              <a:ext cx="7" cy="8"/>
            </a:xfrm>
            <a:custGeom>
              <a:avLst/>
              <a:gdLst>
                <a:gd name="T0" fmla="*/ 37 w 3"/>
                <a:gd name="T1" fmla="*/ 0 h 3"/>
                <a:gd name="T2" fmla="*/ 0 w 3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1" name="Freeform 822">
              <a:extLst>
                <a:ext uri="{FF2B5EF4-FFF2-40B4-BE49-F238E27FC236}">
                  <a16:creationId xmlns:a16="http://schemas.microsoft.com/office/drawing/2014/main" id="{0BF9320B-F0A0-4A7C-B74F-A343C581D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507"/>
              <a:ext cx="5" cy="10"/>
            </a:xfrm>
            <a:custGeom>
              <a:avLst/>
              <a:gdLst>
                <a:gd name="T0" fmla="*/ 33 w 2"/>
                <a:gd name="T1" fmla="*/ 63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2" name="Freeform 823">
              <a:extLst>
                <a:ext uri="{FF2B5EF4-FFF2-40B4-BE49-F238E27FC236}">
                  <a16:creationId xmlns:a16="http://schemas.microsoft.com/office/drawing/2014/main" id="{7BB27BEE-88E0-40FC-9FBE-AFF6F2D51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502"/>
              <a:ext cx="5" cy="8"/>
            </a:xfrm>
            <a:custGeom>
              <a:avLst/>
              <a:gdLst>
                <a:gd name="T0" fmla="*/ 0 w 2"/>
                <a:gd name="T1" fmla="*/ 0 h 3"/>
                <a:gd name="T2" fmla="*/ 33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3" name="Freeform 824">
              <a:extLst>
                <a:ext uri="{FF2B5EF4-FFF2-40B4-BE49-F238E27FC236}">
                  <a16:creationId xmlns:a16="http://schemas.microsoft.com/office/drawing/2014/main" id="{35E3EE28-9F52-48EF-8299-088CD3E1E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1532"/>
              <a:ext cx="2" cy="15"/>
            </a:xfrm>
            <a:custGeom>
              <a:avLst/>
              <a:gdLst>
                <a:gd name="T0" fmla="*/ 0 w 1"/>
                <a:gd name="T1" fmla="*/ 0 h 6"/>
                <a:gd name="T2" fmla="*/ 8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4" name="Freeform 825">
              <a:extLst>
                <a:ext uri="{FF2B5EF4-FFF2-40B4-BE49-F238E27FC236}">
                  <a16:creationId xmlns:a16="http://schemas.microsoft.com/office/drawing/2014/main" id="{C21D8400-B1B1-4CE5-B90D-FD9FF2828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547"/>
              <a:ext cx="30" cy="32"/>
            </a:xfrm>
            <a:custGeom>
              <a:avLst/>
              <a:gdLst>
                <a:gd name="T0" fmla="*/ 0 w 13"/>
                <a:gd name="T1" fmla="*/ 103 h 13"/>
                <a:gd name="T2" fmla="*/ 12 w 13"/>
                <a:gd name="T3" fmla="*/ 194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7"/>
                  </a:moveTo>
                  <a:cubicBezTo>
                    <a:pt x="11" y="0"/>
                    <a:pt x="13" y="12"/>
                    <a:pt x="1" y="13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5" name="Freeform 826">
              <a:extLst>
                <a:ext uri="{FF2B5EF4-FFF2-40B4-BE49-F238E27FC236}">
                  <a16:creationId xmlns:a16="http://schemas.microsoft.com/office/drawing/2014/main" id="{D201DFCC-ABF3-45FA-8B6E-029F645B3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598"/>
              <a:ext cx="7" cy="15"/>
            </a:xfrm>
            <a:custGeom>
              <a:avLst/>
              <a:gdLst>
                <a:gd name="T0" fmla="*/ 0 w 3"/>
                <a:gd name="T1" fmla="*/ 9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4"/>
                    <a:pt x="1" y="2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6" name="Freeform 827">
              <a:extLst>
                <a:ext uri="{FF2B5EF4-FFF2-40B4-BE49-F238E27FC236}">
                  <a16:creationId xmlns:a16="http://schemas.microsoft.com/office/drawing/2014/main" id="{5BA7024B-12BD-42CE-AC7F-E1E0F7B23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18"/>
              <a:ext cx="14" cy="8"/>
            </a:xfrm>
            <a:custGeom>
              <a:avLst/>
              <a:gdLst>
                <a:gd name="T0" fmla="*/ 0 w 6"/>
                <a:gd name="T1" fmla="*/ 0 h 3"/>
                <a:gd name="T2" fmla="*/ 77 w 6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0"/>
                    <a:pt x="4" y="2"/>
                    <a:pt x="6" y="3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7" name="Freeform 828">
              <a:extLst>
                <a:ext uri="{FF2B5EF4-FFF2-40B4-BE49-F238E27FC236}">
                  <a16:creationId xmlns:a16="http://schemas.microsoft.com/office/drawing/2014/main" id="{6E940188-7F35-4E17-AE79-7C1D844DC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1645"/>
              <a:ext cx="7" cy="23"/>
            </a:xfrm>
            <a:custGeom>
              <a:avLst/>
              <a:gdLst>
                <a:gd name="T0" fmla="*/ 37 w 3"/>
                <a:gd name="T1" fmla="*/ 0 h 9"/>
                <a:gd name="T2" fmla="*/ 12 w 3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1" y="3"/>
                    <a:pt x="0" y="6"/>
                    <a:pt x="1" y="9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8" name="Freeform 829">
              <a:extLst>
                <a:ext uri="{FF2B5EF4-FFF2-40B4-BE49-F238E27FC236}">
                  <a16:creationId xmlns:a16="http://schemas.microsoft.com/office/drawing/2014/main" id="{91A4F2D8-08E4-40E9-9E0A-B1F2240D6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1623"/>
              <a:ext cx="7" cy="10"/>
            </a:xfrm>
            <a:custGeom>
              <a:avLst/>
              <a:gdLst>
                <a:gd name="T0" fmla="*/ 0 w 3"/>
                <a:gd name="T1" fmla="*/ 63 h 4"/>
                <a:gd name="T2" fmla="*/ 37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1" y="3"/>
                    <a:pt x="2" y="1"/>
                    <a:pt x="3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9" name="Freeform 830">
              <a:extLst>
                <a:ext uri="{FF2B5EF4-FFF2-40B4-BE49-F238E27FC236}">
                  <a16:creationId xmlns:a16="http://schemas.microsoft.com/office/drawing/2014/main" id="{39B46E28-BA3E-4E3E-B2F7-F0C98DE27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" y="1596"/>
              <a:ext cx="19" cy="25"/>
            </a:xfrm>
            <a:custGeom>
              <a:avLst/>
              <a:gdLst>
                <a:gd name="T0" fmla="*/ 107 w 8"/>
                <a:gd name="T1" fmla="*/ 0 h 10"/>
                <a:gd name="T2" fmla="*/ 0 w 8"/>
                <a:gd name="T3" fmla="*/ 158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cubicBezTo>
                    <a:pt x="4" y="2"/>
                    <a:pt x="2" y="6"/>
                    <a:pt x="0" y="1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0" name="Freeform 831">
              <a:extLst>
                <a:ext uri="{FF2B5EF4-FFF2-40B4-BE49-F238E27FC236}">
                  <a16:creationId xmlns:a16="http://schemas.microsoft.com/office/drawing/2014/main" id="{1B5DDB71-3011-4B0B-8482-DA501DED3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6" y="1648"/>
              <a:ext cx="12" cy="17"/>
            </a:xfrm>
            <a:custGeom>
              <a:avLst/>
              <a:gdLst>
                <a:gd name="T0" fmla="*/ 0 w 5"/>
                <a:gd name="T1" fmla="*/ 100 h 7"/>
                <a:gd name="T2" fmla="*/ 7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2" y="4"/>
                    <a:pt x="3" y="2"/>
                    <a:pt x="5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1" name="Freeform 832">
              <a:extLst>
                <a:ext uri="{FF2B5EF4-FFF2-40B4-BE49-F238E27FC236}">
                  <a16:creationId xmlns:a16="http://schemas.microsoft.com/office/drawing/2014/main" id="{2CAA7918-974E-438F-8B4D-3D938FAFC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650"/>
              <a:ext cx="5" cy="8"/>
            </a:xfrm>
            <a:custGeom>
              <a:avLst/>
              <a:gdLst>
                <a:gd name="T0" fmla="*/ 33 w 2"/>
                <a:gd name="T1" fmla="*/ 56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2" name="Freeform 833">
              <a:extLst>
                <a:ext uri="{FF2B5EF4-FFF2-40B4-BE49-F238E27FC236}">
                  <a16:creationId xmlns:a16="http://schemas.microsoft.com/office/drawing/2014/main" id="{5A1C42C4-6B47-44F5-9018-EBCBF2A0E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1781"/>
              <a:ext cx="19" cy="3"/>
            </a:xfrm>
            <a:custGeom>
              <a:avLst/>
              <a:gdLst>
                <a:gd name="T0" fmla="*/ 0 w 8"/>
                <a:gd name="T1" fmla="*/ 27 h 1"/>
                <a:gd name="T2" fmla="*/ 107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3" y="1"/>
                    <a:pt x="5" y="1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3" name="Freeform 834">
              <a:extLst>
                <a:ext uri="{FF2B5EF4-FFF2-40B4-BE49-F238E27FC236}">
                  <a16:creationId xmlns:a16="http://schemas.microsoft.com/office/drawing/2014/main" id="{7A4FC556-FCFC-43BD-853F-3613AC05A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804"/>
              <a:ext cx="14" cy="7"/>
            </a:xfrm>
            <a:custGeom>
              <a:avLst/>
              <a:gdLst>
                <a:gd name="T0" fmla="*/ 0 w 6"/>
                <a:gd name="T1" fmla="*/ 37 h 3"/>
                <a:gd name="T2" fmla="*/ 77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3" y="3"/>
                    <a:pt x="5" y="2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4" name="Freeform 835">
              <a:extLst>
                <a:ext uri="{FF2B5EF4-FFF2-40B4-BE49-F238E27FC236}">
                  <a16:creationId xmlns:a16="http://schemas.microsoft.com/office/drawing/2014/main" id="{C2DC3331-6A68-4C42-8D8A-CE26CD442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846"/>
              <a:ext cx="4" cy="7"/>
            </a:xfrm>
            <a:custGeom>
              <a:avLst/>
              <a:gdLst>
                <a:gd name="T0" fmla="*/ 0 w 2"/>
                <a:gd name="T1" fmla="*/ 0 h 3"/>
                <a:gd name="T2" fmla="*/ 16 w 2"/>
                <a:gd name="T3" fmla="*/ 37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5" name="Freeform 836">
              <a:extLst>
                <a:ext uri="{FF2B5EF4-FFF2-40B4-BE49-F238E27FC236}">
                  <a16:creationId xmlns:a16="http://schemas.microsoft.com/office/drawing/2014/main" id="{671F6458-3D18-4AF0-AAB9-C89492B02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8" y="1838"/>
              <a:ext cx="5" cy="10"/>
            </a:xfrm>
            <a:custGeom>
              <a:avLst/>
              <a:gdLst>
                <a:gd name="T0" fmla="*/ 33 w 2"/>
                <a:gd name="T1" fmla="*/ 0 h 4"/>
                <a:gd name="T2" fmla="*/ 0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6" name="Freeform 837">
              <a:extLst>
                <a:ext uri="{FF2B5EF4-FFF2-40B4-BE49-F238E27FC236}">
                  <a16:creationId xmlns:a16="http://schemas.microsoft.com/office/drawing/2014/main" id="{9E75D1DA-E8BD-4685-8071-DEA4D81F8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764"/>
              <a:ext cx="19" cy="15"/>
            </a:xfrm>
            <a:custGeom>
              <a:avLst/>
              <a:gdLst>
                <a:gd name="T0" fmla="*/ 0 w 8"/>
                <a:gd name="T1" fmla="*/ 95 h 6"/>
                <a:gd name="T2" fmla="*/ 107 w 8"/>
                <a:gd name="T3" fmla="*/ 33 h 6"/>
                <a:gd name="T4" fmla="*/ 0 w 8"/>
                <a:gd name="T5" fmla="*/ 2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6"/>
                  </a:moveTo>
                  <a:cubicBezTo>
                    <a:pt x="3" y="6"/>
                    <a:pt x="7" y="5"/>
                    <a:pt x="8" y="2"/>
                  </a:cubicBezTo>
                  <a:cubicBezTo>
                    <a:pt x="6" y="1"/>
                    <a:pt x="2" y="0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7" name="Freeform 838">
              <a:extLst>
                <a:ext uri="{FF2B5EF4-FFF2-40B4-BE49-F238E27FC236}">
                  <a16:creationId xmlns:a16="http://schemas.microsoft.com/office/drawing/2014/main" id="{7982684B-7972-4B37-A86B-0234A7589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2051"/>
              <a:ext cx="11" cy="4"/>
            </a:xfrm>
            <a:custGeom>
              <a:avLst/>
              <a:gdLst>
                <a:gd name="T0" fmla="*/ 0 w 5"/>
                <a:gd name="T1" fmla="*/ 16 h 2"/>
                <a:gd name="T2" fmla="*/ 53 w 5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0"/>
                    <a:pt x="5" y="1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8" name="Freeform 839">
              <a:extLst>
                <a:ext uri="{FF2B5EF4-FFF2-40B4-BE49-F238E27FC236}">
                  <a16:creationId xmlns:a16="http://schemas.microsoft.com/office/drawing/2014/main" id="{80C3AC5A-7942-4D5E-848B-A6CB54C18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2097"/>
              <a:ext cx="2" cy="15"/>
            </a:xfrm>
            <a:custGeom>
              <a:avLst/>
              <a:gdLst>
                <a:gd name="T0" fmla="*/ 8 w 1"/>
                <a:gd name="T1" fmla="*/ 0 h 6"/>
                <a:gd name="T2" fmla="*/ 0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9" name="Freeform 840">
              <a:extLst>
                <a:ext uri="{FF2B5EF4-FFF2-40B4-BE49-F238E27FC236}">
                  <a16:creationId xmlns:a16="http://schemas.microsoft.com/office/drawing/2014/main" id="{B84B666B-B2E3-4014-859C-4F1E7A8FC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5" y="1843"/>
              <a:ext cx="7" cy="10"/>
            </a:xfrm>
            <a:custGeom>
              <a:avLst/>
              <a:gdLst>
                <a:gd name="T0" fmla="*/ 37 w 3"/>
                <a:gd name="T1" fmla="*/ 0 h 4"/>
                <a:gd name="T2" fmla="*/ 0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0" name="Freeform 841">
              <a:extLst>
                <a:ext uri="{FF2B5EF4-FFF2-40B4-BE49-F238E27FC236}">
                  <a16:creationId xmlns:a16="http://schemas.microsoft.com/office/drawing/2014/main" id="{F457AB3C-D61E-4DE4-9EBD-D829CEB15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9" y="1668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2"/>
                    <a:pt x="2" y="3"/>
                    <a:pt x="3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1" name="Freeform 842">
              <a:extLst>
                <a:ext uri="{FF2B5EF4-FFF2-40B4-BE49-F238E27FC236}">
                  <a16:creationId xmlns:a16="http://schemas.microsoft.com/office/drawing/2014/main" id="{B734CFE4-EE73-4876-8796-35D9A07A7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6" y="1707"/>
              <a:ext cx="21" cy="15"/>
            </a:xfrm>
            <a:custGeom>
              <a:avLst/>
              <a:gdLst>
                <a:gd name="T0" fmla="*/ 0 w 9"/>
                <a:gd name="T1" fmla="*/ 95 h 6"/>
                <a:gd name="T2" fmla="*/ 114 w 9"/>
                <a:gd name="T3" fmla="*/ 33 h 6"/>
                <a:gd name="T4" fmla="*/ 12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4" y="6"/>
                    <a:pt x="8" y="5"/>
                    <a:pt x="9" y="2"/>
                  </a:cubicBezTo>
                  <a:cubicBezTo>
                    <a:pt x="7" y="0"/>
                    <a:pt x="4" y="0"/>
                    <a:pt x="1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2" name="Freeform 843">
              <a:extLst>
                <a:ext uri="{FF2B5EF4-FFF2-40B4-BE49-F238E27FC236}">
                  <a16:creationId xmlns:a16="http://schemas.microsoft.com/office/drawing/2014/main" id="{3800F90C-EFDE-487B-99AF-BB5A8B3EF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1653"/>
              <a:ext cx="12" cy="12"/>
            </a:xfrm>
            <a:custGeom>
              <a:avLst/>
              <a:gdLst>
                <a:gd name="T0" fmla="*/ 0 w 5"/>
                <a:gd name="T1" fmla="*/ 70 h 5"/>
                <a:gd name="T2" fmla="*/ 7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3"/>
                    <a:pt x="4" y="2"/>
                    <a:pt x="5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3" name="Freeform 844">
              <a:extLst>
                <a:ext uri="{FF2B5EF4-FFF2-40B4-BE49-F238E27FC236}">
                  <a16:creationId xmlns:a16="http://schemas.microsoft.com/office/drawing/2014/main" id="{3478684B-55D6-4121-B301-C671615F4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" y="1715"/>
              <a:ext cx="14" cy="2"/>
            </a:xfrm>
            <a:custGeom>
              <a:avLst/>
              <a:gdLst>
                <a:gd name="T0" fmla="*/ 0 w 6"/>
                <a:gd name="T1" fmla="*/ 0 h 1"/>
                <a:gd name="T2" fmla="*/ 77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4" name="Freeform 845">
              <a:extLst>
                <a:ext uri="{FF2B5EF4-FFF2-40B4-BE49-F238E27FC236}">
                  <a16:creationId xmlns:a16="http://schemas.microsoft.com/office/drawing/2014/main" id="{AB7EBEE4-F9F1-44DF-899A-8F7B4D2F6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680"/>
              <a:ext cx="11" cy="10"/>
            </a:xfrm>
            <a:custGeom>
              <a:avLst/>
              <a:gdLst>
                <a:gd name="T0" fmla="*/ 0 w 5"/>
                <a:gd name="T1" fmla="*/ 63 h 4"/>
                <a:gd name="T2" fmla="*/ 53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1" y="2"/>
                    <a:pt x="3" y="1"/>
                    <a:pt x="5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5" name="Freeform 846">
              <a:extLst>
                <a:ext uri="{FF2B5EF4-FFF2-40B4-BE49-F238E27FC236}">
                  <a16:creationId xmlns:a16="http://schemas.microsoft.com/office/drawing/2014/main" id="{155D200E-6DF1-4AE6-A19E-4497F3B7C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611"/>
              <a:ext cx="21" cy="20"/>
            </a:xfrm>
            <a:custGeom>
              <a:avLst/>
              <a:gdLst>
                <a:gd name="T0" fmla="*/ 12 w 9"/>
                <a:gd name="T1" fmla="*/ 125 h 8"/>
                <a:gd name="T2" fmla="*/ 114 w 9"/>
                <a:gd name="T3" fmla="*/ 33 h 8"/>
                <a:gd name="T4" fmla="*/ 0 w 9"/>
                <a:gd name="T5" fmla="*/ 5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1" y="8"/>
                  </a:moveTo>
                  <a:cubicBezTo>
                    <a:pt x="4" y="7"/>
                    <a:pt x="8" y="5"/>
                    <a:pt x="9" y="2"/>
                  </a:cubicBezTo>
                  <a:cubicBezTo>
                    <a:pt x="7" y="0"/>
                    <a:pt x="3" y="1"/>
                    <a:pt x="0" y="3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6" name="Freeform 847">
              <a:extLst>
                <a:ext uri="{FF2B5EF4-FFF2-40B4-BE49-F238E27FC236}">
                  <a16:creationId xmlns:a16="http://schemas.microsoft.com/office/drawing/2014/main" id="{F00FC0CF-D8B0-46A6-B7AB-BC352939A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561"/>
              <a:ext cx="12" cy="8"/>
            </a:xfrm>
            <a:custGeom>
              <a:avLst/>
              <a:gdLst>
                <a:gd name="T0" fmla="*/ 0 w 5"/>
                <a:gd name="T1" fmla="*/ 0 h 3"/>
                <a:gd name="T2" fmla="*/ 70 w 5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3"/>
                    <a:pt x="5" y="3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7" name="Freeform 848">
              <a:extLst>
                <a:ext uri="{FF2B5EF4-FFF2-40B4-BE49-F238E27FC236}">
                  <a16:creationId xmlns:a16="http://schemas.microsoft.com/office/drawing/2014/main" id="{21B02E66-904E-4700-8D29-7106E71B0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512"/>
              <a:ext cx="21" cy="22"/>
            </a:xfrm>
            <a:custGeom>
              <a:avLst/>
              <a:gdLst>
                <a:gd name="T0" fmla="*/ 0 w 9"/>
                <a:gd name="T1" fmla="*/ 120 h 9"/>
                <a:gd name="T2" fmla="*/ 114 w 9"/>
                <a:gd name="T3" fmla="*/ 90 h 9"/>
                <a:gd name="T4" fmla="*/ 0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0" y="8"/>
                  </a:moveTo>
                  <a:cubicBezTo>
                    <a:pt x="3" y="9"/>
                    <a:pt x="7" y="8"/>
                    <a:pt x="9" y="6"/>
                  </a:cubicBezTo>
                  <a:cubicBezTo>
                    <a:pt x="8" y="3"/>
                    <a:pt x="4" y="0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Freeform 849">
              <a:extLst>
                <a:ext uri="{FF2B5EF4-FFF2-40B4-BE49-F238E27FC236}">
                  <a16:creationId xmlns:a16="http://schemas.microsoft.com/office/drawing/2014/main" id="{204727A0-3D0C-40EB-94F6-ECEA234D2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1453"/>
              <a:ext cx="2" cy="12"/>
            </a:xfrm>
            <a:custGeom>
              <a:avLst/>
              <a:gdLst>
                <a:gd name="T0" fmla="*/ 8 w 1"/>
                <a:gd name="T1" fmla="*/ 0 h 5"/>
                <a:gd name="T2" fmla="*/ 8 w 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4"/>
                    <a:pt x="1" y="5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Freeform 850">
              <a:extLst>
                <a:ext uri="{FF2B5EF4-FFF2-40B4-BE49-F238E27FC236}">
                  <a16:creationId xmlns:a16="http://schemas.microsoft.com/office/drawing/2014/main" id="{00D76EE4-E77B-4F78-9F4F-88DB6D915D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1542"/>
              <a:ext cx="19" cy="10"/>
            </a:xfrm>
            <a:custGeom>
              <a:avLst/>
              <a:gdLst>
                <a:gd name="T0" fmla="*/ 0 w 8"/>
                <a:gd name="T1" fmla="*/ 0 h 4"/>
                <a:gd name="T2" fmla="*/ 107 w 8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3" y="1"/>
                    <a:pt x="5" y="3"/>
                    <a:pt x="8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Freeform 851">
              <a:extLst>
                <a:ext uri="{FF2B5EF4-FFF2-40B4-BE49-F238E27FC236}">
                  <a16:creationId xmlns:a16="http://schemas.microsoft.com/office/drawing/2014/main" id="{A41F5A4A-95C0-423A-A891-8B290FA80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5" y="1487"/>
              <a:ext cx="19" cy="1"/>
            </a:xfrm>
            <a:custGeom>
              <a:avLst/>
              <a:gdLst>
                <a:gd name="T0" fmla="*/ 0 w 8"/>
                <a:gd name="T1" fmla="*/ 0 h 1"/>
                <a:gd name="T2" fmla="*/ 107 w 8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1" name="Freeform 852">
              <a:extLst>
                <a:ext uri="{FF2B5EF4-FFF2-40B4-BE49-F238E27FC236}">
                  <a16:creationId xmlns:a16="http://schemas.microsoft.com/office/drawing/2014/main" id="{ABE93915-488E-4D9B-82D5-9D2DDC37D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7" y="1581"/>
              <a:ext cx="17" cy="15"/>
            </a:xfrm>
            <a:custGeom>
              <a:avLst/>
              <a:gdLst>
                <a:gd name="T0" fmla="*/ 0 w 7"/>
                <a:gd name="T1" fmla="*/ 95 h 6"/>
                <a:gd name="T2" fmla="*/ 100 w 7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">
                  <a:moveTo>
                    <a:pt x="0" y="6"/>
                  </a:moveTo>
                  <a:cubicBezTo>
                    <a:pt x="3" y="4"/>
                    <a:pt x="5" y="2"/>
                    <a:pt x="7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2" name="Freeform 853">
              <a:extLst>
                <a:ext uri="{FF2B5EF4-FFF2-40B4-BE49-F238E27FC236}">
                  <a16:creationId xmlns:a16="http://schemas.microsoft.com/office/drawing/2014/main" id="{E38EAF2E-95B3-411C-8E0C-7182A92E5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680"/>
              <a:ext cx="3" cy="15"/>
            </a:xfrm>
            <a:custGeom>
              <a:avLst/>
              <a:gdLst>
                <a:gd name="T0" fmla="*/ 27 w 1"/>
                <a:gd name="T1" fmla="*/ 0 h 6"/>
                <a:gd name="T2" fmla="*/ 0 w 1"/>
                <a:gd name="T3" fmla="*/ 9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3" name="Freeform 854">
              <a:extLst>
                <a:ext uri="{FF2B5EF4-FFF2-40B4-BE49-F238E27FC236}">
                  <a16:creationId xmlns:a16="http://schemas.microsoft.com/office/drawing/2014/main" id="{F84D0578-C608-44D6-889E-A6DA8676C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1776"/>
              <a:ext cx="9" cy="3"/>
            </a:xfrm>
            <a:custGeom>
              <a:avLst/>
              <a:gdLst>
                <a:gd name="T0" fmla="*/ 0 w 4"/>
                <a:gd name="T1" fmla="*/ 0 h 1"/>
                <a:gd name="T2" fmla="*/ 45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1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4" name="Freeform 855">
              <a:extLst>
                <a:ext uri="{FF2B5EF4-FFF2-40B4-BE49-F238E27FC236}">
                  <a16:creationId xmlns:a16="http://schemas.microsoft.com/office/drawing/2014/main" id="{C1B8895A-8848-49AC-A511-CA8CCC754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759"/>
              <a:ext cx="12" cy="3"/>
            </a:xfrm>
            <a:custGeom>
              <a:avLst/>
              <a:gdLst>
                <a:gd name="T0" fmla="*/ 0 w 5"/>
                <a:gd name="T1" fmla="*/ 0 h 1"/>
                <a:gd name="T2" fmla="*/ 7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1"/>
                    <a:pt x="4" y="1"/>
                    <a:pt x="5" y="1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5" name="Freeform 856">
              <a:extLst>
                <a:ext uri="{FF2B5EF4-FFF2-40B4-BE49-F238E27FC236}">
                  <a16:creationId xmlns:a16="http://schemas.microsoft.com/office/drawing/2014/main" id="{892629A2-0769-4BBA-9306-322D58AF2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" y="1833"/>
              <a:ext cx="3" cy="17"/>
            </a:xfrm>
            <a:custGeom>
              <a:avLst/>
              <a:gdLst>
                <a:gd name="T0" fmla="*/ 0 w 1"/>
                <a:gd name="T1" fmla="*/ 0 h 7"/>
                <a:gd name="T2" fmla="*/ 27 w 1"/>
                <a:gd name="T3" fmla="*/ 10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1" y="2"/>
                    <a:pt x="1" y="5"/>
                    <a:pt x="1" y="7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6" name="Freeform 857">
              <a:extLst>
                <a:ext uri="{FF2B5EF4-FFF2-40B4-BE49-F238E27FC236}">
                  <a16:creationId xmlns:a16="http://schemas.microsoft.com/office/drawing/2014/main" id="{60119924-8648-47DB-9570-762D181CB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001"/>
              <a:ext cx="11" cy="1"/>
            </a:xfrm>
            <a:custGeom>
              <a:avLst/>
              <a:gdLst>
                <a:gd name="T0" fmla="*/ 0 w 5"/>
                <a:gd name="T1" fmla="*/ 0 h 1"/>
                <a:gd name="T2" fmla="*/ 53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3" y="0"/>
                    <a:pt x="5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7" name="Freeform 858">
              <a:extLst>
                <a:ext uri="{FF2B5EF4-FFF2-40B4-BE49-F238E27FC236}">
                  <a16:creationId xmlns:a16="http://schemas.microsoft.com/office/drawing/2014/main" id="{7856CEBB-CD11-431E-A3D8-B58062AE9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925"/>
              <a:ext cx="2" cy="14"/>
            </a:xfrm>
            <a:custGeom>
              <a:avLst/>
              <a:gdLst>
                <a:gd name="T0" fmla="*/ 8 w 1"/>
                <a:gd name="T1" fmla="*/ 77 h 6"/>
                <a:gd name="T2" fmla="*/ 0 w 1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1" y="6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8" name="Freeform 859">
              <a:extLst>
                <a:ext uri="{FF2B5EF4-FFF2-40B4-BE49-F238E27FC236}">
                  <a16:creationId xmlns:a16="http://schemas.microsoft.com/office/drawing/2014/main" id="{25F3523B-3ED1-4F44-AECE-AE2EFC469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5" y="1823"/>
              <a:ext cx="5" cy="10"/>
            </a:xfrm>
            <a:custGeom>
              <a:avLst/>
              <a:gdLst>
                <a:gd name="T0" fmla="*/ 0 w 2"/>
                <a:gd name="T1" fmla="*/ 0 h 4"/>
                <a:gd name="T2" fmla="*/ 33 w 2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1"/>
                    <a:pt x="1" y="3"/>
                    <a:pt x="2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9" name="Freeform 860">
              <a:extLst>
                <a:ext uri="{FF2B5EF4-FFF2-40B4-BE49-F238E27FC236}">
                  <a16:creationId xmlns:a16="http://schemas.microsoft.com/office/drawing/2014/main" id="{C13D6C60-35B1-421F-8F26-6F84DC227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705"/>
              <a:ext cx="1" cy="1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0" name="Freeform 861">
              <a:extLst>
                <a:ext uri="{FF2B5EF4-FFF2-40B4-BE49-F238E27FC236}">
                  <a16:creationId xmlns:a16="http://schemas.microsoft.com/office/drawing/2014/main" id="{6E8C3275-C0D3-40BE-814F-A5DE2187A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" y="1636"/>
              <a:ext cx="10" cy="9"/>
            </a:xfrm>
            <a:custGeom>
              <a:avLst/>
              <a:gdLst>
                <a:gd name="T0" fmla="*/ 63 w 4"/>
                <a:gd name="T1" fmla="*/ 0 h 4"/>
                <a:gd name="T2" fmla="*/ 0 w 4"/>
                <a:gd name="T3" fmla="*/ 4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2" y="1"/>
                    <a:pt x="1" y="3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1" name="Freeform 862">
              <a:extLst>
                <a:ext uri="{FF2B5EF4-FFF2-40B4-BE49-F238E27FC236}">
                  <a16:creationId xmlns:a16="http://schemas.microsoft.com/office/drawing/2014/main" id="{F5163AFF-E9DF-4B0A-8E08-0029D13A9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631"/>
              <a:ext cx="4" cy="7"/>
            </a:xfrm>
            <a:custGeom>
              <a:avLst/>
              <a:gdLst>
                <a:gd name="T0" fmla="*/ 16 w 2"/>
                <a:gd name="T1" fmla="*/ 37 h 3"/>
                <a:gd name="T2" fmla="*/ 0 w 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2" name="Freeform 863">
              <a:extLst>
                <a:ext uri="{FF2B5EF4-FFF2-40B4-BE49-F238E27FC236}">
                  <a16:creationId xmlns:a16="http://schemas.microsoft.com/office/drawing/2014/main" id="{46ADF5F8-1574-42C5-9983-5E7C16AF7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482"/>
              <a:ext cx="9" cy="10"/>
            </a:xfrm>
            <a:custGeom>
              <a:avLst/>
              <a:gdLst>
                <a:gd name="T0" fmla="*/ 45 w 4"/>
                <a:gd name="T1" fmla="*/ 0 h 4"/>
                <a:gd name="T2" fmla="*/ 0 w 4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2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3" name="Freeform 864">
              <a:extLst>
                <a:ext uri="{FF2B5EF4-FFF2-40B4-BE49-F238E27FC236}">
                  <a16:creationId xmlns:a16="http://schemas.microsoft.com/office/drawing/2014/main" id="{439DF741-05B3-4707-9A59-5F65136D1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4" y="1529"/>
              <a:ext cx="1" cy="1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1"/>
                    <a:pt x="0" y="3"/>
                    <a:pt x="0" y="4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4" name="Freeform 865">
              <a:extLst>
                <a:ext uri="{FF2B5EF4-FFF2-40B4-BE49-F238E27FC236}">
                  <a16:creationId xmlns:a16="http://schemas.microsoft.com/office/drawing/2014/main" id="{0829CED4-C4EF-4EBD-B4B9-3EE9A8D05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584"/>
              <a:ext cx="2" cy="12"/>
            </a:xfrm>
            <a:custGeom>
              <a:avLst/>
              <a:gdLst>
                <a:gd name="T0" fmla="*/ 8 w 1"/>
                <a:gd name="T1" fmla="*/ 0 h 5"/>
                <a:gd name="T2" fmla="*/ 0 w 1"/>
                <a:gd name="T3" fmla="*/ 7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0" y="2"/>
                    <a:pt x="0" y="3"/>
                    <a:pt x="0" y="5"/>
                  </a:cubicBezTo>
                </a:path>
              </a:pathLst>
            </a:custGeom>
            <a:noFill/>
            <a:ln w="14288" cap="flat">
              <a:solidFill>
                <a:srgbClr val="E885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5" name="Freeform 866">
              <a:extLst>
                <a:ext uri="{FF2B5EF4-FFF2-40B4-BE49-F238E27FC236}">
                  <a16:creationId xmlns:a16="http://schemas.microsoft.com/office/drawing/2014/main" id="{9EC0E732-D06B-4B15-A1EA-85AFFBCDE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830"/>
              <a:ext cx="25" cy="23"/>
            </a:xfrm>
            <a:custGeom>
              <a:avLst/>
              <a:gdLst>
                <a:gd name="T0" fmla="*/ 11 w 11"/>
                <a:gd name="T1" fmla="*/ 151 h 9"/>
                <a:gd name="T2" fmla="*/ 130 w 11"/>
                <a:gd name="T3" fmla="*/ 151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1" y="9"/>
                  </a:moveTo>
                  <a:cubicBezTo>
                    <a:pt x="0" y="0"/>
                    <a:pt x="9" y="2"/>
                    <a:pt x="11" y="9"/>
                  </a:cubicBezTo>
                </a:path>
              </a:pathLst>
            </a:custGeom>
            <a:noFill/>
            <a:ln w="14288" cap="flat">
              <a:solidFill>
                <a:srgbClr val="CD607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6" name="Freeform 867">
              <a:extLst>
                <a:ext uri="{FF2B5EF4-FFF2-40B4-BE49-F238E27FC236}">
                  <a16:creationId xmlns:a16="http://schemas.microsoft.com/office/drawing/2014/main" id="{17CEAF06-4373-4F59-A726-2A4BBD5D4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107"/>
              <a:ext cx="51" cy="52"/>
            </a:xfrm>
            <a:custGeom>
              <a:avLst/>
              <a:gdLst>
                <a:gd name="T0" fmla="*/ 0 w 22"/>
                <a:gd name="T1" fmla="*/ 12 h 21"/>
                <a:gd name="T2" fmla="*/ 102 w 22"/>
                <a:gd name="T3" fmla="*/ 12 h 21"/>
                <a:gd name="T4" fmla="*/ 37 w 22"/>
                <a:gd name="T5" fmla="*/ 154 h 21"/>
                <a:gd name="T6" fmla="*/ 151 w 22"/>
                <a:gd name="T7" fmla="*/ 183 h 21"/>
                <a:gd name="T8" fmla="*/ 139 w 22"/>
                <a:gd name="T9" fmla="*/ 3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1">
                  <a:moveTo>
                    <a:pt x="0" y="1"/>
                  </a:moveTo>
                  <a:cubicBezTo>
                    <a:pt x="3" y="0"/>
                    <a:pt x="6" y="0"/>
                    <a:pt x="8" y="1"/>
                  </a:cubicBezTo>
                  <a:cubicBezTo>
                    <a:pt x="7" y="3"/>
                    <a:pt x="2" y="8"/>
                    <a:pt x="3" y="10"/>
                  </a:cubicBezTo>
                  <a:cubicBezTo>
                    <a:pt x="5" y="15"/>
                    <a:pt x="9" y="11"/>
                    <a:pt x="12" y="12"/>
                  </a:cubicBezTo>
                  <a:cubicBezTo>
                    <a:pt x="22" y="13"/>
                    <a:pt x="18" y="16"/>
                    <a:pt x="11" y="21"/>
                  </a:cubicBezTo>
                </a:path>
              </a:pathLst>
            </a:custGeom>
            <a:noFill/>
            <a:ln w="14288" cap="flat">
              <a:solidFill>
                <a:srgbClr val="E3929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7" name="Freeform 868">
              <a:extLst>
                <a:ext uri="{FF2B5EF4-FFF2-40B4-BE49-F238E27FC236}">
                  <a16:creationId xmlns:a16="http://schemas.microsoft.com/office/drawing/2014/main" id="{982FE696-DE00-437B-8337-C9D240EB1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092"/>
              <a:ext cx="35" cy="50"/>
            </a:xfrm>
            <a:custGeom>
              <a:avLst/>
              <a:gdLst>
                <a:gd name="T0" fmla="*/ 163 w 15"/>
                <a:gd name="T1" fmla="*/ 83 h 20"/>
                <a:gd name="T2" fmla="*/ 86 w 15"/>
                <a:gd name="T3" fmla="*/ 33 h 20"/>
                <a:gd name="T4" fmla="*/ 114 w 15"/>
                <a:gd name="T5" fmla="*/ 158 h 20"/>
                <a:gd name="T6" fmla="*/ 126 w 15"/>
                <a:gd name="T7" fmla="*/ 283 h 20"/>
                <a:gd name="T8" fmla="*/ 0 w 15"/>
                <a:gd name="T9" fmla="*/ 25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0">
                  <a:moveTo>
                    <a:pt x="13" y="5"/>
                  </a:moveTo>
                  <a:cubicBezTo>
                    <a:pt x="13" y="2"/>
                    <a:pt x="10" y="0"/>
                    <a:pt x="7" y="2"/>
                  </a:cubicBezTo>
                  <a:cubicBezTo>
                    <a:pt x="2" y="4"/>
                    <a:pt x="8" y="7"/>
                    <a:pt x="9" y="10"/>
                  </a:cubicBezTo>
                  <a:cubicBezTo>
                    <a:pt x="10" y="13"/>
                    <a:pt x="15" y="14"/>
                    <a:pt x="10" y="18"/>
                  </a:cubicBezTo>
                  <a:cubicBezTo>
                    <a:pt x="7" y="20"/>
                    <a:pt x="2" y="18"/>
                    <a:pt x="0" y="16"/>
                  </a:cubicBezTo>
                </a:path>
              </a:pathLst>
            </a:custGeom>
            <a:noFill/>
            <a:ln w="14288" cap="flat">
              <a:solidFill>
                <a:srgbClr val="E3929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8" name="Freeform 869">
              <a:extLst>
                <a:ext uri="{FF2B5EF4-FFF2-40B4-BE49-F238E27FC236}">
                  <a16:creationId xmlns:a16="http://schemas.microsoft.com/office/drawing/2014/main" id="{8F6990C7-FA66-43E0-854B-9E1E67E6F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5" y="1314"/>
              <a:ext cx="7" cy="10"/>
            </a:xfrm>
            <a:custGeom>
              <a:avLst/>
              <a:gdLst>
                <a:gd name="T0" fmla="*/ 0 w 3"/>
                <a:gd name="T1" fmla="*/ 0 h 4"/>
                <a:gd name="T2" fmla="*/ 37 w 3"/>
                <a:gd name="T3" fmla="*/ 63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1"/>
                    <a:pt x="2" y="3"/>
                    <a:pt x="3" y="4"/>
                  </a:cubicBezTo>
                </a:path>
              </a:pathLst>
            </a:custGeom>
            <a:noFill/>
            <a:ln w="14288" cap="flat">
              <a:solidFill>
                <a:srgbClr val="E3929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79" name="Freeform 870">
              <a:extLst>
                <a:ext uri="{FF2B5EF4-FFF2-40B4-BE49-F238E27FC236}">
                  <a16:creationId xmlns:a16="http://schemas.microsoft.com/office/drawing/2014/main" id="{009C7390-950E-4A94-94B0-30D63FAB9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598"/>
              <a:ext cx="17" cy="13"/>
            </a:xfrm>
            <a:custGeom>
              <a:avLst/>
              <a:gdLst>
                <a:gd name="T0" fmla="*/ 0 w 7"/>
                <a:gd name="T1" fmla="*/ 0 h 5"/>
                <a:gd name="T2" fmla="*/ 100 w 7"/>
                <a:gd name="T3" fmla="*/ 88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2" y="2"/>
                    <a:pt x="4" y="4"/>
                    <a:pt x="7" y="5"/>
                  </a:cubicBezTo>
                </a:path>
              </a:pathLst>
            </a:custGeom>
            <a:noFill/>
            <a:ln w="14288" cap="flat">
              <a:solidFill>
                <a:srgbClr val="EBCC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0" name="Freeform 871">
              <a:extLst>
                <a:ext uri="{FF2B5EF4-FFF2-40B4-BE49-F238E27FC236}">
                  <a16:creationId xmlns:a16="http://schemas.microsoft.com/office/drawing/2014/main" id="{13DCB306-C3C2-40AB-AFB2-2D975F87E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598"/>
              <a:ext cx="9" cy="13"/>
            </a:xfrm>
            <a:custGeom>
              <a:avLst/>
              <a:gdLst>
                <a:gd name="T0" fmla="*/ 0 w 4"/>
                <a:gd name="T1" fmla="*/ 88 h 5"/>
                <a:gd name="T2" fmla="*/ 45 w 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1" y="3"/>
                    <a:pt x="2" y="1"/>
                    <a:pt x="4" y="0"/>
                  </a:cubicBezTo>
                </a:path>
              </a:pathLst>
            </a:custGeom>
            <a:noFill/>
            <a:ln w="14288" cap="flat">
              <a:solidFill>
                <a:srgbClr val="EBCCD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1" name="Freeform 872">
              <a:extLst>
                <a:ext uri="{FF2B5EF4-FFF2-40B4-BE49-F238E27FC236}">
                  <a16:creationId xmlns:a16="http://schemas.microsoft.com/office/drawing/2014/main" id="{5312881F-9CE2-40BE-8950-C939810F1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6" y="1319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</a:path>
              </a:pathLst>
            </a:custGeom>
            <a:noFill/>
            <a:ln w="14288" cap="flat">
              <a:solidFill>
                <a:srgbClr val="E3929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82" name="Freeform 873">
              <a:extLst>
                <a:ext uri="{FF2B5EF4-FFF2-40B4-BE49-F238E27FC236}">
                  <a16:creationId xmlns:a16="http://schemas.microsoft.com/office/drawing/2014/main" id="{554E955C-AE35-458B-B21B-3EACB10E0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" y="1309"/>
              <a:ext cx="4" cy="3"/>
            </a:xfrm>
            <a:custGeom>
              <a:avLst/>
              <a:gdLst>
                <a:gd name="T0" fmla="*/ 16 w 2"/>
                <a:gd name="T1" fmla="*/ 0 h 1"/>
                <a:gd name="T2" fmla="*/ 0 w 2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14288" cap="flat">
              <a:solidFill>
                <a:srgbClr val="E3929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2" name="Text Box 874">
            <a:extLst>
              <a:ext uri="{FF2B5EF4-FFF2-40B4-BE49-F238E27FC236}">
                <a16:creationId xmlns:a16="http://schemas.microsoft.com/office/drawing/2014/main" id="{CFD44368-4752-4F59-A3C5-313015E9B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0775" y="4002088"/>
            <a:ext cx="996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Papillae</a:t>
            </a:r>
          </a:p>
        </p:txBody>
      </p:sp>
      <p:sp>
        <p:nvSpPr>
          <p:cNvPr id="17413" name="Line 875">
            <a:extLst>
              <a:ext uri="{FF2B5EF4-FFF2-40B4-BE49-F238E27FC236}">
                <a16:creationId xmlns:a16="http://schemas.microsoft.com/office/drawing/2014/main" id="{7F8854A6-8C4F-4A93-8C47-4E379A3E42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48475" y="4194175"/>
            <a:ext cx="647700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243A2521-6687-43B5-A008-D2A1A06EBE0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>
              <a:defRPr/>
            </a:pPr>
            <a:r>
              <a:rPr lang="fr-FR" altLang="x-none" sz="5067"/>
              <a:t>Taste</a:t>
            </a:r>
          </a:p>
        </p:txBody>
      </p:sp>
      <p:grpSp>
        <p:nvGrpSpPr>
          <p:cNvPr id="2" name="Group 3">
            <a:extLst>
              <a:ext uri="{FF2B5EF4-FFF2-40B4-BE49-F238E27FC236}">
                <a16:creationId xmlns:a16="http://schemas.microsoft.com/office/drawing/2014/main" id="{4B00FE0F-E76C-48F5-8753-DE5A7EA74D4B}"/>
              </a:ext>
            </a:extLst>
          </p:cNvPr>
          <p:cNvGrpSpPr>
            <a:grpSpLocks/>
          </p:cNvGrpSpPr>
          <p:nvPr/>
        </p:nvGrpSpPr>
        <p:grpSpPr bwMode="auto">
          <a:xfrm>
            <a:off x="7056438" y="1300163"/>
            <a:ext cx="2722562" cy="4716462"/>
            <a:chOff x="3485" y="819"/>
            <a:chExt cx="1715" cy="2971"/>
          </a:xfrm>
        </p:grpSpPr>
        <p:grpSp>
          <p:nvGrpSpPr>
            <p:cNvPr id="19193" name="Group 4">
              <a:extLst>
                <a:ext uri="{FF2B5EF4-FFF2-40B4-BE49-F238E27FC236}">
                  <a16:creationId xmlns:a16="http://schemas.microsoft.com/office/drawing/2014/main" id="{B7C7A4F0-EC69-430D-9E03-6272EDFB5E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7" y="821"/>
              <a:ext cx="1713" cy="2969"/>
              <a:chOff x="3487" y="821"/>
              <a:chExt cx="1713" cy="2969"/>
            </a:xfrm>
          </p:grpSpPr>
          <p:sp>
            <p:nvSpPr>
              <p:cNvPr id="62416" name="Freeform 5">
                <a:extLst>
                  <a:ext uri="{FF2B5EF4-FFF2-40B4-BE49-F238E27FC236}">
                    <a16:creationId xmlns:a16="http://schemas.microsoft.com/office/drawing/2014/main" id="{60588034-B5AD-42EE-B596-61EFB3F56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1163"/>
                <a:ext cx="17" cy="16"/>
              </a:xfrm>
              <a:custGeom>
                <a:avLst/>
                <a:gdLst>
                  <a:gd name="T0" fmla="*/ 70 w 7"/>
                  <a:gd name="T1" fmla="*/ 35 h 6"/>
                  <a:gd name="T2" fmla="*/ 29 w 7"/>
                  <a:gd name="T3" fmla="*/ 0 h 6"/>
                  <a:gd name="T4" fmla="*/ 0 w 7"/>
                  <a:gd name="T5" fmla="*/ 77 h 6"/>
                  <a:gd name="T6" fmla="*/ 58 w 7"/>
                  <a:gd name="T7" fmla="*/ 93 h 6"/>
                  <a:gd name="T8" fmla="*/ 87 w 7"/>
                  <a:gd name="T9" fmla="*/ 77 h 6"/>
                  <a:gd name="T10" fmla="*/ 70 w 7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5" y="2"/>
                    </a:moveTo>
                    <a:cubicBezTo>
                      <a:pt x="4" y="1"/>
                      <a:pt x="3" y="1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1" y="4"/>
                      <a:pt x="2" y="5"/>
                      <a:pt x="4" y="5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7" y="3"/>
                      <a:pt x="6" y="2"/>
                      <a:pt x="5" y="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7" name="Freeform 6">
                <a:extLst>
                  <a:ext uri="{FF2B5EF4-FFF2-40B4-BE49-F238E27FC236}">
                    <a16:creationId xmlns:a16="http://schemas.microsoft.com/office/drawing/2014/main" id="{3B6FCF59-E1EF-4F60-9E18-0F096BA85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181"/>
                <a:ext cx="32" cy="19"/>
              </a:xfrm>
              <a:custGeom>
                <a:avLst/>
                <a:gdLst>
                  <a:gd name="T0" fmla="*/ 162 w 13"/>
                  <a:gd name="T1" fmla="*/ 60 h 7"/>
                  <a:gd name="T2" fmla="*/ 30 w 13"/>
                  <a:gd name="T3" fmla="*/ 0 h 7"/>
                  <a:gd name="T4" fmla="*/ 0 w 13"/>
                  <a:gd name="T5" fmla="*/ 81 h 7"/>
                  <a:gd name="T6" fmla="*/ 153 w 13"/>
                  <a:gd name="T7" fmla="*/ 117 h 7"/>
                  <a:gd name="T8" fmla="*/ 194 w 13"/>
                  <a:gd name="T9" fmla="*/ 103 h 7"/>
                  <a:gd name="T10" fmla="*/ 162 w 13"/>
                  <a:gd name="T11" fmla="*/ 6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11" y="3"/>
                    </a:moveTo>
                    <a:cubicBezTo>
                      <a:pt x="8" y="1"/>
                      <a:pt x="5" y="1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3" y="4"/>
                      <a:pt x="6" y="5"/>
                      <a:pt x="10" y="6"/>
                    </a:cubicBezTo>
                    <a:cubicBezTo>
                      <a:pt x="11" y="7"/>
                      <a:pt x="12" y="6"/>
                      <a:pt x="13" y="5"/>
                    </a:cubicBezTo>
                    <a:cubicBezTo>
                      <a:pt x="13" y="4"/>
                      <a:pt x="12" y="3"/>
                      <a:pt x="11" y="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8" name="Freeform 7">
                <a:extLst>
                  <a:ext uri="{FF2B5EF4-FFF2-40B4-BE49-F238E27FC236}">
                    <a16:creationId xmlns:a16="http://schemas.microsoft.com/office/drawing/2014/main" id="{F600034F-3A60-4DB9-A005-25EF312E6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03"/>
                <a:ext cx="43" cy="18"/>
              </a:xfrm>
              <a:custGeom>
                <a:avLst/>
                <a:gdLst>
                  <a:gd name="T0" fmla="*/ 243 w 17"/>
                  <a:gd name="T1" fmla="*/ 33 h 7"/>
                  <a:gd name="T2" fmla="*/ 20 w 17"/>
                  <a:gd name="T3" fmla="*/ 0 h 7"/>
                  <a:gd name="T4" fmla="*/ 0 w 17"/>
                  <a:gd name="T5" fmla="*/ 67 h 7"/>
                  <a:gd name="T6" fmla="*/ 225 w 17"/>
                  <a:gd name="T7" fmla="*/ 100 h 7"/>
                  <a:gd name="T8" fmla="*/ 255 w 17"/>
                  <a:gd name="T9" fmla="*/ 85 h 7"/>
                  <a:gd name="T10" fmla="*/ 243 w 17"/>
                  <a:gd name="T11" fmla="*/ 3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7">
                    <a:moveTo>
                      <a:pt x="15" y="2"/>
                    </a:moveTo>
                    <a:cubicBezTo>
                      <a:pt x="11" y="1"/>
                      <a:pt x="6" y="1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ubicBezTo>
                      <a:pt x="5" y="5"/>
                      <a:pt x="10" y="5"/>
                      <a:pt x="14" y="6"/>
                    </a:cubicBezTo>
                    <a:cubicBezTo>
                      <a:pt x="15" y="7"/>
                      <a:pt x="16" y="6"/>
                      <a:pt x="16" y="5"/>
                    </a:cubicBezTo>
                    <a:cubicBezTo>
                      <a:pt x="17" y="4"/>
                      <a:pt x="16" y="3"/>
                      <a:pt x="15" y="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9" name="Freeform 8">
                <a:extLst>
                  <a:ext uri="{FF2B5EF4-FFF2-40B4-BE49-F238E27FC236}">
                    <a16:creationId xmlns:a16="http://schemas.microsoft.com/office/drawing/2014/main" id="{DE85C8F1-A490-43D5-B11E-6DD141BD7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24"/>
                <a:ext cx="38" cy="16"/>
              </a:xfrm>
              <a:custGeom>
                <a:avLst/>
                <a:gdLst>
                  <a:gd name="T0" fmla="*/ 213 w 15"/>
                  <a:gd name="T1" fmla="*/ 35 h 6"/>
                  <a:gd name="T2" fmla="*/ 0 w 15"/>
                  <a:gd name="T3" fmla="*/ 0 h 6"/>
                  <a:gd name="T4" fmla="*/ 0 w 15"/>
                  <a:gd name="T5" fmla="*/ 77 h 6"/>
                  <a:gd name="T6" fmla="*/ 213 w 15"/>
                  <a:gd name="T7" fmla="*/ 115 h 6"/>
                  <a:gd name="T8" fmla="*/ 243 w 15"/>
                  <a:gd name="T9" fmla="*/ 77 h 6"/>
                  <a:gd name="T10" fmla="*/ 213 w 15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6">
                    <a:moveTo>
                      <a:pt x="13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5" y="5"/>
                      <a:pt x="15" y="4"/>
                    </a:cubicBezTo>
                    <a:cubicBezTo>
                      <a:pt x="15" y="3"/>
                      <a:pt x="15" y="2"/>
                      <a:pt x="13" y="2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0" name="Freeform 9">
                <a:extLst>
                  <a:ext uri="{FF2B5EF4-FFF2-40B4-BE49-F238E27FC236}">
                    <a16:creationId xmlns:a16="http://schemas.microsoft.com/office/drawing/2014/main" id="{0B14AB6C-2FF9-4E40-A5F3-AD6382D56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45"/>
                <a:ext cx="30" cy="11"/>
              </a:xfrm>
              <a:custGeom>
                <a:avLst/>
                <a:gdLst>
                  <a:gd name="T0" fmla="*/ 158 w 12"/>
                  <a:gd name="T1" fmla="*/ 0 h 4"/>
                  <a:gd name="T2" fmla="*/ 0 w 12"/>
                  <a:gd name="T3" fmla="*/ 0 h 4"/>
                  <a:gd name="T4" fmla="*/ 0 w 12"/>
                  <a:gd name="T5" fmla="*/ 83 h 4"/>
                  <a:gd name="T6" fmla="*/ 158 w 12"/>
                  <a:gd name="T7" fmla="*/ 83 h 4"/>
                  <a:gd name="T8" fmla="*/ 188 w 12"/>
                  <a:gd name="T9" fmla="*/ 47 h 4"/>
                  <a:gd name="T10" fmla="*/ 158 w 1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0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3" y="4"/>
                      <a:pt x="7" y="4"/>
                      <a:pt x="10" y="4"/>
                    </a:cubicBezTo>
                    <a:cubicBezTo>
                      <a:pt x="11" y="4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1" name="Freeform 10">
                <a:extLst>
                  <a:ext uri="{FF2B5EF4-FFF2-40B4-BE49-F238E27FC236}">
                    <a16:creationId xmlns:a16="http://schemas.microsoft.com/office/drawing/2014/main" id="{D4E355CB-503B-41C0-A965-2DFAAF172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64"/>
                <a:ext cx="20" cy="11"/>
              </a:xfrm>
              <a:custGeom>
                <a:avLst/>
                <a:gdLst>
                  <a:gd name="T0" fmla="*/ 83 w 8"/>
                  <a:gd name="T1" fmla="*/ 0 h 4"/>
                  <a:gd name="T2" fmla="*/ 0 w 8"/>
                  <a:gd name="T3" fmla="*/ 0 h 4"/>
                  <a:gd name="T4" fmla="*/ 20 w 8"/>
                  <a:gd name="T5" fmla="*/ 83 h 4"/>
                  <a:gd name="T6" fmla="*/ 95 w 8"/>
                  <a:gd name="T7" fmla="*/ 83 h 4"/>
                  <a:gd name="T8" fmla="*/ 113 w 8"/>
                  <a:gd name="T9" fmla="*/ 47 h 4"/>
                  <a:gd name="T10" fmla="*/ 83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5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3" y="4"/>
                      <a:pt x="4" y="4"/>
                      <a:pt x="6" y="4"/>
                    </a:cubicBezTo>
                    <a:cubicBezTo>
                      <a:pt x="7" y="4"/>
                      <a:pt x="8" y="3"/>
                      <a:pt x="7" y="2"/>
                    </a:cubicBezTo>
                    <a:cubicBezTo>
                      <a:pt x="7" y="0"/>
                      <a:pt x="6" y="0"/>
                      <a:pt x="5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2" name="Freeform 11">
                <a:extLst>
                  <a:ext uri="{FF2B5EF4-FFF2-40B4-BE49-F238E27FC236}">
                    <a16:creationId xmlns:a16="http://schemas.microsoft.com/office/drawing/2014/main" id="{D328E13D-8ADF-46AD-A34C-C225ABEE9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1941"/>
                <a:ext cx="18" cy="11"/>
              </a:xfrm>
              <a:custGeom>
                <a:avLst/>
                <a:gdLst>
                  <a:gd name="T0" fmla="*/ 85 w 7"/>
                  <a:gd name="T1" fmla="*/ 83 h 4"/>
                  <a:gd name="T2" fmla="*/ 118 w 7"/>
                  <a:gd name="T3" fmla="*/ 61 h 4"/>
                  <a:gd name="T4" fmla="*/ 100 w 7"/>
                  <a:gd name="T5" fmla="*/ 22 h 4"/>
                  <a:gd name="T6" fmla="*/ 21 w 7"/>
                  <a:gd name="T7" fmla="*/ 0 h 4"/>
                  <a:gd name="T8" fmla="*/ 0 w 7"/>
                  <a:gd name="T9" fmla="*/ 61 h 4"/>
                  <a:gd name="T10" fmla="*/ 85 w 7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5" y="4"/>
                    </a:moveTo>
                    <a:cubicBezTo>
                      <a:pt x="5" y="4"/>
                      <a:pt x="6" y="4"/>
                      <a:pt x="7" y="3"/>
                    </a:cubicBezTo>
                    <a:cubicBezTo>
                      <a:pt x="7" y="2"/>
                      <a:pt x="6" y="1"/>
                      <a:pt x="6" y="1"/>
                    </a:cubicBezTo>
                    <a:cubicBezTo>
                      <a:pt x="4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3" y="4"/>
                      <a:pt x="5" y="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3" name="Freeform 12">
                <a:extLst>
                  <a:ext uri="{FF2B5EF4-FFF2-40B4-BE49-F238E27FC236}">
                    <a16:creationId xmlns:a16="http://schemas.microsoft.com/office/drawing/2014/main" id="{BD1FD3B6-0641-4D57-A878-339DCD773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957"/>
                <a:ext cx="30" cy="14"/>
              </a:xfrm>
              <a:custGeom>
                <a:avLst/>
                <a:gdLst>
                  <a:gd name="T0" fmla="*/ 158 w 12"/>
                  <a:gd name="T1" fmla="*/ 109 h 5"/>
                  <a:gd name="T2" fmla="*/ 188 w 12"/>
                  <a:gd name="T3" fmla="*/ 62 h 5"/>
                  <a:gd name="T4" fmla="*/ 158 w 12"/>
                  <a:gd name="T5" fmla="*/ 22 h 5"/>
                  <a:gd name="T6" fmla="*/ 20 w 12"/>
                  <a:gd name="T7" fmla="*/ 0 h 5"/>
                  <a:gd name="T8" fmla="*/ 0 w 12"/>
                  <a:gd name="T9" fmla="*/ 87 h 5"/>
                  <a:gd name="T10" fmla="*/ 158 w 12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10" y="5"/>
                    </a:moveTo>
                    <a:cubicBezTo>
                      <a:pt x="11" y="5"/>
                      <a:pt x="11" y="4"/>
                      <a:pt x="12" y="3"/>
                    </a:cubicBezTo>
                    <a:cubicBezTo>
                      <a:pt x="12" y="2"/>
                      <a:pt x="11" y="1"/>
                      <a:pt x="10" y="1"/>
                    </a:cubicBezTo>
                    <a:cubicBezTo>
                      <a:pt x="7" y="1"/>
                      <a:pt x="4" y="0"/>
                      <a:pt x="1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3" y="4"/>
                      <a:pt x="6" y="4"/>
                      <a:pt x="10" y="5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4" name="Freeform 13">
                <a:extLst>
                  <a:ext uri="{FF2B5EF4-FFF2-40B4-BE49-F238E27FC236}">
                    <a16:creationId xmlns:a16="http://schemas.microsoft.com/office/drawing/2014/main" id="{34F9EE75-CEB0-4EE8-84D4-4B78DD76A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976"/>
                <a:ext cx="33" cy="11"/>
              </a:xfrm>
              <a:custGeom>
                <a:avLst/>
                <a:gdLst>
                  <a:gd name="T0" fmla="*/ 0 w 13"/>
                  <a:gd name="T1" fmla="*/ 83 h 4"/>
                  <a:gd name="T2" fmla="*/ 180 w 13"/>
                  <a:gd name="T3" fmla="*/ 83 h 4"/>
                  <a:gd name="T4" fmla="*/ 213 w 13"/>
                  <a:gd name="T5" fmla="*/ 61 h 4"/>
                  <a:gd name="T6" fmla="*/ 193 w 13"/>
                  <a:gd name="T7" fmla="*/ 22 h 4"/>
                  <a:gd name="T8" fmla="*/ 0 w 13"/>
                  <a:gd name="T9" fmla="*/ 0 h 4"/>
                  <a:gd name="T10" fmla="*/ 0 w 13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4" y="4"/>
                      <a:pt x="8" y="4"/>
                      <a:pt x="11" y="4"/>
                    </a:cubicBezTo>
                    <a:cubicBezTo>
                      <a:pt x="12" y="4"/>
                      <a:pt x="13" y="4"/>
                      <a:pt x="13" y="3"/>
                    </a:cubicBezTo>
                    <a:cubicBezTo>
                      <a:pt x="13" y="2"/>
                      <a:pt x="13" y="1"/>
                      <a:pt x="12" y="1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5" name="Freeform 14">
                <a:extLst>
                  <a:ext uri="{FF2B5EF4-FFF2-40B4-BE49-F238E27FC236}">
                    <a16:creationId xmlns:a16="http://schemas.microsoft.com/office/drawing/2014/main" id="{23ECBC7A-38AE-4A0F-BF8F-EE16D7B47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976"/>
                <a:ext cx="33" cy="11"/>
              </a:xfrm>
              <a:custGeom>
                <a:avLst/>
                <a:gdLst>
                  <a:gd name="T0" fmla="*/ 0 w 13"/>
                  <a:gd name="T1" fmla="*/ 83 h 4"/>
                  <a:gd name="T2" fmla="*/ 180 w 13"/>
                  <a:gd name="T3" fmla="*/ 83 h 4"/>
                  <a:gd name="T4" fmla="*/ 213 w 13"/>
                  <a:gd name="T5" fmla="*/ 61 h 4"/>
                  <a:gd name="T6" fmla="*/ 193 w 13"/>
                  <a:gd name="T7" fmla="*/ 22 h 4"/>
                  <a:gd name="T8" fmla="*/ 0 w 13"/>
                  <a:gd name="T9" fmla="*/ 0 h 4"/>
                  <a:gd name="T10" fmla="*/ 0 w 13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4" y="4"/>
                      <a:pt x="8" y="4"/>
                      <a:pt x="11" y="4"/>
                    </a:cubicBezTo>
                    <a:cubicBezTo>
                      <a:pt x="12" y="4"/>
                      <a:pt x="13" y="4"/>
                      <a:pt x="13" y="3"/>
                    </a:cubicBezTo>
                    <a:cubicBezTo>
                      <a:pt x="13" y="2"/>
                      <a:pt x="13" y="1"/>
                      <a:pt x="12" y="1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6" name="Freeform 15">
                <a:extLst>
                  <a:ext uri="{FF2B5EF4-FFF2-40B4-BE49-F238E27FC236}">
                    <a16:creationId xmlns:a16="http://schemas.microsoft.com/office/drawing/2014/main" id="{CEE7486B-8744-4366-A182-63E5332F8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995"/>
                <a:ext cx="33" cy="10"/>
              </a:xfrm>
              <a:custGeom>
                <a:avLst/>
                <a:gdLst>
                  <a:gd name="T0" fmla="*/ 193 w 13"/>
                  <a:gd name="T1" fmla="*/ 50 h 4"/>
                  <a:gd name="T2" fmla="*/ 213 w 13"/>
                  <a:gd name="T3" fmla="*/ 33 h 4"/>
                  <a:gd name="T4" fmla="*/ 180 w 13"/>
                  <a:gd name="T5" fmla="*/ 0 h 4"/>
                  <a:gd name="T6" fmla="*/ 0 w 13"/>
                  <a:gd name="T7" fmla="*/ 0 h 4"/>
                  <a:gd name="T8" fmla="*/ 20 w 13"/>
                  <a:gd name="T9" fmla="*/ 63 h 4"/>
                  <a:gd name="T10" fmla="*/ 193 w 13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12" y="3"/>
                    </a:move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2" y="0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1" y="4"/>
                    </a:cubicBezTo>
                    <a:lnTo>
                      <a:pt x="12" y="3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7" name="Freeform 16">
                <a:extLst>
                  <a:ext uri="{FF2B5EF4-FFF2-40B4-BE49-F238E27FC236}">
                    <a16:creationId xmlns:a16="http://schemas.microsoft.com/office/drawing/2014/main" id="{853197A9-981E-4BF6-BB1A-31C2713E6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2011"/>
                <a:ext cx="27" cy="10"/>
              </a:xfrm>
              <a:custGeom>
                <a:avLst/>
                <a:gdLst>
                  <a:gd name="T0" fmla="*/ 133 w 11"/>
                  <a:gd name="T1" fmla="*/ 50 h 4"/>
                  <a:gd name="T2" fmla="*/ 150 w 11"/>
                  <a:gd name="T3" fmla="*/ 20 h 4"/>
                  <a:gd name="T4" fmla="*/ 120 w 11"/>
                  <a:gd name="T5" fmla="*/ 0 h 4"/>
                  <a:gd name="T6" fmla="*/ 0 w 11"/>
                  <a:gd name="T7" fmla="*/ 20 h 4"/>
                  <a:gd name="T8" fmla="*/ 12 w 11"/>
                  <a:gd name="T9" fmla="*/ 63 h 4"/>
                  <a:gd name="T10" fmla="*/ 133 w 11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9" y="3"/>
                    </a:moveTo>
                    <a:cubicBezTo>
                      <a:pt x="10" y="3"/>
                      <a:pt x="11" y="2"/>
                      <a:pt x="10" y="1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6" y="0"/>
                      <a:pt x="3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4" y="4"/>
                      <a:pt x="6" y="4"/>
                      <a:pt x="9" y="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8" name="Freeform 17">
                <a:extLst>
                  <a:ext uri="{FF2B5EF4-FFF2-40B4-BE49-F238E27FC236}">
                    <a16:creationId xmlns:a16="http://schemas.microsoft.com/office/drawing/2014/main" id="{873BFA6D-0AE4-478A-B2CD-CEF926863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027"/>
                <a:ext cx="15" cy="10"/>
              </a:xfrm>
              <a:custGeom>
                <a:avLst/>
                <a:gdLst>
                  <a:gd name="T0" fmla="*/ 63 w 6"/>
                  <a:gd name="T1" fmla="*/ 50 h 4"/>
                  <a:gd name="T2" fmla="*/ 83 w 6"/>
                  <a:gd name="T3" fmla="*/ 20 h 4"/>
                  <a:gd name="T4" fmla="*/ 50 w 6"/>
                  <a:gd name="T5" fmla="*/ 0 h 4"/>
                  <a:gd name="T6" fmla="*/ 0 w 6"/>
                  <a:gd name="T7" fmla="*/ 20 h 4"/>
                  <a:gd name="T8" fmla="*/ 20 w 6"/>
                  <a:gd name="T9" fmla="*/ 63 h 4"/>
                  <a:gd name="T10" fmla="*/ 63 w 6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cubicBezTo>
                      <a:pt x="5" y="3"/>
                      <a:pt x="6" y="2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9" name="Freeform 18">
                <a:extLst>
                  <a:ext uri="{FF2B5EF4-FFF2-40B4-BE49-F238E27FC236}">
                    <a16:creationId xmlns:a16="http://schemas.microsoft.com/office/drawing/2014/main" id="{38F24207-2D4E-4B00-BEB1-423A01D08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2677"/>
                <a:ext cx="23" cy="14"/>
              </a:xfrm>
              <a:custGeom>
                <a:avLst/>
                <a:gdLst>
                  <a:gd name="T0" fmla="*/ 118 w 9"/>
                  <a:gd name="T1" fmla="*/ 109 h 5"/>
                  <a:gd name="T2" fmla="*/ 151 w 9"/>
                  <a:gd name="T3" fmla="*/ 87 h 5"/>
                  <a:gd name="T4" fmla="*/ 130 w 9"/>
                  <a:gd name="T5" fmla="*/ 48 h 5"/>
                  <a:gd name="T6" fmla="*/ 20 w 9"/>
                  <a:gd name="T7" fmla="*/ 0 h 5"/>
                  <a:gd name="T8" fmla="*/ 0 w 9"/>
                  <a:gd name="T9" fmla="*/ 62 h 5"/>
                  <a:gd name="T10" fmla="*/ 118 w 9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7" y="5"/>
                    </a:moveTo>
                    <a:cubicBezTo>
                      <a:pt x="8" y="5"/>
                      <a:pt x="9" y="5"/>
                      <a:pt x="9" y="4"/>
                    </a:cubicBezTo>
                    <a:cubicBezTo>
                      <a:pt x="9" y="3"/>
                      <a:pt x="9" y="2"/>
                      <a:pt x="8" y="2"/>
                    </a:cubicBezTo>
                    <a:cubicBezTo>
                      <a:pt x="6" y="1"/>
                      <a:pt x="3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2" y="3"/>
                      <a:pt x="4" y="4"/>
                      <a:pt x="7" y="5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0" name="Freeform 19">
                <a:extLst>
                  <a:ext uri="{FF2B5EF4-FFF2-40B4-BE49-F238E27FC236}">
                    <a16:creationId xmlns:a16="http://schemas.microsoft.com/office/drawing/2014/main" id="{7ACE5323-98AD-4F11-A121-2660D618D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693"/>
                <a:ext cx="35" cy="16"/>
              </a:xfrm>
              <a:custGeom>
                <a:avLst/>
                <a:gdLst>
                  <a:gd name="T0" fmla="*/ 175 w 14"/>
                  <a:gd name="T1" fmla="*/ 115 h 6"/>
                  <a:gd name="T2" fmla="*/ 220 w 14"/>
                  <a:gd name="T3" fmla="*/ 77 h 6"/>
                  <a:gd name="T4" fmla="*/ 188 w 14"/>
                  <a:gd name="T5" fmla="*/ 35 h 6"/>
                  <a:gd name="T6" fmla="*/ 20 w 14"/>
                  <a:gd name="T7" fmla="*/ 0 h 6"/>
                  <a:gd name="T8" fmla="*/ 0 w 14"/>
                  <a:gd name="T9" fmla="*/ 77 h 6"/>
                  <a:gd name="T10" fmla="*/ 175 w 14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">
                    <a:moveTo>
                      <a:pt x="11" y="6"/>
                    </a:moveTo>
                    <a:cubicBezTo>
                      <a:pt x="12" y="6"/>
                      <a:pt x="13" y="5"/>
                      <a:pt x="14" y="4"/>
                    </a:cubicBezTo>
                    <a:cubicBezTo>
                      <a:pt x="14" y="3"/>
                      <a:pt x="13" y="3"/>
                      <a:pt x="12" y="2"/>
                    </a:cubicBezTo>
                    <a:cubicBezTo>
                      <a:pt x="8" y="1"/>
                      <a:pt x="4" y="1"/>
                      <a:pt x="1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3" y="4"/>
                      <a:pt x="7" y="4"/>
                      <a:pt x="11" y="6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1" name="Freeform 20">
                <a:extLst>
                  <a:ext uri="{FF2B5EF4-FFF2-40B4-BE49-F238E27FC236}">
                    <a16:creationId xmlns:a16="http://schemas.microsoft.com/office/drawing/2014/main" id="{41172063-E17C-4D81-982E-3CDAF6BC4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715"/>
                <a:ext cx="40" cy="10"/>
              </a:xfrm>
              <a:custGeom>
                <a:avLst/>
                <a:gdLst>
                  <a:gd name="T0" fmla="*/ 0 w 16"/>
                  <a:gd name="T1" fmla="*/ 50 h 4"/>
                  <a:gd name="T2" fmla="*/ 220 w 16"/>
                  <a:gd name="T3" fmla="*/ 63 h 4"/>
                  <a:gd name="T4" fmla="*/ 250 w 16"/>
                  <a:gd name="T5" fmla="*/ 50 h 4"/>
                  <a:gd name="T6" fmla="*/ 220 w 16"/>
                  <a:gd name="T7" fmla="*/ 20 h 4"/>
                  <a:gd name="T8" fmla="*/ 0 w 16"/>
                  <a:gd name="T9" fmla="*/ 0 h 4"/>
                  <a:gd name="T10" fmla="*/ 0 w 16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">
                    <a:moveTo>
                      <a:pt x="0" y="3"/>
                    </a:moveTo>
                    <a:cubicBezTo>
                      <a:pt x="5" y="3"/>
                      <a:pt x="9" y="4"/>
                      <a:pt x="14" y="4"/>
                    </a:cubicBezTo>
                    <a:cubicBezTo>
                      <a:pt x="15" y="4"/>
                      <a:pt x="16" y="4"/>
                      <a:pt x="16" y="3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0" y="0"/>
                      <a:pt x="5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2" name="Freeform 21">
                <a:extLst>
                  <a:ext uri="{FF2B5EF4-FFF2-40B4-BE49-F238E27FC236}">
                    <a16:creationId xmlns:a16="http://schemas.microsoft.com/office/drawing/2014/main" id="{0705046B-3C42-4FB4-B077-AC9F4F6DE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733"/>
                <a:ext cx="37" cy="11"/>
              </a:xfrm>
              <a:custGeom>
                <a:avLst/>
                <a:gdLst>
                  <a:gd name="T0" fmla="*/ 195 w 15"/>
                  <a:gd name="T1" fmla="*/ 83 h 4"/>
                  <a:gd name="T2" fmla="*/ 224 w 15"/>
                  <a:gd name="T3" fmla="*/ 47 h 4"/>
                  <a:gd name="T4" fmla="*/ 212 w 15"/>
                  <a:gd name="T5" fmla="*/ 0 h 4"/>
                  <a:gd name="T6" fmla="*/ 0 w 15"/>
                  <a:gd name="T7" fmla="*/ 0 h 4"/>
                  <a:gd name="T8" fmla="*/ 0 w 15"/>
                  <a:gd name="T9" fmla="*/ 61 h 4"/>
                  <a:gd name="T10" fmla="*/ 195 w 15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13" y="4"/>
                    </a:moveTo>
                    <a:cubicBezTo>
                      <a:pt x="14" y="4"/>
                      <a:pt x="15" y="3"/>
                      <a:pt x="15" y="2"/>
                    </a:cubicBezTo>
                    <a:cubicBezTo>
                      <a:pt x="15" y="1"/>
                      <a:pt x="14" y="0"/>
                      <a:pt x="1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lnTo>
                      <a:pt x="13" y="4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3" name="Freeform 22">
                <a:extLst>
                  <a:ext uri="{FF2B5EF4-FFF2-40B4-BE49-F238E27FC236}">
                    <a16:creationId xmlns:a16="http://schemas.microsoft.com/office/drawing/2014/main" id="{AF1A48E2-D740-464D-9001-B1B2C4B32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749"/>
                <a:ext cx="30" cy="11"/>
              </a:xfrm>
              <a:custGeom>
                <a:avLst/>
                <a:gdLst>
                  <a:gd name="T0" fmla="*/ 158 w 12"/>
                  <a:gd name="T1" fmla="*/ 0 h 4"/>
                  <a:gd name="T2" fmla="*/ 0 w 12"/>
                  <a:gd name="T3" fmla="*/ 0 h 4"/>
                  <a:gd name="T4" fmla="*/ 0 w 12"/>
                  <a:gd name="T5" fmla="*/ 83 h 4"/>
                  <a:gd name="T6" fmla="*/ 158 w 12"/>
                  <a:gd name="T7" fmla="*/ 61 h 4"/>
                  <a:gd name="T8" fmla="*/ 188 w 12"/>
                  <a:gd name="T9" fmla="*/ 22 h 4"/>
                  <a:gd name="T10" fmla="*/ 158 w 1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0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4" y="4"/>
                      <a:pt x="7" y="4"/>
                      <a:pt x="10" y="3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4" name="Freeform 23">
                <a:extLst>
                  <a:ext uri="{FF2B5EF4-FFF2-40B4-BE49-F238E27FC236}">
                    <a16:creationId xmlns:a16="http://schemas.microsoft.com/office/drawing/2014/main" id="{4E06D4CA-34FA-49CC-9616-8956D97C7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765"/>
                <a:ext cx="20" cy="11"/>
              </a:xfrm>
              <a:custGeom>
                <a:avLst/>
                <a:gdLst>
                  <a:gd name="T0" fmla="*/ 95 w 8"/>
                  <a:gd name="T1" fmla="*/ 61 h 4"/>
                  <a:gd name="T2" fmla="*/ 113 w 8"/>
                  <a:gd name="T3" fmla="*/ 22 h 4"/>
                  <a:gd name="T4" fmla="*/ 83 w 8"/>
                  <a:gd name="T5" fmla="*/ 0 h 4"/>
                  <a:gd name="T6" fmla="*/ 0 w 8"/>
                  <a:gd name="T7" fmla="*/ 22 h 4"/>
                  <a:gd name="T8" fmla="*/ 20 w 8"/>
                  <a:gd name="T9" fmla="*/ 83 h 4"/>
                  <a:gd name="T10" fmla="*/ 95 w 8"/>
                  <a:gd name="T11" fmla="*/ 61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6" y="3"/>
                    </a:moveTo>
                    <a:cubicBezTo>
                      <a:pt x="7" y="3"/>
                      <a:pt x="8" y="2"/>
                      <a:pt x="7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2" y="0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3" y="4"/>
                      <a:pt x="4" y="3"/>
                      <a:pt x="6" y="3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5" name="Freeform 24">
                <a:extLst>
                  <a:ext uri="{FF2B5EF4-FFF2-40B4-BE49-F238E27FC236}">
                    <a16:creationId xmlns:a16="http://schemas.microsoft.com/office/drawing/2014/main" id="{78CBCB9B-6C0E-41B4-9793-FD320CF96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0" y="821"/>
                <a:ext cx="450" cy="2968"/>
              </a:xfrm>
              <a:custGeom>
                <a:avLst/>
                <a:gdLst>
                  <a:gd name="T0" fmla="*/ 2458 w 180"/>
                  <a:gd name="T1" fmla="*/ 1933 h 1113"/>
                  <a:gd name="T2" fmla="*/ 2813 w 180"/>
                  <a:gd name="T3" fmla="*/ 0 h 1113"/>
                  <a:gd name="T4" fmla="*/ 1425 w 180"/>
                  <a:gd name="T5" fmla="*/ 1080 h 1113"/>
                  <a:gd name="T6" fmla="*/ 1425 w 180"/>
                  <a:gd name="T7" fmla="*/ 1101 h 1113"/>
                  <a:gd name="T8" fmla="*/ 958 w 180"/>
                  <a:gd name="T9" fmla="*/ 4459 h 1113"/>
                  <a:gd name="T10" fmla="*/ 533 w 180"/>
                  <a:gd name="T11" fmla="*/ 4971 h 1113"/>
                  <a:gd name="T12" fmla="*/ 363 w 180"/>
                  <a:gd name="T13" fmla="*/ 5667 h 1113"/>
                  <a:gd name="T14" fmla="*/ 425 w 180"/>
                  <a:gd name="T15" fmla="*/ 5688 h 1113"/>
                  <a:gd name="T16" fmla="*/ 783 w 180"/>
                  <a:gd name="T17" fmla="*/ 6237 h 1113"/>
                  <a:gd name="T18" fmla="*/ 720 w 180"/>
                  <a:gd name="T19" fmla="*/ 7373 h 1113"/>
                  <a:gd name="T20" fmla="*/ 658 w 180"/>
                  <a:gd name="T21" fmla="*/ 10184 h 1113"/>
                  <a:gd name="T22" fmla="*/ 250 w 180"/>
                  <a:gd name="T23" fmla="*/ 10731 h 1113"/>
                  <a:gd name="T24" fmla="*/ 33 w 180"/>
                  <a:gd name="T25" fmla="*/ 11149 h 1113"/>
                  <a:gd name="T26" fmla="*/ 250 w 180"/>
                  <a:gd name="T27" fmla="*/ 11491 h 1113"/>
                  <a:gd name="T28" fmla="*/ 688 w 180"/>
                  <a:gd name="T29" fmla="*/ 11968 h 1113"/>
                  <a:gd name="T30" fmla="*/ 863 w 180"/>
                  <a:gd name="T31" fmla="*/ 16461 h 1113"/>
                  <a:gd name="T32" fmla="*/ 595 w 180"/>
                  <a:gd name="T33" fmla="*/ 16896 h 1113"/>
                  <a:gd name="T34" fmla="*/ 188 w 180"/>
                  <a:gd name="T35" fmla="*/ 17032 h 1113"/>
                  <a:gd name="T36" fmla="*/ 238 w 180"/>
                  <a:gd name="T37" fmla="*/ 17557 h 1113"/>
                  <a:gd name="T38" fmla="*/ 625 w 180"/>
                  <a:gd name="T39" fmla="*/ 17635 h 1113"/>
                  <a:gd name="T40" fmla="*/ 875 w 180"/>
                  <a:gd name="T41" fmla="*/ 18069 h 1113"/>
                  <a:gd name="T42" fmla="*/ 863 w 180"/>
                  <a:gd name="T43" fmla="*/ 18603 h 1113"/>
                  <a:gd name="T44" fmla="*/ 895 w 180"/>
                  <a:gd name="T45" fmla="*/ 21107 h 1113"/>
                  <a:gd name="T46" fmla="*/ 2175 w 180"/>
                  <a:gd name="T47" fmla="*/ 20083 h 1113"/>
                  <a:gd name="T48" fmla="*/ 2125 w 180"/>
                  <a:gd name="T49" fmla="*/ 19080 h 1113"/>
                  <a:gd name="T50" fmla="*/ 1958 w 180"/>
                  <a:gd name="T51" fmla="*/ 17272 h 1113"/>
                  <a:gd name="T52" fmla="*/ 1938 w 180"/>
                  <a:gd name="T53" fmla="*/ 14371 h 1113"/>
                  <a:gd name="T54" fmla="*/ 1770 w 180"/>
                  <a:gd name="T55" fmla="*/ 13539 h 1113"/>
                  <a:gd name="T56" fmla="*/ 1938 w 180"/>
                  <a:gd name="T57" fmla="*/ 12195 h 1113"/>
                  <a:gd name="T58" fmla="*/ 1988 w 180"/>
                  <a:gd name="T59" fmla="*/ 9365 h 1113"/>
                  <a:gd name="T60" fmla="*/ 1813 w 180"/>
                  <a:gd name="T61" fmla="*/ 8192 h 1113"/>
                  <a:gd name="T62" fmla="*/ 2020 w 180"/>
                  <a:gd name="T63" fmla="*/ 6805 h 1113"/>
                  <a:gd name="T64" fmla="*/ 2208 w 180"/>
                  <a:gd name="T65" fmla="*/ 4232 h 1113"/>
                  <a:gd name="T66" fmla="*/ 2125 w 180"/>
                  <a:gd name="T67" fmla="*/ 2845 h 1113"/>
                  <a:gd name="T68" fmla="*/ 2458 w 180"/>
                  <a:gd name="T69" fmla="*/ 1933 h 111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0" h="1113">
                    <a:moveTo>
                      <a:pt x="157" y="102"/>
                    </a:moveTo>
                    <a:cubicBezTo>
                      <a:pt x="161" y="78"/>
                      <a:pt x="171" y="34"/>
                      <a:pt x="180" y="0"/>
                    </a:cubicBezTo>
                    <a:cubicBezTo>
                      <a:pt x="91" y="57"/>
                      <a:pt x="91" y="57"/>
                      <a:pt x="91" y="57"/>
                    </a:cubicBezTo>
                    <a:cubicBezTo>
                      <a:pt x="91" y="58"/>
                      <a:pt x="91" y="58"/>
                      <a:pt x="91" y="58"/>
                    </a:cubicBezTo>
                    <a:cubicBezTo>
                      <a:pt x="80" y="116"/>
                      <a:pt x="69" y="175"/>
                      <a:pt x="61" y="235"/>
                    </a:cubicBezTo>
                    <a:cubicBezTo>
                      <a:pt x="59" y="251"/>
                      <a:pt x="45" y="260"/>
                      <a:pt x="34" y="262"/>
                    </a:cubicBezTo>
                    <a:cubicBezTo>
                      <a:pt x="23" y="299"/>
                      <a:pt x="23" y="299"/>
                      <a:pt x="23" y="299"/>
                    </a:cubicBezTo>
                    <a:cubicBezTo>
                      <a:pt x="25" y="300"/>
                      <a:pt x="27" y="300"/>
                      <a:pt x="27" y="300"/>
                    </a:cubicBezTo>
                    <a:cubicBezTo>
                      <a:pt x="27" y="300"/>
                      <a:pt x="53" y="304"/>
                      <a:pt x="50" y="329"/>
                    </a:cubicBezTo>
                    <a:cubicBezTo>
                      <a:pt x="48" y="349"/>
                      <a:pt x="47" y="369"/>
                      <a:pt x="46" y="389"/>
                    </a:cubicBezTo>
                    <a:cubicBezTo>
                      <a:pt x="43" y="437"/>
                      <a:pt x="42" y="487"/>
                      <a:pt x="42" y="537"/>
                    </a:cubicBezTo>
                    <a:cubicBezTo>
                      <a:pt x="43" y="553"/>
                      <a:pt x="32" y="566"/>
                      <a:pt x="16" y="566"/>
                    </a:cubicBezTo>
                    <a:cubicBezTo>
                      <a:pt x="8" y="566"/>
                      <a:pt x="0" y="578"/>
                      <a:pt x="2" y="588"/>
                    </a:cubicBezTo>
                    <a:cubicBezTo>
                      <a:pt x="4" y="598"/>
                      <a:pt x="16" y="606"/>
                      <a:pt x="16" y="606"/>
                    </a:cubicBezTo>
                    <a:cubicBezTo>
                      <a:pt x="32" y="607"/>
                      <a:pt x="43" y="618"/>
                      <a:pt x="44" y="631"/>
                    </a:cubicBezTo>
                    <a:cubicBezTo>
                      <a:pt x="47" y="719"/>
                      <a:pt x="52" y="802"/>
                      <a:pt x="55" y="868"/>
                    </a:cubicBezTo>
                    <a:cubicBezTo>
                      <a:pt x="55" y="880"/>
                      <a:pt x="45" y="883"/>
                      <a:pt x="38" y="891"/>
                    </a:cubicBezTo>
                    <a:cubicBezTo>
                      <a:pt x="35" y="894"/>
                      <a:pt x="20" y="890"/>
                      <a:pt x="12" y="898"/>
                    </a:cubicBezTo>
                    <a:cubicBezTo>
                      <a:pt x="15" y="926"/>
                      <a:pt x="15" y="926"/>
                      <a:pt x="15" y="926"/>
                    </a:cubicBezTo>
                    <a:cubicBezTo>
                      <a:pt x="23" y="931"/>
                      <a:pt x="36" y="927"/>
                      <a:pt x="40" y="930"/>
                    </a:cubicBezTo>
                    <a:cubicBezTo>
                      <a:pt x="47" y="937"/>
                      <a:pt x="56" y="941"/>
                      <a:pt x="56" y="953"/>
                    </a:cubicBezTo>
                    <a:cubicBezTo>
                      <a:pt x="56" y="964"/>
                      <a:pt x="55" y="973"/>
                      <a:pt x="55" y="981"/>
                    </a:cubicBezTo>
                    <a:cubicBezTo>
                      <a:pt x="50" y="1024"/>
                      <a:pt x="60" y="1069"/>
                      <a:pt x="57" y="1113"/>
                    </a:cubicBezTo>
                    <a:cubicBezTo>
                      <a:pt x="139" y="1059"/>
                      <a:pt x="139" y="1059"/>
                      <a:pt x="139" y="1059"/>
                    </a:cubicBezTo>
                    <a:cubicBezTo>
                      <a:pt x="139" y="1059"/>
                      <a:pt x="139" y="1027"/>
                      <a:pt x="136" y="1006"/>
                    </a:cubicBezTo>
                    <a:cubicBezTo>
                      <a:pt x="133" y="984"/>
                      <a:pt x="128" y="974"/>
                      <a:pt x="125" y="911"/>
                    </a:cubicBezTo>
                    <a:cubicBezTo>
                      <a:pt x="123" y="848"/>
                      <a:pt x="128" y="782"/>
                      <a:pt x="124" y="758"/>
                    </a:cubicBezTo>
                    <a:cubicBezTo>
                      <a:pt x="124" y="738"/>
                      <a:pt x="114" y="743"/>
                      <a:pt x="113" y="714"/>
                    </a:cubicBezTo>
                    <a:cubicBezTo>
                      <a:pt x="112" y="692"/>
                      <a:pt x="131" y="688"/>
                      <a:pt x="124" y="643"/>
                    </a:cubicBezTo>
                    <a:cubicBezTo>
                      <a:pt x="117" y="598"/>
                      <a:pt x="127" y="523"/>
                      <a:pt x="127" y="494"/>
                    </a:cubicBezTo>
                    <a:cubicBezTo>
                      <a:pt x="127" y="464"/>
                      <a:pt x="115" y="454"/>
                      <a:pt x="116" y="432"/>
                    </a:cubicBezTo>
                    <a:cubicBezTo>
                      <a:pt x="117" y="411"/>
                      <a:pt x="131" y="415"/>
                      <a:pt x="129" y="359"/>
                    </a:cubicBezTo>
                    <a:cubicBezTo>
                      <a:pt x="128" y="303"/>
                      <a:pt x="137" y="255"/>
                      <a:pt x="141" y="223"/>
                    </a:cubicBezTo>
                    <a:cubicBezTo>
                      <a:pt x="145" y="191"/>
                      <a:pt x="133" y="171"/>
                      <a:pt x="136" y="150"/>
                    </a:cubicBezTo>
                    <a:cubicBezTo>
                      <a:pt x="139" y="128"/>
                      <a:pt x="153" y="126"/>
                      <a:pt x="157" y="102"/>
                    </a:cubicBezTo>
                    <a:close/>
                  </a:path>
                </a:pathLst>
              </a:custGeom>
              <a:solidFill>
                <a:srgbClr val="EAA0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6" name="Freeform 25">
                <a:extLst>
                  <a:ext uri="{FF2B5EF4-FFF2-40B4-BE49-F238E27FC236}">
                    <a16:creationId xmlns:a16="http://schemas.microsoft.com/office/drawing/2014/main" id="{EE5BCC9E-270A-4069-B23E-EA945480C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275"/>
                <a:ext cx="165" cy="205"/>
              </a:xfrm>
              <a:custGeom>
                <a:avLst/>
                <a:gdLst>
                  <a:gd name="T0" fmla="*/ 208 w 66"/>
                  <a:gd name="T1" fmla="*/ 418 h 77"/>
                  <a:gd name="T2" fmla="*/ 595 w 66"/>
                  <a:gd name="T3" fmla="*/ 0 h 77"/>
                  <a:gd name="T4" fmla="*/ 938 w 66"/>
                  <a:gd name="T5" fmla="*/ 908 h 77"/>
                  <a:gd name="T6" fmla="*/ 613 w 66"/>
                  <a:gd name="T7" fmla="*/ 1454 h 77"/>
                  <a:gd name="T8" fmla="*/ 313 w 66"/>
                  <a:gd name="T9" fmla="*/ 1206 h 77"/>
                  <a:gd name="T10" fmla="*/ 33 w 66"/>
                  <a:gd name="T11" fmla="*/ 1092 h 77"/>
                  <a:gd name="T12" fmla="*/ 0 w 66"/>
                  <a:gd name="T13" fmla="*/ 809 h 77"/>
                  <a:gd name="T14" fmla="*/ 20 w 66"/>
                  <a:gd name="T15" fmla="*/ 644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77">
                    <a:moveTo>
                      <a:pt x="13" y="22"/>
                    </a:moveTo>
                    <a:cubicBezTo>
                      <a:pt x="24" y="19"/>
                      <a:pt x="35" y="16"/>
                      <a:pt x="38" y="0"/>
                    </a:cubicBezTo>
                    <a:cubicBezTo>
                      <a:pt x="49" y="4"/>
                      <a:pt x="66" y="20"/>
                      <a:pt x="60" y="48"/>
                    </a:cubicBezTo>
                    <a:cubicBezTo>
                      <a:pt x="55" y="75"/>
                      <a:pt x="39" y="77"/>
                      <a:pt x="39" y="77"/>
                    </a:cubicBezTo>
                    <a:cubicBezTo>
                      <a:pt x="39" y="77"/>
                      <a:pt x="31" y="65"/>
                      <a:pt x="20" y="64"/>
                    </a:cubicBezTo>
                    <a:cubicBezTo>
                      <a:pt x="9" y="63"/>
                      <a:pt x="2" y="58"/>
                      <a:pt x="2" y="58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" y="34"/>
                      <a:pt x="1" y="34"/>
                      <a:pt x="1" y="34"/>
                    </a:cubicBezTo>
                  </a:path>
                </a:pathLst>
              </a:custGeom>
              <a:solidFill>
                <a:srgbClr val="E17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7" name="Freeform 26">
                <a:extLst>
                  <a:ext uri="{FF2B5EF4-FFF2-40B4-BE49-F238E27FC236}">
                    <a16:creationId xmlns:a16="http://schemas.microsoft.com/office/drawing/2014/main" id="{71E0ED9C-4C22-4006-88A3-9689F246D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1445"/>
                <a:ext cx="175" cy="256"/>
              </a:xfrm>
              <a:custGeom>
                <a:avLst/>
                <a:gdLst>
                  <a:gd name="T0" fmla="*/ 845 w 70"/>
                  <a:gd name="T1" fmla="*/ 0 h 96"/>
                  <a:gd name="T2" fmla="*/ 583 w 70"/>
                  <a:gd name="T3" fmla="*/ 456 h 96"/>
                  <a:gd name="T4" fmla="*/ 220 w 70"/>
                  <a:gd name="T5" fmla="*/ 512 h 96"/>
                  <a:gd name="T6" fmla="*/ 158 w 70"/>
                  <a:gd name="T7" fmla="*/ 760 h 96"/>
                  <a:gd name="T8" fmla="*/ 95 w 70"/>
                  <a:gd name="T9" fmla="*/ 1101 h 96"/>
                  <a:gd name="T10" fmla="*/ 375 w 70"/>
                  <a:gd name="T11" fmla="*/ 1251 h 96"/>
                  <a:gd name="T12" fmla="*/ 675 w 70"/>
                  <a:gd name="T13" fmla="*/ 1763 h 96"/>
                  <a:gd name="T14" fmla="*/ 908 w 70"/>
                  <a:gd name="T15" fmla="*/ 1515 h 96"/>
                  <a:gd name="T16" fmla="*/ 1063 w 70"/>
                  <a:gd name="T17" fmla="*/ 1003 h 96"/>
                  <a:gd name="T18" fmla="*/ 863 w 70"/>
                  <a:gd name="T19" fmla="*/ 149 h 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0" h="96">
                    <a:moveTo>
                      <a:pt x="54" y="0"/>
                    </a:moveTo>
                    <a:cubicBezTo>
                      <a:pt x="50" y="10"/>
                      <a:pt x="46" y="18"/>
                      <a:pt x="37" y="24"/>
                    </a:cubicBezTo>
                    <a:cubicBezTo>
                      <a:pt x="33" y="26"/>
                      <a:pt x="20" y="26"/>
                      <a:pt x="14" y="27"/>
                    </a:cubicBezTo>
                    <a:cubicBezTo>
                      <a:pt x="9" y="29"/>
                      <a:pt x="12" y="36"/>
                      <a:pt x="10" y="40"/>
                    </a:cubicBezTo>
                    <a:cubicBezTo>
                      <a:pt x="7" y="47"/>
                      <a:pt x="0" y="54"/>
                      <a:pt x="6" y="58"/>
                    </a:cubicBezTo>
                    <a:cubicBezTo>
                      <a:pt x="8" y="60"/>
                      <a:pt x="21" y="64"/>
                      <a:pt x="24" y="66"/>
                    </a:cubicBezTo>
                    <a:cubicBezTo>
                      <a:pt x="31" y="74"/>
                      <a:pt x="44" y="83"/>
                      <a:pt x="43" y="93"/>
                    </a:cubicBezTo>
                    <a:cubicBezTo>
                      <a:pt x="45" y="96"/>
                      <a:pt x="55" y="86"/>
                      <a:pt x="58" y="80"/>
                    </a:cubicBezTo>
                    <a:cubicBezTo>
                      <a:pt x="62" y="73"/>
                      <a:pt x="67" y="61"/>
                      <a:pt x="68" y="53"/>
                    </a:cubicBezTo>
                    <a:cubicBezTo>
                      <a:pt x="70" y="43"/>
                      <a:pt x="64" y="16"/>
                      <a:pt x="55" y="8"/>
                    </a:cubicBezTo>
                  </a:path>
                </a:pathLst>
              </a:custGeom>
              <a:solidFill>
                <a:srgbClr val="E17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8" name="Rectangle 27">
                <a:extLst>
                  <a:ext uri="{FF2B5EF4-FFF2-40B4-BE49-F238E27FC236}">
                    <a16:creationId xmlns:a16="http://schemas.microsoft.com/office/drawing/2014/main" id="{1A910091-0FDE-4A3C-AEB6-BEDD50F6B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0" y="3789"/>
                <a:ext cx="1" cy="1"/>
              </a:xfrm>
              <a:prstGeom prst="rect">
                <a:avLst/>
              </a:prstGeom>
              <a:solidFill>
                <a:srgbClr val="EAA0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39" name="Rectangle 28">
                <a:extLst>
                  <a:ext uri="{FF2B5EF4-FFF2-40B4-BE49-F238E27FC236}">
                    <a16:creationId xmlns:a16="http://schemas.microsoft.com/office/drawing/2014/main" id="{2BEF8147-B0B1-4F49-A5A7-DE1AA0D24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0" y="3789"/>
                <a:ext cx="1" cy="1"/>
              </a:xfrm>
              <a:prstGeom prst="rect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440" name="Freeform 29">
                <a:extLst>
                  <a:ext uri="{FF2B5EF4-FFF2-40B4-BE49-F238E27FC236}">
                    <a16:creationId xmlns:a16="http://schemas.microsoft.com/office/drawing/2014/main" id="{4B99EE04-7D92-4B7B-A0AD-501BBC311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821"/>
                <a:ext cx="1515" cy="152"/>
              </a:xfrm>
              <a:custGeom>
                <a:avLst/>
                <a:gdLst>
                  <a:gd name="T0" fmla="*/ 0 w 1515"/>
                  <a:gd name="T1" fmla="*/ 152 h 152"/>
                  <a:gd name="T2" fmla="*/ 220 w 1515"/>
                  <a:gd name="T3" fmla="*/ 0 h 152"/>
                  <a:gd name="T4" fmla="*/ 1515 w 1515"/>
                  <a:gd name="T5" fmla="*/ 0 h 152"/>
                  <a:gd name="T6" fmla="*/ 1293 w 1515"/>
                  <a:gd name="T7" fmla="*/ 152 h 152"/>
                  <a:gd name="T8" fmla="*/ 0 w 1515"/>
                  <a:gd name="T9" fmla="*/ 152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5" h="152">
                    <a:moveTo>
                      <a:pt x="0" y="152"/>
                    </a:moveTo>
                    <a:lnTo>
                      <a:pt x="220" y="0"/>
                    </a:lnTo>
                    <a:lnTo>
                      <a:pt x="1515" y="0"/>
                    </a:lnTo>
                    <a:lnTo>
                      <a:pt x="1293" y="152"/>
                    </a:lnTo>
                    <a:lnTo>
                      <a:pt x="0" y="152"/>
                    </a:lnTo>
                    <a:close/>
                  </a:path>
                </a:pathLst>
              </a:custGeom>
              <a:solidFill>
                <a:srgbClr val="FCF3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1" name="Freeform 30">
                <a:extLst>
                  <a:ext uri="{FF2B5EF4-FFF2-40B4-BE49-F238E27FC236}">
                    <a16:creationId xmlns:a16="http://schemas.microsoft.com/office/drawing/2014/main" id="{9491686D-FE38-438E-B28B-5C6BDCAA0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315"/>
                <a:ext cx="150" cy="29"/>
              </a:xfrm>
              <a:custGeom>
                <a:avLst/>
                <a:gdLst>
                  <a:gd name="T0" fmla="*/ 0 w 60"/>
                  <a:gd name="T1" fmla="*/ 34 h 11"/>
                  <a:gd name="T2" fmla="*/ 33 w 60"/>
                  <a:gd name="T3" fmla="*/ 90 h 11"/>
                  <a:gd name="T4" fmla="*/ 563 w 60"/>
                  <a:gd name="T5" fmla="*/ 166 h 11"/>
                  <a:gd name="T6" fmla="*/ 895 w 60"/>
                  <a:gd name="T7" fmla="*/ 182 h 11"/>
                  <a:gd name="T8" fmla="*/ 938 w 60"/>
                  <a:gd name="T9" fmla="*/ 166 h 11"/>
                  <a:gd name="T10" fmla="*/ 908 w 60"/>
                  <a:gd name="T11" fmla="*/ 124 h 11"/>
                  <a:gd name="T12" fmla="*/ 563 w 60"/>
                  <a:gd name="T13" fmla="*/ 90 h 11"/>
                  <a:gd name="T14" fmla="*/ 50 w 60"/>
                  <a:gd name="T15" fmla="*/ 21 h 11"/>
                  <a:gd name="T16" fmla="*/ 0 w 60"/>
                  <a:gd name="T17" fmla="*/ 34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11">
                    <a:moveTo>
                      <a:pt x="0" y="2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17" y="10"/>
                      <a:pt x="27" y="10"/>
                      <a:pt x="36" y="9"/>
                    </a:cubicBezTo>
                    <a:cubicBezTo>
                      <a:pt x="43" y="8"/>
                      <a:pt x="49" y="8"/>
                      <a:pt x="57" y="10"/>
                    </a:cubicBezTo>
                    <a:cubicBezTo>
                      <a:pt x="58" y="11"/>
                      <a:pt x="59" y="10"/>
                      <a:pt x="60" y="9"/>
                    </a:cubicBezTo>
                    <a:cubicBezTo>
                      <a:pt x="60" y="8"/>
                      <a:pt x="59" y="7"/>
                      <a:pt x="58" y="7"/>
                    </a:cubicBezTo>
                    <a:cubicBezTo>
                      <a:pt x="50" y="4"/>
                      <a:pt x="43" y="4"/>
                      <a:pt x="36" y="5"/>
                    </a:cubicBezTo>
                    <a:cubicBezTo>
                      <a:pt x="27" y="6"/>
                      <a:pt x="17" y="6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2" name="Freeform 31">
                <a:extLst>
                  <a:ext uri="{FF2B5EF4-FFF2-40B4-BE49-F238E27FC236}">
                    <a16:creationId xmlns:a16="http://schemas.microsoft.com/office/drawing/2014/main" id="{A93BD401-1BE0-4591-A824-E76F07909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344"/>
                <a:ext cx="140" cy="19"/>
              </a:xfrm>
              <a:custGeom>
                <a:avLst/>
                <a:gdLst>
                  <a:gd name="T0" fmla="*/ 0 w 56"/>
                  <a:gd name="T1" fmla="*/ 38 h 7"/>
                  <a:gd name="T2" fmla="*/ 20 w 56"/>
                  <a:gd name="T3" fmla="*/ 81 h 7"/>
                  <a:gd name="T4" fmla="*/ 458 w 56"/>
                  <a:gd name="T5" fmla="*/ 117 h 7"/>
                  <a:gd name="T6" fmla="*/ 845 w 56"/>
                  <a:gd name="T7" fmla="*/ 141 h 7"/>
                  <a:gd name="T8" fmla="*/ 875 w 56"/>
                  <a:gd name="T9" fmla="*/ 103 h 7"/>
                  <a:gd name="T10" fmla="*/ 863 w 56"/>
                  <a:gd name="T11" fmla="*/ 60 h 7"/>
                  <a:gd name="T12" fmla="*/ 458 w 56"/>
                  <a:gd name="T13" fmla="*/ 38 h 7"/>
                  <a:gd name="T14" fmla="*/ 33 w 56"/>
                  <a:gd name="T15" fmla="*/ 0 h 7"/>
                  <a:gd name="T16" fmla="*/ 0 w 56"/>
                  <a:gd name="T17" fmla="*/ 38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7">
                    <a:moveTo>
                      <a:pt x="0" y="2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11" y="7"/>
                      <a:pt x="20" y="6"/>
                      <a:pt x="29" y="6"/>
                    </a:cubicBezTo>
                    <a:cubicBezTo>
                      <a:pt x="37" y="5"/>
                      <a:pt x="45" y="5"/>
                      <a:pt x="54" y="7"/>
                    </a:cubicBezTo>
                    <a:cubicBezTo>
                      <a:pt x="55" y="7"/>
                      <a:pt x="56" y="6"/>
                      <a:pt x="56" y="5"/>
                    </a:cubicBezTo>
                    <a:cubicBezTo>
                      <a:pt x="56" y="4"/>
                      <a:pt x="56" y="3"/>
                      <a:pt x="55" y="3"/>
                    </a:cubicBezTo>
                    <a:cubicBezTo>
                      <a:pt x="46" y="1"/>
                      <a:pt x="37" y="1"/>
                      <a:pt x="29" y="2"/>
                    </a:cubicBezTo>
                    <a:cubicBezTo>
                      <a:pt x="20" y="2"/>
                      <a:pt x="12" y="3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3" name="Freeform 32">
                <a:extLst>
                  <a:ext uri="{FF2B5EF4-FFF2-40B4-BE49-F238E27FC236}">
                    <a16:creationId xmlns:a16="http://schemas.microsoft.com/office/drawing/2014/main" id="{F3872814-D71C-4D59-B712-AB3819002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365"/>
                <a:ext cx="148" cy="19"/>
              </a:xfrm>
              <a:custGeom>
                <a:avLst/>
                <a:gdLst>
                  <a:gd name="T0" fmla="*/ 0 w 59"/>
                  <a:gd name="T1" fmla="*/ 38 h 7"/>
                  <a:gd name="T2" fmla="*/ 33 w 59"/>
                  <a:gd name="T3" fmla="*/ 81 h 7"/>
                  <a:gd name="T4" fmla="*/ 554 w 59"/>
                  <a:gd name="T5" fmla="*/ 117 h 7"/>
                  <a:gd name="T6" fmla="*/ 901 w 59"/>
                  <a:gd name="T7" fmla="*/ 141 h 7"/>
                  <a:gd name="T8" fmla="*/ 931 w 59"/>
                  <a:gd name="T9" fmla="*/ 103 h 7"/>
                  <a:gd name="T10" fmla="*/ 901 w 59"/>
                  <a:gd name="T11" fmla="*/ 60 h 7"/>
                  <a:gd name="T12" fmla="*/ 554 w 59"/>
                  <a:gd name="T13" fmla="*/ 38 h 7"/>
                  <a:gd name="T14" fmla="*/ 50 w 59"/>
                  <a:gd name="T15" fmla="*/ 0 h 7"/>
                  <a:gd name="T16" fmla="*/ 0 w 59"/>
                  <a:gd name="T17" fmla="*/ 38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7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3" y="7"/>
                      <a:pt x="24" y="6"/>
                      <a:pt x="35" y="6"/>
                    </a:cubicBezTo>
                    <a:cubicBezTo>
                      <a:pt x="42" y="6"/>
                      <a:pt x="50" y="6"/>
                      <a:pt x="57" y="7"/>
                    </a:cubicBezTo>
                    <a:cubicBezTo>
                      <a:pt x="58" y="7"/>
                      <a:pt x="59" y="6"/>
                      <a:pt x="59" y="5"/>
                    </a:cubicBezTo>
                    <a:cubicBezTo>
                      <a:pt x="59" y="4"/>
                      <a:pt x="58" y="3"/>
                      <a:pt x="57" y="3"/>
                    </a:cubicBezTo>
                    <a:cubicBezTo>
                      <a:pt x="50" y="2"/>
                      <a:pt x="42" y="2"/>
                      <a:pt x="35" y="2"/>
                    </a:cubicBezTo>
                    <a:cubicBezTo>
                      <a:pt x="24" y="2"/>
                      <a:pt x="13" y="3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4" name="Freeform 33">
                <a:extLst>
                  <a:ext uri="{FF2B5EF4-FFF2-40B4-BE49-F238E27FC236}">
                    <a16:creationId xmlns:a16="http://schemas.microsoft.com/office/drawing/2014/main" id="{A71BB172-C19D-4720-AF6A-EA2A24EF0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387"/>
                <a:ext cx="148" cy="18"/>
              </a:xfrm>
              <a:custGeom>
                <a:avLst/>
                <a:gdLst>
                  <a:gd name="T0" fmla="*/ 0 w 59"/>
                  <a:gd name="T1" fmla="*/ 33 h 7"/>
                  <a:gd name="T2" fmla="*/ 33 w 59"/>
                  <a:gd name="T3" fmla="*/ 67 h 7"/>
                  <a:gd name="T4" fmla="*/ 901 w 59"/>
                  <a:gd name="T5" fmla="*/ 100 h 7"/>
                  <a:gd name="T6" fmla="*/ 931 w 59"/>
                  <a:gd name="T7" fmla="*/ 67 h 7"/>
                  <a:gd name="T8" fmla="*/ 901 w 59"/>
                  <a:gd name="T9" fmla="*/ 33 h 7"/>
                  <a:gd name="T10" fmla="*/ 33 w 59"/>
                  <a:gd name="T11" fmla="*/ 0 h 7"/>
                  <a:gd name="T12" fmla="*/ 0 w 59"/>
                  <a:gd name="T13" fmla="*/ 3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7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9" y="7"/>
                      <a:pt x="38" y="7"/>
                      <a:pt x="57" y="6"/>
                    </a:cubicBezTo>
                    <a:cubicBezTo>
                      <a:pt x="58" y="6"/>
                      <a:pt x="59" y="5"/>
                      <a:pt x="59" y="4"/>
                    </a:cubicBezTo>
                    <a:cubicBezTo>
                      <a:pt x="59" y="3"/>
                      <a:pt x="58" y="2"/>
                      <a:pt x="57" y="2"/>
                    </a:cubicBezTo>
                    <a:cubicBezTo>
                      <a:pt x="38" y="3"/>
                      <a:pt x="19" y="3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5" name="Freeform 34">
                <a:extLst>
                  <a:ext uri="{FF2B5EF4-FFF2-40B4-BE49-F238E27FC236}">
                    <a16:creationId xmlns:a16="http://schemas.microsoft.com/office/drawing/2014/main" id="{B358032B-4D67-4781-90BD-4D76DA3CE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405"/>
                <a:ext cx="135" cy="22"/>
              </a:xfrm>
              <a:custGeom>
                <a:avLst/>
                <a:gdLst>
                  <a:gd name="T0" fmla="*/ 0 w 54"/>
                  <a:gd name="T1" fmla="*/ 47 h 8"/>
                  <a:gd name="T2" fmla="*/ 33 w 54"/>
                  <a:gd name="T3" fmla="*/ 83 h 8"/>
                  <a:gd name="T4" fmla="*/ 175 w 54"/>
                  <a:gd name="T5" fmla="*/ 107 h 8"/>
                  <a:gd name="T6" fmla="*/ 813 w 54"/>
                  <a:gd name="T7" fmla="*/ 129 h 8"/>
                  <a:gd name="T8" fmla="*/ 845 w 54"/>
                  <a:gd name="T9" fmla="*/ 83 h 8"/>
                  <a:gd name="T10" fmla="*/ 800 w 54"/>
                  <a:gd name="T11" fmla="*/ 47 h 8"/>
                  <a:gd name="T12" fmla="*/ 175 w 54"/>
                  <a:gd name="T13" fmla="*/ 22 h 8"/>
                  <a:gd name="T14" fmla="*/ 50 w 54"/>
                  <a:gd name="T15" fmla="*/ 0 h 8"/>
                  <a:gd name="T16" fmla="*/ 0 w 54"/>
                  <a:gd name="T17" fmla="*/ 47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8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25" y="7"/>
                      <a:pt x="37" y="8"/>
                      <a:pt x="52" y="6"/>
                    </a:cubicBezTo>
                    <a:cubicBezTo>
                      <a:pt x="53" y="6"/>
                      <a:pt x="54" y="5"/>
                      <a:pt x="54" y="4"/>
                    </a:cubicBezTo>
                    <a:cubicBezTo>
                      <a:pt x="53" y="2"/>
                      <a:pt x="52" y="2"/>
                      <a:pt x="51" y="2"/>
                    </a:cubicBezTo>
                    <a:cubicBezTo>
                      <a:pt x="37" y="4"/>
                      <a:pt x="25" y="3"/>
                      <a:pt x="11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6" name="Freeform 35">
                <a:extLst>
                  <a:ext uri="{FF2B5EF4-FFF2-40B4-BE49-F238E27FC236}">
                    <a16:creationId xmlns:a16="http://schemas.microsoft.com/office/drawing/2014/main" id="{DBF78FAF-CB55-46BA-9B9F-2F3583446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29"/>
                <a:ext cx="132" cy="22"/>
              </a:xfrm>
              <a:custGeom>
                <a:avLst/>
                <a:gdLst>
                  <a:gd name="T0" fmla="*/ 775 w 53"/>
                  <a:gd name="T1" fmla="*/ 0 h 8"/>
                  <a:gd name="T2" fmla="*/ 199 w 53"/>
                  <a:gd name="T3" fmla="*/ 47 h 8"/>
                  <a:gd name="T4" fmla="*/ 30 w 53"/>
                  <a:gd name="T5" fmla="*/ 47 h 8"/>
                  <a:gd name="T6" fmla="*/ 0 w 53"/>
                  <a:gd name="T7" fmla="*/ 83 h 8"/>
                  <a:gd name="T8" fmla="*/ 30 w 53"/>
                  <a:gd name="T9" fmla="*/ 129 h 8"/>
                  <a:gd name="T10" fmla="*/ 199 w 53"/>
                  <a:gd name="T11" fmla="*/ 129 h 8"/>
                  <a:gd name="T12" fmla="*/ 787 w 53"/>
                  <a:gd name="T13" fmla="*/ 83 h 8"/>
                  <a:gd name="T14" fmla="*/ 819 w 53"/>
                  <a:gd name="T15" fmla="*/ 47 h 8"/>
                  <a:gd name="T16" fmla="*/ 775 w 53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8">
                    <a:moveTo>
                      <a:pt x="50" y="0"/>
                    </a:moveTo>
                    <a:cubicBezTo>
                      <a:pt x="37" y="4"/>
                      <a:pt x="25" y="3"/>
                      <a:pt x="1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25" y="7"/>
                      <a:pt x="38" y="8"/>
                      <a:pt x="51" y="4"/>
                    </a:cubicBezTo>
                    <a:cubicBezTo>
                      <a:pt x="52" y="4"/>
                      <a:pt x="53" y="3"/>
                      <a:pt x="53" y="2"/>
                    </a:cubicBezTo>
                    <a:cubicBezTo>
                      <a:pt x="52" y="1"/>
                      <a:pt x="51" y="0"/>
                      <a:pt x="5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7" name="Freeform 36">
                <a:extLst>
                  <a:ext uri="{FF2B5EF4-FFF2-40B4-BE49-F238E27FC236}">
                    <a16:creationId xmlns:a16="http://schemas.microsoft.com/office/drawing/2014/main" id="{09DB5E85-E1D4-4731-8055-7A412C965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3291"/>
                <a:ext cx="145" cy="34"/>
              </a:xfrm>
              <a:custGeom>
                <a:avLst/>
                <a:gdLst>
                  <a:gd name="T0" fmla="*/ 283 w 58"/>
                  <a:gd name="T1" fmla="*/ 110 h 13"/>
                  <a:gd name="T2" fmla="*/ 33 w 58"/>
                  <a:gd name="T3" fmla="*/ 165 h 13"/>
                  <a:gd name="T4" fmla="*/ 0 w 58"/>
                  <a:gd name="T5" fmla="*/ 199 h 13"/>
                  <a:gd name="T6" fmla="*/ 33 w 58"/>
                  <a:gd name="T7" fmla="*/ 233 h 13"/>
                  <a:gd name="T8" fmla="*/ 283 w 58"/>
                  <a:gd name="T9" fmla="*/ 178 h 13"/>
                  <a:gd name="T10" fmla="*/ 875 w 58"/>
                  <a:gd name="T11" fmla="*/ 123 h 13"/>
                  <a:gd name="T12" fmla="*/ 908 w 58"/>
                  <a:gd name="T13" fmla="*/ 110 h 13"/>
                  <a:gd name="T14" fmla="*/ 895 w 58"/>
                  <a:gd name="T15" fmla="*/ 68 h 13"/>
                  <a:gd name="T16" fmla="*/ 283 w 58"/>
                  <a:gd name="T17" fmla="*/ 11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13">
                    <a:moveTo>
                      <a:pt x="18" y="6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31" y="7"/>
                      <a:pt x="43" y="4"/>
                      <a:pt x="56" y="7"/>
                    </a:cubicBezTo>
                    <a:cubicBezTo>
                      <a:pt x="57" y="8"/>
                      <a:pt x="58" y="7"/>
                      <a:pt x="58" y="6"/>
                    </a:cubicBezTo>
                    <a:cubicBezTo>
                      <a:pt x="58" y="5"/>
                      <a:pt x="58" y="4"/>
                      <a:pt x="57" y="4"/>
                    </a:cubicBezTo>
                    <a:cubicBezTo>
                      <a:pt x="43" y="0"/>
                      <a:pt x="31" y="3"/>
                      <a:pt x="18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8" name="Freeform 37">
                <a:extLst>
                  <a:ext uri="{FF2B5EF4-FFF2-40B4-BE49-F238E27FC236}">
                    <a16:creationId xmlns:a16="http://schemas.microsoft.com/office/drawing/2014/main" id="{9191587D-9CCB-4440-B29B-22F6E1E54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272"/>
                <a:ext cx="140" cy="21"/>
              </a:xfrm>
              <a:custGeom>
                <a:avLst/>
                <a:gdLst>
                  <a:gd name="T0" fmla="*/ 425 w 56"/>
                  <a:gd name="T1" fmla="*/ 34 h 8"/>
                  <a:gd name="T2" fmla="*/ 50 w 56"/>
                  <a:gd name="T3" fmla="*/ 55 h 8"/>
                  <a:gd name="T4" fmla="*/ 20 w 56"/>
                  <a:gd name="T5" fmla="*/ 76 h 8"/>
                  <a:gd name="T6" fmla="*/ 33 w 56"/>
                  <a:gd name="T7" fmla="*/ 123 h 8"/>
                  <a:gd name="T8" fmla="*/ 425 w 56"/>
                  <a:gd name="T9" fmla="*/ 110 h 8"/>
                  <a:gd name="T10" fmla="*/ 845 w 56"/>
                  <a:gd name="T11" fmla="*/ 110 h 8"/>
                  <a:gd name="T12" fmla="*/ 875 w 56"/>
                  <a:gd name="T13" fmla="*/ 89 h 8"/>
                  <a:gd name="T14" fmla="*/ 863 w 56"/>
                  <a:gd name="T15" fmla="*/ 34 h 8"/>
                  <a:gd name="T16" fmla="*/ 425 w 56"/>
                  <a:gd name="T17" fmla="*/ 3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8">
                    <a:moveTo>
                      <a:pt x="27" y="2"/>
                    </a:moveTo>
                    <a:cubicBezTo>
                      <a:pt x="19" y="3"/>
                      <a:pt x="11" y="4"/>
                      <a:pt x="3" y="3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5"/>
                      <a:pt x="1" y="6"/>
                      <a:pt x="2" y="7"/>
                    </a:cubicBezTo>
                    <a:cubicBezTo>
                      <a:pt x="11" y="8"/>
                      <a:pt x="19" y="7"/>
                      <a:pt x="27" y="6"/>
                    </a:cubicBezTo>
                    <a:cubicBezTo>
                      <a:pt x="36" y="5"/>
                      <a:pt x="44" y="4"/>
                      <a:pt x="54" y="6"/>
                    </a:cubicBezTo>
                    <a:cubicBezTo>
                      <a:pt x="55" y="7"/>
                      <a:pt x="56" y="6"/>
                      <a:pt x="56" y="5"/>
                    </a:cubicBezTo>
                    <a:cubicBezTo>
                      <a:pt x="56" y="4"/>
                      <a:pt x="56" y="3"/>
                      <a:pt x="55" y="2"/>
                    </a:cubicBezTo>
                    <a:cubicBezTo>
                      <a:pt x="45" y="0"/>
                      <a:pt x="36" y="1"/>
                      <a:pt x="27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49" name="Freeform 38">
                <a:extLst>
                  <a:ext uri="{FF2B5EF4-FFF2-40B4-BE49-F238E27FC236}">
                    <a16:creationId xmlns:a16="http://schemas.microsoft.com/office/drawing/2014/main" id="{D2AD1888-2323-4629-B014-8238343CA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253"/>
                <a:ext cx="145" cy="19"/>
              </a:xfrm>
              <a:custGeom>
                <a:avLst/>
                <a:gdLst>
                  <a:gd name="T0" fmla="*/ 375 w 58"/>
                  <a:gd name="T1" fmla="*/ 22 h 7"/>
                  <a:gd name="T2" fmla="*/ 33 w 58"/>
                  <a:gd name="T3" fmla="*/ 38 h 7"/>
                  <a:gd name="T4" fmla="*/ 0 w 58"/>
                  <a:gd name="T5" fmla="*/ 81 h 7"/>
                  <a:gd name="T6" fmla="*/ 33 w 58"/>
                  <a:gd name="T7" fmla="*/ 117 h 7"/>
                  <a:gd name="T8" fmla="*/ 395 w 58"/>
                  <a:gd name="T9" fmla="*/ 103 h 7"/>
                  <a:gd name="T10" fmla="*/ 863 w 58"/>
                  <a:gd name="T11" fmla="*/ 103 h 7"/>
                  <a:gd name="T12" fmla="*/ 895 w 58"/>
                  <a:gd name="T13" fmla="*/ 81 h 7"/>
                  <a:gd name="T14" fmla="*/ 875 w 58"/>
                  <a:gd name="T15" fmla="*/ 22 h 7"/>
                  <a:gd name="T16" fmla="*/ 375 w 58"/>
                  <a:gd name="T17" fmla="*/ 22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7">
                    <a:moveTo>
                      <a:pt x="24" y="1"/>
                    </a:moveTo>
                    <a:cubicBezTo>
                      <a:pt x="17" y="2"/>
                      <a:pt x="10" y="2"/>
                      <a:pt x="2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10" y="7"/>
                      <a:pt x="17" y="6"/>
                      <a:pt x="25" y="5"/>
                    </a:cubicBezTo>
                    <a:cubicBezTo>
                      <a:pt x="35" y="4"/>
                      <a:pt x="45" y="4"/>
                      <a:pt x="55" y="5"/>
                    </a:cubicBezTo>
                    <a:cubicBezTo>
                      <a:pt x="56" y="5"/>
                      <a:pt x="57" y="5"/>
                      <a:pt x="57" y="4"/>
                    </a:cubicBezTo>
                    <a:cubicBezTo>
                      <a:pt x="58" y="3"/>
                      <a:pt x="57" y="1"/>
                      <a:pt x="56" y="1"/>
                    </a:cubicBezTo>
                    <a:cubicBezTo>
                      <a:pt x="45" y="0"/>
                      <a:pt x="34" y="1"/>
                      <a:pt x="24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0" name="Freeform 39">
                <a:extLst>
                  <a:ext uri="{FF2B5EF4-FFF2-40B4-BE49-F238E27FC236}">
                    <a16:creationId xmlns:a16="http://schemas.microsoft.com/office/drawing/2014/main" id="{2C0A7FEA-FC44-4D52-AADD-D9C70D09C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232"/>
                <a:ext cx="143" cy="19"/>
              </a:xfrm>
              <a:custGeom>
                <a:avLst/>
                <a:gdLst>
                  <a:gd name="T0" fmla="*/ 113 w 57"/>
                  <a:gd name="T1" fmla="*/ 60 h 7"/>
                  <a:gd name="T2" fmla="*/ 33 w 57"/>
                  <a:gd name="T3" fmla="*/ 60 h 7"/>
                  <a:gd name="T4" fmla="*/ 0 w 57"/>
                  <a:gd name="T5" fmla="*/ 103 h 7"/>
                  <a:gd name="T6" fmla="*/ 33 w 57"/>
                  <a:gd name="T7" fmla="*/ 141 h 7"/>
                  <a:gd name="T8" fmla="*/ 113 w 57"/>
                  <a:gd name="T9" fmla="*/ 141 h 7"/>
                  <a:gd name="T10" fmla="*/ 868 w 57"/>
                  <a:gd name="T11" fmla="*/ 103 h 7"/>
                  <a:gd name="T12" fmla="*/ 901 w 57"/>
                  <a:gd name="T13" fmla="*/ 60 h 7"/>
                  <a:gd name="T14" fmla="*/ 881 w 57"/>
                  <a:gd name="T15" fmla="*/ 22 h 7"/>
                  <a:gd name="T16" fmla="*/ 113 w 57"/>
                  <a:gd name="T17" fmla="*/ 6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7">
                    <a:moveTo>
                      <a:pt x="7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23" y="5"/>
                      <a:pt x="40" y="4"/>
                      <a:pt x="55" y="5"/>
                    </a:cubicBezTo>
                    <a:cubicBezTo>
                      <a:pt x="56" y="5"/>
                      <a:pt x="57" y="4"/>
                      <a:pt x="57" y="3"/>
                    </a:cubicBezTo>
                    <a:cubicBezTo>
                      <a:pt x="57" y="2"/>
                      <a:pt x="57" y="1"/>
                      <a:pt x="56" y="1"/>
                    </a:cubicBezTo>
                    <a:cubicBezTo>
                      <a:pt x="40" y="0"/>
                      <a:pt x="23" y="1"/>
                      <a:pt x="7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1" name="Freeform 40">
                <a:extLst>
                  <a:ext uri="{FF2B5EF4-FFF2-40B4-BE49-F238E27FC236}">
                    <a16:creationId xmlns:a16="http://schemas.microsoft.com/office/drawing/2014/main" id="{5C95308A-E3E4-415A-BBEF-38F3EB57E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3208"/>
                <a:ext cx="142" cy="21"/>
              </a:xfrm>
              <a:custGeom>
                <a:avLst/>
                <a:gdLst>
                  <a:gd name="T0" fmla="*/ 12 w 57"/>
                  <a:gd name="T1" fmla="*/ 76 h 8"/>
                  <a:gd name="T2" fmla="*/ 0 w 57"/>
                  <a:gd name="T3" fmla="*/ 110 h 8"/>
                  <a:gd name="T4" fmla="*/ 30 w 57"/>
                  <a:gd name="T5" fmla="*/ 123 h 8"/>
                  <a:gd name="T6" fmla="*/ 745 w 57"/>
                  <a:gd name="T7" fmla="*/ 110 h 8"/>
                  <a:gd name="T8" fmla="*/ 850 w 57"/>
                  <a:gd name="T9" fmla="*/ 110 h 8"/>
                  <a:gd name="T10" fmla="*/ 882 w 57"/>
                  <a:gd name="T11" fmla="*/ 76 h 8"/>
                  <a:gd name="T12" fmla="*/ 850 w 57"/>
                  <a:gd name="T13" fmla="*/ 34 h 8"/>
                  <a:gd name="T14" fmla="*/ 745 w 57"/>
                  <a:gd name="T15" fmla="*/ 34 h 8"/>
                  <a:gd name="T16" fmla="*/ 12 w 57"/>
                  <a:gd name="T17" fmla="*/ 76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8">
                    <a:moveTo>
                      <a:pt x="1" y="4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1" y="8"/>
                      <a:pt x="2" y="7"/>
                    </a:cubicBezTo>
                    <a:cubicBezTo>
                      <a:pt x="17" y="4"/>
                      <a:pt x="33" y="5"/>
                      <a:pt x="48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6" y="6"/>
                      <a:pt x="57" y="5"/>
                      <a:pt x="57" y="4"/>
                    </a:cubicBezTo>
                    <a:cubicBezTo>
                      <a:pt x="57" y="3"/>
                      <a:pt x="56" y="2"/>
                      <a:pt x="55" y="2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33" y="1"/>
                      <a:pt x="16" y="0"/>
                      <a:pt x="1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2" name="Freeform 41">
                <a:extLst>
                  <a:ext uri="{FF2B5EF4-FFF2-40B4-BE49-F238E27FC236}">
                    <a16:creationId xmlns:a16="http://schemas.microsoft.com/office/drawing/2014/main" id="{43254347-E2A8-43C1-B3B6-5D4240E07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3181"/>
                <a:ext cx="160" cy="22"/>
              </a:xfrm>
              <a:custGeom>
                <a:avLst/>
                <a:gdLst>
                  <a:gd name="T0" fmla="*/ 0 w 64"/>
                  <a:gd name="T1" fmla="*/ 47 h 8"/>
                  <a:gd name="T2" fmla="*/ 33 w 64"/>
                  <a:gd name="T3" fmla="*/ 83 h 8"/>
                  <a:gd name="T4" fmla="*/ 250 w 64"/>
                  <a:gd name="T5" fmla="*/ 129 h 8"/>
                  <a:gd name="T6" fmla="*/ 458 w 64"/>
                  <a:gd name="T7" fmla="*/ 168 h 8"/>
                  <a:gd name="T8" fmla="*/ 750 w 64"/>
                  <a:gd name="T9" fmla="*/ 168 h 8"/>
                  <a:gd name="T10" fmla="*/ 970 w 64"/>
                  <a:gd name="T11" fmla="*/ 168 h 8"/>
                  <a:gd name="T12" fmla="*/ 1000 w 64"/>
                  <a:gd name="T13" fmla="*/ 129 h 8"/>
                  <a:gd name="T14" fmla="*/ 970 w 64"/>
                  <a:gd name="T15" fmla="*/ 83 h 8"/>
                  <a:gd name="T16" fmla="*/ 750 w 64"/>
                  <a:gd name="T17" fmla="*/ 83 h 8"/>
                  <a:gd name="T18" fmla="*/ 458 w 64"/>
                  <a:gd name="T19" fmla="*/ 83 h 8"/>
                  <a:gd name="T20" fmla="*/ 270 w 64"/>
                  <a:gd name="T21" fmla="*/ 47 h 8"/>
                  <a:gd name="T22" fmla="*/ 33 w 64"/>
                  <a:gd name="T23" fmla="*/ 0 h 8"/>
                  <a:gd name="T24" fmla="*/ 0 w 64"/>
                  <a:gd name="T25" fmla="*/ 47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8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8" y="4"/>
                      <a:pt x="12" y="5"/>
                      <a:pt x="16" y="6"/>
                    </a:cubicBezTo>
                    <a:cubicBezTo>
                      <a:pt x="20" y="7"/>
                      <a:pt x="24" y="8"/>
                      <a:pt x="29" y="8"/>
                    </a:cubicBezTo>
                    <a:cubicBezTo>
                      <a:pt x="35" y="8"/>
                      <a:pt x="42" y="8"/>
                      <a:pt x="48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3" y="8"/>
                      <a:pt x="64" y="7"/>
                      <a:pt x="64" y="6"/>
                    </a:cubicBezTo>
                    <a:cubicBezTo>
                      <a:pt x="64" y="5"/>
                      <a:pt x="63" y="4"/>
                      <a:pt x="62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2" y="4"/>
                      <a:pt x="35" y="4"/>
                      <a:pt x="29" y="4"/>
                    </a:cubicBezTo>
                    <a:cubicBezTo>
                      <a:pt x="24" y="4"/>
                      <a:pt x="21" y="4"/>
                      <a:pt x="17" y="2"/>
                    </a:cubicBezTo>
                    <a:cubicBezTo>
                      <a:pt x="13" y="1"/>
                      <a:pt x="9" y="0"/>
                      <a:pt x="2" y="0"/>
                    </a:cubicBezTo>
                    <a:cubicBezTo>
                      <a:pt x="1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3" name="Freeform 42">
                <a:extLst>
                  <a:ext uri="{FF2B5EF4-FFF2-40B4-BE49-F238E27FC236}">
                    <a16:creationId xmlns:a16="http://schemas.microsoft.com/office/drawing/2014/main" id="{8EC9E3AD-AA3C-4C26-A302-09487A32F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504"/>
                <a:ext cx="118" cy="35"/>
              </a:xfrm>
              <a:custGeom>
                <a:avLst/>
                <a:gdLst>
                  <a:gd name="T0" fmla="*/ 0 w 47"/>
                  <a:gd name="T1" fmla="*/ 35 h 13"/>
                  <a:gd name="T2" fmla="*/ 20 w 47"/>
                  <a:gd name="T3" fmla="*/ 94 h 13"/>
                  <a:gd name="T4" fmla="*/ 316 w 47"/>
                  <a:gd name="T5" fmla="*/ 137 h 13"/>
                  <a:gd name="T6" fmla="*/ 693 w 47"/>
                  <a:gd name="T7" fmla="*/ 232 h 13"/>
                  <a:gd name="T8" fmla="*/ 726 w 47"/>
                  <a:gd name="T9" fmla="*/ 218 h 13"/>
                  <a:gd name="T10" fmla="*/ 726 w 47"/>
                  <a:gd name="T11" fmla="*/ 175 h 13"/>
                  <a:gd name="T12" fmla="*/ 334 w 47"/>
                  <a:gd name="T13" fmla="*/ 59 h 13"/>
                  <a:gd name="T14" fmla="*/ 50 w 47"/>
                  <a:gd name="T15" fmla="*/ 22 h 13"/>
                  <a:gd name="T16" fmla="*/ 0 w 47"/>
                  <a:gd name="T17" fmla="*/ 35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13">
                    <a:moveTo>
                      <a:pt x="0" y="2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8" y="7"/>
                      <a:pt x="14" y="7"/>
                      <a:pt x="20" y="7"/>
                    </a:cubicBezTo>
                    <a:cubicBezTo>
                      <a:pt x="28" y="8"/>
                      <a:pt x="35" y="8"/>
                      <a:pt x="44" y="12"/>
                    </a:cubicBezTo>
                    <a:cubicBezTo>
                      <a:pt x="45" y="13"/>
                      <a:pt x="46" y="12"/>
                      <a:pt x="46" y="11"/>
                    </a:cubicBezTo>
                    <a:cubicBezTo>
                      <a:pt x="47" y="10"/>
                      <a:pt x="47" y="9"/>
                      <a:pt x="46" y="9"/>
                    </a:cubicBezTo>
                    <a:cubicBezTo>
                      <a:pt x="36" y="4"/>
                      <a:pt x="28" y="4"/>
                      <a:pt x="21" y="3"/>
                    </a:cubicBezTo>
                    <a:cubicBezTo>
                      <a:pt x="15" y="3"/>
                      <a:pt x="9" y="3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4" name="Freeform 43">
                <a:extLst>
                  <a:ext uri="{FF2B5EF4-FFF2-40B4-BE49-F238E27FC236}">
                    <a16:creationId xmlns:a16="http://schemas.microsoft.com/office/drawing/2014/main" id="{EF8825F8-A958-4E36-995B-9B6A998EC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523"/>
                <a:ext cx="130" cy="37"/>
              </a:xfrm>
              <a:custGeom>
                <a:avLst/>
                <a:gdLst>
                  <a:gd name="T0" fmla="*/ 20 w 52"/>
                  <a:gd name="T1" fmla="*/ 34 h 14"/>
                  <a:gd name="T2" fmla="*/ 33 w 52"/>
                  <a:gd name="T3" fmla="*/ 90 h 14"/>
                  <a:gd name="T4" fmla="*/ 425 w 52"/>
                  <a:gd name="T5" fmla="*/ 182 h 14"/>
                  <a:gd name="T6" fmla="*/ 770 w 52"/>
                  <a:gd name="T7" fmla="*/ 238 h 14"/>
                  <a:gd name="T8" fmla="*/ 813 w 52"/>
                  <a:gd name="T9" fmla="*/ 225 h 14"/>
                  <a:gd name="T10" fmla="*/ 783 w 52"/>
                  <a:gd name="T11" fmla="*/ 167 h 14"/>
                  <a:gd name="T12" fmla="*/ 425 w 52"/>
                  <a:gd name="T13" fmla="*/ 111 h 14"/>
                  <a:gd name="T14" fmla="*/ 50 w 52"/>
                  <a:gd name="T15" fmla="*/ 21 h 14"/>
                  <a:gd name="T16" fmla="*/ 20 w 52"/>
                  <a:gd name="T17" fmla="*/ 3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4">
                    <a:moveTo>
                      <a:pt x="1" y="2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11" y="9"/>
                      <a:pt x="19" y="9"/>
                      <a:pt x="27" y="10"/>
                    </a:cubicBezTo>
                    <a:cubicBezTo>
                      <a:pt x="34" y="10"/>
                      <a:pt x="41" y="10"/>
                      <a:pt x="49" y="13"/>
                    </a:cubicBezTo>
                    <a:cubicBezTo>
                      <a:pt x="50" y="14"/>
                      <a:pt x="51" y="13"/>
                      <a:pt x="52" y="12"/>
                    </a:cubicBezTo>
                    <a:cubicBezTo>
                      <a:pt x="52" y="11"/>
                      <a:pt x="52" y="10"/>
                      <a:pt x="50" y="9"/>
                    </a:cubicBezTo>
                    <a:cubicBezTo>
                      <a:pt x="42" y="6"/>
                      <a:pt x="34" y="6"/>
                      <a:pt x="27" y="6"/>
                    </a:cubicBezTo>
                    <a:cubicBezTo>
                      <a:pt x="19" y="5"/>
                      <a:pt x="12" y="5"/>
                      <a:pt x="3" y="1"/>
                    </a:cubicBezTo>
                    <a:cubicBezTo>
                      <a:pt x="2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5" name="Freeform 44">
                <a:extLst>
                  <a:ext uri="{FF2B5EF4-FFF2-40B4-BE49-F238E27FC236}">
                    <a16:creationId xmlns:a16="http://schemas.microsoft.com/office/drawing/2014/main" id="{E6657C44-23AD-4CEA-BA1C-ABD640C7E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541"/>
                <a:ext cx="147" cy="38"/>
              </a:xfrm>
              <a:custGeom>
                <a:avLst/>
                <a:gdLst>
                  <a:gd name="T0" fmla="*/ 0 w 59"/>
                  <a:gd name="T1" fmla="*/ 22 h 14"/>
                  <a:gd name="T2" fmla="*/ 30 w 59"/>
                  <a:gd name="T3" fmla="*/ 81 h 14"/>
                  <a:gd name="T4" fmla="*/ 528 w 59"/>
                  <a:gd name="T5" fmla="*/ 220 h 14"/>
                  <a:gd name="T6" fmla="*/ 870 w 59"/>
                  <a:gd name="T7" fmla="*/ 280 h 14"/>
                  <a:gd name="T8" fmla="*/ 912 w 59"/>
                  <a:gd name="T9" fmla="*/ 258 h 14"/>
                  <a:gd name="T10" fmla="*/ 882 w 59"/>
                  <a:gd name="T11" fmla="*/ 198 h 14"/>
                  <a:gd name="T12" fmla="*/ 541 w 59"/>
                  <a:gd name="T13" fmla="*/ 141 h 14"/>
                  <a:gd name="T14" fmla="*/ 42 w 59"/>
                  <a:gd name="T15" fmla="*/ 0 h 14"/>
                  <a:gd name="T16" fmla="*/ 0 w 59"/>
                  <a:gd name="T17" fmla="*/ 22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4">
                    <a:moveTo>
                      <a:pt x="0" y="1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2" y="8"/>
                      <a:pt x="23" y="9"/>
                      <a:pt x="34" y="11"/>
                    </a:cubicBezTo>
                    <a:cubicBezTo>
                      <a:pt x="41" y="12"/>
                      <a:pt x="49" y="13"/>
                      <a:pt x="56" y="14"/>
                    </a:cubicBezTo>
                    <a:cubicBezTo>
                      <a:pt x="57" y="14"/>
                      <a:pt x="58" y="14"/>
                      <a:pt x="59" y="13"/>
                    </a:cubicBezTo>
                    <a:cubicBezTo>
                      <a:pt x="59" y="12"/>
                      <a:pt x="58" y="11"/>
                      <a:pt x="57" y="10"/>
                    </a:cubicBezTo>
                    <a:cubicBezTo>
                      <a:pt x="50" y="9"/>
                      <a:pt x="42" y="8"/>
                      <a:pt x="35" y="7"/>
                    </a:cubicBezTo>
                    <a:cubicBezTo>
                      <a:pt x="24" y="5"/>
                      <a:pt x="13" y="4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6" name="Freeform 45">
                <a:extLst>
                  <a:ext uri="{FF2B5EF4-FFF2-40B4-BE49-F238E27FC236}">
                    <a16:creationId xmlns:a16="http://schemas.microsoft.com/office/drawing/2014/main" id="{8FA1510D-15B1-46C1-9579-C2CB3864C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573"/>
                <a:ext cx="135" cy="27"/>
              </a:xfrm>
              <a:custGeom>
                <a:avLst/>
                <a:gdLst>
                  <a:gd name="T0" fmla="*/ 0 w 54"/>
                  <a:gd name="T1" fmla="*/ 38 h 10"/>
                  <a:gd name="T2" fmla="*/ 33 w 54"/>
                  <a:gd name="T3" fmla="*/ 81 h 10"/>
                  <a:gd name="T4" fmla="*/ 520 w 54"/>
                  <a:gd name="T5" fmla="*/ 138 h 10"/>
                  <a:gd name="T6" fmla="*/ 800 w 54"/>
                  <a:gd name="T7" fmla="*/ 197 h 10"/>
                  <a:gd name="T8" fmla="*/ 833 w 54"/>
                  <a:gd name="T9" fmla="*/ 159 h 10"/>
                  <a:gd name="T10" fmla="*/ 813 w 54"/>
                  <a:gd name="T11" fmla="*/ 116 h 10"/>
                  <a:gd name="T12" fmla="*/ 520 w 54"/>
                  <a:gd name="T13" fmla="*/ 59 h 10"/>
                  <a:gd name="T14" fmla="*/ 33 w 54"/>
                  <a:gd name="T15" fmla="*/ 0 h 10"/>
                  <a:gd name="T16" fmla="*/ 0 w 54"/>
                  <a:gd name="T17" fmla="*/ 38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0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10"/>
                      <a:pt x="53" y="9"/>
                      <a:pt x="53" y="8"/>
                    </a:cubicBezTo>
                    <a:cubicBezTo>
                      <a:pt x="54" y="7"/>
                      <a:pt x="53" y="6"/>
                      <a:pt x="52" y="6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7" name="Freeform 46">
                <a:extLst>
                  <a:ext uri="{FF2B5EF4-FFF2-40B4-BE49-F238E27FC236}">
                    <a16:creationId xmlns:a16="http://schemas.microsoft.com/office/drawing/2014/main" id="{33C21689-DE4C-4F8E-B6AA-96ADE1F0D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589"/>
                <a:ext cx="138" cy="27"/>
              </a:xfrm>
              <a:custGeom>
                <a:avLst/>
                <a:gdLst>
                  <a:gd name="T0" fmla="*/ 0 w 55"/>
                  <a:gd name="T1" fmla="*/ 22 h 10"/>
                  <a:gd name="T2" fmla="*/ 33 w 55"/>
                  <a:gd name="T3" fmla="*/ 81 h 10"/>
                  <a:gd name="T4" fmla="*/ 838 w 55"/>
                  <a:gd name="T5" fmla="*/ 197 h 10"/>
                  <a:gd name="T6" fmla="*/ 868 w 55"/>
                  <a:gd name="T7" fmla="*/ 159 h 10"/>
                  <a:gd name="T8" fmla="*/ 838 w 55"/>
                  <a:gd name="T9" fmla="*/ 116 h 10"/>
                  <a:gd name="T10" fmla="*/ 50 w 55"/>
                  <a:gd name="T11" fmla="*/ 0 h 10"/>
                  <a:gd name="T12" fmla="*/ 0 w 55"/>
                  <a:gd name="T13" fmla="*/ 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0">
                    <a:moveTo>
                      <a:pt x="0" y="1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20" y="8"/>
                      <a:pt x="37" y="10"/>
                      <a:pt x="53" y="10"/>
                    </a:cubicBezTo>
                    <a:cubicBezTo>
                      <a:pt x="54" y="10"/>
                      <a:pt x="55" y="9"/>
                      <a:pt x="55" y="8"/>
                    </a:cubicBezTo>
                    <a:cubicBezTo>
                      <a:pt x="55" y="7"/>
                      <a:pt x="54" y="6"/>
                      <a:pt x="53" y="6"/>
                    </a:cubicBezTo>
                    <a:cubicBezTo>
                      <a:pt x="37" y="6"/>
                      <a:pt x="20" y="4"/>
                      <a:pt x="3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8" name="Freeform 47">
                <a:extLst>
                  <a:ext uri="{FF2B5EF4-FFF2-40B4-BE49-F238E27FC236}">
                    <a16:creationId xmlns:a16="http://schemas.microsoft.com/office/drawing/2014/main" id="{F879D03A-6BBE-41B5-9512-B71E8D1CD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608"/>
                <a:ext cx="125" cy="29"/>
              </a:xfrm>
              <a:custGeom>
                <a:avLst/>
                <a:gdLst>
                  <a:gd name="T0" fmla="*/ 0 w 50"/>
                  <a:gd name="T1" fmla="*/ 21 h 11"/>
                  <a:gd name="T2" fmla="*/ 20 w 50"/>
                  <a:gd name="T3" fmla="*/ 76 h 11"/>
                  <a:gd name="T4" fmla="*/ 175 w 50"/>
                  <a:gd name="T5" fmla="*/ 111 h 11"/>
                  <a:gd name="T6" fmla="*/ 750 w 50"/>
                  <a:gd name="T7" fmla="*/ 182 h 11"/>
                  <a:gd name="T8" fmla="*/ 783 w 50"/>
                  <a:gd name="T9" fmla="*/ 124 h 11"/>
                  <a:gd name="T10" fmla="*/ 738 w 50"/>
                  <a:gd name="T11" fmla="*/ 111 h 11"/>
                  <a:gd name="T12" fmla="*/ 188 w 50"/>
                  <a:gd name="T13" fmla="*/ 34 h 11"/>
                  <a:gd name="T14" fmla="*/ 33 w 50"/>
                  <a:gd name="T15" fmla="*/ 0 h 11"/>
                  <a:gd name="T16" fmla="*/ 0 w 50"/>
                  <a:gd name="T17" fmla="*/ 2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11">
                    <a:moveTo>
                      <a:pt x="0" y="1"/>
                    </a:moveTo>
                    <a:cubicBezTo>
                      <a:pt x="0" y="2"/>
                      <a:pt x="0" y="4"/>
                      <a:pt x="1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23" y="9"/>
                      <a:pt x="35" y="11"/>
                      <a:pt x="48" y="10"/>
                    </a:cubicBezTo>
                    <a:cubicBezTo>
                      <a:pt x="49" y="9"/>
                      <a:pt x="50" y="8"/>
                      <a:pt x="50" y="7"/>
                    </a:cubicBezTo>
                    <a:cubicBezTo>
                      <a:pt x="49" y="6"/>
                      <a:pt x="48" y="6"/>
                      <a:pt x="47" y="6"/>
                    </a:cubicBezTo>
                    <a:cubicBezTo>
                      <a:pt x="35" y="7"/>
                      <a:pt x="23" y="5"/>
                      <a:pt x="12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 w="15875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59" name="Freeform 48">
                <a:extLst>
                  <a:ext uri="{FF2B5EF4-FFF2-40B4-BE49-F238E27FC236}">
                    <a16:creationId xmlns:a16="http://schemas.microsoft.com/office/drawing/2014/main" id="{617F82E4-19FC-48C4-A07C-A6D0B5E2E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973"/>
                <a:ext cx="1318" cy="2816"/>
              </a:xfrm>
              <a:custGeom>
                <a:avLst/>
                <a:gdLst>
                  <a:gd name="T0" fmla="*/ 7118 w 527"/>
                  <a:gd name="T1" fmla="*/ 4552 h 1056"/>
                  <a:gd name="T2" fmla="*/ 7100 w 527"/>
                  <a:gd name="T3" fmla="*/ 4288 h 1056"/>
                  <a:gd name="T4" fmla="*/ 7318 w 527"/>
                  <a:gd name="T5" fmla="*/ 3904 h 1056"/>
                  <a:gd name="T6" fmla="*/ 7775 w 527"/>
                  <a:gd name="T7" fmla="*/ 3379 h 1056"/>
                  <a:gd name="T8" fmla="*/ 8243 w 527"/>
                  <a:gd name="T9" fmla="*/ 0 h 1056"/>
                  <a:gd name="T10" fmla="*/ 1238 w 527"/>
                  <a:gd name="T11" fmla="*/ 0 h 1056"/>
                  <a:gd name="T12" fmla="*/ 1113 w 527"/>
                  <a:gd name="T13" fmla="*/ 931 h 1056"/>
                  <a:gd name="T14" fmla="*/ 863 w 527"/>
                  <a:gd name="T15" fmla="*/ 3904 h 1056"/>
                  <a:gd name="T16" fmla="*/ 438 w 527"/>
                  <a:gd name="T17" fmla="*/ 6677 h 1056"/>
                  <a:gd name="T18" fmla="*/ 300 w 527"/>
                  <a:gd name="T19" fmla="*/ 8192 h 1056"/>
                  <a:gd name="T20" fmla="*/ 283 w 527"/>
                  <a:gd name="T21" fmla="*/ 10205 h 1056"/>
                  <a:gd name="T22" fmla="*/ 20 w 527"/>
                  <a:gd name="T23" fmla="*/ 12723 h 1056"/>
                  <a:gd name="T24" fmla="*/ 83 w 527"/>
                  <a:gd name="T25" fmla="*/ 14848 h 1056"/>
                  <a:gd name="T26" fmla="*/ 220 w 527"/>
                  <a:gd name="T27" fmla="*/ 16589 h 1056"/>
                  <a:gd name="T28" fmla="*/ 300 w 527"/>
                  <a:gd name="T29" fmla="*/ 18488 h 1056"/>
                  <a:gd name="T30" fmla="*/ 550 w 527"/>
                  <a:gd name="T31" fmla="*/ 20024 h 1056"/>
                  <a:gd name="T32" fmla="*/ 7713 w 527"/>
                  <a:gd name="T33" fmla="*/ 20024 h 1056"/>
                  <a:gd name="T34" fmla="*/ 7680 w 527"/>
                  <a:gd name="T35" fmla="*/ 17523 h 1056"/>
                  <a:gd name="T36" fmla="*/ 7693 w 527"/>
                  <a:gd name="T37" fmla="*/ 16989 h 1056"/>
                  <a:gd name="T38" fmla="*/ 7443 w 527"/>
                  <a:gd name="T39" fmla="*/ 16555 h 1056"/>
                  <a:gd name="T40" fmla="*/ 6930 w 527"/>
                  <a:gd name="T41" fmla="*/ 16213 h 1056"/>
                  <a:gd name="T42" fmla="*/ 7413 w 527"/>
                  <a:gd name="T43" fmla="*/ 15816 h 1056"/>
                  <a:gd name="T44" fmla="*/ 7680 w 527"/>
                  <a:gd name="T45" fmla="*/ 15381 h 1056"/>
                  <a:gd name="T46" fmla="*/ 7505 w 527"/>
                  <a:gd name="T47" fmla="*/ 10888 h 1056"/>
                  <a:gd name="T48" fmla="*/ 7068 w 527"/>
                  <a:gd name="T49" fmla="*/ 10411 h 1056"/>
                  <a:gd name="T50" fmla="*/ 6850 w 527"/>
                  <a:gd name="T51" fmla="*/ 10069 h 1056"/>
                  <a:gd name="T52" fmla="*/ 7068 w 527"/>
                  <a:gd name="T53" fmla="*/ 9651 h 1056"/>
                  <a:gd name="T54" fmla="*/ 7475 w 527"/>
                  <a:gd name="T55" fmla="*/ 9101 h 1056"/>
                  <a:gd name="T56" fmla="*/ 7538 w 527"/>
                  <a:gd name="T57" fmla="*/ 6293 h 1056"/>
                  <a:gd name="T58" fmla="*/ 7600 w 527"/>
                  <a:gd name="T59" fmla="*/ 5155 h 1056"/>
                  <a:gd name="T60" fmla="*/ 7243 w 527"/>
                  <a:gd name="T61" fmla="*/ 4608 h 1056"/>
                  <a:gd name="T62" fmla="*/ 7118 w 527"/>
                  <a:gd name="T63" fmla="*/ 4552 h 105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27" h="1056">
                    <a:moveTo>
                      <a:pt x="455" y="240"/>
                    </a:moveTo>
                    <a:cubicBezTo>
                      <a:pt x="453" y="237"/>
                      <a:pt x="454" y="229"/>
                      <a:pt x="454" y="226"/>
                    </a:cubicBezTo>
                    <a:cubicBezTo>
                      <a:pt x="454" y="217"/>
                      <a:pt x="460" y="204"/>
                      <a:pt x="468" y="206"/>
                    </a:cubicBezTo>
                    <a:cubicBezTo>
                      <a:pt x="480" y="204"/>
                      <a:pt x="495" y="195"/>
                      <a:pt x="497" y="178"/>
                    </a:cubicBezTo>
                    <a:cubicBezTo>
                      <a:pt x="505" y="118"/>
                      <a:pt x="516" y="59"/>
                      <a:pt x="527" y="0"/>
                    </a:cubicBezTo>
                    <a:cubicBezTo>
                      <a:pt x="79" y="0"/>
                      <a:pt x="79" y="0"/>
                      <a:pt x="79" y="0"/>
                    </a:cubicBezTo>
                    <a:cubicBezTo>
                      <a:pt x="76" y="16"/>
                      <a:pt x="73" y="33"/>
                      <a:pt x="71" y="49"/>
                    </a:cubicBezTo>
                    <a:cubicBezTo>
                      <a:pt x="62" y="103"/>
                      <a:pt x="62" y="157"/>
                      <a:pt x="55" y="206"/>
                    </a:cubicBezTo>
                    <a:cubicBezTo>
                      <a:pt x="48" y="258"/>
                      <a:pt x="33" y="305"/>
                      <a:pt x="28" y="352"/>
                    </a:cubicBezTo>
                    <a:cubicBezTo>
                      <a:pt x="25" y="379"/>
                      <a:pt x="21" y="406"/>
                      <a:pt x="19" y="432"/>
                    </a:cubicBezTo>
                    <a:cubicBezTo>
                      <a:pt x="15" y="467"/>
                      <a:pt x="21" y="506"/>
                      <a:pt x="18" y="538"/>
                    </a:cubicBezTo>
                    <a:cubicBezTo>
                      <a:pt x="14" y="587"/>
                      <a:pt x="3" y="628"/>
                      <a:pt x="1" y="671"/>
                    </a:cubicBezTo>
                    <a:cubicBezTo>
                      <a:pt x="0" y="710"/>
                      <a:pt x="4" y="749"/>
                      <a:pt x="5" y="783"/>
                    </a:cubicBezTo>
                    <a:cubicBezTo>
                      <a:pt x="5" y="814"/>
                      <a:pt x="12" y="847"/>
                      <a:pt x="14" y="875"/>
                    </a:cubicBezTo>
                    <a:cubicBezTo>
                      <a:pt x="17" y="906"/>
                      <a:pt x="15" y="947"/>
                      <a:pt x="19" y="975"/>
                    </a:cubicBezTo>
                    <a:cubicBezTo>
                      <a:pt x="25" y="1010"/>
                      <a:pt x="27" y="1024"/>
                      <a:pt x="35" y="1056"/>
                    </a:cubicBezTo>
                    <a:cubicBezTo>
                      <a:pt x="493" y="1056"/>
                      <a:pt x="493" y="1056"/>
                      <a:pt x="493" y="1056"/>
                    </a:cubicBezTo>
                    <a:cubicBezTo>
                      <a:pt x="496" y="1012"/>
                      <a:pt x="486" y="967"/>
                      <a:pt x="491" y="924"/>
                    </a:cubicBezTo>
                    <a:cubicBezTo>
                      <a:pt x="491" y="916"/>
                      <a:pt x="492" y="907"/>
                      <a:pt x="492" y="896"/>
                    </a:cubicBezTo>
                    <a:cubicBezTo>
                      <a:pt x="492" y="884"/>
                      <a:pt x="483" y="880"/>
                      <a:pt x="476" y="873"/>
                    </a:cubicBezTo>
                    <a:cubicBezTo>
                      <a:pt x="470" y="869"/>
                      <a:pt x="443" y="879"/>
                      <a:pt x="443" y="855"/>
                    </a:cubicBezTo>
                    <a:cubicBezTo>
                      <a:pt x="443" y="830"/>
                      <a:pt x="470" y="838"/>
                      <a:pt x="474" y="834"/>
                    </a:cubicBezTo>
                    <a:cubicBezTo>
                      <a:pt x="481" y="826"/>
                      <a:pt x="491" y="823"/>
                      <a:pt x="491" y="811"/>
                    </a:cubicBezTo>
                    <a:cubicBezTo>
                      <a:pt x="488" y="745"/>
                      <a:pt x="483" y="662"/>
                      <a:pt x="480" y="574"/>
                    </a:cubicBezTo>
                    <a:cubicBezTo>
                      <a:pt x="479" y="561"/>
                      <a:pt x="468" y="550"/>
                      <a:pt x="452" y="549"/>
                    </a:cubicBezTo>
                    <a:cubicBezTo>
                      <a:pt x="452" y="549"/>
                      <a:pt x="440" y="541"/>
                      <a:pt x="438" y="531"/>
                    </a:cubicBezTo>
                    <a:cubicBezTo>
                      <a:pt x="436" y="521"/>
                      <a:pt x="444" y="509"/>
                      <a:pt x="452" y="509"/>
                    </a:cubicBezTo>
                    <a:cubicBezTo>
                      <a:pt x="468" y="509"/>
                      <a:pt x="479" y="496"/>
                      <a:pt x="478" y="480"/>
                    </a:cubicBezTo>
                    <a:cubicBezTo>
                      <a:pt x="478" y="430"/>
                      <a:pt x="479" y="380"/>
                      <a:pt x="482" y="332"/>
                    </a:cubicBezTo>
                    <a:cubicBezTo>
                      <a:pt x="483" y="312"/>
                      <a:pt x="484" y="292"/>
                      <a:pt x="486" y="272"/>
                    </a:cubicBezTo>
                    <a:cubicBezTo>
                      <a:pt x="489" y="247"/>
                      <a:pt x="463" y="243"/>
                      <a:pt x="463" y="243"/>
                    </a:cubicBezTo>
                    <a:cubicBezTo>
                      <a:pt x="463" y="243"/>
                      <a:pt x="457" y="243"/>
                      <a:pt x="455" y="240"/>
                    </a:cubicBezTo>
                    <a:close/>
                  </a:path>
                </a:pathLst>
              </a:custGeom>
              <a:solidFill>
                <a:srgbClr val="F5C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0" name="Freeform 49">
                <a:extLst>
                  <a:ext uri="{FF2B5EF4-FFF2-40B4-BE49-F238E27FC236}">
                    <a16:creationId xmlns:a16="http://schemas.microsoft.com/office/drawing/2014/main" id="{122E3BF3-6AEC-4D66-A067-A173789E9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987"/>
                <a:ext cx="520" cy="213"/>
              </a:xfrm>
              <a:custGeom>
                <a:avLst/>
                <a:gdLst>
                  <a:gd name="T0" fmla="*/ 0 w 208"/>
                  <a:gd name="T1" fmla="*/ 1510 h 80"/>
                  <a:gd name="T2" fmla="*/ 3250 w 208"/>
                  <a:gd name="T3" fmla="*/ 1113 h 80"/>
                  <a:gd name="T4" fmla="*/ 0 w 208"/>
                  <a:gd name="T5" fmla="*/ 1510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8" h="80">
                    <a:moveTo>
                      <a:pt x="0" y="80"/>
                    </a:moveTo>
                    <a:cubicBezTo>
                      <a:pt x="23" y="61"/>
                      <a:pt x="127" y="10"/>
                      <a:pt x="208" y="59"/>
                    </a:cubicBezTo>
                    <a:cubicBezTo>
                      <a:pt x="169" y="34"/>
                      <a:pt x="74" y="0"/>
                      <a:pt x="0" y="80"/>
                    </a:cubicBezTo>
                    <a:close/>
                  </a:path>
                </a:pathLst>
              </a:custGeom>
              <a:solidFill>
                <a:srgbClr val="E99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1" name="Freeform 50">
                <a:extLst>
                  <a:ext uri="{FF2B5EF4-FFF2-40B4-BE49-F238E27FC236}">
                    <a16:creationId xmlns:a16="http://schemas.microsoft.com/office/drawing/2014/main" id="{C28B357C-7743-4636-A787-65A261F34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973"/>
                <a:ext cx="371" cy="2816"/>
              </a:xfrm>
              <a:custGeom>
                <a:avLst/>
                <a:gdLst>
                  <a:gd name="T0" fmla="*/ 1306 w 148"/>
                  <a:gd name="T1" fmla="*/ 16589 h 1056"/>
                  <a:gd name="T2" fmla="*/ 1168 w 148"/>
                  <a:gd name="T3" fmla="*/ 14848 h 1056"/>
                  <a:gd name="T4" fmla="*/ 1100 w 148"/>
                  <a:gd name="T5" fmla="*/ 12723 h 1056"/>
                  <a:gd name="T6" fmla="*/ 1369 w 148"/>
                  <a:gd name="T7" fmla="*/ 10205 h 1056"/>
                  <a:gd name="T8" fmla="*/ 1389 w 148"/>
                  <a:gd name="T9" fmla="*/ 8192 h 1056"/>
                  <a:gd name="T10" fmla="*/ 1527 w 148"/>
                  <a:gd name="T11" fmla="*/ 6677 h 1056"/>
                  <a:gd name="T12" fmla="*/ 1955 w 148"/>
                  <a:gd name="T13" fmla="*/ 3904 h 1056"/>
                  <a:gd name="T14" fmla="*/ 2206 w 148"/>
                  <a:gd name="T15" fmla="*/ 931 h 1056"/>
                  <a:gd name="T16" fmla="*/ 2331 w 148"/>
                  <a:gd name="T17" fmla="*/ 0 h 1056"/>
                  <a:gd name="T18" fmla="*/ 1231 w 148"/>
                  <a:gd name="T19" fmla="*/ 0 h 1056"/>
                  <a:gd name="T20" fmla="*/ 1118 w 148"/>
                  <a:gd name="T21" fmla="*/ 931 h 1056"/>
                  <a:gd name="T22" fmla="*/ 439 w 148"/>
                  <a:gd name="T23" fmla="*/ 6677 h 1056"/>
                  <a:gd name="T24" fmla="*/ 301 w 148"/>
                  <a:gd name="T25" fmla="*/ 8192 h 1056"/>
                  <a:gd name="T26" fmla="*/ 20 w 148"/>
                  <a:gd name="T27" fmla="*/ 12723 h 1056"/>
                  <a:gd name="T28" fmla="*/ 83 w 148"/>
                  <a:gd name="T29" fmla="*/ 14848 h 1056"/>
                  <a:gd name="T30" fmla="*/ 301 w 148"/>
                  <a:gd name="T31" fmla="*/ 18488 h 1056"/>
                  <a:gd name="T32" fmla="*/ 554 w 148"/>
                  <a:gd name="T33" fmla="*/ 20024 h 1056"/>
                  <a:gd name="T34" fmla="*/ 1639 w 148"/>
                  <a:gd name="T35" fmla="*/ 20024 h 1056"/>
                  <a:gd name="T36" fmla="*/ 1389 w 148"/>
                  <a:gd name="T37" fmla="*/ 18488 h 1056"/>
                  <a:gd name="T38" fmla="*/ 1306 w 148"/>
                  <a:gd name="T39" fmla="*/ 16589 h 10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148" h="1056">
                    <a:moveTo>
                      <a:pt x="83" y="875"/>
                    </a:moveTo>
                    <a:cubicBezTo>
                      <a:pt x="81" y="847"/>
                      <a:pt x="74" y="814"/>
                      <a:pt x="74" y="783"/>
                    </a:cubicBezTo>
                    <a:cubicBezTo>
                      <a:pt x="73" y="749"/>
                      <a:pt x="69" y="710"/>
                      <a:pt x="70" y="671"/>
                    </a:cubicBezTo>
                    <a:cubicBezTo>
                      <a:pt x="72" y="628"/>
                      <a:pt x="83" y="587"/>
                      <a:pt x="87" y="538"/>
                    </a:cubicBezTo>
                    <a:cubicBezTo>
                      <a:pt x="90" y="506"/>
                      <a:pt x="84" y="467"/>
                      <a:pt x="88" y="432"/>
                    </a:cubicBezTo>
                    <a:cubicBezTo>
                      <a:pt x="90" y="406"/>
                      <a:pt x="94" y="379"/>
                      <a:pt x="97" y="352"/>
                    </a:cubicBezTo>
                    <a:cubicBezTo>
                      <a:pt x="102" y="305"/>
                      <a:pt x="117" y="258"/>
                      <a:pt x="124" y="206"/>
                    </a:cubicBezTo>
                    <a:cubicBezTo>
                      <a:pt x="131" y="157"/>
                      <a:pt x="131" y="103"/>
                      <a:pt x="140" y="49"/>
                    </a:cubicBezTo>
                    <a:cubicBezTo>
                      <a:pt x="142" y="33"/>
                      <a:pt x="145" y="16"/>
                      <a:pt x="148" y="0"/>
                    </a:cubicBezTo>
                    <a:cubicBezTo>
                      <a:pt x="78" y="0"/>
                      <a:pt x="78" y="0"/>
                      <a:pt x="78" y="0"/>
                    </a:cubicBezTo>
                    <a:cubicBezTo>
                      <a:pt x="76" y="16"/>
                      <a:pt x="73" y="33"/>
                      <a:pt x="71" y="49"/>
                    </a:cubicBezTo>
                    <a:cubicBezTo>
                      <a:pt x="62" y="103"/>
                      <a:pt x="33" y="305"/>
                      <a:pt x="28" y="352"/>
                    </a:cubicBezTo>
                    <a:cubicBezTo>
                      <a:pt x="24" y="379"/>
                      <a:pt x="21" y="406"/>
                      <a:pt x="19" y="432"/>
                    </a:cubicBezTo>
                    <a:cubicBezTo>
                      <a:pt x="15" y="467"/>
                      <a:pt x="3" y="628"/>
                      <a:pt x="1" y="671"/>
                    </a:cubicBezTo>
                    <a:cubicBezTo>
                      <a:pt x="0" y="710"/>
                      <a:pt x="4" y="749"/>
                      <a:pt x="5" y="783"/>
                    </a:cubicBezTo>
                    <a:cubicBezTo>
                      <a:pt x="5" y="814"/>
                      <a:pt x="15" y="947"/>
                      <a:pt x="19" y="975"/>
                    </a:cubicBezTo>
                    <a:cubicBezTo>
                      <a:pt x="25" y="1010"/>
                      <a:pt x="26" y="1024"/>
                      <a:pt x="35" y="1056"/>
                    </a:cubicBezTo>
                    <a:cubicBezTo>
                      <a:pt x="104" y="1056"/>
                      <a:pt x="104" y="1056"/>
                      <a:pt x="104" y="1056"/>
                    </a:cubicBezTo>
                    <a:cubicBezTo>
                      <a:pt x="96" y="1024"/>
                      <a:pt x="94" y="1010"/>
                      <a:pt x="88" y="975"/>
                    </a:cubicBezTo>
                    <a:cubicBezTo>
                      <a:pt x="84" y="947"/>
                      <a:pt x="86" y="906"/>
                      <a:pt x="83" y="875"/>
                    </a:cubicBezTo>
                    <a:close/>
                  </a:path>
                </a:pathLst>
              </a:custGeom>
              <a:solidFill>
                <a:srgbClr val="F4E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2" name="Freeform 51">
                <a:extLst>
                  <a:ext uri="{FF2B5EF4-FFF2-40B4-BE49-F238E27FC236}">
                    <a16:creationId xmlns:a16="http://schemas.microsoft.com/office/drawing/2014/main" id="{8D28308D-0A21-4F08-8088-9A1F64237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088"/>
                <a:ext cx="1025" cy="845"/>
              </a:xfrm>
              <a:custGeom>
                <a:avLst/>
                <a:gdLst>
                  <a:gd name="T0" fmla="*/ 6145 w 410"/>
                  <a:gd name="T1" fmla="*/ 3751 h 317"/>
                  <a:gd name="T2" fmla="*/ 2625 w 410"/>
                  <a:gd name="T3" fmla="*/ 5798 h 317"/>
                  <a:gd name="T4" fmla="*/ 300 w 410"/>
                  <a:gd name="T5" fmla="*/ 4070 h 317"/>
                  <a:gd name="T6" fmla="*/ 83 w 410"/>
                  <a:gd name="T7" fmla="*/ 2580 h 317"/>
                  <a:gd name="T8" fmla="*/ 563 w 410"/>
                  <a:gd name="T9" fmla="*/ 1173 h 317"/>
                  <a:gd name="T10" fmla="*/ 3145 w 410"/>
                  <a:gd name="T11" fmla="*/ 136 h 317"/>
                  <a:gd name="T12" fmla="*/ 6283 w 410"/>
                  <a:gd name="T13" fmla="*/ 3028 h 317"/>
                  <a:gd name="T14" fmla="*/ 6408 w 410"/>
                  <a:gd name="T15" fmla="*/ 3071 h 317"/>
                  <a:gd name="T16" fmla="*/ 6250 w 410"/>
                  <a:gd name="T17" fmla="*/ 3751 h 317"/>
                  <a:gd name="T18" fmla="*/ 6145 w 410"/>
                  <a:gd name="T19" fmla="*/ 3751 h 31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0" h="317">
                    <a:moveTo>
                      <a:pt x="393" y="198"/>
                    </a:moveTo>
                    <a:cubicBezTo>
                      <a:pt x="340" y="188"/>
                      <a:pt x="274" y="317"/>
                      <a:pt x="168" y="306"/>
                    </a:cubicBezTo>
                    <a:cubicBezTo>
                      <a:pt x="107" y="299"/>
                      <a:pt x="44" y="253"/>
                      <a:pt x="19" y="215"/>
                    </a:cubicBezTo>
                    <a:cubicBezTo>
                      <a:pt x="0" y="187"/>
                      <a:pt x="1" y="168"/>
                      <a:pt x="5" y="136"/>
                    </a:cubicBezTo>
                    <a:cubicBezTo>
                      <a:pt x="8" y="104"/>
                      <a:pt x="12" y="85"/>
                      <a:pt x="36" y="62"/>
                    </a:cubicBezTo>
                    <a:cubicBezTo>
                      <a:pt x="69" y="31"/>
                      <a:pt x="140" y="0"/>
                      <a:pt x="201" y="7"/>
                    </a:cubicBezTo>
                    <a:cubicBezTo>
                      <a:pt x="308" y="19"/>
                      <a:pt x="351" y="147"/>
                      <a:pt x="402" y="160"/>
                    </a:cubicBezTo>
                    <a:cubicBezTo>
                      <a:pt x="406" y="161"/>
                      <a:pt x="410" y="162"/>
                      <a:pt x="410" y="162"/>
                    </a:cubicBezTo>
                    <a:cubicBezTo>
                      <a:pt x="404" y="163"/>
                      <a:pt x="393" y="190"/>
                      <a:pt x="400" y="198"/>
                    </a:cubicBezTo>
                    <a:cubicBezTo>
                      <a:pt x="393" y="198"/>
                      <a:pt x="393" y="198"/>
                      <a:pt x="393" y="198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3" name="Freeform 52">
                <a:extLst>
                  <a:ext uri="{FF2B5EF4-FFF2-40B4-BE49-F238E27FC236}">
                    <a16:creationId xmlns:a16="http://schemas.microsoft.com/office/drawing/2014/main" id="{65D6A32E-3521-481A-A89F-E495903A1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088"/>
                <a:ext cx="987" cy="451"/>
              </a:xfrm>
              <a:custGeom>
                <a:avLst/>
                <a:gdLst>
                  <a:gd name="T0" fmla="*/ 2978 w 395"/>
                  <a:gd name="T1" fmla="*/ 136 h 169"/>
                  <a:gd name="T2" fmla="*/ 405 w 395"/>
                  <a:gd name="T3" fmla="*/ 1174 h 169"/>
                  <a:gd name="T4" fmla="*/ 30 w 395"/>
                  <a:gd name="T5" fmla="*/ 1844 h 169"/>
                  <a:gd name="T6" fmla="*/ 30 w 395"/>
                  <a:gd name="T7" fmla="*/ 1865 h 169"/>
                  <a:gd name="T8" fmla="*/ 167 w 395"/>
                  <a:gd name="T9" fmla="*/ 1937 h 169"/>
                  <a:gd name="T10" fmla="*/ 2124 w 395"/>
                  <a:gd name="T11" fmla="*/ 648 h 169"/>
                  <a:gd name="T12" fmla="*/ 4540 w 395"/>
                  <a:gd name="T13" fmla="*/ 1673 h 169"/>
                  <a:gd name="T14" fmla="*/ 6057 w 395"/>
                  <a:gd name="T15" fmla="*/ 3154 h 169"/>
                  <a:gd name="T16" fmla="*/ 6087 w 395"/>
                  <a:gd name="T17" fmla="*/ 3021 h 169"/>
                  <a:gd name="T18" fmla="*/ 2978 w 395"/>
                  <a:gd name="T19" fmla="*/ 136 h 1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5" h="169">
                    <a:moveTo>
                      <a:pt x="191" y="7"/>
                    </a:moveTo>
                    <a:cubicBezTo>
                      <a:pt x="130" y="0"/>
                      <a:pt x="59" y="31"/>
                      <a:pt x="26" y="62"/>
                    </a:cubicBezTo>
                    <a:cubicBezTo>
                      <a:pt x="13" y="74"/>
                      <a:pt x="6" y="85"/>
                      <a:pt x="2" y="97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0" y="105"/>
                      <a:pt x="2" y="107"/>
                      <a:pt x="11" y="102"/>
                    </a:cubicBezTo>
                    <a:cubicBezTo>
                      <a:pt x="21" y="97"/>
                      <a:pt x="67" y="45"/>
                      <a:pt x="136" y="34"/>
                    </a:cubicBezTo>
                    <a:cubicBezTo>
                      <a:pt x="196" y="25"/>
                      <a:pt x="256" y="48"/>
                      <a:pt x="291" y="88"/>
                    </a:cubicBezTo>
                    <a:cubicBezTo>
                      <a:pt x="326" y="129"/>
                      <a:pt x="380" y="169"/>
                      <a:pt x="388" y="166"/>
                    </a:cubicBezTo>
                    <a:cubicBezTo>
                      <a:pt x="395" y="163"/>
                      <a:pt x="389" y="161"/>
                      <a:pt x="390" y="159"/>
                    </a:cubicBezTo>
                    <a:cubicBezTo>
                      <a:pt x="340" y="144"/>
                      <a:pt x="297" y="19"/>
                      <a:pt x="191" y="7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4" name="Freeform 53">
                <a:extLst>
                  <a:ext uri="{FF2B5EF4-FFF2-40B4-BE49-F238E27FC236}">
                    <a16:creationId xmlns:a16="http://schemas.microsoft.com/office/drawing/2014/main" id="{450227D8-347D-4A86-AF5F-6E8D11E27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483"/>
                <a:ext cx="975" cy="450"/>
              </a:xfrm>
              <a:custGeom>
                <a:avLst/>
                <a:gdLst>
                  <a:gd name="T0" fmla="*/ 6095 w 390"/>
                  <a:gd name="T1" fmla="*/ 943 h 169"/>
                  <a:gd name="T2" fmla="*/ 6095 w 390"/>
                  <a:gd name="T3" fmla="*/ 908 h 169"/>
                  <a:gd name="T4" fmla="*/ 5770 w 390"/>
                  <a:gd name="T5" fmla="*/ 809 h 169"/>
                  <a:gd name="T6" fmla="*/ 3895 w 390"/>
                  <a:gd name="T7" fmla="*/ 2170 h 169"/>
                  <a:gd name="T8" fmla="*/ 1500 w 390"/>
                  <a:gd name="T9" fmla="*/ 2000 h 169"/>
                  <a:gd name="T10" fmla="*/ 283 w 390"/>
                  <a:gd name="T11" fmla="*/ 511 h 169"/>
                  <a:gd name="T12" fmla="*/ 0 w 390"/>
                  <a:gd name="T13" fmla="*/ 362 h 169"/>
                  <a:gd name="T14" fmla="*/ 0 w 390"/>
                  <a:gd name="T15" fmla="*/ 362 h 169"/>
                  <a:gd name="T16" fmla="*/ 250 w 390"/>
                  <a:gd name="T17" fmla="*/ 1262 h 169"/>
                  <a:gd name="T18" fmla="*/ 2583 w 390"/>
                  <a:gd name="T19" fmla="*/ 2985 h 169"/>
                  <a:gd name="T20" fmla="*/ 6095 w 390"/>
                  <a:gd name="T21" fmla="*/ 943 h 1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0" h="169">
                    <a:moveTo>
                      <a:pt x="390" y="50"/>
                    </a:moveTo>
                    <a:cubicBezTo>
                      <a:pt x="390" y="48"/>
                      <a:pt x="390" y="48"/>
                      <a:pt x="390" y="48"/>
                    </a:cubicBezTo>
                    <a:cubicBezTo>
                      <a:pt x="390" y="43"/>
                      <a:pt x="389" y="40"/>
                      <a:pt x="369" y="43"/>
                    </a:cubicBezTo>
                    <a:cubicBezTo>
                      <a:pt x="348" y="48"/>
                      <a:pt x="305" y="90"/>
                      <a:pt x="249" y="115"/>
                    </a:cubicBezTo>
                    <a:cubicBezTo>
                      <a:pt x="193" y="141"/>
                      <a:pt x="145" y="129"/>
                      <a:pt x="96" y="106"/>
                    </a:cubicBezTo>
                    <a:cubicBezTo>
                      <a:pt x="46" y="84"/>
                      <a:pt x="26" y="39"/>
                      <a:pt x="18" y="27"/>
                    </a:cubicBezTo>
                    <a:cubicBezTo>
                      <a:pt x="11" y="15"/>
                      <a:pt x="4" y="0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35"/>
                      <a:pt x="4" y="49"/>
                      <a:pt x="16" y="67"/>
                    </a:cubicBezTo>
                    <a:cubicBezTo>
                      <a:pt x="41" y="105"/>
                      <a:pt x="104" y="151"/>
                      <a:pt x="165" y="158"/>
                    </a:cubicBezTo>
                    <a:cubicBezTo>
                      <a:pt x="271" y="169"/>
                      <a:pt x="337" y="40"/>
                      <a:pt x="390" y="5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5" name="Freeform 54">
                <a:extLst>
                  <a:ext uri="{FF2B5EF4-FFF2-40B4-BE49-F238E27FC236}">
                    <a16:creationId xmlns:a16="http://schemas.microsoft.com/office/drawing/2014/main" id="{B160C654-A412-4360-A9D8-7E07BE8B8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181"/>
                <a:ext cx="988" cy="374"/>
              </a:xfrm>
              <a:custGeom>
                <a:avLst/>
                <a:gdLst>
                  <a:gd name="T0" fmla="*/ 6101 w 395"/>
                  <a:gd name="T1" fmla="*/ 2519 h 140"/>
                  <a:gd name="T2" fmla="*/ 6026 w 395"/>
                  <a:gd name="T3" fmla="*/ 2463 h 140"/>
                  <a:gd name="T4" fmla="*/ 4630 w 395"/>
                  <a:gd name="T5" fmla="*/ 1012 h 140"/>
                  <a:gd name="T6" fmla="*/ 4335 w 395"/>
                  <a:gd name="T7" fmla="*/ 671 h 140"/>
                  <a:gd name="T8" fmla="*/ 2239 w 395"/>
                  <a:gd name="T9" fmla="*/ 94 h 140"/>
                  <a:gd name="T10" fmla="*/ 333 w 395"/>
                  <a:gd name="T11" fmla="*/ 1221 h 140"/>
                  <a:gd name="T12" fmla="*/ 250 w 395"/>
                  <a:gd name="T13" fmla="*/ 1277 h 140"/>
                  <a:gd name="T14" fmla="*/ 208 w 395"/>
                  <a:gd name="T15" fmla="*/ 1298 h 140"/>
                  <a:gd name="T16" fmla="*/ 208 w 395"/>
                  <a:gd name="T17" fmla="*/ 1584 h 140"/>
                  <a:gd name="T18" fmla="*/ 1113 w 395"/>
                  <a:gd name="T19" fmla="*/ 1199 h 140"/>
                  <a:gd name="T20" fmla="*/ 3442 w 395"/>
                  <a:gd name="T21" fmla="*/ 858 h 140"/>
                  <a:gd name="T22" fmla="*/ 6101 w 395"/>
                  <a:gd name="T23" fmla="*/ 2669 h 140"/>
                  <a:gd name="T24" fmla="*/ 6101 w 395"/>
                  <a:gd name="T25" fmla="*/ 2519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5" h="140">
                    <a:moveTo>
                      <a:pt x="390" y="132"/>
                    </a:moveTo>
                    <a:cubicBezTo>
                      <a:pt x="389" y="132"/>
                      <a:pt x="387" y="131"/>
                      <a:pt x="385" y="129"/>
                    </a:cubicBezTo>
                    <a:cubicBezTo>
                      <a:pt x="367" y="121"/>
                      <a:pt x="326" y="87"/>
                      <a:pt x="296" y="53"/>
                    </a:cubicBezTo>
                    <a:cubicBezTo>
                      <a:pt x="291" y="47"/>
                      <a:pt x="284" y="41"/>
                      <a:pt x="277" y="35"/>
                    </a:cubicBezTo>
                    <a:cubicBezTo>
                      <a:pt x="253" y="18"/>
                      <a:pt x="209" y="0"/>
                      <a:pt x="143" y="5"/>
                    </a:cubicBezTo>
                    <a:cubicBezTo>
                      <a:pt x="73" y="11"/>
                      <a:pt x="40" y="56"/>
                      <a:pt x="21" y="64"/>
                    </a:cubicBezTo>
                    <a:cubicBezTo>
                      <a:pt x="19" y="65"/>
                      <a:pt x="17" y="66"/>
                      <a:pt x="16" y="67"/>
                    </a:cubicBezTo>
                    <a:cubicBezTo>
                      <a:pt x="15" y="68"/>
                      <a:pt x="14" y="68"/>
                      <a:pt x="13" y="68"/>
                    </a:cubicBezTo>
                    <a:cubicBezTo>
                      <a:pt x="0" y="79"/>
                      <a:pt x="5" y="82"/>
                      <a:pt x="13" y="83"/>
                    </a:cubicBezTo>
                    <a:cubicBezTo>
                      <a:pt x="22" y="83"/>
                      <a:pt x="41" y="79"/>
                      <a:pt x="71" y="63"/>
                    </a:cubicBezTo>
                    <a:cubicBezTo>
                      <a:pt x="102" y="48"/>
                      <a:pt x="168" y="25"/>
                      <a:pt x="220" y="45"/>
                    </a:cubicBezTo>
                    <a:cubicBezTo>
                      <a:pt x="273" y="66"/>
                      <a:pt x="377" y="138"/>
                      <a:pt x="390" y="140"/>
                    </a:cubicBezTo>
                    <a:cubicBezTo>
                      <a:pt x="395" y="140"/>
                      <a:pt x="395" y="133"/>
                      <a:pt x="390" y="13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6" name="Freeform 55">
                <a:extLst>
                  <a:ext uri="{FF2B5EF4-FFF2-40B4-BE49-F238E27FC236}">
                    <a16:creationId xmlns:a16="http://schemas.microsoft.com/office/drawing/2014/main" id="{2BE5A719-6AA3-4F3A-87B6-905AB6E2A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269"/>
                <a:ext cx="940" cy="267"/>
              </a:xfrm>
              <a:custGeom>
                <a:avLst/>
                <a:gdLst>
                  <a:gd name="T0" fmla="*/ 3783 w 376"/>
                  <a:gd name="T1" fmla="*/ 422 h 100"/>
                  <a:gd name="T2" fmla="*/ 1020 w 376"/>
                  <a:gd name="T3" fmla="*/ 627 h 100"/>
                  <a:gd name="T4" fmla="*/ 1020 w 376"/>
                  <a:gd name="T5" fmla="*/ 627 h 100"/>
                  <a:gd name="T6" fmla="*/ 283 w 376"/>
                  <a:gd name="T7" fmla="*/ 935 h 100"/>
                  <a:gd name="T8" fmla="*/ 270 w 376"/>
                  <a:gd name="T9" fmla="*/ 956 h 100"/>
                  <a:gd name="T10" fmla="*/ 33 w 376"/>
                  <a:gd name="T11" fmla="*/ 1047 h 100"/>
                  <a:gd name="T12" fmla="*/ 300 w 376"/>
                  <a:gd name="T13" fmla="*/ 1242 h 100"/>
                  <a:gd name="T14" fmla="*/ 2875 w 376"/>
                  <a:gd name="T15" fmla="*/ 777 h 100"/>
                  <a:gd name="T16" fmla="*/ 5875 w 376"/>
                  <a:gd name="T17" fmla="*/ 1904 h 100"/>
                  <a:gd name="T18" fmla="*/ 3783 w 376"/>
                  <a:gd name="T19" fmla="*/ 422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6" h="100">
                    <a:moveTo>
                      <a:pt x="242" y="22"/>
                    </a:moveTo>
                    <a:cubicBezTo>
                      <a:pt x="211" y="11"/>
                      <a:pt x="146" y="0"/>
                      <a:pt x="65" y="33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42" y="44"/>
                      <a:pt x="27" y="49"/>
                      <a:pt x="18" y="49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3" y="50"/>
                      <a:pt x="2" y="55"/>
                    </a:cubicBezTo>
                    <a:cubicBezTo>
                      <a:pt x="0" y="65"/>
                      <a:pt x="5" y="65"/>
                      <a:pt x="19" y="65"/>
                    </a:cubicBezTo>
                    <a:cubicBezTo>
                      <a:pt x="33" y="65"/>
                      <a:pt x="121" y="28"/>
                      <a:pt x="184" y="41"/>
                    </a:cubicBezTo>
                    <a:cubicBezTo>
                      <a:pt x="247" y="54"/>
                      <a:pt x="346" y="95"/>
                      <a:pt x="376" y="100"/>
                    </a:cubicBezTo>
                    <a:cubicBezTo>
                      <a:pt x="348" y="85"/>
                      <a:pt x="287" y="45"/>
                      <a:pt x="242" y="2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7" name="Freeform 56">
                <a:extLst>
                  <a:ext uri="{FF2B5EF4-FFF2-40B4-BE49-F238E27FC236}">
                    <a16:creationId xmlns:a16="http://schemas.microsoft.com/office/drawing/2014/main" id="{CB67657B-DCEE-432F-8628-EA1ECF16E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461"/>
                <a:ext cx="988" cy="291"/>
              </a:xfrm>
              <a:custGeom>
                <a:avLst/>
                <a:gdLst>
                  <a:gd name="T0" fmla="*/ 33 w 395"/>
                  <a:gd name="T1" fmla="*/ 93 h 109"/>
                  <a:gd name="T2" fmla="*/ 250 w 395"/>
                  <a:gd name="T3" fmla="*/ 400 h 109"/>
                  <a:gd name="T4" fmla="*/ 2596 w 395"/>
                  <a:gd name="T5" fmla="*/ 2074 h 109"/>
                  <a:gd name="T6" fmla="*/ 5305 w 395"/>
                  <a:gd name="T7" fmla="*/ 1068 h 109"/>
                  <a:gd name="T8" fmla="*/ 6068 w 395"/>
                  <a:gd name="T9" fmla="*/ 854 h 109"/>
                  <a:gd name="T10" fmla="*/ 6068 w 395"/>
                  <a:gd name="T11" fmla="*/ 705 h 109"/>
                  <a:gd name="T12" fmla="*/ 5493 w 395"/>
                  <a:gd name="T13" fmla="*/ 764 h 109"/>
                  <a:gd name="T14" fmla="*/ 2804 w 395"/>
                  <a:gd name="T15" fmla="*/ 1332 h 109"/>
                  <a:gd name="T16" fmla="*/ 550 w 395"/>
                  <a:gd name="T17" fmla="*/ 422 h 109"/>
                  <a:gd name="T18" fmla="*/ 33 w 395"/>
                  <a:gd name="T19" fmla="*/ 93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5" h="109">
                    <a:moveTo>
                      <a:pt x="2" y="5"/>
                    </a:moveTo>
                    <a:cubicBezTo>
                      <a:pt x="0" y="12"/>
                      <a:pt x="6" y="8"/>
                      <a:pt x="16" y="21"/>
                    </a:cubicBezTo>
                    <a:cubicBezTo>
                      <a:pt x="27" y="34"/>
                      <a:pt x="71" y="109"/>
                      <a:pt x="166" y="109"/>
                    </a:cubicBezTo>
                    <a:cubicBezTo>
                      <a:pt x="261" y="109"/>
                      <a:pt x="320" y="65"/>
                      <a:pt x="339" y="56"/>
                    </a:cubicBezTo>
                    <a:cubicBezTo>
                      <a:pt x="358" y="48"/>
                      <a:pt x="380" y="44"/>
                      <a:pt x="388" y="45"/>
                    </a:cubicBezTo>
                    <a:cubicBezTo>
                      <a:pt x="395" y="45"/>
                      <a:pt x="395" y="38"/>
                      <a:pt x="388" y="37"/>
                    </a:cubicBezTo>
                    <a:cubicBezTo>
                      <a:pt x="384" y="37"/>
                      <a:pt x="369" y="36"/>
                      <a:pt x="351" y="40"/>
                    </a:cubicBezTo>
                    <a:cubicBezTo>
                      <a:pt x="317" y="47"/>
                      <a:pt x="283" y="78"/>
                      <a:pt x="179" y="70"/>
                    </a:cubicBezTo>
                    <a:cubicBezTo>
                      <a:pt x="76" y="62"/>
                      <a:pt x="57" y="39"/>
                      <a:pt x="35" y="22"/>
                    </a:cubicBezTo>
                    <a:cubicBezTo>
                      <a:pt x="13" y="5"/>
                      <a:pt x="3" y="0"/>
                      <a:pt x="2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8" name="Freeform 57">
                <a:extLst>
                  <a:ext uri="{FF2B5EF4-FFF2-40B4-BE49-F238E27FC236}">
                    <a16:creationId xmlns:a16="http://schemas.microsoft.com/office/drawing/2014/main" id="{A035D2B7-ED11-41CA-8FB7-FECF99AEA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437"/>
                <a:ext cx="975" cy="166"/>
              </a:xfrm>
              <a:custGeom>
                <a:avLst/>
                <a:gdLst>
                  <a:gd name="T0" fmla="*/ 345 w 390"/>
                  <a:gd name="T1" fmla="*/ 286 h 62"/>
                  <a:gd name="T2" fmla="*/ 2658 w 390"/>
                  <a:gd name="T3" fmla="*/ 1076 h 62"/>
                  <a:gd name="T4" fmla="*/ 5500 w 390"/>
                  <a:gd name="T5" fmla="*/ 924 h 62"/>
                  <a:gd name="T6" fmla="*/ 5520 w 390"/>
                  <a:gd name="T7" fmla="*/ 924 h 62"/>
                  <a:gd name="T8" fmla="*/ 6033 w 390"/>
                  <a:gd name="T9" fmla="*/ 881 h 62"/>
                  <a:gd name="T10" fmla="*/ 6095 w 390"/>
                  <a:gd name="T11" fmla="*/ 902 h 62"/>
                  <a:gd name="T12" fmla="*/ 6083 w 390"/>
                  <a:gd name="T13" fmla="*/ 825 h 62"/>
                  <a:gd name="T14" fmla="*/ 5925 w 390"/>
                  <a:gd name="T15" fmla="*/ 744 h 62"/>
                  <a:gd name="T16" fmla="*/ 5408 w 390"/>
                  <a:gd name="T17" fmla="*/ 675 h 62"/>
                  <a:gd name="T18" fmla="*/ 2783 w 390"/>
                  <a:gd name="T19" fmla="*/ 265 h 62"/>
                  <a:gd name="T20" fmla="*/ 625 w 390"/>
                  <a:gd name="T21" fmla="*/ 94 h 62"/>
                  <a:gd name="T22" fmla="*/ 0 w 390"/>
                  <a:gd name="T23" fmla="*/ 94 h 62"/>
                  <a:gd name="T24" fmla="*/ 345 w 390"/>
                  <a:gd name="T25" fmla="*/ 286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0" h="62">
                    <a:moveTo>
                      <a:pt x="22" y="15"/>
                    </a:moveTo>
                    <a:cubicBezTo>
                      <a:pt x="37" y="22"/>
                      <a:pt x="82" y="50"/>
                      <a:pt x="170" y="56"/>
                    </a:cubicBezTo>
                    <a:cubicBezTo>
                      <a:pt x="258" y="62"/>
                      <a:pt x="323" y="50"/>
                      <a:pt x="352" y="48"/>
                    </a:cubicBezTo>
                    <a:cubicBezTo>
                      <a:pt x="353" y="48"/>
                      <a:pt x="353" y="48"/>
                      <a:pt x="353" y="48"/>
                    </a:cubicBezTo>
                    <a:cubicBezTo>
                      <a:pt x="369" y="45"/>
                      <a:pt x="382" y="46"/>
                      <a:pt x="386" y="46"/>
                    </a:cubicBezTo>
                    <a:cubicBezTo>
                      <a:pt x="387" y="46"/>
                      <a:pt x="389" y="47"/>
                      <a:pt x="390" y="47"/>
                    </a:cubicBezTo>
                    <a:cubicBezTo>
                      <a:pt x="389" y="43"/>
                      <a:pt x="389" y="43"/>
                      <a:pt x="389" y="43"/>
                    </a:cubicBezTo>
                    <a:cubicBezTo>
                      <a:pt x="387" y="43"/>
                      <a:pt x="383" y="41"/>
                      <a:pt x="379" y="39"/>
                    </a:cubicBezTo>
                    <a:cubicBezTo>
                      <a:pt x="371" y="38"/>
                      <a:pt x="359" y="36"/>
                      <a:pt x="346" y="35"/>
                    </a:cubicBezTo>
                    <a:cubicBezTo>
                      <a:pt x="324" y="34"/>
                      <a:pt x="236" y="18"/>
                      <a:pt x="178" y="14"/>
                    </a:cubicBezTo>
                    <a:cubicBezTo>
                      <a:pt x="120" y="9"/>
                      <a:pt x="71" y="7"/>
                      <a:pt x="40" y="5"/>
                    </a:cubicBezTo>
                    <a:cubicBezTo>
                      <a:pt x="8" y="3"/>
                      <a:pt x="2" y="0"/>
                      <a:pt x="0" y="5"/>
                    </a:cubicBezTo>
                    <a:cubicBezTo>
                      <a:pt x="0" y="10"/>
                      <a:pt x="7" y="8"/>
                      <a:pt x="22" y="1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69" name="Freeform 58">
                <a:extLst>
                  <a:ext uri="{FF2B5EF4-FFF2-40B4-BE49-F238E27FC236}">
                    <a16:creationId xmlns:a16="http://schemas.microsoft.com/office/drawing/2014/main" id="{0BA2A2BB-DEC8-4C90-B4A7-858405B72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2883"/>
                <a:ext cx="1163" cy="845"/>
              </a:xfrm>
              <a:custGeom>
                <a:avLst/>
                <a:gdLst>
                  <a:gd name="T0" fmla="*/ 6755 w 465"/>
                  <a:gd name="T1" fmla="*/ 3084 h 317"/>
                  <a:gd name="T2" fmla="*/ 3096 w 465"/>
                  <a:gd name="T3" fmla="*/ 5776 h 317"/>
                  <a:gd name="T4" fmla="*/ 145 w 465"/>
                  <a:gd name="T5" fmla="*/ 3937 h 317"/>
                  <a:gd name="T6" fmla="*/ 20 w 465"/>
                  <a:gd name="T7" fmla="*/ 3028 h 317"/>
                  <a:gd name="T8" fmla="*/ 125 w 465"/>
                  <a:gd name="T9" fmla="*/ 2082 h 317"/>
                  <a:gd name="T10" fmla="*/ 2864 w 465"/>
                  <a:gd name="T11" fmla="*/ 21 h 317"/>
                  <a:gd name="T12" fmla="*/ 6725 w 465"/>
                  <a:gd name="T13" fmla="*/ 2159 h 317"/>
                  <a:gd name="T14" fmla="*/ 7038 w 465"/>
                  <a:gd name="T15" fmla="*/ 2239 h 317"/>
                  <a:gd name="T16" fmla="*/ 6743 w 465"/>
                  <a:gd name="T17" fmla="*/ 2636 h 317"/>
                  <a:gd name="T18" fmla="*/ 7151 w 465"/>
                  <a:gd name="T19" fmla="*/ 2956 h 317"/>
                  <a:gd name="T20" fmla="*/ 6755 w 465"/>
                  <a:gd name="T21" fmla="*/ 3084 h 31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65" h="317">
                    <a:moveTo>
                      <a:pt x="432" y="163"/>
                    </a:moveTo>
                    <a:cubicBezTo>
                      <a:pt x="370" y="166"/>
                      <a:pt x="297" y="294"/>
                      <a:pt x="198" y="305"/>
                    </a:cubicBezTo>
                    <a:cubicBezTo>
                      <a:pt x="98" y="317"/>
                      <a:pt x="19" y="227"/>
                      <a:pt x="9" y="208"/>
                    </a:cubicBezTo>
                    <a:cubicBezTo>
                      <a:pt x="2" y="193"/>
                      <a:pt x="3" y="181"/>
                      <a:pt x="1" y="160"/>
                    </a:cubicBezTo>
                    <a:cubicBezTo>
                      <a:pt x="0" y="138"/>
                      <a:pt x="4" y="126"/>
                      <a:pt x="8" y="110"/>
                    </a:cubicBezTo>
                    <a:cubicBezTo>
                      <a:pt x="12" y="96"/>
                      <a:pt x="83" y="0"/>
                      <a:pt x="183" y="1"/>
                    </a:cubicBezTo>
                    <a:cubicBezTo>
                      <a:pt x="283" y="3"/>
                      <a:pt x="368" y="117"/>
                      <a:pt x="430" y="114"/>
                    </a:cubicBezTo>
                    <a:cubicBezTo>
                      <a:pt x="434" y="118"/>
                      <a:pt x="450" y="118"/>
                      <a:pt x="450" y="118"/>
                    </a:cubicBezTo>
                    <a:cubicBezTo>
                      <a:pt x="440" y="120"/>
                      <a:pt x="432" y="126"/>
                      <a:pt x="431" y="139"/>
                    </a:cubicBezTo>
                    <a:cubicBezTo>
                      <a:pt x="430" y="151"/>
                      <a:pt x="449" y="157"/>
                      <a:pt x="457" y="156"/>
                    </a:cubicBezTo>
                    <a:cubicBezTo>
                      <a:pt x="465" y="156"/>
                      <a:pt x="432" y="163"/>
                      <a:pt x="432" y="163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0" name="Freeform 59">
                <a:extLst>
                  <a:ext uri="{FF2B5EF4-FFF2-40B4-BE49-F238E27FC236}">
                    <a16:creationId xmlns:a16="http://schemas.microsoft.com/office/drawing/2014/main" id="{89748890-76FE-4F62-A296-57B123706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883"/>
                <a:ext cx="1028" cy="346"/>
              </a:xfrm>
              <a:custGeom>
                <a:avLst/>
                <a:gdLst>
                  <a:gd name="T0" fmla="*/ 5650 w 411"/>
                  <a:gd name="T1" fmla="*/ 1884 h 130"/>
                  <a:gd name="T2" fmla="*/ 6431 w 411"/>
                  <a:gd name="T3" fmla="*/ 2145 h 130"/>
                  <a:gd name="T4" fmla="*/ 2754 w 411"/>
                  <a:gd name="T5" fmla="*/ 21 h 130"/>
                  <a:gd name="T6" fmla="*/ 20 w 411"/>
                  <a:gd name="T7" fmla="*/ 2076 h 130"/>
                  <a:gd name="T8" fmla="*/ 0 w 411"/>
                  <a:gd name="T9" fmla="*/ 2188 h 130"/>
                  <a:gd name="T10" fmla="*/ 238 w 411"/>
                  <a:gd name="T11" fmla="*/ 2260 h 130"/>
                  <a:gd name="T12" fmla="*/ 658 w 411"/>
                  <a:gd name="T13" fmla="*/ 1714 h 130"/>
                  <a:gd name="T14" fmla="*/ 2741 w 411"/>
                  <a:gd name="T15" fmla="*/ 567 h 130"/>
                  <a:gd name="T16" fmla="*/ 5650 w 411"/>
                  <a:gd name="T17" fmla="*/ 1884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1" h="130">
                    <a:moveTo>
                      <a:pt x="361" y="100"/>
                    </a:moveTo>
                    <a:cubicBezTo>
                      <a:pt x="390" y="116"/>
                      <a:pt x="404" y="117"/>
                      <a:pt x="411" y="114"/>
                    </a:cubicBezTo>
                    <a:cubicBezTo>
                      <a:pt x="351" y="104"/>
                      <a:pt x="270" y="3"/>
                      <a:pt x="176" y="1"/>
                    </a:cubicBezTo>
                    <a:cubicBezTo>
                      <a:pt x="76" y="0"/>
                      <a:pt x="5" y="96"/>
                      <a:pt x="1" y="110"/>
                    </a:cubicBezTo>
                    <a:cubicBezTo>
                      <a:pt x="1" y="112"/>
                      <a:pt x="0" y="114"/>
                      <a:pt x="0" y="116"/>
                    </a:cubicBezTo>
                    <a:cubicBezTo>
                      <a:pt x="0" y="125"/>
                      <a:pt x="4" y="130"/>
                      <a:pt x="15" y="120"/>
                    </a:cubicBezTo>
                    <a:cubicBezTo>
                      <a:pt x="20" y="114"/>
                      <a:pt x="33" y="100"/>
                      <a:pt x="42" y="91"/>
                    </a:cubicBezTo>
                    <a:cubicBezTo>
                      <a:pt x="64" y="68"/>
                      <a:pt x="121" y="27"/>
                      <a:pt x="175" y="30"/>
                    </a:cubicBezTo>
                    <a:cubicBezTo>
                      <a:pt x="229" y="34"/>
                      <a:pt x="303" y="69"/>
                      <a:pt x="361" y="10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1" name="Freeform 60">
                <a:extLst>
                  <a:ext uri="{FF2B5EF4-FFF2-40B4-BE49-F238E27FC236}">
                    <a16:creationId xmlns:a16="http://schemas.microsoft.com/office/drawing/2014/main" id="{C013CBFF-BB4A-476A-9CE1-EC6A27CAA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307"/>
                <a:ext cx="1051" cy="421"/>
              </a:xfrm>
              <a:custGeom>
                <a:avLst/>
                <a:gdLst>
                  <a:gd name="T0" fmla="*/ 5298 w 420"/>
                  <a:gd name="T1" fmla="*/ 773 h 158"/>
                  <a:gd name="T2" fmla="*/ 3038 w 420"/>
                  <a:gd name="T3" fmla="*/ 2172 h 158"/>
                  <a:gd name="T4" fmla="*/ 470 w 420"/>
                  <a:gd name="T5" fmla="*/ 943 h 158"/>
                  <a:gd name="T6" fmla="*/ 20 w 420"/>
                  <a:gd name="T7" fmla="*/ 568 h 158"/>
                  <a:gd name="T8" fmla="*/ 0 w 420"/>
                  <a:gd name="T9" fmla="*/ 682 h 158"/>
                  <a:gd name="T10" fmla="*/ 63 w 420"/>
                  <a:gd name="T11" fmla="*/ 930 h 158"/>
                  <a:gd name="T12" fmla="*/ 3025 w 420"/>
                  <a:gd name="T13" fmla="*/ 2763 h 158"/>
                  <a:gd name="T14" fmla="*/ 6581 w 420"/>
                  <a:gd name="T15" fmla="*/ 93 h 158"/>
                  <a:gd name="T16" fmla="*/ 5298 w 420"/>
                  <a:gd name="T17" fmla="*/ 773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0" h="158">
                    <a:moveTo>
                      <a:pt x="338" y="41"/>
                    </a:moveTo>
                    <a:cubicBezTo>
                      <a:pt x="299" y="68"/>
                      <a:pt x="259" y="100"/>
                      <a:pt x="194" y="115"/>
                    </a:cubicBezTo>
                    <a:cubicBezTo>
                      <a:pt x="129" y="129"/>
                      <a:pt x="45" y="66"/>
                      <a:pt x="30" y="50"/>
                    </a:cubicBezTo>
                    <a:cubicBezTo>
                      <a:pt x="13" y="34"/>
                      <a:pt x="2" y="22"/>
                      <a:pt x="1" y="30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40"/>
                      <a:pt x="2" y="45"/>
                      <a:pt x="4" y="49"/>
                    </a:cubicBezTo>
                    <a:cubicBezTo>
                      <a:pt x="14" y="68"/>
                      <a:pt x="93" y="158"/>
                      <a:pt x="193" y="146"/>
                    </a:cubicBezTo>
                    <a:cubicBezTo>
                      <a:pt x="288" y="135"/>
                      <a:pt x="360" y="17"/>
                      <a:pt x="420" y="5"/>
                    </a:cubicBezTo>
                    <a:cubicBezTo>
                      <a:pt x="406" y="0"/>
                      <a:pt x="377" y="15"/>
                      <a:pt x="338" y="4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2" name="Freeform 61">
                <a:extLst>
                  <a:ext uri="{FF2B5EF4-FFF2-40B4-BE49-F238E27FC236}">
                    <a16:creationId xmlns:a16="http://schemas.microsoft.com/office/drawing/2014/main" id="{106EFCD2-12EF-4587-B39F-ADB94E481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261"/>
                <a:ext cx="1071" cy="323"/>
              </a:xfrm>
              <a:custGeom>
                <a:avLst/>
                <a:gdLst>
                  <a:gd name="T0" fmla="*/ 175 w 428"/>
                  <a:gd name="T1" fmla="*/ 948 h 121"/>
                  <a:gd name="T2" fmla="*/ 50 w 428"/>
                  <a:gd name="T3" fmla="*/ 534 h 121"/>
                  <a:gd name="T4" fmla="*/ 425 w 428"/>
                  <a:gd name="T5" fmla="*/ 662 h 121"/>
                  <a:gd name="T6" fmla="*/ 2147 w 428"/>
                  <a:gd name="T7" fmla="*/ 1425 h 121"/>
                  <a:gd name="T8" fmla="*/ 4827 w 428"/>
                  <a:gd name="T9" fmla="*/ 798 h 121"/>
                  <a:gd name="T10" fmla="*/ 6581 w 428"/>
                  <a:gd name="T11" fmla="*/ 56 h 121"/>
                  <a:gd name="T12" fmla="*/ 6549 w 428"/>
                  <a:gd name="T13" fmla="*/ 192 h 121"/>
                  <a:gd name="T14" fmla="*/ 5027 w 428"/>
                  <a:gd name="T15" fmla="*/ 1025 h 121"/>
                  <a:gd name="T16" fmla="*/ 1992 w 428"/>
                  <a:gd name="T17" fmla="*/ 2053 h 121"/>
                  <a:gd name="T18" fmla="*/ 175 w 428"/>
                  <a:gd name="T19" fmla="*/ 948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8" h="121">
                    <a:moveTo>
                      <a:pt x="11" y="50"/>
                    </a:moveTo>
                    <a:cubicBezTo>
                      <a:pt x="1" y="40"/>
                      <a:pt x="0" y="33"/>
                      <a:pt x="3" y="28"/>
                    </a:cubicBezTo>
                    <a:cubicBezTo>
                      <a:pt x="6" y="23"/>
                      <a:pt x="11" y="24"/>
                      <a:pt x="27" y="35"/>
                    </a:cubicBezTo>
                    <a:cubicBezTo>
                      <a:pt x="40" y="42"/>
                      <a:pt x="67" y="69"/>
                      <a:pt x="137" y="75"/>
                    </a:cubicBezTo>
                    <a:cubicBezTo>
                      <a:pt x="213" y="82"/>
                      <a:pt x="263" y="61"/>
                      <a:pt x="308" y="42"/>
                    </a:cubicBezTo>
                    <a:cubicBezTo>
                      <a:pt x="354" y="24"/>
                      <a:pt x="387" y="0"/>
                      <a:pt x="420" y="3"/>
                    </a:cubicBezTo>
                    <a:cubicBezTo>
                      <a:pt x="428" y="4"/>
                      <a:pt x="425" y="9"/>
                      <a:pt x="418" y="10"/>
                    </a:cubicBezTo>
                    <a:cubicBezTo>
                      <a:pt x="410" y="11"/>
                      <a:pt x="370" y="22"/>
                      <a:pt x="321" y="54"/>
                    </a:cubicBezTo>
                    <a:cubicBezTo>
                      <a:pt x="271" y="86"/>
                      <a:pt x="202" y="121"/>
                      <a:pt x="127" y="108"/>
                    </a:cubicBezTo>
                    <a:cubicBezTo>
                      <a:pt x="58" y="97"/>
                      <a:pt x="20" y="58"/>
                      <a:pt x="11" y="5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3" name="Freeform 62">
                <a:extLst>
                  <a:ext uri="{FF2B5EF4-FFF2-40B4-BE49-F238E27FC236}">
                    <a16:creationId xmlns:a16="http://schemas.microsoft.com/office/drawing/2014/main" id="{98C10DA1-0EAC-44B2-9C8A-434EBDCEF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3019"/>
                <a:ext cx="1065" cy="240"/>
              </a:xfrm>
              <a:custGeom>
                <a:avLst/>
                <a:gdLst>
                  <a:gd name="T0" fmla="*/ 50 w 426"/>
                  <a:gd name="T1" fmla="*/ 1515 h 90"/>
                  <a:gd name="T2" fmla="*/ 345 w 426"/>
                  <a:gd name="T3" fmla="*/ 1685 h 90"/>
                  <a:gd name="T4" fmla="*/ 1363 w 426"/>
                  <a:gd name="T5" fmla="*/ 1309 h 90"/>
                  <a:gd name="T6" fmla="*/ 3238 w 426"/>
                  <a:gd name="T7" fmla="*/ 589 h 90"/>
                  <a:gd name="T8" fmla="*/ 6488 w 426"/>
                  <a:gd name="T9" fmla="*/ 1480 h 90"/>
                  <a:gd name="T10" fmla="*/ 6533 w 426"/>
                  <a:gd name="T11" fmla="*/ 1365 h 90"/>
                  <a:gd name="T12" fmla="*/ 5645 w 426"/>
                  <a:gd name="T13" fmla="*/ 1059 h 90"/>
                  <a:gd name="T14" fmla="*/ 2813 w 426"/>
                  <a:gd name="T15" fmla="*/ 35 h 90"/>
                  <a:gd name="T16" fmla="*/ 1050 w 426"/>
                  <a:gd name="T17" fmla="*/ 819 h 90"/>
                  <a:gd name="T18" fmla="*/ 208 w 426"/>
                  <a:gd name="T19" fmla="*/ 1459 h 90"/>
                  <a:gd name="T20" fmla="*/ 50 w 426"/>
                  <a:gd name="T21" fmla="*/ 1515 h 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6" h="90">
                    <a:moveTo>
                      <a:pt x="3" y="80"/>
                    </a:moveTo>
                    <a:cubicBezTo>
                      <a:pt x="0" y="88"/>
                      <a:pt x="7" y="90"/>
                      <a:pt x="22" y="89"/>
                    </a:cubicBezTo>
                    <a:cubicBezTo>
                      <a:pt x="38" y="88"/>
                      <a:pt x="56" y="85"/>
                      <a:pt x="87" y="69"/>
                    </a:cubicBezTo>
                    <a:cubicBezTo>
                      <a:pt x="124" y="49"/>
                      <a:pt x="134" y="26"/>
                      <a:pt x="207" y="31"/>
                    </a:cubicBezTo>
                    <a:cubicBezTo>
                      <a:pt x="279" y="37"/>
                      <a:pt x="391" y="80"/>
                      <a:pt x="415" y="78"/>
                    </a:cubicBezTo>
                    <a:cubicBezTo>
                      <a:pt x="423" y="79"/>
                      <a:pt x="426" y="73"/>
                      <a:pt x="418" y="72"/>
                    </a:cubicBezTo>
                    <a:cubicBezTo>
                      <a:pt x="409" y="71"/>
                      <a:pt x="393" y="72"/>
                      <a:pt x="361" y="56"/>
                    </a:cubicBezTo>
                    <a:cubicBezTo>
                      <a:pt x="329" y="41"/>
                      <a:pt x="223" y="0"/>
                      <a:pt x="180" y="2"/>
                    </a:cubicBezTo>
                    <a:cubicBezTo>
                      <a:pt x="137" y="4"/>
                      <a:pt x="104" y="16"/>
                      <a:pt x="67" y="43"/>
                    </a:cubicBezTo>
                    <a:cubicBezTo>
                      <a:pt x="29" y="70"/>
                      <a:pt x="21" y="77"/>
                      <a:pt x="13" y="77"/>
                    </a:cubicBezTo>
                    <a:cubicBezTo>
                      <a:pt x="5" y="77"/>
                      <a:pt x="3" y="80"/>
                      <a:pt x="3" y="8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4" name="Freeform 63">
                <a:extLst>
                  <a:ext uri="{FF2B5EF4-FFF2-40B4-BE49-F238E27FC236}">
                    <a16:creationId xmlns:a16="http://schemas.microsoft.com/office/drawing/2014/main" id="{57EB8845-C35C-4080-9817-255BE7E1C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3237"/>
                <a:ext cx="1063" cy="158"/>
              </a:xfrm>
              <a:custGeom>
                <a:avLst/>
                <a:gdLst>
                  <a:gd name="T0" fmla="*/ 33 w 425"/>
                  <a:gd name="T1" fmla="*/ 193 h 59"/>
                  <a:gd name="T2" fmla="*/ 188 w 425"/>
                  <a:gd name="T3" fmla="*/ 445 h 59"/>
                  <a:gd name="T4" fmla="*/ 3034 w 425"/>
                  <a:gd name="T5" fmla="*/ 961 h 59"/>
                  <a:gd name="T6" fmla="*/ 6193 w 425"/>
                  <a:gd name="T7" fmla="*/ 287 h 59"/>
                  <a:gd name="T8" fmla="*/ 6651 w 425"/>
                  <a:gd name="T9" fmla="*/ 94 h 59"/>
                  <a:gd name="T10" fmla="*/ 6318 w 425"/>
                  <a:gd name="T11" fmla="*/ 56 h 59"/>
                  <a:gd name="T12" fmla="*/ 5350 w 425"/>
                  <a:gd name="T13" fmla="*/ 78 h 59"/>
                  <a:gd name="T14" fmla="*/ 3472 w 425"/>
                  <a:gd name="T15" fmla="*/ 94 h 59"/>
                  <a:gd name="T16" fmla="*/ 1908 w 425"/>
                  <a:gd name="T17" fmla="*/ 193 h 59"/>
                  <a:gd name="T18" fmla="*/ 363 w 425"/>
                  <a:gd name="T19" fmla="*/ 252 h 59"/>
                  <a:gd name="T20" fmla="*/ 33 w 425"/>
                  <a:gd name="T21" fmla="*/ 193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5" h="59">
                    <a:moveTo>
                      <a:pt x="2" y="10"/>
                    </a:moveTo>
                    <a:cubicBezTo>
                      <a:pt x="0" y="18"/>
                      <a:pt x="2" y="19"/>
                      <a:pt x="12" y="23"/>
                    </a:cubicBezTo>
                    <a:cubicBezTo>
                      <a:pt x="22" y="26"/>
                      <a:pt x="83" y="59"/>
                      <a:pt x="194" y="50"/>
                    </a:cubicBezTo>
                    <a:cubicBezTo>
                      <a:pt x="305" y="42"/>
                      <a:pt x="375" y="17"/>
                      <a:pt x="396" y="15"/>
                    </a:cubicBezTo>
                    <a:cubicBezTo>
                      <a:pt x="416" y="13"/>
                      <a:pt x="425" y="10"/>
                      <a:pt x="425" y="5"/>
                    </a:cubicBezTo>
                    <a:cubicBezTo>
                      <a:pt x="425" y="0"/>
                      <a:pt x="416" y="2"/>
                      <a:pt x="404" y="3"/>
                    </a:cubicBezTo>
                    <a:cubicBezTo>
                      <a:pt x="392" y="4"/>
                      <a:pt x="377" y="3"/>
                      <a:pt x="342" y="4"/>
                    </a:cubicBezTo>
                    <a:cubicBezTo>
                      <a:pt x="307" y="5"/>
                      <a:pt x="271" y="5"/>
                      <a:pt x="222" y="5"/>
                    </a:cubicBezTo>
                    <a:cubicBezTo>
                      <a:pt x="173" y="5"/>
                      <a:pt x="155" y="5"/>
                      <a:pt x="122" y="10"/>
                    </a:cubicBezTo>
                    <a:cubicBezTo>
                      <a:pt x="89" y="15"/>
                      <a:pt x="36" y="16"/>
                      <a:pt x="23" y="13"/>
                    </a:cubicBezTo>
                    <a:cubicBezTo>
                      <a:pt x="11" y="10"/>
                      <a:pt x="3" y="5"/>
                      <a:pt x="2" y="1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5" name="Freeform 64">
                <a:extLst>
                  <a:ext uri="{FF2B5EF4-FFF2-40B4-BE49-F238E27FC236}">
                    <a16:creationId xmlns:a16="http://schemas.microsoft.com/office/drawing/2014/main" id="{144FF1E0-92FF-43E5-99F5-991F3BF96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3179"/>
                <a:ext cx="880" cy="101"/>
              </a:xfrm>
              <a:custGeom>
                <a:avLst/>
                <a:gdLst>
                  <a:gd name="T0" fmla="*/ 33 w 352"/>
                  <a:gd name="T1" fmla="*/ 657 h 38"/>
                  <a:gd name="T2" fmla="*/ 50 w 352"/>
                  <a:gd name="T3" fmla="*/ 657 h 38"/>
                  <a:gd name="T4" fmla="*/ 175 w 352"/>
                  <a:gd name="T5" fmla="*/ 678 h 38"/>
                  <a:gd name="T6" fmla="*/ 1583 w 352"/>
                  <a:gd name="T7" fmla="*/ 601 h 38"/>
                  <a:gd name="T8" fmla="*/ 3145 w 352"/>
                  <a:gd name="T9" fmla="*/ 508 h 38"/>
                  <a:gd name="T10" fmla="*/ 5020 w 352"/>
                  <a:gd name="T11" fmla="*/ 486 h 38"/>
                  <a:gd name="T12" fmla="*/ 5500 w 352"/>
                  <a:gd name="T13" fmla="*/ 465 h 38"/>
                  <a:gd name="T14" fmla="*/ 5500 w 352"/>
                  <a:gd name="T15" fmla="*/ 465 h 38"/>
                  <a:gd name="T16" fmla="*/ 3583 w 352"/>
                  <a:gd name="T17" fmla="*/ 136 h 38"/>
                  <a:gd name="T18" fmla="*/ 1470 w 352"/>
                  <a:gd name="T19" fmla="*/ 375 h 38"/>
                  <a:gd name="T20" fmla="*/ 0 w 352"/>
                  <a:gd name="T21" fmla="*/ 657 h 38"/>
                  <a:gd name="T22" fmla="*/ 33 w 352"/>
                  <a:gd name="T23" fmla="*/ 657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2" h="38">
                    <a:moveTo>
                      <a:pt x="2" y="35"/>
                    </a:moveTo>
                    <a:cubicBezTo>
                      <a:pt x="2" y="35"/>
                      <a:pt x="2" y="35"/>
                      <a:pt x="3" y="35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31" y="38"/>
                      <a:pt x="73" y="36"/>
                      <a:pt x="101" y="32"/>
                    </a:cubicBezTo>
                    <a:cubicBezTo>
                      <a:pt x="134" y="27"/>
                      <a:pt x="152" y="27"/>
                      <a:pt x="201" y="27"/>
                    </a:cubicBezTo>
                    <a:cubicBezTo>
                      <a:pt x="250" y="27"/>
                      <a:pt x="286" y="27"/>
                      <a:pt x="321" y="26"/>
                    </a:cubicBezTo>
                    <a:cubicBezTo>
                      <a:pt x="334" y="26"/>
                      <a:pt x="344" y="26"/>
                      <a:pt x="352" y="25"/>
                    </a:cubicBezTo>
                    <a:cubicBezTo>
                      <a:pt x="352" y="25"/>
                      <a:pt x="352" y="25"/>
                      <a:pt x="352" y="25"/>
                    </a:cubicBezTo>
                    <a:cubicBezTo>
                      <a:pt x="352" y="25"/>
                      <a:pt x="287" y="15"/>
                      <a:pt x="229" y="7"/>
                    </a:cubicBezTo>
                    <a:cubicBezTo>
                      <a:pt x="170" y="0"/>
                      <a:pt x="153" y="6"/>
                      <a:pt x="94" y="20"/>
                    </a:cubicBezTo>
                    <a:cubicBezTo>
                      <a:pt x="42" y="32"/>
                      <a:pt x="17" y="35"/>
                      <a:pt x="0" y="35"/>
                    </a:cubicBezTo>
                    <a:cubicBezTo>
                      <a:pt x="1" y="35"/>
                      <a:pt x="2" y="35"/>
                      <a:pt x="2" y="3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6" name="Freeform 65">
                <a:extLst>
                  <a:ext uri="{FF2B5EF4-FFF2-40B4-BE49-F238E27FC236}">
                    <a16:creationId xmlns:a16="http://schemas.microsoft.com/office/drawing/2014/main" id="{9F5BDD14-21D2-4576-99FB-226E79B64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1989"/>
                <a:ext cx="1093" cy="790"/>
              </a:xfrm>
              <a:custGeom>
                <a:avLst/>
                <a:gdLst>
                  <a:gd name="T0" fmla="*/ 6493 w 437"/>
                  <a:gd name="T1" fmla="*/ 3213 h 296"/>
                  <a:gd name="T2" fmla="*/ 2804 w 437"/>
                  <a:gd name="T3" fmla="*/ 5605 h 296"/>
                  <a:gd name="T4" fmla="*/ 408 w 437"/>
                  <a:gd name="T5" fmla="*/ 4294 h 296"/>
                  <a:gd name="T6" fmla="*/ 50 w 437"/>
                  <a:gd name="T7" fmla="*/ 2813 h 296"/>
                  <a:gd name="T8" fmla="*/ 395 w 437"/>
                  <a:gd name="T9" fmla="*/ 1345 h 296"/>
                  <a:gd name="T10" fmla="*/ 2804 w 437"/>
                  <a:gd name="T11" fmla="*/ 21 h 296"/>
                  <a:gd name="T12" fmla="*/ 6493 w 437"/>
                  <a:gd name="T13" fmla="*/ 2415 h 296"/>
                  <a:gd name="T14" fmla="*/ 6818 w 437"/>
                  <a:gd name="T15" fmla="*/ 2450 h 296"/>
                  <a:gd name="T16" fmla="*/ 6601 w 437"/>
                  <a:gd name="T17" fmla="*/ 2813 h 296"/>
                  <a:gd name="T18" fmla="*/ 6838 w 437"/>
                  <a:gd name="T19" fmla="*/ 3235 h 296"/>
                  <a:gd name="T20" fmla="*/ 6493 w 437"/>
                  <a:gd name="T21" fmla="*/ 3213 h 29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37" h="296">
                    <a:moveTo>
                      <a:pt x="415" y="169"/>
                    </a:moveTo>
                    <a:cubicBezTo>
                      <a:pt x="385" y="172"/>
                      <a:pt x="335" y="296"/>
                      <a:pt x="179" y="295"/>
                    </a:cubicBezTo>
                    <a:cubicBezTo>
                      <a:pt x="100" y="295"/>
                      <a:pt x="53" y="256"/>
                      <a:pt x="26" y="226"/>
                    </a:cubicBezTo>
                    <a:cubicBezTo>
                      <a:pt x="0" y="198"/>
                      <a:pt x="3" y="179"/>
                      <a:pt x="3" y="148"/>
                    </a:cubicBezTo>
                    <a:cubicBezTo>
                      <a:pt x="3" y="118"/>
                      <a:pt x="0" y="99"/>
                      <a:pt x="25" y="71"/>
                    </a:cubicBezTo>
                    <a:cubicBezTo>
                      <a:pt x="51" y="40"/>
                      <a:pt x="98" y="2"/>
                      <a:pt x="179" y="1"/>
                    </a:cubicBezTo>
                    <a:cubicBezTo>
                      <a:pt x="335" y="0"/>
                      <a:pt x="385" y="124"/>
                      <a:pt x="415" y="127"/>
                    </a:cubicBezTo>
                    <a:cubicBezTo>
                      <a:pt x="422" y="129"/>
                      <a:pt x="436" y="129"/>
                      <a:pt x="436" y="129"/>
                    </a:cubicBezTo>
                    <a:cubicBezTo>
                      <a:pt x="436" y="129"/>
                      <a:pt x="422" y="139"/>
                      <a:pt x="422" y="148"/>
                    </a:cubicBezTo>
                    <a:cubicBezTo>
                      <a:pt x="421" y="159"/>
                      <a:pt x="437" y="170"/>
                      <a:pt x="437" y="170"/>
                    </a:cubicBezTo>
                    <a:cubicBezTo>
                      <a:pt x="437" y="170"/>
                      <a:pt x="423" y="167"/>
                      <a:pt x="415" y="169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7" name="Freeform 66">
                <a:extLst>
                  <a:ext uri="{FF2B5EF4-FFF2-40B4-BE49-F238E27FC236}">
                    <a16:creationId xmlns:a16="http://schemas.microsoft.com/office/drawing/2014/main" id="{A1C76E1D-ADC3-492F-8B5F-4A6BD0A9A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075"/>
                <a:ext cx="867" cy="256"/>
              </a:xfrm>
              <a:custGeom>
                <a:avLst/>
                <a:gdLst>
                  <a:gd name="T0" fmla="*/ 137 w 347"/>
                  <a:gd name="T1" fmla="*/ 1501 h 96"/>
                  <a:gd name="T2" fmla="*/ 0 w 347"/>
                  <a:gd name="T3" fmla="*/ 1728 h 96"/>
                  <a:gd name="T4" fmla="*/ 1104 w 347"/>
                  <a:gd name="T5" fmla="*/ 1288 h 96"/>
                  <a:gd name="T6" fmla="*/ 3570 w 347"/>
                  <a:gd name="T7" fmla="*/ 568 h 96"/>
                  <a:gd name="T8" fmla="*/ 5412 w 347"/>
                  <a:gd name="T9" fmla="*/ 1229 h 96"/>
                  <a:gd name="T10" fmla="*/ 2903 w 347"/>
                  <a:gd name="T11" fmla="*/ 56 h 96"/>
                  <a:gd name="T12" fmla="*/ 792 w 347"/>
                  <a:gd name="T13" fmla="*/ 1003 h 96"/>
                  <a:gd name="T14" fmla="*/ 137 w 347"/>
                  <a:gd name="T15" fmla="*/ 1501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7" h="96">
                    <a:moveTo>
                      <a:pt x="9" y="79"/>
                    </a:moveTo>
                    <a:cubicBezTo>
                      <a:pt x="0" y="82"/>
                      <a:pt x="0" y="85"/>
                      <a:pt x="0" y="91"/>
                    </a:cubicBezTo>
                    <a:cubicBezTo>
                      <a:pt x="0" y="96"/>
                      <a:pt x="40" y="90"/>
                      <a:pt x="71" y="68"/>
                    </a:cubicBezTo>
                    <a:cubicBezTo>
                      <a:pt x="121" y="32"/>
                      <a:pt x="175" y="30"/>
                      <a:pt x="229" y="30"/>
                    </a:cubicBezTo>
                    <a:cubicBezTo>
                      <a:pt x="282" y="30"/>
                      <a:pt x="327" y="52"/>
                      <a:pt x="347" y="65"/>
                    </a:cubicBezTo>
                    <a:cubicBezTo>
                      <a:pt x="312" y="37"/>
                      <a:pt x="269" y="8"/>
                      <a:pt x="186" y="3"/>
                    </a:cubicBezTo>
                    <a:cubicBezTo>
                      <a:pt x="134" y="0"/>
                      <a:pt x="73" y="36"/>
                      <a:pt x="51" y="53"/>
                    </a:cubicBezTo>
                    <a:cubicBezTo>
                      <a:pt x="29" y="69"/>
                      <a:pt x="18" y="74"/>
                      <a:pt x="9" y="79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8" name="Freeform 67">
                <a:extLst>
                  <a:ext uri="{FF2B5EF4-FFF2-40B4-BE49-F238E27FC236}">
                    <a16:creationId xmlns:a16="http://schemas.microsoft.com/office/drawing/2014/main" id="{C4BDE8AE-5CB2-4F63-A8A6-E1568774E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419"/>
                <a:ext cx="1030" cy="360"/>
              </a:xfrm>
              <a:custGeom>
                <a:avLst/>
                <a:gdLst>
                  <a:gd name="T0" fmla="*/ 6438 w 412"/>
                  <a:gd name="T1" fmla="*/ 115 h 135"/>
                  <a:gd name="T2" fmla="*/ 5583 w 412"/>
                  <a:gd name="T3" fmla="*/ 589 h 135"/>
                  <a:gd name="T4" fmla="*/ 2895 w 412"/>
                  <a:gd name="T5" fmla="*/ 1992 h 135"/>
                  <a:gd name="T6" fmla="*/ 583 w 412"/>
                  <a:gd name="T7" fmla="*/ 797 h 135"/>
                  <a:gd name="T8" fmla="*/ 0 w 412"/>
                  <a:gd name="T9" fmla="*/ 285 h 135"/>
                  <a:gd name="T10" fmla="*/ 363 w 412"/>
                  <a:gd name="T11" fmla="*/ 1229 h 135"/>
                  <a:gd name="T12" fmla="*/ 2750 w 412"/>
                  <a:gd name="T13" fmla="*/ 2539 h 135"/>
                  <a:gd name="T14" fmla="*/ 6438 w 412"/>
                  <a:gd name="T15" fmla="*/ 149 h 135"/>
                  <a:gd name="T16" fmla="*/ 6438 w 412"/>
                  <a:gd name="T17" fmla="*/ 115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2" h="135">
                    <a:moveTo>
                      <a:pt x="412" y="6"/>
                    </a:moveTo>
                    <a:cubicBezTo>
                      <a:pt x="409" y="4"/>
                      <a:pt x="393" y="0"/>
                      <a:pt x="357" y="31"/>
                    </a:cubicBezTo>
                    <a:cubicBezTo>
                      <a:pt x="317" y="67"/>
                      <a:pt x="264" y="105"/>
                      <a:pt x="185" y="105"/>
                    </a:cubicBezTo>
                    <a:cubicBezTo>
                      <a:pt x="107" y="105"/>
                      <a:pt x="65" y="74"/>
                      <a:pt x="37" y="42"/>
                    </a:cubicBezTo>
                    <a:cubicBezTo>
                      <a:pt x="9" y="9"/>
                      <a:pt x="9" y="6"/>
                      <a:pt x="0" y="15"/>
                    </a:cubicBezTo>
                    <a:cubicBezTo>
                      <a:pt x="1" y="31"/>
                      <a:pt x="6" y="46"/>
                      <a:pt x="23" y="65"/>
                    </a:cubicBezTo>
                    <a:cubicBezTo>
                      <a:pt x="50" y="95"/>
                      <a:pt x="97" y="134"/>
                      <a:pt x="176" y="134"/>
                    </a:cubicBezTo>
                    <a:cubicBezTo>
                      <a:pt x="332" y="135"/>
                      <a:pt x="382" y="11"/>
                      <a:pt x="412" y="8"/>
                    </a:cubicBezTo>
                    <a:lnTo>
                      <a:pt x="412" y="6"/>
                    </a:ln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79" name="Freeform 68">
                <a:extLst>
                  <a:ext uri="{FF2B5EF4-FFF2-40B4-BE49-F238E27FC236}">
                    <a16:creationId xmlns:a16="http://schemas.microsoft.com/office/drawing/2014/main" id="{5030CE66-4CDE-4818-A0CC-0A99190B7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392"/>
                <a:ext cx="981" cy="307"/>
              </a:xfrm>
              <a:custGeom>
                <a:avLst/>
                <a:gdLst>
                  <a:gd name="T0" fmla="*/ 158 w 392"/>
                  <a:gd name="T1" fmla="*/ 376 h 115"/>
                  <a:gd name="T2" fmla="*/ 158 w 392"/>
                  <a:gd name="T3" fmla="*/ 398 h 115"/>
                  <a:gd name="T4" fmla="*/ 626 w 392"/>
                  <a:gd name="T5" fmla="*/ 990 h 115"/>
                  <a:gd name="T6" fmla="*/ 2943 w 392"/>
                  <a:gd name="T7" fmla="*/ 2189 h 115"/>
                  <a:gd name="T8" fmla="*/ 5643 w 392"/>
                  <a:gd name="T9" fmla="*/ 777 h 115"/>
                  <a:gd name="T10" fmla="*/ 6081 w 392"/>
                  <a:gd name="T11" fmla="*/ 398 h 115"/>
                  <a:gd name="T12" fmla="*/ 6144 w 392"/>
                  <a:gd name="T13" fmla="*/ 342 h 115"/>
                  <a:gd name="T14" fmla="*/ 4527 w 392"/>
                  <a:gd name="T15" fmla="*/ 1161 h 115"/>
                  <a:gd name="T16" fmla="*/ 1867 w 392"/>
                  <a:gd name="T17" fmla="*/ 1426 h 115"/>
                  <a:gd name="T18" fmla="*/ 488 w 392"/>
                  <a:gd name="T19" fmla="*/ 227 h 115"/>
                  <a:gd name="T20" fmla="*/ 145 w 392"/>
                  <a:gd name="T21" fmla="*/ 21 h 115"/>
                  <a:gd name="T22" fmla="*/ 158 w 392"/>
                  <a:gd name="T23" fmla="*/ 376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2" h="115">
                    <a:moveTo>
                      <a:pt x="10" y="20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15" y="22"/>
                      <a:pt x="22" y="30"/>
                      <a:pt x="40" y="52"/>
                    </a:cubicBezTo>
                    <a:cubicBezTo>
                      <a:pt x="68" y="84"/>
                      <a:pt x="110" y="115"/>
                      <a:pt x="188" y="115"/>
                    </a:cubicBezTo>
                    <a:cubicBezTo>
                      <a:pt x="267" y="115"/>
                      <a:pt x="320" y="77"/>
                      <a:pt x="360" y="41"/>
                    </a:cubicBezTo>
                    <a:cubicBezTo>
                      <a:pt x="371" y="31"/>
                      <a:pt x="380" y="25"/>
                      <a:pt x="388" y="21"/>
                    </a:cubicBezTo>
                    <a:cubicBezTo>
                      <a:pt x="390" y="19"/>
                      <a:pt x="392" y="18"/>
                      <a:pt x="392" y="18"/>
                    </a:cubicBezTo>
                    <a:cubicBezTo>
                      <a:pt x="392" y="18"/>
                      <a:pt x="338" y="35"/>
                      <a:pt x="289" y="61"/>
                    </a:cubicBezTo>
                    <a:cubicBezTo>
                      <a:pt x="240" y="86"/>
                      <a:pt x="177" y="92"/>
                      <a:pt x="119" y="75"/>
                    </a:cubicBezTo>
                    <a:cubicBezTo>
                      <a:pt x="61" y="59"/>
                      <a:pt x="42" y="23"/>
                      <a:pt x="31" y="12"/>
                    </a:cubicBezTo>
                    <a:cubicBezTo>
                      <a:pt x="21" y="0"/>
                      <a:pt x="18" y="0"/>
                      <a:pt x="9" y="1"/>
                    </a:cubicBezTo>
                    <a:cubicBezTo>
                      <a:pt x="0" y="3"/>
                      <a:pt x="2" y="16"/>
                      <a:pt x="10" y="2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0" name="Freeform 69">
                <a:extLst>
                  <a:ext uri="{FF2B5EF4-FFF2-40B4-BE49-F238E27FC236}">
                    <a16:creationId xmlns:a16="http://schemas.microsoft.com/office/drawing/2014/main" id="{906AD31E-AAA5-4A2D-9EDE-2A03C2A70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349"/>
                <a:ext cx="1038" cy="214"/>
              </a:xfrm>
              <a:custGeom>
                <a:avLst/>
                <a:gdLst>
                  <a:gd name="T0" fmla="*/ 95 w 415"/>
                  <a:gd name="T1" fmla="*/ 35 h 80"/>
                  <a:gd name="T2" fmla="*/ 95 w 415"/>
                  <a:gd name="T3" fmla="*/ 230 h 80"/>
                  <a:gd name="T4" fmla="*/ 625 w 415"/>
                  <a:gd name="T5" fmla="*/ 615 h 80"/>
                  <a:gd name="T6" fmla="*/ 2551 w 415"/>
                  <a:gd name="T7" fmla="*/ 1418 h 80"/>
                  <a:gd name="T8" fmla="*/ 5243 w 415"/>
                  <a:gd name="T9" fmla="*/ 1016 h 80"/>
                  <a:gd name="T10" fmla="*/ 6493 w 415"/>
                  <a:gd name="T11" fmla="*/ 444 h 80"/>
                  <a:gd name="T12" fmla="*/ 5225 w 415"/>
                  <a:gd name="T13" fmla="*/ 500 h 80"/>
                  <a:gd name="T14" fmla="*/ 2846 w 415"/>
                  <a:gd name="T15" fmla="*/ 936 h 80"/>
                  <a:gd name="T16" fmla="*/ 958 w 415"/>
                  <a:gd name="T17" fmla="*/ 364 h 80"/>
                  <a:gd name="T18" fmla="*/ 95 w 415"/>
                  <a:gd name="T19" fmla="*/ 35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5" h="80">
                    <a:moveTo>
                      <a:pt x="6" y="2"/>
                    </a:moveTo>
                    <a:cubicBezTo>
                      <a:pt x="2" y="3"/>
                      <a:pt x="0" y="11"/>
                      <a:pt x="6" y="12"/>
                    </a:cubicBezTo>
                    <a:cubicBezTo>
                      <a:pt x="18" y="15"/>
                      <a:pt x="25" y="17"/>
                      <a:pt x="40" y="32"/>
                    </a:cubicBezTo>
                    <a:cubicBezTo>
                      <a:pt x="55" y="47"/>
                      <a:pt x="108" y="68"/>
                      <a:pt x="163" y="74"/>
                    </a:cubicBezTo>
                    <a:cubicBezTo>
                      <a:pt x="218" y="80"/>
                      <a:pt x="279" y="77"/>
                      <a:pt x="335" y="53"/>
                    </a:cubicBezTo>
                    <a:cubicBezTo>
                      <a:pt x="391" y="29"/>
                      <a:pt x="405" y="23"/>
                      <a:pt x="415" y="23"/>
                    </a:cubicBezTo>
                    <a:cubicBezTo>
                      <a:pt x="394" y="16"/>
                      <a:pt x="366" y="25"/>
                      <a:pt x="334" y="26"/>
                    </a:cubicBezTo>
                    <a:cubicBezTo>
                      <a:pt x="301" y="28"/>
                      <a:pt x="238" y="52"/>
                      <a:pt x="182" y="49"/>
                    </a:cubicBezTo>
                    <a:cubicBezTo>
                      <a:pt x="113" y="45"/>
                      <a:pt x="89" y="31"/>
                      <a:pt x="61" y="19"/>
                    </a:cubicBezTo>
                    <a:cubicBezTo>
                      <a:pt x="16" y="2"/>
                      <a:pt x="12" y="0"/>
                      <a:pt x="6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1" name="Freeform 70">
                <a:extLst>
                  <a:ext uri="{FF2B5EF4-FFF2-40B4-BE49-F238E27FC236}">
                    <a16:creationId xmlns:a16="http://schemas.microsoft.com/office/drawing/2014/main" id="{417D925C-F3B6-4EA3-A5AE-2F8518EE0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301"/>
                <a:ext cx="1055" cy="155"/>
              </a:xfrm>
              <a:custGeom>
                <a:avLst/>
                <a:gdLst>
                  <a:gd name="T0" fmla="*/ 83 w 422"/>
                  <a:gd name="T1" fmla="*/ 171 h 58"/>
                  <a:gd name="T2" fmla="*/ 238 w 422"/>
                  <a:gd name="T3" fmla="*/ 363 h 58"/>
                  <a:gd name="T4" fmla="*/ 1145 w 422"/>
                  <a:gd name="T5" fmla="*/ 556 h 58"/>
                  <a:gd name="T6" fmla="*/ 4613 w 422"/>
                  <a:gd name="T7" fmla="*/ 957 h 58"/>
                  <a:gd name="T8" fmla="*/ 6375 w 422"/>
                  <a:gd name="T9" fmla="*/ 687 h 58"/>
                  <a:gd name="T10" fmla="*/ 6300 w 422"/>
                  <a:gd name="T11" fmla="*/ 457 h 58"/>
                  <a:gd name="T12" fmla="*/ 5283 w 422"/>
                  <a:gd name="T13" fmla="*/ 307 h 58"/>
                  <a:gd name="T14" fmla="*/ 2270 w 422"/>
                  <a:gd name="T15" fmla="*/ 21 h 58"/>
                  <a:gd name="T16" fmla="*/ 425 w 422"/>
                  <a:gd name="T17" fmla="*/ 115 h 58"/>
                  <a:gd name="T18" fmla="*/ 83 w 422"/>
                  <a:gd name="T19" fmla="*/ 171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2" h="58">
                    <a:moveTo>
                      <a:pt x="5" y="9"/>
                    </a:moveTo>
                    <a:cubicBezTo>
                      <a:pt x="0" y="11"/>
                      <a:pt x="3" y="17"/>
                      <a:pt x="15" y="19"/>
                    </a:cubicBezTo>
                    <a:cubicBezTo>
                      <a:pt x="26" y="20"/>
                      <a:pt x="43" y="22"/>
                      <a:pt x="73" y="29"/>
                    </a:cubicBezTo>
                    <a:cubicBezTo>
                      <a:pt x="104" y="37"/>
                      <a:pt x="221" y="58"/>
                      <a:pt x="295" y="50"/>
                    </a:cubicBezTo>
                    <a:cubicBezTo>
                      <a:pt x="368" y="42"/>
                      <a:pt x="394" y="33"/>
                      <a:pt x="408" y="36"/>
                    </a:cubicBezTo>
                    <a:cubicBezTo>
                      <a:pt x="422" y="38"/>
                      <a:pt x="412" y="25"/>
                      <a:pt x="403" y="24"/>
                    </a:cubicBezTo>
                    <a:cubicBezTo>
                      <a:pt x="393" y="24"/>
                      <a:pt x="378" y="19"/>
                      <a:pt x="338" y="16"/>
                    </a:cubicBezTo>
                    <a:cubicBezTo>
                      <a:pt x="299" y="13"/>
                      <a:pt x="221" y="0"/>
                      <a:pt x="145" y="1"/>
                    </a:cubicBezTo>
                    <a:cubicBezTo>
                      <a:pt x="69" y="3"/>
                      <a:pt x="38" y="3"/>
                      <a:pt x="27" y="6"/>
                    </a:cubicBezTo>
                    <a:cubicBezTo>
                      <a:pt x="17" y="8"/>
                      <a:pt x="7" y="6"/>
                      <a:pt x="5" y="9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2" name="Freeform 71">
                <a:extLst>
                  <a:ext uri="{FF2B5EF4-FFF2-40B4-BE49-F238E27FC236}">
                    <a16:creationId xmlns:a16="http://schemas.microsoft.com/office/drawing/2014/main" id="{19F9CCBF-6A04-42D7-89E0-0DB587D02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155"/>
                <a:ext cx="865" cy="181"/>
              </a:xfrm>
              <a:custGeom>
                <a:avLst/>
                <a:gdLst>
                  <a:gd name="T0" fmla="*/ 4520 w 346"/>
                  <a:gd name="T1" fmla="*/ 623 h 68"/>
                  <a:gd name="T2" fmla="*/ 4550 w 346"/>
                  <a:gd name="T3" fmla="*/ 660 h 68"/>
                  <a:gd name="T4" fmla="*/ 2708 w 346"/>
                  <a:gd name="T5" fmla="*/ 0 h 68"/>
                  <a:gd name="T6" fmla="*/ 238 w 346"/>
                  <a:gd name="T7" fmla="*/ 716 h 68"/>
                  <a:gd name="T8" fmla="*/ 0 w 346"/>
                  <a:gd name="T9" fmla="*/ 865 h 68"/>
                  <a:gd name="T10" fmla="*/ 3145 w 346"/>
                  <a:gd name="T11" fmla="*/ 623 h 68"/>
                  <a:gd name="T12" fmla="*/ 5375 w 346"/>
                  <a:gd name="T13" fmla="*/ 1206 h 68"/>
                  <a:gd name="T14" fmla="*/ 5408 w 346"/>
                  <a:gd name="T15" fmla="*/ 1190 h 68"/>
                  <a:gd name="T16" fmla="*/ 4520 w 346"/>
                  <a:gd name="T17" fmla="*/ 623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6" h="68">
                    <a:moveTo>
                      <a:pt x="289" y="33"/>
                    </a:moveTo>
                    <a:cubicBezTo>
                      <a:pt x="290" y="34"/>
                      <a:pt x="291" y="35"/>
                      <a:pt x="291" y="35"/>
                    </a:cubicBezTo>
                    <a:cubicBezTo>
                      <a:pt x="271" y="22"/>
                      <a:pt x="226" y="0"/>
                      <a:pt x="173" y="0"/>
                    </a:cubicBezTo>
                    <a:cubicBezTo>
                      <a:pt x="119" y="0"/>
                      <a:pt x="65" y="2"/>
                      <a:pt x="15" y="38"/>
                    </a:cubicBezTo>
                    <a:cubicBezTo>
                      <a:pt x="10" y="41"/>
                      <a:pt x="5" y="44"/>
                      <a:pt x="0" y="46"/>
                    </a:cubicBezTo>
                    <a:cubicBezTo>
                      <a:pt x="25" y="43"/>
                      <a:pt x="100" y="17"/>
                      <a:pt x="201" y="33"/>
                    </a:cubicBezTo>
                    <a:cubicBezTo>
                      <a:pt x="275" y="38"/>
                      <a:pt x="324" y="68"/>
                      <a:pt x="344" y="64"/>
                    </a:cubicBezTo>
                    <a:cubicBezTo>
                      <a:pt x="345" y="63"/>
                      <a:pt x="345" y="63"/>
                      <a:pt x="346" y="63"/>
                    </a:cubicBezTo>
                    <a:cubicBezTo>
                      <a:pt x="337" y="60"/>
                      <a:pt x="310" y="49"/>
                      <a:pt x="289" y="33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3" name="Freeform 72">
                <a:extLst>
                  <a:ext uri="{FF2B5EF4-FFF2-40B4-BE49-F238E27FC236}">
                    <a16:creationId xmlns:a16="http://schemas.microsoft.com/office/drawing/2014/main" id="{56718363-EA0C-47AF-BCB1-26F7535F2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989"/>
                <a:ext cx="1010" cy="336"/>
              </a:xfrm>
              <a:custGeom>
                <a:avLst/>
                <a:gdLst>
                  <a:gd name="T0" fmla="*/ 6313 w 404"/>
                  <a:gd name="T1" fmla="*/ 2368 h 126"/>
                  <a:gd name="T2" fmla="*/ 2738 w 404"/>
                  <a:gd name="T3" fmla="*/ 21 h 126"/>
                  <a:gd name="T4" fmla="*/ 333 w 404"/>
                  <a:gd name="T5" fmla="*/ 1344 h 126"/>
                  <a:gd name="T6" fmla="*/ 0 w 404"/>
                  <a:gd name="T7" fmla="*/ 2083 h 126"/>
                  <a:gd name="T8" fmla="*/ 500 w 404"/>
                  <a:gd name="T9" fmla="*/ 1629 h 126"/>
                  <a:gd name="T10" fmla="*/ 2625 w 404"/>
                  <a:gd name="T11" fmla="*/ 547 h 126"/>
                  <a:gd name="T12" fmla="*/ 5158 w 404"/>
                  <a:gd name="T13" fmla="*/ 1571 h 126"/>
                  <a:gd name="T14" fmla="*/ 6313 w 404"/>
                  <a:gd name="T15" fmla="*/ 2389 h 126"/>
                  <a:gd name="T16" fmla="*/ 6313 w 404"/>
                  <a:gd name="T17" fmla="*/ 2368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4" h="126">
                    <a:moveTo>
                      <a:pt x="404" y="125"/>
                    </a:moveTo>
                    <a:cubicBezTo>
                      <a:pt x="373" y="107"/>
                      <a:pt x="320" y="0"/>
                      <a:pt x="175" y="1"/>
                    </a:cubicBezTo>
                    <a:cubicBezTo>
                      <a:pt x="94" y="2"/>
                      <a:pt x="47" y="40"/>
                      <a:pt x="21" y="71"/>
                    </a:cubicBezTo>
                    <a:cubicBezTo>
                      <a:pt x="8" y="85"/>
                      <a:pt x="3" y="97"/>
                      <a:pt x="0" y="110"/>
                    </a:cubicBezTo>
                    <a:cubicBezTo>
                      <a:pt x="1" y="119"/>
                      <a:pt x="14" y="102"/>
                      <a:pt x="32" y="86"/>
                    </a:cubicBezTo>
                    <a:cubicBezTo>
                      <a:pt x="52" y="68"/>
                      <a:pt x="106" y="32"/>
                      <a:pt x="168" y="29"/>
                    </a:cubicBezTo>
                    <a:cubicBezTo>
                      <a:pt x="230" y="26"/>
                      <a:pt x="294" y="47"/>
                      <a:pt x="330" y="83"/>
                    </a:cubicBezTo>
                    <a:cubicBezTo>
                      <a:pt x="353" y="106"/>
                      <a:pt x="396" y="124"/>
                      <a:pt x="404" y="126"/>
                    </a:cubicBezTo>
                    <a:cubicBezTo>
                      <a:pt x="404" y="126"/>
                      <a:pt x="404" y="125"/>
                      <a:pt x="404" y="12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4" name="Freeform 73">
                <a:extLst>
                  <a:ext uri="{FF2B5EF4-FFF2-40B4-BE49-F238E27FC236}">
                    <a16:creationId xmlns:a16="http://schemas.microsoft.com/office/drawing/2014/main" id="{C79B1749-FAFB-4A54-BD71-45E183C2B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075"/>
                <a:ext cx="518" cy="186"/>
              </a:xfrm>
              <a:custGeom>
                <a:avLst/>
                <a:gdLst>
                  <a:gd name="T0" fmla="*/ 0 w 207"/>
                  <a:gd name="T1" fmla="*/ 678 h 70"/>
                  <a:gd name="T2" fmla="*/ 2034 w 207"/>
                  <a:gd name="T3" fmla="*/ 396 h 70"/>
                  <a:gd name="T4" fmla="*/ 3243 w 207"/>
                  <a:gd name="T5" fmla="*/ 1313 h 70"/>
                  <a:gd name="T6" fmla="*/ 0 w 207"/>
                  <a:gd name="T7" fmla="*/ 678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7" h="70">
                    <a:moveTo>
                      <a:pt x="0" y="36"/>
                    </a:moveTo>
                    <a:cubicBezTo>
                      <a:pt x="26" y="21"/>
                      <a:pt x="95" y="8"/>
                      <a:pt x="130" y="21"/>
                    </a:cubicBezTo>
                    <a:cubicBezTo>
                      <a:pt x="176" y="38"/>
                      <a:pt x="207" y="70"/>
                      <a:pt x="207" y="70"/>
                    </a:cubicBezTo>
                    <a:cubicBezTo>
                      <a:pt x="184" y="57"/>
                      <a:pt x="129" y="0"/>
                      <a:pt x="0" y="36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5" name="Freeform 74">
                <a:extLst>
                  <a:ext uri="{FF2B5EF4-FFF2-40B4-BE49-F238E27FC236}">
                    <a16:creationId xmlns:a16="http://schemas.microsoft.com/office/drawing/2014/main" id="{BE0F650E-11E4-4108-9A69-ED62F74ED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1203"/>
                <a:ext cx="353" cy="157"/>
              </a:xfrm>
              <a:custGeom>
                <a:avLst/>
                <a:gdLst>
                  <a:gd name="T0" fmla="*/ 1004 w 141"/>
                  <a:gd name="T1" fmla="*/ 490 h 59"/>
                  <a:gd name="T2" fmla="*/ 2213 w 141"/>
                  <a:gd name="T3" fmla="*/ 35 h 59"/>
                  <a:gd name="T4" fmla="*/ 971 w 141"/>
                  <a:gd name="T5" fmla="*/ 341 h 59"/>
                  <a:gd name="T6" fmla="*/ 0 w 141"/>
                  <a:gd name="T7" fmla="*/ 1112 h 59"/>
                  <a:gd name="T8" fmla="*/ 1004 w 141"/>
                  <a:gd name="T9" fmla="*/ 49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59">
                    <a:moveTo>
                      <a:pt x="64" y="26"/>
                    </a:moveTo>
                    <a:cubicBezTo>
                      <a:pt x="84" y="15"/>
                      <a:pt x="124" y="3"/>
                      <a:pt x="141" y="2"/>
                    </a:cubicBezTo>
                    <a:cubicBezTo>
                      <a:pt x="120" y="0"/>
                      <a:pt x="85" y="8"/>
                      <a:pt x="62" y="18"/>
                    </a:cubicBezTo>
                    <a:cubicBezTo>
                      <a:pt x="39" y="27"/>
                      <a:pt x="14" y="53"/>
                      <a:pt x="0" y="59"/>
                    </a:cubicBezTo>
                    <a:cubicBezTo>
                      <a:pt x="13" y="57"/>
                      <a:pt x="51" y="33"/>
                      <a:pt x="64" y="26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6" name="Freeform 75">
                <a:extLst>
                  <a:ext uri="{FF2B5EF4-FFF2-40B4-BE49-F238E27FC236}">
                    <a16:creationId xmlns:a16="http://schemas.microsoft.com/office/drawing/2014/main" id="{5E68F01F-BF34-4FD9-9643-96066F373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304"/>
                <a:ext cx="438" cy="83"/>
              </a:xfrm>
              <a:custGeom>
                <a:avLst/>
                <a:gdLst>
                  <a:gd name="T0" fmla="*/ 0 w 175"/>
                  <a:gd name="T1" fmla="*/ 594 h 31"/>
                  <a:gd name="T2" fmla="*/ 1334 w 175"/>
                  <a:gd name="T3" fmla="*/ 94 h 31"/>
                  <a:gd name="T4" fmla="*/ 2743 w 175"/>
                  <a:gd name="T5" fmla="*/ 193 h 31"/>
                  <a:gd name="T6" fmla="*/ 1254 w 175"/>
                  <a:gd name="T7" fmla="*/ 209 h 31"/>
                  <a:gd name="T8" fmla="*/ 0 w 175"/>
                  <a:gd name="T9" fmla="*/ 59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5" h="31">
                    <a:moveTo>
                      <a:pt x="0" y="31"/>
                    </a:moveTo>
                    <a:cubicBezTo>
                      <a:pt x="24" y="22"/>
                      <a:pt x="55" y="10"/>
                      <a:pt x="85" y="5"/>
                    </a:cubicBezTo>
                    <a:cubicBezTo>
                      <a:pt x="116" y="0"/>
                      <a:pt x="158" y="4"/>
                      <a:pt x="175" y="10"/>
                    </a:cubicBezTo>
                    <a:cubicBezTo>
                      <a:pt x="154" y="7"/>
                      <a:pt x="107" y="6"/>
                      <a:pt x="80" y="11"/>
                    </a:cubicBezTo>
                    <a:cubicBezTo>
                      <a:pt x="54" y="15"/>
                      <a:pt x="5" y="30"/>
                      <a:pt x="0" y="3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7" name="Freeform 76">
                <a:extLst>
                  <a:ext uri="{FF2B5EF4-FFF2-40B4-BE49-F238E27FC236}">
                    <a16:creationId xmlns:a16="http://schemas.microsoft.com/office/drawing/2014/main" id="{39B833C4-2D57-4C44-9368-A5A3E54F5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1461"/>
                <a:ext cx="435" cy="43"/>
              </a:xfrm>
              <a:custGeom>
                <a:avLst/>
                <a:gdLst>
                  <a:gd name="T0" fmla="*/ 0 w 174"/>
                  <a:gd name="T1" fmla="*/ 0 h 16"/>
                  <a:gd name="T2" fmla="*/ 2720 w 174"/>
                  <a:gd name="T3" fmla="*/ 253 h 16"/>
                  <a:gd name="T4" fmla="*/ 0 w 174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4" h="16">
                    <a:moveTo>
                      <a:pt x="0" y="0"/>
                    </a:moveTo>
                    <a:cubicBezTo>
                      <a:pt x="29" y="5"/>
                      <a:pt x="121" y="4"/>
                      <a:pt x="174" y="13"/>
                    </a:cubicBezTo>
                    <a:cubicBezTo>
                      <a:pt x="146" y="16"/>
                      <a:pt x="37" y="16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8" name="Freeform 77">
                <a:extLst>
                  <a:ext uri="{FF2B5EF4-FFF2-40B4-BE49-F238E27FC236}">
                    <a16:creationId xmlns:a16="http://schemas.microsoft.com/office/drawing/2014/main" id="{31841975-A468-4DAB-AF99-5A89DDBC9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5" y="1595"/>
                <a:ext cx="440" cy="138"/>
              </a:xfrm>
              <a:custGeom>
                <a:avLst/>
                <a:gdLst>
                  <a:gd name="T0" fmla="*/ 0 w 176"/>
                  <a:gd name="T1" fmla="*/ 451 h 52"/>
                  <a:gd name="T2" fmla="*/ 1833 w 176"/>
                  <a:gd name="T3" fmla="*/ 374 h 52"/>
                  <a:gd name="T4" fmla="*/ 2750 w 176"/>
                  <a:gd name="T5" fmla="*/ 0 h 52"/>
                  <a:gd name="T6" fmla="*/ 0 w 176"/>
                  <a:gd name="T7" fmla="*/ 451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6" h="52">
                    <a:moveTo>
                      <a:pt x="0" y="24"/>
                    </a:moveTo>
                    <a:cubicBezTo>
                      <a:pt x="26" y="27"/>
                      <a:pt x="87" y="29"/>
                      <a:pt x="117" y="20"/>
                    </a:cubicBezTo>
                    <a:cubicBezTo>
                      <a:pt x="148" y="12"/>
                      <a:pt x="173" y="1"/>
                      <a:pt x="176" y="0"/>
                    </a:cubicBezTo>
                    <a:cubicBezTo>
                      <a:pt x="160" y="13"/>
                      <a:pt x="77" y="52"/>
                      <a:pt x="0" y="2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89" name="Freeform 78">
                <a:extLst>
                  <a:ext uri="{FF2B5EF4-FFF2-40B4-BE49-F238E27FC236}">
                    <a16:creationId xmlns:a16="http://schemas.microsoft.com/office/drawing/2014/main" id="{F38583B2-65FB-4CB1-8276-4147FD4B7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1560"/>
                <a:ext cx="492" cy="320"/>
              </a:xfrm>
              <a:custGeom>
                <a:avLst/>
                <a:gdLst>
                  <a:gd name="T0" fmla="*/ 0 w 197"/>
                  <a:gd name="T1" fmla="*/ 0 h 120"/>
                  <a:gd name="T2" fmla="*/ 1074 w 197"/>
                  <a:gd name="T3" fmla="*/ 1480 h 120"/>
                  <a:gd name="T4" fmla="*/ 3069 w 197"/>
                  <a:gd name="T5" fmla="*/ 1971 h 120"/>
                  <a:gd name="T6" fmla="*/ 792 w 197"/>
                  <a:gd name="T7" fmla="*/ 1400 h 120"/>
                  <a:gd name="T8" fmla="*/ 0 w 197"/>
                  <a:gd name="T9" fmla="*/ 0 h 1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7" h="120">
                    <a:moveTo>
                      <a:pt x="0" y="0"/>
                    </a:moveTo>
                    <a:cubicBezTo>
                      <a:pt x="10" y="25"/>
                      <a:pt x="38" y="61"/>
                      <a:pt x="69" y="78"/>
                    </a:cubicBezTo>
                    <a:cubicBezTo>
                      <a:pt x="100" y="96"/>
                      <a:pt x="153" y="114"/>
                      <a:pt x="197" y="104"/>
                    </a:cubicBezTo>
                    <a:cubicBezTo>
                      <a:pt x="161" y="120"/>
                      <a:pt x="84" y="105"/>
                      <a:pt x="51" y="74"/>
                    </a:cubicBezTo>
                    <a:cubicBezTo>
                      <a:pt x="7" y="35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0" name="Freeform 79">
                <a:extLst>
                  <a:ext uri="{FF2B5EF4-FFF2-40B4-BE49-F238E27FC236}">
                    <a16:creationId xmlns:a16="http://schemas.microsoft.com/office/drawing/2014/main" id="{90AD3A29-F428-40DC-88A3-01DD08891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477"/>
                <a:ext cx="165" cy="27"/>
              </a:xfrm>
              <a:custGeom>
                <a:avLst/>
                <a:gdLst>
                  <a:gd name="T0" fmla="*/ 0 w 66"/>
                  <a:gd name="T1" fmla="*/ 59 h 10"/>
                  <a:gd name="T2" fmla="*/ 533 w 66"/>
                  <a:gd name="T3" fmla="*/ 138 h 10"/>
                  <a:gd name="T4" fmla="*/ 1033 w 66"/>
                  <a:gd name="T5" fmla="*/ 116 h 10"/>
                  <a:gd name="T6" fmla="*/ 220 w 66"/>
                  <a:gd name="T7" fmla="*/ 22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10">
                    <a:moveTo>
                      <a:pt x="0" y="3"/>
                    </a:moveTo>
                    <a:cubicBezTo>
                      <a:pt x="11" y="5"/>
                      <a:pt x="23" y="6"/>
                      <a:pt x="34" y="7"/>
                    </a:cubicBezTo>
                    <a:cubicBezTo>
                      <a:pt x="43" y="8"/>
                      <a:pt x="57" y="10"/>
                      <a:pt x="66" y="6"/>
                    </a:cubicBezTo>
                    <a:cubicBezTo>
                      <a:pt x="49" y="5"/>
                      <a:pt x="31" y="0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1" name="Freeform 80">
                <a:extLst>
                  <a:ext uri="{FF2B5EF4-FFF2-40B4-BE49-F238E27FC236}">
                    <a16:creationId xmlns:a16="http://schemas.microsoft.com/office/drawing/2014/main" id="{170EE2DE-3107-475B-B694-960A17D91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315"/>
                <a:ext cx="97" cy="16"/>
              </a:xfrm>
              <a:custGeom>
                <a:avLst/>
                <a:gdLst>
                  <a:gd name="T0" fmla="*/ 0 w 39"/>
                  <a:gd name="T1" fmla="*/ 115 h 6"/>
                  <a:gd name="T2" fmla="*/ 599 w 39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6">
                    <a:moveTo>
                      <a:pt x="0" y="6"/>
                    </a:moveTo>
                    <a:cubicBezTo>
                      <a:pt x="13" y="5"/>
                      <a:pt x="26" y="0"/>
                      <a:pt x="3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2" name="Freeform 81">
                <a:extLst>
                  <a:ext uri="{FF2B5EF4-FFF2-40B4-BE49-F238E27FC236}">
                    <a16:creationId xmlns:a16="http://schemas.microsoft.com/office/drawing/2014/main" id="{FC21C824-3B75-4159-AE08-12D7DDDAD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253"/>
                <a:ext cx="93" cy="48"/>
              </a:xfrm>
              <a:custGeom>
                <a:avLst/>
                <a:gdLst>
                  <a:gd name="T0" fmla="*/ 20 w 37"/>
                  <a:gd name="T1" fmla="*/ 341 h 18"/>
                  <a:gd name="T2" fmla="*/ 317 w 37"/>
                  <a:gd name="T3" fmla="*/ 171 h 18"/>
                  <a:gd name="T4" fmla="*/ 588 w 37"/>
                  <a:gd name="T5" fmla="*/ 0 h 18"/>
                  <a:gd name="T6" fmla="*/ 0 w 37"/>
                  <a:gd name="T7" fmla="*/ 320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8">
                    <a:moveTo>
                      <a:pt x="1" y="18"/>
                    </a:moveTo>
                    <a:cubicBezTo>
                      <a:pt x="7" y="17"/>
                      <a:pt x="14" y="12"/>
                      <a:pt x="20" y="9"/>
                    </a:cubicBezTo>
                    <a:cubicBezTo>
                      <a:pt x="26" y="6"/>
                      <a:pt x="32" y="4"/>
                      <a:pt x="37" y="0"/>
                    </a:cubicBezTo>
                    <a:cubicBezTo>
                      <a:pt x="26" y="3"/>
                      <a:pt x="8" y="7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3" name="Freeform 82">
                <a:extLst>
                  <a:ext uri="{FF2B5EF4-FFF2-40B4-BE49-F238E27FC236}">
                    <a16:creationId xmlns:a16="http://schemas.microsoft.com/office/drawing/2014/main" id="{4F26AA9B-6EDC-4096-AE6C-455F175E4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120"/>
                <a:ext cx="170" cy="37"/>
              </a:xfrm>
              <a:custGeom>
                <a:avLst/>
                <a:gdLst>
                  <a:gd name="T0" fmla="*/ 0 w 68"/>
                  <a:gd name="T1" fmla="*/ 21 h 14"/>
                  <a:gd name="T2" fmla="*/ 250 w 68"/>
                  <a:gd name="T3" fmla="*/ 21 h 14"/>
                  <a:gd name="T4" fmla="*/ 583 w 68"/>
                  <a:gd name="T5" fmla="*/ 34 h 14"/>
                  <a:gd name="T6" fmla="*/ 1063 w 68"/>
                  <a:gd name="T7" fmla="*/ 259 h 14"/>
                  <a:gd name="T8" fmla="*/ 625 w 68"/>
                  <a:gd name="T9" fmla="*/ 111 h 14"/>
                  <a:gd name="T10" fmla="*/ 345 w 68"/>
                  <a:gd name="T11" fmla="*/ 9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8" h="14">
                    <a:moveTo>
                      <a:pt x="0" y="1"/>
                    </a:moveTo>
                    <a:cubicBezTo>
                      <a:pt x="5" y="3"/>
                      <a:pt x="11" y="1"/>
                      <a:pt x="16" y="1"/>
                    </a:cubicBezTo>
                    <a:cubicBezTo>
                      <a:pt x="23" y="0"/>
                      <a:pt x="30" y="0"/>
                      <a:pt x="37" y="2"/>
                    </a:cubicBezTo>
                    <a:cubicBezTo>
                      <a:pt x="47" y="4"/>
                      <a:pt x="61" y="6"/>
                      <a:pt x="68" y="14"/>
                    </a:cubicBezTo>
                    <a:cubicBezTo>
                      <a:pt x="63" y="9"/>
                      <a:pt x="47" y="7"/>
                      <a:pt x="40" y="6"/>
                    </a:cubicBezTo>
                    <a:cubicBezTo>
                      <a:pt x="36" y="6"/>
                      <a:pt x="27" y="3"/>
                      <a:pt x="22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4" name="Freeform 83">
                <a:extLst>
                  <a:ext uri="{FF2B5EF4-FFF2-40B4-BE49-F238E27FC236}">
                    <a16:creationId xmlns:a16="http://schemas.microsoft.com/office/drawing/2014/main" id="{EB24E96E-6D11-46A4-A039-CA41A7647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667"/>
                <a:ext cx="105" cy="10"/>
              </a:xfrm>
              <a:custGeom>
                <a:avLst/>
                <a:gdLst>
                  <a:gd name="T0" fmla="*/ 658 w 42"/>
                  <a:gd name="T1" fmla="*/ 0 h 4"/>
                  <a:gd name="T2" fmla="*/ 375 w 42"/>
                  <a:gd name="T3" fmla="*/ 50 h 4"/>
                  <a:gd name="T4" fmla="*/ 0 w 42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4">
                    <a:moveTo>
                      <a:pt x="42" y="0"/>
                    </a:moveTo>
                    <a:cubicBezTo>
                      <a:pt x="37" y="3"/>
                      <a:pt x="30" y="1"/>
                      <a:pt x="24" y="3"/>
                    </a:cubicBezTo>
                    <a:cubicBezTo>
                      <a:pt x="15" y="4"/>
                      <a:pt x="9" y="4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5" name="Freeform 84">
                <a:extLst>
                  <a:ext uri="{FF2B5EF4-FFF2-40B4-BE49-F238E27FC236}">
                    <a16:creationId xmlns:a16="http://schemas.microsoft.com/office/drawing/2014/main" id="{967F635B-7769-4258-932F-91D729A0C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5" y="1773"/>
                <a:ext cx="98" cy="48"/>
              </a:xfrm>
              <a:custGeom>
                <a:avLst/>
                <a:gdLst>
                  <a:gd name="T0" fmla="*/ 0 w 39"/>
                  <a:gd name="T1" fmla="*/ 0 h 18"/>
                  <a:gd name="T2" fmla="*/ 618 w 39"/>
                  <a:gd name="T3" fmla="*/ 341 h 18"/>
                  <a:gd name="T4" fmla="*/ 317 w 39"/>
                  <a:gd name="T5" fmla="*/ 192 h 18"/>
                  <a:gd name="T6" fmla="*/ 95 w 39"/>
                  <a:gd name="T7" fmla="*/ 3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8">
                    <a:moveTo>
                      <a:pt x="0" y="0"/>
                    </a:moveTo>
                    <a:cubicBezTo>
                      <a:pt x="10" y="11"/>
                      <a:pt x="25" y="16"/>
                      <a:pt x="39" y="18"/>
                    </a:cubicBezTo>
                    <a:cubicBezTo>
                      <a:pt x="33" y="16"/>
                      <a:pt x="26" y="13"/>
                      <a:pt x="20" y="10"/>
                    </a:cubicBezTo>
                    <a:cubicBezTo>
                      <a:pt x="15" y="7"/>
                      <a:pt x="11" y="5"/>
                      <a:pt x="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6" name="Freeform 85">
                <a:extLst>
                  <a:ext uri="{FF2B5EF4-FFF2-40B4-BE49-F238E27FC236}">
                    <a16:creationId xmlns:a16="http://schemas.microsoft.com/office/drawing/2014/main" id="{FC489460-64FA-4385-8A16-CC7B77B30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5" y="1523"/>
                <a:ext cx="375" cy="61"/>
              </a:xfrm>
              <a:custGeom>
                <a:avLst/>
                <a:gdLst>
                  <a:gd name="T0" fmla="*/ 783 w 150"/>
                  <a:gd name="T1" fmla="*/ 225 h 23"/>
                  <a:gd name="T2" fmla="*/ 0 w 150"/>
                  <a:gd name="T3" fmla="*/ 408 h 23"/>
                  <a:gd name="T4" fmla="*/ 1813 w 150"/>
                  <a:gd name="T5" fmla="*/ 239 h 23"/>
                  <a:gd name="T6" fmla="*/ 2250 w 150"/>
                  <a:gd name="T7" fmla="*/ 191 h 23"/>
                  <a:gd name="T8" fmla="*/ 813 w 150"/>
                  <a:gd name="T9" fmla="*/ 0 h 23"/>
                  <a:gd name="T10" fmla="*/ 783 w 150"/>
                  <a:gd name="T11" fmla="*/ 225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23">
                    <a:moveTo>
                      <a:pt x="50" y="12"/>
                    </a:moveTo>
                    <a:cubicBezTo>
                      <a:pt x="45" y="16"/>
                      <a:pt x="22" y="19"/>
                      <a:pt x="0" y="22"/>
                    </a:cubicBezTo>
                    <a:cubicBezTo>
                      <a:pt x="20" y="23"/>
                      <a:pt x="81" y="13"/>
                      <a:pt x="116" y="13"/>
                    </a:cubicBezTo>
                    <a:cubicBezTo>
                      <a:pt x="150" y="13"/>
                      <a:pt x="144" y="10"/>
                      <a:pt x="144" y="10"/>
                    </a:cubicBezTo>
                    <a:cubicBezTo>
                      <a:pt x="123" y="7"/>
                      <a:pt x="66" y="0"/>
                      <a:pt x="52" y="0"/>
                    </a:cubicBezTo>
                    <a:cubicBezTo>
                      <a:pt x="44" y="0"/>
                      <a:pt x="57" y="7"/>
                      <a:pt x="50" y="1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7" name="Freeform 86">
                <a:extLst>
                  <a:ext uri="{FF2B5EF4-FFF2-40B4-BE49-F238E27FC236}">
                    <a16:creationId xmlns:a16="http://schemas.microsoft.com/office/drawing/2014/main" id="{D9E4953D-4E4A-418D-A710-D5582B3C9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1376"/>
                <a:ext cx="263" cy="144"/>
              </a:xfrm>
              <a:custGeom>
                <a:avLst/>
                <a:gdLst>
                  <a:gd name="T0" fmla="*/ 0 w 105"/>
                  <a:gd name="T1" fmla="*/ 285 h 54"/>
                  <a:gd name="T2" fmla="*/ 1463 w 105"/>
                  <a:gd name="T3" fmla="*/ 931 h 54"/>
                  <a:gd name="T4" fmla="*/ 596 w 105"/>
                  <a:gd name="T5" fmla="*/ 307 h 54"/>
                  <a:gd name="T6" fmla="*/ 145 w 105"/>
                  <a:gd name="T7" fmla="*/ 0 h 54"/>
                  <a:gd name="T8" fmla="*/ 346 w 105"/>
                  <a:gd name="T9" fmla="*/ 320 h 54"/>
                  <a:gd name="T10" fmla="*/ 0 w 105"/>
                  <a:gd name="T11" fmla="*/ 285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54">
                    <a:moveTo>
                      <a:pt x="0" y="15"/>
                    </a:moveTo>
                    <a:cubicBezTo>
                      <a:pt x="18" y="20"/>
                      <a:pt x="82" y="45"/>
                      <a:pt x="93" y="49"/>
                    </a:cubicBezTo>
                    <a:cubicBezTo>
                      <a:pt x="105" y="54"/>
                      <a:pt x="57" y="27"/>
                      <a:pt x="38" y="16"/>
                    </a:cubicBezTo>
                    <a:cubicBezTo>
                      <a:pt x="19" y="6"/>
                      <a:pt x="9" y="0"/>
                      <a:pt x="9" y="0"/>
                    </a:cubicBezTo>
                    <a:cubicBezTo>
                      <a:pt x="19" y="7"/>
                      <a:pt x="26" y="15"/>
                      <a:pt x="22" y="17"/>
                    </a:cubicBezTo>
                    <a:cubicBezTo>
                      <a:pt x="19" y="19"/>
                      <a:pt x="0" y="15"/>
                      <a:pt x="0" y="15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8" name="Freeform 87">
                <a:extLst>
                  <a:ext uri="{FF2B5EF4-FFF2-40B4-BE49-F238E27FC236}">
                    <a16:creationId xmlns:a16="http://schemas.microsoft.com/office/drawing/2014/main" id="{718B6756-ECDB-4C97-A5C6-0B621C751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1264"/>
                <a:ext cx="400" cy="256"/>
              </a:xfrm>
              <a:custGeom>
                <a:avLst/>
                <a:gdLst>
                  <a:gd name="T0" fmla="*/ 875 w 160"/>
                  <a:gd name="T1" fmla="*/ 419 h 96"/>
                  <a:gd name="T2" fmla="*/ 783 w 160"/>
                  <a:gd name="T3" fmla="*/ 0 h 96"/>
                  <a:gd name="T4" fmla="*/ 1395 w 160"/>
                  <a:gd name="T5" fmla="*/ 648 h 96"/>
                  <a:gd name="T6" fmla="*/ 2283 w 160"/>
                  <a:gd name="T7" fmla="*/ 1613 h 96"/>
                  <a:gd name="T8" fmla="*/ 2395 w 160"/>
                  <a:gd name="T9" fmla="*/ 1741 h 96"/>
                  <a:gd name="T10" fmla="*/ 1363 w 160"/>
                  <a:gd name="T11" fmla="*/ 989 h 96"/>
                  <a:gd name="T12" fmla="*/ 0 w 160"/>
                  <a:gd name="T13" fmla="*/ 115 h 96"/>
                  <a:gd name="T14" fmla="*/ 875 w 160"/>
                  <a:gd name="T15" fmla="*/ 419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0" h="96">
                    <a:moveTo>
                      <a:pt x="56" y="22"/>
                    </a:moveTo>
                    <a:cubicBezTo>
                      <a:pt x="64" y="20"/>
                      <a:pt x="61" y="10"/>
                      <a:pt x="50" y="0"/>
                    </a:cubicBezTo>
                    <a:cubicBezTo>
                      <a:pt x="59" y="3"/>
                      <a:pt x="79" y="23"/>
                      <a:pt x="89" y="34"/>
                    </a:cubicBezTo>
                    <a:cubicBezTo>
                      <a:pt x="98" y="46"/>
                      <a:pt x="142" y="82"/>
                      <a:pt x="146" y="85"/>
                    </a:cubicBezTo>
                    <a:cubicBezTo>
                      <a:pt x="150" y="88"/>
                      <a:pt x="160" y="96"/>
                      <a:pt x="153" y="92"/>
                    </a:cubicBezTo>
                    <a:cubicBezTo>
                      <a:pt x="147" y="89"/>
                      <a:pt x="120" y="72"/>
                      <a:pt x="87" y="52"/>
                    </a:cubicBezTo>
                    <a:cubicBezTo>
                      <a:pt x="54" y="32"/>
                      <a:pt x="20" y="14"/>
                      <a:pt x="0" y="6"/>
                    </a:cubicBezTo>
                    <a:cubicBezTo>
                      <a:pt x="10" y="8"/>
                      <a:pt x="47" y="25"/>
                      <a:pt x="56" y="2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99" name="Freeform 88">
                <a:extLst>
                  <a:ext uri="{FF2B5EF4-FFF2-40B4-BE49-F238E27FC236}">
                    <a16:creationId xmlns:a16="http://schemas.microsoft.com/office/drawing/2014/main" id="{4667176A-5911-429F-BCE0-179D0F1F8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325"/>
                <a:ext cx="197" cy="192"/>
              </a:xfrm>
              <a:custGeom>
                <a:avLst/>
                <a:gdLst>
                  <a:gd name="T0" fmla="*/ 0 w 79"/>
                  <a:gd name="T1" fmla="*/ 0 h 72"/>
                  <a:gd name="T2" fmla="*/ 1150 w 79"/>
                  <a:gd name="T3" fmla="*/ 1288 h 72"/>
                  <a:gd name="T4" fmla="*/ 1120 w 79"/>
                  <a:gd name="T5" fmla="*/ 1216 h 72"/>
                  <a:gd name="T6" fmla="*/ 217 w 79"/>
                  <a:gd name="T7" fmla="*/ 56 h 72"/>
                  <a:gd name="T8" fmla="*/ 0 w 79"/>
                  <a:gd name="T9" fmla="*/ 0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2">
                    <a:moveTo>
                      <a:pt x="0" y="0"/>
                    </a:moveTo>
                    <a:cubicBezTo>
                      <a:pt x="13" y="20"/>
                      <a:pt x="58" y="59"/>
                      <a:pt x="74" y="68"/>
                    </a:cubicBezTo>
                    <a:cubicBezTo>
                      <a:pt x="79" y="72"/>
                      <a:pt x="77" y="67"/>
                      <a:pt x="72" y="64"/>
                    </a:cubicBezTo>
                    <a:cubicBezTo>
                      <a:pt x="68" y="61"/>
                      <a:pt x="21" y="14"/>
                      <a:pt x="14" y="3"/>
                    </a:cubicBezTo>
                    <a:cubicBezTo>
                      <a:pt x="16" y="10"/>
                      <a:pt x="5" y="9"/>
                      <a:pt x="0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0" name="Freeform 89">
                <a:extLst>
                  <a:ext uri="{FF2B5EF4-FFF2-40B4-BE49-F238E27FC236}">
                    <a16:creationId xmlns:a16="http://schemas.microsoft.com/office/drawing/2014/main" id="{6D6D036B-2AC1-4389-BEF6-96829C065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1595"/>
                <a:ext cx="285" cy="208"/>
              </a:xfrm>
              <a:custGeom>
                <a:avLst/>
                <a:gdLst>
                  <a:gd name="T0" fmla="*/ 0 w 114"/>
                  <a:gd name="T1" fmla="*/ 1480 h 78"/>
                  <a:gd name="T2" fmla="*/ 1395 w 114"/>
                  <a:gd name="T3" fmla="*/ 248 h 78"/>
                  <a:gd name="T4" fmla="*/ 1783 w 114"/>
                  <a:gd name="T5" fmla="*/ 77 h 78"/>
                  <a:gd name="T6" fmla="*/ 1375 w 114"/>
                  <a:gd name="T7" fmla="*/ 192 h 78"/>
                  <a:gd name="T8" fmla="*/ 188 w 114"/>
                  <a:gd name="T9" fmla="*/ 1173 h 78"/>
                  <a:gd name="T10" fmla="*/ 0 w 114"/>
                  <a:gd name="T11" fmla="*/ 1480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78">
                    <a:moveTo>
                      <a:pt x="0" y="78"/>
                    </a:moveTo>
                    <a:cubicBezTo>
                      <a:pt x="13" y="71"/>
                      <a:pt x="69" y="21"/>
                      <a:pt x="89" y="13"/>
                    </a:cubicBezTo>
                    <a:cubicBezTo>
                      <a:pt x="99" y="8"/>
                      <a:pt x="106" y="5"/>
                      <a:pt x="114" y="4"/>
                    </a:cubicBezTo>
                    <a:cubicBezTo>
                      <a:pt x="108" y="3"/>
                      <a:pt x="102" y="0"/>
                      <a:pt x="88" y="10"/>
                    </a:cubicBezTo>
                    <a:cubicBezTo>
                      <a:pt x="73" y="19"/>
                      <a:pt x="30" y="53"/>
                      <a:pt x="12" y="62"/>
                    </a:cubicBezTo>
                    <a:cubicBezTo>
                      <a:pt x="20" y="62"/>
                      <a:pt x="7" y="71"/>
                      <a:pt x="0" y="78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1" name="Freeform 90">
                <a:extLst>
                  <a:ext uri="{FF2B5EF4-FFF2-40B4-BE49-F238E27FC236}">
                    <a16:creationId xmlns:a16="http://schemas.microsoft.com/office/drawing/2014/main" id="{26E487F2-5663-4A4B-A558-C9DC66713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3" y="1565"/>
                <a:ext cx="117" cy="30"/>
              </a:xfrm>
              <a:custGeom>
                <a:avLst/>
                <a:gdLst>
                  <a:gd name="T0" fmla="*/ 0 w 47"/>
                  <a:gd name="T1" fmla="*/ 224 h 11"/>
                  <a:gd name="T2" fmla="*/ 662 w 47"/>
                  <a:gd name="T3" fmla="*/ 38 h 11"/>
                  <a:gd name="T4" fmla="*/ 341 w 47"/>
                  <a:gd name="T5" fmla="*/ 2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11">
                    <a:moveTo>
                      <a:pt x="0" y="11"/>
                    </a:moveTo>
                    <a:cubicBezTo>
                      <a:pt x="16" y="5"/>
                      <a:pt x="39" y="4"/>
                      <a:pt x="43" y="2"/>
                    </a:cubicBezTo>
                    <a:cubicBezTo>
                      <a:pt x="47" y="1"/>
                      <a:pt x="31" y="0"/>
                      <a:pt x="22" y="1"/>
                    </a:cubicBezTo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2" name="Freeform 91">
                <a:extLst>
                  <a:ext uri="{FF2B5EF4-FFF2-40B4-BE49-F238E27FC236}">
                    <a16:creationId xmlns:a16="http://schemas.microsoft.com/office/drawing/2014/main" id="{6851483C-F718-43F7-AA9C-88D18670C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416"/>
                <a:ext cx="418" cy="109"/>
              </a:xfrm>
              <a:custGeom>
                <a:avLst/>
                <a:gdLst>
                  <a:gd name="T0" fmla="*/ 0 w 167"/>
                  <a:gd name="T1" fmla="*/ 340 h 41"/>
                  <a:gd name="T2" fmla="*/ 1567 w 167"/>
                  <a:gd name="T3" fmla="*/ 601 h 41"/>
                  <a:gd name="T4" fmla="*/ 2618 w 167"/>
                  <a:gd name="T5" fmla="*/ 771 h 41"/>
                  <a:gd name="T6" fmla="*/ 783 w 167"/>
                  <a:gd name="T7" fmla="*/ 0 h 41"/>
                  <a:gd name="T8" fmla="*/ 959 w 167"/>
                  <a:gd name="T9" fmla="*/ 319 h 41"/>
                  <a:gd name="T10" fmla="*/ 0 w 167"/>
                  <a:gd name="T11" fmla="*/ 340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7" h="41">
                    <a:moveTo>
                      <a:pt x="0" y="18"/>
                    </a:moveTo>
                    <a:cubicBezTo>
                      <a:pt x="14" y="19"/>
                      <a:pt x="72" y="27"/>
                      <a:pt x="100" y="32"/>
                    </a:cubicBezTo>
                    <a:cubicBezTo>
                      <a:pt x="128" y="37"/>
                      <a:pt x="167" y="41"/>
                      <a:pt x="167" y="41"/>
                    </a:cubicBezTo>
                    <a:cubicBezTo>
                      <a:pt x="167" y="41"/>
                      <a:pt x="67" y="5"/>
                      <a:pt x="50" y="0"/>
                    </a:cubicBezTo>
                    <a:cubicBezTo>
                      <a:pt x="65" y="5"/>
                      <a:pt x="68" y="14"/>
                      <a:pt x="61" y="17"/>
                    </a:cubicBezTo>
                    <a:cubicBezTo>
                      <a:pt x="54" y="19"/>
                      <a:pt x="12" y="17"/>
                      <a:pt x="0" y="18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3" name="Freeform 92">
                <a:extLst>
                  <a:ext uri="{FF2B5EF4-FFF2-40B4-BE49-F238E27FC236}">
                    <a16:creationId xmlns:a16="http://schemas.microsoft.com/office/drawing/2014/main" id="{EA751A3B-8EAE-4EA3-9B9C-D69B9E08A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79"/>
                <a:ext cx="328" cy="64"/>
              </a:xfrm>
              <a:custGeom>
                <a:avLst/>
                <a:gdLst>
                  <a:gd name="T0" fmla="*/ 0 w 131"/>
                  <a:gd name="T1" fmla="*/ 435 h 24"/>
                  <a:gd name="T2" fmla="*/ 1209 w 131"/>
                  <a:gd name="T3" fmla="*/ 320 h 24"/>
                  <a:gd name="T4" fmla="*/ 2056 w 131"/>
                  <a:gd name="T5" fmla="*/ 0 h 24"/>
                  <a:gd name="T6" fmla="*/ 250 w 131"/>
                  <a:gd name="T7" fmla="*/ 149 h 24"/>
                  <a:gd name="T8" fmla="*/ 501 w 131"/>
                  <a:gd name="T9" fmla="*/ 307 h 24"/>
                  <a:gd name="T10" fmla="*/ 0 w 131"/>
                  <a:gd name="T11" fmla="*/ 435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1" h="24">
                    <a:moveTo>
                      <a:pt x="0" y="23"/>
                    </a:moveTo>
                    <a:cubicBezTo>
                      <a:pt x="13" y="24"/>
                      <a:pt x="59" y="21"/>
                      <a:pt x="77" y="17"/>
                    </a:cubicBezTo>
                    <a:cubicBezTo>
                      <a:pt x="96" y="14"/>
                      <a:pt x="131" y="0"/>
                      <a:pt x="131" y="0"/>
                    </a:cubicBezTo>
                    <a:cubicBezTo>
                      <a:pt x="131" y="0"/>
                      <a:pt x="49" y="12"/>
                      <a:pt x="16" y="8"/>
                    </a:cubicBezTo>
                    <a:cubicBezTo>
                      <a:pt x="34" y="11"/>
                      <a:pt x="33" y="13"/>
                      <a:pt x="32" y="16"/>
                    </a:cubicBezTo>
                    <a:cubicBezTo>
                      <a:pt x="31" y="20"/>
                      <a:pt x="8" y="22"/>
                      <a:pt x="0" y="23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4" name="Freeform 93">
                <a:extLst>
                  <a:ext uri="{FF2B5EF4-FFF2-40B4-BE49-F238E27FC236}">
                    <a16:creationId xmlns:a16="http://schemas.microsoft.com/office/drawing/2014/main" id="{FBDEA1CB-6285-4D72-B001-F6F8A2A30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600"/>
                <a:ext cx="352" cy="208"/>
              </a:xfrm>
              <a:custGeom>
                <a:avLst/>
                <a:gdLst>
                  <a:gd name="T0" fmla="*/ 105 w 141"/>
                  <a:gd name="T1" fmla="*/ 1045 h 78"/>
                  <a:gd name="T2" fmla="*/ 1278 w 141"/>
                  <a:gd name="T3" fmla="*/ 547 h 78"/>
                  <a:gd name="T4" fmla="*/ 2194 w 141"/>
                  <a:gd name="T5" fmla="*/ 0 h 78"/>
                  <a:gd name="T6" fmla="*/ 1415 w 141"/>
                  <a:gd name="T7" fmla="*/ 605 h 78"/>
                  <a:gd name="T8" fmla="*/ 0 w 141"/>
                  <a:gd name="T9" fmla="*/ 1480 h 78"/>
                  <a:gd name="T10" fmla="*/ 449 w 141"/>
                  <a:gd name="T11" fmla="*/ 1101 h 78"/>
                  <a:gd name="T12" fmla="*/ 105 w 141"/>
                  <a:gd name="T13" fmla="*/ 1045 h 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1" h="78">
                    <a:moveTo>
                      <a:pt x="7" y="55"/>
                    </a:moveTo>
                    <a:cubicBezTo>
                      <a:pt x="26" y="53"/>
                      <a:pt x="61" y="41"/>
                      <a:pt x="82" y="29"/>
                    </a:cubicBezTo>
                    <a:cubicBezTo>
                      <a:pt x="103" y="17"/>
                      <a:pt x="129" y="3"/>
                      <a:pt x="141" y="0"/>
                    </a:cubicBezTo>
                    <a:cubicBezTo>
                      <a:pt x="129" y="7"/>
                      <a:pt x="115" y="15"/>
                      <a:pt x="91" y="32"/>
                    </a:cubicBezTo>
                    <a:cubicBezTo>
                      <a:pt x="67" y="49"/>
                      <a:pt x="29" y="72"/>
                      <a:pt x="0" y="78"/>
                    </a:cubicBezTo>
                    <a:cubicBezTo>
                      <a:pt x="19" y="74"/>
                      <a:pt x="29" y="62"/>
                      <a:pt x="29" y="58"/>
                    </a:cubicBezTo>
                    <a:cubicBezTo>
                      <a:pt x="29" y="55"/>
                      <a:pt x="7" y="55"/>
                      <a:pt x="7" y="55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5" name="Freeform 94">
                <a:extLst>
                  <a:ext uri="{FF2B5EF4-FFF2-40B4-BE49-F238E27FC236}">
                    <a16:creationId xmlns:a16="http://schemas.microsoft.com/office/drawing/2014/main" id="{614F8C02-6083-4A3E-83C7-BD1F8FD53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387"/>
                <a:ext cx="190" cy="40"/>
              </a:xfrm>
              <a:custGeom>
                <a:avLst/>
                <a:gdLst>
                  <a:gd name="T0" fmla="*/ 0 w 76"/>
                  <a:gd name="T1" fmla="*/ 285 h 15"/>
                  <a:gd name="T2" fmla="*/ 1188 w 76"/>
                  <a:gd name="T3" fmla="*/ 0 h 15"/>
                  <a:gd name="T4" fmla="*/ 0 w 76"/>
                  <a:gd name="T5" fmla="*/ 285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15">
                    <a:moveTo>
                      <a:pt x="0" y="15"/>
                    </a:moveTo>
                    <a:cubicBezTo>
                      <a:pt x="21" y="7"/>
                      <a:pt x="60" y="0"/>
                      <a:pt x="76" y="0"/>
                    </a:cubicBezTo>
                    <a:cubicBezTo>
                      <a:pt x="66" y="4"/>
                      <a:pt x="8" y="15"/>
                      <a:pt x="0" y="15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6" name="Freeform 95">
                <a:extLst>
                  <a:ext uri="{FF2B5EF4-FFF2-40B4-BE49-F238E27FC236}">
                    <a16:creationId xmlns:a16="http://schemas.microsoft.com/office/drawing/2014/main" id="{1DC908B1-E4F3-4C0C-B91E-064A4F40A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531"/>
                <a:ext cx="243" cy="77"/>
              </a:xfrm>
              <a:custGeom>
                <a:avLst/>
                <a:gdLst>
                  <a:gd name="T0" fmla="*/ 0 w 97"/>
                  <a:gd name="T1" fmla="*/ 0 h 29"/>
                  <a:gd name="T2" fmla="*/ 1526 w 97"/>
                  <a:gd name="T3" fmla="*/ 430 h 29"/>
                  <a:gd name="T4" fmla="*/ 0 w 97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29">
                    <a:moveTo>
                      <a:pt x="0" y="0"/>
                    </a:moveTo>
                    <a:cubicBezTo>
                      <a:pt x="11" y="8"/>
                      <a:pt x="70" y="23"/>
                      <a:pt x="97" y="23"/>
                    </a:cubicBezTo>
                    <a:cubicBezTo>
                      <a:pt x="75" y="29"/>
                      <a:pt x="19" y="19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7" name="Freeform 96">
                <a:extLst>
                  <a:ext uri="{FF2B5EF4-FFF2-40B4-BE49-F238E27FC236}">
                    <a16:creationId xmlns:a16="http://schemas.microsoft.com/office/drawing/2014/main" id="{6CAF98DB-37D5-4A63-8670-CED359248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656"/>
                <a:ext cx="283" cy="120"/>
              </a:xfrm>
              <a:custGeom>
                <a:avLst/>
                <a:gdLst>
                  <a:gd name="T0" fmla="*/ 0 w 113"/>
                  <a:gd name="T1" fmla="*/ 0 h 45"/>
                  <a:gd name="T2" fmla="*/ 1776 w 113"/>
                  <a:gd name="T3" fmla="*/ 760 h 45"/>
                  <a:gd name="T4" fmla="*/ 0 w 113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45">
                    <a:moveTo>
                      <a:pt x="0" y="0"/>
                    </a:moveTo>
                    <a:cubicBezTo>
                      <a:pt x="13" y="13"/>
                      <a:pt x="52" y="42"/>
                      <a:pt x="113" y="40"/>
                    </a:cubicBezTo>
                    <a:cubicBezTo>
                      <a:pt x="86" y="45"/>
                      <a:pt x="23" y="37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8" name="Freeform 97">
                <a:extLst>
                  <a:ext uri="{FF2B5EF4-FFF2-40B4-BE49-F238E27FC236}">
                    <a16:creationId xmlns:a16="http://schemas.microsoft.com/office/drawing/2014/main" id="{398FE15E-CFA8-4DB5-BD56-1A85C7811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403"/>
                <a:ext cx="27" cy="18"/>
              </a:xfrm>
              <a:custGeom>
                <a:avLst/>
                <a:gdLst>
                  <a:gd name="T0" fmla="*/ 29 w 11"/>
                  <a:gd name="T1" fmla="*/ 21 h 7"/>
                  <a:gd name="T2" fmla="*/ 162 w 11"/>
                  <a:gd name="T3" fmla="*/ 33 h 7"/>
                  <a:gd name="T4" fmla="*/ 120 w 11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2" y="1"/>
                    </a:moveTo>
                    <a:cubicBezTo>
                      <a:pt x="0" y="7"/>
                      <a:pt x="8" y="4"/>
                      <a:pt x="11" y="2"/>
                    </a:cubicBezTo>
                    <a:cubicBezTo>
                      <a:pt x="11" y="1"/>
                      <a:pt x="10" y="0"/>
                      <a:pt x="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09" name="Freeform 98">
                <a:extLst>
                  <a:ext uri="{FF2B5EF4-FFF2-40B4-BE49-F238E27FC236}">
                    <a16:creationId xmlns:a16="http://schemas.microsoft.com/office/drawing/2014/main" id="{945F23CB-571D-491D-9874-1AA6C25C4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1403"/>
                <a:ext cx="13" cy="8"/>
              </a:xfrm>
              <a:custGeom>
                <a:avLst/>
                <a:gdLst>
                  <a:gd name="T0" fmla="*/ 55 w 5"/>
                  <a:gd name="T1" fmla="*/ 0 h 3"/>
                  <a:gd name="T2" fmla="*/ 0 w 5"/>
                  <a:gd name="T3" fmla="*/ 21 h 3"/>
                  <a:gd name="T4" fmla="*/ 88 w 5"/>
                  <a:gd name="T5" fmla="*/ 21 h 3"/>
                  <a:gd name="T6" fmla="*/ 88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2" y="3"/>
                      <a:pt x="4" y="3"/>
                      <a:pt x="5" y="1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0" name="Freeform 99">
                <a:extLst>
                  <a:ext uri="{FF2B5EF4-FFF2-40B4-BE49-F238E27FC236}">
                    <a16:creationId xmlns:a16="http://schemas.microsoft.com/office/drawing/2014/main" id="{FCB8A4F6-92F1-48C2-B9B5-AF37E4136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573"/>
                <a:ext cx="23" cy="16"/>
              </a:xfrm>
              <a:custGeom>
                <a:avLst/>
                <a:gdLst>
                  <a:gd name="T0" fmla="*/ 20 w 9"/>
                  <a:gd name="T1" fmla="*/ 0 h 6"/>
                  <a:gd name="T2" fmla="*/ 0 w 9"/>
                  <a:gd name="T3" fmla="*/ 0 h 6"/>
                  <a:gd name="T4" fmla="*/ 151 w 9"/>
                  <a:gd name="T5" fmla="*/ 93 h 6"/>
                  <a:gd name="T6" fmla="*/ 118 w 9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6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6"/>
                      <a:pt x="5" y="5"/>
                      <a:pt x="9" y="5"/>
                    </a:cubicBezTo>
                    <a:cubicBezTo>
                      <a:pt x="8" y="4"/>
                      <a:pt x="7" y="2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1" name="Freeform 100">
                <a:extLst>
                  <a:ext uri="{FF2B5EF4-FFF2-40B4-BE49-F238E27FC236}">
                    <a16:creationId xmlns:a16="http://schemas.microsoft.com/office/drawing/2014/main" id="{07A7AF2A-59AB-47F3-A2AE-9E47FA347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579"/>
                <a:ext cx="13" cy="16"/>
              </a:xfrm>
              <a:custGeom>
                <a:avLst/>
                <a:gdLst>
                  <a:gd name="T0" fmla="*/ 68 w 5"/>
                  <a:gd name="T1" fmla="*/ 0 h 6"/>
                  <a:gd name="T2" fmla="*/ 88 w 5"/>
                  <a:gd name="T3" fmla="*/ 56 h 6"/>
                  <a:gd name="T4" fmla="*/ 68 w 5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0" y="1"/>
                      <a:pt x="2" y="6"/>
                      <a:pt x="5" y="3"/>
                    </a:cubicBezTo>
                    <a:cubicBezTo>
                      <a:pt x="5" y="3"/>
                      <a:pt x="4" y="2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2" name="Freeform 101">
                <a:extLst>
                  <a:ext uri="{FF2B5EF4-FFF2-40B4-BE49-F238E27FC236}">
                    <a16:creationId xmlns:a16="http://schemas.microsoft.com/office/drawing/2014/main" id="{83E6454F-AE39-4030-9663-ABC3F0C5E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568"/>
                <a:ext cx="13" cy="11"/>
              </a:xfrm>
              <a:custGeom>
                <a:avLst/>
                <a:gdLst>
                  <a:gd name="T0" fmla="*/ 0 w 5"/>
                  <a:gd name="T1" fmla="*/ 22 h 4"/>
                  <a:gd name="T2" fmla="*/ 88 w 5"/>
                  <a:gd name="T3" fmla="*/ 47 h 4"/>
                  <a:gd name="T4" fmla="*/ 34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1"/>
                    </a:moveTo>
                    <a:cubicBezTo>
                      <a:pt x="1" y="4"/>
                      <a:pt x="3" y="4"/>
                      <a:pt x="5" y="2"/>
                    </a:cubicBezTo>
                    <a:cubicBezTo>
                      <a:pt x="5" y="0"/>
                      <a:pt x="4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3" name="Freeform 102">
                <a:extLst>
                  <a:ext uri="{FF2B5EF4-FFF2-40B4-BE49-F238E27FC236}">
                    <a16:creationId xmlns:a16="http://schemas.microsoft.com/office/drawing/2014/main" id="{69709B51-16CD-45D3-A6F9-269082802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0" y="1717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21 w 3"/>
                  <a:gd name="T3" fmla="*/ 83 h 4"/>
                  <a:gd name="T4" fmla="*/ 35 w 3"/>
                  <a:gd name="T5" fmla="*/ 0 h 4"/>
                  <a:gd name="T6" fmla="*/ 21 w 3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3" y="3"/>
                      <a:pt x="3" y="2"/>
                      <a:pt x="2" y="0"/>
                    </a:cubicBezTo>
                    <a:cubicBezTo>
                      <a:pt x="1" y="1"/>
                      <a:pt x="1" y="2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4" name="Freeform 103">
                <a:extLst>
                  <a:ext uri="{FF2B5EF4-FFF2-40B4-BE49-F238E27FC236}">
                    <a16:creationId xmlns:a16="http://schemas.microsoft.com/office/drawing/2014/main" id="{6D9EE199-9E42-436B-9B30-5EDEFD19D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1728"/>
                <a:ext cx="25" cy="24"/>
              </a:xfrm>
              <a:custGeom>
                <a:avLst/>
                <a:gdLst>
                  <a:gd name="T0" fmla="*/ 33 w 10"/>
                  <a:gd name="T1" fmla="*/ 0 h 9"/>
                  <a:gd name="T2" fmla="*/ 125 w 10"/>
                  <a:gd name="T3" fmla="*/ 115 h 9"/>
                  <a:gd name="T4" fmla="*/ 63 w 10"/>
                  <a:gd name="T5" fmla="*/ 2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2" y="0"/>
                    </a:moveTo>
                    <a:cubicBezTo>
                      <a:pt x="0" y="3"/>
                      <a:pt x="5" y="9"/>
                      <a:pt x="8" y="6"/>
                    </a:cubicBezTo>
                    <a:cubicBezTo>
                      <a:pt x="10" y="4"/>
                      <a:pt x="6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5" name="Freeform 104">
                <a:extLst>
                  <a:ext uri="{FF2B5EF4-FFF2-40B4-BE49-F238E27FC236}">
                    <a16:creationId xmlns:a16="http://schemas.microsoft.com/office/drawing/2014/main" id="{8F01F5A0-9114-4989-B502-FCA8AB355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739"/>
                <a:ext cx="18" cy="16"/>
              </a:xfrm>
              <a:custGeom>
                <a:avLst/>
                <a:gdLst>
                  <a:gd name="T0" fmla="*/ 21 w 7"/>
                  <a:gd name="T1" fmla="*/ 0 h 6"/>
                  <a:gd name="T2" fmla="*/ 54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1" y="0"/>
                    </a:moveTo>
                    <a:cubicBezTo>
                      <a:pt x="0" y="6"/>
                      <a:pt x="7" y="4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6" name="Freeform 105">
                <a:extLst>
                  <a:ext uri="{FF2B5EF4-FFF2-40B4-BE49-F238E27FC236}">
                    <a16:creationId xmlns:a16="http://schemas.microsoft.com/office/drawing/2014/main" id="{16700182-999B-4513-967B-C9AEF89C4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" y="1408"/>
                <a:ext cx="17" cy="11"/>
              </a:xfrm>
              <a:custGeom>
                <a:avLst/>
                <a:gdLst>
                  <a:gd name="T0" fmla="*/ 29 w 7"/>
                  <a:gd name="T1" fmla="*/ 22 h 4"/>
                  <a:gd name="T2" fmla="*/ 0 w 7"/>
                  <a:gd name="T3" fmla="*/ 22 h 4"/>
                  <a:gd name="T4" fmla="*/ 0 w 7"/>
                  <a:gd name="T5" fmla="*/ 61 h 4"/>
                  <a:gd name="T6" fmla="*/ 70 w 7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2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3" y="4"/>
                      <a:pt x="7" y="2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7" name="Freeform 106">
                <a:extLst>
                  <a:ext uri="{FF2B5EF4-FFF2-40B4-BE49-F238E27FC236}">
                    <a16:creationId xmlns:a16="http://schemas.microsoft.com/office/drawing/2014/main" id="{0E710181-18D9-4E1C-886C-90788C0E3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39"/>
                <a:ext cx="513" cy="93"/>
              </a:xfrm>
              <a:custGeom>
                <a:avLst/>
                <a:gdLst>
                  <a:gd name="T0" fmla="*/ 0 w 205"/>
                  <a:gd name="T1" fmla="*/ 545 h 35"/>
                  <a:gd name="T2" fmla="*/ 1534 w 205"/>
                  <a:gd name="T3" fmla="*/ 566 h 35"/>
                  <a:gd name="T4" fmla="*/ 2818 w 205"/>
                  <a:gd name="T5" fmla="*/ 375 h 35"/>
                  <a:gd name="T6" fmla="*/ 3163 w 205"/>
                  <a:gd name="T7" fmla="*/ 319 h 35"/>
                  <a:gd name="T8" fmla="*/ 2588 w 205"/>
                  <a:gd name="T9" fmla="*/ 191 h 35"/>
                  <a:gd name="T10" fmla="*/ 1084 w 205"/>
                  <a:gd name="T11" fmla="*/ 0 h 35"/>
                  <a:gd name="T12" fmla="*/ 0 w 205"/>
                  <a:gd name="T13" fmla="*/ 545 h 3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5" h="35">
                    <a:moveTo>
                      <a:pt x="0" y="29"/>
                    </a:moveTo>
                    <a:cubicBezTo>
                      <a:pt x="25" y="34"/>
                      <a:pt x="72" y="35"/>
                      <a:pt x="98" y="30"/>
                    </a:cubicBezTo>
                    <a:cubicBezTo>
                      <a:pt x="124" y="25"/>
                      <a:pt x="164" y="22"/>
                      <a:pt x="180" y="20"/>
                    </a:cubicBezTo>
                    <a:cubicBezTo>
                      <a:pt x="196" y="18"/>
                      <a:pt x="199" y="19"/>
                      <a:pt x="202" y="17"/>
                    </a:cubicBezTo>
                    <a:cubicBezTo>
                      <a:pt x="205" y="14"/>
                      <a:pt x="182" y="11"/>
                      <a:pt x="165" y="10"/>
                    </a:cubicBezTo>
                    <a:cubicBezTo>
                      <a:pt x="148" y="8"/>
                      <a:pt x="96" y="1"/>
                      <a:pt x="69" y="0"/>
                    </a:cubicBezTo>
                    <a:cubicBezTo>
                      <a:pt x="86" y="6"/>
                      <a:pt x="60" y="33"/>
                      <a:pt x="0" y="29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8" name="Freeform 107">
                <a:extLst>
                  <a:ext uri="{FF2B5EF4-FFF2-40B4-BE49-F238E27FC236}">
                    <a16:creationId xmlns:a16="http://schemas.microsoft.com/office/drawing/2014/main" id="{9D744BAC-3717-4BDE-9C9F-EAB83F6B0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408"/>
                <a:ext cx="228" cy="91"/>
              </a:xfrm>
              <a:custGeom>
                <a:avLst/>
                <a:gdLst>
                  <a:gd name="T0" fmla="*/ 0 w 91"/>
                  <a:gd name="T1" fmla="*/ 286 h 34"/>
                  <a:gd name="T2" fmla="*/ 930 w 91"/>
                  <a:gd name="T3" fmla="*/ 137 h 34"/>
                  <a:gd name="T4" fmla="*/ 1431 w 91"/>
                  <a:gd name="T5" fmla="*/ 35 h 34"/>
                  <a:gd name="T6" fmla="*/ 125 w 91"/>
                  <a:gd name="T7" fmla="*/ 653 h 34"/>
                  <a:gd name="T8" fmla="*/ 0 w 91"/>
                  <a:gd name="T9" fmla="*/ 286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34">
                    <a:moveTo>
                      <a:pt x="0" y="15"/>
                    </a:moveTo>
                    <a:cubicBezTo>
                      <a:pt x="21" y="9"/>
                      <a:pt x="42" y="9"/>
                      <a:pt x="59" y="7"/>
                    </a:cubicBezTo>
                    <a:cubicBezTo>
                      <a:pt x="76" y="5"/>
                      <a:pt x="88" y="0"/>
                      <a:pt x="91" y="2"/>
                    </a:cubicBezTo>
                    <a:cubicBezTo>
                      <a:pt x="85" y="5"/>
                      <a:pt x="25" y="29"/>
                      <a:pt x="8" y="34"/>
                    </a:cubicBezTo>
                    <a:cubicBezTo>
                      <a:pt x="27" y="26"/>
                      <a:pt x="13" y="12"/>
                      <a:pt x="0" y="15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19" name="Freeform 108">
                <a:extLst>
                  <a:ext uri="{FF2B5EF4-FFF2-40B4-BE49-F238E27FC236}">
                    <a16:creationId xmlns:a16="http://schemas.microsoft.com/office/drawing/2014/main" id="{8784AB18-9DB6-4FC7-822D-AF48842D6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" y="2477"/>
                <a:ext cx="270" cy="152"/>
              </a:xfrm>
              <a:custGeom>
                <a:avLst/>
                <a:gdLst>
                  <a:gd name="T0" fmla="*/ 0 w 108"/>
                  <a:gd name="T1" fmla="*/ 888 h 57"/>
                  <a:gd name="T2" fmla="*/ 720 w 108"/>
                  <a:gd name="T3" fmla="*/ 512 h 57"/>
                  <a:gd name="T4" fmla="*/ 1688 w 108"/>
                  <a:gd name="T5" fmla="*/ 0 h 57"/>
                  <a:gd name="T6" fmla="*/ 408 w 108"/>
                  <a:gd name="T7" fmla="*/ 1080 h 57"/>
                  <a:gd name="T8" fmla="*/ 0 w 108"/>
                  <a:gd name="T9" fmla="*/ 888 h 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8" h="57">
                    <a:moveTo>
                      <a:pt x="0" y="47"/>
                    </a:moveTo>
                    <a:cubicBezTo>
                      <a:pt x="21" y="41"/>
                      <a:pt x="34" y="34"/>
                      <a:pt x="46" y="27"/>
                    </a:cubicBezTo>
                    <a:cubicBezTo>
                      <a:pt x="57" y="20"/>
                      <a:pt x="101" y="2"/>
                      <a:pt x="108" y="0"/>
                    </a:cubicBezTo>
                    <a:cubicBezTo>
                      <a:pt x="101" y="6"/>
                      <a:pt x="66" y="40"/>
                      <a:pt x="26" y="57"/>
                    </a:cubicBezTo>
                    <a:cubicBezTo>
                      <a:pt x="37" y="50"/>
                      <a:pt x="29" y="40"/>
                      <a:pt x="0" y="47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0" name="Freeform 109">
                <a:extLst>
                  <a:ext uri="{FF2B5EF4-FFF2-40B4-BE49-F238E27FC236}">
                    <a16:creationId xmlns:a16="http://schemas.microsoft.com/office/drawing/2014/main" id="{53ABCA73-B4B7-42ED-8634-7B7469838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043"/>
                <a:ext cx="403" cy="253"/>
              </a:xfrm>
              <a:custGeom>
                <a:avLst/>
                <a:gdLst>
                  <a:gd name="T0" fmla="*/ 0 w 161"/>
                  <a:gd name="T1" fmla="*/ 149 h 95"/>
                  <a:gd name="T2" fmla="*/ 1504 w 161"/>
                  <a:gd name="T3" fmla="*/ 874 h 95"/>
                  <a:gd name="T4" fmla="*/ 2213 w 161"/>
                  <a:gd name="T5" fmla="*/ 1547 h 95"/>
                  <a:gd name="T6" fmla="*/ 2526 w 161"/>
                  <a:gd name="T7" fmla="*/ 1795 h 95"/>
                  <a:gd name="T8" fmla="*/ 1504 w 161"/>
                  <a:gd name="T9" fmla="*/ 602 h 95"/>
                  <a:gd name="T10" fmla="*/ 596 w 161"/>
                  <a:gd name="T11" fmla="*/ 0 h 95"/>
                  <a:gd name="T12" fmla="*/ 0 w 161"/>
                  <a:gd name="T13" fmla="*/ 149 h 9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1" h="95">
                    <a:moveTo>
                      <a:pt x="0" y="8"/>
                    </a:moveTo>
                    <a:cubicBezTo>
                      <a:pt x="33" y="12"/>
                      <a:pt x="73" y="28"/>
                      <a:pt x="96" y="46"/>
                    </a:cubicBezTo>
                    <a:cubicBezTo>
                      <a:pt x="118" y="64"/>
                      <a:pt x="126" y="74"/>
                      <a:pt x="141" y="82"/>
                    </a:cubicBezTo>
                    <a:cubicBezTo>
                      <a:pt x="157" y="91"/>
                      <a:pt x="161" y="95"/>
                      <a:pt x="161" y="95"/>
                    </a:cubicBezTo>
                    <a:cubicBezTo>
                      <a:pt x="161" y="95"/>
                      <a:pt x="123" y="52"/>
                      <a:pt x="96" y="32"/>
                    </a:cubicBezTo>
                    <a:cubicBezTo>
                      <a:pt x="72" y="14"/>
                      <a:pt x="54" y="4"/>
                      <a:pt x="38" y="0"/>
                    </a:cubicBezTo>
                    <a:cubicBezTo>
                      <a:pt x="50" y="7"/>
                      <a:pt x="21" y="14"/>
                      <a:pt x="0" y="8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1" name="Freeform 110">
                <a:extLst>
                  <a:ext uri="{FF2B5EF4-FFF2-40B4-BE49-F238E27FC236}">
                    <a16:creationId xmlns:a16="http://schemas.microsoft.com/office/drawing/2014/main" id="{233B6246-4262-4929-94E0-CDD12EDCD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107"/>
                <a:ext cx="240" cy="66"/>
              </a:xfrm>
              <a:custGeom>
                <a:avLst/>
                <a:gdLst>
                  <a:gd name="T0" fmla="*/ 0 w 96"/>
                  <a:gd name="T1" fmla="*/ 238 h 25"/>
                  <a:gd name="T2" fmla="*/ 1500 w 96"/>
                  <a:gd name="T3" fmla="*/ 459 h 25"/>
                  <a:gd name="T4" fmla="*/ 283 w 96"/>
                  <a:gd name="T5" fmla="*/ 0 h 25"/>
                  <a:gd name="T6" fmla="*/ 0 w 96"/>
                  <a:gd name="T7" fmla="*/ 23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6" h="25">
                    <a:moveTo>
                      <a:pt x="0" y="13"/>
                    </a:moveTo>
                    <a:cubicBezTo>
                      <a:pt x="24" y="10"/>
                      <a:pt x="72" y="14"/>
                      <a:pt x="96" y="25"/>
                    </a:cubicBezTo>
                    <a:cubicBezTo>
                      <a:pt x="80" y="14"/>
                      <a:pt x="31" y="0"/>
                      <a:pt x="18" y="0"/>
                    </a:cubicBezTo>
                    <a:cubicBezTo>
                      <a:pt x="26" y="3"/>
                      <a:pt x="10" y="12"/>
                      <a:pt x="0" y="13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2" name="Freeform 111">
                <a:extLst>
                  <a:ext uri="{FF2B5EF4-FFF2-40B4-BE49-F238E27FC236}">
                    <a16:creationId xmlns:a16="http://schemas.microsoft.com/office/drawing/2014/main" id="{4A09835D-CB1B-4702-9180-E2369DCBB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445"/>
                <a:ext cx="325" cy="270"/>
              </a:xfrm>
              <a:custGeom>
                <a:avLst/>
                <a:gdLst>
                  <a:gd name="T0" fmla="*/ 0 w 130"/>
                  <a:gd name="T1" fmla="*/ 1930 h 101"/>
                  <a:gd name="T2" fmla="*/ 1500 w 130"/>
                  <a:gd name="T3" fmla="*/ 650 h 101"/>
                  <a:gd name="T4" fmla="*/ 2033 w 130"/>
                  <a:gd name="T5" fmla="*/ 0 h 101"/>
                  <a:gd name="T6" fmla="*/ 1470 w 130"/>
                  <a:gd name="T7" fmla="*/ 401 h 101"/>
                  <a:gd name="T8" fmla="*/ 520 w 130"/>
                  <a:gd name="T9" fmla="*/ 1315 h 101"/>
                  <a:gd name="T10" fmla="*/ 0 w 130"/>
                  <a:gd name="T11" fmla="*/ 1930 h 1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0" h="101">
                    <a:moveTo>
                      <a:pt x="0" y="101"/>
                    </a:moveTo>
                    <a:cubicBezTo>
                      <a:pt x="34" y="89"/>
                      <a:pt x="78" y="52"/>
                      <a:pt x="96" y="34"/>
                    </a:cubicBezTo>
                    <a:cubicBezTo>
                      <a:pt x="115" y="15"/>
                      <a:pt x="130" y="0"/>
                      <a:pt x="130" y="0"/>
                    </a:cubicBezTo>
                    <a:cubicBezTo>
                      <a:pt x="117" y="4"/>
                      <a:pt x="108" y="11"/>
                      <a:pt x="94" y="21"/>
                    </a:cubicBezTo>
                    <a:cubicBezTo>
                      <a:pt x="80" y="31"/>
                      <a:pt x="42" y="62"/>
                      <a:pt x="33" y="69"/>
                    </a:cubicBezTo>
                    <a:cubicBezTo>
                      <a:pt x="45" y="68"/>
                      <a:pt x="22" y="90"/>
                      <a:pt x="0" y="10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3" name="Freeform 112">
                <a:extLst>
                  <a:ext uri="{FF2B5EF4-FFF2-40B4-BE49-F238E27FC236}">
                    <a16:creationId xmlns:a16="http://schemas.microsoft.com/office/drawing/2014/main" id="{93F7529C-906F-4E67-B035-015C076D1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2256"/>
                <a:ext cx="388" cy="101"/>
              </a:xfrm>
              <a:custGeom>
                <a:avLst/>
                <a:gdLst>
                  <a:gd name="T0" fmla="*/ 0 w 155"/>
                  <a:gd name="T1" fmla="*/ 361 h 38"/>
                  <a:gd name="T2" fmla="*/ 2243 w 155"/>
                  <a:gd name="T3" fmla="*/ 678 h 38"/>
                  <a:gd name="T4" fmla="*/ 2225 w 155"/>
                  <a:gd name="T5" fmla="*/ 545 h 38"/>
                  <a:gd name="T6" fmla="*/ 1429 w 155"/>
                  <a:gd name="T7" fmla="*/ 303 h 38"/>
                  <a:gd name="T8" fmla="*/ 220 w 155"/>
                  <a:gd name="T9" fmla="*/ 0 h 38"/>
                  <a:gd name="T10" fmla="*/ 0 w 155"/>
                  <a:gd name="T11" fmla="*/ 361 h 3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5" h="38">
                    <a:moveTo>
                      <a:pt x="0" y="19"/>
                    </a:moveTo>
                    <a:cubicBezTo>
                      <a:pt x="25" y="21"/>
                      <a:pt x="105" y="28"/>
                      <a:pt x="143" y="36"/>
                    </a:cubicBezTo>
                    <a:cubicBezTo>
                      <a:pt x="155" y="38"/>
                      <a:pt x="150" y="31"/>
                      <a:pt x="142" y="29"/>
                    </a:cubicBezTo>
                    <a:cubicBezTo>
                      <a:pt x="133" y="28"/>
                      <a:pt x="121" y="27"/>
                      <a:pt x="91" y="16"/>
                    </a:cubicBezTo>
                    <a:cubicBezTo>
                      <a:pt x="61" y="5"/>
                      <a:pt x="24" y="1"/>
                      <a:pt x="14" y="0"/>
                    </a:cubicBezTo>
                    <a:cubicBezTo>
                      <a:pt x="29" y="5"/>
                      <a:pt x="22" y="21"/>
                      <a:pt x="0" y="19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4" name="Freeform 113">
                <a:extLst>
                  <a:ext uri="{FF2B5EF4-FFF2-40B4-BE49-F238E27FC236}">
                    <a16:creationId xmlns:a16="http://schemas.microsoft.com/office/drawing/2014/main" id="{54D1D6FC-DA76-4280-B206-2DFB62837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2192"/>
                <a:ext cx="237" cy="115"/>
              </a:xfrm>
              <a:custGeom>
                <a:avLst/>
                <a:gdLst>
                  <a:gd name="T0" fmla="*/ 0 w 95"/>
                  <a:gd name="T1" fmla="*/ 308 h 43"/>
                  <a:gd name="T2" fmla="*/ 946 w 95"/>
                  <a:gd name="T3" fmla="*/ 615 h 43"/>
                  <a:gd name="T4" fmla="*/ 1474 w 95"/>
                  <a:gd name="T5" fmla="*/ 824 h 43"/>
                  <a:gd name="T6" fmla="*/ 696 w 95"/>
                  <a:gd name="T7" fmla="*/ 286 h 43"/>
                  <a:gd name="T8" fmla="*/ 92 w 95"/>
                  <a:gd name="T9" fmla="*/ 0 h 43"/>
                  <a:gd name="T10" fmla="*/ 0 w 95"/>
                  <a:gd name="T11" fmla="*/ 308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43">
                    <a:moveTo>
                      <a:pt x="0" y="16"/>
                    </a:moveTo>
                    <a:cubicBezTo>
                      <a:pt x="23" y="18"/>
                      <a:pt x="41" y="24"/>
                      <a:pt x="61" y="32"/>
                    </a:cubicBezTo>
                    <a:cubicBezTo>
                      <a:pt x="80" y="41"/>
                      <a:pt x="91" y="42"/>
                      <a:pt x="95" y="43"/>
                    </a:cubicBezTo>
                    <a:cubicBezTo>
                      <a:pt x="79" y="35"/>
                      <a:pt x="57" y="20"/>
                      <a:pt x="45" y="15"/>
                    </a:cubicBezTo>
                    <a:cubicBezTo>
                      <a:pt x="33" y="9"/>
                      <a:pt x="20" y="0"/>
                      <a:pt x="6" y="0"/>
                    </a:cubicBezTo>
                    <a:cubicBezTo>
                      <a:pt x="15" y="4"/>
                      <a:pt x="8" y="17"/>
                      <a:pt x="0" y="16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5" name="Freeform 114">
                <a:extLst>
                  <a:ext uri="{FF2B5EF4-FFF2-40B4-BE49-F238E27FC236}">
                    <a16:creationId xmlns:a16="http://schemas.microsoft.com/office/drawing/2014/main" id="{B1CEEB97-AA5B-4358-B36F-1DEBBD86A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541"/>
                <a:ext cx="227" cy="64"/>
              </a:xfrm>
              <a:custGeom>
                <a:avLst/>
                <a:gdLst>
                  <a:gd name="T0" fmla="*/ 0 w 91"/>
                  <a:gd name="T1" fmla="*/ 456 h 24"/>
                  <a:gd name="T2" fmla="*/ 1412 w 91"/>
                  <a:gd name="T3" fmla="*/ 0 h 24"/>
                  <a:gd name="T4" fmla="*/ 0 w 91"/>
                  <a:gd name="T5" fmla="*/ 136 h 24"/>
                  <a:gd name="T6" fmla="*/ 0 w 91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1" h="24">
                    <a:moveTo>
                      <a:pt x="0" y="24"/>
                    </a:moveTo>
                    <a:cubicBezTo>
                      <a:pt x="19" y="24"/>
                      <a:pt x="69" y="12"/>
                      <a:pt x="91" y="0"/>
                    </a:cubicBezTo>
                    <a:cubicBezTo>
                      <a:pt x="78" y="4"/>
                      <a:pt x="16" y="10"/>
                      <a:pt x="0" y="7"/>
                    </a:cubicBezTo>
                    <a:cubicBezTo>
                      <a:pt x="13" y="9"/>
                      <a:pt x="11" y="20"/>
                      <a:pt x="0" y="24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6" name="Freeform 115">
                <a:extLst>
                  <a:ext uri="{FF2B5EF4-FFF2-40B4-BE49-F238E27FC236}">
                    <a16:creationId xmlns:a16="http://schemas.microsoft.com/office/drawing/2014/main" id="{B75993C1-A8AB-4F15-8832-C90F68E72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435"/>
                <a:ext cx="215" cy="37"/>
              </a:xfrm>
              <a:custGeom>
                <a:avLst/>
                <a:gdLst>
                  <a:gd name="T0" fmla="*/ 0 w 86"/>
                  <a:gd name="T1" fmla="*/ 225 h 14"/>
                  <a:gd name="T2" fmla="*/ 1345 w 86"/>
                  <a:gd name="T3" fmla="*/ 90 h 14"/>
                  <a:gd name="T4" fmla="*/ 113 w 86"/>
                  <a:gd name="T5" fmla="*/ 0 h 14"/>
                  <a:gd name="T6" fmla="*/ 0 w 86"/>
                  <a:gd name="T7" fmla="*/ 225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6" h="14">
                    <a:moveTo>
                      <a:pt x="0" y="12"/>
                    </a:moveTo>
                    <a:cubicBezTo>
                      <a:pt x="21" y="14"/>
                      <a:pt x="72" y="9"/>
                      <a:pt x="86" y="5"/>
                    </a:cubicBezTo>
                    <a:cubicBezTo>
                      <a:pt x="73" y="5"/>
                      <a:pt x="26" y="6"/>
                      <a:pt x="7" y="0"/>
                    </a:cubicBezTo>
                    <a:cubicBezTo>
                      <a:pt x="13" y="4"/>
                      <a:pt x="6" y="11"/>
                      <a:pt x="0" y="1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7" name="Freeform 116">
                <a:extLst>
                  <a:ext uri="{FF2B5EF4-FFF2-40B4-BE49-F238E27FC236}">
                    <a16:creationId xmlns:a16="http://schemas.microsoft.com/office/drawing/2014/main" id="{1E864D39-243F-4DBD-BDA5-36007803A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2165"/>
                <a:ext cx="355" cy="78"/>
              </a:xfrm>
              <a:custGeom>
                <a:avLst/>
                <a:gdLst>
                  <a:gd name="T0" fmla="*/ 0 w 142"/>
                  <a:gd name="T1" fmla="*/ 565 h 29"/>
                  <a:gd name="T2" fmla="*/ 2220 w 142"/>
                  <a:gd name="T3" fmla="*/ 22 h 29"/>
                  <a:gd name="T4" fmla="*/ 0 w 142"/>
                  <a:gd name="T5" fmla="*/ 56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2" h="29">
                    <a:moveTo>
                      <a:pt x="0" y="29"/>
                    </a:moveTo>
                    <a:cubicBezTo>
                      <a:pt x="22" y="13"/>
                      <a:pt x="70" y="0"/>
                      <a:pt x="142" y="1"/>
                    </a:cubicBezTo>
                    <a:cubicBezTo>
                      <a:pt x="123" y="4"/>
                      <a:pt x="28" y="20"/>
                      <a:pt x="0" y="29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8" name="Freeform 117">
                <a:extLst>
                  <a:ext uri="{FF2B5EF4-FFF2-40B4-BE49-F238E27FC236}">
                    <a16:creationId xmlns:a16="http://schemas.microsoft.com/office/drawing/2014/main" id="{3578ACD6-340D-4249-BE4D-36023FFAF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237"/>
                <a:ext cx="282" cy="56"/>
              </a:xfrm>
              <a:custGeom>
                <a:avLst/>
                <a:gdLst>
                  <a:gd name="T0" fmla="*/ 0 w 113"/>
                  <a:gd name="T1" fmla="*/ 307 h 21"/>
                  <a:gd name="T2" fmla="*/ 1757 w 113"/>
                  <a:gd name="T3" fmla="*/ 35 h 21"/>
                  <a:gd name="T4" fmla="*/ 0 w 113"/>
                  <a:gd name="T5" fmla="*/ 30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21">
                    <a:moveTo>
                      <a:pt x="0" y="16"/>
                    </a:moveTo>
                    <a:cubicBezTo>
                      <a:pt x="25" y="9"/>
                      <a:pt x="83" y="0"/>
                      <a:pt x="113" y="2"/>
                    </a:cubicBezTo>
                    <a:cubicBezTo>
                      <a:pt x="93" y="4"/>
                      <a:pt x="29" y="21"/>
                      <a:pt x="0" y="16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29" name="Freeform 118">
                <a:extLst>
                  <a:ext uri="{FF2B5EF4-FFF2-40B4-BE49-F238E27FC236}">
                    <a16:creationId xmlns:a16="http://schemas.microsoft.com/office/drawing/2014/main" id="{6EB2FFE0-773E-4652-BEDD-D59012440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5" y="2475"/>
                <a:ext cx="210" cy="90"/>
              </a:xfrm>
              <a:custGeom>
                <a:avLst/>
                <a:gdLst>
                  <a:gd name="T0" fmla="*/ 0 w 84"/>
                  <a:gd name="T1" fmla="*/ 0 h 34"/>
                  <a:gd name="T2" fmla="*/ 1313 w 84"/>
                  <a:gd name="T3" fmla="*/ 519 h 34"/>
                  <a:gd name="T4" fmla="*/ 0 w 84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4" h="34">
                    <a:moveTo>
                      <a:pt x="0" y="0"/>
                    </a:moveTo>
                    <a:cubicBezTo>
                      <a:pt x="13" y="11"/>
                      <a:pt x="67" y="27"/>
                      <a:pt x="84" y="28"/>
                    </a:cubicBezTo>
                    <a:cubicBezTo>
                      <a:pt x="61" y="34"/>
                      <a:pt x="16" y="22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0" name="Freeform 119">
                <a:extLst>
                  <a:ext uri="{FF2B5EF4-FFF2-40B4-BE49-F238E27FC236}">
                    <a16:creationId xmlns:a16="http://schemas.microsoft.com/office/drawing/2014/main" id="{ADB54CBE-E330-4AF7-92B0-01AAA3005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389"/>
                <a:ext cx="113" cy="32"/>
              </a:xfrm>
              <a:custGeom>
                <a:avLst/>
                <a:gdLst>
                  <a:gd name="T0" fmla="*/ 0 w 45"/>
                  <a:gd name="T1" fmla="*/ 0 h 12"/>
                  <a:gd name="T2" fmla="*/ 713 w 45"/>
                  <a:gd name="T3" fmla="*/ 192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12">
                    <a:moveTo>
                      <a:pt x="0" y="0"/>
                    </a:moveTo>
                    <a:cubicBezTo>
                      <a:pt x="12" y="5"/>
                      <a:pt x="32" y="12"/>
                      <a:pt x="45" y="10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1" name="Freeform 120">
                <a:extLst>
                  <a:ext uri="{FF2B5EF4-FFF2-40B4-BE49-F238E27FC236}">
                    <a16:creationId xmlns:a16="http://schemas.microsoft.com/office/drawing/2014/main" id="{2CAA6BFB-F88B-4BBD-A1BB-0A33E61B5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259"/>
                <a:ext cx="43" cy="24"/>
              </a:xfrm>
              <a:custGeom>
                <a:avLst/>
                <a:gdLst>
                  <a:gd name="T0" fmla="*/ 63 w 17"/>
                  <a:gd name="T1" fmla="*/ 0 h 9"/>
                  <a:gd name="T2" fmla="*/ 147 w 17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9">
                    <a:moveTo>
                      <a:pt x="4" y="0"/>
                    </a:moveTo>
                    <a:cubicBezTo>
                      <a:pt x="0" y="9"/>
                      <a:pt x="17" y="6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2" name="Freeform 121">
                <a:extLst>
                  <a:ext uri="{FF2B5EF4-FFF2-40B4-BE49-F238E27FC236}">
                    <a16:creationId xmlns:a16="http://schemas.microsoft.com/office/drawing/2014/main" id="{E3255145-7599-4CD6-95E8-7FE980658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256"/>
                <a:ext cx="10" cy="13"/>
              </a:xfrm>
              <a:custGeom>
                <a:avLst/>
                <a:gdLst>
                  <a:gd name="T0" fmla="*/ 50 w 4"/>
                  <a:gd name="T1" fmla="*/ 0 h 5"/>
                  <a:gd name="T2" fmla="*/ 0 w 4"/>
                  <a:gd name="T3" fmla="*/ 34 h 5"/>
                  <a:gd name="T4" fmla="*/ 63 w 4"/>
                  <a:gd name="T5" fmla="*/ 21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2" y="5"/>
                      <a:pt x="4" y="5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3" name="Freeform 122">
                <a:extLst>
                  <a:ext uri="{FF2B5EF4-FFF2-40B4-BE49-F238E27FC236}">
                    <a16:creationId xmlns:a16="http://schemas.microsoft.com/office/drawing/2014/main" id="{8F378388-7481-40AD-975D-E7EAA8503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269"/>
                <a:ext cx="12" cy="8"/>
              </a:xfrm>
              <a:custGeom>
                <a:avLst/>
                <a:gdLst>
                  <a:gd name="T0" fmla="*/ 41 w 5"/>
                  <a:gd name="T1" fmla="*/ 0 h 3"/>
                  <a:gd name="T2" fmla="*/ 0 w 5"/>
                  <a:gd name="T3" fmla="*/ 21 h 3"/>
                  <a:gd name="T4" fmla="*/ 70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2" y="0"/>
                      <a:pt x="1" y="0"/>
                      <a:pt x="0" y="1"/>
                    </a:cubicBezTo>
                    <a:cubicBezTo>
                      <a:pt x="3" y="3"/>
                      <a:pt x="5" y="3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4" name="Freeform 123">
                <a:extLst>
                  <a:ext uri="{FF2B5EF4-FFF2-40B4-BE49-F238E27FC236}">
                    <a16:creationId xmlns:a16="http://schemas.microsoft.com/office/drawing/2014/main" id="{FA8F7CBF-734E-4B46-A63B-9BBE951B4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184"/>
                <a:ext cx="43" cy="21"/>
              </a:xfrm>
              <a:custGeom>
                <a:avLst/>
                <a:gdLst>
                  <a:gd name="T0" fmla="*/ 63 w 17"/>
                  <a:gd name="T1" fmla="*/ 55 h 8"/>
                  <a:gd name="T2" fmla="*/ 0 w 17"/>
                  <a:gd name="T3" fmla="*/ 89 h 8"/>
                  <a:gd name="T4" fmla="*/ 0 w 17"/>
                  <a:gd name="T5" fmla="*/ 123 h 8"/>
                  <a:gd name="T6" fmla="*/ 276 w 17"/>
                  <a:gd name="T7" fmla="*/ 55 h 8"/>
                  <a:gd name="T8" fmla="*/ 129 w 17"/>
                  <a:gd name="T9" fmla="*/ 2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8">
                    <a:moveTo>
                      <a:pt x="4" y="3"/>
                    </a:moveTo>
                    <a:cubicBezTo>
                      <a:pt x="3" y="3"/>
                      <a:pt x="2" y="4"/>
                      <a:pt x="0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5" y="8"/>
                      <a:pt x="14" y="7"/>
                      <a:pt x="17" y="3"/>
                    </a:cubicBezTo>
                    <a:cubicBezTo>
                      <a:pt x="14" y="1"/>
                      <a:pt x="11" y="0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5" name="Freeform 124">
                <a:extLst>
                  <a:ext uri="{FF2B5EF4-FFF2-40B4-BE49-F238E27FC236}">
                    <a16:creationId xmlns:a16="http://schemas.microsoft.com/office/drawing/2014/main" id="{F8AB255C-956F-46C8-AEBC-5888ACF6B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2187"/>
                <a:ext cx="12" cy="8"/>
              </a:xfrm>
              <a:custGeom>
                <a:avLst/>
                <a:gdLst>
                  <a:gd name="T0" fmla="*/ 29 w 5"/>
                  <a:gd name="T1" fmla="*/ 0 h 3"/>
                  <a:gd name="T2" fmla="*/ 0 w 5"/>
                  <a:gd name="T3" fmla="*/ 56 h 3"/>
                  <a:gd name="T4" fmla="*/ 70 w 5"/>
                  <a:gd name="T5" fmla="*/ 35 h 3"/>
                  <a:gd name="T6" fmla="*/ 41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1" y="2"/>
                      <a:pt x="0" y="1"/>
                      <a:pt x="0" y="3"/>
                    </a:cubicBezTo>
                    <a:cubicBezTo>
                      <a:pt x="2" y="3"/>
                      <a:pt x="3" y="3"/>
                      <a:pt x="5" y="2"/>
                    </a:cubicBezTo>
                    <a:cubicBezTo>
                      <a:pt x="5" y="0"/>
                      <a:pt x="4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6" name="Freeform 125">
                <a:extLst>
                  <a:ext uri="{FF2B5EF4-FFF2-40B4-BE49-F238E27FC236}">
                    <a16:creationId xmlns:a16="http://schemas.microsoft.com/office/drawing/2014/main" id="{081548F6-B9CF-45A7-944D-CB655AF60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197"/>
                <a:ext cx="10" cy="14"/>
              </a:xfrm>
              <a:custGeom>
                <a:avLst/>
                <a:gdLst>
                  <a:gd name="T0" fmla="*/ 0 w 4"/>
                  <a:gd name="T1" fmla="*/ 62 h 5"/>
                  <a:gd name="T2" fmla="*/ 20 w 4"/>
                  <a:gd name="T3" fmla="*/ 109 h 5"/>
                  <a:gd name="T4" fmla="*/ 50 w 4"/>
                  <a:gd name="T5" fmla="*/ 0 h 5"/>
                  <a:gd name="T6" fmla="*/ 0 w 4"/>
                  <a:gd name="T7" fmla="*/ 4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3"/>
                    </a:moveTo>
                    <a:cubicBezTo>
                      <a:pt x="0" y="5"/>
                      <a:pt x="0" y="5"/>
                      <a:pt x="1" y="5"/>
                    </a:cubicBezTo>
                    <a:cubicBezTo>
                      <a:pt x="4" y="3"/>
                      <a:pt x="4" y="2"/>
                      <a:pt x="3" y="0"/>
                    </a:cubicBezTo>
                    <a:cubicBezTo>
                      <a:pt x="1" y="0"/>
                      <a:pt x="1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7" name="Freeform 126">
                <a:extLst>
                  <a:ext uri="{FF2B5EF4-FFF2-40B4-BE49-F238E27FC236}">
                    <a16:creationId xmlns:a16="http://schemas.microsoft.com/office/drawing/2014/main" id="{E286F895-A7AA-4068-9F06-101D285B4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400"/>
                <a:ext cx="28" cy="19"/>
              </a:xfrm>
              <a:custGeom>
                <a:avLst/>
                <a:gdLst>
                  <a:gd name="T0" fmla="*/ 150 w 11"/>
                  <a:gd name="T1" fmla="*/ 22 h 7"/>
                  <a:gd name="T2" fmla="*/ 84 w 11"/>
                  <a:gd name="T3" fmla="*/ 103 h 7"/>
                  <a:gd name="T4" fmla="*/ 150 w 11"/>
                  <a:gd name="T5" fmla="*/ 38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7">
                    <a:moveTo>
                      <a:pt x="9" y="1"/>
                    </a:moveTo>
                    <a:cubicBezTo>
                      <a:pt x="5" y="0"/>
                      <a:pt x="0" y="3"/>
                      <a:pt x="5" y="5"/>
                    </a:cubicBezTo>
                    <a:cubicBezTo>
                      <a:pt x="9" y="7"/>
                      <a:pt x="11" y="5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8" name="Freeform 127">
                <a:extLst>
                  <a:ext uri="{FF2B5EF4-FFF2-40B4-BE49-F238E27FC236}">
                    <a16:creationId xmlns:a16="http://schemas.microsoft.com/office/drawing/2014/main" id="{F26FD02C-9733-4BE2-A07B-5CA705A8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411"/>
                <a:ext cx="10" cy="8"/>
              </a:xfrm>
              <a:custGeom>
                <a:avLst/>
                <a:gdLst>
                  <a:gd name="T0" fmla="*/ 33 w 4"/>
                  <a:gd name="T1" fmla="*/ 21 h 3"/>
                  <a:gd name="T2" fmla="*/ 0 w 4"/>
                  <a:gd name="T3" fmla="*/ 21 h 3"/>
                  <a:gd name="T4" fmla="*/ 63 w 4"/>
                  <a:gd name="T5" fmla="*/ 56 h 3"/>
                  <a:gd name="T6" fmla="*/ 63 w 4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3"/>
                      <a:pt x="1" y="3"/>
                      <a:pt x="4" y="3"/>
                    </a:cubicBezTo>
                    <a:cubicBezTo>
                      <a:pt x="4" y="2"/>
                      <a:pt x="4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39" name="Freeform 128">
                <a:extLst>
                  <a:ext uri="{FF2B5EF4-FFF2-40B4-BE49-F238E27FC236}">
                    <a16:creationId xmlns:a16="http://schemas.microsoft.com/office/drawing/2014/main" id="{3F91D968-5626-45B0-BEE3-30A9DB63F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0" y="2520"/>
                <a:ext cx="35" cy="21"/>
              </a:xfrm>
              <a:custGeom>
                <a:avLst/>
                <a:gdLst>
                  <a:gd name="T0" fmla="*/ 63 w 14"/>
                  <a:gd name="T1" fmla="*/ 21 h 8"/>
                  <a:gd name="T2" fmla="*/ 220 w 14"/>
                  <a:gd name="T3" fmla="*/ 123 h 8"/>
                  <a:gd name="T4" fmla="*/ 95 w 14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8">
                    <a:moveTo>
                      <a:pt x="4" y="1"/>
                    </a:moveTo>
                    <a:cubicBezTo>
                      <a:pt x="0" y="8"/>
                      <a:pt x="10" y="7"/>
                      <a:pt x="14" y="7"/>
                    </a:cubicBezTo>
                    <a:cubicBezTo>
                      <a:pt x="13" y="3"/>
                      <a:pt x="10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0" name="Freeform 129">
                <a:extLst>
                  <a:ext uri="{FF2B5EF4-FFF2-40B4-BE49-F238E27FC236}">
                    <a16:creationId xmlns:a16="http://schemas.microsoft.com/office/drawing/2014/main" id="{C2A9D82D-4EFD-44F4-A1B5-AE804F70B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33"/>
                <a:ext cx="15" cy="11"/>
              </a:xfrm>
              <a:custGeom>
                <a:avLst/>
                <a:gdLst>
                  <a:gd name="T0" fmla="*/ 20 w 6"/>
                  <a:gd name="T1" fmla="*/ 0 h 4"/>
                  <a:gd name="T2" fmla="*/ 20 w 6"/>
                  <a:gd name="T3" fmla="*/ 83 h 4"/>
                  <a:gd name="T4" fmla="*/ 50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1" y="0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5" y="4"/>
                      <a:pt x="6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1" name="Freeform 130">
                <a:extLst>
                  <a:ext uri="{FF2B5EF4-FFF2-40B4-BE49-F238E27FC236}">
                    <a16:creationId xmlns:a16="http://schemas.microsoft.com/office/drawing/2014/main" id="{7601EA2E-6011-4865-B82E-98385FED5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2512"/>
                <a:ext cx="20" cy="16"/>
              </a:xfrm>
              <a:custGeom>
                <a:avLst/>
                <a:gdLst>
                  <a:gd name="T0" fmla="*/ 33 w 8"/>
                  <a:gd name="T1" fmla="*/ 0 h 6"/>
                  <a:gd name="T2" fmla="*/ 0 w 8"/>
                  <a:gd name="T3" fmla="*/ 56 h 6"/>
                  <a:gd name="T4" fmla="*/ 83 w 8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2" y="0"/>
                    </a:moveTo>
                    <a:cubicBezTo>
                      <a:pt x="0" y="0"/>
                      <a:pt x="0" y="1"/>
                      <a:pt x="0" y="3"/>
                    </a:cubicBezTo>
                    <a:cubicBezTo>
                      <a:pt x="3" y="6"/>
                      <a:pt x="8" y="4"/>
                      <a:pt x="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2" name="Freeform 131">
                <a:extLst>
                  <a:ext uri="{FF2B5EF4-FFF2-40B4-BE49-F238E27FC236}">
                    <a16:creationId xmlns:a16="http://schemas.microsoft.com/office/drawing/2014/main" id="{53A3B064-5A10-411C-99AD-60CD72F7A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2109"/>
                <a:ext cx="313" cy="174"/>
              </a:xfrm>
              <a:custGeom>
                <a:avLst/>
                <a:gdLst>
                  <a:gd name="T0" fmla="*/ 0 w 125"/>
                  <a:gd name="T1" fmla="*/ 1247 h 65"/>
                  <a:gd name="T2" fmla="*/ 804 w 125"/>
                  <a:gd name="T3" fmla="*/ 616 h 65"/>
                  <a:gd name="T4" fmla="*/ 1963 w 125"/>
                  <a:gd name="T5" fmla="*/ 0 h 65"/>
                  <a:gd name="T6" fmla="*/ 804 w 125"/>
                  <a:gd name="T7" fmla="*/ 824 h 65"/>
                  <a:gd name="T8" fmla="*/ 0 w 125"/>
                  <a:gd name="T9" fmla="*/ 1247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65">
                    <a:moveTo>
                      <a:pt x="0" y="65"/>
                    </a:moveTo>
                    <a:cubicBezTo>
                      <a:pt x="21" y="59"/>
                      <a:pt x="36" y="43"/>
                      <a:pt x="51" y="32"/>
                    </a:cubicBezTo>
                    <a:cubicBezTo>
                      <a:pt x="65" y="21"/>
                      <a:pt x="109" y="3"/>
                      <a:pt x="125" y="0"/>
                    </a:cubicBezTo>
                    <a:cubicBezTo>
                      <a:pt x="104" y="10"/>
                      <a:pt x="70" y="28"/>
                      <a:pt x="51" y="43"/>
                    </a:cubicBezTo>
                    <a:cubicBezTo>
                      <a:pt x="31" y="57"/>
                      <a:pt x="4" y="63"/>
                      <a:pt x="0" y="65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3" name="Freeform 132">
                <a:extLst>
                  <a:ext uri="{FF2B5EF4-FFF2-40B4-BE49-F238E27FC236}">
                    <a16:creationId xmlns:a16="http://schemas.microsoft.com/office/drawing/2014/main" id="{9964B8DD-682F-43F4-A28D-F9A22E8CC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2043"/>
                <a:ext cx="217" cy="189"/>
              </a:xfrm>
              <a:custGeom>
                <a:avLst/>
                <a:gdLst>
                  <a:gd name="T0" fmla="*/ 1349 w 87"/>
                  <a:gd name="T1" fmla="*/ 0 h 71"/>
                  <a:gd name="T2" fmla="*/ 0 w 87"/>
                  <a:gd name="T3" fmla="*/ 1339 h 7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7" h="71">
                    <a:moveTo>
                      <a:pt x="87" y="0"/>
                    </a:moveTo>
                    <a:cubicBezTo>
                      <a:pt x="63" y="10"/>
                      <a:pt x="21" y="36"/>
                      <a:pt x="0" y="71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4" name="Freeform 133">
                <a:extLst>
                  <a:ext uri="{FF2B5EF4-FFF2-40B4-BE49-F238E27FC236}">
                    <a16:creationId xmlns:a16="http://schemas.microsoft.com/office/drawing/2014/main" id="{72E06E8A-48CC-4205-A9D1-978F88A63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315"/>
                <a:ext cx="305" cy="29"/>
              </a:xfrm>
              <a:custGeom>
                <a:avLst/>
                <a:gdLst>
                  <a:gd name="T0" fmla="*/ 0 w 122"/>
                  <a:gd name="T1" fmla="*/ 76 h 11"/>
                  <a:gd name="T2" fmla="*/ 1908 w 122"/>
                  <a:gd name="T3" fmla="*/ 76 h 11"/>
                  <a:gd name="T4" fmla="*/ 0 w 122"/>
                  <a:gd name="T5" fmla="*/ 76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11">
                    <a:moveTo>
                      <a:pt x="0" y="4"/>
                    </a:moveTo>
                    <a:cubicBezTo>
                      <a:pt x="21" y="3"/>
                      <a:pt x="95" y="0"/>
                      <a:pt x="122" y="4"/>
                    </a:cubicBezTo>
                    <a:cubicBezTo>
                      <a:pt x="99" y="7"/>
                      <a:pt x="24" y="11"/>
                      <a:pt x="0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5" name="Freeform 134">
                <a:extLst>
                  <a:ext uri="{FF2B5EF4-FFF2-40B4-BE49-F238E27FC236}">
                    <a16:creationId xmlns:a16="http://schemas.microsoft.com/office/drawing/2014/main" id="{09424DCC-7F05-4C93-A117-6178C900B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2397"/>
                <a:ext cx="445" cy="128"/>
              </a:xfrm>
              <a:custGeom>
                <a:avLst/>
                <a:gdLst>
                  <a:gd name="T0" fmla="*/ 0 w 178"/>
                  <a:gd name="T1" fmla="*/ 0 h 48"/>
                  <a:gd name="T2" fmla="*/ 2783 w 178"/>
                  <a:gd name="T3" fmla="*/ 683 h 48"/>
                  <a:gd name="T4" fmla="*/ 0 w 178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48">
                    <a:moveTo>
                      <a:pt x="0" y="0"/>
                    </a:moveTo>
                    <a:cubicBezTo>
                      <a:pt x="22" y="16"/>
                      <a:pt x="107" y="45"/>
                      <a:pt x="178" y="36"/>
                    </a:cubicBezTo>
                    <a:cubicBezTo>
                      <a:pt x="144" y="48"/>
                      <a:pt x="36" y="44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6" name="Freeform 135">
                <a:extLst>
                  <a:ext uri="{FF2B5EF4-FFF2-40B4-BE49-F238E27FC236}">
                    <a16:creationId xmlns:a16="http://schemas.microsoft.com/office/drawing/2014/main" id="{40B311DA-1A11-4274-BC23-3A793CA5A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" y="2480"/>
                <a:ext cx="410" cy="189"/>
              </a:xfrm>
              <a:custGeom>
                <a:avLst/>
                <a:gdLst>
                  <a:gd name="T0" fmla="*/ 0 w 164"/>
                  <a:gd name="T1" fmla="*/ 0 h 71"/>
                  <a:gd name="T2" fmla="*/ 1458 w 164"/>
                  <a:gd name="T3" fmla="*/ 1020 h 71"/>
                  <a:gd name="T4" fmla="*/ 2563 w 164"/>
                  <a:gd name="T5" fmla="*/ 1113 h 71"/>
                  <a:gd name="T6" fmla="*/ 0 w 164"/>
                  <a:gd name="T7" fmla="*/ 0 h 7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4" h="71">
                    <a:moveTo>
                      <a:pt x="0" y="0"/>
                    </a:moveTo>
                    <a:cubicBezTo>
                      <a:pt x="14" y="19"/>
                      <a:pt x="47" y="47"/>
                      <a:pt x="93" y="54"/>
                    </a:cubicBezTo>
                    <a:cubicBezTo>
                      <a:pt x="139" y="61"/>
                      <a:pt x="164" y="59"/>
                      <a:pt x="164" y="59"/>
                    </a:cubicBezTo>
                    <a:cubicBezTo>
                      <a:pt x="132" y="70"/>
                      <a:pt x="37" y="71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7" name="Freeform 136">
                <a:extLst>
                  <a:ext uri="{FF2B5EF4-FFF2-40B4-BE49-F238E27FC236}">
                    <a16:creationId xmlns:a16="http://schemas.microsoft.com/office/drawing/2014/main" id="{57134093-E16A-4EE9-9149-5B3C184AF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517"/>
                <a:ext cx="165" cy="147"/>
              </a:xfrm>
              <a:custGeom>
                <a:avLst/>
                <a:gdLst>
                  <a:gd name="T0" fmla="*/ 0 w 66"/>
                  <a:gd name="T1" fmla="*/ 0 h 55"/>
                  <a:gd name="T2" fmla="*/ 1033 w 66"/>
                  <a:gd name="T3" fmla="*/ 1050 h 55"/>
                  <a:gd name="T4" fmla="*/ 0 w 66"/>
                  <a:gd name="T5" fmla="*/ 0 h 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55">
                    <a:moveTo>
                      <a:pt x="0" y="0"/>
                    </a:moveTo>
                    <a:cubicBezTo>
                      <a:pt x="11" y="16"/>
                      <a:pt x="50" y="49"/>
                      <a:pt x="66" y="55"/>
                    </a:cubicBezTo>
                    <a:cubicBezTo>
                      <a:pt x="41" y="51"/>
                      <a:pt x="7" y="27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8" name="Freeform 137">
                <a:extLst>
                  <a:ext uri="{FF2B5EF4-FFF2-40B4-BE49-F238E27FC236}">
                    <a16:creationId xmlns:a16="http://schemas.microsoft.com/office/drawing/2014/main" id="{CA256BF8-21F4-4FF3-9889-69A331DCE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101"/>
                <a:ext cx="88" cy="80"/>
              </a:xfrm>
              <a:custGeom>
                <a:avLst/>
                <a:gdLst>
                  <a:gd name="T0" fmla="*/ 0 w 35"/>
                  <a:gd name="T1" fmla="*/ 568 h 30"/>
                  <a:gd name="T2" fmla="*/ 556 w 35"/>
                  <a:gd name="T3" fmla="*/ 0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30">
                    <a:moveTo>
                      <a:pt x="0" y="30"/>
                    </a:moveTo>
                    <a:cubicBezTo>
                      <a:pt x="10" y="12"/>
                      <a:pt x="24" y="2"/>
                      <a:pt x="3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49" name="Freeform 138">
                <a:extLst>
                  <a:ext uri="{FF2B5EF4-FFF2-40B4-BE49-F238E27FC236}">
                    <a16:creationId xmlns:a16="http://schemas.microsoft.com/office/drawing/2014/main" id="{88A61B37-C4F4-4A38-A61F-1401D60C2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2149"/>
                <a:ext cx="117" cy="75"/>
              </a:xfrm>
              <a:custGeom>
                <a:avLst/>
                <a:gdLst>
                  <a:gd name="T0" fmla="*/ 0 w 47"/>
                  <a:gd name="T1" fmla="*/ 538 h 28"/>
                  <a:gd name="T2" fmla="*/ 724 w 47"/>
                  <a:gd name="T3" fmla="*/ 35 h 2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28">
                    <a:moveTo>
                      <a:pt x="0" y="28"/>
                    </a:moveTo>
                    <a:cubicBezTo>
                      <a:pt x="10" y="14"/>
                      <a:pt x="39" y="0"/>
                      <a:pt x="4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0" name="Freeform 139">
                <a:extLst>
                  <a:ext uri="{FF2B5EF4-FFF2-40B4-BE49-F238E27FC236}">
                    <a16:creationId xmlns:a16="http://schemas.microsoft.com/office/drawing/2014/main" id="{8B0F9A04-1E49-408D-AA3C-DFEBB4158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2328"/>
                <a:ext cx="138" cy="13"/>
              </a:xfrm>
              <a:custGeom>
                <a:avLst/>
                <a:gdLst>
                  <a:gd name="T0" fmla="*/ 0 w 55"/>
                  <a:gd name="T1" fmla="*/ 21 h 5"/>
                  <a:gd name="T2" fmla="*/ 868 w 5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5">
                    <a:moveTo>
                      <a:pt x="0" y="1"/>
                    </a:moveTo>
                    <a:cubicBezTo>
                      <a:pt x="20" y="5"/>
                      <a:pt x="49" y="4"/>
                      <a:pt x="5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1" name="Freeform 140">
                <a:extLst>
                  <a:ext uri="{FF2B5EF4-FFF2-40B4-BE49-F238E27FC236}">
                    <a16:creationId xmlns:a16="http://schemas.microsoft.com/office/drawing/2014/main" id="{3D02F782-2809-44D8-BE4B-7BE538F4F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2448"/>
                <a:ext cx="173" cy="56"/>
              </a:xfrm>
              <a:custGeom>
                <a:avLst/>
                <a:gdLst>
                  <a:gd name="T0" fmla="*/ 0 w 69"/>
                  <a:gd name="T1" fmla="*/ 0 h 21"/>
                  <a:gd name="T2" fmla="*/ 1088 w 69"/>
                  <a:gd name="T3" fmla="*/ 32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9" h="21">
                    <a:moveTo>
                      <a:pt x="0" y="0"/>
                    </a:moveTo>
                    <a:cubicBezTo>
                      <a:pt x="10" y="9"/>
                      <a:pt x="52" y="21"/>
                      <a:pt x="69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2" name="Freeform 141">
                <a:extLst>
                  <a:ext uri="{FF2B5EF4-FFF2-40B4-BE49-F238E27FC236}">
                    <a16:creationId xmlns:a16="http://schemas.microsoft.com/office/drawing/2014/main" id="{CD4CA862-0395-4C8E-A78C-27A274346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" y="2597"/>
                <a:ext cx="170" cy="59"/>
              </a:xfrm>
              <a:custGeom>
                <a:avLst/>
                <a:gdLst>
                  <a:gd name="T0" fmla="*/ 0 w 68"/>
                  <a:gd name="T1" fmla="*/ 0 h 22"/>
                  <a:gd name="T2" fmla="*/ 1063 w 68"/>
                  <a:gd name="T3" fmla="*/ 308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2">
                    <a:moveTo>
                      <a:pt x="0" y="0"/>
                    </a:moveTo>
                    <a:cubicBezTo>
                      <a:pt x="8" y="9"/>
                      <a:pt x="47" y="22"/>
                      <a:pt x="68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3" name="Freeform 142">
                <a:extLst>
                  <a:ext uri="{FF2B5EF4-FFF2-40B4-BE49-F238E27FC236}">
                    <a16:creationId xmlns:a16="http://schemas.microsoft.com/office/drawing/2014/main" id="{8EA5F324-81DC-4568-A889-845B29727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576"/>
                <a:ext cx="42" cy="43"/>
              </a:xfrm>
              <a:custGeom>
                <a:avLst/>
                <a:gdLst>
                  <a:gd name="T0" fmla="*/ 0 w 17"/>
                  <a:gd name="T1" fmla="*/ 0 h 16"/>
                  <a:gd name="T2" fmla="*/ 257 w 17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1" y="7"/>
                      <a:pt x="11" y="13"/>
                      <a:pt x="17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4" name="Freeform 143">
                <a:extLst>
                  <a:ext uri="{FF2B5EF4-FFF2-40B4-BE49-F238E27FC236}">
                    <a16:creationId xmlns:a16="http://schemas.microsoft.com/office/drawing/2014/main" id="{C37BFF7A-C30B-486A-9CD5-B4F5E3FE8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944"/>
                <a:ext cx="303" cy="165"/>
              </a:xfrm>
              <a:custGeom>
                <a:avLst/>
                <a:gdLst>
                  <a:gd name="T0" fmla="*/ 0 w 121"/>
                  <a:gd name="T1" fmla="*/ 205 h 62"/>
                  <a:gd name="T2" fmla="*/ 1901 w 121"/>
                  <a:gd name="T3" fmla="*/ 1168 h 62"/>
                  <a:gd name="T4" fmla="*/ 313 w 121"/>
                  <a:gd name="T5" fmla="*/ 0 h 62"/>
                  <a:gd name="T6" fmla="*/ 0 w 121"/>
                  <a:gd name="T7" fmla="*/ 205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1" h="62">
                    <a:moveTo>
                      <a:pt x="0" y="11"/>
                    </a:moveTo>
                    <a:cubicBezTo>
                      <a:pt x="59" y="23"/>
                      <a:pt x="91" y="52"/>
                      <a:pt x="121" y="62"/>
                    </a:cubicBezTo>
                    <a:cubicBezTo>
                      <a:pt x="111" y="50"/>
                      <a:pt x="39" y="8"/>
                      <a:pt x="20" y="0"/>
                    </a:cubicBezTo>
                    <a:cubicBezTo>
                      <a:pt x="24" y="9"/>
                      <a:pt x="12" y="16"/>
                      <a:pt x="0" y="1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5" name="Freeform 144">
                <a:extLst>
                  <a:ext uri="{FF2B5EF4-FFF2-40B4-BE49-F238E27FC236}">
                    <a16:creationId xmlns:a16="http://schemas.microsoft.com/office/drawing/2014/main" id="{E1A25783-DB8D-44D6-8E59-AFDA22EC0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3061"/>
                <a:ext cx="327" cy="123"/>
              </a:xfrm>
              <a:custGeom>
                <a:avLst/>
                <a:gdLst>
                  <a:gd name="T0" fmla="*/ 0 w 131"/>
                  <a:gd name="T1" fmla="*/ 230 h 46"/>
                  <a:gd name="T2" fmla="*/ 2037 w 131"/>
                  <a:gd name="T3" fmla="*/ 880 h 46"/>
                  <a:gd name="T4" fmla="*/ 137 w 131"/>
                  <a:gd name="T5" fmla="*/ 0 h 46"/>
                  <a:gd name="T6" fmla="*/ 0 w 131"/>
                  <a:gd name="T7" fmla="*/ 23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1" h="46">
                    <a:moveTo>
                      <a:pt x="0" y="12"/>
                    </a:moveTo>
                    <a:cubicBezTo>
                      <a:pt x="29" y="14"/>
                      <a:pt x="112" y="38"/>
                      <a:pt x="131" y="46"/>
                    </a:cubicBezTo>
                    <a:cubicBezTo>
                      <a:pt x="109" y="35"/>
                      <a:pt x="25" y="3"/>
                      <a:pt x="9" y="0"/>
                    </a:cubicBezTo>
                    <a:cubicBezTo>
                      <a:pt x="18" y="4"/>
                      <a:pt x="9" y="12"/>
                      <a:pt x="0" y="1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6" name="Freeform 145">
                <a:extLst>
                  <a:ext uri="{FF2B5EF4-FFF2-40B4-BE49-F238E27FC236}">
                    <a16:creationId xmlns:a16="http://schemas.microsoft.com/office/drawing/2014/main" id="{5E45CD78-738A-455C-B7BB-AF26FAAA1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3253"/>
                <a:ext cx="508" cy="91"/>
              </a:xfrm>
              <a:custGeom>
                <a:avLst/>
                <a:gdLst>
                  <a:gd name="T0" fmla="*/ 438 w 203"/>
                  <a:gd name="T1" fmla="*/ 150 h 34"/>
                  <a:gd name="T2" fmla="*/ 2430 w 203"/>
                  <a:gd name="T3" fmla="*/ 21 h 34"/>
                  <a:gd name="T4" fmla="*/ 3181 w 203"/>
                  <a:gd name="T5" fmla="*/ 21 h 34"/>
                  <a:gd name="T6" fmla="*/ 2618 w 203"/>
                  <a:gd name="T7" fmla="*/ 115 h 34"/>
                  <a:gd name="T8" fmla="*/ 0 w 203"/>
                  <a:gd name="T9" fmla="*/ 653 h 34"/>
                  <a:gd name="T10" fmla="*/ 438 w 203"/>
                  <a:gd name="T11" fmla="*/ 150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3" h="34">
                    <a:moveTo>
                      <a:pt x="28" y="8"/>
                    </a:moveTo>
                    <a:cubicBezTo>
                      <a:pt x="45" y="7"/>
                      <a:pt x="137" y="0"/>
                      <a:pt x="155" y="1"/>
                    </a:cubicBezTo>
                    <a:cubicBezTo>
                      <a:pt x="174" y="2"/>
                      <a:pt x="203" y="1"/>
                      <a:pt x="203" y="1"/>
                    </a:cubicBezTo>
                    <a:cubicBezTo>
                      <a:pt x="203" y="1"/>
                      <a:pt x="196" y="0"/>
                      <a:pt x="167" y="6"/>
                    </a:cubicBezTo>
                    <a:cubicBezTo>
                      <a:pt x="137" y="12"/>
                      <a:pt x="37" y="32"/>
                      <a:pt x="0" y="34"/>
                    </a:cubicBezTo>
                    <a:cubicBezTo>
                      <a:pt x="19" y="31"/>
                      <a:pt x="49" y="18"/>
                      <a:pt x="28" y="8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7" name="Freeform 146">
                <a:extLst>
                  <a:ext uri="{FF2B5EF4-FFF2-40B4-BE49-F238E27FC236}">
                    <a16:creationId xmlns:a16="http://schemas.microsoft.com/office/drawing/2014/main" id="{1F4FCB65-73EF-498C-85CC-A549A16D4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277"/>
                <a:ext cx="678" cy="278"/>
              </a:xfrm>
              <a:custGeom>
                <a:avLst/>
                <a:gdLst>
                  <a:gd name="T0" fmla="*/ 0 w 271"/>
                  <a:gd name="T1" fmla="*/ 1893 h 104"/>
                  <a:gd name="T2" fmla="*/ 2472 w 271"/>
                  <a:gd name="T3" fmla="*/ 994 h 104"/>
                  <a:gd name="T4" fmla="*/ 3663 w 271"/>
                  <a:gd name="T5" fmla="*/ 251 h 104"/>
                  <a:gd name="T6" fmla="*/ 4243 w 271"/>
                  <a:gd name="T7" fmla="*/ 0 h 104"/>
                  <a:gd name="T8" fmla="*/ 3913 w 271"/>
                  <a:gd name="T9" fmla="*/ 78 h 104"/>
                  <a:gd name="T10" fmla="*/ 2692 w 271"/>
                  <a:gd name="T11" fmla="*/ 687 h 104"/>
                  <a:gd name="T12" fmla="*/ 1346 w 271"/>
                  <a:gd name="T13" fmla="*/ 1299 h 104"/>
                  <a:gd name="T14" fmla="*/ 0 w 271"/>
                  <a:gd name="T15" fmla="*/ 1893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1" h="104">
                    <a:moveTo>
                      <a:pt x="0" y="99"/>
                    </a:moveTo>
                    <a:cubicBezTo>
                      <a:pt x="60" y="104"/>
                      <a:pt x="125" y="73"/>
                      <a:pt x="158" y="52"/>
                    </a:cubicBezTo>
                    <a:cubicBezTo>
                      <a:pt x="191" y="31"/>
                      <a:pt x="220" y="20"/>
                      <a:pt x="234" y="13"/>
                    </a:cubicBezTo>
                    <a:cubicBezTo>
                      <a:pt x="249" y="5"/>
                      <a:pt x="271" y="0"/>
                      <a:pt x="271" y="0"/>
                    </a:cubicBezTo>
                    <a:cubicBezTo>
                      <a:pt x="271" y="0"/>
                      <a:pt x="264" y="3"/>
                      <a:pt x="250" y="4"/>
                    </a:cubicBezTo>
                    <a:cubicBezTo>
                      <a:pt x="236" y="5"/>
                      <a:pt x="193" y="26"/>
                      <a:pt x="172" y="36"/>
                    </a:cubicBezTo>
                    <a:cubicBezTo>
                      <a:pt x="151" y="47"/>
                      <a:pt x="104" y="66"/>
                      <a:pt x="86" y="68"/>
                    </a:cubicBezTo>
                    <a:cubicBezTo>
                      <a:pt x="95" y="73"/>
                      <a:pt x="37" y="103"/>
                      <a:pt x="0" y="99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8" name="Freeform 147">
                <a:extLst>
                  <a:ext uri="{FF2B5EF4-FFF2-40B4-BE49-F238E27FC236}">
                    <a16:creationId xmlns:a16="http://schemas.microsoft.com/office/drawing/2014/main" id="{6F44EF0C-D2A1-4890-B3AB-32195B38C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0" y="3347"/>
                <a:ext cx="305" cy="250"/>
              </a:xfrm>
              <a:custGeom>
                <a:avLst/>
                <a:gdLst>
                  <a:gd name="T0" fmla="*/ 50 w 122"/>
                  <a:gd name="T1" fmla="*/ 1769 h 94"/>
                  <a:gd name="T2" fmla="*/ 1908 w 122"/>
                  <a:gd name="T3" fmla="*/ 0 h 94"/>
                  <a:gd name="T4" fmla="*/ 925 w 122"/>
                  <a:gd name="T5" fmla="*/ 750 h 94"/>
                  <a:gd name="T6" fmla="*/ 0 w 122"/>
                  <a:gd name="T7" fmla="*/ 1465 h 94"/>
                  <a:gd name="T8" fmla="*/ 50 w 122"/>
                  <a:gd name="T9" fmla="*/ 1769 h 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2" h="94">
                    <a:moveTo>
                      <a:pt x="3" y="94"/>
                    </a:moveTo>
                    <a:cubicBezTo>
                      <a:pt x="17" y="88"/>
                      <a:pt x="95" y="14"/>
                      <a:pt x="122" y="0"/>
                    </a:cubicBezTo>
                    <a:cubicBezTo>
                      <a:pt x="111" y="3"/>
                      <a:pt x="75" y="28"/>
                      <a:pt x="59" y="40"/>
                    </a:cubicBezTo>
                    <a:cubicBezTo>
                      <a:pt x="44" y="52"/>
                      <a:pt x="6" y="75"/>
                      <a:pt x="0" y="78"/>
                    </a:cubicBezTo>
                    <a:cubicBezTo>
                      <a:pt x="12" y="77"/>
                      <a:pt x="13" y="86"/>
                      <a:pt x="3" y="94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59" name="Freeform 148">
                <a:extLst>
                  <a:ext uri="{FF2B5EF4-FFF2-40B4-BE49-F238E27FC236}">
                    <a16:creationId xmlns:a16="http://schemas.microsoft.com/office/drawing/2014/main" id="{0C0E06E2-9FBD-4E5B-A765-C92BE93A6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3317"/>
                <a:ext cx="307" cy="123"/>
              </a:xfrm>
              <a:custGeom>
                <a:avLst/>
                <a:gdLst>
                  <a:gd name="T0" fmla="*/ 437 w 123"/>
                  <a:gd name="T1" fmla="*/ 342 h 46"/>
                  <a:gd name="T2" fmla="*/ 1912 w 123"/>
                  <a:gd name="T3" fmla="*/ 0 h 46"/>
                  <a:gd name="T4" fmla="*/ 0 w 123"/>
                  <a:gd name="T5" fmla="*/ 880 h 46"/>
                  <a:gd name="T6" fmla="*/ 437 w 123"/>
                  <a:gd name="T7" fmla="*/ 342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" h="46">
                    <a:moveTo>
                      <a:pt x="28" y="18"/>
                    </a:moveTo>
                    <a:cubicBezTo>
                      <a:pt x="46" y="18"/>
                      <a:pt x="123" y="0"/>
                      <a:pt x="123" y="0"/>
                    </a:cubicBezTo>
                    <a:cubicBezTo>
                      <a:pt x="114" y="10"/>
                      <a:pt x="32" y="43"/>
                      <a:pt x="0" y="46"/>
                    </a:cubicBezTo>
                    <a:cubicBezTo>
                      <a:pt x="30" y="41"/>
                      <a:pt x="41" y="16"/>
                      <a:pt x="28" y="18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0" name="Freeform 149">
                <a:extLst>
                  <a:ext uri="{FF2B5EF4-FFF2-40B4-BE49-F238E27FC236}">
                    <a16:creationId xmlns:a16="http://schemas.microsoft.com/office/drawing/2014/main" id="{7ED44714-EC2B-4983-BBF8-22710A62F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3304"/>
                <a:ext cx="390" cy="213"/>
              </a:xfrm>
              <a:custGeom>
                <a:avLst/>
                <a:gdLst>
                  <a:gd name="T0" fmla="*/ 20 w 156"/>
                  <a:gd name="T1" fmla="*/ 1510 h 80"/>
                  <a:gd name="T2" fmla="*/ 1438 w 156"/>
                  <a:gd name="T3" fmla="*/ 418 h 80"/>
                  <a:gd name="T4" fmla="*/ 2250 w 156"/>
                  <a:gd name="T5" fmla="*/ 21 h 80"/>
                  <a:gd name="T6" fmla="*/ 1908 w 156"/>
                  <a:gd name="T7" fmla="*/ 77 h 80"/>
                  <a:gd name="T8" fmla="*/ 958 w 156"/>
                  <a:gd name="T9" fmla="*/ 644 h 80"/>
                  <a:gd name="T10" fmla="*/ 0 w 156"/>
                  <a:gd name="T11" fmla="*/ 1318 h 80"/>
                  <a:gd name="T12" fmla="*/ 20 w 156"/>
                  <a:gd name="T13" fmla="*/ 1510 h 8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6" h="80">
                    <a:moveTo>
                      <a:pt x="1" y="80"/>
                    </a:moveTo>
                    <a:cubicBezTo>
                      <a:pt x="21" y="71"/>
                      <a:pt x="68" y="35"/>
                      <a:pt x="92" y="22"/>
                    </a:cubicBezTo>
                    <a:cubicBezTo>
                      <a:pt x="116" y="9"/>
                      <a:pt x="131" y="1"/>
                      <a:pt x="144" y="1"/>
                    </a:cubicBezTo>
                    <a:cubicBezTo>
                      <a:pt x="156" y="0"/>
                      <a:pt x="134" y="0"/>
                      <a:pt x="122" y="4"/>
                    </a:cubicBezTo>
                    <a:cubicBezTo>
                      <a:pt x="111" y="8"/>
                      <a:pt x="74" y="26"/>
                      <a:pt x="61" y="34"/>
                    </a:cubicBezTo>
                    <a:cubicBezTo>
                      <a:pt x="48" y="42"/>
                      <a:pt x="0" y="70"/>
                      <a:pt x="0" y="70"/>
                    </a:cubicBezTo>
                    <a:cubicBezTo>
                      <a:pt x="12" y="67"/>
                      <a:pt x="5" y="75"/>
                      <a:pt x="1" y="8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1" name="Freeform 150">
                <a:extLst>
                  <a:ext uri="{FF2B5EF4-FFF2-40B4-BE49-F238E27FC236}">
                    <a16:creationId xmlns:a16="http://schemas.microsoft.com/office/drawing/2014/main" id="{4588C7CB-5AE2-49F3-9136-43DBDBF77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3136"/>
                <a:ext cx="382" cy="107"/>
              </a:xfrm>
              <a:custGeom>
                <a:avLst/>
                <a:gdLst>
                  <a:gd name="T0" fmla="*/ 0 w 153"/>
                  <a:gd name="T1" fmla="*/ 385 h 40"/>
                  <a:gd name="T2" fmla="*/ 1603 w 153"/>
                  <a:gd name="T3" fmla="*/ 671 h 40"/>
                  <a:gd name="T4" fmla="*/ 2337 w 153"/>
                  <a:gd name="T5" fmla="*/ 709 h 40"/>
                  <a:gd name="T6" fmla="*/ 1653 w 153"/>
                  <a:gd name="T7" fmla="*/ 516 h 40"/>
                  <a:gd name="T8" fmla="*/ 137 w 153"/>
                  <a:gd name="T9" fmla="*/ 0 h 40"/>
                  <a:gd name="T10" fmla="*/ 0 w 153"/>
                  <a:gd name="T11" fmla="*/ 385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3" h="40">
                    <a:moveTo>
                      <a:pt x="0" y="20"/>
                    </a:moveTo>
                    <a:cubicBezTo>
                      <a:pt x="23" y="21"/>
                      <a:pt x="83" y="31"/>
                      <a:pt x="103" y="35"/>
                    </a:cubicBezTo>
                    <a:cubicBezTo>
                      <a:pt x="124" y="39"/>
                      <a:pt x="146" y="40"/>
                      <a:pt x="150" y="37"/>
                    </a:cubicBezTo>
                    <a:cubicBezTo>
                      <a:pt x="153" y="33"/>
                      <a:pt x="138" y="37"/>
                      <a:pt x="106" y="27"/>
                    </a:cubicBezTo>
                    <a:cubicBezTo>
                      <a:pt x="75" y="16"/>
                      <a:pt x="22" y="3"/>
                      <a:pt x="9" y="0"/>
                    </a:cubicBezTo>
                    <a:cubicBezTo>
                      <a:pt x="21" y="6"/>
                      <a:pt x="21" y="22"/>
                      <a:pt x="0" y="2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2" name="Freeform 151">
                <a:extLst>
                  <a:ext uri="{FF2B5EF4-FFF2-40B4-BE49-F238E27FC236}">
                    <a16:creationId xmlns:a16="http://schemas.microsoft.com/office/drawing/2014/main" id="{BCA06601-E702-499A-ACAA-021B1905F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3040"/>
                <a:ext cx="263" cy="136"/>
              </a:xfrm>
              <a:custGeom>
                <a:avLst/>
                <a:gdLst>
                  <a:gd name="T0" fmla="*/ 0 w 105"/>
                  <a:gd name="T1" fmla="*/ 0 h 51"/>
                  <a:gd name="T2" fmla="*/ 1651 w 105"/>
                  <a:gd name="T3" fmla="*/ 968 h 51"/>
                  <a:gd name="T4" fmla="*/ 50 w 105"/>
                  <a:gd name="T5" fmla="*/ 192 h 51"/>
                  <a:gd name="T6" fmla="*/ 0 w 105"/>
                  <a:gd name="T7" fmla="*/ 0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5" h="51">
                    <a:moveTo>
                      <a:pt x="0" y="0"/>
                    </a:moveTo>
                    <a:cubicBezTo>
                      <a:pt x="18" y="4"/>
                      <a:pt x="98" y="45"/>
                      <a:pt x="105" y="51"/>
                    </a:cubicBezTo>
                    <a:cubicBezTo>
                      <a:pt x="91" y="43"/>
                      <a:pt x="13" y="12"/>
                      <a:pt x="3" y="10"/>
                    </a:cubicBezTo>
                    <a:cubicBezTo>
                      <a:pt x="10" y="9"/>
                      <a:pt x="4" y="0"/>
                      <a:pt x="0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3" name="Freeform 152">
                <a:extLst>
                  <a:ext uri="{FF2B5EF4-FFF2-40B4-BE49-F238E27FC236}">
                    <a16:creationId xmlns:a16="http://schemas.microsoft.com/office/drawing/2014/main" id="{47C8296E-346A-4DBA-B4C6-597339E4C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2885"/>
                <a:ext cx="435" cy="310"/>
              </a:xfrm>
              <a:custGeom>
                <a:avLst/>
                <a:gdLst>
                  <a:gd name="T0" fmla="*/ 33 w 174"/>
                  <a:gd name="T1" fmla="*/ 2213 h 116"/>
                  <a:gd name="T2" fmla="*/ 720 w 174"/>
                  <a:gd name="T3" fmla="*/ 1106 h 116"/>
                  <a:gd name="T4" fmla="*/ 2720 w 174"/>
                  <a:gd name="T5" fmla="*/ 78 h 116"/>
                  <a:gd name="T6" fmla="*/ 783 w 174"/>
                  <a:gd name="T7" fmla="*/ 1221 h 116"/>
                  <a:gd name="T8" fmla="*/ 33 w 174"/>
                  <a:gd name="T9" fmla="*/ 2213 h 1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4" h="116">
                    <a:moveTo>
                      <a:pt x="2" y="116"/>
                    </a:moveTo>
                    <a:cubicBezTo>
                      <a:pt x="0" y="108"/>
                      <a:pt x="21" y="82"/>
                      <a:pt x="46" y="58"/>
                    </a:cubicBezTo>
                    <a:cubicBezTo>
                      <a:pt x="71" y="35"/>
                      <a:pt x="122" y="0"/>
                      <a:pt x="174" y="4"/>
                    </a:cubicBezTo>
                    <a:cubicBezTo>
                      <a:pt x="153" y="6"/>
                      <a:pt x="97" y="18"/>
                      <a:pt x="50" y="64"/>
                    </a:cubicBezTo>
                    <a:cubicBezTo>
                      <a:pt x="2" y="111"/>
                      <a:pt x="4" y="111"/>
                      <a:pt x="2" y="116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4" name="Freeform 153">
                <a:extLst>
                  <a:ext uri="{FF2B5EF4-FFF2-40B4-BE49-F238E27FC236}">
                    <a16:creationId xmlns:a16="http://schemas.microsoft.com/office/drawing/2014/main" id="{3A00CB5E-4B1C-473A-9FC9-2EFDF90DB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016"/>
                <a:ext cx="292" cy="101"/>
              </a:xfrm>
              <a:custGeom>
                <a:avLst/>
                <a:gdLst>
                  <a:gd name="T0" fmla="*/ 0 w 117"/>
                  <a:gd name="T1" fmla="*/ 712 h 38"/>
                  <a:gd name="T2" fmla="*/ 1819 w 117"/>
                  <a:gd name="T3" fmla="*/ 170 h 38"/>
                  <a:gd name="T4" fmla="*/ 0 w 117"/>
                  <a:gd name="T5" fmla="*/ 71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7" h="38">
                    <a:moveTo>
                      <a:pt x="0" y="38"/>
                    </a:moveTo>
                    <a:cubicBezTo>
                      <a:pt x="12" y="27"/>
                      <a:pt x="77" y="0"/>
                      <a:pt x="117" y="9"/>
                    </a:cubicBezTo>
                    <a:cubicBezTo>
                      <a:pt x="101" y="11"/>
                      <a:pt x="9" y="30"/>
                      <a:pt x="0" y="38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5" name="Freeform 154">
                <a:extLst>
                  <a:ext uri="{FF2B5EF4-FFF2-40B4-BE49-F238E27FC236}">
                    <a16:creationId xmlns:a16="http://schemas.microsoft.com/office/drawing/2014/main" id="{AA8F3044-6DDF-4F0F-9787-6A57B3E40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3195"/>
                <a:ext cx="205" cy="48"/>
              </a:xfrm>
              <a:custGeom>
                <a:avLst/>
                <a:gdLst>
                  <a:gd name="T0" fmla="*/ 0 w 82"/>
                  <a:gd name="T1" fmla="*/ 341 h 18"/>
                  <a:gd name="T2" fmla="*/ 1283 w 82"/>
                  <a:gd name="T3" fmla="*/ 77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2" h="18">
                    <a:moveTo>
                      <a:pt x="0" y="18"/>
                    </a:moveTo>
                    <a:cubicBezTo>
                      <a:pt x="21" y="12"/>
                      <a:pt x="69" y="0"/>
                      <a:pt x="82" y="4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6" name="Freeform 155">
                <a:extLst>
                  <a:ext uri="{FF2B5EF4-FFF2-40B4-BE49-F238E27FC236}">
                    <a16:creationId xmlns:a16="http://schemas.microsoft.com/office/drawing/2014/main" id="{515829A5-C9E5-49E4-ABEC-4E66B1BC6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5" y="3277"/>
                <a:ext cx="315" cy="32"/>
              </a:xfrm>
              <a:custGeom>
                <a:avLst/>
                <a:gdLst>
                  <a:gd name="T0" fmla="*/ 0 w 126"/>
                  <a:gd name="T1" fmla="*/ 56 h 12"/>
                  <a:gd name="T2" fmla="*/ 1083 w 126"/>
                  <a:gd name="T3" fmla="*/ 77 h 12"/>
                  <a:gd name="T4" fmla="*/ 1970 w 126"/>
                  <a:gd name="T5" fmla="*/ 35 h 12"/>
                  <a:gd name="T6" fmla="*/ 1063 w 126"/>
                  <a:gd name="T7" fmla="*/ 192 h 12"/>
                  <a:gd name="T8" fmla="*/ 0 w 126"/>
                  <a:gd name="T9" fmla="*/ 56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6" h="12">
                    <a:moveTo>
                      <a:pt x="0" y="3"/>
                    </a:moveTo>
                    <a:cubicBezTo>
                      <a:pt x="15" y="7"/>
                      <a:pt x="50" y="6"/>
                      <a:pt x="69" y="4"/>
                    </a:cubicBezTo>
                    <a:cubicBezTo>
                      <a:pt x="89" y="2"/>
                      <a:pt x="117" y="0"/>
                      <a:pt x="126" y="2"/>
                    </a:cubicBezTo>
                    <a:cubicBezTo>
                      <a:pt x="108" y="4"/>
                      <a:pt x="86" y="8"/>
                      <a:pt x="68" y="10"/>
                    </a:cubicBezTo>
                    <a:cubicBezTo>
                      <a:pt x="50" y="12"/>
                      <a:pt x="3" y="6"/>
                      <a:pt x="0" y="3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7" name="Freeform 156">
                <a:extLst>
                  <a:ext uri="{FF2B5EF4-FFF2-40B4-BE49-F238E27FC236}">
                    <a16:creationId xmlns:a16="http://schemas.microsoft.com/office/drawing/2014/main" id="{7441BA0B-BEE0-4D8A-8E90-A2074E93E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5" y="3333"/>
                <a:ext cx="173" cy="107"/>
              </a:xfrm>
              <a:custGeom>
                <a:avLst/>
                <a:gdLst>
                  <a:gd name="T0" fmla="*/ 0 w 69"/>
                  <a:gd name="T1" fmla="*/ 115 h 40"/>
                  <a:gd name="T2" fmla="*/ 221 w 69"/>
                  <a:gd name="T3" fmla="*/ 150 h 40"/>
                  <a:gd name="T4" fmla="*/ 1088 w 69"/>
                  <a:gd name="T5" fmla="*/ 765 h 40"/>
                  <a:gd name="T6" fmla="*/ 301 w 69"/>
                  <a:gd name="T7" fmla="*/ 321 h 40"/>
                  <a:gd name="T8" fmla="*/ 0 w 69"/>
                  <a:gd name="T9" fmla="*/ 115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9" h="40">
                    <a:moveTo>
                      <a:pt x="0" y="6"/>
                    </a:moveTo>
                    <a:cubicBezTo>
                      <a:pt x="4" y="0"/>
                      <a:pt x="8" y="2"/>
                      <a:pt x="14" y="8"/>
                    </a:cubicBezTo>
                    <a:cubicBezTo>
                      <a:pt x="21" y="14"/>
                      <a:pt x="54" y="36"/>
                      <a:pt x="69" y="40"/>
                    </a:cubicBezTo>
                    <a:cubicBezTo>
                      <a:pt x="51" y="39"/>
                      <a:pt x="26" y="22"/>
                      <a:pt x="19" y="17"/>
                    </a:cubicBezTo>
                    <a:cubicBezTo>
                      <a:pt x="13" y="13"/>
                      <a:pt x="2" y="3"/>
                      <a:pt x="0" y="6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8" name="Freeform 157">
                <a:extLst>
                  <a:ext uri="{FF2B5EF4-FFF2-40B4-BE49-F238E27FC236}">
                    <a16:creationId xmlns:a16="http://schemas.microsoft.com/office/drawing/2014/main" id="{C11CBE16-1879-4E67-BE74-AC71C879A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0" y="3496"/>
                <a:ext cx="453" cy="165"/>
              </a:xfrm>
              <a:custGeom>
                <a:avLst/>
                <a:gdLst>
                  <a:gd name="T0" fmla="*/ 1554 w 181"/>
                  <a:gd name="T1" fmla="*/ 1078 h 62"/>
                  <a:gd name="T2" fmla="*/ 2838 w 181"/>
                  <a:gd name="T3" fmla="*/ 737 h 62"/>
                  <a:gd name="T4" fmla="*/ 1897 w 181"/>
                  <a:gd name="T5" fmla="*/ 977 h 62"/>
                  <a:gd name="T6" fmla="*/ 0 w 181"/>
                  <a:gd name="T7" fmla="*/ 0 h 62"/>
                  <a:gd name="T8" fmla="*/ 1554 w 181"/>
                  <a:gd name="T9" fmla="*/ 107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1" h="62">
                    <a:moveTo>
                      <a:pt x="99" y="57"/>
                    </a:moveTo>
                    <a:cubicBezTo>
                      <a:pt x="124" y="62"/>
                      <a:pt x="155" y="59"/>
                      <a:pt x="181" y="39"/>
                    </a:cubicBezTo>
                    <a:cubicBezTo>
                      <a:pt x="181" y="39"/>
                      <a:pt x="168" y="51"/>
                      <a:pt x="121" y="52"/>
                    </a:cubicBezTo>
                    <a:cubicBezTo>
                      <a:pt x="75" y="52"/>
                      <a:pt x="16" y="15"/>
                      <a:pt x="0" y="0"/>
                    </a:cubicBezTo>
                    <a:cubicBezTo>
                      <a:pt x="12" y="16"/>
                      <a:pt x="62" y="50"/>
                      <a:pt x="99" y="57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69" name="Freeform 158">
                <a:extLst>
                  <a:ext uri="{FF2B5EF4-FFF2-40B4-BE49-F238E27FC236}">
                    <a16:creationId xmlns:a16="http://schemas.microsoft.com/office/drawing/2014/main" id="{B3BAE40B-6E0D-425B-A812-2DDA74C32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5" y="2989"/>
                <a:ext cx="245" cy="160"/>
              </a:xfrm>
              <a:custGeom>
                <a:avLst/>
                <a:gdLst>
                  <a:gd name="T0" fmla="*/ 0 w 98"/>
                  <a:gd name="T1" fmla="*/ 1139 h 60"/>
                  <a:gd name="T2" fmla="*/ 1533 w 98"/>
                  <a:gd name="T3" fmla="*/ 0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60">
                    <a:moveTo>
                      <a:pt x="0" y="60"/>
                    </a:moveTo>
                    <a:cubicBezTo>
                      <a:pt x="15" y="43"/>
                      <a:pt x="65" y="6"/>
                      <a:pt x="98" y="0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0" name="Freeform 159">
                <a:extLst>
                  <a:ext uri="{FF2B5EF4-FFF2-40B4-BE49-F238E27FC236}">
                    <a16:creationId xmlns:a16="http://schemas.microsoft.com/office/drawing/2014/main" id="{0C33D421-C735-4E77-94C1-47ABA7466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3120"/>
                <a:ext cx="228" cy="112"/>
              </a:xfrm>
              <a:custGeom>
                <a:avLst/>
                <a:gdLst>
                  <a:gd name="T0" fmla="*/ 0 w 91"/>
                  <a:gd name="T1" fmla="*/ 797 h 42"/>
                  <a:gd name="T2" fmla="*/ 742 w 91"/>
                  <a:gd name="T3" fmla="*/ 307 h 42"/>
                  <a:gd name="T4" fmla="*/ 1431 w 91"/>
                  <a:gd name="T5" fmla="*/ 0 h 42"/>
                  <a:gd name="T6" fmla="*/ 772 w 91"/>
                  <a:gd name="T7" fmla="*/ 397 h 42"/>
                  <a:gd name="T8" fmla="*/ 0 w 91"/>
                  <a:gd name="T9" fmla="*/ 797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1" h="42">
                    <a:moveTo>
                      <a:pt x="0" y="42"/>
                    </a:moveTo>
                    <a:cubicBezTo>
                      <a:pt x="20" y="35"/>
                      <a:pt x="33" y="27"/>
                      <a:pt x="47" y="16"/>
                    </a:cubicBezTo>
                    <a:cubicBezTo>
                      <a:pt x="60" y="5"/>
                      <a:pt x="84" y="1"/>
                      <a:pt x="91" y="0"/>
                    </a:cubicBezTo>
                    <a:cubicBezTo>
                      <a:pt x="79" y="2"/>
                      <a:pt x="63" y="11"/>
                      <a:pt x="49" y="21"/>
                    </a:cubicBezTo>
                    <a:cubicBezTo>
                      <a:pt x="35" y="32"/>
                      <a:pt x="6" y="41"/>
                      <a:pt x="0" y="42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1" name="Freeform 160">
                <a:extLst>
                  <a:ext uri="{FF2B5EF4-FFF2-40B4-BE49-F238E27FC236}">
                    <a16:creationId xmlns:a16="http://schemas.microsoft.com/office/drawing/2014/main" id="{6E3DC572-47A8-4F39-BD59-CA9F44037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3" y="3331"/>
                <a:ext cx="257" cy="69"/>
              </a:xfrm>
              <a:custGeom>
                <a:avLst/>
                <a:gdLst>
                  <a:gd name="T0" fmla="*/ 0 w 103"/>
                  <a:gd name="T1" fmla="*/ 0 h 26"/>
                  <a:gd name="T2" fmla="*/ 1599 w 103"/>
                  <a:gd name="T3" fmla="*/ 374 h 26"/>
                  <a:gd name="T4" fmla="*/ 0 w 103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3" h="26">
                    <a:moveTo>
                      <a:pt x="0" y="0"/>
                    </a:moveTo>
                    <a:cubicBezTo>
                      <a:pt x="17" y="10"/>
                      <a:pt x="75" y="21"/>
                      <a:pt x="103" y="20"/>
                    </a:cubicBezTo>
                    <a:cubicBezTo>
                      <a:pt x="83" y="26"/>
                      <a:pt x="21" y="20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2" name="Freeform 161">
                <a:extLst>
                  <a:ext uri="{FF2B5EF4-FFF2-40B4-BE49-F238E27FC236}">
                    <a16:creationId xmlns:a16="http://schemas.microsoft.com/office/drawing/2014/main" id="{ABA53A4F-1B89-4420-9CE6-461A0B3A6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3547"/>
                <a:ext cx="158" cy="42"/>
              </a:xfrm>
              <a:custGeom>
                <a:avLst/>
                <a:gdLst>
                  <a:gd name="T0" fmla="*/ 0 w 63"/>
                  <a:gd name="T1" fmla="*/ 0 h 16"/>
                  <a:gd name="T2" fmla="*/ 993 w 63"/>
                  <a:gd name="T3" fmla="*/ 144 h 16"/>
                  <a:gd name="T4" fmla="*/ 0 w 63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16">
                    <a:moveTo>
                      <a:pt x="0" y="0"/>
                    </a:moveTo>
                    <a:cubicBezTo>
                      <a:pt x="13" y="8"/>
                      <a:pt x="52" y="10"/>
                      <a:pt x="63" y="8"/>
                    </a:cubicBezTo>
                    <a:cubicBezTo>
                      <a:pt x="52" y="16"/>
                      <a:pt x="24" y="14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3" name="Freeform 162">
                <a:extLst>
                  <a:ext uri="{FF2B5EF4-FFF2-40B4-BE49-F238E27FC236}">
                    <a16:creationId xmlns:a16="http://schemas.microsoft.com/office/drawing/2014/main" id="{39B63A45-4933-4C1E-BE52-34BBD2EA9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3357"/>
                <a:ext cx="22" cy="27"/>
              </a:xfrm>
              <a:custGeom>
                <a:avLst/>
                <a:gdLst>
                  <a:gd name="T0" fmla="*/ 12 w 9"/>
                  <a:gd name="T1" fmla="*/ 81 h 10"/>
                  <a:gd name="T2" fmla="*/ 132 w 9"/>
                  <a:gd name="T3" fmla="*/ 159 h 10"/>
                  <a:gd name="T4" fmla="*/ 42 w 9"/>
                  <a:gd name="T5" fmla="*/ 59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0">
                    <a:moveTo>
                      <a:pt x="1" y="4"/>
                    </a:moveTo>
                    <a:cubicBezTo>
                      <a:pt x="0" y="10"/>
                      <a:pt x="6" y="9"/>
                      <a:pt x="9" y="8"/>
                    </a:cubicBezTo>
                    <a:cubicBezTo>
                      <a:pt x="9" y="5"/>
                      <a:pt x="6" y="0"/>
                      <a:pt x="3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4" name="Freeform 163">
                <a:extLst>
                  <a:ext uri="{FF2B5EF4-FFF2-40B4-BE49-F238E27FC236}">
                    <a16:creationId xmlns:a16="http://schemas.microsoft.com/office/drawing/2014/main" id="{9ADA07A9-1EDB-48EC-A987-8828FC544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5" y="3373"/>
                <a:ext cx="15" cy="11"/>
              </a:xfrm>
              <a:custGeom>
                <a:avLst/>
                <a:gdLst>
                  <a:gd name="T0" fmla="*/ 63 w 6"/>
                  <a:gd name="T1" fmla="*/ 22 h 4"/>
                  <a:gd name="T2" fmla="*/ 0 w 6"/>
                  <a:gd name="T3" fmla="*/ 61 h 4"/>
                  <a:gd name="T4" fmla="*/ 95 w 6"/>
                  <a:gd name="T5" fmla="*/ 61 h 4"/>
                  <a:gd name="T6" fmla="*/ 63 w 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2" y="1"/>
                      <a:pt x="1" y="1"/>
                      <a:pt x="0" y="3"/>
                    </a:cubicBezTo>
                    <a:cubicBezTo>
                      <a:pt x="2" y="4"/>
                      <a:pt x="4" y="4"/>
                      <a:pt x="6" y="3"/>
                    </a:cubicBezTo>
                    <a:cubicBezTo>
                      <a:pt x="6" y="2"/>
                      <a:pt x="5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5" name="Freeform 164">
                <a:extLst>
                  <a:ext uri="{FF2B5EF4-FFF2-40B4-BE49-F238E27FC236}">
                    <a16:creationId xmlns:a16="http://schemas.microsoft.com/office/drawing/2014/main" id="{58436F2C-D2A1-47F5-A817-059D8D135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3357"/>
                <a:ext cx="27" cy="27"/>
              </a:xfrm>
              <a:custGeom>
                <a:avLst/>
                <a:gdLst>
                  <a:gd name="T0" fmla="*/ 103 w 11"/>
                  <a:gd name="T1" fmla="*/ 38 h 10"/>
                  <a:gd name="T2" fmla="*/ 162 w 11"/>
                  <a:gd name="T3" fmla="*/ 81 h 10"/>
                  <a:gd name="T4" fmla="*/ 133 w 11"/>
                  <a:gd name="T5" fmla="*/ 22 h 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0">
                    <a:moveTo>
                      <a:pt x="7" y="2"/>
                    </a:moveTo>
                    <a:cubicBezTo>
                      <a:pt x="0" y="0"/>
                      <a:pt x="6" y="10"/>
                      <a:pt x="11" y="4"/>
                    </a:cubicBezTo>
                    <a:cubicBezTo>
                      <a:pt x="11" y="3"/>
                      <a:pt x="10" y="2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6" name="Freeform 165">
                <a:extLst>
                  <a:ext uri="{FF2B5EF4-FFF2-40B4-BE49-F238E27FC236}">
                    <a16:creationId xmlns:a16="http://schemas.microsoft.com/office/drawing/2014/main" id="{7E65C82C-A906-4424-9C9E-928D05C32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053"/>
                <a:ext cx="40" cy="30"/>
              </a:xfrm>
              <a:custGeom>
                <a:avLst/>
                <a:gdLst>
                  <a:gd name="T0" fmla="*/ 63 w 16"/>
                  <a:gd name="T1" fmla="*/ 60 h 11"/>
                  <a:gd name="T2" fmla="*/ 0 w 16"/>
                  <a:gd name="T3" fmla="*/ 164 h 11"/>
                  <a:gd name="T4" fmla="*/ 125 w 16"/>
                  <a:gd name="T5" fmla="*/ 22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1">
                    <a:moveTo>
                      <a:pt x="4" y="3"/>
                    </a:moveTo>
                    <a:cubicBezTo>
                      <a:pt x="1" y="4"/>
                      <a:pt x="0" y="6"/>
                      <a:pt x="0" y="8"/>
                    </a:cubicBezTo>
                    <a:cubicBezTo>
                      <a:pt x="6" y="11"/>
                      <a:pt x="16" y="0"/>
                      <a:pt x="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7" name="Freeform 166">
                <a:extLst>
                  <a:ext uri="{FF2B5EF4-FFF2-40B4-BE49-F238E27FC236}">
                    <a16:creationId xmlns:a16="http://schemas.microsoft.com/office/drawing/2014/main" id="{A256747A-C4ED-49B0-ABF4-59A539F2F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3043"/>
                <a:ext cx="23" cy="21"/>
              </a:xfrm>
              <a:custGeom>
                <a:avLst/>
                <a:gdLst>
                  <a:gd name="T0" fmla="*/ 97 w 9"/>
                  <a:gd name="T1" fmla="*/ 0 h 8"/>
                  <a:gd name="T2" fmla="*/ 151 w 9"/>
                  <a:gd name="T3" fmla="*/ 55 h 8"/>
                  <a:gd name="T4" fmla="*/ 97 w 9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6" y="0"/>
                    </a:moveTo>
                    <a:cubicBezTo>
                      <a:pt x="0" y="2"/>
                      <a:pt x="6" y="8"/>
                      <a:pt x="9" y="3"/>
                    </a:cubicBezTo>
                    <a:cubicBezTo>
                      <a:pt x="8" y="1"/>
                      <a:pt x="8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8" name="Freeform 167">
                <a:extLst>
                  <a:ext uri="{FF2B5EF4-FFF2-40B4-BE49-F238E27FC236}">
                    <a16:creationId xmlns:a16="http://schemas.microsoft.com/office/drawing/2014/main" id="{16470454-E34F-48A1-9F41-15B0A37C3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" y="3080"/>
                <a:ext cx="23" cy="13"/>
              </a:xfrm>
              <a:custGeom>
                <a:avLst/>
                <a:gdLst>
                  <a:gd name="T0" fmla="*/ 97 w 9"/>
                  <a:gd name="T1" fmla="*/ 0 h 5"/>
                  <a:gd name="T2" fmla="*/ 151 w 9"/>
                  <a:gd name="T3" fmla="*/ 21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5">
                    <a:moveTo>
                      <a:pt x="6" y="0"/>
                    </a:moveTo>
                    <a:cubicBezTo>
                      <a:pt x="0" y="1"/>
                      <a:pt x="7" y="5"/>
                      <a:pt x="9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79" name="Freeform 168">
                <a:extLst>
                  <a:ext uri="{FF2B5EF4-FFF2-40B4-BE49-F238E27FC236}">
                    <a16:creationId xmlns:a16="http://schemas.microsoft.com/office/drawing/2014/main" id="{BECC1FD2-464E-43DF-8BCD-8FEB45513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3157"/>
                <a:ext cx="30" cy="22"/>
              </a:xfrm>
              <a:custGeom>
                <a:avLst/>
                <a:gdLst>
                  <a:gd name="T0" fmla="*/ 50 w 12"/>
                  <a:gd name="T1" fmla="*/ 61 h 8"/>
                  <a:gd name="T2" fmla="*/ 0 w 12"/>
                  <a:gd name="T3" fmla="*/ 143 h 8"/>
                  <a:gd name="T4" fmla="*/ 95 w 12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3" y="3"/>
                    </a:moveTo>
                    <a:cubicBezTo>
                      <a:pt x="1" y="3"/>
                      <a:pt x="0" y="5"/>
                      <a:pt x="0" y="7"/>
                    </a:cubicBezTo>
                    <a:cubicBezTo>
                      <a:pt x="5" y="8"/>
                      <a:pt x="12" y="0"/>
                      <a:pt x="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0" name="Freeform 169">
                <a:extLst>
                  <a:ext uri="{FF2B5EF4-FFF2-40B4-BE49-F238E27FC236}">
                    <a16:creationId xmlns:a16="http://schemas.microsoft.com/office/drawing/2014/main" id="{584ABFA1-12A2-4CAA-9522-8E56F6C85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3144"/>
                <a:ext cx="27" cy="21"/>
              </a:xfrm>
              <a:custGeom>
                <a:avLst/>
                <a:gdLst>
                  <a:gd name="T0" fmla="*/ 42 w 11"/>
                  <a:gd name="T1" fmla="*/ 21 h 8"/>
                  <a:gd name="T2" fmla="*/ 61 w 1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8">
                    <a:moveTo>
                      <a:pt x="3" y="1"/>
                    </a:moveTo>
                    <a:cubicBezTo>
                      <a:pt x="0" y="8"/>
                      <a:pt x="11" y="3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1" name="Freeform 170">
                <a:extLst>
                  <a:ext uri="{FF2B5EF4-FFF2-40B4-BE49-F238E27FC236}">
                    <a16:creationId xmlns:a16="http://schemas.microsoft.com/office/drawing/2014/main" id="{EF6AD02B-E0F8-4782-99A0-4C0E29204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3179"/>
                <a:ext cx="10" cy="10"/>
              </a:xfrm>
              <a:custGeom>
                <a:avLst/>
                <a:gdLst>
                  <a:gd name="T0" fmla="*/ 50 w 4"/>
                  <a:gd name="T1" fmla="*/ 33 h 4"/>
                  <a:gd name="T2" fmla="*/ 0 w 4"/>
                  <a:gd name="T3" fmla="*/ 50 h 4"/>
                  <a:gd name="T4" fmla="*/ 63 w 4"/>
                  <a:gd name="T5" fmla="*/ 33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1" y="1"/>
                      <a:pt x="0" y="0"/>
                      <a:pt x="0" y="3"/>
                    </a:cubicBezTo>
                    <a:cubicBezTo>
                      <a:pt x="2" y="4"/>
                      <a:pt x="3" y="4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2" name="Freeform 171">
                <a:extLst>
                  <a:ext uri="{FF2B5EF4-FFF2-40B4-BE49-F238E27FC236}">
                    <a16:creationId xmlns:a16="http://schemas.microsoft.com/office/drawing/2014/main" id="{3F531EB2-C620-415D-8EBF-5ACFBAAF6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3571"/>
                <a:ext cx="28" cy="10"/>
              </a:xfrm>
              <a:custGeom>
                <a:avLst/>
                <a:gdLst>
                  <a:gd name="T0" fmla="*/ 84 w 11"/>
                  <a:gd name="T1" fmla="*/ 20 h 4"/>
                  <a:gd name="T2" fmla="*/ 181 w 11"/>
                  <a:gd name="T3" fmla="*/ 20 h 4"/>
                  <a:gd name="T4" fmla="*/ 117 w 1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5" y="1"/>
                    </a:moveTo>
                    <a:cubicBezTo>
                      <a:pt x="0" y="4"/>
                      <a:pt x="9" y="4"/>
                      <a:pt x="11" y="1"/>
                    </a:cubicBezTo>
                    <a:cubicBezTo>
                      <a:pt x="10" y="0"/>
                      <a:pt x="9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3" name="Freeform 172">
                <a:extLst>
                  <a:ext uri="{FF2B5EF4-FFF2-40B4-BE49-F238E27FC236}">
                    <a16:creationId xmlns:a16="http://schemas.microsoft.com/office/drawing/2014/main" id="{34C1D332-8112-4B38-9BCE-B63DD679C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3571"/>
                <a:ext cx="12" cy="8"/>
              </a:xfrm>
              <a:custGeom>
                <a:avLst/>
                <a:gdLst>
                  <a:gd name="T0" fmla="*/ 41 w 5"/>
                  <a:gd name="T1" fmla="*/ 0 h 3"/>
                  <a:gd name="T2" fmla="*/ 0 w 5"/>
                  <a:gd name="T3" fmla="*/ 35 h 3"/>
                  <a:gd name="T4" fmla="*/ 70 w 5"/>
                  <a:gd name="T5" fmla="*/ 21 h 3"/>
                  <a:gd name="T6" fmla="*/ 41 w 5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2" y="1"/>
                      <a:pt x="1" y="1"/>
                      <a:pt x="0" y="2"/>
                    </a:cubicBezTo>
                    <a:cubicBezTo>
                      <a:pt x="2" y="3"/>
                      <a:pt x="4" y="3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4" name="Freeform 173">
                <a:extLst>
                  <a:ext uri="{FF2B5EF4-FFF2-40B4-BE49-F238E27FC236}">
                    <a16:creationId xmlns:a16="http://schemas.microsoft.com/office/drawing/2014/main" id="{88283636-97B2-4DEA-9EA7-2F4AB839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3568"/>
                <a:ext cx="13" cy="11"/>
              </a:xfrm>
              <a:custGeom>
                <a:avLst/>
                <a:gdLst>
                  <a:gd name="T0" fmla="*/ 34 w 5"/>
                  <a:gd name="T1" fmla="*/ 0 h 4"/>
                  <a:gd name="T2" fmla="*/ 21 w 5"/>
                  <a:gd name="T3" fmla="*/ 61 h 4"/>
                  <a:gd name="T4" fmla="*/ 88 w 5"/>
                  <a:gd name="T5" fmla="*/ 22 h 4"/>
                  <a:gd name="T6" fmla="*/ 55 w 5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2" y="0"/>
                    </a:moveTo>
                    <a:cubicBezTo>
                      <a:pt x="1" y="1"/>
                      <a:pt x="0" y="1"/>
                      <a:pt x="1" y="3"/>
                    </a:cubicBezTo>
                    <a:cubicBezTo>
                      <a:pt x="3" y="4"/>
                      <a:pt x="4" y="3"/>
                      <a:pt x="5" y="1"/>
                    </a:cubicBezTo>
                    <a:cubicBezTo>
                      <a:pt x="5" y="1"/>
                      <a:pt x="4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5" name="Freeform 174">
                <a:extLst>
                  <a:ext uri="{FF2B5EF4-FFF2-40B4-BE49-F238E27FC236}">
                    <a16:creationId xmlns:a16="http://schemas.microsoft.com/office/drawing/2014/main" id="{84E9FD95-B056-4620-87D0-BA05B68B0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80" y="2968"/>
                <a:ext cx="148" cy="131"/>
              </a:xfrm>
              <a:custGeom>
                <a:avLst/>
                <a:gdLst>
                  <a:gd name="T0" fmla="*/ 0 w 59"/>
                  <a:gd name="T1" fmla="*/ 936 h 49"/>
                  <a:gd name="T2" fmla="*/ 931 w 59"/>
                  <a:gd name="T3" fmla="*/ 0 h 4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49">
                    <a:moveTo>
                      <a:pt x="0" y="49"/>
                    </a:moveTo>
                    <a:cubicBezTo>
                      <a:pt x="7" y="35"/>
                      <a:pt x="52" y="3"/>
                      <a:pt x="5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6" name="Freeform 175">
                <a:extLst>
                  <a:ext uri="{FF2B5EF4-FFF2-40B4-BE49-F238E27FC236}">
                    <a16:creationId xmlns:a16="http://schemas.microsoft.com/office/drawing/2014/main" id="{0D6FB2F8-95EF-4307-BC8F-E7863EFB9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8" y="3037"/>
                <a:ext cx="137" cy="30"/>
              </a:xfrm>
              <a:custGeom>
                <a:avLst/>
                <a:gdLst>
                  <a:gd name="T0" fmla="*/ 0 w 55"/>
                  <a:gd name="T1" fmla="*/ 224 h 11"/>
                  <a:gd name="T2" fmla="*/ 849 w 55"/>
                  <a:gd name="T3" fmla="*/ 22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1">
                    <a:moveTo>
                      <a:pt x="0" y="11"/>
                    </a:moveTo>
                    <a:cubicBezTo>
                      <a:pt x="19" y="1"/>
                      <a:pt x="45" y="0"/>
                      <a:pt x="5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7" name="Freeform 176">
                <a:extLst>
                  <a:ext uri="{FF2B5EF4-FFF2-40B4-BE49-F238E27FC236}">
                    <a16:creationId xmlns:a16="http://schemas.microsoft.com/office/drawing/2014/main" id="{55CD20CF-0F90-4650-B44D-44D73564F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291"/>
                <a:ext cx="118" cy="16"/>
              </a:xfrm>
              <a:custGeom>
                <a:avLst/>
                <a:gdLst>
                  <a:gd name="T0" fmla="*/ 0 w 47"/>
                  <a:gd name="T1" fmla="*/ 56 h 6"/>
                  <a:gd name="T2" fmla="*/ 743 w 4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7" h="6">
                    <a:moveTo>
                      <a:pt x="0" y="3"/>
                    </a:moveTo>
                    <a:cubicBezTo>
                      <a:pt x="9" y="5"/>
                      <a:pt x="41" y="6"/>
                      <a:pt x="4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8" name="Freeform 177">
                <a:extLst>
                  <a:ext uri="{FF2B5EF4-FFF2-40B4-BE49-F238E27FC236}">
                    <a16:creationId xmlns:a16="http://schemas.microsoft.com/office/drawing/2014/main" id="{04A94728-7228-4FD2-A169-2C8326418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8" y="3619"/>
                <a:ext cx="147" cy="29"/>
              </a:xfrm>
              <a:custGeom>
                <a:avLst/>
                <a:gdLst>
                  <a:gd name="T0" fmla="*/ 0 w 59"/>
                  <a:gd name="T1" fmla="*/ 0 h 11"/>
                  <a:gd name="T2" fmla="*/ 912 w 59"/>
                  <a:gd name="T3" fmla="*/ 166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9" h="11">
                    <a:moveTo>
                      <a:pt x="0" y="0"/>
                    </a:moveTo>
                    <a:cubicBezTo>
                      <a:pt x="15" y="10"/>
                      <a:pt x="51" y="11"/>
                      <a:pt x="59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89" name="Freeform 178">
                <a:extLst>
                  <a:ext uri="{FF2B5EF4-FFF2-40B4-BE49-F238E27FC236}">
                    <a16:creationId xmlns:a16="http://schemas.microsoft.com/office/drawing/2014/main" id="{5FED0283-C8F9-4E45-89C4-5B437DD85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1883"/>
                <a:ext cx="600" cy="256"/>
              </a:xfrm>
              <a:custGeom>
                <a:avLst/>
                <a:gdLst>
                  <a:gd name="T0" fmla="*/ 0 w 240"/>
                  <a:gd name="T1" fmla="*/ 853 h 96"/>
                  <a:gd name="T2" fmla="*/ 3750 w 240"/>
                  <a:gd name="T3" fmla="*/ 1821 h 96"/>
                  <a:gd name="T4" fmla="*/ 33 w 240"/>
                  <a:gd name="T5" fmla="*/ 853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96">
                    <a:moveTo>
                      <a:pt x="0" y="45"/>
                    </a:moveTo>
                    <a:cubicBezTo>
                      <a:pt x="38" y="34"/>
                      <a:pt x="149" y="12"/>
                      <a:pt x="240" y="96"/>
                    </a:cubicBezTo>
                    <a:cubicBezTo>
                      <a:pt x="195" y="46"/>
                      <a:pt x="124" y="0"/>
                      <a:pt x="2" y="45"/>
                    </a:cubicBezTo>
                  </a:path>
                </a:pathLst>
              </a:custGeom>
              <a:solidFill>
                <a:srgbClr val="E99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0" name="Freeform 179">
                <a:extLst>
                  <a:ext uri="{FF2B5EF4-FFF2-40B4-BE49-F238E27FC236}">
                    <a16:creationId xmlns:a16="http://schemas.microsoft.com/office/drawing/2014/main" id="{7DCA24F8-305C-41F0-8F3E-E3FCEE67B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" y="2739"/>
                <a:ext cx="575" cy="266"/>
              </a:xfrm>
              <a:custGeom>
                <a:avLst/>
                <a:gdLst>
                  <a:gd name="T0" fmla="*/ 0 w 230"/>
                  <a:gd name="T1" fmla="*/ 1883 h 100"/>
                  <a:gd name="T2" fmla="*/ 3595 w 230"/>
                  <a:gd name="T3" fmla="*/ 1599 h 100"/>
                  <a:gd name="T4" fmla="*/ 0 w 230"/>
                  <a:gd name="T5" fmla="*/ 1883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0" h="100">
                    <a:moveTo>
                      <a:pt x="0" y="100"/>
                    </a:moveTo>
                    <a:cubicBezTo>
                      <a:pt x="38" y="68"/>
                      <a:pt x="118" y="7"/>
                      <a:pt x="230" y="85"/>
                    </a:cubicBezTo>
                    <a:cubicBezTo>
                      <a:pt x="182" y="41"/>
                      <a:pt x="85" y="0"/>
                      <a:pt x="0" y="100"/>
                    </a:cubicBezTo>
                    <a:close/>
                  </a:path>
                </a:pathLst>
              </a:custGeom>
              <a:solidFill>
                <a:srgbClr val="E99A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1" name="Freeform 180">
                <a:extLst>
                  <a:ext uri="{FF2B5EF4-FFF2-40B4-BE49-F238E27FC236}">
                    <a16:creationId xmlns:a16="http://schemas.microsoft.com/office/drawing/2014/main" id="{0BB3BBF4-3C03-4B2F-9A07-C209DA795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821"/>
                <a:ext cx="385" cy="152"/>
              </a:xfrm>
              <a:custGeom>
                <a:avLst/>
                <a:gdLst>
                  <a:gd name="T0" fmla="*/ 1375 w 154"/>
                  <a:gd name="T1" fmla="*/ 0 h 57"/>
                  <a:gd name="T2" fmla="*/ 0 w 154"/>
                  <a:gd name="T3" fmla="*/ 1080 h 57"/>
                  <a:gd name="T4" fmla="*/ 908 w 154"/>
                  <a:gd name="T5" fmla="*/ 1080 h 57"/>
                  <a:gd name="T6" fmla="*/ 1113 w 154"/>
                  <a:gd name="T7" fmla="*/ 1059 h 57"/>
                  <a:gd name="T8" fmla="*/ 1408 w 154"/>
                  <a:gd name="T9" fmla="*/ 797 h 57"/>
                  <a:gd name="T10" fmla="*/ 1988 w 154"/>
                  <a:gd name="T11" fmla="*/ 341 h 57"/>
                  <a:gd name="T12" fmla="*/ 2408 w 154"/>
                  <a:gd name="T13" fmla="*/ 0 h 57"/>
                  <a:gd name="T14" fmla="*/ 2408 w 154"/>
                  <a:gd name="T15" fmla="*/ 0 h 57"/>
                  <a:gd name="T16" fmla="*/ 1375 w 154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4" h="57">
                    <a:moveTo>
                      <a:pt x="88" y="0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58" y="57"/>
                      <a:pt x="58" y="57"/>
                      <a:pt x="58" y="57"/>
                    </a:cubicBezTo>
                    <a:cubicBezTo>
                      <a:pt x="71" y="56"/>
                      <a:pt x="71" y="56"/>
                      <a:pt x="71" y="56"/>
                    </a:cubicBezTo>
                    <a:cubicBezTo>
                      <a:pt x="76" y="50"/>
                      <a:pt x="75" y="51"/>
                      <a:pt x="90" y="42"/>
                    </a:cubicBezTo>
                    <a:cubicBezTo>
                      <a:pt x="105" y="34"/>
                      <a:pt x="113" y="30"/>
                      <a:pt x="127" y="18"/>
                    </a:cubicBezTo>
                    <a:cubicBezTo>
                      <a:pt x="140" y="7"/>
                      <a:pt x="154" y="0"/>
                      <a:pt x="154" y="0"/>
                    </a:cubicBezTo>
                    <a:cubicBezTo>
                      <a:pt x="154" y="0"/>
                      <a:pt x="154" y="0"/>
                      <a:pt x="154" y="0"/>
                    </a:cubicBezTo>
                    <a:lnTo>
                      <a:pt x="88" y="0"/>
                    </a:lnTo>
                    <a:close/>
                  </a:path>
                </a:pathLst>
              </a:custGeom>
              <a:solidFill>
                <a:srgbClr val="FBF7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2" name="Freeform 181">
                <a:extLst>
                  <a:ext uri="{FF2B5EF4-FFF2-40B4-BE49-F238E27FC236}">
                    <a16:creationId xmlns:a16="http://schemas.microsoft.com/office/drawing/2014/main" id="{FEC4807A-EA9D-41F3-8828-097C832A2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3152"/>
                <a:ext cx="170" cy="192"/>
              </a:xfrm>
              <a:custGeom>
                <a:avLst/>
                <a:gdLst>
                  <a:gd name="T0" fmla="*/ 0 w 68"/>
                  <a:gd name="T1" fmla="*/ 627 h 72"/>
                  <a:gd name="T2" fmla="*/ 438 w 68"/>
                  <a:gd name="T3" fmla="*/ 1080 h 72"/>
                  <a:gd name="T4" fmla="*/ 738 w 68"/>
                  <a:gd name="T5" fmla="*/ 1365 h 72"/>
                  <a:gd name="T6" fmla="*/ 1050 w 68"/>
                  <a:gd name="T7" fmla="*/ 648 h 72"/>
                  <a:gd name="T8" fmla="*/ 738 w 68"/>
                  <a:gd name="T9" fmla="*/ 0 h 72"/>
                  <a:gd name="T10" fmla="*/ 425 w 68"/>
                  <a:gd name="T11" fmla="*/ 341 h 72"/>
                  <a:gd name="T12" fmla="*/ 0 w 68"/>
                  <a:gd name="T13" fmla="*/ 627 h 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72">
                    <a:moveTo>
                      <a:pt x="0" y="33"/>
                    </a:moveTo>
                    <a:cubicBezTo>
                      <a:pt x="0" y="44"/>
                      <a:pt x="1" y="50"/>
                      <a:pt x="28" y="57"/>
                    </a:cubicBezTo>
                    <a:cubicBezTo>
                      <a:pt x="34" y="59"/>
                      <a:pt x="45" y="62"/>
                      <a:pt x="47" y="72"/>
                    </a:cubicBezTo>
                    <a:cubicBezTo>
                      <a:pt x="55" y="71"/>
                      <a:pt x="66" y="59"/>
                      <a:pt x="67" y="34"/>
                    </a:cubicBezTo>
                    <a:cubicBezTo>
                      <a:pt x="68" y="9"/>
                      <a:pt x="50" y="0"/>
                      <a:pt x="47" y="0"/>
                    </a:cubicBezTo>
                    <a:cubicBezTo>
                      <a:pt x="45" y="4"/>
                      <a:pt x="37" y="16"/>
                      <a:pt x="27" y="18"/>
                    </a:cubicBezTo>
                    <a:cubicBezTo>
                      <a:pt x="18" y="20"/>
                      <a:pt x="2" y="17"/>
                      <a:pt x="0" y="33"/>
                    </a:cubicBezTo>
                    <a:close/>
                  </a:path>
                </a:pathLst>
              </a:custGeom>
              <a:solidFill>
                <a:srgbClr val="E17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3" name="Freeform 182">
                <a:extLst>
                  <a:ext uri="{FF2B5EF4-FFF2-40B4-BE49-F238E27FC236}">
                    <a16:creationId xmlns:a16="http://schemas.microsoft.com/office/drawing/2014/main" id="{45728DBC-0353-4779-9263-37728D8B6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3504"/>
                <a:ext cx="47" cy="123"/>
              </a:xfrm>
              <a:custGeom>
                <a:avLst/>
                <a:gdLst>
                  <a:gd name="T0" fmla="*/ 30 w 19"/>
                  <a:gd name="T1" fmla="*/ 78 h 46"/>
                  <a:gd name="T2" fmla="*/ 0 w 19"/>
                  <a:gd name="T3" fmla="*/ 342 h 46"/>
                  <a:gd name="T4" fmla="*/ 30 w 19"/>
                  <a:gd name="T5" fmla="*/ 559 h 46"/>
                  <a:gd name="T6" fmla="*/ 74 w 19"/>
                  <a:gd name="T7" fmla="*/ 765 h 46"/>
                  <a:gd name="T8" fmla="*/ 153 w 19"/>
                  <a:gd name="T9" fmla="*/ 880 h 46"/>
                  <a:gd name="T10" fmla="*/ 257 w 19"/>
                  <a:gd name="T11" fmla="*/ 730 h 46"/>
                  <a:gd name="T12" fmla="*/ 275 w 19"/>
                  <a:gd name="T13" fmla="*/ 516 h 46"/>
                  <a:gd name="T14" fmla="*/ 257 w 19"/>
                  <a:gd name="T15" fmla="*/ 308 h 46"/>
                  <a:gd name="T16" fmla="*/ 121 w 19"/>
                  <a:gd name="T17" fmla="*/ 21 h 46"/>
                  <a:gd name="T18" fmla="*/ 62 w 19"/>
                  <a:gd name="T19" fmla="*/ 0 h 4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9" h="46">
                    <a:moveTo>
                      <a:pt x="2" y="4"/>
                    </a:moveTo>
                    <a:cubicBezTo>
                      <a:pt x="1" y="9"/>
                      <a:pt x="0" y="13"/>
                      <a:pt x="0" y="18"/>
                    </a:cubicBezTo>
                    <a:cubicBezTo>
                      <a:pt x="0" y="22"/>
                      <a:pt x="0" y="25"/>
                      <a:pt x="2" y="29"/>
                    </a:cubicBezTo>
                    <a:cubicBezTo>
                      <a:pt x="3" y="32"/>
                      <a:pt x="3" y="36"/>
                      <a:pt x="5" y="40"/>
                    </a:cubicBezTo>
                    <a:cubicBezTo>
                      <a:pt x="6" y="42"/>
                      <a:pt x="8" y="46"/>
                      <a:pt x="10" y="46"/>
                    </a:cubicBezTo>
                    <a:cubicBezTo>
                      <a:pt x="14" y="45"/>
                      <a:pt x="16" y="41"/>
                      <a:pt x="17" y="38"/>
                    </a:cubicBezTo>
                    <a:cubicBezTo>
                      <a:pt x="19" y="35"/>
                      <a:pt x="18" y="31"/>
                      <a:pt x="18" y="27"/>
                    </a:cubicBezTo>
                    <a:cubicBezTo>
                      <a:pt x="18" y="23"/>
                      <a:pt x="18" y="20"/>
                      <a:pt x="17" y="16"/>
                    </a:cubicBezTo>
                    <a:cubicBezTo>
                      <a:pt x="16" y="11"/>
                      <a:pt x="13" y="4"/>
                      <a:pt x="8" y="1"/>
                    </a:cubicBezTo>
                    <a:cubicBezTo>
                      <a:pt x="7" y="0"/>
                      <a:pt x="5" y="0"/>
                      <a:pt x="4" y="0"/>
                    </a:cubicBezTo>
                  </a:path>
                </a:pathLst>
              </a:custGeom>
              <a:solidFill>
                <a:srgbClr val="E17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4" name="Freeform 183">
                <a:extLst>
                  <a:ext uri="{FF2B5EF4-FFF2-40B4-BE49-F238E27FC236}">
                    <a16:creationId xmlns:a16="http://schemas.microsoft.com/office/drawing/2014/main" id="{073A86B2-C9A7-40E4-A9F3-90C0728EF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1187"/>
                <a:ext cx="33" cy="285"/>
              </a:xfrm>
              <a:custGeom>
                <a:avLst/>
                <a:gdLst>
                  <a:gd name="T0" fmla="*/ 117 w 13"/>
                  <a:gd name="T1" fmla="*/ 0 h 107"/>
                  <a:gd name="T2" fmla="*/ 129 w 13"/>
                  <a:gd name="T3" fmla="*/ 908 h 107"/>
                  <a:gd name="T4" fmla="*/ 147 w 13"/>
                  <a:gd name="T5" fmla="*/ 2022 h 107"/>
                  <a:gd name="T6" fmla="*/ 96 w 13"/>
                  <a:gd name="T7" fmla="*/ 1001 h 107"/>
                  <a:gd name="T8" fmla="*/ 0 w 13"/>
                  <a:gd name="T9" fmla="*/ 490 h 107"/>
                  <a:gd name="T10" fmla="*/ 96 w 13"/>
                  <a:gd name="T11" fmla="*/ 21 h 1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107">
                    <a:moveTo>
                      <a:pt x="7" y="0"/>
                    </a:moveTo>
                    <a:cubicBezTo>
                      <a:pt x="7" y="17"/>
                      <a:pt x="4" y="32"/>
                      <a:pt x="8" y="48"/>
                    </a:cubicBezTo>
                    <a:cubicBezTo>
                      <a:pt x="13" y="68"/>
                      <a:pt x="13" y="86"/>
                      <a:pt x="9" y="107"/>
                    </a:cubicBezTo>
                    <a:cubicBezTo>
                      <a:pt x="9" y="90"/>
                      <a:pt x="10" y="70"/>
                      <a:pt x="6" y="53"/>
                    </a:cubicBezTo>
                    <a:cubicBezTo>
                      <a:pt x="4" y="44"/>
                      <a:pt x="0" y="37"/>
                      <a:pt x="0" y="26"/>
                    </a:cubicBezTo>
                    <a:cubicBezTo>
                      <a:pt x="0" y="15"/>
                      <a:pt x="6" y="11"/>
                      <a:pt x="6" y="1"/>
                    </a:cubicBezTo>
                  </a:path>
                </a:pathLst>
              </a:custGeom>
              <a:solidFill>
                <a:srgbClr val="F8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5" name="Freeform 184">
                <a:extLst>
                  <a:ext uri="{FF2B5EF4-FFF2-40B4-BE49-F238E27FC236}">
                    <a16:creationId xmlns:a16="http://schemas.microsoft.com/office/drawing/2014/main" id="{877150DB-6060-42BC-9168-18B6D1975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1941"/>
                <a:ext cx="45" cy="259"/>
              </a:xfrm>
              <a:custGeom>
                <a:avLst/>
                <a:gdLst>
                  <a:gd name="T0" fmla="*/ 158 w 18"/>
                  <a:gd name="T1" fmla="*/ 136 h 97"/>
                  <a:gd name="T2" fmla="*/ 270 w 18"/>
                  <a:gd name="T3" fmla="*/ 1311 h 97"/>
                  <a:gd name="T4" fmla="*/ 270 w 18"/>
                  <a:gd name="T5" fmla="*/ 1848 h 97"/>
                  <a:gd name="T6" fmla="*/ 238 w 18"/>
                  <a:gd name="T7" fmla="*/ 1298 h 97"/>
                  <a:gd name="T8" fmla="*/ 83 w 18"/>
                  <a:gd name="T9" fmla="*/ 876 h 97"/>
                  <a:gd name="T10" fmla="*/ 208 w 18"/>
                  <a:gd name="T11" fmla="*/ 0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" h="97">
                    <a:moveTo>
                      <a:pt x="10" y="7"/>
                    </a:moveTo>
                    <a:cubicBezTo>
                      <a:pt x="3" y="30"/>
                      <a:pt x="15" y="48"/>
                      <a:pt x="17" y="69"/>
                    </a:cubicBezTo>
                    <a:cubicBezTo>
                      <a:pt x="18" y="78"/>
                      <a:pt x="18" y="87"/>
                      <a:pt x="17" y="97"/>
                    </a:cubicBezTo>
                    <a:cubicBezTo>
                      <a:pt x="14" y="87"/>
                      <a:pt x="17" y="77"/>
                      <a:pt x="15" y="68"/>
                    </a:cubicBezTo>
                    <a:cubicBezTo>
                      <a:pt x="13" y="60"/>
                      <a:pt x="8" y="54"/>
                      <a:pt x="5" y="46"/>
                    </a:cubicBezTo>
                    <a:cubicBezTo>
                      <a:pt x="0" y="32"/>
                      <a:pt x="4" y="12"/>
                      <a:pt x="13" y="0"/>
                    </a:cubicBezTo>
                  </a:path>
                </a:pathLst>
              </a:custGeom>
              <a:solidFill>
                <a:srgbClr val="F8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6" name="Freeform 185">
                <a:extLst>
                  <a:ext uri="{FF2B5EF4-FFF2-40B4-BE49-F238E27FC236}">
                    <a16:creationId xmlns:a16="http://schemas.microsoft.com/office/drawing/2014/main" id="{A5A0950D-6C46-4CA1-B7AB-4C97D408F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2717"/>
                <a:ext cx="45" cy="206"/>
              </a:xfrm>
              <a:custGeom>
                <a:avLst/>
                <a:gdLst>
                  <a:gd name="T0" fmla="*/ 50 w 18"/>
                  <a:gd name="T1" fmla="*/ 0 h 77"/>
                  <a:gd name="T2" fmla="*/ 208 w 18"/>
                  <a:gd name="T3" fmla="*/ 650 h 77"/>
                  <a:gd name="T4" fmla="*/ 283 w 18"/>
                  <a:gd name="T5" fmla="*/ 1474 h 77"/>
                  <a:gd name="T6" fmla="*/ 113 w 18"/>
                  <a:gd name="T7" fmla="*/ 615 h 77"/>
                  <a:gd name="T8" fmla="*/ 50 w 18"/>
                  <a:gd name="T9" fmla="*/ 0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77">
                    <a:moveTo>
                      <a:pt x="3" y="0"/>
                    </a:moveTo>
                    <a:cubicBezTo>
                      <a:pt x="1" y="13"/>
                      <a:pt x="9" y="27"/>
                      <a:pt x="13" y="34"/>
                    </a:cubicBezTo>
                    <a:cubicBezTo>
                      <a:pt x="17" y="41"/>
                      <a:pt x="18" y="68"/>
                      <a:pt x="18" y="77"/>
                    </a:cubicBezTo>
                    <a:cubicBezTo>
                      <a:pt x="18" y="68"/>
                      <a:pt x="13" y="42"/>
                      <a:pt x="7" y="32"/>
                    </a:cubicBezTo>
                    <a:cubicBezTo>
                      <a:pt x="1" y="22"/>
                      <a:pt x="0" y="7"/>
                      <a:pt x="3" y="0"/>
                    </a:cubicBezTo>
                    <a:close/>
                  </a:path>
                </a:pathLst>
              </a:custGeom>
              <a:solidFill>
                <a:srgbClr val="F8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7" name="Freeform 186">
                <a:extLst>
                  <a:ext uri="{FF2B5EF4-FFF2-40B4-BE49-F238E27FC236}">
                    <a16:creationId xmlns:a16="http://schemas.microsoft.com/office/drawing/2014/main" id="{5CDDFB65-8496-43AF-9129-D79425D0F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979"/>
                <a:ext cx="83" cy="250"/>
              </a:xfrm>
              <a:custGeom>
                <a:avLst/>
                <a:gdLst>
                  <a:gd name="T0" fmla="*/ 526 w 33"/>
                  <a:gd name="T1" fmla="*/ 0 h 94"/>
                  <a:gd name="T2" fmla="*/ 284 w 33"/>
                  <a:gd name="T3" fmla="*/ 1090 h 94"/>
                  <a:gd name="T4" fmla="*/ 0 w 33"/>
                  <a:gd name="T5" fmla="*/ 1769 h 9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94">
                    <a:moveTo>
                      <a:pt x="33" y="0"/>
                    </a:moveTo>
                    <a:cubicBezTo>
                      <a:pt x="24" y="17"/>
                      <a:pt x="25" y="39"/>
                      <a:pt x="18" y="58"/>
                    </a:cubicBezTo>
                    <a:cubicBezTo>
                      <a:pt x="13" y="72"/>
                      <a:pt x="7" y="82"/>
                      <a:pt x="0" y="94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8" name="Freeform 187">
                <a:extLst>
                  <a:ext uri="{FF2B5EF4-FFF2-40B4-BE49-F238E27FC236}">
                    <a16:creationId xmlns:a16="http://schemas.microsoft.com/office/drawing/2014/main" id="{6756CD94-7FC5-4692-8266-883AE0102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7" y="1139"/>
                <a:ext cx="75" cy="320"/>
              </a:xfrm>
              <a:custGeom>
                <a:avLst/>
                <a:gdLst>
                  <a:gd name="T0" fmla="*/ 458 w 30"/>
                  <a:gd name="T1" fmla="*/ 0 h 120"/>
                  <a:gd name="T2" fmla="*/ 470 w 30"/>
                  <a:gd name="T3" fmla="*/ 627 h 120"/>
                  <a:gd name="T4" fmla="*/ 345 w 30"/>
                  <a:gd name="T5" fmla="*/ 1480 h 120"/>
                  <a:gd name="T6" fmla="*/ 0 w 30"/>
                  <a:gd name="T7" fmla="*/ 2275 h 1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" h="120">
                    <a:moveTo>
                      <a:pt x="29" y="0"/>
                    </a:moveTo>
                    <a:cubicBezTo>
                      <a:pt x="26" y="9"/>
                      <a:pt x="30" y="24"/>
                      <a:pt x="30" y="33"/>
                    </a:cubicBezTo>
                    <a:cubicBezTo>
                      <a:pt x="29" y="48"/>
                      <a:pt x="26" y="64"/>
                      <a:pt x="22" y="78"/>
                    </a:cubicBezTo>
                    <a:cubicBezTo>
                      <a:pt x="17" y="95"/>
                      <a:pt x="8" y="105"/>
                      <a:pt x="0" y="12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99" name="Freeform 188">
                <a:extLst>
                  <a:ext uri="{FF2B5EF4-FFF2-40B4-BE49-F238E27FC236}">
                    <a16:creationId xmlns:a16="http://schemas.microsoft.com/office/drawing/2014/main" id="{EECE1195-BF73-4D2B-8CC0-85C5D8BD6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1384"/>
                <a:ext cx="95" cy="296"/>
              </a:xfrm>
              <a:custGeom>
                <a:avLst/>
                <a:gdLst>
                  <a:gd name="T0" fmla="*/ 458 w 38"/>
                  <a:gd name="T1" fmla="*/ 0 h 111"/>
                  <a:gd name="T2" fmla="*/ 363 w 38"/>
                  <a:gd name="T3" fmla="*/ 1443 h 111"/>
                  <a:gd name="T4" fmla="*/ 0 w 38"/>
                  <a:gd name="T5" fmla="*/ 2104 h 1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11">
                    <a:moveTo>
                      <a:pt x="29" y="0"/>
                    </a:moveTo>
                    <a:cubicBezTo>
                      <a:pt x="38" y="26"/>
                      <a:pt x="35" y="52"/>
                      <a:pt x="23" y="76"/>
                    </a:cubicBezTo>
                    <a:cubicBezTo>
                      <a:pt x="17" y="87"/>
                      <a:pt x="4" y="100"/>
                      <a:pt x="0" y="111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0" name="Freeform 189">
                <a:extLst>
                  <a:ext uri="{FF2B5EF4-FFF2-40B4-BE49-F238E27FC236}">
                    <a16:creationId xmlns:a16="http://schemas.microsoft.com/office/drawing/2014/main" id="{AEF0CB9C-4A24-4689-90F1-89F11CE1A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979"/>
                <a:ext cx="85" cy="256"/>
              </a:xfrm>
              <a:custGeom>
                <a:avLst/>
                <a:gdLst>
                  <a:gd name="T0" fmla="*/ 0 w 34"/>
                  <a:gd name="T1" fmla="*/ 1821 h 96"/>
                  <a:gd name="T2" fmla="*/ 238 w 34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4" h="96">
                    <a:moveTo>
                      <a:pt x="0" y="96"/>
                    </a:moveTo>
                    <a:cubicBezTo>
                      <a:pt x="13" y="81"/>
                      <a:pt x="34" y="23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1" name="Freeform 190">
                <a:extLst>
                  <a:ext uri="{FF2B5EF4-FFF2-40B4-BE49-F238E27FC236}">
                    <a16:creationId xmlns:a16="http://schemas.microsoft.com/office/drawing/2014/main" id="{E4ED6A05-925D-4C32-92FA-C50C00707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176"/>
                <a:ext cx="78" cy="291"/>
              </a:xfrm>
              <a:custGeom>
                <a:avLst/>
                <a:gdLst>
                  <a:gd name="T0" fmla="*/ 347 w 31"/>
                  <a:gd name="T1" fmla="*/ 0 h 109"/>
                  <a:gd name="T2" fmla="*/ 0 w 31"/>
                  <a:gd name="T3" fmla="*/ 2074 h 10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09">
                    <a:moveTo>
                      <a:pt x="22" y="0"/>
                    </a:moveTo>
                    <a:cubicBezTo>
                      <a:pt x="31" y="31"/>
                      <a:pt x="10" y="90"/>
                      <a:pt x="0" y="109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2" name="Freeform 191">
                <a:extLst>
                  <a:ext uri="{FF2B5EF4-FFF2-40B4-BE49-F238E27FC236}">
                    <a16:creationId xmlns:a16="http://schemas.microsoft.com/office/drawing/2014/main" id="{49290558-EB4E-468E-B3CD-D6833F5F2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979"/>
                <a:ext cx="45" cy="136"/>
              </a:xfrm>
              <a:custGeom>
                <a:avLst/>
                <a:gdLst>
                  <a:gd name="T0" fmla="*/ 0 w 18"/>
                  <a:gd name="T1" fmla="*/ 968 h 51"/>
                  <a:gd name="T2" fmla="*/ 283 w 18"/>
                  <a:gd name="T3" fmla="*/ 0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51">
                    <a:moveTo>
                      <a:pt x="0" y="51"/>
                    </a:moveTo>
                    <a:cubicBezTo>
                      <a:pt x="12" y="30"/>
                      <a:pt x="18" y="0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3" name="Freeform 192">
                <a:extLst>
                  <a:ext uri="{FF2B5EF4-FFF2-40B4-BE49-F238E27FC236}">
                    <a16:creationId xmlns:a16="http://schemas.microsoft.com/office/drawing/2014/main" id="{F8C86A2C-4E95-4C98-97E5-2B534D539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976"/>
                <a:ext cx="87" cy="293"/>
              </a:xfrm>
              <a:custGeom>
                <a:avLst/>
                <a:gdLst>
                  <a:gd name="T0" fmla="*/ 0 w 35"/>
                  <a:gd name="T1" fmla="*/ 2078 h 110"/>
                  <a:gd name="T2" fmla="*/ 537 w 35"/>
                  <a:gd name="T3" fmla="*/ 0 h 1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10">
                    <a:moveTo>
                      <a:pt x="0" y="110"/>
                    </a:moveTo>
                    <a:cubicBezTo>
                      <a:pt x="12" y="97"/>
                      <a:pt x="34" y="30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4" name="Freeform 193">
                <a:extLst>
                  <a:ext uri="{FF2B5EF4-FFF2-40B4-BE49-F238E27FC236}">
                    <a16:creationId xmlns:a16="http://schemas.microsoft.com/office/drawing/2014/main" id="{BB0FFE14-0682-43E8-8D28-E1A8D3F6A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2" y="1059"/>
                <a:ext cx="123" cy="368"/>
              </a:xfrm>
              <a:custGeom>
                <a:avLst/>
                <a:gdLst>
                  <a:gd name="T0" fmla="*/ 743 w 49"/>
                  <a:gd name="T1" fmla="*/ 0 h 138"/>
                  <a:gd name="T2" fmla="*/ 0 w 49"/>
                  <a:gd name="T3" fmla="*/ 2616 h 1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9" h="138">
                    <a:moveTo>
                      <a:pt x="47" y="0"/>
                    </a:moveTo>
                    <a:cubicBezTo>
                      <a:pt x="49" y="29"/>
                      <a:pt x="37" y="105"/>
                      <a:pt x="0" y="138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5" name="Freeform 194">
                <a:extLst>
                  <a:ext uri="{FF2B5EF4-FFF2-40B4-BE49-F238E27FC236}">
                    <a16:creationId xmlns:a16="http://schemas.microsoft.com/office/drawing/2014/main" id="{08A2337A-35C9-4B08-A32A-B60565B3B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0" y="1181"/>
                <a:ext cx="20" cy="86"/>
              </a:xfrm>
              <a:custGeom>
                <a:avLst/>
                <a:gdLst>
                  <a:gd name="T0" fmla="*/ 20 w 8"/>
                  <a:gd name="T1" fmla="*/ 0 h 32"/>
                  <a:gd name="T2" fmla="*/ 125 w 8"/>
                  <a:gd name="T3" fmla="*/ 621 h 3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2">
                    <a:moveTo>
                      <a:pt x="1" y="0"/>
                    </a:moveTo>
                    <a:cubicBezTo>
                      <a:pt x="0" y="13"/>
                      <a:pt x="8" y="32"/>
                      <a:pt x="8" y="32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6" name="Freeform 195">
                <a:extLst>
                  <a:ext uri="{FF2B5EF4-FFF2-40B4-BE49-F238E27FC236}">
                    <a16:creationId xmlns:a16="http://schemas.microsoft.com/office/drawing/2014/main" id="{B1817D33-427B-4900-B6BD-CD1194D6E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219"/>
                <a:ext cx="25" cy="333"/>
              </a:xfrm>
              <a:custGeom>
                <a:avLst/>
                <a:gdLst>
                  <a:gd name="T0" fmla="*/ 158 w 10"/>
                  <a:gd name="T1" fmla="*/ 0 h 125"/>
                  <a:gd name="T2" fmla="*/ 95 w 10"/>
                  <a:gd name="T3" fmla="*/ 2363 h 1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5">
                    <a:moveTo>
                      <a:pt x="10" y="0"/>
                    </a:moveTo>
                    <a:cubicBezTo>
                      <a:pt x="6" y="11"/>
                      <a:pt x="0" y="76"/>
                      <a:pt x="6" y="125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7" name="Freeform 196">
                <a:extLst>
                  <a:ext uri="{FF2B5EF4-FFF2-40B4-BE49-F238E27FC236}">
                    <a16:creationId xmlns:a16="http://schemas.microsoft.com/office/drawing/2014/main" id="{D5478C3A-DA4B-4B19-A843-6BC85F953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1299"/>
                <a:ext cx="135" cy="264"/>
              </a:xfrm>
              <a:custGeom>
                <a:avLst/>
                <a:gdLst>
                  <a:gd name="T0" fmla="*/ 845 w 54"/>
                  <a:gd name="T1" fmla="*/ 0 h 99"/>
                  <a:gd name="T2" fmla="*/ 0 w 54"/>
                  <a:gd name="T3" fmla="*/ 187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4" h="99">
                    <a:moveTo>
                      <a:pt x="54" y="0"/>
                    </a:moveTo>
                    <a:cubicBezTo>
                      <a:pt x="50" y="26"/>
                      <a:pt x="32" y="75"/>
                      <a:pt x="0" y="99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8" name="Freeform 197">
                <a:extLst>
                  <a:ext uri="{FF2B5EF4-FFF2-40B4-BE49-F238E27FC236}">
                    <a16:creationId xmlns:a16="http://schemas.microsoft.com/office/drawing/2014/main" id="{D873A442-2CC9-42D2-8CE9-001F73A4C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0" y="1469"/>
                <a:ext cx="93" cy="328"/>
              </a:xfrm>
              <a:custGeom>
                <a:avLst/>
                <a:gdLst>
                  <a:gd name="T0" fmla="*/ 588 w 37"/>
                  <a:gd name="T1" fmla="*/ 0 h 123"/>
                  <a:gd name="T2" fmla="*/ 50 w 37"/>
                  <a:gd name="T3" fmla="*/ 2333 h 123"/>
                  <a:gd name="T4" fmla="*/ 588 w 37"/>
                  <a:gd name="T5" fmla="*/ 0 h 1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123">
                    <a:moveTo>
                      <a:pt x="37" y="0"/>
                    </a:moveTo>
                    <a:cubicBezTo>
                      <a:pt x="36" y="15"/>
                      <a:pt x="20" y="99"/>
                      <a:pt x="3" y="123"/>
                    </a:cubicBezTo>
                    <a:cubicBezTo>
                      <a:pt x="0" y="104"/>
                      <a:pt x="12" y="39"/>
                      <a:pt x="37" y="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09" name="Freeform 198">
                <a:extLst>
                  <a:ext uri="{FF2B5EF4-FFF2-40B4-BE49-F238E27FC236}">
                    <a16:creationId xmlns:a16="http://schemas.microsoft.com/office/drawing/2014/main" id="{C0941C73-9FC8-48C8-806A-06D1E3102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7" y="1637"/>
                <a:ext cx="63" cy="299"/>
              </a:xfrm>
              <a:custGeom>
                <a:avLst/>
                <a:gdLst>
                  <a:gd name="T0" fmla="*/ 350 w 25"/>
                  <a:gd name="T1" fmla="*/ 0 h 112"/>
                  <a:gd name="T2" fmla="*/ 0 w 25"/>
                  <a:gd name="T3" fmla="*/ 2130 h 1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112">
                    <a:moveTo>
                      <a:pt x="22" y="0"/>
                    </a:moveTo>
                    <a:cubicBezTo>
                      <a:pt x="25" y="27"/>
                      <a:pt x="23" y="68"/>
                      <a:pt x="0" y="112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0" name="Freeform 199">
                <a:extLst>
                  <a:ext uri="{FF2B5EF4-FFF2-40B4-BE49-F238E27FC236}">
                    <a16:creationId xmlns:a16="http://schemas.microsoft.com/office/drawing/2014/main" id="{687D79C9-243B-49DD-9042-E605C550F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1717"/>
                <a:ext cx="60" cy="136"/>
              </a:xfrm>
              <a:custGeom>
                <a:avLst/>
                <a:gdLst>
                  <a:gd name="T0" fmla="*/ 375 w 24"/>
                  <a:gd name="T1" fmla="*/ 0 h 51"/>
                  <a:gd name="T2" fmla="*/ 0 w 24"/>
                  <a:gd name="T3" fmla="*/ 968 h 5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51">
                    <a:moveTo>
                      <a:pt x="24" y="0"/>
                    </a:moveTo>
                    <a:cubicBezTo>
                      <a:pt x="22" y="17"/>
                      <a:pt x="7" y="43"/>
                      <a:pt x="0" y="51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1" name="Freeform 200">
                <a:extLst>
                  <a:ext uri="{FF2B5EF4-FFF2-40B4-BE49-F238E27FC236}">
                    <a16:creationId xmlns:a16="http://schemas.microsoft.com/office/drawing/2014/main" id="{95AA9880-28BC-459E-B2D8-F9A6CF13C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0" y="1451"/>
                <a:ext cx="95" cy="234"/>
              </a:xfrm>
              <a:custGeom>
                <a:avLst/>
                <a:gdLst>
                  <a:gd name="T0" fmla="*/ 595 w 38"/>
                  <a:gd name="T1" fmla="*/ 0 h 88"/>
                  <a:gd name="T2" fmla="*/ 0 w 38"/>
                  <a:gd name="T3" fmla="*/ 1654 h 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88">
                    <a:moveTo>
                      <a:pt x="38" y="0"/>
                    </a:moveTo>
                    <a:cubicBezTo>
                      <a:pt x="37" y="18"/>
                      <a:pt x="27" y="53"/>
                      <a:pt x="0" y="88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2" name="Freeform 201">
                <a:extLst>
                  <a:ext uri="{FF2B5EF4-FFF2-40B4-BE49-F238E27FC236}">
                    <a16:creationId xmlns:a16="http://schemas.microsoft.com/office/drawing/2014/main" id="{B337D718-209B-4931-8371-55D4191BA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547"/>
                <a:ext cx="42" cy="306"/>
              </a:xfrm>
              <a:custGeom>
                <a:avLst/>
                <a:gdLst>
                  <a:gd name="T0" fmla="*/ 257 w 17"/>
                  <a:gd name="T1" fmla="*/ 0 h 115"/>
                  <a:gd name="T2" fmla="*/ 91 w 17"/>
                  <a:gd name="T3" fmla="*/ 2166 h 1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5">
                    <a:moveTo>
                      <a:pt x="17" y="0"/>
                    </a:moveTo>
                    <a:cubicBezTo>
                      <a:pt x="9" y="25"/>
                      <a:pt x="0" y="64"/>
                      <a:pt x="6" y="115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3" name="Freeform 202">
                <a:extLst>
                  <a:ext uri="{FF2B5EF4-FFF2-40B4-BE49-F238E27FC236}">
                    <a16:creationId xmlns:a16="http://schemas.microsoft.com/office/drawing/2014/main" id="{2B9D839B-6210-4743-83D8-9C2844DB8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875"/>
                <a:ext cx="67" cy="370"/>
              </a:xfrm>
              <a:custGeom>
                <a:avLst/>
                <a:gdLst>
                  <a:gd name="T0" fmla="*/ 350 w 27"/>
                  <a:gd name="T1" fmla="*/ 0 h 139"/>
                  <a:gd name="T2" fmla="*/ 0 w 27"/>
                  <a:gd name="T3" fmla="*/ 2622 h 1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39">
                    <a:moveTo>
                      <a:pt x="23" y="0"/>
                    </a:moveTo>
                    <a:cubicBezTo>
                      <a:pt x="24" y="32"/>
                      <a:pt x="27" y="93"/>
                      <a:pt x="0" y="139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4" name="Freeform 203">
                <a:extLst>
                  <a:ext uri="{FF2B5EF4-FFF2-40B4-BE49-F238E27FC236}">
                    <a16:creationId xmlns:a16="http://schemas.microsoft.com/office/drawing/2014/main" id="{37C74DFE-E34A-4A0A-9622-CEB5FFA08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1789"/>
                <a:ext cx="60" cy="320"/>
              </a:xfrm>
              <a:custGeom>
                <a:avLst/>
                <a:gdLst>
                  <a:gd name="T0" fmla="*/ 345 w 24"/>
                  <a:gd name="T1" fmla="*/ 0 h 120"/>
                  <a:gd name="T2" fmla="*/ 0 w 24"/>
                  <a:gd name="T3" fmla="*/ 2275 h 1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0">
                    <a:moveTo>
                      <a:pt x="22" y="0"/>
                    </a:moveTo>
                    <a:cubicBezTo>
                      <a:pt x="24" y="21"/>
                      <a:pt x="15" y="87"/>
                      <a:pt x="0" y="12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15" name="Freeform 204">
                <a:extLst>
                  <a:ext uri="{FF2B5EF4-FFF2-40B4-BE49-F238E27FC236}">
                    <a16:creationId xmlns:a16="http://schemas.microsoft.com/office/drawing/2014/main" id="{6223ED25-BAE1-49AC-A5ED-2D4283AAD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0" y="1789"/>
                <a:ext cx="50" cy="283"/>
              </a:xfrm>
              <a:custGeom>
                <a:avLst/>
                <a:gdLst>
                  <a:gd name="T0" fmla="*/ 238 w 20"/>
                  <a:gd name="T1" fmla="*/ 0 h 106"/>
                  <a:gd name="T2" fmla="*/ 313 w 20"/>
                  <a:gd name="T3" fmla="*/ 2018 h 106"/>
                  <a:gd name="T4" fmla="*/ 20 w 20"/>
                  <a:gd name="T5" fmla="*/ 1241 h 10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06">
                    <a:moveTo>
                      <a:pt x="15" y="0"/>
                    </a:moveTo>
                    <a:cubicBezTo>
                      <a:pt x="20" y="30"/>
                      <a:pt x="7" y="68"/>
                      <a:pt x="20" y="106"/>
                    </a:cubicBezTo>
                    <a:cubicBezTo>
                      <a:pt x="7" y="100"/>
                      <a:pt x="0" y="70"/>
                      <a:pt x="1" y="65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194" name="Group 205">
              <a:extLst>
                <a:ext uri="{FF2B5EF4-FFF2-40B4-BE49-F238E27FC236}">
                  <a16:creationId xmlns:a16="http://schemas.microsoft.com/office/drawing/2014/main" id="{9E527B4F-B1CD-4F4C-8848-078B274D41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5" y="973"/>
              <a:ext cx="1438" cy="2816"/>
              <a:chOff x="3485" y="973"/>
              <a:chExt cx="1438" cy="2816"/>
            </a:xfrm>
          </p:grpSpPr>
          <p:sp>
            <p:nvSpPr>
              <p:cNvPr id="62216" name="Freeform 206">
                <a:extLst>
                  <a:ext uri="{FF2B5EF4-FFF2-40B4-BE49-F238E27FC236}">
                    <a16:creationId xmlns:a16="http://schemas.microsoft.com/office/drawing/2014/main" id="{EE4EF05C-A015-40E0-8449-2993FB64E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1667"/>
                <a:ext cx="93" cy="264"/>
              </a:xfrm>
              <a:custGeom>
                <a:avLst/>
                <a:gdLst>
                  <a:gd name="T0" fmla="*/ 588 w 37"/>
                  <a:gd name="T1" fmla="*/ 0 h 99"/>
                  <a:gd name="T2" fmla="*/ 0 w 37"/>
                  <a:gd name="T3" fmla="*/ 187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99">
                    <a:moveTo>
                      <a:pt x="37" y="0"/>
                    </a:moveTo>
                    <a:cubicBezTo>
                      <a:pt x="31" y="15"/>
                      <a:pt x="18" y="71"/>
                      <a:pt x="0" y="99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7" name="Freeform 207">
                <a:extLst>
                  <a:ext uri="{FF2B5EF4-FFF2-40B4-BE49-F238E27FC236}">
                    <a16:creationId xmlns:a16="http://schemas.microsoft.com/office/drawing/2014/main" id="{1A6B48FC-3F2E-44C4-90C1-597C41937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1832"/>
                <a:ext cx="33" cy="296"/>
              </a:xfrm>
              <a:custGeom>
                <a:avLst/>
                <a:gdLst>
                  <a:gd name="T0" fmla="*/ 96 w 13"/>
                  <a:gd name="T1" fmla="*/ 0 h 111"/>
                  <a:gd name="T2" fmla="*/ 213 w 13"/>
                  <a:gd name="T3" fmla="*/ 2104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11">
                    <a:moveTo>
                      <a:pt x="6" y="0"/>
                    </a:moveTo>
                    <a:cubicBezTo>
                      <a:pt x="0" y="21"/>
                      <a:pt x="3" y="68"/>
                      <a:pt x="13" y="111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8" name="Freeform 208">
                <a:extLst>
                  <a:ext uri="{FF2B5EF4-FFF2-40B4-BE49-F238E27FC236}">
                    <a16:creationId xmlns:a16="http://schemas.microsoft.com/office/drawing/2014/main" id="{C4EA5EE9-51BD-417B-9CC4-FC2C7B447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3507"/>
                <a:ext cx="38" cy="280"/>
              </a:xfrm>
              <a:custGeom>
                <a:avLst/>
                <a:gdLst>
                  <a:gd name="T0" fmla="*/ 0 w 15"/>
                  <a:gd name="T1" fmla="*/ 1992 h 105"/>
                  <a:gd name="T2" fmla="*/ 84 w 15"/>
                  <a:gd name="T3" fmla="*/ 760 h 105"/>
                  <a:gd name="T4" fmla="*/ 243 w 15"/>
                  <a:gd name="T5" fmla="*/ 0 h 1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05">
                    <a:moveTo>
                      <a:pt x="0" y="105"/>
                    </a:moveTo>
                    <a:cubicBezTo>
                      <a:pt x="5" y="86"/>
                      <a:pt x="2" y="60"/>
                      <a:pt x="5" y="40"/>
                    </a:cubicBezTo>
                    <a:cubicBezTo>
                      <a:pt x="7" y="25"/>
                      <a:pt x="11" y="14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9" name="Freeform 209">
                <a:extLst>
                  <a:ext uri="{FF2B5EF4-FFF2-40B4-BE49-F238E27FC236}">
                    <a16:creationId xmlns:a16="http://schemas.microsoft.com/office/drawing/2014/main" id="{9E596C03-041D-4E0D-B41B-82FC7AA47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3264"/>
                <a:ext cx="43" cy="344"/>
              </a:xfrm>
              <a:custGeom>
                <a:avLst/>
                <a:gdLst>
                  <a:gd name="T0" fmla="*/ 180 w 17"/>
                  <a:gd name="T1" fmla="*/ 2445 h 129"/>
                  <a:gd name="T2" fmla="*/ 51 w 17"/>
                  <a:gd name="T3" fmla="*/ 1821 h 129"/>
                  <a:gd name="T4" fmla="*/ 33 w 17"/>
                  <a:gd name="T5" fmla="*/ 968 h 129"/>
                  <a:gd name="T6" fmla="*/ 276 w 17"/>
                  <a:gd name="T7" fmla="*/ 0 h 1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29">
                    <a:moveTo>
                      <a:pt x="11" y="129"/>
                    </a:moveTo>
                    <a:cubicBezTo>
                      <a:pt x="12" y="119"/>
                      <a:pt x="5" y="106"/>
                      <a:pt x="3" y="96"/>
                    </a:cubicBezTo>
                    <a:cubicBezTo>
                      <a:pt x="1" y="82"/>
                      <a:pt x="0" y="66"/>
                      <a:pt x="2" y="51"/>
                    </a:cubicBezTo>
                    <a:cubicBezTo>
                      <a:pt x="3" y="33"/>
                      <a:pt x="12" y="17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0" name="Freeform 210">
                <a:extLst>
                  <a:ext uri="{FF2B5EF4-FFF2-40B4-BE49-F238E27FC236}">
                    <a16:creationId xmlns:a16="http://schemas.microsoft.com/office/drawing/2014/main" id="{0C0D5481-2666-421F-BB83-BF298A2A4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3053"/>
                <a:ext cx="52" cy="307"/>
              </a:xfrm>
              <a:custGeom>
                <a:avLst/>
                <a:gdLst>
                  <a:gd name="T0" fmla="*/ 245 w 21"/>
                  <a:gd name="T1" fmla="*/ 2189 h 115"/>
                  <a:gd name="T2" fmla="*/ 104 w 21"/>
                  <a:gd name="T3" fmla="*/ 742 h 115"/>
                  <a:gd name="T4" fmla="*/ 319 w 21"/>
                  <a:gd name="T5" fmla="*/ 0 h 1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115">
                    <a:moveTo>
                      <a:pt x="16" y="115"/>
                    </a:moveTo>
                    <a:cubicBezTo>
                      <a:pt x="1" y="92"/>
                      <a:pt x="0" y="65"/>
                      <a:pt x="7" y="39"/>
                    </a:cubicBezTo>
                    <a:cubicBezTo>
                      <a:pt x="10" y="27"/>
                      <a:pt x="19" y="13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1" name="Freeform 211">
                <a:extLst>
                  <a:ext uri="{FF2B5EF4-FFF2-40B4-BE49-F238E27FC236}">
                    <a16:creationId xmlns:a16="http://schemas.microsoft.com/office/drawing/2014/main" id="{84B9A126-7E3F-4BD2-B071-BC440F01E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3515"/>
                <a:ext cx="57" cy="258"/>
              </a:xfrm>
              <a:custGeom>
                <a:avLst/>
                <a:gdLst>
                  <a:gd name="T0" fmla="*/ 287 w 23"/>
                  <a:gd name="T1" fmla="*/ 0 h 97"/>
                  <a:gd name="T2" fmla="*/ 349 w 23"/>
                  <a:gd name="T3" fmla="*/ 1825 h 9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97">
                    <a:moveTo>
                      <a:pt x="19" y="0"/>
                    </a:moveTo>
                    <a:cubicBezTo>
                      <a:pt x="9" y="17"/>
                      <a:pt x="0" y="79"/>
                      <a:pt x="23" y="97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2" name="Freeform 212">
                <a:extLst>
                  <a:ext uri="{FF2B5EF4-FFF2-40B4-BE49-F238E27FC236}">
                    <a16:creationId xmlns:a16="http://schemas.microsoft.com/office/drawing/2014/main" id="{59EF7565-0321-4D26-929B-C98E5A3D1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3283"/>
                <a:ext cx="38" cy="296"/>
              </a:xfrm>
              <a:custGeom>
                <a:avLst/>
                <a:gdLst>
                  <a:gd name="T0" fmla="*/ 243 w 15"/>
                  <a:gd name="T1" fmla="*/ 2104 h 111"/>
                  <a:gd name="T2" fmla="*/ 243 w 15"/>
                  <a:gd name="T3" fmla="*/ 0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11">
                    <a:moveTo>
                      <a:pt x="15" y="111"/>
                    </a:moveTo>
                    <a:cubicBezTo>
                      <a:pt x="0" y="82"/>
                      <a:pt x="8" y="21"/>
                      <a:pt x="15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3" name="Freeform 213">
                <a:extLst>
                  <a:ext uri="{FF2B5EF4-FFF2-40B4-BE49-F238E27FC236}">
                    <a16:creationId xmlns:a16="http://schemas.microsoft.com/office/drawing/2014/main" id="{3EEBCDE2-EC38-4312-995E-6F1CE2FB9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3643"/>
                <a:ext cx="20" cy="144"/>
              </a:xfrm>
              <a:custGeom>
                <a:avLst/>
                <a:gdLst>
                  <a:gd name="T0" fmla="*/ 125 w 8"/>
                  <a:gd name="T1" fmla="*/ 0 h 54"/>
                  <a:gd name="T2" fmla="*/ 0 w 8"/>
                  <a:gd name="T3" fmla="*/ 1024 h 5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cubicBezTo>
                      <a:pt x="0" y="23"/>
                      <a:pt x="0" y="54"/>
                      <a:pt x="0" y="54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4" name="Freeform 214">
                <a:extLst>
                  <a:ext uri="{FF2B5EF4-FFF2-40B4-BE49-F238E27FC236}">
                    <a16:creationId xmlns:a16="http://schemas.microsoft.com/office/drawing/2014/main" id="{76F863DB-630B-4ADB-9629-8AD678978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3488"/>
                <a:ext cx="42" cy="296"/>
              </a:xfrm>
              <a:custGeom>
                <a:avLst/>
                <a:gdLst>
                  <a:gd name="T0" fmla="*/ 257 w 17"/>
                  <a:gd name="T1" fmla="*/ 0 h 111"/>
                  <a:gd name="T2" fmla="*/ 91 w 17"/>
                  <a:gd name="T3" fmla="*/ 2104 h 1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11">
                    <a:moveTo>
                      <a:pt x="17" y="0"/>
                    </a:moveTo>
                    <a:cubicBezTo>
                      <a:pt x="8" y="15"/>
                      <a:pt x="0" y="82"/>
                      <a:pt x="6" y="111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5" name="Freeform 215">
                <a:extLst>
                  <a:ext uri="{FF2B5EF4-FFF2-40B4-BE49-F238E27FC236}">
                    <a16:creationId xmlns:a16="http://schemas.microsoft.com/office/drawing/2014/main" id="{E9113CD0-5927-476E-A91E-D27EA870F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3325"/>
                <a:ext cx="75" cy="387"/>
              </a:xfrm>
              <a:custGeom>
                <a:avLst/>
                <a:gdLst>
                  <a:gd name="T0" fmla="*/ 188 w 30"/>
                  <a:gd name="T1" fmla="*/ 2757 h 145"/>
                  <a:gd name="T2" fmla="*/ 470 w 30"/>
                  <a:gd name="T3" fmla="*/ 0 h 14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145">
                    <a:moveTo>
                      <a:pt x="12" y="145"/>
                    </a:moveTo>
                    <a:cubicBezTo>
                      <a:pt x="4" y="117"/>
                      <a:pt x="0" y="40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6" name="Freeform 216">
                <a:extLst>
                  <a:ext uri="{FF2B5EF4-FFF2-40B4-BE49-F238E27FC236}">
                    <a16:creationId xmlns:a16="http://schemas.microsoft.com/office/drawing/2014/main" id="{1C1D02B5-9950-427F-963E-C53060BEC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3187"/>
                <a:ext cx="88" cy="285"/>
              </a:xfrm>
              <a:custGeom>
                <a:avLst/>
                <a:gdLst>
                  <a:gd name="T0" fmla="*/ 33 w 35"/>
                  <a:gd name="T1" fmla="*/ 2022 h 107"/>
                  <a:gd name="T2" fmla="*/ 556 w 35"/>
                  <a:gd name="T3" fmla="*/ 0 h 10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07">
                    <a:moveTo>
                      <a:pt x="2" y="107"/>
                    </a:moveTo>
                    <a:cubicBezTo>
                      <a:pt x="0" y="81"/>
                      <a:pt x="8" y="29"/>
                      <a:pt x="35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7" name="Freeform 217">
                <a:extLst>
                  <a:ext uri="{FF2B5EF4-FFF2-40B4-BE49-F238E27FC236}">
                    <a16:creationId xmlns:a16="http://schemas.microsoft.com/office/drawing/2014/main" id="{9E520553-FBE8-4B02-A637-EBC287C10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2" y="2955"/>
                <a:ext cx="50" cy="338"/>
              </a:xfrm>
              <a:custGeom>
                <a:avLst/>
                <a:gdLst>
                  <a:gd name="T0" fmla="*/ 50 w 20"/>
                  <a:gd name="T1" fmla="*/ 2395 h 127"/>
                  <a:gd name="T2" fmla="*/ 188 w 20"/>
                  <a:gd name="T3" fmla="*/ 0 h 127"/>
                  <a:gd name="T4" fmla="*/ 50 w 20"/>
                  <a:gd name="T5" fmla="*/ 2395 h 1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27">
                    <a:moveTo>
                      <a:pt x="3" y="127"/>
                    </a:moveTo>
                    <a:cubicBezTo>
                      <a:pt x="1" y="112"/>
                      <a:pt x="0" y="27"/>
                      <a:pt x="12" y="0"/>
                    </a:cubicBezTo>
                    <a:cubicBezTo>
                      <a:pt x="18" y="17"/>
                      <a:pt x="20" y="83"/>
                      <a:pt x="3" y="1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8" name="Freeform 218">
                <a:extLst>
                  <a:ext uri="{FF2B5EF4-FFF2-40B4-BE49-F238E27FC236}">
                    <a16:creationId xmlns:a16="http://schemas.microsoft.com/office/drawing/2014/main" id="{3EB64360-EF1F-47CA-9447-8EC4B3A93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" y="2787"/>
                <a:ext cx="35" cy="314"/>
              </a:xfrm>
              <a:custGeom>
                <a:avLst/>
                <a:gdLst>
                  <a:gd name="T0" fmla="*/ 220 w 14"/>
                  <a:gd name="T1" fmla="*/ 2225 h 118"/>
                  <a:gd name="T2" fmla="*/ 220 w 14"/>
                  <a:gd name="T3" fmla="*/ 0 h 1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8">
                    <a:moveTo>
                      <a:pt x="14" y="118"/>
                    </a:moveTo>
                    <a:cubicBezTo>
                      <a:pt x="5" y="92"/>
                      <a:pt x="0" y="48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9" name="Freeform 219">
                <a:extLst>
                  <a:ext uri="{FF2B5EF4-FFF2-40B4-BE49-F238E27FC236}">
                    <a16:creationId xmlns:a16="http://schemas.microsoft.com/office/drawing/2014/main" id="{6660C931-48EB-410C-8071-8A40BF00C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2885"/>
                <a:ext cx="35" cy="147"/>
              </a:xfrm>
              <a:custGeom>
                <a:avLst/>
                <a:gdLst>
                  <a:gd name="T0" fmla="*/ 20 w 14"/>
                  <a:gd name="T1" fmla="*/ 1050 h 55"/>
                  <a:gd name="T2" fmla="*/ 220 w 14"/>
                  <a:gd name="T3" fmla="*/ 0 h 5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55">
                    <a:moveTo>
                      <a:pt x="1" y="55"/>
                    </a:moveTo>
                    <a:cubicBezTo>
                      <a:pt x="0" y="38"/>
                      <a:pt x="9" y="9"/>
                      <a:pt x="14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0" name="Freeform 220">
                <a:extLst>
                  <a:ext uri="{FF2B5EF4-FFF2-40B4-BE49-F238E27FC236}">
                    <a16:creationId xmlns:a16="http://schemas.microsoft.com/office/drawing/2014/main" id="{0F0F74C3-20B3-4B96-9615-5F819749A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5" y="3072"/>
                <a:ext cx="55" cy="251"/>
              </a:xfrm>
              <a:custGeom>
                <a:avLst/>
                <a:gdLst>
                  <a:gd name="T0" fmla="*/ 50 w 22"/>
                  <a:gd name="T1" fmla="*/ 1789 h 94"/>
                  <a:gd name="T2" fmla="*/ 345 w 22"/>
                  <a:gd name="T3" fmla="*/ 0 h 9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94">
                    <a:moveTo>
                      <a:pt x="3" y="94"/>
                    </a:moveTo>
                    <a:cubicBezTo>
                      <a:pt x="0" y="76"/>
                      <a:pt x="3" y="39"/>
                      <a:pt x="22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1" name="Freeform 221">
                <a:extLst>
                  <a:ext uri="{FF2B5EF4-FFF2-40B4-BE49-F238E27FC236}">
                    <a16:creationId xmlns:a16="http://schemas.microsoft.com/office/drawing/2014/main" id="{386CBA3A-198A-47BE-BAEF-2CAB143D4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2" y="2917"/>
                <a:ext cx="40" cy="307"/>
              </a:xfrm>
              <a:custGeom>
                <a:avLst/>
                <a:gdLst>
                  <a:gd name="T0" fmla="*/ 208 w 16"/>
                  <a:gd name="T1" fmla="*/ 2189 h 115"/>
                  <a:gd name="T2" fmla="*/ 0 w 16"/>
                  <a:gd name="T3" fmla="*/ 0 h 1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15">
                    <a:moveTo>
                      <a:pt x="13" y="115"/>
                    </a:moveTo>
                    <a:cubicBezTo>
                      <a:pt x="16" y="89"/>
                      <a:pt x="16" y="49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2" name="Freeform 222">
                <a:extLst>
                  <a:ext uri="{FF2B5EF4-FFF2-40B4-BE49-F238E27FC236}">
                    <a16:creationId xmlns:a16="http://schemas.microsoft.com/office/drawing/2014/main" id="{2A0D07CF-9DAA-46D8-8F3F-15916E7DF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488"/>
                <a:ext cx="85" cy="376"/>
              </a:xfrm>
              <a:custGeom>
                <a:avLst/>
                <a:gdLst>
                  <a:gd name="T0" fmla="*/ 345 w 34"/>
                  <a:gd name="T1" fmla="*/ 2675 h 141"/>
                  <a:gd name="T2" fmla="*/ 270 w 34"/>
                  <a:gd name="T3" fmla="*/ 0 h 141"/>
                  <a:gd name="T4" fmla="*/ 438 w 34"/>
                  <a:gd name="T5" fmla="*/ 2219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141">
                    <a:moveTo>
                      <a:pt x="22" y="141"/>
                    </a:moveTo>
                    <a:cubicBezTo>
                      <a:pt x="14" y="110"/>
                      <a:pt x="0" y="50"/>
                      <a:pt x="17" y="0"/>
                    </a:cubicBezTo>
                    <a:cubicBezTo>
                      <a:pt x="20" y="16"/>
                      <a:pt x="34" y="81"/>
                      <a:pt x="28" y="117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3" name="Freeform 223">
                <a:extLst>
                  <a:ext uri="{FF2B5EF4-FFF2-40B4-BE49-F238E27FC236}">
                    <a16:creationId xmlns:a16="http://schemas.microsoft.com/office/drawing/2014/main" id="{06E2B43B-36ED-495D-A211-5A66D56CA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5" y="2632"/>
                <a:ext cx="27" cy="323"/>
              </a:xfrm>
              <a:custGeom>
                <a:avLst/>
                <a:gdLst>
                  <a:gd name="T0" fmla="*/ 162 w 11"/>
                  <a:gd name="T1" fmla="*/ 2301 h 121"/>
                  <a:gd name="T2" fmla="*/ 133 w 11"/>
                  <a:gd name="T3" fmla="*/ 0 h 1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21">
                    <a:moveTo>
                      <a:pt x="11" y="121"/>
                    </a:moveTo>
                    <a:cubicBezTo>
                      <a:pt x="5" y="102"/>
                      <a:pt x="0" y="35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4" name="Freeform 224">
                <a:extLst>
                  <a:ext uri="{FF2B5EF4-FFF2-40B4-BE49-F238E27FC236}">
                    <a16:creationId xmlns:a16="http://schemas.microsoft.com/office/drawing/2014/main" id="{3F34D4B1-6639-47C8-AEB5-8F70AD7CC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685"/>
                <a:ext cx="68" cy="275"/>
              </a:xfrm>
              <a:custGeom>
                <a:avLst/>
                <a:gdLst>
                  <a:gd name="T0" fmla="*/ 413 w 27"/>
                  <a:gd name="T1" fmla="*/ 1960 h 103"/>
                  <a:gd name="T2" fmla="*/ 0 w 27"/>
                  <a:gd name="T3" fmla="*/ 0 h 103"/>
                  <a:gd name="T4" fmla="*/ 431 w 27"/>
                  <a:gd name="T5" fmla="*/ 705 h 10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03">
                    <a:moveTo>
                      <a:pt x="26" y="103"/>
                    </a:moveTo>
                    <a:cubicBezTo>
                      <a:pt x="16" y="75"/>
                      <a:pt x="20" y="35"/>
                      <a:pt x="0" y="0"/>
                    </a:cubicBezTo>
                    <a:cubicBezTo>
                      <a:pt x="13" y="4"/>
                      <a:pt x="27" y="32"/>
                      <a:pt x="27" y="37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5" name="Freeform 225">
                <a:extLst>
                  <a:ext uri="{FF2B5EF4-FFF2-40B4-BE49-F238E27FC236}">
                    <a16:creationId xmlns:a16="http://schemas.microsoft.com/office/drawing/2014/main" id="{8F845157-02E6-4E94-BF87-7636AE075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2821"/>
                <a:ext cx="40" cy="280"/>
              </a:xfrm>
              <a:custGeom>
                <a:avLst/>
                <a:gdLst>
                  <a:gd name="T0" fmla="*/ 0 w 16"/>
                  <a:gd name="T1" fmla="*/ 1992 h 105"/>
                  <a:gd name="T2" fmla="*/ 250 w 16"/>
                  <a:gd name="T3" fmla="*/ 0 h 10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05">
                    <a:moveTo>
                      <a:pt x="0" y="105"/>
                    </a:moveTo>
                    <a:cubicBezTo>
                      <a:pt x="3" y="89"/>
                      <a:pt x="5" y="32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6" name="Freeform 226">
                <a:extLst>
                  <a:ext uri="{FF2B5EF4-FFF2-40B4-BE49-F238E27FC236}">
                    <a16:creationId xmlns:a16="http://schemas.microsoft.com/office/drawing/2014/main" id="{1D5CA4C0-CBBF-448A-ACD3-EAE2467FB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5" y="2712"/>
                <a:ext cx="55" cy="216"/>
              </a:xfrm>
              <a:custGeom>
                <a:avLst/>
                <a:gdLst>
                  <a:gd name="T0" fmla="*/ 313 w 22"/>
                  <a:gd name="T1" fmla="*/ 1536 h 81"/>
                  <a:gd name="T2" fmla="*/ 0 w 22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81">
                    <a:moveTo>
                      <a:pt x="20" y="81"/>
                    </a:moveTo>
                    <a:cubicBezTo>
                      <a:pt x="22" y="59"/>
                      <a:pt x="18" y="39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7" name="Freeform 227">
                <a:extLst>
                  <a:ext uri="{FF2B5EF4-FFF2-40B4-BE49-F238E27FC236}">
                    <a16:creationId xmlns:a16="http://schemas.microsoft.com/office/drawing/2014/main" id="{B37C5F93-2595-4163-95F5-48D75D237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072"/>
                <a:ext cx="42" cy="128"/>
              </a:xfrm>
              <a:custGeom>
                <a:avLst/>
                <a:gdLst>
                  <a:gd name="T0" fmla="*/ 0 w 17"/>
                  <a:gd name="T1" fmla="*/ 0 h 48"/>
                  <a:gd name="T2" fmla="*/ 257 w 17"/>
                  <a:gd name="T3" fmla="*/ 909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48">
                    <a:moveTo>
                      <a:pt x="0" y="0"/>
                    </a:moveTo>
                    <a:cubicBezTo>
                      <a:pt x="5" y="17"/>
                      <a:pt x="15" y="26"/>
                      <a:pt x="17" y="48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8" name="Freeform 228">
                <a:extLst>
                  <a:ext uri="{FF2B5EF4-FFF2-40B4-BE49-F238E27FC236}">
                    <a16:creationId xmlns:a16="http://schemas.microsoft.com/office/drawing/2014/main" id="{B0657BDA-F5F1-48F6-A7CF-FDC1C03F5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3312"/>
                <a:ext cx="45" cy="253"/>
              </a:xfrm>
              <a:custGeom>
                <a:avLst/>
                <a:gdLst>
                  <a:gd name="T0" fmla="*/ 0 w 18"/>
                  <a:gd name="T1" fmla="*/ 0 h 95"/>
                  <a:gd name="T2" fmla="*/ 283 w 18"/>
                  <a:gd name="T3" fmla="*/ 1795 h 9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5">
                    <a:moveTo>
                      <a:pt x="0" y="0"/>
                    </a:moveTo>
                    <a:cubicBezTo>
                      <a:pt x="9" y="7"/>
                      <a:pt x="16" y="77"/>
                      <a:pt x="18" y="95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39" name="Freeform 229">
                <a:extLst>
                  <a:ext uri="{FF2B5EF4-FFF2-40B4-BE49-F238E27FC236}">
                    <a16:creationId xmlns:a16="http://schemas.microsoft.com/office/drawing/2014/main" id="{9D0FE2B2-CEE7-439A-868C-4AED0CBBC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5" y="3528"/>
                <a:ext cx="20" cy="261"/>
              </a:xfrm>
              <a:custGeom>
                <a:avLst/>
                <a:gdLst>
                  <a:gd name="T0" fmla="*/ 0 w 8"/>
                  <a:gd name="T1" fmla="*/ 0 h 98"/>
                  <a:gd name="T2" fmla="*/ 50 w 8"/>
                  <a:gd name="T3" fmla="*/ 1851 h 9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98">
                    <a:moveTo>
                      <a:pt x="0" y="0"/>
                    </a:moveTo>
                    <a:cubicBezTo>
                      <a:pt x="0" y="14"/>
                      <a:pt x="8" y="79"/>
                      <a:pt x="3" y="98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0" name="Freeform 230">
                <a:extLst>
                  <a:ext uri="{FF2B5EF4-FFF2-40B4-BE49-F238E27FC236}">
                    <a16:creationId xmlns:a16="http://schemas.microsoft.com/office/drawing/2014/main" id="{118EE2DE-1DCE-48B9-888C-580892C78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7" y="2080"/>
                <a:ext cx="43" cy="453"/>
              </a:xfrm>
              <a:custGeom>
                <a:avLst/>
                <a:gdLst>
                  <a:gd name="T0" fmla="*/ 83 w 17"/>
                  <a:gd name="T1" fmla="*/ 0 h 170"/>
                  <a:gd name="T2" fmla="*/ 210 w 17"/>
                  <a:gd name="T3" fmla="*/ 1306 h 170"/>
                  <a:gd name="T4" fmla="*/ 276 w 17"/>
                  <a:gd name="T5" fmla="*/ 3216 h 17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70">
                    <a:moveTo>
                      <a:pt x="5" y="0"/>
                    </a:moveTo>
                    <a:cubicBezTo>
                      <a:pt x="0" y="27"/>
                      <a:pt x="11" y="42"/>
                      <a:pt x="13" y="69"/>
                    </a:cubicBezTo>
                    <a:cubicBezTo>
                      <a:pt x="14" y="96"/>
                      <a:pt x="14" y="147"/>
                      <a:pt x="17" y="170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1" name="Freeform 231">
                <a:extLst>
                  <a:ext uri="{FF2B5EF4-FFF2-40B4-BE49-F238E27FC236}">
                    <a16:creationId xmlns:a16="http://schemas.microsoft.com/office/drawing/2014/main" id="{A73E4131-9387-45CB-9DEF-A45507837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0" y="2187"/>
                <a:ext cx="62" cy="397"/>
              </a:xfrm>
              <a:custGeom>
                <a:avLst/>
                <a:gdLst>
                  <a:gd name="T0" fmla="*/ 320 w 25"/>
                  <a:gd name="T1" fmla="*/ 0 h 149"/>
                  <a:gd name="T2" fmla="*/ 184 w 25"/>
                  <a:gd name="T3" fmla="*/ 1932 h 149"/>
                  <a:gd name="T4" fmla="*/ 0 w 25"/>
                  <a:gd name="T5" fmla="*/ 2819 h 1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49">
                    <a:moveTo>
                      <a:pt x="21" y="0"/>
                    </a:moveTo>
                    <a:cubicBezTo>
                      <a:pt x="25" y="25"/>
                      <a:pt x="21" y="70"/>
                      <a:pt x="12" y="102"/>
                    </a:cubicBezTo>
                    <a:cubicBezTo>
                      <a:pt x="4" y="135"/>
                      <a:pt x="0" y="149"/>
                      <a:pt x="0" y="149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2" name="Freeform 232">
                <a:extLst>
                  <a:ext uri="{FF2B5EF4-FFF2-40B4-BE49-F238E27FC236}">
                    <a16:creationId xmlns:a16="http://schemas.microsoft.com/office/drawing/2014/main" id="{2B5723E4-9F88-4DD3-B5A4-5ED38A387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421"/>
                <a:ext cx="55" cy="272"/>
              </a:xfrm>
              <a:custGeom>
                <a:avLst/>
                <a:gdLst>
                  <a:gd name="T0" fmla="*/ 333 w 22"/>
                  <a:gd name="T1" fmla="*/ 0 h 102"/>
                  <a:gd name="T2" fmla="*/ 283 w 22"/>
                  <a:gd name="T3" fmla="*/ 1933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2" h="102">
                    <a:moveTo>
                      <a:pt x="21" y="0"/>
                    </a:moveTo>
                    <a:cubicBezTo>
                      <a:pt x="22" y="23"/>
                      <a:pt x="0" y="68"/>
                      <a:pt x="18" y="102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3" name="Freeform 233">
                <a:extLst>
                  <a:ext uri="{FF2B5EF4-FFF2-40B4-BE49-F238E27FC236}">
                    <a16:creationId xmlns:a16="http://schemas.microsoft.com/office/drawing/2014/main" id="{BCDF9C5C-387C-4AD3-847D-D167A7CBF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" y="2448"/>
                <a:ext cx="60" cy="315"/>
              </a:xfrm>
              <a:custGeom>
                <a:avLst/>
                <a:gdLst>
                  <a:gd name="T0" fmla="*/ 20 w 24"/>
                  <a:gd name="T1" fmla="*/ 0 h 118"/>
                  <a:gd name="T2" fmla="*/ 220 w 24"/>
                  <a:gd name="T3" fmla="*/ 1353 h 118"/>
                  <a:gd name="T4" fmla="*/ 375 w 24"/>
                  <a:gd name="T5" fmla="*/ 2245 h 1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118">
                    <a:moveTo>
                      <a:pt x="1" y="0"/>
                    </a:moveTo>
                    <a:cubicBezTo>
                      <a:pt x="0" y="21"/>
                      <a:pt x="8" y="48"/>
                      <a:pt x="14" y="71"/>
                    </a:cubicBezTo>
                    <a:cubicBezTo>
                      <a:pt x="20" y="95"/>
                      <a:pt x="24" y="118"/>
                      <a:pt x="24" y="118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4" name="Freeform 234">
                <a:extLst>
                  <a:ext uri="{FF2B5EF4-FFF2-40B4-BE49-F238E27FC236}">
                    <a16:creationId xmlns:a16="http://schemas.microsoft.com/office/drawing/2014/main" id="{3978668A-BECA-474B-BCBE-F79842E3E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0" y="2296"/>
                <a:ext cx="75" cy="365"/>
              </a:xfrm>
              <a:custGeom>
                <a:avLst/>
                <a:gdLst>
                  <a:gd name="T0" fmla="*/ 63 w 30"/>
                  <a:gd name="T1" fmla="*/ 1399 h 137"/>
                  <a:gd name="T2" fmla="*/ 125 w 30"/>
                  <a:gd name="T3" fmla="*/ 0 h 137"/>
                  <a:gd name="T4" fmla="*/ 333 w 30"/>
                  <a:gd name="T5" fmla="*/ 2590 h 1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37">
                    <a:moveTo>
                      <a:pt x="4" y="74"/>
                    </a:moveTo>
                    <a:cubicBezTo>
                      <a:pt x="0" y="49"/>
                      <a:pt x="2" y="10"/>
                      <a:pt x="8" y="0"/>
                    </a:cubicBezTo>
                    <a:cubicBezTo>
                      <a:pt x="7" y="16"/>
                      <a:pt x="30" y="81"/>
                      <a:pt x="21" y="137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5" name="Freeform 235">
                <a:extLst>
                  <a:ext uri="{FF2B5EF4-FFF2-40B4-BE49-F238E27FC236}">
                    <a16:creationId xmlns:a16="http://schemas.microsoft.com/office/drawing/2014/main" id="{BCBD0CCB-33D9-4CB4-85F3-0386B98A3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7" y="2120"/>
                <a:ext cx="18" cy="184"/>
              </a:xfrm>
              <a:custGeom>
                <a:avLst/>
                <a:gdLst>
                  <a:gd name="T0" fmla="*/ 118 w 7"/>
                  <a:gd name="T1" fmla="*/ 0 h 69"/>
                  <a:gd name="T2" fmla="*/ 21 w 7"/>
                  <a:gd name="T3" fmla="*/ 1309 h 6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9">
                    <a:moveTo>
                      <a:pt x="7" y="0"/>
                    </a:moveTo>
                    <a:cubicBezTo>
                      <a:pt x="5" y="17"/>
                      <a:pt x="0" y="47"/>
                      <a:pt x="1" y="69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6" name="Freeform 236">
                <a:extLst>
                  <a:ext uri="{FF2B5EF4-FFF2-40B4-BE49-F238E27FC236}">
                    <a16:creationId xmlns:a16="http://schemas.microsoft.com/office/drawing/2014/main" id="{58F29ABE-7945-485C-A229-BA68EA8EE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5" y="2035"/>
                <a:ext cx="25" cy="357"/>
              </a:xfrm>
              <a:custGeom>
                <a:avLst/>
                <a:gdLst>
                  <a:gd name="T0" fmla="*/ 158 w 10"/>
                  <a:gd name="T1" fmla="*/ 0 h 134"/>
                  <a:gd name="T2" fmla="*/ 113 w 10"/>
                  <a:gd name="T3" fmla="*/ 2534 h 1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34">
                    <a:moveTo>
                      <a:pt x="10" y="0"/>
                    </a:moveTo>
                    <a:cubicBezTo>
                      <a:pt x="7" y="23"/>
                      <a:pt x="0" y="88"/>
                      <a:pt x="7" y="134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7" name="Freeform 237">
                <a:extLst>
                  <a:ext uri="{FF2B5EF4-FFF2-40B4-BE49-F238E27FC236}">
                    <a16:creationId xmlns:a16="http://schemas.microsoft.com/office/drawing/2014/main" id="{6CDEF8F6-3930-4AA2-A280-D5D8182FA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5" y="2125"/>
                <a:ext cx="75" cy="264"/>
              </a:xfrm>
              <a:custGeom>
                <a:avLst/>
                <a:gdLst>
                  <a:gd name="T0" fmla="*/ 470 w 30"/>
                  <a:gd name="T1" fmla="*/ 0 h 99"/>
                  <a:gd name="T2" fmla="*/ 0 w 30"/>
                  <a:gd name="T3" fmla="*/ 1877 h 9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99">
                    <a:moveTo>
                      <a:pt x="30" y="0"/>
                    </a:moveTo>
                    <a:cubicBezTo>
                      <a:pt x="27" y="29"/>
                      <a:pt x="19" y="71"/>
                      <a:pt x="0" y="99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8" name="Freeform 238">
                <a:extLst>
                  <a:ext uri="{FF2B5EF4-FFF2-40B4-BE49-F238E27FC236}">
                    <a16:creationId xmlns:a16="http://schemas.microsoft.com/office/drawing/2014/main" id="{A9ACE005-789E-432B-887F-DA5A3A6C7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5" y="2315"/>
                <a:ext cx="25" cy="376"/>
              </a:xfrm>
              <a:custGeom>
                <a:avLst/>
                <a:gdLst>
                  <a:gd name="T0" fmla="*/ 95 w 10"/>
                  <a:gd name="T1" fmla="*/ 0 h 141"/>
                  <a:gd name="T2" fmla="*/ 83 w 10"/>
                  <a:gd name="T3" fmla="*/ 1592 h 141"/>
                  <a:gd name="T4" fmla="*/ 95 w 10"/>
                  <a:gd name="T5" fmla="*/ 2675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1">
                    <a:moveTo>
                      <a:pt x="6" y="0"/>
                    </a:moveTo>
                    <a:cubicBezTo>
                      <a:pt x="10" y="41"/>
                      <a:pt x="9" y="50"/>
                      <a:pt x="5" y="84"/>
                    </a:cubicBezTo>
                    <a:cubicBezTo>
                      <a:pt x="0" y="118"/>
                      <a:pt x="6" y="141"/>
                      <a:pt x="6" y="141"/>
                    </a:cubicBezTo>
                  </a:path>
                </a:pathLst>
              </a:custGeom>
              <a:noFill/>
              <a:ln w="7938" cap="rnd">
                <a:solidFill>
                  <a:srgbClr val="E5A6AD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49" name="Freeform 239">
                <a:extLst>
                  <a:ext uri="{FF2B5EF4-FFF2-40B4-BE49-F238E27FC236}">
                    <a16:creationId xmlns:a16="http://schemas.microsoft.com/office/drawing/2014/main" id="{EA6192B5-A9A8-489A-B10D-BD1757FA6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1685"/>
                <a:ext cx="118" cy="134"/>
              </a:xfrm>
              <a:custGeom>
                <a:avLst/>
                <a:gdLst>
                  <a:gd name="T0" fmla="*/ 0 w 47"/>
                  <a:gd name="T1" fmla="*/ 560 h 50"/>
                  <a:gd name="T2" fmla="*/ 472 w 47"/>
                  <a:gd name="T3" fmla="*/ 825 h 50"/>
                  <a:gd name="T4" fmla="*/ 713 w 47"/>
                  <a:gd name="T5" fmla="*/ 252 h 50"/>
                  <a:gd name="T6" fmla="*/ 472 w 47"/>
                  <a:gd name="T7" fmla="*/ 5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50">
                    <a:moveTo>
                      <a:pt x="0" y="29"/>
                    </a:moveTo>
                    <a:cubicBezTo>
                      <a:pt x="12" y="47"/>
                      <a:pt x="14" y="50"/>
                      <a:pt x="30" y="43"/>
                    </a:cubicBezTo>
                    <a:cubicBezTo>
                      <a:pt x="47" y="35"/>
                      <a:pt x="45" y="13"/>
                      <a:pt x="45" y="13"/>
                    </a:cubicBezTo>
                    <a:cubicBezTo>
                      <a:pt x="45" y="13"/>
                      <a:pt x="35" y="0"/>
                      <a:pt x="30" y="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0" name="Freeform 240">
                <a:extLst>
                  <a:ext uri="{FF2B5EF4-FFF2-40B4-BE49-F238E27FC236}">
                    <a16:creationId xmlns:a16="http://schemas.microsoft.com/office/drawing/2014/main" id="{FEA9E7CF-9849-41A9-B23E-D4F2CAD69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1629"/>
                <a:ext cx="85" cy="104"/>
              </a:xfrm>
              <a:custGeom>
                <a:avLst/>
                <a:gdLst>
                  <a:gd name="T0" fmla="*/ 0 w 34"/>
                  <a:gd name="T1" fmla="*/ 648 h 39"/>
                  <a:gd name="T2" fmla="*/ 313 w 34"/>
                  <a:gd name="T3" fmla="*/ 717 h 39"/>
                  <a:gd name="T4" fmla="*/ 520 w 34"/>
                  <a:gd name="T5" fmla="*/ 341 h 39"/>
                  <a:gd name="T6" fmla="*/ 333 w 34"/>
                  <a:gd name="T7" fmla="*/ 0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9">
                    <a:moveTo>
                      <a:pt x="0" y="34"/>
                    </a:moveTo>
                    <a:cubicBezTo>
                      <a:pt x="8" y="39"/>
                      <a:pt x="11" y="39"/>
                      <a:pt x="20" y="38"/>
                    </a:cubicBezTo>
                    <a:cubicBezTo>
                      <a:pt x="30" y="37"/>
                      <a:pt x="32" y="23"/>
                      <a:pt x="33" y="18"/>
                    </a:cubicBezTo>
                    <a:cubicBezTo>
                      <a:pt x="34" y="13"/>
                      <a:pt x="25" y="0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1" name="Freeform 241">
                <a:extLst>
                  <a:ext uri="{FF2B5EF4-FFF2-40B4-BE49-F238E27FC236}">
                    <a16:creationId xmlns:a16="http://schemas.microsoft.com/office/drawing/2014/main" id="{D7D6638F-9D54-428B-B2A3-5C624CE57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1725"/>
                <a:ext cx="108" cy="118"/>
              </a:xfrm>
              <a:custGeom>
                <a:avLst/>
                <a:gdLst>
                  <a:gd name="T0" fmla="*/ 33 w 43"/>
                  <a:gd name="T1" fmla="*/ 330 h 44"/>
                  <a:gd name="T2" fmla="*/ 146 w 43"/>
                  <a:gd name="T3" fmla="*/ 735 h 44"/>
                  <a:gd name="T4" fmla="*/ 460 w 43"/>
                  <a:gd name="T5" fmla="*/ 756 h 44"/>
                  <a:gd name="T6" fmla="*/ 651 w 43"/>
                  <a:gd name="T7" fmla="*/ 577 h 44"/>
                  <a:gd name="T8" fmla="*/ 630 w 43"/>
                  <a:gd name="T9" fmla="*/ 215 h 44"/>
                  <a:gd name="T10" fmla="*/ 472 w 43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44">
                    <a:moveTo>
                      <a:pt x="2" y="17"/>
                    </a:moveTo>
                    <a:cubicBezTo>
                      <a:pt x="0" y="24"/>
                      <a:pt x="6" y="33"/>
                      <a:pt x="9" y="38"/>
                    </a:cubicBezTo>
                    <a:cubicBezTo>
                      <a:pt x="13" y="44"/>
                      <a:pt x="24" y="39"/>
                      <a:pt x="29" y="39"/>
                    </a:cubicBezTo>
                    <a:cubicBezTo>
                      <a:pt x="35" y="38"/>
                      <a:pt x="38" y="36"/>
                      <a:pt x="41" y="30"/>
                    </a:cubicBezTo>
                    <a:cubicBezTo>
                      <a:pt x="43" y="23"/>
                      <a:pt x="41" y="16"/>
                      <a:pt x="40" y="11"/>
                    </a:cubicBezTo>
                    <a:cubicBezTo>
                      <a:pt x="38" y="6"/>
                      <a:pt x="30" y="0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2" name="Freeform 242">
                <a:extLst>
                  <a:ext uri="{FF2B5EF4-FFF2-40B4-BE49-F238E27FC236}">
                    <a16:creationId xmlns:a16="http://schemas.microsoft.com/office/drawing/2014/main" id="{5E84F9F9-61EC-4CFA-AF7E-5BD86B90F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5" y="1808"/>
                <a:ext cx="108" cy="77"/>
              </a:xfrm>
              <a:custGeom>
                <a:avLst/>
                <a:gdLst>
                  <a:gd name="T0" fmla="*/ 50 w 43"/>
                  <a:gd name="T1" fmla="*/ 0 h 29"/>
                  <a:gd name="T2" fmla="*/ 176 w 43"/>
                  <a:gd name="T3" fmla="*/ 465 h 29"/>
                  <a:gd name="T4" fmla="*/ 588 w 43"/>
                  <a:gd name="T5" fmla="*/ 409 h 29"/>
                  <a:gd name="T6" fmla="*/ 630 w 43"/>
                  <a:gd name="T7" fmla="*/ 21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9">
                    <a:moveTo>
                      <a:pt x="3" y="0"/>
                    </a:moveTo>
                    <a:cubicBezTo>
                      <a:pt x="0" y="9"/>
                      <a:pt x="5" y="21"/>
                      <a:pt x="11" y="25"/>
                    </a:cubicBezTo>
                    <a:cubicBezTo>
                      <a:pt x="17" y="29"/>
                      <a:pt x="32" y="27"/>
                      <a:pt x="37" y="22"/>
                    </a:cubicBezTo>
                    <a:cubicBezTo>
                      <a:pt x="43" y="17"/>
                      <a:pt x="40" y="1"/>
                      <a:pt x="40" y="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3" name="Freeform 243">
                <a:extLst>
                  <a:ext uri="{FF2B5EF4-FFF2-40B4-BE49-F238E27FC236}">
                    <a16:creationId xmlns:a16="http://schemas.microsoft.com/office/drawing/2014/main" id="{1404BF82-3B5A-4636-A0D2-3F7A02080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3" y="1837"/>
                <a:ext cx="95" cy="59"/>
              </a:xfrm>
              <a:custGeom>
                <a:avLst/>
                <a:gdLst>
                  <a:gd name="T0" fmla="*/ 0 w 38"/>
                  <a:gd name="T1" fmla="*/ 150 h 22"/>
                  <a:gd name="T2" fmla="*/ 345 w 38"/>
                  <a:gd name="T3" fmla="*/ 402 h 22"/>
                  <a:gd name="T4" fmla="*/ 595 w 3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2">
                    <a:moveTo>
                      <a:pt x="0" y="8"/>
                    </a:moveTo>
                    <a:cubicBezTo>
                      <a:pt x="3" y="15"/>
                      <a:pt x="16" y="22"/>
                      <a:pt x="22" y="21"/>
                    </a:cubicBezTo>
                    <a:cubicBezTo>
                      <a:pt x="29" y="19"/>
                      <a:pt x="37" y="6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4" name="Freeform 244">
                <a:extLst>
                  <a:ext uri="{FF2B5EF4-FFF2-40B4-BE49-F238E27FC236}">
                    <a16:creationId xmlns:a16="http://schemas.microsoft.com/office/drawing/2014/main" id="{1A661B2D-7875-4889-8677-6A3E655B1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1640"/>
                <a:ext cx="105" cy="48"/>
              </a:xfrm>
              <a:custGeom>
                <a:avLst/>
                <a:gdLst>
                  <a:gd name="T0" fmla="*/ 0 w 42"/>
                  <a:gd name="T1" fmla="*/ 149 h 18"/>
                  <a:gd name="T2" fmla="*/ 375 w 42"/>
                  <a:gd name="T3" fmla="*/ 307 h 18"/>
                  <a:gd name="T4" fmla="*/ 658 w 4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18">
                    <a:moveTo>
                      <a:pt x="0" y="8"/>
                    </a:moveTo>
                    <a:cubicBezTo>
                      <a:pt x="5" y="16"/>
                      <a:pt x="18" y="18"/>
                      <a:pt x="24" y="16"/>
                    </a:cubicBezTo>
                    <a:cubicBezTo>
                      <a:pt x="29" y="15"/>
                      <a:pt x="40" y="5"/>
                      <a:pt x="42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5" name="Freeform 245">
                <a:extLst>
                  <a:ext uri="{FF2B5EF4-FFF2-40B4-BE49-F238E27FC236}">
                    <a16:creationId xmlns:a16="http://schemas.microsoft.com/office/drawing/2014/main" id="{ED429946-D410-41A6-9B1A-C69557967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1683"/>
                <a:ext cx="83" cy="104"/>
              </a:xfrm>
              <a:custGeom>
                <a:avLst/>
                <a:gdLst>
                  <a:gd name="T0" fmla="*/ 304 w 33"/>
                  <a:gd name="T1" fmla="*/ 0 h 39"/>
                  <a:gd name="T2" fmla="*/ 475 w 33"/>
                  <a:gd name="T3" fmla="*/ 363 h 39"/>
                  <a:gd name="T4" fmla="*/ 284 w 33"/>
                  <a:gd name="T5" fmla="*/ 704 h 39"/>
                  <a:gd name="T6" fmla="*/ 0 w 33"/>
                  <a:gd name="T7" fmla="*/ 70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9">
                    <a:moveTo>
                      <a:pt x="19" y="0"/>
                    </a:moveTo>
                    <a:cubicBezTo>
                      <a:pt x="29" y="4"/>
                      <a:pt x="27" y="13"/>
                      <a:pt x="30" y="19"/>
                    </a:cubicBezTo>
                    <a:cubicBezTo>
                      <a:pt x="33" y="26"/>
                      <a:pt x="23" y="34"/>
                      <a:pt x="18" y="37"/>
                    </a:cubicBezTo>
                    <a:cubicBezTo>
                      <a:pt x="14" y="39"/>
                      <a:pt x="0" y="37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6" name="Freeform 246">
                <a:extLst>
                  <a:ext uri="{FF2B5EF4-FFF2-40B4-BE49-F238E27FC236}">
                    <a16:creationId xmlns:a16="http://schemas.microsoft.com/office/drawing/2014/main" id="{2CCDFE02-2784-46E9-B0A5-F1FD90B4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8" y="1747"/>
                <a:ext cx="32" cy="18"/>
              </a:xfrm>
              <a:custGeom>
                <a:avLst/>
                <a:gdLst>
                  <a:gd name="T0" fmla="*/ 0 w 13"/>
                  <a:gd name="T1" fmla="*/ 0 h 7"/>
                  <a:gd name="T2" fmla="*/ 194 w 13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6"/>
                      <a:pt x="13" y="7"/>
                      <a:pt x="13" y="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7" name="Freeform 247">
                <a:extLst>
                  <a:ext uri="{FF2B5EF4-FFF2-40B4-BE49-F238E27FC236}">
                    <a16:creationId xmlns:a16="http://schemas.microsoft.com/office/drawing/2014/main" id="{48EB94B7-870B-49EF-B0C3-36C1EBC0A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1787"/>
                <a:ext cx="65" cy="82"/>
              </a:xfrm>
              <a:custGeom>
                <a:avLst/>
                <a:gdLst>
                  <a:gd name="T0" fmla="*/ 20 w 26"/>
                  <a:gd name="T1" fmla="*/ 0 h 31"/>
                  <a:gd name="T2" fmla="*/ 125 w 26"/>
                  <a:gd name="T3" fmla="*/ 484 h 31"/>
                  <a:gd name="T4" fmla="*/ 408 w 26"/>
                  <a:gd name="T5" fmla="*/ 54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1">
                    <a:moveTo>
                      <a:pt x="1" y="0"/>
                    </a:moveTo>
                    <a:cubicBezTo>
                      <a:pt x="0" y="9"/>
                      <a:pt x="5" y="22"/>
                      <a:pt x="8" y="26"/>
                    </a:cubicBezTo>
                    <a:cubicBezTo>
                      <a:pt x="11" y="31"/>
                      <a:pt x="26" y="29"/>
                      <a:pt x="26" y="2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8" name="Freeform 248">
                <a:extLst>
                  <a:ext uri="{FF2B5EF4-FFF2-40B4-BE49-F238E27FC236}">
                    <a16:creationId xmlns:a16="http://schemas.microsoft.com/office/drawing/2014/main" id="{C4C26F2D-FE46-45A9-AA5F-024E5E1D3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" y="976"/>
                <a:ext cx="85" cy="101"/>
              </a:xfrm>
              <a:custGeom>
                <a:avLst/>
                <a:gdLst>
                  <a:gd name="T0" fmla="*/ 0 w 34"/>
                  <a:gd name="T1" fmla="*/ 601 h 38"/>
                  <a:gd name="T2" fmla="*/ 313 w 34"/>
                  <a:gd name="T3" fmla="*/ 691 h 38"/>
                  <a:gd name="T4" fmla="*/ 520 w 34"/>
                  <a:gd name="T5" fmla="*/ 319 h 38"/>
                  <a:gd name="T6" fmla="*/ 333 w 34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38">
                    <a:moveTo>
                      <a:pt x="0" y="32"/>
                    </a:moveTo>
                    <a:cubicBezTo>
                      <a:pt x="8" y="38"/>
                      <a:pt x="11" y="38"/>
                      <a:pt x="20" y="37"/>
                    </a:cubicBezTo>
                    <a:cubicBezTo>
                      <a:pt x="29" y="36"/>
                      <a:pt x="32" y="22"/>
                      <a:pt x="33" y="17"/>
                    </a:cubicBezTo>
                    <a:cubicBezTo>
                      <a:pt x="34" y="12"/>
                      <a:pt x="25" y="0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59" name="Freeform 249">
                <a:extLst>
                  <a:ext uri="{FF2B5EF4-FFF2-40B4-BE49-F238E27FC236}">
                    <a16:creationId xmlns:a16="http://schemas.microsoft.com/office/drawing/2014/main" id="{48E63158-0557-4D1F-A2DF-90E6E78B9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1069"/>
                <a:ext cx="110" cy="118"/>
              </a:xfrm>
              <a:custGeom>
                <a:avLst/>
                <a:gdLst>
                  <a:gd name="T0" fmla="*/ 50 w 44"/>
                  <a:gd name="T1" fmla="*/ 330 h 44"/>
                  <a:gd name="T2" fmla="*/ 158 w 44"/>
                  <a:gd name="T3" fmla="*/ 735 h 44"/>
                  <a:gd name="T4" fmla="*/ 470 w 44"/>
                  <a:gd name="T5" fmla="*/ 756 h 44"/>
                  <a:gd name="T6" fmla="*/ 658 w 44"/>
                  <a:gd name="T7" fmla="*/ 561 h 44"/>
                  <a:gd name="T8" fmla="*/ 645 w 44"/>
                  <a:gd name="T9" fmla="*/ 215 h 44"/>
                  <a:gd name="T10" fmla="*/ 488 w 44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4">
                    <a:moveTo>
                      <a:pt x="3" y="17"/>
                    </a:moveTo>
                    <a:cubicBezTo>
                      <a:pt x="0" y="24"/>
                      <a:pt x="7" y="32"/>
                      <a:pt x="10" y="38"/>
                    </a:cubicBezTo>
                    <a:cubicBezTo>
                      <a:pt x="14" y="44"/>
                      <a:pt x="25" y="39"/>
                      <a:pt x="30" y="39"/>
                    </a:cubicBezTo>
                    <a:cubicBezTo>
                      <a:pt x="35" y="38"/>
                      <a:pt x="39" y="36"/>
                      <a:pt x="42" y="29"/>
                    </a:cubicBezTo>
                    <a:cubicBezTo>
                      <a:pt x="44" y="23"/>
                      <a:pt x="42" y="16"/>
                      <a:pt x="41" y="11"/>
                    </a:cubicBezTo>
                    <a:cubicBezTo>
                      <a:pt x="39" y="6"/>
                      <a:pt x="31" y="0"/>
                      <a:pt x="3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0" name="Freeform 250">
                <a:extLst>
                  <a:ext uri="{FF2B5EF4-FFF2-40B4-BE49-F238E27FC236}">
                    <a16:creationId xmlns:a16="http://schemas.microsoft.com/office/drawing/2014/main" id="{C9560E8B-9CF1-4A9F-8758-832C2A43F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3" y="973"/>
                <a:ext cx="110" cy="59"/>
              </a:xfrm>
              <a:custGeom>
                <a:avLst/>
                <a:gdLst>
                  <a:gd name="T0" fmla="*/ 0 w 44"/>
                  <a:gd name="T1" fmla="*/ 231 h 22"/>
                  <a:gd name="T2" fmla="*/ 375 w 44"/>
                  <a:gd name="T3" fmla="*/ 389 h 22"/>
                  <a:gd name="T4" fmla="*/ 688 w 4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2">
                    <a:moveTo>
                      <a:pt x="0" y="12"/>
                    </a:moveTo>
                    <a:cubicBezTo>
                      <a:pt x="5" y="20"/>
                      <a:pt x="18" y="22"/>
                      <a:pt x="24" y="20"/>
                    </a:cubicBezTo>
                    <a:cubicBezTo>
                      <a:pt x="29" y="19"/>
                      <a:pt x="41" y="5"/>
                      <a:pt x="44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1" name="Freeform 251">
                <a:extLst>
                  <a:ext uri="{FF2B5EF4-FFF2-40B4-BE49-F238E27FC236}">
                    <a16:creationId xmlns:a16="http://schemas.microsoft.com/office/drawing/2014/main" id="{B08AF2A5-0C8D-4CB4-B77F-AFF67DC1E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1027"/>
                <a:ext cx="83" cy="104"/>
              </a:xfrm>
              <a:custGeom>
                <a:avLst/>
                <a:gdLst>
                  <a:gd name="T0" fmla="*/ 304 w 33"/>
                  <a:gd name="T1" fmla="*/ 0 h 39"/>
                  <a:gd name="T2" fmla="*/ 475 w 33"/>
                  <a:gd name="T3" fmla="*/ 363 h 39"/>
                  <a:gd name="T4" fmla="*/ 284 w 33"/>
                  <a:gd name="T5" fmla="*/ 704 h 39"/>
                  <a:gd name="T6" fmla="*/ 0 w 33"/>
                  <a:gd name="T7" fmla="*/ 70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9">
                    <a:moveTo>
                      <a:pt x="19" y="0"/>
                    </a:moveTo>
                    <a:cubicBezTo>
                      <a:pt x="29" y="4"/>
                      <a:pt x="27" y="12"/>
                      <a:pt x="30" y="19"/>
                    </a:cubicBezTo>
                    <a:cubicBezTo>
                      <a:pt x="33" y="26"/>
                      <a:pt x="23" y="34"/>
                      <a:pt x="18" y="37"/>
                    </a:cubicBezTo>
                    <a:cubicBezTo>
                      <a:pt x="14" y="39"/>
                      <a:pt x="0" y="37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2" name="Freeform 252">
                <a:extLst>
                  <a:ext uri="{FF2B5EF4-FFF2-40B4-BE49-F238E27FC236}">
                    <a16:creationId xmlns:a16="http://schemas.microsoft.com/office/drawing/2014/main" id="{C0370BDE-9783-4934-A3C5-1734656F0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1861"/>
                <a:ext cx="65" cy="126"/>
              </a:xfrm>
              <a:custGeom>
                <a:avLst/>
                <a:gdLst>
                  <a:gd name="T0" fmla="*/ 175 w 26"/>
                  <a:gd name="T1" fmla="*/ 0 h 47"/>
                  <a:gd name="T2" fmla="*/ 20 w 26"/>
                  <a:gd name="T3" fmla="*/ 402 h 47"/>
                  <a:gd name="T4" fmla="*/ 238 w 26"/>
                  <a:gd name="T5" fmla="*/ 869 h 47"/>
                  <a:gd name="T6" fmla="*/ 408 w 26"/>
                  <a:gd name="T7" fmla="*/ 847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7">
                    <a:moveTo>
                      <a:pt x="11" y="0"/>
                    </a:moveTo>
                    <a:cubicBezTo>
                      <a:pt x="6" y="5"/>
                      <a:pt x="2" y="12"/>
                      <a:pt x="1" y="21"/>
                    </a:cubicBezTo>
                    <a:cubicBezTo>
                      <a:pt x="0" y="31"/>
                      <a:pt x="11" y="43"/>
                      <a:pt x="15" y="45"/>
                    </a:cubicBezTo>
                    <a:cubicBezTo>
                      <a:pt x="19" y="47"/>
                      <a:pt x="26" y="44"/>
                      <a:pt x="26" y="4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3" name="Freeform 253">
                <a:extLst>
                  <a:ext uri="{FF2B5EF4-FFF2-40B4-BE49-F238E27FC236}">
                    <a16:creationId xmlns:a16="http://schemas.microsoft.com/office/drawing/2014/main" id="{1BC2EDF0-6C75-4699-9C0C-1AE95C477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28" y="1827"/>
                <a:ext cx="67" cy="80"/>
              </a:xfrm>
              <a:custGeom>
                <a:avLst/>
                <a:gdLst>
                  <a:gd name="T0" fmla="*/ 42 w 27"/>
                  <a:gd name="T1" fmla="*/ 0 h 30"/>
                  <a:gd name="T2" fmla="*/ 166 w 27"/>
                  <a:gd name="T3" fmla="*/ 419 h 30"/>
                  <a:gd name="T4" fmla="*/ 412 w 27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0">
                    <a:moveTo>
                      <a:pt x="3" y="0"/>
                    </a:moveTo>
                    <a:cubicBezTo>
                      <a:pt x="0" y="4"/>
                      <a:pt x="8" y="17"/>
                      <a:pt x="11" y="22"/>
                    </a:cubicBezTo>
                    <a:cubicBezTo>
                      <a:pt x="13" y="28"/>
                      <a:pt x="27" y="30"/>
                      <a:pt x="27" y="3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4" name="Freeform 254">
                <a:extLst>
                  <a:ext uri="{FF2B5EF4-FFF2-40B4-BE49-F238E27FC236}">
                    <a16:creationId xmlns:a16="http://schemas.microsoft.com/office/drawing/2014/main" id="{1658DE56-954F-45C9-B7C3-3386B74F4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888"/>
                <a:ext cx="100" cy="67"/>
              </a:xfrm>
              <a:custGeom>
                <a:avLst/>
                <a:gdLst>
                  <a:gd name="T0" fmla="*/ 0 w 40"/>
                  <a:gd name="T1" fmla="*/ 0 h 25"/>
                  <a:gd name="T2" fmla="*/ 188 w 40"/>
                  <a:gd name="T3" fmla="*/ 445 h 25"/>
                  <a:gd name="T4" fmla="*/ 488 w 40"/>
                  <a:gd name="T5" fmla="*/ 461 h 25"/>
                  <a:gd name="T6" fmla="*/ 625 w 40"/>
                  <a:gd name="T7" fmla="*/ 78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5">
                    <a:moveTo>
                      <a:pt x="0" y="0"/>
                    </a:moveTo>
                    <a:cubicBezTo>
                      <a:pt x="2" y="9"/>
                      <a:pt x="6" y="21"/>
                      <a:pt x="12" y="23"/>
                    </a:cubicBezTo>
                    <a:cubicBezTo>
                      <a:pt x="19" y="25"/>
                      <a:pt x="27" y="25"/>
                      <a:pt x="31" y="24"/>
                    </a:cubicBezTo>
                    <a:cubicBezTo>
                      <a:pt x="35" y="23"/>
                      <a:pt x="40" y="4"/>
                      <a:pt x="40" y="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5" name="Freeform 255">
                <a:extLst>
                  <a:ext uri="{FF2B5EF4-FFF2-40B4-BE49-F238E27FC236}">
                    <a16:creationId xmlns:a16="http://schemas.microsoft.com/office/drawing/2014/main" id="{E806D99F-81D1-416E-ADB1-3D1D09612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1973"/>
                <a:ext cx="110" cy="128"/>
              </a:xfrm>
              <a:custGeom>
                <a:avLst/>
                <a:gdLst>
                  <a:gd name="T0" fmla="*/ 33 w 44"/>
                  <a:gd name="T1" fmla="*/ 419 h 48"/>
                  <a:gd name="T2" fmla="*/ 158 w 44"/>
                  <a:gd name="T3" fmla="*/ 819 h 48"/>
                  <a:gd name="T4" fmla="*/ 470 w 44"/>
                  <a:gd name="T5" fmla="*/ 819 h 48"/>
                  <a:gd name="T6" fmla="*/ 645 w 44"/>
                  <a:gd name="T7" fmla="*/ 648 h 48"/>
                  <a:gd name="T8" fmla="*/ 625 w 44"/>
                  <a:gd name="T9" fmla="*/ 285 h 48"/>
                  <a:gd name="T10" fmla="*/ 470 w 44"/>
                  <a:gd name="T11" fmla="*/ 93 h 48"/>
                  <a:gd name="T12" fmla="*/ 33 w 44"/>
                  <a:gd name="T13" fmla="*/ 419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8">
                    <a:moveTo>
                      <a:pt x="2" y="22"/>
                    </a:moveTo>
                    <a:cubicBezTo>
                      <a:pt x="0" y="28"/>
                      <a:pt x="6" y="37"/>
                      <a:pt x="10" y="43"/>
                    </a:cubicBezTo>
                    <a:cubicBezTo>
                      <a:pt x="13" y="48"/>
                      <a:pt x="25" y="44"/>
                      <a:pt x="30" y="43"/>
                    </a:cubicBezTo>
                    <a:cubicBezTo>
                      <a:pt x="35" y="43"/>
                      <a:pt x="39" y="41"/>
                      <a:pt x="41" y="34"/>
                    </a:cubicBezTo>
                    <a:cubicBezTo>
                      <a:pt x="44" y="27"/>
                      <a:pt x="42" y="20"/>
                      <a:pt x="40" y="15"/>
                    </a:cubicBezTo>
                    <a:cubicBezTo>
                      <a:pt x="39" y="10"/>
                      <a:pt x="30" y="5"/>
                      <a:pt x="30" y="5"/>
                    </a:cubicBezTo>
                    <a:cubicBezTo>
                      <a:pt x="22" y="0"/>
                      <a:pt x="7" y="4"/>
                      <a:pt x="2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6" name="Freeform 256">
                <a:extLst>
                  <a:ext uri="{FF2B5EF4-FFF2-40B4-BE49-F238E27FC236}">
                    <a16:creationId xmlns:a16="http://schemas.microsoft.com/office/drawing/2014/main" id="{875A40BA-576C-4D27-8811-F4F088A6B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2051"/>
                <a:ext cx="107" cy="104"/>
              </a:xfrm>
              <a:custGeom>
                <a:avLst/>
                <a:gdLst>
                  <a:gd name="T0" fmla="*/ 662 w 43"/>
                  <a:gd name="T1" fmla="*/ 341 h 39"/>
                  <a:gd name="T2" fmla="*/ 416 w 43"/>
                  <a:gd name="T3" fmla="*/ 717 h 39"/>
                  <a:gd name="T4" fmla="*/ 75 w 43"/>
                  <a:gd name="T5" fmla="*/ 477 h 39"/>
                  <a:gd name="T6" fmla="*/ 167 w 43"/>
                  <a:gd name="T7" fmla="*/ 77 h 39"/>
                  <a:gd name="T8" fmla="*/ 478 w 43"/>
                  <a:gd name="T9" fmla="*/ 3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9">
                    <a:moveTo>
                      <a:pt x="43" y="18"/>
                    </a:moveTo>
                    <a:cubicBezTo>
                      <a:pt x="42" y="23"/>
                      <a:pt x="33" y="36"/>
                      <a:pt x="27" y="38"/>
                    </a:cubicBezTo>
                    <a:cubicBezTo>
                      <a:pt x="21" y="39"/>
                      <a:pt x="7" y="33"/>
                      <a:pt x="5" y="25"/>
                    </a:cubicBezTo>
                    <a:cubicBezTo>
                      <a:pt x="0" y="21"/>
                      <a:pt x="6" y="7"/>
                      <a:pt x="11" y="4"/>
                    </a:cubicBezTo>
                    <a:cubicBezTo>
                      <a:pt x="17" y="0"/>
                      <a:pt x="31" y="2"/>
                      <a:pt x="31" y="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7" name="Freeform 257">
                <a:extLst>
                  <a:ext uri="{FF2B5EF4-FFF2-40B4-BE49-F238E27FC236}">
                    <a16:creationId xmlns:a16="http://schemas.microsoft.com/office/drawing/2014/main" id="{528330D7-FC3C-4C2F-ACDC-5998722BC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1952"/>
                <a:ext cx="70" cy="96"/>
              </a:xfrm>
              <a:custGeom>
                <a:avLst/>
                <a:gdLst>
                  <a:gd name="T0" fmla="*/ 238 w 28"/>
                  <a:gd name="T1" fmla="*/ 0 h 36"/>
                  <a:gd name="T2" fmla="*/ 395 w 28"/>
                  <a:gd name="T3" fmla="*/ 285 h 36"/>
                  <a:gd name="T4" fmla="*/ 283 w 28"/>
                  <a:gd name="T5" fmla="*/ 627 h 36"/>
                  <a:gd name="T6" fmla="*/ 0 w 28"/>
                  <a:gd name="T7" fmla="*/ 64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6">
                    <a:moveTo>
                      <a:pt x="15" y="0"/>
                    </a:moveTo>
                    <a:cubicBezTo>
                      <a:pt x="21" y="7"/>
                      <a:pt x="22" y="8"/>
                      <a:pt x="25" y="15"/>
                    </a:cubicBezTo>
                    <a:cubicBezTo>
                      <a:pt x="28" y="22"/>
                      <a:pt x="22" y="31"/>
                      <a:pt x="18" y="33"/>
                    </a:cubicBezTo>
                    <a:cubicBezTo>
                      <a:pt x="13" y="36"/>
                      <a:pt x="0" y="34"/>
                      <a:pt x="0" y="3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8" name="Freeform 258">
                <a:extLst>
                  <a:ext uri="{FF2B5EF4-FFF2-40B4-BE49-F238E27FC236}">
                    <a16:creationId xmlns:a16="http://schemas.microsoft.com/office/drawing/2014/main" id="{B7710982-1683-4E66-8AA0-3521B48C5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040"/>
                <a:ext cx="123" cy="128"/>
              </a:xfrm>
              <a:custGeom>
                <a:avLst/>
                <a:gdLst>
                  <a:gd name="T0" fmla="*/ 50 w 49"/>
                  <a:gd name="T1" fmla="*/ 320 h 48"/>
                  <a:gd name="T2" fmla="*/ 158 w 49"/>
                  <a:gd name="T3" fmla="*/ 760 h 48"/>
                  <a:gd name="T4" fmla="*/ 429 w 49"/>
                  <a:gd name="T5" fmla="*/ 888 h 48"/>
                  <a:gd name="T6" fmla="*/ 680 w 49"/>
                  <a:gd name="T7" fmla="*/ 605 h 48"/>
                  <a:gd name="T8" fmla="*/ 522 w 49"/>
                  <a:gd name="T9" fmla="*/ 0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3" y="17"/>
                    </a:moveTo>
                    <a:cubicBezTo>
                      <a:pt x="0" y="22"/>
                      <a:pt x="8" y="35"/>
                      <a:pt x="10" y="40"/>
                    </a:cubicBezTo>
                    <a:cubicBezTo>
                      <a:pt x="13" y="45"/>
                      <a:pt x="27" y="47"/>
                      <a:pt x="27" y="47"/>
                    </a:cubicBezTo>
                    <a:cubicBezTo>
                      <a:pt x="38" y="48"/>
                      <a:pt x="36" y="39"/>
                      <a:pt x="43" y="32"/>
                    </a:cubicBezTo>
                    <a:cubicBezTo>
                      <a:pt x="49" y="24"/>
                      <a:pt x="41" y="5"/>
                      <a:pt x="33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69" name="Freeform 259">
                <a:extLst>
                  <a:ext uri="{FF2B5EF4-FFF2-40B4-BE49-F238E27FC236}">
                    <a16:creationId xmlns:a16="http://schemas.microsoft.com/office/drawing/2014/main" id="{CFB0E96F-9088-4547-9C3F-23EBD0E4A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2147"/>
                <a:ext cx="100" cy="66"/>
              </a:xfrm>
              <a:custGeom>
                <a:avLst/>
                <a:gdLst>
                  <a:gd name="T0" fmla="*/ 0 w 40"/>
                  <a:gd name="T1" fmla="*/ 0 h 25"/>
                  <a:gd name="T2" fmla="*/ 188 w 40"/>
                  <a:gd name="T3" fmla="*/ 425 h 25"/>
                  <a:gd name="T4" fmla="*/ 470 w 40"/>
                  <a:gd name="T5" fmla="*/ 438 h 25"/>
                  <a:gd name="T6" fmla="*/ 625 w 40"/>
                  <a:gd name="T7" fmla="*/ 77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5">
                    <a:moveTo>
                      <a:pt x="0" y="0"/>
                    </a:moveTo>
                    <a:cubicBezTo>
                      <a:pt x="2" y="9"/>
                      <a:pt x="6" y="21"/>
                      <a:pt x="12" y="23"/>
                    </a:cubicBezTo>
                    <a:cubicBezTo>
                      <a:pt x="18" y="25"/>
                      <a:pt x="27" y="25"/>
                      <a:pt x="30" y="24"/>
                    </a:cubicBezTo>
                    <a:cubicBezTo>
                      <a:pt x="34" y="23"/>
                      <a:pt x="40" y="4"/>
                      <a:pt x="40" y="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0" name="Freeform 260">
                <a:extLst>
                  <a:ext uri="{FF2B5EF4-FFF2-40B4-BE49-F238E27FC236}">
                    <a16:creationId xmlns:a16="http://schemas.microsoft.com/office/drawing/2014/main" id="{B2F20571-FF1B-4B85-BDE6-F74294913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8" y="1869"/>
                <a:ext cx="115" cy="64"/>
              </a:xfrm>
              <a:custGeom>
                <a:avLst/>
                <a:gdLst>
                  <a:gd name="T0" fmla="*/ 20 w 46"/>
                  <a:gd name="T1" fmla="*/ 0 h 24"/>
                  <a:gd name="T2" fmla="*/ 270 w 46"/>
                  <a:gd name="T3" fmla="*/ 376 h 24"/>
                  <a:gd name="T4" fmla="*/ 595 w 46"/>
                  <a:gd name="T5" fmla="*/ 320 h 24"/>
                  <a:gd name="T6" fmla="*/ 720 w 46"/>
                  <a:gd name="T7" fmla="*/ 35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4">
                    <a:moveTo>
                      <a:pt x="1" y="0"/>
                    </a:moveTo>
                    <a:cubicBezTo>
                      <a:pt x="0" y="10"/>
                      <a:pt x="10" y="16"/>
                      <a:pt x="17" y="20"/>
                    </a:cubicBezTo>
                    <a:cubicBezTo>
                      <a:pt x="25" y="24"/>
                      <a:pt x="32" y="20"/>
                      <a:pt x="38" y="17"/>
                    </a:cubicBezTo>
                    <a:cubicBezTo>
                      <a:pt x="43" y="14"/>
                      <a:pt x="46" y="2"/>
                      <a:pt x="46" y="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1" name="Freeform 261">
                <a:extLst>
                  <a:ext uri="{FF2B5EF4-FFF2-40B4-BE49-F238E27FC236}">
                    <a16:creationId xmlns:a16="http://schemas.microsoft.com/office/drawing/2014/main" id="{9174B45D-0E4E-448B-A497-B9911E943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" y="1899"/>
                <a:ext cx="123" cy="90"/>
              </a:xfrm>
              <a:custGeom>
                <a:avLst/>
                <a:gdLst>
                  <a:gd name="T0" fmla="*/ 33 w 49"/>
                  <a:gd name="T1" fmla="*/ 0 h 34"/>
                  <a:gd name="T2" fmla="*/ 238 w 49"/>
                  <a:gd name="T3" fmla="*/ 519 h 34"/>
                  <a:gd name="T4" fmla="*/ 693 w 49"/>
                  <a:gd name="T5" fmla="*/ 447 h 34"/>
                  <a:gd name="T6" fmla="*/ 743 w 49"/>
                  <a:gd name="T7" fmla="*/ 132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4">
                    <a:moveTo>
                      <a:pt x="2" y="0"/>
                    </a:moveTo>
                    <a:cubicBezTo>
                      <a:pt x="0" y="13"/>
                      <a:pt x="3" y="23"/>
                      <a:pt x="15" y="28"/>
                    </a:cubicBezTo>
                    <a:cubicBezTo>
                      <a:pt x="27" y="34"/>
                      <a:pt x="38" y="28"/>
                      <a:pt x="44" y="24"/>
                    </a:cubicBezTo>
                    <a:cubicBezTo>
                      <a:pt x="49" y="20"/>
                      <a:pt x="47" y="7"/>
                      <a:pt x="47" y="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2" name="Freeform 262">
                <a:extLst>
                  <a:ext uri="{FF2B5EF4-FFF2-40B4-BE49-F238E27FC236}">
                    <a16:creationId xmlns:a16="http://schemas.microsoft.com/office/drawing/2014/main" id="{B67F599E-A091-4580-9C14-8171623E4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933"/>
                <a:ext cx="120" cy="91"/>
              </a:xfrm>
              <a:custGeom>
                <a:avLst/>
                <a:gdLst>
                  <a:gd name="T0" fmla="*/ 0 w 48"/>
                  <a:gd name="T1" fmla="*/ 444 h 34"/>
                  <a:gd name="T2" fmla="*/ 470 w 48"/>
                  <a:gd name="T3" fmla="*/ 115 h 34"/>
                  <a:gd name="T4" fmla="*/ 738 w 48"/>
                  <a:gd name="T5" fmla="*/ 65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4">
                    <a:moveTo>
                      <a:pt x="0" y="23"/>
                    </a:moveTo>
                    <a:cubicBezTo>
                      <a:pt x="5" y="10"/>
                      <a:pt x="17" y="0"/>
                      <a:pt x="30" y="6"/>
                    </a:cubicBezTo>
                    <a:cubicBezTo>
                      <a:pt x="43" y="11"/>
                      <a:pt x="48" y="29"/>
                      <a:pt x="47" y="3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3" name="Freeform 263">
                <a:extLst>
                  <a:ext uri="{FF2B5EF4-FFF2-40B4-BE49-F238E27FC236}">
                    <a16:creationId xmlns:a16="http://schemas.microsoft.com/office/drawing/2014/main" id="{2F2EB021-B14A-45D3-8E8B-CCBBF0F8F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5" y="1963"/>
                <a:ext cx="58" cy="120"/>
              </a:xfrm>
              <a:custGeom>
                <a:avLst/>
                <a:gdLst>
                  <a:gd name="T0" fmla="*/ 0 w 23"/>
                  <a:gd name="T1" fmla="*/ 0 h 45"/>
                  <a:gd name="T2" fmla="*/ 351 w 23"/>
                  <a:gd name="T3" fmla="*/ 477 h 45"/>
                  <a:gd name="T4" fmla="*/ 242 w 23"/>
                  <a:gd name="T5" fmla="*/ 85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5">
                    <a:moveTo>
                      <a:pt x="0" y="0"/>
                    </a:moveTo>
                    <a:cubicBezTo>
                      <a:pt x="15" y="4"/>
                      <a:pt x="21" y="17"/>
                      <a:pt x="22" y="25"/>
                    </a:cubicBezTo>
                    <a:cubicBezTo>
                      <a:pt x="23" y="33"/>
                      <a:pt x="15" y="45"/>
                      <a:pt x="15" y="4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4" name="Freeform 264">
                <a:extLst>
                  <a:ext uri="{FF2B5EF4-FFF2-40B4-BE49-F238E27FC236}">
                    <a16:creationId xmlns:a16="http://schemas.microsoft.com/office/drawing/2014/main" id="{E61BDB6E-30F9-4615-B1FE-BD66A98F1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1888"/>
                <a:ext cx="55" cy="133"/>
              </a:xfrm>
              <a:custGeom>
                <a:avLst/>
                <a:gdLst>
                  <a:gd name="T0" fmla="*/ 0 w 22"/>
                  <a:gd name="T1" fmla="*/ 942 h 50"/>
                  <a:gd name="T2" fmla="*/ 333 w 22"/>
                  <a:gd name="T3" fmla="*/ 580 h 50"/>
                  <a:gd name="T4" fmla="*/ 175 w 22"/>
                  <a:gd name="T5" fmla="*/ 0 h 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0">
                    <a:moveTo>
                      <a:pt x="0" y="50"/>
                    </a:moveTo>
                    <a:cubicBezTo>
                      <a:pt x="9" y="50"/>
                      <a:pt x="21" y="38"/>
                      <a:pt x="21" y="31"/>
                    </a:cubicBezTo>
                    <a:cubicBezTo>
                      <a:pt x="22" y="27"/>
                      <a:pt x="22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5" name="Freeform 265">
                <a:extLst>
                  <a:ext uri="{FF2B5EF4-FFF2-40B4-BE49-F238E27FC236}">
                    <a16:creationId xmlns:a16="http://schemas.microsoft.com/office/drawing/2014/main" id="{CAB880E4-0D39-4F6C-A2DD-4A57A72FF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1880"/>
                <a:ext cx="113" cy="99"/>
              </a:xfrm>
              <a:custGeom>
                <a:avLst/>
                <a:gdLst>
                  <a:gd name="T0" fmla="*/ 713 w 45"/>
                  <a:gd name="T1" fmla="*/ 500 h 37"/>
                  <a:gd name="T2" fmla="*/ 334 w 45"/>
                  <a:gd name="T3" fmla="*/ 709 h 37"/>
                  <a:gd name="T4" fmla="*/ 176 w 45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7">
                    <a:moveTo>
                      <a:pt x="45" y="26"/>
                    </a:moveTo>
                    <a:cubicBezTo>
                      <a:pt x="40" y="37"/>
                      <a:pt x="28" y="37"/>
                      <a:pt x="21" y="37"/>
                    </a:cubicBezTo>
                    <a:cubicBezTo>
                      <a:pt x="15" y="36"/>
                      <a:pt x="0" y="14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6" name="Freeform 266">
                <a:extLst>
                  <a:ext uri="{FF2B5EF4-FFF2-40B4-BE49-F238E27FC236}">
                    <a16:creationId xmlns:a16="http://schemas.microsoft.com/office/drawing/2014/main" id="{5A46B90B-50E3-41C1-AA8C-928658A47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2619"/>
                <a:ext cx="118" cy="144"/>
              </a:xfrm>
              <a:custGeom>
                <a:avLst/>
                <a:gdLst>
                  <a:gd name="T0" fmla="*/ 713 w 47"/>
                  <a:gd name="T1" fmla="*/ 760 h 54"/>
                  <a:gd name="T2" fmla="*/ 492 w 47"/>
                  <a:gd name="T3" fmla="*/ 989 h 54"/>
                  <a:gd name="T4" fmla="*/ 95 w 47"/>
                  <a:gd name="T5" fmla="*/ 776 h 54"/>
                  <a:gd name="T6" fmla="*/ 113 w 47"/>
                  <a:gd name="T7" fmla="*/ 363 h 54"/>
                  <a:gd name="T8" fmla="*/ 555 w 47"/>
                  <a:gd name="T9" fmla="*/ 21 h 54"/>
                  <a:gd name="T10" fmla="*/ 713 w 47"/>
                  <a:gd name="T11" fmla="*/ 760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7" h="54">
                    <a:moveTo>
                      <a:pt x="45" y="40"/>
                    </a:moveTo>
                    <a:cubicBezTo>
                      <a:pt x="43" y="43"/>
                      <a:pt x="37" y="49"/>
                      <a:pt x="31" y="52"/>
                    </a:cubicBezTo>
                    <a:cubicBezTo>
                      <a:pt x="25" y="54"/>
                      <a:pt x="14" y="47"/>
                      <a:pt x="6" y="41"/>
                    </a:cubicBezTo>
                    <a:cubicBezTo>
                      <a:pt x="0" y="37"/>
                      <a:pt x="1" y="25"/>
                      <a:pt x="7" y="19"/>
                    </a:cubicBezTo>
                    <a:cubicBezTo>
                      <a:pt x="12" y="13"/>
                      <a:pt x="29" y="0"/>
                      <a:pt x="35" y="1"/>
                    </a:cubicBezTo>
                    <a:cubicBezTo>
                      <a:pt x="41" y="3"/>
                      <a:pt x="47" y="37"/>
                      <a:pt x="45" y="4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7" name="Freeform 267">
                <a:extLst>
                  <a:ext uri="{FF2B5EF4-FFF2-40B4-BE49-F238E27FC236}">
                    <a16:creationId xmlns:a16="http://schemas.microsoft.com/office/drawing/2014/main" id="{261EF554-6D90-406C-AE5E-96513223A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2797"/>
                <a:ext cx="117" cy="120"/>
              </a:xfrm>
              <a:custGeom>
                <a:avLst/>
                <a:gdLst>
                  <a:gd name="T0" fmla="*/ 105 w 47"/>
                  <a:gd name="T1" fmla="*/ 605 h 45"/>
                  <a:gd name="T2" fmla="*/ 403 w 47"/>
                  <a:gd name="T3" fmla="*/ 819 h 45"/>
                  <a:gd name="T4" fmla="*/ 650 w 47"/>
                  <a:gd name="T5" fmla="*/ 589 h 45"/>
                  <a:gd name="T6" fmla="*/ 695 w 47"/>
                  <a:gd name="T7" fmla="*/ 320 h 45"/>
                  <a:gd name="T8" fmla="*/ 495 w 47"/>
                  <a:gd name="T9" fmla="*/ 56 h 45"/>
                  <a:gd name="T10" fmla="*/ 279 w 47"/>
                  <a:gd name="T11" fmla="*/ 21 h 45"/>
                  <a:gd name="T12" fmla="*/ 105 w 47"/>
                  <a:gd name="T13" fmla="*/ 605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7" h="45">
                    <a:moveTo>
                      <a:pt x="7" y="32"/>
                    </a:moveTo>
                    <a:cubicBezTo>
                      <a:pt x="9" y="38"/>
                      <a:pt x="20" y="41"/>
                      <a:pt x="26" y="43"/>
                    </a:cubicBezTo>
                    <a:cubicBezTo>
                      <a:pt x="33" y="45"/>
                      <a:pt x="38" y="35"/>
                      <a:pt x="42" y="31"/>
                    </a:cubicBezTo>
                    <a:cubicBezTo>
                      <a:pt x="46" y="27"/>
                      <a:pt x="47" y="23"/>
                      <a:pt x="45" y="17"/>
                    </a:cubicBezTo>
                    <a:cubicBezTo>
                      <a:pt x="43" y="10"/>
                      <a:pt x="37" y="6"/>
                      <a:pt x="32" y="3"/>
                    </a:cubicBezTo>
                    <a:cubicBezTo>
                      <a:pt x="28" y="0"/>
                      <a:pt x="18" y="1"/>
                      <a:pt x="18" y="1"/>
                    </a:cubicBezTo>
                    <a:cubicBezTo>
                      <a:pt x="9" y="2"/>
                      <a:pt x="0" y="15"/>
                      <a:pt x="7" y="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8" name="Freeform 268">
                <a:extLst>
                  <a:ext uri="{FF2B5EF4-FFF2-40B4-BE49-F238E27FC236}">
                    <a16:creationId xmlns:a16="http://schemas.microsoft.com/office/drawing/2014/main" id="{17F01CEF-B1D6-4376-9898-2CCD2F5C3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901"/>
                <a:ext cx="100" cy="104"/>
              </a:xfrm>
              <a:custGeom>
                <a:avLst/>
                <a:gdLst>
                  <a:gd name="T0" fmla="*/ 563 w 40"/>
                  <a:gd name="T1" fmla="*/ 93 h 39"/>
                  <a:gd name="T2" fmla="*/ 563 w 40"/>
                  <a:gd name="T3" fmla="*/ 568 h 39"/>
                  <a:gd name="T4" fmla="*/ 175 w 40"/>
                  <a:gd name="T5" fmla="*/ 661 h 39"/>
                  <a:gd name="T6" fmla="*/ 33 w 40"/>
                  <a:gd name="T7" fmla="*/ 264 h 39"/>
                  <a:gd name="T8" fmla="*/ 270 w 40"/>
                  <a:gd name="T9" fmla="*/ 0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39">
                    <a:moveTo>
                      <a:pt x="36" y="5"/>
                    </a:moveTo>
                    <a:cubicBezTo>
                      <a:pt x="38" y="9"/>
                      <a:pt x="40" y="25"/>
                      <a:pt x="36" y="30"/>
                    </a:cubicBezTo>
                    <a:cubicBezTo>
                      <a:pt x="32" y="36"/>
                      <a:pt x="18" y="39"/>
                      <a:pt x="11" y="35"/>
                    </a:cubicBezTo>
                    <a:cubicBezTo>
                      <a:pt x="4" y="34"/>
                      <a:pt x="0" y="20"/>
                      <a:pt x="2" y="14"/>
                    </a:cubicBezTo>
                    <a:cubicBezTo>
                      <a:pt x="5" y="8"/>
                      <a:pt x="17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79" name="Freeform 269">
                <a:extLst>
                  <a:ext uri="{FF2B5EF4-FFF2-40B4-BE49-F238E27FC236}">
                    <a16:creationId xmlns:a16="http://schemas.microsoft.com/office/drawing/2014/main" id="{C827F781-448B-41AB-93D0-4D004922F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728"/>
                <a:ext cx="62" cy="93"/>
              </a:xfrm>
              <a:custGeom>
                <a:avLst/>
                <a:gdLst>
                  <a:gd name="T0" fmla="*/ 0 w 25"/>
                  <a:gd name="T1" fmla="*/ 0 h 35"/>
                  <a:gd name="T2" fmla="*/ 258 w 25"/>
                  <a:gd name="T3" fmla="*/ 93 h 35"/>
                  <a:gd name="T4" fmla="*/ 350 w 25"/>
                  <a:gd name="T5" fmla="*/ 430 h 35"/>
                  <a:gd name="T6" fmla="*/ 136 w 25"/>
                  <a:gd name="T7" fmla="*/ 656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35">
                    <a:moveTo>
                      <a:pt x="0" y="0"/>
                    </a:moveTo>
                    <a:cubicBezTo>
                      <a:pt x="8" y="1"/>
                      <a:pt x="10" y="2"/>
                      <a:pt x="17" y="5"/>
                    </a:cubicBezTo>
                    <a:cubicBezTo>
                      <a:pt x="23" y="8"/>
                      <a:pt x="25" y="19"/>
                      <a:pt x="23" y="23"/>
                    </a:cubicBezTo>
                    <a:cubicBezTo>
                      <a:pt x="21" y="28"/>
                      <a:pt x="9" y="35"/>
                      <a:pt x="9" y="3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0" name="Freeform 270">
                <a:extLst>
                  <a:ext uri="{FF2B5EF4-FFF2-40B4-BE49-F238E27FC236}">
                    <a16:creationId xmlns:a16="http://schemas.microsoft.com/office/drawing/2014/main" id="{A071FF6B-16ED-4B60-B9F3-F732CBBDB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" y="2784"/>
                <a:ext cx="115" cy="131"/>
              </a:xfrm>
              <a:custGeom>
                <a:avLst/>
                <a:gdLst>
                  <a:gd name="T0" fmla="*/ 0 w 46"/>
                  <a:gd name="T1" fmla="*/ 628 h 49"/>
                  <a:gd name="T2" fmla="*/ 313 w 46"/>
                  <a:gd name="T3" fmla="*/ 880 h 49"/>
                  <a:gd name="T4" fmla="*/ 583 w 46"/>
                  <a:gd name="T5" fmla="*/ 786 h 49"/>
                  <a:gd name="T6" fmla="*/ 625 w 46"/>
                  <a:gd name="T7" fmla="*/ 364 h 49"/>
                  <a:gd name="T8" fmla="*/ 188 w 46"/>
                  <a:gd name="T9" fmla="*/ 21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9">
                    <a:moveTo>
                      <a:pt x="0" y="33"/>
                    </a:moveTo>
                    <a:cubicBezTo>
                      <a:pt x="0" y="39"/>
                      <a:pt x="14" y="44"/>
                      <a:pt x="20" y="46"/>
                    </a:cubicBezTo>
                    <a:cubicBezTo>
                      <a:pt x="25" y="49"/>
                      <a:pt x="37" y="41"/>
                      <a:pt x="37" y="41"/>
                    </a:cubicBezTo>
                    <a:cubicBezTo>
                      <a:pt x="46" y="35"/>
                      <a:pt x="40" y="29"/>
                      <a:pt x="40" y="19"/>
                    </a:cubicBezTo>
                    <a:cubicBezTo>
                      <a:pt x="40" y="9"/>
                      <a:pt x="22" y="0"/>
                      <a:pt x="12" y="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1" name="Freeform 271">
                <a:extLst>
                  <a:ext uri="{FF2B5EF4-FFF2-40B4-BE49-F238E27FC236}">
                    <a16:creationId xmlns:a16="http://schemas.microsoft.com/office/drawing/2014/main" id="{9E3CAE96-6F5B-42AC-93BA-5D4A36B95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2" y="2712"/>
                <a:ext cx="121" cy="117"/>
              </a:xfrm>
              <a:custGeom>
                <a:avLst/>
                <a:gdLst>
                  <a:gd name="T0" fmla="*/ 718 w 48"/>
                  <a:gd name="T1" fmla="*/ 319 h 44"/>
                  <a:gd name="T2" fmla="*/ 527 w 48"/>
                  <a:gd name="T3" fmla="*/ 750 h 44"/>
                  <a:gd name="T4" fmla="*/ 0 w 48"/>
                  <a:gd name="T5" fmla="*/ 375 h 44"/>
                  <a:gd name="T6" fmla="*/ 255 w 48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44">
                    <a:moveTo>
                      <a:pt x="45" y="17"/>
                    </a:moveTo>
                    <a:cubicBezTo>
                      <a:pt x="48" y="29"/>
                      <a:pt x="39" y="36"/>
                      <a:pt x="33" y="40"/>
                    </a:cubicBezTo>
                    <a:cubicBezTo>
                      <a:pt x="27" y="44"/>
                      <a:pt x="0" y="38"/>
                      <a:pt x="0" y="20"/>
                    </a:cubicBezTo>
                    <a:cubicBezTo>
                      <a:pt x="1" y="11"/>
                      <a:pt x="12" y="0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2" name="Freeform 272">
                <a:extLst>
                  <a:ext uri="{FF2B5EF4-FFF2-40B4-BE49-F238E27FC236}">
                    <a16:creationId xmlns:a16="http://schemas.microsoft.com/office/drawing/2014/main" id="{233D3A7E-777B-49B0-AC39-551827F9D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5" y="1960"/>
                <a:ext cx="60" cy="29"/>
              </a:xfrm>
              <a:custGeom>
                <a:avLst/>
                <a:gdLst>
                  <a:gd name="T0" fmla="*/ 0 w 24"/>
                  <a:gd name="T1" fmla="*/ 76 h 11"/>
                  <a:gd name="T2" fmla="*/ 375 w 24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1">
                    <a:moveTo>
                      <a:pt x="0" y="4"/>
                    </a:moveTo>
                    <a:cubicBezTo>
                      <a:pt x="10" y="11"/>
                      <a:pt x="24" y="0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3" name="Freeform 273">
                <a:extLst>
                  <a:ext uri="{FF2B5EF4-FFF2-40B4-BE49-F238E27FC236}">
                    <a16:creationId xmlns:a16="http://schemas.microsoft.com/office/drawing/2014/main" id="{6E616441-62CF-489D-BC92-9D597367D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747"/>
                <a:ext cx="117" cy="122"/>
              </a:xfrm>
              <a:custGeom>
                <a:avLst/>
                <a:gdLst>
                  <a:gd name="T0" fmla="*/ 724 w 47"/>
                  <a:gd name="T1" fmla="*/ 395 h 46"/>
                  <a:gd name="T2" fmla="*/ 540 w 47"/>
                  <a:gd name="T3" fmla="*/ 822 h 46"/>
                  <a:gd name="T4" fmla="*/ 261 w 47"/>
                  <a:gd name="T5" fmla="*/ 822 h 46"/>
                  <a:gd name="T6" fmla="*/ 62 w 47"/>
                  <a:gd name="T7" fmla="*/ 395 h 46"/>
                  <a:gd name="T8" fmla="*/ 321 w 47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6">
                    <a:moveTo>
                      <a:pt x="47" y="21"/>
                    </a:moveTo>
                    <a:cubicBezTo>
                      <a:pt x="47" y="21"/>
                      <a:pt x="39" y="43"/>
                      <a:pt x="35" y="44"/>
                    </a:cubicBezTo>
                    <a:cubicBezTo>
                      <a:pt x="31" y="45"/>
                      <a:pt x="23" y="46"/>
                      <a:pt x="17" y="44"/>
                    </a:cubicBezTo>
                    <a:cubicBezTo>
                      <a:pt x="10" y="42"/>
                      <a:pt x="6" y="29"/>
                      <a:pt x="4" y="21"/>
                    </a:cubicBezTo>
                    <a:cubicBezTo>
                      <a:pt x="0" y="9"/>
                      <a:pt x="18" y="1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4" name="Freeform 274">
                <a:extLst>
                  <a:ext uri="{FF2B5EF4-FFF2-40B4-BE49-F238E27FC236}">
                    <a16:creationId xmlns:a16="http://schemas.microsoft.com/office/drawing/2014/main" id="{8824D2A6-4845-4D73-9552-06D586473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888"/>
                <a:ext cx="110" cy="128"/>
              </a:xfrm>
              <a:custGeom>
                <a:avLst/>
                <a:gdLst>
                  <a:gd name="T0" fmla="*/ 33 w 44"/>
                  <a:gd name="T1" fmla="*/ 397 h 48"/>
                  <a:gd name="T2" fmla="*/ 158 w 44"/>
                  <a:gd name="T3" fmla="*/ 797 h 48"/>
                  <a:gd name="T4" fmla="*/ 470 w 44"/>
                  <a:gd name="T5" fmla="*/ 819 h 48"/>
                  <a:gd name="T6" fmla="*/ 645 w 44"/>
                  <a:gd name="T7" fmla="*/ 627 h 48"/>
                  <a:gd name="T8" fmla="*/ 625 w 44"/>
                  <a:gd name="T9" fmla="*/ 285 h 48"/>
                  <a:gd name="T10" fmla="*/ 488 w 44"/>
                  <a:gd name="T11" fmla="*/ 77 h 48"/>
                  <a:gd name="T12" fmla="*/ 33 w 44"/>
                  <a:gd name="T13" fmla="*/ 397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8">
                    <a:moveTo>
                      <a:pt x="2" y="21"/>
                    </a:moveTo>
                    <a:cubicBezTo>
                      <a:pt x="0" y="28"/>
                      <a:pt x="6" y="37"/>
                      <a:pt x="10" y="42"/>
                    </a:cubicBezTo>
                    <a:cubicBezTo>
                      <a:pt x="14" y="48"/>
                      <a:pt x="25" y="43"/>
                      <a:pt x="30" y="43"/>
                    </a:cubicBezTo>
                    <a:cubicBezTo>
                      <a:pt x="35" y="42"/>
                      <a:pt x="39" y="40"/>
                      <a:pt x="41" y="33"/>
                    </a:cubicBezTo>
                    <a:cubicBezTo>
                      <a:pt x="44" y="27"/>
                      <a:pt x="42" y="20"/>
                      <a:pt x="40" y="15"/>
                    </a:cubicBezTo>
                    <a:cubicBezTo>
                      <a:pt x="39" y="10"/>
                      <a:pt x="31" y="4"/>
                      <a:pt x="31" y="4"/>
                    </a:cubicBezTo>
                    <a:cubicBezTo>
                      <a:pt x="23" y="0"/>
                      <a:pt x="7" y="4"/>
                      <a:pt x="2" y="2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5" name="Freeform 275">
                <a:extLst>
                  <a:ext uri="{FF2B5EF4-FFF2-40B4-BE49-F238E27FC236}">
                    <a16:creationId xmlns:a16="http://schemas.microsoft.com/office/drawing/2014/main" id="{95887158-2B11-4409-B251-5B2B37919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1965"/>
                <a:ext cx="107" cy="104"/>
              </a:xfrm>
              <a:custGeom>
                <a:avLst/>
                <a:gdLst>
                  <a:gd name="T0" fmla="*/ 662 w 43"/>
                  <a:gd name="T1" fmla="*/ 320 h 39"/>
                  <a:gd name="T2" fmla="*/ 416 w 43"/>
                  <a:gd name="T3" fmla="*/ 704 h 39"/>
                  <a:gd name="T4" fmla="*/ 75 w 43"/>
                  <a:gd name="T5" fmla="*/ 477 h 39"/>
                  <a:gd name="T6" fmla="*/ 167 w 43"/>
                  <a:gd name="T7" fmla="*/ 56 h 39"/>
                  <a:gd name="T8" fmla="*/ 478 w 43"/>
                  <a:gd name="T9" fmla="*/ 35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3" h="39">
                    <a:moveTo>
                      <a:pt x="43" y="17"/>
                    </a:moveTo>
                    <a:cubicBezTo>
                      <a:pt x="42" y="22"/>
                      <a:pt x="33" y="36"/>
                      <a:pt x="27" y="37"/>
                    </a:cubicBezTo>
                    <a:cubicBezTo>
                      <a:pt x="21" y="39"/>
                      <a:pt x="8" y="32"/>
                      <a:pt x="5" y="25"/>
                    </a:cubicBezTo>
                    <a:cubicBezTo>
                      <a:pt x="0" y="20"/>
                      <a:pt x="6" y="6"/>
                      <a:pt x="11" y="3"/>
                    </a:cubicBezTo>
                    <a:cubicBezTo>
                      <a:pt x="17" y="0"/>
                      <a:pt x="31" y="2"/>
                      <a:pt x="31" y="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6" name="Freeform 276">
                <a:extLst>
                  <a:ext uri="{FF2B5EF4-FFF2-40B4-BE49-F238E27FC236}">
                    <a16:creationId xmlns:a16="http://schemas.microsoft.com/office/drawing/2014/main" id="{55E68FB4-0067-4845-88D2-A0BB19921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1867"/>
                <a:ext cx="70" cy="93"/>
              </a:xfrm>
              <a:custGeom>
                <a:avLst/>
                <a:gdLst>
                  <a:gd name="T0" fmla="*/ 238 w 28"/>
                  <a:gd name="T1" fmla="*/ 0 h 35"/>
                  <a:gd name="T2" fmla="*/ 395 w 28"/>
                  <a:gd name="T3" fmla="*/ 282 h 35"/>
                  <a:gd name="T4" fmla="*/ 283 w 28"/>
                  <a:gd name="T5" fmla="*/ 622 h 35"/>
                  <a:gd name="T6" fmla="*/ 0 w 28"/>
                  <a:gd name="T7" fmla="*/ 622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15" y="0"/>
                    </a:moveTo>
                    <a:cubicBezTo>
                      <a:pt x="21" y="6"/>
                      <a:pt x="22" y="8"/>
                      <a:pt x="25" y="15"/>
                    </a:cubicBezTo>
                    <a:cubicBezTo>
                      <a:pt x="28" y="21"/>
                      <a:pt x="23" y="30"/>
                      <a:pt x="18" y="33"/>
                    </a:cubicBezTo>
                    <a:cubicBezTo>
                      <a:pt x="13" y="35"/>
                      <a:pt x="0" y="33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7" name="Freeform 277">
                <a:extLst>
                  <a:ext uri="{FF2B5EF4-FFF2-40B4-BE49-F238E27FC236}">
                    <a16:creationId xmlns:a16="http://schemas.microsoft.com/office/drawing/2014/main" id="{FD3E749D-A6AA-4E62-892A-C8C944532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1795"/>
                <a:ext cx="115" cy="98"/>
              </a:xfrm>
              <a:custGeom>
                <a:avLst/>
                <a:gdLst>
                  <a:gd name="T0" fmla="*/ 720 w 46"/>
                  <a:gd name="T1" fmla="*/ 485 h 37"/>
                  <a:gd name="T2" fmla="*/ 345 w 46"/>
                  <a:gd name="T3" fmla="*/ 667 h 37"/>
                  <a:gd name="T4" fmla="*/ 188 w 46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7">
                    <a:moveTo>
                      <a:pt x="46" y="26"/>
                    </a:moveTo>
                    <a:cubicBezTo>
                      <a:pt x="40" y="37"/>
                      <a:pt x="29" y="37"/>
                      <a:pt x="22" y="36"/>
                    </a:cubicBezTo>
                    <a:cubicBezTo>
                      <a:pt x="15" y="36"/>
                      <a:pt x="0" y="13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8" name="Freeform 278">
                <a:extLst>
                  <a:ext uri="{FF2B5EF4-FFF2-40B4-BE49-F238E27FC236}">
                    <a16:creationId xmlns:a16="http://schemas.microsoft.com/office/drawing/2014/main" id="{DB04D599-2884-4B01-8FEC-01BA18995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" y="1872"/>
                <a:ext cx="60" cy="32"/>
              </a:xfrm>
              <a:custGeom>
                <a:avLst/>
                <a:gdLst>
                  <a:gd name="T0" fmla="*/ 0 w 24"/>
                  <a:gd name="T1" fmla="*/ 93 h 12"/>
                  <a:gd name="T2" fmla="*/ 375 w 2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5"/>
                    </a:moveTo>
                    <a:cubicBezTo>
                      <a:pt x="10" y="12"/>
                      <a:pt x="24" y="0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89" name="Freeform 279">
                <a:extLst>
                  <a:ext uri="{FF2B5EF4-FFF2-40B4-BE49-F238E27FC236}">
                    <a16:creationId xmlns:a16="http://schemas.microsoft.com/office/drawing/2014/main" id="{20C23752-F2F9-40C1-B410-180E5458E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0" y="2008"/>
                <a:ext cx="43" cy="43"/>
              </a:xfrm>
              <a:custGeom>
                <a:avLst/>
                <a:gdLst>
                  <a:gd name="T0" fmla="*/ 0 w 17"/>
                  <a:gd name="T1" fmla="*/ 0 h 16"/>
                  <a:gd name="T2" fmla="*/ 276 w 17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10" y="1"/>
                      <a:pt x="17" y="16"/>
                      <a:pt x="17" y="16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0" name="Freeform 280">
                <a:extLst>
                  <a:ext uri="{FF2B5EF4-FFF2-40B4-BE49-F238E27FC236}">
                    <a16:creationId xmlns:a16="http://schemas.microsoft.com/office/drawing/2014/main" id="{07139CFF-D1A0-4D25-9DFD-3FB45F642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1981"/>
                <a:ext cx="67" cy="46"/>
              </a:xfrm>
              <a:custGeom>
                <a:avLst/>
                <a:gdLst>
                  <a:gd name="T0" fmla="*/ 0 w 27"/>
                  <a:gd name="T1" fmla="*/ 235 h 17"/>
                  <a:gd name="T2" fmla="*/ 412 w 27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7">
                    <a:moveTo>
                      <a:pt x="0" y="12"/>
                    </a:moveTo>
                    <a:cubicBezTo>
                      <a:pt x="10" y="17"/>
                      <a:pt x="21" y="7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1" name="Freeform 281">
                <a:extLst>
                  <a:ext uri="{FF2B5EF4-FFF2-40B4-BE49-F238E27FC236}">
                    <a16:creationId xmlns:a16="http://schemas.microsoft.com/office/drawing/2014/main" id="{E37F9B41-8067-45FA-8CA3-ED2420A07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0" y="2067"/>
                <a:ext cx="75" cy="56"/>
              </a:xfrm>
              <a:custGeom>
                <a:avLst/>
                <a:gdLst>
                  <a:gd name="T0" fmla="*/ 0 w 30"/>
                  <a:gd name="T1" fmla="*/ 285 h 21"/>
                  <a:gd name="T2" fmla="*/ 300 w 30"/>
                  <a:gd name="T3" fmla="*/ 341 h 21"/>
                  <a:gd name="T4" fmla="*/ 470 w 30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21">
                    <a:moveTo>
                      <a:pt x="0" y="15"/>
                    </a:moveTo>
                    <a:cubicBezTo>
                      <a:pt x="7" y="19"/>
                      <a:pt x="13" y="21"/>
                      <a:pt x="19" y="18"/>
                    </a:cubicBezTo>
                    <a:cubicBezTo>
                      <a:pt x="25" y="15"/>
                      <a:pt x="30" y="0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2" name="Freeform 282">
                <a:extLst>
                  <a:ext uri="{FF2B5EF4-FFF2-40B4-BE49-F238E27FC236}">
                    <a16:creationId xmlns:a16="http://schemas.microsoft.com/office/drawing/2014/main" id="{D16A0C91-AB77-4619-B813-BC824CBCE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2163"/>
                <a:ext cx="98" cy="98"/>
              </a:xfrm>
              <a:custGeom>
                <a:avLst/>
                <a:gdLst>
                  <a:gd name="T0" fmla="*/ 505 w 39"/>
                  <a:gd name="T1" fmla="*/ 0 h 37"/>
                  <a:gd name="T2" fmla="*/ 588 w 39"/>
                  <a:gd name="T3" fmla="*/ 450 h 37"/>
                  <a:gd name="T4" fmla="*/ 317 w 39"/>
                  <a:gd name="T5" fmla="*/ 652 h 37"/>
                  <a:gd name="T6" fmla="*/ 50 w 39"/>
                  <a:gd name="T7" fmla="*/ 281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7">
                    <a:moveTo>
                      <a:pt x="32" y="0"/>
                    </a:moveTo>
                    <a:cubicBezTo>
                      <a:pt x="39" y="8"/>
                      <a:pt x="38" y="15"/>
                      <a:pt x="37" y="24"/>
                    </a:cubicBezTo>
                    <a:cubicBezTo>
                      <a:pt x="35" y="33"/>
                      <a:pt x="27" y="33"/>
                      <a:pt x="20" y="35"/>
                    </a:cubicBezTo>
                    <a:cubicBezTo>
                      <a:pt x="13" y="37"/>
                      <a:pt x="0" y="23"/>
                      <a:pt x="3" y="1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3" name="Freeform 283">
                <a:extLst>
                  <a:ext uri="{FF2B5EF4-FFF2-40B4-BE49-F238E27FC236}">
                    <a16:creationId xmlns:a16="http://schemas.microsoft.com/office/drawing/2014/main" id="{12E8B5C4-1294-41AF-9E6F-6343451A0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256"/>
                <a:ext cx="20" cy="37"/>
              </a:xfrm>
              <a:custGeom>
                <a:avLst/>
                <a:gdLst>
                  <a:gd name="T0" fmla="*/ 113 w 8"/>
                  <a:gd name="T1" fmla="*/ 0 h 14"/>
                  <a:gd name="T2" fmla="*/ 0 w 8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4">
                    <a:moveTo>
                      <a:pt x="7" y="0"/>
                    </a:moveTo>
                    <a:cubicBezTo>
                      <a:pt x="8" y="5"/>
                      <a:pt x="2" y="12"/>
                      <a:pt x="0" y="1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4" name="Freeform 284">
                <a:extLst>
                  <a:ext uri="{FF2B5EF4-FFF2-40B4-BE49-F238E27FC236}">
                    <a16:creationId xmlns:a16="http://schemas.microsoft.com/office/drawing/2014/main" id="{79A87392-7430-40D2-8A54-2C903A6B8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0" y="2240"/>
                <a:ext cx="38" cy="91"/>
              </a:xfrm>
              <a:custGeom>
                <a:avLst/>
                <a:gdLst>
                  <a:gd name="T0" fmla="*/ 0 w 15"/>
                  <a:gd name="T1" fmla="*/ 0 h 34"/>
                  <a:gd name="T2" fmla="*/ 193 w 15"/>
                  <a:gd name="T3" fmla="*/ 653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34">
                    <a:moveTo>
                      <a:pt x="0" y="0"/>
                    </a:moveTo>
                    <a:cubicBezTo>
                      <a:pt x="9" y="4"/>
                      <a:pt x="15" y="24"/>
                      <a:pt x="12" y="3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5" name="Freeform 285">
                <a:extLst>
                  <a:ext uri="{FF2B5EF4-FFF2-40B4-BE49-F238E27FC236}">
                    <a16:creationId xmlns:a16="http://schemas.microsoft.com/office/drawing/2014/main" id="{0BED0185-F5B1-46B3-9862-7E1DE4F93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2187"/>
                <a:ext cx="88" cy="42"/>
              </a:xfrm>
              <a:custGeom>
                <a:avLst/>
                <a:gdLst>
                  <a:gd name="T0" fmla="*/ 0 w 35"/>
                  <a:gd name="T1" fmla="*/ 0 h 16"/>
                  <a:gd name="T2" fmla="*/ 556 w 35"/>
                  <a:gd name="T3" fmla="*/ 123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0" y="0"/>
                    </a:moveTo>
                    <a:cubicBezTo>
                      <a:pt x="9" y="7"/>
                      <a:pt x="33" y="16"/>
                      <a:pt x="35" y="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6" name="Freeform 286">
                <a:extLst>
                  <a:ext uri="{FF2B5EF4-FFF2-40B4-BE49-F238E27FC236}">
                    <a16:creationId xmlns:a16="http://schemas.microsoft.com/office/drawing/2014/main" id="{F8F50DC6-14EE-4472-893A-3E52D46CA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979"/>
                <a:ext cx="115" cy="98"/>
              </a:xfrm>
              <a:custGeom>
                <a:avLst/>
                <a:gdLst>
                  <a:gd name="T0" fmla="*/ 0 w 46"/>
                  <a:gd name="T1" fmla="*/ 371 h 37"/>
                  <a:gd name="T2" fmla="*/ 458 w 46"/>
                  <a:gd name="T3" fmla="*/ 132 h 37"/>
                  <a:gd name="T4" fmla="*/ 688 w 46"/>
                  <a:gd name="T5" fmla="*/ 68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7">
                    <a:moveTo>
                      <a:pt x="0" y="20"/>
                    </a:moveTo>
                    <a:cubicBezTo>
                      <a:pt x="11" y="3"/>
                      <a:pt x="13" y="0"/>
                      <a:pt x="29" y="7"/>
                    </a:cubicBezTo>
                    <a:cubicBezTo>
                      <a:pt x="46" y="14"/>
                      <a:pt x="44" y="37"/>
                      <a:pt x="44" y="3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7" name="Freeform 287">
                <a:extLst>
                  <a:ext uri="{FF2B5EF4-FFF2-40B4-BE49-F238E27FC236}">
                    <a16:creationId xmlns:a16="http://schemas.microsoft.com/office/drawing/2014/main" id="{51BECBC7-6A75-4846-A0EB-4E7731C5A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3064"/>
                <a:ext cx="85" cy="120"/>
              </a:xfrm>
              <a:custGeom>
                <a:avLst/>
                <a:gdLst>
                  <a:gd name="T0" fmla="*/ 0 w 34"/>
                  <a:gd name="T1" fmla="*/ 93 h 45"/>
                  <a:gd name="T2" fmla="*/ 313 w 34"/>
                  <a:gd name="T3" fmla="*/ 21 h 45"/>
                  <a:gd name="T4" fmla="*/ 520 w 34"/>
                  <a:gd name="T5" fmla="*/ 376 h 45"/>
                  <a:gd name="T6" fmla="*/ 408 w 34"/>
                  <a:gd name="T7" fmla="*/ 853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45">
                    <a:moveTo>
                      <a:pt x="0" y="5"/>
                    </a:moveTo>
                    <a:cubicBezTo>
                      <a:pt x="8" y="0"/>
                      <a:pt x="11" y="0"/>
                      <a:pt x="20" y="1"/>
                    </a:cubicBezTo>
                    <a:cubicBezTo>
                      <a:pt x="30" y="2"/>
                      <a:pt x="32" y="15"/>
                      <a:pt x="33" y="20"/>
                    </a:cubicBezTo>
                    <a:cubicBezTo>
                      <a:pt x="34" y="25"/>
                      <a:pt x="22" y="39"/>
                      <a:pt x="26" y="4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8" name="Freeform 288">
                <a:extLst>
                  <a:ext uri="{FF2B5EF4-FFF2-40B4-BE49-F238E27FC236}">
                    <a16:creationId xmlns:a16="http://schemas.microsoft.com/office/drawing/2014/main" id="{7D8E6E3B-5DE5-4A0D-92D7-C8A6AA2AB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" y="2952"/>
                <a:ext cx="108" cy="117"/>
              </a:xfrm>
              <a:custGeom>
                <a:avLst/>
                <a:gdLst>
                  <a:gd name="T0" fmla="*/ 33 w 43"/>
                  <a:gd name="T1" fmla="*/ 508 h 44"/>
                  <a:gd name="T2" fmla="*/ 146 w 43"/>
                  <a:gd name="T3" fmla="*/ 114 h 44"/>
                  <a:gd name="T4" fmla="*/ 460 w 43"/>
                  <a:gd name="T5" fmla="*/ 114 h 44"/>
                  <a:gd name="T6" fmla="*/ 651 w 43"/>
                  <a:gd name="T7" fmla="*/ 282 h 44"/>
                  <a:gd name="T8" fmla="*/ 630 w 43"/>
                  <a:gd name="T9" fmla="*/ 622 h 44"/>
                  <a:gd name="T10" fmla="*/ 472 w 43"/>
                  <a:gd name="T11" fmla="*/ 827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44">
                    <a:moveTo>
                      <a:pt x="2" y="27"/>
                    </a:moveTo>
                    <a:cubicBezTo>
                      <a:pt x="0" y="20"/>
                      <a:pt x="6" y="12"/>
                      <a:pt x="9" y="6"/>
                    </a:cubicBezTo>
                    <a:cubicBezTo>
                      <a:pt x="13" y="0"/>
                      <a:pt x="24" y="5"/>
                      <a:pt x="29" y="6"/>
                    </a:cubicBezTo>
                    <a:cubicBezTo>
                      <a:pt x="35" y="6"/>
                      <a:pt x="38" y="8"/>
                      <a:pt x="41" y="15"/>
                    </a:cubicBezTo>
                    <a:cubicBezTo>
                      <a:pt x="43" y="21"/>
                      <a:pt x="41" y="28"/>
                      <a:pt x="40" y="33"/>
                    </a:cubicBezTo>
                    <a:cubicBezTo>
                      <a:pt x="38" y="38"/>
                      <a:pt x="30" y="44"/>
                      <a:pt x="30" y="4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99" name="Freeform 289">
                <a:extLst>
                  <a:ext uri="{FF2B5EF4-FFF2-40B4-BE49-F238E27FC236}">
                    <a16:creationId xmlns:a16="http://schemas.microsoft.com/office/drawing/2014/main" id="{9D7A7F31-30CA-4EC2-8E11-E62CD30CF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909"/>
                <a:ext cx="108" cy="80"/>
              </a:xfrm>
              <a:custGeom>
                <a:avLst/>
                <a:gdLst>
                  <a:gd name="T0" fmla="*/ 50 w 43"/>
                  <a:gd name="T1" fmla="*/ 568 h 30"/>
                  <a:gd name="T2" fmla="*/ 176 w 43"/>
                  <a:gd name="T3" fmla="*/ 77 h 30"/>
                  <a:gd name="T4" fmla="*/ 588 w 43"/>
                  <a:gd name="T5" fmla="*/ 136 h 30"/>
                  <a:gd name="T6" fmla="*/ 630 w 43"/>
                  <a:gd name="T7" fmla="*/ 54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30">
                    <a:moveTo>
                      <a:pt x="3" y="30"/>
                    </a:moveTo>
                    <a:cubicBezTo>
                      <a:pt x="0" y="20"/>
                      <a:pt x="5" y="8"/>
                      <a:pt x="11" y="4"/>
                    </a:cubicBezTo>
                    <a:cubicBezTo>
                      <a:pt x="17" y="0"/>
                      <a:pt x="32" y="2"/>
                      <a:pt x="37" y="7"/>
                    </a:cubicBezTo>
                    <a:cubicBezTo>
                      <a:pt x="43" y="12"/>
                      <a:pt x="40" y="29"/>
                      <a:pt x="40" y="2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0" name="Freeform 290">
                <a:extLst>
                  <a:ext uri="{FF2B5EF4-FFF2-40B4-BE49-F238E27FC236}">
                    <a16:creationId xmlns:a16="http://schemas.microsoft.com/office/drawing/2014/main" id="{FA0494EB-E0BC-4935-B510-ADB6583C3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899"/>
                <a:ext cx="97" cy="58"/>
              </a:xfrm>
              <a:custGeom>
                <a:avLst/>
                <a:gdLst>
                  <a:gd name="T0" fmla="*/ 0 w 39"/>
                  <a:gd name="T1" fmla="*/ 258 h 22"/>
                  <a:gd name="T2" fmla="*/ 353 w 39"/>
                  <a:gd name="T3" fmla="*/ 34 h 22"/>
                  <a:gd name="T4" fmla="*/ 599 w 39"/>
                  <a:gd name="T5" fmla="*/ 403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2">
                    <a:moveTo>
                      <a:pt x="0" y="14"/>
                    </a:moveTo>
                    <a:cubicBezTo>
                      <a:pt x="3" y="7"/>
                      <a:pt x="16" y="0"/>
                      <a:pt x="23" y="2"/>
                    </a:cubicBezTo>
                    <a:cubicBezTo>
                      <a:pt x="29" y="3"/>
                      <a:pt x="37" y="17"/>
                      <a:pt x="39" y="2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1" name="Freeform 291">
                <a:extLst>
                  <a:ext uri="{FF2B5EF4-FFF2-40B4-BE49-F238E27FC236}">
                    <a16:creationId xmlns:a16="http://schemas.microsoft.com/office/drawing/2014/main" id="{81CA09D3-6FD9-4B6D-AC80-1A128AEC0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3109"/>
                <a:ext cx="110" cy="62"/>
              </a:xfrm>
              <a:custGeom>
                <a:avLst/>
                <a:gdLst>
                  <a:gd name="T0" fmla="*/ 0 w 44"/>
                  <a:gd name="T1" fmla="*/ 175 h 23"/>
                  <a:gd name="T2" fmla="*/ 375 w 44"/>
                  <a:gd name="T3" fmla="*/ 22 h 23"/>
                  <a:gd name="T4" fmla="*/ 688 w 44"/>
                  <a:gd name="T5" fmla="*/ 45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3">
                    <a:moveTo>
                      <a:pt x="0" y="9"/>
                    </a:moveTo>
                    <a:cubicBezTo>
                      <a:pt x="5" y="1"/>
                      <a:pt x="18" y="0"/>
                      <a:pt x="24" y="1"/>
                    </a:cubicBezTo>
                    <a:cubicBezTo>
                      <a:pt x="30" y="3"/>
                      <a:pt x="44" y="12"/>
                      <a:pt x="44" y="2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2" name="Freeform 292">
                <a:extLst>
                  <a:ext uri="{FF2B5EF4-FFF2-40B4-BE49-F238E27FC236}">
                    <a16:creationId xmlns:a16="http://schemas.microsoft.com/office/drawing/2014/main" id="{E1AA639B-8C0B-4088-81F4-BA9FDD4AF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3008"/>
                <a:ext cx="83" cy="104"/>
              </a:xfrm>
              <a:custGeom>
                <a:avLst/>
                <a:gdLst>
                  <a:gd name="T0" fmla="*/ 304 w 33"/>
                  <a:gd name="T1" fmla="*/ 739 h 39"/>
                  <a:gd name="T2" fmla="*/ 475 w 33"/>
                  <a:gd name="T3" fmla="*/ 376 h 39"/>
                  <a:gd name="T4" fmla="*/ 284 w 33"/>
                  <a:gd name="T5" fmla="*/ 56 h 39"/>
                  <a:gd name="T6" fmla="*/ 0 w 33"/>
                  <a:gd name="T7" fmla="*/ 35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9">
                    <a:moveTo>
                      <a:pt x="19" y="39"/>
                    </a:moveTo>
                    <a:cubicBezTo>
                      <a:pt x="29" y="35"/>
                      <a:pt x="27" y="27"/>
                      <a:pt x="30" y="20"/>
                    </a:cubicBezTo>
                    <a:cubicBezTo>
                      <a:pt x="33" y="13"/>
                      <a:pt x="23" y="5"/>
                      <a:pt x="18" y="3"/>
                    </a:cubicBezTo>
                    <a:cubicBezTo>
                      <a:pt x="14" y="0"/>
                      <a:pt x="0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3" name="Freeform 293">
                <a:extLst>
                  <a:ext uri="{FF2B5EF4-FFF2-40B4-BE49-F238E27FC236}">
                    <a16:creationId xmlns:a16="http://schemas.microsoft.com/office/drawing/2014/main" id="{1364631C-386A-4DB3-A410-D15C0059C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8" y="3032"/>
                <a:ext cx="32" cy="16"/>
              </a:xfrm>
              <a:custGeom>
                <a:avLst/>
                <a:gdLst>
                  <a:gd name="T0" fmla="*/ 0 w 13"/>
                  <a:gd name="T1" fmla="*/ 115 h 6"/>
                  <a:gd name="T2" fmla="*/ 194 w 1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6">
                    <a:moveTo>
                      <a:pt x="0" y="6"/>
                    </a:moveTo>
                    <a:cubicBezTo>
                      <a:pt x="1" y="0"/>
                      <a:pt x="13" y="0"/>
                      <a:pt x="13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4" name="Freeform 294">
                <a:extLst>
                  <a:ext uri="{FF2B5EF4-FFF2-40B4-BE49-F238E27FC236}">
                    <a16:creationId xmlns:a16="http://schemas.microsoft.com/office/drawing/2014/main" id="{1E402DF0-9D45-482D-8F05-73E3164CC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928"/>
                <a:ext cx="65" cy="80"/>
              </a:xfrm>
              <a:custGeom>
                <a:avLst/>
                <a:gdLst>
                  <a:gd name="T0" fmla="*/ 20 w 26"/>
                  <a:gd name="T1" fmla="*/ 568 h 30"/>
                  <a:gd name="T2" fmla="*/ 125 w 26"/>
                  <a:gd name="T3" fmla="*/ 77 h 30"/>
                  <a:gd name="T4" fmla="*/ 408 w 26"/>
                  <a:gd name="T5" fmla="*/ 35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30">
                    <a:moveTo>
                      <a:pt x="1" y="30"/>
                    </a:moveTo>
                    <a:cubicBezTo>
                      <a:pt x="0" y="21"/>
                      <a:pt x="5" y="9"/>
                      <a:pt x="8" y="4"/>
                    </a:cubicBezTo>
                    <a:cubicBezTo>
                      <a:pt x="11" y="0"/>
                      <a:pt x="26" y="2"/>
                      <a:pt x="26" y="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5" name="Freeform 295">
                <a:extLst>
                  <a:ext uri="{FF2B5EF4-FFF2-40B4-BE49-F238E27FC236}">
                    <a16:creationId xmlns:a16="http://schemas.microsoft.com/office/drawing/2014/main" id="{8039515E-E9D9-450A-85FA-A5A7132B7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3" y="2808"/>
                <a:ext cx="65" cy="128"/>
              </a:xfrm>
              <a:custGeom>
                <a:avLst/>
                <a:gdLst>
                  <a:gd name="T0" fmla="*/ 175 w 26"/>
                  <a:gd name="T1" fmla="*/ 909 h 48"/>
                  <a:gd name="T2" fmla="*/ 20 w 26"/>
                  <a:gd name="T3" fmla="*/ 491 h 48"/>
                  <a:gd name="T4" fmla="*/ 238 w 26"/>
                  <a:gd name="T5" fmla="*/ 35 h 48"/>
                  <a:gd name="T6" fmla="*/ 408 w 26"/>
                  <a:gd name="T7" fmla="*/ 56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48">
                    <a:moveTo>
                      <a:pt x="11" y="48"/>
                    </a:moveTo>
                    <a:cubicBezTo>
                      <a:pt x="6" y="43"/>
                      <a:pt x="2" y="35"/>
                      <a:pt x="1" y="26"/>
                    </a:cubicBezTo>
                    <a:cubicBezTo>
                      <a:pt x="0" y="17"/>
                      <a:pt x="11" y="4"/>
                      <a:pt x="15" y="2"/>
                    </a:cubicBezTo>
                    <a:cubicBezTo>
                      <a:pt x="19" y="0"/>
                      <a:pt x="26" y="3"/>
                      <a:pt x="26" y="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6" name="Freeform 296">
                <a:extLst>
                  <a:ext uri="{FF2B5EF4-FFF2-40B4-BE49-F238E27FC236}">
                    <a16:creationId xmlns:a16="http://schemas.microsoft.com/office/drawing/2014/main" id="{958B3430-2790-4984-997D-A5AE9964F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891"/>
                <a:ext cx="67" cy="80"/>
              </a:xfrm>
              <a:custGeom>
                <a:avLst/>
                <a:gdLst>
                  <a:gd name="T0" fmla="*/ 62 w 27"/>
                  <a:gd name="T1" fmla="*/ 568 h 30"/>
                  <a:gd name="T2" fmla="*/ 166 w 27"/>
                  <a:gd name="T3" fmla="*/ 136 h 30"/>
                  <a:gd name="T4" fmla="*/ 412 w 27"/>
                  <a:gd name="T5" fmla="*/ 0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0">
                    <a:moveTo>
                      <a:pt x="4" y="30"/>
                    </a:moveTo>
                    <a:cubicBezTo>
                      <a:pt x="0" y="25"/>
                      <a:pt x="8" y="12"/>
                      <a:pt x="11" y="7"/>
                    </a:cubicBezTo>
                    <a:cubicBezTo>
                      <a:pt x="13" y="2"/>
                      <a:pt x="27" y="0"/>
                      <a:pt x="2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7" name="Freeform 297">
                <a:extLst>
                  <a:ext uri="{FF2B5EF4-FFF2-40B4-BE49-F238E27FC236}">
                    <a16:creationId xmlns:a16="http://schemas.microsoft.com/office/drawing/2014/main" id="{409AA39C-38FE-4F30-ADA4-1A75E541C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" y="2840"/>
                <a:ext cx="100" cy="67"/>
              </a:xfrm>
              <a:custGeom>
                <a:avLst/>
                <a:gdLst>
                  <a:gd name="T0" fmla="*/ 0 w 40"/>
                  <a:gd name="T1" fmla="*/ 482 h 25"/>
                  <a:gd name="T2" fmla="*/ 208 w 40"/>
                  <a:gd name="T3" fmla="*/ 35 h 25"/>
                  <a:gd name="T4" fmla="*/ 488 w 40"/>
                  <a:gd name="T5" fmla="*/ 35 h 25"/>
                  <a:gd name="T6" fmla="*/ 625 w 40"/>
                  <a:gd name="T7" fmla="*/ 42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5">
                    <a:moveTo>
                      <a:pt x="0" y="25"/>
                    </a:moveTo>
                    <a:cubicBezTo>
                      <a:pt x="2" y="17"/>
                      <a:pt x="6" y="4"/>
                      <a:pt x="13" y="2"/>
                    </a:cubicBezTo>
                    <a:cubicBezTo>
                      <a:pt x="19" y="0"/>
                      <a:pt x="27" y="1"/>
                      <a:pt x="31" y="2"/>
                    </a:cubicBezTo>
                    <a:cubicBezTo>
                      <a:pt x="35" y="3"/>
                      <a:pt x="40" y="22"/>
                      <a:pt x="40" y="2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8" name="Freeform 298">
                <a:extLst>
                  <a:ext uri="{FF2B5EF4-FFF2-40B4-BE49-F238E27FC236}">
                    <a16:creationId xmlns:a16="http://schemas.microsoft.com/office/drawing/2014/main" id="{D6A84D8F-C397-485E-B70B-9FA7D1611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693"/>
                <a:ext cx="110" cy="128"/>
              </a:xfrm>
              <a:custGeom>
                <a:avLst/>
                <a:gdLst>
                  <a:gd name="T0" fmla="*/ 33 w 44"/>
                  <a:gd name="T1" fmla="*/ 512 h 48"/>
                  <a:gd name="T2" fmla="*/ 158 w 44"/>
                  <a:gd name="T3" fmla="*/ 115 h 48"/>
                  <a:gd name="T4" fmla="*/ 470 w 44"/>
                  <a:gd name="T5" fmla="*/ 93 h 48"/>
                  <a:gd name="T6" fmla="*/ 645 w 44"/>
                  <a:gd name="T7" fmla="*/ 285 h 48"/>
                  <a:gd name="T8" fmla="*/ 625 w 44"/>
                  <a:gd name="T9" fmla="*/ 627 h 48"/>
                  <a:gd name="T10" fmla="*/ 488 w 44"/>
                  <a:gd name="T11" fmla="*/ 832 h 48"/>
                  <a:gd name="T12" fmla="*/ 33 w 44"/>
                  <a:gd name="T13" fmla="*/ 512 h 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8">
                    <a:moveTo>
                      <a:pt x="2" y="27"/>
                    </a:moveTo>
                    <a:cubicBezTo>
                      <a:pt x="0" y="20"/>
                      <a:pt x="6" y="11"/>
                      <a:pt x="10" y="6"/>
                    </a:cubicBezTo>
                    <a:cubicBezTo>
                      <a:pt x="14" y="0"/>
                      <a:pt x="25" y="5"/>
                      <a:pt x="30" y="5"/>
                    </a:cubicBezTo>
                    <a:cubicBezTo>
                      <a:pt x="35" y="6"/>
                      <a:pt x="39" y="8"/>
                      <a:pt x="41" y="15"/>
                    </a:cubicBezTo>
                    <a:cubicBezTo>
                      <a:pt x="44" y="21"/>
                      <a:pt x="42" y="28"/>
                      <a:pt x="40" y="33"/>
                    </a:cubicBezTo>
                    <a:cubicBezTo>
                      <a:pt x="39" y="38"/>
                      <a:pt x="31" y="44"/>
                      <a:pt x="31" y="44"/>
                    </a:cubicBezTo>
                    <a:cubicBezTo>
                      <a:pt x="23" y="48"/>
                      <a:pt x="7" y="44"/>
                      <a:pt x="2" y="2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09" name="Freeform 299">
                <a:extLst>
                  <a:ext uri="{FF2B5EF4-FFF2-40B4-BE49-F238E27FC236}">
                    <a16:creationId xmlns:a16="http://schemas.microsoft.com/office/drawing/2014/main" id="{4D7E8B79-6658-464A-A486-B36F3285C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5" y="2651"/>
                <a:ext cx="100" cy="93"/>
              </a:xfrm>
              <a:custGeom>
                <a:avLst/>
                <a:gdLst>
                  <a:gd name="T0" fmla="*/ 83 w 40"/>
                  <a:gd name="T1" fmla="*/ 0 h 35"/>
                  <a:gd name="T2" fmla="*/ 313 w 40"/>
                  <a:gd name="T3" fmla="*/ 601 h 35"/>
                  <a:gd name="T4" fmla="*/ 625 w 40"/>
                  <a:gd name="T5" fmla="*/ 622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5">
                    <a:moveTo>
                      <a:pt x="5" y="0"/>
                    </a:moveTo>
                    <a:cubicBezTo>
                      <a:pt x="0" y="5"/>
                      <a:pt x="15" y="29"/>
                      <a:pt x="20" y="32"/>
                    </a:cubicBezTo>
                    <a:cubicBezTo>
                      <a:pt x="26" y="35"/>
                      <a:pt x="40" y="33"/>
                      <a:pt x="40" y="3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0" name="Freeform 300">
                <a:extLst>
                  <a:ext uri="{FF2B5EF4-FFF2-40B4-BE49-F238E27FC236}">
                    <a16:creationId xmlns:a16="http://schemas.microsoft.com/office/drawing/2014/main" id="{AF1B3C32-D620-45CD-8235-1DF24AC0D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595"/>
                <a:ext cx="50" cy="104"/>
              </a:xfrm>
              <a:custGeom>
                <a:avLst/>
                <a:gdLst>
                  <a:gd name="T0" fmla="*/ 313 w 20"/>
                  <a:gd name="T1" fmla="*/ 739 h 39"/>
                  <a:gd name="T2" fmla="*/ 0 w 20"/>
                  <a:gd name="T3" fmla="*/ 0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9">
                    <a:moveTo>
                      <a:pt x="20" y="39"/>
                    </a:moveTo>
                    <a:cubicBezTo>
                      <a:pt x="19" y="33"/>
                      <a:pt x="7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1" name="Freeform 301">
                <a:extLst>
                  <a:ext uri="{FF2B5EF4-FFF2-40B4-BE49-F238E27FC236}">
                    <a16:creationId xmlns:a16="http://schemas.microsoft.com/office/drawing/2014/main" id="{68D12BA7-CD53-453D-9828-FBECF805A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2749"/>
                <a:ext cx="70" cy="94"/>
              </a:xfrm>
              <a:custGeom>
                <a:avLst/>
                <a:gdLst>
                  <a:gd name="T0" fmla="*/ 238 w 28"/>
                  <a:gd name="T1" fmla="*/ 677 h 35"/>
                  <a:gd name="T2" fmla="*/ 395 w 28"/>
                  <a:gd name="T3" fmla="*/ 389 h 35"/>
                  <a:gd name="T4" fmla="*/ 283 w 28"/>
                  <a:gd name="T5" fmla="*/ 35 h 35"/>
                  <a:gd name="T6" fmla="*/ 0 w 28"/>
                  <a:gd name="T7" fmla="*/ 35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15" y="35"/>
                    </a:moveTo>
                    <a:cubicBezTo>
                      <a:pt x="21" y="29"/>
                      <a:pt x="22" y="27"/>
                      <a:pt x="25" y="20"/>
                    </a:cubicBezTo>
                    <a:cubicBezTo>
                      <a:pt x="28" y="14"/>
                      <a:pt x="23" y="5"/>
                      <a:pt x="18" y="2"/>
                    </a:cubicBezTo>
                    <a:cubicBezTo>
                      <a:pt x="13" y="0"/>
                      <a:pt x="0" y="2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2" name="Freeform 302">
                <a:extLst>
                  <a:ext uri="{FF2B5EF4-FFF2-40B4-BE49-F238E27FC236}">
                    <a16:creationId xmlns:a16="http://schemas.microsoft.com/office/drawing/2014/main" id="{FD9F651D-9A08-48C6-A32C-B6A78368B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629"/>
                <a:ext cx="123" cy="128"/>
              </a:xfrm>
              <a:custGeom>
                <a:avLst/>
                <a:gdLst>
                  <a:gd name="T0" fmla="*/ 50 w 49"/>
                  <a:gd name="T1" fmla="*/ 568 h 48"/>
                  <a:gd name="T2" fmla="*/ 158 w 49"/>
                  <a:gd name="T3" fmla="*/ 149 h 48"/>
                  <a:gd name="T4" fmla="*/ 429 w 49"/>
                  <a:gd name="T5" fmla="*/ 0 h 48"/>
                  <a:gd name="T6" fmla="*/ 680 w 49"/>
                  <a:gd name="T7" fmla="*/ 307 h 48"/>
                  <a:gd name="T8" fmla="*/ 522 w 49"/>
                  <a:gd name="T9" fmla="*/ 909 h 4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48">
                    <a:moveTo>
                      <a:pt x="3" y="30"/>
                    </a:moveTo>
                    <a:cubicBezTo>
                      <a:pt x="0" y="26"/>
                      <a:pt x="8" y="13"/>
                      <a:pt x="10" y="8"/>
                    </a:cubicBezTo>
                    <a:cubicBezTo>
                      <a:pt x="13" y="2"/>
                      <a:pt x="27" y="0"/>
                      <a:pt x="27" y="0"/>
                    </a:cubicBezTo>
                    <a:cubicBezTo>
                      <a:pt x="38" y="0"/>
                      <a:pt x="37" y="8"/>
                      <a:pt x="43" y="16"/>
                    </a:cubicBezTo>
                    <a:cubicBezTo>
                      <a:pt x="49" y="24"/>
                      <a:pt x="41" y="42"/>
                      <a:pt x="33" y="4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3" name="Freeform 303">
                <a:extLst>
                  <a:ext uri="{FF2B5EF4-FFF2-40B4-BE49-F238E27FC236}">
                    <a16:creationId xmlns:a16="http://schemas.microsoft.com/office/drawing/2014/main" id="{47C72799-F60C-4694-B9F9-8975D75BF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3" y="2581"/>
                <a:ext cx="102" cy="59"/>
              </a:xfrm>
              <a:custGeom>
                <a:avLst/>
                <a:gdLst>
                  <a:gd name="T0" fmla="*/ 0 w 41"/>
                  <a:gd name="T1" fmla="*/ 252 h 22"/>
                  <a:gd name="T2" fmla="*/ 199 w 41"/>
                  <a:gd name="T3" fmla="*/ 35 h 22"/>
                  <a:gd name="T4" fmla="*/ 495 w 41"/>
                  <a:gd name="T5" fmla="*/ 21 h 22"/>
                  <a:gd name="T6" fmla="*/ 632 w 41"/>
                  <a:gd name="T7" fmla="*/ 424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2">
                    <a:moveTo>
                      <a:pt x="0" y="13"/>
                    </a:moveTo>
                    <a:cubicBezTo>
                      <a:pt x="2" y="4"/>
                      <a:pt x="7" y="4"/>
                      <a:pt x="13" y="2"/>
                    </a:cubicBezTo>
                    <a:cubicBezTo>
                      <a:pt x="19" y="0"/>
                      <a:pt x="28" y="0"/>
                      <a:pt x="32" y="1"/>
                    </a:cubicBezTo>
                    <a:cubicBezTo>
                      <a:pt x="35" y="2"/>
                      <a:pt x="41" y="22"/>
                      <a:pt x="41" y="2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4" name="Freeform 304">
                <a:extLst>
                  <a:ext uri="{FF2B5EF4-FFF2-40B4-BE49-F238E27FC236}">
                    <a16:creationId xmlns:a16="http://schemas.microsoft.com/office/drawing/2014/main" id="{F24D5E9A-41F1-4EB5-A119-314C81EFC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2864"/>
                <a:ext cx="113" cy="64"/>
              </a:xfrm>
              <a:custGeom>
                <a:avLst/>
                <a:gdLst>
                  <a:gd name="T0" fmla="*/ 0 w 45"/>
                  <a:gd name="T1" fmla="*/ 456 h 24"/>
                  <a:gd name="T2" fmla="*/ 271 w 45"/>
                  <a:gd name="T3" fmla="*/ 77 h 24"/>
                  <a:gd name="T4" fmla="*/ 588 w 45"/>
                  <a:gd name="T5" fmla="*/ 136 h 24"/>
                  <a:gd name="T6" fmla="*/ 713 w 45"/>
                  <a:gd name="T7" fmla="*/ 397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24">
                    <a:moveTo>
                      <a:pt x="0" y="24"/>
                    </a:moveTo>
                    <a:cubicBezTo>
                      <a:pt x="0" y="14"/>
                      <a:pt x="9" y="7"/>
                      <a:pt x="17" y="4"/>
                    </a:cubicBezTo>
                    <a:cubicBezTo>
                      <a:pt x="24" y="0"/>
                      <a:pt x="31" y="4"/>
                      <a:pt x="37" y="7"/>
                    </a:cubicBezTo>
                    <a:cubicBezTo>
                      <a:pt x="42" y="10"/>
                      <a:pt x="45" y="21"/>
                      <a:pt x="45" y="2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5" name="Freeform 305">
                <a:extLst>
                  <a:ext uri="{FF2B5EF4-FFF2-40B4-BE49-F238E27FC236}">
                    <a16:creationId xmlns:a16="http://schemas.microsoft.com/office/drawing/2014/main" id="{045066E2-95C7-4D1A-81C6-53BBAD839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2808"/>
                <a:ext cx="123" cy="91"/>
              </a:xfrm>
              <a:custGeom>
                <a:avLst/>
                <a:gdLst>
                  <a:gd name="T0" fmla="*/ 33 w 49"/>
                  <a:gd name="T1" fmla="*/ 653 h 34"/>
                  <a:gd name="T2" fmla="*/ 238 w 49"/>
                  <a:gd name="T3" fmla="*/ 94 h 34"/>
                  <a:gd name="T4" fmla="*/ 693 w 49"/>
                  <a:gd name="T5" fmla="*/ 171 h 34"/>
                  <a:gd name="T6" fmla="*/ 743 w 49"/>
                  <a:gd name="T7" fmla="*/ 500 h 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4">
                    <a:moveTo>
                      <a:pt x="2" y="34"/>
                    </a:moveTo>
                    <a:cubicBezTo>
                      <a:pt x="0" y="20"/>
                      <a:pt x="3" y="11"/>
                      <a:pt x="15" y="5"/>
                    </a:cubicBezTo>
                    <a:cubicBezTo>
                      <a:pt x="27" y="0"/>
                      <a:pt x="38" y="5"/>
                      <a:pt x="44" y="9"/>
                    </a:cubicBezTo>
                    <a:cubicBezTo>
                      <a:pt x="49" y="13"/>
                      <a:pt x="47" y="26"/>
                      <a:pt x="47" y="26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6" name="Freeform 306">
                <a:extLst>
                  <a:ext uri="{FF2B5EF4-FFF2-40B4-BE49-F238E27FC236}">
                    <a16:creationId xmlns:a16="http://schemas.microsoft.com/office/drawing/2014/main" id="{6F70253C-522D-4662-A50F-D51FCAD94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" y="2691"/>
                <a:ext cx="58" cy="141"/>
              </a:xfrm>
              <a:custGeom>
                <a:avLst/>
                <a:gdLst>
                  <a:gd name="T0" fmla="*/ 0 w 23"/>
                  <a:gd name="T1" fmla="*/ 998 h 53"/>
                  <a:gd name="T2" fmla="*/ 351 w 23"/>
                  <a:gd name="T3" fmla="*/ 524 h 53"/>
                  <a:gd name="T4" fmla="*/ 242 w 23"/>
                  <a:gd name="T5" fmla="*/ 149 h 53"/>
                  <a:gd name="T6" fmla="*/ 146 w 23"/>
                  <a:gd name="T7" fmla="*/ 0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53">
                    <a:moveTo>
                      <a:pt x="0" y="53"/>
                    </a:moveTo>
                    <a:cubicBezTo>
                      <a:pt x="15" y="49"/>
                      <a:pt x="21" y="36"/>
                      <a:pt x="22" y="28"/>
                    </a:cubicBezTo>
                    <a:cubicBezTo>
                      <a:pt x="23" y="21"/>
                      <a:pt x="15" y="8"/>
                      <a:pt x="15" y="8"/>
                    </a:cubicBezTo>
                    <a:cubicBezTo>
                      <a:pt x="12" y="1"/>
                      <a:pt x="9" y="0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7" name="Freeform 307">
                <a:extLst>
                  <a:ext uri="{FF2B5EF4-FFF2-40B4-BE49-F238E27FC236}">
                    <a16:creationId xmlns:a16="http://schemas.microsoft.com/office/drawing/2014/main" id="{F5F87FAC-27E7-4639-B1F0-B20E06C09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2773"/>
                <a:ext cx="55" cy="136"/>
              </a:xfrm>
              <a:custGeom>
                <a:avLst/>
                <a:gdLst>
                  <a:gd name="T0" fmla="*/ 0 w 22"/>
                  <a:gd name="T1" fmla="*/ 0 h 51"/>
                  <a:gd name="T2" fmla="*/ 300 w 22"/>
                  <a:gd name="T3" fmla="*/ 397 h 51"/>
                  <a:gd name="T4" fmla="*/ 175 w 22"/>
                  <a:gd name="T5" fmla="*/ 96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51">
                    <a:moveTo>
                      <a:pt x="0" y="0"/>
                    </a:moveTo>
                    <a:cubicBezTo>
                      <a:pt x="9" y="0"/>
                      <a:pt x="18" y="14"/>
                      <a:pt x="19" y="21"/>
                    </a:cubicBezTo>
                    <a:cubicBezTo>
                      <a:pt x="19" y="25"/>
                      <a:pt x="22" y="48"/>
                      <a:pt x="11" y="5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8" name="Freeform 308">
                <a:extLst>
                  <a:ext uri="{FF2B5EF4-FFF2-40B4-BE49-F238E27FC236}">
                    <a16:creationId xmlns:a16="http://schemas.microsoft.com/office/drawing/2014/main" id="{1018FA09-1DA2-42E8-8673-122ABE6ED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5" y="2816"/>
                <a:ext cx="115" cy="99"/>
              </a:xfrm>
              <a:custGeom>
                <a:avLst/>
                <a:gdLst>
                  <a:gd name="T0" fmla="*/ 720 w 46"/>
                  <a:gd name="T1" fmla="*/ 209 h 37"/>
                  <a:gd name="T2" fmla="*/ 345 w 46"/>
                  <a:gd name="T3" fmla="*/ 21 h 37"/>
                  <a:gd name="T4" fmla="*/ 188 w 46"/>
                  <a:gd name="T5" fmla="*/ 70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7">
                    <a:moveTo>
                      <a:pt x="46" y="11"/>
                    </a:moveTo>
                    <a:cubicBezTo>
                      <a:pt x="40" y="0"/>
                      <a:pt x="29" y="0"/>
                      <a:pt x="22" y="1"/>
                    </a:cubicBezTo>
                    <a:cubicBezTo>
                      <a:pt x="15" y="1"/>
                      <a:pt x="0" y="24"/>
                      <a:pt x="12" y="3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19" name="Freeform 309">
                <a:extLst>
                  <a:ext uri="{FF2B5EF4-FFF2-40B4-BE49-F238E27FC236}">
                    <a16:creationId xmlns:a16="http://schemas.microsoft.com/office/drawing/2014/main" id="{1010E676-E350-420B-99C7-8E517E306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2744"/>
                <a:ext cx="43" cy="43"/>
              </a:xfrm>
              <a:custGeom>
                <a:avLst/>
                <a:gdLst>
                  <a:gd name="T0" fmla="*/ 0 w 17"/>
                  <a:gd name="T1" fmla="*/ 312 h 16"/>
                  <a:gd name="T2" fmla="*/ 276 w 1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6">
                    <a:moveTo>
                      <a:pt x="0" y="16"/>
                    </a:moveTo>
                    <a:cubicBezTo>
                      <a:pt x="10" y="15"/>
                      <a:pt x="17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0" name="Freeform 310">
                <a:extLst>
                  <a:ext uri="{FF2B5EF4-FFF2-40B4-BE49-F238E27FC236}">
                    <a16:creationId xmlns:a16="http://schemas.microsoft.com/office/drawing/2014/main" id="{A670573F-8158-4DF6-B5CC-5ADA3F5CC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2768"/>
                <a:ext cx="67" cy="45"/>
              </a:xfrm>
              <a:custGeom>
                <a:avLst/>
                <a:gdLst>
                  <a:gd name="T0" fmla="*/ 0 w 27"/>
                  <a:gd name="T1" fmla="*/ 111 h 17"/>
                  <a:gd name="T2" fmla="*/ 412 w 27"/>
                  <a:gd name="T3" fmla="*/ 315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7" h="17">
                    <a:moveTo>
                      <a:pt x="0" y="6"/>
                    </a:moveTo>
                    <a:cubicBezTo>
                      <a:pt x="10" y="0"/>
                      <a:pt x="21" y="10"/>
                      <a:pt x="27" y="1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1" name="Freeform 311">
                <a:extLst>
                  <a:ext uri="{FF2B5EF4-FFF2-40B4-BE49-F238E27FC236}">
                    <a16:creationId xmlns:a16="http://schemas.microsoft.com/office/drawing/2014/main" id="{812CA5BD-359F-475A-AF20-99C82FFDF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3" y="2675"/>
                <a:ext cx="75" cy="34"/>
              </a:xfrm>
              <a:custGeom>
                <a:avLst/>
                <a:gdLst>
                  <a:gd name="T0" fmla="*/ 0 w 30"/>
                  <a:gd name="T1" fmla="*/ 110 h 13"/>
                  <a:gd name="T2" fmla="*/ 283 w 30"/>
                  <a:gd name="T3" fmla="*/ 55 h 13"/>
                  <a:gd name="T4" fmla="*/ 470 w 30"/>
                  <a:gd name="T5" fmla="*/ 23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13">
                    <a:moveTo>
                      <a:pt x="0" y="6"/>
                    </a:moveTo>
                    <a:cubicBezTo>
                      <a:pt x="7" y="1"/>
                      <a:pt x="12" y="0"/>
                      <a:pt x="18" y="3"/>
                    </a:cubicBezTo>
                    <a:cubicBezTo>
                      <a:pt x="24" y="6"/>
                      <a:pt x="30" y="13"/>
                      <a:pt x="30" y="1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2" name="Freeform 312">
                <a:extLst>
                  <a:ext uri="{FF2B5EF4-FFF2-40B4-BE49-F238E27FC236}">
                    <a16:creationId xmlns:a16="http://schemas.microsoft.com/office/drawing/2014/main" id="{D0B93644-BA52-4902-B652-02861786E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" y="2533"/>
                <a:ext cx="95" cy="99"/>
              </a:xfrm>
              <a:custGeom>
                <a:avLst/>
                <a:gdLst>
                  <a:gd name="T0" fmla="*/ 488 w 38"/>
                  <a:gd name="T1" fmla="*/ 709 h 37"/>
                  <a:gd name="T2" fmla="*/ 563 w 38"/>
                  <a:gd name="T3" fmla="*/ 252 h 37"/>
                  <a:gd name="T4" fmla="*/ 300 w 38"/>
                  <a:gd name="T5" fmla="*/ 35 h 37"/>
                  <a:gd name="T6" fmla="*/ 33 w 38"/>
                  <a:gd name="T7" fmla="*/ 444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" h="37">
                    <a:moveTo>
                      <a:pt x="31" y="37"/>
                    </a:moveTo>
                    <a:cubicBezTo>
                      <a:pt x="38" y="29"/>
                      <a:pt x="37" y="23"/>
                      <a:pt x="36" y="13"/>
                    </a:cubicBezTo>
                    <a:cubicBezTo>
                      <a:pt x="34" y="4"/>
                      <a:pt x="26" y="5"/>
                      <a:pt x="19" y="2"/>
                    </a:cubicBezTo>
                    <a:cubicBezTo>
                      <a:pt x="12" y="0"/>
                      <a:pt x="0" y="15"/>
                      <a:pt x="2" y="2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3" name="Freeform 313">
                <a:extLst>
                  <a:ext uri="{FF2B5EF4-FFF2-40B4-BE49-F238E27FC236}">
                    <a16:creationId xmlns:a16="http://schemas.microsoft.com/office/drawing/2014/main" id="{48633968-9BBC-409E-8BF4-058357925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2565"/>
                <a:ext cx="88" cy="43"/>
              </a:xfrm>
              <a:custGeom>
                <a:avLst/>
                <a:gdLst>
                  <a:gd name="T0" fmla="*/ 0 w 35"/>
                  <a:gd name="T1" fmla="*/ 312 h 16"/>
                  <a:gd name="T2" fmla="*/ 556 w 35"/>
                  <a:gd name="T3" fmla="*/ 19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5" h="16">
                    <a:moveTo>
                      <a:pt x="0" y="16"/>
                    </a:moveTo>
                    <a:cubicBezTo>
                      <a:pt x="9" y="10"/>
                      <a:pt x="33" y="0"/>
                      <a:pt x="35" y="1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4" name="Freeform 314">
                <a:extLst>
                  <a:ext uri="{FF2B5EF4-FFF2-40B4-BE49-F238E27FC236}">
                    <a16:creationId xmlns:a16="http://schemas.microsoft.com/office/drawing/2014/main" id="{0C26F590-BF4D-4328-8859-1D61E0A9B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1904"/>
                <a:ext cx="45" cy="64"/>
              </a:xfrm>
              <a:custGeom>
                <a:avLst/>
                <a:gdLst>
                  <a:gd name="T0" fmla="*/ 0 w 18"/>
                  <a:gd name="T1" fmla="*/ 0 h 24"/>
                  <a:gd name="T2" fmla="*/ 283 w 18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24">
                    <a:moveTo>
                      <a:pt x="0" y="0"/>
                    </a:moveTo>
                    <a:cubicBezTo>
                      <a:pt x="1" y="8"/>
                      <a:pt x="12" y="22"/>
                      <a:pt x="18" y="2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5" name="Freeform 315">
                <a:extLst>
                  <a:ext uri="{FF2B5EF4-FFF2-40B4-BE49-F238E27FC236}">
                    <a16:creationId xmlns:a16="http://schemas.microsoft.com/office/drawing/2014/main" id="{F09D425F-9C37-43EF-BCF1-306CE0038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2989"/>
                <a:ext cx="97" cy="96"/>
              </a:xfrm>
              <a:custGeom>
                <a:avLst/>
                <a:gdLst>
                  <a:gd name="T0" fmla="*/ 0 w 39"/>
                  <a:gd name="T1" fmla="*/ 248 h 36"/>
                  <a:gd name="T2" fmla="*/ 308 w 39"/>
                  <a:gd name="T3" fmla="*/ 21 h 36"/>
                  <a:gd name="T4" fmla="*/ 570 w 39"/>
                  <a:gd name="T5" fmla="*/ 320 h 36"/>
                  <a:gd name="T6" fmla="*/ 507 w 39"/>
                  <a:gd name="T7" fmla="*/ 683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36">
                    <a:moveTo>
                      <a:pt x="0" y="13"/>
                    </a:moveTo>
                    <a:cubicBezTo>
                      <a:pt x="10" y="5"/>
                      <a:pt x="12" y="0"/>
                      <a:pt x="20" y="1"/>
                    </a:cubicBezTo>
                    <a:cubicBezTo>
                      <a:pt x="28" y="3"/>
                      <a:pt x="35" y="11"/>
                      <a:pt x="37" y="17"/>
                    </a:cubicBezTo>
                    <a:cubicBezTo>
                      <a:pt x="39" y="23"/>
                      <a:pt x="33" y="36"/>
                      <a:pt x="33" y="36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6" name="Freeform 316">
                <a:extLst>
                  <a:ext uri="{FF2B5EF4-FFF2-40B4-BE49-F238E27FC236}">
                    <a16:creationId xmlns:a16="http://schemas.microsoft.com/office/drawing/2014/main" id="{6D6008D6-257B-4B88-B6ED-877406B5E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8" y="3077"/>
                <a:ext cx="60" cy="54"/>
              </a:xfrm>
              <a:custGeom>
                <a:avLst/>
                <a:gdLst>
                  <a:gd name="T0" fmla="*/ 0 w 24"/>
                  <a:gd name="T1" fmla="*/ 394 h 20"/>
                  <a:gd name="T2" fmla="*/ 283 w 24"/>
                  <a:gd name="T3" fmla="*/ 300 h 20"/>
                  <a:gd name="T4" fmla="*/ 375 w 24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0" y="20"/>
                    </a:moveTo>
                    <a:cubicBezTo>
                      <a:pt x="6" y="20"/>
                      <a:pt x="14" y="20"/>
                      <a:pt x="18" y="15"/>
                    </a:cubicBezTo>
                    <a:cubicBezTo>
                      <a:pt x="21" y="11"/>
                      <a:pt x="22" y="5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7" name="Freeform 317">
                <a:extLst>
                  <a:ext uri="{FF2B5EF4-FFF2-40B4-BE49-F238E27FC236}">
                    <a16:creationId xmlns:a16="http://schemas.microsoft.com/office/drawing/2014/main" id="{26E7F279-D6BB-4881-83C5-F0B6ABBEB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731"/>
                <a:ext cx="25" cy="88"/>
              </a:xfrm>
              <a:custGeom>
                <a:avLst/>
                <a:gdLst>
                  <a:gd name="T0" fmla="*/ 158 w 10"/>
                  <a:gd name="T1" fmla="*/ 627 h 33"/>
                  <a:gd name="T2" fmla="*/ 95 w 10"/>
                  <a:gd name="T3" fmla="*/ 0 h 3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33">
                    <a:moveTo>
                      <a:pt x="10" y="33"/>
                    </a:moveTo>
                    <a:cubicBezTo>
                      <a:pt x="3" y="27"/>
                      <a:pt x="0" y="8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8" name="Freeform 318">
                <a:extLst>
                  <a:ext uri="{FF2B5EF4-FFF2-40B4-BE49-F238E27FC236}">
                    <a16:creationId xmlns:a16="http://schemas.microsoft.com/office/drawing/2014/main" id="{6E2A4554-9E5D-4446-B077-7B5AC69F8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" y="2891"/>
                <a:ext cx="122" cy="101"/>
              </a:xfrm>
              <a:custGeom>
                <a:avLst/>
                <a:gdLst>
                  <a:gd name="T0" fmla="*/ 0 w 49"/>
                  <a:gd name="T1" fmla="*/ 260 h 38"/>
                  <a:gd name="T2" fmla="*/ 416 w 49"/>
                  <a:gd name="T3" fmla="*/ 56 h 38"/>
                  <a:gd name="T4" fmla="*/ 744 w 49"/>
                  <a:gd name="T5" fmla="*/ 431 h 38"/>
                  <a:gd name="T6" fmla="*/ 744 w 49"/>
                  <a:gd name="T7" fmla="*/ 71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8">
                    <a:moveTo>
                      <a:pt x="0" y="14"/>
                    </a:moveTo>
                    <a:cubicBezTo>
                      <a:pt x="10" y="4"/>
                      <a:pt x="15" y="0"/>
                      <a:pt x="27" y="3"/>
                    </a:cubicBezTo>
                    <a:cubicBezTo>
                      <a:pt x="38" y="5"/>
                      <a:pt x="47" y="13"/>
                      <a:pt x="48" y="23"/>
                    </a:cubicBezTo>
                    <a:cubicBezTo>
                      <a:pt x="49" y="33"/>
                      <a:pt x="48" y="38"/>
                      <a:pt x="48" y="3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29" name="Freeform 319">
                <a:extLst>
                  <a:ext uri="{FF2B5EF4-FFF2-40B4-BE49-F238E27FC236}">
                    <a16:creationId xmlns:a16="http://schemas.microsoft.com/office/drawing/2014/main" id="{F353E4E7-07D4-450B-980B-C679E1249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2467"/>
                <a:ext cx="83" cy="82"/>
              </a:xfrm>
              <a:custGeom>
                <a:avLst/>
                <a:gdLst>
                  <a:gd name="T0" fmla="*/ 0 w 33"/>
                  <a:gd name="T1" fmla="*/ 574 h 31"/>
                  <a:gd name="T2" fmla="*/ 221 w 33"/>
                  <a:gd name="T3" fmla="*/ 77 h 31"/>
                  <a:gd name="T4" fmla="*/ 526 w 33"/>
                  <a:gd name="T5" fmla="*/ 3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31">
                    <a:moveTo>
                      <a:pt x="0" y="31"/>
                    </a:moveTo>
                    <a:cubicBezTo>
                      <a:pt x="0" y="18"/>
                      <a:pt x="3" y="8"/>
                      <a:pt x="14" y="4"/>
                    </a:cubicBezTo>
                    <a:cubicBezTo>
                      <a:pt x="25" y="0"/>
                      <a:pt x="33" y="2"/>
                      <a:pt x="33" y="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0" name="Freeform 320">
                <a:extLst>
                  <a:ext uri="{FF2B5EF4-FFF2-40B4-BE49-F238E27FC236}">
                    <a16:creationId xmlns:a16="http://schemas.microsoft.com/office/drawing/2014/main" id="{A0082424-6C24-421E-88B1-91B33DB05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0" y="2485"/>
                <a:ext cx="30" cy="64"/>
              </a:xfrm>
              <a:custGeom>
                <a:avLst/>
                <a:gdLst>
                  <a:gd name="T0" fmla="*/ 0 w 12"/>
                  <a:gd name="T1" fmla="*/ 0 h 24"/>
                  <a:gd name="T2" fmla="*/ 158 w 12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24">
                    <a:moveTo>
                      <a:pt x="0" y="0"/>
                    </a:moveTo>
                    <a:cubicBezTo>
                      <a:pt x="7" y="0"/>
                      <a:pt x="12" y="20"/>
                      <a:pt x="10" y="2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1" name="Freeform 321">
                <a:extLst>
                  <a:ext uri="{FF2B5EF4-FFF2-40B4-BE49-F238E27FC236}">
                    <a16:creationId xmlns:a16="http://schemas.microsoft.com/office/drawing/2014/main" id="{8F53081D-03E6-452D-AE82-576C56483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" y="1661"/>
                <a:ext cx="90" cy="59"/>
              </a:xfrm>
              <a:custGeom>
                <a:avLst/>
                <a:gdLst>
                  <a:gd name="T0" fmla="*/ 0 w 36"/>
                  <a:gd name="T1" fmla="*/ 0 h 22"/>
                  <a:gd name="T2" fmla="*/ 563 w 36"/>
                  <a:gd name="T3" fmla="*/ 150 h 2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6" h="22">
                    <a:moveTo>
                      <a:pt x="0" y="0"/>
                    </a:moveTo>
                    <a:cubicBezTo>
                      <a:pt x="3" y="12"/>
                      <a:pt x="19" y="22"/>
                      <a:pt x="36" y="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2" name="Freeform 322">
                <a:extLst>
                  <a:ext uri="{FF2B5EF4-FFF2-40B4-BE49-F238E27FC236}">
                    <a16:creationId xmlns:a16="http://schemas.microsoft.com/office/drawing/2014/main" id="{9BF2CCFD-BA9D-43D0-99C4-33CE2F0EB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" y="1699"/>
                <a:ext cx="90" cy="114"/>
              </a:xfrm>
              <a:custGeom>
                <a:avLst/>
                <a:gdLst>
                  <a:gd name="T0" fmla="*/ 345 w 36"/>
                  <a:gd name="T1" fmla="*/ 0 h 43"/>
                  <a:gd name="T2" fmla="*/ 533 w 36"/>
                  <a:gd name="T3" fmla="*/ 562 h 43"/>
                  <a:gd name="T4" fmla="*/ 145 w 36"/>
                  <a:gd name="T5" fmla="*/ 779 h 43"/>
                  <a:gd name="T6" fmla="*/ 0 w 36"/>
                  <a:gd name="T7" fmla="*/ 689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43">
                    <a:moveTo>
                      <a:pt x="22" y="0"/>
                    </a:moveTo>
                    <a:cubicBezTo>
                      <a:pt x="31" y="7"/>
                      <a:pt x="36" y="18"/>
                      <a:pt x="34" y="30"/>
                    </a:cubicBezTo>
                    <a:cubicBezTo>
                      <a:pt x="33" y="41"/>
                      <a:pt x="14" y="41"/>
                      <a:pt x="9" y="42"/>
                    </a:cubicBezTo>
                    <a:cubicBezTo>
                      <a:pt x="4" y="43"/>
                      <a:pt x="0" y="37"/>
                      <a:pt x="0" y="3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3" name="Freeform 323">
                <a:extLst>
                  <a:ext uri="{FF2B5EF4-FFF2-40B4-BE49-F238E27FC236}">
                    <a16:creationId xmlns:a16="http://schemas.microsoft.com/office/drawing/2014/main" id="{FCD6499E-E9A2-4509-8473-8FF5EA673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1861"/>
                <a:ext cx="92" cy="62"/>
              </a:xfrm>
              <a:custGeom>
                <a:avLst/>
                <a:gdLst>
                  <a:gd name="T0" fmla="*/ 0 w 37"/>
                  <a:gd name="T1" fmla="*/ 415 h 23"/>
                  <a:gd name="T2" fmla="*/ 569 w 37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3">
                    <a:moveTo>
                      <a:pt x="0" y="21"/>
                    </a:moveTo>
                    <a:cubicBezTo>
                      <a:pt x="12" y="23"/>
                      <a:pt x="28" y="19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4" name="Freeform 324">
                <a:extLst>
                  <a:ext uri="{FF2B5EF4-FFF2-40B4-BE49-F238E27FC236}">
                    <a16:creationId xmlns:a16="http://schemas.microsoft.com/office/drawing/2014/main" id="{47453818-CFCA-4B80-B546-010D4BF6E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061"/>
                <a:ext cx="17" cy="54"/>
              </a:xfrm>
              <a:custGeom>
                <a:avLst/>
                <a:gdLst>
                  <a:gd name="T0" fmla="*/ 58 w 7"/>
                  <a:gd name="T1" fmla="*/ 0 h 20"/>
                  <a:gd name="T2" fmla="*/ 100 w 7"/>
                  <a:gd name="T3" fmla="*/ 394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4" y="0"/>
                    </a:moveTo>
                    <a:cubicBezTo>
                      <a:pt x="0" y="8"/>
                      <a:pt x="7" y="20"/>
                      <a:pt x="7" y="2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5" name="Freeform 325">
                <a:extLst>
                  <a:ext uri="{FF2B5EF4-FFF2-40B4-BE49-F238E27FC236}">
                    <a16:creationId xmlns:a16="http://schemas.microsoft.com/office/drawing/2014/main" id="{37D131CB-915E-46FA-AED1-0E7250900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3" y="2000"/>
                <a:ext cx="37" cy="40"/>
              </a:xfrm>
              <a:custGeom>
                <a:avLst/>
                <a:gdLst>
                  <a:gd name="T0" fmla="*/ 0 w 15"/>
                  <a:gd name="T1" fmla="*/ 0 h 15"/>
                  <a:gd name="T2" fmla="*/ 224 w 15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5" h="15">
                    <a:moveTo>
                      <a:pt x="0" y="0"/>
                    </a:moveTo>
                    <a:cubicBezTo>
                      <a:pt x="10" y="1"/>
                      <a:pt x="15" y="15"/>
                      <a:pt x="15" y="1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6" name="Freeform 326">
                <a:extLst>
                  <a:ext uri="{FF2B5EF4-FFF2-40B4-BE49-F238E27FC236}">
                    <a16:creationId xmlns:a16="http://schemas.microsoft.com/office/drawing/2014/main" id="{0049BCEC-E269-426C-9435-AE9A1E461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1933"/>
                <a:ext cx="50" cy="72"/>
              </a:xfrm>
              <a:custGeom>
                <a:avLst/>
                <a:gdLst>
                  <a:gd name="T0" fmla="*/ 0 w 20"/>
                  <a:gd name="T1" fmla="*/ 0 h 27"/>
                  <a:gd name="T2" fmla="*/ 313 w 20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7">
                    <a:moveTo>
                      <a:pt x="0" y="0"/>
                    </a:moveTo>
                    <a:cubicBezTo>
                      <a:pt x="11" y="2"/>
                      <a:pt x="20" y="20"/>
                      <a:pt x="20" y="2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7" name="Freeform 327">
                <a:extLst>
                  <a:ext uri="{FF2B5EF4-FFF2-40B4-BE49-F238E27FC236}">
                    <a16:creationId xmlns:a16="http://schemas.microsoft.com/office/drawing/2014/main" id="{C7411D76-C47A-4D92-AD26-9BFC9AD4C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5" y="1045"/>
                <a:ext cx="118" cy="123"/>
              </a:xfrm>
              <a:custGeom>
                <a:avLst/>
                <a:gdLst>
                  <a:gd name="T0" fmla="*/ 743 w 47"/>
                  <a:gd name="T1" fmla="*/ 401 h 46"/>
                  <a:gd name="T2" fmla="*/ 555 w 47"/>
                  <a:gd name="T3" fmla="*/ 845 h 46"/>
                  <a:gd name="T4" fmla="*/ 251 w 47"/>
                  <a:gd name="T5" fmla="*/ 824 h 46"/>
                  <a:gd name="T6" fmla="*/ 63 w 47"/>
                  <a:gd name="T7" fmla="*/ 380 h 46"/>
                  <a:gd name="T8" fmla="*/ 334 w 47"/>
                  <a:gd name="T9" fmla="*/ 0 h 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6">
                    <a:moveTo>
                      <a:pt x="47" y="21"/>
                    </a:moveTo>
                    <a:cubicBezTo>
                      <a:pt x="47" y="21"/>
                      <a:pt x="39" y="43"/>
                      <a:pt x="35" y="44"/>
                    </a:cubicBezTo>
                    <a:cubicBezTo>
                      <a:pt x="31" y="45"/>
                      <a:pt x="23" y="46"/>
                      <a:pt x="16" y="43"/>
                    </a:cubicBezTo>
                    <a:cubicBezTo>
                      <a:pt x="10" y="41"/>
                      <a:pt x="6" y="29"/>
                      <a:pt x="4" y="20"/>
                    </a:cubicBezTo>
                    <a:cubicBezTo>
                      <a:pt x="0" y="8"/>
                      <a:pt x="18" y="1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8" name="Freeform 328">
                <a:extLst>
                  <a:ext uri="{FF2B5EF4-FFF2-40B4-BE49-F238E27FC236}">
                    <a16:creationId xmlns:a16="http://schemas.microsoft.com/office/drawing/2014/main" id="{60A87F24-BF42-4836-9F81-91028F6CB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8" y="1184"/>
                <a:ext cx="110" cy="131"/>
              </a:xfrm>
              <a:custGeom>
                <a:avLst/>
                <a:gdLst>
                  <a:gd name="T0" fmla="*/ 33 w 44"/>
                  <a:gd name="T1" fmla="*/ 422 h 49"/>
                  <a:gd name="T2" fmla="*/ 158 w 44"/>
                  <a:gd name="T3" fmla="*/ 821 h 49"/>
                  <a:gd name="T4" fmla="*/ 470 w 44"/>
                  <a:gd name="T5" fmla="*/ 821 h 49"/>
                  <a:gd name="T6" fmla="*/ 645 w 44"/>
                  <a:gd name="T7" fmla="*/ 650 h 49"/>
                  <a:gd name="T8" fmla="*/ 625 w 44"/>
                  <a:gd name="T9" fmla="*/ 307 h 49"/>
                  <a:gd name="T10" fmla="*/ 470 w 44"/>
                  <a:gd name="T11" fmla="*/ 94 h 49"/>
                  <a:gd name="T12" fmla="*/ 33 w 44"/>
                  <a:gd name="T13" fmla="*/ 422 h 4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4" h="49">
                    <a:moveTo>
                      <a:pt x="2" y="22"/>
                    </a:moveTo>
                    <a:cubicBezTo>
                      <a:pt x="0" y="29"/>
                      <a:pt x="6" y="37"/>
                      <a:pt x="10" y="43"/>
                    </a:cubicBezTo>
                    <a:cubicBezTo>
                      <a:pt x="13" y="49"/>
                      <a:pt x="25" y="44"/>
                      <a:pt x="30" y="43"/>
                    </a:cubicBezTo>
                    <a:cubicBezTo>
                      <a:pt x="35" y="43"/>
                      <a:pt x="39" y="41"/>
                      <a:pt x="41" y="34"/>
                    </a:cubicBezTo>
                    <a:cubicBezTo>
                      <a:pt x="44" y="28"/>
                      <a:pt x="42" y="21"/>
                      <a:pt x="40" y="16"/>
                    </a:cubicBezTo>
                    <a:cubicBezTo>
                      <a:pt x="39" y="11"/>
                      <a:pt x="30" y="5"/>
                      <a:pt x="30" y="5"/>
                    </a:cubicBezTo>
                    <a:cubicBezTo>
                      <a:pt x="22" y="0"/>
                      <a:pt x="7" y="5"/>
                      <a:pt x="2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39" name="Freeform 329">
                <a:extLst>
                  <a:ext uri="{FF2B5EF4-FFF2-40B4-BE49-F238E27FC236}">
                    <a16:creationId xmlns:a16="http://schemas.microsoft.com/office/drawing/2014/main" id="{5A2826D6-98A5-4AA3-A2C6-4AB23D7E6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165"/>
                <a:ext cx="70" cy="94"/>
              </a:xfrm>
              <a:custGeom>
                <a:avLst/>
                <a:gdLst>
                  <a:gd name="T0" fmla="*/ 238 w 28"/>
                  <a:gd name="T1" fmla="*/ 0 h 35"/>
                  <a:gd name="T2" fmla="*/ 395 w 28"/>
                  <a:gd name="T3" fmla="*/ 274 h 35"/>
                  <a:gd name="T4" fmla="*/ 283 w 28"/>
                  <a:gd name="T5" fmla="*/ 620 h 35"/>
                  <a:gd name="T6" fmla="*/ 0 w 28"/>
                  <a:gd name="T7" fmla="*/ 642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5">
                    <a:moveTo>
                      <a:pt x="15" y="0"/>
                    </a:moveTo>
                    <a:cubicBezTo>
                      <a:pt x="21" y="6"/>
                      <a:pt x="22" y="8"/>
                      <a:pt x="25" y="14"/>
                    </a:cubicBezTo>
                    <a:cubicBezTo>
                      <a:pt x="28" y="21"/>
                      <a:pt x="22" y="30"/>
                      <a:pt x="18" y="32"/>
                    </a:cubicBezTo>
                    <a:cubicBezTo>
                      <a:pt x="13" y="35"/>
                      <a:pt x="0" y="33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0" name="Freeform 330">
                <a:extLst>
                  <a:ext uri="{FF2B5EF4-FFF2-40B4-BE49-F238E27FC236}">
                    <a16:creationId xmlns:a16="http://schemas.microsoft.com/office/drawing/2014/main" id="{FC29D220-5C27-41FD-817C-38BA620E3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3" y="1093"/>
                <a:ext cx="112" cy="99"/>
              </a:xfrm>
              <a:custGeom>
                <a:avLst/>
                <a:gdLst>
                  <a:gd name="T0" fmla="*/ 694 w 45"/>
                  <a:gd name="T1" fmla="*/ 479 h 37"/>
                  <a:gd name="T2" fmla="*/ 321 w 45"/>
                  <a:gd name="T3" fmla="*/ 688 h 37"/>
                  <a:gd name="T4" fmla="*/ 167 w 45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37">
                    <a:moveTo>
                      <a:pt x="45" y="25"/>
                    </a:moveTo>
                    <a:cubicBezTo>
                      <a:pt x="40" y="37"/>
                      <a:pt x="28" y="37"/>
                      <a:pt x="21" y="36"/>
                    </a:cubicBezTo>
                    <a:cubicBezTo>
                      <a:pt x="15" y="35"/>
                      <a:pt x="0" y="13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1" name="Freeform 331">
                <a:extLst>
                  <a:ext uri="{FF2B5EF4-FFF2-40B4-BE49-F238E27FC236}">
                    <a16:creationId xmlns:a16="http://schemas.microsoft.com/office/drawing/2014/main" id="{27342C3F-A510-46A7-AC39-B1AC157CD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1171"/>
                <a:ext cx="60" cy="32"/>
              </a:xfrm>
              <a:custGeom>
                <a:avLst/>
                <a:gdLst>
                  <a:gd name="T0" fmla="*/ 0 w 24"/>
                  <a:gd name="T1" fmla="*/ 93 h 12"/>
                  <a:gd name="T2" fmla="*/ 375 w 24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12">
                    <a:moveTo>
                      <a:pt x="0" y="5"/>
                    </a:moveTo>
                    <a:cubicBezTo>
                      <a:pt x="10" y="12"/>
                      <a:pt x="24" y="0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2" name="Freeform 332">
                <a:extLst>
                  <a:ext uri="{FF2B5EF4-FFF2-40B4-BE49-F238E27FC236}">
                    <a16:creationId xmlns:a16="http://schemas.microsoft.com/office/drawing/2014/main" id="{D4D399DA-5BCF-4314-A7D8-814461CF0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157"/>
                <a:ext cx="93" cy="64"/>
              </a:xfrm>
              <a:custGeom>
                <a:avLst/>
                <a:gdLst>
                  <a:gd name="T0" fmla="*/ 0 w 37"/>
                  <a:gd name="T1" fmla="*/ 397 h 24"/>
                  <a:gd name="T2" fmla="*/ 588 w 37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7" h="24">
                    <a:moveTo>
                      <a:pt x="0" y="21"/>
                    </a:moveTo>
                    <a:cubicBezTo>
                      <a:pt x="12" y="24"/>
                      <a:pt x="28" y="20"/>
                      <a:pt x="3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3" name="Freeform 333">
                <a:extLst>
                  <a:ext uri="{FF2B5EF4-FFF2-40B4-BE49-F238E27FC236}">
                    <a16:creationId xmlns:a16="http://schemas.microsoft.com/office/drawing/2014/main" id="{51D8DCD4-BDF1-4A83-A04A-544EBFA13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229"/>
                <a:ext cx="50" cy="72"/>
              </a:xfrm>
              <a:custGeom>
                <a:avLst/>
                <a:gdLst>
                  <a:gd name="T0" fmla="*/ 0 w 20"/>
                  <a:gd name="T1" fmla="*/ 0 h 27"/>
                  <a:gd name="T2" fmla="*/ 313 w 20"/>
                  <a:gd name="T3" fmla="*/ 512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27">
                    <a:moveTo>
                      <a:pt x="0" y="0"/>
                    </a:moveTo>
                    <a:cubicBezTo>
                      <a:pt x="11" y="3"/>
                      <a:pt x="20" y="21"/>
                      <a:pt x="20" y="2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4" name="Freeform 334">
                <a:extLst>
                  <a:ext uri="{FF2B5EF4-FFF2-40B4-BE49-F238E27FC236}">
                    <a16:creationId xmlns:a16="http://schemas.microsoft.com/office/drawing/2014/main" id="{8AB52D82-BD73-43FB-8743-B5AA84508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885"/>
                <a:ext cx="57" cy="107"/>
              </a:xfrm>
              <a:custGeom>
                <a:avLst/>
                <a:gdLst>
                  <a:gd name="T0" fmla="*/ 0 w 23"/>
                  <a:gd name="T1" fmla="*/ 0 h 40"/>
                  <a:gd name="T2" fmla="*/ 307 w 23"/>
                  <a:gd name="T3" fmla="*/ 342 h 40"/>
                  <a:gd name="T4" fmla="*/ 216 w 23"/>
                  <a:gd name="T5" fmla="*/ 765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0">
                    <a:moveTo>
                      <a:pt x="0" y="0"/>
                    </a:moveTo>
                    <a:cubicBezTo>
                      <a:pt x="13" y="6"/>
                      <a:pt x="16" y="13"/>
                      <a:pt x="20" y="18"/>
                    </a:cubicBezTo>
                    <a:cubicBezTo>
                      <a:pt x="23" y="22"/>
                      <a:pt x="14" y="40"/>
                      <a:pt x="14" y="4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5" name="Freeform 335">
                <a:extLst>
                  <a:ext uri="{FF2B5EF4-FFF2-40B4-BE49-F238E27FC236}">
                    <a16:creationId xmlns:a16="http://schemas.microsoft.com/office/drawing/2014/main" id="{0A825A60-FC9C-478D-82F7-D5DE3019E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893"/>
                <a:ext cx="57" cy="48"/>
              </a:xfrm>
              <a:custGeom>
                <a:avLst/>
                <a:gdLst>
                  <a:gd name="T0" fmla="*/ 0 w 23"/>
                  <a:gd name="T1" fmla="*/ 285 h 18"/>
                  <a:gd name="T2" fmla="*/ 349 w 23"/>
                  <a:gd name="T3" fmla="*/ 0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18">
                    <a:moveTo>
                      <a:pt x="0" y="15"/>
                    </a:moveTo>
                    <a:cubicBezTo>
                      <a:pt x="10" y="18"/>
                      <a:pt x="17" y="14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6" name="Freeform 336">
                <a:extLst>
                  <a:ext uri="{FF2B5EF4-FFF2-40B4-BE49-F238E27FC236}">
                    <a16:creationId xmlns:a16="http://schemas.microsoft.com/office/drawing/2014/main" id="{59617B66-68C0-4E09-9B23-4AA70785F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920"/>
                <a:ext cx="28" cy="64"/>
              </a:xfrm>
              <a:custGeom>
                <a:avLst/>
                <a:gdLst>
                  <a:gd name="T0" fmla="*/ 0 w 11"/>
                  <a:gd name="T1" fmla="*/ 0 h 24"/>
                  <a:gd name="T2" fmla="*/ 181 w 11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4">
                    <a:moveTo>
                      <a:pt x="0" y="0"/>
                    </a:moveTo>
                    <a:cubicBezTo>
                      <a:pt x="10" y="1"/>
                      <a:pt x="11" y="24"/>
                      <a:pt x="11" y="2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7" name="Freeform 337">
                <a:extLst>
                  <a:ext uri="{FF2B5EF4-FFF2-40B4-BE49-F238E27FC236}">
                    <a16:creationId xmlns:a16="http://schemas.microsoft.com/office/drawing/2014/main" id="{C3DEB015-685F-47D4-A4C3-6A0B618D3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1856"/>
                <a:ext cx="45" cy="141"/>
              </a:xfrm>
              <a:custGeom>
                <a:avLst/>
                <a:gdLst>
                  <a:gd name="T0" fmla="*/ 113 w 18"/>
                  <a:gd name="T1" fmla="*/ 0 h 53"/>
                  <a:gd name="T2" fmla="*/ 250 w 18"/>
                  <a:gd name="T3" fmla="*/ 282 h 53"/>
                  <a:gd name="T4" fmla="*/ 220 w 18"/>
                  <a:gd name="T5" fmla="*/ 827 h 53"/>
                  <a:gd name="T6" fmla="*/ 0 w 18"/>
                  <a:gd name="T7" fmla="*/ 998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53">
                    <a:moveTo>
                      <a:pt x="7" y="0"/>
                    </a:moveTo>
                    <a:cubicBezTo>
                      <a:pt x="15" y="2"/>
                      <a:pt x="16" y="9"/>
                      <a:pt x="16" y="15"/>
                    </a:cubicBezTo>
                    <a:cubicBezTo>
                      <a:pt x="16" y="20"/>
                      <a:pt x="18" y="39"/>
                      <a:pt x="14" y="44"/>
                    </a:cubicBezTo>
                    <a:cubicBezTo>
                      <a:pt x="10" y="50"/>
                      <a:pt x="0" y="53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8" name="Freeform 338">
                <a:extLst>
                  <a:ext uri="{FF2B5EF4-FFF2-40B4-BE49-F238E27FC236}">
                    <a16:creationId xmlns:a16="http://schemas.microsoft.com/office/drawing/2014/main" id="{8E53F936-E813-44B7-BDE2-040C7C289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093"/>
                <a:ext cx="58" cy="86"/>
              </a:xfrm>
              <a:custGeom>
                <a:avLst/>
                <a:gdLst>
                  <a:gd name="T0" fmla="*/ 0 w 23"/>
                  <a:gd name="T1" fmla="*/ 59 h 32"/>
                  <a:gd name="T2" fmla="*/ 318 w 23"/>
                  <a:gd name="T3" fmla="*/ 290 h 32"/>
                  <a:gd name="T4" fmla="*/ 318 w 23"/>
                  <a:gd name="T5" fmla="*/ 621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32">
                    <a:moveTo>
                      <a:pt x="0" y="3"/>
                    </a:moveTo>
                    <a:cubicBezTo>
                      <a:pt x="10" y="0"/>
                      <a:pt x="16" y="6"/>
                      <a:pt x="20" y="15"/>
                    </a:cubicBezTo>
                    <a:cubicBezTo>
                      <a:pt x="23" y="25"/>
                      <a:pt x="20" y="32"/>
                      <a:pt x="20" y="3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49" name="Freeform 339">
                <a:extLst>
                  <a:ext uri="{FF2B5EF4-FFF2-40B4-BE49-F238E27FC236}">
                    <a16:creationId xmlns:a16="http://schemas.microsoft.com/office/drawing/2014/main" id="{585BBD63-4B62-4D24-82F6-414361336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5" y="2051"/>
                <a:ext cx="23" cy="61"/>
              </a:xfrm>
              <a:custGeom>
                <a:avLst/>
                <a:gdLst>
                  <a:gd name="T0" fmla="*/ 0 w 9"/>
                  <a:gd name="T1" fmla="*/ 430 h 23"/>
                  <a:gd name="T2" fmla="*/ 130 w 9"/>
                  <a:gd name="T3" fmla="*/ 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3">
                    <a:moveTo>
                      <a:pt x="0" y="23"/>
                    </a:moveTo>
                    <a:cubicBezTo>
                      <a:pt x="3" y="17"/>
                      <a:pt x="9" y="4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0" name="Freeform 340">
                <a:extLst>
                  <a:ext uri="{FF2B5EF4-FFF2-40B4-BE49-F238E27FC236}">
                    <a16:creationId xmlns:a16="http://schemas.microsoft.com/office/drawing/2014/main" id="{C86CBB04-4123-40BD-B3D9-64BE6A287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763"/>
                <a:ext cx="42" cy="18"/>
              </a:xfrm>
              <a:custGeom>
                <a:avLst/>
                <a:gdLst>
                  <a:gd name="T0" fmla="*/ 0 w 17"/>
                  <a:gd name="T1" fmla="*/ 100 h 7"/>
                  <a:gd name="T2" fmla="*/ 257 w 17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6"/>
                    </a:moveTo>
                    <a:cubicBezTo>
                      <a:pt x="7" y="0"/>
                      <a:pt x="17" y="7"/>
                      <a:pt x="17" y="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1" name="Freeform 341">
                <a:extLst>
                  <a:ext uri="{FF2B5EF4-FFF2-40B4-BE49-F238E27FC236}">
                    <a16:creationId xmlns:a16="http://schemas.microsoft.com/office/drawing/2014/main" id="{436F224B-8DF3-45DD-9463-85A5933B1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0" y="3477"/>
                <a:ext cx="118" cy="134"/>
              </a:xfrm>
              <a:custGeom>
                <a:avLst/>
                <a:gdLst>
                  <a:gd name="T0" fmla="*/ 0 w 47"/>
                  <a:gd name="T1" fmla="*/ 574 h 50"/>
                  <a:gd name="T2" fmla="*/ 472 w 47"/>
                  <a:gd name="T3" fmla="*/ 812 h 50"/>
                  <a:gd name="T4" fmla="*/ 693 w 47"/>
                  <a:gd name="T5" fmla="*/ 230 h 50"/>
                  <a:gd name="T6" fmla="*/ 505 w 47"/>
                  <a:gd name="T7" fmla="*/ 56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50">
                    <a:moveTo>
                      <a:pt x="0" y="30"/>
                    </a:moveTo>
                    <a:cubicBezTo>
                      <a:pt x="12" y="47"/>
                      <a:pt x="14" y="50"/>
                      <a:pt x="30" y="42"/>
                    </a:cubicBezTo>
                    <a:cubicBezTo>
                      <a:pt x="47" y="35"/>
                      <a:pt x="44" y="12"/>
                      <a:pt x="44" y="12"/>
                    </a:cubicBezTo>
                    <a:cubicBezTo>
                      <a:pt x="44" y="12"/>
                      <a:pt x="37" y="0"/>
                      <a:pt x="32" y="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2" name="Freeform 342">
                <a:extLst>
                  <a:ext uri="{FF2B5EF4-FFF2-40B4-BE49-F238E27FC236}">
                    <a16:creationId xmlns:a16="http://schemas.microsoft.com/office/drawing/2014/main" id="{24D2C7ED-699B-4D19-89CA-F83AE2AC5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3411"/>
                <a:ext cx="83" cy="112"/>
              </a:xfrm>
              <a:custGeom>
                <a:avLst/>
                <a:gdLst>
                  <a:gd name="T0" fmla="*/ 0 w 33"/>
                  <a:gd name="T1" fmla="*/ 704 h 42"/>
                  <a:gd name="T2" fmla="*/ 317 w 33"/>
                  <a:gd name="T3" fmla="*/ 760 h 42"/>
                  <a:gd name="T4" fmla="*/ 506 w 33"/>
                  <a:gd name="T5" fmla="*/ 397 h 42"/>
                  <a:gd name="T6" fmla="*/ 317 w 33"/>
                  <a:gd name="T7" fmla="*/ 0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42">
                    <a:moveTo>
                      <a:pt x="0" y="37"/>
                    </a:moveTo>
                    <a:cubicBezTo>
                      <a:pt x="8" y="42"/>
                      <a:pt x="11" y="42"/>
                      <a:pt x="20" y="40"/>
                    </a:cubicBezTo>
                    <a:cubicBezTo>
                      <a:pt x="30" y="39"/>
                      <a:pt x="31" y="26"/>
                      <a:pt x="32" y="21"/>
                    </a:cubicBezTo>
                    <a:cubicBezTo>
                      <a:pt x="33" y="15"/>
                      <a:pt x="24" y="0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3" name="Freeform 343">
                <a:extLst>
                  <a:ext uri="{FF2B5EF4-FFF2-40B4-BE49-F238E27FC236}">
                    <a16:creationId xmlns:a16="http://schemas.microsoft.com/office/drawing/2014/main" id="{DC3DE6F9-9690-4B0A-B188-E5F39F3D1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3515"/>
                <a:ext cx="110" cy="117"/>
              </a:xfrm>
              <a:custGeom>
                <a:avLst/>
                <a:gdLst>
                  <a:gd name="T0" fmla="*/ 33 w 44"/>
                  <a:gd name="T1" fmla="*/ 340 h 44"/>
                  <a:gd name="T2" fmla="*/ 175 w 44"/>
                  <a:gd name="T3" fmla="*/ 737 h 44"/>
                  <a:gd name="T4" fmla="*/ 488 w 44"/>
                  <a:gd name="T5" fmla="*/ 715 h 44"/>
                  <a:gd name="T6" fmla="*/ 658 w 44"/>
                  <a:gd name="T7" fmla="*/ 545 h 44"/>
                  <a:gd name="T8" fmla="*/ 625 w 44"/>
                  <a:gd name="T9" fmla="*/ 191 h 44"/>
                  <a:gd name="T10" fmla="*/ 470 w 44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44">
                    <a:moveTo>
                      <a:pt x="2" y="18"/>
                    </a:moveTo>
                    <a:cubicBezTo>
                      <a:pt x="0" y="24"/>
                      <a:pt x="7" y="33"/>
                      <a:pt x="11" y="39"/>
                    </a:cubicBezTo>
                    <a:cubicBezTo>
                      <a:pt x="14" y="44"/>
                      <a:pt x="26" y="39"/>
                      <a:pt x="31" y="38"/>
                    </a:cubicBezTo>
                    <a:cubicBezTo>
                      <a:pt x="36" y="38"/>
                      <a:pt x="39" y="36"/>
                      <a:pt x="42" y="29"/>
                    </a:cubicBezTo>
                    <a:cubicBezTo>
                      <a:pt x="44" y="22"/>
                      <a:pt x="42" y="15"/>
                      <a:pt x="40" y="10"/>
                    </a:cubicBezTo>
                    <a:cubicBezTo>
                      <a:pt x="38" y="5"/>
                      <a:pt x="30" y="0"/>
                      <a:pt x="3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4" name="Freeform 344">
                <a:extLst>
                  <a:ext uri="{FF2B5EF4-FFF2-40B4-BE49-F238E27FC236}">
                    <a16:creationId xmlns:a16="http://schemas.microsoft.com/office/drawing/2014/main" id="{7518A5CD-B189-49C3-9240-773336F13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0" y="3603"/>
                <a:ext cx="110" cy="77"/>
              </a:xfrm>
              <a:custGeom>
                <a:avLst/>
                <a:gdLst>
                  <a:gd name="T0" fmla="*/ 50 w 44"/>
                  <a:gd name="T1" fmla="*/ 0 h 29"/>
                  <a:gd name="T2" fmla="*/ 188 w 44"/>
                  <a:gd name="T3" fmla="*/ 465 h 29"/>
                  <a:gd name="T4" fmla="*/ 595 w 44"/>
                  <a:gd name="T5" fmla="*/ 409 h 29"/>
                  <a:gd name="T6" fmla="*/ 645 w 44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9">
                    <a:moveTo>
                      <a:pt x="3" y="0"/>
                    </a:moveTo>
                    <a:cubicBezTo>
                      <a:pt x="0" y="9"/>
                      <a:pt x="6" y="22"/>
                      <a:pt x="12" y="25"/>
                    </a:cubicBezTo>
                    <a:cubicBezTo>
                      <a:pt x="18" y="29"/>
                      <a:pt x="33" y="27"/>
                      <a:pt x="38" y="22"/>
                    </a:cubicBezTo>
                    <a:cubicBezTo>
                      <a:pt x="44" y="16"/>
                      <a:pt x="41" y="0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5" name="Freeform 345">
                <a:extLst>
                  <a:ext uri="{FF2B5EF4-FFF2-40B4-BE49-F238E27FC236}">
                    <a16:creationId xmlns:a16="http://schemas.microsoft.com/office/drawing/2014/main" id="{FC772CA5-FFCA-40D5-AB80-7D25F5F2C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3627"/>
                <a:ext cx="95" cy="61"/>
              </a:xfrm>
              <a:custGeom>
                <a:avLst/>
                <a:gdLst>
                  <a:gd name="T0" fmla="*/ 0 w 38"/>
                  <a:gd name="T1" fmla="*/ 170 h 23"/>
                  <a:gd name="T2" fmla="*/ 363 w 38"/>
                  <a:gd name="T3" fmla="*/ 395 h 23"/>
                  <a:gd name="T4" fmla="*/ 595 w 38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3">
                    <a:moveTo>
                      <a:pt x="0" y="9"/>
                    </a:moveTo>
                    <a:cubicBezTo>
                      <a:pt x="3" y="17"/>
                      <a:pt x="16" y="23"/>
                      <a:pt x="23" y="21"/>
                    </a:cubicBezTo>
                    <a:cubicBezTo>
                      <a:pt x="29" y="19"/>
                      <a:pt x="37" y="6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6" name="Freeform 346">
                <a:extLst>
                  <a:ext uri="{FF2B5EF4-FFF2-40B4-BE49-F238E27FC236}">
                    <a16:creationId xmlns:a16="http://schemas.microsoft.com/office/drawing/2014/main" id="{9CA01277-9660-4E6A-99B1-7193C69EC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3336"/>
                <a:ext cx="117" cy="139"/>
              </a:xfrm>
              <a:custGeom>
                <a:avLst/>
                <a:gdLst>
                  <a:gd name="T0" fmla="*/ 0 w 47"/>
                  <a:gd name="T1" fmla="*/ 799 h 52"/>
                  <a:gd name="T2" fmla="*/ 371 w 47"/>
                  <a:gd name="T3" fmla="*/ 957 h 52"/>
                  <a:gd name="T4" fmla="*/ 650 w 47"/>
                  <a:gd name="T5" fmla="*/ 628 h 52"/>
                  <a:gd name="T6" fmla="*/ 446 w 47"/>
                  <a:gd name="T7" fmla="*/ 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52">
                    <a:moveTo>
                      <a:pt x="0" y="42"/>
                    </a:moveTo>
                    <a:cubicBezTo>
                      <a:pt x="6" y="50"/>
                      <a:pt x="19" y="52"/>
                      <a:pt x="24" y="50"/>
                    </a:cubicBezTo>
                    <a:cubicBezTo>
                      <a:pt x="30" y="48"/>
                      <a:pt x="41" y="38"/>
                      <a:pt x="42" y="33"/>
                    </a:cubicBezTo>
                    <a:cubicBezTo>
                      <a:pt x="47" y="28"/>
                      <a:pt x="34" y="3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7" name="Freeform 347">
                <a:extLst>
                  <a:ext uri="{FF2B5EF4-FFF2-40B4-BE49-F238E27FC236}">
                    <a16:creationId xmlns:a16="http://schemas.microsoft.com/office/drawing/2014/main" id="{3381E124-A59F-4E36-B176-2D259CFD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3469"/>
                <a:ext cx="83" cy="104"/>
              </a:xfrm>
              <a:custGeom>
                <a:avLst/>
                <a:gdLst>
                  <a:gd name="T0" fmla="*/ 272 w 33"/>
                  <a:gd name="T1" fmla="*/ 0 h 39"/>
                  <a:gd name="T2" fmla="*/ 463 w 33"/>
                  <a:gd name="T3" fmla="*/ 363 h 39"/>
                  <a:gd name="T4" fmla="*/ 284 w 33"/>
                  <a:gd name="T5" fmla="*/ 683 h 39"/>
                  <a:gd name="T6" fmla="*/ 0 w 33"/>
                  <a:gd name="T7" fmla="*/ 71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9">
                    <a:moveTo>
                      <a:pt x="17" y="0"/>
                    </a:moveTo>
                    <a:cubicBezTo>
                      <a:pt x="28" y="4"/>
                      <a:pt x="26" y="12"/>
                      <a:pt x="29" y="19"/>
                    </a:cubicBezTo>
                    <a:cubicBezTo>
                      <a:pt x="33" y="25"/>
                      <a:pt x="23" y="34"/>
                      <a:pt x="18" y="36"/>
                    </a:cubicBezTo>
                    <a:cubicBezTo>
                      <a:pt x="13" y="39"/>
                      <a:pt x="0" y="38"/>
                      <a:pt x="0" y="3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8" name="Freeform 348">
                <a:extLst>
                  <a:ext uri="{FF2B5EF4-FFF2-40B4-BE49-F238E27FC236}">
                    <a16:creationId xmlns:a16="http://schemas.microsoft.com/office/drawing/2014/main" id="{E92F7902-5E7B-4726-BD07-F426A7B8C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" y="3613"/>
                <a:ext cx="68" cy="78"/>
              </a:xfrm>
              <a:custGeom>
                <a:avLst/>
                <a:gdLst>
                  <a:gd name="T0" fmla="*/ 50 w 27"/>
                  <a:gd name="T1" fmla="*/ 0 h 29"/>
                  <a:gd name="T2" fmla="*/ 179 w 27"/>
                  <a:gd name="T3" fmla="*/ 449 h 29"/>
                  <a:gd name="T4" fmla="*/ 431 w 27"/>
                  <a:gd name="T5" fmla="*/ 565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29">
                    <a:moveTo>
                      <a:pt x="3" y="0"/>
                    </a:moveTo>
                    <a:cubicBezTo>
                      <a:pt x="0" y="5"/>
                      <a:pt x="8" y="18"/>
                      <a:pt x="11" y="23"/>
                    </a:cubicBezTo>
                    <a:cubicBezTo>
                      <a:pt x="13" y="28"/>
                      <a:pt x="27" y="29"/>
                      <a:pt x="27" y="2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59" name="Freeform 349">
                <a:extLst>
                  <a:ext uri="{FF2B5EF4-FFF2-40B4-BE49-F238E27FC236}">
                    <a16:creationId xmlns:a16="http://schemas.microsoft.com/office/drawing/2014/main" id="{42A5590C-EAFF-4B0D-9475-325B33FBE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5" y="3677"/>
                <a:ext cx="100" cy="67"/>
              </a:xfrm>
              <a:custGeom>
                <a:avLst/>
                <a:gdLst>
                  <a:gd name="T0" fmla="*/ 0 w 40"/>
                  <a:gd name="T1" fmla="*/ 0 h 25"/>
                  <a:gd name="T2" fmla="*/ 208 w 40"/>
                  <a:gd name="T3" fmla="*/ 445 h 25"/>
                  <a:gd name="T4" fmla="*/ 500 w 40"/>
                  <a:gd name="T5" fmla="*/ 445 h 25"/>
                  <a:gd name="T6" fmla="*/ 625 w 40"/>
                  <a:gd name="T7" fmla="*/ 5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25">
                    <a:moveTo>
                      <a:pt x="0" y="0"/>
                    </a:moveTo>
                    <a:cubicBezTo>
                      <a:pt x="2" y="9"/>
                      <a:pt x="7" y="21"/>
                      <a:pt x="13" y="23"/>
                    </a:cubicBezTo>
                    <a:cubicBezTo>
                      <a:pt x="19" y="25"/>
                      <a:pt x="28" y="24"/>
                      <a:pt x="32" y="23"/>
                    </a:cubicBezTo>
                    <a:cubicBezTo>
                      <a:pt x="35" y="22"/>
                      <a:pt x="40" y="3"/>
                      <a:pt x="40" y="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0" name="Freeform 350">
                <a:extLst>
                  <a:ext uri="{FF2B5EF4-FFF2-40B4-BE49-F238E27FC236}">
                    <a16:creationId xmlns:a16="http://schemas.microsoft.com/office/drawing/2014/main" id="{9BD64D89-65E7-4564-A2A5-F380E0783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5" y="3661"/>
                <a:ext cx="115" cy="67"/>
              </a:xfrm>
              <a:custGeom>
                <a:avLst/>
                <a:gdLst>
                  <a:gd name="T0" fmla="*/ 20 w 46"/>
                  <a:gd name="T1" fmla="*/ 0 h 25"/>
                  <a:gd name="T2" fmla="*/ 283 w 46"/>
                  <a:gd name="T3" fmla="*/ 423 h 25"/>
                  <a:gd name="T4" fmla="*/ 595 w 46"/>
                  <a:gd name="T5" fmla="*/ 346 h 25"/>
                  <a:gd name="T6" fmla="*/ 720 w 46"/>
                  <a:gd name="T7" fmla="*/ 56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5">
                    <a:moveTo>
                      <a:pt x="1" y="0"/>
                    </a:moveTo>
                    <a:cubicBezTo>
                      <a:pt x="0" y="10"/>
                      <a:pt x="10" y="18"/>
                      <a:pt x="18" y="22"/>
                    </a:cubicBezTo>
                    <a:cubicBezTo>
                      <a:pt x="26" y="25"/>
                      <a:pt x="33" y="21"/>
                      <a:pt x="38" y="18"/>
                    </a:cubicBezTo>
                    <a:cubicBezTo>
                      <a:pt x="43" y="15"/>
                      <a:pt x="46" y="3"/>
                      <a:pt x="46" y="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1" name="Freeform 351">
                <a:extLst>
                  <a:ext uri="{FF2B5EF4-FFF2-40B4-BE49-F238E27FC236}">
                    <a16:creationId xmlns:a16="http://schemas.microsoft.com/office/drawing/2014/main" id="{080C1C06-35A3-417D-A4BA-CEF0E50FA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3691"/>
                <a:ext cx="123" cy="96"/>
              </a:xfrm>
              <a:custGeom>
                <a:avLst/>
                <a:gdLst>
                  <a:gd name="T0" fmla="*/ 20 w 49"/>
                  <a:gd name="T1" fmla="*/ 0 h 36"/>
                  <a:gd name="T2" fmla="*/ 238 w 49"/>
                  <a:gd name="T3" fmla="*/ 589 h 36"/>
                  <a:gd name="T4" fmla="*/ 693 w 49"/>
                  <a:gd name="T5" fmla="*/ 512 h 36"/>
                  <a:gd name="T6" fmla="*/ 743 w 49"/>
                  <a:gd name="T7" fmla="*/ 171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6">
                    <a:moveTo>
                      <a:pt x="1" y="0"/>
                    </a:moveTo>
                    <a:cubicBezTo>
                      <a:pt x="0" y="14"/>
                      <a:pt x="3" y="26"/>
                      <a:pt x="15" y="31"/>
                    </a:cubicBezTo>
                    <a:cubicBezTo>
                      <a:pt x="27" y="36"/>
                      <a:pt x="38" y="31"/>
                      <a:pt x="44" y="27"/>
                    </a:cubicBezTo>
                    <a:cubicBezTo>
                      <a:pt x="49" y="22"/>
                      <a:pt x="47" y="9"/>
                      <a:pt x="47" y="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2" name="Freeform 352">
                <a:extLst>
                  <a:ext uri="{FF2B5EF4-FFF2-40B4-BE49-F238E27FC236}">
                    <a16:creationId xmlns:a16="http://schemas.microsoft.com/office/drawing/2014/main" id="{83D89F1A-EC5C-42D3-9603-974833F91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" y="3675"/>
                <a:ext cx="115" cy="96"/>
              </a:xfrm>
              <a:custGeom>
                <a:avLst/>
                <a:gdLst>
                  <a:gd name="T0" fmla="*/ 720 w 46"/>
                  <a:gd name="T1" fmla="*/ 456 h 36"/>
                  <a:gd name="T2" fmla="*/ 363 w 46"/>
                  <a:gd name="T3" fmla="*/ 661 h 36"/>
                  <a:gd name="T4" fmla="*/ 175 w 46"/>
                  <a:gd name="T5" fmla="*/ 0 h 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36">
                    <a:moveTo>
                      <a:pt x="46" y="24"/>
                    </a:moveTo>
                    <a:cubicBezTo>
                      <a:pt x="41" y="36"/>
                      <a:pt x="30" y="36"/>
                      <a:pt x="23" y="35"/>
                    </a:cubicBezTo>
                    <a:cubicBezTo>
                      <a:pt x="16" y="35"/>
                      <a:pt x="0" y="13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3" name="Freeform 353">
                <a:extLst>
                  <a:ext uri="{FF2B5EF4-FFF2-40B4-BE49-F238E27FC236}">
                    <a16:creationId xmlns:a16="http://schemas.microsoft.com/office/drawing/2014/main" id="{07A13364-D6E0-4664-991E-4FB728159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563"/>
                <a:ext cx="117" cy="120"/>
              </a:xfrm>
              <a:custGeom>
                <a:avLst/>
                <a:gdLst>
                  <a:gd name="T0" fmla="*/ 724 w 47"/>
                  <a:gd name="T1" fmla="*/ 376 h 45"/>
                  <a:gd name="T2" fmla="*/ 558 w 47"/>
                  <a:gd name="T3" fmla="*/ 819 h 45"/>
                  <a:gd name="T4" fmla="*/ 261 w 47"/>
                  <a:gd name="T5" fmla="*/ 832 h 45"/>
                  <a:gd name="T6" fmla="*/ 62 w 47"/>
                  <a:gd name="T7" fmla="*/ 397 h 45"/>
                  <a:gd name="T8" fmla="*/ 321 w 4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45">
                    <a:moveTo>
                      <a:pt x="47" y="20"/>
                    </a:moveTo>
                    <a:cubicBezTo>
                      <a:pt x="47" y="20"/>
                      <a:pt x="40" y="42"/>
                      <a:pt x="36" y="43"/>
                    </a:cubicBezTo>
                    <a:cubicBezTo>
                      <a:pt x="32" y="45"/>
                      <a:pt x="24" y="45"/>
                      <a:pt x="17" y="44"/>
                    </a:cubicBezTo>
                    <a:cubicBezTo>
                      <a:pt x="11" y="42"/>
                      <a:pt x="7" y="29"/>
                      <a:pt x="4" y="21"/>
                    </a:cubicBezTo>
                    <a:cubicBezTo>
                      <a:pt x="0" y="9"/>
                      <a:pt x="18" y="1"/>
                      <a:pt x="2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4" name="Freeform 354">
                <a:extLst>
                  <a:ext uri="{FF2B5EF4-FFF2-40B4-BE49-F238E27FC236}">
                    <a16:creationId xmlns:a16="http://schemas.microsoft.com/office/drawing/2014/main" id="{D25D3155-1046-454A-954E-9B5EAEDB7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3680"/>
                <a:ext cx="70" cy="96"/>
              </a:xfrm>
              <a:custGeom>
                <a:avLst/>
                <a:gdLst>
                  <a:gd name="T0" fmla="*/ 220 w 28"/>
                  <a:gd name="T1" fmla="*/ 0 h 36"/>
                  <a:gd name="T2" fmla="*/ 395 w 28"/>
                  <a:gd name="T3" fmla="*/ 285 h 36"/>
                  <a:gd name="T4" fmla="*/ 283 w 28"/>
                  <a:gd name="T5" fmla="*/ 627 h 36"/>
                  <a:gd name="T6" fmla="*/ 0 w 28"/>
                  <a:gd name="T7" fmla="*/ 648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36">
                    <a:moveTo>
                      <a:pt x="14" y="0"/>
                    </a:moveTo>
                    <a:cubicBezTo>
                      <a:pt x="20" y="6"/>
                      <a:pt x="21" y="8"/>
                      <a:pt x="25" y="15"/>
                    </a:cubicBezTo>
                    <a:cubicBezTo>
                      <a:pt x="28" y="21"/>
                      <a:pt x="22" y="30"/>
                      <a:pt x="18" y="33"/>
                    </a:cubicBezTo>
                    <a:cubicBezTo>
                      <a:pt x="13" y="36"/>
                      <a:pt x="0" y="34"/>
                      <a:pt x="0" y="3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5" name="Freeform 355">
                <a:extLst>
                  <a:ext uri="{FF2B5EF4-FFF2-40B4-BE49-F238E27FC236}">
                    <a16:creationId xmlns:a16="http://schemas.microsoft.com/office/drawing/2014/main" id="{2A98C296-D55C-46C6-846D-6A1BB4595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597"/>
                <a:ext cx="103" cy="112"/>
              </a:xfrm>
              <a:custGeom>
                <a:avLst/>
                <a:gdLst>
                  <a:gd name="T0" fmla="*/ 651 w 41"/>
                  <a:gd name="T1" fmla="*/ 589 h 42"/>
                  <a:gd name="T2" fmla="*/ 284 w 41"/>
                  <a:gd name="T3" fmla="*/ 797 h 42"/>
                  <a:gd name="T4" fmla="*/ 176 w 41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2">
                    <a:moveTo>
                      <a:pt x="41" y="31"/>
                    </a:moveTo>
                    <a:cubicBezTo>
                      <a:pt x="36" y="42"/>
                      <a:pt x="25" y="42"/>
                      <a:pt x="18" y="42"/>
                    </a:cubicBezTo>
                    <a:cubicBezTo>
                      <a:pt x="11" y="41"/>
                      <a:pt x="0" y="13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6" name="Freeform 356">
                <a:extLst>
                  <a:ext uri="{FF2B5EF4-FFF2-40B4-BE49-F238E27FC236}">
                    <a16:creationId xmlns:a16="http://schemas.microsoft.com/office/drawing/2014/main" id="{C1FAA47B-D72A-4DB1-AE4B-511C6108D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3699"/>
                <a:ext cx="48" cy="64"/>
              </a:xfrm>
              <a:custGeom>
                <a:avLst/>
                <a:gdLst>
                  <a:gd name="T0" fmla="*/ 0 w 19"/>
                  <a:gd name="T1" fmla="*/ 0 h 24"/>
                  <a:gd name="T2" fmla="*/ 306 w 19"/>
                  <a:gd name="T3" fmla="*/ 45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24">
                    <a:moveTo>
                      <a:pt x="0" y="0"/>
                    </a:moveTo>
                    <a:cubicBezTo>
                      <a:pt x="1" y="9"/>
                      <a:pt x="13" y="22"/>
                      <a:pt x="19" y="2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7" name="Freeform 357">
                <a:extLst>
                  <a:ext uri="{FF2B5EF4-FFF2-40B4-BE49-F238E27FC236}">
                    <a16:creationId xmlns:a16="http://schemas.microsoft.com/office/drawing/2014/main" id="{7682A1E4-9508-438B-8CD0-7ECCCC8F2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0" y="3667"/>
                <a:ext cx="95" cy="66"/>
              </a:xfrm>
              <a:custGeom>
                <a:avLst/>
                <a:gdLst>
                  <a:gd name="T0" fmla="*/ 0 w 38"/>
                  <a:gd name="T1" fmla="*/ 425 h 25"/>
                  <a:gd name="T2" fmla="*/ 595 w 38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8" h="25">
                    <a:moveTo>
                      <a:pt x="0" y="23"/>
                    </a:moveTo>
                    <a:cubicBezTo>
                      <a:pt x="13" y="25"/>
                      <a:pt x="30" y="20"/>
                      <a:pt x="38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8" name="Freeform 358">
                <a:extLst>
                  <a:ext uri="{FF2B5EF4-FFF2-40B4-BE49-F238E27FC236}">
                    <a16:creationId xmlns:a16="http://schemas.microsoft.com/office/drawing/2014/main" id="{E5CF5177-470D-48B4-9BAA-9270D72C6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" y="3696"/>
                <a:ext cx="60" cy="93"/>
              </a:xfrm>
              <a:custGeom>
                <a:avLst/>
                <a:gdLst>
                  <a:gd name="T0" fmla="*/ 0 w 24"/>
                  <a:gd name="T1" fmla="*/ 0 h 35"/>
                  <a:gd name="T2" fmla="*/ 313 w 24"/>
                  <a:gd name="T3" fmla="*/ 319 h 35"/>
                  <a:gd name="T4" fmla="*/ 270 w 24"/>
                  <a:gd name="T5" fmla="*/ 656 h 3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5">
                    <a:moveTo>
                      <a:pt x="0" y="0"/>
                    </a:moveTo>
                    <a:cubicBezTo>
                      <a:pt x="14" y="6"/>
                      <a:pt x="16" y="12"/>
                      <a:pt x="20" y="17"/>
                    </a:cubicBezTo>
                    <a:cubicBezTo>
                      <a:pt x="24" y="21"/>
                      <a:pt x="17" y="35"/>
                      <a:pt x="17" y="3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69" name="Freeform 359">
                <a:extLst>
                  <a:ext uri="{FF2B5EF4-FFF2-40B4-BE49-F238E27FC236}">
                    <a16:creationId xmlns:a16="http://schemas.microsoft.com/office/drawing/2014/main" id="{CB5DA718-3DB5-4EA1-AFB6-0DA02ABC1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3693"/>
                <a:ext cx="60" cy="56"/>
              </a:xfrm>
              <a:custGeom>
                <a:avLst/>
                <a:gdLst>
                  <a:gd name="T0" fmla="*/ 0 w 24"/>
                  <a:gd name="T1" fmla="*/ 341 h 21"/>
                  <a:gd name="T2" fmla="*/ 375 w 24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0" y="18"/>
                    </a:moveTo>
                    <a:cubicBezTo>
                      <a:pt x="10" y="21"/>
                      <a:pt x="19" y="14"/>
                      <a:pt x="24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0" name="Freeform 360">
                <a:extLst>
                  <a:ext uri="{FF2B5EF4-FFF2-40B4-BE49-F238E27FC236}">
                    <a16:creationId xmlns:a16="http://schemas.microsoft.com/office/drawing/2014/main" id="{997C158E-C9B7-4D23-B747-4731CE7F5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3728"/>
                <a:ext cx="28" cy="61"/>
              </a:xfrm>
              <a:custGeom>
                <a:avLst/>
                <a:gdLst>
                  <a:gd name="T0" fmla="*/ 0 w 11"/>
                  <a:gd name="T1" fmla="*/ 0 h 23"/>
                  <a:gd name="T2" fmla="*/ 181 w 11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3">
                    <a:moveTo>
                      <a:pt x="0" y="0"/>
                    </a:moveTo>
                    <a:cubicBezTo>
                      <a:pt x="10" y="0"/>
                      <a:pt x="11" y="23"/>
                      <a:pt x="11" y="2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1" name="Freeform 361">
                <a:extLst>
                  <a:ext uri="{FF2B5EF4-FFF2-40B4-BE49-F238E27FC236}">
                    <a16:creationId xmlns:a16="http://schemas.microsoft.com/office/drawing/2014/main" id="{2CA54265-56B1-4250-9C0A-77AFEBDE9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8" y="3579"/>
                <a:ext cx="42" cy="18"/>
              </a:xfrm>
              <a:custGeom>
                <a:avLst/>
                <a:gdLst>
                  <a:gd name="T0" fmla="*/ 0 w 17"/>
                  <a:gd name="T1" fmla="*/ 118 h 7"/>
                  <a:gd name="T2" fmla="*/ 257 w 17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">
                    <a:moveTo>
                      <a:pt x="0" y="7"/>
                    </a:moveTo>
                    <a:cubicBezTo>
                      <a:pt x="7" y="0"/>
                      <a:pt x="17" y="7"/>
                      <a:pt x="17" y="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2" name="Freeform 362">
                <a:extLst>
                  <a:ext uri="{FF2B5EF4-FFF2-40B4-BE49-F238E27FC236}">
                    <a16:creationId xmlns:a16="http://schemas.microsoft.com/office/drawing/2014/main" id="{A69B7320-3789-48EE-939B-2A237E805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5" y="2717"/>
                <a:ext cx="43" cy="32"/>
              </a:xfrm>
              <a:custGeom>
                <a:avLst/>
                <a:gdLst>
                  <a:gd name="T0" fmla="*/ 0 w 17"/>
                  <a:gd name="T1" fmla="*/ 205 h 12"/>
                  <a:gd name="T2" fmla="*/ 276 w 17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12">
                    <a:moveTo>
                      <a:pt x="0" y="11"/>
                    </a:moveTo>
                    <a:cubicBezTo>
                      <a:pt x="11" y="12"/>
                      <a:pt x="17" y="0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3" name="Freeform 363">
                <a:extLst>
                  <a:ext uri="{FF2B5EF4-FFF2-40B4-BE49-F238E27FC236}">
                    <a16:creationId xmlns:a16="http://schemas.microsoft.com/office/drawing/2014/main" id="{1A02BFC5-EFBB-4BAB-A979-71AB1BEF0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2755"/>
                <a:ext cx="58" cy="72"/>
              </a:xfrm>
              <a:custGeom>
                <a:avLst/>
                <a:gdLst>
                  <a:gd name="T0" fmla="*/ 0 w 23"/>
                  <a:gd name="T1" fmla="*/ 477 h 27"/>
                  <a:gd name="T2" fmla="*/ 368 w 23"/>
                  <a:gd name="T3" fmla="*/ 0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7">
                    <a:moveTo>
                      <a:pt x="0" y="25"/>
                    </a:moveTo>
                    <a:cubicBezTo>
                      <a:pt x="11" y="27"/>
                      <a:pt x="22" y="17"/>
                      <a:pt x="23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4" name="Freeform 364">
                <a:extLst>
                  <a:ext uri="{FF2B5EF4-FFF2-40B4-BE49-F238E27FC236}">
                    <a16:creationId xmlns:a16="http://schemas.microsoft.com/office/drawing/2014/main" id="{48DD4DB0-7CD6-4FAA-909E-B6A18B6D0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2" y="2603"/>
                <a:ext cx="48" cy="45"/>
              </a:xfrm>
              <a:custGeom>
                <a:avLst/>
                <a:gdLst>
                  <a:gd name="T0" fmla="*/ 306 w 19"/>
                  <a:gd name="T1" fmla="*/ 315 h 17"/>
                  <a:gd name="T2" fmla="*/ 0 w 19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17">
                    <a:moveTo>
                      <a:pt x="19" y="17"/>
                    </a:moveTo>
                    <a:cubicBezTo>
                      <a:pt x="17" y="2"/>
                      <a:pt x="3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5" name="Freeform 365">
                <a:extLst>
                  <a:ext uri="{FF2B5EF4-FFF2-40B4-BE49-F238E27FC236}">
                    <a16:creationId xmlns:a16="http://schemas.microsoft.com/office/drawing/2014/main" id="{CBB1F99E-E1EA-45B2-97B4-96BCBDA50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5" y="2779"/>
                <a:ext cx="130" cy="64"/>
              </a:xfrm>
              <a:custGeom>
                <a:avLst/>
                <a:gdLst>
                  <a:gd name="T0" fmla="*/ 0 w 52"/>
                  <a:gd name="T1" fmla="*/ 149 h 24"/>
                  <a:gd name="T2" fmla="*/ 375 w 52"/>
                  <a:gd name="T3" fmla="*/ 435 h 24"/>
                  <a:gd name="T4" fmla="*/ 813 w 52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24">
                    <a:moveTo>
                      <a:pt x="0" y="8"/>
                    </a:moveTo>
                    <a:cubicBezTo>
                      <a:pt x="7" y="19"/>
                      <a:pt x="13" y="24"/>
                      <a:pt x="24" y="23"/>
                    </a:cubicBezTo>
                    <a:cubicBezTo>
                      <a:pt x="36" y="22"/>
                      <a:pt x="50" y="10"/>
                      <a:pt x="52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6" name="Freeform 366">
                <a:extLst>
                  <a:ext uri="{FF2B5EF4-FFF2-40B4-BE49-F238E27FC236}">
                    <a16:creationId xmlns:a16="http://schemas.microsoft.com/office/drawing/2014/main" id="{C7511F16-0BEC-4D1F-A6EE-4481B42E9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2771"/>
                <a:ext cx="100" cy="74"/>
              </a:xfrm>
              <a:custGeom>
                <a:avLst/>
                <a:gdLst>
                  <a:gd name="T0" fmla="*/ 0 w 40"/>
                  <a:gd name="T1" fmla="*/ 0 h 28"/>
                  <a:gd name="T2" fmla="*/ 363 w 40"/>
                  <a:gd name="T3" fmla="*/ 481 h 28"/>
                  <a:gd name="T4" fmla="*/ 625 w 40"/>
                  <a:gd name="T5" fmla="*/ 497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8">
                    <a:moveTo>
                      <a:pt x="0" y="0"/>
                    </a:moveTo>
                    <a:cubicBezTo>
                      <a:pt x="2" y="10"/>
                      <a:pt x="13" y="25"/>
                      <a:pt x="23" y="26"/>
                    </a:cubicBezTo>
                    <a:cubicBezTo>
                      <a:pt x="33" y="28"/>
                      <a:pt x="40" y="27"/>
                      <a:pt x="40" y="2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7" name="Freeform 367">
                <a:extLst>
                  <a:ext uri="{FF2B5EF4-FFF2-40B4-BE49-F238E27FC236}">
                    <a16:creationId xmlns:a16="http://schemas.microsoft.com/office/drawing/2014/main" id="{CB1E752E-A190-40D4-ACCE-0102ACC0E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776"/>
                <a:ext cx="125" cy="69"/>
              </a:xfrm>
              <a:custGeom>
                <a:avLst/>
                <a:gdLst>
                  <a:gd name="T0" fmla="*/ 0 w 50"/>
                  <a:gd name="T1" fmla="*/ 316 h 26"/>
                  <a:gd name="T2" fmla="*/ 520 w 50"/>
                  <a:gd name="T3" fmla="*/ 486 h 26"/>
                  <a:gd name="T4" fmla="*/ 783 w 5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26">
                    <a:moveTo>
                      <a:pt x="0" y="17"/>
                    </a:moveTo>
                    <a:cubicBezTo>
                      <a:pt x="7" y="26"/>
                      <a:pt x="24" y="26"/>
                      <a:pt x="33" y="26"/>
                    </a:cubicBezTo>
                    <a:cubicBezTo>
                      <a:pt x="43" y="26"/>
                      <a:pt x="50" y="0"/>
                      <a:pt x="5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8" name="Freeform 368">
                <a:extLst>
                  <a:ext uri="{FF2B5EF4-FFF2-40B4-BE49-F238E27FC236}">
                    <a16:creationId xmlns:a16="http://schemas.microsoft.com/office/drawing/2014/main" id="{8B12E28B-6039-4577-9556-BB0AABB57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2845"/>
                <a:ext cx="27" cy="46"/>
              </a:xfrm>
              <a:custGeom>
                <a:avLst/>
                <a:gdLst>
                  <a:gd name="T0" fmla="*/ 0 w 11"/>
                  <a:gd name="T1" fmla="*/ 0 h 17"/>
                  <a:gd name="T2" fmla="*/ 162 w 11"/>
                  <a:gd name="T3" fmla="*/ 336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7">
                    <a:moveTo>
                      <a:pt x="0" y="0"/>
                    </a:moveTo>
                    <a:cubicBezTo>
                      <a:pt x="10" y="4"/>
                      <a:pt x="11" y="17"/>
                      <a:pt x="11" y="1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79" name="Freeform 369">
                <a:extLst>
                  <a:ext uri="{FF2B5EF4-FFF2-40B4-BE49-F238E27FC236}">
                    <a16:creationId xmlns:a16="http://schemas.microsoft.com/office/drawing/2014/main" id="{0063816D-FE72-4726-81A9-A6AB64AF6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837"/>
                <a:ext cx="42" cy="62"/>
              </a:xfrm>
              <a:custGeom>
                <a:avLst/>
                <a:gdLst>
                  <a:gd name="T0" fmla="*/ 257 w 17"/>
                  <a:gd name="T1" fmla="*/ 0 h 23"/>
                  <a:gd name="T2" fmla="*/ 0 w 17"/>
                  <a:gd name="T3" fmla="*/ 45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23">
                    <a:moveTo>
                      <a:pt x="17" y="0"/>
                    </a:moveTo>
                    <a:cubicBezTo>
                      <a:pt x="9" y="2"/>
                      <a:pt x="0" y="17"/>
                      <a:pt x="0" y="2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0" name="Freeform 370">
                <a:extLst>
                  <a:ext uri="{FF2B5EF4-FFF2-40B4-BE49-F238E27FC236}">
                    <a16:creationId xmlns:a16="http://schemas.microsoft.com/office/drawing/2014/main" id="{0F787E1A-14EC-4EF1-9875-5BF4485DB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3" y="2840"/>
                <a:ext cx="12" cy="61"/>
              </a:xfrm>
              <a:custGeom>
                <a:avLst/>
                <a:gdLst>
                  <a:gd name="T0" fmla="*/ 70 w 5"/>
                  <a:gd name="T1" fmla="*/ 0 h 23"/>
                  <a:gd name="T2" fmla="*/ 12 w 5"/>
                  <a:gd name="T3" fmla="*/ 430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3">
                    <a:moveTo>
                      <a:pt x="5" y="0"/>
                    </a:moveTo>
                    <a:cubicBezTo>
                      <a:pt x="0" y="6"/>
                      <a:pt x="1" y="23"/>
                      <a:pt x="1" y="2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1" name="Freeform 371">
                <a:extLst>
                  <a:ext uri="{FF2B5EF4-FFF2-40B4-BE49-F238E27FC236}">
                    <a16:creationId xmlns:a16="http://schemas.microsoft.com/office/drawing/2014/main" id="{BA28A1CB-7FBE-45A4-A688-F37CDEA66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" y="2893"/>
                <a:ext cx="35" cy="35"/>
              </a:xfrm>
              <a:custGeom>
                <a:avLst/>
                <a:gdLst>
                  <a:gd name="T0" fmla="*/ 0 w 14"/>
                  <a:gd name="T1" fmla="*/ 0 h 13"/>
                  <a:gd name="T2" fmla="*/ 220 w 14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7" y="1"/>
                      <a:pt x="14" y="13"/>
                      <a:pt x="14" y="1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2" name="Freeform 372">
                <a:extLst>
                  <a:ext uri="{FF2B5EF4-FFF2-40B4-BE49-F238E27FC236}">
                    <a16:creationId xmlns:a16="http://schemas.microsoft.com/office/drawing/2014/main" id="{921D9A91-57D9-41AE-AC2C-61CF85A7A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8" y="2909"/>
                <a:ext cx="80" cy="83"/>
              </a:xfrm>
              <a:custGeom>
                <a:avLst/>
                <a:gdLst>
                  <a:gd name="T0" fmla="*/ 0 w 32"/>
                  <a:gd name="T1" fmla="*/ 458 h 31"/>
                  <a:gd name="T2" fmla="*/ 363 w 32"/>
                  <a:gd name="T3" fmla="*/ 560 h 31"/>
                  <a:gd name="T4" fmla="*/ 500 w 32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31">
                    <a:moveTo>
                      <a:pt x="0" y="24"/>
                    </a:moveTo>
                    <a:cubicBezTo>
                      <a:pt x="7" y="28"/>
                      <a:pt x="18" y="31"/>
                      <a:pt x="23" y="29"/>
                    </a:cubicBezTo>
                    <a:cubicBezTo>
                      <a:pt x="27" y="27"/>
                      <a:pt x="32" y="0"/>
                      <a:pt x="32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3" name="Freeform 373">
                <a:extLst>
                  <a:ext uri="{FF2B5EF4-FFF2-40B4-BE49-F238E27FC236}">
                    <a16:creationId xmlns:a16="http://schemas.microsoft.com/office/drawing/2014/main" id="{5FFC5E5F-F150-4058-BE66-8A7DCBB4D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2811"/>
                <a:ext cx="68" cy="136"/>
              </a:xfrm>
              <a:custGeom>
                <a:avLst/>
                <a:gdLst>
                  <a:gd name="T0" fmla="*/ 191 w 27"/>
                  <a:gd name="T1" fmla="*/ 0 h 51"/>
                  <a:gd name="T2" fmla="*/ 33 w 27"/>
                  <a:gd name="T3" fmla="*/ 704 h 51"/>
                  <a:gd name="T4" fmla="*/ 431 w 27"/>
                  <a:gd name="T5" fmla="*/ 968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51">
                    <a:moveTo>
                      <a:pt x="12" y="0"/>
                    </a:moveTo>
                    <a:cubicBezTo>
                      <a:pt x="5" y="5"/>
                      <a:pt x="0" y="30"/>
                      <a:pt x="2" y="37"/>
                    </a:cubicBezTo>
                    <a:cubicBezTo>
                      <a:pt x="5" y="44"/>
                      <a:pt x="27" y="51"/>
                      <a:pt x="27" y="5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4" name="Freeform 374">
                <a:extLst>
                  <a:ext uri="{FF2B5EF4-FFF2-40B4-BE49-F238E27FC236}">
                    <a16:creationId xmlns:a16="http://schemas.microsoft.com/office/drawing/2014/main" id="{FBB7A41A-7252-45A3-8A6D-3C4049914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3" y="2992"/>
                <a:ext cx="32" cy="109"/>
              </a:xfrm>
              <a:custGeom>
                <a:avLst/>
                <a:gdLst>
                  <a:gd name="T0" fmla="*/ 103 w 13"/>
                  <a:gd name="T1" fmla="*/ 0 h 41"/>
                  <a:gd name="T2" fmla="*/ 42 w 13"/>
                  <a:gd name="T3" fmla="*/ 566 h 41"/>
                  <a:gd name="T4" fmla="*/ 194 w 13"/>
                  <a:gd name="T5" fmla="*/ 771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41">
                    <a:moveTo>
                      <a:pt x="7" y="0"/>
                    </a:moveTo>
                    <a:cubicBezTo>
                      <a:pt x="1" y="6"/>
                      <a:pt x="0" y="23"/>
                      <a:pt x="3" y="30"/>
                    </a:cubicBezTo>
                    <a:cubicBezTo>
                      <a:pt x="5" y="36"/>
                      <a:pt x="13" y="41"/>
                      <a:pt x="13" y="4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5" name="Freeform 375">
                <a:extLst>
                  <a:ext uri="{FF2B5EF4-FFF2-40B4-BE49-F238E27FC236}">
                    <a16:creationId xmlns:a16="http://schemas.microsoft.com/office/drawing/2014/main" id="{C0823DA9-F1C5-4B22-9A8D-3850DA869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2" y="3067"/>
                <a:ext cx="51" cy="13"/>
              </a:xfrm>
              <a:custGeom>
                <a:avLst/>
                <a:gdLst>
                  <a:gd name="T0" fmla="*/ 0 w 20"/>
                  <a:gd name="T1" fmla="*/ 34 h 5"/>
                  <a:gd name="T2" fmla="*/ 332 w 20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5">
                    <a:moveTo>
                      <a:pt x="0" y="2"/>
                    </a:moveTo>
                    <a:cubicBezTo>
                      <a:pt x="9" y="5"/>
                      <a:pt x="20" y="0"/>
                      <a:pt x="2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6" name="Freeform 376">
                <a:extLst>
                  <a:ext uri="{FF2B5EF4-FFF2-40B4-BE49-F238E27FC236}">
                    <a16:creationId xmlns:a16="http://schemas.microsoft.com/office/drawing/2014/main" id="{C89EF03F-A14C-42BB-B7C1-BCF2446F9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3760"/>
                <a:ext cx="25" cy="29"/>
              </a:xfrm>
              <a:custGeom>
                <a:avLst/>
                <a:gdLst>
                  <a:gd name="T0" fmla="*/ 0 w 10"/>
                  <a:gd name="T1" fmla="*/ 0 h 11"/>
                  <a:gd name="T2" fmla="*/ 158 w 10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cubicBezTo>
                      <a:pt x="1" y="5"/>
                      <a:pt x="10" y="11"/>
                      <a:pt x="10" y="1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7" name="Freeform 377">
                <a:extLst>
                  <a:ext uri="{FF2B5EF4-FFF2-40B4-BE49-F238E27FC236}">
                    <a16:creationId xmlns:a16="http://schemas.microsoft.com/office/drawing/2014/main" id="{6BA53E62-E202-4188-98C6-C4B2591D1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3736"/>
                <a:ext cx="75" cy="53"/>
              </a:xfrm>
              <a:custGeom>
                <a:avLst/>
                <a:gdLst>
                  <a:gd name="T0" fmla="*/ 470 w 30"/>
                  <a:gd name="T1" fmla="*/ 0 h 20"/>
                  <a:gd name="T2" fmla="*/ 0 w 30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20">
                    <a:moveTo>
                      <a:pt x="30" y="0"/>
                    </a:moveTo>
                    <a:cubicBezTo>
                      <a:pt x="19" y="0"/>
                      <a:pt x="2" y="2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8" name="Freeform 378">
                <a:extLst>
                  <a:ext uri="{FF2B5EF4-FFF2-40B4-BE49-F238E27FC236}">
                    <a16:creationId xmlns:a16="http://schemas.microsoft.com/office/drawing/2014/main" id="{75EC16FE-FDA6-44C5-ABAE-D3F0E627C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3" y="3707"/>
                <a:ext cx="30" cy="82"/>
              </a:xfrm>
              <a:custGeom>
                <a:avLst/>
                <a:gdLst>
                  <a:gd name="T0" fmla="*/ 0 w 12"/>
                  <a:gd name="T1" fmla="*/ 0 h 31"/>
                  <a:gd name="T2" fmla="*/ 188 w 12"/>
                  <a:gd name="T3" fmla="*/ 57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31">
                    <a:moveTo>
                      <a:pt x="0" y="0"/>
                    </a:moveTo>
                    <a:cubicBezTo>
                      <a:pt x="8" y="4"/>
                      <a:pt x="12" y="28"/>
                      <a:pt x="12" y="3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89" name="Freeform 379">
                <a:extLst>
                  <a:ext uri="{FF2B5EF4-FFF2-40B4-BE49-F238E27FC236}">
                    <a16:creationId xmlns:a16="http://schemas.microsoft.com/office/drawing/2014/main" id="{BECC9FE6-E374-4E06-8C85-0F9EAC754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8" y="3763"/>
                <a:ext cx="7" cy="21"/>
              </a:xfrm>
              <a:custGeom>
                <a:avLst/>
                <a:gdLst>
                  <a:gd name="T0" fmla="*/ 37 w 3"/>
                  <a:gd name="T1" fmla="*/ 0 h 8"/>
                  <a:gd name="T2" fmla="*/ 28 w 3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0" y="4"/>
                      <a:pt x="2" y="8"/>
                      <a:pt x="2" y="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0" name="Freeform 380">
                <a:extLst>
                  <a:ext uri="{FF2B5EF4-FFF2-40B4-BE49-F238E27FC236}">
                    <a16:creationId xmlns:a16="http://schemas.microsoft.com/office/drawing/2014/main" id="{DC1B8492-2652-4985-B8F9-400B80E9C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3736"/>
                <a:ext cx="65" cy="48"/>
              </a:xfrm>
              <a:custGeom>
                <a:avLst/>
                <a:gdLst>
                  <a:gd name="T0" fmla="*/ 408 w 26"/>
                  <a:gd name="T1" fmla="*/ 0 h 18"/>
                  <a:gd name="T2" fmla="*/ 0 w 26"/>
                  <a:gd name="T3" fmla="*/ 341 h 1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8">
                    <a:moveTo>
                      <a:pt x="26" y="0"/>
                    </a:moveTo>
                    <a:cubicBezTo>
                      <a:pt x="24" y="7"/>
                      <a:pt x="5" y="18"/>
                      <a:pt x="0" y="1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1" name="Freeform 381">
                <a:extLst>
                  <a:ext uri="{FF2B5EF4-FFF2-40B4-BE49-F238E27FC236}">
                    <a16:creationId xmlns:a16="http://schemas.microsoft.com/office/drawing/2014/main" id="{1952A939-3D75-417D-ACBD-FBBF95A4A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0" y="3768"/>
                <a:ext cx="13" cy="21"/>
              </a:xfrm>
              <a:custGeom>
                <a:avLst/>
                <a:gdLst>
                  <a:gd name="T0" fmla="*/ 0 w 5"/>
                  <a:gd name="T1" fmla="*/ 0 h 8"/>
                  <a:gd name="T2" fmla="*/ 88 w 5"/>
                  <a:gd name="T3" fmla="*/ 144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3" y="3"/>
                      <a:pt x="5" y="8"/>
                      <a:pt x="5" y="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2" name="Freeform 382">
                <a:extLst>
                  <a:ext uri="{FF2B5EF4-FFF2-40B4-BE49-F238E27FC236}">
                    <a16:creationId xmlns:a16="http://schemas.microsoft.com/office/drawing/2014/main" id="{2DC47903-A0EF-4163-98F4-742BF2EF1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739"/>
                <a:ext cx="15" cy="50"/>
              </a:xfrm>
              <a:custGeom>
                <a:avLst/>
                <a:gdLst>
                  <a:gd name="T0" fmla="*/ 0 w 6"/>
                  <a:gd name="T1" fmla="*/ 0 h 19"/>
                  <a:gd name="T2" fmla="*/ 33 w 6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cubicBezTo>
                      <a:pt x="6" y="5"/>
                      <a:pt x="2" y="19"/>
                      <a:pt x="2" y="1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3" name="Freeform 383">
                <a:extLst>
                  <a:ext uri="{FF2B5EF4-FFF2-40B4-BE49-F238E27FC236}">
                    <a16:creationId xmlns:a16="http://schemas.microsoft.com/office/drawing/2014/main" id="{05BD72A8-CC63-44B3-9F04-3D11C1EAF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8" y="3760"/>
                <a:ext cx="12" cy="29"/>
              </a:xfrm>
              <a:custGeom>
                <a:avLst/>
                <a:gdLst>
                  <a:gd name="T0" fmla="*/ 70 w 5"/>
                  <a:gd name="T1" fmla="*/ 0 h 11"/>
                  <a:gd name="T2" fmla="*/ 0 w 5"/>
                  <a:gd name="T3" fmla="*/ 20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1">
                    <a:moveTo>
                      <a:pt x="5" y="0"/>
                    </a:moveTo>
                    <a:cubicBezTo>
                      <a:pt x="2" y="2"/>
                      <a:pt x="0" y="11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4" name="Freeform 384">
                <a:extLst>
                  <a:ext uri="{FF2B5EF4-FFF2-40B4-BE49-F238E27FC236}">
                    <a16:creationId xmlns:a16="http://schemas.microsoft.com/office/drawing/2014/main" id="{5A87BB12-C451-4B84-9149-D82A95A2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3707"/>
                <a:ext cx="37" cy="77"/>
              </a:xfrm>
              <a:custGeom>
                <a:avLst/>
                <a:gdLst>
                  <a:gd name="T0" fmla="*/ 30 w 15"/>
                  <a:gd name="T1" fmla="*/ 0 h 29"/>
                  <a:gd name="T2" fmla="*/ 224 w 15"/>
                  <a:gd name="T3" fmla="*/ 451 h 29"/>
                  <a:gd name="T4" fmla="*/ 133 w 15"/>
                  <a:gd name="T5" fmla="*/ 542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9">
                    <a:moveTo>
                      <a:pt x="2" y="0"/>
                    </a:moveTo>
                    <a:cubicBezTo>
                      <a:pt x="0" y="6"/>
                      <a:pt x="12" y="23"/>
                      <a:pt x="15" y="24"/>
                    </a:cubicBezTo>
                    <a:cubicBezTo>
                      <a:pt x="12" y="24"/>
                      <a:pt x="9" y="29"/>
                      <a:pt x="9" y="2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5" name="Freeform 385">
                <a:extLst>
                  <a:ext uri="{FF2B5EF4-FFF2-40B4-BE49-F238E27FC236}">
                    <a16:creationId xmlns:a16="http://schemas.microsoft.com/office/drawing/2014/main" id="{8FC297B3-FBDC-4FF0-97E5-B91095FEC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507"/>
                <a:ext cx="46" cy="80"/>
              </a:xfrm>
              <a:custGeom>
                <a:avLst/>
                <a:gdLst>
                  <a:gd name="T0" fmla="*/ 0 w 18"/>
                  <a:gd name="T1" fmla="*/ 0 h 30"/>
                  <a:gd name="T2" fmla="*/ 268 w 18"/>
                  <a:gd name="T3" fmla="*/ 248 h 30"/>
                  <a:gd name="T4" fmla="*/ 248 w 18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0">
                    <a:moveTo>
                      <a:pt x="0" y="0"/>
                    </a:moveTo>
                    <a:cubicBezTo>
                      <a:pt x="9" y="0"/>
                      <a:pt x="14" y="9"/>
                      <a:pt x="16" y="13"/>
                    </a:cubicBezTo>
                    <a:cubicBezTo>
                      <a:pt x="18" y="17"/>
                      <a:pt x="15" y="30"/>
                      <a:pt x="15" y="3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6" name="Freeform 386">
                <a:extLst>
                  <a:ext uri="{FF2B5EF4-FFF2-40B4-BE49-F238E27FC236}">
                    <a16:creationId xmlns:a16="http://schemas.microsoft.com/office/drawing/2014/main" id="{3A7764B7-00A9-4CF1-B43D-8A2D6BB63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" y="3517"/>
                <a:ext cx="30" cy="24"/>
              </a:xfrm>
              <a:custGeom>
                <a:avLst/>
                <a:gdLst>
                  <a:gd name="T0" fmla="*/ 0 w 12"/>
                  <a:gd name="T1" fmla="*/ 171 h 9"/>
                  <a:gd name="T2" fmla="*/ 188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0" y="9"/>
                    </a:moveTo>
                    <a:cubicBezTo>
                      <a:pt x="3" y="4"/>
                      <a:pt x="12" y="0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7" name="Freeform 387">
                <a:extLst>
                  <a:ext uri="{FF2B5EF4-FFF2-40B4-BE49-F238E27FC236}">
                    <a16:creationId xmlns:a16="http://schemas.microsoft.com/office/drawing/2014/main" id="{5D3774C1-C165-46A5-8A9D-4E1905B2B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3419"/>
                <a:ext cx="82" cy="130"/>
              </a:xfrm>
              <a:custGeom>
                <a:avLst/>
                <a:gdLst>
                  <a:gd name="T0" fmla="*/ 92 w 33"/>
                  <a:gd name="T1" fmla="*/ 21 h 49"/>
                  <a:gd name="T2" fmla="*/ 445 w 33"/>
                  <a:gd name="T3" fmla="*/ 281 h 49"/>
                  <a:gd name="T4" fmla="*/ 445 w 33"/>
                  <a:gd name="T5" fmla="*/ 724 h 49"/>
                  <a:gd name="T6" fmla="*/ 199 w 33"/>
                  <a:gd name="T7" fmla="*/ 894 h 49"/>
                  <a:gd name="T8" fmla="*/ 0 w 33"/>
                  <a:gd name="T9" fmla="*/ 780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" h="49">
                    <a:moveTo>
                      <a:pt x="6" y="1"/>
                    </a:moveTo>
                    <a:cubicBezTo>
                      <a:pt x="17" y="0"/>
                      <a:pt x="24" y="8"/>
                      <a:pt x="29" y="15"/>
                    </a:cubicBezTo>
                    <a:cubicBezTo>
                      <a:pt x="33" y="22"/>
                      <a:pt x="30" y="31"/>
                      <a:pt x="29" y="39"/>
                    </a:cubicBezTo>
                    <a:cubicBezTo>
                      <a:pt x="29" y="47"/>
                      <a:pt x="19" y="49"/>
                      <a:pt x="13" y="48"/>
                    </a:cubicBezTo>
                    <a:cubicBezTo>
                      <a:pt x="13" y="48"/>
                      <a:pt x="1" y="48"/>
                      <a:pt x="0" y="42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8" name="Freeform 388">
                <a:extLst>
                  <a:ext uri="{FF2B5EF4-FFF2-40B4-BE49-F238E27FC236}">
                    <a16:creationId xmlns:a16="http://schemas.microsoft.com/office/drawing/2014/main" id="{8C3D40E0-89BB-477F-A6BE-C3F66FF67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3544"/>
                <a:ext cx="112" cy="109"/>
              </a:xfrm>
              <a:custGeom>
                <a:avLst/>
                <a:gdLst>
                  <a:gd name="T0" fmla="*/ 587 w 45"/>
                  <a:gd name="T1" fmla="*/ 0 h 41"/>
                  <a:gd name="T2" fmla="*/ 682 w 45"/>
                  <a:gd name="T3" fmla="*/ 409 h 41"/>
                  <a:gd name="T4" fmla="*/ 416 w 45"/>
                  <a:gd name="T5" fmla="*/ 734 h 41"/>
                  <a:gd name="T6" fmla="*/ 137 w 45"/>
                  <a:gd name="T7" fmla="*/ 694 h 41"/>
                  <a:gd name="T8" fmla="*/ 12 w 45"/>
                  <a:gd name="T9" fmla="*/ 20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41">
                    <a:moveTo>
                      <a:pt x="38" y="0"/>
                    </a:moveTo>
                    <a:cubicBezTo>
                      <a:pt x="44" y="7"/>
                      <a:pt x="43" y="17"/>
                      <a:pt x="44" y="22"/>
                    </a:cubicBezTo>
                    <a:cubicBezTo>
                      <a:pt x="45" y="26"/>
                      <a:pt x="37" y="38"/>
                      <a:pt x="27" y="39"/>
                    </a:cubicBezTo>
                    <a:cubicBezTo>
                      <a:pt x="27" y="39"/>
                      <a:pt x="12" y="41"/>
                      <a:pt x="9" y="37"/>
                    </a:cubicBezTo>
                    <a:cubicBezTo>
                      <a:pt x="5" y="32"/>
                      <a:pt x="0" y="20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99" name="Freeform 389">
                <a:extLst>
                  <a:ext uri="{FF2B5EF4-FFF2-40B4-BE49-F238E27FC236}">
                    <a16:creationId xmlns:a16="http://schemas.microsoft.com/office/drawing/2014/main" id="{98C44818-DF72-4670-970A-12D3C580EA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0" y="3643"/>
                <a:ext cx="120" cy="128"/>
              </a:xfrm>
              <a:custGeom>
                <a:avLst/>
                <a:gdLst>
                  <a:gd name="T0" fmla="*/ 533 w 48"/>
                  <a:gd name="T1" fmla="*/ 0 h 48"/>
                  <a:gd name="T2" fmla="*/ 750 w 48"/>
                  <a:gd name="T3" fmla="*/ 456 h 48"/>
                  <a:gd name="T4" fmla="*/ 425 w 48"/>
                  <a:gd name="T5" fmla="*/ 853 h 48"/>
                  <a:gd name="T6" fmla="*/ 250 w 48"/>
                  <a:gd name="T7" fmla="*/ 875 h 48"/>
                  <a:gd name="T8" fmla="*/ 20 w 48"/>
                  <a:gd name="T9" fmla="*/ 435 h 48"/>
                  <a:gd name="T10" fmla="*/ 175 w 48"/>
                  <a:gd name="T11" fmla="*/ 21 h 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8">
                    <a:moveTo>
                      <a:pt x="34" y="0"/>
                    </a:moveTo>
                    <a:cubicBezTo>
                      <a:pt x="45" y="4"/>
                      <a:pt x="48" y="16"/>
                      <a:pt x="48" y="24"/>
                    </a:cubicBezTo>
                    <a:cubicBezTo>
                      <a:pt x="48" y="32"/>
                      <a:pt x="37" y="41"/>
                      <a:pt x="27" y="45"/>
                    </a:cubicBezTo>
                    <a:cubicBezTo>
                      <a:pt x="27" y="45"/>
                      <a:pt x="20" y="48"/>
                      <a:pt x="16" y="46"/>
                    </a:cubicBezTo>
                    <a:cubicBezTo>
                      <a:pt x="12" y="44"/>
                      <a:pt x="0" y="32"/>
                      <a:pt x="1" y="23"/>
                    </a:cubicBezTo>
                    <a:cubicBezTo>
                      <a:pt x="2" y="14"/>
                      <a:pt x="6" y="6"/>
                      <a:pt x="11" y="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0" name="Freeform 390">
                <a:extLst>
                  <a:ext uri="{FF2B5EF4-FFF2-40B4-BE49-F238E27FC236}">
                    <a16:creationId xmlns:a16="http://schemas.microsoft.com/office/drawing/2014/main" id="{98997B68-B24E-46AE-9B30-086B932CE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" y="3739"/>
                <a:ext cx="15" cy="50"/>
              </a:xfrm>
              <a:custGeom>
                <a:avLst/>
                <a:gdLst>
                  <a:gd name="T0" fmla="*/ 0 w 6"/>
                  <a:gd name="T1" fmla="*/ 0 h 19"/>
                  <a:gd name="T2" fmla="*/ 95 w 6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cubicBezTo>
                      <a:pt x="6" y="6"/>
                      <a:pt x="6" y="19"/>
                      <a:pt x="6" y="1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1" name="Freeform 391">
                <a:extLst>
                  <a:ext uri="{FF2B5EF4-FFF2-40B4-BE49-F238E27FC236}">
                    <a16:creationId xmlns:a16="http://schemas.microsoft.com/office/drawing/2014/main" id="{85EFB736-AB4E-4874-928F-03AC9796F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5" y="3312"/>
                <a:ext cx="40" cy="115"/>
              </a:xfrm>
              <a:custGeom>
                <a:avLst/>
                <a:gdLst>
                  <a:gd name="T0" fmla="*/ 0 w 16"/>
                  <a:gd name="T1" fmla="*/ 824 h 43"/>
                  <a:gd name="T2" fmla="*/ 250 w 16"/>
                  <a:gd name="T3" fmla="*/ 0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43">
                    <a:moveTo>
                      <a:pt x="0" y="43"/>
                    </a:moveTo>
                    <a:cubicBezTo>
                      <a:pt x="12" y="41"/>
                      <a:pt x="16" y="14"/>
                      <a:pt x="16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2" name="Freeform 392">
                <a:extLst>
                  <a:ext uri="{FF2B5EF4-FFF2-40B4-BE49-F238E27FC236}">
                    <a16:creationId xmlns:a16="http://schemas.microsoft.com/office/drawing/2014/main" id="{E3740EE0-3B4F-4A7C-9490-637423475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349"/>
                <a:ext cx="78" cy="40"/>
              </a:xfrm>
              <a:custGeom>
                <a:avLst/>
                <a:gdLst>
                  <a:gd name="T0" fmla="*/ 0 w 31"/>
                  <a:gd name="T1" fmla="*/ 93 h 15"/>
                  <a:gd name="T2" fmla="*/ 493 w 31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1" h="15">
                    <a:moveTo>
                      <a:pt x="0" y="5"/>
                    </a:moveTo>
                    <a:cubicBezTo>
                      <a:pt x="9" y="0"/>
                      <a:pt x="27" y="7"/>
                      <a:pt x="31" y="1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3" name="Freeform 393">
                <a:extLst>
                  <a:ext uri="{FF2B5EF4-FFF2-40B4-BE49-F238E27FC236}">
                    <a16:creationId xmlns:a16="http://schemas.microsoft.com/office/drawing/2014/main" id="{EBB69263-0F71-42FF-A105-145D93F21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3" y="3445"/>
                <a:ext cx="72" cy="43"/>
              </a:xfrm>
              <a:custGeom>
                <a:avLst/>
                <a:gdLst>
                  <a:gd name="T0" fmla="*/ 0 w 29"/>
                  <a:gd name="T1" fmla="*/ 290 h 16"/>
                  <a:gd name="T2" fmla="*/ 444 w 29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16">
                    <a:moveTo>
                      <a:pt x="0" y="15"/>
                    </a:moveTo>
                    <a:cubicBezTo>
                      <a:pt x="7" y="16"/>
                      <a:pt x="24" y="9"/>
                      <a:pt x="29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4" name="Freeform 394">
                <a:extLst>
                  <a:ext uri="{FF2B5EF4-FFF2-40B4-BE49-F238E27FC236}">
                    <a16:creationId xmlns:a16="http://schemas.microsoft.com/office/drawing/2014/main" id="{9385A776-3610-44C8-B6B1-951AC935E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3549"/>
                <a:ext cx="88" cy="142"/>
              </a:xfrm>
              <a:custGeom>
                <a:avLst/>
                <a:gdLst>
                  <a:gd name="T0" fmla="*/ 83 w 35"/>
                  <a:gd name="T1" fmla="*/ 1018 h 53"/>
                  <a:gd name="T2" fmla="*/ 538 w 35"/>
                  <a:gd name="T3" fmla="*/ 482 h 53"/>
                  <a:gd name="T4" fmla="*/ 443 w 35"/>
                  <a:gd name="T5" fmla="*/ 94 h 53"/>
                  <a:gd name="T6" fmla="*/ 0 w 35"/>
                  <a:gd name="T7" fmla="*/ 171 h 5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53">
                    <a:moveTo>
                      <a:pt x="5" y="53"/>
                    </a:moveTo>
                    <a:cubicBezTo>
                      <a:pt x="13" y="53"/>
                      <a:pt x="34" y="35"/>
                      <a:pt x="34" y="25"/>
                    </a:cubicBezTo>
                    <a:cubicBezTo>
                      <a:pt x="35" y="15"/>
                      <a:pt x="35" y="10"/>
                      <a:pt x="28" y="5"/>
                    </a:cubicBezTo>
                    <a:cubicBezTo>
                      <a:pt x="21" y="0"/>
                      <a:pt x="2" y="7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5" name="Freeform 395">
                <a:extLst>
                  <a:ext uri="{FF2B5EF4-FFF2-40B4-BE49-F238E27FC236}">
                    <a16:creationId xmlns:a16="http://schemas.microsoft.com/office/drawing/2014/main" id="{1CB456E1-4EA8-4279-986D-F77C83A85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8" y="3664"/>
                <a:ext cx="35" cy="35"/>
              </a:xfrm>
              <a:custGeom>
                <a:avLst/>
                <a:gdLst>
                  <a:gd name="T0" fmla="*/ 0 w 14"/>
                  <a:gd name="T1" fmla="*/ 0 h 13"/>
                  <a:gd name="T2" fmla="*/ 220 w 14"/>
                  <a:gd name="T3" fmla="*/ 25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3">
                    <a:moveTo>
                      <a:pt x="0" y="0"/>
                    </a:moveTo>
                    <a:cubicBezTo>
                      <a:pt x="11" y="7"/>
                      <a:pt x="13" y="8"/>
                      <a:pt x="14" y="1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6" name="Freeform 396">
                <a:extLst>
                  <a:ext uri="{FF2B5EF4-FFF2-40B4-BE49-F238E27FC236}">
                    <a16:creationId xmlns:a16="http://schemas.microsoft.com/office/drawing/2014/main" id="{B0F5CA4D-CA97-4641-BB30-CBA985213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" y="1037"/>
                <a:ext cx="40" cy="91"/>
              </a:xfrm>
              <a:custGeom>
                <a:avLst/>
                <a:gdLst>
                  <a:gd name="T0" fmla="*/ 0 w 16"/>
                  <a:gd name="T1" fmla="*/ 573 h 34"/>
                  <a:gd name="T2" fmla="*/ 238 w 16"/>
                  <a:gd name="T3" fmla="*/ 265 h 34"/>
                  <a:gd name="T4" fmla="*/ 113 w 16"/>
                  <a:gd name="T5" fmla="*/ 0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4">
                    <a:moveTo>
                      <a:pt x="0" y="30"/>
                    </a:moveTo>
                    <a:cubicBezTo>
                      <a:pt x="14" y="34"/>
                      <a:pt x="13" y="23"/>
                      <a:pt x="15" y="14"/>
                    </a:cubicBezTo>
                    <a:cubicBezTo>
                      <a:pt x="16" y="6"/>
                      <a:pt x="11" y="5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7" name="Freeform 397">
                <a:extLst>
                  <a:ext uri="{FF2B5EF4-FFF2-40B4-BE49-F238E27FC236}">
                    <a16:creationId xmlns:a16="http://schemas.microsoft.com/office/drawing/2014/main" id="{248F9EC2-2256-41C0-BA8E-F91CC5446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176"/>
                <a:ext cx="60" cy="56"/>
              </a:xfrm>
              <a:custGeom>
                <a:avLst/>
                <a:gdLst>
                  <a:gd name="T0" fmla="*/ 375 w 24"/>
                  <a:gd name="T1" fmla="*/ 0 h 21"/>
                  <a:gd name="T2" fmla="*/ 0 w 24"/>
                  <a:gd name="T3" fmla="*/ 248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" h="21">
                    <a:moveTo>
                      <a:pt x="24" y="0"/>
                    </a:moveTo>
                    <a:cubicBezTo>
                      <a:pt x="21" y="9"/>
                      <a:pt x="9" y="21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8" name="Freeform 398">
                <a:extLst>
                  <a:ext uri="{FF2B5EF4-FFF2-40B4-BE49-F238E27FC236}">
                    <a16:creationId xmlns:a16="http://schemas.microsoft.com/office/drawing/2014/main" id="{28A58118-D864-42F9-89A0-5324E936D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1211"/>
                <a:ext cx="35" cy="37"/>
              </a:xfrm>
              <a:custGeom>
                <a:avLst/>
                <a:gdLst>
                  <a:gd name="T0" fmla="*/ 0 w 14"/>
                  <a:gd name="T1" fmla="*/ 21 h 14"/>
                  <a:gd name="T2" fmla="*/ 208 w 14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4">
                    <a:moveTo>
                      <a:pt x="0" y="1"/>
                    </a:moveTo>
                    <a:cubicBezTo>
                      <a:pt x="6" y="0"/>
                      <a:pt x="14" y="9"/>
                      <a:pt x="13" y="1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09" name="Freeform 399">
                <a:extLst>
                  <a:ext uri="{FF2B5EF4-FFF2-40B4-BE49-F238E27FC236}">
                    <a16:creationId xmlns:a16="http://schemas.microsoft.com/office/drawing/2014/main" id="{45E4EBB4-7499-46C3-BCB2-C1E81730F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1157"/>
                <a:ext cx="25" cy="27"/>
              </a:xfrm>
              <a:custGeom>
                <a:avLst/>
                <a:gdLst>
                  <a:gd name="T0" fmla="*/ 0 w 10"/>
                  <a:gd name="T1" fmla="*/ 0 h 10"/>
                  <a:gd name="T2" fmla="*/ 158 w 10"/>
                  <a:gd name="T3" fmla="*/ 197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cubicBezTo>
                      <a:pt x="5" y="2"/>
                      <a:pt x="7" y="7"/>
                      <a:pt x="10" y="1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0" name="Freeform 400">
                <a:extLst>
                  <a:ext uri="{FF2B5EF4-FFF2-40B4-BE49-F238E27FC236}">
                    <a16:creationId xmlns:a16="http://schemas.microsoft.com/office/drawing/2014/main" id="{6BAC4FCE-84B5-4914-BBF9-85947553F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1099"/>
                <a:ext cx="25" cy="48"/>
              </a:xfrm>
              <a:custGeom>
                <a:avLst/>
                <a:gdLst>
                  <a:gd name="T0" fmla="*/ 0 w 10"/>
                  <a:gd name="T1" fmla="*/ 0 h 18"/>
                  <a:gd name="T2" fmla="*/ 158 w 10"/>
                  <a:gd name="T3" fmla="*/ 149 h 18"/>
                  <a:gd name="T4" fmla="*/ 145 w 10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8">
                    <a:moveTo>
                      <a:pt x="0" y="0"/>
                    </a:moveTo>
                    <a:cubicBezTo>
                      <a:pt x="5" y="3"/>
                      <a:pt x="9" y="2"/>
                      <a:pt x="10" y="8"/>
                    </a:cubicBezTo>
                    <a:cubicBezTo>
                      <a:pt x="10" y="11"/>
                      <a:pt x="10" y="14"/>
                      <a:pt x="9" y="1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1" name="Freeform 401">
                <a:extLst>
                  <a:ext uri="{FF2B5EF4-FFF2-40B4-BE49-F238E27FC236}">
                    <a16:creationId xmlns:a16="http://schemas.microsoft.com/office/drawing/2014/main" id="{79CCC5A8-BE52-4C4F-B49A-0D64B8BE9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976"/>
                <a:ext cx="68" cy="133"/>
              </a:xfrm>
              <a:custGeom>
                <a:avLst/>
                <a:gdLst>
                  <a:gd name="T0" fmla="*/ 20 w 27"/>
                  <a:gd name="T1" fmla="*/ 0 h 50"/>
                  <a:gd name="T2" fmla="*/ 254 w 27"/>
                  <a:gd name="T3" fmla="*/ 114 h 50"/>
                  <a:gd name="T4" fmla="*/ 380 w 27"/>
                  <a:gd name="T5" fmla="*/ 247 h 50"/>
                  <a:gd name="T6" fmla="*/ 413 w 27"/>
                  <a:gd name="T7" fmla="*/ 657 h 50"/>
                  <a:gd name="T8" fmla="*/ 179 w 27"/>
                  <a:gd name="T9" fmla="*/ 806 h 50"/>
                  <a:gd name="T10" fmla="*/ 0 w 27"/>
                  <a:gd name="T11" fmla="*/ 942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50">
                    <a:moveTo>
                      <a:pt x="1" y="0"/>
                    </a:moveTo>
                    <a:cubicBezTo>
                      <a:pt x="6" y="3"/>
                      <a:pt x="12" y="3"/>
                      <a:pt x="16" y="6"/>
                    </a:cubicBezTo>
                    <a:cubicBezTo>
                      <a:pt x="20" y="7"/>
                      <a:pt x="22" y="9"/>
                      <a:pt x="24" y="13"/>
                    </a:cubicBezTo>
                    <a:cubicBezTo>
                      <a:pt x="27" y="19"/>
                      <a:pt x="27" y="28"/>
                      <a:pt x="26" y="35"/>
                    </a:cubicBezTo>
                    <a:cubicBezTo>
                      <a:pt x="21" y="38"/>
                      <a:pt x="16" y="40"/>
                      <a:pt x="11" y="43"/>
                    </a:cubicBezTo>
                    <a:cubicBezTo>
                      <a:pt x="8" y="46"/>
                      <a:pt x="4" y="49"/>
                      <a:pt x="0" y="5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2" name="Freeform 402">
                <a:extLst>
                  <a:ext uri="{FF2B5EF4-FFF2-40B4-BE49-F238E27FC236}">
                    <a16:creationId xmlns:a16="http://schemas.microsoft.com/office/drawing/2014/main" id="{94EA53C8-F3AE-4769-9C36-D95B43783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072"/>
                <a:ext cx="40" cy="40"/>
              </a:xfrm>
              <a:custGeom>
                <a:avLst/>
                <a:gdLst>
                  <a:gd name="T0" fmla="*/ 0 w 16"/>
                  <a:gd name="T1" fmla="*/ 0 h 15"/>
                  <a:gd name="T2" fmla="*/ 250 w 1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15">
                    <a:moveTo>
                      <a:pt x="0" y="0"/>
                    </a:moveTo>
                    <a:cubicBezTo>
                      <a:pt x="6" y="4"/>
                      <a:pt x="12" y="9"/>
                      <a:pt x="16" y="1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3" name="Freeform 403">
                <a:extLst>
                  <a:ext uri="{FF2B5EF4-FFF2-40B4-BE49-F238E27FC236}">
                    <a16:creationId xmlns:a16="http://schemas.microsoft.com/office/drawing/2014/main" id="{4AA24A77-D23B-48C3-A9E5-9DED3327E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000"/>
                <a:ext cx="88" cy="104"/>
              </a:xfrm>
              <a:custGeom>
                <a:avLst/>
                <a:gdLst>
                  <a:gd name="T0" fmla="*/ 0 w 35"/>
                  <a:gd name="T1" fmla="*/ 171 h 39"/>
                  <a:gd name="T2" fmla="*/ 189 w 35"/>
                  <a:gd name="T3" fmla="*/ 0 h 39"/>
                  <a:gd name="T4" fmla="*/ 284 w 35"/>
                  <a:gd name="T5" fmla="*/ 35 h 39"/>
                  <a:gd name="T6" fmla="*/ 538 w 35"/>
                  <a:gd name="T7" fmla="*/ 227 h 39"/>
                  <a:gd name="T8" fmla="*/ 397 w 35"/>
                  <a:gd name="T9" fmla="*/ 589 h 39"/>
                  <a:gd name="T10" fmla="*/ 241 w 35"/>
                  <a:gd name="T11" fmla="*/ 739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39">
                    <a:moveTo>
                      <a:pt x="0" y="9"/>
                    </a:moveTo>
                    <a:cubicBezTo>
                      <a:pt x="2" y="5"/>
                      <a:pt x="8" y="1"/>
                      <a:pt x="12" y="0"/>
                    </a:cubicBezTo>
                    <a:cubicBezTo>
                      <a:pt x="15" y="0"/>
                      <a:pt x="15" y="0"/>
                      <a:pt x="18" y="2"/>
                    </a:cubicBezTo>
                    <a:cubicBezTo>
                      <a:pt x="24" y="4"/>
                      <a:pt x="34" y="5"/>
                      <a:pt x="34" y="12"/>
                    </a:cubicBezTo>
                    <a:cubicBezTo>
                      <a:pt x="35" y="18"/>
                      <a:pt x="30" y="27"/>
                      <a:pt x="25" y="31"/>
                    </a:cubicBezTo>
                    <a:cubicBezTo>
                      <a:pt x="22" y="35"/>
                      <a:pt x="20" y="36"/>
                      <a:pt x="15" y="3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4" name="Freeform 404">
                <a:extLst>
                  <a:ext uri="{FF2B5EF4-FFF2-40B4-BE49-F238E27FC236}">
                    <a16:creationId xmlns:a16="http://schemas.microsoft.com/office/drawing/2014/main" id="{FE71A327-E3F7-4787-B27D-D6A206B55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1045"/>
                <a:ext cx="60" cy="54"/>
              </a:xfrm>
              <a:custGeom>
                <a:avLst/>
                <a:gdLst>
                  <a:gd name="T0" fmla="*/ 0 w 24"/>
                  <a:gd name="T1" fmla="*/ 38 h 20"/>
                  <a:gd name="T2" fmla="*/ 238 w 24"/>
                  <a:gd name="T3" fmla="*/ 103 h 20"/>
                  <a:gd name="T4" fmla="*/ 375 w 24"/>
                  <a:gd name="T5" fmla="*/ 39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0">
                    <a:moveTo>
                      <a:pt x="0" y="2"/>
                    </a:moveTo>
                    <a:cubicBezTo>
                      <a:pt x="7" y="0"/>
                      <a:pt x="11" y="0"/>
                      <a:pt x="15" y="5"/>
                    </a:cubicBezTo>
                    <a:cubicBezTo>
                      <a:pt x="19" y="10"/>
                      <a:pt x="22" y="15"/>
                      <a:pt x="24" y="2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5" name="Freeform 405">
                <a:extLst>
                  <a:ext uri="{FF2B5EF4-FFF2-40B4-BE49-F238E27FC236}">
                    <a16:creationId xmlns:a16="http://schemas.microsoft.com/office/drawing/2014/main" id="{2612C413-DF0C-44D8-8973-79085030A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979"/>
                <a:ext cx="22" cy="45"/>
              </a:xfrm>
              <a:custGeom>
                <a:avLst/>
                <a:gdLst>
                  <a:gd name="T0" fmla="*/ 0 w 9"/>
                  <a:gd name="T1" fmla="*/ 315 h 17"/>
                  <a:gd name="T2" fmla="*/ 103 w 9"/>
                  <a:gd name="T3" fmla="*/ 132 h 17"/>
                  <a:gd name="T4" fmla="*/ 132 w 9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7">
                    <a:moveTo>
                      <a:pt x="0" y="17"/>
                    </a:moveTo>
                    <a:cubicBezTo>
                      <a:pt x="3" y="14"/>
                      <a:pt x="6" y="11"/>
                      <a:pt x="7" y="7"/>
                    </a:cubicBezTo>
                    <a:cubicBezTo>
                      <a:pt x="8" y="5"/>
                      <a:pt x="8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195" name="Group 406">
              <a:extLst>
                <a:ext uri="{FF2B5EF4-FFF2-40B4-BE49-F238E27FC236}">
                  <a16:creationId xmlns:a16="http://schemas.microsoft.com/office/drawing/2014/main" id="{45809112-8C97-4CE3-8B37-40E6ABD414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7" y="819"/>
              <a:ext cx="1713" cy="2971"/>
              <a:chOff x="3487" y="819"/>
              <a:chExt cx="1713" cy="2971"/>
            </a:xfrm>
          </p:grpSpPr>
          <p:sp>
            <p:nvSpPr>
              <p:cNvPr id="62016" name="Freeform 407">
                <a:extLst>
                  <a:ext uri="{FF2B5EF4-FFF2-40B4-BE49-F238E27FC236}">
                    <a16:creationId xmlns:a16="http://schemas.microsoft.com/office/drawing/2014/main" id="{71A96638-5009-4AA4-BCA4-B6831885E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973"/>
                <a:ext cx="5" cy="24"/>
              </a:xfrm>
              <a:custGeom>
                <a:avLst/>
                <a:gdLst>
                  <a:gd name="T0" fmla="*/ 33 w 2"/>
                  <a:gd name="T1" fmla="*/ 171 h 9"/>
                  <a:gd name="T2" fmla="*/ 20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9"/>
                    </a:moveTo>
                    <a:cubicBezTo>
                      <a:pt x="0" y="6"/>
                      <a:pt x="0" y="3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7" name="Freeform 408">
                <a:extLst>
                  <a:ext uri="{FF2B5EF4-FFF2-40B4-BE49-F238E27FC236}">
                    <a16:creationId xmlns:a16="http://schemas.microsoft.com/office/drawing/2014/main" id="{C30C71E4-9ED2-4E77-BAE9-3BAA06261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045"/>
                <a:ext cx="110" cy="67"/>
              </a:xfrm>
              <a:custGeom>
                <a:avLst/>
                <a:gdLst>
                  <a:gd name="T0" fmla="*/ 0 w 44"/>
                  <a:gd name="T1" fmla="*/ 193 h 25"/>
                  <a:gd name="T2" fmla="*/ 333 w 44"/>
                  <a:gd name="T3" fmla="*/ 0 h 25"/>
                  <a:gd name="T4" fmla="*/ 613 w 44"/>
                  <a:gd name="T5" fmla="*/ 115 h 25"/>
                  <a:gd name="T6" fmla="*/ 645 w 44"/>
                  <a:gd name="T7" fmla="*/ 482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25">
                    <a:moveTo>
                      <a:pt x="0" y="10"/>
                    </a:moveTo>
                    <a:cubicBezTo>
                      <a:pt x="8" y="8"/>
                      <a:pt x="13" y="0"/>
                      <a:pt x="21" y="0"/>
                    </a:cubicBezTo>
                    <a:cubicBezTo>
                      <a:pt x="25" y="0"/>
                      <a:pt x="36" y="2"/>
                      <a:pt x="39" y="6"/>
                    </a:cubicBezTo>
                    <a:cubicBezTo>
                      <a:pt x="43" y="10"/>
                      <a:pt x="44" y="20"/>
                      <a:pt x="41" y="2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8" name="Freeform 409">
                <a:extLst>
                  <a:ext uri="{FF2B5EF4-FFF2-40B4-BE49-F238E27FC236}">
                    <a16:creationId xmlns:a16="http://schemas.microsoft.com/office/drawing/2014/main" id="{D9FB3EB8-8F6B-4AAD-AA3F-11CB28E5C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976"/>
                <a:ext cx="18" cy="69"/>
              </a:xfrm>
              <a:custGeom>
                <a:avLst/>
                <a:gdLst>
                  <a:gd name="T0" fmla="*/ 33 w 7"/>
                  <a:gd name="T1" fmla="*/ 486 h 26"/>
                  <a:gd name="T2" fmla="*/ 85 w 7"/>
                  <a:gd name="T3" fmla="*/ 133 h 26"/>
                  <a:gd name="T4" fmla="*/ 0 w 7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6">
                    <a:moveTo>
                      <a:pt x="2" y="26"/>
                    </a:moveTo>
                    <a:cubicBezTo>
                      <a:pt x="2" y="19"/>
                      <a:pt x="7" y="13"/>
                      <a:pt x="5" y="7"/>
                    </a:cubicBezTo>
                    <a:cubicBezTo>
                      <a:pt x="5" y="5"/>
                      <a:pt x="1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9" name="Freeform 410">
                <a:extLst>
                  <a:ext uri="{FF2B5EF4-FFF2-40B4-BE49-F238E27FC236}">
                    <a16:creationId xmlns:a16="http://schemas.microsoft.com/office/drawing/2014/main" id="{43CC28B1-3E38-420E-A49B-F093EEFB3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8" y="976"/>
                <a:ext cx="45" cy="88"/>
              </a:xfrm>
              <a:custGeom>
                <a:avLst/>
                <a:gdLst>
                  <a:gd name="T0" fmla="*/ 188 w 18"/>
                  <a:gd name="T1" fmla="*/ 0 h 33"/>
                  <a:gd name="T2" fmla="*/ 283 w 18"/>
                  <a:gd name="T3" fmla="*/ 307 h 33"/>
                  <a:gd name="T4" fmla="*/ 175 w 18"/>
                  <a:gd name="T5" fmla="*/ 512 h 33"/>
                  <a:gd name="T6" fmla="*/ 0 w 18"/>
                  <a:gd name="T7" fmla="*/ 627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3">
                    <a:moveTo>
                      <a:pt x="12" y="0"/>
                    </a:moveTo>
                    <a:cubicBezTo>
                      <a:pt x="16" y="4"/>
                      <a:pt x="17" y="11"/>
                      <a:pt x="18" y="16"/>
                    </a:cubicBezTo>
                    <a:cubicBezTo>
                      <a:pt x="18" y="21"/>
                      <a:pt x="15" y="24"/>
                      <a:pt x="11" y="27"/>
                    </a:cubicBezTo>
                    <a:cubicBezTo>
                      <a:pt x="8" y="29"/>
                      <a:pt x="3" y="32"/>
                      <a:pt x="0" y="3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0" name="Freeform 411">
                <a:extLst>
                  <a:ext uri="{FF2B5EF4-FFF2-40B4-BE49-F238E27FC236}">
                    <a16:creationId xmlns:a16="http://schemas.microsoft.com/office/drawing/2014/main" id="{E592AEF6-22E6-4958-BB99-CEC6E8907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1043"/>
                <a:ext cx="50" cy="98"/>
              </a:xfrm>
              <a:custGeom>
                <a:avLst/>
                <a:gdLst>
                  <a:gd name="T0" fmla="*/ 0 w 20"/>
                  <a:gd name="T1" fmla="*/ 0 h 37"/>
                  <a:gd name="T2" fmla="*/ 250 w 20"/>
                  <a:gd name="T3" fmla="*/ 148 h 37"/>
                  <a:gd name="T4" fmla="*/ 313 w 20"/>
                  <a:gd name="T5" fmla="*/ 429 h 37"/>
                  <a:gd name="T6" fmla="*/ 188 w 20"/>
                  <a:gd name="T7" fmla="*/ 68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37">
                    <a:moveTo>
                      <a:pt x="0" y="0"/>
                    </a:moveTo>
                    <a:cubicBezTo>
                      <a:pt x="5" y="1"/>
                      <a:pt x="13" y="4"/>
                      <a:pt x="16" y="8"/>
                    </a:cubicBezTo>
                    <a:cubicBezTo>
                      <a:pt x="19" y="11"/>
                      <a:pt x="19" y="19"/>
                      <a:pt x="20" y="23"/>
                    </a:cubicBezTo>
                    <a:cubicBezTo>
                      <a:pt x="20" y="29"/>
                      <a:pt x="15" y="33"/>
                      <a:pt x="12" y="3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1" name="Freeform 412">
                <a:extLst>
                  <a:ext uri="{FF2B5EF4-FFF2-40B4-BE49-F238E27FC236}">
                    <a16:creationId xmlns:a16="http://schemas.microsoft.com/office/drawing/2014/main" id="{AB96F67F-9C77-4833-B014-98E71CFC1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1248"/>
                <a:ext cx="77" cy="24"/>
              </a:xfrm>
              <a:custGeom>
                <a:avLst/>
                <a:gdLst>
                  <a:gd name="T0" fmla="*/ 474 w 31"/>
                  <a:gd name="T1" fmla="*/ 35 h 9"/>
                  <a:gd name="T2" fmla="*/ 154 w 31"/>
                  <a:gd name="T3" fmla="*/ 77 h 9"/>
                  <a:gd name="T4" fmla="*/ 0 w 31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9">
                    <a:moveTo>
                      <a:pt x="31" y="2"/>
                    </a:moveTo>
                    <a:cubicBezTo>
                      <a:pt x="23" y="0"/>
                      <a:pt x="17" y="0"/>
                      <a:pt x="10" y="4"/>
                    </a:cubicBezTo>
                    <a:cubicBezTo>
                      <a:pt x="6" y="6"/>
                      <a:pt x="3" y="7"/>
                      <a:pt x="0" y="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2" name="Freeform 413">
                <a:extLst>
                  <a:ext uri="{FF2B5EF4-FFF2-40B4-BE49-F238E27FC236}">
                    <a16:creationId xmlns:a16="http://schemas.microsoft.com/office/drawing/2014/main" id="{A8953047-9CFB-431E-AF9C-1897A9D9A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1301"/>
                <a:ext cx="33" cy="70"/>
              </a:xfrm>
              <a:custGeom>
                <a:avLst/>
                <a:gdLst>
                  <a:gd name="T0" fmla="*/ 147 w 13"/>
                  <a:gd name="T1" fmla="*/ 0 h 26"/>
                  <a:gd name="T2" fmla="*/ 160 w 13"/>
                  <a:gd name="T3" fmla="*/ 291 h 26"/>
                  <a:gd name="T4" fmla="*/ 0 w 13"/>
                  <a:gd name="T5" fmla="*/ 50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6">
                    <a:moveTo>
                      <a:pt x="9" y="0"/>
                    </a:moveTo>
                    <a:cubicBezTo>
                      <a:pt x="13" y="3"/>
                      <a:pt x="13" y="12"/>
                      <a:pt x="10" y="15"/>
                    </a:cubicBezTo>
                    <a:cubicBezTo>
                      <a:pt x="8" y="19"/>
                      <a:pt x="3" y="24"/>
                      <a:pt x="0" y="26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3" name="Freeform 414">
                <a:extLst>
                  <a:ext uri="{FF2B5EF4-FFF2-40B4-BE49-F238E27FC236}">
                    <a16:creationId xmlns:a16="http://schemas.microsoft.com/office/drawing/2014/main" id="{444D6E71-F9C7-482F-9E6C-20F2063D4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1283"/>
                <a:ext cx="120" cy="53"/>
              </a:xfrm>
              <a:custGeom>
                <a:avLst/>
                <a:gdLst>
                  <a:gd name="T0" fmla="*/ 0 w 48"/>
                  <a:gd name="T1" fmla="*/ 0 h 20"/>
                  <a:gd name="T2" fmla="*/ 125 w 48"/>
                  <a:gd name="T3" fmla="*/ 352 h 20"/>
                  <a:gd name="T4" fmla="*/ 270 w 48"/>
                  <a:gd name="T5" fmla="*/ 337 h 20"/>
                  <a:gd name="T6" fmla="*/ 533 w 48"/>
                  <a:gd name="T7" fmla="*/ 281 h 20"/>
                  <a:gd name="T8" fmla="*/ 750 w 48"/>
                  <a:gd name="T9" fmla="*/ 17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20">
                    <a:moveTo>
                      <a:pt x="0" y="0"/>
                    </a:moveTo>
                    <a:cubicBezTo>
                      <a:pt x="2" y="5"/>
                      <a:pt x="2" y="16"/>
                      <a:pt x="8" y="19"/>
                    </a:cubicBezTo>
                    <a:cubicBezTo>
                      <a:pt x="10" y="20"/>
                      <a:pt x="15" y="19"/>
                      <a:pt x="17" y="18"/>
                    </a:cubicBezTo>
                    <a:cubicBezTo>
                      <a:pt x="23" y="17"/>
                      <a:pt x="28" y="17"/>
                      <a:pt x="34" y="15"/>
                    </a:cubicBezTo>
                    <a:cubicBezTo>
                      <a:pt x="42" y="14"/>
                      <a:pt x="45" y="16"/>
                      <a:pt x="48" y="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4" name="Freeform 415">
                <a:extLst>
                  <a:ext uri="{FF2B5EF4-FFF2-40B4-BE49-F238E27FC236}">
                    <a16:creationId xmlns:a16="http://schemas.microsoft.com/office/drawing/2014/main" id="{0AB5F27D-CA2D-4895-97B4-2DFE8F32E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1339"/>
                <a:ext cx="57" cy="109"/>
              </a:xfrm>
              <a:custGeom>
                <a:avLst/>
                <a:gdLst>
                  <a:gd name="T0" fmla="*/ 0 w 23"/>
                  <a:gd name="T1" fmla="*/ 0 h 41"/>
                  <a:gd name="T2" fmla="*/ 258 w 23"/>
                  <a:gd name="T3" fmla="*/ 136 h 41"/>
                  <a:gd name="T4" fmla="*/ 337 w 23"/>
                  <a:gd name="T5" fmla="*/ 409 h 41"/>
                  <a:gd name="T6" fmla="*/ 337 w 23"/>
                  <a:gd name="T7" fmla="*/ 566 h 41"/>
                  <a:gd name="T8" fmla="*/ 196 w 23"/>
                  <a:gd name="T9" fmla="*/ 77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0" y="0"/>
                    </a:moveTo>
                    <a:cubicBezTo>
                      <a:pt x="4" y="1"/>
                      <a:pt x="14" y="3"/>
                      <a:pt x="17" y="7"/>
                    </a:cubicBezTo>
                    <a:cubicBezTo>
                      <a:pt x="20" y="10"/>
                      <a:pt x="21" y="17"/>
                      <a:pt x="22" y="22"/>
                    </a:cubicBezTo>
                    <a:cubicBezTo>
                      <a:pt x="23" y="25"/>
                      <a:pt x="23" y="27"/>
                      <a:pt x="22" y="30"/>
                    </a:cubicBezTo>
                    <a:cubicBezTo>
                      <a:pt x="21" y="33"/>
                      <a:pt x="16" y="40"/>
                      <a:pt x="13" y="4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5" name="Freeform 416">
                <a:extLst>
                  <a:ext uri="{FF2B5EF4-FFF2-40B4-BE49-F238E27FC236}">
                    <a16:creationId xmlns:a16="http://schemas.microsoft.com/office/drawing/2014/main" id="{0405AA6E-4F90-48DE-97FB-F4D0449E5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1336"/>
                <a:ext cx="45" cy="24"/>
              </a:xfrm>
              <a:custGeom>
                <a:avLst/>
                <a:gdLst>
                  <a:gd name="T0" fmla="*/ 0 w 18"/>
                  <a:gd name="T1" fmla="*/ 171 h 9"/>
                  <a:gd name="T2" fmla="*/ 283 w 18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8" h="9">
                    <a:moveTo>
                      <a:pt x="0" y="9"/>
                    </a:moveTo>
                    <a:cubicBezTo>
                      <a:pt x="7" y="7"/>
                      <a:pt x="14" y="6"/>
                      <a:pt x="18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6" name="Freeform 417">
                <a:extLst>
                  <a:ext uri="{FF2B5EF4-FFF2-40B4-BE49-F238E27FC236}">
                    <a16:creationId xmlns:a16="http://schemas.microsoft.com/office/drawing/2014/main" id="{5115758A-D944-45DA-B503-EFEF22565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1408"/>
                <a:ext cx="68" cy="99"/>
              </a:xfrm>
              <a:custGeom>
                <a:avLst/>
                <a:gdLst>
                  <a:gd name="T0" fmla="*/ 0 w 27"/>
                  <a:gd name="T1" fmla="*/ 35 h 37"/>
                  <a:gd name="T2" fmla="*/ 209 w 27"/>
                  <a:gd name="T3" fmla="*/ 56 h 37"/>
                  <a:gd name="T4" fmla="*/ 413 w 27"/>
                  <a:gd name="T5" fmla="*/ 286 h 37"/>
                  <a:gd name="T6" fmla="*/ 305 w 27"/>
                  <a:gd name="T7" fmla="*/ 709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37">
                    <a:moveTo>
                      <a:pt x="0" y="2"/>
                    </a:moveTo>
                    <a:cubicBezTo>
                      <a:pt x="5" y="1"/>
                      <a:pt x="9" y="0"/>
                      <a:pt x="13" y="3"/>
                    </a:cubicBezTo>
                    <a:cubicBezTo>
                      <a:pt x="18" y="5"/>
                      <a:pt x="25" y="9"/>
                      <a:pt x="26" y="15"/>
                    </a:cubicBezTo>
                    <a:cubicBezTo>
                      <a:pt x="27" y="21"/>
                      <a:pt x="23" y="33"/>
                      <a:pt x="19" y="37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7" name="Freeform 418">
                <a:extLst>
                  <a:ext uri="{FF2B5EF4-FFF2-40B4-BE49-F238E27FC236}">
                    <a16:creationId xmlns:a16="http://schemas.microsoft.com/office/drawing/2014/main" id="{0C60105F-9AAD-4553-A944-981567F23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331"/>
                <a:ext cx="40" cy="96"/>
              </a:xfrm>
              <a:custGeom>
                <a:avLst/>
                <a:gdLst>
                  <a:gd name="T0" fmla="*/ 0 w 16"/>
                  <a:gd name="T1" fmla="*/ 683 h 36"/>
                  <a:gd name="T2" fmla="*/ 208 w 16"/>
                  <a:gd name="T3" fmla="*/ 435 h 36"/>
                  <a:gd name="T4" fmla="*/ 220 w 16"/>
                  <a:gd name="T5" fmla="*/ 264 h 36"/>
                  <a:gd name="T6" fmla="*/ 175 w 16"/>
                  <a:gd name="T7" fmla="*/ 0 h 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36">
                    <a:moveTo>
                      <a:pt x="0" y="36"/>
                    </a:moveTo>
                    <a:cubicBezTo>
                      <a:pt x="5" y="34"/>
                      <a:pt x="9" y="27"/>
                      <a:pt x="13" y="23"/>
                    </a:cubicBezTo>
                    <a:cubicBezTo>
                      <a:pt x="16" y="20"/>
                      <a:pt x="15" y="18"/>
                      <a:pt x="14" y="14"/>
                    </a:cubicBezTo>
                    <a:cubicBezTo>
                      <a:pt x="14" y="11"/>
                      <a:pt x="13" y="1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8" name="Freeform 419">
                <a:extLst>
                  <a:ext uri="{FF2B5EF4-FFF2-40B4-BE49-F238E27FC236}">
                    <a16:creationId xmlns:a16="http://schemas.microsoft.com/office/drawing/2014/main" id="{7284E016-7EB4-45DC-A3A0-8E5552958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1389"/>
                <a:ext cx="63" cy="75"/>
              </a:xfrm>
              <a:custGeom>
                <a:avLst/>
                <a:gdLst>
                  <a:gd name="T0" fmla="*/ 0 w 25"/>
                  <a:gd name="T1" fmla="*/ 0 h 28"/>
                  <a:gd name="T2" fmla="*/ 146 w 25"/>
                  <a:gd name="T3" fmla="*/ 35 h 28"/>
                  <a:gd name="T4" fmla="*/ 272 w 25"/>
                  <a:gd name="T5" fmla="*/ 230 h 28"/>
                  <a:gd name="T6" fmla="*/ 401 w 25"/>
                  <a:gd name="T7" fmla="*/ 53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5" h="28">
                    <a:moveTo>
                      <a:pt x="0" y="0"/>
                    </a:moveTo>
                    <a:cubicBezTo>
                      <a:pt x="3" y="1"/>
                      <a:pt x="7" y="0"/>
                      <a:pt x="9" y="2"/>
                    </a:cubicBezTo>
                    <a:cubicBezTo>
                      <a:pt x="12" y="4"/>
                      <a:pt x="15" y="9"/>
                      <a:pt x="17" y="12"/>
                    </a:cubicBezTo>
                    <a:cubicBezTo>
                      <a:pt x="20" y="17"/>
                      <a:pt x="22" y="24"/>
                      <a:pt x="25" y="28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29" name="Freeform 420">
                <a:extLst>
                  <a:ext uri="{FF2B5EF4-FFF2-40B4-BE49-F238E27FC236}">
                    <a16:creationId xmlns:a16="http://schemas.microsoft.com/office/drawing/2014/main" id="{CC0FE9BA-ED67-4E81-95CF-858C664DA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8" y="1312"/>
                <a:ext cx="50" cy="8"/>
              </a:xfrm>
              <a:custGeom>
                <a:avLst/>
                <a:gdLst>
                  <a:gd name="T0" fmla="*/ 0 w 20"/>
                  <a:gd name="T1" fmla="*/ 56 h 3"/>
                  <a:gd name="T2" fmla="*/ 313 w 20"/>
                  <a:gd name="T3" fmla="*/ 21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0" h="3">
                    <a:moveTo>
                      <a:pt x="0" y="3"/>
                    </a:moveTo>
                    <a:cubicBezTo>
                      <a:pt x="7" y="0"/>
                      <a:pt x="13" y="1"/>
                      <a:pt x="20" y="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0" name="Freeform 421">
                <a:extLst>
                  <a:ext uri="{FF2B5EF4-FFF2-40B4-BE49-F238E27FC236}">
                    <a16:creationId xmlns:a16="http://schemas.microsoft.com/office/drawing/2014/main" id="{1858B5EB-C1BB-4486-A4FF-766FD44D6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0" y="1045"/>
                <a:ext cx="60" cy="56"/>
              </a:xfrm>
              <a:custGeom>
                <a:avLst/>
                <a:gdLst>
                  <a:gd name="T0" fmla="*/ 0 w 24"/>
                  <a:gd name="T1" fmla="*/ 0 h 21"/>
                  <a:gd name="T2" fmla="*/ 313 w 24"/>
                  <a:gd name="T3" fmla="*/ 171 h 21"/>
                  <a:gd name="T4" fmla="*/ 375 w 24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21">
                    <a:moveTo>
                      <a:pt x="0" y="0"/>
                    </a:moveTo>
                    <a:cubicBezTo>
                      <a:pt x="6" y="0"/>
                      <a:pt x="17" y="3"/>
                      <a:pt x="20" y="9"/>
                    </a:cubicBezTo>
                    <a:cubicBezTo>
                      <a:pt x="22" y="12"/>
                      <a:pt x="23" y="18"/>
                      <a:pt x="24" y="2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1" name="Freeform 422">
                <a:extLst>
                  <a:ext uri="{FF2B5EF4-FFF2-40B4-BE49-F238E27FC236}">
                    <a16:creationId xmlns:a16="http://schemas.microsoft.com/office/drawing/2014/main" id="{306B2B98-11E4-43FC-8149-6B184EA80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" y="1069"/>
                <a:ext cx="93" cy="94"/>
              </a:xfrm>
              <a:custGeom>
                <a:avLst/>
                <a:gdLst>
                  <a:gd name="T0" fmla="*/ 0 w 37"/>
                  <a:gd name="T1" fmla="*/ 231 h 35"/>
                  <a:gd name="T2" fmla="*/ 334 w 37"/>
                  <a:gd name="T3" fmla="*/ 81 h 35"/>
                  <a:gd name="T4" fmla="*/ 568 w 37"/>
                  <a:gd name="T5" fmla="*/ 462 h 35"/>
                  <a:gd name="T6" fmla="*/ 568 w 37"/>
                  <a:gd name="T7" fmla="*/ 67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35">
                    <a:moveTo>
                      <a:pt x="0" y="12"/>
                    </a:moveTo>
                    <a:cubicBezTo>
                      <a:pt x="7" y="9"/>
                      <a:pt x="13" y="0"/>
                      <a:pt x="21" y="4"/>
                    </a:cubicBezTo>
                    <a:cubicBezTo>
                      <a:pt x="28" y="8"/>
                      <a:pt x="32" y="16"/>
                      <a:pt x="36" y="24"/>
                    </a:cubicBezTo>
                    <a:cubicBezTo>
                      <a:pt x="37" y="27"/>
                      <a:pt x="36" y="32"/>
                      <a:pt x="36" y="3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2" name="Freeform 423">
                <a:extLst>
                  <a:ext uri="{FF2B5EF4-FFF2-40B4-BE49-F238E27FC236}">
                    <a16:creationId xmlns:a16="http://schemas.microsoft.com/office/drawing/2014/main" id="{B2CA877E-BAD8-4DC8-9BEB-589CBFC02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8" y="971"/>
                <a:ext cx="115" cy="109"/>
              </a:xfrm>
              <a:custGeom>
                <a:avLst/>
                <a:gdLst>
                  <a:gd name="T0" fmla="*/ 520 w 46"/>
                  <a:gd name="T1" fmla="*/ 771 h 41"/>
                  <a:gd name="T2" fmla="*/ 613 w 46"/>
                  <a:gd name="T3" fmla="*/ 303 h 41"/>
                  <a:gd name="T4" fmla="*/ 458 w 46"/>
                  <a:gd name="T5" fmla="*/ 77 h 41"/>
                  <a:gd name="T6" fmla="*/ 158 w 46"/>
                  <a:gd name="T7" fmla="*/ 136 h 41"/>
                  <a:gd name="T8" fmla="*/ 50 w 46"/>
                  <a:gd name="T9" fmla="*/ 362 h 41"/>
                  <a:gd name="T10" fmla="*/ 0 w 46"/>
                  <a:gd name="T11" fmla="*/ 566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1">
                    <a:moveTo>
                      <a:pt x="33" y="41"/>
                    </a:moveTo>
                    <a:cubicBezTo>
                      <a:pt x="44" y="35"/>
                      <a:pt x="46" y="25"/>
                      <a:pt x="39" y="16"/>
                    </a:cubicBezTo>
                    <a:cubicBezTo>
                      <a:pt x="36" y="13"/>
                      <a:pt x="33" y="6"/>
                      <a:pt x="29" y="4"/>
                    </a:cubicBezTo>
                    <a:cubicBezTo>
                      <a:pt x="24" y="0"/>
                      <a:pt x="14" y="3"/>
                      <a:pt x="10" y="7"/>
                    </a:cubicBezTo>
                    <a:cubicBezTo>
                      <a:pt x="7" y="10"/>
                      <a:pt x="5" y="15"/>
                      <a:pt x="3" y="19"/>
                    </a:cubicBezTo>
                    <a:cubicBezTo>
                      <a:pt x="2" y="22"/>
                      <a:pt x="0" y="26"/>
                      <a:pt x="0" y="3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3" name="Freeform 424">
                <a:extLst>
                  <a:ext uri="{FF2B5EF4-FFF2-40B4-BE49-F238E27FC236}">
                    <a16:creationId xmlns:a16="http://schemas.microsoft.com/office/drawing/2014/main" id="{72C74ACA-419C-4C70-9D4C-502246650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1024"/>
                <a:ext cx="60" cy="16"/>
              </a:xfrm>
              <a:custGeom>
                <a:avLst/>
                <a:gdLst>
                  <a:gd name="T0" fmla="*/ 0 w 24"/>
                  <a:gd name="T1" fmla="*/ 115 h 6"/>
                  <a:gd name="T2" fmla="*/ 238 w 24"/>
                  <a:gd name="T3" fmla="*/ 21 h 6"/>
                  <a:gd name="T4" fmla="*/ 375 w 24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6">
                    <a:moveTo>
                      <a:pt x="0" y="6"/>
                    </a:moveTo>
                    <a:cubicBezTo>
                      <a:pt x="5" y="1"/>
                      <a:pt x="8" y="1"/>
                      <a:pt x="15" y="1"/>
                    </a:cubicBezTo>
                    <a:cubicBezTo>
                      <a:pt x="18" y="1"/>
                      <a:pt x="21" y="0"/>
                      <a:pt x="24" y="1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4" name="Freeform 425">
                <a:extLst>
                  <a:ext uri="{FF2B5EF4-FFF2-40B4-BE49-F238E27FC236}">
                    <a16:creationId xmlns:a16="http://schemas.microsoft.com/office/drawing/2014/main" id="{05E3CFC8-F5D5-4C5C-BC7D-FD2861187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1133"/>
                <a:ext cx="28" cy="6"/>
              </a:xfrm>
              <a:custGeom>
                <a:avLst/>
                <a:gdLst>
                  <a:gd name="T0" fmla="*/ 0 w 11"/>
                  <a:gd name="T1" fmla="*/ 27 h 2"/>
                  <a:gd name="T2" fmla="*/ 181 w 11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">
                    <a:moveTo>
                      <a:pt x="0" y="1"/>
                    </a:moveTo>
                    <a:cubicBezTo>
                      <a:pt x="4" y="2"/>
                      <a:pt x="8" y="2"/>
                      <a:pt x="1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5" name="Freeform 426">
                <a:extLst>
                  <a:ext uri="{FF2B5EF4-FFF2-40B4-BE49-F238E27FC236}">
                    <a16:creationId xmlns:a16="http://schemas.microsoft.com/office/drawing/2014/main" id="{2DCC39EE-1629-470F-9D05-40FBE7692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1184"/>
                <a:ext cx="25" cy="24"/>
              </a:xfrm>
              <a:custGeom>
                <a:avLst/>
                <a:gdLst>
                  <a:gd name="T0" fmla="*/ 0 w 10"/>
                  <a:gd name="T1" fmla="*/ 0 h 9"/>
                  <a:gd name="T2" fmla="*/ 113 w 10"/>
                  <a:gd name="T3" fmla="*/ 136 h 9"/>
                  <a:gd name="T4" fmla="*/ 158 w 10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">
                    <a:moveTo>
                      <a:pt x="0" y="0"/>
                    </a:moveTo>
                    <a:cubicBezTo>
                      <a:pt x="2" y="3"/>
                      <a:pt x="5" y="5"/>
                      <a:pt x="7" y="7"/>
                    </a:cubicBezTo>
                    <a:cubicBezTo>
                      <a:pt x="8" y="8"/>
                      <a:pt x="9" y="9"/>
                      <a:pt x="10" y="9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6" name="Freeform 427">
                <a:extLst>
                  <a:ext uri="{FF2B5EF4-FFF2-40B4-BE49-F238E27FC236}">
                    <a16:creationId xmlns:a16="http://schemas.microsoft.com/office/drawing/2014/main" id="{2199C243-42A8-4DB5-9B20-04B2AF361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3" y="1072"/>
                <a:ext cx="105" cy="120"/>
              </a:xfrm>
              <a:custGeom>
                <a:avLst/>
                <a:gdLst>
                  <a:gd name="T0" fmla="*/ 0 w 42"/>
                  <a:gd name="T1" fmla="*/ 171 h 45"/>
                  <a:gd name="T2" fmla="*/ 375 w 42"/>
                  <a:gd name="T3" fmla="*/ 93 h 45"/>
                  <a:gd name="T4" fmla="*/ 613 w 42"/>
                  <a:gd name="T5" fmla="*/ 320 h 45"/>
                  <a:gd name="T6" fmla="*/ 658 w 42"/>
                  <a:gd name="T7" fmla="*/ 435 h 45"/>
                  <a:gd name="T8" fmla="*/ 375 w 42"/>
                  <a:gd name="T9" fmla="*/ 853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45">
                    <a:moveTo>
                      <a:pt x="0" y="9"/>
                    </a:moveTo>
                    <a:cubicBezTo>
                      <a:pt x="6" y="4"/>
                      <a:pt x="17" y="0"/>
                      <a:pt x="24" y="5"/>
                    </a:cubicBezTo>
                    <a:cubicBezTo>
                      <a:pt x="29" y="9"/>
                      <a:pt x="35" y="13"/>
                      <a:pt x="39" y="17"/>
                    </a:cubicBezTo>
                    <a:cubicBezTo>
                      <a:pt x="41" y="19"/>
                      <a:pt x="42" y="19"/>
                      <a:pt x="42" y="23"/>
                    </a:cubicBezTo>
                    <a:cubicBezTo>
                      <a:pt x="40" y="33"/>
                      <a:pt x="34" y="44"/>
                      <a:pt x="24" y="45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7" name="Freeform 428">
                <a:extLst>
                  <a:ext uri="{FF2B5EF4-FFF2-40B4-BE49-F238E27FC236}">
                    <a16:creationId xmlns:a16="http://schemas.microsoft.com/office/drawing/2014/main" id="{ECD664AD-89CA-45A8-87BF-35D8225D0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" y="976"/>
                <a:ext cx="27" cy="101"/>
              </a:xfrm>
              <a:custGeom>
                <a:avLst/>
                <a:gdLst>
                  <a:gd name="T0" fmla="*/ 0 w 11"/>
                  <a:gd name="T1" fmla="*/ 712 h 38"/>
                  <a:gd name="T2" fmla="*/ 162 w 11"/>
                  <a:gd name="T3" fmla="*/ 319 h 38"/>
                  <a:gd name="T4" fmla="*/ 150 w 11"/>
                  <a:gd name="T5" fmla="*/ 0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8">
                    <a:moveTo>
                      <a:pt x="0" y="38"/>
                    </a:moveTo>
                    <a:cubicBezTo>
                      <a:pt x="6" y="30"/>
                      <a:pt x="10" y="27"/>
                      <a:pt x="11" y="17"/>
                    </a:cubicBezTo>
                    <a:cubicBezTo>
                      <a:pt x="11" y="12"/>
                      <a:pt x="10" y="6"/>
                      <a:pt x="1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8" name="Freeform 429">
                <a:extLst>
                  <a:ext uri="{FF2B5EF4-FFF2-40B4-BE49-F238E27FC236}">
                    <a16:creationId xmlns:a16="http://schemas.microsoft.com/office/drawing/2014/main" id="{1CAD19F4-E3F0-424D-8EB7-8CC34BF15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0" y="1008"/>
                <a:ext cx="85" cy="115"/>
              </a:xfrm>
              <a:custGeom>
                <a:avLst/>
                <a:gdLst>
                  <a:gd name="T0" fmla="*/ 0 w 34"/>
                  <a:gd name="T1" fmla="*/ 78 h 43"/>
                  <a:gd name="T2" fmla="*/ 300 w 34"/>
                  <a:gd name="T3" fmla="*/ 0 h 43"/>
                  <a:gd name="T4" fmla="*/ 395 w 34"/>
                  <a:gd name="T5" fmla="*/ 94 h 43"/>
                  <a:gd name="T6" fmla="*/ 520 w 34"/>
                  <a:gd name="T7" fmla="*/ 479 h 43"/>
                  <a:gd name="T8" fmla="*/ 238 w 34"/>
                  <a:gd name="T9" fmla="*/ 824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43">
                    <a:moveTo>
                      <a:pt x="0" y="4"/>
                    </a:moveTo>
                    <a:cubicBezTo>
                      <a:pt x="4" y="1"/>
                      <a:pt x="14" y="0"/>
                      <a:pt x="19" y="0"/>
                    </a:cubicBezTo>
                    <a:cubicBezTo>
                      <a:pt x="22" y="1"/>
                      <a:pt x="23" y="2"/>
                      <a:pt x="25" y="5"/>
                    </a:cubicBezTo>
                    <a:cubicBezTo>
                      <a:pt x="28" y="10"/>
                      <a:pt x="34" y="19"/>
                      <a:pt x="33" y="25"/>
                    </a:cubicBezTo>
                    <a:cubicBezTo>
                      <a:pt x="32" y="34"/>
                      <a:pt x="22" y="40"/>
                      <a:pt x="15" y="4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39" name="Freeform 430">
                <a:extLst>
                  <a:ext uri="{FF2B5EF4-FFF2-40B4-BE49-F238E27FC236}">
                    <a16:creationId xmlns:a16="http://schemas.microsoft.com/office/drawing/2014/main" id="{AF6E6863-5291-421A-9841-B312C53D7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104"/>
                <a:ext cx="37" cy="80"/>
              </a:xfrm>
              <a:custGeom>
                <a:avLst/>
                <a:gdLst>
                  <a:gd name="T0" fmla="*/ 0 w 15"/>
                  <a:gd name="T1" fmla="*/ 0 h 30"/>
                  <a:gd name="T2" fmla="*/ 74 w 15"/>
                  <a:gd name="T3" fmla="*/ 435 h 30"/>
                  <a:gd name="T4" fmla="*/ 224 w 15"/>
                  <a:gd name="T5" fmla="*/ 568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30">
                    <a:moveTo>
                      <a:pt x="0" y="0"/>
                    </a:moveTo>
                    <a:cubicBezTo>
                      <a:pt x="0" y="8"/>
                      <a:pt x="0" y="17"/>
                      <a:pt x="5" y="23"/>
                    </a:cubicBezTo>
                    <a:cubicBezTo>
                      <a:pt x="7" y="25"/>
                      <a:pt x="12" y="30"/>
                      <a:pt x="15" y="3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0" name="Freeform 431">
                <a:extLst>
                  <a:ext uri="{FF2B5EF4-FFF2-40B4-BE49-F238E27FC236}">
                    <a16:creationId xmlns:a16="http://schemas.microsoft.com/office/drawing/2014/main" id="{DAEA260D-69A5-454D-B2DC-1929AE929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1061"/>
                <a:ext cx="70" cy="38"/>
              </a:xfrm>
              <a:custGeom>
                <a:avLst/>
                <a:gdLst>
                  <a:gd name="T0" fmla="*/ 0 w 28"/>
                  <a:gd name="T1" fmla="*/ 103 h 14"/>
                  <a:gd name="T2" fmla="*/ 270 w 28"/>
                  <a:gd name="T3" fmla="*/ 141 h 14"/>
                  <a:gd name="T4" fmla="*/ 438 w 28"/>
                  <a:gd name="T5" fmla="*/ 28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5"/>
                    </a:moveTo>
                    <a:cubicBezTo>
                      <a:pt x="8" y="0"/>
                      <a:pt x="11" y="3"/>
                      <a:pt x="17" y="7"/>
                    </a:cubicBezTo>
                    <a:cubicBezTo>
                      <a:pt x="22" y="10"/>
                      <a:pt x="24" y="11"/>
                      <a:pt x="28" y="1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1" name="Freeform 432">
                <a:extLst>
                  <a:ext uri="{FF2B5EF4-FFF2-40B4-BE49-F238E27FC236}">
                    <a16:creationId xmlns:a16="http://schemas.microsoft.com/office/drawing/2014/main" id="{4EE42238-2F39-4BF2-93C5-F94E2DF72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075"/>
                <a:ext cx="53" cy="18"/>
              </a:xfrm>
              <a:custGeom>
                <a:avLst/>
                <a:gdLst>
                  <a:gd name="T0" fmla="*/ 0 w 21"/>
                  <a:gd name="T1" fmla="*/ 118 h 7"/>
                  <a:gd name="T2" fmla="*/ 338 w 21"/>
                  <a:gd name="T3" fmla="*/ 54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7">
                    <a:moveTo>
                      <a:pt x="0" y="7"/>
                    </a:moveTo>
                    <a:cubicBezTo>
                      <a:pt x="7" y="0"/>
                      <a:pt x="13" y="1"/>
                      <a:pt x="21" y="3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2" name="Freeform 433">
                <a:extLst>
                  <a:ext uri="{FF2B5EF4-FFF2-40B4-BE49-F238E27FC236}">
                    <a16:creationId xmlns:a16="http://schemas.microsoft.com/office/drawing/2014/main" id="{EC73AE11-19E6-4E5E-8133-E3429D598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976"/>
                <a:ext cx="113" cy="107"/>
              </a:xfrm>
              <a:custGeom>
                <a:avLst/>
                <a:gdLst>
                  <a:gd name="T0" fmla="*/ 0 w 45"/>
                  <a:gd name="T1" fmla="*/ 251 h 40"/>
                  <a:gd name="T2" fmla="*/ 239 w 45"/>
                  <a:gd name="T3" fmla="*/ 21 h 40"/>
                  <a:gd name="T4" fmla="*/ 588 w 45"/>
                  <a:gd name="T5" fmla="*/ 209 h 40"/>
                  <a:gd name="T6" fmla="*/ 492 w 45"/>
                  <a:gd name="T7" fmla="*/ 765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40">
                    <a:moveTo>
                      <a:pt x="0" y="13"/>
                    </a:moveTo>
                    <a:cubicBezTo>
                      <a:pt x="6" y="10"/>
                      <a:pt x="7" y="2"/>
                      <a:pt x="15" y="1"/>
                    </a:cubicBezTo>
                    <a:cubicBezTo>
                      <a:pt x="23" y="0"/>
                      <a:pt x="30" y="6"/>
                      <a:pt x="37" y="11"/>
                    </a:cubicBezTo>
                    <a:cubicBezTo>
                      <a:pt x="45" y="16"/>
                      <a:pt x="38" y="34"/>
                      <a:pt x="31" y="4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3" name="Freeform 434">
                <a:extLst>
                  <a:ext uri="{FF2B5EF4-FFF2-40B4-BE49-F238E27FC236}">
                    <a16:creationId xmlns:a16="http://schemas.microsoft.com/office/drawing/2014/main" id="{9CFD6514-4C8A-472E-A002-C5476C954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976"/>
                <a:ext cx="30" cy="37"/>
              </a:xfrm>
              <a:custGeom>
                <a:avLst/>
                <a:gdLst>
                  <a:gd name="T0" fmla="*/ 0 w 12"/>
                  <a:gd name="T1" fmla="*/ 259 h 14"/>
                  <a:gd name="T2" fmla="*/ 188 w 12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4">
                    <a:moveTo>
                      <a:pt x="0" y="14"/>
                    </a:moveTo>
                    <a:cubicBezTo>
                      <a:pt x="6" y="11"/>
                      <a:pt x="8" y="5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4" name="Freeform 435">
                <a:extLst>
                  <a:ext uri="{FF2B5EF4-FFF2-40B4-BE49-F238E27FC236}">
                    <a16:creationId xmlns:a16="http://schemas.microsoft.com/office/drawing/2014/main" id="{9717280D-C398-41EA-AA12-ED6416D2D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981"/>
                <a:ext cx="60" cy="72"/>
              </a:xfrm>
              <a:custGeom>
                <a:avLst/>
                <a:gdLst>
                  <a:gd name="T0" fmla="*/ 345 w 24"/>
                  <a:gd name="T1" fmla="*/ 512 h 27"/>
                  <a:gd name="T2" fmla="*/ 333 w 24"/>
                  <a:gd name="T3" fmla="*/ 248 h 27"/>
                  <a:gd name="T4" fmla="*/ 175 w 24"/>
                  <a:gd name="T5" fmla="*/ 115 h 27"/>
                  <a:gd name="T6" fmla="*/ 0 w 24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27">
                    <a:moveTo>
                      <a:pt x="22" y="27"/>
                    </a:moveTo>
                    <a:cubicBezTo>
                      <a:pt x="21" y="23"/>
                      <a:pt x="24" y="17"/>
                      <a:pt x="21" y="13"/>
                    </a:cubicBezTo>
                    <a:cubicBezTo>
                      <a:pt x="19" y="11"/>
                      <a:pt x="14" y="8"/>
                      <a:pt x="11" y="6"/>
                    </a:cubicBezTo>
                    <a:cubicBezTo>
                      <a:pt x="8" y="4"/>
                      <a:pt x="3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5" name="Freeform 436">
                <a:extLst>
                  <a:ext uri="{FF2B5EF4-FFF2-40B4-BE49-F238E27FC236}">
                    <a16:creationId xmlns:a16="http://schemas.microsoft.com/office/drawing/2014/main" id="{18314A46-9B7E-4A6E-A82F-BE174BBF0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973"/>
                <a:ext cx="2" cy="46"/>
              </a:xfrm>
              <a:custGeom>
                <a:avLst/>
                <a:gdLst>
                  <a:gd name="T0" fmla="*/ 0 w 1"/>
                  <a:gd name="T1" fmla="*/ 336 h 17"/>
                  <a:gd name="T2" fmla="*/ 8 w 1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7">
                    <a:moveTo>
                      <a:pt x="0" y="17"/>
                    </a:moveTo>
                    <a:cubicBezTo>
                      <a:pt x="0" y="11"/>
                      <a:pt x="0" y="6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6" name="Freeform 437">
                <a:extLst>
                  <a:ext uri="{FF2B5EF4-FFF2-40B4-BE49-F238E27FC236}">
                    <a16:creationId xmlns:a16="http://schemas.microsoft.com/office/drawing/2014/main" id="{3C2EA094-AA21-4348-A1D3-2ACA6EDB4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1176"/>
                <a:ext cx="20" cy="91"/>
              </a:xfrm>
              <a:custGeom>
                <a:avLst/>
                <a:gdLst>
                  <a:gd name="T0" fmla="*/ 125 w 8"/>
                  <a:gd name="T1" fmla="*/ 0 h 34"/>
                  <a:gd name="T2" fmla="*/ 20 w 8"/>
                  <a:gd name="T3" fmla="*/ 343 h 34"/>
                  <a:gd name="T4" fmla="*/ 63 w 8"/>
                  <a:gd name="T5" fmla="*/ 653 h 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4">
                    <a:moveTo>
                      <a:pt x="8" y="0"/>
                    </a:moveTo>
                    <a:cubicBezTo>
                      <a:pt x="1" y="5"/>
                      <a:pt x="0" y="10"/>
                      <a:pt x="1" y="18"/>
                    </a:cubicBezTo>
                    <a:cubicBezTo>
                      <a:pt x="2" y="23"/>
                      <a:pt x="4" y="29"/>
                      <a:pt x="4" y="34"/>
                    </a:cubicBezTo>
                  </a:path>
                </a:pathLst>
              </a:custGeom>
              <a:noFill/>
              <a:ln w="7938" cap="rnd">
                <a:solidFill>
                  <a:srgbClr val="D4657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7" name="Freeform 438">
                <a:extLst>
                  <a:ext uri="{FF2B5EF4-FFF2-40B4-BE49-F238E27FC236}">
                    <a16:creationId xmlns:a16="http://schemas.microsoft.com/office/drawing/2014/main" id="{8DA94856-D408-4851-87DE-36F4D05EC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1088"/>
                <a:ext cx="1005" cy="845"/>
              </a:xfrm>
              <a:custGeom>
                <a:avLst/>
                <a:gdLst>
                  <a:gd name="T0" fmla="*/ 6283 w 402"/>
                  <a:gd name="T1" fmla="*/ 3028 h 317"/>
                  <a:gd name="T2" fmla="*/ 3145 w 402"/>
                  <a:gd name="T3" fmla="*/ 136 h 317"/>
                  <a:gd name="T4" fmla="*/ 563 w 402"/>
                  <a:gd name="T5" fmla="*/ 1173 h 317"/>
                  <a:gd name="T6" fmla="*/ 83 w 402"/>
                  <a:gd name="T7" fmla="*/ 2580 h 317"/>
                  <a:gd name="T8" fmla="*/ 300 w 402"/>
                  <a:gd name="T9" fmla="*/ 4070 h 317"/>
                  <a:gd name="T10" fmla="*/ 2625 w 402"/>
                  <a:gd name="T11" fmla="*/ 5798 h 317"/>
                  <a:gd name="T12" fmla="*/ 6145 w 402"/>
                  <a:gd name="T13" fmla="*/ 3751 h 3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2" h="317">
                    <a:moveTo>
                      <a:pt x="402" y="160"/>
                    </a:moveTo>
                    <a:cubicBezTo>
                      <a:pt x="351" y="147"/>
                      <a:pt x="308" y="19"/>
                      <a:pt x="201" y="7"/>
                    </a:cubicBezTo>
                    <a:cubicBezTo>
                      <a:pt x="140" y="0"/>
                      <a:pt x="69" y="31"/>
                      <a:pt x="36" y="62"/>
                    </a:cubicBezTo>
                    <a:cubicBezTo>
                      <a:pt x="12" y="85"/>
                      <a:pt x="8" y="104"/>
                      <a:pt x="5" y="136"/>
                    </a:cubicBezTo>
                    <a:cubicBezTo>
                      <a:pt x="1" y="168"/>
                      <a:pt x="0" y="187"/>
                      <a:pt x="19" y="215"/>
                    </a:cubicBezTo>
                    <a:cubicBezTo>
                      <a:pt x="44" y="253"/>
                      <a:pt x="107" y="299"/>
                      <a:pt x="168" y="306"/>
                    </a:cubicBezTo>
                    <a:cubicBezTo>
                      <a:pt x="274" y="317"/>
                      <a:pt x="340" y="188"/>
                      <a:pt x="393" y="19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8" name="Freeform 439">
                <a:extLst>
                  <a:ext uri="{FF2B5EF4-FFF2-40B4-BE49-F238E27FC236}">
                    <a16:creationId xmlns:a16="http://schemas.microsoft.com/office/drawing/2014/main" id="{EEF1F994-A86A-4D05-B399-E1DBB3B9C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2075"/>
                <a:ext cx="867" cy="256"/>
              </a:xfrm>
              <a:custGeom>
                <a:avLst/>
                <a:gdLst>
                  <a:gd name="T0" fmla="*/ 137 w 347"/>
                  <a:gd name="T1" fmla="*/ 1501 h 96"/>
                  <a:gd name="T2" fmla="*/ 0 w 347"/>
                  <a:gd name="T3" fmla="*/ 1728 h 96"/>
                  <a:gd name="T4" fmla="*/ 1104 w 347"/>
                  <a:gd name="T5" fmla="*/ 1288 h 96"/>
                  <a:gd name="T6" fmla="*/ 3570 w 347"/>
                  <a:gd name="T7" fmla="*/ 568 h 96"/>
                  <a:gd name="T8" fmla="*/ 5412 w 347"/>
                  <a:gd name="T9" fmla="*/ 1229 h 96"/>
                  <a:gd name="T10" fmla="*/ 2903 w 347"/>
                  <a:gd name="T11" fmla="*/ 56 h 96"/>
                  <a:gd name="T12" fmla="*/ 792 w 347"/>
                  <a:gd name="T13" fmla="*/ 1003 h 96"/>
                  <a:gd name="T14" fmla="*/ 137 w 347"/>
                  <a:gd name="T15" fmla="*/ 1501 h 9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7" h="96">
                    <a:moveTo>
                      <a:pt x="9" y="79"/>
                    </a:moveTo>
                    <a:cubicBezTo>
                      <a:pt x="0" y="82"/>
                      <a:pt x="0" y="85"/>
                      <a:pt x="0" y="91"/>
                    </a:cubicBezTo>
                    <a:cubicBezTo>
                      <a:pt x="0" y="96"/>
                      <a:pt x="40" y="90"/>
                      <a:pt x="71" y="68"/>
                    </a:cubicBezTo>
                    <a:cubicBezTo>
                      <a:pt x="121" y="32"/>
                      <a:pt x="175" y="30"/>
                      <a:pt x="229" y="30"/>
                    </a:cubicBezTo>
                    <a:cubicBezTo>
                      <a:pt x="282" y="30"/>
                      <a:pt x="327" y="52"/>
                      <a:pt x="347" y="65"/>
                    </a:cubicBezTo>
                    <a:cubicBezTo>
                      <a:pt x="312" y="37"/>
                      <a:pt x="269" y="8"/>
                      <a:pt x="186" y="3"/>
                    </a:cubicBezTo>
                    <a:cubicBezTo>
                      <a:pt x="134" y="0"/>
                      <a:pt x="73" y="36"/>
                      <a:pt x="51" y="53"/>
                    </a:cubicBezTo>
                    <a:cubicBezTo>
                      <a:pt x="29" y="69"/>
                      <a:pt x="18" y="74"/>
                      <a:pt x="9" y="7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49" name="Freeform 440">
                <a:extLst>
                  <a:ext uri="{FF2B5EF4-FFF2-40B4-BE49-F238E27FC236}">
                    <a16:creationId xmlns:a16="http://schemas.microsoft.com/office/drawing/2014/main" id="{3F9571E5-D6AF-4038-ACA4-E1B67F4A1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419"/>
                <a:ext cx="1030" cy="360"/>
              </a:xfrm>
              <a:custGeom>
                <a:avLst/>
                <a:gdLst>
                  <a:gd name="T0" fmla="*/ 6438 w 412"/>
                  <a:gd name="T1" fmla="*/ 115 h 135"/>
                  <a:gd name="T2" fmla="*/ 5583 w 412"/>
                  <a:gd name="T3" fmla="*/ 589 h 135"/>
                  <a:gd name="T4" fmla="*/ 2895 w 412"/>
                  <a:gd name="T5" fmla="*/ 1992 h 135"/>
                  <a:gd name="T6" fmla="*/ 583 w 412"/>
                  <a:gd name="T7" fmla="*/ 797 h 135"/>
                  <a:gd name="T8" fmla="*/ 0 w 412"/>
                  <a:gd name="T9" fmla="*/ 285 h 135"/>
                  <a:gd name="T10" fmla="*/ 363 w 412"/>
                  <a:gd name="T11" fmla="*/ 1229 h 135"/>
                  <a:gd name="T12" fmla="*/ 2750 w 412"/>
                  <a:gd name="T13" fmla="*/ 2539 h 135"/>
                  <a:gd name="T14" fmla="*/ 6438 w 412"/>
                  <a:gd name="T15" fmla="*/ 149 h 135"/>
                  <a:gd name="T16" fmla="*/ 6438 w 412"/>
                  <a:gd name="T17" fmla="*/ 115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2" h="135">
                    <a:moveTo>
                      <a:pt x="412" y="6"/>
                    </a:moveTo>
                    <a:cubicBezTo>
                      <a:pt x="409" y="4"/>
                      <a:pt x="393" y="0"/>
                      <a:pt x="357" y="31"/>
                    </a:cubicBezTo>
                    <a:cubicBezTo>
                      <a:pt x="317" y="67"/>
                      <a:pt x="264" y="105"/>
                      <a:pt x="185" y="105"/>
                    </a:cubicBezTo>
                    <a:cubicBezTo>
                      <a:pt x="107" y="105"/>
                      <a:pt x="65" y="74"/>
                      <a:pt x="37" y="42"/>
                    </a:cubicBezTo>
                    <a:cubicBezTo>
                      <a:pt x="9" y="9"/>
                      <a:pt x="9" y="6"/>
                      <a:pt x="0" y="15"/>
                    </a:cubicBezTo>
                    <a:cubicBezTo>
                      <a:pt x="1" y="31"/>
                      <a:pt x="6" y="46"/>
                      <a:pt x="23" y="65"/>
                    </a:cubicBezTo>
                    <a:cubicBezTo>
                      <a:pt x="50" y="95"/>
                      <a:pt x="97" y="134"/>
                      <a:pt x="176" y="134"/>
                    </a:cubicBezTo>
                    <a:cubicBezTo>
                      <a:pt x="332" y="135"/>
                      <a:pt x="382" y="11"/>
                      <a:pt x="412" y="8"/>
                    </a:cubicBezTo>
                    <a:lnTo>
                      <a:pt x="412" y="6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0" name="Freeform 441">
                <a:extLst>
                  <a:ext uri="{FF2B5EF4-FFF2-40B4-BE49-F238E27FC236}">
                    <a16:creationId xmlns:a16="http://schemas.microsoft.com/office/drawing/2014/main" id="{C67FA72C-C202-45B8-9E9D-985F9E9B1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2392"/>
                <a:ext cx="981" cy="307"/>
              </a:xfrm>
              <a:custGeom>
                <a:avLst/>
                <a:gdLst>
                  <a:gd name="T0" fmla="*/ 158 w 392"/>
                  <a:gd name="T1" fmla="*/ 376 h 115"/>
                  <a:gd name="T2" fmla="*/ 158 w 392"/>
                  <a:gd name="T3" fmla="*/ 398 h 115"/>
                  <a:gd name="T4" fmla="*/ 626 w 392"/>
                  <a:gd name="T5" fmla="*/ 990 h 115"/>
                  <a:gd name="T6" fmla="*/ 2943 w 392"/>
                  <a:gd name="T7" fmla="*/ 2189 h 115"/>
                  <a:gd name="T8" fmla="*/ 5643 w 392"/>
                  <a:gd name="T9" fmla="*/ 777 h 115"/>
                  <a:gd name="T10" fmla="*/ 6081 w 392"/>
                  <a:gd name="T11" fmla="*/ 398 h 115"/>
                  <a:gd name="T12" fmla="*/ 6144 w 392"/>
                  <a:gd name="T13" fmla="*/ 342 h 115"/>
                  <a:gd name="T14" fmla="*/ 4527 w 392"/>
                  <a:gd name="T15" fmla="*/ 1161 h 115"/>
                  <a:gd name="T16" fmla="*/ 1867 w 392"/>
                  <a:gd name="T17" fmla="*/ 1426 h 115"/>
                  <a:gd name="T18" fmla="*/ 488 w 392"/>
                  <a:gd name="T19" fmla="*/ 227 h 115"/>
                  <a:gd name="T20" fmla="*/ 145 w 392"/>
                  <a:gd name="T21" fmla="*/ 21 h 115"/>
                  <a:gd name="T22" fmla="*/ 158 w 392"/>
                  <a:gd name="T23" fmla="*/ 376 h 11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92" h="115">
                    <a:moveTo>
                      <a:pt x="10" y="20"/>
                    </a:moveTo>
                    <a:cubicBezTo>
                      <a:pt x="10" y="21"/>
                      <a:pt x="10" y="21"/>
                      <a:pt x="10" y="21"/>
                    </a:cubicBezTo>
                    <a:cubicBezTo>
                      <a:pt x="15" y="22"/>
                      <a:pt x="22" y="30"/>
                      <a:pt x="40" y="52"/>
                    </a:cubicBezTo>
                    <a:cubicBezTo>
                      <a:pt x="68" y="84"/>
                      <a:pt x="110" y="115"/>
                      <a:pt x="188" y="115"/>
                    </a:cubicBezTo>
                    <a:cubicBezTo>
                      <a:pt x="267" y="115"/>
                      <a:pt x="320" y="77"/>
                      <a:pt x="360" y="41"/>
                    </a:cubicBezTo>
                    <a:cubicBezTo>
                      <a:pt x="371" y="31"/>
                      <a:pt x="380" y="25"/>
                      <a:pt x="388" y="21"/>
                    </a:cubicBezTo>
                    <a:cubicBezTo>
                      <a:pt x="390" y="19"/>
                      <a:pt x="392" y="18"/>
                      <a:pt x="392" y="18"/>
                    </a:cubicBezTo>
                    <a:cubicBezTo>
                      <a:pt x="392" y="18"/>
                      <a:pt x="338" y="35"/>
                      <a:pt x="289" y="61"/>
                    </a:cubicBezTo>
                    <a:cubicBezTo>
                      <a:pt x="240" y="86"/>
                      <a:pt x="177" y="92"/>
                      <a:pt x="119" y="75"/>
                    </a:cubicBezTo>
                    <a:cubicBezTo>
                      <a:pt x="61" y="59"/>
                      <a:pt x="42" y="23"/>
                      <a:pt x="31" y="12"/>
                    </a:cubicBezTo>
                    <a:cubicBezTo>
                      <a:pt x="21" y="0"/>
                      <a:pt x="18" y="0"/>
                      <a:pt x="9" y="1"/>
                    </a:cubicBezTo>
                    <a:cubicBezTo>
                      <a:pt x="0" y="3"/>
                      <a:pt x="2" y="16"/>
                      <a:pt x="10" y="2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1" name="Freeform 442">
                <a:extLst>
                  <a:ext uri="{FF2B5EF4-FFF2-40B4-BE49-F238E27FC236}">
                    <a16:creationId xmlns:a16="http://schemas.microsoft.com/office/drawing/2014/main" id="{528FDB60-3CBE-47DC-A6C1-9D7F21D48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349"/>
                <a:ext cx="1038" cy="214"/>
              </a:xfrm>
              <a:custGeom>
                <a:avLst/>
                <a:gdLst>
                  <a:gd name="T0" fmla="*/ 95 w 415"/>
                  <a:gd name="T1" fmla="*/ 35 h 80"/>
                  <a:gd name="T2" fmla="*/ 95 w 415"/>
                  <a:gd name="T3" fmla="*/ 230 h 80"/>
                  <a:gd name="T4" fmla="*/ 625 w 415"/>
                  <a:gd name="T5" fmla="*/ 615 h 80"/>
                  <a:gd name="T6" fmla="*/ 2551 w 415"/>
                  <a:gd name="T7" fmla="*/ 1418 h 80"/>
                  <a:gd name="T8" fmla="*/ 5243 w 415"/>
                  <a:gd name="T9" fmla="*/ 1016 h 80"/>
                  <a:gd name="T10" fmla="*/ 6493 w 415"/>
                  <a:gd name="T11" fmla="*/ 444 h 80"/>
                  <a:gd name="T12" fmla="*/ 5225 w 415"/>
                  <a:gd name="T13" fmla="*/ 500 h 80"/>
                  <a:gd name="T14" fmla="*/ 2846 w 415"/>
                  <a:gd name="T15" fmla="*/ 936 h 80"/>
                  <a:gd name="T16" fmla="*/ 958 w 415"/>
                  <a:gd name="T17" fmla="*/ 364 h 80"/>
                  <a:gd name="T18" fmla="*/ 95 w 415"/>
                  <a:gd name="T19" fmla="*/ 35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5" h="80">
                    <a:moveTo>
                      <a:pt x="6" y="2"/>
                    </a:moveTo>
                    <a:cubicBezTo>
                      <a:pt x="2" y="3"/>
                      <a:pt x="0" y="11"/>
                      <a:pt x="6" y="12"/>
                    </a:cubicBezTo>
                    <a:cubicBezTo>
                      <a:pt x="18" y="15"/>
                      <a:pt x="25" y="17"/>
                      <a:pt x="40" y="32"/>
                    </a:cubicBezTo>
                    <a:cubicBezTo>
                      <a:pt x="55" y="47"/>
                      <a:pt x="108" y="68"/>
                      <a:pt x="163" y="74"/>
                    </a:cubicBezTo>
                    <a:cubicBezTo>
                      <a:pt x="218" y="80"/>
                      <a:pt x="279" y="77"/>
                      <a:pt x="335" y="53"/>
                    </a:cubicBezTo>
                    <a:cubicBezTo>
                      <a:pt x="391" y="29"/>
                      <a:pt x="405" y="23"/>
                      <a:pt x="415" y="23"/>
                    </a:cubicBezTo>
                    <a:cubicBezTo>
                      <a:pt x="394" y="16"/>
                      <a:pt x="366" y="25"/>
                      <a:pt x="334" y="26"/>
                    </a:cubicBezTo>
                    <a:cubicBezTo>
                      <a:pt x="301" y="28"/>
                      <a:pt x="238" y="52"/>
                      <a:pt x="182" y="49"/>
                    </a:cubicBezTo>
                    <a:cubicBezTo>
                      <a:pt x="113" y="45"/>
                      <a:pt x="89" y="31"/>
                      <a:pt x="61" y="19"/>
                    </a:cubicBezTo>
                    <a:cubicBezTo>
                      <a:pt x="16" y="2"/>
                      <a:pt x="12" y="0"/>
                      <a:pt x="6" y="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2" name="Freeform 443">
                <a:extLst>
                  <a:ext uri="{FF2B5EF4-FFF2-40B4-BE49-F238E27FC236}">
                    <a16:creationId xmlns:a16="http://schemas.microsoft.com/office/drawing/2014/main" id="{709493EE-85AF-4E51-A372-C1E2D5E69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5" y="2301"/>
                <a:ext cx="1055" cy="155"/>
              </a:xfrm>
              <a:custGeom>
                <a:avLst/>
                <a:gdLst>
                  <a:gd name="T0" fmla="*/ 83 w 422"/>
                  <a:gd name="T1" fmla="*/ 171 h 58"/>
                  <a:gd name="T2" fmla="*/ 238 w 422"/>
                  <a:gd name="T3" fmla="*/ 363 h 58"/>
                  <a:gd name="T4" fmla="*/ 1145 w 422"/>
                  <a:gd name="T5" fmla="*/ 556 h 58"/>
                  <a:gd name="T6" fmla="*/ 4613 w 422"/>
                  <a:gd name="T7" fmla="*/ 957 h 58"/>
                  <a:gd name="T8" fmla="*/ 6375 w 422"/>
                  <a:gd name="T9" fmla="*/ 687 h 58"/>
                  <a:gd name="T10" fmla="*/ 6300 w 422"/>
                  <a:gd name="T11" fmla="*/ 457 h 58"/>
                  <a:gd name="T12" fmla="*/ 5283 w 422"/>
                  <a:gd name="T13" fmla="*/ 307 h 58"/>
                  <a:gd name="T14" fmla="*/ 2270 w 422"/>
                  <a:gd name="T15" fmla="*/ 21 h 58"/>
                  <a:gd name="T16" fmla="*/ 425 w 422"/>
                  <a:gd name="T17" fmla="*/ 115 h 58"/>
                  <a:gd name="T18" fmla="*/ 83 w 422"/>
                  <a:gd name="T19" fmla="*/ 171 h 5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2" h="58">
                    <a:moveTo>
                      <a:pt x="5" y="9"/>
                    </a:moveTo>
                    <a:cubicBezTo>
                      <a:pt x="0" y="11"/>
                      <a:pt x="3" y="17"/>
                      <a:pt x="15" y="19"/>
                    </a:cubicBezTo>
                    <a:cubicBezTo>
                      <a:pt x="26" y="20"/>
                      <a:pt x="43" y="22"/>
                      <a:pt x="73" y="29"/>
                    </a:cubicBezTo>
                    <a:cubicBezTo>
                      <a:pt x="104" y="37"/>
                      <a:pt x="221" y="58"/>
                      <a:pt x="295" y="50"/>
                    </a:cubicBezTo>
                    <a:cubicBezTo>
                      <a:pt x="368" y="42"/>
                      <a:pt x="394" y="33"/>
                      <a:pt x="408" y="36"/>
                    </a:cubicBezTo>
                    <a:cubicBezTo>
                      <a:pt x="422" y="38"/>
                      <a:pt x="412" y="25"/>
                      <a:pt x="403" y="24"/>
                    </a:cubicBezTo>
                    <a:cubicBezTo>
                      <a:pt x="393" y="24"/>
                      <a:pt x="378" y="19"/>
                      <a:pt x="338" y="16"/>
                    </a:cubicBezTo>
                    <a:cubicBezTo>
                      <a:pt x="299" y="13"/>
                      <a:pt x="221" y="0"/>
                      <a:pt x="145" y="1"/>
                    </a:cubicBezTo>
                    <a:cubicBezTo>
                      <a:pt x="69" y="3"/>
                      <a:pt x="38" y="3"/>
                      <a:pt x="27" y="6"/>
                    </a:cubicBezTo>
                    <a:cubicBezTo>
                      <a:pt x="17" y="8"/>
                      <a:pt x="7" y="6"/>
                      <a:pt x="5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3" name="Freeform 444">
                <a:extLst>
                  <a:ext uri="{FF2B5EF4-FFF2-40B4-BE49-F238E27FC236}">
                    <a16:creationId xmlns:a16="http://schemas.microsoft.com/office/drawing/2014/main" id="{4615D3C2-A2E3-4179-9C8A-06C7D9B3C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3" y="2155"/>
                <a:ext cx="865" cy="181"/>
              </a:xfrm>
              <a:custGeom>
                <a:avLst/>
                <a:gdLst>
                  <a:gd name="T0" fmla="*/ 4520 w 346"/>
                  <a:gd name="T1" fmla="*/ 623 h 68"/>
                  <a:gd name="T2" fmla="*/ 4550 w 346"/>
                  <a:gd name="T3" fmla="*/ 660 h 68"/>
                  <a:gd name="T4" fmla="*/ 2708 w 346"/>
                  <a:gd name="T5" fmla="*/ 0 h 68"/>
                  <a:gd name="T6" fmla="*/ 238 w 346"/>
                  <a:gd name="T7" fmla="*/ 716 h 68"/>
                  <a:gd name="T8" fmla="*/ 0 w 346"/>
                  <a:gd name="T9" fmla="*/ 865 h 68"/>
                  <a:gd name="T10" fmla="*/ 3145 w 346"/>
                  <a:gd name="T11" fmla="*/ 623 h 68"/>
                  <a:gd name="T12" fmla="*/ 5375 w 346"/>
                  <a:gd name="T13" fmla="*/ 1206 h 68"/>
                  <a:gd name="T14" fmla="*/ 5408 w 346"/>
                  <a:gd name="T15" fmla="*/ 1190 h 68"/>
                  <a:gd name="T16" fmla="*/ 4520 w 346"/>
                  <a:gd name="T17" fmla="*/ 623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6" h="68">
                    <a:moveTo>
                      <a:pt x="289" y="33"/>
                    </a:moveTo>
                    <a:cubicBezTo>
                      <a:pt x="290" y="34"/>
                      <a:pt x="291" y="35"/>
                      <a:pt x="291" y="35"/>
                    </a:cubicBezTo>
                    <a:cubicBezTo>
                      <a:pt x="271" y="22"/>
                      <a:pt x="226" y="0"/>
                      <a:pt x="173" y="0"/>
                    </a:cubicBezTo>
                    <a:cubicBezTo>
                      <a:pt x="119" y="0"/>
                      <a:pt x="65" y="2"/>
                      <a:pt x="15" y="38"/>
                    </a:cubicBezTo>
                    <a:cubicBezTo>
                      <a:pt x="10" y="41"/>
                      <a:pt x="5" y="44"/>
                      <a:pt x="0" y="46"/>
                    </a:cubicBezTo>
                    <a:cubicBezTo>
                      <a:pt x="25" y="43"/>
                      <a:pt x="100" y="17"/>
                      <a:pt x="201" y="33"/>
                    </a:cubicBezTo>
                    <a:cubicBezTo>
                      <a:pt x="275" y="38"/>
                      <a:pt x="324" y="68"/>
                      <a:pt x="344" y="64"/>
                    </a:cubicBezTo>
                    <a:cubicBezTo>
                      <a:pt x="345" y="63"/>
                      <a:pt x="345" y="63"/>
                      <a:pt x="346" y="63"/>
                    </a:cubicBezTo>
                    <a:cubicBezTo>
                      <a:pt x="337" y="60"/>
                      <a:pt x="310" y="49"/>
                      <a:pt x="289" y="3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4" name="Freeform 445">
                <a:extLst>
                  <a:ext uri="{FF2B5EF4-FFF2-40B4-BE49-F238E27FC236}">
                    <a16:creationId xmlns:a16="http://schemas.microsoft.com/office/drawing/2014/main" id="{51279BDC-80CD-42BE-8EF9-1CAFC5FA8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989"/>
                <a:ext cx="1010" cy="336"/>
              </a:xfrm>
              <a:custGeom>
                <a:avLst/>
                <a:gdLst>
                  <a:gd name="T0" fmla="*/ 6313 w 404"/>
                  <a:gd name="T1" fmla="*/ 2368 h 126"/>
                  <a:gd name="T2" fmla="*/ 2738 w 404"/>
                  <a:gd name="T3" fmla="*/ 21 h 126"/>
                  <a:gd name="T4" fmla="*/ 333 w 404"/>
                  <a:gd name="T5" fmla="*/ 1344 h 126"/>
                  <a:gd name="T6" fmla="*/ 0 w 404"/>
                  <a:gd name="T7" fmla="*/ 2083 h 126"/>
                  <a:gd name="T8" fmla="*/ 500 w 404"/>
                  <a:gd name="T9" fmla="*/ 1629 h 126"/>
                  <a:gd name="T10" fmla="*/ 2625 w 404"/>
                  <a:gd name="T11" fmla="*/ 547 h 126"/>
                  <a:gd name="T12" fmla="*/ 5158 w 404"/>
                  <a:gd name="T13" fmla="*/ 1571 h 126"/>
                  <a:gd name="T14" fmla="*/ 6313 w 404"/>
                  <a:gd name="T15" fmla="*/ 2389 h 126"/>
                  <a:gd name="T16" fmla="*/ 6313 w 404"/>
                  <a:gd name="T17" fmla="*/ 2368 h 1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4" h="126">
                    <a:moveTo>
                      <a:pt x="404" y="125"/>
                    </a:moveTo>
                    <a:cubicBezTo>
                      <a:pt x="373" y="107"/>
                      <a:pt x="320" y="0"/>
                      <a:pt x="175" y="1"/>
                    </a:cubicBezTo>
                    <a:cubicBezTo>
                      <a:pt x="94" y="2"/>
                      <a:pt x="47" y="40"/>
                      <a:pt x="21" y="71"/>
                    </a:cubicBezTo>
                    <a:cubicBezTo>
                      <a:pt x="8" y="85"/>
                      <a:pt x="3" y="97"/>
                      <a:pt x="0" y="110"/>
                    </a:cubicBezTo>
                    <a:cubicBezTo>
                      <a:pt x="1" y="119"/>
                      <a:pt x="14" y="102"/>
                      <a:pt x="32" y="86"/>
                    </a:cubicBezTo>
                    <a:cubicBezTo>
                      <a:pt x="52" y="68"/>
                      <a:pt x="106" y="32"/>
                      <a:pt x="168" y="29"/>
                    </a:cubicBezTo>
                    <a:cubicBezTo>
                      <a:pt x="230" y="26"/>
                      <a:pt x="294" y="47"/>
                      <a:pt x="330" y="83"/>
                    </a:cubicBezTo>
                    <a:cubicBezTo>
                      <a:pt x="353" y="106"/>
                      <a:pt x="396" y="124"/>
                      <a:pt x="404" y="126"/>
                    </a:cubicBezTo>
                    <a:cubicBezTo>
                      <a:pt x="404" y="126"/>
                      <a:pt x="404" y="125"/>
                      <a:pt x="404" y="1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5" name="Freeform 446">
                <a:extLst>
                  <a:ext uri="{FF2B5EF4-FFF2-40B4-BE49-F238E27FC236}">
                    <a16:creationId xmlns:a16="http://schemas.microsoft.com/office/drawing/2014/main" id="{03C9927A-2F0D-4648-A785-4B358B14B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627"/>
                <a:ext cx="90" cy="704"/>
              </a:xfrm>
              <a:custGeom>
                <a:avLst/>
                <a:gdLst>
                  <a:gd name="T0" fmla="*/ 0 w 36"/>
                  <a:gd name="T1" fmla="*/ 5005 h 264"/>
                  <a:gd name="T2" fmla="*/ 408 w 36"/>
                  <a:gd name="T3" fmla="*/ 4459 h 264"/>
                  <a:gd name="T4" fmla="*/ 470 w 36"/>
                  <a:gd name="T5" fmla="*/ 1651 h 264"/>
                  <a:gd name="T6" fmla="*/ 533 w 36"/>
                  <a:gd name="T7" fmla="*/ 512 h 264"/>
                  <a:gd name="T8" fmla="*/ 270 w 36"/>
                  <a:gd name="T9" fmla="*/ 0 h 2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64">
                    <a:moveTo>
                      <a:pt x="0" y="264"/>
                    </a:moveTo>
                    <a:cubicBezTo>
                      <a:pt x="16" y="264"/>
                      <a:pt x="27" y="251"/>
                      <a:pt x="26" y="235"/>
                    </a:cubicBezTo>
                    <a:cubicBezTo>
                      <a:pt x="26" y="185"/>
                      <a:pt x="27" y="135"/>
                      <a:pt x="30" y="87"/>
                    </a:cubicBezTo>
                    <a:cubicBezTo>
                      <a:pt x="31" y="67"/>
                      <a:pt x="32" y="47"/>
                      <a:pt x="34" y="27"/>
                    </a:cubicBezTo>
                    <a:cubicBezTo>
                      <a:pt x="36" y="10"/>
                      <a:pt x="24" y="2"/>
                      <a:pt x="17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6" name="Freeform 447">
                <a:extLst>
                  <a:ext uri="{FF2B5EF4-FFF2-40B4-BE49-F238E27FC236}">
                    <a16:creationId xmlns:a16="http://schemas.microsoft.com/office/drawing/2014/main" id="{39EC7186-34B0-4D95-96B2-2B75B7100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2443"/>
                <a:ext cx="78" cy="752"/>
              </a:xfrm>
              <a:custGeom>
                <a:avLst/>
                <a:gdLst>
                  <a:gd name="T0" fmla="*/ 242 w 31"/>
                  <a:gd name="T1" fmla="*/ 5347 h 282"/>
                  <a:gd name="T2" fmla="*/ 493 w 31"/>
                  <a:gd name="T3" fmla="*/ 4928 h 282"/>
                  <a:gd name="T4" fmla="*/ 317 w 31"/>
                  <a:gd name="T5" fmla="*/ 435 h 282"/>
                  <a:gd name="T6" fmla="*/ 0 w 31"/>
                  <a:gd name="T7" fmla="*/ 0 h 28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82">
                    <a:moveTo>
                      <a:pt x="15" y="282"/>
                    </a:moveTo>
                    <a:cubicBezTo>
                      <a:pt x="22" y="275"/>
                      <a:pt x="31" y="272"/>
                      <a:pt x="31" y="260"/>
                    </a:cubicBezTo>
                    <a:cubicBezTo>
                      <a:pt x="28" y="194"/>
                      <a:pt x="23" y="111"/>
                      <a:pt x="20" y="23"/>
                    </a:cubicBezTo>
                    <a:cubicBezTo>
                      <a:pt x="19" y="12"/>
                      <a:pt x="12" y="3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7" name="Freeform 448">
                <a:extLst>
                  <a:ext uri="{FF2B5EF4-FFF2-40B4-BE49-F238E27FC236}">
                    <a16:creationId xmlns:a16="http://schemas.microsoft.com/office/drawing/2014/main" id="{7DE15820-DB25-4703-B86B-D202BDFF6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3301"/>
                <a:ext cx="50" cy="488"/>
              </a:xfrm>
              <a:custGeom>
                <a:avLst/>
                <a:gdLst>
                  <a:gd name="T0" fmla="*/ 270 w 20"/>
                  <a:gd name="T1" fmla="*/ 3469 h 183"/>
                  <a:gd name="T2" fmla="*/ 238 w 20"/>
                  <a:gd name="T3" fmla="*/ 968 h 183"/>
                  <a:gd name="T4" fmla="*/ 250 w 20"/>
                  <a:gd name="T5" fmla="*/ 435 h 183"/>
                  <a:gd name="T6" fmla="*/ 0 w 20"/>
                  <a:gd name="T7" fmla="*/ 0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3">
                    <a:moveTo>
                      <a:pt x="17" y="183"/>
                    </a:moveTo>
                    <a:cubicBezTo>
                      <a:pt x="20" y="139"/>
                      <a:pt x="10" y="94"/>
                      <a:pt x="15" y="51"/>
                    </a:cubicBezTo>
                    <a:cubicBezTo>
                      <a:pt x="15" y="43"/>
                      <a:pt x="16" y="34"/>
                      <a:pt x="16" y="23"/>
                    </a:cubicBezTo>
                    <a:cubicBezTo>
                      <a:pt x="16" y="11"/>
                      <a:pt x="7" y="7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8" name="Freeform 449">
                <a:extLst>
                  <a:ext uri="{FF2B5EF4-FFF2-40B4-BE49-F238E27FC236}">
                    <a16:creationId xmlns:a16="http://schemas.microsoft.com/office/drawing/2014/main" id="{12D02343-1DFD-4245-9A68-95F47831A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0" y="973"/>
                <a:ext cx="198" cy="2816"/>
              </a:xfrm>
              <a:custGeom>
                <a:avLst/>
                <a:gdLst>
                  <a:gd name="T0" fmla="*/ 1243 w 79"/>
                  <a:gd name="T1" fmla="*/ 0 h 1056"/>
                  <a:gd name="T2" fmla="*/ 1118 w 79"/>
                  <a:gd name="T3" fmla="*/ 931 h 1056"/>
                  <a:gd name="T4" fmla="*/ 867 w 79"/>
                  <a:gd name="T5" fmla="*/ 3904 h 1056"/>
                  <a:gd name="T6" fmla="*/ 439 w 79"/>
                  <a:gd name="T7" fmla="*/ 6677 h 1056"/>
                  <a:gd name="T8" fmla="*/ 301 w 79"/>
                  <a:gd name="T9" fmla="*/ 8192 h 1056"/>
                  <a:gd name="T10" fmla="*/ 283 w 79"/>
                  <a:gd name="T11" fmla="*/ 10205 h 1056"/>
                  <a:gd name="T12" fmla="*/ 20 w 79"/>
                  <a:gd name="T13" fmla="*/ 12723 h 1056"/>
                  <a:gd name="T14" fmla="*/ 83 w 79"/>
                  <a:gd name="T15" fmla="*/ 14848 h 1056"/>
                  <a:gd name="T16" fmla="*/ 221 w 79"/>
                  <a:gd name="T17" fmla="*/ 16589 h 1056"/>
                  <a:gd name="T18" fmla="*/ 301 w 79"/>
                  <a:gd name="T19" fmla="*/ 18488 h 1056"/>
                  <a:gd name="T20" fmla="*/ 554 w 79"/>
                  <a:gd name="T21" fmla="*/ 20024 h 10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9" h="1056">
                    <a:moveTo>
                      <a:pt x="79" y="0"/>
                    </a:moveTo>
                    <a:cubicBezTo>
                      <a:pt x="76" y="16"/>
                      <a:pt x="73" y="33"/>
                      <a:pt x="71" y="49"/>
                    </a:cubicBezTo>
                    <a:cubicBezTo>
                      <a:pt x="62" y="103"/>
                      <a:pt x="62" y="157"/>
                      <a:pt x="55" y="206"/>
                    </a:cubicBezTo>
                    <a:cubicBezTo>
                      <a:pt x="48" y="258"/>
                      <a:pt x="33" y="305"/>
                      <a:pt x="28" y="352"/>
                    </a:cubicBezTo>
                    <a:cubicBezTo>
                      <a:pt x="25" y="379"/>
                      <a:pt x="21" y="406"/>
                      <a:pt x="19" y="432"/>
                    </a:cubicBezTo>
                    <a:cubicBezTo>
                      <a:pt x="15" y="467"/>
                      <a:pt x="21" y="506"/>
                      <a:pt x="18" y="538"/>
                    </a:cubicBezTo>
                    <a:cubicBezTo>
                      <a:pt x="14" y="587"/>
                      <a:pt x="3" y="628"/>
                      <a:pt x="1" y="671"/>
                    </a:cubicBezTo>
                    <a:cubicBezTo>
                      <a:pt x="0" y="710"/>
                      <a:pt x="4" y="749"/>
                      <a:pt x="5" y="783"/>
                    </a:cubicBezTo>
                    <a:cubicBezTo>
                      <a:pt x="5" y="814"/>
                      <a:pt x="12" y="847"/>
                      <a:pt x="14" y="875"/>
                    </a:cubicBezTo>
                    <a:cubicBezTo>
                      <a:pt x="17" y="906"/>
                      <a:pt x="15" y="947"/>
                      <a:pt x="19" y="975"/>
                    </a:cubicBezTo>
                    <a:cubicBezTo>
                      <a:pt x="25" y="1010"/>
                      <a:pt x="27" y="1024"/>
                      <a:pt x="35" y="1056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59" name="Freeform 450">
                <a:extLst>
                  <a:ext uri="{FF2B5EF4-FFF2-40B4-BE49-F238E27FC236}">
                    <a16:creationId xmlns:a16="http://schemas.microsoft.com/office/drawing/2014/main" id="{9C47B07C-F775-4D2C-BBCA-86912A493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3" y="973"/>
                <a:ext cx="135" cy="547"/>
              </a:xfrm>
              <a:custGeom>
                <a:avLst/>
                <a:gdLst>
                  <a:gd name="T0" fmla="*/ 0 w 54"/>
                  <a:gd name="T1" fmla="*/ 3896 h 205"/>
                  <a:gd name="T2" fmla="*/ 375 w 54"/>
                  <a:gd name="T3" fmla="*/ 3381 h 205"/>
                  <a:gd name="T4" fmla="*/ 845 w 54"/>
                  <a:gd name="T5" fmla="*/ 0 h 20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4" h="205">
                    <a:moveTo>
                      <a:pt x="0" y="205"/>
                    </a:moveTo>
                    <a:cubicBezTo>
                      <a:pt x="10" y="202"/>
                      <a:pt x="22" y="193"/>
                      <a:pt x="24" y="178"/>
                    </a:cubicBezTo>
                    <a:cubicBezTo>
                      <a:pt x="32" y="118"/>
                      <a:pt x="43" y="59"/>
                      <a:pt x="54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0" name="Freeform 451">
                <a:extLst>
                  <a:ext uri="{FF2B5EF4-FFF2-40B4-BE49-F238E27FC236}">
                    <a16:creationId xmlns:a16="http://schemas.microsoft.com/office/drawing/2014/main" id="{42FFBA30-9825-46B1-866B-4181ED7FE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973"/>
                <a:ext cx="195" cy="2816"/>
              </a:xfrm>
              <a:custGeom>
                <a:avLst/>
                <a:gdLst>
                  <a:gd name="T0" fmla="*/ 1220 w 78"/>
                  <a:gd name="T1" fmla="*/ 0 h 1056"/>
                  <a:gd name="T2" fmla="*/ 1113 w 78"/>
                  <a:gd name="T3" fmla="*/ 931 h 1056"/>
                  <a:gd name="T4" fmla="*/ 438 w 78"/>
                  <a:gd name="T5" fmla="*/ 6677 h 1056"/>
                  <a:gd name="T6" fmla="*/ 300 w 78"/>
                  <a:gd name="T7" fmla="*/ 8192 h 1056"/>
                  <a:gd name="T8" fmla="*/ 20 w 78"/>
                  <a:gd name="T9" fmla="*/ 12723 h 1056"/>
                  <a:gd name="T10" fmla="*/ 83 w 78"/>
                  <a:gd name="T11" fmla="*/ 14848 h 1056"/>
                  <a:gd name="T12" fmla="*/ 300 w 78"/>
                  <a:gd name="T13" fmla="*/ 18488 h 1056"/>
                  <a:gd name="T14" fmla="*/ 550 w 78"/>
                  <a:gd name="T15" fmla="*/ 20024 h 10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8" h="1056">
                    <a:moveTo>
                      <a:pt x="78" y="0"/>
                    </a:moveTo>
                    <a:cubicBezTo>
                      <a:pt x="76" y="16"/>
                      <a:pt x="73" y="33"/>
                      <a:pt x="71" y="49"/>
                    </a:cubicBezTo>
                    <a:cubicBezTo>
                      <a:pt x="62" y="103"/>
                      <a:pt x="33" y="305"/>
                      <a:pt x="28" y="352"/>
                    </a:cubicBezTo>
                    <a:cubicBezTo>
                      <a:pt x="24" y="379"/>
                      <a:pt x="21" y="406"/>
                      <a:pt x="19" y="432"/>
                    </a:cubicBezTo>
                    <a:cubicBezTo>
                      <a:pt x="15" y="467"/>
                      <a:pt x="3" y="628"/>
                      <a:pt x="1" y="671"/>
                    </a:cubicBezTo>
                    <a:cubicBezTo>
                      <a:pt x="0" y="710"/>
                      <a:pt x="4" y="749"/>
                      <a:pt x="5" y="783"/>
                    </a:cubicBezTo>
                    <a:cubicBezTo>
                      <a:pt x="5" y="814"/>
                      <a:pt x="15" y="947"/>
                      <a:pt x="19" y="975"/>
                    </a:cubicBezTo>
                    <a:cubicBezTo>
                      <a:pt x="25" y="1010"/>
                      <a:pt x="26" y="1024"/>
                      <a:pt x="35" y="105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1" name="Freeform 452">
                <a:extLst>
                  <a:ext uri="{FF2B5EF4-FFF2-40B4-BE49-F238E27FC236}">
                    <a16:creationId xmlns:a16="http://schemas.microsoft.com/office/drawing/2014/main" id="{A3E62DEA-7CC6-4B03-AA1A-F89299407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883"/>
                <a:ext cx="1028" cy="346"/>
              </a:xfrm>
              <a:custGeom>
                <a:avLst/>
                <a:gdLst>
                  <a:gd name="T0" fmla="*/ 5650 w 411"/>
                  <a:gd name="T1" fmla="*/ 1884 h 130"/>
                  <a:gd name="T2" fmla="*/ 6431 w 411"/>
                  <a:gd name="T3" fmla="*/ 2145 h 130"/>
                  <a:gd name="T4" fmla="*/ 2754 w 411"/>
                  <a:gd name="T5" fmla="*/ 21 h 130"/>
                  <a:gd name="T6" fmla="*/ 20 w 411"/>
                  <a:gd name="T7" fmla="*/ 2076 h 130"/>
                  <a:gd name="T8" fmla="*/ 0 w 411"/>
                  <a:gd name="T9" fmla="*/ 2188 h 130"/>
                  <a:gd name="T10" fmla="*/ 238 w 411"/>
                  <a:gd name="T11" fmla="*/ 2260 h 130"/>
                  <a:gd name="T12" fmla="*/ 658 w 411"/>
                  <a:gd name="T13" fmla="*/ 1714 h 130"/>
                  <a:gd name="T14" fmla="*/ 2741 w 411"/>
                  <a:gd name="T15" fmla="*/ 567 h 130"/>
                  <a:gd name="T16" fmla="*/ 5650 w 411"/>
                  <a:gd name="T17" fmla="*/ 1884 h 1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1" h="130">
                    <a:moveTo>
                      <a:pt x="361" y="100"/>
                    </a:moveTo>
                    <a:cubicBezTo>
                      <a:pt x="390" y="116"/>
                      <a:pt x="404" y="117"/>
                      <a:pt x="411" y="114"/>
                    </a:cubicBezTo>
                    <a:cubicBezTo>
                      <a:pt x="351" y="104"/>
                      <a:pt x="270" y="3"/>
                      <a:pt x="176" y="1"/>
                    </a:cubicBezTo>
                    <a:cubicBezTo>
                      <a:pt x="76" y="0"/>
                      <a:pt x="5" y="96"/>
                      <a:pt x="1" y="110"/>
                    </a:cubicBezTo>
                    <a:cubicBezTo>
                      <a:pt x="1" y="112"/>
                      <a:pt x="0" y="114"/>
                      <a:pt x="0" y="116"/>
                    </a:cubicBezTo>
                    <a:cubicBezTo>
                      <a:pt x="0" y="125"/>
                      <a:pt x="4" y="130"/>
                      <a:pt x="15" y="120"/>
                    </a:cubicBezTo>
                    <a:cubicBezTo>
                      <a:pt x="20" y="114"/>
                      <a:pt x="33" y="100"/>
                      <a:pt x="42" y="91"/>
                    </a:cubicBezTo>
                    <a:cubicBezTo>
                      <a:pt x="64" y="68"/>
                      <a:pt x="121" y="27"/>
                      <a:pt x="175" y="30"/>
                    </a:cubicBezTo>
                    <a:cubicBezTo>
                      <a:pt x="229" y="34"/>
                      <a:pt x="303" y="69"/>
                      <a:pt x="361" y="10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2" name="Freeform 453">
                <a:extLst>
                  <a:ext uri="{FF2B5EF4-FFF2-40B4-BE49-F238E27FC236}">
                    <a16:creationId xmlns:a16="http://schemas.microsoft.com/office/drawing/2014/main" id="{AF496D80-8918-4FAA-911A-2EFA04E2A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307"/>
                <a:ext cx="1051" cy="421"/>
              </a:xfrm>
              <a:custGeom>
                <a:avLst/>
                <a:gdLst>
                  <a:gd name="T0" fmla="*/ 5298 w 420"/>
                  <a:gd name="T1" fmla="*/ 773 h 158"/>
                  <a:gd name="T2" fmla="*/ 3038 w 420"/>
                  <a:gd name="T3" fmla="*/ 2172 h 158"/>
                  <a:gd name="T4" fmla="*/ 470 w 420"/>
                  <a:gd name="T5" fmla="*/ 943 h 158"/>
                  <a:gd name="T6" fmla="*/ 20 w 420"/>
                  <a:gd name="T7" fmla="*/ 568 h 158"/>
                  <a:gd name="T8" fmla="*/ 0 w 420"/>
                  <a:gd name="T9" fmla="*/ 682 h 158"/>
                  <a:gd name="T10" fmla="*/ 63 w 420"/>
                  <a:gd name="T11" fmla="*/ 930 h 158"/>
                  <a:gd name="T12" fmla="*/ 3025 w 420"/>
                  <a:gd name="T13" fmla="*/ 2763 h 158"/>
                  <a:gd name="T14" fmla="*/ 6581 w 420"/>
                  <a:gd name="T15" fmla="*/ 93 h 158"/>
                  <a:gd name="T16" fmla="*/ 5298 w 420"/>
                  <a:gd name="T17" fmla="*/ 773 h 1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0" h="158">
                    <a:moveTo>
                      <a:pt x="338" y="41"/>
                    </a:moveTo>
                    <a:cubicBezTo>
                      <a:pt x="299" y="68"/>
                      <a:pt x="259" y="100"/>
                      <a:pt x="194" y="115"/>
                    </a:cubicBezTo>
                    <a:cubicBezTo>
                      <a:pt x="129" y="129"/>
                      <a:pt x="45" y="66"/>
                      <a:pt x="30" y="50"/>
                    </a:cubicBezTo>
                    <a:cubicBezTo>
                      <a:pt x="13" y="34"/>
                      <a:pt x="2" y="22"/>
                      <a:pt x="1" y="30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40"/>
                      <a:pt x="2" y="45"/>
                      <a:pt x="4" y="49"/>
                    </a:cubicBezTo>
                    <a:cubicBezTo>
                      <a:pt x="14" y="68"/>
                      <a:pt x="93" y="158"/>
                      <a:pt x="193" y="146"/>
                    </a:cubicBezTo>
                    <a:cubicBezTo>
                      <a:pt x="288" y="135"/>
                      <a:pt x="360" y="17"/>
                      <a:pt x="420" y="5"/>
                    </a:cubicBezTo>
                    <a:cubicBezTo>
                      <a:pt x="406" y="0"/>
                      <a:pt x="377" y="15"/>
                      <a:pt x="338" y="4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3" name="Freeform 454">
                <a:extLst>
                  <a:ext uri="{FF2B5EF4-FFF2-40B4-BE49-F238E27FC236}">
                    <a16:creationId xmlns:a16="http://schemas.microsoft.com/office/drawing/2014/main" id="{16942EAD-FE69-4236-9FF4-938E5C7BC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261"/>
                <a:ext cx="1071" cy="323"/>
              </a:xfrm>
              <a:custGeom>
                <a:avLst/>
                <a:gdLst>
                  <a:gd name="T0" fmla="*/ 175 w 428"/>
                  <a:gd name="T1" fmla="*/ 948 h 121"/>
                  <a:gd name="T2" fmla="*/ 50 w 428"/>
                  <a:gd name="T3" fmla="*/ 534 h 121"/>
                  <a:gd name="T4" fmla="*/ 425 w 428"/>
                  <a:gd name="T5" fmla="*/ 662 h 121"/>
                  <a:gd name="T6" fmla="*/ 2147 w 428"/>
                  <a:gd name="T7" fmla="*/ 1425 h 121"/>
                  <a:gd name="T8" fmla="*/ 4827 w 428"/>
                  <a:gd name="T9" fmla="*/ 798 h 121"/>
                  <a:gd name="T10" fmla="*/ 6581 w 428"/>
                  <a:gd name="T11" fmla="*/ 56 h 121"/>
                  <a:gd name="T12" fmla="*/ 6549 w 428"/>
                  <a:gd name="T13" fmla="*/ 192 h 121"/>
                  <a:gd name="T14" fmla="*/ 5027 w 428"/>
                  <a:gd name="T15" fmla="*/ 1025 h 121"/>
                  <a:gd name="T16" fmla="*/ 1992 w 428"/>
                  <a:gd name="T17" fmla="*/ 2053 h 121"/>
                  <a:gd name="T18" fmla="*/ 175 w 428"/>
                  <a:gd name="T19" fmla="*/ 948 h 1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28" h="121">
                    <a:moveTo>
                      <a:pt x="11" y="50"/>
                    </a:moveTo>
                    <a:cubicBezTo>
                      <a:pt x="1" y="40"/>
                      <a:pt x="0" y="33"/>
                      <a:pt x="3" y="28"/>
                    </a:cubicBezTo>
                    <a:cubicBezTo>
                      <a:pt x="6" y="23"/>
                      <a:pt x="11" y="24"/>
                      <a:pt x="27" y="35"/>
                    </a:cubicBezTo>
                    <a:cubicBezTo>
                      <a:pt x="40" y="42"/>
                      <a:pt x="67" y="69"/>
                      <a:pt x="137" y="75"/>
                    </a:cubicBezTo>
                    <a:cubicBezTo>
                      <a:pt x="213" y="82"/>
                      <a:pt x="263" y="61"/>
                      <a:pt x="308" y="42"/>
                    </a:cubicBezTo>
                    <a:cubicBezTo>
                      <a:pt x="354" y="24"/>
                      <a:pt x="387" y="0"/>
                      <a:pt x="420" y="3"/>
                    </a:cubicBezTo>
                    <a:cubicBezTo>
                      <a:pt x="428" y="4"/>
                      <a:pt x="425" y="9"/>
                      <a:pt x="418" y="10"/>
                    </a:cubicBezTo>
                    <a:cubicBezTo>
                      <a:pt x="410" y="11"/>
                      <a:pt x="370" y="22"/>
                      <a:pt x="321" y="54"/>
                    </a:cubicBezTo>
                    <a:cubicBezTo>
                      <a:pt x="271" y="86"/>
                      <a:pt x="202" y="121"/>
                      <a:pt x="127" y="108"/>
                    </a:cubicBezTo>
                    <a:cubicBezTo>
                      <a:pt x="58" y="97"/>
                      <a:pt x="20" y="58"/>
                      <a:pt x="11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4" name="Freeform 455">
                <a:extLst>
                  <a:ext uri="{FF2B5EF4-FFF2-40B4-BE49-F238E27FC236}">
                    <a16:creationId xmlns:a16="http://schemas.microsoft.com/office/drawing/2014/main" id="{4738F6ED-1673-439D-A034-F9E2995D4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3019"/>
                <a:ext cx="1065" cy="240"/>
              </a:xfrm>
              <a:custGeom>
                <a:avLst/>
                <a:gdLst>
                  <a:gd name="T0" fmla="*/ 50 w 426"/>
                  <a:gd name="T1" fmla="*/ 1515 h 90"/>
                  <a:gd name="T2" fmla="*/ 345 w 426"/>
                  <a:gd name="T3" fmla="*/ 1685 h 90"/>
                  <a:gd name="T4" fmla="*/ 1363 w 426"/>
                  <a:gd name="T5" fmla="*/ 1309 h 90"/>
                  <a:gd name="T6" fmla="*/ 3238 w 426"/>
                  <a:gd name="T7" fmla="*/ 589 h 90"/>
                  <a:gd name="T8" fmla="*/ 6488 w 426"/>
                  <a:gd name="T9" fmla="*/ 1480 h 90"/>
                  <a:gd name="T10" fmla="*/ 6533 w 426"/>
                  <a:gd name="T11" fmla="*/ 1365 h 90"/>
                  <a:gd name="T12" fmla="*/ 5645 w 426"/>
                  <a:gd name="T13" fmla="*/ 1059 h 90"/>
                  <a:gd name="T14" fmla="*/ 2813 w 426"/>
                  <a:gd name="T15" fmla="*/ 35 h 90"/>
                  <a:gd name="T16" fmla="*/ 1050 w 426"/>
                  <a:gd name="T17" fmla="*/ 819 h 90"/>
                  <a:gd name="T18" fmla="*/ 208 w 426"/>
                  <a:gd name="T19" fmla="*/ 1459 h 90"/>
                  <a:gd name="T20" fmla="*/ 50 w 426"/>
                  <a:gd name="T21" fmla="*/ 1515 h 9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6" h="90">
                    <a:moveTo>
                      <a:pt x="3" y="80"/>
                    </a:moveTo>
                    <a:cubicBezTo>
                      <a:pt x="0" y="88"/>
                      <a:pt x="7" y="90"/>
                      <a:pt x="22" y="89"/>
                    </a:cubicBezTo>
                    <a:cubicBezTo>
                      <a:pt x="38" y="88"/>
                      <a:pt x="56" y="85"/>
                      <a:pt x="87" y="69"/>
                    </a:cubicBezTo>
                    <a:cubicBezTo>
                      <a:pt x="124" y="49"/>
                      <a:pt x="134" y="26"/>
                      <a:pt x="207" y="31"/>
                    </a:cubicBezTo>
                    <a:cubicBezTo>
                      <a:pt x="279" y="37"/>
                      <a:pt x="391" y="80"/>
                      <a:pt x="415" y="78"/>
                    </a:cubicBezTo>
                    <a:cubicBezTo>
                      <a:pt x="423" y="79"/>
                      <a:pt x="426" y="73"/>
                      <a:pt x="418" y="72"/>
                    </a:cubicBezTo>
                    <a:cubicBezTo>
                      <a:pt x="409" y="71"/>
                      <a:pt x="393" y="72"/>
                      <a:pt x="361" y="56"/>
                    </a:cubicBezTo>
                    <a:cubicBezTo>
                      <a:pt x="329" y="41"/>
                      <a:pt x="223" y="0"/>
                      <a:pt x="180" y="2"/>
                    </a:cubicBezTo>
                    <a:cubicBezTo>
                      <a:pt x="137" y="4"/>
                      <a:pt x="104" y="16"/>
                      <a:pt x="67" y="43"/>
                    </a:cubicBezTo>
                    <a:cubicBezTo>
                      <a:pt x="29" y="70"/>
                      <a:pt x="21" y="77"/>
                      <a:pt x="13" y="77"/>
                    </a:cubicBezTo>
                    <a:cubicBezTo>
                      <a:pt x="5" y="77"/>
                      <a:pt x="3" y="80"/>
                      <a:pt x="3" y="8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5" name="Freeform 456">
                <a:extLst>
                  <a:ext uri="{FF2B5EF4-FFF2-40B4-BE49-F238E27FC236}">
                    <a16:creationId xmlns:a16="http://schemas.microsoft.com/office/drawing/2014/main" id="{7F1C3A51-A924-4525-B57C-749310E39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7" y="3237"/>
                <a:ext cx="1063" cy="158"/>
              </a:xfrm>
              <a:custGeom>
                <a:avLst/>
                <a:gdLst>
                  <a:gd name="T0" fmla="*/ 33 w 425"/>
                  <a:gd name="T1" fmla="*/ 193 h 59"/>
                  <a:gd name="T2" fmla="*/ 188 w 425"/>
                  <a:gd name="T3" fmla="*/ 445 h 59"/>
                  <a:gd name="T4" fmla="*/ 3034 w 425"/>
                  <a:gd name="T5" fmla="*/ 961 h 59"/>
                  <a:gd name="T6" fmla="*/ 6193 w 425"/>
                  <a:gd name="T7" fmla="*/ 287 h 59"/>
                  <a:gd name="T8" fmla="*/ 6651 w 425"/>
                  <a:gd name="T9" fmla="*/ 94 h 59"/>
                  <a:gd name="T10" fmla="*/ 6318 w 425"/>
                  <a:gd name="T11" fmla="*/ 56 h 59"/>
                  <a:gd name="T12" fmla="*/ 5350 w 425"/>
                  <a:gd name="T13" fmla="*/ 78 h 59"/>
                  <a:gd name="T14" fmla="*/ 3472 w 425"/>
                  <a:gd name="T15" fmla="*/ 94 h 59"/>
                  <a:gd name="T16" fmla="*/ 1908 w 425"/>
                  <a:gd name="T17" fmla="*/ 193 h 59"/>
                  <a:gd name="T18" fmla="*/ 363 w 425"/>
                  <a:gd name="T19" fmla="*/ 252 h 59"/>
                  <a:gd name="T20" fmla="*/ 33 w 425"/>
                  <a:gd name="T21" fmla="*/ 193 h 5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5" h="59">
                    <a:moveTo>
                      <a:pt x="2" y="10"/>
                    </a:moveTo>
                    <a:cubicBezTo>
                      <a:pt x="0" y="18"/>
                      <a:pt x="2" y="19"/>
                      <a:pt x="12" y="23"/>
                    </a:cubicBezTo>
                    <a:cubicBezTo>
                      <a:pt x="22" y="26"/>
                      <a:pt x="83" y="59"/>
                      <a:pt x="194" y="50"/>
                    </a:cubicBezTo>
                    <a:cubicBezTo>
                      <a:pt x="305" y="42"/>
                      <a:pt x="375" y="17"/>
                      <a:pt x="396" y="15"/>
                    </a:cubicBezTo>
                    <a:cubicBezTo>
                      <a:pt x="416" y="13"/>
                      <a:pt x="425" y="10"/>
                      <a:pt x="425" y="5"/>
                    </a:cubicBezTo>
                    <a:cubicBezTo>
                      <a:pt x="425" y="0"/>
                      <a:pt x="416" y="2"/>
                      <a:pt x="404" y="3"/>
                    </a:cubicBezTo>
                    <a:cubicBezTo>
                      <a:pt x="392" y="4"/>
                      <a:pt x="377" y="3"/>
                      <a:pt x="342" y="4"/>
                    </a:cubicBezTo>
                    <a:cubicBezTo>
                      <a:pt x="307" y="5"/>
                      <a:pt x="271" y="5"/>
                      <a:pt x="222" y="5"/>
                    </a:cubicBezTo>
                    <a:cubicBezTo>
                      <a:pt x="173" y="5"/>
                      <a:pt x="155" y="5"/>
                      <a:pt x="122" y="10"/>
                    </a:cubicBezTo>
                    <a:cubicBezTo>
                      <a:pt x="89" y="15"/>
                      <a:pt x="36" y="16"/>
                      <a:pt x="23" y="13"/>
                    </a:cubicBezTo>
                    <a:cubicBezTo>
                      <a:pt x="11" y="10"/>
                      <a:pt x="3" y="5"/>
                      <a:pt x="2" y="1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6" name="Freeform 457">
                <a:extLst>
                  <a:ext uri="{FF2B5EF4-FFF2-40B4-BE49-F238E27FC236}">
                    <a16:creationId xmlns:a16="http://schemas.microsoft.com/office/drawing/2014/main" id="{E303C408-7A97-4DCC-BFDC-034B402E2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3179"/>
                <a:ext cx="880" cy="101"/>
              </a:xfrm>
              <a:custGeom>
                <a:avLst/>
                <a:gdLst>
                  <a:gd name="T0" fmla="*/ 33 w 352"/>
                  <a:gd name="T1" fmla="*/ 657 h 38"/>
                  <a:gd name="T2" fmla="*/ 50 w 352"/>
                  <a:gd name="T3" fmla="*/ 657 h 38"/>
                  <a:gd name="T4" fmla="*/ 175 w 352"/>
                  <a:gd name="T5" fmla="*/ 678 h 38"/>
                  <a:gd name="T6" fmla="*/ 1583 w 352"/>
                  <a:gd name="T7" fmla="*/ 601 h 38"/>
                  <a:gd name="T8" fmla="*/ 3145 w 352"/>
                  <a:gd name="T9" fmla="*/ 508 h 38"/>
                  <a:gd name="T10" fmla="*/ 5020 w 352"/>
                  <a:gd name="T11" fmla="*/ 486 h 38"/>
                  <a:gd name="T12" fmla="*/ 5500 w 352"/>
                  <a:gd name="T13" fmla="*/ 465 h 38"/>
                  <a:gd name="T14" fmla="*/ 5500 w 352"/>
                  <a:gd name="T15" fmla="*/ 465 h 38"/>
                  <a:gd name="T16" fmla="*/ 3583 w 352"/>
                  <a:gd name="T17" fmla="*/ 136 h 38"/>
                  <a:gd name="T18" fmla="*/ 1470 w 352"/>
                  <a:gd name="T19" fmla="*/ 375 h 38"/>
                  <a:gd name="T20" fmla="*/ 0 w 352"/>
                  <a:gd name="T21" fmla="*/ 657 h 38"/>
                  <a:gd name="T22" fmla="*/ 33 w 352"/>
                  <a:gd name="T23" fmla="*/ 657 h 3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52" h="38">
                    <a:moveTo>
                      <a:pt x="2" y="35"/>
                    </a:moveTo>
                    <a:cubicBezTo>
                      <a:pt x="2" y="35"/>
                      <a:pt x="2" y="35"/>
                      <a:pt x="3" y="35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31" y="38"/>
                      <a:pt x="73" y="36"/>
                      <a:pt x="101" y="32"/>
                    </a:cubicBezTo>
                    <a:cubicBezTo>
                      <a:pt x="134" y="27"/>
                      <a:pt x="152" y="27"/>
                      <a:pt x="201" y="27"/>
                    </a:cubicBezTo>
                    <a:cubicBezTo>
                      <a:pt x="250" y="27"/>
                      <a:pt x="286" y="27"/>
                      <a:pt x="321" y="26"/>
                    </a:cubicBezTo>
                    <a:cubicBezTo>
                      <a:pt x="334" y="26"/>
                      <a:pt x="344" y="26"/>
                      <a:pt x="352" y="25"/>
                    </a:cubicBezTo>
                    <a:cubicBezTo>
                      <a:pt x="352" y="25"/>
                      <a:pt x="352" y="25"/>
                      <a:pt x="352" y="25"/>
                    </a:cubicBezTo>
                    <a:cubicBezTo>
                      <a:pt x="352" y="25"/>
                      <a:pt x="287" y="15"/>
                      <a:pt x="229" y="7"/>
                    </a:cubicBezTo>
                    <a:cubicBezTo>
                      <a:pt x="170" y="0"/>
                      <a:pt x="153" y="6"/>
                      <a:pt x="94" y="20"/>
                    </a:cubicBezTo>
                    <a:cubicBezTo>
                      <a:pt x="42" y="32"/>
                      <a:pt x="17" y="35"/>
                      <a:pt x="0" y="35"/>
                    </a:cubicBezTo>
                    <a:cubicBezTo>
                      <a:pt x="1" y="35"/>
                      <a:pt x="2" y="35"/>
                      <a:pt x="2" y="3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7" name="Freeform 458">
                <a:extLst>
                  <a:ext uri="{FF2B5EF4-FFF2-40B4-BE49-F238E27FC236}">
                    <a16:creationId xmlns:a16="http://schemas.microsoft.com/office/drawing/2014/main" id="{4EC2361A-739C-4C13-A550-36EA6456C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3251"/>
                <a:ext cx="490" cy="21"/>
              </a:xfrm>
              <a:custGeom>
                <a:avLst/>
                <a:gdLst>
                  <a:gd name="T0" fmla="*/ 3020 w 196"/>
                  <a:gd name="T1" fmla="*/ 21 h 8"/>
                  <a:gd name="T2" fmla="*/ 3063 w 196"/>
                  <a:gd name="T3" fmla="*/ 0 h 8"/>
                  <a:gd name="T4" fmla="*/ 1563 w 196"/>
                  <a:gd name="T5" fmla="*/ 0 h 8"/>
                  <a:gd name="T6" fmla="*/ 145 w 196"/>
                  <a:gd name="T7" fmla="*/ 76 h 8"/>
                  <a:gd name="T8" fmla="*/ 0 w 196"/>
                  <a:gd name="T9" fmla="*/ 110 h 8"/>
                  <a:gd name="T10" fmla="*/ 3020 w 196"/>
                  <a:gd name="T11" fmla="*/ 2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8">
                    <a:moveTo>
                      <a:pt x="193" y="1"/>
                    </a:moveTo>
                    <a:cubicBezTo>
                      <a:pt x="194" y="1"/>
                      <a:pt x="195" y="0"/>
                      <a:pt x="196" y="0"/>
                    </a:cubicBezTo>
                    <a:cubicBezTo>
                      <a:pt x="168" y="0"/>
                      <a:pt x="138" y="0"/>
                      <a:pt x="100" y="0"/>
                    </a:cubicBezTo>
                    <a:cubicBezTo>
                      <a:pt x="55" y="0"/>
                      <a:pt x="37" y="0"/>
                      <a:pt x="9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4" y="5"/>
                      <a:pt x="134" y="8"/>
                      <a:pt x="193" y="1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8" name="Freeform 459">
                <a:extLst>
                  <a:ext uri="{FF2B5EF4-FFF2-40B4-BE49-F238E27FC236}">
                    <a16:creationId xmlns:a16="http://schemas.microsoft.com/office/drawing/2014/main" id="{DE1F6783-FF83-4FDA-A7F5-A2E137B6F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3251"/>
                <a:ext cx="490" cy="24"/>
              </a:xfrm>
              <a:custGeom>
                <a:avLst/>
                <a:gdLst>
                  <a:gd name="T0" fmla="*/ 3020 w 196"/>
                  <a:gd name="T1" fmla="*/ 21 h 9"/>
                  <a:gd name="T2" fmla="*/ 3063 w 196"/>
                  <a:gd name="T3" fmla="*/ 0 h 9"/>
                  <a:gd name="T4" fmla="*/ 1563 w 196"/>
                  <a:gd name="T5" fmla="*/ 0 h 9"/>
                  <a:gd name="T6" fmla="*/ 145 w 196"/>
                  <a:gd name="T7" fmla="*/ 77 h 9"/>
                  <a:gd name="T8" fmla="*/ 0 w 196"/>
                  <a:gd name="T9" fmla="*/ 115 h 9"/>
                  <a:gd name="T10" fmla="*/ 3020 w 196"/>
                  <a:gd name="T11" fmla="*/ 21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6" h="9">
                    <a:moveTo>
                      <a:pt x="193" y="1"/>
                    </a:moveTo>
                    <a:cubicBezTo>
                      <a:pt x="194" y="1"/>
                      <a:pt x="195" y="0"/>
                      <a:pt x="196" y="0"/>
                    </a:cubicBezTo>
                    <a:cubicBezTo>
                      <a:pt x="168" y="0"/>
                      <a:pt x="138" y="0"/>
                      <a:pt x="100" y="0"/>
                    </a:cubicBezTo>
                    <a:cubicBezTo>
                      <a:pt x="55" y="0"/>
                      <a:pt x="37" y="0"/>
                      <a:pt x="9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4" y="5"/>
                      <a:pt x="104" y="9"/>
                      <a:pt x="193" y="1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69" name="Freeform 460">
                <a:extLst>
                  <a:ext uri="{FF2B5EF4-FFF2-40B4-BE49-F238E27FC236}">
                    <a16:creationId xmlns:a16="http://schemas.microsoft.com/office/drawing/2014/main" id="{ACF616E7-855A-433E-985A-F127F1016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088"/>
                <a:ext cx="987" cy="451"/>
              </a:xfrm>
              <a:custGeom>
                <a:avLst/>
                <a:gdLst>
                  <a:gd name="T0" fmla="*/ 2978 w 395"/>
                  <a:gd name="T1" fmla="*/ 136 h 169"/>
                  <a:gd name="T2" fmla="*/ 405 w 395"/>
                  <a:gd name="T3" fmla="*/ 1174 h 169"/>
                  <a:gd name="T4" fmla="*/ 30 w 395"/>
                  <a:gd name="T5" fmla="*/ 1844 h 169"/>
                  <a:gd name="T6" fmla="*/ 30 w 395"/>
                  <a:gd name="T7" fmla="*/ 1865 h 169"/>
                  <a:gd name="T8" fmla="*/ 167 w 395"/>
                  <a:gd name="T9" fmla="*/ 1937 h 169"/>
                  <a:gd name="T10" fmla="*/ 2124 w 395"/>
                  <a:gd name="T11" fmla="*/ 648 h 169"/>
                  <a:gd name="T12" fmla="*/ 4540 w 395"/>
                  <a:gd name="T13" fmla="*/ 1673 h 169"/>
                  <a:gd name="T14" fmla="*/ 6057 w 395"/>
                  <a:gd name="T15" fmla="*/ 3154 h 169"/>
                  <a:gd name="T16" fmla="*/ 6087 w 395"/>
                  <a:gd name="T17" fmla="*/ 3021 h 169"/>
                  <a:gd name="T18" fmla="*/ 2978 w 395"/>
                  <a:gd name="T19" fmla="*/ 136 h 16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5" h="169">
                    <a:moveTo>
                      <a:pt x="191" y="7"/>
                    </a:moveTo>
                    <a:cubicBezTo>
                      <a:pt x="130" y="0"/>
                      <a:pt x="59" y="31"/>
                      <a:pt x="26" y="62"/>
                    </a:cubicBezTo>
                    <a:cubicBezTo>
                      <a:pt x="13" y="74"/>
                      <a:pt x="6" y="85"/>
                      <a:pt x="2" y="97"/>
                    </a:cubicBezTo>
                    <a:cubicBezTo>
                      <a:pt x="2" y="98"/>
                      <a:pt x="2" y="98"/>
                      <a:pt x="2" y="98"/>
                    </a:cubicBezTo>
                    <a:cubicBezTo>
                      <a:pt x="0" y="105"/>
                      <a:pt x="2" y="107"/>
                      <a:pt x="11" y="102"/>
                    </a:cubicBezTo>
                    <a:cubicBezTo>
                      <a:pt x="21" y="97"/>
                      <a:pt x="67" y="45"/>
                      <a:pt x="136" y="34"/>
                    </a:cubicBezTo>
                    <a:cubicBezTo>
                      <a:pt x="196" y="25"/>
                      <a:pt x="256" y="48"/>
                      <a:pt x="291" y="88"/>
                    </a:cubicBezTo>
                    <a:cubicBezTo>
                      <a:pt x="326" y="129"/>
                      <a:pt x="380" y="169"/>
                      <a:pt x="388" y="166"/>
                    </a:cubicBezTo>
                    <a:cubicBezTo>
                      <a:pt x="395" y="163"/>
                      <a:pt x="389" y="161"/>
                      <a:pt x="390" y="159"/>
                    </a:cubicBezTo>
                    <a:cubicBezTo>
                      <a:pt x="340" y="144"/>
                      <a:pt x="297" y="19"/>
                      <a:pt x="191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0" name="Freeform 461">
                <a:extLst>
                  <a:ext uri="{FF2B5EF4-FFF2-40B4-BE49-F238E27FC236}">
                    <a16:creationId xmlns:a16="http://schemas.microsoft.com/office/drawing/2014/main" id="{771989E4-CFE5-4FCC-8C47-5F8FBB18F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483"/>
                <a:ext cx="975" cy="450"/>
              </a:xfrm>
              <a:custGeom>
                <a:avLst/>
                <a:gdLst>
                  <a:gd name="T0" fmla="*/ 6095 w 390"/>
                  <a:gd name="T1" fmla="*/ 943 h 169"/>
                  <a:gd name="T2" fmla="*/ 6095 w 390"/>
                  <a:gd name="T3" fmla="*/ 908 h 169"/>
                  <a:gd name="T4" fmla="*/ 5770 w 390"/>
                  <a:gd name="T5" fmla="*/ 809 h 169"/>
                  <a:gd name="T6" fmla="*/ 3895 w 390"/>
                  <a:gd name="T7" fmla="*/ 2170 h 169"/>
                  <a:gd name="T8" fmla="*/ 1500 w 390"/>
                  <a:gd name="T9" fmla="*/ 2000 h 169"/>
                  <a:gd name="T10" fmla="*/ 283 w 390"/>
                  <a:gd name="T11" fmla="*/ 511 h 169"/>
                  <a:gd name="T12" fmla="*/ 0 w 390"/>
                  <a:gd name="T13" fmla="*/ 362 h 169"/>
                  <a:gd name="T14" fmla="*/ 0 w 390"/>
                  <a:gd name="T15" fmla="*/ 362 h 169"/>
                  <a:gd name="T16" fmla="*/ 250 w 390"/>
                  <a:gd name="T17" fmla="*/ 1262 h 169"/>
                  <a:gd name="T18" fmla="*/ 2583 w 390"/>
                  <a:gd name="T19" fmla="*/ 2985 h 169"/>
                  <a:gd name="T20" fmla="*/ 6095 w 390"/>
                  <a:gd name="T21" fmla="*/ 943 h 16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90" h="169">
                    <a:moveTo>
                      <a:pt x="390" y="50"/>
                    </a:moveTo>
                    <a:cubicBezTo>
                      <a:pt x="390" y="48"/>
                      <a:pt x="390" y="48"/>
                      <a:pt x="390" y="48"/>
                    </a:cubicBezTo>
                    <a:cubicBezTo>
                      <a:pt x="390" y="43"/>
                      <a:pt x="389" y="40"/>
                      <a:pt x="369" y="43"/>
                    </a:cubicBezTo>
                    <a:cubicBezTo>
                      <a:pt x="348" y="48"/>
                      <a:pt x="305" y="90"/>
                      <a:pt x="249" y="115"/>
                    </a:cubicBezTo>
                    <a:cubicBezTo>
                      <a:pt x="193" y="141"/>
                      <a:pt x="145" y="129"/>
                      <a:pt x="96" y="106"/>
                    </a:cubicBezTo>
                    <a:cubicBezTo>
                      <a:pt x="46" y="84"/>
                      <a:pt x="26" y="39"/>
                      <a:pt x="18" y="27"/>
                    </a:cubicBezTo>
                    <a:cubicBezTo>
                      <a:pt x="11" y="15"/>
                      <a:pt x="4" y="0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35"/>
                      <a:pt x="4" y="49"/>
                      <a:pt x="16" y="67"/>
                    </a:cubicBezTo>
                    <a:cubicBezTo>
                      <a:pt x="41" y="105"/>
                      <a:pt x="104" y="151"/>
                      <a:pt x="165" y="158"/>
                    </a:cubicBezTo>
                    <a:cubicBezTo>
                      <a:pt x="271" y="169"/>
                      <a:pt x="337" y="40"/>
                      <a:pt x="390" y="50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1" name="Freeform 462">
                <a:extLst>
                  <a:ext uri="{FF2B5EF4-FFF2-40B4-BE49-F238E27FC236}">
                    <a16:creationId xmlns:a16="http://schemas.microsoft.com/office/drawing/2014/main" id="{24282287-815C-4971-93A0-38FE4D7B3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181"/>
                <a:ext cx="988" cy="374"/>
              </a:xfrm>
              <a:custGeom>
                <a:avLst/>
                <a:gdLst>
                  <a:gd name="T0" fmla="*/ 6101 w 395"/>
                  <a:gd name="T1" fmla="*/ 2519 h 140"/>
                  <a:gd name="T2" fmla="*/ 6026 w 395"/>
                  <a:gd name="T3" fmla="*/ 2463 h 140"/>
                  <a:gd name="T4" fmla="*/ 4630 w 395"/>
                  <a:gd name="T5" fmla="*/ 1012 h 140"/>
                  <a:gd name="T6" fmla="*/ 4335 w 395"/>
                  <a:gd name="T7" fmla="*/ 671 h 140"/>
                  <a:gd name="T8" fmla="*/ 2239 w 395"/>
                  <a:gd name="T9" fmla="*/ 94 h 140"/>
                  <a:gd name="T10" fmla="*/ 333 w 395"/>
                  <a:gd name="T11" fmla="*/ 1221 h 140"/>
                  <a:gd name="T12" fmla="*/ 250 w 395"/>
                  <a:gd name="T13" fmla="*/ 1277 h 140"/>
                  <a:gd name="T14" fmla="*/ 208 w 395"/>
                  <a:gd name="T15" fmla="*/ 1298 h 140"/>
                  <a:gd name="T16" fmla="*/ 208 w 395"/>
                  <a:gd name="T17" fmla="*/ 1584 h 140"/>
                  <a:gd name="T18" fmla="*/ 1113 w 395"/>
                  <a:gd name="T19" fmla="*/ 1199 h 140"/>
                  <a:gd name="T20" fmla="*/ 3442 w 395"/>
                  <a:gd name="T21" fmla="*/ 858 h 140"/>
                  <a:gd name="T22" fmla="*/ 6101 w 395"/>
                  <a:gd name="T23" fmla="*/ 2669 h 140"/>
                  <a:gd name="T24" fmla="*/ 6101 w 395"/>
                  <a:gd name="T25" fmla="*/ 2519 h 14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5" h="140">
                    <a:moveTo>
                      <a:pt x="390" y="132"/>
                    </a:moveTo>
                    <a:cubicBezTo>
                      <a:pt x="389" y="132"/>
                      <a:pt x="387" y="131"/>
                      <a:pt x="385" y="129"/>
                    </a:cubicBezTo>
                    <a:cubicBezTo>
                      <a:pt x="367" y="121"/>
                      <a:pt x="326" y="87"/>
                      <a:pt x="296" y="53"/>
                    </a:cubicBezTo>
                    <a:cubicBezTo>
                      <a:pt x="291" y="47"/>
                      <a:pt x="284" y="41"/>
                      <a:pt x="277" y="35"/>
                    </a:cubicBezTo>
                    <a:cubicBezTo>
                      <a:pt x="253" y="18"/>
                      <a:pt x="209" y="0"/>
                      <a:pt x="143" y="5"/>
                    </a:cubicBezTo>
                    <a:cubicBezTo>
                      <a:pt x="73" y="11"/>
                      <a:pt x="40" y="56"/>
                      <a:pt x="21" y="64"/>
                    </a:cubicBezTo>
                    <a:cubicBezTo>
                      <a:pt x="19" y="65"/>
                      <a:pt x="17" y="66"/>
                      <a:pt x="16" y="67"/>
                    </a:cubicBezTo>
                    <a:cubicBezTo>
                      <a:pt x="15" y="68"/>
                      <a:pt x="14" y="68"/>
                      <a:pt x="13" y="68"/>
                    </a:cubicBezTo>
                    <a:cubicBezTo>
                      <a:pt x="0" y="79"/>
                      <a:pt x="5" y="82"/>
                      <a:pt x="13" y="83"/>
                    </a:cubicBezTo>
                    <a:cubicBezTo>
                      <a:pt x="22" y="83"/>
                      <a:pt x="41" y="79"/>
                      <a:pt x="71" y="63"/>
                    </a:cubicBezTo>
                    <a:cubicBezTo>
                      <a:pt x="102" y="48"/>
                      <a:pt x="168" y="25"/>
                      <a:pt x="220" y="45"/>
                    </a:cubicBezTo>
                    <a:cubicBezTo>
                      <a:pt x="273" y="66"/>
                      <a:pt x="377" y="138"/>
                      <a:pt x="390" y="140"/>
                    </a:cubicBezTo>
                    <a:cubicBezTo>
                      <a:pt x="395" y="140"/>
                      <a:pt x="395" y="133"/>
                      <a:pt x="390" y="13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2" name="Freeform 463">
                <a:extLst>
                  <a:ext uri="{FF2B5EF4-FFF2-40B4-BE49-F238E27FC236}">
                    <a16:creationId xmlns:a16="http://schemas.microsoft.com/office/drawing/2014/main" id="{C4888AAF-7DA3-409A-BB73-D00986C4E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269"/>
                <a:ext cx="940" cy="267"/>
              </a:xfrm>
              <a:custGeom>
                <a:avLst/>
                <a:gdLst>
                  <a:gd name="T0" fmla="*/ 3783 w 376"/>
                  <a:gd name="T1" fmla="*/ 422 h 100"/>
                  <a:gd name="T2" fmla="*/ 1020 w 376"/>
                  <a:gd name="T3" fmla="*/ 627 h 100"/>
                  <a:gd name="T4" fmla="*/ 1020 w 376"/>
                  <a:gd name="T5" fmla="*/ 627 h 100"/>
                  <a:gd name="T6" fmla="*/ 283 w 376"/>
                  <a:gd name="T7" fmla="*/ 935 h 100"/>
                  <a:gd name="T8" fmla="*/ 270 w 376"/>
                  <a:gd name="T9" fmla="*/ 956 h 100"/>
                  <a:gd name="T10" fmla="*/ 33 w 376"/>
                  <a:gd name="T11" fmla="*/ 1047 h 100"/>
                  <a:gd name="T12" fmla="*/ 300 w 376"/>
                  <a:gd name="T13" fmla="*/ 1242 h 100"/>
                  <a:gd name="T14" fmla="*/ 2875 w 376"/>
                  <a:gd name="T15" fmla="*/ 777 h 100"/>
                  <a:gd name="T16" fmla="*/ 5875 w 376"/>
                  <a:gd name="T17" fmla="*/ 1904 h 100"/>
                  <a:gd name="T18" fmla="*/ 3783 w 376"/>
                  <a:gd name="T19" fmla="*/ 422 h 10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76" h="100">
                    <a:moveTo>
                      <a:pt x="242" y="22"/>
                    </a:moveTo>
                    <a:cubicBezTo>
                      <a:pt x="211" y="11"/>
                      <a:pt x="146" y="0"/>
                      <a:pt x="65" y="33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42" y="44"/>
                      <a:pt x="27" y="49"/>
                      <a:pt x="18" y="49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3" y="50"/>
                      <a:pt x="2" y="55"/>
                    </a:cubicBezTo>
                    <a:cubicBezTo>
                      <a:pt x="0" y="65"/>
                      <a:pt x="5" y="65"/>
                      <a:pt x="19" y="65"/>
                    </a:cubicBezTo>
                    <a:cubicBezTo>
                      <a:pt x="33" y="65"/>
                      <a:pt x="121" y="28"/>
                      <a:pt x="184" y="41"/>
                    </a:cubicBezTo>
                    <a:cubicBezTo>
                      <a:pt x="247" y="54"/>
                      <a:pt x="346" y="95"/>
                      <a:pt x="376" y="100"/>
                    </a:cubicBezTo>
                    <a:cubicBezTo>
                      <a:pt x="348" y="85"/>
                      <a:pt x="287" y="45"/>
                      <a:pt x="242" y="22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3" name="Freeform 464">
                <a:extLst>
                  <a:ext uri="{FF2B5EF4-FFF2-40B4-BE49-F238E27FC236}">
                    <a16:creationId xmlns:a16="http://schemas.microsoft.com/office/drawing/2014/main" id="{650E49BD-9781-47D7-A126-51C0D6CAC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461"/>
                <a:ext cx="988" cy="291"/>
              </a:xfrm>
              <a:custGeom>
                <a:avLst/>
                <a:gdLst>
                  <a:gd name="T0" fmla="*/ 33 w 395"/>
                  <a:gd name="T1" fmla="*/ 93 h 109"/>
                  <a:gd name="T2" fmla="*/ 250 w 395"/>
                  <a:gd name="T3" fmla="*/ 400 h 109"/>
                  <a:gd name="T4" fmla="*/ 2596 w 395"/>
                  <a:gd name="T5" fmla="*/ 2074 h 109"/>
                  <a:gd name="T6" fmla="*/ 5305 w 395"/>
                  <a:gd name="T7" fmla="*/ 1068 h 109"/>
                  <a:gd name="T8" fmla="*/ 6068 w 395"/>
                  <a:gd name="T9" fmla="*/ 854 h 109"/>
                  <a:gd name="T10" fmla="*/ 6068 w 395"/>
                  <a:gd name="T11" fmla="*/ 705 h 109"/>
                  <a:gd name="T12" fmla="*/ 5493 w 395"/>
                  <a:gd name="T13" fmla="*/ 764 h 109"/>
                  <a:gd name="T14" fmla="*/ 2804 w 395"/>
                  <a:gd name="T15" fmla="*/ 1332 h 109"/>
                  <a:gd name="T16" fmla="*/ 550 w 395"/>
                  <a:gd name="T17" fmla="*/ 422 h 109"/>
                  <a:gd name="T18" fmla="*/ 33 w 395"/>
                  <a:gd name="T19" fmla="*/ 93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95" h="109">
                    <a:moveTo>
                      <a:pt x="2" y="5"/>
                    </a:moveTo>
                    <a:cubicBezTo>
                      <a:pt x="0" y="12"/>
                      <a:pt x="6" y="8"/>
                      <a:pt x="16" y="21"/>
                    </a:cubicBezTo>
                    <a:cubicBezTo>
                      <a:pt x="27" y="34"/>
                      <a:pt x="71" y="109"/>
                      <a:pt x="166" y="109"/>
                    </a:cubicBezTo>
                    <a:cubicBezTo>
                      <a:pt x="261" y="109"/>
                      <a:pt x="320" y="65"/>
                      <a:pt x="339" y="56"/>
                    </a:cubicBezTo>
                    <a:cubicBezTo>
                      <a:pt x="358" y="48"/>
                      <a:pt x="380" y="44"/>
                      <a:pt x="388" y="45"/>
                    </a:cubicBezTo>
                    <a:cubicBezTo>
                      <a:pt x="395" y="45"/>
                      <a:pt x="395" y="38"/>
                      <a:pt x="388" y="37"/>
                    </a:cubicBezTo>
                    <a:cubicBezTo>
                      <a:pt x="384" y="37"/>
                      <a:pt x="369" y="36"/>
                      <a:pt x="351" y="40"/>
                    </a:cubicBezTo>
                    <a:cubicBezTo>
                      <a:pt x="317" y="47"/>
                      <a:pt x="283" y="78"/>
                      <a:pt x="179" y="70"/>
                    </a:cubicBezTo>
                    <a:cubicBezTo>
                      <a:pt x="76" y="62"/>
                      <a:pt x="57" y="39"/>
                      <a:pt x="35" y="22"/>
                    </a:cubicBezTo>
                    <a:cubicBezTo>
                      <a:pt x="13" y="5"/>
                      <a:pt x="3" y="0"/>
                      <a:pt x="2" y="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4" name="Freeform 465">
                <a:extLst>
                  <a:ext uri="{FF2B5EF4-FFF2-40B4-BE49-F238E27FC236}">
                    <a16:creationId xmlns:a16="http://schemas.microsoft.com/office/drawing/2014/main" id="{D21E3A85-ADFF-4902-A392-A7B7BED46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5" y="1437"/>
                <a:ext cx="975" cy="166"/>
              </a:xfrm>
              <a:custGeom>
                <a:avLst/>
                <a:gdLst>
                  <a:gd name="T0" fmla="*/ 345 w 390"/>
                  <a:gd name="T1" fmla="*/ 286 h 62"/>
                  <a:gd name="T2" fmla="*/ 2658 w 390"/>
                  <a:gd name="T3" fmla="*/ 1076 h 62"/>
                  <a:gd name="T4" fmla="*/ 5500 w 390"/>
                  <a:gd name="T5" fmla="*/ 924 h 62"/>
                  <a:gd name="T6" fmla="*/ 5520 w 390"/>
                  <a:gd name="T7" fmla="*/ 924 h 62"/>
                  <a:gd name="T8" fmla="*/ 6033 w 390"/>
                  <a:gd name="T9" fmla="*/ 881 h 62"/>
                  <a:gd name="T10" fmla="*/ 6095 w 390"/>
                  <a:gd name="T11" fmla="*/ 902 h 62"/>
                  <a:gd name="T12" fmla="*/ 6083 w 390"/>
                  <a:gd name="T13" fmla="*/ 825 h 62"/>
                  <a:gd name="T14" fmla="*/ 5925 w 390"/>
                  <a:gd name="T15" fmla="*/ 744 h 62"/>
                  <a:gd name="T16" fmla="*/ 5408 w 390"/>
                  <a:gd name="T17" fmla="*/ 675 h 62"/>
                  <a:gd name="T18" fmla="*/ 2783 w 390"/>
                  <a:gd name="T19" fmla="*/ 265 h 62"/>
                  <a:gd name="T20" fmla="*/ 625 w 390"/>
                  <a:gd name="T21" fmla="*/ 94 h 62"/>
                  <a:gd name="T22" fmla="*/ 0 w 390"/>
                  <a:gd name="T23" fmla="*/ 94 h 62"/>
                  <a:gd name="T24" fmla="*/ 345 w 390"/>
                  <a:gd name="T25" fmla="*/ 286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0" h="62">
                    <a:moveTo>
                      <a:pt x="22" y="15"/>
                    </a:moveTo>
                    <a:cubicBezTo>
                      <a:pt x="37" y="22"/>
                      <a:pt x="82" y="50"/>
                      <a:pt x="170" y="56"/>
                    </a:cubicBezTo>
                    <a:cubicBezTo>
                      <a:pt x="258" y="62"/>
                      <a:pt x="323" y="50"/>
                      <a:pt x="352" y="48"/>
                    </a:cubicBezTo>
                    <a:cubicBezTo>
                      <a:pt x="353" y="48"/>
                      <a:pt x="353" y="48"/>
                      <a:pt x="353" y="48"/>
                    </a:cubicBezTo>
                    <a:cubicBezTo>
                      <a:pt x="369" y="45"/>
                      <a:pt x="382" y="46"/>
                      <a:pt x="386" y="46"/>
                    </a:cubicBezTo>
                    <a:cubicBezTo>
                      <a:pt x="387" y="46"/>
                      <a:pt x="389" y="47"/>
                      <a:pt x="390" y="47"/>
                    </a:cubicBezTo>
                    <a:cubicBezTo>
                      <a:pt x="389" y="43"/>
                      <a:pt x="389" y="43"/>
                      <a:pt x="389" y="43"/>
                    </a:cubicBezTo>
                    <a:cubicBezTo>
                      <a:pt x="387" y="43"/>
                      <a:pt x="383" y="41"/>
                      <a:pt x="379" y="39"/>
                    </a:cubicBezTo>
                    <a:cubicBezTo>
                      <a:pt x="371" y="38"/>
                      <a:pt x="359" y="36"/>
                      <a:pt x="346" y="35"/>
                    </a:cubicBezTo>
                    <a:cubicBezTo>
                      <a:pt x="324" y="34"/>
                      <a:pt x="236" y="18"/>
                      <a:pt x="178" y="14"/>
                    </a:cubicBezTo>
                    <a:cubicBezTo>
                      <a:pt x="120" y="9"/>
                      <a:pt x="71" y="7"/>
                      <a:pt x="40" y="5"/>
                    </a:cubicBezTo>
                    <a:cubicBezTo>
                      <a:pt x="8" y="3"/>
                      <a:pt x="2" y="0"/>
                      <a:pt x="0" y="5"/>
                    </a:cubicBezTo>
                    <a:cubicBezTo>
                      <a:pt x="0" y="10"/>
                      <a:pt x="7" y="8"/>
                      <a:pt x="22" y="1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5" name="Freeform 466">
                <a:extLst>
                  <a:ext uri="{FF2B5EF4-FFF2-40B4-BE49-F238E27FC236}">
                    <a16:creationId xmlns:a16="http://schemas.microsoft.com/office/drawing/2014/main" id="{AB7C0071-673B-404E-A66D-65E5716A2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0" y="2440"/>
                <a:ext cx="1030" cy="339"/>
              </a:xfrm>
              <a:custGeom>
                <a:avLst/>
                <a:gdLst>
                  <a:gd name="T0" fmla="*/ 0 w 412"/>
                  <a:gd name="T1" fmla="*/ 136 h 127"/>
                  <a:gd name="T2" fmla="*/ 363 w 412"/>
                  <a:gd name="T3" fmla="*/ 1084 h 127"/>
                  <a:gd name="T4" fmla="*/ 2750 w 412"/>
                  <a:gd name="T5" fmla="*/ 2394 h 127"/>
                  <a:gd name="T6" fmla="*/ 6438 w 412"/>
                  <a:gd name="T7" fmla="*/ 0 h 1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2" h="127">
                    <a:moveTo>
                      <a:pt x="0" y="7"/>
                    </a:moveTo>
                    <a:cubicBezTo>
                      <a:pt x="1" y="23"/>
                      <a:pt x="6" y="38"/>
                      <a:pt x="23" y="57"/>
                    </a:cubicBezTo>
                    <a:cubicBezTo>
                      <a:pt x="50" y="87"/>
                      <a:pt x="97" y="126"/>
                      <a:pt x="176" y="126"/>
                    </a:cubicBezTo>
                    <a:cubicBezTo>
                      <a:pt x="332" y="127"/>
                      <a:pt x="382" y="3"/>
                      <a:pt x="412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6" name="Freeform 467">
                <a:extLst>
                  <a:ext uri="{FF2B5EF4-FFF2-40B4-BE49-F238E27FC236}">
                    <a16:creationId xmlns:a16="http://schemas.microsoft.com/office/drawing/2014/main" id="{B59C2933-3DFF-4BB6-842E-8488499ED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989"/>
                <a:ext cx="1010" cy="336"/>
              </a:xfrm>
              <a:custGeom>
                <a:avLst/>
                <a:gdLst>
                  <a:gd name="T0" fmla="*/ 6313 w 404"/>
                  <a:gd name="T1" fmla="*/ 2389 h 126"/>
                  <a:gd name="T2" fmla="*/ 6313 w 404"/>
                  <a:gd name="T3" fmla="*/ 2368 h 126"/>
                  <a:gd name="T4" fmla="*/ 2738 w 404"/>
                  <a:gd name="T5" fmla="*/ 21 h 126"/>
                  <a:gd name="T6" fmla="*/ 333 w 404"/>
                  <a:gd name="T7" fmla="*/ 1344 h 126"/>
                  <a:gd name="T8" fmla="*/ 0 w 404"/>
                  <a:gd name="T9" fmla="*/ 2083 h 1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4" h="126">
                    <a:moveTo>
                      <a:pt x="404" y="126"/>
                    </a:moveTo>
                    <a:cubicBezTo>
                      <a:pt x="404" y="126"/>
                      <a:pt x="404" y="125"/>
                      <a:pt x="404" y="125"/>
                    </a:cubicBezTo>
                    <a:cubicBezTo>
                      <a:pt x="373" y="107"/>
                      <a:pt x="320" y="0"/>
                      <a:pt x="175" y="1"/>
                    </a:cubicBezTo>
                    <a:cubicBezTo>
                      <a:pt x="94" y="2"/>
                      <a:pt x="47" y="40"/>
                      <a:pt x="21" y="71"/>
                    </a:cubicBezTo>
                    <a:cubicBezTo>
                      <a:pt x="8" y="85"/>
                      <a:pt x="3" y="97"/>
                      <a:pt x="0" y="11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7" name="Freeform 468">
                <a:extLst>
                  <a:ext uri="{FF2B5EF4-FFF2-40B4-BE49-F238E27FC236}">
                    <a16:creationId xmlns:a16="http://schemas.microsoft.com/office/drawing/2014/main" id="{DF2BF02F-22A2-4C30-96A7-A726570B3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2883"/>
                <a:ext cx="1028" cy="309"/>
              </a:xfrm>
              <a:custGeom>
                <a:avLst/>
                <a:gdLst>
                  <a:gd name="T0" fmla="*/ 6431 w 411"/>
                  <a:gd name="T1" fmla="*/ 2158 h 116"/>
                  <a:gd name="T2" fmla="*/ 2754 w 411"/>
                  <a:gd name="T3" fmla="*/ 21 h 116"/>
                  <a:gd name="T4" fmla="*/ 20 w 411"/>
                  <a:gd name="T5" fmla="*/ 2078 h 116"/>
                  <a:gd name="T6" fmla="*/ 0 w 411"/>
                  <a:gd name="T7" fmla="*/ 2192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1" h="116">
                    <a:moveTo>
                      <a:pt x="411" y="114"/>
                    </a:moveTo>
                    <a:cubicBezTo>
                      <a:pt x="351" y="104"/>
                      <a:pt x="270" y="3"/>
                      <a:pt x="176" y="1"/>
                    </a:cubicBezTo>
                    <a:cubicBezTo>
                      <a:pt x="76" y="0"/>
                      <a:pt x="5" y="96"/>
                      <a:pt x="1" y="110"/>
                    </a:cubicBezTo>
                    <a:cubicBezTo>
                      <a:pt x="1" y="112"/>
                      <a:pt x="0" y="114"/>
                      <a:pt x="0" y="116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8" name="Freeform 469">
                <a:extLst>
                  <a:ext uri="{FF2B5EF4-FFF2-40B4-BE49-F238E27FC236}">
                    <a16:creationId xmlns:a16="http://schemas.microsoft.com/office/drawing/2014/main" id="{6D5018E3-0F15-4A84-AEEF-2066CACF1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2" y="3320"/>
                <a:ext cx="1051" cy="408"/>
              </a:xfrm>
              <a:custGeom>
                <a:avLst/>
                <a:gdLst>
                  <a:gd name="T0" fmla="*/ 20 w 420"/>
                  <a:gd name="T1" fmla="*/ 477 h 153"/>
                  <a:gd name="T2" fmla="*/ 0 w 420"/>
                  <a:gd name="T3" fmla="*/ 589 h 153"/>
                  <a:gd name="T4" fmla="*/ 63 w 420"/>
                  <a:gd name="T5" fmla="*/ 832 h 153"/>
                  <a:gd name="T6" fmla="*/ 3025 w 420"/>
                  <a:gd name="T7" fmla="*/ 2675 h 153"/>
                  <a:gd name="T8" fmla="*/ 6581 w 420"/>
                  <a:gd name="T9" fmla="*/ 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0" h="153">
                    <a:moveTo>
                      <a:pt x="1" y="25"/>
                    </a:moveTo>
                    <a:cubicBezTo>
                      <a:pt x="0" y="31"/>
                      <a:pt x="0" y="31"/>
                      <a:pt x="0" y="31"/>
                    </a:cubicBezTo>
                    <a:cubicBezTo>
                      <a:pt x="1" y="35"/>
                      <a:pt x="2" y="40"/>
                      <a:pt x="4" y="44"/>
                    </a:cubicBezTo>
                    <a:cubicBezTo>
                      <a:pt x="14" y="63"/>
                      <a:pt x="93" y="153"/>
                      <a:pt x="193" y="141"/>
                    </a:cubicBezTo>
                    <a:cubicBezTo>
                      <a:pt x="288" y="130"/>
                      <a:pt x="360" y="12"/>
                      <a:pt x="420" y="0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79" name="Freeform 470">
                <a:extLst>
                  <a:ext uri="{FF2B5EF4-FFF2-40B4-BE49-F238E27FC236}">
                    <a16:creationId xmlns:a16="http://schemas.microsoft.com/office/drawing/2014/main" id="{548DFCDF-13F3-42B8-9D79-186D81595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088"/>
                <a:ext cx="970" cy="424"/>
              </a:xfrm>
              <a:custGeom>
                <a:avLst/>
                <a:gdLst>
                  <a:gd name="T0" fmla="*/ 6063 w 388"/>
                  <a:gd name="T1" fmla="*/ 3016 h 159"/>
                  <a:gd name="T2" fmla="*/ 2958 w 388"/>
                  <a:gd name="T3" fmla="*/ 136 h 159"/>
                  <a:gd name="T4" fmla="*/ 375 w 388"/>
                  <a:gd name="T5" fmla="*/ 1173 h 159"/>
                  <a:gd name="T6" fmla="*/ 0 w 388"/>
                  <a:gd name="T7" fmla="*/ 1843 h 159"/>
                  <a:gd name="T8" fmla="*/ 0 w 388"/>
                  <a:gd name="T9" fmla="*/ 1856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8" h="159">
                    <a:moveTo>
                      <a:pt x="388" y="159"/>
                    </a:moveTo>
                    <a:cubicBezTo>
                      <a:pt x="338" y="144"/>
                      <a:pt x="295" y="19"/>
                      <a:pt x="189" y="7"/>
                    </a:cubicBezTo>
                    <a:cubicBezTo>
                      <a:pt x="128" y="0"/>
                      <a:pt x="57" y="31"/>
                      <a:pt x="24" y="62"/>
                    </a:cubicBezTo>
                    <a:cubicBezTo>
                      <a:pt x="11" y="74"/>
                      <a:pt x="4" y="85"/>
                      <a:pt x="0" y="97"/>
                    </a:cubicBezTo>
                    <a:cubicBezTo>
                      <a:pt x="0" y="98"/>
                      <a:pt x="0" y="98"/>
                      <a:pt x="0" y="98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0" name="Freeform 471">
                <a:extLst>
                  <a:ext uri="{FF2B5EF4-FFF2-40B4-BE49-F238E27FC236}">
                    <a16:creationId xmlns:a16="http://schemas.microsoft.com/office/drawing/2014/main" id="{E883987D-FCEB-4244-875C-F518AB41C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0" y="1533"/>
                <a:ext cx="975" cy="400"/>
              </a:xfrm>
              <a:custGeom>
                <a:avLst/>
                <a:gdLst>
                  <a:gd name="T0" fmla="*/ 0 w 390"/>
                  <a:gd name="T1" fmla="*/ 0 h 150"/>
                  <a:gd name="T2" fmla="*/ 0 w 390"/>
                  <a:gd name="T3" fmla="*/ 0 h 150"/>
                  <a:gd name="T4" fmla="*/ 250 w 390"/>
                  <a:gd name="T5" fmla="*/ 909 h 150"/>
                  <a:gd name="T6" fmla="*/ 2583 w 390"/>
                  <a:gd name="T7" fmla="*/ 2637 h 150"/>
                  <a:gd name="T8" fmla="*/ 6095 w 390"/>
                  <a:gd name="T9" fmla="*/ 589 h 150"/>
                  <a:gd name="T10" fmla="*/ 6095 w 390"/>
                  <a:gd name="T11" fmla="*/ 547 h 1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0" h="15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6"/>
                      <a:pt x="4" y="30"/>
                      <a:pt x="16" y="48"/>
                    </a:cubicBezTo>
                    <a:cubicBezTo>
                      <a:pt x="41" y="86"/>
                      <a:pt x="104" y="132"/>
                      <a:pt x="165" y="139"/>
                    </a:cubicBezTo>
                    <a:cubicBezTo>
                      <a:pt x="271" y="150"/>
                      <a:pt x="337" y="21"/>
                      <a:pt x="390" y="31"/>
                    </a:cubicBezTo>
                    <a:cubicBezTo>
                      <a:pt x="390" y="29"/>
                      <a:pt x="390" y="29"/>
                      <a:pt x="390" y="29"/>
                    </a:cubicBezTo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1" name="Freeform 472">
                <a:extLst>
                  <a:ext uri="{FF2B5EF4-FFF2-40B4-BE49-F238E27FC236}">
                    <a16:creationId xmlns:a16="http://schemas.microsoft.com/office/drawing/2014/main" id="{FE327D6D-02EE-40E5-A886-244B8757A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315"/>
                <a:ext cx="150" cy="29"/>
              </a:xfrm>
              <a:custGeom>
                <a:avLst/>
                <a:gdLst>
                  <a:gd name="T0" fmla="*/ 0 w 60"/>
                  <a:gd name="T1" fmla="*/ 34 h 11"/>
                  <a:gd name="T2" fmla="*/ 33 w 60"/>
                  <a:gd name="T3" fmla="*/ 90 h 11"/>
                  <a:gd name="T4" fmla="*/ 563 w 60"/>
                  <a:gd name="T5" fmla="*/ 166 h 11"/>
                  <a:gd name="T6" fmla="*/ 895 w 60"/>
                  <a:gd name="T7" fmla="*/ 182 h 11"/>
                  <a:gd name="T8" fmla="*/ 938 w 60"/>
                  <a:gd name="T9" fmla="*/ 166 h 11"/>
                  <a:gd name="T10" fmla="*/ 908 w 60"/>
                  <a:gd name="T11" fmla="*/ 124 h 11"/>
                  <a:gd name="T12" fmla="*/ 563 w 60"/>
                  <a:gd name="T13" fmla="*/ 90 h 11"/>
                  <a:gd name="T14" fmla="*/ 50 w 60"/>
                  <a:gd name="T15" fmla="*/ 21 h 11"/>
                  <a:gd name="T16" fmla="*/ 0 w 60"/>
                  <a:gd name="T17" fmla="*/ 34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0" h="11">
                    <a:moveTo>
                      <a:pt x="0" y="2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17" y="10"/>
                      <a:pt x="27" y="10"/>
                      <a:pt x="36" y="9"/>
                    </a:cubicBezTo>
                    <a:cubicBezTo>
                      <a:pt x="43" y="8"/>
                      <a:pt x="49" y="8"/>
                      <a:pt x="57" y="10"/>
                    </a:cubicBezTo>
                    <a:cubicBezTo>
                      <a:pt x="58" y="11"/>
                      <a:pt x="59" y="10"/>
                      <a:pt x="60" y="9"/>
                    </a:cubicBezTo>
                    <a:cubicBezTo>
                      <a:pt x="60" y="8"/>
                      <a:pt x="59" y="7"/>
                      <a:pt x="58" y="7"/>
                    </a:cubicBezTo>
                    <a:cubicBezTo>
                      <a:pt x="50" y="4"/>
                      <a:pt x="43" y="4"/>
                      <a:pt x="36" y="5"/>
                    </a:cubicBezTo>
                    <a:cubicBezTo>
                      <a:pt x="27" y="6"/>
                      <a:pt x="17" y="6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2" name="Freeform 473">
                <a:extLst>
                  <a:ext uri="{FF2B5EF4-FFF2-40B4-BE49-F238E27FC236}">
                    <a16:creationId xmlns:a16="http://schemas.microsoft.com/office/drawing/2014/main" id="{A9E489BB-6351-4E23-8789-354453F24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344"/>
                <a:ext cx="140" cy="19"/>
              </a:xfrm>
              <a:custGeom>
                <a:avLst/>
                <a:gdLst>
                  <a:gd name="T0" fmla="*/ 0 w 56"/>
                  <a:gd name="T1" fmla="*/ 38 h 7"/>
                  <a:gd name="T2" fmla="*/ 20 w 56"/>
                  <a:gd name="T3" fmla="*/ 81 h 7"/>
                  <a:gd name="T4" fmla="*/ 458 w 56"/>
                  <a:gd name="T5" fmla="*/ 117 h 7"/>
                  <a:gd name="T6" fmla="*/ 845 w 56"/>
                  <a:gd name="T7" fmla="*/ 141 h 7"/>
                  <a:gd name="T8" fmla="*/ 875 w 56"/>
                  <a:gd name="T9" fmla="*/ 103 h 7"/>
                  <a:gd name="T10" fmla="*/ 863 w 56"/>
                  <a:gd name="T11" fmla="*/ 60 h 7"/>
                  <a:gd name="T12" fmla="*/ 458 w 56"/>
                  <a:gd name="T13" fmla="*/ 38 h 7"/>
                  <a:gd name="T14" fmla="*/ 33 w 56"/>
                  <a:gd name="T15" fmla="*/ 0 h 7"/>
                  <a:gd name="T16" fmla="*/ 0 w 56"/>
                  <a:gd name="T17" fmla="*/ 38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7">
                    <a:moveTo>
                      <a:pt x="0" y="2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11" y="7"/>
                      <a:pt x="20" y="6"/>
                      <a:pt x="29" y="6"/>
                    </a:cubicBezTo>
                    <a:cubicBezTo>
                      <a:pt x="37" y="5"/>
                      <a:pt x="45" y="5"/>
                      <a:pt x="54" y="7"/>
                    </a:cubicBezTo>
                    <a:cubicBezTo>
                      <a:pt x="55" y="7"/>
                      <a:pt x="56" y="6"/>
                      <a:pt x="56" y="5"/>
                    </a:cubicBezTo>
                    <a:cubicBezTo>
                      <a:pt x="56" y="4"/>
                      <a:pt x="56" y="3"/>
                      <a:pt x="55" y="3"/>
                    </a:cubicBezTo>
                    <a:cubicBezTo>
                      <a:pt x="46" y="1"/>
                      <a:pt x="37" y="1"/>
                      <a:pt x="29" y="2"/>
                    </a:cubicBezTo>
                    <a:cubicBezTo>
                      <a:pt x="20" y="2"/>
                      <a:pt x="12" y="3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3" name="Freeform 474">
                <a:extLst>
                  <a:ext uri="{FF2B5EF4-FFF2-40B4-BE49-F238E27FC236}">
                    <a16:creationId xmlns:a16="http://schemas.microsoft.com/office/drawing/2014/main" id="{6086FD47-3B2C-4900-8C79-748D3B49A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365"/>
                <a:ext cx="148" cy="19"/>
              </a:xfrm>
              <a:custGeom>
                <a:avLst/>
                <a:gdLst>
                  <a:gd name="T0" fmla="*/ 0 w 59"/>
                  <a:gd name="T1" fmla="*/ 38 h 7"/>
                  <a:gd name="T2" fmla="*/ 33 w 59"/>
                  <a:gd name="T3" fmla="*/ 81 h 7"/>
                  <a:gd name="T4" fmla="*/ 554 w 59"/>
                  <a:gd name="T5" fmla="*/ 117 h 7"/>
                  <a:gd name="T6" fmla="*/ 901 w 59"/>
                  <a:gd name="T7" fmla="*/ 141 h 7"/>
                  <a:gd name="T8" fmla="*/ 931 w 59"/>
                  <a:gd name="T9" fmla="*/ 103 h 7"/>
                  <a:gd name="T10" fmla="*/ 901 w 59"/>
                  <a:gd name="T11" fmla="*/ 60 h 7"/>
                  <a:gd name="T12" fmla="*/ 554 w 59"/>
                  <a:gd name="T13" fmla="*/ 38 h 7"/>
                  <a:gd name="T14" fmla="*/ 50 w 59"/>
                  <a:gd name="T15" fmla="*/ 0 h 7"/>
                  <a:gd name="T16" fmla="*/ 0 w 59"/>
                  <a:gd name="T17" fmla="*/ 38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7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3" y="7"/>
                      <a:pt x="24" y="6"/>
                      <a:pt x="35" y="6"/>
                    </a:cubicBezTo>
                    <a:cubicBezTo>
                      <a:pt x="42" y="6"/>
                      <a:pt x="50" y="6"/>
                      <a:pt x="57" y="7"/>
                    </a:cubicBezTo>
                    <a:cubicBezTo>
                      <a:pt x="58" y="7"/>
                      <a:pt x="59" y="6"/>
                      <a:pt x="59" y="5"/>
                    </a:cubicBezTo>
                    <a:cubicBezTo>
                      <a:pt x="59" y="4"/>
                      <a:pt x="58" y="3"/>
                      <a:pt x="57" y="3"/>
                    </a:cubicBezTo>
                    <a:cubicBezTo>
                      <a:pt x="50" y="2"/>
                      <a:pt x="42" y="2"/>
                      <a:pt x="35" y="2"/>
                    </a:cubicBezTo>
                    <a:cubicBezTo>
                      <a:pt x="24" y="2"/>
                      <a:pt x="13" y="3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4" name="Freeform 475">
                <a:extLst>
                  <a:ext uri="{FF2B5EF4-FFF2-40B4-BE49-F238E27FC236}">
                    <a16:creationId xmlns:a16="http://schemas.microsoft.com/office/drawing/2014/main" id="{C816CE1C-71B9-4B35-A1DA-4F97ECCA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2387"/>
                <a:ext cx="148" cy="18"/>
              </a:xfrm>
              <a:custGeom>
                <a:avLst/>
                <a:gdLst>
                  <a:gd name="T0" fmla="*/ 0 w 59"/>
                  <a:gd name="T1" fmla="*/ 33 h 7"/>
                  <a:gd name="T2" fmla="*/ 33 w 59"/>
                  <a:gd name="T3" fmla="*/ 67 h 7"/>
                  <a:gd name="T4" fmla="*/ 901 w 59"/>
                  <a:gd name="T5" fmla="*/ 100 h 7"/>
                  <a:gd name="T6" fmla="*/ 931 w 59"/>
                  <a:gd name="T7" fmla="*/ 67 h 7"/>
                  <a:gd name="T8" fmla="*/ 901 w 59"/>
                  <a:gd name="T9" fmla="*/ 33 h 7"/>
                  <a:gd name="T10" fmla="*/ 33 w 59"/>
                  <a:gd name="T11" fmla="*/ 0 h 7"/>
                  <a:gd name="T12" fmla="*/ 0 w 59"/>
                  <a:gd name="T13" fmla="*/ 3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7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9" y="7"/>
                      <a:pt x="38" y="7"/>
                      <a:pt x="57" y="6"/>
                    </a:cubicBezTo>
                    <a:cubicBezTo>
                      <a:pt x="58" y="6"/>
                      <a:pt x="59" y="5"/>
                      <a:pt x="59" y="4"/>
                    </a:cubicBezTo>
                    <a:cubicBezTo>
                      <a:pt x="59" y="3"/>
                      <a:pt x="58" y="2"/>
                      <a:pt x="57" y="2"/>
                    </a:cubicBezTo>
                    <a:cubicBezTo>
                      <a:pt x="38" y="3"/>
                      <a:pt x="19" y="3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5" name="Freeform 476">
                <a:extLst>
                  <a:ext uri="{FF2B5EF4-FFF2-40B4-BE49-F238E27FC236}">
                    <a16:creationId xmlns:a16="http://schemas.microsoft.com/office/drawing/2014/main" id="{87488725-0DFF-4B2E-8A7C-A445F81D9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2405"/>
                <a:ext cx="135" cy="22"/>
              </a:xfrm>
              <a:custGeom>
                <a:avLst/>
                <a:gdLst>
                  <a:gd name="T0" fmla="*/ 0 w 54"/>
                  <a:gd name="T1" fmla="*/ 47 h 8"/>
                  <a:gd name="T2" fmla="*/ 33 w 54"/>
                  <a:gd name="T3" fmla="*/ 83 h 8"/>
                  <a:gd name="T4" fmla="*/ 175 w 54"/>
                  <a:gd name="T5" fmla="*/ 107 h 8"/>
                  <a:gd name="T6" fmla="*/ 813 w 54"/>
                  <a:gd name="T7" fmla="*/ 129 h 8"/>
                  <a:gd name="T8" fmla="*/ 845 w 54"/>
                  <a:gd name="T9" fmla="*/ 83 h 8"/>
                  <a:gd name="T10" fmla="*/ 800 w 54"/>
                  <a:gd name="T11" fmla="*/ 47 h 8"/>
                  <a:gd name="T12" fmla="*/ 175 w 54"/>
                  <a:gd name="T13" fmla="*/ 22 h 8"/>
                  <a:gd name="T14" fmla="*/ 50 w 54"/>
                  <a:gd name="T15" fmla="*/ 0 h 8"/>
                  <a:gd name="T16" fmla="*/ 0 w 54"/>
                  <a:gd name="T17" fmla="*/ 47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8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25" y="7"/>
                      <a:pt x="37" y="8"/>
                      <a:pt x="52" y="6"/>
                    </a:cubicBezTo>
                    <a:cubicBezTo>
                      <a:pt x="53" y="6"/>
                      <a:pt x="54" y="5"/>
                      <a:pt x="54" y="4"/>
                    </a:cubicBezTo>
                    <a:cubicBezTo>
                      <a:pt x="53" y="2"/>
                      <a:pt x="52" y="2"/>
                      <a:pt x="51" y="2"/>
                    </a:cubicBezTo>
                    <a:cubicBezTo>
                      <a:pt x="37" y="4"/>
                      <a:pt x="25" y="3"/>
                      <a:pt x="11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6" name="Freeform 477">
                <a:extLst>
                  <a:ext uri="{FF2B5EF4-FFF2-40B4-BE49-F238E27FC236}">
                    <a16:creationId xmlns:a16="http://schemas.microsoft.com/office/drawing/2014/main" id="{AF275282-D3DE-489F-85FF-36859FDDA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29"/>
                <a:ext cx="132" cy="22"/>
              </a:xfrm>
              <a:custGeom>
                <a:avLst/>
                <a:gdLst>
                  <a:gd name="T0" fmla="*/ 775 w 53"/>
                  <a:gd name="T1" fmla="*/ 0 h 8"/>
                  <a:gd name="T2" fmla="*/ 199 w 53"/>
                  <a:gd name="T3" fmla="*/ 47 h 8"/>
                  <a:gd name="T4" fmla="*/ 30 w 53"/>
                  <a:gd name="T5" fmla="*/ 47 h 8"/>
                  <a:gd name="T6" fmla="*/ 0 w 53"/>
                  <a:gd name="T7" fmla="*/ 83 h 8"/>
                  <a:gd name="T8" fmla="*/ 30 w 53"/>
                  <a:gd name="T9" fmla="*/ 129 h 8"/>
                  <a:gd name="T10" fmla="*/ 199 w 53"/>
                  <a:gd name="T11" fmla="*/ 129 h 8"/>
                  <a:gd name="T12" fmla="*/ 787 w 53"/>
                  <a:gd name="T13" fmla="*/ 83 h 8"/>
                  <a:gd name="T14" fmla="*/ 819 w 53"/>
                  <a:gd name="T15" fmla="*/ 47 h 8"/>
                  <a:gd name="T16" fmla="*/ 775 w 53"/>
                  <a:gd name="T17" fmla="*/ 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8">
                    <a:moveTo>
                      <a:pt x="50" y="0"/>
                    </a:moveTo>
                    <a:cubicBezTo>
                      <a:pt x="37" y="4"/>
                      <a:pt x="25" y="3"/>
                      <a:pt x="1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25" y="7"/>
                      <a:pt x="38" y="8"/>
                      <a:pt x="51" y="4"/>
                    </a:cubicBezTo>
                    <a:cubicBezTo>
                      <a:pt x="52" y="4"/>
                      <a:pt x="53" y="3"/>
                      <a:pt x="53" y="2"/>
                    </a:cubicBezTo>
                    <a:cubicBezTo>
                      <a:pt x="52" y="1"/>
                      <a:pt x="51" y="0"/>
                      <a:pt x="5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7" name="Freeform 478">
                <a:extLst>
                  <a:ext uri="{FF2B5EF4-FFF2-40B4-BE49-F238E27FC236}">
                    <a16:creationId xmlns:a16="http://schemas.microsoft.com/office/drawing/2014/main" id="{2D9DDB4E-9F6B-448F-9EEF-B05D3B00D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3291"/>
                <a:ext cx="145" cy="34"/>
              </a:xfrm>
              <a:custGeom>
                <a:avLst/>
                <a:gdLst>
                  <a:gd name="T0" fmla="*/ 283 w 58"/>
                  <a:gd name="T1" fmla="*/ 110 h 13"/>
                  <a:gd name="T2" fmla="*/ 33 w 58"/>
                  <a:gd name="T3" fmla="*/ 165 h 13"/>
                  <a:gd name="T4" fmla="*/ 0 w 58"/>
                  <a:gd name="T5" fmla="*/ 199 h 13"/>
                  <a:gd name="T6" fmla="*/ 33 w 58"/>
                  <a:gd name="T7" fmla="*/ 233 h 13"/>
                  <a:gd name="T8" fmla="*/ 283 w 58"/>
                  <a:gd name="T9" fmla="*/ 178 h 13"/>
                  <a:gd name="T10" fmla="*/ 875 w 58"/>
                  <a:gd name="T11" fmla="*/ 123 h 13"/>
                  <a:gd name="T12" fmla="*/ 908 w 58"/>
                  <a:gd name="T13" fmla="*/ 110 h 13"/>
                  <a:gd name="T14" fmla="*/ 895 w 58"/>
                  <a:gd name="T15" fmla="*/ 68 h 13"/>
                  <a:gd name="T16" fmla="*/ 283 w 58"/>
                  <a:gd name="T17" fmla="*/ 11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13">
                    <a:moveTo>
                      <a:pt x="18" y="6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2"/>
                      <a:pt x="1" y="13"/>
                      <a:pt x="2" y="13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31" y="7"/>
                      <a:pt x="43" y="4"/>
                      <a:pt x="56" y="7"/>
                    </a:cubicBezTo>
                    <a:cubicBezTo>
                      <a:pt x="57" y="8"/>
                      <a:pt x="58" y="7"/>
                      <a:pt x="58" y="6"/>
                    </a:cubicBezTo>
                    <a:cubicBezTo>
                      <a:pt x="58" y="5"/>
                      <a:pt x="58" y="4"/>
                      <a:pt x="57" y="4"/>
                    </a:cubicBezTo>
                    <a:cubicBezTo>
                      <a:pt x="43" y="0"/>
                      <a:pt x="31" y="3"/>
                      <a:pt x="18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8" name="Freeform 479">
                <a:extLst>
                  <a:ext uri="{FF2B5EF4-FFF2-40B4-BE49-F238E27FC236}">
                    <a16:creationId xmlns:a16="http://schemas.microsoft.com/office/drawing/2014/main" id="{83E2C192-7E0D-4DBD-BD63-361195CA6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272"/>
                <a:ext cx="140" cy="21"/>
              </a:xfrm>
              <a:custGeom>
                <a:avLst/>
                <a:gdLst>
                  <a:gd name="T0" fmla="*/ 425 w 56"/>
                  <a:gd name="T1" fmla="*/ 34 h 8"/>
                  <a:gd name="T2" fmla="*/ 50 w 56"/>
                  <a:gd name="T3" fmla="*/ 55 h 8"/>
                  <a:gd name="T4" fmla="*/ 20 w 56"/>
                  <a:gd name="T5" fmla="*/ 76 h 8"/>
                  <a:gd name="T6" fmla="*/ 33 w 56"/>
                  <a:gd name="T7" fmla="*/ 123 h 8"/>
                  <a:gd name="T8" fmla="*/ 425 w 56"/>
                  <a:gd name="T9" fmla="*/ 110 h 8"/>
                  <a:gd name="T10" fmla="*/ 845 w 56"/>
                  <a:gd name="T11" fmla="*/ 110 h 8"/>
                  <a:gd name="T12" fmla="*/ 875 w 56"/>
                  <a:gd name="T13" fmla="*/ 89 h 8"/>
                  <a:gd name="T14" fmla="*/ 863 w 56"/>
                  <a:gd name="T15" fmla="*/ 34 h 8"/>
                  <a:gd name="T16" fmla="*/ 425 w 56"/>
                  <a:gd name="T17" fmla="*/ 3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6" h="8">
                    <a:moveTo>
                      <a:pt x="27" y="2"/>
                    </a:moveTo>
                    <a:cubicBezTo>
                      <a:pt x="19" y="3"/>
                      <a:pt x="11" y="4"/>
                      <a:pt x="3" y="3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0" y="5"/>
                      <a:pt x="1" y="6"/>
                      <a:pt x="2" y="7"/>
                    </a:cubicBezTo>
                    <a:cubicBezTo>
                      <a:pt x="11" y="8"/>
                      <a:pt x="19" y="7"/>
                      <a:pt x="27" y="6"/>
                    </a:cubicBezTo>
                    <a:cubicBezTo>
                      <a:pt x="36" y="5"/>
                      <a:pt x="44" y="4"/>
                      <a:pt x="54" y="6"/>
                    </a:cubicBezTo>
                    <a:cubicBezTo>
                      <a:pt x="55" y="7"/>
                      <a:pt x="56" y="6"/>
                      <a:pt x="56" y="5"/>
                    </a:cubicBezTo>
                    <a:cubicBezTo>
                      <a:pt x="56" y="4"/>
                      <a:pt x="56" y="3"/>
                      <a:pt x="55" y="2"/>
                    </a:cubicBezTo>
                    <a:cubicBezTo>
                      <a:pt x="45" y="0"/>
                      <a:pt x="36" y="1"/>
                      <a:pt x="27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89" name="Freeform 480">
                <a:extLst>
                  <a:ext uri="{FF2B5EF4-FFF2-40B4-BE49-F238E27FC236}">
                    <a16:creationId xmlns:a16="http://schemas.microsoft.com/office/drawing/2014/main" id="{B87FFDCB-42C4-4FC5-85EE-1A9C832FC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253"/>
                <a:ext cx="145" cy="19"/>
              </a:xfrm>
              <a:custGeom>
                <a:avLst/>
                <a:gdLst>
                  <a:gd name="T0" fmla="*/ 375 w 58"/>
                  <a:gd name="T1" fmla="*/ 22 h 7"/>
                  <a:gd name="T2" fmla="*/ 33 w 58"/>
                  <a:gd name="T3" fmla="*/ 38 h 7"/>
                  <a:gd name="T4" fmla="*/ 0 w 58"/>
                  <a:gd name="T5" fmla="*/ 81 h 7"/>
                  <a:gd name="T6" fmla="*/ 33 w 58"/>
                  <a:gd name="T7" fmla="*/ 117 h 7"/>
                  <a:gd name="T8" fmla="*/ 395 w 58"/>
                  <a:gd name="T9" fmla="*/ 103 h 7"/>
                  <a:gd name="T10" fmla="*/ 863 w 58"/>
                  <a:gd name="T11" fmla="*/ 103 h 7"/>
                  <a:gd name="T12" fmla="*/ 895 w 58"/>
                  <a:gd name="T13" fmla="*/ 81 h 7"/>
                  <a:gd name="T14" fmla="*/ 875 w 58"/>
                  <a:gd name="T15" fmla="*/ 22 h 7"/>
                  <a:gd name="T16" fmla="*/ 375 w 58"/>
                  <a:gd name="T17" fmla="*/ 22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8" h="7">
                    <a:moveTo>
                      <a:pt x="24" y="1"/>
                    </a:moveTo>
                    <a:cubicBezTo>
                      <a:pt x="17" y="2"/>
                      <a:pt x="10" y="2"/>
                      <a:pt x="2" y="2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6"/>
                      <a:pt x="2" y="6"/>
                    </a:cubicBezTo>
                    <a:cubicBezTo>
                      <a:pt x="10" y="7"/>
                      <a:pt x="17" y="6"/>
                      <a:pt x="25" y="5"/>
                    </a:cubicBezTo>
                    <a:cubicBezTo>
                      <a:pt x="35" y="4"/>
                      <a:pt x="45" y="4"/>
                      <a:pt x="55" y="5"/>
                    </a:cubicBezTo>
                    <a:cubicBezTo>
                      <a:pt x="56" y="5"/>
                      <a:pt x="57" y="5"/>
                      <a:pt x="57" y="4"/>
                    </a:cubicBezTo>
                    <a:cubicBezTo>
                      <a:pt x="58" y="3"/>
                      <a:pt x="57" y="1"/>
                      <a:pt x="56" y="1"/>
                    </a:cubicBezTo>
                    <a:cubicBezTo>
                      <a:pt x="45" y="0"/>
                      <a:pt x="34" y="1"/>
                      <a:pt x="24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0" name="Freeform 481">
                <a:extLst>
                  <a:ext uri="{FF2B5EF4-FFF2-40B4-BE49-F238E27FC236}">
                    <a16:creationId xmlns:a16="http://schemas.microsoft.com/office/drawing/2014/main" id="{B7B17D83-F6EF-43AA-BD26-99420CC5F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5" y="3232"/>
                <a:ext cx="143" cy="19"/>
              </a:xfrm>
              <a:custGeom>
                <a:avLst/>
                <a:gdLst>
                  <a:gd name="T0" fmla="*/ 113 w 57"/>
                  <a:gd name="T1" fmla="*/ 60 h 7"/>
                  <a:gd name="T2" fmla="*/ 33 w 57"/>
                  <a:gd name="T3" fmla="*/ 60 h 7"/>
                  <a:gd name="T4" fmla="*/ 0 w 57"/>
                  <a:gd name="T5" fmla="*/ 103 h 7"/>
                  <a:gd name="T6" fmla="*/ 33 w 57"/>
                  <a:gd name="T7" fmla="*/ 141 h 7"/>
                  <a:gd name="T8" fmla="*/ 113 w 57"/>
                  <a:gd name="T9" fmla="*/ 141 h 7"/>
                  <a:gd name="T10" fmla="*/ 868 w 57"/>
                  <a:gd name="T11" fmla="*/ 103 h 7"/>
                  <a:gd name="T12" fmla="*/ 901 w 57"/>
                  <a:gd name="T13" fmla="*/ 60 h 7"/>
                  <a:gd name="T14" fmla="*/ 881 w 57"/>
                  <a:gd name="T15" fmla="*/ 22 h 7"/>
                  <a:gd name="T16" fmla="*/ 113 w 57"/>
                  <a:gd name="T17" fmla="*/ 6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7">
                    <a:moveTo>
                      <a:pt x="7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7"/>
                      <a:pt x="2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23" y="5"/>
                      <a:pt x="40" y="4"/>
                      <a:pt x="55" y="5"/>
                    </a:cubicBezTo>
                    <a:cubicBezTo>
                      <a:pt x="56" y="5"/>
                      <a:pt x="57" y="4"/>
                      <a:pt x="57" y="3"/>
                    </a:cubicBezTo>
                    <a:cubicBezTo>
                      <a:pt x="57" y="2"/>
                      <a:pt x="57" y="1"/>
                      <a:pt x="56" y="1"/>
                    </a:cubicBezTo>
                    <a:cubicBezTo>
                      <a:pt x="40" y="0"/>
                      <a:pt x="23" y="1"/>
                      <a:pt x="7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1" name="Freeform 482">
                <a:extLst>
                  <a:ext uri="{FF2B5EF4-FFF2-40B4-BE49-F238E27FC236}">
                    <a16:creationId xmlns:a16="http://schemas.microsoft.com/office/drawing/2014/main" id="{E7E08BB2-C532-44BD-87DC-C34DC13C2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3" y="3208"/>
                <a:ext cx="142" cy="21"/>
              </a:xfrm>
              <a:custGeom>
                <a:avLst/>
                <a:gdLst>
                  <a:gd name="T0" fmla="*/ 12 w 57"/>
                  <a:gd name="T1" fmla="*/ 76 h 8"/>
                  <a:gd name="T2" fmla="*/ 0 w 57"/>
                  <a:gd name="T3" fmla="*/ 110 h 8"/>
                  <a:gd name="T4" fmla="*/ 30 w 57"/>
                  <a:gd name="T5" fmla="*/ 123 h 8"/>
                  <a:gd name="T6" fmla="*/ 745 w 57"/>
                  <a:gd name="T7" fmla="*/ 110 h 8"/>
                  <a:gd name="T8" fmla="*/ 850 w 57"/>
                  <a:gd name="T9" fmla="*/ 110 h 8"/>
                  <a:gd name="T10" fmla="*/ 882 w 57"/>
                  <a:gd name="T11" fmla="*/ 76 h 8"/>
                  <a:gd name="T12" fmla="*/ 850 w 57"/>
                  <a:gd name="T13" fmla="*/ 34 h 8"/>
                  <a:gd name="T14" fmla="*/ 745 w 57"/>
                  <a:gd name="T15" fmla="*/ 34 h 8"/>
                  <a:gd name="T16" fmla="*/ 12 w 57"/>
                  <a:gd name="T17" fmla="*/ 76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8">
                    <a:moveTo>
                      <a:pt x="1" y="4"/>
                    </a:moveTo>
                    <a:cubicBezTo>
                      <a:pt x="0" y="4"/>
                      <a:pt x="0" y="5"/>
                      <a:pt x="0" y="6"/>
                    </a:cubicBezTo>
                    <a:cubicBezTo>
                      <a:pt x="0" y="7"/>
                      <a:pt x="1" y="8"/>
                      <a:pt x="2" y="7"/>
                    </a:cubicBezTo>
                    <a:cubicBezTo>
                      <a:pt x="17" y="4"/>
                      <a:pt x="33" y="5"/>
                      <a:pt x="48" y="6"/>
                    </a:cubicBezTo>
                    <a:cubicBezTo>
                      <a:pt x="55" y="6"/>
                      <a:pt x="55" y="6"/>
                      <a:pt x="55" y="6"/>
                    </a:cubicBezTo>
                    <a:cubicBezTo>
                      <a:pt x="56" y="6"/>
                      <a:pt x="57" y="5"/>
                      <a:pt x="57" y="4"/>
                    </a:cubicBezTo>
                    <a:cubicBezTo>
                      <a:pt x="57" y="3"/>
                      <a:pt x="56" y="2"/>
                      <a:pt x="55" y="2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33" y="1"/>
                      <a:pt x="16" y="0"/>
                      <a:pt x="1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2" name="Freeform 483">
                <a:extLst>
                  <a:ext uri="{FF2B5EF4-FFF2-40B4-BE49-F238E27FC236}">
                    <a16:creationId xmlns:a16="http://schemas.microsoft.com/office/drawing/2014/main" id="{20C70841-480A-4677-8C05-5CFBCF2E3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3181"/>
                <a:ext cx="160" cy="22"/>
              </a:xfrm>
              <a:custGeom>
                <a:avLst/>
                <a:gdLst>
                  <a:gd name="T0" fmla="*/ 0 w 64"/>
                  <a:gd name="T1" fmla="*/ 47 h 8"/>
                  <a:gd name="T2" fmla="*/ 33 w 64"/>
                  <a:gd name="T3" fmla="*/ 83 h 8"/>
                  <a:gd name="T4" fmla="*/ 250 w 64"/>
                  <a:gd name="T5" fmla="*/ 129 h 8"/>
                  <a:gd name="T6" fmla="*/ 458 w 64"/>
                  <a:gd name="T7" fmla="*/ 168 h 8"/>
                  <a:gd name="T8" fmla="*/ 750 w 64"/>
                  <a:gd name="T9" fmla="*/ 168 h 8"/>
                  <a:gd name="T10" fmla="*/ 970 w 64"/>
                  <a:gd name="T11" fmla="*/ 168 h 8"/>
                  <a:gd name="T12" fmla="*/ 1000 w 64"/>
                  <a:gd name="T13" fmla="*/ 129 h 8"/>
                  <a:gd name="T14" fmla="*/ 970 w 64"/>
                  <a:gd name="T15" fmla="*/ 83 h 8"/>
                  <a:gd name="T16" fmla="*/ 750 w 64"/>
                  <a:gd name="T17" fmla="*/ 83 h 8"/>
                  <a:gd name="T18" fmla="*/ 458 w 64"/>
                  <a:gd name="T19" fmla="*/ 83 h 8"/>
                  <a:gd name="T20" fmla="*/ 270 w 64"/>
                  <a:gd name="T21" fmla="*/ 47 h 8"/>
                  <a:gd name="T22" fmla="*/ 33 w 64"/>
                  <a:gd name="T23" fmla="*/ 0 h 8"/>
                  <a:gd name="T24" fmla="*/ 0 w 64"/>
                  <a:gd name="T25" fmla="*/ 47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64" h="8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8" y="4"/>
                      <a:pt x="12" y="5"/>
                      <a:pt x="16" y="6"/>
                    </a:cubicBezTo>
                    <a:cubicBezTo>
                      <a:pt x="20" y="7"/>
                      <a:pt x="24" y="8"/>
                      <a:pt x="29" y="8"/>
                    </a:cubicBezTo>
                    <a:cubicBezTo>
                      <a:pt x="35" y="8"/>
                      <a:pt x="42" y="8"/>
                      <a:pt x="48" y="8"/>
                    </a:cubicBezTo>
                    <a:cubicBezTo>
                      <a:pt x="62" y="8"/>
                      <a:pt x="62" y="8"/>
                      <a:pt x="62" y="8"/>
                    </a:cubicBezTo>
                    <a:cubicBezTo>
                      <a:pt x="63" y="8"/>
                      <a:pt x="64" y="7"/>
                      <a:pt x="64" y="6"/>
                    </a:cubicBezTo>
                    <a:cubicBezTo>
                      <a:pt x="64" y="5"/>
                      <a:pt x="63" y="4"/>
                      <a:pt x="62" y="4"/>
                    </a:cubicBezTo>
                    <a:cubicBezTo>
                      <a:pt x="48" y="4"/>
                      <a:pt x="48" y="4"/>
                      <a:pt x="48" y="4"/>
                    </a:cubicBezTo>
                    <a:cubicBezTo>
                      <a:pt x="42" y="4"/>
                      <a:pt x="35" y="4"/>
                      <a:pt x="29" y="4"/>
                    </a:cubicBezTo>
                    <a:cubicBezTo>
                      <a:pt x="24" y="4"/>
                      <a:pt x="21" y="4"/>
                      <a:pt x="17" y="2"/>
                    </a:cubicBezTo>
                    <a:cubicBezTo>
                      <a:pt x="13" y="1"/>
                      <a:pt x="9" y="0"/>
                      <a:pt x="2" y="0"/>
                    </a:cubicBezTo>
                    <a:cubicBezTo>
                      <a:pt x="1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3" name="Freeform 484">
                <a:extLst>
                  <a:ext uri="{FF2B5EF4-FFF2-40B4-BE49-F238E27FC236}">
                    <a16:creationId xmlns:a16="http://schemas.microsoft.com/office/drawing/2014/main" id="{8BF408AC-8AEA-4E46-9345-1832CFC7F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504"/>
                <a:ext cx="118" cy="35"/>
              </a:xfrm>
              <a:custGeom>
                <a:avLst/>
                <a:gdLst>
                  <a:gd name="T0" fmla="*/ 0 w 47"/>
                  <a:gd name="T1" fmla="*/ 35 h 13"/>
                  <a:gd name="T2" fmla="*/ 20 w 47"/>
                  <a:gd name="T3" fmla="*/ 94 h 13"/>
                  <a:gd name="T4" fmla="*/ 316 w 47"/>
                  <a:gd name="T5" fmla="*/ 137 h 13"/>
                  <a:gd name="T6" fmla="*/ 693 w 47"/>
                  <a:gd name="T7" fmla="*/ 232 h 13"/>
                  <a:gd name="T8" fmla="*/ 726 w 47"/>
                  <a:gd name="T9" fmla="*/ 218 h 13"/>
                  <a:gd name="T10" fmla="*/ 726 w 47"/>
                  <a:gd name="T11" fmla="*/ 175 h 13"/>
                  <a:gd name="T12" fmla="*/ 334 w 47"/>
                  <a:gd name="T13" fmla="*/ 59 h 13"/>
                  <a:gd name="T14" fmla="*/ 50 w 47"/>
                  <a:gd name="T15" fmla="*/ 22 h 13"/>
                  <a:gd name="T16" fmla="*/ 0 w 47"/>
                  <a:gd name="T17" fmla="*/ 35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" h="13">
                    <a:moveTo>
                      <a:pt x="0" y="2"/>
                    </a:moveTo>
                    <a:cubicBezTo>
                      <a:pt x="0" y="3"/>
                      <a:pt x="0" y="4"/>
                      <a:pt x="1" y="5"/>
                    </a:cubicBezTo>
                    <a:cubicBezTo>
                      <a:pt x="8" y="7"/>
                      <a:pt x="14" y="7"/>
                      <a:pt x="20" y="7"/>
                    </a:cubicBezTo>
                    <a:cubicBezTo>
                      <a:pt x="28" y="8"/>
                      <a:pt x="35" y="8"/>
                      <a:pt x="44" y="12"/>
                    </a:cubicBezTo>
                    <a:cubicBezTo>
                      <a:pt x="45" y="13"/>
                      <a:pt x="46" y="12"/>
                      <a:pt x="46" y="11"/>
                    </a:cubicBezTo>
                    <a:cubicBezTo>
                      <a:pt x="47" y="10"/>
                      <a:pt x="47" y="9"/>
                      <a:pt x="46" y="9"/>
                    </a:cubicBezTo>
                    <a:cubicBezTo>
                      <a:pt x="36" y="4"/>
                      <a:pt x="28" y="4"/>
                      <a:pt x="21" y="3"/>
                    </a:cubicBezTo>
                    <a:cubicBezTo>
                      <a:pt x="15" y="3"/>
                      <a:pt x="9" y="3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4" name="Freeform 485">
                <a:extLst>
                  <a:ext uri="{FF2B5EF4-FFF2-40B4-BE49-F238E27FC236}">
                    <a16:creationId xmlns:a16="http://schemas.microsoft.com/office/drawing/2014/main" id="{0F34FC73-667D-48AE-B982-BDF8A9F83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3" y="1523"/>
                <a:ext cx="130" cy="37"/>
              </a:xfrm>
              <a:custGeom>
                <a:avLst/>
                <a:gdLst>
                  <a:gd name="T0" fmla="*/ 20 w 52"/>
                  <a:gd name="T1" fmla="*/ 34 h 14"/>
                  <a:gd name="T2" fmla="*/ 33 w 52"/>
                  <a:gd name="T3" fmla="*/ 90 h 14"/>
                  <a:gd name="T4" fmla="*/ 425 w 52"/>
                  <a:gd name="T5" fmla="*/ 182 h 14"/>
                  <a:gd name="T6" fmla="*/ 770 w 52"/>
                  <a:gd name="T7" fmla="*/ 238 h 14"/>
                  <a:gd name="T8" fmla="*/ 813 w 52"/>
                  <a:gd name="T9" fmla="*/ 225 h 14"/>
                  <a:gd name="T10" fmla="*/ 783 w 52"/>
                  <a:gd name="T11" fmla="*/ 167 h 14"/>
                  <a:gd name="T12" fmla="*/ 425 w 52"/>
                  <a:gd name="T13" fmla="*/ 111 h 14"/>
                  <a:gd name="T14" fmla="*/ 50 w 52"/>
                  <a:gd name="T15" fmla="*/ 21 h 14"/>
                  <a:gd name="T16" fmla="*/ 20 w 52"/>
                  <a:gd name="T17" fmla="*/ 3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2" h="14">
                    <a:moveTo>
                      <a:pt x="1" y="2"/>
                    </a:moveTo>
                    <a:cubicBezTo>
                      <a:pt x="0" y="3"/>
                      <a:pt x="1" y="4"/>
                      <a:pt x="2" y="5"/>
                    </a:cubicBezTo>
                    <a:cubicBezTo>
                      <a:pt x="11" y="9"/>
                      <a:pt x="19" y="9"/>
                      <a:pt x="27" y="10"/>
                    </a:cubicBezTo>
                    <a:cubicBezTo>
                      <a:pt x="34" y="10"/>
                      <a:pt x="41" y="10"/>
                      <a:pt x="49" y="13"/>
                    </a:cubicBezTo>
                    <a:cubicBezTo>
                      <a:pt x="50" y="14"/>
                      <a:pt x="51" y="13"/>
                      <a:pt x="52" y="12"/>
                    </a:cubicBezTo>
                    <a:cubicBezTo>
                      <a:pt x="52" y="11"/>
                      <a:pt x="52" y="10"/>
                      <a:pt x="50" y="9"/>
                    </a:cubicBezTo>
                    <a:cubicBezTo>
                      <a:pt x="42" y="6"/>
                      <a:pt x="34" y="6"/>
                      <a:pt x="27" y="6"/>
                    </a:cubicBezTo>
                    <a:cubicBezTo>
                      <a:pt x="19" y="5"/>
                      <a:pt x="12" y="5"/>
                      <a:pt x="3" y="1"/>
                    </a:cubicBezTo>
                    <a:cubicBezTo>
                      <a:pt x="2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5" name="Freeform 486">
                <a:extLst>
                  <a:ext uri="{FF2B5EF4-FFF2-40B4-BE49-F238E27FC236}">
                    <a16:creationId xmlns:a16="http://schemas.microsoft.com/office/drawing/2014/main" id="{38E16AD9-908D-4B70-B3BC-ED27C32FB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541"/>
                <a:ext cx="147" cy="38"/>
              </a:xfrm>
              <a:custGeom>
                <a:avLst/>
                <a:gdLst>
                  <a:gd name="T0" fmla="*/ 0 w 59"/>
                  <a:gd name="T1" fmla="*/ 22 h 14"/>
                  <a:gd name="T2" fmla="*/ 30 w 59"/>
                  <a:gd name="T3" fmla="*/ 81 h 14"/>
                  <a:gd name="T4" fmla="*/ 528 w 59"/>
                  <a:gd name="T5" fmla="*/ 220 h 14"/>
                  <a:gd name="T6" fmla="*/ 870 w 59"/>
                  <a:gd name="T7" fmla="*/ 280 h 14"/>
                  <a:gd name="T8" fmla="*/ 912 w 59"/>
                  <a:gd name="T9" fmla="*/ 258 h 14"/>
                  <a:gd name="T10" fmla="*/ 882 w 59"/>
                  <a:gd name="T11" fmla="*/ 198 h 14"/>
                  <a:gd name="T12" fmla="*/ 541 w 59"/>
                  <a:gd name="T13" fmla="*/ 141 h 14"/>
                  <a:gd name="T14" fmla="*/ 42 w 59"/>
                  <a:gd name="T15" fmla="*/ 0 h 14"/>
                  <a:gd name="T16" fmla="*/ 0 w 59"/>
                  <a:gd name="T17" fmla="*/ 22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4">
                    <a:moveTo>
                      <a:pt x="0" y="1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2" y="8"/>
                      <a:pt x="23" y="9"/>
                      <a:pt x="34" y="11"/>
                    </a:cubicBezTo>
                    <a:cubicBezTo>
                      <a:pt x="41" y="12"/>
                      <a:pt x="49" y="13"/>
                      <a:pt x="56" y="14"/>
                    </a:cubicBezTo>
                    <a:cubicBezTo>
                      <a:pt x="57" y="14"/>
                      <a:pt x="58" y="14"/>
                      <a:pt x="59" y="13"/>
                    </a:cubicBezTo>
                    <a:cubicBezTo>
                      <a:pt x="59" y="12"/>
                      <a:pt x="58" y="11"/>
                      <a:pt x="57" y="10"/>
                    </a:cubicBezTo>
                    <a:cubicBezTo>
                      <a:pt x="50" y="9"/>
                      <a:pt x="42" y="8"/>
                      <a:pt x="35" y="7"/>
                    </a:cubicBezTo>
                    <a:cubicBezTo>
                      <a:pt x="24" y="5"/>
                      <a:pt x="13" y="4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6" name="Freeform 487">
                <a:extLst>
                  <a:ext uri="{FF2B5EF4-FFF2-40B4-BE49-F238E27FC236}">
                    <a16:creationId xmlns:a16="http://schemas.microsoft.com/office/drawing/2014/main" id="{84FB9B83-D560-46B8-BEED-790C580CB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" y="1573"/>
                <a:ext cx="135" cy="27"/>
              </a:xfrm>
              <a:custGeom>
                <a:avLst/>
                <a:gdLst>
                  <a:gd name="T0" fmla="*/ 0 w 54"/>
                  <a:gd name="T1" fmla="*/ 38 h 10"/>
                  <a:gd name="T2" fmla="*/ 33 w 54"/>
                  <a:gd name="T3" fmla="*/ 81 h 10"/>
                  <a:gd name="T4" fmla="*/ 520 w 54"/>
                  <a:gd name="T5" fmla="*/ 138 h 10"/>
                  <a:gd name="T6" fmla="*/ 800 w 54"/>
                  <a:gd name="T7" fmla="*/ 197 h 10"/>
                  <a:gd name="T8" fmla="*/ 833 w 54"/>
                  <a:gd name="T9" fmla="*/ 159 h 10"/>
                  <a:gd name="T10" fmla="*/ 813 w 54"/>
                  <a:gd name="T11" fmla="*/ 116 h 10"/>
                  <a:gd name="T12" fmla="*/ 520 w 54"/>
                  <a:gd name="T13" fmla="*/ 59 h 10"/>
                  <a:gd name="T14" fmla="*/ 33 w 54"/>
                  <a:gd name="T15" fmla="*/ 0 h 10"/>
                  <a:gd name="T16" fmla="*/ 0 w 54"/>
                  <a:gd name="T17" fmla="*/ 38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10">
                    <a:moveTo>
                      <a:pt x="0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33" y="7"/>
                      <a:pt x="33" y="7"/>
                      <a:pt x="33" y="7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52" y="10"/>
                      <a:pt x="53" y="9"/>
                      <a:pt x="53" y="8"/>
                    </a:cubicBezTo>
                    <a:cubicBezTo>
                      <a:pt x="54" y="7"/>
                      <a:pt x="53" y="6"/>
                      <a:pt x="52" y="6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7" name="Freeform 488">
                <a:extLst>
                  <a:ext uri="{FF2B5EF4-FFF2-40B4-BE49-F238E27FC236}">
                    <a16:creationId xmlns:a16="http://schemas.microsoft.com/office/drawing/2014/main" id="{AE7839E9-C0AB-47DD-8B53-399F2A7A9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5" y="1589"/>
                <a:ext cx="138" cy="27"/>
              </a:xfrm>
              <a:custGeom>
                <a:avLst/>
                <a:gdLst>
                  <a:gd name="T0" fmla="*/ 0 w 55"/>
                  <a:gd name="T1" fmla="*/ 22 h 10"/>
                  <a:gd name="T2" fmla="*/ 33 w 55"/>
                  <a:gd name="T3" fmla="*/ 81 h 10"/>
                  <a:gd name="T4" fmla="*/ 838 w 55"/>
                  <a:gd name="T5" fmla="*/ 197 h 10"/>
                  <a:gd name="T6" fmla="*/ 868 w 55"/>
                  <a:gd name="T7" fmla="*/ 159 h 10"/>
                  <a:gd name="T8" fmla="*/ 838 w 55"/>
                  <a:gd name="T9" fmla="*/ 116 h 10"/>
                  <a:gd name="T10" fmla="*/ 50 w 55"/>
                  <a:gd name="T11" fmla="*/ 0 h 10"/>
                  <a:gd name="T12" fmla="*/ 0 w 55"/>
                  <a:gd name="T13" fmla="*/ 22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0">
                    <a:moveTo>
                      <a:pt x="0" y="1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20" y="8"/>
                      <a:pt x="37" y="10"/>
                      <a:pt x="53" y="10"/>
                    </a:cubicBezTo>
                    <a:cubicBezTo>
                      <a:pt x="54" y="10"/>
                      <a:pt x="55" y="9"/>
                      <a:pt x="55" y="8"/>
                    </a:cubicBezTo>
                    <a:cubicBezTo>
                      <a:pt x="55" y="7"/>
                      <a:pt x="54" y="6"/>
                      <a:pt x="53" y="6"/>
                    </a:cubicBezTo>
                    <a:cubicBezTo>
                      <a:pt x="37" y="6"/>
                      <a:pt x="20" y="4"/>
                      <a:pt x="3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8" name="Freeform 489">
                <a:extLst>
                  <a:ext uri="{FF2B5EF4-FFF2-40B4-BE49-F238E27FC236}">
                    <a16:creationId xmlns:a16="http://schemas.microsoft.com/office/drawing/2014/main" id="{98F77F9A-3E46-4E4A-BA05-7322A4C1E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608"/>
                <a:ext cx="125" cy="29"/>
              </a:xfrm>
              <a:custGeom>
                <a:avLst/>
                <a:gdLst>
                  <a:gd name="T0" fmla="*/ 0 w 50"/>
                  <a:gd name="T1" fmla="*/ 21 h 11"/>
                  <a:gd name="T2" fmla="*/ 20 w 50"/>
                  <a:gd name="T3" fmla="*/ 76 h 11"/>
                  <a:gd name="T4" fmla="*/ 175 w 50"/>
                  <a:gd name="T5" fmla="*/ 111 h 11"/>
                  <a:gd name="T6" fmla="*/ 750 w 50"/>
                  <a:gd name="T7" fmla="*/ 182 h 11"/>
                  <a:gd name="T8" fmla="*/ 783 w 50"/>
                  <a:gd name="T9" fmla="*/ 124 h 11"/>
                  <a:gd name="T10" fmla="*/ 738 w 50"/>
                  <a:gd name="T11" fmla="*/ 111 h 11"/>
                  <a:gd name="T12" fmla="*/ 188 w 50"/>
                  <a:gd name="T13" fmla="*/ 34 h 11"/>
                  <a:gd name="T14" fmla="*/ 33 w 50"/>
                  <a:gd name="T15" fmla="*/ 0 h 11"/>
                  <a:gd name="T16" fmla="*/ 0 w 50"/>
                  <a:gd name="T17" fmla="*/ 2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0" h="11">
                    <a:moveTo>
                      <a:pt x="0" y="1"/>
                    </a:moveTo>
                    <a:cubicBezTo>
                      <a:pt x="0" y="2"/>
                      <a:pt x="0" y="4"/>
                      <a:pt x="1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23" y="9"/>
                      <a:pt x="35" y="11"/>
                      <a:pt x="48" y="10"/>
                    </a:cubicBezTo>
                    <a:cubicBezTo>
                      <a:pt x="49" y="9"/>
                      <a:pt x="50" y="8"/>
                      <a:pt x="50" y="7"/>
                    </a:cubicBezTo>
                    <a:cubicBezTo>
                      <a:pt x="49" y="6"/>
                      <a:pt x="48" y="6"/>
                      <a:pt x="47" y="6"/>
                    </a:cubicBezTo>
                    <a:cubicBezTo>
                      <a:pt x="35" y="7"/>
                      <a:pt x="23" y="5"/>
                      <a:pt x="12" y="2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99" name="Freeform 490">
                <a:extLst>
                  <a:ext uri="{FF2B5EF4-FFF2-40B4-BE49-F238E27FC236}">
                    <a16:creationId xmlns:a16="http://schemas.microsoft.com/office/drawing/2014/main" id="{17411EE5-96BD-47E4-978E-10F13F9BE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1504"/>
                <a:ext cx="115" cy="24"/>
              </a:xfrm>
              <a:custGeom>
                <a:avLst/>
                <a:gdLst>
                  <a:gd name="T0" fmla="*/ 720 w 46"/>
                  <a:gd name="T1" fmla="*/ 171 h 9"/>
                  <a:gd name="T2" fmla="*/ 333 w 46"/>
                  <a:gd name="T3" fmla="*/ 56 h 9"/>
                  <a:gd name="T4" fmla="*/ 50 w 46"/>
                  <a:gd name="T5" fmla="*/ 21 h 9"/>
                  <a:gd name="T6" fmla="*/ 0 w 46"/>
                  <a:gd name="T7" fmla="*/ 3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9">
                    <a:moveTo>
                      <a:pt x="46" y="9"/>
                    </a:moveTo>
                    <a:cubicBezTo>
                      <a:pt x="36" y="4"/>
                      <a:pt x="28" y="4"/>
                      <a:pt x="21" y="3"/>
                    </a:cubicBezTo>
                    <a:cubicBezTo>
                      <a:pt x="15" y="3"/>
                      <a:pt x="9" y="3"/>
                      <a:pt x="3" y="1"/>
                    </a:cubicBezTo>
                    <a:cubicBezTo>
                      <a:pt x="2" y="0"/>
                      <a:pt x="1" y="1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0" name="Freeform 491">
                <a:extLst>
                  <a:ext uri="{FF2B5EF4-FFF2-40B4-BE49-F238E27FC236}">
                    <a16:creationId xmlns:a16="http://schemas.microsoft.com/office/drawing/2014/main" id="{A922099E-107C-44D0-8292-03A67B9B4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8" y="1611"/>
                <a:ext cx="120" cy="26"/>
              </a:xfrm>
              <a:custGeom>
                <a:avLst/>
                <a:gdLst>
                  <a:gd name="T0" fmla="*/ 0 w 48"/>
                  <a:gd name="T1" fmla="*/ 0 h 10"/>
                  <a:gd name="T2" fmla="*/ 20 w 48"/>
                  <a:gd name="T3" fmla="*/ 55 h 10"/>
                  <a:gd name="T4" fmla="*/ 175 w 48"/>
                  <a:gd name="T5" fmla="*/ 88 h 10"/>
                  <a:gd name="T6" fmla="*/ 750 w 48"/>
                  <a:gd name="T7" fmla="*/ 15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0">
                    <a:moveTo>
                      <a:pt x="0" y="0"/>
                    </a:moveTo>
                    <a:cubicBezTo>
                      <a:pt x="0" y="1"/>
                      <a:pt x="0" y="3"/>
                      <a:pt x="1" y="3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23" y="8"/>
                      <a:pt x="35" y="10"/>
                      <a:pt x="48" y="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1" name="Freeform 492">
                <a:extLst>
                  <a:ext uri="{FF2B5EF4-FFF2-40B4-BE49-F238E27FC236}">
                    <a16:creationId xmlns:a16="http://schemas.microsoft.com/office/drawing/2014/main" id="{929ACF11-A622-4699-BD21-F0F5D1062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1163"/>
                <a:ext cx="17" cy="16"/>
              </a:xfrm>
              <a:custGeom>
                <a:avLst/>
                <a:gdLst>
                  <a:gd name="T0" fmla="*/ 70 w 7"/>
                  <a:gd name="T1" fmla="*/ 35 h 6"/>
                  <a:gd name="T2" fmla="*/ 29 w 7"/>
                  <a:gd name="T3" fmla="*/ 0 h 6"/>
                  <a:gd name="T4" fmla="*/ 0 w 7"/>
                  <a:gd name="T5" fmla="*/ 77 h 6"/>
                  <a:gd name="T6" fmla="*/ 58 w 7"/>
                  <a:gd name="T7" fmla="*/ 93 h 6"/>
                  <a:gd name="T8" fmla="*/ 87 w 7"/>
                  <a:gd name="T9" fmla="*/ 77 h 6"/>
                  <a:gd name="T10" fmla="*/ 70 w 7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5" y="2"/>
                    </a:moveTo>
                    <a:cubicBezTo>
                      <a:pt x="4" y="1"/>
                      <a:pt x="3" y="1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1" y="4"/>
                      <a:pt x="2" y="5"/>
                      <a:pt x="4" y="5"/>
                    </a:cubicBezTo>
                    <a:cubicBezTo>
                      <a:pt x="5" y="6"/>
                      <a:pt x="6" y="5"/>
                      <a:pt x="6" y="4"/>
                    </a:cubicBezTo>
                    <a:cubicBezTo>
                      <a:pt x="7" y="3"/>
                      <a:pt x="6" y="2"/>
                      <a:pt x="5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2" name="Freeform 493">
                <a:extLst>
                  <a:ext uri="{FF2B5EF4-FFF2-40B4-BE49-F238E27FC236}">
                    <a16:creationId xmlns:a16="http://schemas.microsoft.com/office/drawing/2014/main" id="{8CE1AEF1-9D77-4DBD-8856-AEABF3A50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8" y="1181"/>
                <a:ext cx="32" cy="19"/>
              </a:xfrm>
              <a:custGeom>
                <a:avLst/>
                <a:gdLst>
                  <a:gd name="T0" fmla="*/ 162 w 13"/>
                  <a:gd name="T1" fmla="*/ 60 h 7"/>
                  <a:gd name="T2" fmla="*/ 30 w 13"/>
                  <a:gd name="T3" fmla="*/ 0 h 7"/>
                  <a:gd name="T4" fmla="*/ 0 w 13"/>
                  <a:gd name="T5" fmla="*/ 81 h 7"/>
                  <a:gd name="T6" fmla="*/ 153 w 13"/>
                  <a:gd name="T7" fmla="*/ 117 h 7"/>
                  <a:gd name="T8" fmla="*/ 194 w 13"/>
                  <a:gd name="T9" fmla="*/ 103 h 7"/>
                  <a:gd name="T10" fmla="*/ 162 w 13"/>
                  <a:gd name="T11" fmla="*/ 6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11" y="3"/>
                    </a:moveTo>
                    <a:cubicBezTo>
                      <a:pt x="8" y="1"/>
                      <a:pt x="5" y="1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3" y="4"/>
                      <a:pt x="6" y="5"/>
                      <a:pt x="10" y="6"/>
                    </a:cubicBezTo>
                    <a:cubicBezTo>
                      <a:pt x="11" y="7"/>
                      <a:pt x="12" y="6"/>
                      <a:pt x="13" y="5"/>
                    </a:cubicBezTo>
                    <a:cubicBezTo>
                      <a:pt x="13" y="4"/>
                      <a:pt x="12" y="3"/>
                      <a:pt x="11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3" name="Freeform 494">
                <a:extLst>
                  <a:ext uri="{FF2B5EF4-FFF2-40B4-BE49-F238E27FC236}">
                    <a16:creationId xmlns:a16="http://schemas.microsoft.com/office/drawing/2014/main" id="{6A018234-709D-4410-AE80-03B2757A2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03"/>
                <a:ext cx="43" cy="18"/>
              </a:xfrm>
              <a:custGeom>
                <a:avLst/>
                <a:gdLst>
                  <a:gd name="T0" fmla="*/ 243 w 17"/>
                  <a:gd name="T1" fmla="*/ 33 h 7"/>
                  <a:gd name="T2" fmla="*/ 20 w 17"/>
                  <a:gd name="T3" fmla="*/ 0 h 7"/>
                  <a:gd name="T4" fmla="*/ 0 w 17"/>
                  <a:gd name="T5" fmla="*/ 67 h 7"/>
                  <a:gd name="T6" fmla="*/ 225 w 17"/>
                  <a:gd name="T7" fmla="*/ 100 h 7"/>
                  <a:gd name="T8" fmla="*/ 255 w 17"/>
                  <a:gd name="T9" fmla="*/ 85 h 7"/>
                  <a:gd name="T10" fmla="*/ 243 w 17"/>
                  <a:gd name="T11" fmla="*/ 33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7">
                    <a:moveTo>
                      <a:pt x="15" y="2"/>
                    </a:moveTo>
                    <a:cubicBezTo>
                      <a:pt x="11" y="1"/>
                      <a:pt x="6" y="1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ubicBezTo>
                      <a:pt x="5" y="5"/>
                      <a:pt x="10" y="5"/>
                      <a:pt x="14" y="6"/>
                    </a:cubicBezTo>
                    <a:cubicBezTo>
                      <a:pt x="15" y="7"/>
                      <a:pt x="16" y="6"/>
                      <a:pt x="16" y="5"/>
                    </a:cubicBezTo>
                    <a:cubicBezTo>
                      <a:pt x="17" y="4"/>
                      <a:pt x="16" y="3"/>
                      <a:pt x="15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4" name="Freeform 495">
                <a:extLst>
                  <a:ext uri="{FF2B5EF4-FFF2-40B4-BE49-F238E27FC236}">
                    <a16:creationId xmlns:a16="http://schemas.microsoft.com/office/drawing/2014/main" id="{877ADBC1-36B7-41EA-8F9F-C8FDA59E9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24"/>
                <a:ext cx="38" cy="16"/>
              </a:xfrm>
              <a:custGeom>
                <a:avLst/>
                <a:gdLst>
                  <a:gd name="T0" fmla="*/ 213 w 15"/>
                  <a:gd name="T1" fmla="*/ 35 h 6"/>
                  <a:gd name="T2" fmla="*/ 0 w 15"/>
                  <a:gd name="T3" fmla="*/ 0 h 6"/>
                  <a:gd name="T4" fmla="*/ 0 w 15"/>
                  <a:gd name="T5" fmla="*/ 77 h 6"/>
                  <a:gd name="T6" fmla="*/ 213 w 15"/>
                  <a:gd name="T7" fmla="*/ 115 h 6"/>
                  <a:gd name="T8" fmla="*/ 243 w 15"/>
                  <a:gd name="T9" fmla="*/ 77 h 6"/>
                  <a:gd name="T10" fmla="*/ 213 w 15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6">
                    <a:moveTo>
                      <a:pt x="13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4" y="6"/>
                      <a:pt x="15" y="5"/>
                      <a:pt x="15" y="4"/>
                    </a:cubicBezTo>
                    <a:cubicBezTo>
                      <a:pt x="15" y="3"/>
                      <a:pt x="15" y="2"/>
                      <a:pt x="13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5" name="Freeform 496">
                <a:extLst>
                  <a:ext uri="{FF2B5EF4-FFF2-40B4-BE49-F238E27FC236}">
                    <a16:creationId xmlns:a16="http://schemas.microsoft.com/office/drawing/2014/main" id="{EC90A151-B2F3-42D3-BA8B-183893AB0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45"/>
                <a:ext cx="30" cy="11"/>
              </a:xfrm>
              <a:custGeom>
                <a:avLst/>
                <a:gdLst>
                  <a:gd name="T0" fmla="*/ 158 w 12"/>
                  <a:gd name="T1" fmla="*/ 0 h 4"/>
                  <a:gd name="T2" fmla="*/ 0 w 12"/>
                  <a:gd name="T3" fmla="*/ 0 h 4"/>
                  <a:gd name="T4" fmla="*/ 0 w 12"/>
                  <a:gd name="T5" fmla="*/ 83 h 4"/>
                  <a:gd name="T6" fmla="*/ 158 w 12"/>
                  <a:gd name="T7" fmla="*/ 83 h 4"/>
                  <a:gd name="T8" fmla="*/ 188 w 12"/>
                  <a:gd name="T9" fmla="*/ 47 h 4"/>
                  <a:gd name="T10" fmla="*/ 158 w 1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0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3" y="4"/>
                      <a:pt x="7" y="4"/>
                      <a:pt x="10" y="4"/>
                    </a:cubicBezTo>
                    <a:cubicBezTo>
                      <a:pt x="11" y="4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6" name="Freeform 497">
                <a:extLst>
                  <a:ext uri="{FF2B5EF4-FFF2-40B4-BE49-F238E27FC236}">
                    <a16:creationId xmlns:a16="http://schemas.microsoft.com/office/drawing/2014/main" id="{638D65C3-C127-4754-B0A5-48017136E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0" y="1264"/>
                <a:ext cx="20" cy="11"/>
              </a:xfrm>
              <a:custGeom>
                <a:avLst/>
                <a:gdLst>
                  <a:gd name="T0" fmla="*/ 83 w 8"/>
                  <a:gd name="T1" fmla="*/ 0 h 4"/>
                  <a:gd name="T2" fmla="*/ 0 w 8"/>
                  <a:gd name="T3" fmla="*/ 0 h 4"/>
                  <a:gd name="T4" fmla="*/ 20 w 8"/>
                  <a:gd name="T5" fmla="*/ 83 h 4"/>
                  <a:gd name="T6" fmla="*/ 95 w 8"/>
                  <a:gd name="T7" fmla="*/ 83 h 4"/>
                  <a:gd name="T8" fmla="*/ 113 w 8"/>
                  <a:gd name="T9" fmla="*/ 47 h 4"/>
                  <a:gd name="T10" fmla="*/ 83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5" y="0"/>
                    </a:moveTo>
                    <a:cubicBezTo>
                      <a:pt x="4" y="0"/>
                      <a:pt x="2" y="0"/>
                      <a:pt x="0" y="0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3" y="4"/>
                      <a:pt x="4" y="4"/>
                      <a:pt x="6" y="4"/>
                    </a:cubicBezTo>
                    <a:cubicBezTo>
                      <a:pt x="7" y="4"/>
                      <a:pt x="8" y="3"/>
                      <a:pt x="7" y="2"/>
                    </a:cubicBezTo>
                    <a:cubicBezTo>
                      <a:pt x="7" y="0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7" name="Freeform 498">
                <a:extLst>
                  <a:ext uri="{FF2B5EF4-FFF2-40B4-BE49-F238E27FC236}">
                    <a16:creationId xmlns:a16="http://schemas.microsoft.com/office/drawing/2014/main" id="{9F356BC9-E947-49ED-B7FB-94E767C37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1941"/>
                <a:ext cx="18" cy="11"/>
              </a:xfrm>
              <a:custGeom>
                <a:avLst/>
                <a:gdLst>
                  <a:gd name="T0" fmla="*/ 85 w 7"/>
                  <a:gd name="T1" fmla="*/ 83 h 4"/>
                  <a:gd name="T2" fmla="*/ 118 w 7"/>
                  <a:gd name="T3" fmla="*/ 61 h 4"/>
                  <a:gd name="T4" fmla="*/ 100 w 7"/>
                  <a:gd name="T5" fmla="*/ 22 h 4"/>
                  <a:gd name="T6" fmla="*/ 21 w 7"/>
                  <a:gd name="T7" fmla="*/ 0 h 4"/>
                  <a:gd name="T8" fmla="*/ 0 w 7"/>
                  <a:gd name="T9" fmla="*/ 61 h 4"/>
                  <a:gd name="T10" fmla="*/ 85 w 7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5" y="4"/>
                    </a:moveTo>
                    <a:cubicBezTo>
                      <a:pt x="5" y="4"/>
                      <a:pt x="6" y="4"/>
                      <a:pt x="7" y="3"/>
                    </a:cubicBezTo>
                    <a:cubicBezTo>
                      <a:pt x="7" y="2"/>
                      <a:pt x="6" y="1"/>
                      <a:pt x="6" y="1"/>
                    </a:cubicBezTo>
                    <a:cubicBezTo>
                      <a:pt x="4" y="0"/>
                      <a:pt x="2" y="0"/>
                      <a:pt x="1" y="0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3" y="4"/>
                      <a:pt x="5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8" name="Freeform 499">
                <a:extLst>
                  <a:ext uri="{FF2B5EF4-FFF2-40B4-BE49-F238E27FC236}">
                    <a16:creationId xmlns:a16="http://schemas.microsoft.com/office/drawing/2014/main" id="{BF48124E-FB0C-43CB-9942-734059D71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957"/>
                <a:ext cx="30" cy="14"/>
              </a:xfrm>
              <a:custGeom>
                <a:avLst/>
                <a:gdLst>
                  <a:gd name="T0" fmla="*/ 158 w 12"/>
                  <a:gd name="T1" fmla="*/ 109 h 5"/>
                  <a:gd name="T2" fmla="*/ 188 w 12"/>
                  <a:gd name="T3" fmla="*/ 62 h 5"/>
                  <a:gd name="T4" fmla="*/ 158 w 12"/>
                  <a:gd name="T5" fmla="*/ 22 h 5"/>
                  <a:gd name="T6" fmla="*/ 20 w 12"/>
                  <a:gd name="T7" fmla="*/ 0 h 5"/>
                  <a:gd name="T8" fmla="*/ 0 w 12"/>
                  <a:gd name="T9" fmla="*/ 87 h 5"/>
                  <a:gd name="T10" fmla="*/ 158 w 12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10" y="5"/>
                    </a:moveTo>
                    <a:cubicBezTo>
                      <a:pt x="11" y="5"/>
                      <a:pt x="11" y="4"/>
                      <a:pt x="12" y="3"/>
                    </a:cubicBezTo>
                    <a:cubicBezTo>
                      <a:pt x="12" y="2"/>
                      <a:pt x="11" y="1"/>
                      <a:pt x="10" y="1"/>
                    </a:cubicBezTo>
                    <a:cubicBezTo>
                      <a:pt x="7" y="1"/>
                      <a:pt x="4" y="0"/>
                      <a:pt x="1" y="0"/>
                    </a:cubicBezTo>
                    <a:cubicBezTo>
                      <a:pt x="1" y="1"/>
                      <a:pt x="0" y="3"/>
                      <a:pt x="0" y="4"/>
                    </a:cubicBezTo>
                    <a:cubicBezTo>
                      <a:pt x="3" y="4"/>
                      <a:pt x="6" y="4"/>
                      <a:pt x="10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09" name="Freeform 500">
                <a:extLst>
                  <a:ext uri="{FF2B5EF4-FFF2-40B4-BE49-F238E27FC236}">
                    <a16:creationId xmlns:a16="http://schemas.microsoft.com/office/drawing/2014/main" id="{3AE8B691-2E14-4EE0-AB7A-DEED0DE20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976"/>
                <a:ext cx="33" cy="11"/>
              </a:xfrm>
              <a:custGeom>
                <a:avLst/>
                <a:gdLst>
                  <a:gd name="T0" fmla="*/ 0 w 13"/>
                  <a:gd name="T1" fmla="*/ 83 h 4"/>
                  <a:gd name="T2" fmla="*/ 180 w 13"/>
                  <a:gd name="T3" fmla="*/ 83 h 4"/>
                  <a:gd name="T4" fmla="*/ 213 w 13"/>
                  <a:gd name="T5" fmla="*/ 61 h 4"/>
                  <a:gd name="T6" fmla="*/ 193 w 13"/>
                  <a:gd name="T7" fmla="*/ 22 h 4"/>
                  <a:gd name="T8" fmla="*/ 0 w 13"/>
                  <a:gd name="T9" fmla="*/ 0 h 4"/>
                  <a:gd name="T10" fmla="*/ 0 w 13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4" y="4"/>
                      <a:pt x="8" y="4"/>
                      <a:pt x="11" y="4"/>
                    </a:cubicBezTo>
                    <a:cubicBezTo>
                      <a:pt x="12" y="4"/>
                      <a:pt x="13" y="4"/>
                      <a:pt x="13" y="3"/>
                    </a:cubicBezTo>
                    <a:cubicBezTo>
                      <a:pt x="13" y="2"/>
                      <a:pt x="13" y="1"/>
                      <a:pt x="12" y="1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0" name="Freeform 501">
                <a:extLst>
                  <a:ext uri="{FF2B5EF4-FFF2-40B4-BE49-F238E27FC236}">
                    <a16:creationId xmlns:a16="http://schemas.microsoft.com/office/drawing/2014/main" id="{EF930E3D-6F75-4E13-B4B0-3F8635DB4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995"/>
                <a:ext cx="33" cy="10"/>
              </a:xfrm>
              <a:custGeom>
                <a:avLst/>
                <a:gdLst>
                  <a:gd name="T0" fmla="*/ 193 w 13"/>
                  <a:gd name="T1" fmla="*/ 50 h 4"/>
                  <a:gd name="T2" fmla="*/ 213 w 13"/>
                  <a:gd name="T3" fmla="*/ 33 h 4"/>
                  <a:gd name="T4" fmla="*/ 180 w 13"/>
                  <a:gd name="T5" fmla="*/ 0 h 4"/>
                  <a:gd name="T6" fmla="*/ 0 w 13"/>
                  <a:gd name="T7" fmla="*/ 0 h 4"/>
                  <a:gd name="T8" fmla="*/ 20 w 13"/>
                  <a:gd name="T9" fmla="*/ 63 h 4"/>
                  <a:gd name="T10" fmla="*/ 193 w 13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12" y="3"/>
                    </a:move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2" y="0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3"/>
                      <a:pt x="1" y="4"/>
                    </a:cubicBez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1" name="Freeform 502">
                <a:extLst>
                  <a:ext uri="{FF2B5EF4-FFF2-40B4-BE49-F238E27FC236}">
                    <a16:creationId xmlns:a16="http://schemas.microsoft.com/office/drawing/2014/main" id="{28908019-DB8B-4518-AC8C-CE2D8FCC2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2011"/>
                <a:ext cx="27" cy="10"/>
              </a:xfrm>
              <a:custGeom>
                <a:avLst/>
                <a:gdLst>
                  <a:gd name="T0" fmla="*/ 133 w 11"/>
                  <a:gd name="T1" fmla="*/ 50 h 4"/>
                  <a:gd name="T2" fmla="*/ 150 w 11"/>
                  <a:gd name="T3" fmla="*/ 20 h 4"/>
                  <a:gd name="T4" fmla="*/ 120 w 11"/>
                  <a:gd name="T5" fmla="*/ 0 h 4"/>
                  <a:gd name="T6" fmla="*/ 0 w 11"/>
                  <a:gd name="T7" fmla="*/ 20 h 4"/>
                  <a:gd name="T8" fmla="*/ 12 w 11"/>
                  <a:gd name="T9" fmla="*/ 63 h 4"/>
                  <a:gd name="T10" fmla="*/ 133 w 11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9" y="3"/>
                    </a:moveTo>
                    <a:cubicBezTo>
                      <a:pt x="10" y="3"/>
                      <a:pt x="11" y="2"/>
                      <a:pt x="10" y="1"/>
                    </a:cubicBezTo>
                    <a:cubicBezTo>
                      <a:pt x="10" y="0"/>
                      <a:pt x="9" y="0"/>
                      <a:pt x="8" y="0"/>
                    </a:cubicBezTo>
                    <a:cubicBezTo>
                      <a:pt x="6" y="0"/>
                      <a:pt x="3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4" y="4"/>
                      <a:pt x="6" y="4"/>
                      <a:pt x="9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2" name="Freeform 503">
                <a:extLst>
                  <a:ext uri="{FF2B5EF4-FFF2-40B4-BE49-F238E27FC236}">
                    <a16:creationId xmlns:a16="http://schemas.microsoft.com/office/drawing/2014/main" id="{8D592082-84C9-47A4-AC8B-A85807F92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2027"/>
                <a:ext cx="15" cy="10"/>
              </a:xfrm>
              <a:custGeom>
                <a:avLst/>
                <a:gdLst>
                  <a:gd name="T0" fmla="*/ 63 w 6"/>
                  <a:gd name="T1" fmla="*/ 50 h 4"/>
                  <a:gd name="T2" fmla="*/ 83 w 6"/>
                  <a:gd name="T3" fmla="*/ 20 h 4"/>
                  <a:gd name="T4" fmla="*/ 50 w 6"/>
                  <a:gd name="T5" fmla="*/ 0 h 4"/>
                  <a:gd name="T6" fmla="*/ 0 w 6"/>
                  <a:gd name="T7" fmla="*/ 20 h 4"/>
                  <a:gd name="T8" fmla="*/ 20 w 6"/>
                  <a:gd name="T9" fmla="*/ 63 h 4"/>
                  <a:gd name="T10" fmla="*/ 63 w 6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4" y="3"/>
                    </a:moveTo>
                    <a:cubicBezTo>
                      <a:pt x="5" y="3"/>
                      <a:pt x="6" y="2"/>
                      <a:pt x="5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3" name="Freeform 504">
                <a:extLst>
                  <a:ext uri="{FF2B5EF4-FFF2-40B4-BE49-F238E27FC236}">
                    <a16:creationId xmlns:a16="http://schemas.microsoft.com/office/drawing/2014/main" id="{A995EB4F-DD09-4CDF-A018-2BA80551F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2677"/>
                <a:ext cx="23" cy="14"/>
              </a:xfrm>
              <a:custGeom>
                <a:avLst/>
                <a:gdLst>
                  <a:gd name="T0" fmla="*/ 118 w 9"/>
                  <a:gd name="T1" fmla="*/ 109 h 5"/>
                  <a:gd name="T2" fmla="*/ 151 w 9"/>
                  <a:gd name="T3" fmla="*/ 87 h 5"/>
                  <a:gd name="T4" fmla="*/ 130 w 9"/>
                  <a:gd name="T5" fmla="*/ 48 h 5"/>
                  <a:gd name="T6" fmla="*/ 20 w 9"/>
                  <a:gd name="T7" fmla="*/ 0 h 5"/>
                  <a:gd name="T8" fmla="*/ 0 w 9"/>
                  <a:gd name="T9" fmla="*/ 62 h 5"/>
                  <a:gd name="T10" fmla="*/ 118 w 9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7" y="5"/>
                    </a:moveTo>
                    <a:cubicBezTo>
                      <a:pt x="8" y="5"/>
                      <a:pt x="9" y="5"/>
                      <a:pt x="9" y="4"/>
                    </a:cubicBezTo>
                    <a:cubicBezTo>
                      <a:pt x="9" y="3"/>
                      <a:pt x="9" y="2"/>
                      <a:pt x="8" y="2"/>
                    </a:cubicBezTo>
                    <a:cubicBezTo>
                      <a:pt x="6" y="1"/>
                      <a:pt x="3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2" y="3"/>
                      <a:pt x="4" y="4"/>
                      <a:pt x="7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4" name="Freeform 505">
                <a:extLst>
                  <a:ext uri="{FF2B5EF4-FFF2-40B4-BE49-F238E27FC236}">
                    <a16:creationId xmlns:a16="http://schemas.microsoft.com/office/drawing/2014/main" id="{2A2DDEE1-71BC-4123-81A4-220D4190A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693"/>
                <a:ext cx="35" cy="16"/>
              </a:xfrm>
              <a:custGeom>
                <a:avLst/>
                <a:gdLst>
                  <a:gd name="T0" fmla="*/ 175 w 14"/>
                  <a:gd name="T1" fmla="*/ 115 h 6"/>
                  <a:gd name="T2" fmla="*/ 220 w 14"/>
                  <a:gd name="T3" fmla="*/ 77 h 6"/>
                  <a:gd name="T4" fmla="*/ 188 w 14"/>
                  <a:gd name="T5" fmla="*/ 35 h 6"/>
                  <a:gd name="T6" fmla="*/ 20 w 14"/>
                  <a:gd name="T7" fmla="*/ 0 h 6"/>
                  <a:gd name="T8" fmla="*/ 0 w 14"/>
                  <a:gd name="T9" fmla="*/ 77 h 6"/>
                  <a:gd name="T10" fmla="*/ 175 w 14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6">
                    <a:moveTo>
                      <a:pt x="11" y="6"/>
                    </a:moveTo>
                    <a:cubicBezTo>
                      <a:pt x="12" y="6"/>
                      <a:pt x="13" y="5"/>
                      <a:pt x="14" y="4"/>
                    </a:cubicBezTo>
                    <a:cubicBezTo>
                      <a:pt x="14" y="3"/>
                      <a:pt x="13" y="3"/>
                      <a:pt x="12" y="2"/>
                    </a:cubicBezTo>
                    <a:cubicBezTo>
                      <a:pt x="8" y="1"/>
                      <a:pt x="4" y="1"/>
                      <a:pt x="1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3" y="4"/>
                      <a:pt x="7" y="4"/>
                      <a:pt x="11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5" name="Freeform 506">
                <a:extLst>
                  <a:ext uri="{FF2B5EF4-FFF2-40B4-BE49-F238E27FC236}">
                    <a16:creationId xmlns:a16="http://schemas.microsoft.com/office/drawing/2014/main" id="{1EE723F1-D585-4DB7-B5D9-E736FFC3B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715"/>
                <a:ext cx="40" cy="10"/>
              </a:xfrm>
              <a:custGeom>
                <a:avLst/>
                <a:gdLst>
                  <a:gd name="T0" fmla="*/ 0 w 16"/>
                  <a:gd name="T1" fmla="*/ 50 h 4"/>
                  <a:gd name="T2" fmla="*/ 220 w 16"/>
                  <a:gd name="T3" fmla="*/ 63 h 4"/>
                  <a:gd name="T4" fmla="*/ 250 w 16"/>
                  <a:gd name="T5" fmla="*/ 50 h 4"/>
                  <a:gd name="T6" fmla="*/ 220 w 16"/>
                  <a:gd name="T7" fmla="*/ 20 h 4"/>
                  <a:gd name="T8" fmla="*/ 0 w 16"/>
                  <a:gd name="T9" fmla="*/ 0 h 4"/>
                  <a:gd name="T10" fmla="*/ 0 w 16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4">
                    <a:moveTo>
                      <a:pt x="0" y="3"/>
                    </a:moveTo>
                    <a:cubicBezTo>
                      <a:pt x="5" y="3"/>
                      <a:pt x="9" y="4"/>
                      <a:pt x="14" y="4"/>
                    </a:cubicBezTo>
                    <a:cubicBezTo>
                      <a:pt x="15" y="4"/>
                      <a:pt x="16" y="4"/>
                      <a:pt x="16" y="3"/>
                    </a:cubicBezTo>
                    <a:cubicBezTo>
                      <a:pt x="16" y="2"/>
                      <a:pt x="15" y="1"/>
                      <a:pt x="14" y="1"/>
                    </a:cubicBezTo>
                    <a:cubicBezTo>
                      <a:pt x="10" y="0"/>
                      <a:pt x="5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6" name="Freeform 507">
                <a:extLst>
                  <a:ext uri="{FF2B5EF4-FFF2-40B4-BE49-F238E27FC236}">
                    <a16:creationId xmlns:a16="http://schemas.microsoft.com/office/drawing/2014/main" id="{B699DEE0-57A8-46CD-B5DE-F48B93450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2733"/>
                <a:ext cx="37" cy="11"/>
              </a:xfrm>
              <a:custGeom>
                <a:avLst/>
                <a:gdLst>
                  <a:gd name="T0" fmla="*/ 195 w 15"/>
                  <a:gd name="T1" fmla="*/ 83 h 4"/>
                  <a:gd name="T2" fmla="*/ 224 w 15"/>
                  <a:gd name="T3" fmla="*/ 47 h 4"/>
                  <a:gd name="T4" fmla="*/ 212 w 15"/>
                  <a:gd name="T5" fmla="*/ 0 h 4"/>
                  <a:gd name="T6" fmla="*/ 0 w 15"/>
                  <a:gd name="T7" fmla="*/ 0 h 4"/>
                  <a:gd name="T8" fmla="*/ 0 w 15"/>
                  <a:gd name="T9" fmla="*/ 61 h 4"/>
                  <a:gd name="T10" fmla="*/ 195 w 15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13" y="4"/>
                    </a:moveTo>
                    <a:cubicBezTo>
                      <a:pt x="14" y="4"/>
                      <a:pt x="15" y="3"/>
                      <a:pt x="15" y="2"/>
                    </a:cubicBezTo>
                    <a:cubicBezTo>
                      <a:pt x="15" y="1"/>
                      <a:pt x="14" y="0"/>
                      <a:pt x="1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lnTo>
                      <a:pt x="13" y="4"/>
                    </a:ln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7" name="Freeform 508">
                <a:extLst>
                  <a:ext uri="{FF2B5EF4-FFF2-40B4-BE49-F238E27FC236}">
                    <a16:creationId xmlns:a16="http://schemas.microsoft.com/office/drawing/2014/main" id="{75C87815-E48E-4F60-92E5-C6B5AF57B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2749"/>
                <a:ext cx="30" cy="11"/>
              </a:xfrm>
              <a:custGeom>
                <a:avLst/>
                <a:gdLst>
                  <a:gd name="T0" fmla="*/ 158 w 12"/>
                  <a:gd name="T1" fmla="*/ 0 h 4"/>
                  <a:gd name="T2" fmla="*/ 0 w 12"/>
                  <a:gd name="T3" fmla="*/ 0 h 4"/>
                  <a:gd name="T4" fmla="*/ 0 w 12"/>
                  <a:gd name="T5" fmla="*/ 83 h 4"/>
                  <a:gd name="T6" fmla="*/ 158 w 12"/>
                  <a:gd name="T7" fmla="*/ 61 h 4"/>
                  <a:gd name="T8" fmla="*/ 188 w 12"/>
                  <a:gd name="T9" fmla="*/ 22 h 4"/>
                  <a:gd name="T10" fmla="*/ 158 w 12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0" y="0"/>
                    </a:moveTo>
                    <a:cubicBezTo>
                      <a:pt x="7" y="0"/>
                      <a:pt x="3" y="0"/>
                      <a:pt x="0" y="0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4" y="4"/>
                      <a:pt x="7" y="4"/>
                      <a:pt x="10" y="3"/>
                    </a:cubicBezTo>
                    <a:cubicBezTo>
                      <a:pt x="11" y="3"/>
                      <a:pt x="12" y="2"/>
                      <a:pt x="12" y="1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8" name="Freeform 509">
                <a:extLst>
                  <a:ext uri="{FF2B5EF4-FFF2-40B4-BE49-F238E27FC236}">
                    <a16:creationId xmlns:a16="http://schemas.microsoft.com/office/drawing/2014/main" id="{86036379-006F-45B8-ADCB-6C857C43F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" y="2765"/>
                <a:ext cx="20" cy="11"/>
              </a:xfrm>
              <a:custGeom>
                <a:avLst/>
                <a:gdLst>
                  <a:gd name="T0" fmla="*/ 95 w 8"/>
                  <a:gd name="T1" fmla="*/ 61 h 4"/>
                  <a:gd name="T2" fmla="*/ 113 w 8"/>
                  <a:gd name="T3" fmla="*/ 22 h 4"/>
                  <a:gd name="T4" fmla="*/ 83 w 8"/>
                  <a:gd name="T5" fmla="*/ 0 h 4"/>
                  <a:gd name="T6" fmla="*/ 0 w 8"/>
                  <a:gd name="T7" fmla="*/ 22 h 4"/>
                  <a:gd name="T8" fmla="*/ 20 w 8"/>
                  <a:gd name="T9" fmla="*/ 83 h 4"/>
                  <a:gd name="T10" fmla="*/ 95 w 8"/>
                  <a:gd name="T11" fmla="*/ 61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6" y="3"/>
                    </a:moveTo>
                    <a:cubicBezTo>
                      <a:pt x="7" y="3"/>
                      <a:pt x="8" y="2"/>
                      <a:pt x="7" y="1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0"/>
                      <a:pt x="2" y="0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3" y="4"/>
                      <a:pt x="4" y="3"/>
                      <a:pt x="6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19" name="Freeform 510">
                <a:extLst>
                  <a:ext uri="{FF2B5EF4-FFF2-40B4-BE49-F238E27FC236}">
                    <a16:creationId xmlns:a16="http://schemas.microsoft.com/office/drawing/2014/main" id="{38F18E72-78DD-47E7-B00D-A29409825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315"/>
                <a:ext cx="107" cy="16"/>
              </a:xfrm>
              <a:custGeom>
                <a:avLst/>
                <a:gdLst>
                  <a:gd name="T0" fmla="*/ 0 w 43"/>
                  <a:gd name="T1" fmla="*/ 35 h 6"/>
                  <a:gd name="T2" fmla="*/ 42 w 43"/>
                  <a:gd name="T3" fmla="*/ 21 h 6"/>
                  <a:gd name="T4" fmla="*/ 557 w 43"/>
                  <a:gd name="T5" fmla="*/ 93 h 6"/>
                  <a:gd name="T6" fmla="*/ 662 w 43"/>
                  <a:gd name="T7" fmla="*/ 77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6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17" y="6"/>
                      <a:pt x="27" y="6"/>
                      <a:pt x="36" y="5"/>
                    </a:cubicBezTo>
                    <a:cubicBezTo>
                      <a:pt x="40" y="4"/>
                      <a:pt x="43" y="4"/>
                      <a:pt x="43" y="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0" name="Freeform 511">
                <a:extLst>
                  <a:ext uri="{FF2B5EF4-FFF2-40B4-BE49-F238E27FC236}">
                    <a16:creationId xmlns:a16="http://schemas.microsoft.com/office/drawing/2014/main" id="{76F0F9BD-6A57-4FA1-99AB-B783BF8DD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3" y="2440"/>
                <a:ext cx="127" cy="11"/>
              </a:xfrm>
              <a:custGeom>
                <a:avLst/>
                <a:gdLst>
                  <a:gd name="T0" fmla="*/ 0 w 51"/>
                  <a:gd name="T1" fmla="*/ 0 h 4"/>
                  <a:gd name="T2" fmla="*/ 30 w 51"/>
                  <a:gd name="T3" fmla="*/ 47 h 4"/>
                  <a:gd name="T4" fmla="*/ 199 w 51"/>
                  <a:gd name="T5" fmla="*/ 47 h 4"/>
                  <a:gd name="T6" fmla="*/ 787 w 5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">
                    <a:moveTo>
                      <a:pt x="0" y="0"/>
                    </a:moveTo>
                    <a:cubicBezTo>
                      <a:pt x="0" y="1"/>
                      <a:pt x="1" y="2"/>
                      <a:pt x="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5" y="3"/>
                      <a:pt x="38" y="4"/>
                      <a:pt x="51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1" name="Freeform 512">
                <a:extLst>
                  <a:ext uri="{FF2B5EF4-FFF2-40B4-BE49-F238E27FC236}">
                    <a16:creationId xmlns:a16="http://schemas.microsoft.com/office/drawing/2014/main" id="{5AD38921-F1E8-41B3-8420-FA02A96B3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5" y="3301"/>
                <a:ext cx="140" cy="24"/>
              </a:xfrm>
              <a:custGeom>
                <a:avLst/>
                <a:gdLst>
                  <a:gd name="T0" fmla="*/ 0 w 56"/>
                  <a:gd name="T1" fmla="*/ 136 h 9"/>
                  <a:gd name="T2" fmla="*/ 33 w 56"/>
                  <a:gd name="T3" fmla="*/ 171 h 9"/>
                  <a:gd name="T4" fmla="*/ 283 w 56"/>
                  <a:gd name="T5" fmla="*/ 115 h 9"/>
                  <a:gd name="T6" fmla="*/ 875 w 56"/>
                  <a:gd name="T7" fmla="*/ 5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9">
                    <a:moveTo>
                      <a:pt x="0" y="7"/>
                    </a:moveTo>
                    <a:cubicBezTo>
                      <a:pt x="0" y="8"/>
                      <a:pt x="1" y="9"/>
                      <a:pt x="2" y="9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31" y="3"/>
                      <a:pt x="43" y="0"/>
                      <a:pt x="56" y="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2" name="Freeform 513">
                <a:extLst>
                  <a:ext uri="{FF2B5EF4-FFF2-40B4-BE49-F238E27FC236}">
                    <a16:creationId xmlns:a16="http://schemas.microsoft.com/office/drawing/2014/main" id="{2C443390-88E6-44AF-8402-3650B6679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0" y="3181"/>
                <a:ext cx="125" cy="11"/>
              </a:xfrm>
              <a:custGeom>
                <a:avLst/>
                <a:gdLst>
                  <a:gd name="T0" fmla="*/ 783 w 50"/>
                  <a:gd name="T1" fmla="*/ 61 h 4"/>
                  <a:gd name="T2" fmla="*/ 458 w 50"/>
                  <a:gd name="T3" fmla="*/ 83 h 4"/>
                  <a:gd name="T4" fmla="*/ 270 w 50"/>
                  <a:gd name="T5" fmla="*/ 47 h 4"/>
                  <a:gd name="T6" fmla="*/ 33 w 50"/>
                  <a:gd name="T7" fmla="*/ 0 h 4"/>
                  <a:gd name="T8" fmla="*/ 0 w 50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4">
                    <a:moveTo>
                      <a:pt x="50" y="3"/>
                    </a:moveTo>
                    <a:cubicBezTo>
                      <a:pt x="43" y="3"/>
                      <a:pt x="35" y="4"/>
                      <a:pt x="29" y="4"/>
                    </a:cubicBezTo>
                    <a:cubicBezTo>
                      <a:pt x="24" y="4"/>
                      <a:pt x="21" y="4"/>
                      <a:pt x="17" y="2"/>
                    </a:cubicBezTo>
                    <a:cubicBezTo>
                      <a:pt x="13" y="1"/>
                      <a:pt x="9" y="0"/>
                      <a:pt x="2" y="0"/>
                    </a:cubicBezTo>
                    <a:cubicBezTo>
                      <a:pt x="1" y="0"/>
                      <a:pt x="0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3" name="Freeform 514">
                <a:extLst>
                  <a:ext uri="{FF2B5EF4-FFF2-40B4-BE49-F238E27FC236}">
                    <a16:creationId xmlns:a16="http://schemas.microsoft.com/office/drawing/2014/main" id="{B9C32682-CD42-4F88-9C00-EB81B113F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920"/>
                <a:ext cx="155" cy="51"/>
              </a:xfrm>
              <a:custGeom>
                <a:avLst/>
                <a:gdLst>
                  <a:gd name="T0" fmla="*/ 0 w 62"/>
                  <a:gd name="T1" fmla="*/ 346 h 19"/>
                  <a:gd name="T2" fmla="*/ 345 w 62"/>
                  <a:gd name="T3" fmla="*/ 81 h 19"/>
                  <a:gd name="T4" fmla="*/ 833 w 62"/>
                  <a:gd name="T5" fmla="*/ 35 h 19"/>
                  <a:gd name="T6" fmla="*/ 783 w 62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19">
                    <a:moveTo>
                      <a:pt x="0" y="18"/>
                    </a:moveTo>
                    <a:cubicBezTo>
                      <a:pt x="6" y="11"/>
                      <a:pt x="14" y="6"/>
                      <a:pt x="22" y="4"/>
                    </a:cubicBezTo>
                    <a:cubicBezTo>
                      <a:pt x="29" y="3"/>
                      <a:pt x="47" y="0"/>
                      <a:pt x="53" y="2"/>
                    </a:cubicBezTo>
                    <a:cubicBezTo>
                      <a:pt x="62" y="6"/>
                      <a:pt x="53" y="13"/>
                      <a:pt x="50" y="19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4" name="Freeform 515">
                <a:extLst>
                  <a:ext uri="{FF2B5EF4-FFF2-40B4-BE49-F238E27FC236}">
                    <a16:creationId xmlns:a16="http://schemas.microsoft.com/office/drawing/2014/main" id="{17C3E46B-23E2-4867-B789-16BC7DAD3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901"/>
                <a:ext cx="92" cy="70"/>
              </a:xfrm>
              <a:custGeom>
                <a:avLst/>
                <a:gdLst>
                  <a:gd name="T0" fmla="*/ 0 w 37"/>
                  <a:gd name="T1" fmla="*/ 218 h 26"/>
                  <a:gd name="T2" fmla="*/ 445 w 37"/>
                  <a:gd name="T3" fmla="*/ 197 h 26"/>
                  <a:gd name="T4" fmla="*/ 525 w 37"/>
                  <a:gd name="T5" fmla="*/ 506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26">
                    <a:moveTo>
                      <a:pt x="0" y="11"/>
                    </a:moveTo>
                    <a:cubicBezTo>
                      <a:pt x="12" y="8"/>
                      <a:pt x="18" y="0"/>
                      <a:pt x="29" y="10"/>
                    </a:cubicBezTo>
                    <a:cubicBezTo>
                      <a:pt x="33" y="14"/>
                      <a:pt x="37" y="21"/>
                      <a:pt x="34" y="26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5" name="Freeform 516">
                <a:extLst>
                  <a:ext uri="{FF2B5EF4-FFF2-40B4-BE49-F238E27FC236}">
                    <a16:creationId xmlns:a16="http://schemas.microsoft.com/office/drawing/2014/main" id="{A2A83DB6-DCDA-45EE-A656-79F4FF7B1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907"/>
                <a:ext cx="88" cy="64"/>
              </a:xfrm>
              <a:custGeom>
                <a:avLst/>
                <a:gdLst>
                  <a:gd name="T0" fmla="*/ 0 w 35"/>
                  <a:gd name="T1" fmla="*/ 264 h 24"/>
                  <a:gd name="T2" fmla="*/ 241 w 35"/>
                  <a:gd name="T3" fmla="*/ 21 h 24"/>
                  <a:gd name="T4" fmla="*/ 475 w 35"/>
                  <a:gd name="T5" fmla="*/ 77 h 24"/>
                  <a:gd name="T6" fmla="*/ 493 w 35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4">
                    <a:moveTo>
                      <a:pt x="0" y="14"/>
                    </a:moveTo>
                    <a:cubicBezTo>
                      <a:pt x="6" y="9"/>
                      <a:pt x="8" y="2"/>
                      <a:pt x="15" y="1"/>
                    </a:cubicBezTo>
                    <a:cubicBezTo>
                      <a:pt x="20" y="0"/>
                      <a:pt x="27" y="1"/>
                      <a:pt x="30" y="4"/>
                    </a:cubicBezTo>
                    <a:cubicBezTo>
                      <a:pt x="35" y="9"/>
                      <a:pt x="34" y="19"/>
                      <a:pt x="31" y="24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6" name="Freeform 517">
                <a:extLst>
                  <a:ext uri="{FF2B5EF4-FFF2-40B4-BE49-F238E27FC236}">
                    <a16:creationId xmlns:a16="http://schemas.microsoft.com/office/drawing/2014/main" id="{5C5BFEDC-0E0F-4CAA-86D5-84CECDC00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941"/>
                <a:ext cx="65" cy="30"/>
              </a:xfrm>
              <a:custGeom>
                <a:avLst/>
                <a:gdLst>
                  <a:gd name="T0" fmla="*/ 0 w 26"/>
                  <a:gd name="T1" fmla="*/ 104 h 11"/>
                  <a:gd name="T2" fmla="*/ 363 w 26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6" h="11">
                    <a:moveTo>
                      <a:pt x="0" y="5"/>
                    </a:moveTo>
                    <a:cubicBezTo>
                      <a:pt x="5" y="5"/>
                      <a:pt x="26" y="0"/>
                      <a:pt x="23" y="11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7" name="Freeform 518">
                <a:extLst>
                  <a:ext uri="{FF2B5EF4-FFF2-40B4-BE49-F238E27FC236}">
                    <a16:creationId xmlns:a16="http://schemas.microsoft.com/office/drawing/2014/main" id="{0836A88D-B147-4DAA-BCED-6387C7082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8" y="920"/>
                <a:ext cx="95" cy="53"/>
              </a:xfrm>
              <a:custGeom>
                <a:avLst/>
                <a:gdLst>
                  <a:gd name="T0" fmla="*/ 0 w 38"/>
                  <a:gd name="T1" fmla="*/ 260 h 20"/>
                  <a:gd name="T2" fmla="*/ 438 w 38"/>
                  <a:gd name="T3" fmla="*/ 90 h 20"/>
                  <a:gd name="T4" fmla="*/ 595 w 38"/>
                  <a:gd name="T5" fmla="*/ 371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20">
                    <a:moveTo>
                      <a:pt x="0" y="14"/>
                    </a:moveTo>
                    <a:cubicBezTo>
                      <a:pt x="9" y="5"/>
                      <a:pt x="16" y="0"/>
                      <a:pt x="28" y="5"/>
                    </a:cubicBezTo>
                    <a:cubicBezTo>
                      <a:pt x="34" y="7"/>
                      <a:pt x="38" y="13"/>
                      <a:pt x="38" y="2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8" name="Freeform 519">
                <a:extLst>
                  <a:ext uri="{FF2B5EF4-FFF2-40B4-BE49-F238E27FC236}">
                    <a16:creationId xmlns:a16="http://schemas.microsoft.com/office/drawing/2014/main" id="{A5EFE94E-2DCD-4AB0-959E-5057282FC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925"/>
                <a:ext cx="132" cy="46"/>
              </a:xfrm>
              <a:custGeom>
                <a:avLst/>
                <a:gdLst>
                  <a:gd name="T0" fmla="*/ 0 w 53"/>
                  <a:gd name="T1" fmla="*/ 176 h 17"/>
                  <a:gd name="T2" fmla="*/ 249 w 53"/>
                  <a:gd name="T3" fmla="*/ 0 h 17"/>
                  <a:gd name="T4" fmla="*/ 620 w 53"/>
                  <a:gd name="T5" fmla="*/ 81 h 17"/>
                  <a:gd name="T6" fmla="*/ 807 w 53"/>
                  <a:gd name="T7" fmla="*/ 176 h 17"/>
                  <a:gd name="T8" fmla="*/ 757 w 53"/>
                  <a:gd name="T9" fmla="*/ 336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3" h="17">
                    <a:moveTo>
                      <a:pt x="0" y="9"/>
                    </a:moveTo>
                    <a:cubicBezTo>
                      <a:pt x="6" y="6"/>
                      <a:pt x="9" y="0"/>
                      <a:pt x="16" y="0"/>
                    </a:cubicBezTo>
                    <a:cubicBezTo>
                      <a:pt x="24" y="0"/>
                      <a:pt x="33" y="2"/>
                      <a:pt x="40" y="4"/>
                    </a:cubicBezTo>
                    <a:cubicBezTo>
                      <a:pt x="43" y="4"/>
                      <a:pt x="51" y="6"/>
                      <a:pt x="52" y="9"/>
                    </a:cubicBezTo>
                    <a:cubicBezTo>
                      <a:pt x="53" y="11"/>
                      <a:pt x="50" y="15"/>
                      <a:pt x="49" y="17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29" name="Freeform 520">
                <a:extLst>
                  <a:ext uri="{FF2B5EF4-FFF2-40B4-BE49-F238E27FC236}">
                    <a16:creationId xmlns:a16="http://schemas.microsoft.com/office/drawing/2014/main" id="{82CFC562-EB10-4564-9014-CFC0F5479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917"/>
                <a:ext cx="95" cy="51"/>
              </a:xfrm>
              <a:custGeom>
                <a:avLst/>
                <a:gdLst>
                  <a:gd name="T0" fmla="*/ 0 w 38"/>
                  <a:gd name="T1" fmla="*/ 231 h 19"/>
                  <a:gd name="T2" fmla="*/ 395 w 38"/>
                  <a:gd name="T3" fmla="*/ 150 h 19"/>
                  <a:gd name="T4" fmla="*/ 533 w 38"/>
                  <a:gd name="T5" fmla="*/ 368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19">
                    <a:moveTo>
                      <a:pt x="0" y="12"/>
                    </a:moveTo>
                    <a:cubicBezTo>
                      <a:pt x="7" y="0"/>
                      <a:pt x="14" y="5"/>
                      <a:pt x="25" y="8"/>
                    </a:cubicBezTo>
                    <a:cubicBezTo>
                      <a:pt x="31" y="10"/>
                      <a:pt x="38" y="11"/>
                      <a:pt x="34" y="19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0" name="Freeform 521">
                <a:extLst>
                  <a:ext uri="{FF2B5EF4-FFF2-40B4-BE49-F238E27FC236}">
                    <a16:creationId xmlns:a16="http://schemas.microsoft.com/office/drawing/2014/main" id="{62CAEFD6-65C5-41EE-B3A6-4AC057997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915"/>
                <a:ext cx="102" cy="56"/>
              </a:xfrm>
              <a:custGeom>
                <a:avLst/>
                <a:gdLst>
                  <a:gd name="T0" fmla="*/ 0 w 41"/>
                  <a:gd name="T1" fmla="*/ 264 h 21"/>
                  <a:gd name="T2" fmla="*/ 525 w 41"/>
                  <a:gd name="T3" fmla="*/ 136 h 21"/>
                  <a:gd name="T4" fmla="*/ 525 w 41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21">
                    <a:moveTo>
                      <a:pt x="0" y="14"/>
                    </a:moveTo>
                    <a:cubicBezTo>
                      <a:pt x="12" y="4"/>
                      <a:pt x="19" y="0"/>
                      <a:pt x="34" y="7"/>
                    </a:cubicBezTo>
                    <a:cubicBezTo>
                      <a:pt x="41" y="10"/>
                      <a:pt x="39" y="15"/>
                      <a:pt x="34" y="21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1" name="Freeform 522">
                <a:extLst>
                  <a:ext uri="{FF2B5EF4-FFF2-40B4-BE49-F238E27FC236}">
                    <a16:creationId xmlns:a16="http://schemas.microsoft.com/office/drawing/2014/main" id="{D0810E30-583A-4702-90F2-9F805EBE4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3" y="928"/>
                <a:ext cx="70" cy="40"/>
              </a:xfrm>
              <a:custGeom>
                <a:avLst/>
                <a:gdLst>
                  <a:gd name="T0" fmla="*/ 0 w 28"/>
                  <a:gd name="T1" fmla="*/ 115 h 15"/>
                  <a:gd name="T2" fmla="*/ 333 w 28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" h="15">
                    <a:moveTo>
                      <a:pt x="0" y="6"/>
                    </a:moveTo>
                    <a:cubicBezTo>
                      <a:pt x="8" y="0"/>
                      <a:pt x="28" y="4"/>
                      <a:pt x="21" y="15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2" name="Freeform 523">
                <a:extLst>
                  <a:ext uri="{FF2B5EF4-FFF2-40B4-BE49-F238E27FC236}">
                    <a16:creationId xmlns:a16="http://schemas.microsoft.com/office/drawing/2014/main" id="{B651AC43-3ED1-417E-B080-488C70623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8" y="915"/>
                <a:ext cx="102" cy="53"/>
              </a:xfrm>
              <a:custGeom>
                <a:avLst/>
                <a:gdLst>
                  <a:gd name="T0" fmla="*/ 0 w 41"/>
                  <a:gd name="T1" fmla="*/ 281 h 20"/>
                  <a:gd name="T2" fmla="*/ 199 w 41"/>
                  <a:gd name="T3" fmla="*/ 90 h 20"/>
                  <a:gd name="T4" fmla="*/ 465 w 41"/>
                  <a:gd name="T5" fmla="*/ 34 h 20"/>
                  <a:gd name="T6" fmla="*/ 632 w 41"/>
                  <a:gd name="T7" fmla="*/ 371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1" h="20">
                    <a:moveTo>
                      <a:pt x="0" y="15"/>
                    </a:moveTo>
                    <a:cubicBezTo>
                      <a:pt x="4" y="6"/>
                      <a:pt x="4" y="6"/>
                      <a:pt x="13" y="5"/>
                    </a:cubicBezTo>
                    <a:cubicBezTo>
                      <a:pt x="18" y="4"/>
                      <a:pt x="25" y="0"/>
                      <a:pt x="30" y="2"/>
                    </a:cubicBezTo>
                    <a:cubicBezTo>
                      <a:pt x="37" y="5"/>
                      <a:pt x="40" y="14"/>
                      <a:pt x="41" y="2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3" name="Freeform 524">
                <a:extLst>
                  <a:ext uri="{FF2B5EF4-FFF2-40B4-BE49-F238E27FC236}">
                    <a16:creationId xmlns:a16="http://schemas.microsoft.com/office/drawing/2014/main" id="{B1A69C5B-D551-4BAC-AD6D-2186D4898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928"/>
                <a:ext cx="110" cy="43"/>
              </a:xfrm>
              <a:custGeom>
                <a:avLst/>
                <a:gdLst>
                  <a:gd name="T0" fmla="*/ 0 w 44"/>
                  <a:gd name="T1" fmla="*/ 290 h 16"/>
                  <a:gd name="T2" fmla="*/ 270 w 44"/>
                  <a:gd name="T3" fmla="*/ 22 h 16"/>
                  <a:gd name="T4" fmla="*/ 488 w 44"/>
                  <a:gd name="T5" fmla="*/ 94 h 16"/>
                  <a:gd name="T6" fmla="*/ 688 w 44"/>
                  <a:gd name="T7" fmla="*/ 312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4" h="16">
                    <a:moveTo>
                      <a:pt x="0" y="15"/>
                    </a:moveTo>
                    <a:cubicBezTo>
                      <a:pt x="4" y="11"/>
                      <a:pt x="11" y="2"/>
                      <a:pt x="17" y="1"/>
                    </a:cubicBezTo>
                    <a:cubicBezTo>
                      <a:pt x="22" y="0"/>
                      <a:pt x="26" y="3"/>
                      <a:pt x="31" y="5"/>
                    </a:cubicBezTo>
                    <a:cubicBezTo>
                      <a:pt x="38" y="8"/>
                      <a:pt x="41" y="8"/>
                      <a:pt x="44" y="16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4" name="Freeform 525">
                <a:extLst>
                  <a:ext uri="{FF2B5EF4-FFF2-40B4-BE49-F238E27FC236}">
                    <a16:creationId xmlns:a16="http://schemas.microsoft.com/office/drawing/2014/main" id="{05BC5850-7254-4E36-962E-DF4CB12D8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949"/>
                <a:ext cx="30" cy="24"/>
              </a:xfrm>
              <a:custGeom>
                <a:avLst/>
                <a:gdLst>
                  <a:gd name="T0" fmla="*/ 188 w 12"/>
                  <a:gd name="T1" fmla="*/ 171 h 9"/>
                  <a:gd name="T2" fmla="*/ 0 w 1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9">
                    <a:moveTo>
                      <a:pt x="12" y="9"/>
                    </a:moveTo>
                    <a:cubicBezTo>
                      <a:pt x="10" y="1"/>
                      <a:pt x="6" y="1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5" name="Freeform 526">
                <a:extLst>
                  <a:ext uri="{FF2B5EF4-FFF2-40B4-BE49-F238E27FC236}">
                    <a16:creationId xmlns:a16="http://schemas.microsoft.com/office/drawing/2014/main" id="{3C0ED328-C408-4D1B-B28C-59485CDDA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" y="885"/>
                <a:ext cx="20" cy="46"/>
              </a:xfrm>
              <a:custGeom>
                <a:avLst/>
                <a:gdLst>
                  <a:gd name="T0" fmla="*/ 0 w 8"/>
                  <a:gd name="T1" fmla="*/ 336 h 17"/>
                  <a:gd name="T2" fmla="*/ 125 w 8"/>
                  <a:gd name="T3" fmla="*/ 162 h 17"/>
                  <a:gd name="T4" fmla="*/ 50 w 8"/>
                  <a:gd name="T5" fmla="*/ 0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7">
                    <a:moveTo>
                      <a:pt x="0" y="17"/>
                    </a:moveTo>
                    <a:cubicBezTo>
                      <a:pt x="2" y="16"/>
                      <a:pt x="8" y="11"/>
                      <a:pt x="8" y="8"/>
                    </a:cubicBezTo>
                    <a:cubicBezTo>
                      <a:pt x="8" y="7"/>
                      <a:pt x="4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6" name="Freeform 527">
                <a:extLst>
                  <a:ext uri="{FF2B5EF4-FFF2-40B4-BE49-F238E27FC236}">
                    <a16:creationId xmlns:a16="http://schemas.microsoft.com/office/drawing/2014/main" id="{004416AC-83D7-4400-ADB6-764E0A4D5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864"/>
                <a:ext cx="107" cy="48"/>
              </a:xfrm>
              <a:custGeom>
                <a:avLst/>
                <a:gdLst>
                  <a:gd name="T0" fmla="*/ 0 w 43"/>
                  <a:gd name="T1" fmla="*/ 307 h 18"/>
                  <a:gd name="T2" fmla="*/ 528 w 43"/>
                  <a:gd name="T3" fmla="*/ 77 h 18"/>
                  <a:gd name="T4" fmla="*/ 649 w 43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" h="18">
                    <a:moveTo>
                      <a:pt x="0" y="16"/>
                    </a:moveTo>
                    <a:cubicBezTo>
                      <a:pt x="9" y="4"/>
                      <a:pt x="19" y="0"/>
                      <a:pt x="34" y="4"/>
                    </a:cubicBezTo>
                    <a:cubicBezTo>
                      <a:pt x="40" y="5"/>
                      <a:pt x="43" y="12"/>
                      <a:pt x="42" y="18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7" name="Freeform 528">
                <a:extLst>
                  <a:ext uri="{FF2B5EF4-FFF2-40B4-BE49-F238E27FC236}">
                    <a16:creationId xmlns:a16="http://schemas.microsoft.com/office/drawing/2014/main" id="{49DE8B9D-1F13-4670-B9CB-376C0D123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848"/>
                <a:ext cx="100" cy="56"/>
              </a:xfrm>
              <a:custGeom>
                <a:avLst/>
                <a:gdLst>
                  <a:gd name="T0" fmla="*/ 0 w 40"/>
                  <a:gd name="T1" fmla="*/ 227 h 21"/>
                  <a:gd name="T2" fmla="*/ 500 w 40"/>
                  <a:gd name="T3" fmla="*/ 77 h 21"/>
                  <a:gd name="T4" fmla="*/ 625 w 40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1">
                    <a:moveTo>
                      <a:pt x="0" y="12"/>
                    </a:moveTo>
                    <a:cubicBezTo>
                      <a:pt x="10" y="3"/>
                      <a:pt x="19" y="0"/>
                      <a:pt x="32" y="4"/>
                    </a:cubicBezTo>
                    <a:cubicBezTo>
                      <a:pt x="39" y="7"/>
                      <a:pt x="40" y="14"/>
                      <a:pt x="40" y="21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8" name="Freeform 529">
                <a:extLst>
                  <a:ext uri="{FF2B5EF4-FFF2-40B4-BE49-F238E27FC236}">
                    <a16:creationId xmlns:a16="http://schemas.microsoft.com/office/drawing/2014/main" id="{9736053A-1017-4873-91E9-814892DFF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845"/>
                <a:ext cx="5" cy="24"/>
              </a:xfrm>
              <a:custGeom>
                <a:avLst/>
                <a:gdLst>
                  <a:gd name="T0" fmla="*/ 33 w 2"/>
                  <a:gd name="T1" fmla="*/ 171 h 9"/>
                  <a:gd name="T2" fmla="*/ 0 w 2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9">
                    <a:moveTo>
                      <a:pt x="2" y="9"/>
                    </a:moveTo>
                    <a:cubicBezTo>
                      <a:pt x="2" y="6"/>
                      <a:pt x="1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39" name="Freeform 530">
                <a:extLst>
                  <a:ext uri="{FF2B5EF4-FFF2-40B4-BE49-F238E27FC236}">
                    <a16:creationId xmlns:a16="http://schemas.microsoft.com/office/drawing/2014/main" id="{03A5532E-0328-42ED-A1D6-F11D0E36C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827"/>
                <a:ext cx="10" cy="26"/>
              </a:xfrm>
              <a:custGeom>
                <a:avLst/>
                <a:gdLst>
                  <a:gd name="T0" fmla="*/ 0 w 4"/>
                  <a:gd name="T1" fmla="*/ 177 h 10"/>
                  <a:gd name="T2" fmla="*/ 63 w 4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0">
                    <a:moveTo>
                      <a:pt x="0" y="10"/>
                    </a:moveTo>
                    <a:cubicBezTo>
                      <a:pt x="3" y="9"/>
                      <a:pt x="4" y="2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0" name="Freeform 531">
                <a:extLst>
                  <a:ext uri="{FF2B5EF4-FFF2-40B4-BE49-F238E27FC236}">
                    <a16:creationId xmlns:a16="http://schemas.microsoft.com/office/drawing/2014/main" id="{91306FE8-B661-47A6-8413-A106C1205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837"/>
                <a:ext cx="80" cy="91"/>
              </a:xfrm>
              <a:custGeom>
                <a:avLst/>
                <a:gdLst>
                  <a:gd name="T0" fmla="*/ 0 w 32"/>
                  <a:gd name="T1" fmla="*/ 230 h 34"/>
                  <a:gd name="T2" fmla="*/ 270 w 32"/>
                  <a:gd name="T3" fmla="*/ 56 h 34"/>
                  <a:gd name="T4" fmla="*/ 500 w 32"/>
                  <a:gd name="T5" fmla="*/ 265 h 34"/>
                  <a:gd name="T6" fmla="*/ 438 w 32"/>
                  <a:gd name="T7" fmla="*/ 517 h 34"/>
                  <a:gd name="T8" fmla="*/ 270 w 32"/>
                  <a:gd name="T9" fmla="*/ 653 h 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4">
                    <a:moveTo>
                      <a:pt x="0" y="12"/>
                    </a:moveTo>
                    <a:cubicBezTo>
                      <a:pt x="6" y="9"/>
                      <a:pt x="9" y="0"/>
                      <a:pt x="17" y="3"/>
                    </a:cubicBezTo>
                    <a:cubicBezTo>
                      <a:pt x="23" y="5"/>
                      <a:pt x="31" y="8"/>
                      <a:pt x="32" y="14"/>
                    </a:cubicBezTo>
                    <a:cubicBezTo>
                      <a:pt x="32" y="17"/>
                      <a:pt x="30" y="25"/>
                      <a:pt x="28" y="27"/>
                    </a:cubicBezTo>
                    <a:cubicBezTo>
                      <a:pt x="26" y="31"/>
                      <a:pt x="20" y="32"/>
                      <a:pt x="17" y="34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1" name="Freeform 532">
                <a:extLst>
                  <a:ext uri="{FF2B5EF4-FFF2-40B4-BE49-F238E27FC236}">
                    <a16:creationId xmlns:a16="http://schemas.microsoft.com/office/drawing/2014/main" id="{2724AA57-286B-4595-9BE4-7BF22AF3C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896"/>
                <a:ext cx="42" cy="43"/>
              </a:xfrm>
              <a:custGeom>
                <a:avLst/>
                <a:gdLst>
                  <a:gd name="T0" fmla="*/ 0 w 17"/>
                  <a:gd name="T1" fmla="*/ 0 h 16"/>
                  <a:gd name="T2" fmla="*/ 195 w 17"/>
                  <a:gd name="T3" fmla="*/ 137 h 16"/>
                  <a:gd name="T4" fmla="*/ 257 w 17"/>
                  <a:gd name="T5" fmla="*/ 312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16">
                    <a:moveTo>
                      <a:pt x="0" y="0"/>
                    </a:moveTo>
                    <a:cubicBezTo>
                      <a:pt x="7" y="2"/>
                      <a:pt x="8" y="0"/>
                      <a:pt x="13" y="7"/>
                    </a:cubicBezTo>
                    <a:cubicBezTo>
                      <a:pt x="14" y="10"/>
                      <a:pt x="17" y="13"/>
                      <a:pt x="17" y="16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2" name="Freeform 533">
                <a:extLst>
                  <a:ext uri="{FF2B5EF4-FFF2-40B4-BE49-F238E27FC236}">
                    <a16:creationId xmlns:a16="http://schemas.microsoft.com/office/drawing/2014/main" id="{1C1C78D6-0E37-4403-910D-FE7053A67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845"/>
                <a:ext cx="90" cy="78"/>
              </a:xfrm>
              <a:custGeom>
                <a:avLst/>
                <a:gdLst>
                  <a:gd name="T0" fmla="*/ 0 w 36"/>
                  <a:gd name="T1" fmla="*/ 159 h 29"/>
                  <a:gd name="T2" fmla="*/ 250 w 36"/>
                  <a:gd name="T3" fmla="*/ 0 h 29"/>
                  <a:gd name="T4" fmla="*/ 488 w 36"/>
                  <a:gd name="T5" fmla="*/ 116 h 29"/>
                  <a:gd name="T6" fmla="*/ 488 w 36"/>
                  <a:gd name="T7" fmla="*/ 56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9">
                    <a:moveTo>
                      <a:pt x="0" y="8"/>
                    </a:moveTo>
                    <a:cubicBezTo>
                      <a:pt x="6" y="3"/>
                      <a:pt x="8" y="0"/>
                      <a:pt x="16" y="0"/>
                    </a:cubicBezTo>
                    <a:cubicBezTo>
                      <a:pt x="21" y="1"/>
                      <a:pt x="28" y="2"/>
                      <a:pt x="31" y="6"/>
                    </a:cubicBezTo>
                    <a:cubicBezTo>
                      <a:pt x="36" y="13"/>
                      <a:pt x="33" y="23"/>
                      <a:pt x="31" y="29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3" name="Freeform 534">
                <a:extLst>
                  <a:ext uri="{FF2B5EF4-FFF2-40B4-BE49-F238E27FC236}">
                    <a16:creationId xmlns:a16="http://schemas.microsoft.com/office/drawing/2014/main" id="{98EC0255-49E4-4F7D-9D2B-F356C1167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859"/>
                <a:ext cx="90" cy="66"/>
              </a:xfrm>
              <a:custGeom>
                <a:avLst/>
                <a:gdLst>
                  <a:gd name="T0" fmla="*/ 0 w 36"/>
                  <a:gd name="T1" fmla="*/ 166 h 25"/>
                  <a:gd name="T2" fmla="*/ 250 w 36"/>
                  <a:gd name="T3" fmla="*/ 0 h 25"/>
                  <a:gd name="T4" fmla="*/ 488 w 36"/>
                  <a:gd name="T5" fmla="*/ 145 h 25"/>
                  <a:gd name="T6" fmla="*/ 533 w 36"/>
                  <a:gd name="T7" fmla="*/ 459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25">
                    <a:moveTo>
                      <a:pt x="0" y="9"/>
                    </a:moveTo>
                    <a:cubicBezTo>
                      <a:pt x="4" y="6"/>
                      <a:pt x="11" y="0"/>
                      <a:pt x="16" y="0"/>
                    </a:cubicBezTo>
                    <a:cubicBezTo>
                      <a:pt x="20" y="0"/>
                      <a:pt x="28" y="5"/>
                      <a:pt x="31" y="8"/>
                    </a:cubicBezTo>
                    <a:cubicBezTo>
                      <a:pt x="35" y="12"/>
                      <a:pt x="36" y="20"/>
                      <a:pt x="34" y="25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4" name="Freeform 535">
                <a:extLst>
                  <a:ext uri="{FF2B5EF4-FFF2-40B4-BE49-F238E27FC236}">
                    <a16:creationId xmlns:a16="http://schemas.microsoft.com/office/drawing/2014/main" id="{E1E12E94-34F9-4651-9455-5BAC36985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0" y="856"/>
                <a:ext cx="125" cy="72"/>
              </a:xfrm>
              <a:custGeom>
                <a:avLst/>
                <a:gdLst>
                  <a:gd name="T0" fmla="*/ 658 w 50"/>
                  <a:gd name="T1" fmla="*/ 512 h 27"/>
                  <a:gd name="T2" fmla="*/ 783 w 50"/>
                  <a:gd name="T3" fmla="*/ 341 h 27"/>
                  <a:gd name="T4" fmla="*/ 720 w 50"/>
                  <a:gd name="T5" fmla="*/ 171 h 27"/>
                  <a:gd name="T6" fmla="*/ 500 w 50"/>
                  <a:gd name="T7" fmla="*/ 35 h 27"/>
                  <a:gd name="T8" fmla="*/ 0 w 50"/>
                  <a:gd name="T9" fmla="*/ 20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27">
                    <a:moveTo>
                      <a:pt x="42" y="27"/>
                    </a:moveTo>
                    <a:cubicBezTo>
                      <a:pt x="44" y="25"/>
                      <a:pt x="49" y="21"/>
                      <a:pt x="50" y="18"/>
                    </a:cubicBezTo>
                    <a:cubicBezTo>
                      <a:pt x="50" y="16"/>
                      <a:pt x="46" y="11"/>
                      <a:pt x="46" y="9"/>
                    </a:cubicBezTo>
                    <a:cubicBezTo>
                      <a:pt x="42" y="3"/>
                      <a:pt x="39" y="2"/>
                      <a:pt x="32" y="2"/>
                    </a:cubicBezTo>
                    <a:cubicBezTo>
                      <a:pt x="24" y="2"/>
                      <a:pt x="3" y="0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5" name="Freeform 536">
                <a:extLst>
                  <a:ext uri="{FF2B5EF4-FFF2-40B4-BE49-F238E27FC236}">
                    <a16:creationId xmlns:a16="http://schemas.microsoft.com/office/drawing/2014/main" id="{192CBD13-A8FA-47A2-BA7F-3199695DB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5" y="869"/>
                <a:ext cx="93" cy="51"/>
              </a:xfrm>
              <a:custGeom>
                <a:avLst/>
                <a:gdLst>
                  <a:gd name="T0" fmla="*/ 0 w 37"/>
                  <a:gd name="T1" fmla="*/ 252 h 19"/>
                  <a:gd name="T2" fmla="*/ 113 w 37"/>
                  <a:gd name="T3" fmla="*/ 56 h 19"/>
                  <a:gd name="T4" fmla="*/ 304 w 37"/>
                  <a:gd name="T5" fmla="*/ 56 h 19"/>
                  <a:gd name="T6" fmla="*/ 588 w 37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9">
                    <a:moveTo>
                      <a:pt x="0" y="13"/>
                    </a:moveTo>
                    <a:cubicBezTo>
                      <a:pt x="3" y="11"/>
                      <a:pt x="4" y="6"/>
                      <a:pt x="7" y="3"/>
                    </a:cubicBezTo>
                    <a:cubicBezTo>
                      <a:pt x="11" y="0"/>
                      <a:pt x="14" y="0"/>
                      <a:pt x="19" y="3"/>
                    </a:cubicBezTo>
                    <a:cubicBezTo>
                      <a:pt x="26" y="6"/>
                      <a:pt x="35" y="10"/>
                      <a:pt x="37" y="19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6" name="Freeform 537">
                <a:extLst>
                  <a:ext uri="{FF2B5EF4-FFF2-40B4-BE49-F238E27FC236}">
                    <a16:creationId xmlns:a16="http://schemas.microsoft.com/office/drawing/2014/main" id="{8C2C65A3-1D62-42AC-BB2D-3CBBFF5B6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880"/>
                <a:ext cx="92" cy="53"/>
              </a:xfrm>
              <a:custGeom>
                <a:avLst/>
                <a:gdLst>
                  <a:gd name="T0" fmla="*/ 569 w 37"/>
                  <a:gd name="T1" fmla="*/ 371 h 20"/>
                  <a:gd name="T2" fmla="*/ 507 w 37"/>
                  <a:gd name="T3" fmla="*/ 56 h 20"/>
                  <a:gd name="T4" fmla="*/ 246 w 37"/>
                  <a:gd name="T5" fmla="*/ 0 h 20"/>
                  <a:gd name="T6" fmla="*/ 0 w 37"/>
                  <a:gd name="T7" fmla="*/ 294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0">
                    <a:moveTo>
                      <a:pt x="37" y="20"/>
                    </a:moveTo>
                    <a:cubicBezTo>
                      <a:pt x="34" y="16"/>
                      <a:pt x="37" y="7"/>
                      <a:pt x="33" y="3"/>
                    </a:cubicBezTo>
                    <a:cubicBezTo>
                      <a:pt x="30" y="0"/>
                      <a:pt x="19" y="1"/>
                      <a:pt x="16" y="0"/>
                    </a:cubicBezTo>
                    <a:cubicBezTo>
                      <a:pt x="7" y="0"/>
                      <a:pt x="3" y="9"/>
                      <a:pt x="0" y="16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7" name="Freeform 538">
                <a:extLst>
                  <a:ext uri="{FF2B5EF4-FFF2-40B4-BE49-F238E27FC236}">
                    <a16:creationId xmlns:a16="http://schemas.microsoft.com/office/drawing/2014/main" id="{E680AE7E-9D42-4587-8ED9-EC26F9D23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864"/>
                <a:ext cx="92" cy="61"/>
              </a:xfrm>
              <a:custGeom>
                <a:avLst/>
                <a:gdLst>
                  <a:gd name="T0" fmla="*/ 0 w 37"/>
                  <a:gd name="T1" fmla="*/ 191 h 23"/>
                  <a:gd name="T2" fmla="*/ 291 w 37"/>
                  <a:gd name="T3" fmla="*/ 0 h 23"/>
                  <a:gd name="T4" fmla="*/ 462 w 37"/>
                  <a:gd name="T5" fmla="*/ 111 h 23"/>
                  <a:gd name="T6" fmla="*/ 507 w 37"/>
                  <a:gd name="T7" fmla="*/ 430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3">
                    <a:moveTo>
                      <a:pt x="0" y="10"/>
                    </a:moveTo>
                    <a:cubicBezTo>
                      <a:pt x="4" y="6"/>
                      <a:pt x="13" y="1"/>
                      <a:pt x="19" y="0"/>
                    </a:cubicBezTo>
                    <a:cubicBezTo>
                      <a:pt x="24" y="0"/>
                      <a:pt x="27" y="3"/>
                      <a:pt x="30" y="6"/>
                    </a:cubicBezTo>
                    <a:cubicBezTo>
                      <a:pt x="37" y="10"/>
                      <a:pt x="37" y="17"/>
                      <a:pt x="33" y="23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8" name="Freeform 539">
                <a:extLst>
                  <a:ext uri="{FF2B5EF4-FFF2-40B4-BE49-F238E27FC236}">
                    <a16:creationId xmlns:a16="http://schemas.microsoft.com/office/drawing/2014/main" id="{0AF22595-FEE8-4E35-8B6A-785EEFB0F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864"/>
                <a:ext cx="88" cy="72"/>
              </a:xfrm>
              <a:custGeom>
                <a:avLst/>
                <a:gdLst>
                  <a:gd name="T0" fmla="*/ 0 w 35"/>
                  <a:gd name="T1" fmla="*/ 171 h 27"/>
                  <a:gd name="T2" fmla="*/ 241 w 35"/>
                  <a:gd name="T3" fmla="*/ 21 h 27"/>
                  <a:gd name="T4" fmla="*/ 430 w 35"/>
                  <a:gd name="T5" fmla="*/ 192 h 27"/>
                  <a:gd name="T6" fmla="*/ 505 w 35"/>
                  <a:gd name="T7" fmla="*/ 5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" h="27">
                    <a:moveTo>
                      <a:pt x="0" y="9"/>
                    </a:moveTo>
                    <a:cubicBezTo>
                      <a:pt x="3" y="6"/>
                      <a:pt x="10" y="0"/>
                      <a:pt x="15" y="1"/>
                    </a:cubicBezTo>
                    <a:cubicBezTo>
                      <a:pt x="19" y="1"/>
                      <a:pt x="25" y="7"/>
                      <a:pt x="27" y="10"/>
                    </a:cubicBezTo>
                    <a:cubicBezTo>
                      <a:pt x="32" y="15"/>
                      <a:pt x="35" y="22"/>
                      <a:pt x="32" y="27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49" name="Freeform 540">
                <a:extLst>
                  <a:ext uri="{FF2B5EF4-FFF2-40B4-BE49-F238E27FC236}">
                    <a16:creationId xmlns:a16="http://schemas.microsoft.com/office/drawing/2014/main" id="{32DA108E-08BE-4AA6-8053-F9C5A73DF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819"/>
                <a:ext cx="93" cy="48"/>
              </a:xfrm>
              <a:custGeom>
                <a:avLst/>
                <a:gdLst>
                  <a:gd name="T0" fmla="*/ 33 w 37"/>
                  <a:gd name="T1" fmla="*/ 320 h 18"/>
                  <a:gd name="T2" fmla="*/ 146 w 37"/>
                  <a:gd name="T3" fmla="*/ 35 h 18"/>
                  <a:gd name="T4" fmla="*/ 410 w 37"/>
                  <a:gd name="T5" fmla="*/ 56 h 18"/>
                  <a:gd name="T6" fmla="*/ 555 w 37"/>
                  <a:gd name="T7" fmla="*/ 341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8">
                    <a:moveTo>
                      <a:pt x="2" y="17"/>
                    </a:moveTo>
                    <a:cubicBezTo>
                      <a:pt x="2" y="9"/>
                      <a:pt x="0" y="6"/>
                      <a:pt x="9" y="2"/>
                    </a:cubicBezTo>
                    <a:cubicBezTo>
                      <a:pt x="14" y="0"/>
                      <a:pt x="20" y="2"/>
                      <a:pt x="26" y="3"/>
                    </a:cubicBezTo>
                    <a:cubicBezTo>
                      <a:pt x="33" y="5"/>
                      <a:pt x="37" y="11"/>
                      <a:pt x="35" y="18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0" name="Freeform 541">
                <a:extLst>
                  <a:ext uri="{FF2B5EF4-FFF2-40B4-BE49-F238E27FC236}">
                    <a16:creationId xmlns:a16="http://schemas.microsoft.com/office/drawing/2014/main" id="{0827843E-9FC9-4E73-A78C-7555C4F0A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821"/>
                <a:ext cx="83" cy="59"/>
              </a:xfrm>
              <a:custGeom>
                <a:avLst/>
                <a:gdLst>
                  <a:gd name="T0" fmla="*/ 33 w 33"/>
                  <a:gd name="T1" fmla="*/ 424 h 22"/>
                  <a:gd name="T2" fmla="*/ 83 w 33"/>
                  <a:gd name="T3" fmla="*/ 94 h 22"/>
                  <a:gd name="T4" fmla="*/ 209 w 33"/>
                  <a:gd name="T5" fmla="*/ 21 h 22"/>
                  <a:gd name="T6" fmla="*/ 526 w 33"/>
                  <a:gd name="T7" fmla="*/ 115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22">
                    <a:moveTo>
                      <a:pt x="2" y="22"/>
                    </a:moveTo>
                    <a:cubicBezTo>
                      <a:pt x="0" y="18"/>
                      <a:pt x="1" y="10"/>
                      <a:pt x="5" y="5"/>
                    </a:cubicBezTo>
                    <a:cubicBezTo>
                      <a:pt x="7" y="3"/>
                      <a:pt x="10" y="1"/>
                      <a:pt x="13" y="1"/>
                    </a:cubicBezTo>
                    <a:cubicBezTo>
                      <a:pt x="21" y="0"/>
                      <a:pt x="26" y="0"/>
                      <a:pt x="33" y="6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1" name="Freeform 542">
                <a:extLst>
                  <a:ext uri="{FF2B5EF4-FFF2-40B4-BE49-F238E27FC236}">
                    <a16:creationId xmlns:a16="http://schemas.microsoft.com/office/drawing/2014/main" id="{37A655FD-1937-4DA2-ABB7-0C5343BB6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" y="837"/>
                <a:ext cx="83" cy="46"/>
              </a:xfrm>
              <a:custGeom>
                <a:avLst/>
                <a:gdLst>
                  <a:gd name="T0" fmla="*/ 0 w 33"/>
                  <a:gd name="T1" fmla="*/ 336 h 17"/>
                  <a:gd name="T2" fmla="*/ 380 w 33"/>
                  <a:gd name="T3" fmla="*/ 103 h 17"/>
                  <a:gd name="T4" fmla="*/ 526 w 33"/>
                  <a:gd name="T5" fmla="*/ 336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7">
                    <a:moveTo>
                      <a:pt x="0" y="17"/>
                    </a:moveTo>
                    <a:cubicBezTo>
                      <a:pt x="3" y="7"/>
                      <a:pt x="14" y="0"/>
                      <a:pt x="24" y="5"/>
                    </a:cubicBezTo>
                    <a:cubicBezTo>
                      <a:pt x="28" y="7"/>
                      <a:pt x="33" y="12"/>
                      <a:pt x="33" y="17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2" name="Freeform 543">
                <a:extLst>
                  <a:ext uri="{FF2B5EF4-FFF2-40B4-BE49-F238E27FC236}">
                    <a16:creationId xmlns:a16="http://schemas.microsoft.com/office/drawing/2014/main" id="{DA4A914B-E211-4BAD-A6F0-6B3C76C4A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821"/>
                <a:ext cx="80" cy="56"/>
              </a:xfrm>
              <a:custGeom>
                <a:avLst/>
                <a:gdLst>
                  <a:gd name="T0" fmla="*/ 0 w 32"/>
                  <a:gd name="T1" fmla="*/ 307 h 21"/>
                  <a:gd name="T2" fmla="*/ 363 w 32"/>
                  <a:gd name="T3" fmla="*/ 77 h 21"/>
                  <a:gd name="T4" fmla="*/ 470 w 32"/>
                  <a:gd name="T5" fmla="*/ 397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1">
                    <a:moveTo>
                      <a:pt x="0" y="16"/>
                    </a:moveTo>
                    <a:cubicBezTo>
                      <a:pt x="7" y="5"/>
                      <a:pt x="9" y="0"/>
                      <a:pt x="23" y="4"/>
                    </a:cubicBezTo>
                    <a:cubicBezTo>
                      <a:pt x="32" y="6"/>
                      <a:pt x="30" y="13"/>
                      <a:pt x="30" y="21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3" name="Freeform 544">
                <a:extLst>
                  <a:ext uri="{FF2B5EF4-FFF2-40B4-BE49-F238E27FC236}">
                    <a16:creationId xmlns:a16="http://schemas.microsoft.com/office/drawing/2014/main" id="{1C8A7C30-5179-4EA6-8EA6-1E310CB1C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0" y="821"/>
                <a:ext cx="8" cy="14"/>
              </a:xfrm>
              <a:custGeom>
                <a:avLst/>
                <a:gdLst>
                  <a:gd name="T0" fmla="*/ 21 w 3"/>
                  <a:gd name="T1" fmla="*/ 109 h 5"/>
                  <a:gd name="T2" fmla="*/ 56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0" y="3"/>
                      <a:pt x="1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4" name="Freeform 545">
                <a:extLst>
                  <a:ext uri="{FF2B5EF4-FFF2-40B4-BE49-F238E27FC236}">
                    <a16:creationId xmlns:a16="http://schemas.microsoft.com/office/drawing/2014/main" id="{2A7B23AD-5750-4388-978B-3833933D5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824"/>
                <a:ext cx="10" cy="21"/>
              </a:xfrm>
              <a:custGeom>
                <a:avLst/>
                <a:gdLst>
                  <a:gd name="T0" fmla="*/ 0 w 4"/>
                  <a:gd name="T1" fmla="*/ 144 h 8"/>
                  <a:gd name="T2" fmla="*/ 63 w 4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8">
                    <a:moveTo>
                      <a:pt x="0" y="8"/>
                    </a:moveTo>
                    <a:cubicBezTo>
                      <a:pt x="1" y="6"/>
                      <a:pt x="2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5" name="Freeform 546">
                <a:extLst>
                  <a:ext uri="{FF2B5EF4-FFF2-40B4-BE49-F238E27FC236}">
                    <a16:creationId xmlns:a16="http://schemas.microsoft.com/office/drawing/2014/main" id="{4FB844D8-68AF-43C4-BAEC-EEEBB6F37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0" y="821"/>
                <a:ext cx="15" cy="38"/>
              </a:xfrm>
              <a:custGeom>
                <a:avLst/>
                <a:gdLst>
                  <a:gd name="T0" fmla="*/ 95 w 6"/>
                  <a:gd name="T1" fmla="*/ 280 h 14"/>
                  <a:gd name="T2" fmla="*/ 0 w 6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4">
                    <a:moveTo>
                      <a:pt x="6" y="14"/>
                    </a:moveTo>
                    <a:cubicBezTo>
                      <a:pt x="3" y="10"/>
                      <a:pt x="0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6" name="Freeform 547">
                <a:extLst>
                  <a:ext uri="{FF2B5EF4-FFF2-40B4-BE49-F238E27FC236}">
                    <a16:creationId xmlns:a16="http://schemas.microsoft.com/office/drawing/2014/main" id="{1BBEBEEA-C5E7-4F91-92E2-8227A2C22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0" y="824"/>
                <a:ext cx="5" cy="32"/>
              </a:xfrm>
              <a:custGeom>
                <a:avLst/>
                <a:gdLst>
                  <a:gd name="T0" fmla="*/ 33 w 2"/>
                  <a:gd name="T1" fmla="*/ 227 h 12"/>
                  <a:gd name="T2" fmla="*/ 33 w 2"/>
                  <a:gd name="T3" fmla="*/ 0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2">
                    <a:moveTo>
                      <a:pt x="2" y="12"/>
                    </a:moveTo>
                    <a:cubicBezTo>
                      <a:pt x="0" y="10"/>
                      <a:pt x="0" y="3"/>
                      <a:pt x="2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7" name="Freeform 548">
                <a:extLst>
                  <a:ext uri="{FF2B5EF4-FFF2-40B4-BE49-F238E27FC236}">
                    <a16:creationId xmlns:a16="http://schemas.microsoft.com/office/drawing/2014/main" id="{3327D64A-B68A-4F1D-886A-E02FAB1E4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821"/>
                <a:ext cx="15" cy="27"/>
              </a:xfrm>
              <a:custGeom>
                <a:avLst/>
                <a:gdLst>
                  <a:gd name="T0" fmla="*/ 0 w 6"/>
                  <a:gd name="T1" fmla="*/ 197 h 10"/>
                  <a:gd name="T2" fmla="*/ 95 w 6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0">
                    <a:moveTo>
                      <a:pt x="0" y="10"/>
                    </a:moveTo>
                    <a:cubicBezTo>
                      <a:pt x="2" y="7"/>
                      <a:pt x="4" y="2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8" name="Freeform 549">
                <a:extLst>
                  <a:ext uri="{FF2B5EF4-FFF2-40B4-BE49-F238E27FC236}">
                    <a16:creationId xmlns:a16="http://schemas.microsoft.com/office/drawing/2014/main" id="{32B04C70-8F13-4F70-8519-685D23C2D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827"/>
                <a:ext cx="2" cy="13"/>
              </a:xfrm>
              <a:custGeom>
                <a:avLst/>
                <a:gdLst>
                  <a:gd name="T0" fmla="*/ 8 w 1"/>
                  <a:gd name="T1" fmla="*/ 88 h 5"/>
                  <a:gd name="T2" fmla="*/ 0 w 1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2"/>
                      <a:pt x="0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59" name="Freeform 550">
                <a:extLst>
                  <a:ext uri="{FF2B5EF4-FFF2-40B4-BE49-F238E27FC236}">
                    <a16:creationId xmlns:a16="http://schemas.microsoft.com/office/drawing/2014/main" id="{C28D57D8-74DF-4BD5-A9EE-47DBE3D1F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821"/>
                <a:ext cx="2" cy="24"/>
              </a:xfrm>
              <a:custGeom>
                <a:avLst/>
                <a:gdLst>
                  <a:gd name="T0" fmla="*/ 0 w 1"/>
                  <a:gd name="T1" fmla="*/ 171 h 9"/>
                  <a:gd name="T2" fmla="*/ 8 w 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">
                    <a:moveTo>
                      <a:pt x="0" y="9"/>
                    </a:moveTo>
                    <a:cubicBezTo>
                      <a:pt x="1" y="7"/>
                      <a:pt x="0" y="3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0" name="Freeform 551">
                <a:extLst>
                  <a:ext uri="{FF2B5EF4-FFF2-40B4-BE49-F238E27FC236}">
                    <a16:creationId xmlns:a16="http://schemas.microsoft.com/office/drawing/2014/main" id="{03BF52EB-185C-4B85-A18F-F06D499F4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893"/>
                <a:ext cx="80" cy="51"/>
              </a:xfrm>
              <a:custGeom>
                <a:avLst/>
                <a:gdLst>
                  <a:gd name="T0" fmla="*/ 0 w 32"/>
                  <a:gd name="T1" fmla="*/ 150 h 19"/>
                  <a:gd name="T2" fmla="*/ 188 w 32"/>
                  <a:gd name="T3" fmla="*/ 0 h 19"/>
                  <a:gd name="T4" fmla="*/ 458 w 32"/>
                  <a:gd name="T5" fmla="*/ 81 h 19"/>
                  <a:gd name="T6" fmla="*/ 500 w 32"/>
                  <a:gd name="T7" fmla="*/ 368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2" h="19">
                    <a:moveTo>
                      <a:pt x="0" y="8"/>
                    </a:moveTo>
                    <a:cubicBezTo>
                      <a:pt x="2" y="4"/>
                      <a:pt x="7" y="0"/>
                      <a:pt x="12" y="0"/>
                    </a:cubicBezTo>
                    <a:cubicBezTo>
                      <a:pt x="16" y="0"/>
                      <a:pt x="26" y="1"/>
                      <a:pt x="29" y="4"/>
                    </a:cubicBezTo>
                    <a:cubicBezTo>
                      <a:pt x="32" y="8"/>
                      <a:pt x="32" y="15"/>
                      <a:pt x="32" y="19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1" name="Freeform 552">
                <a:extLst>
                  <a:ext uri="{FF2B5EF4-FFF2-40B4-BE49-F238E27FC236}">
                    <a16:creationId xmlns:a16="http://schemas.microsoft.com/office/drawing/2014/main" id="{69ADC243-765D-4287-A1E7-B87DA9209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0" y="832"/>
                <a:ext cx="85" cy="59"/>
              </a:xfrm>
              <a:custGeom>
                <a:avLst/>
                <a:gdLst>
                  <a:gd name="T0" fmla="*/ 0 w 34"/>
                  <a:gd name="T1" fmla="*/ 150 h 22"/>
                  <a:gd name="T2" fmla="*/ 425 w 34"/>
                  <a:gd name="T3" fmla="*/ 137 h 22"/>
                  <a:gd name="T4" fmla="*/ 533 w 34"/>
                  <a:gd name="T5" fmla="*/ 424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4" h="22">
                    <a:moveTo>
                      <a:pt x="0" y="8"/>
                    </a:moveTo>
                    <a:cubicBezTo>
                      <a:pt x="10" y="0"/>
                      <a:pt x="18" y="0"/>
                      <a:pt x="27" y="7"/>
                    </a:cubicBezTo>
                    <a:cubicBezTo>
                      <a:pt x="34" y="12"/>
                      <a:pt x="34" y="14"/>
                      <a:pt x="34" y="22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2" name="Freeform 553">
                <a:extLst>
                  <a:ext uri="{FF2B5EF4-FFF2-40B4-BE49-F238E27FC236}">
                    <a16:creationId xmlns:a16="http://schemas.microsoft.com/office/drawing/2014/main" id="{3FCC49B6-B785-414B-876C-161D2C8CB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824"/>
                <a:ext cx="23" cy="40"/>
              </a:xfrm>
              <a:custGeom>
                <a:avLst/>
                <a:gdLst>
                  <a:gd name="T0" fmla="*/ 0 w 9"/>
                  <a:gd name="T1" fmla="*/ 285 h 15"/>
                  <a:gd name="T2" fmla="*/ 151 w 9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5">
                    <a:moveTo>
                      <a:pt x="0" y="15"/>
                    </a:moveTo>
                    <a:cubicBezTo>
                      <a:pt x="7" y="12"/>
                      <a:pt x="6" y="7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3" name="Freeform 554">
                <a:extLst>
                  <a:ext uri="{FF2B5EF4-FFF2-40B4-BE49-F238E27FC236}">
                    <a16:creationId xmlns:a16="http://schemas.microsoft.com/office/drawing/2014/main" id="{F8DEA0FF-8600-42D7-B8BC-EAC58332C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843"/>
                <a:ext cx="50" cy="64"/>
              </a:xfrm>
              <a:custGeom>
                <a:avLst/>
                <a:gdLst>
                  <a:gd name="T0" fmla="*/ 0 w 20"/>
                  <a:gd name="T1" fmla="*/ 0 h 24"/>
                  <a:gd name="T2" fmla="*/ 283 w 20"/>
                  <a:gd name="T3" fmla="*/ 56 h 24"/>
                  <a:gd name="T4" fmla="*/ 283 w 20"/>
                  <a:gd name="T5" fmla="*/ 320 h 24"/>
                  <a:gd name="T6" fmla="*/ 83 w 20"/>
                  <a:gd name="T7" fmla="*/ 456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4">
                    <a:moveTo>
                      <a:pt x="0" y="0"/>
                    </a:moveTo>
                    <a:cubicBezTo>
                      <a:pt x="4" y="1"/>
                      <a:pt x="15" y="0"/>
                      <a:pt x="18" y="3"/>
                    </a:cubicBezTo>
                    <a:cubicBezTo>
                      <a:pt x="20" y="5"/>
                      <a:pt x="19" y="14"/>
                      <a:pt x="18" y="17"/>
                    </a:cubicBezTo>
                    <a:cubicBezTo>
                      <a:pt x="16" y="22"/>
                      <a:pt x="10" y="22"/>
                      <a:pt x="5" y="24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4" name="Freeform 555">
                <a:extLst>
                  <a:ext uri="{FF2B5EF4-FFF2-40B4-BE49-F238E27FC236}">
                    <a16:creationId xmlns:a16="http://schemas.microsoft.com/office/drawing/2014/main" id="{E566B24E-3EE1-477A-AADB-22AA734F9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891"/>
                <a:ext cx="27" cy="18"/>
              </a:xfrm>
              <a:custGeom>
                <a:avLst/>
                <a:gdLst>
                  <a:gd name="T0" fmla="*/ 0 w 11"/>
                  <a:gd name="T1" fmla="*/ 0 h 7"/>
                  <a:gd name="T2" fmla="*/ 162 w 11"/>
                  <a:gd name="T3" fmla="*/ 11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7">
                    <a:moveTo>
                      <a:pt x="0" y="0"/>
                    </a:moveTo>
                    <a:cubicBezTo>
                      <a:pt x="5" y="2"/>
                      <a:pt x="7" y="5"/>
                      <a:pt x="11" y="7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5" name="Freeform 556">
                <a:extLst>
                  <a:ext uri="{FF2B5EF4-FFF2-40B4-BE49-F238E27FC236}">
                    <a16:creationId xmlns:a16="http://schemas.microsoft.com/office/drawing/2014/main" id="{62948D0A-B7B1-4EC1-8B4B-B1461C313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" y="824"/>
                <a:ext cx="20" cy="29"/>
              </a:xfrm>
              <a:custGeom>
                <a:avLst/>
                <a:gdLst>
                  <a:gd name="T0" fmla="*/ 0 w 8"/>
                  <a:gd name="T1" fmla="*/ 200 h 11"/>
                  <a:gd name="T2" fmla="*/ 125 w 8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1">
                    <a:moveTo>
                      <a:pt x="0" y="11"/>
                    </a:moveTo>
                    <a:cubicBezTo>
                      <a:pt x="2" y="7"/>
                      <a:pt x="5" y="3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6" name="Freeform 557">
                <a:extLst>
                  <a:ext uri="{FF2B5EF4-FFF2-40B4-BE49-F238E27FC236}">
                    <a16:creationId xmlns:a16="http://schemas.microsoft.com/office/drawing/2014/main" id="{6A93571B-2574-48E9-A4C2-B5A81537E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" y="835"/>
                <a:ext cx="48" cy="48"/>
              </a:xfrm>
              <a:custGeom>
                <a:avLst/>
                <a:gdLst>
                  <a:gd name="T0" fmla="*/ 0 w 19"/>
                  <a:gd name="T1" fmla="*/ 0 h 18"/>
                  <a:gd name="T2" fmla="*/ 275 w 19"/>
                  <a:gd name="T3" fmla="*/ 136 h 18"/>
                  <a:gd name="T4" fmla="*/ 306 w 19"/>
                  <a:gd name="T5" fmla="*/ 34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18">
                    <a:moveTo>
                      <a:pt x="0" y="0"/>
                    </a:moveTo>
                    <a:cubicBezTo>
                      <a:pt x="6" y="0"/>
                      <a:pt x="14" y="1"/>
                      <a:pt x="17" y="7"/>
                    </a:cubicBezTo>
                    <a:cubicBezTo>
                      <a:pt x="19" y="10"/>
                      <a:pt x="19" y="14"/>
                      <a:pt x="19" y="18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7" name="Freeform 558">
                <a:extLst>
                  <a:ext uri="{FF2B5EF4-FFF2-40B4-BE49-F238E27FC236}">
                    <a16:creationId xmlns:a16="http://schemas.microsoft.com/office/drawing/2014/main" id="{ABF2DD74-F75B-4C07-B5D7-27ACBA383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5" y="824"/>
                <a:ext cx="23" cy="24"/>
              </a:xfrm>
              <a:custGeom>
                <a:avLst/>
                <a:gdLst>
                  <a:gd name="T0" fmla="*/ 0 w 9"/>
                  <a:gd name="T1" fmla="*/ 171 h 9"/>
                  <a:gd name="T2" fmla="*/ 151 w 9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9">
                    <a:moveTo>
                      <a:pt x="0" y="9"/>
                    </a:moveTo>
                    <a:cubicBezTo>
                      <a:pt x="3" y="8"/>
                      <a:pt x="7" y="4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E7ABB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8" name="Freeform 559">
                <a:extLst>
                  <a:ext uri="{FF2B5EF4-FFF2-40B4-BE49-F238E27FC236}">
                    <a16:creationId xmlns:a16="http://schemas.microsoft.com/office/drawing/2014/main" id="{EA8E2009-6D92-40EF-968C-6ED164D7A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3512"/>
                <a:ext cx="23" cy="13"/>
              </a:xfrm>
              <a:custGeom>
                <a:avLst/>
                <a:gdLst>
                  <a:gd name="T0" fmla="*/ 118 w 9"/>
                  <a:gd name="T1" fmla="*/ 88 h 5"/>
                  <a:gd name="T2" fmla="*/ 151 w 9"/>
                  <a:gd name="T3" fmla="*/ 55 h 5"/>
                  <a:gd name="T4" fmla="*/ 130 w 9"/>
                  <a:gd name="T5" fmla="*/ 21 h 5"/>
                  <a:gd name="T6" fmla="*/ 20 w 9"/>
                  <a:gd name="T7" fmla="*/ 0 h 5"/>
                  <a:gd name="T8" fmla="*/ 0 w 9"/>
                  <a:gd name="T9" fmla="*/ 68 h 5"/>
                  <a:gd name="T10" fmla="*/ 118 w 9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7" y="5"/>
                    </a:moveTo>
                    <a:cubicBezTo>
                      <a:pt x="8" y="5"/>
                      <a:pt x="9" y="4"/>
                      <a:pt x="9" y="3"/>
                    </a:cubicBezTo>
                    <a:cubicBezTo>
                      <a:pt x="9" y="2"/>
                      <a:pt x="9" y="2"/>
                      <a:pt x="8" y="1"/>
                    </a:cubicBezTo>
                    <a:cubicBezTo>
                      <a:pt x="5" y="1"/>
                      <a:pt x="3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2" y="4"/>
                      <a:pt x="5" y="4"/>
                      <a:pt x="7" y="5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69" name="Freeform 560">
                <a:extLst>
                  <a:ext uri="{FF2B5EF4-FFF2-40B4-BE49-F238E27FC236}">
                    <a16:creationId xmlns:a16="http://schemas.microsoft.com/office/drawing/2014/main" id="{2098FA39-6557-443B-BF6C-823C6C1E2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3531"/>
                <a:ext cx="35" cy="10"/>
              </a:xfrm>
              <a:custGeom>
                <a:avLst/>
                <a:gdLst>
                  <a:gd name="T0" fmla="*/ 175 w 14"/>
                  <a:gd name="T1" fmla="*/ 63 h 4"/>
                  <a:gd name="T2" fmla="*/ 208 w 14"/>
                  <a:gd name="T3" fmla="*/ 33 h 4"/>
                  <a:gd name="T4" fmla="*/ 188 w 14"/>
                  <a:gd name="T5" fmla="*/ 20 h 4"/>
                  <a:gd name="T6" fmla="*/ 0 w 14"/>
                  <a:gd name="T7" fmla="*/ 0 h 4"/>
                  <a:gd name="T8" fmla="*/ 0 w 14"/>
                  <a:gd name="T9" fmla="*/ 63 h 4"/>
                  <a:gd name="T10" fmla="*/ 175 w 14"/>
                  <a:gd name="T11" fmla="*/ 6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1" y="4"/>
                    </a:moveTo>
                    <a:cubicBezTo>
                      <a:pt x="12" y="4"/>
                      <a:pt x="13" y="3"/>
                      <a:pt x="13" y="2"/>
                    </a:cubicBezTo>
                    <a:cubicBezTo>
                      <a:pt x="14" y="2"/>
                      <a:pt x="13" y="1"/>
                      <a:pt x="12" y="1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3" y="3"/>
                      <a:pt x="7" y="3"/>
                      <a:pt x="11" y="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0" name="Freeform 561">
                <a:extLst>
                  <a:ext uri="{FF2B5EF4-FFF2-40B4-BE49-F238E27FC236}">
                    <a16:creationId xmlns:a16="http://schemas.microsoft.com/office/drawing/2014/main" id="{EB51453E-79C1-450D-86B3-8B4754C61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3549"/>
                <a:ext cx="37" cy="11"/>
              </a:xfrm>
              <a:custGeom>
                <a:avLst/>
                <a:gdLst>
                  <a:gd name="T0" fmla="*/ 0 w 15"/>
                  <a:gd name="T1" fmla="*/ 83 h 4"/>
                  <a:gd name="T2" fmla="*/ 212 w 15"/>
                  <a:gd name="T3" fmla="*/ 61 h 4"/>
                  <a:gd name="T4" fmla="*/ 224 w 15"/>
                  <a:gd name="T5" fmla="*/ 47 h 4"/>
                  <a:gd name="T6" fmla="*/ 212 w 15"/>
                  <a:gd name="T7" fmla="*/ 0 h 4"/>
                  <a:gd name="T8" fmla="*/ 0 w 15"/>
                  <a:gd name="T9" fmla="*/ 0 h 4"/>
                  <a:gd name="T10" fmla="*/ 0 w 15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cubicBezTo>
                      <a:pt x="4" y="3"/>
                      <a:pt x="9" y="3"/>
                      <a:pt x="14" y="3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5" y="1"/>
                      <a:pt x="15" y="0"/>
                      <a:pt x="14" y="0"/>
                    </a:cubicBezTo>
                    <a:cubicBezTo>
                      <a:pt x="9" y="0"/>
                      <a:pt x="4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1" name="Freeform 562">
                <a:extLst>
                  <a:ext uri="{FF2B5EF4-FFF2-40B4-BE49-F238E27FC236}">
                    <a16:creationId xmlns:a16="http://schemas.microsoft.com/office/drawing/2014/main" id="{128D127C-B8D6-41C0-A695-5BECB8144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3565"/>
                <a:ext cx="40" cy="14"/>
              </a:xfrm>
              <a:custGeom>
                <a:avLst/>
                <a:gdLst>
                  <a:gd name="T0" fmla="*/ 220 w 16"/>
                  <a:gd name="T1" fmla="*/ 87 h 5"/>
                  <a:gd name="T2" fmla="*/ 250 w 16"/>
                  <a:gd name="T3" fmla="*/ 48 h 5"/>
                  <a:gd name="T4" fmla="*/ 220 w 16"/>
                  <a:gd name="T5" fmla="*/ 0 h 5"/>
                  <a:gd name="T6" fmla="*/ 0 w 16"/>
                  <a:gd name="T7" fmla="*/ 22 h 5"/>
                  <a:gd name="T8" fmla="*/ 20 w 16"/>
                  <a:gd name="T9" fmla="*/ 109 h 5"/>
                  <a:gd name="T10" fmla="*/ 220 w 16"/>
                  <a:gd name="T11" fmla="*/ 8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5">
                    <a:moveTo>
                      <a:pt x="14" y="4"/>
                    </a:moveTo>
                    <a:cubicBezTo>
                      <a:pt x="15" y="4"/>
                      <a:pt x="16" y="3"/>
                      <a:pt x="16" y="2"/>
                    </a:cubicBezTo>
                    <a:cubicBezTo>
                      <a:pt x="16" y="1"/>
                      <a:pt x="15" y="0"/>
                      <a:pt x="14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4"/>
                      <a:pt x="1" y="5"/>
                    </a:cubicBezTo>
                    <a:lnTo>
                      <a:pt x="14" y="4"/>
                    </a:ln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2" name="Freeform 563">
                <a:extLst>
                  <a:ext uri="{FF2B5EF4-FFF2-40B4-BE49-F238E27FC236}">
                    <a16:creationId xmlns:a16="http://schemas.microsoft.com/office/drawing/2014/main" id="{CF1802FB-789D-435E-B826-37040ADF7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3581"/>
                <a:ext cx="30" cy="14"/>
              </a:xfrm>
              <a:custGeom>
                <a:avLst/>
                <a:gdLst>
                  <a:gd name="T0" fmla="*/ 158 w 12"/>
                  <a:gd name="T1" fmla="*/ 0 h 5"/>
                  <a:gd name="T2" fmla="*/ 0 w 12"/>
                  <a:gd name="T3" fmla="*/ 48 h 5"/>
                  <a:gd name="T4" fmla="*/ 20 w 12"/>
                  <a:gd name="T5" fmla="*/ 109 h 5"/>
                  <a:gd name="T6" fmla="*/ 175 w 12"/>
                  <a:gd name="T7" fmla="*/ 87 h 5"/>
                  <a:gd name="T8" fmla="*/ 188 w 12"/>
                  <a:gd name="T9" fmla="*/ 48 h 5"/>
                  <a:gd name="T10" fmla="*/ 158 w 1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10" y="0"/>
                    </a:moveTo>
                    <a:cubicBezTo>
                      <a:pt x="7" y="1"/>
                      <a:pt x="3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4" y="5"/>
                      <a:pt x="7" y="4"/>
                      <a:pt x="11" y="4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3" name="Freeform 564">
                <a:extLst>
                  <a:ext uri="{FF2B5EF4-FFF2-40B4-BE49-F238E27FC236}">
                    <a16:creationId xmlns:a16="http://schemas.microsoft.com/office/drawing/2014/main" id="{C0D88AAE-E7F8-4C59-9B95-449A67571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3597"/>
                <a:ext cx="20" cy="14"/>
              </a:xfrm>
              <a:custGeom>
                <a:avLst/>
                <a:gdLst>
                  <a:gd name="T0" fmla="*/ 95 w 8"/>
                  <a:gd name="T1" fmla="*/ 87 h 5"/>
                  <a:gd name="T2" fmla="*/ 113 w 8"/>
                  <a:gd name="T3" fmla="*/ 48 h 5"/>
                  <a:gd name="T4" fmla="*/ 83 w 8"/>
                  <a:gd name="T5" fmla="*/ 22 h 5"/>
                  <a:gd name="T6" fmla="*/ 0 w 8"/>
                  <a:gd name="T7" fmla="*/ 48 h 5"/>
                  <a:gd name="T8" fmla="*/ 20 w 8"/>
                  <a:gd name="T9" fmla="*/ 109 h 5"/>
                  <a:gd name="T10" fmla="*/ 95 w 8"/>
                  <a:gd name="T11" fmla="*/ 8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6" y="4"/>
                    </a:moveTo>
                    <a:cubicBezTo>
                      <a:pt x="7" y="4"/>
                      <a:pt x="8" y="3"/>
                      <a:pt x="7" y="2"/>
                    </a:cubicBezTo>
                    <a:cubicBezTo>
                      <a:pt x="7" y="1"/>
                      <a:pt x="6" y="0"/>
                      <a:pt x="5" y="1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3" y="5"/>
                      <a:pt x="5" y="4"/>
                      <a:pt x="6" y="4"/>
                    </a:cubicBezTo>
                    <a:close/>
                  </a:path>
                </a:pathLst>
              </a:custGeom>
              <a:noFill/>
              <a:ln w="1270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4" name="Freeform 565">
                <a:extLst>
                  <a:ext uri="{FF2B5EF4-FFF2-40B4-BE49-F238E27FC236}">
                    <a16:creationId xmlns:a16="http://schemas.microsoft.com/office/drawing/2014/main" id="{987CE7B3-810D-4872-83A2-194D8D7F9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0" y="3512"/>
                <a:ext cx="23" cy="13"/>
              </a:xfrm>
              <a:custGeom>
                <a:avLst/>
                <a:gdLst>
                  <a:gd name="T0" fmla="*/ 118 w 9"/>
                  <a:gd name="T1" fmla="*/ 88 h 5"/>
                  <a:gd name="T2" fmla="*/ 151 w 9"/>
                  <a:gd name="T3" fmla="*/ 55 h 5"/>
                  <a:gd name="T4" fmla="*/ 130 w 9"/>
                  <a:gd name="T5" fmla="*/ 21 h 5"/>
                  <a:gd name="T6" fmla="*/ 20 w 9"/>
                  <a:gd name="T7" fmla="*/ 0 h 5"/>
                  <a:gd name="T8" fmla="*/ 0 w 9"/>
                  <a:gd name="T9" fmla="*/ 68 h 5"/>
                  <a:gd name="T10" fmla="*/ 118 w 9"/>
                  <a:gd name="T11" fmla="*/ 8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7" y="5"/>
                    </a:moveTo>
                    <a:cubicBezTo>
                      <a:pt x="8" y="5"/>
                      <a:pt x="9" y="4"/>
                      <a:pt x="9" y="3"/>
                    </a:cubicBezTo>
                    <a:cubicBezTo>
                      <a:pt x="9" y="2"/>
                      <a:pt x="9" y="2"/>
                      <a:pt x="8" y="1"/>
                    </a:cubicBezTo>
                    <a:cubicBezTo>
                      <a:pt x="5" y="1"/>
                      <a:pt x="3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2" y="4"/>
                      <a:pt x="5" y="4"/>
                      <a:pt x="7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5" name="Freeform 566">
                <a:extLst>
                  <a:ext uri="{FF2B5EF4-FFF2-40B4-BE49-F238E27FC236}">
                    <a16:creationId xmlns:a16="http://schemas.microsoft.com/office/drawing/2014/main" id="{9AAE3493-958A-44C1-9EE0-D53332866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3531"/>
                <a:ext cx="35" cy="10"/>
              </a:xfrm>
              <a:custGeom>
                <a:avLst/>
                <a:gdLst>
                  <a:gd name="T0" fmla="*/ 175 w 14"/>
                  <a:gd name="T1" fmla="*/ 63 h 4"/>
                  <a:gd name="T2" fmla="*/ 208 w 14"/>
                  <a:gd name="T3" fmla="*/ 33 h 4"/>
                  <a:gd name="T4" fmla="*/ 188 w 14"/>
                  <a:gd name="T5" fmla="*/ 20 h 4"/>
                  <a:gd name="T6" fmla="*/ 0 w 14"/>
                  <a:gd name="T7" fmla="*/ 0 h 4"/>
                  <a:gd name="T8" fmla="*/ 0 w 14"/>
                  <a:gd name="T9" fmla="*/ 63 h 4"/>
                  <a:gd name="T10" fmla="*/ 175 w 14"/>
                  <a:gd name="T11" fmla="*/ 6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1" y="4"/>
                    </a:moveTo>
                    <a:cubicBezTo>
                      <a:pt x="12" y="4"/>
                      <a:pt x="13" y="3"/>
                      <a:pt x="13" y="2"/>
                    </a:cubicBezTo>
                    <a:cubicBezTo>
                      <a:pt x="14" y="2"/>
                      <a:pt x="13" y="1"/>
                      <a:pt x="12" y="1"/>
                    </a:cubicBezTo>
                    <a:cubicBezTo>
                      <a:pt x="8" y="0"/>
                      <a:pt x="4" y="0"/>
                      <a:pt x="0" y="0"/>
                    </a:cubicBezTo>
                    <a:cubicBezTo>
                      <a:pt x="0" y="1"/>
                      <a:pt x="0" y="2"/>
                      <a:pt x="0" y="4"/>
                    </a:cubicBezTo>
                    <a:cubicBezTo>
                      <a:pt x="3" y="3"/>
                      <a:pt x="7" y="3"/>
                      <a:pt x="11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6" name="Freeform 567">
                <a:extLst>
                  <a:ext uri="{FF2B5EF4-FFF2-40B4-BE49-F238E27FC236}">
                    <a16:creationId xmlns:a16="http://schemas.microsoft.com/office/drawing/2014/main" id="{98F12DE0-47C5-442B-AB0D-8234C194A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3549"/>
                <a:ext cx="37" cy="11"/>
              </a:xfrm>
              <a:custGeom>
                <a:avLst/>
                <a:gdLst>
                  <a:gd name="T0" fmla="*/ 0 w 15"/>
                  <a:gd name="T1" fmla="*/ 83 h 4"/>
                  <a:gd name="T2" fmla="*/ 212 w 15"/>
                  <a:gd name="T3" fmla="*/ 61 h 4"/>
                  <a:gd name="T4" fmla="*/ 224 w 15"/>
                  <a:gd name="T5" fmla="*/ 47 h 4"/>
                  <a:gd name="T6" fmla="*/ 212 w 15"/>
                  <a:gd name="T7" fmla="*/ 0 h 4"/>
                  <a:gd name="T8" fmla="*/ 0 w 15"/>
                  <a:gd name="T9" fmla="*/ 0 h 4"/>
                  <a:gd name="T10" fmla="*/ 0 w 15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0" y="4"/>
                    </a:moveTo>
                    <a:cubicBezTo>
                      <a:pt x="4" y="3"/>
                      <a:pt x="9" y="3"/>
                      <a:pt x="14" y="3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5" y="1"/>
                      <a:pt x="15" y="0"/>
                      <a:pt x="14" y="0"/>
                    </a:cubicBezTo>
                    <a:cubicBezTo>
                      <a:pt x="9" y="0"/>
                      <a:pt x="4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7" name="Freeform 568">
                <a:extLst>
                  <a:ext uri="{FF2B5EF4-FFF2-40B4-BE49-F238E27FC236}">
                    <a16:creationId xmlns:a16="http://schemas.microsoft.com/office/drawing/2014/main" id="{55FD15B7-26AC-4E6B-9E40-0EF543C02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3565"/>
                <a:ext cx="40" cy="14"/>
              </a:xfrm>
              <a:custGeom>
                <a:avLst/>
                <a:gdLst>
                  <a:gd name="T0" fmla="*/ 220 w 16"/>
                  <a:gd name="T1" fmla="*/ 87 h 5"/>
                  <a:gd name="T2" fmla="*/ 250 w 16"/>
                  <a:gd name="T3" fmla="*/ 48 h 5"/>
                  <a:gd name="T4" fmla="*/ 220 w 16"/>
                  <a:gd name="T5" fmla="*/ 0 h 5"/>
                  <a:gd name="T6" fmla="*/ 0 w 16"/>
                  <a:gd name="T7" fmla="*/ 22 h 5"/>
                  <a:gd name="T8" fmla="*/ 20 w 16"/>
                  <a:gd name="T9" fmla="*/ 109 h 5"/>
                  <a:gd name="T10" fmla="*/ 220 w 16"/>
                  <a:gd name="T11" fmla="*/ 8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5">
                    <a:moveTo>
                      <a:pt x="14" y="4"/>
                    </a:moveTo>
                    <a:cubicBezTo>
                      <a:pt x="15" y="4"/>
                      <a:pt x="16" y="3"/>
                      <a:pt x="16" y="2"/>
                    </a:cubicBezTo>
                    <a:cubicBezTo>
                      <a:pt x="16" y="1"/>
                      <a:pt x="15" y="0"/>
                      <a:pt x="14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4"/>
                      <a:pt x="1" y="5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8" name="Freeform 569">
                <a:extLst>
                  <a:ext uri="{FF2B5EF4-FFF2-40B4-BE49-F238E27FC236}">
                    <a16:creationId xmlns:a16="http://schemas.microsoft.com/office/drawing/2014/main" id="{71C91580-5AB3-4CEB-84AA-382BA9221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3581"/>
                <a:ext cx="30" cy="14"/>
              </a:xfrm>
              <a:custGeom>
                <a:avLst/>
                <a:gdLst>
                  <a:gd name="T0" fmla="*/ 158 w 12"/>
                  <a:gd name="T1" fmla="*/ 0 h 5"/>
                  <a:gd name="T2" fmla="*/ 0 w 12"/>
                  <a:gd name="T3" fmla="*/ 48 h 5"/>
                  <a:gd name="T4" fmla="*/ 20 w 12"/>
                  <a:gd name="T5" fmla="*/ 109 h 5"/>
                  <a:gd name="T6" fmla="*/ 175 w 12"/>
                  <a:gd name="T7" fmla="*/ 87 h 5"/>
                  <a:gd name="T8" fmla="*/ 188 w 12"/>
                  <a:gd name="T9" fmla="*/ 48 h 5"/>
                  <a:gd name="T10" fmla="*/ 158 w 12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10" y="0"/>
                    </a:moveTo>
                    <a:cubicBezTo>
                      <a:pt x="7" y="1"/>
                      <a:pt x="3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4" y="5"/>
                      <a:pt x="7" y="4"/>
                      <a:pt x="11" y="4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79" name="Freeform 570">
                <a:extLst>
                  <a:ext uri="{FF2B5EF4-FFF2-40B4-BE49-F238E27FC236}">
                    <a16:creationId xmlns:a16="http://schemas.microsoft.com/office/drawing/2014/main" id="{966D6C76-CC1D-4023-8170-F896222E3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3597"/>
                <a:ext cx="20" cy="14"/>
              </a:xfrm>
              <a:custGeom>
                <a:avLst/>
                <a:gdLst>
                  <a:gd name="T0" fmla="*/ 95 w 8"/>
                  <a:gd name="T1" fmla="*/ 87 h 5"/>
                  <a:gd name="T2" fmla="*/ 113 w 8"/>
                  <a:gd name="T3" fmla="*/ 48 h 5"/>
                  <a:gd name="T4" fmla="*/ 83 w 8"/>
                  <a:gd name="T5" fmla="*/ 22 h 5"/>
                  <a:gd name="T6" fmla="*/ 0 w 8"/>
                  <a:gd name="T7" fmla="*/ 48 h 5"/>
                  <a:gd name="T8" fmla="*/ 20 w 8"/>
                  <a:gd name="T9" fmla="*/ 109 h 5"/>
                  <a:gd name="T10" fmla="*/ 95 w 8"/>
                  <a:gd name="T11" fmla="*/ 8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5">
                    <a:moveTo>
                      <a:pt x="6" y="4"/>
                    </a:moveTo>
                    <a:cubicBezTo>
                      <a:pt x="7" y="4"/>
                      <a:pt x="8" y="3"/>
                      <a:pt x="7" y="2"/>
                    </a:cubicBezTo>
                    <a:cubicBezTo>
                      <a:pt x="7" y="1"/>
                      <a:pt x="6" y="0"/>
                      <a:pt x="5" y="1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3" y="5"/>
                      <a:pt x="5" y="4"/>
                      <a:pt x="6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0" name="Freeform 571">
                <a:extLst>
                  <a:ext uri="{FF2B5EF4-FFF2-40B4-BE49-F238E27FC236}">
                    <a16:creationId xmlns:a16="http://schemas.microsoft.com/office/drawing/2014/main" id="{86CF0C84-0BEA-4799-95AB-6E76498A9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3496"/>
                <a:ext cx="27" cy="128"/>
              </a:xfrm>
              <a:custGeom>
                <a:avLst/>
                <a:gdLst>
                  <a:gd name="T0" fmla="*/ 91 w 11"/>
                  <a:gd name="T1" fmla="*/ 0 h 48"/>
                  <a:gd name="T2" fmla="*/ 29 w 11"/>
                  <a:gd name="T3" fmla="*/ 477 h 48"/>
                  <a:gd name="T4" fmla="*/ 162 w 11"/>
                  <a:gd name="T5" fmla="*/ 90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8">
                    <a:moveTo>
                      <a:pt x="6" y="0"/>
                    </a:moveTo>
                    <a:cubicBezTo>
                      <a:pt x="3" y="9"/>
                      <a:pt x="0" y="15"/>
                      <a:pt x="2" y="25"/>
                    </a:cubicBezTo>
                    <a:cubicBezTo>
                      <a:pt x="4" y="39"/>
                      <a:pt x="8" y="44"/>
                      <a:pt x="11" y="4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1" name="Freeform 572">
                <a:extLst>
                  <a:ext uri="{FF2B5EF4-FFF2-40B4-BE49-F238E27FC236}">
                    <a16:creationId xmlns:a16="http://schemas.microsoft.com/office/drawing/2014/main" id="{55CB72B8-41AE-4EFD-B6BB-D9065EBFF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" y="899"/>
                <a:ext cx="120" cy="77"/>
              </a:xfrm>
              <a:custGeom>
                <a:avLst/>
                <a:gdLst>
                  <a:gd name="T0" fmla="*/ 375 w 48"/>
                  <a:gd name="T1" fmla="*/ 542 h 29"/>
                  <a:gd name="T2" fmla="*/ 583 w 48"/>
                  <a:gd name="T3" fmla="*/ 247 h 29"/>
                  <a:gd name="T4" fmla="*/ 750 w 48"/>
                  <a:gd name="T5" fmla="*/ 0 h 29"/>
                  <a:gd name="T6" fmla="*/ 0 w 48"/>
                  <a:gd name="T7" fmla="*/ 507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29">
                    <a:moveTo>
                      <a:pt x="24" y="29"/>
                    </a:moveTo>
                    <a:cubicBezTo>
                      <a:pt x="26" y="23"/>
                      <a:pt x="32" y="18"/>
                      <a:pt x="37" y="13"/>
                    </a:cubicBezTo>
                    <a:cubicBezTo>
                      <a:pt x="41" y="9"/>
                      <a:pt x="44" y="4"/>
                      <a:pt x="48" y="0"/>
                    </a:cubicBezTo>
                    <a:cubicBezTo>
                      <a:pt x="32" y="7"/>
                      <a:pt x="14" y="17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2" name="Freeform 573">
                <a:extLst>
                  <a:ext uri="{FF2B5EF4-FFF2-40B4-BE49-F238E27FC236}">
                    <a16:creationId xmlns:a16="http://schemas.microsoft.com/office/drawing/2014/main" id="{4E448F0C-99BA-468B-8501-7E730C562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3" y="917"/>
                <a:ext cx="17" cy="54"/>
              </a:xfrm>
              <a:custGeom>
                <a:avLst/>
                <a:gdLst>
                  <a:gd name="T0" fmla="*/ 0 w 7"/>
                  <a:gd name="T1" fmla="*/ 394 h 20"/>
                  <a:gd name="T2" fmla="*/ 100 w 7"/>
                  <a:gd name="T3" fmla="*/ 0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0">
                    <a:moveTo>
                      <a:pt x="0" y="20"/>
                    </a:moveTo>
                    <a:cubicBezTo>
                      <a:pt x="4" y="15"/>
                      <a:pt x="6" y="7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3" name="Freeform 574">
                <a:extLst>
                  <a:ext uri="{FF2B5EF4-FFF2-40B4-BE49-F238E27FC236}">
                    <a16:creationId xmlns:a16="http://schemas.microsoft.com/office/drawing/2014/main" id="{7E3CAF1F-64E8-4F02-A4EC-003DA8DF0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" y="885"/>
                <a:ext cx="145" cy="75"/>
              </a:xfrm>
              <a:custGeom>
                <a:avLst/>
                <a:gdLst>
                  <a:gd name="T0" fmla="*/ 0 w 58"/>
                  <a:gd name="T1" fmla="*/ 538 h 28"/>
                  <a:gd name="T2" fmla="*/ 675 w 58"/>
                  <a:gd name="T3" fmla="*/ 94 h 28"/>
                  <a:gd name="T4" fmla="*/ 908 w 58"/>
                  <a:gd name="T5" fmla="*/ 35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8" h="28">
                    <a:moveTo>
                      <a:pt x="0" y="28"/>
                    </a:moveTo>
                    <a:cubicBezTo>
                      <a:pt x="7" y="12"/>
                      <a:pt x="29" y="9"/>
                      <a:pt x="43" y="5"/>
                    </a:cubicBezTo>
                    <a:cubicBezTo>
                      <a:pt x="48" y="3"/>
                      <a:pt x="54" y="0"/>
                      <a:pt x="58" y="2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4" name="Freeform 575">
                <a:extLst>
                  <a:ext uri="{FF2B5EF4-FFF2-40B4-BE49-F238E27FC236}">
                    <a16:creationId xmlns:a16="http://schemas.microsoft.com/office/drawing/2014/main" id="{A60E01C6-D520-4EF0-B202-46D77548C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0" y="843"/>
                <a:ext cx="123" cy="72"/>
              </a:xfrm>
              <a:custGeom>
                <a:avLst/>
                <a:gdLst>
                  <a:gd name="T0" fmla="*/ 188 w 49"/>
                  <a:gd name="T1" fmla="*/ 512 h 27"/>
                  <a:gd name="T2" fmla="*/ 492 w 49"/>
                  <a:gd name="T3" fmla="*/ 264 h 27"/>
                  <a:gd name="T4" fmla="*/ 776 w 49"/>
                  <a:gd name="T5" fmla="*/ 0 h 27"/>
                  <a:gd name="T6" fmla="*/ 0 w 49"/>
                  <a:gd name="T7" fmla="*/ 419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27">
                    <a:moveTo>
                      <a:pt x="12" y="27"/>
                    </a:moveTo>
                    <a:cubicBezTo>
                      <a:pt x="16" y="21"/>
                      <a:pt x="25" y="18"/>
                      <a:pt x="31" y="14"/>
                    </a:cubicBezTo>
                    <a:cubicBezTo>
                      <a:pt x="38" y="10"/>
                      <a:pt x="44" y="5"/>
                      <a:pt x="49" y="0"/>
                    </a:cubicBezTo>
                    <a:cubicBezTo>
                      <a:pt x="35" y="12"/>
                      <a:pt x="13" y="9"/>
                      <a:pt x="0" y="22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5" name="Freeform 576">
                <a:extLst>
                  <a:ext uri="{FF2B5EF4-FFF2-40B4-BE49-F238E27FC236}">
                    <a16:creationId xmlns:a16="http://schemas.microsoft.com/office/drawing/2014/main" id="{C26F5263-A583-4F86-82AB-11E1942BB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835"/>
                <a:ext cx="143" cy="96"/>
              </a:xfrm>
              <a:custGeom>
                <a:avLst/>
                <a:gdLst>
                  <a:gd name="T0" fmla="*/ 0 w 57"/>
                  <a:gd name="T1" fmla="*/ 683 h 36"/>
                  <a:gd name="T2" fmla="*/ 901 w 57"/>
                  <a:gd name="T3" fmla="*/ 0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36">
                    <a:moveTo>
                      <a:pt x="0" y="36"/>
                    </a:moveTo>
                    <a:cubicBezTo>
                      <a:pt x="27" y="36"/>
                      <a:pt x="45" y="22"/>
                      <a:pt x="57" y="0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6" name="Freeform 577">
                <a:extLst>
                  <a:ext uri="{FF2B5EF4-FFF2-40B4-BE49-F238E27FC236}">
                    <a16:creationId xmlns:a16="http://schemas.microsoft.com/office/drawing/2014/main" id="{E1FC84B9-F16D-4A00-A7BA-243DF4D99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821"/>
                <a:ext cx="97" cy="64"/>
              </a:xfrm>
              <a:custGeom>
                <a:avLst/>
                <a:gdLst>
                  <a:gd name="T0" fmla="*/ 0 w 39"/>
                  <a:gd name="T1" fmla="*/ 419 h 24"/>
                  <a:gd name="T2" fmla="*/ 599 w 39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9" h="24">
                    <a:moveTo>
                      <a:pt x="0" y="22"/>
                    </a:moveTo>
                    <a:cubicBezTo>
                      <a:pt x="13" y="24"/>
                      <a:pt x="29" y="7"/>
                      <a:pt x="39" y="0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7" name="Freeform 578">
                <a:extLst>
                  <a:ext uri="{FF2B5EF4-FFF2-40B4-BE49-F238E27FC236}">
                    <a16:creationId xmlns:a16="http://schemas.microsoft.com/office/drawing/2014/main" id="{BEFD86C8-E115-453D-9A33-3F135A3B2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824"/>
                <a:ext cx="22" cy="19"/>
              </a:xfrm>
              <a:custGeom>
                <a:avLst/>
                <a:gdLst>
                  <a:gd name="T0" fmla="*/ 0 w 9"/>
                  <a:gd name="T1" fmla="*/ 141 h 7"/>
                  <a:gd name="T2" fmla="*/ 132 w 9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3" y="5"/>
                      <a:pt x="5" y="2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8" name="Freeform 579">
                <a:extLst>
                  <a:ext uri="{FF2B5EF4-FFF2-40B4-BE49-F238E27FC236}">
                    <a16:creationId xmlns:a16="http://schemas.microsoft.com/office/drawing/2014/main" id="{E323C551-BC41-4863-81EE-44E001A66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" y="824"/>
                <a:ext cx="102" cy="56"/>
              </a:xfrm>
              <a:custGeom>
                <a:avLst/>
                <a:gdLst>
                  <a:gd name="T0" fmla="*/ 0 w 41"/>
                  <a:gd name="T1" fmla="*/ 376 h 21"/>
                  <a:gd name="T2" fmla="*/ 632 w 41"/>
                  <a:gd name="T3" fmla="*/ 0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21">
                    <a:moveTo>
                      <a:pt x="0" y="20"/>
                    </a:moveTo>
                    <a:cubicBezTo>
                      <a:pt x="18" y="21"/>
                      <a:pt x="27" y="8"/>
                      <a:pt x="41" y="0"/>
                    </a:cubicBezTo>
                  </a:path>
                </a:pathLst>
              </a:custGeom>
              <a:noFill/>
              <a:ln w="7938" cap="rnd">
                <a:solidFill>
                  <a:srgbClr val="F1D1D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89" name="Freeform 580">
                <a:extLst>
                  <a:ext uri="{FF2B5EF4-FFF2-40B4-BE49-F238E27FC236}">
                    <a16:creationId xmlns:a16="http://schemas.microsoft.com/office/drawing/2014/main" id="{CFDA2750-7E7D-4020-A681-318311AC3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3" y="821"/>
                <a:ext cx="207" cy="150"/>
              </a:xfrm>
              <a:custGeom>
                <a:avLst/>
                <a:gdLst>
                  <a:gd name="T0" fmla="*/ 0 w 83"/>
                  <a:gd name="T1" fmla="*/ 1077 h 56"/>
                  <a:gd name="T2" fmla="*/ 292 w 83"/>
                  <a:gd name="T3" fmla="*/ 804 h 56"/>
                  <a:gd name="T4" fmla="*/ 870 w 83"/>
                  <a:gd name="T5" fmla="*/ 346 h 56"/>
                  <a:gd name="T6" fmla="*/ 1287 w 83"/>
                  <a:gd name="T7" fmla="*/ 0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3" h="56">
                    <a:moveTo>
                      <a:pt x="0" y="56"/>
                    </a:moveTo>
                    <a:cubicBezTo>
                      <a:pt x="5" y="50"/>
                      <a:pt x="4" y="51"/>
                      <a:pt x="19" y="42"/>
                    </a:cubicBezTo>
                    <a:cubicBezTo>
                      <a:pt x="34" y="34"/>
                      <a:pt x="42" y="30"/>
                      <a:pt x="56" y="18"/>
                    </a:cubicBezTo>
                    <a:cubicBezTo>
                      <a:pt x="69" y="7"/>
                      <a:pt x="83" y="0"/>
                      <a:pt x="83" y="0"/>
                    </a:cubicBezTo>
                  </a:path>
                </a:pathLst>
              </a:custGeom>
              <a:noFill/>
              <a:ln w="12700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0" name="Freeform 581">
                <a:extLst>
                  <a:ext uri="{FF2B5EF4-FFF2-40B4-BE49-F238E27FC236}">
                    <a16:creationId xmlns:a16="http://schemas.microsoft.com/office/drawing/2014/main" id="{752BE4EF-B08E-4CE8-9F6A-DD55A32E0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5" y="821"/>
                <a:ext cx="1515" cy="152"/>
              </a:xfrm>
              <a:custGeom>
                <a:avLst/>
                <a:gdLst>
                  <a:gd name="T0" fmla="*/ 0 w 1515"/>
                  <a:gd name="T1" fmla="*/ 152 h 152"/>
                  <a:gd name="T2" fmla="*/ 220 w 1515"/>
                  <a:gd name="T3" fmla="*/ 0 h 152"/>
                  <a:gd name="T4" fmla="*/ 1515 w 1515"/>
                  <a:gd name="T5" fmla="*/ 0 h 152"/>
                  <a:gd name="T6" fmla="*/ 1293 w 1515"/>
                  <a:gd name="T7" fmla="*/ 152 h 152"/>
                  <a:gd name="T8" fmla="*/ 0 w 1515"/>
                  <a:gd name="T9" fmla="*/ 152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15" h="152">
                    <a:moveTo>
                      <a:pt x="0" y="152"/>
                    </a:moveTo>
                    <a:lnTo>
                      <a:pt x="220" y="0"/>
                    </a:lnTo>
                    <a:lnTo>
                      <a:pt x="1515" y="0"/>
                    </a:lnTo>
                    <a:lnTo>
                      <a:pt x="1293" y="152"/>
                    </a:lnTo>
                    <a:lnTo>
                      <a:pt x="0" y="152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1" name="Rectangle 582">
                <a:extLst>
                  <a:ext uri="{FF2B5EF4-FFF2-40B4-BE49-F238E27FC236}">
                    <a16:creationId xmlns:a16="http://schemas.microsoft.com/office/drawing/2014/main" id="{C3D2E561-5EE8-4C87-83E0-10396996A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0" y="3789"/>
                <a:ext cx="1" cy="1"/>
              </a:xfrm>
              <a:prstGeom prst="rect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192" name="Freeform 583">
                <a:extLst>
                  <a:ext uri="{FF2B5EF4-FFF2-40B4-BE49-F238E27FC236}">
                    <a16:creationId xmlns:a16="http://schemas.microsoft.com/office/drawing/2014/main" id="{2BA3BCEF-EEE6-4181-8517-09593CE85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821"/>
                <a:ext cx="307" cy="2968"/>
              </a:xfrm>
              <a:custGeom>
                <a:avLst/>
                <a:gdLst>
                  <a:gd name="T0" fmla="*/ 0 w 123"/>
                  <a:gd name="T1" fmla="*/ 21107 h 1113"/>
                  <a:gd name="T2" fmla="*/ 1278 w 123"/>
                  <a:gd name="T3" fmla="*/ 20083 h 1113"/>
                  <a:gd name="T4" fmla="*/ 1228 w 123"/>
                  <a:gd name="T5" fmla="*/ 19080 h 1113"/>
                  <a:gd name="T6" fmla="*/ 1058 w 123"/>
                  <a:gd name="T7" fmla="*/ 17272 h 1113"/>
                  <a:gd name="T8" fmla="*/ 1041 w 123"/>
                  <a:gd name="T9" fmla="*/ 14371 h 1113"/>
                  <a:gd name="T10" fmla="*/ 871 w 123"/>
                  <a:gd name="T11" fmla="*/ 13539 h 1113"/>
                  <a:gd name="T12" fmla="*/ 1041 w 123"/>
                  <a:gd name="T13" fmla="*/ 12195 h 1113"/>
                  <a:gd name="T14" fmla="*/ 1091 w 123"/>
                  <a:gd name="T15" fmla="*/ 9365 h 1113"/>
                  <a:gd name="T16" fmla="*/ 916 w 123"/>
                  <a:gd name="T17" fmla="*/ 8192 h 1113"/>
                  <a:gd name="T18" fmla="*/ 1121 w 123"/>
                  <a:gd name="T19" fmla="*/ 6805 h 1113"/>
                  <a:gd name="T20" fmla="*/ 1308 w 123"/>
                  <a:gd name="T21" fmla="*/ 4232 h 1113"/>
                  <a:gd name="T22" fmla="*/ 1228 w 123"/>
                  <a:gd name="T23" fmla="*/ 2845 h 1113"/>
                  <a:gd name="T24" fmla="*/ 1557 w 123"/>
                  <a:gd name="T25" fmla="*/ 1933 h 1113"/>
                  <a:gd name="T26" fmla="*/ 1912 w 123"/>
                  <a:gd name="T27" fmla="*/ 0 h 111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3" h="1113">
                    <a:moveTo>
                      <a:pt x="0" y="1113"/>
                    </a:moveTo>
                    <a:cubicBezTo>
                      <a:pt x="82" y="1059"/>
                      <a:pt x="82" y="1059"/>
                      <a:pt x="82" y="1059"/>
                    </a:cubicBezTo>
                    <a:cubicBezTo>
                      <a:pt x="82" y="1059"/>
                      <a:pt x="82" y="1027"/>
                      <a:pt x="79" y="1006"/>
                    </a:cubicBezTo>
                    <a:cubicBezTo>
                      <a:pt x="76" y="984"/>
                      <a:pt x="71" y="974"/>
                      <a:pt x="68" y="911"/>
                    </a:cubicBezTo>
                    <a:cubicBezTo>
                      <a:pt x="66" y="848"/>
                      <a:pt x="71" y="782"/>
                      <a:pt x="67" y="758"/>
                    </a:cubicBezTo>
                    <a:cubicBezTo>
                      <a:pt x="67" y="738"/>
                      <a:pt x="57" y="743"/>
                      <a:pt x="56" y="714"/>
                    </a:cubicBezTo>
                    <a:cubicBezTo>
                      <a:pt x="55" y="692"/>
                      <a:pt x="74" y="688"/>
                      <a:pt x="67" y="643"/>
                    </a:cubicBezTo>
                    <a:cubicBezTo>
                      <a:pt x="60" y="598"/>
                      <a:pt x="70" y="523"/>
                      <a:pt x="70" y="494"/>
                    </a:cubicBezTo>
                    <a:cubicBezTo>
                      <a:pt x="70" y="464"/>
                      <a:pt x="58" y="454"/>
                      <a:pt x="59" y="432"/>
                    </a:cubicBezTo>
                    <a:cubicBezTo>
                      <a:pt x="60" y="411"/>
                      <a:pt x="74" y="415"/>
                      <a:pt x="72" y="359"/>
                    </a:cubicBezTo>
                    <a:cubicBezTo>
                      <a:pt x="71" y="303"/>
                      <a:pt x="80" y="255"/>
                      <a:pt x="84" y="223"/>
                    </a:cubicBezTo>
                    <a:cubicBezTo>
                      <a:pt x="88" y="191"/>
                      <a:pt x="76" y="171"/>
                      <a:pt x="79" y="150"/>
                    </a:cubicBezTo>
                    <a:cubicBezTo>
                      <a:pt x="82" y="128"/>
                      <a:pt x="96" y="126"/>
                      <a:pt x="100" y="102"/>
                    </a:cubicBezTo>
                    <a:cubicBezTo>
                      <a:pt x="104" y="78"/>
                      <a:pt x="114" y="34"/>
                      <a:pt x="123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3" name="Line 584">
                <a:extLst>
                  <a:ext uri="{FF2B5EF4-FFF2-40B4-BE49-F238E27FC236}">
                    <a16:creationId xmlns:a16="http://schemas.microsoft.com/office/drawing/2014/main" id="{0D443F5A-47D6-47D4-AD52-1DF29774CE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48" y="3789"/>
                <a:ext cx="1145" cy="1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4" name="Line 585">
                <a:extLst>
                  <a:ext uri="{FF2B5EF4-FFF2-40B4-BE49-F238E27FC236}">
                    <a16:creationId xmlns:a16="http://schemas.microsoft.com/office/drawing/2014/main" id="{772A4366-4731-4306-8643-3E59E02B3A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" y="3789"/>
                <a:ext cx="173" cy="1"/>
              </a:xfrm>
              <a:prstGeom prst="line">
                <a:avLst/>
              </a:prstGeom>
              <a:noFill/>
              <a:ln w="7938" cap="rnd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5" name="Freeform 586">
                <a:extLst>
                  <a:ext uri="{FF2B5EF4-FFF2-40B4-BE49-F238E27FC236}">
                    <a16:creationId xmlns:a16="http://schemas.microsoft.com/office/drawing/2014/main" id="{20E3A4EB-B84F-49D5-996E-645492598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5" y="995"/>
                <a:ext cx="18" cy="114"/>
              </a:xfrm>
              <a:custGeom>
                <a:avLst/>
                <a:gdLst>
                  <a:gd name="T0" fmla="*/ 118 w 7"/>
                  <a:gd name="T1" fmla="*/ 0 h 43"/>
                  <a:gd name="T2" fmla="*/ 21 w 7"/>
                  <a:gd name="T3" fmla="*/ 281 h 43"/>
                  <a:gd name="T4" fmla="*/ 54 w 7"/>
                  <a:gd name="T5" fmla="*/ 451 h 43"/>
                  <a:gd name="T6" fmla="*/ 0 w 7"/>
                  <a:gd name="T7" fmla="*/ 801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3">
                    <a:moveTo>
                      <a:pt x="7" y="0"/>
                    </a:moveTo>
                    <a:cubicBezTo>
                      <a:pt x="5" y="6"/>
                      <a:pt x="1" y="9"/>
                      <a:pt x="1" y="15"/>
                    </a:cubicBezTo>
                    <a:cubicBezTo>
                      <a:pt x="0" y="17"/>
                      <a:pt x="2" y="22"/>
                      <a:pt x="3" y="24"/>
                    </a:cubicBezTo>
                    <a:cubicBezTo>
                      <a:pt x="4" y="31"/>
                      <a:pt x="2" y="36"/>
                      <a:pt x="0" y="43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6" name="Freeform 587">
                <a:extLst>
                  <a:ext uri="{FF2B5EF4-FFF2-40B4-BE49-F238E27FC236}">
                    <a16:creationId xmlns:a16="http://schemas.microsoft.com/office/drawing/2014/main" id="{88397E52-809C-4654-A2FB-C40426700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157"/>
                <a:ext cx="28" cy="102"/>
              </a:xfrm>
              <a:custGeom>
                <a:avLst/>
                <a:gdLst>
                  <a:gd name="T0" fmla="*/ 163 w 11"/>
                  <a:gd name="T1" fmla="*/ 0 h 38"/>
                  <a:gd name="T2" fmla="*/ 0 w 11"/>
                  <a:gd name="T3" fmla="*/ 735 h 3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8">
                    <a:moveTo>
                      <a:pt x="10" y="0"/>
                    </a:moveTo>
                    <a:cubicBezTo>
                      <a:pt x="9" y="11"/>
                      <a:pt x="11" y="30"/>
                      <a:pt x="0" y="38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7" name="Freeform 588">
                <a:extLst>
                  <a:ext uri="{FF2B5EF4-FFF2-40B4-BE49-F238E27FC236}">
                    <a16:creationId xmlns:a16="http://schemas.microsoft.com/office/drawing/2014/main" id="{F11A4971-B309-4521-8A83-EEF5312BF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1208"/>
                <a:ext cx="15" cy="40"/>
              </a:xfrm>
              <a:custGeom>
                <a:avLst/>
                <a:gdLst>
                  <a:gd name="T0" fmla="*/ 0 w 6"/>
                  <a:gd name="T1" fmla="*/ 0 h 15"/>
                  <a:gd name="T2" fmla="*/ 83 w 6"/>
                  <a:gd name="T3" fmla="*/ 285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cubicBezTo>
                      <a:pt x="2" y="5"/>
                      <a:pt x="6" y="9"/>
                      <a:pt x="5" y="15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8" name="Freeform 589">
                <a:extLst>
                  <a:ext uri="{FF2B5EF4-FFF2-40B4-BE49-F238E27FC236}">
                    <a16:creationId xmlns:a16="http://schemas.microsoft.com/office/drawing/2014/main" id="{C9AF338F-5403-47C4-822C-5DD1F7EE3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944"/>
                <a:ext cx="33" cy="83"/>
              </a:xfrm>
              <a:custGeom>
                <a:avLst/>
                <a:gdLst>
                  <a:gd name="T0" fmla="*/ 160 w 13"/>
                  <a:gd name="T1" fmla="*/ 0 h 31"/>
                  <a:gd name="T2" fmla="*/ 0 w 13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31">
                    <a:moveTo>
                      <a:pt x="10" y="0"/>
                    </a:moveTo>
                    <a:cubicBezTo>
                      <a:pt x="13" y="11"/>
                      <a:pt x="4" y="22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99" name="Freeform 590">
                <a:extLst>
                  <a:ext uri="{FF2B5EF4-FFF2-40B4-BE49-F238E27FC236}">
                    <a16:creationId xmlns:a16="http://schemas.microsoft.com/office/drawing/2014/main" id="{BEFC6A0E-25B2-4D3C-BF48-45F1966C9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" y="995"/>
                <a:ext cx="10" cy="34"/>
              </a:xfrm>
              <a:custGeom>
                <a:avLst/>
                <a:gdLst>
                  <a:gd name="T0" fmla="*/ 0 w 4"/>
                  <a:gd name="T1" fmla="*/ 0 h 13"/>
                  <a:gd name="T2" fmla="*/ 63 w 4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3">
                    <a:moveTo>
                      <a:pt x="0" y="0"/>
                    </a:moveTo>
                    <a:cubicBezTo>
                      <a:pt x="3" y="4"/>
                      <a:pt x="2" y="9"/>
                      <a:pt x="4" y="13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0" name="Freeform 591">
                <a:extLst>
                  <a:ext uri="{FF2B5EF4-FFF2-40B4-BE49-F238E27FC236}">
                    <a16:creationId xmlns:a16="http://schemas.microsoft.com/office/drawing/2014/main" id="{B29E1DB2-4F0D-449E-909C-3C1631033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1293"/>
                <a:ext cx="30" cy="120"/>
              </a:xfrm>
              <a:custGeom>
                <a:avLst/>
                <a:gdLst>
                  <a:gd name="T0" fmla="*/ 158 w 12"/>
                  <a:gd name="T1" fmla="*/ 0 h 45"/>
                  <a:gd name="T2" fmla="*/ 158 w 12"/>
                  <a:gd name="T3" fmla="*/ 376 h 45"/>
                  <a:gd name="T4" fmla="*/ 50 w 12"/>
                  <a:gd name="T5" fmla="*/ 853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5">
                    <a:moveTo>
                      <a:pt x="10" y="0"/>
                    </a:moveTo>
                    <a:cubicBezTo>
                      <a:pt x="11" y="7"/>
                      <a:pt x="12" y="13"/>
                      <a:pt x="10" y="20"/>
                    </a:cubicBezTo>
                    <a:cubicBezTo>
                      <a:pt x="8" y="29"/>
                      <a:pt x="0" y="36"/>
                      <a:pt x="3" y="45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1" name="Freeform 592">
                <a:extLst>
                  <a:ext uri="{FF2B5EF4-FFF2-40B4-BE49-F238E27FC236}">
                    <a16:creationId xmlns:a16="http://schemas.microsoft.com/office/drawing/2014/main" id="{7F16D0F9-9CBF-4721-A995-AFB7FDB58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1349"/>
                <a:ext cx="7" cy="43"/>
              </a:xfrm>
              <a:custGeom>
                <a:avLst/>
                <a:gdLst>
                  <a:gd name="T0" fmla="*/ 0 w 3"/>
                  <a:gd name="T1" fmla="*/ 0 h 16"/>
                  <a:gd name="T2" fmla="*/ 37 w 3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6">
                    <a:moveTo>
                      <a:pt x="0" y="0"/>
                    </a:moveTo>
                    <a:cubicBezTo>
                      <a:pt x="1" y="5"/>
                      <a:pt x="3" y="10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2" name="Freeform 593">
                <a:extLst>
                  <a:ext uri="{FF2B5EF4-FFF2-40B4-BE49-F238E27FC236}">
                    <a16:creationId xmlns:a16="http://schemas.microsoft.com/office/drawing/2014/main" id="{31853AA4-E0A9-45DF-9995-71522FA96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339"/>
                <a:ext cx="28" cy="104"/>
              </a:xfrm>
              <a:custGeom>
                <a:avLst/>
                <a:gdLst>
                  <a:gd name="T0" fmla="*/ 64 w 11"/>
                  <a:gd name="T1" fmla="*/ 0 h 39"/>
                  <a:gd name="T2" fmla="*/ 0 w 11"/>
                  <a:gd name="T3" fmla="*/ 739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39">
                    <a:moveTo>
                      <a:pt x="4" y="0"/>
                    </a:moveTo>
                    <a:cubicBezTo>
                      <a:pt x="11" y="10"/>
                      <a:pt x="5" y="29"/>
                      <a:pt x="0" y="39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3" name="Freeform 594">
                <a:extLst>
                  <a:ext uri="{FF2B5EF4-FFF2-40B4-BE49-F238E27FC236}">
                    <a16:creationId xmlns:a16="http://schemas.microsoft.com/office/drawing/2014/main" id="{C897E8DB-03C3-47EA-9F1A-CA3616439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400"/>
                <a:ext cx="17" cy="37"/>
              </a:xfrm>
              <a:custGeom>
                <a:avLst/>
                <a:gdLst>
                  <a:gd name="T0" fmla="*/ 0 w 7"/>
                  <a:gd name="T1" fmla="*/ 0 h 14"/>
                  <a:gd name="T2" fmla="*/ 100 w 7"/>
                  <a:gd name="T3" fmla="*/ 259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0"/>
                    </a:moveTo>
                    <a:cubicBezTo>
                      <a:pt x="2" y="6"/>
                      <a:pt x="3" y="11"/>
                      <a:pt x="7" y="14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4" name="Freeform 595">
                <a:extLst>
                  <a:ext uri="{FF2B5EF4-FFF2-40B4-BE49-F238E27FC236}">
                    <a16:creationId xmlns:a16="http://schemas.microsoft.com/office/drawing/2014/main" id="{51AF8EB0-2545-45D2-8250-6EBDCA1AF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1685"/>
                <a:ext cx="17" cy="51"/>
              </a:xfrm>
              <a:custGeom>
                <a:avLst/>
                <a:gdLst>
                  <a:gd name="T0" fmla="*/ 87 w 7"/>
                  <a:gd name="T1" fmla="*/ 0 h 19"/>
                  <a:gd name="T2" fmla="*/ 0 w 7"/>
                  <a:gd name="T3" fmla="*/ 368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9">
                    <a:moveTo>
                      <a:pt x="6" y="0"/>
                    </a:moveTo>
                    <a:cubicBezTo>
                      <a:pt x="7" y="7"/>
                      <a:pt x="5" y="13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5" name="Freeform 596">
                <a:extLst>
                  <a:ext uri="{FF2B5EF4-FFF2-40B4-BE49-F238E27FC236}">
                    <a16:creationId xmlns:a16="http://schemas.microsoft.com/office/drawing/2014/main" id="{377E92D2-5E08-4ED7-8BAB-A319B5745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712"/>
                <a:ext cx="12" cy="8"/>
              </a:xfrm>
              <a:custGeom>
                <a:avLst/>
                <a:gdLst>
                  <a:gd name="T0" fmla="*/ 0 w 5"/>
                  <a:gd name="T1" fmla="*/ 0 h 3"/>
                  <a:gd name="T2" fmla="*/ 70 w 5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1"/>
                      <a:pt x="4" y="2"/>
                      <a:pt x="5" y="3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6" name="Freeform 597">
                <a:extLst>
                  <a:ext uri="{FF2B5EF4-FFF2-40B4-BE49-F238E27FC236}">
                    <a16:creationId xmlns:a16="http://schemas.microsoft.com/office/drawing/2014/main" id="{3D6521D4-0F3F-43B0-889A-9A145933D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" y="995"/>
                <a:ext cx="23" cy="34"/>
              </a:xfrm>
              <a:custGeom>
                <a:avLst/>
                <a:gdLst>
                  <a:gd name="T0" fmla="*/ 151 w 9"/>
                  <a:gd name="T1" fmla="*/ 0 h 13"/>
                  <a:gd name="T2" fmla="*/ 0 w 9"/>
                  <a:gd name="T3" fmla="*/ 233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13">
                    <a:moveTo>
                      <a:pt x="9" y="0"/>
                    </a:moveTo>
                    <a:cubicBezTo>
                      <a:pt x="8" y="5"/>
                      <a:pt x="5" y="10"/>
                      <a:pt x="0" y="13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7" name="Freeform 598">
                <a:extLst>
                  <a:ext uri="{FF2B5EF4-FFF2-40B4-BE49-F238E27FC236}">
                    <a16:creationId xmlns:a16="http://schemas.microsoft.com/office/drawing/2014/main" id="{B7C9CA3C-8E1E-4843-9EE0-C3F73D43A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8" y="1024"/>
                <a:ext cx="2" cy="16"/>
              </a:xfrm>
              <a:custGeom>
                <a:avLst/>
                <a:gdLst>
                  <a:gd name="T0" fmla="*/ 0 w 1"/>
                  <a:gd name="T1" fmla="*/ 0 h 6"/>
                  <a:gd name="T2" fmla="*/ 8 w 1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1" y="2"/>
                      <a:pt x="1" y="4"/>
                      <a:pt x="1" y="6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8" name="Freeform 599">
                <a:extLst>
                  <a:ext uri="{FF2B5EF4-FFF2-40B4-BE49-F238E27FC236}">
                    <a16:creationId xmlns:a16="http://schemas.microsoft.com/office/drawing/2014/main" id="{5D243E0D-A9C8-4A3F-870E-D552F627F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501"/>
                <a:ext cx="28" cy="142"/>
              </a:xfrm>
              <a:custGeom>
                <a:avLst/>
                <a:gdLst>
                  <a:gd name="T0" fmla="*/ 0 w 11"/>
                  <a:gd name="T1" fmla="*/ 0 h 53"/>
                  <a:gd name="T2" fmla="*/ 0 w 11"/>
                  <a:gd name="T3" fmla="*/ 1018 h 5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53">
                    <a:moveTo>
                      <a:pt x="0" y="0"/>
                    </a:moveTo>
                    <a:cubicBezTo>
                      <a:pt x="11" y="15"/>
                      <a:pt x="11" y="38"/>
                      <a:pt x="0" y="53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9" name="Freeform 600">
                <a:extLst>
                  <a:ext uri="{FF2B5EF4-FFF2-40B4-BE49-F238E27FC236}">
                    <a16:creationId xmlns:a16="http://schemas.microsoft.com/office/drawing/2014/main" id="{5DF2AC36-C8CA-40FC-A0F4-31C2A78A6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507"/>
                <a:ext cx="15" cy="50"/>
              </a:xfrm>
              <a:custGeom>
                <a:avLst/>
                <a:gdLst>
                  <a:gd name="T0" fmla="*/ 95 w 6"/>
                  <a:gd name="T1" fmla="*/ 0 h 19"/>
                  <a:gd name="T2" fmla="*/ 0 w 6"/>
                  <a:gd name="T3" fmla="*/ 347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9">
                    <a:moveTo>
                      <a:pt x="6" y="0"/>
                    </a:moveTo>
                    <a:cubicBezTo>
                      <a:pt x="3" y="5"/>
                      <a:pt x="1" y="13"/>
                      <a:pt x="0" y="19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0" name="Freeform 601">
                <a:extLst>
                  <a:ext uri="{FF2B5EF4-FFF2-40B4-BE49-F238E27FC236}">
                    <a16:creationId xmlns:a16="http://schemas.microsoft.com/office/drawing/2014/main" id="{38DD5DE9-BC9F-4A70-9877-65E929A7D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1576"/>
                <a:ext cx="18" cy="56"/>
              </a:xfrm>
              <a:custGeom>
                <a:avLst/>
                <a:gdLst>
                  <a:gd name="T0" fmla="*/ 100 w 7"/>
                  <a:gd name="T1" fmla="*/ 0 h 21"/>
                  <a:gd name="T2" fmla="*/ 0 w 7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1">
                    <a:moveTo>
                      <a:pt x="6" y="0"/>
                    </a:moveTo>
                    <a:cubicBezTo>
                      <a:pt x="7" y="9"/>
                      <a:pt x="7" y="15"/>
                      <a:pt x="0" y="21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1" name="Freeform 602">
                <a:extLst>
                  <a:ext uri="{FF2B5EF4-FFF2-40B4-BE49-F238E27FC236}">
                    <a16:creationId xmlns:a16="http://schemas.microsoft.com/office/drawing/2014/main" id="{47B3B7F1-0DEA-4848-BF46-E9F7AB25A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08"/>
                <a:ext cx="12" cy="43"/>
              </a:xfrm>
              <a:custGeom>
                <a:avLst/>
                <a:gdLst>
                  <a:gd name="T0" fmla="*/ 0 w 5"/>
                  <a:gd name="T1" fmla="*/ 0 h 16"/>
                  <a:gd name="T2" fmla="*/ 41 w 5"/>
                  <a:gd name="T3" fmla="*/ 312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3" y="5"/>
                      <a:pt x="5" y="10"/>
                      <a:pt x="3" y="16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2" name="Freeform 603">
                <a:extLst>
                  <a:ext uri="{FF2B5EF4-FFF2-40B4-BE49-F238E27FC236}">
                    <a16:creationId xmlns:a16="http://schemas.microsoft.com/office/drawing/2014/main" id="{95F973B1-D66A-4808-B753-B11F624B0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1899"/>
                <a:ext cx="20" cy="98"/>
              </a:xfrm>
              <a:custGeom>
                <a:avLst/>
                <a:gdLst>
                  <a:gd name="T0" fmla="*/ 83 w 8"/>
                  <a:gd name="T1" fmla="*/ 0 h 37"/>
                  <a:gd name="T2" fmla="*/ 125 w 8"/>
                  <a:gd name="T3" fmla="*/ 689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7">
                    <a:moveTo>
                      <a:pt x="5" y="0"/>
                    </a:moveTo>
                    <a:cubicBezTo>
                      <a:pt x="1" y="12"/>
                      <a:pt x="0" y="27"/>
                      <a:pt x="8" y="37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3" name="Freeform 604">
                <a:extLst>
                  <a:ext uri="{FF2B5EF4-FFF2-40B4-BE49-F238E27FC236}">
                    <a16:creationId xmlns:a16="http://schemas.microsoft.com/office/drawing/2014/main" id="{7AD1B824-EDB3-4200-94B2-053BE0BC6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1976"/>
                <a:ext cx="20" cy="77"/>
              </a:xfrm>
              <a:custGeom>
                <a:avLst/>
                <a:gdLst>
                  <a:gd name="T0" fmla="*/ 125 w 8"/>
                  <a:gd name="T1" fmla="*/ 0 h 29"/>
                  <a:gd name="T2" fmla="*/ 50 w 8"/>
                  <a:gd name="T3" fmla="*/ 54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9">
                    <a:moveTo>
                      <a:pt x="8" y="0"/>
                    </a:moveTo>
                    <a:cubicBezTo>
                      <a:pt x="2" y="8"/>
                      <a:pt x="0" y="19"/>
                      <a:pt x="3" y="29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4" name="Freeform 605">
                <a:extLst>
                  <a:ext uri="{FF2B5EF4-FFF2-40B4-BE49-F238E27FC236}">
                    <a16:creationId xmlns:a16="http://schemas.microsoft.com/office/drawing/2014/main" id="{5BDFF780-F026-45DA-AEB0-9A0C011E4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2240"/>
                <a:ext cx="15" cy="115"/>
              </a:xfrm>
              <a:custGeom>
                <a:avLst/>
                <a:gdLst>
                  <a:gd name="T0" fmla="*/ 20 w 6"/>
                  <a:gd name="T1" fmla="*/ 0 h 43"/>
                  <a:gd name="T2" fmla="*/ 0 w 6"/>
                  <a:gd name="T3" fmla="*/ 824 h 4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3">
                    <a:moveTo>
                      <a:pt x="1" y="0"/>
                    </a:moveTo>
                    <a:cubicBezTo>
                      <a:pt x="6" y="14"/>
                      <a:pt x="2" y="29"/>
                      <a:pt x="0" y="43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5" name="Freeform 606">
                <a:extLst>
                  <a:ext uri="{FF2B5EF4-FFF2-40B4-BE49-F238E27FC236}">
                    <a16:creationId xmlns:a16="http://schemas.microsoft.com/office/drawing/2014/main" id="{11EDC761-06C1-4AEB-B1A0-C2260272E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2264"/>
                <a:ext cx="17" cy="37"/>
              </a:xfrm>
              <a:custGeom>
                <a:avLst/>
                <a:gdLst>
                  <a:gd name="T0" fmla="*/ 0 w 7"/>
                  <a:gd name="T1" fmla="*/ 259 h 14"/>
                  <a:gd name="T2" fmla="*/ 100 w 7"/>
                  <a:gd name="T3" fmla="*/ 0 h 1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4">
                    <a:moveTo>
                      <a:pt x="0" y="14"/>
                    </a:moveTo>
                    <a:cubicBezTo>
                      <a:pt x="2" y="9"/>
                      <a:pt x="4" y="4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196" name="Group 607">
              <a:extLst>
                <a:ext uri="{FF2B5EF4-FFF2-40B4-BE49-F238E27FC236}">
                  <a16:creationId xmlns:a16="http://schemas.microsoft.com/office/drawing/2014/main" id="{6FB8C5E3-430A-45BF-9D10-E71EA013E5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40" y="947"/>
              <a:ext cx="1208" cy="2765"/>
              <a:chOff x="3940" y="947"/>
              <a:chExt cx="1208" cy="2765"/>
            </a:xfrm>
          </p:grpSpPr>
          <p:sp>
            <p:nvSpPr>
              <p:cNvPr id="61816" name="Freeform 608">
                <a:extLst>
                  <a:ext uri="{FF2B5EF4-FFF2-40B4-BE49-F238E27FC236}">
                    <a16:creationId xmlns:a16="http://schemas.microsoft.com/office/drawing/2014/main" id="{FA920C8C-6CC4-49EA-814A-0B7FFF6B8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8" y="2309"/>
                <a:ext cx="47" cy="160"/>
              </a:xfrm>
              <a:custGeom>
                <a:avLst/>
                <a:gdLst>
                  <a:gd name="T0" fmla="*/ 92 w 19"/>
                  <a:gd name="T1" fmla="*/ 0 h 60"/>
                  <a:gd name="T2" fmla="*/ 0 w 19"/>
                  <a:gd name="T3" fmla="*/ 1139 h 6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0">
                    <a:moveTo>
                      <a:pt x="6" y="0"/>
                    </a:moveTo>
                    <a:cubicBezTo>
                      <a:pt x="19" y="14"/>
                      <a:pt x="16" y="50"/>
                      <a:pt x="0" y="6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7" name="Freeform 609">
                <a:extLst>
                  <a:ext uri="{FF2B5EF4-FFF2-40B4-BE49-F238E27FC236}">
                    <a16:creationId xmlns:a16="http://schemas.microsoft.com/office/drawing/2014/main" id="{F05E787D-2ECB-4F1A-AEC9-559E2F9D2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416"/>
                <a:ext cx="5" cy="53"/>
              </a:xfrm>
              <a:custGeom>
                <a:avLst/>
                <a:gdLst>
                  <a:gd name="T0" fmla="*/ 33 w 2"/>
                  <a:gd name="T1" fmla="*/ 0 h 20"/>
                  <a:gd name="T2" fmla="*/ 33 w 2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0">
                    <a:moveTo>
                      <a:pt x="2" y="0"/>
                    </a:moveTo>
                    <a:cubicBezTo>
                      <a:pt x="0" y="7"/>
                      <a:pt x="1" y="13"/>
                      <a:pt x="2" y="2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8" name="Freeform 610">
                <a:extLst>
                  <a:ext uri="{FF2B5EF4-FFF2-40B4-BE49-F238E27FC236}">
                    <a16:creationId xmlns:a16="http://schemas.microsoft.com/office/drawing/2014/main" id="{C5B324DC-3408-4601-9910-BBB092149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3168"/>
                <a:ext cx="48" cy="165"/>
              </a:xfrm>
              <a:custGeom>
                <a:avLst/>
                <a:gdLst>
                  <a:gd name="T0" fmla="*/ 33 w 19"/>
                  <a:gd name="T1" fmla="*/ 0 h 62"/>
                  <a:gd name="T2" fmla="*/ 0 w 19"/>
                  <a:gd name="T3" fmla="*/ 1168 h 6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" h="62">
                    <a:moveTo>
                      <a:pt x="2" y="0"/>
                    </a:moveTo>
                    <a:cubicBezTo>
                      <a:pt x="19" y="11"/>
                      <a:pt x="11" y="49"/>
                      <a:pt x="0" y="62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19" name="Freeform 611">
                <a:extLst>
                  <a:ext uri="{FF2B5EF4-FFF2-40B4-BE49-F238E27FC236}">
                    <a16:creationId xmlns:a16="http://schemas.microsoft.com/office/drawing/2014/main" id="{8715F82E-F798-4BAA-B139-E067F698C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160"/>
                <a:ext cx="5" cy="56"/>
              </a:xfrm>
              <a:custGeom>
                <a:avLst/>
                <a:gdLst>
                  <a:gd name="T0" fmla="*/ 33 w 2"/>
                  <a:gd name="T1" fmla="*/ 0 h 21"/>
                  <a:gd name="T2" fmla="*/ 33 w 2"/>
                  <a:gd name="T3" fmla="*/ 397 h 2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1">
                    <a:moveTo>
                      <a:pt x="2" y="0"/>
                    </a:moveTo>
                    <a:cubicBezTo>
                      <a:pt x="0" y="5"/>
                      <a:pt x="2" y="15"/>
                      <a:pt x="2" y="21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0" name="Freeform 612">
                <a:extLst>
                  <a:ext uri="{FF2B5EF4-FFF2-40B4-BE49-F238E27FC236}">
                    <a16:creationId xmlns:a16="http://schemas.microsoft.com/office/drawing/2014/main" id="{8084FE75-7A90-4304-88B0-B3A5EF2A4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3437"/>
                <a:ext cx="20" cy="83"/>
              </a:xfrm>
              <a:custGeom>
                <a:avLst/>
                <a:gdLst>
                  <a:gd name="T0" fmla="*/ 50 w 8"/>
                  <a:gd name="T1" fmla="*/ 0 h 31"/>
                  <a:gd name="T2" fmla="*/ 0 w 8"/>
                  <a:gd name="T3" fmla="*/ 594 h 3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1">
                    <a:moveTo>
                      <a:pt x="3" y="0"/>
                    </a:moveTo>
                    <a:cubicBezTo>
                      <a:pt x="8" y="10"/>
                      <a:pt x="3" y="22"/>
                      <a:pt x="0" y="31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1" name="Freeform 613">
                <a:extLst>
                  <a:ext uri="{FF2B5EF4-FFF2-40B4-BE49-F238E27FC236}">
                    <a16:creationId xmlns:a16="http://schemas.microsoft.com/office/drawing/2014/main" id="{6D5D47B5-1489-4DBC-89A9-222CDC719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3456"/>
                <a:ext cx="18" cy="19"/>
              </a:xfrm>
              <a:custGeom>
                <a:avLst/>
                <a:gdLst>
                  <a:gd name="T0" fmla="*/ 0 w 7"/>
                  <a:gd name="T1" fmla="*/ 141 h 7"/>
                  <a:gd name="T2" fmla="*/ 118 w 7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2" y="4"/>
                      <a:pt x="4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2" name="Freeform 614">
                <a:extLst>
                  <a:ext uri="{FF2B5EF4-FFF2-40B4-BE49-F238E27FC236}">
                    <a16:creationId xmlns:a16="http://schemas.microsoft.com/office/drawing/2014/main" id="{F8226CE8-53EA-4626-9F5F-E8A853C34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" y="3667"/>
                <a:ext cx="32" cy="32"/>
              </a:xfrm>
              <a:custGeom>
                <a:avLst/>
                <a:gdLst>
                  <a:gd name="T0" fmla="*/ 0 w 13"/>
                  <a:gd name="T1" fmla="*/ 0 h 12"/>
                  <a:gd name="T2" fmla="*/ 194 w 13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3" h="12">
                    <a:moveTo>
                      <a:pt x="0" y="0"/>
                    </a:moveTo>
                    <a:cubicBezTo>
                      <a:pt x="3" y="5"/>
                      <a:pt x="7" y="11"/>
                      <a:pt x="13" y="12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3" name="Freeform 615">
                <a:extLst>
                  <a:ext uri="{FF2B5EF4-FFF2-40B4-BE49-F238E27FC236}">
                    <a16:creationId xmlns:a16="http://schemas.microsoft.com/office/drawing/2014/main" id="{514FD867-CD53-448C-AB43-4F5089088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3685"/>
                <a:ext cx="8" cy="19"/>
              </a:xfrm>
              <a:custGeom>
                <a:avLst/>
                <a:gdLst>
                  <a:gd name="T0" fmla="*/ 56 w 3"/>
                  <a:gd name="T1" fmla="*/ 0 h 7"/>
                  <a:gd name="T2" fmla="*/ 0 w 3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2"/>
                      <a:pt x="1" y="5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4" name="Freeform 616">
                <a:extLst>
                  <a:ext uri="{FF2B5EF4-FFF2-40B4-BE49-F238E27FC236}">
                    <a16:creationId xmlns:a16="http://schemas.microsoft.com/office/drawing/2014/main" id="{DB5EF54F-72BF-4F5A-AA48-F4FD3DEA6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3344"/>
                <a:ext cx="13" cy="99"/>
              </a:xfrm>
              <a:custGeom>
                <a:avLst/>
                <a:gdLst>
                  <a:gd name="T0" fmla="*/ 34 w 5"/>
                  <a:gd name="T1" fmla="*/ 0 h 37"/>
                  <a:gd name="T2" fmla="*/ 68 w 5"/>
                  <a:gd name="T3" fmla="*/ 286 h 37"/>
                  <a:gd name="T4" fmla="*/ 88 w 5"/>
                  <a:gd name="T5" fmla="*/ 709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7">
                    <a:moveTo>
                      <a:pt x="2" y="0"/>
                    </a:moveTo>
                    <a:cubicBezTo>
                      <a:pt x="0" y="6"/>
                      <a:pt x="3" y="9"/>
                      <a:pt x="4" y="15"/>
                    </a:cubicBezTo>
                    <a:cubicBezTo>
                      <a:pt x="5" y="22"/>
                      <a:pt x="5" y="29"/>
                      <a:pt x="5" y="37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5" name="Freeform 617">
                <a:extLst>
                  <a:ext uri="{FF2B5EF4-FFF2-40B4-BE49-F238E27FC236}">
                    <a16:creationId xmlns:a16="http://schemas.microsoft.com/office/drawing/2014/main" id="{C7F3FB5A-064D-4C71-819E-69E1151D5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3357"/>
                <a:ext cx="15" cy="35"/>
              </a:xfrm>
              <a:custGeom>
                <a:avLst/>
                <a:gdLst>
                  <a:gd name="T0" fmla="*/ 0 w 6"/>
                  <a:gd name="T1" fmla="*/ 253 h 13"/>
                  <a:gd name="T2" fmla="*/ 95 w 6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3">
                    <a:moveTo>
                      <a:pt x="0" y="13"/>
                    </a:moveTo>
                    <a:cubicBezTo>
                      <a:pt x="1" y="9"/>
                      <a:pt x="3" y="5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6" name="Freeform 618">
                <a:extLst>
                  <a:ext uri="{FF2B5EF4-FFF2-40B4-BE49-F238E27FC236}">
                    <a16:creationId xmlns:a16="http://schemas.microsoft.com/office/drawing/2014/main" id="{6955A6F8-5C23-4485-92CF-43510B6B5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3565"/>
                <a:ext cx="22" cy="96"/>
              </a:xfrm>
              <a:custGeom>
                <a:avLst/>
                <a:gdLst>
                  <a:gd name="T0" fmla="*/ 71 w 9"/>
                  <a:gd name="T1" fmla="*/ 0 h 36"/>
                  <a:gd name="T2" fmla="*/ 0 w 9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6">
                    <a:moveTo>
                      <a:pt x="5" y="0"/>
                    </a:moveTo>
                    <a:cubicBezTo>
                      <a:pt x="9" y="13"/>
                      <a:pt x="6" y="25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7" name="Freeform 619">
                <a:extLst>
                  <a:ext uri="{FF2B5EF4-FFF2-40B4-BE49-F238E27FC236}">
                    <a16:creationId xmlns:a16="http://schemas.microsoft.com/office/drawing/2014/main" id="{678B8368-6E81-463D-AF63-BA558D9B8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3597"/>
                <a:ext cx="8" cy="16"/>
              </a:xfrm>
              <a:custGeom>
                <a:avLst/>
                <a:gdLst>
                  <a:gd name="T0" fmla="*/ 0 w 3"/>
                  <a:gd name="T1" fmla="*/ 115 h 6"/>
                  <a:gd name="T2" fmla="*/ 56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4"/>
                      <a:pt x="1" y="2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8" name="Freeform 620">
                <a:extLst>
                  <a:ext uri="{FF2B5EF4-FFF2-40B4-BE49-F238E27FC236}">
                    <a16:creationId xmlns:a16="http://schemas.microsoft.com/office/drawing/2014/main" id="{8A1EF81C-1E67-4458-BCB0-74F7A5D62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3005"/>
                <a:ext cx="25" cy="107"/>
              </a:xfrm>
              <a:custGeom>
                <a:avLst/>
                <a:gdLst>
                  <a:gd name="T0" fmla="*/ 95 w 10"/>
                  <a:gd name="T1" fmla="*/ 0 h 40"/>
                  <a:gd name="T2" fmla="*/ 95 w 10"/>
                  <a:gd name="T3" fmla="*/ 765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40">
                    <a:moveTo>
                      <a:pt x="6" y="0"/>
                    </a:moveTo>
                    <a:cubicBezTo>
                      <a:pt x="0" y="13"/>
                      <a:pt x="10" y="27"/>
                      <a:pt x="6" y="4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29" name="Freeform 621">
                <a:extLst>
                  <a:ext uri="{FF2B5EF4-FFF2-40B4-BE49-F238E27FC236}">
                    <a16:creationId xmlns:a16="http://schemas.microsoft.com/office/drawing/2014/main" id="{A9A64CE6-C824-40AA-872F-B20609A0E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3016"/>
                <a:ext cx="15" cy="29"/>
              </a:xfrm>
              <a:custGeom>
                <a:avLst/>
                <a:gdLst>
                  <a:gd name="T0" fmla="*/ 95 w 6"/>
                  <a:gd name="T1" fmla="*/ 200 h 11"/>
                  <a:gd name="T2" fmla="*/ 0 w 6"/>
                  <a:gd name="T3" fmla="*/ 0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1">
                    <a:moveTo>
                      <a:pt x="6" y="11"/>
                    </a:moveTo>
                    <a:cubicBezTo>
                      <a:pt x="5" y="7"/>
                      <a:pt x="1" y="4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0" name="Freeform 622">
                <a:extLst>
                  <a:ext uri="{FF2B5EF4-FFF2-40B4-BE49-F238E27FC236}">
                    <a16:creationId xmlns:a16="http://schemas.microsoft.com/office/drawing/2014/main" id="{7CB0F4E0-FD5F-4ABA-910E-4BC3CE64E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2949"/>
                <a:ext cx="20" cy="96"/>
              </a:xfrm>
              <a:custGeom>
                <a:avLst/>
                <a:gdLst>
                  <a:gd name="T0" fmla="*/ 33 w 8"/>
                  <a:gd name="T1" fmla="*/ 0 h 36"/>
                  <a:gd name="T2" fmla="*/ 125 w 8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6">
                    <a:moveTo>
                      <a:pt x="2" y="0"/>
                    </a:moveTo>
                    <a:cubicBezTo>
                      <a:pt x="0" y="14"/>
                      <a:pt x="5" y="23"/>
                      <a:pt x="8" y="36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1" name="Freeform 623">
                <a:extLst>
                  <a:ext uri="{FF2B5EF4-FFF2-40B4-BE49-F238E27FC236}">
                    <a16:creationId xmlns:a16="http://schemas.microsoft.com/office/drawing/2014/main" id="{0CA50097-1E24-4D36-9864-4437F673A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3029"/>
                <a:ext cx="20" cy="67"/>
              </a:xfrm>
              <a:custGeom>
                <a:avLst/>
                <a:gdLst>
                  <a:gd name="T0" fmla="*/ 125 w 8"/>
                  <a:gd name="T1" fmla="*/ 0 h 25"/>
                  <a:gd name="T2" fmla="*/ 50 w 8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5">
                    <a:moveTo>
                      <a:pt x="8" y="0"/>
                    </a:moveTo>
                    <a:cubicBezTo>
                      <a:pt x="1" y="7"/>
                      <a:pt x="0" y="17"/>
                      <a:pt x="3" y="25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2" name="Freeform 624">
                <a:extLst>
                  <a:ext uri="{FF2B5EF4-FFF2-40B4-BE49-F238E27FC236}">
                    <a16:creationId xmlns:a16="http://schemas.microsoft.com/office/drawing/2014/main" id="{9DC7FB8A-E97B-4095-BE6C-4A42CD525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" y="2579"/>
                <a:ext cx="23" cy="96"/>
              </a:xfrm>
              <a:custGeom>
                <a:avLst/>
                <a:gdLst>
                  <a:gd name="T0" fmla="*/ 66 w 9"/>
                  <a:gd name="T1" fmla="*/ 0 h 36"/>
                  <a:gd name="T2" fmla="*/ 0 w 9"/>
                  <a:gd name="T3" fmla="*/ 683 h 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36">
                    <a:moveTo>
                      <a:pt x="4" y="0"/>
                    </a:moveTo>
                    <a:cubicBezTo>
                      <a:pt x="9" y="12"/>
                      <a:pt x="4" y="24"/>
                      <a:pt x="0" y="36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3" name="Freeform 625">
                <a:extLst>
                  <a:ext uri="{FF2B5EF4-FFF2-40B4-BE49-F238E27FC236}">
                    <a16:creationId xmlns:a16="http://schemas.microsoft.com/office/drawing/2014/main" id="{9651403A-2BB2-40B8-8ED3-B9DB1640F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5" y="2608"/>
                <a:ext cx="13" cy="16"/>
              </a:xfrm>
              <a:custGeom>
                <a:avLst/>
                <a:gdLst>
                  <a:gd name="T0" fmla="*/ 0 w 5"/>
                  <a:gd name="T1" fmla="*/ 115 h 6"/>
                  <a:gd name="T2" fmla="*/ 88 w 5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6">
                    <a:moveTo>
                      <a:pt x="0" y="6"/>
                    </a:moveTo>
                    <a:cubicBezTo>
                      <a:pt x="1" y="4"/>
                      <a:pt x="3" y="2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4" name="Freeform 626">
                <a:extLst>
                  <a:ext uri="{FF2B5EF4-FFF2-40B4-BE49-F238E27FC236}">
                    <a16:creationId xmlns:a16="http://schemas.microsoft.com/office/drawing/2014/main" id="{6EB6558E-46D1-4FAE-ACE3-33237DFAD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2477"/>
                <a:ext cx="13" cy="80"/>
              </a:xfrm>
              <a:custGeom>
                <a:avLst/>
                <a:gdLst>
                  <a:gd name="T0" fmla="*/ 0 w 5"/>
                  <a:gd name="T1" fmla="*/ 0 h 30"/>
                  <a:gd name="T2" fmla="*/ 34 w 5"/>
                  <a:gd name="T3" fmla="*/ 568 h 3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0">
                    <a:moveTo>
                      <a:pt x="0" y="0"/>
                    </a:moveTo>
                    <a:cubicBezTo>
                      <a:pt x="5" y="11"/>
                      <a:pt x="2" y="19"/>
                      <a:pt x="2" y="3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5" name="Freeform 627">
                <a:extLst>
                  <a:ext uri="{FF2B5EF4-FFF2-40B4-BE49-F238E27FC236}">
                    <a16:creationId xmlns:a16="http://schemas.microsoft.com/office/drawing/2014/main" id="{F25BD97E-BCC9-45A7-AEA6-71446AA20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0" y="2515"/>
                <a:ext cx="15" cy="32"/>
              </a:xfrm>
              <a:custGeom>
                <a:avLst/>
                <a:gdLst>
                  <a:gd name="T0" fmla="*/ 0 w 6"/>
                  <a:gd name="T1" fmla="*/ 0 h 12"/>
                  <a:gd name="T2" fmla="*/ 95 w 6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2">
                    <a:moveTo>
                      <a:pt x="0" y="0"/>
                    </a:moveTo>
                    <a:cubicBezTo>
                      <a:pt x="3" y="3"/>
                      <a:pt x="5" y="8"/>
                      <a:pt x="6" y="12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6" name="Freeform 628">
                <a:extLst>
                  <a:ext uri="{FF2B5EF4-FFF2-40B4-BE49-F238E27FC236}">
                    <a16:creationId xmlns:a16="http://schemas.microsoft.com/office/drawing/2014/main" id="{A0268C76-D9C0-486A-98CC-DB6C9E117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2152"/>
                <a:ext cx="25" cy="67"/>
              </a:xfrm>
              <a:custGeom>
                <a:avLst/>
                <a:gdLst>
                  <a:gd name="T0" fmla="*/ 0 w 10"/>
                  <a:gd name="T1" fmla="*/ 0 h 25"/>
                  <a:gd name="T2" fmla="*/ 158 w 10"/>
                  <a:gd name="T3" fmla="*/ 482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cubicBezTo>
                      <a:pt x="5" y="7"/>
                      <a:pt x="10" y="16"/>
                      <a:pt x="10" y="25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7" name="Freeform 629">
                <a:extLst>
                  <a:ext uri="{FF2B5EF4-FFF2-40B4-BE49-F238E27FC236}">
                    <a16:creationId xmlns:a16="http://schemas.microsoft.com/office/drawing/2014/main" id="{78D431D0-D386-4B4F-B705-DB5C05BF1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2168"/>
                <a:ext cx="2" cy="21"/>
              </a:xfrm>
              <a:custGeom>
                <a:avLst/>
                <a:gdLst>
                  <a:gd name="T0" fmla="*/ 0 w 1"/>
                  <a:gd name="T1" fmla="*/ 144 h 8"/>
                  <a:gd name="T2" fmla="*/ 8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0" y="8"/>
                    </a:moveTo>
                    <a:cubicBezTo>
                      <a:pt x="1" y="6"/>
                      <a:pt x="1" y="3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8" name="Freeform 630">
                <a:extLst>
                  <a:ext uri="{FF2B5EF4-FFF2-40B4-BE49-F238E27FC236}">
                    <a16:creationId xmlns:a16="http://schemas.microsoft.com/office/drawing/2014/main" id="{D17FF523-97A9-4182-9CB0-9FEF78671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" y="1744"/>
                <a:ext cx="7" cy="53"/>
              </a:xfrm>
              <a:custGeom>
                <a:avLst/>
                <a:gdLst>
                  <a:gd name="T0" fmla="*/ 37 w 3"/>
                  <a:gd name="T1" fmla="*/ 0 h 20"/>
                  <a:gd name="T2" fmla="*/ 0 w 3"/>
                  <a:gd name="T3" fmla="*/ 371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0">
                    <a:moveTo>
                      <a:pt x="3" y="0"/>
                    </a:moveTo>
                    <a:cubicBezTo>
                      <a:pt x="3" y="6"/>
                      <a:pt x="2" y="13"/>
                      <a:pt x="0" y="2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39" name="Freeform 631">
                <a:extLst>
                  <a:ext uri="{FF2B5EF4-FFF2-40B4-BE49-F238E27FC236}">
                    <a16:creationId xmlns:a16="http://schemas.microsoft.com/office/drawing/2014/main" id="{2DEBBDEC-CCB3-4F7A-A740-365B6770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1763"/>
                <a:ext cx="17" cy="16"/>
              </a:xfrm>
              <a:custGeom>
                <a:avLst/>
                <a:gdLst>
                  <a:gd name="T0" fmla="*/ 0 w 7"/>
                  <a:gd name="T1" fmla="*/ 115 h 6"/>
                  <a:gd name="T2" fmla="*/ 100 w 7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6">
                    <a:moveTo>
                      <a:pt x="0" y="6"/>
                    </a:moveTo>
                    <a:cubicBezTo>
                      <a:pt x="1" y="4"/>
                      <a:pt x="4" y="2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BD385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0" name="Freeform 632">
                <a:extLst>
                  <a:ext uri="{FF2B5EF4-FFF2-40B4-BE49-F238E27FC236}">
                    <a16:creationId xmlns:a16="http://schemas.microsoft.com/office/drawing/2014/main" id="{BF790357-C2A8-4409-8D2A-37D21FD78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8" y="1229"/>
                <a:ext cx="20" cy="14"/>
              </a:xfrm>
              <a:custGeom>
                <a:avLst/>
                <a:gdLst>
                  <a:gd name="T0" fmla="*/ 0 w 8"/>
                  <a:gd name="T1" fmla="*/ 109 h 5"/>
                  <a:gd name="T2" fmla="*/ 125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3" y="3"/>
                      <a:pt x="5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1" name="Freeform 633">
                <a:extLst>
                  <a:ext uri="{FF2B5EF4-FFF2-40B4-BE49-F238E27FC236}">
                    <a16:creationId xmlns:a16="http://schemas.microsoft.com/office/drawing/2014/main" id="{6F90A43E-8739-48C4-B86D-20E9D42D5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1235"/>
                <a:ext cx="35" cy="40"/>
              </a:xfrm>
              <a:custGeom>
                <a:avLst/>
                <a:gdLst>
                  <a:gd name="T0" fmla="*/ 0 w 14"/>
                  <a:gd name="T1" fmla="*/ 93 h 15"/>
                  <a:gd name="T2" fmla="*/ 50 w 14"/>
                  <a:gd name="T3" fmla="*/ 0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5">
                    <a:moveTo>
                      <a:pt x="0" y="5"/>
                    </a:moveTo>
                    <a:cubicBezTo>
                      <a:pt x="0" y="15"/>
                      <a:pt x="14" y="4"/>
                      <a:pt x="3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2" name="Freeform 634">
                <a:extLst>
                  <a:ext uri="{FF2B5EF4-FFF2-40B4-BE49-F238E27FC236}">
                    <a16:creationId xmlns:a16="http://schemas.microsoft.com/office/drawing/2014/main" id="{87F50ACF-BB63-47EB-855A-DF2F22F3C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" y="947"/>
                <a:ext cx="23" cy="29"/>
              </a:xfrm>
              <a:custGeom>
                <a:avLst/>
                <a:gdLst>
                  <a:gd name="T0" fmla="*/ 151 w 9"/>
                  <a:gd name="T1" fmla="*/ 55 h 11"/>
                  <a:gd name="T2" fmla="*/ 0 w 9"/>
                  <a:gd name="T3" fmla="*/ 76 h 11"/>
                  <a:gd name="T4" fmla="*/ 151 w 9"/>
                  <a:gd name="T5" fmla="*/ 124 h 11"/>
                  <a:gd name="T6" fmla="*/ 0 w 9"/>
                  <a:gd name="T7" fmla="*/ 20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9" y="3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2" y="6"/>
                      <a:pt x="6" y="6"/>
                      <a:pt x="9" y="7"/>
                    </a:cubicBezTo>
                    <a:cubicBezTo>
                      <a:pt x="7" y="10"/>
                      <a:pt x="3" y="10"/>
                      <a:pt x="0" y="1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3" name="Freeform 635">
                <a:extLst>
                  <a:ext uri="{FF2B5EF4-FFF2-40B4-BE49-F238E27FC236}">
                    <a16:creationId xmlns:a16="http://schemas.microsoft.com/office/drawing/2014/main" id="{D249E3D7-7594-4F0E-86E2-719194896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995"/>
                <a:ext cx="22" cy="29"/>
              </a:xfrm>
              <a:custGeom>
                <a:avLst/>
                <a:gdLst>
                  <a:gd name="T0" fmla="*/ 132 w 9"/>
                  <a:gd name="T1" fmla="*/ 90 h 11"/>
                  <a:gd name="T2" fmla="*/ 29 w 9"/>
                  <a:gd name="T3" fmla="*/ 55 h 11"/>
                  <a:gd name="T4" fmla="*/ 120 w 9"/>
                  <a:gd name="T5" fmla="*/ 182 h 11"/>
                  <a:gd name="T6" fmla="*/ 0 w 9"/>
                  <a:gd name="T7" fmla="*/ 182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1">
                    <a:moveTo>
                      <a:pt x="9" y="5"/>
                    </a:moveTo>
                    <a:cubicBezTo>
                      <a:pt x="7" y="2"/>
                      <a:pt x="3" y="0"/>
                      <a:pt x="2" y="3"/>
                    </a:cubicBezTo>
                    <a:cubicBezTo>
                      <a:pt x="4" y="6"/>
                      <a:pt x="8" y="7"/>
                      <a:pt x="8" y="10"/>
                    </a:cubicBezTo>
                    <a:cubicBezTo>
                      <a:pt x="5" y="10"/>
                      <a:pt x="2" y="11"/>
                      <a:pt x="0" y="1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4" name="Freeform 636">
                <a:extLst>
                  <a:ext uri="{FF2B5EF4-FFF2-40B4-BE49-F238E27FC236}">
                    <a16:creationId xmlns:a16="http://schemas.microsoft.com/office/drawing/2014/main" id="{B34BD73D-30EA-4E06-86CC-A4427F039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1072"/>
                <a:ext cx="35" cy="53"/>
              </a:xfrm>
              <a:custGeom>
                <a:avLst/>
                <a:gdLst>
                  <a:gd name="T0" fmla="*/ 0 w 14"/>
                  <a:gd name="T1" fmla="*/ 204 h 20"/>
                  <a:gd name="T2" fmla="*/ 0 w 14"/>
                  <a:gd name="T3" fmla="*/ 133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20">
                    <a:moveTo>
                      <a:pt x="0" y="11"/>
                    </a:moveTo>
                    <a:cubicBezTo>
                      <a:pt x="6" y="20"/>
                      <a:pt x="14" y="0"/>
                      <a:pt x="0" y="7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5" name="Freeform 637">
                <a:extLst>
                  <a:ext uri="{FF2B5EF4-FFF2-40B4-BE49-F238E27FC236}">
                    <a16:creationId xmlns:a16="http://schemas.microsoft.com/office/drawing/2014/main" id="{490A4F59-430F-407E-8526-23C67A69A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1011"/>
                <a:ext cx="18" cy="13"/>
              </a:xfrm>
              <a:custGeom>
                <a:avLst/>
                <a:gdLst>
                  <a:gd name="T0" fmla="*/ 118 w 7"/>
                  <a:gd name="T1" fmla="*/ 88 h 5"/>
                  <a:gd name="T2" fmla="*/ 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6" name="Freeform 638">
                <a:extLst>
                  <a:ext uri="{FF2B5EF4-FFF2-40B4-BE49-F238E27FC236}">
                    <a16:creationId xmlns:a16="http://schemas.microsoft.com/office/drawing/2014/main" id="{6E91731F-CC92-4021-92B2-91FE84CBC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1293"/>
                <a:ext cx="20" cy="35"/>
              </a:xfrm>
              <a:custGeom>
                <a:avLst/>
                <a:gdLst>
                  <a:gd name="T0" fmla="*/ 95 w 8"/>
                  <a:gd name="T1" fmla="*/ 22 h 13"/>
                  <a:gd name="T2" fmla="*/ 0 w 8"/>
                  <a:gd name="T3" fmla="*/ 35 h 13"/>
                  <a:gd name="T4" fmla="*/ 113 w 8"/>
                  <a:gd name="T5" fmla="*/ 94 h 13"/>
                  <a:gd name="T6" fmla="*/ 0 w 8"/>
                  <a:gd name="T7" fmla="*/ 197 h 13"/>
                  <a:gd name="T8" fmla="*/ 125 w 8"/>
                  <a:gd name="T9" fmla="*/ 25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3">
                    <a:moveTo>
                      <a:pt x="6" y="1"/>
                    </a:moveTo>
                    <a:cubicBezTo>
                      <a:pt x="4" y="0"/>
                      <a:pt x="2" y="0"/>
                      <a:pt x="0" y="2"/>
                    </a:cubicBezTo>
                    <a:cubicBezTo>
                      <a:pt x="2" y="4"/>
                      <a:pt x="5" y="3"/>
                      <a:pt x="7" y="5"/>
                    </a:cubicBezTo>
                    <a:cubicBezTo>
                      <a:pt x="6" y="8"/>
                      <a:pt x="3" y="8"/>
                      <a:pt x="0" y="10"/>
                    </a:cubicBezTo>
                    <a:cubicBezTo>
                      <a:pt x="2" y="12"/>
                      <a:pt x="5" y="13"/>
                      <a:pt x="8" y="13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7" name="Freeform 639">
                <a:extLst>
                  <a:ext uri="{FF2B5EF4-FFF2-40B4-BE49-F238E27FC236}">
                    <a16:creationId xmlns:a16="http://schemas.microsoft.com/office/drawing/2014/main" id="{FE7D363F-A296-48DE-9E7B-695ACD313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1376"/>
                <a:ext cx="15" cy="13"/>
              </a:xfrm>
              <a:custGeom>
                <a:avLst/>
                <a:gdLst>
                  <a:gd name="T0" fmla="*/ 33 w 6"/>
                  <a:gd name="T1" fmla="*/ 88 h 5"/>
                  <a:gd name="T2" fmla="*/ 95 w 6"/>
                  <a:gd name="T3" fmla="*/ 0 h 5"/>
                  <a:gd name="T4" fmla="*/ 0 w 6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2" y="5"/>
                    </a:moveTo>
                    <a:cubicBezTo>
                      <a:pt x="5" y="4"/>
                      <a:pt x="6" y="3"/>
                      <a:pt x="6" y="0"/>
                    </a:cubicBezTo>
                    <a:cubicBezTo>
                      <a:pt x="4" y="0"/>
                      <a:pt x="2" y="0"/>
                      <a:pt x="0" y="2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8" name="Freeform 640">
                <a:extLst>
                  <a:ext uri="{FF2B5EF4-FFF2-40B4-BE49-F238E27FC236}">
                    <a16:creationId xmlns:a16="http://schemas.microsoft.com/office/drawing/2014/main" id="{DF2C6424-909B-4760-AF60-8D92571D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" y="1389"/>
                <a:ext cx="22" cy="22"/>
              </a:xfrm>
              <a:custGeom>
                <a:avLst/>
                <a:gdLst>
                  <a:gd name="T0" fmla="*/ 103 w 9"/>
                  <a:gd name="T1" fmla="*/ 129 h 8"/>
                  <a:gd name="T2" fmla="*/ 0 w 9"/>
                  <a:gd name="T3" fmla="*/ 168 h 8"/>
                  <a:gd name="T4" fmla="*/ 132 w 9"/>
                  <a:gd name="T5" fmla="*/ 61 h 8"/>
                  <a:gd name="T6" fmla="*/ 0 w 9"/>
                  <a:gd name="T7" fmla="*/ 22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8">
                    <a:moveTo>
                      <a:pt x="7" y="6"/>
                    </a:moveTo>
                    <a:cubicBezTo>
                      <a:pt x="5" y="7"/>
                      <a:pt x="2" y="8"/>
                      <a:pt x="0" y="8"/>
                    </a:cubicBezTo>
                    <a:cubicBezTo>
                      <a:pt x="2" y="3"/>
                      <a:pt x="7" y="7"/>
                      <a:pt x="9" y="3"/>
                    </a:cubicBezTo>
                    <a:cubicBezTo>
                      <a:pt x="8" y="0"/>
                      <a:pt x="4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49" name="Freeform 641">
                <a:extLst>
                  <a:ext uri="{FF2B5EF4-FFF2-40B4-BE49-F238E27FC236}">
                    <a16:creationId xmlns:a16="http://schemas.microsoft.com/office/drawing/2014/main" id="{6AC38909-7683-4FFA-9F61-F8B370963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424"/>
                <a:ext cx="17" cy="13"/>
              </a:xfrm>
              <a:custGeom>
                <a:avLst/>
                <a:gdLst>
                  <a:gd name="T0" fmla="*/ 41 w 7"/>
                  <a:gd name="T1" fmla="*/ 88 h 5"/>
                  <a:gd name="T2" fmla="*/ 100 w 7"/>
                  <a:gd name="T3" fmla="*/ 21 h 5"/>
                  <a:gd name="T4" fmla="*/ 0 w 7"/>
                  <a:gd name="T5" fmla="*/ 55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3" y="5"/>
                    </a:moveTo>
                    <a:cubicBezTo>
                      <a:pt x="5" y="5"/>
                      <a:pt x="7" y="4"/>
                      <a:pt x="7" y="1"/>
                    </a:cubicBez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0" name="Freeform 642">
                <a:extLst>
                  <a:ext uri="{FF2B5EF4-FFF2-40B4-BE49-F238E27FC236}">
                    <a16:creationId xmlns:a16="http://schemas.microsoft.com/office/drawing/2014/main" id="{971C0DA8-38D3-4AD3-8F27-18D2B7884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8" y="1427"/>
                <a:ext cx="17" cy="16"/>
              </a:xfrm>
              <a:custGeom>
                <a:avLst/>
                <a:gdLst>
                  <a:gd name="T0" fmla="*/ 0 w 7"/>
                  <a:gd name="T1" fmla="*/ 77 h 6"/>
                  <a:gd name="T2" fmla="*/ 100 w 7"/>
                  <a:gd name="T3" fmla="*/ 77 h 6"/>
                  <a:gd name="T4" fmla="*/ 12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4"/>
                    </a:moveTo>
                    <a:cubicBezTo>
                      <a:pt x="2" y="6"/>
                      <a:pt x="5" y="6"/>
                      <a:pt x="7" y="4"/>
                    </a:cubicBezTo>
                    <a:cubicBezTo>
                      <a:pt x="5" y="2"/>
                      <a:pt x="3" y="1"/>
                      <a:pt x="1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1" name="Freeform 643">
                <a:extLst>
                  <a:ext uri="{FF2B5EF4-FFF2-40B4-BE49-F238E27FC236}">
                    <a16:creationId xmlns:a16="http://schemas.microsoft.com/office/drawing/2014/main" id="{EDCBA71E-688C-4147-8939-2932B372A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1339"/>
                <a:ext cx="27" cy="34"/>
              </a:xfrm>
              <a:custGeom>
                <a:avLst/>
                <a:gdLst>
                  <a:gd name="T0" fmla="*/ 71 w 11"/>
                  <a:gd name="T1" fmla="*/ 0 h 13"/>
                  <a:gd name="T2" fmla="*/ 0 w 11"/>
                  <a:gd name="T3" fmla="*/ 89 h 13"/>
                  <a:gd name="T4" fmla="*/ 150 w 11"/>
                  <a:gd name="T5" fmla="*/ 89 h 13"/>
                  <a:gd name="T6" fmla="*/ 12 w 11"/>
                  <a:gd name="T7" fmla="*/ 199 h 13"/>
                  <a:gd name="T8" fmla="*/ 162 w 11"/>
                  <a:gd name="T9" fmla="*/ 233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3">
                    <a:moveTo>
                      <a:pt x="5" y="0"/>
                    </a:moveTo>
                    <a:cubicBezTo>
                      <a:pt x="3" y="1"/>
                      <a:pt x="1" y="3"/>
                      <a:pt x="0" y="5"/>
                    </a:cubicBezTo>
                    <a:cubicBezTo>
                      <a:pt x="3" y="5"/>
                      <a:pt x="6" y="4"/>
                      <a:pt x="10" y="5"/>
                    </a:cubicBezTo>
                    <a:cubicBezTo>
                      <a:pt x="9" y="8"/>
                      <a:pt x="4" y="10"/>
                      <a:pt x="1" y="11"/>
                    </a:cubicBezTo>
                    <a:cubicBezTo>
                      <a:pt x="4" y="13"/>
                      <a:pt x="8" y="12"/>
                      <a:pt x="11" y="13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2" name="Freeform 644">
                <a:extLst>
                  <a:ext uri="{FF2B5EF4-FFF2-40B4-BE49-F238E27FC236}">
                    <a16:creationId xmlns:a16="http://schemas.microsoft.com/office/drawing/2014/main" id="{22988609-8921-44BE-B821-F7D2FD025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493"/>
                <a:ext cx="18" cy="30"/>
              </a:xfrm>
              <a:custGeom>
                <a:avLst/>
                <a:gdLst>
                  <a:gd name="T0" fmla="*/ 67 w 7"/>
                  <a:gd name="T1" fmla="*/ 0 h 11"/>
                  <a:gd name="T2" fmla="*/ 21 w 7"/>
                  <a:gd name="T3" fmla="*/ 120 h 11"/>
                  <a:gd name="T4" fmla="*/ 118 w 7"/>
                  <a:gd name="T5" fmla="*/ 82 h 11"/>
                  <a:gd name="T6" fmla="*/ 54 w 7"/>
                  <a:gd name="T7" fmla="*/ 22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1">
                    <a:moveTo>
                      <a:pt x="4" y="0"/>
                    </a:moveTo>
                    <a:cubicBezTo>
                      <a:pt x="1" y="2"/>
                      <a:pt x="0" y="4"/>
                      <a:pt x="1" y="6"/>
                    </a:cubicBezTo>
                    <a:cubicBezTo>
                      <a:pt x="3" y="6"/>
                      <a:pt x="5" y="5"/>
                      <a:pt x="7" y="4"/>
                    </a:cubicBezTo>
                    <a:cubicBezTo>
                      <a:pt x="7" y="7"/>
                      <a:pt x="6" y="9"/>
                      <a:pt x="3" y="1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3" name="Freeform 645">
                <a:extLst>
                  <a:ext uri="{FF2B5EF4-FFF2-40B4-BE49-F238E27FC236}">
                    <a16:creationId xmlns:a16="http://schemas.microsoft.com/office/drawing/2014/main" id="{D83B6D8C-FF1A-4A87-A6A1-1934D089C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3" y="1509"/>
                <a:ext cx="12" cy="8"/>
              </a:xfrm>
              <a:custGeom>
                <a:avLst/>
                <a:gdLst>
                  <a:gd name="T0" fmla="*/ 70 w 5"/>
                  <a:gd name="T1" fmla="*/ 56 h 3"/>
                  <a:gd name="T2" fmla="*/ 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cubicBezTo>
                      <a:pt x="4" y="1"/>
                      <a:pt x="2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4" name="Freeform 646">
                <a:extLst>
                  <a:ext uri="{FF2B5EF4-FFF2-40B4-BE49-F238E27FC236}">
                    <a16:creationId xmlns:a16="http://schemas.microsoft.com/office/drawing/2014/main" id="{E6147B72-170C-4127-893D-91AEDB2D9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0" y="1581"/>
                <a:ext cx="23" cy="14"/>
              </a:xfrm>
              <a:custGeom>
                <a:avLst/>
                <a:gdLst>
                  <a:gd name="T0" fmla="*/ 130 w 9"/>
                  <a:gd name="T1" fmla="*/ 0 h 5"/>
                  <a:gd name="T2" fmla="*/ 0 w 9"/>
                  <a:gd name="T3" fmla="*/ 62 h 5"/>
                  <a:gd name="T4" fmla="*/ 151 w 9"/>
                  <a:gd name="T5" fmla="*/ 87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8" y="0"/>
                    </a:moveTo>
                    <a:cubicBezTo>
                      <a:pt x="5" y="0"/>
                      <a:pt x="2" y="1"/>
                      <a:pt x="0" y="3"/>
                    </a:cubicBezTo>
                    <a:cubicBezTo>
                      <a:pt x="3" y="5"/>
                      <a:pt x="6" y="5"/>
                      <a:pt x="9" y="4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5" name="Freeform 647">
                <a:extLst>
                  <a:ext uri="{FF2B5EF4-FFF2-40B4-BE49-F238E27FC236}">
                    <a16:creationId xmlns:a16="http://schemas.microsoft.com/office/drawing/2014/main" id="{7FD27F68-ADCB-4B52-8846-ACEA1BFA6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603"/>
                <a:ext cx="30" cy="37"/>
              </a:xfrm>
              <a:custGeom>
                <a:avLst/>
                <a:gdLst>
                  <a:gd name="T0" fmla="*/ 0 w 12"/>
                  <a:gd name="T1" fmla="*/ 225 h 14"/>
                  <a:gd name="T2" fmla="*/ 95 w 12"/>
                  <a:gd name="T3" fmla="*/ 225 h 14"/>
                  <a:gd name="T4" fmla="*/ 33 w 12"/>
                  <a:gd name="T5" fmla="*/ 132 h 14"/>
                  <a:gd name="T6" fmla="*/ 188 w 12"/>
                  <a:gd name="T7" fmla="*/ 90 h 14"/>
                  <a:gd name="T8" fmla="*/ 95 w 12"/>
                  <a:gd name="T9" fmla="*/ 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14">
                    <a:moveTo>
                      <a:pt x="0" y="12"/>
                    </a:moveTo>
                    <a:cubicBezTo>
                      <a:pt x="3" y="14"/>
                      <a:pt x="5" y="14"/>
                      <a:pt x="6" y="12"/>
                    </a:cubicBezTo>
                    <a:cubicBezTo>
                      <a:pt x="4" y="9"/>
                      <a:pt x="5" y="7"/>
                      <a:pt x="2" y="7"/>
                    </a:cubicBezTo>
                    <a:cubicBezTo>
                      <a:pt x="6" y="6"/>
                      <a:pt x="9" y="8"/>
                      <a:pt x="12" y="5"/>
                    </a:cubicBezTo>
                    <a:cubicBezTo>
                      <a:pt x="11" y="1"/>
                      <a:pt x="10" y="0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6" name="Freeform 648">
                <a:extLst>
                  <a:ext uri="{FF2B5EF4-FFF2-40B4-BE49-F238E27FC236}">
                    <a16:creationId xmlns:a16="http://schemas.microsoft.com/office/drawing/2014/main" id="{9093C56B-8528-41F9-9758-909075312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1691"/>
                <a:ext cx="20" cy="2"/>
              </a:xfrm>
              <a:custGeom>
                <a:avLst/>
                <a:gdLst>
                  <a:gd name="T0" fmla="*/ 0 w 8"/>
                  <a:gd name="T1" fmla="*/ 8 h 1"/>
                  <a:gd name="T2" fmla="*/ 125 w 8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3" y="0"/>
                      <a:pt x="5" y="0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7" name="Freeform 649">
                <a:extLst>
                  <a:ext uri="{FF2B5EF4-FFF2-40B4-BE49-F238E27FC236}">
                    <a16:creationId xmlns:a16="http://schemas.microsoft.com/office/drawing/2014/main" id="{BEF285BD-4143-42C4-B35F-BF3906D48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1709"/>
                <a:ext cx="5" cy="16"/>
              </a:xfrm>
              <a:custGeom>
                <a:avLst/>
                <a:gdLst>
                  <a:gd name="T0" fmla="*/ 33 w 2"/>
                  <a:gd name="T1" fmla="*/ 0 h 6"/>
                  <a:gd name="T2" fmla="*/ 0 w 2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1" y="2"/>
                      <a:pt x="0" y="4"/>
                      <a:pt x="0" y="6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8" name="Freeform 650">
                <a:extLst>
                  <a:ext uri="{FF2B5EF4-FFF2-40B4-BE49-F238E27FC236}">
                    <a16:creationId xmlns:a16="http://schemas.microsoft.com/office/drawing/2014/main" id="{B31E52AA-C5F4-4BB6-9429-3507017D2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1725"/>
                <a:ext cx="15" cy="14"/>
              </a:xfrm>
              <a:custGeom>
                <a:avLst/>
                <a:gdLst>
                  <a:gd name="T0" fmla="*/ 0 w 6"/>
                  <a:gd name="T1" fmla="*/ 0 h 5"/>
                  <a:gd name="T2" fmla="*/ 95 w 6"/>
                  <a:gd name="T3" fmla="*/ 10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cubicBezTo>
                      <a:pt x="2" y="2"/>
                      <a:pt x="3" y="4"/>
                      <a:pt x="6" y="5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59" name="Freeform 651">
                <a:extLst>
                  <a:ext uri="{FF2B5EF4-FFF2-40B4-BE49-F238E27FC236}">
                    <a16:creationId xmlns:a16="http://schemas.microsoft.com/office/drawing/2014/main" id="{A8EF6832-D2D2-47F3-9DD8-46EA1A724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8" y="1747"/>
                <a:ext cx="25" cy="13"/>
              </a:xfrm>
              <a:custGeom>
                <a:avLst/>
                <a:gdLst>
                  <a:gd name="T0" fmla="*/ 113 w 10"/>
                  <a:gd name="T1" fmla="*/ 34 h 5"/>
                  <a:gd name="T2" fmla="*/ 0 w 10"/>
                  <a:gd name="T3" fmla="*/ 55 h 5"/>
                  <a:gd name="T4" fmla="*/ 158 w 10"/>
                  <a:gd name="T5" fmla="*/ 68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5">
                    <a:moveTo>
                      <a:pt x="7" y="2"/>
                    </a:moveTo>
                    <a:cubicBezTo>
                      <a:pt x="5" y="0"/>
                      <a:pt x="2" y="0"/>
                      <a:pt x="0" y="3"/>
                    </a:cubicBezTo>
                    <a:cubicBezTo>
                      <a:pt x="3" y="5"/>
                      <a:pt x="6" y="5"/>
                      <a:pt x="10" y="4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0" name="Freeform 652">
                <a:extLst>
                  <a:ext uri="{FF2B5EF4-FFF2-40B4-BE49-F238E27FC236}">
                    <a16:creationId xmlns:a16="http://schemas.microsoft.com/office/drawing/2014/main" id="{CE9A5B0E-2DF2-45BF-95C9-30E564019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1787"/>
                <a:ext cx="23" cy="5"/>
              </a:xfrm>
              <a:custGeom>
                <a:avLst/>
                <a:gdLst>
                  <a:gd name="T0" fmla="*/ 0 w 9"/>
                  <a:gd name="T1" fmla="*/ 33 h 2"/>
                  <a:gd name="T2" fmla="*/ 151 w 9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" h="2">
                    <a:moveTo>
                      <a:pt x="0" y="2"/>
                    </a:moveTo>
                    <a:cubicBezTo>
                      <a:pt x="3" y="1"/>
                      <a:pt x="6" y="1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1" name="Freeform 653">
                <a:extLst>
                  <a:ext uri="{FF2B5EF4-FFF2-40B4-BE49-F238E27FC236}">
                    <a16:creationId xmlns:a16="http://schemas.microsoft.com/office/drawing/2014/main" id="{69ADF112-56DD-439E-9E68-F99822F76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5" y="1904"/>
                <a:ext cx="28" cy="40"/>
              </a:xfrm>
              <a:custGeom>
                <a:avLst/>
                <a:gdLst>
                  <a:gd name="T0" fmla="*/ 163 w 11"/>
                  <a:gd name="T1" fmla="*/ 56 h 15"/>
                  <a:gd name="T2" fmla="*/ 64 w 11"/>
                  <a:gd name="T3" fmla="*/ 77 h 15"/>
                  <a:gd name="T4" fmla="*/ 163 w 11"/>
                  <a:gd name="T5" fmla="*/ 93 h 15"/>
                  <a:gd name="T6" fmla="*/ 0 w 11"/>
                  <a:gd name="T7" fmla="*/ 205 h 15"/>
                  <a:gd name="T8" fmla="*/ 181 w 11"/>
                  <a:gd name="T9" fmla="*/ 28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10" y="3"/>
                    </a:moveTo>
                    <a:cubicBezTo>
                      <a:pt x="8" y="0"/>
                      <a:pt x="4" y="0"/>
                      <a:pt x="4" y="4"/>
                    </a:cubicBezTo>
                    <a:cubicBezTo>
                      <a:pt x="5" y="4"/>
                      <a:pt x="8" y="5"/>
                      <a:pt x="10" y="5"/>
                    </a:cubicBezTo>
                    <a:cubicBezTo>
                      <a:pt x="8" y="10"/>
                      <a:pt x="3" y="9"/>
                      <a:pt x="0" y="11"/>
                    </a:cubicBezTo>
                    <a:cubicBezTo>
                      <a:pt x="3" y="14"/>
                      <a:pt x="8" y="13"/>
                      <a:pt x="11" y="15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2" name="Freeform 654">
                <a:extLst>
                  <a:ext uri="{FF2B5EF4-FFF2-40B4-BE49-F238E27FC236}">
                    <a16:creationId xmlns:a16="http://schemas.microsoft.com/office/drawing/2014/main" id="{AC5C23D1-A477-458D-8623-CD8C30F62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1976"/>
                <a:ext cx="10" cy="5"/>
              </a:xfrm>
              <a:custGeom>
                <a:avLst/>
                <a:gdLst>
                  <a:gd name="T0" fmla="*/ 63 w 4"/>
                  <a:gd name="T1" fmla="*/ 33 h 2"/>
                  <a:gd name="T2" fmla="*/ 0 w 4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3" name="Freeform 655">
                <a:extLst>
                  <a:ext uri="{FF2B5EF4-FFF2-40B4-BE49-F238E27FC236}">
                    <a16:creationId xmlns:a16="http://schemas.microsoft.com/office/drawing/2014/main" id="{153F0EA1-8458-4946-91FF-89D5BE3A2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43"/>
                <a:ext cx="17" cy="5"/>
              </a:xfrm>
              <a:custGeom>
                <a:avLst/>
                <a:gdLst>
                  <a:gd name="T0" fmla="*/ 0 w 7"/>
                  <a:gd name="T1" fmla="*/ 33 h 2"/>
                  <a:gd name="T2" fmla="*/ 100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1"/>
                      <a:pt x="5" y="0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4" name="Freeform 656">
                <a:extLst>
                  <a:ext uri="{FF2B5EF4-FFF2-40B4-BE49-F238E27FC236}">
                    <a16:creationId xmlns:a16="http://schemas.microsoft.com/office/drawing/2014/main" id="{D8AE0288-ECA8-4AE7-80C2-35C8F2318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1160"/>
                <a:ext cx="13" cy="5"/>
              </a:xfrm>
              <a:custGeom>
                <a:avLst/>
                <a:gdLst>
                  <a:gd name="T0" fmla="*/ 0 w 5"/>
                  <a:gd name="T1" fmla="*/ 33 h 2"/>
                  <a:gd name="T2" fmla="*/ 88 w 5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1"/>
                      <a:pt x="3" y="0"/>
                      <a:pt x="5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5" name="Freeform 657">
                <a:extLst>
                  <a:ext uri="{FF2B5EF4-FFF2-40B4-BE49-F238E27FC236}">
                    <a16:creationId xmlns:a16="http://schemas.microsoft.com/office/drawing/2014/main" id="{C4F8F559-D72F-4481-918D-7F413A001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997"/>
                <a:ext cx="8" cy="6"/>
              </a:xfrm>
              <a:custGeom>
                <a:avLst/>
                <a:gdLst>
                  <a:gd name="T0" fmla="*/ 0 w 3"/>
                  <a:gd name="T1" fmla="*/ 0 h 2"/>
                  <a:gd name="T2" fmla="*/ 56 w 3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2"/>
                      <a:pt x="3" y="2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6" name="Freeform 658">
                <a:extLst>
                  <a:ext uri="{FF2B5EF4-FFF2-40B4-BE49-F238E27FC236}">
                    <a16:creationId xmlns:a16="http://schemas.microsoft.com/office/drawing/2014/main" id="{8E546705-4AFB-483F-9E2D-D834FB033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155"/>
                <a:ext cx="13" cy="24"/>
              </a:xfrm>
              <a:custGeom>
                <a:avLst/>
                <a:gdLst>
                  <a:gd name="T0" fmla="*/ 0 w 5"/>
                  <a:gd name="T1" fmla="*/ 56 h 9"/>
                  <a:gd name="T2" fmla="*/ 68 w 5"/>
                  <a:gd name="T3" fmla="*/ 0 h 9"/>
                  <a:gd name="T4" fmla="*/ 34 w 5"/>
                  <a:gd name="T5" fmla="*/ 171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0" y="3"/>
                    </a:moveTo>
                    <a:cubicBezTo>
                      <a:pt x="1" y="1"/>
                      <a:pt x="2" y="1"/>
                      <a:pt x="4" y="0"/>
                    </a:cubicBezTo>
                    <a:cubicBezTo>
                      <a:pt x="5" y="3"/>
                      <a:pt x="4" y="7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7" name="Freeform 659">
                <a:extLst>
                  <a:ext uri="{FF2B5EF4-FFF2-40B4-BE49-F238E27FC236}">
                    <a16:creationId xmlns:a16="http://schemas.microsoft.com/office/drawing/2014/main" id="{3705935F-B3C5-43BB-82DD-7BA79DB56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2016"/>
                <a:ext cx="25" cy="35"/>
              </a:xfrm>
              <a:custGeom>
                <a:avLst/>
                <a:gdLst>
                  <a:gd name="T0" fmla="*/ 33 w 10"/>
                  <a:gd name="T1" fmla="*/ 232 h 13"/>
                  <a:gd name="T2" fmla="*/ 125 w 10"/>
                  <a:gd name="T3" fmla="*/ 197 h 13"/>
                  <a:gd name="T4" fmla="*/ 33 w 10"/>
                  <a:gd name="T5" fmla="*/ 175 h 13"/>
                  <a:gd name="T6" fmla="*/ 0 w 10"/>
                  <a:gd name="T7" fmla="*/ 5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2" y="12"/>
                    </a:moveTo>
                    <a:cubicBezTo>
                      <a:pt x="5" y="13"/>
                      <a:pt x="8" y="12"/>
                      <a:pt x="8" y="10"/>
                    </a:cubicBezTo>
                    <a:cubicBezTo>
                      <a:pt x="6" y="10"/>
                      <a:pt x="4" y="9"/>
                      <a:pt x="2" y="9"/>
                    </a:cubicBezTo>
                    <a:cubicBezTo>
                      <a:pt x="10" y="5"/>
                      <a:pt x="9" y="0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8" name="Freeform 660">
                <a:extLst>
                  <a:ext uri="{FF2B5EF4-FFF2-40B4-BE49-F238E27FC236}">
                    <a16:creationId xmlns:a16="http://schemas.microsoft.com/office/drawing/2014/main" id="{9CAD893E-A070-4F05-BBA0-59F08D412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2208"/>
                <a:ext cx="15" cy="5"/>
              </a:xfrm>
              <a:custGeom>
                <a:avLst/>
                <a:gdLst>
                  <a:gd name="T0" fmla="*/ 0 w 6"/>
                  <a:gd name="T1" fmla="*/ 33 h 2"/>
                  <a:gd name="T2" fmla="*/ 95 w 6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4" y="1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69" name="Freeform 661">
                <a:extLst>
                  <a:ext uri="{FF2B5EF4-FFF2-40B4-BE49-F238E27FC236}">
                    <a16:creationId xmlns:a16="http://schemas.microsoft.com/office/drawing/2014/main" id="{C040053C-DB95-4045-BC19-0B5E2F089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2243"/>
                <a:ext cx="23" cy="21"/>
              </a:xfrm>
              <a:custGeom>
                <a:avLst/>
                <a:gdLst>
                  <a:gd name="T0" fmla="*/ 0 w 9"/>
                  <a:gd name="T1" fmla="*/ 55 h 8"/>
                  <a:gd name="T2" fmla="*/ 151 w 9"/>
                  <a:gd name="T3" fmla="*/ 21 h 8"/>
                  <a:gd name="T4" fmla="*/ 51 w 9"/>
                  <a:gd name="T5" fmla="*/ 144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8">
                    <a:moveTo>
                      <a:pt x="0" y="3"/>
                    </a:moveTo>
                    <a:cubicBezTo>
                      <a:pt x="2" y="1"/>
                      <a:pt x="6" y="0"/>
                      <a:pt x="9" y="1"/>
                    </a:cubicBezTo>
                    <a:cubicBezTo>
                      <a:pt x="8" y="4"/>
                      <a:pt x="6" y="6"/>
                      <a:pt x="3" y="8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0" name="Freeform 662">
                <a:extLst>
                  <a:ext uri="{FF2B5EF4-FFF2-40B4-BE49-F238E27FC236}">
                    <a16:creationId xmlns:a16="http://schemas.microsoft.com/office/drawing/2014/main" id="{3AC9F72D-0346-4E1F-BDDE-0337495EF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2264"/>
                <a:ext cx="15" cy="19"/>
              </a:xfrm>
              <a:custGeom>
                <a:avLst/>
                <a:gdLst>
                  <a:gd name="T0" fmla="*/ 0 w 6"/>
                  <a:gd name="T1" fmla="*/ 0 h 7"/>
                  <a:gd name="T2" fmla="*/ 95 w 6"/>
                  <a:gd name="T3" fmla="*/ 141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cubicBezTo>
                      <a:pt x="1" y="3"/>
                      <a:pt x="3" y="5"/>
                      <a:pt x="6" y="7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1" name="Freeform 663">
                <a:extLst>
                  <a:ext uri="{FF2B5EF4-FFF2-40B4-BE49-F238E27FC236}">
                    <a16:creationId xmlns:a16="http://schemas.microsoft.com/office/drawing/2014/main" id="{00636121-045B-4F65-82D3-F2607B8E0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2336"/>
                <a:ext cx="20" cy="16"/>
              </a:xfrm>
              <a:custGeom>
                <a:avLst/>
                <a:gdLst>
                  <a:gd name="T0" fmla="*/ 20 w 8"/>
                  <a:gd name="T1" fmla="*/ 93 h 6"/>
                  <a:gd name="T2" fmla="*/ 125 w 8"/>
                  <a:gd name="T3" fmla="*/ 56 h 6"/>
                  <a:gd name="T4" fmla="*/ 0 w 8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1" y="5"/>
                    </a:moveTo>
                    <a:cubicBezTo>
                      <a:pt x="3" y="6"/>
                      <a:pt x="6" y="5"/>
                      <a:pt x="8" y="3"/>
                    </a:cubicBezTo>
                    <a:cubicBezTo>
                      <a:pt x="7" y="0"/>
                      <a:pt x="3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2" name="Freeform 664">
                <a:extLst>
                  <a:ext uri="{FF2B5EF4-FFF2-40B4-BE49-F238E27FC236}">
                    <a16:creationId xmlns:a16="http://schemas.microsoft.com/office/drawing/2014/main" id="{F18D1FF9-AEF3-4AD2-B352-A0534CAF4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2307"/>
                <a:ext cx="42" cy="61"/>
              </a:xfrm>
              <a:custGeom>
                <a:avLst/>
                <a:gdLst>
                  <a:gd name="T0" fmla="*/ 0 w 17"/>
                  <a:gd name="T1" fmla="*/ 90 h 23"/>
                  <a:gd name="T2" fmla="*/ 121 w 17"/>
                  <a:gd name="T3" fmla="*/ 0 h 23"/>
                  <a:gd name="T4" fmla="*/ 62 w 17"/>
                  <a:gd name="T5" fmla="*/ 149 h 23"/>
                  <a:gd name="T6" fmla="*/ 183 w 17"/>
                  <a:gd name="T7" fmla="*/ 133 h 23"/>
                  <a:gd name="T8" fmla="*/ 91 w 17"/>
                  <a:gd name="T9" fmla="*/ 260 h 23"/>
                  <a:gd name="T10" fmla="*/ 104 w 17"/>
                  <a:gd name="T11" fmla="*/ 430 h 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0" y="5"/>
                    </a:moveTo>
                    <a:cubicBezTo>
                      <a:pt x="3" y="3"/>
                      <a:pt x="5" y="1"/>
                      <a:pt x="8" y="0"/>
                    </a:cubicBezTo>
                    <a:cubicBezTo>
                      <a:pt x="7" y="3"/>
                      <a:pt x="4" y="5"/>
                      <a:pt x="4" y="8"/>
                    </a:cubicBezTo>
                    <a:cubicBezTo>
                      <a:pt x="6" y="9"/>
                      <a:pt x="9" y="6"/>
                      <a:pt x="12" y="7"/>
                    </a:cubicBezTo>
                    <a:cubicBezTo>
                      <a:pt x="11" y="10"/>
                      <a:pt x="8" y="11"/>
                      <a:pt x="6" y="14"/>
                    </a:cubicBezTo>
                    <a:cubicBezTo>
                      <a:pt x="17" y="14"/>
                      <a:pt x="17" y="17"/>
                      <a:pt x="7" y="23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3" name="Freeform 665">
                <a:extLst>
                  <a:ext uri="{FF2B5EF4-FFF2-40B4-BE49-F238E27FC236}">
                    <a16:creationId xmlns:a16="http://schemas.microsoft.com/office/drawing/2014/main" id="{0B292B99-2881-474B-8928-860BF9D55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448"/>
                <a:ext cx="30" cy="35"/>
              </a:xfrm>
              <a:custGeom>
                <a:avLst/>
                <a:gdLst>
                  <a:gd name="T0" fmla="*/ 83 w 12"/>
                  <a:gd name="T1" fmla="*/ 253 h 13"/>
                  <a:gd name="T2" fmla="*/ 83 w 12"/>
                  <a:gd name="T3" fmla="*/ 94 h 13"/>
                  <a:gd name="T4" fmla="*/ 158 w 12"/>
                  <a:gd name="T5" fmla="*/ 137 h 13"/>
                  <a:gd name="T6" fmla="*/ 145 w 12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5" y="13"/>
                    </a:moveTo>
                    <a:cubicBezTo>
                      <a:pt x="4" y="7"/>
                      <a:pt x="0" y="6"/>
                      <a:pt x="5" y="5"/>
                    </a:cubicBezTo>
                    <a:cubicBezTo>
                      <a:pt x="6" y="4"/>
                      <a:pt x="8" y="8"/>
                      <a:pt x="10" y="7"/>
                    </a:cubicBezTo>
                    <a:cubicBezTo>
                      <a:pt x="12" y="5"/>
                      <a:pt x="10" y="1"/>
                      <a:pt x="9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4" name="Freeform 666">
                <a:extLst>
                  <a:ext uri="{FF2B5EF4-FFF2-40B4-BE49-F238E27FC236}">
                    <a16:creationId xmlns:a16="http://schemas.microsoft.com/office/drawing/2014/main" id="{83D9EF56-C367-4F4E-AB92-4A2E40D23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461"/>
                <a:ext cx="17" cy="8"/>
              </a:xfrm>
              <a:custGeom>
                <a:avLst/>
                <a:gdLst>
                  <a:gd name="T0" fmla="*/ 0 w 7"/>
                  <a:gd name="T1" fmla="*/ 56 h 3"/>
                  <a:gd name="T2" fmla="*/ 100 w 7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cubicBezTo>
                      <a:pt x="2" y="2"/>
                      <a:pt x="5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5" name="Freeform 667">
                <a:extLst>
                  <a:ext uri="{FF2B5EF4-FFF2-40B4-BE49-F238E27FC236}">
                    <a16:creationId xmlns:a16="http://schemas.microsoft.com/office/drawing/2014/main" id="{A2B8E34E-6AE3-486E-9501-BB98CC585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480"/>
                <a:ext cx="25" cy="27"/>
              </a:xfrm>
              <a:custGeom>
                <a:avLst/>
                <a:gdLst>
                  <a:gd name="T0" fmla="*/ 95 w 10"/>
                  <a:gd name="T1" fmla="*/ 0 h 10"/>
                  <a:gd name="T2" fmla="*/ 0 w 10"/>
                  <a:gd name="T3" fmla="*/ 103 h 10"/>
                  <a:gd name="T4" fmla="*/ 158 w 10"/>
                  <a:gd name="T5" fmla="*/ 103 h 10"/>
                  <a:gd name="T6" fmla="*/ 33 w 10"/>
                  <a:gd name="T7" fmla="*/ 176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6" y="0"/>
                    </a:moveTo>
                    <a:cubicBezTo>
                      <a:pt x="4" y="1"/>
                      <a:pt x="2" y="2"/>
                      <a:pt x="0" y="5"/>
                    </a:cubicBezTo>
                    <a:cubicBezTo>
                      <a:pt x="3" y="6"/>
                      <a:pt x="7" y="4"/>
                      <a:pt x="10" y="5"/>
                    </a:cubicBezTo>
                    <a:cubicBezTo>
                      <a:pt x="10" y="9"/>
                      <a:pt x="5" y="10"/>
                      <a:pt x="2" y="9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6" name="Freeform 668">
                <a:extLst>
                  <a:ext uri="{FF2B5EF4-FFF2-40B4-BE49-F238E27FC236}">
                    <a16:creationId xmlns:a16="http://schemas.microsoft.com/office/drawing/2014/main" id="{C133C260-EB01-40E0-A748-20D5B9B11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8" y="2531"/>
                <a:ext cx="15" cy="21"/>
              </a:xfrm>
              <a:custGeom>
                <a:avLst/>
                <a:gdLst>
                  <a:gd name="T0" fmla="*/ 0 w 6"/>
                  <a:gd name="T1" fmla="*/ 144 h 8"/>
                  <a:gd name="T2" fmla="*/ 95 w 6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3"/>
                      <a:pt x="3" y="3"/>
                      <a:pt x="6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7" name="Freeform 669">
                <a:extLst>
                  <a:ext uri="{FF2B5EF4-FFF2-40B4-BE49-F238E27FC236}">
                    <a16:creationId xmlns:a16="http://schemas.microsoft.com/office/drawing/2014/main" id="{C5564936-688D-41CE-831F-1D06EDB16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544"/>
                <a:ext cx="18" cy="8"/>
              </a:xfrm>
              <a:custGeom>
                <a:avLst/>
                <a:gdLst>
                  <a:gd name="T0" fmla="*/ 118 w 7"/>
                  <a:gd name="T1" fmla="*/ 35 h 3"/>
                  <a:gd name="T2" fmla="*/ 0 w 7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3">
                    <a:moveTo>
                      <a:pt x="7" y="2"/>
                    </a:moveTo>
                    <a:cubicBezTo>
                      <a:pt x="5" y="0"/>
                      <a:pt x="2" y="1"/>
                      <a:pt x="0" y="3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8" name="Freeform 670">
                <a:extLst>
                  <a:ext uri="{FF2B5EF4-FFF2-40B4-BE49-F238E27FC236}">
                    <a16:creationId xmlns:a16="http://schemas.microsoft.com/office/drawing/2014/main" id="{3215CBA7-2E28-4EF5-AB8C-2C6269CF7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8" y="2573"/>
                <a:ext cx="35" cy="30"/>
              </a:xfrm>
              <a:custGeom>
                <a:avLst/>
                <a:gdLst>
                  <a:gd name="T0" fmla="*/ 0 w 14"/>
                  <a:gd name="T1" fmla="*/ 164 h 11"/>
                  <a:gd name="T2" fmla="*/ 33 w 14"/>
                  <a:gd name="T3" fmla="*/ 224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1">
                    <a:moveTo>
                      <a:pt x="0" y="8"/>
                    </a:moveTo>
                    <a:cubicBezTo>
                      <a:pt x="7" y="0"/>
                      <a:pt x="14" y="8"/>
                      <a:pt x="2" y="1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79" name="Freeform 671">
                <a:extLst>
                  <a:ext uri="{FF2B5EF4-FFF2-40B4-BE49-F238E27FC236}">
                    <a16:creationId xmlns:a16="http://schemas.microsoft.com/office/drawing/2014/main" id="{BE99804A-59E0-4585-93C0-CA3B5F566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2645"/>
                <a:ext cx="30" cy="38"/>
              </a:xfrm>
              <a:custGeom>
                <a:avLst/>
                <a:gdLst>
                  <a:gd name="T0" fmla="*/ 0 w 12"/>
                  <a:gd name="T1" fmla="*/ 141 h 14"/>
                  <a:gd name="T2" fmla="*/ 20 w 12"/>
                  <a:gd name="T3" fmla="*/ 22 h 14"/>
                  <a:gd name="T4" fmla="*/ 188 w 12"/>
                  <a:gd name="T5" fmla="*/ 6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4">
                    <a:moveTo>
                      <a:pt x="0" y="7"/>
                    </a:moveTo>
                    <a:cubicBezTo>
                      <a:pt x="5" y="14"/>
                      <a:pt x="9" y="4"/>
                      <a:pt x="1" y="1"/>
                    </a:cubicBezTo>
                    <a:cubicBezTo>
                      <a:pt x="4" y="0"/>
                      <a:pt x="8" y="2"/>
                      <a:pt x="12" y="3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0" name="Freeform 672">
                <a:extLst>
                  <a:ext uri="{FF2B5EF4-FFF2-40B4-BE49-F238E27FC236}">
                    <a16:creationId xmlns:a16="http://schemas.microsoft.com/office/drawing/2014/main" id="{02451559-5C73-4589-8C4D-C016FA853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3" y="2960"/>
                <a:ext cx="25" cy="32"/>
              </a:xfrm>
              <a:custGeom>
                <a:avLst/>
                <a:gdLst>
                  <a:gd name="T0" fmla="*/ 145 w 10"/>
                  <a:gd name="T1" fmla="*/ 21 h 12"/>
                  <a:gd name="T2" fmla="*/ 0 w 10"/>
                  <a:gd name="T3" fmla="*/ 56 h 12"/>
                  <a:gd name="T4" fmla="*/ 158 w 10"/>
                  <a:gd name="T5" fmla="*/ 93 h 12"/>
                  <a:gd name="T6" fmla="*/ 33 w 10"/>
                  <a:gd name="T7" fmla="*/ 227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12">
                    <a:moveTo>
                      <a:pt x="9" y="1"/>
                    </a:moveTo>
                    <a:cubicBezTo>
                      <a:pt x="5" y="0"/>
                      <a:pt x="2" y="0"/>
                      <a:pt x="0" y="3"/>
                    </a:cubicBezTo>
                    <a:cubicBezTo>
                      <a:pt x="3" y="5"/>
                      <a:pt x="7" y="3"/>
                      <a:pt x="10" y="5"/>
                    </a:cubicBezTo>
                    <a:cubicBezTo>
                      <a:pt x="8" y="8"/>
                      <a:pt x="3" y="9"/>
                      <a:pt x="2" y="12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1" name="Freeform 673">
                <a:extLst>
                  <a:ext uri="{FF2B5EF4-FFF2-40B4-BE49-F238E27FC236}">
                    <a16:creationId xmlns:a16="http://schemas.microsoft.com/office/drawing/2014/main" id="{99472E41-2F02-4FEB-936F-F498A8304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3072"/>
                <a:ext cx="17" cy="19"/>
              </a:xfrm>
              <a:custGeom>
                <a:avLst/>
                <a:gdLst>
                  <a:gd name="T0" fmla="*/ 0 w 7"/>
                  <a:gd name="T1" fmla="*/ 141 h 7"/>
                  <a:gd name="T2" fmla="*/ 100 w 7"/>
                  <a:gd name="T3" fmla="*/ 22 h 7"/>
                  <a:gd name="T4" fmla="*/ 0 w 7"/>
                  <a:gd name="T5" fmla="*/ 2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3" y="7"/>
                      <a:pt x="6" y="5"/>
                      <a:pt x="7" y="1"/>
                    </a:cubicBezTo>
                    <a:cubicBezTo>
                      <a:pt x="5" y="0"/>
                      <a:pt x="2" y="1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2" name="Freeform 674">
                <a:extLst>
                  <a:ext uri="{FF2B5EF4-FFF2-40B4-BE49-F238E27FC236}">
                    <a16:creationId xmlns:a16="http://schemas.microsoft.com/office/drawing/2014/main" id="{368E42F9-BDF0-4E82-80CB-52B89580D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3072"/>
                <a:ext cx="20" cy="32"/>
              </a:xfrm>
              <a:custGeom>
                <a:avLst/>
                <a:gdLst>
                  <a:gd name="T0" fmla="*/ 0 w 8"/>
                  <a:gd name="T1" fmla="*/ 227 h 12"/>
                  <a:gd name="T2" fmla="*/ 113 w 8"/>
                  <a:gd name="T3" fmla="*/ 192 h 12"/>
                  <a:gd name="T4" fmla="*/ 0 w 8"/>
                  <a:gd name="T5" fmla="*/ 136 h 12"/>
                  <a:gd name="T6" fmla="*/ 125 w 8"/>
                  <a:gd name="T7" fmla="*/ 35 h 12"/>
                  <a:gd name="T8" fmla="*/ 0 w 8"/>
                  <a:gd name="T9" fmla="*/ 21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cubicBezTo>
                      <a:pt x="2" y="11"/>
                      <a:pt x="5" y="11"/>
                      <a:pt x="7" y="10"/>
                    </a:cubicBezTo>
                    <a:cubicBezTo>
                      <a:pt x="5" y="9"/>
                      <a:pt x="2" y="8"/>
                      <a:pt x="0" y="7"/>
                    </a:cubicBezTo>
                    <a:cubicBezTo>
                      <a:pt x="3" y="6"/>
                      <a:pt x="7" y="5"/>
                      <a:pt x="8" y="2"/>
                    </a:cubicBezTo>
                    <a:cubicBezTo>
                      <a:pt x="6" y="0"/>
                      <a:pt x="3" y="0"/>
                      <a:pt x="0" y="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3" name="Freeform 675">
                <a:extLst>
                  <a:ext uri="{FF2B5EF4-FFF2-40B4-BE49-F238E27FC236}">
                    <a16:creationId xmlns:a16="http://schemas.microsoft.com/office/drawing/2014/main" id="{9EED58BE-7FC8-4E45-B5A2-7239448EB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3011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3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1" y="1"/>
                      <a:pt x="2" y="2"/>
                      <a:pt x="4" y="2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4" name="Freeform 676">
                <a:extLst>
                  <a:ext uri="{FF2B5EF4-FFF2-40B4-BE49-F238E27FC236}">
                    <a16:creationId xmlns:a16="http://schemas.microsoft.com/office/drawing/2014/main" id="{D387308E-6933-4722-9350-C5FD0E2F6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3168"/>
                <a:ext cx="10" cy="8"/>
              </a:xfrm>
              <a:custGeom>
                <a:avLst/>
                <a:gdLst>
                  <a:gd name="T0" fmla="*/ 33 w 4"/>
                  <a:gd name="T1" fmla="*/ 0 h 3"/>
                  <a:gd name="T2" fmla="*/ 33 w 4"/>
                  <a:gd name="T3" fmla="*/ 56 h 3"/>
                  <a:gd name="T4" fmla="*/ 6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0"/>
                    </a:moveTo>
                    <a:cubicBezTo>
                      <a:pt x="0" y="1"/>
                      <a:pt x="1" y="1"/>
                      <a:pt x="2" y="3"/>
                    </a:cubicBezTo>
                    <a:cubicBezTo>
                      <a:pt x="4" y="2"/>
                      <a:pt x="4" y="3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5" name="Freeform 677">
                <a:extLst>
                  <a:ext uri="{FF2B5EF4-FFF2-40B4-BE49-F238E27FC236}">
                    <a16:creationId xmlns:a16="http://schemas.microsoft.com/office/drawing/2014/main" id="{6041F7A7-941B-4E2D-A167-76D785767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3248"/>
                <a:ext cx="50" cy="88"/>
              </a:xfrm>
              <a:custGeom>
                <a:avLst/>
                <a:gdLst>
                  <a:gd name="T0" fmla="*/ 0 w 20"/>
                  <a:gd name="T1" fmla="*/ 547 h 33"/>
                  <a:gd name="T2" fmla="*/ 113 w 20"/>
                  <a:gd name="T3" fmla="*/ 568 h 33"/>
                  <a:gd name="T4" fmla="*/ 33 w 20"/>
                  <a:gd name="T5" fmla="*/ 419 h 33"/>
                  <a:gd name="T6" fmla="*/ 220 w 20"/>
                  <a:gd name="T7" fmla="*/ 435 h 33"/>
                  <a:gd name="T8" fmla="*/ 113 w 20"/>
                  <a:gd name="T9" fmla="*/ 248 h 33"/>
                  <a:gd name="T10" fmla="*/ 270 w 20"/>
                  <a:gd name="T11" fmla="*/ 227 h 33"/>
                  <a:gd name="T12" fmla="*/ 145 w 20"/>
                  <a:gd name="T13" fmla="*/ 21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3">
                    <a:moveTo>
                      <a:pt x="0" y="29"/>
                    </a:moveTo>
                    <a:cubicBezTo>
                      <a:pt x="2" y="31"/>
                      <a:pt x="5" y="33"/>
                      <a:pt x="7" y="30"/>
                    </a:cubicBezTo>
                    <a:cubicBezTo>
                      <a:pt x="5" y="28"/>
                      <a:pt x="2" y="25"/>
                      <a:pt x="2" y="22"/>
                    </a:cubicBezTo>
                    <a:cubicBezTo>
                      <a:pt x="6" y="21"/>
                      <a:pt x="10" y="24"/>
                      <a:pt x="14" y="23"/>
                    </a:cubicBezTo>
                    <a:cubicBezTo>
                      <a:pt x="12" y="19"/>
                      <a:pt x="8" y="17"/>
                      <a:pt x="7" y="13"/>
                    </a:cubicBezTo>
                    <a:cubicBezTo>
                      <a:pt x="9" y="13"/>
                      <a:pt x="15" y="14"/>
                      <a:pt x="17" y="12"/>
                    </a:cubicBezTo>
                    <a:cubicBezTo>
                      <a:pt x="20" y="8"/>
                      <a:pt x="13" y="0"/>
                      <a:pt x="9" y="1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6" name="Freeform 678">
                <a:extLst>
                  <a:ext uri="{FF2B5EF4-FFF2-40B4-BE49-F238E27FC236}">
                    <a16:creationId xmlns:a16="http://schemas.microsoft.com/office/drawing/2014/main" id="{9B8581B2-9E07-47AF-A6AD-F40E69DFC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3227"/>
                <a:ext cx="57" cy="125"/>
              </a:xfrm>
              <a:custGeom>
                <a:avLst/>
                <a:gdLst>
                  <a:gd name="T0" fmla="*/ 228 w 23"/>
                  <a:gd name="T1" fmla="*/ 0 h 47"/>
                  <a:gd name="T2" fmla="*/ 0 w 23"/>
                  <a:gd name="T3" fmla="*/ 883 h 47"/>
                  <a:gd name="T4" fmla="*/ 228 w 23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7">
                    <a:moveTo>
                      <a:pt x="15" y="0"/>
                    </a:moveTo>
                    <a:cubicBezTo>
                      <a:pt x="17" y="14"/>
                      <a:pt x="13" y="38"/>
                      <a:pt x="0" y="47"/>
                    </a:cubicBezTo>
                    <a:cubicBezTo>
                      <a:pt x="17" y="44"/>
                      <a:pt x="23" y="24"/>
                      <a:pt x="15" y="0"/>
                    </a:cubicBezTo>
                    <a:close/>
                  </a:path>
                </a:pathLst>
              </a:custGeom>
              <a:solidFill>
                <a:srgbClr val="F8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7" name="Freeform 679">
                <a:extLst>
                  <a:ext uri="{FF2B5EF4-FFF2-40B4-BE49-F238E27FC236}">
                    <a16:creationId xmlns:a16="http://schemas.microsoft.com/office/drawing/2014/main" id="{7C0E34F9-7027-42CE-B9DE-76D6F9237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5" y="3352"/>
                <a:ext cx="23" cy="19"/>
              </a:xfrm>
              <a:custGeom>
                <a:avLst/>
                <a:gdLst>
                  <a:gd name="T0" fmla="*/ 130 w 9"/>
                  <a:gd name="T1" fmla="*/ 22 h 7"/>
                  <a:gd name="T2" fmla="*/ 20 w 9"/>
                  <a:gd name="T3" fmla="*/ 117 h 7"/>
                  <a:gd name="T4" fmla="*/ 151 w 9"/>
                  <a:gd name="T5" fmla="*/ 8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8" y="1"/>
                    </a:moveTo>
                    <a:cubicBezTo>
                      <a:pt x="4" y="0"/>
                      <a:pt x="0" y="2"/>
                      <a:pt x="1" y="6"/>
                    </a:cubicBezTo>
                    <a:cubicBezTo>
                      <a:pt x="4" y="7"/>
                      <a:pt x="7" y="6"/>
                      <a:pt x="9" y="4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8" name="Freeform 680">
                <a:extLst>
                  <a:ext uri="{FF2B5EF4-FFF2-40B4-BE49-F238E27FC236}">
                    <a16:creationId xmlns:a16="http://schemas.microsoft.com/office/drawing/2014/main" id="{72701CA5-60B9-4123-96CB-DB9B6A36B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0" y="3480"/>
                <a:ext cx="30" cy="35"/>
              </a:xfrm>
              <a:custGeom>
                <a:avLst/>
                <a:gdLst>
                  <a:gd name="T0" fmla="*/ 125 w 12"/>
                  <a:gd name="T1" fmla="*/ 232 h 13"/>
                  <a:gd name="T2" fmla="*/ 0 w 12"/>
                  <a:gd name="T3" fmla="*/ 197 h 13"/>
                  <a:gd name="T4" fmla="*/ 188 w 12"/>
                  <a:gd name="T5" fmla="*/ 116 h 13"/>
                  <a:gd name="T6" fmla="*/ 63 w 12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3">
                    <a:moveTo>
                      <a:pt x="8" y="12"/>
                    </a:moveTo>
                    <a:cubicBezTo>
                      <a:pt x="4" y="13"/>
                      <a:pt x="2" y="13"/>
                      <a:pt x="0" y="10"/>
                    </a:cubicBezTo>
                    <a:cubicBezTo>
                      <a:pt x="4" y="7"/>
                      <a:pt x="9" y="9"/>
                      <a:pt x="12" y="6"/>
                    </a:cubicBezTo>
                    <a:cubicBezTo>
                      <a:pt x="11" y="3"/>
                      <a:pt x="7" y="1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89" name="Freeform 681">
                <a:extLst>
                  <a:ext uri="{FF2B5EF4-FFF2-40B4-BE49-F238E27FC236}">
                    <a16:creationId xmlns:a16="http://schemas.microsoft.com/office/drawing/2014/main" id="{4B7C12CF-53EE-450A-924D-786316DC8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448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0" name="Freeform 682">
                <a:extLst>
                  <a:ext uri="{FF2B5EF4-FFF2-40B4-BE49-F238E27FC236}">
                    <a16:creationId xmlns:a16="http://schemas.microsoft.com/office/drawing/2014/main" id="{FABF5936-A440-4985-9483-65BA21A9E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5" y="3413"/>
                <a:ext cx="28" cy="27"/>
              </a:xfrm>
              <a:custGeom>
                <a:avLst/>
                <a:gdLst>
                  <a:gd name="T0" fmla="*/ 20 w 11"/>
                  <a:gd name="T1" fmla="*/ 159 h 10"/>
                  <a:gd name="T2" fmla="*/ 0 w 11"/>
                  <a:gd name="T3" fmla="*/ 81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10">
                    <a:moveTo>
                      <a:pt x="1" y="8"/>
                    </a:moveTo>
                    <a:cubicBezTo>
                      <a:pt x="9" y="10"/>
                      <a:pt x="11" y="0"/>
                      <a:pt x="0" y="4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1" name="Freeform 683">
                <a:extLst>
                  <a:ext uri="{FF2B5EF4-FFF2-40B4-BE49-F238E27FC236}">
                    <a16:creationId xmlns:a16="http://schemas.microsoft.com/office/drawing/2014/main" id="{115382E1-9AF6-49E2-8577-1A1B3D38D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3573"/>
                <a:ext cx="25" cy="22"/>
              </a:xfrm>
              <a:custGeom>
                <a:avLst/>
                <a:gdLst>
                  <a:gd name="T0" fmla="*/ 0 w 10"/>
                  <a:gd name="T1" fmla="*/ 107 h 8"/>
                  <a:gd name="T2" fmla="*/ 158 w 10"/>
                  <a:gd name="T3" fmla="*/ 107 h 8"/>
                  <a:gd name="T4" fmla="*/ 83 w 10"/>
                  <a:gd name="T5" fmla="*/ 16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0" y="5"/>
                    </a:moveTo>
                    <a:cubicBezTo>
                      <a:pt x="3" y="1"/>
                      <a:pt x="8" y="0"/>
                      <a:pt x="10" y="5"/>
                    </a:cubicBezTo>
                    <a:cubicBezTo>
                      <a:pt x="8" y="6"/>
                      <a:pt x="7" y="8"/>
                      <a:pt x="5" y="8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2" name="Freeform 684">
                <a:extLst>
                  <a:ext uri="{FF2B5EF4-FFF2-40B4-BE49-F238E27FC236}">
                    <a16:creationId xmlns:a16="http://schemas.microsoft.com/office/drawing/2014/main" id="{B02BB068-02B8-4E43-ACA0-28892772A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5" y="3632"/>
                <a:ext cx="18" cy="24"/>
              </a:xfrm>
              <a:custGeom>
                <a:avLst/>
                <a:gdLst>
                  <a:gd name="T0" fmla="*/ 0 w 7"/>
                  <a:gd name="T1" fmla="*/ 171 h 9"/>
                  <a:gd name="T2" fmla="*/ 118 w 7"/>
                  <a:gd name="T3" fmla="*/ 149 h 9"/>
                  <a:gd name="T4" fmla="*/ 33 w 7"/>
                  <a:gd name="T5" fmla="*/ 0 h 9"/>
                  <a:gd name="T6" fmla="*/ 67 w 7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3" y="9"/>
                      <a:pt x="5" y="8"/>
                      <a:pt x="7" y="8"/>
                    </a:cubicBezTo>
                    <a:cubicBezTo>
                      <a:pt x="5" y="6"/>
                      <a:pt x="2" y="4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3" name="Freeform 685">
                <a:extLst>
                  <a:ext uri="{FF2B5EF4-FFF2-40B4-BE49-F238E27FC236}">
                    <a16:creationId xmlns:a16="http://schemas.microsoft.com/office/drawing/2014/main" id="{C60B0B02-762C-4D6A-A725-88379BA3C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3667"/>
                <a:ext cx="20" cy="13"/>
              </a:xfrm>
              <a:custGeom>
                <a:avLst/>
                <a:gdLst>
                  <a:gd name="T0" fmla="*/ 0 w 8"/>
                  <a:gd name="T1" fmla="*/ 88 h 5"/>
                  <a:gd name="T2" fmla="*/ 125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3"/>
                      <a:pt x="5" y="1"/>
                      <a:pt x="8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4" name="Freeform 686">
                <a:extLst>
                  <a:ext uri="{FF2B5EF4-FFF2-40B4-BE49-F238E27FC236}">
                    <a16:creationId xmlns:a16="http://schemas.microsoft.com/office/drawing/2014/main" id="{0050F066-80E0-4E1B-BA7C-878B5BAE7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688"/>
                <a:ext cx="15" cy="24"/>
              </a:xfrm>
              <a:custGeom>
                <a:avLst/>
                <a:gdLst>
                  <a:gd name="T0" fmla="*/ 63 w 6"/>
                  <a:gd name="T1" fmla="*/ 171 h 9"/>
                  <a:gd name="T2" fmla="*/ 95 w 6"/>
                  <a:gd name="T3" fmla="*/ 0 h 9"/>
                  <a:gd name="T4" fmla="*/ 0 w 6"/>
                  <a:gd name="T5" fmla="*/ 93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9">
                    <a:moveTo>
                      <a:pt x="4" y="9"/>
                    </a:moveTo>
                    <a:cubicBezTo>
                      <a:pt x="5" y="6"/>
                      <a:pt x="6" y="3"/>
                      <a:pt x="6" y="0"/>
                    </a:cubicBezTo>
                    <a:cubicBezTo>
                      <a:pt x="3" y="0"/>
                      <a:pt x="1" y="2"/>
                      <a:pt x="0" y="5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5" name="Freeform 687">
                <a:extLst>
                  <a:ext uri="{FF2B5EF4-FFF2-40B4-BE49-F238E27FC236}">
                    <a16:creationId xmlns:a16="http://schemas.microsoft.com/office/drawing/2014/main" id="{0263AB0F-B6B0-4BA2-B686-EC31B12B8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5" y="3501"/>
                <a:ext cx="18" cy="6"/>
              </a:xfrm>
              <a:custGeom>
                <a:avLst/>
                <a:gdLst>
                  <a:gd name="T0" fmla="*/ 0 w 7"/>
                  <a:gd name="T1" fmla="*/ 0 h 2"/>
                  <a:gd name="T2" fmla="*/ 118 w 7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cubicBezTo>
                      <a:pt x="1" y="2"/>
                      <a:pt x="4" y="1"/>
                      <a:pt x="7" y="0"/>
                    </a:cubicBezTo>
                  </a:path>
                </a:pathLst>
              </a:custGeom>
              <a:noFill/>
              <a:ln w="7938" cap="rnd">
                <a:solidFill>
                  <a:srgbClr val="EAA0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6" name="Freeform 688">
                <a:extLst>
                  <a:ext uri="{FF2B5EF4-FFF2-40B4-BE49-F238E27FC236}">
                    <a16:creationId xmlns:a16="http://schemas.microsoft.com/office/drawing/2014/main" id="{AC2457A4-3BF5-48D7-907C-DAFA52BBA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3" y="2328"/>
                <a:ext cx="30" cy="120"/>
              </a:xfrm>
              <a:custGeom>
                <a:avLst/>
                <a:gdLst>
                  <a:gd name="T0" fmla="*/ 50 w 12"/>
                  <a:gd name="T1" fmla="*/ 0 h 45"/>
                  <a:gd name="T2" fmla="*/ 33 w 12"/>
                  <a:gd name="T3" fmla="*/ 853 h 45"/>
                  <a:gd name="T4" fmla="*/ 50 w 12"/>
                  <a:gd name="T5" fmla="*/ 0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45">
                    <a:moveTo>
                      <a:pt x="3" y="0"/>
                    </a:moveTo>
                    <a:cubicBezTo>
                      <a:pt x="6" y="13"/>
                      <a:pt x="0" y="38"/>
                      <a:pt x="2" y="45"/>
                    </a:cubicBezTo>
                    <a:cubicBezTo>
                      <a:pt x="4" y="33"/>
                      <a:pt x="12" y="21"/>
                      <a:pt x="3" y="0"/>
                    </a:cubicBezTo>
                    <a:close/>
                  </a:path>
                </a:pathLst>
              </a:custGeom>
              <a:solidFill>
                <a:srgbClr val="F8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7" name="Freeform 689">
                <a:extLst>
                  <a:ext uri="{FF2B5EF4-FFF2-40B4-BE49-F238E27FC236}">
                    <a16:creationId xmlns:a16="http://schemas.microsoft.com/office/drawing/2014/main" id="{385FDC5D-9585-459B-93B6-880F68DEC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557"/>
                <a:ext cx="40" cy="104"/>
              </a:xfrm>
              <a:custGeom>
                <a:avLst/>
                <a:gdLst>
                  <a:gd name="T0" fmla="*/ 175 w 16"/>
                  <a:gd name="T1" fmla="*/ 0 h 39"/>
                  <a:gd name="T2" fmla="*/ 0 w 16"/>
                  <a:gd name="T3" fmla="*/ 739 h 39"/>
                  <a:gd name="T4" fmla="*/ 175 w 16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9">
                    <a:moveTo>
                      <a:pt x="11" y="0"/>
                    </a:moveTo>
                    <a:cubicBezTo>
                      <a:pt x="14" y="14"/>
                      <a:pt x="6" y="34"/>
                      <a:pt x="0" y="39"/>
                    </a:cubicBezTo>
                    <a:cubicBezTo>
                      <a:pt x="16" y="33"/>
                      <a:pt x="15" y="17"/>
                      <a:pt x="11" y="0"/>
                    </a:cubicBezTo>
                    <a:close/>
                  </a:path>
                </a:pathLst>
              </a:custGeom>
              <a:solidFill>
                <a:srgbClr val="F8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8" name="Freeform 690">
                <a:extLst>
                  <a:ext uri="{FF2B5EF4-FFF2-40B4-BE49-F238E27FC236}">
                    <a16:creationId xmlns:a16="http://schemas.microsoft.com/office/drawing/2014/main" id="{B49FEE24-A787-45A3-B720-4A688E02A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3571"/>
                <a:ext cx="40" cy="80"/>
              </a:xfrm>
              <a:custGeom>
                <a:avLst/>
                <a:gdLst>
                  <a:gd name="T0" fmla="*/ 0 w 16"/>
                  <a:gd name="T1" fmla="*/ 456 h 30"/>
                  <a:gd name="T2" fmla="*/ 208 w 16"/>
                  <a:gd name="T3" fmla="*/ 0 h 30"/>
                  <a:gd name="T4" fmla="*/ 0 w 16"/>
                  <a:gd name="T5" fmla="*/ 456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0">
                    <a:moveTo>
                      <a:pt x="0" y="24"/>
                    </a:moveTo>
                    <a:cubicBezTo>
                      <a:pt x="8" y="24"/>
                      <a:pt x="14" y="8"/>
                      <a:pt x="13" y="0"/>
                    </a:cubicBezTo>
                    <a:cubicBezTo>
                      <a:pt x="16" y="9"/>
                      <a:pt x="11" y="30"/>
                      <a:pt x="0" y="24"/>
                    </a:cubicBezTo>
                    <a:close/>
                  </a:path>
                </a:pathLst>
              </a:custGeom>
              <a:solidFill>
                <a:srgbClr val="F8DF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99" name="Oval 691">
                <a:extLst>
                  <a:ext uri="{FF2B5EF4-FFF2-40B4-BE49-F238E27FC236}">
                    <a16:creationId xmlns:a16="http://schemas.microsoft.com/office/drawing/2014/main" id="{56C10EEE-349D-48FC-A905-E67C05623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2331"/>
                <a:ext cx="85" cy="64"/>
              </a:xfrm>
              <a:prstGeom prst="ellipse">
                <a:avLst/>
              </a:pr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0" name="Freeform 692">
                <a:extLst>
                  <a:ext uri="{FF2B5EF4-FFF2-40B4-BE49-F238E27FC236}">
                    <a16:creationId xmlns:a16="http://schemas.microsoft.com/office/drawing/2014/main" id="{8433F080-926C-41FC-90FA-08594946E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349"/>
                <a:ext cx="62" cy="43"/>
              </a:xfrm>
              <a:custGeom>
                <a:avLst/>
                <a:gdLst>
                  <a:gd name="T0" fmla="*/ 382 w 25"/>
                  <a:gd name="T1" fmla="*/ 35 h 16"/>
                  <a:gd name="T2" fmla="*/ 370 w 25"/>
                  <a:gd name="T3" fmla="*/ 59 h 16"/>
                  <a:gd name="T4" fmla="*/ 136 w 25"/>
                  <a:gd name="T5" fmla="*/ 253 h 16"/>
                  <a:gd name="T6" fmla="*/ 30 w 25"/>
                  <a:gd name="T7" fmla="*/ 231 h 16"/>
                  <a:gd name="T8" fmla="*/ 12 w 25"/>
                  <a:gd name="T9" fmla="*/ 253 h 16"/>
                  <a:gd name="T10" fmla="*/ 166 w 25"/>
                  <a:gd name="T11" fmla="*/ 312 h 16"/>
                  <a:gd name="T12" fmla="*/ 382 w 25"/>
                  <a:gd name="T13" fmla="*/ 94 h 16"/>
                  <a:gd name="T14" fmla="*/ 382 w 25"/>
                  <a:gd name="T15" fmla="*/ 3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6">
                    <a:moveTo>
                      <a:pt x="25" y="2"/>
                    </a:moveTo>
                    <a:cubicBezTo>
                      <a:pt x="24" y="0"/>
                      <a:pt x="24" y="2"/>
                      <a:pt x="24" y="3"/>
                    </a:cubicBezTo>
                    <a:cubicBezTo>
                      <a:pt x="24" y="9"/>
                      <a:pt x="17" y="13"/>
                      <a:pt x="9" y="13"/>
                    </a:cubicBezTo>
                    <a:cubicBezTo>
                      <a:pt x="7" y="13"/>
                      <a:pt x="4" y="13"/>
                      <a:pt x="2" y="12"/>
                    </a:cubicBezTo>
                    <a:cubicBezTo>
                      <a:pt x="1" y="12"/>
                      <a:pt x="0" y="12"/>
                      <a:pt x="1" y="13"/>
                    </a:cubicBezTo>
                    <a:cubicBezTo>
                      <a:pt x="4" y="15"/>
                      <a:pt x="7" y="16"/>
                      <a:pt x="11" y="16"/>
                    </a:cubicBezTo>
                    <a:cubicBezTo>
                      <a:pt x="19" y="16"/>
                      <a:pt x="25" y="11"/>
                      <a:pt x="25" y="5"/>
                    </a:cubicBezTo>
                    <a:cubicBezTo>
                      <a:pt x="25" y="4"/>
                      <a:pt x="25" y="3"/>
                      <a:pt x="25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1" name="Freeform 693">
                <a:extLst>
                  <a:ext uri="{FF2B5EF4-FFF2-40B4-BE49-F238E27FC236}">
                    <a16:creationId xmlns:a16="http://schemas.microsoft.com/office/drawing/2014/main" id="{395A3720-FCE4-4CEE-8206-1359219CB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336"/>
                <a:ext cx="65" cy="40"/>
              </a:xfrm>
              <a:custGeom>
                <a:avLst/>
                <a:gdLst>
                  <a:gd name="T0" fmla="*/ 250 w 26"/>
                  <a:gd name="T1" fmla="*/ 21 h 15"/>
                  <a:gd name="T2" fmla="*/ 0 w 26"/>
                  <a:gd name="T3" fmla="*/ 149 h 15"/>
                  <a:gd name="T4" fmla="*/ 20 w 26"/>
                  <a:gd name="T5" fmla="*/ 227 h 15"/>
                  <a:gd name="T6" fmla="*/ 125 w 26"/>
                  <a:gd name="T7" fmla="*/ 264 h 15"/>
                  <a:gd name="T8" fmla="*/ 238 w 26"/>
                  <a:gd name="T9" fmla="*/ 192 h 15"/>
                  <a:gd name="T10" fmla="*/ 363 w 26"/>
                  <a:gd name="T11" fmla="*/ 77 h 15"/>
                  <a:gd name="T12" fmla="*/ 250 w 26"/>
                  <a:gd name="T13" fmla="*/ 2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5">
                    <a:moveTo>
                      <a:pt x="16" y="1"/>
                    </a:moveTo>
                    <a:cubicBezTo>
                      <a:pt x="5" y="0"/>
                      <a:pt x="1" y="5"/>
                      <a:pt x="0" y="8"/>
                    </a:cubicBezTo>
                    <a:cubicBezTo>
                      <a:pt x="0" y="9"/>
                      <a:pt x="0" y="11"/>
                      <a:pt x="1" y="12"/>
                    </a:cubicBezTo>
                    <a:cubicBezTo>
                      <a:pt x="2" y="13"/>
                      <a:pt x="3" y="15"/>
                      <a:pt x="8" y="14"/>
                    </a:cubicBezTo>
                    <a:cubicBezTo>
                      <a:pt x="12" y="12"/>
                      <a:pt x="12" y="9"/>
                      <a:pt x="15" y="10"/>
                    </a:cubicBezTo>
                    <a:cubicBezTo>
                      <a:pt x="21" y="11"/>
                      <a:pt x="26" y="7"/>
                      <a:pt x="23" y="4"/>
                    </a:cubicBezTo>
                    <a:cubicBezTo>
                      <a:pt x="22" y="2"/>
                      <a:pt x="20" y="1"/>
                      <a:pt x="16" y="1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2" name="Oval 694">
                <a:extLst>
                  <a:ext uri="{FF2B5EF4-FFF2-40B4-BE49-F238E27FC236}">
                    <a16:creationId xmlns:a16="http://schemas.microsoft.com/office/drawing/2014/main" id="{00E0DAF4-A557-4AC6-8D0C-ED2C35130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2344"/>
                <a:ext cx="18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3" name="Oval 695">
                <a:extLst>
                  <a:ext uri="{FF2B5EF4-FFF2-40B4-BE49-F238E27FC236}">
                    <a16:creationId xmlns:a16="http://schemas.microsoft.com/office/drawing/2014/main" id="{23A1D452-3E39-4A90-BA8F-D2267C6BC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234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4" name="Oval 696">
                <a:extLst>
                  <a:ext uri="{FF2B5EF4-FFF2-40B4-BE49-F238E27FC236}">
                    <a16:creationId xmlns:a16="http://schemas.microsoft.com/office/drawing/2014/main" id="{FB8E7ED2-DCB8-4B7C-A32A-7BC5D3697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236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5" name="Oval 697">
                <a:extLst>
                  <a:ext uri="{FF2B5EF4-FFF2-40B4-BE49-F238E27FC236}">
                    <a16:creationId xmlns:a16="http://schemas.microsoft.com/office/drawing/2014/main" id="{C911F144-0D13-4095-8F10-28B7180B5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2331"/>
                <a:ext cx="85" cy="64"/>
              </a:xfrm>
              <a:prstGeom prst="ellips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6" name="Oval 698">
                <a:extLst>
                  <a:ext uri="{FF2B5EF4-FFF2-40B4-BE49-F238E27FC236}">
                    <a16:creationId xmlns:a16="http://schemas.microsoft.com/office/drawing/2014/main" id="{688BD00B-8285-405A-AB87-7C42BD0C7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1507"/>
                <a:ext cx="85" cy="66"/>
              </a:xfrm>
              <a:prstGeom prst="ellipse">
                <a:avLst/>
              </a:pr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07" name="Freeform 699">
                <a:extLst>
                  <a:ext uri="{FF2B5EF4-FFF2-40B4-BE49-F238E27FC236}">
                    <a16:creationId xmlns:a16="http://schemas.microsoft.com/office/drawing/2014/main" id="{C42B8D15-7F9E-4BD6-8FBE-53FD50C2F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1525"/>
                <a:ext cx="62" cy="43"/>
              </a:xfrm>
              <a:custGeom>
                <a:avLst/>
                <a:gdLst>
                  <a:gd name="T0" fmla="*/ 382 w 25"/>
                  <a:gd name="T1" fmla="*/ 35 h 16"/>
                  <a:gd name="T2" fmla="*/ 370 w 25"/>
                  <a:gd name="T3" fmla="*/ 81 h 16"/>
                  <a:gd name="T4" fmla="*/ 136 w 25"/>
                  <a:gd name="T5" fmla="*/ 274 h 16"/>
                  <a:gd name="T6" fmla="*/ 30 w 25"/>
                  <a:gd name="T7" fmla="*/ 231 h 16"/>
                  <a:gd name="T8" fmla="*/ 12 w 25"/>
                  <a:gd name="T9" fmla="*/ 253 h 16"/>
                  <a:gd name="T10" fmla="*/ 166 w 25"/>
                  <a:gd name="T11" fmla="*/ 312 h 16"/>
                  <a:gd name="T12" fmla="*/ 382 w 25"/>
                  <a:gd name="T13" fmla="*/ 116 h 16"/>
                  <a:gd name="T14" fmla="*/ 382 w 25"/>
                  <a:gd name="T15" fmla="*/ 35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6">
                    <a:moveTo>
                      <a:pt x="25" y="2"/>
                    </a:moveTo>
                    <a:cubicBezTo>
                      <a:pt x="24" y="0"/>
                      <a:pt x="24" y="2"/>
                      <a:pt x="24" y="4"/>
                    </a:cubicBezTo>
                    <a:cubicBezTo>
                      <a:pt x="24" y="9"/>
                      <a:pt x="17" y="14"/>
                      <a:pt x="9" y="14"/>
                    </a:cubicBezTo>
                    <a:cubicBezTo>
                      <a:pt x="7" y="14"/>
                      <a:pt x="4" y="13"/>
                      <a:pt x="2" y="12"/>
                    </a:cubicBezTo>
                    <a:cubicBezTo>
                      <a:pt x="1" y="12"/>
                      <a:pt x="0" y="12"/>
                      <a:pt x="1" y="13"/>
                    </a:cubicBezTo>
                    <a:cubicBezTo>
                      <a:pt x="4" y="15"/>
                      <a:pt x="7" y="16"/>
                      <a:pt x="11" y="16"/>
                    </a:cubicBezTo>
                    <a:cubicBezTo>
                      <a:pt x="19" y="16"/>
                      <a:pt x="25" y="11"/>
                      <a:pt x="25" y="6"/>
                    </a:cubicBezTo>
                    <a:cubicBezTo>
                      <a:pt x="25" y="4"/>
                      <a:pt x="25" y="3"/>
                      <a:pt x="25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8" name="Freeform 700">
                <a:extLst>
                  <a:ext uri="{FF2B5EF4-FFF2-40B4-BE49-F238E27FC236}">
                    <a16:creationId xmlns:a16="http://schemas.microsoft.com/office/drawing/2014/main" id="{A5BBBA61-4CD0-4136-B642-F3E52B265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1512"/>
                <a:ext cx="65" cy="40"/>
              </a:xfrm>
              <a:custGeom>
                <a:avLst/>
                <a:gdLst>
                  <a:gd name="T0" fmla="*/ 250 w 26"/>
                  <a:gd name="T1" fmla="*/ 21 h 15"/>
                  <a:gd name="T2" fmla="*/ 20 w 26"/>
                  <a:gd name="T3" fmla="*/ 149 h 15"/>
                  <a:gd name="T4" fmla="*/ 20 w 26"/>
                  <a:gd name="T5" fmla="*/ 227 h 15"/>
                  <a:gd name="T6" fmla="*/ 125 w 26"/>
                  <a:gd name="T7" fmla="*/ 264 h 15"/>
                  <a:gd name="T8" fmla="*/ 238 w 26"/>
                  <a:gd name="T9" fmla="*/ 192 h 15"/>
                  <a:gd name="T10" fmla="*/ 363 w 26"/>
                  <a:gd name="T11" fmla="*/ 77 h 15"/>
                  <a:gd name="T12" fmla="*/ 250 w 26"/>
                  <a:gd name="T13" fmla="*/ 2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15">
                    <a:moveTo>
                      <a:pt x="16" y="1"/>
                    </a:moveTo>
                    <a:cubicBezTo>
                      <a:pt x="5" y="0"/>
                      <a:pt x="1" y="5"/>
                      <a:pt x="1" y="8"/>
                    </a:cubicBezTo>
                    <a:cubicBezTo>
                      <a:pt x="0" y="10"/>
                      <a:pt x="1" y="11"/>
                      <a:pt x="1" y="12"/>
                    </a:cubicBezTo>
                    <a:cubicBezTo>
                      <a:pt x="2" y="13"/>
                      <a:pt x="3" y="15"/>
                      <a:pt x="8" y="14"/>
                    </a:cubicBezTo>
                    <a:cubicBezTo>
                      <a:pt x="12" y="13"/>
                      <a:pt x="12" y="10"/>
                      <a:pt x="15" y="10"/>
                    </a:cubicBezTo>
                    <a:cubicBezTo>
                      <a:pt x="22" y="11"/>
                      <a:pt x="26" y="8"/>
                      <a:pt x="23" y="4"/>
                    </a:cubicBezTo>
                    <a:cubicBezTo>
                      <a:pt x="22" y="3"/>
                      <a:pt x="20" y="1"/>
                      <a:pt x="16" y="1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09" name="Oval 701">
                <a:extLst>
                  <a:ext uri="{FF2B5EF4-FFF2-40B4-BE49-F238E27FC236}">
                    <a16:creationId xmlns:a16="http://schemas.microsoft.com/office/drawing/2014/main" id="{F830DABD-171D-4F63-9DE6-59A2C9937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1523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0" name="Oval 702">
                <a:extLst>
                  <a:ext uri="{FF2B5EF4-FFF2-40B4-BE49-F238E27FC236}">
                    <a16:creationId xmlns:a16="http://schemas.microsoft.com/office/drawing/2014/main" id="{23426356-0BDA-4FD9-873D-BE043FC62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8" y="15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1" name="Oval 703">
                <a:extLst>
                  <a:ext uri="{FF2B5EF4-FFF2-40B4-BE49-F238E27FC236}">
                    <a16:creationId xmlns:a16="http://schemas.microsoft.com/office/drawing/2014/main" id="{553589FA-CDD5-4FD8-A427-C17C7CC54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0" y="15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2" name="Oval 704">
                <a:extLst>
                  <a:ext uri="{FF2B5EF4-FFF2-40B4-BE49-F238E27FC236}">
                    <a16:creationId xmlns:a16="http://schemas.microsoft.com/office/drawing/2014/main" id="{5BC32CA0-2F99-462C-8F22-A6A2E0F4E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1507"/>
                <a:ext cx="85" cy="66"/>
              </a:xfrm>
              <a:prstGeom prst="ellipse">
                <a:avLst/>
              </a:prstGeom>
              <a:noFill/>
              <a:ln w="4763" cap="rnd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13" name="Freeform 705">
                <a:extLst>
                  <a:ext uri="{FF2B5EF4-FFF2-40B4-BE49-F238E27FC236}">
                    <a16:creationId xmlns:a16="http://schemas.microsoft.com/office/drawing/2014/main" id="{3B22BBF0-3BB1-45B4-9C4A-75D0919C2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664"/>
                <a:ext cx="87" cy="72"/>
              </a:xfrm>
              <a:custGeom>
                <a:avLst/>
                <a:gdLst>
                  <a:gd name="T0" fmla="*/ 12 w 35"/>
                  <a:gd name="T1" fmla="*/ 205 h 27"/>
                  <a:gd name="T2" fmla="*/ 291 w 35"/>
                  <a:gd name="T3" fmla="*/ 21 h 27"/>
                  <a:gd name="T4" fmla="*/ 524 w 35"/>
                  <a:gd name="T5" fmla="*/ 307 h 27"/>
                  <a:gd name="T6" fmla="*/ 229 w 35"/>
                  <a:gd name="T7" fmla="*/ 477 h 27"/>
                  <a:gd name="T8" fmla="*/ 12 w 35"/>
                  <a:gd name="T9" fmla="*/ 20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7">
                    <a:moveTo>
                      <a:pt x="1" y="11"/>
                    </a:moveTo>
                    <a:cubicBezTo>
                      <a:pt x="2" y="4"/>
                      <a:pt x="10" y="0"/>
                      <a:pt x="19" y="1"/>
                    </a:cubicBezTo>
                    <a:cubicBezTo>
                      <a:pt x="28" y="2"/>
                      <a:pt x="35" y="9"/>
                      <a:pt x="34" y="16"/>
                    </a:cubicBezTo>
                    <a:cubicBezTo>
                      <a:pt x="33" y="22"/>
                      <a:pt x="25" y="27"/>
                      <a:pt x="15" y="25"/>
                    </a:cubicBezTo>
                    <a:cubicBezTo>
                      <a:pt x="6" y="24"/>
                      <a:pt x="0" y="17"/>
                      <a:pt x="1" y="11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4" name="Freeform 706">
                <a:extLst>
                  <a:ext uri="{FF2B5EF4-FFF2-40B4-BE49-F238E27FC236}">
                    <a16:creationId xmlns:a16="http://schemas.microsoft.com/office/drawing/2014/main" id="{4CD79268-0332-4AEB-89C5-5A79F36F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691"/>
                <a:ext cx="68" cy="40"/>
              </a:xfrm>
              <a:custGeom>
                <a:avLst/>
                <a:gdLst>
                  <a:gd name="T0" fmla="*/ 413 w 27"/>
                  <a:gd name="T1" fmla="*/ 35 h 15"/>
                  <a:gd name="T2" fmla="*/ 400 w 27"/>
                  <a:gd name="T3" fmla="*/ 56 h 15"/>
                  <a:gd name="T4" fmla="*/ 146 w 27"/>
                  <a:gd name="T5" fmla="*/ 205 h 15"/>
                  <a:gd name="T6" fmla="*/ 33 w 27"/>
                  <a:gd name="T7" fmla="*/ 171 h 15"/>
                  <a:gd name="T8" fmla="*/ 20 w 27"/>
                  <a:gd name="T9" fmla="*/ 171 h 15"/>
                  <a:gd name="T10" fmla="*/ 179 w 27"/>
                  <a:gd name="T11" fmla="*/ 264 h 15"/>
                  <a:gd name="T12" fmla="*/ 413 w 27"/>
                  <a:gd name="T13" fmla="*/ 93 h 15"/>
                  <a:gd name="T14" fmla="*/ 413 w 27"/>
                  <a:gd name="T15" fmla="*/ 35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5">
                    <a:moveTo>
                      <a:pt x="26" y="2"/>
                    </a:moveTo>
                    <a:cubicBezTo>
                      <a:pt x="26" y="0"/>
                      <a:pt x="25" y="1"/>
                      <a:pt x="25" y="3"/>
                    </a:cubicBezTo>
                    <a:cubicBezTo>
                      <a:pt x="24" y="9"/>
                      <a:pt x="17" y="12"/>
                      <a:pt x="9" y="11"/>
                    </a:cubicBezTo>
                    <a:cubicBezTo>
                      <a:pt x="7" y="11"/>
                      <a:pt x="4" y="10"/>
                      <a:pt x="2" y="9"/>
                    </a:cubicBezTo>
                    <a:cubicBezTo>
                      <a:pt x="1" y="8"/>
                      <a:pt x="0" y="8"/>
                      <a:pt x="1" y="9"/>
                    </a:cubicBezTo>
                    <a:cubicBezTo>
                      <a:pt x="3" y="11"/>
                      <a:pt x="7" y="13"/>
                      <a:pt x="11" y="14"/>
                    </a:cubicBezTo>
                    <a:cubicBezTo>
                      <a:pt x="19" y="15"/>
                      <a:pt x="26" y="11"/>
                      <a:pt x="26" y="5"/>
                    </a:cubicBezTo>
                    <a:cubicBezTo>
                      <a:pt x="27" y="4"/>
                      <a:pt x="26" y="3"/>
                      <a:pt x="26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5" name="Freeform 707">
                <a:extLst>
                  <a:ext uri="{FF2B5EF4-FFF2-40B4-BE49-F238E27FC236}">
                    <a16:creationId xmlns:a16="http://schemas.microsoft.com/office/drawing/2014/main" id="{989F818D-9203-47F0-8540-707D51392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669"/>
                <a:ext cx="63" cy="38"/>
              </a:xfrm>
              <a:custGeom>
                <a:avLst/>
                <a:gdLst>
                  <a:gd name="T0" fmla="*/ 255 w 25"/>
                  <a:gd name="T1" fmla="*/ 38 h 14"/>
                  <a:gd name="T2" fmla="*/ 0 w 25"/>
                  <a:gd name="T3" fmla="*/ 141 h 14"/>
                  <a:gd name="T4" fmla="*/ 0 w 25"/>
                  <a:gd name="T5" fmla="*/ 220 h 14"/>
                  <a:gd name="T6" fmla="*/ 113 w 25"/>
                  <a:gd name="T7" fmla="*/ 280 h 14"/>
                  <a:gd name="T8" fmla="*/ 222 w 25"/>
                  <a:gd name="T9" fmla="*/ 220 h 14"/>
                  <a:gd name="T10" fmla="*/ 368 w 25"/>
                  <a:gd name="T11" fmla="*/ 117 h 14"/>
                  <a:gd name="T12" fmla="*/ 272 w 25"/>
                  <a:gd name="T13" fmla="*/ 38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4">
                    <a:moveTo>
                      <a:pt x="16" y="2"/>
                    </a:moveTo>
                    <a:cubicBezTo>
                      <a:pt x="6" y="0"/>
                      <a:pt x="1" y="4"/>
                      <a:pt x="0" y="7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0" y="12"/>
                      <a:pt x="2" y="14"/>
                      <a:pt x="7" y="14"/>
                    </a:cubicBezTo>
                    <a:cubicBezTo>
                      <a:pt x="11" y="13"/>
                      <a:pt x="11" y="10"/>
                      <a:pt x="14" y="11"/>
                    </a:cubicBezTo>
                    <a:cubicBezTo>
                      <a:pt x="21" y="13"/>
                      <a:pt x="25" y="10"/>
                      <a:pt x="23" y="6"/>
                    </a:cubicBezTo>
                    <a:cubicBezTo>
                      <a:pt x="22" y="5"/>
                      <a:pt x="20" y="3"/>
                      <a:pt x="17" y="2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6" name="Freeform 708">
                <a:extLst>
                  <a:ext uri="{FF2B5EF4-FFF2-40B4-BE49-F238E27FC236}">
                    <a16:creationId xmlns:a16="http://schemas.microsoft.com/office/drawing/2014/main" id="{5E48CBD8-C50D-4C34-BADD-58FDD71E4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677"/>
                <a:ext cx="20" cy="22"/>
              </a:xfrm>
              <a:custGeom>
                <a:avLst/>
                <a:gdLst>
                  <a:gd name="T0" fmla="*/ 0 w 8"/>
                  <a:gd name="T1" fmla="*/ 61 h 8"/>
                  <a:gd name="T2" fmla="*/ 83 w 8"/>
                  <a:gd name="T3" fmla="*/ 0 h 8"/>
                  <a:gd name="T4" fmla="*/ 125 w 8"/>
                  <a:gd name="T5" fmla="*/ 83 h 8"/>
                  <a:gd name="T6" fmla="*/ 50 w 8"/>
                  <a:gd name="T7" fmla="*/ 168 h 8"/>
                  <a:gd name="T8" fmla="*/ 0 w 8"/>
                  <a:gd name="T9" fmla="*/ 6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2"/>
                      <a:pt x="8" y="4"/>
                    </a:cubicBezTo>
                    <a:cubicBezTo>
                      <a:pt x="7" y="6"/>
                      <a:pt x="5" y="8"/>
                      <a:pt x="3" y="8"/>
                    </a:cubicBezTo>
                    <a:cubicBezTo>
                      <a:pt x="1" y="7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7" name="Freeform 709">
                <a:extLst>
                  <a:ext uri="{FF2B5EF4-FFF2-40B4-BE49-F238E27FC236}">
                    <a16:creationId xmlns:a16="http://schemas.microsoft.com/office/drawing/2014/main" id="{B2F10704-ED4E-48D3-BADA-2D2FF76D8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680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35 w 3"/>
                  <a:gd name="T3" fmla="*/ 0 h 2"/>
                  <a:gd name="T4" fmla="*/ 56 w 3"/>
                  <a:gd name="T5" fmla="*/ 20 h 2"/>
                  <a:gd name="T6" fmla="*/ 21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8" name="Freeform 710">
                <a:extLst>
                  <a:ext uri="{FF2B5EF4-FFF2-40B4-BE49-F238E27FC236}">
                    <a16:creationId xmlns:a16="http://schemas.microsoft.com/office/drawing/2014/main" id="{248AC9F5-B75D-4E86-915F-A1E566FA5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5" y="1701"/>
                <a:ext cx="8" cy="8"/>
              </a:xfrm>
              <a:custGeom>
                <a:avLst/>
                <a:gdLst>
                  <a:gd name="T0" fmla="*/ 0 w 3"/>
                  <a:gd name="T1" fmla="*/ 21 h 3"/>
                  <a:gd name="T2" fmla="*/ 35 w 3"/>
                  <a:gd name="T3" fmla="*/ 0 h 3"/>
                  <a:gd name="T4" fmla="*/ 56 w 3"/>
                  <a:gd name="T5" fmla="*/ 21 h 3"/>
                  <a:gd name="T6" fmla="*/ 21 w 3"/>
                  <a:gd name="T7" fmla="*/ 35 h 3"/>
                  <a:gd name="T8" fmla="*/ 0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2" y="3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19" name="Freeform 711">
                <a:extLst>
                  <a:ext uri="{FF2B5EF4-FFF2-40B4-BE49-F238E27FC236}">
                    <a16:creationId xmlns:a16="http://schemas.microsoft.com/office/drawing/2014/main" id="{69A5D459-F2F6-4D0F-A9BB-40F13678F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664"/>
                <a:ext cx="87" cy="72"/>
              </a:xfrm>
              <a:custGeom>
                <a:avLst/>
                <a:gdLst>
                  <a:gd name="T0" fmla="*/ 12 w 35"/>
                  <a:gd name="T1" fmla="*/ 205 h 27"/>
                  <a:gd name="T2" fmla="*/ 291 w 35"/>
                  <a:gd name="T3" fmla="*/ 21 h 27"/>
                  <a:gd name="T4" fmla="*/ 524 w 35"/>
                  <a:gd name="T5" fmla="*/ 307 h 27"/>
                  <a:gd name="T6" fmla="*/ 229 w 35"/>
                  <a:gd name="T7" fmla="*/ 477 h 27"/>
                  <a:gd name="T8" fmla="*/ 12 w 35"/>
                  <a:gd name="T9" fmla="*/ 205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7">
                    <a:moveTo>
                      <a:pt x="1" y="11"/>
                    </a:moveTo>
                    <a:cubicBezTo>
                      <a:pt x="2" y="4"/>
                      <a:pt x="10" y="0"/>
                      <a:pt x="19" y="1"/>
                    </a:cubicBezTo>
                    <a:cubicBezTo>
                      <a:pt x="28" y="2"/>
                      <a:pt x="35" y="9"/>
                      <a:pt x="34" y="16"/>
                    </a:cubicBezTo>
                    <a:cubicBezTo>
                      <a:pt x="33" y="22"/>
                      <a:pt x="25" y="27"/>
                      <a:pt x="15" y="25"/>
                    </a:cubicBezTo>
                    <a:cubicBezTo>
                      <a:pt x="6" y="24"/>
                      <a:pt x="0" y="17"/>
                      <a:pt x="1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0" name="Freeform 712">
                <a:extLst>
                  <a:ext uri="{FF2B5EF4-FFF2-40B4-BE49-F238E27FC236}">
                    <a16:creationId xmlns:a16="http://schemas.microsoft.com/office/drawing/2014/main" id="{F89669B4-E6D3-4C0C-BFF3-A910900CD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792"/>
                <a:ext cx="50" cy="48"/>
              </a:xfrm>
              <a:custGeom>
                <a:avLst/>
                <a:gdLst>
                  <a:gd name="T0" fmla="*/ 33 w 20"/>
                  <a:gd name="T1" fmla="*/ 285 h 18"/>
                  <a:gd name="T2" fmla="*/ 95 w 20"/>
                  <a:gd name="T3" fmla="*/ 56 h 18"/>
                  <a:gd name="T4" fmla="*/ 283 w 20"/>
                  <a:gd name="T5" fmla="*/ 56 h 18"/>
                  <a:gd name="T6" fmla="*/ 220 w 20"/>
                  <a:gd name="T7" fmla="*/ 285 h 18"/>
                  <a:gd name="T8" fmla="*/ 33 w 20"/>
                  <a:gd name="T9" fmla="*/ 28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2" y="15"/>
                    </a:moveTo>
                    <a:cubicBezTo>
                      <a:pt x="0" y="12"/>
                      <a:pt x="1" y="7"/>
                      <a:pt x="6" y="3"/>
                    </a:cubicBezTo>
                    <a:cubicBezTo>
                      <a:pt x="10" y="0"/>
                      <a:pt x="16" y="0"/>
                      <a:pt x="18" y="3"/>
                    </a:cubicBezTo>
                    <a:cubicBezTo>
                      <a:pt x="20" y="7"/>
                      <a:pt x="19" y="12"/>
                      <a:pt x="14" y="15"/>
                    </a:cubicBezTo>
                    <a:cubicBezTo>
                      <a:pt x="10" y="18"/>
                      <a:pt x="4" y="18"/>
                      <a:pt x="2" y="15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1" name="Freeform 713">
                <a:extLst>
                  <a:ext uri="{FF2B5EF4-FFF2-40B4-BE49-F238E27FC236}">
                    <a16:creationId xmlns:a16="http://schemas.microsoft.com/office/drawing/2014/main" id="{F0EC5D6F-A6E7-47C0-87FB-F1C2F3832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797"/>
                <a:ext cx="30" cy="38"/>
              </a:xfrm>
              <a:custGeom>
                <a:avLst/>
                <a:gdLst>
                  <a:gd name="T0" fmla="*/ 145 w 12"/>
                  <a:gd name="T1" fmla="*/ 22 h 14"/>
                  <a:gd name="T2" fmla="*/ 145 w 12"/>
                  <a:gd name="T3" fmla="*/ 38 h 14"/>
                  <a:gd name="T4" fmla="*/ 83 w 12"/>
                  <a:gd name="T5" fmla="*/ 244 h 14"/>
                  <a:gd name="T6" fmla="*/ 20 w 12"/>
                  <a:gd name="T7" fmla="*/ 280 h 14"/>
                  <a:gd name="T8" fmla="*/ 20 w 12"/>
                  <a:gd name="T9" fmla="*/ 280 h 14"/>
                  <a:gd name="T10" fmla="*/ 113 w 12"/>
                  <a:gd name="T11" fmla="*/ 244 h 14"/>
                  <a:gd name="T12" fmla="*/ 158 w 12"/>
                  <a:gd name="T13" fmla="*/ 38 h 14"/>
                  <a:gd name="T14" fmla="*/ 145 w 12"/>
                  <a:gd name="T15" fmla="*/ 22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4">
                    <a:moveTo>
                      <a:pt x="9" y="1"/>
                    </a:moveTo>
                    <a:cubicBezTo>
                      <a:pt x="7" y="0"/>
                      <a:pt x="8" y="1"/>
                      <a:pt x="9" y="2"/>
                    </a:cubicBezTo>
                    <a:cubicBezTo>
                      <a:pt x="11" y="5"/>
                      <a:pt x="9" y="9"/>
                      <a:pt x="5" y="12"/>
                    </a:cubicBezTo>
                    <a:cubicBezTo>
                      <a:pt x="4" y="13"/>
                      <a:pt x="2" y="13"/>
                      <a:pt x="1" y="14"/>
                    </a:cubicBezTo>
                    <a:cubicBezTo>
                      <a:pt x="1" y="14"/>
                      <a:pt x="0" y="14"/>
                      <a:pt x="1" y="14"/>
                    </a:cubicBezTo>
                    <a:cubicBezTo>
                      <a:pt x="3" y="14"/>
                      <a:pt x="5" y="14"/>
                      <a:pt x="7" y="12"/>
                    </a:cubicBezTo>
                    <a:cubicBezTo>
                      <a:pt x="11" y="10"/>
                      <a:pt x="12" y="5"/>
                      <a:pt x="10" y="2"/>
                    </a:cubicBezTo>
                    <a:cubicBezTo>
                      <a:pt x="10" y="2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2" name="Freeform 714">
                <a:extLst>
                  <a:ext uri="{FF2B5EF4-FFF2-40B4-BE49-F238E27FC236}">
                    <a16:creationId xmlns:a16="http://schemas.microsoft.com/office/drawing/2014/main" id="{82BE089B-360A-4CC3-998D-CECB8E521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8" y="1797"/>
                <a:ext cx="32" cy="35"/>
              </a:xfrm>
              <a:custGeom>
                <a:avLst/>
                <a:gdLst>
                  <a:gd name="T0" fmla="*/ 91 w 13"/>
                  <a:gd name="T1" fmla="*/ 35 h 13"/>
                  <a:gd name="T2" fmla="*/ 12 w 13"/>
                  <a:gd name="T3" fmla="*/ 218 h 13"/>
                  <a:gd name="T4" fmla="*/ 42 w 13"/>
                  <a:gd name="T5" fmla="*/ 232 h 13"/>
                  <a:gd name="T6" fmla="*/ 103 w 13"/>
                  <a:gd name="T7" fmla="*/ 218 h 13"/>
                  <a:gd name="T8" fmla="*/ 133 w 13"/>
                  <a:gd name="T9" fmla="*/ 116 h 13"/>
                  <a:gd name="T10" fmla="*/ 162 w 13"/>
                  <a:gd name="T11" fmla="*/ 22 h 13"/>
                  <a:gd name="T12" fmla="*/ 91 w 13"/>
                  <a:gd name="T13" fmla="*/ 35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3">
                    <a:moveTo>
                      <a:pt x="6" y="2"/>
                    </a:moveTo>
                    <a:cubicBezTo>
                      <a:pt x="1" y="5"/>
                      <a:pt x="0" y="9"/>
                      <a:pt x="1" y="11"/>
                    </a:cubicBezTo>
                    <a:cubicBezTo>
                      <a:pt x="2" y="11"/>
                      <a:pt x="2" y="12"/>
                      <a:pt x="3" y="12"/>
                    </a:cubicBezTo>
                    <a:cubicBezTo>
                      <a:pt x="3" y="12"/>
                      <a:pt x="5" y="13"/>
                      <a:pt x="7" y="11"/>
                    </a:cubicBezTo>
                    <a:cubicBezTo>
                      <a:pt x="8" y="9"/>
                      <a:pt x="7" y="7"/>
                      <a:pt x="9" y="6"/>
                    </a:cubicBezTo>
                    <a:cubicBezTo>
                      <a:pt x="12" y="5"/>
                      <a:pt x="13" y="2"/>
                      <a:pt x="11" y="1"/>
                    </a:cubicBezTo>
                    <a:cubicBezTo>
                      <a:pt x="10" y="0"/>
                      <a:pt x="8" y="1"/>
                      <a:pt x="6" y="2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3" name="Freeform 715">
                <a:extLst>
                  <a:ext uri="{FF2B5EF4-FFF2-40B4-BE49-F238E27FC236}">
                    <a16:creationId xmlns:a16="http://schemas.microsoft.com/office/drawing/2014/main" id="{304E4DFE-8555-4A3C-8782-ED0D9F270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0" y="1813"/>
                <a:ext cx="13" cy="11"/>
              </a:xfrm>
              <a:custGeom>
                <a:avLst/>
                <a:gdLst>
                  <a:gd name="T0" fmla="*/ 21 w 5"/>
                  <a:gd name="T1" fmla="*/ 61 h 4"/>
                  <a:gd name="T2" fmla="*/ 21 w 5"/>
                  <a:gd name="T3" fmla="*/ 0 h 4"/>
                  <a:gd name="T4" fmla="*/ 68 w 5"/>
                  <a:gd name="T5" fmla="*/ 22 h 4"/>
                  <a:gd name="T6" fmla="*/ 68 w 5"/>
                  <a:gd name="T7" fmla="*/ 83 h 4"/>
                  <a:gd name="T8" fmla="*/ 21 w 5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1" y="3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5" y="2"/>
                      <a:pt x="5" y="3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4" name="Freeform 716">
                <a:extLst>
                  <a:ext uri="{FF2B5EF4-FFF2-40B4-BE49-F238E27FC236}">
                    <a16:creationId xmlns:a16="http://schemas.microsoft.com/office/drawing/2014/main" id="{4B8D9094-F740-41D7-8032-4145149AE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808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33 w 2"/>
                  <a:gd name="T7" fmla="*/ 33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5" name="Freeform 717">
                <a:extLst>
                  <a:ext uri="{FF2B5EF4-FFF2-40B4-BE49-F238E27FC236}">
                    <a16:creationId xmlns:a16="http://schemas.microsoft.com/office/drawing/2014/main" id="{957B71BB-7383-4D9A-BB9B-C117C876E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1827"/>
                <a:ext cx="5" cy="5"/>
              </a:xfrm>
              <a:custGeom>
                <a:avLst/>
                <a:gdLst>
                  <a:gd name="T0" fmla="*/ 2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33 w 2"/>
                  <a:gd name="T7" fmla="*/ 20 h 2"/>
                  <a:gd name="T8" fmla="*/ 2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6" name="Freeform 718">
                <a:extLst>
                  <a:ext uri="{FF2B5EF4-FFF2-40B4-BE49-F238E27FC236}">
                    <a16:creationId xmlns:a16="http://schemas.microsoft.com/office/drawing/2014/main" id="{FDBA0198-00F6-4686-9ED2-B3F85AB5D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3" y="1792"/>
                <a:ext cx="50" cy="48"/>
              </a:xfrm>
              <a:custGeom>
                <a:avLst/>
                <a:gdLst>
                  <a:gd name="T0" fmla="*/ 33 w 20"/>
                  <a:gd name="T1" fmla="*/ 285 h 18"/>
                  <a:gd name="T2" fmla="*/ 95 w 20"/>
                  <a:gd name="T3" fmla="*/ 56 h 18"/>
                  <a:gd name="T4" fmla="*/ 283 w 20"/>
                  <a:gd name="T5" fmla="*/ 56 h 18"/>
                  <a:gd name="T6" fmla="*/ 220 w 20"/>
                  <a:gd name="T7" fmla="*/ 285 h 18"/>
                  <a:gd name="T8" fmla="*/ 33 w 20"/>
                  <a:gd name="T9" fmla="*/ 28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2" y="15"/>
                    </a:moveTo>
                    <a:cubicBezTo>
                      <a:pt x="0" y="12"/>
                      <a:pt x="1" y="7"/>
                      <a:pt x="6" y="3"/>
                    </a:cubicBezTo>
                    <a:cubicBezTo>
                      <a:pt x="10" y="0"/>
                      <a:pt x="16" y="0"/>
                      <a:pt x="18" y="3"/>
                    </a:cubicBezTo>
                    <a:cubicBezTo>
                      <a:pt x="20" y="7"/>
                      <a:pt x="19" y="12"/>
                      <a:pt x="14" y="15"/>
                    </a:cubicBezTo>
                    <a:cubicBezTo>
                      <a:pt x="10" y="18"/>
                      <a:pt x="4" y="18"/>
                      <a:pt x="2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7" name="Freeform 719">
                <a:extLst>
                  <a:ext uri="{FF2B5EF4-FFF2-40B4-BE49-F238E27FC236}">
                    <a16:creationId xmlns:a16="http://schemas.microsoft.com/office/drawing/2014/main" id="{C8F84385-C352-4ABE-9451-A4038C754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1333"/>
                <a:ext cx="90" cy="78"/>
              </a:xfrm>
              <a:custGeom>
                <a:avLst/>
                <a:gdLst>
                  <a:gd name="T0" fmla="*/ 33 w 36"/>
                  <a:gd name="T1" fmla="*/ 196 h 29"/>
                  <a:gd name="T2" fmla="*/ 333 w 36"/>
                  <a:gd name="T3" fmla="*/ 59 h 29"/>
                  <a:gd name="T4" fmla="*/ 533 w 36"/>
                  <a:gd name="T5" fmla="*/ 368 h 29"/>
                  <a:gd name="T6" fmla="*/ 220 w 36"/>
                  <a:gd name="T7" fmla="*/ 506 h 29"/>
                  <a:gd name="T8" fmla="*/ 33 w 36"/>
                  <a:gd name="T9" fmla="*/ 1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2" y="10"/>
                    </a:moveTo>
                    <a:cubicBezTo>
                      <a:pt x="4" y="3"/>
                      <a:pt x="12" y="0"/>
                      <a:pt x="21" y="3"/>
                    </a:cubicBezTo>
                    <a:cubicBezTo>
                      <a:pt x="30" y="5"/>
                      <a:pt x="36" y="13"/>
                      <a:pt x="34" y="19"/>
                    </a:cubicBezTo>
                    <a:cubicBezTo>
                      <a:pt x="32" y="26"/>
                      <a:pt x="23" y="29"/>
                      <a:pt x="14" y="26"/>
                    </a:cubicBezTo>
                    <a:cubicBezTo>
                      <a:pt x="6" y="24"/>
                      <a:pt x="0" y="16"/>
                      <a:pt x="2" y="10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8" name="Freeform 720">
                <a:extLst>
                  <a:ext uri="{FF2B5EF4-FFF2-40B4-BE49-F238E27FC236}">
                    <a16:creationId xmlns:a16="http://schemas.microsoft.com/office/drawing/2014/main" id="{86F688D8-423D-4490-A71E-293657755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" y="1368"/>
                <a:ext cx="68" cy="37"/>
              </a:xfrm>
              <a:custGeom>
                <a:avLst/>
                <a:gdLst>
                  <a:gd name="T0" fmla="*/ 431 w 27"/>
                  <a:gd name="T1" fmla="*/ 56 h 14"/>
                  <a:gd name="T2" fmla="*/ 413 w 27"/>
                  <a:gd name="T3" fmla="*/ 56 h 14"/>
                  <a:gd name="T4" fmla="*/ 126 w 27"/>
                  <a:gd name="T5" fmla="*/ 167 h 14"/>
                  <a:gd name="T6" fmla="*/ 33 w 27"/>
                  <a:gd name="T7" fmla="*/ 111 h 14"/>
                  <a:gd name="T8" fmla="*/ 20 w 27"/>
                  <a:gd name="T9" fmla="*/ 111 h 14"/>
                  <a:gd name="T10" fmla="*/ 159 w 27"/>
                  <a:gd name="T11" fmla="*/ 225 h 14"/>
                  <a:gd name="T12" fmla="*/ 431 w 27"/>
                  <a:gd name="T13" fmla="*/ 111 h 14"/>
                  <a:gd name="T14" fmla="*/ 431 w 27"/>
                  <a:gd name="T15" fmla="*/ 56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4">
                    <a:moveTo>
                      <a:pt x="27" y="3"/>
                    </a:moveTo>
                    <a:cubicBezTo>
                      <a:pt x="27" y="0"/>
                      <a:pt x="26" y="2"/>
                      <a:pt x="26" y="3"/>
                    </a:cubicBezTo>
                    <a:cubicBezTo>
                      <a:pt x="24" y="9"/>
                      <a:pt x="16" y="11"/>
                      <a:pt x="8" y="9"/>
                    </a:cubicBezTo>
                    <a:cubicBezTo>
                      <a:pt x="6" y="8"/>
                      <a:pt x="4" y="7"/>
                      <a:pt x="2" y="6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3" y="9"/>
                      <a:pt x="6" y="11"/>
                      <a:pt x="10" y="12"/>
                    </a:cubicBezTo>
                    <a:cubicBezTo>
                      <a:pt x="18" y="14"/>
                      <a:pt x="25" y="11"/>
                      <a:pt x="27" y="6"/>
                    </a:cubicBezTo>
                    <a:cubicBezTo>
                      <a:pt x="27" y="5"/>
                      <a:pt x="27" y="4"/>
                      <a:pt x="27" y="3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29" name="Freeform 721">
                <a:extLst>
                  <a:ext uri="{FF2B5EF4-FFF2-40B4-BE49-F238E27FC236}">
                    <a16:creationId xmlns:a16="http://schemas.microsoft.com/office/drawing/2014/main" id="{3421899D-CFE5-4118-A148-9FCBA8ED5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8" y="1341"/>
                <a:ext cx="62" cy="38"/>
              </a:xfrm>
              <a:custGeom>
                <a:avLst/>
                <a:gdLst>
                  <a:gd name="T0" fmla="*/ 258 w 25"/>
                  <a:gd name="T1" fmla="*/ 60 h 14"/>
                  <a:gd name="T2" fmla="*/ 0 w 25"/>
                  <a:gd name="T3" fmla="*/ 117 h 14"/>
                  <a:gd name="T4" fmla="*/ 0 w 25"/>
                  <a:gd name="T5" fmla="*/ 198 h 14"/>
                  <a:gd name="T6" fmla="*/ 92 w 25"/>
                  <a:gd name="T7" fmla="*/ 258 h 14"/>
                  <a:gd name="T8" fmla="*/ 216 w 25"/>
                  <a:gd name="T9" fmla="*/ 244 h 14"/>
                  <a:gd name="T10" fmla="*/ 350 w 25"/>
                  <a:gd name="T11" fmla="*/ 163 h 14"/>
                  <a:gd name="T12" fmla="*/ 278 w 25"/>
                  <a:gd name="T13" fmla="*/ 81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4">
                    <a:moveTo>
                      <a:pt x="17" y="3"/>
                    </a:moveTo>
                    <a:cubicBezTo>
                      <a:pt x="7" y="0"/>
                      <a:pt x="2" y="3"/>
                      <a:pt x="0" y="6"/>
                    </a:cubicBezTo>
                    <a:cubicBezTo>
                      <a:pt x="0" y="7"/>
                      <a:pt x="0" y="8"/>
                      <a:pt x="0" y="10"/>
                    </a:cubicBezTo>
                    <a:cubicBezTo>
                      <a:pt x="0" y="11"/>
                      <a:pt x="1" y="13"/>
                      <a:pt x="6" y="13"/>
                    </a:cubicBezTo>
                    <a:cubicBezTo>
                      <a:pt x="10" y="14"/>
                      <a:pt x="11" y="10"/>
                      <a:pt x="14" y="12"/>
                    </a:cubicBezTo>
                    <a:cubicBezTo>
                      <a:pt x="20" y="14"/>
                      <a:pt x="25" y="13"/>
                      <a:pt x="23" y="8"/>
                    </a:cubicBezTo>
                    <a:cubicBezTo>
                      <a:pt x="23" y="7"/>
                      <a:pt x="21" y="5"/>
                      <a:pt x="18" y="4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0" name="Freeform 722">
                <a:extLst>
                  <a:ext uri="{FF2B5EF4-FFF2-40B4-BE49-F238E27FC236}">
                    <a16:creationId xmlns:a16="http://schemas.microsoft.com/office/drawing/2014/main" id="{DA6D0D34-541A-464F-94A0-10C1FC6B5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1349"/>
                <a:ext cx="20" cy="22"/>
              </a:xfrm>
              <a:custGeom>
                <a:avLst/>
                <a:gdLst>
                  <a:gd name="T0" fmla="*/ 20 w 8"/>
                  <a:gd name="T1" fmla="*/ 61 h 8"/>
                  <a:gd name="T2" fmla="*/ 83 w 8"/>
                  <a:gd name="T3" fmla="*/ 0 h 8"/>
                  <a:gd name="T4" fmla="*/ 125 w 8"/>
                  <a:gd name="T5" fmla="*/ 107 h 8"/>
                  <a:gd name="T6" fmla="*/ 50 w 8"/>
                  <a:gd name="T7" fmla="*/ 143 h 8"/>
                  <a:gd name="T8" fmla="*/ 20 w 8"/>
                  <a:gd name="T9" fmla="*/ 61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1" y="3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7" y="1"/>
                      <a:pt x="8" y="3"/>
                      <a:pt x="8" y="5"/>
                    </a:cubicBezTo>
                    <a:cubicBezTo>
                      <a:pt x="7" y="7"/>
                      <a:pt x="5" y="8"/>
                      <a:pt x="3" y="7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1" name="Freeform 723">
                <a:extLst>
                  <a:ext uri="{FF2B5EF4-FFF2-40B4-BE49-F238E27FC236}">
                    <a16:creationId xmlns:a16="http://schemas.microsoft.com/office/drawing/2014/main" id="{DC823CBC-00C4-48CB-9ADF-F64644CAE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352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0 h 3"/>
                  <a:gd name="T4" fmla="*/ 33 w 2"/>
                  <a:gd name="T5" fmla="*/ 35 h 3"/>
                  <a:gd name="T6" fmla="*/ 20 w 2"/>
                  <a:gd name="T7" fmla="*/ 56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2" name="Freeform 724">
                <a:extLst>
                  <a:ext uri="{FF2B5EF4-FFF2-40B4-BE49-F238E27FC236}">
                    <a16:creationId xmlns:a16="http://schemas.microsoft.com/office/drawing/2014/main" id="{DBCCD10C-F89A-49FB-BE75-39406D056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0" y="1371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35 w 3"/>
                  <a:gd name="T3" fmla="*/ 0 h 3"/>
                  <a:gd name="T4" fmla="*/ 56 w 3"/>
                  <a:gd name="T5" fmla="*/ 35 h 3"/>
                  <a:gd name="T6" fmla="*/ 21 w 3"/>
                  <a:gd name="T7" fmla="*/ 56 h 3"/>
                  <a:gd name="T8" fmla="*/ 21 w 3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3" name="Freeform 725">
                <a:extLst>
                  <a:ext uri="{FF2B5EF4-FFF2-40B4-BE49-F238E27FC236}">
                    <a16:creationId xmlns:a16="http://schemas.microsoft.com/office/drawing/2014/main" id="{AE3D63AA-1804-4692-ABC2-4FBE542CF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3" y="1333"/>
                <a:ext cx="90" cy="78"/>
              </a:xfrm>
              <a:custGeom>
                <a:avLst/>
                <a:gdLst>
                  <a:gd name="T0" fmla="*/ 33 w 36"/>
                  <a:gd name="T1" fmla="*/ 196 h 29"/>
                  <a:gd name="T2" fmla="*/ 333 w 36"/>
                  <a:gd name="T3" fmla="*/ 59 h 29"/>
                  <a:gd name="T4" fmla="*/ 533 w 36"/>
                  <a:gd name="T5" fmla="*/ 368 h 29"/>
                  <a:gd name="T6" fmla="*/ 220 w 36"/>
                  <a:gd name="T7" fmla="*/ 506 h 29"/>
                  <a:gd name="T8" fmla="*/ 33 w 36"/>
                  <a:gd name="T9" fmla="*/ 196 h 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9">
                    <a:moveTo>
                      <a:pt x="2" y="10"/>
                    </a:moveTo>
                    <a:cubicBezTo>
                      <a:pt x="4" y="3"/>
                      <a:pt x="12" y="0"/>
                      <a:pt x="21" y="3"/>
                    </a:cubicBezTo>
                    <a:cubicBezTo>
                      <a:pt x="30" y="5"/>
                      <a:pt x="36" y="13"/>
                      <a:pt x="34" y="19"/>
                    </a:cubicBezTo>
                    <a:cubicBezTo>
                      <a:pt x="32" y="26"/>
                      <a:pt x="23" y="29"/>
                      <a:pt x="14" y="26"/>
                    </a:cubicBezTo>
                    <a:cubicBezTo>
                      <a:pt x="6" y="24"/>
                      <a:pt x="0" y="16"/>
                      <a:pt x="2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4" name="Freeform 726">
                <a:extLst>
                  <a:ext uri="{FF2B5EF4-FFF2-40B4-BE49-F238E27FC236}">
                    <a16:creationId xmlns:a16="http://schemas.microsoft.com/office/drawing/2014/main" id="{BEEC7672-B77A-4850-BAB2-EFEA02609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200"/>
                <a:ext cx="88" cy="75"/>
              </a:xfrm>
              <a:custGeom>
                <a:avLst/>
                <a:gdLst>
                  <a:gd name="T0" fmla="*/ 20 w 35"/>
                  <a:gd name="T1" fmla="*/ 329 h 28"/>
                  <a:gd name="T2" fmla="*/ 241 w 35"/>
                  <a:gd name="T3" fmla="*/ 35 h 28"/>
                  <a:gd name="T4" fmla="*/ 538 w 35"/>
                  <a:gd name="T5" fmla="*/ 209 h 28"/>
                  <a:gd name="T6" fmla="*/ 317 w 35"/>
                  <a:gd name="T7" fmla="*/ 504 h 28"/>
                  <a:gd name="T8" fmla="*/ 20 w 35"/>
                  <a:gd name="T9" fmla="*/ 32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8">
                    <a:moveTo>
                      <a:pt x="1" y="17"/>
                    </a:moveTo>
                    <a:cubicBezTo>
                      <a:pt x="0" y="11"/>
                      <a:pt x="6" y="4"/>
                      <a:pt x="15" y="2"/>
                    </a:cubicBezTo>
                    <a:cubicBezTo>
                      <a:pt x="24" y="0"/>
                      <a:pt x="32" y="4"/>
                      <a:pt x="34" y="11"/>
                    </a:cubicBezTo>
                    <a:cubicBezTo>
                      <a:pt x="35" y="18"/>
                      <a:pt x="29" y="25"/>
                      <a:pt x="20" y="26"/>
                    </a:cubicBezTo>
                    <a:cubicBezTo>
                      <a:pt x="11" y="28"/>
                      <a:pt x="2" y="24"/>
                      <a:pt x="1" y="17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5" name="Freeform 727">
                <a:extLst>
                  <a:ext uri="{FF2B5EF4-FFF2-40B4-BE49-F238E27FC236}">
                    <a16:creationId xmlns:a16="http://schemas.microsoft.com/office/drawing/2014/main" id="{4B194B5F-D92B-4191-A6E4-16DBFB575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219"/>
                <a:ext cx="63" cy="48"/>
              </a:xfrm>
              <a:custGeom>
                <a:avLst/>
                <a:gdLst>
                  <a:gd name="T0" fmla="*/ 350 w 25"/>
                  <a:gd name="T1" fmla="*/ 35 h 18"/>
                  <a:gd name="T2" fmla="*/ 350 w 25"/>
                  <a:gd name="T3" fmla="*/ 56 h 18"/>
                  <a:gd name="T4" fmla="*/ 146 w 25"/>
                  <a:gd name="T5" fmla="*/ 307 h 18"/>
                  <a:gd name="T6" fmla="*/ 33 w 25"/>
                  <a:gd name="T7" fmla="*/ 307 h 18"/>
                  <a:gd name="T8" fmla="*/ 20 w 25"/>
                  <a:gd name="T9" fmla="*/ 307 h 18"/>
                  <a:gd name="T10" fmla="*/ 179 w 25"/>
                  <a:gd name="T11" fmla="*/ 341 h 18"/>
                  <a:gd name="T12" fmla="*/ 368 w 25"/>
                  <a:gd name="T13" fmla="*/ 93 h 18"/>
                  <a:gd name="T14" fmla="*/ 350 w 25"/>
                  <a:gd name="T15" fmla="*/ 35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8">
                    <a:moveTo>
                      <a:pt x="22" y="2"/>
                    </a:moveTo>
                    <a:cubicBezTo>
                      <a:pt x="21" y="0"/>
                      <a:pt x="21" y="1"/>
                      <a:pt x="22" y="3"/>
                    </a:cubicBezTo>
                    <a:cubicBezTo>
                      <a:pt x="23" y="9"/>
                      <a:pt x="16" y="14"/>
                      <a:pt x="9" y="16"/>
                    </a:cubicBezTo>
                    <a:cubicBezTo>
                      <a:pt x="6" y="16"/>
                      <a:pt x="4" y="16"/>
                      <a:pt x="2" y="16"/>
                    </a:cubicBezTo>
                    <a:cubicBezTo>
                      <a:pt x="1" y="16"/>
                      <a:pt x="0" y="16"/>
                      <a:pt x="1" y="16"/>
                    </a:cubicBezTo>
                    <a:cubicBezTo>
                      <a:pt x="4" y="18"/>
                      <a:pt x="7" y="18"/>
                      <a:pt x="11" y="18"/>
                    </a:cubicBezTo>
                    <a:cubicBezTo>
                      <a:pt x="19" y="16"/>
                      <a:pt x="25" y="10"/>
                      <a:pt x="23" y="5"/>
                    </a:cubicBezTo>
                    <a:cubicBezTo>
                      <a:pt x="23" y="4"/>
                      <a:pt x="23" y="3"/>
                      <a:pt x="22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6" name="Freeform 728">
                <a:extLst>
                  <a:ext uri="{FF2B5EF4-FFF2-40B4-BE49-F238E27FC236}">
                    <a16:creationId xmlns:a16="http://schemas.microsoft.com/office/drawing/2014/main" id="{0E53FE19-2EC7-48BB-9ADC-BBC202D0D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1211"/>
                <a:ext cx="63" cy="42"/>
              </a:xfrm>
              <a:custGeom>
                <a:avLst/>
                <a:gdLst>
                  <a:gd name="T0" fmla="*/ 222 w 25"/>
                  <a:gd name="T1" fmla="*/ 0 h 16"/>
                  <a:gd name="T2" fmla="*/ 20 w 25"/>
                  <a:gd name="T3" fmla="*/ 200 h 16"/>
                  <a:gd name="T4" fmla="*/ 33 w 25"/>
                  <a:gd name="T5" fmla="*/ 255 h 16"/>
                  <a:gd name="T6" fmla="*/ 146 w 25"/>
                  <a:gd name="T7" fmla="*/ 255 h 16"/>
                  <a:gd name="T8" fmla="*/ 242 w 25"/>
                  <a:gd name="T9" fmla="*/ 165 h 16"/>
                  <a:gd name="T10" fmla="*/ 350 w 25"/>
                  <a:gd name="T11" fmla="*/ 34 h 16"/>
                  <a:gd name="T12" fmla="*/ 242 w 25"/>
                  <a:gd name="T13" fmla="*/ 0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6">
                    <a:moveTo>
                      <a:pt x="14" y="0"/>
                    </a:moveTo>
                    <a:cubicBezTo>
                      <a:pt x="4" y="2"/>
                      <a:pt x="0" y="7"/>
                      <a:pt x="1" y="11"/>
                    </a:cubicBezTo>
                    <a:cubicBezTo>
                      <a:pt x="1" y="12"/>
                      <a:pt x="1" y="13"/>
                      <a:pt x="2" y="14"/>
                    </a:cubicBezTo>
                    <a:cubicBezTo>
                      <a:pt x="2" y="15"/>
                      <a:pt x="5" y="16"/>
                      <a:pt x="9" y="14"/>
                    </a:cubicBezTo>
                    <a:cubicBezTo>
                      <a:pt x="13" y="13"/>
                      <a:pt x="12" y="10"/>
                      <a:pt x="15" y="9"/>
                    </a:cubicBezTo>
                    <a:cubicBezTo>
                      <a:pt x="22" y="9"/>
                      <a:pt x="25" y="5"/>
                      <a:pt x="22" y="2"/>
                    </a:cubicBezTo>
                    <a:cubicBezTo>
                      <a:pt x="21" y="1"/>
                      <a:pt x="18" y="0"/>
                      <a:pt x="15" y="0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7" name="Freeform 729">
                <a:extLst>
                  <a:ext uri="{FF2B5EF4-FFF2-40B4-BE49-F238E27FC236}">
                    <a16:creationId xmlns:a16="http://schemas.microsoft.com/office/drawing/2014/main" id="{BB0C8304-8AD9-4020-9DE3-D88D2E26F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5" y="1221"/>
                <a:ext cx="20" cy="22"/>
              </a:xfrm>
              <a:custGeom>
                <a:avLst/>
                <a:gdLst>
                  <a:gd name="T0" fmla="*/ 0 w 8"/>
                  <a:gd name="T1" fmla="*/ 107 h 8"/>
                  <a:gd name="T2" fmla="*/ 50 w 8"/>
                  <a:gd name="T3" fmla="*/ 22 h 8"/>
                  <a:gd name="T4" fmla="*/ 125 w 8"/>
                  <a:gd name="T5" fmla="*/ 83 h 8"/>
                  <a:gd name="T6" fmla="*/ 83 w 8"/>
                  <a:gd name="T7" fmla="*/ 168 h 8"/>
                  <a:gd name="T8" fmla="*/ 0 w 8"/>
                  <a:gd name="T9" fmla="*/ 10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5"/>
                    </a:moveTo>
                    <a:cubicBezTo>
                      <a:pt x="0" y="3"/>
                      <a:pt x="1" y="1"/>
                      <a:pt x="3" y="1"/>
                    </a:cubicBezTo>
                    <a:cubicBezTo>
                      <a:pt x="5" y="0"/>
                      <a:pt x="7" y="2"/>
                      <a:pt x="8" y="4"/>
                    </a:cubicBezTo>
                    <a:cubicBezTo>
                      <a:pt x="8" y="6"/>
                      <a:pt x="7" y="7"/>
                      <a:pt x="5" y="8"/>
                    </a:cubicBezTo>
                    <a:cubicBezTo>
                      <a:pt x="3" y="8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8" name="Freeform 730">
                <a:extLst>
                  <a:ext uri="{FF2B5EF4-FFF2-40B4-BE49-F238E27FC236}">
                    <a16:creationId xmlns:a16="http://schemas.microsoft.com/office/drawing/2014/main" id="{74DF3EC1-242E-4A19-8E03-8BF619D6C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219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28 w 3"/>
                  <a:gd name="T3" fmla="*/ 0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39" name="Freeform 731">
                <a:extLst>
                  <a:ext uri="{FF2B5EF4-FFF2-40B4-BE49-F238E27FC236}">
                    <a16:creationId xmlns:a16="http://schemas.microsoft.com/office/drawing/2014/main" id="{3ECEEC99-B2A9-4319-B593-325034CD4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0" y="1248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0" name="Freeform 732">
                <a:extLst>
                  <a:ext uri="{FF2B5EF4-FFF2-40B4-BE49-F238E27FC236}">
                    <a16:creationId xmlns:a16="http://schemas.microsoft.com/office/drawing/2014/main" id="{7FBB5296-2930-4F9E-82FC-D8F9E5CE1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0" y="1200"/>
                <a:ext cx="88" cy="75"/>
              </a:xfrm>
              <a:custGeom>
                <a:avLst/>
                <a:gdLst>
                  <a:gd name="T0" fmla="*/ 20 w 35"/>
                  <a:gd name="T1" fmla="*/ 329 h 28"/>
                  <a:gd name="T2" fmla="*/ 241 w 35"/>
                  <a:gd name="T3" fmla="*/ 35 h 28"/>
                  <a:gd name="T4" fmla="*/ 538 w 35"/>
                  <a:gd name="T5" fmla="*/ 209 h 28"/>
                  <a:gd name="T6" fmla="*/ 317 w 35"/>
                  <a:gd name="T7" fmla="*/ 504 h 28"/>
                  <a:gd name="T8" fmla="*/ 20 w 35"/>
                  <a:gd name="T9" fmla="*/ 329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8">
                    <a:moveTo>
                      <a:pt x="1" y="17"/>
                    </a:moveTo>
                    <a:cubicBezTo>
                      <a:pt x="0" y="11"/>
                      <a:pt x="6" y="4"/>
                      <a:pt x="15" y="2"/>
                    </a:cubicBezTo>
                    <a:cubicBezTo>
                      <a:pt x="24" y="0"/>
                      <a:pt x="32" y="4"/>
                      <a:pt x="34" y="11"/>
                    </a:cubicBezTo>
                    <a:cubicBezTo>
                      <a:pt x="35" y="18"/>
                      <a:pt x="29" y="25"/>
                      <a:pt x="20" y="26"/>
                    </a:cubicBezTo>
                    <a:cubicBezTo>
                      <a:pt x="11" y="28"/>
                      <a:pt x="2" y="24"/>
                      <a:pt x="1" y="1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1" name="Freeform 733">
                <a:extLst>
                  <a:ext uri="{FF2B5EF4-FFF2-40B4-BE49-F238E27FC236}">
                    <a16:creationId xmlns:a16="http://schemas.microsoft.com/office/drawing/2014/main" id="{6DCD7200-C0EB-4337-A88B-4064E4415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200"/>
                <a:ext cx="63" cy="53"/>
              </a:xfrm>
              <a:custGeom>
                <a:avLst/>
                <a:gdLst>
                  <a:gd name="T0" fmla="*/ 33 w 25"/>
                  <a:gd name="T1" fmla="*/ 281 h 20"/>
                  <a:gd name="T2" fmla="*/ 146 w 25"/>
                  <a:gd name="T3" fmla="*/ 34 h 20"/>
                  <a:gd name="T4" fmla="*/ 368 w 25"/>
                  <a:gd name="T5" fmla="*/ 111 h 20"/>
                  <a:gd name="T6" fmla="*/ 242 w 25"/>
                  <a:gd name="T7" fmla="*/ 337 h 20"/>
                  <a:gd name="T8" fmla="*/ 33 w 25"/>
                  <a:gd name="T9" fmla="*/ 28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2" y="15"/>
                    </a:moveTo>
                    <a:cubicBezTo>
                      <a:pt x="0" y="10"/>
                      <a:pt x="3" y="5"/>
                      <a:pt x="9" y="2"/>
                    </a:cubicBezTo>
                    <a:cubicBezTo>
                      <a:pt x="15" y="0"/>
                      <a:pt x="21" y="2"/>
                      <a:pt x="23" y="6"/>
                    </a:cubicBezTo>
                    <a:cubicBezTo>
                      <a:pt x="25" y="10"/>
                      <a:pt x="21" y="16"/>
                      <a:pt x="15" y="18"/>
                    </a:cubicBezTo>
                    <a:cubicBezTo>
                      <a:pt x="10" y="20"/>
                      <a:pt x="3" y="19"/>
                      <a:pt x="2" y="15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2" name="Freeform 734">
                <a:extLst>
                  <a:ext uri="{FF2B5EF4-FFF2-40B4-BE49-F238E27FC236}">
                    <a16:creationId xmlns:a16="http://schemas.microsoft.com/office/drawing/2014/main" id="{C0EAAA06-05A2-4EBB-8D2A-996C6ADFD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211"/>
                <a:ext cx="40" cy="37"/>
              </a:xfrm>
              <a:custGeom>
                <a:avLst/>
                <a:gdLst>
                  <a:gd name="T0" fmla="*/ 208 w 16"/>
                  <a:gd name="T1" fmla="*/ 21 h 14"/>
                  <a:gd name="T2" fmla="*/ 208 w 16"/>
                  <a:gd name="T3" fmla="*/ 34 h 14"/>
                  <a:gd name="T4" fmla="*/ 95 w 16"/>
                  <a:gd name="T5" fmla="*/ 225 h 14"/>
                  <a:gd name="T6" fmla="*/ 20 w 16"/>
                  <a:gd name="T7" fmla="*/ 238 h 14"/>
                  <a:gd name="T8" fmla="*/ 20 w 16"/>
                  <a:gd name="T9" fmla="*/ 259 h 14"/>
                  <a:gd name="T10" fmla="*/ 125 w 16"/>
                  <a:gd name="T11" fmla="*/ 238 h 14"/>
                  <a:gd name="T12" fmla="*/ 220 w 16"/>
                  <a:gd name="T13" fmla="*/ 56 h 14"/>
                  <a:gd name="T14" fmla="*/ 208 w 16"/>
                  <a:gd name="T15" fmla="*/ 21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3" y="1"/>
                    </a:moveTo>
                    <a:cubicBezTo>
                      <a:pt x="12" y="0"/>
                      <a:pt x="12" y="1"/>
                      <a:pt x="13" y="2"/>
                    </a:cubicBezTo>
                    <a:cubicBezTo>
                      <a:pt x="14" y="5"/>
                      <a:pt x="11" y="10"/>
                      <a:pt x="6" y="12"/>
                    </a:cubicBezTo>
                    <a:cubicBezTo>
                      <a:pt x="5" y="13"/>
                      <a:pt x="3" y="13"/>
                      <a:pt x="1" y="13"/>
                    </a:cubicBezTo>
                    <a:cubicBezTo>
                      <a:pt x="1" y="13"/>
                      <a:pt x="0" y="13"/>
                      <a:pt x="1" y="14"/>
                    </a:cubicBezTo>
                    <a:cubicBezTo>
                      <a:pt x="3" y="14"/>
                      <a:pt x="6" y="14"/>
                      <a:pt x="8" y="13"/>
                    </a:cubicBezTo>
                    <a:cubicBezTo>
                      <a:pt x="13" y="11"/>
                      <a:pt x="16" y="6"/>
                      <a:pt x="14" y="3"/>
                    </a:cubicBezTo>
                    <a:cubicBezTo>
                      <a:pt x="14" y="2"/>
                      <a:pt x="14" y="1"/>
                      <a:pt x="13" y="1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3" name="Freeform 735">
                <a:extLst>
                  <a:ext uri="{FF2B5EF4-FFF2-40B4-BE49-F238E27FC236}">
                    <a16:creationId xmlns:a16="http://schemas.microsoft.com/office/drawing/2014/main" id="{324B21EB-EB1C-4CED-80F5-041A94183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" y="1208"/>
                <a:ext cx="42" cy="35"/>
              </a:xfrm>
              <a:custGeom>
                <a:avLst/>
                <a:gdLst>
                  <a:gd name="T0" fmla="*/ 121 w 17"/>
                  <a:gd name="T1" fmla="*/ 22 h 13"/>
                  <a:gd name="T2" fmla="*/ 12 w 17"/>
                  <a:gd name="T3" fmla="*/ 175 h 13"/>
                  <a:gd name="T4" fmla="*/ 30 w 17"/>
                  <a:gd name="T5" fmla="*/ 218 h 13"/>
                  <a:gd name="T6" fmla="*/ 104 w 17"/>
                  <a:gd name="T7" fmla="*/ 218 h 13"/>
                  <a:gd name="T8" fmla="*/ 153 w 17"/>
                  <a:gd name="T9" fmla="*/ 116 h 13"/>
                  <a:gd name="T10" fmla="*/ 212 w 17"/>
                  <a:gd name="T11" fmla="*/ 22 h 13"/>
                  <a:gd name="T12" fmla="*/ 133 w 17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3">
                    <a:moveTo>
                      <a:pt x="8" y="1"/>
                    </a:moveTo>
                    <a:cubicBezTo>
                      <a:pt x="2" y="3"/>
                      <a:pt x="0" y="7"/>
                      <a:pt x="1" y="9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3" y="12"/>
                      <a:pt x="4" y="13"/>
                      <a:pt x="7" y="11"/>
                    </a:cubicBezTo>
                    <a:cubicBezTo>
                      <a:pt x="9" y="9"/>
                      <a:pt x="8" y="7"/>
                      <a:pt x="10" y="6"/>
                    </a:cubicBezTo>
                    <a:cubicBezTo>
                      <a:pt x="15" y="5"/>
                      <a:pt x="17" y="2"/>
                      <a:pt x="14" y="1"/>
                    </a:cubicBezTo>
                    <a:cubicBezTo>
                      <a:pt x="13" y="0"/>
                      <a:pt x="11" y="0"/>
                      <a:pt x="9" y="0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4" name="Freeform 736">
                <a:extLst>
                  <a:ext uri="{FF2B5EF4-FFF2-40B4-BE49-F238E27FC236}">
                    <a16:creationId xmlns:a16="http://schemas.microsoft.com/office/drawing/2014/main" id="{4B1F47FF-04C0-42A6-B769-C799A6C80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1219"/>
                <a:ext cx="15" cy="16"/>
              </a:xfrm>
              <a:custGeom>
                <a:avLst/>
                <a:gdLst>
                  <a:gd name="T0" fmla="*/ 20 w 6"/>
                  <a:gd name="T1" fmla="*/ 77 h 6"/>
                  <a:gd name="T2" fmla="*/ 33 w 6"/>
                  <a:gd name="T3" fmla="*/ 21 h 6"/>
                  <a:gd name="T4" fmla="*/ 83 w 6"/>
                  <a:gd name="T5" fmla="*/ 35 h 6"/>
                  <a:gd name="T6" fmla="*/ 63 w 6"/>
                  <a:gd name="T7" fmla="*/ 93 h 6"/>
                  <a:gd name="T8" fmla="*/ 20 w 6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4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3" y="0"/>
                      <a:pt x="5" y="1"/>
                      <a:pt x="5" y="2"/>
                    </a:cubicBezTo>
                    <a:cubicBezTo>
                      <a:pt x="6" y="3"/>
                      <a:pt x="5" y="5"/>
                      <a:pt x="4" y="5"/>
                    </a:cubicBezTo>
                    <a:cubicBezTo>
                      <a:pt x="3" y="6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5" name="Freeform 737">
                <a:extLst>
                  <a:ext uri="{FF2B5EF4-FFF2-40B4-BE49-F238E27FC236}">
                    <a16:creationId xmlns:a16="http://schemas.microsoft.com/office/drawing/2014/main" id="{92099D48-26A8-4BF2-AB2D-7A3F63175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" y="121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6" name="Freeform 738">
                <a:extLst>
                  <a:ext uri="{FF2B5EF4-FFF2-40B4-BE49-F238E27FC236}">
                    <a16:creationId xmlns:a16="http://schemas.microsoft.com/office/drawing/2014/main" id="{00F8152E-504C-43E5-ABE5-2D1E58C3F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1235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7" name="Freeform 739">
                <a:extLst>
                  <a:ext uri="{FF2B5EF4-FFF2-40B4-BE49-F238E27FC236}">
                    <a16:creationId xmlns:a16="http://schemas.microsoft.com/office/drawing/2014/main" id="{0AD25DC1-E4DE-42E8-9F9A-C3CC884C2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0" y="1200"/>
                <a:ext cx="63" cy="53"/>
              </a:xfrm>
              <a:custGeom>
                <a:avLst/>
                <a:gdLst>
                  <a:gd name="T0" fmla="*/ 33 w 25"/>
                  <a:gd name="T1" fmla="*/ 281 h 20"/>
                  <a:gd name="T2" fmla="*/ 146 w 25"/>
                  <a:gd name="T3" fmla="*/ 34 h 20"/>
                  <a:gd name="T4" fmla="*/ 368 w 25"/>
                  <a:gd name="T5" fmla="*/ 111 h 20"/>
                  <a:gd name="T6" fmla="*/ 242 w 25"/>
                  <a:gd name="T7" fmla="*/ 337 h 20"/>
                  <a:gd name="T8" fmla="*/ 33 w 25"/>
                  <a:gd name="T9" fmla="*/ 28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2" y="15"/>
                    </a:moveTo>
                    <a:cubicBezTo>
                      <a:pt x="0" y="10"/>
                      <a:pt x="3" y="5"/>
                      <a:pt x="9" y="2"/>
                    </a:cubicBezTo>
                    <a:cubicBezTo>
                      <a:pt x="15" y="0"/>
                      <a:pt x="21" y="2"/>
                      <a:pt x="23" y="6"/>
                    </a:cubicBezTo>
                    <a:cubicBezTo>
                      <a:pt x="25" y="10"/>
                      <a:pt x="21" y="16"/>
                      <a:pt x="15" y="18"/>
                    </a:cubicBezTo>
                    <a:cubicBezTo>
                      <a:pt x="10" y="20"/>
                      <a:pt x="3" y="19"/>
                      <a:pt x="2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8" name="Freeform 740">
                <a:extLst>
                  <a:ext uri="{FF2B5EF4-FFF2-40B4-BE49-F238E27FC236}">
                    <a16:creationId xmlns:a16="http://schemas.microsoft.com/office/drawing/2014/main" id="{24D3ED06-65BF-4BEF-AB33-C153DE53F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53"/>
                <a:ext cx="87" cy="75"/>
              </a:xfrm>
              <a:custGeom>
                <a:avLst/>
                <a:gdLst>
                  <a:gd name="T0" fmla="*/ 12 w 35"/>
                  <a:gd name="T1" fmla="*/ 346 h 28"/>
                  <a:gd name="T2" fmla="*/ 229 w 35"/>
                  <a:gd name="T3" fmla="*/ 35 h 28"/>
                  <a:gd name="T4" fmla="*/ 524 w 35"/>
                  <a:gd name="T5" fmla="*/ 209 h 28"/>
                  <a:gd name="T6" fmla="*/ 308 w 35"/>
                  <a:gd name="T7" fmla="*/ 504 h 28"/>
                  <a:gd name="T8" fmla="*/ 12 w 35"/>
                  <a:gd name="T9" fmla="*/ 34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8">
                    <a:moveTo>
                      <a:pt x="1" y="18"/>
                    </a:moveTo>
                    <a:cubicBezTo>
                      <a:pt x="0" y="11"/>
                      <a:pt x="6" y="4"/>
                      <a:pt x="15" y="2"/>
                    </a:cubicBezTo>
                    <a:cubicBezTo>
                      <a:pt x="24" y="0"/>
                      <a:pt x="32" y="4"/>
                      <a:pt x="34" y="11"/>
                    </a:cubicBezTo>
                    <a:cubicBezTo>
                      <a:pt x="35" y="18"/>
                      <a:pt x="29" y="25"/>
                      <a:pt x="20" y="26"/>
                    </a:cubicBezTo>
                    <a:cubicBezTo>
                      <a:pt x="11" y="28"/>
                      <a:pt x="2" y="24"/>
                      <a:pt x="1" y="18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49" name="Freeform 741">
                <a:extLst>
                  <a:ext uri="{FF2B5EF4-FFF2-40B4-BE49-F238E27FC236}">
                    <a16:creationId xmlns:a16="http://schemas.microsoft.com/office/drawing/2014/main" id="{90A88848-5F5E-4B81-81E0-5F420BB80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472"/>
                <a:ext cx="62" cy="51"/>
              </a:xfrm>
              <a:custGeom>
                <a:avLst/>
                <a:gdLst>
                  <a:gd name="T0" fmla="*/ 337 w 25"/>
                  <a:gd name="T1" fmla="*/ 35 h 19"/>
                  <a:gd name="T2" fmla="*/ 320 w 25"/>
                  <a:gd name="T3" fmla="*/ 56 h 19"/>
                  <a:gd name="T4" fmla="*/ 136 w 25"/>
                  <a:gd name="T5" fmla="*/ 309 h 19"/>
                  <a:gd name="T6" fmla="*/ 30 w 25"/>
                  <a:gd name="T7" fmla="*/ 309 h 19"/>
                  <a:gd name="T8" fmla="*/ 12 w 25"/>
                  <a:gd name="T9" fmla="*/ 330 h 19"/>
                  <a:gd name="T10" fmla="*/ 184 w 25"/>
                  <a:gd name="T11" fmla="*/ 346 h 19"/>
                  <a:gd name="T12" fmla="*/ 350 w 25"/>
                  <a:gd name="T13" fmla="*/ 94 h 19"/>
                  <a:gd name="T14" fmla="*/ 337 w 25"/>
                  <a:gd name="T15" fmla="*/ 35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9">
                    <a:moveTo>
                      <a:pt x="22" y="2"/>
                    </a:moveTo>
                    <a:cubicBezTo>
                      <a:pt x="21" y="0"/>
                      <a:pt x="21" y="1"/>
                      <a:pt x="21" y="3"/>
                    </a:cubicBezTo>
                    <a:cubicBezTo>
                      <a:pt x="23" y="9"/>
                      <a:pt x="16" y="14"/>
                      <a:pt x="9" y="16"/>
                    </a:cubicBezTo>
                    <a:cubicBezTo>
                      <a:pt x="7" y="16"/>
                      <a:pt x="4" y="16"/>
                      <a:pt x="2" y="16"/>
                    </a:cubicBezTo>
                    <a:cubicBezTo>
                      <a:pt x="1" y="16"/>
                      <a:pt x="0" y="16"/>
                      <a:pt x="1" y="17"/>
                    </a:cubicBezTo>
                    <a:cubicBezTo>
                      <a:pt x="4" y="18"/>
                      <a:pt x="8" y="19"/>
                      <a:pt x="12" y="18"/>
                    </a:cubicBezTo>
                    <a:cubicBezTo>
                      <a:pt x="19" y="16"/>
                      <a:pt x="25" y="10"/>
                      <a:pt x="23" y="5"/>
                    </a:cubicBezTo>
                    <a:cubicBezTo>
                      <a:pt x="23" y="4"/>
                      <a:pt x="23" y="3"/>
                      <a:pt x="22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0" name="Freeform 742">
                <a:extLst>
                  <a:ext uri="{FF2B5EF4-FFF2-40B4-BE49-F238E27FC236}">
                    <a16:creationId xmlns:a16="http://schemas.microsoft.com/office/drawing/2014/main" id="{6E7D8A6D-CB30-4FC7-B154-EE652D474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3" y="2464"/>
                <a:ext cx="62" cy="45"/>
              </a:xfrm>
              <a:custGeom>
                <a:avLst/>
                <a:gdLst>
                  <a:gd name="T0" fmla="*/ 216 w 25"/>
                  <a:gd name="T1" fmla="*/ 21 h 17"/>
                  <a:gd name="T2" fmla="*/ 12 w 25"/>
                  <a:gd name="T3" fmla="*/ 204 h 17"/>
                  <a:gd name="T4" fmla="*/ 30 w 25"/>
                  <a:gd name="T5" fmla="*/ 259 h 17"/>
                  <a:gd name="T6" fmla="*/ 136 w 25"/>
                  <a:gd name="T7" fmla="*/ 281 h 17"/>
                  <a:gd name="T8" fmla="*/ 228 w 25"/>
                  <a:gd name="T9" fmla="*/ 183 h 17"/>
                  <a:gd name="T10" fmla="*/ 337 w 25"/>
                  <a:gd name="T11" fmla="*/ 34 h 17"/>
                  <a:gd name="T12" fmla="*/ 228 w 25"/>
                  <a:gd name="T13" fmla="*/ 21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14" y="1"/>
                    </a:moveTo>
                    <a:cubicBezTo>
                      <a:pt x="4" y="2"/>
                      <a:pt x="0" y="8"/>
                      <a:pt x="1" y="11"/>
                    </a:cubicBezTo>
                    <a:cubicBezTo>
                      <a:pt x="1" y="12"/>
                      <a:pt x="1" y="13"/>
                      <a:pt x="2" y="14"/>
                    </a:cubicBezTo>
                    <a:cubicBezTo>
                      <a:pt x="3" y="15"/>
                      <a:pt x="5" y="17"/>
                      <a:pt x="9" y="15"/>
                    </a:cubicBezTo>
                    <a:cubicBezTo>
                      <a:pt x="13" y="13"/>
                      <a:pt x="12" y="10"/>
                      <a:pt x="15" y="10"/>
                    </a:cubicBezTo>
                    <a:cubicBezTo>
                      <a:pt x="22" y="9"/>
                      <a:pt x="25" y="5"/>
                      <a:pt x="22" y="2"/>
                    </a:cubicBezTo>
                    <a:cubicBezTo>
                      <a:pt x="21" y="1"/>
                      <a:pt x="18" y="0"/>
                      <a:pt x="15" y="1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1" name="Freeform 743">
                <a:extLst>
                  <a:ext uri="{FF2B5EF4-FFF2-40B4-BE49-F238E27FC236}">
                    <a16:creationId xmlns:a16="http://schemas.microsoft.com/office/drawing/2014/main" id="{8ADAE6E8-208B-48C6-8F49-E87EA9D7B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8" y="2477"/>
                <a:ext cx="20" cy="22"/>
              </a:xfrm>
              <a:custGeom>
                <a:avLst/>
                <a:gdLst>
                  <a:gd name="T0" fmla="*/ 0 w 8"/>
                  <a:gd name="T1" fmla="*/ 83 h 8"/>
                  <a:gd name="T2" fmla="*/ 50 w 8"/>
                  <a:gd name="T3" fmla="*/ 0 h 8"/>
                  <a:gd name="T4" fmla="*/ 125 w 8"/>
                  <a:gd name="T5" fmla="*/ 61 h 8"/>
                  <a:gd name="T6" fmla="*/ 83 w 8"/>
                  <a:gd name="T7" fmla="*/ 143 h 8"/>
                  <a:gd name="T8" fmla="*/ 0 w 8"/>
                  <a:gd name="T9" fmla="*/ 8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7" y="1"/>
                      <a:pt x="8" y="3"/>
                    </a:cubicBezTo>
                    <a:cubicBezTo>
                      <a:pt x="8" y="5"/>
                      <a:pt x="7" y="7"/>
                      <a:pt x="5" y="7"/>
                    </a:cubicBezTo>
                    <a:cubicBezTo>
                      <a:pt x="3" y="8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2" name="Freeform 744">
                <a:extLst>
                  <a:ext uri="{FF2B5EF4-FFF2-40B4-BE49-F238E27FC236}">
                    <a16:creationId xmlns:a16="http://schemas.microsoft.com/office/drawing/2014/main" id="{26ACD636-A26B-41B7-8962-B0B534AAB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2475"/>
                <a:ext cx="8" cy="5"/>
              </a:xfrm>
              <a:custGeom>
                <a:avLst/>
                <a:gdLst>
                  <a:gd name="T0" fmla="*/ 0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3" name="Freeform 745">
                <a:extLst>
                  <a:ext uri="{FF2B5EF4-FFF2-40B4-BE49-F238E27FC236}">
                    <a16:creationId xmlns:a16="http://schemas.microsoft.com/office/drawing/2014/main" id="{B9BCD0C0-03ED-4ED1-BBEE-061702837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3" y="2501"/>
                <a:ext cx="7" cy="8"/>
              </a:xfrm>
              <a:custGeom>
                <a:avLst/>
                <a:gdLst>
                  <a:gd name="T0" fmla="*/ 0 w 3"/>
                  <a:gd name="T1" fmla="*/ 35 h 3"/>
                  <a:gd name="T2" fmla="*/ 12 w 3"/>
                  <a:gd name="T3" fmla="*/ 0 h 3"/>
                  <a:gd name="T4" fmla="*/ 37 w 3"/>
                  <a:gd name="T5" fmla="*/ 21 h 3"/>
                  <a:gd name="T6" fmla="*/ 28 w 3"/>
                  <a:gd name="T7" fmla="*/ 56 h 3"/>
                  <a:gd name="T8" fmla="*/ 0 w 3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4" name="Freeform 746">
                <a:extLst>
                  <a:ext uri="{FF2B5EF4-FFF2-40B4-BE49-F238E27FC236}">
                    <a16:creationId xmlns:a16="http://schemas.microsoft.com/office/drawing/2014/main" id="{94AE7001-0326-4E8F-9C34-A66F2AF3C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3" y="2453"/>
                <a:ext cx="87" cy="75"/>
              </a:xfrm>
              <a:custGeom>
                <a:avLst/>
                <a:gdLst>
                  <a:gd name="T0" fmla="*/ 12 w 35"/>
                  <a:gd name="T1" fmla="*/ 346 h 28"/>
                  <a:gd name="T2" fmla="*/ 229 w 35"/>
                  <a:gd name="T3" fmla="*/ 35 h 28"/>
                  <a:gd name="T4" fmla="*/ 524 w 35"/>
                  <a:gd name="T5" fmla="*/ 209 h 28"/>
                  <a:gd name="T6" fmla="*/ 308 w 35"/>
                  <a:gd name="T7" fmla="*/ 504 h 28"/>
                  <a:gd name="T8" fmla="*/ 12 w 35"/>
                  <a:gd name="T9" fmla="*/ 346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28">
                    <a:moveTo>
                      <a:pt x="1" y="18"/>
                    </a:moveTo>
                    <a:cubicBezTo>
                      <a:pt x="0" y="11"/>
                      <a:pt x="6" y="4"/>
                      <a:pt x="15" y="2"/>
                    </a:cubicBezTo>
                    <a:cubicBezTo>
                      <a:pt x="24" y="0"/>
                      <a:pt x="32" y="4"/>
                      <a:pt x="34" y="11"/>
                    </a:cubicBezTo>
                    <a:cubicBezTo>
                      <a:pt x="35" y="18"/>
                      <a:pt x="29" y="25"/>
                      <a:pt x="20" y="26"/>
                    </a:cubicBezTo>
                    <a:cubicBezTo>
                      <a:pt x="11" y="28"/>
                      <a:pt x="2" y="24"/>
                      <a:pt x="1" y="1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5" name="Freeform 747">
                <a:extLst>
                  <a:ext uri="{FF2B5EF4-FFF2-40B4-BE49-F238E27FC236}">
                    <a16:creationId xmlns:a16="http://schemas.microsoft.com/office/drawing/2014/main" id="{1EDEE79C-A0E9-4888-B2F8-7F3D4B182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675"/>
                <a:ext cx="65" cy="56"/>
              </a:xfrm>
              <a:custGeom>
                <a:avLst/>
                <a:gdLst>
                  <a:gd name="T0" fmla="*/ 20 w 26"/>
                  <a:gd name="T1" fmla="*/ 149 h 21"/>
                  <a:gd name="T2" fmla="*/ 238 w 26"/>
                  <a:gd name="T3" fmla="*/ 35 h 21"/>
                  <a:gd name="T4" fmla="*/ 395 w 26"/>
                  <a:gd name="T5" fmla="*/ 248 h 21"/>
                  <a:gd name="T6" fmla="*/ 175 w 26"/>
                  <a:gd name="T7" fmla="*/ 376 h 21"/>
                  <a:gd name="T8" fmla="*/ 20 w 26"/>
                  <a:gd name="T9" fmla="*/ 14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1" y="8"/>
                    </a:moveTo>
                    <a:cubicBezTo>
                      <a:pt x="2" y="3"/>
                      <a:pt x="8" y="0"/>
                      <a:pt x="15" y="2"/>
                    </a:cubicBezTo>
                    <a:cubicBezTo>
                      <a:pt x="21" y="3"/>
                      <a:pt x="26" y="9"/>
                      <a:pt x="25" y="13"/>
                    </a:cubicBezTo>
                    <a:cubicBezTo>
                      <a:pt x="23" y="18"/>
                      <a:pt x="17" y="21"/>
                      <a:pt x="11" y="20"/>
                    </a:cubicBezTo>
                    <a:cubicBezTo>
                      <a:pt x="4" y="18"/>
                      <a:pt x="0" y="13"/>
                      <a:pt x="1" y="8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6" name="Freeform 748">
                <a:extLst>
                  <a:ext uri="{FF2B5EF4-FFF2-40B4-BE49-F238E27FC236}">
                    <a16:creationId xmlns:a16="http://schemas.microsoft.com/office/drawing/2014/main" id="{38C809E9-AF27-429E-8792-C54EB2B90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699"/>
                <a:ext cx="48" cy="29"/>
              </a:xfrm>
              <a:custGeom>
                <a:avLst/>
                <a:gdLst>
                  <a:gd name="T0" fmla="*/ 306 w 19"/>
                  <a:gd name="T1" fmla="*/ 34 h 11"/>
                  <a:gd name="T2" fmla="*/ 288 w 19"/>
                  <a:gd name="T3" fmla="*/ 55 h 11"/>
                  <a:gd name="T4" fmla="*/ 96 w 19"/>
                  <a:gd name="T5" fmla="*/ 124 h 11"/>
                  <a:gd name="T6" fmla="*/ 20 w 19"/>
                  <a:gd name="T7" fmla="*/ 90 h 11"/>
                  <a:gd name="T8" fmla="*/ 0 w 19"/>
                  <a:gd name="T9" fmla="*/ 90 h 11"/>
                  <a:gd name="T10" fmla="*/ 114 w 19"/>
                  <a:gd name="T11" fmla="*/ 166 h 11"/>
                  <a:gd name="T12" fmla="*/ 306 w 19"/>
                  <a:gd name="T13" fmla="*/ 76 h 11"/>
                  <a:gd name="T14" fmla="*/ 306 w 19"/>
                  <a:gd name="T15" fmla="*/ 34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9" h="11">
                    <a:moveTo>
                      <a:pt x="19" y="2"/>
                    </a:moveTo>
                    <a:cubicBezTo>
                      <a:pt x="19" y="0"/>
                      <a:pt x="18" y="1"/>
                      <a:pt x="18" y="3"/>
                    </a:cubicBezTo>
                    <a:cubicBezTo>
                      <a:pt x="17" y="7"/>
                      <a:pt x="11" y="9"/>
                      <a:pt x="6" y="7"/>
                    </a:cubicBezTo>
                    <a:cubicBezTo>
                      <a:pt x="4" y="7"/>
                      <a:pt x="2" y="6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4" y="9"/>
                      <a:pt x="7" y="9"/>
                    </a:cubicBezTo>
                    <a:cubicBezTo>
                      <a:pt x="13" y="11"/>
                      <a:pt x="18" y="8"/>
                      <a:pt x="19" y="4"/>
                    </a:cubicBezTo>
                    <a:cubicBezTo>
                      <a:pt x="19" y="3"/>
                      <a:pt x="19" y="3"/>
                      <a:pt x="19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7" name="Freeform 749">
                <a:extLst>
                  <a:ext uri="{FF2B5EF4-FFF2-40B4-BE49-F238E27FC236}">
                    <a16:creationId xmlns:a16="http://schemas.microsoft.com/office/drawing/2014/main" id="{216D67FC-9A7E-4F46-A83C-5DDC522C7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709"/>
                <a:ext cx="30" cy="19"/>
              </a:xfrm>
              <a:custGeom>
                <a:avLst/>
                <a:gdLst>
                  <a:gd name="T0" fmla="*/ 0 w 12"/>
                  <a:gd name="T1" fmla="*/ 103 h 7"/>
                  <a:gd name="T2" fmla="*/ 188 w 12"/>
                  <a:gd name="T3" fmla="*/ 0 h 7"/>
                  <a:gd name="T4" fmla="*/ 0 w 12"/>
                  <a:gd name="T5" fmla="*/ 103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0" y="5"/>
                    </a:moveTo>
                    <a:cubicBezTo>
                      <a:pt x="6" y="7"/>
                      <a:pt x="11" y="4"/>
                      <a:pt x="12" y="0"/>
                    </a:cubicBezTo>
                    <a:cubicBezTo>
                      <a:pt x="11" y="1"/>
                      <a:pt x="8" y="6"/>
                      <a:pt x="0" y="5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8" name="Freeform 750">
                <a:extLst>
                  <a:ext uri="{FF2B5EF4-FFF2-40B4-BE49-F238E27FC236}">
                    <a16:creationId xmlns:a16="http://schemas.microsoft.com/office/drawing/2014/main" id="{65300E6E-CBFB-4070-A67B-C611AD059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680"/>
                <a:ext cx="45" cy="27"/>
              </a:xfrm>
              <a:custGeom>
                <a:avLst/>
                <a:gdLst>
                  <a:gd name="T0" fmla="*/ 188 w 18"/>
                  <a:gd name="T1" fmla="*/ 38 h 10"/>
                  <a:gd name="T2" fmla="*/ 0 w 18"/>
                  <a:gd name="T3" fmla="*/ 103 h 10"/>
                  <a:gd name="T4" fmla="*/ 0 w 18"/>
                  <a:gd name="T5" fmla="*/ 159 h 10"/>
                  <a:gd name="T6" fmla="*/ 63 w 18"/>
                  <a:gd name="T7" fmla="*/ 197 h 10"/>
                  <a:gd name="T8" fmla="*/ 158 w 18"/>
                  <a:gd name="T9" fmla="*/ 176 h 10"/>
                  <a:gd name="T10" fmla="*/ 270 w 18"/>
                  <a:gd name="T11" fmla="*/ 116 h 10"/>
                  <a:gd name="T12" fmla="*/ 208 w 18"/>
                  <a:gd name="T13" fmla="*/ 59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10">
                    <a:moveTo>
                      <a:pt x="12" y="2"/>
                    </a:moveTo>
                    <a:cubicBezTo>
                      <a:pt x="5" y="0"/>
                      <a:pt x="1" y="3"/>
                      <a:pt x="0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0" y="9"/>
                      <a:pt x="1" y="10"/>
                      <a:pt x="4" y="10"/>
                    </a:cubicBezTo>
                    <a:cubicBezTo>
                      <a:pt x="8" y="10"/>
                      <a:pt x="8" y="8"/>
                      <a:pt x="10" y="9"/>
                    </a:cubicBezTo>
                    <a:cubicBezTo>
                      <a:pt x="15" y="10"/>
                      <a:pt x="18" y="9"/>
                      <a:pt x="17" y="6"/>
                    </a:cubicBezTo>
                    <a:cubicBezTo>
                      <a:pt x="16" y="5"/>
                      <a:pt x="15" y="3"/>
                      <a:pt x="13" y="3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59" name="Freeform 751">
                <a:extLst>
                  <a:ext uri="{FF2B5EF4-FFF2-40B4-BE49-F238E27FC236}">
                    <a16:creationId xmlns:a16="http://schemas.microsoft.com/office/drawing/2014/main" id="{884E5C0D-8402-4FF5-8F2A-8DB45C193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685"/>
                <a:ext cx="15" cy="16"/>
              </a:xfrm>
              <a:custGeom>
                <a:avLst/>
                <a:gdLst>
                  <a:gd name="T0" fmla="*/ 20 w 6"/>
                  <a:gd name="T1" fmla="*/ 56 h 6"/>
                  <a:gd name="T2" fmla="*/ 63 w 6"/>
                  <a:gd name="T3" fmla="*/ 21 h 6"/>
                  <a:gd name="T4" fmla="*/ 95 w 6"/>
                  <a:gd name="T5" fmla="*/ 77 h 6"/>
                  <a:gd name="T6" fmla="*/ 50 w 6"/>
                  <a:gd name="T7" fmla="*/ 115 h 6"/>
                  <a:gd name="T8" fmla="*/ 2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1" y="3"/>
                    </a:moveTo>
                    <a:cubicBezTo>
                      <a:pt x="1" y="1"/>
                      <a:pt x="2" y="0"/>
                      <a:pt x="4" y="1"/>
                    </a:cubicBezTo>
                    <a:cubicBezTo>
                      <a:pt x="5" y="1"/>
                      <a:pt x="6" y="2"/>
                      <a:pt x="6" y="4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0" name="Freeform 752">
                <a:extLst>
                  <a:ext uri="{FF2B5EF4-FFF2-40B4-BE49-F238E27FC236}">
                    <a16:creationId xmlns:a16="http://schemas.microsoft.com/office/drawing/2014/main" id="{02C2AB2A-66D3-43F3-B8A2-11E74D506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" y="2688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1" name="Freeform 753">
                <a:extLst>
                  <a:ext uri="{FF2B5EF4-FFF2-40B4-BE49-F238E27FC236}">
                    <a16:creationId xmlns:a16="http://schemas.microsoft.com/office/drawing/2014/main" id="{EDCA1378-2B89-45D8-AE4C-E9BF0F52E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8" y="270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2" name="Freeform 754">
                <a:extLst>
                  <a:ext uri="{FF2B5EF4-FFF2-40B4-BE49-F238E27FC236}">
                    <a16:creationId xmlns:a16="http://schemas.microsoft.com/office/drawing/2014/main" id="{B1686A3F-7832-445E-B790-4128B5848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5" y="2675"/>
                <a:ext cx="65" cy="56"/>
              </a:xfrm>
              <a:custGeom>
                <a:avLst/>
                <a:gdLst>
                  <a:gd name="T0" fmla="*/ 20 w 26"/>
                  <a:gd name="T1" fmla="*/ 149 h 21"/>
                  <a:gd name="T2" fmla="*/ 238 w 26"/>
                  <a:gd name="T3" fmla="*/ 35 h 21"/>
                  <a:gd name="T4" fmla="*/ 395 w 26"/>
                  <a:gd name="T5" fmla="*/ 248 h 21"/>
                  <a:gd name="T6" fmla="*/ 175 w 26"/>
                  <a:gd name="T7" fmla="*/ 376 h 21"/>
                  <a:gd name="T8" fmla="*/ 20 w 26"/>
                  <a:gd name="T9" fmla="*/ 14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21">
                    <a:moveTo>
                      <a:pt x="1" y="8"/>
                    </a:moveTo>
                    <a:cubicBezTo>
                      <a:pt x="2" y="3"/>
                      <a:pt x="8" y="0"/>
                      <a:pt x="15" y="2"/>
                    </a:cubicBezTo>
                    <a:cubicBezTo>
                      <a:pt x="21" y="3"/>
                      <a:pt x="26" y="9"/>
                      <a:pt x="25" y="13"/>
                    </a:cubicBezTo>
                    <a:cubicBezTo>
                      <a:pt x="23" y="18"/>
                      <a:pt x="17" y="21"/>
                      <a:pt x="11" y="20"/>
                    </a:cubicBezTo>
                    <a:cubicBezTo>
                      <a:pt x="4" y="18"/>
                      <a:pt x="0" y="13"/>
                      <a:pt x="1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3" name="Freeform 755">
                <a:extLst>
                  <a:ext uri="{FF2B5EF4-FFF2-40B4-BE49-F238E27FC236}">
                    <a16:creationId xmlns:a16="http://schemas.microsoft.com/office/drawing/2014/main" id="{3694D8BD-AA5A-40E3-BCBE-65579C592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016"/>
                <a:ext cx="68" cy="61"/>
              </a:xfrm>
              <a:custGeom>
                <a:avLst/>
                <a:gdLst>
                  <a:gd name="T0" fmla="*/ 20 w 27"/>
                  <a:gd name="T1" fmla="*/ 281 h 23"/>
                  <a:gd name="T2" fmla="*/ 179 w 27"/>
                  <a:gd name="T3" fmla="*/ 34 h 23"/>
                  <a:gd name="T4" fmla="*/ 413 w 27"/>
                  <a:gd name="T5" fmla="*/ 149 h 23"/>
                  <a:gd name="T6" fmla="*/ 254 w 27"/>
                  <a:gd name="T7" fmla="*/ 395 h 23"/>
                  <a:gd name="T8" fmla="*/ 20 w 27"/>
                  <a:gd name="T9" fmla="*/ 28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1" y="15"/>
                    </a:moveTo>
                    <a:cubicBezTo>
                      <a:pt x="0" y="10"/>
                      <a:pt x="4" y="4"/>
                      <a:pt x="11" y="2"/>
                    </a:cubicBezTo>
                    <a:cubicBezTo>
                      <a:pt x="18" y="0"/>
                      <a:pt x="24" y="3"/>
                      <a:pt x="26" y="8"/>
                    </a:cubicBezTo>
                    <a:cubicBezTo>
                      <a:pt x="27" y="13"/>
                      <a:pt x="23" y="19"/>
                      <a:pt x="16" y="21"/>
                    </a:cubicBezTo>
                    <a:cubicBezTo>
                      <a:pt x="9" y="23"/>
                      <a:pt x="2" y="20"/>
                      <a:pt x="1" y="15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4" name="Freeform 756">
                <a:extLst>
                  <a:ext uri="{FF2B5EF4-FFF2-40B4-BE49-F238E27FC236}">
                    <a16:creationId xmlns:a16="http://schemas.microsoft.com/office/drawing/2014/main" id="{112CC0AE-C829-4BAA-99B6-DC80B96CB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029"/>
                <a:ext cx="45" cy="40"/>
              </a:xfrm>
              <a:custGeom>
                <a:avLst/>
                <a:gdLst>
                  <a:gd name="T0" fmla="*/ 250 w 18"/>
                  <a:gd name="T1" fmla="*/ 21 h 15"/>
                  <a:gd name="T2" fmla="*/ 250 w 18"/>
                  <a:gd name="T3" fmla="*/ 56 h 15"/>
                  <a:gd name="T4" fmla="*/ 95 w 18"/>
                  <a:gd name="T5" fmla="*/ 248 h 15"/>
                  <a:gd name="T6" fmla="*/ 20 w 18"/>
                  <a:gd name="T7" fmla="*/ 264 h 15"/>
                  <a:gd name="T8" fmla="*/ 20 w 18"/>
                  <a:gd name="T9" fmla="*/ 264 h 15"/>
                  <a:gd name="T10" fmla="*/ 145 w 18"/>
                  <a:gd name="T11" fmla="*/ 264 h 15"/>
                  <a:gd name="T12" fmla="*/ 270 w 18"/>
                  <a:gd name="T13" fmla="*/ 77 h 15"/>
                  <a:gd name="T14" fmla="*/ 250 w 18"/>
                  <a:gd name="T15" fmla="*/ 21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5">
                    <a:moveTo>
                      <a:pt x="16" y="1"/>
                    </a:moveTo>
                    <a:cubicBezTo>
                      <a:pt x="15" y="0"/>
                      <a:pt x="15" y="1"/>
                      <a:pt x="16" y="3"/>
                    </a:cubicBezTo>
                    <a:cubicBezTo>
                      <a:pt x="17" y="7"/>
                      <a:pt x="12" y="12"/>
                      <a:pt x="6" y="13"/>
                    </a:cubicBezTo>
                    <a:cubicBezTo>
                      <a:pt x="5" y="14"/>
                      <a:pt x="3" y="14"/>
                      <a:pt x="1" y="14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3" y="15"/>
                      <a:pt x="6" y="15"/>
                      <a:pt x="9" y="14"/>
                    </a:cubicBezTo>
                    <a:cubicBezTo>
                      <a:pt x="15" y="13"/>
                      <a:pt x="18" y="8"/>
                      <a:pt x="17" y="4"/>
                    </a:cubicBezTo>
                    <a:cubicBezTo>
                      <a:pt x="17" y="3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5" name="Freeform 757">
                <a:extLst>
                  <a:ext uri="{FF2B5EF4-FFF2-40B4-BE49-F238E27FC236}">
                    <a16:creationId xmlns:a16="http://schemas.microsoft.com/office/drawing/2014/main" id="{CF302383-1FCC-4EAA-995C-83B9BC25E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2027"/>
                <a:ext cx="47" cy="34"/>
              </a:xfrm>
              <a:custGeom>
                <a:avLst/>
                <a:gdLst>
                  <a:gd name="T0" fmla="*/ 166 w 19"/>
                  <a:gd name="T1" fmla="*/ 0 h 13"/>
                  <a:gd name="T2" fmla="*/ 12 w 19"/>
                  <a:gd name="T3" fmla="*/ 165 h 13"/>
                  <a:gd name="T4" fmla="*/ 30 w 19"/>
                  <a:gd name="T5" fmla="*/ 199 h 13"/>
                  <a:gd name="T6" fmla="*/ 104 w 19"/>
                  <a:gd name="T7" fmla="*/ 199 h 13"/>
                  <a:gd name="T8" fmla="*/ 183 w 19"/>
                  <a:gd name="T9" fmla="*/ 123 h 13"/>
                  <a:gd name="T10" fmla="*/ 257 w 19"/>
                  <a:gd name="T11" fmla="*/ 21 h 13"/>
                  <a:gd name="T12" fmla="*/ 166 w 19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3">
                    <a:moveTo>
                      <a:pt x="11" y="0"/>
                    </a:moveTo>
                    <a:cubicBezTo>
                      <a:pt x="2" y="2"/>
                      <a:pt x="0" y="6"/>
                      <a:pt x="1" y="9"/>
                    </a:cubicBezTo>
                    <a:cubicBezTo>
                      <a:pt x="1" y="10"/>
                      <a:pt x="1" y="10"/>
                      <a:pt x="2" y="11"/>
                    </a:cubicBezTo>
                    <a:cubicBezTo>
                      <a:pt x="2" y="12"/>
                      <a:pt x="4" y="13"/>
                      <a:pt x="7" y="11"/>
                    </a:cubicBezTo>
                    <a:cubicBezTo>
                      <a:pt x="10" y="9"/>
                      <a:pt x="9" y="7"/>
                      <a:pt x="12" y="7"/>
                    </a:cubicBezTo>
                    <a:cubicBezTo>
                      <a:pt x="17" y="6"/>
                      <a:pt x="19" y="3"/>
                      <a:pt x="17" y="1"/>
                    </a:cubicBezTo>
                    <a:cubicBezTo>
                      <a:pt x="15" y="0"/>
                      <a:pt x="14" y="0"/>
                      <a:pt x="11" y="0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6" name="Freeform 758">
                <a:extLst>
                  <a:ext uri="{FF2B5EF4-FFF2-40B4-BE49-F238E27FC236}">
                    <a16:creationId xmlns:a16="http://schemas.microsoft.com/office/drawing/2014/main" id="{3754A47F-DC58-42EC-BF54-9FE4DFDA8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035"/>
                <a:ext cx="15" cy="18"/>
              </a:xfrm>
              <a:custGeom>
                <a:avLst/>
                <a:gdLst>
                  <a:gd name="T0" fmla="*/ 0 w 6"/>
                  <a:gd name="T1" fmla="*/ 67 h 7"/>
                  <a:gd name="T2" fmla="*/ 33 w 6"/>
                  <a:gd name="T3" fmla="*/ 21 h 7"/>
                  <a:gd name="T4" fmla="*/ 83 w 6"/>
                  <a:gd name="T5" fmla="*/ 54 h 7"/>
                  <a:gd name="T6" fmla="*/ 50 w 6"/>
                  <a:gd name="T7" fmla="*/ 100 h 7"/>
                  <a:gd name="T8" fmla="*/ 0 w 6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3"/>
                      <a:pt x="0" y="1"/>
                      <a:pt x="2" y="1"/>
                    </a:cubicBezTo>
                    <a:cubicBezTo>
                      <a:pt x="3" y="0"/>
                      <a:pt x="5" y="1"/>
                      <a:pt x="5" y="3"/>
                    </a:cubicBezTo>
                    <a:cubicBezTo>
                      <a:pt x="6" y="4"/>
                      <a:pt x="5" y="6"/>
                      <a:pt x="3" y="6"/>
                    </a:cubicBezTo>
                    <a:cubicBezTo>
                      <a:pt x="2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7" name="Freeform 759">
                <a:extLst>
                  <a:ext uri="{FF2B5EF4-FFF2-40B4-BE49-F238E27FC236}">
                    <a16:creationId xmlns:a16="http://schemas.microsoft.com/office/drawing/2014/main" id="{61C88A25-C201-4C98-A9F8-C8ACD8FDB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" y="2032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21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8" name="Freeform 760">
                <a:extLst>
                  <a:ext uri="{FF2B5EF4-FFF2-40B4-BE49-F238E27FC236}">
                    <a16:creationId xmlns:a16="http://schemas.microsoft.com/office/drawing/2014/main" id="{FFA9900F-A432-40DD-8E9A-61457F0DB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" y="2056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69" name="Freeform 761">
                <a:extLst>
                  <a:ext uri="{FF2B5EF4-FFF2-40B4-BE49-F238E27FC236}">
                    <a16:creationId xmlns:a16="http://schemas.microsoft.com/office/drawing/2014/main" id="{D2F0AA89-D48E-4AA2-99C1-174425A5B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016"/>
                <a:ext cx="68" cy="61"/>
              </a:xfrm>
              <a:custGeom>
                <a:avLst/>
                <a:gdLst>
                  <a:gd name="T0" fmla="*/ 20 w 27"/>
                  <a:gd name="T1" fmla="*/ 281 h 23"/>
                  <a:gd name="T2" fmla="*/ 179 w 27"/>
                  <a:gd name="T3" fmla="*/ 34 h 23"/>
                  <a:gd name="T4" fmla="*/ 413 w 27"/>
                  <a:gd name="T5" fmla="*/ 149 h 23"/>
                  <a:gd name="T6" fmla="*/ 254 w 27"/>
                  <a:gd name="T7" fmla="*/ 395 h 23"/>
                  <a:gd name="T8" fmla="*/ 20 w 27"/>
                  <a:gd name="T9" fmla="*/ 281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3">
                    <a:moveTo>
                      <a:pt x="1" y="15"/>
                    </a:moveTo>
                    <a:cubicBezTo>
                      <a:pt x="0" y="10"/>
                      <a:pt x="4" y="4"/>
                      <a:pt x="11" y="2"/>
                    </a:cubicBezTo>
                    <a:cubicBezTo>
                      <a:pt x="18" y="0"/>
                      <a:pt x="24" y="3"/>
                      <a:pt x="26" y="8"/>
                    </a:cubicBezTo>
                    <a:cubicBezTo>
                      <a:pt x="27" y="13"/>
                      <a:pt x="23" y="19"/>
                      <a:pt x="16" y="21"/>
                    </a:cubicBezTo>
                    <a:cubicBezTo>
                      <a:pt x="9" y="23"/>
                      <a:pt x="2" y="20"/>
                      <a:pt x="1" y="15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0" name="Freeform 762">
                <a:extLst>
                  <a:ext uri="{FF2B5EF4-FFF2-40B4-BE49-F238E27FC236}">
                    <a16:creationId xmlns:a16="http://schemas.microsoft.com/office/drawing/2014/main" id="{5FE9DDC4-0601-47B0-A581-E7BC1E6A2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091"/>
                <a:ext cx="72" cy="56"/>
              </a:xfrm>
              <a:custGeom>
                <a:avLst/>
                <a:gdLst>
                  <a:gd name="T0" fmla="*/ 0 w 29"/>
                  <a:gd name="T1" fmla="*/ 205 h 21"/>
                  <a:gd name="T2" fmla="*/ 228 w 29"/>
                  <a:gd name="T3" fmla="*/ 21 h 21"/>
                  <a:gd name="T4" fmla="*/ 444 w 29"/>
                  <a:gd name="T5" fmla="*/ 205 h 21"/>
                  <a:gd name="T6" fmla="*/ 216 w 29"/>
                  <a:gd name="T7" fmla="*/ 397 h 21"/>
                  <a:gd name="T8" fmla="*/ 0 w 29"/>
                  <a:gd name="T9" fmla="*/ 20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1">
                    <a:moveTo>
                      <a:pt x="0" y="11"/>
                    </a:moveTo>
                    <a:cubicBezTo>
                      <a:pt x="0" y="5"/>
                      <a:pt x="7" y="0"/>
                      <a:pt x="15" y="1"/>
                    </a:cubicBezTo>
                    <a:cubicBezTo>
                      <a:pt x="22" y="1"/>
                      <a:pt x="29" y="5"/>
                      <a:pt x="29" y="11"/>
                    </a:cubicBezTo>
                    <a:cubicBezTo>
                      <a:pt x="29" y="17"/>
                      <a:pt x="22" y="21"/>
                      <a:pt x="14" y="21"/>
                    </a:cubicBezTo>
                    <a:cubicBezTo>
                      <a:pt x="7" y="21"/>
                      <a:pt x="0" y="17"/>
                      <a:pt x="0" y="11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1" name="Freeform 763">
                <a:extLst>
                  <a:ext uri="{FF2B5EF4-FFF2-40B4-BE49-F238E27FC236}">
                    <a16:creationId xmlns:a16="http://schemas.microsoft.com/office/drawing/2014/main" id="{932979C2-628B-41D7-A039-74FEF9FE1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2109"/>
                <a:ext cx="55" cy="35"/>
              </a:xfrm>
              <a:custGeom>
                <a:avLst/>
                <a:gdLst>
                  <a:gd name="T0" fmla="*/ 333 w 22"/>
                  <a:gd name="T1" fmla="*/ 22 h 13"/>
                  <a:gd name="T2" fmla="*/ 313 w 22"/>
                  <a:gd name="T3" fmla="*/ 35 h 13"/>
                  <a:gd name="T4" fmla="*/ 125 w 22"/>
                  <a:gd name="T5" fmla="*/ 218 h 13"/>
                  <a:gd name="T6" fmla="*/ 33 w 22"/>
                  <a:gd name="T7" fmla="*/ 197 h 13"/>
                  <a:gd name="T8" fmla="*/ 20 w 22"/>
                  <a:gd name="T9" fmla="*/ 197 h 13"/>
                  <a:gd name="T10" fmla="*/ 158 w 22"/>
                  <a:gd name="T11" fmla="*/ 253 h 13"/>
                  <a:gd name="T12" fmla="*/ 345 w 22"/>
                  <a:gd name="T13" fmla="*/ 81 h 13"/>
                  <a:gd name="T14" fmla="*/ 333 w 22"/>
                  <a:gd name="T15" fmla="*/ 22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21" y="1"/>
                    </a:moveTo>
                    <a:cubicBezTo>
                      <a:pt x="20" y="0"/>
                      <a:pt x="20" y="1"/>
                      <a:pt x="20" y="2"/>
                    </a:cubicBezTo>
                    <a:cubicBezTo>
                      <a:pt x="20" y="7"/>
                      <a:pt x="14" y="11"/>
                      <a:pt x="8" y="11"/>
                    </a:cubicBezTo>
                    <a:cubicBezTo>
                      <a:pt x="6" y="11"/>
                      <a:pt x="3" y="11"/>
                      <a:pt x="2" y="10"/>
                    </a:cubicBezTo>
                    <a:cubicBezTo>
                      <a:pt x="1" y="10"/>
                      <a:pt x="0" y="10"/>
                      <a:pt x="1" y="10"/>
                    </a:cubicBezTo>
                    <a:cubicBezTo>
                      <a:pt x="3" y="12"/>
                      <a:pt x="6" y="13"/>
                      <a:pt x="10" y="13"/>
                    </a:cubicBezTo>
                    <a:cubicBezTo>
                      <a:pt x="16" y="13"/>
                      <a:pt x="22" y="9"/>
                      <a:pt x="22" y="4"/>
                    </a:cubicBezTo>
                    <a:cubicBezTo>
                      <a:pt x="22" y="3"/>
                      <a:pt x="21" y="2"/>
                      <a:pt x="21" y="1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2" name="Freeform 764">
                <a:extLst>
                  <a:ext uri="{FF2B5EF4-FFF2-40B4-BE49-F238E27FC236}">
                    <a16:creationId xmlns:a16="http://schemas.microsoft.com/office/drawing/2014/main" id="{DFB28406-5D39-465C-B660-0229BC9E8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96"/>
                <a:ext cx="52" cy="35"/>
              </a:xfrm>
              <a:custGeom>
                <a:avLst/>
                <a:gdLst>
                  <a:gd name="T0" fmla="*/ 196 w 21"/>
                  <a:gd name="T1" fmla="*/ 22 h 13"/>
                  <a:gd name="T2" fmla="*/ 0 w 21"/>
                  <a:gd name="T3" fmla="*/ 137 h 13"/>
                  <a:gd name="T4" fmla="*/ 0 w 21"/>
                  <a:gd name="T5" fmla="*/ 197 h 13"/>
                  <a:gd name="T6" fmla="*/ 92 w 21"/>
                  <a:gd name="T7" fmla="*/ 232 h 13"/>
                  <a:gd name="T8" fmla="*/ 183 w 21"/>
                  <a:gd name="T9" fmla="*/ 175 h 13"/>
                  <a:gd name="T10" fmla="*/ 287 w 21"/>
                  <a:gd name="T11" fmla="*/ 81 h 13"/>
                  <a:gd name="T12" fmla="*/ 196 w 21"/>
                  <a:gd name="T13" fmla="*/ 22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13" y="1"/>
                    </a:moveTo>
                    <a:cubicBezTo>
                      <a:pt x="4" y="0"/>
                      <a:pt x="0" y="4"/>
                      <a:pt x="0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1" y="11"/>
                      <a:pt x="2" y="13"/>
                      <a:pt x="6" y="12"/>
                    </a:cubicBezTo>
                    <a:cubicBezTo>
                      <a:pt x="10" y="11"/>
                      <a:pt x="10" y="8"/>
                      <a:pt x="12" y="9"/>
                    </a:cubicBezTo>
                    <a:cubicBezTo>
                      <a:pt x="18" y="9"/>
                      <a:pt x="21" y="7"/>
                      <a:pt x="19" y="4"/>
                    </a:cubicBezTo>
                    <a:cubicBezTo>
                      <a:pt x="18" y="2"/>
                      <a:pt x="16" y="1"/>
                      <a:pt x="13" y="1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3" name="Oval 765">
                <a:extLst>
                  <a:ext uri="{FF2B5EF4-FFF2-40B4-BE49-F238E27FC236}">
                    <a16:creationId xmlns:a16="http://schemas.microsoft.com/office/drawing/2014/main" id="{2E7678AD-E199-49D4-9A8D-BD44CCDF2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104"/>
                <a:ext cx="15" cy="1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4" name="Oval 766">
                <a:extLst>
                  <a:ext uri="{FF2B5EF4-FFF2-40B4-BE49-F238E27FC236}">
                    <a16:creationId xmlns:a16="http://schemas.microsoft.com/office/drawing/2014/main" id="{083143B2-2AE3-4970-A133-364103DC3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10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5" name="Oval 767">
                <a:extLst>
                  <a:ext uri="{FF2B5EF4-FFF2-40B4-BE49-F238E27FC236}">
                    <a16:creationId xmlns:a16="http://schemas.microsoft.com/office/drawing/2014/main" id="{4FEDA1D2-5072-4464-B007-B38DDB013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125"/>
                <a:ext cx="5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976" name="Freeform 768">
                <a:extLst>
                  <a:ext uri="{FF2B5EF4-FFF2-40B4-BE49-F238E27FC236}">
                    <a16:creationId xmlns:a16="http://schemas.microsoft.com/office/drawing/2014/main" id="{952982CE-9563-4E03-AA1F-86B0A82CA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091"/>
                <a:ext cx="72" cy="56"/>
              </a:xfrm>
              <a:custGeom>
                <a:avLst/>
                <a:gdLst>
                  <a:gd name="T0" fmla="*/ 0 w 29"/>
                  <a:gd name="T1" fmla="*/ 205 h 21"/>
                  <a:gd name="T2" fmla="*/ 228 w 29"/>
                  <a:gd name="T3" fmla="*/ 21 h 21"/>
                  <a:gd name="T4" fmla="*/ 444 w 29"/>
                  <a:gd name="T5" fmla="*/ 205 h 21"/>
                  <a:gd name="T6" fmla="*/ 216 w 29"/>
                  <a:gd name="T7" fmla="*/ 397 h 21"/>
                  <a:gd name="T8" fmla="*/ 0 w 29"/>
                  <a:gd name="T9" fmla="*/ 20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1">
                    <a:moveTo>
                      <a:pt x="0" y="11"/>
                    </a:moveTo>
                    <a:cubicBezTo>
                      <a:pt x="0" y="5"/>
                      <a:pt x="7" y="0"/>
                      <a:pt x="15" y="1"/>
                    </a:cubicBezTo>
                    <a:cubicBezTo>
                      <a:pt x="22" y="1"/>
                      <a:pt x="29" y="5"/>
                      <a:pt x="29" y="11"/>
                    </a:cubicBezTo>
                    <a:cubicBezTo>
                      <a:pt x="29" y="17"/>
                      <a:pt x="22" y="21"/>
                      <a:pt x="14" y="21"/>
                    </a:cubicBezTo>
                    <a:cubicBezTo>
                      <a:pt x="7" y="21"/>
                      <a:pt x="0" y="17"/>
                      <a:pt x="0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7" name="Freeform 769">
                <a:extLst>
                  <a:ext uri="{FF2B5EF4-FFF2-40B4-BE49-F238E27FC236}">
                    <a16:creationId xmlns:a16="http://schemas.microsoft.com/office/drawing/2014/main" id="{23E1CEB9-8FB9-448F-8134-2ED9CD94A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171"/>
                <a:ext cx="78" cy="64"/>
              </a:xfrm>
              <a:custGeom>
                <a:avLst/>
                <a:gdLst>
                  <a:gd name="T0" fmla="*/ 33 w 31"/>
                  <a:gd name="T1" fmla="*/ 149 h 24"/>
                  <a:gd name="T2" fmla="*/ 304 w 31"/>
                  <a:gd name="T3" fmla="*/ 35 h 24"/>
                  <a:gd name="T4" fmla="*/ 463 w 31"/>
                  <a:gd name="T5" fmla="*/ 307 h 24"/>
                  <a:gd name="T6" fmla="*/ 209 w 31"/>
                  <a:gd name="T7" fmla="*/ 419 h 24"/>
                  <a:gd name="T8" fmla="*/ 33 w 31"/>
                  <a:gd name="T9" fmla="*/ 149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2" y="8"/>
                    </a:moveTo>
                    <a:cubicBezTo>
                      <a:pt x="4" y="2"/>
                      <a:pt x="11" y="0"/>
                      <a:pt x="19" y="2"/>
                    </a:cubicBezTo>
                    <a:cubicBezTo>
                      <a:pt x="26" y="4"/>
                      <a:pt x="31" y="10"/>
                      <a:pt x="29" y="16"/>
                    </a:cubicBezTo>
                    <a:cubicBezTo>
                      <a:pt x="27" y="21"/>
                      <a:pt x="20" y="24"/>
                      <a:pt x="13" y="22"/>
                    </a:cubicBezTo>
                    <a:cubicBezTo>
                      <a:pt x="5" y="20"/>
                      <a:pt x="0" y="13"/>
                      <a:pt x="2" y="8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8" name="Freeform 770">
                <a:extLst>
                  <a:ext uri="{FF2B5EF4-FFF2-40B4-BE49-F238E27FC236}">
                    <a16:creationId xmlns:a16="http://schemas.microsoft.com/office/drawing/2014/main" id="{6361F9F1-5E1E-4E18-B94A-C825AA7CD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200"/>
                <a:ext cx="57" cy="29"/>
              </a:xfrm>
              <a:custGeom>
                <a:avLst/>
                <a:gdLst>
                  <a:gd name="T0" fmla="*/ 337 w 23"/>
                  <a:gd name="T1" fmla="*/ 34 h 11"/>
                  <a:gd name="T2" fmla="*/ 320 w 23"/>
                  <a:gd name="T3" fmla="*/ 34 h 11"/>
                  <a:gd name="T4" fmla="*/ 104 w 23"/>
                  <a:gd name="T5" fmla="*/ 124 h 11"/>
                  <a:gd name="T6" fmla="*/ 12 w 23"/>
                  <a:gd name="T7" fmla="*/ 76 h 11"/>
                  <a:gd name="T8" fmla="*/ 12 w 23"/>
                  <a:gd name="T9" fmla="*/ 76 h 11"/>
                  <a:gd name="T10" fmla="*/ 124 w 23"/>
                  <a:gd name="T11" fmla="*/ 182 h 11"/>
                  <a:gd name="T12" fmla="*/ 337 w 23"/>
                  <a:gd name="T13" fmla="*/ 76 h 11"/>
                  <a:gd name="T14" fmla="*/ 337 w 23"/>
                  <a:gd name="T15" fmla="*/ 34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1">
                    <a:moveTo>
                      <a:pt x="22" y="2"/>
                    </a:moveTo>
                    <a:cubicBezTo>
                      <a:pt x="22" y="0"/>
                      <a:pt x="22" y="1"/>
                      <a:pt x="21" y="2"/>
                    </a:cubicBezTo>
                    <a:cubicBezTo>
                      <a:pt x="20" y="7"/>
                      <a:pt x="13" y="9"/>
                      <a:pt x="7" y="7"/>
                    </a:cubicBezTo>
                    <a:cubicBezTo>
                      <a:pt x="5" y="6"/>
                      <a:pt x="3" y="5"/>
                      <a:pt x="1" y="4"/>
                    </a:cubicBezTo>
                    <a:cubicBezTo>
                      <a:pt x="1" y="4"/>
                      <a:pt x="0" y="4"/>
                      <a:pt x="1" y="4"/>
                    </a:cubicBezTo>
                    <a:cubicBezTo>
                      <a:pt x="2" y="7"/>
                      <a:pt x="5" y="9"/>
                      <a:pt x="8" y="10"/>
                    </a:cubicBezTo>
                    <a:cubicBezTo>
                      <a:pt x="14" y="11"/>
                      <a:pt x="21" y="9"/>
                      <a:pt x="22" y="4"/>
                    </a:cubicBezTo>
                    <a:cubicBezTo>
                      <a:pt x="22" y="4"/>
                      <a:pt x="23" y="3"/>
                      <a:pt x="22" y="2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79" name="Freeform 771">
                <a:extLst>
                  <a:ext uri="{FF2B5EF4-FFF2-40B4-BE49-F238E27FC236}">
                    <a16:creationId xmlns:a16="http://schemas.microsoft.com/office/drawing/2014/main" id="{4ABFC4CE-D879-4FAF-BDDC-25E382F78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176"/>
                <a:ext cx="55" cy="32"/>
              </a:xfrm>
              <a:custGeom>
                <a:avLst/>
                <a:gdLst>
                  <a:gd name="T0" fmla="*/ 238 w 22"/>
                  <a:gd name="T1" fmla="*/ 56 h 12"/>
                  <a:gd name="T2" fmla="*/ 20 w 22"/>
                  <a:gd name="T3" fmla="*/ 93 h 12"/>
                  <a:gd name="T4" fmla="*/ 0 w 22"/>
                  <a:gd name="T5" fmla="*/ 149 h 12"/>
                  <a:gd name="T6" fmla="*/ 83 w 22"/>
                  <a:gd name="T7" fmla="*/ 205 h 12"/>
                  <a:gd name="T8" fmla="*/ 188 w 22"/>
                  <a:gd name="T9" fmla="*/ 192 h 12"/>
                  <a:gd name="T10" fmla="*/ 313 w 22"/>
                  <a:gd name="T11" fmla="*/ 136 h 12"/>
                  <a:gd name="T12" fmla="*/ 250 w 22"/>
                  <a:gd name="T13" fmla="*/ 5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2">
                    <a:moveTo>
                      <a:pt x="15" y="3"/>
                    </a:moveTo>
                    <a:cubicBezTo>
                      <a:pt x="7" y="0"/>
                      <a:pt x="2" y="2"/>
                      <a:pt x="1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9"/>
                      <a:pt x="2" y="11"/>
                      <a:pt x="5" y="11"/>
                    </a:cubicBezTo>
                    <a:cubicBezTo>
                      <a:pt x="9" y="11"/>
                      <a:pt x="10" y="9"/>
                      <a:pt x="12" y="10"/>
                    </a:cubicBezTo>
                    <a:cubicBezTo>
                      <a:pt x="17" y="12"/>
                      <a:pt x="22" y="11"/>
                      <a:pt x="20" y="7"/>
                    </a:cubicBezTo>
                    <a:cubicBezTo>
                      <a:pt x="20" y="6"/>
                      <a:pt x="18" y="4"/>
                      <a:pt x="16" y="3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0" name="Freeform 772">
                <a:extLst>
                  <a:ext uri="{FF2B5EF4-FFF2-40B4-BE49-F238E27FC236}">
                    <a16:creationId xmlns:a16="http://schemas.microsoft.com/office/drawing/2014/main" id="{C2556CED-FA02-45AA-87D8-C70E0BB8A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181"/>
                <a:ext cx="17" cy="19"/>
              </a:xfrm>
              <a:custGeom>
                <a:avLst/>
                <a:gdLst>
                  <a:gd name="T0" fmla="*/ 12 w 7"/>
                  <a:gd name="T1" fmla="*/ 60 h 7"/>
                  <a:gd name="T2" fmla="*/ 70 w 7"/>
                  <a:gd name="T3" fmla="*/ 22 h 7"/>
                  <a:gd name="T4" fmla="*/ 100 w 7"/>
                  <a:gd name="T5" fmla="*/ 81 h 7"/>
                  <a:gd name="T6" fmla="*/ 41 w 7"/>
                  <a:gd name="T7" fmla="*/ 117 h 7"/>
                  <a:gd name="T8" fmla="*/ 12 w 7"/>
                  <a:gd name="T9" fmla="*/ 6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1"/>
                      <a:pt x="3" y="0"/>
                      <a:pt x="5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6"/>
                    </a:cubicBezTo>
                    <a:cubicBezTo>
                      <a:pt x="1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1" name="Freeform 773">
                <a:extLst>
                  <a:ext uri="{FF2B5EF4-FFF2-40B4-BE49-F238E27FC236}">
                    <a16:creationId xmlns:a16="http://schemas.microsoft.com/office/drawing/2014/main" id="{F29C9714-A2B1-471D-A924-D37410F1E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2184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21 h 3"/>
                  <a:gd name="T4" fmla="*/ 33 w 2"/>
                  <a:gd name="T5" fmla="*/ 35 h 3"/>
                  <a:gd name="T6" fmla="*/ 0 w 2"/>
                  <a:gd name="T7" fmla="*/ 56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3"/>
                      <a:pt x="1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2" name="Freeform 774">
                <a:extLst>
                  <a:ext uri="{FF2B5EF4-FFF2-40B4-BE49-F238E27FC236}">
                    <a16:creationId xmlns:a16="http://schemas.microsoft.com/office/drawing/2014/main" id="{53848169-30EA-407A-8B15-5E8C5D9A6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" y="2200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0 h 3"/>
                  <a:gd name="T4" fmla="*/ 33 w 2"/>
                  <a:gd name="T5" fmla="*/ 35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3" name="Freeform 775">
                <a:extLst>
                  <a:ext uri="{FF2B5EF4-FFF2-40B4-BE49-F238E27FC236}">
                    <a16:creationId xmlns:a16="http://schemas.microsoft.com/office/drawing/2014/main" id="{7C093938-3FD2-47E8-9097-ADEF039D6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2171"/>
                <a:ext cx="78" cy="64"/>
              </a:xfrm>
              <a:custGeom>
                <a:avLst/>
                <a:gdLst>
                  <a:gd name="T0" fmla="*/ 33 w 31"/>
                  <a:gd name="T1" fmla="*/ 149 h 24"/>
                  <a:gd name="T2" fmla="*/ 304 w 31"/>
                  <a:gd name="T3" fmla="*/ 35 h 24"/>
                  <a:gd name="T4" fmla="*/ 463 w 31"/>
                  <a:gd name="T5" fmla="*/ 307 h 24"/>
                  <a:gd name="T6" fmla="*/ 209 w 31"/>
                  <a:gd name="T7" fmla="*/ 419 h 24"/>
                  <a:gd name="T8" fmla="*/ 33 w 31"/>
                  <a:gd name="T9" fmla="*/ 149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2" y="8"/>
                    </a:moveTo>
                    <a:cubicBezTo>
                      <a:pt x="4" y="2"/>
                      <a:pt x="11" y="0"/>
                      <a:pt x="19" y="2"/>
                    </a:cubicBezTo>
                    <a:cubicBezTo>
                      <a:pt x="26" y="4"/>
                      <a:pt x="31" y="10"/>
                      <a:pt x="29" y="16"/>
                    </a:cubicBezTo>
                    <a:cubicBezTo>
                      <a:pt x="27" y="21"/>
                      <a:pt x="20" y="24"/>
                      <a:pt x="13" y="22"/>
                    </a:cubicBezTo>
                    <a:cubicBezTo>
                      <a:pt x="5" y="20"/>
                      <a:pt x="0" y="13"/>
                      <a:pt x="2" y="8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4" name="Freeform 776">
                <a:extLst>
                  <a:ext uri="{FF2B5EF4-FFF2-40B4-BE49-F238E27FC236}">
                    <a16:creationId xmlns:a16="http://schemas.microsoft.com/office/drawing/2014/main" id="{04731ABA-23FF-4110-88B4-E45C65292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240"/>
                <a:ext cx="72" cy="61"/>
              </a:xfrm>
              <a:custGeom>
                <a:avLst/>
                <a:gdLst>
                  <a:gd name="T0" fmla="*/ 0 w 29"/>
                  <a:gd name="T1" fmla="*/ 170 h 23"/>
                  <a:gd name="T2" fmla="*/ 246 w 29"/>
                  <a:gd name="T3" fmla="*/ 21 h 23"/>
                  <a:gd name="T4" fmla="*/ 432 w 29"/>
                  <a:gd name="T5" fmla="*/ 239 h 23"/>
                  <a:gd name="T6" fmla="*/ 196 w 29"/>
                  <a:gd name="T7" fmla="*/ 408 h 23"/>
                  <a:gd name="T8" fmla="*/ 0 w 29"/>
                  <a:gd name="T9" fmla="*/ 1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0" y="9"/>
                    </a:moveTo>
                    <a:cubicBezTo>
                      <a:pt x="1" y="4"/>
                      <a:pt x="8" y="0"/>
                      <a:pt x="16" y="1"/>
                    </a:cubicBezTo>
                    <a:cubicBezTo>
                      <a:pt x="24" y="2"/>
                      <a:pt x="29" y="8"/>
                      <a:pt x="28" y="13"/>
                    </a:cubicBezTo>
                    <a:cubicBezTo>
                      <a:pt x="28" y="19"/>
                      <a:pt x="21" y="23"/>
                      <a:pt x="13" y="22"/>
                    </a:cubicBezTo>
                    <a:cubicBezTo>
                      <a:pt x="5" y="21"/>
                      <a:pt x="0" y="15"/>
                      <a:pt x="0" y="9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5" name="Freeform 777">
                <a:extLst>
                  <a:ext uri="{FF2B5EF4-FFF2-40B4-BE49-F238E27FC236}">
                    <a16:creationId xmlns:a16="http://schemas.microsoft.com/office/drawing/2014/main" id="{F5488E1F-B630-4B10-9D56-FA2FE4043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264"/>
                <a:ext cx="57" cy="32"/>
              </a:xfrm>
              <a:custGeom>
                <a:avLst/>
                <a:gdLst>
                  <a:gd name="T0" fmla="*/ 337 w 23"/>
                  <a:gd name="T1" fmla="*/ 35 h 12"/>
                  <a:gd name="T2" fmla="*/ 320 w 23"/>
                  <a:gd name="T3" fmla="*/ 35 h 12"/>
                  <a:gd name="T4" fmla="*/ 104 w 23"/>
                  <a:gd name="T5" fmla="*/ 171 h 12"/>
                  <a:gd name="T6" fmla="*/ 30 w 23"/>
                  <a:gd name="T7" fmla="*/ 136 h 12"/>
                  <a:gd name="T8" fmla="*/ 12 w 23"/>
                  <a:gd name="T9" fmla="*/ 136 h 12"/>
                  <a:gd name="T10" fmla="*/ 136 w 23"/>
                  <a:gd name="T11" fmla="*/ 205 h 12"/>
                  <a:gd name="T12" fmla="*/ 337 w 23"/>
                  <a:gd name="T13" fmla="*/ 77 h 12"/>
                  <a:gd name="T14" fmla="*/ 337 w 23"/>
                  <a:gd name="T15" fmla="*/ 3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2">
                    <a:moveTo>
                      <a:pt x="22" y="2"/>
                    </a:moveTo>
                    <a:cubicBezTo>
                      <a:pt x="22" y="0"/>
                      <a:pt x="22" y="1"/>
                      <a:pt x="21" y="2"/>
                    </a:cubicBezTo>
                    <a:cubicBezTo>
                      <a:pt x="21" y="7"/>
                      <a:pt x="14" y="10"/>
                      <a:pt x="7" y="9"/>
                    </a:cubicBezTo>
                    <a:cubicBezTo>
                      <a:pt x="6" y="9"/>
                      <a:pt x="3" y="8"/>
                      <a:pt x="2" y="7"/>
                    </a:cubicBezTo>
                    <a:cubicBezTo>
                      <a:pt x="1" y="7"/>
                      <a:pt x="0" y="7"/>
                      <a:pt x="1" y="7"/>
                    </a:cubicBezTo>
                    <a:cubicBezTo>
                      <a:pt x="3" y="9"/>
                      <a:pt x="6" y="11"/>
                      <a:pt x="9" y="11"/>
                    </a:cubicBezTo>
                    <a:cubicBezTo>
                      <a:pt x="16" y="12"/>
                      <a:pt x="22" y="9"/>
                      <a:pt x="22" y="4"/>
                    </a:cubicBezTo>
                    <a:cubicBezTo>
                      <a:pt x="23" y="3"/>
                      <a:pt x="23" y="2"/>
                      <a:pt x="22" y="2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6" name="Freeform 778">
                <a:extLst>
                  <a:ext uri="{FF2B5EF4-FFF2-40B4-BE49-F238E27FC236}">
                    <a16:creationId xmlns:a16="http://schemas.microsoft.com/office/drawing/2014/main" id="{D1A03DC5-0D8B-4244-9DD4-A8A5FDC0D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245"/>
                <a:ext cx="52" cy="32"/>
              </a:xfrm>
              <a:custGeom>
                <a:avLst/>
                <a:gdLst>
                  <a:gd name="T0" fmla="*/ 215 w 21"/>
                  <a:gd name="T1" fmla="*/ 35 h 12"/>
                  <a:gd name="T2" fmla="*/ 0 w 21"/>
                  <a:gd name="T3" fmla="*/ 115 h 12"/>
                  <a:gd name="T4" fmla="*/ 0 w 21"/>
                  <a:gd name="T5" fmla="*/ 171 h 12"/>
                  <a:gd name="T6" fmla="*/ 92 w 21"/>
                  <a:gd name="T7" fmla="*/ 227 h 12"/>
                  <a:gd name="T8" fmla="*/ 183 w 21"/>
                  <a:gd name="T9" fmla="*/ 171 h 12"/>
                  <a:gd name="T10" fmla="*/ 307 w 21"/>
                  <a:gd name="T11" fmla="*/ 93 h 12"/>
                  <a:gd name="T12" fmla="*/ 215 w 21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2">
                    <a:moveTo>
                      <a:pt x="14" y="2"/>
                    </a:moveTo>
                    <a:cubicBezTo>
                      <a:pt x="5" y="0"/>
                      <a:pt x="1" y="3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2" y="12"/>
                      <a:pt x="6" y="12"/>
                    </a:cubicBezTo>
                    <a:cubicBezTo>
                      <a:pt x="9" y="11"/>
                      <a:pt x="10" y="9"/>
                      <a:pt x="12" y="9"/>
                    </a:cubicBezTo>
                    <a:cubicBezTo>
                      <a:pt x="17" y="11"/>
                      <a:pt x="21" y="9"/>
                      <a:pt x="20" y="5"/>
                    </a:cubicBezTo>
                    <a:cubicBezTo>
                      <a:pt x="19" y="4"/>
                      <a:pt x="17" y="3"/>
                      <a:pt x="14" y="2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7" name="Freeform 779">
                <a:extLst>
                  <a:ext uri="{FF2B5EF4-FFF2-40B4-BE49-F238E27FC236}">
                    <a16:creationId xmlns:a16="http://schemas.microsoft.com/office/drawing/2014/main" id="{3295B3A7-CFB7-4C3E-AA60-5964008DA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253"/>
                <a:ext cx="15" cy="16"/>
              </a:xfrm>
              <a:custGeom>
                <a:avLst/>
                <a:gdLst>
                  <a:gd name="T0" fmla="*/ 0 w 6"/>
                  <a:gd name="T1" fmla="*/ 35 h 6"/>
                  <a:gd name="T2" fmla="*/ 63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2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8" name="Freeform 780">
                <a:extLst>
                  <a:ext uri="{FF2B5EF4-FFF2-40B4-BE49-F238E27FC236}">
                    <a16:creationId xmlns:a16="http://schemas.microsoft.com/office/drawing/2014/main" id="{2AD4DF1B-3171-4F89-8B3A-91381B59E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2253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89" name="Freeform 781">
                <a:extLst>
                  <a:ext uri="{FF2B5EF4-FFF2-40B4-BE49-F238E27FC236}">
                    <a16:creationId xmlns:a16="http://schemas.microsoft.com/office/drawing/2014/main" id="{6F534350-BD03-4E19-9F5E-73282B8F8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27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0" name="Freeform 782">
                <a:extLst>
                  <a:ext uri="{FF2B5EF4-FFF2-40B4-BE49-F238E27FC236}">
                    <a16:creationId xmlns:a16="http://schemas.microsoft.com/office/drawing/2014/main" id="{188E5FE2-007A-463D-B56A-01B08378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3" y="2240"/>
                <a:ext cx="72" cy="61"/>
              </a:xfrm>
              <a:custGeom>
                <a:avLst/>
                <a:gdLst>
                  <a:gd name="T0" fmla="*/ 0 w 29"/>
                  <a:gd name="T1" fmla="*/ 170 h 23"/>
                  <a:gd name="T2" fmla="*/ 246 w 29"/>
                  <a:gd name="T3" fmla="*/ 21 h 23"/>
                  <a:gd name="T4" fmla="*/ 432 w 29"/>
                  <a:gd name="T5" fmla="*/ 239 h 23"/>
                  <a:gd name="T6" fmla="*/ 196 w 29"/>
                  <a:gd name="T7" fmla="*/ 408 h 23"/>
                  <a:gd name="T8" fmla="*/ 0 w 29"/>
                  <a:gd name="T9" fmla="*/ 1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0" y="9"/>
                    </a:moveTo>
                    <a:cubicBezTo>
                      <a:pt x="1" y="4"/>
                      <a:pt x="8" y="0"/>
                      <a:pt x="16" y="1"/>
                    </a:cubicBezTo>
                    <a:cubicBezTo>
                      <a:pt x="24" y="2"/>
                      <a:pt x="29" y="8"/>
                      <a:pt x="28" y="13"/>
                    </a:cubicBezTo>
                    <a:cubicBezTo>
                      <a:pt x="28" y="19"/>
                      <a:pt x="21" y="23"/>
                      <a:pt x="13" y="22"/>
                    </a:cubicBezTo>
                    <a:cubicBezTo>
                      <a:pt x="5" y="21"/>
                      <a:pt x="0" y="15"/>
                      <a:pt x="0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1" name="Freeform 783">
                <a:extLst>
                  <a:ext uri="{FF2B5EF4-FFF2-40B4-BE49-F238E27FC236}">
                    <a16:creationId xmlns:a16="http://schemas.microsoft.com/office/drawing/2014/main" id="{0F01CFE0-2FAE-4195-8117-B58213681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392"/>
                <a:ext cx="75" cy="61"/>
              </a:xfrm>
              <a:custGeom>
                <a:avLst/>
                <a:gdLst>
                  <a:gd name="T0" fmla="*/ 20 w 30"/>
                  <a:gd name="T1" fmla="*/ 170 h 23"/>
                  <a:gd name="T2" fmla="*/ 250 w 30"/>
                  <a:gd name="T3" fmla="*/ 21 h 23"/>
                  <a:gd name="T4" fmla="*/ 458 w 30"/>
                  <a:gd name="T5" fmla="*/ 239 h 23"/>
                  <a:gd name="T6" fmla="*/ 208 w 30"/>
                  <a:gd name="T7" fmla="*/ 408 h 23"/>
                  <a:gd name="T8" fmla="*/ 20 w 30"/>
                  <a:gd name="T9" fmla="*/ 1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1" y="9"/>
                    </a:moveTo>
                    <a:cubicBezTo>
                      <a:pt x="2" y="4"/>
                      <a:pt x="9" y="0"/>
                      <a:pt x="16" y="1"/>
                    </a:cubicBezTo>
                    <a:cubicBezTo>
                      <a:pt x="24" y="2"/>
                      <a:pt x="30" y="8"/>
                      <a:pt x="29" y="13"/>
                    </a:cubicBezTo>
                    <a:cubicBezTo>
                      <a:pt x="28" y="19"/>
                      <a:pt x="21" y="23"/>
                      <a:pt x="13" y="22"/>
                    </a:cubicBezTo>
                    <a:cubicBezTo>
                      <a:pt x="6" y="21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2" name="Freeform 784">
                <a:extLst>
                  <a:ext uri="{FF2B5EF4-FFF2-40B4-BE49-F238E27FC236}">
                    <a16:creationId xmlns:a16="http://schemas.microsoft.com/office/drawing/2014/main" id="{8A9EE48A-7B14-4185-9BAC-EFAEB77AE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1416"/>
                <a:ext cx="55" cy="32"/>
              </a:xfrm>
              <a:custGeom>
                <a:avLst/>
                <a:gdLst>
                  <a:gd name="T0" fmla="*/ 345 w 22"/>
                  <a:gd name="T1" fmla="*/ 35 h 12"/>
                  <a:gd name="T2" fmla="*/ 333 w 22"/>
                  <a:gd name="T3" fmla="*/ 35 h 12"/>
                  <a:gd name="T4" fmla="*/ 113 w 22"/>
                  <a:gd name="T5" fmla="*/ 171 h 12"/>
                  <a:gd name="T6" fmla="*/ 20 w 22"/>
                  <a:gd name="T7" fmla="*/ 136 h 12"/>
                  <a:gd name="T8" fmla="*/ 20 w 22"/>
                  <a:gd name="T9" fmla="*/ 136 h 12"/>
                  <a:gd name="T10" fmla="*/ 145 w 22"/>
                  <a:gd name="T11" fmla="*/ 205 h 12"/>
                  <a:gd name="T12" fmla="*/ 345 w 22"/>
                  <a:gd name="T13" fmla="*/ 77 h 12"/>
                  <a:gd name="T14" fmla="*/ 345 w 22"/>
                  <a:gd name="T15" fmla="*/ 3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2">
                    <a:moveTo>
                      <a:pt x="22" y="2"/>
                    </a:moveTo>
                    <a:cubicBezTo>
                      <a:pt x="21" y="0"/>
                      <a:pt x="21" y="1"/>
                      <a:pt x="21" y="2"/>
                    </a:cubicBezTo>
                    <a:cubicBezTo>
                      <a:pt x="20" y="7"/>
                      <a:pt x="14" y="10"/>
                      <a:pt x="7" y="9"/>
                    </a:cubicBezTo>
                    <a:cubicBezTo>
                      <a:pt x="5" y="9"/>
                      <a:pt x="3" y="8"/>
                      <a:pt x="1" y="7"/>
                    </a:cubicBezTo>
                    <a:cubicBezTo>
                      <a:pt x="1" y="7"/>
                      <a:pt x="0" y="7"/>
                      <a:pt x="1" y="7"/>
                    </a:cubicBezTo>
                    <a:cubicBezTo>
                      <a:pt x="2" y="9"/>
                      <a:pt x="5" y="11"/>
                      <a:pt x="9" y="11"/>
                    </a:cubicBezTo>
                    <a:cubicBezTo>
                      <a:pt x="15" y="12"/>
                      <a:pt x="21" y="9"/>
                      <a:pt x="22" y="4"/>
                    </a:cubicBezTo>
                    <a:cubicBezTo>
                      <a:pt x="22" y="3"/>
                      <a:pt x="22" y="2"/>
                      <a:pt x="22" y="2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3" name="Freeform 785">
                <a:extLst>
                  <a:ext uri="{FF2B5EF4-FFF2-40B4-BE49-F238E27FC236}">
                    <a16:creationId xmlns:a16="http://schemas.microsoft.com/office/drawing/2014/main" id="{E62D3AFF-79BA-4946-8BEA-5E0BC35D2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397"/>
                <a:ext cx="55" cy="32"/>
              </a:xfrm>
              <a:custGeom>
                <a:avLst/>
                <a:gdLst>
                  <a:gd name="T0" fmla="*/ 220 w 22"/>
                  <a:gd name="T1" fmla="*/ 35 h 12"/>
                  <a:gd name="T2" fmla="*/ 20 w 22"/>
                  <a:gd name="T3" fmla="*/ 115 h 12"/>
                  <a:gd name="T4" fmla="*/ 20 w 22"/>
                  <a:gd name="T5" fmla="*/ 171 h 12"/>
                  <a:gd name="T6" fmla="*/ 95 w 22"/>
                  <a:gd name="T7" fmla="*/ 227 h 12"/>
                  <a:gd name="T8" fmla="*/ 188 w 22"/>
                  <a:gd name="T9" fmla="*/ 171 h 12"/>
                  <a:gd name="T10" fmla="*/ 313 w 22"/>
                  <a:gd name="T11" fmla="*/ 93 h 12"/>
                  <a:gd name="T12" fmla="*/ 238 w 22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2">
                    <a:moveTo>
                      <a:pt x="14" y="2"/>
                    </a:moveTo>
                    <a:cubicBezTo>
                      <a:pt x="5" y="0"/>
                      <a:pt x="1" y="3"/>
                      <a:pt x="1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1" y="10"/>
                      <a:pt x="2" y="12"/>
                      <a:pt x="6" y="12"/>
                    </a:cubicBezTo>
                    <a:cubicBezTo>
                      <a:pt x="10" y="11"/>
                      <a:pt x="10" y="8"/>
                      <a:pt x="12" y="9"/>
                    </a:cubicBezTo>
                    <a:cubicBezTo>
                      <a:pt x="18" y="11"/>
                      <a:pt x="22" y="9"/>
                      <a:pt x="20" y="5"/>
                    </a:cubicBezTo>
                    <a:cubicBezTo>
                      <a:pt x="19" y="4"/>
                      <a:pt x="18" y="3"/>
                      <a:pt x="15" y="2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4" name="Freeform 786">
                <a:extLst>
                  <a:ext uri="{FF2B5EF4-FFF2-40B4-BE49-F238E27FC236}">
                    <a16:creationId xmlns:a16="http://schemas.microsoft.com/office/drawing/2014/main" id="{212A2207-1E17-4BE1-9DD1-B1782459F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403"/>
                <a:ext cx="17" cy="18"/>
              </a:xfrm>
              <a:custGeom>
                <a:avLst/>
                <a:gdLst>
                  <a:gd name="T0" fmla="*/ 12 w 7"/>
                  <a:gd name="T1" fmla="*/ 54 h 7"/>
                  <a:gd name="T2" fmla="*/ 58 w 7"/>
                  <a:gd name="T3" fmla="*/ 21 h 7"/>
                  <a:gd name="T4" fmla="*/ 100 w 7"/>
                  <a:gd name="T5" fmla="*/ 67 h 7"/>
                  <a:gd name="T6" fmla="*/ 41 w 7"/>
                  <a:gd name="T7" fmla="*/ 118 h 7"/>
                  <a:gd name="T8" fmla="*/ 12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3"/>
                    </a:moveTo>
                    <a:cubicBezTo>
                      <a:pt x="1" y="2"/>
                      <a:pt x="2" y="0"/>
                      <a:pt x="4" y="1"/>
                    </a:cubicBezTo>
                    <a:cubicBezTo>
                      <a:pt x="6" y="1"/>
                      <a:pt x="7" y="3"/>
                      <a:pt x="7" y="4"/>
                    </a:cubicBezTo>
                    <a:cubicBezTo>
                      <a:pt x="6" y="6"/>
                      <a:pt x="5" y="7"/>
                      <a:pt x="3" y="7"/>
                    </a:cubicBezTo>
                    <a:cubicBezTo>
                      <a:pt x="1" y="7"/>
                      <a:pt x="0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5" name="Freeform 787">
                <a:extLst>
                  <a:ext uri="{FF2B5EF4-FFF2-40B4-BE49-F238E27FC236}">
                    <a16:creationId xmlns:a16="http://schemas.microsoft.com/office/drawing/2014/main" id="{FB2D1495-61D8-43DD-8527-97551260D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1405"/>
                <a:ext cx="8" cy="6"/>
              </a:xfrm>
              <a:custGeom>
                <a:avLst/>
                <a:gdLst>
                  <a:gd name="T0" fmla="*/ 0 w 3"/>
                  <a:gd name="T1" fmla="*/ 27 h 2"/>
                  <a:gd name="T2" fmla="*/ 35 w 3"/>
                  <a:gd name="T3" fmla="*/ 0 h 2"/>
                  <a:gd name="T4" fmla="*/ 35 w 3"/>
                  <a:gd name="T5" fmla="*/ 27 h 2"/>
                  <a:gd name="T6" fmla="*/ 21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6" name="Freeform 788">
                <a:extLst>
                  <a:ext uri="{FF2B5EF4-FFF2-40B4-BE49-F238E27FC236}">
                    <a16:creationId xmlns:a16="http://schemas.microsoft.com/office/drawing/2014/main" id="{76D258D0-8171-4664-B589-07BD7233E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424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7" name="Freeform 789">
                <a:extLst>
                  <a:ext uri="{FF2B5EF4-FFF2-40B4-BE49-F238E27FC236}">
                    <a16:creationId xmlns:a16="http://schemas.microsoft.com/office/drawing/2014/main" id="{E6D5BAA5-1D26-4552-90EB-985B676D3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1392"/>
                <a:ext cx="75" cy="61"/>
              </a:xfrm>
              <a:custGeom>
                <a:avLst/>
                <a:gdLst>
                  <a:gd name="T0" fmla="*/ 20 w 30"/>
                  <a:gd name="T1" fmla="*/ 170 h 23"/>
                  <a:gd name="T2" fmla="*/ 250 w 30"/>
                  <a:gd name="T3" fmla="*/ 21 h 23"/>
                  <a:gd name="T4" fmla="*/ 458 w 30"/>
                  <a:gd name="T5" fmla="*/ 239 h 23"/>
                  <a:gd name="T6" fmla="*/ 208 w 30"/>
                  <a:gd name="T7" fmla="*/ 408 h 23"/>
                  <a:gd name="T8" fmla="*/ 20 w 30"/>
                  <a:gd name="T9" fmla="*/ 1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1" y="9"/>
                    </a:moveTo>
                    <a:cubicBezTo>
                      <a:pt x="2" y="4"/>
                      <a:pt x="9" y="0"/>
                      <a:pt x="16" y="1"/>
                    </a:cubicBezTo>
                    <a:cubicBezTo>
                      <a:pt x="24" y="2"/>
                      <a:pt x="30" y="8"/>
                      <a:pt x="29" y="13"/>
                    </a:cubicBezTo>
                    <a:cubicBezTo>
                      <a:pt x="28" y="19"/>
                      <a:pt x="21" y="23"/>
                      <a:pt x="13" y="22"/>
                    </a:cubicBezTo>
                    <a:cubicBezTo>
                      <a:pt x="6" y="21"/>
                      <a:pt x="0" y="15"/>
                      <a:pt x="1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8" name="Freeform 790">
                <a:extLst>
                  <a:ext uri="{FF2B5EF4-FFF2-40B4-BE49-F238E27FC236}">
                    <a16:creationId xmlns:a16="http://schemas.microsoft.com/office/drawing/2014/main" id="{14799235-112E-484C-B0A8-FEECD7B01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757"/>
                <a:ext cx="75" cy="62"/>
              </a:xfrm>
              <a:custGeom>
                <a:avLst/>
                <a:gdLst>
                  <a:gd name="T0" fmla="*/ 20 w 30"/>
                  <a:gd name="T1" fmla="*/ 275 h 23"/>
                  <a:gd name="T2" fmla="*/ 208 w 30"/>
                  <a:gd name="T3" fmla="*/ 22 h 23"/>
                  <a:gd name="T4" fmla="*/ 458 w 30"/>
                  <a:gd name="T5" fmla="*/ 175 h 23"/>
                  <a:gd name="T6" fmla="*/ 270 w 30"/>
                  <a:gd name="T7" fmla="*/ 429 h 23"/>
                  <a:gd name="T8" fmla="*/ 20 w 30"/>
                  <a:gd name="T9" fmla="*/ 27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1" y="14"/>
                    </a:moveTo>
                    <a:cubicBezTo>
                      <a:pt x="0" y="8"/>
                      <a:pt x="6" y="2"/>
                      <a:pt x="13" y="1"/>
                    </a:cubicBezTo>
                    <a:cubicBezTo>
                      <a:pt x="21" y="0"/>
                      <a:pt x="28" y="3"/>
                      <a:pt x="29" y="9"/>
                    </a:cubicBezTo>
                    <a:cubicBezTo>
                      <a:pt x="30" y="15"/>
                      <a:pt x="25" y="20"/>
                      <a:pt x="17" y="22"/>
                    </a:cubicBezTo>
                    <a:cubicBezTo>
                      <a:pt x="9" y="23"/>
                      <a:pt x="2" y="19"/>
                      <a:pt x="1" y="14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9" name="Freeform 791">
                <a:extLst>
                  <a:ext uri="{FF2B5EF4-FFF2-40B4-BE49-F238E27FC236}">
                    <a16:creationId xmlns:a16="http://schemas.microsoft.com/office/drawing/2014/main" id="{28E08BC4-F917-4F4D-BD0B-2F19F6912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771"/>
                <a:ext cx="52" cy="42"/>
              </a:xfrm>
              <a:custGeom>
                <a:avLst/>
                <a:gdLst>
                  <a:gd name="T0" fmla="*/ 287 w 21"/>
                  <a:gd name="T1" fmla="*/ 34 h 16"/>
                  <a:gd name="T2" fmla="*/ 287 w 21"/>
                  <a:gd name="T3" fmla="*/ 55 h 16"/>
                  <a:gd name="T4" fmla="*/ 124 w 21"/>
                  <a:gd name="T5" fmla="*/ 234 h 16"/>
                  <a:gd name="T6" fmla="*/ 30 w 21"/>
                  <a:gd name="T7" fmla="*/ 234 h 16"/>
                  <a:gd name="T8" fmla="*/ 12 w 21"/>
                  <a:gd name="T9" fmla="*/ 255 h 16"/>
                  <a:gd name="T10" fmla="*/ 154 w 21"/>
                  <a:gd name="T11" fmla="*/ 268 h 16"/>
                  <a:gd name="T12" fmla="*/ 307 w 21"/>
                  <a:gd name="T13" fmla="*/ 76 h 16"/>
                  <a:gd name="T14" fmla="*/ 287 w 21"/>
                  <a:gd name="T15" fmla="*/ 34 h 1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6">
                    <a:moveTo>
                      <a:pt x="19" y="2"/>
                    </a:moveTo>
                    <a:cubicBezTo>
                      <a:pt x="18" y="0"/>
                      <a:pt x="18" y="1"/>
                      <a:pt x="19" y="3"/>
                    </a:cubicBezTo>
                    <a:cubicBezTo>
                      <a:pt x="20" y="8"/>
                      <a:pt x="14" y="12"/>
                      <a:pt x="8" y="13"/>
                    </a:cubicBezTo>
                    <a:cubicBezTo>
                      <a:pt x="6" y="14"/>
                      <a:pt x="3" y="14"/>
                      <a:pt x="2" y="13"/>
                    </a:cubicBezTo>
                    <a:cubicBezTo>
                      <a:pt x="1" y="13"/>
                      <a:pt x="0" y="14"/>
                      <a:pt x="1" y="14"/>
                    </a:cubicBezTo>
                    <a:cubicBezTo>
                      <a:pt x="3" y="15"/>
                      <a:pt x="7" y="16"/>
                      <a:pt x="10" y="15"/>
                    </a:cubicBezTo>
                    <a:cubicBezTo>
                      <a:pt x="16" y="14"/>
                      <a:pt x="21" y="9"/>
                      <a:pt x="20" y="4"/>
                    </a:cubicBezTo>
                    <a:cubicBezTo>
                      <a:pt x="20" y="3"/>
                      <a:pt x="20" y="3"/>
                      <a:pt x="19" y="2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0" name="Freeform 792">
                <a:extLst>
                  <a:ext uri="{FF2B5EF4-FFF2-40B4-BE49-F238E27FC236}">
                    <a16:creationId xmlns:a16="http://schemas.microsoft.com/office/drawing/2014/main" id="{4645AE4C-B24F-45D4-859C-FEE13F9F3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1765"/>
                <a:ext cx="53" cy="35"/>
              </a:xfrm>
              <a:custGeom>
                <a:avLst/>
                <a:gdLst>
                  <a:gd name="T0" fmla="*/ 192 w 21"/>
                  <a:gd name="T1" fmla="*/ 0 h 13"/>
                  <a:gd name="T2" fmla="*/ 0 w 21"/>
                  <a:gd name="T3" fmla="*/ 159 h 13"/>
                  <a:gd name="T4" fmla="*/ 20 w 21"/>
                  <a:gd name="T5" fmla="*/ 218 h 13"/>
                  <a:gd name="T6" fmla="*/ 114 w 21"/>
                  <a:gd name="T7" fmla="*/ 232 h 13"/>
                  <a:gd name="T8" fmla="*/ 209 w 21"/>
                  <a:gd name="T9" fmla="*/ 159 h 13"/>
                  <a:gd name="T10" fmla="*/ 305 w 21"/>
                  <a:gd name="T11" fmla="*/ 35 h 13"/>
                  <a:gd name="T12" fmla="*/ 209 w 21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12" y="0"/>
                    </a:moveTo>
                    <a:cubicBezTo>
                      <a:pt x="3" y="1"/>
                      <a:pt x="0" y="5"/>
                      <a:pt x="0" y="8"/>
                    </a:cubicBezTo>
                    <a:cubicBezTo>
                      <a:pt x="0" y="9"/>
                      <a:pt x="1" y="10"/>
                      <a:pt x="1" y="11"/>
                    </a:cubicBezTo>
                    <a:cubicBezTo>
                      <a:pt x="2" y="12"/>
                      <a:pt x="4" y="13"/>
                      <a:pt x="7" y="12"/>
                    </a:cubicBezTo>
                    <a:cubicBezTo>
                      <a:pt x="11" y="10"/>
                      <a:pt x="10" y="8"/>
                      <a:pt x="13" y="8"/>
                    </a:cubicBezTo>
                    <a:cubicBezTo>
                      <a:pt x="18" y="7"/>
                      <a:pt x="21" y="4"/>
                      <a:pt x="19" y="2"/>
                    </a:cubicBezTo>
                    <a:cubicBezTo>
                      <a:pt x="18" y="0"/>
                      <a:pt x="16" y="0"/>
                      <a:pt x="13" y="0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1" name="Freeform 793">
                <a:extLst>
                  <a:ext uri="{FF2B5EF4-FFF2-40B4-BE49-F238E27FC236}">
                    <a16:creationId xmlns:a16="http://schemas.microsoft.com/office/drawing/2014/main" id="{98187A4C-F04F-4DBB-BC61-2D2A44156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0" y="1773"/>
                <a:ext cx="15" cy="19"/>
              </a:xfrm>
              <a:custGeom>
                <a:avLst/>
                <a:gdLst>
                  <a:gd name="T0" fmla="*/ 0 w 6"/>
                  <a:gd name="T1" fmla="*/ 81 h 7"/>
                  <a:gd name="T2" fmla="*/ 50 w 6"/>
                  <a:gd name="T3" fmla="*/ 0 h 7"/>
                  <a:gd name="T4" fmla="*/ 95 w 6"/>
                  <a:gd name="T5" fmla="*/ 60 h 7"/>
                  <a:gd name="T6" fmla="*/ 63 w 6"/>
                  <a:gd name="T7" fmla="*/ 141 h 7"/>
                  <a:gd name="T8" fmla="*/ 0 w 6"/>
                  <a:gd name="T9" fmla="*/ 8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0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6" y="5"/>
                      <a:pt x="5" y="6"/>
                      <a:pt x="4" y="7"/>
                    </a:cubicBezTo>
                    <a:cubicBezTo>
                      <a:pt x="2" y="7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2" name="Freeform 794">
                <a:extLst>
                  <a:ext uri="{FF2B5EF4-FFF2-40B4-BE49-F238E27FC236}">
                    <a16:creationId xmlns:a16="http://schemas.microsoft.com/office/drawing/2014/main" id="{EB78DFED-CB25-4009-8292-D150F9F14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1771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56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3" name="Freeform 795">
                <a:extLst>
                  <a:ext uri="{FF2B5EF4-FFF2-40B4-BE49-F238E27FC236}">
                    <a16:creationId xmlns:a16="http://schemas.microsoft.com/office/drawing/2014/main" id="{F7ED40BD-B587-4EA3-80DA-66B242DD3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1795"/>
                <a:ext cx="7" cy="5"/>
              </a:xfrm>
              <a:custGeom>
                <a:avLst/>
                <a:gdLst>
                  <a:gd name="T0" fmla="*/ 12 w 3"/>
                  <a:gd name="T1" fmla="*/ 20 h 2"/>
                  <a:gd name="T2" fmla="*/ 12 w 3"/>
                  <a:gd name="T3" fmla="*/ 0 h 2"/>
                  <a:gd name="T4" fmla="*/ 37 w 3"/>
                  <a:gd name="T5" fmla="*/ 20 h 2"/>
                  <a:gd name="T6" fmla="*/ 28 w 3"/>
                  <a:gd name="T7" fmla="*/ 33 h 2"/>
                  <a:gd name="T8" fmla="*/ 12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4" name="Freeform 796">
                <a:extLst>
                  <a:ext uri="{FF2B5EF4-FFF2-40B4-BE49-F238E27FC236}">
                    <a16:creationId xmlns:a16="http://schemas.microsoft.com/office/drawing/2014/main" id="{92D3649A-30D2-4CDE-92A2-B7B955DFD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757"/>
                <a:ext cx="75" cy="62"/>
              </a:xfrm>
              <a:custGeom>
                <a:avLst/>
                <a:gdLst>
                  <a:gd name="T0" fmla="*/ 20 w 30"/>
                  <a:gd name="T1" fmla="*/ 275 h 23"/>
                  <a:gd name="T2" fmla="*/ 208 w 30"/>
                  <a:gd name="T3" fmla="*/ 22 h 23"/>
                  <a:gd name="T4" fmla="*/ 458 w 30"/>
                  <a:gd name="T5" fmla="*/ 175 h 23"/>
                  <a:gd name="T6" fmla="*/ 270 w 30"/>
                  <a:gd name="T7" fmla="*/ 429 h 23"/>
                  <a:gd name="T8" fmla="*/ 20 w 30"/>
                  <a:gd name="T9" fmla="*/ 275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1" y="14"/>
                    </a:moveTo>
                    <a:cubicBezTo>
                      <a:pt x="0" y="8"/>
                      <a:pt x="6" y="2"/>
                      <a:pt x="13" y="1"/>
                    </a:cubicBezTo>
                    <a:cubicBezTo>
                      <a:pt x="21" y="0"/>
                      <a:pt x="28" y="3"/>
                      <a:pt x="29" y="9"/>
                    </a:cubicBezTo>
                    <a:cubicBezTo>
                      <a:pt x="30" y="15"/>
                      <a:pt x="25" y="20"/>
                      <a:pt x="17" y="22"/>
                    </a:cubicBezTo>
                    <a:cubicBezTo>
                      <a:pt x="9" y="23"/>
                      <a:pt x="2" y="19"/>
                      <a:pt x="1" y="1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5" name="Freeform 797">
                <a:extLst>
                  <a:ext uri="{FF2B5EF4-FFF2-40B4-BE49-F238E27FC236}">
                    <a16:creationId xmlns:a16="http://schemas.microsoft.com/office/drawing/2014/main" id="{CB061407-0F0E-47C9-9E41-6E243AE1F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597"/>
                <a:ext cx="53" cy="43"/>
              </a:xfrm>
              <a:custGeom>
                <a:avLst/>
                <a:gdLst>
                  <a:gd name="T0" fmla="*/ 0 w 21"/>
                  <a:gd name="T1" fmla="*/ 137 h 16"/>
                  <a:gd name="T2" fmla="*/ 179 w 21"/>
                  <a:gd name="T3" fmla="*/ 0 h 16"/>
                  <a:gd name="T4" fmla="*/ 338 w 21"/>
                  <a:gd name="T5" fmla="*/ 175 h 16"/>
                  <a:gd name="T6" fmla="*/ 159 w 21"/>
                  <a:gd name="T7" fmla="*/ 290 h 16"/>
                  <a:gd name="T8" fmla="*/ 0 w 21"/>
                  <a:gd name="T9" fmla="*/ 13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0" y="7"/>
                    </a:moveTo>
                    <a:cubicBezTo>
                      <a:pt x="1" y="2"/>
                      <a:pt x="6" y="0"/>
                      <a:pt x="11" y="0"/>
                    </a:cubicBezTo>
                    <a:cubicBezTo>
                      <a:pt x="17" y="1"/>
                      <a:pt x="21" y="5"/>
                      <a:pt x="21" y="9"/>
                    </a:cubicBezTo>
                    <a:cubicBezTo>
                      <a:pt x="20" y="13"/>
                      <a:pt x="15" y="16"/>
                      <a:pt x="10" y="15"/>
                    </a:cubicBezTo>
                    <a:cubicBezTo>
                      <a:pt x="4" y="15"/>
                      <a:pt x="0" y="11"/>
                      <a:pt x="0" y="7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6" name="Freeform 798">
                <a:extLst>
                  <a:ext uri="{FF2B5EF4-FFF2-40B4-BE49-F238E27FC236}">
                    <a16:creationId xmlns:a16="http://schemas.microsoft.com/office/drawing/2014/main" id="{9FCA4AB9-27FF-44D3-A1A8-853AF260C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13"/>
                <a:ext cx="40" cy="24"/>
              </a:xfrm>
              <a:custGeom>
                <a:avLst/>
                <a:gdLst>
                  <a:gd name="T0" fmla="*/ 250 w 16"/>
                  <a:gd name="T1" fmla="*/ 21 h 9"/>
                  <a:gd name="T2" fmla="*/ 238 w 16"/>
                  <a:gd name="T3" fmla="*/ 21 h 9"/>
                  <a:gd name="T4" fmla="*/ 95 w 16"/>
                  <a:gd name="T5" fmla="*/ 136 h 9"/>
                  <a:gd name="T6" fmla="*/ 33 w 16"/>
                  <a:gd name="T7" fmla="*/ 93 h 9"/>
                  <a:gd name="T8" fmla="*/ 20 w 16"/>
                  <a:gd name="T9" fmla="*/ 115 h 9"/>
                  <a:gd name="T10" fmla="*/ 113 w 16"/>
                  <a:gd name="T11" fmla="*/ 149 h 9"/>
                  <a:gd name="T12" fmla="*/ 250 w 16"/>
                  <a:gd name="T13" fmla="*/ 56 h 9"/>
                  <a:gd name="T14" fmla="*/ 250 w 16"/>
                  <a:gd name="T15" fmla="*/ 21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9">
                    <a:moveTo>
                      <a:pt x="16" y="1"/>
                    </a:moveTo>
                    <a:cubicBezTo>
                      <a:pt x="16" y="0"/>
                      <a:pt x="16" y="0"/>
                      <a:pt x="15" y="1"/>
                    </a:cubicBezTo>
                    <a:cubicBezTo>
                      <a:pt x="15" y="5"/>
                      <a:pt x="10" y="7"/>
                      <a:pt x="6" y="7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2" y="7"/>
                      <a:pt x="4" y="8"/>
                      <a:pt x="7" y="8"/>
                    </a:cubicBezTo>
                    <a:cubicBezTo>
                      <a:pt x="12" y="9"/>
                      <a:pt x="16" y="6"/>
                      <a:pt x="16" y="3"/>
                    </a:cubicBezTo>
                    <a:cubicBezTo>
                      <a:pt x="16" y="2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7" name="Freeform 799">
                <a:extLst>
                  <a:ext uri="{FF2B5EF4-FFF2-40B4-BE49-F238E27FC236}">
                    <a16:creationId xmlns:a16="http://schemas.microsoft.com/office/drawing/2014/main" id="{408483A6-9A33-49C6-A4C8-9AD389D3F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1600"/>
                <a:ext cx="37" cy="24"/>
              </a:xfrm>
              <a:custGeom>
                <a:avLst/>
                <a:gdLst>
                  <a:gd name="T0" fmla="*/ 153 w 15"/>
                  <a:gd name="T1" fmla="*/ 21 h 9"/>
                  <a:gd name="T2" fmla="*/ 0 w 15"/>
                  <a:gd name="T3" fmla="*/ 93 h 9"/>
                  <a:gd name="T4" fmla="*/ 0 w 15"/>
                  <a:gd name="T5" fmla="*/ 136 h 9"/>
                  <a:gd name="T6" fmla="*/ 62 w 15"/>
                  <a:gd name="T7" fmla="*/ 149 h 9"/>
                  <a:gd name="T8" fmla="*/ 133 w 15"/>
                  <a:gd name="T9" fmla="*/ 136 h 9"/>
                  <a:gd name="T10" fmla="*/ 212 w 15"/>
                  <a:gd name="T11" fmla="*/ 77 h 9"/>
                  <a:gd name="T12" fmla="*/ 153 w 15"/>
                  <a:gd name="T13" fmla="*/ 21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10" y="1"/>
                    </a:moveTo>
                    <a:cubicBezTo>
                      <a:pt x="3" y="0"/>
                      <a:pt x="1" y="3"/>
                      <a:pt x="0" y="5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9"/>
                      <a:pt x="4" y="8"/>
                    </a:cubicBezTo>
                    <a:cubicBezTo>
                      <a:pt x="7" y="8"/>
                      <a:pt x="7" y="6"/>
                      <a:pt x="9" y="7"/>
                    </a:cubicBezTo>
                    <a:cubicBezTo>
                      <a:pt x="13" y="7"/>
                      <a:pt x="15" y="6"/>
                      <a:pt x="14" y="4"/>
                    </a:cubicBezTo>
                    <a:cubicBezTo>
                      <a:pt x="13" y="3"/>
                      <a:pt x="12" y="2"/>
                      <a:pt x="10" y="1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8" name="Freeform 800">
                <a:extLst>
                  <a:ext uri="{FF2B5EF4-FFF2-40B4-BE49-F238E27FC236}">
                    <a16:creationId xmlns:a16="http://schemas.microsoft.com/office/drawing/2014/main" id="{2A4F3CFF-4CE7-4770-8867-EA66EC5DC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5" y="1605"/>
                <a:ext cx="13" cy="14"/>
              </a:xfrm>
              <a:custGeom>
                <a:avLst/>
                <a:gdLst>
                  <a:gd name="T0" fmla="*/ 0 w 5"/>
                  <a:gd name="T1" fmla="*/ 48 h 5"/>
                  <a:gd name="T2" fmla="*/ 55 w 5"/>
                  <a:gd name="T3" fmla="*/ 0 h 5"/>
                  <a:gd name="T4" fmla="*/ 88 w 5"/>
                  <a:gd name="T5" fmla="*/ 62 h 5"/>
                  <a:gd name="T6" fmla="*/ 34 w 5"/>
                  <a:gd name="T7" fmla="*/ 109 h 5"/>
                  <a:gd name="T8" fmla="*/ 0 w 5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5" y="1"/>
                      <a:pt x="5" y="3"/>
                    </a:cubicBezTo>
                    <a:cubicBezTo>
                      <a:pt x="5" y="4"/>
                      <a:pt x="4" y="5"/>
                      <a:pt x="2" y="5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9" name="Freeform 801">
                <a:extLst>
                  <a:ext uri="{FF2B5EF4-FFF2-40B4-BE49-F238E27FC236}">
                    <a16:creationId xmlns:a16="http://schemas.microsoft.com/office/drawing/2014/main" id="{B369CDB9-6CE3-4AC3-9E11-87B240D7A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16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0" name="Oval 802">
                <a:extLst>
                  <a:ext uri="{FF2B5EF4-FFF2-40B4-BE49-F238E27FC236}">
                    <a16:creationId xmlns:a16="http://schemas.microsoft.com/office/drawing/2014/main" id="{692B9B4E-EA9F-4762-952C-AA17E575A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161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2011" name="Freeform 803">
                <a:extLst>
                  <a:ext uri="{FF2B5EF4-FFF2-40B4-BE49-F238E27FC236}">
                    <a16:creationId xmlns:a16="http://schemas.microsoft.com/office/drawing/2014/main" id="{620512E1-F5D7-44B8-86AB-E45910D50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1597"/>
                <a:ext cx="53" cy="43"/>
              </a:xfrm>
              <a:custGeom>
                <a:avLst/>
                <a:gdLst>
                  <a:gd name="T0" fmla="*/ 0 w 21"/>
                  <a:gd name="T1" fmla="*/ 137 h 16"/>
                  <a:gd name="T2" fmla="*/ 179 w 21"/>
                  <a:gd name="T3" fmla="*/ 0 h 16"/>
                  <a:gd name="T4" fmla="*/ 338 w 21"/>
                  <a:gd name="T5" fmla="*/ 175 h 16"/>
                  <a:gd name="T6" fmla="*/ 159 w 21"/>
                  <a:gd name="T7" fmla="*/ 290 h 16"/>
                  <a:gd name="T8" fmla="*/ 0 w 21"/>
                  <a:gd name="T9" fmla="*/ 13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0" y="7"/>
                    </a:moveTo>
                    <a:cubicBezTo>
                      <a:pt x="1" y="2"/>
                      <a:pt x="6" y="0"/>
                      <a:pt x="11" y="0"/>
                    </a:cubicBezTo>
                    <a:cubicBezTo>
                      <a:pt x="17" y="1"/>
                      <a:pt x="21" y="5"/>
                      <a:pt x="21" y="9"/>
                    </a:cubicBezTo>
                    <a:cubicBezTo>
                      <a:pt x="20" y="13"/>
                      <a:pt x="15" y="16"/>
                      <a:pt x="10" y="15"/>
                    </a:cubicBezTo>
                    <a:cubicBezTo>
                      <a:pt x="4" y="15"/>
                      <a:pt x="0" y="11"/>
                      <a:pt x="0" y="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2" name="Freeform 804">
                <a:extLst>
                  <a:ext uri="{FF2B5EF4-FFF2-40B4-BE49-F238E27FC236}">
                    <a16:creationId xmlns:a16="http://schemas.microsoft.com/office/drawing/2014/main" id="{358BD870-77E2-4C2B-8F4B-C8F1D0920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2552"/>
                <a:ext cx="70" cy="56"/>
              </a:xfrm>
              <a:custGeom>
                <a:avLst/>
                <a:gdLst>
                  <a:gd name="T0" fmla="*/ 0 w 28"/>
                  <a:gd name="T1" fmla="*/ 171 h 21"/>
                  <a:gd name="T2" fmla="*/ 238 w 28"/>
                  <a:gd name="T3" fmla="*/ 21 h 21"/>
                  <a:gd name="T4" fmla="*/ 425 w 28"/>
                  <a:gd name="T5" fmla="*/ 248 h 21"/>
                  <a:gd name="T6" fmla="*/ 188 w 28"/>
                  <a:gd name="T7" fmla="*/ 376 h 21"/>
                  <a:gd name="T8" fmla="*/ 0 w 28"/>
                  <a:gd name="T9" fmla="*/ 17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1">
                    <a:moveTo>
                      <a:pt x="0" y="9"/>
                    </a:moveTo>
                    <a:cubicBezTo>
                      <a:pt x="1" y="3"/>
                      <a:pt x="8" y="0"/>
                      <a:pt x="15" y="1"/>
                    </a:cubicBezTo>
                    <a:cubicBezTo>
                      <a:pt x="22" y="2"/>
                      <a:pt x="28" y="7"/>
                      <a:pt x="27" y="13"/>
                    </a:cubicBezTo>
                    <a:cubicBezTo>
                      <a:pt x="26" y="18"/>
                      <a:pt x="19" y="21"/>
                      <a:pt x="12" y="20"/>
                    </a:cubicBezTo>
                    <a:cubicBezTo>
                      <a:pt x="5" y="19"/>
                      <a:pt x="0" y="14"/>
                      <a:pt x="0" y="9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3" name="Freeform 805">
                <a:extLst>
                  <a:ext uri="{FF2B5EF4-FFF2-40B4-BE49-F238E27FC236}">
                    <a16:creationId xmlns:a16="http://schemas.microsoft.com/office/drawing/2014/main" id="{D83F8324-B1D1-4721-99C7-1B8CD3566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573"/>
                <a:ext cx="53" cy="32"/>
              </a:xfrm>
              <a:custGeom>
                <a:avLst/>
                <a:gdLst>
                  <a:gd name="T0" fmla="*/ 338 w 21"/>
                  <a:gd name="T1" fmla="*/ 35 h 12"/>
                  <a:gd name="T2" fmla="*/ 318 w 21"/>
                  <a:gd name="T3" fmla="*/ 56 h 12"/>
                  <a:gd name="T4" fmla="*/ 114 w 21"/>
                  <a:gd name="T5" fmla="*/ 171 h 12"/>
                  <a:gd name="T6" fmla="*/ 33 w 21"/>
                  <a:gd name="T7" fmla="*/ 136 h 12"/>
                  <a:gd name="T8" fmla="*/ 20 w 21"/>
                  <a:gd name="T9" fmla="*/ 136 h 12"/>
                  <a:gd name="T10" fmla="*/ 126 w 21"/>
                  <a:gd name="T11" fmla="*/ 205 h 12"/>
                  <a:gd name="T12" fmla="*/ 338 w 21"/>
                  <a:gd name="T13" fmla="*/ 77 h 12"/>
                  <a:gd name="T14" fmla="*/ 338 w 21"/>
                  <a:gd name="T15" fmla="*/ 35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2">
                    <a:moveTo>
                      <a:pt x="21" y="2"/>
                    </a:moveTo>
                    <a:cubicBezTo>
                      <a:pt x="20" y="0"/>
                      <a:pt x="20" y="1"/>
                      <a:pt x="20" y="3"/>
                    </a:cubicBezTo>
                    <a:cubicBezTo>
                      <a:pt x="19" y="7"/>
                      <a:pt x="13" y="10"/>
                      <a:pt x="7" y="9"/>
                    </a:cubicBezTo>
                    <a:cubicBezTo>
                      <a:pt x="5" y="9"/>
                      <a:pt x="3" y="8"/>
                      <a:pt x="2" y="7"/>
                    </a:cubicBezTo>
                    <a:cubicBezTo>
                      <a:pt x="1" y="7"/>
                      <a:pt x="0" y="7"/>
                      <a:pt x="1" y="7"/>
                    </a:cubicBezTo>
                    <a:cubicBezTo>
                      <a:pt x="3" y="9"/>
                      <a:pt x="5" y="11"/>
                      <a:pt x="8" y="11"/>
                    </a:cubicBezTo>
                    <a:cubicBezTo>
                      <a:pt x="15" y="12"/>
                      <a:pt x="20" y="9"/>
                      <a:pt x="21" y="4"/>
                    </a:cubicBezTo>
                    <a:cubicBezTo>
                      <a:pt x="21" y="4"/>
                      <a:pt x="21" y="3"/>
                      <a:pt x="21" y="2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4" name="Freeform 806">
                <a:extLst>
                  <a:ext uri="{FF2B5EF4-FFF2-40B4-BE49-F238E27FC236}">
                    <a16:creationId xmlns:a16="http://schemas.microsoft.com/office/drawing/2014/main" id="{5AE5F9A1-E0F4-4004-8126-E9B7D53BD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557"/>
                <a:ext cx="50" cy="30"/>
              </a:xfrm>
              <a:custGeom>
                <a:avLst/>
                <a:gdLst>
                  <a:gd name="T0" fmla="*/ 208 w 20"/>
                  <a:gd name="T1" fmla="*/ 38 h 11"/>
                  <a:gd name="T2" fmla="*/ 0 w 20"/>
                  <a:gd name="T3" fmla="*/ 120 h 11"/>
                  <a:gd name="T4" fmla="*/ 0 w 20"/>
                  <a:gd name="T5" fmla="*/ 164 h 11"/>
                  <a:gd name="T6" fmla="*/ 83 w 20"/>
                  <a:gd name="T7" fmla="*/ 224 h 11"/>
                  <a:gd name="T8" fmla="*/ 175 w 20"/>
                  <a:gd name="T9" fmla="*/ 164 h 11"/>
                  <a:gd name="T10" fmla="*/ 283 w 20"/>
                  <a:gd name="T11" fmla="*/ 104 h 11"/>
                  <a:gd name="T12" fmla="*/ 208 w 20"/>
                  <a:gd name="T13" fmla="*/ 38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1">
                    <a:moveTo>
                      <a:pt x="13" y="2"/>
                    </a:moveTo>
                    <a:cubicBezTo>
                      <a:pt x="4" y="0"/>
                      <a:pt x="1" y="3"/>
                      <a:pt x="0" y="6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9"/>
                      <a:pt x="1" y="11"/>
                      <a:pt x="5" y="11"/>
                    </a:cubicBezTo>
                    <a:cubicBezTo>
                      <a:pt x="9" y="10"/>
                      <a:pt x="9" y="8"/>
                      <a:pt x="11" y="8"/>
                    </a:cubicBezTo>
                    <a:cubicBezTo>
                      <a:pt x="16" y="10"/>
                      <a:pt x="20" y="8"/>
                      <a:pt x="18" y="5"/>
                    </a:cubicBezTo>
                    <a:cubicBezTo>
                      <a:pt x="18" y="3"/>
                      <a:pt x="16" y="2"/>
                      <a:pt x="13" y="2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5" name="Freeform 807">
                <a:extLst>
                  <a:ext uri="{FF2B5EF4-FFF2-40B4-BE49-F238E27FC236}">
                    <a16:creationId xmlns:a16="http://schemas.microsoft.com/office/drawing/2014/main" id="{3DC7FE48-E6BC-4FCE-A776-52904369D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563"/>
                <a:ext cx="17" cy="16"/>
              </a:xfrm>
              <a:custGeom>
                <a:avLst/>
                <a:gdLst>
                  <a:gd name="T0" fmla="*/ 12 w 7"/>
                  <a:gd name="T1" fmla="*/ 56 h 6"/>
                  <a:gd name="T2" fmla="*/ 58 w 7"/>
                  <a:gd name="T3" fmla="*/ 0 h 6"/>
                  <a:gd name="T4" fmla="*/ 87 w 7"/>
                  <a:gd name="T5" fmla="*/ 77 h 6"/>
                  <a:gd name="T6" fmla="*/ 41 w 7"/>
                  <a:gd name="T7" fmla="*/ 115 h 6"/>
                  <a:gd name="T8" fmla="*/ 12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1"/>
                      <a:pt x="7" y="2"/>
                      <a:pt x="6" y="4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2" y="6"/>
                      <a:pt x="0" y="4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197" name="Group 808">
              <a:extLst>
                <a:ext uri="{FF2B5EF4-FFF2-40B4-BE49-F238E27FC236}">
                  <a16:creationId xmlns:a16="http://schemas.microsoft.com/office/drawing/2014/main" id="{7C0B2810-042A-4322-9DAE-43C0DC0D49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2" y="1469"/>
              <a:ext cx="1336" cy="2307"/>
              <a:chOff x="3502" y="1469"/>
              <a:chExt cx="1336" cy="2307"/>
            </a:xfrm>
          </p:grpSpPr>
          <p:sp>
            <p:nvSpPr>
              <p:cNvPr id="61616" name="Freeform 809">
                <a:extLst>
                  <a:ext uri="{FF2B5EF4-FFF2-40B4-BE49-F238E27FC236}">
                    <a16:creationId xmlns:a16="http://schemas.microsoft.com/office/drawing/2014/main" id="{CADF99DD-16F2-44B5-9368-6038C33D0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256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7" name="Freeform 810">
                <a:extLst>
                  <a:ext uri="{FF2B5EF4-FFF2-40B4-BE49-F238E27FC236}">
                    <a16:creationId xmlns:a16="http://schemas.microsoft.com/office/drawing/2014/main" id="{D6C22876-06C9-4C45-8D35-A6AFEA642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2581"/>
                <a:ext cx="7" cy="6"/>
              </a:xfrm>
              <a:custGeom>
                <a:avLst/>
                <a:gdLst>
                  <a:gd name="T0" fmla="*/ 0 w 3"/>
                  <a:gd name="T1" fmla="*/ 27 h 2"/>
                  <a:gd name="T2" fmla="*/ 28 w 3"/>
                  <a:gd name="T3" fmla="*/ 0 h 2"/>
                  <a:gd name="T4" fmla="*/ 37 w 3"/>
                  <a:gd name="T5" fmla="*/ 27 h 2"/>
                  <a:gd name="T6" fmla="*/ 12 w 3"/>
                  <a:gd name="T7" fmla="*/ 54 h 2"/>
                  <a:gd name="T8" fmla="*/ 0 w 3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8" name="Freeform 811">
                <a:extLst>
                  <a:ext uri="{FF2B5EF4-FFF2-40B4-BE49-F238E27FC236}">
                    <a16:creationId xmlns:a16="http://schemas.microsoft.com/office/drawing/2014/main" id="{A5C2ED9E-68D6-4D28-A107-D30199590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2552"/>
                <a:ext cx="70" cy="56"/>
              </a:xfrm>
              <a:custGeom>
                <a:avLst/>
                <a:gdLst>
                  <a:gd name="T0" fmla="*/ 0 w 28"/>
                  <a:gd name="T1" fmla="*/ 171 h 21"/>
                  <a:gd name="T2" fmla="*/ 238 w 28"/>
                  <a:gd name="T3" fmla="*/ 21 h 21"/>
                  <a:gd name="T4" fmla="*/ 425 w 28"/>
                  <a:gd name="T5" fmla="*/ 248 h 21"/>
                  <a:gd name="T6" fmla="*/ 188 w 28"/>
                  <a:gd name="T7" fmla="*/ 376 h 21"/>
                  <a:gd name="T8" fmla="*/ 0 w 28"/>
                  <a:gd name="T9" fmla="*/ 17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1">
                    <a:moveTo>
                      <a:pt x="0" y="9"/>
                    </a:moveTo>
                    <a:cubicBezTo>
                      <a:pt x="1" y="3"/>
                      <a:pt x="8" y="0"/>
                      <a:pt x="15" y="1"/>
                    </a:cubicBezTo>
                    <a:cubicBezTo>
                      <a:pt x="22" y="2"/>
                      <a:pt x="28" y="7"/>
                      <a:pt x="27" y="13"/>
                    </a:cubicBezTo>
                    <a:cubicBezTo>
                      <a:pt x="26" y="18"/>
                      <a:pt x="19" y="21"/>
                      <a:pt x="12" y="20"/>
                    </a:cubicBezTo>
                    <a:cubicBezTo>
                      <a:pt x="5" y="19"/>
                      <a:pt x="0" y="14"/>
                      <a:pt x="0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19" name="Freeform 812">
                <a:extLst>
                  <a:ext uri="{FF2B5EF4-FFF2-40B4-BE49-F238E27FC236}">
                    <a16:creationId xmlns:a16="http://schemas.microsoft.com/office/drawing/2014/main" id="{4FED694D-A0F4-43C3-ACB5-80C8116F4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2413"/>
                <a:ext cx="47" cy="40"/>
              </a:xfrm>
              <a:custGeom>
                <a:avLst/>
                <a:gdLst>
                  <a:gd name="T0" fmla="*/ 12 w 19"/>
                  <a:gd name="T1" fmla="*/ 115 h 15"/>
                  <a:gd name="T2" fmla="*/ 166 w 19"/>
                  <a:gd name="T3" fmla="*/ 21 h 15"/>
                  <a:gd name="T4" fmla="*/ 287 w 19"/>
                  <a:gd name="T5" fmla="*/ 171 h 15"/>
                  <a:gd name="T6" fmla="*/ 134 w 19"/>
                  <a:gd name="T7" fmla="*/ 264 h 15"/>
                  <a:gd name="T8" fmla="*/ 12 w 19"/>
                  <a:gd name="T9" fmla="*/ 1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1" y="6"/>
                    </a:moveTo>
                    <a:cubicBezTo>
                      <a:pt x="1" y="3"/>
                      <a:pt x="6" y="0"/>
                      <a:pt x="11" y="1"/>
                    </a:cubicBezTo>
                    <a:cubicBezTo>
                      <a:pt x="16" y="2"/>
                      <a:pt x="19" y="5"/>
                      <a:pt x="19" y="9"/>
                    </a:cubicBezTo>
                    <a:cubicBezTo>
                      <a:pt x="18" y="13"/>
                      <a:pt x="14" y="15"/>
                      <a:pt x="9" y="14"/>
                    </a:cubicBezTo>
                    <a:cubicBezTo>
                      <a:pt x="4" y="13"/>
                      <a:pt x="0" y="10"/>
                      <a:pt x="1" y="6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0" name="Freeform 813">
                <a:extLst>
                  <a:ext uri="{FF2B5EF4-FFF2-40B4-BE49-F238E27FC236}">
                    <a16:creationId xmlns:a16="http://schemas.microsoft.com/office/drawing/2014/main" id="{4580AB72-47DF-4BB3-8C0A-108C23792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429"/>
                <a:ext cx="38" cy="22"/>
              </a:xfrm>
              <a:custGeom>
                <a:avLst/>
                <a:gdLst>
                  <a:gd name="T0" fmla="*/ 225 w 15"/>
                  <a:gd name="T1" fmla="*/ 22 h 8"/>
                  <a:gd name="T2" fmla="*/ 225 w 15"/>
                  <a:gd name="T3" fmla="*/ 47 h 8"/>
                  <a:gd name="T4" fmla="*/ 84 w 15"/>
                  <a:gd name="T5" fmla="*/ 129 h 8"/>
                  <a:gd name="T6" fmla="*/ 20 w 15"/>
                  <a:gd name="T7" fmla="*/ 107 h 8"/>
                  <a:gd name="T8" fmla="*/ 20 w 15"/>
                  <a:gd name="T9" fmla="*/ 107 h 8"/>
                  <a:gd name="T10" fmla="*/ 96 w 15"/>
                  <a:gd name="T11" fmla="*/ 143 h 8"/>
                  <a:gd name="T12" fmla="*/ 225 w 15"/>
                  <a:gd name="T13" fmla="*/ 61 h 8"/>
                  <a:gd name="T14" fmla="*/ 225 w 15"/>
                  <a:gd name="T15" fmla="*/ 22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8">
                    <a:moveTo>
                      <a:pt x="14" y="1"/>
                    </a:moveTo>
                    <a:cubicBezTo>
                      <a:pt x="14" y="0"/>
                      <a:pt x="14" y="1"/>
                      <a:pt x="14" y="2"/>
                    </a:cubicBezTo>
                    <a:cubicBezTo>
                      <a:pt x="13" y="5"/>
                      <a:pt x="9" y="6"/>
                      <a:pt x="5" y="6"/>
                    </a:cubicBezTo>
                    <a:cubicBezTo>
                      <a:pt x="4" y="6"/>
                      <a:pt x="2" y="5"/>
                      <a:pt x="1" y="5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4" y="7"/>
                      <a:pt x="6" y="7"/>
                    </a:cubicBezTo>
                    <a:cubicBezTo>
                      <a:pt x="10" y="8"/>
                      <a:pt x="14" y="6"/>
                      <a:pt x="14" y="3"/>
                    </a:cubicBezTo>
                    <a:cubicBezTo>
                      <a:pt x="15" y="2"/>
                      <a:pt x="15" y="2"/>
                      <a:pt x="14" y="1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1" name="Freeform 814">
                <a:extLst>
                  <a:ext uri="{FF2B5EF4-FFF2-40B4-BE49-F238E27FC236}">
                    <a16:creationId xmlns:a16="http://schemas.microsoft.com/office/drawing/2014/main" id="{ABFB25F5-EFB8-40D8-A021-358B13285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2419"/>
                <a:ext cx="35" cy="18"/>
              </a:xfrm>
              <a:custGeom>
                <a:avLst/>
                <a:gdLst>
                  <a:gd name="T0" fmla="*/ 145 w 14"/>
                  <a:gd name="T1" fmla="*/ 21 h 7"/>
                  <a:gd name="T2" fmla="*/ 0 w 14"/>
                  <a:gd name="T3" fmla="*/ 54 h 7"/>
                  <a:gd name="T4" fmla="*/ 0 w 14"/>
                  <a:gd name="T5" fmla="*/ 85 h 7"/>
                  <a:gd name="T6" fmla="*/ 63 w 14"/>
                  <a:gd name="T7" fmla="*/ 118 h 7"/>
                  <a:gd name="T8" fmla="*/ 125 w 14"/>
                  <a:gd name="T9" fmla="*/ 85 h 7"/>
                  <a:gd name="T10" fmla="*/ 208 w 14"/>
                  <a:gd name="T11" fmla="*/ 54 h 7"/>
                  <a:gd name="T12" fmla="*/ 145 w 14"/>
                  <a:gd name="T13" fmla="*/ 2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7">
                    <a:moveTo>
                      <a:pt x="9" y="1"/>
                    </a:moveTo>
                    <a:cubicBezTo>
                      <a:pt x="3" y="0"/>
                      <a:pt x="1" y="2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6"/>
                      <a:pt x="1" y="7"/>
                      <a:pt x="4" y="7"/>
                    </a:cubicBezTo>
                    <a:cubicBezTo>
                      <a:pt x="6" y="7"/>
                      <a:pt x="6" y="5"/>
                      <a:pt x="8" y="5"/>
                    </a:cubicBezTo>
                    <a:cubicBezTo>
                      <a:pt x="11" y="6"/>
                      <a:pt x="14" y="5"/>
                      <a:pt x="13" y="3"/>
                    </a:cubicBezTo>
                    <a:cubicBezTo>
                      <a:pt x="12" y="2"/>
                      <a:pt x="11" y="1"/>
                      <a:pt x="9" y="1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2" name="Freeform 815">
                <a:extLst>
                  <a:ext uri="{FF2B5EF4-FFF2-40B4-BE49-F238E27FC236}">
                    <a16:creationId xmlns:a16="http://schemas.microsoft.com/office/drawing/2014/main" id="{4EAFF303-DC03-4BCB-9BDE-67EBA3CF3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421"/>
                <a:ext cx="10" cy="11"/>
              </a:xfrm>
              <a:custGeom>
                <a:avLst/>
                <a:gdLst>
                  <a:gd name="T0" fmla="*/ 0 w 4"/>
                  <a:gd name="T1" fmla="*/ 47 h 4"/>
                  <a:gd name="T2" fmla="*/ 50 w 4"/>
                  <a:gd name="T3" fmla="*/ 0 h 4"/>
                  <a:gd name="T4" fmla="*/ 63 w 4"/>
                  <a:gd name="T5" fmla="*/ 61 h 4"/>
                  <a:gd name="T6" fmla="*/ 33 w 4"/>
                  <a:gd name="T7" fmla="*/ 83 h 4"/>
                  <a:gd name="T8" fmla="*/ 0 w 4"/>
                  <a:gd name="T9" fmla="*/ 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3" name="Freeform 816">
                <a:extLst>
                  <a:ext uri="{FF2B5EF4-FFF2-40B4-BE49-F238E27FC236}">
                    <a16:creationId xmlns:a16="http://schemas.microsoft.com/office/drawing/2014/main" id="{FD61B757-4110-41CF-87CE-8F9F4B2EC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5" y="242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27 h 1"/>
                  <a:gd name="T8" fmla="*/ 0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4" name="Freeform 817">
                <a:extLst>
                  <a:ext uri="{FF2B5EF4-FFF2-40B4-BE49-F238E27FC236}">
                    <a16:creationId xmlns:a16="http://schemas.microsoft.com/office/drawing/2014/main" id="{3EB8D496-E637-4E3F-BFF5-8FE16C50A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" y="243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20 w 2"/>
                  <a:gd name="T3" fmla="*/ 0 h 1"/>
                  <a:gd name="T4" fmla="*/ 33 w 2"/>
                  <a:gd name="T5" fmla="*/ 8 h 1"/>
                  <a:gd name="T6" fmla="*/ 20 w 2"/>
                  <a:gd name="T7" fmla="*/ 8 h 1"/>
                  <a:gd name="T8" fmla="*/ 0 w 2"/>
                  <a:gd name="T9" fmla="*/ 8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5" name="Freeform 818">
                <a:extLst>
                  <a:ext uri="{FF2B5EF4-FFF2-40B4-BE49-F238E27FC236}">
                    <a16:creationId xmlns:a16="http://schemas.microsoft.com/office/drawing/2014/main" id="{72569C10-8836-4BCE-978D-9A3F1233D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3" y="2413"/>
                <a:ext cx="47" cy="40"/>
              </a:xfrm>
              <a:custGeom>
                <a:avLst/>
                <a:gdLst>
                  <a:gd name="T0" fmla="*/ 12 w 19"/>
                  <a:gd name="T1" fmla="*/ 115 h 15"/>
                  <a:gd name="T2" fmla="*/ 166 w 19"/>
                  <a:gd name="T3" fmla="*/ 21 h 15"/>
                  <a:gd name="T4" fmla="*/ 287 w 19"/>
                  <a:gd name="T5" fmla="*/ 171 h 15"/>
                  <a:gd name="T6" fmla="*/ 134 w 19"/>
                  <a:gd name="T7" fmla="*/ 264 h 15"/>
                  <a:gd name="T8" fmla="*/ 12 w 19"/>
                  <a:gd name="T9" fmla="*/ 115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5">
                    <a:moveTo>
                      <a:pt x="1" y="6"/>
                    </a:moveTo>
                    <a:cubicBezTo>
                      <a:pt x="1" y="3"/>
                      <a:pt x="6" y="0"/>
                      <a:pt x="11" y="1"/>
                    </a:cubicBezTo>
                    <a:cubicBezTo>
                      <a:pt x="16" y="2"/>
                      <a:pt x="19" y="5"/>
                      <a:pt x="19" y="9"/>
                    </a:cubicBezTo>
                    <a:cubicBezTo>
                      <a:pt x="18" y="13"/>
                      <a:pt x="14" y="15"/>
                      <a:pt x="9" y="14"/>
                    </a:cubicBezTo>
                    <a:cubicBezTo>
                      <a:pt x="4" y="13"/>
                      <a:pt x="0" y="10"/>
                      <a:pt x="1" y="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6" name="Freeform 819">
                <a:extLst>
                  <a:ext uri="{FF2B5EF4-FFF2-40B4-BE49-F238E27FC236}">
                    <a16:creationId xmlns:a16="http://schemas.microsoft.com/office/drawing/2014/main" id="{318FBD6E-1058-4FB8-8F25-913E6190D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619"/>
                <a:ext cx="72" cy="61"/>
              </a:xfrm>
              <a:custGeom>
                <a:avLst/>
                <a:gdLst>
                  <a:gd name="T0" fmla="*/ 0 w 29"/>
                  <a:gd name="T1" fmla="*/ 239 h 23"/>
                  <a:gd name="T2" fmla="*/ 196 w 29"/>
                  <a:gd name="T3" fmla="*/ 21 h 23"/>
                  <a:gd name="T4" fmla="*/ 444 w 29"/>
                  <a:gd name="T5" fmla="*/ 191 h 23"/>
                  <a:gd name="T6" fmla="*/ 246 w 29"/>
                  <a:gd name="T7" fmla="*/ 408 h 23"/>
                  <a:gd name="T8" fmla="*/ 0 w 29"/>
                  <a:gd name="T9" fmla="*/ 23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0" y="13"/>
                    </a:moveTo>
                    <a:cubicBezTo>
                      <a:pt x="0" y="8"/>
                      <a:pt x="5" y="2"/>
                      <a:pt x="13" y="1"/>
                    </a:cubicBezTo>
                    <a:cubicBezTo>
                      <a:pt x="21" y="0"/>
                      <a:pt x="28" y="4"/>
                      <a:pt x="29" y="10"/>
                    </a:cubicBezTo>
                    <a:cubicBezTo>
                      <a:pt x="29" y="16"/>
                      <a:pt x="23" y="21"/>
                      <a:pt x="16" y="22"/>
                    </a:cubicBezTo>
                    <a:cubicBezTo>
                      <a:pt x="8" y="23"/>
                      <a:pt x="1" y="19"/>
                      <a:pt x="0" y="13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7" name="Freeform 820">
                <a:extLst>
                  <a:ext uri="{FF2B5EF4-FFF2-40B4-BE49-F238E27FC236}">
                    <a16:creationId xmlns:a16="http://schemas.microsoft.com/office/drawing/2014/main" id="{22FA3FCC-C6C4-4B18-B144-D2940807F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8" y="2635"/>
                <a:ext cx="52" cy="40"/>
              </a:xfrm>
              <a:custGeom>
                <a:avLst/>
                <a:gdLst>
                  <a:gd name="T0" fmla="*/ 307 w 21"/>
                  <a:gd name="T1" fmla="*/ 35 h 15"/>
                  <a:gd name="T2" fmla="*/ 287 w 21"/>
                  <a:gd name="T3" fmla="*/ 56 h 15"/>
                  <a:gd name="T4" fmla="*/ 104 w 21"/>
                  <a:gd name="T5" fmla="*/ 248 h 15"/>
                  <a:gd name="T6" fmla="*/ 12 w 21"/>
                  <a:gd name="T7" fmla="*/ 248 h 15"/>
                  <a:gd name="T8" fmla="*/ 12 w 21"/>
                  <a:gd name="T9" fmla="*/ 248 h 15"/>
                  <a:gd name="T10" fmla="*/ 154 w 21"/>
                  <a:gd name="T11" fmla="*/ 285 h 15"/>
                  <a:gd name="T12" fmla="*/ 319 w 21"/>
                  <a:gd name="T13" fmla="*/ 77 h 15"/>
                  <a:gd name="T14" fmla="*/ 307 w 21"/>
                  <a:gd name="T15" fmla="*/ 35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1" h="15">
                    <a:moveTo>
                      <a:pt x="20" y="2"/>
                    </a:moveTo>
                    <a:cubicBezTo>
                      <a:pt x="19" y="0"/>
                      <a:pt x="19" y="1"/>
                      <a:pt x="19" y="3"/>
                    </a:cubicBezTo>
                    <a:cubicBezTo>
                      <a:pt x="20" y="8"/>
                      <a:pt x="14" y="12"/>
                      <a:pt x="7" y="13"/>
                    </a:cubicBezTo>
                    <a:cubicBezTo>
                      <a:pt x="6" y="13"/>
                      <a:pt x="3" y="13"/>
                      <a:pt x="1" y="13"/>
                    </a:cubicBezTo>
                    <a:cubicBezTo>
                      <a:pt x="1" y="12"/>
                      <a:pt x="0" y="13"/>
                      <a:pt x="1" y="13"/>
                    </a:cubicBezTo>
                    <a:cubicBezTo>
                      <a:pt x="3" y="14"/>
                      <a:pt x="6" y="15"/>
                      <a:pt x="10" y="15"/>
                    </a:cubicBezTo>
                    <a:cubicBezTo>
                      <a:pt x="16" y="14"/>
                      <a:pt x="21" y="9"/>
                      <a:pt x="21" y="4"/>
                    </a:cubicBezTo>
                    <a:cubicBezTo>
                      <a:pt x="20" y="4"/>
                      <a:pt x="20" y="3"/>
                      <a:pt x="20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8" name="Freeform 821">
                <a:extLst>
                  <a:ext uri="{FF2B5EF4-FFF2-40B4-BE49-F238E27FC236}">
                    <a16:creationId xmlns:a16="http://schemas.microsoft.com/office/drawing/2014/main" id="{74214507-83E6-4118-9CF5-09AAFF712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645"/>
                <a:ext cx="27" cy="30"/>
              </a:xfrm>
              <a:custGeom>
                <a:avLst/>
                <a:gdLst>
                  <a:gd name="T0" fmla="*/ 0 w 11"/>
                  <a:gd name="T1" fmla="*/ 224 h 11"/>
                  <a:gd name="T2" fmla="*/ 162 w 11"/>
                  <a:gd name="T3" fmla="*/ 0 h 11"/>
                  <a:gd name="T4" fmla="*/ 0 w 11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1">
                    <a:moveTo>
                      <a:pt x="0" y="11"/>
                    </a:moveTo>
                    <a:cubicBezTo>
                      <a:pt x="6" y="10"/>
                      <a:pt x="11" y="5"/>
                      <a:pt x="11" y="0"/>
                    </a:cubicBezTo>
                    <a:cubicBezTo>
                      <a:pt x="10" y="2"/>
                      <a:pt x="9" y="9"/>
                      <a:pt x="0" y="11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29" name="Freeform 822">
                <a:extLst>
                  <a:ext uri="{FF2B5EF4-FFF2-40B4-BE49-F238E27FC236}">
                    <a16:creationId xmlns:a16="http://schemas.microsoft.com/office/drawing/2014/main" id="{57D95548-CCEE-47C0-A65D-7ABAAD6D0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3" y="2627"/>
                <a:ext cx="52" cy="34"/>
              </a:xfrm>
              <a:custGeom>
                <a:avLst/>
                <a:gdLst>
                  <a:gd name="T0" fmla="*/ 183 w 21"/>
                  <a:gd name="T1" fmla="*/ 21 h 13"/>
                  <a:gd name="T2" fmla="*/ 0 w 21"/>
                  <a:gd name="T3" fmla="*/ 144 h 13"/>
                  <a:gd name="T4" fmla="*/ 0 w 21"/>
                  <a:gd name="T5" fmla="*/ 199 h 13"/>
                  <a:gd name="T6" fmla="*/ 92 w 21"/>
                  <a:gd name="T7" fmla="*/ 212 h 13"/>
                  <a:gd name="T8" fmla="*/ 183 w 21"/>
                  <a:gd name="T9" fmla="*/ 144 h 13"/>
                  <a:gd name="T10" fmla="*/ 275 w 21"/>
                  <a:gd name="T11" fmla="*/ 34 h 13"/>
                  <a:gd name="T12" fmla="*/ 183 w 21"/>
                  <a:gd name="T13" fmla="*/ 21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3">
                    <a:moveTo>
                      <a:pt x="12" y="1"/>
                    </a:moveTo>
                    <a:cubicBezTo>
                      <a:pt x="3" y="1"/>
                      <a:pt x="0" y="5"/>
                      <a:pt x="0" y="8"/>
                    </a:cubicBezTo>
                    <a:cubicBezTo>
                      <a:pt x="0" y="9"/>
                      <a:pt x="0" y="10"/>
                      <a:pt x="0" y="11"/>
                    </a:cubicBezTo>
                    <a:cubicBezTo>
                      <a:pt x="1" y="12"/>
                      <a:pt x="3" y="13"/>
                      <a:pt x="6" y="12"/>
                    </a:cubicBezTo>
                    <a:cubicBezTo>
                      <a:pt x="10" y="11"/>
                      <a:pt x="9" y="8"/>
                      <a:pt x="12" y="8"/>
                    </a:cubicBezTo>
                    <a:cubicBezTo>
                      <a:pt x="18" y="8"/>
                      <a:pt x="21" y="5"/>
                      <a:pt x="18" y="2"/>
                    </a:cubicBezTo>
                    <a:cubicBezTo>
                      <a:pt x="17" y="1"/>
                      <a:pt x="15" y="0"/>
                      <a:pt x="12" y="1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0" name="Freeform 823">
                <a:extLst>
                  <a:ext uri="{FF2B5EF4-FFF2-40B4-BE49-F238E27FC236}">
                    <a16:creationId xmlns:a16="http://schemas.microsoft.com/office/drawing/2014/main" id="{33C6AE57-44CA-4CD8-AFEC-02C04D5A8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635"/>
                <a:ext cx="18" cy="18"/>
              </a:xfrm>
              <a:custGeom>
                <a:avLst/>
                <a:gdLst>
                  <a:gd name="T0" fmla="*/ 0 w 7"/>
                  <a:gd name="T1" fmla="*/ 67 h 7"/>
                  <a:gd name="T2" fmla="*/ 54 w 7"/>
                  <a:gd name="T3" fmla="*/ 21 h 7"/>
                  <a:gd name="T4" fmla="*/ 118 w 7"/>
                  <a:gd name="T5" fmla="*/ 54 h 7"/>
                  <a:gd name="T6" fmla="*/ 67 w 7"/>
                  <a:gd name="T7" fmla="*/ 118 h 7"/>
                  <a:gd name="T8" fmla="*/ 0 w 7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4"/>
                    </a:moveTo>
                    <a:cubicBezTo>
                      <a:pt x="0" y="2"/>
                      <a:pt x="1" y="1"/>
                      <a:pt x="3" y="1"/>
                    </a:cubicBezTo>
                    <a:cubicBezTo>
                      <a:pt x="5" y="0"/>
                      <a:pt x="6" y="2"/>
                      <a:pt x="7" y="3"/>
                    </a:cubicBezTo>
                    <a:cubicBezTo>
                      <a:pt x="7" y="5"/>
                      <a:pt x="5" y="7"/>
                      <a:pt x="4" y="7"/>
                    </a:cubicBezTo>
                    <a:cubicBezTo>
                      <a:pt x="2" y="7"/>
                      <a:pt x="1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1" name="Freeform 824">
                <a:extLst>
                  <a:ext uri="{FF2B5EF4-FFF2-40B4-BE49-F238E27FC236}">
                    <a16:creationId xmlns:a16="http://schemas.microsoft.com/office/drawing/2014/main" id="{7C610D5A-F8A9-41E5-BA07-8F32F7B26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635"/>
                <a:ext cx="8" cy="5"/>
              </a:xfrm>
              <a:custGeom>
                <a:avLst/>
                <a:gdLst>
                  <a:gd name="T0" fmla="*/ 21 w 3"/>
                  <a:gd name="T1" fmla="*/ 20 h 2"/>
                  <a:gd name="T2" fmla="*/ 21 w 3"/>
                  <a:gd name="T3" fmla="*/ 0 h 2"/>
                  <a:gd name="T4" fmla="*/ 56 w 3"/>
                  <a:gd name="T5" fmla="*/ 20 h 2"/>
                  <a:gd name="T6" fmla="*/ 35 w 3"/>
                  <a:gd name="T7" fmla="*/ 33 h 2"/>
                  <a:gd name="T8" fmla="*/ 21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2" name="Freeform 825">
                <a:extLst>
                  <a:ext uri="{FF2B5EF4-FFF2-40B4-BE49-F238E27FC236}">
                    <a16:creationId xmlns:a16="http://schemas.microsoft.com/office/drawing/2014/main" id="{CA378496-34CC-4B1A-8268-17CF5ED6A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" y="2656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3" name="Freeform 826">
                <a:extLst>
                  <a:ext uri="{FF2B5EF4-FFF2-40B4-BE49-F238E27FC236}">
                    <a16:creationId xmlns:a16="http://schemas.microsoft.com/office/drawing/2014/main" id="{A8A3DAB9-D234-46DC-AA0C-8797D3647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" y="2619"/>
                <a:ext cx="72" cy="61"/>
              </a:xfrm>
              <a:custGeom>
                <a:avLst/>
                <a:gdLst>
                  <a:gd name="T0" fmla="*/ 0 w 29"/>
                  <a:gd name="T1" fmla="*/ 239 h 23"/>
                  <a:gd name="T2" fmla="*/ 196 w 29"/>
                  <a:gd name="T3" fmla="*/ 21 h 23"/>
                  <a:gd name="T4" fmla="*/ 444 w 29"/>
                  <a:gd name="T5" fmla="*/ 191 h 23"/>
                  <a:gd name="T6" fmla="*/ 246 w 29"/>
                  <a:gd name="T7" fmla="*/ 408 h 23"/>
                  <a:gd name="T8" fmla="*/ 0 w 29"/>
                  <a:gd name="T9" fmla="*/ 239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0" y="13"/>
                    </a:moveTo>
                    <a:cubicBezTo>
                      <a:pt x="0" y="8"/>
                      <a:pt x="5" y="2"/>
                      <a:pt x="13" y="1"/>
                    </a:cubicBezTo>
                    <a:cubicBezTo>
                      <a:pt x="21" y="0"/>
                      <a:pt x="28" y="4"/>
                      <a:pt x="29" y="10"/>
                    </a:cubicBezTo>
                    <a:cubicBezTo>
                      <a:pt x="29" y="16"/>
                      <a:pt x="23" y="21"/>
                      <a:pt x="16" y="22"/>
                    </a:cubicBezTo>
                    <a:cubicBezTo>
                      <a:pt x="8" y="23"/>
                      <a:pt x="1" y="19"/>
                      <a:pt x="0" y="1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4" name="Freeform 827">
                <a:extLst>
                  <a:ext uri="{FF2B5EF4-FFF2-40B4-BE49-F238E27FC236}">
                    <a16:creationId xmlns:a16="http://schemas.microsoft.com/office/drawing/2014/main" id="{063259F5-FB3A-4EB2-82CE-9404A9DDF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136"/>
                <a:ext cx="75" cy="67"/>
              </a:xfrm>
              <a:custGeom>
                <a:avLst/>
                <a:gdLst>
                  <a:gd name="T0" fmla="*/ 33 w 30"/>
                  <a:gd name="T1" fmla="*/ 330 h 25"/>
                  <a:gd name="T2" fmla="*/ 175 w 30"/>
                  <a:gd name="T3" fmla="*/ 35 h 25"/>
                  <a:gd name="T4" fmla="*/ 438 w 30"/>
                  <a:gd name="T5" fmla="*/ 137 h 25"/>
                  <a:gd name="T6" fmla="*/ 283 w 30"/>
                  <a:gd name="T7" fmla="*/ 423 h 25"/>
                  <a:gd name="T8" fmla="*/ 33 w 30"/>
                  <a:gd name="T9" fmla="*/ 33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2" y="17"/>
                    </a:moveTo>
                    <a:cubicBezTo>
                      <a:pt x="0" y="12"/>
                      <a:pt x="4" y="5"/>
                      <a:pt x="11" y="2"/>
                    </a:cubicBezTo>
                    <a:cubicBezTo>
                      <a:pt x="19" y="0"/>
                      <a:pt x="26" y="2"/>
                      <a:pt x="28" y="7"/>
                    </a:cubicBezTo>
                    <a:cubicBezTo>
                      <a:pt x="30" y="13"/>
                      <a:pt x="26" y="19"/>
                      <a:pt x="18" y="22"/>
                    </a:cubicBezTo>
                    <a:cubicBezTo>
                      <a:pt x="11" y="25"/>
                      <a:pt x="3" y="22"/>
                      <a:pt x="2" y="17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5" name="Freeform 828">
                <a:extLst>
                  <a:ext uri="{FF2B5EF4-FFF2-40B4-BE49-F238E27FC236}">
                    <a16:creationId xmlns:a16="http://schemas.microsoft.com/office/drawing/2014/main" id="{0B4602A9-03E7-411F-894C-761870D88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3149"/>
                <a:ext cx="50" cy="46"/>
              </a:xfrm>
              <a:custGeom>
                <a:avLst/>
                <a:gdLst>
                  <a:gd name="T0" fmla="*/ 270 w 20"/>
                  <a:gd name="T1" fmla="*/ 22 h 17"/>
                  <a:gd name="T2" fmla="*/ 270 w 20"/>
                  <a:gd name="T3" fmla="*/ 38 h 17"/>
                  <a:gd name="T4" fmla="*/ 113 w 20"/>
                  <a:gd name="T5" fmla="*/ 279 h 17"/>
                  <a:gd name="T6" fmla="*/ 33 w 20"/>
                  <a:gd name="T7" fmla="*/ 314 h 17"/>
                  <a:gd name="T8" fmla="*/ 20 w 20"/>
                  <a:gd name="T9" fmla="*/ 314 h 17"/>
                  <a:gd name="T10" fmla="*/ 158 w 20"/>
                  <a:gd name="T11" fmla="*/ 314 h 17"/>
                  <a:gd name="T12" fmla="*/ 283 w 20"/>
                  <a:gd name="T13" fmla="*/ 60 h 17"/>
                  <a:gd name="T14" fmla="*/ 270 w 20"/>
                  <a:gd name="T15" fmla="*/ 22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7">
                    <a:moveTo>
                      <a:pt x="17" y="1"/>
                    </a:moveTo>
                    <a:cubicBezTo>
                      <a:pt x="16" y="0"/>
                      <a:pt x="16" y="1"/>
                      <a:pt x="17" y="2"/>
                    </a:cubicBezTo>
                    <a:cubicBezTo>
                      <a:pt x="18" y="7"/>
                      <a:pt x="14" y="12"/>
                      <a:pt x="7" y="14"/>
                    </a:cubicBezTo>
                    <a:cubicBezTo>
                      <a:pt x="6" y="15"/>
                      <a:pt x="3" y="16"/>
                      <a:pt x="2" y="16"/>
                    </a:cubicBezTo>
                    <a:cubicBezTo>
                      <a:pt x="1" y="16"/>
                      <a:pt x="0" y="16"/>
                      <a:pt x="1" y="16"/>
                    </a:cubicBezTo>
                    <a:cubicBezTo>
                      <a:pt x="4" y="17"/>
                      <a:pt x="7" y="17"/>
                      <a:pt x="10" y="16"/>
                    </a:cubicBezTo>
                    <a:cubicBezTo>
                      <a:pt x="16" y="13"/>
                      <a:pt x="20" y="8"/>
                      <a:pt x="18" y="3"/>
                    </a:cubicBezTo>
                    <a:cubicBezTo>
                      <a:pt x="18" y="2"/>
                      <a:pt x="18" y="2"/>
                      <a:pt x="17" y="1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6" name="Freeform 829">
                <a:extLst>
                  <a:ext uri="{FF2B5EF4-FFF2-40B4-BE49-F238E27FC236}">
                    <a16:creationId xmlns:a16="http://schemas.microsoft.com/office/drawing/2014/main" id="{79E3A409-9C93-4AD1-9D0B-034BA1DB1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3" y="3157"/>
                <a:ext cx="25" cy="35"/>
              </a:xfrm>
              <a:custGeom>
                <a:avLst/>
                <a:gdLst>
                  <a:gd name="T0" fmla="*/ 0 w 10"/>
                  <a:gd name="T1" fmla="*/ 253 h 13"/>
                  <a:gd name="T2" fmla="*/ 125 w 10"/>
                  <a:gd name="T3" fmla="*/ 0 h 13"/>
                  <a:gd name="T4" fmla="*/ 0 w 10"/>
                  <a:gd name="T5" fmla="*/ 253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3">
                    <a:moveTo>
                      <a:pt x="0" y="13"/>
                    </a:moveTo>
                    <a:cubicBezTo>
                      <a:pt x="6" y="10"/>
                      <a:pt x="10" y="5"/>
                      <a:pt x="8" y="0"/>
                    </a:cubicBezTo>
                    <a:cubicBezTo>
                      <a:pt x="9" y="2"/>
                      <a:pt x="8" y="9"/>
                      <a:pt x="0" y="13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7" name="Freeform 830">
                <a:extLst>
                  <a:ext uri="{FF2B5EF4-FFF2-40B4-BE49-F238E27FC236}">
                    <a16:creationId xmlns:a16="http://schemas.microsoft.com/office/drawing/2014/main" id="{E63E8F98-0403-45F5-A5D2-EB97E49C3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3144"/>
                <a:ext cx="50" cy="43"/>
              </a:xfrm>
              <a:custGeom>
                <a:avLst/>
                <a:gdLst>
                  <a:gd name="T0" fmla="*/ 158 w 20"/>
                  <a:gd name="T1" fmla="*/ 22 h 16"/>
                  <a:gd name="T2" fmla="*/ 0 w 20"/>
                  <a:gd name="T3" fmla="*/ 218 h 16"/>
                  <a:gd name="T4" fmla="*/ 33 w 20"/>
                  <a:gd name="T5" fmla="*/ 274 h 16"/>
                  <a:gd name="T6" fmla="*/ 125 w 20"/>
                  <a:gd name="T7" fmla="*/ 253 h 16"/>
                  <a:gd name="T8" fmla="*/ 188 w 20"/>
                  <a:gd name="T9" fmla="*/ 159 h 16"/>
                  <a:gd name="T10" fmla="*/ 270 w 20"/>
                  <a:gd name="T11" fmla="*/ 22 h 16"/>
                  <a:gd name="T12" fmla="*/ 175 w 20"/>
                  <a:gd name="T13" fmla="*/ 22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6">
                    <a:moveTo>
                      <a:pt x="10" y="1"/>
                    </a:moveTo>
                    <a:cubicBezTo>
                      <a:pt x="2" y="4"/>
                      <a:pt x="0" y="8"/>
                      <a:pt x="0" y="11"/>
                    </a:cubicBezTo>
                    <a:cubicBezTo>
                      <a:pt x="0" y="12"/>
                      <a:pt x="1" y="13"/>
                      <a:pt x="2" y="14"/>
                    </a:cubicBezTo>
                    <a:cubicBezTo>
                      <a:pt x="2" y="15"/>
                      <a:pt x="4" y="16"/>
                      <a:pt x="8" y="13"/>
                    </a:cubicBezTo>
                    <a:cubicBezTo>
                      <a:pt x="11" y="11"/>
                      <a:pt x="10" y="9"/>
                      <a:pt x="12" y="8"/>
                    </a:cubicBezTo>
                    <a:cubicBezTo>
                      <a:pt x="18" y="7"/>
                      <a:pt x="20" y="3"/>
                      <a:pt x="17" y="1"/>
                    </a:cubicBezTo>
                    <a:cubicBezTo>
                      <a:pt x="16" y="0"/>
                      <a:pt x="14" y="0"/>
                      <a:pt x="11" y="1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8" name="Freeform 831">
                <a:extLst>
                  <a:ext uri="{FF2B5EF4-FFF2-40B4-BE49-F238E27FC236}">
                    <a16:creationId xmlns:a16="http://schemas.microsoft.com/office/drawing/2014/main" id="{3D66A201-6E50-4B6B-8AEE-915F2BB0D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0" y="3157"/>
                <a:ext cx="18" cy="19"/>
              </a:xfrm>
              <a:custGeom>
                <a:avLst/>
                <a:gdLst>
                  <a:gd name="T0" fmla="*/ 21 w 7"/>
                  <a:gd name="T1" fmla="*/ 103 h 7"/>
                  <a:gd name="T2" fmla="*/ 33 w 7"/>
                  <a:gd name="T3" fmla="*/ 22 h 7"/>
                  <a:gd name="T4" fmla="*/ 100 w 7"/>
                  <a:gd name="T5" fmla="*/ 60 h 7"/>
                  <a:gd name="T6" fmla="*/ 85 w 7"/>
                  <a:gd name="T7" fmla="*/ 141 h 7"/>
                  <a:gd name="T8" fmla="*/ 21 w 7"/>
                  <a:gd name="T9" fmla="*/ 103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1" y="5"/>
                    </a:moveTo>
                    <a:cubicBezTo>
                      <a:pt x="0" y="3"/>
                      <a:pt x="1" y="1"/>
                      <a:pt x="2" y="1"/>
                    </a:cubicBezTo>
                    <a:cubicBezTo>
                      <a:pt x="4" y="0"/>
                      <a:pt x="6" y="1"/>
                      <a:pt x="6" y="3"/>
                    </a:cubicBezTo>
                    <a:cubicBezTo>
                      <a:pt x="7" y="4"/>
                      <a:pt x="6" y="6"/>
                      <a:pt x="5" y="7"/>
                    </a:cubicBezTo>
                    <a:cubicBezTo>
                      <a:pt x="3" y="7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39" name="Freeform 832">
                <a:extLst>
                  <a:ext uri="{FF2B5EF4-FFF2-40B4-BE49-F238E27FC236}">
                    <a16:creationId xmlns:a16="http://schemas.microsoft.com/office/drawing/2014/main" id="{76CB88B4-9315-4D28-9765-9267817DF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5" y="3155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0" name="Freeform 833">
                <a:extLst>
                  <a:ext uri="{FF2B5EF4-FFF2-40B4-BE49-F238E27FC236}">
                    <a16:creationId xmlns:a16="http://schemas.microsoft.com/office/drawing/2014/main" id="{9C6E9B6A-52D2-4DC4-8EFC-A3DD756CB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8" y="317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1" name="Freeform 834">
                <a:extLst>
                  <a:ext uri="{FF2B5EF4-FFF2-40B4-BE49-F238E27FC236}">
                    <a16:creationId xmlns:a16="http://schemas.microsoft.com/office/drawing/2014/main" id="{67BF975C-0D4D-48E3-9500-EA9314D9B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" y="3136"/>
                <a:ext cx="75" cy="67"/>
              </a:xfrm>
              <a:custGeom>
                <a:avLst/>
                <a:gdLst>
                  <a:gd name="T0" fmla="*/ 33 w 30"/>
                  <a:gd name="T1" fmla="*/ 330 h 25"/>
                  <a:gd name="T2" fmla="*/ 175 w 30"/>
                  <a:gd name="T3" fmla="*/ 35 h 25"/>
                  <a:gd name="T4" fmla="*/ 438 w 30"/>
                  <a:gd name="T5" fmla="*/ 137 h 25"/>
                  <a:gd name="T6" fmla="*/ 283 w 30"/>
                  <a:gd name="T7" fmla="*/ 423 h 25"/>
                  <a:gd name="T8" fmla="*/ 33 w 30"/>
                  <a:gd name="T9" fmla="*/ 330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2" y="17"/>
                    </a:moveTo>
                    <a:cubicBezTo>
                      <a:pt x="0" y="12"/>
                      <a:pt x="4" y="5"/>
                      <a:pt x="11" y="2"/>
                    </a:cubicBezTo>
                    <a:cubicBezTo>
                      <a:pt x="19" y="0"/>
                      <a:pt x="26" y="2"/>
                      <a:pt x="28" y="7"/>
                    </a:cubicBezTo>
                    <a:cubicBezTo>
                      <a:pt x="30" y="13"/>
                      <a:pt x="26" y="19"/>
                      <a:pt x="18" y="22"/>
                    </a:cubicBezTo>
                    <a:cubicBezTo>
                      <a:pt x="11" y="25"/>
                      <a:pt x="3" y="22"/>
                      <a:pt x="2" y="1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2" name="Freeform 835">
                <a:extLst>
                  <a:ext uri="{FF2B5EF4-FFF2-40B4-BE49-F238E27FC236}">
                    <a16:creationId xmlns:a16="http://schemas.microsoft.com/office/drawing/2014/main" id="{F77BC28E-AA03-4FFA-83C6-ADE72F06E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904"/>
                <a:ext cx="75" cy="61"/>
              </a:xfrm>
              <a:custGeom>
                <a:avLst/>
                <a:gdLst>
                  <a:gd name="T0" fmla="*/ 20 w 30"/>
                  <a:gd name="T1" fmla="*/ 170 h 23"/>
                  <a:gd name="T2" fmla="*/ 250 w 30"/>
                  <a:gd name="T3" fmla="*/ 21 h 23"/>
                  <a:gd name="T4" fmla="*/ 458 w 30"/>
                  <a:gd name="T5" fmla="*/ 239 h 23"/>
                  <a:gd name="T6" fmla="*/ 220 w 30"/>
                  <a:gd name="T7" fmla="*/ 408 h 23"/>
                  <a:gd name="T8" fmla="*/ 20 w 30"/>
                  <a:gd name="T9" fmla="*/ 1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1" y="9"/>
                    </a:moveTo>
                    <a:cubicBezTo>
                      <a:pt x="2" y="4"/>
                      <a:pt x="8" y="0"/>
                      <a:pt x="16" y="1"/>
                    </a:cubicBezTo>
                    <a:cubicBezTo>
                      <a:pt x="24" y="2"/>
                      <a:pt x="30" y="7"/>
                      <a:pt x="29" y="13"/>
                    </a:cubicBezTo>
                    <a:cubicBezTo>
                      <a:pt x="28" y="19"/>
                      <a:pt x="21" y="23"/>
                      <a:pt x="14" y="22"/>
                    </a:cubicBezTo>
                    <a:cubicBezTo>
                      <a:pt x="6" y="21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3" name="Freeform 836">
                <a:extLst>
                  <a:ext uri="{FF2B5EF4-FFF2-40B4-BE49-F238E27FC236}">
                    <a16:creationId xmlns:a16="http://schemas.microsoft.com/office/drawing/2014/main" id="{14D3DC7A-83BD-47D4-9D0D-B917AB288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" y="2925"/>
                <a:ext cx="55" cy="35"/>
              </a:xfrm>
              <a:custGeom>
                <a:avLst/>
                <a:gdLst>
                  <a:gd name="T0" fmla="*/ 345 w 22"/>
                  <a:gd name="T1" fmla="*/ 35 h 13"/>
                  <a:gd name="T2" fmla="*/ 333 w 22"/>
                  <a:gd name="T3" fmla="*/ 59 h 13"/>
                  <a:gd name="T4" fmla="*/ 113 w 22"/>
                  <a:gd name="T5" fmla="*/ 197 h 13"/>
                  <a:gd name="T6" fmla="*/ 20 w 22"/>
                  <a:gd name="T7" fmla="*/ 159 h 13"/>
                  <a:gd name="T8" fmla="*/ 20 w 22"/>
                  <a:gd name="T9" fmla="*/ 159 h 13"/>
                  <a:gd name="T10" fmla="*/ 145 w 22"/>
                  <a:gd name="T11" fmla="*/ 232 h 13"/>
                  <a:gd name="T12" fmla="*/ 345 w 22"/>
                  <a:gd name="T13" fmla="*/ 94 h 13"/>
                  <a:gd name="T14" fmla="*/ 345 w 22"/>
                  <a:gd name="T15" fmla="*/ 35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13">
                    <a:moveTo>
                      <a:pt x="22" y="2"/>
                    </a:moveTo>
                    <a:cubicBezTo>
                      <a:pt x="21" y="0"/>
                      <a:pt x="21" y="1"/>
                      <a:pt x="21" y="3"/>
                    </a:cubicBezTo>
                    <a:cubicBezTo>
                      <a:pt x="20" y="8"/>
                      <a:pt x="14" y="11"/>
                      <a:pt x="7" y="10"/>
                    </a:cubicBezTo>
                    <a:cubicBezTo>
                      <a:pt x="5" y="10"/>
                      <a:pt x="3" y="9"/>
                      <a:pt x="1" y="8"/>
                    </a:cubicBezTo>
                    <a:cubicBezTo>
                      <a:pt x="1" y="8"/>
                      <a:pt x="0" y="8"/>
                      <a:pt x="1" y="8"/>
                    </a:cubicBezTo>
                    <a:cubicBezTo>
                      <a:pt x="3" y="10"/>
                      <a:pt x="5" y="12"/>
                      <a:pt x="9" y="12"/>
                    </a:cubicBezTo>
                    <a:cubicBezTo>
                      <a:pt x="15" y="13"/>
                      <a:pt x="21" y="10"/>
                      <a:pt x="22" y="5"/>
                    </a:cubicBezTo>
                    <a:cubicBezTo>
                      <a:pt x="22" y="4"/>
                      <a:pt x="22" y="3"/>
                      <a:pt x="22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4" name="Freeform 837">
                <a:extLst>
                  <a:ext uri="{FF2B5EF4-FFF2-40B4-BE49-F238E27FC236}">
                    <a16:creationId xmlns:a16="http://schemas.microsoft.com/office/drawing/2014/main" id="{3407CD68-217D-4959-B9D3-407D21304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2939"/>
                <a:ext cx="32" cy="21"/>
              </a:xfrm>
              <a:custGeom>
                <a:avLst/>
                <a:gdLst>
                  <a:gd name="T0" fmla="*/ 0 w 13"/>
                  <a:gd name="T1" fmla="*/ 123 h 8"/>
                  <a:gd name="T2" fmla="*/ 194 w 13"/>
                  <a:gd name="T3" fmla="*/ 0 h 8"/>
                  <a:gd name="T4" fmla="*/ 0 w 13"/>
                  <a:gd name="T5" fmla="*/ 123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8">
                    <a:moveTo>
                      <a:pt x="0" y="7"/>
                    </a:moveTo>
                    <a:cubicBezTo>
                      <a:pt x="6" y="8"/>
                      <a:pt x="12" y="5"/>
                      <a:pt x="13" y="0"/>
                    </a:cubicBezTo>
                    <a:cubicBezTo>
                      <a:pt x="12" y="1"/>
                      <a:pt x="9" y="7"/>
                      <a:pt x="0" y="7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5" name="Freeform 838">
                <a:extLst>
                  <a:ext uri="{FF2B5EF4-FFF2-40B4-BE49-F238E27FC236}">
                    <a16:creationId xmlns:a16="http://schemas.microsoft.com/office/drawing/2014/main" id="{2CFB5BA5-ECE8-4A28-93AA-122417BAA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8" y="2909"/>
                <a:ext cx="55" cy="32"/>
              </a:xfrm>
              <a:custGeom>
                <a:avLst/>
                <a:gdLst>
                  <a:gd name="T0" fmla="*/ 220 w 22"/>
                  <a:gd name="T1" fmla="*/ 35 h 12"/>
                  <a:gd name="T2" fmla="*/ 0 w 22"/>
                  <a:gd name="T3" fmla="*/ 115 h 12"/>
                  <a:gd name="T4" fmla="*/ 20 w 22"/>
                  <a:gd name="T5" fmla="*/ 171 h 12"/>
                  <a:gd name="T6" fmla="*/ 95 w 22"/>
                  <a:gd name="T7" fmla="*/ 227 h 12"/>
                  <a:gd name="T8" fmla="*/ 188 w 22"/>
                  <a:gd name="T9" fmla="*/ 171 h 12"/>
                  <a:gd name="T10" fmla="*/ 313 w 22"/>
                  <a:gd name="T11" fmla="*/ 93 h 12"/>
                  <a:gd name="T12" fmla="*/ 238 w 22"/>
                  <a:gd name="T13" fmla="*/ 35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2">
                    <a:moveTo>
                      <a:pt x="14" y="2"/>
                    </a:moveTo>
                    <a:cubicBezTo>
                      <a:pt x="5" y="0"/>
                      <a:pt x="1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1" y="10"/>
                      <a:pt x="2" y="12"/>
                      <a:pt x="6" y="12"/>
                    </a:cubicBezTo>
                    <a:cubicBezTo>
                      <a:pt x="10" y="11"/>
                      <a:pt x="10" y="8"/>
                      <a:pt x="12" y="9"/>
                    </a:cubicBezTo>
                    <a:cubicBezTo>
                      <a:pt x="18" y="10"/>
                      <a:pt x="22" y="8"/>
                      <a:pt x="20" y="5"/>
                    </a:cubicBezTo>
                    <a:cubicBezTo>
                      <a:pt x="19" y="4"/>
                      <a:pt x="17" y="2"/>
                      <a:pt x="15" y="2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6" name="Freeform 839">
                <a:extLst>
                  <a:ext uri="{FF2B5EF4-FFF2-40B4-BE49-F238E27FC236}">
                    <a16:creationId xmlns:a16="http://schemas.microsoft.com/office/drawing/2014/main" id="{5A7ABF23-B3EC-4AA2-BF17-9669CDB5F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917"/>
                <a:ext cx="17" cy="16"/>
              </a:xfrm>
              <a:custGeom>
                <a:avLst/>
                <a:gdLst>
                  <a:gd name="T0" fmla="*/ 0 w 7"/>
                  <a:gd name="T1" fmla="*/ 35 h 6"/>
                  <a:gd name="T2" fmla="*/ 58 w 7"/>
                  <a:gd name="T3" fmla="*/ 0 h 6"/>
                  <a:gd name="T4" fmla="*/ 100 w 7"/>
                  <a:gd name="T5" fmla="*/ 56 h 6"/>
                  <a:gd name="T6" fmla="*/ 41 w 7"/>
                  <a:gd name="T7" fmla="*/ 115 h 6"/>
                  <a:gd name="T8" fmla="*/ 0 w 7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3"/>
                    </a:cubicBezTo>
                    <a:cubicBezTo>
                      <a:pt x="6" y="5"/>
                      <a:pt x="5" y="6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7" name="Freeform 840">
                <a:extLst>
                  <a:ext uri="{FF2B5EF4-FFF2-40B4-BE49-F238E27FC236}">
                    <a16:creationId xmlns:a16="http://schemas.microsoft.com/office/drawing/2014/main" id="{9FB8E48B-F84B-4936-ACA5-DAF7826F2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2917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8" name="Freeform 841">
                <a:extLst>
                  <a:ext uri="{FF2B5EF4-FFF2-40B4-BE49-F238E27FC236}">
                    <a16:creationId xmlns:a16="http://schemas.microsoft.com/office/drawing/2014/main" id="{5D00B930-3259-43C8-81D0-9C2597F5F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" y="2936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28 w 3"/>
                  <a:gd name="T3" fmla="*/ 0 h 2"/>
                  <a:gd name="T4" fmla="*/ 28 w 3"/>
                  <a:gd name="T5" fmla="*/ 20 h 2"/>
                  <a:gd name="T6" fmla="*/ 12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49" name="Freeform 842">
                <a:extLst>
                  <a:ext uri="{FF2B5EF4-FFF2-40B4-BE49-F238E27FC236}">
                    <a16:creationId xmlns:a16="http://schemas.microsoft.com/office/drawing/2014/main" id="{03430E19-4B80-4D9B-BA64-91DA827D2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8" y="2904"/>
                <a:ext cx="75" cy="61"/>
              </a:xfrm>
              <a:custGeom>
                <a:avLst/>
                <a:gdLst>
                  <a:gd name="T0" fmla="*/ 20 w 30"/>
                  <a:gd name="T1" fmla="*/ 170 h 23"/>
                  <a:gd name="T2" fmla="*/ 250 w 30"/>
                  <a:gd name="T3" fmla="*/ 21 h 23"/>
                  <a:gd name="T4" fmla="*/ 458 w 30"/>
                  <a:gd name="T5" fmla="*/ 239 h 23"/>
                  <a:gd name="T6" fmla="*/ 220 w 30"/>
                  <a:gd name="T7" fmla="*/ 408 h 23"/>
                  <a:gd name="T8" fmla="*/ 20 w 30"/>
                  <a:gd name="T9" fmla="*/ 17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23">
                    <a:moveTo>
                      <a:pt x="1" y="9"/>
                    </a:moveTo>
                    <a:cubicBezTo>
                      <a:pt x="2" y="4"/>
                      <a:pt x="8" y="0"/>
                      <a:pt x="16" y="1"/>
                    </a:cubicBezTo>
                    <a:cubicBezTo>
                      <a:pt x="24" y="2"/>
                      <a:pt x="30" y="7"/>
                      <a:pt x="29" y="13"/>
                    </a:cubicBezTo>
                    <a:cubicBezTo>
                      <a:pt x="28" y="19"/>
                      <a:pt x="21" y="23"/>
                      <a:pt x="14" y="22"/>
                    </a:cubicBezTo>
                    <a:cubicBezTo>
                      <a:pt x="6" y="21"/>
                      <a:pt x="0" y="15"/>
                      <a:pt x="1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0" name="Freeform 843">
                <a:extLst>
                  <a:ext uri="{FF2B5EF4-FFF2-40B4-BE49-F238E27FC236}">
                    <a16:creationId xmlns:a16="http://schemas.microsoft.com/office/drawing/2014/main" id="{BABBF469-B7FC-4DF4-838B-1A79C3A32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283"/>
                <a:ext cx="85" cy="66"/>
              </a:xfrm>
              <a:custGeom>
                <a:avLst/>
                <a:gdLst>
                  <a:gd name="T0" fmla="*/ 0 w 34"/>
                  <a:gd name="T1" fmla="*/ 238 h 25"/>
                  <a:gd name="T2" fmla="*/ 250 w 34"/>
                  <a:gd name="T3" fmla="*/ 0 h 25"/>
                  <a:gd name="T4" fmla="*/ 520 w 34"/>
                  <a:gd name="T5" fmla="*/ 222 h 25"/>
                  <a:gd name="T6" fmla="*/ 270 w 34"/>
                  <a:gd name="T7" fmla="*/ 459 h 25"/>
                  <a:gd name="T8" fmla="*/ 0 w 34"/>
                  <a:gd name="T9" fmla="*/ 23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0" y="13"/>
                    </a:moveTo>
                    <a:cubicBezTo>
                      <a:pt x="0" y="7"/>
                      <a:pt x="7" y="1"/>
                      <a:pt x="16" y="0"/>
                    </a:cubicBezTo>
                    <a:cubicBezTo>
                      <a:pt x="26" y="0"/>
                      <a:pt x="33" y="5"/>
                      <a:pt x="33" y="12"/>
                    </a:cubicBezTo>
                    <a:cubicBezTo>
                      <a:pt x="34" y="19"/>
                      <a:pt x="26" y="25"/>
                      <a:pt x="17" y="25"/>
                    </a:cubicBezTo>
                    <a:cubicBezTo>
                      <a:pt x="8" y="25"/>
                      <a:pt x="0" y="20"/>
                      <a:pt x="0" y="13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1" name="Freeform 844">
                <a:extLst>
                  <a:ext uri="{FF2B5EF4-FFF2-40B4-BE49-F238E27FC236}">
                    <a16:creationId xmlns:a16="http://schemas.microsoft.com/office/drawing/2014/main" id="{C3A12C5C-B369-4C65-B28F-C9A62A451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301"/>
                <a:ext cx="63" cy="46"/>
              </a:xfrm>
              <a:custGeom>
                <a:avLst/>
                <a:gdLst>
                  <a:gd name="T0" fmla="*/ 381 w 25"/>
                  <a:gd name="T1" fmla="*/ 38 h 17"/>
                  <a:gd name="T2" fmla="*/ 368 w 25"/>
                  <a:gd name="T3" fmla="*/ 81 h 17"/>
                  <a:gd name="T4" fmla="*/ 146 w 25"/>
                  <a:gd name="T5" fmla="*/ 279 h 17"/>
                  <a:gd name="T6" fmla="*/ 33 w 25"/>
                  <a:gd name="T7" fmla="*/ 257 h 17"/>
                  <a:gd name="T8" fmla="*/ 20 w 25"/>
                  <a:gd name="T9" fmla="*/ 279 h 17"/>
                  <a:gd name="T10" fmla="*/ 179 w 25"/>
                  <a:gd name="T11" fmla="*/ 336 h 17"/>
                  <a:gd name="T12" fmla="*/ 401 w 25"/>
                  <a:gd name="T13" fmla="*/ 116 h 17"/>
                  <a:gd name="T14" fmla="*/ 381 w 25"/>
                  <a:gd name="T15" fmla="*/ 38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5" h="17">
                    <a:moveTo>
                      <a:pt x="24" y="2"/>
                    </a:moveTo>
                    <a:cubicBezTo>
                      <a:pt x="23" y="0"/>
                      <a:pt x="23" y="2"/>
                      <a:pt x="23" y="4"/>
                    </a:cubicBezTo>
                    <a:cubicBezTo>
                      <a:pt x="24" y="9"/>
                      <a:pt x="17" y="14"/>
                      <a:pt x="9" y="14"/>
                    </a:cubicBezTo>
                    <a:cubicBezTo>
                      <a:pt x="7" y="14"/>
                      <a:pt x="4" y="14"/>
                      <a:pt x="2" y="13"/>
                    </a:cubicBezTo>
                    <a:cubicBezTo>
                      <a:pt x="1" y="13"/>
                      <a:pt x="0" y="13"/>
                      <a:pt x="1" y="14"/>
                    </a:cubicBezTo>
                    <a:cubicBezTo>
                      <a:pt x="4" y="16"/>
                      <a:pt x="7" y="17"/>
                      <a:pt x="11" y="17"/>
                    </a:cubicBezTo>
                    <a:cubicBezTo>
                      <a:pt x="19" y="16"/>
                      <a:pt x="25" y="11"/>
                      <a:pt x="25" y="6"/>
                    </a:cubicBezTo>
                    <a:cubicBezTo>
                      <a:pt x="25" y="4"/>
                      <a:pt x="25" y="3"/>
                      <a:pt x="24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2" name="Freeform 845">
                <a:extLst>
                  <a:ext uri="{FF2B5EF4-FFF2-40B4-BE49-F238E27FC236}">
                    <a16:creationId xmlns:a16="http://schemas.microsoft.com/office/drawing/2014/main" id="{C3509B80-692F-464D-876E-7ACEDD188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3317"/>
                <a:ext cx="35" cy="30"/>
              </a:xfrm>
              <a:custGeom>
                <a:avLst/>
                <a:gdLst>
                  <a:gd name="T0" fmla="*/ 0 w 14"/>
                  <a:gd name="T1" fmla="*/ 224 h 11"/>
                  <a:gd name="T2" fmla="*/ 220 w 14"/>
                  <a:gd name="T3" fmla="*/ 0 h 11"/>
                  <a:gd name="T4" fmla="*/ 0 w 14"/>
                  <a:gd name="T5" fmla="*/ 2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0" y="11"/>
                    </a:moveTo>
                    <a:cubicBezTo>
                      <a:pt x="8" y="10"/>
                      <a:pt x="14" y="5"/>
                      <a:pt x="14" y="0"/>
                    </a:cubicBezTo>
                    <a:cubicBezTo>
                      <a:pt x="14" y="1"/>
                      <a:pt x="11" y="9"/>
                      <a:pt x="0" y="11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3" name="Freeform 846">
                <a:extLst>
                  <a:ext uri="{FF2B5EF4-FFF2-40B4-BE49-F238E27FC236}">
                    <a16:creationId xmlns:a16="http://schemas.microsoft.com/office/drawing/2014/main" id="{104895F8-1857-4126-B48A-E030891A8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3291"/>
                <a:ext cx="63" cy="40"/>
              </a:xfrm>
              <a:custGeom>
                <a:avLst/>
                <a:gdLst>
                  <a:gd name="T0" fmla="*/ 242 w 25"/>
                  <a:gd name="T1" fmla="*/ 0 h 15"/>
                  <a:gd name="T2" fmla="*/ 0 w 25"/>
                  <a:gd name="T3" fmla="*/ 149 h 15"/>
                  <a:gd name="T4" fmla="*/ 20 w 25"/>
                  <a:gd name="T5" fmla="*/ 227 h 15"/>
                  <a:gd name="T6" fmla="*/ 126 w 25"/>
                  <a:gd name="T7" fmla="*/ 248 h 15"/>
                  <a:gd name="T8" fmla="*/ 242 w 25"/>
                  <a:gd name="T9" fmla="*/ 171 h 15"/>
                  <a:gd name="T10" fmla="*/ 368 w 25"/>
                  <a:gd name="T11" fmla="*/ 56 h 15"/>
                  <a:gd name="T12" fmla="*/ 255 w 25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5">
                    <a:moveTo>
                      <a:pt x="15" y="0"/>
                    </a:moveTo>
                    <a:cubicBezTo>
                      <a:pt x="4" y="0"/>
                      <a:pt x="0" y="5"/>
                      <a:pt x="0" y="8"/>
                    </a:cubicBezTo>
                    <a:cubicBezTo>
                      <a:pt x="0" y="10"/>
                      <a:pt x="0" y="11"/>
                      <a:pt x="1" y="12"/>
                    </a:cubicBezTo>
                    <a:cubicBezTo>
                      <a:pt x="1" y="13"/>
                      <a:pt x="3" y="15"/>
                      <a:pt x="8" y="13"/>
                    </a:cubicBezTo>
                    <a:cubicBezTo>
                      <a:pt x="12" y="12"/>
                      <a:pt x="12" y="9"/>
                      <a:pt x="15" y="9"/>
                    </a:cubicBezTo>
                    <a:cubicBezTo>
                      <a:pt x="21" y="10"/>
                      <a:pt x="25" y="7"/>
                      <a:pt x="23" y="3"/>
                    </a:cubicBezTo>
                    <a:cubicBezTo>
                      <a:pt x="21" y="2"/>
                      <a:pt x="19" y="1"/>
                      <a:pt x="16" y="0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4" name="Freeform 847">
                <a:extLst>
                  <a:ext uri="{FF2B5EF4-FFF2-40B4-BE49-F238E27FC236}">
                    <a16:creationId xmlns:a16="http://schemas.microsoft.com/office/drawing/2014/main" id="{C1BFC475-47D7-45A1-96A6-1BCE32D92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299"/>
                <a:ext cx="20" cy="21"/>
              </a:xfrm>
              <a:custGeom>
                <a:avLst/>
                <a:gdLst>
                  <a:gd name="T0" fmla="*/ 0 w 8"/>
                  <a:gd name="T1" fmla="*/ 76 h 8"/>
                  <a:gd name="T2" fmla="*/ 63 w 8"/>
                  <a:gd name="T3" fmla="*/ 0 h 8"/>
                  <a:gd name="T4" fmla="*/ 113 w 8"/>
                  <a:gd name="T5" fmla="*/ 76 h 8"/>
                  <a:gd name="T6" fmla="*/ 63 w 8"/>
                  <a:gd name="T7" fmla="*/ 144 h 8"/>
                  <a:gd name="T8" fmla="*/ 0 w 8"/>
                  <a:gd name="T9" fmla="*/ 7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4"/>
                    </a:move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7" y="2"/>
                      <a:pt x="7" y="4"/>
                    </a:cubicBezTo>
                    <a:cubicBezTo>
                      <a:pt x="8" y="6"/>
                      <a:pt x="6" y="7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5" name="Oval 848">
                <a:extLst>
                  <a:ext uri="{FF2B5EF4-FFF2-40B4-BE49-F238E27FC236}">
                    <a16:creationId xmlns:a16="http://schemas.microsoft.com/office/drawing/2014/main" id="{4596CED9-0713-4460-8304-5855EA652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329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56" name="Oval 849">
                <a:extLst>
                  <a:ext uri="{FF2B5EF4-FFF2-40B4-BE49-F238E27FC236}">
                    <a16:creationId xmlns:a16="http://schemas.microsoft.com/office/drawing/2014/main" id="{68A56A8D-ADD1-4E76-8660-845E12CE5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332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57" name="Freeform 850">
                <a:extLst>
                  <a:ext uri="{FF2B5EF4-FFF2-40B4-BE49-F238E27FC236}">
                    <a16:creationId xmlns:a16="http://schemas.microsoft.com/office/drawing/2014/main" id="{5F48DA28-E8C3-4A4D-AC22-408E7659D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445"/>
                <a:ext cx="77" cy="64"/>
              </a:xfrm>
              <a:custGeom>
                <a:avLst/>
                <a:gdLst>
                  <a:gd name="T0" fmla="*/ 12 w 31"/>
                  <a:gd name="T1" fmla="*/ 171 h 24"/>
                  <a:gd name="T2" fmla="*/ 278 w 31"/>
                  <a:gd name="T3" fmla="*/ 21 h 24"/>
                  <a:gd name="T4" fmla="*/ 462 w 31"/>
                  <a:gd name="T5" fmla="*/ 285 h 24"/>
                  <a:gd name="T6" fmla="*/ 216 w 31"/>
                  <a:gd name="T7" fmla="*/ 435 h 24"/>
                  <a:gd name="T8" fmla="*/ 12 w 31"/>
                  <a:gd name="T9" fmla="*/ 17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1" y="9"/>
                    </a:moveTo>
                    <a:cubicBezTo>
                      <a:pt x="2" y="4"/>
                      <a:pt x="10" y="0"/>
                      <a:pt x="18" y="1"/>
                    </a:cubicBezTo>
                    <a:cubicBezTo>
                      <a:pt x="26" y="3"/>
                      <a:pt x="31" y="9"/>
                      <a:pt x="30" y="15"/>
                    </a:cubicBezTo>
                    <a:cubicBezTo>
                      <a:pt x="29" y="21"/>
                      <a:pt x="22" y="24"/>
                      <a:pt x="14" y="23"/>
                    </a:cubicBezTo>
                    <a:cubicBezTo>
                      <a:pt x="6" y="21"/>
                      <a:pt x="0" y="15"/>
                      <a:pt x="1" y="9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8" name="Freeform 851">
                <a:extLst>
                  <a:ext uri="{FF2B5EF4-FFF2-40B4-BE49-F238E27FC236}">
                    <a16:creationId xmlns:a16="http://schemas.microsoft.com/office/drawing/2014/main" id="{932200E8-4F3A-4C43-BED1-4D048D7A6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472"/>
                <a:ext cx="58" cy="35"/>
              </a:xfrm>
              <a:custGeom>
                <a:avLst/>
                <a:gdLst>
                  <a:gd name="T0" fmla="*/ 368 w 23"/>
                  <a:gd name="T1" fmla="*/ 35 h 13"/>
                  <a:gd name="T2" fmla="*/ 351 w 23"/>
                  <a:gd name="T3" fmla="*/ 35 h 13"/>
                  <a:gd name="T4" fmla="*/ 113 w 23"/>
                  <a:gd name="T5" fmla="*/ 175 h 13"/>
                  <a:gd name="T6" fmla="*/ 33 w 23"/>
                  <a:gd name="T7" fmla="*/ 137 h 13"/>
                  <a:gd name="T8" fmla="*/ 20 w 23"/>
                  <a:gd name="T9" fmla="*/ 137 h 13"/>
                  <a:gd name="T10" fmla="*/ 146 w 23"/>
                  <a:gd name="T11" fmla="*/ 218 h 13"/>
                  <a:gd name="T12" fmla="*/ 368 w 23"/>
                  <a:gd name="T13" fmla="*/ 81 h 13"/>
                  <a:gd name="T14" fmla="*/ 368 w 23"/>
                  <a:gd name="T15" fmla="*/ 35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13">
                    <a:moveTo>
                      <a:pt x="23" y="2"/>
                    </a:moveTo>
                    <a:cubicBezTo>
                      <a:pt x="22" y="0"/>
                      <a:pt x="22" y="1"/>
                      <a:pt x="22" y="2"/>
                    </a:cubicBezTo>
                    <a:cubicBezTo>
                      <a:pt x="21" y="8"/>
                      <a:pt x="14" y="10"/>
                      <a:pt x="7" y="9"/>
                    </a:cubicBezTo>
                    <a:cubicBezTo>
                      <a:pt x="5" y="8"/>
                      <a:pt x="3" y="8"/>
                      <a:pt x="2" y="7"/>
                    </a:cubicBezTo>
                    <a:cubicBezTo>
                      <a:pt x="1" y="6"/>
                      <a:pt x="0" y="6"/>
                      <a:pt x="1" y="7"/>
                    </a:cubicBezTo>
                    <a:cubicBezTo>
                      <a:pt x="3" y="9"/>
                      <a:pt x="6" y="11"/>
                      <a:pt x="9" y="11"/>
                    </a:cubicBezTo>
                    <a:cubicBezTo>
                      <a:pt x="16" y="13"/>
                      <a:pt x="22" y="9"/>
                      <a:pt x="23" y="4"/>
                    </a:cubicBezTo>
                    <a:cubicBezTo>
                      <a:pt x="23" y="4"/>
                      <a:pt x="23" y="3"/>
                      <a:pt x="23" y="2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59" name="Freeform 852">
                <a:extLst>
                  <a:ext uri="{FF2B5EF4-FFF2-40B4-BE49-F238E27FC236}">
                    <a16:creationId xmlns:a16="http://schemas.microsoft.com/office/drawing/2014/main" id="{FC85B76D-6B75-4ED1-95B0-01E31A42F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483"/>
                <a:ext cx="35" cy="24"/>
              </a:xfrm>
              <a:custGeom>
                <a:avLst/>
                <a:gdLst>
                  <a:gd name="T0" fmla="*/ 0 w 14"/>
                  <a:gd name="T1" fmla="*/ 136 h 9"/>
                  <a:gd name="T2" fmla="*/ 220 w 14"/>
                  <a:gd name="T3" fmla="*/ 0 h 9"/>
                  <a:gd name="T4" fmla="*/ 0 w 14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0" y="7"/>
                    </a:moveTo>
                    <a:cubicBezTo>
                      <a:pt x="7" y="9"/>
                      <a:pt x="13" y="5"/>
                      <a:pt x="14" y="0"/>
                    </a:cubicBezTo>
                    <a:cubicBezTo>
                      <a:pt x="13" y="2"/>
                      <a:pt x="10" y="8"/>
                      <a:pt x="0" y="7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0" name="Freeform 853">
                <a:extLst>
                  <a:ext uri="{FF2B5EF4-FFF2-40B4-BE49-F238E27FC236}">
                    <a16:creationId xmlns:a16="http://schemas.microsoft.com/office/drawing/2014/main" id="{BDEBD527-7EB7-4941-97E4-7F6D932A2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3451"/>
                <a:ext cx="55" cy="32"/>
              </a:xfrm>
              <a:custGeom>
                <a:avLst/>
                <a:gdLst>
                  <a:gd name="T0" fmla="*/ 220 w 22"/>
                  <a:gd name="T1" fmla="*/ 35 h 12"/>
                  <a:gd name="T2" fmla="*/ 0 w 22"/>
                  <a:gd name="T3" fmla="*/ 115 h 12"/>
                  <a:gd name="T4" fmla="*/ 0 w 22"/>
                  <a:gd name="T5" fmla="*/ 171 h 12"/>
                  <a:gd name="T6" fmla="*/ 95 w 22"/>
                  <a:gd name="T7" fmla="*/ 227 h 12"/>
                  <a:gd name="T8" fmla="*/ 188 w 22"/>
                  <a:gd name="T9" fmla="*/ 192 h 12"/>
                  <a:gd name="T10" fmla="*/ 313 w 22"/>
                  <a:gd name="T11" fmla="*/ 115 h 12"/>
                  <a:gd name="T12" fmla="*/ 238 w 22"/>
                  <a:gd name="T13" fmla="*/ 56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12">
                    <a:moveTo>
                      <a:pt x="14" y="2"/>
                    </a:moveTo>
                    <a:cubicBezTo>
                      <a:pt x="5" y="0"/>
                      <a:pt x="1" y="3"/>
                      <a:pt x="0" y="6"/>
                    </a:cubicBezTo>
                    <a:cubicBezTo>
                      <a:pt x="0" y="7"/>
                      <a:pt x="0" y="8"/>
                      <a:pt x="0" y="9"/>
                    </a:cubicBezTo>
                    <a:cubicBezTo>
                      <a:pt x="0" y="10"/>
                      <a:pt x="2" y="12"/>
                      <a:pt x="6" y="12"/>
                    </a:cubicBezTo>
                    <a:cubicBezTo>
                      <a:pt x="10" y="12"/>
                      <a:pt x="10" y="9"/>
                      <a:pt x="12" y="10"/>
                    </a:cubicBezTo>
                    <a:cubicBezTo>
                      <a:pt x="18" y="12"/>
                      <a:pt x="22" y="10"/>
                      <a:pt x="20" y="6"/>
                    </a:cubicBezTo>
                    <a:cubicBezTo>
                      <a:pt x="20" y="5"/>
                      <a:pt x="18" y="3"/>
                      <a:pt x="15" y="3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1" name="Freeform 854">
                <a:extLst>
                  <a:ext uri="{FF2B5EF4-FFF2-40B4-BE49-F238E27FC236}">
                    <a16:creationId xmlns:a16="http://schemas.microsoft.com/office/drawing/2014/main" id="{9685734B-8BD9-4841-BF1C-6226C9A0F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3459"/>
                <a:ext cx="18" cy="18"/>
              </a:xfrm>
              <a:custGeom>
                <a:avLst/>
                <a:gdLst>
                  <a:gd name="T0" fmla="*/ 0 w 7"/>
                  <a:gd name="T1" fmla="*/ 54 h 7"/>
                  <a:gd name="T2" fmla="*/ 67 w 7"/>
                  <a:gd name="T3" fmla="*/ 0 h 7"/>
                  <a:gd name="T4" fmla="*/ 100 w 7"/>
                  <a:gd name="T5" fmla="*/ 67 h 7"/>
                  <a:gd name="T6" fmla="*/ 54 w 7"/>
                  <a:gd name="T7" fmla="*/ 100 h 7"/>
                  <a:gd name="T8" fmla="*/ 0 w 7"/>
                  <a:gd name="T9" fmla="*/ 5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6" y="0"/>
                      <a:pt x="7" y="2"/>
                      <a:pt x="6" y="4"/>
                    </a:cubicBezTo>
                    <a:cubicBezTo>
                      <a:pt x="6" y="6"/>
                      <a:pt x="4" y="7"/>
                      <a:pt x="3" y="6"/>
                    </a:cubicBezTo>
                    <a:cubicBezTo>
                      <a:pt x="1" y="6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2" name="Freeform 855">
                <a:extLst>
                  <a:ext uri="{FF2B5EF4-FFF2-40B4-BE49-F238E27FC236}">
                    <a16:creationId xmlns:a16="http://schemas.microsoft.com/office/drawing/2014/main" id="{BFB1E0CD-2E45-49FF-8CCB-E39B82D0E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8" y="3461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3" name="Freeform 856">
                <a:extLst>
                  <a:ext uri="{FF2B5EF4-FFF2-40B4-BE49-F238E27FC236}">
                    <a16:creationId xmlns:a16="http://schemas.microsoft.com/office/drawing/2014/main" id="{BA9FC224-7156-4572-84C9-40EAF99E7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0" y="3477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20 w 2"/>
                  <a:gd name="T3" fmla="*/ 0 h 3"/>
                  <a:gd name="T4" fmla="*/ 33 w 2"/>
                  <a:gd name="T5" fmla="*/ 35 h 3"/>
                  <a:gd name="T6" fmla="*/ 20 w 2"/>
                  <a:gd name="T7" fmla="*/ 56 h 3"/>
                  <a:gd name="T8" fmla="*/ 0 w 2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4" name="Freeform 857">
                <a:extLst>
                  <a:ext uri="{FF2B5EF4-FFF2-40B4-BE49-F238E27FC236}">
                    <a16:creationId xmlns:a16="http://schemas.microsoft.com/office/drawing/2014/main" id="{14B75419-1C97-4C73-BF1A-95364AA44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573"/>
                <a:ext cx="73" cy="62"/>
              </a:xfrm>
              <a:custGeom>
                <a:avLst/>
                <a:gdLst>
                  <a:gd name="T0" fmla="*/ 33 w 29"/>
                  <a:gd name="T1" fmla="*/ 313 h 23"/>
                  <a:gd name="T2" fmla="*/ 176 w 29"/>
                  <a:gd name="T3" fmla="*/ 35 h 23"/>
                  <a:gd name="T4" fmla="*/ 430 w 29"/>
                  <a:gd name="T5" fmla="*/ 137 h 23"/>
                  <a:gd name="T6" fmla="*/ 284 w 29"/>
                  <a:gd name="T7" fmla="*/ 415 h 23"/>
                  <a:gd name="T8" fmla="*/ 33 w 29"/>
                  <a:gd name="T9" fmla="*/ 31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2" y="16"/>
                    </a:moveTo>
                    <a:cubicBezTo>
                      <a:pt x="0" y="11"/>
                      <a:pt x="4" y="5"/>
                      <a:pt x="11" y="2"/>
                    </a:cubicBezTo>
                    <a:cubicBezTo>
                      <a:pt x="18" y="0"/>
                      <a:pt x="25" y="2"/>
                      <a:pt x="27" y="7"/>
                    </a:cubicBezTo>
                    <a:cubicBezTo>
                      <a:pt x="29" y="12"/>
                      <a:pt x="25" y="18"/>
                      <a:pt x="18" y="21"/>
                    </a:cubicBezTo>
                    <a:cubicBezTo>
                      <a:pt x="11" y="23"/>
                      <a:pt x="4" y="21"/>
                      <a:pt x="2" y="16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5" name="Freeform 858">
                <a:extLst>
                  <a:ext uri="{FF2B5EF4-FFF2-40B4-BE49-F238E27FC236}">
                    <a16:creationId xmlns:a16="http://schemas.microsoft.com/office/drawing/2014/main" id="{D0547626-5E92-41FA-A099-38070696C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" y="3584"/>
                <a:ext cx="45" cy="45"/>
              </a:xfrm>
              <a:custGeom>
                <a:avLst/>
                <a:gdLst>
                  <a:gd name="T0" fmla="*/ 238 w 18"/>
                  <a:gd name="T1" fmla="*/ 21 h 17"/>
                  <a:gd name="T2" fmla="*/ 238 w 18"/>
                  <a:gd name="T3" fmla="*/ 34 h 17"/>
                  <a:gd name="T4" fmla="*/ 95 w 18"/>
                  <a:gd name="T5" fmla="*/ 259 h 17"/>
                  <a:gd name="T6" fmla="*/ 20 w 18"/>
                  <a:gd name="T7" fmla="*/ 281 h 17"/>
                  <a:gd name="T8" fmla="*/ 0 w 18"/>
                  <a:gd name="T9" fmla="*/ 294 h 17"/>
                  <a:gd name="T10" fmla="*/ 145 w 18"/>
                  <a:gd name="T11" fmla="*/ 281 h 17"/>
                  <a:gd name="T12" fmla="*/ 270 w 18"/>
                  <a:gd name="T13" fmla="*/ 56 h 17"/>
                  <a:gd name="T14" fmla="*/ 238 w 18"/>
                  <a:gd name="T15" fmla="*/ 21 h 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7">
                    <a:moveTo>
                      <a:pt x="15" y="1"/>
                    </a:moveTo>
                    <a:cubicBezTo>
                      <a:pt x="14" y="0"/>
                      <a:pt x="14" y="1"/>
                      <a:pt x="15" y="2"/>
                    </a:cubicBezTo>
                    <a:cubicBezTo>
                      <a:pt x="16" y="7"/>
                      <a:pt x="12" y="12"/>
                      <a:pt x="6" y="14"/>
                    </a:cubicBezTo>
                    <a:cubicBezTo>
                      <a:pt x="5" y="15"/>
                      <a:pt x="3" y="15"/>
                      <a:pt x="1" y="15"/>
                    </a:cubicBezTo>
                    <a:cubicBezTo>
                      <a:pt x="0" y="15"/>
                      <a:pt x="0" y="16"/>
                      <a:pt x="0" y="16"/>
                    </a:cubicBezTo>
                    <a:cubicBezTo>
                      <a:pt x="3" y="17"/>
                      <a:pt x="6" y="16"/>
                      <a:pt x="9" y="15"/>
                    </a:cubicBezTo>
                    <a:cubicBezTo>
                      <a:pt x="15" y="13"/>
                      <a:pt x="18" y="8"/>
                      <a:pt x="17" y="3"/>
                    </a:cubicBezTo>
                    <a:cubicBezTo>
                      <a:pt x="16" y="3"/>
                      <a:pt x="16" y="2"/>
                      <a:pt x="15" y="1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6" name="Freeform 859">
                <a:extLst>
                  <a:ext uri="{FF2B5EF4-FFF2-40B4-BE49-F238E27FC236}">
                    <a16:creationId xmlns:a16="http://schemas.microsoft.com/office/drawing/2014/main" id="{5E70A8E6-0433-45BD-B86D-6F3FAA33F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" y="3592"/>
                <a:ext cx="23" cy="32"/>
              </a:xfrm>
              <a:custGeom>
                <a:avLst/>
                <a:gdLst>
                  <a:gd name="T0" fmla="*/ 0 w 9"/>
                  <a:gd name="T1" fmla="*/ 227 h 12"/>
                  <a:gd name="T2" fmla="*/ 130 w 9"/>
                  <a:gd name="T3" fmla="*/ 0 h 12"/>
                  <a:gd name="T4" fmla="*/ 0 w 9"/>
                  <a:gd name="T5" fmla="*/ 22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2">
                    <a:moveTo>
                      <a:pt x="0" y="12"/>
                    </a:moveTo>
                    <a:cubicBezTo>
                      <a:pt x="6" y="10"/>
                      <a:pt x="9" y="5"/>
                      <a:pt x="8" y="0"/>
                    </a:cubicBezTo>
                    <a:cubicBezTo>
                      <a:pt x="8" y="2"/>
                      <a:pt x="8" y="8"/>
                      <a:pt x="0" y="12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7" name="Freeform 860">
                <a:extLst>
                  <a:ext uri="{FF2B5EF4-FFF2-40B4-BE49-F238E27FC236}">
                    <a16:creationId xmlns:a16="http://schemas.microsoft.com/office/drawing/2014/main" id="{51C30B1D-C316-4A9F-B6CE-2EA50BC0D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3581"/>
                <a:ext cx="50" cy="40"/>
              </a:xfrm>
              <a:custGeom>
                <a:avLst/>
                <a:gdLst>
                  <a:gd name="T0" fmla="*/ 158 w 20"/>
                  <a:gd name="T1" fmla="*/ 21 h 15"/>
                  <a:gd name="T2" fmla="*/ 20 w 20"/>
                  <a:gd name="T3" fmla="*/ 205 h 15"/>
                  <a:gd name="T4" fmla="*/ 33 w 20"/>
                  <a:gd name="T5" fmla="*/ 248 h 15"/>
                  <a:gd name="T6" fmla="*/ 125 w 20"/>
                  <a:gd name="T7" fmla="*/ 227 h 15"/>
                  <a:gd name="T8" fmla="*/ 188 w 20"/>
                  <a:gd name="T9" fmla="*/ 136 h 15"/>
                  <a:gd name="T10" fmla="*/ 270 w 20"/>
                  <a:gd name="T11" fmla="*/ 21 h 15"/>
                  <a:gd name="T12" fmla="*/ 175 w 20"/>
                  <a:gd name="T13" fmla="*/ 21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5">
                    <a:moveTo>
                      <a:pt x="10" y="1"/>
                    </a:moveTo>
                    <a:cubicBezTo>
                      <a:pt x="2" y="3"/>
                      <a:pt x="0" y="8"/>
                      <a:pt x="1" y="11"/>
                    </a:cubicBezTo>
                    <a:cubicBezTo>
                      <a:pt x="1" y="11"/>
                      <a:pt x="1" y="12"/>
                      <a:pt x="2" y="13"/>
                    </a:cubicBezTo>
                    <a:cubicBezTo>
                      <a:pt x="3" y="14"/>
                      <a:pt x="5" y="15"/>
                      <a:pt x="8" y="12"/>
                    </a:cubicBezTo>
                    <a:cubicBezTo>
                      <a:pt x="11" y="10"/>
                      <a:pt x="10" y="8"/>
                      <a:pt x="12" y="7"/>
                    </a:cubicBezTo>
                    <a:cubicBezTo>
                      <a:pt x="17" y="6"/>
                      <a:pt x="20" y="3"/>
                      <a:pt x="17" y="1"/>
                    </a:cubicBezTo>
                    <a:cubicBezTo>
                      <a:pt x="15" y="0"/>
                      <a:pt x="13" y="0"/>
                      <a:pt x="11" y="1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8" name="Freeform 861">
                <a:extLst>
                  <a:ext uri="{FF2B5EF4-FFF2-40B4-BE49-F238E27FC236}">
                    <a16:creationId xmlns:a16="http://schemas.microsoft.com/office/drawing/2014/main" id="{3A558263-115E-4544-89A8-B1C53BFEC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" y="3595"/>
                <a:ext cx="17" cy="16"/>
              </a:xfrm>
              <a:custGeom>
                <a:avLst/>
                <a:gdLst>
                  <a:gd name="T0" fmla="*/ 12 w 7"/>
                  <a:gd name="T1" fmla="*/ 77 h 6"/>
                  <a:gd name="T2" fmla="*/ 41 w 7"/>
                  <a:gd name="T3" fmla="*/ 0 h 6"/>
                  <a:gd name="T4" fmla="*/ 100 w 7"/>
                  <a:gd name="T5" fmla="*/ 35 h 6"/>
                  <a:gd name="T6" fmla="*/ 70 w 7"/>
                  <a:gd name="T7" fmla="*/ 115 h 6"/>
                  <a:gd name="T8" fmla="*/ 12 w 7"/>
                  <a:gd name="T9" fmla="*/ 77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4"/>
                    </a:moveTo>
                    <a:cubicBezTo>
                      <a:pt x="0" y="2"/>
                      <a:pt x="1" y="1"/>
                      <a:pt x="3" y="0"/>
                    </a:cubicBezTo>
                    <a:cubicBezTo>
                      <a:pt x="4" y="0"/>
                      <a:pt x="6" y="0"/>
                      <a:pt x="7" y="2"/>
                    </a:cubicBezTo>
                    <a:cubicBezTo>
                      <a:pt x="7" y="3"/>
                      <a:pt x="6" y="5"/>
                      <a:pt x="5" y="6"/>
                    </a:cubicBezTo>
                    <a:cubicBezTo>
                      <a:pt x="3" y="6"/>
                      <a:pt x="2" y="5"/>
                      <a:pt x="1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69" name="Freeform 862">
                <a:extLst>
                  <a:ext uri="{FF2B5EF4-FFF2-40B4-BE49-F238E27FC236}">
                    <a16:creationId xmlns:a16="http://schemas.microsoft.com/office/drawing/2014/main" id="{C6713C24-13FE-420D-81AD-4E602C83F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" y="3589"/>
                <a:ext cx="5" cy="8"/>
              </a:xfrm>
              <a:custGeom>
                <a:avLst/>
                <a:gdLst>
                  <a:gd name="T0" fmla="*/ 0 w 2"/>
                  <a:gd name="T1" fmla="*/ 35 h 3"/>
                  <a:gd name="T2" fmla="*/ 20 w 2"/>
                  <a:gd name="T3" fmla="*/ 0 h 3"/>
                  <a:gd name="T4" fmla="*/ 33 w 2"/>
                  <a:gd name="T5" fmla="*/ 21 h 3"/>
                  <a:gd name="T6" fmla="*/ 20 w 2"/>
                  <a:gd name="T7" fmla="*/ 35 h 3"/>
                  <a:gd name="T8" fmla="*/ 0 w 2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2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0" name="Freeform 863">
                <a:extLst>
                  <a:ext uri="{FF2B5EF4-FFF2-40B4-BE49-F238E27FC236}">
                    <a16:creationId xmlns:a16="http://schemas.microsoft.com/office/drawing/2014/main" id="{E102619E-5D8A-47A4-9EB4-6C9F8FEC6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" y="3613"/>
                <a:ext cx="8" cy="6"/>
              </a:xfrm>
              <a:custGeom>
                <a:avLst/>
                <a:gdLst>
                  <a:gd name="T0" fmla="*/ 0 w 3"/>
                  <a:gd name="T1" fmla="*/ 54 h 2"/>
                  <a:gd name="T2" fmla="*/ 21 w 3"/>
                  <a:gd name="T3" fmla="*/ 0 h 2"/>
                  <a:gd name="T4" fmla="*/ 35 w 3"/>
                  <a:gd name="T5" fmla="*/ 27 h 2"/>
                  <a:gd name="T6" fmla="*/ 35 w 3"/>
                  <a:gd name="T7" fmla="*/ 54 h 2"/>
                  <a:gd name="T8" fmla="*/ 0 w 3"/>
                  <a:gd name="T9" fmla="*/ 5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1" name="Freeform 864">
                <a:extLst>
                  <a:ext uri="{FF2B5EF4-FFF2-40B4-BE49-F238E27FC236}">
                    <a16:creationId xmlns:a16="http://schemas.microsoft.com/office/drawing/2014/main" id="{39369F89-E6C7-431D-97BE-D3E785868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283"/>
                <a:ext cx="85" cy="66"/>
              </a:xfrm>
              <a:custGeom>
                <a:avLst/>
                <a:gdLst>
                  <a:gd name="T0" fmla="*/ 0 w 34"/>
                  <a:gd name="T1" fmla="*/ 238 h 25"/>
                  <a:gd name="T2" fmla="*/ 250 w 34"/>
                  <a:gd name="T3" fmla="*/ 0 h 25"/>
                  <a:gd name="T4" fmla="*/ 520 w 34"/>
                  <a:gd name="T5" fmla="*/ 222 h 25"/>
                  <a:gd name="T6" fmla="*/ 270 w 34"/>
                  <a:gd name="T7" fmla="*/ 459 h 25"/>
                  <a:gd name="T8" fmla="*/ 0 w 34"/>
                  <a:gd name="T9" fmla="*/ 238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0" y="13"/>
                    </a:moveTo>
                    <a:cubicBezTo>
                      <a:pt x="0" y="7"/>
                      <a:pt x="7" y="1"/>
                      <a:pt x="16" y="0"/>
                    </a:cubicBezTo>
                    <a:cubicBezTo>
                      <a:pt x="26" y="0"/>
                      <a:pt x="33" y="5"/>
                      <a:pt x="33" y="12"/>
                    </a:cubicBezTo>
                    <a:cubicBezTo>
                      <a:pt x="34" y="19"/>
                      <a:pt x="26" y="25"/>
                      <a:pt x="17" y="25"/>
                    </a:cubicBezTo>
                    <a:cubicBezTo>
                      <a:pt x="8" y="25"/>
                      <a:pt x="0" y="20"/>
                      <a:pt x="0" y="1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2" name="Freeform 865">
                <a:extLst>
                  <a:ext uri="{FF2B5EF4-FFF2-40B4-BE49-F238E27FC236}">
                    <a16:creationId xmlns:a16="http://schemas.microsoft.com/office/drawing/2014/main" id="{9234BE78-55DA-4FDB-8E73-1F121A57C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200"/>
                <a:ext cx="55" cy="43"/>
              </a:xfrm>
              <a:custGeom>
                <a:avLst/>
                <a:gdLst>
                  <a:gd name="T0" fmla="*/ 0 w 22"/>
                  <a:gd name="T1" fmla="*/ 175 h 16"/>
                  <a:gd name="T2" fmla="*/ 175 w 22"/>
                  <a:gd name="T3" fmla="*/ 0 h 16"/>
                  <a:gd name="T4" fmla="*/ 345 w 22"/>
                  <a:gd name="T5" fmla="*/ 159 h 16"/>
                  <a:gd name="T6" fmla="*/ 188 w 22"/>
                  <a:gd name="T7" fmla="*/ 312 h 16"/>
                  <a:gd name="T8" fmla="*/ 0 w 22"/>
                  <a:gd name="T9" fmla="*/ 17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9"/>
                    </a:moveTo>
                    <a:cubicBezTo>
                      <a:pt x="0" y="4"/>
                      <a:pt x="5" y="1"/>
                      <a:pt x="11" y="0"/>
                    </a:cubicBezTo>
                    <a:cubicBezTo>
                      <a:pt x="17" y="0"/>
                      <a:pt x="22" y="4"/>
                      <a:pt x="22" y="8"/>
                    </a:cubicBezTo>
                    <a:cubicBezTo>
                      <a:pt x="22" y="12"/>
                      <a:pt x="17" y="16"/>
                      <a:pt x="12" y="16"/>
                    </a:cubicBezTo>
                    <a:cubicBezTo>
                      <a:pt x="6" y="16"/>
                      <a:pt x="1" y="13"/>
                      <a:pt x="0" y="9"/>
                    </a:cubicBezTo>
                    <a:close/>
                  </a:path>
                </a:pathLst>
              </a:custGeom>
              <a:solidFill>
                <a:srgbClr val="31B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3" name="Freeform 866">
                <a:extLst>
                  <a:ext uri="{FF2B5EF4-FFF2-40B4-BE49-F238E27FC236}">
                    <a16:creationId xmlns:a16="http://schemas.microsoft.com/office/drawing/2014/main" id="{CD33A416-9EC8-41C2-8E46-C05693811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3213"/>
                <a:ext cx="43" cy="27"/>
              </a:xfrm>
              <a:custGeom>
                <a:avLst/>
                <a:gdLst>
                  <a:gd name="T0" fmla="*/ 255 w 17"/>
                  <a:gd name="T1" fmla="*/ 22 h 10"/>
                  <a:gd name="T2" fmla="*/ 255 w 17"/>
                  <a:gd name="T3" fmla="*/ 38 h 10"/>
                  <a:gd name="T4" fmla="*/ 96 w 17"/>
                  <a:gd name="T5" fmla="*/ 176 h 10"/>
                  <a:gd name="T6" fmla="*/ 33 w 17"/>
                  <a:gd name="T7" fmla="*/ 159 h 10"/>
                  <a:gd name="T8" fmla="*/ 20 w 17"/>
                  <a:gd name="T9" fmla="*/ 159 h 10"/>
                  <a:gd name="T10" fmla="*/ 129 w 17"/>
                  <a:gd name="T11" fmla="*/ 197 h 10"/>
                  <a:gd name="T12" fmla="*/ 276 w 17"/>
                  <a:gd name="T13" fmla="*/ 59 h 10"/>
                  <a:gd name="T14" fmla="*/ 255 w 17"/>
                  <a:gd name="T15" fmla="*/ 22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0">
                    <a:moveTo>
                      <a:pt x="16" y="1"/>
                    </a:moveTo>
                    <a:cubicBezTo>
                      <a:pt x="15" y="0"/>
                      <a:pt x="15" y="1"/>
                      <a:pt x="16" y="2"/>
                    </a:cubicBezTo>
                    <a:cubicBezTo>
                      <a:pt x="16" y="6"/>
                      <a:pt x="11" y="9"/>
                      <a:pt x="6" y="9"/>
                    </a:cubicBezTo>
                    <a:cubicBezTo>
                      <a:pt x="5" y="9"/>
                      <a:pt x="3" y="8"/>
                      <a:pt x="2" y="8"/>
                    </a:cubicBezTo>
                    <a:cubicBezTo>
                      <a:pt x="1" y="8"/>
                      <a:pt x="0" y="8"/>
                      <a:pt x="1" y="8"/>
                    </a:cubicBezTo>
                    <a:cubicBezTo>
                      <a:pt x="3" y="10"/>
                      <a:pt x="5" y="10"/>
                      <a:pt x="8" y="10"/>
                    </a:cubicBezTo>
                    <a:cubicBezTo>
                      <a:pt x="13" y="10"/>
                      <a:pt x="17" y="7"/>
                      <a:pt x="17" y="3"/>
                    </a:cubicBezTo>
                    <a:cubicBezTo>
                      <a:pt x="17" y="2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009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4" name="Freeform 867">
                <a:extLst>
                  <a:ext uri="{FF2B5EF4-FFF2-40B4-BE49-F238E27FC236}">
                    <a16:creationId xmlns:a16="http://schemas.microsoft.com/office/drawing/2014/main" id="{C41E96D7-9691-41FC-A148-847772885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0" y="3221"/>
                <a:ext cx="23" cy="19"/>
              </a:xfrm>
              <a:custGeom>
                <a:avLst/>
                <a:gdLst>
                  <a:gd name="T0" fmla="*/ 0 w 9"/>
                  <a:gd name="T1" fmla="*/ 141 h 7"/>
                  <a:gd name="T2" fmla="*/ 151 w 9"/>
                  <a:gd name="T3" fmla="*/ 0 h 7"/>
                  <a:gd name="T4" fmla="*/ 0 w 9"/>
                  <a:gd name="T5" fmla="*/ 141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5" y="7"/>
                      <a:pt x="9" y="4"/>
                      <a:pt x="9" y="0"/>
                    </a:cubicBezTo>
                    <a:cubicBezTo>
                      <a:pt x="8" y="1"/>
                      <a:pt x="7" y="6"/>
                      <a:pt x="0" y="7"/>
                    </a:cubicBezTo>
                    <a:close/>
                  </a:path>
                </a:pathLst>
              </a:custGeom>
              <a:solidFill>
                <a:srgbClr val="007F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5" name="Freeform 868">
                <a:extLst>
                  <a:ext uri="{FF2B5EF4-FFF2-40B4-BE49-F238E27FC236}">
                    <a16:creationId xmlns:a16="http://schemas.microsoft.com/office/drawing/2014/main" id="{AEC1490F-4A85-4A40-8181-6D34F0F7B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8" y="3205"/>
                <a:ext cx="40" cy="24"/>
              </a:xfrm>
              <a:custGeom>
                <a:avLst/>
                <a:gdLst>
                  <a:gd name="T0" fmla="*/ 158 w 16"/>
                  <a:gd name="T1" fmla="*/ 0 h 9"/>
                  <a:gd name="T2" fmla="*/ 0 w 16"/>
                  <a:gd name="T3" fmla="*/ 93 h 9"/>
                  <a:gd name="T4" fmla="*/ 0 w 16"/>
                  <a:gd name="T5" fmla="*/ 149 h 9"/>
                  <a:gd name="T6" fmla="*/ 83 w 16"/>
                  <a:gd name="T7" fmla="*/ 171 h 9"/>
                  <a:gd name="T8" fmla="*/ 145 w 16"/>
                  <a:gd name="T9" fmla="*/ 115 h 9"/>
                  <a:gd name="T10" fmla="*/ 238 w 16"/>
                  <a:gd name="T11" fmla="*/ 35 h 9"/>
                  <a:gd name="T12" fmla="*/ 158 w 16"/>
                  <a:gd name="T13" fmla="*/ 0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6" h="9">
                    <a:moveTo>
                      <a:pt x="10" y="0"/>
                    </a:moveTo>
                    <a:cubicBezTo>
                      <a:pt x="3" y="0"/>
                      <a:pt x="0" y="3"/>
                      <a:pt x="0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8"/>
                      <a:pt x="2" y="9"/>
                      <a:pt x="5" y="9"/>
                    </a:cubicBezTo>
                    <a:cubicBezTo>
                      <a:pt x="8" y="8"/>
                      <a:pt x="8" y="6"/>
                      <a:pt x="9" y="6"/>
                    </a:cubicBezTo>
                    <a:cubicBezTo>
                      <a:pt x="14" y="6"/>
                      <a:pt x="16" y="4"/>
                      <a:pt x="15" y="2"/>
                    </a:cubicBezTo>
                    <a:cubicBezTo>
                      <a:pt x="14" y="1"/>
                      <a:pt x="12" y="0"/>
                      <a:pt x="10" y="0"/>
                    </a:cubicBezTo>
                  </a:path>
                </a:pathLst>
              </a:custGeom>
              <a:solidFill>
                <a:srgbClr val="ABDD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6" name="Freeform 869">
                <a:extLst>
                  <a:ext uri="{FF2B5EF4-FFF2-40B4-BE49-F238E27FC236}">
                    <a16:creationId xmlns:a16="http://schemas.microsoft.com/office/drawing/2014/main" id="{EA65BDB4-E7A7-4483-9F33-164931E7E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3211"/>
                <a:ext cx="13" cy="13"/>
              </a:xfrm>
              <a:custGeom>
                <a:avLst/>
                <a:gdLst>
                  <a:gd name="T0" fmla="*/ 0 w 5"/>
                  <a:gd name="T1" fmla="*/ 34 h 5"/>
                  <a:gd name="T2" fmla="*/ 55 w 5"/>
                  <a:gd name="T3" fmla="*/ 0 h 5"/>
                  <a:gd name="T4" fmla="*/ 88 w 5"/>
                  <a:gd name="T5" fmla="*/ 34 h 5"/>
                  <a:gd name="T6" fmla="*/ 55 w 5"/>
                  <a:gd name="T7" fmla="*/ 88 h 5"/>
                  <a:gd name="T8" fmla="*/ 0 w 5"/>
                  <a:gd name="T9" fmla="*/ 34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2"/>
                    </a:moveTo>
                    <a:cubicBezTo>
                      <a:pt x="0" y="1"/>
                      <a:pt x="1" y="0"/>
                      <a:pt x="3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2" y="5"/>
                      <a:pt x="0" y="4"/>
                      <a:pt x="0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7" name="Oval 870">
                <a:extLst>
                  <a:ext uri="{FF2B5EF4-FFF2-40B4-BE49-F238E27FC236}">
                    <a16:creationId xmlns:a16="http://schemas.microsoft.com/office/drawing/2014/main" id="{64900BE6-B1F4-414C-84F7-8BD30315A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3" y="3211"/>
                <a:ext cx="5" cy="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78" name="Freeform 871">
                <a:extLst>
                  <a:ext uri="{FF2B5EF4-FFF2-40B4-BE49-F238E27FC236}">
                    <a16:creationId xmlns:a16="http://schemas.microsoft.com/office/drawing/2014/main" id="{76D2D889-6B02-4933-AC98-EF2D5141C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3" y="3227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20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9" name="Freeform 872">
                <a:extLst>
                  <a:ext uri="{FF2B5EF4-FFF2-40B4-BE49-F238E27FC236}">
                    <a16:creationId xmlns:a16="http://schemas.microsoft.com/office/drawing/2014/main" id="{311FDE02-465D-4E5A-B893-D8B42B5FD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3200"/>
                <a:ext cx="55" cy="43"/>
              </a:xfrm>
              <a:custGeom>
                <a:avLst/>
                <a:gdLst>
                  <a:gd name="T0" fmla="*/ 0 w 22"/>
                  <a:gd name="T1" fmla="*/ 175 h 16"/>
                  <a:gd name="T2" fmla="*/ 175 w 22"/>
                  <a:gd name="T3" fmla="*/ 0 h 16"/>
                  <a:gd name="T4" fmla="*/ 345 w 22"/>
                  <a:gd name="T5" fmla="*/ 159 h 16"/>
                  <a:gd name="T6" fmla="*/ 188 w 22"/>
                  <a:gd name="T7" fmla="*/ 312 h 16"/>
                  <a:gd name="T8" fmla="*/ 0 w 22"/>
                  <a:gd name="T9" fmla="*/ 175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6">
                    <a:moveTo>
                      <a:pt x="0" y="9"/>
                    </a:moveTo>
                    <a:cubicBezTo>
                      <a:pt x="0" y="4"/>
                      <a:pt x="5" y="1"/>
                      <a:pt x="11" y="0"/>
                    </a:cubicBezTo>
                    <a:cubicBezTo>
                      <a:pt x="17" y="0"/>
                      <a:pt x="22" y="4"/>
                      <a:pt x="22" y="8"/>
                    </a:cubicBezTo>
                    <a:cubicBezTo>
                      <a:pt x="22" y="12"/>
                      <a:pt x="17" y="16"/>
                      <a:pt x="12" y="16"/>
                    </a:cubicBezTo>
                    <a:cubicBezTo>
                      <a:pt x="6" y="16"/>
                      <a:pt x="1" y="13"/>
                      <a:pt x="0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0" name="Freeform 873">
                <a:extLst>
                  <a:ext uri="{FF2B5EF4-FFF2-40B4-BE49-F238E27FC236}">
                    <a16:creationId xmlns:a16="http://schemas.microsoft.com/office/drawing/2014/main" id="{81ED6892-74FE-4352-A3DC-C5F3C354D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3117"/>
                <a:ext cx="70" cy="56"/>
              </a:xfrm>
              <a:custGeom>
                <a:avLst/>
                <a:gdLst>
                  <a:gd name="T0" fmla="*/ 20 w 28"/>
                  <a:gd name="T1" fmla="*/ 227 h 21"/>
                  <a:gd name="T2" fmla="*/ 208 w 28"/>
                  <a:gd name="T3" fmla="*/ 21 h 21"/>
                  <a:gd name="T4" fmla="*/ 425 w 28"/>
                  <a:gd name="T5" fmla="*/ 171 h 21"/>
                  <a:gd name="T6" fmla="*/ 238 w 28"/>
                  <a:gd name="T7" fmla="*/ 376 h 21"/>
                  <a:gd name="T8" fmla="*/ 20 w 28"/>
                  <a:gd name="T9" fmla="*/ 22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1">
                    <a:moveTo>
                      <a:pt x="1" y="12"/>
                    </a:moveTo>
                    <a:cubicBezTo>
                      <a:pt x="0" y="6"/>
                      <a:pt x="6" y="2"/>
                      <a:pt x="13" y="1"/>
                    </a:cubicBezTo>
                    <a:cubicBezTo>
                      <a:pt x="20" y="0"/>
                      <a:pt x="27" y="4"/>
                      <a:pt x="27" y="9"/>
                    </a:cubicBezTo>
                    <a:cubicBezTo>
                      <a:pt x="28" y="15"/>
                      <a:pt x="22" y="20"/>
                      <a:pt x="15" y="20"/>
                    </a:cubicBezTo>
                    <a:cubicBezTo>
                      <a:pt x="8" y="21"/>
                      <a:pt x="1" y="17"/>
                      <a:pt x="1" y="12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1" name="Freeform 874">
                <a:extLst>
                  <a:ext uri="{FF2B5EF4-FFF2-40B4-BE49-F238E27FC236}">
                    <a16:creationId xmlns:a16="http://schemas.microsoft.com/office/drawing/2014/main" id="{FCF95D95-A366-4707-A502-E96FEA021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3133"/>
                <a:ext cx="50" cy="35"/>
              </a:xfrm>
              <a:custGeom>
                <a:avLst/>
                <a:gdLst>
                  <a:gd name="T0" fmla="*/ 300 w 20"/>
                  <a:gd name="T1" fmla="*/ 22 h 13"/>
                  <a:gd name="T2" fmla="*/ 283 w 20"/>
                  <a:gd name="T3" fmla="*/ 35 h 13"/>
                  <a:gd name="T4" fmla="*/ 113 w 20"/>
                  <a:gd name="T5" fmla="*/ 218 h 13"/>
                  <a:gd name="T6" fmla="*/ 20 w 20"/>
                  <a:gd name="T7" fmla="*/ 218 h 13"/>
                  <a:gd name="T8" fmla="*/ 20 w 20"/>
                  <a:gd name="T9" fmla="*/ 218 h 13"/>
                  <a:gd name="T10" fmla="*/ 145 w 20"/>
                  <a:gd name="T11" fmla="*/ 253 h 13"/>
                  <a:gd name="T12" fmla="*/ 313 w 20"/>
                  <a:gd name="T13" fmla="*/ 81 h 13"/>
                  <a:gd name="T14" fmla="*/ 300 w 20"/>
                  <a:gd name="T15" fmla="*/ 22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3">
                    <a:moveTo>
                      <a:pt x="19" y="1"/>
                    </a:moveTo>
                    <a:cubicBezTo>
                      <a:pt x="18" y="0"/>
                      <a:pt x="18" y="1"/>
                      <a:pt x="18" y="2"/>
                    </a:cubicBezTo>
                    <a:cubicBezTo>
                      <a:pt x="19" y="7"/>
                      <a:pt x="13" y="11"/>
                      <a:pt x="7" y="11"/>
                    </a:cubicBezTo>
                    <a:cubicBezTo>
                      <a:pt x="5" y="12"/>
                      <a:pt x="3" y="11"/>
                      <a:pt x="1" y="11"/>
                    </a:cubicBezTo>
                    <a:cubicBezTo>
                      <a:pt x="1" y="11"/>
                      <a:pt x="0" y="11"/>
                      <a:pt x="1" y="11"/>
                    </a:cubicBezTo>
                    <a:cubicBezTo>
                      <a:pt x="3" y="13"/>
                      <a:pt x="6" y="13"/>
                      <a:pt x="9" y="13"/>
                    </a:cubicBezTo>
                    <a:cubicBezTo>
                      <a:pt x="15" y="13"/>
                      <a:pt x="20" y="8"/>
                      <a:pt x="20" y="4"/>
                    </a:cubicBezTo>
                    <a:cubicBezTo>
                      <a:pt x="19" y="3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2" name="Freeform 875">
                <a:extLst>
                  <a:ext uri="{FF2B5EF4-FFF2-40B4-BE49-F238E27FC236}">
                    <a16:creationId xmlns:a16="http://schemas.microsoft.com/office/drawing/2014/main" id="{86DDD76E-7B09-412D-A751-3F41224E4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3125"/>
                <a:ext cx="50" cy="32"/>
              </a:xfrm>
              <a:custGeom>
                <a:avLst/>
                <a:gdLst>
                  <a:gd name="T0" fmla="*/ 188 w 20"/>
                  <a:gd name="T1" fmla="*/ 0 h 12"/>
                  <a:gd name="T2" fmla="*/ 0 w 20"/>
                  <a:gd name="T3" fmla="*/ 136 h 12"/>
                  <a:gd name="T4" fmla="*/ 20 w 20"/>
                  <a:gd name="T5" fmla="*/ 192 h 12"/>
                  <a:gd name="T6" fmla="*/ 95 w 20"/>
                  <a:gd name="T7" fmla="*/ 205 h 12"/>
                  <a:gd name="T8" fmla="*/ 175 w 20"/>
                  <a:gd name="T9" fmla="*/ 136 h 12"/>
                  <a:gd name="T10" fmla="*/ 283 w 20"/>
                  <a:gd name="T11" fmla="*/ 35 h 12"/>
                  <a:gd name="T12" fmla="*/ 188 w 20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2">
                    <a:moveTo>
                      <a:pt x="12" y="0"/>
                    </a:moveTo>
                    <a:cubicBezTo>
                      <a:pt x="3" y="0"/>
                      <a:pt x="0" y="4"/>
                      <a:pt x="0" y="7"/>
                    </a:cubicBezTo>
                    <a:cubicBezTo>
                      <a:pt x="0" y="8"/>
                      <a:pt x="0" y="9"/>
                      <a:pt x="1" y="10"/>
                    </a:cubicBezTo>
                    <a:cubicBezTo>
                      <a:pt x="1" y="11"/>
                      <a:pt x="3" y="12"/>
                      <a:pt x="6" y="11"/>
                    </a:cubicBezTo>
                    <a:cubicBezTo>
                      <a:pt x="10" y="10"/>
                      <a:pt x="9" y="7"/>
                      <a:pt x="11" y="7"/>
                    </a:cubicBezTo>
                    <a:cubicBezTo>
                      <a:pt x="17" y="7"/>
                      <a:pt x="20" y="4"/>
                      <a:pt x="18" y="2"/>
                    </a:cubicBezTo>
                    <a:cubicBezTo>
                      <a:pt x="17" y="1"/>
                      <a:pt x="15" y="0"/>
                      <a:pt x="12" y="0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3" name="Freeform 876">
                <a:extLst>
                  <a:ext uri="{FF2B5EF4-FFF2-40B4-BE49-F238E27FC236}">
                    <a16:creationId xmlns:a16="http://schemas.microsoft.com/office/drawing/2014/main" id="{23F0D194-2481-44E3-B12A-0C73BB807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3133"/>
                <a:ext cx="17" cy="16"/>
              </a:xfrm>
              <a:custGeom>
                <a:avLst/>
                <a:gdLst>
                  <a:gd name="T0" fmla="*/ 12 w 7"/>
                  <a:gd name="T1" fmla="*/ 56 h 6"/>
                  <a:gd name="T2" fmla="*/ 41 w 7"/>
                  <a:gd name="T3" fmla="*/ 0 h 6"/>
                  <a:gd name="T4" fmla="*/ 87 w 7"/>
                  <a:gd name="T5" fmla="*/ 35 h 6"/>
                  <a:gd name="T6" fmla="*/ 58 w 7"/>
                  <a:gd name="T7" fmla="*/ 115 h 6"/>
                  <a:gd name="T8" fmla="*/ 12 w 7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1" y="3"/>
                    </a:moveTo>
                    <a:cubicBezTo>
                      <a:pt x="0" y="1"/>
                      <a:pt x="2" y="0"/>
                      <a:pt x="3" y="0"/>
                    </a:cubicBezTo>
                    <a:cubicBezTo>
                      <a:pt x="5" y="0"/>
                      <a:pt x="6" y="1"/>
                      <a:pt x="6" y="2"/>
                    </a:cubicBezTo>
                    <a:cubicBezTo>
                      <a:pt x="7" y="4"/>
                      <a:pt x="5" y="5"/>
                      <a:pt x="4" y="6"/>
                    </a:cubicBezTo>
                    <a:cubicBezTo>
                      <a:pt x="2" y="6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4" name="Freeform 877">
                <a:extLst>
                  <a:ext uri="{FF2B5EF4-FFF2-40B4-BE49-F238E27FC236}">
                    <a16:creationId xmlns:a16="http://schemas.microsoft.com/office/drawing/2014/main" id="{7524E5A5-6799-43B1-A202-0711BF7B5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8" y="3131"/>
                <a:ext cx="7" cy="5"/>
              </a:xfrm>
              <a:custGeom>
                <a:avLst/>
                <a:gdLst>
                  <a:gd name="T0" fmla="*/ 0 w 3"/>
                  <a:gd name="T1" fmla="*/ 20 h 2"/>
                  <a:gd name="T2" fmla="*/ 12 w 3"/>
                  <a:gd name="T3" fmla="*/ 0 h 2"/>
                  <a:gd name="T4" fmla="*/ 28 w 3"/>
                  <a:gd name="T5" fmla="*/ 20 h 2"/>
                  <a:gd name="T6" fmla="*/ 28 w 3"/>
                  <a:gd name="T7" fmla="*/ 33 h 2"/>
                  <a:gd name="T8" fmla="*/ 0 w 3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5" name="Freeform 878">
                <a:extLst>
                  <a:ext uri="{FF2B5EF4-FFF2-40B4-BE49-F238E27FC236}">
                    <a16:creationId xmlns:a16="http://schemas.microsoft.com/office/drawing/2014/main" id="{A5938033-D0AC-40E8-A3B6-178DBB298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3152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6" name="Freeform 879">
                <a:extLst>
                  <a:ext uri="{FF2B5EF4-FFF2-40B4-BE49-F238E27FC236}">
                    <a16:creationId xmlns:a16="http://schemas.microsoft.com/office/drawing/2014/main" id="{293B9D74-F4C9-494C-BD0B-E9C0B23BF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3117"/>
                <a:ext cx="70" cy="56"/>
              </a:xfrm>
              <a:custGeom>
                <a:avLst/>
                <a:gdLst>
                  <a:gd name="T0" fmla="*/ 20 w 28"/>
                  <a:gd name="T1" fmla="*/ 227 h 21"/>
                  <a:gd name="T2" fmla="*/ 208 w 28"/>
                  <a:gd name="T3" fmla="*/ 21 h 21"/>
                  <a:gd name="T4" fmla="*/ 425 w 28"/>
                  <a:gd name="T5" fmla="*/ 171 h 21"/>
                  <a:gd name="T6" fmla="*/ 238 w 28"/>
                  <a:gd name="T7" fmla="*/ 376 h 21"/>
                  <a:gd name="T8" fmla="*/ 20 w 28"/>
                  <a:gd name="T9" fmla="*/ 22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" h="21">
                    <a:moveTo>
                      <a:pt x="1" y="12"/>
                    </a:moveTo>
                    <a:cubicBezTo>
                      <a:pt x="0" y="6"/>
                      <a:pt x="6" y="2"/>
                      <a:pt x="13" y="1"/>
                    </a:cubicBezTo>
                    <a:cubicBezTo>
                      <a:pt x="20" y="0"/>
                      <a:pt x="27" y="4"/>
                      <a:pt x="27" y="9"/>
                    </a:cubicBezTo>
                    <a:cubicBezTo>
                      <a:pt x="28" y="15"/>
                      <a:pt x="22" y="20"/>
                      <a:pt x="15" y="20"/>
                    </a:cubicBezTo>
                    <a:cubicBezTo>
                      <a:pt x="8" y="21"/>
                      <a:pt x="1" y="17"/>
                      <a:pt x="1" y="12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7" name="Freeform 880">
                <a:extLst>
                  <a:ext uri="{FF2B5EF4-FFF2-40B4-BE49-F238E27FC236}">
                    <a16:creationId xmlns:a16="http://schemas.microsoft.com/office/drawing/2014/main" id="{85FDE1DD-D1F7-46F3-A9AC-B91146D6B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397"/>
                <a:ext cx="67" cy="54"/>
              </a:xfrm>
              <a:custGeom>
                <a:avLst/>
                <a:gdLst>
                  <a:gd name="T0" fmla="*/ 0 w 27"/>
                  <a:gd name="T1" fmla="*/ 197 h 20"/>
                  <a:gd name="T2" fmla="*/ 196 w 27"/>
                  <a:gd name="T3" fmla="*/ 0 h 20"/>
                  <a:gd name="T4" fmla="*/ 412 w 27"/>
                  <a:gd name="T5" fmla="*/ 197 h 20"/>
                  <a:gd name="T6" fmla="*/ 196 w 27"/>
                  <a:gd name="T7" fmla="*/ 394 h 20"/>
                  <a:gd name="T8" fmla="*/ 0 w 27"/>
                  <a:gd name="T9" fmla="*/ 19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0">
                    <a:moveTo>
                      <a:pt x="0" y="10"/>
                    </a:moveTo>
                    <a:cubicBezTo>
                      <a:pt x="0" y="4"/>
                      <a:pt x="6" y="0"/>
                      <a:pt x="13" y="0"/>
                    </a:cubicBezTo>
                    <a:cubicBezTo>
                      <a:pt x="21" y="0"/>
                      <a:pt x="27" y="5"/>
                      <a:pt x="27" y="10"/>
                    </a:cubicBezTo>
                    <a:cubicBezTo>
                      <a:pt x="27" y="15"/>
                      <a:pt x="21" y="20"/>
                      <a:pt x="13" y="20"/>
                    </a:cubicBezTo>
                    <a:cubicBezTo>
                      <a:pt x="6" y="20"/>
                      <a:pt x="0" y="15"/>
                      <a:pt x="0" y="10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8" name="Freeform 881">
                <a:extLst>
                  <a:ext uri="{FF2B5EF4-FFF2-40B4-BE49-F238E27FC236}">
                    <a16:creationId xmlns:a16="http://schemas.microsoft.com/office/drawing/2014/main" id="{E20AF19E-9661-43F5-B4AD-1A47A7D98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413"/>
                <a:ext cx="50" cy="35"/>
              </a:xfrm>
              <a:custGeom>
                <a:avLst/>
                <a:gdLst>
                  <a:gd name="T0" fmla="*/ 300 w 20"/>
                  <a:gd name="T1" fmla="*/ 35 h 13"/>
                  <a:gd name="T2" fmla="*/ 300 w 20"/>
                  <a:gd name="T3" fmla="*/ 59 h 13"/>
                  <a:gd name="T4" fmla="*/ 95 w 20"/>
                  <a:gd name="T5" fmla="*/ 197 h 13"/>
                  <a:gd name="T6" fmla="*/ 20 w 20"/>
                  <a:gd name="T7" fmla="*/ 175 h 13"/>
                  <a:gd name="T8" fmla="*/ 0 w 20"/>
                  <a:gd name="T9" fmla="*/ 197 h 13"/>
                  <a:gd name="T10" fmla="*/ 125 w 20"/>
                  <a:gd name="T11" fmla="*/ 232 h 13"/>
                  <a:gd name="T12" fmla="*/ 313 w 20"/>
                  <a:gd name="T13" fmla="*/ 81 h 13"/>
                  <a:gd name="T14" fmla="*/ 300 w 20"/>
                  <a:gd name="T15" fmla="*/ 35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13">
                    <a:moveTo>
                      <a:pt x="19" y="2"/>
                    </a:moveTo>
                    <a:cubicBezTo>
                      <a:pt x="19" y="0"/>
                      <a:pt x="19" y="1"/>
                      <a:pt x="19" y="3"/>
                    </a:cubicBezTo>
                    <a:cubicBezTo>
                      <a:pt x="18" y="7"/>
                      <a:pt x="13" y="11"/>
                      <a:pt x="6" y="10"/>
                    </a:cubicBezTo>
                    <a:cubicBezTo>
                      <a:pt x="5" y="10"/>
                      <a:pt x="2" y="10"/>
                      <a:pt x="1" y="9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2" y="11"/>
                      <a:pt x="5" y="12"/>
                      <a:pt x="8" y="12"/>
                    </a:cubicBezTo>
                    <a:cubicBezTo>
                      <a:pt x="15" y="13"/>
                      <a:pt x="20" y="9"/>
                      <a:pt x="20" y="4"/>
                    </a:cubicBezTo>
                    <a:cubicBezTo>
                      <a:pt x="20" y="3"/>
                      <a:pt x="20" y="2"/>
                      <a:pt x="19" y="2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9" name="Freeform 882">
                <a:extLst>
                  <a:ext uri="{FF2B5EF4-FFF2-40B4-BE49-F238E27FC236}">
                    <a16:creationId xmlns:a16="http://schemas.microsoft.com/office/drawing/2014/main" id="{C825CBA6-84DD-4998-AC92-E5FC42D7C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3403"/>
                <a:ext cx="53" cy="29"/>
              </a:xfrm>
              <a:custGeom>
                <a:avLst/>
                <a:gdLst>
                  <a:gd name="T0" fmla="*/ 209 w 21"/>
                  <a:gd name="T1" fmla="*/ 0 h 11"/>
                  <a:gd name="T2" fmla="*/ 0 w 21"/>
                  <a:gd name="T3" fmla="*/ 111 h 11"/>
                  <a:gd name="T4" fmla="*/ 20 w 21"/>
                  <a:gd name="T5" fmla="*/ 166 h 11"/>
                  <a:gd name="T6" fmla="*/ 96 w 21"/>
                  <a:gd name="T7" fmla="*/ 200 h 11"/>
                  <a:gd name="T8" fmla="*/ 192 w 21"/>
                  <a:gd name="T9" fmla="*/ 124 h 11"/>
                  <a:gd name="T10" fmla="*/ 288 w 21"/>
                  <a:gd name="T11" fmla="*/ 55 h 11"/>
                  <a:gd name="T12" fmla="*/ 209 w 21"/>
                  <a:gd name="T13" fmla="*/ 21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13" y="0"/>
                    </a:moveTo>
                    <a:cubicBezTo>
                      <a:pt x="4" y="0"/>
                      <a:pt x="1" y="3"/>
                      <a:pt x="0" y="6"/>
                    </a:cubicBezTo>
                    <a:cubicBezTo>
                      <a:pt x="0" y="7"/>
                      <a:pt x="0" y="8"/>
                      <a:pt x="1" y="9"/>
                    </a:cubicBezTo>
                    <a:cubicBezTo>
                      <a:pt x="1" y="10"/>
                      <a:pt x="3" y="11"/>
                      <a:pt x="6" y="11"/>
                    </a:cubicBezTo>
                    <a:cubicBezTo>
                      <a:pt x="10" y="10"/>
                      <a:pt x="9" y="7"/>
                      <a:pt x="12" y="7"/>
                    </a:cubicBezTo>
                    <a:cubicBezTo>
                      <a:pt x="17" y="8"/>
                      <a:pt x="21" y="6"/>
                      <a:pt x="18" y="3"/>
                    </a:cubicBezTo>
                    <a:cubicBezTo>
                      <a:pt x="18" y="2"/>
                      <a:pt x="16" y="1"/>
                      <a:pt x="13" y="1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0" name="Freeform 883">
                <a:extLst>
                  <a:ext uri="{FF2B5EF4-FFF2-40B4-BE49-F238E27FC236}">
                    <a16:creationId xmlns:a16="http://schemas.microsoft.com/office/drawing/2014/main" id="{B60FDD6D-0901-4BA5-9D90-5F6263009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3408"/>
                <a:ext cx="15" cy="16"/>
              </a:xfrm>
              <a:custGeom>
                <a:avLst/>
                <a:gdLst>
                  <a:gd name="T0" fmla="*/ 0 w 6"/>
                  <a:gd name="T1" fmla="*/ 56 h 6"/>
                  <a:gd name="T2" fmla="*/ 50 w 6"/>
                  <a:gd name="T3" fmla="*/ 0 h 6"/>
                  <a:gd name="T4" fmla="*/ 95 w 6"/>
                  <a:gd name="T5" fmla="*/ 56 h 6"/>
                  <a:gd name="T6" fmla="*/ 50 w 6"/>
                  <a:gd name="T7" fmla="*/ 115 h 6"/>
                  <a:gd name="T8" fmla="*/ 0 w 6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3"/>
                    </a:moveTo>
                    <a:cubicBezTo>
                      <a:pt x="0" y="2"/>
                      <a:pt x="1" y="0"/>
                      <a:pt x="3" y="0"/>
                    </a:cubicBezTo>
                    <a:cubicBezTo>
                      <a:pt x="5" y="0"/>
                      <a:pt x="6" y="2"/>
                      <a:pt x="6" y="3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1" name="Oval 884">
                <a:extLst>
                  <a:ext uri="{FF2B5EF4-FFF2-40B4-BE49-F238E27FC236}">
                    <a16:creationId xmlns:a16="http://schemas.microsoft.com/office/drawing/2014/main" id="{FC043E7D-26B4-413B-835A-B0C36CBD2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3408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92" name="Oval 885">
                <a:extLst>
                  <a:ext uri="{FF2B5EF4-FFF2-40B4-BE49-F238E27FC236}">
                    <a16:creationId xmlns:a16="http://schemas.microsoft.com/office/drawing/2014/main" id="{77228500-0992-41FB-9AA3-D745A9187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3427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93" name="Freeform 886">
                <a:extLst>
                  <a:ext uri="{FF2B5EF4-FFF2-40B4-BE49-F238E27FC236}">
                    <a16:creationId xmlns:a16="http://schemas.microsoft.com/office/drawing/2014/main" id="{27EDCB2D-3C4D-440A-98D1-86F61D25B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3397"/>
                <a:ext cx="67" cy="54"/>
              </a:xfrm>
              <a:custGeom>
                <a:avLst/>
                <a:gdLst>
                  <a:gd name="T0" fmla="*/ 0 w 27"/>
                  <a:gd name="T1" fmla="*/ 197 h 20"/>
                  <a:gd name="T2" fmla="*/ 196 w 27"/>
                  <a:gd name="T3" fmla="*/ 0 h 20"/>
                  <a:gd name="T4" fmla="*/ 412 w 27"/>
                  <a:gd name="T5" fmla="*/ 197 h 20"/>
                  <a:gd name="T6" fmla="*/ 196 w 27"/>
                  <a:gd name="T7" fmla="*/ 394 h 20"/>
                  <a:gd name="T8" fmla="*/ 0 w 27"/>
                  <a:gd name="T9" fmla="*/ 197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" h="20">
                    <a:moveTo>
                      <a:pt x="0" y="10"/>
                    </a:moveTo>
                    <a:cubicBezTo>
                      <a:pt x="0" y="4"/>
                      <a:pt x="6" y="0"/>
                      <a:pt x="13" y="0"/>
                    </a:cubicBezTo>
                    <a:cubicBezTo>
                      <a:pt x="21" y="0"/>
                      <a:pt x="27" y="5"/>
                      <a:pt x="27" y="10"/>
                    </a:cubicBezTo>
                    <a:cubicBezTo>
                      <a:pt x="27" y="15"/>
                      <a:pt x="21" y="20"/>
                      <a:pt x="13" y="20"/>
                    </a:cubicBezTo>
                    <a:cubicBezTo>
                      <a:pt x="6" y="20"/>
                      <a:pt x="0" y="15"/>
                      <a:pt x="0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4" name="Freeform 887">
                <a:extLst>
                  <a:ext uri="{FF2B5EF4-FFF2-40B4-BE49-F238E27FC236}">
                    <a16:creationId xmlns:a16="http://schemas.microsoft.com/office/drawing/2014/main" id="{6691C540-10C9-4D55-8838-6E2BE0643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973"/>
                <a:ext cx="63" cy="51"/>
              </a:xfrm>
              <a:custGeom>
                <a:avLst/>
                <a:gdLst>
                  <a:gd name="T0" fmla="*/ 20 w 25"/>
                  <a:gd name="T1" fmla="*/ 217 h 19"/>
                  <a:gd name="T2" fmla="*/ 179 w 25"/>
                  <a:gd name="T3" fmla="*/ 0 h 19"/>
                  <a:gd name="T4" fmla="*/ 401 w 25"/>
                  <a:gd name="T5" fmla="*/ 150 h 19"/>
                  <a:gd name="T6" fmla="*/ 222 w 25"/>
                  <a:gd name="T7" fmla="*/ 346 h 19"/>
                  <a:gd name="T8" fmla="*/ 20 w 25"/>
                  <a:gd name="T9" fmla="*/ 21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9">
                    <a:moveTo>
                      <a:pt x="1" y="11"/>
                    </a:moveTo>
                    <a:cubicBezTo>
                      <a:pt x="0" y="6"/>
                      <a:pt x="5" y="1"/>
                      <a:pt x="11" y="0"/>
                    </a:cubicBezTo>
                    <a:cubicBezTo>
                      <a:pt x="18" y="0"/>
                      <a:pt x="24" y="3"/>
                      <a:pt x="25" y="8"/>
                    </a:cubicBezTo>
                    <a:cubicBezTo>
                      <a:pt x="25" y="12"/>
                      <a:pt x="21" y="17"/>
                      <a:pt x="14" y="18"/>
                    </a:cubicBezTo>
                    <a:cubicBezTo>
                      <a:pt x="7" y="19"/>
                      <a:pt x="1" y="16"/>
                      <a:pt x="1" y="11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5" name="Freeform 888">
                <a:extLst>
                  <a:ext uri="{FF2B5EF4-FFF2-40B4-BE49-F238E27FC236}">
                    <a16:creationId xmlns:a16="http://schemas.microsoft.com/office/drawing/2014/main" id="{11A5FDC1-E282-49CB-ABCA-6BB64DDE9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984"/>
                <a:ext cx="45" cy="35"/>
              </a:xfrm>
              <a:custGeom>
                <a:avLst/>
                <a:gdLst>
                  <a:gd name="T0" fmla="*/ 250 w 18"/>
                  <a:gd name="T1" fmla="*/ 35 h 13"/>
                  <a:gd name="T2" fmla="*/ 250 w 18"/>
                  <a:gd name="T3" fmla="*/ 59 h 13"/>
                  <a:gd name="T4" fmla="*/ 95 w 18"/>
                  <a:gd name="T5" fmla="*/ 218 h 13"/>
                  <a:gd name="T6" fmla="*/ 20 w 18"/>
                  <a:gd name="T7" fmla="*/ 218 h 13"/>
                  <a:gd name="T8" fmla="*/ 0 w 18"/>
                  <a:gd name="T9" fmla="*/ 232 h 13"/>
                  <a:gd name="T10" fmla="*/ 125 w 18"/>
                  <a:gd name="T11" fmla="*/ 253 h 13"/>
                  <a:gd name="T12" fmla="*/ 270 w 18"/>
                  <a:gd name="T13" fmla="*/ 81 h 13"/>
                  <a:gd name="T14" fmla="*/ 250 w 18"/>
                  <a:gd name="T15" fmla="*/ 35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" h="13">
                    <a:moveTo>
                      <a:pt x="16" y="2"/>
                    </a:moveTo>
                    <a:cubicBezTo>
                      <a:pt x="15" y="0"/>
                      <a:pt x="15" y="1"/>
                      <a:pt x="16" y="3"/>
                    </a:cubicBezTo>
                    <a:cubicBezTo>
                      <a:pt x="16" y="7"/>
                      <a:pt x="12" y="11"/>
                      <a:pt x="6" y="11"/>
                    </a:cubicBezTo>
                    <a:cubicBezTo>
                      <a:pt x="4" y="12"/>
                      <a:pt x="2" y="12"/>
                      <a:pt x="1" y="11"/>
                    </a:cubicBezTo>
                    <a:cubicBezTo>
                      <a:pt x="0" y="11"/>
                      <a:pt x="0" y="11"/>
                      <a:pt x="0" y="12"/>
                    </a:cubicBezTo>
                    <a:cubicBezTo>
                      <a:pt x="2" y="13"/>
                      <a:pt x="5" y="13"/>
                      <a:pt x="8" y="13"/>
                    </a:cubicBezTo>
                    <a:cubicBezTo>
                      <a:pt x="14" y="12"/>
                      <a:pt x="18" y="8"/>
                      <a:pt x="17" y="4"/>
                    </a:cubicBezTo>
                    <a:cubicBezTo>
                      <a:pt x="17" y="3"/>
                      <a:pt x="17" y="2"/>
                      <a:pt x="16" y="2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6" name="Freeform 889">
                <a:extLst>
                  <a:ext uri="{FF2B5EF4-FFF2-40B4-BE49-F238E27FC236}">
                    <a16:creationId xmlns:a16="http://schemas.microsoft.com/office/drawing/2014/main" id="{3778E1BE-D25F-4DF7-9BDD-407F96DF6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979"/>
                <a:ext cx="47" cy="32"/>
              </a:xfrm>
              <a:custGeom>
                <a:avLst/>
                <a:gdLst>
                  <a:gd name="T0" fmla="*/ 166 w 19"/>
                  <a:gd name="T1" fmla="*/ 0 h 12"/>
                  <a:gd name="T2" fmla="*/ 0 w 19"/>
                  <a:gd name="T3" fmla="*/ 136 h 12"/>
                  <a:gd name="T4" fmla="*/ 12 w 19"/>
                  <a:gd name="T5" fmla="*/ 192 h 12"/>
                  <a:gd name="T6" fmla="*/ 92 w 19"/>
                  <a:gd name="T7" fmla="*/ 192 h 12"/>
                  <a:gd name="T8" fmla="*/ 166 w 19"/>
                  <a:gd name="T9" fmla="*/ 136 h 12"/>
                  <a:gd name="T10" fmla="*/ 245 w 19"/>
                  <a:gd name="T11" fmla="*/ 35 h 12"/>
                  <a:gd name="T12" fmla="*/ 166 w 19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12">
                    <a:moveTo>
                      <a:pt x="11" y="0"/>
                    </a:moveTo>
                    <a:cubicBezTo>
                      <a:pt x="3" y="1"/>
                      <a:pt x="0" y="5"/>
                      <a:pt x="0" y="7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2" y="10"/>
                      <a:pt x="3" y="12"/>
                      <a:pt x="6" y="10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6" y="7"/>
                      <a:pt x="19" y="4"/>
                      <a:pt x="16" y="2"/>
                    </a:cubicBezTo>
                    <a:cubicBezTo>
                      <a:pt x="15" y="1"/>
                      <a:pt x="14" y="0"/>
                      <a:pt x="11" y="0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7" name="Freeform 890">
                <a:extLst>
                  <a:ext uri="{FF2B5EF4-FFF2-40B4-BE49-F238E27FC236}">
                    <a16:creationId xmlns:a16="http://schemas.microsoft.com/office/drawing/2014/main" id="{0758EF52-DA39-45C7-B3DD-B52B92A24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" y="2987"/>
                <a:ext cx="12" cy="16"/>
              </a:xfrm>
              <a:custGeom>
                <a:avLst/>
                <a:gdLst>
                  <a:gd name="T0" fmla="*/ 0 w 5"/>
                  <a:gd name="T1" fmla="*/ 56 h 6"/>
                  <a:gd name="T2" fmla="*/ 29 w 5"/>
                  <a:gd name="T3" fmla="*/ 0 h 6"/>
                  <a:gd name="T4" fmla="*/ 70 w 5"/>
                  <a:gd name="T5" fmla="*/ 35 h 6"/>
                  <a:gd name="T6" fmla="*/ 41 w 5"/>
                  <a:gd name="T7" fmla="*/ 93 h 6"/>
                  <a:gd name="T8" fmla="*/ 0 w 5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0" y="3"/>
                    </a:moveTo>
                    <a:cubicBezTo>
                      <a:pt x="0" y="2"/>
                      <a:pt x="1" y="0"/>
                      <a:pt x="2" y="0"/>
                    </a:cubicBezTo>
                    <a:cubicBezTo>
                      <a:pt x="4" y="0"/>
                      <a:pt x="5" y="1"/>
                      <a:pt x="5" y="2"/>
                    </a:cubicBezTo>
                    <a:cubicBezTo>
                      <a:pt x="5" y="4"/>
                      <a:pt x="4" y="5"/>
                      <a:pt x="3" y="5"/>
                    </a:cubicBezTo>
                    <a:cubicBezTo>
                      <a:pt x="1" y="6"/>
                      <a:pt x="0" y="5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8" name="Freeform 891">
                <a:extLst>
                  <a:ext uri="{FF2B5EF4-FFF2-40B4-BE49-F238E27FC236}">
                    <a16:creationId xmlns:a16="http://schemas.microsoft.com/office/drawing/2014/main" id="{008D00BE-E755-4CBB-A459-E508EE949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2984"/>
                <a:ext cx="5" cy="5"/>
              </a:xfrm>
              <a:custGeom>
                <a:avLst/>
                <a:gdLst>
                  <a:gd name="T0" fmla="*/ 0 w 2"/>
                  <a:gd name="T1" fmla="*/ 20 h 2"/>
                  <a:gd name="T2" fmla="*/ 20 w 2"/>
                  <a:gd name="T3" fmla="*/ 0 h 2"/>
                  <a:gd name="T4" fmla="*/ 33 w 2"/>
                  <a:gd name="T5" fmla="*/ 20 h 2"/>
                  <a:gd name="T6" fmla="*/ 20 w 2"/>
                  <a:gd name="T7" fmla="*/ 33 h 2"/>
                  <a:gd name="T8" fmla="*/ 0 w 2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9" name="Freeform 892">
                <a:extLst>
                  <a:ext uri="{FF2B5EF4-FFF2-40B4-BE49-F238E27FC236}">
                    <a16:creationId xmlns:a16="http://schemas.microsoft.com/office/drawing/2014/main" id="{18BBCFAD-7451-4436-8749-35CECCC66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005"/>
                <a:ext cx="5" cy="6"/>
              </a:xfrm>
              <a:custGeom>
                <a:avLst/>
                <a:gdLst>
                  <a:gd name="T0" fmla="*/ 0 w 2"/>
                  <a:gd name="T1" fmla="*/ 27 h 2"/>
                  <a:gd name="T2" fmla="*/ 20 w 2"/>
                  <a:gd name="T3" fmla="*/ 0 h 2"/>
                  <a:gd name="T4" fmla="*/ 33 w 2"/>
                  <a:gd name="T5" fmla="*/ 0 h 2"/>
                  <a:gd name="T6" fmla="*/ 20 w 2"/>
                  <a:gd name="T7" fmla="*/ 27 h 2"/>
                  <a:gd name="T8" fmla="*/ 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0" name="Freeform 893">
                <a:extLst>
                  <a:ext uri="{FF2B5EF4-FFF2-40B4-BE49-F238E27FC236}">
                    <a16:creationId xmlns:a16="http://schemas.microsoft.com/office/drawing/2014/main" id="{B2ED4031-17DB-49AE-8C2B-E2014F197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973"/>
                <a:ext cx="63" cy="51"/>
              </a:xfrm>
              <a:custGeom>
                <a:avLst/>
                <a:gdLst>
                  <a:gd name="T0" fmla="*/ 20 w 25"/>
                  <a:gd name="T1" fmla="*/ 217 h 19"/>
                  <a:gd name="T2" fmla="*/ 179 w 25"/>
                  <a:gd name="T3" fmla="*/ 0 h 19"/>
                  <a:gd name="T4" fmla="*/ 401 w 25"/>
                  <a:gd name="T5" fmla="*/ 150 h 19"/>
                  <a:gd name="T6" fmla="*/ 222 w 25"/>
                  <a:gd name="T7" fmla="*/ 346 h 19"/>
                  <a:gd name="T8" fmla="*/ 20 w 25"/>
                  <a:gd name="T9" fmla="*/ 217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19">
                    <a:moveTo>
                      <a:pt x="1" y="11"/>
                    </a:moveTo>
                    <a:cubicBezTo>
                      <a:pt x="0" y="6"/>
                      <a:pt x="5" y="1"/>
                      <a:pt x="11" y="0"/>
                    </a:cubicBezTo>
                    <a:cubicBezTo>
                      <a:pt x="18" y="0"/>
                      <a:pt x="24" y="3"/>
                      <a:pt x="25" y="8"/>
                    </a:cubicBezTo>
                    <a:cubicBezTo>
                      <a:pt x="25" y="12"/>
                      <a:pt x="21" y="17"/>
                      <a:pt x="14" y="18"/>
                    </a:cubicBezTo>
                    <a:cubicBezTo>
                      <a:pt x="7" y="19"/>
                      <a:pt x="1" y="16"/>
                      <a:pt x="1" y="11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1" name="Freeform 894">
                <a:extLst>
                  <a:ext uri="{FF2B5EF4-FFF2-40B4-BE49-F238E27FC236}">
                    <a16:creationId xmlns:a16="http://schemas.microsoft.com/office/drawing/2014/main" id="{D893330A-60F1-4631-AA70-EC9C63A05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560"/>
                <a:ext cx="60" cy="48"/>
              </a:xfrm>
              <a:custGeom>
                <a:avLst/>
                <a:gdLst>
                  <a:gd name="T0" fmla="*/ 20 w 24"/>
                  <a:gd name="T1" fmla="*/ 192 h 18"/>
                  <a:gd name="T2" fmla="*/ 175 w 24"/>
                  <a:gd name="T3" fmla="*/ 21 h 18"/>
                  <a:gd name="T4" fmla="*/ 363 w 24"/>
                  <a:gd name="T5" fmla="*/ 149 h 18"/>
                  <a:gd name="T6" fmla="*/ 208 w 24"/>
                  <a:gd name="T7" fmla="*/ 320 h 18"/>
                  <a:gd name="T8" fmla="*/ 20 w 24"/>
                  <a:gd name="T9" fmla="*/ 19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1" y="10"/>
                    </a:moveTo>
                    <a:cubicBezTo>
                      <a:pt x="0" y="6"/>
                      <a:pt x="5" y="1"/>
                      <a:pt x="11" y="1"/>
                    </a:cubicBezTo>
                    <a:cubicBezTo>
                      <a:pt x="17" y="0"/>
                      <a:pt x="23" y="3"/>
                      <a:pt x="23" y="8"/>
                    </a:cubicBezTo>
                    <a:cubicBezTo>
                      <a:pt x="24" y="13"/>
                      <a:pt x="19" y="17"/>
                      <a:pt x="13" y="17"/>
                    </a:cubicBezTo>
                    <a:cubicBezTo>
                      <a:pt x="6" y="18"/>
                      <a:pt x="1" y="15"/>
                      <a:pt x="1" y="10"/>
                    </a:cubicBezTo>
                    <a:close/>
                  </a:path>
                </a:pathLst>
              </a:custGeom>
              <a:solidFill>
                <a:srgbClr val="51B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2" name="Freeform 895">
                <a:extLst>
                  <a:ext uri="{FF2B5EF4-FFF2-40B4-BE49-F238E27FC236}">
                    <a16:creationId xmlns:a16="http://schemas.microsoft.com/office/drawing/2014/main" id="{99FDA554-2EB4-4E04-AECA-4A140A7A4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573"/>
                <a:ext cx="43" cy="32"/>
              </a:xfrm>
              <a:custGeom>
                <a:avLst/>
                <a:gdLst>
                  <a:gd name="T0" fmla="*/ 255 w 17"/>
                  <a:gd name="T1" fmla="*/ 21 h 12"/>
                  <a:gd name="T2" fmla="*/ 243 w 17"/>
                  <a:gd name="T3" fmla="*/ 35 h 12"/>
                  <a:gd name="T4" fmla="*/ 96 w 17"/>
                  <a:gd name="T5" fmla="*/ 192 h 12"/>
                  <a:gd name="T6" fmla="*/ 20 w 17"/>
                  <a:gd name="T7" fmla="*/ 171 h 12"/>
                  <a:gd name="T8" fmla="*/ 20 w 17"/>
                  <a:gd name="T9" fmla="*/ 192 h 12"/>
                  <a:gd name="T10" fmla="*/ 129 w 17"/>
                  <a:gd name="T11" fmla="*/ 205 h 12"/>
                  <a:gd name="T12" fmla="*/ 276 w 17"/>
                  <a:gd name="T13" fmla="*/ 56 h 12"/>
                  <a:gd name="T14" fmla="*/ 255 w 17"/>
                  <a:gd name="T15" fmla="*/ 21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" h="12">
                    <a:moveTo>
                      <a:pt x="16" y="1"/>
                    </a:moveTo>
                    <a:cubicBezTo>
                      <a:pt x="15" y="0"/>
                      <a:pt x="15" y="1"/>
                      <a:pt x="15" y="2"/>
                    </a:cubicBezTo>
                    <a:cubicBezTo>
                      <a:pt x="16" y="6"/>
                      <a:pt x="11" y="9"/>
                      <a:pt x="6" y="10"/>
                    </a:cubicBezTo>
                    <a:cubicBezTo>
                      <a:pt x="4" y="10"/>
                      <a:pt x="3" y="10"/>
                      <a:pt x="1" y="9"/>
                    </a:cubicBezTo>
                    <a:cubicBezTo>
                      <a:pt x="1" y="9"/>
                      <a:pt x="0" y="9"/>
                      <a:pt x="1" y="10"/>
                    </a:cubicBezTo>
                    <a:cubicBezTo>
                      <a:pt x="2" y="11"/>
                      <a:pt x="5" y="12"/>
                      <a:pt x="8" y="11"/>
                    </a:cubicBezTo>
                    <a:cubicBezTo>
                      <a:pt x="13" y="11"/>
                      <a:pt x="17" y="7"/>
                      <a:pt x="17" y="3"/>
                    </a:cubicBezTo>
                    <a:cubicBezTo>
                      <a:pt x="16" y="3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009D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3" name="Freeform 896">
                <a:extLst>
                  <a:ext uri="{FF2B5EF4-FFF2-40B4-BE49-F238E27FC236}">
                    <a16:creationId xmlns:a16="http://schemas.microsoft.com/office/drawing/2014/main" id="{7420799B-B33C-4594-A74B-3743BCA0A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3568"/>
                <a:ext cx="43" cy="27"/>
              </a:xfrm>
              <a:custGeom>
                <a:avLst/>
                <a:gdLst>
                  <a:gd name="T0" fmla="*/ 159 w 17"/>
                  <a:gd name="T1" fmla="*/ 0 h 10"/>
                  <a:gd name="T2" fmla="*/ 0 w 17"/>
                  <a:gd name="T3" fmla="*/ 116 h 10"/>
                  <a:gd name="T4" fmla="*/ 20 w 17"/>
                  <a:gd name="T5" fmla="*/ 159 h 10"/>
                  <a:gd name="T6" fmla="*/ 96 w 17"/>
                  <a:gd name="T7" fmla="*/ 176 h 10"/>
                  <a:gd name="T8" fmla="*/ 159 w 17"/>
                  <a:gd name="T9" fmla="*/ 116 h 10"/>
                  <a:gd name="T10" fmla="*/ 243 w 17"/>
                  <a:gd name="T11" fmla="*/ 22 h 10"/>
                  <a:gd name="T12" fmla="*/ 180 w 17"/>
                  <a:gd name="T13" fmla="*/ 0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0">
                    <a:moveTo>
                      <a:pt x="10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1" y="9"/>
                      <a:pt x="3" y="10"/>
                      <a:pt x="6" y="9"/>
                    </a:cubicBezTo>
                    <a:cubicBezTo>
                      <a:pt x="8" y="8"/>
                      <a:pt x="8" y="6"/>
                      <a:pt x="10" y="6"/>
                    </a:cubicBezTo>
                    <a:cubicBezTo>
                      <a:pt x="15" y="6"/>
                      <a:pt x="17" y="3"/>
                      <a:pt x="15" y="1"/>
                    </a:cubicBezTo>
                    <a:cubicBezTo>
                      <a:pt x="14" y="0"/>
                      <a:pt x="13" y="0"/>
                      <a:pt x="11" y="0"/>
                    </a:cubicBezTo>
                  </a:path>
                </a:pathLst>
              </a:custGeom>
              <a:solidFill>
                <a:srgbClr val="ADD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4" name="Freeform 897">
                <a:extLst>
                  <a:ext uri="{FF2B5EF4-FFF2-40B4-BE49-F238E27FC236}">
                    <a16:creationId xmlns:a16="http://schemas.microsoft.com/office/drawing/2014/main" id="{6CCE8B67-970A-4FD1-9BA7-5D305AD19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573"/>
                <a:ext cx="13" cy="14"/>
              </a:xfrm>
              <a:custGeom>
                <a:avLst/>
                <a:gdLst>
                  <a:gd name="T0" fmla="*/ 0 w 5"/>
                  <a:gd name="T1" fmla="*/ 62 h 5"/>
                  <a:gd name="T2" fmla="*/ 34 w 5"/>
                  <a:gd name="T3" fmla="*/ 0 h 5"/>
                  <a:gd name="T4" fmla="*/ 88 w 5"/>
                  <a:gd name="T5" fmla="*/ 48 h 5"/>
                  <a:gd name="T6" fmla="*/ 34 w 5"/>
                  <a:gd name="T7" fmla="*/ 109 h 5"/>
                  <a:gd name="T8" fmla="*/ 0 w 5"/>
                  <a:gd name="T9" fmla="*/ 62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1" y="5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5" name="Freeform 898">
                <a:extLst>
                  <a:ext uri="{FF2B5EF4-FFF2-40B4-BE49-F238E27FC236}">
                    <a16:creationId xmlns:a16="http://schemas.microsoft.com/office/drawing/2014/main" id="{3EDCC08A-AACB-403A-A1E4-2B1D7DD0B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3571"/>
                <a:ext cx="2" cy="5"/>
              </a:xfrm>
              <a:custGeom>
                <a:avLst/>
                <a:gdLst>
                  <a:gd name="T0" fmla="*/ 0 w 1"/>
                  <a:gd name="T1" fmla="*/ 20 h 2"/>
                  <a:gd name="T2" fmla="*/ 0 w 1"/>
                  <a:gd name="T3" fmla="*/ 0 h 2"/>
                  <a:gd name="T4" fmla="*/ 8 w 1"/>
                  <a:gd name="T5" fmla="*/ 20 h 2"/>
                  <a:gd name="T6" fmla="*/ 8 w 1"/>
                  <a:gd name="T7" fmla="*/ 33 h 2"/>
                  <a:gd name="T8" fmla="*/ 0 w 1"/>
                  <a:gd name="T9" fmla="*/ 2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6" name="Freeform 899">
                <a:extLst>
                  <a:ext uri="{FF2B5EF4-FFF2-40B4-BE49-F238E27FC236}">
                    <a16:creationId xmlns:a16="http://schemas.microsoft.com/office/drawing/2014/main" id="{C6AEBC6A-1D3A-41E7-952C-92EDC4FF5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3589"/>
                <a:ext cx="5" cy="6"/>
              </a:xfrm>
              <a:custGeom>
                <a:avLst/>
                <a:gdLst>
                  <a:gd name="T0" fmla="*/ 20 w 2"/>
                  <a:gd name="T1" fmla="*/ 27 h 2"/>
                  <a:gd name="T2" fmla="*/ 20 w 2"/>
                  <a:gd name="T3" fmla="*/ 0 h 2"/>
                  <a:gd name="T4" fmla="*/ 33 w 2"/>
                  <a:gd name="T5" fmla="*/ 27 h 2"/>
                  <a:gd name="T6" fmla="*/ 20 w 2"/>
                  <a:gd name="T7" fmla="*/ 54 h 2"/>
                  <a:gd name="T8" fmla="*/ 20 w 2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7" name="Freeform 900">
                <a:extLst>
                  <a:ext uri="{FF2B5EF4-FFF2-40B4-BE49-F238E27FC236}">
                    <a16:creationId xmlns:a16="http://schemas.microsoft.com/office/drawing/2014/main" id="{76B0F174-59F5-4EA3-BB57-58D71EE92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560"/>
                <a:ext cx="60" cy="48"/>
              </a:xfrm>
              <a:custGeom>
                <a:avLst/>
                <a:gdLst>
                  <a:gd name="T0" fmla="*/ 20 w 24"/>
                  <a:gd name="T1" fmla="*/ 192 h 18"/>
                  <a:gd name="T2" fmla="*/ 175 w 24"/>
                  <a:gd name="T3" fmla="*/ 21 h 18"/>
                  <a:gd name="T4" fmla="*/ 363 w 24"/>
                  <a:gd name="T5" fmla="*/ 149 h 18"/>
                  <a:gd name="T6" fmla="*/ 208 w 24"/>
                  <a:gd name="T7" fmla="*/ 320 h 18"/>
                  <a:gd name="T8" fmla="*/ 20 w 24"/>
                  <a:gd name="T9" fmla="*/ 192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8">
                    <a:moveTo>
                      <a:pt x="1" y="10"/>
                    </a:moveTo>
                    <a:cubicBezTo>
                      <a:pt x="0" y="6"/>
                      <a:pt x="5" y="1"/>
                      <a:pt x="11" y="1"/>
                    </a:cubicBezTo>
                    <a:cubicBezTo>
                      <a:pt x="17" y="0"/>
                      <a:pt x="23" y="3"/>
                      <a:pt x="23" y="8"/>
                    </a:cubicBezTo>
                    <a:cubicBezTo>
                      <a:pt x="24" y="13"/>
                      <a:pt x="19" y="17"/>
                      <a:pt x="13" y="17"/>
                    </a:cubicBezTo>
                    <a:cubicBezTo>
                      <a:pt x="6" y="18"/>
                      <a:pt x="1" y="15"/>
                      <a:pt x="1" y="10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8" name="Freeform 901">
                <a:extLst>
                  <a:ext uri="{FF2B5EF4-FFF2-40B4-BE49-F238E27FC236}">
                    <a16:creationId xmlns:a16="http://schemas.microsoft.com/office/drawing/2014/main" id="{A231D135-AA87-4CF4-9168-538A5BBB1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3445"/>
                <a:ext cx="77" cy="64"/>
              </a:xfrm>
              <a:custGeom>
                <a:avLst/>
                <a:gdLst>
                  <a:gd name="T0" fmla="*/ 12 w 31"/>
                  <a:gd name="T1" fmla="*/ 171 h 24"/>
                  <a:gd name="T2" fmla="*/ 278 w 31"/>
                  <a:gd name="T3" fmla="*/ 21 h 24"/>
                  <a:gd name="T4" fmla="*/ 462 w 31"/>
                  <a:gd name="T5" fmla="*/ 285 h 24"/>
                  <a:gd name="T6" fmla="*/ 216 w 31"/>
                  <a:gd name="T7" fmla="*/ 435 h 24"/>
                  <a:gd name="T8" fmla="*/ 12 w 31"/>
                  <a:gd name="T9" fmla="*/ 17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1" h="24">
                    <a:moveTo>
                      <a:pt x="1" y="9"/>
                    </a:moveTo>
                    <a:cubicBezTo>
                      <a:pt x="2" y="4"/>
                      <a:pt x="10" y="0"/>
                      <a:pt x="18" y="1"/>
                    </a:cubicBezTo>
                    <a:cubicBezTo>
                      <a:pt x="26" y="3"/>
                      <a:pt x="31" y="9"/>
                      <a:pt x="30" y="15"/>
                    </a:cubicBezTo>
                    <a:cubicBezTo>
                      <a:pt x="29" y="21"/>
                      <a:pt x="22" y="24"/>
                      <a:pt x="14" y="23"/>
                    </a:cubicBezTo>
                    <a:cubicBezTo>
                      <a:pt x="6" y="21"/>
                      <a:pt x="0" y="15"/>
                      <a:pt x="1" y="9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9" name="Freeform 902">
                <a:extLst>
                  <a:ext uri="{FF2B5EF4-FFF2-40B4-BE49-F238E27FC236}">
                    <a16:creationId xmlns:a16="http://schemas.microsoft.com/office/drawing/2014/main" id="{FEDE7196-22D7-4D49-B2A8-9167829C1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0" y="3573"/>
                <a:ext cx="73" cy="62"/>
              </a:xfrm>
              <a:custGeom>
                <a:avLst/>
                <a:gdLst>
                  <a:gd name="T0" fmla="*/ 33 w 29"/>
                  <a:gd name="T1" fmla="*/ 313 h 23"/>
                  <a:gd name="T2" fmla="*/ 176 w 29"/>
                  <a:gd name="T3" fmla="*/ 35 h 23"/>
                  <a:gd name="T4" fmla="*/ 430 w 29"/>
                  <a:gd name="T5" fmla="*/ 137 h 23"/>
                  <a:gd name="T6" fmla="*/ 284 w 29"/>
                  <a:gd name="T7" fmla="*/ 415 h 23"/>
                  <a:gd name="T8" fmla="*/ 33 w 29"/>
                  <a:gd name="T9" fmla="*/ 313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23">
                    <a:moveTo>
                      <a:pt x="2" y="16"/>
                    </a:moveTo>
                    <a:cubicBezTo>
                      <a:pt x="0" y="11"/>
                      <a:pt x="4" y="5"/>
                      <a:pt x="11" y="2"/>
                    </a:cubicBezTo>
                    <a:cubicBezTo>
                      <a:pt x="18" y="0"/>
                      <a:pt x="25" y="2"/>
                      <a:pt x="27" y="7"/>
                    </a:cubicBezTo>
                    <a:cubicBezTo>
                      <a:pt x="29" y="12"/>
                      <a:pt x="25" y="18"/>
                      <a:pt x="18" y="21"/>
                    </a:cubicBezTo>
                    <a:cubicBezTo>
                      <a:pt x="11" y="23"/>
                      <a:pt x="4" y="21"/>
                      <a:pt x="2" y="16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0" name="Oval 903">
                <a:extLst>
                  <a:ext uri="{FF2B5EF4-FFF2-40B4-BE49-F238E27FC236}">
                    <a16:creationId xmlns:a16="http://schemas.microsoft.com/office/drawing/2014/main" id="{0911B990-4D50-4985-B610-D81901602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2731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1" name="Oval 904">
                <a:extLst>
                  <a:ext uri="{FF2B5EF4-FFF2-40B4-BE49-F238E27FC236}">
                    <a16:creationId xmlns:a16="http://schemas.microsoft.com/office/drawing/2014/main" id="{F8758C02-C6B5-4A9B-9D9A-7B67E04AA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5" y="273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2" name="Oval 905">
                <a:extLst>
                  <a:ext uri="{FF2B5EF4-FFF2-40B4-BE49-F238E27FC236}">
                    <a16:creationId xmlns:a16="http://schemas.microsoft.com/office/drawing/2014/main" id="{1F0197A3-A502-41F6-82DE-DB85C6486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0" y="281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3" name="Oval 906">
                <a:extLst>
                  <a:ext uri="{FF2B5EF4-FFF2-40B4-BE49-F238E27FC236}">
                    <a16:creationId xmlns:a16="http://schemas.microsoft.com/office/drawing/2014/main" id="{253C7AEF-D7FD-448A-97FF-08CB87471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282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4" name="Oval 907">
                <a:extLst>
                  <a:ext uri="{FF2B5EF4-FFF2-40B4-BE49-F238E27FC236}">
                    <a16:creationId xmlns:a16="http://schemas.microsoft.com/office/drawing/2014/main" id="{7C53B7C2-105A-4547-B72B-B787812D6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2877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5" name="Oval 908">
                <a:extLst>
                  <a:ext uri="{FF2B5EF4-FFF2-40B4-BE49-F238E27FC236}">
                    <a16:creationId xmlns:a16="http://schemas.microsoft.com/office/drawing/2014/main" id="{262BD1F5-935B-4F12-9EAA-47506F401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0" y="288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6" name="Oval 909">
                <a:extLst>
                  <a:ext uri="{FF2B5EF4-FFF2-40B4-BE49-F238E27FC236}">
                    <a16:creationId xmlns:a16="http://schemas.microsoft.com/office/drawing/2014/main" id="{645978D0-F8E7-495D-8A6D-91967C1E5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299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7" name="Oval 910">
                <a:extLst>
                  <a:ext uri="{FF2B5EF4-FFF2-40B4-BE49-F238E27FC236}">
                    <a16:creationId xmlns:a16="http://schemas.microsoft.com/office/drawing/2014/main" id="{A1A6BEBF-75D6-41AC-94C6-A61CB41C7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30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8" name="Oval 911">
                <a:extLst>
                  <a:ext uri="{FF2B5EF4-FFF2-40B4-BE49-F238E27FC236}">
                    <a16:creationId xmlns:a16="http://schemas.microsoft.com/office/drawing/2014/main" id="{8EA2F9CE-75A0-45C3-8EBB-0B2929846D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5" y="302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19" name="Oval 912">
                <a:extLst>
                  <a:ext uri="{FF2B5EF4-FFF2-40B4-BE49-F238E27FC236}">
                    <a16:creationId xmlns:a16="http://schemas.microsoft.com/office/drawing/2014/main" id="{147C08DA-2204-4614-8B07-F611C7088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3" y="302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0" name="Oval 913">
                <a:extLst>
                  <a:ext uri="{FF2B5EF4-FFF2-40B4-BE49-F238E27FC236}">
                    <a16:creationId xmlns:a16="http://schemas.microsoft.com/office/drawing/2014/main" id="{CEF3AD28-5C49-4FCA-876E-9545E6976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2939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1" name="Oval 914">
                <a:extLst>
                  <a:ext uri="{FF2B5EF4-FFF2-40B4-BE49-F238E27FC236}">
                    <a16:creationId xmlns:a16="http://schemas.microsoft.com/office/drawing/2014/main" id="{DD030C81-0DAE-4956-9C0A-656249BC9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8" y="294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2" name="Oval 915">
                <a:extLst>
                  <a:ext uri="{FF2B5EF4-FFF2-40B4-BE49-F238E27FC236}">
                    <a16:creationId xmlns:a16="http://schemas.microsoft.com/office/drawing/2014/main" id="{3EA1BFEB-7986-48CB-996E-0D5151C3A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301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3" name="Oval 916">
                <a:extLst>
                  <a:ext uri="{FF2B5EF4-FFF2-40B4-BE49-F238E27FC236}">
                    <a16:creationId xmlns:a16="http://schemas.microsoft.com/office/drawing/2014/main" id="{6B9FC214-C361-4E20-9403-C1680434B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0" y="301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4" name="Oval 917">
                <a:extLst>
                  <a:ext uri="{FF2B5EF4-FFF2-40B4-BE49-F238E27FC236}">
                    <a16:creationId xmlns:a16="http://schemas.microsoft.com/office/drawing/2014/main" id="{49BE09C2-564D-4071-95C5-AF01B6D22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3" y="291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5" name="Oval 918">
                <a:extLst>
                  <a:ext uri="{FF2B5EF4-FFF2-40B4-BE49-F238E27FC236}">
                    <a16:creationId xmlns:a16="http://schemas.microsoft.com/office/drawing/2014/main" id="{B72D9968-63CC-4CD6-B62E-F272F621B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0" y="292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6" name="Oval 919">
                <a:extLst>
                  <a:ext uri="{FF2B5EF4-FFF2-40B4-BE49-F238E27FC236}">
                    <a16:creationId xmlns:a16="http://schemas.microsoft.com/office/drawing/2014/main" id="{F7E6279D-A8BF-48F6-B03C-54D55C9BF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2816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7" name="Oval 920">
                <a:extLst>
                  <a:ext uri="{FF2B5EF4-FFF2-40B4-BE49-F238E27FC236}">
                    <a16:creationId xmlns:a16="http://schemas.microsoft.com/office/drawing/2014/main" id="{49E97116-C919-4B72-89DE-0B715C30F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8" y="2824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8" name="Oval 921">
                <a:extLst>
                  <a:ext uri="{FF2B5EF4-FFF2-40B4-BE49-F238E27FC236}">
                    <a16:creationId xmlns:a16="http://schemas.microsoft.com/office/drawing/2014/main" id="{2904F434-A0CC-482B-9E08-7F415E701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3" y="279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29" name="Oval 922">
                <a:extLst>
                  <a:ext uri="{FF2B5EF4-FFF2-40B4-BE49-F238E27FC236}">
                    <a16:creationId xmlns:a16="http://schemas.microsoft.com/office/drawing/2014/main" id="{3D0CF149-F2F1-40EE-B714-435FEF2B8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0" y="280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0" name="Oval 923">
                <a:extLst>
                  <a:ext uri="{FF2B5EF4-FFF2-40B4-BE49-F238E27FC236}">
                    <a16:creationId xmlns:a16="http://schemas.microsoft.com/office/drawing/2014/main" id="{8BC93AC7-7011-4391-8911-E3BEA6746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273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1" name="Oval 924">
                <a:extLst>
                  <a:ext uri="{FF2B5EF4-FFF2-40B4-BE49-F238E27FC236}">
                    <a16:creationId xmlns:a16="http://schemas.microsoft.com/office/drawing/2014/main" id="{B74AC8E8-2B7D-4714-9747-A6D0984F5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5" y="273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2" name="Oval 925">
                <a:extLst>
                  <a:ext uri="{FF2B5EF4-FFF2-40B4-BE49-F238E27FC236}">
                    <a16:creationId xmlns:a16="http://schemas.microsoft.com/office/drawing/2014/main" id="{53B65EB9-A97C-49CD-B00F-995D2C65C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8" y="284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3" name="Oval 926">
                <a:extLst>
                  <a:ext uri="{FF2B5EF4-FFF2-40B4-BE49-F238E27FC236}">
                    <a16:creationId xmlns:a16="http://schemas.microsoft.com/office/drawing/2014/main" id="{4B784B5F-D08B-4284-8086-AC1C72735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285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4" name="Oval 927">
                <a:extLst>
                  <a:ext uri="{FF2B5EF4-FFF2-40B4-BE49-F238E27FC236}">
                    <a16:creationId xmlns:a16="http://schemas.microsoft.com/office/drawing/2014/main" id="{82BC2377-CFAA-4BDB-AD0C-60E4ABF3B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0" y="277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5" name="Oval 928">
                <a:extLst>
                  <a:ext uri="{FF2B5EF4-FFF2-40B4-BE49-F238E27FC236}">
                    <a16:creationId xmlns:a16="http://schemas.microsoft.com/office/drawing/2014/main" id="{24F3FD9B-1C25-43D3-A8F1-79C7BB889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8" y="278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6" name="Oval 929">
                <a:extLst>
                  <a:ext uri="{FF2B5EF4-FFF2-40B4-BE49-F238E27FC236}">
                    <a16:creationId xmlns:a16="http://schemas.microsoft.com/office/drawing/2014/main" id="{C50FD42B-607A-4D06-874A-6FDEBD795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8" y="267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7" name="Oval 930">
                <a:extLst>
                  <a:ext uri="{FF2B5EF4-FFF2-40B4-BE49-F238E27FC236}">
                    <a16:creationId xmlns:a16="http://schemas.microsoft.com/office/drawing/2014/main" id="{5A92381B-5973-4D2B-88A6-6B8465909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5" y="268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8" name="Oval 931">
                <a:extLst>
                  <a:ext uri="{FF2B5EF4-FFF2-40B4-BE49-F238E27FC236}">
                    <a16:creationId xmlns:a16="http://schemas.microsoft.com/office/drawing/2014/main" id="{E0A64F3E-F342-44D1-8B17-B8A8AD810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256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39" name="Oval 932">
                <a:extLst>
                  <a:ext uri="{FF2B5EF4-FFF2-40B4-BE49-F238E27FC236}">
                    <a16:creationId xmlns:a16="http://schemas.microsoft.com/office/drawing/2014/main" id="{9EB46CDD-6C64-4826-9DFA-9757B0F9F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0" y="257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0" name="Oval 933">
                <a:extLst>
                  <a:ext uri="{FF2B5EF4-FFF2-40B4-BE49-F238E27FC236}">
                    <a16:creationId xmlns:a16="http://schemas.microsoft.com/office/drawing/2014/main" id="{B01387DE-67A6-4E2C-90DA-B0997DD13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3" y="246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1" name="Oval 934">
                <a:extLst>
                  <a:ext uri="{FF2B5EF4-FFF2-40B4-BE49-F238E27FC236}">
                    <a16:creationId xmlns:a16="http://schemas.microsoft.com/office/drawing/2014/main" id="{E70342DE-7E99-4A47-ADA0-BA759E6D5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4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2" name="Oval 935">
                <a:extLst>
                  <a:ext uri="{FF2B5EF4-FFF2-40B4-BE49-F238E27FC236}">
                    <a16:creationId xmlns:a16="http://schemas.microsoft.com/office/drawing/2014/main" id="{C31376F2-C835-49E2-BA45-4836667D2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250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3" name="Oval 936">
                <a:extLst>
                  <a:ext uri="{FF2B5EF4-FFF2-40B4-BE49-F238E27FC236}">
                    <a16:creationId xmlns:a16="http://schemas.microsoft.com/office/drawing/2014/main" id="{77C10A34-BBAC-42A1-8D16-56E839629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251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4" name="Oval 937">
                <a:extLst>
                  <a:ext uri="{FF2B5EF4-FFF2-40B4-BE49-F238E27FC236}">
                    <a16:creationId xmlns:a16="http://schemas.microsoft.com/office/drawing/2014/main" id="{27DC12BC-7000-49C9-85BA-0DB4351E3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8" y="261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5" name="Oval 938">
                <a:extLst>
                  <a:ext uri="{FF2B5EF4-FFF2-40B4-BE49-F238E27FC236}">
                    <a16:creationId xmlns:a16="http://schemas.microsoft.com/office/drawing/2014/main" id="{500F4F1D-3652-43E4-A5C1-4F5E2B27F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5" y="262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6" name="Oval 939">
                <a:extLst>
                  <a:ext uri="{FF2B5EF4-FFF2-40B4-BE49-F238E27FC236}">
                    <a16:creationId xmlns:a16="http://schemas.microsoft.com/office/drawing/2014/main" id="{F1BFAC1B-1813-4DB4-8A35-E32B6B2C6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3" y="261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7" name="Oval 940">
                <a:extLst>
                  <a:ext uri="{FF2B5EF4-FFF2-40B4-BE49-F238E27FC236}">
                    <a16:creationId xmlns:a16="http://schemas.microsoft.com/office/drawing/2014/main" id="{42E4326E-1126-42DF-99FC-7723435B5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0" y="261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8" name="Oval 941">
                <a:extLst>
                  <a:ext uri="{FF2B5EF4-FFF2-40B4-BE49-F238E27FC236}">
                    <a16:creationId xmlns:a16="http://schemas.microsoft.com/office/drawing/2014/main" id="{2A42AC87-AF4D-4733-8905-3742F44E9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52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49" name="Oval 942">
                <a:extLst>
                  <a:ext uri="{FF2B5EF4-FFF2-40B4-BE49-F238E27FC236}">
                    <a16:creationId xmlns:a16="http://schemas.microsoft.com/office/drawing/2014/main" id="{BE1AEF39-06AA-45BF-A732-A1D12DBE7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53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0" name="Oval 943">
                <a:extLst>
                  <a:ext uri="{FF2B5EF4-FFF2-40B4-BE49-F238E27FC236}">
                    <a16:creationId xmlns:a16="http://schemas.microsoft.com/office/drawing/2014/main" id="{72729C82-C3FE-438E-A7E9-BF0AD589C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8" y="264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1" name="Oval 944">
                <a:extLst>
                  <a:ext uri="{FF2B5EF4-FFF2-40B4-BE49-F238E27FC236}">
                    <a16:creationId xmlns:a16="http://schemas.microsoft.com/office/drawing/2014/main" id="{76E39085-7327-4795-B05E-2B8B1CE73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5" y="265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2" name="Oval 945">
                <a:extLst>
                  <a:ext uri="{FF2B5EF4-FFF2-40B4-BE49-F238E27FC236}">
                    <a16:creationId xmlns:a16="http://schemas.microsoft.com/office/drawing/2014/main" id="{FB94200C-6263-459D-8AC8-BC44066F2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0" y="272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3" name="Oval 946">
                <a:extLst>
                  <a:ext uri="{FF2B5EF4-FFF2-40B4-BE49-F238E27FC236}">
                    <a16:creationId xmlns:a16="http://schemas.microsoft.com/office/drawing/2014/main" id="{D4739BB5-B484-46D4-84AB-69427357D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8" y="273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4" name="Oval 947">
                <a:extLst>
                  <a:ext uri="{FF2B5EF4-FFF2-40B4-BE49-F238E27FC236}">
                    <a16:creationId xmlns:a16="http://schemas.microsoft.com/office/drawing/2014/main" id="{1239B8A6-4A48-4D37-999A-806508B23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0" y="274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5" name="Oval 948">
                <a:extLst>
                  <a:ext uri="{FF2B5EF4-FFF2-40B4-BE49-F238E27FC236}">
                    <a16:creationId xmlns:a16="http://schemas.microsoft.com/office/drawing/2014/main" id="{BF8CE145-6C54-4774-8A85-0E70D7F9D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7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6" name="Oval 949">
                <a:extLst>
                  <a:ext uri="{FF2B5EF4-FFF2-40B4-BE49-F238E27FC236}">
                    <a16:creationId xmlns:a16="http://schemas.microsoft.com/office/drawing/2014/main" id="{8E67DC4E-B328-4B8F-A7C9-42A7FB1EC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549"/>
                <a:ext cx="22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7" name="Oval 950">
                <a:extLst>
                  <a:ext uri="{FF2B5EF4-FFF2-40B4-BE49-F238E27FC236}">
                    <a16:creationId xmlns:a16="http://schemas.microsoft.com/office/drawing/2014/main" id="{FBB0940F-84DB-4D57-BBB3-BF1400DFD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55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8" name="Oval 951">
                <a:extLst>
                  <a:ext uri="{FF2B5EF4-FFF2-40B4-BE49-F238E27FC236}">
                    <a16:creationId xmlns:a16="http://schemas.microsoft.com/office/drawing/2014/main" id="{F8B23A10-3F80-42C9-B37C-B1C9392A3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2611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59" name="Oval 952">
                <a:extLst>
                  <a:ext uri="{FF2B5EF4-FFF2-40B4-BE49-F238E27FC236}">
                    <a16:creationId xmlns:a16="http://schemas.microsoft.com/office/drawing/2014/main" id="{23C774AC-5F32-4A11-9E84-C684E9B7C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61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0" name="Oval 953">
                <a:extLst>
                  <a:ext uri="{FF2B5EF4-FFF2-40B4-BE49-F238E27FC236}">
                    <a16:creationId xmlns:a16="http://schemas.microsoft.com/office/drawing/2014/main" id="{AD06BF4E-E7E4-46E0-8E38-14D38F28A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440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1" name="Oval 954">
                <a:extLst>
                  <a:ext uri="{FF2B5EF4-FFF2-40B4-BE49-F238E27FC236}">
                    <a16:creationId xmlns:a16="http://schemas.microsoft.com/office/drawing/2014/main" id="{FB2ECF8B-6493-4FE5-99EA-AD19C17BF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5" y="244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2" name="Oval 955">
                <a:extLst>
                  <a:ext uri="{FF2B5EF4-FFF2-40B4-BE49-F238E27FC236}">
                    <a16:creationId xmlns:a16="http://schemas.microsoft.com/office/drawing/2014/main" id="{6C7AE49F-F39F-4224-9FA0-4493BDB80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464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3" name="Oval 956">
                <a:extLst>
                  <a:ext uri="{FF2B5EF4-FFF2-40B4-BE49-F238E27FC236}">
                    <a16:creationId xmlns:a16="http://schemas.microsoft.com/office/drawing/2014/main" id="{3324F7FD-B51E-4936-8406-E32346B6B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46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4" name="Oval 957">
                <a:extLst>
                  <a:ext uri="{FF2B5EF4-FFF2-40B4-BE49-F238E27FC236}">
                    <a16:creationId xmlns:a16="http://schemas.microsoft.com/office/drawing/2014/main" id="{A05B7A7D-7EE9-441E-9150-C72D73912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2669"/>
                <a:ext cx="23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5" name="Oval 958">
                <a:extLst>
                  <a:ext uri="{FF2B5EF4-FFF2-40B4-BE49-F238E27FC236}">
                    <a16:creationId xmlns:a16="http://schemas.microsoft.com/office/drawing/2014/main" id="{44A86612-86B7-462D-827B-CC247898F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67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6" name="Oval 959">
                <a:extLst>
                  <a:ext uri="{FF2B5EF4-FFF2-40B4-BE49-F238E27FC236}">
                    <a16:creationId xmlns:a16="http://schemas.microsoft.com/office/drawing/2014/main" id="{BAD28D3D-8695-48A7-B417-09E6A3F2B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843"/>
                <a:ext cx="25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7" name="Oval 960">
                <a:extLst>
                  <a:ext uri="{FF2B5EF4-FFF2-40B4-BE49-F238E27FC236}">
                    <a16:creationId xmlns:a16="http://schemas.microsoft.com/office/drawing/2014/main" id="{48649DE8-C8A9-4191-B1E4-8F4E4931E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284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8" name="Oval 961">
                <a:extLst>
                  <a:ext uri="{FF2B5EF4-FFF2-40B4-BE49-F238E27FC236}">
                    <a16:creationId xmlns:a16="http://schemas.microsoft.com/office/drawing/2014/main" id="{FAC4E3F6-D9F1-45DD-9B1D-730DBEB6D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7" y="2971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69" name="Oval 962">
                <a:extLst>
                  <a:ext uri="{FF2B5EF4-FFF2-40B4-BE49-F238E27FC236}">
                    <a16:creationId xmlns:a16="http://schemas.microsoft.com/office/drawing/2014/main" id="{56681AB1-D604-496C-9278-8E4578CF5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976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0" name="Oval 963">
                <a:extLst>
                  <a:ext uri="{FF2B5EF4-FFF2-40B4-BE49-F238E27FC236}">
                    <a16:creationId xmlns:a16="http://schemas.microsoft.com/office/drawing/2014/main" id="{FC4AE4E4-EE7C-4317-8074-841CA6322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0" y="3083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1" name="Oval 964">
                <a:extLst>
                  <a:ext uri="{FF2B5EF4-FFF2-40B4-BE49-F238E27FC236}">
                    <a16:creationId xmlns:a16="http://schemas.microsoft.com/office/drawing/2014/main" id="{0536F164-AE52-4C8F-89AB-E20832074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308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2" name="Oval 965">
                <a:extLst>
                  <a:ext uri="{FF2B5EF4-FFF2-40B4-BE49-F238E27FC236}">
                    <a16:creationId xmlns:a16="http://schemas.microsoft.com/office/drawing/2014/main" id="{6B625235-8DCA-48A6-9999-FFDB0A106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3216"/>
                <a:ext cx="23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3" name="Oval 966">
                <a:extLst>
                  <a:ext uri="{FF2B5EF4-FFF2-40B4-BE49-F238E27FC236}">
                    <a16:creationId xmlns:a16="http://schemas.microsoft.com/office/drawing/2014/main" id="{FEDEBFBE-49D4-4E7F-829C-5FCF658CD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3221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4" name="Oval 967">
                <a:extLst>
                  <a:ext uri="{FF2B5EF4-FFF2-40B4-BE49-F238E27FC236}">
                    <a16:creationId xmlns:a16="http://schemas.microsoft.com/office/drawing/2014/main" id="{70CBBFED-B7C0-4EE0-B347-315E6D5B9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3283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5" name="Oval 968">
                <a:extLst>
                  <a:ext uri="{FF2B5EF4-FFF2-40B4-BE49-F238E27FC236}">
                    <a16:creationId xmlns:a16="http://schemas.microsoft.com/office/drawing/2014/main" id="{88B22924-3D37-4EE8-B6A2-931D1CF98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3288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6" name="Oval 969">
                <a:extLst>
                  <a:ext uri="{FF2B5EF4-FFF2-40B4-BE49-F238E27FC236}">
                    <a16:creationId xmlns:a16="http://schemas.microsoft.com/office/drawing/2014/main" id="{67307C5C-790A-4B83-92EF-4450B5226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3253"/>
                <a:ext cx="23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7" name="Oval 970">
                <a:extLst>
                  <a:ext uri="{FF2B5EF4-FFF2-40B4-BE49-F238E27FC236}">
                    <a16:creationId xmlns:a16="http://schemas.microsoft.com/office/drawing/2014/main" id="{2673B6D3-016A-477A-8DAB-CFF0B1B92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7" y="3259"/>
                <a:ext cx="8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8" name="Oval 971">
                <a:extLst>
                  <a:ext uri="{FF2B5EF4-FFF2-40B4-BE49-F238E27FC236}">
                    <a16:creationId xmlns:a16="http://schemas.microsoft.com/office/drawing/2014/main" id="{7C14C8FF-07F3-4AB5-AB6A-666F6DD60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3381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79" name="Oval 972">
                <a:extLst>
                  <a:ext uri="{FF2B5EF4-FFF2-40B4-BE49-F238E27FC236}">
                    <a16:creationId xmlns:a16="http://schemas.microsoft.com/office/drawing/2014/main" id="{498D5183-953D-463A-A333-D282EEFDD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3387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0" name="Oval 973">
                <a:extLst>
                  <a:ext uri="{FF2B5EF4-FFF2-40B4-BE49-F238E27FC236}">
                    <a16:creationId xmlns:a16="http://schemas.microsoft.com/office/drawing/2014/main" id="{F71F1221-F961-4117-A1A6-169B00C0D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5" y="3461"/>
                <a:ext cx="22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1" name="Oval 974">
                <a:extLst>
                  <a:ext uri="{FF2B5EF4-FFF2-40B4-BE49-F238E27FC236}">
                    <a16:creationId xmlns:a16="http://schemas.microsoft.com/office/drawing/2014/main" id="{6AA29108-19F4-467E-87A5-3700218F8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0" y="346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2" name="Oval 975">
                <a:extLst>
                  <a:ext uri="{FF2B5EF4-FFF2-40B4-BE49-F238E27FC236}">
                    <a16:creationId xmlns:a16="http://schemas.microsoft.com/office/drawing/2014/main" id="{DD5BD8E4-236E-4F4F-8537-B81F39458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3643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3" name="Oval 976">
                <a:extLst>
                  <a:ext uri="{FF2B5EF4-FFF2-40B4-BE49-F238E27FC236}">
                    <a16:creationId xmlns:a16="http://schemas.microsoft.com/office/drawing/2014/main" id="{F6CAB006-DA48-4C0A-9929-9122EEE51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3648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4" name="Oval 977">
                <a:extLst>
                  <a:ext uri="{FF2B5EF4-FFF2-40B4-BE49-F238E27FC236}">
                    <a16:creationId xmlns:a16="http://schemas.microsoft.com/office/drawing/2014/main" id="{70A9CE23-7FDA-4072-A78A-B46FDE52D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3587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5" name="Oval 978">
                <a:extLst>
                  <a:ext uri="{FF2B5EF4-FFF2-40B4-BE49-F238E27FC236}">
                    <a16:creationId xmlns:a16="http://schemas.microsoft.com/office/drawing/2014/main" id="{7EEA68A7-7C34-4D84-8A0B-42750B98C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359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6" name="Oval 979">
                <a:extLst>
                  <a:ext uri="{FF2B5EF4-FFF2-40B4-BE49-F238E27FC236}">
                    <a16:creationId xmlns:a16="http://schemas.microsoft.com/office/drawing/2014/main" id="{9F4A35D3-1263-4FF1-AC29-4B455DD4C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459"/>
                <a:ext cx="22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7" name="Oval 980">
                <a:extLst>
                  <a:ext uri="{FF2B5EF4-FFF2-40B4-BE49-F238E27FC236}">
                    <a16:creationId xmlns:a16="http://schemas.microsoft.com/office/drawing/2014/main" id="{FCEE6CD0-894B-4351-95CE-BD3BD9739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346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8" name="Oval 981">
                <a:extLst>
                  <a:ext uri="{FF2B5EF4-FFF2-40B4-BE49-F238E27FC236}">
                    <a16:creationId xmlns:a16="http://schemas.microsoft.com/office/drawing/2014/main" id="{E6B4F268-99A9-4CF4-8945-07A736B52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3080"/>
                <a:ext cx="22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89" name="Oval 982">
                <a:extLst>
                  <a:ext uri="{FF2B5EF4-FFF2-40B4-BE49-F238E27FC236}">
                    <a16:creationId xmlns:a16="http://schemas.microsoft.com/office/drawing/2014/main" id="{6BA39123-AFDB-4EFF-867E-5E0CC624E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30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0" name="Oval 983">
                <a:extLst>
                  <a:ext uri="{FF2B5EF4-FFF2-40B4-BE49-F238E27FC236}">
                    <a16:creationId xmlns:a16="http://schemas.microsoft.com/office/drawing/2014/main" id="{2C6244F7-8B77-48FD-9BF5-86DC9AD84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861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1" name="Oval 984">
                <a:extLst>
                  <a:ext uri="{FF2B5EF4-FFF2-40B4-BE49-F238E27FC236}">
                    <a16:creationId xmlns:a16="http://schemas.microsoft.com/office/drawing/2014/main" id="{E252A54B-E750-40E0-8004-2071641FD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869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2" name="Oval 985">
                <a:extLst>
                  <a:ext uri="{FF2B5EF4-FFF2-40B4-BE49-F238E27FC236}">
                    <a16:creationId xmlns:a16="http://schemas.microsoft.com/office/drawing/2014/main" id="{B7109FD6-0DDB-4DD7-A80E-0F7554E20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707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3" name="Oval 986">
                <a:extLst>
                  <a:ext uri="{FF2B5EF4-FFF2-40B4-BE49-F238E27FC236}">
                    <a16:creationId xmlns:a16="http://schemas.microsoft.com/office/drawing/2014/main" id="{23AEA676-2636-40FC-8929-BFB225C40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271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4" name="Oval 987">
                <a:extLst>
                  <a:ext uri="{FF2B5EF4-FFF2-40B4-BE49-F238E27FC236}">
                    <a16:creationId xmlns:a16="http://schemas.microsoft.com/office/drawing/2014/main" id="{06476565-5B5B-411F-9635-CB21BC1BE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3749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5" name="Oval 988">
                <a:extLst>
                  <a:ext uri="{FF2B5EF4-FFF2-40B4-BE49-F238E27FC236}">
                    <a16:creationId xmlns:a16="http://schemas.microsoft.com/office/drawing/2014/main" id="{7F95DAD0-4C82-45AE-9FFB-B5D5841BF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375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6" name="Oval 989">
                <a:extLst>
                  <a:ext uri="{FF2B5EF4-FFF2-40B4-BE49-F238E27FC236}">
                    <a16:creationId xmlns:a16="http://schemas.microsoft.com/office/drawing/2014/main" id="{649B56E3-39F4-4089-801D-B715A2624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2160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7" name="Oval 990">
                <a:extLst>
                  <a:ext uri="{FF2B5EF4-FFF2-40B4-BE49-F238E27FC236}">
                    <a16:creationId xmlns:a16="http://schemas.microsoft.com/office/drawing/2014/main" id="{E9CBDD28-C9C1-4753-9097-652E187BA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165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8" name="Oval 991">
                <a:extLst>
                  <a:ext uri="{FF2B5EF4-FFF2-40B4-BE49-F238E27FC236}">
                    <a16:creationId xmlns:a16="http://schemas.microsoft.com/office/drawing/2014/main" id="{EB1ED6E3-3CDF-4EA0-9ADF-3C288B412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2261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799" name="Oval 992">
                <a:extLst>
                  <a:ext uri="{FF2B5EF4-FFF2-40B4-BE49-F238E27FC236}">
                    <a16:creationId xmlns:a16="http://schemas.microsoft.com/office/drawing/2014/main" id="{63C16C2C-3AE0-4284-AC70-1331B3390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26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0" name="Oval 993">
                <a:extLst>
                  <a:ext uri="{FF2B5EF4-FFF2-40B4-BE49-F238E27FC236}">
                    <a16:creationId xmlns:a16="http://schemas.microsoft.com/office/drawing/2014/main" id="{DBFCB473-66A0-41AF-A467-836CF1B8F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1973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1" name="Oval 994">
                <a:extLst>
                  <a:ext uri="{FF2B5EF4-FFF2-40B4-BE49-F238E27FC236}">
                    <a16:creationId xmlns:a16="http://schemas.microsoft.com/office/drawing/2014/main" id="{F84B99A1-27A3-4E02-9101-DE64EF4E1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7" y="197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2" name="Oval 995">
                <a:extLst>
                  <a:ext uri="{FF2B5EF4-FFF2-40B4-BE49-F238E27FC236}">
                    <a16:creationId xmlns:a16="http://schemas.microsoft.com/office/drawing/2014/main" id="{C2B97141-67D4-4276-9120-C1347D0F0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1872"/>
                <a:ext cx="23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3" name="Oval 996">
                <a:extLst>
                  <a:ext uri="{FF2B5EF4-FFF2-40B4-BE49-F238E27FC236}">
                    <a16:creationId xmlns:a16="http://schemas.microsoft.com/office/drawing/2014/main" id="{AB9E2FA6-18A5-4438-8CDC-E7A0186F9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2" y="1880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4" name="Oval 997">
                <a:extLst>
                  <a:ext uri="{FF2B5EF4-FFF2-40B4-BE49-F238E27FC236}">
                    <a16:creationId xmlns:a16="http://schemas.microsoft.com/office/drawing/2014/main" id="{6F5F82D9-78E6-423B-B890-D0F5AA8A4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1763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5" name="Oval 998">
                <a:extLst>
                  <a:ext uri="{FF2B5EF4-FFF2-40B4-BE49-F238E27FC236}">
                    <a16:creationId xmlns:a16="http://schemas.microsoft.com/office/drawing/2014/main" id="{426DA49F-0015-4EF9-9969-589197E75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176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6" name="Oval 999">
                <a:extLst>
                  <a:ext uri="{FF2B5EF4-FFF2-40B4-BE49-F238E27FC236}">
                    <a16:creationId xmlns:a16="http://schemas.microsoft.com/office/drawing/2014/main" id="{003134C8-E23A-4B8F-A51D-90E6F79BC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2" y="1619"/>
                <a:ext cx="25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7" name="Oval 1000">
                <a:extLst>
                  <a:ext uri="{FF2B5EF4-FFF2-40B4-BE49-F238E27FC236}">
                    <a16:creationId xmlns:a16="http://schemas.microsoft.com/office/drawing/2014/main" id="{A11B26DD-D735-4E8D-A7B3-64ECCDE8D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162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8" name="Oval 1001">
                <a:extLst>
                  <a:ext uri="{FF2B5EF4-FFF2-40B4-BE49-F238E27FC236}">
                    <a16:creationId xmlns:a16="http://schemas.microsoft.com/office/drawing/2014/main" id="{9DE8DF6D-7823-46D4-A1A3-4ED9F48AF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1469"/>
                <a:ext cx="22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09" name="Oval 1002">
                <a:extLst>
                  <a:ext uri="{FF2B5EF4-FFF2-40B4-BE49-F238E27FC236}">
                    <a16:creationId xmlns:a16="http://schemas.microsoft.com/office/drawing/2014/main" id="{DF0413ED-682B-4F25-8EA0-3710F40EE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147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0" name="Oval 1003">
                <a:extLst>
                  <a:ext uri="{FF2B5EF4-FFF2-40B4-BE49-F238E27FC236}">
                    <a16:creationId xmlns:a16="http://schemas.microsoft.com/office/drawing/2014/main" id="{FF13CFAD-D1FC-4A1B-8B10-3AE297622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1632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1" name="Oval 1004">
                <a:extLst>
                  <a:ext uri="{FF2B5EF4-FFF2-40B4-BE49-F238E27FC236}">
                    <a16:creationId xmlns:a16="http://schemas.microsoft.com/office/drawing/2014/main" id="{926770FB-EDC5-4D8C-8E37-A36DF8621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163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2" name="Oval 1005">
                <a:extLst>
                  <a:ext uri="{FF2B5EF4-FFF2-40B4-BE49-F238E27FC236}">
                    <a16:creationId xmlns:a16="http://schemas.microsoft.com/office/drawing/2014/main" id="{56CB6E95-DCB6-47CE-9C1B-848A6E83F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1501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3" name="Oval 1006">
                <a:extLst>
                  <a:ext uri="{FF2B5EF4-FFF2-40B4-BE49-F238E27FC236}">
                    <a16:creationId xmlns:a16="http://schemas.microsoft.com/office/drawing/2014/main" id="{D1CD10F4-7845-436F-8726-1E986ACA3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150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4" name="Oval 1007">
                <a:extLst>
                  <a:ext uri="{FF2B5EF4-FFF2-40B4-BE49-F238E27FC236}">
                    <a16:creationId xmlns:a16="http://schemas.microsoft.com/office/drawing/2014/main" id="{4DDE40A7-3575-4539-8C8C-CD8F7124C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1744"/>
                <a:ext cx="22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815" name="Oval 1008">
                <a:extLst>
                  <a:ext uri="{FF2B5EF4-FFF2-40B4-BE49-F238E27FC236}">
                    <a16:creationId xmlns:a16="http://schemas.microsoft.com/office/drawing/2014/main" id="{B719F1FA-43DB-448D-BD12-34026A7EA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1752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9198" name="Group 1009">
              <a:extLst>
                <a:ext uri="{FF2B5EF4-FFF2-40B4-BE49-F238E27FC236}">
                  <a16:creationId xmlns:a16="http://schemas.microsoft.com/office/drawing/2014/main" id="{29FC7774-716E-435C-AA60-9B002B0CEA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0" y="827"/>
              <a:ext cx="1390" cy="2344"/>
              <a:chOff x="3520" y="827"/>
              <a:chExt cx="1390" cy="2344"/>
            </a:xfrm>
          </p:grpSpPr>
          <p:sp>
            <p:nvSpPr>
              <p:cNvPr id="19432" name="Oval 1010">
                <a:extLst>
                  <a:ext uri="{FF2B5EF4-FFF2-40B4-BE49-F238E27FC236}">
                    <a16:creationId xmlns:a16="http://schemas.microsoft.com/office/drawing/2014/main" id="{8F37CB33-639C-4873-93CA-B42B334A5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1875"/>
                <a:ext cx="22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3" name="Oval 1011">
                <a:extLst>
                  <a:ext uri="{FF2B5EF4-FFF2-40B4-BE49-F238E27FC236}">
                    <a16:creationId xmlns:a16="http://schemas.microsoft.com/office/drawing/2014/main" id="{F07CEC92-ED82-417A-9CA0-4DE0DB003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1883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4" name="Oval 1012">
                <a:extLst>
                  <a:ext uri="{FF2B5EF4-FFF2-40B4-BE49-F238E27FC236}">
                    <a16:creationId xmlns:a16="http://schemas.microsoft.com/office/drawing/2014/main" id="{49A3BBC6-418F-47A6-839D-55E3711D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608"/>
                <a:ext cx="22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5" name="Oval 1013">
                <a:extLst>
                  <a:ext uri="{FF2B5EF4-FFF2-40B4-BE49-F238E27FC236}">
                    <a16:creationId xmlns:a16="http://schemas.microsoft.com/office/drawing/2014/main" id="{27DD3AEA-9017-433A-BB43-3B520A5C6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1613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6" name="Oval 1014">
                <a:extLst>
                  <a:ext uri="{FF2B5EF4-FFF2-40B4-BE49-F238E27FC236}">
                    <a16:creationId xmlns:a16="http://schemas.microsoft.com/office/drawing/2014/main" id="{50A309A1-DF54-4DBF-8B42-1A9EA8C25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1411"/>
                <a:ext cx="26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7" name="Oval 1015">
                <a:extLst>
                  <a:ext uri="{FF2B5EF4-FFF2-40B4-BE49-F238E27FC236}">
                    <a16:creationId xmlns:a16="http://schemas.microsoft.com/office/drawing/2014/main" id="{9D3F5FB9-E7C3-4D8C-A656-68046053E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41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8" name="Oval 1016">
                <a:extLst>
                  <a:ext uri="{FF2B5EF4-FFF2-40B4-BE49-F238E27FC236}">
                    <a16:creationId xmlns:a16="http://schemas.microsoft.com/office/drawing/2014/main" id="{A2873770-0D54-401C-9B6A-EA649FEDF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1283"/>
                <a:ext cx="22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9" name="Oval 1017">
                <a:extLst>
                  <a:ext uri="{FF2B5EF4-FFF2-40B4-BE49-F238E27FC236}">
                    <a16:creationId xmlns:a16="http://schemas.microsoft.com/office/drawing/2014/main" id="{B2FC0725-0B21-4B5B-BBD1-1AAAB319F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3" y="1288"/>
                <a:ext cx="7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0" name="Oval 1018">
                <a:extLst>
                  <a:ext uri="{FF2B5EF4-FFF2-40B4-BE49-F238E27FC236}">
                    <a16:creationId xmlns:a16="http://schemas.microsoft.com/office/drawing/2014/main" id="{A0CD9C06-316F-4220-9C31-C20ABAB91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5" y="1136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1" name="Oval 1019">
                <a:extLst>
                  <a:ext uri="{FF2B5EF4-FFF2-40B4-BE49-F238E27FC236}">
                    <a16:creationId xmlns:a16="http://schemas.microsoft.com/office/drawing/2014/main" id="{B2571A25-2293-4A77-8BC1-E1C0D78CE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114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2" name="Oval 1020">
                <a:extLst>
                  <a:ext uri="{FF2B5EF4-FFF2-40B4-BE49-F238E27FC236}">
                    <a16:creationId xmlns:a16="http://schemas.microsoft.com/office/drawing/2014/main" id="{964E1750-3C9F-47E3-93B9-360B39067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1277"/>
                <a:ext cx="23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3" name="Oval 1021">
                <a:extLst>
                  <a:ext uri="{FF2B5EF4-FFF2-40B4-BE49-F238E27FC236}">
                    <a16:creationId xmlns:a16="http://schemas.microsoft.com/office/drawing/2014/main" id="{C2A7E690-1B51-42CE-BEFA-077B635E3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128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4" name="Oval 1022">
                <a:extLst>
                  <a:ext uri="{FF2B5EF4-FFF2-40B4-BE49-F238E27FC236}">
                    <a16:creationId xmlns:a16="http://schemas.microsoft.com/office/drawing/2014/main" id="{F22D68A7-9E2D-4EB3-BEF9-D4E960310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0" y="1101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5" name="Oval 1023">
                <a:extLst>
                  <a:ext uri="{FF2B5EF4-FFF2-40B4-BE49-F238E27FC236}">
                    <a16:creationId xmlns:a16="http://schemas.microsoft.com/office/drawing/2014/main" id="{7EB3D6FD-EFA3-413C-A3B2-DE667DD0D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1107"/>
                <a:ext cx="7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6" name="Oval 1024">
                <a:extLst>
                  <a:ext uri="{FF2B5EF4-FFF2-40B4-BE49-F238E27FC236}">
                    <a16:creationId xmlns:a16="http://schemas.microsoft.com/office/drawing/2014/main" id="{896598B2-D73F-40F1-9BF6-EE516129B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1259"/>
                <a:ext cx="25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7" name="Oval 1025">
                <a:extLst>
                  <a:ext uri="{FF2B5EF4-FFF2-40B4-BE49-F238E27FC236}">
                    <a16:creationId xmlns:a16="http://schemas.microsoft.com/office/drawing/2014/main" id="{50378C36-8FD0-43F9-ACA9-AF947350B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1267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8" name="Oval 1026">
                <a:extLst>
                  <a:ext uri="{FF2B5EF4-FFF2-40B4-BE49-F238E27FC236}">
                    <a16:creationId xmlns:a16="http://schemas.microsoft.com/office/drawing/2014/main" id="{FC5A1299-9296-4410-AE2E-290D5532F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5" y="981"/>
                <a:ext cx="25" cy="27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9" name="Oval 1027">
                <a:extLst>
                  <a:ext uri="{FF2B5EF4-FFF2-40B4-BE49-F238E27FC236}">
                    <a16:creationId xmlns:a16="http://schemas.microsoft.com/office/drawing/2014/main" id="{B310509F-CDF5-4AB0-8209-FDF44FD13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98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0" name="Oval 1028">
                <a:extLst>
                  <a:ext uri="{FF2B5EF4-FFF2-40B4-BE49-F238E27FC236}">
                    <a16:creationId xmlns:a16="http://schemas.microsoft.com/office/drawing/2014/main" id="{EA2FA933-BA32-4EAE-BBA0-AFDFA004C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8" y="1029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1" name="Oval 1029">
                <a:extLst>
                  <a:ext uri="{FF2B5EF4-FFF2-40B4-BE49-F238E27FC236}">
                    <a16:creationId xmlns:a16="http://schemas.microsoft.com/office/drawing/2014/main" id="{B8F343C4-BDCE-4DF6-9234-5015E4AC4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3" y="1035"/>
                <a:ext cx="10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2" name="Oval 1030">
                <a:extLst>
                  <a:ext uri="{FF2B5EF4-FFF2-40B4-BE49-F238E27FC236}">
                    <a16:creationId xmlns:a16="http://schemas.microsoft.com/office/drawing/2014/main" id="{1D15C3DF-432D-4AB9-B70D-A8A1CD276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3" y="827"/>
                <a:ext cx="17" cy="21"/>
              </a:xfrm>
              <a:prstGeom prst="ellipse">
                <a:avLst/>
              </a:prstGeom>
              <a:solidFill>
                <a:srgbClr val="F1D1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3" name="Oval 1031">
                <a:extLst>
                  <a:ext uri="{FF2B5EF4-FFF2-40B4-BE49-F238E27FC236}">
                    <a16:creationId xmlns:a16="http://schemas.microsoft.com/office/drawing/2014/main" id="{9FB9B466-BA96-4A42-9EDC-6185D64B8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8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4" name="Oval 1032">
                <a:extLst>
                  <a:ext uri="{FF2B5EF4-FFF2-40B4-BE49-F238E27FC236}">
                    <a16:creationId xmlns:a16="http://schemas.microsoft.com/office/drawing/2014/main" id="{DC8638D4-C3B7-4B0E-A7D3-08941EC71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0" y="933"/>
                <a:ext cx="20" cy="19"/>
              </a:xfrm>
              <a:prstGeom prst="ellipse">
                <a:avLst/>
              </a:prstGeom>
              <a:solidFill>
                <a:srgbClr val="F1D1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5" name="Oval 1033">
                <a:extLst>
                  <a:ext uri="{FF2B5EF4-FFF2-40B4-BE49-F238E27FC236}">
                    <a16:creationId xmlns:a16="http://schemas.microsoft.com/office/drawing/2014/main" id="{13CF1244-9F8D-41AF-852E-3636BA428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5" y="939"/>
                <a:ext cx="8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0" name="Oval 1034">
                <a:extLst>
                  <a:ext uri="{FF2B5EF4-FFF2-40B4-BE49-F238E27FC236}">
                    <a16:creationId xmlns:a16="http://schemas.microsoft.com/office/drawing/2014/main" id="{6728595B-208F-4272-92FC-5287C513D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" y="891"/>
                <a:ext cx="17" cy="21"/>
              </a:xfrm>
              <a:prstGeom prst="ellipse">
                <a:avLst/>
              </a:prstGeom>
              <a:solidFill>
                <a:srgbClr val="F1D1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1" name="Oval 1035">
                <a:extLst>
                  <a:ext uri="{FF2B5EF4-FFF2-40B4-BE49-F238E27FC236}">
                    <a16:creationId xmlns:a16="http://schemas.microsoft.com/office/drawing/2014/main" id="{DB6BF396-8091-408A-89A8-0047DC232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5" y="896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2" name="Oval 1036">
                <a:extLst>
                  <a:ext uri="{FF2B5EF4-FFF2-40B4-BE49-F238E27FC236}">
                    <a16:creationId xmlns:a16="http://schemas.microsoft.com/office/drawing/2014/main" id="{2C7751FC-7367-448F-903B-EC770EBE4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827"/>
                <a:ext cx="20" cy="21"/>
              </a:xfrm>
              <a:prstGeom prst="ellipse">
                <a:avLst/>
              </a:prstGeom>
              <a:solidFill>
                <a:srgbClr val="F1D1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3" name="Oval 1037">
                <a:extLst>
                  <a:ext uri="{FF2B5EF4-FFF2-40B4-BE49-F238E27FC236}">
                    <a16:creationId xmlns:a16="http://schemas.microsoft.com/office/drawing/2014/main" id="{87750064-5992-417F-8B55-95A9D1EBC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8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4" name="Oval 1038">
                <a:extLst>
                  <a:ext uri="{FF2B5EF4-FFF2-40B4-BE49-F238E27FC236}">
                    <a16:creationId xmlns:a16="http://schemas.microsoft.com/office/drawing/2014/main" id="{498EE0CF-D8E3-44D4-9D9E-B1757A17A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3" y="883"/>
                <a:ext cx="17" cy="21"/>
              </a:xfrm>
              <a:prstGeom prst="ellipse">
                <a:avLst/>
              </a:prstGeom>
              <a:solidFill>
                <a:srgbClr val="F1D1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5" name="Oval 1039">
                <a:extLst>
                  <a:ext uri="{FF2B5EF4-FFF2-40B4-BE49-F238E27FC236}">
                    <a16:creationId xmlns:a16="http://schemas.microsoft.com/office/drawing/2014/main" id="{B4D923C1-6ED3-4589-9123-3031FC34A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888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6" name="Oval 1040">
                <a:extLst>
                  <a:ext uri="{FF2B5EF4-FFF2-40B4-BE49-F238E27FC236}">
                    <a16:creationId xmlns:a16="http://schemas.microsoft.com/office/drawing/2014/main" id="{08DD2D46-1D64-4CAA-BE5F-731046C6B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8" y="941"/>
                <a:ext cx="17" cy="22"/>
              </a:xfrm>
              <a:prstGeom prst="ellipse">
                <a:avLst/>
              </a:prstGeom>
              <a:solidFill>
                <a:srgbClr val="F1D1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7" name="Oval 1041">
                <a:extLst>
                  <a:ext uri="{FF2B5EF4-FFF2-40B4-BE49-F238E27FC236}">
                    <a16:creationId xmlns:a16="http://schemas.microsoft.com/office/drawing/2014/main" id="{8F082AA1-590B-4929-AFA4-6A1D0AC56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0" y="94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8" name="Oval 1042">
                <a:extLst>
                  <a:ext uri="{FF2B5EF4-FFF2-40B4-BE49-F238E27FC236}">
                    <a16:creationId xmlns:a16="http://schemas.microsoft.com/office/drawing/2014/main" id="{0E64A025-0AF0-4E16-8970-129152446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5" y="2027"/>
                <a:ext cx="25" cy="26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49" name="Oval 1043">
                <a:extLst>
                  <a:ext uri="{FF2B5EF4-FFF2-40B4-BE49-F238E27FC236}">
                    <a16:creationId xmlns:a16="http://schemas.microsoft.com/office/drawing/2014/main" id="{7DA2B97F-8EB6-411E-893B-27BC884EC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2" y="203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0" name="Oval 1044">
                <a:extLst>
                  <a:ext uri="{FF2B5EF4-FFF2-40B4-BE49-F238E27FC236}">
                    <a16:creationId xmlns:a16="http://schemas.microsoft.com/office/drawing/2014/main" id="{6582AEA4-CA64-4F06-BC6E-02DDCC5BB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323"/>
                <a:ext cx="22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1" name="Oval 1045">
                <a:extLst>
                  <a:ext uri="{FF2B5EF4-FFF2-40B4-BE49-F238E27FC236}">
                    <a16:creationId xmlns:a16="http://schemas.microsoft.com/office/drawing/2014/main" id="{1784E1A8-DD84-47B5-AAF4-2966C7346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232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2" name="Oval 1046">
                <a:extLst>
                  <a:ext uri="{FF2B5EF4-FFF2-40B4-BE49-F238E27FC236}">
                    <a16:creationId xmlns:a16="http://schemas.microsoft.com/office/drawing/2014/main" id="{740A2757-D8E4-4610-8BB9-2710F2F1C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093"/>
                <a:ext cx="25" cy="24"/>
              </a:xfrm>
              <a:prstGeom prst="ellipse">
                <a:avLst/>
              </a:prstGeom>
              <a:solidFill>
                <a:srgbClr val="E5A6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3" name="Oval 1047">
                <a:extLst>
                  <a:ext uri="{FF2B5EF4-FFF2-40B4-BE49-F238E27FC236}">
                    <a16:creationId xmlns:a16="http://schemas.microsoft.com/office/drawing/2014/main" id="{FE33730F-A63D-41C8-9253-8B8C0DED5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099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4" name="Oval 1048">
                <a:extLst>
                  <a:ext uri="{FF2B5EF4-FFF2-40B4-BE49-F238E27FC236}">
                    <a16:creationId xmlns:a16="http://schemas.microsoft.com/office/drawing/2014/main" id="{421B9C22-C609-4741-B42E-FB6A215CC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5" y="284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5" name="Oval 1049">
                <a:extLst>
                  <a:ext uri="{FF2B5EF4-FFF2-40B4-BE49-F238E27FC236}">
                    <a16:creationId xmlns:a16="http://schemas.microsoft.com/office/drawing/2014/main" id="{7AAF65E8-94F0-4002-A2FA-D5F00A8CB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285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6" name="Oval 1050">
                <a:extLst>
                  <a:ext uri="{FF2B5EF4-FFF2-40B4-BE49-F238E27FC236}">
                    <a16:creationId xmlns:a16="http://schemas.microsoft.com/office/drawing/2014/main" id="{7FDB73F5-E810-4E8F-87D7-B410A492B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3" y="2781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7" name="Oval 1051">
                <a:extLst>
                  <a:ext uri="{FF2B5EF4-FFF2-40B4-BE49-F238E27FC236}">
                    <a16:creationId xmlns:a16="http://schemas.microsoft.com/office/drawing/2014/main" id="{32886401-3E68-455F-BB02-3D9EEE72D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8" y="278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8" name="Oval 1052">
                <a:extLst>
                  <a:ext uri="{FF2B5EF4-FFF2-40B4-BE49-F238E27FC236}">
                    <a16:creationId xmlns:a16="http://schemas.microsoft.com/office/drawing/2014/main" id="{87B515C8-481C-4FFF-8291-C9E24F11D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286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59" name="Oval 1053">
                <a:extLst>
                  <a:ext uri="{FF2B5EF4-FFF2-40B4-BE49-F238E27FC236}">
                    <a16:creationId xmlns:a16="http://schemas.microsoft.com/office/drawing/2014/main" id="{42F825DE-E4E2-47E6-AD9D-8104E8883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95" y="286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0" name="Oval 1054">
                <a:extLst>
                  <a:ext uri="{FF2B5EF4-FFF2-40B4-BE49-F238E27FC236}">
                    <a16:creationId xmlns:a16="http://schemas.microsoft.com/office/drawing/2014/main" id="{C1DFF37E-E16E-4A8B-87E9-BA235E6D6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" y="291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1" name="Oval 1055">
                <a:extLst>
                  <a:ext uri="{FF2B5EF4-FFF2-40B4-BE49-F238E27FC236}">
                    <a16:creationId xmlns:a16="http://schemas.microsoft.com/office/drawing/2014/main" id="{5D129AF3-5306-4566-B87A-0349474C0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5" y="292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2" name="Oval 1056">
                <a:extLst>
                  <a:ext uri="{FF2B5EF4-FFF2-40B4-BE49-F238E27FC236}">
                    <a16:creationId xmlns:a16="http://schemas.microsoft.com/office/drawing/2014/main" id="{DAE3E83B-0224-443C-836A-37F7E322E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2821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3" name="Oval 1057">
                <a:extLst>
                  <a:ext uri="{FF2B5EF4-FFF2-40B4-BE49-F238E27FC236}">
                    <a16:creationId xmlns:a16="http://schemas.microsoft.com/office/drawing/2014/main" id="{6764A321-4F07-428B-B621-FF9C4F3AD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827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4" name="Oval 1058">
                <a:extLst>
                  <a:ext uri="{FF2B5EF4-FFF2-40B4-BE49-F238E27FC236}">
                    <a16:creationId xmlns:a16="http://schemas.microsoft.com/office/drawing/2014/main" id="{DE425B4F-C8EC-4423-A516-11AF43B0F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5" y="309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5" name="Oval 1059">
                <a:extLst>
                  <a:ext uri="{FF2B5EF4-FFF2-40B4-BE49-F238E27FC236}">
                    <a16:creationId xmlns:a16="http://schemas.microsoft.com/office/drawing/2014/main" id="{F7D52747-B2C4-4FFB-B22F-7C6183704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310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6" name="Oval 1060">
                <a:extLst>
                  <a:ext uri="{FF2B5EF4-FFF2-40B4-BE49-F238E27FC236}">
                    <a16:creationId xmlns:a16="http://schemas.microsoft.com/office/drawing/2014/main" id="{3F56058C-1CA3-4306-8E6A-E2934297C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0" y="3043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7" name="Oval 1061">
                <a:extLst>
                  <a:ext uri="{FF2B5EF4-FFF2-40B4-BE49-F238E27FC236}">
                    <a16:creationId xmlns:a16="http://schemas.microsoft.com/office/drawing/2014/main" id="{5ECF23BE-8029-4C80-A9A7-437F7AD6F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305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8" name="Oval 1062">
                <a:extLst>
                  <a:ext uri="{FF2B5EF4-FFF2-40B4-BE49-F238E27FC236}">
                    <a16:creationId xmlns:a16="http://schemas.microsoft.com/office/drawing/2014/main" id="{71B6DB2E-2DDC-4EB8-B477-C6D556969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292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69" name="Oval 1063">
                <a:extLst>
                  <a:ext uri="{FF2B5EF4-FFF2-40B4-BE49-F238E27FC236}">
                    <a16:creationId xmlns:a16="http://schemas.microsoft.com/office/drawing/2014/main" id="{ECBEF369-9AE9-4632-9C6C-2414538E0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5" y="293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0" name="Oval 1064">
                <a:extLst>
                  <a:ext uri="{FF2B5EF4-FFF2-40B4-BE49-F238E27FC236}">
                    <a16:creationId xmlns:a16="http://schemas.microsoft.com/office/drawing/2014/main" id="{517DC818-BBEF-48F1-91CF-FAE9A2105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0" y="285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1" name="Oval 1065">
                <a:extLst>
                  <a:ext uri="{FF2B5EF4-FFF2-40B4-BE49-F238E27FC236}">
                    <a16:creationId xmlns:a16="http://schemas.microsoft.com/office/drawing/2014/main" id="{CF10C031-F85A-4310-A0DD-4759B5FF7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285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2" name="Oval 1066">
                <a:extLst>
                  <a:ext uri="{FF2B5EF4-FFF2-40B4-BE49-F238E27FC236}">
                    <a16:creationId xmlns:a16="http://schemas.microsoft.com/office/drawing/2014/main" id="{76BC8EB4-CE11-46B7-9A86-103675E4D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2963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3" name="Oval 1067">
                <a:extLst>
                  <a:ext uri="{FF2B5EF4-FFF2-40B4-BE49-F238E27FC236}">
                    <a16:creationId xmlns:a16="http://schemas.microsoft.com/office/drawing/2014/main" id="{805E147E-2531-4F26-9D8D-6C6F123F0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3" y="2971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4" name="Oval 1068">
                <a:extLst>
                  <a:ext uri="{FF2B5EF4-FFF2-40B4-BE49-F238E27FC236}">
                    <a16:creationId xmlns:a16="http://schemas.microsoft.com/office/drawing/2014/main" id="{E3F7A7EC-5DCF-4704-AAC1-842B477B0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3" y="3080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5" name="Oval 1069">
                <a:extLst>
                  <a:ext uri="{FF2B5EF4-FFF2-40B4-BE49-F238E27FC236}">
                    <a16:creationId xmlns:a16="http://schemas.microsoft.com/office/drawing/2014/main" id="{88B4E4A9-2FD2-41BE-9E36-FD8CCE662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8" y="308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6" name="Oval 1070">
                <a:extLst>
                  <a:ext uri="{FF2B5EF4-FFF2-40B4-BE49-F238E27FC236}">
                    <a16:creationId xmlns:a16="http://schemas.microsoft.com/office/drawing/2014/main" id="{C31FA0C6-DBC8-484A-A2D7-AF3CEE4D9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313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7" name="Oval 1071">
                <a:extLst>
                  <a:ext uri="{FF2B5EF4-FFF2-40B4-BE49-F238E27FC236}">
                    <a16:creationId xmlns:a16="http://schemas.microsoft.com/office/drawing/2014/main" id="{4412E4D4-10A9-4915-92DF-DC4B83502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0" y="314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8" name="Oval 1072">
                <a:extLst>
                  <a:ext uri="{FF2B5EF4-FFF2-40B4-BE49-F238E27FC236}">
                    <a16:creationId xmlns:a16="http://schemas.microsoft.com/office/drawing/2014/main" id="{30AECE64-B118-48AB-AC13-DE659D604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3" y="293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79" name="Oval 1073">
                <a:extLst>
                  <a:ext uri="{FF2B5EF4-FFF2-40B4-BE49-F238E27FC236}">
                    <a16:creationId xmlns:a16="http://schemas.microsoft.com/office/drawing/2014/main" id="{6784CDF0-02AB-4BA8-9983-C145273C7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0" y="294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0" name="Oval 1074">
                <a:extLst>
                  <a:ext uri="{FF2B5EF4-FFF2-40B4-BE49-F238E27FC236}">
                    <a16:creationId xmlns:a16="http://schemas.microsoft.com/office/drawing/2014/main" id="{0425574B-081A-4505-A591-4BE7A636C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2792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1" name="Oval 1075">
                <a:extLst>
                  <a:ext uri="{FF2B5EF4-FFF2-40B4-BE49-F238E27FC236}">
                    <a16:creationId xmlns:a16="http://schemas.microsoft.com/office/drawing/2014/main" id="{3994C6DD-265A-44D4-B320-4A74BBC31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279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2" name="Oval 1076">
                <a:extLst>
                  <a:ext uri="{FF2B5EF4-FFF2-40B4-BE49-F238E27FC236}">
                    <a16:creationId xmlns:a16="http://schemas.microsoft.com/office/drawing/2014/main" id="{D5553F79-0651-4AAD-AD50-334EF67BB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2840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3" name="Oval 1077">
                <a:extLst>
                  <a:ext uri="{FF2B5EF4-FFF2-40B4-BE49-F238E27FC236}">
                    <a16:creationId xmlns:a16="http://schemas.microsoft.com/office/drawing/2014/main" id="{835BC90A-4C20-45C6-B30C-A9BC3434F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84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4" name="Oval 1078">
                <a:extLst>
                  <a:ext uri="{FF2B5EF4-FFF2-40B4-BE49-F238E27FC236}">
                    <a16:creationId xmlns:a16="http://schemas.microsoft.com/office/drawing/2014/main" id="{3A747FA5-BDA0-4882-9144-D774BA59E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0" y="2784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5" name="Oval 1079">
                <a:extLst>
                  <a:ext uri="{FF2B5EF4-FFF2-40B4-BE49-F238E27FC236}">
                    <a16:creationId xmlns:a16="http://schemas.microsoft.com/office/drawing/2014/main" id="{F8B2D5F9-85C7-4296-9DD4-316B85B9D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28" y="279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6" name="Oval 1080">
                <a:extLst>
                  <a:ext uri="{FF2B5EF4-FFF2-40B4-BE49-F238E27FC236}">
                    <a16:creationId xmlns:a16="http://schemas.microsoft.com/office/drawing/2014/main" id="{7F623781-5BDE-4635-8A5F-4FAFB675D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2856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7" name="Oval 1081">
                <a:extLst>
                  <a:ext uri="{FF2B5EF4-FFF2-40B4-BE49-F238E27FC236}">
                    <a16:creationId xmlns:a16="http://schemas.microsoft.com/office/drawing/2014/main" id="{5BD01B9E-5827-45DF-BE55-A20D3CC98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3" y="286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8" name="Oval 1082">
                <a:extLst>
                  <a:ext uri="{FF2B5EF4-FFF2-40B4-BE49-F238E27FC236}">
                    <a16:creationId xmlns:a16="http://schemas.microsoft.com/office/drawing/2014/main" id="{AA57BE28-960D-4CB6-8AC0-747EFAC10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3" y="275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89" name="Oval 1083">
                <a:extLst>
                  <a:ext uri="{FF2B5EF4-FFF2-40B4-BE49-F238E27FC236}">
                    <a16:creationId xmlns:a16="http://schemas.microsoft.com/office/drawing/2014/main" id="{49C57F7F-0CD9-4770-A7DF-0A3B8EBFC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0" y="276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0" name="Oval 1084">
                <a:extLst>
                  <a:ext uri="{FF2B5EF4-FFF2-40B4-BE49-F238E27FC236}">
                    <a16:creationId xmlns:a16="http://schemas.microsoft.com/office/drawing/2014/main" id="{D672FEB5-B1E4-406F-B159-12EF335D2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3" y="2835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1" name="Oval 1085">
                <a:extLst>
                  <a:ext uri="{FF2B5EF4-FFF2-40B4-BE49-F238E27FC236}">
                    <a16:creationId xmlns:a16="http://schemas.microsoft.com/office/drawing/2014/main" id="{CF407A96-E360-460E-A7C2-C43F0EDA2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0" y="28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2" name="Oval 1086">
                <a:extLst>
                  <a:ext uri="{FF2B5EF4-FFF2-40B4-BE49-F238E27FC236}">
                    <a16:creationId xmlns:a16="http://schemas.microsoft.com/office/drawing/2014/main" id="{1FA13848-C8C4-46B7-8646-545436B3A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3" y="275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3" name="Oval 1087">
                <a:extLst>
                  <a:ext uri="{FF2B5EF4-FFF2-40B4-BE49-F238E27FC236}">
                    <a16:creationId xmlns:a16="http://schemas.microsoft.com/office/drawing/2014/main" id="{10918BF2-8F2A-4905-A00B-9863314F1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276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4" name="Oval 1088">
                <a:extLst>
                  <a:ext uri="{FF2B5EF4-FFF2-40B4-BE49-F238E27FC236}">
                    <a16:creationId xmlns:a16="http://schemas.microsoft.com/office/drawing/2014/main" id="{C36B06E2-993C-4291-B370-1E3B1FACB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2683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5" name="Oval 1089">
                <a:extLst>
                  <a:ext uri="{FF2B5EF4-FFF2-40B4-BE49-F238E27FC236}">
                    <a16:creationId xmlns:a16="http://schemas.microsoft.com/office/drawing/2014/main" id="{1F277533-6D43-43A7-9C90-6957BA7CC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5" y="2691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6" name="Oval 1090">
                <a:extLst>
                  <a:ext uri="{FF2B5EF4-FFF2-40B4-BE49-F238E27FC236}">
                    <a16:creationId xmlns:a16="http://schemas.microsoft.com/office/drawing/2014/main" id="{AC3F4838-8B09-4652-8A84-293DF9DF6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267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7" name="Oval 1091">
                <a:extLst>
                  <a:ext uri="{FF2B5EF4-FFF2-40B4-BE49-F238E27FC236}">
                    <a16:creationId xmlns:a16="http://schemas.microsoft.com/office/drawing/2014/main" id="{B57A6CA8-B37A-447C-A442-3BC719CE5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268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8" name="Oval 1092">
                <a:extLst>
                  <a:ext uri="{FF2B5EF4-FFF2-40B4-BE49-F238E27FC236}">
                    <a16:creationId xmlns:a16="http://schemas.microsoft.com/office/drawing/2014/main" id="{3C94B061-5546-42C9-A1EF-76135DB98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560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499" name="Oval 1093">
                <a:extLst>
                  <a:ext uri="{FF2B5EF4-FFF2-40B4-BE49-F238E27FC236}">
                    <a16:creationId xmlns:a16="http://schemas.microsoft.com/office/drawing/2014/main" id="{75966211-5D78-446E-94CF-CF3F5B4C8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568"/>
                <a:ext cx="11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0" name="Oval 1094">
                <a:extLst>
                  <a:ext uri="{FF2B5EF4-FFF2-40B4-BE49-F238E27FC236}">
                    <a16:creationId xmlns:a16="http://schemas.microsoft.com/office/drawing/2014/main" id="{360CD7AE-6FE0-4377-B723-7A41C4409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2000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1" name="Oval 1095">
                <a:extLst>
                  <a:ext uri="{FF2B5EF4-FFF2-40B4-BE49-F238E27FC236}">
                    <a16:creationId xmlns:a16="http://schemas.microsoft.com/office/drawing/2014/main" id="{4E429886-0AFA-4494-B319-D87F591FD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5" y="200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2" name="Oval 1096">
                <a:extLst>
                  <a:ext uri="{FF2B5EF4-FFF2-40B4-BE49-F238E27FC236}">
                    <a16:creationId xmlns:a16="http://schemas.microsoft.com/office/drawing/2014/main" id="{6CC90229-70F1-4860-933F-49C721AEF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5" y="1933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3" name="Oval 1097">
                <a:extLst>
                  <a:ext uri="{FF2B5EF4-FFF2-40B4-BE49-F238E27FC236}">
                    <a16:creationId xmlns:a16="http://schemas.microsoft.com/office/drawing/2014/main" id="{FE0BBF7A-CE6B-400D-A506-236001712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0" y="19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4" name="Oval 1098">
                <a:extLst>
                  <a:ext uri="{FF2B5EF4-FFF2-40B4-BE49-F238E27FC236}">
                    <a16:creationId xmlns:a16="http://schemas.microsoft.com/office/drawing/2014/main" id="{2743D7BD-3498-4D5D-9A39-CE51A3AB7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3" y="1896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5" name="Oval 1099">
                <a:extLst>
                  <a:ext uri="{FF2B5EF4-FFF2-40B4-BE49-F238E27FC236}">
                    <a16:creationId xmlns:a16="http://schemas.microsoft.com/office/drawing/2014/main" id="{06BD5F94-0FB9-4DEB-8F8F-746DAD35C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0" y="190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6" name="Oval 1100">
                <a:extLst>
                  <a:ext uri="{FF2B5EF4-FFF2-40B4-BE49-F238E27FC236}">
                    <a16:creationId xmlns:a16="http://schemas.microsoft.com/office/drawing/2014/main" id="{BE434DAC-C55C-438A-B717-95F306622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8" y="197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7" name="Oval 1101">
                <a:extLst>
                  <a:ext uri="{FF2B5EF4-FFF2-40B4-BE49-F238E27FC236}">
                    <a16:creationId xmlns:a16="http://schemas.microsoft.com/office/drawing/2014/main" id="{D43428C6-43DE-4FA9-94CB-E74CB0191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65" y="197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8" name="Oval 1102">
                <a:extLst>
                  <a:ext uri="{FF2B5EF4-FFF2-40B4-BE49-F238E27FC236}">
                    <a16:creationId xmlns:a16="http://schemas.microsoft.com/office/drawing/2014/main" id="{ADF2B4EE-1F5B-42FC-A09C-2F4FCEF64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192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09" name="Oval 1103">
                <a:extLst>
                  <a:ext uri="{FF2B5EF4-FFF2-40B4-BE49-F238E27FC236}">
                    <a16:creationId xmlns:a16="http://schemas.microsoft.com/office/drawing/2014/main" id="{0E05FC1F-1771-49B6-91F4-78AF07AE5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193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0" name="Oval 1104">
                <a:extLst>
                  <a:ext uri="{FF2B5EF4-FFF2-40B4-BE49-F238E27FC236}">
                    <a16:creationId xmlns:a16="http://schemas.microsoft.com/office/drawing/2014/main" id="{621525EC-65E4-44C5-8DEE-70B0FD25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3" y="1853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1" name="Oval 1105">
                <a:extLst>
                  <a:ext uri="{FF2B5EF4-FFF2-40B4-BE49-F238E27FC236}">
                    <a16:creationId xmlns:a16="http://schemas.microsoft.com/office/drawing/2014/main" id="{E12E0765-36B0-4E7A-905A-BFC28F124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0" y="185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2" name="Oval 1106">
                <a:extLst>
                  <a:ext uri="{FF2B5EF4-FFF2-40B4-BE49-F238E27FC236}">
                    <a16:creationId xmlns:a16="http://schemas.microsoft.com/office/drawing/2014/main" id="{859C834A-0F98-4067-9562-ECCE17649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0" y="179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3" name="Oval 1107">
                <a:extLst>
                  <a:ext uri="{FF2B5EF4-FFF2-40B4-BE49-F238E27FC236}">
                    <a16:creationId xmlns:a16="http://schemas.microsoft.com/office/drawing/2014/main" id="{4B298E02-C0C6-48F6-8C0E-C63E749D7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8" y="180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4" name="Oval 1108">
                <a:extLst>
                  <a:ext uri="{FF2B5EF4-FFF2-40B4-BE49-F238E27FC236}">
                    <a16:creationId xmlns:a16="http://schemas.microsoft.com/office/drawing/2014/main" id="{DDBA2281-BA5D-4031-AAD0-8239FE80C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3" y="1816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5" name="Oval 1109">
                <a:extLst>
                  <a:ext uri="{FF2B5EF4-FFF2-40B4-BE49-F238E27FC236}">
                    <a16:creationId xmlns:a16="http://schemas.microsoft.com/office/drawing/2014/main" id="{A3E541D4-D555-41D2-94DB-03BCD4801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0" y="1821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6" name="Oval 1110">
                <a:extLst>
                  <a:ext uri="{FF2B5EF4-FFF2-40B4-BE49-F238E27FC236}">
                    <a16:creationId xmlns:a16="http://schemas.microsoft.com/office/drawing/2014/main" id="{F75006AD-D858-4DF2-B1C5-8732A372F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183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7" name="Oval 1111">
                <a:extLst>
                  <a:ext uri="{FF2B5EF4-FFF2-40B4-BE49-F238E27FC236}">
                    <a16:creationId xmlns:a16="http://schemas.microsoft.com/office/drawing/2014/main" id="{BF609BEC-1DF7-403A-B0B6-5FD9B095F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184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8" name="Oval 1112">
                <a:extLst>
                  <a:ext uri="{FF2B5EF4-FFF2-40B4-BE49-F238E27FC236}">
                    <a16:creationId xmlns:a16="http://schemas.microsoft.com/office/drawing/2014/main" id="{2D204980-9BC2-4B12-A9C7-A0AD57BB4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1915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19" name="Oval 1113">
                <a:extLst>
                  <a:ext uri="{FF2B5EF4-FFF2-40B4-BE49-F238E27FC236}">
                    <a16:creationId xmlns:a16="http://schemas.microsoft.com/office/drawing/2014/main" id="{0FCD7F85-1AD9-4F61-8DC4-31107052C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5" y="1920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0" name="Oval 1114">
                <a:extLst>
                  <a:ext uri="{FF2B5EF4-FFF2-40B4-BE49-F238E27FC236}">
                    <a16:creationId xmlns:a16="http://schemas.microsoft.com/office/drawing/2014/main" id="{54C36EB2-019C-4AAC-BC31-7CCB4A9A3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5" y="174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1" name="Oval 1115">
                <a:extLst>
                  <a:ext uri="{FF2B5EF4-FFF2-40B4-BE49-F238E27FC236}">
                    <a16:creationId xmlns:a16="http://schemas.microsoft.com/office/drawing/2014/main" id="{AEC494B9-C870-437E-85F1-9899D21B9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17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2" name="Oval 1116">
                <a:extLst>
                  <a:ext uri="{FF2B5EF4-FFF2-40B4-BE49-F238E27FC236}">
                    <a16:creationId xmlns:a16="http://schemas.microsoft.com/office/drawing/2014/main" id="{5D4A6E83-60B9-44CC-8105-675FC946B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5" y="1635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3" name="Oval 1117">
                <a:extLst>
                  <a:ext uri="{FF2B5EF4-FFF2-40B4-BE49-F238E27FC236}">
                    <a16:creationId xmlns:a16="http://schemas.microsoft.com/office/drawing/2014/main" id="{5C081C89-DEFE-4D95-8E79-5CF94E4BE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0" y="16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4" name="Oval 1118">
                <a:extLst>
                  <a:ext uri="{FF2B5EF4-FFF2-40B4-BE49-F238E27FC236}">
                    <a16:creationId xmlns:a16="http://schemas.microsoft.com/office/drawing/2014/main" id="{7D1D6B81-47EA-4C78-BDD2-B99B480E6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5" y="1720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5" name="Oval 1119">
                <a:extLst>
                  <a:ext uri="{FF2B5EF4-FFF2-40B4-BE49-F238E27FC236}">
                    <a16:creationId xmlns:a16="http://schemas.microsoft.com/office/drawing/2014/main" id="{DA624457-E46D-4822-B88F-DDF452D33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0" y="1728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6" name="Oval 1120">
                <a:extLst>
                  <a:ext uri="{FF2B5EF4-FFF2-40B4-BE49-F238E27FC236}">
                    <a16:creationId xmlns:a16="http://schemas.microsoft.com/office/drawing/2014/main" id="{58AF3E53-42A6-4B28-A830-7D3CBDCDA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8" y="2144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7" name="Oval 1121">
                <a:extLst>
                  <a:ext uri="{FF2B5EF4-FFF2-40B4-BE49-F238E27FC236}">
                    <a16:creationId xmlns:a16="http://schemas.microsoft.com/office/drawing/2014/main" id="{DDB541F8-843C-4672-A383-E254C3ADE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2152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8" name="Oval 1122">
                <a:extLst>
                  <a:ext uri="{FF2B5EF4-FFF2-40B4-BE49-F238E27FC236}">
                    <a16:creationId xmlns:a16="http://schemas.microsoft.com/office/drawing/2014/main" id="{723E5022-41FC-4F84-85E4-D71EB99AE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09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29" name="Oval 1123">
                <a:extLst>
                  <a:ext uri="{FF2B5EF4-FFF2-40B4-BE49-F238E27FC236}">
                    <a16:creationId xmlns:a16="http://schemas.microsoft.com/office/drawing/2014/main" id="{077098A3-E6C2-40E4-AF5D-4186A6AAC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210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0" name="Oval 1124">
                <a:extLst>
                  <a:ext uri="{FF2B5EF4-FFF2-40B4-BE49-F238E27FC236}">
                    <a16:creationId xmlns:a16="http://schemas.microsoft.com/office/drawing/2014/main" id="{0BB8D768-89C5-4F55-A702-1279A565D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5" y="202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1" name="Oval 1125">
                <a:extLst>
                  <a:ext uri="{FF2B5EF4-FFF2-40B4-BE49-F238E27FC236}">
                    <a16:creationId xmlns:a16="http://schemas.microsoft.com/office/drawing/2014/main" id="{623B1F6D-A52D-44C9-B9D2-F32B33096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" y="203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2" name="Oval 1126">
                <a:extLst>
                  <a:ext uri="{FF2B5EF4-FFF2-40B4-BE49-F238E27FC236}">
                    <a16:creationId xmlns:a16="http://schemas.microsoft.com/office/drawing/2014/main" id="{776CDBB7-AED3-441F-A8E0-9A0CE7008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1952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3" name="Oval 1127">
                <a:extLst>
                  <a:ext uri="{FF2B5EF4-FFF2-40B4-BE49-F238E27FC236}">
                    <a16:creationId xmlns:a16="http://schemas.microsoft.com/office/drawing/2014/main" id="{FF52C267-D029-4911-B943-4209778F9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1960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4" name="Oval 1128">
                <a:extLst>
                  <a:ext uri="{FF2B5EF4-FFF2-40B4-BE49-F238E27FC236}">
                    <a16:creationId xmlns:a16="http://schemas.microsoft.com/office/drawing/2014/main" id="{A608217D-2F3C-4E34-9572-BD38CA492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194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5" name="Oval 1129">
                <a:extLst>
                  <a:ext uri="{FF2B5EF4-FFF2-40B4-BE49-F238E27FC236}">
                    <a16:creationId xmlns:a16="http://schemas.microsoft.com/office/drawing/2014/main" id="{E295B7A8-236F-466F-A132-B5DF92AE2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9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6" name="Oval 1130">
                <a:extLst>
                  <a:ext uri="{FF2B5EF4-FFF2-40B4-BE49-F238E27FC236}">
                    <a16:creationId xmlns:a16="http://schemas.microsoft.com/office/drawing/2014/main" id="{33F9238E-3EEE-4C59-BC51-849C32355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1912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7" name="Oval 1131">
                <a:extLst>
                  <a:ext uri="{FF2B5EF4-FFF2-40B4-BE49-F238E27FC236}">
                    <a16:creationId xmlns:a16="http://schemas.microsoft.com/office/drawing/2014/main" id="{6D536F5D-3079-4717-BD55-89E6CFA97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1920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8" name="Oval 1132">
                <a:extLst>
                  <a:ext uri="{FF2B5EF4-FFF2-40B4-BE49-F238E27FC236}">
                    <a16:creationId xmlns:a16="http://schemas.microsoft.com/office/drawing/2014/main" id="{30FF3111-8D4C-45CF-8803-1B6B6B719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3" y="1968"/>
                <a:ext cx="27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39" name="Oval 1133">
                <a:extLst>
                  <a:ext uri="{FF2B5EF4-FFF2-40B4-BE49-F238E27FC236}">
                    <a16:creationId xmlns:a16="http://schemas.microsoft.com/office/drawing/2014/main" id="{BD047FCC-66BE-4C62-8DDA-037AEFE17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8" y="1976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0" name="Oval 1134">
                <a:extLst>
                  <a:ext uri="{FF2B5EF4-FFF2-40B4-BE49-F238E27FC236}">
                    <a16:creationId xmlns:a16="http://schemas.microsoft.com/office/drawing/2014/main" id="{DF9E5905-BFDE-4FE7-9D3E-AED411E25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3" y="1915"/>
                <a:ext cx="27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1" name="Oval 1135">
                <a:extLst>
                  <a:ext uri="{FF2B5EF4-FFF2-40B4-BE49-F238E27FC236}">
                    <a16:creationId xmlns:a16="http://schemas.microsoft.com/office/drawing/2014/main" id="{058E65A5-0DE2-42CA-8ACE-E21642E32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8" y="1920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2" name="Oval 1136">
                <a:extLst>
                  <a:ext uri="{FF2B5EF4-FFF2-40B4-BE49-F238E27FC236}">
                    <a16:creationId xmlns:a16="http://schemas.microsoft.com/office/drawing/2014/main" id="{A49B8B70-2CDB-4B99-9793-C797DD16C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" y="2008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3" name="Oval 1137">
                <a:extLst>
                  <a:ext uri="{FF2B5EF4-FFF2-40B4-BE49-F238E27FC236}">
                    <a16:creationId xmlns:a16="http://schemas.microsoft.com/office/drawing/2014/main" id="{1864A009-173A-419A-AC7C-4511341F0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8" y="2016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4" name="Oval 1138">
                <a:extLst>
                  <a:ext uri="{FF2B5EF4-FFF2-40B4-BE49-F238E27FC236}">
                    <a16:creationId xmlns:a16="http://schemas.microsoft.com/office/drawing/2014/main" id="{FB3A0878-3928-4830-91FD-F8C263602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193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5" name="Oval 1139">
                <a:extLst>
                  <a:ext uri="{FF2B5EF4-FFF2-40B4-BE49-F238E27FC236}">
                    <a16:creationId xmlns:a16="http://schemas.microsoft.com/office/drawing/2014/main" id="{1C8520BB-2F33-4306-A921-C8B2B32D4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3" y="19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6" name="Oval 1140">
                <a:extLst>
                  <a:ext uri="{FF2B5EF4-FFF2-40B4-BE49-F238E27FC236}">
                    <a16:creationId xmlns:a16="http://schemas.microsoft.com/office/drawing/2014/main" id="{0D114192-F736-4077-BEF7-0E6FE9513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8" y="186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7" name="Oval 1141">
                <a:extLst>
                  <a:ext uri="{FF2B5EF4-FFF2-40B4-BE49-F238E27FC236}">
                    <a16:creationId xmlns:a16="http://schemas.microsoft.com/office/drawing/2014/main" id="{EF205D2D-B3C5-480F-83D3-352E5BFE1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5" y="186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8" name="Oval 1142">
                <a:extLst>
                  <a:ext uri="{FF2B5EF4-FFF2-40B4-BE49-F238E27FC236}">
                    <a16:creationId xmlns:a16="http://schemas.microsoft.com/office/drawing/2014/main" id="{B006EC4C-C236-423C-92E4-270021A87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3" y="1816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49" name="Oval 1143">
                <a:extLst>
                  <a:ext uri="{FF2B5EF4-FFF2-40B4-BE49-F238E27FC236}">
                    <a16:creationId xmlns:a16="http://schemas.microsoft.com/office/drawing/2014/main" id="{2C76524B-B1FB-485A-ADBD-AD28987DC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1821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0" name="Oval 1144">
                <a:extLst>
                  <a:ext uri="{FF2B5EF4-FFF2-40B4-BE49-F238E27FC236}">
                    <a16:creationId xmlns:a16="http://schemas.microsoft.com/office/drawing/2014/main" id="{BF163799-F121-4133-B78F-5CCBDE005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3" y="188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1" name="Oval 1145">
                <a:extLst>
                  <a:ext uri="{FF2B5EF4-FFF2-40B4-BE49-F238E27FC236}">
                    <a16:creationId xmlns:a16="http://schemas.microsoft.com/office/drawing/2014/main" id="{FEF84DBB-EB39-4967-AFD9-BCA4D8338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0" y="189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2" name="Oval 1146">
                <a:extLst>
                  <a:ext uri="{FF2B5EF4-FFF2-40B4-BE49-F238E27FC236}">
                    <a16:creationId xmlns:a16="http://schemas.microsoft.com/office/drawing/2014/main" id="{57D1B01C-DEF3-4536-8DBE-E23E161DC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8" y="190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3" name="Oval 1147">
                <a:extLst>
                  <a:ext uri="{FF2B5EF4-FFF2-40B4-BE49-F238E27FC236}">
                    <a16:creationId xmlns:a16="http://schemas.microsoft.com/office/drawing/2014/main" id="{8F5C9105-A9A2-46E3-A35C-6F1B5D5F3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5" y="191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4" name="Oval 1148">
                <a:extLst>
                  <a:ext uri="{FF2B5EF4-FFF2-40B4-BE49-F238E27FC236}">
                    <a16:creationId xmlns:a16="http://schemas.microsoft.com/office/drawing/2014/main" id="{6872A192-6DB8-4EB8-AC3C-F9F328C53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200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5" name="Oval 1149">
                <a:extLst>
                  <a:ext uri="{FF2B5EF4-FFF2-40B4-BE49-F238E27FC236}">
                    <a16:creationId xmlns:a16="http://schemas.microsoft.com/office/drawing/2014/main" id="{3587F87B-1490-431E-94AC-10E57B426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5" y="201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6" name="Oval 1150">
                <a:extLst>
                  <a:ext uri="{FF2B5EF4-FFF2-40B4-BE49-F238E27FC236}">
                    <a16:creationId xmlns:a16="http://schemas.microsoft.com/office/drawing/2014/main" id="{B557F022-B11A-459C-94F5-53380497B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0" y="213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7" name="Oval 1151">
                <a:extLst>
                  <a:ext uri="{FF2B5EF4-FFF2-40B4-BE49-F238E27FC236}">
                    <a16:creationId xmlns:a16="http://schemas.microsoft.com/office/drawing/2014/main" id="{5A3D782A-E386-417C-A230-E3D4C0CF3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8" y="21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8" name="Oval 1152">
                <a:extLst>
                  <a:ext uri="{FF2B5EF4-FFF2-40B4-BE49-F238E27FC236}">
                    <a16:creationId xmlns:a16="http://schemas.microsoft.com/office/drawing/2014/main" id="{359AA92E-50DA-43D8-89C8-5AE6160E8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0" y="208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59" name="Oval 1153">
                <a:extLst>
                  <a:ext uri="{FF2B5EF4-FFF2-40B4-BE49-F238E27FC236}">
                    <a16:creationId xmlns:a16="http://schemas.microsoft.com/office/drawing/2014/main" id="{92B9EF56-E7F6-4D80-B8A0-C4C5C88AF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8" y="209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0" name="Oval 1154">
                <a:extLst>
                  <a:ext uri="{FF2B5EF4-FFF2-40B4-BE49-F238E27FC236}">
                    <a16:creationId xmlns:a16="http://schemas.microsoft.com/office/drawing/2014/main" id="{E48A62F3-A124-4A9A-9B0C-4A55FB32D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3" y="218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1" name="Oval 1155">
                <a:extLst>
                  <a:ext uri="{FF2B5EF4-FFF2-40B4-BE49-F238E27FC236}">
                    <a16:creationId xmlns:a16="http://schemas.microsoft.com/office/drawing/2014/main" id="{95F8A833-8027-42F0-A3F3-94E325470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0" y="219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2" name="Oval 1156">
                <a:extLst>
                  <a:ext uri="{FF2B5EF4-FFF2-40B4-BE49-F238E27FC236}">
                    <a16:creationId xmlns:a16="http://schemas.microsoft.com/office/drawing/2014/main" id="{0F517303-10AD-40A2-AA38-27B94FD00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2147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3" name="Oval 1157">
                <a:extLst>
                  <a:ext uri="{FF2B5EF4-FFF2-40B4-BE49-F238E27FC236}">
                    <a16:creationId xmlns:a16="http://schemas.microsoft.com/office/drawing/2014/main" id="{D8355B7B-1088-484F-B8A2-5C7D5134D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8" y="21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4" name="Oval 1158">
                <a:extLst>
                  <a:ext uri="{FF2B5EF4-FFF2-40B4-BE49-F238E27FC236}">
                    <a16:creationId xmlns:a16="http://schemas.microsoft.com/office/drawing/2014/main" id="{5723CD37-F965-4910-BD55-40FCD8E21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204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5" name="Oval 1159">
                <a:extLst>
                  <a:ext uri="{FF2B5EF4-FFF2-40B4-BE49-F238E27FC236}">
                    <a16:creationId xmlns:a16="http://schemas.microsoft.com/office/drawing/2014/main" id="{B60AFE29-9840-4009-AFCA-BB3D80D36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205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6" name="Oval 1160">
                <a:extLst>
                  <a:ext uri="{FF2B5EF4-FFF2-40B4-BE49-F238E27FC236}">
                    <a16:creationId xmlns:a16="http://schemas.microsoft.com/office/drawing/2014/main" id="{2286DEB9-DB4D-4964-830E-15E2635E4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3" y="1907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7" name="Oval 1161">
                <a:extLst>
                  <a:ext uri="{FF2B5EF4-FFF2-40B4-BE49-F238E27FC236}">
                    <a16:creationId xmlns:a16="http://schemas.microsoft.com/office/drawing/2014/main" id="{4A315723-422A-4E3C-97E0-EFF89CBC8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0" y="1912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8" name="Oval 1162">
                <a:extLst>
                  <a:ext uri="{FF2B5EF4-FFF2-40B4-BE49-F238E27FC236}">
                    <a16:creationId xmlns:a16="http://schemas.microsoft.com/office/drawing/2014/main" id="{E5309DF1-CC8F-4501-A552-A23198A69F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1877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69" name="Oval 1163">
                <a:extLst>
                  <a:ext uri="{FF2B5EF4-FFF2-40B4-BE49-F238E27FC236}">
                    <a16:creationId xmlns:a16="http://schemas.microsoft.com/office/drawing/2014/main" id="{FAEB8852-0EDF-46BA-BDCD-D1948262A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5" y="1885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0" name="Oval 1164">
                <a:extLst>
                  <a:ext uri="{FF2B5EF4-FFF2-40B4-BE49-F238E27FC236}">
                    <a16:creationId xmlns:a16="http://schemas.microsoft.com/office/drawing/2014/main" id="{8A56A8B1-3282-4D11-B9D1-D500124C1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8" y="183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1" name="Oval 1165">
                <a:extLst>
                  <a:ext uri="{FF2B5EF4-FFF2-40B4-BE49-F238E27FC236}">
                    <a16:creationId xmlns:a16="http://schemas.microsoft.com/office/drawing/2014/main" id="{6405A4C4-EC25-4075-936A-CABD4BC7F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5" y="184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2" name="Oval 1166">
                <a:extLst>
                  <a:ext uri="{FF2B5EF4-FFF2-40B4-BE49-F238E27FC236}">
                    <a16:creationId xmlns:a16="http://schemas.microsoft.com/office/drawing/2014/main" id="{750C5943-4E49-4F7B-946B-77C56DAD2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5" y="171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3" name="Oval 1167">
                <a:extLst>
                  <a:ext uri="{FF2B5EF4-FFF2-40B4-BE49-F238E27FC236}">
                    <a16:creationId xmlns:a16="http://schemas.microsoft.com/office/drawing/2014/main" id="{1A235789-2DB0-42A2-91B7-8F62D283C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172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4" name="Oval 1168">
                <a:extLst>
                  <a:ext uri="{FF2B5EF4-FFF2-40B4-BE49-F238E27FC236}">
                    <a16:creationId xmlns:a16="http://schemas.microsoft.com/office/drawing/2014/main" id="{6BB89BBD-B119-44C0-BE6A-6C4EC8DD9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1635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5" name="Oval 1169">
                <a:extLst>
                  <a:ext uri="{FF2B5EF4-FFF2-40B4-BE49-F238E27FC236}">
                    <a16:creationId xmlns:a16="http://schemas.microsoft.com/office/drawing/2014/main" id="{6A6A735C-A20C-4668-9F53-2795FAE5D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0" y="1640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6" name="Oval 1170">
                <a:extLst>
                  <a:ext uri="{FF2B5EF4-FFF2-40B4-BE49-F238E27FC236}">
                    <a16:creationId xmlns:a16="http://schemas.microsoft.com/office/drawing/2014/main" id="{947BC68C-3022-46DB-9457-A354F51C7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5" y="1664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7" name="Oval 1171">
                <a:extLst>
                  <a:ext uri="{FF2B5EF4-FFF2-40B4-BE49-F238E27FC236}">
                    <a16:creationId xmlns:a16="http://schemas.microsoft.com/office/drawing/2014/main" id="{B99C264B-6912-4981-A045-6E3866C22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67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8" name="Oval 1172">
                <a:extLst>
                  <a:ext uri="{FF2B5EF4-FFF2-40B4-BE49-F238E27FC236}">
                    <a16:creationId xmlns:a16="http://schemas.microsoft.com/office/drawing/2014/main" id="{B93CDD4F-6577-4BC0-96CA-70042AD20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5" y="177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79" name="Oval 1173">
                <a:extLst>
                  <a:ext uri="{FF2B5EF4-FFF2-40B4-BE49-F238E27FC236}">
                    <a16:creationId xmlns:a16="http://schemas.microsoft.com/office/drawing/2014/main" id="{0BCBA9F4-7730-4E69-BACE-E972D8792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3" y="177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0" name="Oval 1174">
                <a:extLst>
                  <a:ext uri="{FF2B5EF4-FFF2-40B4-BE49-F238E27FC236}">
                    <a16:creationId xmlns:a16="http://schemas.microsoft.com/office/drawing/2014/main" id="{D2FBD378-B7C5-4A99-925F-C778C5EA6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0" y="1733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1" name="Oval 1175">
                <a:extLst>
                  <a:ext uri="{FF2B5EF4-FFF2-40B4-BE49-F238E27FC236}">
                    <a16:creationId xmlns:a16="http://schemas.microsoft.com/office/drawing/2014/main" id="{6CA7285C-9CF1-4B60-9EE9-A0195C060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8" y="17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2" name="Oval 1176">
                <a:extLst>
                  <a:ext uri="{FF2B5EF4-FFF2-40B4-BE49-F238E27FC236}">
                    <a16:creationId xmlns:a16="http://schemas.microsoft.com/office/drawing/2014/main" id="{6A3E0543-9567-4C6F-B2E3-B8758491F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5" y="1827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3" name="Oval 1177">
                <a:extLst>
                  <a:ext uri="{FF2B5EF4-FFF2-40B4-BE49-F238E27FC236}">
                    <a16:creationId xmlns:a16="http://schemas.microsoft.com/office/drawing/2014/main" id="{4B5E84B8-4FD5-48F0-AE96-12CD5FCCB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0" y="183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4" name="Oval 1178">
                <a:extLst>
                  <a:ext uri="{FF2B5EF4-FFF2-40B4-BE49-F238E27FC236}">
                    <a16:creationId xmlns:a16="http://schemas.microsoft.com/office/drawing/2014/main" id="{F73D875D-F32C-4CDE-A95B-EA3D21373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8" y="1992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5" name="Oval 1179">
                <a:extLst>
                  <a:ext uri="{FF2B5EF4-FFF2-40B4-BE49-F238E27FC236}">
                    <a16:creationId xmlns:a16="http://schemas.microsoft.com/office/drawing/2014/main" id="{76B27291-206C-4B89-AE96-77F6AA8BA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3" y="20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6" name="Oval 1180">
                <a:extLst>
                  <a:ext uri="{FF2B5EF4-FFF2-40B4-BE49-F238E27FC236}">
                    <a16:creationId xmlns:a16="http://schemas.microsoft.com/office/drawing/2014/main" id="{0FB3DBB4-EB6F-46B1-B668-217978DC1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8" y="2085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7" name="Oval 1181">
                <a:extLst>
                  <a:ext uri="{FF2B5EF4-FFF2-40B4-BE49-F238E27FC236}">
                    <a16:creationId xmlns:a16="http://schemas.microsoft.com/office/drawing/2014/main" id="{E3C22FC4-E70A-4D6B-926D-6BDDBD80E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3" y="209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8" name="Oval 1182">
                <a:extLst>
                  <a:ext uri="{FF2B5EF4-FFF2-40B4-BE49-F238E27FC236}">
                    <a16:creationId xmlns:a16="http://schemas.microsoft.com/office/drawing/2014/main" id="{AE165501-D09E-4ACD-A7F9-313F6E606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98" y="203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89" name="Oval 1183">
                <a:extLst>
                  <a:ext uri="{FF2B5EF4-FFF2-40B4-BE49-F238E27FC236}">
                    <a16:creationId xmlns:a16="http://schemas.microsoft.com/office/drawing/2014/main" id="{FA627474-DF02-4A9F-97DA-725BCE2EA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5" y="204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0" name="Oval 1184">
                <a:extLst>
                  <a:ext uri="{FF2B5EF4-FFF2-40B4-BE49-F238E27FC236}">
                    <a16:creationId xmlns:a16="http://schemas.microsoft.com/office/drawing/2014/main" id="{38EB47F3-294A-4661-B87D-1525935DB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226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1" name="Oval 1185">
                <a:extLst>
                  <a:ext uri="{FF2B5EF4-FFF2-40B4-BE49-F238E27FC236}">
                    <a16:creationId xmlns:a16="http://schemas.microsoft.com/office/drawing/2014/main" id="{674B632B-E806-43D7-98F5-0A44F8C9D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8" y="227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2" name="Oval 1186">
                <a:extLst>
                  <a:ext uri="{FF2B5EF4-FFF2-40B4-BE49-F238E27FC236}">
                    <a16:creationId xmlns:a16="http://schemas.microsoft.com/office/drawing/2014/main" id="{7CFDAEF8-8A49-4574-9486-38A61A8D6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5" y="223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3" name="Oval 1187">
                <a:extLst>
                  <a:ext uri="{FF2B5EF4-FFF2-40B4-BE49-F238E27FC236}">
                    <a16:creationId xmlns:a16="http://schemas.microsoft.com/office/drawing/2014/main" id="{C98BFD07-21CC-4025-B000-42C61549B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3" y="224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4" name="Oval 1188">
                <a:extLst>
                  <a:ext uri="{FF2B5EF4-FFF2-40B4-BE49-F238E27FC236}">
                    <a16:creationId xmlns:a16="http://schemas.microsoft.com/office/drawing/2014/main" id="{48E2AF16-351D-4D7F-87B6-655D8EBC6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0" y="1795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5" name="Oval 1189">
                <a:extLst>
                  <a:ext uri="{FF2B5EF4-FFF2-40B4-BE49-F238E27FC236}">
                    <a16:creationId xmlns:a16="http://schemas.microsoft.com/office/drawing/2014/main" id="{60FBFE8E-8D42-40BD-B5BC-D514823D1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5" y="180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6" name="Oval 1190">
                <a:extLst>
                  <a:ext uri="{FF2B5EF4-FFF2-40B4-BE49-F238E27FC236}">
                    <a16:creationId xmlns:a16="http://schemas.microsoft.com/office/drawing/2014/main" id="{EF288777-A6D1-4047-A449-5B918D5F9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0" y="1939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7" name="Oval 1191">
                <a:extLst>
                  <a:ext uri="{FF2B5EF4-FFF2-40B4-BE49-F238E27FC236}">
                    <a16:creationId xmlns:a16="http://schemas.microsoft.com/office/drawing/2014/main" id="{C4D62F95-CDF0-40C5-AE79-3199CAF0E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5" y="194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8" name="Oval 1192">
                <a:extLst>
                  <a:ext uri="{FF2B5EF4-FFF2-40B4-BE49-F238E27FC236}">
                    <a16:creationId xmlns:a16="http://schemas.microsoft.com/office/drawing/2014/main" id="{AFD5FFA5-4835-4814-A470-58813E390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1981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599" name="Oval 1193">
                <a:extLst>
                  <a:ext uri="{FF2B5EF4-FFF2-40B4-BE49-F238E27FC236}">
                    <a16:creationId xmlns:a16="http://schemas.microsoft.com/office/drawing/2014/main" id="{6E057B9C-F19E-4558-ACD2-FBA659C3C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5" y="1989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0" name="Oval 1194">
                <a:extLst>
                  <a:ext uri="{FF2B5EF4-FFF2-40B4-BE49-F238E27FC236}">
                    <a16:creationId xmlns:a16="http://schemas.microsoft.com/office/drawing/2014/main" id="{5392AA0D-F24E-4ABA-861A-4619B8EB5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8" y="1680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1" name="Oval 1195">
                <a:extLst>
                  <a:ext uri="{FF2B5EF4-FFF2-40B4-BE49-F238E27FC236}">
                    <a16:creationId xmlns:a16="http://schemas.microsoft.com/office/drawing/2014/main" id="{D7CF59B4-7E97-4E1E-B156-2BA8A5072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5" y="1685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2" name="Oval 1196">
                <a:extLst>
                  <a:ext uri="{FF2B5EF4-FFF2-40B4-BE49-F238E27FC236}">
                    <a16:creationId xmlns:a16="http://schemas.microsoft.com/office/drawing/2014/main" id="{705EE1D8-7E0A-4BD9-B400-70F6B1E85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3" y="144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3" name="Oval 1197">
                <a:extLst>
                  <a:ext uri="{FF2B5EF4-FFF2-40B4-BE49-F238E27FC236}">
                    <a16:creationId xmlns:a16="http://schemas.microsoft.com/office/drawing/2014/main" id="{12A01D35-EC74-4F68-8DE0-ECAEB590A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0" y="145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4" name="Oval 1198">
                <a:extLst>
                  <a:ext uri="{FF2B5EF4-FFF2-40B4-BE49-F238E27FC236}">
                    <a16:creationId xmlns:a16="http://schemas.microsoft.com/office/drawing/2014/main" id="{BC0231F0-86AE-4D8F-B452-5E9DC9E22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3" y="134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5" name="Oval 1199">
                <a:extLst>
                  <a:ext uri="{FF2B5EF4-FFF2-40B4-BE49-F238E27FC236}">
                    <a16:creationId xmlns:a16="http://schemas.microsoft.com/office/drawing/2014/main" id="{98F2C750-3739-46D3-BB04-460CF5F72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135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6" name="Oval 1200">
                <a:extLst>
                  <a:ext uri="{FF2B5EF4-FFF2-40B4-BE49-F238E27FC236}">
                    <a16:creationId xmlns:a16="http://schemas.microsoft.com/office/drawing/2014/main" id="{55166374-A5DC-4581-9DC2-4360960F0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0" y="125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7" name="Oval 1201">
                <a:extLst>
                  <a:ext uri="{FF2B5EF4-FFF2-40B4-BE49-F238E27FC236}">
                    <a16:creationId xmlns:a16="http://schemas.microsoft.com/office/drawing/2014/main" id="{2D84E7FD-CEF0-4AD5-9E5A-9F1A9BD3C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8" y="125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8" name="Oval 1202">
                <a:extLst>
                  <a:ext uri="{FF2B5EF4-FFF2-40B4-BE49-F238E27FC236}">
                    <a16:creationId xmlns:a16="http://schemas.microsoft.com/office/drawing/2014/main" id="{9B5FC91F-E191-46EB-908B-E451D96DE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5" y="113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09" name="Oval 1203">
                <a:extLst>
                  <a:ext uri="{FF2B5EF4-FFF2-40B4-BE49-F238E27FC236}">
                    <a16:creationId xmlns:a16="http://schemas.microsoft.com/office/drawing/2014/main" id="{FF1B9AC5-8004-4D83-BF13-6D29E0AD2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3" y="114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0" name="Oval 1204">
                <a:extLst>
                  <a:ext uri="{FF2B5EF4-FFF2-40B4-BE49-F238E27FC236}">
                    <a16:creationId xmlns:a16="http://schemas.microsoft.com/office/drawing/2014/main" id="{1DCE31C6-F766-49E9-851F-EF856E3BE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8" y="1192"/>
                <a:ext cx="27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1" name="Oval 1205">
                <a:extLst>
                  <a:ext uri="{FF2B5EF4-FFF2-40B4-BE49-F238E27FC236}">
                    <a16:creationId xmlns:a16="http://schemas.microsoft.com/office/drawing/2014/main" id="{F2AEDEA5-9934-47DC-ADC8-0B7BD9494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3" y="120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2" name="Oval 1206">
                <a:extLst>
                  <a:ext uri="{FF2B5EF4-FFF2-40B4-BE49-F238E27FC236}">
                    <a16:creationId xmlns:a16="http://schemas.microsoft.com/office/drawing/2014/main" id="{76088304-5873-42AE-A255-D863ACB1A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0" y="126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3" name="Oval 1207">
                <a:extLst>
                  <a:ext uri="{FF2B5EF4-FFF2-40B4-BE49-F238E27FC236}">
                    <a16:creationId xmlns:a16="http://schemas.microsoft.com/office/drawing/2014/main" id="{D044C8FE-2EE9-4A19-A563-D5921F54B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8" y="12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4" name="Oval 1208">
                <a:extLst>
                  <a:ext uri="{FF2B5EF4-FFF2-40B4-BE49-F238E27FC236}">
                    <a16:creationId xmlns:a16="http://schemas.microsoft.com/office/drawing/2014/main" id="{5CA4AAB7-13A3-4F66-940D-1C1EF55EE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1237"/>
                <a:ext cx="28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61615" name="Oval 1209">
                <a:extLst>
                  <a:ext uri="{FF2B5EF4-FFF2-40B4-BE49-F238E27FC236}">
                    <a16:creationId xmlns:a16="http://schemas.microsoft.com/office/drawing/2014/main" id="{D505593E-8A3A-4F47-AE3A-B4CA81B03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5" y="1243"/>
                <a:ext cx="13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9199" name="Group 1210">
              <a:extLst>
                <a:ext uri="{FF2B5EF4-FFF2-40B4-BE49-F238E27FC236}">
                  <a16:creationId xmlns:a16="http://schemas.microsoft.com/office/drawing/2014/main" id="{40A4406C-D256-434B-9AA7-9EEF98C626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7" y="827"/>
              <a:ext cx="1406" cy="2949"/>
              <a:chOff x="3677" y="827"/>
              <a:chExt cx="1406" cy="2949"/>
            </a:xfrm>
          </p:grpSpPr>
          <p:sp>
            <p:nvSpPr>
              <p:cNvPr id="19232" name="Oval 1211">
                <a:extLst>
                  <a:ext uri="{FF2B5EF4-FFF2-40B4-BE49-F238E27FC236}">
                    <a16:creationId xmlns:a16="http://schemas.microsoft.com/office/drawing/2014/main" id="{49BC339E-870D-4642-8E7D-5B1E516E4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28" y="127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3" name="Oval 1212">
                <a:extLst>
                  <a:ext uri="{FF2B5EF4-FFF2-40B4-BE49-F238E27FC236}">
                    <a16:creationId xmlns:a16="http://schemas.microsoft.com/office/drawing/2014/main" id="{BC80B426-A1BB-4FE9-878B-173EF855E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35" y="128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4" name="Oval 1213">
                <a:extLst>
                  <a:ext uri="{FF2B5EF4-FFF2-40B4-BE49-F238E27FC236}">
                    <a16:creationId xmlns:a16="http://schemas.microsoft.com/office/drawing/2014/main" id="{E5E80A55-5563-4D6C-89C8-29D6611CE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" y="1371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5" name="Oval 1214">
                <a:extLst>
                  <a:ext uri="{FF2B5EF4-FFF2-40B4-BE49-F238E27FC236}">
                    <a16:creationId xmlns:a16="http://schemas.microsoft.com/office/drawing/2014/main" id="{FCA15BAE-0F51-4A4C-90F5-E02C72094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137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6" name="Oval 1215">
                <a:extLst>
                  <a:ext uri="{FF2B5EF4-FFF2-40B4-BE49-F238E27FC236}">
                    <a16:creationId xmlns:a16="http://schemas.microsoft.com/office/drawing/2014/main" id="{ADBBD9AD-AB8E-4C4B-A41A-A2984DE07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8" y="136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7" name="Oval 1216">
                <a:extLst>
                  <a:ext uri="{FF2B5EF4-FFF2-40B4-BE49-F238E27FC236}">
                    <a16:creationId xmlns:a16="http://schemas.microsoft.com/office/drawing/2014/main" id="{5AD3AE8A-9199-49F3-A229-86DB6757D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5" y="137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8" name="Oval 1217">
                <a:extLst>
                  <a:ext uri="{FF2B5EF4-FFF2-40B4-BE49-F238E27FC236}">
                    <a16:creationId xmlns:a16="http://schemas.microsoft.com/office/drawing/2014/main" id="{ADC23064-CF63-495F-ABCD-DBA89F203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5" y="144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9" name="Oval 1218">
                <a:extLst>
                  <a:ext uri="{FF2B5EF4-FFF2-40B4-BE49-F238E27FC236}">
                    <a16:creationId xmlns:a16="http://schemas.microsoft.com/office/drawing/2014/main" id="{DB3C3D40-4395-470E-810D-F2C4BDF30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3" y="145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0" name="Oval 1219">
                <a:extLst>
                  <a:ext uri="{FF2B5EF4-FFF2-40B4-BE49-F238E27FC236}">
                    <a16:creationId xmlns:a16="http://schemas.microsoft.com/office/drawing/2014/main" id="{8BD2BBF0-CA13-4EDB-837C-CE618413D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0" y="1085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1" name="Oval 1220">
                <a:extLst>
                  <a:ext uri="{FF2B5EF4-FFF2-40B4-BE49-F238E27FC236}">
                    <a16:creationId xmlns:a16="http://schemas.microsoft.com/office/drawing/2014/main" id="{22C09C76-D5AF-4F04-8AD1-7B780A3F3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8" y="109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2" name="Oval 1221">
                <a:extLst>
                  <a:ext uri="{FF2B5EF4-FFF2-40B4-BE49-F238E27FC236}">
                    <a16:creationId xmlns:a16="http://schemas.microsoft.com/office/drawing/2014/main" id="{403BA1E2-B72E-446D-9DE0-F4B6EB4B7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5" y="1021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3" name="Oval 1222">
                <a:extLst>
                  <a:ext uri="{FF2B5EF4-FFF2-40B4-BE49-F238E27FC236}">
                    <a16:creationId xmlns:a16="http://schemas.microsoft.com/office/drawing/2014/main" id="{2275CC11-7F63-4D90-BB37-CE7655948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53" y="1027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4" name="Oval 1223">
                <a:extLst>
                  <a:ext uri="{FF2B5EF4-FFF2-40B4-BE49-F238E27FC236}">
                    <a16:creationId xmlns:a16="http://schemas.microsoft.com/office/drawing/2014/main" id="{27EC6C5D-BAD4-447A-AD16-95855016F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8" y="1064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5" name="Oval 1224">
                <a:extLst>
                  <a:ext uri="{FF2B5EF4-FFF2-40B4-BE49-F238E27FC236}">
                    <a16:creationId xmlns:a16="http://schemas.microsoft.com/office/drawing/2014/main" id="{19565C54-0856-4B21-A3C4-3D64CC908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107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6" name="Oval 1225">
                <a:extLst>
                  <a:ext uri="{FF2B5EF4-FFF2-40B4-BE49-F238E27FC236}">
                    <a16:creationId xmlns:a16="http://schemas.microsoft.com/office/drawing/2014/main" id="{6C3A16E3-341A-4E30-8055-CEB91EC06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8" y="1120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7" name="Oval 1226">
                <a:extLst>
                  <a:ext uri="{FF2B5EF4-FFF2-40B4-BE49-F238E27FC236}">
                    <a16:creationId xmlns:a16="http://schemas.microsoft.com/office/drawing/2014/main" id="{D0D02971-CFC3-4DD7-B833-472C392E4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5" y="112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8" name="Oval 1227">
                <a:extLst>
                  <a:ext uri="{FF2B5EF4-FFF2-40B4-BE49-F238E27FC236}">
                    <a16:creationId xmlns:a16="http://schemas.microsoft.com/office/drawing/2014/main" id="{223B7333-16FA-4D33-9DBB-EF614F640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8" y="1099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9" name="Oval 1228">
                <a:extLst>
                  <a:ext uri="{FF2B5EF4-FFF2-40B4-BE49-F238E27FC236}">
                    <a16:creationId xmlns:a16="http://schemas.microsoft.com/office/drawing/2014/main" id="{EABD8832-6B5E-42FA-994B-E48AA13BC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110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0" name="Oval 1229">
                <a:extLst>
                  <a:ext uri="{FF2B5EF4-FFF2-40B4-BE49-F238E27FC236}">
                    <a16:creationId xmlns:a16="http://schemas.microsoft.com/office/drawing/2014/main" id="{18EA010D-B4BF-44CC-B787-6F0101FF1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8" y="1203"/>
                <a:ext cx="27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1" name="Oval 1230">
                <a:extLst>
                  <a:ext uri="{FF2B5EF4-FFF2-40B4-BE49-F238E27FC236}">
                    <a16:creationId xmlns:a16="http://schemas.microsoft.com/office/drawing/2014/main" id="{7751A9F1-0ADC-45B5-B1A8-48D2330BC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5" y="120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2" name="Oval 1231">
                <a:extLst>
                  <a:ext uri="{FF2B5EF4-FFF2-40B4-BE49-F238E27FC236}">
                    <a16:creationId xmlns:a16="http://schemas.microsoft.com/office/drawing/2014/main" id="{07007CE6-1806-4EAC-AA4C-220F05486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1187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3" name="Oval 1232">
                <a:extLst>
                  <a:ext uri="{FF2B5EF4-FFF2-40B4-BE49-F238E27FC236}">
                    <a16:creationId xmlns:a16="http://schemas.microsoft.com/office/drawing/2014/main" id="{8B2D1D9C-CEB9-4750-95F4-FF73A12EC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5" y="119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4" name="Oval 1233">
                <a:extLst>
                  <a:ext uri="{FF2B5EF4-FFF2-40B4-BE49-F238E27FC236}">
                    <a16:creationId xmlns:a16="http://schemas.microsoft.com/office/drawing/2014/main" id="{0A9D7FC1-7501-480B-A23C-BCA7A35BA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75" y="111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5" name="Oval 1234">
                <a:extLst>
                  <a:ext uri="{FF2B5EF4-FFF2-40B4-BE49-F238E27FC236}">
                    <a16:creationId xmlns:a16="http://schemas.microsoft.com/office/drawing/2014/main" id="{CB4DE028-03B2-4B97-95B8-460A27767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3" y="112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6" name="Oval 1235">
                <a:extLst>
                  <a:ext uri="{FF2B5EF4-FFF2-40B4-BE49-F238E27FC236}">
                    <a16:creationId xmlns:a16="http://schemas.microsoft.com/office/drawing/2014/main" id="{D9DF1E5D-A491-42E9-BD5B-F773EB3A8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0" y="104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7" name="Oval 1236">
                <a:extLst>
                  <a:ext uri="{FF2B5EF4-FFF2-40B4-BE49-F238E27FC236}">
                    <a16:creationId xmlns:a16="http://schemas.microsoft.com/office/drawing/2014/main" id="{9E330F5C-1762-43B9-9323-ECEA39FE8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8" y="105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8" name="Oval 1237">
                <a:extLst>
                  <a:ext uri="{FF2B5EF4-FFF2-40B4-BE49-F238E27FC236}">
                    <a16:creationId xmlns:a16="http://schemas.microsoft.com/office/drawing/2014/main" id="{FC7CB38E-7C80-429D-9D7A-BCE3C9895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8" y="100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9" name="Oval 1238">
                <a:extLst>
                  <a:ext uri="{FF2B5EF4-FFF2-40B4-BE49-F238E27FC236}">
                    <a16:creationId xmlns:a16="http://schemas.microsoft.com/office/drawing/2014/main" id="{EE64B2BE-2956-455E-B6C1-3BB2E0069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5" y="10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0" name="Oval 1239">
                <a:extLst>
                  <a:ext uri="{FF2B5EF4-FFF2-40B4-BE49-F238E27FC236}">
                    <a16:creationId xmlns:a16="http://schemas.microsoft.com/office/drawing/2014/main" id="{E1DF6DEC-DB91-4115-89BC-15A090F7E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3" y="1021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1" name="Oval 1240">
                <a:extLst>
                  <a:ext uri="{FF2B5EF4-FFF2-40B4-BE49-F238E27FC236}">
                    <a16:creationId xmlns:a16="http://schemas.microsoft.com/office/drawing/2014/main" id="{7D66C909-4B98-4452-9176-7EDD97E48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" y="1027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2" name="Oval 1241">
                <a:extLst>
                  <a:ext uri="{FF2B5EF4-FFF2-40B4-BE49-F238E27FC236}">
                    <a16:creationId xmlns:a16="http://schemas.microsoft.com/office/drawing/2014/main" id="{F40F8568-D14D-4266-83D0-32219C6B0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0" y="98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3" name="Oval 1242">
                <a:extLst>
                  <a:ext uri="{FF2B5EF4-FFF2-40B4-BE49-F238E27FC236}">
                    <a16:creationId xmlns:a16="http://schemas.microsoft.com/office/drawing/2014/main" id="{9C6EF8AB-90B2-4964-962D-0AFBA8BD1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8" y="98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4" name="Oval 1243">
                <a:extLst>
                  <a:ext uri="{FF2B5EF4-FFF2-40B4-BE49-F238E27FC236}">
                    <a16:creationId xmlns:a16="http://schemas.microsoft.com/office/drawing/2014/main" id="{DA1DAF53-C6DC-4D88-AB5D-E5D6C9030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8" y="98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5" name="Oval 1244">
                <a:extLst>
                  <a:ext uri="{FF2B5EF4-FFF2-40B4-BE49-F238E27FC236}">
                    <a16:creationId xmlns:a16="http://schemas.microsoft.com/office/drawing/2014/main" id="{0585AFB3-C118-4F25-8394-7F635772E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5" y="99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6" name="Oval 1245">
                <a:extLst>
                  <a:ext uri="{FF2B5EF4-FFF2-40B4-BE49-F238E27FC236}">
                    <a16:creationId xmlns:a16="http://schemas.microsoft.com/office/drawing/2014/main" id="{5FDD1673-009A-495B-9550-C0515BFC8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88" y="1075"/>
                <a:ext cx="27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7" name="Oval 1246">
                <a:extLst>
                  <a:ext uri="{FF2B5EF4-FFF2-40B4-BE49-F238E27FC236}">
                    <a16:creationId xmlns:a16="http://schemas.microsoft.com/office/drawing/2014/main" id="{80043C1A-C380-474A-8D1C-1C5A751BC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93" y="1083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8" name="Oval 1247">
                <a:extLst>
                  <a:ext uri="{FF2B5EF4-FFF2-40B4-BE49-F238E27FC236}">
                    <a16:creationId xmlns:a16="http://schemas.microsoft.com/office/drawing/2014/main" id="{E607F80B-1C4C-451E-AA01-BB77038CD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8" y="100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9" name="Oval 1248">
                <a:extLst>
                  <a:ext uri="{FF2B5EF4-FFF2-40B4-BE49-F238E27FC236}">
                    <a16:creationId xmlns:a16="http://schemas.microsoft.com/office/drawing/2014/main" id="{D71FF9F4-706E-428F-8F28-D01440E0C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5" y="10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0" name="Oval 1249">
                <a:extLst>
                  <a:ext uri="{FF2B5EF4-FFF2-40B4-BE49-F238E27FC236}">
                    <a16:creationId xmlns:a16="http://schemas.microsoft.com/office/drawing/2014/main" id="{3800055E-6A6F-4A88-9659-F80DC70FD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5" y="105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1" name="Oval 1250">
                <a:extLst>
                  <a:ext uri="{FF2B5EF4-FFF2-40B4-BE49-F238E27FC236}">
                    <a16:creationId xmlns:a16="http://schemas.microsoft.com/office/drawing/2014/main" id="{764D260F-103A-4B1A-8851-879797993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3" y="106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2" name="Oval 1251">
                <a:extLst>
                  <a:ext uri="{FF2B5EF4-FFF2-40B4-BE49-F238E27FC236}">
                    <a16:creationId xmlns:a16="http://schemas.microsoft.com/office/drawing/2014/main" id="{72650A34-A708-4152-8CFD-150E63D5B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101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3" name="Oval 1252">
                <a:extLst>
                  <a:ext uri="{FF2B5EF4-FFF2-40B4-BE49-F238E27FC236}">
                    <a16:creationId xmlns:a16="http://schemas.microsoft.com/office/drawing/2014/main" id="{3FFDE191-0246-447E-8C3D-B80A12FDA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1019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4" name="Oval 1253">
                <a:extLst>
                  <a:ext uri="{FF2B5EF4-FFF2-40B4-BE49-F238E27FC236}">
                    <a16:creationId xmlns:a16="http://schemas.microsoft.com/office/drawing/2014/main" id="{F5E907D6-93EE-4F65-ABB6-6A11F323D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102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5" name="Oval 1254">
                <a:extLst>
                  <a:ext uri="{FF2B5EF4-FFF2-40B4-BE49-F238E27FC236}">
                    <a16:creationId xmlns:a16="http://schemas.microsoft.com/office/drawing/2014/main" id="{3594F901-1AE0-4674-ACED-2880BF968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103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6" name="Oval 1255">
                <a:extLst>
                  <a:ext uri="{FF2B5EF4-FFF2-40B4-BE49-F238E27FC236}">
                    <a16:creationId xmlns:a16="http://schemas.microsoft.com/office/drawing/2014/main" id="{566823F7-EAC6-46AA-9FE5-08AF67CE4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928"/>
                <a:ext cx="30" cy="3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7" name="Oval 1256">
                <a:extLst>
                  <a:ext uri="{FF2B5EF4-FFF2-40B4-BE49-F238E27FC236}">
                    <a16:creationId xmlns:a16="http://schemas.microsoft.com/office/drawing/2014/main" id="{CD32A407-EA0F-4B21-8261-8A3799A46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93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8" name="Oval 1257">
                <a:extLst>
                  <a:ext uri="{FF2B5EF4-FFF2-40B4-BE49-F238E27FC236}">
                    <a16:creationId xmlns:a16="http://schemas.microsoft.com/office/drawing/2014/main" id="{F42C5E73-081E-4771-B180-447906F09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864"/>
                <a:ext cx="28" cy="3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9" name="Oval 1258">
                <a:extLst>
                  <a:ext uri="{FF2B5EF4-FFF2-40B4-BE49-F238E27FC236}">
                    <a16:creationId xmlns:a16="http://schemas.microsoft.com/office/drawing/2014/main" id="{B3DCC724-8220-41F1-BCC4-3BC8DE1B8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872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0" name="Oval 1259">
                <a:extLst>
                  <a:ext uri="{FF2B5EF4-FFF2-40B4-BE49-F238E27FC236}">
                    <a16:creationId xmlns:a16="http://schemas.microsoft.com/office/drawing/2014/main" id="{4310C6C7-9AFA-45AD-AD54-A432396F0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875"/>
                <a:ext cx="30" cy="29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1" name="Oval 1260">
                <a:extLst>
                  <a:ext uri="{FF2B5EF4-FFF2-40B4-BE49-F238E27FC236}">
                    <a16:creationId xmlns:a16="http://schemas.microsoft.com/office/drawing/2014/main" id="{CE352B39-BBC4-40AF-9DD1-17149D522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880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2" name="Oval 1261">
                <a:extLst>
                  <a:ext uri="{FF2B5EF4-FFF2-40B4-BE49-F238E27FC236}">
                    <a16:creationId xmlns:a16="http://schemas.microsoft.com/office/drawing/2014/main" id="{F0D90971-0256-45DD-A975-12C28DEC8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933"/>
                <a:ext cx="30" cy="30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3" name="Oval 1262">
                <a:extLst>
                  <a:ext uri="{FF2B5EF4-FFF2-40B4-BE49-F238E27FC236}">
                    <a16:creationId xmlns:a16="http://schemas.microsoft.com/office/drawing/2014/main" id="{BC2AA9E0-8E72-43E0-B495-074F77C4A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939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4" name="Oval 1263">
                <a:extLst>
                  <a:ext uri="{FF2B5EF4-FFF2-40B4-BE49-F238E27FC236}">
                    <a16:creationId xmlns:a16="http://schemas.microsoft.com/office/drawing/2014/main" id="{8391D164-6CCA-4B03-A167-47394FFFC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5" y="867"/>
                <a:ext cx="30" cy="3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5" name="Oval 1264">
                <a:extLst>
                  <a:ext uri="{FF2B5EF4-FFF2-40B4-BE49-F238E27FC236}">
                    <a16:creationId xmlns:a16="http://schemas.microsoft.com/office/drawing/2014/main" id="{FE83BFCB-4F61-4AC6-8C10-9E82A5212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3" y="8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6" name="Oval 1265">
                <a:extLst>
                  <a:ext uri="{FF2B5EF4-FFF2-40B4-BE49-F238E27FC236}">
                    <a16:creationId xmlns:a16="http://schemas.microsoft.com/office/drawing/2014/main" id="{CE14B68D-B85B-46B4-BAC0-EED4F3858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3" y="891"/>
                <a:ext cx="27" cy="29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7" name="Oval 1266">
                <a:extLst>
                  <a:ext uri="{FF2B5EF4-FFF2-40B4-BE49-F238E27FC236}">
                    <a16:creationId xmlns:a16="http://schemas.microsoft.com/office/drawing/2014/main" id="{0B478018-1142-4C8F-B5F2-FCD65EE7C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896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8" name="Oval 1267">
                <a:extLst>
                  <a:ext uri="{FF2B5EF4-FFF2-40B4-BE49-F238E27FC236}">
                    <a16:creationId xmlns:a16="http://schemas.microsoft.com/office/drawing/2014/main" id="{AB8FA2D4-FB8E-465F-B9FB-79E49D79F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0" y="888"/>
                <a:ext cx="30" cy="3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9" name="Oval 1268">
                <a:extLst>
                  <a:ext uri="{FF2B5EF4-FFF2-40B4-BE49-F238E27FC236}">
                    <a16:creationId xmlns:a16="http://schemas.microsoft.com/office/drawing/2014/main" id="{23ED9380-BDA4-4D71-B47B-637C59C8F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89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0" name="Oval 1269">
                <a:extLst>
                  <a:ext uri="{FF2B5EF4-FFF2-40B4-BE49-F238E27FC236}">
                    <a16:creationId xmlns:a16="http://schemas.microsoft.com/office/drawing/2014/main" id="{336D6FF3-7FF2-4E0A-B699-045D7C163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8" y="896"/>
                <a:ext cx="27" cy="29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1" name="Oval 1270">
                <a:extLst>
                  <a:ext uri="{FF2B5EF4-FFF2-40B4-BE49-F238E27FC236}">
                    <a16:creationId xmlns:a16="http://schemas.microsoft.com/office/drawing/2014/main" id="{5536EC0C-D50C-4B89-B59F-83BED98D0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3" y="904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2" name="Oval 1271">
                <a:extLst>
                  <a:ext uri="{FF2B5EF4-FFF2-40B4-BE49-F238E27FC236}">
                    <a16:creationId xmlns:a16="http://schemas.microsoft.com/office/drawing/2014/main" id="{15E795F0-BE7F-4021-9A34-2F1BD332D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8" y="893"/>
                <a:ext cx="30" cy="3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3" name="Oval 1272">
                <a:extLst>
                  <a:ext uri="{FF2B5EF4-FFF2-40B4-BE49-F238E27FC236}">
                    <a16:creationId xmlns:a16="http://schemas.microsoft.com/office/drawing/2014/main" id="{BAF4147B-0BF9-4072-9A69-80D92FF1B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5" y="90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4" name="Oval 1273">
                <a:extLst>
                  <a:ext uri="{FF2B5EF4-FFF2-40B4-BE49-F238E27FC236}">
                    <a16:creationId xmlns:a16="http://schemas.microsoft.com/office/drawing/2014/main" id="{1053D99D-08D5-4780-87F3-94B246F98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0" y="891"/>
                <a:ext cx="30" cy="29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5" name="Oval 1274">
                <a:extLst>
                  <a:ext uri="{FF2B5EF4-FFF2-40B4-BE49-F238E27FC236}">
                    <a16:creationId xmlns:a16="http://schemas.microsoft.com/office/drawing/2014/main" id="{25DC870D-F5F2-4884-A477-A2895E6EC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78" y="89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6" name="Oval 1275">
                <a:extLst>
                  <a:ext uri="{FF2B5EF4-FFF2-40B4-BE49-F238E27FC236}">
                    <a16:creationId xmlns:a16="http://schemas.microsoft.com/office/drawing/2014/main" id="{C0000D1C-3D2F-43BA-A546-E96CC29CC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5" y="853"/>
                <a:ext cx="30" cy="3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7" name="Oval 1276">
                <a:extLst>
                  <a:ext uri="{FF2B5EF4-FFF2-40B4-BE49-F238E27FC236}">
                    <a16:creationId xmlns:a16="http://schemas.microsoft.com/office/drawing/2014/main" id="{13914984-065F-4D7C-80CD-9B363A799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3" y="86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8" name="Oval 1277">
                <a:extLst>
                  <a:ext uri="{FF2B5EF4-FFF2-40B4-BE49-F238E27FC236}">
                    <a16:creationId xmlns:a16="http://schemas.microsoft.com/office/drawing/2014/main" id="{F8B4723D-DB93-4B9C-A3DC-87CC7BBFA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3" y="843"/>
                <a:ext cx="20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9" name="Oval 1278">
                <a:extLst>
                  <a:ext uri="{FF2B5EF4-FFF2-40B4-BE49-F238E27FC236}">
                    <a16:creationId xmlns:a16="http://schemas.microsoft.com/office/drawing/2014/main" id="{E1362405-86DE-497E-8D97-4B55F783A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8" y="8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0" name="Oval 1279">
                <a:extLst>
                  <a:ext uri="{FF2B5EF4-FFF2-40B4-BE49-F238E27FC236}">
                    <a16:creationId xmlns:a16="http://schemas.microsoft.com/office/drawing/2014/main" id="{66AEC042-8EBA-491B-A8B2-A2FC9F5CB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8" y="843"/>
                <a:ext cx="20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1" name="Oval 1280">
                <a:extLst>
                  <a:ext uri="{FF2B5EF4-FFF2-40B4-BE49-F238E27FC236}">
                    <a16:creationId xmlns:a16="http://schemas.microsoft.com/office/drawing/2014/main" id="{23FA3D0A-5D34-4209-B4F9-5ABD1C387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3" y="84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2" name="Oval 1281">
                <a:extLst>
                  <a:ext uri="{FF2B5EF4-FFF2-40B4-BE49-F238E27FC236}">
                    <a16:creationId xmlns:a16="http://schemas.microsoft.com/office/drawing/2014/main" id="{9CF3A68F-5FEB-4A6F-96EE-D772025AD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8" y="883"/>
                <a:ext cx="22" cy="21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3" name="Oval 1282">
                <a:extLst>
                  <a:ext uri="{FF2B5EF4-FFF2-40B4-BE49-F238E27FC236}">
                    <a16:creationId xmlns:a16="http://schemas.microsoft.com/office/drawing/2014/main" id="{109871FC-B065-4FF3-8CFF-C66018167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3" y="888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4" name="Oval 1283">
                <a:extLst>
                  <a:ext uri="{FF2B5EF4-FFF2-40B4-BE49-F238E27FC236}">
                    <a16:creationId xmlns:a16="http://schemas.microsoft.com/office/drawing/2014/main" id="{FE45A1A0-3FB1-4E60-99A9-9CC7015AE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0" y="941"/>
                <a:ext cx="20" cy="2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5" name="Oval 1284">
                <a:extLst>
                  <a:ext uri="{FF2B5EF4-FFF2-40B4-BE49-F238E27FC236}">
                    <a16:creationId xmlns:a16="http://schemas.microsoft.com/office/drawing/2014/main" id="{2EDE5B9F-11C8-4A3E-B285-090C74ABE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05" y="94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6" name="Oval 1285">
                <a:extLst>
                  <a:ext uri="{FF2B5EF4-FFF2-40B4-BE49-F238E27FC236}">
                    <a16:creationId xmlns:a16="http://schemas.microsoft.com/office/drawing/2014/main" id="{E3E6807D-BE37-4CBC-A446-FA1F66DA1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8" y="915"/>
                <a:ext cx="22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7" name="Oval 1286">
                <a:extLst>
                  <a:ext uri="{FF2B5EF4-FFF2-40B4-BE49-F238E27FC236}">
                    <a16:creationId xmlns:a16="http://schemas.microsoft.com/office/drawing/2014/main" id="{297EB4D5-C84A-4EE6-ACB0-3FFA2EB1F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63" y="9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8" name="Oval 1287">
                <a:extLst>
                  <a:ext uri="{FF2B5EF4-FFF2-40B4-BE49-F238E27FC236}">
                    <a16:creationId xmlns:a16="http://schemas.microsoft.com/office/drawing/2014/main" id="{451D0A5F-28B0-40D8-982E-DC6E37DD4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5" y="864"/>
                <a:ext cx="23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9" name="Oval 1288">
                <a:extLst>
                  <a:ext uri="{FF2B5EF4-FFF2-40B4-BE49-F238E27FC236}">
                    <a16:creationId xmlns:a16="http://schemas.microsoft.com/office/drawing/2014/main" id="{1269E2A7-2D4A-4F81-85B1-A55A8125A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0" y="86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0" name="Oval 1289">
                <a:extLst>
                  <a:ext uri="{FF2B5EF4-FFF2-40B4-BE49-F238E27FC236}">
                    <a16:creationId xmlns:a16="http://schemas.microsoft.com/office/drawing/2014/main" id="{9A52F525-D5E5-4A13-A9ED-C7C6C641E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0" y="859"/>
                <a:ext cx="23" cy="21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1" name="Oval 1290">
                <a:extLst>
                  <a:ext uri="{FF2B5EF4-FFF2-40B4-BE49-F238E27FC236}">
                    <a16:creationId xmlns:a16="http://schemas.microsoft.com/office/drawing/2014/main" id="{5930EE9D-0134-4DC9-AB35-951639D42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5" y="86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2" name="Oval 1291">
                <a:extLst>
                  <a:ext uri="{FF2B5EF4-FFF2-40B4-BE49-F238E27FC236}">
                    <a16:creationId xmlns:a16="http://schemas.microsoft.com/office/drawing/2014/main" id="{D69648AD-F347-4A87-87C3-1A585F10E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832"/>
                <a:ext cx="23" cy="21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3" name="Oval 1292">
                <a:extLst>
                  <a:ext uri="{FF2B5EF4-FFF2-40B4-BE49-F238E27FC236}">
                    <a16:creationId xmlns:a16="http://schemas.microsoft.com/office/drawing/2014/main" id="{04A6D93B-F79C-4202-BD46-96785F7C8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" y="8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4" name="Oval 1293">
                <a:extLst>
                  <a:ext uri="{FF2B5EF4-FFF2-40B4-BE49-F238E27FC236}">
                    <a16:creationId xmlns:a16="http://schemas.microsoft.com/office/drawing/2014/main" id="{19546F36-FC62-493A-B867-4B50570F9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920"/>
                <a:ext cx="23" cy="21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5" name="Oval 1294">
                <a:extLst>
                  <a:ext uri="{FF2B5EF4-FFF2-40B4-BE49-F238E27FC236}">
                    <a16:creationId xmlns:a16="http://schemas.microsoft.com/office/drawing/2014/main" id="{EF46BF95-E99C-4D2A-9E46-12C1441FF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925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6" name="Oval 1295">
                <a:extLst>
                  <a:ext uri="{FF2B5EF4-FFF2-40B4-BE49-F238E27FC236}">
                    <a16:creationId xmlns:a16="http://schemas.microsoft.com/office/drawing/2014/main" id="{78D14C2E-1297-412C-BF29-BE5A742FC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888"/>
                <a:ext cx="20" cy="21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7" name="Oval 1296">
                <a:extLst>
                  <a:ext uri="{FF2B5EF4-FFF2-40B4-BE49-F238E27FC236}">
                    <a16:creationId xmlns:a16="http://schemas.microsoft.com/office/drawing/2014/main" id="{AEA62ADC-E1F1-4365-BFBA-7456E5C70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89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8" name="Oval 1297">
                <a:extLst>
                  <a:ext uri="{FF2B5EF4-FFF2-40B4-BE49-F238E27FC236}">
                    <a16:creationId xmlns:a16="http://schemas.microsoft.com/office/drawing/2014/main" id="{489B2B8D-C149-4A41-922B-9BE45A998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8" y="915"/>
                <a:ext cx="22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9" name="Oval 1298">
                <a:extLst>
                  <a:ext uri="{FF2B5EF4-FFF2-40B4-BE49-F238E27FC236}">
                    <a16:creationId xmlns:a16="http://schemas.microsoft.com/office/drawing/2014/main" id="{8B8ACC97-DE59-4CEA-A9F6-73DCD4003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3" y="92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0" name="Oval 1299">
                <a:extLst>
                  <a:ext uri="{FF2B5EF4-FFF2-40B4-BE49-F238E27FC236}">
                    <a16:creationId xmlns:a16="http://schemas.microsoft.com/office/drawing/2014/main" id="{54931246-744D-4AB9-890B-510380A5C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835"/>
                <a:ext cx="20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1" name="Oval 1300">
                <a:extLst>
                  <a:ext uri="{FF2B5EF4-FFF2-40B4-BE49-F238E27FC236}">
                    <a16:creationId xmlns:a16="http://schemas.microsoft.com/office/drawing/2014/main" id="{C8AAA962-9098-474D-B2AA-42D78C4F7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840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2" name="Oval 1301">
                <a:extLst>
                  <a:ext uri="{FF2B5EF4-FFF2-40B4-BE49-F238E27FC236}">
                    <a16:creationId xmlns:a16="http://schemas.microsoft.com/office/drawing/2014/main" id="{8B4E052F-6759-44A3-820C-E07A1921D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8" y="832"/>
                <a:ext cx="20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3" name="Oval 1302">
                <a:extLst>
                  <a:ext uri="{FF2B5EF4-FFF2-40B4-BE49-F238E27FC236}">
                    <a16:creationId xmlns:a16="http://schemas.microsoft.com/office/drawing/2014/main" id="{A6BD2749-A823-423D-9648-C03587109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837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4" name="Oval 1303">
                <a:extLst>
                  <a:ext uri="{FF2B5EF4-FFF2-40B4-BE49-F238E27FC236}">
                    <a16:creationId xmlns:a16="http://schemas.microsoft.com/office/drawing/2014/main" id="{431CFAAD-28BB-4695-B9C1-F10B0E621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829"/>
                <a:ext cx="22" cy="2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5" name="Oval 1304">
                <a:extLst>
                  <a:ext uri="{FF2B5EF4-FFF2-40B4-BE49-F238E27FC236}">
                    <a16:creationId xmlns:a16="http://schemas.microsoft.com/office/drawing/2014/main" id="{21C400DA-3FA7-440E-8F64-4BCEDA479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83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6" name="Oval 1305">
                <a:extLst>
                  <a:ext uri="{FF2B5EF4-FFF2-40B4-BE49-F238E27FC236}">
                    <a16:creationId xmlns:a16="http://schemas.microsoft.com/office/drawing/2014/main" id="{166C22B9-7D44-4204-B035-412F2A9F2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0" y="832"/>
                <a:ext cx="20" cy="21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7" name="Oval 1306">
                <a:extLst>
                  <a:ext uri="{FF2B5EF4-FFF2-40B4-BE49-F238E27FC236}">
                    <a16:creationId xmlns:a16="http://schemas.microsoft.com/office/drawing/2014/main" id="{2B0561E2-C340-4AC1-82C5-052C768E9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5" y="8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8" name="Oval 1307">
                <a:extLst>
                  <a:ext uri="{FF2B5EF4-FFF2-40B4-BE49-F238E27FC236}">
                    <a16:creationId xmlns:a16="http://schemas.microsoft.com/office/drawing/2014/main" id="{C6EB184F-4FD9-4778-9D95-7CAD8203B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0" y="832"/>
                <a:ext cx="20" cy="21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9" name="Oval 1308">
                <a:extLst>
                  <a:ext uri="{FF2B5EF4-FFF2-40B4-BE49-F238E27FC236}">
                    <a16:creationId xmlns:a16="http://schemas.microsoft.com/office/drawing/2014/main" id="{81A3B372-2FB4-4ADD-91AF-9B0DBFA93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5" y="837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0" name="Oval 1309">
                <a:extLst>
                  <a:ext uri="{FF2B5EF4-FFF2-40B4-BE49-F238E27FC236}">
                    <a16:creationId xmlns:a16="http://schemas.microsoft.com/office/drawing/2014/main" id="{98CE72AC-9382-46CF-AC17-1F60A8168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5" y="837"/>
                <a:ext cx="20" cy="2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1" name="Oval 1310">
                <a:extLst>
                  <a:ext uri="{FF2B5EF4-FFF2-40B4-BE49-F238E27FC236}">
                    <a16:creationId xmlns:a16="http://schemas.microsoft.com/office/drawing/2014/main" id="{DA327C15-1898-4F00-9D80-BC5CD8B3A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0" y="843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2" name="Oval 1311">
                <a:extLst>
                  <a:ext uri="{FF2B5EF4-FFF2-40B4-BE49-F238E27FC236}">
                    <a16:creationId xmlns:a16="http://schemas.microsoft.com/office/drawing/2014/main" id="{CDC58CC3-FE5A-46E4-852D-80BC4EC7F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869"/>
                <a:ext cx="20" cy="22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3" name="Oval 1312">
                <a:extLst>
                  <a:ext uri="{FF2B5EF4-FFF2-40B4-BE49-F238E27FC236}">
                    <a16:creationId xmlns:a16="http://schemas.microsoft.com/office/drawing/2014/main" id="{A8EC3954-42B6-4407-A43D-06C018AE2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875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4" name="Oval 1313">
                <a:extLst>
                  <a:ext uri="{FF2B5EF4-FFF2-40B4-BE49-F238E27FC236}">
                    <a16:creationId xmlns:a16="http://schemas.microsoft.com/office/drawing/2014/main" id="{E7B7357E-7C8F-4B7F-BBE0-BDE36F5DC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0" y="827"/>
                <a:ext cx="23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5" name="Oval 1314">
                <a:extLst>
                  <a:ext uri="{FF2B5EF4-FFF2-40B4-BE49-F238E27FC236}">
                    <a16:creationId xmlns:a16="http://schemas.microsoft.com/office/drawing/2014/main" id="{34940475-6BB6-471D-BD3E-860191772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" y="832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6" name="Oval 1315">
                <a:extLst>
                  <a:ext uri="{FF2B5EF4-FFF2-40B4-BE49-F238E27FC236}">
                    <a16:creationId xmlns:a16="http://schemas.microsoft.com/office/drawing/2014/main" id="{36EF6BD9-A89B-4139-B777-481BC7BA6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5" y="939"/>
                <a:ext cx="23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7" name="Oval 1316">
                <a:extLst>
                  <a:ext uri="{FF2B5EF4-FFF2-40B4-BE49-F238E27FC236}">
                    <a16:creationId xmlns:a16="http://schemas.microsoft.com/office/drawing/2014/main" id="{BACA3ACC-B992-4F15-BD2E-7CB88FCD0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0" y="944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8" name="Oval 1317">
                <a:extLst>
                  <a:ext uri="{FF2B5EF4-FFF2-40B4-BE49-F238E27FC236}">
                    <a16:creationId xmlns:a16="http://schemas.microsoft.com/office/drawing/2014/main" id="{F094537D-00AA-44D2-B92A-D2D3371A1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" y="939"/>
                <a:ext cx="22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9" name="Oval 1318">
                <a:extLst>
                  <a:ext uri="{FF2B5EF4-FFF2-40B4-BE49-F238E27FC236}">
                    <a16:creationId xmlns:a16="http://schemas.microsoft.com/office/drawing/2014/main" id="{7DB3DCED-F3C3-4CAA-8BD9-C703B3EA6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3" y="944"/>
                <a:ext cx="7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0" name="Oval 1319">
                <a:extLst>
                  <a:ext uri="{FF2B5EF4-FFF2-40B4-BE49-F238E27FC236}">
                    <a16:creationId xmlns:a16="http://schemas.microsoft.com/office/drawing/2014/main" id="{7DD809FC-5A4E-4991-9D7F-FE67A4912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0" y="944"/>
                <a:ext cx="23" cy="24"/>
              </a:xfrm>
              <a:prstGeom prst="ellipse">
                <a:avLst/>
              </a:prstGeom>
              <a:solidFill>
                <a:srgbClr val="E7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1" name="Oval 1320">
                <a:extLst>
                  <a:ext uri="{FF2B5EF4-FFF2-40B4-BE49-F238E27FC236}">
                    <a16:creationId xmlns:a16="http://schemas.microsoft.com/office/drawing/2014/main" id="{2BDA6DF7-05A5-4B24-9449-D07257D30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5" y="949"/>
                <a:ext cx="8" cy="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2" name="Oval 1321">
                <a:extLst>
                  <a:ext uri="{FF2B5EF4-FFF2-40B4-BE49-F238E27FC236}">
                    <a16:creationId xmlns:a16="http://schemas.microsoft.com/office/drawing/2014/main" id="{6709DCE2-8DA2-4D36-8594-133C69E99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1067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3" name="Oval 1322">
                <a:extLst>
                  <a:ext uri="{FF2B5EF4-FFF2-40B4-BE49-F238E27FC236}">
                    <a16:creationId xmlns:a16="http://schemas.microsoft.com/office/drawing/2014/main" id="{A7C37C44-05B3-4BFA-ACD3-AF7C2A259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107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4" name="Oval 1323">
                <a:extLst>
                  <a:ext uri="{FF2B5EF4-FFF2-40B4-BE49-F238E27FC236}">
                    <a16:creationId xmlns:a16="http://schemas.microsoft.com/office/drawing/2014/main" id="{09A70EC9-BAD2-4074-8392-F868E9A36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103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5" name="Oval 1324">
                <a:extLst>
                  <a:ext uri="{FF2B5EF4-FFF2-40B4-BE49-F238E27FC236}">
                    <a16:creationId xmlns:a16="http://schemas.microsoft.com/office/drawing/2014/main" id="{435EF32F-B9B6-43EE-A9BD-2FFA2C80D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04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6" name="Oval 1325">
                <a:extLst>
                  <a:ext uri="{FF2B5EF4-FFF2-40B4-BE49-F238E27FC236}">
                    <a16:creationId xmlns:a16="http://schemas.microsoft.com/office/drawing/2014/main" id="{5E4C5B5B-24BD-494D-8606-548A031DC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8" y="105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7" name="Oval 1326">
                <a:extLst>
                  <a:ext uri="{FF2B5EF4-FFF2-40B4-BE49-F238E27FC236}">
                    <a16:creationId xmlns:a16="http://schemas.microsoft.com/office/drawing/2014/main" id="{533C1D68-0A66-4E29-841F-19841D5BE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5" y="106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8" name="Oval 1327">
                <a:extLst>
                  <a:ext uri="{FF2B5EF4-FFF2-40B4-BE49-F238E27FC236}">
                    <a16:creationId xmlns:a16="http://schemas.microsoft.com/office/drawing/2014/main" id="{E83E9A81-ACC1-4B29-B8CD-42E9FE02F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8" y="100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9" name="Oval 1328">
                <a:extLst>
                  <a:ext uri="{FF2B5EF4-FFF2-40B4-BE49-F238E27FC236}">
                    <a16:creationId xmlns:a16="http://schemas.microsoft.com/office/drawing/2014/main" id="{C073F145-8B1F-4628-84F9-B5E2688C9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5" y="101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0" name="Oval 1329">
                <a:extLst>
                  <a:ext uri="{FF2B5EF4-FFF2-40B4-BE49-F238E27FC236}">
                    <a16:creationId xmlns:a16="http://schemas.microsoft.com/office/drawing/2014/main" id="{47F37CE0-1A5C-403E-B986-FB27F465B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5" y="1096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1" name="Oval 1330">
                <a:extLst>
                  <a:ext uri="{FF2B5EF4-FFF2-40B4-BE49-F238E27FC236}">
                    <a16:creationId xmlns:a16="http://schemas.microsoft.com/office/drawing/2014/main" id="{9BE670CD-7BBE-4A1C-BF06-257D70105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3" y="110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2" name="Oval 1331">
                <a:extLst>
                  <a:ext uri="{FF2B5EF4-FFF2-40B4-BE49-F238E27FC236}">
                    <a16:creationId xmlns:a16="http://schemas.microsoft.com/office/drawing/2014/main" id="{22F71272-FE57-427C-BD6D-F89D0B09B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8" y="1243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3" name="Oval 1332">
                <a:extLst>
                  <a:ext uri="{FF2B5EF4-FFF2-40B4-BE49-F238E27FC236}">
                    <a16:creationId xmlns:a16="http://schemas.microsoft.com/office/drawing/2014/main" id="{829492F1-602D-4643-B476-9D3E0AC70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3" y="125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4" name="Oval 1333">
                <a:extLst>
                  <a:ext uri="{FF2B5EF4-FFF2-40B4-BE49-F238E27FC236}">
                    <a16:creationId xmlns:a16="http://schemas.microsoft.com/office/drawing/2014/main" id="{E60CB5EB-37D6-4E33-AEC7-FFB0AF5DC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1157"/>
                <a:ext cx="30" cy="30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5" name="Oval 1334">
                <a:extLst>
                  <a:ext uri="{FF2B5EF4-FFF2-40B4-BE49-F238E27FC236}">
                    <a16:creationId xmlns:a16="http://schemas.microsoft.com/office/drawing/2014/main" id="{082E032F-EAFC-4E18-80B2-1475FFF74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8" y="1163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6" name="Oval 1335">
                <a:extLst>
                  <a:ext uri="{FF2B5EF4-FFF2-40B4-BE49-F238E27FC236}">
                    <a16:creationId xmlns:a16="http://schemas.microsoft.com/office/drawing/2014/main" id="{326826D2-1ECE-41B3-877F-AAF3413B7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0" y="118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7" name="Oval 1336">
                <a:extLst>
                  <a:ext uri="{FF2B5EF4-FFF2-40B4-BE49-F238E27FC236}">
                    <a16:creationId xmlns:a16="http://schemas.microsoft.com/office/drawing/2014/main" id="{A4FE8B35-9B58-41DF-AA88-45E57B426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8" y="1197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8" name="Oval 1337">
                <a:extLst>
                  <a:ext uri="{FF2B5EF4-FFF2-40B4-BE49-F238E27FC236}">
                    <a16:creationId xmlns:a16="http://schemas.microsoft.com/office/drawing/2014/main" id="{93BEE6D6-CCD6-4CCC-B2F8-F6C7E0C80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3" y="976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9" name="Oval 1338">
                <a:extLst>
                  <a:ext uri="{FF2B5EF4-FFF2-40B4-BE49-F238E27FC236}">
                    <a16:creationId xmlns:a16="http://schemas.microsoft.com/office/drawing/2014/main" id="{704DDDD9-3964-4A8E-BE0A-DCAE444EC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0" y="98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0" name="Oval 1339">
                <a:extLst>
                  <a:ext uri="{FF2B5EF4-FFF2-40B4-BE49-F238E27FC236}">
                    <a16:creationId xmlns:a16="http://schemas.microsoft.com/office/drawing/2014/main" id="{C54F415B-9CF4-4406-A0B8-27BFD2EBD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2627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1" name="Oval 1340">
                <a:extLst>
                  <a:ext uri="{FF2B5EF4-FFF2-40B4-BE49-F238E27FC236}">
                    <a16:creationId xmlns:a16="http://schemas.microsoft.com/office/drawing/2014/main" id="{A21DEBD7-EF6E-419C-A2B6-ACEFBCE2E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263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2" name="Oval 1341">
                <a:extLst>
                  <a:ext uri="{FF2B5EF4-FFF2-40B4-BE49-F238E27FC236}">
                    <a16:creationId xmlns:a16="http://schemas.microsoft.com/office/drawing/2014/main" id="{99FAF28E-624D-4BA5-B8C4-387B0C033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763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3" name="Oval 1342">
                <a:extLst>
                  <a:ext uri="{FF2B5EF4-FFF2-40B4-BE49-F238E27FC236}">
                    <a16:creationId xmlns:a16="http://schemas.microsoft.com/office/drawing/2014/main" id="{8044E6F7-089F-48DB-B128-D9699C18E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771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4" name="Oval 1343">
                <a:extLst>
                  <a:ext uri="{FF2B5EF4-FFF2-40B4-BE49-F238E27FC236}">
                    <a16:creationId xmlns:a16="http://schemas.microsoft.com/office/drawing/2014/main" id="{826D2F28-DE17-4D50-99C0-169054EBC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2845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5" name="Oval 1344">
                <a:extLst>
                  <a:ext uri="{FF2B5EF4-FFF2-40B4-BE49-F238E27FC236}">
                    <a16:creationId xmlns:a16="http://schemas.microsoft.com/office/drawing/2014/main" id="{3CD952F0-AF4E-4A9D-A5FD-D1D2F8D4B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5" y="2853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6" name="Oval 1345">
                <a:extLst>
                  <a:ext uri="{FF2B5EF4-FFF2-40B4-BE49-F238E27FC236}">
                    <a16:creationId xmlns:a16="http://schemas.microsoft.com/office/drawing/2014/main" id="{B92A0BD3-B7E1-4BC6-9691-0D3710FA0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5" y="2944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7" name="Oval 1346">
                <a:extLst>
                  <a:ext uri="{FF2B5EF4-FFF2-40B4-BE49-F238E27FC236}">
                    <a16:creationId xmlns:a16="http://schemas.microsoft.com/office/drawing/2014/main" id="{C2B64670-F8E9-47FB-A585-6A5BB7143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949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8" name="Oval 1347">
                <a:extLst>
                  <a:ext uri="{FF2B5EF4-FFF2-40B4-BE49-F238E27FC236}">
                    <a16:creationId xmlns:a16="http://schemas.microsoft.com/office/drawing/2014/main" id="{FB9A381C-4167-4CBA-AE59-B743A253A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5" y="292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9" name="Oval 1348">
                <a:extLst>
                  <a:ext uri="{FF2B5EF4-FFF2-40B4-BE49-F238E27FC236}">
                    <a16:creationId xmlns:a16="http://schemas.microsoft.com/office/drawing/2014/main" id="{DC732741-B1DD-4777-B224-D3673B6F0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3" y="293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0" name="Oval 1349">
                <a:extLst>
                  <a:ext uri="{FF2B5EF4-FFF2-40B4-BE49-F238E27FC236}">
                    <a16:creationId xmlns:a16="http://schemas.microsoft.com/office/drawing/2014/main" id="{09AFDFD3-46AB-41AD-BD1F-245EF58C7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3024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1" name="Oval 1350">
                <a:extLst>
                  <a:ext uri="{FF2B5EF4-FFF2-40B4-BE49-F238E27FC236}">
                    <a16:creationId xmlns:a16="http://schemas.microsoft.com/office/drawing/2014/main" id="{C0666C13-8298-4916-952F-FB1EFF905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303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2" name="Oval 1351">
                <a:extLst>
                  <a:ext uri="{FF2B5EF4-FFF2-40B4-BE49-F238E27FC236}">
                    <a16:creationId xmlns:a16="http://schemas.microsoft.com/office/drawing/2014/main" id="{BD52FD78-11CD-4EB5-B2F9-385EA3D7F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96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3" name="Oval 1352">
                <a:extLst>
                  <a:ext uri="{FF2B5EF4-FFF2-40B4-BE49-F238E27FC236}">
                    <a16:creationId xmlns:a16="http://schemas.microsoft.com/office/drawing/2014/main" id="{26AE2614-CDD8-4447-A421-EBBCB9E4F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297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4" name="Oval 1353">
                <a:extLst>
                  <a:ext uri="{FF2B5EF4-FFF2-40B4-BE49-F238E27FC236}">
                    <a16:creationId xmlns:a16="http://schemas.microsoft.com/office/drawing/2014/main" id="{B0CBC8D7-7A91-4DF1-AC56-3CA49BE39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0" y="285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5" name="Oval 1354">
                <a:extLst>
                  <a:ext uri="{FF2B5EF4-FFF2-40B4-BE49-F238E27FC236}">
                    <a16:creationId xmlns:a16="http://schemas.microsoft.com/office/drawing/2014/main" id="{63260B2D-B866-4E42-9D31-E55616EA4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859"/>
                <a:ext cx="11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6" name="Oval 1355">
                <a:extLst>
                  <a:ext uri="{FF2B5EF4-FFF2-40B4-BE49-F238E27FC236}">
                    <a16:creationId xmlns:a16="http://schemas.microsoft.com/office/drawing/2014/main" id="{34ECEF56-A116-44BD-A65C-494D1AC16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" y="3101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7" name="Oval 1356">
                <a:extLst>
                  <a:ext uri="{FF2B5EF4-FFF2-40B4-BE49-F238E27FC236}">
                    <a16:creationId xmlns:a16="http://schemas.microsoft.com/office/drawing/2014/main" id="{9F402881-5E6D-4C9A-B992-5D77882C0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3109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8" name="Oval 1357">
                <a:extLst>
                  <a:ext uri="{FF2B5EF4-FFF2-40B4-BE49-F238E27FC236}">
                    <a16:creationId xmlns:a16="http://schemas.microsoft.com/office/drawing/2014/main" id="{C297B7FD-1A36-4CC4-9262-CA25A6848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8" y="360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9" name="Oval 1358">
                <a:extLst>
                  <a:ext uri="{FF2B5EF4-FFF2-40B4-BE49-F238E27FC236}">
                    <a16:creationId xmlns:a16="http://schemas.microsoft.com/office/drawing/2014/main" id="{797CDF42-80C8-493A-B1E8-48D017935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361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0" name="Oval 1359">
                <a:extLst>
                  <a:ext uri="{FF2B5EF4-FFF2-40B4-BE49-F238E27FC236}">
                    <a16:creationId xmlns:a16="http://schemas.microsoft.com/office/drawing/2014/main" id="{5889A439-780F-4F34-A261-43DB3AB9F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3640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1" name="Oval 1360">
                <a:extLst>
                  <a:ext uri="{FF2B5EF4-FFF2-40B4-BE49-F238E27FC236}">
                    <a16:creationId xmlns:a16="http://schemas.microsoft.com/office/drawing/2014/main" id="{DB0F563D-20E9-4440-8555-3C532BC1F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8" y="364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2" name="Oval 1361">
                <a:extLst>
                  <a:ext uri="{FF2B5EF4-FFF2-40B4-BE49-F238E27FC236}">
                    <a16:creationId xmlns:a16="http://schemas.microsoft.com/office/drawing/2014/main" id="{B7196442-B923-44C7-9ADA-4DA925E42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3" y="3704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3" name="Oval 1362">
                <a:extLst>
                  <a:ext uri="{FF2B5EF4-FFF2-40B4-BE49-F238E27FC236}">
                    <a16:creationId xmlns:a16="http://schemas.microsoft.com/office/drawing/2014/main" id="{63D868EC-2364-4187-9A94-ABD4BCD32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371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4" name="Oval 1363">
                <a:extLst>
                  <a:ext uri="{FF2B5EF4-FFF2-40B4-BE49-F238E27FC236}">
                    <a16:creationId xmlns:a16="http://schemas.microsoft.com/office/drawing/2014/main" id="{3B6700A4-6356-4ACE-A4B2-13CDD0A11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3" y="365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5" name="Oval 1364">
                <a:extLst>
                  <a:ext uri="{FF2B5EF4-FFF2-40B4-BE49-F238E27FC236}">
                    <a16:creationId xmlns:a16="http://schemas.microsoft.com/office/drawing/2014/main" id="{F1E74877-B946-44BF-B78F-EBA9B9A04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0" y="366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6" name="Oval 1365">
                <a:extLst>
                  <a:ext uri="{FF2B5EF4-FFF2-40B4-BE49-F238E27FC236}">
                    <a16:creationId xmlns:a16="http://schemas.microsoft.com/office/drawing/2014/main" id="{975D6E5A-F707-439F-823F-462B110F4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8" y="3739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7" name="Oval 1366">
                <a:extLst>
                  <a:ext uri="{FF2B5EF4-FFF2-40B4-BE49-F238E27FC236}">
                    <a16:creationId xmlns:a16="http://schemas.microsoft.com/office/drawing/2014/main" id="{679825D1-C989-4D2D-8E15-D33D7C077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5" y="3744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8" name="Oval 1367">
                <a:extLst>
                  <a:ext uri="{FF2B5EF4-FFF2-40B4-BE49-F238E27FC236}">
                    <a16:creationId xmlns:a16="http://schemas.microsoft.com/office/drawing/2014/main" id="{65EE56E6-7D2B-4C3E-ABBF-1EAC042C1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3744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9" name="Oval 1368">
                <a:extLst>
                  <a:ext uri="{FF2B5EF4-FFF2-40B4-BE49-F238E27FC236}">
                    <a16:creationId xmlns:a16="http://schemas.microsoft.com/office/drawing/2014/main" id="{35C6B958-98C0-4AF9-AD47-DF846B5C8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3752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0" name="Oval 1369">
                <a:extLst>
                  <a:ext uri="{FF2B5EF4-FFF2-40B4-BE49-F238E27FC236}">
                    <a16:creationId xmlns:a16="http://schemas.microsoft.com/office/drawing/2014/main" id="{FC0AC580-692A-42A9-AD70-578CB1071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3712"/>
                <a:ext cx="27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1" name="Oval 1370">
                <a:extLst>
                  <a:ext uri="{FF2B5EF4-FFF2-40B4-BE49-F238E27FC236}">
                    <a16:creationId xmlns:a16="http://schemas.microsoft.com/office/drawing/2014/main" id="{48A3A142-B2D0-4C93-BD54-BFB26FD82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3717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2" name="Oval 1371">
                <a:extLst>
                  <a:ext uri="{FF2B5EF4-FFF2-40B4-BE49-F238E27FC236}">
                    <a16:creationId xmlns:a16="http://schemas.microsoft.com/office/drawing/2014/main" id="{5144DD7E-DB9E-4A60-8A4D-DA9DEE451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371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3" name="Oval 1372">
                <a:extLst>
                  <a:ext uri="{FF2B5EF4-FFF2-40B4-BE49-F238E27FC236}">
                    <a16:creationId xmlns:a16="http://schemas.microsoft.com/office/drawing/2014/main" id="{791F6C57-8D4F-425D-B558-52DFC76D0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372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4" name="Oval 1373">
                <a:extLst>
                  <a:ext uri="{FF2B5EF4-FFF2-40B4-BE49-F238E27FC236}">
                    <a16:creationId xmlns:a16="http://schemas.microsoft.com/office/drawing/2014/main" id="{F324F91A-4499-4C9A-9BB3-B69158A34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0" y="364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5" name="Oval 1374">
                <a:extLst>
                  <a:ext uri="{FF2B5EF4-FFF2-40B4-BE49-F238E27FC236}">
                    <a16:creationId xmlns:a16="http://schemas.microsoft.com/office/drawing/2014/main" id="{0D8841B7-A82D-4F55-8D45-D455FD639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8" y="365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6" name="Oval 1375">
                <a:extLst>
                  <a:ext uri="{FF2B5EF4-FFF2-40B4-BE49-F238E27FC236}">
                    <a16:creationId xmlns:a16="http://schemas.microsoft.com/office/drawing/2014/main" id="{D76E9F9E-CEB6-485E-BC0F-2F9718462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3739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7" name="Oval 1376">
                <a:extLst>
                  <a:ext uri="{FF2B5EF4-FFF2-40B4-BE49-F238E27FC236}">
                    <a16:creationId xmlns:a16="http://schemas.microsoft.com/office/drawing/2014/main" id="{A694AD2B-BA25-4E4E-B047-010435210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8" y="3744"/>
                <a:ext cx="10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8" name="Oval 1377">
                <a:extLst>
                  <a:ext uri="{FF2B5EF4-FFF2-40B4-BE49-F238E27FC236}">
                    <a16:creationId xmlns:a16="http://schemas.microsoft.com/office/drawing/2014/main" id="{977801CF-5FEF-498C-95F5-3ABAE38F4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" y="3693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9" name="Oval 1378">
                <a:extLst>
                  <a:ext uri="{FF2B5EF4-FFF2-40B4-BE49-F238E27FC236}">
                    <a16:creationId xmlns:a16="http://schemas.microsoft.com/office/drawing/2014/main" id="{9D285EF3-C6FA-436E-A989-22C8EF5BB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8" y="3701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0" name="Oval 1379">
                <a:extLst>
                  <a:ext uri="{FF2B5EF4-FFF2-40B4-BE49-F238E27FC236}">
                    <a16:creationId xmlns:a16="http://schemas.microsoft.com/office/drawing/2014/main" id="{25BDFF81-4683-4665-A4AA-F241B9462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370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1" name="Oval 1380">
                <a:extLst>
                  <a:ext uri="{FF2B5EF4-FFF2-40B4-BE49-F238E27FC236}">
                    <a16:creationId xmlns:a16="http://schemas.microsoft.com/office/drawing/2014/main" id="{4261A77A-7EE9-4996-BC67-2C09C8925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0" y="3715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2" name="Oval 1381">
                <a:extLst>
                  <a:ext uri="{FF2B5EF4-FFF2-40B4-BE49-F238E27FC236}">
                    <a16:creationId xmlns:a16="http://schemas.microsoft.com/office/drawing/2014/main" id="{2C2B94F7-0037-40B7-8CA9-49A22AAE3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3" y="3683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3" name="Oval 1382">
                <a:extLst>
                  <a:ext uri="{FF2B5EF4-FFF2-40B4-BE49-F238E27FC236}">
                    <a16:creationId xmlns:a16="http://schemas.microsoft.com/office/drawing/2014/main" id="{91176049-C2CE-4929-8D75-90E065EB3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8" y="3691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4" name="Oval 1383">
                <a:extLst>
                  <a:ext uri="{FF2B5EF4-FFF2-40B4-BE49-F238E27FC236}">
                    <a16:creationId xmlns:a16="http://schemas.microsoft.com/office/drawing/2014/main" id="{71A4BB7F-C812-43C0-B443-8AC251380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3" y="3611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5" name="Oval 1384">
                <a:extLst>
                  <a:ext uri="{FF2B5EF4-FFF2-40B4-BE49-F238E27FC236}">
                    <a16:creationId xmlns:a16="http://schemas.microsoft.com/office/drawing/2014/main" id="{78C1A0D1-4413-4663-A073-5B9FDB9FA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8" y="3619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6" name="Oval 1385">
                <a:extLst>
                  <a:ext uri="{FF2B5EF4-FFF2-40B4-BE49-F238E27FC236}">
                    <a16:creationId xmlns:a16="http://schemas.microsoft.com/office/drawing/2014/main" id="{49DCE1DA-2DF0-4650-9002-F88357213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3" y="3552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7" name="Oval 1386">
                <a:extLst>
                  <a:ext uri="{FF2B5EF4-FFF2-40B4-BE49-F238E27FC236}">
                    <a16:creationId xmlns:a16="http://schemas.microsoft.com/office/drawing/2014/main" id="{6B314DEA-C811-41E1-9CA8-10B5E0087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0" y="3560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8" name="Oval 1387">
                <a:extLst>
                  <a:ext uri="{FF2B5EF4-FFF2-40B4-BE49-F238E27FC236}">
                    <a16:creationId xmlns:a16="http://schemas.microsoft.com/office/drawing/2014/main" id="{7B9A4658-7F1B-4E4F-8611-83F99F4AD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3496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9" name="Oval 1388">
                <a:extLst>
                  <a:ext uri="{FF2B5EF4-FFF2-40B4-BE49-F238E27FC236}">
                    <a16:creationId xmlns:a16="http://schemas.microsoft.com/office/drawing/2014/main" id="{C9F55E66-D43C-4F05-8806-64AF1D808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3504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0" name="Oval 1389">
                <a:extLst>
                  <a:ext uri="{FF2B5EF4-FFF2-40B4-BE49-F238E27FC236}">
                    <a16:creationId xmlns:a16="http://schemas.microsoft.com/office/drawing/2014/main" id="{8BB456C5-A557-4379-BF04-DFBDF0B2F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5" y="3576"/>
                <a:ext cx="28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1" name="Oval 1390">
                <a:extLst>
                  <a:ext uri="{FF2B5EF4-FFF2-40B4-BE49-F238E27FC236}">
                    <a16:creationId xmlns:a16="http://schemas.microsoft.com/office/drawing/2014/main" id="{9C2B399A-DA30-4C0E-9847-7B8003DBE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0" y="3581"/>
                <a:ext cx="13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2" name="Oval 1391">
                <a:extLst>
                  <a:ext uri="{FF2B5EF4-FFF2-40B4-BE49-F238E27FC236}">
                    <a16:creationId xmlns:a16="http://schemas.microsoft.com/office/drawing/2014/main" id="{F74CE5F2-2837-49D5-AEE5-A4C10E6AA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5" y="3459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3" name="Oval 1392">
                <a:extLst>
                  <a:ext uri="{FF2B5EF4-FFF2-40B4-BE49-F238E27FC236}">
                    <a16:creationId xmlns:a16="http://schemas.microsoft.com/office/drawing/2014/main" id="{84740F0E-CFB3-4CBB-9630-4AC58BFDD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3" y="3467"/>
                <a:ext cx="10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4" name="Oval 1393">
                <a:extLst>
                  <a:ext uri="{FF2B5EF4-FFF2-40B4-BE49-F238E27FC236}">
                    <a16:creationId xmlns:a16="http://schemas.microsoft.com/office/drawing/2014/main" id="{2BB5E3B7-907A-4C49-AA4D-D50ED83CF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3395"/>
                <a:ext cx="27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5" name="Oval 1394">
                <a:extLst>
                  <a:ext uri="{FF2B5EF4-FFF2-40B4-BE49-F238E27FC236}">
                    <a16:creationId xmlns:a16="http://schemas.microsoft.com/office/drawing/2014/main" id="{0CB14BE9-2FA1-4258-970D-CB75814FF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3403"/>
                <a:ext cx="12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6" name="Oval 1395">
                <a:extLst>
                  <a:ext uri="{FF2B5EF4-FFF2-40B4-BE49-F238E27FC236}">
                    <a16:creationId xmlns:a16="http://schemas.microsoft.com/office/drawing/2014/main" id="{78E1BCB4-7190-400D-9CAB-8FA190DCE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3" y="3341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7" name="Oval 1396">
                <a:extLst>
                  <a:ext uri="{FF2B5EF4-FFF2-40B4-BE49-F238E27FC236}">
                    <a16:creationId xmlns:a16="http://schemas.microsoft.com/office/drawing/2014/main" id="{B805EF6F-CD7A-44E4-9513-38313A85D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60" y="3349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8" name="Oval 1397">
                <a:extLst>
                  <a:ext uri="{FF2B5EF4-FFF2-40B4-BE49-F238E27FC236}">
                    <a16:creationId xmlns:a16="http://schemas.microsoft.com/office/drawing/2014/main" id="{8C1E7738-49C5-419D-8F0B-16B675C4C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0" y="3397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9" name="Oval 1398">
                <a:extLst>
                  <a:ext uri="{FF2B5EF4-FFF2-40B4-BE49-F238E27FC236}">
                    <a16:creationId xmlns:a16="http://schemas.microsoft.com/office/drawing/2014/main" id="{16E7C707-B818-4DB9-A98C-3796BD69E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5" y="340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0" name="Oval 1399">
                <a:extLst>
                  <a:ext uri="{FF2B5EF4-FFF2-40B4-BE49-F238E27FC236}">
                    <a16:creationId xmlns:a16="http://schemas.microsoft.com/office/drawing/2014/main" id="{28E220C7-1B66-4711-A049-BF71754CC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3" y="3504"/>
                <a:ext cx="30" cy="29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1" name="Oval 1400">
                <a:extLst>
                  <a:ext uri="{FF2B5EF4-FFF2-40B4-BE49-F238E27FC236}">
                    <a16:creationId xmlns:a16="http://schemas.microsoft.com/office/drawing/2014/main" id="{C16A3700-73CD-4048-9A6D-A6278B6D9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0" y="3509"/>
                <a:ext cx="10" cy="1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2" name="Oval 1401">
                <a:extLst>
                  <a:ext uri="{FF2B5EF4-FFF2-40B4-BE49-F238E27FC236}">
                    <a16:creationId xmlns:a16="http://schemas.microsoft.com/office/drawing/2014/main" id="{566E6A77-C7FD-4DCF-9580-7AF016CA8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28" y="3592"/>
                <a:ext cx="27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3" name="Oval 1402">
                <a:extLst>
                  <a:ext uri="{FF2B5EF4-FFF2-40B4-BE49-F238E27FC236}">
                    <a16:creationId xmlns:a16="http://schemas.microsoft.com/office/drawing/2014/main" id="{03AFF7D1-1560-4F27-9A2D-00D82819C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3" y="3600"/>
                <a:ext cx="12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4" name="Oval 1403">
                <a:extLst>
                  <a:ext uri="{FF2B5EF4-FFF2-40B4-BE49-F238E27FC236}">
                    <a16:creationId xmlns:a16="http://schemas.microsoft.com/office/drawing/2014/main" id="{8F191F07-A14E-4DE1-92EC-9D47CE9FC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5" y="3704"/>
                <a:ext cx="28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5" name="Oval 1404">
                <a:extLst>
                  <a:ext uri="{FF2B5EF4-FFF2-40B4-BE49-F238E27FC236}">
                    <a16:creationId xmlns:a16="http://schemas.microsoft.com/office/drawing/2014/main" id="{7A809750-2089-4529-A68D-8F444E15C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40" y="3712"/>
                <a:ext cx="13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6" name="Oval 1405">
                <a:extLst>
                  <a:ext uri="{FF2B5EF4-FFF2-40B4-BE49-F238E27FC236}">
                    <a16:creationId xmlns:a16="http://schemas.microsoft.com/office/drawing/2014/main" id="{E7FAF759-5A60-42B5-893C-E00EECC81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" y="3677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7" name="Oval 1406">
                <a:extLst>
                  <a:ext uri="{FF2B5EF4-FFF2-40B4-BE49-F238E27FC236}">
                    <a16:creationId xmlns:a16="http://schemas.microsoft.com/office/drawing/2014/main" id="{204F197C-2848-45F0-9443-CF3287958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" y="3685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8" name="Oval 1407">
                <a:extLst>
                  <a:ext uri="{FF2B5EF4-FFF2-40B4-BE49-F238E27FC236}">
                    <a16:creationId xmlns:a16="http://schemas.microsoft.com/office/drawing/2014/main" id="{6FA02F2C-7700-4EF4-8045-B716FA869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5" y="3608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9" name="Oval 1408">
                <a:extLst>
                  <a:ext uri="{FF2B5EF4-FFF2-40B4-BE49-F238E27FC236}">
                    <a16:creationId xmlns:a16="http://schemas.microsoft.com/office/drawing/2014/main" id="{D9EFA07C-EFB8-4737-939F-B0013D9AE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3" y="3616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0" name="Oval 1409">
                <a:extLst>
                  <a:ext uri="{FF2B5EF4-FFF2-40B4-BE49-F238E27FC236}">
                    <a16:creationId xmlns:a16="http://schemas.microsoft.com/office/drawing/2014/main" id="{198173B2-4886-4B2A-8363-FA751137F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3" y="3720"/>
                <a:ext cx="30" cy="32"/>
              </a:xfrm>
              <a:prstGeom prst="ellipse">
                <a:avLst/>
              </a:prstGeom>
              <a:solidFill>
                <a:srgbClr val="D465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1" name="Oval 1410">
                <a:extLst>
                  <a:ext uri="{FF2B5EF4-FFF2-40B4-BE49-F238E27FC236}">
                    <a16:creationId xmlns:a16="http://schemas.microsoft.com/office/drawing/2014/main" id="{81406E44-8808-43E2-AFEB-E859FD17D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3728"/>
                <a:ext cx="10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sp>
          <p:nvSpPr>
            <p:cNvPr id="19200" name="Oval 1411">
              <a:extLst>
                <a:ext uri="{FF2B5EF4-FFF2-40B4-BE49-F238E27FC236}">
                  <a16:creationId xmlns:a16="http://schemas.microsoft.com/office/drawing/2014/main" id="{13743A1C-6F1E-413E-BCEC-AAED75410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0" y="3533"/>
              <a:ext cx="30" cy="32"/>
            </a:xfrm>
            <a:prstGeom prst="ellipse">
              <a:avLst/>
            </a:prstGeom>
            <a:solidFill>
              <a:srgbClr val="D4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1" name="Oval 1412">
              <a:extLst>
                <a:ext uri="{FF2B5EF4-FFF2-40B4-BE49-F238E27FC236}">
                  <a16:creationId xmlns:a16="http://schemas.microsoft.com/office/drawing/2014/main" id="{049DBDBD-771F-4590-91C1-1E4490C2C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8" y="3541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2" name="Oval 1413">
              <a:extLst>
                <a:ext uri="{FF2B5EF4-FFF2-40B4-BE49-F238E27FC236}">
                  <a16:creationId xmlns:a16="http://schemas.microsoft.com/office/drawing/2014/main" id="{6EB4214E-6F41-44F8-9F79-050E4CA46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3" y="3451"/>
              <a:ext cx="30" cy="29"/>
            </a:xfrm>
            <a:prstGeom prst="ellipse">
              <a:avLst/>
            </a:prstGeom>
            <a:solidFill>
              <a:srgbClr val="D4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3" name="Oval 1414">
              <a:extLst>
                <a:ext uri="{FF2B5EF4-FFF2-40B4-BE49-F238E27FC236}">
                  <a16:creationId xmlns:a16="http://schemas.microsoft.com/office/drawing/2014/main" id="{CAA6DC4A-FB9B-400A-9282-86C46406A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0" y="3456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4" name="Oval 1415">
              <a:extLst>
                <a:ext uri="{FF2B5EF4-FFF2-40B4-BE49-F238E27FC236}">
                  <a16:creationId xmlns:a16="http://schemas.microsoft.com/office/drawing/2014/main" id="{4D0D6404-7B78-4593-A6F0-56ADAF7A1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8" y="3603"/>
              <a:ext cx="30" cy="32"/>
            </a:xfrm>
            <a:prstGeom prst="ellipse">
              <a:avLst/>
            </a:prstGeom>
            <a:solidFill>
              <a:srgbClr val="D4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5" name="Oval 1416">
              <a:extLst>
                <a:ext uri="{FF2B5EF4-FFF2-40B4-BE49-F238E27FC236}">
                  <a16:creationId xmlns:a16="http://schemas.microsoft.com/office/drawing/2014/main" id="{5961DBCD-75CB-4EC5-8D4A-DB4FF3B06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5" y="3611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6" name="Oval 1417">
              <a:extLst>
                <a:ext uri="{FF2B5EF4-FFF2-40B4-BE49-F238E27FC236}">
                  <a16:creationId xmlns:a16="http://schemas.microsoft.com/office/drawing/2014/main" id="{922BEE1A-6F25-4EA9-A7BD-FCD524D42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0" y="3752"/>
              <a:ext cx="30" cy="32"/>
            </a:xfrm>
            <a:prstGeom prst="ellipse">
              <a:avLst/>
            </a:prstGeom>
            <a:solidFill>
              <a:srgbClr val="D4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7" name="Oval 1418">
              <a:extLst>
                <a:ext uri="{FF2B5EF4-FFF2-40B4-BE49-F238E27FC236}">
                  <a16:creationId xmlns:a16="http://schemas.microsoft.com/office/drawing/2014/main" id="{12195363-23B2-409F-B730-14211FE49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8" y="3760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8" name="Oval 1419">
              <a:extLst>
                <a:ext uri="{FF2B5EF4-FFF2-40B4-BE49-F238E27FC236}">
                  <a16:creationId xmlns:a16="http://schemas.microsoft.com/office/drawing/2014/main" id="{00AB96D0-AECC-407A-AAC1-69399A319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8" y="3693"/>
              <a:ext cx="30" cy="30"/>
            </a:xfrm>
            <a:prstGeom prst="ellipse">
              <a:avLst/>
            </a:prstGeom>
            <a:solidFill>
              <a:srgbClr val="D4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09" name="Oval 1420">
              <a:extLst>
                <a:ext uri="{FF2B5EF4-FFF2-40B4-BE49-F238E27FC236}">
                  <a16:creationId xmlns:a16="http://schemas.microsoft.com/office/drawing/2014/main" id="{87F67857-5864-4346-A884-1F0749B81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3699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10" name="Oval 1421">
              <a:extLst>
                <a:ext uri="{FF2B5EF4-FFF2-40B4-BE49-F238E27FC236}">
                  <a16:creationId xmlns:a16="http://schemas.microsoft.com/office/drawing/2014/main" id="{6E1DBFA2-8DD6-48B5-99C2-59397E215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3539"/>
              <a:ext cx="30" cy="32"/>
            </a:xfrm>
            <a:prstGeom prst="ellipse">
              <a:avLst/>
            </a:prstGeom>
            <a:solidFill>
              <a:srgbClr val="D4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11" name="Oval 1422">
              <a:extLst>
                <a:ext uri="{FF2B5EF4-FFF2-40B4-BE49-F238E27FC236}">
                  <a16:creationId xmlns:a16="http://schemas.microsoft.com/office/drawing/2014/main" id="{55BCAB39-68D2-432A-A279-22E7810EC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3547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12" name="Oval 1423">
              <a:extLst>
                <a:ext uri="{FF2B5EF4-FFF2-40B4-BE49-F238E27FC236}">
                  <a16:creationId xmlns:a16="http://schemas.microsoft.com/office/drawing/2014/main" id="{9FE3AD34-80C0-4AB9-BFC7-24FED2039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3" y="3736"/>
              <a:ext cx="30" cy="32"/>
            </a:xfrm>
            <a:prstGeom prst="ellipse">
              <a:avLst/>
            </a:prstGeom>
            <a:solidFill>
              <a:srgbClr val="D465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13" name="Oval 1424">
              <a:extLst>
                <a:ext uri="{FF2B5EF4-FFF2-40B4-BE49-F238E27FC236}">
                  <a16:creationId xmlns:a16="http://schemas.microsoft.com/office/drawing/2014/main" id="{C7FBB077-7632-40C4-8EE8-ABBF0EB20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3744"/>
              <a:ext cx="10" cy="1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19214" name="Freeform 1425">
              <a:extLst>
                <a:ext uri="{FF2B5EF4-FFF2-40B4-BE49-F238E27FC236}">
                  <a16:creationId xmlns:a16="http://schemas.microsoft.com/office/drawing/2014/main" id="{E30CFBBE-DC79-4C37-A67B-FBDDA4E38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3003"/>
              <a:ext cx="388" cy="357"/>
            </a:xfrm>
            <a:custGeom>
              <a:avLst/>
              <a:gdLst>
                <a:gd name="T0" fmla="*/ 0 w 155"/>
                <a:gd name="T1" fmla="*/ 2478 h 134"/>
                <a:gd name="T2" fmla="*/ 1272 w 155"/>
                <a:gd name="T3" fmla="*/ 1796 h 134"/>
                <a:gd name="T4" fmla="*/ 1785 w 155"/>
                <a:gd name="T5" fmla="*/ 1420 h 134"/>
                <a:gd name="T6" fmla="*/ 2431 w 155"/>
                <a:gd name="T7" fmla="*/ 0 h 1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5" h="134">
                  <a:moveTo>
                    <a:pt x="0" y="131"/>
                  </a:moveTo>
                  <a:cubicBezTo>
                    <a:pt x="33" y="134"/>
                    <a:pt x="55" y="108"/>
                    <a:pt x="81" y="95"/>
                  </a:cubicBezTo>
                  <a:cubicBezTo>
                    <a:pt x="96" y="88"/>
                    <a:pt x="102" y="86"/>
                    <a:pt x="114" y="75"/>
                  </a:cubicBezTo>
                  <a:cubicBezTo>
                    <a:pt x="132" y="58"/>
                    <a:pt x="136" y="5"/>
                    <a:pt x="155" y="0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15" name="Freeform 1426">
              <a:extLst>
                <a:ext uri="{FF2B5EF4-FFF2-40B4-BE49-F238E27FC236}">
                  <a16:creationId xmlns:a16="http://schemas.microsoft.com/office/drawing/2014/main" id="{16E8E4DA-CB64-448A-BBFE-80F49A36E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" y="3283"/>
              <a:ext cx="388" cy="40"/>
            </a:xfrm>
            <a:custGeom>
              <a:avLst/>
              <a:gdLst>
                <a:gd name="T0" fmla="*/ 0 w 155"/>
                <a:gd name="T1" fmla="*/ 285 h 15"/>
                <a:gd name="T2" fmla="*/ 1084 w 155"/>
                <a:gd name="T3" fmla="*/ 136 h 15"/>
                <a:gd name="T4" fmla="*/ 2431 w 155"/>
                <a:gd name="T5" fmla="*/ 227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5" h="15">
                  <a:moveTo>
                    <a:pt x="0" y="15"/>
                  </a:moveTo>
                  <a:cubicBezTo>
                    <a:pt x="20" y="0"/>
                    <a:pt x="46" y="2"/>
                    <a:pt x="69" y="7"/>
                  </a:cubicBezTo>
                  <a:cubicBezTo>
                    <a:pt x="98" y="14"/>
                    <a:pt x="126" y="7"/>
                    <a:pt x="155" y="12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16" name="Freeform 1427">
              <a:extLst>
                <a:ext uri="{FF2B5EF4-FFF2-40B4-BE49-F238E27FC236}">
                  <a16:creationId xmlns:a16="http://schemas.microsoft.com/office/drawing/2014/main" id="{0F4AFADC-BD5A-4040-9090-018DB24DC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3341"/>
              <a:ext cx="425" cy="315"/>
            </a:xfrm>
            <a:custGeom>
              <a:avLst/>
              <a:gdLst>
                <a:gd name="T0" fmla="*/ 0 w 170"/>
                <a:gd name="T1" fmla="*/ 21 h 118"/>
                <a:gd name="T2" fmla="*/ 988 w 170"/>
                <a:gd name="T3" fmla="*/ 777 h 118"/>
                <a:gd name="T4" fmla="*/ 1770 w 170"/>
                <a:gd name="T5" fmla="*/ 1482 h 118"/>
                <a:gd name="T6" fmla="*/ 2658 w 170"/>
                <a:gd name="T7" fmla="*/ 2245 h 1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0" h="118">
                  <a:moveTo>
                    <a:pt x="0" y="1"/>
                  </a:moveTo>
                  <a:cubicBezTo>
                    <a:pt x="26" y="0"/>
                    <a:pt x="48" y="22"/>
                    <a:pt x="63" y="41"/>
                  </a:cubicBezTo>
                  <a:cubicBezTo>
                    <a:pt x="78" y="57"/>
                    <a:pt x="95" y="65"/>
                    <a:pt x="113" y="78"/>
                  </a:cubicBezTo>
                  <a:cubicBezTo>
                    <a:pt x="131" y="92"/>
                    <a:pt x="149" y="110"/>
                    <a:pt x="170" y="118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17" name="Freeform 1428">
              <a:extLst>
                <a:ext uri="{FF2B5EF4-FFF2-40B4-BE49-F238E27FC236}">
                  <a16:creationId xmlns:a16="http://schemas.microsoft.com/office/drawing/2014/main" id="{8650CA92-5FB1-4A61-931B-9BBEC4729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3379"/>
              <a:ext cx="198" cy="80"/>
            </a:xfrm>
            <a:custGeom>
              <a:avLst/>
              <a:gdLst>
                <a:gd name="T0" fmla="*/ 0 w 79"/>
                <a:gd name="T1" fmla="*/ 0 h 30"/>
                <a:gd name="T2" fmla="*/ 659 w 79"/>
                <a:gd name="T3" fmla="*/ 248 h 30"/>
                <a:gd name="T4" fmla="*/ 1243 w 79"/>
                <a:gd name="T5" fmla="*/ 568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0">
                  <a:moveTo>
                    <a:pt x="0" y="0"/>
                  </a:moveTo>
                  <a:cubicBezTo>
                    <a:pt x="12" y="8"/>
                    <a:pt x="29" y="7"/>
                    <a:pt x="42" y="13"/>
                  </a:cubicBezTo>
                  <a:cubicBezTo>
                    <a:pt x="56" y="19"/>
                    <a:pt x="63" y="24"/>
                    <a:pt x="79" y="30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18" name="Freeform 1429">
              <a:extLst>
                <a:ext uri="{FF2B5EF4-FFF2-40B4-BE49-F238E27FC236}">
                  <a16:creationId xmlns:a16="http://schemas.microsoft.com/office/drawing/2014/main" id="{08C4C3DD-B0DB-4F40-A0ED-2CB355585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3301"/>
              <a:ext cx="230" cy="126"/>
            </a:xfrm>
            <a:custGeom>
              <a:avLst/>
              <a:gdLst>
                <a:gd name="T0" fmla="*/ 0 w 92"/>
                <a:gd name="T1" fmla="*/ 0 h 47"/>
                <a:gd name="T2" fmla="*/ 658 w 92"/>
                <a:gd name="T3" fmla="*/ 710 h 47"/>
                <a:gd name="T4" fmla="*/ 1438 w 92"/>
                <a:gd name="T5" fmla="*/ 906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47">
                  <a:moveTo>
                    <a:pt x="0" y="0"/>
                  </a:moveTo>
                  <a:cubicBezTo>
                    <a:pt x="16" y="10"/>
                    <a:pt x="26" y="28"/>
                    <a:pt x="42" y="37"/>
                  </a:cubicBezTo>
                  <a:cubicBezTo>
                    <a:pt x="56" y="46"/>
                    <a:pt x="76" y="44"/>
                    <a:pt x="92" y="47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19" name="Freeform 1430">
              <a:extLst>
                <a:ext uri="{FF2B5EF4-FFF2-40B4-BE49-F238E27FC236}">
                  <a16:creationId xmlns:a16="http://schemas.microsoft.com/office/drawing/2014/main" id="{673E8486-9472-404C-979B-6DA12788C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2333"/>
              <a:ext cx="538" cy="187"/>
            </a:xfrm>
            <a:custGeom>
              <a:avLst/>
              <a:gdLst>
                <a:gd name="T0" fmla="*/ 0 w 215"/>
                <a:gd name="T1" fmla="*/ 35 h 70"/>
                <a:gd name="T2" fmla="*/ 188 w 215"/>
                <a:gd name="T3" fmla="*/ 0 h 70"/>
                <a:gd name="T4" fmla="*/ 470 w 215"/>
                <a:gd name="T5" fmla="*/ 94 h 70"/>
                <a:gd name="T6" fmla="*/ 926 w 215"/>
                <a:gd name="T7" fmla="*/ 171 h 70"/>
                <a:gd name="T8" fmla="*/ 1396 w 215"/>
                <a:gd name="T9" fmla="*/ 264 h 70"/>
                <a:gd name="T10" fmla="*/ 1992 w 215"/>
                <a:gd name="T11" fmla="*/ 671 h 70"/>
                <a:gd name="T12" fmla="*/ 2442 w 215"/>
                <a:gd name="T13" fmla="*/ 991 h 70"/>
                <a:gd name="T14" fmla="*/ 2838 w 215"/>
                <a:gd name="T15" fmla="*/ 1183 h 70"/>
                <a:gd name="T16" fmla="*/ 3368 w 215"/>
                <a:gd name="T17" fmla="*/ 1336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5" h="70">
                  <a:moveTo>
                    <a:pt x="0" y="2"/>
                  </a:moveTo>
                  <a:cubicBezTo>
                    <a:pt x="4" y="2"/>
                    <a:pt x="8" y="0"/>
                    <a:pt x="12" y="0"/>
                  </a:cubicBezTo>
                  <a:cubicBezTo>
                    <a:pt x="18" y="0"/>
                    <a:pt x="24" y="3"/>
                    <a:pt x="30" y="5"/>
                  </a:cubicBezTo>
                  <a:cubicBezTo>
                    <a:pt x="40" y="8"/>
                    <a:pt x="48" y="8"/>
                    <a:pt x="59" y="9"/>
                  </a:cubicBezTo>
                  <a:cubicBezTo>
                    <a:pt x="69" y="9"/>
                    <a:pt x="80" y="10"/>
                    <a:pt x="89" y="14"/>
                  </a:cubicBezTo>
                  <a:cubicBezTo>
                    <a:pt x="102" y="21"/>
                    <a:pt x="115" y="26"/>
                    <a:pt x="127" y="35"/>
                  </a:cubicBezTo>
                  <a:cubicBezTo>
                    <a:pt x="136" y="41"/>
                    <a:pt x="146" y="48"/>
                    <a:pt x="156" y="52"/>
                  </a:cubicBezTo>
                  <a:cubicBezTo>
                    <a:pt x="164" y="56"/>
                    <a:pt x="173" y="58"/>
                    <a:pt x="181" y="62"/>
                  </a:cubicBezTo>
                  <a:cubicBezTo>
                    <a:pt x="190" y="66"/>
                    <a:pt x="206" y="67"/>
                    <a:pt x="215" y="70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0" name="Freeform 1431">
              <a:extLst>
                <a:ext uri="{FF2B5EF4-FFF2-40B4-BE49-F238E27FC236}">
                  <a16:creationId xmlns:a16="http://schemas.microsoft.com/office/drawing/2014/main" id="{8E27B8E3-AA61-40AD-BF60-F05AFCA8B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2355"/>
              <a:ext cx="288" cy="330"/>
            </a:xfrm>
            <a:custGeom>
              <a:avLst/>
              <a:gdLst>
                <a:gd name="T0" fmla="*/ 0 w 115"/>
                <a:gd name="T1" fmla="*/ 0 h 124"/>
                <a:gd name="T2" fmla="*/ 804 w 115"/>
                <a:gd name="T3" fmla="*/ 1203 h 124"/>
                <a:gd name="T4" fmla="*/ 1222 w 115"/>
                <a:gd name="T5" fmla="*/ 1828 h 124"/>
                <a:gd name="T6" fmla="*/ 1806 w 115"/>
                <a:gd name="T7" fmla="*/ 2337 h 1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124">
                  <a:moveTo>
                    <a:pt x="0" y="0"/>
                  </a:moveTo>
                  <a:cubicBezTo>
                    <a:pt x="30" y="6"/>
                    <a:pt x="37" y="41"/>
                    <a:pt x="51" y="64"/>
                  </a:cubicBezTo>
                  <a:cubicBezTo>
                    <a:pt x="59" y="76"/>
                    <a:pt x="66" y="89"/>
                    <a:pt x="78" y="97"/>
                  </a:cubicBezTo>
                  <a:cubicBezTo>
                    <a:pt x="87" y="104"/>
                    <a:pt x="112" y="112"/>
                    <a:pt x="115" y="124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1" name="Freeform 1432">
              <a:extLst>
                <a:ext uri="{FF2B5EF4-FFF2-40B4-BE49-F238E27FC236}">
                  <a16:creationId xmlns:a16="http://schemas.microsoft.com/office/drawing/2014/main" id="{9CF64353-42FA-4026-945C-C68EB7814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2091"/>
              <a:ext cx="333" cy="261"/>
            </a:xfrm>
            <a:custGeom>
              <a:avLst/>
              <a:gdLst>
                <a:gd name="T0" fmla="*/ 0 w 133"/>
                <a:gd name="T1" fmla="*/ 1851 h 98"/>
                <a:gd name="T2" fmla="*/ 909 w 133"/>
                <a:gd name="T3" fmla="*/ 887 h 98"/>
                <a:gd name="T4" fmla="*/ 1460 w 133"/>
                <a:gd name="T5" fmla="*/ 341 h 98"/>
                <a:gd name="T6" fmla="*/ 2088 w 133"/>
                <a:gd name="T7" fmla="*/ 0 h 9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3" h="98">
                  <a:moveTo>
                    <a:pt x="0" y="98"/>
                  </a:moveTo>
                  <a:cubicBezTo>
                    <a:pt x="31" y="96"/>
                    <a:pt x="42" y="69"/>
                    <a:pt x="58" y="47"/>
                  </a:cubicBezTo>
                  <a:cubicBezTo>
                    <a:pt x="66" y="34"/>
                    <a:pt x="81" y="27"/>
                    <a:pt x="93" y="18"/>
                  </a:cubicBezTo>
                  <a:cubicBezTo>
                    <a:pt x="106" y="7"/>
                    <a:pt x="119" y="7"/>
                    <a:pt x="133" y="0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2" name="Freeform 1433">
              <a:extLst>
                <a:ext uri="{FF2B5EF4-FFF2-40B4-BE49-F238E27FC236}">
                  <a16:creationId xmlns:a16="http://schemas.microsoft.com/office/drawing/2014/main" id="{A08DE298-218D-4FF1-9135-0B622CC80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" y="2259"/>
              <a:ext cx="508" cy="72"/>
            </a:xfrm>
            <a:custGeom>
              <a:avLst/>
              <a:gdLst>
                <a:gd name="T0" fmla="*/ 0 w 203"/>
                <a:gd name="T1" fmla="*/ 512 h 27"/>
                <a:gd name="T2" fmla="*/ 613 w 203"/>
                <a:gd name="T3" fmla="*/ 376 h 27"/>
                <a:gd name="T4" fmla="*/ 1441 w 203"/>
                <a:gd name="T5" fmla="*/ 285 h 27"/>
                <a:gd name="T6" fmla="*/ 2222 w 203"/>
                <a:gd name="T7" fmla="*/ 264 h 27"/>
                <a:gd name="T8" fmla="*/ 3181 w 203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3" h="27">
                  <a:moveTo>
                    <a:pt x="0" y="27"/>
                  </a:moveTo>
                  <a:cubicBezTo>
                    <a:pt x="12" y="18"/>
                    <a:pt x="24" y="18"/>
                    <a:pt x="39" y="20"/>
                  </a:cubicBezTo>
                  <a:cubicBezTo>
                    <a:pt x="57" y="21"/>
                    <a:pt x="74" y="19"/>
                    <a:pt x="92" y="15"/>
                  </a:cubicBezTo>
                  <a:cubicBezTo>
                    <a:pt x="110" y="12"/>
                    <a:pt x="124" y="10"/>
                    <a:pt x="142" y="14"/>
                  </a:cubicBezTo>
                  <a:cubicBezTo>
                    <a:pt x="159" y="17"/>
                    <a:pt x="188" y="9"/>
                    <a:pt x="203" y="0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3" name="Freeform 1434">
              <a:extLst>
                <a:ext uri="{FF2B5EF4-FFF2-40B4-BE49-F238E27FC236}">
                  <a16:creationId xmlns:a16="http://schemas.microsoft.com/office/drawing/2014/main" id="{1061B406-A7E6-4209-9A5D-19DA4288F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299"/>
              <a:ext cx="255" cy="85"/>
            </a:xfrm>
            <a:custGeom>
              <a:avLst/>
              <a:gdLst>
                <a:gd name="T0" fmla="*/ 0 w 102"/>
                <a:gd name="T1" fmla="*/ 93 h 32"/>
                <a:gd name="T2" fmla="*/ 1033 w 102"/>
                <a:gd name="T3" fmla="*/ 303 h 32"/>
                <a:gd name="T4" fmla="*/ 1363 w 102"/>
                <a:gd name="T5" fmla="*/ 396 h 32"/>
                <a:gd name="T6" fmla="*/ 1595 w 102"/>
                <a:gd name="T7" fmla="*/ 60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2" h="32">
                  <a:moveTo>
                    <a:pt x="0" y="5"/>
                  </a:moveTo>
                  <a:cubicBezTo>
                    <a:pt x="22" y="0"/>
                    <a:pt x="45" y="10"/>
                    <a:pt x="66" y="16"/>
                  </a:cubicBezTo>
                  <a:cubicBezTo>
                    <a:pt x="73" y="18"/>
                    <a:pt x="81" y="18"/>
                    <a:pt x="87" y="21"/>
                  </a:cubicBezTo>
                  <a:cubicBezTo>
                    <a:pt x="92" y="24"/>
                    <a:pt x="94" y="31"/>
                    <a:pt x="102" y="32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4" name="Freeform 1435">
              <a:extLst>
                <a:ext uri="{FF2B5EF4-FFF2-40B4-BE49-F238E27FC236}">
                  <a16:creationId xmlns:a16="http://schemas.microsoft.com/office/drawing/2014/main" id="{FC7CDBFD-7AB8-46D7-9A5E-D4466CE14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424"/>
              <a:ext cx="518" cy="256"/>
            </a:xfrm>
            <a:custGeom>
              <a:avLst/>
              <a:gdLst>
                <a:gd name="T0" fmla="*/ 0 w 207"/>
                <a:gd name="T1" fmla="*/ 35 h 96"/>
                <a:gd name="T2" fmla="*/ 363 w 207"/>
                <a:gd name="T3" fmla="*/ 0 h 96"/>
                <a:gd name="T4" fmla="*/ 771 w 207"/>
                <a:gd name="T5" fmla="*/ 93 h 96"/>
                <a:gd name="T6" fmla="*/ 1146 w 207"/>
                <a:gd name="T7" fmla="*/ 171 h 96"/>
                <a:gd name="T8" fmla="*/ 1316 w 207"/>
                <a:gd name="T9" fmla="*/ 307 h 96"/>
                <a:gd name="T10" fmla="*/ 1659 w 207"/>
                <a:gd name="T11" fmla="*/ 776 h 96"/>
                <a:gd name="T12" fmla="*/ 2380 w 207"/>
                <a:gd name="T13" fmla="*/ 1480 h 96"/>
                <a:gd name="T14" fmla="*/ 2775 w 207"/>
                <a:gd name="T15" fmla="*/ 1707 h 96"/>
                <a:gd name="T16" fmla="*/ 3243 w 207"/>
                <a:gd name="T17" fmla="*/ 1784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7" h="96">
                  <a:moveTo>
                    <a:pt x="0" y="2"/>
                  </a:moveTo>
                  <a:cubicBezTo>
                    <a:pt x="7" y="3"/>
                    <a:pt x="15" y="0"/>
                    <a:pt x="23" y="0"/>
                  </a:cubicBezTo>
                  <a:cubicBezTo>
                    <a:pt x="32" y="0"/>
                    <a:pt x="40" y="2"/>
                    <a:pt x="49" y="5"/>
                  </a:cubicBezTo>
                  <a:cubicBezTo>
                    <a:pt x="58" y="9"/>
                    <a:pt x="65" y="7"/>
                    <a:pt x="73" y="9"/>
                  </a:cubicBezTo>
                  <a:cubicBezTo>
                    <a:pt x="78" y="10"/>
                    <a:pt x="81" y="13"/>
                    <a:pt x="84" y="16"/>
                  </a:cubicBezTo>
                  <a:cubicBezTo>
                    <a:pt x="92" y="24"/>
                    <a:pt x="99" y="33"/>
                    <a:pt x="106" y="41"/>
                  </a:cubicBezTo>
                  <a:cubicBezTo>
                    <a:pt x="118" y="57"/>
                    <a:pt x="134" y="70"/>
                    <a:pt x="152" y="78"/>
                  </a:cubicBezTo>
                  <a:cubicBezTo>
                    <a:pt x="161" y="82"/>
                    <a:pt x="169" y="84"/>
                    <a:pt x="177" y="90"/>
                  </a:cubicBezTo>
                  <a:cubicBezTo>
                    <a:pt x="186" y="96"/>
                    <a:pt x="196" y="94"/>
                    <a:pt x="207" y="94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5" name="Freeform 1436">
              <a:extLst>
                <a:ext uri="{FF2B5EF4-FFF2-40B4-BE49-F238E27FC236}">
                  <a16:creationId xmlns:a16="http://schemas.microsoft.com/office/drawing/2014/main" id="{1F9A3E09-5767-4F02-BFBB-39E5A74B6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437"/>
              <a:ext cx="290" cy="363"/>
            </a:xfrm>
            <a:custGeom>
              <a:avLst/>
              <a:gdLst>
                <a:gd name="T0" fmla="*/ 0 w 116"/>
                <a:gd name="T1" fmla="*/ 0 h 136"/>
                <a:gd name="T2" fmla="*/ 470 w 116"/>
                <a:gd name="T3" fmla="*/ 627 h 136"/>
                <a:gd name="T4" fmla="*/ 720 w 116"/>
                <a:gd name="T5" fmla="*/ 1367 h 136"/>
                <a:gd name="T6" fmla="*/ 938 w 116"/>
                <a:gd name="T7" fmla="*/ 1711 h 136"/>
                <a:gd name="T8" fmla="*/ 1220 w 116"/>
                <a:gd name="T9" fmla="*/ 2130 h 136"/>
                <a:gd name="T10" fmla="*/ 1813 w 116"/>
                <a:gd name="T11" fmla="*/ 2586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6" h="136">
                  <a:moveTo>
                    <a:pt x="0" y="0"/>
                  </a:moveTo>
                  <a:cubicBezTo>
                    <a:pt x="12" y="2"/>
                    <a:pt x="26" y="22"/>
                    <a:pt x="30" y="33"/>
                  </a:cubicBezTo>
                  <a:cubicBezTo>
                    <a:pt x="36" y="47"/>
                    <a:pt x="37" y="60"/>
                    <a:pt x="46" y="72"/>
                  </a:cubicBezTo>
                  <a:cubicBezTo>
                    <a:pt x="50" y="78"/>
                    <a:pt x="55" y="84"/>
                    <a:pt x="60" y="90"/>
                  </a:cubicBezTo>
                  <a:cubicBezTo>
                    <a:pt x="65" y="96"/>
                    <a:pt x="73" y="107"/>
                    <a:pt x="78" y="112"/>
                  </a:cubicBezTo>
                  <a:cubicBezTo>
                    <a:pt x="87" y="123"/>
                    <a:pt x="103" y="128"/>
                    <a:pt x="116" y="136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6" name="Freeform 1437">
              <a:extLst>
                <a:ext uri="{FF2B5EF4-FFF2-40B4-BE49-F238E27FC236}">
                  <a16:creationId xmlns:a16="http://schemas.microsoft.com/office/drawing/2014/main" id="{38E06D41-47F2-4C2E-AB1E-8411A4B7E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1435"/>
              <a:ext cx="320" cy="16"/>
            </a:xfrm>
            <a:custGeom>
              <a:avLst/>
              <a:gdLst>
                <a:gd name="T0" fmla="*/ 0 w 128"/>
                <a:gd name="T1" fmla="*/ 77 h 6"/>
                <a:gd name="T2" fmla="*/ 395 w 128"/>
                <a:gd name="T3" fmla="*/ 35 h 6"/>
                <a:gd name="T4" fmla="*/ 895 w 128"/>
                <a:gd name="T5" fmla="*/ 35 h 6"/>
                <a:gd name="T6" fmla="*/ 2000 w 128"/>
                <a:gd name="T7" fmla="*/ 56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8" h="6">
                  <a:moveTo>
                    <a:pt x="0" y="4"/>
                  </a:moveTo>
                  <a:cubicBezTo>
                    <a:pt x="8" y="6"/>
                    <a:pt x="17" y="4"/>
                    <a:pt x="25" y="2"/>
                  </a:cubicBezTo>
                  <a:cubicBezTo>
                    <a:pt x="37" y="0"/>
                    <a:pt x="45" y="0"/>
                    <a:pt x="57" y="2"/>
                  </a:cubicBezTo>
                  <a:cubicBezTo>
                    <a:pt x="81" y="6"/>
                    <a:pt x="104" y="3"/>
                    <a:pt x="128" y="3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7" name="Freeform 1438">
              <a:extLst>
                <a:ext uri="{FF2B5EF4-FFF2-40B4-BE49-F238E27FC236}">
                  <a16:creationId xmlns:a16="http://schemas.microsoft.com/office/drawing/2014/main" id="{D155B701-B0C7-4205-AE08-BAE6A2E1E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437"/>
              <a:ext cx="347" cy="120"/>
            </a:xfrm>
            <a:custGeom>
              <a:avLst/>
              <a:gdLst>
                <a:gd name="T0" fmla="*/ 0 w 139"/>
                <a:gd name="T1" fmla="*/ 0 h 45"/>
                <a:gd name="T2" fmla="*/ 187 w 139"/>
                <a:gd name="T3" fmla="*/ 77 h 45"/>
                <a:gd name="T4" fmla="*/ 387 w 139"/>
                <a:gd name="T5" fmla="*/ 307 h 45"/>
                <a:gd name="T6" fmla="*/ 1058 w 139"/>
                <a:gd name="T7" fmla="*/ 648 h 45"/>
                <a:gd name="T8" fmla="*/ 2162 w 139"/>
                <a:gd name="T9" fmla="*/ 819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" h="45">
                  <a:moveTo>
                    <a:pt x="0" y="0"/>
                  </a:moveTo>
                  <a:cubicBezTo>
                    <a:pt x="5" y="4"/>
                    <a:pt x="7" y="1"/>
                    <a:pt x="12" y="4"/>
                  </a:cubicBezTo>
                  <a:cubicBezTo>
                    <a:pt x="18" y="7"/>
                    <a:pt x="20" y="11"/>
                    <a:pt x="25" y="16"/>
                  </a:cubicBezTo>
                  <a:cubicBezTo>
                    <a:pt x="37" y="27"/>
                    <a:pt x="52" y="31"/>
                    <a:pt x="68" y="34"/>
                  </a:cubicBezTo>
                  <a:cubicBezTo>
                    <a:pt x="91" y="38"/>
                    <a:pt x="115" y="45"/>
                    <a:pt x="139" y="43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8" name="Freeform 1439">
              <a:extLst>
                <a:ext uri="{FF2B5EF4-FFF2-40B4-BE49-F238E27FC236}">
                  <a16:creationId xmlns:a16="http://schemas.microsoft.com/office/drawing/2014/main" id="{ECAE135D-80DA-4537-BE35-190F07081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240"/>
              <a:ext cx="440" cy="203"/>
            </a:xfrm>
            <a:custGeom>
              <a:avLst/>
              <a:gdLst>
                <a:gd name="T0" fmla="*/ 0 w 176"/>
                <a:gd name="T1" fmla="*/ 1448 h 76"/>
                <a:gd name="T2" fmla="*/ 533 w 176"/>
                <a:gd name="T3" fmla="*/ 1255 h 76"/>
                <a:gd name="T4" fmla="*/ 1158 w 176"/>
                <a:gd name="T5" fmla="*/ 841 h 76"/>
                <a:gd name="T6" fmla="*/ 1583 w 176"/>
                <a:gd name="T7" fmla="*/ 628 h 76"/>
                <a:gd name="T8" fmla="*/ 1750 w 176"/>
                <a:gd name="T9" fmla="*/ 435 h 76"/>
                <a:gd name="T10" fmla="*/ 2095 w 176"/>
                <a:gd name="T11" fmla="*/ 321 h 76"/>
                <a:gd name="T12" fmla="*/ 2488 w 176"/>
                <a:gd name="T13" fmla="*/ 93 h 76"/>
                <a:gd name="T14" fmla="*/ 2750 w 176"/>
                <a:gd name="T15" fmla="*/ 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6" h="76">
                  <a:moveTo>
                    <a:pt x="0" y="76"/>
                  </a:moveTo>
                  <a:cubicBezTo>
                    <a:pt x="13" y="73"/>
                    <a:pt x="23" y="74"/>
                    <a:pt x="34" y="66"/>
                  </a:cubicBezTo>
                  <a:cubicBezTo>
                    <a:pt x="47" y="56"/>
                    <a:pt x="57" y="48"/>
                    <a:pt x="74" y="44"/>
                  </a:cubicBezTo>
                  <a:cubicBezTo>
                    <a:pt x="83" y="41"/>
                    <a:pt x="94" y="38"/>
                    <a:pt x="101" y="33"/>
                  </a:cubicBezTo>
                  <a:cubicBezTo>
                    <a:pt x="105" y="30"/>
                    <a:pt x="107" y="26"/>
                    <a:pt x="112" y="23"/>
                  </a:cubicBezTo>
                  <a:cubicBezTo>
                    <a:pt x="119" y="20"/>
                    <a:pt x="127" y="19"/>
                    <a:pt x="134" y="17"/>
                  </a:cubicBezTo>
                  <a:cubicBezTo>
                    <a:pt x="143" y="14"/>
                    <a:pt x="151" y="9"/>
                    <a:pt x="159" y="5"/>
                  </a:cubicBezTo>
                  <a:cubicBezTo>
                    <a:pt x="165" y="1"/>
                    <a:pt x="169" y="1"/>
                    <a:pt x="176" y="0"/>
                  </a:cubicBezTo>
                </a:path>
              </a:pathLst>
            </a:custGeom>
            <a:noFill/>
            <a:ln w="3175" cap="rnd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29" name="Freeform 1440">
              <a:extLst>
                <a:ext uri="{FF2B5EF4-FFF2-40B4-BE49-F238E27FC236}">
                  <a16:creationId xmlns:a16="http://schemas.microsoft.com/office/drawing/2014/main" id="{B7B0E66D-ADC7-4AB1-9983-505440485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2552"/>
              <a:ext cx="288" cy="227"/>
            </a:xfrm>
            <a:custGeom>
              <a:avLst/>
              <a:gdLst>
                <a:gd name="T0" fmla="*/ 0 w 115"/>
                <a:gd name="T1" fmla="*/ 1482 h 85"/>
                <a:gd name="T2" fmla="*/ 1806 w 115"/>
                <a:gd name="T3" fmla="*/ 0 h 85"/>
                <a:gd name="T4" fmla="*/ 0 w 115"/>
                <a:gd name="T5" fmla="*/ 1482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85">
                  <a:moveTo>
                    <a:pt x="0" y="78"/>
                  </a:moveTo>
                  <a:cubicBezTo>
                    <a:pt x="28" y="72"/>
                    <a:pt x="85" y="37"/>
                    <a:pt x="115" y="0"/>
                  </a:cubicBezTo>
                  <a:cubicBezTo>
                    <a:pt x="103" y="28"/>
                    <a:pt x="41" y="85"/>
                    <a:pt x="0" y="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30" name="Freeform 1441">
              <a:extLst>
                <a:ext uri="{FF2B5EF4-FFF2-40B4-BE49-F238E27FC236}">
                  <a16:creationId xmlns:a16="http://schemas.microsoft.com/office/drawing/2014/main" id="{E396CAC0-1F8D-417A-B9E7-F25FE89CD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352"/>
              <a:ext cx="502" cy="371"/>
            </a:xfrm>
            <a:custGeom>
              <a:avLst/>
              <a:gdLst>
                <a:gd name="T0" fmla="*/ 0 w 201"/>
                <a:gd name="T1" fmla="*/ 2586 h 139"/>
                <a:gd name="T2" fmla="*/ 1621 w 201"/>
                <a:gd name="T3" fmla="*/ 1503 h 139"/>
                <a:gd name="T4" fmla="*/ 3132 w 201"/>
                <a:gd name="T5" fmla="*/ 0 h 139"/>
                <a:gd name="T6" fmla="*/ 1558 w 201"/>
                <a:gd name="T7" fmla="*/ 1767 h 139"/>
                <a:gd name="T8" fmla="*/ 0 w 201"/>
                <a:gd name="T9" fmla="*/ 2586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1" h="139">
                  <a:moveTo>
                    <a:pt x="0" y="136"/>
                  </a:moveTo>
                  <a:cubicBezTo>
                    <a:pt x="33" y="131"/>
                    <a:pt x="82" y="99"/>
                    <a:pt x="104" y="79"/>
                  </a:cubicBezTo>
                  <a:cubicBezTo>
                    <a:pt x="127" y="58"/>
                    <a:pt x="175" y="7"/>
                    <a:pt x="201" y="0"/>
                  </a:cubicBezTo>
                  <a:cubicBezTo>
                    <a:pt x="183" y="12"/>
                    <a:pt x="115" y="80"/>
                    <a:pt x="100" y="93"/>
                  </a:cubicBezTo>
                  <a:cubicBezTo>
                    <a:pt x="80" y="112"/>
                    <a:pt x="20" y="139"/>
                    <a:pt x="0" y="1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31" name="Freeform 1442">
              <a:extLst>
                <a:ext uri="{FF2B5EF4-FFF2-40B4-BE49-F238E27FC236}">
                  <a16:creationId xmlns:a16="http://schemas.microsoft.com/office/drawing/2014/main" id="{32F41461-E554-4AB1-92AD-FD1CFF2A8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624"/>
              <a:ext cx="448" cy="301"/>
            </a:xfrm>
            <a:custGeom>
              <a:avLst/>
              <a:gdLst>
                <a:gd name="T0" fmla="*/ 0 w 179"/>
                <a:gd name="T1" fmla="*/ 2056 h 113"/>
                <a:gd name="T2" fmla="*/ 1772 w 179"/>
                <a:gd name="T3" fmla="*/ 887 h 113"/>
                <a:gd name="T4" fmla="*/ 2806 w 179"/>
                <a:gd name="T5" fmla="*/ 35 h 113"/>
                <a:gd name="T6" fmla="*/ 1880 w 179"/>
                <a:gd name="T7" fmla="*/ 930 h 113"/>
                <a:gd name="T8" fmla="*/ 0 w 179"/>
                <a:gd name="T9" fmla="*/ 2056 h 1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13">
                  <a:moveTo>
                    <a:pt x="0" y="109"/>
                  </a:moveTo>
                  <a:cubicBezTo>
                    <a:pt x="22" y="106"/>
                    <a:pt x="61" y="94"/>
                    <a:pt x="113" y="47"/>
                  </a:cubicBezTo>
                  <a:cubicBezTo>
                    <a:pt x="165" y="0"/>
                    <a:pt x="179" y="2"/>
                    <a:pt x="179" y="2"/>
                  </a:cubicBezTo>
                  <a:cubicBezTo>
                    <a:pt x="159" y="8"/>
                    <a:pt x="137" y="32"/>
                    <a:pt x="120" y="49"/>
                  </a:cubicBezTo>
                  <a:cubicBezTo>
                    <a:pt x="103" y="67"/>
                    <a:pt x="50" y="113"/>
                    <a:pt x="0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8435" name="Group 1443">
            <a:extLst>
              <a:ext uri="{FF2B5EF4-FFF2-40B4-BE49-F238E27FC236}">
                <a16:creationId xmlns:a16="http://schemas.microsoft.com/office/drawing/2014/main" id="{C693271A-5AFC-474A-B77C-244828F4AA68}"/>
              </a:ext>
            </a:extLst>
          </p:cNvPr>
          <p:cNvGrpSpPr>
            <a:grpSpLocks/>
          </p:cNvGrpSpPr>
          <p:nvPr/>
        </p:nvGrpSpPr>
        <p:grpSpPr bwMode="auto">
          <a:xfrm>
            <a:off x="2092325" y="1423988"/>
            <a:ext cx="4378325" cy="2828925"/>
            <a:chOff x="358" y="897"/>
            <a:chExt cx="2758" cy="1782"/>
          </a:xfrm>
        </p:grpSpPr>
        <p:grpSp>
          <p:nvGrpSpPr>
            <p:cNvPr id="3" name="Group 1444">
              <a:extLst>
                <a:ext uri="{FF2B5EF4-FFF2-40B4-BE49-F238E27FC236}">
                  <a16:creationId xmlns:a16="http://schemas.microsoft.com/office/drawing/2014/main" id="{863A6CA7-498D-408C-AFAC-8FC5EB552A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8" y="897"/>
              <a:ext cx="2758" cy="1782"/>
              <a:chOff x="358" y="897"/>
              <a:chExt cx="2758" cy="1782"/>
            </a:xfrm>
          </p:grpSpPr>
          <p:sp>
            <p:nvSpPr>
              <p:cNvPr id="18993" name="Freeform 1445">
                <a:extLst>
                  <a:ext uri="{FF2B5EF4-FFF2-40B4-BE49-F238E27FC236}">
                    <a16:creationId xmlns:a16="http://schemas.microsoft.com/office/drawing/2014/main" id="{1732D35F-0EE0-4854-823B-9C346E742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983"/>
                <a:ext cx="140" cy="8"/>
              </a:xfrm>
              <a:custGeom>
                <a:avLst/>
                <a:gdLst>
                  <a:gd name="T0" fmla="*/ 875 w 56"/>
                  <a:gd name="T1" fmla="*/ 0 h 3"/>
                  <a:gd name="T2" fmla="*/ 0 w 56"/>
                  <a:gd name="T3" fmla="*/ 56 h 3"/>
                  <a:gd name="T4" fmla="*/ 875 w 56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">
                    <a:moveTo>
                      <a:pt x="56" y="0"/>
                    </a:moveTo>
                    <a:cubicBezTo>
                      <a:pt x="56" y="0"/>
                      <a:pt x="24" y="1"/>
                      <a:pt x="0" y="3"/>
                    </a:cubicBezTo>
                    <a:lnTo>
                      <a:pt x="56" y="0"/>
                    </a:lnTo>
                    <a:close/>
                  </a:path>
                </a:pathLst>
              </a:custGeom>
              <a:noFill/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4" name="Freeform 1446">
                <a:extLst>
                  <a:ext uri="{FF2B5EF4-FFF2-40B4-BE49-F238E27FC236}">
                    <a16:creationId xmlns:a16="http://schemas.microsoft.com/office/drawing/2014/main" id="{1741A549-36F0-437C-9645-24F6BEE9F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03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noFill/>
              <a:ln w="31750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5" name="Freeform 1447">
                <a:extLst>
                  <a:ext uri="{FF2B5EF4-FFF2-40B4-BE49-F238E27FC236}">
                    <a16:creationId xmlns:a16="http://schemas.microsoft.com/office/drawing/2014/main" id="{2DEC8813-7401-4065-BAAD-379196706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897"/>
                <a:ext cx="2758" cy="1782"/>
              </a:xfrm>
              <a:custGeom>
                <a:avLst/>
                <a:gdLst>
                  <a:gd name="T0" fmla="*/ 16130 w 1103"/>
                  <a:gd name="T1" fmla="*/ 341 h 668"/>
                  <a:gd name="T2" fmla="*/ 16025 w 1103"/>
                  <a:gd name="T3" fmla="*/ 171 h 668"/>
                  <a:gd name="T4" fmla="*/ 15805 w 1103"/>
                  <a:gd name="T5" fmla="*/ 21 h 668"/>
                  <a:gd name="T6" fmla="*/ 15713 w 1103"/>
                  <a:gd name="T7" fmla="*/ 606 h 668"/>
                  <a:gd name="T8" fmla="*/ 15525 w 1103"/>
                  <a:gd name="T9" fmla="*/ 264 h 668"/>
                  <a:gd name="T10" fmla="*/ 15118 w 1103"/>
                  <a:gd name="T11" fmla="*/ 760 h 668"/>
                  <a:gd name="T12" fmla="*/ 15025 w 1103"/>
                  <a:gd name="T13" fmla="*/ 760 h 668"/>
                  <a:gd name="T14" fmla="*/ 14850 w 1103"/>
                  <a:gd name="T15" fmla="*/ 819 h 668"/>
                  <a:gd name="T16" fmla="*/ 14680 w 1103"/>
                  <a:gd name="T17" fmla="*/ 776 h 668"/>
                  <a:gd name="T18" fmla="*/ 14630 w 1103"/>
                  <a:gd name="T19" fmla="*/ 832 h 668"/>
                  <a:gd name="T20" fmla="*/ 14350 w 1103"/>
                  <a:gd name="T21" fmla="*/ 590 h 668"/>
                  <a:gd name="T22" fmla="*/ 14255 w 1103"/>
                  <a:gd name="T23" fmla="*/ 435 h 668"/>
                  <a:gd name="T24" fmla="*/ 14005 w 1103"/>
                  <a:gd name="T25" fmla="*/ 854 h 668"/>
                  <a:gd name="T26" fmla="*/ 13850 w 1103"/>
                  <a:gd name="T27" fmla="*/ 341 h 668"/>
                  <a:gd name="T28" fmla="*/ 13522 w 1103"/>
                  <a:gd name="T29" fmla="*/ 227 h 668"/>
                  <a:gd name="T30" fmla="*/ 13367 w 1103"/>
                  <a:gd name="T31" fmla="*/ 0 h 668"/>
                  <a:gd name="T32" fmla="*/ 13192 w 1103"/>
                  <a:gd name="T33" fmla="*/ 192 h 668"/>
                  <a:gd name="T34" fmla="*/ 12897 w 1103"/>
                  <a:gd name="T35" fmla="*/ 854 h 668"/>
                  <a:gd name="T36" fmla="*/ 12647 w 1103"/>
                  <a:gd name="T37" fmla="*/ 1174 h 668"/>
                  <a:gd name="T38" fmla="*/ 12430 w 1103"/>
                  <a:gd name="T39" fmla="*/ 1059 h 668"/>
                  <a:gd name="T40" fmla="*/ 12067 w 1103"/>
                  <a:gd name="T41" fmla="*/ 947 h 668"/>
                  <a:gd name="T42" fmla="*/ 11867 w 1103"/>
                  <a:gd name="T43" fmla="*/ 397 h 668"/>
                  <a:gd name="T44" fmla="*/ 11742 w 1103"/>
                  <a:gd name="T45" fmla="*/ 435 h 668"/>
                  <a:gd name="T46" fmla="*/ 11460 w 1103"/>
                  <a:gd name="T47" fmla="*/ 832 h 668"/>
                  <a:gd name="T48" fmla="*/ 11097 w 1103"/>
                  <a:gd name="T49" fmla="*/ 875 h 668"/>
                  <a:gd name="T50" fmla="*/ 10772 w 1103"/>
                  <a:gd name="T51" fmla="*/ 776 h 668"/>
                  <a:gd name="T52" fmla="*/ 10367 w 1103"/>
                  <a:gd name="T53" fmla="*/ 947 h 668"/>
                  <a:gd name="T54" fmla="*/ 9897 w 1103"/>
                  <a:gd name="T55" fmla="*/ 341 h 668"/>
                  <a:gd name="T56" fmla="*/ 9647 w 1103"/>
                  <a:gd name="T57" fmla="*/ 627 h 668"/>
                  <a:gd name="T58" fmla="*/ 6471 w 1103"/>
                  <a:gd name="T59" fmla="*/ 192 h 668"/>
                  <a:gd name="T60" fmla="*/ 6096 w 1103"/>
                  <a:gd name="T61" fmla="*/ 205 h 668"/>
                  <a:gd name="T62" fmla="*/ 5396 w 1103"/>
                  <a:gd name="T63" fmla="*/ 205 h 668"/>
                  <a:gd name="T64" fmla="*/ 4208 w 1103"/>
                  <a:gd name="T65" fmla="*/ 590 h 668"/>
                  <a:gd name="T66" fmla="*/ 4208 w 1103"/>
                  <a:gd name="T67" fmla="*/ 590 h 668"/>
                  <a:gd name="T68" fmla="*/ 4126 w 1103"/>
                  <a:gd name="T69" fmla="*/ 606 h 668"/>
                  <a:gd name="T70" fmla="*/ 3833 w 1103"/>
                  <a:gd name="T71" fmla="*/ 285 h 668"/>
                  <a:gd name="T72" fmla="*/ 3376 w 1103"/>
                  <a:gd name="T73" fmla="*/ 798 h 668"/>
                  <a:gd name="T74" fmla="*/ 2345 w 1103"/>
                  <a:gd name="T75" fmla="*/ 1366 h 668"/>
                  <a:gd name="T76" fmla="*/ 813 w 1103"/>
                  <a:gd name="T77" fmla="*/ 2710 h 668"/>
                  <a:gd name="T78" fmla="*/ 0 w 1103"/>
                  <a:gd name="T79" fmla="*/ 12682 h 668"/>
                  <a:gd name="T80" fmla="*/ 14350 w 1103"/>
                  <a:gd name="T81" fmla="*/ 12661 h 668"/>
                  <a:gd name="T82" fmla="*/ 17243 w 1103"/>
                  <a:gd name="T83" fmla="*/ 10404 h 6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03" h="668">
                    <a:moveTo>
                      <a:pt x="1046" y="36"/>
                    </a:moveTo>
                    <a:cubicBezTo>
                      <a:pt x="1039" y="27"/>
                      <a:pt x="1031" y="21"/>
                      <a:pt x="1032" y="18"/>
                    </a:cubicBezTo>
                    <a:cubicBezTo>
                      <a:pt x="1032" y="18"/>
                      <a:pt x="1028" y="26"/>
                      <a:pt x="1023" y="27"/>
                    </a:cubicBezTo>
                    <a:cubicBezTo>
                      <a:pt x="1025" y="21"/>
                      <a:pt x="1024" y="12"/>
                      <a:pt x="1025" y="9"/>
                    </a:cubicBezTo>
                    <a:cubicBezTo>
                      <a:pt x="1025" y="9"/>
                      <a:pt x="1021" y="9"/>
                      <a:pt x="1018" y="17"/>
                    </a:cubicBezTo>
                    <a:cubicBezTo>
                      <a:pt x="1019" y="16"/>
                      <a:pt x="1015" y="6"/>
                      <a:pt x="1011" y="1"/>
                    </a:cubicBezTo>
                    <a:cubicBezTo>
                      <a:pt x="1012" y="5"/>
                      <a:pt x="1011" y="18"/>
                      <a:pt x="1005" y="32"/>
                    </a:cubicBezTo>
                    <a:cubicBezTo>
                      <a:pt x="1005" y="32"/>
                      <a:pt x="1005" y="32"/>
                      <a:pt x="1005" y="32"/>
                    </a:cubicBezTo>
                    <a:cubicBezTo>
                      <a:pt x="1002" y="29"/>
                      <a:pt x="999" y="29"/>
                      <a:pt x="997" y="26"/>
                    </a:cubicBezTo>
                    <a:cubicBezTo>
                      <a:pt x="993" y="22"/>
                      <a:pt x="995" y="18"/>
                      <a:pt x="993" y="14"/>
                    </a:cubicBezTo>
                    <a:cubicBezTo>
                      <a:pt x="990" y="24"/>
                      <a:pt x="982" y="37"/>
                      <a:pt x="971" y="40"/>
                    </a:cubicBezTo>
                    <a:cubicBezTo>
                      <a:pt x="967" y="40"/>
                      <a:pt x="967" y="40"/>
                      <a:pt x="967" y="40"/>
                    </a:cubicBezTo>
                    <a:cubicBezTo>
                      <a:pt x="967" y="37"/>
                      <a:pt x="967" y="33"/>
                      <a:pt x="968" y="31"/>
                    </a:cubicBezTo>
                    <a:cubicBezTo>
                      <a:pt x="968" y="31"/>
                      <a:pt x="963" y="30"/>
                      <a:pt x="961" y="40"/>
                    </a:cubicBezTo>
                    <a:cubicBezTo>
                      <a:pt x="960" y="36"/>
                      <a:pt x="958" y="28"/>
                      <a:pt x="956" y="22"/>
                    </a:cubicBezTo>
                    <a:cubicBezTo>
                      <a:pt x="956" y="22"/>
                      <a:pt x="953" y="39"/>
                      <a:pt x="950" y="43"/>
                    </a:cubicBezTo>
                    <a:cubicBezTo>
                      <a:pt x="951" y="38"/>
                      <a:pt x="948" y="23"/>
                      <a:pt x="944" y="15"/>
                    </a:cubicBezTo>
                    <a:cubicBezTo>
                      <a:pt x="943" y="18"/>
                      <a:pt x="947" y="32"/>
                      <a:pt x="939" y="41"/>
                    </a:cubicBezTo>
                    <a:cubicBezTo>
                      <a:pt x="938" y="42"/>
                      <a:pt x="937" y="43"/>
                      <a:pt x="936" y="44"/>
                    </a:cubicBezTo>
                    <a:cubicBezTo>
                      <a:pt x="936" y="44"/>
                      <a:pt x="936" y="44"/>
                      <a:pt x="936" y="44"/>
                    </a:cubicBezTo>
                    <a:cubicBezTo>
                      <a:pt x="936" y="38"/>
                      <a:pt x="926" y="29"/>
                      <a:pt x="926" y="20"/>
                    </a:cubicBezTo>
                    <a:cubicBezTo>
                      <a:pt x="926" y="20"/>
                      <a:pt x="923" y="25"/>
                      <a:pt x="918" y="31"/>
                    </a:cubicBezTo>
                    <a:cubicBezTo>
                      <a:pt x="920" y="26"/>
                      <a:pt x="918" y="15"/>
                      <a:pt x="914" y="8"/>
                    </a:cubicBezTo>
                    <a:cubicBezTo>
                      <a:pt x="914" y="8"/>
                      <a:pt x="916" y="11"/>
                      <a:pt x="912" y="23"/>
                    </a:cubicBezTo>
                    <a:cubicBezTo>
                      <a:pt x="908" y="35"/>
                      <a:pt x="900" y="41"/>
                      <a:pt x="898" y="51"/>
                    </a:cubicBezTo>
                    <a:cubicBezTo>
                      <a:pt x="898" y="49"/>
                      <a:pt x="897" y="47"/>
                      <a:pt x="896" y="45"/>
                    </a:cubicBezTo>
                    <a:cubicBezTo>
                      <a:pt x="895" y="50"/>
                      <a:pt x="893" y="55"/>
                      <a:pt x="889" y="57"/>
                    </a:cubicBezTo>
                    <a:cubicBezTo>
                      <a:pt x="892" y="42"/>
                      <a:pt x="887" y="33"/>
                      <a:pt x="886" y="18"/>
                    </a:cubicBezTo>
                    <a:cubicBezTo>
                      <a:pt x="884" y="31"/>
                      <a:pt x="882" y="41"/>
                      <a:pt x="877" y="50"/>
                    </a:cubicBezTo>
                    <a:cubicBezTo>
                      <a:pt x="877" y="34"/>
                      <a:pt x="868" y="20"/>
                      <a:pt x="865" y="12"/>
                    </a:cubicBezTo>
                    <a:cubicBezTo>
                      <a:pt x="865" y="17"/>
                      <a:pt x="863" y="21"/>
                      <a:pt x="858" y="22"/>
                    </a:cubicBezTo>
                    <a:cubicBezTo>
                      <a:pt x="857" y="11"/>
                      <a:pt x="858" y="11"/>
                      <a:pt x="855" y="0"/>
                    </a:cubicBezTo>
                    <a:cubicBezTo>
                      <a:pt x="853" y="7"/>
                      <a:pt x="853" y="21"/>
                      <a:pt x="848" y="28"/>
                    </a:cubicBezTo>
                    <a:cubicBezTo>
                      <a:pt x="845" y="25"/>
                      <a:pt x="844" y="14"/>
                      <a:pt x="844" y="10"/>
                    </a:cubicBezTo>
                    <a:cubicBezTo>
                      <a:pt x="838" y="23"/>
                      <a:pt x="829" y="30"/>
                      <a:pt x="826" y="44"/>
                    </a:cubicBezTo>
                    <a:cubicBezTo>
                      <a:pt x="825" y="45"/>
                      <a:pt x="825" y="45"/>
                      <a:pt x="825" y="45"/>
                    </a:cubicBezTo>
                    <a:cubicBezTo>
                      <a:pt x="823" y="35"/>
                      <a:pt x="821" y="26"/>
                      <a:pt x="817" y="20"/>
                    </a:cubicBezTo>
                    <a:cubicBezTo>
                      <a:pt x="819" y="36"/>
                      <a:pt x="815" y="40"/>
                      <a:pt x="809" y="62"/>
                    </a:cubicBezTo>
                    <a:cubicBezTo>
                      <a:pt x="811" y="50"/>
                      <a:pt x="805" y="26"/>
                      <a:pt x="805" y="26"/>
                    </a:cubicBezTo>
                    <a:cubicBezTo>
                      <a:pt x="805" y="26"/>
                      <a:pt x="803" y="40"/>
                      <a:pt x="795" y="56"/>
                    </a:cubicBezTo>
                    <a:cubicBezTo>
                      <a:pt x="797" y="44"/>
                      <a:pt x="787" y="16"/>
                      <a:pt x="787" y="16"/>
                    </a:cubicBezTo>
                    <a:cubicBezTo>
                      <a:pt x="787" y="16"/>
                      <a:pt x="785" y="31"/>
                      <a:pt x="772" y="50"/>
                    </a:cubicBezTo>
                    <a:cubicBezTo>
                      <a:pt x="771" y="50"/>
                      <a:pt x="771" y="50"/>
                      <a:pt x="771" y="50"/>
                    </a:cubicBezTo>
                    <a:cubicBezTo>
                      <a:pt x="771" y="44"/>
                      <a:pt x="759" y="21"/>
                      <a:pt x="759" y="21"/>
                    </a:cubicBezTo>
                    <a:cubicBezTo>
                      <a:pt x="759" y="21"/>
                      <a:pt x="757" y="28"/>
                      <a:pt x="756" y="30"/>
                    </a:cubicBezTo>
                    <a:cubicBezTo>
                      <a:pt x="754" y="31"/>
                      <a:pt x="753" y="26"/>
                      <a:pt x="751" y="23"/>
                    </a:cubicBezTo>
                    <a:cubicBezTo>
                      <a:pt x="749" y="19"/>
                      <a:pt x="748" y="13"/>
                      <a:pt x="748" y="8"/>
                    </a:cubicBezTo>
                    <a:cubicBezTo>
                      <a:pt x="746" y="21"/>
                      <a:pt x="747" y="37"/>
                      <a:pt x="733" y="44"/>
                    </a:cubicBezTo>
                    <a:cubicBezTo>
                      <a:pt x="726" y="32"/>
                      <a:pt x="720" y="26"/>
                      <a:pt x="720" y="26"/>
                    </a:cubicBezTo>
                    <a:cubicBezTo>
                      <a:pt x="720" y="26"/>
                      <a:pt x="722" y="40"/>
                      <a:pt x="710" y="46"/>
                    </a:cubicBezTo>
                    <a:cubicBezTo>
                      <a:pt x="712" y="34"/>
                      <a:pt x="707" y="16"/>
                      <a:pt x="707" y="16"/>
                    </a:cubicBezTo>
                    <a:cubicBezTo>
                      <a:pt x="707" y="16"/>
                      <a:pt x="701" y="35"/>
                      <a:pt x="689" y="41"/>
                    </a:cubicBezTo>
                    <a:cubicBezTo>
                      <a:pt x="689" y="41"/>
                      <a:pt x="697" y="31"/>
                      <a:pt x="693" y="17"/>
                    </a:cubicBezTo>
                    <a:cubicBezTo>
                      <a:pt x="685" y="25"/>
                      <a:pt x="665" y="32"/>
                      <a:pt x="663" y="50"/>
                    </a:cubicBezTo>
                    <a:cubicBezTo>
                      <a:pt x="660" y="45"/>
                      <a:pt x="655" y="40"/>
                      <a:pt x="650" y="35"/>
                    </a:cubicBezTo>
                    <a:cubicBezTo>
                      <a:pt x="645" y="31"/>
                      <a:pt x="634" y="26"/>
                      <a:pt x="633" y="18"/>
                    </a:cubicBezTo>
                    <a:cubicBezTo>
                      <a:pt x="629" y="25"/>
                      <a:pt x="623" y="31"/>
                      <a:pt x="616" y="33"/>
                    </a:cubicBezTo>
                    <a:cubicBezTo>
                      <a:pt x="616" y="33"/>
                      <a:pt x="616" y="33"/>
                      <a:pt x="617" y="33"/>
                    </a:cubicBezTo>
                    <a:cubicBezTo>
                      <a:pt x="586" y="23"/>
                      <a:pt x="548" y="16"/>
                      <a:pt x="504" y="12"/>
                    </a:cubicBezTo>
                    <a:cubicBezTo>
                      <a:pt x="473" y="10"/>
                      <a:pt x="443" y="9"/>
                      <a:pt x="414" y="10"/>
                    </a:cubicBezTo>
                    <a:cubicBezTo>
                      <a:pt x="409" y="10"/>
                      <a:pt x="402" y="9"/>
                      <a:pt x="400" y="3"/>
                    </a:cubicBezTo>
                    <a:cubicBezTo>
                      <a:pt x="399" y="8"/>
                      <a:pt x="393" y="11"/>
                      <a:pt x="390" y="11"/>
                    </a:cubicBezTo>
                    <a:cubicBezTo>
                      <a:pt x="378" y="12"/>
                      <a:pt x="368" y="13"/>
                      <a:pt x="357" y="14"/>
                    </a:cubicBezTo>
                    <a:cubicBezTo>
                      <a:pt x="353" y="15"/>
                      <a:pt x="348" y="15"/>
                      <a:pt x="345" y="11"/>
                    </a:cubicBezTo>
                    <a:cubicBezTo>
                      <a:pt x="343" y="15"/>
                      <a:pt x="337" y="17"/>
                      <a:pt x="333" y="18"/>
                    </a:cubicBezTo>
                    <a:cubicBezTo>
                      <a:pt x="311" y="21"/>
                      <a:pt x="290" y="25"/>
                      <a:pt x="269" y="31"/>
                    </a:cubicBezTo>
                    <a:cubicBezTo>
                      <a:pt x="269" y="31"/>
                      <a:pt x="269" y="31"/>
                      <a:pt x="269" y="31"/>
                    </a:cubicBezTo>
                    <a:cubicBezTo>
                      <a:pt x="269" y="31"/>
                      <a:pt x="269" y="31"/>
                      <a:pt x="269" y="31"/>
                    </a:cubicBezTo>
                    <a:cubicBezTo>
                      <a:pt x="268" y="31"/>
                      <a:pt x="266" y="32"/>
                      <a:pt x="264" y="32"/>
                    </a:cubicBezTo>
                    <a:cubicBezTo>
                      <a:pt x="264" y="32"/>
                      <a:pt x="264" y="32"/>
                      <a:pt x="264" y="32"/>
                    </a:cubicBezTo>
                    <a:cubicBezTo>
                      <a:pt x="262" y="29"/>
                      <a:pt x="260" y="27"/>
                      <a:pt x="257" y="24"/>
                    </a:cubicBezTo>
                    <a:cubicBezTo>
                      <a:pt x="252" y="21"/>
                      <a:pt x="247" y="22"/>
                      <a:pt x="245" y="15"/>
                    </a:cubicBezTo>
                    <a:cubicBezTo>
                      <a:pt x="240" y="20"/>
                      <a:pt x="236" y="14"/>
                      <a:pt x="236" y="8"/>
                    </a:cubicBezTo>
                    <a:cubicBezTo>
                      <a:pt x="233" y="24"/>
                      <a:pt x="230" y="38"/>
                      <a:pt x="216" y="42"/>
                    </a:cubicBezTo>
                    <a:cubicBezTo>
                      <a:pt x="215" y="42"/>
                      <a:pt x="213" y="43"/>
                      <a:pt x="212" y="43"/>
                    </a:cubicBezTo>
                    <a:cubicBezTo>
                      <a:pt x="201" y="45"/>
                      <a:pt x="176" y="55"/>
                      <a:pt x="150" y="72"/>
                    </a:cubicBezTo>
                    <a:cubicBezTo>
                      <a:pt x="124" y="89"/>
                      <a:pt x="119" y="87"/>
                      <a:pt x="98" y="102"/>
                    </a:cubicBezTo>
                    <a:cubicBezTo>
                      <a:pt x="77" y="117"/>
                      <a:pt x="70" y="131"/>
                      <a:pt x="52" y="143"/>
                    </a:cubicBezTo>
                    <a:cubicBezTo>
                      <a:pt x="34" y="155"/>
                      <a:pt x="0" y="166"/>
                      <a:pt x="0" y="166"/>
                    </a:cubicBezTo>
                    <a:cubicBezTo>
                      <a:pt x="0" y="668"/>
                      <a:pt x="0" y="668"/>
                      <a:pt x="0" y="668"/>
                    </a:cubicBezTo>
                    <a:cubicBezTo>
                      <a:pt x="918" y="668"/>
                      <a:pt x="918" y="668"/>
                      <a:pt x="918" y="668"/>
                    </a:cubicBezTo>
                    <a:cubicBezTo>
                      <a:pt x="918" y="667"/>
                      <a:pt x="918" y="667"/>
                      <a:pt x="918" y="667"/>
                    </a:cubicBezTo>
                    <a:cubicBezTo>
                      <a:pt x="918" y="668"/>
                      <a:pt x="918" y="668"/>
                      <a:pt x="918" y="668"/>
                    </a:cubicBezTo>
                    <a:cubicBezTo>
                      <a:pt x="1103" y="548"/>
                      <a:pt x="1103" y="548"/>
                      <a:pt x="1103" y="548"/>
                    </a:cubicBezTo>
                    <a:cubicBezTo>
                      <a:pt x="1103" y="32"/>
                      <a:pt x="1103" y="32"/>
                      <a:pt x="1103" y="32"/>
                    </a:cubicBezTo>
                  </a:path>
                </a:pathLst>
              </a:custGeom>
              <a:noFill/>
              <a:ln w="15875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6" name="Freeform 1448">
                <a:extLst>
                  <a:ext uri="{FF2B5EF4-FFF2-40B4-BE49-F238E27FC236}">
                    <a16:creationId xmlns:a16="http://schemas.microsoft.com/office/drawing/2014/main" id="{0C595001-F317-41A5-8B9D-4BBE24E70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897"/>
                <a:ext cx="1217" cy="723"/>
              </a:xfrm>
              <a:custGeom>
                <a:avLst/>
                <a:gdLst>
                  <a:gd name="T0" fmla="*/ 6495 w 487"/>
                  <a:gd name="T1" fmla="*/ 341 h 271"/>
                  <a:gd name="T2" fmla="*/ 6382 w 487"/>
                  <a:gd name="T3" fmla="*/ 171 h 271"/>
                  <a:gd name="T4" fmla="*/ 6162 w 487"/>
                  <a:gd name="T5" fmla="*/ 21 h 271"/>
                  <a:gd name="T6" fmla="*/ 5945 w 487"/>
                  <a:gd name="T7" fmla="*/ 491 h 271"/>
                  <a:gd name="T8" fmla="*/ 5495 w 487"/>
                  <a:gd name="T9" fmla="*/ 776 h 271"/>
                  <a:gd name="T10" fmla="*/ 5478 w 487"/>
                  <a:gd name="T11" fmla="*/ 718 h 271"/>
                  <a:gd name="T12" fmla="*/ 5403 w 487"/>
                  <a:gd name="T13" fmla="*/ 704 h 271"/>
                  <a:gd name="T14" fmla="*/ 5308 w 487"/>
                  <a:gd name="T15" fmla="*/ 419 h 271"/>
                  <a:gd name="T16" fmla="*/ 5215 w 487"/>
                  <a:gd name="T17" fmla="*/ 718 h 271"/>
                  <a:gd name="T18" fmla="*/ 5070 w 487"/>
                  <a:gd name="T19" fmla="*/ 718 h 271"/>
                  <a:gd name="T20" fmla="*/ 4841 w 487"/>
                  <a:gd name="T21" fmla="*/ 376 h 271"/>
                  <a:gd name="T22" fmla="*/ 4653 w 487"/>
                  <a:gd name="T23" fmla="*/ 149 h 271"/>
                  <a:gd name="T24" fmla="*/ 4466 w 487"/>
                  <a:gd name="T25" fmla="*/ 798 h 271"/>
                  <a:gd name="T26" fmla="*/ 4278 w 487"/>
                  <a:gd name="T27" fmla="*/ 1046 h 271"/>
                  <a:gd name="T28" fmla="*/ 4216 w 487"/>
                  <a:gd name="T29" fmla="*/ 341 h 271"/>
                  <a:gd name="T30" fmla="*/ 4091 w 487"/>
                  <a:gd name="T31" fmla="*/ 910 h 271"/>
                  <a:gd name="T32" fmla="*/ 3883 w 487"/>
                  <a:gd name="T33" fmla="*/ 227 h 271"/>
                  <a:gd name="T34" fmla="*/ 3728 w 487"/>
                  <a:gd name="T35" fmla="*/ 0 h 271"/>
                  <a:gd name="T36" fmla="*/ 3559 w 487"/>
                  <a:gd name="T37" fmla="*/ 192 h 271"/>
                  <a:gd name="T38" fmla="*/ 3259 w 487"/>
                  <a:gd name="T39" fmla="*/ 832 h 271"/>
                  <a:gd name="T40" fmla="*/ 3071 w 487"/>
                  <a:gd name="T41" fmla="*/ 947 h 271"/>
                  <a:gd name="T42" fmla="*/ 2949 w 487"/>
                  <a:gd name="T43" fmla="*/ 491 h 271"/>
                  <a:gd name="T44" fmla="*/ 2666 w 487"/>
                  <a:gd name="T45" fmla="*/ 307 h 271"/>
                  <a:gd name="T46" fmla="*/ 2417 w 487"/>
                  <a:gd name="T47" fmla="*/ 947 h 271"/>
                  <a:gd name="T48" fmla="*/ 2187 w 487"/>
                  <a:gd name="T49" fmla="*/ 568 h 271"/>
                  <a:gd name="T50" fmla="*/ 2062 w 487"/>
                  <a:gd name="T51" fmla="*/ 149 h 271"/>
                  <a:gd name="T52" fmla="*/ 1624 w 487"/>
                  <a:gd name="T53" fmla="*/ 491 h 271"/>
                  <a:gd name="T54" fmla="*/ 1417 w 487"/>
                  <a:gd name="T55" fmla="*/ 307 h 271"/>
                  <a:gd name="T56" fmla="*/ 1200 w 487"/>
                  <a:gd name="T57" fmla="*/ 320 h 271"/>
                  <a:gd name="T58" fmla="*/ 750 w 487"/>
                  <a:gd name="T59" fmla="*/ 968 h 271"/>
                  <a:gd name="T60" fmla="*/ 262 w 487"/>
                  <a:gd name="T61" fmla="*/ 341 h 271"/>
                  <a:gd name="T62" fmla="*/ 750 w 487"/>
                  <a:gd name="T63" fmla="*/ 968 h 271"/>
                  <a:gd name="T64" fmla="*/ 1887 w 487"/>
                  <a:gd name="T65" fmla="*/ 2086 h 271"/>
                  <a:gd name="T66" fmla="*/ 2417 w 487"/>
                  <a:gd name="T67" fmla="*/ 4143 h 271"/>
                  <a:gd name="T68" fmla="*/ 4716 w 487"/>
                  <a:gd name="T69" fmla="*/ 2889 h 271"/>
                  <a:gd name="T70" fmla="*/ 4716 w 487"/>
                  <a:gd name="T71" fmla="*/ 2905 h 271"/>
                  <a:gd name="T72" fmla="*/ 5978 w 487"/>
                  <a:gd name="T73" fmla="*/ 2142 h 271"/>
                  <a:gd name="T74" fmla="*/ 6807 w 487"/>
                  <a:gd name="T75" fmla="*/ 1254 h 271"/>
                  <a:gd name="T76" fmla="*/ 7599 w 487"/>
                  <a:gd name="T77" fmla="*/ 606 h 27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87" h="271">
                    <a:moveTo>
                      <a:pt x="430" y="35"/>
                    </a:moveTo>
                    <a:cubicBezTo>
                      <a:pt x="423" y="27"/>
                      <a:pt x="415" y="21"/>
                      <a:pt x="416" y="18"/>
                    </a:cubicBezTo>
                    <a:cubicBezTo>
                      <a:pt x="416" y="18"/>
                      <a:pt x="412" y="26"/>
                      <a:pt x="407" y="27"/>
                    </a:cubicBezTo>
                    <a:cubicBezTo>
                      <a:pt x="409" y="21"/>
                      <a:pt x="408" y="12"/>
                      <a:pt x="409" y="9"/>
                    </a:cubicBezTo>
                    <a:cubicBezTo>
                      <a:pt x="409" y="9"/>
                      <a:pt x="405" y="9"/>
                      <a:pt x="402" y="17"/>
                    </a:cubicBezTo>
                    <a:cubicBezTo>
                      <a:pt x="403" y="16"/>
                      <a:pt x="399" y="6"/>
                      <a:pt x="395" y="1"/>
                    </a:cubicBezTo>
                    <a:cubicBezTo>
                      <a:pt x="396" y="5"/>
                      <a:pt x="395" y="18"/>
                      <a:pt x="389" y="32"/>
                    </a:cubicBezTo>
                    <a:cubicBezTo>
                      <a:pt x="386" y="29"/>
                      <a:pt x="383" y="29"/>
                      <a:pt x="381" y="26"/>
                    </a:cubicBezTo>
                    <a:cubicBezTo>
                      <a:pt x="377" y="22"/>
                      <a:pt x="379" y="18"/>
                      <a:pt x="377" y="14"/>
                    </a:cubicBezTo>
                    <a:cubicBezTo>
                      <a:pt x="374" y="25"/>
                      <a:pt x="365" y="39"/>
                      <a:pt x="352" y="41"/>
                    </a:cubicBezTo>
                    <a:cubicBezTo>
                      <a:pt x="351" y="41"/>
                      <a:pt x="351" y="41"/>
                      <a:pt x="351" y="41"/>
                    </a:cubicBezTo>
                    <a:cubicBezTo>
                      <a:pt x="351" y="40"/>
                      <a:pt x="351" y="39"/>
                      <a:pt x="351" y="38"/>
                    </a:cubicBezTo>
                    <a:cubicBezTo>
                      <a:pt x="351" y="35"/>
                      <a:pt x="351" y="33"/>
                      <a:pt x="352" y="31"/>
                    </a:cubicBezTo>
                    <a:cubicBezTo>
                      <a:pt x="352" y="31"/>
                      <a:pt x="348" y="30"/>
                      <a:pt x="346" y="37"/>
                    </a:cubicBezTo>
                    <a:cubicBezTo>
                      <a:pt x="345" y="37"/>
                      <a:pt x="345" y="37"/>
                      <a:pt x="344" y="37"/>
                    </a:cubicBezTo>
                    <a:cubicBezTo>
                      <a:pt x="343" y="33"/>
                      <a:pt x="342" y="26"/>
                      <a:pt x="340" y="22"/>
                    </a:cubicBezTo>
                    <a:cubicBezTo>
                      <a:pt x="340" y="22"/>
                      <a:pt x="338" y="31"/>
                      <a:pt x="336" y="37"/>
                    </a:cubicBezTo>
                    <a:cubicBezTo>
                      <a:pt x="335" y="38"/>
                      <a:pt x="334" y="38"/>
                      <a:pt x="334" y="38"/>
                    </a:cubicBezTo>
                    <a:cubicBezTo>
                      <a:pt x="333" y="31"/>
                      <a:pt x="331" y="21"/>
                      <a:pt x="328" y="15"/>
                    </a:cubicBezTo>
                    <a:cubicBezTo>
                      <a:pt x="327" y="17"/>
                      <a:pt x="330" y="29"/>
                      <a:pt x="325" y="38"/>
                    </a:cubicBezTo>
                    <a:cubicBezTo>
                      <a:pt x="322" y="42"/>
                      <a:pt x="321" y="44"/>
                      <a:pt x="318" y="39"/>
                    </a:cubicBezTo>
                    <a:cubicBezTo>
                      <a:pt x="315" y="33"/>
                      <a:pt x="310" y="26"/>
                      <a:pt x="310" y="20"/>
                    </a:cubicBezTo>
                    <a:cubicBezTo>
                      <a:pt x="310" y="20"/>
                      <a:pt x="307" y="25"/>
                      <a:pt x="302" y="31"/>
                    </a:cubicBezTo>
                    <a:cubicBezTo>
                      <a:pt x="304" y="26"/>
                      <a:pt x="302" y="15"/>
                      <a:pt x="298" y="8"/>
                    </a:cubicBezTo>
                    <a:cubicBezTo>
                      <a:pt x="298" y="8"/>
                      <a:pt x="300" y="11"/>
                      <a:pt x="296" y="23"/>
                    </a:cubicBezTo>
                    <a:cubicBezTo>
                      <a:pt x="293" y="31"/>
                      <a:pt x="289" y="37"/>
                      <a:pt x="286" y="42"/>
                    </a:cubicBezTo>
                    <a:cubicBezTo>
                      <a:pt x="284" y="42"/>
                      <a:pt x="283" y="53"/>
                      <a:pt x="280" y="46"/>
                    </a:cubicBezTo>
                    <a:cubicBezTo>
                      <a:pt x="279" y="51"/>
                      <a:pt x="275" y="56"/>
                      <a:pt x="274" y="55"/>
                    </a:cubicBezTo>
                    <a:cubicBezTo>
                      <a:pt x="273" y="55"/>
                      <a:pt x="275" y="43"/>
                      <a:pt x="274" y="43"/>
                    </a:cubicBezTo>
                    <a:cubicBezTo>
                      <a:pt x="273" y="35"/>
                      <a:pt x="271" y="28"/>
                      <a:pt x="270" y="18"/>
                    </a:cubicBezTo>
                    <a:cubicBezTo>
                      <a:pt x="268" y="28"/>
                      <a:pt x="267" y="37"/>
                      <a:pt x="264" y="45"/>
                    </a:cubicBezTo>
                    <a:cubicBezTo>
                      <a:pt x="263" y="45"/>
                      <a:pt x="262" y="48"/>
                      <a:pt x="262" y="48"/>
                    </a:cubicBezTo>
                    <a:cubicBezTo>
                      <a:pt x="261" y="48"/>
                      <a:pt x="262" y="45"/>
                      <a:pt x="261" y="45"/>
                    </a:cubicBezTo>
                    <a:cubicBezTo>
                      <a:pt x="259" y="31"/>
                      <a:pt x="252" y="20"/>
                      <a:pt x="249" y="12"/>
                    </a:cubicBezTo>
                    <a:cubicBezTo>
                      <a:pt x="249" y="17"/>
                      <a:pt x="247" y="21"/>
                      <a:pt x="242" y="22"/>
                    </a:cubicBezTo>
                    <a:cubicBezTo>
                      <a:pt x="241" y="11"/>
                      <a:pt x="242" y="11"/>
                      <a:pt x="239" y="0"/>
                    </a:cubicBezTo>
                    <a:cubicBezTo>
                      <a:pt x="237" y="7"/>
                      <a:pt x="237" y="21"/>
                      <a:pt x="232" y="28"/>
                    </a:cubicBezTo>
                    <a:cubicBezTo>
                      <a:pt x="229" y="25"/>
                      <a:pt x="228" y="14"/>
                      <a:pt x="228" y="10"/>
                    </a:cubicBezTo>
                    <a:cubicBezTo>
                      <a:pt x="222" y="23"/>
                      <a:pt x="213" y="30"/>
                      <a:pt x="210" y="44"/>
                    </a:cubicBezTo>
                    <a:cubicBezTo>
                      <a:pt x="209" y="44"/>
                      <a:pt x="209" y="44"/>
                      <a:pt x="209" y="44"/>
                    </a:cubicBezTo>
                    <a:cubicBezTo>
                      <a:pt x="207" y="35"/>
                      <a:pt x="205" y="26"/>
                      <a:pt x="201" y="20"/>
                    </a:cubicBezTo>
                    <a:cubicBezTo>
                      <a:pt x="203" y="33"/>
                      <a:pt x="200" y="38"/>
                      <a:pt x="197" y="50"/>
                    </a:cubicBezTo>
                    <a:cubicBezTo>
                      <a:pt x="193" y="52"/>
                      <a:pt x="193" y="52"/>
                      <a:pt x="193" y="52"/>
                    </a:cubicBezTo>
                    <a:cubicBezTo>
                      <a:pt x="192" y="40"/>
                      <a:pt x="189" y="26"/>
                      <a:pt x="189" y="26"/>
                    </a:cubicBezTo>
                    <a:cubicBezTo>
                      <a:pt x="189" y="26"/>
                      <a:pt x="187" y="40"/>
                      <a:pt x="179" y="56"/>
                    </a:cubicBezTo>
                    <a:cubicBezTo>
                      <a:pt x="181" y="44"/>
                      <a:pt x="171" y="16"/>
                      <a:pt x="171" y="16"/>
                    </a:cubicBezTo>
                    <a:cubicBezTo>
                      <a:pt x="171" y="16"/>
                      <a:pt x="169" y="32"/>
                      <a:pt x="155" y="52"/>
                    </a:cubicBezTo>
                    <a:cubicBezTo>
                      <a:pt x="155" y="50"/>
                      <a:pt x="155" y="50"/>
                      <a:pt x="155" y="50"/>
                    </a:cubicBezTo>
                    <a:cubicBezTo>
                      <a:pt x="155" y="44"/>
                      <a:pt x="143" y="21"/>
                      <a:pt x="143" y="21"/>
                    </a:cubicBezTo>
                    <a:cubicBezTo>
                      <a:pt x="143" y="21"/>
                      <a:pt x="141" y="28"/>
                      <a:pt x="140" y="30"/>
                    </a:cubicBezTo>
                    <a:cubicBezTo>
                      <a:pt x="138" y="31"/>
                      <a:pt x="137" y="26"/>
                      <a:pt x="135" y="23"/>
                    </a:cubicBezTo>
                    <a:cubicBezTo>
                      <a:pt x="133" y="19"/>
                      <a:pt x="132" y="13"/>
                      <a:pt x="132" y="8"/>
                    </a:cubicBezTo>
                    <a:cubicBezTo>
                      <a:pt x="130" y="21"/>
                      <a:pt x="131" y="37"/>
                      <a:pt x="117" y="44"/>
                    </a:cubicBezTo>
                    <a:cubicBezTo>
                      <a:pt x="110" y="32"/>
                      <a:pt x="104" y="26"/>
                      <a:pt x="104" y="26"/>
                    </a:cubicBezTo>
                    <a:cubicBezTo>
                      <a:pt x="104" y="26"/>
                      <a:pt x="106" y="40"/>
                      <a:pt x="94" y="46"/>
                    </a:cubicBezTo>
                    <a:cubicBezTo>
                      <a:pt x="96" y="34"/>
                      <a:pt x="91" y="16"/>
                      <a:pt x="91" y="16"/>
                    </a:cubicBezTo>
                    <a:cubicBezTo>
                      <a:pt x="91" y="16"/>
                      <a:pt x="85" y="35"/>
                      <a:pt x="73" y="41"/>
                    </a:cubicBezTo>
                    <a:cubicBezTo>
                      <a:pt x="73" y="41"/>
                      <a:pt x="81" y="31"/>
                      <a:pt x="77" y="17"/>
                    </a:cubicBezTo>
                    <a:cubicBezTo>
                      <a:pt x="69" y="25"/>
                      <a:pt x="49" y="32"/>
                      <a:pt x="47" y="50"/>
                    </a:cubicBezTo>
                    <a:cubicBezTo>
                      <a:pt x="47" y="50"/>
                      <a:pt x="49" y="51"/>
                      <a:pt x="48" y="51"/>
                    </a:cubicBezTo>
                    <a:cubicBezTo>
                      <a:pt x="44" y="45"/>
                      <a:pt x="40" y="40"/>
                      <a:pt x="34" y="35"/>
                    </a:cubicBezTo>
                    <a:cubicBezTo>
                      <a:pt x="29" y="31"/>
                      <a:pt x="18" y="26"/>
                      <a:pt x="17" y="18"/>
                    </a:cubicBezTo>
                    <a:cubicBezTo>
                      <a:pt x="13" y="25"/>
                      <a:pt x="7" y="31"/>
                      <a:pt x="0" y="33"/>
                    </a:cubicBezTo>
                    <a:cubicBezTo>
                      <a:pt x="18" y="38"/>
                      <a:pt x="34" y="44"/>
                      <a:pt x="48" y="51"/>
                    </a:cubicBezTo>
                    <a:cubicBezTo>
                      <a:pt x="82" y="68"/>
                      <a:pt x="105" y="89"/>
                      <a:pt x="121" y="110"/>
                    </a:cubicBezTo>
                    <a:cubicBezTo>
                      <a:pt x="121" y="110"/>
                      <a:pt x="121" y="110"/>
                      <a:pt x="121" y="110"/>
                    </a:cubicBezTo>
                    <a:cubicBezTo>
                      <a:pt x="121" y="110"/>
                      <a:pt x="121" y="110"/>
                      <a:pt x="121" y="110"/>
                    </a:cubicBezTo>
                    <a:cubicBezTo>
                      <a:pt x="152" y="151"/>
                      <a:pt x="155" y="194"/>
                      <a:pt x="155" y="218"/>
                    </a:cubicBezTo>
                    <a:cubicBezTo>
                      <a:pt x="161" y="257"/>
                      <a:pt x="157" y="271"/>
                      <a:pt x="168" y="269"/>
                    </a:cubicBezTo>
                    <a:cubicBezTo>
                      <a:pt x="179" y="268"/>
                      <a:pt x="169" y="152"/>
                      <a:pt x="302" y="152"/>
                    </a:cubicBezTo>
                    <a:cubicBezTo>
                      <a:pt x="302" y="154"/>
                      <a:pt x="302" y="154"/>
                      <a:pt x="302" y="154"/>
                    </a:cubicBezTo>
                    <a:cubicBezTo>
                      <a:pt x="302" y="153"/>
                      <a:pt x="302" y="153"/>
                      <a:pt x="302" y="153"/>
                    </a:cubicBezTo>
                    <a:cubicBezTo>
                      <a:pt x="302" y="153"/>
                      <a:pt x="315" y="135"/>
                      <a:pt x="333" y="123"/>
                    </a:cubicBezTo>
                    <a:cubicBezTo>
                      <a:pt x="351" y="111"/>
                      <a:pt x="369" y="122"/>
                      <a:pt x="383" y="113"/>
                    </a:cubicBezTo>
                    <a:cubicBezTo>
                      <a:pt x="397" y="104"/>
                      <a:pt x="397" y="82"/>
                      <a:pt x="409" y="73"/>
                    </a:cubicBezTo>
                    <a:cubicBezTo>
                      <a:pt x="421" y="64"/>
                      <a:pt x="436" y="66"/>
                      <a:pt x="436" y="66"/>
                    </a:cubicBezTo>
                    <a:cubicBezTo>
                      <a:pt x="436" y="66"/>
                      <a:pt x="447" y="69"/>
                      <a:pt x="461" y="60"/>
                    </a:cubicBezTo>
                    <a:cubicBezTo>
                      <a:pt x="475" y="51"/>
                      <a:pt x="487" y="32"/>
                      <a:pt x="487" y="32"/>
                    </a:cubicBezTo>
                    <a:cubicBezTo>
                      <a:pt x="487" y="32"/>
                      <a:pt x="454" y="33"/>
                      <a:pt x="430" y="35"/>
                    </a:cubicBezTo>
                    <a:close/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7" name="Freeform 1449">
                <a:extLst>
                  <a:ext uri="{FF2B5EF4-FFF2-40B4-BE49-F238E27FC236}">
                    <a16:creationId xmlns:a16="http://schemas.microsoft.com/office/drawing/2014/main" id="{0EBA7AAB-A357-42FC-A4C6-76851375E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983"/>
                <a:ext cx="462" cy="1696"/>
              </a:xfrm>
              <a:custGeom>
                <a:avLst/>
                <a:gdLst>
                  <a:gd name="T0" fmla="*/ 0 w 185"/>
                  <a:gd name="T1" fmla="*/ 2296 h 636"/>
                  <a:gd name="T2" fmla="*/ 479 w 185"/>
                  <a:gd name="T3" fmla="*/ 1728 h 636"/>
                  <a:gd name="T4" fmla="*/ 1259 w 185"/>
                  <a:gd name="T5" fmla="*/ 1536 h 636"/>
                  <a:gd name="T6" fmla="*/ 1666 w 185"/>
                  <a:gd name="T7" fmla="*/ 776 h 636"/>
                  <a:gd name="T8" fmla="*/ 2090 w 185"/>
                  <a:gd name="T9" fmla="*/ 648 h 636"/>
                  <a:gd name="T10" fmla="*/ 2475 w 185"/>
                  <a:gd name="T11" fmla="*/ 533 h 636"/>
                  <a:gd name="T12" fmla="*/ 2882 w 185"/>
                  <a:gd name="T13" fmla="*/ 0 h 636"/>
                  <a:gd name="T14" fmla="*/ 2882 w 185"/>
                  <a:gd name="T15" fmla="*/ 9784 h 636"/>
                  <a:gd name="T16" fmla="*/ 0 w 185"/>
                  <a:gd name="T17" fmla="*/ 12061 h 636"/>
                  <a:gd name="T18" fmla="*/ 0 w 185"/>
                  <a:gd name="T19" fmla="*/ 2296 h 6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5" h="636">
                    <a:moveTo>
                      <a:pt x="0" y="121"/>
                    </a:moveTo>
                    <a:cubicBezTo>
                      <a:pt x="0" y="121"/>
                      <a:pt x="13" y="103"/>
                      <a:pt x="31" y="91"/>
                    </a:cubicBezTo>
                    <a:cubicBezTo>
                      <a:pt x="49" y="79"/>
                      <a:pt x="67" y="90"/>
                      <a:pt x="81" y="81"/>
                    </a:cubicBezTo>
                    <a:cubicBezTo>
                      <a:pt x="95" y="72"/>
                      <a:pt x="95" y="50"/>
                      <a:pt x="107" y="41"/>
                    </a:cubicBezTo>
                    <a:cubicBezTo>
                      <a:pt x="119" y="32"/>
                      <a:pt x="134" y="34"/>
                      <a:pt x="134" y="34"/>
                    </a:cubicBezTo>
                    <a:cubicBezTo>
                      <a:pt x="134" y="34"/>
                      <a:pt x="145" y="37"/>
                      <a:pt x="159" y="28"/>
                    </a:cubicBezTo>
                    <a:cubicBezTo>
                      <a:pt x="173" y="19"/>
                      <a:pt x="185" y="0"/>
                      <a:pt x="185" y="0"/>
                    </a:cubicBezTo>
                    <a:cubicBezTo>
                      <a:pt x="185" y="516"/>
                      <a:pt x="185" y="516"/>
                      <a:pt x="185" y="516"/>
                    </a:cubicBezTo>
                    <a:cubicBezTo>
                      <a:pt x="0" y="636"/>
                      <a:pt x="0" y="636"/>
                      <a:pt x="0" y="636"/>
                    </a:cubicBez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ED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8" name="Freeform 1450">
                <a:extLst>
                  <a:ext uri="{FF2B5EF4-FFF2-40B4-BE49-F238E27FC236}">
                    <a16:creationId xmlns:a16="http://schemas.microsoft.com/office/drawing/2014/main" id="{F8701567-E803-4A7E-A79C-B8C7245C3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092"/>
                <a:ext cx="2296" cy="1587"/>
              </a:xfrm>
              <a:custGeom>
                <a:avLst/>
                <a:gdLst>
                  <a:gd name="T0" fmla="*/ 0 w 918"/>
                  <a:gd name="T1" fmla="*/ 11290 h 595"/>
                  <a:gd name="T2" fmla="*/ 0 w 918"/>
                  <a:gd name="T3" fmla="*/ 1763 h 595"/>
                  <a:gd name="T4" fmla="*/ 595 w 918"/>
                  <a:gd name="T5" fmla="*/ 3665 h 595"/>
                  <a:gd name="T6" fmla="*/ 833 w 918"/>
                  <a:gd name="T7" fmla="*/ 2128 h 595"/>
                  <a:gd name="T8" fmla="*/ 3647 w 918"/>
                  <a:gd name="T9" fmla="*/ 2390 h 595"/>
                  <a:gd name="T10" fmla="*/ 4097 w 918"/>
                  <a:gd name="T11" fmla="*/ 5940 h 595"/>
                  <a:gd name="T12" fmla="*/ 4347 w 918"/>
                  <a:gd name="T13" fmla="*/ 7135 h 595"/>
                  <a:gd name="T14" fmla="*/ 4397 w 918"/>
                  <a:gd name="T15" fmla="*/ 7839 h 595"/>
                  <a:gd name="T16" fmla="*/ 4522 w 918"/>
                  <a:gd name="T17" fmla="*/ 6943 h 595"/>
                  <a:gd name="T18" fmla="*/ 6538 w 918"/>
                  <a:gd name="T19" fmla="*/ 0 h 595"/>
                  <a:gd name="T20" fmla="*/ 8701 w 918"/>
                  <a:gd name="T21" fmla="*/ 8239 h 595"/>
                  <a:gd name="T22" fmla="*/ 8871 w 918"/>
                  <a:gd name="T23" fmla="*/ 8047 h 595"/>
                  <a:gd name="T24" fmla="*/ 8934 w 918"/>
                  <a:gd name="T25" fmla="*/ 6601 h 595"/>
                  <a:gd name="T26" fmla="*/ 9484 w 918"/>
                  <a:gd name="T27" fmla="*/ 2483 h 595"/>
                  <a:gd name="T28" fmla="*/ 12048 w 918"/>
                  <a:gd name="T29" fmla="*/ 2598 h 595"/>
                  <a:gd name="T30" fmla="*/ 12268 w 918"/>
                  <a:gd name="T31" fmla="*/ 3721 h 595"/>
                  <a:gd name="T32" fmla="*/ 14364 w 918"/>
                  <a:gd name="T33" fmla="*/ 1502 h 595"/>
                  <a:gd name="T34" fmla="*/ 14364 w 918"/>
                  <a:gd name="T35" fmla="*/ 11290 h 595"/>
                  <a:gd name="T36" fmla="*/ 0 w 918"/>
                  <a:gd name="T37" fmla="*/ 11290 h 5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918" h="595">
                    <a:moveTo>
                      <a:pt x="0" y="595"/>
                    </a:moveTo>
                    <a:cubicBezTo>
                      <a:pt x="0" y="93"/>
                      <a:pt x="0" y="93"/>
                      <a:pt x="0" y="93"/>
                    </a:cubicBezTo>
                    <a:cubicBezTo>
                      <a:pt x="50" y="106"/>
                      <a:pt x="25" y="195"/>
                      <a:pt x="38" y="193"/>
                    </a:cubicBezTo>
                    <a:cubicBezTo>
                      <a:pt x="50" y="192"/>
                      <a:pt x="47" y="149"/>
                      <a:pt x="53" y="112"/>
                    </a:cubicBezTo>
                    <a:cubicBezTo>
                      <a:pt x="53" y="48"/>
                      <a:pt x="233" y="57"/>
                      <a:pt x="233" y="126"/>
                    </a:cubicBezTo>
                    <a:cubicBezTo>
                      <a:pt x="233" y="195"/>
                      <a:pt x="237" y="226"/>
                      <a:pt x="262" y="313"/>
                    </a:cubicBezTo>
                    <a:cubicBezTo>
                      <a:pt x="268" y="331"/>
                      <a:pt x="273" y="358"/>
                      <a:pt x="278" y="376"/>
                    </a:cubicBezTo>
                    <a:cubicBezTo>
                      <a:pt x="283" y="393"/>
                      <a:pt x="275" y="410"/>
                      <a:pt x="281" y="413"/>
                    </a:cubicBezTo>
                    <a:cubicBezTo>
                      <a:pt x="287" y="416"/>
                      <a:pt x="295" y="398"/>
                      <a:pt x="289" y="366"/>
                    </a:cubicBezTo>
                    <a:cubicBezTo>
                      <a:pt x="270" y="260"/>
                      <a:pt x="155" y="0"/>
                      <a:pt x="418" y="0"/>
                    </a:cubicBezTo>
                    <a:cubicBezTo>
                      <a:pt x="717" y="0"/>
                      <a:pt x="511" y="367"/>
                      <a:pt x="556" y="434"/>
                    </a:cubicBezTo>
                    <a:cubicBezTo>
                      <a:pt x="559" y="438"/>
                      <a:pt x="573" y="448"/>
                      <a:pt x="567" y="424"/>
                    </a:cubicBezTo>
                    <a:cubicBezTo>
                      <a:pt x="563" y="409"/>
                      <a:pt x="564" y="389"/>
                      <a:pt x="571" y="348"/>
                    </a:cubicBezTo>
                    <a:cubicBezTo>
                      <a:pt x="590" y="241"/>
                      <a:pt x="606" y="187"/>
                      <a:pt x="606" y="131"/>
                    </a:cubicBezTo>
                    <a:cubicBezTo>
                      <a:pt x="606" y="65"/>
                      <a:pt x="757" y="56"/>
                      <a:pt x="770" y="137"/>
                    </a:cubicBezTo>
                    <a:cubicBezTo>
                      <a:pt x="777" y="182"/>
                      <a:pt x="773" y="198"/>
                      <a:pt x="784" y="196"/>
                    </a:cubicBezTo>
                    <a:cubicBezTo>
                      <a:pt x="795" y="195"/>
                      <a:pt x="785" y="79"/>
                      <a:pt x="918" y="79"/>
                    </a:cubicBezTo>
                    <a:cubicBezTo>
                      <a:pt x="918" y="595"/>
                      <a:pt x="918" y="595"/>
                      <a:pt x="918" y="595"/>
                    </a:cubicBezTo>
                    <a:lnTo>
                      <a:pt x="0" y="595"/>
                    </a:lnTo>
                    <a:close/>
                  </a:path>
                </a:pathLst>
              </a:custGeom>
              <a:solidFill>
                <a:srgbClr val="F5CF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9" name="Freeform 1451">
                <a:extLst>
                  <a:ext uri="{FF2B5EF4-FFF2-40B4-BE49-F238E27FC236}">
                    <a16:creationId xmlns:a16="http://schemas.microsoft.com/office/drawing/2014/main" id="{4BBC4401-D3B7-4A1E-BFFF-1E8D88AB7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092"/>
                <a:ext cx="2296" cy="1245"/>
              </a:xfrm>
              <a:custGeom>
                <a:avLst/>
                <a:gdLst>
                  <a:gd name="T0" fmla="*/ 9247 w 918"/>
                  <a:gd name="T1" fmla="*/ 7883 h 467"/>
                  <a:gd name="T2" fmla="*/ 9589 w 918"/>
                  <a:gd name="T3" fmla="*/ 5231 h 467"/>
                  <a:gd name="T4" fmla="*/ 9859 w 918"/>
                  <a:gd name="T5" fmla="*/ 4548 h 467"/>
                  <a:gd name="T6" fmla="*/ 9827 w 918"/>
                  <a:gd name="T7" fmla="*/ 3332 h 467"/>
                  <a:gd name="T8" fmla="*/ 10027 w 918"/>
                  <a:gd name="T9" fmla="*/ 2615 h 467"/>
                  <a:gd name="T10" fmla="*/ 10715 w 918"/>
                  <a:gd name="T11" fmla="*/ 2125 h 467"/>
                  <a:gd name="T12" fmla="*/ 11027 w 918"/>
                  <a:gd name="T13" fmla="*/ 2423 h 467"/>
                  <a:gd name="T14" fmla="*/ 10922 w 918"/>
                  <a:gd name="T15" fmla="*/ 2901 h 467"/>
                  <a:gd name="T16" fmla="*/ 11310 w 918"/>
                  <a:gd name="T17" fmla="*/ 3298 h 467"/>
                  <a:gd name="T18" fmla="*/ 11580 w 918"/>
                  <a:gd name="T19" fmla="*/ 3831 h 467"/>
                  <a:gd name="T20" fmla="*/ 11843 w 918"/>
                  <a:gd name="T21" fmla="*/ 4756 h 467"/>
                  <a:gd name="T22" fmla="*/ 12268 w 918"/>
                  <a:gd name="T23" fmla="*/ 4756 h 467"/>
                  <a:gd name="T24" fmla="*/ 12923 w 918"/>
                  <a:gd name="T25" fmla="*/ 4356 h 467"/>
                  <a:gd name="T26" fmla="*/ 13143 w 918"/>
                  <a:gd name="T27" fmla="*/ 3106 h 467"/>
                  <a:gd name="T28" fmla="*/ 13656 w 918"/>
                  <a:gd name="T29" fmla="*/ 2821 h 467"/>
                  <a:gd name="T30" fmla="*/ 14364 w 918"/>
                  <a:gd name="T31" fmla="*/ 2765 h 467"/>
                  <a:gd name="T32" fmla="*/ 12048 w 918"/>
                  <a:gd name="T33" fmla="*/ 2594 h 467"/>
                  <a:gd name="T34" fmla="*/ 8871 w 918"/>
                  <a:gd name="T35" fmla="*/ 8033 h 467"/>
                  <a:gd name="T36" fmla="*/ 4522 w 918"/>
                  <a:gd name="T37" fmla="*/ 6937 h 467"/>
                  <a:gd name="T38" fmla="*/ 4097 w 918"/>
                  <a:gd name="T39" fmla="*/ 5926 h 467"/>
                  <a:gd name="T40" fmla="*/ 595 w 918"/>
                  <a:gd name="T41" fmla="*/ 3660 h 467"/>
                  <a:gd name="T42" fmla="*/ 125 w 918"/>
                  <a:gd name="T43" fmla="*/ 3887 h 467"/>
                  <a:gd name="T44" fmla="*/ 438 w 918"/>
                  <a:gd name="T45" fmla="*/ 4415 h 467"/>
                  <a:gd name="T46" fmla="*/ 1050 w 918"/>
                  <a:gd name="T47" fmla="*/ 4620 h 467"/>
                  <a:gd name="T48" fmla="*/ 1238 w 918"/>
                  <a:gd name="T49" fmla="*/ 3562 h 467"/>
                  <a:gd name="T50" fmla="*/ 1646 w 918"/>
                  <a:gd name="T51" fmla="*/ 2730 h 467"/>
                  <a:gd name="T52" fmla="*/ 2238 w 918"/>
                  <a:gd name="T53" fmla="*/ 2445 h 467"/>
                  <a:gd name="T54" fmla="*/ 2676 w 918"/>
                  <a:gd name="T55" fmla="*/ 2935 h 467"/>
                  <a:gd name="T56" fmla="*/ 3304 w 918"/>
                  <a:gd name="T57" fmla="*/ 3468 h 467"/>
                  <a:gd name="T58" fmla="*/ 3304 w 918"/>
                  <a:gd name="T59" fmla="*/ 4471 h 467"/>
                  <a:gd name="T60" fmla="*/ 3379 w 918"/>
                  <a:gd name="T61" fmla="*/ 5244 h 467"/>
                  <a:gd name="T62" fmla="*/ 3659 w 918"/>
                  <a:gd name="T63" fmla="*/ 6198 h 467"/>
                  <a:gd name="T64" fmla="*/ 3929 w 918"/>
                  <a:gd name="T65" fmla="*/ 7222 h 467"/>
                  <a:gd name="T66" fmla="*/ 4897 w 918"/>
                  <a:gd name="T67" fmla="*/ 7790 h 467"/>
                  <a:gd name="T68" fmla="*/ 4910 w 918"/>
                  <a:gd name="T69" fmla="*/ 6006 h 467"/>
                  <a:gd name="T70" fmla="*/ 4597 w 918"/>
                  <a:gd name="T71" fmla="*/ 5017 h 467"/>
                  <a:gd name="T72" fmla="*/ 4630 w 918"/>
                  <a:gd name="T73" fmla="*/ 3959 h 467"/>
                  <a:gd name="T74" fmla="*/ 4409 w 918"/>
                  <a:gd name="T75" fmla="*/ 2709 h 467"/>
                  <a:gd name="T76" fmla="*/ 4597 w 918"/>
                  <a:gd name="T77" fmla="*/ 1954 h 467"/>
                  <a:gd name="T78" fmla="*/ 5180 w 918"/>
                  <a:gd name="T79" fmla="*/ 1501 h 467"/>
                  <a:gd name="T80" fmla="*/ 6150 w 918"/>
                  <a:gd name="T81" fmla="*/ 1216 h 467"/>
                  <a:gd name="T82" fmla="*/ 6850 w 918"/>
                  <a:gd name="T83" fmla="*/ 1058 h 467"/>
                  <a:gd name="T84" fmla="*/ 7481 w 918"/>
                  <a:gd name="T85" fmla="*/ 1650 h 467"/>
                  <a:gd name="T86" fmla="*/ 8231 w 918"/>
                  <a:gd name="T87" fmla="*/ 1650 h 467"/>
                  <a:gd name="T88" fmla="*/ 7981 w 918"/>
                  <a:gd name="T89" fmla="*/ 2522 h 467"/>
                  <a:gd name="T90" fmla="*/ 8514 w 918"/>
                  <a:gd name="T91" fmla="*/ 3127 h 467"/>
                  <a:gd name="T92" fmla="*/ 8214 w 918"/>
                  <a:gd name="T93" fmla="*/ 3887 h 467"/>
                  <a:gd name="T94" fmla="*/ 8389 w 918"/>
                  <a:gd name="T95" fmla="*/ 4564 h 467"/>
                  <a:gd name="T96" fmla="*/ 8139 w 918"/>
                  <a:gd name="T97" fmla="*/ 5303 h 467"/>
                  <a:gd name="T98" fmla="*/ 8264 w 918"/>
                  <a:gd name="T99" fmla="*/ 6326 h 467"/>
                  <a:gd name="T100" fmla="*/ 8201 w 918"/>
                  <a:gd name="T101" fmla="*/ 8075 h 46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918" h="467">
                    <a:moveTo>
                      <a:pt x="567" y="467"/>
                    </a:moveTo>
                    <a:cubicBezTo>
                      <a:pt x="577" y="465"/>
                      <a:pt x="586" y="460"/>
                      <a:pt x="590" y="452"/>
                    </a:cubicBezTo>
                    <a:cubicBezTo>
                      <a:pt x="594" y="444"/>
                      <a:pt x="590" y="429"/>
                      <a:pt x="591" y="416"/>
                    </a:cubicBezTo>
                    <a:cubicBezTo>
                      <a:pt x="592" y="410"/>
                      <a:pt x="592" y="394"/>
                      <a:pt x="593" y="380"/>
                    </a:cubicBezTo>
                    <a:cubicBezTo>
                      <a:pt x="594" y="362"/>
                      <a:pt x="601" y="344"/>
                      <a:pt x="603" y="327"/>
                    </a:cubicBezTo>
                    <a:cubicBezTo>
                      <a:pt x="605" y="306"/>
                      <a:pt x="613" y="282"/>
                      <a:pt x="613" y="276"/>
                    </a:cubicBezTo>
                    <a:cubicBezTo>
                      <a:pt x="614" y="272"/>
                      <a:pt x="617" y="271"/>
                      <a:pt x="618" y="266"/>
                    </a:cubicBezTo>
                    <a:cubicBezTo>
                      <a:pt x="619" y="262"/>
                      <a:pt x="616" y="257"/>
                      <a:pt x="617" y="254"/>
                    </a:cubicBezTo>
                    <a:cubicBezTo>
                      <a:pt x="617" y="250"/>
                      <a:pt x="628" y="247"/>
                      <a:pt x="630" y="240"/>
                    </a:cubicBezTo>
                    <a:cubicBezTo>
                      <a:pt x="632" y="233"/>
                      <a:pt x="630" y="216"/>
                      <a:pt x="639" y="215"/>
                    </a:cubicBezTo>
                    <a:cubicBezTo>
                      <a:pt x="673" y="214"/>
                      <a:pt x="636" y="195"/>
                      <a:pt x="626" y="182"/>
                    </a:cubicBezTo>
                    <a:cubicBezTo>
                      <a:pt x="623" y="177"/>
                      <a:pt x="626" y="177"/>
                      <a:pt x="628" y="176"/>
                    </a:cubicBezTo>
                    <a:cubicBezTo>
                      <a:pt x="632" y="175"/>
                      <a:pt x="637" y="173"/>
                      <a:pt x="640" y="169"/>
                    </a:cubicBezTo>
                    <a:cubicBezTo>
                      <a:pt x="643" y="163"/>
                      <a:pt x="614" y="145"/>
                      <a:pt x="639" y="143"/>
                    </a:cubicBezTo>
                    <a:cubicBezTo>
                      <a:pt x="640" y="143"/>
                      <a:pt x="642" y="139"/>
                      <a:pt x="641" y="138"/>
                    </a:cubicBezTo>
                    <a:cubicBezTo>
                      <a:pt x="639" y="134"/>
                      <a:pt x="636" y="130"/>
                      <a:pt x="638" y="127"/>
                    </a:cubicBezTo>
                    <a:cubicBezTo>
                      <a:pt x="642" y="121"/>
                      <a:pt x="651" y="124"/>
                      <a:pt x="659" y="128"/>
                    </a:cubicBezTo>
                    <a:cubicBezTo>
                      <a:pt x="667" y="131"/>
                      <a:pt x="679" y="111"/>
                      <a:pt x="685" y="112"/>
                    </a:cubicBezTo>
                    <a:cubicBezTo>
                      <a:pt x="692" y="113"/>
                      <a:pt x="687" y="131"/>
                      <a:pt x="694" y="130"/>
                    </a:cubicBezTo>
                    <a:cubicBezTo>
                      <a:pt x="701" y="129"/>
                      <a:pt x="696" y="116"/>
                      <a:pt x="704" y="116"/>
                    </a:cubicBezTo>
                    <a:cubicBezTo>
                      <a:pt x="711" y="117"/>
                      <a:pt x="701" y="125"/>
                      <a:pt x="705" y="128"/>
                    </a:cubicBezTo>
                    <a:cubicBezTo>
                      <a:pt x="710" y="130"/>
                      <a:pt x="713" y="123"/>
                      <a:pt x="720" y="122"/>
                    </a:cubicBezTo>
                    <a:cubicBezTo>
                      <a:pt x="726" y="121"/>
                      <a:pt x="720" y="139"/>
                      <a:pt x="714" y="144"/>
                    </a:cubicBezTo>
                    <a:cubicBezTo>
                      <a:pt x="709" y="148"/>
                      <a:pt x="701" y="146"/>
                      <a:pt x="698" y="153"/>
                    </a:cubicBezTo>
                    <a:cubicBezTo>
                      <a:pt x="694" y="162"/>
                      <a:pt x="703" y="167"/>
                      <a:pt x="708" y="164"/>
                    </a:cubicBezTo>
                    <a:cubicBezTo>
                      <a:pt x="715" y="159"/>
                      <a:pt x="724" y="137"/>
                      <a:pt x="731" y="150"/>
                    </a:cubicBezTo>
                    <a:cubicBezTo>
                      <a:pt x="738" y="161"/>
                      <a:pt x="719" y="170"/>
                      <a:pt x="723" y="174"/>
                    </a:cubicBezTo>
                    <a:cubicBezTo>
                      <a:pt x="727" y="179"/>
                      <a:pt x="733" y="169"/>
                      <a:pt x="739" y="172"/>
                    </a:cubicBezTo>
                    <a:cubicBezTo>
                      <a:pt x="745" y="175"/>
                      <a:pt x="723" y="183"/>
                      <a:pt x="724" y="195"/>
                    </a:cubicBezTo>
                    <a:cubicBezTo>
                      <a:pt x="725" y="204"/>
                      <a:pt x="737" y="194"/>
                      <a:pt x="740" y="202"/>
                    </a:cubicBezTo>
                    <a:cubicBezTo>
                      <a:pt x="744" y="211"/>
                      <a:pt x="725" y="230"/>
                      <a:pt x="733" y="235"/>
                    </a:cubicBezTo>
                    <a:cubicBezTo>
                      <a:pt x="745" y="242"/>
                      <a:pt x="746" y="222"/>
                      <a:pt x="753" y="225"/>
                    </a:cubicBezTo>
                    <a:cubicBezTo>
                      <a:pt x="760" y="227"/>
                      <a:pt x="752" y="249"/>
                      <a:pt x="757" y="251"/>
                    </a:cubicBezTo>
                    <a:cubicBezTo>
                      <a:pt x="763" y="252"/>
                      <a:pt x="760" y="232"/>
                      <a:pt x="768" y="234"/>
                    </a:cubicBezTo>
                    <a:cubicBezTo>
                      <a:pt x="776" y="235"/>
                      <a:pt x="766" y="259"/>
                      <a:pt x="771" y="262"/>
                    </a:cubicBezTo>
                    <a:cubicBezTo>
                      <a:pt x="775" y="266"/>
                      <a:pt x="781" y="263"/>
                      <a:pt x="784" y="251"/>
                    </a:cubicBezTo>
                    <a:cubicBezTo>
                      <a:pt x="788" y="235"/>
                      <a:pt x="795" y="251"/>
                      <a:pt x="800" y="250"/>
                    </a:cubicBezTo>
                    <a:cubicBezTo>
                      <a:pt x="814" y="247"/>
                      <a:pt x="800" y="235"/>
                      <a:pt x="803" y="229"/>
                    </a:cubicBezTo>
                    <a:cubicBezTo>
                      <a:pt x="805" y="223"/>
                      <a:pt x="822" y="235"/>
                      <a:pt x="826" y="230"/>
                    </a:cubicBezTo>
                    <a:cubicBezTo>
                      <a:pt x="829" y="225"/>
                      <a:pt x="813" y="210"/>
                      <a:pt x="818" y="202"/>
                    </a:cubicBezTo>
                    <a:cubicBezTo>
                      <a:pt x="823" y="195"/>
                      <a:pt x="837" y="206"/>
                      <a:pt x="842" y="193"/>
                    </a:cubicBezTo>
                    <a:cubicBezTo>
                      <a:pt x="844" y="187"/>
                      <a:pt x="837" y="170"/>
                      <a:pt x="840" y="164"/>
                    </a:cubicBezTo>
                    <a:cubicBezTo>
                      <a:pt x="842" y="160"/>
                      <a:pt x="853" y="171"/>
                      <a:pt x="857" y="164"/>
                    </a:cubicBezTo>
                    <a:cubicBezTo>
                      <a:pt x="861" y="158"/>
                      <a:pt x="850" y="144"/>
                      <a:pt x="856" y="139"/>
                    </a:cubicBezTo>
                    <a:cubicBezTo>
                      <a:pt x="861" y="133"/>
                      <a:pt x="865" y="151"/>
                      <a:pt x="873" y="149"/>
                    </a:cubicBezTo>
                    <a:cubicBezTo>
                      <a:pt x="880" y="147"/>
                      <a:pt x="872" y="118"/>
                      <a:pt x="884" y="116"/>
                    </a:cubicBezTo>
                    <a:cubicBezTo>
                      <a:pt x="896" y="115"/>
                      <a:pt x="893" y="143"/>
                      <a:pt x="905" y="147"/>
                    </a:cubicBezTo>
                    <a:cubicBezTo>
                      <a:pt x="909" y="147"/>
                      <a:pt x="916" y="145"/>
                      <a:pt x="918" y="146"/>
                    </a:cubicBezTo>
                    <a:cubicBezTo>
                      <a:pt x="918" y="79"/>
                      <a:pt x="918" y="79"/>
                      <a:pt x="918" y="79"/>
                    </a:cubicBezTo>
                    <a:cubicBezTo>
                      <a:pt x="785" y="79"/>
                      <a:pt x="795" y="195"/>
                      <a:pt x="784" y="196"/>
                    </a:cubicBezTo>
                    <a:cubicBezTo>
                      <a:pt x="773" y="198"/>
                      <a:pt x="777" y="182"/>
                      <a:pt x="770" y="137"/>
                    </a:cubicBezTo>
                    <a:cubicBezTo>
                      <a:pt x="757" y="56"/>
                      <a:pt x="606" y="65"/>
                      <a:pt x="606" y="131"/>
                    </a:cubicBezTo>
                    <a:cubicBezTo>
                      <a:pt x="606" y="187"/>
                      <a:pt x="590" y="241"/>
                      <a:pt x="571" y="348"/>
                    </a:cubicBezTo>
                    <a:cubicBezTo>
                      <a:pt x="564" y="389"/>
                      <a:pt x="563" y="409"/>
                      <a:pt x="567" y="424"/>
                    </a:cubicBezTo>
                    <a:cubicBezTo>
                      <a:pt x="573" y="448"/>
                      <a:pt x="559" y="438"/>
                      <a:pt x="556" y="434"/>
                    </a:cubicBezTo>
                    <a:cubicBezTo>
                      <a:pt x="511" y="367"/>
                      <a:pt x="717" y="0"/>
                      <a:pt x="418" y="0"/>
                    </a:cubicBezTo>
                    <a:cubicBezTo>
                      <a:pt x="155" y="0"/>
                      <a:pt x="270" y="260"/>
                      <a:pt x="289" y="366"/>
                    </a:cubicBezTo>
                    <a:cubicBezTo>
                      <a:pt x="295" y="398"/>
                      <a:pt x="287" y="416"/>
                      <a:pt x="281" y="413"/>
                    </a:cubicBezTo>
                    <a:cubicBezTo>
                      <a:pt x="275" y="410"/>
                      <a:pt x="283" y="393"/>
                      <a:pt x="278" y="376"/>
                    </a:cubicBezTo>
                    <a:cubicBezTo>
                      <a:pt x="273" y="358"/>
                      <a:pt x="268" y="331"/>
                      <a:pt x="262" y="313"/>
                    </a:cubicBezTo>
                    <a:cubicBezTo>
                      <a:pt x="237" y="226"/>
                      <a:pt x="233" y="195"/>
                      <a:pt x="233" y="126"/>
                    </a:cubicBezTo>
                    <a:cubicBezTo>
                      <a:pt x="233" y="57"/>
                      <a:pt x="53" y="48"/>
                      <a:pt x="53" y="112"/>
                    </a:cubicBezTo>
                    <a:cubicBezTo>
                      <a:pt x="47" y="149"/>
                      <a:pt x="50" y="192"/>
                      <a:pt x="38" y="193"/>
                    </a:cubicBezTo>
                    <a:cubicBezTo>
                      <a:pt x="25" y="195"/>
                      <a:pt x="50" y="106"/>
                      <a:pt x="0" y="93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18" y="167"/>
                      <a:pt x="0" y="187"/>
                      <a:pt x="8" y="205"/>
                    </a:cubicBezTo>
                    <a:cubicBezTo>
                      <a:pt x="13" y="217"/>
                      <a:pt x="15" y="214"/>
                      <a:pt x="12" y="231"/>
                    </a:cubicBezTo>
                    <a:cubicBezTo>
                      <a:pt x="10" y="241"/>
                      <a:pt x="5" y="258"/>
                      <a:pt x="15" y="259"/>
                    </a:cubicBezTo>
                    <a:cubicBezTo>
                      <a:pt x="24" y="259"/>
                      <a:pt x="18" y="233"/>
                      <a:pt x="28" y="233"/>
                    </a:cubicBezTo>
                    <a:cubicBezTo>
                      <a:pt x="38" y="234"/>
                      <a:pt x="35" y="283"/>
                      <a:pt x="43" y="281"/>
                    </a:cubicBezTo>
                    <a:cubicBezTo>
                      <a:pt x="52" y="278"/>
                      <a:pt x="45" y="253"/>
                      <a:pt x="50" y="244"/>
                    </a:cubicBezTo>
                    <a:cubicBezTo>
                      <a:pt x="56" y="232"/>
                      <a:pt x="59" y="250"/>
                      <a:pt x="67" y="244"/>
                    </a:cubicBezTo>
                    <a:cubicBezTo>
                      <a:pt x="79" y="236"/>
                      <a:pt x="57" y="223"/>
                      <a:pt x="63" y="216"/>
                    </a:cubicBezTo>
                    <a:cubicBezTo>
                      <a:pt x="68" y="209"/>
                      <a:pt x="79" y="223"/>
                      <a:pt x="84" y="217"/>
                    </a:cubicBezTo>
                    <a:cubicBezTo>
                      <a:pt x="90" y="211"/>
                      <a:pt x="73" y="196"/>
                      <a:pt x="79" y="188"/>
                    </a:cubicBezTo>
                    <a:cubicBezTo>
                      <a:pt x="83" y="183"/>
                      <a:pt x="92" y="183"/>
                      <a:pt x="99" y="175"/>
                    </a:cubicBezTo>
                    <a:cubicBezTo>
                      <a:pt x="107" y="168"/>
                      <a:pt x="80" y="142"/>
                      <a:pt x="83" y="137"/>
                    </a:cubicBezTo>
                    <a:cubicBezTo>
                      <a:pt x="86" y="133"/>
                      <a:pt x="97" y="152"/>
                      <a:pt x="105" y="144"/>
                    </a:cubicBezTo>
                    <a:cubicBezTo>
                      <a:pt x="113" y="137"/>
                      <a:pt x="107" y="124"/>
                      <a:pt x="115" y="125"/>
                    </a:cubicBezTo>
                    <a:cubicBezTo>
                      <a:pt x="120" y="125"/>
                      <a:pt x="122" y="134"/>
                      <a:pt x="127" y="135"/>
                    </a:cubicBezTo>
                    <a:cubicBezTo>
                      <a:pt x="130" y="136"/>
                      <a:pt x="139" y="126"/>
                      <a:pt x="143" y="129"/>
                    </a:cubicBezTo>
                    <a:cubicBezTo>
                      <a:pt x="147" y="133"/>
                      <a:pt x="144" y="140"/>
                      <a:pt x="149" y="144"/>
                    </a:cubicBezTo>
                    <a:cubicBezTo>
                      <a:pt x="155" y="147"/>
                      <a:pt x="165" y="127"/>
                      <a:pt x="171" y="130"/>
                    </a:cubicBezTo>
                    <a:cubicBezTo>
                      <a:pt x="179" y="134"/>
                      <a:pt x="165" y="149"/>
                      <a:pt x="171" y="155"/>
                    </a:cubicBezTo>
                    <a:cubicBezTo>
                      <a:pt x="178" y="160"/>
                      <a:pt x="190" y="141"/>
                      <a:pt x="199" y="151"/>
                    </a:cubicBezTo>
                    <a:cubicBezTo>
                      <a:pt x="206" y="159"/>
                      <a:pt x="187" y="174"/>
                      <a:pt x="194" y="184"/>
                    </a:cubicBezTo>
                    <a:cubicBezTo>
                      <a:pt x="197" y="189"/>
                      <a:pt x="207" y="177"/>
                      <a:pt x="211" y="183"/>
                    </a:cubicBezTo>
                    <a:cubicBezTo>
                      <a:pt x="214" y="189"/>
                      <a:pt x="201" y="196"/>
                      <a:pt x="205" y="207"/>
                    </a:cubicBezTo>
                    <a:cubicBezTo>
                      <a:pt x="208" y="219"/>
                      <a:pt x="186" y="221"/>
                      <a:pt x="189" y="229"/>
                    </a:cubicBezTo>
                    <a:cubicBezTo>
                      <a:pt x="191" y="234"/>
                      <a:pt x="209" y="233"/>
                      <a:pt x="211" y="236"/>
                    </a:cubicBezTo>
                    <a:cubicBezTo>
                      <a:pt x="213" y="238"/>
                      <a:pt x="191" y="242"/>
                      <a:pt x="194" y="248"/>
                    </a:cubicBezTo>
                    <a:cubicBezTo>
                      <a:pt x="196" y="254"/>
                      <a:pt x="212" y="248"/>
                      <a:pt x="216" y="256"/>
                    </a:cubicBezTo>
                    <a:cubicBezTo>
                      <a:pt x="222" y="266"/>
                      <a:pt x="213" y="269"/>
                      <a:pt x="216" y="277"/>
                    </a:cubicBezTo>
                    <a:cubicBezTo>
                      <a:pt x="219" y="286"/>
                      <a:pt x="224" y="281"/>
                      <a:pt x="227" y="291"/>
                    </a:cubicBezTo>
                    <a:cubicBezTo>
                      <a:pt x="229" y="296"/>
                      <a:pt x="223" y="303"/>
                      <a:pt x="224" y="311"/>
                    </a:cubicBezTo>
                    <a:cubicBezTo>
                      <a:pt x="225" y="318"/>
                      <a:pt x="233" y="322"/>
                      <a:pt x="234" y="327"/>
                    </a:cubicBezTo>
                    <a:cubicBezTo>
                      <a:pt x="235" y="333"/>
                      <a:pt x="230" y="335"/>
                      <a:pt x="230" y="339"/>
                    </a:cubicBezTo>
                    <a:cubicBezTo>
                      <a:pt x="229" y="342"/>
                      <a:pt x="238" y="339"/>
                      <a:pt x="242" y="347"/>
                    </a:cubicBezTo>
                    <a:cubicBezTo>
                      <a:pt x="244" y="352"/>
                      <a:pt x="247" y="367"/>
                      <a:pt x="251" y="381"/>
                    </a:cubicBezTo>
                    <a:cubicBezTo>
                      <a:pt x="254" y="393"/>
                      <a:pt x="252" y="407"/>
                      <a:pt x="256" y="418"/>
                    </a:cubicBezTo>
                    <a:cubicBezTo>
                      <a:pt x="262" y="432"/>
                      <a:pt x="272" y="439"/>
                      <a:pt x="278" y="442"/>
                    </a:cubicBezTo>
                    <a:cubicBezTo>
                      <a:pt x="294" y="450"/>
                      <a:pt x="312" y="428"/>
                      <a:pt x="313" y="411"/>
                    </a:cubicBezTo>
                    <a:cubicBezTo>
                      <a:pt x="314" y="394"/>
                      <a:pt x="317" y="386"/>
                      <a:pt x="319" y="377"/>
                    </a:cubicBezTo>
                    <a:cubicBezTo>
                      <a:pt x="320" y="364"/>
                      <a:pt x="313" y="358"/>
                      <a:pt x="313" y="343"/>
                    </a:cubicBezTo>
                    <a:cubicBezTo>
                      <a:pt x="313" y="332"/>
                      <a:pt x="312" y="326"/>
                      <a:pt x="314" y="317"/>
                    </a:cubicBezTo>
                    <a:cubicBezTo>
                      <a:pt x="316" y="306"/>
                      <a:pt x="304" y="303"/>
                      <a:pt x="309" y="292"/>
                    </a:cubicBezTo>
                    <a:cubicBezTo>
                      <a:pt x="314" y="284"/>
                      <a:pt x="309" y="278"/>
                      <a:pt x="303" y="277"/>
                    </a:cubicBezTo>
                    <a:cubicBezTo>
                      <a:pt x="295" y="276"/>
                      <a:pt x="292" y="271"/>
                      <a:pt x="294" y="265"/>
                    </a:cubicBezTo>
                    <a:cubicBezTo>
                      <a:pt x="296" y="259"/>
                      <a:pt x="300" y="259"/>
                      <a:pt x="299" y="252"/>
                    </a:cubicBezTo>
                    <a:cubicBezTo>
                      <a:pt x="298" y="245"/>
                      <a:pt x="288" y="252"/>
                      <a:pt x="290" y="237"/>
                    </a:cubicBezTo>
                    <a:cubicBezTo>
                      <a:pt x="292" y="228"/>
                      <a:pt x="296" y="217"/>
                      <a:pt x="296" y="209"/>
                    </a:cubicBezTo>
                    <a:cubicBezTo>
                      <a:pt x="296" y="200"/>
                      <a:pt x="284" y="195"/>
                      <a:pt x="284" y="184"/>
                    </a:cubicBezTo>
                    <a:cubicBezTo>
                      <a:pt x="283" y="173"/>
                      <a:pt x="297" y="173"/>
                      <a:pt x="297" y="162"/>
                    </a:cubicBezTo>
                    <a:cubicBezTo>
                      <a:pt x="297" y="150"/>
                      <a:pt x="282" y="150"/>
                      <a:pt x="282" y="143"/>
                    </a:cubicBezTo>
                    <a:cubicBezTo>
                      <a:pt x="281" y="133"/>
                      <a:pt x="282" y="125"/>
                      <a:pt x="286" y="123"/>
                    </a:cubicBezTo>
                    <a:cubicBezTo>
                      <a:pt x="291" y="120"/>
                      <a:pt x="296" y="136"/>
                      <a:pt x="302" y="133"/>
                    </a:cubicBezTo>
                    <a:cubicBezTo>
                      <a:pt x="308" y="130"/>
                      <a:pt x="291" y="114"/>
                      <a:pt x="294" y="103"/>
                    </a:cubicBezTo>
                    <a:cubicBezTo>
                      <a:pt x="298" y="87"/>
                      <a:pt x="306" y="111"/>
                      <a:pt x="312" y="104"/>
                    </a:cubicBezTo>
                    <a:cubicBezTo>
                      <a:pt x="319" y="97"/>
                      <a:pt x="305" y="78"/>
                      <a:pt x="309" y="73"/>
                    </a:cubicBezTo>
                    <a:cubicBezTo>
                      <a:pt x="313" y="69"/>
                      <a:pt x="323" y="81"/>
                      <a:pt x="331" y="79"/>
                    </a:cubicBezTo>
                    <a:cubicBezTo>
                      <a:pt x="346" y="75"/>
                      <a:pt x="334" y="33"/>
                      <a:pt x="354" y="63"/>
                    </a:cubicBezTo>
                    <a:cubicBezTo>
                      <a:pt x="376" y="96"/>
                      <a:pt x="368" y="44"/>
                      <a:pt x="376" y="42"/>
                    </a:cubicBezTo>
                    <a:cubicBezTo>
                      <a:pt x="383" y="40"/>
                      <a:pt x="385" y="66"/>
                      <a:pt x="393" y="64"/>
                    </a:cubicBezTo>
                    <a:cubicBezTo>
                      <a:pt x="402" y="62"/>
                      <a:pt x="397" y="43"/>
                      <a:pt x="406" y="43"/>
                    </a:cubicBezTo>
                    <a:cubicBezTo>
                      <a:pt x="416" y="43"/>
                      <a:pt x="406" y="94"/>
                      <a:pt x="417" y="94"/>
                    </a:cubicBezTo>
                    <a:cubicBezTo>
                      <a:pt x="428" y="94"/>
                      <a:pt x="426" y="53"/>
                      <a:pt x="438" y="56"/>
                    </a:cubicBezTo>
                    <a:cubicBezTo>
                      <a:pt x="453" y="58"/>
                      <a:pt x="436" y="84"/>
                      <a:pt x="446" y="85"/>
                    </a:cubicBezTo>
                    <a:cubicBezTo>
                      <a:pt x="456" y="87"/>
                      <a:pt x="462" y="62"/>
                      <a:pt x="471" y="65"/>
                    </a:cubicBezTo>
                    <a:cubicBezTo>
                      <a:pt x="481" y="68"/>
                      <a:pt x="472" y="89"/>
                      <a:pt x="478" y="87"/>
                    </a:cubicBezTo>
                    <a:cubicBezTo>
                      <a:pt x="487" y="85"/>
                      <a:pt x="495" y="66"/>
                      <a:pt x="499" y="66"/>
                    </a:cubicBezTo>
                    <a:cubicBezTo>
                      <a:pt x="503" y="66"/>
                      <a:pt x="493" y="84"/>
                      <a:pt x="498" y="88"/>
                    </a:cubicBezTo>
                    <a:cubicBezTo>
                      <a:pt x="504" y="92"/>
                      <a:pt x="522" y="76"/>
                      <a:pt x="526" y="87"/>
                    </a:cubicBezTo>
                    <a:cubicBezTo>
                      <a:pt x="530" y="98"/>
                      <a:pt x="512" y="99"/>
                      <a:pt x="515" y="106"/>
                    </a:cubicBezTo>
                    <a:cubicBezTo>
                      <a:pt x="518" y="113"/>
                      <a:pt x="532" y="107"/>
                      <a:pt x="533" y="116"/>
                    </a:cubicBezTo>
                    <a:cubicBezTo>
                      <a:pt x="535" y="124"/>
                      <a:pt x="507" y="126"/>
                      <a:pt x="510" y="133"/>
                    </a:cubicBezTo>
                    <a:cubicBezTo>
                      <a:pt x="513" y="141"/>
                      <a:pt x="541" y="127"/>
                      <a:pt x="543" y="136"/>
                    </a:cubicBezTo>
                    <a:cubicBezTo>
                      <a:pt x="544" y="145"/>
                      <a:pt x="519" y="146"/>
                      <a:pt x="522" y="154"/>
                    </a:cubicBezTo>
                    <a:cubicBezTo>
                      <a:pt x="525" y="161"/>
                      <a:pt x="543" y="153"/>
                      <a:pt x="544" y="165"/>
                    </a:cubicBezTo>
                    <a:cubicBezTo>
                      <a:pt x="545" y="181"/>
                      <a:pt x="519" y="170"/>
                      <a:pt x="521" y="187"/>
                    </a:cubicBezTo>
                    <a:cubicBezTo>
                      <a:pt x="522" y="194"/>
                      <a:pt x="541" y="184"/>
                      <a:pt x="541" y="193"/>
                    </a:cubicBezTo>
                    <a:cubicBezTo>
                      <a:pt x="541" y="201"/>
                      <a:pt x="525" y="198"/>
                      <a:pt x="525" y="205"/>
                    </a:cubicBezTo>
                    <a:cubicBezTo>
                      <a:pt x="525" y="210"/>
                      <a:pt x="538" y="210"/>
                      <a:pt x="536" y="217"/>
                    </a:cubicBezTo>
                    <a:cubicBezTo>
                      <a:pt x="534" y="224"/>
                      <a:pt x="523" y="214"/>
                      <a:pt x="521" y="225"/>
                    </a:cubicBezTo>
                    <a:cubicBezTo>
                      <a:pt x="520" y="236"/>
                      <a:pt x="537" y="230"/>
                      <a:pt x="536" y="241"/>
                    </a:cubicBezTo>
                    <a:cubicBezTo>
                      <a:pt x="535" y="250"/>
                      <a:pt x="522" y="247"/>
                      <a:pt x="521" y="255"/>
                    </a:cubicBezTo>
                    <a:cubicBezTo>
                      <a:pt x="519" y="262"/>
                      <a:pt x="527" y="263"/>
                      <a:pt x="526" y="271"/>
                    </a:cubicBezTo>
                    <a:cubicBezTo>
                      <a:pt x="525" y="274"/>
                      <a:pt x="520" y="276"/>
                      <a:pt x="520" y="280"/>
                    </a:cubicBezTo>
                    <a:cubicBezTo>
                      <a:pt x="520" y="285"/>
                      <a:pt x="528" y="292"/>
                      <a:pt x="527" y="297"/>
                    </a:cubicBezTo>
                    <a:cubicBezTo>
                      <a:pt x="527" y="304"/>
                      <a:pt x="519" y="299"/>
                      <a:pt x="520" y="306"/>
                    </a:cubicBezTo>
                    <a:cubicBezTo>
                      <a:pt x="520" y="310"/>
                      <a:pt x="529" y="324"/>
                      <a:pt x="528" y="334"/>
                    </a:cubicBezTo>
                    <a:cubicBezTo>
                      <a:pt x="527" y="341"/>
                      <a:pt x="522" y="347"/>
                      <a:pt x="521" y="359"/>
                    </a:cubicBezTo>
                    <a:cubicBezTo>
                      <a:pt x="519" y="371"/>
                      <a:pt x="522" y="382"/>
                      <a:pt x="523" y="393"/>
                    </a:cubicBezTo>
                    <a:cubicBezTo>
                      <a:pt x="524" y="408"/>
                      <a:pt x="522" y="420"/>
                      <a:pt x="524" y="426"/>
                    </a:cubicBezTo>
                    <a:cubicBezTo>
                      <a:pt x="528" y="445"/>
                      <a:pt x="536" y="462"/>
                      <a:pt x="555" y="466"/>
                    </a:cubicBezTo>
                    <a:cubicBezTo>
                      <a:pt x="557" y="467"/>
                      <a:pt x="558" y="467"/>
                      <a:pt x="560" y="467"/>
                    </a:cubicBezTo>
                  </a:path>
                </a:pathLst>
              </a:custGeom>
              <a:solidFill>
                <a:srgbClr val="F4E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0" name="Freeform 1452">
                <a:extLst>
                  <a:ext uri="{FF2B5EF4-FFF2-40B4-BE49-F238E27FC236}">
                    <a16:creationId xmlns:a16="http://schemas.microsoft.com/office/drawing/2014/main" id="{AA583D67-5F79-4BBD-8311-CBAD113D8F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8" y="1180"/>
                <a:ext cx="2296" cy="1168"/>
              </a:xfrm>
              <a:custGeom>
                <a:avLst/>
                <a:gdLst>
                  <a:gd name="T0" fmla="*/ 8231 w 918"/>
                  <a:gd name="T1" fmla="*/ 4515 h 438"/>
                  <a:gd name="T2" fmla="*/ 8514 w 918"/>
                  <a:gd name="T3" fmla="*/ 2504 h 438"/>
                  <a:gd name="T4" fmla="*/ 7806 w 918"/>
                  <a:gd name="T5" fmla="*/ 627 h 438"/>
                  <a:gd name="T6" fmla="*/ 5880 w 918"/>
                  <a:gd name="T7" fmla="*/ 171 h 438"/>
                  <a:gd name="T8" fmla="*/ 4409 w 918"/>
                  <a:gd name="T9" fmla="*/ 2083 h 438"/>
                  <a:gd name="T10" fmla="*/ 4835 w 918"/>
                  <a:gd name="T11" fmla="*/ 4915 h 438"/>
                  <a:gd name="T12" fmla="*/ 3784 w 918"/>
                  <a:gd name="T13" fmla="*/ 5952 h 438"/>
                  <a:gd name="T14" fmla="*/ 3304 w 918"/>
                  <a:gd name="T15" fmla="*/ 3848 h 438"/>
                  <a:gd name="T16" fmla="*/ 2334 w 918"/>
                  <a:gd name="T17" fmla="*/ 2104 h 438"/>
                  <a:gd name="T18" fmla="*/ 1313 w 918"/>
                  <a:gd name="T19" fmla="*/ 3491 h 438"/>
                  <a:gd name="T20" fmla="*/ 125 w 918"/>
                  <a:gd name="T21" fmla="*/ 3264 h 438"/>
                  <a:gd name="T22" fmla="*/ 125 w 918"/>
                  <a:gd name="T23" fmla="*/ 4288 h 438"/>
                  <a:gd name="T24" fmla="*/ 813 w 918"/>
                  <a:gd name="T25" fmla="*/ 4323 h 438"/>
                  <a:gd name="T26" fmla="*/ 1125 w 918"/>
                  <a:gd name="T27" fmla="*/ 3549 h 438"/>
                  <a:gd name="T28" fmla="*/ 1646 w 918"/>
                  <a:gd name="T29" fmla="*/ 2637 h 438"/>
                  <a:gd name="T30" fmla="*/ 1971 w 918"/>
                  <a:gd name="T31" fmla="*/ 2013 h 438"/>
                  <a:gd name="T32" fmla="*/ 2626 w 918"/>
                  <a:gd name="T33" fmla="*/ 2048 h 438"/>
                  <a:gd name="T34" fmla="*/ 3241 w 918"/>
                  <a:gd name="T35" fmla="*/ 2901 h 438"/>
                  <a:gd name="T36" fmla="*/ 3129 w 918"/>
                  <a:gd name="T37" fmla="*/ 3869 h 438"/>
                  <a:gd name="T38" fmla="*/ 3316 w 918"/>
                  <a:gd name="T39" fmla="*/ 4664 h 438"/>
                  <a:gd name="T40" fmla="*/ 3597 w 918"/>
                  <a:gd name="T41" fmla="*/ 5597 h 438"/>
                  <a:gd name="T42" fmla="*/ 3867 w 918"/>
                  <a:gd name="T43" fmla="*/ 6621 h 438"/>
                  <a:gd name="T44" fmla="*/ 5055 w 918"/>
                  <a:gd name="T45" fmla="*/ 6451 h 438"/>
                  <a:gd name="T46" fmla="*/ 4897 w 918"/>
                  <a:gd name="T47" fmla="*/ 4949 h 438"/>
                  <a:gd name="T48" fmla="*/ 4742 w 918"/>
                  <a:gd name="T49" fmla="*/ 4189 h 438"/>
                  <a:gd name="T50" fmla="*/ 4597 w 918"/>
                  <a:gd name="T51" fmla="*/ 3093 h 438"/>
                  <a:gd name="T52" fmla="*/ 4492 w 918"/>
                  <a:gd name="T53" fmla="*/ 1784 h 438"/>
                  <a:gd name="T54" fmla="*/ 4660 w 918"/>
                  <a:gd name="T55" fmla="*/ 1309 h 438"/>
                  <a:gd name="T56" fmla="*/ 5192 w 918"/>
                  <a:gd name="T57" fmla="*/ 947 h 438"/>
                  <a:gd name="T58" fmla="*/ 6163 w 918"/>
                  <a:gd name="T59" fmla="*/ 661 h 438"/>
                  <a:gd name="T60" fmla="*/ 6850 w 918"/>
                  <a:gd name="T61" fmla="*/ 512 h 438"/>
                  <a:gd name="T62" fmla="*/ 7418 w 918"/>
                  <a:gd name="T63" fmla="*/ 1080 h 438"/>
                  <a:gd name="T64" fmla="*/ 8089 w 918"/>
                  <a:gd name="T65" fmla="*/ 1195 h 438"/>
                  <a:gd name="T66" fmla="*/ 8294 w 918"/>
                  <a:gd name="T67" fmla="*/ 2048 h 438"/>
                  <a:gd name="T68" fmla="*/ 8089 w 918"/>
                  <a:gd name="T69" fmla="*/ 2923 h 438"/>
                  <a:gd name="T70" fmla="*/ 8294 w 918"/>
                  <a:gd name="T71" fmla="*/ 3469 h 438"/>
                  <a:gd name="T72" fmla="*/ 8089 w 918"/>
                  <a:gd name="T73" fmla="*/ 4232 h 438"/>
                  <a:gd name="T74" fmla="*/ 8181 w 918"/>
                  <a:gd name="T75" fmla="*/ 4984 h 438"/>
                  <a:gd name="T76" fmla="*/ 8106 w 918"/>
                  <a:gd name="T77" fmla="*/ 6635 h 438"/>
                  <a:gd name="T78" fmla="*/ 8201 w 918"/>
                  <a:gd name="T79" fmla="*/ 7453 h 438"/>
                  <a:gd name="T80" fmla="*/ 12798 w 918"/>
                  <a:gd name="T81" fmla="*/ 3208 h 438"/>
                  <a:gd name="T82" fmla="*/ 11780 w 918"/>
                  <a:gd name="T83" fmla="*/ 3640 h 438"/>
                  <a:gd name="T84" fmla="*/ 10922 w 918"/>
                  <a:gd name="T85" fmla="*/ 2275 h 438"/>
                  <a:gd name="T86" fmla="*/ 9984 w 918"/>
                  <a:gd name="T87" fmla="*/ 1784 h 438"/>
                  <a:gd name="T88" fmla="*/ 9652 w 918"/>
                  <a:gd name="T89" fmla="*/ 4189 h 438"/>
                  <a:gd name="T90" fmla="*/ 8889 w 918"/>
                  <a:gd name="T91" fmla="*/ 8307 h 438"/>
                  <a:gd name="T92" fmla="*/ 9422 w 918"/>
                  <a:gd name="T93" fmla="*/ 5995 h 438"/>
                  <a:gd name="T94" fmla="*/ 9702 w 918"/>
                  <a:gd name="T95" fmla="*/ 4211 h 438"/>
                  <a:gd name="T96" fmla="*/ 10027 w 918"/>
                  <a:gd name="T97" fmla="*/ 2995 h 438"/>
                  <a:gd name="T98" fmla="*/ 9902 w 918"/>
                  <a:gd name="T99" fmla="*/ 2197 h 438"/>
                  <a:gd name="T100" fmla="*/ 10702 w 918"/>
                  <a:gd name="T101" fmla="*/ 1571 h 438"/>
                  <a:gd name="T102" fmla="*/ 11047 w 918"/>
                  <a:gd name="T103" fmla="*/ 2083 h 438"/>
                  <a:gd name="T104" fmla="*/ 11390 w 918"/>
                  <a:gd name="T105" fmla="*/ 2312 h 438"/>
                  <a:gd name="T106" fmla="*/ 11518 w 918"/>
                  <a:gd name="T107" fmla="*/ 3221 h 438"/>
                  <a:gd name="T108" fmla="*/ 11843 w 918"/>
                  <a:gd name="T109" fmla="*/ 4211 h 438"/>
                  <a:gd name="T110" fmla="*/ 12155 w 918"/>
                  <a:gd name="T111" fmla="*/ 4437 h 438"/>
                  <a:gd name="T112" fmla="*/ 12623 w 918"/>
                  <a:gd name="T113" fmla="*/ 3776 h 438"/>
                  <a:gd name="T114" fmla="*/ 13218 w 918"/>
                  <a:gd name="T115" fmla="*/ 2787 h 438"/>
                  <a:gd name="T116" fmla="*/ 13423 w 918"/>
                  <a:gd name="T117" fmla="*/ 2083 h 438"/>
                  <a:gd name="T118" fmla="*/ 14144 w 918"/>
                  <a:gd name="T119" fmla="*/ 2240 h 43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918" h="438">
                    <a:moveTo>
                      <a:pt x="524" y="393"/>
                    </a:moveTo>
                    <a:cubicBezTo>
                      <a:pt x="522" y="387"/>
                      <a:pt x="524" y="375"/>
                      <a:pt x="523" y="360"/>
                    </a:cubicBezTo>
                    <a:cubicBezTo>
                      <a:pt x="522" y="349"/>
                      <a:pt x="519" y="338"/>
                      <a:pt x="521" y="326"/>
                    </a:cubicBezTo>
                    <a:cubicBezTo>
                      <a:pt x="522" y="314"/>
                      <a:pt x="527" y="308"/>
                      <a:pt x="528" y="301"/>
                    </a:cubicBezTo>
                    <a:cubicBezTo>
                      <a:pt x="529" y="291"/>
                      <a:pt x="520" y="277"/>
                      <a:pt x="520" y="273"/>
                    </a:cubicBezTo>
                    <a:cubicBezTo>
                      <a:pt x="519" y="266"/>
                      <a:pt x="527" y="271"/>
                      <a:pt x="527" y="264"/>
                    </a:cubicBezTo>
                    <a:cubicBezTo>
                      <a:pt x="528" y="259"/>
                      <a:pt x="520" y="252"/>
                      <a:pt x="520" y="247"/>
                    </a:cubicBezTo>
                    <a:cubicBezTo>
                      <a:pt x="520" y="243"/>
                      <a:pt x="525" y="241"/>
                      <a:pt x="526" y="238"/>
                    </a:cubicBezTo>
                    <a:cubicBezTo>
                      <a:pt x="527" y="230"/>
                      <a:pt x="519" y="229"/>
                      <a:pt x="521" y="222"/>
                    </a:cubicBezTo>
                    <a:cubicBezTo>
                      <a:pt x="522" y="214"/>
                      <a:pt x="535" y="217"/>
                      <a:pt x="536" y="208"/>
                    </a:cubicBezTo>
                    <a:cubicBezTo>
                      <a:pt x="537" y="197"/>
                      <a:pt x="520" y="203"/>
                      <a:pt x="521" y="192"/>
                    </a:cubicBezTo>
                    <a:cubicBezTo>
                      <a:pt x="523" y="181"/>
                      <a:pt x="534" y="191"/>
                      <a:pt x="536" y="184"/>
                    </a:cubicBezTo>
                    <a:cubicBezTo>
                      <a:pt x="538" y="177"/>
                      <a:pt x="525" y="177"/>
                      <a:pt x="525" y="172"/>
                    </a:cubicBezTo>
                    <a:cubicBezTo>
                      <a:pt x="525" y="165"/>
                      <a:pt x="541" y="168"/>
                      <a:pt x="541" y="160"/>
                    </a:cubicBezTo>
                    <a:cubicBezTo>
                      <a:pt x="541" y="151"/>
                      <a:pt x="522" y="161"/>
                      <a:pt x="521" y="154"/>
                    </a:cubicBezTo>
                    <a:cubicBezTo>
                      <a:pt x="519" y="137"/>
                      <a:pt x="545" y="148"/>
                      <a:pt x="544" y="132"/>
                    </a:cubicBezTo>
                    <a:cubicBezTo>
                      <a:pt x="543" y="120"/>
                      <a:pt x="525" y="128"/>
                      <a:pt x="522" y="121"/>
                    </a:cubicBezTo>
                    <a:cubicBezTo>
                      <a:pt x="519" y="113"/>
                      <a:pt x="544" y="112"/>
                      <a:pt x="543" y="103"/>
                    </a:cubicBezTo>
                    <a:cubicBezTo>
                      <a:pt x="541" y="94"/>
                      <a:pt x="513" y="108"/>
                      <a:pt x="510" y="100"/>
                    </a:cubicBezTo>
                    <a:cubicBezTo>
                      <a:pt x="507" y="93"/>
                      <a:pt x="535" y="91"/>
                      <a:pt x="533" y="83"/>
                    </a:cubicBezTo>
                    <a:cubicBezTo>
                      <a:pt x="532" y="74"/>
                      <a:pt x="518" y="80"/>
                      <a:pt x="515" y="73"/>
                    </a:cubicBezTo>
                    <a:cubicBezTo>
                      <a:pt x="512" y="66"/>
                      <a:pt x="530" y="65"/>
                      <a:pt x="526" y="54"/>
                    </a:cubicBezTo>
                    <a:cubicBezTo>
                      <a:pt x="522" y="43"/>
                      <a:pt x="504" y="59"/>
                      <a:pt x="498" y="55"/>
                    </a:cubicBezTo>
                    <a:cubicBezTo>
                      <a:pt x="493" y="51"/>
                      <a:pt x="503" y="33"/>
                      <a:pt x="499" y="33"/>
                    </a:cubicBezTo>
                    <a:cubicBezTo>
                      <a:pt x="495" y="33"/>
                      <a:pt x="487" y="52"/>
                      <a:pt x="478" y="54"/>
                    </a:cubicBezTo>
                    <a:cubicBezTo>
                      <a:pt x="472" y="56"/>
                      <a:pt x="481" y="35"/>
                      <a:pt x="471" y="32"/>
                    </a:cubicBezTo>
                    <a:cubicBezTo>
                      <a:pt x="462" y="29"/>
                      <a:pt x="456" y="54"/>
                      <a:pt x="446" y="52"/>
                    </a:cubicBezTo>
                    <a:cubicBezTo>
                      <a:pt x="436" y="51"/>
                      <a:pt x="453" y="25"/>
                      <a:pt x="438" y="23"/>
                    </a:cubicBezTo>
                    <a:cubicBezTo>
                      <a:pt x="426" y="20"/>
                      <a:pt x="428" y="61"/>
                      <a:pt x="417" y="61"/>
                    </a:cubicBezTo>
                    <a:cubicBezTo>
                      <a:pt x="406" y="61"/>
                      <a:pt x="416" y="10"/>
                      <a:pt x="406" y="10"/>
                    </a:cubicBezTo>
                    <a:cubicBezTo>
                      <a:pt x="397" y="10"/>
                      <a:pt x="402" y="29"/>
                      <a:pt x="393" y="31"/>
                    </a:cubicBezTo>
                    <a:cubicBezTo>
                      <a:pt x="385" y="33"/>
                      <a:pt x="383" y="7"/>
                      <a:pt x="376" y="9"/>
                    </a:cubicBezTo>
                    <a:cubicBezTo>
                      <a:pt x="368" y="11"/>
                      <a:pt x="376" y="63"/>
                      <a:pt x="354" y="30"/>
                    </a:cubicBezTo>
                    <a:cubicBezTo>
                      <a:pt x="334" y="0"/>
                      <a:pt x="346" y="42"/>
                      <a:pt x="331" y="46"/>
                    </a:cubicBezTo>
                    <a:cubicBezTo>
                      <a:pt x="323" y="48"/>
                      <a:pt x="313" y="36"/>
                      <a:pt x="309" y="40"/>
                    </a:cubicBezTo>
                    <a:cubicBezTo>
                      <a:pt x="305" y="45"/>
                      <a:pt x="319" y="64"/>
                      <a:pt x="312" y="71"/>
                    </a:cubicBezTo>
                    <a:cubicBezTo>
                      <a:pt x="306" y="78"/>
                      <a:pt x="298" y="54"/>
                      <a:pt x="294" y="70"/>
                    </a:cubicBezTo>
                    <a:cubicBezTo>
                      <a:pt x="291" y="81"/>
                      <a:pt x="308" y="97"/>
                      <a:pt x="302" y="100"/>
                    </a:cubicBezTo>
                    <a:cubicBezTo>
                      <a:pt x="296" y="103"/>
                      <a:pt x="291" y="87"/>
                      <a:pt x="286" y="90"/>
                    </a:cubicBezTo>
                    <a:cubicBezTo>
                      <a:pt x="282" y="92"/>
                      <a:pt x="281" y="100"/>
                      <a:pt x="282" y="110"/>
                    </a:cubicBezTo>
                    <a:cubicBezTo>
                      <a:pt x="282" y="117"/>
                      <a:pt x="297" y="117"/>
                      <a:pt x="297" y="129"/>
                    </a:cubicBezTo>
                    <a:cubicBezTo>
                      <a:pt x="297" y="140"/>
                      <a:pt x="283" y="140"/>
                      <a:pt x="284" y="151"/>
                    </a:cubicBezTo>
                    <a:cubicBezTo>
                      <a:pt x="284" y="162"/>
                      <a:pt x="296" y="167"/>
                      <a:pt x="296" y="176"/>
                    </a:cubicBezTo>
                    <a:cubicBezTo>
                      <a:pt x="296" y="184"/>
                      <a:pt x="292" y="195"/>
                      <a:pt x="290" y="204"/>
                    </a:cubicBezTo>
                    <a:cubicBezTo>
                      <a:pt x="288" y="219"/>
                      <a:pt x="298" y="212"/>
                      <a:pt x="299" y="219"/>
                    </a:cubicBezTo>
                    <a:cubicBezTo>
                      <a:pt x="300" y="226"/>
                      <a:pt x="296" y="226"/>
                      <a:pt x="294" y="232"/>
                    </a:cubicBezTo>
                    <a:cubicBezTo>
                      <a:pt x="292" y="238"/>
                      <a:pt x="295" y="243"/>
                      <a:pt x="303" y="244"/>
                    </a:cubicBezTo>
                    <a:cubicBezTo>
                      <a:pt x="309" y="245"/>
                      <a:pt x="314" y="251"/>
                      <a:pt x="309" y="259"/>
                    </a:cubicBezTo>
                    <a:cubicBezTo>
                      <a:pt x="304" y="270"/>
                      <a:pt x="316" y="273"/>
                      <a:pt x="314" y="284"/>
                    </a:cubicBezTo>
                    <a:cubicBezTo>
                      <a:pt x="312" y="293"/>
                      <a:pt x="313" y="299"/>
                      <a:pt x="313" y="310"/>
                    </a:cubicBezTo>
                    <a:cubicBezTo>
                      <a:pt x="313" y="325"/>
                      <a:pt x="320" y="331"/>
                      <a:pt x="319" y="344"/>
                    </a:cubicBezTo>
                    <a:cubicBezTo>
                      <a:pt x="317" y="353"/>
                      <a:pt x="314" y="361"/>
                      <a:pt x="313" y="378"/>
                    </a:cubicBezTo>
                    <a:cubicBezTo>
                      <a:pt x="312" y="395"/>
                      <a:pt x="294" y="417"/>
                      <a:pt x="278" y="409"/>
                    </a:cubicBezTo>
                    <a:cubicBezTo>
                      <a:pt x="272" y="406"/>
                      <a:pt x="262" y="399"/>
                      <a:pt x="256" y="385"/>
                    </a:cubicBezTo>
                    <a:cubicBezTo>
                      <a:pt x="252" y="374"/>
                      <a:pt x="254" y="360"/>
                      <a:pt x="251" y="348"/>
                    </a:cubicBezTo>
                    <a:cubicBezTo>
                      <a:pt x="247" y="334"/>
                      <a:pt x="244" y="319"/>
                      <a:pt x="242" y="314"/>
                    </a:cubicBezTo>
                    <a:cubicBezTo>
                      <a:pt x="238" y="306"/>
                      <a:pt x="229" y="309"/>
                      <a:pt x="230" y="306"/>
                    </a:cubicBezTo>
                    <a:cubicBezTo>
                      <a:pt x="230" y="302"/>
                      <a:pt x="235" y="300"/>
                      <a:pt x="234" y="294"/>
                    </a:cubicBezTo>
                    <a:cubicBezTo>
                      <a:pt x="233" y="289"/>
                      <a:pt x="225" y="285"/>
                      <a:pt x="224" y="278"/>
                    </a:cubicBezTo>
                    <a:cubicBezTo>
                      <a:pt x="223" y="270"/>
                      <a:pt x="229" y="263"/>
                      <a:pt x="227" y="258"/>
                    </a:cubicBezTo>
                    <a:cubicBezTo>
                      <a:pt x="224" y="248"/>
                      <a:pt x="219" y="253"/>
                      <a:pt x="216" y="244"/>
                    </a:cubicBezTo>
                    <a:cubicBezTo>
                      <a:pt x="213" y="236"/>
                      <a:pt x="222" y="233"/>
                      <a:pt x="216" y="223"/>
                    </a:cubicBezTo>
                    <a:cubicBezTo>
                      <a:pt x="212" y="215"/>
                      <a:pt x="196" y="221"/>
                      <a:pt x="194" y="215"/>
                    </a:cubicBezTo>
                    <a:cubicBezTo>
                      <a:pt x="191" y="209"/>
                      <a:pt x="213" y="205"/>
                      <a:pt x="211" y="203"/>
                    </a:cubicBezTo>
                    <a:cubicBezTo>
                      <a:pt x="209" y="200"/>
                      <a:pt x="191" y="201"/>
                      <a:pt x="189" y="196"/>
                    </a:cubicBezTo>
                    <a:cubicBezTo>
                      <a:pt x="186" y="188"/>
                      <a:pt x="208" y="186"/>
                      <a:pt x="205" y="174"/>
                    </a:cubicBezTo>
                    <a:cubicBezTo>
                      <a:pt x="201" y="163"/>
                      <a:pt x="214" y="156"/>
                      <a:pt x="211" y="150"/>
                    </a:cubicBezTo>
                    <a:cubicBezTo>
                      <a:pt x="207" y="144"/>
                      <a:pt x="197" y="156"/>
                      <a:pt x="194" y="151"/>
                    </a:cubicBezTo>
                    <a:cubicBezTo>
                      <a:pt x="187" y="141"/>
                      <a:pt x="206" y="126"/>
                      <a:pt x="199" y="118"/>
                    </a:cubicBezTo>
                    <a:cubicBezTo>
                      <a:pt x="190" y="108"/>
                      <a:pt x="178" y="127"/>
                      <a:pt x="171" y="122"/>
                    </a:cubicBezTo>
                    <a:cubicBezTo>
                      <a:pt x="165" y="116"/>
                      <a:pt x="179" y="101"/>
                      <a:pt x="171" y="97"/>
                    </a:cubicBezTo>
                    <a:cubicBezTo>
                      <a:pt x="165" y="94"/>
                      <a:pt x="155" y="114"/>
                      <a:pt x="149" y="111"/>
                    </a:cubicBezTo>
                    <a:cubicBezTo>
                      <a:pt x="144" y="107"/>
                      <a:pt x="147" y="100"/>
                      <a:pt x="143" y="96"/>
                    </a:cubicBezTo>
                    <a:cubicBezTo>
                      <a:pt x="139" y="93"/>
                      <a:pt x="130" y="103"/>
                      <a:pt x="127" y="102"/>
                    </a:cubicBezTo>
                    <a:cubicBezTo>
                      <a:pt x="122" y="101"/>
                      <a:pt x="120" y="92"/>
                      <a:pt x="115" y="92"/>
                    </a:cubicBezTo>
                    <a:cubicBezTo>
                      <a:pt x="107" y="91"/>
                      <a:pt x="113" y="104"/>
                      <a:pt x="105" y="111"/>
                    </a:cubicBezTo>
                    <a:cubicBezTo>
                      <a:pt x="97" y="119"/>
                      <a:pt x="86" y="100"/>
                      <a:pt x="83" y="104"/>
                    </a:cubicBezTo>
                    <a:cubicBezTo>
                      <a:pt x="80" y="109"/>
                      <a:pt x="107" y="135"/>
                      <a:pt x="99" y="142"/>
                    </a:cubicBezTo>
                    <a:cubicBezTo>
                      <a:pt x="92" y="150"/>
                      <a:pt x="83" y="150"/>
                      <a:pt x="79" y="155"/>
                    </a:cubicBezTo>
                    <a:cubicBezTo>
                      <a:pt x="73" y="163"/>
                      <a:pt x="90" y="178"/>
                      <a:pt x="84" y="184"/>
                    </a:cubicBezTo>
                    <a:cubicBezTo>
                      <a:pt x="79" y="190"/>
                      <a:pt x="68" y="176"/>
                      <a:pt x="63" y="183"/>
                    </a:cubicBezTo>
                    <a:cubicBezTo>
                      <a:pt x="57" y="190"/>
                      <a:pt x="79" y="203"/>
                      <a:pt x="67" y="211"/>
                    </a:cubicBezTo>
                    <a:cubicBezTo>
                      <a:pt x="59" y="217"/>
                      <a:pt x="56" y="199"/>
                      <a:pt x="50" y="211"/>
                    </a:cubicBezTo>
                    <a:cubicBezTo>
                      <a:pt x="45" y="220"/>
                      <a:pt x="52" y="245"/>
                      <a:pt x="43" y="248"/>
                    </a:cubicBezTo>
                    <a:cubicBezTo>
                      <a:pt x="35" y="250"/>
                      <a:pt x="38" y="201"/>
                      <a:pt x="28" y="200"/>
                    </a:cubicBezTo>
                    <a:cubicBezTo>
                      <a:pt x="18" y="200"/>
                      <a:pt x="24" y="226"/>
                      <a:pt x="15" y="226"/>
                    </a:cubicBezTo>
                    <a:cubicBezTo>
                      <a:pt x="5" y="225"/>
                      <a:pt x="10" y="208"/>
                      <a:pt x="12" y="198"/>
                    </a:cubicBezTo>
                    <a:cubicBezTo>
                      <a:pt x="15" y="181"/>
                      <a:pt x="13" y="184"/>
                      <a:pt x="8" y="172"/>
                    </a:cubicBezTo>
                    <a:cubicBezTo>
                      <a:pt x="0" y="154"/>
                      <a:pt x="18" y="134"/>
                      <a:pt x="0" y="118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6" y="131"/>
                      <a:pt x="4" y="139"/>
                      <a:pt x="3" y="148"/>
                    </a:cubicBezTo>
                    <a:cubicBezTo>
                      <a:pt x="2" y="156"/>
                      <a:pt x="0" y="165"/>
                      <a:pt x="4" y="174"/>
                    </a:cubicBezTo>
                    <a:cubicBezTo>
                      <a:pt x="4" y="174"/>
                      <a:pt x="8" y="181"/>
                      <a:pt x="8" y="181"/>
                    </a:cubicBezTo>
                    <a:cubicBezTo>
                      <a:pt x="10" y="185"/>
                      <a:pt x="10" y="185"/>
                      <a:pt x="8" y="197"/>
                    </a:cubicBezTo>
                    <a:cubicBezTo>
                      <a:pt x="7" y="200"/>
                      <a:pt x="7" y="200"/>
                      <a:pt x="7" y="200"/>
                    </a:cubicBezTo>
                    <a:cubicBezTo>
                      <a:pt x="5" y="210"/>
                      <a:pt x="3" y="221"/>
                      <a:pt x="8" y="226"/>
                    </a:cubicBezTo>
                    <a:cubicBezTo>
                      <a:pt x="9" y="228"/>
                      <a:pt x="12" y="230"/>
                      <a:pt x="15" y="230"/>
                    </a:cubicBezTo>
                    <a:cubicBezTo>
                      <a:pt x="23" y="230"/>
                      <a:pt x="24" y="220"/>
                      <a:pt x="25" y="214"/>
                    </a:cubicBezTo>
                    <a:cubicBezTo>
                      <a:pt x="26" y="211"/>
                      <a:pt x="26" y="205"/>
                      <a:pt x="28" y="204"/>
                    </a:cubicBezTo>
                    <a:cubicBezTo>
                      <a:pt x="30" y="206"/>
                      <a:pt x="32" y="219"/>
                      <a:pt x="32" y="226"/>
                    </a:cubicBezTo>
                    <a:cubicBezTo>
                      <a:pt x="34" y="240"/>
                      <a:pt x="35" y="248"/>
                      <a:pt x="39" y="251"/>
                    </a:cubicBezTo>
                    <a:cubicBezTo>
                      <a:pt x="44" y="251"/>
                      <a:pt x="44" y="251"/>
                      <a:pt x="44" y="251"/>
                    </a:cubicBezTo>
                    <a:cubicBezTo>
                      <a:pt x="51" y="250"/>
                      <a:pt x="52" y="242"/>
                      <a:pt x="52" y="234"/>
                    </a:cubicBezTo>
                    <a:cubicBezTo>
                      <a:pt x="52" y="232"/>
                      <a:pt x="52" y="230"/>
                      <a:pt x="52" y="228"/>
                    </a:cubicBezTo>
                    <a:cubicBezTo>
                      <a:pt x="52" y="226"/>
                      <a:pt x="52" y="224"/>
                      <a:pt x="52" y="223"/>
                    </a:cubicBezTo>
                    <a:cubicBezTo>
                      <a:pt x="52" y="219"/>
                      <a:pt x="52" y="215"/>
                      <a:pt x="53" y="213"/>
                    </a:cubicBezTo>
                    <a:cubicBezTo>
                      <a:pt x="54" y="212"/>
                      <a:pt x="54" y="211"/>
                      <a:pt x="54" y="211"/>
                    </a:cubicBezTo>
                    <a:cubicBezTo>
                      <a:pt x="55" y="212"/>
                      <a:pt x="56" y="212"/>
                      <a:pt x="56" y="212"/>
                    </a:cubicBezTo>
                    <a:cubicBezTo>
                      <a:pt x="58" y="215"/>
                      <a:pt x="63" y="219"/>
                      <a:pt x="70" y="215"/>
                    </a:cubicBezTo>
                    <a:cubicBezTo>
                      <a:pt x="79" y="208"/>
                      <a:pt x="73" y="198"/>
                      <a:pt x="69" y="193"/>
                    </a:cubicBezTo>
                    <a:cubicBezTo>
                      <a:pt x="68" y="191"/>
                      <a:pt x="65" y="186"/>
                      <a:pt x="66" y="186"/>
                    </a:cubicBezTo>
                    <a:cubicBezTo>
                      <a:pt x="67" y="185"/>
                      <a:pt x="68" y="185"/>
                      <a:pt x="72" y="187"/>
                    </a:cubicBezTo>
                    <a:cubicBezTo>
                      <a:pt x="76" y="189"/>
                      <a:pt x="83" y="192"/>
                      <a:pt x="87" y="187"/>
                    </a:cubicBezTo>
                    <a:cubicBezTo>
                      <a:pt x="89" y="185"/>
                      <a:pt x="90" y="183"/>
                      <a:pt x="90" y="181"/>
                    </a:cubicBezTo>
                    <a:cubicBezTo>
                      <a:pt x="90" y="177"/>
                      <a:pt x="87" y="173"/>
                      <a:pt x="85" y="169"/>
                    </a:cubicBezTo>
                    <a:cubicBezTo>
                      <a:pt x="84" y="166"/>
                      <a:pt x="82" y="162"/>
                      <a:pt x="82" y="159"/>
                    </a:cubicBezTo>
                    <a:cubicBezTo>
                      <a:pt x="82" y="159"/>
                      <a:pt x="82" y="158"/>
                      <a:pt x="82" y="158"/>
                    </a:cubicBezTo>
                    <a:cubicBezTo>
                      <a:pt x="84" y="156"/>
                      <a:pt x="86" y="155"/>
                      <a:pt x="89" y="154"/>
                    </a:cubicBezTo>
                    <a:cubicBezTo>
                      <a:pt x="93" y="152"/>
                      <a:pt x="98" y="150"/>
                      <a:pt x="102" y="145"/>
                    </a:cubicBezTo>
                    <a:cubicBezTo>
                      <a:pt x="104" y="143"/>
                      <a:pt x="105" y="141"/>
                      <a:pt x="105" y="139"/>
                    </a:cubicBezTo>
                    <a:cubicBezTo>
                      <a:pt x="105" y="132"/>
                      <a:pt x="99" y="124"/>
                      <a:pt x="94" y="116"/>
                    </a:cubicBezTo>
                    <a:cubicBezTo>
                      <a:pt x="93" y="115"/>
                      <a:pt x="93" y="115"/>
                      <a:pt x="92" y="114"/>
                    </a:cubicBezTo>
                    <a:cubicBezTo>
                      <a:pt x="97" y="117"/>
                      <a:pt x="103" y="120"/>
                      <a:pt x="108" y="114"/>
                    </a:cubicBezTo>
                    <a:cubicBezTo>
                      <a:pt x="112" y="110"/>
                      <a:pt x="113" y="104"/>
                      <a:pt x="114" y="100"/>
                    </a:cubicBezTo>
                    <a:cubicBezTo>
                      <a:pt x="114" y="99"/>
                      <a:pt x="114" y="96"/>
                      <a:pt x="115" y="96"/>
                    </a:cubicBezTo>
                    <a:cubicBezTo>
                      <a:pt x="115" y="96"/>
                      <a:pt x="115" y="96"/>
                      <a:pt x="115" y="96"/>
                    </a:cubicBezTo>
                    <a:cubicBezTo>
                      <a:pt x="116" y="96"/>
                      <a:pt x="117" y="98"/>
                      <a:pt x="118" y="99"/>
                    </a:cubicBezTo>
                    <a:cubicBezTo>
                      <a:pt x="119" y="102"/>
                      <a:pt x="122" y="105"/>
                      <a:pt x="126" y="106"/>
                    </a:cubicBezTo>
                    <a:cubicBezTo>
                      <a:pt x="129" y="107"/>
                      <a:pt x="132" y="105"/>
                      <a:pt x="135" y="103"/>
                    </a:cubicBezTo>
                    <a:cubicBezTo>
                      <a:pt x="137" y="102"/>
                      <a:pt x="140" y="100"/>
                      <a:pt x="141" y="100"/>
                    </a:cubicBezTo>
                    <a:cubicBezTo>
                      <a:pt x="141" y="100"/>
                      <a:pt x="141" y="101"/>
                      <a:pt x="142" y="103"/>
                    </a:cubicBezTo>
                    <a:cubicBezTo>
                      <a:pt x="142" y="106"/>
                      <a:pt x="143" y="111"/>
                      <a:pt x="147" y="114"/>
                    </a:cubicBezTo>
                    <a:cubicBezTo>
                      <a:pt x="153" y="118"/>
                      <a:pt x="159" y="112"/>
                      <a:pt x="163" y="107"/>
                    </a:cubicBezTo>
                    <a:cubicBezTo>
                      <a:pt x="165" y="105"/>
                      <a:pt x="168" y="102"/>
                      <a:pt x="169" y="101"/>
                    </a:cubicBezTo>
                    <a:cubicBezTo>
                      <a:pt x="169" y="101"/>
                      <a:pt x="169" y="101"/>
                      <a:pt x="169" y="102"/>
                    </a:cubicBezTo>
                    <a:cubicBezTo>
                      <a:pt x="169" y="103"/>
                      <a:pt x="169" y="105"/>
                      <a:pt x="168" y="108"/>
                    </a:cubicBezTo>
                    <a:cubicBezTo>
                      <a:pt x="167" y="111"/>
                      <a:pt x="166" y="114"/>
                      <a:pt x="166" y="117"/>
                    </a:cubicBezTo>
                    <a:cubicBezTo>
                      <a:pt x="166" y="120"/>
                      <a:pt x="166" y="122"/>
                      <a:pt x="169" y="125"/>
                    </a:cubicBezTo>
                    <a:cubicBezTo>
                      <a:pt x="173" y="129"/>
                      <a:pt x="180" y="125"/>
                      <a:pt x="184" y="123"/>
                    </a:cubicBezTo>
                    <a:cubicBezTo>
                      <a:pt x="191" y="119"/>
                      <a:pt x="194" y="118"/>
                      <a:pt x="196" y="121"/>
                    </a:cubicBezTo>
                    <a:cubicBezTo>
                      <a:pt x="198" y="122"/>
                      <a:pt x="196" y="127"/>
                      <a:pt x="193" y="132"/>
                    </a:cubicBezTo>
                    <a:cubicBezTo>
                      <a:pt x="190" y="139"/>
                      <a:pt x="186" y="146"/>
                      <a:pt x="190" y="153"/>
                    </a:cubicBezTo>
                    <a:cubicBezTo>
                      <a:pt x="194" y="158"/>
                      <a:pt x="200" y="156"/>
                      <a:pt x="204" y="154"/>
                    </a:cubicBezTo>
                    <a:cubicBezTo>
                      <a:pt x="205" y="154"/>
                      <a:pt x="206" y="153"/>
                      <a:pt x="207" y="153"/>
                    </a:cubicBezTo>
                    <a:cubicBezTo>
                      <a:pt x="207" y="154"/>
                      <a:pt x="206" y="156"/>
                      <a:pt x="205" y="157"/>
                    </a:cubicBezTo>
                    <a:cubicBezTo>
                      <a:pt x="203" y="160"/>
                      <a:pt x="200" y="165"/>
                      <a:pt x="200" y="171"/>
                    </a:cubicBezTo>
                    <a:cubicBezTo>
                      <a:pt x="200" y="172"/>
                      <a:pt x="200" y="174"/>
                      <a:pt x="201" y="175"/>
                    </a:cubicBezTo>
                    <a:cubicBezTo>
                      <a:pt x="201" y="176"/>
                      <a:pt x="201" y="176"/>
                      <a:pt x="201" y="176"/>
                    </a:cubicBezTo>
                    <a:cubicBezTo>
                      <a:pt x="201" y="179"/>
                      <a:pt x="199" y="180"/>
                      <a:pt x="194" y="184"/>
                    </a:cubicBezTo>
                    <a:cubicBezTo>
                      <a:pt x="190" y="186"/>
                      <a:pt x="185" y="189"/>
                      <a:pt x="185" y="194"/>
                    </a:cubicBezTo>
                    <a:cubicBezTo>
                      <a:pt x="185" y="195"/>
                      <a:pt x="185" y="196"/>
                      <a:pt x="185" y="197"/>
                    </a:cubicBezTo>
                    <a:cubicBezTo>
                      <a:pt x="187" y="202"/>
                      <a:pt x="193" y="203"/>
                      <a:pt x="200" y="204"/>
                    </a:cubicBezTo>
                    <a:cubicBezTo>
                      <a:pt x="196" y="206"/>
                      <a:pt x="192" y="208"/>
                      <a:pt x="190" y="211"/>
                    </a:cubicBezTo>
                    <a:cubicBezTo>
                      <a:pt x="190" y="216"/>
                      <a:pt x="190" y="216"/>
                      <a:pt x="190" y="216"/>
                    </a:cubicBezTo>
                    <a:cubicBezTo>
                      <a:pt x="192" y="222"/>
                      <a:pt x="199" y="222"/>
                      <a:pt x="204" y="222"/>
                    </a:cubicBezTo>
                    <a:cubicBezTo>
                      <a:pt x="207" y="223"/>
                      <a:pt x="212" y="223"/>
                      <a:pt x="213" y="225"/>
                    </a:cubicBezTo>
                    <a:cubicBezTo>
                      <a:pt x="214" y="227"/>
                      <a:pt x="214" y="228"/>
                      <a:pt x="214" y="230"/>
                    </a:cubicBezTo>
                    <a:cubicBezTo>
                      <a:pt x="214" y="231"/>
                      <a:pt x="214" y="233"/>
                      <a:pt x="213" y="234"/>
                    </a:cubicBezTo>
                    <a:cubicBezTo>
                      <a:pt x="213" y="236"/>
                      <a:pt x="212" y="238"/>
                      <a:pt x="212" y="241"/>
                    </a:cubicBezTo>
                    <a:cubicBezTo>
                      <a:pt x="212" y="242"/>
                      <a:pt x="212" y="244"/>
                      <a:pt x="212" y="246"/>
                    </a:cubicBezTo>
                    <a:cubicBezTo>
                      <a:pt x="214" y="251"/>
                      <a:pt x="217" y="253"/>
                      <a:pt x="219" y="254"/>
                    </a:cubicBezTo>
                    <a:cubicBezTo>
                      <a:pt x="221" y="255"/>
                      <a:pt x="222" y="255"/>
                      <a:pt x="224" y="259"/>
                    </a:cubicBezTo>
                    <a:cubicBezTo>
                      <a:pt x="224" y="260"/>
                      <a:pt x="224" y="260"/>
                      <a:pt x="224" y="260"/>
                    </a:cubicBezTo>
                    <a:cubicBezTo>
                      <a:pt x="224" y="262"/>
                      <a:pt x="223" y="263"/>
                      <a:pt x="222" y="266"/>
                    </a:cubicBezTo>
                    <a:cubicBezTo>
                      <a:pt x="221" y="269"/>
                      <a:pt x="220" y="272"/>
                      <a:pt x="220" y="277"/>
                    </a:cubicBezTo>
                    <a:cubicBezTo>
                      <a:pt x="220" y="277"/>
                      <a:pt x="220" y="278"/>
                      <a:pt x="220" y="278"/>
                    </a:cubicBezTo>
                    <a:cubicBezTo>
                      <a:pt x="221" y="283"/>
                      <a:pt x="224" y="287"/>
                      <a:pt x="226" y="290"/>
                    </a:cubicBezTo>
                    <a:cubicBezTo>
                      <a:pt x="228" y="292"/>
                      <a:pt x="230" y="294"/>
                      <a:pt x="230" y="295"/>
                    </a:cubicBezTo>
                    <a:cubicBezTo>
                      <a:pt x="230" y="295"/>
                      <a:pt x="230" y="296"/>
                      <a:pt x="230" y="296"/>
                    </a:cubicBezTo>
                    <a:cubicBezTo>
                      <a:pt x="230" y="297"/>
                      <a:pt x="229" y="298"/>
                      <a:pt x="228" y="300"/>
                    </a:cubicBezTo>
                    <a:cubicBezTo>
                      <a:pt x="227" y="301"/>
                      <a:pt x="226" y="303"/>
                      <a:pt x="226" y="306"/>
                    </a:cubicBezTo>
                    <a:cubicBezTo>
                      <a:pt x="226" y="306"/>
                      <a:pt x="226" y="306"/>
                      <a:pt x="226" y="306"/>
                    </a:cubicBezTo>
                    <a:cubicBezTo>
                      <a:pt x="226" y="311"/>
                      <a:pt x="230" y="311"/>
                      <a:pt x="232" y="312"/>
                    </a:cubicBezTo>
                    <a:cubicBezTo>
                      <a:pt x="235" y="312"/>
                      <a:pt x="237" y="313"/>
                      <a:pt x="238" y="315"/>
                    </a:cubicBezTo>
                    <a:cubicBezTo>
                      <a:pt x="240" y="319"/>
                      <a:pt x="241" y="326"/>
                      <a:pt x="243" y="334"/>
                    </a:cubicBezTo>
                    <a:cubicBezTo>
                      <a:pt x="247" y="349"/>
                      <a:pt x="247" y="349"/>
                      <a:pt x="247" y="349"/>
                    </a:cubicBezTo>
                    <a:cubicBezTo>
                      <a:pt x="248" y="354"/>
                      <a:pt x="248" y="359"/>
                      <a:pt x="249" y="365"/>
                    </a:cubicBezTo>
                    <a:cubicBezTo>
                      <a:pt x="249" y="372"/>
                      <a:pt x="250" y="380"/>
                      <a:pt x="252" y="386"/>
                    </a:cubicBezTo>
                    <a:cubicBezTo>
                      <a:pt x="259" y="401"/>
                      <a:pt x="269" y="409"/>
                      <a:pt x="276" y="413"/>
                    </a:cubicBezTo>
                    <a:cubicBezTo>
                      <a:pt x="282" y="416"/>
                      <a:pt x="290" y="415"/>
                      <a:pt x="297" y="411"/>
                    </a:cubicBezTo>
                    <a:cubicBezTo>
                      <a:pt x="308" y="405"/>
                      <a:pt x="316" y="391"/>
                      <a:pt x="317" y="378"/>
                    </a:cubicBezTo>
                    <a:cubicBezTo>
                      <a:pt x="318" y="367"/>
                      <a:pt x="319" y="360"/>
                      <a:pt x="321" y="354"/>
                    </a:cubicBezTo>
                    <a:cubicBezTo>
                      <a:pt x="322" y="345"/>
                      <a:pt x="322" y="345"/>
                      <a:pt x="322" y="345"/>
                    </a:cubicBezTo>
                    <a:cubicBezTo>
                      <a:pt x="323" y="343"/>
                      <a:pt x="323" y="342"/>
                      <a:pt x="323" y="340"/>
                    </a:cubicBezTo>
                    <a:cubicBezTo>
                      <a:pt x="323" y="334"/>
                      <a:pt x="321" y="330"/>
                      <a:pt x="320" y="326"/>
                    </a:cubicBezTo>
                    <a:cubicBezTo>
                      <a:pt x="318" y="321"/>
                      <a:pt x="317" y="317"/>
                      <a:pt x="317" y="310"/>
                    </a:cubicBezTo>
                    <a:cubicBezTo>
                      <a:pt x="317" y="310"/>
                      <a:pt x="317" y="304"/>
                      <a:pt x="317" y="303"/>
                    </a:cubicBezTo>
                    <a:cubicBezTo>
                      <a:pt x="317" y="296"/>
                      <a:pt x="317" y="291"/>
                      <a:pt x="318" y="285"/>
                    </a:cubicBezTo>
                    <a:cubicBezTo>
                      <a:pt x="318" y="284"/>
                      <a:pt x="318" y="283"/>
                      <a:pt x="318" y="282"/>
                    </a:cubicBezTo>
                    <a:cubicBezTo>
                      <a:pt x="318" y="277"/>
                      <a:pt x="316" y="273"/>
                      <a:pt x="314" y="270"/>
                    </a:cubicBezTo>
                    <a:cubicBezTo>
                      <a:pt x="313" y="268"/>
                      <a:pt x="312" y="266"/>
                      <a:pt x="312" y="265"/>
                    </a:cubicBezTo>
                    <a:cubicBezTo>
                      <a:pt x="312" y="263"/>
                      <a:pt x="312" y="262"/>
                      <a:pt x="313" y="261"/>
                    </a:cubicBezTo>
                    <a:cubicBezTo>
                      <a:pt x="314" y="258"/>
                      <a:pt x="315" y="256"/>
                      <a:pt x="315" y="253"/>
                    </a:cubicBezTo>
                    <a:cubicBezTo>
                      <a:pt x="315" y="251"/>
                      <a:pt x="315" y="250"/>
                      <a:pt x="314" y="248"/>
                    </a:cubicBezTo>
                    <a:cubicBezTo>
                      <a:pt x="312" y="244"/>
                      <a:pt x="308" y="241"/>
                      <a:pt x="304" y="240"/>
                    </a:cubicBezTo>
                    <a:cubicBezTo>
                      <a:pt x="301" y="240"/>
                      <a:pt x="299" y="239"/>
                      <a:pt x="298" y="237"/>
                    </a:cubicBezTo>
                    <a:cubicBezTo>
                      <a:pt x="297" y="237"/>
                      <a:pt x="297" y="236"/>
                      <a:pt x="297" y="235"/>
                    </a:cubicBezTo>
                    <a:cubicBezTo>
                      <a:pt x="297" y="235"/>
                      <a:pt x="297" y="234"/>
                      <a:pt x="298" y="233"/>
                    </a:cubicBezTo>
                    <a:cubicBezTo>
                      <a:pt x="298" y="232"/>
                      <a:pt x="299" y="231"/>
                      <a:pt x="300" y="230"/>
                    </a:cubicBezTo>
                    <a:cubicBezTo>
                      <a:pt x="301" y="228"/>
                      <a:pt x="303" y="225"/>
                      <a:pt x="303" y="221"/>
                    </a:cubicBezTo>
                    <a:cubicBezTo>
                      <a:pt x="303" y="220"/>
                      <a:pt x="303" y="220"/>
                      <a:pt x="303" y="219"/>
                    </a:cubicBezTo>
                    <a:cubicBezTo>
                      <a:pt x="302" y="214"/>
                      <a:pt x="299" y="212"/>
                      <a:pt x="296" y="211"/>
                    </a:cubicBezTo>
                    <a:cubicBezTo>
                      <a:pt x="295" y="211"/>
                      <a:pt x="294" y="211"/>
                      <a:pt x="294" y="208"/>
                    </a:cubicBezTo>
                    <a:cubicBezTo>
                      <a:pt x="294" y="207"/>
                      <a:pt x="294" y="206"/>
                      <a:pt x="294" y="204"/>
                    </a:cubicBezTo>
                    <a:cubicBezTo>
                      <a:pt x="297" y="194"/>
                      <a:pt x="297" y="194"/>
                      <a:pt x="297" y="194"/>
                    </a:cubicBezTo>
                    <a:cubicBezTo>
                      <a:pt x="298" y="188"/>
                      <a:pt x="300" y="181"/>
                      <a:pt x="300" y="176"/>
                    </a:cubicBezTo>
                    <a:cubicBezTo>
                      <a:pt x="300" y="176"/>
                      <a:pt x="300" y="176"/>
                      <a:pt x="300" y="176"/>
                    </a:cubicBezTo>
                    <a:cubicBezTo>
                      <a:pt x="300" y="170"/>
                      <a:pt x="297" y="166"/>
                      <a:pt x="294" y="163"/>
                    </a:cubicBezTo>
                    <a:cubicBezTo>
                      <a:pt x="291" y="159"/>
                      <a:pt x="288" y="156"/>
                      <a:pt x="288" y="151"/>
                    </a:cubicBezTo>
                    <a:cubicBezTo>
                      <a:pt x="288" y="151"/>
                      <a:pt x="288" y="151"/>
                      <a:pt x="288" y="151"/>
                    </a:cubicBezTo>
                    <a:cubicBezTo>
                      <a:pt x="288" y="148"/>
                      <a:pt x="289" y="146"/>
                      <a:pt x="293" y="143"/>
                    </a:cubicBezTo>
                    <a:cubicBezTo>
                      <a:pt x="296" y="140"/>
                      <a:pt x="301" y="136"/>
                      <a:pt x="301" y="129"/>
                    </a:cubicBezTo>
                    <a:cubicBezTo>
                      <a:pt x="301" y="120"/>
                      <a:pt x="294" y="116"/>
                      <a:pt x="290" y="114"/>
                    </a:cubicBezTo>
                    <a:cubicBezTo>
                      <a:pt x="288" y="112"/>
                      <a:pt x="286" y="111"/>
                      <a:pt x="286" y="110"/>
                    </a:cubicBezTo>
                    <a:cubicBezTo>
                      <a:pt x="286" y="108"/>
                      <a:pt x="286" y="106"/>
                      <a:pt x="286" y="105"/>
                    </a:cubicBezTo>
                    <a:cubicBezTo>
                      <a:pt x="286" y="99"/>
                      <a:pt x="287" y="95"/>
                      <a:pt x="287" y="94"/>
                    </a:cubicBezTo>
                    <a:cubicBezTo>
                      <a:pt x="288" y="95"/>
                      <a:pt x="289" y="96"/>
                      <a:pt x="290" y="97"/>
                    </a:cubicBezTo>
                    <a:cubicBezTo>
                      <a:pt x="293" y="101"/>
                      <a:pt x="298" y="107"/>
                      <a:pt x="304" y="104"/>
                    </a:cubicBezTo>
                    <a:cubicBezTo>
                      <a:pt x="307" y="100"/>
                      <a:pt x="307" y="100"/>
                      <a:pt x="307" y="100"/>
                    </a:cubicBezTo>
                    <a:cubicBezTo>
                      <a:pt x="307" y="99"/>
                      <a:pt x="307" y="99"/>
                      <a:pt x="307" y="98"/>
                    </a:cubicBezTo>
                    <a:cubicBezTo>
                      <a:pt x="307" y="95"/>
                      <a:pt x="305" y="91"/>
                      <a:pt x="303" y="87"/>
                    </a:cubicBezTo>
                    <a:cubicBezTo>
                      <a:pt x="300" y="82"/>
                      <a:pt x="298" y="77"/>
                      <a:pt x="298" y="72"/>
                    </a:cubicBezTo>
                    <a:cubicBezTo>
                      <a:pt x="298" y="72"/>
                      <a:pt x="298" y="71"/>
                      <a:pt x="298" y="71"/>
                    </a:cubicBezTo>
                    <a:cubicBezTo>
                      <a:pt x="298" y="70"/>
                      <a:pt x="298" y="70"/>
                      <a:pt x="298" y="69"/>
                    </a:cubicBezTo>
                    <a:cubicBezTo>
                      <a:pt x="299" y="70"/>
                      <a:pt x="299" y="70"/>
                      <a:pt x="300" y="71"/>
                    </a:cubicBezTo>
                    <a:cubicBezTo>
                      <a:pt x="303" y="74"/>
                      <a:pt x="306" y="77"/>
                      <a:pt x="310" y="76"/>
                    </a:cubicBezTo>
                    <a:cubicBezTo>
                      <a:pt x="311" y="76"/>
                      <a:pt x="313" y="76"/>
                      <a:pt x="315" y="74"/>
                    </a:cubicBezTo>
                    <a:cubicBezTo>
                      <a:pt x="317" y="71"/>
                      <a:pt x="318" y="69"/>
                      <a:pt x="318" y="65"/>
                    </a:cubicBezTo>
                    <a:cubicBezTo>
                      <a:pt x="318" y="61"/>
                      <a:pt x="316" y="56"/>
                      <a:pt x="315" y="51"/>
                    </a:cubicBezTo>
                    <a:cubicBezTo>
                      <a:pt x="314" y="49"/>
                      <a:pt x="313" y="45"/>
                      <a:pt x="312" y="44"/>
                    </a:cubicBezTo>
                    <a:cubicBezTo>
                      <a:pt x="314" y="44"/>
                      <a:pt x="316" y="45"/>
                      <a:pt x="317" y="46"/>
                    </a:cubicBezTo>
                    <a:cubicBezTo>
                      <a:pt x="321" y="48"/>
                      <a:pt x="327" y="51"/>
                      <a:pt x="332" y="50"/>
                    </a:cubicBezTo>
                    <a:cubicBezTo>
                      <a:pt x="341" y="48"/>
                      <a:pt x="343" y="37"/>
                      <a:pt x="344" y="29"/>
                    </a:cubicBezTo>
                    <a:cubicBezTo>
                      <a:pt x="344" y="28"/>
                      <a:pt x="345" y="26"/>
                      <a:pt x="345" y="25"/>
                    </a:cubicBezTo>
                    <a:cubicBezTo>
                      <a:pt x="346" y="26"/>
                      <a:pt x="348" y="28"/>
                      <a:pt x="351" y="33"/>
                    </a:cubicBezTo>
                    <a:cubicBezTo>
                      <a:pt x="357" y="42"/>
                      <a:pt x="362" y="46"/>
                      <a:pt x="367" y="45"/>
                    </a:cubicBezTo>
                    <a:cubicBezTo>
                      <a:pt x="373" y="43"/>
                      <a:pt x="374" y="34"/>
                      <a:pt x="376" y="24"/>
                    </a:cubicBezTo>
                    <a:cubicBezTo>
                      <a:pt x="376" y="21"/>
                      <a:pt x="376" y="17"/>
                      <a:pt x="377" y="14"/>
                    </a:cubicBezTo>
                    <a:cubicBezTo>
                      <a:pt x="378" y="16"/>
                      <a:pt x="379" y="19"/>
                      <a:pt x="380" y="21"/>
                    </a:cubicBezTo>
                    <a:cubicBezTo>
                      <a:pt x="383" y="28"/>
                      <a:pt x="387" y="36"/>
                      <a:pt x="394" y="35"/>
                    </a:cubicBezTo>
                    <a:cubicBezTo>
                      <a:pt x="401" y="34"/>
                      <a:pt x="402" y="27"/>
                      <a:pt x="403" y="22"/>
                    </a:cubicBezTo>
                    <a:cubicBezTo>
                      <a:pt x="404" y="17"/>
                      <a:pt x="405" y="15"/>
                      <a:pt x="406" y="14"/>
                    </a:cubicBezTo>
                    <a:cubicBezTo>
                      <a:pt x="407" y="17"/>
                      <a:pt x="407" y="27"/>
                      <a:pt x="407" y="34"/>
                    </a:cubicBezTo>
                    <a:cubicBezTo>
                      <a:pt x="407" y="35"/>
                      <a:pt x="407" y="35"/>
                      <a:pt x="407" y="35"/>
                    </a:cubicBezTo>
                    <a:cubicBezTo>
                      <a:pt x="407" y="50"/>
                      <a:pt x="408" y="59"/>
                      <a:pt x="412" y="63"/>
                    </a:cubicBezTo>
                    <a:cubicBezTo>
                      <a:pt x="413" y="64"/>
                      <a:pt x="415" y="65"/>
                      <a:pt x="417" y="65"/>
                    </a:cubicBezTo>
                    <a:cubicBezTo>
                      <a:pt x="425" y="65"/>
                      <a:pt x="428" y="55"/>
                      <a:pt x="430" y="44"/>
                    </a:cubicBezTo>
                    <a:cubicBezTo>
                      <a:pt x="432" y="37"/>
                      <a:pt x="435" y="26"/>
                      <a:pt x="438" y="27"/>
                    </a:cubicBezTo>
                    <a:cubicBezTo>
                      <a:pt x="439" y="27"/>
                      <a:pt x="440" y="27"/>
                      <a:pt x="440" y="28"/>
                    </a:cubicBezTo>
                    <a:cubicBezTo>
                      <a:pt x="442" y="30"/>
                      <a:pt x="441" y="35"/>
                      <a:pt x="440" y="39"/>
                    </a:cubicBezTo>
                    <a:cubicBezTo>
                      <a:pt x="439" y="45"/>
                      <a:pt x="438" y="50"/>
                      <a:pt x="441" y="53"/>
                    </a:cubicBezTo>
                    <a:cubicBezTo>
                      <a:pt x="441" y="55"/>
                      <a:pt x="443" y="56"/>
                      <a:pt x="446" y="56"/>
                    </a:cubicBezTo>
                    <a:cubicBezTo>
                      <a:pt x="453" y="57"/>
                      <a:pt x="458" y="51"/>
                      <a:pt x="462" y="45"/>
                    </a:cubicBezTo>
                    <a:cubicBezTo>
                      <a:pt x="464" y="41"/>
                      <a:pt x="468" y="35"/>
                      <a:pt x="470" y="36"/>
                    </a:cubicBezTo>
                    <a:cubicBezTo>
                      <a:pt x="472" y="37"/>
                      <a:pt x="472" y="42"/>
                      <a:pt x="472" y="47"/>
                    </a:cubicBezTo>
                    <a:cubicBezTo>
                      <a:pt x="472" y="51"/>
                      <a:pt x="472" y="55"/>
                      <a:pt x="474" y="57"/>
                    </a:cubicBezTo>
                    <a:cubicBezTo>
                      <a:pt x="476" y="58"/>
                      <a:pt x="477" y="59"/>
                      <a:pt x="479" y="58"/>
                    </a:cubicBezTo>
                    <a:cubicBezTo>
                      <a:pt x="485" y="57"/>
                      <a:pt x="489" y="51"/>
                      <a:pt x="493" y="46"/>
                    </a:cubicBezTo>
                    <a:cubicBezTo>
                      <a:pt x="493" y="48"/>
                      <a:pt x="493" y="49"/>
                      <a:pt x="493" y="51"/>
                    </a:cubicBezTo>
                    <a:cubicBezTo>
                      <a:pt x="493" y="54"/>
                      <a:pt x="493" y="57"/>
                      <a:pt x="496" y="58"/>
                    </a:cubicBezTo>
                    <a:cubicBezTo>
                      <a:pt x="500" y="61"/>
                      <a:pt x="505" y="59"/>
                      <a:pt x="511" y="57"/>
                    </a:cubicBezTo>
                    <a:cubicBezTo>
                      <a:pt x="514" y="55"/>
                      <a:pt x="519" y="53"/>
                      <a:pt x="521" y="54"/>
                    </a:cubicBezTo>
                    <a:cubicBezTo>
                      <a:pt x="521" y="54"/>
                      <a:pt x="522" y="54"/>
                      <a:pt x="522" y="55"/>
                    </a:cubicBezTo>
                    <a:cubicBezTo>
                      <a:pt x="523" y="58"/>
                      <a:pt x="522" y="60"/>
                      <a:pt x="517" y="63"/>
                    </a:cubicBezTo>
                    <a:cubicBezTo>
                      <a:pt x="514" y="65"/>
                      <a:pt x="508" y="69"/>
                      <a:pt x="511" y="75"/>
                    </a:cubicBezTo>
                    <a:cubicBezTo>
                      <a:pt x="513" y="80"/>
                      <a:pt x="519" y="81"/>
                      <a:pt x="523" y="81"/>
                    </a:cubicBezTo>
                    <a:cubicBezTo>
                      <a:pt x="528" y="82"/>
                      <a:pt x="529" y="82"/>
                      <a:pt x="529" y="83"/>
                    </a:cubicBezTo>
                    <a:cubicBezTo>
                      <a:pt x="529" y="85"/>
                      <a:pt x="523" y="87"/>
                      <a:pt x="520" y="88"/>
                    </a:cubicBezTo>
                    <a:cubicBezTo>
                      <a:pt x="512" y="91"/>
                      <a:pt x="504" y="94"/>
                      <a:pt x="506" y="102"/>
                    </a:cubicBezTo>
                    <a:cubicBezTo>
                      <a:pt x="509" y="108"/>
                      <a:pt x="518" y="107"/>
                      <a:pt x="527" y="105"/>
                    </a:cubicBezTo>
                    <a:cubicBezTo>
                      <a:pt x="530" y="104"/>
                      <a:pt x="536" y="103"/>
                      <a:pt x="539" y="104"/>
                    </a:cubicBezTo>
                    <a:cubicBezTo>
                      <a:pt x="537" y="105"/>
                      <a:pt x="532" y="108"/>
                      <a:pt x="530" y="108"/>
                    </a:cubicBezTo>
                    <a:cubicBezTo>
                      <a:pt x="525" y="111"/>
                      <a:pt x="518" y="113"/>
                      <a:pt x="518" y="119"/>
                    </a:cubicBezTo>
                    <a:cubicBezTo>
                      <a:pt x="518" y="120"/>
                      <a:pt x="518" y="121"/>
                      <a:pt x="518" y="122"/>
                    </a:cubicBezTo>
                    <a:cubicBezTo>
                      <a:pt x="521" y="128"/>
                      <a:pt x="527" y="128"/>
                      <a:pt x="532" y="129"/>
                    </a:cubicBezTo>
                    <a:cubicBezTo>
                      <a:pt x="539" y="129"/>
                      <a:pt x="540" y="130"/>
                      <a:pt x="540" y="133"/>
                    </a:cubicBezTo>
                    <a:cubicBezTo>
                      <a:pt x="540" y="133"/>
                      <a:pt x="540" y="133"/>
                      <a:pt x="540" y="133"/>
                    </a:cubicBezTo>
                    <a:cubicBezTo>
                      <a:pt x="540" y="136"/>
                      <a:pt x="538" y="137"/>
                      <a:pt x="532" y="139"/>
                    </a:cubicBezTo>
                    <a:cubicBezTo>
                      <a:pt x="526" y="140"/>
                      <a:pt x="517" y="142"/>
                      <a:pt x="517" y="152"/>
                    </a:cubicBezTo>
                    <a:cubicBezTo>
                      <a:pt x="517" y="153"/>
                      <a:pt x="517" y="153"/>
                      <a:pt x="517" y="154"/>
                    </a:cubicBezTo>
                    <a:cubicBezTo>
                      <a:pt x="517" y="154"/>
                      <a:pt x="520" y="159"/>
                      <a:pt x="520" y="159"/>
                    </a:cubicBezTo>
                    <a:cubicBezTo>
                      <a:pt x="523" y="161"/>
                      <a:pt x="527" y="161"/>
                      <a:pt x="531" y="160"/>
                    </a:cubicBezTo>
                    <a:cubicBezTo>
                      <a:pt x="533" y="160"/>
                      <a:pt x="535" y="160"/>
                      <a:pt x="537" y="160"/>
                    </a:cubicBezTo>
                    <a:cubicBezTo>
                      <a:pt x="536" y="161"/>
                      <a:pt x="534" y="162"/>
                      <a:pt x="531" y="162"/>
                    </a:cubicBezTo>
                    <a:cubicBezTo>
                      <a:pt x="527" y="164"/>
                      <a:pt x="521" y="165"/>
                      <a:pt x="521" y="172"/>
                    </a:cubicBezTo>
                    <a:cubicBezTo>
                      <a:pt x="521" y="177"/>
                      <a:pt x="525" y="179"/>
                      <a:pt x="528" y="180"/>
                    </a:cubicBezTo>
                    <a:cubicBezTo>
                      <a:pt x="530" y="181"/>
                      <a:pt x="531" y="182"/>
                      <a:pt x="532" y="183"/>
                    </a:cubicBezTo>
                    <a:cubicBezTo>
                      <a:pt x="531" y="183"/>
                      <a:pt x="530" y="183"/>
                      <a:pt x="530" y="183"/>
                    </a:cubicBezTo>
                    <a:cubicBezTo>
                      <a:pt x="527" y="182"/>
                      <a:pt x="519" y="182"/>
                      <a:pt x="517" y="192"/>
                    </a:cubicBezTo>
                    <a:cubicBezTo>
                      <a:pt x="517" y="192"/>
                      <a:pt x="517" y="193"/>
                      <a:pt x="517" y="194"/>
                    </a:cubicBezTo>
                    <a:cubicBezTo>
                      <a:pt x="517" y="201"/>
                      <a:pt x="524" y="202"/>
                      <a:pt x="527" y="203"/>
                    </a:cubicBezTo>
                    <a:cubicBezTo>
                      <a:pt x="531" y="205"/>
                      <a:pt x="532" y="205"/>
                      <a:pt x="532" y="206"/>
                    </a:cubicBezTo>
                    <a:cubicBezTo>
                      <a:pt x="532" y="207"/>
                      <a:pt x="532" y="207"/>
                      <a:pt x="532" y="207"/>
                    </a:cubicBezTo>
                    <a:cubicBezTo>
                      <a:pt x="531" y="209"/>
                      <a:pt x="530" y="210"/>
                      <a:pt x="526" y="212"/>
                    </a:cubicBezTo>
                    <a:cubicBezTo>
                      <a:pt x="523" y="213"/>
                      <a:pt x="518" y="215"/>
                      <a:pt x="517" y="221"/>
                    </a:cubicBezTo>
                    <a:cubicBezTo>
                      <a:pt x="517" y="222"/>
                      <a:pt x="517" y="223"/>
                      <a:pt x="517" y="223"/>
                    </a:cubicBezTo>
                    <a:cubicBezTo>
                      <a:pt x="517" y="227"/>
                      <a:pt x="518" y="229"/>
                      <a:pt x="520" y="231"/>
                    </a:cubicBezTo>
                    <a:cubicBezTo>
                      <a:pt x="521" y="233"/>
                      <a:pt x="522" y="234"/>
                      <a:pt x="522" y="236"/>
                    </a:cubicBezTo>
                    <a:cubicBezTo>
                      <a:pt x="522" y="236"/>
                      <a:pt x="522" y="236"/>
                      <a:pt x="522" y="237"/>
                    </a:cubicBezTo>
                    <a:cubicBezTo>
                      <a:pt x="521" y="237"/>
                      <a:pt x="521" y="238"/>
                      <a:pt x="520" y="239"/>
                    </a:cubicBezTo>
                    <a:cubicBezTo>
                      <a:pt x="518" y="241"/>
                      <a:pt x="516" y="244"/>
                      <a:pt x="516" y="247"/>
                    </a:cubicBezTo>
                    <a:cubicBezTo>
                      <a:pt x="516" y="247"/>
                      <a:pt x="516" y="248"/>
                      <a:pt x="516" y="248"/>
                    </a:cubicBezTo>
                    <a:cubicBezTo>
                      <a:pt x="516" y="251"/>
                      <a:pt x="518" y="255"/>
                      <a:pt x="521" y="258"/>
                    </a:cubicBezTo>
                    <a:cubicBezTo>
                      <a:pt x="522" y="260"/>
                      <a:pt x="523" y="263"/>
                      <a:pt x="523" y="263"/>
                    </a:cubicBezTo>
                    <a:cubicBezTo>
                      <a:pt x="523" y="264"/>
                      <a:pt x="523" y="265"/>
                      <a:pt x="523" y="265"/>
                    </a:cubicBezTo>
                    <a:cubicBezTo>
                      <a:pt x="523" y="265"/>
                      <a:pt x="522" y="265"/>
                      <a:pt x="522" y="265"/>
                    </a:cubicBezTo>
                    <a:cubicBezTo>
                      <a:pt x="520" y="266"/>
                      <a:pt x="515" y="267"/>
                      <a:pt x="516" y="273"/>
                    </a:cubicBezTo>
                    <a:cubicBezTo>
                      <a:pt x="516" y="276"/>
                      <a:pt x="517" y="278"/>
                      <a:pt x="519" y="282"/>
                    </a:cubicBezTo>
                    <a:cubicBezTo>
                      <a:pt x="521" y="287"/>
                      <a:pt x="524" y="295"/>
                      <a:pt x="524" y="300"/>
                    </a:cubicBezTo>
                    <a:cubicBezTo>
                      <a:pt x="523" y="303"/>
                      <a:pt x="522" y="306"/>
                      <a:pt x="521" y="309"/>
                    </a:cubicBezTo>
                    <a:cubicBezTo>
                      <a:pt x="519" y="313"/>
                      <a:pt x="518" y="318"/>
                      <a:pt x="517" y="326"/>
                    </a:cubicBezTo>
                    <a:cubicBezTo>
                      <a:pt x="516" y="334"/>
                      <a:pt x="517" y="342"/>
                      <a:pt x="518" y="350"/>
                    </a:cubicBezTo>
                    <a:cubicBezTo>
                      <a:pt x="519" y="360"/>
                      <a:pt x="519" y="360"/>
                      <a:pt x="519" y="360"/>
                    </a:cubicBezTo>
                    <a:cubicBezTo>
                      <a:pt x="520" y="368"/>
                      <a:pt x="519" y="374"/>
                      <a:pt x="519" y="380"/>
                    </a:cubicBezTo>
                    <a:cubicBezTo>
                      <a:pt x="519" y="386"/>
                      <a:pt x="519" y="391"/>
                      <a:pt x="520" y="394"/>
                    </a:cubicBezTo>
                    <a:cubicBezTo>
                      <a:pt x="525" y="419"/>
                      <a:pt x="536" y="433"/>
                      <a:pt x="554" y="437"/>
                    </a:cubicBezTo>
                    <a:cubicBezTo>
                      <a:pt x="554" y="437"/>
                      <a:pt x="560" y="438"/>
                      <a:pt x="560" y="438"/>
                    </a:cubicBezTo>
                    <a:cubicBezTo>
                      <a:pt x="560" y="434"/>
                      <a:pt x="560" y="434"/>
                      <a:pt x="560" y="434"/>
                    </a:cubicBezTo>
                    <a:cubicBezTo>
                      <a:pt x="558" y="434"/>
                      <a:pt x="557" y="434"/>
                      <a:pt x="555" y="433"/>
                    </a:cubicBezTo>
                    <a:cubicBezTo>
                      <a:pt x="536" y="429"/>
                      <a:pt x="528" y="412"/>
                      <a:pt x="524" y="393"/>
                    </a:cubicBezTo>
                    <a:close/>
                    <a:moveTo>
                      <a:pt x="905" y="114"/>
                    </a:moveTo>
                    <a:cubicBezTo>
                      <a:pt x="893" y="110"/>
                      <a:pt x="896" y="82"/>
                      <a:pt x="884" y="83"/>
                    </a:cubicBezTo>
                    <a:cubicBezTo>
                      <a:pt x="872" y="85"/>
                      <a:pt x="880" y="114"/>
                      <a:pt x="873" y="116"/>
                    </a:cubicBezTo>
                    <a:cubicBezTo>
                      <a:pt x="865" y="118"/>
                      <a:pt x="861" y="100"/>
                      <a:pt x="856" y="106"/>
                    </a:cubicBezTo>
                    <a:cubicBezTo>
                      <a:pt x="850" y="111"/>
                      <a:pt x="861" y="125"/>
                      <a:pt x="857" y="131"/>
                    </a:cubicBezTo>
                    <a:cubicBezTo>
                      <a:pt x="853" y="138"/>
                      <a:pt x="842" y="127"/>
                      <a:pt x="840" y="131"/>
                    </a:cubicBezTo>
                    <a:cubicBezTo>
                      <a:pt x="837" y="137"/>
                      <a:pt x="844" y="154"/>
                      <a:pt x="842" y="160"/>
                    </a:cubicBezTo>
                    <a:cubicBezTo>
                      <a:pt x="837" y="173"/>
                      <a:pt x="823" y="162"/>
                      <a:pt x="818" y="169"/>
                    </a:cubicBezTo>
                    <a:cubicBezTo>
                      <a:pt x="813" y="177"/>
                      <a:pt x="829" y="192"/>
                      <a:pt x="826" y="197"/>
                    </a:cubicBezTo>
                    <a:cubicBezTo>
                      <a:pt x="822" y="202"/>
                      <a:pt x="805" y="190"/>
                      <a:pt x="803" y="196"/>
                    </a:cubicBezTo>
                    <a:cubicBezTo>
                      <a:pt x="800" y="202"/>
                      <a:pt x="814" y="214"/>
                      <a:pt x="800" y="217"/>
                    </a:cubicBezTo>
                    <a:cubicBezTo>
                      <a:pt x="795" y="218"/>
                      <a:pt x="788" y="202"/>
                      <a:pt x="784" y="218"/>
                    </a:cubicBezTo>
                    <a:cubicBezTo>
                      <a:pt x="781" y="230"/>
                      <a:pt x="775" y="233"/>
                      <a:pt x="771" y="229"/>
                    </a:cubicBezTo>
                    <a:cubicBezTo>
                      <a:pt x="766" y="226"/>
                      <a:pt x="776" y="202"/>
                      <a:pt x="768" y="201"/>
                    </a:cubicBezTo>
                    <a:cubicBezTo>
                      <a:pt x="760" y="199"/>
                      <a:pt x="763" y="219"/>
                      <a:pt x="757" y="218"/>
                    </a:cubicBezTo>
                    <a:cubicBezTo>
                      <a:pt x="752" y="216"/>
                      <a:pt x="760" y="194"/>
                      <a:pt x="753" y="192"/>
                    </a:cubicBezTo>
                    <a:cubicBezTo>
                      <a:pt x="746" y="189"/>
                      <a:pt x="745" y="209"/>
                      <a:pt x="733" y="202"/>
                    </a:cubicBezTo>
                    <a:cubicBezTo>
                      <a:pt x="725" y="197"/>
                      <a:pt x="744" y="178"/>
                      <a:pt x="740" y="169"/>
                    </a:cubicBezTo>
                    <a:cubicBezTo>
                      <a:pt x="737" y="161"/>
                      <a:pt x="725" y="171"/>
                      <a:pt x="724" y="162"/>
                    </a:cubicBezTo>
                    <a:cubicBezTo>
                      <a:pt x="723" y="150"/>
                      <a:pt x="745" y="142"/>
                      <a:pt x="739" y="139"/>
                    </a:cubicBezTo>
                    <a:cubicBezTo>
                      <a:pt x="733" y="136"/>
                      <a:pt x="727" y="146"/>
                      <a:pt x="723" y="141"/>
                    </a:cubicBezTo>
                    <a:cubicBezTo>
                      <a:pt x="719" y="137"/>
                      <a:pt x="738" y="128"/>
                      <a:pt x="731" y="117"/>
                    </a:cubicBezTo>
                    <a:cubicBezTo>
                      <a:pt x="724" y="104"/>
                      <a:pt x="715" y="126"/>
                      <a:pt x="708" y="131"/>
                    </a:cubicBezTo>
                    <a:cubicBezTo>
                      <a:pt x="703" y="134"/>
                      <a:pt x="694" y="129"/>
                      <a:pt x="698" y="120"/>
                    </a:cubicBezTo>
                    <a:cubicBezTo>
                      <a:pt x="701" y="113"/>
                      <a:pt x="709" y="115"/>
                      <a:pt x="714" y="111"/>
                    </a:cubicBezTo>
                    <a:cubicBezTo>
                      <a:pt x="720" y="106"/>
                      <a:pt x="726" y="88"/>
                      <a:pt x="720" y="89"/>
                    </a:cubicBezTo>
                    <a:cubicBezTo>
                      <a:pt x="713" y="90"/>
                      <a:pt x="710" y="97"/>
                      <a:pt x="705" y="95"/>
                    </a:cubicBezTo>
                    <a:cubicBezTo>
                      <a:pt x="701" y="92"/>
                      <a:pt x="711" y="84"/>
                      <a:pt x="704" y="83"/>
                    </a:cubicBezTo>
                    <a:cubicBezTo>
                      <a:pt x="696" y="83"/>
                      <a:pt x="701" y="96"/>
                      <a:pt x="694" y="97"/>
                    </a:cubicBezTo>
                    <a:cubicBezTo>
                      <a:pt x="687" y="98"/>
                      <a:pt x="692" y="80"/>
                      <a:pt x="685" y="79"/>
                    </a:cubicBezTo>
                    <a:cubicBezTo>
                      <a:pt x="679" y="78"/>
                      <a:pt x="667" y="98"/>
                      <a:pt x="659" y="95"/>
                    </a:cubicBezTo>
                    <a:cubicBezTo>
                      <a:pt x="651" y="91"/>
                      <a:pt x="642" y="88"/>
                      <a:pt x="638" y="94"/>
                    </a:cubicBezTo>
                    <a:cubicBezTo>
                      <a:pt x="636" y="97"/>
                      <a:pt x="639" y="101"/>
                      <a:pt x="641" y="105"/>
                    </a:cubicBezTo>
                    <a:cubicBezTo>
                      <a:pt x="642" y="106"/>
                      <a:pt x="640" y="110"/>
                      <a:pt x="639" y="110"/>
                    </a:cubicBezTo>
                    <a:cubicBezTo>
                      <a:pt x="614" y="112"/>
                      <a:pt x="643" y="130"/>
                      <a:pt x="640" y="136"/>
                    </a:cubicBezTo>
                    <a:cubicBezTo>
                      <a:pt x="637" y="140"/>
                      <a:pt x="632" y="142"/>
                      <a:pt x="628" y="143"/>
                    </a:cubicBezTo>
                    <a:cubicBezTo>
                      <a:pt x="626" y="144"/>
                      <a:pt x="623" y="144"/>
                      <a:pt x="626" y="149"/>
                    </a:cubicBezTo>
                    <a:cubicBezTo>
                      <a:pt x="636" y="162"/>
                      <a:pt x="673" y="181"/>
                      <a:pt x="639" y="182"/>
                    </a:cubicBezTo>
                    <a:cubicBezTo>
                      <a:pt x="630" y="183"/>
                      <a:pt x="632" y="200"/>
                      <a:pt x="630" y="207"/>
                    </a:cubicBezTo>
                    <a:cubicBezTo>
                      <a:pt x="628" y="214"/>
                      <a:pt x="617" y="217"/>
                      <a:pt x="617" y="221"/>
                    </a:cubicBezTo>
                    <a:cubicBezTo>
                      <a:pt x="616" y="224"/>
                      <a:pt x="619" y="229"/>
                      <a:pt x="618" y="233"/>
                    </a:cubicBezTo>
                    <a:cubicBezTo>
                      <a:pt x="617" y="238"/>
                      <a:pt x="614" y="239"/>
                      <a:pt x="613" y="243"/>
                    </a:cubicBezTo>
                    <a:cubicBezTo>
                      <a:pt x="613" y="249"/>
                      <a:pt x="605" y="273"/>
                      <a:pt x="603" y="294"/>
                    </a:cubicBezTo>
                    <a:cubicBezTo>
                      <a:pt x="601" y="311"/>
                      <a:pt x="594" y="329"/>
                      <a:pt x="593" y="347"/>
                    </a:cubicBezTo>
                    <a:cubicBezTo>
                      <a:pt x="592" y="361"/>
                      <a:pt x="592" y="377"/>
                      <a:pt x="591" y="383"/>
                    </a:cubicBezTo>
                    <a:cubicBezTo>
                      <a:pt x="590" y="396"/>
                      <a:pt x="594" y="411"/>
                      <a:pt x="590" y="419"/>
                    </a:cubicBezTo>
                    <a:cubicBezTo>
                      <a:pt x="586" y="427"/>
                      <a:pt x="577" y="432"/>
                      <a:pt x="567" y="434"/>
                    </a:cubicBezTo>
                    <a:cubicBezTo>
                      <a:pt x="568" y="438"/>
                      <a:pt x="568" y="438"/>
                      <a:pt x="568" y="438"/>
                    </a:cubicBezTo>
                    <a:cubicBezTo>
                      <a:pt x="579" y="436"/>
                      <a:pt x="589" y="430"/>
                      <a:pt x="594" y="421"/>
                    </a:cubicBezTo>
                    <a:cubicBezTo>
                      <a:pt x="595" y="418"/>
                      <a:pt x="596" y="414"/>
                      <a:pt x="596" y="409"/>
                    </a:cubicBezTo>
                    <a:cubicBezTo>
                      <a:pt x="596" y="406"/>
                      <a:pt x="596" y="403"/>
                      <a:pt x="595" y="399"/>
                    </a:cubicBezTo>
                    <a:cubicBezTo>
                      <a:pt x="595" y="395"/>
                      <a:pt x="595" y="392"/>
                      <a:pt x="595" y="388"/>
                    </a:cubicBezTo>
                    <a:cubicBezTo>
                      <a:pt x="595" y="386"/>
                      <a:pt x="595" y="385"/>
                      <a:pt x="595" y="383"/>
                    </a:cubicBezTo>
                    <a:cubicBezTo>
                      <a:pt x="597" y="358"/>
                      <a:pt x="597" y="358"/>
                      <a:pt x="597" y="358"/>
                    </a:cubicBezTo>
                    <a:cubicBezTo>
                      <a:pt x="597" y="348"/>
                      <a:pt x="597" y="348"/>
                      <a:pt x="597" y="348"/>
                    </a:cubicBezTo>
                    <a:cubicBezTo>
                      <a:pt x="598" y="337"/>
                      <a:pt x="600" y="326"/>
                      <a:pt x="602" y="316"/>
                    </a:cubicBezTo>
                    <a:cubicBezTo>
                      <a:pt x="604" y="309"/>
                      <a:pt x="606" y="302"/>
                      <a:pt x="607" y="295"/>
                    </a:cubicBezTo>
                    <a:cubicBezTo>
                      <a:pt x="608" y="281"/>
                      <a:pt x="612" y="267"/>
                      <a:pt x="615" y="256"/>
                    </a:cubicBezTo>
                    <a:cubicBezTo>
                      <a:pt x="617" y="243"/>
                      <a:pt x="617" y="243"/>
                      <a:pt x="617" y="243"/>
                    </a:cubicBezTo>
                    <a:cubicBezTo>
                      <a:pt x="617" y="243"/>
                      <a:pt x="618" y="242"/>
                      <a:pt x="619" y="241"/>
                    </a:cubicBezTo>
                    <a:cubicBezTo>
                      <a:pt x="620" y="240"/>
                      <a:pt x="622" y="238"/>
                      <a:pt x="622" y="234"/>
                    </a:cubicBezTo>
                    <a:cubicBezTo>
                      <a:pt x="622" y="233"/>
                      <a:pt x="622" y="233"/>
                      <a:pt x="622" y="232"/>
                    </a:cubicBezTo>
                    <a:cubicBezTo>
                      <a:pt x="622" y="230"/>
                      <a:pt x="622" y="228"/>
                      <a:pt x="621" y="226"/>
                    </a:cubicBezTo>
                    <a:cubicBezTo>
                      <a:pt x="621" y="225"/>
                      <a:pt x="620" y="223"/>
                      <a:pt x="620" y="222"/>
                    </a:cubicBezTo>
                    <a:cubicBezTo>
                      <a:pt x="620" y="222"/>
                      <a:pt x="620" y="222"/>
                      <a:pt x="620" y="222"/>
                    </a:cubicBezTo>
                    <a:cubicBezTo>
                      <a:pt x="621" y="222"/>
                      <a:pt x="623" y="220"/>
                      <a:pt x="624" y="219"/>
                    </a:cubicBezTo>
                    <a:cubicBezTo>
                      <a:pt x="628" y="217"/>
                      <a:pt x="633" y="213"/>
                      <a:pt x="634" y="208"/>
                    </a:cubicBezTo>
                    <a:cubicBezTo>
                      <a:pt x="635" y="200"/>
                      <a:pt x="635" y="200"/>
                      <a:pt x="635" y="200"/>
                    </a:cubicBezTo>
                    <a:cubicBezTo>
                      <a:pt x="635" y="195"/>
                      <a:pt x="636" y="187"/>
                      <a:pt x="639" y="186"/>
                    </a:cubicBezTo>
                    <a:cubicBezTo>
                      <a:pt x="647" y="186"/>
                      <a:pt x="655" y="185"/>
                      <a:pt x="657" y="179"/>
                    </a:cubicBezTo>
                    <a:cubicBezTo>
                      <a:pt x="657" y="178"/>
                      <a:pt x="657" y="178"/>
                      <a:pt x="657" y="177"/>
                    </a:cubicBezTo>
                    <a:cubicBezTo>
                      <a:pt x="657" y="171"/>
                      <a:pt x="650" y="165"/>
                      <a:pt x="641" y="158"/>
                    </a:cubicBezTo>
                    <a:cubicBezTo>
                      <a:pt x="636" y="154"/>
                      <a:pt x="632" y="150"/>
                      <a:pt x="629" y="147"/>
                    </a:cubicBezTo>
                    <a:cubicBezTo>
                      <a:pt x="629" y="147"/>
                      <a:pt x="629" y="147"/>
                      <a:pt x="629" y="147"/>
                    </a:cubicBezTo>
                    <a:cubicBezTo>
                      <a:pt x="629" y="147"/>
                      <a:pt x="629" y="147"/>
                      <a:pt x="629" y="147"/>
                    </a:cubicBezTo>
                    <a:cubicBezTo>
                      <a:pt x="635" y="146"/>
                      <a:pt x="640" y="142"/>
                      <a:pt x="643" y="138"/>
                    </a:cubicBezTo>
                    <a:cubicBezTo>
                      <a:pt x="644" y="137"/>
                      <a:pt x="644" y="136"/>
                      <a:pt x="644" y="135"/>
                    </a:cubicBezTo>
                    <a:cubicBezTo>
                      <a:pt x="644" y="131"/>
                      <a:pt x="641" y="127"/>
                      <a:pt x="638" y="124"/>
                    </a:cubicBezTo>
                    <a:cubicBezTo>
                      <a:pt x="636" y="121"/>
                      <a:pt x="633" y="117"/>
                      <a:pt x="633" y="116"/>
                    </a:cubicBezTo>
                    <a:cubicBezTo>
                      <a:pt x="633" y="116"/>
                      <a:pt x="633" y="116"/>
                      <a:pt x="633" y="116"/>
                    </a:cubicBezTo>
                    <a:cubicBezTo>
                      <a:pt x="633" y="116"/>
                      <a:pt x="634" y="115"/>
                      <a:pt x="640" y="114"/>
                    </a:cubicBezTo>
                    <a:cubicBezTo>
                      <a:pt x="641" y="114"/>
                      <a:pt x="643" y="113"/>
                      <a:pt x="644" y="110"/>
                    </a:cubicBezTo>
                    <a:cubicBezTo>
                      <a:pt x="645" y="109"/>
                      <a:pt x="646" y="106"/>
                      <a:pt x="645" y="103"/>
                    </a:cubicBezTo>
                    <a:cubicBezTo>
                      <a:pt x="644" y="101"/>
                      <a:pt x="644" y="101"/>
                      <a:pt x="644" y="101"/>
                    </a:cubicBezTo>
                    <a:cubicBezTo>
                      <a:pt x="643" y="100"/>
                      <a:pt x="642" y="97"/>
                      <a:pt x="642" y="97"/>
                    </a:cubicBezTo>
                    <a:cubicBezTo>
                      <a:pt x="644" y="94"/>
                      <a:pt x="648" y="95"/>
                      <a:pt x="657" y="98"/>
                    </a:cubicBezTo>
                    <a:cubicBezTo>
                      <a:pt x="664" y="101"/>
                      <a:pt x="671" y="95"/>
                      <a:pt x="677" y="89"/>
                    </a:cubicBezTo>
                    <a:cubicBezTo>
                      <a:pt x="679" y="87"/>
                      <a:pt x="683" y="84"/>
                      <a:pt x="684" y="83"/>
                    </a:cubicBezTo>
                    <a:cubicBezTo>
                      <a:pt x="685" y="84"/>
                      <a:pt x="685" y="87"/>
                      <a:pt x="685" y="89"/>
                    </a:cubicBezTo>
                    <a:cubicBezTo>
                      <a:pt x="686" y="93"/>
                      <a:pt x="687" y="102"/>
                      <a:pt x="694" y="101"/>
                    </a:cubicBezTo>
                    <a:cubicBezTo>
                      <a:pt x="698" y="100"/>
                      <a:pt x="700" y="98"/>
                      <a:pt x="701" y="96"/>
                    </a:cubicBezTo>
                    <a:cubicBezTo>
                      <a:pt x="701" y="96"/>
                      <a:pt x="702" y="97"/>
                      <a:pt x="703" y="98"/>
                    </a:cubicBezTo>
                    <a:cubicBezTo>
                      <a:pt x="708" y="101"/>
                      <a:pt x="712" y="98"/>
                      <a:pt x="715" y="96"/>
                    </a:cubicBezTo>
                    <a:cubicBezTo>
                      <a:pt x="716" y="95"/>
                      <a:pt x="717" y="94"/>
                      <a:pt x="718" y="94"/>
                    </a:cubicBezTo>
                    <a:cubicBezTo>
                      <a:pt x="718" y="98"/>
                      <a:pt x="715" y="105"/>
                      <a:pt x="711" y="108"/>
                    </a:cubicBezTo>
                    <a:cubicBezTo>
                      <a:pt x="710" y="109"/>
                      <a:pt x="708" y="110"/>
                      <a:pt x="706" y="110"/>
                    </a:cubicBezTo>
                    <a:cubicBezTo>
                      <a:pt x="702" y="111"/>
                      <a:pt x="697" y="112"/>
                      <a:pt x="694" y="118"/>
                    </a:cubicBezTo>
                    <a:cubicBezTo>
                      <a:pt x="693" y="120"/>
                      <a:pt x="693" y="122"/>
                      <a:pt x="693" y="124"/>
                    </a:cubicBezTo>
                    <a:cubicBezTo>
                      <a:pt x="693" y="128"/>
                      <a:pt x="695" y="132"/>
                      <a:pt x="697" y="133"/>
                    </a:cubicBezTo>
                    <a:cubicBezTo>
                      <a:pt x="701" y="137"/>
                      <a:pt x="707" y="137"/>
                      <a:pt x="711" y="134"/>
                    </a:cubicBezTo>
                    <a:cubicBezTo>
                      <a:pt x="713" y="132"/>
                      <a:pt x="716" y="129"/>
                      <a:pt x="719" y="125"/>
                    </a:cubicBezTo>
                    <a:cubicBezTo>
                      <a:pt x="720" y="122"/>
                      <a:pt x="724" y="117"/>
                      <a:pt x="726" y="117"/>
                    </a:cubicBezTo>
                    <a:cubicBezTo>
                      <a:pt x="726" y="117"/>
                      <a:pt x="727" y="117"/>
                      <a:pt x="728" y="119"/>
                    </a:cubicBezTo>
                    <a:cubicBezTo>
                      <a:pt x="728" y="120"/>
                      <a:pt x="728" y="121"/>
                      <a:pt x="728" y="122"/>
                    </a:cubicBezTo>
                    <a:cubicBezTo>
                      <a:pt x="728" y="125"/>
                      <a:pt x="726" y="128"/>
                      <a:pt x="723" y="131"/>
                    </a:cubicBezTo>
                    <a:cubicBezTo>
                      <a:pt x="721" y="134"/>
                      <a:pt x="719" y="137"/>
                      <a:pt x="719" y="140"/>
                    </a:cubicBezTo>
                    <a:cubicBezTo>
                      <a:pt x="719" y="141"/>
                      <a:pt x="719" y="143"/>
                      <a:pt x="720" y="144"/>
                    </a:cubicBezTo>
                    <a:cubicBezTo>
                      <a:pt x="723" y="147"/>
                      <a:pt x="726" y="147"/>
                      <a:pt x="729" y="146"/>
                    </a:cubicBezTo>
                    <a:cubicBezTo>
                      <a:pt x="724" y="150"/>
                      <a:pt x="720" y="154"/>
                      <a:pt x="720" y="160"/>
                    </a:cubicBezTo>
                    <a:cubicBezTo>
                      <a:pt x="720" y="161"/>
                      <a:pt x="720" y="162"/>
                      <a:pt x="720" y="162"/>
                    </a:cubicBezTo>
                    <a:cubicBezTo>
                      <a:pt x="721" y="171"/>
                      <a:pt x="729" y="170"/>
                      <a:pt x="732" y="170"/>
                    </a:cubicBezTo>
                    <a:cubicBezTo>
                      <a:pt x="736" y="170"/>
                      <a:pt x="736" y="170"/>
                      <a:pt x="736" y="170"/>
                    </a:cubicBezTo>
                    <a:cubicBezTo>
                      <a:pt x="737" y="173"/>
                      <a:pt x="734" y="179"/>
                      <a:pt x="732" y="184"/>
                    </a:cubicBezTo>
                    <a:cubicBezTo>
                      <a:pt x="728" y="192"/>
                      <a:pt x="723" y="201"/>
                      <a:pt x="731" y="206"/>
                    </a:cubicBezTo>
                    <a:cubicBezTo>
                      <a:pt x="742" y="212"/>
                      <a:pt x="747" y="203"/>
                      <a:pt x="749" y="199"/>
                    </a:cubicBezTo>
                    <a:cubicBezTo>
                      <a:pt x="750" y="198"/>
                      <a:pt x="751" y="196"/>
                      <a:pt x="751" y="196"/>
                    </a:cubicBezTo>
                    <a:cubicBezTo>
                      <a:pt x="752" y="196"/>
                      <a:pt x="752" y="198"/>
                      <a:pt x="752" y="199"/>
                    </a:cubicBezTo>
                    <a:cubicBezTo>
                      <a:pt x="752" y="202"/>
                      <a:pt x="752" y="204"/>
                      <a:pt x="751" y="206"/>
                    </a:cubicBezTo>
                    <a:cubicBezTo>
                      <a:pt x="751" y="208"/>
                      <a:pt x="751" y="210"/>
                      <a:pt x="751" y="212"/>
                    </a:cubicBezTo>
                    <a:cubicBezTo>
                      <a:pt x="751" y="216"/>
                      <a:pt x="752" y="221"/>
                      <a:pt x="757" y="222"/>
                    </a:cubicBezTo>
                    <a:cubicBezTo>
                      <a:pt x="757" y="222"/>
                      <a:pt x="761" y="221"/>
                      <a:pt x="761" y="221"/>
                    </a:cubicBezTo>
                    <a:cubicBezTo>
                      <a:pt x="764" y="219"/>
                      <a:pt x="765" y="215"/>
                      <a:pt x="766" y="211"/>
                    </a:cubicBezTo>
                    <a:cubicBezTo>
                      <a:pt x="766" y="209"/>
                      <a:pt x="767" y="207"/>
                      <a:pt x="767" y="205"/>
                    </a:cubicBezTo>
                    <a:cubicBezTo>
                      <a:pt x="767" y="206"/>
                      <a:pt x="767" y="206"/>
                      <a:pt x="767" y="207"/>
                    </a:cubicBezTo>
                    <a:cubicBezTo>
                      <a:pt x="767" y="210"/>
                      <a:pt x="767" y="213"/>
                      <a:pt x="766" y="216"/>
                    </a:cubicBezTo>
                    <a:cubicBezTo>
                      <a:pt x="766" y="219"/>
                      <a:pt x="766" y="222"/>
                      <a:pt x="766" y="225"/>
                    </a:cubicBezTo>
                    <a:cubicBezTo>
                      <a:pt x="766" y="228"/>
                      <a:pt x="766" y="231"/>
                      <a:pt x="768" y="232"/>
                    </a:cubicBezTo>
                    <a:cubicBezTo>
                      <a:pt x="771" y="234"/>
                      <a:pt x="774" y="235"/>
                      <a:pt x="777" y="234"/>
                    </a:cubicBezTo>
                    <a:cubicBezTo>
                      <a:pt x="782" y="232"/>
                      <a:pt x="785" y="227"/>
                      <a:pt x="788" y="219"/>
                    </a:cubicBezTo>
                    <a:cubicBezTo>
                      <a:pt x="788" y="217"/>
                      <a:pt x="789" y="216"/>
                      <a:pt x="789" y="215"/>
                    </a:cubicBezTo>
                    <a:cubicBezTo>
                      <a:pt x="790" y="215"/>
                      <a:pt x="791" y="216"/>
                      <a:pt x="792" y="217"/>
                    </a:cubicBezTo>
                    <a:cubicBezTo>
                      <a:pt x="794" y="219"/>
                      <a:pt x="798" y="222"/>
                      <a:pt x="801" y="221"/>
                    </a:cubicBezTo>
                    <a:cubicBezTo>
                      <a:pt x="806" y="220"/>
                      <a:pt x="808" y="218"/>
                      <a:pt x="810" y="215"/>
                    </a:cubicBezTo>
                    <a:cubicBezTo>
                      <a:pt x="810" y="214"/>
                      <a:pt x="811" y="213"/>
                      <a:pt x="811" y="211"/>
                    </a:cubicBezTo>
                    <a:cubicBezTo>
                      <a:pt x="811" y="208"/>
                      <a:pt x="809" y="205"/>
                      <a:pt x="808" y="203"/>
                    </a:cubicBezTo>
                    <a:cubicBezTo>
                      <a:pt x="808" y="202"/>
                      <a:pt x="807" y="200"/>
                      <a:pt x="807" y="199"/>
                    </a:cubicBezTo>
                    <a:cubicBezTo>
                      <a:pt x="808" y="199"/>
                      <a:pt x="811" y="200"/>
                      <a:pt x="813" y="200"/>
                    </a:cubicBezTo>
                    <a:cubicBezTo>
                      <a:pt x="819" y="202"/>
                      <a:pt x="826" y="205"/>
                      <a:pt x="829" y="200"/>
                    </a:cubicBezTo>
                    <a:cubicBezTo>
                      <a:pt x="832" y="195"/>
                      <a:pt x="829" y="190"/>
                      <a:pt x="825" y="184"/>
                    </a:cubicBezTo>
                    <a:cubicBezTo>
                      <a:pt x="823" y="180"/>
                      <a:pt x="820" y="174"/>
                      <a:pt x="821" y="171"/>
                    </a:cubicBezTo>
                    <a:cubicBezTo>
                      <a:pt x="822" y="170"/>
                      <a:pt x="824" y="170"/>
                      <a:pt x="828" y="170"/>
                    </a:cubicBezTo>
                    <a:cubicBezTo>
                      <a:pt x="833" y="171"/>
                      <a:pt x="842" y="171"/>
                      <a:pt x="845" y="161"/>
                    </a:cubicBezTo>
                    <a:cubicBezTo>
                      <a:pt x="846" y="160"/>
                      <a:pt x="846" y="158"/>
                      <a:pt x="846" y="157"/>
                    </a:cubicBezTo>
                    <a:cubicBezTo>
                      <a:pt x="846" y="154"/>
                      <a:pt x="845" y="150"/>
                      <a:pt x="845" y="147"/>
                    </a:cubicBezTo>
                    <a:cubicBezTo>
                      <a:pt x="844" y="143"/>
                      <a:pt x="843" y="139"/>
                      <a:pt x="843" y="136"/>
                    </a:cubicBezTo>
                    <a:cubicBezTo>
                      <a:pt x="843" y="135"/>
                      <a:pt x="844" y="135"/>
                      <a:pt x="844" y="135"/>
                    </a:cubicBezTo>
                    <a:cubicBezTo>
                      <a:pt x="844" y="135"/>
                      <a:pt x="844" y="135"/>
                      <a:pt x="844" y="135"/>
                    </a:cubicBezTo>
                    <a:cubicBezTo>
                      <a:pt x="848" y="136"/>
                      <a:pt x="856" y="140"/>
                      <a:pt x="860" y="133"/>
                    </a:cubicBezTo>
                    <a:cubicBezTo>
                      <a:pt x="862" y="131"/>
                      <a:pt x="862" y="130"/>
                      <a:pt x="862" y="128"/>
                    </a:cubicBezTo>
                    <a:cubicBezTo>
                      <a:pt x="862" y="125"/>
                      <a:pt x="861" y="121"/>
                      <a:pt x="860" y="118"/>
                    </a:cubicBezTo>
                    <a:cubicBezTo>
                      <a:pt x="859" y="116"/>
                      <a:pt x="858" y="112"/>
                      <a:pt x="858" y="110"/>
                    </a:cubicBezTo>
                    <a:cubicBezTo>
                      <a:pt x="858" y="110"/>
                      <a:pt x="858" y="110"/>
                      <a:pt x="858" y="110"/>
                    </a:cubicBezTo>
                    <a:cubicBezTo>
                      <a:pt x="859" y="110"/>
                      <a:pt x="860" y="111"/>
                      <a:pt x="860" y="112"/>
                    </a:cubicBezTo>
                    <a:cubicBezTo>
                      <a:pt x="863" y="116"/>
                      <a:pt x="867" y="122"/>
                      <a:pt x="874" y="120"/>
                    </a:cubicBezTo>
                    <a:cubicBezTo>
                      <a:pt x="880" y="119"/>
                      <a:pt x="880" y="111"/>
                      <a:pt x="880" y="103"/>
                    </a:cubicBezTo>
                    <a:cubicBezTo>
                      <a:pt x="881" y="96"/>
                      <a:pt x="881" y="88"/>
                      <a:pt x="884" y="87"/>
                    </a:cubicBezTo>
                    <a:cubicBezTo>
                      <a:pt x="887" y="87"/>
                      <a:pt x="888" y="91"/>
                      <a:pt x="891" y="98"/>
                    </a:cubicBezTo>
                    <a:cubicBezTo>
                      <a:pt x="893" y="106"/>
                      <a:pt x="896" y="115"/>
                      <a:pt x="903" y="117"/>
                    </a:cubicBezTo>
                    <a:cubicBezTo>
                      <a:pt x="904" y="118"/>
                      <a:pt x="904" y="118"/>
                      <a:pt x="904" y="118"/>
                    </a:cubicBezTo>
                    <a:cubicBezTo>
                      <a:pt x="904" y="118"/>
                      <a:pt x="904" y="118"/>
                      <a:pt x="904" y="118"/>
                    </a:cubicBezTo>
                    <a:cubicBezTo>
                      <a:pt x="907" y="118"/>
                      <a:pt x="910" y="118"/>
                      <a:pt x="913" y="117"/>
                    </a:cubicBezTo>
                    <a:cubicBezTo>
                      <a:pt x="918" y="117"/>
                      <a:pt x="918" y="117"/>
                      <a:pt x="918" y="117"/>
                    </a:cubicBezTo>
                    <a:cubicBezTo>
                      <a:pt x="918" y="113"/>
                      <a:pt x="918" y="113"/>
                      <a:pt x="918" y="113"/>
                    </a:cubicBezTo>
                    <a:cubicBezTo>
                      <a:pt x="916" y="112"/>
                      <a:pt x="909" y="114"/>
                      <a:pt x="905" y="114"/>
                    </a:cubicBezTo>
                    <a:close/>
                  </a:path>
                </a:pathLst>
              </a:custGeom>
              <a:solidFill>
                <a:srgbClr val="EDAE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1" name="Freeform 1453">
                <a:extLst>
                  <a:ext uri="{FF2B5EF4-FFF2-40B4-BE49-F238E27FC236}">
                    <a16:creationId xmlns:a16="http://schemas.microsoft.com/office/drawing/2014/main" id="{EEBA312D-7F1F-4AD3-A40E-0447FD45DE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8" y="1092"/>
                <a:ext cx="2296" cy="1245"/>
              </a:xfrm>
              <a:custGeom>
                <a:avLst/>
                <a:gdLst>
                  <a:gd name="T0" fmla="*/ 9997 w 918"/>
                  <a:gd name="T1" fmla="*/ 4074 h 467"/>
                  <a:gd name="T2" fmla="*/ 10860 w 918"/>
                  <a:gd name="T3" fmla="*/ 2466 h 467"/>
                  <a:gd name="T4" fmla="*/ 11560 w 918"/>
                  <a:gd name="T5" fmla="*/ 3263 h 467"/>
                  <a:gd name="T6" fmla="*/ 12518 w 918"/>
                  <a:gd name="T7" fmla="*/ 4735 h 467"/>
                  <a:gd name="T8" fmla="*/ 13831 w 918"/>
                  <a:gd name="T9" fmla="*/ 2197 h 467"/>
                  <a:gd name="T10" fmla="*/ 8701 w 918"/>
                  <a:gd name="T11" fmla="*/ 8224 h 467"/>
                  <a:gd name="T12" fmla="*/ 0 w 918"/>
                  <a:gd name="T13" fmla="*/ 1762 h 467"/>
                  <a:gd name="T14" fmla="*/ 988 w 918"/>
                  <a:gd name="T15" fmla="*/ 4095 h 467"/>
                  <a:gd name="T16" fmla="*/ 2334 w 918"/>
                  <a:gd name="T17" fmla="*/ 2730 h 467"/>
                  <a:gd name="T18" fmla="*/ 3034 w 918"/>
                  <a:gd name="T19" fmla="*/ 4697 h 467"/>
                  <a:gd name="T20" fmla="*/ 4004 w 918"/>
                  <a:gd name="T21" fmla="*/ 7918 h 467"/>
                  <a:gd name="T22" fmla="*/ 4680 w 918"/>
                  <a:gd name="T23" fmla="*/ 4777 h 467"/>
                  <a:gd name="T24" fmla="*/ 4880 w 918"/>
                  <a:gd name="T25" fmla="*/ 1967 h 467"/>
                  <a:gd name="T26" fmla="*/ 6976 w 918"/>
                  <a:gd name="T27" fmla="*/ 1613 h 467"/>
                  <a:gd name="T28" fmla="*/ 8494 w 918"/>
                  <a:gd name="T29" fmla="*/ 2581 h 467"/>
                  <a:gd name="T30" fmla="*/ 8151 w 918"/>
                  <a:gd name="T31" fmla="*/ 4833 h 467"/>
                  <a:gd name="T32" fmla="*/ 8684 w 918"/>
                  <a:gd name="T33" fmla="*/ 8827 h 467"/>
                  <a:gd name="T34" fmla="*/ 8231 w 918"/>
                  <a:gd name="T35" fmla="*/ 7235 h 467"/>
                  <a:gd name="T36" fmla="*/ 8201 w 918"/>
                  <a:gd name="T37" fmla="*/ 5798 h 467"/>
                  <a:gd name="T38" fmla="*/ 8231 w 918"/>
                  <a:gd name="T39" fmla="*/ 4927 h 467"/>
                  <a:gd name="T40" fmla="*/ 8294 w 918"/>
                  <a:gd name="T41" fmla="*/ 4244 h 467"/>
                  <a:gd name="T42" fmla="*/ 8214 w 918"/>
                  <a:gd name="T43" fmla="*/ 3524 h 467"/>
                  <a:gd name="T44" fmla="*/ 8556 w 918"/>
                  <a:gd name="T45" fmla="*/ 2559 h 467"/>
                  <a:gd name="T46" fmla="*/ 8169 w 918"/>
                  <a:gd name="T47" fmla="*/ 1933 h 467"/>
                  <a:gd name="T48" fmla="*/ 7868 w 918"/>
                  <a:gd name="T49" fmla="*/ 1216 h 467"/>
                  <a:gd name="T50" fmla="*/ 7006 w 918"/>
                  <a:gd name="T51" fmla="*/ 1400 h 467"/>
                  <a:gd name="T52" fmla="*/ 6180 w 918"/>
                  <a:gd name="T53" fmla="*/ 1002 h 467"/>
                  <a:gd name="T54" fmla="*/ 5160 w 918"/>
                  <a:gd name="T55" fmla="*/ 1421 h 467"/>
                  <a:gd name="T56" fmla="*/ 4630 w 918"/>
                  <a:gd name="T57" fmla="*/ 2351 h 467"/>
                  <a:gd name="T58" fmla="*/ 4492 w 918"/>
                  <a:gd name="T59" fmla="*/ 3810 h 467"/>
                  <a:gd name="T60" fmla="*/ 4722 w 918"/>
                  <a:gd name="T61" fmla="*/ 5324 h 467"/>
                  <a:gd name="T62" fmla="*/ 4897 w 918"/>
                  <a:gd name="T63" fmla="*/ 7291 h 467"/>
                  <a:gd name="T64" fmla="*/ 3679 w 918"/>
                  <a:gd name="T65" fmla="*/ 6382 h 467"/>
                  <a:gd name="T66" fmla="*/ 3617 w 918"/>
                  <a:gd name="T67" fmla="*/ 5495 h 467"/>
                  <a:gd name="T68" fmla="*/ 3241 w 918"/>
                  <a:gd name="T69" fmla="*/ 4607 h 467"/>
                  <a:gd name="T70" fmla="*/ 3254 w 918"/>
                  <a:gd name="T71" fmla="*/ 3866 h 467"/>
                  <a:gd name="T72" fmla="*/ 3159 w 918"/>
                  <a:gd name="T73" fmla="*/ 2807 h 467"/>
                  <a:gd name="T74" fmla="*/ 2051 w 918"/>
                  <a:gd name="T75" fmla="*/ 2445 h 467"/>
                  <a:gd name="T76" fmla="*/ 1363 w 918"/>
                  <a:gd name="T77" fmla="*/ 2901 h 467"/>
                  <a:gd name="T78" fmla="*/ 1020 w 918"/>
                  <a:gd name="T79" fmla="*/ 4564 h 467"/>
                  <a:gd name="T80" fmla="*/ 458 w 918"/>
                  <a:gd name="T81" fmla="*/ 4343 h 467"/>
                  <a:gd name="T82" fmla="*/ 175 w 918"/>
                  <a:gd name="T83" fmla="*/ 3866 h 467"/>
                  <a:gd name="T84" fmla="*/ 833 w 918"/>
                  <a:gd name="T85" fmla="*/ 2842 h 467"/>
                  <a:gd name="T86" fmla="*/ 4284 w 918"/>
                  <a:gd name="T87" fmla="*/ 7142 h 467"/>
                  <a:gd name="T88" fmla="*/ 8746 w 918"/>
                  <a:gd name="T89" fmla="*/ 5798 h 467"/>
                  <a:gd name="T90" fmla="*/ 12060 w 918"/>
                  <a:gd name="T91" fmla="*/ 3319 h 467"/>
                  <a:gd name="T92" fmla="*/ 13811 w 918"/>
                  <a:gd name="T93" fmla="*/ 2125 h 467"/>
                  <a:gd name="T94" fmla="*/ 13093 w 918"/>
                  <a:gd name="T95" fmla="*/ 3071 h 467"/>
                  <a:gd name="T96" fmla="*/ 12498 w 918"/>
                  <a:gd name="T97" fmla="*/ 4322 h 467"/>
                  <a:gd name="T98" fmla="*/ 12093 w 918"/>
                  <a:gd name="T99" fmla="*/ 4889 h 467"/>
                  <a:gd name="T100" fmla="*/ 11560 w 918"/>
                  <a:gd name="T101" fmla="*/ 4172 h 467"/>
                  <a:gd name="T102" fmla="*/ 11643 w 918"/>
                  <a:gd name="T103" fmla="*/ 3276 h 467"/>
                  <a:gd name="T104" fmla="*/ 11247 w 918"/>
                  <a:gd name="T105" fmla="*/ 2239 h 467"/>
                  <a:gd name="T106" fmla="*/ 10735 w 918"/>
                  <a:gd name="T107" fmla="*/ 2047 h 467"/>
                  <a:gd name="T108" fmla="*/ 9777 w 918"/>
                  <a:gd name="T109" fmla="*/ 2821 h 467"/>
                  <a:gd name="T110" fmla="*/ 9952 w 918"/>
                  <a:gd name="T111" fmla="*/ 3732 h 467"/>
                  <a:gd name="T112" fmla="*/ 9609 w 918"/>
                  <a:gd name="T113" fmla="*/ 5017 h 467"/>
                  <a:gd name="T114" fmla="*/ 9184 w 918"/>
                  <a:gd name="T115" fmla="*/ 7862 h 467"/>
                  <a:gd name="T116" fmla="*/ 11047 w 918"/>
                  <a:gd name="T117" fmla="*/ 3034 h 46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918" h="467">
                    <a:moveTo>
                      <a:pt x="590" y="452"/>
                    </a:moveTo>
                    <a:cubicBezTo>
                      <a:pt x="594" y="444"/>
                      <a:pt x="590" y="429"/>
                      <a:pt x="591" y="416"/>
                    </a:cubicBezTo>
                    <a:cubicBezTo>
                      <a:pt x="592" y="410"/>
                      <a:pt x="592" y="394"/>
                      <a:pt x="593" y="380"/>
                    </a:cubicBezTo>
                    <a:cubicBezTo>
                      <a:pt x="594" y="362"/>
                      <a:pt x="601" y="344"/>
                      <a:pt x="603" y="327"/>
                    </a:cubicBezTo>
                    <a:cubicBezTo>
                      <a:pt x="605" y="306"/>
                      <a:pt x="613" y="282"/>
                      <a:pt x="613" y="276"/>
                    </a:cubicBezTo>
                    <a:cubicBezTo>
                      <a:pt x="614" y="272"/>
                      <a:pt x="617" y="271"/>
                      <a:pt x="618" y="266"/>
                    </a:cubicBezTo>
                    <a:cubicBezTo>
                      <a:pt x="619" y="262"/>
                      <a:pt x="616" y="257"/>
                      <a:pt x="617" y="254"/>
                    </a:cubicBezTo>
                    <a:cubicBezTo>
                      <a:pt x="617" y="250"/>
                      <a:pt x="628" y="247"/>
                      <a:pt x="630" y="240"/>
                    </a:cubicBezTo>
                    <a:cubicBezTo>
                      <a:pt x="632" y="233"/>
                      <a:pt x="630" y="216"/>
                      <a:pt x="639" y="215"/>
                    </a:cubicBezTo>
                    <a:cubicBezTo>
                      <a:pt x="673" y="214"/>
                      <a:pt x="636" y="195"/>
                      <a:pt x="626" y="182"/>
                    </a:cubicBezTo>
                    <a:cubicBezTo>
                      <a:pt x="623" y="177"/>
                      <a:pt x="626" y="177"/>
                      <a:pt x="628" y="176"/>
                    </a:cubicBezTo>
                    <a:cubicBezTo>
                      <a:pt x="632" y="175"/>
                      <a:pt x="637" y="173"/>
                      <a:pt x="640" y="169"/>
                    </a:cubicBezTo>
                    <a:cubicBezTo>
                      <a:pt x="643" y="163"/>
                      <a:pt x="614" y="145"/>
                      <a:pt x="639" y="143"/>
                    </a:cubicBezTo>
                    <a:cubicBezTo>
                      <a:pt x="640" y="143"/>
                      <a:pt x="642" y="139"/>
                      <a:pt x="641" y="138"/>
                    </a:cubicBezTo>
                    <a:cubicBezTo>
                      <a:pt x="639" y="134"/>
                      <a:pt x="636" y="130"/>
                      <a:pt x="638" y="127"/>
                    </a:cubicBezTo>
                    <a:cubicBezTo>
                      <a:pt x="642" y="121"/>
                      <a:pt x="651" y="124"/>
                      <a:pt x="659" y="128"/>
                    </a:cubicBezTo>
                    <a:cubicBezTo>
                      <a:pt x="667" y="131"/>
                      <a:pt x="679" y="111"/>
                      <a:pt x="685" y="112"/>
                    </a:cubicBezTo>
                    <a:cubicBezTo>
                      <a:pt x="692" y="113"/>
                      <a:pt x="687" y="131"/>
                      <a:pt x="694" y="130"/>
                    </a:cubicBezTo>
                    <a:cubicBezTo>
                      <a:pt x="701" y="129"/>
                      <a:pt x="696" y="116"/>
                      <a:pt x="704" y="116"/>
                    </a:cubicBezTo>
                    <a:cubicBezTo>
                      <a:pt x="711" y="117"/>
                      <a:pt x="701" y="125"/>
                      <a:pt x="705" y="128"/>
                    </a:cubicBezTo>
                    <a:cubicBezTo>
                      <a:pt x="710" y="130"/>
                      <a:pt x="713" y="123"/>
                      <a:pt x="720" y="122"/>
                    </a:cubicBezTo>
                    <a:cubicBezTo>
                      <a:pt x="726" y="121"/>
                      <a:pt x="720" y="139"/>
                      <a:pt x="714" y="144"/>
                    </a:cubicBezTo>
                    <a:cubicBezTo>
                      <a:pt x="709" y="148"/>
                      <a:pt x="701" y="146"/>
                      <a:pt x="698" y="153"/>
                    </a:cubicBezTo>
                    <a:cubicBezTo>
                      <a:pt x="694" y="162"/>
                      <a:pt x="703" y="167"/>
                      <a:pt x="708" y="164"/>
                    </a:cubicBezTo>
                    <a:cubicBezTo>
                      <a:pt x="715" y="159"/>
                      <a:pt x="724" y="137"/>
                      <a:pt x="731" y="150"/>
                    </a:cubicBezTo>
                    <a:cubicBezTo>
                      <a:pt x="738" y="161"/>
                      <a:pt x="719" y="170"/>
                      <a:pt x="723" y="174"/>
                    </a:cubicBezTo>
                    <a:cubicBezTo>
                      <a:pt x="727" y="179"/>
                      <a:pt x="733" y="169"/>
                      <a:pt x="739" y="172"/>
                    </a:cubicBezTo>
                    <a:cubicBezTo>
                      <a:pt x="745" y="175"/>
                      <a:pt x="723" y="183"/>
                      <a:pt x="724" y="195"/>
                    </a:cubicBezTo>
                    <a:cubicBezTo>
                      <a:pt x="725" y="204"/>
                      <a:pt x="737" y="194"/>
                      <a:pt x="740" y="202"/>
                    </a:cubicBezTo>
                    <a:cubicBezTo>
                      <a:pt x="744" y="211"/>
                      <a:pt x="725" y="230"/>
                      <a:pt x="733" y="235"/>
                    </a:cubicBezTo>
                    <a:cubicBezTo>
                      <a:pt x="745" y="242"/>
                      <a:pt x="746" y="222"/>
                      <a:pt x="753" y="225"/>
                    </a:cubicBezTo>
                    <a:cubicBezTo>
                      <a:pt x="760" y="227"/>
                      <a:pt x="752" y="249"/>
                      <a:pt x="757" y="251"/>
                    </a:cubicBezTo>
                    <a:cubicBezTo>
                      <a:pt x="763" y="252"/>
                      <a:pt x="760" y="232"/>
                      <a:pt x="768" y="234"/>
                    </a:cubicBezTo>
                    <a:cubicBezTo>
                      <a:pt x="776" y="235"/>
                      <a:pt x="766" y="259"/>
                      <a:pt x="771" y="262"/>
                    </a:cubicBezTo>
                    <a:cubicBezTo>
                      <a:pt x="775" y="266"/>
                      <a:pt x="781" y="263"/>
                      <a:pt x="784" y="251"/>
                    </a:cubicBezTo>
                    <a:cubicBezTo>
                      <a:pt x="788" y="235"/>
                      <a:pt x="795" y="251"/>
                      <a:pt x="800" y="250"/>
                    </a:cubicBezTo>
                    <a:cubicBezTo>
                      <a:pt x="814" y="247"/>
                      <a:pt x="800" y="235"/>
                      <a:pt x="803" y="229"/>
                    </a:cubicBezTo>
                    <a:cubicBezTo>
                      <a:pt x="805" y="223"/>
                      <a:pt x="822" y="235"/>
                      <a:pt x="826" y="230"/>
                    </a:cubicBezTo>
                    <a:cubicBezTo>
                      <a:pt x="829" y="225"/>
                      <a:pt x="813" y="210"/>
                      <a:pt x="818" y="202"/>
                    </a:cubicBezTo>
                    <a:cubicBezTo>
                      <a:pt x="823" y="195"/>
                      <a:pt x="837" y="206"/>
                      <a:pt x="842" y="193"/>
                    </a:cubicBezTo>
                    <a:cubicBezTo>
                      <a:pt x="844" y="187"/>
                      <a:pt x="837" y="170"/>
                      <a:pt x="840" y="164"/>
                    </a:cubicBezTo>
                    <a:cubicBezTo>
                      <a:pt x="842" y="160"/>
                      <a:pt x="853" y="171"/>
                      <a:pt x="857" y="164"/>
                    </a:cubicBezTo>
                    <a:cubicBezTo>
                      <a:pt x="861" y="158"/>
                      <a:pt x="850" y="144"/>
                      <a:pt x="856" y="139"/>
                    </a:cubicBezTo>
                    <a:cubicBezTo>
                      <a:pt x="861" y="133"/>
                      <a:pt x="865" y="151"/>
                      <a:pt x="873" y="149"/>
                    </a:cubicBezTo>
                    <a:cubicBezTo>
                      <a:pt x="880" y="147"/>
                      <a:pt x="872" y="118"/>
                      <a:pt x="884" y="116"/>
                    </a:cubicBezTo>
                    <a:cubicBezTo>
                      <a:pt x="896" y="115"/>
                      <a:pt x="893" y="143"/>
                      <a:pt x="905" y="147"/>
                    </a:cubicBezTo>
                    <a:cubicBezTo>
                      <a:pt x="909" y="147"/>
                      <a:pt x="916" y="145"/>
                      <a:pt x="918" y="146"/>
                    </a:cubicBezTo>
                    <a:cubicBezTo>
                      <a:pt x="918" y="79"/>
                      <a:pt x="918" y="79"/>
                      <a:pt x="918" y="79"/>
                    </a:cubicBezTo>
                    <a:cubicBezTo>
                      <a:pt x="785" y="79"/>
                      <a:pt x="795" y="195"/>
                      <a:pt x="784" y="196"/>
                    </a:cubicBezTo>
                    <a:cubicBezTo>
                      <a:pt x="773" y="198"/>
                      <a:pt x="777" y="182"/>
                      <a:pt x="770" y="137"/>
                    </a:cubicBezTo>
                    <a:cubicBezTo>
                      <a:pt x="757" y="56"/>
                      <a:pt x="606" y="65"/>
                      <a:pt x="606" y="131"/>
                    </a:cubicBezTo>
                    <a:cubicBezTo>
                      <a:pt x="606" y="187"/>
                      <a:pt x="590" y="241"/>
                      <a:pt x="571" y="348"/>
                    </a:cubicBezTo>
                    <a:cubicBezTo>
                      <a:pt x="564" y="389"/>
                      <a:pt x="563" y="409"/>
                      <a:pt x="567" y="424"/>
                    </a:cubicBezTo>
                    <a:cubicBezTo>
                      <a:pt x="573" y="448"/>
                      <a:pt x="559" y="438"/>
                      <a:pt x="556" y="434"/>
                    </a:cubicBezTo>
                    <a:cubicBezTo>
                      <a:pt x="511" y="367"/>
                      <a:pt x="717" y="0"/>
                      <a:pt x="418" y="0"/>
                    </a:cubicBezTo>
                    <a:cubicBezTo>
                      <a:pt x="155" y="0"/>
                      <a:pt x="270" y="260"/>
                      <a:pt x="289" y="366"/>
                    </a:cubicBezTo>
                    <a:cubicBezTo>
                      <a:pt x="295" y="398"/>
                      <a:pt x="287" y="416"/>
                      <a:pt x="281" y="413"/>
                    </a:cubicBezTo>
                    <a:cubicBezTo>
                      <a:pt x="275" y="410"/>
                      <a:pt x="283" y="393"/>
                      <a:pt x="278" y="376"/>
                    </a:cubicBezTo>
                    <a:cubicBezTo>
                      <a:pt x="273" y="358"/>
                      <a:pt x="268" y="331"/>
                      <a:pt x="262" y="313"/>
                    </a:cubicBezTo>
                    <a:cubicBezTo>
                      <a:pt x="237" y="226"/>
                      <a:pt x="233" y="195"/>
                      <a:pt x="233" y="126"/>
                    </a:cubicBezTo>
                    <a:cubicBezTo>
                      <a:pt x="233" y="57"/>
                      <a:pt x="53" y="48"/>
                      <a:pt x="53" y="112"/>
                    </a:cubicBezTo>
                    <a:cubicBezTo>
                      <a:pt x="47" y="149"/>
                      <a:pt x="50" y="192"/>
                      <a:pt x="38" y="193"/>
                    </a:cubicBezTo>
                    <a:cubicBezTo>
                      <a:pt x="25" y="195"/>
                      <a:pt x="50" y="106"/>
                      <a:pt x="0" y="93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18" y="167"/>
                      <a:pt x="0" y="187"/>
                      <a:pt x="8" y="205"/>
                    </a:cubicBezTo>
                    <a:cubicBezTo>
                      <a:pt x="13" y="217"/>
                      <a:pt x="15" y="214"/>
                      <a:pt x="12" y="231"/>
                    </a:cubicBezTo>
                    <a:cubicBezTo>
                      <a:pt x="10" y="241"/>
                      <a:pt x="5" y="258"/>
                      <a:pt x="15" y="259"/>
                    </a:cubicBezTo>
                    <a:cubicBezTo>
                      <a:pt x="24" y="259"/>
                      <a:pt x="18" y="233"/>
                      <a:pt x="28" y="233"/>
                    </a:cubicBezTo>
                    <a:cubicBezTo>
                      <a:pt x="38" y="234"/>
                      <a:pt x="35" y="283"/>
                      <a:pt x="43" y="281"/>
                    </a:cubicBezTo>
                    <a:cubicBezTo>
                      <a:pt x="52" y="278"/>
                      <a:pt x="45" y="253"/>
                      <a:pt x="50" y="244"/>
                    </a:cubicBezTo>
                    <a:cubicBezTo>
                      <a:pt x="56" y="232"/>
                      <a:pt x="59" y="250"/>
                      <a:pt x="67" y="244"/>
                    </a:cubicBezTo>
                    <a:cubicBezTo>
                      <a:pt x="79" y="236"/>
                      <a:pt x="57" y="223"/>
                      <a:pt x="63" y="216"/>
                    </a:cubicBezTo>
                    <a:cubicBezTo>
                      <a:pt x="68" y="209"/>
                      <a:pt x="79" y="223"/>
                      <a:pt x="84" y="217"/>
                    </a:cubicBezTo>
                    <a:cubicBezTo>
                      <a:pt x="90" y="211"/>
                      <a:pt x="73" y="196"/>
                      <a:pt x="79" y="188"/>
                    </a:cubicBezTo>
                    <a:cubicBezTo>
                      <a:pt x="83" y="183"/>
                      <a:pt x="92" y="183"/>
                      <a:pt x="99" y="175"/>
                    </a:cubicBezTo>
                    <a:cubicBezTo>
                      <a:pt x="107" y="168"/>
                      <a:pt x="80" y="142"/>
                      <a:pt x="83" y="137"/>
                    </a:cubicBezTo>
                    <a:cubicBezTo>
                      <a:pt x="86" y="133"/>
                      <a:pt x="97" y="152"/>
                      <a:pt x="105" y="144"/>
                    </a:cubicBezTo>
                    <a:cubicBezTo>
                      <a:pt x="113" y="137"/>
                      <a:pt x="107" y="124"/>
                      <a:pt x="115" y="125"/>
                    </a:cubicBezTo>
                    <a:cubicBezTo>
                      <a:pt x="120" y="125"/>
                      <a:pt x="122" y="134"/>
                      <a:pt x="127" y="135"/>
                    </a:cubicBezTo>
                    <a:cubicBezTo>
                      <a:pt x="130" y="136"/>
                      <a:pt x="139" y="126"/>
                      <a:pt x="143" y="129"/>
                    </a:cubicBezTo>
                    <a:cubicBezTo>
                      <a:pt x="147" y="133"/>
                      <a:pt x="144" y="140"/>
                      <a:pt x="149" y="144"/>
                    </a:cubicBezTo>
                    <a:cubicBezTo>
                      <a:pt x="155" y="147"/>
                      <a:pt x="165" y="127"/>
                      <a:pt x="171" y="130"/>
                    </a:cubicBezTo>
                    <a:cubicBezTo>
                      <a:pt x="179" y="134"/>
                      <a:pt x="165" y="149"/>
                      <a:pt x="171" y="155"/>
                    </a:cubicBezTo>
                    <a:cubicBezTo>
                      <a:pt x="178" y="160"/>
                      <a:pt x="190" y="141"/>
                      <a:pt x="199" y="151"/>
                    </a:cubicBezTo>
                    <a:cubicBezTo>
                      <a:pt x="206" y="159"/>
                      <a:pt x="187" y="174"/>
                      <a:pt x="194" y="184"/>
                    </a:cubicBezTo>
                    <a:cubicBezTo>
                      <a:pt x="197" y="189"/>
                      <a:pt x="207" y="177"/>
                      <a:pt x="211" y="183"/>
                    </a:cubicBezTo>
                    <a:cubicBezTo>
                      <a:pt x="214" y="189"/>
                      <a:pt x="201" y="196"/>
                      <a:pt x="205" y="207"/>
                    </a:cubicBezTo>
                    <a:cubicBezTo>
                      <a:pt x="208" y="219"/>
                      <a:pt x="186" y="221"/>
                      <a:pt x="189" y="229"/>
                    </a:cubicBezTo>
                    <a:cubicBezTo>
                      <a:pt x="191" y="234"/>
                      <a:pt x="209" y="233"/>
                      <a:pt x="211" y="236"/>
                    </a:cubicBezTo>
                    <a:cubicBezTo>
                      <a:pt x="213" y="238"/>
                      <a:pt x="191" y="242"/>
                      <a:pt x="194" y="248"/>
                    </a:cubicBezTo>
                    <a:cubicBezTo>
                      <a:pt x="196" y="254"/>
                      <a:pt x="212" y="248"/>
                      <a:pt x="216" y="256"/>
                    </a:cubicBezTo>
                    <a:cubicBezTo>
                      <a:pt x="222" y="266"/>
                      <a:pt x="213" y="269"/>
                      <a:pt x="216" y="277"/>
                    </a:cubicBezTo>
                    <a:cubicBezTo>
                      <a:pt x="219" y="286"/>
                      <a:pt x="224" y="281"/>
                      <a:pt x="227" y="291"/>
                    </a:cubicBezTo>
                    <a:cubicBezTo>
                      <a:pt x="229" y="296"/>
                      <a:pt x="223" y="303"/>
                      <a:pt x="224" y="311"/>
                    </a:cubicBezTo>
                    <a:cubicBezTo>
                      <a:pt x="225" y="318"/>
                      <a:pt x="233" y="322"/>
                      <a:pt x="234" y="327"/>
                    </a:cubicBezTo>
                    <a:cubicBezTo>
                      <a:pt x="235" y="333"/>
                      <a:pt x="230" y="335"/>
                      <a:pt x="230" y="339"/>
                    </a:cubicBezTo>
                    <a:cubicBezTo>
                      <a:pt x="229" y="342"/>
                      <a:pt x="238" y="339"/>
                      <a:pt x="242" y="347"/>
                    </a:cubicBezTo>
                    <a:cubicBezTo>
                      <a:pt x="244" y="352"/>
                      <a:pt x="247" y="367"/>
                      <a:pt x="251" y="381"/>
                    </a:cubicBezTo>
                    <a:cubicBezTo>
                      <a:pt x="254" y="393"/>
                      <a:pt x="252" y="407"/>
                      <a:pt x="256" y="418"/>
                    </a:cubicBezTo>
                    <a:cubicBezTo>
                      <a:pt x="262" y="432"/>
                      <a:pt x="272" y="439"/>
                      <a:pt x="278" y="442"/>
                    </a:cubicBezTo>
                    <a:cubicBezTo>
                      <a:pt x="294" y="450"/>
                      <a:pt x="312" y="428"/>
                      <a:pt x="313" y="411"/>
                    </a:cubicBezTo>
                    <a:cubicBezTo>
                      <a:pt x="314" y="394"/>
                      <a:pt x="317" y="386"/>
                      <a:pt x="319" y="377"/>
                    </a:cubicBezTo>
                    <a:cubicBezTo>
                      <a:pt x="320" y="364"/>
                      <a:pt x="313" y="358"/>
                      <a:pt x="313" y="343"/>
                    </a:cubicBezTo>
                    <a:cubicBezTo>
                      <a:pt x="313" y="332"/>
                      <a:pt x="312" y="326"/>
                      <a:pt x="314" y="317"/>
                    </a:cubicBezTo>
                    <a:cubicBezTo>
                      <a:pt x="316" y="306"/>
                      <a:pt x="304" y="303"/>
                      <a:pt x="309" y="292"/>
                    </a:cubicBezTo>
                    <a:cubicBezTo>
                      <a:pt x="314" y="284"/>
                      <a:pt x="309" y="278"/>
                      <a:pt x="303" y="277"/>
                    </a:cubicBezTo>
                    <a:cubicBezTo>
                      <a:pt x="295" y="276"/>
                      <a:pt x="292" y="271"/>
                      <a:pt x="294" y="265"/>
                    </a:cubicBezTo>
                    <a:cubicBezTo>
                      <a:pt x="296" y="259"/>
                      <a:pt x="300" y="259"/>
                      <a:pt x="299" y="252"/>
                    </a:cubicBezTo>
                    <a:cubicBezTo>
                      <a:pt x="298" y="245"/>
                      <a:pt x="288" y="252"/>
                      <a:pt x="290" y="237"/>
                    </a:cubicBezTo>
                    <a:cubicBezTo>
                      <a:pt x="292" y="228"/>
                      <a:pt x="296" y="217"/>
                      <a:pt x="296" y="209"/>
                    </a:cubicBezTo>
                    <a:cubicBezTo>
                      <a:pt x="296" y="200"/>
                      <a:pt x="284" y="195"/>
                      <a:pt x="284" y="184"/>
                    </a:cubicBezTo>
                    <a:cubicBezTo>
                      <a:pt x="283" y="173"/>
                      <a:pt x="297" y="173"/>
                      <a:pt x="297" y="162"/>
                    </a:cubicBezTo>
                    <a:cubicBezTo>
                      <a:pt x="297" y="150"/>
                      <a:pt x="282" y="150"/>
                      <a:pt x="282" y="143"/>
                    </a:cubicBezTo>
                    <a:cubicBezTo>
                      <a:pt x="281" y="133"/>
                      <a:pt x="282" y="125"/>
                      <a:pt x="286" y="123"/>
                    </a:cubicBezTo>
                    <a:cubicBezTo>
                      <a:pt x="291" y="120"/>
                      <a:pt x="296" y="136"/>
                      <a:pt x="302" y="133"/>
                    </a:cubicBezTo>
                    <a:cubicBezTo>
                      <a:pt x="308" y="130"/>
                      <a:pt x="291" y="114"/>
                      <a:pt x="294" y="103"/>
                    </a:cubicBezTo>
                    <a:cubicBezTo>
                      <a:pt x="298" y="87"/>
                      <a:pt x="306" y="111"/>
                      <a:pt x="312" y="104"/>
                    </a:cubicBezTo>
                    <a:cubicBezTo>
                      <a:pt x="319" y="97"/>
                      <a:pt x="305" y="78"/>
                      <a:pt x="309" y="73"/>
                    </a:cubicBezTo>
                    <a:cubicBezTo>
                      <a:pt x="313" y="69"/>
                      <a:pt x="323" y="81"/>
                      <a:pt x="331" y="79"/>
                    </a:cubicBezTo>
                    <a:cubicBezTo>
                      <a:pt x="346" y="75"/>
                      <a:pt x="334" y="33"/>
                      <a:pt x="354" y="63"/>
                    </a:cubicBezTo>
                    <a:cubicBezTo>
                      <a:pt x="376" y="96"/>
                      <a:pt x="368" y="44"/>
                      <a:pt x="376" y="42"/>
                    </a:cubicBezTo>
                    <a:cubicBezTo>
                      <a:pt x="383" y="40"/>
                      <a:pt x="385" y="66"/>
                      <a:pt x="393" y="64"/>
                    </a:cubicBezTo>
                    <a:cubicBezTo>
                      <a:pt x="402" y="62"/>
                      <a:pt x="397" y="43"/>
                      <a:pt x="406" y="43"/>
                    </a:cubicBezTo>
                    <a:cubicBezTo>
                      <a:pt x="416" y="43"/>
                      <a:pt x="406" y="94"/>
                      <a:pt x="417" y="94"/>
                    </a:cubicBezTo>
                    <a:cubicBezTo>
                      <a:pt x="428" y="94"/>
                      <a:pt x="426" y="53"/>
                      <a:pt x="438" y="56"/>
                    </a:cubicBezTo>
                    <a:cubicBezTo>
                      <a:pt x="453" y="58"/>
                      <a:pt x="436" y="84"/>
                      <a:pt x="446" y="85"/>
                    </a:cubicBezTo>
                    <a:cubicBezTo>
                      <a:pt x="456" y="87"/>
                      <a:pt x="462" y="62"/>
                      <a:pt x="471" y="65"/>
                    </a:cubicBezTo>
                    <a:cubicBezTo>
                      <a:pt x="481" y="68"/>
                      <a:pt x="472" y="89"/>
                      <a:pt x="478" y="87"/>
                    </a:cubicBezTo>
                    <a:cubicBezTo>
                      <a:pt x="487" y="85"/>
                      <a:pt x="495" y="66"/>
                      <a:pt x="499" y="66"/>
                    </a:cubicBezTo>
                    <a:cubicBezTo>
                      <a:pt x="503" y="66"/>
                      <a:pt x="493" y="84"/>
                      <a:pt x="498" y="88"/>
                    </a:cubicBezTo>
                    <a:cubicBezTo>
                      <a:pt x="504" y="92"/>
                      <a:pt x="522" y="76"/>
                      <a:pt x="526" y="87"/>
                    </a:cubicBezTo>
                    <a:cubicBezTo>
                      <a:pt x="530" y="98"/>
                      <a:pt x="512" y="99"/>
                      <a:pt x="515" y="106"/>
                    </a:cubicBezTo>
                    <a:cubicBezTo>
                      <a:pt x="518" y="113"/>
                      <a:pt x="532" y="107"/>
                      <a:pt x="533" y="116"/>
                    </a:cubicBezTo>
                    <a:cubicBezTo>
                      <a:pt x="535" y="124"/>
                      <a:pt x="507" y="126"/>
                      <a:pt x="510" y="133"/>
                    </a:cubicBezTo>
                    <a:cubicBezTo>
                      <a:pt x="513" y="141"/>
                      <a:pt x="541" y="127"/>
                      <a:pt x="543" y="136"/>
                    </a:cubicBezTo>
                    <a:cubicBezTo>
                      <a:pt x="544" y="145"/>
                      <a:pt x="519" y="146"/>
                      <a:pt x="522" y="154"/>
                    </a:cubicBezTo>
                    <a:cubicBezTo>
                      <a:pt x="525" y="161"/>
                      <a:pt x="543" y="153"/>
                      <a:pt x="544" y="165"/>
                    </a:cubicBezTo>
                    <a:cubicBezTo>
                      <a:pt x="545" y="181"/>
                      <a:pt x="519" y="170"/>
                      <a:pt x="521" y="187"/>
                    </a:cubicBezTo>
                    <a:cubicBezTo>
                      <a:pt x="522" y="194"/>
                      <a:pt x="541" y="184"/>
                      <a:pt x="541" y="193"/>
                    </a:cubicBezTo>
                    <a:cubicBezTo>
                      <a:pt x="541" y="201"/>
                      <a:pt x="525" y="198"/>
                      <a:pt x="525" y="205"/>
                    </a:cubicBezTo>
                    <a:cubicBezTo>
                      <a:pt x="525" y="210"/>
                      <a:pt x="538" y="210"/>
                      <a:pt x="536" y="217"/>
                    </a:cubicBezTo>
                    <a:cubicBezTo>
                      <a:pt x="534" y="224"/>
                      <a:pt x="523" y="214"/>
                      <a:pt x="521" y="225"/>
                    </a:cubicBezTo>
                    <a:cubicBezTo>
                      <a:pt x="520" y="236"/>
                      <a:pt x="537" y="230"/>
                      <a:pt x="536" y="241"/>
                    </a:cubicBezTo>
                    <a:cubicBezTo>
                      <a:pt x="535" y="250"/>
                      <a:pt x="522" y="247"/>
                      <a:pt x="521" y="255"/>
                    </a:cubicBezTo>
                    <a:cubicBezTo>
                      <a:pt x="519" y="262"/>
                      <a:pt x="527" y="263"/>
                      <a:pt x="526" y="271"/>
                    </a:cubicBezTo>
                    <a:cubicBezTo>
                      <a:pt x="525" y="274"/>
                      <a:pt x="520" y="276"/>
                      <a:pt x="520" y="280"/>
                    </a:cubicBezTo>
                    <a:cubicBezTo>
                      <a:pt x="520" y="285"/>
                      <a:pt x="528" y="292"/>
                      <a:pt x="527" y="297"/>
                    </a:cubicBezTo>
                    <a:cubicBezTo>
                      <a:pt x="527" y="304"/>
                      <a:pt x="519" y="299"/>
                      <a:pt x="520" y="306"/>
                    </a:cubicBezTo>
                    <a:cubicBezTo>
                      <a:pt x="520" y="310"/>
                      <a:pt x="529" y="324"/>
                      <a:pt x="528" y="334"/>
                    </a:cubicBezTo>
                    <a:cubicBezTo>
                      <a:pt x="527" y="341"/>
                      <a:pt x="522" y="347"/>
                      <a:pt x="521" y="359"/>
                    </a:cubicBezTo>
                    <a:cubicBezTo>
                      <a:pt x="519" y="371"/>
                      <a:pt x="522" y="382"/>
                      <a:pt x="523" y="393"/>
                    </a:cubicBezTo>
                    <a:cubicBezTo>
                      <a:pt x="524" y="408"/>
                      <a:pt x="522" y="420"/>
                      <a:pt x="524" y="426"/>
                    </a:cubicBezTo>
                    <a:cubicBezTo>
                      <a:pt x="528" y="445"/>
                      <a:pt x="536" y="462"/>
                      <a:pt x="555" y="466"/>
                    </a:cubicBezTo>
                    <a:cubicBezTo>
                      <a:pt x="557" y="467"/>
                      <a:pt x="558" y="467"/>
                      <a:pt x="560" y="467"/>
                    </a:cubicBezTo>
                    <a:cubicBezTo>
                      <a:pt x="560" y="463"/>
                      <a:pt x="560" y="463"/>
                      <a:pt x="560" y="463"/>
                    </a:cubicBezTo>
                    <a:cubicBezTo>
                      <a:pt x="556" y="462"/>
                      <a:pt x="556" y="462"/>
                      <a:pt x="556" y="462"/>
                    </a:cubicBezTo>
                    <a:cubicBezTo>
                      <a:pt x="541" y="459"/>
                      <a:pt x="532" y="448"/>
                      <a:pt x="528" y="426"/>
                    </a:cubicBezTo>
                    <a:cubicBezTo>
                      <a:pt x="527" y="424"/>
                      <a:pt x="527" y="422"/>
                      <a:pt x="527" y="419"/>
                    </a:cubicBezTo>
                    <a:cubicBezTo>
                      <a:pt x="527" y="417"/>
                      <a:pt x="527" y="415"/>
                      <a:pt x="527" y="413"/>
                    </a:cubicBezTo>
                    <a:cubicBezTo>
                      <a:pt x="527" y="411"/>
                      <a:pt x="527" y="408"/>
                      <a:pt x="527" y="405"/>
                    </a:cubicBezTo>
                    <a:cubicBezTo>
                      <a:pt x="527" y="401"/>
                      <a:pt x="527" y="397"/>
                      <a:pt x="527" y="393"/>
                    </a:cubicBezTo>
                    <a:cubicBezTo>
                      <a:pt x="526" y="382"/>
                      <a:pt x="526" y="382"/>
                      <a:pt x="526" y="382"/>
                    </a:cubicBezTo>
                    <a:cubicBezTo>
                      <a:pt x="525" y="377"/>
                      <a:pt x="524" y="371"/>
                      <a:pt x="524" y="366"/>
                    </a:cubicBezTo>
                    <a:cubicBezTo>
                      <a:pt x="524" y="364"/>
                      <a:pt x="524" y="362"/>
                      <a:pt x="525" y="360"/>
                    </a:cubicBezTo>
                    <a:cubicBezTo>
                      <a:pt x="525" y="353"/>
                      <a:pt x="527" y="349"/>
                      <a:pt x="529" y="345"/>
                    </a:cubicBezTo>
                    <a:cubicBezTo>
                      <a:pt x="530" y="341"/>
                      <a:pt x="531" y="338"/>
                      <a:pt x="532" y="334"/>
                    </a:cubicBezTo>
                    <a:cubicBezTo>
                      <a:pt x="532" y="333"/>
                      <a:pt x="532" y="332"/>
                      <a:pt x="532" y="332"/>
                    </a:cubicBezTo>
                    <a:cubicBezTo>
                      <a:pt x="532" y="325"/>
                      <a:pt x="529" y="317"/>
                      <a:pt x="526" y="312"/>
                    </a:cubicBezTo>
                    <a:cubicBezTo>
                      <a:pt x="525" y="310"/>
                      <a:pt x="524" y="307"/>
                      <a:pt x="524" y="306"/>
                    </a:cubicBezTo>
                    <a:cubicBezTo>
                      <a:pt x="524" y="306"/>
                      <a:pt x="524" y="306"/>
                      <a:pt x="524" y="306"/>
                    </a:cubicBezTo>
                    <a:cubicBezTo>
                      <a:pt x="524" y="306"/>
                      <a:pt x="524" y="306"/>
                      <a:pt x="524" y="306"/>
                    </a:cubicBezTo>
                    <a:cubicBezTo>
                      <a:pt x="526" y="305"/>
                      <a:pt x="531" y="304"/>
                      <a:pt x="531" y="297"/>
                    </a:cubicBezTo>
                    <a:cubicBezTo>
                      <a:pt x="531" y="297"/>
                      <a:pt x="531" y="297"/>
                      <a:pt x="531" y="296"/>
                    </a:cubicBezTo>
                    <a:cubicBezTo>
                      <a:pt x="531" y="293"/>
                      <a:pt x="529" y="290"/>
                      <a:pt x="527" y="287"/>
                    </a:cubicBezTo>
                    <a:cubicBezTo>
                      <a:pt x="526" y="285"/>
                      <a:pt x="524" y="282"/>
                      <a:pt x="524" y="281"/>
                    </a:cubicBezTo>
                    <a:cubicBezTo>
                      <a:pt x="524" y="281"/>
                      <a:pt x="524" y="281"/>
                      <a:pt x="524" y="281"/>
                    </a:cubicBezTo>
                    <a:cubicBezTo>
                      <a:pt x="524" y="280"/>
                      <a:pt x="525" y="279"/>
                      <a:pt x="526" y="278"/>
                    </a:cubicBezTo>
                    <a:cubicBezTo>
                      <a:pt x="527" y="276"/>
                      <a:pt x="529" y="274"/>
                      <a:pt x="529" y="271"/>
                    </a:cubicBezTo>
                    <a:cubicBezTo>
                      <a:pt x="530" y="270"/>
                      <a:pt x="530" y="269"/>
                      <a:pt x="530" y="269"/>
                    </a:cubicBezTo>
                    <a:cubicBezTo>
                      <a:pt x="530" y="264"/>
                      <a:pt x="528" y="262"/>
                      <a:pt x="526" y="260"/>
                    </a:cubicBezTo>
                    <a:cubicBezTo>
                      <a:pt x="525" y="258"/>
                      <a:pt x="525" y="257"/>
                      <a:pt x="525" y="256"/>
                    </a:cubicBezTo>
                    <a:cubicBezTo>
                      <a:pt x="525" y="256"/>
                      <a:pt x="525" y="256"/>
                      <a:pt x="525" y="255"/>
                    </a:cubicBezTo>
                    <a:cubicBezTo>
                      <a:pt x="525" y="254"/>
                      <a:pt x="526" y="254"/>
                      <a:pt x="529" y="252"/>
                    </a:cubicBezTo>
                    <a:cubicBezTo>
                      <a:pt x="533" y="251"/>
                      <a:pt x="539" y="248"/>
                      <a:pt x="540" y="241"/>
                    </a:cubicBezTo>
                    <a:cubicBezTo>
                      <a:pt x="540" y="240"/>
                      <a:pt x="540" y="240"/>
                      <a:pt x="540" y="239"/>
                    </a:cubicBezTo>
                    <a:cubicBezTo>
                      <a:pt x="540" y="232"/>
                      <a:pt x="533" y="230"/>
                      <a:pt x="529" y="229"/>
                    </a:cubicBezTo>
                    <a:cubicBezTo>
                      <a:pt x="526" y="228"/>
                      <a:pt x="525" y="227"/>
                      <a:pt x="525" y="227"/>
                    </a:cubicBezTo>
                    <a:cubicBezTo>
                      <a:pt x="525" y="226"/>
                      <a:pt x="525" y="226"/>
                      <a:pt x="525" y="226"/>
                    </a:cubicBezTo>
                    <a:cubicBezTo>
                      <a:pt x="526" y="224"/>
                      <a:pt x="526" y="223"/>
                      <a:pt x="530" y="224"/>
                    </a:cubicBezTo>
                    <a:cubicBezTo>
                      <a:pt x="532" y="224"/>
                      <a:pt x="538" y="224"/>
                      <a:pt x="540" y="218"/>
                    </a:cubicBezTo>
                    <a:cubicBezTo>
                      <a:pt x="540" y="217"/>
                      <a:pt x="540" y="216"/>
                      <a:pt x="540" y="216"/>
                    </a:cubicBezTo>
                    <a:cubicBezTo>
                      <a:pt x="540" y="210"/>
                      <a:pt x="535" y="208"/>
                      <a:pt x="532" y="206"/>
                    </a:cubicBezTo>
                    <a:cubicBezTo>
                      <a:pt x="531" y="206"/>
                      <a:pt x="530" y="205"/>
                      <a:pt x="529" y="205"/>
                    </a:cubicBezTo>
                    <a:cubicBezTo>
                      <a:pt x="530" y="204"/>
                      <a:pt x="532" y="204"/>
                      <a:pt x="533" y="203"/>
                    </a:cubicBezTo>
                    <a:cubicBezTo>
                      <a:pt x="538" y="202"/>
                      <a:pt x="545" y="200"/>
                      <a:pt x="545" y="193"/>
                    </a:cubicBezTo>
                    <a:cubicBezTo>
                      <a:pt x="545" y="190"/>
                      <a:pt x="544" y="188"/>
                      <a:pt x="543" y="187"/>
                    </a:cubicBezTo>
                    <a:cubicBezTo>
                      <a:pt x="540" y="184"/>
                      <a:pt x="535" y="185"/>
                      <a:pt x="531" y="185"/>
                    </a:cubicBezTo>
                    <a:cubicBezTo>
                      <a:pt x="529" y="186"/>
                      <a:pt x="527" y="186"/>
                      <a:pt x="525" y="186"/>
                    </a:cubicBezTo>
                    <a:cubicBezTo>
                      <a:pt x="525" y="185"/>
                      <a:pt x="525" y="185"/>
                      <a:pt x="525" y="185"/>
                    </a:cubicBezTo>
                    <a:cubicBezTo>
                      <a:pt x="525" y="182"/>
                      <a:pt x="527" y="181"/>
                      <a:pt x="533" y="180"/>
                    </a:cubicBezTo>
                    <a:cubicBezTo>
                      <a:pt x="539" y="178"/>
                      <a:pt x="548" y="176"/>
                      <a:pt x="548" y="166"/>
                    </a:cubicBezTo>
                    <a:cubicBezTo>
                      <a:pt x="548" y="166"/>
                      <a:pt x="548" y="166"/>
                      <a:pt x="548" y="165"/>
                    </a:cubicBezTo>
                    <a:cubicBezTo>
                      <a:pt x="547" y="155"/>
                      <a:pt x="538" y="154"/>
                      <a:pt x="532" y="154"/>
                    </a:cubicBezTo>
                    <a:cubicBezTo>
                      <a:pt x="530" y="153"/>
                      <a:pt x="527" y="153"/>
                      <a:pt x="526" y="152"/>
                    </a:cubicBezTo>
                    <a:cubicBezTo>
                      <a:pt x="527" y="151"/>
                      <a:pt x="531" y="150"/>
                      <a:pt x="533" y="149"/>
                    </a:cubicBezTo>
                    <a:cubicBezTo>
                      <a:pt x="539" y="146"/>
                      <a:pt x="547" y="143"/>
                      <a:pt x="547" y="137"/>
                    </a:cubicBezTo>
                    <a:cubicBezTo>
                      <a:pt x="547" y="136"/>
                      <a:pt x="547" y="136"/>
                      <a:pt x="547" y="135"/>
                    </a:cubicBezTo>
                    <a:cubicBezTo>
                      <a:pt x="546" y="133"/>
                      <a:pt x="545" y="132"/>
                      <a:pt x="544" y="130"/>
                    </a:cubicBezTo>
                    <a:cubicBezTo>
                      <a:pt x="540" y="128"/>
                      <a:pt x="533" y="129"/>
                      <a:pt x="525" y="130"/>
                    </a:cubicBezTo>
                    <a:cubicBezTo>
                      <a:pt x="522" y="131"/>
                      <a:pt x="518" y="131"/>
                      <a:pt x="516" y="132"/>
                    </a:cubicBezTo>
                    <a:cubicBezTo>
                      <a:pt x="518" y="130"/>
                      <a:pt x="520" y="129"/>
                      <a:pt x="522" y="129"/>
                    </a:cubicBezTo>
                    <a:cubicBezTo>
                      <a:pt x="530" y="126"/>
                      <a:pt x="537" y="123"/>
                      <a:pt x="537" y="116"/>
                    </a:cubicBezTo>
                    <a:cubicBezTo>
                      <a:pt x="537" y="116"/>
                      <a:pt x="537" y="115"/>
                      <a:pt x="537" y="115"/>
                    </a:cubicBezTo>
                    <a:cubicBezTo>
                      <a:pt x="536" y="107"/>
                      <a:pt x="529" y="107"/>
                      <a:pt x="524" y="106"/>
                    </a:cubicBezTo>
                    <a:cubicBezTo>
                      <a:pt x="522" y="106"/>
                      <a:pt x="519" y="106"/>
                      <a:pt x="519" y="105"/>
                    </a:cubicBezTo>
                    <a:cubicBezTo>
                      <a:pt x="519" y="104"/>
                      <a:pt x="521" y="103"/>
                      <a:pt x="522" y="102"/>
                    </a:cubicBezTo>
                    <a:cubicBezTo>
                      <a:pt x="525" y="100"/>
                      <a:pt x="530" y="97"/>
                      <a:pt x="530" y="90"/>
                    </a:cubicBezTo>
                    <a:cubicBezTo>
                      <a:pt x="530" y="89"/>
                      <a:pt x="530" y="87"/>
                      <a:pt x="529" y="86"/>
                    </a:cubicBezTo>
                    <a:cubicBezTo>
                      <a:pt x="528" y="82"/>
                      <a:pt x="526" y="81"/>
                      <a:pt x="524" y="80"/>
                    </a:cubicBezTo>
                    <a:cubicBezTo>
                      <a:pt x="519" y="78"/>
                      <a:pt x="514" y="80"/>
                      <a:pt x="508" y="82"/>
                    </a:cubicBezTo>
                    <a:cubicBezTo>
                      <a:pt x="506" y="83"/>
                      <a:pt x="502" y="85"/>
                      <a:pt x="501" y="85"/>
                    </a:cubicBezTo>
                    <a:cubicBezTo>
                      <a:pt x="501" y="85"/>
                      <a:pt x="501" y="84"/>
                      <a:pt x="501" y="84"/>
                    </a:cubicBezTo>
                    <a:cubicBezTo>
                      <a:pt x="501" y="82"/>
                      <a:pt x="502" y="77"/>
                      <a:pt x="503" y="75"/>
                    </a:cubicBezTo>
                    <a:cubicBezTo>
                      <a:pt x="503" y="72"/>
                      <a:pt x="504" y="69"/>
                      <a:pt x="504" y="67"/>
                    </a:cubicBezTo>
                    <a:cubicBezTo>
                      <a:pt x="504" y="66"/>
                      <a:pt x="504" y="65"/>
                      <a:pt x="503" y="64"/>
                    </a:cubicBezTo>
                    <a:cubicBezTo>
                      <a:pt x="502" y="63"/>
                      <a:pt x="500" y="62"/>
                      <a:pt x="499" y="62"/>
                    </a:cubicBezTo>
                    <a:cubicBezTo>
                      <a:pt x="495" y="62"/>
                      <a:pt x="493" y="66"/>
                      <a:pt x="489" y="72"/>
                    </a:cubicBezTo>
                    <a:cubicBezTo>
                      <a:pt x="486" y="75"/>
                      <a:pt x="483" y="80"/>
                      <a:pt x="480" y="82"/>
                    </a:cubicBezTo>
                    <a:cubicBezTo>
                      <a:pt x="480" y="81"/>
                      <a:pt x="480" y="81"/>
                      <a:pt x="480" y="80"/>
                    </a:cubicBezTo>
                    <a:cubicBezTo>
                      <a:pt x="480" y="79"/>
                      <a:pt x="480" y="78"/>
                      <a:pt x="480" y="76"/>
                    </a:cubicBezTo>
                    <a:cubicBezTo>
                      <a:pt x="480" y="70"/>
                      <a:pt x="479" y="63"/>
                      <a:pt x="472" y="61"/>
                    </a:cubicBezTo>
                    <a:cubicBezTo>
                      <a:pt x="465" y="59"/>
                      <a:pt x="459" y="67"/>
                      <a:pt x="455" y="73"/>
                    </a:cubicBezTo>
                    <a:cubicBezTo>
                      <a:pt x="453" y="77"/>
                      <a:pt x="449" y="82"/>
                      <a:pt x="447" y="82"/>
                    </a:cubicBezTo>
                    <a:cubicBezTo>
                      <a:pt x="446" y="81"/>
                      <a:pt x="447" y="76"/>
                      <a:pt x="448" y="74"/>
                    </a:cubicBezTo>
                    <a:cubicBezTo>
                      <a:pt x="449" y="68"/>
                      <a:pt x="450" y="61"/>
                      <a:pt x="447" y="56"/>
                    </a:cubicBezTo>
                    <a:cubicBezTo>
                      <a:pt x="445" y="54"/>
                      <a:pt x="442" y="52"/>
                      <a:pt x="439" y="52"/>
                    </a:cubicBezTo>
                    <a:cubicBezTo>
                      <a:pt x="429" y="50"/>
                      <a:pt x="425" y="63"/>
                      <a:pt x="423" y="75"/>
                    </a:cubicBezTo>
                    <a:cubicBezTo>
                      <a:pt x="422" y="79"/>
                      <a:pt x="419" y="89"/>
                      <a:pt x="417" y="90"/>
                    </a:cubicBezTo>
                    <a:cubicBezTo>
                      <a:pt x="415" y="87"/>
                      <a:pt x="415" y="76"/>
                      <a:pt x="415" y="68"/>
                    </a:cubicBezTo>
                    <a:cubicBezTo>
                      <a:pt x="415" y="67"/>
                      <a:pt x="415" y="67"/>
                      <a:pt x="415" y="67"/>
                    </a:cubicBezTo>
                    <a:cubicBezTo>
                      <a:pt x="415" y="54"/>
                      <a:pt x="415" y="45"/>
                      <a:pt x="411" y="41"/>
                    </a:cubicBezTo>
                    <a:cubicBezTo>
                      <a:pt x="406" y="39"/>
                      <a:pt x="406" y="39"/>
                      <a:pt x="406" y="39"/>
                    </a:cubicBezTo>
                    <a:cubicBezTo>
                      <a:pt x="398" y="39"/>
                      <a:pt x="396" y="48"/>
                      <a:pt x="395" y="53"/>
                    </a:cubicBezTo>
                    <a:cubicBezTo>
                      <a:pt x="395" y="56"/>
                      <a:pt x="394" y="60"/>
                      <a:pt x="393" y="60"/>
                    </a:cubicBezTo>
                    <a:cubicBezTo>
                      <a:pt x="391" y="60"/>
                      <a:pt x="389" y="54"/>
                      <a:pt x="388" y="51"/>
                    </a:cubicBezTo>
                    <a:cubicBezTo>
                      <a:pt x="385" y="44"/>
                      <a:pt x="382" y="36"/>
                      <a:pt x="375" y="38"/>
                    </a:cubicBezTo>
                    <a:cubicBezTo>
                      <a:pt x="370" y="40"/>
                      <a:pt x="369" y="47"/>
                      <a:pt x="368" y="56"/>
                    </a:cubicBezTo>
                    <a:cubicBezTo>
                      <a:pt x="367" y="60"/>
                      <a:pt x="366" y="68"/>
                      <a:pt x="365" y="70"/>
                    </a:cubicBezTo>
                    <a:cubicBezTo>
                      <a:pt x="364" y="69"/>
                      <a:pt x="362" y="67"/>
                      <a:pt x="358" y="61"/>
                    </a:cubicBezTo>
                    <a:cubicBezTo>
                      <a:pt x="351" y="51"/>
                      <a:pt x="347" y="48"/>
                      <a:pt x="343" y="48"/>
                    </a:cubicBezTo>
                    <a:cubicBezTo>
                      <a:pt x="338" y="49"/>
                      <a:pt x="337" y="55"/>
                      <a:pt x="336" y="61"/>
                    </a:cubicBezTo>
                    <a:cubicBezTo>
                      <a:pt x="335" y="67"/>
                      <a:pt x="334" y="74"/>
                      <a:pt x="330" y="75"/>
                    </a:cubicBezTo>
                    <a:cubicBezTo>
                      <a:pt x="328" y="76"/>
                      <a:pt x="324" y="74"/>
                      <a:pt x="321" y="72"/>
                    </a:cubicBezTo>
                    <a:cubicBezTo>
                      <a:pt x="316" y="69"/>
                      <a:pt x="310" y="66"/>
                      <a:pt x="306" y="71"/>
                    </a:cubicBezTo>
                    <a:cubicBezTo>
                      <a:pt x="303" y="75"/>
                      <a:pt x="305" y="80"/>
                      <a:pt x="307" y="87"/>
                    </a:cubicBezTo>
                    <a:cubicBezTo>
                      <a:pt x="309" y="92"/>
                      <a:pt x="312" y="99"/>
                      <a:pt x="309" y="101"/>
                    </a:cubicBezTo>
                    <a:cubicBezTo>
                      <a:pt x="309" y="101"/>
                      <a:pt x="307" y="99"/>
                      <a:pt x="305" y="98"/>
                    </a:cubicBezTo>
                    <a:cubicBezTo>
                      <a:pt x="303" y="96"/>
                      <a:pt x="300" y="93"/>
                      <a:pt x="296" y="94"/>
                    </a:cubicBezTo>
                    <a:cubicBezTo>
                      <a:pt x="292" y="95"/>
                      <a:pt x="291" y="99"/>
                      <a:pt x="290" y="102"/>
                    </a:cubicBezTo>
                    <a:cubicBezTo>
                      <a:pt x="290" y="103"/>
                      <a:pt x="290" y="104"/>
                      <a:pt x="290" y="105"/>
                    </a:cubicBezTo>
                    <a:cubicBezTo>
                      <a:pt x="290" y="112"/>
                      <a:pt x="293" y="118"/>
                      <a:pt x="296" y="124"/>
                    </a:cubicBezTo>
                    <a:cubicBezTo>
                      <a:pt x="296" y="124"/>
                      <a:pt x="297" y="126"/>
                      <a:pt x="298" y="127"/>
                    </a:cubicBezTo>
                    <a:cubicBezTo>
                      <a:pt x="297" y="126"/>
                      <a:pt x="297" y="126"/>
                      <a:pt x="297" y="125"/>
                    </a:cubicBezTo>
                    <a:cubicBezTo>
                      <a:pt x="294" y="122"/>
                      <a:pt x="289" y="116"/>
                      <a:pt x="284" y="119"/>
                    </a:cubicBezTo>
                    <a:cubicBezTo>
                      <a:pt x="282" y="120"/>
                      <a:pt x="277" y="123"/>
                      <a:pt x="278" y="143"/>
                    </a:cubicBezTo>
                    <a:cubicBezTo>
                      <a:pt x="278" y="149"/>
                      <a:pt x="283" y="151"/>
                      <a:pt x="286" y="153"/>
                    </a:cubicBezTo>
                    <a:cubicBezTo>
                      <a:pt x="290" y="156"/>
                      <a:pt x="293" y="158"/>
                      <a:pt x="293" y="162"/>
                    </a:cubicBezTo>
                    <a:cubicBezTo>
                      <a:pt x="293" y="166"/>
                      <a:pt x="291" y="167"/>
                      <a:pt x="287" y="170"/>
                    </a:cubicBezTo>
                    <a:cubicBezTo>
                      <a:pt x="284" y="173"/>
                      <a:pt x="279" y="177"/>
                      <a:pt x="280" y="184"/>
                    </a:cubicBezTo>
                    <a:cubicBezTo>
                      <a:pt x="280" y="192"/>
                      <a:pt x="284" y="197"/>
                      <a:pt x="287" y="201"/>
                    </a:cubicBezTo>
                    <a:cubicBezTo>
                      <a:pt x="290" y="204"/>
                      <a:pt x="292" y="206"/>
                      <a:pt x="292" y="209"/>
                    </a:cubicBezTo>
                    <a:cubicBezTo>
                      <a:pt x="292" y="213"/>
                      <a:pt x="290" y="219"/>
                      <a:pt x="289" y="225"/>
                    </a:cubicBezTo>
                    <a:cubicBezTo>
                      <a:pt x="286" y="236"/>
                      <a:pt x="286" y="236"/>
                      <a:pt x="286" y="236"/>
                    </a:cubicBezTo>
                    <a:cubicBezTo>
                      <a:pt x="285" y="247"/>
                      <a:pt x="289" y="250"/>
                      <a:pt x="294" y="252"/>
                    </a:cubicBezTo>
                    <a:cubicBezTo>
                      <a:pt x="295" y="253"/>
                      <a:pt x="295" y="253"/>
                      <a:pt x="295" y="253"/>
                    </a:cubicBezTo>
                    <a:cubicBezTo>
                      <a:pt x="295" y="255"/>
                      <a:pt x="295" y="256"/>
                      <a:pt x="294" y="258"/>
                    </a:cubicBezTo>
                    <a:cubicBezTo>
                      <a:pt x="292" y="259"/>
                      <a:pt x="291" y="261"/>
                      <a:pt x="290" y="264"/>
                    </a:cubicBezTo>
                    <a:cubicBezTo>
                      <a:pt x="289" y="268"/>
                      <a:pt x="289" y="272"/>
                      <a:pt x="291" y="275"/>
                    </a:cubicBezTo>
                    <a:cubicBezTo>
                      <a:pt x="293" y="278"/>
                      <a:pt x="297" y="281"/>
                      <a:pt x="302" y="281"/>
                    </a:cubicBezTo>
                    <a:cubicBezTo>
                      <a:pt x="304" y="282"/>
                      <a:pt x="306" y="283"/>
                      <a:pt x="307" y="284"/>
                    </a:cubicBezTo>
                    <a:cubicBezTo>
                      <a:pt x="308" y="286"/>
                      <a:pt x="307" y="289"/>
                      <a:pt x="306" y="290"/>
                    </a:cubicBezTo>
                    <a:cubicBezTo>
                      <a:pt x="302" y="298"/>
                      <a:pt x="305" y="304"/>
                      <a:pt x="307" y="308"/>
                    </a:cubicBezTo>
                    <a:cubicBezTo>
                      <a:pt x="309" y="311"/>
                      <a:pt x="310" y="313"/>
                      <a:pt x="310" y="317"/>
                    </a:cubicBezTo>
                    <a:cubicBezTo>
                      <a:pt x="309" y="324"/>
                      <a:pt x="309" y="330"/>
                      <a:pt x="309" y="339"/>
                    </a:cubicBezTo>
                    <a:cubicBezTo>
                      <a:pt x="309" y="343"/>
                      <a:pt x="309" y="343"/>
                      <a:pt x="309" y="343"/>
                    </a:cubicBezTo>
                    <a:cubicBezTo>
                      <a:pt x="309" y="351"/>
                      <a:pt x="311" y="356"/>
                      <a:pt x="312" y="361"/>
                    </a:cubicBezTo>
                    <a:cubicBezTo>
                      <a:pt x="314" y="366"/>
                      <a:pt x="315" y="370"/>
                      <a:pt x="315" y="377"/>
                    </a:cubicBezTo>
                    <a:cubicBezTo>
                      <a:pt x="313" y="385"/>
                      <a:pt x="313" y="385"/>
                      <a:pt x="313" y="385"/>
                    </a:cubicBezTo>
                    <a:cubicBezTo>
                      <a:pt x="311" y="391"/>
                      <a:pt x="310" y="399"/>
                      <a:pt x="309" y="411"/>
                    </a:cubicBezTo>
                    <a:cubicBezTo>
                      <a:pt x="309" y="420"/>
                      <a:pt x="301" y="433"/>
                      <a:pt x="293" y="438"/>
                    </a:cubicBezTo>
                    <a:cubicBezTo>
                      <a:pt x="288" y="440"/>
                      <a:pt x="284" y="441"/>
                      <a:pt x="280" y="438"/>
                    </a:cubicBezTo>
                    <a:cubicBezTo>
                      <a:pt x="274" y="435"/>
                      <a:pt x="265" y="429"/>
                      <a:pt x="260" y="416"/>
                    </a:cubicBezTo>
                    <a:cubicBezTo>
                      <a:pt x="258" y="411"/>
                      <a:pt x="257" y="404"/>
                      <a:pt x="257" y="397"/>
                    </a:cubicBezTo>
                    <a:cubicBezTo>
                      <a:pt x="256" y="391"/>
                      <a:pt x="256" y="386"/>
                      <a:pt x="254" y="380"/>
                    </a:cubicBezTo>
                    <a:cubicBezTo>
                      <a:pt x="251" y="365"/>
                      <a:pt x="251" y="365"/>
                      <a:pt x="251" y="365"/>
                    </a:cubicBezTo>
                    <a:cubicBezTo>
                      <a:pt x="249" y="356"/>
                      <a:pt x="247" y="349"/>
                      <a:pt x="246" y="345"/>
                    </a:cubicBezTo>
                    <a:cubicBezTo>
                      <a:pt x="243" y="339"/>
                      <a:pt x="238" y="338"/>
                      <a:pt x="235" y="337"/>
                    </a:cubicBezTo>
                    <a:cubicBezTo>
                      <a:pt x="235" y="337"/>
                      <a:pt x="235" y="337"/>
                      <a:pt x="235" y="337"/>
                    </a:cubicBezTo>
                    <a:cubicBezTo>
                      <a:pt x="236" y="335"/>
                      <a:pt x="238" y="332"/>
                      <a:pt x="238" y="329"/>
                    </a:cubicBezTo>
                    <a:cubicBezTo>
                      <a:pt x="238" y="328"/>
                      <a:pt x="238" y="327"/>
                      <a:pt x="238" y="327"/>
                    </a:cubicBezTo>
                    <a:cubicBezTo>
                      <a:pt x="237" y="323"/>
                      <a:pt x="235" y="321"/>
                      <a:pt x="233" y="318"/>
                    </a:cubicBezTo>
                    <a:cubicBezTo>
                      <a:pt x="230" y="316"/>
                      <a:pt x="228" y="313"/>
                      <a:pt x="228" y="311"/>
                    </a:cubicBezTo>
                    <a:cubicBezTo>
                      <a:pt x="228" y="310"/>
                      <a:pt x="228" y="310"/>
                      <a:pt x="228" y="310"/>
                    </a:cubicBezTo>
                    <a:cubicBezTo>
                      <a:pt x="228" y="307"/>
                      <a:pt x="229" y="304"/>
                      <a:pt x="230" y="301"/>
                    </a:cubicBezTo>
                    <a:cubicBezTo>
                      <a:pt x="231" y="299"/>
                      <a:pt x="232" y="296"/>
                      <a:pt x="232" y="293"/>
                    </a:cubicBezTo>
                    <a:cubicBezTo>
                      <a:pt x="232" y="292"/>
                      <a:pt x="232" y="291"/>
                      <a:pt x="231" y="290"/>
                    </a:cubicBezTo>
                    <a:cubicBezTo>
                      <a:pt x="229" y="283"/>
                      <a:pt x="226" y="281"/>
                      <a:pt x="223" y="280"/>
                    </a:cubicBezTo>
                    <a:cubicBezTo>
                      <a:pt x="222" y="279"/>
                      <a:pt x="221" y="279"/>
                      <a:pt x="220" y="276"/>
                    </a:cubicBezTo>
                    <a:cubicBezTo>
                      <a:pt x="220" y="275"/>
                      <a:pt x="220" y="275"/>
                      <a:pt x="220" y="274"/>
                    </a:cubicBezTo>
                    <a:cubicBezTo>
                      <a:pt x="220" y="273"/>
                      <a:pt x="220" y="272"/>
                      <a:pt x="221" y="270"/>
                    </a:cubicBezTo>
                    <a:cubicBezTo>
                      <a:pt x="221" y="268"/>
                      <a:pt x="222" y="266"/>
                      <a:pt x="222" y="263"/>
                    </a:cubicBezTo>
                    <a:cubicBezTo>
                      <a:pt x="222" y="260"/>
                      <a:pt x="222" y="257"/>
                      <a:pt x="219" y="253"/>
                    </a:cubicBezTo>
                    <a:cubicBezTo>
                      <a:pt x="216" y="248"/>
                      <a:pt x="209" y="248"/>
                      <a:pt x="204" y="247"/>
                    </a:cubicBezTo>
                    <a:cubicBezTo>
                      <a:pt x="202" y="247"/>
                      <a:pt x="200" y="247"/>
                      <a:pt x="198" y="247"/>
                    </a:cubicBezTo>
                    <a:cubicBezTo>
                      <a:pt x="200" y="245"/>
                      <a:pt x="205" y="244"/>
                      <a:pt x="207" y="243"/>
                    </a:cubicBezTo>
                    <a:cubicBezTo>
                      <a:pt x="212" y="241"/>
                      <a:pt x="214" y="240"/>
                      <a:pt x="215" y="238"/>
                    </a:cubicBezTo>
                    <a:cubicBezTo>
                      <a:pt x="216" y="236"/>
                      <a:pt x="216" y="236"/>
                      <a:pt x="216" y="236"/>
                    </a:cubicBezTo>
                    <a:cubicBezTo>
                      <a:pt x="215" y="234"/>
                      <a:pt x="215" y="234"/>
                      <a:pt x="215" y="234"/>
                    </a:cubicBezTo>
                    <a:cubicBezTo>
                      <a:pt x="213" y="231"/>
                      <a:pt x="208" y="230"/>
                      <a:pt x="202" y="230"/>
                    </a:cubicBezTo>
                    <a:cubicBezTo>
                      <a:pt x="199" y="229"/>
                      <a:pt x="194" y="228"/>
                      <a:pt x="193" y="227"/>
                    </a:cubicBezTo>
                    <a:cubicBezTo>
                      <a:pt x="193" y="227"/>
                      <a:pt x="196" y="224"/>
                      <a:pt x="198" y="223"/>
                    </a:cubicBezTo>
                    <a:cubicBezTo>
                      <a:pt x="202" y="220"/>
                      <a:pt x="209" y="216"/>
                      <a:pt x="209" y="209"/>
                    </a:cubicBezTo>
                    <a:cubicBezTo>
                      <a:pt x="209" y="208"/>
                      <a:pt x="209" y="207"/>
                      <a:pt x="208" y="206"/>
                    </a:cubicBezTo>
                    <a:cubicBezTo>
                      <a:pt x="208" y="205"/>
                      <a:pt x="208" y="204"/>
                      <a:pt x="208" y="204"/>
                    </a:cubicBezTo>
                    <a:cubicBezTo>
                      <a:pt x="208" y="200"/>
                      <a:pt x="210" y="197"/>
                      <a:pt x="212" y="194"/>
                    </a:cubicBezTo>
                    <a:cubicBezTo>
                      <a:pt x="214" y="192"/>
                      <a:pt x="215" y="189"/>
                      <a:pt x="215" y="185"/>
                    </a:cubicBezTo>
                    <a:cubicBezTo>
                      <a:pt x="215" y="184"/>
                      <a:pt x="215" y="182"/>
                      <a:pt x="214" y="181"/>
                    </a:cubicBezTo>
                    <a:cubicBezTo>
                      <a:pt x="210" y="175"/>
                      <a:pt x="204" y="178"/>
                      <a:pt x="200" y="180"/>
                    </a:cubicBezTo>
                    <a:cubicBezTo>
                      <a:pt x="199" y="180"/>
                      <a:pt x="198" y="181"/>
                      <a:pt x="197" y="181"/>
                    </a:cubicBezTo>
                    <a:cubicBezTo>
                      <a:pt x="197" y="180"/>
                      <a:pt x="196" y="180"/>
                      <a:pt x="196" y="179"/>
                    </a:cubicBezTo>
                    <a:cubicBezTo>
                      <a:pt x="196" y="176"/>
                      <a:pt x="198" y="172"/>
                      <a:pt x="200" y="169"/>
                    </a:cubicBezTo>
                    <a:cubicBezTo>
                      <a:pt x="203" y="164"/>
                      <a:pt x="205" y="160"/>
                      <a:pt x="205" y="155"/>
                    </a:cubicBezTo>
                    <a:cubicBezTo>
                      <a:pt x="205" y="153"/>
                      <a:pt x="204" y="150"/>
                      <a:pt x="202" y="148"/>
                    </a:cubicBezTo>
                    <a:cubicBezTo>
                      <a:pt x="195" y="140"/>
                      <a:pt x="186" y="145"/>
                      <a:pt x="180" y="149"/>
                    </a:cubicBezTo>
                    <a:cubicBezTo>
                      <a:pt x="179" y="150"/>
                      <a:pt x="175" y="152"/>
                      <a:pt x="174" y="152"/>
                    </a:cubicBezTo>
                    <a:cubicBezTo>
                      <a:pt x="173" y="151"/>
                      <a:pt x="174" y="146"/>
                      <a:pt x="175" y="144"/>
                    </a:cubicBezTo>
                    <a:cubicBezTo>
                      <a:pt x="177" y="138"/>
                      <a:pt x="180" y="130"/>
                      <a:pt x="173" y="127"/>
                    </a:cubicBezTo>
                    <a:cubicBezTo>
                      <a:pt x="167" y="124"/>
                      <a:pt x="162" y="129"/>
                      <a:pt x="157" y="134"/>
                    </a:cubicBezTo>
                    <a:cubicBezTo>
                      <a:pt x="155" y="136"/>
                      <a:pt x="153" y="139"/>
                      <a:pt x="151" y="140"/>
                    </a:cubicBezTo>
                    <a:cubicBezTo>
                      <a:pt x="150" y="139"/>
                      <a:pt x="150" y="138"/>
                      <a:pt x="150" y="135"/>
                    </a:cubicBezTo>
                    <a:cubicBezTo>
                      <a:pt x="149" y="132"/>
                      <a:pt x="149" y="129"/>
                      <a:pt x="146" y="126"/>
                    </a:cubicBezTo>
                    <a:cubicBezTo>
                      <a:pt x="141" y="122"/>
                      <a:pt x="135" y="126"/>
                      <a:pt x="131" y="129"/>
                    </a:cubicBezTo>
                    <a:cubicBezTo>
                      <a:pt x="130" y="130"/>
                      <a:pt x="128" y="131"/>
                      <a:pt x="127" y="131"/>
                    </a:cubicBezTo>
                    <a:cubicBezTo>
                      <a:pt x="126" y="131"/>
                      <a:pt x="125" y="129"/>
                      <a:pt x="124" y="128"/>
                    </a:cubicBezTo>
                    <a:cubicBezTo>
                      <a:pt x="123" y="125"/>
                      <a:pt x="120" y="121"/>
                      <a:pt x="115" y="121"/>
                    </a:cubicBezTo>
                    <a:cubicBezTo>
                      <a:pt x="107" y="120"/>
                      <a:pt x="106" y="128"/>
                      <a:pt x="106" y="132"/>
                    </a:cubicBezTo>
                    <a:cubicBezTo>
                      <a:pt x="105" y="136"/>
                      <a:pt x="105" y="139"/>
                      <a:pt x="102" y="142"/>
                    </a:cubicBezTo>
                    <a:cubicBezTo>
                      <a:pt x="101" y="143"/>
                      <a:pt x="99" y="142"/>
                      <a:pt x="93" y="137"/>
                    </a:cubicBezTo>
                    <a:cubicBezTo>
                      <a:pt x="90" y="135"/>
                      <a:pt x="87" y="132"/>
                      <a:pt x="84" y="133"/>
                    </a:cubicBezTo>
                    <a:cubicBezTo>
                      <a:pt x="80" y="135"/>
                      <a:pt x="80" y="135"/>
                      <a:pt x="80" y="135"/>
                    </a:cubicBezTo>
                    <a:cubicBezTo>
                      <a:pt x="77" y="139"/>
                      <a:pt x="81" y="145"/>
                      <a:pt x="87" y="153"/>
                    </a:cubicBezTo>
                    <a:cubicBezTo>
                      <a:pt x="90" y="158"/>
                      <a:pt x="99" y="170"/>
                      <a:pt x="97" y="173"/>
                    </a:cubicBezTo>
                    <a:cubicBezTo>
                      <a:pt x="93" y="176"/>
                      <a:pt x="89" y="178"/>
                      <a:pt x="86" y="179"/>
                    </a:cubicBezTo>
                    <a:cubicBezTo>
                      <a:pt x="82" y="181"/>
                      <a:pt x="79" y="183"/>
                      <a:pt x="76" y="186"/>
                    </a:cubicBezTo>
                    <a:cubicBezTo>
                      <a:pt x="72" y="192"/>
                      <a:pt x="75" y="199"/>
                      <a:pt x="78" y="205"/>
                    </a:cubicBezTo>
                    <a:cubicBezTo>
                      <a:pt x="80" y="208"/>
                      <a:pt x="82" y="213"/>
                      <a:pt x="81" y="214"/>
                    </a:cubicBezTo>
                    <a:cubicBezTo>
                      <a:pt x="81" y="215"/>
                      <a:pt x="79" y="214"/>
                      <a:pt x="75" y="213"/>
                    </a:cubicBezTo>
                    <a:cubicBezTo>
                      <a:pt x="71" y="211"/>
                      <a:pt x="64" y="208"/>
                      <a:pt x="60" y="214"/>
                    </a:cubicBezTo>
                    <a:cubicBezTo>
                      <a:pt x="55" y="219"/>
                      <a:pt x="59" y="225"/>
                      <a:pt x="63" y="230"/>
                    </a:cubicBezTo>
                    <a:cubicBezTo>
                      <a:pt x="67" y="238"/>
                      <a:pt x="67" y="239"/>
                      <a:pt x="65" y="241"/>
                    </a:cubicBezTo>
                    <a:cubicBezTo>
                      <a:pt x="64" y="242"/>
                      <a:pt x="64" y="242"/>
                      <a:pt x="61" y="239"/>
                    </a:cubicBezTo>
                    <a:cubicBezTo>
                      <a:pt x="59" y="237"/>
                      <a:pt x="56" y="235"/>
                      <a:pt x="53" y="236"/>
                    </a:cubicBezTo>
                    <a:cubicBezTo>
                      <a:pt x="49" y="237"/>
                      <a:pt x="47" y="240"/>
                      <a:pt x="46" y="242"/>
                    </a:cubicBezTo>
                    <a:cubicBezTo>
                      <a:pt x="44" y="246"/>
                      <a:pt x="44" y="250"/>
                      <a:pt x="44" y="255"/>
                    </a:cubicBezTo>
                    <a:cubicBezTo>
                      <a:pt x="44" y="257"/>
                      <a:pt x="44" y="259"/>
                      <a:pt x="44" y="261"/>
                    </a:cubicBezTo>
                    <a:cubicBezTo>
                      <a:pt x="44" y="263"/>
                      <a:pt x="44" y="264"/>
                      <a:pt x="44" y="266"/>
                    </a:cubicBezTo>
                    <a:cubicBezTo>
                      <a:pt x="44" y="270"/>
                      <a:pt x="44" y="273"/>
                      <a:pt x="43" y="275"/>
                    </a:cubicBezTo>
                    <a:cubicBezTo>
                      <a:pt x="42" y="272"/>
                      <a:pt x="41" y="264"/>
                      <a:pt x="40" y="258"/>
                    </a:cubicBezTo>
                    <a:cubicBezTo>
                      <a:pt x="38" y="243"/>
                      <a:pt x="37" y="230"/>
                      <a:pt x="29" y="229"/>
                    </a:cubicBezTo>
                    <a:cubicBezTo>
                      <a:pt x="20" y="229"/>
                      <a:pt x="18" y="238"/>
                      <a:pt x="17" y="245"/>
                    </a:cubicBezTo>
                    <a:cubicBezTo>
                      <a:pt x="17" y="248"/>
                      <a:pt x="16" y="254"/>
                      <a:pt x="15" y="255"/>
                    </a:cubicBezTo>
                    <a:cubicBezTo>
                      <a:pt x="14" y="255"/>
                      <a:pt x="14" y="254"/>
                      <a:pt x="14" y="254"/>
                    </a:cubicBezTo>
                    <a:cubicBezTo>
                      <a:pt x="13" y="254"/>
                      <a:pt x="13" y="252"/>
                      <a:pt x="13" y="250"/>
                    </a:cubicBezTo>
                    <a:cubicBezTo>
                      <a:pt x="13" y="246"/>
                      <a:pt x="15" y="239"/>
                      <a:pt x="15" y="235"/>
                    </a:cubicBezTo>
                    <a:cubicBezTo>
                      <a:pt x="16" y="231"/>
                      <a:pt x="16" y="231"/>
                      <a:pt x="16" y="231"/>
                    </a:cubicBezTo>
                    <a:cubicBezTo>
                      <a:pt x="17" y="226"/>
                      <a:pt x="18" y="222"/>
                      <a:pt x="18" y="219"/>
                    </a:cubicBezTo>
                    <a:cubicBezTo>
                      <a:pt x="18" y="216"/>
                      <a:pt x="17" y="213"/>
                      <a:pt x="15" y="210"/>
                    </a:cubicBezTo>
                    <a:cubicBezTo>
                      <a:pt x="11" y="204"/>
                      <a:pt x="11" y="204"/>
                      <a:pt x="11" y="204"/>
                    </a:cubicBezTo>
                    <a:cubicBezTo>
                      <a:pt x="10" y="200"/>
                      <a:pt x="10" y="197"/>
                      <a:pt x="10" y="194"/>
                    </a:cubicBezTo>
                    <a:cubicBezTo>
                      <a:pt x="10" y="190"/>
                      <a:pt x="10" y="186"/>
                      <a:pt x="11" y="182"/>
                    </a:cubicBezTo>
                    <a:cubicBezTo>
                      <a:pt x="11" y="178"/>
                      <a:pt x="12" y="174"/>
                      <a:pt x="12" y="170"/>
                    </a:cubicBezTo>
                    <a:cubicBezTo>
                      <a:pt x="12" y="163"/>
                      <a:pt x="10" y="156"/>
                      <a:pt x="4" y="149"/>
                    </a:cubicBezTo>
                    <a:cubicBezTo>
                      <a:pt x="4" y="99"/>
                      <a:pt x="4" y="99"/>
                      <a:pt x="4" y="99"/>
                    </a:cubicBezTo>
                    <a:cubicBezTo>
                      <a:pt x="29" y="109"/>
                      <a:pt x="29" y="146"/>
                      <a:pt x="29" y="171"/>
                    </a:cubicBezTo>
                    <a:cubicBezTo>
                      <a:pt x="29" y="186"/>
                      <a:pt x="30" y="192"/>
                      <a:pt x="33" y="196"/>
                    </a:cubicBezTo>
                    <a:cubicBezTo>
                      <a:pt x="38" y="197"/>
                      <a:pt x="38" y="197"/>
                      <a:pt x="38" y="197"/>
                    </a:cubicBezTo>
                    <a:cubicBezTo>
                      <a:pt x="50" y="196"/>
                      <a:pt x="51" y="177"/>
                      <a:pt x="53" y="150"/>
                    </a:cubicBezTo>
                    <a:cubicBezTo>
                      <a:pt x="54" y="139"/>
                      <a:pt x="55" y="125"/>
                      <a:pt x="57" y="113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7" y="112"/>
                      <a:pt x="57" y="112"/>
                      <a:pt x="57" y="112"/>
                    </a:cubicBezTo>
                    <a:cubicBezTo>
                      <a:pt x="57" y="100"/>
                      <a:pt x="64" y="90"/>
                      <a:pt x="79" y="83"/>
                    </a:cubicBezTo>
                    <a:cubicBezTo>
                      <a:pt x="92" y="76"/>
                      <a:pt x="111" y="73"/>
                      <a:pt x="131" y="73"/>
                    </a:cubicBezTo>
                    <a:cubicBezTo>
                      <a:pt x="179" y="73"/>
                      <a:pt x="229" y="93"/>
                      <a:pt x="229" y="126"/>
                    </a:cubicBezTo>
                    <a:cubicBezTo>
                      <a:pt x="229" y="196"/>
                      <a:pt x="234" y="228"/>
                      <a:pt x="258" y="314"/>
                    </a:cubicBezTo>
                    <a:cubicBezTo>
                      <a:pt x="262" y="326"/>
                      <a:pt x="266" y="343"/>
                      <a:pt x="269" y="357"/>
                    </a:cubicBezTo>
                    <a:cubicBezTo>
                      <a:pt x="274" y="377"/>
                      <a:pt x="274" y="377"/>
                      <a:pt x="274" y="377"/>
                    </a:cubicBezTo>
                    <a:cubicBezTo>
                      <a:pt x="276" y="385"/>
                      <a:pt x="276" y="393"/>
                      <a:pt x="275" y="399"/>
                    </a:cubicBezTo>
                    <a:cubicBezTo>
                      <a:pt x="274" y="407"/>
                      <a:pt x="274" y="414"/>
                      <a:pt x="279" y="417"/>
                    </a:cubicBezTo>
                    <a:cubicBezTo>
                      <a:pt x="282" y="418"/>
                      <a:pt x="285" y="418"/>
                      <a:pt x="287" y="416"/>
                    </a:cubicBezTo>
                    <a:cubicBezTo>
                      <a:pt x="294" y="411"/>
                      <a:pt x="298" y="392"/>
                      <a:pt x="293" y="366"/>
                    </a:cubicBezTo>
                    <a:cubicBezTo>
                      <a:pt x="290" y="349"/>
                      <a:pt x="285" y="330"/>
                      <a:pt x="279" y="307"/>
                    </a:cubicBezTo>
                    <a:cubicBezTo>
                      <a:pt x="258" y="227"/>
                      <a:pt x="230" y="117"/>
                      <a:pt x="279" y="55"/>
                    </a:cubicBezTo>
                    <a:cubicBezTo>
                      <a:pt x="305" y="21"/>
                      <a:pt x="352" y="4"/>
                      <a:pt x="418" y="4"/>
                    </a:cubicBezTo>
                    <a:cubicBezTo>
                      <a:pt x="480" y="4"/>
                      <a:pt x="523" y="19"/>
                      <a:pt x="549" y="51"/>
                    </a:cubicBezTo>
                    <a:cubicBezTo>
                      <a:pt x="599" y="111"/>
                      <a:pt x="577" y="219"/>
                      <a:pt x="559" y="306"/>
                    </a:cubicBezTo>
                    <a:cubicBezTo>
                      <a:pt x="547" y="366"/>
                      <a:pt x="538" y="414"/>
                      <a:pt x="552" y="436"/>
                    </a:cubicBezTo>
                    <a:cubicBezTo>
                      <a:pt x="554" y="439"/>
                      <a:pt x="562" y="446"/>
                      <a:pt x="568" y="443"/>
                    </a:cubicBezTo>
                    <a:cubicBezTo>
                      <a:pt x="574" y="440"/>
                      <a:pt x="572" y="430"/>
                      <a:pt x="571" y="423"/>
                    </a:cubicBezTo>
                    <a:cubicBezTo>
                      <a:pt x="567" y="409"/>
                      <a:pt x="568" y="390"/>
                      <a:pt x="575" y="348"/>
                    </a:cubicBezTo>
                    <a:cubicBezTo>
                      <a:pt x="581" y="316"/>
                      <a:pt x="586" y="288"/>
                      <a:pt x="591" y="264"/>
                    </a:cubicBezTo>
                    <a:cubicBezTo>
                      <a:pt x="602" y="210"/>
                      <a:pt x="610" y="170"/>
                      <a:pt x="610" y="131"/>
                    </a:cubicBezTo>
                    <a:cubicBezTo>
                      <a:pt x="610" y="101"/>
                      <a:pt x="644" y="85"/>
                      <a:pt x="675" y="83"/>
                    </a:cubicBezTo>
                    <a:cubicBezTo>
                      <a:pt x="714" y="80"/>
                      <a:pt x="759" y="96"/>
                      <a:pt x="766" y="137"/>
                    </a:cubicBezTo>
                    <a:cubicBezTo>
                      <a:pt x="768" y="154"/>
                      <a:pt x="770" y="166"/>
                      <a:pt x="771" y="175"/>
                    </a:cubicBezTo>
                    <a:cubicBezTo>
                      <a:pt x="772" y="188"/>
                      <a:pt x="772" y="195"/>
                      <a:pt x="777" y="198"/>
                    </a:cubicBezTo>
                    <a:cubicBezTo>
                      <a:pt x="779" y="200"/>
                      <a:pt x="781" y="201"/>
                      <a:pt x="784" y="200"/>
                    </a:cubicBezTo>
                    <a:cubicBezTo>
                      <a:pt x="789" y="199"/>
                      <a:pt x="791" y="194"/>
                      <a:pt x="794" y="182"/>
                    </a:cubicBezTo>
                    <a:cubicBezTo>
                      <a:pt x="801" y="150"/>
                      <a:pt x="817" y="85"/>
                      <a:pt x="914" y="83"/>
                    </a:cubicBezTo>
                    <a:cubicBezTo>
                      <a:pt x="914" y="142"/>
                      <a:pt x="914" y="142"/>
                      <a:pt x="914" y="142"/>
                    </a:cubicBezTo>
                    <a:cubicBezTo>
                      <a:pt x="913" y="142"/>
                      <a:pt x="913" y="142"/>
                      <a:pt x="912" y="142"/>
                    </a:cubicBezTo>
                    <a:cubicBezTo>
                      <a:pt x="910" y="142"/>
                      <a:pt x="907" y="143"/>
                      <a:pt x="906" y="143"/>
                    </a:cubicBezTo>
                    <a:cubicBezTo>
                      <a:pt x="902" y="141"/>
                      <a:pt x="900" y="135"/>
                      <a:pt x="898" y="129"/>
                    </a:cubicBezTo>
                    <a:cubicBezTo>
                      <a:pt x="896" y="121"/>
                      <a:pt x="893" y="111"/>
                      <a:pt x="883" y="112"/>
                    </a:cubicBezTo>
                    <a:cubicBezTo>
                      <a:pt x="873" y="114"/>
                      <a:pt x="873" y="126"/>
                      <a:pt x="872" y="135"/>
                    </a:cubicBezTo>
                    <a:cubicBezTo>
                      <a:pt x="872" y="139"/>
                      <a:pt x="872" y="144"/>
                      <a:pt x="871" y="145"/>
                    </a:cubicBezTo>
                    <a:cubicBezTo>
                      <a:pt x="870" y="145"/>
                      <a:pt x="868" y="142"/>
                      <a:pt x="867" y="140"/>
                    </a:cubicBezTo>
                    <a:cubicBezTo>
                      <a:pt x="864" y="137"/>
                      <a:pt x="862" y="134"/>
                      <a:pt x="858" y="134"/>
                    </a:cubicBezTo>
                    <a:cubicBezTo>
                      <a:pt x="857" y="133"/>
                      <a:pt x="855" y="134"/>
                      <a:pt x="853" y="136"/>
                    </a:cubicBezTo>
                    <a:cubicBezTo>
                      <a:pt x="848" y="140"/>
                      <a:pt x="850" y="147"/>
                      <a:pt x="852" y="153"/>
                    </a:cubicBezTo>
                    <a:cubicBezTo>
                      <a:pt x="853" y="156"/>
                      <a:pt x="854" y="160"/>
                      <a:pt x="854" y="162"/>
                    </a:cubicBezTo>
                    <a:cubicBezTo>
                      <a:pt x="853" y="162"/>
                      <a:pt x="852" y="162"/>
                      <a:pt x="848" y="160"/>
                    </a:cubicBezTo>
                    <a:cubicBezTo>
                      <a:pt x="845" y="159"/>
                      <a:pt x="839" y="157"/>
                      <a:pt x="837" y="162"/>
                    </a:cubicBezTo>
                    <a:cubicBezTo>
                      <a:pt x="834" y="167"/>
                      <a:pt x="836" y="174"/>
                      <a:pt x="837" y="181"/>
                    </a:cubicBezTo>
                    <a:cubicBezTo>
                      <a:pt x="838" y="185"/>
                      <a:pt x="838" y="190"/>
                      <a:pt x="838" y="191"/>
                    </a:cubicBezTo>
                    <a:cubicBezTo>
                      <a:pt x="836" y="196"/>
                      <a:pt x="834" y="196"/>
                      <a:pt x="828" y="196"/>
                    </a:cubicBezTo>
                    <a:cubicBezTo>
                      <a:pt x="824" y="195"/>
                      <a:pt x="818" y="195"/>
                      <a:pt x="814" y="200"/>
                    </a:cubicBezTo>
                    <a:cubicBezTo>
                      <a:pt x="813" y="202"/>
                      <a:pt x="813" y="204"/>
                      <a:pt x="813" y="206"/>
                    </a:cubicBezTo>
                    <a:cubicBezTo>
                      <a:pt x="813" y="211"/>
                      <a:pt x="816" y="216"/>
                      <a:pt x="818" y="221"/>
                    </a:cubicBezTo>
                    <a:cubicBezTo>
                      <a:pt x="820" y="223"/>
                      <a:pt x="821" y="226"/>
                      <a:pt x="822" y="227"/>
                    </a:cubicBezTo>
                    <a:cubicBezTo>
                      <a:pt x="820" y="227"/>
                      <a:pt x="817" y="226"/>
                      <a:pt x="816" y="226"/>
                    </a:cubicBezTo>
                    <a:cubicBezTo>
                      <a:pt x="810" y="224"/>
                      <a:pt x="802" y="221"/>
                      <a:pt x="799" y="228"/>
                    </a:cubicBezTo>
                    <a:cubicBezTo>
                      <a:pt x="798" y="232"/>
                      <a:pt x="799" y="236"/>
                      <a:pt x="801" y="239"/>
                    </a:cubicBezTo>
                    <a:cubicBezTo>
                      <a:pt x="802" y="241"/>
                      <a:pt x="803" y="244"/>
                      <a:pt x="803" y="245"/>
                    </a:cubicBezTo>
                    <a:cubicBezTo>
                      <a:pt x="803" y="245"/>
                      <a:pt x="802" y="245"/>
                      <a:pt x="800" y="246"/>
                    </a:cubicBezTo>
                    <a:cubicBezTo>
                      <a:pt x="799" y="246"/>
                      <a:pt x="798" y="244"/>
                      <a:pt x="797" y="244"/>
                    </a:cubicBezTo>
                    <a:cubicBezTo>
                      <a:pt x="794" y="242"/>
                      <a:pt x="790" y="239"/>
                      <a:pt x="786" y="240"/>
                    </a:cubicBezTo>
                    <a:cubicBezTo>
                      <a:pt x="782" y="242"/>
                      <a:pt x="781" y="246"/>
                      <a:pt x="780" y="250"/>
                    </a:cubicBezTo>
                    <a:cubicBezTo>
                      <a:pt x="778" y="258"/>
                      <a:pt x="775" y="259"/>
                      <a:pt x="775" y="259"/>
                    </a:cubicBezTo>
                    <a:cubicBezTo>
                      <a:pt x="775" y="259"/>
                      <a:pt x="774" y="259"/>
                      <a:pt x="774" y="259"/>
                    </a:cubicBezTo>
                    <a:cubicBezTo>
                      <a:pt x="774" y="259"/>
                      <a:pt x="773" y="258"/>
                      <a:pt x="773" y="258"/>
                    </a:cubicBezTo>
                    <a:cubicBezTo>
                      <a:pt x="773" y="256"/>
                      <a:pt x="774" y="252"/>
                      <a:pt x="774" y="250"/>
                    </a:cubicBezTo>
                    <a:cubicBezTo>
                      <a:pt x="775" y="247"/>
                      <a:pt x="775" y="243"/>
                      <a:pt x="775" y="240"/>
                    </a:cubicBezTo>
                    <a:cubicBezTo>
                      <a:pt x="775" y="235"/>
                      <a:pt x="774" y="231"/>
                      <a:pt x="769" y="230"/>
                    </a:cubicBezTo>
                    <a:cubicBezTo>
                      <a:pt x="764" y="229"/>
                      <a:pt x="761" y="232"/>
                      <a:pt x="760" y="236"/>
                    </a:cubicBezTo>
                    <a:cubicBezTo>
                      <a:pt x="760" y="235"/>
                      <a:pt x="760" y="234"/>
                      <a:pt x="760" y="233"/>
                    </a:cubicBezTo>
                    <a:cubicBezTo>
                      <a:pt x="760" y="227"/>
                      <a:pt x="759" y="223"/>
                      <a:pt x="754" y="221"/>
                    </a:cubicBezTo>
                    <a:cubicBezTo>
                      <a:pt x="748" y="218"/>
                      <a:pt x="745" y="224"/>
                      <a:pt x="742" y="228"/>
                    </a:cubicBezTo>
                    <a:cubicBezTo>
                      <a:pt x="739" y="233"/>
                      <a:pt x="738" y="233"/>
                      <a:pt x="735" y="232"/>
                    </a:cubicBezTo>
                    <a:cubicBezTo>
                      <a:pt x="734" y="231"/>
                      <a:pt x="737" y="224"/>
                      <a:pt x="739" y="220"/>
                    </a:cubicBezTo>
                    <a:cubicBezTo>
                      <a:pt x="742" y="213"/>
                      <a:pt x="746" y="206"/>
                      <a:pt x="743" y="200"/>
                    </a:cubicBezTo>
                    <a:cubicBezTo>
                      <a:pt x="741" y="194"/>
                      <a:pt x="735" y="195"/>
                      <a:pt x="731" y="195"/>
                    </a:cubicBezTo>
                    <a:cubicBezTo>
                      <a:pt x="730" y="195"/>
                      <a:pt x="729" y="195"/>
                      <a:pt x="728" y="195"/>
                    </a:cubicBezTo>
                    <a:cubicBezTo>
                      <a:pt x="728" y="195"/>
                      <a:pt x="728" y="195"/>
                      <a:pt x="728" y="195"/>
                    </a:cubicBezTo>
                    <a:cubicBezTo>
                      <a:pt x="728" y="195"/>
                      <a:pt x="728" y="194"/>
                      <a:pt x="728" y="194"/>
                    </a:cubicBezTo>
                    <a:cubicBezTo>
                      <a:pt x="728" y="194"/>
                      <a:pt x="728" y="194"/>
                      <a:pt x="728" y="194"/>
                    </a:cubicBezTo>
                    <a:cubicBezTo>
                      <a:pt x="728" y="189"/>
                      <a:pt x="734" y="185"/>
                      <a:pt x="737" y="182"/>
                    </a:cubicBezTo>
                    <a:cubicBezTo>
                      <a:pt x="741" y="179"/>
                      <a:pt x="744" y="177"/>
                      <a:pt x="744" y="174"/>
                    </a:cubicBezTo>
                    <a:cubicBezTo>
                      <a:pt x="744" y="174"/>
                      <a:pt x="744" y="173"/>
                      <a:pt x="744" y="173"/>
                    </a:cubicBezTo>
                    <a:cubicBezTo>
                      <a:pt x="744" y="172"/>
                      <a:pt x="743" y="170"/>
                      <a:pt x="740" y="169"/>
                    </a:cubicBezTo>
                    <a:cubicBezTo>
                      <a:pt x="736" y="167"/>
                      <a:pt x="732" y="169"/>
                      <a:pt x="729" y="170"/>
                    </a:cubicBezTo>
                    <a:cubicBezTo>
                      <a:pt x="729" y="170"/>
                      <a:pt x="729" y="170"/>
                      <a:pt x="730" y="169"/>
                    </a:cubicBezTo>
                    <a:cubicBezTo>
                      <a:pt x="732" y="166"/>
                      <a:pt x="736" y="161"/>
                      <a:pt x="736" y="155"/>
                    </a:cubicBezTo>
                    <a:cubicBezTo>
                      <a:pt x="736" y="153"/>
                      <a:pt x="736" y="150"/>
                      <a:pt x="735" y="148"/>
                    </a:cubicBezTo>
                    <a:cubicBezTo>
                      <a:pt x="732" y="144"/>
                      <a:pt x="730" y="142"/>
                      <a:pt x="727" y="142"/>
                    </a:cubicBezTo>
                    <a:cubicBezTo>
                      <a:pt x="723" y="141"/>
                      <a:pt x="721" y="143"/>
                      <a:pt x="718" y="146"/>
                    </a:cubicBezTo>
                    <a:cubicBezTo>
                      <a:pt x="724" y="140"/>
                      <a:pt x="728" y="127"/>
                      <a:pt x="726" y="121"/>
                    </a:cubicBezTo>
                    <a:cubicBezTo>
                      <a:pt x="724" y="119"/>
                      <a:pt x="722" y="118"/>
                      <a:pt x="719" y="118"/>
                    </a:cubicBezTo>
                    <a:cubicBezTo>
                      <a:pt x="715" y="119"/>
                      <a:pt x="713" y="121"/>
                      <a:pt x="710" y="122"/>
                    </a:cubicBezTo>
                    <a:cubicBezTo>
                      <a:pt x="710" y="123"/>
                      <a:pt x="710" y="123"/>
                      <a:pt x="709" y="123"/>
                    </a:cubicBezTo>
                    <a:cubicBezTo>
                      <a:pt x="710" y="122"/>
                      <a:pt x="711" y="120"/>
                      <a:pt x="711" y="118"/>
                    </a:cubicBezTo>
                    <a:cubicBezTo>
                      <a:pt x="711" y="118"/>
                      <a:pt x="711" y="117"/>
                      <a:pt x="710" y="116"/>
                    </a:cubicBezTo>
                    <a:cubicBezTo>
                      <a:pt x="709" y="114"/>
                      <a:pt x="707" y="113"/>
                      <a:pt x="705" y="113"/>
                    </a:cubicBezTo>
                    <a:cubicBezTo>
                      <a:pt x="697" y="112"/>
                      <a:pt x="695" y="119"/>
                      <a:pt x="695" y="122"/>
                    </a:cubicBezTo>
                    <a:cubicBezTo>
                      <a:pt x="694" y="123"/>
                      <a:pt x="694" y="124"/>
                      <a:pt x="694" y="124"/>
                    </a:cubicBezTo>
                    <a:cubicBezTo>
                      <a:pt x="694" y="123"/>
                      <a:pt x="694" y="122"/>
                      <a:pt x="693" y="121"/>
                    </a:cubicBezTo>
                    <a:cubicBezTo>
                      <a:pt x="693" y="116"/>
                      <a:pt x="692" y="109"/>
                      <a:pt x="686" y="108"/>
                    </a:cubicBezTo>
                    <a:cubicBezTo>
                      <a:pt x="682" y="107"/>
                      <a:pt x="677" y="111"/>
                      <a:pt x="672" y="116"/>
                    </a:cubicBezTo>
                    <a:cubicBezTo>
                      <a:pt x="668" y="119"/>
                      <a:pt x="662" y="125"/>
                      <a:pt x="660" y="124"/>
                    </a:cubicBezTo>
                    <a:cubicBezTo>
                      <a:pt x="652" y="121"/>
                      <a:pt x="641" y="116"/>
                      <a:pt x="635" y="125"/>
                    </a:cubicBezTo>
                    <a:cubicBezTo>
                      <a:pt x="634" y="127"/>
                      <a:pt x="634" y="128"/>
                      <a:pt x="634" y="130"/>
                    </a:cubicBezTo>
                    <a:cubicBezTo>
                      <a:pt x="634" y="133"/>
                      <a:pt x="635" y="135"/>
                      <a:pt x="637" y="138"/>
                    </a:cubicBezTo>
                    <a:cubicBezTo>
                      <a:pt x="637" y="138"/>
                      <a:pt x="637" y="139"/>
                      <a:pt x="637" y="139"/>
                    </a:cubicBezTo>
                    <a:cubicBezTo>
                      <a:pt x="637" y="139"/>
                      <a:pt x="637" y="139"/>
                      <a:pt x="637" y="139"/>
                    </a:cubicBezTo>
                    <a:cubicBezTo>
                      <a:pt x="633" y="140"/>
                      <a:pt x="627" y="141"/>
                      <a:pt x="626" y="146"/>
                    </a:cubicBezTo>
                    <a:cubicBezTo>
                      <a:pt x="625" y="147"/>
                      <a:pt x="625" y="148"/>
                      <a:pt x="625" y="149"/>
                    </a:cubicBezTo>
                    <a:cubicBezTo>
                      <a:pt x="625" y="153"/>
                      <a:pt x="629" y="158"/>
                      <a:pt x="632" y="162"/>
                    </a:cubicBezTo>
                    <a:cubicBezTo>
                      <a:pt x="633" y="163"/>
                      <a:pt x="635" y="166"/>
                      <a:pt x="636" y="167"/>
                    </a:cubicBezTo>
                    <a:cubicBezTo>
                      <a:pt x="634" y="170"/>
                      <a:pt x="630" y="172"/>
                      <a:pt x="628" y="172"/>
                    </a:cubicBezTo>
                    <a:cubicBezTo>
                      <a:pt x="626" y="172"/>
                      <a:pt x="622" y="173"/>
                      <a:pt x="621" y="177"/>
                    </a:cubicBezTo>
                    <a:cubicBezTo>
                      <a:pt x="621" y="177"/>
                      <a:pt x="620" y="178"/>
                      <a:pt x="620" y="179"/>
                    </a:cubicBezTo>
                    <a:cubicBezTo>
                      <a:pt x="620" y="181"/>
                      <a:pt x="621" y="183"/>
                      <a:pt x="622" y="185"/>
                    </a:cubicBezTo>
                    <a:cubicBezTo>
                      <a:pt x="622" y="185"/>
                      <a:pt x="622" y="185"/>
                      <a:pt x="622" y="185"/>
                    </a:cubicBezTo>
                    <a:cubicBezTo>
                      <a:pt x="622" y="185"/>
                      <a:pt x="622" y="185"/>
                      <a:pt x="622" y="185"/>
                    </a:cubicBezTo>
                    <a:cubicBezTo>
                      <a:pt x="626" y="189"/>
                      <a:pt x="631" y="193"/>
                      <a:pt x="636" y="197"/>
                    </a:cubicBezTo>
                    <a:cubicBezTo>
                      <a:pt x="641" y="201"/>
                      <a:pt x="648" y="207"/>
                      <a:pt x="649" y="210"/>
                    </a:cubicBezTo>
                    <a:cubicBezTo>
                      <a:pt x="648" y="210"/>
                      <a:pt x="646" y="211"/>
                      <a:pt x="639" y="211"/>
                    </a:cubicBezTo>
                    <a:cubicBezTo>
                      <a:pt x="629" y="212"/>
                      <a:pt x="628" y="224"/>
                      <a:pt x="627" y="232"/>
                    </a:cubicBezTo>
                    <a:cubicBezTo>
                      <a:pt x="626" y="239"/>
                      <a:pt x="626" y="239"/>
                      <a:pt x="626" y="239"/>
                    </a:cubicBezTo>
                    <a:cubicBezTo>
                      <a:pt x="625" y="241"/>
                      <a:pt x="622" y="244"/>
                      <a:pt x="619" y="246"/>
                    </a:cubicBezTo>
                    <a:cubicBezTo>
                      <a:pt x="616" y="248"/>
                      <a:pt x="613" y="250"/>
                      <a:pt x="613" y="253"/>
                    </a:cubicBezTo>
                    <a:cubicBezTo>
                      <a:pt x="613" y="254"/>
                      <a:pt x="612" y="254"/>
                      <a:pt x="612" y="255"/>
                    </a:cubicBezTo>
                    <a:cubicBezTo>
                      <a:pt x="612" y="257"/>
                      <a:pt x="613" y="259"/>
                      <a:pt x="613" y="261"/>
                    </a:cubicBezTo>
                    <a:cubicBezTo>
                      <a:pt x="614" y="262"/>
                      <a:pt x="614" y="264"/>
                      <a:pt x="614" y="265"/>
                    </a:cubicBezTo>
                    <a:cubicBezTo>
                      <a:pt x="614" y="265"/>
                      <a:pt x="614" y="266"/>
                      <a:pt x="614" y="266"/>
                    </a:cubicBezTo>
                    <a:cubicBezTo>
                      <a:pt x="614" y="267"/>
                      <a:pt x="613" y="268"/>
                      <a:pt x="612" y="269"/>
                    </a:cubicBezTo>
                    <a:cubicBezTo>
                      <a:pt x="611" y="271"/>
                      <a:pt x="610" y="272"/>
                      <a:pt x="609" y="275"/>
                    </a:cubicBezTo>
                    <a:cubicBezTo>
                      <a:pt x="607" y="287"/>
                      <a:pt x="607" y="287"/>
                      <a:pt x="607" y="287"/>
                    </a:cubicBezTo>
                    <a:cubicBezTo>
                      <a:pt x="604" y="298"/>
                      <a:pt x="600" y="313"/>
                      <a:pt x="599" y="327"/>
                    </a:cubicBezTo>
                    <a:cubicBezTo>
                      <a:pt x="598" y="333"/>
                      <a:pt x="596" y="340"/>
                      <a:pt x="595" y="348"/>
                    </a:cubicBezTo>
                    <a:cubicBezTo>
                      <a:pt x="592" y="358"/>
                      <a:pt x="590" y="369"/>
                      <a:pt x="589" y="380"/>
                    </a:cubicBezTo>
                    <a:cubicBezTo>
                      <a:pt x="589" y="390"/>
                      <a:pt x="589" y="390"/>
                      <a:pt x="589" y="390"/>
                    </a:cubicBezTo>
                    <a:cubicBezTo>
                      <a:pt x="587" y="415"/>
                      <a:pt x="587" y="415"/>
                      <a:pt x="587" y="415"/>
                    </a:cubicBezTo>
                    <a:cubicBezTo>
                      <a:pt x="587" y="417"/>
                      <a:pt x="587" y="419"/>
                      <a:pt x="587" y="421"/>
                    </a:cubicBezTo>
                    <a:cubicBezTo>
                      <a:pt x="587" y="425"/>
                      <a:pt x="587" y="429"/>
                      <a:pt x="587" y="433"/>
                    </a:cubicBezTo>
                    <a:cubicBezTo>
                      <a:pt x="588" y="436"/>
                      <a:pt x="588" y="439"/>
                      <a:pt x="588" y="442"/>
                    </a:cubicBezTo>
                    <a:cubicBezTo>
                      <a:pt x="588" y="446"/>
                      <a:pt x="588" y="448"/>
                      <a:pt x="587" y="450"/>
                    </a:cubicBezTo>
                    <a:cubicBezTo>
                      <a:pt x="583" y="457"/>
                      <a:pt x="576" y="462"/>
                      <a:pt x="567" y="463"/>
                    </a:cubicBezTo>
                    <a:cubicBezTo>
                      <a:pt x="567" y="467"/>
                      <a:pt x="567" y="467"/>
                      <a:pt x="567" y="467"/>
                    </a:cubicBezTo>
                    <a:cubicBezTo>
                      <a:pt x="577" y="465"/>
                      <a:pt x="586" y="460"/>
                      <a:pt x="590" y="452"/>
                    </a:cubicBezTo>
                    <a:close/>
                    <a:moveTo>
                      <a:pt x="712" y="153"/>
                    </a:moveTo>
                    <a:cubicBezTo>
                      <a:pt x="710" y="156"/>
                      <a:pt x="708" y="159"/>
                      <a:pt x="706" y="160"/>
                    </a:cubicBezTo>
                    <a:cubicBezTo>
                      <a:pt x="705" y="161"/>
                      <a:pt x="703" y="161"/>
                      <a:pt x="702" y="160"/>
                    </a:cubicBezTo>
                    <a:cubicBezTo>
                      <a:pt x="701" y="159"/>
                      <a:pt x="701" y="157"/>
                      <a:pt x="702" y="154"/>
                    </a:cubicBezTo>
                    <a:cubicBezTo>
                      <a:pt x="703" y="152"/>
                      <a:pt x="704" y="152"/>
                      <a:pt x="708" y="151"/>
                    </a:cubicBezTo>
                    <a:cubicBezTo>
                      <a:pt x="711" y="150"/>
                      <a:pt x="714" y="150"/>
                      <a:pt x="716" y="147"/>
                    </a:cubicBezTo>
                    <a:cubicBezTo>
                      <a:pt x="717" y="147"/>
                      <a:pt x="717" y="147"/>
                      <a:pt x="717" y="147"/>
                    </a:cubicBezTo>
                    <a:cubicBezTo>
                      <a:pt x="715" y="149"/>
                      <a:pt x="714" y="151"/>
                      <a:pt x="712" y="153"/>
                    </a:cubicBezTo>
                    <a:close/>
                  </a:path>
                </a:pathLst>
              </a:custGeom>
              <a:solidFill>
                <a:srgbClr val="E0B1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2" name="Freeform 1454">
                <a:extLst>
                  <a:ext uri="{FF2B5EF4-FFF2-40B4-BE49-F238E27FC236}">
                    <a16:creationId xmlns:a16="http://schemas.microsoft.com/office/drawing/2014/main" id="{54EFD4D0-A6E4-45C2-A738-0694F62DF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337"/>
                <a:ext cx="17" cy="1"/>
              </a:xfrm>
              <a:custGeom>
                <a:avLst/>
                <a:gdLst>
                  <a:gd name="T0" fmla="*/ 0 w 7"/>
                  <a:gd name="T1" fmla="*/ 0 h 1"/>
                  <a:gd name="T2" fmla="*/ 100 w 7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3" y="0"/>
                      <a:pt x="5" y="0"/>
                      <a:pt x="7" y="0"/>
                    </a:cubicBezTo>
                  </a:path>
                </a:pathLst>
              </a:custGeom>
              <a:solidFill>
                <a:srgbClr val="F4E9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3" name="Freeform 1455">
                <a:extLst>
                  <a:ext uri="{FF2B5EF4-FFF2-40B4-BE49-F238E27FC236}">
                    <a16:creationId xmlns:a16="http://schemas.microsoft.com/office/drawing/2014/main" id="{B8DD2C16-F12B-4087-8056-A53F4676E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905"/>
                <a:ext cx="1788" cy="1632"/>
              </a:xfrm>
              <a:custGeom>
                <a:avLst/>
                <a:gdLst>
                  <a:gd name="T0" fmla="*/ 5379 w 715"/>
                  <a:gd name="T1" fmla="*/ 0 h 612"/>
                  <a:gd name="T2" fmla="*/ 4521 w 715"/>
                  <a:gd name="T3" fmla="*/ 149 h 612"/>
                  <a:gd name="T4" fmla="*/ 0 w 715"/>
                  <a:gd name="T5" fmla="*/ 3208 h 612"/>
                  <a:gd name="T6" fmla="*/ 3471 w 715"/>
                  <a:gd name="T7" fmla="*/ 8456 h 612"/>
                  <a:gd name="T8" fmla="*/ 3238 w 715"/>
                  <a:gd name="T9" fmla="*/ 9592 h 612"/>
                  <a:gd name="T10" fmla="*/ 2813 w 715"/>
                  <a:gd name="T11" fmla="*/ 9899 h 612"/>
                  <a:gd name="T12" fmla="*/ 2396 w 715"/>
                  <a:gd name="T13" fmla="*/ 10125 h 612"/>
                  <a:gd name="T14" fmla="*/ 2158 w 715"/>
                  <a:gd name="T15" fmla="*/ 10205 h 612"/>
                  <a:gd name="T16" fmla="*/ 2083 w 715"/>
                  <a:gd name="T17" fmla="*/ 10205 h 612"/>
                  <a:gd name="T18" fmla="*/ 2333 w 715"/>
                  <a:gd name="T19" fmla="*/ 10219 h 612"/>
                  <a:gd name="T20" fmla="*/ 2801 w 715"/>
                  <a:gd name="T21" fmla="*/ 10069 h 612"/>
                  <a:gd name="T22" fmla="*/ 3126 w 715"/>
                  <a:gd name="T23" fmla="*/ 9728 h 612"/>
                  <a:gd name="T24" fmla="*/ 3001 w 715"/>
                  <a:gd name="T25" fmla="*/ 10205 h 612"/>
                  <a:gd name="T26" fmla="*/ 2971 w 715"/>
                  <a:gd name="T27" fmla="*/ 10675 h 612"/>
                  <a:gd name="T28" fmla="*/ 2988 w 715"/>
                  <a:gd name="T29" fmla="*/ 10944 h 612"/>
                  <a:gd name="T30" fmla="*/ 3001 w 715"/>
                  <a:gd name="T31" fmla="*/ 10675 h 612"/>
                  <a:gd name="T32" fmla="*/ 3063 w 715"/>
                  <a:gd name="T33" fmla="*/ 10205 h 612"/>
                  <a:gd name="T34" fmla="*/ 3238 w 715"/>
                  <a:gd name="T35" fmla="*/ 9749 h 612"/>
                  <a:gd name="T36" fmla="*/ 3521 w 715"/>
                  <a:gd name="T37" fmla="*/ 9160 h 612"/>
                  <a:gd name="T38" fmla="*/ 3521 w 715"/>
                  <a:gd name="T39" fmla="*/ 9160 h 612"/>
                  <a:gd name="T40" fmla="*/ 3801 w 715"/>
                  <a:gd name="T41" fmla="*/ 10296 h 612"/>
                  <a:gd name="T42" fmla="*/ 4064 w 715"/>
                  <a:gd name="T43" fmla="*/ 10637 h 612"/>
                  <a:gd name="T44" fmla="*/ 4659 w 715"/>
                  <a:gd name="T45" fmla="*/ 10979 h 612"/>
                  <a:gd name="T46" fmla="*/ 4409 w 715"/>
                  <a:gd name="T47" fmla="*/ 10829 h 612"/>
                  <a:gd name="T48" fmla="*/ 4034 w 715"/>
                  <a:gd name="T49" fmla="*/ 10432 h 612"/>
                  <a:gd name="T50" fmla="*/ 4284 w 715"/>
                  <a:gd name="T51" fmla="*/ 10147 h 612"/>
                  <a:gd name="T52" fmla="*/ 4646 w 715"/>
                  <a:gd name="T53" fmla="*/ 9920 h 612"/>
                  <a:gd name="T54" fmla="*/ 4239 w 715"/>
                  <a:gd name="T55" fmla="*/ 10091 h 612"/>
                  <a:gd name="T56" fmla="*/ 3771 w 715"/>
                  <a:gd name="T57" fmla="*/ 10163 h 612"/>
                  <a:gd name="T58" fmla="*/ 3646 w 715"/>
                  <a:gd name="T59" fmla="*/ 8269 h 612"/>
                  <a:gd name="T60" fmla="*/ 7817 w 715"/>
                  <a:gd name="T61" fmla="*/ 9557 h 612"/>
                  <a:gd name="T62" fmla="*/ 7867 w 715"/>
                  <a:gd name="T63" fmla="*/ 10333 h 612"/>
                  <a:gd name="T64" fmla="*/ 7742 w 715"/>
                  <a:gd name="T65" fmla="*/ 10616 h 612"/>
                  <a:gd name="T66" fmla="*/ 7380 w 715"/>
                  <a:gd name="T67" fmla="*/ 11128 h 612"/>
                  <a:gd name="T68" fmla="*/ 7192 w 715"/>
                  <a:gd name="T69" fmla="*/ 11400 h 612"/>
                  <a:gd name="T70" fmla="*/ 7722 w 715"/>
                  <a:gd name="T71" fmla="*/ 10829 h 612"/>
                  <a:gd name="T72" fmla="*/ 7847 w 715"/>
                  <a:gd name="T73" fmla="*/ 10547 h 612"/>
                  <a:gd name="T74" fmla="*/ 7880 w 715"/>
                  <a:gd name="T75" fmla="*/ 11171 h 612"/>
                  <a:gd name="T76" fmla="*/ 7930 w 715"/>
                  <a:gd name="T77" fmla="*/ 11549 h 612"/>
                  <a:gd name="T78" fmla="*/ 7930 w 715"/>
                  <a:gd name="T79" fmla="*/ 10717 h 612"/>
                  <a:gd name="T80" fmla="*/ 7992 w 715"/>
                  <a:gd name="T81" fmla="*/ 9955 h 612"/>
                  <a:gd name="T82" fmla="*/ 8022 w 715"/>
                  <a:gd name="T83" fmla="*/ 9821 h 612"/>
                  <a:gd name="T84" fmla="*/ 8255 w 715"/>
                  <a:gd name="T85" fmla="*/ 10275 h 612"/>
                  <a:gd name="T86" fmla="*/ 8397 w 715"/>
                  <a:gd name="T87" fmla="*/ 10675 h 612"/>
                  <a:gd name="T88" fmla="*/ 8397 w 715"/>
                  <a:gd name="T89" fmla="*/ 11208 h 612"/>
                  <a:gd name="T90" fmla="*/ 8567 w 715"/>
                  <a:gd name="T91" fmla="*/ 10773 h 612"/>
                  <a:gd name="T92" fmla="*/ 8692 w 715"/>
                  <a:gd name="T93" fmla="*/ 10867 h 612"/>
                  <a:gd name="T94" fmla="*/ 8317 w 715"/>
                  <a:gd name="T95" fmla="*/ 10240 h 612"/>
                  <a:gd name="T96" fmla="*/ 8410 w 715"/>
                  <a:gd name="T97" fmla="*/ 10205 h 612"/>
                  <a:gd name="T98" fmla="*/ 8805 w 715"/>
                  <a:gd name="T99" fmla="*/ 10376 h 612"/>
                  <a:gd name="T100" fmla="*/ 8647 w 715"/>
                  <a:gd name="T101" fmla="*/ 10219 h 612"/>
                  <a:gd name="T102" fmla="*/ 8305 w 715"/>
                  <a:gd name="T103" fmla="*/ 10091 h 612"/>
                  <a:gd name="T104" fmla="*/ 7992 w 715"/>
                  <a:gd name="T105" fmla="*/ 9365 h 612"/>
                  <a:gd name="T106" fmla="*/ 11163 w 715"/>
                  <a:gd name="T107" fmla="*/ 3925 h 61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15" h="612">
                    <a:moveTo>
                      <a:pt x="448" y="9"/>
                    </a:moveTo>
                    <a:cubicBezTo>
                      <a:pt x="417" y="7"/>
                      <a:pt x="387" y="6"/>
                      <a:pt x="358" y="7"/>
                    </a:cubicBezTo>
                    <a:cubicBezTo>
                      <a:pt x="353" y="7"/>
                      <a:pt x="346" y="6"/>
                      <a:pt x="344" y="0"/>
                    </a:cubicBezTo>
                    <a:cubicBezTo>
                      <a:pt x="343" y="5"/>
                      <a:pt x="337" y="8"/>
                      <a:pt x="334" y="8"/>
                    </a:cubicBezTo>
                    <a:cubicBezTo>
                      <a:pt x="322" y="9"/>
                      <a:pt x="312" y="10"/>
                      <a:pt x="301" y="11"/>
                    </a:cubicBezTo>
                    <a:cubicBezTo>
                      <a:pt x="297" y="12"/>
                      <a:pt x="292" y="12"/>
                      <a:pt x="289" y="8"/>
                    </a:cubicBezTo>
                    <a:cubicBezTo>
                      <a:pt x="287" y="12"/>
                      <a:pt x="281" y="14"/>
                      <a:pt x="277" y="15"/>
                    </a:cubicBezTo>
                    <a:cubicBezTo>
                      <a:pt x="131" y="37"/>
                      <a:pt x="24" y="102"/>
                      <a:pt x="0" y="169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22" y="120"/>
                      <a:pt x="177" y="132"/>
                      <a:pt x="177" y="196"/>
                    </a:cubicBezTo>
                    <a:cubicBezTo>
                      <a:pt x="177" y="265"/>
                      <a:pt x="181" y="296"/>
                      <a:pt x="206" y="383"/>
                    </a:cubicBezTo>
                    <a:cubicBezTo>
                      <a:pt x="212" y="401"/>
                      <a:pt x="217" y="428"/>
                      <a:pt x="222" y="446"/>
                    </a:cubicBezTo>
                    <a:cubicBezTo>
                      <a:pt x="224" y="454"/>
                      <a:pt x="224" y="461"/>
                      <a:pt x="223" y="468"/>
                    </a:cubicBezTo>
                    <a:cubicBezTo>
                      <a:pt x="223" y="471"/>
                      <a:pt x="222" y="476"/>
                      <a:pt x="222" y="476"/>
                    </a:cubicBezTo>
                    <a:cubicBezTo>
                      <a:pt x="220" y="488"/>
                      <a:pt x="217" y="500"/>
                      <a:pt x="207" y="506"/>
                    </a:cubicBezTo>
                    <a:cubicBezTo>
                      <a:pt x="204" y="507"/>
                      <a:pt x="202" y="508"/>
                      <a:pt x="199" y="509"/>
                    </a:cubicBezTo>
                    <a:cubicBezTo>
                      <a:pt x="195" y="510"/>
                      <a:pt x="192" y="511"/>
                      <a:pt x="188" y="513"/>
                    </a:cubicBezTo>
                    <a:cubicBezTo>
                      <a:pt x="185" y="515"/>
                      <a:pt x="182" y="519"/>
                      <a:pt x="180" y="522"/>
                    </a:cubicBezTo>
                    <a:cubicBezTo>
                      <a:pt x="176" y="528"/>
                      <a:pt x="176" y="528"/>
                      <a:pt x="176" y="528"/>
                    </a:cubicBezTo>
                    <a:cubicBezTo>
                      <a:pt x="171" y="534"/>
                      <a:pt x="167" y="534"/>
                      <a:pt x="162" y="533"/>
                    </a:cubicBezTo>
                    <a:cubicBezTo>
                      <a:pt x="159" y="533"/>
                      <a:pt x="156" y="534"/>
                      <a:pt x="153" y="534"/>
                    </a:cubicBezTo>
                    <a:cubicBezTo>
                      <a:pt x="147" y="537"/>
                      <a:pt x="147" y="537"/>
                      <a:pt x="147" y="537"/>
                    </a:cubicBezTo>
                    <a:cubicBezTo>
                      <a:pt x="145" y="537"/>
                      <a:pt x="144" y="538"/>
                      <a:pt x="143" y="538"/>
                    </a:cubicBezTo>
                    <a:cubicBezTo>
                      <a:pt x="141" y="538"/>
                      <a:pt x="139" y="538"/>
                      <a:pt x="138" y="538"/>
                    </a:cubicBezTo>
                    <a:cubicBezTo>
                      <a:pt x="133" y="537"/>
                      <a:pt x="133" y="537"/>
                      <a:pt x="133" y="537"/>
                    </a:cubicBezTo>
                    <a:cubicBezTo>
                      <a:pt x="132" y="537"/>
                      <a:pt x="131" y="536"/>
                      <a:pt x="131" y="537"/>
                    </a:cubicBezTo>
                    <a:cubicBezTo>
                      <a:pt x="130" y="538"/>
                      <a:pt x="132" y="538"/>
                      <a:pt x="133" y="538"/>
                    </a:cubicBezTo>
                    <a:cubicBezTo>
                      <a:pt x="137" y="540"/>
                      <a:pt x="137" y="540"/>
                      <a:pt x="137" y="540"/>
                    </a:cubicBezTo>
                    <a:cubicBezTo>
                      <a:pt x="139" y="540"/>
                      <a:pt x="141" y="541"/>
                      <a:pt x="143" y="540"/>
                    </a:cubicBezTo>
                    <a:cubicBezTo>
                      <a:pt x="145" y="540"/>
                      <a:pt x="147" y="539"/>
                      <a:pt x="149" y="539"/>
                    </a:cubicBezTo>
                    <a:cubicBezTo>
                      <a:pt x="153" y="537"/>
                      <a:pt x="153" y="537"/>
                      <a:pt x="153" y="537"/>
                    </a:cubicBezTo>
                    <a:cubicBezTo>
                      <a:pt x="156" y="537"/>
                      <a:pt x="159" y="537"/>
                      <a:pt x="161" y="537"/>
                    </a:cubicBezTo>
                    <a:cubicBezTo>
                      <a:pt x="167" y="538"/>
                      <a:pt x="172" y="538"/>
                      <a:pt x="179" y="531"/>
                    </a:cubicBezTo>
                    <a:cubicBezTo>
                      <a:pt x="184" y="524"/>
                      <a:pt x="184" y="524"/>
                      <a:pt x="184" y="524"/>
                    </a:cubicBezTo>
                    <a:cubicBezTo>
                      <a:pt x="186" y="521"/>
                      <a:pt x="188" y="518"/>
                      <a:pt x="191" y="516"/>
                    </a:cubicBezTo>
                    <a:cubicBezTo>
                      <a:pt x="193" y="514"/>
                      <a:pt x="196" y="514"/>
                      <a:pt x="200" y="513"/>
                    </a:cubicBezTo>
                    <a:cubicBezTo>
                      <a:pt x="201" y="512"/>
                      <a:pt x="202" y="514"/>
                      <a:pt x="201" y="515"/>
                    </a:cubicBezTo>
                    <a:cubicBezTo>
                      <a:pt x="198" y="517"/>
                      <a:pt x="195" y="520"/>
                      <a:pt x="193" y="524"/>
                    </a:cubicBezTo>
                    <a:cubicBezTo>
                      <a:pt x="192" y="528"/>
                      <a:pt x="192" y="533"/>
                      <a:pt x="192" y="538"/>
                    </a:cubicBezTo>
                    <a:cubicBezTo>
                      <a:pt x="192" y="546"/>
                      <a:pt x="192" y="546"/>
                      <a:pt x="192" y="546"/>
                    </a:cubicBezTo>
                    <a:cubicBezTo>
                      <a:pt x="192" y="548"/>
                      <a:pt x="192" y="551"/>
                      <a:pt x="191" y="554"/>
                    </a:cubicBezTo>
                    <a:cubicBezTo>
                      <a:pt x="190" y="557"/>
                      <a:pt x="189" y="560"/>
                      <a:pt x="190" y="563"/>
                    </a:cubicBezTo>
                    <a:cubicBezTo>
                      <a:pt x="190" y="565"/>
                      <a:pt x="191" y="566"/>
                      <a:pt x="192" y="568"/>
                    </a:cubicBezTo>
                    <a:cubicBezTo>
                      <a:pt x="194" y="570"/>
                      <a:pt x="195" y="572"/>
                      <a:pt x="192" y="575"/>
                    </a:cubicBezTo>
                    <a:cubicBezTo>
                      <a:pt x="192" y="575"/>
                      <a:pt x="190" y="576"/>
                      <a:pt x="191" y="577"/>
                    </a:cubicBezTo>
                    <a:cubicBezTo>
                      <a:pt x="192" y="578"/>
                      <a:pt x="193" y="577"/>
                      <a:pt x="194" y="576"/>
                    </a:cubicBezTo>
                    <a:cubicBezTo>
                      <a:pt x="198" y="571"/>
                      <a:pt x="195" y="568"/>
                      <a:pt x="194" y="566"/>
                    </a:cubicBezTo>
                    <a:cubicBezTo>
                      <a:pt x="193" y="565"/>
                      <a:pt x="192" y="564"/>
                      <a:pt x="192" y="563"/>
                    </a:cubicBezTo>
                    <a:cubicBezTo>
                      <a:pt x="192" y="560"/>
                      <a:pt x="193" y="558"/>
                      <a:pt x="194" y="555"/>
                    </a:cubicBezTo>
                    <a:cubicBezTo>
                      <a:pt x="195" y="552"/>
                      <a:pt x="196" y="549"/>
                      <a:pt x="196" y="546"/>
                    </a:cubicBezTo>
                    <a:cubicBezTo>
                      <a:pt x="196" y="538"/>
                      <a:pt x="196" y="538"/>
                      <a:pt x="196" y="538"/>
                    </a:cubicBezTo>
                    <a:cubicBezTo>
                      <a:pt x="196" y="533"/>
                      <a:pt x="196" y="529"/>
                      <a:pt x="197" y="525"/>
                    </a:cubicBezTo>
                    <a:cubicBezTo>
                      <a:pt x="198" y="522"/>
                      <a:pt x="201" y="520"/>
                      <a:pt x="203" y="518"/>
                    </a:cubicBezTo>
                    <a:cubicBezTo>
                      <a:pt x="205" y="517"/>
                      <a:pt x="206" y="515"/>
                      <a:pt x="207" y="514"/>
                    </a:cubicBezTo>
                    <a:cubicBezTo>
                      <a:pt x="209" y="512"/>
                      <a:pt x="214" y="505"/>
                      <a:pt x="216" y="504"/>
                    </a:cubicBezTo>
                    <a:cubicBezTo>
                      <a:pt x="221" y="498"/>
                      <a:pt x="223" y="491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2" y="504"/>
                      <a:pt x="223" y="528"/>
                      <a:pt x="243" y="543"/>
                    </a:cubicBezTo>
                    <a:cubicBezTo>
                      <a:pt x="247" y="545"/>
                      <a:pt x="247" y="545"/>
                      <a:pt x="247" y="545"/>
                    </a:cubicBezTo>
                    <a:cubicBezTo>
                      <a:pt x="247" y="546"/>
                      <a:pt x="251" y="548"/>
                      <a:pt x="255" y="552"/>
                    </a:cubicBezTo>
                    <a:cubicBezTo>
                      <a:pt x="258" y="555"/>
                      <a:pt x="260" y="561"/>
                      <a:pt x="260" y="561"/>
                    </a:cubicBezTo>
                    <a:cubicBezTo>
                      <a:pt x="262" y="565"/>
                      <a:pt x="264" y="570"/>
                      <a:pt x="268" y="572"/>
                    </a:cubicBezTo>
                    <a:cubicBezTo>
                      <a:pt x="272" y="575"/>
                      <a:pt x="278" y="574"/>
                      <a:pt x="283" y="574"/>
                    </a:cubicBezTo>
                    <a:cubicBezTo>
                      <a:pt x="290" y="574"/>
                      <a:pt x="296" y="574"/>
                      <a:pt x="298" y="579"/>
                    </a:cubicBezTo>
                    <a:cubicBezTo>
                      <a:pt x="298" y="580"/>
                      <a:pt x="298" y="581"/>
                      <a:pt x="299" y="581"/>
                    </a:cubicBezTo>
                    <a:cubicBezTo>
                      <a:pt x="300" y="581"/>
                      <a:pt x="300" y="579"/>
                      <a:pt x="300" y="578"/>
                    </a:cubicBezTo>
                    <a:cubicBezTo>
                      <a:pt x="297" y="571"/>
                      <a:pt x="289" y="571"/>
                      <a:pt x="282" y="571"/>
                    </a:cubicBezTo>
                    <a:cubicBezTo>
                      <a:pt x="278" y="571"/>
                      <a:pt x="273" y="571"/>
                      <a:pt x="270" y="569"/>
                    </a:cubicBezTo>
                    <a:cubicBezTo>
                      <a:pt x="267" y="567"/>
                      <a:pt x="265" y="563"/>
                      <a:pt x="264" y="559"/>
                    </a:cubicBezTo>
                    <a:cubicBezTo>
                      <a:pt x="264" y="559"/>
                      <a:pt x="261" y="552"/>
                      <a:pt x="258" y="550"/>
                    </a:cubicBezTo>
                    <a:cubicBezTo>
                      <a:pt x="257" y="548"/>
                      <a:pt x="258" y="547"/>
                      <a:pt x="259" y="546"/>
                    </a:cubicBezTo>
                    <a:cubicBezTo>
                      <a:pt x="264" y="544"/>
                      <a:pt x="268" y="541"/>
                      <a:pt x="272" y="537"/>
                    </a:cubicBezTo>
                    <a:cubicBezTo>
                      <a:pt x="274" y="535"/>
                      <a:pt x="274" y="535"/>
                      <a:pt x="274" y="535"/>
                    </a:cubicBezTo>
                    <a:cubicBezTo>
                      <a:pt x="280" y="530"/>
                      <a:pt x="283" y="528"/>
                      <a:pt x="288" y="526"/>
                    </a:cubicBezTo>
                    <a:cubicBezTo>
                      <a:pt x="295" y="524"/>
                      <a:pt x="295" y="524"/>
                      <a:pt x="295" y="524"/>
                    </a:cubicBezTo>
                    <a:cubicBezTo>
                      <a:pt x="296" y="524"/>
                      <a:pt x="297" y="524"/>
                      <a:pt x="297" y="523"/>
                    </a:cubicBezTo>
                    <a:cubicBezTo>
                      <a:pt x="297" y="522"/>
                      <a:pt x="295" y="522"/>
                      <a:pt x="294" y="522"/>
                    </a:cubicBezTo>
                    <a:cubicBezTo>
                      <a:pt x="287" y="524"/>
                      <a:pt x="287" y="524"/>
                      <a:pt x="287" y="524"/>
                    </a:cubicBezTo>
                    <a:cubicBezTo>
                      <a:pt x="281" y="525"/>
                      <a:pt x="278" y="526"/>
                      <a:pt x="271" y="532"/>
                    </a:cubicBezTo>
                    <a:cubicBezTo>
                      <a:pt x="271" y="532"/>
                      <a:pt x="269" y="534"/>
                      <a:pt x="269" y="534"/>
                    </a:cubicBezTo>
                    <a:cubicBezTo>
                      <a:pt x="264" y="539"/>
                      <a:pt x="260" y="543"/>
                      <a:pt x="253" y="543"/>
                    </a:cubicBezTo>
                    <a:cubicBezTo>
                      <a:pt x="250" y="543"/>
                      <a:pt x="242" y="537"/>
                      <a:pt x="241" y="536"/>
                    </a:cubicBezTo>
                    <a:cubicBezTo>
                      <a:pt x="225" y="520"/>
                      <a:pt x="229" y="494"/>
                      <a:pt x="233" y="475"/>
                    </a:cubicBezTo>
                    <a:cubicBezTo>
                      <a:pt x="233" y="475"/>
                      <a:pt x="233" y="475"/>
                      <a:pt x="233" y="475"/>
                    </a:cubicBezTo>
                    <a:cubicBezTo>
                      <a:pt x="235" y="467"/>
                      <a:pt x="236" y="453"/>
                      <a:pt x="233" y="436"/>
                    </a:cubicBezTo>
                    <a:cubicBezTo>
                      <a:pt x="214" y="330"/>
                      <a:pt x="99" y="70"/>
                      <a:pt x="362" y="70"/>
                    </a:cubicBezTo>
                    <a:cubicBezTo>
                      <a:pt x="661" y="70"/>
                      <a:pt x="455" y="437"/>
                      <a:pt x="500" y="504"/>
                    </a:cubicBezTo>
                    <a:cubicBezTo>
                      <a:pt x="500" y="504"/>
                      <a:pt x="500" y="504"/>
                      <a:pt x="500" y="504"/>
                    </a:cubicBezTo>
                    <a:cubicBezTo>
                      <a:pt x="506" y="512"/>
                      <a:pt x="505" y="519"/>
                      <a:pt x="506" y="526"/>
                    </a:cubicBezTo>
                    <a:cubicBezTo>
                      <a:pt x="507" y="533"/>
                      <a:pt x="506" y="539"/>
                      <a:pt x="503" y="544"/>
                    </a:cubicBezTo>
                    <a:cubicBezTo>
                      <a:pt x="503" y="544"/>
                      <a:pt x="503" y="545"/>
                      <a:pt x="503" y="545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502" y="548"/>
                      <a:pt x="500" y="552"/>
                      <a:pt x="498" y="555"/>
                    </a:cubicBezTo>
                    <a:cubicBezTo>
                      <a:pt x="495" y="560"/>
                      <a:pt x="495" y="560"/>
                      <a:pt x="495" y="560"/>
                    </a:cubicBezTo>
                    <a:cubicBezTo>
                      <a:pt x="495" y="560"/>
                      <a:pt x="491" y="569"/>
                      <a:pt x="491" y="569"/>
                    </a:cubicBezTo>
                    <a:cubicBezTo>
                      <a:pt x="489" y="575"/>
                      <a:pt x="487" y="579"/>
                      <a:pt x="483" y="583"/>
                    </a:cubicBezTo>
                    <a:cubicBezTo>
                      <a:pt x="480" y="585"/>
                      <a:pt x="476" y="586"/>
                      <a:pt x="472" y="587"/>
                    </a:cubicBezTo>
                    <a:cubicBezTo>
                      <a:pt x="466" y="589"/>
                      <a:pt x="459" y="591"/>
                      <a:pt x="458" y="600"/>
                    </a:cubicBezTo>
                    <a:cubicBezTo>
                      <a:pt x="458" y="601"/>
                      <a:pt x="457" y="602"/>
                      <a:pt x="458" y="603"/>
                    </a:cubicBezTo>
                    <a:cubicBezTo>
                      <a:pt x="459" y="603"/>
                      <a:pt x="460" y="602"/>
                      <a:pt x="460" y="601"/>
                    </a:cubicBezTo>
                    <a:cubicBezTo>
                      <a:pt x="461" y="594"/>
                      <a:pt x="467" y="593"/>
                      <a:pt x="473" y="591"/>
                    </a:cubicBezTo>
                    <a:cubicBezTo>
                      <a:pt x="478" y="590"/>
                      <a:pt x="482" y="589"/>
                      <a:pt x="486" y="586"/>
                    </a:cubicBezTo>
                    <a:cubicBezTo>
                      <a:pt x="490" y="582"/>
                      <a:pt x="492" y="576"/>
                      <a:pt x="494" y="571"/>
                    </a:cubicBezTo>
                    <a:cubicBezTo>
                      <a:pt x="498" y="562"/>
                      <a:pt x="498" y="562"/>
                      <a:pt x="498" y="562"/>
                    </a:cubicBezTo>
                    <a:cubicBezTo>
                      <a:pt x="501" y="557"/>
                      <a:pt x="501" y="557"/>
                      <a:pt x="501" y="557"/>
                    </a:cubicBezTo>
                    <a:cubicBezTo>
                      <a:pt x="501" y="557"/>
                      <a:pt x="501" y="557"/>
                      <a:pt x="502" y="556"/>
                    </a:cubicBezTo>
                    <a:cubicBezTo>
                      <a:pt x="502" y="560"/>
                      <a:pt x="503" y="563"/>
                      <a:pt x="503" y="566"/>
                    </a:cubicBezTo>
                    <a:cubicBezTo>
                      <a:pt x="504" y="570"/>
                      <a:pt x="505" y="574"/>
                      <a:pt x="505" y="579"/>
                    </a:cubicBezTo>
                    <a:cubicBezTo>
                      <a:pt x="505" y="582"/>
                      <a:pt x="504" y="585"/>
                      <a:pt x="504" y="589"/>
                    </a:cubicBezTo>
                    <a:cubicBezTo>
                      <a:pt x="502" y="596"/>
                      <a:pt x="500" y="605"/>
                      <a:pt x="506" y="611"/>
                    </a:cubicBezTo>
                    <a:cubicBezTo>
                      <a:pt x="507" y="611"/>
                      <a:pt x="507" y="612"/>
                      <a:pt x="508" y="611"/>
                    </a:cubicBezTo>
                    <a:cubicBezTo>
                      <a:pt x="509" y="610"/>
                      <a:pt x="508" y="610"/>
                      <a:pt x="507" y="609"/>
                    </a:cubicBezTo>
                    <a:cubicBezTo>
                      <a:pt x="503" y="605"/>
                      <a:pt x="506" y="597"/>
                      <a:pt x="507" y="590"/>
                    </a:cubicBezTo>
                    <a:cubicBezTo>
                      <a:pt x="508" y="586"/>
                      <a:pt x="509" y="582"/>
                      <a:pt x="509" y="579"/>
                    </a:cubicBezTo>
                    <a:cubicBezTo>
                      <a:pt x="509" y="573"/>
                      <a:pt x="508" y="569"/>
                      <a:pt x="507" y="565"/>
                    </a:cubicBezTo>
                    <a:cubicBezTo>
                      <a:pt x="506" y="561"/>
                      <a:pt x="505" y="558"/>
                      <a:pt x="506" y="554"/>
                    </a:cubicBezTo>
                    <a:cubicBezTo>
                      <a:pt x="506" y="552"/>
                      <a:pt x="508" y="542"/>
                      <a:pt x="509" y="540"/>
                    </a:cubicBezTo>
                    <a:cubicBezTo>
                      <a:pt x="510" y="536"/>
                      <a:pt x="512" y="530"/>
                      <a:pt x="511" y="525"/>
                    </a:cubicBezTo>
                    <a:cubicBezTo>
                      <a:pt x="511" y="522"/>
                      <a:pt x="510" y="520"/>
                      <a:pt x="510" y="518"/>
                    </a:cubicBezTo>
                    <a:cubicBezTo>
                      <a:pt x="509" y="517"/>
                      <a:pt x="510" y="516"/>
                      <a:pt x="511" y="516"/>
                    </a:cubicBezTo>
                    <a:cubicBezTo>
                      <a:pt x="512" y="517"/>
                      <a:pt x="513" y="517"/>
                      <a:pt x="513" y="518"/>
                    </a:cubicBezTo>
                    <a:cubicBezTo>
                      <a:pt x="513" y="518"/>
                      <a:pt x="518" y="523"/>
                      <a:pt x="524" y="532"/>
                    </a:cubicBezTo>
                    <a:cubicBezTo>
                      <a:pt x="524" y="532"/>
                      <a:pt x="524" y="532"/>
                      <a:pt x="524" y="532"/>
                    </a:cubicBezTo>
                    <a:cubicBezTo>
                      <a:pt x="526" y="535"/>
                      <a:pt x="527" y="538"/>
                      <a:pt x="528" y="542"/>
                    </a:cubicBezTo>
                    <a:cubicBezTo>
                      <a:pt x="531" y="547"/>
                      <a:pt x="531" y="547"/>
                      <a:pt x="531" y="547"/>
                    </a:cubicBezTo>
                    <a:cubicBezTo>
                      <a:pt x="532" y="550"/>
                      <a:pt x="533" y="553"/>
                      <a:pt x="535" y="555"/>
                    </a:cubicBezTo>
                    <a:cubicBezTo>
                      <a:pt x="538" y="559"/>
                      <a:pt x="537" y="563"/>
                      <a:pt x="537" y="563"/>
                    </a:cubicBezTo>
                    <a:cubicBezTo>
                      <a:pt x="535" y="572"/>
                      <a:pt x="533" y="582"/>
                      <a:pt x="535" y="591"/>
                    </a:cubicBezTo>
                    <a:cubicBezTo>
                      <a:pt x="535" y="592"/>
                      <a:pt x="535" y="593"/>
                      <a:pt x="537" y="593"/>
                    </a:cubicBezTo>
                    <a:cubicBezTo>
                      <a:pt x="538" y="592"/>
                      <a:pt x="537" y="592"/>
                      <a:pt x="537" y="591"/>
                    </a:cubicBezTo>
                    <a:cubicBezTo>
                      <a:pt x="535" y="582"/>
                      <a:pt x="539" y="572"/>
                      <a:pt x="541" y="564"/>
                    </a:cubicBezTo>
                    <a:cubicBezTo>
                      <a:pt x="541" y="564"/>
                      <a:pt x="541" y="562"/>
                      <a:pt x="543" y="564"/>
                    </a:cubicBezTo>
                    <a:cubicBezTo>
                      <a:pt x="545" y="565"/>
                      <a:pt x="546" y="567"/>
                      <a:pt x="548" y="568"/>
                    </a:cubicBezTo>
                    <a:cubicBezTo>
                      <a:pt x="554" y="575"/>
                      <a:pt x="554" y="575"/>
                      <a:pt x="554" y="575"/>
                    </a:cubicBezTo>
                    <a:cubicBezTo>
                      <a:pt x="555" y="575"/>
                      <a:pt x="556" y="576"/>
                      <a:pt x="556" y="575"/>
                    </a:cubicBezTo>
                    <a:cubicBezTo>
                      <a:pt x="557" y="575"/>
                      <a:pt x="556" y="574"/>
                      <a:pt x="556" y="573"/>
                    </a:cubicBezTo>
                    <a:cubicBezTo>
                      <a:pt x="549" y="566"/>
                      <a:pt x="549" y="566"/>
                      <a:pt x="549" y="566"/>
                    </a:cubicBezTo>
                    <a:cubicBezTo>
                      <a:pt x="543" y="560"/>
                      <a:pt x="538" y="553"/>
                      <a:pt x="534" y="546"/>
                    </a:cubicBezTo>
                    <a:cubicBezTo>
                      <a:pt x="534" y="546"/>
                      <a:pt x="532" y="540"/>
                      <a:pt x="532" y="540"/>
                    </a:cubicBezTo>
                    <a:cubicBezTo>
                      <a:pt x="532" y="540"/>
                      <a:pt x="532" y="539"/>
                      <a:pt x="531" y="538"/>
                    </a:cubicBezTo>
                    <a:cubicBezTo>
                      <a:pt x="531" y="538"/>
                      <a:pt x="531" y="536"/>
                      <a:pt x="533" y="537"/>
                    </a:cubicBezTo>
                    <a:cubicBezTo>
                      <a:pt x="535" y="537"/>
                      <a:pt x="536" y="538"/>
                      <a:pt x="538" y="538"/>
                    </a:cubicBezTo>
                    <a:cubicBezTo>
                      <a:pt x="545" y="539"/>
                      <a:pt x="545" y="539"/>
                      <a:pt x="545" y="539"/>
                    </a:cubicBezTo>
                    <a:cubicBezTo>
                      <a:pt x="547" y="540"/>
                      <a:pt x="550" y="541"/>
                      <a:pt x="552" y="542"/>
                    </a:cubicBezTo>
                    <a:cubicBezTo>
                      <a:pt x="555" y="544"/>
                      <a:pt x="558" y="547"/>
                      <a:pt x="563" y="547"/>
                    </a:cubicBezTo>
                    <a:cubicBezTo>
                      <a:pt x="564" y="547"/>
                      <a:pt x="565" y="547"/>
                      <a:pt x="565" y="546"/>
                    </a:cubicBezTo>
                    <a:cubicBezTo>
                      <a:pt x="565" y="545"/>
                      <a:pt x="564" y="544"/>
                      <a:pt x="563" y="544"/>
                    </a:cubicBezTo>
                    <a:cubicBezTo>
                      <a:pt x="559" y="544"/>
                      <a:pt x="557" y="541"/>
                      <a:pt x="553" y="539"/>
                    </a:cubicBezTo>
                    <a:cubicBezTo>
                      <a:pt x="551" y="538"/>
                      <a:pt x="549" y="536"/>
                      <a:pt x="546" y="535"/>
                    </a:cubicBezTo>
                    <a:cubicBezTo>
                      <a:pt x="538" y="534"/>
                      <a:pt x="538" y="534"/>
                      <a:pt x="538" y="534"/>
                    </a:cubicBezTo>
                    <a:cubicBezTo>
                      <a:pt x="536" y="533"/>
                      <a:pt x="534" y="533"/>
                      <a:pt x="531" y="532"/>
                    </a:cubicBezTo>
                    <a:cubicBezTo>
                      <a:pt x="530" y="531"/>
                      <a:pt x="526" y="527"/>
                      <a:pt x="525" y="525"/>
                    </a:cubicBezTo>
                    <a:cubicBezTo>
                      <a:pt x="520" y="519"/>
                      <a:pt x="517" y="514"/>
                      <a:pt x="515" y="511"/>
                    </a:cubicBezTo>
                    <a:cubicBezTo>
                      <a:pt x="513" y="506"/>
                      <a:pt x="513" y="502"/>
                      <a:pt x="511" y="494"/>
                    </a:cubicBezTo>
                    <a:cubicBezTo>
                      <a:pt x="507" y="479"/>
                      <a:pt x="508" y="459"/>
                      <a:pt x="515" y="418"/>
                    </a:cubicBezTo>
                    <a:cubicBezTo>
                      <a:pt x="534" y="311"/>
                      <a:pt x="550" y="257"/>
                      <a:pt x="550" y="201"/>
                    </a:cubicBezTo>
                    <a:cubicBezTo>
                      <a:pt x="550" y="135"/>
                      <a:pt x="701" y="126"/>
                      <a:pt x="714" y="207"/>
                    </a:cubicBezTo>
                    <a:cubicBezTo>
                      <a:pt x="714" y="210"/>
                      <a:pt x="715" y="213"/>
                      <a:pt x="715" y="215"/>
                    </a:cubicBezTo>
                    <a:cubicBezTo>
                      <a:pt x="715" y="165"/>
                      <a:pt x="702" y="30"/>
                      <a:pt x="448" y="9"/>
                    </a:cubicBezTo>
                    <a:close/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4" name="Freeform 1456">
                <a:extLst>
                  <a:ext uri="{FF2B5EF4-FFF2-40B4-BE49-F238E27FC236}">
                    <a16:creationId xmlns:a16="http://schemas.microsoft.com/office/drawing/2014/main" id="{CE46EEBC-7CEF-450B-8273-EE7C4E356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" y="985"/>
                <a:ext cx="1460" cy="1552"/>
              </a:xfrm>
              <a:custGeom>
                <a:avLst/>
                <a:gdLst>
                  <a:gd name="T0" fmla="*/ 7313 w 584"/>
                  <a:gd name="T1" fmla="*/ 9651 h 582"/>
                  <a:gd name="T2" fmla="*/ 7625 w 584"/>
                  <a:gd name="T3" fmla="*/ 9784 h 582"/>
                  <a:gd name="T4" fmla="*/ 7333 w 584"/>
                  <a:gd name="T5" fmla="*/ 9579 h 582"/>
                  <a:gd name="T6" fmla="*/ 7000 w 584"/>
                  <a:gd name="T7" fmla="*/ 9387 h 582"/>
                  <a:gd name="T8" fmla="*/ 6845 w 584"/>
                  <a:gd name="T9" fmla="*/ 7360 h 582"/>
                  <a:gd name="T10" fmla="*/ 7500 w 584"/>
                  <a:gd name="T11" fmla="*/ 1856 h 582"/>
                  <a:gd name="T12" fmla="*/ 33 w 584"/>
                  <a:gd name="T13" fmla="*/ 2048 h 582"/>
                  <a:gd name="T14" fmla="*/ 2020 w 584"/>
                  <a:gd name="T15" fmla="*/ 6691 h 582"/>
                  <a:gd name="T16" fmla="*/ 2270 w 584"/>
                  <a:gd name="T17" fmla="*/ 8456 h 582"/>
                  <a:gd name="T18" fmla="*/ 1738 w 584"/>
                  <a:gd name="T19" fmla="*/ 9160 h 582"/>
                  <a:gd name="T20" fmla="*/ 1333 w 584"/>
                  <a:gd name="T21" fmla="*/ 9536 h 582"/>
                  <a:gd name="T22" fmla="*/ 1033 w 584"/>
                  <a:gd name="T23" fmla="*/ 9635 h 582"/>
                  <a:gd name="T24" fmla="*/ 845 w 584"/>
                  <a:gd name="T25" fmla="*/ 9613 h 582"/>
                  <a:gd name="T26" fmla="*/ 1033 w 584"/>
                  <a:gd name="T27" fmla="*/ 9672 h 582"/>
                  <a:gd name="T28" fmla="*/ 1313 w 584"/>
                  <a:gd name="T29" fmla="*/ 9613 h 582"/>
                  <a:gd name="T30" fmla="*/ 1783 w 584"/>
                  <a:gd name="T31" fmla="*/ 9216 h 582"/>
                  <a:gd name="T32" fmla="*/ 1813 w 584"/>
                  <a:gd name="T33" fmla="*/ 9365 h 582"/>
                  <a:gd name="T34" fmla="*/ 1783 w 584"/>
                  <a:gd name="T35" fmla="*/ 9933 h 582"/>
                  <a:gd name="T36" fmla="*/ 1800 w 584"/>
                  <a:gd name="T37" fmla="*/ 10333 h 582"/>
                  <a:gd name="T38" fmla="*/ 1833 w 584"/>
                  <a:gd name="T39" fmla="*/ 10163 h 582"/>
                  <a:gd name="T40" fmla="*/ 1863 w 584"/>
                  <a:gd name="T41" fmla="*/ 9784 h 582"/>
                  <a:gd name="T42" fmla="*/ 1970 w 584"/>
                  <a:gd name="T43" fmla="*/ 9251 h 582"/>
                  <a:gd name="T44" fmla="*/ 2313 w 584"/>
                  <a:gd name="T45" fmla="*/ 8589 h 582"/>
                  <a:gd name="T46" fmla="*/ 2313 w 584"/>
                  <a:gd name="T47" fmla="*/ 8589 h 582"/>
                  <a:gd name="T48" fmla="*/ 2313 w 584"/>
                  <a:gd name="T49" fmla="*/ 8589 h 582"/>
                  <a:gd name="T50" fmla="*/ 2783 w 584"/>
                  <a:gd name="T51" fmla="*/ 9899 h 582"/>
                  <a:gd name="T52" fmla="*/ 3220 w 584"/>
                  <a:gd name="T53" fmla="*/ 10317 h 582"/>
                  <a:gd name="T54" fmla="*/ 3488 w 584"/>
                  <a:gd name="T55" fmla="*/ 10389 h 582"/>
                  <a:gd name="T56" fmla="*/ 2925 w 584"/>
                  <a:gd name="T57" fmla="*/ 10035 h 582"/>
                  <a:gd name="T58" fmla="*/ 3050 w 584"/>
                  <a:gd name="T59" fmla="*/ 9613 h 582"/>
                  <a:gd name="T60" fmla="*/ 3408 w 584"/>
                  <a:gd name="T61" fmla="*/ 9365 h 582"/>
                  <a:gd name="T62" fmla="*/ 3283 w 584"/>
                  <a:gd name="T63" fmla="*/ 9365 h 582"/>
                  <a:gd name="T64" fmla="*/ 2750 w 584"/>
                  <a:gd name="T65" fmla="*/ 9728 h 582"/>
                  <a:gd name="T66" fmla="*/ 2438 w 584"/>
                  <a:gd name="T67" fmla="*/ 8440 h 582"/>
                  <a:gd name="T68" fmla="*/ 6613 w 584"/>
                  <a:gd name="T69" fmla="*/ 8989 h 582"/>
                  <a:gd name="T70" fmla="*/ 6658 w 584"/>
                  <a:gd name="T71" fmla="*/ 9749 h 582"/>
                  <a:gd name="T72" fmla="*/ 6583 w 584"/>
                  <a:gd name="T73" fmla="*/ 9955 h 582"/>
                  <a:gd name="T74" fmla="*/ 6345 w 584"/>
                  <a:gd name="T75" fmla="*/ 10488 h 582"/>
                  <a:gd name="T76" fmla="*/ 5958 w 584"/>
                  <a:gd name="T77" fmla="*/ 10867 h 582"/>
                  <a:gd name="T78" fmla="*/ 6395 w 584"/>
                  <a:gd name="T79" fmla="*/ 10547 h 582"/>
                  <a:gd name="T80" fmla="*/ 6625 w 584"/>
                  <a:gd name="T81" fmla="*/ 9992 h 582"/>
                  <a:gd name="T82" fmla="*/ 6688 w 584"/>
                  <a:gd name="T83" fmla="*/ 10411 h 582"/>
                  <a:gd name="T84" fmla="*/ 6738 w 584"/>
                  <a:gd name="T85" fmla="*/ 11016 h 582"/>
                  <a:gd name="T86" fmla="*/ 6750 w 584"/>
                  <a:gd name="T87" fmla="*/ 10411 h 582"/>
                  <a:gd name="T88" fmla="*/ 6750 w 584"/>
                  <a:gd name="T89" fmla="*/ 9672 h 582"/>
                  <a:gd name="T90" fmla="*/ 6783 w 584"/>
                  <a:gd name="T91" fmla="*/ 9216 h 582"/>
                  <a:gd name="T92" fmla="*/ 6988 w 584"/>
                  <a:gd name="T93" fmla="*/ 9523 h 582"/>
                  <a:gd name="T94" fmla="*/ 7158 w 584"/>
                  <a:gd name="T95" fmla="*/ 9955 h 582"/>
                  <a:gd name="T96" fmla="*/ 7188 w 584"/>
                  <a:gd name="T97" fmla="*/ 10675 h 582"/>
                  <a:gd name="T98" fmla="*/ 7283 w 584"/>
                  <a:gd name="T99" fmla="*/ 10125 h 582"/>
                  <a:gd name="T100" fmla="*/ 7488 w 584"/>
                  <a:gd name="T101" fmla="*/ 10333 h 582"/>
                  <a:gd name="T102" fmla="*/ 7145 w 584"/>
                  <a:gd name="T103" fmla="*/ 9784 h 582"/>
                  <a:gd name="T104" fmla="*/ 7125 w 584"/>
                  <a:gd name="T105" fmla="*/ 9613 h 58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584" h="582">
                    <a:moveTo>
                      <a:pt x="456" y="507"/>
                    </a:moveTo>
                    <a:cubicBezTo>
                      <a:pt x="458" y="507"/>
                      <a:pt x="459" y="508"/>
                      <a:pt x="461" y="508"/>
                    </a:cubicBezTo>
                    <a:cubicBezTo>
                      <a:pt x="468" y="509"/>
                      <a:pt x="468" y="509"/>
                      <a:pt x="468" y="509"/>
                    </a:cubicBezTo>
                    <a:cubicBezTo>
                      <a:pt x="470" y="510"/>
                      <a:pt x="473" y="511"/>
                      <a:pt x="475" y="512"/>
                    </a:cubicBezTo>
                    <a:cubicBezTo>
                      <a:pt x="478" y="514"/>
                      <a:pt x="481" y="517"/>
                      <a:pt x="486" y="517"/>
                    </a:cubicBezTo>
                    <a:cubicBezTo>
                      <a:pt x="487" y="517"/>
                      <a:pt x="488" y="517"/>
                      <a:pt x="488" y="516"/>
                    </a:cubicBezTo>
                    <a:cubicBezTo>
                      <a:pt x="488" y="515"/>
                      <a:pt x="487" y="514"/>
                      <a:pt x="486" y="514"/>
                    </a:cubicBezTo>
                    <a:cubicBezTo>
                      <a:pt x="482" y="514"/>
                      <a:pt x="480" y="511"/>
                      <a:pt x="476" y="509"/>
                    </a:cubicBezTo>
                    <a:cubicBezTo>
                      <a:pt x="474" y="508"/>
                      <a:pt x="472" y="506"/>
                      <a:pt x="469" y="505"/>
                    </a:cubicBezTo>
                    <a:cubicBezTo>
                      <a:pt x="461" y="504"/>
                      <a:pt x="461" y="504"/>
                      <a:pt x="461" y="504"/>
                    </a:cubicBezTo>
                    <a:cubicBezTo>
                      <a:pt x="459" y="503"/>
                      <a:pt x="457" y="503"/>
                      <a:pt x="454" y="502"/>
                    </a:cubicBezTo>
                    <a:cubicBezTo>
                      <a:pt x="453" y="501"/>
                      <a:pt x="449" y="497"/>
                      <a:pt x="448" y="495"/>
                    </a:cubicBezTo>
                    <a:cubicBezTo>
                      <a:pt x="443" y="489"/>
                      <a:pt x="440" y="484"/>
                      <a:pt x="438" y="481"/>
                    </a:cubicBezTo>
                    <a:cubicBezTo>
                      <a:pt x="436" y="476"/>
                      <a:pt x="436" y="472"/>
                      <a:pt x="434" y="464"/>
                    </a:cubicBezTo>
                    <a:cubicBezTo>
                      <a:pt x="430" y="449"/>
                      <a:pt x="431" y="429"/>
                      <a:pt x="438" y="388"/>
                    </a:cubicBezTo>
                    <a:cubicBezTo>
                      <a:pt x="457" y="281"/>
                      <a:pt x="473" y="227"/>
                      <a:pt x="473" y="171"/>
                    </a:cubicBezTo>
                    <a:cubicBezTo>
                      <a:pt x="473" y="158"/>
                      <a:pt x="478" y="148"/>
                      <a:pt x="487" y="140"/>
                    </a:cubicBezTo>
                    <a:cubicBezTo>
                      <a:pt x="493" y="130"/>
                      <a:pt x="485" y="107"/>
                      <a:pt x="480" y="98"/>
                    </a:cubicBezTo>
                    <a:cubicBezTo>
                      <a:pt x="459" y="58"/>
                      <a:pt x="433" y="30"/>
                      <a:pt x="338" y="15"/>
                    </a:cubicBezTo>
                    <a:cubicBezTo>
                      <a:pt x="243" y="0"/>
                      <a:pt x="161" y="40"/>
                      <a:pt x="103" y="78"/>
                    </a:cubicBezTo>
                    <a:cubicBezTo>
                      <a:pt x="59" y="107"/>
                      <a:pt x="49" y="106"/>
                      <a:pt x="2" y="108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48" y="109"/>
                      <a:pt x="100" y="129"/>
                      <a:pt x="100" y="166"/>
                    </a:cubicBezTo>
                    <a:cubicBezTo>
                      <a:pt x="100" y="235"/>
                      <a:pt x="104" y="266"/>
                      <a:pt x="129" y="353"/>
                    </a:cubicBezTo>
                    <a:cubicBezTo>
                      <a:pt x="135" y="371"/>
                      <a:pt x="140" y="398"/>
                      <a:pt x="145" y="416"/>
                    </a:cubicBezTo>
                    <a:cubicBezTo>
                      <a:pt x="147" y="424"/>
                      <a:pt x="147" y="431"/>
                      <a:pt x="146" y="438"/>
                    </a:cubicBezTo>
                    <a:cubicBezTo>
                      <a:pt x="146" y="441"/>
                      <a:pt x="145" y="446"/>
                      <a:pt x="145" y="446"/>
                    </a:cubicBezTo>
                    <a:cubicBezTo>
                      <a:pt x="143" y="458"/>
                      <a:pt x="140" y="470"/>
                      <a:pt x="130" y="476"/>
                    </a:cubicBezTo>
                    <a:cubicBezTo>
                      <a:pt x="127" y="477"/>
                      <a:pt x="125" y="478"/>
                      <a:pt x="122" y="479"/>
                    </a:cubicBezTo>
                    <a:cubicBezTo>
                      <a:pt x="118" y="480"/>
                      <a:pt x="115" y="481"/>
                      <a:pt x="111" y="483"/>
                    </a:cubicBezTo>
                    <a:cubicBezTo>
                      <a:pt x="108" y="485"/>
                      <a:pt x="105" y="489"/>
                      <a:pt x="103" y="492"/>
                    </a:cubicBezTo>
                    <a:cubicBezTo>
                      <a:pt x="99" y="498"/>
                      <a:pt x="99" y="498"/>
                      <a:pt x="99" y="498"/>
                    </a:cubicBezTo>
                    <a:cubicBezTo>
                      <a:pt x="94" y="504"/>
                      <a:pt x="90" y="504"/>
                      <a:pt x="85" y="503"/>
                    </a:cubicBezTo>
                    <a:cubicBezTo>
                      <a:pt x="82" y="503"/>
                      <a:pt x="79" y="504"/>
                      <a:pt x="76" y="504"/>
                    </a:cubicBezTo>
                    <a:cubicBezTo>
                      <a:pt x="70" y="507"/>
                      <a:pt x="70" y="507"/>
                      <a:pt x="70" y="507"/>
                    </a:cubicBezTo>
                    <a:cubicBezTo>
                      <a:pt x="68" y="507"/>
                      <a:pt x="67" y="508"/>
                      <a:pt x="66" y="508"/>
                    </a:cubicBezTo>
                    <a:cubicBezTo>
                      <a:pt x="64" y="508"/>
                      <a:pt x="62" y="508"/>
                      <a:pt x="61" y="508"/>
                    </a:cubicBezTo>
                    <a:cubicBezTo>
                      <a:pt x="56" y="507"/>
                      <a:pt x="56" y="507"/>
                      <a:pt x="56" y="507"/>
                    </a:cubicBezTo>
                    <a:cubicBezTo>
                      <a:pt x="55" y="507"/>
                      <a:pt x="54" y="506"/>
                      <a:pt x="54" y="507"/>
                    </a:cubicBezTo>
                    <a:cubicBezTo>
                      <a:pt x="53" y="508"/>
                      <a:pt x="55" y="508"/>
                      <a:pt x="56" y="508"/>
                    </a:cubicBezTo>
                    <a:cubicBezTo>
                      <a:pt x="60" y="510"/>
                      <a:pt x="60" y="510"/>
                      <a:pt x="60" y="510"/>
                    </a:cubicBezTo>
                    <a:cubicBezTo>
                      <a:pt x="62" y="510"/>
                      <a:pt x="64" y="511"/>
                      <a:pt x="66" y="510"/>
                    </a:cubicBezTo>
                    <a:cubicBezTo>
                      <a:pt x="68" y="510"/>
                      <a:pt x="70" y="509"/>
                      <a:pt x="72" y="509"/>
                    </a:cubicBezTo>
                    <a:cubicBezTo>
                      <a:pt x="76" y="507"/>
                      <a:pt x="76" y="507"/>
                      <a:pt x="76" y="507"/>
                    </a:cubicBezTo>
                    <a:cubicBezTo>
                      <a:pt x="79" y="507"/>
                      <a:pt x="82" y="507"/>
                      <a:pt x="84" y="507"/>
                    </a:cubicBezTo>
                    <a:cubicBezTo>
                      <a:pt x="90" y="508"/>
                      <a:pt x="95" y="508"/>
                      <a:pt x="102" y="501"/>
                    </a:cubicBezTo>
                    <a:cubicBezTo>
                      <a:pt x="107" y="494"/>
                      <a:pt x="107" y="494"/>
                      <a:pt x="107" y="494"/>
                    </a:cubicBezTo>
                    <a:cubicBezTo>
                      <a:pt x="109" y="491"/>
                      <a:pt x="111" y="488"/>
                      <a:pt x="114" y="486"/>
                    </a:cubicBezTo>
                    <a:cubicBezTo>
                      <a:pt x="116" y="484"/>
                      <a:pt x="119" y="484"/>
                      <a:pt x="123" y="483"/>
                    </a:cubicBezTo>
                    <a:cubicBezTo>
                      <a:pt x="124" y="482"/>
                      <a:pt x="125" y="484"/>
                      <a:pt x="124" y="485"/>
                    </a:cubicBezTo>
                    <a:cubicBezTo>
                      <a:pt x="121" y="487"/>
                      <a:pt x="118" y="490"/>
                      <a:pt x="116" y="494"/>
                    </a:cubicBezTo>
                    <a:cubicBezTo>
                      <a:pt x="115" y="498"/>
                      <a:pt x="115" y="503"/>
                      <a:pt x="115" y="508"/>
                    </a:cubicBezTo>
                    <a:cubicBezTo>
                      <a:pt x="115" y="516"/>
                      <a:pt x="115" y="516"/>
                      <a:pt x="115" y="516"/>
                    </a:cubicBezTo>
                    <a:cubicBezTo>
                      <a:pt x="115" y="518"/>
                      <a:pt x="115" y="521"/>
                      <a:pt x="114" y="524"/>
                    </a:cubicBezTo>
                    <a:cubicBezTo>
                      <a:pt x="113" y="527"/>
                      <a:pt x="112" y="530"/>
                      <a:pt x="113" y="533"/>
                    </a:cubicBezTo>
                    <a:cubicBezTo>
                      <a:pt x="113" y="535"/>
                      <a:pt x="114" y="536"/>
                      <a:pt x="115" y="538"/>
                    </a:cubicBezTo>
                    <a:cubicBezTo>
                      <a:pt x="117" y="540"/>
                      <a:pt x="118" y="542"/>
                      <a:pt x="115" y="545"/>
                    </a:cubicBezTo>
                    <a:cubicBezTo>
                      <a:pt x="115" y="545"/>
                      <a:pt x="113" y="546"/>
                      <a:pt x="114" y="547"/>
                    </a:cubicBezTo>
                    <a:cubicBezTo>
                      <a:pt x="115" y="548"/>
                      <a:pt x="116" y="547"/>
                      <a:pt x="117" y="546"/>
                    </a:cubicBezTo>
                    <a:cubicBezTo>
                      <a:pt x="121" y="541"/>
                      <a:pt x="118" y="538"/>
                      <a:pt x="117" y="536"/>
                    </a:cubicBezTo>
                    <a:cubicBezTo>
                      <a:pt x="116" y="535"/>
                      <a:pt x="115" y="534"/>
                      <a:pt x="115" y="533"/>
                    </a:cubicBezTo>
                    <a:cubicBezTo>
                      <a:pt x="115" y="530"/>
                      <a:pt x="116" y="528"/>
                      <a:pt x="117" y="525"/>
                    </a:cubicBezTo>
                    <a:cubicBezTo>
                      <a:pt x="118" y="522"/>
                      <a:pt x="119" y="519"/>
                      <a:pt x="119" y="516"/>
                    </a:cubicBezTo>
                    <a:cubicBezTo>
                      <a:pt x="119" y="508"/>
                      <a:pt x="119" y="508"/>
                      <a:pt x="119" y="508"/>
                    </a:cubicBezTo>
                    <a:cubicBezTo>
                      <a:pt x="119" y="503"/>
                      <a:pt x="119" y="499"/>
                      <a:pt x="120" y="495"/>
                    </a:cubicBezTo>
                    <a:cubicBezTo>
                      <a:pt x="121" y="492"/>
                      <a:pt x="124" y="490"/>
                      <a:pt x="126" y="488"/>
                    </a:cubicBezTo>
                    <a:cubicBezTo>
                      <a:pt x="128" y="487"/>
                      <a:pt x="129" y="485"/>
                      <a:pt x="130" y="484"/>
                    </a:cubicBezTo>
                    <a:cubicBezTo>
                      <a:pt x="132" y="482"/>
                      <a:pt x="137" y="475"/>
                      <a:pt x="139" y="474"/>
                    </a:cubicBezTo>
                    <a:cubicBezTo>
                      <a:pt x="144" y="468"/>
                      <a:pt x="146" y="461"/>
                      <a:pt x="148" y="453"/>
                    </a:cubicBezTo>
                    <a:cubicBezTo>
                      <a:pt x="148" y="453"/>
                      <a:pt x="148" y="453"/>
                      <a:pt x="148" y="453"/>
                    </a:cubicBezTo>
                    <a:cubicBezTo>
                      <a:pt x="148" y="453"/>
                      <a:pt x="148" y="453"/>
                      <a:pt x="148" y="453"/>
                    </a:cubicBezTo>
                    <a:cubicBezTo>
                      <a:pt x="148" y="453"/>
                      <a:pt x="148" y="453"/>
                      <a:pt x="148" y="453"/>
                    </a:cubicBezTo>
                    <a:cubicBezTo>
                      <a:pt x="148" y="453"/>
                      <a:pt x="148" y="453"/>
                      <a:pt x="148" y="453"/>
                    </a:cubicBezTo>
                    <a:cubicBezTo>
                      <a:pt x="148" y="453"/>
                      <a:pt x="148" y="453"/>
                      <a:pt x="148" y="453"/>
                    </a:cubicBezTo>
                    <a:cubicBezTo>
                      <a:pt x="148" y="453"/>
                      <a:pt x="148" y="453"/>
                      <a:pt x="148" y="453"/>
                    </a:cubicBezTo>
                    <a:cubicBezTo>
                      <a:pt x="145" y="474"/>
                      <a:pt x="146" y="498"/>
                      <a:pt x="166" y="513"/>
                    </a:cubicBezTo>
                    <a:cubicBezTo>
                      <a:pt x="170" y="515"/>
                      <a:pt x="170" y="515"/>
                      <a:pt x="170" y="515"/>
                    </a:cubicBezTo>
                    <a:cubicBezTo>
                      <a:pt x="170" y="516"/>
                      <a:pt x="174" y="518"/>
                      <a:pt x="178" y="522"/>
                    </a:cubicBezTo>
                    <a:cubicBezTo>
                      <a:pt x="181" y="525"/>
                      <a:pt x="183" y="531"/>
                      <a:pt x="183" y="531"/>
                    </a:cubicBezTo>
                    <a:cubicBezTo>
                      <a:pt x="185" y="535"/>
                      <a:pt x="187" y="540"/>
                      <a:pt x="191" y="542"/>
                    </a:cubicBezTo>
                    <a:cubicBezTo>
                      <a:pt x="195" y="545"/>
                      <a:pt x="201" y="544"/>
                      <a:pt x="206" y="544"/>
                    </a:cubicBezTo>
                    <a:cubicBezTo>
                      <a:pt x="213" y="544"/>
                      <a:pt x="219" y="544"/>
                      <a:pt x="221" y="549"/>
                    </a:cubicBezTo>
                    <a:cubicBezTo>
                      <a:pt x="221" y="550"/>
                      <a:pt x="221" y="551"/>
                      <a:pt x="222" y="551"/>
                    </a:cubicBezTo>
                    <a:cubicBezTo>
                      <a:pt x="223" y="551"/>
                      <a:pt x="223" y="549"/>
                      <a:pt x="223" y="548"/>
                    </a:cubicBezTo>
                    <a:cubicBezTo>
                      <a:pt x="220" y="541"/>
                      <a:pt x="212" y="541"/>
                      <a:pt x="205" y="541"/>
                    </a:cubicBezTo>
                    <a:cubicBezTo>
                      <a:pt x="201" y="541"/>
                      <a:pt x="196" y="541"/>
                      <a:pt x="193" y="539"/>
                    </a:cubicBezTo>
                    <a:cubicBezTo>
                      <a:pt x="190" y="537"/>
                      <a:pt x="188" y="533"/>
                      <a:pt x="187" y="529"/>
                    </a:cubicBezTo>
                    <a:cubicBezTo>
                      <a:pt x="187" y="529"/>
                      <a:pt x="184" y="522"/>
                      <a:pt x="181" y="520"/>
                    </a:cubicBezTo>
                    <a:cubicBezTo>
                      <a:pt x="180" y="518"/>
                      <a:pt x="181" y="517"/>
                      <a:pt x="182" y="516"/>
                    </a:cubicBezTo>
                    <a:cubicBezTo>
                      <a:pt x="187" y="514"/>
                      <a:pt x="191" y="511"/>
                      <a:pt x="195" y="507"/>
                    </a:cubicBezTo>
                    <a:cubicBezTo>
                      <a:pt x="197" y="505"/>
                      <a:pt x="197" y="505"/>
                      <a:pt x="197" y="505"/>
                    </a:cubicBezTo>
                    <a:cubicBezTo>
                      <a:pt x="203" y="500"/>
                      <a:pt x="206" y="498"/>
                      <a:pt x="211" y="496"/>
                    </a:cubicBezTo>
                    <a:cubicBezTo>
                      <a:pt x="218" y="494"/>
                      <a:pt x="218" y="494"/>
                      <a:pt x="218" y="494"/>
                    </a:cubicBezTo>
                    <a:cubicBezTo>
                      <a:pt x="219" y="494"/>
                      <a:pt x="220" y="494"/>
                      <a:pt x="220" y="493"/>
                    </a:cubicBezTo>
                    <a:cubicBezTo>
                      <a:pt x="220" y="492"/>
                      <a:pt x="218" y="492"/>
                      <a:pt x="217" y="492"/>
                    </a:cubicBezTo>
                    <a:cubicBezTo>
                      <a:pt x="210" y="494"/>
                      <a:pt x="210" y="494"/>
                      <a:pt x="210" y="494"/>
                    </a:cubicBezTo>
                    <a:cubicBezTo>
                      <a:pt x="204" y="495"/>
                      <a:pt x="201" y="496"/>
                      <a:pt x="194" y="502"/>
                    </a:cubicBezTo>
                    <a:cubicBezTo>
                      <a:pt x="194" y="502"/>
                      <a:pt x="192" y="504"/>
                      <a:pt x="192" y="504"/>
                    </a:cubicBezTo>
                    <a:cubicBezTo>
                      <a:pt x="187" y="509"/>
                      <a:pt x="183" y="513"/>
                      <a:pt x="176" y="513"/>
                    </a:cubicBezTo>
                    <a:cubicBezTo>
                      <a:pt x="173" y="513"/>
                      <a:pt x="165" y="507"/>
                      <a:pt x="164" y="506"/>
                    </a:cubicBezTo>
                    <a:cubicBezTo>
                      <a:pt x="148" y="490"/>
                      <a:pt x="152" y="464"/>
                      <a:pt x="156" y="445"/>
                    </a:cubicBezTo>
                    <a:cubicBezTo>
                      <a:pt x="156" y="445"/>
                      <a:pt x="156" y="445"/>
                      <a:pt x="156" y="445"/>
                    </a:cubicBezTo>
                    <a:cubicBezTo>
                      <a:pt x="158" y="437"/>
                      <a:pt x="159" y="423"/>
                      <a:pt x="156" y="406"/>
                    </a:cubicBezTo>
                    <a:cubicBezTo>
                      <a:pt x="137" y="300"/>
                      <a:pt x="22" y="40"/>
                      <a:pt x="285" y="40"/>
                    </a:cubicBezTo>
                    <a:cubicBezTo>
                      <a:pt x="584" y="40"/>
                      <a:pt x="378" y="407"/>
                      <a:pt x="423" y="474"/>
                    </a:cubicBezTo>
                    <a:cubicBezTo>
                      <a:pt x="423" y="474"/>
                      <a:pt x="423" y="474"/>
                      <a:pt x="423" y="474"/>
                    </a:cubicBezTo>
                    <a:cubicBezTo>
                      <a:pt x="429" y="482"/>
                      <a:pt x="428" y="489"/>
                      <a:pt x="429" y="496"/>
                    </a:cubicBezTo>
                    <a:cubicBezTo>
                      <a:pt x="430" y="503"/>
                      <a:pt x="429" y="509"/>
                      <a:pt x="426" y="514"/>
                    </a:cubicBezTo>
                    <a:cubicBezTo>
                      <a:pt x="426" y="514"/>
                      <a:pt x="426" y="515"/>
                      <a:pt x="426" y="515"/>
                    </a:cubicBezTo>
                    <a:cubicBezTo>
                      <a:pt x="426" y="515"/>
                      <a:pt x="426" y="515"/>
                      <a:pt x="426" y="515"/>
                    </a:cubicBezTo>
                    <a:cubicBezTo>
                      <a:pt x="425" y="518"/>
                      <a:pt x="423" y="522"/>
                      <a:pt x="421" y="525"/>
                    </a:cubicBezTo>
                    <a:cubicBezTo>
                      <a:pt x="418" y="530"/>
                      <a:pt x="418" y="530"/>
                      <a:pt x="418" y="530"/>
                    </a:cubicBezTo>
                    <a:cubicBezTo>
                      <a:pt x="418" y="530"/>
                      <a:pt x="414" y="539"/>
                      <a:pt x="414" y="539"/>
                    </a:cubicBezTo>
                    <a:cubicBezTo>
                      <a:pt x="412" y="545"/>
                      <a:pt x="410" y="549"/>
                      <a:pt x="406" y="553"/>
                    </a:cubicBezTo>
                    <a:cubicBezTo>
                      <a:pt x="403" y="555"/>
                      <a:pt x="399" y="556"/>
                      <a:pt x="395" y="557"/>
                    </a:cubicBezTo>
                    <a:cubicBezTo>
                      <a:pt x="389" y="559"/>
                      <a:pt x="382" y="561"/>
                      <a:pt x="381" y="570"/>
                    </a:cubicBezTo>
                    <a:cubicBezTo>
                      <a:pt x="381" y="571"/>
                      <a:pt x="380" y="572"/>
                      <a:pt x="381" y="573"/>
                    </a:cubicBezTo>
                    <a:cubicBezTo>
                      <a:pt x="382" y="573"/>
                      <a:pt x="383" y="572"/>
                      <a:pt x="383" y="571"/>
                    </a:cubicBezTo>
                    <a:cubicBezTo>
                      <a:pt x="384" y="564"/>
                      <a:pt x="390" y="563"/>
                      <a:pt x="396" y="561"/>
                    </a:cubicBezTo>
                    <a:cubicBezTo>
                      <a:pt x="401" y="560"/>
                      <a:pt x="405" y="559"/>
                      <a:pt x="409" y="556"/>
                    </a:cubicBezTo>
                    <a:cubicBezTo>
                      <a:pt x="413" y="552"/>
                      <a:pt x="415" y="546"/>
                      <a:pt x="417" y="541"/>
                    </a:cubicBezTo>
                    <a:cubicBezTo>
                      <a:pt x="421" y="532"/>
                      <a:pt x="421" y="532"/>
                      <a:pt x="421" y="532"/>
                    </a:cubicBezTo>
                    <a:cubicBezTo>
                      <a:pt x="424" y="527"/>
                      <a:pt x="424" y="527"/>
                      <a:pt x="424" y="527"/>
                    </a:cubicBezTo>
                    <a:cubicBezTo>
                      <a:pt x="424" y="527"/>
                      <a:pt x="424" y="527"/>
                      <a:pt x="425" y="526"/>
                    </a:cubicBezTo>
                    <a:cubicBezTo>
                      <a:pt x="425" y="530"/>
                      <a:pt x="426" y="533"/>
                      <a:pt x="426" y="536"/>
                    </a:cubicBezTo>
                    <a:cubicBezTo>
                      <a:pt x="427" y="540"/>
                      <a:pt x="428" y="544"/>
                      <a:pt x="428" y="549"/>
                    </a:cubicBezTo>
                    <a:cubicBezTo>
                      <a:pt x="428" y="552"/>
                      <a:pt x="427" y="555"/>
                      <a:pt x="427" y="559"/>
                    </a:cubicBezTo>
                    <a:cubicBezTo>
                      <a:pt x="425" y="566"/>
                      <a:pt x="423" y="575"/>
                      <a:pt x="429" y="581"/>
                    </a:cubicBezTo>
                    <a:cubicBezTo>
                      <a:pt x="430" y="581"/>
                      <a:pt x="430" y="582"/>
                      <a:pt x="431" y="581"/>
                    </a:cubicBezTo>
                    <a:cubicBezTo>
                      <a:pt x="432" y="580"/>
                      <a:pt x="431" y="580"/>
                      <a:pt x="430" y="579"/>
                    </a:cubicBezTo>
                    <a:cubicBezTo>
                      <a:pt x="426" y="575"/>
                      <a:pt x="429" y="567"/>
                      <a:pt x="430" y="560"/>
                    </a:cubicBezTo>
                    <a:cubicBezTo>
                      <a:pt x="431" y="556"/>
                      <a:pt x="432" y="552"/>
                      <a:pt x="432" y="549"/>
                    </a:cubicBezTo>
                    <a:cubicBezTo>
                      <a:pt x="432" y="543"/>
                      <a:pt x="431" y="539"/>
                      <a:pt x="430" y="535"/>
                    </a:cubicBezTo>
                    <a:cubicBezTo>
                      <a:pt x="429" y="531"/>
                      <a:pt x="428" y="528"/>
                      <a:pt x="429" y="524"/>
                    </a:cubicBezTo>
                    <a:cubicBezTo>
                      <a:pt x="429" y="522"/>
                      <a:pt x="431" y="512"/>
                      <a:pt x="432" y="510"/>
                    </a:cubicBezTo>
                    <a:cubicBezTo>
                      <a:pt x="433" y="506"/>
                      <a:pt x="435" y="500"/>
                      <a:pt x="434" y="495"/>
                    </a:cubicBezTo>
                    <a:cubicBezTo>
                      <a:pt x="434" y="492"/>
                      <a:pt x="433" y="490"/>
                      <a:pt x="433" y="488"/>
                    </a:cubicBezTo>
                    <a:cubicBezTo>
                      <a:pt x="432" y="487"/>
                      <a:pt x="433" y="486"/>
                      <a:pt x="434" y="486"/>
                    </a:cubicBezTo>
                    <a:cubicBezTo>
                      <a:pt x="435" y="487"/>
                      <a:pt x="436" y="487"/>
                      <a:pt x="436" y="488"/>
                    </a:cubicBezTo>
                    <a:cubicBezTo>
                      <a:pt x="436" y="488"/>
                      <a:pt x="441" y="493"/>
                      <a:pt x="447" y="502"/>
                    </a:cubicBezTo>
                    <a:cubicBezTo>
                      <a:pt x="447" y="502"/>
                      <a:pt x="447" y="502"/>
                      <a:pt x="447" y="502"/>
                    </a:cubicBezTo>
                    <a:cubicBezTo>
                      <a:pt x="449" y="505"/>
                      <a:pt x="450" y="508"/>
                      <a:pt x="451" y="512"/>
                    </a:cubicBezTo>
                    <a:cubicBezTo>
                      <a:pt x="454" y="517"/>
                      <a:pt x="454" y="517"/>
                      <a:pt x="454" y="517"/>
                    </a:cubicBezTo>
                    <a:cubicBezTo>
                      <a:pt x="455" y="520"/>
                      <a:pt x="456" y="523"/>
                      <a:pt x="458" y="525"/>
                    </a:cubicBezTo>
                    <a:cubicBezTo>
                      <a:pt x="461" y="529"/>
                      <a:pt x="460" y="533"/>
                      <a:pt x="460" y="533"/>
                    </a:cubicBezTo>
                    <a:cubicBezTo>
                      <a:pt x="458" y="542"/>
                      <a:pt x="456" y="552"/>
                      <a:pt x="458" y="561"/>
                    </a:cubicBezTo>
                    <a:cubicBezTo>
                      <a:pt x="458" y="562"/>
                      <a:pt x="458" y="563"/>
                      <a:pt x="460" y="563"/>
                    </a:cubicBezTo>
                    <a:cubicBezTo>
                      <a:pt x="461" y="562"/>
                      <a:pt x="460" y="562"/>
                      <a:pt x="460" y="561"/>
                    </a:cubicBezTo>
                    <a:cubicBezTo>
                      <a:pt x="458" y="552"/>
                      <a:pt x="462" y="542"/>
                      <a:pt x="464" y="534"/>
                    </a:cubicBezTo>
                    <a:cubicBezTo>
                      <a:pt x="464" y="534"/>
                      <a:pt x="464" y="532"/>
                      <a:pt x="466" y="534"/>
                    </a:cubicBezTo>
                    <a:cubicBezTo>
                      <a:pt x="468" y="535"/>
                      <a:pt x="469" y="537"/>
                      <a:pt x="471" y="538"/>
                    </a:cubicBezTo>
                    <a:cubicBezTo>
                      <a:pt x="477" y="545"/>
                      <a:pt x="477" y="545"/>
                      <a:pt x="477" y="545"/>
                    </a:cubicBezTo>
                    <a:cubicBezTo>
                      <a:pt x="478" y="545"/>
                      <a:pt x="479" y="546"/>
                      <a:pt x="479" y="545"/>
                    </a:cubicBezTo>
                    <a:cubicBezTo>
                      <a:pt x="480" y="545"/>
                      <a:pt x="479" y="544"/>
                      <a:pt x="479" y="543"/>
                    </a:cubicBezTo>
                    <a:cubicBezTo>
                      <a:pt x="472" y="536"/>
                      <a:pt x="472" y="536"/>
                      <a:pt x="472" y="536"/>
                    </a:cubicBezTo>
                    <a:cubicBezTo>
                      <a:pt x="466" y="530"/>
                      <a:pt x="461" y="523"/>
                      <a:pt x="457" y="516"/>
                    </a:cubicBezTo>
                    <a:cubicBezTo>
                      <a:pt x="457" y="516"/>
                      <a:pt x="455" y="510"/>
                      <a:pt x="455" y="510"/>
                    </a:cubicBezTo>
                    <a:cubicBezTo>
                      <a:pt x="455" y="510"/>
                      <a:pt x="455" y="509"/>
                      <a:pt x="454" y="508"/>
                    </a:cubicBezTo>
                    <a:cubicBezTo>
                      <a:pt x="454" y="508"/>
                      <a:pt x="454" y="506"/>
                      <a:pt x="456" y="507"/>
                    </a:cubicBezTo>
                    <a:close/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5" name="Freeform 1457">
                <a:extLst>
                  <a:ext uri="{FF2B5EF4-FFF2-40B4-BE49-F238E27FC236}">
                    <a16:creationId xmlns:a16="http://schemas.microsoft.com/office/drawing/2014/main" id="{5653158F-03A7-4202-A990-9E3EC4073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025"/>
                <a:ext cx="818" cy="523"/>
              </a:xfrm>
              <a:custGeom>
                <a:avLst/>
                <a:gdLst>
                  <a:gd name="T0" fmla="*/ 2334 w 327"/>
                  <a:gd name="T1" fmla="*/ 478 h 196"/>
                  <a:gd name="T2" fmla="*/ 4913 w 327"/>
                  <a:gd name="T3" fmla="*/ 3725 h 196"/>
                  <a:gd name="T4" fmla="*/ 4931 w 327"/>
                  <a:gd name="T5" fmla="*/ 3725 h 196"/>
                  <a:gd name="T6" fmla="*/ 3460 w 327"/>
                  <a:gd name="T7" fmla="*/ 227 h 196"/>
                  <a:gd name="T8" fmla="*/ 3305 w 327"/>
                  <a:gd name="T9" fmla="*/ 115 h 196"/>
                  <a:gd name="T10" fmla="*/ 3129 w 327"/>
                  <a:gd name="T11" fmla="*/ 171 h 196"/>
                  <a:gd name="T12" fmla="*/ 2959 w 327"/>
                  <a:gd name="T13" fmla="*/ 0 h 196"/>
                  <a:gd name="T14" fmla="*/ 2679 w 327"/>
                  <a:gd name="T15" fmla="*/ 149 h 196"/>
                  <a:gd name="T16" fmla="*/ 1846 w 327"/>
                  <a:gd name="T17" fmla="*/ 248 h 196"/>
                  <a:gd name="T18" fmla="*/ 1709 w 327"/>
                  <a:gd name="T19" fmla="*/ 171 h 196"/>
                  <a:gd name="T20" fmla="*/ 1583 w 327"/>
                  <a:gd name="T21" fmla="*/ 320 h 196"/>
                  <a:gd name="T22" fmla="*/ 0 w 327"/>
                  <a:gd name="T23" fmla="*/ 1652 h 196"/>
                  <a:gd name="T24" fmla="*/ 2334 w 327"/>
                  <a:gd name="T25" fmla="*/ 478 h 19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7" h="196">
                    <a:moveTo>
                      <a:pt x="149" y="25"/>
                    </a:moveTo>
                    <a:cubicBezTo>
                      <a:pt x="289" y="25"/>
                      <a:pt x="318" y="104"/>
                      <a:pt x="314" y="196"/>
                    </a:cubicBezTo>
                    <a:cubicBezTo>
                      <a:pt x="315" y="196"/>
                      <a:pt x="315" y="196"/>
                      <a:pt x="315" y="196"/>
                    </a:cubicBezTo>
                    <a:cubicBezTo>
                      <a:pt x="327" y="93"/>
                      <a:pt x="304" y="28"/>
                      <a:pt x="221" y="12"/>
                    </a:cubicBezTo>
                    <a:cubicBezTo>
                      <a:pt x="215" y="11"/>
                      <a:pt x="211" y="6"/>
                      <a:pt x="211" y="6"/>
                    </a:cubicBezTo>
                    <a:cubicBezTo>
                      <a:pt x="211" y="6"/>
                      <a:pt x="207" y="10"/>
                      <a:pt x="200" y="9"/>
                    </a:cubicBezTo>
                    <a:cubicBezTo>
                      <a:pt x="195" y="9"/>
                      <a:pt x="192" y="7"/>
                      <a:pt x="189" y="0"/>
                    </a:cubicBezTo>
                    <a:cubicBezTo>
                      <a:pt x="190" y="6"/>
                      <a:pt x="176" y="8"/>
                      <a:pt x="171" y="8"/>
                    </a:cubicBezTo>
                    <a:cubicBezTo>
                      <a:pt x="153" y="8"/>
                      <a:pt x="136" y="10"/>
                      <a:pt x="118" y="13"/>
                    </a:cubicBezTo>
                    <a:cubicBezTo>
                      <a:pt x="115" y="14"/>
                      <a:pt x="111" y="12"/>
                      <a:pt x="109" y="9"/>
                    </a:cubicBezTo>
                    <a:cubicBezTo>
                      <a:pt x="109" y="12"/>
                      <a:pt x="103" y="17"/>
                      <a:pt x="101" y="17"/>
                    </a:cubicBezTo>
                    <a:cubicBezTo>
                      <a:pt x="55" y="30"/>
                      <a:pt x="15" y="53"/>
                      <a:pt x="0" y="87"/>
                    </a:cubicBezTo>
                    <a:cubicBezTo>
                      <a:pt x="23" y="50"/>
                      <a:pt x="68" y="25"/>
                      <a:pt x="149" y="25"/>
                    </a:cubicBezTo>
                    <a:close/>
                  </a:path>
                </a:pathLst>
              </a:custGeom>
              <a:solidFill>
                <a:srgbClr val="EDA0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6" name="Freeform 1458">
                <a:extLst>
                  <a:ext uri="{FF2B5EF4-FFF2-40B4-BE49-F238E27FC236}">
                    <a16:creationId xmlns:a16="http://schemas.microsoft.com/office/drawing/2014/main" id="{224183EA-3B8B-4BBF-9263-6E1E22E91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983"/>
                <a:ext cx="462" cy="498"/>
              </a:xfrm>
              <a:custGeom>
                <a:avLst/>
                <a:gdLst>
                  <a:gd name="T0" fmla="*/ 155 w 185"/>
                  <a:gd name="T1" fmla="*/ 2815 h 187"/>
                  <a:gd name="T2" fmla="*/ 387 w 185"/>
                  <a:gd name="T3" fmla="*/ 2964 h 187"/>
                  <a:gd name="T4" fmla="*/ 624 w 185"/>
                  <a:gd name="T5" fmla="*/ 2474 h 187"/>
                  <a:gd name="T6" fmla="*/ 792 w 185"/>
                  <a:gd name="T7" fmla="*/ 2703 h 187"/>
                  <a:gd name="T8" fmla="*/ 999 w 185"/>
                  <a:gd name="T9" fmla="*/ 2248 h 187"/>
                  <a:gd name="T10" fmla="*/ 1184 w 185"/>
                  <a:gd name="T11" fmla="*/ 2682 h 187"/>
                  <a:gd name="T12" fmla="*/ 1371 w 185"/>
                  <a:gd name="T13" fmla="*/ 2285 h 187"/>
                  <a:gd name="T14" fmla="*/ 1528 w 185"/>
                  <a:gd name="T15" fmla="*/ 2533 h 187"/>
                  <a:gd name="T16" fmla="*/ 1728 w 185"/>
                  <a:gd name="T17" fmla="*/ 1774 h 187"/>
                  <a:gd name="T18" fmla="*/ 1915 w 185"/>
                  <a:gd name="T19" fmla="*/ 2021 h 187"/>
                  <a:gd name="T20" fmla="*/ 2133 w 185"/>
                  <a:gd name="T21" fmla="*/ 1510 h 187"/>
                  <a:gd name="T22" fmla="*/ 2320 w 185"/>
                  <a:gd name="T23" fmla="*/ 1795 h 187"/>
                  <a:gd name="T24" fmla="*/ 2462 w 185"/>
                  <a:gd name="T25" fmla="*/ 1377 h 187"/>
                  <a:gd name="T26" fmla="*/ 2587 w 185"/>
                  <a:gd name="T27" fmla="*/ 1569 h 187"/>
                  <a:gd name="T28" fmla="*/ 2745 w 185"/>
                  <a:gd name="T29" fmla="*/ 1190 h 187"/>
                  <a:gd name="T30" fmla="*/ 2882 w 185"/>
                  <a:gd name="T31" fmla="*/ 1169 h 187"/>
                  <a:gd name="T32" fmla="*/ 2882 w 185"/>
                  <a:gd name="T33" fmla="*/ 0 h 187"/>
                  <a:gd name="T34" fmla="*/ 2475 w 185"/>
                  <a:gd name="T35" fmla="*/ 533 h 187"/>
                  <a:gd name="T36" fmla="*/ 2090 w 185"/>
                  <a:gd name="T37" fmla="*/ 644 h 187"/>
                  <a:gd name="T38" fmla="*/ 1666 w 185"/>
                  <a:gd name="T39" fmla="*/ 772 h 187"/>
                  <a:gd name="T40" fmla="*/ 1259 w 185"/>
                  <a:gd name="T41" fmla="*/ 1531 h 187"/>
                  <a:gd name="T42" fmla="*/ 479 w 185"/>
                  <a:gd name="T43" fmla="*/ 1715 h 187"/>
                  <a:gd name="T44" fmla="*/ 0 w 185"/>
                  <a:gd name="T45" fmla="*/ 2285 h 187"/>
                  <a:gd name="T46" fmla="*/ 0 w 185"/>
                  <a:gd name="T47" fmla="*/ 3531 h 187"/>
                  <a:gd name="T48" fmla="*/ 155 w 185"/>
                  <a:gd name="T49" fmla="*/ 2815 h 1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5" h="187">
                    <a:moveTo>
                      <a:pt x="10" y="149"/>
                    </a:moveTo>
                    <a:cubicBezTo>
                      <a:pt x="14" y="141"/>
                      <a:pt x="15" y="157"/>
                      <a:pt x="25" y="157"/>
                    </a:cubicBezTo>
                    <a:cubicBezTo>
                      <a:pt x="35" y="156"/>
                      <a:pt x="32" y="134"/>
                      <a:pt x="40" y="131"/>
                    </a:cubicBezTo>
                    <a:cubicBezTo>
                      <a:pt x="47" y="127"/>
                      <a:pt x="42" y="145"/>
                      <a:pt x="51" y="143"/>
                    </a:cubicBezTo>
                    <a:cubicBezTo>
                      <a:pt x="60" y="141"/>
                      <a:pt x="57" y="121"/>
                      <a:pt x="64" y="119"/>
                    </a:cubicBezTo>
                    <a:cubicBezTo>
                      <a:pt x="71" y="116"/>
                      <a:pt x="65" y="145"/>
                      <a:pt x="76" y="142"/>
                    </a:cubicBezTo>
                    <a:cubicBezTo>
                      <a:pt x="87" y="139"/>
                      <a:pt x="82" y="124"/>
                      <a:pt x="88" y="121"/>
                    </a:cubicBezTo>
                    <a:cubicBezTo>
                      <a:pt x="94" y="117"/>
                      <a:pt x="88" y="136"/>
                      <a:pt x="98" y="134"/>
                    </a:cubicBezTo>
                    <a:cubicBezTo>
                      <a:pt x="108" y="131"/>
                      <a:pt x="104" y="97"/>
                      <a:pt x="111" y="94"/>
                    </a:cubicBezTo>
                    <a:cubicBezTo>
                      <a:pt x="118" y="91"/>
                      <a:pt x="116" y="109"/>
                      <a:pt x="123" y="107"/>
                    </a:cubicBezTo>
                    <a:cubicBezTo>
                      <a:pt x="129" y="104"/>
                      <a:pt x="129" y="85"/>
                      <a:pt x="137" y="80"/>
                    </a:cubicBezTo>
                    <a:cubicBezTo>
                      <a:pt x="145" y="74"/>
                      <a:pt x="140" y="98"/>
                      <a:pt x="149" y="95"/>
                    </a:cubicBezTo>
                    <a:cubicBezTo>
                      <a:pt x="158" y="92"/>
                      <a:pt x="152" y="77"/>
                      <a:pt x="158" y="73"/>
                    </a:cubicBezTo>
                    <a:cubicBezTo>
                      <a:pt x="161" y="72"/>
                      <a:pt x="163" y="84"/>
                      <a:pt x="166" y="83"/>
                    </a:cubicBezTo>
                    <a:cubicBezTo>
                      <a:pt x="169" y="82"/>
                      <a:pt x="174" y="67"/>
                      <a:pt x="176" y="63"/>
                    </a:cubicBezTo>
                    <a:cubicBezTo>
                      <a:pt x="180" y="59"/>
                      <a:pt x="183" y="61"/>
                      <a:pt x="185" y="62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0"/>
                      <a:pt x="173" y="19"/>
                      <a:pt x="159" y="28"/>
                    </a:cubicBezTo>
                    <a:cubicBezTo>
                      <a:pt x="145" y="37"/>
                      <a:pt x="134" y="34"/>
                      <a:pt x="134" y="34"/>
                    </a:cubicBezTo>
                    <a:cubicBezTo>
                      <a:pt x="134" y="34"/>
                      <a:pt x="119" y="32"/>
                      <a:pt x="107" y="41"/>
                    </a:cubicBezTo>
                    <a:cubicBezTo>
                      <a:pt x="95" y="50"/>
                      <a:pt x="95" y="72"/>
                      <a:pt x="81" y="81"/>
                    </a:cubicBezTo>
                    <a:cubicBezTo>
                      <a:pt x="67" y="90"/>
                      <a:pt x="49" y="79"/>
                      <a:pt x="31" y="91"/>
                    </a:cubicBezTo>
                    <a:cubicBezTo>
                      <a:pt x="13" y="103"/>
                      <a:pt x="0" y="121"/>
                      <a:pt x="0" y="121"/>
                    </a:cubicBezTo>
                    <a:cubicBezTo>
                      <a:pt x="0" y="187"/>
                      <a:pt x="0" y="187"/>
                      <a:pt x="0" y="187"/>
                    </a:cubicBezTo>
                    <a:cubicBezTo>
                      <a:pt x="8" y="186"/>
                      <a:pt x="6" y="158"/>
                      <a:pt x="10" y="149"/>
                    </a:cubicBezTo>
                    <a:close/>
                  </a:path>
                </a:pathLst>
              </a:custGeom>
              <a:solidFill>
                <a:srgbClr val="E7C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7" name="Freeform 1459">
                <a:extLst>
                  <a:ext uri="{FF2B5EF4-FFF2-40B4-BE49-F238E27FC236}">
                    <a16:creationId xmlns:a16="http://schemas.microsoft.com/office/drawing/2014/main" id="{F23C6959-CCB6-4521-9603-5336A9F02E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54" y="983"/>
                <a:ext cx="462" cy="509"/>
              </a:xfrm>
              <a:custGeom>
                <a:avLst/>
                <a:gdLst>
                  <a:gd name="T0" fmla="*/ 2090 w 185"/>
                  <a:gd name="T1" fmla="*/ 648 h 191"/>
                  <a:gd name="T2" fmla="*/ 1259 w 185"/>
                  <a:gd name="T3" fmla="*/ 1535 h 191"/>
                  <a:gd name="T4" fmla="*/ 0 w 185"/>
                  <a:gd name="T5" fmla="*/ 2287 h 191"/>
                  <a:gd name="T6" fmla="*/ 0 w 185"/>
                  <a:gd name="T7" fmla="*/ 3614 h 191"/>
                  <a:gd name="T8" fmla="*/ 200 w 185"/>
                  <a:gd name="T9" fmla="*/ 2913 h 191"/>
                  <a:gd name="T10" fmla="*/ 574 w 185"/>
                  <a:gd name="T11" fmla="*/ 2726 h 191"/>
                  <a:gd name="T12" fmla="*/ 637 w 185"/>
                  <a:gd name="T13" fmla="*/ 2593 h 191"/>
                  <a:gd name="T14" fmla="*/ 812 w 185"/>
                  <a:gd name="T15" fmla="*/ 2785 h 191"/>
                  <a:gd name="T16" fmla="*/ 999 w 185"/>
                  <a:gd name="T17" fmla="*/ 2342 h 191"/>
                  <a:gd name="T18" fmla="*/ 1091 w 185"/>
                  <a:gd name="T19" fmla="*/ 2742 h 191"/>
                  <a:gd name="T20" fmla="*/ 1371 w 185"/>
                  <a:gd name="T21" fmla="*/ 2478 h 191"/>
                  <a:gd name="T22" fmla="*/ 1541 w 185"/>
                  <a:gd name="T23" fmla="*/ 2593 h 191"/>
                  <a:gd name="T24" fmla="*/ 1746 w 185"/>
                  <a:gd name="T25" fmla="*/ 1876 h 191"/>
                  <a:gd name="T26" fmla="*/ 1853 w 185"/>
                  <a:gd name="T27" fmla="*/ 2081 h 191"/>
                  <a:gd name="T28" fmla="*/ 2070 w 185"/>
                  <a:gd name="T29" fmla="*/ 1817 h 191"/>
                  <a:gd name="T30" fmla="*/ 2165 w 185"/>
                  <a:gd name="T31" fmla="*/ 1647 h 191"/>
                  <a:gd name="T32" fmla="*/ 2337 w 185"/>
                  <a:gd name="T33" fmla="*/ 1876 h 191"/>
                  <a:gd name="T34" fmla="*/ 2475 w 185"/>
                  <a:gd name="T35" fmla="*/ 1556 h 191"/>
                  <a:gd name="T36" fmla="*/ 2745 w 185"/>
                  <a:gd name="T37" fmla="*/ 1386 h 191"/>
                  <a:gd name="T38" fmla="*/ 2819 w 185"/>
                  <a:gd name="T39" fmla="*/ 1229 h 191"/>
                  <a:gd name="T40" fmla="*/ 2882 w 185"/>
                  <a:gd name="T41" fmla="*/ 1284 h 191"/>
                  <a:gd name="T42" fmla="*/ 2475 w 185"/>
                  <a:gd name="T43" fmla="*/ 533 h 191"/>
                  <a:gd name="T44" fmla="*/ 2819 w 185"/>
                  <a:gd name="T45" fmla="*/ 1079 h 191"/>
                  <a:gd name="T46" fmla="*/ 2695 w 185"/>
                  <a:gd name="T47" fmla="*/ 1157 h 191"/>
                  <a:gd name="T48" fmla="*/ 2587 w 185"/>
                  <a:gd name="T49" fmla="*/ 1455 h 191"/>
                  <a:gd name="T50" fmla="*/ 2432 w 185"/>
                  <a:gd name="T51" fmla="*/ 1327 h 191"/>
                  <a:gd name="T52" fmla="*/ 2308 w 185"/>
                  <a:gd name="T53" fmla="*/ 1727 h 191"/>
                  <a:gd name="T54" fmla="*/ 2195 w 185"/>
                  <a:gd name="T55" fmla="*/ 1420 h 191"/>
                  <a:gd name="T56" fmla="*/ 1945 w 185"/>
                  <a:gd name="T57" fmla="*/ 1762 h 191"/>
                  <a:gd name="T58" fmla="*/ 1883 w 185"/>
                  <a:gd name="T59" fmla="*/ 1876 h 191"/>
                  <a:gd name="T60" fmla="*/ 1696 w 185"/>
                  <a:gd name="T61" fmla="*/ 1727 h 191"/>
                  <a:gd name="T62" fmla="*/ 1496 w 185"/>
                  <a:gd name="T63" fmla="*/ 2457 h 191"/>
                  <a:gd name="T64" fmla="*/ 1478 w 185"/>
                  <a:gd name="T65" fmla="*/ 2364 h 191"/>
                  <a:gd name="T66" fmla="*/ 1341 w 185"/>
                  <a:gd name="T67" fmla="*/ 2215 h 191"/>
                  <a:gd name="T68" fmla="*/ 1166 w 185"/>
                  <a:gd name="T69" fmla="*/ 2614 h 191"/>
                  <a:gd name="T70" fmla="*/ 1061 w 185"/>
                  <a:gd name="T71" fmla="*/ 2172 h 191"/>
                  <a:gd name="T72" fmla="*/ 842 w 185"/>
                  <a:gd name="T73" fmla="*/ 2444 h 191"/>
                  <a:gd name="T74" fmla="*/ 762 w 185"/>
                  <a:gd name="T75" fmla="*/ 2556 h 191"/>
                  <a:gd name="T76" fmla="*/ 592 w 185"/>
                  <a:gd name="T77" fmla="*/ 2401 h 191"/>
                  <a:gd name="T78" fmla="*/ 375 w 185"/>
                  <a:gd name="T79" fmla="*/ 2897 h 191"/>
                  <a:gd name="T80" fmla="*/ 187 w 185"/>
                  <a:gd name="T81" fmla="*/ 2705 h 191"/>
                  <a:gd name="T82" fmla="*/ 62 w 185"/>
                  <a:gd name="T83" fmla="*/ 2934 h 191"/>
                  <a:gd name="T84" fmla="*/ 512 w 185"/>
                  <a:gd name="T85" fmla="*/ 1783 h 191"/>
                  <a:gd name="T86" fmla="*/ 1291 w 185"/>
                  <a:gd name="T87" fmla="*/ 1591 h 191"/>
                  <a:gd name="T88" fmla="*/ 1696 w 185"/>
                  <a:gd name="T89" fmla="*/ 831 h 191"/>
                  <a:gd name="T90" fmla="*/ 2507 w 185"/>
                  <a:gd name="T91" fmla="*/ 589 h 19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5" h="191">
                    <a:moveTo>
                      <a:pt x="159" y="28"/>
                    </a:moveTo>
                    <a:cubicBezTo>
                      <a:pt x="145" y="37"/>
                      <a:pt x="134" y="34"/>
                      <a:pt x="134" y="34"/>
                    </a:cubicBezTo>
                    <a:cubicBezTo>
                      <a:pt x="134" y="34"/>
                      <a:pt x="119" y="32"/>
                      <a:pt x="107" y="41"/>
                    </a:cubicBezTo>
                    <a:cubicBezTo>
                      <a:pt x="95" y="50"/>
                      <a:pt x="95" y="72"/>
                      <a:pt x="81" y="81"/>
                    </a:cubicBezTo>
                    <a:cubicBezTo>
                      <a:pt x="67" y="90"/>
                      <a:pt x="49" y="79"/>
                      <a:pt x="31" y="91"/>
                    </a:cubicBezTo>
                    <a:cubicBezTo>
                      <a:pt x="13" y="103"/>
                      <a:pt x="0" y="121"/>
                      <a:pt x="0" y="121"/>
                    </a:cubicBezTo>
                    <a:cubicBezTo>
                      <a:pt x="0" y="191"/>
                      <a:pt x="0" y="191"/>
                      <a:pt x="0" y="191"/>
                    </a:cubicBezTo>
                    <a:cubicBezTo>
                      <a:pt x="0" y="191"/>
                      <a:pt x="0" y="191"/>
                      <a:pt x="0" y="191"/>
                    </a:cubicBezTo>
                    <a:cubicBezTo>
                      <a:pt x="8" y="190"/>
                      <a:pt x="9" y="179"/>
                      <a:pt x="11" y="166"/>
                    </a:cubicBezTo>
                    <a:cubicBezTo>
                      <a:pt x="11" y="162"/>
                      <a:pt x="12" y="157"/>
                      <a:pt x="13" y="154"/>
                    </a:cubicBezTo>
                    <a:cubicBezTo>
                      <a:pt x="15" y="157"/>
                      <a:pt x="18" y="161"/>
                      <a:pt x="25" y="161"/>
                    </a:cubicBezTo>
                    <a:cubicBezTo>
                      <a:pt x="33" y="160"/>
                      <a:pt x="36" y="151"/>
                      <a:pt x="37" y="144"/>
                    </a:cubicBezTo>
                    <a:cubicBezTo>
                      <a:pt x="38" y="141"/>
                      <a:pt x="39" y="137"/>
                      <a:pt x="40" y="135"/>
                    </a:cubicBezTo>
                    <a:cubicBezTo>
                      <a:pt x="41" y="136"/>
                      <a:pt x="41" y="136"/>
                      <a:pt x="41" y="137"/>
                    </a:cubicBezTo>
                    <a:cubicBezTo>
                      <a:pt x="42" y="140"/>
                      <a:pt x="42" y="144"/>
                      <a:pt x="46" y="146"/>
                    </a:cubicBezTo>
                    <a:cubicBezTo>
                      <a:pt x="47" y="147"/>
                      <a:pt x="49" y="148"/>
                      <a:pt x="52" y="147"/>
                    </a:cubicBezTo>
                    <a:cubicBezTo>
                      <a:pt x="59" y="145"/>
                      <a:pt x="61" y="137"/>
                      <a:pt x="62" y="131"/>
                    </a:cubicBezTo>
                    <a:cubicBezTo>
                      <a:pt x="63" y="129"/>
                      <a:pt x="63" y="126"/>
                      <a:pt x="64" y="124"/>
                    </a:cubicBezTo>
                    <a:cubicBezTo>
                      <a:pt x="64" y="126"/>
                      <a:pt x="64" y="128"/>
                      <a:pt x="65" y="129"/>
                    </a:cubicBezTo>
                    <a:cubicBezTo>
                      <a:pt x="65" y="136"/>
                      <a:pt x="66" y="142"/>
                      <a:pt x="70" y="145"/>
                    </a:cubicBezTo>
                    <a:cubicBezTo>
                      <a:pt x="72" y="146"/>
                      <a:pt x="74" y="147"/>
                      <a:pt x="77" y="146"/>
                    </a:cubicBezTo>
                    <a:cubicBezTo>
                      <a:pt x="85" y="143"/>
                      <a:pt x="87" y="137"/>
                      <a:pt x="88" y="131"/>
                    </a:cubicBezTo>
                    <a:cubicBezTo>
                      <a:pt x="89" y="133"/>
                      <a:pt x="89" y="135"/>
                      <a:pt x="91" y="136"/>
                    </a:cubicBezTo>
                    <a:cubicBezTo>
                      <a:pt x="93" y="137"/>
                      <a:pt x="95" y="138"/>
                      <a:pt x="99" y="137"/>
                    </a:cubicBezTo>
                    <a:cubicBezTo>
                      <a:pt x="107" y="135"/>
                      <a:pt x="108" y="123"/>
                      <a:pt x="110" y="112"/>
                    </a:cubicBezTo>
                    <a:cubicBezTo>
                      <a:pt x="110" y="108"/>
                      <a:pt x="111" y="102"/>
                      <a:pt x="112" y="99"/>
                    </a:cubicBezTo>
                    <a:cubicBezTo>
                      <a:pt x="113" y="100"/>
                      <a:pt x="113" y="101"/>
                      <a:pt x="113" y="101"/>
                    </a:cubicBezTo>
                    <a:cubicBezTo>
                      <a:pt x="114" y="105"/>
                      <a:pt x="115" y="109"/>
                      <a:pt x="119" y="110"/>
                    </a:cubicBezTo>
                    <a:cubicBezTo>
                      <a:pt x="120" y="111"/>
                      <a:pt x="122" y="111"/>
                      <a:pt x="124" y="110"/>
                    </a:cubicBezTo>
                    <a:cubicBezTo>
                      <a:pt x="129" y="108"/>
                      <a:pt x="131" y="102"/>
                      <a:pt x="133" y="96"/>
                    </a:cubicBezTo>
                    <a:cubicBezTo>
                      <a:pt x="134" y="91"/>
                      <a:pt x="136" y="86"/>
                      <a:pt x="138" y="84"/>
                    </a:cubicBezTo>
                    <a:cubicBezTo>
                      <a:pt x="138" y="85"/>
                      <a:pt x="139" y="86"/>
                      <a:pt x="139" y="87"/>
                    </a:cubicBezTo>
                    <a:cubicBezTo>
                      <a:pt x="140" y="92"/>
                      <a:pt x="141" y="96"/>
                      <a:pt x="144" y="98"/>
                    </a:cubicBezTo>
                    <a:cubicBezTo>
                      <a:pt x="145" y="99"/>
                      <a:pt x="147" y="100"/>
                      <a:pt x="150" y="99"/>
                    </a:cubicBezTo>
                    <a:cubicBezTo>
                      <a:pt x="157" y="97"/>
                      <a:pt x="158" y="89"/>
                      <a:pt x="159" y="84"/>
                    </a:cubicBezTo>
                    <a:cubicBezTo>
                      <a:pt x="159" y="83"/>
                      <a:pt x="159" y="82"/>
                      <a:pt x="159" y="82"/>
                    </a:cubicBezTo>
                    <a:cubicBezTo>
                      <a:pt x="160" y="85"/>
                      <a:pt x="163" y="88"/>
                      <a:pt x="167" y="87"/>
                    </a:cubicBezTo>
                    <a:cubicBezTo>
                      <a:pt x="170" y="85"/>
                      <a:pt x="173" y="81"/>
                      <a:pt x="176" y="73"/>
                    </a:cubicBezTo>
                    <a:cubicBezTo>
                      <a:pt x="177" y="70"/>
                      <a:pt x="179" y="67"/>
                      <a:pt x="179" y="66"/>
                    </a:cubicBezTo>
                    <a:cubicBezTo>
                      <a:pt x="180" y="65"/>
                      <a:pt x="181" y="65"/>
                      <a:pt x="181" y="65"/>
                    </a:cubicBezTo>
                    <a:cubicBezTo>
                      <a:pt x="181" y="65"/>
                      <a:pt x="181" y="65"/>
                      <a:pt x="182" y="65"/>
                    </a:cubicBezTo>
                    <a:cubicBezTo>
                      <a:pt x="185" y="68"/>
                      <a:pt x="185" y="68"/>
                      <a:pt x="185" y="68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0"/>
                      <a:pt x="173" y="19"/>
                      <a:pt x="159" y="28"/>
                    </a:cubicBezTo>
                    <a:close/>
                    <a:moveTo>
                      <a:pt x="181" y="12"/>
                    </a:moveTo>
                    <a:cubicBezTo>
                      <a:pt x="181" y="57"/>
                      <a:pt x="181" y="57"/>
                      <a:pt x="181" y="57"/>
                    </a:cubicBezTo>
                    <a:cubicBezTo>
                      <a:pt x="180" y="57"/>
                      <a:pt x="180" y="57"/>
                      <a:pt x="180" y="57"/>
                    </a:cubicBezTo>
                    <a:cubicBezTo>
                      <a:pt x="177" y="57"/>
                      <a:pt x="175" y="58"/>
                      <a:pt x="173" y="61"/>
                    </a:cubicBezTo>
                    <a:cubicBezTo>
                      <a:pt x="172" y="63"/>
                      <a:pt x="171" y="65"/>
                      <a:pt x="169" y="69"/>
                    </a:cubicBezTo>
                    <a:cubicBezTo>
                      <a:pt x="168" y="71"/>
                      <a:pt x="167" y="74"/>
                      <a:pt x="166" y="77"/>
                    </a:cubicBezTo>
                    <a:cubicBezTo>
                      <a:pt x="164" y="73"/>
                      <a:pt x="163" y="70"/>
                      <a:pt x="160" y="69"/>
                    </a:cubicBezTo>
                    <a:cubicBezTo>
                      <a:pt x="159" y="69"/>
                      <a:pt x="157" y="69"/>
                      <a:pt x="156" y="70"/>
                    </a:cubicBezTo>
                    <a:cubicBezTo>
                      <a:pt x="152" y="73"/>
                      <a:pt x="151" y="78"/>
                      <a:pt x="151" y="83"/>
                    </a:cubicBezTo>
                    <a:cubicBezTo>
                      <a:pt x="150" y="88"/>
                      <a:pt x="150" y="90"/>
                      <a:pt x="148" y="91"/>
                    </a:cubicBezTo>
                    <a:cubicBezTo>
                      <a:pt x="148" y="90"/>
                      <a:pt x="147" y="87"/>
                      <a:pt x="147" y="86"/>
                    </a:cubicBezTo>
                    <a:cubicBezTo>
                      <a:pt x="146" y="81"/>
                      <a:pt x="145" y="77"/>
                      <a:pt x="141" y="75"/>
                    </a:cubicBezTo>
                    <a:cubicBezTo>
                      <a:pt x="140" y="75"/>
                      <a:pt x="138" y="74"/>
                      <a:pt x="135" y="76"/>
                    </a:cubicBezTo>
                    <a:cubicBezTo>
                      <a:pt x="130" y="80"/>
                      <a:pt x="127" y="87"/>
                      <a:pt x="125" y="93"/>
                    </a:cubicBezTo>
                    <a:cubicBezTo>
                      <a:pt x="124" y="96"/>
                      <a:pt x="123" y="100"/>
                      <a:pt x="122" y="102"/>
                    </a:cubicBezTo>
                    <a:cubicBezTo>
                      <a:pt x="121" y="101"/>
                      <a:pt x="121" y="100"/>
                      <a:pt x="121" y="99"/>
                    </a:cubicBezTo>
                    <a:cubicBezTo>
                      <a:pt x="119" y="95"/>
                      <a:pt x="118" y="92"/>
                      <a:pt x="115" y="90"/>
                    </a:cubicBezTo>
                    <a:cubicBezTo>
                      <a:pt x="114" y="90"/>
                      <a:pt x="112" y="89"/>
                      <a:pt x="109" y="91"/>
                    </a:cubicBezTo>
                    <a:cubicBezTo>
                      <a:pt x="104" y="93"/>
                      <a:pt x="103" y="101"/>
                      <a:pt x="102" y="111"/>
                    </a:cubicBezTo>
                    <a:cubicBezTo>
                      <a:pt x="101" y="117"/>
                      <a:pt x="99" y="129"/>
                      <a:pt x="96" y="130"/>
                    </a:cubicBezTo>
                    <a:cubicBezTo>
                      <a:pt x="96" y="130"/>
                      <a:pt x="96" y="130"/>
                      <a:pt x="96" y="130"/>
                    </a:cubicBezTo>
                    <a:cubicBezTo>
                      <a:pt x="96" y="129"/>
                      <a:pt x="95" y="127"/>
                      <a:pt x="95" y="125"/>
                    </a:cubicBezTo>
                    <a:cubicBezTo>
                      <a:pt x="95" y="122"/>
                      <a:pt x="95" y="119"/>
                      <a:pt x="92" y="117"/>
                    </a:cubicBezTo>
                    <a:cubicBezTo>
                      <a:pt x="91" y="116"/>
                      <a:pt x="89" y="116"/>
                      <a:pt x="86" y="117"/>
                    </a:cubicBezTo>
                    <a:cubicBezTo>
                      <a:pt x="82" y="120"/>
                      <a:pt x="81" y="124"/>
                      <a:pt x="80" y="129"/>
                    </a:cubicBezTo>
                    <a:cubicBezTo>
                      <a:pt x="79" y="134"/>
                      <a:pt x="79" y="137"/>
                      <a:pt x="75" y="138"/>
                    </a:cubicBezTo>
                    <a:cubicBezTo>
                      <a:pt x="74" y="137"/>
                      <a:pt x="73" y="131"/>
                      <a:pt x="73" y="128"/>
                    </a:cubicBezTo>
                    <a:cubicBezTo>
                      <a:pt x="72" y="122"/>
                      <a:pt x="71" y="117"/>
                      <a:pt x="68" y="115"/>
                    </a:cubicBezTo>
                    <a:cubicBezTo>
                      <a:pt x="66" y="114"/>
                      <a:pt x="65" y="114"/>
                      <a:pt x="63" y="115"/>
                    </a:cubicBezTo>
                    <a:cubicBezTo>
                      <a:pt x="57" y="117"/>
                      <a:pt x="56" y="123"/>
                      <a:pt x="54" y="129"/>
                    </a:cubicBezTo>
                    <a:cubicBezTo>
                      <a:pt x="53" y="134"/>
                      <a:pt x="52" y="139"/>
                      <a:pt x="50" y="139"/>
                    </a:cubicBezTo>
                    <a:cubicBezTo>
                      <a:pt x="49" y="139"/>
                      <a:pt x="49" y="136"/>
                      <a:pt x="49" y="135"/>
                    </a:cubicBezTo>
                    <a:cubicBezTo>
                      <a:pt x="48" y="132"/>
                      <a:pt x="47" y="128"/>
                      <a:pt x="44" y="127"/>
                    </a:cubicBezTo>
                    <a:cubicBezTo>
                      <a:pt x="43" y="126"/>
                      <a:pt x="41" y="126"/>
                      <a:pt x="38" y="127"/>
                    </a:cubicBezTo>
                    <a:cubicBezTo>
                      <a:pt x="33" y="129"/>
                      <a:pt x="31" y="136"/>
                      <a:pt x="30" y="142"/>
                    </a:cubicBezTo>
                    <a:cubicBezTo>
                      <a:pt x="28" y="147"/>
                      <a:pt x="27" y="152"/>
                      <a:pt x="24" y="153"/>
                    </a:cubicBezTo>
                    <a:cubicBezTo>
                      <a:pt x="22" y="153"/>
                      <a:pt x="20" y="151"/>
                      <a:pt x="18" y="148"/>
                    </a:cubicBezTo>
                    <a:cubicBezTo>
                      <a:pt x="17" y="145"/>
                      <a:pt x="15" y="143"/>
                      <a:pt x="12" y="143"/>
                    </a:cubicBezTo>
                    <a:cubicBezTo>
                      <a:pt x="8" y="143"/>
                      <a:pt x="7" y="146"/>
                      <a:pt x="6" y="148"/>
                    </a:cubicBezTo>
                    <a:cubicBezTo>
                      <a:pt x="5" y="150"/>
                      <a:pt x="5" y="152"/>
                      <a:pt x="4" y="155"/>
                    </a:cubicBezTo>
                    <a:cubicBezTo>
                      <a:pt x="4" y="122"/>
                      <a:pt x="4" y="122"/>
                      <a:pt x="4" y="122"/>
                    </a:cubicBezTo>
                    <a:cubicBezTo>
                      <a:pt x="7" y="119"/>
                      <a:pt x="18" y="104"/>
                      <a:pt x="33" y="94"/>
                    </a:cubicBezTo>
                    <a:cubicBezTo>
                      <a:pt x="42" y="88"/>
                      <a:pt x="51" y="88"/>
                      <a:pt x="59" y="88"/>
                    </a:cubicBezTo>
                    <a:cubicBezTo>
                      <a:pt x="67" y="89"/>
                      <a:pt x="76" y="89"/>
                      <a:pt x="83" y="84"/>
                    </a:cubicBezTo>
                    <a:cubicBezTo>
                      <a:pt x="92" y="79"/>
                      <a:pt x="95" y="69"/>
                      <a:pt x="99" y="61"/>
                    </a:cubicBezTo>
                    <a:cubicBezTo>
                      <a:pt x="101" y="54"/>
                      <a:pt x="104" y="48"/>
                      <a:pt x="109" y="44"/>
                    </a:cubicBezTo>
                    <a:cubicBezTo>
                      <a:pt x="119" y="37"/>
                      <a:pt x="131" y="38"/>
                      <a:pt x="133" y="38"/>
                    </a:cubicBezTo>
                    <a:cubicBezTo>
                      <a:pt x="135" y="38"/>
                      <a:pt x="147" y="40"/>
                      <a:pt x="161" y="31"/>
                    </a:cubicBezTo>
                    <a:cubicBezTo>
                      <a:pt x="168" y="26"/>
                      <a:pt x="176" y="18"/>
                      <a:pt x="181" y="12"/>
                    </a:cubicBezTo>
                    <a:close/>
                  </a:path>
                </a:pathLst>
              </a:custGeom>
              <a:solidFill>
                <a:srgbClr val="E893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8" name="Freeform 1460">
                <a:extLst>
                  <a:ext uri="{FF2B5EF4-FFF2-40B4-BE49-F238E27FC236}">
                    <a16:creationId xmlns:a16="http://schemas.microsoft.com/office/drawing/2014/main" id="{6C952CD2-655E-4FBD-88B7-5F7BA4203F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54" y="983"/>
                <a:ext cx="462" cy="498"/>
              </a:xfrm>
              <a:custGeom>
                <a:avLst/>
                <a:gdLst>
                  <a:gd name="T0" fmla="*/ 2090 w 185"/>
                  <a:gd name="T1" fmla="*/ 644 h 187"/>
                  <a:gd name="T2" fmla="*/ 1259 w 185"/>
                  <a:gd name="T3" fmla="*/ 1531 h 187"/>
                  <a:gd name="T4" fmla="*/ 0 w 185"/>
                  <a:gd name="T5" fmla="*/ 2285 h 187"/>
                  <a:gd name="T6" fmla="*/ 155 w 185"/>
                  <a:gd name="T7" fmla="*/ 2815 h 187"/>
                  <a:gd name="T8" fmla="*/ 624 w 185"/>
                  <a:gd name="T9" fmla="*/ 2474 h 187"/>
                  <a:gd name="T10" fmla="*/ 999 w 185"/>
                  <a:gd name="T11" fmla="*/ 2248 h 187"/>
                  <a:gd name="T12" fmla="*/ 1371 w 185"/>
                  <a:gd name="T13" fmla="*/ 2285 h 187"/>
                  <a:gd name="T14" fmla="*/ 1728 w 185"/>
                  <a:gd name="T15" fmla="*/ 1774 h 187"/>
                  <a:gd name="T16" fmla="*/ 2133 w 185"/>
                  <a:gd name="T17" fmla="*/ 1510 h 187"/>
                  <a:gd name="T18" fmla="*/ 2462 w 185"/>
                  <a:gd name="T19" fmla="*/ 1377 h 187"/>
                  <a:gd name="T20" fmla="*/ 2745 w 185"/>
                  <a:gd name="T21" fmla="*/ 1190 h 187"/>
                  <a:gd name="T22" fmla="*/ 2882 w 185"/>
                  <a:gd name="T23" fmla="*/ 0 h 187"/>
                  <a:gd name="T24" fmla="*/ 2819 w 185"/>
                  <a:gd name="T25" fmla="*/ 226 h 187"/>
                  <a:gd name="T26" fmla="*/ 2807 w 185"/>
                  <a:gd name="T27" fmla="*/ 1079 h 187"/>
                  <a:gd name="T28" fmla="*/ 2632 w 185"/>
                  <a:gd name="T29" fmla="*/ 1305 h 187"/>
                  <a:gd name="T30" fmla="*/ 2495 w 185"/>
                  <a:gd name="T31" fmla="*/ 1305 h 187"/>
                  <a:gd name="T32" fmla="*/ 2350 w 185"/>
                  <a:gd name="T33" fmla="*/ 1569 h 187"/>
                  <a:gd name="T34" fmla="*/ 2290 w 185"/>
                  <a:gd name="T35" fmla="*/ 1624 h 187"/>
                  <a:gd name="T36" fmla="*/ 2103 w 185"/>
                  <a:gd name="T37" fmla="*/ 1433 h 187"/>
                  <a:gd name="T38" fmla="*/ 1903 w 185"/>
                  <a:gd name="T39" fmla="*/ 1928 h 187"/>
                  <a:gd name="T40" fmla="*/ 1791 w 185"/>
                  <a:gd name="T41" fmla="*/ 1702 h 187"/>
                  <a:gd name="T42" fmla="*/ 1591 w 185"/>
                  <a:gd name="T43" fmla="*/ 2099 h 187"/>
                  <a:gd name="T44" fmla="*/ 1496 w 185"/>
                  <a:gd name="T45" fmla="*/ 2453 h 187"/>
                  <a:gd name="T46" fmla="*/ 1433 w 185"/>
                  <a:gd name="T47" fmla="*/ 2213 h 187"/>
                  <a:gd name="T48" fmla="*/ 1246 w 185"/>
                  <a:gd name="T49" fmla="*/ 2439 h 187"/>
                  <a:gd name="T50" fmla="*/ 1136 w 185"/>
                  <a:gd name="T51" fmla="*/ 2418 h 187"/>
                  <a:gd name="T52" fmla="*/ 979 w 185"/>
                  <a:gd name="T53" fmla="*/ 2170 h 187"/>
                  <a:gd name="T54" fmla="*/ 779 w 185"/>
                  <a:gd name="T55" fmla="*/ 2623 h 187"/>
                  <a:gd name="T56" fmla="*/ 687 w 185"/>
                  <a:gd name="T57" fmla="*/ 2397 h 187"/>
                  <a:gd name="T58" fmla="*/ 467 w 185"/>
                  <a:gd name="T59" fmla="*/ 2682 h 187"/>
                  <a:gd name="T60" fmla="*/ 280 w 185"/>
                  <a:gd name="T61" fmla="*/ 2794 h 187"/>
                  <a:gd name="T62" fmla="*/ 92 w 185"/>
                  <a:gd name="T63" fmla="*/ 2794 h 187"/>
                  <a:gd name="T64" fmla="*/ 62 w 185"/>
                  <a:gd name="T65" fmla="*/ 2306 h 187"/>
                  <a:gd name="T66" fmla="*/ 917 w 185"/>
                  <a:gd name="T67" fmla="*/ 1659 h 187"/>
                  <a:gd name="T68" fmla="*/ 1541 w 185"/>
                  <a:gd name="T69" fmla="*/ 1148 h 187"/>
                  <a:gd name="T70" fmla="*/ 2070 w 185"/>
                  <a:gd name="T71" fmla="*/ 716 h 187"/>
                  <a:gd name="T72" fmla="*/ 2819 w 185"/>
                  <a:gd name="T73" fmla="*/ 226 h 18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85" h="187">
                    <a:moveTo>
                      <a:pt x="159" y="28"/>
                    </a:moveTo>
                    <a:cubicBezTo>
                      <a:pt x="145" y="37"/>
                      <a:pt x="134" y="34"/>
                      <a:pt x="134" y="34"/>
                    </a:cubicBezTo>
                    <a:cubicBezTo>
                      <a:pt x="134" y="34"/>
                      <a:pt x="119" y="32"/>
                      <a:pt x="107" y="41"/>
                    </a:cubicBezTo>
                    <a:cubicBezTo>
                      <a:pt x="95" y="50"/>
                      <a:pt x="95" y="72"/>
                      <a:pt x="81" y="81"/>
                    </a:cubicBezTo>
                    <a:cubicBezTo>
                      <a:pt x="67" y="90"/>
                      <a:pt x="49" y="79"/>
                      <a:pt x="31" y="91"/>
                    </a:cubicBezTo>
                    <a:cubicBezTo>
                      <a:pt x="13" y="103"/>
                      <a:pt x="0" y="121"/>
                      <a:pt x="0" y="121"/>
                    </a:cubicBezTo>
                    <a:cubicBezTo>
                      <a:pt x="0" y="187"/>
                      <a:pt x="0" y="187"/>
                      <a:pt x="0" y="187"/>
                    </a:cubicBezTo>
                    <a:cubicBezTo>
                      <a:pt x="8" y="186"/>
                      <a:pt x="6" y="158"/>
                      <a:pt x="10" y="149"/>
                    </a:cubicBezTo>
                    <a:cubicBezTo>
                      <a:pt x="14" y="141"/>
                      <a:pt x="15" y="157"/>
                      <a:pt x="25" y="157"/>
                    </a:cubicBezTo>
                    <a:cubicBezTo>
                      <a:pt x="35" y="156"/>
                      <a:pt x="32" y="134"/>
                      <a:pt x="40" y="131"/>
                    </a:cubicBezTo>
                    <a:cubicBezTo>
                      <a:pt x="47" y="127"/>
                      <a:pt x="42" y="145"/>
                      <a:pt x="51" y="143"/>
                    </a:cubicBezTo>
                    <a:cubicBezTo>
                      <a:pt x="60" y="141"/>
                      <a:pt x="57" y="121"/>
                      <a:pt x="64" y="119"/>
                    </a:cubicBezTo>
                    <a:cubicBezTo>
                      <a:pt x="71" y="116"/>
                      <a:pt x="65" y="145"/>
                      <a:pt x="76" y="142"/>
                    </a:cubicBezTo>
                    <a:cubicBezTo>
                      <a:pt x="87" y="139"/>
                      <a:pt x="82" y="124"/>
                      <a:pt x="88" y="121"/>
                    </a:cubicBezTo>
                    <a:cubicBezTo>
                      <a:pt x="94" y="117"/>
                      <a:pt x="88" y="136"/>
                      <a:pt x="98" y="134"/>
                    </a:cubicBezTo>
                    <a:cubicBezTo>
                      <a:pt x="108" y="131"/>
                      <a:pt x="104" y="97"/>
                      <a:pt x="111" y="94"/>
                    </a:cubicBezTo>
                    <a:cubicBezTo>
                      <a:pt x="118" y="91"/>
                      <a:pt x="116" y="109"/>
                      <a:pt x="123" y="107"/>
                    </a:cubicBezTo>
                    <a:cubicBezTo>
                      <a:pt x="129" y="104"/>
                      <a:pt x="129" y="85"/>
                      <a:pt x="137" y="80"/>
                    </a:cubicBezTo>
                    <a:cubicBezTo>
                      <a:pt x="145" y="74"/>
                      <a:pt x="140" y="98"/>
                      <a:pt x="149" y="95"/>
                    </a:cubicBezTo>
                    <a:cubicBezTo>
                      <a:pt x="158" y="92"/>
                      <a:pt x="152" y="77"/>
                      <a:pt x="158" y="73"/>
                    </a:cubicBezTo>
                    <a:cubicBezTo>
                      <a:pt x="161" y="72"/>
                      <a:pt x="163" y="84"/>
                      <a:pt x="166" y="83"/>
                    </a:cubicBezTo>
                    <a:cubicBezTo>
                      <a:pt x="169" y="82"/>
                      <a:pt x="174" y="67"/>
                      <a:pt x="176" y="63"/>
                    </a:cubicBezTo>
                    <a:cubicBezTo>
                      <a:pt x="180" y="59"/>
                      <a:pt x="183" y="61"/>
                      <a:pt x="185" y="62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0"/>
                      <a:pt x="173" y="19"/>
                      <a:pt x="159" y="28"/>
                    </a:cubicBezTo>
                    <a:close/>
                    <a:moveTo>
                      <a:pt x="181" y="12"/>
                    </a:moveTo>
                    <a:cubicBezTo>
                      <a:pt x="181" y="57"/>
                      <a:pt x="181" y="57"/>
                      <a:pt x="181" y="57"/>
                    </a:cubicBezTo>
                    <a:cubicBezTo>
                      <a:pt x="180" y="57"/>
                      <a:pt x="180" y="57"/>
                      <a:pt x="180" y="57"/>
                    </a:cubicBezTo>
                    <a:cubicBezTo>
                      <a:pt x="177" y="57"/>
                      <a:pt x="175" y="58"/>
                      <a:pt x="173" y="61"/>
                    </a:cubicBezTo>
                    <a:cubicBezTo>
                      <a:pt x="172" y="63"/>
                      <a:pt x="171" y="65"/>
                      <a:pt x="169" y="69"/>
                    </a:cubicBezTo>
                    <a:cubicBezTo>
                      <a:pt x="168" y="71"/>
                      <a:pt x="167" y="74"/>
                      <a:pt x="166" y="77"/>
                    </a:cubicBezTo>
                    <a:cubicBezTo>
                      <a:pt x="164" y="73"/>
                      <a:pt x="163" y="70"/>
                      <a:pt x="160" y="69"/>
                    </a:cubicBezTo>
                    <a:cubicBezTo>
                      <a:pt x="159" y="69"/>
                      <a:pt x="157" y="69"/>
                      <a:pt x="156" y="70"/>
                    </a:cubicBezTo>
                    <a:cubicBezTo>
                      <a:pt x="152" y="73"/>
                      <a:pt x="151" y="78"/>
                      <a:pt x="151" y="83"/>
                    </a:cubicBezTo>
                    <a:cubicBezTo>
                      <a:pt x="150" y="88"/>
                      <a:pt x="150" y="90"/>
                      <a:pt x="148" y="91"/>
                    </a:cubicBezTo>
                    <a:cubicBezTo>
                      <a:pt x="148" y="90"/>
                      <a:pt x="147" y="87"/>
                      <a:pt x="147" y="86"/>
                    </a:cubicBezTo>
                    <a:cubicBezTo>
                      <a:pt x="146" y="81"/>
                      <a:pt x="145" y="77"/>
                      <a:pt x="141" y="75"/>
                    </a:cubicBezTo>
                    <a:cubicBezTo>
                      <a:pt x="140" y="75"/>
                      <a:pt x="138" y="74"/>
                      <a:pt x="135" y="76"/>
                    </a:cubicBezTo>
                    <a:cubicBezTo>
                      <a:pt x="130" y="80"/>
                      <a:pt x="127" y="87"/>
                      <a:pt x="125" y="93"/>
                    </a:cubicBezTo>
                    <a:cubicBezTo>
                      <a:pt x="124" y="96"/>
                      <a:pt x="123" y="100"/>
                      <a:pt x="122" y="102"/>
                    </a:cubicBezTo>
                    <a:cubicBezTo>
                      <a:pt x="121" y="101"/>
                      <a:pt x="121" y="100"/>
                      <a:pt x="121" y="99"/>
                    </a:cubicBezTo>
                    <a:cubicBezTo>
                      <a:pt x="119" y="95"/>
                      <a:pt x="118" y="92"/>
                      <a:pt x="115" y="90"/>
                    </a:cubicBezTo>
                    <a:cubicBezTo>
                      <a:pt x="114" y="90"/>
                      <a:pt x="112" y="89"/>
                      <a:pt x="109" y="91"/>
                    </a:cubicBezTo>
                    <a:cubicBezTo>
                      <a:pt x="104" y="93"/>
                      <a:pt x="103" y="101"/>
                      <a:pt x="102" y="111"/>
                    </a:cubicBezTo>
                    <a:cubicBezTo>
                      <a:pt x="101" y="117"/>
                      <a:pt x="99" y="129"/>
                      <a:pt x="96" y="130"/>
                    </a:cubicBezTo>
                    <a:cubicBezTo>
                      <a:pt x="96" y="130"/>
                      <a:pt x="96" y="130"/>
                      <a:pt x="96" y="130"/>
                    </a:cubicBezTo>
                    <a:cubicBezTo>
                      <a:pt x="96" y="129"/>
                      <a:pt x="95" y="127"/>
                      <a:pt x="95" y="125"/>
                    </a:cubicBezTo>
                    <a:cubicBezTo>
                      <a:pt x="95" y="122"/>
                      <a:pt x="95" y="119"/>
                      <a:pt x="92" y="117"/>
                    </a:cubicBezTo>
                    <a:cubicBezTo>
                      <a:pt x="91" y="116"/>
                      <a:pt x="89" y="116"/>
                      <a:pt x="86" y="117"/>
                    </a:cubicBezTo>
                    <a:cubicBezTo>
                      <a:pt x="82" y="120"/>
                      <a:pt x="81" y="124"/>
                      <a:pt x="80" y="129"/>
                    </a:cubicBezTo>
                    <a:cubicBezTo>
                      <a:pt x="79" y="134"/>
                      <a:pt x="79" y="137"/>
                      <a:pt x="75" y="138"/>
                    </a:cubicBezTo>
                    <a:cubicBezTo>
                      <a:pt x="74" y="137"/>
                      <a:pt x="73" y="131"/>
                      <a:pt x="73" y="128"/>
                    </a:cubicBezTo>
                    <a:cubicBezTo>
                      <a:pt x="72" y="122"/>
                      <a:pt x="71" y="117"/>
                      <a:pt x="68" y="115"/>
                    </a:cubicBezTo>
                    <a:cubicBezTo>
                      <a:pt x="66" y="114"/>
                      <a:pt x="65" y="114"/>
                      <a:pt x="63" y="115"/>
                    </a:cubicBezTo>
                    <a:cubicBezTo>
                      <a:pt x="57" y="117"/>
                      <a:pt x="56" y="123"/>
                      <a:pt x="54" y="129"/>
                    </a:cubicBezTo>
                    <a:cubicBezTo>
                      <a:pt x="53" y="134"/>
                      <a:pt x="52" y="139"/>
                      <a:pt x="50" y="139"/>
                    </a:cubicBezTo>
                    <a:cubicBezTo>
                      <a:pt x="49" y="139"/>
                      <a:pt x="49" y="136"/>
                      <a:pt x="49" y="135"/>
                    </a:cubicBezTo>
                    <a:cubicBezTo>
                      <a:pt x="48" y="132"/>
                      <a:pt x="47" y="128"/>
                      <a:pt x="44" y="127"/>
                    </a:cubicBezTo>
                    <a:cubicBezTo>
                      <a:pt x="43" y="126"/>
                      <a:pt x="41" y="126"/>
                      <a:pt x="38" y="127"/>
                    </a:cubicBezTo>
                    <a:cubicBezTo>
                      <a:pt x="33" y="129"/>
                      <a:pt x="31" y="136"/>
                      <a:pt x="30" y="142"/>
                    </a:cubicBezTo>
                    <a:cubicBezTo>
                      <a:pt x="28" y="147"/>
                      <a:pt x="27" y="152"/>
                      <a:pt x="24" y="153"/>
                    </a:cubicBezTo>
                    <a:cubicBezTo>
                      <a:pt x="22" y="153"/>
                      <a:pt x="20" y="151"/>
                      <a:pt x="18" y="148"/>
                    </a:cubicBezTo>
                    <a:cubicBezTo>
                      <a:pt x="17" y="145"/>
                      <a:pt x="15" y="143"/>
                      <a:pt x="12" y="143"/>
                    </a:cubicBezTo>
                    <a:cubicBezTo>
                      <a:pt x="8" y="143"/>
                      <a:pt x="7" y="146"/>
                      <a:pt x="6" y="148"/>
                    </a:cubicBezTo>
                    <a:cubicBezTo>
                      <a:pt x="5" y="150"/>
                      <a:pt x="5" y="152"/>
                      <a:pt x="4" y="155"/>
                    </a:cubicBezTo>
                    <a:cubicBezTo>
                      <a:pt x="4" y="122"/>
                      <a:pt x="4" y="122"/>
                      <a:pt x="4" y="122"/>
                    </a:cubicBezTo>
                    <a:cubicBezTo>
                      <a:pt x="7" y="119"/>
                      <a:pt x="18" y="104"/>
                      <a:pt x="33" y="94"/>
                    </a:cubicBezTo>
                    <a:cubicBezTo>
                      <a:pt x="42" y="88"/>
                      <a:pt x="51" y="88"/>
                      <a:pt x="59" y="88"/>
                    </a:cubicBezTo>
                    <a:cubicBezTo>
                      <a:pt x="67" y="89"/>
                      <a:pt x="76" y="89"/>
                      <a:pt x="83" y="84"/>
                    </a:cubicBezTo>
                    <a:cubicBezTo>
                      <a:pt x="92" y="79"/>
                      <a:pt x="95" y="69"/>
                      <a:pt x="99" y="61"/>
                    </a:cubicBezTo>
                    <a:cubicBezTo>
                      <a:pt x="101" y="54"/>
                      <a:pt x="104" y="48"/>
                      <a:pt x="109" y="44"/>
                    </a:cubicBezTo>
                    <a:cubicBezTo>
                      <a:pt x="119" y="37"/>
                      <a:pt x="131" y="38"/>
                      <a:pt x="133" y="38"/>
                    </a:cubicBezTo>
                    <a:cubicBezTo>
                      <a:pt x="135" y="38"/>
                      <a:pt x="147" y="40"/>
                      <a:pt x="161" y="31"/>
                    </a:cubicBezTo>
                    <a:cubicBezTo>
                      <a:pt x="168" y="26"/>
                      <a:pt x="176" y="18"/>
                      <a:pt x="181" y="12"/>
                    </a:cubicBezTo>
                    <a:close/>
                  </a:path>
                </a:pathLst>
              </a:custGeom>
              <a:solidFill>
                <a:srgbClr val="D5A0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9" name="Freeform 1461">
                <a:extLst>
                  <a:ext uri="{FF2B5EF4-FFF2-40B4-BE49-F238E27FC236}">
                    <a16:creationId xmlns:a16="http://schemas.microsoft.com/office/drawing/2014/main" id="{49D9DD00-1E81-48C5-A999-DD0660FD2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919"/>
                <a:ext cx="673" cy="693"/>
              </a:xfrm>
              <a:custGeom>
                <a:avLst/>
                <a:gdLst>
                  <a:gd name="T0" fmla="*/ 4131 w 269"/>
                  <a:gd name="T1" fmla="*/ 456 h 260"/>
                  <a:gd name="T2" fmla="*/ 4025 w 269"/>
                  <a:gd name="T3" fmla="*/ 307 h 260"/>
                  <a:gd name="T4" fmla="*/ 3838 w 269"/>
                  <a:gd name="T5" fmla="*/ 136 h 260"/>
                  <a:gd name="T6" fmla="*/ 3693 w 269"/>
                  <a:gd name="T7" fmla="*/ 0 h 260"/>
                  <a:gd name="T8" fmla="*/ 3380 w 269"/>
                  <a:gd name="T9" fmla="*/ 648 h 260"/>
                  <a:gd name="T10" fmla="*/ 3317 w 269"/>
                  <a:gd name="T11" fmla="*/ 661 h 260"/>
                  <a:gd name="T12" fmla="*/ 2347 w 269"/>
                  <a:gd name="T13" fmla="*/ 1215 h 260"/>
                  <a:gd name="T14" fmla="*/ 1534 w 269"/>
                  <a:gd name="T15" fmla="*/ 1783 h 260"/>
                  <a:gd name="T16" fmla="*/ 813 w 269"/>
                  <a:gd name="T17" fmla="*/ 2559 h 260"/>
                  <a:gd name="T18" fmla="*/ 0 w 269"/>
                  <a:gd name="T19" fmla="*/ 2991 h 260"/>
                  <a:gd name="T20" fmla="*/ 595 w 269"/>
                  <a:gd name="T21" fmla="*/ 4888 h 260"/>
                  <a:gd name="T22" fmla="*/ 833 w 269"/>
                  <a:gd name="T23" fmla="*/ 3353 h 260"/>
                  <a:gd name="T24" fmla="*/ 876 w 269"/>
                  <a:gd name="T25" fmla="*/ 3105 h 260"/>
                  <a:gd name="T26" fmla="*/ 876 w 269"/>
                  <a:gd name="T27" fmla="*/ 3105 h 260"/>
                  <a:gd name="T28" fmla="*/ 876 w 269"/>
                  <a:gd name="T29" fmla="*/ 3105 h 260"/>
                  <a:gd name="T30" fmla="*/ 3317 w 269"/>
                  <a:gd name="T31" fmla="*/ 776 h 260"/>
                  <a:gd name="T32" fmla="*/ 3463 w 269"/>
                  <a:gd name="T33" fmla="*/ 704 h 260"/>
                  <a:gd name="T34" fmla="*/ 3525 w 269"/>
                  <a:gd name="T35" fmla="*/ 682 h 260"/>
                  <a:gd name="T36" fmla="*/ 3663 w 269"/>
                  <a:gd name="T37" fmla="*/ 626 h 260"/>
                  <a:gd name="T38" fmla="*/ 3713 w 269"/>
                  <a:gd name="T39" fmla="*/ 605 h 260"/>
                  <a:gd name="T40" fmla="*/ 3930 w 269"/>
                  <a:gd name="T41" fmla="*/ 533 h 260"/>
                  <a:gd name="T42" fmla="*/ 4213 w 269"/>
                  <a:gd name="T43" fmla="*/ 434 h 260"/>
                  <a:gd name="T44" fmla="*/ 4118 w 269"/>
                  <a:gd name="T45" fmla="*/ 456 h 260"/>
                  <a:gd name="T46" fmla="*/ 4131 w 269"/>
                  <a:gd name="T47" fmla="*/ 456 h 26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269" h="260">
                    <a:moveTo>
                      <a:pt x="264" y="24"/>
                    </a:moveTo>
                    <a:cubicBezTo>
                      <a:pt x="262" y="21"/>
                      <a:pt x="260" y="19"/>
                      <a:pt x="257" y="16"/>
                    </a:cubicBezTo>
                    <a:cubicBezTo>
                      <a:pt x="252" y="13"/>
                      <a:pt x="247" y="14"/>
                      <a:pt x="245" y="7"/>
                    </a:cubicBezTo>
                    <a:cubicBezTo>
                      <a:pt x="240" y="12"/>
                      <a:pt x="236" y="6"/>
                      <a:pt x="236" y="0"/>
                    </a:cubicBezTo>
                    <a:cubicBezTo>
                      <a:pt x="233" y="16"/>
                      <a:pt x="230" y="30"/>
                      <a:pt x="216" y="34"/>
                    </a:cubicBezTo>
                    <a:cubicBezTo>
                      <a:pt x="215" y="34"/>
                      <a:pt x="213" y="35"/>
                      <a:pt x="212" y="35"/>
                    </a:cubicBezTo>
                    <a:cubicBezTo>
                      <a:pt x="201" y="37"/>
                      <a:pt x="176" y="47"/>
                      <a:pt x="150" y="64"/>
                    </a:cubicBezTo>
                    <a:cubicBezTo>
                      <a:pt x="124" y="81"/>
                      <a:pt x="119" y="79"/>
                      <a:pt x="98" y="94"/>
                    </a:cubicBezTo>
                    <a:cubicBezTo>
                      <a:pt x="77" y="109"/>
                      <a:pt x="70" y="123"/>
                      <a:pt x="52" y="135"/>
                    </a:cubicBezTo>
                    <a:cubicBezTo>
                      <a:pt x="34" y="147"/>
                      <a:pt x="0" y="158"/>
                      <a:pt x="0" y="158"/>
                    </a:cubicBezTo>
                    <a:cubicBezTo>
                      <a:pt x="50" y="171"/>
                      <a:pt x="25" y="260"/>
                      <a:pt x="38" y="258"/>
                    </a:cubicBezTo>
                    <a:cubicBezTo>
                      <a:pt x="50" y="257"/>
                      <a:pt x="47" y="214"/>
                      <a:pt x="53" y="177"/>
                    </a:cubicBezTo>
                    <a:cubicBezTo>
                      <a:pt x="53" y="172"/>
                      <a:pt x="54" y="168"/>
                      <a:pt x="56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73" y="117"/>
                      <a:pt x="130" y="72"/>
                      <a:pt x="212" y="41"/>
                    </a:cubicBezTo>
                    <a:cubicBezTo>
                      <a:pt x="215" y="40"/>
                      <a:pt x="218" y="38"/>
                      <a:pt x="221" y="37"/>
                    </a:cubicBezTo>
                    <a:cubicBezTo>
                      <a:pt x="222" y="37"/>
                      <a:pt x="224" y="36"/>
                      <a:pt x="225" y="36"/>
                    </a:cubicBezTo>
                    <a:cubicBezTo>
                      <a:pt x="228" y="35"/>
                      <a:pt x="231" y="34"/>
                      <a:pt x="234" y="33"/>
                    </a:cubicBezTo>
                    <a:cubicBezTo>
                      <a:pt x="235" y="33"/>
                      <a:pt x="236" y="32"/>
                      <a:pt x="237" y="32"/>
                    </a:cubicBezTo>
                    <a:cubicBezTo>
                      <a:pt x="242" y="30"/>
                      <a:pt x="246" y="29"/>
                      <a:pt x="251" y="28"/>
                    </a:cubicBezTo>
                    <a:cubicBezTo>
                      <a:pt x="257" y="26"/>
                      <a:pt x="264" y="25"/>
                      <a:pt x="269" y="23"/>
                    </a:cubicBezTo>
                    <a:cubicBezTo>
                      <a:pt x="267" y="23"/>
                      <a:pt x="265" y="24"/>
                      <a:pt x="263" y="24"/>
                    </a:cubicBezTo>
                    <a:cubicBezTo>
                      <a:pt x="263" y="24"/>
                      <a:pt x="264" y="24"/>
                      <a:pt x="264" y="24"/>
                    </a:cubicBezTo>
                    <a:close/>
                  </a:path>
                </a:pathLst>
              </a:custGeom>
              <a:solidFill>
                <a:srgbClr val="E88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0" name="Freeform 1462">
                <a:extLst>
                  <a:ext uri="{FF2B5EF4-FFF2-40B4-BE49-F238E27FC236}">
                    <a16:creationId xmlns:a16="http://schemas.microsoft.com/office/drawing/2014/main" id="{5E81C21A-54A9-4BFC-B3FB-D179336CE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" y="1231"/>
                <a:ext cx="173" cy="282"/>
              </a:xfrm>
              <a:custGeom>
                <a:avLst/>
                <a:gdLst>
                  <a:gd name="T0" fmla="*/ 471 w 69"/>
                  <a:gd name="T1" fmla="*/ 694 h 106"/>
                  <a:gd name="T2" fmla="*/ 0 w 69"/>
                  <a:gd name="T3" fmla="*/ 976 h 106"/>
                  <a:gd name="T4" fmla="*/ 238 w 69"/>
                  <a:gd name="T5" fmla="*/ 1995 h 106"/>
                  <a:gd name="T6" fmla="*/ 313 w 69"/>
                  <a:gd name="T7" fmla="*/ 1974 h 106"/>
                  <a:gd name="T8" fmla="*/ 504 w 69"/>
                  <a:gd name="T9" fmla="*/ 1692 h 106"/>
                  <a:gd name="T10" fmla="*/ 554 w 69"/>
                  <a:gd name="T11" fmla="*/ 1133 h 106"/>
                  <a:gd name="T12" fmla="*/ 597 w 69"/>
                  <a:gd name="T13" fmla="*/ 886 h 106"/>
                  <a:gd name="T14" fmla="*/ 597 w 69"/>
                  <a:gd name="T15" fmla="*/ 886 h 106"/>
                  <a:gd name="T16" fmla="*/ 597 w 69"/>
                  <a:gd name="T17" fmla="*/ 886 h 106"/>
                  <a:gd name="T18" fmla="*/ 1088 w 69"/>
                  <a:gd name="T19" fmla="*/ 0 h 106"/>
                  <a:gd name="T20" fmla="*/ 471 w 69"/>
                  <a:gd name="T21" fmla="*/ 694 h 1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9" h="106">
                    <a:moveTo>
                      <a:pt x="30" y="37"/>
                    </a:moveTo>
                    <a:cubicBezTo>
                      <a:pt x="22" y="45"/>
                      <a:pt x="12" y="50"/>
                      <a:pt x="0" y="52"/>
                    </a:cubicBezTo>
                    <a:cubicBezTo>
                      <a:pt x="13" y="65"/>
                      <a:pt x="15" y="87"/>
                      <a:pt x="15" y="106"/>
                    </a:cubicBezTo>
                    <a:cubicBezTo>
                      <a:pt x="17" y="106"/>
                      <a:pt x="18" y="106"/>
                      <a:pt x="20" y="105"/>
                    </a:cubicBezTo>
                    <a:cubicBezTo>
                      <a:pt x="27" y="102"/>
                      <a:pt x="30" y="96"/>
                      <a:pt x="32" y="90"/>
                    </a:cubicBezTo>
                    <a:cubicBezTo>
                      <a:pt x="33" y="80"/>
                      <a:pt x="33" y="70"/>
                      <a:pt x="35" y="60"/>
                    </a:cubicBezTo>
                    <a:cubicBezTo>
                      <a:pt x="35" y="55"/>
                      <a:pt x="36" y="51"/>
                      <a:pt x="38" y="47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44" y="31"/>
                      <a:pt x="54" y="15"/>
                      <a:pt x="69" y="0"/>
                    </a:cubicBezTo>
                    <a:cubicBezTo>
                      <a:pt x="55" y="9"/>
                      <a:pt x="42" y="25"/>
                      <a:pt x="30" y="37"/>
                    </a:cubicBezTo>
                    <a:close/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1" name="Freeform 1463">
                <a:extLst>
                  <a:ext uri="{FF2B5EF4-FFF2-40B4-BE49-F238E27FC236}">
                    <a16:creationId xmlns:a16="http://schemas.microsoft.com/office/drawing/2014/main" id="{E799C95A-AF23-4A55-897C-4DD7C1FCF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" y="935"/>
                <a:ext cx="948" cy="296"/>
              </a:xfrm>
              <a:custGeom>
                <a:avLst/>
                <a:gdLst>
                  <a:gd name="T0" fmla="*/ 283 w 379"/>
                  <a:gd name="T1" fmla="*/ 1784 h 111"/>
                  <a:gd name="T2" fmla="*/ 3334 w 379"/>
                  <a:gd name="T3" fmla="*/ 264 h 111"/>
                  <a:gd name="T4" fmla="*/ 5931 w 379"/>
                  <a:gd name="T5" fmla="*/ 93 h 111"/>
                  <a:gd name="T6" fmla="*/ 2271 w 379"/>
                  <a:gd name="T7" fmla="*/ 989 h 111"/>
                  <a:gd name="T8" fmla="*/ 1188 w 379"/>
                  <a:gd name="T9" fmla="*/ 1955 h 111"/>
                  <a:gd name="T10" fmla="*/ 738 w 379"/>
                  <a:gd name="T11" fmla="*/ 2048 h 111"/>
                  <a:gd name="T12" fmla="*/ 283 w 379"/>
                  <a:gd name="T13" fmla="*/ 1784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79" h="111">
                    <a:moveTo>
                      <a:pt x="18" y="94"/>
                    </a:moveTo>
                    <a:cubicBezTo>
                      <a:pt x="64" y="59"/>
                      <a:pt x="155" y="24"/>
                      <a:pt x="213" y="14"/>
                    </a:cubicBezTo>
                    <a:cubicBezTo>
                      <a:pt x="281" y="2"/>
                      <a:pt x="329" y="0"/>
                      <a:pt x="379" y="5"/>
                    </a:cubicBezTo>
                    <a:cubicBezTo>
                      <a:pt x="338" y="2"/>
                      <a:pt x="206" y="18"/>
                      <a:pt x="145" y="52"/>
                    </a:cubicBezTo>
                    <a:cubicBezTo>
                      <a:pt x="117" y="68"/>
                      <a:pt x="96" y="89"/>
                      <a:pt x="76" y="103"/>
                    </a:cubicBezTo>
                    <a:cubicBezTo>
                      <a:pt x="65" y="110"/>
                      <a:pt x="58" y="108"/>
                      <a:pt x="47" y="108"/>
                    </a:cubicBezTo>
                    <a:cubicBezTo>
                      <a:pt x="0" y="111"/>
                      <a:pt x="8" y="101"/>
                      <a:pt x="18" y="94"/>
                    </a:cubicBezTo>
                    <a:close/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2" name="Freeform 1464">
                <a:extLst>
                  <a:ext uri="{FF2B5EF4-FFF2-40B4-BE49-F238E27FC236}">
                    <a16:creationId xmlns:a16="http://schemas.microsoft.com/office/drawing/2014/main" id="{0F4BA3F8-5022-4697-8D03-D48C97A44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980"/>
                <a:ext cx="592" cy="325"/>
              </a:xfrm>
              <a:custGeom>
                <a:avLst/>
                <a:gdLst>
                  <a:gd name="T0" fmla="*/ 0 w 237"/>
                  <a:gd name="T1" fmla="*/ 205 h 122"/>
                  <a:gd name="T2" fmla="*/ 1871 w 237"/>
                  <a:gd name="T3" fmla="*/ 1377 h 122"/>
                  <a:gd name="T4" fmla="*/ 2665 w 237"/>
                  <a:gd name="T5" fmla="*/ 2102 h 122"/>
                  <a:gd name="T6" fmla="*/ 3412 w 237"/>
                  <a:gd name="T7" fmla="*/ 2214 h 122"/>
                  <a:gd name="T8" fmla="*/ 3025 w 237"/>
                  <a:gd name="T9" fmla="*/ 1228 h 122"/>
                  <a:gd name="T10" fmla="*/ 0 w 237"/>
                  <a:gd name="T11" fmla="*/ 205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7" h="122">
                    <a:moveTo>
                      <a:pt x="0" y="11"/>
                    </a:moveTo>
                    <a:cubicBezTo>
                      <a:pt x="62" y="22"/>
                      <a:pt x="99" y="43"/>
                      <a:pt x="120" y="73"/>
                    </a:cubicBezTo>
                    <a:cubicBezTo>
                      <a:pt x="141" y="103"/>
                      <a:pt x="137" y="109"/>
                      <a:pt x="171" y="111"/>
                    </a:cubicBezTo>
                    <a:cubicBezTo>
                      <a:pt x="191" y="112"/>
                      <a:pt x="202" y="112"/>
                      <a:pt x="219" y="117"/>
                    </a:cubicBezTo>
                    <a:cubicBezTo>
                      <a:pt x="237" y="122"/>
                      <a:pt x="225" y="95"/>
                      <a:pt x="194" y="65"/>
                    </a:cubicBezTo>
                    <a:cubicBezTo>
                      <a:pt x="163" y="35"/>
                      <a:pt x="80" y="0"/>
                      <a:pt x="0" y="11"/>
                    </a:cubicBezTo>
                    <a:close/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3" name="Freeform 1465">
                <a:extLst>
                  <a:ext uri="{FF2B5EF4-FFF2-40B4-BE49-F238E27FC236}">
                    <a16:creationId xmlns:a16="http://schemas.microsoft.com/office/drawing/2014/main" id="{8EB8576A-AD8C-4EAC-A76D-E2435F0A5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" y="1033"/>
                <a:ext cx="323" cy="179"/>
              </a:xfrm>
              <a:custGeom>
                <a:avLst/>
                <a:gdLst>
                  <a:gd name="T0" fmla="*/ 283 w 129"/>
                  <a:gd name="T1" fmla="*/ 970 h 67"/>
                  <a:gd name="T2" fmla="*/ 676 w 129"/>
                  <a:gd name="T3" fmla="*/ 1184 h 67"/>
                  <a:gd name="T4" fmla="*/ 709 w 129"/>
                  <a:gd name="T5" fmla="*/ 1071 h 67"/>
                  <a:gd name="T6" fmla="*/ 2026 w 129"/>
                  <a:gd name="T7" fmla="*/ 0 h 67"/>
                  <a:gd name="T8" fmla="*/ 1004 w 129"/>
                  <a:gd name="T9" fmla="*/ 435 h 67"/>
                  <a:gd name="T10" fmla="*/ 333 w 129"/>
                  <a:gd name="T11" fmla="*/ 90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67">
                    <a:moveTo>
                      <a:pt x="18" y="51"/>
                    </a:moveTo>
                    <a:cubicBezTo>
                      <a:pt x="0" y="67"/>
                      <a:pt x="27" y="63"/>
                      <a:pt x="43" y="62"/>
                    </a:cubicBezTo>
                    <a:cubicBezTo>
                      <a:pt x="46" y="61"/>
                      <a:pt x="46" y="58"/>
                      <a:pt x="45" y="56"/>
                    </a:cubicBezTo>
                    <a:cubicBezTo>
                      <a:pt x="31" y="30"/>
                      <a:pt x="113" y="7"/>
                      <a:pt x="129" y="0"/>
                    </a:cubicBezTo>
                    <a:cubicBezTo>
                      <a:pt x="107" y="4"/>
                      <a:pt x="82" y="14"/>
                      <a:pt x="64" y="23"/>
                    </a:cubicBezTo>
                    <a:cubicBezTo>
                      <a:pt x="50" y="30"/>
                      <a:pt x="34" y="39"/>
                      <a:pt x="21" y="47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4" name="Freeform 1466">
                <a:extLst>
                  <a:ext uri="{FF2B5EF4-FFF2-40B4-BE49-F238E27FC236}">
                    <a16:creationId xmlns:a16="http://schemas.microsoft.com/office/drawing/2014/main" id="{21E9AE3E-92C6-4822-970E-4A8ED2F39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031"/>
                <a:ext cx="375" cy="226"/>
              </a:xfrm>
              <a:custGeom>
                <a:avLst/>
                <a:gdLst>
                  <a:gd name="T0" fmla="*/ 0 w 150"/>
                  <a:gd name="T1" fmla="*/ 0 h 85"/>
                  <a:gd name="T2" fmla="*/ 1300 w 150"/>
                  <a:gd name="T3" fmla="*/ 806 h 85"/>
                  <a:gd name="T4" fmla="*/ 1970 w 150"/>
                  <a:gd name="T5" fmla="*/ 1521 h 85"/>
                  <a:gd name="T6" fmla="*/ 2333 w 150"/>
                  <a:gd name="T7" fmla="*/ 1462 h 85"/>
                  <a:gd name="T8" fmla="*/ 1595 w 150"/>
                  <a:gd name="T9" fmla="*/ 601 h 85"/>
                  <a:gd name="T10" fmla="*/ 0 w 150"/>
                  <a:gd name="T11" fmla="*/ 0 h 8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0" h="85">
                    <a:moveTo>
                      <a:pt x="0" y="0"/>
                    </a:moveTo>
                    <a:cubicBezTo>
                      <a:pt x="35" y="9"/>
                      <a:pt x="63" y="19"/>
                      <a:pt x="83" y="43"/>
                    </a:cubicBezTo>
                    <a:cubicBezTo>
                      <a:pt x="103" y="68"/>
                      <a:pt x="105" y="77"/>
                      <a:pt x="126" y="81"/>
                    </a:cubicBezTo>
                    <a:cubicBezTo>
                      <a:pt x="146" y="85"/>
                      <a:pt x="150" y="85"/>
                      <a:pt x="149" y="78"/>
                    </a:cubicBezTo>
                    <a:cubicBezTo>
                      <a:pt x="148" y="71"/>
                      <a:pt x="132" y="51"/>
                      <a:pt x="102" y="32"/>
                    </a:cubicBezTo>
                    <a:cubicBezTo>
                      <a:pt x="71" y="13"/>
                      <a:pt x="30" y="1"/>
                      <a:pt x="0" y="0"/>
                    </a:cubicBezTo>
                    <a:close/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5" name="Freeform 1467">
                <a:extLst>
                  <a:ext uri="{FF2B5EF4-FFF2-40B4-BE49-F238E27FC236}">
                    <a16:creationId xmlns:a16="http://schemas.microsoft.com/office/drawing/2014/main" id="{6C27F059-BEF9-4280-8841-1418E8946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" y="1137"/>
                <a:ext cx="65" cy="51"/>
              </a:xfrm>
              <a:custGeom>
                <a:avLst/>
                <a:gdLst>
                  <a:gd name="T0" fmla="*/ 175 w 26"/>
                  <a:gd name="T1" fmla="*/ 137 h 19"/>
                  <a:gd name="T2" fmla="*/ 50 w 26"/>
                  <a:gd name="T3" fmla="*/ 368 h 19"/>
                  <a:gd name="T4" fmla="*/ 283 w 26"/>
                  <a:gd name="T5" fmla="*/ 368 h 19"/>
                  <a:gd name="T6" fmla="*/ 408 w 26"/>
                  <a:gd name="T7" fmla="*/ 0 h 19"/>
                  <a:gd name="T8" fmla="*/ 238 w 26"/>
                  <a:gd name="T9" fmla="*/ 94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11" y="7"/>
                    </a:moveTo>
                    <a:cubicBezTo>
                      <a:pt x="7" y="10"/>
                      <a:pt x="0" y="13"/>
                      <a:pt x="3" y="19"/>
                    </a:cubicBezTo>
                    <a:cubicBezTo>
                      <a:pt x="8" y="18"/>
                      <a:pt x="13" y="19"/>
                      <a:pt x="18" y="19"/>
                    </a:cubicBezTo>
                    <a:cubicBezTo>
                      <a:pt x="12" y="8"/>
                      <a:pt x="24" y="8"/>
                      <a:pt x="26" y="0"/>
                    </a:cubicBezTo>
                    <a:cubicBezTo>
                      <a:pt x="22" y="0"/>
                      <a:pt x="18" y="3"/>
                      <a:pt x="15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6" name="Freeform 1468">
                <a:extLst>
                  <a:ext uri="{FF2B5EF4-FFF2-40B4-BE49-F238E27FC236}">
                    <a16:creationId xmlns:a16="http://schemas.microsoft.com/office/drawing/2014/main" id="{8D4C5D12-638E-4A0C-8B6A-6DA02ACC1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" y="1124"/>
                <a:ext cx="13" cy="13"/>
              </a:xfrm>
              <a:custGeom>
                <a:avLst/>
                <a:gdLst>
                  <a:gd name="T0" fmla="*/ 21 w 5"/>
                  <a:gd name="T1" fmla="*/ 34 h 5"/>
                  <a:gd name="T2" fmla="*/ 21 w 5"/>
                  <a:gd name="T3" fmla="*/ 88 h 5"/>
                  <a:gd name="T4" fmla="*/ 88 w 5"/>
                  <a:gd name="T5" fmla="*/ 21 h 5"/>
                  <a:gd name="T6" fmla="*/ 55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1" y="2"/>
                    </a:moveTo>
                    <a:cubicBezTo>
                      <a:pt x="0" y="3"/>
                      <a:pt x="1" y="4"/>
                      <a:pt x="1" y="5"/>
                    </a:cubicBezTo>
                    <a:cubicBezTo>
                      <a:pt x="3" y="4"/>
                      <a:pt x="4" y="3"/>
                      <a:pt x="5" y="1"/>
                    </a:cubicBezTo>
                    <a:cubicBezTo>
                      <a:pt x="4" y="0"/>
                      <a:pt x="4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7" name="Freeform 1469">
                <a:extLst>
                  <a:ext uri="{FF2B5EF4-FFF2-40B4-BE49-F238E27FC236}">
                    <a16:creationId xmlns:a16="http://schemas.microsoft.com/office/drawing/2014/main" id="{D6133FB2-44F9-4FA3-9B8E-15A4C19F5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119"/>
                <a:ext cx="120" cy="122"/>
              </a:xfrm>
              <a:custGeom>
                <a:avLst/>
                <a:gdLst>
                  <a:gd name="T0" fmla="*/ 0 w 48"/>
                  <a:gd name="T1" fmla="*/ 0 h 46"/>
                  <a:gd name="T2" fmla="*/ 550 w 48"/>
                  <a:gd name="T3" fmla="*/ 451 h 46"/>
                  <a:gd name="T4" fmla="*/ 738 w 48"/>
                  <a:gd name="T5" fmla="*/ 690 h 46"/>
                  <a:gd name="T6" fmla="*/ 625 w 48"/>
                  <a:gd name="T7" fmla="*/ 780 h 46"/>
                  <a:gd name="T8" fmla="*/ 625 w 48"/>
                  <a:gd name="T9" fmla="*/ 668 h 46"/>
                  <a:gd name="T10" fmla="*/ 550 w 48"/>
                  <a:gd name="T11" fmla="*/ 597 h 46"/>
                  <a:gd name="T12" fmla="*/ 425 w 48"/>
                  <a:gd name="T13" fmla="*/ 451 h 46"/>
                  <a:gd name="T14" fmla="*/ 158 w 48"/>
                  <a:gd name="T15" fmla="*/ 77 h 4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8" h="46">
                    <a:moveTo>
                      <a:pt x="0" y="0"/>
                    </a:moveTo>
                    <a:cubicBezTo>
                      <a:pt x="14" y="5"/>
                      <a:pt x="24" y="14"/>
                      <a:pt x="35" y="24"/>
                    </a:cubicBezTo>
                    <a:cubicBezTo>
                      <a:pt x="39" y="27"/>
                      <a:pt x="46" y="31"/>
                      <a:pt x="47" y="37"/>
                    </a:cubicBezTo>
                    <a:cubicBezTo>
                      <a:pt x="48" y="41"/>
                      <a:pt x="44" y="46"/>
                      <a:pt x="40" y="42"/>
                    </a:cubicBezTo>
                    <a:cubicBezTo>
                      <a:pt x="39" y="41"/>
                      <a:pt x="41" y="37"/>
                      <a:pt x="40" y="36"/>
                    </a:cubicBezTo>
                    <a:cubicBezTo>
                      <a:pt x="39" y="34"/>
                      <a:pt x="37" y="34"/>
                      <a:pt x="35" y="32"/>
                    </a:cubicBezTo>
                    <a:cubicBezTo>
                      <a:pt x="30" y="29"/>
                      <a:pt x="30" y="29"/>
                      <a:pt x="27" y="24"/>
                    </a:cubicBezTo>
                    <a:cubicBezTo>
                      <a:pt x="23" y="17"/>
                      <a:pt x="16" y="11"/>
                      <a:pt x="1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8" name="Freeform 1470">
                <a:extLst>
                  <a:ext uri="{FF2B5EF4-FFF2-40B4-BE49-F238E27FC236}">
                    <a16:creationId xmlns:a16="http://schemas.microsoft.com/office/drawing/2014/main" id="{66FBB6DB-325C-4EBA-82B5-836987D00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121"/>
                <a:ext cx="25" cy="16"/>
              </a:xfrm>
              <a:custGeom>
                <a:avLst/>
                <a:gdLst>
                  <a:gd name="T0" fmla="*/ 63 w 10"/>
                  <a:gd name="T1" fmla="*/ 21 h 6"/>
                  <a:gd name="T2" fmla="*/ 20 w 10"/>
                  <a:gd name="T3" fmla="*/ 0 h 6"/>
                  <a:gd name="T4" fmla="*/ 0 w 10"/>
                  <a:gd name="T5" fmla="*/ 21 h 6"/>
                  <a:gd name="T6" fmla="*/ 158 w 10"/>
                  <a:gd name="T7" fmla="*/ 56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4" y="1"/>
                    </a:move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3" y="3"/>
                      <a:pt x="7" y="6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9" name="Freeform 1471">
                <a:extLst>
                  <a:ext uri="{FF2B5EF4-FFF2-40B4-BE49-F238E27FC236}">
                    <a16:creationId xmlns:a16="http://schemas.microsoft.com/office/drawing/2014/main" id="{2CB25EC2-29F5-4BB1-BE6E-A7559813A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1201"/>
                <a:ext cx="270" cy="1336"/>
              </a:xfrm>
              <a:custGeom>
                <a:avLst/>
                <a:gdLst>
                  <a:gd name="T0" fmla="*/ 1500 w 108"/>
                  <a:gd name="T1" fmla="*/ 8115 h 501"/>
                  <a:gd name="T2" fmla="*/ 1270 w 108"/>
                  <a:gd name="T3" fmla="*/ 8021 h 501"/>
                  <a:gd name="T4" fmla="*/ 1063 w 108"/>
                  <a:gd name="T5" fmla="*/ 7851 h 501"/>
                  <a:gd name="T6" fmla="*/ 845 w 108"/>
                  <a:gd name="T7" fmla="*/ 7261 h 501"/>
                  <a:gd name="T8" fmla="*/ 1458 w 108"/>
                  <a:gd name="T9" fmla="*/ 1707 h 501"/>
                  <a:gd name="T10" fmla="*/ 1395 w 108"/>
                  <a:gd name="T11" fmla="*/ 1331 h 501"/>
                  <a:gd name="T12" fmla="*/ 895 w 108"/>
                  <a:gd name="T13" fmla="*/ 0 h 501"/>
                  <a:gd name="T14" fmla="*/ 1095 w 108"/>
                  <a:gd name="T15" fmla="*/ 2467 h 501"/>
                  <a:gd name="T16" fmla="*/ 675 w 108"/>
                  <a:gd name="T17" fmla="*/ 7453 h 501"/>
                  <a:gd name="T18" fmla="*/ 770 w 108"/>
                  <a:gd name="T19" fmla="*/ 7872 h 501"/>
                  <a:gd name="T20" fmla="*/ 720 w 108"/>
                  <a:gd name="T21" fmla="*/ 8227 h 501"/>
                  <a:gd name="T22" fmla="*/ 645 w 108"/>
                  <a:gd name="T23" fmla="*/ 8419 h 501"/>
                  <a:gd name="T24" fmla="*/ 533 w 108"/>
                  <a:gd name="T25" fmla="*/ 8683 h 501"/>
                  <a:gd name="T26" fmla="*/ 238 w 108"/>
                  <a:gd name="T27" fmla="*/ 9024 h 501"/>
                  <a:gd name="T28" fmla="*/ 20 w 108"/>
                  <a:gd name="T29" fmla="*/ 9331 h 501"/>
                  <a:gd name="T30" fmla="*/ 250 w 108"/>
                  <a:gd name="T31" fmla="*/ 9101 h 501"/>
                  <a:gd name="T32" fmla="*/ 583 w 108"/>
                  <a:gd name="T33" fmla="*/ 8725 h 501"/>
                  <a:gd name="T34" fmla="*/ 688 w 108"/>
                  <a:gd name="T35" fmla="*/ 8456 h 501"/>
                  <a:gd name="T36" fmla="*/ 720 w 108"/>
                  <a:gd name="T37" fmla="*/ 8627 h 501"/>
                  <a:gd name="T38" fmla="*/ 738 w 108"/>
                  <a:gd name="T39" fmla="*/ 9067 h 501"/>
                  <a:gd name="T40" fmla="*/ 800 w 108"/>
                  <a:gd name="T41" fmla="*/ 9480 h 501"/>
                  <a:gd name="T42" fmla="*/ 783 w 108"/>
                  <a:gd name="T43" fmla="*/ 9080 h 501"/>
                  <a:gd name="T44" fmla="*/ 783 w 108"/>
                  <a:gd name="T45" fmla="*/ 8611 h 501"/>
                  <a:gd name="T46" fmla="*/ 813 w 108"/>
                  <a:gd name="T47" fmla="*/ 8136 h 501"/>
                  <a:gd name="T48" fmla="*/ 833 w 108"/>
                  <a:gd name="T49" fmla="*/ 7715 h 501"/>
                  <a:gd name="T50" fmla="*/ 875 w 108"/>
                  <a:gd name="T51" fmla="*/ 7715 h 501"/>
                  <a:gd name="T52" fmla="*/ 1050 w 108"/>
                  <a:gd name="T53" fmla="*/ 7987 h 501"/>
                  <a:gd name="T54" fmla="*/ 1158 w 108"/>
                  <a:gd name="T55" fmla="*/ 8269 h 501"/>
                  <a:gd name="T56" fmla="*/ 1250 w 108"/>
                  <a:gd name="T57" fmla="*/ 8568 h 501"/>
                  <a:gd name="T58" fmla="*/ 1250 w 108"/>
                  <a:gd name="T59" fmla="*/ 9139 h 501"/>
                  <a:gd name="T60" fmla="*/ 1313 w 108"/>
                  <a:gd name="T61" fmla="*/ 8589 h 501"/>
                  <a:gd name="T62" fmla="*/ 1425 w 108"/>
                  <a:gd name="T63" fmla="*/ 8669 h 501"/>
                  <a:gd name="T64" fmla="*/ 1550 w 108"/>
                  <a:gd name="T65" fmla="*/ 8797 h 501"/>
                  <a:gd name="T66" fmla="*/ 1438 w 108"/>
                  <a:gd name="T67" fmla="*/ 8627 h 501"/>
                  <a:gd name="T68" fmla="*/ 1175 w 108"/>
                  <a:gd name="T69" fmla="*/ 8136 h 501"/>
                  <a:gd name="T70" fmla="*/ 1188 w 108"/>
                  <a:gd name="T71" fmla="*/ 8077 h 501"/>
                  <a:gd name="T72" fmla="*/ 1375 w 108"/>
                  <a:gd name="T73" fmla="*/ 8115 h 501"/>
                  <a:gd name="T74" fmla="*/ 1658 w 108"/>
                  <a:gd name="T75" fmla="*/ 8269 h 501"/>
                  <a:gd name="T76" fmla="*/ 1658 w 108"/>
                  <a:gd name="T77" fmla="*/ 8213 h 50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08" h="501">
                    <a:moveTo>
                      <a:pt x="106" y="433"/>
                    </a:moveTo>
                    <a:cubicBezTo>
                      <a:pt x="102" y="433"/>
                      <a:pt x="100" y="430"/>
                      <a:pt x="96" y="428"/>
                    </a:cubicBezTo>
                    <a:cubicBezTo>
                      <a:pt x="94" y="427"/>
                      <a:pt x="92" y="425"/>
                      <a:pt x="89" y="424"/>
                    </a:cubicBezTo>
                    <a:cubicBezTo>
                      <a:pt x="81" y="423"/>
                      <a:pt x="81" y="423"/>
                      <a:pt x="81" y="423"/>
                    </a:cubicBezTo>
                    <a:cubicBezTo>
                      <a:pt x="79" y="422"/>
                      <a:pt x="77" y="422"/>
                      <a:pt x="74" y="421"/>
                    </a:cubicBezTo>
                    <a:cubicBezTo>
                      <a:pt x="73" y="420"/>
                      <a:pt x="69" y="416"/>
                      <a:pt x="68" y="414"/>
                    </a:cubicBezTo>
                    <a:cubicBezTo>
                      <a:pt x="63" y="408"/>
                      <a:pt x="60" y="403"/>
                      <a:pt x="58" y="400"/>
                    </a:cubicBezTo>
                    <a:cubicBezTo>
                      <a:pt x="56" y="395"/>
                      <a:pt x="56" y="391"/>
                      <a:pt x="54" y="383"/>
                    </a:cubicBezTo>
                    <a:cubicBezTo>
                      <a:pt x="50" y="368"/>
                      <a:pt x="51" y="348"/>
                      <a:pt x="58" y="307"/>
                    </a:cubicBezTo>
                    <a:cubicBezTo>
                      <a:pt x="77" y="200"/>
                      <a:pt x="93" y="146"/>
                      <a:pt x="93" y="90"/>
                    </a:cubicBezTo>
                    <a:cubicBezTo>
                      <a:pt x="93" y="83"/>
                      <a:pt x="94" y="77"/>
                      <a:pt x="97" y="71"/>
                    </a:cubicBezTo>
                    <a:cubicBezTo>
                      <a:pt x="94" y="72"/>
                      <a:pt x="92" y="71"/>
                      <a:pt x="89" y="70"/>
                    </a:cubicBezTo>
                    <a:cubicBezTo>
                      <a:pt x="77" y="63"/>
                      <a:pt x="77" y="44"/>
                      <a:pt x="73" y="32"/>
                    </a:cubicBezTo>
                    <a:cubicBezTo>
                      <a:pt x="70" y="24"/>
                      <a:pt x="65" y="8"/>
                      <a:pt x="57" y="0"/>
                    </a:cubicBezTo>
                    <a:cubicBezTo>
                      <a:pt x="74" y="32"/>
                      <a:pt x="77" y="76"/>
                      <a:pt x="71" y="130"/>
                    </a:cubicBezTo>
                    <a:cubicBezTo>
                      <a:pt x="70" y="130"/>
                      <a:pt x="70" y="130"/>
                      <a:pt x="70" y="130"/>
                    </a:cubicBezTo>
                    <a:cubicBezTo>
                      <a:pt x="72" y="97"/>
                      <a:pt x="69" y="66"/>
                      <a:pt x="58" y="39"/>
                    </a:cubicBezTo>
                    <a:cubicBezTo>
                      <a:pt x="103" y="151"/>
                      <a:pt x="11" y="346"/>
                      <a:pt x="43" y="393"/>
                    </a:cubicBezTo>
                    <a:cubicBezTo>
                      <a:pt x="43" y="393"/>
                      <a:pt x="43" y="393"/>
                      <a:pt x="43" y="393"/>
                    </a:cubicBezTo>
                    <a:cubicBezTo>
                      <a:pt x="49" y="401"/>
                      <a:pt x="48" y="408"/>
                      <a:pt x="49" y="415"/>
                    </a:cubicBezTo>
                    <a:cubicBezTo>
                      <a:pt x="50" y="422"/>
                      <a:pt x="49" y="428"/>
                      <a:pt x="46" y="433"/>
                    </a:cubicBezTo>
                    <a:cubicBezTo>
                      <a:pt x="46" y="433"/>
                      <a:pt x="46" y="434"/>
                      <a:pt x="46" y="434"/>
                    </a:cubicBezTo>
                    <a:cubicBezTo>
                      <a:pt x="46" y="434"/>
                      <a:pt x="46" y="434"/>
                      <a:pt x="46" y="434"/>
                    </a:cubicBezTo>
                    <a:cubicBezTo>
                      <a:pt x="45" y="437"/>
                      <a:pt x="43" y="441"/>
                      <a:pt x="41" y="444"/>
                    </a:cubicBezTo>
                    <a:cubicBezTo>
                      <a:pt x="38" y="449"/>
                      <a:pt x="38" y="449"/>
                      <a:pt x="38" y="449"/>
                    </a:cubicBezTo>
                    <a:cubicBezTo>
                      <a:pt x="38" y="449"/>
                      <a:pt x="34" y="458"/>
                      <a:pt x="34" y="458"/>
                    </a:cubicBezTo>
                    <a:cubicBezTo>
                      <a:pt x="32" y="464"/>
                      <a:pt x="30" y="468"/>
                      <a:pt x="26" y="472"/>
                    </a:cubicBezTo>
                    <a:cubicBezTo>
                      <a:pt x="23" y="474"/>
                      <a:pt x="19" y="475"/>
                      <a:pt x="15" y="476"/>
                    </a:cubicBezTo>
                    <a:cubicBezTo>
                      <a:pt x="9" y="478"/>
                      <a:pt x="2" y="480"/>
                      <a:pt x="1" y="489"/>
                    </a:cubicBezTo>
                    <a:cubicBezTo>
                      <a:pt x="1" y="490"/>
                      <a:pt x="0" y="491"/>
                      <a:pt x="1" y="492"/>
                    </a:cubicBezTo>
                    <a:cubicBezTo>
                      <a:pt x="2" y="492"/>
                      <a:pt x="3" y="491"/>
                      <a:pt x="3" y="490"/>
                    </a:cubicBezTo>
                    <a:cubicBezTo>
                      <a:pt x="4" y="483"/>
                      <a:pt x="10" y="482"/>
                      <a:pt x="16" y="480"/>
                    </a:cubicBezTo>
                    <a:cubicBezTo>
                      <a:pt x="21" y="479"/>
                      <a:pt x="25" y="478"/>
                      <a:pt x="29" y="475"/>
                    </a:cubicBezTo>
                    <a:cubicBezTo>
                      <a:pt x="33" y="471"/>
                      <a:pt x="35" y="465"/>
                      <a:pt x="37" y="460"/>
                    </a:cubicBezTo>
                    <a:cubicBezTo>
                      <a:pt x="41" y="451"/>
                      <a:pt x="41" y="451"/>
                      <a:pt x="41" y="451"/>
                    </a:cubicBezTo>
                    <a:cubicBezTo>
                      <a:pt x="44" y="446"/>
                      <a:pt x="44" y="446"/>
                      <a:pt x="44" y="446"/>
                    </a:cubicBezTo>
                    <a:cubicBezTo>
                      <a:pt x="44" y="446"/>
                      <a:pt x="44" y="446"/>
                      <a:pt x="45" y="445"/>
                    </a:cubicBezTo>
                    <a:cubicBezTo>
                      <a:pt x="45" y="449"/>
                      <a:pt x="46" y="452"/>
                      <a:pt x="46" y="455"/>
                    </a:cubicBezTo>
                    <a:cubicBezTo>
                      <a:pt x="47" y="459"/>
                      <a:pt x="48" y="463"/>
                      <a:pt x="48" y="468"/>
                    </a:cubicBezTo>
                    <a:cubicBezTo>
                      <a:pt x="48" y="471"/>
                      <a:pt x="47" y="474"/>
                      <a:pt x="47" y="478"/>
                    </a:cubicBezTo>
                    <a:cubicBezTo>
                      <a:pt x="45" y="485"/>
                      <a:pt x="43" y="494"/>
                      <a:pt x="49" y="500"/>
                    </a:cubicBezTo>
                    <a:cubicBezTo>
                      <a:pt x="50" y="500"/>
                      <a:pt x="50" y="501"/>
                      <a:pt x="51" y="500"/>
                    </a:cubicBezTo>
                    <a:cubicBezTo>
                      <a:pt x="52" y="499"/>
                      <a:pt x="51" y="499"/>
                      <a:pt x="50" y="498"/>
                    </a:cubicBezTo>
                    <a:cubicBezTo>
                      <a:pt x="46" y="494"/>
                      <a:pt x="49" y="486"/>
                      <a:pt x="50" y="479"/>
                    </a:cubicBezTo>
                    <a:cubicBezTo>
                      <a:pt x="51" y="475"/>
                      <a:pt x="52" y="471"/>
                      <a:pt x="52" y="468"/>
                    </a:cubicBezTo>
                    <a:cubicBezTo>
                      <a:pt x="52" y="462"/>
                      <a:pt x="51" y="458"/>
                      <a:pt x="50" y="454"/>
                    </a:cubicBezTo>
                    <a:cubicBezTo>
                      <a:pt x="49" y="450"/>
                      <a:pt x="48" y="447"/>
                      <a:pt x="49" y="443"/>
                    </a:cubicBezTo>
                    <a:cubicBezTo>
                      <a:pt x="49" y="441"/>
                      <a:pt x="51" y="431"/>
                      <a:pt x="52" y="429"/>
                    </a:cubicBezTo>
                    <a:cubicBezTo>
                      <a:pt x="53" y="425"/>
                      <a:pt x="55" y="419"/>
                      <a:pt x="54" y="414"/>
                    </a:cubicBezTo>
                    <a:cubicBezTo>
                      <a:pt x="54" y="411"/>
                      <a:pt x="53" y="409"/>
                      <a:pt x="53" y="407"/>
                    </a:cubicBezTo>
                    <a:cubicBezTo>
                      <a:pt x="52" y="406"/>
                      <a:pt x="53" y="405"/>
                      <a:pt x="54" y="405"/>
                    </a:cubicBezTo>
                    <a:cubicBezTo>
                      <a:pt x="55" y="406"/>
                      <a:pt x="56" y="406"/>
                      <a:pt x="56" y="407"/>
                    </a:cubicBezTo>
                    <a:cubicBezTo>
                      <a:pt x="56" y="407"/>
                      <a:pt x="61" y="412"/>
                      <a:pt x="67" y="421"/>
                    </a:cubicBezTo>
                    <a:cubicBezTo>
                      <a:pt x="67" y="421"/>
                      <a:pt x="67" y="421"/>
                      <a:pt x="67" y="421"/>
                    </a:cubicBezTo>
                    <a:cubicBezTo>
                      <a:pt x="69" y="424"/>
                      <a:pt x="70" y="427"/>
                      <a:pt x="71" y="431"/>
                    </a:cubicBezTo>
                    <a:cubicBezTo>
                      <a:pt x="74" y="436"/>
                      <a:pt x="74" y="436"/>
                      <a:pt x="74" y="436"/>
                    </a:cubicBezTo>
                    <a:cubicBezTo>
                      <a:pt x="75" y="439"/>
                      <a:pt x="76" y="442"/>
                      <a:pt x="78" y="444"/>
                    </a:cubicBezTo>
                    <a:cubicBezTo>
                      <a:pt x="81" y="448"/>
                      <a:pt x="80" y="452"/>
                      <a:pt x="80" y="452"/>
                    </a:cubicBezTo>
                    <a:cubicBezTo>
                      <a:pt x="78" y="461"/>
                      <a:pt x="76" y="471"/>
                      <a:pt x="78" y="480"/>
                    </a:cubicBezTo>
                    <a:cubicBezTo>
                      <a:pt x="78" y="481"/>
                      <a:pt x="78" y="482"/>
                      <a:pt x="80" y="482"/>
                    </a:cubicBezTo>
                    <a:cubicBezTo>
                      <a:pt x="81" y="481"/>
                      <a:pt x="80" y="481"/>
                      <a:pt x="80" y="480"/>
                    </a:cubicBezTo>
                    <a:cubicBezTo>
                      <a:pt x="78" y="471"/>
                      <a:pt x="82" y="461"/>
                      <a:pt x="84" y="453"/>
                    </a:cubicBezTo>
                    <a:cubicBezTo>
                      <a:pt x="84" y="453"/>
                      <a:pt x="84" y="451"/>
                      <a:pt x="86" y="453"/>
                    </a:cubicBezTo>
                    <a:cubicBezTo>
                      <a:pt x="88" y="454"/>
                      <a:pt x="89" y="456"/>
                      <a:pt x="91" y="457"/>
                    </a:cubicBezTo>
                    <a:cubicBezTo>
                      <a:pt x="97" y="464"/>
                      <a:pt x="97" y="464"/>
                      <a:pt x="97" y="464"/>
                    </a:cubicBezTo>
                    <a:cubicBezTo>
                      <a:pt x="98" y="464"/>
                      <a:pt x="99" y="465"/>
                      <a:pt x="99" y="464"/>
                    </a:cubicBezTo>
                    <a:cubicBezTo>
                      <a:pt x="100" y="464"/>
                      <a:pt x="99" y="463"/>
                      <a:pt x="99" y="462"/>
                    </a:cubicBezTo>
                    <a:cubicBezTo>
                      <a:pt x="92" y="455"/>
                      <a:pt x="92" y="455"/>
                      <a:pt x="92" y="455"/>
                    </a:cubicBezTo>
                    <a:cubicBezTo>
                      <a:pt x="86" y="449"/>
                      <a:pt x="81" y="442"/>
                      <a:pt x="77" y="435"/>
                    </a:cubicBezTo>
                    <a:cubicBezTo>
                      <a:pt x="77" y="435"/>
                      <a:pt x="75" y="429"/>
                      <a:pt x="75" y="429"/>
                    </a:cubicBezTo>
                    <a:cubicBezTo>
                      <a:pt x="75" y="429"/>
                      <a:pt x="75" y="428"/>
                      <a:pt x="74" y="427"/>
                    </a:cubicBezTo>
                    <a:cubicBezTo>
                      <a:pt x="74" y="427"/>
                      <a:pt x="74" y="425"/>
                      <a:pt x="76" y="426"/>
                    </a:cubicBezTo>
                    <a:cubicBezTo>
                      <a:pt x="78" y="426"/>
                      <a:pt x="79" y="427"/>
                      <a:pt x="81" y="427"/>
                    </a:cubicBezTo>
                    <a:cubicBezTo>
                      <a:pt x="88" y="428"/>
                      <a:pt x="88" y="428"/>
                      <a:pt x="88" y="428"/>
                    </a:cubicBezTo>
                    <a:cubicBezTo>
                      <a:pt x="90" y="429"/>
                      <a:pt x="93" y="430"/>
                      <a:pt x="95" y="431"/>
                    </a:cubicBezTo>
                    <a:cubicBezTo>
                      <a:pt x="98" y="433"/>
                      <a:pt x="101" y="436"/>
                      <a:pt x="106" y="436"/>
                    </a:cubicBezTo>
                    <a:cubicBezTo>
                      <a:pt x="107" y="436"/>
                      <a:pt x="108" y="436"/>
                      <a:pt x="108" y="435"/>
                    </a:cubicBezTo>
                    <a:cubicBezTo>
                      <a:pt x="108" y="434"/>
                      <a:pt x="107" y="433"/>
                      <a:pt x="106" y="433"/>
                    </a:cubicBezTo>
                    <a:close/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0" name="Freeform 1472">
                <a:extLst>
                  <a:ext uri="{FF2B5EF4-FFF2-40B4-BE49-F238E27FC236}">
                    <a16:creationId xmlns:a16="http://schemas.microsoft.com/office/drawing/2014/main" id="{A9282920-9FD9-421C-B186-2581A71F9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" y="1279"/>
                <a:ext cx="448" cy="1176"/>
              </a:xfrm>
              <a:custGeom>
                <a:avLst/>
                <a:gdLst>
                  <a:gd name="T0" fmla="*/ 2338 w 179"/>
                  <a:gd name="T1" fmla="*/ 8136 h 441"/>
                  <a:gd name="T2" fmla="*/ 2147 w 179"/>
                  <a:gd name="T3" fmla="*/ 7773 h 441"/>
                  <a:gd name="T4" fmla="*/ 2368 w 179"/>
                  <a:gd name="T5" fmla="*/ 7531 h 441"/>
                  <a:gd name="T6" fmla="*/ 2618 w 179"/>
                  <a:gd name="T7" fmla="*/ 7317 h 441"/>
                  <a:gd name="T8" fmla="*/ 2756 w 179"/>
                  <a:gd name="T9" fmla="*/ 7261 h 441"/>
                  <a:gd name="T10" fmla="*/ 2600 w 179"/>
                  <a:gd name="T11" fmla="*/ 7283 h 441"/>
                  <a:gd name="T12" fmla="*/ 2318 w 179"/>
                  <a:gd name="T13" fmla="*/ 7475 h 441"/>
                  <a:gd name="T14" fmla="*/ 1880 w 179"/>
                  <a:gd name="T15" fmla="*/ 7509 h 441"/>
                  <a:gd name="T16" fmla="*/ 1754 w 179"/>
                  <a:gd name="T17" fmla="*/ 6349 h 441"/>
                  <a:gd name="T18" fmla="*/ 1379 w 179"/>
                  <a:gd name="T19" fmla="*/ 0 h 441"/>
                  <a:gd name="T20" fmla="*/ 721 w 179"/>
                  <a:gd name="T21" fmla="*/ 397 h 441"/>
                  <a:gd name="T22" fmla="*/ 0 w 179"/>
                  <a:gd name="T23" fmla="*/ 93 h 441"/>
                  <a:gd name="T24" fmla="*/ 876 w 179"/>
                  <a:gd name="T25" fmla="*/ 1059 h 441"/>
                  <a:gd name="T26" fmla="*/ 1584 w 179"/>
                  <a:gd name="T27" fmla="*/ 5803 h 441"/>
                  <a:gd name="T28" fmla="*/ 1584 w 179"/>
                  <a:gd name="T29" fmla="*/ 6371 h 441"/>
                  <a:gd name="T30" fmla="*/ 1221 w 179"/>
                  <a:gd name="T31" fmla="*/ 6997 h 441"/>
                  <a:gd name="T32" fmla="*/ 926 w 179"/>
                  <a:gd name="T33" fmla="*/ 7245 h 441"/>
                  <a:gd name="T34" fmla="*/ 646 w 179"/>
                  <a:gd name="T35" fmla="*/ 7453 h 441"/>
                  <a:gd name="T36" fmla="*/ 408 w 179"/>
                  <a:gd name="T37" fmla="*/ 7531 h 441"/>
                  <a:gd name="T38" fmla="*/ 270 w 179"/>
                  <a:gd name="T39" fmla="*/ 7544 h 441"/>
                  <a:gd name="T40" fmla="*/ 158 w 179"/>
                  <a:gd name="T41" fmla="*/ 7531 h 441"/>
                  <a:gd name="T42" fmla="*/ 250 w 179"/>
                  <a:gd name="T43" fmla="*/ 7587 h 441"/>
                  <a:gd name="T44" fmla="*/ 438 w 179"/>
                  <a:gd name="T45" fmla="*/ 7565 h 441"/>
                  <a:gd name="T46" fmla="*/ 626 w 179"/>
                  <a:gd name="T47" fmla="*/ 7531 h 441"/>
                  <a:gd name="T48" fmla="*/ 989 w 179"/>
                  <a:gd name="T49" fmla="*/ 7283 h 441"/>
                  <a:gd name="T50" fmla="*/ 1241 w 179"/>
                  <a:gd name="T51" fmla="*/ 7075 h 441"/>
                  <a:gd name="T52" fmla="*/ 1129 w 179"/>
                  <a:gd name="T53" fmla="*/ 7283 h 441"/>
                  <a:gd name="T54" fmla="*/ 1114 w 179"/>
                  <a:gd name="T55" fmla="*/ 7701 h 441"/>
                  <a:gd name="T56" fmla="*/ 1084 w 179"/>
                  <a:gd name="T57" fmla="*/ 8021 h 441"/>
                  <a:gd name="T58" fmla="*/ 1114 w 179"/>
                  <a:gd name="T59" fmla="*/ 8248 h 441"/>
                  <a:gd name="T60" fmla="*/ 1146 w 179"/>
                  <a:gd name="T61" fmla="*/ 8269 h 441"/>
                  <a:gd name="T62" fmla="*/ 1114 w 179"/>
                  <a:gd name="T63" fmla="*/ 8021 h 441"/>
                  <a:gd name="T64" fmla="*/ 1179 w 179"/>
                  <a:gd name="T65" fmla="*/ 7701 h 441"/>
                  <a:gd name="T66" fmla="*/ 1191 w 179"/>
                  <a:gd name="T67" fmla="*/ 7304 h 441"/>
                  <a:gd name="T68" fmla="*/ 1347 w 179"/>
                  <a:gd name="T69" fmla="*/ 7091 h 441"/>
                  <a:gd name="T70" fmla="*/ 1629 w 179"/>
                  <a:gd name="T71" fmla="*/ 6507 h 441"/>
                  <a:gd name="T72" fmla="*/ 1629 w 179"/>
                  <a:gd name="T73" fmla="*/ 6507 h 441"/>
                  <a:gd name="T74" fmla="*/ 1629 w 179"/>
                  <a:gd name="T75" fmla="*/ 6507 h 441"/>
                  <a:gd name="T76" fmla="*/ 1629 w 179"/>
                  <a:gd name="T77" fmla="*/ 6507 h 441"/>
                  <a:gd name="T78" fmla="*/ 1972 w 179"/>
                  <a:gd name="T79" fmla="*/ 7680 h 441"/>
                  <a:gd name="T80" fmla="*/ 2180 w 179"/>
                  <a:gd name="T81" fmla="*/ 7987 h 441"/>
                  <a:gd name="T82" fmla="*/ 2538 w 179"/>
                  <a:gd name="T83" fmla="*/ 8227 h 441"/>
                  <a:gd name="T84" fmla="*/ 2788 w 179"/>
                  <a:gd name="T85" fmla="*/ 8363 h 441"/>
                  <a:gd name="T86" fmla="*/ 2525 w 179"/>
                  <a:gd name="T87" fmla="*/ 8171 h 44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79" h="441">
                    <a:moveTo>
                      <a:pt x="161" y="431"/>
                    </a:moveTo>
                    <a:cubicBezTo>
                      <a:pt x="157" y="431"/>
                      <a:pt x="152" y="431"/>
                      <a:pt x="149" y="429"/>
                    </a:cubicBezTo>
                    <a:cubicBezTo>
                      <a:pt x="146" y="427"/>
                      <a:pt x="144" y="423"/>
                      <a:pt x="143" y="419"/>
                    </a:cubicBezTo>
                    <a:cubicBezTo>
                      <a:pt x="143" y="419"/>
                      <a:pt x="140" y="412"/>
                      <a:pt x="137" y="410"/>
                    </a:cubicBezTo>
                    <a:cubicBezTo>
                      <a:pt x="136" y="408"/>
                      <a:pt x="137" y="407"/>
                      <a:pt x="138" y="406"/>
                    </a:cubicBezTo>
                    <a:cubicBezTo>
                      <a:pt x="143" y="404"/>
                      <a:pt x="147" y="401"/>
                      <a:pt x="151" y="397"/>
                    </a:cubicBezTo>
                    <a:cubicBezTo>
                      <a:pt x="153" y="395"/>
                      <a:pt x="153" y="395"/>
                      <a:pt x="153" y="395"/>
                    </a:cubicBezTo>
                    <a:cubicBezTo>
                      <a:pt x="159" y="390"/>
                      <a:pt x="162" y="388"/>
                      <a:pt x="167" y="386"/>
                    </a:cubicBezTo>
                    <a:cubicBezTo>
                      <a:pt x="174" y="384"/>
                      <a:pt x="174" y="384"/>
                      <a:pt x="174" y="384"/>
                    </a:cubicBezTo>
                    <a:cubicBezTo>
                      <a:pt x="175" y="384"/>
                      <a:pt x="176" y="384"/>
                      <a:pt x="176" y="383"/>
                    </a:cubicBezTo>
                    <a:cubicBezTo>
                      <a:pt x="176" y="382"/>
                      <a:pt x="174" y="382"/>
                      <a:pt x="173" y="382"/>
                    </a:cubicBezTo>
                    <a:cubicBezTo>
                      <a:pt x="166" y="384"/>
                      <a:pt x="166" y="384"/>
                      <a:pt x="166" y="384"/>
                    </a:cubicBezTo>
                    <a:cubicBezTo>
                      <a:pt x="160" y="385"/>
                      <a:pt x="157" y="386"/>
                      <a:pt x="150" y="392"/>
                    </a:cubicBezTo>
                    <a:cubicBezTo>
                      <a:pt x="150" y="392"/>
                      <a:pt x="148" y="394"/>
                      <a:pt x="148" y="394"/>
                    </a:cubicBezTo>
                    <a:cubicBezTo>
                      <a:pt x="143" y="399"/>
                      <a:pt x="139" y="403"/>
                      <a:pt x="132" y="403"/>
                    </a:cubicBezTo>
                    <a:cubicBezTo>
                      <a:pt x="129" y="403"/>
                      <a:pt x="121" y="397"/>
                      <a:pt x="120" y="396"/>
                    </a:cubicBezTo>
                    <a:cubicBezTo>
                      <a:pt x="104" y="380"/>
                      <a:pt x="108" y="354"/>
                      <a:pt x="112" y="335"/>
                    </a:cubicBezTo>
                    <a:cubicBezTo>
                      <a:pt x="112" y="335"/>
                      <a:pt x="112" y="335"/>
                      <a:pt x="112" y="335"/>
                    </a:cubicBezTo>
                    <a:cubicBezTo>
                      <a:pt x="114" y="327"/>
                      <a:pt x="115" y="313"/>
                      <a:pt x="112" y="296"/>
                    </a:cubicBezTo>
                    <a:cubicBezTo>
                      <a:pt x="99" y="225"/>
                      <a:pt x="44" y="85"/>
                      <a:pt x="88" y="0"/>
                    </a:cubicBezTo>
                    <a:cubicBezTo>
                      <a:pt x="87" y="0"/>
                      <a:pt x="87" y="0"/>
                      <a:pt x="86" y="0"/>
                    </a:cubicBezTo>
                    <a:cubicBezTo>
                      <a:pt x="71" y="8"/>
                      <a:pt x="65" y="35"/>
                      <a:pt x="46" y="21"/>
                    </a:cubicBezTo>
                    <a:cubicBezTo>
                      <a:pt x="39" y="16"/>
                      <a:pt x="35" y="10"/>
                      <a:pt x="26" y="7"/>
                    </a:cubicBezTo>
                    <a:cubicBezTo>
                      <a:pt x="18" y="5"/>
                      <a:pt x="9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31" y="13"/>
                      <a:pt x="56" y="31"/>
                      <a:pt x="56" y="56"/>
                    </a:cubicBezTo>
                    <a:cubicBezTo>
                      <a:pt x="56" y="125"/>
                      <a:pt x="60" y="156"/>
                      <a:pt x="85" y="243"/>
                    </a:cubicBezTo>
                    <a:cubicBezTo>
                      <a:pt x="91" y="261"/>
                      <a:pt x="96" y="288"/>
                      <a:pt x="101" y="306"/>
                    </a:cubicBezTo>
                    <a:cubicBezTo>
                      <a:pt x="103" y="314"/>
                      <a:pt x="103" y="321"/>
                      <a:pt x="102" y="328"/>
                    </a:cubicBezTo>
                    <a:cubicBezTo>
                      <a:pt x="102" y="331"/>
                      <a:pt x="101" y="336"/>
                      <a:pt x="101" y="336"/>
                    </a:cubicBezTo>
                    <a:cubicBezTo>
                      <a:pt x="99" y="348"/>
                      <a:pt x="96" y="360"/>
                      <a:pt x="86" y="366"/>
                    </a:cubicBezTo>
                    <a:cubicBezTo>
                      <a:pt x="83" y="367"/>
                      <a:pt x="81" y="368"/>
                      <a:pt x="78" y="369"/>
                    </a:cubicBezTo>
                    <a:cubicBezTo>
                      <a:pt x="74" y="370"/>
                      <a:pt x="71" y="371"/>
                      <a:pt x="67" y="373"/>
                    </a:cubicBezTo>
                    <a:cubicBezTo>
                      <a:pt x="64" y="375"/>
                      <a:pt x="61" y="379"/>
                      <a:pt x="59" y="382"/>
                    </a:cubicBezTo>
                    <a:cubicBezTo>
                      <a:pt x="55" y="388"/>
                      <a:pt x="55" y="388"/>
                      <a:pt x="55" y="388"/>
                    </a:cubicBezTo>
                    <a:cubicBezTo>
                      <a:pt x="50" y="394"/>
                      <a:pt x="46" y="394"/>
                      <a:pt x="41" y="393"/>
                    </a:cubicBezTo>
                    <a:cubicBezTo>
                      <a:pt x="38" y="393"/>
                      <a:pt x="35" y="394"/>
                      <a:pt x="32" y="394"/>
                    </a:cubicBezTo>
                    <a:cubicBezTo>
                      <a:pt x="26" y="397"/>
                      <a:pt x="26" y="397"/>
                      <a:pt x="26" y="397"/>
                    </a:cubicBezTo>
                    <a:cubicBezTo>
                      <a:pt x="24" y="397"/>
                      <a:pt x="23" y="398"/>
                      <a:pt x="22" y="398"/>
                    </a:cubicBezTo>
                    <a:cubicBezTo>
                      <a:pt x="20" y="398"/>
                      <a:pt x="18" y="398"/>
                      <a:pt x="17" y="398"/>
                    </a:cubicBezTo>
                    <a:cubicBezTo>
                      <a:pt x="12" y="397"/>
                      <a:pt x="12" y="397"/>
                      <a:pt x="12" y="397"/>
                    </a:cubicBezTo>
                    <a:cubicBezTo>
                      <a:pt x="11" y="397"/>
                      <a:pt x="10" y="396"/>
                      <a:pt x="10" y="397"/>
                    </a:cubicBezTo>
                    <a:cubicBezTo>
                      <a:pt x="9" y="398"/>
                      <a:pt x="11" y="398"/>
                      <a:pt x="12" y="398"/>
                    </a:cubicBezTo>
                    <a:cubicBezTo>
                      <a:pt x="16" y="400"/>
                      <a:pt x="16" y="400"/>
                      <a:pt x="16" y="400"/>
                    </a:cubicBezTo>
                    <a:cubicBezTo>
                      <a:pt x="18" y="400"/>
                      <a:pt x="20" y="401"/>
                      <a:pt x="22" y="400"/>
                    </a:cubicBezTo>
                    <a:cubicBezTo>
                      <a:pt x="24" y="400"/>
                      <a:pt x="26" y="399"/>
                      <a:pt x="28" y="399"/>
                    </a:cubicBezTo>
                    <a:cubicBezTo>
                      <a:pt x="32" y="397"/>
                      <a:pt x="32" y="397"/>
                      <a:pt x="32" y="397"/>
                    </a:cubicBezTo>
                    <a:cubicBezTo>
                      <a:pt x="35" y="397"/>
                      <a:pt x="38" y="397"/>
                      <a:pt x="40" y="397"/>
                    </a:cubicBezTo>
                    <a:cubicBezTo>
                      <a:pt x="46" y="398"/>
                      <a:pt x="51" y="398"/>
                      <a:pt x="58" y="391"/>
                    </a:cubicBezTo>
                    <a:cubicBezTo>
                      <a:pt x="63" y="384"/>
                      <a:pt x="63" y="384"/>
                      <a:pt x="63" y="384"/>
                    </a:cubicBezTo>
                    <a:cubicBezTo>
                      <a:pt x="65" y="381"/>
                      <a:pt x="67" y="378"/>
                      <a:pt x="70" y="376"/>
                    </a:cubicBezTo>
                    <a:cubicBezTo>
                      <a:pt x="72" y="374"/>
                      <a:pt x="75" y="374"/>
                      <a:pt x="79" y="373"/>
                    </a:cubicBezTo>
                    <a:cubicBezTo>
                      <a:pt x="80" y="372"/>
                      <a:pt x="81" y="374"/>
                      <a:pt x="80" y="375"/>
                    </a:cubicBezTo>
                    <a:cubicBezTo>
                      <a:pt x="77" y="377"/>
                      <a:pt x="74" y="380"/>
                      <a:pt x="72" y="384"/>
                    </a:cubicBezTo>
                    <a:cubicBezTo>
                      <a:pt x="71" y="388"/>
                      <a:pt x="71" y="393"/>
                      <a:pt x="71" y="398"/>
                    </a:cubicBezTo>
                    <a:cubicBezTo>
                      <a:pt x="71" y="406"/>
                      <a:pt x="71" y="406"/>
                      <a:pt x="71" y="406"/>
                    </a:cubicBezTo>
                    <a:cubicBezTo>
                      <a:pt x="71" y="408"/>
                      <a:pt x="71" y="411"/>
                      <a:pt x="70" y="414"/>
                    </a:cubicBezTo>
                    <a:cubicBezTo>
                      <a:pt x="69" y="417"/>
                      <a:pt x="68" y="420"/>
                      <a:pt x="69" y="423"/>
                    </a:cubicBezTo>
                    <a:cubicBezTo>
                      <a:pt x="69" y="425"/>
                      <a:pt x="70" y="426"/>
                      <a:pt x="71" y="428"/>
                    </a:cubicBezTo>
                    <a:cubicBezTo>
                      <a:pt x="73" y="430"/>
                      <a:pt x="74" y="432"/>
                      <a:pt x="71" y="435"/>
                    </a:cubicBezTo>
                    <a:cubicBezTo>
                      <a:pt x="71" y="435"/>
                      <a:pt x="69" y="436"/>
                      <a:pt x="70" y="437"/>
                    </a:cubicBezTo>
                    <a:cubicBezTo>
                      <a:pt x="71" y="438"/>
                      <a:pt x="72" y="437"/>
                      <a:pt x="73" y="436"/>
                    </a:cubicBezTo>
                    <a:cubicBezTo>
                      <a:pt x="77" y="431"/>
                      <a:pt x="74" y="428"/>
                      <a:pt x="73" y="426"/>
                    </a:cubicBezTo>
                    <a:cubicBezTo>
                      <a:pt x="72" y="425"/>
                      <a:pt x="71" y="424"/>
                      <a:pt x="71" y="423"/>
                    </a:cubicBezTo>
                    <a:cubicBezTo>
                      <a:pt x="71" y="420"/>
                      <a:pt x="72" y="418"/>
                      <a:pt x="73" y="415"/>
                    </a:cubicBezTo>
                    <a:cubicBezTo>
                      <a:pt x="74" y="412"/>
                      <a:pt x="75" y="409"/>
                      <a:pt x="75" y="406"/>
                    </a:cubicBezTo>
                    <a:cubicBezTo>
                      <a:pt x="75" y="398"/>
                      <a:pt x="75" y="398"/>
                      <a:pt x="75" y="398"/>
                    </a:cubicBezTo>
                    <a:cubicBezTo>
                      <a:pt x="75" y="393"/>
                      <a:pt x="75" y="389"/>
                      <a:pt x="76" y="385"/>
                    </a:cubicBezTo>
                    <a:cubicBezTo>
                      <a:pt x="77" y="382"/>
                      <a:pt x="80" y="380"/>
                      <a:pt x="82" y="378"/>
                    </a:cubicBezTo>
                    <a:cubicBezTo>
                      <a:pt x="84" y="377"/>
                      <a:pt x="85" y="375"/>
                      <a:pt x="86" y="374"/>
                    </a:cubicBezTo>
                    <a:cubicBezTo>
                      <a:pt x="88" y="372"/>
                      <a:pt x="93" y="365"/>
                      <a:pt x="95" y="364"/>
                    </a:cubicBezTo>
                    <a:cubicBezTo>
                      <a:pt x="100" y="358"/>
                      <a:pt x="102" y="351"/>
                      <a:pt x="104" y="343"/>
                    </a:cubicBezTo>
                    <a:cubicBezTo>
                      <a:pt x="104" y="343"/>
                      <a:pt x="104" y="343"/>
                      <a:pt x="104" y="343"/>
                    </a:cubicBezTo>
                    <a:cubicBezTo>
                      <a:pt x="104" y="343"/>
                      <a:pt x="104" y="343"/>
                      <a:pt x="104" y="343"/>
                    </a:cubicBezTo>
                    <a:cubicBezTo>
                      <a:pt x="104" y="343"/>
                      <a:pt x="104" y="343"/>
                      <a:pt x="104" y="343"/>
                    </a:cubicBezTo>
                    <a:cubicBezTo>
                      <a:pt x="104" y="343"/>
                      <a:pt x="104" y="343"/>
                      <a:pt x="104" y="343"/>
                    </a:cubicBezTo>
                    <a:cubicBezTo>
                      <a:pt x="104" y="343"/>
                      <a:pt x="104" y="343"/>
                      <a:pt x="104" y="343"/>
                    </a:cubicBezTo>
                    <a:cubicBezTo>
                      <a:pt x="104" y="343"/>
                      <a:pt x="104" y="343"/>
                      <a:pt x="104" y="343"/>
                    </a:cubicBezTo>
                    <a:cubicBezTo>
                      <a:pt x="101" y="364"/>
                      <a:pt x="102" y="388"/>
                      <a:pt x="122" y="403"/>
                    </a:cubicBezTo>
                    <a:cubicBezTo>
                      <a:pt x="126" y="405"/>
                      <a:pt x="126" y="405"/>
                      <a:pt x="126" y="405"/>
                    </a:cubicBezTo>
                    <a:cubicBezTo>
                      <a:pt x="126" y="406"/>
                      <a:pt x="130" y="408"/>
                      <a:pt x="134" y="412"/>
                    </a:cubicBezTo>
                    <a:cubicBezTo>
                      <a:pt x="137" y="415"/>
                      <a:pt x="139" y="421"/>
                      <a:pt x="139" y="421"/>
                    </a:cubicBezTo>
                    <a:cubicBezTo>
                      <a:pt x="141" y="425"/>
                      <a:pt x="143" y="430"/>
                      <a:pt x="147" y="432"/>
                    </a:cubicBezTo>
                    <a:cubicBezTo>
                      <a:pt x="151" y="435"/>
                      <a:pt x="157" y="434"/>
                      <a:pt x="162" y="434"/>
                    </a:cubicBezTo>
                    <a:cubicBezTo>
                      <a:pt x="169" y="434"/>
                      <a:pt x="175" y="434"/>
                      <a:pt x="177" y="439"/>
                    </a:cubicBezTo>
                    <a:cubicBezTo>
                      <a:pt x="177" y="440"/>
                      <a:pt x="177" y="441"/>
                      <a:pt x="178" y="441"/>
                    </a:cubicBezTo>
                    <a:cubicBezTo>
                      <a:pt x="179" y="441"/>
                      <a:pt x="179" y="439"/>
                      <a:pt x="179" y="438"/>
                    </a:cubicBezTo>
                    <a:cubicBezTo>
                      <a:pt x="176" y="431"/>
                      <a:pt x="168" y="431"/>
                      <a:pt x="161" y="431"/>
                    </a:cubicBezTo>
                    <a:close/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1" name="Freeform 1473">
                <a:extLst>
                  <a:ext uri="{FF2B5EF4-FFF2-40B4-BE49-F238E27FC236}">
                    <a16:creationId xmlns:a16="http://schemas.microsoft.com/office/drawing/2014/main" id="{3D75C82E-93F7-4DBF-AA09-45A2243F0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023"/>
                <a:ext cx="207" cy="162"/>
              </a:xfrm>
              <a:custGeom>
                <a:avLst/>
                <a:gdLst>
                  <a:gd name="T0" fmla="*/ 0 w 83"/>
                  <a:gd name="T1" fmla="*/ 93 h 61"/>
                  <a:gd name="T2" fmla="*/ 633 w 83"/>
                  <a:gd name="T3" fmla="*/ 600 h 61"/>
                  <a:gd name="T4" fmla="*/ 1070 w 83"/>
                  <a:gd name="T5" fmla="*/ 1142 h 61"/>
                  <a:gd name="T6" fmla="*/ 1057 w 83"/>
                  <a:gd name="T7" fmla="*/ 0 h 61"/>
                  <a:gd name="T8" fmla="*/ 978 w 83"/>
                  <a:gd name="T9" fmla="*/ 507 h 61"/>
                  <a:gd name="T10" fmla="*/ 808 w 83"/>
                  <a:gd name="T11" fmla="*/ 247 h 61"/>
                  <a:gd name="T12" fmla="*/ 416 w 83"/>
                  <a:gd name="T13" fmla="*/ 226 h 61"/>
                  <a:gd name="T14" fmla="*/ 249 w 83"/>
                  <a:gd name="T15" fmla="*/ 77 h 61"/>
                  <a:gd name="T16" fmla="*/ 42 w 83"/>
                  <a:gd name="T17" fmla="*/ 35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61">
                    <a:moveTo>
                      <a:pt x="0" y="5"/>
                    </a:moveTo>
                    <a:cubicBezTo>
                      <a:pt x="15" y="12"/>
                      <a:pt x="29" y="21"/>
                      <a:pt x="41" y="32"/>
                    </a:cubicBezTo>
                    <a:cubicBezTo>
                      <a:pt x="53" y="42"/>
                      <a:pt x="61" y="49"/>
                      <a:pt x="69" y="61"/>
                    </a:cubicBezTo>
                    <a:cubicBezTo>
                      <a:pt x="83" y="40"/>
                      <a:pt x="78" y="22"/>
                      <a:pt x="68" y="0"/>
                    </a:cubicBezTo>
                    <a:cubicBezTo>
                      <a:pt x="71" y="8"/>
                      <a:pt x="72" y="24"/>
                      <a:pt x="63" y="27"/>
                    </a:cubicBezTo>
                    <a:cubicBezTo>
                      <a:pt x="52" y="31"/>
                      <a:pt x="56" y="19"/>
                      <a:pt x="52" y="13"/>
                    </a:cubicBezTo>
                    <a:cubicBezTo>
                      <a:pt x="47" y="21"/>
                      <a:pt x="33" y="16"/>
                      <a:pt x="27" y="12"/>
                    </a:cubicBezTo>
                    <a:cubicBezTo>
                      <a:pt x="22" y="8"/>
                      <a:pt x="22" y="5"/>
                      <a:pt x="16" y="4"/>
                    </a:cubicBezTo>
                    <a:cubicBezTo>
                      <a:pt x="12" y="3"/>
                      <a:pt x="7" y="4"/>
                      <a:pt x="3" y="2"/>
                    </a:cubicBezTo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2" name="Freeform 1474">
                <a:extLst>
                  <a:ext uri="{FF2B5EF4-FFF2-40B4-BE49-F238E27FC236}">
                    <a16:creationId xmlns:a16="http://schemas.microsoft.com/office/drawing/2014/main" id="{224697BC-C9DB-45E8-A5CA-04114F958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009"/>
                <a:ext cx="133" cy="211"/>
              </a:xfrm>
              <a:custGeom>
                <a:avLst/>
                <a:gdLst>
                  <a:gd name="T0" fmla="*/ 33 w 53"/>
                  <a:gd name="T1" fmla="*/ 286 h 79"/>
                  <a:gd name="T2" fmla="*/ 33 w 53"/>
                  <a:gd name="T3" fmla="*/ 970 h 79"/>
                  <a:gd name="T4" fmla="*/ 146 w 53"/>
                  <a:gd name="T5" fmla="*/ 1506 h 79"/>
                  <a:gd name="T6" fmla="*/ 314 w 53"/>
                  <a:gd name="T7" fmla="*/ 1012 h 79"/>
                  <a:gd name="T8" fmla="*/ 504 w 53"/>
                  <a:gd name="T9" fmla="*/ 684 h 79"/>
                  <a:gd name="T10" fmla="*/ 788 w 53"/>
                  <a:gd name="T11" fmla="*/ 0 h 79"/>
                  <a:gd name="T12" fmla="*/ 660 w 53"/>
                  <a:gd name="T13" fmla="*/ 307 h 79"/>
                  <a:gd name="T14" fmla="*/ 492 w 53"/>
                  <a:gd name="T15" fmla="*/ 342 h 79"/>
                  <a:gd name="T16" fmla="*/ 208 w 53"/>
                  <a:gd name="T17" fmla="*/ 649 h 79"/>
                  <a:gd name="T18" fmla="*/ 83 w 53"/>
                  <a:gd name="T19" fmla="*/ 550 h 7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3" h="79">
                    <a:moveTo>
                      <a:pt x="2" y="15"/>
                    </a:moveTo>
                    <a:cubicBezTo>
                      <a:pt x="3" y="27"/>
                      <a:pt x="0" y="39"/>
                      <a:pt x="2" y="51"/>
                    </a:cubicBezTo>
                    <a:cubicBezTo>
                      <a:pt x="3" y="60"/>
                      <a:pt x="4" y="71"/>
                      <a:pt x="9" y="79"/>
                    </a:cubicBezTo>
                    <a:cubicBezTo>
                      <a:pt x="12" y="71"/>
                      <a:pt x="15" y="61"/>
                      <a:pt x="20" y="53"/>
                    </a:cubicBezTo>
                    <a:cubicBezTo>
                      <a:pt x="24" y="47"/>
                      <a:pt x="28" y="42"/>
                      <a:pt x="32" y="36"/>
                    </a:cubicBezTo>
                    <a:cubicBezTo>
                      <a:pt x="40" y="26"/>
                      <a:pt x="53" y="14"/>
                      <a:pt x="50" y="0"/>
                    </a:cubicBezTo>
                    <a:cubicBezTo>
                      <a:pt x="49" y="5"/>
                      <a:pt x="46" y="13"/>
                      <a:pt x="42" y="16"/>
                    </a:cubicBezTo>
                    <a:cubicBezTo>
                      <a:pt x="39" y="18"/>
                      <a:pt x="35" y="17"/>
                      <a:pt x="31" y="18"/>
                    </a:cubicBezTo>
                    <a:cubicBezTo>
                      <a:pt x="22" y="20"/>
                      <a:pt x="19" y="28"/>
                      <a:pt x="13" y="34"/>
                    </a:cubicBezTo>
                    <a:cubicBezTo>
                      <a:pt x="10" y="33"/>
                      <a:pt x="6" y="31"/>
                      <a:pt x="5" y="29"/>
                    </a:cubicBezTo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3" name="Freeform 1475">
                <a:extLst>
                  <a:ext uri="{FF2B5EF4-FFF2-40B4-BE49-F238E27FC236}">
                    <a16:creationId xmlns:a16="http://schemas.microsoft.com/office/drawing/2014/main" id="{2A187FC2-FA43-4325-8CD7-C9FEA726A2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19" y="972"/>
                <a:ext cx="825" cy="648"/>
              </a:xfrm>
              <a:custGeom>
                <a:avLst/>
                <a:gdLst>
                  <a:gd name="T0" fmla="*/ 1500 w 330"/>
                  <a:gd name="T1" fmla="*/ 2104 h 243"/>
                  <a:gd name="T2" fmla="*/ 1520 w 330"/>
                  <a:gd name="T3" fmla="*/ 2104 h 243"/>
                  <a:gd name="T4" fmla="*/ 1500 w 330"/>
                  <a:gd name="T5" fmla="*/ 1992 h 243"/>
                  <a:gd name="T6" fmla="*/ 1500 w 330"/>
                  <a:gd name="T7" fmla="*/ 2104 h 243"/>
                  <a:gd name="T8" fmla="*/ 4533 w 330"/>
                  <a:gd name="T9" fmla="*/ 0 h 243"/>
                  <a:gd name="T10" fmla="*/ 4470 w 330"/>
                  <a:gd name="T11" fmla="*/ 363 h 243"/>
                  <a:gd name="T12" fmla="*/ 4113 w 330"/>
                  <a:gd name="T13" fmla="*/ 547 h 243"/>
                  <a:gd name="T14" fmla="*/ 3783 w 330"/>
                  <a:gd name="T15" fmla="*/ 1229 h 243"/>
                  <a:gd name="T16" fmla="*/ 3675 w 330"/>
                  <a:gd name="T17" fmla="*/ 477 h 243"/>
                  <a:gd name="T18" fmla="*/ 3613 w 330"/>
                  <a:gd name="T19" fmla="*/ 968 h 243"/>
                  <a:gd name="T20" fmla="*/ 3395 w 330"/>
                  <a:gd name="T21" fmla="*/ 1059 h 243"/>
                  <a:gd name="T22" fmla="*/ 3220 w 330"/>
                  <a:gd name="T23" fmla="*/ 1160 h 243"/>
                  <a:gd name="T24" fmla="*/ 3050 w 330"/>
                  <a:gd name="T25" fmla="*/ 1387 h 243"/>
                  <a:gd name="T26" fmla="*/ 2863 w 330"/>
                  <a:gd name="T27" fmla="*/ 1480 h 243"/>
                  <a:gd name="T28" fmla="*/ 2833 w 330"/>
                  <a:gd name="T29" fmla="*/ 1387 h 243"/>
                  <a:gd name="T30" fmla="*/ 2708 w 330"/>
                  <a:gd name="T31" fmla="*/ 1045 h 243"/>
                  <a:gd name="T32" fmla="*/ 2500 w 330"/>
                  <a:gd name="T33" fmla="*/ 819 h 243"/>
                  <a:gd name="T34" fmla="*/ 2595 w 330"/>
                  <a:gd name="T35" fmla="*/ 1195 h 243"/>
                  <a:gd name="T36" fmla="*/ 2250 w 330"/>
                  <a:gd name="T37" fmla="*/ 1480 h 243"/>
                  <a:gd name="T38" fmla="*/ 1783 w 330"/>
                  <a:gd name="T39" fmla="*/ 1741 h 243"/>
                  <a:gd name="T40" fmla="*/ 1520 w 330"/>
                  <a:gd name="T41" fmla="*/ 2104 h 243"/>
                  <a:gd name="T42" fmla="*/ 1520 w 330"/>
                  <a:gd name="T43" fmla="*/ 2411 h 243"/>
                  <a:gd name="T44" fmla="*/ 1500 w 330"/>
                  <a:gd name="T45" fmla="*/ 2467 h 243"/>
                  <a:gd name="T46" fmla="*/ 1220 w 330"/>
                  <a:gd name="T47" fmla="*/ 661 h 243"/>
                  <a:gd name="T48" fmla="*/ 738 w 330"/>
                  <a:gd name="T49" fmla="*/ 2104 h 243"/>
                  <a:gd name="T50" fmla="*/ 208 w 330"/>
                  <a:gd name="T51" fmla="*/ 1763 h 243"/>
                  <a:gd name="T52" fmla="*/ 0 w 330"/>
                  <a:gd name="T53" fmla="*/ 1763 h 243"/>
                  <a:gd name="T54" fmla="*/ 300 w 330"/>
                  <a:gd name="T55" fmla="*/ 2525 h 243"/>
                  <a:gd name="T56" fmla="*/ 300 w 330"/>
                  <a:gd name="T57" fmla="*/ 2525 h 243"/>
                  <a:gd name="T58" fmla="*/ 300 w 330"/>
                  <a:gd name="T59" fmla="*/ 2525 h 243"/>
                  <a:gd name="T60" fmla="*/ 425 w 330"/>
                  <a:gd name="T61" fmla="*/ 3605 h 243"/>
                  <a:gd name="T62" fmla="*/ 625 w 330"/>
                  <a:gd name="T63" fmla="*/ 4573 h 243"/>
                  <a:gd name="T64" fmla="*/ 2720 w 330"/>
                  <a:gd name="T65" fmla="*/ 2355 h 243"/>
                  <a:gd name="T66" fmla="*/ 2720 w 330"/>
                  <a:gd name="T67" fmla="*/ 2389 h 243"/>
                  <a:gd name="T68" fmla="*/ 2720 w 330"/>
                  <a:gd name="T69" fmla="*/ 2368 h 243"/>
                  <a:gd name="T70" fmla="*/ 3208 w 330"/>
                  <a:gd name="T71" fmla="*/ 1800 h 243"/>
                  <a:gd name="T72" fmla="*/ 3988 w 330"/>
                  <a:gd name="T73" fmla="*/ 1613 h 243"/>
                  <a:gd name="T74" fmla="*/ 4395 w 330"/>
                  <a:gd name="T75" fmla="*/ 853 h 243"/>
                  <a:gd name="T76" fmla="*/ 4813 w 330"/>
                  <a:gd name="T77" fmla="*/ 717 h 243"/>
                  <a:gd name="T78" fmla="*/ 4970 w 330"/>
                  <a:gd name="T79" fmla="*/ 717 h 243"/>
                  <a:gd name="T80" fmla="*/ 5158 w 330"/>
                  <a:gd name="T81" fmla="*/ 419 h 243"/>
                  <a:gd name="T82" fmla="*/ 4533 w 330"/>
                  <a:gd name="T83" fmla="*/ 0 h 24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330" h="243">
                    <a:moveTo>
                      <a:pt x="96" y="111"/>
                    </a:moveTo>
                    <a:cubicBezTo>
                      <a:pt x="96" y="111"/>
                      <a:pt x="97" y="111"/>
                      <a:pt x="97" y="111"/>
                    </a:cubicBezTo>
                    <a:cubicBezTo>
                      <a:pt x="97" y="109"/>
                      <a:pt x="97" y="107"/>
                      <a:pt x="96" y="105"/>
                    </a:cubicBezTo>
                    <a:lnTo>
                      <a:pt x="96" y="111"/>
                    </a:lnTo>
                    <a:close/>
                    <a:moveTo>
                      <a:pt x="290" y="0"/>
                    </a:moveTo>
                    <a:cubicBezTo>
                      <a:pt x="293" y="7"/>
                      <a:pt x="294" y="14"/>
                      <a:pt x="286" y="19"/>
                    </a:cubicBezTo>
                    <a:cubicBezTo>
                      <a:pt x="279" y="24"/>
                      <a:pt x="270" y="21"/>
                      <a:pt x="263" y="29"/>
                    </a:cubicBezTo>
                    <a:cubicBezTo>
                      <a:pt x="255" y="38"/>
                      <a:pt x="252" y="57"/>
                      <a:pt x="242" y="65"/>
                    </a:cubicBezTo>
                    <a:cubicBezTo>
                      <a:pt x="244" y="51"/>
                      <a:pt x="243" y="37"/>
                      <a:pt x="235" y="25"/>
                    </a:cubicBezTo>
                    <a:cubicBezTo>
                      <a:pt x="239" y="34"/>
                      <a:pt x="238" y="44"/>
                      <a:pt x="231" y="51"/>
                    </a:cubicBezTo>
                    <a:cubicBezTo>
                      <a:pt x="227" y="55"/>
                      <a:pt x="222" y="55"/>
                      <a:pt x="217" y="56"/>
                    </a:cubicBezTo>
                    <a:cubicBezTo>
                      <a:pt x="211" y="57"/>
                      <a:pt x="211" y="57"/>
                      <a:pt x="206" y="61"/>
                    </a:cubicBezTo>
                    <a:cubicBezTo>
                      <a:pt x="202" y="65"/>
                      <a:pt x="199" y="69"/>
                      <a:pt x="195" y="73"/>
                    </a:cubicBezTo>
                    <a:cubicBezTo>
                      <a:pt x="190" y="78"/>
                      <a:pt x="188" y="77"/>
                      <a:pt x="183" y="78"/>
                    </a:cubicBezTo>
                    <a:cubicBezTo>
                      <a:pt x="183" y="76"/>
                      <a:pt x="182" y="75"/>
                      <a:pt x="181" y="73"/>
                    </a:cubicBezTo>
                    <a:cubicBezTo>
                      <a:pt x="180" y="67"/>
                      <a:pt x="178" y="60"/>
                      <a:pt x="173" y="55"/>
                    </a:cubicBezTo>
                    <a:cubicBezTo>
                      <a:pt x="169" y="51"/>
                      <a:pt x="163" y="48"/>
                      <a:pt x="160" y="43"/>
                    </a:cubicBezTo>
                    <a:cubicBezTo>
                      <a:pt x="163" y="49"/>
                      <a:pt x="168" y="54"/>
                      <a:pt x="166" y="63"/>
                    </a:cubicBezTo>
                    <a:cubicBezTo>
                      <a:pt x="164" y="75"/>
                      <a:pt x="155" y="77"/>
                      <a:pt x="144" y="78"/>
                    </a:cubicBezTo>
                    <a:cubicBezTo>
                      <a:pt x="131" y="79"/>
                      <a:pt x="123" y="81"/>
                      <a:pt x="114" y="92"/>
                    </a:cubicBezTo>
                    <a:cubicBezTo>
                      <a:pt x="110" y="97"/>
                      <a:pt x="105" y="109"/>
                      <a:pt x="97" y="111"/>
                    </a:cubicBezTo>
                    <a:cubicBezTo>
                      <a:pt x="98" y="116"/>
                      <a:pt x="98" y="122"/>
                      <a:pt x="97" y="127"/>
                    </a:cubicBezTo>
                    <a:cubicBezTo>
                      <a:pt x="97" y="128"/>
                      <a:pt x="97" y="129"/>
                      <a:pt x="96" y="130"/>
                    </a:cubicBezTo>
                    <a:cubicBezTo>
                      <a:pt x="96" y="99"/>
                      <a:pt x="76" y="66"/>
                      <a:pt x="78" y="35"/>
                    </a:cubicBezTo>
                    <a:cubicBezTo>
                      <a:pt x="71" y="50"/>
                      <a:pt x="79" y="120"/>
                      <a:pt x="47" y="111"/>
                    </a:cubicBezTo>
                    <a:cubicBezTo>
                      <a:pt x="35" y="108"/>
                      <a:pt x="26" y="95"/>
                      <a:pt x="13" y="93"/>
                    </a:cubicBezTo>
                    <a:cubicBezTo>
                      <a:pt x="9" y="92"/>
                      <a:pt x="5" y="92"/>
                      <a:pt x="0" y="93"/>
                    </a:cubicBezTo>
                    <a:cubicBezTo>
                      <a:pt x="9" y="106"/>
                      <a:pt x="15" y="120"/>
                      <a:pt x="19" y="133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19" y="133"/>
                      <a:pt x="19" y="133"/>
                      <a:pt x="19" y="133"/>
                    </a:cubicBezTo>
                    <a:cubicBezTo>
                      <a:pt x="26" y="156"/>
                      <a:pt x="27" y="176"/>
                      <a:pt x="27" y="190"/>
                    </a:cubicBezTo>
                    <a:cubicBezTo>
                      <a:pt x="33" y="229"/>
                      <a:pt x="29" y="243"/>
                      <a:pt x="40" y="241"/>
                    </a:cubicBezTo>
                    <a:cubicBezTo>
                      <a:pt x="51" y="240"/>
                      <a:pt x="41" y="124"/>
                      <a:pt x="174" y="124"/>
                    </a:cubicBezTo>
                    <a:cubicBezTo>
                      <a:pt x="174" y="126"/>
                      <a:pt x="174" y="126"/>
                      <a:pt x="174" y="126"/>
                    </a:cubicBezTo>
                    <a:cubicBezTo>
                      <a:pt x="174" y="125"/>
                      <a:pt x="174" y="125"/>
                      <a:pt x="174" y="125"/>
                    </a:cubicBezTo>
                    <a:cubicBezTo>
                      <a:pt x="174" y="125"/>
                      <a:pt x="187" y="107"/>
                      <a:pt x="205" y="95"/>
                    </a:cubicBezTo>
                    <a:cubicBezTo>
                      <a:pt x="223" y="83"/>
                      <a:pt x="241" y="94"/>
                      <a:pt x="255" y="85"/>
                    </a:cubicBezTo>
                    <a:cubicBezTo>
                      <a:pt x="269" y="76"/>
                      <a:pt x="269" y="54"/>
                      <a:pt x="281" y="45"/>
                    </a:cubicBezTo>
                    <a:cubicBezTo>
                      <a:pt x="293" y="36"/>
                      <a:pt x="308" y="38"/>
                      <a:pt x="308" y="38"/>
                    </a:cubicBezTo>
                    <a:cubicBezTo>
                      <a:pt x="308" y="38"/>
                      <a:pt x="312" y="39"/>
                      <a:pt x="318" y="38"/>
                    </a:cubicBezTo>
                    <a:cubicBezTo>
                      <a:pt x="323" y="34"/>
                      <a:pt x="326" y="29"/>
                      <a:pt x="330" y="22"/>
                    </a:cubicBezTo>
                    <a:cubicBezTo>
                      <a:pt x="304" y="43"/>
                      <a:pt x="307" y="10"/>
                      <a:pt x="290" y="0"/>
                    </a:cubicBezTo>
                    <a:close/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4" name="Freeform 1476">
                <a:extLst>
                  <a:ext uri="{FF2B5EF4-FFF2-40B4-BE49-F238E27FC236}">
                    <a16:creationId xmlns:a16="http://schemas.microsoft.com/office/drawing/2014/main" id="{7581A377-008E-408F-91EC-2DDC8DC47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969"/>
                <a:ext cx="52" cy="96"/>
              </a:xfrm>
              <a:custGeom>
                <a:avLst/>
                <a:gdLst>
                  <a:gd name="T0" fmla="*/ 0 w 21"/>
                  <a:gd name="T1" fmla="*/ 320 h 36"/>
                  <a:gd name="T2" fmla="*/ 104 w 21"/>
                  <a:gd name="T3" fmla="*/ 683 h 36"/>
                  <a:gd name="T4" fmla="*/ 196 w 21"/>
                  <a:gd name="T5" fmla="*/ 363 h 36"/>
                  <a:gd name="T6" fmla="*/ 319 w 21"/>
                  <a:gd name="T7" fmla="*/ 93 h 36"/>
                  <a:gd name="T8" fmla="*/ 196 w 21"/>
                  <a:gd name="T9" fmla="*/ 0 h 36"/>
                  <a:gd name="T10" fmla="*/ 42 w 21"/>
                  <a:gd name="T11" fmla="*/ 307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36">
                    <a:moveTo>
                      <a:pt x="0" y="17"/>
                    </a:moveTo>
                    <a:cubicBezTo>
                      <a:pt x="4" y="22"/>
                      <a:pt x="6" y="30"/>
                      <a:pt x="7" y="36"/>
                    </a:cubicBezTo>
                    <a:cubicBezTo>
                      <a:pt x="10" y="30"/>
                      <a:pt x="10" y="24"/>
                      <a:pt x="13" y="19"/>
                    </a:cubicBezTo>
                    <a:cubicBezTo>
                      <a:pt x="16" y="14"/>
                      <a:pt x="21" y="12"/>
                      <a:pt x="21" y="5"/>
                    </a:cubicBezTo>
                    <a:cubicBezTo>
                      <a:pt x="17" y="6"/>
                      <a:pt x="14" y="4"/>
                      <a:pt x="13" y="0"/>
                    </a:cubicBezTo>
                    <a:cubicBezTo>
                      <a:pt x="9" y="6"/>
                      <a:pt x="15" y="16"/>
                      <a:pt x="3" y="16"/>
                    </a:cubicBezTo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5" name="Freeform 1477">
                <a:extLst>
                  <a:ext uri="{FF2B5EF4-FFF2-40B4-BE49-F238E27FC236}">
                    <a16:creationId xmlns:a16="http://schemas.microsoft.com/office/drawing/2014/main" id="{7C4B9DAF-AD40-4F2F-B0F1-3A7BA8573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977"/>
                <a:ext cx="72" cy="115"/>
              </a:xfrm>
              <a:custGeom>
                <a:avLst/>
                <a:gdLst>
                  <a:gd name="T0" fmla="*/ 0 w 29"/>
                  <a:gd name="T1" fmla="*/ 594 h 43"/>
                  <a:gd name="T2" fmla="*/ 184 w 29"/>
                  <a:gd name="T3" fmla="*/ 824 h 43"/>
                  <a:gd name="T4" fmla="*/ 382 w 29"/>
                  <a:gd name="T5" fmla="*/ 364 h 43"/>
                  <a:gd name="T6" fmla="*/ 353 w 29"/>
                  <a:gd name="T7" fmla="*/ 0 h 43"/>
                  <a:gd name="T8" fmla="*/ 258 w 29"/>
                  <a:gd name="T9" fmla="*/ 321 h 43"/>
                  <a:gd name="T10" fmla="*/ 154 w 29"/>
                  <a:gd name="T11" fmla="*/ 479 h 43"/>
                  <a:gd name="T12" fmla="*/ 124 w 29"/>
                  <a:gd name="T13" fmla="*/ 628 h 4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9" h="43">
                    <a:moveTo>
                      <a:pt x="0" y="31"/>
                    </a:moveTo>
                    <a:cubicBezTo>
                      <a:pt x="1" y="37"/>
                      <a:pt x="8" y="42"/>
                      <a:pt x="12" y="43"/>
                    </a:cubicBezTo>
                    <a:cubicBezTo>
                      <a:pt x="14" y="34"/>
                      <a:pt x="21" y="27"/>
                      <a:pt x="25" y="19"/>
                    </a:cubicBezTo>
                    <a:cubicBezTo>
                      <a:pt x="29" y="11"/>
                      <a:pt x="27" y="7"/>
                      <a:pt x="23" y="0"/>
                    </a:cubicBezTo>
                    <a:cubicBezTo>
                      <a:pt x="20" y="7"/>
                      <a:pt x="23" y="11"/>
                      <a:pt x="17" y="17"/>
                    </a:cubicBezTo>
                    <a:cubicBezTo>
                      <a:pt x="14" y="20"/>
                      <a:pt x="12" y="21"/>
                      <a:pt x="10" y="25"/>
                    </a:cubicBezTo>
                    <a:cubicBezTo>
                      <a:pt x="9" y="28"/>
                      <a:pt x="10" y="31"/>
                      <a:pt x="8" y="33"/>
                    </a:cubicBezTo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6" name="Freeform 1478">
                <a:extLst>
                  <a:ext uri="{FF2B5EF4-FFF2-40B4-BE49-F238E27FC236}">
                    <a16:creationId xmlns:a16="http://schemas.microsoft.com/office/drawing/2014/main" id="{387C4513-1D95-4D2F-AB2B-1BACF9C8D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988"/>
                <a:ext cx="77" cy="104"/>
              </a:xfrm>
              <a:custGeom>
                <a:avLst/>
                <a:gdLst>
                  <a:gd name="T0" fmla="*/ 92 w 31"/>
                  <a:gd name="T1" fmla="*/ 435 h 39"/>
                  <a:gd name="T2" fmla="*/ 186 w 31"/>
                  <a:gd name="T3" fmla="*/ 739 h 39"/>
                  <a:gd name="T4" fmla="*/ 445 w 31"/>
                  <a:gd name="T5" fmla="*/ 376 h 39"/>
                  <a:gd name="T6" fmla="*/ 370 w 31"/>
                  <a:gd name="T7" fmla="*/ 0 h 39"/>
                  <a:gd name="T8" fmla="*/ 291 w 31"/>
                  <a:gd name="T9" fmla="*/ 376 h 39"/>
                  <a:gd name="T10" fmla="*/ 0 w 31"/>
                  <a:gd name="T11" fmla="*/ 320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9">
                    <a:moveTo>
                      <a:pt x="6" y="23"/>
                    </a:moveTo>
                    <a:cubicBezTo>
                      <a:pt x="9" y="28"/>
                      <a:pt x="8" y="35"/>
                      <a:pt x="12" y="39"/>
                    </a:cubicBezTo>
                    <a:cubicBezTo>
                      <a:pt x="15" y="30"/>
                      <a:pt x="25" y="27"/>
                      <a:pt x="29" y="20"/>
                    </a:cubicBezTo>
                    <a:cubicBezTo>
                      <a:pt x="31" y="14"/>
                      <a:pt x="27" y="4"/>
                      <a:pt x="24" y="0"/>
                    </a:cubicBezTo>
                    <a:cubicBezTo>
                      <a:pt x="24" y="6"/>
                      <a:pt x="26" y="16"/>
                      <a:pt x="19" y="20"/>
                    </a:cubicBezTo>
                    <a:cubicBezTo>
                      <a:pt x="13" y="24"/>
                      <a:pt x="6" y="20"/>
                      <a:pt x="0" y="17"/>
                    </a:cubicBezTo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7" name="Freeform 1479">
                <a:extLst>
                  <a:ext uri="{FF2B5EF4-FFF2-40B4-BE49-F238E27FC236}">
                    <a16:creationId xmlns:a16="http://schemas.microsoft.com/office/drawing/2014/main" id="{89137877-4BB9-43E6-A896-F732823D4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4" y="951"/>
                <a:ext cx="65" cy="48"/>
              </a:xfrm>
              <a:custGeom>
                <a:avLst/>
                <a:gdLst>
                  <a:gd name="T0" fmla="*/ 0 w 26"/>
                  <a:gd name="T1" fmla="*/ 341 h 18"/>
                  <a:gd name="T2" fmla="*/ 408 w 26"/>
                  <a:gd name="T3" fmla="*/ 205 h 18"/>
                  <a:gd name="T4" fmla="*/ 220 w 26"/>
                  <a:gd name="T5" fmla="*/ 0 h 18"/>
                  <a:gd name="T6" fmla="*/ 175 w 26"/>
                  <a:gd name="T7" fmla="*/ 136 h 18"/>
                  <a:gd name="T8" fmla="*/ 20 w 26"/>
                  <a:gd name="T9" fmla="*/ 32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18">
                    <a:moveTo>
                      <a:pt x="0" y="18"/>
                    </a:moveTo>
                    <a:cubicBezTo>
                      <a:pt x="7" y="14"/>
                      <a:pt x="18" y="12"/>
                      <a:pt x="26" y="11"/>
                    </a:cubicBezTo>
                    <a:cubicBezTo>
                      <a:pt x="22" y="8"/>
                      <a:pt x="16" y="5"/>
                      <a:pt x="14" y="0"/>
                    </a:cubicBezTo>
                    <a:cubicBezTo>
                      <a:pt x="13" y="2"/>
                      <a:pt x="12" y="5"/>
                      <a:pt x="11" y="7"/>
                    </a:cubicBezTo>
                    <a:cubicBezTo>
                      <a:pt x="9" y="12"/>
                      <a:pt x="4" y="13"/>
                      <a:pt x="1" y="17"/>
                    </a:cubicBezTo>
                  </a:path>
                </a:pathLst>
              </a:custGeom>
              <a:solidFill>
                <a:srgbClr val="C549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8" name="Freeform 1480">
                <a:extLst>
                  <a:ext uri="{FF2B5EF4-FFF2-40B4-BE49-F238E27FC236}">
                    <a16:creationId xmlns:a16="http://schemas.microsoft.com/office/drawing/2014/main" id="{F3652905-8D7B-4ACA-8B30-D91D4EF985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76" y="1260"/>
                <a:ext cx="183" cy="360"/>
              </a:xfrm>
              <a:custGeom>
                <a:avLst/>
                <a:gdLst>
                  <a:gd name="T0" fmla="*/ 20 w 73"/>
                  <a:gd name="T1" fmla="*/ 589 h 135"/>
                  <a:gd name="T2" fmla="*/ 0 w 73"/>
                  <a:gd name="T3" fmla="*/ 533 h 135"/>
                  <a:gd name="T4" fmla="*/ 20 w 73"/>
                  <a:gd name="T5" fmla="*/ 589 h 135"/>
                  <a:gd name="T6" fmla="*/ 993 w 73"/>
                  <a:gd name="T7" fmla="*/ 0 h 135"/>
                  <a:gd name="T8" fmla="*/ 930 w 73"/>
                  <a:gd name="T9" fmla="*/ 477 h 135"/>
                  <a:gd name="T10" fmla="*/ 584 w 73"/>
                  <a:gd name="T11" fmla="*/ 661 h 135"/>
                  <a:gd name="T12" fmla="*/ 301 w 73"/>
                  <a:gd name="T13" fmla="*/ 1045 h 135"/>
                  <a:gd name="T14" fmla="*/ 63 w 73"/>
                  <a:gd name="T15" fmla="*/ 704 h 135"/>
                  <a:gd name="T16" fmla="*/ 20 w 73"/>
                  <a:gd name="T17" fmla="*/ 589 h 135"/>
                  <a:gd name="T18" fmla="*/ 63 w 73"/>
                  <a:gd name="T19" fmla="*/ 1571 h 135"/>
                  <a:gd name="T20" fmla="*/ 271 w 73"/>
                  <a:gd name="T21" fmla="*/ 2525 h 135"/>
                  <a:gd name="T22" fmla="*/ 1101 w 73"/>
                  <a:gd name="T23" fmla="*/ 717 h 135"/>
                  <a:gd name="T24" fmla="*/ 993 w 73"/>
                  <a:gd name="T25" fmla="*/ 0 h 1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135">
                    <a:moveTo>
                      <a:pt x="1" y="31"/>
                    </a:moveTo>
                    <a:cubicBezTo>
                      <a:pt x="1" y="30"/>
                      <a:pt x="0" y="29"/>
                      <a:pt x="0" y="28"/>
                    </a:cubicBezTo>
                    <a:lnTo>
                      <a:pt x="1" y="31"/>
                    </a:lnTo>
                    <a:close/>
                    <a:moveTo>
                      <a:pt x="63" y="0"/>
                    </a:moveTo>
                    <a:cubicBezTo>
                      <a:pt x="63" y="9"/>
                      <a:pt x="64" y="18"/>
                      <a:pt x="59" y="25"/>
                    </a:cubicBezTo>
                    <a:cubicBezTo>
                      <a:pt x="52" y="34"/>
                      <a:pt x="45" y="31"/>
                      <a:pt x="37" y="35"/>
                    </a:cubicBezTo>
                    <a:cubicBezTo>
                      <a:pt x="30" y="38"/>
                      <a:pt x="26" y="55"/>
                      <a:pt x="19" y="55"/>
                    </a:cubicBezTo>
                    <a:cubicBezTo>
                      <a:pt x="12" y="55"/>
                      <a:pt x="8" y="42"/>
                      <a:pt x="4" y="37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5" y="40"/>
                      <a:pt x="4" y="61"/>
                      <a:pt x="4" y="83"/>
                    </a:cubicBezTo>
                    <a:cubicBezTo>
                      <a:pt x="10" y="121"/>
                      <a:pt x="7" y="135"/>
                      <a:pt x="17" y="133"/>
                    </a:cubicBezTo>
                    <a:cubicBezTo>
                      <a:pt x="25" y="132"/>
                      <a:pt x="22" y="71"/>
                      <a:pt x="70" y="38"/>
                    </a:cubicBezTo>
                    <a:cubicBezTo>
                      <a:pt x="73" y="26"/>
                      <a:pt x="68" y="11"/>
                      <a:pt x="63" y="0"/>
                    </a:cubicBezTo>
                    <a:close/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9" name="Freeform 1481">
                <a:extLst>
                  <a:ext uri="{FF2B5EF4-FFF2-40B4-BE49-F238E27FC236}">
                    <a16:creationId xmlns:a16="http://schemas.microsoft.com/office/drawing/2014/main" id="{76C4A3B4-D71A-482A-988E-52006D55F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177"/>
                <a:ext cx="182" cy="152"/>
              </a:xfrm>
              <a:custGeom>
                <a:avLst/>
                <a:gdLst>
                  <a:gd name="T0" fmla="*/ 1070 w 73"/>
                  <a:gd name="T1" fmla="*/ 0 h 57"/>
                  <a:gd name="T2" fmla="*/ 945 w 73"/>
                  <a:gd name="T3" fmla="*/ 397 h 57"/>
                  <a:gd name="T4" fmla="*/ 633 w 73"/>
                  <a:gd name="T5" fmla="*/ 491 h 57"/>
                  <a:gd name="T6" fmla="*/ 262 w 73"/>
                  <a:gd name="T7" fmla="*/ 832 h 57"/>
                  <a:gd name="T8" fmla="*/ 0 w 73"/>
                  <a:gd name="T9" fmla="*/ 1080 h 57"/>
                  <a:gd name="T10" fmla="*/ 932 w 73"/>
                  <a:gd name="T11" fmla="*/ 888 h 57"/>
                  <a:gd name="T12" fmla="*/ 932 w 73"/>
                  <a:gd name="T13" fmla="*/ 931 h 57"/>
                  <a:gd name="T14" fmla="*/ 932 w 73"/>
                  <a:gd name="T15" fmla="*/ 909 h 57"/>
                  <a:gd name="T16" fmla="*/ 1037 w 73"/>
                  <a:gd name="T17" fmla="*/ 739 h 57"/>
                  <a:gd name="T18" fmla="*/ 1070 w 73"/>
                  <a:gd name="T19" fmla="*/ 547 h 57"/>
                  <a:gd name="T20" fmla="*/ 1087 w 73"/>
                  <a:gd name="T21" fmla="*/ 21 h 57"/>
                  <a:gd name="T22" fmla="*/ 1070 w 73"/>
                  <a:gd name="T23" fmla="*/ 21 h 57"/>
                  <a:gd name="T24" fmla="*/ 1070 w 73"/>
                  <a:gd name="T25" fmla="*/ 0 h 5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73" h="57">
                    <a:moveTo>
                      <a:pt x="69" y="0"/>
                    </a:moveTo>
                    <a:cubicBezTo>
                      <a:pt x="67" y="7"/>
                      <a:pt x="67" y="17"/>
                      <a:pt x="61" y="21"/>
                    </a:cubicBezTo>
                    <a:cubicBezTo>
                      <a:pt x="56" y="25"/>
                      <a:pt x="47" y="25"/>
                      <a:pt x="41" y="26"/>
                    </a:cubicBezTo>
                    <a:cubicBezTo>
                      <a:pt x="30" y="30"/>
                      <a:pt x="24" y="36"/>
                      <a:pt x="17" y="44"/>
                    </a:cubicBezTo>
                    <a:cubicBezTo>
                      <a:pt x="12" y="49"/>
                      <a:pt x="6" y="53"/>
                      <a:pt x="0" y="57"/>
                    </a:cubicBezTo>
                    <a:cubicBezTo>
                      <a:pt x="16" y="51"/>
                      <a:pt x="36" y="47"/>
                      <a:pt x="60" y="47"/>
                    </a:cubicBezTo>
                    <a:cubicBezTo>
                      <a:pt x="60" y="49"/>
                      <a:pt x="60" y="49"/>
                      <a:pt x="60" y="49"/>
                    </a:cubicBezTo>
                    <a:cubicBezTo>
                      <a:pt x="60" y="48"/>
                      <a:pt x="60" y="48"/>
                      <a:pt x="60" y="48"/>
                    </a:cubicBezTo>
                    <a:cubicBezTo>
                      <a:pt x="60" y="48"/>
                      <a:pt x="63" y="45"/>
                      <a:pt x="67" y="39"/>
                    </a:cubicBezTo>
                    <a:cubicBezTo>
                      <a:pt x="68" y="36"/>
                      <a:pt x="69" y="33"/>
                      <a:pt x="69" y="29"/>
                    </a:cubicBezTo>
                    <a:cubicBezTo>
                      <a:pt x="70" y="22"/>
                      <a:pt x="73" y="9"/>
                      <a:pt x="70" y="1"/>
                    </a:cubicBezTo>
                    <a:cubicBezTo>
                      <a:pt x="70" y="1"/>
                      <a:pt x="69" y="1"/>
                      <a:pt x="69" y="1"/>
                    </a:cubicBezTo>
                    <a:cubicBezTo>
                      <a:pt x="69" y="1"/>
                      <a:pt x="69" y="1"/>
                      <a:pt x="69" y="0"/>
                    </a:cubicBezTo>
                    <a:close/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0" name="Freeform 1482">
                <a:extLst>
                  <a:ext uri="{FF2B5EF4-FFF2-40B4-BE49-F238E27FC236}">
                    <a16:creationId xmlns:a16="http://schemas.microsoft.com/office/drawing/2014/main" id="{EFE52570-D4F0-4241-9B87-008F66E8F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111"/>
                <a:ext cx="125" cy="136"/>
              </a:xfrm>
              <a:custGeom>
                <a:avLst/>
                <a:gdLst>
                  <a:gd name="T0" fmla="*/ 750 w 50"/>
                  <a:gd name="T1" fmla="*/ 248 h 51"/>
                  <a:gd name="T2" fmla="*/ 770 w 50"/>
                  <a:gd name="T3" fmla="*/ 0 h 51"/>
                  <a:gd name="T4" fmla="*/ 708 w 50"/>
                  <a:gd name="T5" fmla="*/ 205 h 51"/>
                  <a:gd name="T6" fmla="*/ 500 w 50"/>
                  <a:gd name="T7" fmla="*/ 341 h 51"/>
                  <a:gd name="T8" fmla="*/ 220 w 50"/>
                  <a:gd name="T9" fmla="*/ 627 h 51"/>
                  <a:gd name="T10" fmla="*/ 0 w 50"/>
                  <a:gd name="T11" fmla="*/ 968 h 51"/>
                  <a:gd name="T12" fmla="*/ 175 w 50"/>
                  <a:gd name="T13" fmla="*/ 819 h 51"/>
                  <a:gd name="T14" fmla="*/ 688 w 50"/>
                  <a:gd name="T15" fmla="*/ 704 h 51"/>
                  <a:gd name="T16" fmla="*/ 708 w 50"/>
                  <a:gd name="T17" fmla="*/ 648 h 51"/>
                  <a:gd name="T18" fmla="*/ 783 w 50"/>
                  <a:gd name="T19" fmla="*/ 192 h 51"/>
                  <a:gd name="T20" fmla="*/ 750 w 50"/>
                  <a:gd name="T21" fmla="*/ 248 h 5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50" h="51">
                    <a:moveTo>
                      <a:pt x="48" y="13"/>
                    </a:moveTo>
                    <a:cubicBezTo>
                      <a:pt x="48" y="8"/>
                      <a:pt x="49" y="4"/>
                      <a:pt x="49" y="0"/>
                    </a:cubicBezTo>
                    <a:cubicBezTo>
                      <a:pt x="48" y="4"/>
                      <a:pt x="47" y="8"/>
                      <a:pt x="45" y="11"/>
                    </a:cubicBezTo>
                    <a:cubicBezTo>
                      <a:pt x="41" y="17"/>
                      <a:pt x="38" y="16"/>
                      <a:pt x="32" y="18"/>
                    </a:cubicBezTo>
                    <a:cubicBezTo>
                      <a:pt x="24" y="20"/>
                      <a:pt x="20" y="26"/>
                      <a:pt x="14" y="33"/>
                    </a:cubicBezTo>
                    <a:cubicBezTo>
                      <a:pt x="9" y="38"/>
                      <a:pt x="4" y="44"/>
                      <a:pt x="0" y="51"/>
                    </a:cubicBezTo>
                    <a:cubicBezTo>
                      <a:pt x="4" y="48"/>
                      <a:pt x="7" y="45"/>
                      <a:pt x="11" y="43"/>
                    </a:cubicBezTo>
                    <a:cubicBezTo>
                      <a:pt x="22" y="35"/>
                      <a:pt x="34" y="37"/>
                      <a:pt x="44" y="37"/>
                    </a:cubicBezTo>
                    <a:cubicBezTo>
                      <a:pt x="44" y="36"/>
                      <a:pt x="45" y="35"/>
                      <a:pt x="45" y="34"/>
                    </a:cubicBezTo>
                    <a:cubicBezTo>
                      <a:pt x="48" y="27"/>
                      <a:pt x="50" y="19"/>
                      <a:pt x="50" y="10"/>
                    </a:cubicBezTo>
                    <a:cubicBezTo>
                      <a:pt x="49" y="11"/>
                      <a:pt x="49" y="12"/>
                      <a:pt x="48" y="13"/>
                    </a:cubicBezTo>
                    <a:close/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1" name="Freeform 1483">
                <a:extLst>
                  <a:ext uri="{FF2B5EF4-FFF2-40B4-BE49-F238E27FC236}">
                    <a16:creationId xmlns:a16="http://schemas.microsoft.com/office/drawing/2014/main" id="{AFDF141C-070D-4913-AEA2-D37454B96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095"/>
                <a:ext cx="85" cy="120"/>
              </a:xfrm>
              <a:custGeom>
                <a:avLst/>
                <a:gdLst>
                  <a:gd name="T0" fmla="*/ 20 w 34"/>
                  <a:gd name="T1" fmla="*/ 248 h 45"/>
                  <a:gd name="T2" fmla="*/ 95 w 34"/>
                  <a:gd name="T3" fmla="*/ 853 h 45"/>
                  <a:gd name="T4" fmla="*/ 283 w 34"/>
                  <a:gd name="T5" fmla="*/ 397 h 45"/>
                  <a:gd name="T6" fmla="*/ 533 w 34"/>
                  <a:gd name="T7" fmla="*/ 0 h 45"/>
                  <a:gd name="T8" fmla="*/ 188 w 34"/>
                  <a:gd name="T9" fmla="*/ 341 h 45"/>
                  <a:gd name="T10" fmla="*/ 0 w 34"/>
                  <a:gd name="T11" fmla="*/ 192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" h="45">
                    <a:moveTo>
                      <a:pt x="1" y="13"/>
                    </a:moveTo>
                    <a:cubicBezTo>
                      <a:pt x="1" y="23"/>
                      <a:pt x="1" y="36"/>
                      <a:pt x="6" y="45"/>
                    </a:cubicBezTo>
                    <a:cubicBezTo>
                      <a:pt x="10" y="36"/>
                      <a:pt x="12" y="29"/>
                      <a:pt x="18" y="21"/>
                    </a:cubicBezTo>
                    <a:cubicBezTo>
                      <a:pt x="24" y="15"/>
                      <a:pt x="28" y="7"/>
                      <a:pt x="34" y="0"/>
                    </a:cubicBezTo>
                    <a:cubicBezTo>
                      <a:pt x="28" y="3"/>
                      <a:pt x="18" y="16"/>
                      <a:pt x="12" y="18"/>
                    </a:cubicBezTo>
                    <a:cubicBezTo>
                      <a:pt x="6" y="21"/>
                      <a:pt x="4" y="14"/>
                      <a:pt x="0" y="10"/>
                    </a:cubicBezTo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2" name="Freeform 1484">
                <a:extLst>
                  <a:ext uri="{FF2B5EF4-FFF2-40B4-BE49-F238E27FC236}">
                    <a16:creationId xmlns:a16="http://schemas.microsoft.com/office/drawing/2014/main" id="{0EE8BE3C-B3A7-4C86-9690-80BDF1B08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" y="1076"/>
                <a:ext cx="140" cy="120"/>
              </a:xfrm>
              <a:custGeom>
                <a:avLst/>
                <a:gdLst>
                  <a:gd name="T0" fmla="*/ 125 w 56"/>
                  <a:gd name="T1" fmla="*/ 77 h 45"/>
                  <a:gd name="T2" fmla="*/ 500 w 56"/>
                  <a:gd name="T3" fmla="*/ 456 h 45"/>
                  <a:gd name="T4" fmla="*/ 770 w 56"/>
                  <a:gd name="T5" fmla="*/ 853 h 45"/>
                  <a:gd name="T6" fmla="*/ 875 w 56"/>
                  <a:gd name="T7" fmla="*/ 285 h 45"/>
                  <a:gd name="T8" fmla="*/ 770 w 56"/>
                  <a:gd name="T9" fmla="*/ 397 h 45"/>
                  <a:gd name="T10" fmla="*/ 550 w 56"/>
                  <a:gd name="T11" fmla="*/ 307 h 45"/>
                  <a:gd name="T12" fmla="*/ 0 w 56"/>
                  <a:gd name="T13" fmla="*/ 0 h 4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6" h="45">
                    <a:moveTo>
                      <a:pt x="8" y="4"/>
                    </a:moveTo>
                    <a:cubicBezTo>
                      <a:pt x="13" y="12"/>
                      <a:pt x="26" y="17"/>
                      <a:pt x="32" y="24"/>
                    </a:cubicBezTo>
                    <a:cubicBezTo>
                      <a:pt x="38" y="30"/>
                      <a:pt x="44" y="37"/>
                      <a:pt x="49" y="45"/>
                    </a:cubicBezTo>
                    <a:cubicBezTo>
                      <a:pt x="48" y="35"/>
                      <a:pt x="50" y="23"/>
                      <a:pt x="56" y="15"/>
                    </a:cubicBezTo>
                    <a:cubicBezTo>
                      <a:pt x="54" y="16"/>
                      <a:pt x="51" y="20"/>
                      <a:pt x="49" y="21"/>
                    </a:cubicBezTo>
                    <a:cubicBezTo>
                      <a:pt x="45" y="22"/>
                      <a:pt x="38" y="18"/>
                      <a:pt x="35" y="16"/>
                    </a:cubicBezTo>
                    <a:cubicBezTo>
                      <a:pt x="24" y="10"/>
                      <a:pt x="12" y="2"/>
                      <a:pt x="0" y="0"/>
                    </a:cubicBezTo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3" name="Freeform 1485">
                <a:extLst>
                  <a:ext uri="{FF2B5EF4-FFF2-40B4-BE49-F238E27FC236}">
                    <a16:creationId xmlns:a16="http://schemas.microsoft.com/office/drawing/2014/main" id="{AA69ED3D-1C4D-4C4E-8E35-99120A409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" y="1359"/>
                <a:ext cx="98" cy="250"/>
              </a:xfrm>
              <a:custGeom>
                <a:avLst/>
                <a:gdLst>
                  <a:gd name="T0" fmla="*/ 460 w 39"/>
                  <a:gd name="T1" fmla="*/ 489 h 94"/>
                  <a:gd name="T2" fmla="*/ 239 w 39"/>
                  <a:gd name="T3" fmla="*/ 149 h 94"/>
                  <a:gd name="T4" fmla="*/ 0 w 39"/>
                  <a:gd name="T5" fmla="*/ 0 h 94"/>
                  <a:gd name="T6" fmla="*/ 379 w 39"/>
                  <a:gd name="T7" fmla="*/ 1747 h 94"/>
                  <a:gd name="T8" fmla="*/ 618 w 39"/>
                  <a:gd name="T9" fmla="*/ 303 h 94"/>
                  <a:gd name="T10" fmla="*/ 460 w 39"/>
                  <a:gd name="T11" fmla="*/ 489 h 9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94">
                    <a:moveTo>
                      <a:pt x="29" y="26"/>
                    </a:moveTo>
                    <a:cubicBezTo>
                      <a:pt x="24" y="24"/>
                      <a:pt x="19" y="13"/>
                      <a:pt x="15" y="8"/>
                    </a:cubicBezTo>
                    <a:cubicBezTo>
                      <a:pt x="11" y="4"/>
                      <a:pt x="6" y="2"/>
                      <a:pt x="0" y="0"/>
                    </a:cubicBezTo>
                    <a:cubicBezTo>
                      <a:pt x="31" y="25"/>
                      <a:pt x="12" y="94"/>
                      <a:pt x="24" y="93"/>
                    </a:cubicBezTo>
                    <a:cubicBezTo>
                      <a:pt x="36" y="92"/>
                      <a:pt x="33" y="52"/>
                      <a:pt x="39" y="16"/>
                    </a:cubicBezTo>
                    <a:cubicBezTo>
                      <a:pt x="36" y="23"/>
                      <a:pt x="34" y="29"/>
                      <a:pt x="29" y="26"/>
                    </a:cubicBezTo>
                    <a:close/>
                  </a:path>
                </a:pathLst>
              </a:custGeom>
              <a:solidFill>
                <a:srgbClr val="9E04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4" name="Freeform 1486">
                <a:extLst>
                  <a:ext uri="{FF2B5EF4-FFF2-40B4-BE49-F238E27FC236}">
                    <a16:creationId xmlns:a16="http://schemas.microsoft.com/office/drawing/2014/main" id="{212C004C-C45A-4922-B0E0-135363F4E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6" y="1009"/>
                <a:ext cx="173" cy="190"/>
              </a:xfrm>
              <a:custGeom>
                <a:avLst/>
                <a:gdLst>
                  <a:gd name="T0" fmla="*/ 772 w 69"/>
                  <a:gd name="T1" fmla="*/ 0 h 71"/>
                  <a:gd name="T2" fmla="*/ 158 w 69"/>
                  <a:gd name="T3" fmla="*/ 1359 h 71"/>
                  <a:gd name="T4" fmla="*/ 491 w 69"/>
                  <a:gd name="T5" fmla="*/ 974 h 71"/>
                  <a:gd name="T6" fmla="*/ 772 w 69"/>
                  <a:gd name="T7" fmla="*/ 902 h 71"/>
                  <a:gd name="T8" fmla="*/ 805 w 69"/>
                  <a:gd name="T9" fmla="*/ 731 h 71"/>
                  <a:gd name="T10" fmla="*/ 975 w 69"/>
                  <a:gd name="T11" fmla="*/ 594 h 71"/>
                  <a:gd name="T12" fmla="*/ 1088 w 69"/>
                  <a:gd name="T13" fmla="*/ 209 h 71"/>
                  <a:gd name="T14" fmla="*/ 817 w 69"/>
                  <a:gd name="T15" fmla="*/ 479 h 71"/>
                  <a:gd name="T16" fmla="*/ 755 w 69"/>
                  <a:gd name="T17" fmla="*/ 23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" h="71">
                    <a:moveTo>
                      <a:pt x="49" y="0"/>
                    </a:moveTo>
                    <a:cubicBezTo>
                      <a:pt x="41" y="23"/>
                      <a:pt x="0" y="43"/>
                      <a:pt x="10" y="71"/>
                    </a:cubicBezTo>
                    <a:cubicBezTo>
                      <a:pt x="19" y="66"/>
                      <a:pt x="20" y="54"/>
                      <a:pt x="31" y="51"/>
                    </a:cubicBezTo>
                    <a:cubicBezTo>
                      <a:pt x="39" y="49"/>
                      <a:pt x="44" y="53"/>
                      <a:pt x="49" y="47"/>
                    </a:cubicBezTo>
                    <a:cubicBezTo>
                      <a:pt x="50" y="45"/>
                      <a:pt x="49" y="40"/>
                      <a:pt x="51" y="38"/>
                    </a:cubicBezTo>
                    <a:cubicBezTo>
                      <a:pt x="53" y="35"/>
                      <a:pt x="59" y="34"/>
                      <a:pt x="62" y="31"/>
                    </a:cubicBezTo>
                    <a:cubicBezTo>
                      <a:pt x="66" y="27"/>
                      <a:pt x="69" y="18"/>
                      <a:pt x="69" y="11"/>
                    </a:cubicBezTo>
                    <a:cubicBezTo>
                      <a:pt x="64" y="17"/>
                      <a:pt x="61" y="25"/>
                      <a:pt x="52" y="25"/>
                    </a:cubicBezTo>
                    <a:cubicBezTo>
                      <a:pt x="50" y="21"/>
                      <a:pt x="49" y="16"/>
                      <a:pt x="48" y="12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5" name="Freeform 1487">
                <a:extLst>
                  <a:ext uri="{FF2B5EF4-FFF2-40B4-BE49-F238E27FC236}">
                    <a16:creationId xmlns:a16="http://schemas.microsoft.com/office/drawing/2014/main" id="{83BA0692-1A77-402C-8EFA-6731D4C93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4" y="1001"/>
                <a:ext cx="120" cy="179"/>
              </a:xfrm>
              <a:custGeom>
                <a:avLst/>
                <a:gdLst>
                  <a:gd name="T0" fmla="*/ 533 w 48"/>
                  <a:gd name="T1" fmla="*/ 0 h 67"/>
                  <a:gd name="T2" fmla="*/ 20 w 48"/>
                  <a:gd name="T3" fmla="*/ 1277 h 67"/>
                  <a:gd name="T4" fmla="*/ 458 w 48"/>
                  <a:gd name="T5" fmla="*/ 743 h 67"/>
                  <a:gd name="T6" fmla="*/ 750 w 48"/>
                  <a:gd name="T7" fmla="*/ 435 h 67"/>
                  <a:gd name="T8" fmla="*/ 550 w 48"/>
                  <a:gd name="T9" fmla="*/ 321 h 67"/>
                  <a:gd name="T10" fmla="*/ 533 w 48"/>
                  <a:gd name="T11" fmla="*/ 0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67">
                    <a:moveTo>
                      <a:pt x="34" y="0"/>
                    </a:moveTo>
                    <a:cubicBezTo>
                      <a:pt x="29" y="28"/>
                      <a:pt x="0" y="48"/>
                      <a:pt x="1" y="67"/>
                    </a:cubicBezTo>
                    <a:cubicBezTo>
                      <a:pt x="12" y="56"/>
                      <a:pt x="13" y="43"/>
                      <a:pt x="29" y="39"/>
                    </a:cubicBezTo>
                    <a:cubicBezTo>
                      <a:pt x="40" y="37"/>
                      <a:pt x="47" y="38"/>
                      <a:pt x="48" y="23"/>
                    </a:cubicBezTo>
                    <a:cubicBezTo>
                      <a:pt x="43" y="30"/>
                      <a:pt x="31" y="25"/>
                      <a:pt x="35" y="17"/>
                    </a:cubicBezTo>
                    <a:cubicBezTo>
                      <a:pt x="37" y="9"/>
                      <a:pt x="34" y="0"/>
                      <a:pt x="34" y="0"/>
                    </a:cubicBezTo>
                    <a:close/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6" name="Freeform 1488">
                <a:extLst>
                  <a:ext uri="{FF2B5EF4-FFF2-40B4-BE49-F238E27FC236}">
                    <a16:creationId xmlns:a16="http://schemas.microsoft.com/office/drawing/2014/main" id="{A67B6D2D-AE33-40B5-BEE1-6E8C93D16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007"/>
                <a:ext cx="112" cy="98"/>
              </a:xfrm>
              <a:custGeom>
                <a:avLst/>
                <a:gdLst>
                  <a:gd name="T0" fmla="*/ 309 w 45"/>
                  <a:gd name="T1" fmla="*/ 0 h 37"/>
                  <a:gd name="T2" fmla="*/ 12 w 45"/>
                  <a:gd name="T3" fmla="*/ 689 h 37"/>
                  <a:gd name="T4" fmla="*/ 167 w 45"/>
                  <a:gd name="T5" fmla="*/ 371 h 37"/>
                  <a:gd name="T6" fmla="*/ 403 w 45"/>
                  <a:gd name="T7" fmla="*/ 371 h 37"/>
                  <a:gd name="T8" fmla="*/ 694 w 45"/>
                  <a:gd name="T9" fmla="*/ 260 h 37"/>
                  <a:gd name="T10" fmla="*/ 600 w 45"/>
                  <a:gd name="T11" fmla="*/ 77 h 37"/>
                  <a:gd name="T12" fmla="*/ 508 w 45"/>
                  <a:gd name="T13" fmla="*/ 170 h 37"/>
                  <a:gd name="T14" fmla="*/ 478 w 45"/>
                  <a:gd name="T15" fmla="*/ 0 h 37"/>
                  <a:gd name="T16" fmla="*/ 291 w 45"/>
                  <a:gd name="T17" fmla="*/ 170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5" h="37">
                    <a:moveTo>
                      <a:pt x="20" y="0"/>
                    </a:moveTo>
                    <a:cubicBezTo>
                      <a:pt x="16" y="14"/>
                      <a:pt x="0" y="21"/>
                      <a:pt x="1" y="37"/>
                    </a:cubicBezTo>
                    <a:cubicBezTo>
                      <a:pt x="3" y="32"/>
                      <a:pt x="6" y="24"/>
                      <a:pt x="11" y="20"/>
                    </a:cubicBezTo>
                    <a:cubicBezTo>
                      <a:pt x="18" y="15"/>
                      <a:pt x="19" y="20"/>
                      <a:pt x="26" y="20"/>
                    </a:cubicBezTo>
                    <a:cubicBezTo>
                      <a:pt x="35" y="21"/>
                      <a:pt x="37" y="17"/>
                      <a:pt x="45" y="14"/>
                    </a:cubicBezTo>
                    <a:cubicBezTo>
                      <a:pt x="38" y="15"/>
                      <a:pt x="37" y="9"/>
                      <a:pt x="39" y="4"/>
                    </a:cubicBezTo>
                    <a:cubicBezTo>
                      <a:pt x="38" y="6"/>
                      <a:pt x="35" y="7"/>
                      <a:pt x="33" y="9"/>
                    </a:cubicBezTo>
                    <a:cubicBezTo>
                      <a:pt x="32" y="7"/>
                      <a:pt x="31" y="3"/>
                      <a:pt x="31" y="0"/>
                    </a:cubicBezTo>
                    <a:cubicBezTo>
                      <a:pt x="32" y="8"/>
                      <a:pt x="26" y="12"/>
                      <a:pt x="19" y="9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7" name="Freeform 1489">
                <a:extLst>
                  <a:ext uri="{FF2B5EF4-FFF2-40B4-BE49-F238E27FC236}">
                    <a16:creationId xmlns:a16="http://schemas.microsoft.com/office/drawing/2014/main" id="{176AC012-6BED-40FC-B9DB-EA60771E2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932"/>
                <a:ext cx="80" cy="112"/>
              </a:xfrm>
              <a:custGeom>
                <a:avLst/>
                <a:gdLst>
                  <a:gd name="T0" fmla="*/ 250 w 32"/>
                  <a:gd name="T1" fmla="*/ 0 h 42"/>
                  <a:gd name="T2" fmla="*/ 0 w 32"/>
                  <a:gd name="T3" fmla="*/ 797 h 42"/>
                  <a:gd name="T4" fmla="*/ 250 w 32"/>
                  <a:gd name="T5" fmla="*/ 533 h 42"/>
                  <a:gd name="T6" fmla="*/ 500 w 32"/>
                  <a:gd name="T7" fmla="*/ 419 h 42"/>
                  <a:gd name="T8" fmla="*/ 375 w 32"/>
                  <a:gd name="T9" fmla="*/ 77 h 42"/>
                  <a:gd name="T10" fmla="*/ 333 w 32"/>
                  <a:gd name="T11" fmla="*/ 149 h 42"/>
                  <a:gd name="T12" fmla="*/ 250 w 32"/>
                  <a:gd name="T13" fmla="*/ 0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2" h="42">
                    <a:moveTo>
                      <a:pt x="16" y="0"/>
                    </a:moveTo>
                    <a:cubicBezTo>
                      <a:pt x="22" y="14"/>
                      <a:pt x="5" y="31"/>
                      <a:pt x="0" y="42"/>
                    </a:cubicBezTo>
                    <a:cubicBezTo>
                      <a:pt x="7" y="39"/>
                      <a:pt x="10" y="32"/>
                      <a:pt x="16" y="28"/>
                    </a:cubicBezTo>
                    <a:cubicBezTo>
                      <a:pt x="21" y="25"/>
                      <a:pt x="29" y="25"/>
                      <a:pt x="32" y="22"/>
                    </a:cubicBezTo>
                    <a:cubicBezTo>
                      <a:pt x="22" y="23"/>
                      <a:pt x="22" y="11"/>
                      <a:pt x="24" y="4"/>
                    </a:cubicBezTo>
                    <a:cubicBezTo>
                      <a:pt x="21" y="6"/>
                      <a:pt x="22" y="8"/>
                      <a:pt x="21" y="8"/>
                    </a:cubicBezTo>
                    <a:cubicBezTo>
                      <a:pt x="19" y="7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8" name="Freeform 1490">
                <a:extLst>
                  <a:ext uri="{FF2B5EF4-FFF2-40B4-BE49-F238E27FC236}">
                    <a16:creationId xmlns:a16="http://schemas.microsoft.com/office/drawing/2014/main" id="{28BB6D4A-A091-42F3-BE82-DBBDDDCE9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959"/>
                <a:ext cx="45" cy="74"/>
              </a:xfrm>
              <a:custGeom>
                <a:avLst/>
                <a:gdLst>
                  <a:gd name="T0" fmla="*/ 220 w 18"/>
                  <a:gd name="T1" fmla="*/ 0 h 28"/>
                  <a:gd name="T2" fmla="*/ 0 w 18"/>
                  <a:gd name="T3" fmla="*/ 518 h 28"/>
                  <a:gd name="T4" fmla="*/ 145 w 18"/>
                  <a:gd name="T5" fmla="*/ 280 h 28"/>
                  <a:gd name="T6" fmla="*/ 283 w 18"/>
                  <a:gd name="T7" fmla="*/ 225 h 28"/>
                  <a:gd name="T8" fmla="*/ 220 w 18"/>
                  <a:gd name="T9" fmla="*/ 0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8">
                    <a:moveTo>
                      <a:pt x="14" y="0"/>
                    </a:moveTo>
                    <a:cubicBezTo>
                      <a:pt x="13" y="10"/>
                      <a:pt x="0" y="18"/>
                      <a:pt x="0" y="28"/>
                    </a:cubicBezTo>
                    <a:cubicBezTo>
                      <a:pt x="3" y="24"/>
                      <a:pt x="5" y="19"/>
                      <a:pt x="9" y="15"/>
                    </a:cubicBezTo>
                    <a:cubicBezTo>
                      <a:pt x="12" y="13"/>
                      <a:pt x="15" y="13"/>
                      <a:pt x="18" y="12"/>
                    </a:cubicBezTo>
                    <a:cubicBezTo>
                      <a:pt x="13" y="12"/>
                      <a:pt x="14" y="4"/>
                      <a:pt x="14" y="0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9" name="Freeform 1491">
                <a:extLst>
                  <a:ext uri="{FF2B5EF4-FFF2-40B4-BE49-F238E27FC236}">
                    <a16:creationId xmlns:a16="http://schemas.microsoft.com/office/drawing/2014/main" id="{B6A0A14B-E99D-4F1A-B705-A6AE71533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945"/>
                <a:ext cx="70" cy="67"/>
              </a:xfrm>
              <a:custGeom>
                <a:avLst/>
                <a:gdLst>
                  <a:gd name="T0" fmla="*/ 0 w 28"/>
                  <a:gd name="T1" fmla="*/ 482 h 25"/>
                  <a:gd name="T2" fmla="*/ 113 w 28"/>
                  <a:gd name="T3" fmla="*/ 230 h 25"/>
                  <a:gd name="T4" fmla="*/ 220 w 28"/>
                  <a:gd name="T5" fmla="*/ 35 h 25"/>
                  <a:gd name="T6" fmla="*/ 300 w 28"/>
                  <a:gd name="T7" fmla="*/ 287 h 25"/>
                  <a:gd name="T8" fmla="*/ 363 w 28"/>
                  <a:gd name="T9" fmla="*/ 172 h 25"/>
                  <a:gd name="T10" fmla="*/ 425 w 28"/>
                  <a:gd name="T11" fmla="*/ 0 h 25"/>
                  <a:gd name="T12" fmla="*/ 270 w 28"/>
                  <a:gd name="T13" fmla="*/ 445 h 25"/>
                  <a:gd name="T14" fmla="*/ 175 w 28"/>
                  <a:gd name="T15" fmla="*/ 273 h 25"/>
                  <a:gd name="T16" fmla="*/ 50 w 28"/>
                  <a:gd name="T17" fmla="*/ 402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25">
                    <a:moveTo>
                      <a:pt x="0" y="25"/>
                    </a:moveTo>
                    <a:cubicBezTo>
                      <a:pt x="1" y="21"/>
                      <a:pt x="4" y="16"/>
                      <a:pt x="7" y="12"/>
                    </a:cubicBezTo>
                    <a:cubicBezTo>
                      <a:pt x="8" y="9"/>
                      <a:pt x="11" y="4"/>
                      <a:pt x="14" y="2"/>
                    </a:cubicBezTo>
                    <a:cubicBezTo>
                      <a:pt x="14" y="6"/>
                      <a:pt x="16" y="12"/>
                      <a:pt x="19" y="15"/>
                    </a:cubicBezTo>
                    <a:cubicBezTo>
                      <a:pt x="20" y="13"/>
                      <a:pt x="22" y="11"/>
                      <a:pt x="23" y="9"/>
                    </a:cubicBezTo>
                    <a:cubicBezTo>
                      <a:pt x="25" y="6"/>
                      <a:pt x="26" y="4"/>
                      <a:pt x="27" y="0"/>
                    </a:cubicBezTo>
                    <a:cubicBezTo>
                      <a:pt x="28" y="7"/>
                      <a:pt x="25" y="21"/>
                      <a:pt x="17" y="23"/>
                    </a:cubicBezTo>
                    <a:cubicBezTo>
                      <a:pt x="16" y="20"/>
                      <a:pt x="15" y="14"/>
                      <a:pt x="11" y="14"/>
                    </a:cubicBezTo>
                    <a:cubicBezTo>
                      <a:pt x="8" y="14"/>
                      <a:pt x="4" y="19"/>
                      <a:pt x="3" y="21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0" name="Freeform 1492">
                <a:extLst>
                  <a:ext uri="{FF2B5EF4-FFF2-40B4-BE49-F238E27FC236}">
                    <a16:creationId xmlns:a16="http://schemas.microsoft.com/office/drawing/2014/main" id="{2A8C5496-C9C9-456C-BB0E-9A32B8FE8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969"/>
                <a:ext cx="33" cy="51"/>
              </a:xfrm>
              <a:custGeom>
                <a:avLst/>
                <a:gdLst>
                  <a:gd name="T0" fmla="*/ 0 w 13"/>
                  <a:gd name="T1" fmla="*/ 346 h 19"/>
                  <a:gd name="T2" fmla="*/ 180 w 13"/>
                  <a:gd name="T3" fmla="*/ 0 h 19"/>
                  <a:gd name="T4" fmla="*/ 33 w 13"/>
                  <a:gd name="T5" fmla="*/ 34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9">
                    <a:moveTo>
                      <a:pt x="0" y="18"/>
                    </a:moveTo>
                    <a:cubicBezTo>
                      <a:pt x="6" y="16"/>
                      <a:pt x="11" y="7"/>
                      <a:pt x="11" y="0"/>
                    </a:cubicBezTo>
                    <a:cubicBezTo>
                      <a:pt x="13" y="7"/>
                      <a:pt x="13" y="19"/>
                      <a:pt x="2" y="18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1" name="Freeform 1493">
                <a:extLst>
                  <a:ext uri="{FF2B5EF4-FFF2-40B4-BE49-F238E27FC236}">
                    <a16:creationId xmlns:a16="http://schemas.microsoft.com/office/drawing/2014/main" id="{847C656B-357C-4AD2-85B7-5814176EB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961"/>
                <a:ext cx="57" cy="54"/>
              </a:xfrm>
              <a:custGeom>
                <a:avLst/>
                <a:gdLst>
                  <a:gd name="T0" fmla="*/ 0 w 23"/>
                  <a:gd name="T1" fmla="*/ 394 h 20"/>
                  <a:gd name="T2" fmla="*/ 154 w 23"/>
                  <a:gd name="T3" fmla="*/ 159 h 20"/>
                  <a:gd name="T4" fmla="*/ 349 w 23"/>
                  <a:gd name="T5" fmla="*/ 0 h 20"/>
                  <a:gd name="T6" fmla="*/ 228 w 23"/>
                  <a:gd name="T7" fmla="*/ 176 h 20"/>
                  <a:gd name="T8" fmla="*/ 30 w 23"/>
                  <a:gd name="T9" fmla="*/ 37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0">
                    <a:moveTo>
                      <a:pt x="0" y="20"/>
                    </a:moveTo>
                    <a:cubicBezTo>
                      <a:pt x="3" y="15"/>
                      <a:pt x="6" y="11"/>
                      <a:pt x="10" y="8"/>
                    </a:cubicBezTo>
                    <a:cubicBezTo>
                      <a:pt x="14" y="5"/>
                      <a:pt x="19" y="3"/>
                      <a:pt x="23" y="0"/>
                    </a:cubicBezTo>
                    <a:cubicBezTo>
                      <a:pt x="20" y="2"/>
                      <a:pt x="18" y="7"/>
                      <a:pt x="15" y="9"/>
                    </a:cubicBezTo>
                    <a:cubicBezTo>
                      <a:pt x="10" y="12"/>
                      <a:pt x="6" y="15"/>
                      <a:pt x="2" y="19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2" name="Freeform 1494">
                <a:extLst>
                  <a:ext uri="{FF2B5EF4-FFF2-40B4-BE49-F238E27FC236}">
                    <a16:creationId xmlns:a16="http://schemas.microsoft.com/office/drawing/2014/main" id="{9D193A1A-4F74-4790-888E-07B952554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972"/>
                <a:ext cx="35" cy="43"/>
              </a:xfrm>
              <a:custGeom>
                <a:avLst/>
                <a:gdLst>
                  <a:gd name="T0" fmla="*/ 0 w 14"/>
                  <a:gd name="T1" fmla="*/ 312 h 16"/>
                  <a:gd name="T2" fmla="*/ 220 w 14"/>
                  <a:gd name="T3" fmla="*/ 0 h 16"/>
                  <a:gd name="T4" fmla="*/ 33 w 14"/>
                  <a:gd name="T5" fmla="*/ 253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0" y="16"/>
                    </a:moveTo>
                    <a:cubicBezTo>
                      <a:pt x="7" y="15"/>
                      <a:pt x="12" y="7"/>
                      <a:pt x="14" y="0"/>
                    </a:cubicBezTo>
                    <a:cubicBezTo>
                      <a:pt x="11" y="5"/>
                      <a:pt x="6" y="9"/>
                      <a:pt x="2" y="13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3" name="Freeform 1495">
                <a:extLst>
                  <a:ext uri="{FF2B5EF4-FFF2-40B4-BE49-F238E27FC236}">
                    <a16:creationId xmlns:a16="http://schemas.microsoft.com/office/drawing/2014/main" id="{CBD84281-C7DC-4D53-926B-2C9383810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993"/>
                <a:ext cx="38" cy="40"/>
              </a:xfrm>
              <a:custGeom>
                <a:avLst/>
                <a:gdLst>
                  <a:gd name="T0" fmla="*/ 0 w 15"/>
                  <a:gd name="T1" fmla="*/ 248 h 15"/>
                  <a:gd name="T2" fmla="*/ 225 w 15"/>
                  <a:gd name="T3" fmla="*/ 0 h 15"/>
                  <a:gd name="T4" fmla="*/ 51 w 15"/>
                  <a:gd name="T5" fmla="*/ 264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5">
                    <a:moveTo>
                      <a:pt x="0" y="13"/>
                    </a:moveTo>
                    <a:cubicBezTo>
                      <a:pt x="7" y="13"/>
                      <a:pt x="12" y="6"/>
                      <a:pt x="14" y="0"/>
                    </a:cubicBezTo>
                    <a:cubicBezTo>
                      <a:pt x="15" y="7"/>
                      <a:pt x="12" y="15"/>
                      <a:pt x="3" y="14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4" name="Freeform 1496">
                <a:extLst>
                  <a:ext uri="{FF2B5EF4-FFF2-40B4-BE49-F238E27FC236}">
                    <a16:creationId xmlns:a16="http://schemas.microsoft.com/office/drawing/2014/main" id="{E76C9EC9-BCCD-49E6-9967-923F05827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967"/>
                <a:ext cx="30" cy="18"/>
              </a:xfrm>
              <a:custGeom>
                <a:avLst/>
                <a:gdLst>
                  <a:gd name="T0" fmla="*/ 0 w 12"/>
                  <a:gd name="T1" fmla="*/ 100 h 7"/>
                  <a:gd name="T2" fmla="*/ 113 w 12"/>
                  <a:gd name="T3" fmla="*/ 0 h 7"/>
                  <a:gd name="T4" fmla="*/ 188 w 12"/>
                  <a:gd name="T5" fmla="*/ 100 h 7"/>
                  <a:gd name="T6" fmla="*/ 33 w 12"/>
                  <a:gd name="T7" fmla="*/ 11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0" y="6"/>
                    </a:moveTo>
                    <a:cubicBezTo>
                      <a:pt x="3" y="5"/>
                      <a:pt x="4" y="2"/>
                      <a:pt x="7" y="0"/>
                    </a:cubicBezTo>
                    <a:cubicBezTo>
                      <a:pt x="8" y="2"/>
                      <a:pt x="11" y="4"/>
                      <a:pt x="12" y="6"/>
                    </a:cubicBezTo>
                    <a:cubicBezTo>
                      <a:pt x="9" y="6"/>
                      <a:pt x="4" y="4"/>
                      <a:pt x="2" y="7"/>
                    </a:cubicBezTo>
                  </a:path>
                </a:pathLst>
              </a:custGeom>
              <a:solidFill>
                <a:srgbClr val="F0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5" name="Freeform 1497">
                <a:extLst>
                  <a:ext uri="{FF2B5EF4-FFF2-40B4-BE49-F238E27FC236}">
                    <a16:creationId xmlns:a16="http://schemas.microsoft.com/office/drawing/2014/main" id="{EEAB17A9-6A56-451B-BBB2-5D51103D8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1039"/>
                <a:ext cx="85" cy="136"/>
              </a:xfrm>
              <a:custGeom>
                <a:avLst/>
                <a:gdLst>
                  <a:gd name="T0" fmla="*/ 0 w 34"/>
                  <a:gd name="T1" fmla="*/ 931 h 51"/>
                  <a:gd name="T2" fmla="*/ 220 w 34"/>
                  <a:gd name="T3" fmla="*/ 435 h 51"/>
                  <a:gd name="T4" fmla="*/ 533 w 34"/>
                  <a:gd name="T5" fmla="*/ 0 h 51"/>
                  <a:gd name="T6" fmla="*/ 408 w 34"/>
                  <a:gd name="T7" fmla="*/ 547 h 51"/>
                  <a:gd name="T8" fmla="*/ 20 w 34"/>
                  <a:gd name="T9" fmla="*/ 968 h 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51">
                    <a:moveTo>
                      <a:pt x="0" y="49"/>
                    </a:moveTo>
                    <a:cubicBezTo>
                      <a:pt x="1" y="38"/>
                      <a:pt x="5" y="30"/>
                      <a:pt x="14" y="23"/>
                    </a:cubicBezTo>
                    <a:cubicBezTo>
                      <a:pt x="22" y="16"/>
                      <a:pt x="29" y="9"/>
                      <a:pt x="34" y="0"/>
                    </a:cubicBezTo>
                    <a:cubicBezTo>
                      <a:pt x="31" y="9"/>
                      <a:pt x="34" y="22"/>
                      <a:pt x="26" y="29"/>
                    </a:cubicBezTo>
                    <a:cubicBezTo>
                      <a:pt x="17" y="36"/>
                      <a:pt x="4" y="39"/>
                      <a:pt x="1" y="51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6" name="Freeform 1498">
                <a:extLst>
                  <a:ext uri="{FF2B5EF4-FFF2-40B4-BE49-F238E27FC236}">
                    <a16:creationId xmlns:a16="http://schemas.microsoft.com/office/drawing/2014/main" id="{077922D5-5544-47A6-A9FE-D93CF6B09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039"/>
                <a:ext cx="60" cy="109"/>
              </a:xfrm>
              <a:custGeom>
                <a:avLst/>
                <a:gdLst>
                  <a:gd name="T0" fmla="*/ 20 w 24"/>
                  <a:gd name="T1" fmla="*/ 715 h 41"/>
                  <a:gd name="T2" fmla="*/ 50 w 24"/>
                  <a:gd name="T3" fmla="*/ 622 h 41"/>
                  <a:gd name="T4" fmla="*/ 125 w 24"/>
                  <a:gd name="T5" fmla="*/ 508 h 41"/>
                  <a:gd name="T6" fmla="*/ 220 w 24"/>
                  <a:gd name="T7" fmla="*/ 340 h 41"/>
                  <a:gd name="T8" fmla="*/ 375 w 24"/>
                  <a:gd name="T9" fmla="*/ 0 h 41"/>
                  <a:gd name="T10" fmla="*/ 313 w 24"/>
                  <a:gd name="T11" fmla="*/ 362 h 41"/>
                  <a:gd name="T12" fmla="*/ 0 w 24"/>
                  <a:gd name="T13" fmla="*/ 771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4" h="41">
                    <a:moveTo>
                      <a:pt x="1" y="38"/>
                    </a:moveTo>
                    <a:cubicBezTo>
                      <a:pt x="2" y="37"/>
                      <a:pt x="2" y="35"/>
                      <a:pt x="3" y="33"/>
                    </a:cubicBezTo>
                    <a:cubicBezTo>
                      <a:pt x="4" y="31"/>
                      <a:pt x="6" y="29"/>
                      <a:pt x="8" y="27"/>
                    </a:cubicBezTo>
                    <a:cubicBezTo>
                      <a:pt x="10" y="24"/>
                      <a:pt x="12" y="21"/>
                      <a:pt x="14" y="18"/>
                    </a:cubicBezTo>
                    <a:cubicBezTo>
                      <a:pt x="18" y="12"/>
                      <a:pt x="22" y="6"/>
                      <a:pt x="24" y="0"/>
                    </a:cubicBezTo>
                    <a:cubicBezTo>
                      <a:pt x="22" y="6"/>
                      <a:pt x="24" y="14"/>
                      <a:pt x="20" y="19"/>
                    </a:cubicBezTo>
                    <a:cubicBezTo>
                      <a:pt x="15" y="28"/>
                      <a:pt x="4" y="32"/>
                      <a:pt x="0" y="41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7" name="Freeform 1499">
                <a:extLst>
                  <a:ext uri="{FF2B5EF4-FFF2-40B4-BE49-F238E27FC236}">
                    <a16:creationId xmlns:a16="http://schemas.microsoft.com/office/drawing/2014/main" id="{B645E8E1-F0FB-4FD7-AEAC-0ADB56A65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009"/>
                <a:ext cx="55" cy="72"/>
              </a:xfrm>
              <a:custGeom>
                <a:avLst/>
                <a:gdLst>
                  <a:gd name="T0" fmla="*/ 0 w 22"/>
                  <a:gd name="T1" fmla="*/ 512 h 27"/>
                  <a:gd name="T2" fmla="*/ 50 w 22"/>
                  <a:gd name="T3" fmla="*/ 376 h 27"/>
                  <a:gd name="T4" fmla="*/ 125 w 22"/>
                  <a:gd name="T5" fmla="*/ 205 h 27"/>
                  <a:gd name="T6" fmla="*/ 270 w 22"/>
                  <a:gd name="T7" fmla="*/ 0 h 27"/>
                  <a:gd name="T8" fmla="*/ 345 w 22"/>
                  <a:gd name="T9" fmla="*/ 192 h 27"/>
                  <a:gd name="T10" fmla="*/ 250 w 22"/>
                  <a:gd name="T11" fmla="*/ 227 h 27"/>
                  <a:gd name="T12" fmla="*/ 95 w 22"/>
                  <a:gd name="T13" fmla="*/ 32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" h="27">
                    <a:moveTo>
                      <a:pt x="0" y="27"/>
                    </a:moveTo>
                    <a:cubicBezTo>
                      <a:pt x="1" y="24"/>
                      <a:pt x="2" y="22"/>
                      <a:pt x="3" y="20"/>
                    </a:cubicBezTo>
                    <a:cubicBezTo>
                      <a:pt x="4" y="17"/>
                      <a:pt x="6" y="14"/>
                      <a:pt x="8" y="11"/>
                    </a:cubicBezTo>
                    <a:cubicBezTo>
                      <a:pt x="12" y="8"/>
                      <a:pt x="14" y="3"/>
                      <a:pt x="17" y="0"/>
                    </a:cubicBezTo>
                    <a:cubicBezTo>
                      <a:pt x="16" y="5"/>
                      <a:pt x="15" y="11"/>
                      <a:pt x="22" y="10"/>
                    </a:cubicBezTo>
                    <a:cubicBezTo>
                      <a:pt x="20" y="11"/>
                      <a:pt x="18" y="12"/>
                      <a:pt x="16" y="12"/>
                    </a:cubicBezTo>
                    <a:cubicBezTo>
                      <a:pt x="11" y="13"/>
                      <a:pt x="9" y="14"/>
                      <a:pt x="6" y="17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8" name="Freeform 1500">
                <a:extLst>
                  <a:ext uri="{FF2B5EF4-FFF2-40B4-BE49-F238E27FC236}">
                    <a16:creationId xmlns:a16="http://schemas.microsoft.com/office/drawing/2014/main" id="{404C50BA-9467-4D6C-B560-A0BB545A4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6" y="948"/>
                <a:ext cx="30" cy="69"/>
              </a:xfrm>
              <a:custGeom>
                <a:avLst/>
                <a:gdLst>
                  <a:gd name="T0" fmla="*/ 0 w 12"/>
                  <a:gd name="T1" fmla="*/ 486 h 26"/>
                  <a:gd name="T2" fmla="*/ 175 w 12"/>
                  <a:gd name="T3" fmla="*/ 0 h 26"/>
                  <a:gd name="T4" fmla="*/ 175 w 12"/>
                  <a:gd name="T5" fmla="*/ 226 h 26"/>
                  <a:gd name="T6" fmla="*/ 20 w 12"/>
                  <a:gd name="T7" fmla="*/ 464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6">
                    <a:moveTo>
                      <a:pt x="0" y="26"/>
                    </a:moveTo>
                    <a:cubicBezTo>
                      <a:pt x="4" y="18"/>
                      <a:pt x="10" y="9"/>
                      <a:pt x="11" y="0"/>
                    </a:cubicBezTo>
                    <a:cubicBezTo>
                      <a:pt x="10" y="4"/>
                      <a:pt x="12" y="8"/>
                      <a:pt x="11" y="12"/>
                    </a:cubicBezTo>
                    <a:cubicBezTo>
                      <a:pt x="10" y="18"/>
                      <a:pt x="4" y="20"/>
                      <a:pt x="1" y="25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9" name="Freeform 1501">
                <a:extLst>
                  <a:ext uri="{FF2B5EF4-FFF2-40B4-BE49-F238E27FC236}">
                    <a16:creationId xmlns:a16="http://schemas.microsoft.com/office/drawing/2014/main" id="{915494A5-760F-43F4-BEFA-1C890B855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951"/>
                <a:ext cx="32" cy="42"/>
              </a:xfrm>
              <a:custGeom>
                <a:avLst/>
                <a:gdLst>
                  <a:gd name="T0" fmla="*/ 0 w 13"/>
                  <a:gd name="T1" fmla="*/ 289 h 16"/>
                  <a:gd name="T2" fmla="*/ 153 w 13"/>
                  <a:gd name="T3" fmla="*/ 0 h 16"/>
                  <a:gd name="T4" fmla="*/ 194 w 13"/>
                  <a:gd name="T5" fmla="*/ 179 h 16"/>
                  <a:gd name="T6" fmla="*/ 74 w 13"/>
                  <a:gd name="T7" fmla="*/ 179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0" y="16"/>
                    </a:moveTo>
                    <a:cubicBezTo>
                      <a:pt x="1" y="12"/>
                      <a:pt x="6" y="2"/>
                      <a:pt x="10" y="0"/>
                    </a:cubicBezTo>
                    <a:cubicBezTo>
                      <a:pt x="10" y="4"/>
                      <a:pt x="12" y="6"/>
                      <a:pt x="13" y="10"/>
                    </a:cubicBezTo>
                    <a:cubicBezTo>
                      <a:pt x="11" y="8"/>
                      <a:pt x="7" y="7"/>
                      <a:pt x="5" y="10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0" name="Freeform 1502">
                <a:extLst>
                  <a:ext uri="{FF2B5EF4-FFF2-40B4-BE49-F238E27FC236}">
                    <a16:creationId xmlns:a16="http://schemas.microsoft.com/office/drawing/2014/main" id="{F1333040-B494-423E-81BA-4FB964283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9" y="985"/>
                <a:ext cx="17" cy="27"/>
              </a:xfrm>
              <a:custGeom>
                <a:avLst/>
                <a:gdLst>
                  <a:gd name="T0" fmla="*/ 0 w 7"/>
                  <a:gd name="T1" fmla="*/ 197 h 10"/>
                  <a:gd name="T2" fmla="*/ 100 w 7"/>
                  <a:gd name="T3" fmla="*/ 0 h 1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cubicBezTo>
                      <a:pt x="5" y="10"/>
                      <a:pt x="7" y="4"/>
                      <a:pt x="7" y="0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1" name="Freeform 1503">
                <a:extLst>
                  <a:ext uri="{FF2B5EF4-FFF2-40B4-BE49-F238E27FC236}">
                    <a16:creationId xmlns:a16="http://schemas.microsoft.com/office/drawing/2014/main" id="{4FE9845F-C985-4352-B1B3-175D90033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004"/>
                <a:ext cx="20" cy="21"/>
              </a:xfrm>
              <a:custGeom>
                <a:avLst/>
                <a:gdLst>
                  <a:gd name="T0" fmla="*/ 0 w 8"/>
                  <a:gd name="T1" fmla="*/ 123 h 8"/>
                  <a:gd name="T2" fmla="*/ 125 w 8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7"/>
                    </a:moveTo>
                    <a:cubicBezTo>
                      <a:pt x="4" y="8"/>
                      <a:pt x="8" y="4"/>
                      <a:pt x="8" y="0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2" name="Freeform 1504">
                <a:extLst>
                  <a:ext uri="{FF2B5EF4-FFF2-40B4-BE49-F238E27FC236}">
                    <a16:creationId xmlns:a16="http://schemas.microsoft.com/office/drawing/2014/main" id="{C970ACDF-B7AE-47C9-B8AC-DE5D6203A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4" y="993"/>
                <a:ext cx="17" cy="14"/>
              </a:xfrm>
              <a:custGeom>
                <a:avLst/>
                <a:gdLst>
                  <a:gd name="T0" fmla="*/ 0 w 7"/>
                  <a:gd name="T1" fmla="*/ 109 h 5"/>
                  <a:gd name="T2" fmla="*/ 100 w 7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3" y="4"/>
                      <a:pt x="5" y="2"/>
                      <a:pt x="7" y="0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" name="Freeform 1505">
                <a:extLst>
                  <a:ext uri="{FF2B5EF4-FFF2-40B4-BE49-F238E27FC236}">
                    <a16:creationId xmlns:a16="http://schemas.microsoft.com/office/drawing/2014/main" id="{54A8A11B-66A5-48E9-96FC-0F3245C0A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9" y="977"/>
                <a:ext cx="27" cy="24"/>
              </a:xfrm>
              <a:custGeom>
                <a:avLst/>
                <a:gdLst>
                  <a:gd name="T0" fmla="*/ 0 w 11"/>
                  <a:gd name="T1" fmla="*/ 171 h 9"/>
                  <a:gd name="T2" fmla="*/ 162 w 11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9">
                    <a:moveTo>
                      <a:pt x="0" y="9"/>
                    </a:moveTo>
                    <a:cubicBezTo>
                      <a:pt x="3" y="5"/>
                      <a:pt x="7" y="2"/>
                      <a:pt x="11" y="0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4" name="Freeform 1506">
                <a:extLst>
                  <a:ext uri="{FF2B5EF4-FFF2-40B4-BE49-F238E27FC236}">
                    <a16:creationId xmlns:a16="http://schemas.microsoft.com/office/drawing/2014/main" id="{907FB8B4-00A3-45F2-9F5A-CB9040A08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1108"/>
                <a:ext cx="30" cy="16"/>
              </a:xfrm>
              <a:custGeom>
                <a:avLst/>
                <a:gdLst>
                  <a:gd name="T0" fmla="*/ 63 w 12"/>
                  <a:gd name="T1" fmla="*/ 21 h 6"/>
                  <a:gd name="T2" fmla="*/ 125 w 12"/>
                  <a:gd name="T3" fmla="*/ 0 h 6"/>
                  <a:gd name="T4" fmla="*/ 113 w 12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6">
                    <a:moveTo>
                      <a:pt x="4" y="1"/>
                    </a:moveTo>
                    <a:cubicBezTo>
                      <a:pt x="0" y="6"/>
                      <a:pt x="12" y="5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5" name="Freeform 1507">
                <a:extLst>
                  <a:ext uri="{FF2B5EF4-FFF2-40B4-BE49-F238E27FC236}">
                    <a16:creationId xmlns:a16="http://schemas.microsoft.com/office/drawing/2014/main" id="{3DB7B9B5-614E-43AE-91BE-C655E8993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097"/>
                <a:ext cx="13" cy="11"/>
              </a:xfrm>
              <a:custGeom>
                <a:avLst/>
                <a:gdLst>
                  <a:gd name="T0" fmla="*/ 34 w 5"/>
                  <a:gd name="T1" fmla="*/ 22 h 4"/>
                  <a:gd name="T2" fmla="*/ 21 w 5"/>
                  <a:gd name="T3" fmla="*/ 83 h 4"/>
                  <a:gd name="T4" fmla="*/ 55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2" y="1"/>
                    </a:moveTo>
                    <a:cubicBezTo>
                      <a:pt x="1" y="2"/>
                      <a:pt x="0" y="2"/>
                      <a:pt x="1" y="4"/>
                    </a:cubicBezTo>
                    <a:cubicBezTo>
                      <a:pt x="3" y="4"/>
                      <a:pt x="5" y="2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6" name="Freeform 1508">
                <a:extLst>
                  <a:ext uri="{FF2B5EF4-FFF2-40B4-BE49-F238E27FC236}">
                    <a16:creationId xmlns:a16="http://schemas.microsoft.com/office/drawing/2014/main" id="{F5E7C32F-89BA-4635-A547-5B1BEE916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6" y="1087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35 w 3"/>
                  <a:gd name="T3" fmla="*/ 0 h 2"/>
                  <a:gd name="T4" fmla="*/ 35 w 3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2" y="1"/>
                      <a:pt x="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7" name="Freeform 1509">
                <a:extLst>
                  <a:ext uri="{FF2B5EF4-FFF2-40B4-BE49-F238E27FC236}">
                    <a16:creationId xmlns:a16="http://schemas.microsoft.com/office/drawing/2014/main" id="{E9420813-6AB1-47A5-A8CE-9BC0F037C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081"/>
                <a:ext cx="25" cy="32"/>
              </a:xfrm>
              <a:custGeom>
                <a:avLst/>
                <a:gdLst>
                  <a:gd name="T0" fmla="*/ 158 w 10"/>
                  <a:gd name="T1" fmla="*/ 0 h 12"/>
                  <a:gd name="T2" fmla="*/ 0 w 10"/>
                  <a:gd name="T3" fmla="*/ 22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cubicBezTo>
                      <a:pt x="8" y="5"/>
                      <a:pt x="4" y="9"/>
                      <a:pt x="0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8" name="Freeform 1510">
                <a:extLst>
                  <a:ext uri="{FF2B5EF4-FFF2-40B4-BE49-F238E27FC236}">
                    <a16:creationId xmlns:a16="http://schemas.microsoft.com/office/drawing/2014/main" id="{A2BF9135-800F-4129-B14D-603A3E424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028"/>
                <a:ext cx="25" cy="19"/>
              </a:xfrm>
              <a:custGeom>
                <a:avLst/>
                <a:gdLst>
                  <a:gd name="T0" fmla="*/ 125 w 10"/>
                  <a:gd name="T1" fmla="*/ 0 h 7"/>
                  <a:gd name="T2" fmla="*/ 0 w 10"/>
                  <a:gd name="T3" fmla="*/ 141 h 7"/>
                  <a:gd name="T4" fmla="*/ 158 w 10"/>
                  <a:gd name="T5" fmla="*/ 60 h 7"/>
                  <a:gd name="T6" fmla="*/ 145 w 10"/>
                  <a:gd name="T7" fmla="*/ 3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7">
                    <a:moveTo>
                      <a:pt x="8" y="0"/>
                    </a:moveTo>
                    <a:cubicBezTo>
                      <a:pt x="5" y="2"/>
                      <a:pt x="1" y="3"/>
                      <a:pt x="0" y="7"/>
                    </a:cubicBezTo>
                    <a:cubicBezTo>
                      <a:pt x="4" y="7"/>
                      <a:pt x="6" y="2"/>
                      <a:pt x="10" y="3"/>
                    </a:cubicBezTo>
                    <a:cubicBezTo>
                      <a:pt x="10" y="2"/>
                      <a:pt x="10" y="2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9" name="Freeform 1511">
                <a:extLst>
                  <a:ext uri="{FF2B5EF4-FFF2-40B4-BE49-F238E27FC236}">
                    <a16:creationId xmlns:a16="http://schemas.microsoft.com/office/drawing/2014/main" id="{066E6682-3821-4DD1-8AFF-DDCD337FC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" y="975"/>
                <a:ext cx="12" cy="24"/>
              </a:xfrm>
              <a:custGeom>
                <a:avLst/>
                <a:gdLst>
                  <a:gd name="T0" fmla="*/ 70 w 5"/>
                  <a:gd name="T1" fmla="*/ 0 h 9"/>
                  <a:gd name="T2" fmla="*/ 0 w 5"/>
                  <a:gd name="T3" fmla="*/ 171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9">
                    <a:moveTo>
                      <a:pt x="5" y="0"/>
                    </a:moveTo>
                    <a:cubicBezTo>
                      <a:pt x="5" y="4"/>
                      <a:pt x="3" y="6"/>
                      <a:pt x="0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0" name="Freeform 1512">
                <a:extLst>
                  <a:ext uri="{FF2B5EF4-FFF2-40B4-BE49-F238E27FC236}">
                    <a16:creationId xmlns:a16="http://schemas.microsoft.com/office/drawing/2014/main" id="{AC61FBC0-9525-4201-AEB2-489C44C82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961"/>
                <a:ext cx="20" cy="14"/>
              </a:xfrm>
              <a:custGeom>
                <a:avLst/>
                <a:gdLst>
                  <a:gd name="T0" fmla="*/ 50 w 8"/>
                  <a:gd name="T1" fmla="*/ 22 h 5"/>
                  <a:gd name="T2" fmla="*/ 83 w 8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5">
                    <a:moveTo>
                      <a:pt x="3" y="1"/>
                    </a:moveTo>
                    <a:cubicBezTo>
                      <a:pt x="0" y="5"/>
                      <a:pt x="8" y="4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1" name="Freeform 1513">
                <a:extLst>
                  <a:ext uri="{FF2B5EF4-FFF2-40B4-BE49-F238E27FC236}">
                    <a16:creationId xmlns:a16="http://schemas.microsoft.com/office/drawing/2014/main" id="{88EA3F6B-CC85-4772-8E25-9F201C51B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1" y="969"/>
                <a:ext cx="8" cy="6"/>
              </a:xfrm>
              <a:custGeom>
                <a:avLst/>
                <a:gdLst>
                  <a:gd name="T0" fmla="*/ 21 w 3"/>
                  <a:gd name="T1" fmla="*/ 0 h 2"/>
                  <a:gd name="T2" fmla="*/ 0 w 3"/>
                  <a:gd name="T3" fmla="*/ 27 h 2"/>
                  <a:gd name="T4" fmla="*/ 56 w 3"/>
                  <a:gd name="T5" fmla="*/ 27 h 2"/>
                  <a:gd name="T6" fmla="*/ 35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1" y="2"/>
                      <a:pt x="1" y="2"/>
                      <a:pt x="3" y="1"/>
                    </a:cubicBezTo>
                    <a:cubicBezTo>
                      <a:pt x="3" y="1"/>
                      <a:pt x="2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2" name="Freeform 1514">
                <a:extLst>
                  <a:ext uri="{FF2B5EF4-FFF2-40B4-BE49-F238E27FC236}">
                    <a16:creationId xmlns:a16="http://schemas.microsoft.com/office/drawing/2014/main" id="{46F0CF68-07E6-4E5E-9786-2D465F371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9" y="999"/>
                <a:ext cx="5" cy="8"/>
              </a:xfrm>
              <a:custGeom>
                <a:avLst/>
                <a:gdLst>
                  <a:gd name="T0" fmla="*/ 0 w 2"/>
                  <a:gd name="T1" fmla="*/ 21 h 3"/>
                  <a:gd name="T2" fmla="*/ 0 w 2"/>
                  <a:gd name="T3" fmla="*/ 56 h 3"/>
                  <a:gd name="T4" fmla="*/ 33 w 2"/>
                  <a:gd name="T5" fmla="*/ 0 h 3"/>
                  <a:gd name="T6" fmla="*/ 33 w 2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1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2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3" name="Freeform 1515">
                <a:extLst>
                  <a:ext uri="{FF2B5EF4-FFF2-40B4-BE49-F238E27FC236}">
                    <a16:creationId xmlns:a16="http://schemas.microsoft.com/office/drawing/2014/main" id="{FCE76E53-E9EB-4FC0-8E53-CFDAD9F9D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972"/>
                <a:ext cx="7" cy="8"/>
              </a:xfrm>
              <a:custGeom>
                <a:avLst/>
                <a:gdLst>
                  <a:gd name="T0" fmla="*/ 0 w 3"/>
                  <a:gd name="T1" fmla="*/ 0 h 3"/>
                  <a:gd name="T2" fmla="*/ 37 w 3"/>
                  <a:gd name="T3" fmla="*/ 0 h 3"/>
                  <a:gd name="T4" fmla="*/ 28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3"/>
                      <a:pt x="2" y="3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4" name="Freeform 1516">
                <a:extLst>
                  <a:ext uri="{FF2B5EF4-FFF2-40B4-BE49-F238E27FC236}">
                    <a16:creationId xmlns:a16="http://schemas.microsoft.com/office/drawing/2014/main" id="{7A6CAA48-0F4B-41D2-BA12-2EF673783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321"/>
                <a:ext cx="223" cy="635"/>
              </a:xfrm>
              <a:custGeom>
                <a:avLst/>
                <a:gdLst>
                  <a:gd name="T0" fmla="*/ 1401 w 89"/>
                  <a:gd name="T1" fmla="*/ 0 h 238"/>
                  <a:gd name="T2" fmla="*/ 521 w 89"/>
                  <a:gd name="T3" fmla="*/ 627 h 238"/>
                  <a:gd name="T4" fmla="*/ 346 w 89"/>
                  <a:gd name="T5" fmla="*/ 2335 h 238"/>
                  <a:gd name="T6" fmla="*/ 0 w 89"/>
                  <a:gd name="T7" fmla="*/ 4520 h 238"/>
                  <a:gd name="T8" fmla="*/ 438 w 89"/>
                  <a:gd name="T9" fmla="*/ 2279 h 238"/>
                  <a:gd name="T10" fmla="*/ 629 w 89"/>
                  <a:gd name="T11" fmla="*/ 683 h 238"/>
                  <a:gd name="T12" fmla="*/ 1401 w 89"/>
                  <a:gd name="T13" fmla="*/ 0 h 2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38">
                    <a:moveTo>
                      <a:pt x="89" y="0"/>
                    </a:moveTo>
                    <a:cubicBezTo>
                      <a:pt x="72" y="0"/>
                      <a:pt x="37" y="16"/>
                      <a:pt x="33" y="33"/>
                    </a:cubicBezTo>
                    <a:cubicBezTo>
                      <a:pt x="29" y="50"/>
                      <a:pt x="31" y="83"/>
                      <a:pt x="22" y="123"/>
                    </a:cubicBezTo>
                    <a:cubicBezTo>
                      <a:pt x="13" y="163"/>
                      <a:pt x="3" y="220"/>
                      <a:pt x="0" y="238"/>
                    </a:cubicBezTo>
                    <a:cubicBezTo>
                      <a:pt x="7" y="220"/>
                      <a:pt x="23" y="149"/>
                      <a:pt x="28" y="120"/>
                    </a:cubicBezTo>
                    <a:cubicBezTo>
                      <a:pt x="33" y="90"/>
                      <a:pt x="36" y="51"/>
                      <a:pt x="40" y="36"/>
                    </a:cubicBezTo>
                    <a:cubicBezTo>
                      <a:pt x="44" y="20"/>
                      <a:pt x="69" y="2"/>
                      <a:pt x="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5" name="Freeform 1517">
                <a:extLst>
                  <a:ext uri="{FF2B5EF4-FFF2-40B4-BE49-F238E27FC236}">
                    <a16:creationId xmlns:a16="http://schemas.microsoft.com/office/drawing/2014/main" id="{03EE96CD-38E1-46D1-B173-0A671CA4D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" y="1316"/>
                <a:ext cx="307" cy="328"/>
              </a:xfrm>
              <a:custGeom>
                <a:avLst/>
                <a:gdLst>
                  <a:gd name="T0" fmla="*/ 1912 w 123"/>
                  <a:gd name="T1" fmla="*/ 35 h 123"/>
                  <a:gd name="T2" fmla="*/ 280 w 123"/>
                  <a:gd name="T3" fmla="*/ 1536 h 123"/>
                  <a:gd name="T4" fmla="*/ 0 w 123"/>
                  <a:gd name="T5" fmla="*/ 2240 h 123"/>
                  <a:gd name="T6" fmla="*/ 437 w 123"/>
                  <a:gd name="T7" fmla="*/ 1459 h 123"/>
                  <a:gd name="T8" fmla="*/ 1912 w 123"/>
                  <a:gd name="T9" fmla="*/ 35 h 1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3" h="123">
                    <a:moveTo>
                      <a:pt x="123" y="2"/>
                    </a:moveTo>
                    <a:cubicBezTo>
                      <a:pt x="97" y="0"/>
                      <a:pt x="39" y="13"/>
                      <a:pt x="18" y="81"/>
                    </a:cubicBezTo>
                    <a:cubicBezTo>
                      <a:pt x="12" y="104"/>
                      <a:pt x="6" y="119"/>
                      <a:pt x="0" y="118"/>
                    </a:cubicBezTo>
                    <a:cubicBezTo>
                      <a:pt x="13" y="123"/>
                      <a:pt x="20" y="96"/>
                      <a:pt x="28" y="77"/>
                    </a:cubicBezTo>
                    <a:cubicBezTo>
                      <a:pt x="37" y="58"/>
                      <a:pt x="62" y="2"/>
                      <a:pt x="12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6" name="Freeform 1518">
                <a:extLst>
                  <a:ext uri="{FF2B5EF4-FFF2-40B4-BE49-F238E27FC236}">
                    <a16:creationId xmlns:a16="http://schemas.microsoft.com/office/drawing/2014/main" id="{4A3973EA-2E55-43BB-9EDB-D790696D3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" y="1105"/>
                <a:ext cx="455" cy="803"/>
              </a:xfrm>
              <a:custGeom>
                <a:avLst/>
                <a:gdLst>
                  <a:gd name="T0" fmla="*/ 813 w 182"/>
                  <a:gd name="T1" fmla="*/ 1160 h 301"/>
                  <a:gd name="T2" fmla="*/ 750 w 182"/>
                  <a:gd name="T3" fmla="*/ 5714 h 301"/>
                  <a:gd name="T4" fmla="*/ 408 w 182"/>
                  <a:gd name="T5" fmla="*/ 3722 h 301"/>
                  <a:gd name="T6" fmla="*/ 720 w 182"/>
                  <a:gd name="T7" fmla="*/ 1046 h 301"/>
                  <a:gd name="T8" fmla="*/ 2845 w 182"/>
                  <a:gd name="T9" fmla="*/ 21 h 301"/>
                  <a:gd name="T10" fmla="*/ 813 w 182"/>
                  <a:gd name="T11" fmla="*/ 1160 h 30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2" h="301">
                    <a:moveTo>
                      <a:pt x="52" y="61"/>
                    </a:moveTo>
                    <a:cubicBezTo>
                      <a:pt x="0" y="127"/>
                      <a:pt x="46" y="273"/>
                      <a:pt x="48" y="301"/>
                    </a:cubicBezTo>
                    <a:cubicBezTo>
                      <a:pt x="48" y="301"/>
                      <a:pt x="31" y="230"/>
                      <a:pt x="26" y="196"/>
                    </a:cubicBezTo>
                    <a:cubicBezTo>
                      <a:pt x="20" y="162"/>
                      <a:pt x="14" y="101"/>
                      <a:pt x="46" y="55"/>
                    </a:cubicBezTo>
                    <a:cubicBezTo>
                      <a:pt x="79" y="8"/>
                      <a:pt x="155" y="1"/>
                      <a:pt x="182" y="1"/>
                    </a:cubicBezTo>
                    <a:cubicBezTo>
                      <a:pt x="160" y="0"/>
                      <a:pt x="87" y="19"/>
                      <a:pt x="52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7" name="Freeform 1519">
                <a:extLst>
                  <a:ext uri="{FF2B5EF4-FFF2-40B4-BE49-F238E27FC236}">
                    <a16:creationId xmlns:a16="http://schemas.microsoft.com/office/drawing/2014/main" id="{6C89ED8E-3FD9-41C7-8284-D43851AB8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" y="1284"/>
                <a:ext cx="291" cy="365"/>
              </a:xfrm>
              <a:custGeom>
                <a:avLst/>
                <a:gdLst>
                  <a:gd name="T0" fmla="*/ 0 w 116"/>
                  <a:gd name="T1" fmla="*/ 2384 h 137"/>
                  <a:gd name="T2" fmla="*/ 283 w 116"/>
                  <a:gd name="T3" fmla="*/ 1718 h 137"/>
                  <a:gd name="T4" fmla="*/ 534 w 116"/>
                  <a:gd name="T5" fmla="*/ 376 h 137"/>
                  <a:gd name="T6" fmla="*/ 1831 w 116"/>
                  <a:gd name="T7" fmla="*/ 115 h 137"/>
                  <a:gd name="T8" fmla="*/ 597 w 116"/>
                  <a:gd name="T9" fmla="*/ 661 h 137"/>
                  <a:gd name="T10" fmla="*/ 0 w 116"/>
                  <a:gd name="T11" fmla="*/ 2384 h 1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6" h="137">
                    <a:moveTo>
                      <a:pt x="0" y="126"/>
                    </a:moveTo>
                    <a:cubicBezTo>
                      <a:pt x="12" y="127"/>
                      <a:pt x="18" y="114"/>
                      <a:pt x="18" y="91"/>
                    </a:cubicBezTo>
                    <a:cubicBezTo>
                      <a:pt x="19" y="68"/>
                      <a:pt x="20" y="28"/>
                      <a:pt x="34" y="20"/>
                    </a:cubicBezTo>
                    <a:cubicBezTo>
                      <a:pt x="47" y="12"/>
                      <a:pt x="71" y="0"/>
                      <a:pt x="116" y="6"/>
                    </a:cubicBezTo>
                    <a:cubicBezTo>
                      <a:pt x="96" y="6"/>
                      <a:pt x="47" y="17"/>
                      <a:pt x="38" y="35"/>
                    </a:cubicBezTo>
                    <a:cubicBezTo>
                      <a:pt x="28" y="53"/>
                      <a:pt x="35" y="137"/>
                      <a:pt x="0" y="1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8" name="Freeform 1520">
                <a:extLst>
                  <a:ext uri="{FF2B5EF4-FFF2-40B4-BE49-F238E27FC236}">
                    <a16:creationId xmlns:a16="http://schemas.microsoft.com/office/drawing/2014/main" id="{73AA1F14-9F1E-4194-BE32-205E6EF84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473"/>
                <a:ext cx="78" cy="214"/>
              </a:xfrm>
              <a:custGeom>
                <a:avLst/>
                <a:gdLst>
                  <a:gd name="T0" fmla="*/ 126 w 31"/>
                  <a:gd name="T1" fmla="*/ 1530 h 80"/>
                  <a:gd name="T2" fmla="*/ 254 w 31"/>
                  <a:gd name="T3" fmla="*/ 1209 h 80"/>
                  <a:gd name="T4" fmla="*/ 347 w 31"/>
                  <a:gd name="T5" fmla="*/ 880 h 80"/>
                  <a:gd name="T6" fmla="*/ 242 w 31"/>
                  <a:gd name="T7" fmla="*/ 671 h 80"/>
                  <a:gd name="T8" fmla="*/ 113 w 31"/>
                  <a:gd name="T9" fmla="*/ 516 h 80"/>
                  <a:gd name="T10" fmla="*/ 113 w 31"/>
                  <a:gd name="T11" fmla="*/ 0 h 80"/>
                  <a:gd name="T12" fmla="*/ 272 w 31"/>
                  <a:gd name="T13" fmla="*/ 401 h 80"/>
                  <a:gd name="T14" fmla="*/ 443 w 31"/>
                  <a:gd name="T15" fmla="*/ 687 h 80"/>
                  <a:gd name="T16" fmla="*/ 347 w 31"/>
                  <a:gd name="T17" fmla="*/ 1110 h 80"/>
                  <a:gd name="T18" fmla="*/ 126 w 31"/>
                  <a:gd name="T19" fmla="*/ 1530 h 8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80">
                    <a:moveTo>
                      <a:pt x="8" y="80"/>
                    </a:moveTo>
                    <a:cubicBezTo>
                      <a:pt x="16" y="77"/>
                      <a:pt x="17" y="71"/>
                      <a:pt x="16" y="63"/>
                    </a:cubicBezTo>
                    <a:cubicBezTo>
                      <a:pt x="15" y="55"/>
                      <a:pt x="19" y="54"/>
                      <a:pt x="22" y="46"/>
                    </a:cubicBezTo>
                    <a:cubicBezTo>
                      <a:pt x="25" y="38"/>
                      <a:pt x="23" y="33"/>
                      <a:pt x="15" y="35"/>
                    </a:cubicBezTo>
                    <a:cubicBezTo>
                      <a:pt x="11" y="37"/>
                      <a:pt x="0" y="38"/>
                      <a:pt x="7" y="27"/>
                    </a:cubicBezTo>
                    <a:cubicBezTo>
                      <a:pt x="15" y="17"/>
                      <a:pt x="13" y="3"/>
                      <a:pt x="7" y="0"/>
                    </a:cubicBezTo>
                    <a:cubicBezTo>
                      <a:pt x="19" y="6"/>
                      <a:pt x="19" y="13"/>
                      <a:pt x="17" y="21"/>
                    </a:cubicBezTo>
                    <a:cubicBezTo>
                      <a:pt x="15" y="28"/>
                      <a:pt x="25" y="25"/>
                      <a:pt x="28" y="36"/>
                    </a:cubicBezTo>
                    <a:cubicBezTo>
                      <a:pt x="31" y="47"/>
                      <a:pt x="25" y="50"/>
                      <a:pt x="22" y="58"/>
                    </a:cubicBezTo>
                    <a:cubicBezTo>
                      <a:pt x="19" y="66"/>
                      <a:pt x="25" y="77"/>
                      <a:pt x="8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9" name="Freeform 1521">
                <a:extLst>
                  <a:ext uri="{FF2B5EF4-FFF2-40B4-BE49-F238E27FC236}">
                    <a16:creationId xmlns:a16="http://schemas.microsoft.com/office/drawing/2014/main" id="{10126551-AB51-4D5C-B0FD-80F48EB00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055"/>
                <a:ext cx="350" cy="93"/>
              </a:xfrm>
              <a:custGeom>
                <a:avLst/>
                <a:gdLst>
                  <a:gd name="T0" fmla="*/ 145 w 140"/>
                  <a:gd name="T1" fmla="*/ 77 h 35"/>
                  <a:gd name="T2" fmla="*/ 0 w 140"/>
                  <a:gd name="T3" fmla="*/ 114 h 35"/>
                  <a:gd name="T4" fmla="*/ 250 w 140"/>
                  <a:gd name="T5" fmla="*/ 170 h 35"/>
                  <a:gd name="T6" fmla="*/ 658 w 140"/>
                  <a:gd name="T7" fmla="*/ 149 h 35"/>
                  <a:gd name="T8" fmla="*/ 1333 w 140"/>
                  <a:gd name="T9" fmla="*/ 340 h 35"/>
                  <a:gd name="T10" fmla="*/ 1720 w 140"/>
                  <a:gd name="T11" fmla="*/ 486 h 35"/>
                  <a:gd name="T12" fmla="*/ 2033 w 140"/>
                  <a:gd name="T13" fmla="*/ 622 h 35"/>
                  <a:gd name="T14" fmla="*/ 1813 w 140"/>
                  <a:gd name="T15" fmla="*/ 340 h 35"/>
                  <a:gd name="T16" fmla="*/ 1063 w 140"/>
                  <a:gd name="T17" fmla="*/ 77 h 35"/>
                  <a:gd name="T18" fmla="*/ 783 w 140"/>
                  <a:gd name="T19" fmla="*/ 0 h 35"/>
                  <a:gd name="T20" fmla="*/ 645 w 140"/>
                  <a:gd name="T21" fmla="*/ 21 h 35"/>
                  <a:gd name="T22" fmla="*/ 220 w 140"/>
                  <a:gd name="T23" fmla="*/ 56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40" h="35">
                    <a:moveTo>
                      <a:pt x="9" y="4"/>
                    </a:moveTo>
                    <a:cubicBezTo>
                      <a:pt x="6" y="4"/>
                      <a:pt x="3" y="5"/>
                      <a:pt x="0" y="6"/>
                    </a:cubicBezTo>
                    <a:cubicBezTo>
                      <a:pt x="3" y="10"/>
                      <a:pt x="11" y="8"/>
                      <a:pt x="16" y="9"/>
                    </a:cubicBezTo>
                    <a:cubicBezTo>
                      <a:pt x="23" y="9"/>
                      <a:pt x="36" y="8"/>
                      <a:pt x="42" y="8"/>
                    </a:cubicBezTo>
                    <a:cubicBezTo>
                      <a:pt x="59" y="10"/>
                      <a:pt x="69" y="15"/>
                      <a:pt x="85" y="18"/>
                    </a:cubicBezTo>
                    <a:cubicBezTo>
                      <a:pt x="94" y="20"/>
                      <a:pt x="102" y="22"/>
                      <a:pt x="110" y="26"/>
                    </a:cubicBezTo>
                    <a:cubicBezTo>
                      <a:pt x="113" y="27"/>
                      <a:pt x="127" y="35"/>
                      <a:pt x="130" y="33"/>
                    </a:cubicBezTo>
                    <a:cubicBezTo>
                      <a:pt x="140" y="28"/>
                      <a:pt x="119" y="20"/>
                      <a:pt x="116" y="18"/>
                    </a:cubicBezTo>
                    <a:cubicBezTo>
                      <a:pt x="102" y="10"/>
                      <a:pt x="84" y="5"/>
                      <a:pt x="68" y="4"/>
                    </a:cubicBezTo>
                    <a:cubicBezTo>
                      <a:pt x="61" y="4"/>
                      <a:pt x="56" y="0"/>
                      <a:pt x="50" y="0"/>
                    </a:cubicBezTo>
                    <a:cubicBezTo>
                      <a:pt x="47" y="0"/>
                      <a:pt x="44" y="1"/>
                      <a:pt x="41" y="1"/>
                    </a:cubicBezTo>
                    <a:cubicBezTo>
                      <a:pt x="35" y="1"/>
                      <a:pt x="20" y="1"/>
                      <a:pt x="14" y="3"/>
                    </a:cubicBezTo>
                  </a:path>
                </a:pathLst>
              </a:custGeom>
              <a:solidFill>
                <a:srgbClr val="F6CE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0" name="Freeform 1522">
                <a:extLst>
                  <a:ext uri="{FF2B5EF4-FFF2-40B4-BE49-F238E27FC236}">
                    <a16:creationId xmlns:a16="http://schemas.microsoft.com/office/drawing/2014/main" id="{F817FBC7-83E9-4DCE-84E9-4A22B83A0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" y="1055"/>
                <a:ext cx="217" cy="77"/>
              </a:xfrm>
              <a:custGeom>
                <a:avLst/>
                <a:gdLst>
                  <a:gd name="T0" fmla="*/ 404 w 87"/>
                  <a:gd name="T1" fmla="*/ 77 h 29"/>
                  <a:gd name="T2" fmla="*/ 0 w 87"/>
                  <a:gd name="T3" fmla="*/ 77 h 29"/>
                  <a:gd name="T4" fmla="*/ 529 w 87"/>
                  <a:gd name="T5" fmla="*/ 191 h 29"/>
                  <a:gd name="T6" fmla="*/ 915 w 87"/>
                  <a:gd name="T7" fmla="*/ 297 h 29"/>
                  <a:gd name="T8" fmla="*/ 1257 w 87"/>
                  <a:gd name="T9" fmla="*/ 396 h 29"/>
                  <a:gd name="T10" fmla="*/ 933 w 87"/>
                  <a:gd name="T11" fmla="*/ 281 h 29"/>
                  <a:gd name="T12" fmla="*/ 653 w 87"/>
                  <a:gd name="T13" fmla="*/ 133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9">
                    <a:moveTo>
                      <a:pt x="26" y="4"/>
                    </a:moveTo>
                    <a:cubicBezTo>
                      <a:pt x="20" y="3"/>
                      <a:pt x="5" y="0"/>
                      <a:pt x="0" y="4"/>
                    </a:cubicBezTo>
                    <a:cubicBezTo>
                      <a:pt x="11" y="5"/>
                      <a:pt x="23" y="6"/>
                      <a:pt x="34" y="10"/>
                    </a:cubicBezTo>
                    <a:cubicBezTo>
                      <a:pt x="43" y="14"/>
                      <a:pt x="50" y="14"/>
                      <a:pt x="59" y="16"/>
                    </a:cubicBezTo>
                    <a:cubicBezTo>
                      <a:pt x="63" y="17"/>
                      <a:pt x="87" y="29"/>
                      <a:pt x="81" y="21"/>
                    </a:cubicBezTo>
                    <a:cubicBezTo>
                      <a:pt x="78" y="17"/>
                      <a:pt x="65" y="17"/>
                      <a:pt x="60" y="15"/>
                    </a:cubicBezTo>
                    <a:cubicBezTo>
                      <a:pt x="54" y="12"/>
                      <a:pt x="48" y="9"/>
                      <a:pt x="42" y="7"/>
                    </a:cubicBezTo>
                  </a:path>
                </a:pathLst>
              </a:custGeom>
              <a:solidFill>
                <a:srgbClr val="FBE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1" name="Freeform 1523">
                <a:extLst>
                  <a:ext uri="{FF2B5EF4-FFF2-40B4-BE49-F238E27FC236}">
                    <a16:creationId xmlns:a16="http://schemas.microsoft.com/office/drawing/2014/main" id="{5BCA79AE-02DF-491B-A770-807C8DE54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1068"/>
                <a:ext cx="30" cy="19"/>
              </a:xfrm>
              <a:custGeom>
                <a:avLst/>
                <a:gdLst>
                  <a:gd name="T0" fmla="*/ 95 w 12"/>
                  <a:gd name="T1" fmla="*/ 22 h 7"/>
                  <a:gd name="T2" fmla="*/ 0 w 12"/>
                  <a:gd name="T3" fmla="*/ 38 h 7"/>
                  <a:gd name="T4" fmla="*/ 188 w 12"/>
                  <a:gd name="T5" fmla="*/ 141 h 7"/>
                  <a:gd name="T6" fmla="*/ 145 w 12"/>
                  <a:gd name="T7" fmla="*/ 38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7">
                    <a:moveTo>
                      <a:pt x="6" y="1"/>
                    </a:moveTo>
                    <a:cubicBezTo>
                      <a:pt x="4" y="0"/>
                      <a:pt x="1" y="0"/>
                      <a:pt x="0" y="2"/>
                    </a:cubicBezTo>
                    <a:cubicBezTo>
                      <a:pt x="3" y="6"/>
                      <a:pt x="8" y="6"/>
                      <a:pt x="12" y="7"/>
                    </a:cubicBezTo>
                    <a:cubicBezTo>
                      <a:pt x="12" y="5"/>
                      <a:pt x="11" y="3"/>
                      <a:pt x="9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2" name="Freeform 1524">
                <a:extLst>
                  <a:ext uri="{FF2B5EF4-FFF2-40B4-BE49-F238E27FC236}">
                    <a16:creationId xmlns:a16="http://schemas.microsoft.com/office/drawing/2014/main" id="{ECAC4DE0-1E8F-4073-9EB9-DF90EA34A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1087"/>
                <a:ext cx="25" cy="18"/>
              </a:xfrm>
              <a:custGeom>
                <a:avLst/>
                <a:gdLst>
                  <a:gd name="T0" fmla="*/ 113 w 10"/>
                  <a:gd name="T1" fmla="*/ 21 h 7"/>
                  <a:gd name="T2" fmla="*/ 158 w 10"/>
                  <a:gd name="T3" fmla="*/ 67 h 7"/>
                  <a:gd name="T4" fmla="*/ 113 w 10"/>
                  <a:gd name="T5" fmla="*/ 54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7">
                    <a:moveTo>
                      <a:pt x="7" y="1"/>
                    </a:moveTo>
                    <a:cubicBezTo>
                      <a:pt x="0" y="0"/>
                      <a:pt x="4" y="7"/>
                      <a:pt x="10" y="4"/>
                    </a:cubicBezTo>
                    <a:cubicBezTo>
                      <a:pt x="9" y="3"/>
                      <a:pt x="8" y="3"/>
                      <a:pt x="7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3" name="Freeform 1525">
                <a:extLst>
                  <a:ext uri="{FF2B5EF4-FFF2-40B4-BE49-F238E27FC236}">
                    <a16:creationId xmlns:a16="http://schemas.microsoft.com/office/drawing/2014/main" id="{3DEA565A-FDA8-42C9-BFC7-7FFA13036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" y="2249"/>
                <a:ext cx="160" cy="147"/>
              </a:xfrm>
              <a:custGeom>
                <a:avLst/>
                <a:gdLst>
                  <a:gd name="T0" fmla="*/ 188 w 64"/>
                  <a:gd name="T1" fmla="*/ 935 h 55"/>
                  <a:gd name="T2" fmla="*/ 345 w 64"/>
                  <a:gd name="T3" fmla="*/ 1016 h 55"/>
                  <a:gd name="T4" fmla="*/ 408 w 64"/>
                  <a:gd name="T5" fmla="*/ 1050 h 55"/>
                  <a:gd name="T6" fmla="*/ 520 w 64"/>
                  <a:gd name="T7" fmla="*/ 1016 h 55"/>
                  <a:gd name="T8" fmla="*/ 583 w 64"/>
                  <a:gd name="T9" fmla="*/ 935 h 55"/>
                  <a:gd name="T10" fmla="*/ 658 w 64"/>
                  <a:gd name="T11" fmla="*/ 957 h 55"/>
                  <a:gd name="T12" fmla="*/ 813 w 64"/>
                  <a:gd name="T13" fmla="*/ 799 h 55"/>
                  <a:gd name="T14" fmla="*/ 645 w 64"/>
                  <a:gd name="T15" fmla="*/ 799 h 55"/>
                  <a:gd name="T16" fmla="*/ 520 w 64"/>
                  <a:gd name="T17" fmla="*/ 730 h 55"/>
                  <a:gd name="T18" fmla="*/ 395 w 64"/>
                  <a:gd name="T19" fmla="*/ 649 h 55"/>
                  <a:gd name="T20" fmla="*/ 583 w 64"/>
                  <a:gd name="T21" fmla="*/ 535 h 55"/>
                  <a:gd name="T22" fmla="*/ 720 w 64"/>
                  <a:gd name="T23" fmla="*/ 556 h 55"/>
                  <a:gd name="T24" fmla="*/ 875 w 64"/>
                  <a:gd name="T25" fmla="*/ 436 h 55"/>
                  <a:gd name="T26" fmla="*/ 1000 w 64"/>
                  <a:gd name="T27" fmla="*/ 342 h 55"/>
                  <a:gd name="T28" fmla="*/ 845 w 64"/>
                  <a:gd name="T29" fmla="*/ 230 h 55"/>
                  <a:gd name="T30" fmla="*/ 595 w 64"/>
                  <a:gd name="T31" fmla="*/ 35 h 55"/>
                  <a:gd name="T32" fmla="*/ 488 w 64"/>
                  <a:gd name="T33" fmla="*/ 115 h 55"/>
                  <a:gd name="T34" fmla="*/ 363 w 64"/>
                  <a:gd name="T35" fmla="*/ 78 h 55"/>
                  <a:gd name="T36" fmla="*/ 188 w 64"/>
                  <a:gd name="T37" fmla="*/ 265 h 55"/>
                  <a:gd name="T38" fmla="*/ 188 w 64"/>
                  <a:gd name="T39" fmla="*/ 457 h 55"/>
                  <a:gd name="T40" fmla="*/ 125 w 64"/>
                  <a:gd name="T41" fmla="*/ 649 h 55"/>
                  <a:gd name="T42" fmla="*/ 283 w 64"/>
                  <a:gd name="T43" fmla="*/ 687 h 55"/>
                  <a:gd name="T44" fmla="*/ 188 w 64"/>
                  <a:gd name="T45" fmla="*/ 935 h 5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64" h="55">
                    <a:moveTo>
                      <a:pt x="12" y="49"/>
                    </a:moveTo>
                    <a:cubicBezTo>
                      <a:pt x="15" y="54"/>
                      <a:pt x="16" y="51"/>
                      <a:pt x="22" y="53"/>
                    </a:cubicBezTo>
                    <a:cubicBezTo>
                      <a:pt x="23" y="53"/>
                      <a:pt x="23" y="55"/>
                      <a:pt x="26" y="55"/>
                    </a:cubicBezTo>
                    <a:cubicBezTo>
                      <a:pt x="28" y="55"/>
                      <a:pt x="31" y="54"/>
                      <a:pt x="33" y="53"/>
                    </a:cubicBezTo>
                    <a:cubicBezTo>
                      <a:pt x="34" y="53"/>
                      <a:pt x="36" y="49"/>
                      <a:pt x="37" y="49"/>
                    </a:cubicBezTo>
                    <a:cubicBezTo>
                      <a:pt x="39" y="49"/>
                      <a:pt x="40" y="50"/>
                      <a:pt x="42" y="50"/>
                    </a:cubicBezTo>
                    <a:cubicBezTo>
                      <a:pt x="44" y="49"/>
                      <a:pt x="55" y="48"/>
                      <a:pt x="52" y="42"/>
                    </a:cubicBezTo>
                    <a:cubicBezTo>
                      <a:pt x="50" y="40"/>
                      <a:pt x="43" y="42"/>
                      <a:pt x="41" y="42"/>
                    </a:cubicBezTo>
                    <a:cubicBezTo>
                      <a:pt x="39" y="42"/>
                      <a:pt x="36" y="39"/>
                      <a:pt x="33" y="38"/>
                    </a:cubicBezTo>
                    <a:cubicBezTo>
                      <a:pt x="30" y="37"/>
                      <a:pt x="26" y="37"/>
                      <a:pt x="25" y="34"/>
                    </a:cubicBezTo>
                    <a:cubicBezTo>
                      <a:pt x="23" y="26"/>
                      <a:pt x="33" y="27"/>
                      <a:pt x="37" y="28"/>
                    </a:cubicBezTo>
                    <a:cubicBezTo>
                      <a:pt x="40" y="28"/>
                      <a:pt x="43" y="30"/>
                      <a:pt x="46" y="29"/>
                    </a:cubicBezTo>
                    <a:cubicBezTo>
                      <a:pt x="49" y="28"/>
                      <a:pt x="51" y="24"/>
                      <a:pt x="56" y="23"/>
                    </a:cubicBezTo>
                    <a:cubicBezTo>
                      <a:pt x="59" y="22"/>
                      <a:pt x="63" y="24"/>
                      <a:pt x="64" y="18"/>
                    </a:cubicBezTo>
                    <a:cubicBezTo>
                      <a:pt x="64" y="10"/>
                      <a:pt x="57" y="14"/>
                      <a:pt x="54" y="12"/>
                    </a:cubicBezTo>
                    <a:cubicBezTo>
                      <a:pt x="47" y="9"/>
                      <a:pt x="47" y="0"/>
                      <a:pt x="38" y="2"/>
                    </a:cubicBezTo>
                    <a:cubicBezTo>
                      <a:pt x="35" y="3"/>
                      <a:pt x="33" y="5"/>
                      <a:pt x="31" y="6"/>
                    </a:cubicBezTo>
                    <a:cubicBezTo>
                      <a:pt x="28" y="6"/>
                      <a:pt x="27" y="3"/>
                      <a:pt x="23" y="4"/>
                    </a:cubicBezTo>
                    <a:cubicBezTo>
                      <a:pt x="19" y="5"/>
                      <a:pt x="14" y="11"/>
                      <a:pt x="12" y="14"/>
                    </a:cubicBezTo>
                    <a:cubicBezTo>
                      <a:pt x="10" y="17"/>
                      <a:pt x="6" y="21"/>
                      <a:pt x="12" y="24"/>
                    </a:cubicBezTo>
                    <a:cubicBezTo>
                      <a:pt x="10" y="26"/>
                      <a:pt x="0" y="29"/>
                      <a:pt x="8" y="34"/>
                    </a:cubicBezTo>
                    <a:cubicBezTo>
                      <a:pt x="11" y="36"/>
                      <a:pt x="18" y="30"/>
                      <a:pt x="18" y="36"/>
                    </a:cubicBezTo>
                    <a:cubicBezTo>
                      <a:pt x="19" y="40"/>
                      <a:pt x="12" y="48"/>
                      <a:pt x="12" y="49"/>
                    </a:cubicBezTo>
                    <a:close/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4" name="Freeform 1526">
                <a:extLst>
                  <a:ext uri="{FF2B5EF4-FFF2-40B4-BE49-F238E27FC236}">
                    <a16:creationId xmlns:a16="http://schemas.microsoft.com/office/drawing/2014/main" id="{2170A61B-4F2F-400B-9E53-7CA6C60E3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380"/>
                <a:ext cx="152" cy="171"/>
              </a:xfrm>
              <a:custGeom>
                <a:avLst/>
                <a:gdLst>
                  <a:gd name="T0" fmla="*/ 900 w 61"/>
                  <a:gd name="T1" fmla="*/ 457 h 64"/>
                  <a:gd name="T2" fmla="*/ 837 w 61"/>
                  <a:gd name="T3" fmla="*/ 743 h 64"/>
                  <a:gd name="T4" fmla="*/ 715 w 61"/>
                  <a:gd name="T5" fmla="*/ 1050 h 64"/>
                  <a:gd name="T6" fmla="*/ 508 w 61"/>
                  <a:gd name="T7" fmla="*/ 1013 h 64"/>
                  <a:gd name="T8" fmla="*/ 416 w 61"/>
                  <a:gd name="T9" fmla="*/ 1128 h 64"/>
                  <a:gd name="T10" fmla="*/ 187 w 61"/>
                  <a:gd name="T11" fmla="*/ 879 h 64"/>
                  <a:gd name="T12" fmla="*/ 42 w 61"/>
                  <a:gd name="T13" fmla="*/ 820 h 64"/>
                  <a:gd name="T14" fmla="*/ 30 w 61"/>
                  <a:gd name="T15" fmla="*/ 572 h 64"/>
                  <a:gd name="T16" fmla="*/ 154 w 61"/>
                  <a:gd name="T17" fmla="*/ 436 h 64"/>
                  <a:gd name="T18" fmla="*/ 187 w 61"/>
                  <a:gd name="T19" fmla="*/ 342 h 64"/>
                  <a:gd name="T20" fmla="*/ 217 w 61"/>
                  <a:gd name="T21" fmla="*/ 206 h 64"/>
                  <a:gd name="T22" fmla="*/ 324 w 61"/>
                  <a:gd name="T23" fmla="*/ 150 h 64"/>
                  <a:gd name="T24" fmla="*/ 374 w 61"/>
                  <a:gd name="T25" fmla="*/ 35 h 64"/>
                  <a:gd name="T26" fmla="*/ 478 w 61"/>
                  <a:gd name="T27" fmla="*/ 21 h 64"/>
                  <a:gd name="T28" fmla="*/ 478 w 61"/>
                  <a:gd name="T29" fmla="*/ 150 h 64"/>
                  <a:gd name="T30" fmla="*/ 528 w 61"/>
                  <a:gd name="T31" fmla="*/ 363 h 64"/>
                  <a:gd name="T32" fmla="*/ 571 w 61"/>
                  <a:gd name="T33" fmla="*/ 550 h 64"/>
                  <a:gd name="T34" fmla="*/ 695 w 61"/>
                  <a:gd name="T35" fmla="*/ 401 h 64"/>
                  <a:gd name="T36" fmla="*/ 900 w 61"/>
                  <a:gd name="T37" fmla="*/ 457 h 6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" h="64">
                    <a:moveTo>
                      <a:pt x="58" y="24"/>
                    </a:moveTo>
                    <a:cubicBezTo>
                      <a:pt x="61" y="29"/>
                      <a:pt x="55" y="36"/>
                      <a:pt x="54" y="39"/>
                    </a:cubicBezTo>
                    <a:cubicBezTo>
                      <a:pt x="52" y="46"/>
                      <a:pt x="58" y="55"/>
                      <a:pt x="46" y="55"/>
                    </a:cubicBezTo>
                    <a:cubicBezTo>
                      <a:pt x="41" y="55"/>
                      <a:pt x="38" y="51"/>
                      <a:pt x="33" y="53"/>
                    </a:cubicBezTo>
                    <a:cubicBezTo>
                      <a:pt x="30" y="54"/>
                      <a:pt x="30" y="57"/>
                      <a:pt x="27" y="59"/>
                    </a:cubicBezTo>
                    <a:cubicBezTo>
                      <a:pt x="16" y="64"/>
                      <a:pt x="16" y="50"/>
                      <a:pt x="12" y="46"/>
                    </a:cubicBezTo>
                    <a:cubicBezTo>
                      <a:pt x="9" y="43"/>
                      <a:pt x="6" y="45"/>
                      <a:pt x="3" y="43"/>
                    </a:cubicBezTo>
                    <a:cubicBezTo>
                      <a:pt x="1" y="40"/>
                      <a:pt x="0" y="33"/>
                      <a:pt x="2" y="30"/>
                    </a:cubicBezTo>
                    <a:cubicBezTo>
                      <a:pt x="4" y="27"/>
                      <a:pt x="8" y="26"/>
                      <a:pt x="10" y="23"/>
                    </a:cubicBezTo>
                    <a:cubicBezTo>
                      <a:pt x="13" y="20"/>
                      <a:pt x="11" y="21"/>
                      <a:pt x="12" y="18"/>
                    </a:cubicBezTo>
                    <a:cubicBezTo>
                      <a:pt x="12" y="15"/>
                      <a:pt x="10" y="14"/>
                      <a:pt x="14" y="11"/>
                    </a:cubicBezTo>
                    <a:cubicBezTo>
                      <a:pt x="17" y="9"/>
                      <a:pt x="19" y="10"/>
                      <a:pt x="21" y="8"/>
                    </a:cubicBezTo>
                    <a:cubicBezTo>
                      <a:pt x="22" y="6"/>
                      <a:pt x="20" y="3"/>
                      <a:pt x="24" y="2"/>
                    </a:cubicBezTo>
                    <a:cubicBezTo>
                      <a:pt x="26" y="0"/>
                      <a:pt x="28" y="0"/>
                      <a:pt x="31" y="1"/>
                    </a:cubicBezTo>
                    <a:cubicBezTo>
                      <a:pt x="33" y="3"/>
                      <a:pt x="30" y="3"/>
                      <a:pt x="31" y="8"/>
                    </a:cubicBezTo>
                    <a:cubicBezTo>
                      <a:pt x="33" y="13"/>
                      <a:pt x="38" y="14"/>
                      <a:pt x="34" y="19"/>
                    </a:cubicBezTo>
                    <a:cubicBezTo>
                      <a:pt x="31" y="23"/>
                      <a:pt x="33" y="29"/>
                      <a:pt x="37" y="29"/>
                    </a:cubicBezTo>
                    <a:cubicBezTo>
                      <a:pt x="42" y="29"/>
                      <a:pt x="44" y="28"/>
                      <a:pt x="45" y="21"/>
                    </a:cubicBezTo>
                    <a:cubicBezTo>
                      <a:pt x="47" y="15"/>
                      <a:pt x="55" y="19"/>
                      <a:pt x="58" y="24"/>
                    </a:cubicBezTo>
                    <a:close/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5" name="Freeform 1527">
                <a:extLst>
                  <a:ext uri="{FF2B5EF4-FFF2-40B4-BE49-F238E27FC236}">
                    <a16:creationId xmlns:a16="http://schemas.microsoft.com/office/drawing/2014/main" id="{5BB20089-9CF0-4D29-82A0-64288B3FA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215"/>
                <a:ext cx="160" cy="162"/>
              </a:xfrm>
              <a:custGeom>
                <a:avLst/>
                <a:gdLst>
                  <a:gd name="T0" fmla="*/ 375 w 64"/>
                  <a:gd name="T1" fmla="*/ 749 h 61"/>
                  <a:gd name="T2" fmla="*/ 220 w 64"/>
                  <a:gd name="T3" fmla="*/ 789 h 61"/>
                  <a:gd name="T4" fmla="*/ 113 w 64"/>
                  <a:gd name="T5" fmla="*/ 937 h 61"/>
                  <a:gd name="T6" fmla="*/ 208 w 64"/>
                  <a:gd name="T7" fmla="*/ 1009 h 61"/>
                  <a:gd name="T8" fmla="*/ 313 w 64"/>
                  <a:gd name="T9" fmla="*/ 1086 h 61"/>
                  <a:gd name="T10" fmla="*/ 438 w 64"/>
                  <a:gd name="T11" fmla="*/ 993 h 61"/>
                  <a:gd name="T12" fmla="*/ 595 w 64"/>
                  <a:gd name="T13" fmla="*/ 953 h 61"/>
                  <a:gd name="T14" fmla="*/ 738 w 64"/>
                  <a:gd name="T15" fmla="*/ 860 h 61"/>
                  <a:gd name="T16" fmla="*/ 908 w 64"/>
                  <a:gd name="T17" fmla="*/ 733 h 61"/>
                  <a:gd name="T18" fmla="*/ 800 w 64"/>
                  <a:gd name="T19" fmla="*/ 297 h 61"/>
                  <a:gd name="T20" fmla="*/ 645 w 64"/>
                  <a:gd name="T21" fmla="*/ 77 h 61"/>
                  <a:gd name="T22" fmla="*/ 438 w 64"/>
                  <a:gd name="T23" fmla="*/ 56 h 61"/>
                  <a:gd name="T24" fmla="*/ 208 w 64"/>
                  <a:gd name="T25" fmla="*/ 21 h 61"/>
                  <a:gd name="T26" fmla="*/ 95 w 64"/>
                  <a:gd name="T27" fmla="*/ 260 h 61"/>
                  <a:gd name="T28" fmla="*/ 175 w 64"/>
                  <a:gd name="T29" fmla="*/ 353 h 61"/>
                  <a:gd name="T30" fmla="*/ 113 w 64"/>
                  <a:gd name="T31" fmla="*/ 486 h 61"/>
                  <a:gd name="T32" fmla="*/ 50 w 64"/>
                  <a:gd name="T33" fmla="*/ 600 h 61"/>
                  <a:gd name="T34" fmla="*/ 188 w 64"/>
                  <a:gd name="T35" fmla="*/ 563 h 61"/>
                  <a:gd name="T36" fmla="*/ 300 w 64"/>
                  <a:gd name="T37" fmla="*/ 430 h 61"/>
                  <a:gd name="T38" fmla="*/ 425 w 64"/>
                  <a:gd name="T39" fmla="*/ 486 h 61"/>
                  <a:gd name="T40" fmla="*/ 550 w 64"/>
                  <a:gd name="T41" fmla="*/ 621 h 61"/>
                  <a:gd name="T42" fmla="*/ 425 w 64"/>
                  <a:gd name="T43" fmla="*/ 749 h 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4" h="61">
                    <a:moveTo>
                      <a:pt x="24" y="40"/>
                    </a:moveTo>
                    <a:cubicBezTo>
                      <a:pt x="20" y="39"/>
                      <a:pt x="16" y="40"/>
                      <a:pt x="14" y="42"/>
                    </a:cubicBezTo>
                    <a:cubicBezTo>
                      <a:pt x="13" y="43"/>
                      <a:pt x="7" y="49"/>
                      <a:pt x="7" y="50"/>
                    </a:cubicBezTo>
                    <a:cubicBezTo>
                      <a:pt x="5" y="55"/>
                      <a:pt x="10" y="54"/>
                      <a:pt x="13" y="54"/>
                    </a:cubicBezTo>
                    <a:cubicBezTo>
                      <a:pt x="17" y="55"/>
                      <a:pt x="17" y="56"/>
                      <a:pt x="20" y="58"/>
                    </a:cubicBezTo>
                    <a:cubicBezTo>
                      <a:pt x="27" y="61"/>
                      <a:pt x="25" y="56"/>
                      <a:pt x="28" y="53"/>
                    </a:cubicBezTo>
                    <a:cubicBezTo>
                      <a:pt x="31" y="50"/>
                      <a:pt x="34" y="51"/>
                      <a:pt x="38" y="51"/>
                    </a:cubicBezTo>
                    <a:cubicBezTo>
                      <a:pt x="43" y="50"/>
                      <a:pt x="43" y="48"/>
                      <a:pt x="47" y="46"/>
                    </a:cubicBezTo>
                    <a:cubicBezTo>
                      <a:pt x="52" y="43"/>
                      <a:pt x="55" y="44"/>
                      <a:pt x="58" y="39"/>
                    </a:cubicBezTo>
                    <a:cubicBezTo>
                      <a:pt x="64" y="28"/>
                      <a:pt x="56" y="24"/>
                      <a:pt x="51" y="16"/>
                    </a:cubicBezTo>
                    <a:cubicBezTo>
                      <a:pt x="48" y="10"/>
                      <a:pt x="48" y="6"/>
                      <a:pt x="41" y="4"/>
                    </a:cubicBezTo>
                    <a:cubicBezTo>
                      <a:pt x="37" y="3"/>
                      <a:pt x="32" y="4"/>
                      <a:pt x="28" y="3"/>
                    </a:cubicBezTo>
                    <a:cubicBezTo>
                      <a:pt x="23" y="2"/>
                      <a:pt x="18" y="0"/>
                      <a:pt x="13" y="1"/>
                    </a:cubicBezTo>
                    <a:cubicBezTo>
                      <a:pt x="8" y="2"/>
                      <a:pt x="3" y="9"/>
                      <a:pt x="6" y="14"/>
                    </a:cubicBezTo>
                    <a:cubicBezTo>
                      <a:pt x="8" y="17"/>
                      <a:pt x="10" y="16"/>
                      <a:pt x="11" y="19"/>
                    </a:cubicBezTo>
                    <a:cubicBezTo>
                      <a:pt x="12" y="23"/>
                      <a:pt x="9" y="24"/>
                      <a:pt x="7" y="26"/>
                    </a:cubicBezTo>
                    <a:cubicBezTo>
                      <a:pt x="5" y="27"/>
                      <a:pt x="0" y="28"/>
                      <a:pt x="3" y="32"/>
                    </a:cubicBezTo>
                    <a:cubicBezTo>
                      <a:pt x="5" y="34"/>
                      <a:pt x="10" y="31"/>
                      <a:pt x="12" y="30"/>
                    </a:cubicBezTo>
                    <a:cubicBezTo>
                      <a:pt x="15" y="27"/>
                      <a:pt x="16" y="24"/>
                      <a:pt x="19" y="23"/>
                    </a:cubicBezTo>
                    <a:cubicBezTo>
                      <a:pt x="22" y="22"/>
                      <a:pt x="24" y="26"/>
                      <a:pt x="27" y="26"/>
                    </a:cubicBezTo>
                    <a:cubicBezTo>
                      <a:pt x="32" y="27"/>
                      <a:pt x="37" y="26"/>
                      <a:pt x="35" y="33"/>
                    </a:cubicBezTo>
                    <a:cubicBezTo>
                      <a:pt x="33" y="39"/>
                      <a:pt x="31" y="38"/>
                      <a:pt x="27" y="40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6" name="Freeform 1528">
                <a:extLst>
                  <a:ext uri="{FF2B5EF4-FFF2-40B4-BE49-F238E27FC236}">
                    <a16:creationId xmlns:a16="http://schemas.microsoft.com/office/drawing/2014/main" id="{D3FA5070-6825-4627-BF5E-BA0DD99C3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415"/>
                <a:ext cx="148" cy="125"/>
              </a:xfrm>
              <a:custGeom>
                <a:avLst/>
                <a:gdLst>
                  <a:gd name="T0" fmla="*/ 379 w 59"/>
                  <a:gd name="T1" fmla="*/ 282 h 47"/>
                  <a:gd name="T2" fmla="*/ 522 w 59"/>
                  <a:gd name="T3" fmla="*/ 261 h 47"/>
                  <a:gd name="T4" fmla="*/ 567 w 59"/>
                  <a:gd name="T5" fmla="*/ 56 h 47"/>
                  <a:gd name="T6" fmla="*/ 722 w 59"/>
                  <a:gd name="T7" fmla="*/ 170 h 47"/>
                  <a:gd name="T8" fmla="*/ 850 w 59"/>
                  <a:gd name="T9" fmla="*/ 56 h 47"/>
                  <a:gd name="T10" fmla="*/ 850 w 59"/>
                  <a:gd name="T11" fmla="*/ 418 h 47"/>
                  <a:gd name="T12" fmla="*/ 880 w 59"/>
                  <a:gd name="T13" fmla="*/ 715 h 47"/>
                  <a:gd name="T14" fmla="*/ 660 w 59"/>
                  <a:gd name="T15" fmla="*/ 793 h 47"/>
                  <a:gd name="T16" fmla="*/ 584 w 59"/>
                  <a:gd name="T17" fmla="*/ 806 h 47"/>
                  <a:gd name="T18" fmla="*/ 522 w 59"/>
                  <a:gd name="T19" fmla="*/ 862 h 47"/>
                  <a:gd name="T20" fmla="*/ 364 w 59"/>
                  <a:gd name="T21" fmla="*/ 750 h 47"/>
                  <a:gd name="T22" fmla="*/ 158 w 59"/>
                  <a:gd name="T23" fmla="*/ 806 h 47"/>
                  <a:gd name="T24" fmla="*/ 95 w 59"/>
                  <a:gd name="T25" fmla="*/ 694 h 47"/>
                  <a:gd name="T26" fmla="*/ 50 w 59"/>
                  <a:gd name="T27" fmla="*/ 489 h 47"/>
                  <a:gd name="T28" fmla="*/ 208 w 59"/>
                  <a:gd name="T29" fmla="*/ 418 h 47"/>
                  <a:gd name="T30" fmla="*/ 221 w 59"/>
                  <a:gd name="T31" fmla="*/ 247 h 47"/>
                  <a:gd name="T32" fmla="*/ 334 w 59"/>
                  <a:gd name="T33" fmla="*/ 226 h 47"/>
                  <a:gd name="T34" fmla="*/ 379 w 59"/>
                  <a:gd name="T35" fmla="*/ 282 h 4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9" h="47">
                    <a:moveTo>
                      <a:pt x="24" y="15"/>
                    </a:moveTo>
                    <a:cubicBezTo>
                      <a:pt x="28" y="19"/>
                      <a:pt x="32" y="23"/>
                      <a:pt x="33" y="14"/>
                    </a:cubicBezTo>
                    <a:cubicBezTo>
                      <a:pt x="33" y="9"/>
                      <a:pt x="30" y="5"/>
                      <a:pt x="36" y="3"/>
                    </a:cubicBezTo>
                    <a:cubicBezTo>
                      <a:pt x="41" y="1"/>
                      <a:pt x="42" y="9"/>
                      <a:pt x="46" y="9"/>
                    </a:cubicBezTo>
                    <a:cubicBezTo>
                      <a:pt x="48" y="9"/>
                      <a:pt x="48" y="0"/>
                      <a:pt x="54" y="3"/>
                    </a:cubicBezTo>
                    <a:cubicBezTo>
                      <a:pt x="59" y="6"/>
                      <a:pt x="54" y="17"/>
                      <a:pt x="54" y="22"/>
                    </a:cubicBezTo>
                    <a:cubicBezTo>
                      <a:pt x="53" y="26"/>
                      <a:pt x="59" y="33"/>
                      <a:pt x="56" y="38"/>
                    </a:cubicBezTo>
                    <a:cubicBezTo>
                      <a:pt x="53" y="41"/>
                      <a:pt x="47" y="42"/>
                      <a:pt x="42" y="42"/>
                    </a:cubicBezTo>
                    <a:cubicBezTo>
                      <a:pt x="40" y="42"/>
                      <a:pt x="39" y="42"/>
                      <a:pt x="37" y="43"/>
                    </a:cubicBezTo>
                    <a:cubicBezTo>
                      <a:pt x="36" y="43"/>
                      <a:pt x="35" y="46"/>
                      <a:pt x="33" y="46"/>
                    </a:cubicBezTo>
                    <a:cubicBezTo>
                      <a:pt x="29" y="47"/>
                      <a:pt x="26" y="41"/>
                      <a:pt x="23" y="40"/>
                    </a:cubicBezTo>
                    <a:cubicBezTo>
                      <a:pt x="17" y="38"/>
                      <a:pt x="14" y="43"/>
                      <a:pt x="10" y="43"/>
                    </a:cubicBezTo>
                    <a:cubicBezTo>
                      <a:pt x="6" y="42"/>
                      <a:pt x="7" y="40"/>
                      <a:pt x="6" y="37"/>
                    </a:cubicBezTo>
                    <a:cubicBezTo>
                      <a:pt x="3" y="33"/>
                      <a:pt x="0" y="31"/>
                      <a:pt x="3" y="26"/>
                    </a:cubicBezTo>
                    <a:cubicBezTo>
                      <a:pt x="5" y="23"/>
                      <a:pt x="10" y="24"/>
                      <a:pt x="13" y="22"/>
                    </a:cubicBezTo>
                    <a:cubicBezTo>
                      <a:pt x="16" y="18"/>
                      <a:pt x="12" y="16"/>
                      <a:pt x="14" y="13"/>
                    </a:cubicBezTo>
                    <a:cubicBezTo>
                      <a:pt x="15" y="11"/>
                      <a:pt x="19" y="11"/>
                      <a:pt x="21" y="12"/>
                    </a:cubicBezTo>
                    <a:cubicBezTo>
                      <a:pt x="23" y="13"/>
                      <a:pt x="24" y="15"/>
                      <a:pt x="24" y="15"/>
                    </a:cubicBezTo>
                    <a:close/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7" name="Freeform 1529">
                <a:extLst>
                  <a:ext uri="{FF2B5EF4-FFF2-40B4-BE49-F238E27FC236}">
                    <a16:creationId xmlns:a16="http://schemas.microsoft.com/office/drawing/2014/main" id="{A9972DF0-2169-4A80-A766-13DD912E9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" y="2452"/>
                <a:ext cx="103" cy="64"/>
              </a:xfrm>
              <a:custGeom>
                <a:avLst/>
                <a:gdLst>
                  <a:gd name="T0" fmla="*/ 397 w 41"/>
                  <a:gd name="T1" fmla="*/ 171 h 24"/>
                  <a:gd name="T2" fmla="*/ 334 w 41"/>
                  <a:gd name="T3" fmla="*/ 35 h 24"/>
                  <a:gd name="T4" fmla="*/ 146 w 41"/>
                  <a:gd name="T5" fmla="*/ 227 h 24"/>
                  <a:gd name="T6" fmla="*/ 113 w 41"/>
                  <a:gd name="T7" fmla="*/ 435 h 24"/>
                  <a:gd name="T8" fmla="*/ 221 w 41"/>
                  <a:gd name="T9" fmla="*/ 397 h 24"/>
                  <a:gd name="T10" fmla="*/ 347 w 41"/>
                  <a:gd name="T11" fmla="*/ 419 h 24"/>
                  <a:gd name="T12" fmla="*/ 472 w 41"/>
                  <a:gd name="T13" fmla="*/ 320 h 24"/>
                  <a:gd name="T14" fmla="*/ 618 w 41"/>
                  <a:gd name="T15" fmla="*/ 307 h 24"/>
                  <a:gd name="T16" fmla="*/ 555 w 41"/>
                  <a:gd name="T17" fmla="*/ 136 h 24"/>
                  <a:gd name="T18" fmla="*/ 397 w 41"/>
                  <a:gd name="T19" fmla="*/ 171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1" h="24">
                    <a:moveTo>
                      <a:pt x="25" y="9"/>
                    </a:moveTo>
                    <a:cubicBezTo>
                      <a:pt x="22" y="8"/>
                      <a:pt x="27" y="4"/>
                      <a:pt x="21" y="2"/>
                    </a:cubicBezTo>
                    <a:cubicBezTo>
                      <a:pt x="15" y="0"/>
                      <a:pt x="5" y="4"/>
                      <a:pt x="9" y="12"/>
                    </a:cubicBezTo>
                    <a:cubicBezTo>
                      <a:pt x="2" y="13"/>
                      <a:pt x="0" y="20"/>
                      <a:pt x="7" y="23"/>
                    </a:cubicBezTo>
                    <a:cubicBezTo>
                      <a:pt x="8" y="24"/>
                      <a:pt x="12" y="21"/>
                      <a:pt x="14" y="21"/>
                    </a:cubicBezTo>
                    <a:cubicBezTo>
                      <a:pt x="16" y="21"/>
                      <a:pt x="19" y="22"/>
                      <a:pt x="22" y="22"/>
                    </a:cubicBezTo>
                    <a:cubicBezTo>
                      <a:pt x="24" y="22"/>
                      <a:pt x="26" y="18"/>
                      <a:pt x="30" y="17"/>
                    </a:cubicBezTo>
                    <a:cubicBezTo>
                      <a:pt x="33" y="16"/>
                      <a:pt x="38" y="19"/>
                      <a:pt x="39" y="16"/>
                    </a:cubicBezTo>
                    <a:cubicBezTo>
                      <a:pt x="41" y="11"/>
                      <a:pt x="39" y="9"/>
                      <a:pt x="35" y="7"/>
                    </a:cubicBezTo>
                    <a:cubicBezTo>
                      <a:pt x="30" y="6"/>
                      <a:pt x="28" y="11"/>
                      <a:pt x="25" y="9"/>
                    </a:cubicBezTo>
                    <a:close/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8" name="Freeform 1530">
                <a:extLst>
                  <a:ext uri="{FF2B5EF4-FFF2-40B4-BE49-F238E27FC236}">
                    <a16:creationId xmlns:a16="http://schemas.microsoft.com/office/drawing/2014/main" id="{91953351-2700-4C24-AD3F-A77A26816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" y="2532"/>
                <a:ext cx="87" cy="77"/>
              </a:xfrm>
              <a:custGeom>
                <a:avLst/>
                <a:gdLst>
                  <a:gd name="T0" fmla="*/ 353 w 35"/>
                  <a:gd name="T1" fmla="*/ 133 h 29"/>
                  <a:gd name="T2" fmla="*/ 0 w 35"/>
                  <a:gd name="T3" fmla="*/ 260 h 29"/>
                  <a:gd name="T4" fmla="*/ 186 w 35"/>
                  <a:gd name="T5" fmla="*/ 507 h 29"/>
                  <a:gd name="T6" fmla="*/ 433 w 35"/>
                  <a:gd name="T7" fmla="*/ 316 h 29"/>
                  <a:gd name="T8" fmla="*/ 524 w 35"/>
                  <a:gd name="T9" fmla="*/ 191 h 29"/>
                  <a:gd name="T10" fmla="*/ 403 w 35"/>
                  <a:gd name="T11" fmla="*/ 93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29">
                    <a:moveTo>
                      <a:pt x="23" y="7"/>
                    </a:moveTo>
                    <a:cubicBezTo>
                      <a:pt x="18" y="16"/>
                      <a:pt x="1" y="0"/>
                      <a:pt x="0" y="14"/>
                    </a:cubicBezTo>
                    <a:cubicBezTo>
                      <a:pt x="0" y="16"/>
                      <a:pt x="10" y="26"/>
                      <a:pt x="12" y="27"/>
                    </a:cubicBezTo>
                    <a:cubicBezTo>
                      <a:pt x="19" y="29"/>
                      <a:pt x="24" y="21"/>
                      <a:pt x="28" y="17"/>
                    </a:cubicBezTo>
                    <a:cubicBezTo>
                      <a:pt x="30" y="14"/>
                      <a:pt x="35" y="17"/>
                      <a:pt x="34" y="10"/>
                    </a:cubicBezTo>
                    <a:cubicBezTo>
                      <a:pt x="33" y="6"/>
                      <a:pt x="30" y="5"/>
                      <a:pt x="26" y="5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9" name="Freeform 1531">
                <a:extLst>
                  <a:ext uri="{FF2B5EF4-FFF2-40B4-BE49-F238E27FC236}">
                    <a16:creationId xmlns:a16="http://schemas.microsoft.com/office/drawing/2014/main" id="{9824A984-AE81-4948-A62B-A2D877B62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2543"/>
                <a:ext cx="100" cy="53"/>
              </a:xfrm>
              <a:custGeom>
                <a:avLst/>
                <a:gdLst>
                  <a:gd name="T0" fmla="*/ 220 w 40"/>
                  <a:gd name="T1" fmla="*/ 34 h 20"/>
                  <a:gd name="T2" fmla="*/ 33 w 40"/>
                  <a:gd name="T3" fmla="*/ 77 h 20"/>
                  <a:gd name="T4" fmla="*/ 145 w 40"/>
                  <a:gd name="T5" fmla="*/ 225 h 20"/>
                  <a:gd name="T6" fmla="*/ 363 w 40"/>
                  <a:gd name="T7" fmla="*/ 315 h 20"/>
                  <a:gd name="T8" fmla="*/ 563 w 40"/>
                  <a:gd name="T9" fmla="*/ 204 h 20"/>
                  <a:gd name="T10" fmla="*/ 345 w 40"/>
                  <a:gd name="T11" fmla="*/ 111 h 20"/>
                  <a:gd name="T12" fmla="*/ 270 w 40"/>
                  <a:gd name="T13" fmla="*/ 21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" h="20">
                    <a:moveTo>
                      <a:pt x="14" y="2"/>
                    </a:moveTo>
                    <a:cubicBezTo>
                      <a:pt x="11" y="1"/>
                      <a:pt x="3" y="0"/>
                      <a:pt x="2" y="4"/>
                    </a:cubicBezTo>
                    <a:cubicBezTo>
                      <a:pt x="0" y="10"/>
                      <a:pt x="6" y="9"/>
                      <a:pt x="9" y="12"/>
                    </a:cubicBezTo>
                    <a:cubicBezTo>
                      <a:pt x="16" y="19"/>
                      <a:pt x="13" y="20"/>
                      <a:pt x="23" y="17"/>
                    </a:cubicBezTo>
                    <a:cubicBezTo>
                      <a:pt x="25" y="16"/>
                      <a:pt x="35" y="14"/>
                      <a:pt x="36" y="11"/>
                    </a:cubicBezTo>
                    <a:cubicBezTo>
                      <a:pt x="40" y="3"/>
                      <a:pt x="27" y="1"/>
                      <a:pt x="22" y="6"/>
                    </a:cubicBezTo>
                    <a:cubicBezTo>
                      <a:pt x="21" y="2"/>
                      <a:pt x="19" y="3"/>
                      <a:pt x="17" y="1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0" name="Freeform 1532">
                <a:extLst>
                  <a:ext uri="{FF2B5EF4-FFF2-40B4-BE49-F238E27FC236}">
                    <a16:creationId xmlns:a16="http://schemas.microsoft.com/office/drawing/2014/main" id="{5845E33D-E8C1-42E8-9C06-5C322ECD0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2332"/>
                <a:ext cx="92" cy="61"/>
              </a:xfrm>
              <a:custGeom>
                <a:avLst/>
                <a:gdLst>
                  <a:gd name="T0" fmla="*/ 216 w 37"/>
                  <a:gd name="T1" fmla="*/ 225 h 23"/>
                  <a:gd name="T2" fmla="*/ 433 w 37"/>
                  <a:gd name="T3" fmla="*/ 408 h 23"/>
                  <a:gd name="T4" fmla="*/ 403 w 37"/>
                  <a:gd name="T5" fmla="*/ 149 h 23"/>
                  <a:gd name="T6" fmla="*/ 229 w 37"/>
                  <a:gd name="T7" fmla="*/ 191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3">
                    <a:moveTo>
                      <a:pt x="14" y="12"/>
                    </a:moveTo>
                    <a:cubicBezTo>
                      <a:pt x="0" y="17"/>
                      <a:pt x="24" y="23"/>
                      <a:pt x="28" y="22"/>
                    </a:cubicBezTo>
                    <a:cubicBezTo>
                      <a:pt x="37" y="19"/>
                      <a:pt x="36" y="0"/>
                      <a:pt x="26" y="8"/>
                    </a:cubicBezTo>
                    <a:cubicBezTo>
                      <a:pt x="22" y="6"/>
                      <a:pt x="17" y="6"/>
                      <a:pt x="15" y="10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1" name="Freeform 1533">
                <a:extLst>
                  <a:ext uri="{FF2B5EF4-FFF2-40B4-BE49-F238E27FC236}">
                    <a16:creationId xmlns:a16="http://schemas.microsoft.com/office/drawing/2014/main" id="{374AE34C-D5F9-4BE8-A2D2-7CA434D4B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" y="2415"/>
                <a:ext cx="97" cy="98"/>
              </a:xfrm>
              <a:custGeom>
                <a:avLst/>
                <a:gdLst>
                  <a:gd name="T0" fmla="*/ 383 w 39"/>
                  <a:gd name="T1" fmla="*/ 34 h 37"/>
                  <a:gd name="T2" fmla="*/ 216 w 39"/>
                  <a:gd name="T3" fmla="*/ 34 h 37"/>
                  <a:gd name="T4" fmla="*/ 199 w 39"/>
                  <a:gd name="T5" fmla="*/ 225 h 37"/>
                  <a:gd name="T6" fmla="*/ 62 w 39"/>
                  <a:gd name="T7" fmla="*/ 336 h 37"/>
                  <a:gd name="T8" fmla="*/ 154 w 39"/>
                  <a:gd name="T9" fmla="*/ 450 h 37"/>
                  <a:gd name="T10" fmla="*/ 167 w 39"/>
                  <a:gd name="T11" fmla="*/ 630 h 37"/>
                  <a:gd name="T12" fmla="*/ 371 w 39"/>
                  <a:gd name="T13" fmla="*/ 596 h 37"/>
                  <a:gd name="T14" fmla="*/ 371 w 39"/>
                  <a:gd name="T15" fmla="*/ 371 h 37"/>
                  <a:gd name="T16" fmla="*/ 403 w 39"/>
                  <a:gd name="T17" fmla="*/ 56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" h="37">
                    <a:moveTo>
                      <a:pt x="25" y="2"/>
                    </a:moveTo>
                    <a:cubicBezTo>
                      <a:pt x="20" y="0"/>
                      <a:pt x="17" y="1"/>
                      <a:pt x="14" y="2"/>
                    </a:cubicBezTo>
                    <a:cubicBezTo>
                      <a:pt x="11" y="3"/>
                      <a:pt x="14" y="9"/>
                      <a:pt x="13" y="12"/>
                    </a:cubicBezTo>
                    <a:cubicBezTo>
                      <a:pt x="11" y="15"/>
                      <a:pt x="6" y="16"/>
                      <a:pt x="4" y="18"/>
                    </a:cubicBezTo>
                    <a:cubicBezTo>
                      <a:pt x="0" y="25"/>
                      <a:pt x="7" y="22"/>
                      <a:pt x="10" y="24"/>
                    </a:cubicBezTo>
                    <a:cubicBezTo>
                      <a:pt x="12" y="26"/>
                      <a:pt x="6" y="33"/>
                      <a:pt x="11" y="34"/>
                    </a:cubicBezTo>
                    <a:cubicBezTo>
                      <a:pt x="18" y="35"/>
                      <a:pt x="19" y="37"/>
                      <a:pt x="24" y="32"/>
                    </a:cubicBezTo>
                    <a:cubicBezTo>
                      <a:pt x="27" y="29"/>
                      <a:pt x="21" y="24"/>
                      <a:pt x="24" y="20"/>
                    </a:cubicBezTo>
                    <a:cubicBezTo>
                      <a:pt x="29" y="14"/>
                      <a:pt x="39" y="6"/>
                      <a:pt x="26" y="3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2" name="Freeform 1534">
                <a:extLst>
                  <a:ext uri="{FF2B5EF4-FFF2-40B4-BE49-F238E27FC236}">
                    <a16:creationId xmlns:a16="http://schemas.microsoft.com/office/drawing/2014/main" id="{B51688E6-1F1B-4432-9405-9D422DBC4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" y="2487"/>
                <a:ext cx="63" cy="72"/>
              </a:xfrm>
              <a:custGeom>
                <a:avLst/>
                <a:gdLst>
                  <a:gd name="T0" fmla="*/ 209 w 25"/>
                  <a:gd name="T1" fmla="*/ 35 h 27"/>
                  <a:gd name="T2" fmla="*/ 63 w 25"/>
                  <a:gd name="T3" fmla="*/ 192 h 27"/>
                  <a:gd name="T4" fmla="*/ 0 w 25"/>
                  <a:gd name="T5" fmla="*/ 397 h 27"/>
                  <a:gd name="T6" fmla="*/ 222 w 25"/>
                  <a:gd name="T7" fmla="*/ 363 h 27"/>
                  <a:gd name="T8" fmla="*/ 272 w 25"/>
                  <a:gd name="T9" fmla="*/ 93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5" h="27">
                    <a:moveTo>
                      <a:pt x="13" y="2"/>
                    </a:moveTo>
                    <a:cubicBezTo>
                      <a:pt x="5" y="0"/>
                      <a:pt x="6" y="5"/>
                      <a:pt x="4" y="10"/>
                    </a:cubicBezTo>
                    <a:cubicBezTo>
                      <a:pt x="3" y="13"/>
                      <a:pt x="2" y="17"/>
                      <a:pt x="0" y="21"/>
                    </a:cubicBezTo>
                    <a:cubicBezTo>
                      <a:pt x="5" y="27"/>
                      <a:pt x="10" y="23"/>
                      <a:pt x="14" y="19"/>
                    </a:cubicBezTo>
                    <a:cubicBezTo>
                      <a:pt x="18" y="16"/>
                      <a:pt x="25" y="12"/>
                      <a:pt x="17" y="5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3" name="Freeform 1535">
                <a:extLst>
                  <a:ext uri="{FF2B5EF4-FFF2-40B4-BE49-F238E27FC236}">
                    <a16:creationId xmlns:a16="http://schemas.microsoft.com/office/drawing/2014/main" id="{5134A674-A04C-4072-B848-FC731EC18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2449"/>
                <a:ext cx="160" cy="150"/>
              </a:xfrm>
              <a:custGeom>
                <a:avLst/>
                <a:gdLst>
                  <a:gd name="T0" fmla="*/ 595 w 64"/>
                  <a:gd name="T1" fmla="*/ 137 h 56"/>
                  <a:gd name="T2" fmla="*/ 533 w 64"/>
                  <a:gd name="T3" fmla="*/ 560 h 56"/>
                  <a:gd name="T4" fmla="*/ 720 w 64"/>
                  <a:gd name="T5" fmla="*/ 346 h 56"/>
                  <a:gd name="T6" fmla="*/ 970 w 64"/>
                  <a:gd name="T7" fmla="*/ 346 h 56"/>
                  <a:gd name="T8" fmla="*/ 833 w 64"/>
                  <a:gd name="T9" fmla="*/ 445 h 56"/>
                  <a:gd name="T10" fmla="*/ 833 w 64"/>
                  <a:gd name="T11" fmla="*/ 616 h 56"/>
                  <a:gd name="T12" fmla="*/ 750 w 64"/>
                  <a:gd name="T13" fmla="*/ 710 h 56"/>
                  <a:gd name="T14" fmla="*/ 720 w 64"/>
                  <a:gd name="T15" fmla="*/ 905 h 56"/>
                  <a:gd name="T16" fmla="*/ 595 w 64"/>
                  <a:gd name="T17" fmla="*/ 927 h 56"/>
                  <a:gd name="T18" fmla="*/ 438 w 64"/>
                  <a:gd name="T19" fmla="*/ 962 h 56"/>
                  <a:gd name="T20" fmla="*/ 333 w 64"/>
                  <a:gd name="T21" fmla="*/ 1055 h 56"/>
                  <a:gd name="T22" fmla="*/ 220 w 64"/>
                  <a:gd name="T23" fmla="*/ 881 h 56"/>
                  <a:gd name="T24" fmla="*/ 83 w 64"/>
                  <a:gd name="T25" fmla="*/ 517 h 56"/>
                  <a:gd name="T26" fmla="*/ 188 w 64"/>
                  <a:gd name="T27" fmla="*/ 402 h 56"/>
                  <a:gd name="T28" fmla="*/ 250 w 64"/>
                  <a:gd name="T29" fmla="*/ 209 h 56"/>
                  <a:gd name="T30" fmla="*/ 345 w 64"/>
                  <a:gd name="T31" fmla="*/ 137 h 56"/>
                  <a:gd name="T32" fmla="*/ 500 w 64"/>
                  <a:gd name="T33" fmla="*/ 21 h 56"/>
                  <a:gd name="T34" fmla="*/ 625 w 64"/>
                  <a:gd name="T35" fmla="*/ 56 h 56"/>
                  <a:gd name="T36" fmla="*/ 595 w 64"/>
                  <a:gd name="T37" fmla="*/ 137 h 5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4" h="56">
                    <a:moveTo>
                      <a:pt x="38" y="7"/>
                    </a:moveTo>
                    <a:cubicBezTo>
                      <a:pt x="28" y="11"/>
                      <a:pt x="24" y="28"/>
                      <a:pt x="34" y="29"/>
                    </a:cubicBezTo>
                    <a:cubicBezTo>
                      <a:pt x="41" y="29"/>
                      <a:pt x="40" y="20"/>
                      <a:pt x="46" y="18"/>
                    </a:cubicBezTo>
                    <a:cubicBezTo>
                      <a:pt x="50" y="16"/>
                      <a:pt x="64" y="13"/>
                      <a:pt x="62" y="18"/>
                    </a:cubicBezTo>
                    <a:cubicBezTo>
                      <a:pt x="61" y="23"/>
                      <a:pt x="55" y="20"/>
                      <a:pt x="53" y="23"/>
                    </a:cubicBezTo>
                    <a:cubicBezTo>
                      <a:pt x="51" y="26"/>
                      <a:pt x="54" y="29"/>
                      <a:pt x="53" y="32"/>
                    </a:cubicBezTo>
                    <a:cubicBezTo>
                      <a:pt x="52" y="36"/>
                      <a:pt x="49" y="34"/>
                      <a:pt x="48" y="37"/>
                    </a:cubicBezTo>
                    <a:cubicBezTo>
                      <a:pt x="46" y="40"/>
                      <a:pt x="48" y="45"/>
                      <a:pt x="46" y="47"/>
                    </a:cubicBezTo>
                    <a:cubicBezTo>
                      <a:pt x="43" y="52"/>
                      <a:pt x="42" y="49"/>
                      <a:pt x="38" y="48"/>
                    </a:cubicBezTo>
                    <a:cubicBezTo>
                      <a:pt x="32" y="48"/>
                      <a:pt x="34" y="48"/>
                      <a:pt x="28" y="50"/>
                    </a:cubicBezTo>
                    <a:cubicBezTo>
                      <a:pt x="26" y="52"/>
                      <a:pt x="24" y="56"/>
                      <a:pt x="21" y="55"/>
                    </a:cubicBezTo>
                    <a:cubicBezTo>
                      <a:pt x="14" y="54"/>
                      <a:pt x="17" y="50"/>
                      <a:pt x="14" y="46"/>
                    </a:cubicBezTo>
                    <a:cubicBezTo>
                      <a:pt x="10" y="39"/>
                      <a:pt x="0" y="38"/>
                      <a:pt x="5" y="27"/>
                    </a:cubicBezTo>
                    <a:cubicBezTo>
                      <a:pt x="8" y="22"/>
                      <a:pt x="9" y="24"/>
                      <a:pt x="12" y="21"/>
                    </a:cubicBezTo>
                    <a:cubicBezTo>
                      <a:pt x="16" y="18"/>
                      <a:pt x="14" y="16"/>
                      <a:pt x="16" y="11"/>
                    </a:cubicBezTo>
                    <a:cubicBezTo>
                      <a:pt x="18" y="6"/>
                      <a:pt x="19" y="9"/>
                      <a:pt x="22" y="7"/>
                    </a:cubicBezTo>
                    <a:cubicBezTo>
                      <a:pt x="26" y="5"/>
                      <a:pt x="28" y="1"/>
                      <a:pt x="32" y="1"/>
                    </a:cubicBezTo>
                    <a:cubicBezTo>
                      <a:pt x="35" y="0"/>
                      <a:pt x="38" y="2"/>
                      <a:pt x="40" y="3"/>
                    </a:cubicBezTo>
                    <a:cubicBezTo>
                      <a:pt x="43" y="4"/>
                      <a:pt x="40" y="7"/>
                      <a:pt x="38" y="7"/>
                    </a:cubicBezTo>
                    <a:close/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4" name="Freeform 1536">
                <a:extLst>
                  <a:ext uri="{FF2B5EF4-FFF2-40B4-BE49-F238E27FC236}">
                    <a16:creationId xmlns:a16="http://schemas.microsoft.com/office/drawing/2014/main" id="{81856EB3-2A57-4DEB-AA71-38ED8D589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489"/>
                <a:ext cx="102" cy="107"/>
              </a:xfrm>
              <a:custGeom>
                <a:avLst/>
                <a:gdLst>
                  <a:gd name="T0" fmla="*/ 199 w 41"/>
                  <a:gd name="T1" fmla="*/ 56 h 40"/>
                  <a:gd name="T2" fmla="*/ 187 w 41"/>
                  <a:gd name="T3" fmla="*/ 286 h 40"/>
                  <a:gd name="T4" fmla="*/ 321 w 41"/>
                  <a:gd name="T5" fmla="*/ 423 h 40"/>
                  <a:gd name="T6" fmla="*/ 383 w 41"/>
                  <a:gd name="T7" fmla="*/ 251 h 40"/>
                  <a:gd name="T8" fmla="*/ 341 w 41"/>
                  <a:gd name="T9" fmla="*/ 136 h 40"/>
                  <a:gd name="T10" fmla="*/ 433 w 41"/>
                  <a:gd name="T11" fmla="*/ 56 h 40"/>
                  <a:gd name="T12" fmla="*/ 415 w 41"/>
                  <a:gd name="T13" fmla="*/ 171 h 40"/>
                  <a:gd name="T14" fmla="*/ 525 w 41"/>
                  <a:gd name="T15" fmla="*/ 209 h 40"/>
                  <a:gd name="T16" fmla="*/ 619 w 41"/>
                  <a:gd name="T17" fmla="*/ 321 h 40"/>
                  <a:gd name="T18" fmla="*/ 570 w 41"/>
                  <a:gd name="T19" fmla="*/ 457 h 40"/>
                  <a:gd name="T20" fmla="*/ 632 w 41"/>
                  <a:gd name="T21" fmla="*/ 594 h 40"/>
                  <a:gd name="T22" fmla="*/ 525 w 41"/>
                  <a:gd name="T23" fmla="*/ 687 h 40"/>
                  <a:gd name="T24" fmla="*/ 403 w 41"/>
                  <a:gd name="T25" fmla="*/ 671 h 40"/>
                  <a:gd name="T26" fmla="*/ 279 w 41"/>
                  <a:gd name="T27" fmla="*/ 744 h 40"/>
                  <a:gd name="T28" fmla="*/ 137 w 41"/>
                  <a:gd name="T29" fmla="*/ 687 h 40"/>
                  <a:gd name="T30" fmla="*/ 167 w 41"/>
                  <a:gd name="T31" fmla="*/ 559 h 40"/>
                  <a:gd name="T32" fmla="*/ 42 w 41"/>
                  <a:gd name="T33" fmla="*/ 364 h 40"/>
                  <a:gd name="T34" fmla="*/ 92 w 41"/>
                  <a:gd name="T35" fmla="*/ 286 h 40"/>
                  <a:gd name="T36" fmla="*/ 92 w 41"/>
                  <a:gd name="T37" fmla="*/ 150 h 40"/>
                  <a:gd name="T38" fmla="*/ 187 w 41"/>
                  <a:gd name="T39" fmla="*/ 0 h 40"/>
                  <a:gd name="T40" fmla="*/ 199 w 41"/>
                  <a:gd name="T41" fmla="*/ 35 h 40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40">
                    <a:moveTo>
                      <a:pt x="13" y="3"/>
                    </a:moveTo>
                    <a:cubicBezTo>
                      <a:pt x="10" y="6"/>
                      <a:pt x="12" y="11"/>
                      <a:pt x="12" y="15"/>
                    </a:cubicBezTo>
                    <a:cubicBezTo>
                      <a:pt x="13" y="19"/>
                      <a:pt x="16" y="22"/>
                      <a:pt x="21" y="22"/>
                    </a:cubicBezTo>
                    <a:cubicBezTo>
                      <a:pt x="26" y="22"/>
                      <a:pt x="27" y="17"/>
                      <a:pt x="25" y="13"/>
                    </a:cubicBezTo>
                    <a:cubicBezTo>
                      <a:pt x="23" y="11"/>
                      <a:pt x="22" y="10"/>
                      <a:pt x="22" y="7"/>
                    </a:cubicBezTo>
                    <a:cubicBezTo>
                      <a:pt x="23" y="5"/>
                      <a:pt x="25" y="1"/>
                      <a:pt x="28" y="3"/>
                    </a:cubicBezTo>
                    <a:cubicBezTo>
                      <a:pt x="28" y="5"/>
                      <a:pt x="26" y="7"/>
                      <a:pt x="27" y="9"/>
                    </a:cubicBezTo>
                    <a:cubicBezTo>
                      <a:pt x="28" y="12"/>
                      <a:pt x="31" y="10"/>
                      <a:pt x="34" y="11"/>
                    </a:cubicBezTo>
                    <a:cubicBezTo>
                      <a:pt x="37" y="11"/>
                      <a:pt x="40" y="14"/>
                      <a:pt x="40" y="17"/>
                    </a:cubicBezTo>
                    <a:cubicBezTo>
                      <a:pt x="41" y="20"/>
                      <a:pt x="37" y="21"/>
                      <a:pt x="37" y="24"/>
                    </a:cubicBezTo>
                    <a:cubicBezTo>
                      <a:pt x="38" y="27"/>
                      <a:pt x="41" y="28"/>
                      <a:pt x="41" y="31"/>
                    </a:cubicBezTo>
                    <a:cubicBezTo>
                      <a:pt x="41" y="35"/>
                      <a:pt x="38" y="36"/>
                      <a:pt x="34" y="36"/>
                    </a:cubicBezTo>
                    <a:cubicBezTo>
                      <a:pt x="31" y="36"/>
                      <a:pt x="29" y="34"/>
                      <a:pt x="26" y="35"/>
                    </a:cubicBezTo>
                    <a:cubicBezTo>
                      <a:pt x="23" y="36"/>
                      <a:pt x="21" y="39"/>
                      <a:pt x="18" y="39"/>
                    </a:cubicBezTo>
                    <a:cubicBezTo>
                      <a:pt x="15" y="40"/>
                      <a:pt x="11" y="39"/>
                      <a:pt x="9" y="36"/>
                    </a:cubicBezTo>
                    <a:cubicBezTo>
                      <a:pt x="8" y="33"/>
                      <a:pt x="11" y="31"/>
                      <a:pt x="11" y="29"/>
                    </a:cubicBezTo>
                    <a:cubicBezTo>
                      <a:pt x="11" y="23"/>
                      <a:pt x="0" y="25"/>
                      <a:pt x="3" y="19"/>
                    </a:cubicBezTo>
                    <a:cubicBezTo>
                      <a:pt x="3" y="17"/>
                      <a:pt x="5" y="17"/>
                      <a:pt x="6" y="15"/>
                    </a:cubicBezTo>
                    <a:cubicBezTo>
                      <a:pt x="7" y="14"/>
                      <a:pt x="6" y="10"/>
                      <a:pt x="6" y="8"/>
                    </a:cubicBezTo>
                    <a:cubicBezTo>
                      <a:pt x="6" y="4"/>
                      <a:pt x="8" y="1"/>
                      <a:pt x="12" y="0"/>
                    </a:cubicBezTo>
                    <a:cubicBezTo>
                      <a:pt x="13" y="1"/>
                      <a:pt x="13" y="1"/>
                      <a:pt x="13" y="2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5" name="Freeform 1537">
                <a:extLst>
                  <a:ext uri="{FF2B5EF4-FFF2-40B4-BE49-F238E27FC236}">
                    <a16:creationId xmlns:a16="http://schemas.microsoft.com/office/drawing/2014/main" id="{3BE2C166-2E15-4B45-8FD7-F58ED678B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407"/>
                <a:ext cx="140" cy="120"/>
              </a:xfrm>
              <a:custGeom>
                <a:avLst/>
                <a:gdLst>
                  <a:gd name="T0" fmla="*/ 175 w 56"/>
                  <a:gd name="T1" fmla="*/ 56 h 45"/>
                  <a:gd name="T2" fmla="*/ 158 w 56"/>
                  <a:gd name="T3" fmla="*/ 320 h 45"/>
                  <a:gd name="T4" fmla="*/ 175 w 56"/>
                  <a:gd name="T5" fmla="*/ 568 h 45"/>
                  <a:gd name="T6" fmla="*/ 313 w 56"/>
                  <a:gd name="T7" fmla="*/ 627 h 45"/>
                  <a:gd name="T8" fmla="*/ 333 w 56"/>
                  <a:gd name="T9" fmla="*/ 363 h 45"/>
                  <a:gd name="T10" fmla="*/ 425 w 56"/>
                  <a:gd name="T11" fmla="*/ 205 h 45"/>
                  <a:gd name="T12" fmla="*/ 520 w 56"/>
                  <a:gd name="T13" fmla="*/ 341 h 45"/>
                  <a:gd name="T14" fmla="*/ 625 w 56"/>
                  <a:gd name="T15" fmla="*/ 171 h 45"/>
                  <a:gd name="T16" fmla="*/ 550 w 56"/>
                  <a:gd name="T17" fmla="*/ 77 h 45"/>
                  <a:gd name="T18" fmla="*/ 658 w 56"/>
                  <a:gd name="T19" fmla="*/ 21 h 45"/>
                  <a:gd name="T20" fmla="*/ 750 w 56"/>
                  <a:gd name="T21" fmla="*/ 77 h 45"/>
                  <a:gd name="T22" fmla="*/ 863 w 56"/>
                  <a:gd name="T23" fmla="*/ 136 h 45"/>
                  <a:gd name="T24" fmla="*/ 833 w 56"/>
                  <a:gd name="T25" fmla="*/ 248 h 45"/>
                  <a:gd name="T26" fmla="*/ 783 w 56"/>
                  <a:gd name="T27" fmla="*/ 376 h 45"/>
                  <a:gd name="T28" fmla="*/ 750 w 56"/>
                  <a:gd name="T29" fmla="*/ 533 h 45"/>
                  <a:gd name="T30" fmla="*/ 645 w 56"/>
                  <a:gd name="T31" fmla="*/ 568 h 45"/>
                  <a:gd name="T32" fmla="*/ 520 w 56"/>
                  <a:gd name="T33" fmla="*/ 819 h 45"/>
                  <a:gd name="T34" fmla="*/ 408 w 56"/>
                  <a:gd name="T35" fmla="*/ 819 h 45"/>
                  <a:gd name="T36" fmla="*/ 270 w 56"/>
                  <a:gd name="T37" fmla="*/ 853 h 45"/>
                  <a:gd name="T38" fmla="*/ 175 w 56"/>
                  <a:gd name="T39" fmla="*/ 760 h 45"/>
                  <a:gd name="T40" fmla="*/ 50 w 56"/>
                  <a:gd name="T41" fmla="*/ 683 h 45"/>
                  <a:gd name="T42" fmla="*/ 20 w 56"/>
                  <a:gd name="T43" fmla="*/ 491 h 45"/>
                  <a:gd name="T44" fmla="*/ 83 w 56"/>
                  <a:gd name="T45" fmla="*/ 376 h 45"/>
                  <a:gd name="T46" fmla="*/ 83 w 56"/>
                  <a:gd name="T47" fmla="*/ 115 h 45"/>
                  <a:gd name="T48" fmla="*/ 145 w 56"/>
                  <a:gd name="T49" fmla="*/ 21 h 45"/>
                  <a:gd name="T50" fmla="*/ 188 w 56"/>
                  <a:gd name="T51" fmla="*/ 56 h 4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56" h="45">
                    <a:moveTo>
                      <a:pt x="11" y="3"/>
                    </a:moveTo>
                    <a:cubicBezTo>
                      <a:pt x="10" y="8"/>
                      <a:pt x="10" y="12"/>
                      <a:pt x="10" y="17"/>
                    </a:cubicBezTo>
                    <a:cubicBezTo>
                      <a:pt x="11" y="21"/>
                      <a:pt x="9" y="26"/>
                      <a:pt x="11" y="30"/>
                    </a:cubicBezTo>
                    <a:cubicBezTo>
                      <a:pt x="12" y="34"/>
                      <a:pt x="16" y="37"/>
                      <a:pt x="20" y="33"/>
                    </a:cubicBezTo>
                    <a:cubicBezTo>
                      <a:pt x="23" y="30"/>
                      <a:pt x="21" y="23"/>
                      <a:pt x="21" y="19"/>
                    </a:cubicBezTo>
                    <a:cubicBezTo>
                      <a:pt x="21" y="15"/>
                      <a:pt x="22" y="9"/>
                      <a:pt x="27" y="11"/>
                    </a:cubicBezTo>
                    <a:cubicBezTo>
                      <a:pt x="29" y="12"/>
                      <a:pt x="31" y="17"/>
                      <a:pt x="33" y="18"/>
                    </a:cubicBezTo>
                    <a:cubicBezTo>
                      <a:pt x="39" y="20"/>
                      <a:pt x="42" y="13"/>
                      <a:pt x="40" y="9"/>
                    </a:cubicBezTo>
                    <a:cubicBezTo>
                      <a:pt x="39" y="8"/>
                      <a:pt x="35" y="6"/>
                      <a:pt x="35" y="4"/>
                    </a:cubicBezTo>
                    <a:cubicBezTo>
                      <a:pt x="35" y="0"/>
                      <a:pt x="40" y="0"/>
                      <a:pt x="42" y="1"/>
                    </a:cubicBezTo>
                    <a:cubicBezTo>
                      <a:pt x="44" y="2"/>
                      <a:pt x="45" y="3"/>
                      <a:pt x="48" y="4"/>
                    </a:cubicBezTo>
                    <a:cubicBezTo>
                      <a:pt x="51" y="4"/>
                      <a:pt x="53" y="4"/>
                      <a:pt x="55" y="7"/>
                    </a:cubicBezTo>
                    <a:cubicBezTo>
                      <a:pt x="56" y="9"/>
                      <a:pt x="55" y="11"/>
                      <a:pt x="53" y="13"/>
                    </a:cubicBezTo>
                    <a:cubicBezTo>
                      <a:pt x="51" y="16"/>
                      <a:pt x="50" y="16"/>
                      <a:pt x="50" y="20"/>
                    </a:cubicBezTo>
                    <a:cubicBezTo>
                      <a:pt x="50" y="23"/>
                      <a:pt x="51" y="25"/>
                      <a:pt x="48" y="28"/>
                    </a:cubicBezTo>
                    <a:cubicBezTo>
                      <a:pt x="46" y="30"/>
                      <a:pt x="43" y="29"/>
                      <a:pt x="41" y="30"/>
                    </a:cubicBezTo>
                    <a:cubicBezTo>
                      <a:pt x="36" y="33"/>
                      <a:pt x="39" y="41"/>
                      <a:pt x="33" y="43"/>
                    </a:cubicBezTo>
                    <a:cubicBezTo>
                      <a:pt x="31" y="44"/>
                      <a:pt x="28" y="43"/>
                      <a:pt x="26" y="43"/>
                    </a:cubicBezTo>
                    <a:cubicBezTo>
                      <a:pt x="23" y="44"/>
                      <a:pt x="20" y="45"/>
                      <a:pt x="17" y="45"/>
                    </a:cubicBezTo>
                    <a:cubicBezTo>
                      <a:pt x="14" y="44"/>
                      <a:pt x="13" y="42"/>
                      <a:pt x="11" y="40"/>
                    </a:cubicBezTo>
                    <a:cubicBezTo>
                      <a:pt x="9" y="38"/>
                      <a:pt x="5" y="38"/>
                      <a:pt x="3" y="36"/>
                    </a:cubicBezTo>
                    <a:cubicBezTo>
                      <a:pt x="1" y="34"/>
                      <a:pt x="0" y="29"/>
                      <a:pt x="1" y="26"/>
                    </a:cubicBezTo>
                    <a:cubicBezTo>
                      <a:pt x="2" y="24"/>
                      <a:pt x="5" y="24"/>
                      <a:pt x="5" y="20"/>
                    </a:cubicBezTo>
                    <a:cubicBezTo>
                      <a:pt x="7" y="15"/>
                      <a:pt x="2" y="12"/>
                      <a:pt x="5" y="6"/>
                    </a:cubicBezTo>
                    <a:cubicBezTo>
                      <a:pt x="6" y="5"/>
                      <a:pt x="7" y="1"/>
                      <a:pt x="9" y="1"/>
                    </a:cubicBezTo>
                    <a:cubicBezTo>
                      <a:pt x="11" y="0"/>
                      <a:pt x="12" y="2"/>
                      <a:pt x="12" y="3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6" name="Freeform 1538">
                <a:extLst>
                  <a:ext uri="{FF2B5EF4-FFF2-40B4-BE49-F238E27FC236}">
                    <a16:creationId xmlns:a16="http://schemas.microsoft.com/office/drawing/2014/main" id="{5E9F7091-6587-40D3-A753-C0465D59A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524"/>
                <a:ext cx="70" cy="75"/>
              </a:xfrm>
              <a:custGeom>
                <a:avLst/>
                <a:gdLst>
                  <a:gd name="T0" fmla="*/ 188 w 28"/>
                  <a:gd name="T1" fmla="*/ 137 h 28"/>
                  <a:gd name="T2" fmla="*/ 20 w 28"/>
                  <a:gd name="T3" fmla="*/ 273 h 28"/>
                  <a:gd name="T4" fmla="*/ 20 w 28"/>
                  <a:gd name="T5" fmla="*/ 367 h 28"/>
                  <a:gd name="T6" fmla="*/ 0 w 28"/>
                  <a:gd name="T7" fmla="*/ 458 h 28"/>
                  <a:gd name="T8" fmla="*/ 95 w 28"/>
                  <a:gd name="T9" fmla="*/ 504 h 28"/>
                  <a:gd name="T10" fmla="*/ 158 w 28"/>
                  <a:gd name="T11" fmla="*/ 458 h 28"/>
                  <a:gd name="T12" fmla="*/ 220 w 28"/>
                  <a:gd name="T13" fmla="*/ 479 h 28"/>
                  <a:gd name="T14" fmla="*/ 300 w 28"/>
                  <a:gd name="T15" fmla="*/ 367 h 28"/>
                  <a:gd name="T16" fmla="*/ 425 w 28"/>
                  <a:gd name="T17" fmla="*/ 171 h 28"/>
                  <a:gd name="T18" fmla="*/ 208 w 28"/>
                  <a:gd name="T19" fmla="*/ 115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8" h="28">
                    <a:moveTo>
                      <a:pt x="12" y="7"/>
                    </a:moveTo>
                    <a:cubicBezTo>
                      <a:pt x="7" y="10"/>
                      <a:pt x="1" y="5"/>
                      <a:pt x="1" y="14"/>
                    </a:cubicBezTo>
                    <a:cubicBezTo>
                      <a:pt x="1" y="16"/>
                      <a:pt x="1" y="17"/>
                      <a:pt x="1" y="19"/>
                    </a:cubicBezTo>
                    <a:cubicBezTo>
                      <a:pt x="1" y="20"/>
                      <a:pt x="0" y="22"/>
                      <a:pt x="0" y="24"/>
                    </a:cubicBezTo>
                    <a:cubicBezTo>
                      <a:pt x="0" y="28"/>
                      <a:pt x="3" y="27"/>
                      <a:pt x="6" y="26"/>
                    </a:cubicBezTo>
                    <a:cubicBezTo>
                      <a:pt x="8" y="25"/>
                      <a:pt x="9" y="24"/>
                      <a:pt x="10" y="24"/>
                    </a:cubicBezTo>
                    <a:cubicBezTo>
                      <a:pt x="11" y="24"/>
                      <a:pt x="13" y="25"/>
                      <a:pt x="14" y="25"/>
                    </a:cubicBezTo>
                    <a:cubicBezTo>
                      <a:pt x="18" y="25"/>
                      <a:pt x="17" y="21"/>
                      <a:pt x="19" y="19"/>
                    </a:cubicBezTo>
                    <a:cubicBezTo>
                      <a:pt x="21" y="15"/>
                      <a:pt x="27" y="13"/>
                      <a:pt x="27" y="9"/>
                    </a:cubicBezTo>
                    <a:cubicBezTo>
                      <a:pt x="28" y="1"/>
                      <a:pt x="16" y="0"/>
                      <a:pt x="13" y="6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7" name="Freeform 1539">
                <a:extLst>
                  <a:ext uri="{FF2B5EF4-FFF2-40B4-BE49-F238E27FC236}">
                    <a16:creationId xmlns:a16="http://schemas.microsoft.com/office/drawing/2014/main" id="{2DAD7F29-A66C-4A26-AF21-A4E80BF46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2436"/>
                <a:ext cx="47" cy="72"/>
              </a:xfrm>
              <a:custGeom>
                <a:avLst/>
                <a:gdLst>
                  <a:gd name="T0" fmla="*/ 104 w 19"/>
                  <a:gd name="T1" fmla="*/ 115 h 27"/>
                  <a:gd name="T2" fmla="*/ 74 w 19"/>
                  <a:gd name="T3" fmla="*/ 205 h 27"/>
                  <a:gd name="T4" fmla="*/ 12 w 19"/>
                  <a:gd name="T5" fmla="*/ 341 h 27"/>
                  <a:gd name="T6" fmla="*/ 166 w 19"/>
                  <a:gd name="T7" fmla="*/ 363 h 27"/>
                  <a:gd name="T8" fmla="*/ 257 w 19"/>
                  <a:gd name="T9" fmla="*/ 307 h 27"/>
                  <a:gd name="T10" fmla="*/ 287 w 19"/>
                  <a:gd name="T11" fmla="*/ 115 h 27"/>
                  <a:gd name="T12" fmla="*/ 134 w 19"/>
                  <a:gd name="T13" fmla="*/ 93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7">
                    <a:moveTo>
                      <a:pt x="7" y="6"/>
                    </a:moveTo>
                    <a:cubicBezTo>
                      <a:pt x="4" y="7"/>
                      <a:pt x="5" y="8"/>
                      <a:pt x="5" y="11"/>
                    </a:cubicBezTo>
                    <a:cubicBezTo>
                      <a:pt x="4" y="14"/>
                      <a:pt x="2" y="16"/>
                      <a:pt x="1" y="18"/>
                    </a:cubicBezTo>
                    <a:cubicBezTo>
                      <a:pt x="0" y="27"/>
                      <a:pt x="9" y="20"/>
                      <a:pt x="11" y="19"/>
                    </a:cubicBezTo>
                    <a:cubicBezTo>
                      <a:pt x="14" y="18"/>
                      <a:pt x="16" y="19"/>
                      <a:pt x="17" y="16"/>
                    </a:cubicBezTo>
                    <a:cubicBezTo>
                      <a:pt x="18" y="14"/>
                      <a:pt x="19" y="9"/>
                      <a:pt x="19" y="6"/>
                    </a:cubicBezTo>
                    <a:cubicBezTo>
                      <a:pt x="19" y="0"/>
                      <a:pt x="11" y="1"/>
                      <a:pt x="9" y="5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8" name="Freeform 1540">
                <a:extLst>
                  <a:ext uri="{FF2B5EF4-FFF2-40B4-BE49-F238E27FC236}">
                    <a16:creationId xmlns:a16="http://schemas.microsoft.com/office/drawing/2014/main" id="{8ADFAF38-22C2-41D0-A794-87EF3539E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1" y="2313"/>
                <a:ext cx="73" cy="88"/>
              </a:xfrm>
              <a:custGeom>
                <a:avLst/>
                <a:gdLst>
                  <a:gd name="T0" fmla="*/ 63 w 29"/>
                  <a:gd name="T1" fmla="*/ 419 h 33"/>
                  <a:gd name="T2" fmla="*/ 272 w 29"/>
                  <a:gd name="T3" fmla="*/ 341 h 33"/>
                  <a:gd name="T4" fmla="*/ 126 w 29"/>
                  <a:gd name="T5" fmla="*/ 227 h 33"/>
                  <a:gd name="T6" fmla="*/ 20 w 29"/>
                  <a:gd name="T7" fmla="*/ 115 h 33"/>
                  <a:gd name="T8" fmla="*/ 113 w 29"/>
                  <a:gd name="T9" fmla="*/ 56 h 33"/>
                  <a:gd name="T10" fmla="*/ 242 w 29"/>
                  <a:gd name="T11" fmla="*/ 56 h 33"/>
                  <a:gd name="T12" fmla="*/ 380 w 29"/>
                  <a:gd name="T13" fmla="*/ 56 h 33"/>
                  <a:gd name="T14" fmla="*/ 380 w 29"/>
                  <a:gd name="T15" fmla="*/ 149 h 33"/>
                  <a:gd name="T16" fmla="*/ 443 w 29"/>
                  <a:gd name="T17" fmla="*/ 264 h 33"/>
                  <a:gd name="T18" fmla="*/ 400 w 29"/>
                  <a:gd name="T19" fmla="*/ 419 h 33"/>
                  <a:gd name="T20" fmla="*/ 335 w 29"/>
                  <a:gd name="T21" fmla="*/ 547 h 33"/>
                  <a:gd name="T22" fmla="*/ 146 w 29"/>
                  <a:gd name="T23" fmla="*/ 533 h 33"/>
                  <a:gd name="T24" fmla="*/ 33 w 29"/>
                  <a:gd name="T25" fmla="*/ 477 h 33"/>
                  <a:gd name="T26" fmla="*/ 50 w 29"/>
                  <a:gd name="T27" fmla="*/ 419 h 3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" h="33">
                    <a:moveTo>
                      <a:pt x="4" y="22"/>
                    </a:moveTo>
                    <a:cubicBezTo>
                      <a:pt x="9" y="23"/>
                      <a:pt x="15" y="24"/>
                      <a:pt x="17" y="18"/>
                    </a:cubicBezTo>
                    <a:cubicBezTo>
                      <a:pt x="18" y="12"/>
                      <a:pt x="12" y="13"/>
                      <a:pt x="8" y="12"/>
                    </a:cubicBezTo>
                    <a:cubicBezTo>
                      <a:pt x="7" y="11"/>
                      <a:pt x="1" y="7"/>
                      <a:pt x="1" y="6"/>
                    </a:cubicBezTo>
                    <a:cubicBezTo>
                      <a:pt x="0" y="2"/>
                      <a:pt x="5" y="2"/>
                      <a:pt x="7" y="3"/>
                    </a:cubicBezTo>
                    <a:cubicBezTo>
                      <a:pt x="10" y="4"/>
                      <a:pt x="11" y="5"/>
                      <a:pt x="15" y="3"/>
                    </a:cubicBezTo>
                    <a:cubicBezTo>
                      <a:pt x="18" y="2"/>
                      <a:pt x="21" y="0"/>
                      <a:pt x="24" y="3"/>
                    </a:cubicBezTo>
                    <a:cubicBezTo>
                      <a:pt x="26" y="5"/>
                      <a:pt x="24" y="6"/>
                      <a:pt x="24" y="8"/>
                    </a:cubicBezTo>
                    <a:cubicBezTo>
                      <a:pt x="24" y="11"/>
                      <a:pt x="27" y="11"/>
                      <a:pt x="28" y="14"/>
                    </a:cubicBezTo>
                    <a:cubicBezTo>
                      <a:pt x="29" y="17"/>
                      <a:pt x="27" y="20"/>
                      <a:pt x="25" y="22"/>
                    </a:cubicBezTo>
                    <a:cubicBezTo>
                      <a:pt x="23" y="24"/>
                      <a:pt x="23" y="27"/>
                      <a:pt x="21" y="29"/>
                    </a:cubicBezTo>
                    <a:cubicBezTo>
                      <a:pt x="18" y="33"/>
                      <a:pt x="13" y="28"/>
                      <a:pt x="9" y="28"/>
                    </a:cubicBezTo>
                    <a:cubicBezTo>
                      <a:pt x="7" y="28"/>
                      <a:pt x="3" y="28"/>
                      <a:pt x="2" y="25"/>
                    </a:cubicBezTo>
                    <a:cubicBezTo>
                      <a:pt x="1" y="24"/>
                      <a:pt x="2" y="22"/>
                      <a:pt x="3" y="22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9" name="Freeform 1541">
                <a:extLst>
                  <a:ext uri="{FF2B5EF4-FFF2-40B4-BE49-F238E27FC236}">
                    <a16:creationId xmlns:a16="http://schemas.microsoft.com/office/drawing/2014/main" id="{68FD53C8-92A6-4DC8-9A69-DA2B6148B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348"/>
                <a:ext cx="55" cy="67"/>
              </a:xfrm>
              <a:custGeom>
                <a:avLst/>
                <a:gdLst>
                  <a:gd name="T0" fmla="*/ 95 w 22"/>
                  <a:gd name="T1" fmla="*/ 172 h 25"/>
                  <a:gd name="T2" fmla="*/ 33 w 22"/>
                  <a:gd name="T3" fmla="*/ 346 h 25"/>
                  <a:gd name="T4" fmla="*/ 95 w 22"/>
                  <a:gd name="T5" fmla="*/ 389 h 25"/>
                  <a:gd name="T6" fmla="*/ 113 w 22"/>
                  <a:gd name="T7" fmla="*/ 461 h 25"/>
                  <a:gd name="T8" fmla="*/ 220 w 22"/>
                  <a:gd name="T9" fmla="*/ 461 h 25"/>
                  <a:gd name="T10" fmla="*/ 250 w 22"/>
                  <a:gd name="T11" fmla="*/ 273 h 25"/>
                  <a:gd name="T12" fmla="*/ 345 w 22"/>
                  <a:gd name="T13" fmla="*/ 137 h 25"/>
                  <a:gd name="T14" fmla="*/ 220 w 22"/>
                  <a:gd name="T15" fmla="*/ 0 h 25"/>
                  <a:gd name="T16" fmla="*/ 158 w 22"/>
                  <a:gd name="T17" fmla="*/ 94 h 25"/>
                  <a:gd name="T18" fmla="*/ 113 w 22"/>
                  <a:gd name="T19" fmla="*/ 172 h 2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2" h="25">
                    <a:moveTo>
                      <a:pt x="6" y="9"/>
                    </a:moveTo>
                    <a:cubicBezTo>
                      <a:pt x="2" y="11"/>
                      <a:pt x="0" y="14"/>
                      <a:pt x="2" y="18"/>
                    </a:cubicBezTo>
                    <a:cubicBezTo>
                      <a:pt x="3" y="19"/>
                      <a:pt x="5" y="19"/>
                      <a:pt x="6" y="20"/>
                    </a:cubicBezTo>
                    <a:cubicBezTo>
                      <a:pt x="6" y="21"/>
                      <a:pt x="7" y="23"/>
                      <a:pt x="7" y="24"/>
                    </a:cubicBezTo>
                    <a:cubicBezTo>
                      <a:pt x="9" y="25"/>
                      <a:pt x="13" y="25"/>
                      <a:pt x="14" y="24"/>
                    </a:cubicBezTo>
                    <a:cubicBezTo>
                      <a:pt x="18" y="21"/>
                      <a:pt x="14" y="17"/>
                      <a:pt x="16" y="14"/>
                    </a:cubicBezTo>
                    <a:cubicBezTo>
                      <a:pt x="17" y="11"/>
                      <a:pt x="22" y="11"/>
                      <a:pt x="22" y="7"/>
                    </a:cubicBezTo>
                    <a:cubicBezTo>
                      <a:pt x="22" y="4"/>
                      <a:pt x="17" y="0"/>
                      <a:pt x="14" y="0"/>
                    </a:cubicBezTo>
                    <a:cubicBezTo>
                      <a:pt x="11" y="0"/>
                      <a:pt x="11" y="3"/>
                      <a:pt x="10" y="5"/>
                    </a:cubicBezTo>
                    <a:cubicBezTo>
                      <a:pt x="9" y="7"/>
                      <a:pt x="8" y="8"/>
                      <a:pt x="7" y="9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0" name="Freeform 1542">
                <a:extLst>
                  <a:ext uri="{FF2B5EF4-FFF2-40B4-BE49-F238E27FC236}">
                    <a16:creationId xmlns:a16="http://schemas.microsoft.com/office/drawing/2014/main" id="{AC9E3454-63AA-4778-B19A-9FED1AD55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2417"/>
                <a:ext cx="43" cy="51"/>
              </a:xfrm>
              <a:custGeom>
                <a:avLst/>
                <a:gdLst>
                  <a:gd name="T0" fmla="*/ 116 w 17"/>
                  <a:gd name="T1" fmla="*/ 56 h 19"/>
                  <a:gd name="T2" fmla="*/ 129 w 17"/>
                  <a:gd name="T3" fmla="*/ 274 h 19"/>
                  <a:gd name="T4" fmla="*/ 129 w 17"/>
                  <a:gd name="T5" fmla="*/ 330 h 19"/>
                  <a:gd name="T6" fmla="*/ 243 w 17"/>
                  <a:gd name="T7" fmla="*/ 274 h 19"/>
                  <a:gd name="T8" fmla="*/ 225 w 17"/>
                  <a:gd name="T9" fmla="*/ 150 h 19"/>
                  <a:gd name="T10" fmla="*/ 255 w 17"/>
                  <a:gd name="T11" fmla="*/ 56 h 19"/>
                  <a:gd name="T12" fmla="*/ 129 w 17"/>
                  <a:gd name="T13" fmla="*/ 35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7" h="19">
                    <a:moveTo>
                      <a:pt x="7" y="3"/>
                    </a:moveTo>
                    <a:cubicBezTo>
                      <a:pt x="0" y="4"/>
                      <a:pt x="7" y="11"/>
                      <a:pt x="8" y="14"/>
                    </a:cubicBezTo>
                    <a:cubicBezTo>
                      <a:pt x="8" y="16"/>
                      <a:pt x="6" y="16"/>
                      <a:pt x="8" y="17"/>
                    </a:cubicBezTo>
                    <a:cubicBezTo>
                      <a:pt x="10" y="19"/>
                      <a:pt x="14" y="16"/>
                      <a:pt x="15" y="14"/>
                    </a:cubicBezTo>
                    <a:cubicBezTo>
                      <a:pt x="16" y="12"/>
                      <a:pt x="14" y="10"/>
                      <a:pt x="14" y="8"/>
                    </a:cubicBezTo>
                    <a:cubicBezTo>
                      <a:pt x="14" y="7"/>
                      <a:pt x="17" y="5"/>
                      <a:pt x="16" y="3"/>
                    </a:cubicBezTo>
                    <a:cubicBezTo>
                      <a:pt x="14" y="0"/>
                      <a:pt x="10" y="1"/>
                      <a:pt x="8" y="2"/>
                    </a:cubicBezTo>
                  </a:path>
                </a:pathLst>
              </a:custGeom>
              <a:solidFill>
                <a:srgbClr val="6AA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1" name="Freeform 1543">
                <a:extLst>
                  <a:ext uri="{FF2B5EF4-FFF2-40B4-BE49-F238E27FC236}">
                    <a16:creationId xmlns:a16="http://schemas.microsoft.com/office/drawing/2014/main" id="{1732FB47-8AFB-40F5-BCEC-8F8EE0D4D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" y="2260"/>
                <a:ext cx="68" cy="45"/>
              </a:xfrm>
              <a:custGeom>
                <a:avLst/>
                <a:gdLst>
                  <a:gd name="T0" fmla="*/ 20 w 27"/>
                  <a:gd name="T1" fmla="*/ 315 h 17"/>
                  <a:gd name="T2" fmla="*/ 400 w 27"/>
                  <a:gd name="T3" fmla="*/ 56 h 17"/>
                  <a:gd name="T4" fmla="*/ 285 w 27"/>
                  <a:gd name="T5" fmla="*/ 259 h 17"/>
                  <a:gd name="T6" fmla="*/ 126 w 27"/>
                  <a:gd name="T7" fmla="*/ 238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7">
                    <a:moveTo>
                      <a:pt x="1" y="17"/>
                    </a:moveTo>
                    <a:cubicBezTo>
                      <a:pt x="0" y="0"/>
                      <a:pt x="17" y="10"/>
                      <a:pt x="25" y="3"/>
                    </a:cubicBezTo>
                    <a:cubicBezTo>
                      <a:pt x="27" y="10"/>
                      <a:pt x="19" y="8"/>
                      <a:pt x="18" y="14"/>
                    </a:cubicBezTo>
                    <a:cubicBezTo>
                      <a:pt x="15" y="10"/>
                      <a:pt x="11" y="8"/>
                      <a:pt x="8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2" name="Freeform 1544">
                <a:extLst>
                  <a:ext uri="{FF2B5EF4-FFF2-40B4-BE49-F238E27FC236}">
                    <a16:creationId xmlns:a16="http://schemas.microsoft.com/office/drawing/2014/main" id="{EEA44E54-A087-43A8-B151-A420486E4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" y="2428"/>
                <a:ext cx="30" cy="37"/>
              </a:xfrm>
              <a:custGeom>
                <a:avLst/>
                <a:gdLst>
                  <a:gd name="T0" fmla="*/ 95 w 12"/>
                  <a:gd name="T1" fmla="*/ 0 h 14"/>
                  <a:gd name="T2" fmla="*/ 0 w 12"/>
                  <a:gd name="T3" fmla="*/ 259 h 14"/>
                  <a:gd name="T4" fmla="*/ 188 w 12"/>
                  <a:gd name="T5" fmla="*/ 56 h 14"/>
                  <a:gd name="T6" fmla="*/ 145 w 12"/>
                  <a:gd name="T7" fmla="*/ 0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4">
                    <a:moveTo>
                      <a:pt x="6" y="0"/>
                    </a:moveTo>
                    <a:cubicBezTo>
                      <a:pt x="4" y="2"/>
                      <a:pt x="0" y="12"/>
                      <a:pt x="0" y="14"/>
                    </a:cubicBezTo>
                    <a:cubicBezTo>
                      <a:pt x="8" y="13"/>
                      <a:pt x="3" y="0"/>
                      <a:pt x="12" y="3"/>
                    </a:cubicBezTo>
                    <a:cubicBezTo>
                      <a:pt x="11" y="1"/>
                      <a:pt x="10" y="1"/>
                      <a:pt x="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3" name="Freeform 1545">
                <a:extLst>
                  <a:ext uri="{FF2B5EF4-FFF2-40B4-BE49-F238E27FC236}">
                    <a16:creationId xmlns:a16="http://schemas.microsoft.com/office/drawing/2014/main" id="{E083B390-7939-429E-B833-CB685AEB1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2415"/>
                <a:ext cx="55" cy="66"/>
              </a:xfrm>
              <a:custGeom>
                <a:avLst/>
                <a:gdLst>
                  <a:gd name="T0" fmla="*/ 333 w 22"/>
                  <a:gd name="T1" fmla="*/ 0 h 25"/>
                  <a:gd name="T2" fmla="*/ 220 w 22"/>
                  <a:gd name="T3" fmla="*/ 238 h 25"/>
                  <a:gd name="T4" fmla="*/ 188 w 22"/>
                  <a:gd name="T5" fmla="*/ 438 h 25"/>
                  <a:gd name="T6" fmla="*/ 313 w 22"/>
                  <a:gd name="T7" fmla="*/ 259 h 25"/>
                  <a:gd name="T8" fmla="*/ 345 w 22"/>
                  <a:gd name="T9" fmla="*/ 55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5">
                    <a:moveTo>
                      <a:pt x="21" y="0"/>
                    </a:moveTo>
                    <a:cubicBezTo>
                      <a:pt x="10" y="5"/>
                      <a:pt x="16" y="5"/>
                      <a:pt x="14" y="13"/>
                    </a:cubicBezTo>
                    <a:cubicBezTo>
                      <a:pt x="13" y="15"/>
                      <a:pt x="0" y="25"/>
                      <a:pt x="12" y="24"/>
                    </a:cubicBezTo>
                    <a:cubicBezTo>
                      <a:pt x="7" y="19"/>
                      <a:pt x="15" y="16"/>
                      <a:pt x="20" y="14"/>
                    </a:cubicBezTo>
                    <a:cubicBezTo>
                      <a:pt x="17" y="10"/>
                      <a:pt x="17" y="5"/>
                      <a:pt x="2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4" name="Freeform 1546">
                <a:extLst>
                  <a:ext uri="{FF2B5EF4-FFF2-40B4-BE49-F238E27FC236}">
                    <a16:creationId xmlns:a16="http://schemas.microsoft.com/office/drawing/2014/main" id="{58B92E0B-082D-4FE0-825C-5E353E70E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449"/>
                <a:ext cx="30" cy="30"/>
              </a:xfrm>
              <a:custGeom>
                <a:avLst/>
                <a:gdLst>
                  <a:gd name="T0" fmla="*/ 0 w 12"/>
                  <a:gd name="T1" fmla="*/ 120 h 11"/>
                  <a:gd name="T2" fmla="*/ 188 w 12"/>
                  <a:gd name="T3" fmla="*/ 0 h 11"/>
                  <a:gd name="T4" fmla="*/ 33 w 12"/>
                  <a:gd name="T5" fmla="*/ 185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1">
                    <a:moveTo>
                      <a:pt x="0" y="6"/>
                    </a:moveTo>
                    <a:cubicBezTo>
                      <a:pt x="6" y="10"/>
                      <a:pt x="9" y="3"/>
                      <a:pt x="12" y="0"/>
                    </a:cubicBezTo>
                    <a:cubicBezTo>
                      <a:pt x="10" y="5"/>
                      <a:pt x="9" y="11"/>
                      <a:pt x="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5" name="Freeform 1547">
                <a:extLst>
                  <a:ext uri="{FF2B5EF4-FFF2-40B4-BE49-F238E27FC236}">
                    <a16:creationId xmlns:a16="http://schemas.microsoft.com/office/drawing/2014/main" id="{2E46AA71-8107-4B65-A384-662F63D31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" y="2559"/>
                <a:ext cx="35" cy="24"/>
              </a:xfrm>
              <a:custGeom>
                <a:avLst/>
                <a:gdLst>
                  <a:gd name="T0" fmla="*/ 0 w 14"/>
                  <a:gd name="T1" fmla="*/ 77 h 9"/>
                  <a:gd name="T2" fmla="*/ 220 w 14"/>
                  <a:gd name="T3" fmla="*/ 56 h 9"/>
                  <a:gd name="T4" fmla="*/ 63 w 14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9">
                    <a:moveTo>
                      <a:pt x="0" y="4"/>
                    </a:moveTo>
                    <a:cubicBezTo>
                      <a:pt x="4" y="0"/>
                      <a:pt x="8" y="8"/>
                      <a:pt x="14" y="3"/>
                    </a:cubicBezTo>
                    <a:cubicBezTo>
                      <a:pt x="13" y="9"/>
                      <a:pt x="8" y="8"/>
                      <a:pt x="4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6" name="Freeform 1548">
                <a:extLst>
                  <a:ext uri="{FF2B5EF4-FFF2-40B4-BE49-F238E27FC236}">
                    <a16:creationId xmlns:a16="http://schemas.microsoft.com/office/drawing/2014/main" id="{AD888C34-CA87-43ED-ABD6-F4A615D39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" y="2465"/>
                <a:ext cx="18" cy="24"/>
              </a:xfrm>
              <a:custGeom>
                <a:avLst/>
                <a:gdLst>
                  <a:gd name="T0" fmla="*/ 0 w 7"/>
                  <a:gd name="T1" fmla="*/ 171 h 9"/>
                  <a:gd name="T2" fmla="*/ 118 w 7"/>
                  <a:gd name="T3" fmla="*/ 0 h 9"/>
                  <a:gd name="T4" fmla="*/ 85 w 7"/>
                  <a:gd name="T5" fmla="*/ 115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9">
                    <a:moveTo>
                      <a:pt x="0" y="9"/>
                    </a:moveTo>
                    <a:cubicBezTo>
                      <a:pt x="0" y="4"/>
                      <a:pt x="2" y="0"/>
                      <a:pt x="7" y="0"/>
                    </a:cubicBezTo>
                    <a:cubicBezTo>
                      <a:pt x="4" y="1"/>
                      <a:pt x="3" y="3"/>
                      <a:pt x="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7" name="Freeform 1549">
                <a:extLst>
                  <a:ext uri="{FF2B5EF4-FFF2-40B4-BE49-F238E27FC236}">
                    <a16:creationId xmlns:a16="http://schemas.microsoft.com/office/drawing/2014/main" id="{3AD56339-E2D4-4D70-B0B0-8902D1FD4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455"/>
                <a:ext cx="70" cy="58"/>
              </a:xfrm>
              <a:custGeom>
                <a:avLst/>
                <a:gdLst>
                  <a:gd name="T0" fmla="*/ 0 w 28"/>
                  <a:gd name="T1" fmla="*/ 277 h 22"/>
                  <a:gd name="T2" fmla="*/ 113 w 28"/>
                  <a:gd name="T3" fmla="*/ 200 h 22"/>
                  <a:gd name="T4" fmla="*/ 188 w 28"/>
                  <a:gd name="T5" fmla="*/ 0 h 22"/>
                  <a:gd name="T6" fmla="*/ 300 w 28"/>
                  <a:gd name="T7" fmla="*/ 145 h 22"/>
                  <a:gd name="T8" fmla="*/ 438 w 28"/>
                  <a:gd name="T9" fmla="*/ 0 h 22"/>
                  <a:gd name="T10" fmla="*/ 188 w 28"/>
                  <a:gd name="T11" fmla="*/ 20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" h="22">
                    <a:moveTo>
                      <a:pt x="0" y="15"/>
                    </a:moveTo>
                    <a:cubicBezTo>
                      <a:pt x="1" y="10"/>
                      <a:pt x="4" y="14"/>
                      <a:pt x="7" y="11"/>
                    </a:cubicBezTo>
                    <a:cubicBezTo>
                      <a:pt x="10" y="8"/>
                      <a:pt x="10" y="4"/>
                      <a:pt x="12" y="0"/>
                    </a:cubicBezTo>
                    <a:cubicBezTo>
                      <a:pt x="15" y="2"/>
                      <a:pt x="15" y="7"/>
                      <a:pt x="19" y="8"/>
                    </a:cubicBezTo>
                    <a:cubicBezTo>
                      <a:pt x="24" y="9"/>
                      <a:pt x="28" y="4"/>
                      <a:pt x="28" y="0"/>
                    </a:cubicBezTo>
                    <a:cubicBezTo>
                      <a:pt x="28" y="22"/>
                      <a:pt x="16" y="5"/>
                      <a:pt x="1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8" name="Freeform 1550">
                <a:extLst>
                  <a:ext uri="{FF2B5EF4-FFF2-40B4-BE49-F238E27FC236}">
                    <a16:creationId xmlns:a16="http://schemas.microsoft.com/office/drawing/2014/main" id="{5995F343-A37A-4D2B-AB6E-7AC52E78D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" y="2228"/>
                <a:ext cx="73" cy="24"/>
              </a:xfrm>
              <a:custGeom>
                <a:avLst/>
                <a:gdLst>
                  <a:gd name="T0" fmla="*/ 20 w 29"/>
                  <a:gd name="T1" fmla="*/ 171 h 9"/>
                  <a:gd name="T2" fmla="*/ 20 w 29"/>
                  <a:gd name="T3" fmla="*/ 21 h 9"/>
                  <a:gd name="T4" fmla="*/ 463 w 29"/>
                  <a:gd name="T5" fmla="*/ 56 h 9"/>
                  <a:gd name="T6" fmla="*/ 272 w 29"/>
                  <a:gd name="T7" fmla="*/ 136 h 9"/>
                  <a:gd name="T8" fmla="*/ 63 w 29"/>
                  <a:gd name="T9" fmla="*/ 9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">
                    <a:moveTo>
                      <a:pt x="1" y="9"/>
                    </a:moveTo>
                    <a:cubicBezTo>
                      <a:pt x="0" y="6"/>
                      <a:pt x="0" y="4"/>
                      <a:pt x="1" y="1"/>
                    </a:cubicBezTo>
                    <a:cubicBezTo>
                      <a:pt x="11" y="0"/>
                      <a:pt x="19" y="3"/>
                      <a:pt x="29" y="3"/>
                    </a:cubicBezTo>
                    <a:cubicBezTo>
                      <a:pt x="26" y="4"/>
                      <a:pt x="20" y="7"/>
                      <a:pt x="17" y="7"/>
                    </a:cubicBezTo>
                    <a:cubicBezTo>
                      <a:pt x="12" y="7"/>
                      <a:pt x="9" y="3"/>
                      <a:pt x="4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9" name="Freeform 1551">
                <a:extLst>
                  <a:ext uri="{FF2B5EF4-FFF2-40B4-BE49-F238E27FC236}">
                    <a16:creationId xmlns:a16="http://schemas.microsoft.com/office/drawing/2014/main" id="{8BAA5C89-E861-4D39-A68E-E8C831105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9" y="2356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158 w 10"/>
                  <a:gd name="T3" fmla="*/ 38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2" y="0"/>
                      <a:pt x="8" y="2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0" name="Freeform 1552">
                <a:extLst>
                  <a:ext uri="{FF2B5EF4-FFF2-40B4-BE49-F238E27FC236}">
                    <a16:creationId xmlns:a16="http://schemas.microsoft.com/office/drawing/2014/main" id="{43B8D600-6384-47FC-9151-F90C55791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2497"/>
                <a:ext cx="18" cy="32"/>
              </a:xfrm>
              <a:custGeom>
                <a:avLst/>
                <a:gdLst>
                  <a:gd name="T0" fmla="*/ 0 w 7"/>
                  <a:gd name="T1" fmla="*/ 227 h 12"/>
                  <a:gd name="T2" fmla="*/ 54 w 7"/>
                  <a:gd name="T3" fmla="*/ 21 h 12"/>
                  <a:gd name="T4" fmla="*/ 118 w 7"/>
                  <a:gd name="T5" fmla="*/ 35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0" y="12"/>
                    </a:moveTo>
                    <a:cubicBezTo>
                      <a:pt x="1" y="8"/>
                      <a:pt x="2" y="5"/>
                      <a:pt x="3" y="1"/>
                    </a:cubicBezTo>
                    <a:cubicBezTo>
                      <a:pt x="5" y="0"/>
                      <a:pt x="6" y="1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1" name="Freeform 1553">
                <a:extLst>
                  <a:ext uri="{FF2B5EF4-FFF2-40B4-BE49-F238E27FC236}">
                    <a16:creationId xmlns:a16="http://schemas.microsoft.com/office/drawing/2014/main" id="{E31BC5F0-A13F-49DB-920F-6385E9481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2479"/>
                <a:ext cx="55" cy="61"/>
              </a:xfrm>
              <a:custGeom>
                <a:avLst/>
                <a:gdLst>
                  <a:gd name="T0" fmla="*/ 333 w 22"/>
                  <a:gd name="T1" fmla="*/ 0 h 23"/>
                  <a:gd name="T2" fmla="*/ 208 w 22"/>
                  <a:gd name="T3" fmla="*/ 239 h 23"/>
                  <a:gd name="T4" fmla="*/ 113 w 22"/>
                  <a:gd name="T5" fmla="*/ 430 h 23"/>
                  <a:gd name="T6" fmla="*/ 270 w 22"/>
                  <a:gd name="T7" fmla="*/ 281 h 23"/>
                  <a:gd name="T8" fmla="*/ 345 w 22"/>
                  <a:gd name="T9" fmla="*/ 0 h 2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1" y="0"/>
                    </a:moveTo>
                    <a:cubicBezTo>
                      <a:pt x="14" y="1"/>
                      <a:pt x="17" y="9"/>
                      <a:pt x="13" y="13"/>
                    </a:cubicBezTo>
                    <a:cubicBezTo>
                      <a:pt x="11" y="16"/>
                      <a:pt x="0" y="19"/>
                      <a:pt x="7" y="23"/>
                    </a:cubicBezTo>
                    <a:cubicBezTo>
                      <a:pt x="6" y="18"/>
                      <a:pt x="14" y="19"/>
                      <a:pt x="17" y="15"/>
                    </a:cubicBezTo>
                    <a:cubicBezTo>
                      <a:pt x="20" y="10"/>
                      <a:pt x="16" y="3"/>
                      <a:pt x="2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2" name="Freeform 1554">
                <a:extLst>
                  <a:ext uri="{FF2B5EF4-FFF2-40B4-BE49-F238E27FC236}">
                    <a16:creationId xmlns:a16="http://schemas.microsoft.com/office/drawing/2014/main" id="{5867F096-196D-46D9-A988-4D0085B56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2527"/>
                <a:ext cx="35" cy="42"/>
              </a:xfrm>
              <a:custGeom>
                <a:avLst/>
                <a:gdLst>
                  <a:gd name="T0" fmla="*/ 145 w 14"/>
                  <a:gd name="T1" fmla="*/ 0 h 16"/>
                  <a:gd name="T2" fmla="*/ 0 w 14"/>
                  <a:gd name="T3" fmla="*/ 200 h 16"/>
                  <a:gd name="T4" fmla="*/ 158 w 14"/>
                  <a:gd name="T5" fmla="*/ 34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6">
                    <a:moveTo>
                      <a:pt x="9" y="0"/>
                    </a:moveTo>
                    <a:cubicBezTo>
                      <a:pt x="11" y="6"/>
                      <a:pt x="6" y="13"/>
                      <a:pt x="0" y="11"/>
                    </a:cubicBezTo>
                    <a:cubicBezTo>
                      <a:pt x="6" y="16"/>
                      <a:pt x="14" y="8"/>
                      <a:pt x="1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3" name="Freeform 1555">
                <a:extLst>
                  <a:ext uri="{FF2B5EF4-FFF2-40B4-BE49-F238E27FC236}">
                    <a16:creationId xmlns:a16="http://schemas.microsoft.com/office/drawing/2014/main" id="{A14206CD-C475-4B38-B991-234D01B6C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9" y="2444"/>
                <a:ext cx="20" cy="53"/>
              </a:xfrm>
              <a:custGeom>
                <a:avLst/>
                <a:gdLst>
                  <a:gd name="T0" fmla="*/ 95 w 8"/>
                  <a:gd name="T1" fmla="*/ 0 h 20"/>
                  <a:gd name="T2" fmla="*/ 33 w 8"/>
                  <a:gd name="T3" fmla="*/ 371 h 20"/>
                  <a:gd name="T4" fmla="*/ 95 w 8"/>
                  <a:gd name="T5" fmla="*/ 191 h 20"/>
                  <a:gd name="T6" fmla="*/ 125 w 8"/>
                  <a:gd name="T7" fmla="*/ 56 h 20"/>
                  <a:gd name="T8" fmla="*/ 113 w 8"/>
                  <a:gd name="T9" fmla="*/ 21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6" y="0"/>
                    </a:moveTo>
                    <a:cubicBezTo>
                      <a:pt x="0" y="2"/>
                      <a:pt x="5" y="15"/>
                      <a:pt x="2" y="20"/>
                    </a:cubicBezTo>
                    <a:cubicBezTo>
                      <a:pt x="5" y="16"/>
                      <a:pt x="6" y="14"/>
                      <a:pt x="6" y="10"/>
                    </a:cubicBezTo>
                    <a:cubicBezTo>
                      <a:pt x="6" y="7"/>
                      <a:pt x="5" y="3"/>
                      <a:pt x="8" y="3"/>
                    </a:cubicBezTo>
                    <a:cubicBezTo>
                      <a:pt x="7" y="2"/>
                      <a:pt x="7" y="2"/>
                      <a:pt x="7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4" name="Freeform 1556">
                <a:extLst>
                  <a:ext uri="{FF2B5EF4-FFF2-40B4-BE49-F238E27FC236}">
                    <a16:creationId xmlns:a16="http://schemas.microsoft.com/office/drawing/2014/main" id="{D13F6721-C4A9-446F-9110-2D109EDD0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2425"/>
                <a:ext cx="17" cy="30"/>
              </a:xfrm>
              <a:custGeom>
                <a:avLst/>
                <a:gdLst>
                  <a:gd name="T0" fmla="*/ 12 w 7"/>
                  <a:gd name="T1" fmla="*/ 0 h 11"/>
                  <a:gd name="T2" fmla="*/ 0 w 7"/>
                  <a:gd name="T3" fmla="*/ 224 h 11"/>
                  <a:gd name="T4" fmla="*/ 41 w 7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5" y="2"/>
                      <a:pt x="3" y="9"/>
                      <a:pt x="0" y="11"/>
                    </a:cubicBezTo>
                    <a:cubicBezTo>
                      <a:pt x="5" y="11"/>
                      <a:pt x="7" y="3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5" name="Freeform 1557">
                <a:extLst>
                  <a:ext uri="{FF2B5EF4-FFF2-40B4-BE49-F238E27FC236}">
                    <a16:creationId xmlns:a16="http://schemas.microsoft.com/office/drawing/2014/main" id="{7F9612E5-CE09-4FE2-8791-DEDDE372F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2452"/>
                <a:ext cx="20" cy="29"/>
              </a:xfrm>
              <a:custGeom>
                <a:avLst/>
                <a:gdLst>
                  <a:gd name="T0" fmla="*/ 125 w 8"/>
                  <a:gd name="T1" fmla="*/ 0 h 11"/>
                  <a:gd name="T2" fmla="*/ 50 w 8"/>
                  <a:gd name="T3" fmla="*/ 90 h 11"/>
                  <a:gd name="T4" fmla="*/ 0 w 8"/>
                  <a:gd name="T5" fmla="*/ 200 h 11"/>
                  <a:gd name="T6" fmla="*/ 113 w 8"/>
                  <a:gd name="T7" fmla="*/ 34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1">
                    <a:moveTo>
                      <a:pt x="8" y="0"/>
                    </a:moveTo>
                    <a:cubicBezTo>
                      <a:pt x="5" y="2"/>
                      <a:pt x="4" y="2"/>
                      <a:pt x="3" y="5"/>
                    </a:cubicBezTo>
                    <a:cubicBezTo>
                      <a:pt x="1" y="7"/>
                      <a:pt x="2" y="9"/>
                      <a:pt x="0" y="11"/>
                    </a:cubicBezTo>
                    <a:cubicBezTo>
                      <a:pt x="4" y="9"/>
                      <a:pt x="3" y="4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6" name="Freeform 1558">
                <a:extLst>
                  <a:ext uri="{FF2B5EF4-FFF2-40B4-BE49-F238E27FC236}">
                    <a16:creationId xmlns:a16="http://schemas.microsoft.com/office/drawing/2014/main" id="{09C35436-4401-4828-9A8A-B21CF443B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2543"/>
                <a:ext cx="40" cy="34"/>
              </a:xfrm>
              <a:custGeom>
                <a:avLst/>
                <a:gdLst>
                  <a:gd name="T0" fmla="*/ 250 w 16"/>
                  <a:gd name="T1" fmla="*/ 0 h 13"/>
                  <a:gd name="T2" fmla="*/ 83 w 16"/>
                  <a:gd name="T3" fmla="*/ 68 h 13"/>
                  <a:gd name="T4" fmla="*/ 33 w 16"/>
                  <a:gd name="T5" fmla="*/ 233 h 13"/>
                  <a:gd name="T6" fmla="*/ 113 w 16"/>
                  <a:gd name="T7" fmla="*/ 110 h 13"/>
                  <a:gd name="T8" fmla="*/ 250 w 16"/>
                  <a:gd name="T9" fmla="*/ 34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cubicBezTo>
                      <a:pt x="13" y="5"/>
                      <a:pt x="9" y="2"/>
                      <a:pt x="5" y="4"/>
                    </a:cubicBezTo>
                    <a:cubicBezTo>
                      <a:pt x="0" y="6"/>
                      <a:pt x="4" y="8"/>
                      <a:pt x="2" y="13"/>
                    </a:cubicBezTo>
                    <a:cubicBezTo>
                      <a:pt x="4" y="9"/>
                      <a:pt x="4" y="8"/>
                      <a:pt x="7" y="6"/>
                    </a:cubicBezTo>
                    <a:cubicBezTo>
                      <a:pt x="10" y="5"/>
                      <a:pt x="12" y="5"/>
                      <a:pt x="16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7" name="Freeform 1559">
                <a:extLst>
                  <a:ext uri="{FF2B5EF4-FFF2-40B4-BE49-F238E27FC236}">
                    <a16:creationId xmlns:a16="http://schemas.microsoft.com/office/drawing/2014/main" id="{9D7A2BEC-A027-4947-8D68-5822F6C5C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" y="2364"/>
                <a:ext cx="30" cy="32"/>
              </a:xfrm>
              <a:custGeom>
                <a:avLst/>
                <a:gdLst>
                  <a:gd name="T0" fmla="*/ 188 w 12"/>
                  <a:gd name="T1" fmla="*/ 0 h 12"/>
                  <a:gd name="T2" fmla="*/ 113 w 12"/>
                  <a:gd name="T3" fmla="*/ 227 h 12"/>
                  <a:gd name="T4" fmla="*/ 145 w 12"/>
                  <a:gd name="T5" fmla="*/ 9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cubicBezTo>
                      <a:pt x="8" y="3"/>
                      <a:pt x="0" y="9"/>
                      <a:pt x="7" y="12"/>
                    </a:cubicBezTo>
                    <a:cubicBezTo>
                      <a:pt x="5" y="9"/>
                      <a:pt x="7" y="7"/>
                      <a:pt x="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8" name="Freeform 1560">
                <a:extLst>
                  <a:ext uri="{FF2B5EF4-FFF2-40B4-BE49-F238E27FC236}">
                    <a16:creationId xmlns:a16="http://schemas.microsoft.com/office/drawing/2014/main" id="{88BD1526-6B12-426F-B8BB-AAFD1C466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2332"/>
                <a:ext cx="35" cy="45"/>
              </a:xfrm>
              <a:custGeom>
                <a:avLst/>
                <a:gdLst>
                  <a:gd name="T0" fmla="*/ 50 w 14"/>
                  <a:gd name="T1" fmla="*/ 315 h 17"/>
                  <a:gd name="T2" fmla="*/ 125 w 14"/>
                  <a:gd name="T3" fmla="*/ 111 h 17"/>
                  <a:gd name="T4" fmla="*/ 0 w 14"/>
                  <a:gd name="T5" fmla="*/ 21 h 17"/>
                  <a:gd name="T6" fmla="*/ 125 w 14"/>
                  <a:gd name="T7" fmla="*/ 225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7">
                    <a:moveTo>
                      <a:pt x="3" y="17"/>
                    </a:moveTo>
                    <a:cubicBezTo>
                      <a:pt x="7" y="16"/>
                      <a:pt x="9" y="10"/>
                      <a:pt x="8" y="6"/>
                    </a:cubicBezTo>
                    <a:cubicBezTo>
                      <a:pt x="6" y="2"/>
                      <a:pt x="1" y="3"/>
                      <a:pt x="0" y="1"/>
                    </a:cubicBezTo>
                    <a:cubicBezTo>
                      <a:pt x="4" y="0"/>
                      <a:pt x="14" y="4"/>
                      <a:pt x="8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9" name="Freeform 1561">
                <a:extLst>
                  <a:ext uri="{FF2B5EF4-FFF2-40B4-BE49-F238E27FC236}">
                    <a16:creationId xmlns:a16="http://schemas.microsoft.com/office/drawing/2014/main" id="{2C511F41-DEA0-4631-B034-623AC7EBF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" y="2425"/>
                <a:ext cx="12" cy="16"/>
              </a:xfrm>
              <a:custGeom>
                <a:avLst/>
                <a:gdLst>
                  <a:gd name="T0" fmla="*/ 70 w 5"/>
                  <a:gd name="T1" fmla="*/ 0 h 6"/>
                  <a:gd name="T2" fmla="*/ 12 w 5"/>
                  <a:gd name="T3" fmla="*/ 35 h 6"/>
                  <a:gd name="T4" fmla="*/ 41 w 5"/>
                  <a:gd name="T5" fmla="*/ 115 h 6"/>
                  <a:gd name="T6" fmla="*/ 58 w 5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0"/>
                    </a:moveTo>
                    <a:cubicBezTo>
                      <a:pt x="4" y="1"/>
                      <a:pt x="2" y="2"/>
                      <a:pt x="1" y="2"/>
                    </a:cubicBezTo>
                    <a:cubicBezTo>
                      <a:pt x="0" y="4"/>
                      <a:pt x="2" y="5"/>
                      <a:pt x="3" y="6"/>
                    </a:cubicBezTo>
                    <a:cubicBezTo>
                      <a:pt x="2" y="4"/>
                      <a:pt x="2" y="2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0" name="Freeform 1562">
                <a:extLst>
                  <a:ext uri="{FF2B5EF4-FFF2-40B4-BE49-F238E27FC236}">
                    <a16:creationId xmlns:a16="http://schemas.microsoft.com/office/drawing/2014/main" id="{2B89D6CE-369C-4D49-913A-31DB88263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9" y="2500"/>
                <a:ext cx="20" cy="24"/>
              </a:xfrm>
              <a:custGeom>
                <a:avLst/>
                <a:gdLst>
                  <a:gd name="T0" fmla="*/ 0 w 8"/>
                  <a:gd name="T1" fmla="*/ 171 h 9"/>
                  <a:gd name="T2" fmla="*/ 125 w 8"/>
                  <a:gd name="T3" fmla="*/ 0 h 9"/>
                  <a:gd name="T4" fmla="*/ 33 w 8"/>
                  <a:gd name="T5" fmla="*/ 136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9">
                    <a:moveTo>
                      <a:pt x="0" y="9"/>
                    </a:moveTo>
                    <a:cubicBezTo>
                      <a:pt x="3" y="7"/>
                      <a:pt x="3" y="0"/>
                      <a:pt x="8" y="0"/>
                    </a:cubicBezTo>
                    <a:cubicBezTo>
                      <a:pt x="4" y="3"/>
                      <a:pt x="6" y="6"/>
                      <a:pt x="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1" name="Freeform 1563">
                <a:extLst>
                  <a:ext uri="{FF2B5EF4-FFF2-40B4-BE49-F238E27FC236}">
                    <a16:creationId xmlns:a16="http://schemas.microsoft.com/office/drawing/2014/main" id="{8CA39FC0-7EDC-4A71-A949-6FF24D409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524"/>
                <a:ext cx="347" cy="1117"/>
              </a:xfrm>
              <a:custGeom>
                <a:avLst/>
                <a:gdLst>
                  <a:gd name="T0" fmla="*/ 542 w 139"/>
                  <a:gd name="T1" fmla="*/ 5550 h 419"/>
                  <a:gd name="T2" fmla="*/ 0 w 139"/>
                  <a:gd name="T3" fmla="*/ 0 h 419"/>
                  <a:gd name="T4" fmla="*/ 0 w 139"/>
                  <a:gd name="T5" fmla="*/ 7939 h 419"/>
                  <a:gd name="T6" fmla="*/ 2162 w 139"/>
                  <a:gd name="T7" fmla="*/ 6233 h 419"/>
                  <a:gd name="T8" fmla="*/ 542 w 139"/>
                  <a:gd name="T9" fmla="*/ 5550 h 4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9" h="419">
                    <a:moveTo>
                      <a:pt x="35" y="293"/>
                    </a:moveTo>
                    <a:cubicBezTo>
                      <a:pt x="7" y="242"/>
                      <a:pt x="4" y="125"/>
                      <a:pt x="0" y="0"/>
                    </a:cubicBezTo>
                    <a:cubicBezTo>
                      <a:pt x="0" y="419"/>
                      <a:pt x="0" y="419"/>
                      <a:pt x="0" y="419"/>
                    </a:cubicBezTo>
                    <a:cubicBezTo>
                      <a:pt x="139" y="329"/>
                      <a:pt x="139" y="329"/>
                      <a:pt x="139" y="329"/>
                    </a:cubicBezTo>
                    <a:cubicBezTo>
                      <a:pt x="123" y="336"/>
                      <a:pt x="66" y="353"/>
                      <a:pt x="35" y="293"/>
                    </a:cubicBezTo>
                    <a:close/>
                  </a:path>
                </a:pathLst>
              </a:custGeom>
              <a:solidFill>
                <a:srgbClr val="E893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2" name="Freeform 1564">
                <a:extLst>
                  <a:ext uri="{FF2B5EF4-FFF2-40B4-BE49-F238E27FC236}">
                    <a16:creationId xmlns:a16="http://schemas.microsoft.com/office/drawing/2014/main" id="{EEDFE14B-44AA-40CE-B9BC-440AC6E4C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1564"/>
                <a:ext cx="330" cy="1099"/>
              </a:xfrm>
              <a:custGeom>
                <a:avLst/>
                <a:gdLst>
                  <a:gd name="T0" fmla="*/ 2063 w 132"/>
                  <a:gd name="T1" fmla="*/ 0 h 412"/>
                  <a:gd name="T2" fmla="*/ 2063 w 132"/>
                  <a:gd name="T3" fmla="*/ 7821 h 412"/>
                  <a:gd name="T4" fmla="*/ 0 w 132"/>
                  <a:gd name="T5" fmla="*/ 7821 h 412"/>
                  <a:gd name="T6" fmla="*/ 1925 w 132"/>
                  <a:gd name="T7" fmla="*/ 5338 h 412"/>
                  <a:gd name="T8" fmla="*/ 2063 w 132"/>
                  <a:gd name="T9" fmla="*/ 0 h 4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2" h="412">
                    <a:moveTo>
                      <a:pt x="132" y="0"/>
                    </a:moveTo>
                    <a:cubicBezTo>
                      <a:pt x="132" y="412"/>
                      <a:pt x="132" y="412"/>
                      <a:pt x="132" y="412"/>
                    </a:cubicBezTo>
                    <a:cubicBezTo>
                      <a:pt x="0" y="412"/>
                      <a:pt x="0" y="412"/>
                      <a:pt x="0" y="412"/>
                    </a:cubicBezTo>
                    <a:cubicBezTo>
                      <a:pt x="83" y="410"/>
                      <a:pt x="121" y="382"/>
                      <a:pt x="123" y="281"/>
                    </a:cubicBezTo>
                    <a:cubicBezTo>
                      <a:pt x="126" y="177"/>
                      <a:pt x="132" y="0"/>
                      <a:pt x="132" y="0"/>
                    </a:cubicBezTo>
                    <a:close/>
                  </a:path>
                </a:pathLst>
              </a:custGeom>
              <a:solidFill>
                <a:srgbClr val="FC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3" name="Freeform 1565">
                <a:extLst>
                  <a:ext uri="{FF2B5EF4-FFF2-40B4-BE49-F238E27FC236}">
                    <a16:creationId xmlns:a16="http://schemas.microsoft.com/office/drawing/2014/main" id="{ED90F3DA-D7C0-439D-B11C-5871D46CD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" y="1521"/>
                <a:ext cx="110" cy="187"/>
              </a:xfrm>
              <a:custGeom>
                <a:avLst/>
                <a:gdLst>
                  <a:gd name="T0" fmla="*/ 470 w 44"/>
                  <a:gd name="T1" fmla="*/ 0 h 70"/>
                  <a:gd name="T2" fmla="*/ 375 w 44"/>
                  <a:gd name="T3" fmla="*/ 435 h 70"/>
                  <a:gd name="T4" fmla="*/ 175 w 44"/>
                  <a:gd name="T5" fmla="*/ 671 h 70"/>
                  <a:gd name="T6" fmla="*/ 250 w 44"/>
                  <a:gd name="T7" fmla="*/ 1127 h 70"/>
                  <a:gd name="T8" fmla="*/ 0 w 44"/>
                  <a:gd name="T9" fmla="*/ 1162 h 70"/>
                  <a:gd name="T10" fmla="*/ 345 w 44"/>
                  <a:gd name="T11" fmla="*/ 1127 h 70"/>
                  <a:gd name="T12" fmla="*/ 313 w 44"/>
                  <a:gd name="T13" fmla="*/ 705 h 70"/>
                  <a:gd name="T14" fmla="*/ 438 w 44"/>
                  <a:gd name="T15" fmla="*/ 513 h 70"/>
                  <a:gd name="T16" fmla="*/ 470 w 44"/>
                  <a:gd name="T17" fmla="*/ 0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4" h="70">
                    <a:moveTo>
                      <a:pt x="30" y="0"/>
                    </a:moveTo>
                    <a:cubicBezTo>
                      <a:pt x="36" y="9"/>
                      <a:pt x="37" y="17"/>
                      <a:pt x="24" y="23"/>
                    </a:cubicBezTo>
                    <a:cubicBezTo>
                      <a:pt x="12" y="29"/>
                      <a:pt x="10" y="31"/>
                      <a:pt x="11" y="35"/>
                    </a:cubicBezTo>
                    <a:cubicBezTo>
                      <a:pt x="12" y="39"/>
                      <a:pt x="22" y="51"/>
                      <a:pt x="16" y="59"/>
                    </a:cubicBezTo>
                    <a:cubicBezTo>
                      <a:pt x="11" y="66"/>
                      <a:pt x="2" y="61"/>
                      <a:pt x="0" y="61"/>
                    </a:cubicBezTo>
                    <a:cubicBezTo>
                      <a:pt x="9" y="70"/>
                      <a:pt x="16" y="67"/>
                      <a:pt x="22" y="59"/>
                    </a:cubicBezTo>
                    <a:cubicBezTo>
                      <a:pt x="27" y="52"/>
                      <a:pt x="21" y="43"/>
                      <a:pt x="20" y="37"/>
                    </a:cubicBezTo>
                    <a:cubicBezTo>
                      <a:pt x="18" y="31"/>
                      <a:pt x="21" y="31"/>
                      <a:pt x="28" y="27"/>
                    </a:cubicBezTo>
                    <a:cubicBezTo>
                      <a:pt x="34" y="23"/>
                      <a:pt x="44" y="13"/>
                      <a:pt x="30" y="0"/>
                    </a:cubicBezTo>
                    <a:close/>
                  </a:path>
                </a:pathLst>
              </a:custGeom>
              <a:solidFill>
                <a:srgbClr val="FC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4" name="Freeform 1566">
                <a:extLst>
                  <a:ext uri="{FF2B5EF4-FFF2-40B4-BE49-F238E27FC236}">
                    <a16:creationId xmlns:a16="http://schemas.microsoft.com/office/drawing/2014/main" id="{9DE94BDD-989A-4338-9159-AAAEC5306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511"/>
                <a:ext cx="55" cy="213"/>
              </a:xfrm>
              <a:custGeom>
                <a:avLst/>
                <a:gdLst>
                  <a:gd name="T0" fmla="*/ 238 w 22"/>
                  <a:gd name="T1" fmla="*/ 0 h 80"/>
                  <a:gd name="T2" fmla="*/ 125 w 22"/>
                  <a:gd name="T3" fmla="*/ 362 h 80"/>
                  <a:gd name="T4" fmla="*/ 113 w 22"/>
                  <a:gd name="T5" fmla="*/ 660 h 80"/>
                  <a:gd name="T6" fmla="*/ 220 w 22"/>
                  <a:gd name="T7" fmla="*/ 1057 h 80"/>
                  <a:gd name="T8" fmla="*/ 158 w 22"/>
                  <a:gd name="T9" fmla="*/ 1510 h 80"/>
                  <a:gd name="T10" fmla="*/ 313 w 22"/>
                  <a:gd name="T11" fmla="*/ 964 h 80"/>
                  <a:gd name="T12" fmla="*/ 175 w 22"/>
                  <a:gd name="T13" fmla="*/ 511 h 80"/>
                  <a:gd name="T14" fmla="*/ 238 w 22"/>
                  <a:gd name="T15" fmla="*/ 0 h 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80">
                    <a:moveTo>
                      <a:pt x="15" y="0"/>
                    </a:moveTo>
                    <a:cubicBezTo>
                      <a:pt x="18" y="7"/>
                      <a:pt x="15" y="13"/>
                      <a:pt x="8" y="19"/>
                    </a:cubicBezTo>
                    <a:cubicBezTo>
                      <a:pt x="2" y="26"/>
                      <a:pt x="0" y="27"/>
                      <a:pt x="7" y="35"/>
                    </a:cubicBezTo>
                    <a:cubicBezTo>
                      <a:pt x="14" y="44"/>
                      <a:pt x="16" y="49"/>
                      <a:pt x="14" y="56"/>
                    </a:cubicBezTo>
                    <a:cubicBezTo>
                      <a:pt x="12" y="63"/>
                      <a:pt x="10" y="80"/>
                      <a:pt x="10" y="80"/>
                    </a:cubicBezTo>
                    <a:cubicBezTo>
                      <a:pt x="12" y="71"/>
                      <a:pt x="18" y="62"/>
                      <a:pt x="20" y="51"/>
                    </a:cubicBezTo>
                    <a:cubicBezTo>
                      <a:pt x="22" y="39"/>
                      <a:pt x="8" y="38"/>
                      <a:pt x="11" y="27"/>
                    </a:cubicBezTo>
                    <a:cubicBezTo>
                      <a:pt x="14" y="17"/>
                      <a:pt x="22" y="7"/>
                      <a:pt x="15" y="0"/>
                    </a:cubicBezTo>
                    <a:close/>
                  </a:path>
                </a:pathLst>
              </a:custGeom>
              <a:solidFill>
                <a:srgbClr val="FC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5" name="Freeform 1567">
                <a:extLst>
                  <a:ext uri="{FF2B5EF4-FFF2-40B4-BE49-F238E27FC236}">
                    <a16:creationId xmlns:a16="http://schemas.microsoft.com/office/drawing/2014/main" id="{0EA5EBE1-6BBB-4589-BBA1-3CE0C4DFD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1700"/>
                <a:ext cx="80" cy="283"/>
              </a:xfrm>
              <a:custGeom>
                <a:avLst/>
                <a:gdLst>
                  <a:gd name="T0" fmla="*/ 500 w 32"/>
                  <a:gd name="T1" fmla="*/ 307 h 106"/>
                  <a:gd name="T2" fmla="*/ 363 w 32"/>
                  <a:gd name="T3" fmla="*/ 649 h 106"/>
                  <a:gd name="T4" fmla="*/ 270 w 32"/>
                  <a:gd name="T5" fmla="*/ 969 h 106"/>
                  <a:gd name="T6" fmla="*/ 0 w 32"/>
                  <a:gd name="T7" fmla="*/ 2018 h 106"/>
                  <a:gd name="T8" fmla="*/ 188 w 32"/>
                  <a:gd name="T9" fmla="*/ 969 h 106"/>
                  <a:gd name="T10" fmla="*/ 270 w 32"/>
                  <a:gd name="T11" fmla="*/ 683 h 106"/>
                  <a:gd name="T12" fmla="*/ 345 w 32"/>
                  <a:gd name="T13" fmla="*/ 457 h 106"/>
                  <a:gd name="T14" fmla="*/ 488 w 32"/>
                  <a:gd name="T15" fmla="*/ 0 h 106"/>
                  <a:gd name="T16" fmla="*/ 500 w 32"/>
                  <a:gd name="T17" fmla="*/ 307 h 10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" h="106">
                    <a:moveTo>
                      <a:pt x="32" y="16"/>
                    </a:moveTo>
                    <a:cubicBezTo>
                      <a:pt x="30" y="26"/>
                      <a:pt x="25" y="27"/>
                      <a:pt x="23" y="34"/>
                    </a:cubicBezTo>
                    <a:cubicBezTo>
                      <a:pt x="21" y="40"/>
                      <a:pt x="24" y="42"/>
                      <a:pt x="17" y="51"/>
                    </a:cubicBezTo>
                    <a:cubicBezTo>
                      <a:pt x="10" y="60"/>
                      <a:pt x="5" y="88"/>
                      <a:pt x="0" y="106"/>
                    </a:cubicBezTo>
                    <a:cubicBezTo>
                      <a:pt x="1" y="95"/>
                      <a:pt x="10" y="56"/>
                      <a:pt x="12" y="51"/>
                    </a:cubicBezTo>
                    <a:cubicBezTo>
                      <a:pt x="14" y="46"/>
                      <a:pt x="18" y="43"/>
                      <a:pt x="17" y="36"/>
                    </a:cubicBezTo>
                    <a:cubicBezTo>
                      <a:pt x="16" y="30"/>
                      <a:pt x="16" y="28"/>
                      <a:pt x="22" y="24"/>
                    </a:cubicBezTo>
                    <a:cubicBezTo>
                      <a:pt x="29" y="20"/>
                      <a:pt x="29" y="15"/>
                      <a:pt x="31" y="0"/>
                    </a:cubicBezTo>
                    <a:lnTo>
                      <a:pt x="32" y="16"/>
                    </a:lnTo>
                    <a:close/>
                  </a:path>
                </a:pathLst>
              </a:custGeom>
              <a:solidFill>
                <a:srgbClr val="FC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6" name="Freeform 1568">
                <a:extLst>
                  <a:ext uri="{FF2B5EF4-FFF2-40B4-BE49-F238E27FC236}">
                    <a16:creationId xmlns:a16="http://schemas.microsoft.com/office/drawing/2014/main" id="{2A770EAF-3ED5-4A6F-9075-3FFB759DF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543"/>
                <a:ext cx="83" cy="173"/>
              </a:xfrm>
              <a:custGeom>
                <a:avLst/>
                <a:gdLst>
                  <a:gd name="T0" fmla="*/ 430 w 33"/>
                  <a:gd name="T1" fmla="*/ 0 h 65"/>
                  <a:gd name="T2" fmla="*/ 443 w 33"/>
                  <a:gd name="T3" fmla="*/ 319 h 65"/>
                  <a:gd name="T4" fmla="*/ 221 w 33"/>
                  <a:gd name="T5" fmla="*/ 660 h 65"/>
                  <a:gd name="T6" fmla="*/ 50 w 33"/>
                  <a:gd name="T7" fmla="*/ 751 h 65"/>
                  <a:gd name="T8" fmla="*/ 158 w 33"/>
                  <a:gd name="T9" fmla="*/ 1224 h 65"/>
                  <a:gd name="T10" fmla="*/ 176 w 33"/>
                  <a:gd name="T11" fmla="*/ 828 h 65"/>
                  <a:gd name="T12" fmla="*/ 367 w 33"/>
                  <a:gd name="T13" fmla="*/ 716 h 65"/>
                  <a:gd name="T14" fmla="*/ 506 w 33"/>
                  <a:gd name="T15" fmla="*/ 375 h 65"/>
                  <a:gd name="T16" fmla="*/ 430 w 33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65">
                    <a:moveTo>
                      <a:pt x="27" y="0"/>
                    </a:moveTo>
                    <a:cubicBezTo>
                      <a:pt x="24" y="2"/>
                      <a:pt x="27" y="8"/>
                      <a:pt x="28" y="17"/>
                    </a:cubicBezTo>
                    <a:cubicBezTo>
                      <a:pt x="29" y="26"/>
                      <a:pt x="25" y="36"/>
                      <a:pt x="14" y="35"/>
                    </a:cubicBezTo>
                    <a:cubicBezTo>
                      <a:pt x="4" y="35"/>
                      <a:pt x="0" y="35"/>
                      <a:pt x="3" y="40"/>
                    </a:cubicBezTo>
                    <a:cubicBezTo>
                      <a:pt x="6" y="46"/>
                      <a:pt x="17" y="58"/>
                      <a:pt x="10" y="65"/>
                    </a:cubicBezTo>
                    <a:cubicBezTo>
                      <a:pt x="19" y="59"/>
                      <a:pt x="15" y="51"/>
                      <a:pt x="11" y="44"/>
                    </a:cubicBezTo>
                    <a:cubicBezTo>
                      <a:pt x="7" y="38"/>
                      <a:pt x="16" y="43"/>
                      <a:pt x="23" y="38"/>
                    </a:cubicBezTo>
                    <a:cubicBezTo>
                      <a:pt x="31" y="34"/>
                      <a:pt x="33" y="29"/>
                      <a:pt x="32" y="20"/>
                    </a:cubicBezTo>
                    <a:cubicBezTo>
                      <a:pt x="31" y="11"/>
                      <a:pt x="24" y="5"/>
                      <a:pt x="27" y="0"/>
                    </a:cubicBezTo>
                    <a:close/>
                  </a:path>
                </a:pathLst>
              </a:custGeom>
              <a:solidFill>
                <a:srgbClr val="FC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7" name="Freeform 1569">
                <a:extLst>
                  <a:ext uri="{FF2B5EF4-FFF2-40B4-BE49-F238E27FC236}">
                    <a16:creationId xmlns:a16="http://schemas.microsoft.com/office/drawing/2014/main" id="{3A66CD82-2CF4-452B-861D-D29B79BA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975"/>
                <a:ext cx="85" cy="306"/>
              </a:xfrm>
              <a:custGeom>
                <a:avLst/>
                <a:gdLst>
                  <a:gd name="T0" fmla="*/ 500 w 34"/>
                  <a:gd name="T1" fmla="*/ 716 h 115"/>
                  <a:gd name="T2" fmla="*/ 408 w 34"/>
                  <a:gd name="T3" fmla="*/ 1450 h 115"/>
                  <a:gd name="T4" fmla="*/ 0 w 34"/>
                  <a:gd name="T5" fmla="*/ 2166 h 115"/>
                  <a:gd name="T6" fmla="*/ 333 w 34"/>
                  <a:gd name="T7" fmla="*/ 1620 h 115"/>
                  <a:gd name="T8" fmla="*/ 395 w 34"/>
                  <a:gd name="T9" fmla="*/ 1075 h 115"/>
                  <a:gd name="T10" fmla="*/ 395 w 34"/>
                  <a:gd name="T11" fmla="*/ 580 h 115"/>
                  <a:gd name="T12" fmla="*/ 333 w 34"/>
                  <a:gd name="T13" fmla="*/ 0 h 115"/>
                  <a:gd name="T14" fmla="*/ 500 w 34"/>
                  <a:gd name="T15" fmla="*/ 716 h 1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15">
                    <a:moveTo>
                      <a:pt x="32" y="38"/>
                    </a:moveTo>
                    <a:cubicBezTo>
                      <a:pt x="34" y="51"/>
                      <a:pt x="29" y="58"/>
                      <a:pt x="26" y="77"/>
                    </a:cubicBezTo>
                    <a:cubicBezTo>
                      <a:pt x="22" y="96"/>
                      <a:pt x="17" y="111"/>
                      <a:pt x="0" y="115"/>
                    </a:cubicBezTo>
                    <a:cubicBezTo>
                      <a:pt x="9" y="113"/>
                      <a:pt x="20" y="96"/>
                      <a:pt x="21" y="86"/>
                    </a:cubicBezTo>
                    <a:cubicBezTo>
                      <a:pt x="22" y="76"/>
                      <a:pt x="23" y="67"/>
                      <a:pt x="25" y="57"/>
                    </a:cubicBezTo>
                    <a:cubicBezTo>
                      <a:pt x="28" y="45"/>
                      <a:pt x="29" y="42"/>
                      <a:pt x="25" y="31"/>
                    </a:cubicBezTo>
                    <a:cubicBezTo>
                      <a:pt x="21" y="21"/>
                      <a:pt x="20" y="12"/>
                      <a:pt x="21" y="0"/>
                    </a:cubicBezTo>
                    <a:cubicBezTo>
                      <a:pt x="21" y="9"/>
                      <a:pt x="31" y="22"/>
                      <a:pt x="32" y="38"/>
                    </a:cubicBezTo>
                    <a:close/>
                  </a:path>
                </a:pathLst>
              </a:custGeom>
              <a:solidFill>
                <a:srgbClr val="FC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8" name="Freeform 1570">
                <a:extLst>
                  <a:ext uri="{FF2B5EF4-FFF2-40B4-BE49-F238E27FC236}">
                    <a16:creationId xmlns:a16="http://schemas.microsoft.com/office/drawing/2014/main" id="{2AA4F721-2BCC-4C5C-A8D0-AA0BE3102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1025"/>
                <a:ext cx="818" cy="523"/>
              </a:xfrm>
              <a:custGeom>
                <a:avLst/>
                <a:gdLst>
                  <a:gd name="T0" fmla="*/ 2334 w 327"/>
                  <a:gd name="T1" fmla="*/ 478 h 196"/>
                  <a:gd name="T2" fmla="*/ 4913 w 327"/>
                  <a:gd name="T3" fmla="*/ 3725 h 196"/>
                  <a:gd name="T4" fmla="*/ 4931 w 327"/>
                  <a:gd name="T5" fmla="*/ 3725 h 196"/>
                  <a:gd name="T6" fmla="*/ 3460 w 327"/>
                  <a:gd name="T7" fmla="*/ 227 h 196"/>
                  <a:gd name="T8" fmla="*/ 3305 w 327"/>
                  <a:gd name="T9" fmla="*/ 115 h 196"/>
                  <a:gd name="T10" fmla="*/ 3129 w 327"/>
                  <a:gd name="T11" fmla="*/ 171 h 196"/>
                  <a:gd name="T12" fmla="*/ 2959 w 327"/>
                  <a:gd name="T13" fmla="*/ 0 h 196"/>
                  <a:gd name="T14" fmla="*/ 2679 w 327"/>
                  <a:gd name="T15" fmla="*/ 149 h 196"/>
                  <a:gd name="T16" fmla="*/ 1846 w 327"/>
                  <a:gd name="T17" fmla="*/ 248 h 196"/>
                  <a:gd name="T18" fmla="*/ 1709 w 327"/>
                  <a:gd name="T19" fmla="*/ 171 h 196"/>
                  <a:gd name="T20" fmla="*/ 1583 w 327"/>
                  <a:gd name="T21" fmla="*/ 320 h 196"/>
                  <a:gd name="T22" fmla="*/ 0 w 327"/>
                  <a:gd name="T23" fmla="*/ 1652 h 196"/>
                  <a:gd name="T24" fmla="*/ 2334 w 327"/>
                  <a:gd name="T25" fmla="*/ 478 h 19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27" h="196">
                    <a:moveTo>
                      <a:pt x="149" y="25"/>
                    </a:moveTo>
                    <a:cubicBezTo>
                      <a:pt x="289" y="25"/>
                      <a:pt x="318" y="104"/>
                      <a:pt x="314" y="196"/>
                    </a:cubicBezTo>
                    <a:cubicBezTo>
                      <a:pt x="315" y="196"/>
                      <a:pt x="315" y="196"/>
                      <a:pt x="315" y="196"/>
                    </a:cubicBezTo>
                    <a:cubicBezTo>
                      <a:pt x="327" y="93"/>
                      <a:pt x="304" y="28"/>
                      <a:pt x="221" y="12"/>
                    </a:cubicBezTo>
                    <a:cubicBezTo>
                      <a:pt x="215" y="11"/>
                      <a:pt x="211" y="6"/>
                      <a:pt x="211" y="6"/>
                    </a:cubicBezTo>
                    <a:cubicBezTo>
                      <a:pt x="211" y="6"/>
                      <a:pt x="207" y="10"/>
                      <a:pt x="200" y="9"/>
                    </a:cubicBezTo>
                    <a:cubicBezTo>
                      <a:pt x="195" y="9"/>
                      <a:pt x="192" y="7"/>
                      <a:pt x="189" y="0"/>
                    </a:cubicBezTo>
                    <a:cubicBezTo>
                      <a:pt x="190" y="6"/>
                      <a:pt x="176" y="8"/>
                      <a:pt x="171" y="8"/>
                    </a:cubicBezTo>
                    <a:cubicBezTo>
                      <a:pt x="153" y="8"/>
                      <a:pt x="136" y="10"/>
                      <a:pt x="118" y="13"/>
                    </a:cubicBezTo>
                    <a:cubicBezTo>
                      <a:pt x="115" y="14"/>
                      <a:pt x="111" y="12"/>
                      <a:pt x="109" y="9"/>
                    </a:cubicBezTo>
                    <a:cubicBezTo>
                      <a:pt x="109" y="12"/>
                      <a:pt x="103" y="17"/>
                      <a:pt x="101" y="17"/>
                    </a:cubicBezTo>
                    <a:cubicBezTo>
                      <a:pt x="55" y="30"/>
                      <a:pt x="15" y="53"/>
                      <a:pt x="0" y="87"/>
                    </a:cubicBezTo>
                    <a:cubicBezTo>
                      <a:pt x="23" y="50"/>
                      <a:pt x="68" y="25"/>
                      <a:pt x="149" y="25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9" name="Freeform 1571">
                <a:extLst>
                  <a:ext uri="{FF2B5EF4-FFF2-40B4-BE49-F238E27FC236}">
                    <a16:creationId xmlns:a16="http://schemas.microsoft.com/office/drawing/2014/main" id="{62425D06-8395-4492-B077-9DD156B68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1" y="940"/>
                <a:ext cx="285" cy="416"/>
              </a:xfrm>
              <a:custGeom>
                <a:avLst/>
                <a:gdLst>
                  <a:gd name="T0" fmla="*/ 0 w 114"/>
                  <a:gd name="T1" fmla="*/ 1784 h 156"/>
                  <a:gd name="T2" fmla="*/ 533 w 114"/>
                  <a:gd name="T3" fmla="*/ 683 h 156"/>
                  <a:gd name="T4" fmla="*/ 783 w 114"/>
                  <a:gd name="T5" fmla="*/ 0 h 156"/>
                  <a:gd name="T6" fmla="*/ 908 w 114"/>
                  <a:gd name="T7" fmla="*/ 760 h 156"/>
                  <a:gd name="T8" fmla="*/ 1063 w 114"/>
                  <a:gd name="T9" fmla="*/ 192 h 156"/>
                  <a:gd name="T10" fmla="*/ 1125 w 114"/>
                  <a:gd name="T11" fmla="*/ 875 h 156"/>
                  <a:gd name="T12" fmla="*/ 1250 w 114"/>
                  <a:gd name="T13" fmla="*/ 77 h 156"/>
                  <a:gd name="T14" fmla="*/ 1438 w 114"/>
                  <a:gd name="T15" fmla="*/ 1400 h 156"/>
                  <a:gd name="T16" fmla="*/ 1595 w 114"/>
                  <a:gd name="T17" fmla="*/ 2957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156">
                    <a:moveTo>
                      <a:pt x="0" y="94"/>
                    </a:moveTo>
                    <a:cubicBezTo>
                      <a:pt x="4" y="62"/>
                      <a:pt x="20" y="56"/>
                      <a:pt x="34" y="36"/>
                    </a:cubicBezTo>
                    <a:cubicBezTo>
                      <a:pt x="48" y="16"/>
                      <a:pt x="50" y="0"/>
                      <a:pt x="50" y="0"/>
                    </a:cubicBezTo>
                    <a:cubicBezTo>
                      <a:pt x="50" y="0"/>
                      <a:pt x="60" y="28"/>
                      <a:pt x="58" y="40"/>
                    </a:cubicBezTo>
                    <a:cubicBezTo>
                      <a:pt x="66" y="24"/>
                      <a:pt x="68" y="10"/>
                      <a:pt x="68" y="10"/>
                    </a:cubicBezTo>
                    <a:cubicBezTo>
                      <a:pt x="68" y="10"/>
                      <a:pt x="74" y="34"/>
                      <a:pt x="72" y="46"/>
                    </a:cubicBezTo>
                    <a:cubicBezTo>
                      <a:pt x="78" y="24"/>
                      <a:pt x="82" y="20"/>
                      <a:pt x="80" y="4"/>
                    </a:cubicBezTo>
                    <a:cubicBezTo>
                      <a:pt x="90" y="20"/>
                      <a:pt x="90" y="52"/>
                      <a:pt x="92" y="74"/>
                    </a:cubicBezTo>
                    <a:cubicBezTo>
                      <a:pt x="94" y="96"/>
                      <a:pt x="114" y="134"/>
                      <a:pt x="102" y="15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0" name="Freeform 1572">
                <a:extLst>
                  <a:ext uri="{FF2B5EF4-FFF2-40B4-BE49-F238E27FC236}">
                    <a16:creationId xmlns:a16="http://schemas.microsoft.com/office/drawing/2014/main" id="{62175086-BA43-4787-A709-562139F40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6" y="940"/>
                <a:ext cx="208" cy="179"/>
              </a:xfrm>
              <a:custGeom>
                <a:avLst/>
                <a:gdLst>
                  <a:gd name="T0" fmla="*/ 0 w 83"/>
                  <a:gd name="T1" fmla="*/ 649 h 67"/>
                  <a:gd name="T2" fmla="*/ 471 w 83"/>
                  <a:gd name="T3" fmla="*/ 21 h 67"/>
                  <a:gd name="T4" fmla="*/ 408 w 83"/>
                  <a:gd name="T5" fmla="*/ 478 h 67"/>
                  <a:gd name="T6" fmla="*/ 692 w 83"/>
                  <a:gd name="T7" fmla="*/ 0 h 67"/>
                  <a:gd name="T8" fmla="*/ 742 w 83"/>
                  <a:gd name="T9" fmla="*/ 572 h 67"/>
                  <a:gd name="T10" fmla="*/ 897 w 83"/>
                  <a:gd name="T11" fmla="*/ 192 h 67"/>
                  <a:gd name="T12" fmla="*/ 1306 w 83"/>
                  <a:gd name="T13" fmla="*/ 1277 h 6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67">
                    <a:moveTo>
                      <a:pt x="0" y="34"/>
                    </a:moveTo>
                    <a:cubicBezTo>
                      <a:pt x="2" y="16"/>
                      <a:pt x="22" y="9"/>
                      <a:pt x="30" y="1"/>
                    </a:cubicBezTo>
                    <a:cubicBezTo>
                      <a:pt x="34" y="15"/>
                      <a:pt x="26" y="25"/>
                      <a:pt x="26" y="25"/>
                    </a:cubicBezTo>
                    <a:cubicBezTo>
                      <a:pt x="38" y="19"/>
                      <a:pt x="44" y="0"/>
                      <a:pt x="44" y="0"/>
                    </a:cubicBezTo>
                    <a:cubicBezTo>
                      <a:pt x="44" y="0"/>
                      <a:pt x="49" y="18"/>
                      <a:pt x="47" y="30"/>
                    </a:cubicBezTo>
                    <a:cubicBezTo>
                      <a:pt x="59" y="24"/>
                      <a:pt x="57" y="10"/>
                      <a:pt x="57" y="10"/>
                    </a:cubicBezTo>
                    <a:cubicBezTo>
                      <a:pt x="57" y="10"/>
                      <a:pt x="77" y="28"/>
                      <a:pt x="83" y="6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1" name="Freeform 1573">
                <a:extLst>
                  <a:ext uri="{FF2B5EF4-FFF2-40B4-BE49-F238E27FC236}">
                    <a16:creationId xmlns:a16="http://schemas.microsoft.com/office/drawing/2014/main" id="{852CD6C5-9428-4E41-9BB2-46F5F1E96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983"/>
                <a:ext cx="462" cy="1696"/>
              </a:xfrm>
              <a:custGeom>
                <a:avLst/>
                <a:gdLst>
                  <a:gd name="T0" fmla="*/ 0 w 185"/>
                  <a:gd name="T1" fmla="*/ 2296 h 636"/>
                  <a:gd name="T2" fmla="*/ 479 w 185"/>
                  <a:gd name="T3" fmla="*/ 1728 h 636"/>
                  <a:gd name="T4" fmla="*/ 1259 w 185"/>
                  <a:gd name="T5" fmla="*/ 1536 h 636"/>
                  <a:gd name="T6" fmla="*/ 1666 w 185"/>
                  <a:gd name="T7" fmla="*/ 776 h 636"/>
                  <a:gd name="T8" fmla="*/ 2090 w 185"/>
                  <a:gd name="T9" fmla="*/ 648 h 636"/>
                  <a:gd name="T10" fmla="*/ 2475 w 185"/>
                  <a:gd name="T11" fmla="*/ 533 h 636"/>
                  <a:gd name="T12" fmla="*/ 2882 w 185"/>
                  <a:gd name="T13" fmla="*/ 0 h 636"/>
                  <a:gd name="T14" fmla="*/ 2882 w 185"/>
                  <a:gd name="T15" fmla="*/ 9784 h 636"/>
                  <a:gd name="T16" fmla="*/ 0 w 185"/>
                  <a:gd name="T17" fmla="*/ 12061 h 636"/>
                  <a:gd name="T18" fmla="*/ 0 w 185"/>
                  <a:gd name="T19" fmla="*/ 2296 h 6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85" h="636">
                    <a:moveTo>
                      <a:pt x="0" y="121"/>
                    </a:moveTo>
                    <a:cubicBezTo>
                      <a:pt x="0" y="121"/>
                      <a:pt x="13" y="103"/>
                      <a:pt x="31" y="91"/>
                    </a:cubicBezTo>
                    <a:cubicBezTo>
                      <a:pt x="49" y="79"/>
                      <a:pt x="67" y="90"/>
                      <a:pt x="81" y="81"/>
                    </a:cubicBezTo>
                    <a:cubicBezTo>
                      <a:pt x="95" y="72"/>
                      <a:pt x="95" y="50"/>
                      <a:pt x="107" y="41"/>
                    </a:cubicBezTo>
                    <a:cubicBezTo>
                      <a:pt x="119" y="32"/>
                      <a:pt x="134" y="34"/>
                      <a:pt x="134" y="34"/>
                    </a:cubicBezTo>
                    <a:cubicBezTo>
                      <a:pt x="134" y="34"/>
                      <a:pt x="145" y="37"/>
                      <a:pt x="159" y="28"/>
                    </a:cubicBezTo>
                    <a:cubicBezTo>
                      <a:pt x="173" y="19"/>
                      <a:pt x="185" y="0"/>
                      <a:pt x="185" y="0"/>
                    </a:cubicBezTo>
                    <a:cubicBezTo>
                      <a:pt x="185" y="516"/>
                      <a:pt x="185" y="516"/>
                      <a:pt x="185" y="516"/>
                    </a:cubicBezTo>
                    <a:cubicBezTo>
                      <a:pt x="0" y="636"/>
                      <a:pt x="0" y="636"/>
                      <a:pt x="0" y="636"/>
                    </a:cubicBezTo>
                    <a:lnTo>
                      <a:pt x="0" y="121"/>
                    </a:ln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2" name="Freeform 1574">
                <a:extLst>
                  <a:ext uri="{FF2B5EF4-FFF2-40B4-BE49-F238E27FC236}">
                    <a16:creationId xmlns:a16="http://schemas.microsoft.com/office/drawing/2014/main" id="{2D923613-4269-4BD9-AEF0-81F2D6052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983"/>
                <a:ext cx="462" cy="498"/>
              </a:xfrm>
              <a:custGeom>
                <a:avLst/>
                <a:gdLst>
                  <a:gd name="T0" fmla="*/ 155 w 185"/>
                  <a:gd name="T1" fmla="*/ 2815 h 187"/>
                  <a:gd name="T2" fmla="*/ 387 w 185"/>
                  <a:gd name="T3" fmla="*/ 2964 h 187"/>
                  <a:gd name="T4" fmla="*/ 624 w 185"/>
                  <a:gd name="T5" fmla="*/ 2474 h 187"/>
                  <a:gd name="T6" fmla="*/ 792 w 185"/>
                  <a:gd name="T7" fmla="*/ 2703 h 187"/>
                  <a:gd name="T8" fmla="*/ 999 w 185"/>
                  <a:gd name="T9" fmla="*/ 2248 h 187"/>
                  <a:gd name="T10" fmla="*/ 1184 w 185"/>
                  <a:gd name="T11" fmla="*/ 2682 h 187"/>
                  <a:gd name="T12" fmla="*/ 1371 w 185"/>
                  <a:gd name="T13" fmla="*/ 2285 h 187"/>
                  <a:gd name="T14" fmla="*/ 1528 w 185"/>
                  <a:gd name="T15" fmla="*/ 2533 h 187"/>
                  <a:gd name="T16" fmla="*/ 1728 w 185"/>
                  <a:gd name="T17" fmla="*/ 1774 h 187"/>
                  <a:gd name="T18" fmla="*/ 1915 w 185"/>
                  <a:gd name="T19" fmla="*/ 2021 h 187"/>
                  <a:gd name="T20" fmla="*/ 2133 w 185"/>
                  <a:gd name="T21" fmla="*/ 1510 h 187"/>
                  <a:gd name="T22" fmla="*/ 2320 w 185"/>
                  <a:gd name="T23" fmla="*/ 1795 h 187"/>
                  <a:gd name="T24" fmla="*/ 2462 w 185"/>
                  <a:gd name="T25" fmla="*/ 1377 h 187"/>
                  <a:gd name="T26" fmla="*/ 2587 w 185"/>
                  <a:gd name="T27" fmla="*/ 1569 h 187"/>
                  <a:gd name="T28" fmla="*/ 2745 w 185"/>
                  <a:gd name="T29" fmla="*/ 1190 h 187"/>
                  <a:gd name="T30" fmla="*/ 2882 w 185"/>
                  <a:gd name="T31" fmla="*/ 1169 h 187"/>
                  <a:gd name="T32" fmla="*/ 2882 w 185"/>
                  <a:gd name="T33" fmla="*/ 0 h 187"/>
                  <a:gd name="T34" fmla="*/ 2475 w 185"/>
                  <a:gd name="T35" fmla="*/ 533 h 187"/>
                  <a:gd name="T36" fmla="*/ 2090 w 185"/>
                  <a:gd name="T37" fmla="*/ 644 h 187"/>
                  <a:gd name="T38" fmla="*/ 1666 w 185"/>
                  <a:gd name="T39" fmla="*/ 772 h 187"/>
                  <a:gd name="T40" fmla="*/ 1259 w 185"/>
                  <a:gd name="T41" fmla="*/ 1531 h 187"/>
                  <a:gd name="T42" fmla="*/ 479 w 185"/>
                  <a:gd name="T43" fmla="*/ 1715 h 187"/>
                  <a:gd name="T44" fmla="*/ 0 w 185"/>
                  <a:gd name="T45" fmla="*/ 2285 h 187"/>
                  <a:gd name="T46" fmla="*/ 0 w 185"/>
                  <a:gd name="T47" fmla="*/ 3531 h 187"/>
                  <a:gd name="T48" fmla="*/ 155 w 185"/>
                  <a:gd name="T49" fmla="*/ 2815 h 1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5" h="187">
                    <a:moveTo>
                      <a:pt x="10" y="149"/>
                    </a:moveTo>
                    <a:cubicBezTo>
                      <a:pt x="14" y="141"/>
                      <a:pt x="15" y="157"/>
                      <a:pt x="25" y="157"/>
                    </a:cubicBezTo>
                    <a:cubicBezTo>
                      <a:pt x="35" y="156"/>
                      <a:pt x="32" y="134"/>
                      <a:pt x="40" y="131"/>
                    </a:cubicBezTo>
                    <a:cubicBezTo>
                      <a:pt x="47" y="127"/>
                      <a:pt x="42" y="145"/>
                      <a:pt x="51" y="143"/>
                    </a:cubicBezTo>
                    <a:cubicBezTo>
                      <a:pt x="60" y="141"/>
                      <a:pt x="57" y="121"/>
                      <a:pt x="64" y="119"/>
                    </a:cubicBezTo>
                    <a:cubicBezTo>
                      <a:pt x="71" y="116"/>
                      <a:pt x="65" y="145"/>
                      <a:pt x="76" y="142"/>
                    </a:cubicBezTo>
                    <a:cubicBezTo>
                      <a:pt x="87" y="139"/>
                      <a:pt x="82" y="124"/>
                      <a:pt x="88" y="121"/>
                    </a:cubicBezTo>
                    <a:cubicBezTo>
                      <a:pt x="94" y="117"/>
                      <a:pt x="88" y="136"/>
                      <a:pt x="98" y="134"/>
                    </a:cubicBezTo>
                    <a:cubicBezTo>
                      <a:pt x="108" y="131"/>
                      <a:pt x="104" y="97"/>
                      <a:pt x="111" y="94"/>
                    </a:cubicBezTo>
                    <a:cubicBezTo>
                      <a:pt x="118" y="91"/>
                      <a:pt x="116" y="109"/>
                      <a:pt x="123" y="107"/>
                    </a:cubicBezTo>
                    <a:cubicBezTo>
                      <a:pt x="129" y="104"/>
                      <a:pt x="129" y="85"/>
                      <a:pt x="137" y="80"/>
                    </a:cubicBezTo>
                    <a:cubicBezTo>
                      <a:pt x="145" y="74"/>
                      <a:pt x="140" y="98"/>
                      <a:pt x="149" y="95"/>
                    </a:cubicBezTo>
                    <a:cubicBezTo>
                      <a:pt x="158" y="92"/>
                      <a:pt x="152" y="77"/>
                      <a:pt x="158" y="73"/>
                    </a:cubicBezTo>
                    <a:cubicBezTo>
                      <a:pt x="161" y="72"/>
                      <a:pt x="163" y="84"/>
                      <a:pt x="166" y="83"/>
                    </a:cubicBezTo>
                    <a:cubicBezTo>
                      <a:pt x="169" y="82"/>
                      <a:pt x="174" y="67"/>
                      <a:pt x="176" y="63"/>
                    </a:cubicBezTo>
                    <a:cubicBezTo>
                      <a:pt x="180" y="59"/>
                      <a:pt x="183" y="61"/>
                      <a:pt x="185" y="62"/>
                    </a:cubicBezTo>
                    <a:cubicBezTo>
                      <a:pt x="185" y="0"/>
                      <a:pt x="185" y="0"/>
                      <a:pt x="185" y="0"/>
                    </a:cubicBezTo>
                    <a:cubicBezTo>
                      <a:pt x="185" y="0"/>
                      <a:pt x="173" y="19"/>
                      <a:pt x="159" y="28"/>
                    </a:cubicBezTo>
                    <a:cubicBezTo>
                      <a:pt x="145" y="37"/>
                      <a:pt x="134" y="34"/>
                      <a:pt x="134" y="34"/>
                    </a:cubicBezTo>
                    <a:cubicBezTo>
                      <a:pt x="134" y="34"/>
                      <a:pt x="119" y="32"/>
                      <a:pt x="107" y="41"/>
                    </a:cubicBezTo>
                    <a:cubicBezTo>
                      <a:pt x="95" y="50"/>
                      <a:pt x="95" y="72"/>
                      <a:pt x="81" y="81"/>
                    </a:cubicBezTo>
                    <a:cubicBezTo>
                      <a:pt x="67" y="90"/>
                      <a:pt x="49" y="79"/>
                      <a:pt x="31" y="91"/>
                    </a:cubicBezTo>
                    <a:cubicBezTo>
                      <a:pt x="13" y="103"/>
                      <a:pt x="0" y="121"/>
                      <a:pt x="0" y="121"/>
                    </a:cubicBezTo>
                    <a:cubicBezTo>
                      <a:pt x="0" y="187"/>
                      <a:pt x="0" y="187"/>
                      <a:pt x="0" y="187"/>
                    </a:cubicBezTo>
                    <a:cubicBezTo>
                      <a:pt x="8" y="186"/>
                      <a:pt x="6" y="158"/>
                      <a:pt x="10" y="14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3" name="Freeform 1575">
                <a:extLst>
                  <a:ext uri="{FF2B5EF4-FFF2-40B4-BE49-F238E27FC236}">
                    <a16:creationId xmlns:a16="http://schemas.microsoft.com/office/drawing/2014/main" id="{C3670A24-8DED-485C-AFFF-E84CC7C1B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900"/>
                <a:ext cx="210" cy="277"/>
              </a:xfrm>
              <a:custGeom>
                <a:avLst/>
                <a:gdLst>
                  <a:gd name="T0" fmla="*/ 0 w 84"/>
                  <a:gd name="T1" fmla="*/ 1966 h 104"/>
                  <a:gd name="T2" fmla="*/ 208 w 84"/>
                  <a:gd name="T3" fmla="*/ 887 h 104"/>
                  <a:gd name="T4" fmla="*/ 425 w 84"/>
                  <a:gd name="T5" fmla="*/ 0 h 104"/>
                  <a:gd name="T6" fmla="*/ 533 w 84"/>
                  <a:gd name="T7" fmla="*/ 306 h 104"/>
                  <a:gd name="T8" fmla="*/ 645 w 84"/>
                  <a:gd name="T9" fmla="*/ 149 h 104"/>
                  <a:gd name="T10" fmla="*/ 613 w 84"/>
                  <a:gd name="T11" fmla="*/ 490 h 104"/>
                  <a:gd name="T12" fmla="*/ 750 w 84"/>
                  <a:gd name="T13" fmla="*/ 320 h 104"/>
                  <a:gd name="T14" fmla="*/ 1095 w 84"/>
                  <a:gd name="T15" fmla="*/ 852 h 104"/>
                  <a:gd name="T16" fmla="*/ 1313 w 84"/>
                  <a:gd name="T17" fmla="*/ 93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104">
                    <a:moveTo>
                      <a:pt x="0" y="104"/>
                    </a:moveTo>
                    <a:cubicBezTo>
                      <a:pt x="5" y="97"/>
                      <a:pt x="1" y="67"/>
                      <a:pt x="13" y="47"/>
                    </a:cubicBezTo>
                    <a:cubicBezTo>
                      <a:pt x="25" y="27"/>
                      <a:pt x="28" y="6"/>
                      <a:pt x="27" y="0"/>
                    </a:cubicBezTo>
                    <a:cubicBezTo>
                      <a:pt x="31" y="5"/>
                      <a:pt x="35" y="15"/>
                      <a:pt x="34" y="16"/>
                    </a:cubicBezTo>
                    <a:cubicBezTo>
                      <a:pt x="37" y="8"/>
                      <a:pt x="41" y="8"/>
                      <a:pt x="41" y="8"/>
                    </a:cubicBezTo>
                    <a:cubicBezTo>
                      <a:pt x="40" y="11"/>
                      <a:pt x="41" y="20"/>
                      <a:pt x="39" y="26"/>
                    </a:cubicBezTo>
                    <a:cubicBezTo>
                      <a:pt x="44" y="25"/>
                      <a:pt x="48" y="17"/>
                      <a:pt x="48" y="17"/>
                    </a:cubicBezTo>
                    <a:cubicBezTo>
                      <a:pt x="47" y="22"/>
                      <a:pt x="61" y="30"/>
                      <a:pt x="70" y="45"/>
                    </a:cubicBezTo>
                    <a:cubicBezTo>
                      <a:pt x="72" y="50"/>
                      <a:pt x="76" y="52"/>
                      <a:pt x="84" y="4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4" name="Freeform 1576">
                <a:extLst>
                  <a:ext uri="{FF2B5EF4-FFF2-40B4-BE49-F238E27FC236}">
                    <a16:creationId xmlns:a16="http://schemas.microsoft.com/office/drawing/2014/main" id="{B3BE3E98-76EB-46F8-86C4-9E0FECA20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937"/>
                <a:ext cx="178" cy="187"/>
              </a:xfrm>
              <a:custGeom>
                <a:avLst/>
                <a:gdLst>
                  <a:gd name="T0" fmla="*/ 0 w 71"/>
                  <a:gd name="T1" fmla="*/ 1256 h 70"/>
                  <a:gd name="T2" fmla="*/ 313 w 71"/>
                  <a:gd name="T3" fmla="*/ 492 h 70"/>
                  <a:gd name="T4" fmla="*/ 396 w 71"/>
                  <a:gd name="T5" fmla="*/ 0 h 70"/>
                  <a:gd name="T6" fmla="*/ 491 w 71"/>
                  <a:gd name="T7" fmla="*/ 534 h 70"/>
                  <a:gd name="T8" fmla="*/ 584 w 71"/>
                  <a:gd name="T9" fmla="*/ 136 h 70"/>
                  <a:gd name="T10" fmla="*/ 659 w 71"/>
                  <a:gd name="T11" fmla="*/ 478 h 70"/>
                  <a:gd name="T12" fmla="*/ 772 w 71"/>
                  <a:gd name="T13" fmla="*/ 307 h 70"/>
                  <a:gd name="T14" fmla="*/ 785 w 71"/>
                  <a:gd name="T15" fmla="*/ 649 h 70"/>
                  <a:gd name="T16" fmla="*/ 880 w 71"/>
                  <a:gd name="T17" fmla="*/ 550 h 70"/>
                  <a:gd name="T18" fmla="*/ 1088 w 71"/>
                  <a:gd name="T19" fmla="*/ 1336 h 7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70">
                    <a:moveTo>
                      <a:pt x="0" y="66"/>
                    </a:moveTo>
                    <a:cubicBezTo>
                      <a:pt x="2" y="48"/>
                      <a:pt x="12" y="36"/>
                      <a:pt x="20" y="26"/>
                    </a:cubicBezTo>
                    <a:cubicBezTo>
                      <a:pt x="28" y="17"/>
                      <a:pt x="24" y="3"/>
                      <a:pt x="25" y="0"/>
                    </a:cubicBezTo>
                    <a:cubicBezTo>
                      <a:pt x="29" y="8"/>
                      <a:pt x="32" y="23"/>
                      <a:pt x="31" y="28"/>
                    </a:cubicBezTo>
                    <a:cubicBezTo>
                      <a:pt x="34" y="24"/>
                      <a:pt x="37" y="7"/>
                      <a:pt x="37" y="7"/>
                    </a:cubicBezTo>
                    <a:cubicBezTo>
                      <a:pt x="39" y="13"/>
                      <a:pt x="41" y="21"/>
                      <a:pt x="42" y="25"/>
                    </a:cubicBezTo>
                    <a:cubicBezTo>
                      <a:pt x="44" y="15"/>
                      <a:pt x="49" y="16"/>
                      <a:pt x="49" y="16"/>
                    </a:cubicBezTo>
                    <a:cubicBezTo>
                      <a:pt x="47" y="21"/>
                      <a:pt x="49" y="32"/>
                      <a:pt x="50" y="34"/>
                    </a:cubicBezTo>
                    <a:cubicBezTo>
                      <a:pt x="54" y="30"/>
                      <a:pt x="56" y="29"/>
                      <a:pt x="56" y="29"/>
                    </a:cubicBezTo>
                    <a:cubicBezTo>
                      <a:pt x="56" y="29"/>
                      <a:pt x="71" y="43"/>
                      <a:pt x="69" y="7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5" name="Freeform 1577">
                <a:extLst>
                  <a:ext uri="{FF2B5EF4-FFF2-40B4-BE49-F238E27FC236}">
                    <a16:creationId xmlns:a16="http://schemas.microsoft.com/office/drawing/2014/main" id="{9B8B1292-D3A7-4CFB-9C0E-F4300CAB8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4" y="919"/>
                <a:ext cx="95" cy="114"/>
              </a:xfrm>
              <a:custGeom>
                <a:avLst/>
                <a:gdLst>
                  <a:gd name="T0" fmla="*/ 0 w 38"/>
                  <a:gd name="T1" fmla="*/ 801 h 43"/>
                  <a:gd name="T2" fmla="*/ 220 w 38"/>
                  <a:gd name="T3" fmla="*/ 281 h 43"/>
                  <a:gd name="T4" fmla="*/ 250 w 38"/>
                  <a:gd name="T5" fmla="*/ 0 h 43"/>
                  <a:gd name="T6" fmla="*/ 313 w 38"/>
                  <a:gd name="T7" fmla="*/ 429 h 43"/>
                  <a:gd name="T8" fmla="*/ 438 w 38"/>
                  <a:gd name="T9" fmla="*/ 225 h 43"/>
                  <a:gd name="T10" fmla="*/ 595 w 38"/>
                  <a:gd name="T11" fmla="*/ 668 h 4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3">
                    <a:moveTo>
                      <a:pt x="0" y="43"/>
                    </a:moveTo>
                    <a:cubicBezTo>
                      <a:pt x="2" y="33"/>
                      <a:pt x="10" y="28"/>
                      <a:pt x="14" y="15"/>
                    </a:cubicBezTo>
                    <a:cubicBezTo>
                      <a:pt x="18" y="3"/>
                      <a:pt x="16" y="0"/>
                      <a:pt x="16" y="0"/>
                    </a:cubicBezTo>
                    <a:cubicBezTo>
                      <a:pt x="20" y="7"/>
                      <a:pt x="22" y="18"/>
                      <a:pt x="20" y="23"/>
                    </a:cubicBezTo>
                    <a:cubicBezTo>
                      <a:pt x="25" y="17"/>
                      <a:pt x="28" y="12"/>
                      <a:pt x="28" y="12"/>
                    </a:cubicBezTo>
                    <a:cubicBezTo>
                      <a:pt x="28" y="21"/>
                      <a:pt x="38" y="30"/>
                      <a:pt x="38" y="3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6" name="Freeform 1578">
                <a:extLst>
                  <a:ext uri="{FF2B5EF4-FFF2-40B4-BE49-F238E27FC236}">
                    <a16:creationId xmlns:a16="http://schemas.microsoft.com/office/drawing/2014/main" id="{B2AE8663-92FB-46C7-A999-1892F8547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220"/>
                <a:ext cx="2296" cy="1459"/>
              </a:xfrm>
              <a:custGeom>
                <a:avLst/>
                <a:gdLst>
                  <a:gd name="T0" fmla="*/ 8871 w 918"/>
                  <a:gd name="T1" fmla="*/ 7135 h 547"/>
                  <a:gd name="T2" fmla="*/ 8934 w 918"/>
                  <a:gd name="T3" fmla="*/ 5692 h 547"/>
                  <a:gd name="T4" fmla="*/ 9484 w 918"/>
                  <a:gd name="T5" fmla="*/ 1571 h 547"/>
                  <a:gd name="T6" fmla="*/ 12048 w 918"/>
                  <a:gd name="T7" fmla="*/ 1686 h 547"/>
                  <a:gd name="T8" fmla="*/ 12268 w 918"/>
                  <a:gd name="T9" fmla="*/ 2811 h 547"/>
                  <a:gd name="T10" fmla="*/ 14364 w 918"/>
                  <a:gd name="T11" fmla="*/ 589 h 547"/>
                  <a:gd name="T12" fmla="*/ 14364 w 918"/>
                  <a:gd name="T13" fmla="*/ 10381 h 547"/>
                  <a:gd name="T14" fmla="*/ 0 w 918"/>
                  <a:gd name="T15" fmla="*/ 10381 h 547"/>
                  <a:gd name="T16" fmla="*/ 0 w 918"/>
                  <a:gd name="T17" fmla="*/ 854 h 547"/>
                  <a:gd name="T18" fmla="*/ 595 w 918"/>
                  <a:gd name="T19" fmla="*/ 2753 h 547"/>
                  <a:gd name="T20" fmla="*/ 833 w 918"/>
                  <a:gd name="T21" fmla="*/ 1216 h 547"/>
                  <a:gd name="T22" fmla="*/ 3647 w 918"/>
                  <a:gd name="T23" fmla="*/ 1480 h 547"/>
                  <a:gd name="T24" fmla="*/ 4097 w 918"/>
                  <a:gd name="T25" fmla="*/ 5030 h 547"/>
                  <a:gd name="T26" fmla="*/ 4347 w 918"/>
                  <a:gd name="T27" fmla="*/ 6225 h 54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18" h="547">
                    <a:moveTo>
                      <a:pt x="567" y="376"/>
                    </a:moveTo>
                    <a:cubicBezTo>
                      <a:pt x="563" y="361"/>
                      <a:pt x="564" y="341"/>
                      <a:pt x="571" y="300"/>
                    </a:cubicBezTo>
                    <a:cubicBezTo>
                      <a:pt x="590" y="193"/>
                      <a:pt x="606" y="139"/>
                      <a:pt x="606" y="83"/>
                    </a:cubicBezTo>
                    <a:cubicBezTo>
                      <a:pt x="606" y="17"/>
                      <a:pt x="757" y="8"/>
                      <a:pt x="770" y="89"/>
                    </a:cubicBezTo>
                    <a:cubicBezTo>
                      <a:pt x="777" y="134"/>
                      <a:pt x="773" y="150"/>
                      <a:pt x="784" y="148"/>
                    </a:cubicBezTo>
                    <a:cubicBezTo>
                      <a:pt x="795" y="147"/>
                      <a:pt x="785" y="31"/>
                      <a:pt x="918" y="31"/>
                    </a:cubicBezTo>
                    <a:cubicBezTo>
                      <a:pt x="918" y="547"/>
                      <a:pt x="918" y="547"/>
                      <a:pt x="918" y="547"/>
                    </a:cubicBezTo>
                    <a:cubicBezTo>
                      <a:pt x="0" y="547"/>
                      <a:pt x="0" y="547"/>
                      <a:pt x="0" y="547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50" y="58"/>
                      <a:pt x="25" y="147"/>
                      <a:pt x="38" y="145"/>
                    </a:cubicBezTo>
                    <a:cubicBezTo>
                      <a:pt x="50" y="144"/>
                      <a:pt x="47" y="101"/>
                      <a:pt x="53" y="64"/>
                    </a:cubicBezTo>
                    <a:cubicBezTo>
                      <a:pt x="53" y="0"/>
                      <a:pt x="233" y="9"/>
                      <a:pt x="233" y="78"/>
                    </a:cubicBezTo>
                    <a:cubicBezTo>
                      <a:pt x="233" y="147"/>
                      <a:pt x="237" y="178"/>
                      <a:pt x="262" y="265"/>
                    </a:cubicBezTo>
                    <a:cubicBezTo>
                      <a:pt x="268" y="283"/>
                      <a:pt x="273" y="310"/>
                      <a:pt x="278" y="32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7" name="Freeform 1579">
                <a:extLst>
                  <a:ext uri="{FF2B5EF4-FFF2-40B4-BE49-F238E27FC236}">
                    <a16:creationId xmlns:a16="http://schemas.microsoft.com/office/drawing/2014/main" id="{37531047-DB32-4918-87C1-E471E3DCC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1092"/>
                <a:ext cx="1405" cy="1157"/>
              </a:xfrm>
              <a:custGeom>
                <a:avLst/>
                <a:gdLst>
                  <a:gd name="T0" fmla="*/ 2095 w 562"/>
                  <a:gd name="T1" fmla="*/ 6937 h 434"/>
                  <a:gd name="T2" fmla="*/ 4113 w 562"/>
                  <a:gd name="T3" fmla="*/ 0 h 434"/>
                  <a:gd name="T4" fmla="*/ 6270 w 562"/>
                  <a:gd name="T5" fmla="*/ 8222 h 4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2" h="434">
                    <a:moveTo>
                      <a:pt x="134" y="366"/>
                    </a:moveTo>
                    <a:cubicBezTo>
                      <a:pt x="115" y="260"/>
                      <a:pt x="0" y="0"/>
                      <a:pt x="263" y="0"/>
                    </a:cubicBezTo>
                    <a:cubicBezTo>
                      <a:pt x="562" y="0"/>
                      <a:pt x="356" y="367"/>
                      <a:pt x="401" y="43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8" name="Freeform 1580">
                <a:extLst>
                  <a:ext uri="{FF2B5EF4-FFF2-40B4-BE49-F238E27FC236}">
                    <a16:creationId xmlns:a16="http://schemas.microsoft.com/office/drawing/2014/main" id="{AC57A6D3-6957-45F8-A544-B24973346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" y="1092"/>
                <a:ext cx="1405" cy="1157"/>
              </a:xfrm>
              <a:custGeom>
                <a:avLst/>
                <a:gdLst>
                  <a:gd name="T0" fmla="*/ 6270 w 562"/>
                  <a:gd name="T1" fmla="*/ 8222 h 434"/>
                  <a:gd name="T2" fmla="*/ 4113 w 562"/>
                  <a:gd name="T3" fmla="*/ 0 h 434"/>
                  <a:gd name="T4" fmla="*/ 2095 w 562"/>
                  <a:gd name="T5" fmla="*/ 6937 h 4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2" h="434">
                    <a:moveTo>
                      <a:pt x="401" y="434"/>
                    </a:moveTo>
                    <a:cubicBezTo>
                      <a:pt x="356" y="367"/>
                      <a:pt x="562" y="0"/>
                      <a:pt x="263" y="0"/>
                    </a:cubicBezTo>
                    <a:cubicBezTo>
                      <a:pt x="0" y="0"/>
                      <a:pt x="115" y="260"/>
                      <a:pt x="134" y="36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9" name="Freeform 1581">
                <a:extLst>
                  <a:ext uri="{FF2B5EF4-FFF2-40B4-BE49-F238E27FC236}">
                    <a16:creationId xmlns:a16="http://schemas.microsoft.com/office/drawing/2014/main" id="{96DF775C-36AF-4555-A31B-94FBD539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6" y="1241"/>
                <a:ext cx="888" cy="1075"/>
              </a:xfrm>
              <a:custGeom>
                <a:avLst/>
                <a:gdLst>
                  <a:gd name="T0" fmla="*/ 345 w 355"/>
                  <a:gd name="T1" fmla="*/ 7650 h 403"/>
                  <a:gd name="T2" fmla="*/ 425 w 355"/>
                  <a:gd name="T3" fmla="*/ 7514 h 403"/>
                  <a:gd name="T4" fmla="*/ 438 w 355"/>
                  <a:gd name="T5" fmla="*/ 6831 h 403"/>
                  <a:gd name="T6" fmla="*/ 470 w 355"/>
                  <a:gd name="T7" fmla="*/ 6149 h 403"/>
                  <a:gd name="T8" fmla="*/ 625 w 355"/>
                  <a:gd name="T9" fmla="*/ 5146 h 403"/>
                  <a:gd name="T10" fmla="*/ 783 w 355"/>
                  <a:gd name="T11" fmla="*/ 4177 h 403"/>
                  <a:gd name="T12" fmla="*/ 863 w 355"/>
                  <a:gd name="T13" fmla="*/ 3985 h 403"/>
                  <a:gd name="T14" fmla="*/ 845 w 355"/>
                  <a:gd name="T15" fmla="*/ 3756 h 403"/>
                  <a:gd name="T16" fmla="*/ 1051 w 355"/>
                  <a:gd name="T17" fmla="*/ 3494 h 403"/>
                  <a:gd name="T18" fmla="*/ 1188 w 355"/>
                  <a:gd name="T19" fmla="*/ 3017 h 403"/>
                  <a:gd name="T20" fmla="*/ 988 w 355"/>
                  <a:gd name="T21" fmla="*/ 2390 h 403"/>
                  <a:gd name="T22" fmla="*/ 1021 w 355"/>
                  <a:gd name="T23" fmla="*/ 2278 h 403"/>
                  <a:gd name="T24" fmla="*/ 1208 w 355"/>
                  <a:gd name="T25" fmla="*/ 2142 h 403"/>
                  <a:gd name="T26" fmla="*/ 1188 w 355"/>
                  <a:gd name="T27" fmla="*/ 1651 h 403"/>
                  <a:gd name="T28" fmla="*/ 1221 w 355"/>
                  <a:gd name="T29" fmla="*/ 1558 h 403"/>
                  <a:gd name="T30" fmla="*/ 1176 w 355"/>
                  <a:gd name="T31" fmla="*/ 1344 h 403"/>
                  <a:gd name="T32" fmla="*/ 1501 w 355"/>
                  <a:gd name="T33" fmla="*/ 1366 h 403"/>
                  <a:gd name="T34" fmla="*/ 1909 w 355"/>
                  <a:gd name="T35" fmla="*/ 1059 h 403"/>
                  <a:gd name="T36" fmla="*/ 2051 w 355"/>
                  <a:gd name="T37" fmla="*/ 1400 h 403"/>
                  <a:gd name="T38" fmla="*/ 2209 w 355"/>
                  <a:gd name="T39" fmla="*/ 1139 h 403"/>
                  <a:gd name="T40" fmla="*/ 2221 w 355"/>
                  <a:gd name="T41" fmla="*/ 1366 h 403"/>
                  <a:gd name="T42" fmla="*/ 2459 w 355"/>
                  <a:gd name="T43" fmla="*/ 1251 h 403"/>
                  <a:gd name="T44" fmla="*/ 2366 w 355"/>
                  <a:gd name="T45" fmla="*/ 1673 h 403"/>
                  <a:gd name="T46" fmla="*/ 2114 w 355"/>
                  <a:gd name="T47" fmla="*/ 1843 h 403"/>
                  <a:gd name="T48" fmla="*/ 2271 w 355"/>
                  <a:gd name="T49" fmla="*/ 2049 h 403"/>
                  <a:gd name="T50" fmla="*/ 2629 w 355"/>
                  <a:gd name="T51" fmla="*/ 1787 h 403"/>
                  <a:gd name="T52" fmla="*/ 2504 w 355"/>
                  <a:gd name="T53" fmla="*/ 2241 h 403"/>
                  <a:gd name="T54" fmla="*/ 2754 w 355"/>
                  <a:gd name="T55" fmla="*/ 2198 h 403"/>
                  <a:gd name="T56" fmla="*/ 2521 w 355"/>
                  <a:gd name="T57" fmla="*/ 2641 h 403"/>
                  <a:gd name="T58" fmla="*/ 2772 w 355"/>
                  <a:gd name="T59" fmla="*/ 2769 h 403"/>
                  <a:gd name="T60" fmla="*/ 2659 w 355"/>
                  <a:gd name="T61" fmla="*/ 3393 h 403"/>
                  <a:gd name="T62" fmla="*/ 2972 w 355"/>
                  <a:gd name="T63" fmla="*/ 3209 h 403"/>
                  <a:gd name="T64" fmla="*/ 3034 w 355"/>
                  <a:gd name="T65" fmla="*/ 3700 h 403"/>
                  <a:gd name="T66" fmla="*/ 3209 w 355"/>
                  <a:gd name="T67" fmla="*/ 3380 h 403"/>
                  <a:gd name="T68" fmla="*/ 3254 w 355"/>
                  <a:gd name="T69" fmla="*/ 3913 h 403"/>
                  <a:gd name="T70" fmla="*/ 3459 w 355"/>
                  <a:gd name="T71" fmla="*/ 3700 h 403"/>
                  <a:gd name="T72" fmla="*/ 3710 w 355"/>
                  <a:gd name="T73" fmla="*/ 3678 h 403"/>
                  <a:gd name="T74" fmla="*/ 3755 w 355"/>
                  <a:gd name="T75" fmla="*/ 3281 h 403"/>
                  <a:gd name="T76" fmla="*/ 4117 w 355"/>
                  <a:gd name="T77" fmla="*/ 3302 h 403"/>
                  <a:gd name="T78" fmla="*/ 3992 w 355"/>
                  <a:gd name="T79" fmla="*/ 2769 h 403"/>
                  <a:gd name="T80" fmla="*/ 4367 w 355"/>
                  <a:gd name="T81" fmla="*/ 2598 h 403"/>
                  <a:gd name="T82" fmla="*/ 4335 w 355"/>
                  <a:gd name="T83" fmla="*/ 2049 h 403"/>
                  <a:gd name="T84" fmla="*/ 4600 w 355"/>
                  <a:gd name="T85" fmla="*/ 2049 h 403"/>
                  <a:gd name="T86" fmla="*/ 4588 w 355"/>
                  <a:gd name="T87" fmla="*/ 1574 h 403"/>
                  <a:gd name="T88" fmla="*/ 4850 w 355"/>
                  <a:gd name="T89" fmla="*/ 1766 h 403"/>
                  <a:gd name="T90" fmla="*/ 5025 w 355"/>
                  <a:gd name="T91" fmla="*/ 1139 h 403"/>
                  <a:gd name="T92" fmla="*/ 5351 w 355"/>
                  <a:gd name="T93" fmla="*/ 1729 h 403"/>
                  <a:gd name="T94" fmla="*/ 5556 w 355"/>
                  <a:gd name="T95" fmla="*/ 1707 h 403"/>
                  <a:gd name="T96" fmla="*/ 5556 w 355"/>
                  <a:gd name="T97" fmla="*/ 435 h 403"/>
                  <a:gd name="T98" fmla="*/ 3459 w 355"/>
                  <a:gd name="T99" fmla="*/ 2654 h 403"/>
                  <a:gd name="T100" fmla="*/ 3242 w 355"/>
                  <a:gd name="T101" fmla="*/ 1536 h 403"/>
                  <a:gd name="T102" fmla="*/ 675 w 355"/>
                  <a:gd name="T103" fmla="*/ 1422 h 403"/>
                  <a:gd name="T104" fmla="*/ 125 w 355"/>
                  <a:gd name="T105" fmla="*/ 5543 h 403"/>
                  <a:gd name="T106" fmla="*/ 63 w 355"/>
                  <a:gd name="T107" fmla="*/ 6986 h 40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55" h="403">
                    <a:moveTo>
                      <a:pt x="22" y="403"/>
                    </a:moveTo>
                    <a:cubicBezTo>
                      <a:pt x="24" y="401"/>
                      <a:pt x="26" y="399"/>
                      <a:pt x="27" y="396"/>
                    </a:cubicBezTo>
                    <a:cubicBezTo>
                      <a:pt x="31" y="388"/>
                      <a:pt x="27" y="373"/>
                      <a:pt x="28" y="360"/>
                    </a:cubicBezTo>
                    <a:cubicBezTo>
                      <a:pt x="29" y="354"/>
                      <a:pt x="29" y="338"/>
                      <a:pt x="30" y="324"/>
                    </a:cubicBezTo>
                    <a:cubicBezTo>
                      <a:pt x="31" y="306"/>
                      <a:pt x="38" y="288"/>
                      <a:pt x="40" y="271"/>
                    </a:cubicBezTo>
                    <a:cubicBezTo>
                      <a:pt x="42" y="250"/>
                      <a:pt x="50" y="226"/>
                      <a:pt x="50" y="220"/>
                    </a:cubicBezTo>
                    <a:cubicBezTo>
                      <a:pt x="51" y="216"/>
                      <a:pt x="54" y="215"/>
                      <a:pt x="55" y="210"/>
                    </a:cubicBezTo>
                    <a:cubicBezTo>
                      <a:pt x="56" y="206"/>
                      <a:pt x="53" y="201"/>
                      <a:pt x="54" y="198"/>
                    </a:cubicBezTo>
                    <a:cubicBezTo>
                      <a:pt x="54" y="194"/>
                      <a:pt x="65" y="191"/>
                      <a:pt x="67" y="184"/>
                    </a:cubicBezTo>
                    <a:cubicBezTo>
                      <a:pt x="69" y="177"/>
                      <a:pt x="67" y="160"/>
                      <a:pt x="76" y="159"/>
                    </a:cubicBezTo>
                    <a:cubicBezTo>
                      <a:pt x="110" y="158"/>
                      <a:pt x="73" y="139"/>
                      <a:pt x="63" y="126"/>
                    </a:cubicBezTo>
                    <a:cubicBezTo>
                      <a:pt x="60" y="121"/>
                      <a:pt x="63" y="121"/>
                      <a:pt x="65" y="120"/>
                    </a:cubicBezTo>
                    <a:cubicBezTo>
                      <a:pt x="69" y="119"/>
                      <a:pt x="74" y="117"/>
                      <a:pt x="77" y="113"/>
                    </a:cubicBezTo>
                    <a:cubicBezTo>
                      <a:pt x="80" y="107"/>
                      <a:pt x="51" y="89"/>
                      <a:pt x="76" y="87"/>
                    </a:cubicBezTo>
                    <a:cubicBezTo>
                      <a:pt x="77" y="87"/>
                      <a:pt x="79" y="83"/>
                      <a:pt x="78" y="82"/>
                    </a:cubicBezTo>
                    <a:cubicBezTo>
                      <a:pt x="76" y="78"/>
                      <a:pt x="73" y="74"/>
                      <a:pt x="75" y="71"/>
                    </a:cubicBezTo>
                    <a:cubicBezTo>
                      <a:pt x="79" y="65"/>
                      <a:pt x="88" y="68"/>
                      <a:pt x="96" y="72"/>
                    </a:cubicBezTo>
                    <a:cubicBezTo>
                      <a:pt x="104" y="75"/>
                      <a:pt x="116" y="55"/>
                      <a:pt x="122" y="56"/>
                    </a:cubicBezTo>
                    <a:cubicBezTo>
                      <a:pt x="129" y="57"/>
                      <a:pt x="124" y="75"/>
                      <a:pt x="131" y="74"/>
                    </a:cubicBezTo>
                    <a:cubicBezTo>
                      <a:pt x="138" y="73"/>
                      <a:pt x="133" y="60"/>
                      <a:pt x="141" y="60"/>
                    </a:cubicBezTo>
                    <a:cubicBezTo>
                      <a:pt x="148" y="61"/>
                      <a:pt x="138" y="69"/>
                      <a:pt x="142" y="72"/>
                    </a:cubicBezTo>
                    <a:cubicBezTo>
                      <a:pt x="147" y="74"/>
                      <a:pt x="150" y="67"/>
                      <a:pt x="157" y="66"/>
                    </a:cubicBezTo>
                    <a:cubicBezTo>
                      <a:pt x="163" y="65"/>
                      <a:pt x="157" y="83"/>
                      <a:pt x="151" y="88"/>
                    </a:cubicBezTo>
                    <a:cubicBezTo>
                      <a:pt x="146" y="92"/>
                      <a:pt x="138" y="90"/>
                      <a:pt x="135" y="97"/>
                    </a:cubicBezTo>
                    <a:cubicBezTo>
                      <a:pt x="131" y="106"/>
                      <a:pt x="140" y="111"/>
                      <a:pt x="145" y="108"/>
                    </a:cubicBezTo>
                    <a:cubicBezTo>
                      <a:pt x="152" y="103"/>
                      <a:pt x="161" y="81"/>
                      <a:pt x="168" y="94"/>
                    </a:cubicBezTo>
                    <a:cubicBezTo>
                      <a:pt x="175" y="105"/>
                      <a:pt x="156" y="114"/>
                      <a:pt x="160" y="118"/>
                    </a:cubicBezTo>
                    <a:cubicBezTo>
                      <a:pt x="164" y="123"/>
                      <a:pt x="170" y="113"/>
                      <a:pt x="176" y="116"/>
                    </a:cubicBezTo>
                    <a:cubicBezTo>
                      <a:pt x="182" y="119"/>
                      <a:pt x="160" y="127"/>
                      <a:pt x="161" y="139"/>
                    </a:cubicBezTo>
                    <a:cubicBezTo>
                      <a:pt x="162" y="148"/>
                      <a:pt x="174" y="138"/>
                      <a:pt x="177" y="146"/>
                    </a:cubicBezTo>
                    <a:cubicBezTo>
                      <a:pt x="181" y="155"/>
                      <a:pt x="162" y="174"/>
                      <a:pt x="170" y="179"/>
                    </a:cubicBezTo>
                    <a:cubicBezTo>
                      <a:pt x="182" y="186"/>
                      <a:pt x="183" y="166"/>
                      <a:pt x="190" y="169"/>
                    </a:cubicBezTo>
                    <a:cubicBezTo>
                      <a:pt x="197" y="171"/>
                      <a:pt x="189" y="193"/>
                      <a:pt x="194" y="195"/>
                    </a:cubicBezTo>
                    <a:cubicBezTo>
                      <a:pt x="200" y="196"/>
                      <a:pt x="197" y="176"/>
                      <a:pt x="205" y="178"/>
                    </a:cubicBezTo>
                    <a:cubicBezTo>
                      <a:pt x="213" y="179"/>
                      <a:pt x="203" y="203"/>
                      <a:pt x="208" y="206"/>
                    </a:cubicBezTo>
                    <a:cubicBezTo>
                      <a:pt x="212" y="210"/>
                      <a:pt x="218" y="207"/>
                      <a:pt x="221" y="195"/>
                    </a:cubicBezTo>
                    <a:cubicBezTo>
                      <a:pt x="225" y="179"/>
                      <a:pt x="232" y="195"/>
                      <a:pt x="237" y="194"/>
                    </a:cubicBezTo>
                    <a:cubicBezTo>
                      <a:pt x="251" y="191"/>
                      <a:pt x="237" y="179"/>
                      <a:pt x="240" y="173"/>
                    </a:cubicBezTo>
                    <a:cubicBezTo>
                      <a:pt x="242" y="167"/>
                      <a:pt x="259" y="179"/>
                      <a:pt x="263" y="174"/>
                    </a:cubicBezTo>
                    <a:cubicBezTo>
                      <a:pt x="266" y="169"/>
                      <a:pt x="250" y="154"/>
                      <a:pt x="255" y="146"/>
                    </a:cubicBezTo>
                    <a:cubicBezTo>
                      <a:pt x="260" y="139"/>
                      <a:pt x="274" y="150"/>
                      <a:pt x="279" y="137"/>
                    </a:cubicBezTo>
                    <a:cubicBezTo>
                      <a:pt x="281" y="131"/>
                      <a:pt x="274" y="114"/>
                      <a:pt x="277" y="108"/>
                    </a:cubicBezTo>
                    <a:cubicBezTo>
                      <a:pt x="279" y="104"/>
                      <a:pt x="290" y="115"/>
                      <a:pt x="294" y="108"/>
                    </a:cubicBezTo>
                    <a:cubicBezTo>
                      <a:pt x="298" y="102"/>
                      <a:pt x="287" y="88"/>
                      <a:pt x="293" y="83"/>
                    </a:cubicBezTo>
                    <a:cubicBezTo>
                      <a:pt x="298" y="77"/>
                      <a:pt x="302" y="95"/>
                      <a:pt x="310" y="93"/>
                    </a:cubicBezTo>
                    <a:cubicBezTo>
                      <a:pt x="317" y="91"/>
                      <a:pt x="309" y="62"/>
                      <a:pt x="321" y="60"/>
                    </a:cubicBezTo>
                    <a:cubicBezTo>
                      <a:pt x="333" y="59"/>
                      <a:pt x="330" y="87"/>
                      <a:pt x="342" y="91"/>
                    </a:cubicBezTo>
                    <a:cubicBezTo>
                      <a:pt x="346" y="91"/>
                      <a:pt x="353" y="89"/>
                      <a:pt x="355" y="90"/>
                    </a:cubicBezTo>
                    <a:cubicBezTo>
                      <a:pt x="355" y="23"/>
                      <a:pt x="355" y="23"/>
                      <a:pt x="355" y="23"/>
                    </a:cubicBezTo>
                    <a:cubicBezTo>
                      <a:pt x="222" y="23"/>
                      <a:pt x="232" y="139"/>
                      <a:pt x="221" y="140"/>
                    </a:cubicBezTo>
                    <a:cubicBezTo>
                      <a:pt x="210" y="142"/>
                      <a:pt x="214" y="126"/>
                      <a:pt x="207" y="81"/>
                    </a:cubicBezTo>
                    <a:cubicBezTo>
                      <a:pt x="194" y="0"/>
                      <a:pt x="43" y="9"/>
                      <a:pt x="43" y="75"/>
                    </a:cubicBezTo>
                    <a:cubicBezTo>
                      <a:pt x="43" y="131"/>
                      <a:pt x="27" y="185"/>
                      <a:pt x="8" y="292"/>
                    </a:cubicBezTo>
                    <a:cubicBezTo>
                      <a:pt x="1" y="333"/>
                      <a:pt x="0" y="353"/>
                      <a:pt x="4" y="368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0" name="Freeform 1582">
                <a:extLst>
                  <a:ext uri="{FF2B5EF4-FFF2-40B4-BE49-F238E27FC236}">
                    <a16:creationId xmlns:a16="http://schemas.microsoft.com/office/drawing/2014/main" id="{2094AD7F-C758-4495-BE67-57855939C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327"/>
                <a:ext cx="30" cy="10"/>
              </a:xfrm>
              <a:custGeom>
                <a:avLst/>
                <a:gdLst>
                  <a:gd name="T0" fmla="*/ 0 w 12"/>
                  <a:gd name="T1" fmla="*/ 63 h 4"/>
                  <a:gd name="T2" fmla="*/ 188 w 1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4">
                    <a:moveTo>
                      <a:pt x="0" y="4"/>
                    </a:moveTo>
                    <a:cubicBezTo>
                      <a:pt x="4" y="3"/>
                      <a:pt x="8" y="2"/>
                      <a:pt x="12" y="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1" name="Freeform 1583">
                <a:extLst>
                  <a:ext uri="{FF2B5EF4-FFF2-40B4-BE49-F238E27FC236}">
                    <a16:creationId xmlns:a16="http://schemas.microsoft.com/office/drawing/2014/main" id="{6BB5A876-91D1-490D-B300-8F1855FBE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1180"/>
                <a:ext cx="700" cy="1157"/>
              </a:xfrm>
              <a:custGeom>
                <a:avLst/>
                <a:gdLst>
                  <a:gd name="T0" fmla="*/ 95 w 280"/>
                  <a:gd name="T1" fmla="*/ 7790 h 434"/>
                  <a:gd name="T2" fmla="*/ 500 w 280"/>
                  <a:gd name="T3" fmla="*/ 7163 h 434"/>
                  <a:gd name="T4" fmla="*/ 595 w 280"/>
                  <a:gd name="T5" fmla="*/ 6518 h 434"/>
                  <a:gd name="T6" fmla="*/ 500 w 280"/>
                  <a:gd name="T7" fmla="*/ 5870 h 434"/>
                  <a:gd name="T8" fmla="*/ 520 w 280"/>
                  <a:gd name="T9" fmla="*/ 5380 h 434"/>
                  <a:gd name="T10" fmla="*/ 438 w 280"/>
                  <a:gd name="T11" fmla="*/ 4903 h 434"/>
                  <a:gd name="T12" fmla="*/ 345 w 280"/>
                  <a:gd name="T13" fmla="*/ 4620 h 434"/>
                  <a:gd name="T14" fmla="*/ 208 w 280"/>
                  <a:gd name="T15" fmla="*/ 4393 h 434"/>
                  <a:gd name="T16" fmla="*/ 283 w 280"/>
                  <a:gd name="T17" fmla="*/ 4151 h 434"/>
                  <a:gd name="T18" fmla="*/ 145 w 280"/>
                  <a:gd name="T19" fmla="*/ 3866 h 434"/>
                  <a:gd name="T20" fmla="*/ 238 w 280"/>
                  <a:gd name="T21" fmla="*/ 3332 h 434"/>
                  <a:gd name="T22" fmla="*/ 50 w 280"/>
                  <a:gd name="T23" fmla="*/ 2863 h 434"/>
                  <a:gd name="T24" fmla="*/ 250 w 280"/>
                  <a:gd name="T25" fmla="*/ 2445 h 434"/>
                  <a:gd name="T26" fmla="*/ 20 w 280"/>
                  <a:gd name="T27" fmla="*/ 2082 h 434"/>
                  <a:gd name="T28" fmla="*/ 83 w 280"/>
                  <a:gd name="T29" fmla="*/ 1706 h 434"/>
                  <a:gd name="T30" fmla="*/ 333 w 280"/>
                  <a:gd name="T31" fmla="*/ 1898 h 434"/>
                  <a:gd name="T32" fmla="*/ 208 w 280"/>
                  <a:gd name="T33" fmla="*/ 1330 h 434"/>
                  <a:gd name="T34" fmla="*/ 488 w 280"/>
                  <a:gd name="T35" fmla="*/ 1344 h 434"/>
                  <a:gd name="T36" fmla="*/ 438 w 280"/>
                  <a:gd name="T37" fmla="*/ 760 h 434"/>
                  <a:gd name="T38" fmla="*/ 783 w 280"/>
                  <a:gd name="T39" fmla="*/ 874 h 434"/>
                  <a:gd name="T40" fmla="*/ 1145 w 280"/>
                  <a:gd name="T41" fmla="*/ 568 h 434"/>
                  <a:gd name="T42" fmla="*/ 1488 w 280"/>
                  <a:gd name="T43" fmla="*/ 171 h 434"/>
                  <a:gd name="T44" fmla="*/ 1750 w 280"/>
                  <a:gd name="T45" fmla="*/ 589 h 434"/>
                  <a:gd name="T46" fmla="*/ 1958 w 280"/>
                  <a:gd name="T47" fmla="*/ 192 h 434"/>
                  <a:gd name="T48" fmla="*/ 2125 w 280"/>
                  <a:gd name="T49" fmla="*/ 1160 h 434"/>
                  <a:gd name="T50" fmla="*/ 2458 w 280"/>
                  <a:gd name="T51" fmla="*/ 435 h 434"/>
                  <a:gd name="T52" fmla="*/ 2583 w 280"/>
                  <a:gd name="T53" fmla="*/ 989 h 434"/>
                  <a:gd name="T54" fmla="*/ 2970 w 280"/>
                  <a:gd name="T55" fmla="*/ 605 h 434"/>
                  <a:gd name="T56" fmla="*/ 3083 w 280"/>
                  <a:gd name="T57" fmla="*/ 1024 h 434"/>
                  <a:gd name="T58" fmla="*/ 3408 w 280"/>
                  <a:gd name="T59" fmla="*/ 626 h 434"/>
                  <a:gd name="T60" fmla="*/ 3395 w 280"/>
                  <a:gd name="T61" fmla="*/ 1045 h 434"/>
                  <a:gd name="T62" fmla="*/ 3833 w 280"/>
                  <a:gd name="T63" fmla="*/ 1024 h 434"/>
                  <a:gd name="T64" fmla="*/ 3658 w 280"/>
                  <a:gd name="T65" fmla="*/ 1386 h 434"/>
                  <a:gd name="T66" fmla="*/ 3938 w 280"/>
                  <a:gd name="T67" fmla="*/ 1570 h 434"/>
                  <a:gd name="T68" fmla="*/ 3583 w 280"/>
                  <a:gd name="T69" fmla="*/ 1898 h 434"/>
                  <a:gd name="T70" fmla="*/ 4095 w 280"/>
                  <a:gd name="T71" fmla="*/ 1954 h 434"/>
                  <a:gd name="T72" fmla="*/ 3770 w 280"/>
                  <a:gd name="T73" fmla="*/ 2295 h 434"/>
                  <a:gd name="T74" fmla="*/ 4113 w 280"/>
                  <a:gd name="T75" fmla="*/ 2501 h 434"/>
                  <a:gd name="T76" fmla="*/ 3750 w 280"/>
                  <a:gd name="T77" fmla="*/ 2922 h 434"/>
                  <a:gd name="T78" fmla="*/ 4063 w 280"/>
                  <a:gd name="T79" fmla="*/ 3034 h 434"/>
                  <a:gd name="T80" fmla="*/ 3813 w 280"/>
                  <a:gd name="T81" fmla="*/ 3263 h 434"/>
                  <a:gd name="T82" fmla="*/ 3988 w 280"/>
                  <a:gd name="T83" fmla="*/ 3490 h 434"/>
                  <a:gd name="T84" fmla="*/ 3750 w 280"/>
                  <a:gd name="T85" fmla="*/ 3639 h 434"/>
                  <a:gd name="T86" fmla="*/ 3988 w 280"/>
                  <a:gd name="T87" fmla="*/ 3946 h 434"/>
                  <a:gd name="T88" fmla="*/ 3750 w 280"/>
                  <a:gd name="T89" fmla="*/ 4207 h 434"/>
                  <a:gd name="T90" fmla="*/ 3833 w 280"/>
                  <a:gd name="T91" fmla="*/ 4505 h 434"/>
                  <a:gd name="T92" fmla="*/ 3738 w 280"/>
                  <a:gd name="T93" fmla="*/ 4676 h 434"/>
                  <a:gd name="T94" fmla="*/ 3845 w 280"/>
                  <a:gd name="T95" fmla="*/ 5004 h 434"/>
                  <a:gd name="T96" fmla="*/ 3738 w 280"/>
                  <a:gd name="T97" fmla="*/ 5175 h 434"/>
                  <a:gd name="T98" fmla="*/ 3863 w 280"/>
                  <a:gd name="T99" fmla="*/ 5700 h 434"/>
                  <a:gd name="T100" fmla="*/ 3750 w 280"/>
                  <a:gd name="T101" fmla="*/ 6177 h 434"/>
                  <a:gd name="T102" fmla="*/ 3783 w 280"/>
                  <a:gd name="T103" fmla="*/ 6822 h 434"/>
                  <a:gd name="T104" fmla="*/ 3800 w 280"/>
                  <a:gd name="T105" fmla="*/ 7449 h 434"/>
                  <a:gd name="T106" fmla="*/ 4283 w 280"/>
                  <a:gd name="T107" fmla="*/ 8200 h 434"/>
                  <a:gd name="T108" fmla="*/ 4375 w 280"/>
                  <a:gd name="T109" fmla="*/ 8222 h 43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280" h="434">
                    <a:moveTo>
                      <a:pt x="6" y="411"/>
                    </a:moveTo>
                    <a:cubicBezTo>
                      <a:pt x="19" y="409"/>
                      <a:pt x="31" y="392"/>
                      <a:pt x="32" y="378"/>
                    </a:cubicBezTo>
                    <a:cubicBezTo>
                      <a:pt x="33" y="361"/>
                      <a:pt x="36" y="353"/>
                      <a:pt x="38" y="344"/>
                    </a:cubicBezTo>
                    <a:cubicBezTo>
                      <a:pt x="39" y="331"/>
                      <a:pt x="32" y="325"/>
                      <a:pt x="32" y="310"/>
                    </a:cubicBezTo>
                    <a:cubicBezTo>
                      <a:pt x="32" y="299"/>
                      <a:pt x="31" y="293"/>
                      <a:pt x="33" y="284"/>
                    </a:cubicBezTo>
                    <a:cubicBezTo>
                      <a:pt x="35" y="273"/>
                      <a:pt x="23" y="270"/>
                      <a:pt x="28" y="259"/>
                    </a:cubicBezTo>
                    <a:cubicBezTo>
                      <a:pt x="33" y="251"/>
                      <a:pt x="28" y="245"/>
                      <a:pt x="22" y="244"/>
                    </a:cubicBezTo>
                    <a:cubicBezTo>
                      <a:pt x="14" y="243"/>
                      <a:pt x="11" y="238"/>
                      <a:pt x="13" y="232"/>
                    </a:cubicBezTo>
                    <a:cubicBezTo>
                      <a:pt x="15" y="226"/>
                      <a:pt x="19" y="226"/>
                      <a:pt x="18" y="219"/>
                    </a:cubicBezTo>
                    <a:cubicBezTo>
                      <a:pt x="17" y="212"/>
                      <a:pt x="7" y="219"/>
                      <a:pt x="9" y="204"/>
                    </a:cubicBezTo>
                    <a:cubicBezTo>
                      <a:pt x="11" y="195"/>
                      <a:pt x="15" y="184"/>
                      <a:pt x="15" y="176"/>
                    </a:cubicBezTo>
                    <a:cubicBezTo>
                      <a:pt x="15" y="167"/>
                      <a:pt x="3" y="162"/>
                      <a:pt x="3" y="151"/>
                    </a:cubicBezTo>
                    <a:cubicBezTo>
                      <a:pt x="2" y="140"/>
                      <a:pt x="16" y="140"/>
                      <a:pt x="16" y="129"/>
                    </a:cubicBezTo>
                    <a:cubicBezTo>
                      <a:pt x="16" y="117"/>
                      <a:pt x="1" y="117"/>
                      <a:pt x="1" y="110"/>
                    </a:cubicBezTo>
                    <a:cubicBezTo>
                      <a:pt x="0" y="100"/>
                      <a:pt x="1" y="92"/>
                      <a:pt x="5" y="90"/>
                    </a:cubicBezTo>
                    <a:cubicBezTo>
                      <a:pt x="10" y="87"/>
                      <a:pt x="15" y="103"/>
                      <a:pt x="21" y="100"/>
                    </a:cubicBezTo>
                    <a:cubicBezTo>
                      <a:pt x="27" y="97"/>
                      <a:pt x="10" y="81"/>
                      <a:pt x="13" y="70"/>
                    </a:cubicBezTo>
                    <a:cubicBezTo>
                      <a:pt x="17" y="54"/>
                      <a:pt x="25" y="78"/>
                      <a:pt x="31" y="71"/>
                    </a:cubicBezTo>
                    <a:cubicBezTo>
                      <a:pt x="38" y="64"/>
                      <a:pt x="24" y="45"/>
                      <a:pt x="28" y="40"/>
                    </a:cubicBezTo>
                    <a:cubicBezTo>
                      <a:pt x="32" y="36"/>
                      <a:pt x="42" y="48"/>
                      <a:pt x="50" y="46"/>
                    </a:cubicBezTo>
                    <a:cubicBezTo>
                      <a:pt x="65" y="42"/>
                      <a:pt x="53" y="0"/>
                      <a:pt x="73" y="30"/>
                    </a:cubicBezTo>
                    <a:cubicBezTo>
                      <a:pt x="95" y="63"/>
                      <a:pt x="87" y="11"/>
                      <a:pt x="95" y="9"/>
                    </a:cubicBezTo>
                    <a:cubicBezTo>
                      <a:pt x="102" y="7"/>
                      <a:pt x="104" y="33"/>
                      <a:pt x="112" y="31"/>
                    </a:cubicBezTo>
                    <a:cubicBezTo>
                      <a:pt x="121" y="29"/>
                      <a:pt x="116" y="10"/>
                      <a:pt x="125" y="10"/>
                    </a:cubicBezTo>
                    <a:cubicBezTo>
                      <a:pt x="135" y="10"/>
                      <a:pt x="125" y="61"/>
                      <a:pt x="136" y="61"/>
                    </a:cubicBezTo>
                    <a:cubicBezTo>
                      <a:pt x="147" y="61"/>
                      <a:pt x="145" y="20"/>
                      <a:pt x="157" y="23"/>
                    </a:cubicBezTo>
                    <a:cubicBezTo>
                      <a:pt x="172" y="25"/>
                      <a:pt x="155" y="51"/>
                      <a:pt x="165" y="52"/>
                    </a:cubicBezTo>
                    <a:cubicBezTo>
                      <a:pt x="175" y="54"/>
                      <a:pt x="181" y="29"/>
                      <a:pt x="190" y="32"/>
                    </a:cubicBezTo>
                    <a:cubicBezTo>
                      <a:pt x="200" y="35"/>
                      <a:pt x="191" y="56"/>
                      <a:pt x="197" y="54"/>
                    </a:cubicBezTo>
                    <a:cubicBezTo>
                      <a:pt x="206" y="52"/>
                      <a:pt x="214" y="33"/>
                      <a:pt x="218" y="33"/>
                    </a:cubicBezTo>
                    <a:cubicBezTo>
                      <a:pt x="222" y="33"/>
                      <a:pt x="212" y="51"/>
                      <a:pt x="217" y="55"/>
                    </a:cubicBezTo>
                    <a:cubicBezTo>
                      <a:pt x="223" y="59"/>
                      <a:pt x="241" y="43"/>
                      <a:pt x="245" y="54"/>
                    </a:cubicBezTo>
                    <a:cubicBezTo>
                      <a:pt x="249" y="65"/>
                      <a:pt x="231" y="66"/>
                      <a:pt x="234" y="73"/>
                    </a:cubicBezTo>
                    <a:cubicBezTo>
                      <a:pt x="237" y="80"/>
                      <a:pt x="251" y="74"/>
                      <a:pt x="252" y="83"/>
                    </a:cubicBezTo>
                    <a:cubicBezTo>
                      <a:pt x="254" y="91"/>
                      <a:pt x="226" y="93"/>
                      <a:pt x="229" y="100"/>
                    </a:cubicBezTo>
                    <a:cubicBezTo>
                      <a:pt x="232" y="108"/>
                      <a:pt x="260" y="94"/>
                      <a:pt x="262" y="103"/>
                    </a:cubicBezTo>
                    <a:cubicBezTo>
                      <a:pt x="263" y="112"/>
                      <a:pt x="238" y="113"/>
                      <a:pt x="241" y="121"/>
                    </a:cubicBezTo>
                    <a:cubicBezTo>
                      <a:pt x="244" y="128"/>
                      <a:pt x="262" y="120"/>
                      <a:pt x="263" y="132"/>
                    </a:cubicBezTo>
                    <a:cubicBezTo>
                      <a:pt x="264" y="148"/>
                      <a:pt x="238" y="137"/>
                      <a:pt x="240" y="154"/>
                    </a:cubicBezTo>
                    <a:cubicBezTo>
                      <a:pt x="241" y="161"/>
                      <a:pt x="260" y="151"/>
                      <a:pt x="260" y="160"/>
                    </a:cubicBezTo>
                    <a:cubicBezTo>
                      <a:pt x="260" y="168"/>
                      <a:pt x="244" y="165"/>
                      <a:pt x="244" y="172"/>
                    </a:cubicBezTo>
                    <a:cubicBezTo>
                      <a:pt x="244" y="177"/>
                      <a:pt x="257" y="177"/>
                      <a:pt x="255" y="184"/>
                    </a:cubicBezTo>
                    <a:cubicBezTo>
                      <a:pt x="253" y="191"/>
                      <a:pt x="242" y="181"/>
                      <a:pt x="240" y="192"/>
                    </a:cubicBezTo>
                    <a:cubicBezTo>
                      <a:pt x="239" y="203"/>
                      <a:pt x="256" y="197"/>
                      <a:pt x="255" y="208"/>
                    </a:cubicBezTo>
                    <a:cubicBezTo>
                      <a:pt x="254" y="217"/>
                      <a:pt x="241" y="214"/>
                      <a:pt x="240" y="222"/>
                    </a:cubicBezTo>
                    <a:cubicBezTo>
                      <a:pt x="238" y="229"/>
                      <a:pt x="246" y="230"/>
                      <a:pt x="245" y="238"/>
                    </a:cubicBezTo>
                    <a:cubicBezTo>
                      <a:pt x="244" y="241"/>
                      <a:pt x="239" y="243"/>
                      <a:pt x="239" y="247"/>
                    </a:cubicBezTo>
                    <a:cubicBezTo>
                      <a:pt x="239" y="252"/>
                      <a:pt x="247" y="259"/>
                      <a:pt x="246" y="264"/>
                    </a:cubicBezTo>
                    <a:cubicBezTo>
                      <a:pt x="246" y="271"/>
                      <a:pt x="238" y="266"/>
                      <a:pt x="239" y="273"/>
                    </a:cubicBezTo>
                    <a:cubicBezTo>
                      <a:pt x="239" y="277"/>
                      <a:pt x="248" y="291"/>
                      <a:pt x="247" y="301"/>
                    </a:cubicBezTo>
                    <a:cubicBezTo>
                      <a:pt x="246" y="308"/>
                      <a:pt x="241" y="314"/>
                      <a:pt x="240" y="326"/>
                    </a:cubicBezTo>
                    <a:cubicBezTo>
                      <a:pt x="238" y="338"/>
                      <a:pt x="241" y="349"/>
                      <a:pt x="242" y="360"/>
                    </a:cubicBezTo>
                    <a:cubicBezTo>
                      <a:pt x="243" y="375"/>
                      <a:pt x="241" y="387"/>
                      <a:pt x="243" y="393"/>
                    </a:cubicBezTo>
                    <a:cubicBezTo>
                      <a:pt x="247" y="412"/>
                      <a:pt x="255" y="429"/>
                      <a:pt x="274" y="433"/>
                    </a:cubicBezTo>
                    <a:cubicBezTo>
                      <a:pt x="276" y="434"/>
                      <a:pt x="278" y="434"/>
                      <a:pt x="280" y="43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2" name="Freeform 1584">
                <a:extLst>
                  <a:ext uri="{FF2B5EF4-FFF2-40B4-BE49-F238E27FC236}">
                    <a16:creationId xmlns:a16="http://schemas.microsoft.com/office/drawing/2014/main" id="{5E572653-3627-4FC2-9A17-FEC039E48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257"/>
                <a:ext cx="25" cy="16"/>
              </a:xfrm>
              <a:custGeom>
                <a:avLst/>
                <a:gdLst>
                  <a:gd name="T0" fmla="*/ 0 w 10"/>
                  <a:gd name="T1" fmla="*/ 0 h 6"/>
                  <a:gd name="T2" fmla="*/ 125 w 10"/>
                  <a:gd name="T3" fmla="*/ 93 h 6"/>
                  <a:gd name="T4" fmla="*/ 158 w 10"/>
                  <a:gd name="T5" fmla="*/ 11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6">
                    <a:moveTo>
                      <a:pt x="0" y="0"/>
                    </a:moveTo>
                    <a:cubicBezTo>
                      <a:pt x="3" y="2"/>
                      <a:pt x="6" y="4"/>
                      <a:pt x="8" y="5"/>
                    </a:cubicBezTo>
                    <a:cubicBezTo>
                      <a:pt x="9" y="5"/>
                      <a:pt x="9" y="6"/>
                      <a:pt x="10" y="6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3" name="Freeform 1585">
                <a:extLst>
                  <a:ext uri="{FF2B5EF4-FFF2-40B4-BE49-F238E27FC236}">
                    <a16:creationId xmlns:a16="http://schemas.microsoft.com/office/drawing/2014/main" id="{5686178A-EA18-4253-BA82-CFC661676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" y="1220"/>
                <a:ext cx="696" cy="1027"/>
              </a:xfrm>
              <a:custGeom>
                <a:avLst/>
                <a:gdLst>
                  <a:gd name="T0" fmla="*/ 4364 w 278"/>
                  <a:gd name="T1" fmla="*/ 6226 h 385"/>
                  <a:gd name="T2" fmla="*/ 4111 w 278"/>
                  <a:gd name="T3" fmla="*/ 5031 h 385"/>
                  <a:gd name="T4" fmla="*/ 3655 w 278"/>
                  <a:gd name="T5" fmla="*/ 1480 h 385"/>
                  <a:gd name="T6" fmla="*/ 834 w 278"/>
                  <a:gd name="T7" fmla="*/ 1216 h 385"/>
                  <a:gd name="T8" fmla="*/ 596 w 278"/>
                  <a:gd name="T9" fmla="*/ 2753 h 385"/>
                  <a:gd name="T10" fmla="*/ 0 w 278"/>
                  <a:gd name="T11" fmla="*/ 854 h 385"/>
                  <a:gd name="T12" fmla="*/ 0 w 278"/>
                  <a:gd name="T13" fmla="*/ 1958 h 385"/>
                  <a:gd name="T14" fmla="*/ 125 w 278"/>
                  <a:gd name="T15" fmla="*/ 2982 h 385"/>
                  <a:gd name="T16" fmla="*/ 188 w 278"/>
                  <a:gd name="T17" fmla="*/ 3473 h 385"/>
                  <a:gd name="T18" fmla="*/ 238 w 278"/>
                  <a:gd name="T19" fmla="*/ 4007 h 385"/>
                  <a:gd name="T20" fmla="*/ 438 w 278"/>
                  <a:gd name="T21" fmla="*/ 3508 h 385"/>
                  <a:gd name="T22" fmla="*/ 676 w 278"/>
                  <a:gd name="T23" fmla="*/ 4425 h 385"/>
                  <a:gd name="T24" fmla="*/ 784 w 278"/>
                  <a:gd name="T25" fmla="*/ 3721 h 385"/>
                  <a:gd name="T26" fmla="*/ 1054 w 278"/>
                  <a:gd name="T27" fmla="*/ 3721 h 385"/>
                  <a:gd name="T28" fmla="*/ 991 w 278"/>
                  <a:gd name="T29" fmla="*/ 3188 h 385"/>
                  <a:gd name="T30" fmla="*/ 1317 w 278"/>
                  <a:gd name="T31" fmla="*/ 3209 h 385"/>
                  <a:gd name="T32" fmla="*/ 1242 w 278"/>
                  <a:gd name="T33" fmla="*/ 2654 h 385"/>
                  <a:gd name="T34" fmla="*/ 1555 w 278"/>
                  <a:gd name="T35" fmla="*/ 2411 h 385"/>
                  <a:gd name="T36" fmla="*/ 1304 w 278"/>
                  <a:gd name="T37" fmla="*/ 1686 h 385"/>
                  <a:gd name="T38" fmla="*/ 1647 w 278"/>
                  <a:gd name="T39" fmla="*/ 1822 h 385"/>
                  <a:gd name="T40" fmla="*/ 1805 w 278"/>
                  <a:gd name="T41" fmla="*/ 1459 h 385"/>
                  <a:gd name="T42" fmla="*/ 1993 w 278"/>
                  <a:gd name="T43" fmla="*/ 1651 h 385"/>
                  <a:gd name="T44" fmla="*/ 2243 w 278"/>
                  <a:gd name="T45" fmla="*/ 1536 h 385"/>
                  <a:gd name="T46" fmla="*/ 2338 w 278"/>
                  <a:gd name="T47" fmla="*/ 1822 h 385"/>
                  <a:gd name="T48" fmla="*/ 2684 w 278"/>
                  <a:gd name="T49" fmla="*/ 1558 h 385"/>
                  <a:gd name="T50" fmla="*/ 2684 w 278"/>
                  <a:gd name="T51" fmla="*/ 2027 h 385"/>
                  <a:gd name="T52" fmla="*/ 3122 w 278"/>
                  <a:gd name="T53" fmla="*/ 1958 h 385"/>
                  <a:gd name="T54" fmla="*/ 3047 w 278"/>
                  <a:gd name="T55" fmla="*/ 2582 h 385"/>
                  <a:gd name="T56" fmla="*/ 3310 w 278"/>
                  <a:gd name="T57" fmla="*/ 2561 h 385"/>
                  <a:gd name="T58" fmla="*/ 3215 w 278"/>
                  <a:gd name="T59" fmla="*/ 3017 h 385"/>
                  <a:gd name="T60" fmla="*/ 2964 w 278"/>
                  <a:gd name="T61" fmla="*/ 3436 h 385"/>
                  <a:gd name="T62" fmla="*/ 3310 w 278"/>
                  <a:gd name="T63" fmla="*/ 3564 h 385"/>
                  <a:gd name="T64" fmla="*/ 3047 w 278"/>
                  <a:gd name="T65" fmla="*/ 3799 h 385"/>
                  <a:gd name="T66" fmla="*/ 3390 w 278"/>
                  <a:gd name="T67" fmla="*/ 3948 h 385"/>
                  <a:gd name="T68" fmla="*/ 3390 w 278"/>
                  <a:gd name="T69" fmla="*/ 4348 h 385"/>
                  <a:gd name="T70" fmla="*/ 3560 w 278"/>
                  <a:gd name="T71" fmla="*/ 4612 h 385"/>
                  <a:gd name="T72" fmla="*/ 3518 w 278"/>
                  <a:gd name="T73" fmla="*/ 4996 h 385"/>
                  <a:gd name="T74" fmla="*/ 3673 w 278"/>
                  <a:gd name="T75" fmla="*/ 5295 h 385"/>
                  <a:gd name="T76" fmla="*/ 3610 w 278"/>
                  <a:gd name="T77" fmla="*/ 5522 h 385"/>
                  <a:gd name="T78" fmla="*/ 3798 w 278"/>
                  <a:gd name="T79" fmla="*/ 5679 h 385"/>
                  <a:gd name="T80" fmla="*/ 3936 w 278"/>
                  <a:gd name="T81" fmla="*/ 6319 h 385"/>
                  <a:gd name="T82" fmla="*/ 4018 w 278"/>
                  <a:gd name="T83" fmla="*/ 7024 h 385"/>
                  <a:gd name="T84" fmla="*/ 4173 w 278"/>
                  <a:gd name="T85" fmla="*/ 7309 h 38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278" h="385">
                    <a:moveTo>
                      <a:pt x="278" y="328"/>
                    </a:moveTo>
                    <a:cubicBezTo>
                      <a:pt x="273" y="310"/>
                      <a:pt x="268" y="283"/>
                      <a:pt x="262" y="265"/>
                    </a:cubicBezTo>
                    <a:cubicBezTo>
                      <a:pt x="237" y="178"/>
                      <a:pt x="233" y="147"/>
                      <a:pt x="233" y="78"/>
                    </a:cubicBezTo>
                    <a:cubicBezTo>
                      <a:pt x="233" y="9"/>
                      <a:pt x="53" y="0"/>
                      <a:pt x="53" y="64"/>
                    </a:cubicBezTo>
                    <a:cubicBezTo>
                      <a:pt x="47" y="101"/>
                      <a:pt x="50" y="144"/>
                      <a:pt x="38" y="145"/>
                    </a:cubicBezTo>
                    <a:cubicBezTo>
                      <a:pt x="25" y="147"/>
                      <a:pt x="50" y="58"/>
                      <a:pt x="0" y="45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18" y="119"/>
                      <a:pt x="0" y="139"/>
                      <a:pt x="8" y="157"/>
                    </a:cubicBezTo>
                    <a:cubicBezTo>
                      <a:pt x="13" y="169"/>
                      <a:pt x="15" y="166"/>
                      <a:pt x="12" y="183"/>
                    </a:cubicBezTo>
                    <a:cubicBezTo>
                      <a:pt x="10" y="193"/>
                      <a:pt x="5" y="210"/>
                      <a:pt x="15" y="211"/>
                    </a:cubicBezTo>
                    <a:cubicBezTo>
                      <a:pt x="24" y="211"/>
                      <a:pt x="18" y="185"/>
                      <a:pt x="28" y="185"/>
                    </a:cubicBezTo>
                    <a:cubicBezTo>
                      <a:pt x="38" y="186"/>
                      <a:pt x="35" y="235"/>
                      <a:pt x="43" y="233"/>
                    </a:cubicBezTo>
                    <a:cubicBezTo>
                      <a:pt x="52" y="230"/>
                      <a:pt x="45" y="205"/>
                      <a:pt x="50" y="196"/>
                    </a:cubicBezTo>
                    <a:cubicBezTo>
                      <a:pt x="56" y="184"/>
                      <a:pt x="59" y="202"/>
                      <a:pt x="67" y="196"/>
                    </a:cubicBezTo>
                    <a:cubicBezTo>
                      <a:pt x="79" y="188"/>
                      <a:pt x="57" y="175"/>
                      <a:pt x="63" y="168"/>
                    </a:cubicBezTo>
                    <a:cubicBezTo>
                      <a:pt x="68" y="161"/>
                      <a:pt x="79" y="175"/>
                      <a:pt x="84" y="169"/>
                    </a:cubicBezTo>
                    <a:cubicBezTo>
                      <a:pt x="90" y="163"/>
                      <a:pt x="73" y="148"/>
                      <a:pt x="79" y="140"/>
                    </a:cubicBezTo>
                    <a:cubicBezTo>
                      <a:pt x="83" y="135"/>
                      <a:pt x="92" y="135"/>
                      <a:pt x="99" y="127"/>
                    </a:cubicBezTo>
                    <a:cubicBezTo>
                      <a:pt x="107" y="120"/>
                      <a:pt x="80" y="94"/>
                      <a:pt x="83" y="89"/>
                    </a:cubicBezTo>
                    <a:cubicBezTo>
                      <a:pt x="86" y="85"/>
                      <a:pt x="97" y="104"/>
                      <a:pt x="105" y="96"/>
                    </a:cubicBezTo>
                    <a:cubicBezTo>
                      <a:pt x="113" y="89"/>
                      <a:pt x="107" y="76"/>
                      <a:pt x="115" y="77"/>
                    </a:cubicBezTo>
                    <a:cubicBezTo>
                      <a:pt x="120" y="77"/>
                      <a:pt x="122" y="86"/>
                      <a:pt x="127" y="87"/>
                    </a:cubicBezTo>
                    <a:cubicBezTo>
                      <a:pt x="130" y="88"/>
                      <a:pt x="139" y="78"/>
                      <a:pt x="143" y="81"/>
                    </a:cubicBezTo>
                    <a:cubicBezTo>
                      <a:pt x="147" y="85"/>
                      <a:pt x="144" y="92"/>
                      <a:pt x="149" y="96"/>
                    </a:cubicBezTo>
                    <a:cubicBezTo>
                      <a:pt x="155" y="99"/>
                      <a:pt x="165" y="79"/>
                      <a:pt x="171" y="82"/>
                    </a:cubicBezTo>
                    <a:cubicBezTo>
                      <a:pt x="179" y="86"/>
                      <a:pt x="165" y="101"/>
                      <a:pt x="171" y="107"/>
                    </a:cubicBezTo>
                    <a:cubicBezTo>
                      <a:pt x="178" y="112"/>
                      <a:pt x="190" y="93"/>
                      <a:pt x="199" y="103"/>
                    </a:cubicBezTo>
                    <a:cubicBezTo>
                      <a:pt x="206" y="111"/>
                      <a:pt x="187" y="126"/>
                      <a:pt x="194" y="136"/>
                    </a:cubicBezTo>
                    <a:cubicBezTo>
                      <a:pt x="197" y="141"/>
                      <a:pt x="207" y="129"/>
                      <a:pt x="211" y="135"/>
                    </a:cubicBezTo>
                    <a:cubicBezTo>
                      <a:pt x="214" y="141"/>
                      <a:pt x="201" y="148"/>
                      <a:pt x="205" y="159"/>
                    </a:cubicBezTo>
                    <a:cubicBezTo>
                      <a:pt x="208" y="171"/>
                      <a:pt x="186" y="173"/>
                      <a:pt x="189" y="181"/>
                    </a:cubicBezTo>
                    <a:cubicBezTo>
                      <a:pt x="191" y="186"/>
                      <a:pt x="209" y="185"/>
                      <a:pt x="211" y="188"/>
                    </a:cubicBezTo>
                    <a:cubicBezTo>
                      <a:pt x="213" y="190"/>
                      <a:pt x="191" y="194"/>
                      <a:pt x="194" y="200"/>
                    </a:cubicBezTo>
                    <a:cubicBezTo>
                      <a:pt x="196" y="206"/>
                      <a:pt x="212" y="200"/>
                      <a:pt x="216" y="208"/>
                    </a:cubicBezTo>
                    <a:cubicBezTo>
                      <a:pt x="222" y="218"/>
                      <a:pt x="213" y="221"/>
                      <a:pt x="216" y="229"/>
                    </a:cubicBezTo>
                    <a:cubicBezTo>
                      <a:pt x="219" y="238"/>
                      <a:pt x="224" y="233"/>
                      <a:pt x="227" y="243"/>
                    </a:cubicBezTo>
                    <a:cubicBezTo>
                      <a:pt x="229" y="248"/>
                      <a:pt x="223" y="255"/>
                      <a:pt x="224" y="263"/>
                    </a:cubicBezTo>
                    <a:cubicBezTo>
                      <a:pt x="225" y="270"/>
                      <a:pt x="233" y="274"/>
                      <a:pt x="234" y="279"/>
                    </a:cubicBezTo>
                    <a:cubicBezTo>
                      <a:pt x="235" y="285"/>
                      <a:pt x="230" y="287"/>
                      <a:pt x="230" y="291"/>
                    </a:cubicBezTo>
                    <a:cubicBezTo>
                      <a:pt x="229" y="294"/>
                      <a:pt x="238" y="291"/>
                      <a:pt x="242" y="299"/>
                    </a:cubicBezTo>
                    <a:cubicBezTo>
                      <a:pt x="244" y="304"/>
                      <a:pt x="247" y="319"/>
                      <a:pt x="251" y="333"/>
                    </a:cubicBezTo>
                    <a:cubicBezTo>
                      <a:pt x="254" y="345"/>
                      <a:pt x="252" y="359"/>
                      <a:pt x="256" y="370"/>
                    </a:cubicBezTo>
                    <a:cubicBezTo>
                      <a:pt x="259" y="376"/>
                      <a:pt x="262" y="381"/>
                      <a:pt x="266" y="385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4" name="Freeform 1586">
                <a:extLst>
                  <a:ext uri="{FF2B5EF4-FFF2-40B4-BE49-F238E27FC236}">
                    <a16:creationId xmlns:a16="http://schemas.microsoft.com/office/drawing/2014/main" id="{C69DC007-9C32-4F7A-920D-6DA10982E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" y="905"/>
                <a:ext cx="1788" cy="1632"/>
              </a:xfrm>
              <a:custGeom>
                <a:avLst/>
                <a:gdLst>
                  <a:gd name="T0" fmla="*/ 5379 w 715"/>
                  <a:gd name="T1" fmla="*/ 0 h 612"/>
                  <a:gd name="T2" fmla="*/ 4521 w 715"/>
                  <a:gd name="T3" fmla="*/ 149 h 612"/>
                  <a:gd name="T4" fmla="*/ 0 w 715"/>
                  <a:gd name="T5" fmla="*/ 3208 h 612"/>
                  <a:gd name="T6" fmla="*/ 3471 w 715"/>
                  <a:gd name="T7" fmla="*/ 8456 h 612"/>
                  <a:gd name="T8" fmla="*/ 3238 w 715"/>
                  <a:gd name="T9" fmla="*/ 9592 h 612"/>
                  <a:gd name="T10" fmla="*/ 2813 w 715"/>
                  <a:gd name="T11" fmla="*/ 9899 h 612"/>
                  <a:gd name="T12" fmla="*/ 2396 w 715"/>
                  <a:gd name="T13" fmla="*/ 10125 h 612"/>
                  <a:gd name="T14" fmla="*/ 2158 w 715"/>
                  <a:gd name="T15" fmla="*/ 10205 h 612"/>
                  <a:gd name="T16" fmla="*/ 2083 w 715"/>
                  <a:gd name="T17" fmla="*/ 10205 h 612"/>
                  <a:gd name="T18" fmla="*/ 2333 w 715"/>
                  <a:gd name="T19" fmla="*/ 10219 h 612"/>
                  <a:gd name="T20" fmla="*/ 2801 w 715"/>
                  <a:gd name="T21" fmla="*/ 10069 h 612"/>
                  <a:gd name="T22" fmla="*/ 3126 w 715"/>
                  <a:gd name="T23" fmla="*/ 9728 h 612"/>
                  <a:gd name="T24" fmla="*/ 3001 w 715"/>
                  <a:gd name="T25" fmla="*/ 10205 h 612"/>
                  <a:gd name="T26" fmla="*/ 2971 w 715"/>
                  <a:gd name="T27" fmla="*/ 10675 h 612"/>
                  <a:gd name="T28" fmla="*/ 2988 w 715"/>
                  <a:gd name="T29" fmla="*/ 10944 h 612"/>
                  <a:gd name="T30" fmla="*/ 3001 w 715"/>
                  <a:gd name="T31" fmla="*/ 10675 h 612"/>
                  <a:gd name="T32" fmla="*/ 3063 w 715"/>
                  <a:gd name="T33" fmla="*/ 10205 h 612"/>
                  <a:gd name="T34" fmla="*/ 3238 w 715"/>
                  <a:gd name="T35" fmla="*/ 9749 h 612"/>
                  <a:gd name="T36" fmla="*/ 3521 w 715"/>
                  <a:gd name="T37" fmla="*/ 9160 h 612"/>
                  <a:gd name="T38" fmla="*/ 3521 w 715"/>
                  <a:gd name="T39" fmla="*/ 9160 h 612"/>
                  <a:gd name="T40" fmla="*/ 3801 w 715"/>
                  <a:gd name="T41" fmla="*/ 10296 h 612"/>
                  <a:gd name="T42" fmla="*/ 4064 w 715"/>
                  <a:gd name="T43" fmla="*/ 10637 h 612"/>
                  <a:gd name="T44" fmla="*/ 4659 w 715"/>
                  <a:gd name="T45" fmla="*/ 10979 h 612"/>
                  <a:gd name="T46" fmla="*/ 4409 w 715"/>
                  <a:gd name="T47" fmla="*/ 10829 h 612"/>
                  <a:gd name="T48" fmla="*/ 4034 w 715"/>
                  <a:gd name="T49" fmla="*/ 10432 h 612"/>
                  <a:gd name="T50" fmla="*/ 4284 w 715"/>
                  <a:gd name="T51" fmla="*/ 10147 h 612"/>
                  <a:gd name="T52" fmla="*/ 4646 w 715"/>
                  <a:gd name="T53" fmla="*/ 9920 h 612"/>
                  <a:gd name="T54" fmla="*/ 4239 w 715"/>
                  <a:gd name="T55" fmla="*/ 10091 h 612"/>
                  <a:gd name="T56" fmla="*/ 3771 w 715"/>
                  <a:gd name="T57" fmla="*/ 10163 h 612"/>
                  <a:gd name="T58" fmla="*/ 3646 w 715"/>
                  <a:gd name="T59" fmla="*/ 8269 h 612"/>
                  <a:gd name="T60" fmla="*/ 7817 w 715"/>
                  <a:gd name="T61" fmla="*/ 9557 h 612"/>
                  <a:gd name="T62" fmla="*/ 7867 w 715"/>
                  <a:gd name="T63" fmla="*/ 10333 h 612"/>
                  <a:gd name="T64" fmla="*/ 7742 w 715"/>
                  <a:gd name="T65" fmla="*/ 10616 h 612"/>
                  <a:gd name="T66" fmla="*/ 7380 w 715"/>
                  <a:gd name="T67" fmla="*/ 11128 h 612"/>
                  <a:gd name="T68" fmla="*/ 7192 w 715"/>
                  <a:gd name="T69" fmla="*/ 11400 h 612"/>
                  <a:gd name="T70" fmla="*/ 7722 w 715"/>
                  <a:gd name="T71" fmla="*/ 10829 h 612"/>
                  <a:gd name="T72" fmla="*/ 7847 w 715"/>
                  <a:gd name="T73" fmla="*/ 10547 h 612"/>
                  <a:gd name="T74" fmla="*/ 7880 w 715"/>
                  <a:gd name="T75" fmla="*/ 11171 h 612"/>
                  <a:gd name="T76" fmla="*/ 7930 w 715"/>
                  <a:gd name="T77" fmla="*/ 11549 h 612"/>
                  <a:gd name="T78" fmla="*/ 7930 w 715"/>
                  <a:gd name="T79" fmla="*/ 10717 h 612"/>
                  <a:gd name="T80" fmla="*/ 7992 w 715"/>
                  <a:gd name="T81" fmla="*/ 9955 h 612"/>
                  <a:gd name="T82" fmla="*/ 8022 w 715"/>
                  <a:gd name="T83" fmla="*/ 9821 h 612"/>
                  <a:gd name="T84" fmla="*/ 8255 w 715"/>
                  <a:gd name="T85" fmla="*/ 10275 h 612"/>
                  <a:gd name="T86" fmla="*/ 8397 w 715"/>
                  <a:gd name="T87" fmla="*/ 10675 h 612"/>
                  <a:gd name="T88" fmla="*/ 8397 w 715"/>
                  <a:gd name="T89" fmla="*/ 11208 h 612"/>
                  <a:gd name="T90" fmla="*/ 8567 w 715"/>
                  <a:gd name="T91" fmla="*/ 10773 h 612"/>
                  <a:gd name="T92" fmla="*/ 8692 w 715"/>
                  <a:gd name="T93" fmla="*/ 10867 h 612"/>
                  <a:gd name="T94" fmla="*/ 8317 w 715"/>
                  <a:gd name="T95" fmla="*/ 10240 h 612"/>
                  <a:gd name="T96" fmla="*/ 8410 w 715"/>
                  <a:gd name="T97" fmla="*/ 10205 h 612"/>
                  <a:gd name="T98" fmla="*/ 8805 w 715"/>
                  <a:gd name="T99" fmla="*/ 10376 h 612"/>
                  <a:gd name="T100" fmla="*/ 8647 w 715"/>
                  <a:gd name="T101" fmla="*/ 10219 h 612"/>
                  <a:gd name="T102" fmla="*/ 8305 w 715"/>
                  <a:gd name="T103" fmla="*/ 10091 h 612"/>
                  <a:gd name="T104" fmla="*/ 7992 w 715"/>
                  <a:gd name="T105" fmla="*/ 9365 h 612"/>
                  <a:gd name="T106" fmla="*/ 11163 w 715"/>
                  <a:gd name="T107" fmla="*/ 3925 h 61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15" h="612">
                    <a:moveTo>
                      <a:pt x="448" y="9"/>
                    </a:moveTo>
                    <a:cubicBezTo>
                      <a:pt x="417" y="7"/>
                      <a:pt x="387" y="6"/>
                      <a:pt x="358" y="7"/>
                    </a:cubicBezTo>
                    <a:cubicBezTo>
                      <a:pt x="353" y="7"/>
                      <a:pt x="346" y="6"/>
                      <a:pt x="344" y="0"/>
                    </a:cubicBezTo>
                    <a:cubicBezTo>
                      <a:pt x="343" y="5"/>
                      <a:pt x="337" y="8"/>
                      <a:pt x="334" y="8"/>
                    </a:cubicBezTo>
                    <a:cubicBezTo>
                      <a:pt x="322" y="9"/>
                      <a:pt x="312" y="10"/>
                      <a:pt x="301" y="11"/>
                    </a:cubicBezTo>
                    <a:cubicBezTo>
                      <a:pt x="297" y="12"/>
                      <a:pt x="292" y="12"/>
                      <a:pt x="289" y="8"/>
                    </a:cubicBezTo>
                    <a:cubicBezTo>
                      <a:pt x="287" y="12"/>
                      <a:pt x="281" y="14"/>
                      <a:pt x="277" y="15"/>
                    </a:cubicBezTo>
                    <a:cubicBezTo>
                      <a:pt x="131" y="37"/>
                      <a:pt x="24" y="102"/>
                      <a:pt x="0" y="169"/>
                    </a:cubicBezTo>
                    <a:cubicBezTo>
                      <a:pt x="0" y="169"/>
                      <a:pt x="0" y="169"/>
                      <a:pt x="0" y="169"/>
                    </a:cubicBezTo>
                    <a:cubicBezTo>
                      <a:pt x="22" y="120"/>
                      <a:pt x="177" y="132"/>
                      <a:pt x="177" y="196"/>
                    </a:cubicBezTo>
                    <a:cubicBezTo>
                      <a:pt x="177" y="265"/>
                      <a:pt x="181" y="296"/>
                      <a:pt x="206" y="383"/>
                    </a:cubicBezTo>
                    <a:cubicBezTo>
                      <a:pt x="212" y="401"/>
                      <a:pt x="217" y="428"/>
                      <a:pt x="222" y="446"/>
                    </a:cubicBezTo>
                    <a:cubicBezTo>
                      <a:pt x="224" y="454"/>
                      <a:pt x="224" y="461"/>
                      <a:pt x="223" y="468"/>
                    </a:cubicBezTo>
                    <a:cubicBezTo>
                      <a:pt x="223" y="471"/>
                      <a:pt x="222" y="476"/>
                      <a:pt x="222" y="476"/>
                    </a:cubicBezTo>
                    <a:cubicBezTo>
                      <a:pt x="220" y="488"/>
                      <a:pt x="217" y="500"/>
                      <a:pt x="207" y="506"/>
                    </a:cubicBezTo>
                    <a:cubicBezTo>
                      <a:pt x="204" y="507"/>
                      <a:pt x="202" y="508"/>
                      <a:pt x="199" y="509"/>
                    </a:cubicBezTo>
                    <a:cubicBezTo>
                      <a:pt x="195" y="510"/>
                      <a:pt x="192" y="511"/>
                      <a:pt x="188" y="513"/>
                    </a:cubicBezTo>
                    <a:cubicBezTo>
                      <a:pt x="185" y="515"/>
                      <a:pt x="182" y="519"/>
                      <a:pt x="180" y="522"/>
                    </a:cubicBezTo>
                    <a:cubicBezTo>
                      <a:pt x="176" y="528"/>
                      <a:pt x="176" y="528"/>
                      <a:pt x="176" y="528"/>
                    </a:cubicBezTo>
                    <a:cubicBezTo>
                      <a:pt x="171" y="534"/>
                      <a:pt x="167" y="534"/>
                      <a:pt x="162" y="533"/>
                    </a:cubicBezTo>
                    <a:cubicBezTo>
                      <a:pt x="159" y="533"/>
                      <a:pt x="156" y="534"/>
                      <a:pt x="153" y="534"/>
                    </a:cubicBezTo>
                    <a:cubicBezTo>
                      <a:pt x="147" y="537"/>
                      <a:pt x="147" y="537"/>
                      <a:pt x="147" y="537"/>
                    </a:cubicBezTo>
                    <a:cubicBezTo>
                      <a:pt x="145" y="537"/>
                      <a:pt x="144" y="538"/>
                      <a:pt x="143" y="538"/>
                    </a:cubicBezTo>
                    <a:cubicBezTo>
                      <a:pt x="141" y="538"/>
                      <a:pt x="139" y="538"/>
                      <a:pt x="138" y="538"/>
                    </a:cubicBezTo>
                    <a:cubicBezTo>
                      <a:pt x="133" y="537"/>
                      <a:pt x="133" y="537"/>
                      <a:pt x="133" y="537"/>
                    </a:cubicBezTo>
                    <a:cubicBezTo>
                      <a:pt x="132" y="537"/>
                      <a:pt x="131" y="536"/>
                      <a:pt x="131" y="537"/>
                    </a:cubicBezTo>
                    <a:cubicBezTo>
                      <a:pt x="130" y="538"/>
                      <a:pt x="132" y="538"/>
                      <a:pt x="133" y="538"/>
                    </a:cubicBezTo>
                    <a:cubicBezTo>
                      <a:pt x="137" y="540"/>
                      <a:pt x="137" y="540"/>
                      <a:pt x="137" y="540"/>
                    </a:cubicBezTo>
                    <a:cubicBezTo>
                      <a:pt x="139" y="540"/>
                      <a:pt x="141" y="541"/>
                      <a:pt x="143" y="540"/>
                    </a:cubicBezTo>
                    <a:cubicBezTo>
                      <a:pt x="145" y="540"/>
                      <a:pt x="147" y="539"/>
                      <a:pt x="149" y="539"/>
                    </a:cubicBezTo>
                    <a:cubicBezTo>
                      <a:pt x="153" y="537"/>
                      <a:pt x="153" y="537"/>
                      <a:pt x="153" y="537"/>
                    </a:cubicBezTo>
                    <a:cubicBezTo>
                      <a:pt x="156" y="537"/>
                      <a:pt x="159" y="537"/>
                      <a:pt x="161" y="537"/>
                    </a:cubicBezTo>
                    <a:cubicBezTo>
                      <a:pt x="167" y="538"/>
                      <a:pt x="172" y="538"/>
                      <a:pt x="179" y="531"/>
                    </a:cubicBezTo>
                    <a:cubicBezTo>
                      <a:pt x="184" y="524"/>
                      <a:pt x="184" y="524"/>
                      <a:pt x="184" y="524"/>
                    </a:cubicBezTo>
                    <a:cubicBezTo>
                      <a:pt x="186" y="521"/>
                      <a:pt x="188" y="518"/>
                      <a:pt x="191" y="516"/>
                    </a:cubicBezTo>
                    <a:cubicBezTo>
                      <a:pt x="193" y="514"/>
                      <a:pt x="196" y="514"/>
                      <a:pt x="200" y="513"/>
                    </a:cubicBezTo>
                    <a:cubicBezTo>
                      <a:pt x="201" y="512"/>
                      <a:pt x="202" y="514"/>
                      <a:pt x="201" y="515"/>
                    </a:cubicBezTo>
                    <a:cubicBezTo>
                      <a:pt x="198" y="517"/>
                      <a:pt x="195" y="520"/>
                      <a:pt x="193" y="524"/>
                    </a:cubicBezTo>
                    <a:cubicBezTo>
                      <a:pt x="192" y="528"/>
                      <a:pt x="192" y="533"/>
                      <a:pt x="192" y="538"/>
                    </a:cubicBezTo>
                    <a:cubicBezTo>
                      <a:pt x="192" y="546"/>
                      <a:pt x="192" y="546"/>
                      <a:pt x="192" y="546"/>
                    </a:cubicBezTo>
                    <a:cubicBezTo>
                      <a:pt x="192" y="548"/>
                      <a:pt x="192" y="551"/>
                      <a:pt x="191" y="554"/>
                    </a:cubicBezTo>
                    <a:cubicBezTo>
                      <a:pt x="190" y="557"/>
                      <a:pt x="189" y="560"/>
                      <a:pt x="190" y="563"/>
                    </a:cubicBezTo>
                    <a:cubicBezTo>
                      <a:pt x="190" y="565"/>
                      <a:pt x="191" y="566"/>
                      <a:pt x="192" y="568"/>
                    </a:cubicBezTo>
                    <a:cubicBezTo>
                      <a:pt x="194" y="570"/>
                      <a:pt x="195" y="572"/>
                      <a:pt x="192" y="575"/>
                    </a:cubicBezTo>
                    <a:cubicBezTo>
                      <a:pt x="192" y="575"/>
                      <a:pt x="190" y="576"/>
                      <a:pt x="191" y="577"/>
                    </a:cubicBezTo>
                    <a:cubicBezTo>
                      <a:pt x="192" y="578"/>
                      <a:pt x="193" y="577"/>
                      <a:pt x="194" y="576"/>
                    </a:cubicBezTo>
                    <a:cubicBezTo>
                      <a:pt x="198" y="571"/>
                      <a:pt x="195" y="568"/>
                      <a:pt x="194" y="566"/>
                    </a:cubicBezTo>
                    <a:cubicBezTo>
                      <a:pt x="193" y="565"/>
                      <a:pt x="192" y="564"/>
                      <a:pt x="192" y="563"/>
                    </a:cubicBezTo>
                    <a:cubicBezTo>
                      <a:pt x="192" y="560"/>
                      <a:pt x="193" y="558"/>
                      <a:pt x="194" y="555"/>
                    </a:cubicBezTo>
                    <a:cubicBezTo>
                      <a:pt x="195" y="552"/>
                      <a:pt x="196" y="549"/>
                      <a:pt x="196" y="546"/>
                    </a:cubicBezTo>
                    <a:cubicBezTo>
                      <a:pt x="196" y="538"/>
                      <a:pt x="196" y="538"/>
                      <a:pt x="196" y="538"/>
                    </a:cubicBezTo>
                    <a:cubicBezTo>
                      <a:pt x="196" y="533"/>
                      <a:pt x="196" y="529"/>
                      <a:pt x="197" y="525"/>
                    </a:cubicBezTo>
                    <a:cubicBezTo>
                      <a:pt x="198" y="522"/>
                      <a:pt x="201" y="520"/>
                      <a:pt x="203" y="518"/>
                    </a:cubicBezTo>
                    <a:cubicBezTo>
                      <a:pt x="205" y="517"/>
                      <a:pt x="206" y="515"/>
                      <a:pt x="207" y="514"/>
                    </a:cubicBezTo>
                    <a:cubicBezTo>
                      <a:pt x="209" y="512"/>
                      <a:pt x="214" y="505"/>
                      <a:pt x="216" y="504"/>
                    </a:cubicBezTo>
                    <a:cubicBezTo>
                      <a:pt x="221" y="498"/>
                      <a:pt x="223" y="491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5" y="483"/>
                      <a:pt x="225" y="483"/>
                      <a:pt x="225" y="483"/>
                    </a:cubicBezTo>
                    <a:cubicBezTo>
                      <a:pt x="222" y="504"/>
                      <a:pt x="223" y="528"/>
                      <a:pt x="243" y="543"/>
                    </a:cubicBezTo>
                    <a:cubicBezTo>
                      <a:pt x="247" y="545"/>
                      <a:pt x="247" y="545"/>
                      <a:pt x="247" y="545"/>
                    </a:cubicBezTo>
                    <a:cubicBezTo>
                      <a:pt x="247" y="546"/>
                      <a:pt x="251" y="548"/>
                      <a:pt x="255" y="552"/>
                    </a:cubicBezTo>
                    <a:cubicBezTo>
                      <a:pt x="258" y="555"/>
                      <a:pt x="260" y="561"/>
                      <a:pt x="260" y="561"/>
                    </a:cubicBezTo>
                    <a:cubicBezTo>
                      <a:pt x="262" y="565"/>
                      <a:pt x="264" y="570"/>
                      <a:pt x="268" y="572"/>
                    </a:cubicBezTo>
                    <a:cubicBezTo>
                      <a:pt x="272" y="575"/>
                      <a:pt x="278" y="574"/>
                      <a:pt x="283" y="574"/>
                    </a:cubicBezTo>
                    <a:cubicBezTo>
                      <a:pt x="290" y="574"/>
                      <a:pt x="296" y="574"/>
                      <a:pt x="298" y="579"/>
                    </a:cubicBezTo>
                    <a:cubicBezTo>
                      <a:pt x="298" y="580"/>
                      <a:pt x="298" y="581"/>
                      <a:pt x="299" y="581"/>
                    </a:cubicBezTo>
                    <a:cubicBezTo>
                      <a:pt x="300" y="581"/>
                      <a:pt x="300" y="579"/>
                      <a:pt x="300" y="578"/>
                    </a:cubicBezTo>
                    <a:cubicBezTo>
                      <a:pt x="297" y="571"/>
                      <a:pt x="289" y="571"/>
                      <a:pt x="282" y="571"/>
                    </a:cubicBezTo>
                    <a:cubicBezTo>
                      <a:pt x="278" y="571"/>
                      <a:pt x="273" y="571"/>
                      <a:pt x="270" y="569"/>
                    </a:cubicBezTo>
                    <a:cubicBezTo>
                      <a:pt x="267" y="567"/>
                      <a:pt x="265" y="563"/>
                      <a:pt x="264" y="559"/>
                    </a:cubicBezTo>
                    <a:cubicBezTo>
                      <a:pt x="264" y="559"/>
                      <a:pt x="261" y="552"/>
                      <a:pt x="258" y="550"/>
                    </a:cubicBezTo>
                    <a:cubicBezTo>
                      <a:pt x="257" y="548"/>
                      <a:pt x="258" y="547"/>
                      <a:pt x="259" y="546"/>
                    </a:cubicBezTo>
                    <a:cubicBezTo>
                      <a:pt x="264" y="544"/>
                      <a:pt x="268" y="541"/>
                      <a:pt x="272" y="537"/>
                    </a:cubicBezTo>
                    <a:cubicBezTo>
                      <a:pt x="274" y="535"/>
                      <a:pt x="274" y="535"/>
                      <a:pt x="274" y="535"/>
                    </a:cubicBezTo>
                    <a:cubicBezTo>
                      <a:pt x="280" y="530"/>
                      <a:pt x="283" y="528"/>
                      <a:pt x="288" y="526"/>
                    </a:cubicBezTo>
                    <a:cubicBezTo>
                      <a:pt x="295" y="524"/>
                      <a:pt x="295" y="524"/>
                      <a:pt x="295" y="524"/>
                    </a:cubicBezTo>
                    <a:cubicBezTo>
                      <a:pt x="296" y="524"/>
                      <a:pt x="297" y="524"/>
                      <a:pt x="297" y="523"/>
                    </a:cubicBezTo>
                    <a:cubicBezTo>
                      <a:pt x="297" y="522"/>
                      <a:pt x="295" y="522"/>
                      <a:pt x="294" y="522"/>
                    </a:cubicBezTo>
                    <a:cubicBezTo>
                      <a:pt x="287" y="524"/>
                      <a:pt x="287" y="524"/>
                      <a:pt x="287" y="524"/>
                    </a:cubicBezTo>
                    <a:cubicBezTo>
                      <a:pt x="281" y="525"/>
                      <a:pt x="278" y="526"/>
                      <a:pt x="271" y="532"/>
                    </a:cubicBezTo>
                    <a:cubicBezTo>
                      <a:pt x="271" y="532"/>
                      <a:pt x="269" y="534"/>
                      <a:pt x="269" y="534"/>
                    </a:cubicBezTo>
                    <a:cubicBezTo>
                      <a:pt x="264" y="539"/>
                      <a:pt x="260" y="543"/>
                      <a:pt x="253" y="543"/>
                    </a:cubicBezTo>
                    <a:cubicBezTo>
                      <a:pt x="250" y="543"/>
                      <a:pt x="242" y="537"/>
                      <a:pt x="241" y="536"/>
                    </a:cubicBezTo>
                    <a:cubicBezTo>
                      <a:pt x="225" y="520"/>
                      <a:pt x="229" y="494"/>
                      <a:pt x="233" y="475"/>
                    </a:cubicBezTo>
                    <a:cubicBezTo>
                      <a:pt x="233" y="475"/>
                      <a:pt x="233" y="475"/>
                      <a:pt x="233" y="475"/>
                    </a:cubicBezTo>
                    <a:cubicBezTo>
                      <a:pt x="235" y="467"/>
                      <a:pt x="236" y="453"/>
                      <a:pt x="233" y="436"/>
                    </a:cubicBezTo>
                    <a:cubicBezTo>
                      <a:pt x="214" y="330"/>
                      <a:pt x="99" y="70"/>
                      <a:pt x="362" y="70"/>
                    </a:cubicBezTo>
                    <a:cubicBezTo>
                      <a:pt x="661" y="70"/>
                      <a:pt x="455" y="437"/>
                      <a:pt x="500" y="504"/>
                    </a:cubicBezTo>
                    <a:cubicBezTo>
                      <a:pt x="500" y="504"/>
                      <a:pt x="500" y="504"/>
                      <a:pt x="500" y="504"/>
                    </a:cubicBezTo>
                    <a:cubicBezTo>
                      <a:pt x="506" y="512"/>
                      <a:pt x="505" y="519"/>
                      <a:pt x="506" y="526"/>
                    </a:cubicBezTo>
                    <a:cubicBezTo>
                      <a:pt x="507" y="533"/>
                      <a:pt x="506" y="539"/>
                      <a:pt x="503" y="544"/>
                    </a:cubicBezTo>
                    <a:cubicBezTo>
                      <a:pt x="503" y="544"/>
                      <a:pt x="503" y="545"/>
                      <a:pt x="503" y="545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502" y="548"/>
                      <a:pt x="500" y="552"/>
                      <a:pt x="498" y="555"/>
                    </a:cubicBezTo>
                    <a:cubicBezTo>
                      <a:pt x="495" y="560"/>
                      <a:pt x="495" y="560"/>
                      <a:pt x="495" y="560"/>
                    </a:cubicBezTo>
                    <a:cubicBezTo>
                      <a:pt x="495" y="560"/>
                      <a:pt x="491" y="569"/>
                      <a:pt x="491" y="569"/>
                    </a:cubicBezTo>
                    <a:cubicBezTo>
                      <a:pt x="489" y="575"/>
                      <a:pt x="487" y="579"/>
                      <a:pt x="483" y="583"/>
                    </a:cubicBezTo>
                    <a:cubicBezTo>
                      <a:pt x="480" y="585"/>
                      <a:pt x="476" y="586"/>
                      <a:pt x="472" y="587"/>
                    </a:cubicBezTo>
                    <a:cubicBezTo>
                      <a:pt x="466" y="589"/>
                      <a:pt x="459" y="591"/>
                      <a:pt x="458" y="600"/>
                    </a:cubicBezTo>
                    <a:cubicBezTo>
                      <a:pt x="458" y="601"/>
                      <a:pt x="457" y="602"/>
                      <a:pt x="458" y="603"/>
                    </a:cubicBezTo>
                    <a:cubicBezTo>
                      <a:pt x="459" y="603"/>
                      <a:pt x="460" y="602"/>
                      <a:pt x="460" y="601"/>
                    </a:cubicBezTo>
                    <a:cubicBezTo>
                      <a:pt x="461" y="594"/>
                      <a:pt x="467" y="593"/>
                      <a:pt x="473" y="591"/>
                    </a:cubicBezTo>
                    <a:cubicBezTo>
                      <a:pt x="478" y="590"/>
                      <a:pt x="482" y="589"/>
                      <a:pt x="486" y="586"/>
                    </a:cubicBezTo>
                    <a:cubicBezTo>
                      <a:pt x="490" y="582"/>
                      <a:pt x="492" y="576"/>
                      <a:pt x="494" y="571"/>
                    </a:cubicBezTo>
                    <a:cubicBezTo>
                      <a:pt x="498" y="562"/>
                      <a:pt x="498" y="562"/>
                      <a:pt x="498" y="562"/>
                    </a:cubicBezTo>
                    <a:cubicBezTo>
                      <a:pt x="501" y="557"/>
                      <a:pt x="501" y="557"/>
                      <a:pt x="501" y="557"/>
                    </a:cubicBezTo>
                    <a:cubicBezTo>
                      <a:pt x="501" y="557"/>
                      <a:pt x="501" y="557"/>
                      <a:pt x="502" y="556"/>
                    </a:cubicBezTo>
                    <a:cubicBezTo>
                      <a:pt x="502" y="560"/>
                      <a:pt x="503" y="563"/>
                      <a:pt x="503" y="566"/>
                    </a:cubicBezTo>
                    <a:cubicBezTo>
                      <a:pt x="504" y="570"/>
                      <a:pt x="505" y="574"/>
                      <a:pt x="505" y="579"/>
                    </a:cubicBezTo>
                    <a:cubicBezTo>
                      <a:pt x="505" y="582"/>
                      <a:pt x="504" y="585"/>
                      <a:pt x="504" y="589"/>
                    </a:cubicBezTo>
                    <a:cubicBezTo>
                      <a:pt x="502" y="596"/>
                      <a:pt x="500" y="605"/>
                      <a:pt x="506" y="611"/>
                    </a:cubicBezTo>
                    <a:cubicBezTo>
                      <a:pt x="507" y="611"/>
                      <a:pt x="507" y="612"/>
                      <a:pt x="508" y="611"/>
                    </a:cubicBezTo>
                    <a:cubicBezTo>
                      <a:pt x="509" y="610"/>
                      <a:pt x="508" y="610"/>
                      <a:pt x="507" y="609"/>
                    </a:cubicBezTo>
                    <a:cubicBezTo>
                      <a:pt x="503" y="605"/>
                      <a:pt x="506" y="597"/>
                      <a:pt x="507" y="590"/>
                    </a:cubicBezTo>
                    <a:cubicBezTo>
                      <a:pt x="508" y="586"/>
                      <a:pt x="509" y="582"/>
                      <a:pt x="509" y="579"/>
                    </a:cubicBezTo>
                    <a:cubicBezTo>
                      <a:pt x="509" y="573"/>
                      <a:pt x="508" y="569"/>
                      <a:pt x="507" y="565"/>
                    </a:cubicBezTo>
                    <a:cubicBezTo>
                      <a:pt x="506" y="561"/>
                      <a:pt x="505" y="558"/>
                      <a:pt x="506" y="554"/>
                    </a:cubicBezTo>
                    <a:cubicBezTo>
                      <a:pt x="506" y="552"/>
                      <a:pt x="508" y="542"/>
                      <a:pt x="509" y="540"/>
                    </a:cubicBezTo>
                    <a:cubicBezTo>
                      <a:pt x="510" y="536"/>
                      <a:pt x="512" y="530"/>
                      <a:pt x="511" y="525"/>
                    </a:cubicBezTo>
                    <a:cubicBezTo>
                      <a:pt x="511" y="522"/>
                      <a:pt x="510" y="520"/>
                      <a:pt x="510" y="518"/>
                    </a:cubicBezTo>
                    <a:cubicBezTo>
                      <a:pt x="509" y="517"/>
                      <a:pt x="510" y="516"/>
                      <a:pt x="511" y="516"/>
                    </a:cubicBezTo>
                    <a:cubicBezTo>
                      <a:pt x="512" y="517"/>
                      <a:pt x="513" y="517"/>
                      <a:pt x="513" y="518"/>
                    </a:cubicBezTo>
                    <a:cubicBezTo>
                      <a:pt x="513" y="518"/>
                      <a:pt x="518" y="523"/>
                      <a:pt x="524" y="532"/>
                    </a:cubicBezTo>
                    <a:cubicBezTo>
                      <a:pt x="524" y="532"/>
                      <a:pt x="524" y="532"/>
                      <a:pt x="524" y="532"/>
                    </a:cubicBezTo>
                    <a:cubicBezTo>
                      <a:pt x="526" y="535"/>
                      <a:pt x="527" y="538"/>
                      <a:pt x="528" y="542"/>
                    </a:cubicBezTo>
                    <a:cubicBezTo>
                      <a:pt x="531" y="547"/>
                      <a:pt x="531" y="547"/>
                      <a:pt x="531" y="547"/>
                    </a:cubicBezTo>
                    <a:cubicBezTo>
                      <a:pt x="532" y="550"/>
                      <a:pt x="533" y="553"/>
                      <a:pt x="535" y="555"/>
                    </a:cubicBezTo>
                    <a:cubicBezTo>
                      <a:pt x="538" y="559"/>
                      <a:pt x="537" y="563"/>
                      <a:pt x="537" y="563"/>
                    </a:cubicBezTo>
                    <a:cubicBezTo>
                      <a:pt x="535" y="572"/>
                      <a:pt x="533" y="582"/>
                      <a:pt x="535" y="591"/>
                    </a:cubicBezTo>
                    <a:cubicBezTo>
                      <a:pt x="535" y="592"/>
                      <a:pt x="535" y="593"/>
                      <a:pt x="537" y="593"/>
                    </a:cubicBezTo>
                    <a:cubicBezTo>
                      <a:pt x="538" y="592"/>
                      <a:pt x="537" y="592"/>
                      <a:pt x="537" y="591"/>
                    </a:cubicBezTo>
                    <a:cubicBezTo>
                      <a:pt x="535" y="582"/>
                      <a:pt x="539" y="572"/>
                      <a:pt x="541" y="564"/>
                    </a:cubicBezTo>
                    <a:cubicBezTo>
                      <a:pt x="541" y="564"/>
                      <a:pt x="541" y="562"/>
                      <a:pt x="543" y="564"/>
                    </a:cubicBezTo>
                    <a:cubicBezTo>
                      <a:pt x="545" y="565"/>
                      <a:pt x="546" y="567"/>
                      <a:pt x="548" y="568"/>
                    </a:cubicBezTo>
                    <a:cubicBezTo>
                      <a:pt x="554" y="575"/>
                      <a:pt x="554" y="575"/>
                      <a:pt x="554" y="575"/>
                    </a:cubicBezTo>
                    <a:cubicBezTo>
                      <a:pt x="555" y="575"/>
                      <a:pt x="556" y="576"/>
                      <a:pt x="556" y="575"/>
                    </a:cubicBezTo>
                    <a:cubicBezTo>
                      <a:pt x="557" y="575"/>
                      <a:pt x="556" y="574"/>
                      <a:pt x="556" y="573"/>
                    </a:cubicBezTo>
                    <a:cubicBezTo>
                      <a:pt x="549" y="566"/>
                      <a:pt x="549" y="566"/>
                      <a:pt x="549" y="566"/>
                    </a:cubicBezTo>
                    <a:cubicBezTo>
                      <a:pt x="543" y="560"/>
                      <a:pt x="538" y="553"/>
                      <a:pt x="534" y="546"/>
                    </a:cubicBezTo>
                    <a:cubicBezTo>
                      <a:pt x="534" y="546"/>
                      <a:pt x="532" y="540"/>
                      <a:pt x="532" y="540"/>
                    </a:cubicBezTo>
                    <a:cubicBezTo>
                      <a:pt x="532" y="540"/>
                      <a:pt x="532" y="539"/>
                      <a:pt x="531" y="538"/>
                    </a:cubicBezTo>
                    <a:cubicBezTo>
                      <a:pt x="531" y="538"/>
                      <a:pt x="531" y="536"/>
                      <a:pt x="533" y="537"/>
                    </a:cubicBezTo>
                    <a:cubicBezTo>
                      <a:pt x="535" y="537"/>
                      <a:pt x="536" y="538"/>
                      <a:pt x="538" y="538"/>
                    </a:cubicBezTo>
                    <a:cubicBezTo>
                      <a:pt x="545" y="539"/>
                      <a:pt x="545" y="539"/>
                      <a:pt x="545" y="539"/>
                    </a:cubicBezTo>
                    <a:cubicBezTo>
                      <a:pt x="547" y="540"/>
                      <a:pt x="550" y="541"/>
                      <a:pt x="552" y="542"/>
                    </a:cubicBezTo>
                    <a:cubicBezTo>
                      <a:pt x="555" y="544"/>
                      <a:pt x="558" y="547"/>
                      <a:pt x="563" y="547"/>
                    </a:cubicBezTo>
                    <a:cubicBezTo>
                      <a:pt x="564" y="547"/>
                      <a:pt x="565" y="547"/>
                      <a:pt x="565" y="546"/>
                    </a:cubicBezTo>
                    <a:cubicBezTo>
                      <a:pt x="565" y="545"/>
                      <a:pt x="564" y="544"/>
                      <a:pt x="563" y="544"/>
                    </a:cubicBezTo>
                    <a:cubicBezTo>
                      <a:pt x="559" y="544"/>
                      <a:pt x="557" y="541"/>
                      <a:pt x="553" y="539"/>
                    </a:cubicBezTo>
                    <a:cubicBezTo>
                      <a:pt x="551" y="538"/>
                      <a:pt x="549" y="536"/>
                      <a:pt x="546" y="535"/>
                    </a:cubicBezTo>
                    <a:cubicBezTo>
                      <a:pt x="538" y="534"/>
                      <a:pt x="538" y="534"/>
                      <a:pt x="538" y="534"/>
                    </a:cubicBezTo>
                    <a:cubicBezTo>
                      <a:pt x="536" y="533"/>
                      <a:pt x="534" y="533"/>
                      <a:pt x="531" y="532"/>
                    </a:cubicBezTo>
                    <a:cubicBezTo>
                      <a:pt x="530" y="531"/>
                      <a:pt x="526" y="527"/>
                      <a:pt x="525" y="525"/>
                    </a:cubicBezTo>
                    <a:cubicBezTo>
                      <a:pt x="520" y="519"/>
                      <a:pt x="517" y="514"/>
                      <a:pt x="515" y="511"/>
                    </a:cubicBezTo>
                    <a:cubicBezTo>
                      <a:pt x="513" y="506"/>
                      <a:pt x="513" y="502"/>
                      <a:pt x="511" y="494"/>
                    </a:cubicBezTo>
                    <a:cubicBezTo>
                      <a:pt x="507" y="479"/>
                      <a:pt x="508" y="459"/>
                      <a:pt x="515" y="418"/>
                    </a:cubicBezTo>
                    <a:cubicBezTo>
                      <a:pt x="534" y="311"/>
                      <a:pt x="550" y="257"/>
                      <a:pt x="550" y="201"/>
                    </a:cubicBezTo>
                    <a:cubicBezTo>
                      <a:pt x="550" y="135"/>
                      <a:pt x="701" y="126"/>
                      <a:pt x="714" y="207"/>
                    </a:cubicBezTo>
                    <a:cubicBezTo>
                      <a:pt x="714" y="210"/>
                      <a:pt x="715" y="213"/>
                      <a:pt x="715" y="215"/>
                    </a:cubicBezTo>
                    <a:cubicBezTo>
                      <a:pt x="715" y="165"/>
                      <a:pt x="702" y="30"/>
                      <a:pt x="448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5" name="Freeform 1587">
                <a:extLst>
                  <a:ext uri="{FF2B5EF4-FFF2-40B4-BE49-F238E27FC236}">
                    <a16:creationId xmlns:a16="http://schemas.microsoft.com/office/drawing/2014/main" id="{1A524BD9-D9BC-47C7-9776-63E2C97E0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945"/>
                <a:ext cx="235" cy="318"/>
              </a:xfrm>
              <a:custGeom>
                <a:avLst/>
                <a:gdLst>
                  <a:gd name="T0" fmla="*/ 0 w 94"/>
                  <a:gd name="T1" fmla="*/ 1985 h 119"/>
                  <a:gd name="T2" fmla="*/ 408 w 94"/>
                  <a:gd name="T3" fmla="*/ 1072 h 119"/>
                  <a:gd name="T4" fmla="*/ 783 w 94"/>
                  <a:gd name="T5" fmla="*/ 0 h 119"/>
                  <a:gd name="T6" fmla="*/ 833 w 94"/>
                  <a:gd name="T7" fmla="*/ 743 h 119"/>
                  <a:gd name="T8" fmla="*/ 938 w 94"/>
                  <a:gd name="T9" fmla="*/ 513 h 119"/>
                  <a:gd name="T10" fmla="*/ 1000 w 94"/>
                  <a:gd name="T11" fmla="*/ 820 h 119"/>
                  <a:gd name="T12" fmla="*/ 1270 w 94"/>
                  <a:gd name="T13" fmla="*/ 1186 h 119"/>
                  <a:gd name="T14" fmla="*/ 1458 w 94"/>
                  <a:gd name="T15" fmla="*/ 2271 h 1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4" h="119">
                    <a:moveTo>
                      <a:pt x="0" y="104"/>
                    </a:moveTo>
                    <a:cubicBezTo>
                      <a:pt x="7" y="86"/>
                      <a:pt x="13" y="71"/>
                      <a:pt x="26" y="56"/>
                    </a:cubicBezTo>
                    <a:cubicBezTo>
                      <a:pt x="41" y="38"/>
                      <a:pt x="46" y="24"/>
                      <a:pt x="50" y="0"/>
                    </a:cubicBezTo>
                    <a:cubicBezTo>
                      <a:pt x="51" y="15"/>
                      <a:pt x="56" y="24"/>
                      <a:pt x="53" y="39"/>
                    </a:cubicBezTo>
                    <a:cubicBezTo>
                      <a:pt x="57" y="37"/>
                      <a:pt x="59" y="32"/>
                      <a:pt x="60" y="27"/>
                    </a:cubicBezTo>
                    <a:cubicBezTo>
                      <a:pt x="64" y="32"/>
                      <a:pt x="62" y="38"/>
                      <a:pt x="64" y="43"/>
                    </a:cubicBezTo>
                    <a:cubicBezTo>
                      <a:pt x="67" y="53"/>
                      <a:pt x="74" y="55"/>
                      <a:pt x="81" y="62"/>
                    </a:cubicBezTo>
                    <a:cubicBezTo>
                      <a:pt x="94" y="77"/>
                      <a:pt x="94" y="103"/>
                      <a:pt x="93" y="11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6" name="Freeform 1588">
                <a:extLst>
                  <a:ext uri="{FF2B5EF4-FFF2-40B4-BE49-F238E27FC236}">
                    <a16:creationId xmlns:a16="http://schemas.microsoft.com/office/drawing/2014/main" id="{CE394845-65BC-4627-96CD-EFD1EE2C5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897"/>
                <a:ext cx="130" cy="134"/>
              </a:xfrm>
              <a:custGeom>
                <a:avLst/>
                <a:gdLst>
                  <a:gd name="T0" fmla="*/ 0 w 52"/>
                  <a:gd name="T1" fmla="*/ 847 h 50"/>
                  <a:gd name="T2" fmla="*/ 283 w 52"/>
                  <a:gd name="T3" fmla="*/ 193 h 50"/>
                  <a:gd name="T4" fmla="*/ 345 w 52"/>
                  <a:gd name="T5" fmla="*/ 539 h 50"/>
                  <a:gd name="T6" fmla="*/ 458 w 52"/>
                  <a:gd name="T7" fmla="*/ 0 h 50"/>
                  <a:gd name="T8" fmla="*/ 500 w 52"/>
                  <a:gd name="T9" fmla="*/ 423 h 50"/>
                  <a:gd name="T10" fmla="*/ 613 w 52"/>
                  <a:gd name="T11" fmla="*/ 230 h 50"/>
                  <a:gd name="T12" fmla="*/ 813 w 52"/>
                  <a:gd name="T13" fmla="*/ 962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2" h="50">
                    <a:moveTo>
                      <a:pt x="0" y="44"/>
                    </a:moveTo>
                    <a:cubicBezTo>
                      <a:pt x="3" y="30"/>
                      <a:pt x="12" y="23"/>
                      <a:pt x="18" y="10"/>
                    </a:cubicBezTo>
                    <a:cubicBezTo>
                      <a:pt x="18" y="14"/>
                      <a:pt x="19" y="25"/>
                      <a:pt x="22" y="28"/>
                    </a:cubicBezTo>
                    <a:cubicBezTo>
                      <a:pt x="27" y="21"/>
                      <a:pt x="27" y="7"/>
                      <a:pt x="29" y="0"/>
                    </a:cubicBezTo>
                    <a:cubicBezTo>
                      <a:pt x="32" y="11"/>
                      <a:pt x="31" y="11"/>
                      <a:pt x="32" y="22"/>
                    </a:cubicBezTo>
                    <a:cubicBezTo>
                      <a:pt x="37" y="21"/>
                      <a:pt x="39" y="17"/>
                      <a:pt x="39" y="12"/>
                    </a:cubicBezTo>
                    <a:cubicBezTo>
                      <a:pt x="42" y="21"/>
                      <a:pt x="52" y="34"/>
                      <a:pt x="52" y="5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7" name="Freeform 1589">
                <a:extLst>
                  <a:ext uri="{FF2B5EF4-FFF2-40B4-BE49-F238E27FC236}">
                    <a16:creationId xmlns:a16="http://schemas.microsoft.com/office/drawing/2014/main" id="{7BE2F5D5-B555-4E86-AF57-9688A9F62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919"/>
                <a:ext cx="95" cy="112"/>
              </a:xfrm>
              <a:custGeom>
                <a:avLst/>
                <a:gdLst>
                  <a:gd name="T0" fmla="*/ 0 w 38"/>
                  <a:gd name="T1" fmla="*/ 683 h 42"/>
                  <a:gd name="T2" fmla="*/ 238 w 38"/>
                  <a:gd name="T3" fmla="*/ 0 h 42"/>
                  <a:gd name="T4" fmla="*/ 283 w 38"/>
                  <a:gd name="T5" fmla="*/ 285 h 42"/>
                  <a:gd name="T6" fmla="*/ 363 w 38"/>
                  <a:gd name="T7" fmla="*/ 419 h 42"/>
                  <a:gd name="T8" fmla="*/ 408 w 38"/>
                  <a:gd name="T9" fmla="*/ 248 h 42"/>
                  <a:gd name="T10" fmla="*/ 595 w 38"/>
                  <a:gd name="T11" fmla="*/ 797 h 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2">
                    <a:moveTo>
                      <a:pt x="0" y="36"/>
                    </a:moveTo>
                    <a:cubicBezTo>
                      <a:pt x="14" y="29"/>
                      <a:pt x="13" y="13"/>
                      <a:pt x="15" y="0"/>
                    </a:cubicBezTo>
                    <a:cubicBezTo>
                      <a:pt x="15" y="5"/>
                      <a:pt x="16" y="11"/>
                      <a:pt x="18" y="15"/>
                    </a:cubicBezTo>
                    <a:cubicBezTo>
                      <a:pt x="20" y="18"/>
                      <a:pt x="21" y="23"/>
                      <a:pt x="23" y="22"/>
                    </a:cubicBezTo>
                    <a:cubicBezTo>
                      <a:pt x="24" y="20"/>
                      <a:pt x="26" y="13"/>
                      <a:pt x="26" y="13"/>
                    </a:cubicBezTo>
                    <a:cubicBezTo>
                      <a:pt x="26" y="13"/>
                      <a:pt x="38" y="36"/>
                      <a:pt x="38" y="42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8" name="Freeform 1590">
                <a:extLst>
                  <a:ext uri="{FF2B5EF4-FFF2-40B4-BE49-F238E27FC236}">
                    <a16:creationId xmlns:a16="http://schemas.microsoft.com/office/drawing/2014/main" id="{89DAC037-DAF3-48F4-8D01-D21B4639B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935"/>
                <a:ext cx="92" cy="72"/>
              </a:xfrm>
              <a:custGeom>
                <a:avLst/>
                <a:gdLst>
                  <a:gd name="T0" fmla="*/ 569 w 37"/>
                  <a:gd name="T1" fmla="*/ 341 h 27"/>
                  <a:gd name="T2" fmla="*/ 445 w 37"/>
                  <a:gd name="T3" fmla="*/ 227 h 27"/>
                  <a:gd name="T4" fmla="*/ 383 w 37"/>
                  <a:gd name="T5" fmla="*/ 0 h 27"/>
                  <a:gd name="T6" fmla="*/ 0 w 37"/>
                  <a:gd name="T7" fmla="*/ 51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7">
                    <a:moveTo>
                      <a:pt x="37" y="18"/>
                    </a:moveTo>
                    <a:cubicBezTo>
                      <a:pt x="34" y="15"/>
                      <a:pt x="31" y="15"/>
                      <a:pt x="29" y="12"/>
                    </a:cubicBezTo>
                    <a:cubicBezTo>
                      <a:pt x="25" y="8"/>
                      <a:pt x="27" y="4"/>
                      <a:pt x="25" y="0"/>
                    </a:cubicBezTo>
                    <a:cubicBezTo>
                      <a:pt x="22" y="11"/>
                      <a:pt x="13" y="25"/>
                      <a:pt x="0" y="27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9" name="Freeform 1591">
                <a:extLst>
                  <a:ext uri="{FF2B5EF4-FFF2-40B4-BE49-F238E27FC236}">
                    <a16:creationId xmlns:a16="http://schemas.microsoft.com/office/drawing/2014/main" id="{E5B3226A-AA94-46D3-8C7A-0AEF04E2BB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8" y="919"/>
                <a:ext cx="2758" cy="693"/>
              </a:xfrm>
              <a:custGeom>
                <a:avLst/>
                <a:gdLst>
                  <a:gd name="T0" fmla="*/ 16368 w 1103"/>
                  <a:gd name="T1" fmla="*/ 512 h 260"/>
                  <a:gd name="T2" fmla="*/ 17243 w 1103"/>
                  <a:gd name="T3" fmla="*/ 456 h 260"/>
                  <a:gd name="T4" fmla="*/ 16368 w 1103"/>
                  <a:gd name="T5" fmla="*/ 512 h 260"/>
                  <a:gd name="T6" fmla="*/ 4126 w 1103"/>
                  <a:gd name="T7" fmla="*/ 456 h 260"/>
                  <a:gd name="T8" fmla="*/ 4021 w 1103"/>
                  <a:gd name="T9" fmla="*/ 307 h 260"/>
                  <a:gd name="T10" fmla="*/ 3833 w 1103"/>
                  <a:gd name="T11" fmla="*/ 136 h 260"/>
                  <a:gd name="T12" fmla="*/ 3688 w 1103"/>
                  <a:gd name="T13" fmla="*/ 0 h 260"/>
                  <a:gd name="T14" fmla="*/ 3376 w 1103"/>
                  <a:gd name="T15" fmla="*/ 648 h 260"/>
                  <a:gd name="T16" fmla="*/ 3313 w 1103"/>
                  <a:gd name="T17" fmla="*/ 661 h 260"/>
                  <a:gd name="T18" fmla="*/ 2345 w 1103"/>
                  <a:gd name="T19" fmla="*/ 1215 h 260"/>
                  <a:gd name="T20" fmla="*/ 1533 w 1103"/>
                  <a:gd name="T21" fmla="*/ 1783 h 260"/>
                  <a:gd name="T22" fmla="*/ 813 w 1103"/>
                  <a:gd name="T23" fmla="*/ 2559 h 260"/>
                  <a:gd name="T24" fmla="*/ 0 w 1103"/>
                  <a:gd name="T25" fmla="*/ 2991 h 260"/>
                  <a:gd name="T26" fmla="*/ 595 w 1103"/>
                  <a:gd name="T27" fmla="*/ 4888 h 260"/>
                  <a:gd name="T28" fmla="*/ 833 w 1103"/>
                  <a:gd name="T29" fmla="*/ 3353 h 260"/>
                  <a:gd name="T30" fmla="*/ 875 w 1103"/>
                  <a:gd name="T31" fmla="*/ 3105 h 260"/>
                  <a:gd name="T32" fmla="*/ 875 w 1103"/>
                  <a:gd name="T33" fmla="*/ 3105 h 260"/>
                  <a:gd name="T34" fmla="*/ 875 w 1103"/>
                  <a:gd name="T35" fmla="*/ 3105 h 260"/>
                  <a:gd name="T36" fmla="*/ 3313 w 1103"/>
                  <a:gd name="T37" fmla="*/ 776 h 260"/>
                  <a:gd name="T38" fmla="*/ 3458 w 1103"/>
                  <a:gd name="T39" fmla="*/ 704 h 260"/>
                  <a:gd name="T40" fmla="*/ 3521 w 1103"/>
                  <a:gd name="T41" fmla="*/ 682 h 260"/>
                  <a:gd name="T42" fmla="*/ 3658 w 1103"/>
                  <a:gd name="T43" fmla="*/ 626 h 260"/>
                  <a:gd name="T44" fmla="*/ 3708 w 1103"/>
                  <a:gd name="T45" fmla="*/ 605 h 260"/>
                  <a:gd name="T46" fmla="*/ 3926 w 1103"/>
                  <a:gd name="T47" fmla="*/ 533 h 260"/>
                  <a:gd name="T48" fmla="*/ 4208 w 1103"/>
                  <a:gd name="T49" fmla="*/ 434 h 260"/>
                  <a:gd name="T50" fmla="*/ 4113 w 1103"/>
                  <a:gd name="T51" fmla="*/ 456 h 260"/>
                  <a:gd name="T52" fmla="*/ 4126 w 1103"/>
                  <a:gd name="T53" fmla="*/ 456 h 2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03" h="260">
                    <a:moveTo>
                      <a:pt x="1047" y="27"/>
                    </a:moveTo>
                    <a:cubicBezTo>
                      <a:pt x="1103" y="24"/>
                      <a:pt x="1103" y="24"/>
                      <a:pt x="1103" y="24"/>
                    </a:cubicBezTo>
                    <a:cubicBezTo>
                      <a:pt x="1103" y="24"/>
                      <a:pt x="1071" y="25"/>
                      <a:pt x="1047" y="27"/>
                    </a:cubicBezTo>
                    <a:close/>
                    <a:moveTo>
                      <a:pt x="264" y="24"/>
                    </a:moveTo>
                    <a:cubicBezTo>
                      <a:pt x="262" y="21"/>
                      <a:pt x="260" y="19"/>
                      <a:pt x="257" y="16"/>
                    </a:cubicBezTo>
                    <a:cubicBezTo>
                      <a:pt x="252" y="13"/>
                      <a:pt x="247" y="14"/>
                      <a:pt x="245" y="7"/>
                    </a:cubicBezTo>
                    <a:cubicBezTo>
                      <a:pt x="240" y="12"/>
                      <a:pt x="236" y="6"/>
                      <a:pt x="236" y="0"/>
                    </a:cubicBezTo>
                    <a:cubicBezTo>
                      <a:pt x="233" y="16"/>
                      <a:pt x="230" y="30"/>
                      <a:pt x="216" y="34"/>
                    </a:cubicBezTo>
                    <a:cubicBezTo>
                      <a:pt x="215" y="34"/>
                      <a:pt x="213" y="35"/>
                      <a:pt x="212" y="35"/>
                    </a:cubicBezTo>
                    <a:cubicBezTo>
                      <a:pt x="201" y="37"/>
                      <a:pt x="176" y="47"/>
                      <a:pt x="150" y="64"/>
                    </a:cubicBezTo>
                    <a:cubicBezTo>
                      <a:pt x="124" y="81"/>
                      <a:pt x="119" y="79"/>
                      <a:pt x="98" y="94"/>
                    </a:cubicBezTo>
                    <a:cubicBezTo>
                      <a:pt x="77" y="109"/>
                      <a:pt x="70" y="123"/>
                      <a:pt x="52" y="135"/>
                    </a:cubicBezTo>
                    <a:cubicBezTo>
                      <a:pt x="34" y="147"/>
                      <a:pt x="0" y="158"/>
                      <a:pt x="0" y="158"/>
                    </a:cubicBezTo>
                    <a:cubicBezTo>
                      <a:pt x="50" y="171"/>
                      <a:pt x="25" y="260"/>
                      <a:pt x="38" y="258"/>
                    </a:cubicBezTo>
                    <a:cubicBezTo>
                      <a:pt x="50" y="257"/>
                      <a:pt x="47" y="214"/>
                      <a:pt x="53" y="177"/>
                    </a:cubicBezTo>
                    <a:cubicBezTo>
                      <a:pt x="53" y="172"/>
                      <a:pt x="54" y="168"/>
                      <a:pt x="56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56" y="164"/>
                      <a:pt x="56" y="164"/>
                      <a:pt x="56" y="164"/>
                    </a:cubicBezTo>
                    <a:cubicBezTo>
                      <a:pt x="73" y="117"/>
                      <a:pt x="130" y="72"/>
                      <a:pt x="212" y="41"/>
                    </a:cubicBezTo>
                    <a:cubicBezTo>
                      <a:pt x="215" y="40"/>
                      <a:pt x="218" y="38"/>
                      <a:pt x="221" y="37"/>
                    </a:cubicBezTo>
                    <a:cubicBezTo>
                      <a:pt x="222" y="37"/>
                      <a:pt x="224" y="36"/>
                      <a:pt x="225" y="36"/>
                    </a:cubicBezTo>
                    <a:cubicBezTo>
                      <a:pt x="228" y="35"/>
                      <a:pt x="231" y="34"/>
                      <a:pt x="234" y="33"/>
                    </a:cubicBezTo>
                    <a:cubicBezTo>
                      <a:pt x="235" y="33"/>
                      <a:pt x="236" y="32"/>
                      <a:pt x="237" y="32"/>
                    </a:cubicBezTo>
                    <a:cubicBezTo>
                      <a:pt x="242" y="30"/>
                      <a:pt x="246" y="29"/>
                      <a:pt x="251" y="28"/>
                    </a:cubicBezTo>
                    <a:cubicBezTo>
                      <a:pt x="257" y="26"/>
                      <a:pt x="264" y="25"/>
                      <a:pt x="269" y="23"/>
                    </a:cubicBezTo>
                    <a:cubicBezTo>
                      <a:pt x="267" y="23"/>
                      <a:pt x="265" y="24"/>
                      <a:pt x="263" y="24"/>
                    </a:cubicBezTo>
                    <a:cubicBezTo>
                      <a:pt x="263" y="24"/>
                      <a:pt x="264" y="24"/>
                      <a:pt x="264" y="24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0" name="Freeform 1592">
                <a:extLst>
                  <a:ext uri="{FF2B5EF4-FFF2-40B4-BE49-F238E27FC236}">
                    <a16:creationId xmlns:a16="http://schemas.microsoft.com/office/drawing/2014/main" id="{5D927919-2D2C-4ADE-939C-36B516580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945"/>
                <a:ext cx="120" cy="88"/>
              </a:xfrm>
              <a:custGeom>
                <a:avLst/>
                <a:gdLst>
                  <a:gd name="T0" fmla="*/ 750 w 48"/>
                  <a:gd name="T1" fmla="*/ 627 h 33"/>
                  <a:gd name="T2" fmla="*/ 533 w 48"/>
                  <a:gd name="T3" fmla="*/ 320 h 33"/>
                  <a:gd name="T4" fmla="*/ 270 w 48"/>
                  <a:gd name="T5" fmla="*/ 0 h 33"/>
                  <a:gd name="T6" fmla="*/ 0 w 48"/>
                  <a:gd name="T7" fmla="*/ 285 h 33"/>
                  <a:gd name="T8" fmla="*/ 750 w 48"/>
                  <a:gd name="T9" fmla="*/ 627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8" h="33">
                    <a:moveTo>
                      <a:pt x="48" y="33"/>
                    </a:moveTo>
                    <a:cubicBezTo>
                      <a:pt x="44" y="28"/>
                      <a:pt x="40" y="22"/>
                      <a:pt x="34" y="17"/>
                    </a:cubicBezTo>
                    <a:cubicBezTo>
                      <a:pt x="29" y="13"/>
                      <a:pt x="18" y="8"/>
                      <a:pt x="17" y="0"/>
                    </a:cubicBezTo>
                    <a:cubicBezTo>
                      <a:pt x="13" y="7"/>
                      <a:pt x="7" y="13"/>
                      <a:pt x="0" y="15"/>
                    </a:cubicBezTo>
                    <a:cubicBezTo>
                      <a:pt x="18" y="20"/>
                      <a:pt x="34" y="26"/>
                      <a:pt x="48" y="33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1" name="Freeform 1593">
                <a:extLst>
                  <a:ext uri="{FF2B5EF4-FFF2-40B4-BE49-F238E27FC236}">
                    <a16:creationId xmlns:a16="http://schemas.microsoft.com/office/drawing/2014/main" id="{90124A7A-FB97-4CF6-BE67-5D20D8A80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055"/>
                <a:ext cx="67" cy="56"/>
              </a:xfrm>
              <a:custGeom>
                <a:avLst/>
                <a:gdLst>
                  <a:gd name="T0" fmla="*/ 382 w 27"/>
                  <a:gd name="T1" fmla="*/ 248 h 21"/>
                  <a:gd name="T2" fmla="*/ 166 w 27"/>
                  <a:gd name="T3" fmla="*/ 376 h 21"/>
                  <a:gd name="T4" fmla="*/ 12 w 27"/>
                  <a:gd name="T5" fmla="*/ 264 h 21"/>
                  <a:gd name="T6" fmla="*/ 0 w 27"/>
                  <a:gd name="T7" fmla="*/ 171 h 21"/>
                  <a:gd name="T8" fmla="*/ 30 w 27"/>
                  <a:gd name="T9" fmla="*/ 77 h 21"/>
                  <a:gd name="T10" fmla="*/ 196 w 27"/>
                  <a:gd name="T11" fmla="*/ 21 h 21"/>
                  <a:gd name="T12" fmla="*/ 400 w 27"/>
                  <a:gd name="T13" fmla="*/ 205 h 21"/>
                  <a:gd name="T14" fmla="*/ 412 w 27"/>
                  <a:gd name="T15" fmla="*/ 205 h 21"/>
                  <a:gd name="T16" fmla="*/ 400 w 27"/>
                  <a:gd name="T17" fmla="*/ 248 h 21"/>
                  <a:gd name="T18" fmla="*/ 382 w 27"/>
                  <a:gd name="T19" fmla="*/ 248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1">
                    <a:moveTo>
                      <a:pt x="25" y="13"/>
                    </a:moveTo>
                    <a:cubicBezTo>
                      <a:pt x="22" y="13"/>
                      <a:pt x="18" y="21"/>
                      <a:pt x="11" y="20"/>
                    </a:cubicBezTo>
                    <a:cubicBezTo>
                      <a:pt x="7" y="20"/>
                      <a:pt x="3" y="17"/>
                      <a:pt x="1" y="14"/>
                    </a:cubicBezTo>
                    <a:cubicBezTo>
                      <a:pt x="0" y="13"/>
                      <a:pt x="0" y="11"/>
                      <a:pt x="0" y="9"/>
                    </a:cubicBezTo>
                    <a:cubicBezTo>
                      <a:pt x="1" y="7"/>
                      <a:pt x="1" y="6"/>
                      <a:pt x="2" y="4"/>
                    </a:cubicBezTo>
                    <a:cubicBezTo>
                      <a:pt x="5" y="2"/>
                      <a:pt x="9" y="0"/>
                      <a:pt x="13" y="1"/>
                    </a:cubicBezTo>
                    <a:cubicBezTo>
                      <a:pt x="20" y="2"/>
                      <a:pt x="23" y="10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6" y="11"/>
                      <a:pt x="26" y="13"/>
                      <a:pt x="26" y="13"/>
                    </a:cubicBezTo>
                    <a:cubicBezTo>
                      <a:pt x="25" y="13"/>
                      <a:pt x="25" y="13"/>
                      <a:pt x="25" y="13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2" name="Freeform 1594">
                <a:extLst>
                  <a:ext uri="{FF2B5EF4-FFF2-40B4-BE49-F238E27FC236}">
                    <a16:creationId xmlns:a16="http://schemas.microsoft.com/office/drawing/2014/main" id="{92F022C3-D402-4FA5-9A23-0EADB64D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055"/>
                <a:ext cx="63" cy="29"/>
              </a:xfrm>
              <a:custGeom>
                <a:avLst/>
                <a:gdLst>
                  <a:gd name="T0" fmla="*/ 192 w 25"/>
                  <a:gd name="T1" fmla="*/ 21 h 11"/>
                  <a:gd name="T2" fmla="*/ 20 w 25"/>
                  <a:gd name="T3" fmla="*/ 76 h 11"/>
                  <a:gd name="T4" fmla="*/ 0 w 25"/>
                  <a:gd name="T5" fmla="*/ 124 h 11"/>
                  <a:gd name="T6" fmla="*/ 0 w 25"/>
                  <a:gd name="T7" fmla="*/ 124 h 11"/>
                  <a:gd name="T8" fmla="*/ 0 w 25"/>
                  <a:gd name="T9" fmla="*/ 124 h 11"/>
                  <a:gd name="T10" fmla="*/ 146 w 25"/>
                  <a:gd name="T11" fmla="*/ 55 h 11"/>
                  <a:gd name="T12" fmla="*/ 305 w 25"/>
                  <a:gd name="T13" fmla="*/ 111 h 11"/>
                  <a:gd name="T14" fmla="*/ 401 w 25"/>
                  <a:gd name="T15" fmla="*/ 200 h 11"/>
                  <a:gd name="T16" fmla="*/ 401 w 25"/>
                  <a:gd name="T17" fmla="*/ 200 h 11"/>
                  <a:gd name="T18" fmla="*/ 192 w 25"/>
                  <a:gd name="T19" fmla="*/ 21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1">
                    <a:moveTo>
                      <a:pt x="12" y="1"/>
                    </a:moveTo>
                    <a:cubicBezTo>
                      <a:pt x="8" y="0"/>
                      <a:pt x="4" y="2"/>
                      <a:pt x="1" y="4"/>
                    </a:cubicBezTo>
                    <a:cubicBezTo>
                      <a:pt x="1" y="5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4" y="3"/>
                      <a:pt x="9" y="3"/>
                    </a:cubicBezTo>
                    <a:cubicBezTo>
                      <a:pt x="12" y="2"/>
                      <a:pt x="16" y="4"/>
                      <a:pt x="19" y="6"/>
                    </a:cubicBezTo>
                    <a:cubicBezTo>
                      <a:pt x="21" y="9"/>
                      <a:pt x="24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2" y="10"/>
                      <a:pt x="19" y="2"/>
                      <a:pt x="12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3" name="Freeform 1595">
                <a:extLst>
                  <a:ext uri="{FF2B5EF4-FFF2-40B4-BE49-F238E27FC236}">
                    <a16:creationId xmlns:a16="http://schemas.microsoft.com/office/drawing/2014/main" id="{0E33D197-CA8C-4A7F-8C9F-9F43F6211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081"/>
                <a:ext cx="65" cy="30"/>
              </a:xfrm>
              <a:custGeom>
                <a:avLst/>
                <a:gdLst>
                  <a:gd name="T0" fmla="*/ 395 w 26"/>
                  <a:gd name="T1" fmla="*/ 60 h 11"/>
                  <a:gd name="T2" fmla="*/ 408 w 26"/>
                  <a:gd name="T3" fmla="*/ 60 h 11"/>
                  <a:gd name="T4" fmla="*/ 375 w 26"/>
                  <a:gd name="T5" fmla="*/ 60 h 11"/>
                  <a:gd name="T6" fmla="*/ 250 w 26"/>
                  <a:gd name="T7" fmla="*/ 164 h 11"/>
                  <a:gd name="T8" fmla="*/ 95 w 26"/>
                  <a:gd name="T9" fmla="*/ 142 h 11"/>
                  <a:gd name="T10" fmla="*/ 20 w 26"/>
                  <a:gd name="T11" fmla="*/ 38 h 11"/>
                  <a:gd name="T12" fmla="*/ 0 w 26"/>
                  <a:gd name="T13" fmla="*/ 22 h 11"/>
                  <a:gd name="T14" fmla="*/ 0 w 26"/>
                  <a:gd name="T15" fmla="*/ 22 h 11"/>
                  <a:gd name="T16" fmla="*/ 20 w 26"/>
                  <a:gd name="T17" fmla="*/ 82 h 11"/>
                  <a:gd name="T18" fmla="*/ 175 w 26"/>
                  <a:gd name="T19" fmla="*/ 202 h 11"/>
                  <a:gd name="T20" fmla="*/ 395 w 26"/>
                  <a:gd name="T21" fmla="*/ 60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11">
                    <a:moveTo>
                      <a:pt x="25" y="3"/>
                    </a:moveTo>
                    <a:cubicBezTo>
                      <a:pt x="26" y="3"/>
                      <a:pt x="26" y="3"/>
                      <a:pt x="26" y="3"/>
                    </a:cubicBezTo>
                    <a:cubicBezTo>
                      <a:pt x="26" y="3"/>
                      <a:pt x="25" y="3"/>
                      <a:pt x="24" y="3"/>
                    </a:cubicBezTo>
                    <a:cubicBezTo>
                      <a:pt x="23" y="3"/>
                      <a:pt x="20" y="6"/>
                      <a:pt x="16" y="8"/>
                    </a:cubicBezTo>
                    <a:cubicBezTo>
                      <a:pt x="13" y="9"/>
                      <a:pt x="10" y="8"/>
                      <a:pt x="6" y="7"/>
                    </a:cubicBezTo>
                    <a:cubicBezTo>
                      <a:pt x="3" y="5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ubicBezTo>
                      <a:pt x="3" y="7"/>
                      <a:pt x="7" y="10"/>
                      <a:pt x="11" y="10"/>
                    </a:cubicBezTo>
                    <a:cubicBezTo>
                      <a:pt x="18" y="11"/>
                      <a:pt x="22" y="3"/>
                      <a:pt x="25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4" name="Freeform 1596">
                <a:extLst>
                  <a:ext uri="{FF2B5EF4-FFF2-40B4-BE49-F238E27FC236}">
                    <a16:creationId xmlns:a16="http://schemas.microsoft.com/office/drawing/2014/main" id="{9D6D4FB8-4966-4B7A-9D2B-BBAA2C307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063"/>
                <a:ext cx="65" cy="24"/>
              </a:xfrm>
              <a:custGeom>
                <a:avLst/>
                <a:gdLst>
                  <a:gd name="T0" fmla="*/ 408 w 26"/>
                  <a:gd name="T1" fmla="*/ 149 h 9"/>
                  <a:gd name="T2" fmla="*/ 395 w 26"/>
                  <a:gd name="T3" fmla="*/ 149 h 9"/>
                  <a:gd name="T4" fmla="*/ 313 w 26"/>
                  <a:gd name="T5" fmla="*/ 56 h 9"/>
                  <a:gd name="T6" fmla="*/ 283 w 26"/>
                  <a:gd name="T7" fmla="*/ 35 h 9"/>
                  <a:gd name="T8" fmla="*/ 158 w 26"/>
                  <a:gd name="T9" fmla="*/ 0 h 9"/>
                  <a:gd name="T10" fmla="*/ 33 w 26"/>
                  <a:gd name="T11" fmla="*/ 77 h 9"/>
                  <a:gd name="T12" fmla="*/ 20 w 26"/>
                  <a:gd name="T13" fmla="*/ 77 h 9"/>
                  <a:gd name="T14" fmla="*/ 20 w 26"/>
                  <a:gd name="T15" fmla="*/ 77 h 9"/>
                  <a:gd name="T16" fmla="*/ 20 w 26"/>
                  <a:gd name="T17" fmla="*/ 93 h 9"/>
                  <a:gd name="T18" fmla="*/ 83 w 26"/>
                  <a:gd name="T19" fmla="*/ 77 h 9"/>
                  <a:gd name="T20" fmla="*/ 238 w 26"/>
                  <a:gd name="T21" fmla="*/ 56 h 9"/>
                  <a:gd name="T22" fmla="*/ 408 w 26"/>
                  <a:gd name="T23" fmla="*/ 171 h 9"/>
                  <a:gd name="T24" fmla="*/ 408 w 26"/>
                  <a:gd name="T25" fmla="*/ 149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9">
                    <a:moveTo>
                      <a:pt x="26" y="8"/>
                    </a:moveTo>
                    <a:cubicBezTo>
                      <a:pt x="26" y="8"/>
                      <a:pt x="25" y="8"/>
                      <a:pt x="25" y="8"/>
                    </a:cubicBezTo>
                    <a:cubicBezTo>
                      <a:pt x="24" y="8"/>
                      <a:pt x="21" y="5"/>
                      <a:pt x="20" y="3"/>
                    </a:cubicBezTo>
                    <a:cubicBezTo>
                      <a:pt x="19" y="3"/>
                      <a:pt x="19" y="2"/>
                      <a:pt x="18" y="2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5" y="0"/>
                      <a:pt x="3" y="3"/>
                      <a:pt x="2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5"/>
                      <a:pt x="3" y="5"/>
                      <a:pt x="5" y="4"/>
                    </a:cubicBezTo>
                    <a:cubicBezTo>
                      <a:pt x="7" y="3"/>
                      <a:pt x="11" y="1"/>
                      <a:pt x="15" y="3"/>
                    </a:cubicBezTo>
                    <a:cubicBezTo>
                      <a:pt x="18" y="4"/>
                      <a:pt x="25" y="9"/>
                      <a:pt x="26" y="9"/>
                    </a:cubicBezTo>
                    <a:cubicBezTo>
                      <a:pt x="26" y="9"/>
                      <a:pt x="26" y="8"/>
                      <a:pt x="26" y="8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5" name="Freeform 1597">
                <a:extLst>
                  <a:ext uri="{FF2B5EF4-FFF2-40B4-BE49-F238E27FC236}">
                    <a16:creationId xmlns:a16="http://schemas.microsoft.com/office/drawing/2014/main" id="{D58F757C-C355-44CB-9669-192A92824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068"/>
                <a:ext cx="62" cy="16"/>
              </a:xfrm>
              <a:custGeom>
                <a:avLst/>
                <a:gdLst>
                  <a:gd name="T0" fmla="*/ 246 w 25"/>
                  <a:gd name="T1" fmla="*/ 21 h 6"/>
                  <a:gd name="T2" fmla="*/ 74 w 25"/>
                  <a:gd name="T3" fmla="*/ 35 h 6"/>
                  <a:gd name="T4" fmla="*/ 74 w 25"/>
                  <a:gd name="T5" fmla="*/ 35 h 6"/>
                  <a:gd name="T6" fmla="*/ 30 w 25"/>
                  <a:gd name="T7" fmla="*/ 56 h 6"/>
                  <a:gd name="T8" fmla="*/ 30 w 25"/>
                  <a:gd name="T9" fmla="*/ 56 h 6"/>
                  <a:gd name="T10" fmla="*/ 12 w 25"/>
                  <a:gd name="T11" fmla="*/ 56 h 6"/>
                  <a:gd name="T12" fmla="*/ 30 w 25"/>
                  <a:gd name="T13" fmla="*/ 77 h 6"/>
                  <a:gd name="T14" fmla="*/ 184 w 25"/>
                  <a:gd name="T15" fmla="*/ 56 h 6"/>
                  <a:gd name="T16" fmla="*/ 382 w 25"/>
                  <a:gd name="T17" fmla="*/ 115 h 6"/>
                  <a:gd name="T18" fmla="*/ 246 w 25"/>
                  <a:gd name="T19" fmla="*/ 21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6">
                    <a:moveTo>
                      <a:pt x="16" y="1"/>
                    </a:moveTo>
                    <a:cubicBezTo>
                      <a:pt x="14" y="1"/>
                      <a:pt x="10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3" y="4"/>
                      <a:pt x="8" y="2"/>
                      <a:pt x="12" y="3"/>
                    </a:cubicBezTo>
                    <a:cubicBezTo>
                      <a:pt x="16" y="3"/>
                      <a:pt x="23" y="6"/>
                      <a:pt x="25" y="6"/>
                    </a:cubicBezTo>
                    <a:cubicBezTo>
                      <a:pt x="23" y="5"/>
                      <a:pt x="19" y="3"/>
                      <a:pt x="16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6" name="Freeform 1598">
                <a:extLst>
                  <a:ext uri="{FF2B5EF4-FFF2-40B4-BE49-F238E27FC236}">
                    <a16:creationId xmlns:a16="http://schemas.microsoft.com/office/drawing/2014/main" id="{3B6D39C9-184E-4A80-A966-FAE190D46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081"/>
                <a:ext cx="65" cy="19"/>
              </a:xfrm>
              <a:custGeom>
                <a:avLst/>
                <a:gdLst>
                  <a:gd name="T0" fmla="*/ 0 w 26"/>
                  <a:gd name="T1" fmla="*/ 0 h 7"/>
                  <a:gd name="T2" fmla="*/ 20 w 26"/>
                  <a:gd name="T3" fmla="*/ 22 h 7"/>
                  <a:gd name="T4" fmla="*/ 175 w 26"/>
                  <a:gd name="T5" fmla="*/ 141 h 7"/>
                  <a:gd name="T6" fmla="*/ 345 w 26"/>
                  <a:gd name="T7" fmla="*/ 60 h 7"/>
                  <a:gd name="T8" fmla="*/ 395 w 26"/>
                  <a:gd name="T9" fmla="*/ 38 h 7"/>
                  <a:gd name="T10" fmla="*/ 395 w 26"/>
                  <a:gd name="T11" fmla="*/ 38 h 7"/>
                  <a:gd name="T12" fmla="*/ 363 w 26"/>
                  <a:gd name="T13" fmla="*/ 38 h 7"/>
                  <a:gd name="T14" fmla="*/ 188 w 26"/>
                  <a:gd name="T15" fmla="*/ 81 h 7"/>
                  <a:gd name="T16" fmla="*/ 50 w 26"/>
                  <a:gd name="T17" fmla="*/ 22 h 7"/>
                  <a:gd name="T18" fmla="*/ 0 w 26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7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2" y="2"/>
                      <a:pt x="5" y="7"/>
                      <a:pt x="11" y="7"/>
                    </a:cubicBezTo>
                    <a:cubicBezTo>
                      <a:pt x="17" y="7"/>
                      <a:pt x="21" y="4"/>
                      <a:pt x="22" y="3"/>
                    </a:cubicBezTo>
                    <a:cubicBezTo>
                      <a:pt x="23" y="3"/>
                      <a:pt x="25" y="2"/>
                      <a:pt x="25" y="2"/>
                    </a:cubicBezTo>
                    <a:cubicBezTo>
                      <a:pt x="26" y="2"/>
                      <a:pt x="26" y="2"/>
                      <a:pt x="25" y="2"/>
                    </a:cubicBezTo>
                    <a:cubicBezTo>
                      <a:pt x="25" y="2"/>
                      <a:pt x="24" y="2"/>
                      <a:pt x="23" y="2"/>
                    </a:cubicBezTo>
                    <a:cubicBezTo>
                      <a:pt x="21" y="3"/>
                      <a:pt x="19" y="5"/>
                      <a:pt x="12" y="4"/>
                    </a:cubicBezTo>
                    <a:cubicBezTo>
                      <a:pt x="5" y="4"/>
                      <a:pt x="4" y="2"/>
                      <a:pt x="3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7" name="Freeform 1599">
                <a:extLst>
                  <a:ext uri="{FF2B5EF4-FFF2-40B4-BE49-F238E27FC236}">
                    <a16:creationId xmlns:a16="http://schemas.microsoft.com/office/drawing/2014/main" id="{6EECC594-6EAD-4077-801C-511431AA1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079"/>
                <a:ext cx="65" cy="10"/>
              </a:xfrm>
              <a:custGeom>
                <a:avLst/>
                <a:gdLst>
                  <a:gd name="T0" fmla="*/ 33 w 26"/>
                  <a:gd name="T1" fmla="*/ 20 h 4"/>
                  <a:gd name="T2" fmla="*/ 175 w 26"/>
                  <a:gd name="T3" fmla="*/ 63 h 4"/>
                  <a:gd name="T4" fmla="*/ 363 w 26"/>
                  <a:gd name="T5" fmla="*/ 50 h 4"/>
                  <a:gd name="T6" fmla="*/ 363 w 26"/>
                  <a:gd name="T7" fmla="*/ 50 h 4"/>
                  <a:gd name="T8" fmla="*/ 395 w 26"/>
                  <a:gd name="T9" fmla="*/ 50 h 4"/>
                  <a:gd name="T10" fmla="*/ 408 w 26"/>
                  <a:gd name="T11" fmla="*/ 50 h 4"/>
                  <a:gd name="T12" fmla="*/ 408 w 26"/>
                  <a:gd name="T13" fmla="*/ 50 h 4"/>
                  <a:gd name="T14" fmla="*/ 395 w 26"/>
                  <a:gd name="T15" fmla="*/ 33 h 4"/>
                  <a:gd name="T16" fmla="*/ 363 w 26"/>
                  <a:gd name="T17" fmla="*/ 33 h 4"/>
                  <a:gd name="T18" fmla="*/ 188 w 26"/>
                  <a:gd name="T19" fmla="*/ 20 h 4"/>
                  <a:gd name="T20" fmla="*/ 50 w 26"/>
                  <a:gd name="T21" fmla="*/ 0 h 4"/>
                  <a:gd name="T22" fmla="*/ 0 w 26"/>
                  <a:gd name="T23" fmla="*/ 0 h 4"/>
                  <a:gd name="T24" fmla="*/ 33 w 26"/>
                  <a:gd name="T25" fmla="*/ 20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6" h="4">
                    <a:moveTo>
                      <a:pt x="2" y="1"/>
                    </a:moveTo>
                    <a:cubicBezTo>
                      <a:pt x="3" y="1"/>
                      <a:pt x="6" y="3"/>
                      <a:pt x="11" y="4"/>
                    </a:cubicBezTo>
                    <a:cubicBezTo>
                      <a:pt x="17" y="4"/>
                      <a:pt x="21" y="3"/>
                      <a:pt x="23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4" y="3"/>
                      <a:pt x="25" y="3"/>
                      <a:pt x="25" y="3"/>
                    </a:cubicBezTo>
                    <a:cubicBezTo>
                      <a:pt x="25" y="3"/>
                      <a:pt x="26" y="3"/>
                      <a:pt x="26" y="3"/>
                    </a:cubicBezTo>
                    <a:cubicBezTo>
                      <a:pt x="26" y="3"/>
                      <a:pt x="26" y="3"/>
                      <a:pt x="26" y="3"/>
                    </a:cubicBezTo>
                    <a:cubicBezTo>
                      <a:pt x="25" y="3"/>
                      <a:pt x="25" y="3"/>
                      <a:pt x="25" y="2"/>
                    </a:cubicBezTo>
                    <a:cubicBezTo>
                      <a:pt x="24" y="2"/>
                      <a:pt x="24" y="2"/>
                      <a:pt x="23" y="2"/>
                    </a:cubicBezTo>
                    <a:cubicBezTo>
                      <a:pt x="21" y="2"/>
                      <a:pt x="16" y="1"/>
                      <a:pt x="12" y="1"/>
                    </a:cubicBezTo>
                    <a:cubicBezTo>
                      <a:pt x="8" y="1"/>
                      <a:pt x="5" y="0"/>
                      <a:pt x="3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8" name="Freeform 1600">
                <a:extLst>
                  <a:ext uri="{FF2B5EF4-FFF2-40B4-BE49-F238E27FC236}">
                    <a16:creationId xmlns:a16="http://schemas.microsoft.com/office/drawing/2014/main" id="{84699BBE-E13F-42D3-95DF-B6694EDF0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80"/>
                <a:ext cx="68" cy="48"/>
              </a:xfrm>
              <a:custGeom>
                <a:avLst/>
                <a:gdLst>
                  <a:gd name="T0" fmla="*/ 400 w 27"/>
                  <a:gd name="T1" fmla="*/ 171 h 18"/>
                  <a:gd name="T2" fmla="*/ 179 w 27"/>
                  <a:gd name="T3" fmla="*/ 341 h 18"/>
                  <a:gd name="T4" fmla="*/ 20 w 27"/>
                  <a:gd name="T5" fmla="*/ 227 h 18"/>
                  <a:gd name="T6" fmla="*/ 0 w 27"/>
                  <a:gd name="T7" fmla="*/ 171 h 18"/>
                  <a:gd name="T8" fmla="*/ 20 w 27"/>
                  <a:gd name="T9" fmla="*/ 115 h 18"/>
                  <a:gd name="T10" fmla="*/ 179 w 27"/>
                  <a:gd name="T11" fmla="*/ 0 h 18"/>
                  <a:gd name="T12" fmla="*/ 400 w 27"/>
                  <a:gd name="T13" fmla="*/ 136 h 18"/>
                  <a:gd name="T14" fmla="*/ 413 w 27"/>
                  <a:gd name="T15" fmla="*/ 136 h 18"/>
                  <a:gd name="T16" fmla="*/ 400 w 27"/>
                  <a:gd name="T17" fmla="*/ 149 h 18"/>
                  <a:gd name="T18" fmla="*/ 413 w 27"/>
                  <a:gd name="T19" fmla="*/ 171 h 18"/>
                  <a:gd name="T20" fmla="*/ 400 w 27"/>
                  <a:gd name="T21" fmla="*/ 171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8">
                    <a:moveTo>
                      <a:pt x="25" y="9"/>
                    </a:moveTo>
                    <a:cubicBezTo>
                      <a:pt x="21" y="10"/>
                      <a:pt x="17" y="17"/>
                      <a:pt x="11" y="18"/>
                    </a:cubicBezTo>
                    <a:cubicBezTo>
                      <a:pt x="6" y="18"/>
                      <a:pt x="1" y="13"/>
                      <a:pt x="1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1" y="6"/>
                      <a:pt x="5" y="0"/>
                      <a:pt x="11" y="0"/>
                    </a:cubicBezTo>
                    <a:cubicBezTo>
                      <a:pt x="16" y="0"/>
                      <a:pt x="21" y="7"/>
                      <a:pt x="25" y="7"/>
                    </a:cubicBezTo>
                    <a:cubicBezTo>
                      <a:pt x="25" y="7"/>
                      <a:pt x="26" y="7"/>
                      <a:pt x="26" y="7"/>
                    </a:cubicBezTo>
                    <a:cubicBezTo>
                      <a:pt x="25" y="7"/>
                      <a:pt x="25" y="7"/>
                      <a:pt x="25" y="8"/>
                    </a:cubicBezTo>
                    <a:cubicBezTo>
                      <a:pt x="25" y="9"/>
                      <a:pt x="26" y="9"/>
                      <a:pt x="26" y="9"/>
                    </a:cubicBezTo>
                    <a:cubicBezTo>
                      <a:pt x="27" y="9"/>
                      <a:pt x="25" y="9"/>
                      <a:pt x="25" y="9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9" name="Freeform 1601">
                <a:extLst>
                  <a:ext uri="{FF2B5EF4-FFF2-40B4-BE49-F238E27FC236}">
                    <a16:creationId xmlns:a16="http://schemas.microsoft.com/office/drawing/2014/main" id="{27766500-24EC-4400-9CFD-F572B142C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80"/>
                <a:ext cx="60" cy="21"/>
              </a:xfrm>
              <a:custGeom>
                <a:avLst/>
                <a:gdLst>
                  <a:gd name="T0" fmla="*/ 333 w 24"/>
                  <a:gd name="T1" fmla="*/ 110 h 8"/>
                  <a:gd name="T2" fmla="*/ 375 w 24"/>
                  <a:gd name="T3" fmla="*/ 123 h 8"/>
                  <a:gd name="T4" fmla="*/ 175 w 24"/>
                  <a:gd name="T5" fmla="*/ 0 h 8"/>
                  <a:gd name="T6" fmla="*/ 20 w 24"/>
                  <a:gd name="T7" fmla="*/ 110 h 8"/>
                  <a:gd name="T8" fmla="*/ 0 w 24"/>
                  <a:gd name="T9" fmla="*/ 123 h 8"/>
                  <a:gd name="T10" fmla="*/ 20 w 24"/>
                  <a:gd name="T11" fmla="*/ 123 h 8"/>
                  <a:gd name="T12" fmla="*/ 50 w 24"/>
                  <a:gd name="T13" fmla="*/ 89 h 8"/>
                  <a:gd name="T14" fmla="*/ 175 w 24"/>
                  <a:gd name="T15" fmla="*/ 34 h 8"/>
                  <a:gd name="T16" fmla="*/ 333 w 24"/>
                  <a:gd name="T17" fmla="*/ 11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" h="8">
                    <a:moveTo>
                      <a:pt x="21" y="6"/>
                    </a:moveTo>
                    <a:cubicBezTo>
                      <a:pt x="23" y="7"/>
                      <a:pt x="24" y="7"/>
                      <a:pt x="24" y="7"/>
                    </a:cubicBezTo>
                    <a:cubicBezTo>
                      <a:pt x="21" y="6"/>
                      <a:pt x="16" y="0"/>
                      <a:pt x="11" y="0"/>
                    </a:cubicBezTo>
                    <a:cubicBezTo>
                      <a:pt x="5" y="0"/>
                      <a:pt x="1" y="6"/>
                      <a:pt x="1" y="6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1" y="8"/>
                      <a:pt x="1" y="7"/>
                    </a:cubicBezTo>
                    <a:cubicBezTo>
                      <a:pt x="2" y="7"/>
                      <a:pt x="2" y="6"/>
                      <a:pt x="3" y="5"/>
                    </a:cubicBezTo>
                    <a:cubicBezTo>
                      <a:pt x="4" y="4"/>
                      <a:pt x="7" y="2"/>
                      <a:pt x="11" y="2"/>
                    </a:cubicBezTo>
                    <a:cubicBezTo>
                      <a:pt x="14" y="2"/>
                      <a:pt x="18" y="4"/>
                      <a:pt x="21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" name="Freeform 1602">
                <a:extLst>
                  <a:ext uri="{FF2B5EF4-FFF2-40B4-BE49-F238E27FC236}">
                    <a16:creationId xmlns:a16="http://schemas.microsoft.com/office/drawing/2014/main" id="{510153CB-E3B3-43C6-817D-4CA2B8D92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204"/>
                <a:ext cx="63" cy="24"/>
              </a:xfrm>
              <a:custGeom>
                <a:avLst/>
                <a:gdLst>
                  <a:gd name="T0" fmla="*/ 318 w 25"/>
                  <a:gd name="T1" fmla="*/ 56 h 9"/>
                  <a:gd name="T2" fmla="*/ 192 w 25"/>
                  <a:gd name="T3" fmla="*/ 136 h 9"/>
                  <a:gd name="T4" fmla="*/ 33 w 25"/>
                  <a:gd name="T5" fmla="*/ 56 h 9"/>
                  <a:gd name="T6" fmla="*/ 0 w 25"/>
                  <a:gd name="T7" fmla="*/ 35 h 9"/>
                  <a:gd name="T8" fmla="*/ 0 w 25"/>
                  <a:gd name="T9" fmla="*/ 35 h 9"/>
                  <a:gd name="T10" fmla="*/ 20 w 25"/>
                  <a:gd name="T11" fmla="*/ 56 h 9"/>
                  <a:gd name="T12" fmla="*/ 179 w 25"/>
                  <a:gd name="T13" fmla="*/ 171 h 9"/>
                  <a:gd name="T14" fmla="*/ 401 w 25"/>
                  <a:gd name="T15" fmla="*/ 0 h 9"/>
                  <a:gd name="T16" fmla="*/ 318 w 25"/>
                  <a:gd name="T17" fmla="*/ 56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5" h="9">
                    <a:moveTo>
                      <a:pt x="20" y="3"/>
                    </a:moveTo>
                    <a:cubicBezTo>
                      <a:pt x="18" y="4"/>
                      <a:pt x="15" y="6"/>
                      <a:pt x="12" y="7"/>
                    </a:cubicBezTo>
                    <a:cubicBezTo>
                      <a:pt x="8" y="8"/>
                      <a:pt x="3" y="4"/>
                      <a:pt x="2" y="3"/>
                    </a:cubicBezTo>
                    <a:cubicBezTo>
                      <a:pt x="1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4"/>
                      <a:pt x="6" y="9"/>
                      <a:pt x="11" y="9"/>
                    </a:cubicBezTo>
                    <a:cubicBezTo>
                      <a:pt x="17" y="8"/>
                      <a:pt x="21" y="1"/>
                      <a:pt x="25" y="0"/>
                    </a:cubicBezTo>
                    <a:cubicBezTo>
                      <a:pt x="24" y="0"/>
                      <a:pt x="22" y="1"/>
                      <a:pt x="20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1" name="Freeform 1603">
                <a:extLst>
                  <a:ext uri="{FF2B5EF4-FFF2-40B4-BE49-F238E27FC236}">
                    <a16:creationId xmlns:a16="http://schemas.microsoft.com/office/drawing/2014/main" id="{DBFC1DCD-9AA3-48B7-8605-A730B2CB8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201"/>
                <a:ext cx="63" cy="19"/>
              </a:xfrm>
              <a:custGeom>
                <a:avLst/>
                <a:gdLst>
                  <a:gd name="T0" fmla="*/ 20 w 25"/>
                  <a:gd name="T1" fmla="*/ 60 h 7"/>
                  <a:gd name="T2" fmla="*/ 0 w 25"/>
                  <a:gd name="T3" fmla="*/ 38 h 7"/>
                  <a:gd name="T4" fmla="*/ 33 w 25"/>
                  <a:gd name="T5" fmla="*/ 38 h 7"/>
                  <a:gd name="T6" fmla="*/ 126 w 25"/>
                  <a:gd name="T7" fmla="*/ 103 h 7"/>
                  <a:gd name="T8" fmla="*/ 285 w 25"/>
                  <a:gd name="T9" fmla="*/ 60 h 7"/>
                  <a:gd name="T10" fmla="*/ 401 w 25"/>
                  <a:gd name="T11" fmla="*/ 0 h 7"/>
                  <a:gd name="T12" fmla="*/ 381 w 25"/>
                  <a:gd name="T13" fmla="*/ 22 h 7"/>
                  <a:gd name="T14" fmla="*/ 305 w 25"/>
                  <a:gd name="T15" fmla="*/ 60 h 7"/>
                  <a:gd name="T16" fmla="*/ 126 w 25"/>
                  <a:gd name="T17" fmla="*/ 117 h 7"/>
                  <a:gd name="T18" fmla="*/ 20 w 25"/>
                  <a:gd name="T19" fmla="*/ 6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7">
                    <a:moveTo>
                      <a:pt x="1" y="3"/>
                    </a:moveTo>
                    <a:cubicBezTo>
                      <a:pt x="0" y="3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3" y="3"/>
                      <a:pt x="4" y="4"/>
                      <a:pt x="8" y="5"/>
                    </a:cubicBezTo>
                    <a:cubicBezTo>
                      <a:pt x="13" y="5"/>
                      <a:pt x="16" y="4"/>
                      <a:pt x="18" y="3"/>
                    </a:cubicBezTo>
                    <a:cubicBezTo>
                      <a:pt x="21" y="2"/>
                      <a:pt x="23" y="0"/>
                      <a:pt x="25" y="0"/>
                    </a:cubicBezTo>
                    <a:cubicBezTo>
                      <a:pt x="25" y="0"/>
                      <a:pt x="25" y="1"/>
                      <a:pt x="24" y="1"/>
                    </a:cubicBezTo>
                    <a:cubicBezTo>
                      <a:pt x="24" y="1"/>
                      <a:pt x="22" y="1"/>
                      <a:pt x="19" y="3"/>
                    </a:cubicBezTo>
                    <a:cubicBezTo>
                      <a:pt x="16" y="5"/>
                      <a:pt x="12" y="7"/>
                      <a:pt x="8" y="6"/>
                    </a:cubicBezTo>
                    <a:cubicBezTo>
                      <a:pt x="4" y="6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2" name="Freeform 1604">
                <a:extLst>
                  <a:ext uri="{FF2B5EF4-FFF2-40B4-BE49-F238E27FC236}">
                    <a16:creationId xmlns:a16="http://schemas.microsoft.com/office/drawing/2014/main" id="{D55EC125-36EB-4313-A005-B7879E1F4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88"/>
                <a:ext cx="63" cy="13"/>
              </a:xfrm>
              <a:custGeom>
                <a:avLst/>
                <a:gdLst>
                  <a:gd name="T0" fmla="*/ 0 w 25"/>
                  <a:gd name="T1" fmla="*/ 88 h 5"/>
                  <a:gd name="T2" fmla="*/ 33 w 25"/>
                  <a:gd name="T3" fmla="*/ 88 h 5"/>
                  <a:gd name="T4" fmla="*/ 83 w 25"/>
                  <a:gd name="T5" fmla="*/ 68 h 5"/>
                  <a:gd name="T6" fmla="*/ 192 w 25"/>
                  <a:gd name="T7" fmla="*/ 34 h 5"/>
                  <a:gd name="T8" fmla="*/ 381 w 25"/>
                  <a:gd name="T9" fmla="*/ 68 h 5"/>
                  <a:gd name="T10" fmla="*/ 381 w 25"/>
                  <a:gd name="T11" fmla="*/ 68 h 5"/>
                  <a:gd name="T12" fmla="*/ 338 w 25"/>
                  <a:gd name="T13" fmla="*/ 55 h 5"/>
                  <a:gd name="T14" fmla="*/ 179 w 25"/>
                  <a:gd name="T15" fmla="*/ 0 h 5"/>
                  <a:gd name="T16" fmla="*/ 63 w 25"/>
                  <a:gd name="T17" fmla="*/ 34 h 5"/>
                  <a:gd name="T18" fmla="*/ 20 w 25"/>
                  <a:gd name="T19" fmla="*/ 68 h 5"/>
                  <a:gd name="T20" fmla="*/ 0 w 25"/>
                  <a:gd name="T21" fmla="*/ 88 h 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5">
                    <a:moveTo>
                      <a:pt x="0" y="5"/>
                    </a:moveTo>
                    <a:cubicBezTo>
                      <a:pt x="0" y="5"/>
                      <a:pt x="1" y="5"/>
                      <a:pt x="2" y="5"/>
                    </a:cubicBezTo>
                    <a:cubicBezTo>
                      <a:pt x="2" y="5"/>
                      <a:pt x="4" y="5"/>
                      <a:pt x="5" y="4"/>
                    </a:cubicBezTo>
                    <a:cubicBezTo>
                      <a:pt x="7" y="3"/>
                      <a:pt x="8" y="1"/>
                      <a:pt x="12" y="2"/>
                    </a:cubicBezTo>
                    <a:cubicBezTo>
                      <a:pt x="16" y="2"/>
                      <a:pt x="23" y="5"/>
                      <a:pt x="24" y="4"/>
                    </a:cubicBezTo>
                    <a:cubicBezTo>
                      <a:pt x="25" y="5"/>
                      <a:pt x="25" y="4"/>
                      <a:pt x="24" y="4"/>
                    </a:cubicBezTo>
                    <a:cubicBezTo>
                      <a:pt x="24" y="4"/>
                      <a:pt x="23" y="4"/>
                      <a:pt x="21" y="3"/>
                    </a:cubicBezTo>
                    <a:cubicBezTo>
                      <a:pt x="19" y="2"/>
                      <a:pt x="13" y="0"/>
                      <a:pt x="11" y="0"/>
                    </a:cubicBezTo>
                    <a:cubicBezTo>
                      <a:pt x="8" y="0"/>
                      <a:pt x="6" y="1"/>
                      <a:pt x="4" y="2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3" name="Freeform 1605">
                <a:extLst>
                  <a:ext uri="{FF2B5EF4-FFF2-40B4-BE49-F238E27FC236}">
                    <a16:creationId xmlns:a16="http://schemas.microsoft.com/office/drawing/2014/main" id="{A20D4818-8E22-456B-B254-ACC2134B0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201"/>
                <a:ext cx="63" cy="8"/>
              </a:xfrm>
              <a:custGeom>
                <a:avLst/>
                <a:gdLst>
                  <a:gd name="T0" fmla="*/ 0 w 25"/>
                  <a:gd name="T1" fmla="*/ 0 h 3"/>
                  <a:gd name="T2" fmla="*/ 20 w 25"/>
                  <a:gd name="T3" fmla="*/ 21 h 3"/>
                  <a:gd name="T4" fmla="*/ 179 w 25"/>
                  <a:gd name="T5" fmla="*/ 56 h 3"/>
                  <a:gd name="T6" fmla="*/ 368 w 25"/>
                  <a:gd name="T7" fmla="*/ 21 h 3"/>
                  <a:gd name="T8" fmla="*/ 401 w 25"/>
                  <a:gd name="T9" fmla="*/ 0 h 3"/>
                  <a:gd name="T10" fmla="*/ 381 w 25"/>
                  <a:gd name="T11" fmla="*/ 0 h 3"/>
                  <a:gd name="T12" fmla="*/ 318 w 25"/>
                  <a:gd name="T13" fmla="*/ 0 h 3"/>
                  <a:gd name="T14" fmla="*/ 209 w 25"/>
                  <a:gd name="T15" fmla="*/ 0 h 3"/>
                  <a:gd name="T16" fmla="*/ 113 w 25"/>
                  <a:gd name="T17" fmla="*/ 0 h 3"/>
                  <a:gd name="T18" fmla="*/ 33 w 25"/>
                  <a:gd name="T19" fmla="*/ 0 h 3"/>
                  <a:gd name="T20" fmla="*/ 0 w 25"/>
                  <a:gd name="T21" fmla="*/ 0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3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2" y="1"/>
                      <a:pt x="5" y="3"/>
                      <a:pt x="11" y="3"/>
                    </a:cubicBezTo>
                    <a:cubicBezTo>
                      <a:pt x="18" y="2"/>
                      <a:pt x="22" y="1"/>
                      <a:pt x="23" y="1"/>
                    </a:cubicBezTo>
                    <a:cubicBezTo>
                      <a:pt x="24" y="0"/>
                      <a:pt x="25" y="0"/>
                      <a:pt x="25" y="0"/>
                    </a:cubicBezTo>
                    <a:cubicBezTo>
                      <a:pt x="25" y="0"/>
                      <a:pt x="24" y="0"/>
                      <a:pt x="24" y="0"/>
                    </a:cubicBezTo>
                    <a:cubicBezTo>
                      <a:pt x="23" y="0"/>
                      <a:pt x="22" y="0"/>
                      <a:pt x="20" y="0"/>
                    </a:cubicBezTo>
                    <a:cubicBezTo>
                      <a:pt x="18" y="0"/>
                      <a:pt x="16" y="0"/>
                      <a:pt x="13" y="0"/>
                    </a:cubicBezTo>
                    <a:cubicBezTo>
                      <a:pt x="10" y="0"/>
                      <a:pt x="9" y="0"/>
                      <a:pt x="7" y="0"/>
                    </a:cubicBezTo>
                    <a:cubicBezTo>
                      <a:pt x="5" y="1"/>
                      <a:pt x="2" y="1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4" name="Freeform 1606">
                <a:extLst>
                  <a:ext uri="{FF2B5EF4-FFF2-40B4-BE49-F238E27FC236}">
                    <a16:creationId xmlns:a16="http://schemas.microsoft.com/office/drawing/2014/main" id="{183A1B4B-ECD3-4793-842C-164F501B4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196"/>
                <a:ext cx="52" cy="8"/>
              </a:xfrm>
              <a:custGeom>
                <a:avLst/>
                <a:gdLst>
                  <a:gd name="T0" fmla="*/ 12 w 21"/>
                  <a:gd name="T1" fmla="*/ 35 h 3"/>
                  <a:gd name="T2" fmla="*/ 12 w 21"/>
                  <a:gd name="T3" fmla="*/ 35 h 3"/>
                  <a:gd name="T4" fmla="*/ 12 w 21"/>
                  <a:gd name="T5" fmla="*/ 56 h 3"/>
                  <a:gd name="T6" fmla="*/ 92 w 21"/>
                  <a:gd name="T7" fmla="*/ 35 h 3"/>
                  <a:gd name="T8" fmla="*/ 183 w 21"/>
                  <a:gd name="T9" fmla="*/ 35 h 3"/>
                  <a:gd name="T10" fmla="*/ 287 w 21"/>
                  <a:gd name="T11" fmla="*/ 35 h 3"/>
                  <a:gd name="T12" fmla="*/ 319 w 21"/>
                  <a:gd name="T13" fmla="*/ 35 h 3"/>
                  <a:gd name="T14" fmla="*/ 319 w 21"/>
                  <a:gd name="T15" fmla="*/ 35 h 3"/>
                  <a:gd name="T16" fmla="*/ 215 w 21"/>
                  <a:gd name="T17" fmla="*/ 21 h 3"/>
                  <a:gd name="T18" fmla="*/ 92 w 21"/>
                  <a:gd name="T19" fmla="*/ 35 h 3"/>
                  <a:gd name="T20" fmla="*/ 0 w 21"/>
                  <a:gd name="T21" fmla="*/ 35 h 3"/>
                  <a:gd name="T22" fmla="*/ 12 w 21"/>
                  <a:gd name="T23" fmla="*/ 35 h 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1" h="3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5" y="3"/>
                      <a:pt x="6" y="2"/>
                    </a:cubicBezTo>
                    <a:cubicBezTo>
                      <a:pt x="8" y="2"/>
                      <a:pt x="9" y="2"/>
                      <a:pt x="12" y="2"/>
                    </a:cubicBezTo>
                    <a:cubicBezTo>
                      <a:pt x="15" y="2"/>
                      <a:pt x="17" y="2"/>
                      <a:pt x="19" y="2"/>
                    </a:cubicBezTo>
                    <a:cubicBezTo>
                      <a:pt x="20" y="2"/>
                      <a:pt x="20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17" y="1"/>
                      <a:pt x="14" y="1"/>
                    </a:cubicBezTo>
                    <a:cubicBezTo>
                      <a:pt x="10" y="0"/>
                      <a:pt x="9" y="1"/>
                      <a:pt x="6" y="2"/>
                    </a:cubicBezTo>
                    <a:cubicBezTo>
                      <a:pt x="3" y="2"/>
                      <a:pt x="1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5" name="Freeform 1607">
                <a:extLst>
                  <a:ext uri="{FF2B5EF4-FFF2-40B4-BE49-F238E27FC236}">
                    <a16:creationId xmlns:a16="http://schemas.microsoft.com/office/drawing/2014/main" id="{285742EB-647F-44ED-A8AD-B5FB2DCB8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19"/>
                <a:ext cx="70" cy="50"/>
              </a:xfrm>
              <a:custGeom>
                <a:avLst/>
                <a:gdLst>
                  <a:gd name="T0" fmla="*/ 408 w 28"/>
                  <a:gd name="T1" fmla="*/ 179 h 19"/>
                  <a:gd name="T2" fmla="*/ 175 w 28"/>
                  <a:gd name="T3" fmla="*/ 347 h 19"/>
                  <a:gd name="T4" fmla="*/ 20 w 28"/>
                  <a:gd name="T5" fmla="*/ 255 h 19"/>
                  <a:gd name="T6" fmla="*/ 0 w 28"/>
                  <a:gd name="T7" fmla="*/ 166 h 19"/>
                  <a:gd name="T8" fmla="*/ 20 w 28"/>
                  <a:gd name="T9" fmla="*/ 76 h 19"/>
                  <a:gd name="T10" fmla="*/ 175 w 28"/>
                  <a:gd name="T11" fmla="*/ 0 h 19"/>
                  <a:gd name="T12" fmla="*/ 408 w 28"/>
                  <a:gd name="T13" fmla="*/ 145 h 19"/>
                  <a:gd name="T14" fmla="*/ 438 w 28"/>
                  <a:gd name="T15" fmla="*/ 145 h 19"/>
                  <a:gd name="T16" fmla="*/ 425 w 28"/>
                  <a:gd name="T17" fmla="*/ 166 h 19"/>
                  <a:gd name="T18" fmla="*/ 438 w 28"/>
                  <a:gd name="T19" fmla="*/ 200 h 19"/>
                  <a:gd name="T20" fmla="*/ 408 w 28"/>
                  <a:gd name="T21" fmla="*/ 179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19">
                    <a:moveTo>
                      <a:pt x="26" y="10"/>
                    </a:moveTo>
                    <a:cubicBezTo>
                      <a:pt x="24" y="11"/>
                      <a:pt x="21" y="19"/>
                      <a:pt x="11" y="19"/>
                    </a:cubicBezTo>
                    <a:cubicBezTo>
                      <a:pt x="6" y="19"/>
                      <a:pt x="3" y="16"/>
                      <a:pt x="1" y="14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7"/>
                      <a:pt x="0" y="6"/>
                      <a:pt x="1" y="4"/>
                    </a:cubicBezTo>
                    <a:cubicBezTo>
                      <a:pt x="3" y="2"/>
                      <a:pt x="6" y="0"/>
                      <a:pt x="11" y="0"/>
                    </a:cubicBezTo>
                    <a:cubicBezTo>
                      <a:pt x="21" y="0"/>
                      <a:pt x="24" y="8"/>
                      <a:pt x="26" y="8"/>
                    </a:cubicBezTo>
                    <a:cubicBezTo>
                      <a:pt x="27" y="8"/>
                      <a:pt x="28" y="8"/>
                      <a:pt x="28" y="8"/>
                    </a:cubicBezTo>
                    <a:cubicBezTo>
                      <a:pt x="28" y="8"/>
                      <a:pt x="27" y="9"/>
                      <a:pt x="27" y="9"/>
                    </a:cubicBezTo>
                    <a:cubicBezTo>
                      <a:pt x="27" y="10"/>
                      <a:pt x="28" y="11"/>
                      <a:pt x="28" y="11"/>
                    </a:cubicBezTo>
                    <a:cubicBezTo>
                      <a:pt x="28" y="11"/>
                      <a:pt x="27" y="10"/>
                      <a:pt x="26" y="10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6" name="Freeform 1608">
                <a:extLst>
                  <a:ext uri="{FF2B5EF4-FFF2-40B4-BE49-F238E27FC236}">
                    <a16:creationId xmlns:a16="http://schemas.microsoft.com/office/drawing/2014/main" id="{4DFE5C1F-8146-4956-8078-A0C6769EA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24"/>
                <a:ext cx="55" cy="16"/>
              </a:xfrm>
              <a:custGeom>
                <a:avLst/>
                <a:gdLst>
                  <a:gd name="T0" fmla="*/ 0 w 22"/>
                  <a:gd name="T1" fmla="*/ 93 h 6"/>
                  <a:gd name="T2" fmla="*/ 0 w 22"/>
                  <a:gd name="T3" fmla="*/ 93 h 6"/>
                  <a:gd name="T4" fmla="*/ 63 w 22"/>
                  <a:gd name="T5" fmla="*/ 77 h 6"/>
                  <a:gd name="T6" fmla="*/ 238 w 22"/>
                  <a:gd name="T7" fmla="*/ 35 h 6"/>
                  <a:gd name="T8" fmla="*/ 345 w 22"/>
                  <a:gd name="T9" fmla="*/ 77 h 6"/>
                  <a:gd name="T10" fmla="*/ 188 w 22"/>
                  <a:gd name="T11" fmla="*/ 0 h 6"/>
                  <a:gd name="T12" fmla="*/ 50 w 22"/>
                  <a:gd name="T13" fmla="*/ 56 h 6"/>
                  <a:gd name="T14" fmla="*/ 0 w 22"/>
                  <a:gd name="T15" fmla="*/ 9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6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2" y="5"/>
                      <a:pt x="4" y="4"/>
                    </a:cubicBezTo>
                    <a:cubicBezTo>
                      <a:pt x="8" y="2"/>
                      <a:pt x="11" y="2"/>
                      <a:pt x="15" y="2"/>
                    </a:cubicBezTo>
                    <a:cubicBezTo>
                      <a:pt x="18" y="2"/>
                      <a:pt x="21" y="3"/>
                      <a:pt x="22" y="4"/>
                    </a:cubicBezTo>
                    <a:cubicBezTo>
                      <a:pt x="20" y="2"/>
                      <a:pt x="17" y="0"/>
                      <a:pt x="12" y="0"/>
                    </a:cubicBezTo>
                    <a:cubicBezTo>
                      <a:pt x="8" y="0"/>
                      <a:pt x="5" y="2"/>
                      <a:pt x="3" y="3"/>
                    </a:cubicBezTo>
                    <a:cubicBezTo>
                      <a:pt x="2" y="4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7" name="Freeform 1609">
                <a:extLst>
                  <a:ext uri="{FF2B5EF4-FFF2-40B4-BE49-F238E27FC236}">
                    <a16:creationId xmlns:a16="http://schemas.microsoft.com/office/drawing/2014/main" id="{AB1558DC-495E-4225-81A3-96AC1AC5B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45"/>
                <a:ext cx="65" cy="24"/>
              </a:xfrm>
              <a:custGeom>
                <a:avLst/>
                <a:gdLst>
                  <a:gd name="T0" fmla="*/ 408 w 26"/>
                  <a:gd name="T1" fmla="*/ 0 h 9"/>
                  <a:gd name="T2" fmla="*/ 363 w 26"/>
                  <a:gd name="T3" fmla="*/ 35 h 9"/>
                  <a:gd name="T4" fmla="*/ 188 w 26"/>
                  <a:gd name="T5" fmla="*/ 136 h 9"/>
                  <a:gd name="T6" fmla="*/ 33 w 26"/>
                  <a:gd name="T7" fmla="*/ 56 h 9"/>
                  <a:gd name="T8" fmla="*/ 0 w 26"/>
                  <a:gd name="T9" fmla="*/ 21 h 9"/>
                  <a:gd name="T10" fmla="*/ 20 w 26"/>
                  <a:gd name="T11" fmla="*/ 77 h 9"/>
                  <a:gd name="T12" fmla="*/ 175 w 26"/>
                  <a:gd name="T13" fmla="*/ 171 h 9"/>
                  <a:gd name="T14" fmla="*/ 408 w 26"/>
                  <a:gd name="T15" fmla="*/ 0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9">
                    <a:moveTo>
                      <a:pt x="26" y="0"/>
                    </a:moveTo>
                    <a:cubicBezTo>
                      <a:pt x="26" y="0"/>
                      <a:pt x="25" y="0"/>
                      <a:pt x="23" y="2"/>
                    </a:cubicBezTo>
                    <a:cubicBezTo>
                      <a:pt x="20" y="4"/>
                      <a:pt x="17" y="7"/>
                      <a:pt x="12" y="7"/>
                    </a:cubicBezTo>
                    <a:cubicBezTo>
                      <a:pt x="7" y="7"/>
                      <a:pt x="4" y="5"/>
                      <a:pt x="2" y="3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3" y="6"/>
                      <a:pt x="6" y="9"/>
                      <a:pt x="11" y="9"/>
                    </a:cubicBezTo>
                    <a:cubicBezTo>
                      <a:pt x="21" y="9"/>
                      <a:pt x="24" y="1"/>
                      <a:pt x="26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8" name="Freeform 1610">
                <a:extLst>
                  <a:ext uri="{FF2B5EF4-FFF2-40B4-BE49-F238E27FC236}">
                    <a16:creationId xmlns:a16="http://schemas.microsoft.com/office/drawing/2014/main" id="{66C3DD20-94E4-4C3E-A383-7D3D7858E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43"/>
                <a:ext cx="63" cy="21"/>
              </a:xfrm>
              <a:custGeom>
                <a:avLst/>
                <a:gdLst>
                  <a:gd name="T0" fmla="*/ 0 w 25"/>
                  <a:gd name="T1" fmla="*/ 34 h 8"/>
                  <a:gd name="T2" fmla="*/ 0 w 25"/>
                  <a:gd name="T3" fmla="*/ 34 h 8"/>
                  <a:gd name="T4" fmla="*/ 33 w 25"/>
                  <a:gd name="T5" fmla="*/ 76 h 8"/>
                  <a:gd name="T6" fmla="*/ 192 w 25"/>
                  <a:gd name="T7" fmla="*/ 144 h 8"/>
                  <a:gd name="T8" fmla="*/ 368 w 25"/>
                  <a:gd name="T9" fmla="*/ 55 h 8"/>
                  <a:gd name="T10" fmla="*/ 401 w 25"/>
                  <a:gd name="T11" fmla="*/ 34 h 8"/>
                  <a:gd name="T12" fmla="*/ 401 w 25"/>
                  <a:gd name="T13" fmla="*/ 21 h 8"/>
                  <a:gd name="T14" fmla="*/ 285 w 25"/>
                  <a:gd name="T15" fmla="*/ 76 h 8"/>
                  <a:gd name="T16" fmla="*/ 113 w 25"/>
                  <a:gd name="T17" fmla="*/ 89 h 8"/>
                  <a:gd name="T18" fmla="*/ 33 w 25"/>
                  <a:gd name="T19" fmla="*/ 21 h 8"/>
                  <a:gd name="T20" fmla="*/ 0 w 25"/>
                  <a:gd name="T21" fmla="*/ 0 h 8"/>
                  <a:gd name="T22" fmla="*/ 0 w 25"/>
                  <a:gd name="T23" fmla="*/ 34 h 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8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4"/>
                    </a:cubicBezTo>
                    <a:cubicBezTo>
                      <a:pt x="4" y="6"/>
                      <a:pt x="7" y="8"/>
                      <a:pt x="12" y="8"/>
                    </a:cubicBezTo>
                    <a:cubicBezTo>
                      <a:pt x="17" y="8"/>
                      <a:pt x="20" y="5"/>
                      <a:pt x="23" y="3"/>
                    </a:cubicBezTo>
                    <a:cubicBezTo>
                      <a:pt x="24" y="2"/>
                      <a:pt x="24" y="2"/>
                      <a:pt x="25" y="2"/>
                    </a:cubicBezTo>
                    <a:cubicBezTo>
                      <a:pt x="25" y="2"/>
                      <a:pt x="25" y="1"/>
                      <a:pt x="25" y="1"/>
                    </a:cubicBezTo>
                    <a:cubicBezTo>
                      <a:pt x="25" y="1"/>
                      <a:pt x="21" y="3"/>
                      <a:pt x="18" y="4"/>
                    </a:cubicBezTo>
                    <a:cubicBezTo>
                      <a:pt x="15" y="6"/>
                      <a:pt x="11" y="6"/>
                      <a:pt x="7" y="5"/>
                    </a:cubicBezTo>
                    <a:cubicBezTo>
                      <a:pt x="3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9" name="Freeform 1611">
                <a:extLst>
                  <a:ext uri="{FF2B5EF4-FFF2-40B4-BE49-F238E27FC236}">
                    <a16:creationId xmlns:a16="http://schemas.microsoft.com/office/drawing/2014/main" id="{CE08847E-984C-4766-ACD3-224B42F1A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40"/>
                <a:ext cx="68" cy="13"/>
              </a:xfrm>
              <a:custGeom>
                <a:avLst/>
                <a:gdLst>
                  <a:gd name="T0" fmla="*/ 0 w 27"/>
                  <a:gd name="T1" fmla="*/ 0 h 5"/>
                  <a:gd name="T2" fmla="*/ 0 w 27"/>
                  <a:gd name="T3" fmla="*/ 21 h 5"/>
                  <a:gd name="T4" fmla="*/ 33 w 27"/>
                  <a:gd name="T5" fmla="*/ 34 h 5"/>
                  <a:gd name="T6" fmla="*/ 159 w 27"/>
                  <a:gd name="T7" fmla="*/ 88 h 5"/>
                  <a:gd name="T8" fmla="*/ 335 w 27"/>
                  <a:gd name="T9" fmla="*/ 68 h 5"/>
                  <a:gd name="T10" fmla="*/ 431 w 27"/>
                  <a:gd name="T11" fmla="*/ 34 h 5"/>
                  <a:gd name="T12" fmla="*/ 335 w 27"/>
                  <a:gd name="T13" fmla="*/ 34 h 5"/>
                  <a:gd name="T14" fmla="*/ 191 w 27"/>
                  <a:gd name="T15" fmla="*/ 55 h 5"/>
                  <a:gd name="T16" fmla="*/ 63 w 27"/>
                  <a:gd name="T17" fmla="*/ 34 h 5"/>
                  <a:gd name="T18" fmla="*/ 0 w 27"/>
                  <a:gd name="T19" fmla="*/ 0 h 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5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3" y="3"/>
                      <a:pt x="7" y="5"/>
                      <a:pt x="10" y="5"/>
                    </a:cubicBezTo>
                    <a:cubicBezTo>
                      <a:pt x="14" y="5"/>
                      <a:pt x="18" y="5"/>
                      <a:pt x="21" y="4"/>
                    </a:cubicBezTo>
                    <a:cubicBezTo>
                      <a:pt x="25" y="2"/>
                      <a:pt x="26" y="2"/>
                      <a:pt x="27" y="2"/>
                    </a:cubicBezTo>
                    <a:cubicBezTo>
                      <a:pt x="25" y="1"/>
                      <a:pt x="23" y="2"/>
                      <a:pt x="21" y="2"/>
                    </a:cubicBezTo>
                    <a:cubicBezTo>
                      <a:pt x="19" y="2"/>
                      <a:pt x="15" y="4"/>
                      <a:pt x="12" y="3"/>
                    </a:cubicBezTo>
                    <a:cubicBezTo>
                      <a:pt x="7" y="3"/>
                      <a:pt x="5" y="2"/>
                      <a:pt x="4" y="2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0" name="Freeform 1612">
                <a:extLst>
                  <a:ext uri="{FF2B5EF4-FFF2-40B4-BE49-F238E27FC236}">
                    <a16:creationId xmlns:a16="http://schemas.microsoft.com/office/drawing/2014/main" id="{68F11DFF-8994-4B02-8910-9CAB51493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37"/>
                <a:ext cx="68" cy="11"/>
              </a:xfrm>
              <a:custGeom>
                <a:avLst/>
                <a:gdLst>
                  <a:gd name="T0" fmla="*/ 0 w 27"/>
                  <a:gd name="T1" fmla="*/ 22 h 4"/>
                  <a:gd name="T2" fmla="*/ 20 w 27"/>
                  <a:gd name="T3" fmla="*/ 22 h 4"/>
                  <a:gd name="T4" fmla="*/ 63 w 27"/>
                  <a:gd name="T5" fmla="*/ 47 h 4"/>
                  <a:gd name="T6" fmla="*/ 305 w 27"/>
                  <a:gd name="T7" fmla="*/ 61 h 4"/>
                  <a:gd name="T8" fmla="*/ 413 w 27"/>
                  <a:gd name="T9" fmla="*/ 47 h 4"/>
                  <a:gd name="T10" fmla="*/ 413 w 27"/>
                  <a:gd name="T11" fmla="*/ 47 h 4"/>
                  <a:gd name="T12" fmla="*/ 335 w 27"/>
                  <a:gd name="T13" fmla="*/ 22 h 4"/>
                  <a:gd name="T14" fmla="*/ 146 w 27"/>
                  <a:gd name="T15" fmla="*/ 0 h 4"/>
                  <a:gd name="T16" fmla="*/ 20 w 27"/>
                  <a:gd name="T17" fmla="*/ 0 h 4"/>
                  <a:gd name="T18" fmla="*/ 0 w 27"/>
                  <a:gd name="T19" fmla="*/ 22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4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2" y="2"/>
                      <a:pt x="4" y="2"/>
                    </a:cubicBezTo>
                    <a:cubicBezTo>
                      <a:pt x="6" y="2"/>
                      <a:pt x="14" y="4"/>
                      <a:pt x="19" y="3"/>
                    </a:cubicBezTo>
                    <a:cubicBezTo>
                      <a:pt x="23" y="3"/>
                      <a:pt x="25" y="2"/>
                      <a:pt x="26" y="2"/>
                    </a:cubicBezTo>
                    <a:cubicBezTo>
                      <a:pt x="27" y="3"/>
                      <a:pt x="26" y="2"/>
                      <a:pt x="26" y="2"/>
                    </a:cubicBezTo>
                    <a:cubicBezTo>
                      <a:pt x="25" y="2"/>
                      <a:pt x="24" y="1"/>
                      <a:pt x="21" y="1"/>
                    </a:cubicBezTo>
                    <a:cubicBezTo>
                      <a:pt x="19" y="1"/>
                      <a:pt x="14" y="0"/>
                      <a:pt x="9" y="0"/>
                    </a:cubicBezTo>
                    <a:cubicBezTo>
                      <a:pt x="4" y="0"/>
                      <a:pt x="2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1" name="Freeform 1613">
                <a:extLst>
                  <a:ext uri="{FF2B5EF4-FFF2-40B4-BE49-F238E27FC236}">
                    <a16:creationId xmlns:a16="http://schemas.microsoft.com/office/drawing/2014/main" id="{7AA11C09-A94C-47FB-9771-294DCF0C3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129"/>
                <a:ext cx="57" cy="11"/>
              </a:xfrm>
              <a:custGeom>
                <a:avLst/>
                <a:gdLst>
                  <a:gd name="T0" fmla="*/ 287 w 23"/>
                  <a:gd name="T1" fmla="*/ 47 h 4"/>
                  <a:gd name="T2" fmla="*/ 287 w 23"/>
                  <a:gd name="T3" fmla="*/ 47 h 4"/>
                  <a:gd name="T4" fmla="*/ 183 w 23"/>
                  <a:gd name="T5" fmla="*/ 0 h 4"/>
                  <a:gd name="T6" fmla="*/ 12 w 23"/>
                  <a:gd name="T7" fmla="*/ 47 h 4"/>
                  <a:gd name="T8" fmla="*/ 0 w 23"/>
                  <a:gd name="T9" fmla="*/ 61 h 4"/>
                  <a:gd name="T10" fmla="*/ 196 w 23"/>
                  <a:gd name="T11" fmla="*/ 47 h 4"/>
                  <a:gd name="T12" fmla="*/ 349 w 23"/>
                  <a:gd name="T13" fmla="*/ 83 h 4"/>
                  <a:gd name="T14" fmla="*/ 349 w 23"/>
                  <a:gd name="T15" fmla="*/ 83 h 4"/>
                  <a:gd name="T16" fmla="*/ 287 w 23"/>
                  <a:gd name="T17" fmla="*/ 47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4">
                    <a:moveTo>
                      <a:pt x="19" y="2"/>
                    </a:moveTo>
                    <a:cubicBezTo>
                      <a:pt x="19" y="2"/>
                      <a:pt x="19" y="2"/>
                      <a:pt x="19" y="2"/>
                    </a:cubicBezTo>
                    <a:cubicBezTo>
                      <a:pt x="18" y="1"/>
                      <a:pt x="15" y="0"/>
                      <a:pt x="12" y="0"/>
                    </a:cubicBezTo>
                    <a:cubicBezTo>
                      <a:pt x="8" y="0"/>
                      <a:pt x="5" y="0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2" y="2"/>
                      <a:pt x="7" y="1"/>
                      <a:pt x="13" y="2"/>
                    </a:cubicBezTo>
                    <a:cubicBezTo>
                      <a:pt x="18" y="2"/>
                      <a:pt x="21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3"/>
                      <a:pt x="20" y="3"/>
                      <a:pt x="19" y="2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2" name="Freeform 1614">
                <a:extLst>
                  <a:ext uri="{FF2B5EF4-FFF2-40B4-BE49-F238E27FC236}">
                    <a16:creationId xmlns:a16="http://schemas.microsoft.com/office/drawing/2014/main" id="{CA9FE1B4-17F8-4526-A2F4-AFB594C43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19"/>
                <a:ext cx="65" cy="21"/>
              </a:xfrm>
              <a:custGeom>
                <a:avLst/>
                <a:gdLst>
                  <a:gd name="T0" fmla="*/ 408 w 26"/>
                  <a:gd name="T1" fmla="*/ 144 h 8"/>
                  <a:gd name="T2" fmla="*/ 175 w 26"/>
                  <a:gd name="T3" fmla="*/ 0 h 8"/>
                  <a:gd name="T4" fmla="*/ 20 w 26"/>
                  <a:gd name="T5" fmla="*/ 76 h 8"/>
                  <a:gd name="T6" fmla="*/ 0 w 26"/>
                  <a:gd name="T7" fmla="*/ 123 h 8"/>
                  <a:gd name="T8" fmla="*/ 33 w 26"/>
                  <a:gd name="T9" fmla="*/ 89 h 8"/>
                  <a:gd name="T10" fmla="*/ 175 w 26"/>
                  <a:gd name="T11" fmla="*/ 21 h 8"/>
                  <a:gd name="T12" fmla="*/ 333 w 26"/>
                  <a:gd name="T13" fmla="*/ 89 h 8"/>
                  <a:gd name="T14" fmla="*/ 408 w 26"/>
                  <a:gd name="T15" fmla="*/ 144 h 8"/>
                  <a:gd name="T16" fmla="*/ 408 w 26"/>
                  <a:gd name="T17" fmla="*/ 14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8">
                    <a:moveTo>
                      <a:pt x="26" y="8"/>
                    </a:moveTo>
                    <a:cubicBezTo>
                      <a:pt x="24" y="7"/>
                      <a:pt x="20" y="0"/>
                      <a:pt x="11" y="0"/>
                    </a:cubicBezTo>
                    <a:cubicBezTo>
                      <a:pt x="6" y="0"/>
                      <a:pt x="3" y="2"/>
                      <a:pt x="1" y="4"/>
                    </a:cubicBezTo>
                    <a:cubicBezTo>
                      <a:pt x="0" y="5"/>
                      <a:pt x="0" y="6"/>
                      <a:pt x="0" y="7"/>
                    </a:cubicBezTo>
                    <a:cubicBezTo>
                      <a:pt x="0" y="7"/>
                      <a:pt x="1" y="6"/>
                      <a:pt x="2" y="5"/>
                    </a:cubicBezTo>
                    <a:cubicBezTo>
                      <a:pt x="3" y="4"/>
                      <a:pt x="7" y="2"/>
                      <a:pt x="11" y="1"/>
                    </a:cubicBezTo>
                    <a:cubicBezTo>
                      <a:pt x="15" y="1"/>
                      <a:pt x="19" y="3"/>
                      <a:pt x="21" y="5"/>
                    </a:cubicBezTo>
                    <a:cubicBezTo>
                      <a:pt x="23" y="6"/>
                      <a:pt x="25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3" name="Freeform 1615">
                <a:extLst>
                  <a:ext uri="{FF2B5EF4-FFF2-40B4-BE49-F238E27FC236}">
                    <a16:creationId xmlns:a16="http://schemas.microsoft.com/office/drawing/2014/main" id="{5890E322-ECCA-4933-AADD-D3BF55452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55"/>
                <a:ext cx="35" cy="13"/>
              </a:xfrm>
              <a:custGeom>
                <a:avLst/>
                <a:gdLst>
                  <a:gd name="T0" fmla="*/ 0 w 14"/>
                  <a:gd name="T1" fmla="*/ 34 h 5"/>
                  <a:gd name="T2" fmla="*/ 145 w 14"/>
                  <a:gd name="T3" fmla="*/ 34 h 5"/>
                  <a:gd name="T4" fmla="*/ 220 w 14"/>
                  <a:gd name="T5" fmla="*/ 88 h 5"/>
                  <a:gd name="T6" fmla="*/ 0 w 14"/>
                  <a:gd name="T7" fmla="*/ 34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5">
                    <a:moveTo>
                      <a:pt x="0" y="2"/>
                    </a:moveTo>
                    <a:cubicBezTo>
                      <a:pt x="2" y="2"/>
                      <a:pt x="6" y="1"/>
                      <a:pt x="9" y="2"/>
                    </a:cubicBezTo>
                    <a:cubicBezTo>
                      <a:pt x="12" y="3"/>
                      <a:pt x="14" y="5"/>
                      <a:pt x="14" y="5"/>
                    </a:cubicBezTo>
                    <a:cubicBezTo>
                      <a:pt x="12" y="4"/>
                      <a:pt x="8" y="0"/>
                      <a:pt x="0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4" name="Freeform 1616">
                <a:extLst>
                  <a:ext uri="{FF2B5EF4-FFF2-40B4-BE49-F238E27FC236}">
                    <a16:creationId xmlns:a16="http://schemas.microsoft.com/office/drawing/2014/main" id="{75820179-9F30-43AB-AB55-FF9A6CDA9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063"/>
                <a:ext cx="22" cy="10"/>
              </a:xfrm>
              <a:custGeom>
                <a:avLst/>
                <a:gdLst>
                  <a:gd name="T0" fmla="*/ 59 w 9"/>
                  <a:gd name="T1" fmla="*/ 33 h 4"/>
                  <a:gd name="T2" fmla="*/ 132 w 9"/>
                  <a:gd name="T3" fmla="*/ 0 h 4"/>
                  <a:gd name="T4" fmla="*/ 59 w 9"/>
                  <a:gd name="T5" fmla="*/ 20 h 4"/>
                  <a:gd name="T6" fmla="*/ 0 w 9"/>
                  <a:gd name="T7" fmla="*/ 63 h 4"/>
                  <a:gd name="T8" fmla="*/ 59 w 9"/>
                  <a:gd name="T9" fmla="*/ 3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5" y="1"/>
                      <a:pt x="8" y="0"/>
                      <a:pt x="9" y="0"/>
                    </a:cubicBezTo>
                    <a:cubicBezTo>
                      <a:pt x="8" y="0"/>
                      <a:pt x="5" y="1"/>
                      <a:pt x="4" y="1"/>
                    </a:cubicBezTo>
                    <a:cubicBezTo>
                      <a:pt x="2" y="2"/>
                      <a:pt x="1" y="4"/>
                      <a:pt x="0" y="4"/>
                    </a:cubicBezTo>
                    <a:cubicBezTo>
                      <a:pt x="1" y="4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5" name="Freeform 1617">
                <a:extLst>
                  <a:ext uri="{FF2B5EF4-FFF2-40B4-BE49-F238E27FC236}">
                    <a16:creationId xmlns:a16="http://schemas.microsoft.com/office/drawing/2014/main" id="{7C6A9EC6-BD20-4C10-86C4-E675C89D7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071"/>
                <a:ext cx="27" cy="5"/>
              </a:xfrm>
              <a:custGeom>
                <a:avLst/>
                <a:gdLst>
                  <a:gd name="T0" fmla="*/ 0 w 11"/>
                  <a:gd name="T1" fmla="*/ 33 h 2"/>
                  <a:gd name="T2" fmla="*/ 71 w 11"/>
                  <a:gd name="T3" fmla="*/ 0 h 2"/>
                  <a:gd name="T4" fmla="*/ 162 w 11"/>
                  <a:gd name="T5" fmla="*/ 0 h 2"/>
                  <a:gd name="T6" fmla="*/ 71 w 11"/>
                  <a:gd name="T7" fmla="*/ 0 h 2"/>
                  <a:gd name="T8" fmla="*/ 0 w 1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1" y="1"/>
                      <a:pt x="3" y="0"/>
                      <a:pt x="5" y="0"/>
                    </a:cubicBezTo>
                    <a:cubicBezTo>
                      <a:pt x="7" y="0"/>
                      <a:pt x="10" y="0"/>
                      <a:pt x="11" y="0"/>
                    </a:cubicBezTo>
                    <a:cubicBezTo>
                      <a:pt x="10" y="0"/>
                      <a:pt x="7" y="0"/>
                      <a:pt x="5" y="0"/>
                    </a:cubicBezTo>
                    <a:cubicBezTo>
                      <a:pt x="3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6" name="Freeform 1618">
                <a:extLst>
                  <a:ext uri="{FF2B5EF4-FFF2-40B4-BE49-F238E27FC236}">
                    <a16:creationId xmlns:a16="http://schemas.microsoft.com/office/drawing/2014/main" id="{D0DAA6E8-8CFA-4B67-AF43-B66B893BC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081"/>
                <a:ext cx="28" cy="3"/>
              </a:xfrm>
              <a:custGeom>
                <a:avLst/>
                <a:gdLst>
                  <a:gd name="T0" fmla="*/ 0 w 11"/>
                  <a:gd name="T1" fmla="*/ 0 h 1"/>
                  <a:gd name="T2" fmla="*/ 181 w 11"/>
                  <a:gd name="T3" fmla="*/ 0 h 1"/>
                  <a:gd name="T4" fmla="*/ 0 w 1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1">
                    <a:moveTo>
                      <a:pt x="0" y="0"/>
                    </a:moveTo>
                    <a:cubicBezTo>
                      <a:pt x="2" y="0"/>
                      <a:pt x="7" y="0"/>
                      <a:pt x="11" y="0"/>
                    </a:cubicBezTo>
                    <a:cubicBezTo>
                      <a:pt x="9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7" name="Freeform 1619">
                <a:extLst>
                  <a:ext uri="{FF2B5EF4-FFF2-40B4-BE49-F238E27FC236}">
                    <a16:creationId xmlns:a16="http://schemas.microsoft.com/office/drawing/2014/main" id="{699B1A6E-334F-427E-B980-7C953054A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89"/>
                <a:ext cx="28" cy="8"/>
              </a:xfrm>
              <a:custGeom>
                <a:avLst/>
                <a:gdLst>
                  <a:gd name="T0" fmla="*/ 0 w 11"/>
                  <a:gd name="T1" fmla="*/ 21 h 3"/>
                  <a:gd name="T2" fmla="*/ 117 w 11"/>
                  <a:gd name="T3" fmla="*/ 21 h 3"/>
                  <a:gd name="T4" fmla="*/ 181 w 11"/>
                  <a:gd name="T5" fmla="*/ 0 h 3"/>
                  <a:gd name="T6" fmla="*/ 0 w 11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cubicBezTo>
                      <a:pt x="1" y="2"/>
                      <a:pt x="5" y="2"/>
                      <a:pt x="7" y="1"/>
                    </a:cubicBezTo>
                    <a:cubicBezTo>
                      <a:pt x="9" y="1"/>
                      <a:pt x="11" y="0"/>
                      <a:pt x="11" y="0"/>
                    </a:cubicBezTo>
                    <a:cubicBezTo>
                      <a:pt x="10" y="1"/>
                      <a:pt x="4" y="3"/>
                      <a:pt x="0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8" name="Freeform 1620">
                <a:extLst>
                  <a:ext uri="{FF2B5EF4-FFF2-40B4-BE49-F238E27FC236}">
                    <a16:creationId xmlns:a16="http://schemas.microsoft.com/office/drawing/2014/main" id="{8AB57D11-52A0-423C-B360-A9191216E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087"/>
                <a:ext cx="33" cy="21"/>
              </a:xfrm>
              <a:custGeom>
                <a:avLst/>
                <a:gdLst>
                  <a:gd name="T0" fmla="*/ 0 w 13"/>
                  <a:gd name="T1" fmla="*/ 0 h 8"/>
                  <a:gd name="T2" fmla="*/ 84 w 13"/>
                  <a:gd name="T3" fmla="*/ 89 h 8"/>
                  <a:gd name="T4" fmla="*/ 213 w 13"/>
                  <a:gd name="T5" fmla="*/ 123 h 8"/>
                  <a:gd name="T6" fmla="*/ 51 w 13"/>
                  <a:gd name="T7" fmla="*/ 89 h 8"/>
                  <a:gd name="T8" fmla="*/ 0 w 13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8">
                    <a:moveTo>
                      <a:pt x="0" y="0"/>
                    </a:moveTo>
                    <a:cubicBezTo>
                      <a:pt x="1" y="2"/>
                      <a:pt x="3" y="4"/>
                      <a:pt x="5" y="5"/>
                    </a:cubicBezTo>
                    <a:cubicBezTo>
                      <a:pt x="7" y="6"/>
                      <a:pt x="10" y="7"/>
                      <a:pt x="13" y="7"/>
                    </a:cubicBezTo>
                    <a:cubicBezTo>
                      <a:pt x="11" y="8"/>
                      <a:pt x="6" y="7"/>
                      <a:pt x="3" y="5"/>
                    </a:cubicBezTo>
                    <a:cubicBezTo>
                      <a:pt x="1" y="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9" name="Freeform 1621">
                <a:extLst>
                  <a:ext uri="{FF2B5EF4-FFF2-40B4-BE49-F238E27FC236}">
                    <a16:creationId xmlns:a16="http://schemas.microsoft.com/office/drawing/2014/main" id="{E44EA241-897D-440E-8631-A7D617B64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81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41 w 5"/>
                  <a:gd name="T3" fmla="*/ 0 h 1"/>
                  <a:gd name="T4" fmla="*/ 70 w 5"/>
                  <a:gd name="T5" fmla="*/ 0 h 1"/>
                  <a:gd name="T6" fmla="*/ 12 w 5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5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0" name="Freeform 1622">
                <a:extLst>
                  <a:ext uri="{FF2B5EF4-FFF2-40B4-BE49-F238E27FC236}">
                    <a16:creationId xmlns:a16="http://schemas.microsoft.com/office/drawing/2014/main" id="{2D033944-396E-4DE2-BDEB-1A730396A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071"/>
                <a:ext cx="7" cy="1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1" name="Freeform 1623">
                <a:extLst>
                  <a:ext uri="{FF2B5EF4-FFF2-40B4-BE49-F238E27FC236}">
                    <a16:creationId xmlns:a16="http://schemas.microsoft.com/office/drawing/2014/main" id="{01B490F0-DA87-43D8-AA74-516341053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065"/>
                <a:ext cx="7" cy="6"/>
              </a:xfrm>
              <a:custGeom>
                <a:avLst/>
                <a:gdLst>
                  <a:gd name="T0" fmla="*/ 0 w 3"/>
                  <a:gd name="T1" fmla="*/ 54 h 2"/>
                  <a:gd name="T2" fmla="*/ 28 w 3"/>
                  <a:gd name="T3" fmla="*/ 27 h 2"/>
                  <a:gd name="T4" fmla="*/ 37 w 3"/>
                  <a:gd name="T5" fmla="*/ 0 h 2"/>
                  <a:gd name="T6" fmla="*/ 0 w 3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1" y="1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2" name="Freeform 1624">
                <a:extLst>
                  <a:ext uri="{FF2B5EF4-FFF2-40B4-BE49-F238E27FC236}">
                    <a16:creationId xmlns:a16="http://schemas.microsoft.com/office/drawing/2014/main" id="{48FDA926-553F-4BA6-BD2E-EF008A4C0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57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20 w 4"/>
                  <a:gd name="T3" fmla="*/ 0 h 1"/>
                  <a:gd name="T4" fmla="*/ 33 w 4"/>
                  <a:gd name="T5" fmla="*/ 0 h 1"/>
                  <a:gd name="T6" fmla="*/ 63 w 4"/>
                  <a:gd name="T7" fmla="*/ 27 h 1"/>
                  <a:gd name="T8" fmla="*/ 33 w 4"/>
                  <a:gd name="T9" fmla="*/ 27 h 1"/>
                  <a:gd name="T10" fmla="*/ 20 w 4"/>
                  <a:gd name="T11" fmla="*/ 27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2" y="0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3" name="Freeform 1625">
                <a:extLst>
                  <a:ext uri="{FF2B5EF4-FFF2-40B4-BE49-F238E27FC236}">
                    <a16:creationId xmlns:a16="http://schemas.microsoft.com/office/drawing/2014/main" id="{90177546-D766-49F7-B4AF-90764479E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092"/>
                <a:ext cx="7" cy="3"/>
              </a:xfrm>
              <a:custGeom>
                <a:avLst/>
                <a:gdLst>
                  <a:gd name="T0" fmla="*/ 0 w 3"/>
                  <a:gd name="T1" fmla="*/ 27 h 1"/>
                  <a:gd name="T2" fmla="*/ 28 w 3"/>
                  <a:gd name="T3" fmla="*/ 27 h 1"/>
                  <a:gd name="T4" fmla="*/ 37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4" name="Freeform 1626">
                <a:extLst>
                  <a:ext uri="{FF2B5EF4-FFF2-40B4-BE49-F238E27FC236}">
                    <a16:creationId xmlns:a16="http://schemas.microsoft.com/office/drawing/2014/main" id="{B8E5DD94-E45E-4BE1-86BD-DACC842C6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100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27 h 1"/>
                  <a:gd name="T4" fmla="*/ 20 w 2"/>
                  <a:gd name="T5" fmla="*/ 27 h 1"/>
                  <a:gd name="T6" fmla="*/ 0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5" name="Freeform 1627">
                <a:extLst>
                  <a:ext uri="{FF2B5EF4-FFF2-40B4-BE49-F238E27FC236}">
                    <a16:creationId xmlns:a16="http://schemas.microsoft.com/office/drawing/2014/main" id="{AB6F8650-E745-4F51-9BEF-56F9EC66E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084"/>
                <a:ext cx="25" cy="3"/>
              </a:xfrm>
              <a:custGeom>
                <a:avLst/>
                <a:gdLst>
                  <a:gd name="T0" fmla="*/ 50 w 10"/>
                  <a:gd name="T1" fmla="*/ 27 h 1"/>
                  <a:gd name="T2" fmla="*/ 0 w 10"/>
                  <a:gd name="T3" fmla="*/ 27 h 1"/>
                  <a:gd name="T4" fmla="*/ 125 w 10"/>
                  <a:gd name="T5" fmla="*/ 27 h 1"/>
                  <a:gd name="T6" fmla="*/ 145 w 10"/>
                  <a:gd name="T7" fmla="*/ 27 h 1"/>
                  <a:gd name="T8" fmla="*/ 63 w 10"/>
                  <a:gd name="T9" fmla="*/ 0 h 1"/>
                  <a:gd name="T10" fmla="*/ 50 w 10"/>
                  <a:gd name="T11" fmla="*/ 27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">
                    <a:moveTo>
                      <a:pt x="3" y="1"/>
                    </a:moveTo>
                    <a:cubicBezTo>
                      <a:pt x="3" y="1"/>
                      <a:pt x="2" y="1"/>
                      <a:pt x="0" y="1"/>
                    </a:cubicBezTo>
                    <a:cubicBezTo>
                      <a:pt x="1" y="1"/>
                      <a:pt x="5" y="1"/>
                      <a:pt x="8" y="1"/>
                    </a:cubicBezTo>
                    <a:cubicBezTo>
                      <a:pt x="10" y="1"/>
                      <a:pt x="9" y="1"/>
                      <a:pt x="9" y="1"/>
                    </a:cubicBezTo>
                    <a:cubicBezTo>
                      <a:pt x="8" y="0"/>
                      <a:pt x="4" y="0"/>
                      <a:pt x="4" y="0"/>
                    </a:cubicBezTo>
                    <a:cubicBezTo>
                      <a:pt x="3" y="0"/>
                      <a:pt x="4" y="0"/>
                      <a:pt x="3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6" name="Freeform 1628">
                <a:extLst>
                  <a:ext uri="{FF2B5EF4-FFF2-40B4-BE49-F238E27FC236}">
                    <a16:creationId xmlns:a16="http://schemas.microsoft.com/office/drawing/2014/main" id="{F6B0007E-060A-41F6-A437-AC7C38A1A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073"/>
                <a:ext cx="18" cy="11"/>
              </a:xfrm>
              <a:custGeom>
                <a:avLst/>
                <a:gdLst>
                  <a:gd name="T0" fmla="*/ 0 w 7"/>
                  <a:gd name="T1" fmla="*/ 22 h 4"/>
                  <a:gd name="T2" fmla="*/ 100 w 7"/>
                  <a:gd name="T3" fmla="*/ 83 h 4"/>
                  <a:gd name="T4" fmla="*/ 33 w 7"/>
                  <a:gd name="T5" fmla="*/ 47 h 4"/>
                  <a:gd name="T6" fmla="*/ 0 w 7"/>
                  <a:gd name="T7" fmla="*/ 0 h 4"/>
                  <a:gd name="T8" fmla="*/ 21 w 7"/>
                  <a:gd name="T9" fmla="*/ 47 h 4"/>
                  <a:gd name="T10" fmla="*/ 0 w 7"/>
                  <a:gd name="T11" fmla="*/ 22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1" y="2"/>
                      <a:pt x="5" y="3"/>
                      <a:pt x="6" y="4"/>
                    </a:cubicBezTo>
                    <a:cubicBezTo>
                      <a:pt x="7" y="4"/>
                      <a:pt x="4" y="2"/>
                      <a:pt x="2" y="2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7" name="Freeform 1629">
                <a:extLst>
                  <a:ext uri="{FF2B5EF4-FFF2-40B4-BE49-F238E27FC236}">
                    <a16:creationId xmlns:a16="http://schemas.microsoft.com/office/drawing/2014/main" id="{7A626E55-358D-4A3E-A3F1-ED857B2D4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068"/>
                <a:ext cx="25" cy="16"/>
              </a:xfrm>
              <a:custGeom>
                <a:avLst/>
                <a:gdLst>
                  <a:gd name="T0" fmla="*/ 63 w 10"/>
                  <a:gd name="T1" fmla="*/ 21 h 6"/>
                  <a:gd name="T2" fmla="*/ 50 w 10"/>
                  <a:gd name="T3" fmla="*/ 0 h 6"/>
                  <a:gd name="T4" fmla="*/ 95 w 10"/>
                  <a:gd name="T5" fmla="*/ 35 h 6"/>
                  <a:gd name="T6" fmla="*/ 158 w 10"/>
                  <a:gd name="T7" fmla="*/ 93 h 6"/>
                  <a:gd name="T8" fmla="*/ 158 w 10"/>
                  <a:gd name="T9" fmla="*/ 115 h 6"/>
                  <a:gd name="T10" fmla="*/ 95 w 10"/>
                  <a:gd name="T11" fmla="*/ 56 h 6"/>
                  <a:gd name="T12" fmla="*/ 0 w 10"/>
                  <a:gd name="T13" fmla="*/ 0 h 6"/>
                  <a:gd name="T14" fmla="*/ 63 w 10"/>
                  <a:gd name="T15" fmla="*/ 2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6">
                    <a:moveTo>
                      <a:pt x="4" y="1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6" y="3"/>
                      <a:pt x="9" y="5"/>
                      <a:pt x="10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0" y="5"/>
                      <a:pt x="8" y="4"/>
                      <a:pt x="6" y="3"/>
                    </a:cubicBezTo>
                    <a:cubicBezTo>
                      <a:pt x="4" y="2"/>
                      <a:pt x="1" y="1"/>
                      <a:pt x="0" y="0"/>
                    </a:cubicBezTo>
                    <a:cubicBezTo>
                      <a:pt x="1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8" name="Freeform 1630">
                <a:extLst>
                  <a:ext uri="{FF2B5EF4-FFF2-40B4-BE49-F238E27FC236}">
                    <a16:creationId xmlns:a16="http://schemas.microsoft.com/office/drawing/2014/main" id="{96E16BB5-C0B4-44F4-9C18-CCDF94432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071"/>
                <a:ext cx="12" cy="13"/>
              </a:xfrm>
              <a:custGeom>
                <a:avLst/>
                <a:gdLst>
                  <a:gd name="T0" fmla="*/ 0 w 5"/>
                  <a:gd name="T1" fmla="*/ 0 h 5"/>
                  <a:gd name="T2" fmla="*/ 70 w 5"/>
                  <a:gd name="T3" fmla="*/ 88 h 5"/>
                  <a:gd name="T4" fmla="*/ 70 w 5"/>
                  <a:gd name="T5" fmla="*/ 68 h 5"/>
                  <a:gd name="T6" fmla="*/ 12 w 5"/>
                  <a:gd name="T7" fmla="*/ 0 h 5"/>
                  <a:gd name="T8" fmla="*/ 0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1"/>
                      <a:pt x="4" y="4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4"/>
                      <a:pt x="2" y="1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9" name="Freeform 1631">
                <a:extLst>
                  <a:ext uri="{FF2B5EF4-FFF2-40B4-BE49-F238E27FC236}">
                    <a16:creationId xmlns:a16="http://schemas.microsoft.com/office/drawing/2014/main" id="{CC6D9E66-A81E-4CFA-B65F-BD2CA40EA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089"/>
                <a:ext cx="17" cy="14"/>
              </a:xfrm>
              <a:custGeom>
                <a:avLst/>
                <a:gdLst>
                  <a:gd name="T0" fmla="*/ 0 w 7"/>
                  <a:gd name="T1" fmla="*/ 109 h 5"/>
                  <a:gd name="T2" fmla="*/ 70 w 7"/>
                  <a:gd name="T3" fmla="*/ 22 h 5"/>
                  <a:gd name="T4" fmla="*/ 100 w 7"/>
                  <a:gd name="T5" fmla="*/ 0 h 5"/>
                  <a:gd name="T6" fmla="*/ 70 w 7"/>
                  <a:gd name="T7" fmla="*/ 0 h 5"/>
                  <a:gd name="T8" fmla="*/ 0 w 7"/>
                  <a:gd name="T9" fmla="*/ 87 h 5"/>
                  <a:gd name="T10" fmla="*/ 0 w 7"/>
                  <a:gd name="T11" fmla="*/ 109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4"/>
                      <a:pt x="4" y="1"/>
                      <a:pt x="5" y="1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5" y="0"/>
                    </a:cubicBezTo>
                    <a:cubicBezTo>
                      <a:pt x="4" y="1"/>
                      <a:pt x="2" y="3"/>
                      <a:pt x="0" y="4"/>
                    </a:cubicBezTo>
                    <a:cubicBezTo>
                      <a:pt x="1" y="4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0" name="Freeform 1632">
                <a:extLst>
                  <a:ext uri="{FF2B5EF4-FFF2-40B4-BE49-F238E27FC236}">
                    <a16:creationId xmlns:a16="http://schemas.microsoft.com/office/drawing/2014/main" id="{4430920C-E524-47F7-85F9-043432732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2087"/>
                <a:ext cx="8" cy="2"/>
              </a:xfrm>
              <a:custGeom>
                <a:avLst/>
                <a:gdLst>
                  <a:gd name="T0" fmla="*/ 0 w 3"/>
                  <a:gd name="T1" fmla="*/ 8 h 1"/>
                  <a:gd name="T2" fmla="*/ 35 w 3"/>
                  <a:gd name="T3" fmla="*/ 0 h 1"/>
                  <a:gd name="T4" fmla="*/ 21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1" name="Freeform 1633">
                <a:extLst>
                  <a:ext uri="{FF2B5EF4-FFF2-40B4-BE49-F238E27FC236}">
                    <a16:creationId xmlns:a16="http://schemas.microsoft.com/office/drawing/2014/main" id="{1AB74CAE-AD6F-49BB-87E3-96C8E7765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076"/>
                <a:ext cx="27" cy="8"/>
              </a:xfrm>
              <a:custGeom>
                <a:avLst/>
                <a:gdLst>
                  <a:gd name="T0" fmla="*/ 0 w 11"/>
                  <a:gd name="T1" fmla="*/ 35 h 3"/>
                  <a:gd name="T2" fmla="*/ 103 w 11"/>
                  <a:gd name="T3" fmla="*/ 56 h 3"/>
                  <a:gd name="T4" fmla="*/ 162 w 11"/>
                  <a:gd name="T5" fmla="*/ 56 h 3"/>
                  <a:gd name="T6" fmla="*/ 61 w 11"/>
                  <a:gd name="T7" fmla="*/ 0 h 3"/>
                  <a:gd name="T8" fmla="*/ 61 w 11"/>
                  <a:gd name="T9" fmla="*/ 35 h 3"/>
                  <a:gd name="T10" fmla="*/ 0 w 11"/>
                  <a:gd name="T11" fmla="*/ 35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3">
                    <a:moveTo>
                      <a:pt x="0" y="2"/>
                    </a:moveTo>
                    <a:cubicBezTo>
                      <a:pt x="1" y="2"/>
                      <a:pt x="5" y="2"/>
                      <a:pt x="7" y="3"/>
                    </a:cubicBezTo>
                    <a:cubicBezTo>
                      <a:pt x="9" y="3"/>
                      <a:pt x="11" y="3"/>
                      <a:pt x="11" y="3"/>
                    </a:cubicBezTo>
                    <a:cubicBezTo>
                      <a:pt x="11" y="3"/>
                      <a:pt x="5" y="1"/>
                      <a:pt x="4" y="0"/>
                    </a:cubicBezTo>
                    <a:cubicBezTo>
                      <a:pt x="5" y="1"/>
                      <a:pt x="5" y="1"/>
                      <a:pt x="4" y="2"/>
                    </a:cubicBezTo>
                    <a:cubicBezTo>
                      <a:pt x="4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2" name="Freeform 1634">
                <a:extLst>
                  <a:ext uri="{FF2B5EF4-FFF2-40B4-BE49-F238E27FC236}">
                    <a16:creationId xmlns:a16="http://schemas.microsoft.com/office/drawing/2014/main" id="{6F6EA423-8328-4CA9-A9DE-A0840FA0E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087"/>
                <a:ext cx="20" cy="5"/>
              </a:xfrm>
              <a:custGeom>
                <a:avLst/>
                <a:gdLst>
                  <a:gd name="T0" fmla="*/ 0 w 8"/>
                  <a:gd name="T1" fmla="*/ 33 h 2"/>
                  <a:gd name="T2" fmla="*/ 83 w 8"/>
                  <a:gd name="T3" fmla="*/ 20 h 2"/>
                  <a:gd name="T4" fmla="*/ 125 w 8"/>
                  <a:gd name="T5" fmla="*/ 0 h 2"/>
                  <a:gd name="T6" fmla="*/ 20 w 8"/>
                  <a:gd name="T7" fmla="*/ 20 h 2"/>
                  <a:gd name="T8" fmla="*/ 33 w 8"/>
                  <a:gd name="T9" fmla="*/ 20 h 2"/>
                  <a:gd name="T10" fmla="*/ 0 w 8"/>
                  <a:gd name="T11" fmla="*/ 3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2">
                    <a:moveTo>
                      <a:pt x="0" y="2"/>
                    </a:moveTo>
                    <a:cubicBezTo>
                      <a:pt x="1" y="2"/>
                      <a:pt x="4" y="2"/>
                      <a:pt x="5" y="1"/>
                    </a:cubicBezTo>
                    <a:cubicBezTo>
                      <a:pt x="6" y="1"/>
                      <a:pt x="8" y="0"/>
                      <a:pt x="8" y="0"/>
                    </a:cubicBezTo>
                    <a:cubicBezTo>
                      <a:pt x="8" y="0"/>
                      <a:pt x="3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3" name="Freeform 1635">
                <a:extLst>
                  <a:ext uri="{FF2B5EF4-FFF2-40B4-BE49-F238E27FC236}">
                    <a16:creationId xmlns:a16="http://schemas.microsoft.com/office/drawing/2014/main" id="{3BA815D0-D947-4086-9C33-20899E805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089"/>
                <a:ext cx="22" cy="14"/>
              </a:xfrm>
              <a:custGeom>
                <a:avLst/>
                <a:gdLst>
                  <a:gd name="T0" fmla="*/ 12 w 9"/>
                  <a:gd name="T1" fmla="*/ 62 h 5"/>
                  <a:gd name="T2" fmla="*/ 90 w 9"/>
                  <a:gd name="T3" fmla="*/ 48 h 5"/>
                  <a:gd name="T4" fmla="*/ 132 w 9"/>
                  <a:gd name="T5" fmla="*/ 0 h 5"/>
                  <a:gd name="T6" fmla="*/ 90 w 9"/>
                  <a:gd name="T7" fmla="*/ 48 h 5"/>
                  <a:gd name="T8" fmla="*/ 0 w 9"/>
                  <a:gd name="T9" fmla="*/ 109 h 5"/>
                  <a:gd name="T10" fmla="*/ 29 w 9"/>
                  <a:gd name="T11" fmla="*/ 87 h 5"/>
                  <a:gd name="T12" fmla="*/ 12 w 9"/>
                  <a:gd name="T13" fmla="*/ 62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1" y="3"/>
                    </a:moveTo>
                    <a:cubicBezTo>
                      <a:pt x="2" y="3"/>
                      <a:pt x="4" y="3"/>
                      <a:pt x="6" y="2"/>
                    </a:cubicBezTo>
                    <a:cubicBezTo>
                      <a:pt x="7" y="1"/>
                      <a:pt x="9" y="0"/>
                      <a:pt x="9" y="0"/>
                    </a:cubicBezTo>
                    <a:cubicBezTo>
                      <a:pt x="9" y="0"/>
                      <a:pt x="8" y="1"/>
                      <a:pt x="6" y="2"/>
                    </a:cubicBezTo>
                    <a:cubicBezTo>
                      <a:pt x="5" y="3"/>
                      <a:pt x="2" y="5"/>
                      <a:pt x="0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4" name="Freeform 1636">
                <a:extLst>
                  <a:ext uri="{FF2B5EF4-FFF2-40B4-BE49-F238E27FC236}">
                    <a16:creationId xmlns:a16="http://schemas.microsoft.com/office/drawing/2014/main" id="{3AD7951B-6D59-434A-8707-AEAA83A55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076"/>
                <a:ext cx="12" cy="3"/>
              </a:xfrm>
              <a:custGeom>
                <a:avLst/>
                <a:gdLst>
                  <a:gd name="T0" fmla="*/ 0 w 5"/>
                  <a:gd name="T1" fmla="*/ 27 h 1"/>
                  <a:gd name="T2" fmla="*/ 70 w 5"/>
                  <a:gd name="T3" fmla="*/ 0 h 1"/>
                  <a:gd name="T4" fmla="*/ 0 w 5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4" y="0"/>
                      <a:pt x="5" y="0"/>
                    </a:cubicBezTo>
                    <a:cubicBezTo>
                      <a:pt x="4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5" name="Freeform 1637">
                <a:extLst>
                  <a:ext uri="{FF2B5EF4-FFF2-40B4-BE49-F238E27FC236}">
                    <a16:creationId xmlns:a16="http://schemas.microsoft.com/office/drawing/2014/main" id="{6648C4D6-50FE-4A80-8B56-40637B44D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084"/>
                <a:ext cx="15" cy="5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33 h 2"/>
                  <a:gd name="T4" fmla="*/ 0 w 6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1"/>
                      <a:pt x="5" y="2"/>
                      <a:pt x="6" y="2"/>
                    </a:cubicBezTo>
                    <a:cubicBezTo>
                      <a:pt x="5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6" name="Freeform 1638">
                <a:extLst>
                  <a:ext uri="{FF2B5EF4-FFF2-40B4-BE49-F238E27FC236}">
                    <a16:creationId xmlns:a16="http://schemas.microsoft.com/office/drawing/2014/main" id="{EBA26CC7-281F-44D5-A115-D8E0C3490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092"/>
                <a:ext cx="17" cy="8"/>
              </a:xfrm>
              <a:custGeom>
                <a:avLst/>
                <a:gdLst>
                  <a:gd name="T0" fmla="*/ 0 w 7"/>
                  <a:gd name="T1" fmla="*/ 0 h 3"/>
                  <a:gd name="T2" fmla="*/ 100 w 7"/>
                  <a:gd name="T3" fmla="*/ 56 h 3"/>
                  <a:gd name="T4" fmla="*/ 0 w 7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cubicBezTo>
                      <a:pt x="1" y="1"/>
                      <a:pt x="3" y="3"/>
                      <a:pt x="7" y="3"/>
                    </a:cubicBezTo>
                    <a:cubicBezTo>
                      <a:pt x="6" y="3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7" name="Freeform 1639">
                <a:extLst>
                  <a:ext uri="{FF2B5EF4-FFF2-40B4-BE49-F238E27FC236}">
                    <a16:creationId xmlns:a16="http://schemas.microsoft.com/office/drawing/2014/main" id="{A3CEB6F7-D295-42E8-A910-C74F2DC42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7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8" name="Freeform 1640">
                <a:extLst>
                  <a:ext uri="{FF2B5EF4-FFF2-40B4-BE49-F238E27FC236}">
                    <a16:creationId xmlns:a16="http://schemas.microsoft.com/office/drawing/2014/main" id="{98E47E23-6184-4B89-BD4E-FE6B098D7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0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9" name="Freeform 1641">
                <a:extLst>
                  <a:ext uri="{FF2B5EF4-FFF2-40B4-BE49-F238E27FC236}">
                    <a16:creationId xmlns:a16="http://schemas.microsoft.com/office/drawing/2014/main" id="{3C471299-3AC0-4E4B-807A-0C520C4E0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87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8 h 1"/>
                  <a:gd name="T6" fmla="*/ 8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0" name="Freeform 1642">
                <a:extLst>
                  <a:ext uri="{FF2B5EF4-FFF2-40B4-BE49-F238E27FC236}">
                    <a16:creationId xmlns:a16="http://schemas.microsoft.com/office/drawing/2014/main" id="{55695587-AFB3-42F3-BE5E-CFDDA2A30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08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1" name="Freeform 1643">
                <a:extLst>
                  <a:ext uri="{FF2B5EF4-FFF2-40B4-BE49-F238E27FC236}">
                    <a16:creationId xmlns:a16="http://schemas.microsoft.com/office/drawing/2014/main" id="{2EB7D3BE-5537-4D29-93BC-F79851B5C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8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2" name="Freeform 1644">
                <a:extLst>
                  <a:ext uri="{FF2B5EF4-FFF2-40B4-BE49-F238E27FC236}">
                    <a16:creationId xmlns:a16="http://schemas.microsoft.com/office/drawing/2014/main" id="{67D6A7C5-A54F-4A30-B131-0A1F177B8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9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0" name="Group 1645">
              <a:extLst>
                <a:ext uri="{FF2B5EF4-FFF2-40B4-BE49-F238E27FC236}">
                  <a16:creationId xmlns:a16="http://schemas.microsoft.com/office/drawing/2014/main" id="{5E0D712E-EAFF-4A56-87CB-C03646910E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61" y="1985"/>
              <a:ext cx="195" cy="243"/>
              <a:chOff x="1661" y="1985"/>
              <a:chExt cx="195" cy="243"/>
            </a:xfrm>
          </p:grpSpPr>
          <p:sp>
            <p:nvSpPr>
              <p:cNvPr id="18793" name="Freeform 1646">
                <a:extLst>
                  <a:ext uri="{FF2B5EF4-FFF2-40B4-BE49-F238E27FC236}">
                    <a16:creationId xmlns:a16="http://schemas.microsoft.com/office/drawing/2014/main" id="{34D4A67F-DD1D-4D37-BDCC-EB0AFD16A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4" name="Freeform 1647">
                <a:extLst>
                  <a:ext uri="{FF2B5EF4-FFF2-40B4-BE49-F238E27FC236}">
                    <a16:creationId xmlns:a16="http://schemas.microsoft.com/office/drawing/2014/main" id="{950A8150-ECDF-4345-8A0A-CA54DFD7B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09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5" name="Freeform 1648">
                <a:extLst>
                  <a:ext uri="{FF2B5EF4-FFF2-40B4-BE49-F238E27FC236}">
                    <a16:creationId xmlns:a16="http://schemas.microsoft.com/office/drawing/2014/main" id="{3F0081E5-42CA-41FB-9A9C-9525B696B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076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6" name="Freeform 1649">
                <a:extLst>
                  <a:ext uri="{FF2B5EF4-FFF2-40B4-BE49-F238E27FC236}">
                    <a16:creationId xmlns:a16="http://schemas.microsoft.com/office/drawing/2014/main" id="{64592386-4BC4-40C3-81A8-403F857DA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140"/>
                <a:ext cx="32" cy="5"/>
              </a:xfrm>
              <a:custGeom>
                <a:avLst/>
                <a:gdLst>
                  <a:gd name="T0" fmla="*/ 0 w 13"/>
                  <a:gd name="T1" fmla="*/ 33 h 2"/>
                  <a:gd name="T2" fmla="*/ 91 w 13"/>
                  <a:gd name="T3" fmla="*/ 33 h 2"/>
                  <a:gd name="T4" fmla="*/ 162 w 13"/>
                  <a:gd name="T5" fmla="*/ 20 h 2"/>
                  <a:gd name="T6" fmla="*/ 194 w 13"/>
                  <a:gd name="T7" fmla="*/ 20 h 2"/>
                  <a:gd name="T8" fmla="*/ 153 w 13"/>
                  <a:gd name="T9" fmla="*/ 20 h 2"/>
                  <a:gd name="T10" fmla="*/ 62 w 13"/>
                  <a:gd name="T11" fmla="*/ 0 h 2"/>
                  <a:gd name="T12" fmla="*/ 0 w 13"/>
                  <a:gd name="T13" fmla="*/ 33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">
                    <a:moveTo>
                      <a:pt x="0" y="2"/>
                    </a:moveTo>
                    <a:cubicBezTo>
                      <a:pt x="1" y="2"/>
                      <a:pt x="4" y="2"/>
                      <a:pt x="6" y="2"/>
                    </a:cubicBezTo>
                    <a:cubicBezTo>
                      <a:pt x="8" y="2"/>
                      <a:pt x="10" y="1"/>
                      <a:pt x="11" y="1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3" y="1"/>
                      <a:pt x="11" y="1"/>
                      <a:pt x="10" y="1"/>
                    </a:cubicBezTo>
                    <a:cubicBezTo>
                      <a:pt x="9" y="1"/>
                      <a:pt x="6" y="0"/>
                      <a:pt x="4" y="0"/>
                    </a:cubicBezTo>
                    <a:cubicBezTo>
                      <a:pt x="5" y="0"/>
                      <a:pt x="4" y="2"/>
                      <a:pt x="0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7" name="Freeform 1650">
                <a:extLst>
                  <a:ext uri="{FF2B5EF4-FFF2-40B4-BE49-F238E27FC236}">
                    <a16:creationId xmlns:a16="http://schemas.microsoft.com/office/drawing/2014/main" id="{262E73B5-34A5-4658-8886-E50869567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2145"/>
                <a:ext cx="15" cy="6"/>
              </a:xfrm>
              <a:custGeom>
                <a:avLst/>
                <a:gdLst>
                  <a:gd name="T0" fmla="*/ 0 w 6"/>
                  <a:gd name="T1" fmla="*/ 27 h 2"/>
                  <a:gd name="T2" fmla="*/ 63 w 6"/>
                  <a:gd name="T3" fmla="*/ 0 h 2"/>
                  <a:gd name="T4" fmla="*/ 95 w 6"/>
                  <a:gd name="T5" fmla="*/ 0 h 2"/>
                  <a:gd name="T6" fmla="*/ 20 w 6"/>
                  <a:gd name="T7" fmla="*/ 54 h 2"/>
                  <a:gd name="T8" fmla="*/ 0 w 6"/>
                  <a:gd name="T9" fmla="*/ 2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2" y="0"/>
                      <a:pt x="3" y="0"/>
                      <a:pt x="4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2" y="2"/>
                      <a:pt x="1" y="2"/>
                    </a:cubicBezTo>
                    <a:cubicBezTo>
                      <a:pt x="2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8" name="Freeform 1651">
                <a:extLst>
                  <a:ext uri="{FF2B5EF4-FFF2-40B4-BE49-F238E27FC236}">
                    <a16:creationId xmlns:a16="http://schemas.microsoft.com/office/drawing/2014/main" id="{0599002C-0C3C-4CCD-B09F-53E196A93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148"/>
                <a:ext cx="18" cy="11"/>
              </a:xfrm>
              <a:custGeom>
                <a:avLst/>
                <a:gdLst>
                  <a:gd name="T0" fmla="*/ 0 w 7"/>
                  <a:gd name="T1" fmla="*/ 61 h 4"/>
                  <a:gd name="T2" fmla="*/ 54 w 7"/>
                  <a:gd name="T3" fmla="*/ 47 h 4"/>
                  <a:gd name="T4" fmla="*/ 118 w 7"/>
                  <a:gd name="T5" fmla="*/ 0 h 4"/>
                  <a:gd name="T6" fmla="*/ 33 w 7"/>
                  <a:gd name="T7" fmla="*/ 83 h 4"/>
                  <a:gd name="T8" fmla="*/ 0 w 7"/>
                  <a:gd name="T9" fmla="*/ 61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0" y="3"/>
                    </a:moveTo>
                    <a:cubicBezTo>
                      <a:pt x="1" y="3"/>
                      <a:pt x="2" y="3"/>
                      <a:pt x="3" y="2"/>
                    </a:cubicBezTo>
                    <a:cubicBezTo>
                      <a:pt x="4" y="2"/>
                      <a:pt x="7" y="1"/>
                      <a:pt x="7" y="0"/>
                    </a:cubicBezTo>
                    <a:cubicBezTo>
                      <a:pt x="7" y="1"/>
                      <a:pt x="4" y="3"/>
                      <a:pt x="2" y="4"/>
                    </a:cubicBezTo>
                    <a:cubicBezTo>
                      <a:pt x="3" y="4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9" name="Freeform 1652">
                <a:extLst>
                  <a:ext uri="{FF2B5EF4-FFF2-40B4-BE49-F238E27FC236}">
                    <a16:creationId xmlns:a16="http://schemas.microsoft.com/office/drawing/2014/main" id="{449B5B4A-8E52-4621-A937-087ED6B6A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121"/>
                <a:ext cx="28" cy="16"/>
              </a:xfrm>
              <a:custGeom>
                <a:avLst/>
                <a:gdLst>
                  <a:gd name="T0" fmla="*/ 0 w 11"/>
                  <a:gd name="T1" fmla="*/ 0 h 6"/>
                  <a:gd name="T2" fmla="*/ 97 w 11"/>
                  <a:gd name="T3" fmla="*/ 56 h 6"/>
                  <a:gd name="T4" fmla="*/ 150 w 11"/>
                  <a:gd name="T5" fmla="*/ 93 h 6"/>
                  <a:gd name="T6" fmla="*/ 181 w 11"/>
                  <a:gd name="T7" fmla="*/ 115 h 6"/>
                  <a:gd name="T8" fmla="*/ 97 w 11"/>
                  <a:gd name="T9" fmla="*/ 35 h 6"/>
                  <a:gd name="T10" fmla="*/ 51 w 11"/>
                  <a:gd name="T11" fmla="*/ 0 h 6"/>
                  <a:gd name="T12" fmla="*/ 0 w 11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0" y="0"/>
                    </a:moveTo>
                    <a:cubicBezTo>
                      <a:pt x="2" y="1"/>
                      <a:pt x="5" y="2"/>
                      <a:pt x="6" y="3"/>
                    </a:cubicBezTo>
                    <a:cubicBezTo>
                      <a:pt x="8" y="4"/>
                      <a:pt x="8" y="5"/>
                      <a:pt x="9" y="5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8" y="3"/>
                      <a:pt x="6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0" name="Freeform 1653">
                <a:extLst>
                  <a:ext uri="{FF2B5EF4-FFF2-40B4-BE49-F238E27FC236}">
                    <a16:creationId xmlns:a16="http://schemas.microsoft.com/office/drawing/2014/main" id="{45718D38-52F7-4D31-A524-EBA890C5A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124"/>
                <a:ext cx="15" cy="5"/>
              </a:xfrm>
              <a:custGeom>
                <a:avLst/>
                <a:gdLst>
                  <a:gd name="T0" fmla="*/ 0 w 6"/>
                  <a:gd name="T1" fmla="*/ 20 h 2"/>
                  <a:gd name="T2" fmla="*/ 95 w 6"/>
                  <a:gd name="T3" fmla="*/ 33 h 2"/>
                  <a:gd name="T4" fmla="*/ 20 w 6"/>
                  <a:gd name="T5" fmla="*/ 0 h 2"/>
                  <a:gd name="T6" fmla="*/ 0 w 6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1" y="1"/>
                      <a:pt x="5" y="1"/>
                      <a:pt x="6" y="2"/>
                    </a:cubicBezTo>
                    <a:cubicBezTo>
                      <a:pt x="5" y="1"/>
                      <a:pt x="2" y="0"/>
                      <a:pt x="1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1" name="Freeform 1654">
                <a:extLst>
                  <a:ext uri="{FF2B5EF4-FFF2-40B4-BE49-F238E27FC236}">
                    <a16:creationId xmlns:a16="http://schemas.microsoft.com/office/drawing/2014/main" id="{C235843A-7815-4479-8B19-2B46BFBAF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4" y="2148"/>
                <a:ext cx="22" cy="16"/>
              </a:xfrm>
              <a:custGeom>
                <a:avLst/>
                <a:gdLst>
                  <a:gd name="T0" fmla="*/ 0 w 9"/>
                  <a:gd name="T1" fmla="*/ 115 h 6"/>
                  <a:gd name="T2" fmla="*/ 90 w 9"/>
                  <a:gd name="T3" fmla="*/ 35 h 6"/>
                  <a:gd name="T4" fmla="*/ 132 w 9"/>
                  <a:gd name="T5" fmla="*/ 0 h 6"/>
                  <a:gd name="T6" fmla="*/ 90 w 9"/>
                  <a:gd name="T7" fmla="*/ 21 h 6"/>
                  <a:gd name="T8" fmla="*/ 29 w 9"/>
                  <a:gd name="T9" fmla="*/ 77 h 6"/>
                  <a:gd name="T10" fmla="*/ 0 w 9"/>
                  <a:gd name="T11" fmla="*/ 11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0" y="6"/>
                    </a:moveTo>
                    <a:cubicBezTo>
                      <a:pt x="2" y="5"/>
                      <a:pt x="5" y="3"/>
                      <a:pt x="6" y="2"/>
                    </a:cubicBezTo>
                    <a:cubicBezTo>
                      <a:pt x="8" y="1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1"/>
                    </a:cubicBezTo>
                    <a:cubicBezTo>
                      <a:pt x="5" y="2"/>
                      <a:pt x="3" y="4"/>
                      <a:pt x="2" y="4"/>
                    </a:cubicBezTo>
                    <a:cubicBezTo>
                      <a:pt x="3" y="4"/>
                      <a:pt x="2" y="5"/>
                      <a:pt x="0" y="6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2" name="Freeform 1655">
                <a:extLst>
                  <a:ext uri="{FF2B5EF4-FFF2-40B4-BE49-F238E27FC236}">
                    <a16:creationId xmlns:a16="http://schemas.microsoft.com/office/drawing/2014/main" id="{25EABF37-F838-424A-AF25-C348F25D5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135"/>
                <a:ext cx="25" cy="5"/>
              </a:xfrm>
              <a:custGeom>
                <a:avLst/>
                <a:gdLst>
                  <a:gd name="T0" fmla="*/ 0 w 10"/>
                  <a:gd name="T1" fmla="*/ 20 h 2"/>
                  <a:gd name="T2" fmla="*/ 145 w 10"/>
                  <a:gd name="T3" fmla="*/ 33 h 2"/>
                  <a:gd name="T4" fmla="*/ 145 w 10"/>
                  <a:gd name="T5" fmla="*/ 33 h 2"/>
                  <a:gd name="T6" fmla="*/ 95 w 10"/>
                  <a:gd name="T7" fmla="*/ 20 h 2"/>
                  <a:gd name="T8" fmla="*/ 20 w 10"/>
                  <a:gd name="T9" fmla="*/ 0 h 2"/>
                  <a:gd name="T10" fmla="*/ 0 w 10"/>
                  <a:gd name="T11" fmla="*/ 2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1"/>
                    </a:moveTo>
                    <a:cubicBezTo>
                      <a:pt x="2" y="1"/>
                      <a:pt x="7" y="2"/>
                      <a:pt x="9" y="2"/>
                    </a:cubicBezTo>
                    <a:cubicBezTo>
                      <a:pt x="10" y="2"/>
                      <a:pt x="10" y="2"/>
                      <a:pt x="9" y="2"/>
                    </a:cubicBezTo>
                    <a:cubicBezTo>
                      <a:pt x="9" y="2"/>
                      <a:pt x="8" y="2"/>
                      <a:pt x="6" y="1"/>
                    </a:cubicBezTo>
                    <a:cubicBezTo>
                      <a:pt x="4" y="0"/>
                      <a:pt x="2" y="0"/>
                      <a:pt x="1" y="0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3" name="Freeform 1656">
                <a:extLst>
                  <a:ext uri="{FF2B5EF4-FFF2-40B4-BE49-F238E27FC236}">
                    <a16:creationId xmlns:a16="http://schemas.microsoft.com/office/drawing/2014/main" id="{9BE1F968-BBF5-41C1-BDE9-540554C0B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129"/>
                <a:ext cx="15" cy="8"/>
              </a:xfrm>
              <a:custGeom>
                <a:avLst/>
                <a:gdLst>
                  <a:gd name="T0" fmla="*/ 0 w 6"/>
                  <a:gd name="T1" fmla="*/ 35 h 3"/>
                  <a:gd name="T2" fmla="*/ 63 w 6"/>
                  <a:gd name="T3" fmla="*/ 56 h 3"/>
                  <a:gd name="T4" fmla="*/ 95 w 6"/>
                  <a:gd name="T5" fmla="*/ 56 h 3"/>
                  <a:gd name="T6" fmla="*/ 50 w 6"/>
                  <a:gd name="T7" fmla="*/ 21 h 3"/>
                  <a:gd name="T8" fmla="*/ 0 w 6"/>
                  <a:gd name="T9" fmla="*/ 0 h 3"/>
                  <a:gd name="T10" fmla="*/ 0 w 6"/>
                  <a:gd name="T11" fmla="*/ 35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1" y="2"/>
                      <a:pt x="3" y="2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5" y="3"/>
                      <a:pt x="4" y="2"/>
                      <a:pt x="3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4" name="Freeform 1657">
                <a:extLst>
                  <a:ext uri="{FF2B5EF4-FFF2-40B4-BE49-F238E27FC236}">
                    <a16:creationId xmlns:a16="http://schemas.microsoft.com/office/drawing/2014/main" id="{D5AE85CE-6632-4D3C-ACF9-E3708A4F8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153"/>
                <a:ext cx="15" cy="6"/>
              </a:xfrm>
              <a:custGeom>
                <a:avLst/>
                <a:gdLst>
                  <a:gd name="T0" fmla="*/ 0 w 6"/>
                  <a:gd name="T1" fmla="*/ 54 h 2"/>
                  <a:gd name="T2" fmla="*/ 95 w 6"/>
                  <a:gd name="T3" fmla="*/ 0 h 2"/>
                  <a:gd name="T4" fmla="*/ 0 w 6"/>
                  <a:gd name="T5" fmla="*/ 0 h 2"/>
                  <a:gd name="T6" fmla="*/ 0 w 6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cubicBezTo>
                      <a:pt x="2" y="2"/>
                      <a:pt x="5" y="1"/>
                      <a:pt x="6" y="0"/>
                    </a:cubicBezTo>
                    <a:cubicBezTo>
                      <a:pt x="5" y="0"/>
                      <a:pt x="1" y="1"/>
                      <a:pt x="0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5" name="Freeform 1658">
                <a:extLst>
                  <a:ext uri="{FF2B5EF4-FFF2-40B4-BE49-F238E27FC236}">
                    <a16:creationId xmlns:a16="http://schemas.microsoft.com/office/drawing/2014/main" id="{A7222A80-B550-420E-8172-A72353269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145"/>
                <a:ext cx="12" cy="3"/>
              </a:xfrm>
              <a:custGeom>
                <a:avLst/>
                <a:gdLst>
                  <a:gd name="T0" fmla="*/ 0 w 5"/>
                  <a:gd name="T1" fmla="*/ 27 h 1"/>
                  <a:gd name="T2" fmla="*/ 70 w 5"/>
                  <a:gd name="T3" fmla="*/ 27 h 1"/>
                  <a:gd name="T4" fmla="*/ 0 w 5"/>
                  <a:gd name="T5" fmla="*/ 0 h 1"/>
                  <a:gd name="T6" fmla="*/ 0 w 5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4" y="1"/>
                      <a:pt x="5" y="1"/>
                    </a:cubicBezTo>
                    <a:cubicBezTo>
                      <a:pt x="4" y="1"/>
                      <a:pt x="1" y="1"/>
                      <a:pt x="0" y="0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6" name="Freeform 1659">
                <a:extLst>
                  <a:ext uri="{FF2B5EF4-FFF2-40B4-BE49-F238E27FC236}">
                    <a16:creationId xmlns:a16="http://schemas.microsoft.com/office/drawing/2014/main" id="{05D6695F-7AA9-4298-BC70-CFDE776B6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29"/>
                <a:ext cx="25" cy="6"/>
              </a:xfrm>
              <a:custGeom>
                <a:avLst/>
                <a:gdLst>
                  <a:gd name="T0" fmla="*/ 0 w 10"/>
                  <a:gd name="T1" fmla="*/ 54 h 2"/>
                  <a:gd name="T2" fmla="*/ 158 w 10"/>
                  <a:gd name="T3" fmla="*/ 0 h 2"/>
                  <a:gd name="T4" fmla="*/ 0 w 10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">
                    <a:moveTo>
                      <a:pt x="0" y="2"/>
                    </a:moveTo>
                    <a:cubicBezTo>
                      <a:pt x="2" y="1"/>
                      <a:pt x="5" y="0"/>
                      <a:pt x="10" y="0"/>
                    </a:cubicBezTo>
                    <a:cubicBezTo>
                      <a:pt x="8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7" name="Freeform 1660">
                <a:extLst>
                  <a:ext uri="{FF2B5EF4-FFF2-40B4-BE49-F238E27FC236}">
                    <a16:creationId xmlns:a16="http://schemas.microsoft.com/office/drawing/2014/main" id="{7C4D6015-E161-44F1-9B04-250B5B05C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135"/>
                <a:ext cx="20" cy="2"/>
              </a:xfrm>
              <a:custGeom>
                <a:avLst/>
                <a:gdLst>
                  <a:gd name="T0" fmla="*/ 0 w 8"/>
                  <a:gd name="T1" fmla="*/ 8 h 1"/>
                  <a:gd name="T2" fmla="*/ 125 w 8"/>
                  <a:gd name="T3" fmla="*/ 0 h 1"/>
                  <a:gd name="T4" fmla="*/ 0 w 8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2" y="0"/>
                      <a:pt x="6" y="0"/>
                      <a:pt x="8" y="0"/>
                    </a:cubicBezTo>
                    <a:cubicBezTo>
                      <a:pt x="6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8" name="Freeform 1661">
                <a:extLst>
                  <a:ext uri="{FF2B5EF4-FFF2-40B4-BE49-F238E27FC236}">
                    <a16:creationId xmlns:a16="http://schemas.microsoft.com/office/drawing/2014/main" id="{BD39B9FE-D017-4EBF-AA6E-89750C594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148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35 h 3"/>
                  <a:gd name="T4" fmla="*/ 0 w 6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1"/>
                      <a:pt x="5" y="2"/>
                      <a:pt x="6" y="2"/>
                    </a:cubicBezTo>
                    <a:cubicBezTo>
                      <a:pt x="4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9" name="Freeform 1662">
                <a:extLst>
                  <a:ext uri="{FF2B5EF4-FFF2-40B4-BE49-F238E27FC236}">
                    <a16:creationId xmlns:a16="http://schemas.microsoft.com/office/drawing/2014/main" id="{A68256D7-1D58-4E21-858E-1FB34C037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143"/>
                <a:ext cx="8" cy="2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0" name="Freeform 1663">
                <a:extLst>
                  <a:ext uri="{FF2B5EF4-FFF2-40B4-BE49-F238E27FC236}">
                    <a16:creationId xmlns:a16="http://schemas.microsoft.com/office/drawing/2014/main" id="{D4AA6420-A819-498B-9D83-B9C2B1774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135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1" name="Freeform 1664">
                <a:extLst>
                  <a:ext uri="{FF2B5EF4-FFF2-40B4-BE49-F238E27FC236}">
                    <a16:creationId xmlns:a16="http://schemas.microsoft.com/office/drawing/2014/main" id="{49DA510E-F91B-4908-889F-892790C31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13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2" name="Freeform 1665">
                <a:extLst>
                  <a:ext uri="{FF2B5EF4-FFF2-40B4-BE49-F238E27FC236}">
                    <a16:creationId xmlns:a16="http://schemas.microsoft.com/office/drawing/2014/main" id="{BB5FFC56-AA4F-44EE-9115-19D868E6E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135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3" name="Freeform 1666">
                <a:extLst>
                  <a:ext uri="{FF2B5EF4-FFF2-40B4-BE49-F238E27FC236}">
                    <a16:creationId xmlns:a16="http://schemas.microsoft.com/office/drawing/2014/main" id="{4DDE92B5-EBC4-46D4-BB22-6337F3E60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129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27 h 1"/>
                  <a:gd name="T4" fmla="*/ 0 w 1"/>
                  <a:gd name="T5" fmla="*/ 27 h 1"/>
                  <a:gd name="T6" fmla="*/ 27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4" name="Freeform 1667">
                <a:extLst>
                  <a:ext uri="{FF2B5EF4-FFF2-40B4-BE49-F238E27FC236}">
                    <a16:creationId xmlns:a16="http://schemas.microsoft.com/office/drawing/2014/main" id="{7083FEC9-E5D1-4834-B07E-A4649B526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129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5" name="Freeform 1668">
                <a:extLst>
                  <a:ext uri="{FF2B5EF4-FFF2-40B4-BE49-F238E27FC236}">
                    <a16:creationId xmlns:a16="http://schemas.microsoft.com/office/drawing/2014/main" id="{1C813D72-3C3B-46BF-8F7A-8911C30B2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1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6" name="Freeform 1669">
                <a:extLst>
                  <a:ext uri="{FF2B5EF4-FFF2-40B4-BE49-F238E27FC236}">
                    <a16:creationId xmlns:a16="http://schemas.microsoft.com/office/drawing/2014/main" id="{A5AD60ED-9D9C-4C33-BAFC-730A62180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45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7" name="Freeform 1670">
                <a:extLst>
                  <a:ext uri="{FF2B5EF4-FFF2-40B4-BE49-F238E27FC236}">
                    <a16:creationId xmlns:a16="http://schemas.microsoft.com/office/drawing/2014/main" id="{0A5DD788-6461-45C6-AAFE-86F043A6B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14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8" name="Freeform 1671">
                <a:extLst>
                  <a:ext uri="{FF2B5EF4-FFF2-40B4-BE49-F238E27FC236}">
                    <a16:creationId xmlns:a16="http://schemas.microsoft.com/office/drawing/2014/main" id="{360D73F7-16AD-4092-843F-54F8D5C83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51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9" name="Freeform 1672">
                <a:extLst>
                  <a:ext uri="{FF2B5EF4-FFF2-40B4-BE49-F238E27FC236}">
                    <a16:creationId xmlns:a16="http://schemas.microsoft.com/office/drawing/2014/main" id="{67BA06CA-C771-4E59-B068-802A74182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153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0" name="Freeform 1673">
                <a:extLst>
                  <a:ext uri="{FF2B5EF4-FFF2-40B4-BE49-F238E27FC236}">
                    <a16:creationId xmlns:a16="http://schemas.microsoft.com/office/drawing/2014/main" id="{3B2BC3D5-6BE2-4F14-86B3-C0E3C4E06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51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1" name="Freeform 1674">
                <a:extLst>
                  <a:ext uri="{FF2B5EF4-FFF2-40B4-BE49-F238E27FC236}">
                    <a16:creationId xmlns:a16="http://schemas.microsoft.com/office/drawing/2014/main" id="{D836D837-F0C8-4161-B2D2-FB4FAD402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124"/>
                <a:ext cx="20" cy="13"/>
              </a:xfrm>
              <a:custGeom>
                <a:avLst/>
                <a:gdLst>
                  <a:gd name="T0" fmla="*/ 0 w 8"/>
                  <a:gd name="T1" fmla="*/ 88 h 5"/>
                  <a:gd name="T2" fmla="*/ 50 w 8"/>
                  <a:gd name="T3" fmla="*/ 55 h 5"/>
                  <a:gd name="T4" fmla="*/ 125 w 8"/>
                  <a:gd name="T5" fmla="*/ 0 h 5"/>
                  <a:gd name="T6" fmla="*/ 50 w 8"/>
                  <a:gd name="T7" fmla="*/ 55 h 5"/>
                  <a:gd name="T8" fmla="*/ 0 w 8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0" y="5"/>
                    </a:moveTo>
                    <a:cubicBezTo>
                      <a:pt x="2" y="4"/>
                      <a:pt x="2" y="3"/>
                      <a:pt x="3" y="3"/>
                    </a:cubicBezTo>
                    <a:cubicBezTo>
                      <a:pt x="4" y="2"/>
                      <a:pt x="7" y="1"/>
                      <a:pt x="8" y="0"/>
                    </a:cubicBezTo>
                    <a:cubicBezTo>
                      <a:pt x="7" y="1"/>
                      <a:pt x="5" y="2"/>
                      <a:pt x="3" y="3"/>
                    </a:cubicBezTo>
                    <a:cubicBezTo>
                      <a:pt x="2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2" name="Freeform 1675">
                <a:extLst>
                  <a:ext uri="{FF2B5EF4-FFF2-40B4-BE49-F238E27FC236}">
                    <a16:creationId xmlns:a16="http://schemas.microsoft.com/office/drawing/2014/main" id="{B02861CD-F2BB-4CB3-9D6B-BC80342DD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121"/>
                <a:ext cx="12" cy="11"/>
              </a:xfrm>
              <a:custGeom>
                <a:avLst/>
                <a:gdLst>
                  <a:gd name="T0" fmla="*/ 70 w 5"/>
                  <a:gd name="T1" fmla="*/ 0 h 4"/>
                  <a:gd name="T2" fmla="*/ 0 w 5"/>
                  <a:gd name="T3" fmla="*/ 83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cubicBezTo>
                      <a:pt x="4" y="0"/>
                      <a:pt x="1" y="2"/>
                      <a:pt x="0" y="4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3" name="Freeform 1676">
                <a:extLst>
                  <a:ext uri="{FF2B5EF4-FFF2-40B4-BE49-F238E27FC236}">
                    <a16:creationId xmlns:a16="http://schemas.microsoft.com/office/drawing/2014/main" id="{33298D9D-F6C9-4A38-A18F-D5D0B1839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137"/>
                <a:ext cx="20" cy="3"/>
              </a:xfrm>
              <a:custGeom>
                <a:avLst/>
                <a:gdLst>
                  <a:gd name="T0" fmla="*/ 0 w 8"/>
                  <a:gd name="T1" fmla="*/ 27 h 1"/>
                  <a:gd name="T2" fmla="*/ 125 w 8"/>
                  <a:gd name="T3" fmla="*/ 27 h 1"/>
                  <a:gd name="T4" fmla="*/ 0 w 8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2" y="1"/>
                      <a:pt x="6" y="0"/>
                      <a:pt x="8" y="1"/>
                    </a:cubicBezTo>
                    <a:cubicBezTo>
                      <a:pt x="7" y="1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4" name="Freeform 1677">
                <a:extLst>
                  <a:ext uri="{FF2B5EF4-FFF2-40B4-BE49-F238E27FC236}">
                    <a16:creationId xmlns:a16="http://schemas.microsoft.com/office/drawing/2014/main" id="{7347F0F0-6466-4E27-B4C2-0AD3E783E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143"/>
                <a:ext cx="27" cy="10"/>
              </a:xfrm>
              <a:custGeom>
                <a:avLst/>
                <a:gdLst>
                  <a:gd name="T0" fmla="*/ 0 w 11"/>
                  <a:gd name="T1" fmla="*/ 0 h 4"/>
                  <a:gd name="T2" fmla="*/ 162 w 11"/>
                  <a:gd name="T3" fmla="*/ 50 h 4"/>
                  <a:gd name="T4" fmla="*/ 0 w 11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1" y="1"/>
                      <a:pt x="6" y="3"/>
                      <a:pt x="11" y="3"/>
                    </a:cubicBezTo>
                    <a:cubicBezTo>
                      <a:pt x="9" y="4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5" name="Freeform 1678">
                <a:extLst>
                  <a:ext uri="{FF2B5EF4-FFF2-40B4-BE49-F238E27FC236}">
                    <a16:creationId xmlns:a16="http://schemas.microsoft.com/office/drawing/2014/main" id="{66AB00B2-2A65-4288-9230-BA83AA783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148"/>
                <a:ext cx="28" cy="13"/>
              </a:xfrm>
              <a:custGeom>
                <a:avLst/>
                <a:gdLst>
                  <a:gd name="T0" fmla="*/ 0 w 11"/>
                  <a:gd name="T1" fmla="*/ 0 h 5"/>
                  <a:gd name="T2" fmla="*/ 97 w 11"/>
                  <a:gd name="T3" fmla="*/ 68 h 5"/>
                  <a:gd name="T4" fmla="*/ 181 w 11"/>
                  <a:gd name="T5" fmla="*/ 68 h 5"/>
                  <a:gd name="T6" fmla="*/ 0 w 1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0" y="0"/>
                    </a:moveTo>
                    <a:cubicBezTo>
                      <a:pt x="1" y="2"/>
                      <a:pt x="3" y="4"/>
                      <a:pt x="6" y="4"/>
                    </a:cubicBezTo>
                    <a:cubicBezTo>
                      <a:pt x="9" y="4"/>
                      <a:pt x="11" y="4"/>
                      <a:pt x="11" y="4"/>
                    </a:cubicBezTo>
                    <a:cubicBezTo>
                      <a:pt x="9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6" name="Freeform 1679">
                <a:extLst>
                  <a:ext uri="{FF2B5EF4-FFF2-40B4-BE49-F238E27FC236}">
                    <a16:creationId xmlns:a16="http://schemas.microsoft.com/office/drawing/2014/main" id="{C97A3BE2-760E-4B3B-BAC3-9C2C27E5F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151"/>
                <a:ext cx="12" cy="10"/>
              </a:xfrm>
              <a:custGeom>
                <a:avLst/>
                <a:gdLst>
                  <a:gd name="T0" fmla="*/ 0 w 5"/>
                  <a:gd name="T1" fmla="*/ 0 h 4"/>
                  <a:gd name="T2" fmla="*/ 70 w 5"/>
                  <a:gd name="T3" fmla="*/ 63 h 4"/>
                  <a:gd name="T4" fmla="*/ 0 w 5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1" y="1"/>
                      <a:pt x="4" y="4"/>
                      <a:pt x="5" y="4"/>
                    </a:cubicBezTo>
                    <a:cubicBezTo>
                      <a:pt x="3" y="4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7" name="Freeform 1680">
                <a:extLst>
                  <a:ext uri="{FF2B5EF4-FFF2-40B4-BE49-F238E27FC236}">
                    <a16:creationId xmlns:a16="http://schemas.microsoft.com/office/drawing/2014/main" id="{D7FDA592-5970-4C43-AC09-4AB5AD872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124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33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8" name="Freeform 1681">
                <a:extLst>
                  <a:ext uri="{FF2B5EF4-FFF2-40B4-BE49-F238E27FC236}">
                    <a16:creationId xmlns:a16="http://schemas.microsoft.com/office/drawing/2014/main" id="{C5C03F8A-20ED-4AAC-89F3-E62457956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127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2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9" name="Freeform 1682">
                <a:extLst>
                  <a:ext uri="{FF2B5EF4-FFF2-40B4-BE49-F238E27FC236}">
                    <a16:creationId xmlns:a16="http://schemas.microsoft.com/office/drawing/2014/main" id="{DA861378-6E7A-4251-A8FC-10832FEED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140"/>
                <a:ext cx="10" cy="1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0" name="Freeform 1683">
                <a:extLst>
                  <a:ext uri="{FF2B5EF4-FFF2-40B4-BE49-F238E27FC236}">
                    <a16:creationId xmlns:a16="http://schemas.microsoft.com/office/drawing/2014/main" id="{6D0AD6AE-F736-4028-8FE9-30E7C41DC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48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0"/>
                      <a:pt x="3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1" name="Freeform 1684">
                <a:extLst>
                  <a:ext uri="{FF2B5EF4-FFF2-40B4-BE49-F238E27FC236}">
                    <a16:creationId xmlns:a16="http://schemas.microsoft.com/office/drawing/2014/main" id="{97891DD6-2D5A-478B-9BB0-B09D0F217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156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63 w 4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1"/>
                      <a:pt x="3" y="2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2" name="Freeform 1685">
                <a:extLst>
                  <a:ext uri="{FF2B5EF4-FFF2-40B4-BE49-F238E27FC236}">
                    <a16:creationId xmlns:a16="http://schemas.microsoft.com/office/drawing/2014/main" id="{50928B4A-E66C-4D12-93CD-DB8DD57FE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156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3" name="Freeform 1686">
                <a:extLst>
                  <a:ext uri="{FF2B5EF4-FFF2-40B4-BE49-F238E27FC236}">
                    <a16:creationId xmlns:a16="http://schemas.microsoft.com/office/drawing/2014/main" id="{5B1F0487-A1D9-488F-87D2-997BF2629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183"/>
                <a:ext cx="17" cy="10"/>
              </a:xfrm>
              <a:custGeom>
                <a:avLst/>
                <a:gdLst>
                  <a:gd name="T0" fmla="*/ 0 w 7"/>
                  <a:gd name="T1" fmla="*/ 20 h 4"/>
                  <a:gd name="T2" fmla="*/ 100 w 7"/>
                  <a:gd name="T3" fmla="*/ 63 h 4"/>
                  <a:gd name="T4" fmla="*/ 12 w 7"/>
                  <a:gd name="T5" fmla="*/ 0 h 4"/>
                  <a:gd name="T6" fmla="*/ 0 w 7"/>
                  <a:gd name="T7" fmla="*/ 2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4">
                    <a:moveTo>
                      <a:pt x="0" y="1"/>
                    </a:moveTo>
                    <a:cubicBezTo>
                      <a:pt x="4" y="2"/>
                      <a:pt x="5" y="3"/>
                      <a:pt x="7" y="4"/>
                    </a:cubicBezTo>
                    <a:cubicBezTo>
                      <a:pt x="7" y="3"/>
                      <a:pt x="2" y="1"/>
                      <a:pt x="1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4" name="Freeform 1687">
                <a:extLst>
                  <a:ext uri="{FF2B5EF4-FFF2-40B4-BE49-F238E27FC236}">
                    <a16:creationId xmlns:a16="http://schemas.microsoft.com/office/drawing/2014/main" id="{672339CA-B6E9-4BDE-8182-0538BF056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191"/>
                <a:ext cx="18" cy="8"/>
              </a:xfrm>
              <a:custGeom>
                <a:avLst/>
                <a:gdLst>
                  <a:gd name="T0" fmla="*/ 0 w 7"/>
                  <a:gd name="T1" fmla="*/ 21 h 3"/>
                  <a:gd name="T2" fmla="*/ 118 w 7"/>
                  <a:gd name="T3" fmla="*/ 56 h 3"/>
                  <a:gd name="T4" fmla="*/ 0 w 7"/>
                  <a:gd name="T5" fmla="*/ 0 h 3"/>
                  <a:gd name="T6" fmla="*/ 0 w 7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1"/>
                    </a:moveTo>
                    <a:cubicBezTo>
                      <a:pt x="1" y="1"/>
                      <a:pt x="6" y="2"/>
                      <a:pt x="7" y="3"/>
                    </a:cubicBezTo>
                    <a:cubicBezTo>
                      <a:pt x="6" y="2"/>
                      <a:pt x="1" y="0"/>
                      <a:pt x="0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5" name="Freeform 1688">
                <a:extLst>
                  <a:ext uri="{FF2B5EF4-FFF2-40B4-BE49-F238E27FC236}">
                    <a16:creationId xmlns:a16="http://schemas.microsoft.com/office/drawing/2014/main" id="{B9F613FD-4E89-46CD-BB08-7E007BDD1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201"/>
                <a:ext cx="27" cy="6"/>
              </a:xfrm>
              <a:custGeom>
                <a:avLst/>
                <a:gdLst>
                  <a:gd name="T0" fmla="*/ 12 w 11"/>
                  <a:gd name="T1" fmla="*/ 27 h 2"/>
                  <a:gd name="T2" fmla="*/ 133 w 11"/>
                  <a:gd name="T3" fmla="*/ 0 h 2"/>
                  <a:gd name="T4" fmla="*/ 162 w 11"/>
                  <a:gd name="T5" fmla="*/ 0 h 2"/>
                  <a:gd name="T6" fmla="*/ 133 w 11"/>
                  <a:gd name="T7" fmla="*/ 0 h 2"/>
                  <a:gd name="T8" fmla="*/ 0 w 11"/>
                  <a:gd name="T9" fmla="*/ 54 h 2"/>
                  <a:gd name="T10" fmla="*/ 12 w 11"/>
                  <a:gd name="T11" fmla="*/ 27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1" y="1"/>
                    </a:moveTo>
                    <a:cubicBezTo>
                      <a:pt x="2" y="0"/>
                      <a:pt x="8" y="0"/>
                      <a:pt x="9" y="0"/>
                    </a:cubicBezTo>
                    <a:cubicBezTo>
                      <a:pt x="10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9" y="0"/>
                    </a:cubicBezTo>
                    <a:cubicBezTo>
                      <a:pt x="8" y="1"/>
                      <a:pt x="2" y="2"/>
                      <a:pt x="0" y="2"/>
                    </a:cubicBezTo>
                    <a:cubicBezTo>
                      <a:pt x="1" y="2"/>
                      <a:pt x="3" y="1"/>
                      <a:pt x="1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6" name="Freeform 1689">
                <a:extLst>
                  <a:ext uri="{FF2B5EF4-FFF2-40B4-BE49-F238E27FC236}">
                    <a16:creationId xmlns:a16="http://schemas.microsoft.com/office/drawing/2014/main" id="{83CF45A5-8120-4B54-9381-48FA24432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204"/>
                <a:ext cx="37" cy="16"/>
              </a:xfrm>
              <a:custGeom>
                <a:avLst/>
                <a:gdLst>
                  <a:gd name="T0" fmla="*/ 0 w 15"/>
                  <a:gd name="T1" fmla="*/ 93 h 6"/>
                  <a:gd name="T2" fmla="*/ 133 w 15"/>
                  <a:gd name="T3" fmla="*/ 56 h 6"/>
                  <a:gd name="T4" fmla="*/ 195 w 15"/>
                  <a:gd name="T5" fmla="*/ 0 h 6"/>
                  <a:gd name="T6" fmla="*/ 224 w 15"/>
                  <a:gd name="T7" fmla="*/ 0 h 6"/>
                  <a:gd name="T8" fmla="*/ 212 w 15"/>
                  <a:gd name="T9" fmla="*/ 0 h 6"/>
                  <a:gd name="T10" fmla="*/ 153 w 15"/>
                  <a:gd name="T11" fmla="*/ 35 h 6"/>
                  <a:gd name="T12" fmla="*/ 74 w 15"/>
                  <a:gd name="T13" fmla="*/ 77 h 6"/>
                  <a:gd name="T14" fmla="*/ 0 w 15"/>
                  <a:gd name="T15" fmla="*/ 93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6">
                    <a:moveTo>
                      <a:pt x="0" y="5"/>
                    </a:moveTo>
                    <a:cubicBezTo>
                      <a:pt x="3" y="6"/>
                      <a:pt x="7" y="4"/>
                      <a:pt x="9" y="3"/>
                    </a:cubicBezTo>
                    <a:cubicBezTo>
                      <a:pt x="11" y="1"/>
                      <a:pt x="12" y="1"/>
                      <a:pt x="13" y="0"/>
                    </a:cubicBezTo>
                    <a:cubicBezTo>
                      <a:pt x="14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4" y="0"/>
                    </a:cubicBezTo>
                    <a:cubicBezTo>
                      <a:pt x="13" y="0"/>
                      <a:pt x="11" y="1"/>
                      <a:pt x="10" y="2"/>
                    </a:cubicBezTo>
                    <a:cubicBezTo>
                      <a:pt x="8" y="2"/>
                      <a:pt x="6" y="3"/>
                      <a:pt x="5" y="4"/>
                    </a:cubicBezTo>
                    <a:cubicBezTo>
                      <a:pt x="5" y="4"/>
                      <a:pt x="2" y="6"/>
                      <a:pt x="0" y="5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7" name="Freeform 1690">
                <a:extLst>
                  <a:ext uri="{FF2B5EF4-FFF2-40B4-BE49-F238E27FC236}">
                    <a16:creationId xmlns:a16="http://schemas.microsoft.com/office/drawing/2014/main" id="{AD0DA991-BC35-4124-BFDA-2C5AA96F9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207"/>
                <a:ext cx="18" cy="13"/>
              </a:xfrm>
              <a:custGeom>
                <a:avLst/>
                <a:gdLst>
                  <a:gd name="T0" fmla="*/ 0 w 7"/>
                  <a:gd name="T1" fmla="*/ 88 h 5"/>
                  <a:gd name="T2" fmla="*/ 118 w 7"/>
                  <a:gd name="T3" fmla="*/ 0 h 5"/>
                  <a:gd name="T4" fmla="*/ 54 w 7"/>
                  <a:gd name="T5" fmla="*/ 34 h 5"/>
                  <a:gd name="T6" fmla="*/ 0 w 7"/>
                  <a:gd name="T7" fmla="*/ 88 h 5"/>
                  <a:gd name="T8" fmla="*/ 0 w 7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5" y="1"/>
                      <a:pt x="7" y="0"/>
                    </a:cubicBezTo>
                    <a:cubicBezTo>
                      <a:pt x="6" y="0"/>
                      <a:pt x="4" y="2"/>
                      <a:pt x="3" y="2"/>
                    </a:cubicBezTo>
                    <a:cubicBezTo>
                      <a:pt x="2" y="3"/>
                      <a:pt x="0" y="4"/>
                      <a:pt x="0" y="5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8" name="Freeform 1691">
                <a:extLst>
                  <a:ext uri="{FF2B5EF4-FFF2-40B4-BE49-F238E27FC236}">
                    <a16:creationId xmlns:a16="http://schemas.microsoft.com/office/drawing/2014/main" id="{7166B241-F4CE-4486-BD0F-25B80F51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204"/>
                <a:ext cx="17" cy="8"/>
              </a:xfrm>
              <a:custGeom>
                <a:avLst/>
                <a:gdLst>
                  <a:gd name="T0" fmla="*/ 29 w 7"/>
                  <a:gd name="T1" fmla="*/ 21 h 3"/>
                  <a:gd name="T2" fmla="*/ 100 w 7"/>
                  <a:gd name="T3" fmla="*/ 0 h 3"/>
                  <a:gd name="T4" fmla="*/ 0 w 7"/>
                  <a:gd name="T5" fmla="*/ 56 h 3"/>
                  <a:gd name="T6" fmla="*/ 29 w 7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1"/>
                    </a:moveTo>
                    <a:cubicBezTo>
                      <a:pt x="3" y="1"/>
                      <a:pt x="7" y="0"/>
                      <a:pt x="7" y="0"/>
                    </a:cubicBezTo>
                    <a:cubicBezTo>
                      <a:pt x="7" y="1"/>
                      <a:pt x="2" y="3"/>
                      <a:pt x="0" y="3"/>
                    </a:cubicBezTo>
                    <a:cubicBezTo>
                      <a:pt x="2" y="3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9" name="Freeform 1692">
                <a:extLst>
                  <a:ext uri="{FF2B5EF4-FFF2-40B4-BE49-F238E27FC236}">
                    <a16:creationId xmlns:a16="http://schemas.microsoft.com/office/drawing/2014/main" id="{7791ED84-9B63-4DC4-9044-8D81B8589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204"/>
                <a:ext cx="23" cy="13"/>
              </a:xfrm>
              <a:custGeom>
                <a:avLst/>
                <a:gdLst>
                  <a:gd name="T0" fmla="*/ 0 w 9"/>
                  <a:gd name="T1" fmla="*/ 88 h 5"/>
                  <a:gd name="T2" fmla="*/ 84 w 9"/>
                  <a:gd name="T3" fmla="*/ 21 h 5"/>
                  <a:gd name="T4" fmla="*/ 130 w 9"/>
                  <a:gd name="T5" fmla="*/ 0 h 5"/>
                  <a:gd name="T6" fmla="*/ 118 w 9"/>
                  <a:gd name="T7" fmla="*/ 0 h 5"/>
                  <a:gd name="T8" fmla="*/ 66 w 9"/>
                  <a:gd name="T9" fmla="*/ 34 h 5"/>
                  <a:gd name="T10" fmla="*/ 0 w 9"/>
                  <a:gd name="T11" fmla="*/ 68 h 5"/>
                  <a:gd name="T12" fmla="*/ 0 w 9"/>
                  <a:gd name="T13" fmla="*/ 8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5">
                    <a:moveTo>
                      <a:pt x="0" y="5"/>
                    </a:moveTo>
                    <a:cubicBezTo>
                      <a:pt x="1" y="4"/>
                      <a:pt x="4" y="2"/>
                      <a:pt x="5" y="1"/>
                    </a:cubicBezTo>
                    <a:cubicBezTo>
                      <a:pt x="7" y="1"/>
                      <a:pt x="8" y="0"/>
                      <a:pt x="8" y="0"/>
                    </a:cubicBezTo>
                    <a:cubicBezTo>
                      <a:pt x="9" y="0"/>
                      <a:pt x="8" y="0"/>
                      <a:pt x="7" y="0"/>
                    </a:cubicBezTo>
                    <a:cubicBezTo>
                      <a:pt x="6" y="1"/>
                      <a:pt x="4" y="2"/>
                      <a:pt x="4" y="2"/>
                    </a:cubicBezTo>
                    <a:cubicBezTo>
                      <a:pt x="3" y="3"/>
                      <a:pt x="0" y="4"/>
                      <a:pt x="0" y="4"/>
                    </a:cubicBezTo>
                    <a:cubicBezTo>
                      <a:pt x="1" y="4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0" name="Freeform 1693">
                <a:extLst>
                  <a:ext uri="{FF2B5EF4-FFF2-40B4-BE49-F238E27FC236}">
                    <a16:creationId xmlns:a16="http://schemas.microsoft.com/office/drawing/2014/main" id="{9BD74F89-833C-458F-B8E9-5C7D63BBF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196"/>
                <a:ext cx="22" cy="5"/>
              </a:xfrm>
              <a:custGeom>
                <a:avLst/>
                <a:gdLst>
                  <a:gd name="T0" fmla="*/ 0 w 9"/>
                  <a:gd name="T1" fmla="*/ 20 h 2"/>
                  <a:gd name="T2" fmla="*/ 90 w 9"/>
                  <a:gd name="T3" fmla="*/ 33 h 2"/>
                  <a:gd name="T4" fmla="*/ 132 w 9"/>
                  <a:gd name="T5" fmla="*/ 33 h 2"/>
                  <a:gd name="T6" fmla="*/ 90 w 9"/>
                  <a:gd name="T7" fmla="*/ 20 h 2"/>
                  <a:gd name="T8" fmla="*/ 12 w 9"/>
                  <a:gd name="T9" fmla="*/ 0 h 2"/>
                  <a:gd name="T10" fmla="*/ 0 w 9"/>
                  <a:gd name="T11" fmla="*/ 2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0" y="1"/>
                    </a:moveTo>
                    <a:cubicBezTo>
                      <a:pt x="1" y="1"/>
                      <a:pt x="5" y="1"/>
                      <a:pt x="6" y="2"/>
                    </a:cubicBezTo>
                    <a:cubicBezTo>
                      <a:pt x="7" y="2"/>
                      <a:pt x="9" y="2"/>
                      <a:pt x="9" y="2"/>
                    </a:cubicBezTo>
                    <a:cubicBezTo>
                      <a:pt x="9" y="1"/>
                      <a:pt x="8" y="2"/>
                      <a:pt x="6" y="1"/>
                    </a:cubicBezTo>
                    <a:cubicBezTo>
                      <a:pt x="4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1" name="Freeform 1694">
                <a:extLst>
                  <a:ext uri="{FF2B5EF4-FFF2-40B4-BE49-F238E27FC236}">
                    <a16:creationId xmlns:a16="http://schemas.microsoft.com/office/drawing/2014/main" id="{8B36B62E-7C65-450A-8359-A5B19324F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2188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0 w 6"/>
                  <a:gd name="T5" fmla="*/ 21 h 3"/>
                  <a:gd name="T6" fmla="*/ 0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1"/>
                      <a:pt x="6" y="3"/>
                      <a:pt x="6" y="3"/>
                    </a:cubicBezTo>
                    <a:cubicBezTo>
                      <a:pt x="5" y="3"/>
                      <a:pt x="1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2" name="Freeform 1695">
                <a:extLst>
                  <a:ext uri="{FF2B5EF4-FFF2-40B4-BE49-F238E27FC236}">
                    <a16:creationId xmlns:a16="http://schemas.microsoft.com/office/drawing/2014/main" id="{3090CE8C-4161-4C98-B488-BFA3B77CC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180"/>
                <a:ext cx="25" cy="19"/>
              </a:xfrm>
              <a:custGeom>
                <a:avLst/>
                <a:gdLst>
                  <a:gd name="T0" fmla="*/ 0 w 10"/>
                  <a:gd name="T1" fmla="*/ 141 h 7"/>
                  <a:gd name="T2" fmla="*/ 33 w 10"/>
                  <a:gd name="T3" fmla="*/ 60 h 7"/>
                  <a:gd name="T4" fmla="*/ 158 w 10"/>
                  <a:gd name="T5" fmla="*/ 0 h 7"/>
                  <a:gd name="T6" fmla="*/ 33 w 10"/>
                  <a:gd name="T7" fmla="*/ 81 h 7"/>
                  <a:gd name="T8" fmla="*/ 0 w 10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0" y="7"/>
                    </a:moveTo>
                    <a:cubicBezTo>
                      <a:pt x="0" y="6"/>
                      <a:pt x="1" y="5"/>
                      <a:pt x="2" y="3"/>
                    </a:cubicBezTo>
                    <a:cubicBezTo>
                      <a:pt x="4" y="2"/>
                      <a:pt x="7" y="0"/>
                      <a:pt x="10" y="0"/>
                    </a:cubicBezTo>
                    <a:cubicBezTo>
                      <a:pt x="8" y="0"/>
                      <a:pt x="5" y="1"/>
                      <a:pt x="2" y="4"/>
                    </a:cubicBezTo>
                    <a:cubicBezTo>
                      <a:pt x="0" y="6"/>
                      <a:pt x="0" y="6"/>
                      <a:pt x="0" y="7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3" name="Freeform 1696">
                <a:extLst>
                  <a:ext uri="{FF2B5EF4-FFF2-40B4-BE49-F238E27FC236}">
                    <a16:creationId xmlns:a16="http://schemas.microsoft.com/office/drawing/2014/main" id="{350BF758-025B-401E-944D-C14470BB5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88"/>
                <a:ext cx="17" cy="5"/>
              </a:xfrm>
              <a:custGeom>
                <a:avLst/>
                <a:gdLst>
                  <a:gd name="T0" fmla="*/ 0 w 7"/>
                  <a:gd name="T1" fmla="*/ 33 h 2"/>
                  <a:gd name="T2" fmla="*/ 100 w 7"/>
                  <a:gd name="T3" fmla="*/ 0 h 2"/>
                  <a:gd name="T4" fmla="*/ 0 w 7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1" y="1"/>
                      <a:pt x="5" y="0"/>
                      <a:pt x="7" y="0"/>
                    </a:cubicBezTo>
                    <a:cubicBezTo>
                      <a:pt x="6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4" name="Freeform 1697">
                <a:extLst>
                  <a:ext uri="{FF2B5EF4-FFF2-40B4-BE49-F238E27FC236}">
                    <a16:creationId xmlns:a16="http://schemas.microsoft.com/office/drawing/2014/main" id="{50F1F42A-CB25-4980-987B-5BDFA50AC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199"/>
                <a:ext cx="12" cy="2"/>
              </a:xfrm>
              <a:custGeom>
                <a:avLst/>
                <a:gdLst>
                  <a:gd name="T0" fmla="*/ 0 w 5"/>
                  <a:gd name="T1" fmla="*/ 8 h 1"/>
                  <a:gd name="T2" fmla="*/ 7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4" y="0"/>
                      <a:pt x="5" y="0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5" name="Freeform 1698">
                <a:extLst>
                  <a:ext uri="{FF2B5EF4-FFF2-40B4-BE49-F238E27FC236}">
                    <a16:creationId xmlns:a16="http://schemas.microsoft.com/office/drawing/2014/main" id="{71C55900-D402-451B-993D-76AD747C4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204"/>
                <a:ext cx="18" cy="1"/>
              </a:xfrm>
              <a:custGeom>
                <a:avLst/>
                <a:gdLst>
                  <a:gd name="T0" fmla="*/ 0 w 7"/>
                  <a:gd name="T1" fmla="*/ 0 h 1"/>
                  <a:gd name="T2" fmla="*/ 67 w 7"/>
                  <a:gd name="T3" fmla="*/ 0 h 1"/>
                  <a:gd name="T4" fmla="*/ 118 w 7"/>
                  <a:gd name="T5" fmla="*/ 0 h 1"/>
                  <a:gd name="T6" fmla="*/ 54 w 7"/>
                  <a:gd name="T7" fmla="*/ 0 h 1"/>
                  <a:gd name="T8" fmla="*/ 0 w 7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0" y="0"/>
                      <a:pt x="2" y="0"/>
                      <a:pt x="4" y="0"/>
                    </a:cubicBezTo>
                    <a:cubicBezTo>
                      <a:pt x="5" y="0"/>
                      <a:pt x="6" y="0"/>
                      <a:pt x="7" y="0"/>
                    </a:cubicBezTo>
                    <a:cubicBezTo>
                      <a:pt x="6" y="0"/>
                      <a:pt x="5" y="0"/>
                      <a:pt x="3" y="0"/>
                    </a:cubicBezTo>
                    <a:cubicBezTo>
                      <a:pt x="2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6" name="Freeform 1699">
                <a:extLst>
                  <a:ext uri="{FF2B5EF4-FFF2-40B4-BE49-F238E27FC236}">
                    <a16:creationId xmlns:a16="http://schemas.microsoft.com/office/drawing/2014/main" id="{FE1914D8-88BA-48D6-BD94-9B04977E3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207"/>
                <a:ext cx="10" cy="5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63 w 4"/>
                  <a:gd name="T5" fmla="*/ 33 h 2"/>
                  <a:gd name="T6" fmla="*/ 20 w 4"/>
                  <a:gd name="T7" fmla="*/ 20 h 2"/>
                  <a:gd name="T8" fmla="*/ 0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3" y="2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7" name="Freeform 1700">
                <a:extLst>
                  <a:ext uri="{FF2B5EF4-FFF2-40B4-BE49-F238E27FC236}">
                    <a16:creationId xmlns:a16="http://schemas.microsoft.com/office/drawing/2014/main" id="{6E3C6642-3CEE-45CB-856D-5AFD11566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215"/>
                <a:ext cx="27" cy="10"/>
              </a:xfrm>
              <a:custGeom>
                <a:avLst/>
                <a:gdLst>
                  <a:gd name="T0" fmla="*/ 91 w 11"/>
                  <a:gd name="T1" fmla="*/ 63 h 4"/>
                  <a:gd name="T2" fmla="*/ 162 w 11"/>
                  <a:gd name="T3" fmla="*/ 50 h 4"/>
                  <a:gd name="T4" fmla="*/ 103 w 11"/>
                  <a:gd name="T5" fmla="*/ 50 h 4"/>
                  <a:gd name="T6" fmla="*/ 0 w 11"/>
                  <a:gd name="T7" fmla="*/ 0 h 4"/>
                  <a:gd name="T8" fmla="*/ 91 w 11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4">
                    <a:moveTo>
                      <a:pt x="6" y="4"/>
                    </a:moveTo>
                    <a:cubicBezTo>
                      <a:pt x="7" y="4"/>
                      <a:pt x="9" y="4"/>
                      <a:pt x="11" y="3"/>
                    </a:cubicBezTo>
                    <a:cubicBezTo>
                      <a:pt x="11" y="3"/>
                      <a:pt x="10" y="3"/>
                      <a:pt x="7" y="3"/>
                    </a:cubicBezTo>
                    <a:cubicBezTo>
                      <a:pt x="4" y="3"/>
                      <a:pt x="1" y="1"/>
                      <a:pt x="0" y="0"/>
                    </a:cubicBezTo>
                    <a:cubicBezTo>
                      <a:pt x="1" y="1"/>
                      <a:pt x="4" y="3"/>
                      <a:pt x="6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8" name="Freeform 1701">
                <a:extLst>
                  <a:ext uri="{FF2B5EF4-FFF2-40B4-BE49-F238E27FC236}">
                    <a16:creationId xmlns:a16="http://schemas.microsoft.com/office/drawing/2014/main" id="{BBA54C02-4F35-4CE2-ADC4-29A63B9A0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185"/>
                <a:ext cx="12" cy="11"/>
              </a:xfrm>
              <a:custGeom>
                <a:avLst/>
                <a:gdLst>
                  <a:gd name="T0" fmla="*/ 0 w 5"/>
                  <a:gd name="T1" fmla="*/ 83 h 4"/>
                  <a:gd name="T2" fmla="*/ 70 w 5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cubicBezTo>
                      <a:pt x="1" y="3"/>
                      <a:pt x="3" y="1"/>
                      <a:pt x="5" y="0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9" name="Freeform 1702">
                <a:extLst>
                  <a:ext uri="{FF2B5EF4-FFF2-40B4-BE49-F238E27FC236}">
                    <a16:creationId xmlns:a16="http://schemas.microsoft.com/office/drawing/2014/main" id="{062388E9-9F54-4316-B724-00EC44747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93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29 w 5"/>
                  <a:gd name="T3" fmla="*/ 21 h 3"/>
                  <a:gd name="T4" fmla="*/ 70 w 5"/>
                  <a:gd name="T5" fmla="*/ 0 h 3"/>
                  <a:gd name="T6" fmla="*/ 29 w 5"/>
                  <a:gd name="T7" fmla="*/ 21 h 3"/>
                  <a:gd name="T8" fmla="*/ 0 w 5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3" y="1"/>
                      <a:pt x="2" y="1"/>
                    </a:cubicBezTo>
                    <a:cubicBezTo>
                      <a:pt x="2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0" name="Freeform 1703">
                <a:extLst>
                  <a:ext uri="{FF2B5EF4-FFF2-40B4-BE49-F238E27FC236}">
                    <a16:creationId xmlns:a16="http://schemas.microsoft.com/office/drawing/2014/main" id="{D7FF3D77-4A25-484A-A390-FB0417C79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207"/>
                <a:ext cx="15" cy="2"/>
              </a:xfrm>
              <a:custGeom>
                <a:avLst/>
                <a:gdLst>
                  <a:gd name="T0" fmla="*/ 0 w 6"/>
                  <a:gd name="T1" fmla="*/ 0 h 1"/>
                  <a:gd name="T2" fmla="*/ 95 w 6"/>
                  <a:gd name="T3" fmla="*/ 8 h 1"/>
                  <a:gd name="T4" fmla="*/ 0 w 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">
                    <a:moveTo>
                      <a:pt x="0" y="0"/>
                    </a:moveTo>
                    <a:cubicBezTo>
                      <a:pt x="1" y="0"/>
                      <a:pt x="5" y="1"/>
                      <a:pt x="6" y="1"/>
                    </a:cubicBezTo>
                    <a:cubicBezTo>
                      <a:pt x="5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1" name="Freeform 1704">
                <a:extLst>
                  <a:ext uri="{FF2B5EF4-FFF2-40B4-BE49-F238E27FC236}">
                    <a16:creationId xmlns:a16="http://schemas.microsoft.com/office/drawing/2014/main" id="{9B411AC1-D4E5-4896-B185-80ED5204F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217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27 h 1"/>
                  <a:gd name="T4" fmla="*/ 0 w 4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2" name="Freeform 1705">
                <a:extLst>
                  <a:ext uri="{FF2B5EF4-FFF2-40B4-BE49-F238E27FC236}">
                    <a16:creationId xmlns:a16="http://schemas.microsoft.com/office/drawing/2014/main" id="{6CC267BB-BB7F-444E-8FCB-68E090AA7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20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27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3" name="Freeform 1706">
                <a:extLst>
                  <a:ext uri="{FF2B5EF4-FFF2-40B4-BE49-F238E27FC236}">
                    <a16:creationId xmlns:a16="http://schemas.microsoft.com/office/drawing/2014/main" id="{87E527C3-959E-4CCC-9E63-BB7984405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20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4" name="Freeform 1707">
                <a:extLst>
                  <a:ext uri="{FF2B5EF4-FFF2-40B4-BE49-F238E27FC236}">
                    <a16:creationId xmlns:a16="http://schemas.microsoft.com/office/drawing/2014/main" id="{87E948F2-48D7-42DE-B910-B11CC5393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207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8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5" name="Freeform 1708">
                <a:extLst>
                  <a:ext uri="{FF2B5EF4-FFF2-40B4-BE49-F238E27FC236}">
                    <a16:creationId xmlns:a16="http://schemas.microsoft.com/office/drawing/2014/main" id="{06DC6C01-440F-44D8-8A94-A25FF4D64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91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6" name="Freeform 1709">
                <a:extLst>
                  <a:ext uri="{FF2B5EF4-FFF2-40B4-BE49-F238E27FC236}">
                    <a16:creationId xmlns:a16="http://schemas.microsoft.com/office/drawing/2014/main" id="{95C94A66-B81E-4E3E-BFC0-F96FB8198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4" y="2188"/>
                <a:ext cx="2" cy="3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7" name="Freeform 1710">
                <a:extLst>
                  <a:ext uri="{FF2B5EF4-FFF2-40B4-BE49-F238E27FC236}">
                    <a16:creationId xmlns:a16="http://schemas.microsoft.com/office/drawing/2014/main" id="{3E3061A6-9521-4666-AFF5-77513805B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191"/>
                <a:ext cx="3" cy="2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8" name="Freeform 1711">
                <a:extLst>
                  <a:ext uri="{FF2B5EF4-FFF2-40B4-BE49-F238E27FC236}">
                    <a16:creationId xmlns:a16="http://schemas.microsoft.com/office/drawing/2014/main" id="{C34468FF-306C-4133-99B0-4D618E47B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196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9" name="Freeform 1712">
                <a:extLst>
                  <a:ext uri="{FF2B5EF4-FFF2-40B4-BE49-F238E27FC236}">
                    <a16:creationId xmlns:a16="http://schemas.microsoft.com/office/drawing/2014/main" id="{30B1CE2D-57EE-4631-9FBE-773E66E0D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19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0" name="Freeform 1713">
                <a:extLst>
                  <a:ext uri="{FF2B5EF4-FFF2-40B4-BE49-F238E27FC236}">
                    <a16:creationId xmlns:a16="http://schemas.microsoft.com/office/drawing/2014/main" id="{775D47DD-A764-40E8-9449-5BD755823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196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1" name="Freeform 1714">
                <a:extLst>
                  <a:ext uri="{FF2B5EF4-FFF2-40B4-BE49-F238E27FC236}">
                    <a16:creationId xmlns:a16="http://schemas.microsoft.com/office/drawing/2014/main" id="{9374B67A-069B-4854-B86F-3FA8E09DB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220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2" name="Freeform 1715">
                <a:extLst>
                  <a:ext uri="{FF2B5EF4-FFF2-40B4-BE49-F238E27FC236}">
                    <a16:creationId xmlns:a16="http://schemas.microsoft.com/office/drawing/2014/main" id="{DC4536BC-F95C-4EC2-817E-803823CD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22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3" name="Freeform 1716">
                <a:extLst>
                  <a:ext uri="{FF2B5EF4-FFF2-40B4-BE49-F238E27FC236}">
                    <a16:creationId xmlns:a16="http://schemas.microsoft.com/office/drawing/2014/main" id="{3D29B6C9-5E30-4B80-9ECD-BC193CBE8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22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4" name="Freeform 1717">
                <a:extLst>
                  <a:ext uri="{FF2B5EF4-FFF2-40B4-BE49-F238E27FC236}">
                    <a16:creationId xmlns:a16="http://schemas.microsoft.com/office/drawing/2014/main" id="{252CF240-A77D-428B-B484-48A111E71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2185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5" name="Freeform 1718">
                <a:extLst>
                  <a:ext uri="{FF2B5EF4-FFF2-40B4-BE49-F238E27FC236}">
                    <a16:creationId xmlns:a16="http://schemas.microsoft.com/office/drawing/2014/main" id="{C5771C5E-38B4-4C96-90FA-9ECE7611F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188"/>
                <a:ext cx="8" cy="3"/>
              </a:xfrm>
              <a:custGeom>
                <a:avLst/>
                <a:gdLst>
                  <a:gd name="T0" fmla="*/ 0 w 3"/>
                  <a:gd name="T1" fmla="*/ 27 h 1"/>
                  <a:gd name="T2" fmla="*/ 56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6" name="Freeform 1719">
                <a:extLst>
                  <a:ext uri="{FF2B5EF4-FFF2-40B4-BE49-F238E27FC236}">
                    <a16:creationId xmlns:a16="http://schemas.microsoft.com/office/drawing/2014/main" id="{26E581AC-2D05-44E7-ADAB-2373DF9CD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" y="2204"/>
                <a:ext cx="5" cy="1"/>
              </a:xfrm>
              <a:custGeom>
                <a:avLst/>
                <a:gdLst>
                  <a:gd name="T0" fmla="*/ 0 w 2"/>
                  <a:gd name="T1" fmla="*/ 0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7" name="Freeform 1720">
                <a:extLst>
                  <a:ext uri="{FF2B5EF4-FFF2-40B4-BE49-F238E27FC236}">
                    <a16:creationId xmlns:a16="http://schemas.microsoft.com/office/drawing/2014/main" id="{50AD09C9-C2AC-4B23-9E1A-3B4A65543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220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3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8" name="Freeform 1721">
                <a:extLst>
                  <a:ext uri="{FF2B5EF4-FFF2-40B4-BE49-F238E27FC236}">
                    <a16:creationId xmlns:a16="http://schemas.microsoft.com/office/drawing/2014/main" id="{23DFE067-A0DF-4DA6-B66D-FEF86B17E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201"/>
                <a:ext cx="30" cy="1"/>
              </a:xfrm>
              <a:custGeom>
                <a:avLst/>
                <a:gdLst>
                  <a:gd name="T0" fmla="*/ 175 w 12"/>
                  <a:gd name="T1" fmla="*/ 0 h 1"/>
                  <a:gd name="T2" fmla="*/ 188 w 12"/>
                  <a:gd name="T3" fmla="*/ 0 h 1"/>
                  <a:gd name="T4" fmla="*/ 95 w 12"/>
                  <a:gd name="T5" fmla="*/ 0 h 1"/>
                  <a:gd name="T6" fmla="*/ 20 w 12"/>
                  <a:gd name="T7" fmla="*/ 0 h 1"/>
                  <a:gd name="T8" fmla="*/ 0 w 12"/>
                  <a:gd name="T9" fmla="*/ 0 h 1"/>
                  <a:gd name="T10" fmla="*/ 175 w 12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">
                    <a:moveTo>
                      <a:pt x="11" y="0"/>
                    </a:moveTo>
                    <a:cubicBezTo>
                      <a:pt x="11" y="0"/>
                      <a:pt x="12" y="0"/>
                      <a:pt x="12" y="0"/>
                    </a:cubicBezTo>
                    <a:cubicBezTo>
                      <a:pt x="10" y="0"/>
                      <a:pt x="8" y="0"/>
                      <a:pt x="6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0"/>
                      <a:pt x="8" y="0"/>
                      <a:pt x="11" y="0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9" name="Freeform 1722">
                <a:extLst>
                  <a:ext uri="{FF2B5EF4-FFF2-40B4-BE49-F238E27FC236}">
                    <a16:creationId xmlns:a16="http://schemas.microsoft.com/office/drawing/2014/main" id="{9654040B-3674-4F2D-ABB3-51136AEC6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9" y="2055"/>
                <a:ext cx="67" cy="56"/>
              </a:xfrm>
              <a:custGeom>
                <a:avLst/>
                <a:gdLst>
                  <a:gd name="T0" fmla="*/ 382 w 27"/>
                  <a:gd name="T1" fmla="*/ 248 h 21"/>
                  <a:gd name="T2" fmla="*/ 166 w 27"/>
                  <a:gd name="T3" fmla="*/ 376 h 21"/>
                  <a:gd name="T4" fmla="*/ 12 w 27"/>
                  <a:gd name="T5" fmla="*/ 264 h 21"/>
                  <a:gd name="T6" fmla="*/ 0 w 27"/>
                  <a:gd name="T7" fmla="*/ 171 h 21"/>
                  <a:gd name="T8" fmla="*/ 30 w 27"/>
                  <a:gd name="T9" fmla="*/ 77 h 21"/>
                  <a:gd name="T10" fmla="*/ 196 w 27"/>
                  <a:gd name="T11" fmla="*/ 21 h 21"/>
                  <a:gd name="T12" fmla="*/ 400 w 27"/>
                  <a:gd name="T13" fmla="*/ 205 h 21"/>
                  <a:gd name="T14" fmla="*/ 412 w 27"/>
                  <a:gd name="T15" fmla="*/ 205 h 21"/>
                  <a:gd name="T16" fmla="*/ 400 w 27"/>
                  <a:gd name="T17" fmla="*/ 248 h 21"/>
                  <a:gd name="T18" fmla="*/ 382 w 27"/>
                  <a:gd name="T19" fmla="*/ 248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1">
                    <a:moveTo>
                      <a:pt x="25" y="13"/>
                    </a:moveTo>
                    <a:cubicBezTo>
                      <a:pt x="22" y="13"/>
                      <a:pt x="18" y="21"/>
                      <a:pt x="11" y="20"/>
                    </a:cubicBezTo>
                    <a:cubicBezTo>
                      <a:pt x="7" y="20"/>
                      <a:pt x="3" y="17"/>
                      <a:pt x="1" y="14"/>
                    </a:cubicBezTo>
                    <a:cubicBezTo>
                      <a:pt x="0" y="13"/>
                      <a:pt x="0" y="11"/>
                      <a:pt x="0" y="9"/>
                    </a:cubicBezTo>
                    <a:cubicBezTo>
                      <a:pt x="1" y="7"/>
                      <a:pt x="1" y="6"/>
                      <a:pt x="2" y="4"/>
                    </a:cubicBezTo>
                    <a:cubicBezTo>
                      <a:pt x="5" y="2"/>
                      <a:pt x="9" y="0"/>
                      <a:pt x="13" y="1"/>
                    </a:cubicBezTo>
                    <a:cubicBezTo>
                      <a:pt x="20" y="2"/>
                      <a:pt x="23" y="10"/>
                      <a:pt x="26" y="11"/>
                    </a:cubicBezTo>
                    <a:cubicBezTo>
                      <a:pt x="26" y="11"/>
                      <a:pt x="27" y="11"/>
                      <a:pt x="27" y="11"/>
                    </a:cubicBezTo>
                    <a:cubicBezTo>
                      <a:pt x="26" y="11"/>
                      <a:pt x="26" y="13"/>
                      <a:pt x="26" y="13"/>
                    </a:cubicBezTo>
                    <a:cubicBezTo>
                      <a:pt x="25" y="13"/>
                      <a:pt x="25" y="13"/>
                      <a:pt x="25" y="13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0" name="Freeform 1723">
                <a:extLst>
                  <a:ext uri="{FF2B5EF4-FFF2-40B4-BE49-F238E27FC236}">
                    <a16:creationId xmlns:a16="http://schemas.microsoft.com/office/drawing/2014/main" id="{EC12232E-766C-4220-9302-E945B4140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985"/>
                <a:ext cx="65" cy="56"/>
              </a:xfrm>
              <a:custGeom>
                <a:avLst/>
                <a:gdLst>
                  <a:gd name="T0" fmla="*/ 395 w 26"/>
                  <a:gd name="T1" fmla="*/ 264 h 21"/>
                  <a:gd name="T2" fmla="*/ 158 w 26"/>
                  <a:gd name="T3" fmla="*/ 376 h 21"/>
                  <a:gd name="T4" fmla="*/ 20 w 26"/>
                  <a:gd name="T5" fmla="*/ 248 h 21"/>
                  <a:gd name="T6" fmla="*/ 0 w 26"/>
                  <a:gd name="T7" fmla="*/ 149 h 21"/>
                  <a:gd name="T8" fmla="*/ 50 w 26"/>
                  <a:gd name="T9" fmla="*/ 56 h 21"/>
                  <a:gd name="T10" fmla="*/ 220 w 26"/>
                  <a:gd name="T11" fmla="*/ 21 h 21"/>
                  <a:gd name="T12" fmla="*/ 408 w 26"/>
                  <a:gd name="T13" fmla="*/ 227 h 21"/>
                  <a:gd name="T14" fmla="*/ 408 w 26"/>
                  <a:gd name="T15" fmla="*/ 227 h 21"/>
                  <a:gd name="T16" fmla="*/ 395 w 26"/>
                  <a:gd name="T17" fmla="*/ 264 h 21"/>
                  <a:gd name="T18" fmla="*/ 395 w 26"/>
                  <a:gd name="T19" fmla="*/ 264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1">
                    <a:moveTo>
                      <a:pt x="25" y="14"/>
                    </a:moveTo>
                    <a:cubicBezTo>
                      <a:pt x="21" y="13"/>
                      <a:pt x="17" y="21"/>
                      <a:pt x="10" y="20"/>
                    </a:cubicBezTo>
                    <a:cubicBezTo>
                      <a:pt x="6" y="19"/>
                      <a:pt x="2" y="16"/>
                      <a:pt x="1" y="13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1" y="6"/>
                      <a:pt x="1" y="5"/>
                      <a:pt x="3" y="3"/>
                    </a:cubicBezTo>
                    <a:cubicBezTo>
                      <a:pt x="5" y="2"/>
                      <a:pt x="10" y="0"/>
                      <a:pt x="14" y="1"/>
                    </a:cubicBezTo>
                    <a:cubicBezTo>
                      <a:pt x="20" y="2"/>
                      <a:pt x="22" y="11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1" name="Freeform 1724">
                <a:extLst>
                  <a:ext uri="{FF2B5EF4-FFF2-40B4-BE49-F238E27FC236}">
                    <a16:creationId xmlns:a16="http://schemas.microsoft.com/office/drawing/2014/main" id="{D3E74D6B-5DBD-4708-B431-3A9C4CFCF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1985"/>
                <a:ext cx="62" cy="32"/>
              </a:xfrm>
              <a:custGeom>
                <a:avLst/>
                <a:gdLst>
                  <a:gd name="T0" fmla="*/ 196 w 25"/>
                  <a:gd name="T1" fmla="*/ 21 h 12"/>
                  <a:gd name="T2" fmla="*/ 30 w 25"/>
                  <a:gd name="T3" fmla="*/ 56 h 12"/>
                  <a:gd name="T4" fmla="*/ 0 w 25"/>
                  <a:gd name="T5" fmla="*/ 93 h 12"/>
                  <a:gd name="T6" fmla="*/ 0 w 25"/>
                  <a:gd name="T7" fmla="*/ 115 h 12"/>
                  <a:gd name="T8" fmla="*/ 0 w 25"/>
                  <a:gd name="T9" fmla="*/ 115 h 12"/>
                  <a:gd name="T10" fmla="*/ 136 w 25"/>
                  <a:gd name="T11" fmla="*/ 35 h 12"/>
                  <a:gd name="T12" fmla="*/ 290 w 25"/>
                  <a:gd name="T13" fmla="*/ 136 h 12"/>
                  <a:gd name="T14" fmla="*/ 370 w 25"/>
                  <a:gd name="T15" fmla="*/ 227 h 12"/>
                  <a:gd name="T16" fmla="*/ 382 w 25"/>
                  <a:gd name="T17" fmla="*/ 227 h 12"/>
                  <a:gd name="T18" fmla="*/ 196 w 25"/>
                  <a:gd name="T19" fmla="*/ 21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2">
                    <a:moveTo>
                      <a:pt x="13" y="1"/>
                    </a:moveTo>
                    <a:cubicBezTo>
                      <a:pt x="9" y="0"/>
                      <a:pt x="4" y="2"/>
                      <a:pt x="2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4" y="2"/>
                      <a:pt x="9" y="2"/>
                    </a:cubicBezTo>
                    <a:cubicBezTo>
                      <a:pt x="13" y="2"/>
                      <a:pt x="17" y="4"/>
                      <a:pt x="19" y="7"/>
                    </a:cubicBezTo>
                    <a:cubicBezTo>
                      <a:pt x="21" y="9"/>
                      <a:pt x="24" y="12"/>
                      <a:pt x="24" y="12"/>
                    </a:cubicBezTo>
                    <a:cubicBezTo>
                      <a:pt x="25" y="12"/>
                      <a:pt x="24" y="12"/>
                      <a:pt x="25" y="12"/>
                    </a:cubicBezTo>
                    <a:cubicBezTo>
                      <a:pt x="21" y="10"/>
                      <a:pt x="19" y="2"/>
                      <a:pt x="13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2" name="Freeform 1725">
                <a:extLst>
                  <a:ext uri="{FF2B5EF4-FFF2-40B4-BE49-F238E27FC236}">
                    <a16:creationId xmlns:a16="http://schemas.microsoft.com/office/drawing/2014/main" id="{ED333344-BCB4-4B6E-9B84-5355FD29F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009"/>
                <a:ext cx="63" cy="32"/>
              </a:xfrm>
              <a:custGeom>
                <a:avLst/>
                <a:gdLst>
                  <a:gd name="T0" fmla="*/ 401 w 25"/>
                  <a:gd name="T1" fmla="*/ 93 h 12"/>
                  <a:gd name="T2" fmla="*/ 401 w 25"/>
                  <a:gd name="T3" fmla="*/ 93 h 12"/>
                  <a:gd name="T4" fmla="*/ 381 w 25"/>
                  <a:gd name="T5" fmla="*/ 93 h 12"/>
                  <a:gd name="T6" fmla="*/ 242 w 25"/>
                  <a:gd name="T7" fmla="*/ 171 h 12"/>
                  <a:gd name="T8" fmla="*/ 96 w 25"/>
                  <a:gd name="T9" fmla="*/ 136 h 12"/>
                  <a:gd name="T10" fmla="*/ 20 w 25"/>
                  <a:gd name="T11" fmla="*/ 35 h 12"/>
                  <a:gd name="T12" fmla="*/ 0 w 25"/>
                  <a:gd name="T13" fmla="*/ 21 h 12"/>
                  <a:gd name="T14" fmla="*/ 0 w 25"/>
                  <a:gd name="T15" fmla="*/ 21 h 12"/>
                  <a:gd name="T16" fmla="*/ 20 w 25"/>
                  <a:gd name="T17" fmla="*/ 77 h 12"/>
                  <a:gd name="T18" fmla="*/ 159 w 25"/>
                  <a:gd name="T19" fmla="*/ 205 h 12"/>
                  <a:gd name="T20" fmla="*/ 401 w 25"/>
                  <a:gd name="T21" fmla="*/ 93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12">
                    <a:moveTo>
                      <a:pt x="25" y="5"/>
                    </a:move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4"/>
                      <a:pt x="24" y="5"/>
                    </a:cubicBezTo>
                    <a:cubicBezTo>
                      <a:pt x="22" y="5"/>
                      <a:pt x="19" y="7"/>
                      <a:pt x="15" y="9"/>
                    </a:cubicBezTo>
                    <a:cubicBezTo>
                      <a:pt x="12" y="10"/>
                      <a:pt x="9" y="9"/>
                      <a:pt x="6" y="7"/>
                    </a:cubicBezTo>
                    <a:cubicBezTo>
                      <a:pt x="3" y="5"/>
                      <a:pt x="1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2" y="7"/>
                      <a:pt x="6" y="10"/>
                      <a:pt x="10" y="11"/>
                    </a:cubicBezTo>
                    <a:cubicBezTo>
                      <a:pt x="17" y="12"/>
                      <a:pt x="21" y="4"/>
                      <a:pt x="25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3" name="Freeform 1726">
                <a:extLst>
                  <a:ext uri="{FF2B5EF4-FFF2-40B4-BE49-F238E27FC236}">
                    <a16:creationId xmlns:a16="http://schemas.microsoft.com/office/drawing/2014/main" id="{93B886F0-AC6A-4AFB-82FE-D5B4E9605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993"/>
                <a:ext cx="63" cy="27"/>
              </a:xfrm>
              <a:custGeom>
                <a:avLst/>
                <a:gdLst>
                  <a:gd name="T0" fmla="*/ 401 w 25"/>
                  <a:gd name="T1" fmla="*/ 176 h 10"/>
                  <a:gd name="T2" fmla="*/ 401 w 25"/>
                  <a:gd name="T3" fmla="*/ 176 h 10"/>
                  <a:gd name="T4" fmla="*/ 318 w 25"/>
                  <a:gd name="T5" fmla="*/ 81 h 10"/>
                  <a:gd name="T6" fmla="*/ 285 w 25"/>
                  <a:gd name="T7" fmla="*/ 38 h 10"/>
                  <a:gd name="T8" fmla="*/ 159 w 25"/>
                  <a:gd name="T9" fmla="*/ 0 h 10"/>
                  <a:gd name="T10" fmla="*/ 33 w 25"/>
                  <a:gd name="T11" fmla="*/ 59 h 10"/>
                  <a:gd name="T12" fmla="*/ 20 w 25"/>
                  <a:gd name="T13" fmla="*/ 59 h 10"/>
                  <a:gd name="T14" fmla="*/ 20 w 25"/>
                  <a:gd name="T15" fmla="*/ 59 h 10"/>
                  <a:gd name="T16" fmla="*/ 20 w 25"/>
                  <a:gd name="T17" fmla="*/ 81 h 10"/>
                  <a:gd name="T18" fmla="*/ 83 w 25"/>
                  <a:gd name="T19" fmla="*/ 59 h 10"/>
                  <a:gd name="T20" fmla="*/ 242 w 25"/>
                  <a:gd name="T21" fmla="*/ 59 h 10"/>
                  <a:gd name="T22" fmla="*/ 401 w 25"/>
                  <a:gd name="T23" fmla="*/ 197 h 10"/>
                  <a:gd name="T24" fmla="*/ 401 w 25"/>
                  <a:gd name="T25" fmla="*/ 176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10">
                    <a:moveTo>
                      <a:pt x="25" y="9"/>
                    </a:moveTo>
                    <a:cubicBezTo>
                      <a:pt x="25" y="9"/>
                      <a:pt x="25" y="9"/>
                      <a:pt x="25" y="9"/>
                    </a:cubicBezTo>
                    <a:cubicBezTo>
                      <a:pt x="24" y="8"/>
                      <a:pt x="21" y="6"/>
                      <a:pt x="20" y="4"/>
                    </a:cubicBezTo>
                    <a:cubicBezTo>
                      <a:pt x="19" y="3"/>
                      <a:pt x="19" y="3"/>
                      <a:pt x="18" y="2"/>
                    </a:cubicBezTo>
                    <a:cubicBezTo>
                      <a:pt x="17" y="1"/>
                      <a:pt x="14" y="0"/>
                      <a:pt x="10" y="0"/>
                    </a:cubicBezTo>
                    <a:cubicBezTo>
                      <a:pt x="5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2" y="4"/>
                      <a:pt x="3" y="4"/>
                      <a:pt x="5" y="3"/>
                    </a:cubicBezTo>
                    <a:cubicBezTo>
                      <a:pt x="7" y="2"/>
                      <a:pt x="11" y="1"/>
                      <a:pt x="15" y="3"/>
                    </a:cubicBezTo>
                    <a:cubicBezTo>
                      <a:pt x="18" y="4"/>
                      <a:pt x="24" y="9"/>
                      <a:pt x="25" y="10"/>
                    </a:cubicBezTo>
                    <a:cubicBezTo>
                      <a:pt x="25" y="10"/>
                      <a:pt x="25" y="9"/>
                      <a:pt x="25" y="9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4" name="Freeform 1727">
                <a:extLst>
                  <a:ext uri="{FF2B5EF4-FFF2-40B4-BE49-F238E27FC236}">
                    <a16:creationId xmlns:a16="http://schemas.microsoft.com/office/drawing/2014/main" id="{D8DDFDD8-351E-4D8B-B721-C5C0765DB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996"/>
                <a:ext cx="60" cy="21"/>
              </a:xfrm>
              <a:custGeom>
                <a:avLst/>
                <a:gdLst>
                  <a:gd name="T0" fmla="*/ 250 w 24"/>
                  <a:gd name="T1" fmla="*/ 34 h 8"/>
                  <a:gd name="T2" fmla="*/ 83 w 24"/>
                  <a:gd name="T3" fmla="*/ 34 h 8"/>
                  <a:gd name="T4" fmla="*/ 83 w 24"/>
                  <a:gd name="T5" fmla="*/ 34 h 8"/>
                  <a:gd name="T6" fmla="*/ 20 w 24"/>
                  <a:gd name="T7" fmla="*/ 55 h 8"/>
                  <a:gd name="T8" fmla="*/ 20 w 24"/>
                  <a:gd name="T9" fmla="*/ 55 h 8"/>
                  <a:gd name="T10" fmla="*/ 0 w 24"/>
                  <a:gd name="T11" fmla="*/ 55 h 8"/>
                  <a:gd name="T12" fmla="*/ 20 w 24"/>
                  <a:gd name="T13" fmla="*/ 76 h 8"/>
                  <a:gd name="T14" fmla="*/ 188 w 24"/>
                  <a:gd name="T15" fmla="*/ 55 h 8"/>
                  <a:gd name="T16" fmla="*/ 375 w 24"/>
                  <a:gd name="T17" fmla="*/ 144 h 8"/>
                  <a:gd name="T18" fmla="*/ 250 w 24"/>
                  <a:gd name="T19" fmla="*/ 34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8">
                    <a:moveTo>
                      <a:pt x="16" y="2"/>
                    </a:moveTo>
                    <a:cubicBezTo>
                      <a:pt x="14" y="1"/>
                      <a:pt x="10" y="0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3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8" y="2"/>
                      <a:pt x="12" y="3"/>
                    </a:cubicBezTo>
                    <a:cubicBezTo>
                      <a:pt x="16" y="4"/>
                      <a:pt x="22" y="8"/>
                      <a:pt x="24" y="8"/>
                    </a:cubicBezTo>
                    <a:cubicBezTo>
                      <a:pt x="23" y="7"/>
                      <a:pt x="19" y="4"/>
                      <a:pt x="16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5" name="Freeform 1728">
                <a:extLst>
                  <a:ext uri="{FF2B5EF4-FFF2-40B4-BE49-F238E27FC236}">
                    <a16:creationId xmlns:a16="http://schemas.microsoft.com/office/drawing/2014/main" id="{2DBCAF73-67F2-4BA6-B92F-BC8C76D4E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007"/>
                <a:ext cx="63" cy="24"/>
              </a:xfrm>
              <a:custGeom>
                <a:avLst/>
                <a:gdLst>
                  <a:gd name="T0" fmla="*/ 0 w 25"/>
                  <a:gd name="T1" fmla="*/ 0 h 9"/>
                  <a:gd name="T2" fmla="*/ 20 w 25"/>
                  <a:gd name="T3" fmla="*/ 35 h 9"/>
                  <a:gd name="T4" fmla="*/ 159 w 25"/>
                  <a:gd name="T5" fmla="*/ 149 h 9"/>
                  <a:gd name="T6" fmla="*/ 350 w 25"/>
                  <a:gd name="T7" fmla="*/ 115 h 9"/>
                  <a:gd name="T8" fmla="*/ 401 w 25"/>
                  <a:gd name="T9" fmla="*/ 93 h 9"/>
                  <a:gd name="T10" fmla="*/ 401 w 25"/>
                  <a:gd name="T11" fmla="*/ 93 h 9"/>
                  <a:gd name="T12" fmla="*/ 350 w 25"/>
                  <a:gd name="T13" fmla="*/ 93 h 9"/>
                  <a:gd name="T14" fmla="*/ 179 w 25"/>
                  <a:gd name="T15" fmla="*/ 115 h 9"/>
                  <a:gd name="T16" fmla="*/ 33 w 25"/>
                  <a:gd name="T17" fmla="*/ 35 h 9"/>
                  <a:gd name="T18" fmla="*/ 0 w 25"/>
                  <a:gd name="T19" fmla="*/ 0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9">
                    <a:moveTo>
                      <a:pt x="0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" y="3"/>
                      <a:pt x="4" y="8"/>
                      <a:pt x="10" y="8"/>
                    </a:cubicBezTo>
                    <a:cubicBezTo>
                      <a:pt x="16" y="9"/>
                      <a:pt x="20" y="6"/>
                      <a:pt x="22" y="6"/>
                    </a:cubicBezTo>
                    <a:cubicBezTo>
                      <a:pt x="23" y="5"/>
                      <a:pt x="24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4" y="5"/>
                      <a:pt x="22" y="5"/>
                    </a:cubicBezTo>
                    <a:cubicBezTo>
                      <a:pt x="20" y="5"/>
                      <a:pt x="18" y="7"/>
                      <a:pt x="11" y="6"/>
                    </a:cubicBezTo>
                    <a:cubicBezTo>
                      <a:pt x="5" y="5"/>
                      <a:pt x="3" y="3"/>
                      <a:pt x="2" y="2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6" name="Freeform 1729">
                <a:extLst>
                  <a:ext uri="{FF2B5EF4-FFF2-40B4-BE49-F238E27FC236}">
                    <a16:creationId xmlns:a16="http://schemas.microsoft.com/office/drawing/2014/main" id="{5E51A633-AE97-41E3-948A-023874FFC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2007"/>
                <a:ext cx="63" cy="13"/>
              </a:xfrm>
              <a:custGeom>
                <a:avLst/>
                <a:gdLst>
                  <a:gd name="T0" fmla="*/ 33 w 25"/>
                  <a:gd name="T1" fmla="*/ 21 h 5"/>
                  <a:gd name="T2" fmla="*/ 179 w 25"/>
                  <a:gd name="T3" fmla="*/ 68 h 5"/>
                  <a:gd name="T4" fmla="*/ 368 w 25"/>
                  <a:gd name="T5" fmla="*/ 88 h 5"/>
                  <a:gd name="T6" fmla="*/ 368 w 25"/>
                  <a:gd name="T7" fmla="*/ 88 h 5"/>
                  <a:gd name="T8" fmla="*/ 401 w 25"/>
                  <a:gd name="T9" fmla="*/ 88 h 5"/>
                  <a:gd name="T10" fmla="*/ 401 w 25"/>
                  <a:gd name="T11" fmla="*/ 88 h 5"/>
                  <a:gd name="T12" fmla="*/ 401 w 25"/>
                  <a:gd name="T13" fmla="*/ 88 h 5"/>
                  <a:gd name="T14" fmla="*/ 381 w 25"/>
                  <a:gd name="T15" fmla="*/ 68 h 5"/>
                  <a:gd name="T16" fmla="*/ 350 w 25"/>
                  <a:gd name="T17" fmla="*/ 68 h 5"/>
                  <a:gd name="T18" fmla="*/ 192 w 25"/>
                  <a:gd name="T19" fmla="*/ 21 h 5"/>
                  <a:gd name="T20" fmla="*/ 50 w 25"/>
                  <a:gd name="T21" fmla="*/ 0 h 5"/>
                  <a:gd name="T22" fmla="*/ 0 w 25"/>
                  <a:gd name="T23" fmla="*/ 0 h 5"/>
                  <a:gd name="T24" fmla="*/ 33 w 25"/>
                  <a:gd name="T25" fmla="*/ 21 h 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5">
                    <a:moveTo>
                      <a:pt x="2" y="1"/>
                    </a:moveTo>
                    <a:cubicBezTo>
                      <a:pt x="2" y="1"/>
                      <a:pt x="5" y="3"/>
                      <a:pt x="11" y="4"/>
                    </a:cubicBezTo>
                    <a:cubicBezTo>
                      <a:pt x="16" y="5"/>
                      <a:pt x="21" y="5"/>
                      <a:pt x="23" y="5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4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4"/>
                      <a:pt x="24" y="4"/>
                    </a:cubicBezTo>
                    <a:cubicBezTo>
                      <a:pt x="24" y="4"/>
                      <a:pt x="23" y="4"/>
                      <a:pt x="22" y="4"/>
                    </a:cubicBezTo>
                    <a:cubicBezTo>
                      <a:pt x="21" y="4"/>
                      <a:pt x="15" y="2"/>
                      <a:pt x="12" y="1"/>
                    </a:cubicBezTo>
                    <a:cubicBezTo>
                      <a:pt x="8" y="1"/>
                      <a:pt x="5" y="0"/>
                      <a:pt x="3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7" name="Freeform 1730">
                <a:extLst>
                  <a:ext uri="{FF2B5EF4-FFF2-40B4-BE49-F238E27FC236}">
                    <a16:creationId xmlns:a16="http://schemas.microsoft.com/office/drawing/2014/main" id="{593C8BCE-3940-4AD7-A287-21A191DD7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1985"/>
                <a:ext cx="32" cy="14"/>
              </a:xfrm>
              <a:custGeom>
                <a:avLst/>
                <a:gdLst>
                  <a:gd name="T0" fmla="*/ 0 w 13"/>
                  <a:gd name="T1" fmla="*/ 48 h 5"/>
                  <a:gd name="T2" fmla="*/ 121 w 13"/>
                  <a:gd name="T3" fmla="*/ 22 h 5"/>
                  <a:gd name="T4" fmla="*/ 194 w 13"/>
                  <a:gd name="T5" fmla="*/ 109 h 5"/>
                  <a:gd name="T6" fmla="*/ 0 w 13"/>
                  <a:gd name="T7" fmla="*/ 4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1" y="1"/>
                      <a:pt x="6" y="0"/>
                      <a:pt x="8" y="1"/>
                    </a:cubicBezTo>
                    <a:cubicBezTo>
                      <a:pt x="11" y="3"/>
                      <a:pt x="13" y="5"/>
                      <a:pt x="13" y="5"/>
                    </a:cubicBezTo>
                    <a:cubicBezTo>
                      <a:pt x="11" y="4"/>
                      <a:pt x="8" y="0"/>
                      <a:pt x="0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8" name="Freeform 1731">
                <a:extLst>
                  <a:ext uri="{FF2B5EF4-FFF2-40B4-BE49-F238E27FC236}">
                    <a16:creationId xmlns:a16="http://schemas.microsoft.com/office/drawing/2014/main" id="{A9D2725B-6C66-484F-AE54-DBDFF355F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1993"/>
                <a:ext cx="23" cy="8"/>
              </a:xfrm>
              <a:custGeom>
                <a:avLst/>
                <a:gdLst>
                  <a:gd name="T0" fmla="*/ 66 w 9"/>
                  <a:gd name="T1" fmla="*/ 21 h 3"/>
                  <a:gd name="T2" fmla="*/ 151 w 9"/>
                  <a:gd name="T3" fmla="*/ 0 h 3"/>
                  <a:gd name="T4" fmla="*/ 66 w 9"/>
                  <a:gd name="T5" fmla="*/ 21 h 3"/>
                  <a:gd name="T6" fmla="*/ 0 w 9"/>
                  <a:gd name="T7" fmla="*/ 56 h 3"/>
                  <a:gd name="T8" fmla="*/ 66 w 9"/>
                  <a:gd name="T9" fmla="*/ 21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6" y="1"/>
                      <a:pt x="8" y="0"/>
                      <a:pt x="9" y="0"/>
                    </a:cubicBezTo>
                    <a:cubicBezTo>
                      <a:pt x="8" y="0"/>
                      <a:pt x="6" y="0"/>
                      <a:pt x="4" y="1"/>
                    </a:cubicBezTo>
                    <a:cubicBezTo>
                      <a:pt x="3" y="1"/>
                      <a:pt x="1" y="3"/>
                      <a:pt x="0" y="3"/>
                    </a:cubicBezTo>
                    <a:cubicBezTo>
                      <a:pt x="1" y="3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9" name="Freeform 1732">
                <a:extLst>
                  <a:ext uri="{FF2B5EF4-FFF2-40B4-BE49-F238E27FC236}">
                    <a16:creationId xmlns:a16="http://schemas.microsoft.com/office/drawing/2014/main" id="{73E849A0-7091-4B32-8801-D37FB9E3F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1999"/>
                <a:ext cx="28" cy="5"/>
              </a:xfrm>
              <a:custGeom>
                <a:avLst/>
                <a:gdLst>
                  <a:gd name="T0" fmla="*/ 0 w 11"/>
                  <a:gd name="T1" fmla="*/ 33 h 2"/>
                  <a:gd name="T2" fmla="*/ 84 w 11"/>
                  <a:gd name="T3" fmla="*/ 0 h 2"/>
                  <a:gd name="T4" fmla="*/ 181 w 11"/>
                  <a:gd name="T5" fmla="*/ 20 h 2"/>
                  <a:gd name="T6" fmla="*/ 84 w 11"/>
                  <a:gd name="T7" fmla="*/ 20 h 2"/>
                  <a:gd name="T8" fmla="*/ 0 w 11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1" y="1"/>
                      <a:pt x="3" y="1"/>
                      <a:pt x="5" y="0"/>
                    </a:cubicBezTo>
                    <a:cubicBezTo>
                      <a:pt x="7" y="0"/>
                      <a:pt x="10" y="1"/>
                      <a:pt x="11" y="1"/>
                    </a:cubicBezTo>
                    <a:cubicBezTo>
                      <a:pt x="10" y="1"/>
                      <a:pt x="7" y="1"/>
                      <a:pt x="5" y="1"/>
                    </a:cubicBezTo>
                    <a:cubicBezTo>
                      <a:pt x="3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0" name="Freeform 1733">
                <a:extLst>
                  <a:ext uri="{FF2B5EF4-FFF2-40B4-BE49-F238E27FC236}">
                    <a16:creationId xmlns:a16="http://schemas.microsoft.com/office/drawing/2014/main" id="{E9DCD412-2943-4DB7-B695-F85B41A83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6" y="2007"/>
                <a:ext cx="30" cy="5"/>
              </a:xfrm>
              <a:custGeom>
                <a:avLst/>
                <a:gdLst>
                  <a:gd name="T0" fmla="*/ 0 w 12"/>
                  <a:gd name="T1" fmla="*/ 0 h 2"/>
                  <a:gd name="T2" fmla="*/ 188 w 12"/>
                  <a:gd name="T3" fmla="*/ 33 h 2"/>
                  <a:gd name="T4" fmla="*/ 0 w 1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2" y="1"/>
                      <a:pt x="8" y="1"/>
                      <a:pt x="12" y="2"/>
                    </a:cubicBezTo>
                    <a:cubicBezTo>
                      <a:pt x="10" y="2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1" name="Freeform 1734">
                <a:extLst>
                  <a:ext uri="{FF2B5EF4-FFF2-40B4-BE49-F238E27FC236}">
                    <a16:creationId xmlns:a16="http://schemas.microsoft.com/office/drawing/2014/main" id="{BF050FD1-69B3-4137-88A5-3C7DCB1DF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6" y="2020"/>
                <a:ext cx="28" cy="8"/>
              </a:xfrm>
              <a:custGeom>
                <a:avLst/>
                <a:gdLst>
                  <a:gd name="T0" fmla="*/ 0 w 11"/>
                  <a:gd name="T1" fmla="*/ 21 h 3"/>
                  <a:gd name="T2" fmla="*/ 117 w 11"/>
                  <a:gd name="T3" fmla="*/ 21 h 3"/>
                  <a:gd name="T4" fmla="*/ 181 w 11"/>
                  <a:gd name="T5" fmla="*/ 0 h 3"/>
                  <a:gd name="T6" fmla="*/ 0 w 11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">
                    <a:moveTo>
                      <a:pt x="0" y="1"/>
                    </a:moveTo>
                    <a:cubicBezTo>
                      <a:pt x="1" y="1"/>
                      <a:pt x="5" y="2"/>
                      <a:pt x="7" y="1"/>
                    </a:cubicBezTo>
                    <a:cubicBezTo>
                      <a:pt x="9" y="1"/>
                      <a:pt x="11" y="0"/>
                      <a:pt x="11" y="0"/>
                    </a:cubicBezTo>
                    <a:cubicBezTo>
                      <a:pt x="10" y="1"/>
                      <a:pt x="5" y="3"/>
                      <a:pt x="0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2" name="Freeform 1735">
                <a:extLst>
                  <a:ext uri="{FF2B5EF4-FFF2-40B4-BE49-F238E27FC236}">
                    <a16:creationId xmlns:a16="http://schemas.microsoft.com/office/drawing/2014/main" id="{FF154A60-2DD3-4A6C-8B5C-F0C2527F0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2015"/>
                <a:ext cx="30" cy="21"/>
              </a:xfrm>
              <a:custGeom>
                <a:avLst/>
                <a:gdLst>
                  <a:gd name="T0" fmla="*/ 0 w 12"/>
                  <a:gd name="T1" fmla="*/ 0 h 8"/>
                  <a:gd name="T2" fmla="*/ 63 w 12"/>
                  <a:gd name="T3" fmla="*/ 89 h 8"/>
                  <a:gd name="T4" fmla="*/ 188 w 12"/>
                  <a:gd name="T5" fmla="*/ 123 h 8"/>
                  <a:gd name="T6" fmla="*/ 50 w 12"/>
                  <a:gd name="T7" fmla="*/ 89 h 8"/>
                  <a:gd name="T8" fmla="*/ 0 w 12"/>
                  <a:gd name="T9" fmla="*/ 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8">
                    <a:moveTo>
                      <a:pt x="0" y="0"/>
                    </a:moveTo>
                    <a:cubicBezTo>
                      <a:pt x="0" y="1"/>
                      <a:pt x="2" y="4"/>
                      <a:pt x="4" y="5"/>
                    </a:cubicBezTo>
                    <a:cubicBezTo>
                      <a:pt x="6" y="6"/>
                      <a:pt x="9" y="8"/>
                      <a:pt x="12" y="7"/>
                    </a:cubicBezTo>
                    <a:cubicBezTo>
                      <a:pt x="9" y="8"/>
                      <a:pt x="5" y="7"/>
                      <a:pt x="3" y="5"/>
                    </a:cubicBezTo>
                    <a:cubicBezTo>
                      <a:pt x="0" y="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3" name="Freeform 1736">
                <a:extLst>
                  <a:ext uri="{FF2B5EF4-FFF2-40B4-BE49-F238E27FC236}">
                    <a16:creationId xmlns:a16="http://schemas.microsoft.com/office/drawing/2014/main" id="{0DE99398-404D-446C-AE91-F3F24A3D8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09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33 w 4"/>
                  <a:gd name="T3" fmla="*/ 27 h 1"/>
                  <a:gd name="T4" fmla="*/ 63 w 4"/>
                  <a:gd name="T5" fmla="*/ 27 h 1"/>
                  <a:gd name="T6" fmla="*/ 20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1" y="0"/>
                      <a:pt x="1" y="1"/>
                      <a:pt x="2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4" name="Freeform 1737">
                <a:extLst>
                  <a:ext uri="{FF2B5EF4-FFF2-40B4-BE49-F238E27FC236}">
                    <a16:creationId xmlns:a16="http://schemas.microsoft.com/office/drawing/2014/main" id="{79333019-D114-4D54-A68F-FE3F61505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999"/>
                <a:ext cx="8" cy="2"/>
              </a:xfrm>
              <a:custGeom>
                <a:avLst/>
                <a:gdLst>
                  <a:gd name="T0" fmla="*/ 0 w 3"/>
                  <a:gd name="T1" fmla="*/ 8 h 1"/>
                  <a:gd name="T2" fmla="*/ 56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5" name="Freeform 1738">
                <a:extLst>
                  <a:ext uri="{FF2B5EF4-FFF2-40B4-BE49-F238E27FC236}">
                    <a16:creationId xmlns:a16="http://schemas.microsoft.com/office/drawing/2014/main" id="{95786141-1BA4-484E-8FBD-654C069E2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1996"/>
                <a:ext cx="8" cy="3"/>
              </a:xfrm>
              <a:custGeom>
                <a:avLst/>
                <a:gdLst>
                  <a:gd name="T0" fmla="*/ 0 w 3"/>
                  <a:gd name="T1" fmla="*/ 27 h 1"/>
                  <a:gd name="T2" fmla="*/ 35 w 3"/>
                  <a:gd name="T3" fmla="*/ 0 h 1"/>
                  <a:gd name="T4" fmla="*/ 56 w 3"/>
                  <a:gd name="T5" fmla="*/ 0 h 1"/>
                  <a:gd name="T6" fmla="*/ 0 w 3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6" name="Freeform 1739">
                <a:extLst>
                  <a:ext uri="{FF2B5EF4-FFF2-40B4-BE49-F238E27FC236}">
                    <a16:creationId xmlns:a16="http://schemas.microsoft.com/office/drawing/2014/main" id="{509FB68F-C8A7-4ADF-B627-ED572F058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9" y="1988"/>
                <a:ext cx="12" cy="3"/>
              </a:xfrm>
              <a:custGeom>
                <a:avLst/>
                <a:gdLst>
                  <a:gd name="T0" fmla="*/ 0 w 5"/>
                  <a:gd name="T1" fmla="*/ 0 h 1"/>
                  <a:gd name="T2" fmla="*/ 12 w 5"/>
                  <a:gd name="T3" fmla="*/ 0 h 1"/>
                  <a:gd name="T4" fmla="*/ 41 w 5"/>
                  <a:gd name="T5" fmla="*/ 0 h 1"/>
                  <a:gd name="T6" fmla="*/ 70 w 5"/>
                  <a:gd name="T7" fmla="*/ 27 h 1"/>
                  <a:gd name="T8" fmla="*/ 41 w 5"/>
                  <a:gd name="T9" fmla="*/ 0 h 1"/>
                  <a:gd name="T10" fmla="*/ 29 w 5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5" y="1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7" name="Freeform 1740">
                <a:extLst>
                  <a:ext uri="{FF2B5EF4-FFF2-40B4-BE49-F238E27FC236}">
                    <a16:creationId xmlns:a16="http://schemas.microsoft.com/office/drawing/2014/main" id="{A4B68C6B-A70D-4798-9586-07489A3F0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023"/>
                <a:ext cx="7" cy="2"/>
              </a:xfrm>
              <a:custGeom>
                <a:avLst/>
                <a:gdLst>
                  <a:gd name="T0" fmla="*/ 0 w 3"/>
                  <a:gd name="T1" fmla="*/ 0 h 1"/>
                  <a:gd name="T2" fmla="*/ 28 w 3"/>
                  <a:gd name="T3" fmla="*/ 8 h 1"/>
                  <a:gd name="T4" fmla="*/ 37 w 3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8" name="Freeform 1741">
                <a:extLst>
                  <a:ext uri="{FF2B5EF4-FFF2-40B4-BE49-F238E27FC236}">
                    <a16:creationId xmlns:a16="http://schemas.microsoft.com/office/drawing/2014/main" id="{C3FB0E04-2C46-4629-AF53-4FA4E9845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028"/>
                <a:ext cx="5" cy="5"/>
              </a:xfrm>
              <a:custGeom>
                <a:avLst/>
                <a:gdLst>
                  <a:gd name="T0" fmla="*/ 0 w 2"/>
                  <a:gd name="T1" fmla="*/ 0 h 2"/>
                  <a:gd name="T2" fmla="*/ 33 w 2"/>
                  <a:gd name="T3" fmla="*/ 33 h 2"/>
                  <a:gd name="T4" fmla="*/ 20 w 2"/>
                  <a:gd name="T5" fmla="*/ 20 h 2"/>
                  <a:gd name="T6" fmla="*/ 0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9" name="Freeform 1742">
                <a:extLst>
                  <a:ext uri="{FF2B5EF4-FFF2-40B4-BE49-F238E27FC236}">
                    <a16:creationId xmlns:a16="http://schemas.microsoft.com/office/drawing/2014/main" id="{6627B866-C52E-4E35-85FF-180CF9FA5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2015"/>
                <a:ext cx="22" cy="5"/>
              </a:xfrm>
              <a:custGeom>
                <a:avLst/>
                <a:gdLst>
                  <a:gd name="T0" fmla="*/ 42 w 9"/>
                  <a:gd name="T1" fmla="*/ 20 h 2"/>
                  <a:gd name="T2" fmla="*/ 0 w 9"/>
                  <a:gd name="T3" fmla="*/ 20 h 2"/>
                  <a:gd name="T4" fmla="*/ 103 w 9"/>
                  <a:gd name="T5" fmla="*/ 20 h 2"/>
                  <a:gd name="T6" fmla="*/ 132 w 9"/>
                  <a:gd name="T7" fmla="*/ 20 h 2"/>
                  <a:gd name="T8" fmla="*/ 42 w 9"/>
                  <a:gd name="T9" fmla="*/ 0 h 2"/>
                  <a:gd name="T10" fmla="*/ 42 w 9"/>
                  <a:gd name="T11" fmla="*/ 2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2">
                    <a:moveTo>
                      <a:pt x="3" y="1"/>
                    </a:move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5" y="1"/>
                      <a:pt x="7" y="1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8" y="1"/>
                      <a:pt x="4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0" name="Freeform 1743">
                <a:extLst>
                  <a:ext uri="{FF2B5EF4-FFF2-40B4-BE49-F238E27FC236}">
                    <a16:creationId xmlns:a16="http://schemas.microsoft.com/office/drawing/2014/main" id="{DB43F0AD-B50B-4595-859E-205B1415F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007"/>
                <a:ext cx="15" cy="10"/>
              </a:xfrm>
              <a:custGeom>
                <a:avLst/>
                <a:gdLst>
                  <a:gd name="T0" fmla="*/ 0 w 6"/>
                  <a:gd name="T1" fmla="*/ 20 h 4"/>
                  <a:gd name="T2" fmla="*/ 83 w 6"/>
                  <a:gd name="T3" fmla="*/ 50 h 4"/>
                  <a:gd name="T4" fmla="*/ 33 w 6"/>
                  <a:gd name="T5" fmla="*/ 20 h 4"/>
                  <a:gd name="T6" fmla="*/ 0 w 6"/>
                  <a:gd name="T7" fmla="*/ 0 h 4"/>
                  <a:gd name="T8" fmla="*/ 20 w 6"/>
                  <a:gd name="T9" fmla="*/ 20 h 4"/>
                  <a:gd name="T10" fmla="*/ 0 w 6"/>
                  <a:gd name="T11" fmla="*/ 2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1" y="1"/>
                      <a:pt x="5" y="3"/>
                      <a:pt x="5" y="3"/>
                    </a:cubicBezTo>
                    <a:cubicBezTo>
                      <a:pt x="6" y="4"/>
                      <a:pt x="3" y="2"/>
                      <a:pt x="2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1" name="Freeform 1744">
                <a:extLst>
                  <a:ext uri="{FF2B5EF4-FFF2-40B4-BE49-F238E27FC236}">
                    <a16:creationId xmlns:a16="http://schemas.microsoft.com/office/drawing/2014/main" id="{593E7D4C-140F-42F1-9F5E-C44774340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1999"/>
                <a:ext cx="25" cy="18"/>
              </a:xfrm>
              <a:custGeom>
                <a:avLst/>
                <a:gdLst>
                  <a:gd name="T0" fmla="*/ 63 w 10"/>
                  <a:gd name="T1" fmla="*/ 21 h 7"/>
                  <a:gd name="T2" fmla="*/ 50 w 10"/>
                  <a:gd name="T3" fmla="*/ 0 h 7"/>
                  <a:gd name="T4" fmla="*/ 95 w 10"/>
                  <a:gd name="T5" fmla="*/ 33 h 7"/>
                  <a:gd name="T6" fmla="*/ 145 w 10"/>
                  <a:gd name="T7" fmla="*/ 100 h 7"/>
                  <a:gd name="T8" fmla="*/ 158 w 10"/>
                  <a:gd name="T9" fmla="*/ 100 h 7"/>
                  <a:gd name="T10" fmla="*/ 95 w 10"/>
                  <a:gd name="T11" fmla="*/ 54 h 7"/>
                  <a:gd name="T12" fmla="*/ 0 w 10"/>
                  <a:gd name="T13" fmla="*/ 0 h 7"/>
                  <a:gd name="T14" fmla="*/ 63 w 10"/>
                  <a:gd name="T15" fmla="*/ 21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" h="7">
                    <a:moveTo>
                      <a:pt x="4" y="1"/>
                    </a:moveTo>
                    <a:cubicBezTo>
                      <a:pt x="4" y="1"/>
                      <a:pt x="4" y="1"/>
                      <a:pt x="3" y="0"/>
                    </a:cubicBezTo>
                    <a:cubicBezTo>
                      <a:pt x="4" y="0"/>
                      <a:pt x="5" y="2"/>
                      <a:pt x="6" y="2"/>
                    </a:cubicBezTo>
                    <a:cubicBezTo>
                      <a:pt x="6" y="3"/>
                      <a:pt x="9" y="6"/>
                      <a:pt x="9" y="6"/>
                    </a:cubicBezTo>
                    <a:cubicBezTo>
                      <a:pt x="9" y="6"/>
                      <a:pt x="10" y="7"/>
                      <a:pt x="10" y="6"/>
                    </a:cubicBezTo>
                    <a:cubicBezTo>
                      <a:pt x="9" y="6"/>
                      <a:pt x="8" y="5"/>
                      <a:pt x="6" y="3"/>
                    </a:cubicBezTo>
                    <a:cubicBezTo>
                      <a:pt x="4" y="2"/>
                      <a:pt x="1" y="1"/>
                      <a:pt x="0" y="0"/>
                    </a:cubicBezTo>
                    <a:cubicBezTo>
                      <a:pt x="1" y="0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2" name="Freeform 1745">
                <a:extLst>
                  <a:ext uri="{FF2B5EF4-FFF2-40B4-BE49-F238E27FC236}">
                    <a16:creationId xmlns:a16="http://schemas.microsoft.com/office/drawing/2014/main" id="{8E238250-362B-43F8-BB96-A67813B2D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2004"/>
                <a:ext cx="13" cy="13"/>
              </a:xfrm>
              <a:custGeom>
                <a:avLst/>
                <a:gdLst>
                  <a:gd name="T0" fmla="*/ 0 w 5"/>
                  <a:gd name="T1" fmla="*/ 0 h 5"/>
                  <a:gd name="T2" fmla="*/ 68 w 5"/>
                  <a:gd name="T3" fmla="*/ 68 h 5"/>
                  <a:gd name="T4" fmla="*/ 68 w 5"/>
                  <a:gd name="T5" fmla="*/ 68 h 5"/>
                  <a:gd name="T6" fmla="*/ 21 w 5"/>
                  <a:gd name="T7" fmla="*/ 0 h 5"/>
                  <a:gd name="T8" fmla="*/ 0 w 5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cubicBezTo>
                      <a:pt x="1" y="1"/>
                      <a:pt x="4" y="4"/>
                      <a:pt x="4" y="4"/>
                    </a:cubicBezTo>
                    <a:cubicBezTo>
                      <a:pt x="5" y="5"/>
                      <a:pt x="5" y="4"/>
                      <a:pt x="4" y="4"/>
                    </a:cubicBezTo>
                    <a:cubicBezTo>
                      <a:pt x="4" y="4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3" name="Freeform 1746">
                <a:extLst>
                  <a:ext uri="{FF2B5EF4-FFF2-40B4-BE49-F238E27FC236}">
                    <a16:creationId xmlns:a16="http://schemas.microsoft.com/office/drawing/2014/main" id="{F616ABBB-B823-40AC-9426-DDFA6810D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4" y="2023"/>
                <a:ext cx="17" cy="10"/>
              </a:xfrm>
              <a:custGeom>
                <a:avLst/>
                <a:gdLst>
                  <a:gd name="T0" fmla="*/ 0 w 7"/>
                  <a:gd name="T1" fmla="*/ 63 h 4"/>
                  <a:gd name="T2" fmla="*/ 87 w 7"/>
                  <a:gd name="T3" fmla="*/ 0 h 4"/>
                  <a:gd name="T4" fmla="*/ 100 w 7"/>
                  <a:gd name="T5" fmla="*/ 0 h 4"/>
                  <a:gd name="T6" fmla="*/ 87 w 7"/>
                  <a:gd name="T7" fmla="*/ 0 h 4"/>
                  <a:gd name="T8" fmla="*/ 12 w 7"/>
                  <a:gd name="T9" fmla="*/ 50 h 4"/>
                  <a:gd name="T10" fmla="*/ 0 w 7"/>
                  <a:gd name="T11" fmla="*/ 6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4">
                    <a:moveTo>
                      <a:pt x="0" y="4"/>
                    </a:moveTo>
                    <a:cubicBezTo>
                      <a:pt x="1" y="4"/>
                      <a:pt x="4" y="1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5" y="1"/>
                      <a:pt x="2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4" name="Freeform 1747">
                <a:extLst>
                  <a:ext uri="{FF2B5EF4-FFF2-40B4-BE49-F238E27FC236}">
                    <a16:creationId xmlns:a16="http://schemas.microsoft.com/office/drawing/2014/main" id="{D273BFEF-1B06-411C-9DC3-355AC3CFA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2020"/>
                <a:ext cx="8" cy="1"/>
              </a:xfrm>
              <a:custGeom>
                <a:avLst/>
                <a:gdLst>
                  <a:gd name="T0" fmla="*/ 0 w 3"/>
                  <a:gd name="T1" fmla="*/ 0 h 1"/>
                  <a:gd name="T2" fmla="*/ 56 w 3"/>
                  <a:gd name="T3" fmla="*/ 0 h 1"/>
                  <a:gd name="T4" fmla="*/ 21 w 3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5" name="Freeform 1748">
                <a:extLst>
                  <a:ext uri="{FF2B5EF4-FFF2-40B4-BE49-F238E27FC236}">
                    <a16:creationId xmlns:a16="http://schemas.microsoft.com/office/drawing/2014/main" id="{0FB52BD8-63B0-46E1-AB99-0E09E63B9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007"/>
                <a:ext cx="28" cy="10"/>
              </a:xfrm>
              <a:custGeom>
                <a:avLst/>
                <a:gdLst>
                  <a:gd name="T0" fmla="*/ 0 w 11"/>
                  <a:gd name="T1" fmla="*/ 20 h 4"/>
                  <a:gd name="T2" fmla="*/ 117 w 11"/>
                  <a:gd name="T3" fmla="*/ 50 h 4"/>
                  <a:gd name="T4" fmla="*/ 181 w 11"/>
                  <a:gd name="T5" fmla="*/ 63 h 4"/>
                  <a:gd name="T6" fmla="*/ 51 w 11"/>
                  <a:gd name="T7" fmla="*/ 0 h 4"/>
                  <a:gd name="T8" fmla="*/ 64 w 11"/>
                  <a:gd name="T9" fmla="*/ 33 h 4"/>
                  <a:gd name="T10" fmla="*/ 0 w 11"/>
                  <a:gd name="T11" fmla="*/ 2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0" y="1"/>
                    </a:moveTo>
                    <a:cubicBezTo>
                      <a:pt x="1" y="1"/>
                      <a:pt x="5" y="2"/>
                      <a:pt x="7" y="3"/>
                    </a:cubicBezTo>
                    <a:cubicBezTo>
                      <a:pt x="8" y="3"/>
                      <a:pt x="11" y="4"/>
                      <a:pt x="11" y="4"/>
                    </a:cubicBezTo>
                    <a:cubicBezTo>
                      <a:pt x="11" y="4"/>
                      <a:pt x="5" y="1"/>
                      <a:pt x="3" y="0"/>
                    </a:cubicBezTo>
                    <a:cubicBezTo>
                      <a:pt x="4" y="1"/>
                      <a:pt x="5" y="1"/>
                      <a:pt x="4" y="2"/>
                    </a:cubicBezTo>
                    <a:cubicBezTo>
                      <a:pt x="4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6" name="Freeform 1749">
                <a:extLst>
                  <a:ext uri="{FF2B5EF4-FFF2-40B4-BE49-F238E27FC236}">
                    <a16:creationId xmlns:a16="http://schemas.microsoft.com/office/drawing/2014/main" id="{E798C712-3662-42BE-AB97-491D20579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2020"/>
                <a:ext cx="23" cy="3"/>
              </a:xfrm>
              <a:custGeom>
                <a:avLst/>
                <a:gdLst>
                  <a:gd name="T0" fmla="*/ 0 w 9"/>
                  <a:gd name="T1" fmla="*/ 27 h 1"/>
                  <a:gd name="T2" fmla="*/ 84 w 9"/>
                  <a:gd name="T3" fmla="*/ 27 h 1"/>
                  <a:gd name="T4" fmla="*/ 151 w 9"/>
                  <a:gd name="T5" fmla="*/ 0 h 1"/>
                  <a:gd name="T6" fmla="*/ 20 w 9"/>
                  <a:gd name="T7" fmla="*/ 0 h 1"/>
                  <a:gd name="T8" fmla="*/ 33 w 9"/>
                  <a:gd name="T9" fmla="*/ 0 h 1"/>
                  <a:gd name="T10" fmla="*/ 0 w 9"/>
                  <a:gd name="T11" fmla="*/ 27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1">
                    <a:moveTo>
                      <a:pt x="0" y="1"/>
                    </a:moveTo>
                    <a:cubicBezTo>
                      <a:pt x="1" y="1"/>
                      <a:pt x="4" y="1"/>
                      <a:pt x="5" y="1"/>
                    </a:cubicBezTo>
                    <a:cubicBezTo>
                      <a:pt x="7" y="1"/>
                      <a:pt x="9" y="0"/>
                      <a:pt x="9" y="0"/>
                    </a:cubicBezTo>
                    <a:cubicBezTo>
                      <a:pt x="9" y="0"/>
                      <a:pt x="3" y="0"/>
                      <a:pt x="1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7" name="Freeform 1750">
                <a:extLst>
                  <a:ext uri="{FF2B5EF4-FFF2-40B4-BE49-F238E27FC236}">
                    <a16:creationId xmlns:a16="http://schemas.microsoft.com/office/drawing/2014/main" id="{70B454FE-31E6-4135-A854-8989CF26E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2023"/>
                <a:ext cx="25" cy="10"/>
              </a:xfrm>
              <a:custGeom>
                <a:avLst/>
                <a:gdLst>
                  <a:gd name="T0" fmla="*/ 20 w 10"/>
                  <a:gd name="T1" fmla="*/ 33 h 4"/>
                  <a:gd name="T2" fmla="*/ 95 w 10"/>
                  <a:gd name="T3" fmla="*/ 20 h 4"/>
                  <a:gd name="T4" fmla="*/ 158 w 10"/>
                  <a:gd name="T5" fmla="*/ 0 h 4"/>
                  <a:gd name="T6" fmla="*/ 95 w 10"/>
                  <a:gd name="T7" fmla="*/ 20 h 4"/>
                  <a:gd name="T8" fmla="*/ 0 w 10"/>
                  <a:gd name="T9" fmla="*/ 63 h 4"/>
                  <a:gd name="T10" fmla="*/ 33 w 10"/>
                  <a:gd name="T11" fmla="*/ 50 h 4"/>
                  <a:gd name="T12" fmla="*/ 20 w 10"/>
                  <a:gd name="T13" fmla="*/ 33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4">
                    <a:moveTo>
                      <a:pt x="1" y="2"/>
                    </a:moveTo>
                    <a:cubicBezTo>
                      <a:pt x="2" y="2"/>
                      <a:pt x="4" y="2"/>
                      <a:pt x="6" y="1"/>
                    </a:cubicBezTo>
                    <a:cubicBezTo>
                      <a:pt x="7" y="0"/>
                      <a:pt x="9" y="0"/>
                      <a:pt x="10" y="0"/>
                    </a:cubicBezTo>
                    <a:cubicBezTo>
                      <a:pt x="9" y="0"/>
                      <a:pt x="8" y="0"/>
                      <a:pt x="6" y="1"/>
                    </a:cubicBezTo>
                    <a:cubicBezTo>
                      <a:pt x="5" y="2"/>
                      <a:pt x="2" y="4"/>
                      <a:pt x="0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8" name="Freeform 1751">
                <a:extLst>
                  <a:ext uri="{FF2B5EF4-FFF2-40B4-BE49-F238E27FC236}">
                    <a16:creationId xmlns:a16="http://schemas.microsoft.com/office/drawing/2014/main" id="{E1190EAB-F91F-4004-BCD7-881CF0CB4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004"/>
                <a:ext cx="13" cy="3"/>
              </a:xfrm>
              <a:custGeom>
                <a:avLst/>
                <a:gdLst>
                  <a:gd name="T0" fmla="*/ 0 w 5"/>
                  <a:gd name="T1" fmla="*/ 27 h 1"/>
                  <a:gd name="T2" fmla="*/ 88 w 5"/>
                  <a:gd name="T3" fmla="*/ 0 h 1"/>
                  <a:gd name="T4" fmla="*/ 0 w 5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4" y="0"/>
                      <a:pt x="5" y="0"/>
                    </a:cubicBezTo>
                    <a:cubicBezTo>
                      <a:pt x="4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9" name="Freeform 1752">
                <a:extLst>
                  <a:ext uri="{FF2B5EF4-FFF2-40B4-BE49-F238E27FC236}">
                    <a16:creationId xmlns:a16="http://schemas.microsoft.com/office/drawing/2014/main" id="{B42A7A82-D55F-4750-9AD4-E482077A7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2012"/>
                <a:ext cx="15" cy="5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33 h 2"/>
                  <a:gd name="T4" fmla="*/ 0 w 6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0" y="1"/>
                      <a:pt x="4" y="2"/>
                      <a:pt x="6" y="2"/>
                    </a:cubicBezTo>
                    <a:cubicBezTo>
                      <a:pt x="4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0" name="Freeform 1753">
                <a:extLst>
                  <a:ext uri="{FF2B5EF4-FFF2-40B4-BE49-F238E27FC236}">
                    <a16:creationId xmlns:a16="http://schemas.microsoft.com/office/drawing/2014/main" id="{A78F67E0-C6D7-4334-842E-9FC649D4B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020"/>
                <a:ext cx="17" cy="11"/>
              </a:xfrm>
              <a:custGeom>
                <a:avLst/>
                <a:gdLst>
                  <a:gd name="T0" fmla="*/ 0 w 7"/>
                  <a:gd name="T1" fmla="*/ 0 h 4"/>
                  <a:gd name="T2" fmla="*/ 100 w 7"/>
                  <a:gd name="T3" fmla="*/ 61 h 4"/>
                  <a:gd name="T4" fmla="*/ 0 w 7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4">
                    <a:moveTo>
                      <a:pt x="0" y="0"/>
                    </a:moveTo>
                    <a:cubicBezTo>
                      <a:pt x="1" y="1"/>
                      <a:pt x="3" y="3"/>
                      <a:pt x="7" y="3"/>
                    </a:cubicBezTo>
                    <a:cubicBezTo>
                      <a:pt x="6" y="4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1" name="Freeform 1754">
                <a:extLst>
                  <a:ext uri="{FF2B5EF4-FFF2-40B4-BE49-F238E27FC236}">
                    <a16:creationId xmlns:a16="http://schemas.microsoft.com/office/drawing/2014/main" id="{A1720C08-CDEB-4F07-9F11-B349DB562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04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2" name="Freeform 1755">
                <a:extLst>
                  <a:ext uri="{FF2B5EF4-FFF2-40B4-BE49-F238E27FC236}">
                    <a16:creationId xmlns:a16="http://schemas.microsoft.com/office/drawing/2014/main" id="{79F29BE9-C109-4827-8AE8-7DAA8B002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04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27 w 1"/>
                  <a:gd name="T5" fmla="*/ 0 h 1"/>
                  <a:gd name="T6" fmla="*/ 27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3" name="Freeform 1756">
                <a:extLst>
                  <a:ext uri="{FF2B5EF4-FFF2-40B4-BE49-F238E27FC236}">
                    <a16:creationId xmlns:a16="http://schemas.microsoft.com/office/drawing/2014/main" id="{7EEF04B2-B093-49EE-AF21-C57E3A273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1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27 w 1"/>
                  <a:gd name="T5" fmla="*/ 8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4" name="Freeform 1757">
                <a:extLst>
                  <a:ext uri="{FF2B5EF4-FFF2-40B4-BE49-F238E27FC236}">
                    <a16:creationId xmlns:a16="http://schemas.microsoft.com/office/drawing/2014/main" id="{D1D3F559-9C9D-4805-8019-EC81DD954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9" y="201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5" name="Freeform 1758">
                <a:extLst>
                  <a:ext uri="{FF2B5EF4-FFF2-40B4-BE49-F238E27FC236}">
                    <a16:creationId xmlns:a16="http://schemas.microsoft.com/office/drawing/2014/main" id="{081915DE-A648-4D92-84E7-A90D983F5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1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6" name="Freeform 1759">
                <a:extLst>
                  <a:ext uri="{FF2B5EF4-FFF2-40B4-BE49-F238E27FC236}">
                    <a16:creationId xmlns:a16="http://schemas.microsoft.com/office/drawing/2014/main" id="{43AAB838-0989-4DDF-9D5E-36AAF6AA2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0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7" name="Freeform 1760">
                <a:extLst>
                  <a:ext uri="{FF2B5EF4-FFF2-40B4-BE49-F238E27FC236}">
                    <a16:creationId xmlns:a16="http://schemas.microsoft.com/office/drawing/2014/main" id="{63D70B30-8F4A-470C-B9C7-FA437D2DD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2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27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8" name="Freeform 1761">
                <a:extLst>
                  <a:ext uri="{FF2B5EF4-FFF2-40B4-BE49-F238E27FC236}">
                    <a16:creationId xmlns:a16="http://schemas.microsoft.com/office/drawing/2014/main" id="{7909E8D1-74D5-4E2C-BE2D-FD3A0DFDB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6" y="2028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9" name="Freeform 1762">
                <a:extLst>
                  <a:ext uri="{FF2B5EF4-FFF2-40B4-BE49-F238E27FC236}">
                    <a16:creationId xmlns:a16="http://schemas.microsoft.com/office/drawing/2014/main" id="{1286EA42-2F70-4EC6-841F-DD187D82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4" y="2004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27 h 1"/>
                  <a:gd name="T6" fmla="*/ 8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0" name="Freeform 1763">
                <a:extLst>
                  <a:ext uri="{FF2B5EF4-FFF2-40B4-BE49-F238E27FC236}">
                    <a16:creationId xmlns:a16="http://schemas.microsoft.com/office/drawing/2014/main" id="{863EF013-29D6-4323-AFF3-2AB6ECDAE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1" y="1985"/>
                <a:ext cx="65" cy="56"/>
              </a:xfrm>
              <a:custGeom>
                <a:avLst/>
                <a:gdLst>
                  <a:gd name="T0" fmla="*/ 395 w 26"/>
                  <a:gd name="T1" fmla="*/ 264 h 21"/>
                  <a:gd name="T2" fmla="*/ 158 w 26"/>
                  <a:gd name="T3" fmla="*/ 376 h 21"/>
                  <a:gd name="T4" fmla="*/ 20 w 26"/>
                  <a:gd name="T5" fmla="*/ 248 h 21"/>
                  <a:gd name="T6" fmla="*/ 0 w 26"/>
                  <a:gd name="T7" fmla="*/ 149 h 21"/>
                  <a:gd name="T8" fmla="*/ 50 w 26"/>
                  <a:gd name="T9" fmla="*/ 56 h 21"/>
                  <a:gd name="T10" fmla="*/ 220 w 26"/>
                  <a:gd name="T11" fmla="*/ 21 h 21"/>
                  <a:gd name="T12" fmla="*/ 408 w 26"/>
                  <a:gd name="T13" fmla="*/ 227 h 21"/>
                  <a:gd name="T14" fmla="*/ 408 w 26"/>
                  <a:gd name="T15" fmla="*/ 227 h 21"/>
                  <a:gd name="T16" fmla="*/ 395 w 26"/>
                  <a:gd name="T17" fmla="*/ 264 h 21"/>
                  <a:gd name="T18" fmla="*/ 395 w 26"/>
                  <a:gd name="T19" fmla="*/ 264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1">
                    <a:moveTo>
                      <a:pt x="25" y="14"/>
                    </a:moveTo>
                    <a:cubicBezTo>
                      <a:pt x="21" y="13"/>
                      <a:pt x="17" y="21"/>
                      <a:pt x="10" y="20"/>
                    </a:cubicBezTo>
                    <a:cubicBezTo>
                      <a:pt x="6" y="19"/>
                      <a:pt x="2" y="16"/>
                      <a:pt x="1" y="13"/>
                    </a:cubicBezTo>
                    <a:cubicBezTo>
                      <a:pt x="0" y="11"/>
                      <a:pt x="0" y="10"/>
                      <a:pt x="0" y="8"/>
                    </a:cubicBezTo>
                    <a:cubicBezTo>
                      <a:pt x="1" y="6"/>
                      <a:pt x="1" y="5"/>
                      <a:pt x="3" y="3"/>
                    </a:cubicBezTo>
                    <a:cubicBezTo>
                      <a:pt x="5" y="2"/>
                      <a:pt x="10" y="0"/>
                      <a:pt x="14" y="1"/>
                    </a:cubicBezTo>
                    <a:cubicBezTo>
                      <a:pt x="20" y="2"/>
                      <a:pt x="22" y="11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1" name="Freeform 1764">
                <a:extLst>
                  <a:ext uri="{FF2B5EF4-FFF2-40B4-BE49-F238E27FC236}">
                    <a16:creationId xmlns:a16="http://schemas.microsoft.com/office/drawing/2014/main" id="{01EEA138-5786-460C-8631-4E0EB3F15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80"/>
                <a:ext cx="68" cy="48"/>
              </a:xfrm>
              <a:custGeom>
                <a:avLst/>
                <a:gdLst>
                  <a:gd name="T0" fmla="*/ 400 w 27"/>
                  <a:gd name="T1" fmla="*/ 171 h 18"/>
                  <a:gd name="T2" fmla="*/ 179 w 27"/>
                  <a:gd name="T3" fmla="*/ 341 h 18"/>
                  <a:gd name="T4" fmla="*/ 20 w 27"/>
                  <a:gd name="T5" fmla="*/ 227 h 18"/>
                  <a:gd name="T6" fmla="*/ 0 w 27"/>
                  <a:gd name="T7" fmla="*/ 171 h 18"/>
                  <a:gd name="T8" fmla="*/ 20 w 27"/>
                  <a:gd name="T9" fmla="*/ 115 h 18"/>
                  <a:gd name="T10" fmla="*/ 179 w 27"/>
                  <a:gd name="T11" fmla="*/ 0 h 18"/>
                  <a:gd name="T12" fmla="*/ 400 w 27"/>
                  <a:gd name="T13" fmla="*/ 136 h 18"/>
                  <a:gd name="T14" fmla="*/ 413 w 27"/>
                  <a:gd name="T15" fmla="*/ 136 h 18"/>
                  <a:gd name="T16" fmla="*/ 400 w 27"/>
                  <a:gd name="T17" fmla="*/ 149 h 18"/>
                  <a:gd name="T18" fmla="*/ 413 w 27"/>
                  <a:gd name="T19" fmla="*/ 171 h 18"/>
                  <a:gd name="T20" fmla="*/ 400 w 27"/>
                  <a:gd name="T21" fmla="*/ 171 h 1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8">
                    <a:moveTo>
                      <a:pt x="25" y="9"/>
                    </a:moveTo>
                    <a:cubicBezTo>
                      <a:pt x="21" y="10"/>
                      <a:pt x="17" y="17"/>
                      <a:pt x="11" y="18"/>
                    </a:cubicBezTo>
                    <a:cubicBezTo>
                      <a:pt x="6" y="18"/>
                      <a:pt x="1" y="13"/>
                      <a:pt x="1" y="12"/>
                    </a:cubicBezTo>
                    <a:cubicBezTo>
                      <a:pt x="0" y="11"/>
                      <a:pt x="0" y="10"/>
                      <a:pt x="0" y="9"/>
                    </a:cubicBezTo>
                    <a:cubicBezTo>
                      <a:pt x="0" y="8"/>
                      <a:pt x="0" y="7"/>
                      <a:pt x="1" y="6"/>
                    </a:cubicBezTo>
                    <a:cubicBezTo>
                      <a:pt x="1" y="6"/>
                      <a:pt x="5" y="0"/>
                      <a:pt x="11" y="0"/>
                    </a:cubicBezTo>
                    <a:cubicBezTo>
                      <a:pt x="16" y="0"/>
                      <a:pt x="21" y="7"/>
                      <a:pt x="25" y="7"/>
                    </a:cubicBezTo>
                    <a:cubicBezTo>
                      <a:pt x="25" y="7"/>
                      <a:pt x="26" y="7"/>
                      <a:pt x="26" y="7"/>
                    </a:cubicBezTo>
                    <a:cubicBezTo>
                      <a:pt x="25" y="7"/>
                      <a:pt x="25" y="7"/>
                      <a:pt x="25" y="8"/>
                    </a:cubicBezTo>
                    <a:cubicBezTo>
                      <a:pt x="25" y="9"/>
                      <a:pt x="26" y="9"/>
                      <a:pt x="26" y="9"/>
                    </a:cubicBezTo>
                    <a:cubicBezTo>
                      <a:pt x="27" y="9"/>
                      <a:pt x="25" y="9"/>
                      <a:pt x="25" y="9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2" name="Freeform 1765">
                <a:extLst>
                  <a:ext uri="{FF2B5EF4-FFF2-40B4-BE49-F238E27FC236}">
                    <a16:creationId xmlns:a16="http://schemas.microsoft.com/office/drawing/2014/main" id="{A80258CA-FC3F-435E-AB0C-93F99FE49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1" y="2119"/>
                <a:ext cx="70" cy="50"/>
              </a:xfrm>
              <a:custGeom>
                <a:avLst/>
                <a:gdLst>
                  <a:gd name="T0" fmla="*/ 408 w 28"/>
                  <a:gd name="T1" fmla="*/ 179 h 19"/>
                  <a:gd name="T2" fmla="*/ 175 w 28"/>
                  <a:gd name="T3" fmla="*/ 347 h 19"/>
                  <a:gd name="T4" fmla="*/ 20 w 28"/>
                  <a:gd name="T5" fmla="*/ 255 h 19"/>
                  <a:gd name="T6" fmla="*/ 0 w 28"/>
                  <a:gd name="T7" fmla="*/ 166 h 19"/>
                  <a:gd name="T8" fmla="*/ 20 w 28"/>
                  <a:gd name="T9" fmla="*/ 76 h 19"/>
                  <a:gd name="T10" fmla="*/ 175 w 28"/>
                  <a:gd name="T11" fmla="*/ 0 h 19"/>
                  <a:gd name="T12" fmla="*/ 408 w 28"/>
                  <a:gd name="T13" fmla="*/ 145 h 19"/>
                  <a:gd name="T14" fmla="*/ 438 w 28"/>
                  <a:gd name="T15" fmla="*/ 145 h 19"/>
                  <a:gd name="T16" fmla="*/ 425 w 28"/>
                  <a:gd name="T17" fmla="*/ 166 h 19"/>
                  <a:gd name="T18" fmla="*/ 438 w 28"/>
                  <a:gd name="T19" fmla="*/ 200 h 19"/>
                  <a:gd name="T20" fmla="*/ 408 w 28"/>
                  <a:gd name="T21" fmla="*/ 179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19">
                    <a:moveTo>
                      <a:pt x="26" y="10"/>
                    </a:moveTo>
                    <a:cubicBezTo>
                      <a:pt x="24" y="11"/>
                      <a:pt x="21" y="19"/>
                      <a:pt x="11" y="19"/>
                    </a:cubicBezTo>
                    <a:cubicBezTo>
                      <a:pt x="6" y="19"/>
                      <a:pt x="3" y="16"/>
                      <a:pt x="1" y="14"/>
                    </a:cubicBezTo>
                    <a:cubicBezTo>
                      <a:pt x="0" y="12"/>
                      <a:pt x="0" y="11"/>
                      <a:pt x="0" y="9"/>
                    </a:cubicBezTo>
                    <a:cubicBezTo>
                      <a:pt x="0" y="7"/>
                      <a:pt x="0" y="6"/>
                      <a:pt x="1" y="4"/>
                    </a:cubicBezTo>
                    <a:cubicBezTo>
                      <a:pt x="3" y="2"/>
                      <a:pt x="6" y="0"/>
                      <a:pt x="11" y="0"/>
                    </a:cubicBezTo>
                    <a:cubicBezTo>
                      <a:pt x="21" y="0"/>
                      <a:pt x="24" y="8"/>
                      <a:pt x="26" y="8"/>
                    </a:cubicBezTo>
                    <a:cubicBezTo>
                      <a:pt x="27" y="8"/>
                      <a:pt x="28" y="8"/>
                      <a:pt x="28" y="8"/>
                    </a:cubicBezTo>
                    <a:cubicBezTo>
                      <a:pt x="28" y="8"/>
                      <a:pt x="27" y="9"/>
                      <a:pt x="27" y="9"/>
                    </a:cubicBezTo>
                    <a:cubicBezTo>
                      <a:pt x="27" y="10"/>
                      <a:pt x="28" y="11"/>
                      <a:pt x="28" y="11"/>
                    </a:cubicBezTo>
                    <a:cubicBezTo>
                      <a:pt x="28" y="11"/>
                      <a:pt x="27" y="10"/>
                      <a:pt x="26" y="10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3" name="Freeform 1766">
                <a:extLst>
                  <a:ext uri="{FF2B5EF4-FFF2-40B4-BE49-F238E27FC236}">
                    <a16:creationId xmlns:a16="http://schemas.microsoft.com/office/drawing/2014/main" id="{2AE83695-2115-44A2-B540-5A2FEBD9B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64"/>
                <a:ext cx="65" cy="56"/>
              </a:xfrm>
              <a:custGeom>
                <a:avLst/>
                <a:gdLst>
                  <a:gd name="T0" fmla="*/ 20 w 26"/>
                  <a:gd name="T1" fmla="*/ 205 h 21"/>
                  <a:gd name="T2" fmla="*/ 208 w 26"/>
                  <a:gd name="T3" fmla="*/ 21 h 21"/>
                  <a:gd name="T4" fmla="*/ 375 w 26"/>
                  <a:gd name="T5" fmla="*/ 77 h 21"/>
                  <a:gd name="T6" fmla="*/ 408 w 26"/>
                  <a:gd name="T7" fmla="*/ 149 h 21"/>
                  <a:gd name="T8" fmla="*/ 395 w 26"/>
                  <a:gd name="T9" fmla="*/ 248 h 21"/>
                  <a:gd name="T10" fmla="*/ 250 w 26"/>
                  <a:gd name="T11" fmla="*/ 376 h 21"/>
                  <a:gd name="T12" fmla="*/ 20 w 26"/>
                  <a:gd name="T13" fmla="*/ 264 h 21"/>
                  <a:gd name="T14" fmla="*/ 0 w 26"/>
                  <a:gd name="T15" fmla="*/ 264 h 21"/>
                  <a:gd name="T16" fmla="*/ 0 w 26"/>
                  <a:gd name="T17" fmla="*/ 205 h 21"/>
                  <a:gd name="T18" fmla="*/ 20 w 26"/>
                  <a:gd name="T19" fmla="*/ 205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1">
                    <a:moveTo>
                      <a:pt x="1" y="11"/>
                    </a:moveTo>
                    <a:cubicBezTo>
                      <a:pt x="4" y="11"/>
                      <a:pt x="6" y="2"/>
                      <a:pt x="13" y="1"/>
                    </a:cubicBezTo>
                    <a:cubicBezTo>
                      <a:pt x="17" y="0"/>
                      <a:pt x="21" y="2"/>
                      <a:pt x="24" y="4"/>
                    </a:cubicBezTo>
                    <a:cubicBezTo>
                      <a:pt x="25" y="5"/>
                      <a:pt x="26" y="6"/>
                      <a:pt x="26" y="8"/>
                    </a:cubicBezTo>
                    <a:cubicBezTo>
                      <a:pt x="26" y="10"/>
                      <a:pt x="26" y="12"/>
                      <a:pt x="25" y="13"/>
                    </a:cubicBezTo>
                    <a:cubicBezTo>
                      <a:pt x="24" y="16"/>
                      <a:pt x="20" y="19"/>
                      <a:pt x="16" y="20"/>
                    </a:cubicBezTo>
                    <a:cubicBezTo>
                      <a:pt x="9" y="21"/>
                      <a:pt x="4" y="14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1" y="12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4" name="Freeform 1767">
                <a:extLst>
                  <a:ext uri="{FF2B5EF4-FFF2-40B4-BE49-F238E27FC236}">
                    <a16:creationId xmlns:a16="http://schemas.microsoft.com/office/drawing/2014/main" id="{FF9C0EF2-BF8E-4A1B-90C5-96CAC94A0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91"/>
                <a:ext cx="65" cy="29"/>
              </a:xfrm>
              <a:custGeom>
                <a:avLst/>
                <a:gdLst>
                  <a:gd name="T0" fmla="*/ 250 w 26"/>
                  <a:gd name="T1" fmla="*/ 182 h 11"/>
                  <a:gd name="T2" fmla="*/ 395 w 26"/>
                  <a:gd name="T3" fmla="*/ 55 h 11"/>
                  <a:gd name="T4" fmla="*/ 408 w 26"/>
                  <a:gd name="T5" fmla="*/ 21 h 11"/>
                  <a:gd name="T6" fmla="*/ 408 w 26"/>
                  <a:gd name="T7" fmla="*/ 21 h 11"/>
                  <a:gd name="T8" fmla="*/ 395 w 26"/>
                  <a:gd name="T9" fmla="*/ 21 h 11"/>
                  <a:gd name="T10" fmla="*/ 300 w 26"/>
                  <a:gd name="T11" fmla="*/ 124 h 11"/>
                  <a:gd name="T12" fmla="*/ 125 w 26"/>
                  <a:gd name="T13" fmla="*/ 111 h 11"/>
                  <a:gd name="T14" fmla="*/ 20 w 26"/>
                  <a:gd name="T15" fmla="*/ 55 h 11"/>
                  <a:gd name="T16" fmla="*/ 20 w 26"/>
                  <a:gd name="T17" fmla="*/ 76 h 11"/>
                  <a:gd name="T18" fmla="*/ 250 w 26"/>
                  <a:gd name="T19" fmla="*/ 182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1">
                    <a:moveTo>
                      <a:pt x="16" y="10"/>
                    </a:moveTo>
                    <a:cubicBezTo>
                      <a:pt x="20" y="9"/>
                      <a:pt x="24" y="6"/>
                      <a:pt x="25" y="3"/>
                    </a:cubicBezTo>
                    <a:cubicBezTo>
                      <a:pt x="26" y="3"/>
                      <a:pt x="26" y="2"/>
                      <a:pt x="26" y="1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6" y="0"/>
                      <a:pt x="25" y="1"/>
                    </a:cubicBezTo>
                    <a:cubicBezTo>
                      <a:pt x="25" y="1"/>
                      <a:pt x="23" y="5"/>
                      <a:pt x="19" y="7"/>
                    </a:cubicBezTo>
                    <a:cubicBezTo>
                      <a:pt x="15" y="9"/>
                      <a:pt x="11" y="8"/>
                      <a:pt x="8" y="6"/>
                    </a:cubicBezTo>
                    <a:cubicBezTo>
                      <a:pt x="5" y="4"/>
                      <a:pt x="1" y="3"/>
                      <a:pt x="1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4" y="4"/>
                      <a:pt x="9" y="11"/>
                      <a:pt x="16" y="1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5" name="Freeform 1768">
                <a:extLst>
                  <a:ext uri="{FF2B5EF4-FFF2-40B4-BE49-F238E27FC236}">
                    <a16:creationId xmlns:a16="http://schemas.microsoft.com/office/drawing/2014/main" id="{48846DF3-F023-46EC-B86F-09087D303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64"/>
                <a:ext cx="62" cy="32"/>
              </a:xfrm>
              <a:custGeom>
                <a:avLst/>
                <a:gdLst>
                  <a:gd name="T0" fmla="*/ 0 w 25"/>
                  <a:gd name="T1" fmla="*/ 205 h 12"/>
                  <a:gd name="T2" fmla="*/ 0 w 25"/>
                  <a:gd name="T3" fmla="*/ 205 h 12"/>
                  <a:gd name="T4" fmla="*/ 12 w 25"/>
                  <a:gd name="T5" fmla="*/ 205 h 12"/>
                  <a:gd name="T6" fmla="*/ 104 w 25"/>
                  <a:gd name="T7" fmla="*/ 93 h 12"/>
                  <a:gd name="T8" fmla="*/ 258 w 25"/>
                  <a:gd name="T9" fmla="*/ 56 h 12"/>
                  <a:gd name="T10" fmla="*/ 350 w 25"/>
                  <a:gd name="T11" fmla="*/ 115 h 12"/>
                  <a:gd name="T12" fmla="*/ 370 w 25"/>
                  <a:gd name="T13" fmla="*/ 115 h 12"/>
                  <a:gd name="T14" fmla="*/ 370 w 25"/>
                  <a:gd name="T15" fmla="*/ 115 h 12"/>
                  <a:gd name="T16" fmla="*/ 350 w 25"/>
                  <a:gd name="T17" fmla="*/ 77 h 12"/>
                  <a:gd name="T18" fmla="*/ 184 w 25"/>
                  <a:gd name="T19" fmla="*/ 21 h 12"/>
                  <a:gd name="T20" fmla="*/ 0 w 25"/>
                  <a:gd name="T21" fmla="*/ 205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5" h="12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0" y="12"/>
                      <a:pt x="1" y="11"/>
                    </a:cubicBezTo>
                    <a:cubicBezTo>
                      <a:pt x="2" y="11"/>
                      <a:pt x="4" y="7"/>
                      <a:pt x="7" y="5"/>
                    </a:cubicBezTo>
                    <a:cubicBezTo>
                      <a:pt x="10" y="2"/>
                      <a:pt x="14" y="2"/>
                      <a:pt x="17" y="3"/>
                    </a:cubicBezTo>
                    <a:cubicBezTo>
                      <a:pt x="20" y="3"/>
                      <a:pt x="22" y="6"/>
                      <a:pt x="23" y="6"/>
                    </a:cubicBezTo>
                    <a:cubicBezTo>
                      <a:pt x="24" y="7"/>
                      <a:pt x="25" y="8"/>
                      <a:pt x="24" y="6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4" y="5"/>
                      <a:pt x="24" y="5"/>
                      <a:pt x="23" y="4"/>
                    </a:cubicBezTo>
                    <a:cubicBezTo>
                      <a:pt x="20" y="2"/>
                      <a:pt x="16" y="0"/>
                      <a:pt x="12" y="1"/>
                    </a:cubicBezTo>
                    <a:cubicBezTo>
                      <a:pt x="5" y="2"/>
                      <a:pt x="3" y="11"/>
                      <a:pt x="0" y="1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6" name="Freeform 1769">
                <a:extLst>
                  <a:ext uri="{FF2B5EF4-FFF2-40B4-BE49-F238E27FC236}">
                    <a16:creationId xmlns:a16="http://schemas.microsoft.com/office/drawing/2014/main" id="{1358EE00-AE48-428B-AB77-B2C06D08E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91"/>
                <a:ext cx="62" cy="21"/>
              </a:xfrm>
              <a:custGeom>
                <a:avLst/>
                <a:gdLst>
                  <a:gd name="T0" fmla="*/ 0 w 25"/>
                  <a:gd name="T1" fmla="*/ 55 h 8"/>
                  <a:gd name="T2" fmla="*/ 0 w 25"/>
                  <a:gd name="T3" fmla="*/ 55 h 8"/>
                  <a:gd name="T4" fmla="*/ 104 w 25"/>
                  <a:gd name="T5" fmla="*/ 110 h 8"/>
                  <a:gd name="T6" fmla="*/ 136 w 25"/>
                  <a:gd name="T7" fmla="*/ 123 h 8"/>
                  <a:gd name="T8" fmla="*/ 278 w 25"/>
                  <a:gd name="T9" fmla="*/ 123 h 8"/>
                  <a:gd name="T10" fmla="*/ 370 w 25"/>
                  <a:gd name="T11" fmla="*/ 21 h 8"/>
                  <a:gd name="T12" fmla="*/ 370 w 25"/>
                  <a:gd name="T13" fmla="*/ 21 h 8"/>
                  <a:gd name="T14" fmla="*/ 382 w 25"/>
                  <a:gd name="T15" fmla="*/ 21 h 8"/>
                  <a:gd name="T16" fmla="*/ 370 w 25"/>
                  <a:gd name="T17" fmla="*/ 0 h 8"/>
                  <a:gd name="T18" fmla="*/ 320 w 25"/>
                  <a:gd name="T19" fmla="*/ 34 h 8"/>
                  <a:gd name="T20" fmla="*/ 184 w 25"/>
                  <a:gd name="T21" fmla="*/ 110 h 8"/>
                  <a:gd name="T22" fmla="*/ 0 w 25"/>
                  <a:gd name="T23" fmla="*/ 55 h 8"/>
                  <a:gd name="T24" fmla="*/ 0 w 25"/>
                  <a:gd name="T25" fmla="*/ 55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8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5" y="5"/>
                      <a:pt x="7" y="6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10" y="8"/>
                      <a:pt x="14" y="8"/>
                      <a:pt x="18" y="7"/>
                    </a:cubicBezTo>
                    <a:cubicBezTo>
                      <a:pt x="22" y="5"/>
                      <a:pt x="23" y="2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4" y="0"/>
                    </a:cubicBezTo>
                    <a:cubicBezTo>
                      <a:pt x="24" y="0"/>
                      <a:pt x="23" y="0"/>
                      <a:pt x="21" y="2"/>
                    </a:cubicBezTo>
                    <a:cubicBezTo>
                      <a:pt x="19" y="3"/>
                      <a:pt x="16" y="6"/>
                      <a:pt x="12" y="6"/>
                    </a:cubicBezTo>
                    <a:cubicBezTo>
                      <a:pt x="8" y="5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7" name="Freeform 1770">
                <a:extLst>
                  <a:ext uri="{FF2B5EF4-FFF2-40B4-BE49-F238E27FC236}">
                    <a16:creationId xmlns:a16="http://schemas.microsoft.com/office/drawing/2014/main" id="{8A6CDBF8-F651-41F8-B1CD-824E543C8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188"/>
                <a:ext cx="60" cy="16"/>
              </a:xfrm>
              <a:custGeom>
                <a:avLst/>
                <a:gdLst>
                  <a:gd name="T0" fmla="*/ 158 w 24"/>
                  <a:gd name="T1" fmla="*/ 115 h 6"/>
                  <a:gd name="T2" fmla="*/ 313 w 24"/>
                  <a:gd name="T3" fmla="*/ 56 h 6"/>
                  <a:gd name="T4" fmla="*/ 313 w 24"/>
                  <a:gd name="T5" fmla="*/ 56 h 6"/>
                  <a:gd name="T6" fmla="*/ 363 w 24"/>
                  <a:gd name="T7" fmla="*/ 21 h 6"/>
                  <a:gd name="T8" fmla="*/ 363 w 24"/>
                  <a:gd name="T9" fmla="*/ 21 h 6"/>
                  <a:gd name="T10" fmla="*/ 375 w 24"/>
                  <a:gd name="T11" fmla="*/ 0 h 6"/>
                  <a:gd name="T12" fmla="*/ 363 w 24"/>
                  <a:gd name="T13" fmla="*/ 0 h 6"/>
                  <a:gd name="T14" fmla="*/ 208 w 24"/>
                  <a:gd name="T15" fmla="*/ 77 h 6"/>
                  <a:gd name="T16" fmla="*/ 0 w 24"/>
                  <a:gd name="T17" fmla="*/ 77 h 6"/>
                  <a:gd name="T18" fmla="*/ 158 w 24"/>
                  <a:gd name="T19" fmla="*/ 115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6">
                    <a:moveTo>
                      <a:pt x="10" y="6"/>
                    </a:moveTo>
                    <a:cubicBezTo>
                      <a:pt x="12" y="6"/>
                      <a:pt x="16" y="6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2" y="2"/>
                      <a:pt x="22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4" y="0"/>
                      <a:pt x="24" y="0"/>
                    </a:cubicBezTo>
                    <a:cubicBezTo>
                      <a:pt x="24" y="0"/>
                      <a:pt x="24" y="0"/>
                      <a:pt x="23" y="0"/>
                    </a:cubicBezTo>
                    <a:cubicBezTo>
                      <a:pt x="22" y="0"/>
                      <a:pt x="17" y="4"/>
                      <a:pt x="13" y="4"/>
                    </a:cubicBezTo>
                    <a:cubicBezTo>
                      <a:pt x="9" y="4"/>
                      <a:pt x="2" y="4"/>
                      <a:pt x="0" y="4"/>
                    </a:cubicBezTo>
                    <a:cubicBezTo>
                      <a:pt x="2" y="4"/>
                      <a:pt x="6" y="6"/>
                      <a:pt x="10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8" name="Freeform 1771">
                <a:extLst>
                  <a:ext uri="{FF2B5EF4-FFF2-40B4-BE49-F238E27FC236}">
                    <a16:creationId xmlns:a16="http://schemas.microsoft.com/office/drawing/2014/main" id="{2DACC439-053D-491E-A51F-ED1CE5CFD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69"/>
                <a:ext cx="65" cy="27"/>
              </a:xfrm>
              <a:custGeom>
                <a:avLst/>
                <a:gdLst>
                  <a:gd name="T0" fmla="*/ 408 w 26"/>
                  <a:gd name="T1" fmla="*/ 116 h 10"/>
                  <a:gd name="T2" fmla="*/ 395 w 26"/>
                  <a:gd name="T3" fmla="*/ 103 h 10"/>
                  <a:gd name="T4" fmla="*/ 220 w 26"/>
                  <a:gd name="T5" fmla="*/ 38 h 10"/>
                  <a:gd name="T6" fmla="*/ 63 w 26"/>
                  <a:gd name="T7" fmla="*/ 159 h 10"/>
                  <a:gd name="T8" fmla="*/ 20 w 26"/>
                  <a:gd name="T9" fmla="*/ 197 h 10"/>
                  <a:gd name="T10" fmla="*/ 20 w 26"/>
                  <a:gd name="T11" fmla="*/ 197 h 10"/>
                  <a:gd name="T12" fmla="*/ 50 w 26"/>
                  <a:gd name="T13" fmla="*/ 197 h 10"/>
                  <a:gd name="T14" fmla="*/ 220 w 26"/>
                  <a:gd name="T15" fmla="*/ 103 h 10"/>
                  <a:gd name="T16" fmla="*/ 363 w 26"/>
                  <a:gd name="T17" fmla="*/ 103 h 10"/>
                  <a:gd name="T18" fmla="*/ 408 w 26"/>
                  <a:gd name="T19" fmla="*/ 116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10">
                    <a:moveTo>
                      <a:pt x="26" y="6"/>
                    </a:moveTo>
                    <a:cubicBezTo>
                      <a:pt x="26" y="5"/>
                      <a:pt x="25" y="6"/>
                      <a:pt x="25" y="5"/>
                    </a:cubicBezTo>
                    <a:cubicBezTo>
                      <a:pt x="24" y="4"/>
                      <a:pt x="20" y="0"/>
                      <a:pt x="14" y="2"/>
                    </a:cubicBezTo>
                    <a:cubicBezTo>
                      <a:pt x="8" y="4"/>
                      <a:pt x="5" y="7"/>
                      <a:pt x="4" y="8"/>
                    </a:cubicBezTo>
                    <a:cubicBezTo>
                      <a:pt x="3" y="9"/>
                      <a:pt x="1" y="10"/>
                      <a:pt x="1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5" y="9"/>
                      <a:pt x="7" y="6"/>
                      <a:pt x="14" y="5"/>
                    </a:cubicBezTo>
                    <a:cubicBezTo>
                      <a:pt x="20" y="3"/>
                      <a:pt x="22" y="5"/>
                      <a:pt x="23" y="5"/>
                    </a:cubicBezTo>
                    <a:cubicBezTo>
                      <a:pt x="25" y="6"/>
                      <a:pt x="26" y="6"/>
                      <a:pt x="26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9" name="Freeform 1772">
                <a:extLst>
                  <a:ext uri="{FF2B5EF4-FFF2-40B4-BE49-F238E27FC236}">
                    <a16:creationId xmlns:a16="http://schemas.microsoft.com/office/drawing/2014/main" id="{2F63AF91-1698-4F72-8AC7-DACDC29EC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83"/>
                <a:ext cx="62" cy="16"/>
              </a:xfrm>
              <a:custGeom>
                <a:avLst/>
                <a:gdLst>
                  <a:gd name="T0" fmla="*/ 350 w 25"/>
                  <a:gd name="T1" fmla="*/ 21 h 6"/>
                  <a:gd name="T2" fmla="*/ 196 w 25"/>
                  <a:gd name="T3" fmla="*/ 21 h 6"/>
                  <a:gd name="T4" fmla="*/ 30 w 25"/>
                  <a:gd name="T5" fmla="*/ 93 h 6"/>
                  <a:gd name="T6" fmla="*/ 30 w 25"/>
                  <a:gd name="T7" fmla="*/ 93 h 6"/>
                  <a:gd name="T8" fmla="*/ 0 w 25"/>
                  <a:gd name="T9" fmla="*/ 93 h 6"/>
                  <a:gd name="T10" fmla="*/ 0 w 25"/>
                  <a:gd name="T11" fmla="*/ 93 h 6"/>
                  <a:gd name="T12" fmla="*/ 0 w 25"/>
                  <a:gd name="T13" fmla="*/ 115 h 6"/>
                  <a:gd name="T14" fmla="*/ 12 w 25"/>
                  <a:gd name="T15" fmla="*/ 115 h 6"/>
                  <a:gd name="T16" fmla="*/ 42 w 25"/>
                  <a:gd name="T17" fmla="*/ 93 h 6"/>
                  <a:gd name="T18" fmla="*/ 216 w 25"/>
                  <a:gd name="T19" fmla="*/ 77 h 6"/>
                  <a:gd name="T20" fmla="*/ 337 w 25"/>
                  <a:gd name="T21" fmla="*/ 35 h 6"/>
                  <a:gd name="T22" fmla="*/ 382 w 25"/>
                  <a:gd name="T23" fmla="*/ 21 h 6"/>
                  <a:gd name="T24" fmla="*/ 350 w 25"/>
                  <a:gd name="T25" fmla="*/ 21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6">
                    <a:moveTo>
                      <a:pt x="23" y="1"/>
                    </a:moveTo>
                    <a:cubicBezTo>
                      <a:pt x="22" y="1"/>
                      <a:pt x="19" y="0"/>
                      <a:pt x="13" y="1"/>
                    </a:cubicBezTo>
                    <a:cubicBezTo>
                      <a:pt x="8" y="2"/>
                      <a:pt x="4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2" y="6"/>
                      <a:pt x="3" y="5"/>
                    </a:cubicBezTo>
                    <a:cubicBezTo>
                      <a:pt x="4" y="5"/>
                      <a:pt x="10" y="5"/>
                      <a:pt x="14" y="4"/>
                    </a:cubicBezTo>
                    <a:cubicBezTo>
                      <a:pt x="17" y="3"/>
                      <a:pt x="20" y="2"/>
                      <a:pt x="22" y="2"/>
                    </a:cubicBezTo>
                    <a:cubicBezTo>
                      <a:pt x="24" y="2"/>
                      <a:pt x="25" y="2"/>
                      <a:pt x="25" y="1"/>
                    </a:cubicBezTo>
                    <a:cubicBezTo>
                      <a:pt x="25" y="1"/>
                      <a:pt x="24" y="1"/>
                      <a:pt x="23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0" name="Freeform 1773">
                <a:extLst>
                  <a:ext uri="{FF2B5EF4-FFF2-40B4-BE49-F238E27FC236}">
                    <a16:creationId xmlns:a16="http://schemas.microsoft.com/office/drawing/2014/main" id="{7417B98A-0BB2-467B-B9D0-3501FDD30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1999"/>
                <a:ext cx="80" cy="64"/>
              </a:xfrm>
              <a:custGeom>
                <a:avLst/>
                <a:gdLst>
                  <a:gd name="T0" fmla="*/ 50 w 32"/>
                  <a:gd name="T1" fmla="*/ 136 h 24"/>
                  <a:gd name="T2" fmla="*/ 333 w 32"/>
                  <a:gd name="T3" fmla="*/ 21 h 24"/>
                  <a:gd name="T4" fmla="*/ 500 w 32"/>
                  <a:gd name="T5" fmla="*/ 205 h 24"/>
                  <a:gd name="T6" fmla="*/ 500 w 32"/>
                  <a:gd name="T7" fmla="*/ 264 h 24"/>
                  <a:gd name="T8" fmla="*/ 470 w 32"/>
                  <a:gd name="T9" fmla="*/ 320 h 24"/>
                  <a:gd name="T10" fmla="*/ 270 w 32"/>
                  <a:gd name="T11" fmla="*/ 419 h 24"/>
                  <a:gd name="T12" fmla="*/ 33 w 32"/>
                  <a:gd name="T13" fmla="*/ 192 h 24"/>
                  <a:gd name="T14" fmla="*/ 20 w 32"/>
                  <a:gd name="T15" fmla="*/ 192 h 24"/>
                  <a:gd name="T16" fmla="*/ 33 w 32"/>
                  <a:gd name="T17" fmla="*/ 171 h 24"/>
                  <a:gd name="T18" fmla="*/ 20 w 32"/>
                  <a:gd name="T19" fmla="*/ 136 h 24"/>
                  <a:gd name="T20" fmla="*/ 50 w 32"/>
                  <a:gd name="T21" fmla="*/ 136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24">
                    <a:moveTo>
                      <a:pt x="3" y="7"/>
                    </a:moveTo>
                    <a:cubicBezTo>
                      <a:pt x="7" y="8"/>
                      <a:pt x="14" y="0"/>
                      <a:pt x="21" y="1"/>
                    </a:cubicBezTo>
                    <a:cubicBezTo>
                      <a:pt x="28" y="2"/>
                      <a:pt x="32" y="9"/>
                      <a:pt x="32" y="11"/>
                    </a:cubicBezTo>
                    <a:cubicBezTo>
                      <a:pt x="32" y="12"/>
                      <a:pt x="32" y="13"/>
                      <a:pt x="32" y="14"/>
                    </a:cubicBezTo>
                    <a:cubicBezTo>
                      <a:pt x="31" y="16"/>
                      <a:pt x="31" y="16"/>
                      <a:pt x="30" y="17"/>
                    </a:cubicBezTo>
                    <a:cubicBezTo>
                      <a:pt x="30" y="18"/>
                      <a:pt x="24" y="24"/>
                      <a:pt x="17" y="22"/>
                    </a:cubicBezTo>
                    <a:cubicBezTo>
                      <a:pt x="10" y="20"/>
                      <a:pt x="6" y="11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9"/>
                    </a:cubicBezTo>
                    <a:cubicBezTo>
                      <a:pt x="3" y="8"/>
                      <a:pt x="1" y="7"/>
                      <a:pt x="1" y="7"/>
                    </a:cubicBezTo>
                    <a:cubicBezTo>
                      <a:pt x="0" y="7"/>
                      <a:pt x="3" y="7"/>
                      <a:pt x="3" y="7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1" name="Freeform 1774">
                <a:extLst>
                  <a:ext uri="{FF2B5EF4-FFF2-40B4-BE49-F238E27FC236}">
                    <a16:creationId xmlns:a16="http://schemas.microsoft.com/office/drawing/2014/main" id="{5BE1A08A-3980-4B1E-8E27-4F58B8D46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28"/>
                <a:ext cx="70" cy="35"/>
              </a:xfrm>
              <a:custGeom>
                <a:avLst/>
                <a:gdLst>
                  <a:gd name="T0" fmla="*/ 50 w 28"/>
                  <a:gd name="T1" fmla="*/ 22 h 13"/>
                  <a:gd name="T2" fmla="*/ 0 w 28"/>
                  <a:gd name="T3" fmla="*/ 0 h 13"/>
                  <a:gd name="T4" fmla="*/ 220 w 28"/>
                  <a:gd name="T5" fmla="*/ 218 h 13"/>
                  <a:gd name="T6" fmla="*/ 425 w 28"/>
                  <a:gd name="T7" fmla="*/ 116 h 13"/>
                  <a:gd name="T8" fmla="*/ 438 w 28"/>
                  <a:gd name="T9" fmla="*/ 116 h 13"/>
                  <a:gd name="T10" fmla="*/ 425 w 28"/>
                  <a:gd name="T11" fmla="*/ 94 h 13"/>
                  <a:gd name="T12" fmla="*/ 375 w 28"/>
                  <a:gd name="T13" fmla="*/ 137 h 13"/>
                  <a:gd name="T14" fmla="*/ 220 w 28"/>
                  <a:gd name="T15" fmla="*/ 175 h 13"/>
                  <a:gd name="T16" fmla="*/ 50 w 28"/>
                  <a:gd name="T17" fmla="*/ 22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8" h="13">
                    <a:moveTo>
                      <a:pt x="3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4" y="1"/>
                      <a:pt x="8" y="9"/>
                      <a:pt x="14" y="11"/>
                    </a:cubicBezTo>
                    <a:cubicBezTo>
                      <a:pt x="21" y="13"/>
                      <a:pt x="27" y="7"/>
                      <a:pt x="27" y="6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28" y="5"/>
                      <a:pt x="28" y="5"/>
                      <a:pt x="27" y="5"/>
                    </a:cubicBezTo>
                    <a:cubicBezTo>
                      <a:pt x="26" y="6"/>
                      <a:pt x="25" y="6"/>
                      <a:pt x="24" y="7"/>
                    </a:cubicBezTo>
                    <a:cubicBezTo>
                      <a:pt x="23" y="8"/>
                      <a:pt x="18" y="10"/>
                      <a:pt x="14" y="9"/>
                    </a:cubicBezTo>
                    <a:cubicBezTo>
                      <a:pt x="11" y="8"/>
                      <a:pt x="6" y="4"/>
                      <a:pt x="3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2" name="Freeform 1775">
                <a:extLst>
                  <a:ext uri="{FF2B5EF4-FFF2-40B4-BE49-F238E27FC236}">
                    <a16:creationId xmlns:a16="http://schemas.microsoft.com/office/drawing/2014/main" id="{C10F3565-2EAB-4CC9-B05B-0852D8618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1999"/>
                <a:ext cx="73" cy="34"/>
              </a:xfrm>
              <a:custGeom>
                <a:avLst/>
                <a:gdLst>
                  <a:gd name="T0" fmla="*/ 96 w 29"/>
                  <a:gd name="T1" fmla="*/ 110 h 13"/>
                  <a:gd name="T2" fmla="*/ 272 w 29"/>
                  <a:gd name="T3" fmla="*/ 55 h 13"/>
                  <a:gd name="T4" fmla="*/ 430 w 29"/>
                  <a:gd name="T5" fmla="*/ 178 h 13"/>
                  <a:gd name="T6" fmla="*/ 463 w 29"/>
                  <a:gd name="T7" fmla="*/ 212 h 13"/>
                  <a:gd name="T8" fmla="*/ 463 w 29"/>
                  <a:gd name="T9" fmla="*/ 212 h 13"/>
                  <a:gd name="T10" fmla="*/ 463 w 29"/>
                  <a:gd name="T11" fmla="*/ 199 h 13"/>
                  <a:gd name="T12" fmla="*/ 284 w 29"/>
                  <a:gd name="T13" fmla="*/ 21 h 13"/>
                  <a:gd name="T14" fmla="*/ 0 w 29"/>
                  <a:gd name="T15" fmla="*/ 123 h 13"/>
                  <a:gd name="T16" fmla="*/ 96 w 29"/>
                  <a:gd name="T17" fmla="*/ 11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9" h="13">
                    <a:moveTo>
                      <a:pt x="6" y="6"/>
                    </a:moveTo>
                    <a:cubicBezTo>
                      <a:pt x="9" y="5"/>
                      <a:pt x="13" y="3"/>
                      <a:pt x="17" y="3"/>
                    </a:cubicBezTo>
                    <a:cubicBezTo>
                      <a:pt x="22" y="3"/>
                      <a:pt x="26" y="9"/>
                      <a:pt x="27" y="10"/>
                    </a:cubicBezTo>
                    <a:cubicBezTo>
                      <a:pt x="28" y="12"/>
                      <a:pt x="29" y="13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9"/>
                      <a:pt x="25" y="2"/>
                      <a:pt x="18" y="1"/>
                    </a:cubicBezTo>
                    <a:cubicBezTo>
                      <a:pt x="11" y="0"/>
                      <a:pt x="4" y="7"/>
                      <a:pt x="0" y="7"/>
                    </a:cubicBezTo>
                    <a:cubicBezTo>
                      <a:pt x="1" y="8"/>
                      <a:pt x="3" y="7"/>
                      <a:pt x="6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3" name="Freeform 1776">
                <a:extLst>
                  <a:ext uri="{FF2B5EF4-FFF2-40B4-BE49-F238E27FC236}">
                    <a16:creationId xmlns:a16="http://schemas.microsoft.com/office/drawing/2014/main" id="{915DCF43-A4A4-4F48-8960-38E12E92B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009"/>
                <a:ext cx="75" cy="27"/>
              </a:xfrm>
              <a:custGeom>
                <a:avLst/>
                <a:gdLst>
                  <a:gd name="T0" fmla="*/ 458 w 30"/>
                  <a:gd name="T1" fmla="*/ 159 h 10"/>
                  <a:gd name="T2" fmla="*/ 458 w 30"/>
                  <a:gd name="T3" fmla="*/ 176 h 10"/>
                  <a:gd name="T4" fmla="*/ 438 w 30"/>
                  <a:gd name="T5" fmla="*/ 159 h 10"/>
                  <a:gd name="T6" fmla="*/ 333 w 30"/>
                  <a:gd name="T7" fmla="*/ 81 h 10"/>
                  <a:gd name="T8" fmla="*/ 145 w 30"/>
                  <a:gd name="T9" fmla="*/ 81 h 10"/>
                  <a:gd name="T10" fmla="*/ 20 w 30"/>
                  <a:gd name="T11" fmla="*/ 81 h 10"/>
                  <a:gd name="T12" fmla="*/ 20 w 30"/>
                  <a:gd name="T13" fmla="*/ 81 h 10"/>
                  <a:gd name="T14" fmla="*/ 125 w 30"/>
                  <a:gd name="T15" fmla="*/ 59 h 10"/>
                  <a:gd name="T16" fmla="*/ 345 w 30"/>
                  <a:gd name="T17" fmla="*/ 38 h 10"/>
                  <a:gd name="T18" fmla="*/ 458 w 30"/>
                  <a:gd name="T19" fmla="*/ 159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" h="10">
                    <a:moveTo>
                      <a:pt x="29" y="8"/>
                    </a:moveTo>
                    <a:cubicBezTo>
                      <a:pt x="30" y="8"/>
                      <a:pt x="30" y="9"/>
                      <a:pt x="29" y="9"/>
                    </a:cubicBezTo>
                    <a:cubicBezTo>
                      <a:pt x="29" y="10"/>
                      <a:pt x="29" y="9"/>
                      <a:pt x="28" y="8"/>
                    </a:cubicBezTo>
                    <a:cubicBezTo>
                      <a:pt x="27" y="8"/>
                      <a:pt x="26" y="6"/>
                      <a:pt x="21" y="4"/>
                    </a:cubicBezTo>
                    <a:cubicBezTo>
                      <a:pt x="16" y="2"/>
                      <a:pt x="12" y="3"/>
                      <a:pt x="9" y="4"/>
                    </a:cubicBezTo>
                    <a:cubicBezTo>
                      <a:pt x="6" y="4"/>
                      <a:pt x="3" y="5"/>
                      <a:pt x="1" y="4"/>
                    </a:cubicBez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5" y="4"/>
                      <a:pt x="8" y="3"/>
                    </a:cubicBezTo>
                    <a:cubicBezTo>
                      <a:pt x="12" y="1"/>
                      <a:pt x="17" y="0"/>
                      <a:pt x="22" y="2"/>
                    </a:cubicBezTo>
                    <a:cubicBezTo>
                      <a:pt x="27" y="4"/>
                      <a:pt x="29" y="7"/>
                      <a:pt x="29" y="8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4" name="Freeform 1777">
                <a:extLst>
                  <a:ext uri="{FF2B5EF4-FFF2-40B4-BE49-F238E27FC236}">
                    <a16:creationId xmlns:a16="http://schemas.microsoft.com/office/drawing/2014/main" id="{5B53DA61-DBBA-4E96-9741-AA9D00189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023"/>
                <a:ext cx="72" cy="26"/>
              </a:xfrm>
              <a:custGeom>
                <a:avLst/>
                <a:gdLst>
                  <a:gd name="T0" fmla="*/ 444 w 29"/>
                  <a:gd name="T1" fmla="*/ 122 h 10"/>
                  <a:gd name="T2" fmla="*/ 432 w 29"/>
                  <a:gd name="T3" fmla="*/ 109 h 10"/>
                  <a:gd name="T4" fmla="*/ 353 w 29"/>
                  <a:gd name="T5" fmla="*/ 109 h 10"/>
                  <a:gd name="T6" fmla="*/ 216 w 29"/>
                  <a:gd name="T7" fmla="*/ 122 h 10"/>
                  <a:gd name="T8" fmla="*/ 12 w 29"/>
                  <a:gd name="T9" fmla="*/ 21 h 10"/>
                  <a:gd name="T10" fmla="*/ 12 w 29"/>
                  <a:gd name="T11" fmla="*/ 21 h 10"/>
                  <a:gd name="T12" fmla="*/ 62 w 29"/>
                  <a:gd name="T13" fmla="*/ 55 h 10"/>
                  <a:gd name="T14" fmla="*/ 246 w 29"/>
                  <a:gd name="T15" fmla="*/ 156 h 10"/>
                  <a:gd name="T16" fmla="*/ 370 w 29"/>
                  <a:gd name="T17" fmla="*/ 143 h 10"/>
                  <a:gd name="T18" fmla="*/ 432 w 29"/>
                  <a:gd name="T19" fmla="*/ 122 h 10"/>
                  <a:gd name="T20" fmla="*/ 444 w 29"/>
                  <a:gd name="T21" fmla="*/ 122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10">
                    <a:moveTo>
                      <a:pt x="29" y="7"/>
                    </a:moveTo>
                    <a:cubicBezTo>
                      <a:pt x="29" y="6"/>
                      <a:pt x="29" y="6"/>
                      <a:pt x="28" y="6"/>
                    </a:cubicBezTo>
                    <a:cubicBezTo>
                      <a:pt x="27" y="6"/>
                      <a:pt x="25" y="6"/>
                      <a:pt x="23" y="6"/>
                    </a:cubicBezTo>
                    <a:cubicBezTo>
                      <a:pt x="20" y="7"/>
                      <a:pt x="19" y="8"/>
                      <a:pt x="14" y="7"/>
                    </a:cubicBezTo>
                    <a:cubicBezTo>
                      <a:pt x="10" y="6"/>
                      <a:pt x="3" y="1"/>
                      <a:pt x="1" y="1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4" y="3"/>
                    </a:cubicBezTo>
                    <a:cubicBezTo>
                      <a:pt x="6" y="4"/>
                      <a:pt x="13" y="9"/>
                      <a:pt x="16" y="9"/>
                    </a:cubicBezTo>
                    <a:cubicBezTo>
                      <a:pt x="19" y="10"/>
                      <a:pt x="21" y="10"/>
                      <a:pt x="24" y="8"/>
                    </a:cubicBezTo>
                    <a:cubicBezTo>
                      <a:pt x="27" y="7"/>
                      <a:pt x="28" y="7"/>
                      <a:pt x="28" y="7"/>
                    </a:cubicBezTo>
                    <a:cubicBezTo>
                      <a:pt x="29" y="7"/>
                      <a:pt x="29" y="7"/>
                      <a:pt x="29" y="7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5" name="Freeform 1778">
                <a:extLst>
                  <a:ext uri="{FF2B5EF4-FFF2-40B4-BE49-F238E27FC236}">
                    <a16:creationId xmlns:a16="http://schemas.microsoft.com/office/drawing/2014/main" id="{0284E5F1-3C5F-48C2-8D47-B778C87A4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020"/>
                <a:ext cx="72" cy="19"/>
              </a:xfrm>
              <a:custGeom>
                <a:avLst/>
                <a:gdLst>
                  <a:gd name="T0" fmla="*/ 444 w 29"/>
                  <a:gd name="T1" fmla="*/ 141 h 7"/>
                  <a:gd name="T2" fmla="*/ 444 w 29"/>
                  <a:gd name="T3" fmla="*/ 117 h 7"/>
                  <a:gd name="T4" fmla="*/ 258 w 29"/>
                  <a:gd name="T5" fmla="*/ 22 h 7"/>
                  <a:gd name="T6" fmla="*/ 42 w 29"/>
                  <a:gd name="T7" fmla="*/ 22 h 7"/>
                  <a:gd name="T8" fmla="*/ 12 w 29"/>
                  <a:gd name="T9" fmla="*/ 22 h 7"/>
                  <a:gd name="T10" fmla="*/ 30 w 29"/>
                  <a:gd name="T11" fmla="*/ 22 h 7"/>
                  <a:gd name="T12" fmla="*/ 92 w 29"/>
                  <a:gd name="T13" fmla="*/ 38 h 7"/>
                  <a:gd name="T14" fmla="*/ 216 w 29"/>
                  <a:gd name="T15" fmla="*/ 81 h 7"/>
                  <a:gd name="T16" fmla="*/ 320 w 29"/>
                  <a:gd name="T17" fmla="*/ 103 h 7"/>
                  <a:gd name="T18" fmla="*/ 432 w 29"/>
                  <a:gd name="T19" fmla="*/ 141 h 7"/>
                  <a:gd name="T20" fmla="*/ 444 w 29"/>
                  <a:gd name="T21" fmla="*/ 141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9" h="7">
                    <a:moveTo>
                      <a:pt x="29" y="7"/>
                    </a:moveTo>
                    <a:cubicBezTo>
                      <a:pt x="29" y="7"/>
                      <a:pt x="29" y="7"/>
                      <a:pt x="29" y="6"/>
                    </a:cubicBezTo>
                    <a:cubicBezTo>
                      <a:pt x="28" y="6"/>
                      <a:pt x="24" y="3"/>
                      <a:pt x="17" y="1"/>
                    </a:cubicBezTo>
                    <a:cubicBezTo>
                      <a:pt x="9" y="0"/>
                      <a:pt x="4" y="1"/>
                      <a:pt x="3" y="1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1"/>
                      <a:pt x="4" y="2"/>
                      <a:pt x="6" y="2"/>
                    </a:cubicBezTo>
                    <a:cubicBezTo>
                      <a:pt x="8" y="3"/>
                      <a:pt x="11" y="3"/>
                      <a:pt x="14" y="4"/>
                    </a:cubicBezTo>
                    <a:cubicBezTo>
                      <a:pt x="18" y="5"/>
                      <a:pt x="19" y="5"/>
                      <a:pt x="21" y="5"/>
                    </a:cubicBezTo>
                    <a:cubicBezTo>
                      <a:pt x="23" y="5"/>
                      <a:pt x="27" y="6"/>
                      <a:pt x="28" y="7"/>
                    </a:cubicBezTo>
                    <a:cubicBezTo>
                      <a:pt x="29" y="7"/>
                      <a:pt x="29" y="7"/>
                      <a:pt x="29" y="7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6" name="Freeform 1779">
                <a:extLst>
                  <a:ext uri="{FF2B5EF4-FFF2-40B4-BE49-F238E27FC236}">
                    <a16:creationId xmlns:a16="http://schemas.microsoft.com/office/drawing/2014/main" id="{0F329FB5-C851-44D6-A68E-0F7DBD6F7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025"/>
                <a:ext cx="60" cy="14"/>
              </a:xfrm>
              <a:custGeom>
                <a:avLst/>
                <a:gdLst>
                  <a:gd name="T0" fmla="*/ 375 w 24"/>
                  <a:gd name="T1" fmla="*/ 109 h 5"/>
                  <a:gd name="T2" fmla="*/ 375 w 24"/>
                  <a:gd name="T3" fmla="*/ 109 h 5"/>
                  <a:gd name="T4" fmla="*/ 363 w 24"/>
                  <a:gd name="T5" fmla="*/ 87 h 5"/>
                  <a:gd name="T6" fmla="*/ 270 w 24"/>
                  <a:gd name="T7" fmla="*/ 62 h 5"/>
                  <a:gd name="T8" fmla="*/ 158 w 24"/>
                  <a:gd name="T9" fmla="*/ 48 h 5"/>
                  <a:gd name="T10" fmla="*/ 33 w 24"/>
                  <a:gd name="T11" fmla="*/ 0 h 5"/>
                  <a:gd name="T12" fmla="*/ 0 w 24"/>
                  <a:gd name="T13" fmla="*/ 0 h 5"/>
                  <a:gd name="T14" fmla="*/ 0 w 24"/>
                  <a:gd name="T15" fmla="*/ 0 h 5"/>
                  <a:gd name="T16" fmla="*/ 125 w 24"/>
                  <a:gd name="T17" fmla="*/ 62 h 5"/>
                  <a:gd name="T18" fmla="*/ 270 w 24"/>
                  <a:gd name="T19" fmla="*/ 87 h 5"/>
                  <a:gd name="T20" fmla="*/ 375 w 24"/>
                  <a:gd name="T21" fmla="*/ 109 h 5"/>
                  <a:gd name="T22" fmla="*/ 375 w 24"/>
                  <a:gd name="T23" fmla="*/ 109 h 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4" h="5">
                    <a:moveTo>
                      <a:pt x="24" y="5"/>
                    </a:moveTo>
                    <a:cubicBezTo>
                      <a:pt x="24" y="5"/>
                      <a:pt x="24" y="5"/>
                      <a:pt x="24" y="5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2" y="4"/>
                      <a:pt x="19" y="3"/>
                      <a:pt x="17" y="3"/>
                    </a:cubicBezTo>
                    <a:cubicBezTo>
                      <a:pt x="15" y="3"/>
                      <a:pt x="14" y="3"/>
                      <a:pt x="10" y="2"/>
                    </a:cubicBezTo>
                    <a:cubicBezTo>
                      <a:pt x="7" y="1"/>
                      <a:pt x="4" y="1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4" y="2"/>
                      <a:pt x="8" y="3"/>
                    </a:cubicBezTo>
                    <a:cubicBezTo>
                      <a:pt x="12" y="4"/>
                      <a:pt x="13" y="4"/>
                      <a:pt x="17" y="4"/>
                    </a:cubicBezTo>
                    <a:cubicBezTo>
                      <a:pt x="21" y="4"/>
                      <a:pt x="23" y="4"/>
                      <a:pt x="24" y="5"/>
                    </a:cubicBezTo>
                    <a:cubicBezTo>
                      <a:pt x="24" y="5"/>
                      <a:pt x="24" y="5"/>
                      <a:pt x="24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7" name="Freeform 1780">
                <a:extLst>
                  <a:ext uri="{FF2B5EF4-FFF2-40B4-BE49-F238E27FC236}">
                    <a16:creationId xmlns:a16="http://schemas.microsoft.com/office/drawing/2014/main" id="{0FBD5337-C344-4C2E-9835-DC44B45E5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076"/>
                <a:ext cx="70" cy="53"/>
              </a:xfrm>
              <a:custGeom>
                <a:avLst/>
                <a:gdLst>
                  <a:gd name="T0" fmla="*/ 20 w 28"/>
                  <a:gd name="T1" fmla="*/ 170 h 20"/>
                  <a:gd name="T2" fmla="*/ 250 w 28"/>
                  <a:gd name="T3" fmla="*/ 0 h 20"/>
                  <a:gd name="T4" fmla="*/ 408 w 28"/>
                  <a:gd name="T5" fmla="*/ 77 h 20"/>
                  <a:gd name="T6" fmla="*/ 438 w 28"/>
                  <a:gd name="T7" fmla="*/ 170 h 20"/>
                  <a:gd name="T8" fmla="*/ 425 w 28"/>
                  <a:gd name="T9" fmla="*/ 281 h 20"/>
                  <a:gd name="T10" fmla="*/ 270 w 28"/>
                  <a:gd name="T11" fmla="*/ 352 h 20"/>
                  <a:gd name="T12" fmla="*/ 20 w 28"/>
                  <a:gd name="T13" fmla="*/ 225 h 20"/>
                  <a:gd name="T14" fmla="*/ 0 w 28"/>
                  <a:gd name="T15" fmla="*/ 225 h 20"/>
                  <a:gd name="T16" fmla="*/ 20 w 28"/>
                  <a:gd name="T17" fmla="*/ 191 h 20"/>
                  <a:gd name="T18" fmla="*/ 0 w 28"/>
                  <a:gd name="T19" fmla="*/ 170 h 20"/>
                  <a:gd name="T20" fmla="*/ 20 w 28"/>
                  <a:gd name="T21" fmla="*/ 17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20">
                    <a:moveTo>
                      <a:pt x="1" y="9"/>
                    </a:moveTo>
                    <a:cubicBezTo>
                      <a:pt x="3" y="9"/>
                      <a:pt x="6" y="1"/>
                      <a:pt x="16" y="0"/>
                    </a:cubicBezTo>
                    <a:cubicBezTo>
                      <a:pt x="21" y="0"/>
                      <a:pt x="24" y="3"/>
                      <a:pt x="26" y="4"/>
                    </a:cubicBezTo>
                    <a:cubicBezTo>
                      <a:pt x="28" y="6"/>
                      <a:pt x="28" y="8"/>
                      <a:pt x="28" y="9"/>
                    </a:cubicBezTo>
                    <a:cubicBezTo>
                      <a:pt x="28" y="11"/>
                      <a:pt x="28" y="13"/>
                      <a:pt x="27" y="15"/>
                    </a:cubicBezTo>
                    <a:cubicBezTo>
                      <a:pt x="25" y="17"/>
                      <a:pt x="22" y="19"/>
                      <a:pt x="17" y="19"/>
                    </a:cubicBezTo>
                    <a:cubicBezTo>
                      <a:pt x="7" y="20"/>
                      <a:pt x="3" y="12"/>
                      <a:pt x="1" y="12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12"/>
                      <a:pt x="1" y="11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8" name="Freeform 1781">
                <a:extLst>
                  <a:ext uri="{FF2B5EF4-FFF2-40B4-BE49-F238E27FC236}">
                    <a16:creationId xmlns:a16="http://schemas.microsoft.com/office/drawing/2014/main" id="{93F7B7CB-3462-4603-86B5-91F3ED559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05"/>
                <a:ext cx="57" cy="16"/>
              </a:xfrm>
              <a:custGeom>
                <a:avLst/>
                <a:gdLst>
                  <a:gd name="T0" fmla="*/ 337 w 23"/>
                  <a:gd name="T1" fmla="*/ 21 h 6"/>
                  <a:gd name="T2" fmla="*/ 349 w 23"/>
                  <a:gd name="T3" fmla="*/ 0 h 6"/>
                  <a:gd name="T4" fmla="*/ 278 w 23"/>
                  <a:gd name="T5" fmla="*/ 35 h 6"/>
                  <a:gd name="T6" fmla="*/ 124 w 23"/>
                  <a:gd name="T7" fmla="*/ 93 h 6"/>
                  <a:gd name="T8" fmla="*/ 0 w 23"/>
                  <a:gd name="T9" fmla="*/ 56 h 6"/>
                  <a:gd name="T10" fmla="*/ 166 w 23"/>
                  <a:gd name="T11" fmla="*/ 115 h 6"/>
                  <a:gd name="T12" fmla="*/ 307 w 23"/>
                  <a:gd name="T13" fmla="*/ 56 h 6"/>
                  <a:gd name="T14" fmla="*/ 337 w 23"/>
                  <a:gd name="T15" fmla="*/ 21 h 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3" h="6">
                    <a:moveTo>
                      <a:pt x="22" y="1"/>
                    </a:moveTo>
                    <a:cubicBezTo>
                      <a:pt x="23" y="1"/>
                      <a:pt x="23" y="1"/>
                      <a:pt x="23" y="0"/>
                    </a:cubicBezTo>
                    <a:cubicBezTo>
                      <a:pt x="23" y="0"/>
                      <a:pt x="20" y="0"/>
                      <a:pt x="18" y="2"/>
                    </a:cubicBezTo>
                    <a:cubicBezTo>
                      <a:pt x="15" y="4"/>
                      <a:pt x="12" y="4"/>
                      <a:pt x="8" y="5"/>
                    </a:cubicBezTo>
                    <a:cubicBezTo>
                      <a:pt x="5" y="5"/>
                      <a:pt x="2" y="3"/>
                      <a:pt x="0" y="3"/>
                    </a:cubicBezTo>
                    <a:cubicBezTo>
                      <a:pt x="3" y="4"/>
                      <a:pt x="6" y="6"/>
                      <a:pt x="11" y="6"/>
                    </a:cubicBezTo>
                    <a:cubicBezTo>
                      <a:pt x="14" y="6"/>
                      <a:pt x="18" y="4"/>
                      <a:pt x="20" y="3"/>
                    </a:cubicBezTo>
                    <a:cubicBezTo>
                      <a:pt x="21" y="2"/>
                      <a:pt x="22" y="1"/>
                      <a:pt x="22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9" name="Freeform 1782">
                <a:extLst>
                  <a:ext uri="{FF2B5EF4-FFF2-40B4-BE49-F238E27FC236}">
                    <a16:creationId xmlns:a16="http://schemas.microsoft.com/office/drawing/2014/main" id="{0A57D865-6A0D-46FC-B5B9-6C6799BF3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076"/>
                <a:ext cx="67" cy="27"/>
              </a:xfrm>
              <a:custGeom>
                <a:avLst/>
                <a:gdLst>
                  <a:gd name="T0" fmla="*/ 0 w 27"/>
                  <a:gd name="T1" fmla="*/ 176 h 10"/>
                  <a:gd name="T2" fmla="*/ 62 w 27"/>
                  <a:gd name="T3" fmla="*/ 138 h 10"/>
                  <a:gd name="T4" fmla="*/ 228 w 27"/>
                  <a:gd name="T5" fmla="*/ 38 h 10"/>
                  <a:gd name="T6" fmla="*/ 370 w 27"/>
                  <a:gd name="T7" fmla="*/ 116 h 10"/>
                  <a:gd name="T8" fmla="*/ 412 w 27"/>
                  <a:gd name="T9" fmla="*/ 159 h 10"/>
                  <a:gd name="T10" fmla="*/ 382 w 27"/>
                  <a:gd name="T11" fmla="*/ 81 h 10"/>
                  <a:gd name="T12" fmla="*/ 228 w 27"/>
                  <a:gd name="T13" fmla="*/ 0 h 10"/>
                  <a:gd name="T14" fmla="*/ 0 w 27"/>
                  <a:gd name="T15" fmla="*/ 176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7" h="10">
                    <a:moveTo>
                      <a:pt x="0" y="9"/>
                    </a:moveTo>
                    <a:cubicBezTo>
                      <a:pt x="0" y="9"/>
                      <a:pt x="1" y="10"/>
                      <a:pt x="4" y="7"/>
                    </a:cubicBezTo>
                    <a:cubicBezTo>
                      <a:pt x="6" y="5"/>
                      <a:pt x="9" y="2"/>
                      <a:pt x="15" y="2"/>
                    </a:cubicBezTo>
                    <a:cubicBezTo>
                      <a:pt x="20" y="2"/>
                      <a:pt x="22" y="4"/>
                      <a:pt x="24" y="6"/>
                    </a:cubicBezTo>
                    <a:cubicBezTo>
                      <a:pt x="26" y="8"/>
                      <a:pt x="26" y="8"/>
                      <a:pt x="27" y="8"/>
                    </a:cubicBezTo>
                    <a:cubicBezTo>
                      <a:pt x="27" y="7"/>
                      <a:pt x="26" y="6"/>
                      <a:pt x="25" y="4"/>
                    </a:cubicBezTo>
                    <a:cubicBezTo>
                      <a:pt x="23" y="3"/>
                      <a:pt x="20" y="0"/>
                      <a:pt x="15" y="0"/>
                    </a:cubicBezTo>
                    <a:cubicBezTo>
                      <a:pt x="5" y="1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0" name="Freeform 1783">
                <a:extLst>
                  <a:ext uri="{FF2B5EF4-FFF2-40B4-BE49-F238E27FC236}">
                    <a16:creationId xmlns:a16="http://schemas.microsoft.com/office/drawing/2014/main" id="{29D85913-57C2-4F44-B322-D018DCDFE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081"/>
                <a:ext cx="62" cy="19"/>
              </a:xfrm>
              <a:custGeom>
                <a:avLst/>
                <a:gdLst>
                  <a:gd name="T0" fmla="*/ 370 w 25"/>
                  <a:gd name="T1" fmla="*/ 117 h 7"/>
                  <a:gd name="T2" fmla="*/ 370 w 25"/>
                  <a:gd name="T3" fmla="*/ 117 h 7"/>
                  <a:gd name="T4" fmla="*/ 337 w 25"/>
                  <a:gd name="T5" fmla="*/ 81 h 7"/>
                  <a:gd name="T6" fmla="*/ 196 w 25"/>
                  <a:gd name="T7" fmla="*/ 0 h 7"/>
                  <a:gd name="T8" fmla="*/ 30 w 25"/>
                  <a:gd name="T9" fmla="*/ 103 h 7"/>
                  <a:gd name="T10" fmla="*/ 0 w 25"/>
                  <a:gd name="T11" fmla="*/ 141 h 7"/>
                  <a:gd name="T12" fmla="*/ 0 w 25"/>
                  <a:gd name="T13" fmla="*/ 141 h 7"/>
                  <a:gd name="T14" fmla="*/ 92 w 25"/>
                  <a:gd name="T15" fmla="*/ 81 h 7"/>
                  <a:gd name="T16" fmla="*/ 258 w 25"/>
                  <a:gd name="T17" fmla="*/ 60 h 7"/>
                  <a:gd name="T18" fmla="*/ 350 w 25"/>
                  <a:gd name="T19" fmla="*/ 141 h 7"/>
                  <a:gd name="T20" fmla="*/ 370 w 25"/>
                  <a:gd name="T21" fmla="*/ 141 h 7"/>
                  <a:gd name="T22" fmla="*/ 370 w 25"/>
                  <a:gd name="T23" fmla="*/ 117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7">
                    <a:moveTo>
                      <a:pt x="24" y="6"/>
                    </a:moveTo>
                    <a:cubicBezTo>
                      <a:pt x="24" y="6"/>
                      <a:pt x="24" y="6"/>
                      <a:pt x="24" y="6"/>
                    </a:cubicBezTo>
                    <a:cubicBezTo>
                      <a:pt x="24" y="6"/>
                      <a:pt x="24" y="5"/>
                      <a:pt x="22" y="4"/>
                    </a:cubicBezTo>
                    <a:cubicBezTo>
                      <a:pt x="20" y="2"/>
                      <a:pt x="18" y="0"/>
                      <a:pt x="13" y="0"/>
                    </a:cubicBezTo>
                    <a:cubicBezTo>
                      <a:pt x="7" y="0"/>
                      <a:pt x="4" y="3"/>
                      <a:pt x="2" y="5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3" y="6"/>
                      <a:pt x="6" y="4"/>
                    </a:cubicBezTo>
                    <a:cubicBezTo>
                      <a:pt x="9" y="2"/>
                      <a:pt x="13" y="2"/>
                      <a:pt x="17" y="3"/>
                    </a:cubicBezTo>
                    <a:cubicBezTo>
                      <a:pt x="21" y="4"/>
                      <a:pt x="22" y="6"/>
                      <a:pt x="23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5" y="7"/>
                      <a:pt x="25" y="6"/>
                      <a:pt x="24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1" name="Freeform 1784">
                <a:extLst>
                  <a:ext uri="{FF2B5EF4-FFF2-40B4-BE49-F238E27FC236}">
                    <a16:creationId xmlns:a16="http://schemas.microsoft.com/office/drawing/2014/main" id="{C27B47CB-EB02-401C-9CDA-66EA14948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092"/>
                <a:ext cx="67" cy="11"/>
              </a:xfrm>
              <a:custGeom>
                <a:avLst/>
                <a:gdLst>
                  <a:gd name="T0" fmla="*/ 400 w 27"/>
                  <a:gd name="T1" fmla="*/ 83 h 4"/>
                  <a:gd name="T2" fmla="*/ 400 w 27"/>
                  <a:gd name="T3" fmla="*/ 83 h 4"/>
                  <a:gd name="T4" fmla="*/ 370 w 27"/>
                  <a:gd name="T5" fmla="*/ 47 h 4"/>
                  <a:gd name="T6" fmla="*/ 246 w 27"/>
                  <a:gd name="T7" fmla="*/ 0 h 4"/>
                  <a:gd name="T8" fmla="*/ 74 w 27"/>
                  <a:gd name="T9" fmla="*/ 47 h 4"/>
                  <a:gd name="T10" fmla="*/ 0 w 27"/>
                  <a:gd name="T11" fmla="*/ 83 h 4"/>
                  <a:gd name="T12" fmla="*/ 74 w 27"/>
                  <a:gd name="T13" fmla="*/ 61 h 4"/>
                  <a:gd name="T14" fmla="*/ 228 w 27"/>
                  <a:gd name="T15" fmla="*/ 47 h 4"/>
                  <a:gd name="T16" fmla="*/ 350 w 27"/>
                  <a:gd name="T17" fmla="*/ 61 h 4"/>
                  <a:gd name="T18" fmla="*/ 400 w 27"/>
                  <a:gd name="T19" fmla="*/ 83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4">
                    <a:moveTo>
                      <a:pt x="26" y="4"/>
                    </a:moveTo>
                    <a:cubicBezTo>
                      <a:pt x="27" y="4"/>
                      <a:pt x="27" y="4"/>
                      <a:pt x="26" y="4"/>
                    </a:cubicBezTo>
                    <a:cubicBezTo>
                      <a:pt x="26" y="3"/>
                      <a:pt x="25" y="3"/>
                      <a:pt x="24" y="2"/>
                    </a:cubicBezTo>
                    <a:cubicBezTo>
                      <a:pt x="23" y="1"/>
                      <a:pt x="20" y="0"/>
                      <a:pt x="16" y="0"/>
                    </a:cubicBezTo>
                    <a:cubicBezTo>
                      <a:pt x="13" y="0"/>
                      <a:pt x="9" y="0"/>
                      <a:pt x="5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4"/>
                      <a:pt x="3" y="4"/>
                      <a:pt x="5" y="3"/>
                    </a:cubicBezTo>
                    <a:cubicBezTo>
                      <a:pt x="7" y="3"/>
                      <a:pt x="11" y="2"/>
                      <a:pt x="15" y="2"/>
                    </a:cubicBezTo>
                    <a:cubicBezTo>
                      <a:pt x="19" y="2"/>
                      <a:pt x="21" y="3"/>
                      <a:pt x="23" y="3"/>
                    </a:cubicBezTo>
                    <a:cubicBezTo>
                      <a:pt x="26" y="4"/>
                      <a:pt x="26" y="4"/>
                      <a:pt x="26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2" name="Freeform 1785">
                <a:extLst>
                  <a:ext uri="{FF2B5EF4-FFF2-40B4-BE49-F238E27FC236}">
                    <a16:creationId xmlns:a16="http://schemas.microsoft.com/office/drawing/2014/main" id="{B8A1702C-69EB-4B72-9D27-2E91E28F2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2097"/>
                <a:ext cx="67" cy="11"/>
              </a:xfrm>
              <a:custGeom>
                <a:avLst/>
                <a:gdLst>
                  <a:gd name="T0" fmla="*/ 412 w 27"/>
                  <a:gd name="T1" fmla="*/ 61 h 4"/>
                  <a:gd name="T2" fmla="*/ 400 w 27"/>
                  <a:gd name="T3" fmla="*/ 47 h 4"/>
                  <a:gd name="T4" fmla="*/ 337 w 27"/>
                  <a:gd name="T5" fmla="*/ 47 h 4"/>
                  <a:gd name="T6" fmla="*/ 124 w 27"/>
                  <a:gd name="T7" fmla="*/ 22 h 4"/>
                  <a:gd name="T8" fmla="*/ 12 w 27"/>
                  <a:gd name="T9" fmla="*/ 47 h 4"/>
                  <a:gd name="T10" fmla="*/ 12 w 27"/>
                  <a:gd name="T11" fmla="*/ 61 h 4"/>
                  <a:gd name="T12" fmla="*/ 74 w 27"/>
                  <a:gd name="T13" fmla="*/ 61 h 4"/>
                  <a:gd name="T14" fmla="*/ 278 w 27"/>
                  <a:gd name="T15" fmla="*/ 83 h 4"/>
                  <a:gd name="T16" fmla="*/ 382 w 27"/>
                  <a:gd name="T17" fmla="*/ 61 h 4"/>
                  <a:gd name="T18" fmla="*/ 412 w 27"/>
                  <a:gd name="T19" fmla="*/ 61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4">
                    <a:moveTo>
                      <a:pt x="27" y="3"/>
                    </a:moveTo>
                    <a:cubicBezTo>
                      <a:pt x="27" y="3"/>
                      <a:pt x="27" y="2"/>
                      <a:pt x="26" y="2"/>
                    </a:cubicBezTo>
                    <a:cubicBezTo>
                      <a:pt x="25" y="2"/>
                      <a:pt x="24" y="2"/>
                      <a:pt x="22" y="2"/>
                    </a:cubicBezTo>
                    <a:cubicBezTo>
                      <a:pt x="20" y="1"/>
                      <a:pt x="13" y="0"/>
                      <a:pt x="8" y="1"/>
                    </a:cubicBezTo>
                    <a:cubicBezTo>
                      <a:pt x="3" y="2"/>
                      <a:pt x="1" y="2"/>
                      <a:pt x="1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2" y="3"/>
                      <a:pt x="3" y="3"/>
                      <a:pt x="5" y="3"/>
                    </a:cubicBezTo>
                    <a:cubicBezTo>
                      <a:pt x="8" y="3"/>
                      <a:pt x="13" y="4"/>
                      <a:pt x="18" y="4"/>
                    </a:cubicBezTo>
                    <a:cubicBezTo>
                      <a:pt x="23" y="3"/>
                      <a:pt x="25" y="3"/>
                      <a:pt x="25" y="3"/>
                    </a:cubicBezTo>
                    <a:cubicBezTo>
                      <a:pt x="26" y="3"/>
                      <a:pt x="27" y="3"/>
                      <a:pt x="27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3" name="Freeform 1786">
                <a:extLst>
                  <a:ext uri="{FF2B5EF4-FFF2-40B4-BE49-F238E27FC236}">
                    <a16:creationId xmlns:a16="http://schemas.microsoft.com/office/drawing/2014/main" id="{CE518327-1588-4BA7-BAE1-0BFE9D1EA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08"/>
                <a:ext cx="55" cy="11"/>
              </a:xfrm>
              <a:custGeom>
                <a:avLst/>
                <a:gdLst>
                  <a:gd name="T0" fmla="*/ 63 w 22"/>
                  <a:gd name="T1" fmla="*/ 47 h 4"/>
                  <a:gd name="T2" fmla="*/ 50 w 22"/>
                  <a:gd name="T3" fmla="*/ 47 h 4"/>
                  <a:gd name="T4" fmla="*/ 175 w 22"/>
                  <a:gd name="T5" fmla="*/ 83 h 4"/>
                  <a:gd name="T6" fmla="*/ 333 w 22"/>
                  <a:gd name="T7" fmla="*/ 22 h 4"/>
                  <a:gd name="T8" fmla="*/ 345 w 22"/>
                  <a:gd name="T9" fmla="*/ 0 h 4"/>
                  <a:gd name="T10" fmla="*/ 145 w 22"/>
                  <a:gd name="T11" fmla="*/ 47 h 4"/>
                  <a:gd name="T12" fmla="*/ 0 w 22"/>
                  <a:gd name="T13" fmla="*/ 0 h 4"/>
                  <a:gd name="T14" fmla="*/ 0 w 22"/>
                  <a:gd name="T15" fmla="*/ 0 h 4"/>
                  <a:gd name="T16" fmla="*/ 63 w 22"/>
                  <a:gd name="T17" fmla="*/ 47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4">
                    <a:moveTo>
                      <a:pt x="4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5" y="2"/>
                      <a:pt x="8" y="4"/>
                      <a:pt x="11" y="4"/>
                    </a:cubicBezTo>
                    <a:cubicBezTo>
                      <a:pt x="15" y="3"/>
                      <a:pt x="18" y="3"/>
                      <a:pt x="21" y="1"/>
                    </a:cubicBezTo>
                    <a:cubicBezTo>
                      <a:pt x="22" y="1"/>
                      <a:pt x="22" y="0"/>
                      <a:pt x="22" y="0"/>
                    </a:cubicBezTo>
                    <a:cubicBezTo>
                      <a:pt x="21" y="0"/>
                      <a:pt x="16" y="2"/>
                      <a:pt x="9" y="2"/>
                    </a:cubicBezTo>
                    <a:cubicBezTo>
                      <a:pt x="4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4" y="2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4" name="Freeform 1787">
                <a:extLst>
                  <a:ext uri="{FF2B5EF4-FFF2-40B4-BE49-F238E27FC236}">
                    <a16:creationId xmlns:a16="http://schemas.microsoft.com/office/drawing/2014/main" id="{328994A8-B9F3-4668-AD23-322B09A9B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05"/>
                <a:ext cx="65" cy="24"/>
              </a:xfrm>
              <a:custGeom>
                <a:avLst/>
                <a:gdLst>
                  <a:gd name="T0" fmla="*/ 0 w 26"/>
                  <a:gd name="T1" fmla="*/ 21 h 9"/>
                  <a:gd name="T2" fmla="*/ 238 w 26"/>
                  <a:gd name="T3" fmla="*/ 149 h 9"/>
                  <a:gd name="T4" fmla="*/ 395 w 26"/>
                  <a:gd name="T5" fmla="*/ 77 h 9"/>
                  <a:gd name="T6" fmla="*/ 408 w 26"/>
                  <a:gd name="T7" fmla="*/ 21 h 9"/>
                  <a:gd name="T8" fmla="*/ 375 w 26"/>
                  <a:gd name="T9" fmla="*/ 56 h 9"/>
                  <a:gd name="T10" fmla="*/ 238 w 26"/>
                  <a:gd name="T11" fmla="*/ 136 h 9"/>
                  <a:gd name="T12" fmla="*/ 83 w 26"/>
                  <a:gd name="T13" fmla="*/ 56 h 9"/>
                  <a:gd name="T14" fmla="*/ 0 w 26"/>
                  <a:gd name="T15" fmla="*/ 21 h 9"/>
                  <a:gd name="T16" fmla="*/ 0 w 26"/>
                  <a:gd name="T17" fmla="*/ 21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9">
                    <a:moveTo>
                      <a:pt x="0" y="1"/>
                    </a:moveTo>
                    <a:cubicBezTo>
                      <a:pt x="2" y="2"/>
                      <a:pt x="5" y="9"/>
                      <a:pt x="15" y="8"/>
                    </a:cubicBezTo>
                    <a:cubicBezTo>
                      <a:pt x="20" y="8"/>
                      <a:pt x="23" y="6"/>
                      <a:pt x="25" y="4"/>
                    </a:cubicBezTo>
                    <a:cubicBezTo>
                      <a:pt x="25" y="3"/>
                      <a:pt x="26" y="2"/>
                      <a:pt x="26" y="1"/>
                    </a:cubicBezTo>
                    <a:cubicBezTo>
                      <a:pt x="26" y="0"/>
                      <a:pt x="25" y="1"/>
                      <a:pt x="24" y="3"/>
                    </a:cubicBezTo>
                    <a:cubicBezTo>
                      <a:pt x="23" y="4"/>
                      <a:pt x="19" y="6"/>
                      <a:pt x="15" y="7"/>
                    </a:cubicBezTo>
                    <a:cubicBezTo>
                      <a:pt x="11" y="7"/>
                      <a:pt x="7" y="6"/>
                      <a:pt x="5" y="3"/>
                    </a:cubicBezTo>
                    <a:cubicBezTo>
                      <a:pt x="3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5" name="Freeform 1788">
                <a:extLst>
                  <a:ext uri="{FF2B5EF4-FFF2-40B4-BE49-F238E27FC236}">
                    <a16:creationId xmlns:a16="http://schemas.microsoft.com/office/drawing/2014/main" id="{FEAF59BE-86DB-46F0-AF5C-B0FFA18DC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207"/>
                <a:ext cx="32" cy="13"/>
              </a:xfrm>
              <a:custGeom>
                <a:avLst/>
                <a:gdLst>
                  <a:gd name="T0" fmla="*/ 194 w 13"/>
                  <a:gd name="T1" fmla="*/ 0 h 5"/>
                  <a:gd name="T2" fmla="*/ 74 w 13"/>
                  <a:gd name="T3" fmla="*/ 68 h 5"/>
                  <a:gd name="T4" fmla="*/ 0 w 13"/>
                  <a:gd name="T5" fmla="*/ 34 h 5"/>
                  <a:gd name="T6" fmla="*/ 194 w 1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13" y="0"/>
                    </a:moveTo>
                    <a:cubicBezTo>
                      <a:pt x="12" y="2"/>
                      <a:pt x="8" y="4"/>
                      <a:pt x="5" y="4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1" y="2"/>
                      <a:pt x="6" y="5"/>
                      <a:pt x="13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6" name="Freeform 1789">
                <a:extLst>
                  <a:ext uri="{FF2B5EF4-FFF2-40B4-BE49-F238E27FC236}">
                    <a16:creationId xmlns:a16="http://schemas.microsoft.com/office/drawing/2014/main" id="{BDD5D9AC-B3D1-4666-8EB4-B820FBC5A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193"/>
                <a:ext cx="20" cy="16"/>
              </a:xfrm>
              <a:custGeom>
                <a:avLst/>
                <a:gdLst>
                  <a:gd name="T0" fmla="*/ 63 w 8"/>
                  <a:gd name="T1" fmla="*/ 56 h 6"/>
                  <a:gd name="T2" fmla="*/ 0 w 8"/>
                  <a:gd name="T3" fmla="*/ 115 h 6"/>
                  <a:gd name="T4" fmla="*/ 83 w 8"/>
                  <a:gd name="T5" fmla="*/ 77 h 6"/>
                  <a:gd name="T6" fmla="*/ 125 w 8"/>
                  <a:gd name="T7" fmla="*/ 0 h 6"/>
                  <a:gd name="T8" fmla="*/ 63 w 8"/>
                  <a:gd name="T9" fmla="*/ 56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3"/>
                    </a:moveTo>
                    <a:cubicBezTo>
                      <a:pt x="3" y="4"/>
                      <a:pt x="1" y="5"/>
                      <a:pt x="0" y="6"/>
                    </a:cubicBezTo>
                    <a:cubicBezTo>
                      <a:pt x="1" y="6"/>
                      <a:pt x="3" y="5"/>
                      <a:pt x="5" y="4"/>
                    </a:cubicBezTo>
                    <a:cubicBezTo>
                      <a:pt x="6" y="2"/>
                      <a:pt x="7" y="0"/>
                      <a:pt x="8" y="0"/>
                    </a:cubicBezTo>
                    <a:cubicBezTo>
                      <a:pt x="7" y="0"/>
                      <a:pt x="5" y="2"/>
                      <a:pt x="4" y="3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7" name="Freeform 1790">
                <a:extLst>
                  <a:ext uri="{FF2B5EF4-FFF2-40B4-BE49-F238E27FC236}">
                    <a16:creationId xmlns:a16="http://schemas.microsoft.com/office/drawing/2014/main" id="{8145E8DA-28EB-4526-A246-95D322B8D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193"/>
                <a:ext cx="25" cy="11"/>
              </a:xfrm>
              <a:custGeom>
                <a:avLst/>
                <a:gdLst>
                  <a:gd name="T0" fmla="*/ 158 w 10"/>
                  <a:gd name="T1" fmla="*/ 0 h 4"/>
                  <a:gd name="T2" fmla="*/ 83 w 10"/>
                  <a:gd name="T3" fmla="*/ 61 h 4"/>
                  <a:gd name="T4" fmla="*/ 0 w 10"/>
                  <a:gd name="T5" fmla="*/ 83 h 4"/>
                  <a:gd name="T6" fmla="*/ 95 w 10"/>
                  <a:gd name="T7" fmla="*/ 47 h 4"/>
                  <a:gd name="T8" fmla="*/ 158 w 10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9" y="1"/>
                      <a:pt x="7" y="2"/>
                      <a:pt x="5" y="3"/>
                    </a:cubicBezTo>
                    <a:cubicBezTo>
                      <a:pt x="3" y="4"/>
                      <a:pt x="1" y="4"/>
                      <a:pt x="0" y="4"/>
                    </a:cubicBezTo>
                    <a:cubicBezTo>
                      <a:pt x="1" y="4"/>
                      <a:pt x="4" y="3"/>
                      <a:pt x="6" y="2"/>
                    </a:cubicBezTo>
                    <a:cubicBezTo>
                      <a:pt x="7" y="2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8" name="Freeform 1791">
                <a:extLst>
                  <a:ext uri="{FF2B5EF4-FFF2-40B4-BE49-F238E27FC236}">
                    <a16:creationId xmlns:a16="http://schemas.microsoft.com/office/drawing/2014/main" id="{4FA5BA96-F56F-4567-8DF8-2493C8155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185"/>
                <a:ext cx="27" cy="8"/>
              </a:xfrm>
              <a:custGeom>
                <a:avLst/>
                <a:gdLst>
                  <a:gd name="T0" fmla="*/ 162 w 11"/>
                  <a:gd name="T1" fmla="*/ 21 h 3"/>
                  <a:gd name="T2" fmla="*/ 0 w 11"/>
                  <a:gd name="T3" fmla="*/ 56 h 3"/>
                  <a:gd name="T4" fmla="*/ 162 w 1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3">
                    <a:moveTo>
                      <a:pt x="11" y="1"/>
                    </a:moveTo>
                    <a:cubicBezTo>
                      <a:pt x="9" y="1"/>
                      <a:pt x="3" y="3"/>
                      <a:pt x="0" y="3"/>
                    </a:cubicBezTo>
                    <a:cubicBezTo>
                      <a:pt x="1" y="2"/>
                      <a:pt x="8" y="0"/>
                      <a:pt x="11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9" name="Freeform 1792">
                <a:extLst>
                  <a:ext uri="{FF2B5EF4-FFF2-40B4-BE49-F238E27FC236}">
                    <a16:creationId xmlns:a16="http://schemas.microsoft.com/office/drawing/2014/main" id="{94D9CCAB-2D66-41C4-A552-A13CA731F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180"/>
                <a:ext cx="28" cy="13"/>
              </a:xfrm>
              <a:custGeom>
                <a:avLst/>
                <a:gdLst>
                  <a:gd name="T0" fmla="*/ 181 w 11"/>
                  <a:gd name="T1" fmla="*/ 0 h 5"/>
                  <a:gd name="T2" fmla="*/ 64 w 11"/>
                  <a:gd name="T3" fmla="*/ 34 h 5"/>
                  <a:gd name="T4" fmla="*/ 0 w 11"/>
                  <a:gd name="T5" fmla="*/ 88 h 5"/>
                  <a:gd name="T6" fmla="*/ 181 w 11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11" y="0"/>
                    </a:moveTo>
                    <a:cubicBezTo>
                      <a:pt x="9" y="0"/>
                      <a:pt x="5" y="1"/>
                      <a:pt x="4" y="2"/>
                    </a:cubicBezTo>
                    <a:cubicBezTo>
                      <a:pt x="2" y="3"/>
                      <a:pt x="0" y="4"/>
                      <a:pt x="0" y="5"/>
                    </a:cubicBezTo>
                    <a:cubicBezTo>
                      <a:pt x="1" y="4"/>
                      <a:pt x="6" y="0"/>
                      <a:pt x="11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0" name="Freeform 1793">
                <a:extLst>
                  <a:ext uri="{FF2B5EF4-FFF2-40B4-BE49-F238E27FC236}">
                    <a16:creationId xmlns:a16="http://schemas.microsoft.com/office/drawing/2014/main" id="{174A5056-207B-4FEC-867C-661316234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167"/>
                <a:ext cx="35" cy="13"/>
              </a:xfrm>
              <a:custGeom>
                <a:avLst/>
                <a:gdLst>
                  <a:gd name="T0" fmla="*/ 220 w 14"/>
                  <a:gd name="T1" fmla="*/ 88 h 5"/>
                  <a:gd name="T2" fmla="*/ 145 w 14"/>
                  <a:gd name="T3" fmla="*/ 21 h 5"/>
                  <a:gd name="T4" fmla="*/ 0 w 14"/>
                  <a:gd name="T5" fmla="*/ 34 h 5"/>
                  <a:gd name="T6" fmla="*/ 158 w 14"/>
                  <a:gd name="T7" fmla="*/ 21 h 5"/>
                  <a:gd name="T8" fmla="*/ 220 w 14"/>
                  <a:gd name="T9" fmla="*/ 8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5">
                    <a:moveTo>
                      <a:pt x="14" y="5"/>
                    </a:moveTo>
                    <a:cubicBezTo>
                      <a:pt x="13" y="4"/>
                      <a:pt x="11" y="2"/>
                      <a:pt x="9" y="1"/>
                    </a:cubicBezTo>
                    <a:cubicBezTo>
                      <a:pt x="7" y="1"/>
                      <a:pt x="3" y="0"/>
                      <a:pt x="0" y="2"/>
                    </a:cubicBezTo>
                    <a:cubicBezTo>
                      <a:pt x="2" y="0"/>
                      <a:pt x="7" y="0"/>
                      <a:pt x="10" y="1"/>
                    </a:cubicBezTo>
                    <a:cubicBezTo>
                      <a:pt x="13" y="3"/>
                      <a:pt x="14" y="5"/>
                      <a:pt x="14" y="5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1" name="Freeform 1794">
                <a:extLst>
                  <a:ext uri="{FF2B5EF4-FFF2-40B4-BE49-F238E27FC236}">
                    <a16:creationId xmlns:a16="http://schemas.microsoft.com/office/drawing/2014/main" id="{9C431134-704F-42D8-B9BE-4E9E5C282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188"/>
                <a:ext cx="10" cy="3"/>
              </a:xfrm>
              <a:custGeom>
                <a:avLst/>
                <a:gdLst>
                  <a:gd name="T0" fmla="*/ 63 w 4"/>
                  <a:gd name="T1" fmla="*/ 0 h 1"/>
                  <a:gd name="T2" fmla="*/ 33 w 4"/>
                  <a:gd name="T3" fmla="*/ 0 h 1"/>
                  <a:gd name="T4" fmla="*/ 0 w 4"/>
                  <a:gd name="T5" fmla="*/ 27 h 1"/>
                  <a:gd name="T6" fmla="*/ 50 w 4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2" name="Freeform 1795">
                <a:extLst>
                  <a:ext uri="{FF2B5EF4-FFF2-40B4-BE49-F238E27FC236}">
                    <a16:creationId xmlns:a16="http://schemas.microsoft.com/office/drawing/2014/main" id="{F863194F-93A8-4C26-B12C-415752F1A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199"/>
                <a:ext cx="5" cy="2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3" name="Freeform 1796">
                <a:extLst>
                  <a:ext uri="{FF2B5EF4-FFF2-40B4-BE49-F238E27FC236}">
                    <a16:creationId xmlns:a16="http://schemas.microsoft.com/office/drawing/2014/main" id="{7D8507F6-F7E3-4478-8A57-30A8591EE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199"/>
                <a:ext cx="5" cy="5"/>
              </a:xfrm>
              <a:custGeom>
                <a:avLst/>
                <a:gdLst>
                  <a:gd name="T0" fmla="*/ 33 w 2"/>
                  <a:gd name="T1" fmla="*/ 0 h 2"/>
                  <a:gd name="T2" fmla="*/ 20 w 2"/>
                  <a:gd name="T3" fmla="*/ 20 h 2"/>
                  <a:gd name="T4" fmla="*/ 0 w 2"/>
                  <a:gd name="T5" fmla="*/ 33 h 2"/>
                  <a:gd name="T6" fmla="*/ 33 w 2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4" name="Freeform 1797">
                <a:extLst>
                  <a:ext uri="{FF2B5EF4-FFF2-40B4-BE49-F238E27FC236}">
                    <a16:creationId xmlns:a16="http://schemas.microsoft.com/office/drawing/2014/main" id="{7DD2211A-E378-4E09-BC81-DFCE9DECC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215"/>
                <a:ext cx="12" cy="1"/>
              </a:xfrm>
              <a:custGeom>
                <a:avLst/>
                <a:gdLst>
                  <a:gd name="T0" fmla="*/ 70 w 5"/>
                  <a:gd name="T1" fmla="*/ 0 h 1"/>
                  <a:gd name="T2" fmla="*/ 58 w 5"/>
                  <a:gd name="T3" fmla="*/ 0 h 1"/>
                  <a:gd name="T4" fmla="*/ 41 w 5"/>
                  <a:gd name="T5" fmla="*/ 0 h 1"/>
                  <a:gd name="T6" fmla="*/ 0 w 5"/>
                  <a:gd name="T7" fmla="*/ 0 h 1"/>
                  <a:gd name="T8" fmla="*/ 29 w 5"/>
                  <a:gd name="T9" fmla="*/ 0 h 1"/>
                  <a:gd name="T10" fmla="*/ 41 w 5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5" name="Freeform 1798">
                <a:extLst>
                  <a:ext uri="{FF2B5EF4-FFF2-40B4-BE49-F238E27FC236}">
                    <a16:creationId xmlns:a16="http://schemas.microsoft.com/office/drawing/2014/main" id="{99BAA94C-34BA-4C47-ADA5-1B28EA7DB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183"/>
                <a:ext cx="5" cy="2"/>
              </a:xfrm>
              <a:custGeom>
                <a:avLst/>
                <a:gdLst>
                  <a:gd name="T0" fmla="*/ 33 w 2"/>
                  <a:gd name="T1" fmla="*/ 0 h 1"/>
                  <a:gd name="T2" fmla="*/ 20 w 2"/>
                  <a:gd name="T3" fmla="*/ 0 h 1"/>
                  <a:gd name="T4" fmla="*/ 0 w 2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6" name="Freeform 1799">
                <a:extLst>
                  <a:ext uri="{FF2B5EF4-FFF2-40B4-BE49-F238E27FC236}">
                    <a16:creationId xmlns:a16="http://schemas.microsoft.com/office/drawing/2014/main" id="{D6390610-DDC6-406C-A5A3-BF9501691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169"/>
                <a:ext cx="8" cy="1"/>
              </a:xfrm>
              <a:custGeom>
                <a:avLst/>
                <a:gdLst>
                  <a:gd name="T0" fmla="*/ 56 w 3"/>
                  <a:gd name="T1" fmla="*/ 0 h 1"/>
                  <a:gd name="T2" fmla="*/ 0 w 3"/>
                  <a:gd name="T3" fmla="*/ 0 h 1"/>
                  <a:gd name="T4" fmla="*/ 21 w 3"/>
                  <a:gd name="T5" fmla="*/ 0 h 1"/>
                  <a:gd name="T6" fmla="*/ 35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7" name="Freeform 1800">
                <a:extLst>
                  <a:ext uri="{FF2B5EF4-FFF2-40B4-BE49-F238E27FC236}">
                    <a16:creationId xmlns:a16="http://schemas.microsoft.com/office/drawing/2014/main" id="{F8B4277F-2429-4949-94F4-25531D7BB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188"/>
                <a:ext cx="23" cy="8"/>
              </a:xfrm>
              <a:custGeom>
                <a:avLst/>
                <a:gdLst>
                  <a:gd name="T0" fmla="*/ 97 w 9"/>
                  <a:gd name="T1" fmla="*/ 35 h 3"/>
                  <a:gd name="T2" fmla="*/ 151 w 9"/>
                  <a:gd name="T3" fmla="*/ 0 h 3"/>
                  <a:gd name="T4" fmla="*/ 33 w 9"/>
                  <a:gd name="T5" fmla="*/ 56 h 3"/>
                  <a:gd name="T6" fmla="*/ 0 w 9"/>
                  <a:gd name="T7" fmla="*/ 56 h 3"/>
                  <a:gd name="T8" fmla="*/ 97 w 9"/>
                  <a:gd name="T9" fmla="*/ 35 h 3"/>
                  <a:gd name="T10" fmla="*/ 97 w 9"/>
                  <a:gd name="T11" fmla="*/ 35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3">
                    <a:moveTo>
                      <a:pt x="6" y="2"/>
                    </a:moveTo>
                    <a:cubicBezTo>
                      <a:pt x="6" y="1"/>
                      <a:pt x="7" y="1"/>
                      <a:pt x="9" y="0"/>
                    </a:cubicBezTo>
                    <a:cubicBezTo>
                      <a:pt x="8" y="0"/>
                      <a:pt x="4" y="2"/>
                      <a:pt x="2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5" y="3"/>
                      <a:pt x="6" y="2"/>
                    </a:cubicBezTo>
                    <a:cubicBezTo>
                      <a:pt x="6" y="2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8" name="Freeform 1801">
                <a:extLst>
                  <a:ext uri="{FF2B5EF4-FFF2-40B4-BE49-F238E27FC236}">
                    <a16:creationId xmlns:a16="http://schemas.microsoft.com/office/drawing/2014/main" id="{48281D80-C6DB-412A-80B0-42F61EC57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99"/>
                <a:ext cx="17" cy="5"/>
              </a:xfrm>
              <a:custGeom>
                <a:avLst/>
                <a:gdLst>
                  <a:gd name="T0" fmla="*/ 100 w 7"/>
                  <a:gd name="T1" fmla="*/ 0 h 2"/>
                  <a:gd name="T2" fmla="*/ 12 w 7"/>
                  <a:gd name="T3" fmla="*/ 0 h 2"/>
                  <a:gd name="T4" fmla="*/ 70 w 7"/>
                  <a:gd name="T5" fmla="*/ 20 h 2"/>
                  <a:gd name="T6" fmla="*/ 100 w 7"/>
                  <a:gd name="T7" fmla="*/ 33 h 2"/>
                  <a:gd name="T8" fmla="*/ 87 w 7"/>
                  <a:gd name="T9" fmla="*/ 20 h 2"/>
                  <a:gd name="T10" fmla="*/ 100 w 7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2">
                    <a:moveTo>
                      <a:pt x="7" y="0"/>
                    </a:moveTo>
                    <a:cubicBezTo>
                      <a:pt x="6" y="0"/>
                      <a:pt x="2" y="0"/>
                      <a:pt x="1" y="0"/>
                    </a:cubicBezTo>
                    <a:cubicBezTo>
                      <a:pt x="0" y="0"/>
                      <a:pt x="3" y="1"/>
                      <a:pt x="5" y="1"/>
                    </a:cubicBezTo>
                    <a:cubicBezTo>
                      <a:pt x="6" y="1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9" name="Freeform 1802">
                <a:extLst>
                  <a:ext uri="{FF2B5EF4-FFF2-40B4-BE49-F238E27FC236}">
                    <a16:creationId xmlns:a16="http://schemas.microsoft.com/office/drawing/2014/main" id="{264B2D02-A0FC-4555-81BE-09C11DF2A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199"/>
                <a:ext cx="30" cy="10"/>
              </a:xfrm>
              <a:custGeom>
                <a:avLst/>
                <a:gdLst>
                  <a:gd name="T0" fmla="*/ 125 w 12"/>
                  <a:gd name="T1" fmla="*/ 50 h 4"/>
                  <a:gd name="T2" fmla="*/ 145 w 12"/>
                  <a:gd name="T3" fmla="*/ 63 h 4"/>
                  <a:gd name="T4" fmla="*/ 95 w 12"/>
                  <a:gd name="T5" fmla="*/ 50 h 4"/>
                  <a:gd name="T6" fmla="*/ 20 w 12"/>
                  <a:gd name="T7" fmla="*/ 20 h 4"/>
                  <a:gd name="T8" fmla="*/ 20 w 12"/>
                  <a:gd name="T9" fmla="*/ 0 h 4"/>
                  <a:gd name="T10" fmla="*/ 95 w 12"/>
                  <a:gd name="T11" fmla="*/ 33 h 4"/>
                  <a:gd name="T12" fmla="*/ 188 w 12"/>
                  <a:gd name="T13" fmla="*/ 50 h 4"/>
                  <a:gd name="T14" fmla="*/ 125 w 12"/>
                  <a:gd name="T15" fmla="*/ 50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4">
                    <a:moveTo>
                      <a:pt x="8" y="3"/>
                    </a:moveTo>
                    <a:cubicBezTo>
                      <a:pt x="7" y="3"/>
                      <a:pt x="8" y="4"/>
                      <a:pt x="9" y="4"/>
                    </a:cubicBezTo>
                    <a:cubicBezTo>
                      <a:pt x="8" y="4"/>
                      <a:pt x="6" y="3"/>
                      <a:pt x="6" y="3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3" y="1"/>
                      <a:pt x="6" y="2"/>
                    </a:cubicBezTo>
                    <a:cubicBezTo>
                      <a:pt x="8" y="2"/>
                      <a:pt x="10" y="3"/>
                      <a:pt x="12" y="3"/>
                    </a:cubicBezTo>
                    <a:cubicBezTo>
                      <a:pt x="11" y="3"/>
                      <a:pt x="8" y="3"/>
                      <a:pt x="8" y="3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0" name="Freeform 1803">
                <a:extLst>
                  <a:ext uri="{FF2B5EF4-FFF2-40B4-BE49-F238E27FC236}">
                    <a16:creationId xmlns:a16="http://schemas.microsoft.com/office/drawing/2014/main" id="{42537730-5611-498C-95C7-09AFD477E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99"/>
                <a:ext cx="17" cy="10"/>
              </a:xfrm>
              <a:custGeom>
                <a:avLst/>
                <a:gdLst>
                  <a:gd name="T0" fmla="*/ 100 w 7"/>
                  <a:gd name="T1" fmla="*/ 50 h 4"/>
                  <a:gd name="T2" fmla="*/ 12 w 7"/>
                  <a:gd name="T3" fmla="*/ 0 h 4"/>
                  <a:gd name="T4" fmla="*/ 12 w 7"/>
                  <a:gd name="T5" fmla="*/ 20 h 4"/>
                  <a:gd name="T6" fmla="*/ 87 w 7"/>
                  <a:gd name="T7" fmla="*/ 63 h 4"/>
                  <a:gd name="T8" fmla="*/ 100 w 7"/>
                  <a:gd name="T9" fmla="*/ 5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3"/>
                    </a:moveTo>
                    <a:cubicBezTo>
                      <a:pt x="5" y="2"/>
                      <a:pt x="2" y="1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5" y="3"/>
                      <a:pt x="6" y="4"/>
                    </a:cubicBezTo>
                    <a:cubicBezTo>
                      <a:pt x="5" y="3"/>
                      <a:pt x="6" y="3"/>
                      <a:pt x="7" y="3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1" name="Freeform 1804">
                <a:extLst>
                  <a:ext uri="{FF2B5EF4-FFF2-40B4-BE49-F238E27FC236}">
                    <a16:creationId xmlns:a16="http://schemas.microsoft.com/office/drawing/2014/main" id="{9205D29D-DFA9-47C1-89EB-0ED8875FE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77"/>
                <a:ext cx="15" cy="16"/>
              </a:xfrm>
              <a:custGeom>
                <a:avLst/>
                <a:gdLst>
                  <a:gd name="T0" fmla="*/ 95 w 6"/>
                  <a:gd name="T1" fmla="*/ 0 h 6"/>
                  <a:gd name="T2" fmla="*/ 33 w 6"/>
                  <a:gd name="T3" fmla="*/ 93 h 6"/>
                  <a:gd name="T4" fmla="*/ 0 w 6"/>
                  <a:gd name="T5" fmla="*/ 115 h 6"/>
                  <a:gd name="T6" fmla="*/ 33 w 6"/>
                  <a:gd name="T7" fmla="*/ 93 h 6"/>
                  <a:gd name="T8" fmla="*/ 83 w 6"/>
                  <a:gd name="T9" fmla="*/ 21 h 6"/>
                  <a:gd name="T10" fmla="*/ 95 w 6"/>
                  <a:gd name="T11" fmla="*/ 0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6">
                    <a:moveTo>
                      <a:pt x="6" y="0"/>
                    </a:moveTo>
                    <a:cubicBezTo>
                      <a:pt x="5" y="0"/>
                      <a:pt x="3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6"/>
                      <a:pt x="2" y="5"/>
                    </a:cubicBezTo>
                    <a:cubicBezTo>
                      <a:pt x="2" y="5"/>
                      <a:pt x="4" y="2"/>
                      <a:pt x="5" y="1"/>
                    </a:cubicBezTo>
                    <a:cubicBezTo>
                      <a:pt x="5" y="1"/>
                      <a:pt x="6" y="0"/>
                      <a:pt x="6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2" name="Freeform 1805">
                <a:extLst>
                  <a:ext uri="{FF2B5EF4-FFF2-40B4-BE49-F238E27FC236}">
                    <a16:creationId xmlns:a16="http://schemas.microsoft.com/office/drawing/2014/main" id="{1E8B1409-0189-4E52-998F-1533D3673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93"/>
                <a:ext cx="7" cy="3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27 h 1"/>
                  <a:gd name="T4" fmla="*/ 12 w 3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3" name="Freeform 1806">
                <a:extLst>
                  <a:ext uri="{FF2B5EF4-FFF2-40B4-BE49-F238E27FC236}">
                    <a16:creationId xmlns:a16="http://schemas.microsoft.com/office/drawing/2014/main" id="{0BAB8580-D733-4C58-81F5-61B2559EE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93"/>
                <a:ext cx="27" cy="6"/>
              </a:xfrm>
              <a:custGeom>
                <a:avLst/>
                <a:gdLst>
                  <a:gd name="T0" fmla="*/ 162 w 11"/>
                  <a:gd name="T1" fmla="*/ 0 h 2"/>
                  <a:gd name="T2" fmla="*/ 71 w 11"/>
                  <a:gd name="T3" fmla="*/ 27 h 2"/>
                  <a:gd name="T4" fmla="*/ 0 w 11"/>
                  <a:gd name="T5" fmla="*/ 54 h 2"/>
                  <a:gd name="T6" fmla="*/ 120 w 11"/>
                  <a:gd name="T7" fmla="*/ 54 h 2"/>
                  <a:gd name="T8" fmla="*/ 103 w 11"/>
                  <a:gd name="T9" fmla="*/ 27 h 2"/>
                  <a:gd name="T10" fmla="*/ 162 w 11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2">
                    <a:moveTo>
                      <a:pt x="11" y="0"/>
                    </a:moveTo>
                    <a:cubicBezTo>
                      <a:pt x="10" y="0"/>
                      <a:pt x="7" y="1"/>
                      <a:pt x="5" y="1"/>
                    </a:cubicBezTo>
                    <a:cubicBezTo>
                      <a:pt x="3" y="1"/>
                      <a:pt x="0" y="2"/>
                      <a:pt x="0" y="2"/>
                    </a:cubicBezTo>
                    <a:cubicBezTo>
                      <a:pt x="0" y="2"/>
                      <a:pt x="7" y="2"/>
                      <a:pt x="8" y="2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8" y="1"/>
                      <a:pt x="10" y="0"/>
                      <a:pt x="11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4" name="Freeform 1807">
                <a:extLst>
                  <a:ext uri="{FF2B5EF4-FFF2-40B4-BE49-F238E27FC236}">
                    <a16:creationId xmlns:a16="http://schemas.microsoft.com/office/drawing/2014/main" id="{D3FFB81C-EE19-49B9-A379-C68A53DBB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183"/>
                <a:ext cx="20" cy="10"/>
              </a:xfrm>
              <a:custGeom>
                <a:avLst/>
                <a:gdLst>
                  <a:gd name="T0" fmla="*/ 125 w 8"/>
                  <a:gd name="T1" fmla="*/ 0 h 4"/>
                  <a:gd name="T2" fmla="*/ 50 w 8"/>
                  <a:gd name="T3" fmla="*/ 33 h 4"/>
                  <a:gd name="T4" fmla="*/ 0 w 8"/>
                  <a:gd name="T5" fmla="*/ 63 h 4"/>
                  <a:gd name="T6" fmla="*/ 113 w 8"/>
                  <a:gd name="T7" fmla="*/ 20 h 4"/>
                  <a:gd name="T8" fmla="*/ 95 w 8"/>
                  <a:gd name="T9" fmla="*/ 20 h 4"/>
                  <a:gd name="T10" fmla="*/ 125 w 8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0"/>
                    </a:moveTo>
                    <a:cubicBezTo>
                      <a:pt x="7" y="0"/>
                      <a:pt x="4" y="1"/>
                      <a:pt x="3" y="2"/>
                    </a:cubicBezTo>
                    <a:cubicBezTo>
                      <a:pt x="2" y="2"/>
                      <a:pt x="0" y="4"/>
                      <a:pt x="0" y="4"/>
                    </a:cubicBezTo>
                    <a:cubicBezTo>
                      <a:pt x="0" y="4"/>
                      <a:pt x="5" y="2"/>
                      <a:pt x="7" y="1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1"/>
                      <a:pt x="7" y="0"/>
                      <a:pt x="8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5" name="Freeform 1808">
                <a:extLst>
                  <a:ext uri="{FF2B5EF4-FFF2-40B4-BE49-F238E27FC236}">
                    <a16:creationId xmlns:a16="http://schemas.microsoft.com/office/drawing/2014/main" id="{A06BDD9D-AD20-47BF-BC6F-D84EBF697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175"/>
                <a:ext cx="17" cy="18"/>
              </a:xfrm>
              <a:custGeom>
                <a:avLst/>
                <a:gdLst>
                  <a:gd name="T0" fmla="*/ 100 w 7"/>
                  <a:gd name="T1" fmla="*/ 21 h 7"/>
                  <a:gd name="T2" fmla="*/ 41 w 7"/>
                  <a:gd name="T3" fmla="*/ 67 h 7"/>
                  <a:gd name="T4" fmla="*/ 0 w 7"/>
                  <a:gd name="T5" fmla="*/ 118 h 7"/>
                  <a:gd name="T6" fmla="*/ 29 w 7"/>
                  <a:gd name="T7" fmla="*/ 67 h 7"/>
                  <a:gd name="T8" fmla="*/ 100 w 7"/>
                  <a:gd name="T9" fmla="*/ 0 h 7"/>
                  <a:gd name="T10" fmla="*/ 87 w 7"/>
                  <a:gd name="T11" fmla="*/ 21 h 7"/>
                  <a:gd name="T12" fmla="*/ 100 w 7"/>
                  <a:gd name="T13" fmla="*/ 2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7">
                    <a:moveTo>
                      <a:pt x="7" y="1"/>
                    </a:moveTo>
                    <a:cubicBezTo>
                      <a:pt x="6" y="2"/>
                      <a:pt x="4" y="3"/>
                      <a:pt x="3" y="4"/>
                    </a:cubicBezTo>
                    <a:cubicBezTo>
                      <a:pt x="2" y="5"/>
                      <a:pt x="0" y="7"/>
                      <a:pt x="0" y="7"/>
                    </a:cubicBezTo>
                    <a:cubicBezTo>
                      <a:pt x="0" y="6"/>
                      <a:pt x="1" y="6"/>
                      <a:pt x="2" y="4"/>
                    </a:cubicBezTo>
                    <a:cubicBezTo>
                      <a:pt x="3" y="3"/>
                      <a:pt x="5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6" name="Freeform 1809">
                <a:extLst>
                  <a:ext uri="{FF2B5EF4-FFF2-40B4-BE49-F238E27FC236}">
                    <a16:creationId xmlns:a16="http://schemas.microsoft.com/office/drawing/2014/main" id="{D58481E7-BDC6-4062-8BD6-B84703756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191"/>
                <a:ext cx="10" cy="5"/>
              </a:xfrm>
              <a:custGeom>
                <a:avLst/>
                <a:gdLst>
                  <a:gd name="T0" fmla="*/ 63 w 4"/>
                  <a:gd name="T1" fmla="*/ 0 h 2"/>
                  <a:gd name="T2" fmla="*/ 0 w 4"/>
                  <a:gd name="T3" fmla="*/ 33 h 2"/>
                  <a:gd name="T4" fmla="*/ 63 w 4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1"/>
                      <a:pt x="1" y="2"/>
                      <a:pt x="0" y="2"/>
                    </a:cubicBezTo>
                    <a:cubicBezTo>
                      <a:pt x="1" y="2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7" name="Freeform 1810">
                <a:extLst>
                  <a:ext uri="{FF2B5EF4-FFF2-40B4-BE49-F238E27FC236}">
                    <a16:creationId xmlns:a16="http://schemas.microsoft.com/office/drawing/2014/main" id="{3DB99B53-4BDB-4CBB-B46E-52FA0F13B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183"/>
                <a:ext cx="17" cy="2"/>
              </a:xfrm>
              <a:custGeom>
                <a:avLst/>
                <a:gdLst>
                  <a:gd name="T0" fmla="*/ 100 w 7"/>
                  <a:gd name="T1" fmla="*/ 0 h 1"/>
                  <a:gd name="T2" fmla="*/ 0 w 7"/>
                  <a:gd name="T3" fmla="*/ 8 h 1"/>
                  <a:gd name="T4" fmla="*/ 100 w 7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6" y="0"/>
                      <a:pt x="2" y="0"/>
                      <a:pt x="0" y="1"/>
                    </a:cubicBezTo>
                    <a:cubicBezTo>
                      <a:pt x="2" y="0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8" name="Freeform 1811">
                <a:extLst>
                  <a:ext uri="{FF2B5EF4-FFF2-40B4-BE49-F238E27FC236}">
                    <a16:creationId xmlns:a16="http://schemas.microsoft.com/office/drawing/2014/main" id="{708F52C6-3399-4F1B-A327-9A29E713A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2172"/>
                <a:ext cx="20" cy="3"/>
              </a:xfrm>
              <a:custGeom>
                <a:avLst/>
                <a:gdLst>
                  <a:gd name="T0" fmla="*/ 125 w 8"/>
                  <a:gd name="T1" fmla="*/ 27 h 1"/>
                  <a:gd name="T2" fmla="*/ 0 w 8"/>
                  <a:gd name="T3" fmla="*/ 27 h 1"/>
                  <a:gd name="T4" fmla="*/ 125 w 8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">
                    <a:moveTo>
                      <a:pt x="8" y="1"/>
                    </a:moveTo>
                    <a:cubicBezTo>
                      <a:pt x="7" y="1"/>
                      <a:pt x="4" y="0"/>
                      <a:pt x="0" y="1"/>
                    </a:cubicBezTo>
                    <a:cubicBezTo>
                      <a:pt x="2" y="0"/>
                      <a:pt x="6" y="0"/>
                      <a:pt x="8" y="1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9" name="Freeform 1812">
                <a:extLst>
                  <a:ext uri="{FF2B5EF4-FFF2-40B4-BE49-F238E27FC236}">
                    <a16:creationId xmlns:a16="http://schemas.microsoft.com/office/drawing/2014/main" id="{1E116E4F-12C6-4B78-9A7A-73A6F6107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191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0" name="Freeform 1813">
                <a:extLst>
                  <a:ext uri="{FF2B5EF4-FFF2-40B4-BE49-F238E27FC236}">
                    <a16:creationId xmlns:a16="http://schemas.microsoft.com/office/drawing/2014/main" id="{48298227-66B8-4E0C-9555-0EFE3C213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19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1" name="Freeform 1814">
                <a:extLst>
                  <a:ext uri="{FF2B5EF4-FFF2-40B4-BE49-F238E27FC236}">
                    <a16:creationId xmlns:a16="http://schemas.microsoft.com/office/drawing/2014/main" id="{15CA0B28-841A-47C9-A7C3-F724CC158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1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2" name="Freeform 1815">
                <a:extLst>
                  <a:ext uri="{FF2B5EF4-FFF2-40B4-BE49-F238E27FC236}">
                    <a16:creationId xmlns:a16="http://schemas.microsoft.com/office/drawing/2014/main" id="{E33D5262-AC75-4D24-AA62-F31E1C4C2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183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3" name="Freeform 1816">
                <a:extLst>
                  <a:ext uri="{FF2B5EF4-FFF2-40B4-BE49-F238E27FC236}">
                    <a16:creationId xmlns:a16="http://schemas.microsoft.com/office/drawing/2014/main" id="{976C1954-5265-44DC-BD80-1C34598F2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18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4" name="Freeform 1817">
                <a:extLst>
                  <a:ext uri="{FF2B5EF4-FFF2-40B4-BE49-F238E27FC236}">
                    <a16:creationId xmlns:a16="http://schemas.microsoft.com/office/drawing/2014/main" id="{ED8E9A5F-030A-4327-A2D2-97A5A7C96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17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5" name="Freeform 1818">
                <a:extLst>
                  <a:ext uri="{FF2B5EF4-FFF2-40B4-BE49-F238E27FC236}">
                    <a16:creationId xmlns:a16="http://schemas.microsoft.com/office/drawing/2014/main" id="{DA5ED5F4-DC92-4330-8D5F-E8DECD659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6" name="Freeform 1819">
                <a:extLst>
                  <a:ext uri="{FF2B5EF4-FFF2-40B4-BE49-F238E27FC236}">
                    <a16:creationId xmlns:a16="http://schemas.microsoft.com/office/drawing/2014/main" id="{F1B7A3BE-670B-49AC-B362-C45EE5BFA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7" name="Freeform 1820">
                <a:extLst>
                  <a:ext uri="{FF2B5EF4-FFF2-40B4-BE49-F238E27FC236}">
                    <a16:creationId xmlns:a16="http://schemas.microsoft.com/office/drawing/2014/main" id="{C0B83A89-7ABE-45CB-9F36-E42D1A8D4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191"/>
                <a:ext cx="1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w 1"/>
                  <a:gd name="T5" fmla="*/ 0 h 1"/>
                  <a:gd name="T6" fmla="*/ 0 w 1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8" name="Freeform 1821">
                <a:extLst>
                  <a:ext uri="{FF2B5EF4-FFF2-40B4-BE49-F238E27FC236}">
                    <a16:creationId xmlns:a16="http://schemas.microsoft.com/office/drawing/2014/main" id="{0B3CE68B-173D-4134-A7C8-9C01572AC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00"/>
                <a:ext cx="33" cy="5"/>
              </a:xfrm>
              <a:custGeom>
                <a:avLst/>
                <a:gdLst>
                  <a:gd name="T0" fmla="*/ 213 w 13"/>
                  <a:gd name="T1" fmla="*/ 0 h 2"/>
                  <a:gd name="T2" fmla="*/ 117 w 13"/>
                  <a:gd name="T3" fmla="*/ 0 h 2"/>
                  <a:gd name="T4" fmla="*/ 20 w 13"/>
                  <a:gd name="T5" fmla="*/ 20 h 2"/>
                  <a:gd name="T6" fmla="*/ 0 w 13"/>
                  <a:gd name="T7" fmla="*/ 20 h 2"/>
                  <a:gd name="T8" fmla="*/ 33 w 13"/>
                  <a:gd name="T9" fmla="*/ 33 h 2"/>
                  <a:gd name="T10" fmla="*/ 129 w 13"/>
                  <a:gd name="T11" fmla="*/ 33 h 2"/>
                  <a:gd name="T12" fmla="*/ 213 w 13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2">
                    <a:moveTo>
                      <a:pt x="13" y="0"/>
                    </a:moveTo>
                    <a:cubicBezTo>
                      <a:pt x="11" y="0"/>
                      <a:pt x="8" y="0"/>
                      <a:pt x="7" y="0"/>
                    </a:cubicBezTo>
                    <a:cubicBezTo>
                      <a:pt x="5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3" y="2"/>
                      <a:pt x="7" y="2"/>
                      <a:pt x="8" y="2"/>
                    </a:cubicBezTo>
                    <a:cubicBezTo>
                      <a:pt x="7" y="2"/>
                      <a:pt x="9" y="0"/>
                      <a:pt x="13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9" name="Freeform 1822">
                <a:extLst>
                  <a:ext uri="{FF2B5EF4-FFF2-40B4-BE49-F238E27FC236}">
                    <a16:creationId xmlns:a16="http://schemas.microsoft.com/office/drawing/2014/main" id="{BCA0D238-9778-4893-AABD-6FD725EFA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095"/>
                <a:ext cx="15" cy="8"/>
              </a:xfrm>
              <a:custGeom>
                <a:avLst/>
                <a:gdLst>
                  <a:gd name="T0" fmla="*/ 95 w 6"/>
                  <a:gd name="T1" fmla="*/ 35 h 3"/>
                  <a:gd name="T2" fmla="*/ 33 w 6"/>
                  <a:gd name="T3" fmla="*/ 35 h 3"/>
                  <a:gd name="T4" fmla="*/ 0 w 6"/>
                  <a:gd name="T5" fmla="*/ 56 h 3"/>
                  <a:gd name="T6" fmla="*/ 95 w 6"/>
                  <a:gd name="T7" fmla="*/ 0 h 3"/>
                  <a:gd name="T8" fmla="*/ 95 w 6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6" y="2"/>
                    </a:moveTo>
                    <a:cubicBezTo>
                      <a:pt x="5" y="2"/>
                      <a:pt x="4" y="2"/>
                      <a:pt x="2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5" y="1"/>
                      <a:pt x="6" y="0"/>
                    </a:cubicBezTo>
                    <a:cubicBezTo>
                      <a:pt x="4" y="1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0" name="Freeform 1823">
                <a:extLst>
                  <a:ext uri="{FF2B5EF4-FFF2-40B4-BE49-F238E27FC236}">
                    <a16:creationId xmlns:a16="http://schemas.microsoft.com/office/drawing/2014/main" id="{7268EB5E-BB9E-4A92-B903-499DE2A4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87"/>
                <a:ext cx="18" cy="10"/>
              </a:xfrm>
              <a:custGeom>
                <a:avLst/>
                <a:gdLst>
                  <a:gd name="T0" fmla="*/ 118 w 7"/>
                  <a:gd name="T1" fmla="*/ 20 h 4"/>
                  <a:gd name="T2" fmla="*/ 67 w 7"/>
                  <a:gd name="T3" fmla="*/ 33 h 4"/>
                  <a:gd name="T4" fmla="*/ 0 w 7"/>
                  <a:gd name="T5" fmla="*/ 63 h 4"/>
                  <a:gd name="T6" fmla="*/ 85 w 7"/>
                  <a:gd name="T7" fmla="*/ 0 h 4"/>
                  <a:gd name="T8" fmla="*/ 118 w 7"/>
                  <a:gd name="T9" fmla="*/ 2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1"/>
                    </a:moveTo>
                    <a:cubicBezTo>
                      <a:pt x="6" y="1"/>
                      <a:pt x="5" y="2"/>
                      <a:pt x="4" y="2"/>
                    </a:cubicBezTo>
                    <a:cubicBezTo>
                      <a:pt x="4" y="3"/>
                      <a:pt x="1" y="4"/>
                      <a:pt x="0" y="4"/>
                    </a:cubicBezTo>
                    <a:cubicBezTo>
                      <a:pt x="1" y="4"/>
                      <a:pt x="3" y="1"/>
                      <a:pt x="5" y="0"/>
                    </a:cubicBezTo>
                    <a:cubicBezTo>
                      <a:pt x="5" y="1"/>
                      <a:pt x="5" y="1"/>
                      <a:pt x="7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1" name="Freeform 1824">
                <a:extLst>
                  <a:ext uri="{FF2B5EF4-FFF2-40B4-BE49-F238E27FC236}">
                    <a16:creationId xmlns:a16="http://schemas.microsoft.com/office/drawing/2014/main" id="{1A041D52-E96B-4971-B864-D10D174C3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11"/>
                <a:ext cx="27" cy="13"/>
              </a:xfrm>
              <a:custGeom>
                <a:avLst/>
                <a:gdLst>
                  <a:gd name="T0" fmla="*/ 162 w 11"/>
                  <a:gd name="T1" fmla="*/ 88 h 5"/>
                  <a:gd name="T2" fmla="*/ 61 w 11"/>
                  <a:gd name="T3" fmla="*/ 55 h 5"/>
                  <a:gd name="T4" fmla="*/ 12 w 11"/>
                  <a:gd name="T5" fmla="*/ 0 h 5"/>
                  <a:gd name="T6" fmla="*/ 0 w 11"/>
                  <a:gd name="T7" fmla="*/ 0 h 5"/>
                  <a:gd name="T8" fmla="*/ 61 w 11"/>
                  <a:gd name="T9" fmla="*/ 55 h 5"/>
                  <a:gd name="T10" fmla="*/ 120 w 11"/>
                  <a:gd name="T11" fmla="*/ 88 h 5"/>
                  <a:gd name="T12" fmla="*/ 162 w 11"/>
                  <a:gd name="T13" fmla="*/ 8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1" y="5"/>
                    </a:moveTo>
                    <a:cubicBezTo>
                      <a:pt x="8" y="5"/>
                      <a:pt x="6" y="4"/>
                      <a:pt x="4" y="3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3" y="2"/>
                      <a:pt x="4" y="3"/>
                    </a:cubicBezTo>
                    <a:cubicBezTo>
                      <a:pt x="6" y="5"/>
                      <a:pt x="7" y="5"/>
                      <a:pt x="8" y="5"/>
                    </a:cubicBezTo>
                    <a:cubicBezTo>
                      <a:pt x="7" y="5"/>
                      <a:pt x="9" y="4"/>
                      <a:pt x="11" y="5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2" name="Freeform 1825">
                <a:extLst>
                  <a:ext uri="{FF2B5EF4-FFF2-40B4-BE49-F238E27FC236}">
                    <a16:creationId xmlns:a16="http://schemas.microsoft.com/office/drawing/2014/main" id="{8B35FF43-8EFB-4430-98DE-D393E14F3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116"/>
                <a:ext cx="15" cy="5"/>
              </a:xfrm>
              <a:custGeom>
                <a:avLst/>
                <a:gdLst>
                  <a:gd name="T0" fmla="*/ 95 w 6"/>
                  <a:gd name="T1" fmla="*/ 20 h 2"/>
                  <a:gd name="T2" fmla="*/ 0 w 6"/>
                  <a:gd name="T3" fmla="*/ 0 h 2"/>
                  <a:gd name="T4" fmla="*/ 83 w 6"/>
                  <a:gd name="T5" fmla="*/ 33 h 2"/>
                  <a:gd name="T6" fmla="*/ 95 w 6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2">
                    <a:moveTo>
                      <a:pt x="6" y="1"/>
                    </a:moveTo>
                    <a:cubicBezTo>
                      <a:pt x="4" y="1"/>
                      <a:pt x="1" y="1"/>
                      <a:pt x="0" y="0"/>
                    </a:cubicBezTo>
                    <a:cubicBezTo>
                      <a:pt x="1" y="1"/>
                      <a:pt x="4" y="2"/>
                      <a:pt x="5" y="2"/>
                    </a:cubicBezTo>
                    <a:cubicBezTo>
                      <a:pt x="4" y="2"/>
                      <a:pt x="5" y="1"/>
                      <a:pt x="6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3" name="Freeform 1826">
                <a:extLst>
                  <a:ext uri="{FF2B5EF4-FFF2-40B4-BE49-F238E27FC236}">
                    <a16:creationId xmlns:a16="http://schemas.microsoft.com/office/drawing/2014/main" id="{23E6C87B-6FC5-472E-A299-8E93C0FE2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081"/>
                <a:ext cx="20" cy="19"/>
              </a:xfrm>
              <a:custGeom>
                <a:avLst/>
                <a:gdLst>
                  <a:gd name="T0" fmla="*/ 125 w 8"/>
                  <a:gd name="T1" fmla="*/ 0 h 7"/>
                  <a:gd name="T2" fmla="*/ 33 w 8"/>
                  <a:gd name="T3" fmla="*/ 103 h 7"/>
                  <a:gd name="T4" fmla="*/ 0 w 8"/>
                  <a:gd name="T5" fmla="*/ 141 h 7"/>
                  <a:gd name="T6" fmla="*/ 33 w 8"/>
                  <a:gd name="T7" fmla="*/ 103 h 7"/>
                  <a:gd name="T8" fmla="*/ 95 w 8"/>
                  <a:gd name="T9" fmla="*/ 38 h 7"/>
                  <a:gd name="T10" fmla="*/ 125 w 8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7">
                    <a:moveTo>
                      <a:pt x="8" y="0"/>
                    </a:moveTo>
                    <a:cubicBezTo>
                      <a:pt x="6" y="1"/>
                      <a:pt x="3" y="3"/>
                      <a:pt x="2" y="5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1" y="7"/>
                      <a:pt x="1" y="6"/>
                      <a:pt x="2" y="5"/>
                    </a:cubicBezTo>
                    <a:cubicBezTo>
                      <a:pt x="3" y="5"/>
                      <a:pt x="6" y="3"/>
                      <a:pt x="6" y="2"/>
                    </a:cubicBezTo>
                    <a:cubicBezTo>
                      <a:pt x="5" y="2"/>
                      <a:pt x="7" y="1"/>
                      <a:pt x="8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4" name="Freeform 1827">
                <a:extLst>
                  <a:ext uri="{FF2B5EF4-FFF2-40B4-BE49-F238E27FC236}">
                    <a16:creationId xmlns:a16="http://schemas.microsoft.com/office/drawing/2014/main" id="{4B541CB8-89FC-4417-A214-9260BA136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05"/>
                <a:ext cx="25" cy="6"/>
              </a:xfrm>
              <a:custGeom>
                <a:avLst/>
                <a:gdLst>
                  <a:gd name="T0" fmla="*/ 158 w 10"/>
                  <a:gd name="T1" fmla="*/ 27 h 2"/>
                  <a:gd name="T2" fmla="*/ 0 w 10"/>
                  <a:gd name="T3" fmla="*/ 0 h 2"/>
                  <a:gd name="T4" fmla="*/ 0 w 10"/>
                  <a:gd name="T5" fmla="*/ 27 h 2"/>
                  <a:gd name="T6" fmla="*/ 63 w 10"/>
                  <a:gd name="T7" fmla="*/ 27 h 2"/>
                  <a:gd name="T8" fmla="*/ 145 w 10"/>
                  <a:gd name="T9" fmla="*/ 54 h 2"/>
                  <a:gd name="T10" fmla="*/ 158 w 10"/>
                  <a:gd name="T11" fmla="*/ 27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10" y="1"/>
                    </a:moveTo>
                    <a:cubicBezTo>
                      <a:pt x="8" y="1"/>
                      <a:pt x="3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2" y="1"/>
                      <a:pt x="4" y="1"/>
                    </a:cubicBezTo>
                    <a:cubicBezTo>
                      <a:pt x="6" y="2"/>
                      <a:pt x="8" y="2"/>
                      <a:pt x="9" y="2"/>
                    </a:cubicBezTo>
                    <a:cubicBezTo>
                      <a:pt x="8" y="2"/>
                      <a:pt x="8" y="1"/>
                      <a:pt x="1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5" name="Freeform 1828">
                <a:extLst>
                  <a:ext uri="{FF2B5EF4-FFF2-40B4-BE49-F238E27FC236}">
                    <a16:creationId xmlns:a16="http://schemas.microsoft.com/office/drawing/2014/main" id="{75929A61-8136-4FAA-9492-11EE660E6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9" y="2108"/>
                <a:ext cx="17" cy="8"/>
              </a:xfrm>
              <a:custGeom>
                <a:avLst/>
                <a:gdLst>
                  <a:gd name="T0" fmla="*/ 100 w 7"/>
                  <a:gd name="T1" fmla="*/ 35 h 3"/>
                  <a:gd name="T2" fmla="*/ 41 w 7"/>
                  <a:gd name="T3" fmla="*/ 21 h 3"/>
                  <a:gd name="T4" fmla="*/ 0 w 7"/>
                  <a:gd name="T5" fmla="*/ 0 h 3"/>
                  <a:gd name="T6" fmla="*/ 58 w 7"/>
                  <a:gd name="T7" fmla="*/ 35 h 3"/>
                  <a:gd name="T8" fmla="*/ 87 w 7"/>
                  <a:gd name="T9" fmla="*/ 56 h 3"/>
                  <a:gd name="T10" fmla="*/ 100 w 7"/>
                  <a:gd name="T11" fmla="*/ 35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3">
                    <a:moveTo>
                      <a:pt x="7" y="2"/>
                    </a:moveTo>
                    <a:cubicBezTo>
                      <a:pt x="5" y="2"/>
                      <a:pt x="4" y="1"/>
                      <a:pt x="3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6" y="3"/>
                      <a:pt x="6" y="2"/>
                      <a:pt x="7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6" name="Freeform 1829">
                <a:extLst>
                  <a:ext uri="{FF2B5EF4-FFF2-40B4-BE49-F238E27FC236}">
                    <a16:creationId xmlns:a16="http://schemas.microsoft.com/office/drawing/2014/main" id="{95088C56-4D0E-475F-B43D-CF13FFA70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089"/>
                <a:ext cx="15" cy="3"/>
              </a:xfrm>
              <a:custGeom>
                <a:avLst/>
                <a:gdLst>
                  <a:gd name="T0" fmla="*/ 95 w 6"/>
                  <a:gd name="T1" fmla="*/ 0 h 1"/>
                  <a:gd name="T2" fmla="*/ 0 w 6"/>
                  <a:gd name="T3" fmla="*/ 27 h 1"/>
                  <a:gd name="T4" fmla="*/ 95 w 6"/>
                  <a:gd name="T5" fmla="*/ 27 h 1"/>
                  <a:gd name="T6" fmla="*/ 95 w 6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5" y="0"/>
                      <a:pt x="2" y="1"/>
                      <a:pt x="0" y="1"/>
                    </a:cubicBezTo>
                    <a:cubicBezTo>
                      <a:pt x="1" y="1"/>
                      <a:pt x="5" y="0"/>
                      <a:pt x="6" y="1"/>
                    </a:cubicBezTo>
                    <a:cubicBezTo>
                      <a:pt x="5" y="1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7" name="Freeform 1830">
                <a:extLst>
                  <a:ext uri="{FF2B5EF4-FFF2-40B4-BE49-F238E27FC236}">
                    <a16:creationId xmlns:a16="http://schemas.microsoft.com/office/drawing/2014/main" id="{D0B85AF5-307E-47E5-B4B3-24797D9B7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097"/>
                <a:ext cx="15" cy="3"/>
              </a:xfrm>
              <a:custGeom>
                <a:avLst/>
                <a:gdLst>
                  <a:gd name="T0" fmla="*/ 95 w 6"/>
                  <a:gd name="T1" fmla="*/ 0 h 1"/>
                  <a:gd name="T2" fmla="*/ 0 w 6"/>
                  <a:gd name="T3" fmla="*/ 27 h 1"/>
                  <a:gd name="T4" fmla="*/ 83 w 6"/>
                  <a:gd name="T5" fmla="*/ 27 h 1"/>
                  <a:gd name="T6" fmla="*/ 95 w 6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4" y="0"/>
                      <a:pt x="1" y="0"/>
                      <a:pt x="0" y="1"/>
                    </a:cubicBezTo>
                    <a:cubicBezTo>
                      <a:pt x="1" y="1"/>
                      <a:pt x="4" y="0"/>
                      <a:pt x="5" y="1"/>
                    </a:cubicBezTo>
                    <a:cubicBezTo>
                      <a:pt x="5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8" name="Freeform 1831">
                <a:extLst>
                  <a:ext uri="{FF2B5EF4-FFF2-40B4-BE49-F238E27FC236}">
                    <a16:creationId xmlns:a16="http://schemas.microsoft.com/office/drawing/2014/main" id="{F1811985-D570-47EB-B505-81813CB9B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111"/>
                <a:ext cx="22" cy="5"/>
              </a:xfrm>
              <a:custGeom>
                <a:avLst/>
                <a:gdLst>
                  <a:gd name="T0" fmla="*/ 132 w 9"/>
                  <a:gd name="T1" fmla="*/ 0 h 2"/>
                  <a:gd name="T2" fmla="*/ 0 w 9"/>
                  <a:gd name="T3" fmla="*/ 33 h 2"/>
                  <a:gd name="T4" fmla="*/ 132 w 9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cubicBezTo>
                      <a:pt x="8" y="1"/>
                      <a:pt x="5" y="2"/>
                      <a:pt x="0" y="2"/>
                    </a:cubicBezTo>
                    <a:cubicBezTo>
                      <a:pt x="1" y="2"/>
                      <a:pt x="7" y="1"/>
                      <a:pt x="9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9" name="Freeform 1832">
                <a:extLst>
                  <a:ext uri="{FF2B5EF4-FFF2-40B4-BE49-F238E27FC236}">
                    <a16:creationId xmlns:a16="http://schemas.microsoft.com/office/drawing/2014/main" id="{1BEA3A86-35AA-4A03-B87B-5315B9EBF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1" y="2108"/>
                <a:ext cx="18" cy="3"/>
              </a:xfrm>
              <a:custGeom>
                <a:avLst/>
                <a:gdLst>
                  <a:gd name="T0" fmla="*/ 118 w 7"/>
                  <a:gd name="T1" fmla="*/ 0 h 1"/>
                  <a:gd name="T2" fmla="*/ 0 w 7"/>
                  <a:gd name="T3" fmla="*/ 27 h 1"/>
                  <a:gd name="T4" fmla="*/ 118 w 7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6" y="1"/>
                      <a:pt x="2" y="1"/>
                      <a:pt x="0" y="1"/>
                    </a:cubicBezTo>
                    <a:cubicBezTo>
                      <a:pt x="1" y="1"/>
                      <a:pt x="5" y="0"/>
                      <a:pt x="7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0" name="Freeform 1833">
                <a:extLst>
                  <a:ext uri="{FF2B5EF4-FFF2-40B4-BE49-F238E27FC236}">
                    <a16:creationId xmlns:a16="http://schemas.microsoft.com/office/drawing/2014/main" id="{05BE2C06-CFC6-457C-B828-13B840D4D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089"/>
                <a:ext cx="12" cy="6"/>
              </a:xfrm>
              <a:custGeom>
                <a:avLst/>
                <a:gdLst>
                  <a:gd name="T0" fmla="*/ 70 w 5"/>
                  <a:gd name="T1" fmla="*/ 54 h 2"/>
                  <a:gd name="T2" fmla="*/ 0 w 5"/>
                  <a:gd name="T3" fmla="*/ 27 h 2"/>
                  <a:gd name="T4" fmla="*/ 70 w 5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4" y="2"/>
                      <a:pt x="1" y="1"/>
                      <a:pt x="0" y="1"/>
                    </a:cubicBezTo>
                    <a:cubicBezTo>
                      <a:pt x="1" y="0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1" name="Freeform 1834">
                <a:extLst>
                  <a:ext uri="{FF2B5EF4-FFF2-40B4-BE49-F238E27FC236}">
                    <a16:creationId xmlns:a16="http://schemas.microsoft.com/office/drawing/2014/main" id="{62AE1B55-99D7-4ECA-9DDD-4F0D3DD1C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100"/>
                <a:ext cx="8" cy="3"/>
              </a:xfrm>
              <a:custGeom>
                <a:avLst/>
                <a:gdLst>
                  <a:gd name="T0" fmla="*/ 56 w 3"/>
                  <a:gd name="T1" fmla="*/ 27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2" name="Freeform 1835">
                <a:extLst>
                  <a:ext uri="{FF2B5EF4-FFF2-40B4-BE49-F238E27FC236}">
                    <a16:creationId xmlns:a16="http://schemas.microsoft.com/office/drawing/2014/main" id="{728D8C8A-6518-4764-92C0-0D1F62336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108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3" name="Freeform 1836">
                <a:extLst>
                  <a:ext uri="{FF2B5EF4-FFF2-40B4-BE49-F238E27FC236}">
                    <a16:creationId xmlns:a16="http://schemas.microsoft.com/office/drawing/2014/main" id="{4846399F-DE24-46DD-9465-577929C6A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111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4" name="Freeform 1837">
                <a:extLst>
                  <a:ext uri="{FF2B5EF4-FFF2-40B4-BE49-F238E27FC236}">
                    <a16:creationId xmlns:a16="http://schemas.microsoft.com/office/drawing/2014/main" id="{C43F6682-928C-4867-968F-C30859254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108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5" name="Freeform 1838">
                <a:extLst>
                  <a:ext uri="{FF2B5EF4-FFF2-40B4-BE49-F238E27FC236}">
                    <a16:creationId xmlns:a16="http://schemas.microsoft.com/office/drawing/2014/main" id="{86F08C9F-E484-471E-AC45-E1C327211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113"/>
                <a:ext cx="3" cy="3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w 1"/>
                  <a:gd name="T7" fmla="*/ 0 h 1"/>
                  <a:gd name="T8" fmla="*/ 27 w 1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6" name="Freeform 1839">
                <a:extLst>
                  <a:ext uri="{FF2B5EF4-FFF2-40B4-BE49-F238E27FC236}">
                    <a16:creationId xmlns:a16="http://schemas.microsoft.com/office/drawing/2014/main" id="{CA38A4DE-24E8-42D8-9F8B-5BDCC8AE3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113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7" name="Freeform 1840">
                <a:extLst>
                  <a:ext uri="{FF2B5EF4-FFF2-40B4-BE49-F238E27FC236}">
                    <a16:creationId xmlns:a16="http://schemas.microsoft.com/office/drawing/2014/main" id="{31637891-AFCF-4A94-AD84-A3285CA53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11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8" name="Freeform 1841">
                <a:extLst>
                  <a:ext uri="{FF2B5EF4-FFF2-40B4-BE49-F238E27FC236}">
                    <a16:creationId xmlns:a16="http://schemas.microsoft.com/office/drawing/2014/main" id="{058FA0D4-236C-4765-9F49-FDEA2BEEB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10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9" name="Freeform 1842">
                <a:extLst>
                  <a:ext uri="{FF2B5EF4-FFF2-40B4-BE49-F238E27FC236}">
                    <a16:creationId xmlns:a16="http://schemas.microsoft.com/office/drawing/2014/main" id="{D1095E8F-3F63-4149-9D65-D7C87AA91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10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0" name="Freeform 1843">
                <a:extLst>
                  <a:ext uri="{FF2B5EF4-FFF2-40B4-BE49-F238E27FC236}">
                    <a16:creationId xmlns:a16="http://schemas.microsoft.com/office/drawing/2014/main" id="{A8C90098-3188-4CBE-8B13-5F439B000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092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1" name="Freeform 1844">
                <a:extLst>
                  <a:ext uri="{FF2B5EF4-FFF2-40B4-BE49-F238E27FC236}">
                    <a16:creationId xmlns:a16="http://schemas.microsoft.com/office/drawing/2014/main" id="{A55FF830-2029-4CC7-9CE6-DEF40D1B6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0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2" name="Freeform 1845">
                <a:extLst>
                  <a:ext uri="{FF2B5EF4-FFF2-40B4-BE49-F238E27FC236}">
                    <a16:creationId xmlns:a16="http://schemas.microsoft.com/office/drawing/2014/main" id="{8CAE5F63-DAEF-4AF4-8A92-476446B1C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09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1" name="Group 1846">
              <a:extLst>
                <a:ext uri="{FF2B5EF4-FFF2-40B4-BE49-F238E27FC236}">
                  <a16:creationId xmlns:a16="http://schemas.microsoft.com/office/drawing/2014/main" id="{7CA963DD-36A6-459F-9B08-036359F341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9" y="1980"/>
              <a:ext cx="765" cy="240"/>
              <a:chOff x="979" y="1980"/>
              <a:chExt cx="765" cy="240"/>
            </a:xfrm>
          </p:grpSpPr>
          <p:sp>
            <p:nvSpPr>
              <p:cNvPr id="18593" name="Freeform 1847">
                <a:extLst>
                  <a:ext uri="{FF2B5EF4-FFF2-40B4-BE49-F238E27FC236}">
                    <a16:creationId xmlns:a16="http://schemas.microsoft.com/office/drawing/2014/main" id="{FFFEB6D0-1FBC-4AB7-A970-B4DEC1542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108"/>
                <a:ext cx="17" cy="11"/>
              </a:xfrm>
              <a:custGeom>
                <a:avLst/>
                <a:gdLst>
                  <a:gd name="T0" fmla="*/ 100 w 7"/>
                  <a:gd name="T1" fmla="*/ 0 h 4"/>
                  <a:gd name="T2" fmla="*/ 58 w 7"/>
                  <a:gd name="T3" fmla="*/ 47 h 4"/>
                  <a:gd name="T4" fmla="*/ 0 w 7"/>
                  <a:gd name="T5" fmla="*/ 83 h 4"/>
                  <a:gd name="T6" fmla="*/ 58 w 7"/>
                  <a:gd name="T7" fmla="*/ 47 h 4"/>
                  <a:gd name="T8" fmla="*/ 100 w 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7" y="0"/>
                    </a:moveTo>
                    <a:cubicBezTo>
                      <a:pt x="6" y="0"/>
                      <a:pt x="5" y="2"/>
                      <a:pt x="4" y="2"/>
                    </a:cubicBezTo>
                    <a:cubicBezTo>
                      <a:pt x="3" y="3"/>
                      <a:pt x="1" y="4"/>
                      <a:pt x="0" y="4"/>
                    </a:cubicBezTo>
                    <a:cubicBezTo>
                      <a:pt x="1" y="4"/>
                      <a:pt x="3" y="3"/>
                      <a:pt x="4" y="2"/>
                    </a:cubicBezTo>
                    <a:cubicBezTo>
                      <a:pt x="5" y="1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4" name="Freeform 1848">
                <a:extLst>
                  <a:ext uri="{FF2B5EF4-FFF2-40B4-BE49-F238E27FC236}">
                    <a16:creationId xmlns:a16="http://schemas.microsoft.com/office/drawing/2014/main" id="{AFC25C73-2DA8-4857-9FD7-597054879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111"/>
                <a:ext cx="13" cy="13"/>
              </a:xfrm>
              <a:custGeom>
                <a:avLst/>
                <a:gdLst>
                  <a:gd name="T0" fmla="*/ 0 w 5"/>
                  <a:gd name="T1" fmla="*/ 88 h 5"/>
                  <a:gd name="T2" fmla="*/ 88 w 5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1" y="4"/>
                      <a:pt x="4" y="3"/>
                      <a:pt x="5" y="0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5" name="Freeform 1849">
                <a:extLst>
                  <a:ext uri="{FF2B5EF4-FFF2-40B4-BE49-F238E27FC236}">
                    <a16:creationId xmlns:a16="http://schemas.microsoft.com/office/drawing/2014/main" id="{DF180558-5041-4D20-876E-BD6BF26B2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105"/>
                <a:ext cx="20" cy="3"/>
              </a:xfrm>
              <a:custGeom>
                <a:avLst/>
                <a:gdLst>
                  <a:gd name="T0" fmla="*/ 125 w 8"/>
                  <a:gd name="T1" fmla="*/ 0 h 1"/>
                  <a:gd name="T2" fmla="*/ 0 w 8"/>
                  <a:gd name="T3" fmla="*/ 0 h 1"/>
                  <a:gd name="T4" fmla="*/ 125 w 8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7" y="0"/>
                      <a:pt x="2" y="1"/>
                      <a:pt x="0" y="0"/>
                    </a:cubicBezTo>
                    <a:cubicBezTo>
                      <a:pt x="2" y="0"/>
                      <a:pt x="7" y="0"/>
                      <a:pt x="8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6" name="Freeform 1850">
                <a:extLst>
                  <a:ext uri="{FF2B5EF4-FFF2-40B4-BE49-F238E27FC236}">
                    <a16:creationId xmlns:a16="http://schemas.microsoft.com/office/drawing/2014/main" id="{369C36CB-5A7C-4176-9E6E-9000E3346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4" y="2092"/>
                <a:ext cx="30" cy="8"/>
              </a:xfrm>
              <a:custGeom>
                <a:avLst/>
                <a:gdLst>
                  <a:gd name="T0" fmla="*/ 188 w 12"/>
                  <a:gd name="T1" fmla="*/ 56 h 3"/>
                  <a:gd name="T2" fmla="*/ 0 w 12"/>
                  <a:gd name="T3" fmla="*/ 21 h 3"/>
                  <a:gd name="T4" fmla="*/ 188 w 12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">
                    <a:moveTo>
                      <a:pt x="12" y="3"/>
                    </a:moveTo>
                    <a:cubicBezTo>
                      <a:pt x="11" y="2"/>
                      <a:pt x="5" y="1"/>
                      <a:pt x="0" y="1"/>
                    </a:cubicBezTo>
                    <a:cubicBezTo>
                      <a:pt x="3" y="0"/>
                      <a:pt x="10" y="0"/>
                      <a:pt x="12" y="3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7" name="Freeform 1851">
                <a:extLst>
                  <a:ext uri="{FF2B5EF4-FFF2-40B4-BE49-F238E27FC236}">
                    <a16:creationId xmlns:a16="http://schemas.microsoft.com/office/drawing/2014/main" id="{8BDA3CE4-015F-4A39-8E96-7245C52E0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2084"/>
                <a:ext cx="28" cy="11"/>
              </a:xfrm>
              <a:custGeom>
                <a:avLst/>
                <a:gdLst>
                  <a:gd name="T0" fmla="*/ 181 w 11"/>
                  <a:gd name="T1" fmla="*/ 83 h 4"/>
                  <a:gd name="T2" fmla="*/ 84 w 11"/>
                  <a:gd name="T3" fmla="*/ 22 h 4"/>
                  <a:gd name="T4" fmla="*/ 0 w 11"/>
                  <a:gd name="T5" fmla="*/ 22 h 4"/>
                  <a:gd name="T6" fmla="*/ 181 w 11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11" y="4"/>
                    </a:moveTo>
                    <a:cubicBezTo>
                      <a:pt x="10" y="3"/>
                      <a:pt x="8" y="1"/>
                      <a:pt x="5" y="1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2" y="0"/>
                      <a:pt x="9" y="0"/>
                      <a:pt x="11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8" name="Freeform 1852">
                <a:extLst>
                  <a:ext uri="{FF2B5EF4-FFF2-40B4-BE49-F238E27FC236}">
                    <a16:creationId xmlns:a16="http://schemas.microsoft.com/office/drawing/2014/main" id="{F0A4358B-4AB9-4FC0-BE6D-5286AC3ED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084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0 w 4"/>
                  <a:gd name="T3" fmla="*/ 0 h 3"/>
                  <a:gd name="T4" fmla="*/ 63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1" y="0"/>
                      <a:pt x="0" y="0"/>
                    </a:cubicBezTo>
                    <a:cubicBezTo>
                      <a:pt x="1" y="0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9" name="Freeform 1853">
                <a:extLst>
                  <a:ext uri="{FF2B5EF4-FFF2-40B4-BE49-F238E27FC236}">
                    <a16:creationId xmlns:a16="http://schemas.microsoft.com/office/drawing/2014/main" id="{DA5181D2-AAF4-469E-AE81-1FF84F9C6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113"/>
                <a:ext cx="5" cy="6"/>
              </a:xfrm>
              <a:custGeom>
                <a:avLst/>
                <a:gdLst>
                  <a:gd name="T0" fmla="*/ 33 w 2"/>
                  <a:gd name="T1" fmla="*/ 0 h 2"/>
                  <a:gd name="T2" fmla="*/ 0 w 2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2"/>
                      <a:pt x="0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0" name="Freeform 1854">
                <a:extLst>
                  <a:ext uri="{FF2B5EF4-FFF2-40B4-BE49-F238E27FC236}">
                    <a16:creationId xmlns:a16="http://schemas.microsoft.com/office/drawing/2014/main" id="{35B640F5-893B-43E0-8607-370D24299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113"/>
                <a:ext cx="7" cy="3"/>
              </a:xfrm>
              <a:custGeom>
                <a:avLst/>
                <a:gdLst>
                  <a:gd name="T0" fmla="*/ 37 w 3"/>
                  <a:gd name="T1" fmla="*/ 0 h 1"/>
                  <a:gd name="T2" fmla="*/ 0 w 3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1" name="Freeform 1855">
                <a:extLst>
                  <a:ext uri="{FF2B5EF4-FFF2-40B4-BE49-F238E27FC236}">
                    <a16:creationId xmlns:a16="http://schemas.microsoft.com/office/drawing/2014/main" id="{B36551C4-1203-4499-BC0C-2BEBBE520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105"/>
                <a:ext cx="8" cy="1"/>
              </a:xfrm>
              <a:custGeom>
                <a:avLst/>
                <a:gdLst>
                  <a:gd name="T0" fmla="*/ 56 w 3"/>
                  <a:gd name="T1" fmla="*/ 0 h 1"/>
                  <a:gd name="T2" fmla="*/ 0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2" name="Freeform 1856">
                <a:extLst>
                  <a:ext uri="{FF2B5EF4-FFF2-40B4-BE49-F238E27FC236}">
                    <a16:creationId xmlns:a16="http://schemas.microsoft.com/office/drawing/2014/main" id="{E0EFFE51-8885-402E-81C4-2CACE7D2B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095"/>
                <a:ext cx="13" cy="2"/>
              </a:xfrm>
              <a:custGeom>
                <a:avLst/>
                <a:gdLst>
                  <a:gd name="T0" fmla="*/ 88 w 5"/>
                  <a:gd name="T1" fmla="*/ 8 h 1"/>
                  <a:gd name="T2" fmla="*/ 0 w 5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">
                    <a:moveTo>
                      <a:pt x="5" y="1"/>
                    </a:moveTo>
                    <a:cubicBezTo>
                      <a:pt x="4" y="1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3" name="Freeform 1857">
                <a:extLst>
                  <a:ext uri="{FF2B5EF4-FFF2-40B4-BE49-F238E27FC236}">
                    <a16:creationId xmlns:a16="http://schemas.microsoft.com/office/drawing/2014/main" id="{2CF9711B-2DF7-4D7C-A143-4AB37D9CF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084"/>
                <a:ext cx="12" cy="5"/>
              </a:xfrm>
              <a:custGeom>
                <a:avLst/>
                <a:gdLst>
                  <a:gd name="T0" fmla="*/ 70 w 5"/>
                  <a:gd name="T1" fmla="*/ 33 h 2"/>
                  <a:gd name="T2" fmla="*/ 0 w 5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2"/>
                    </a:moveTo>
                    <a:cubicBezTo>
                      <a:pt x="4" y="1"/>
                      <a:pt x="2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4" name="Freeform 1858">
                <a:extLst>
                  <a:ext uri="{FF2B5EF4-FFF2-40B4-BE49-F238E27FC236}">
                    <a16:creationId xmlns:a16="http://schemas.microsoft.com/office/drawing/2014/main" id="{E1F81056-2D7C-4A7F-AE02-5A29FDAF6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087"/>
                <a:ext cx="3" cy="2"/>
              </a:xfrm>
              <a:custGeom>
                <a:avLst/>
                <a:gdLst>
                  <a:gd name="T0" fmla="*/ 27 w 1"/>
                  <a:gd name="T1" fmla="*/ 8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5" name="Freeform 1859">
                <a:extLst>
                  <a:ext uri="{FF2B5EF4-FFF2-40B4-BE49-F238E27FC236}">
                    <a16:creationId xmlns:a16="http://schemas.microsoft.com/office/drawing/2014/main" id="{AD766315-503B-4583-A0D5-6154D3604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2036"/>
                <a:ext cx="18" cy="13"/>
              </a:xfrm>
              <a:custGeom>
                <a:avLst/>
                <a:gdLst>
                  <a:gd name="T0" fmla="*/ 118 w 7"/>
                  <a:gd name="T1" fmla="*/ 88 h 5"/>
                  <a:gd name="T2" fmla="*/ 0 w 7"/>
                  <a:gd name="T3" fmla="*/ 0 h 5"/>
                  <a:gd name="T4" fmla="*/ 100 w 7"/>
                  <a:gd name="T5" fmla="*/ 88 h 5"/>
                  <a:gd name="T6" fmla="*/ 118 w 7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cubicBezTo>
                      <a:pt x="4" y="3"/>
                      <a:pt x="2" y="1"/>
                      <a:pt x="0" y="0"/>
                    </a:cubicBezTo>
                    <a:cubicBezTo>
                      <a:pt x="1" y="1"/>
                      <a:pt x="5" y="5"/>
                      <a:pt x="6" y="5"/>
                    </a:cubicBezTo>
                    <a:cubicBezTo>
                      <a:pt x="6" y="5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6" name="Freeform 1860">
                <a:extLst>
                  <a:ext uri="{FF2B5EF4-FFF2-40B4-BE49-F238E27FC236}">
                    <a16:creationId xmlns:a16="http://schemas.microsoft.com/office/drawing/2014/main" id="{8EDD9167-13F5-4E4E-8C9F-82EFAAF1B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" y="2031"/>
                <a:ext cx="22" cy="13"/>
              </a:xfrm>
              <a:custGeom>
                <a:avLst/>
                <a:gdLst>
                  <a:gd name="T0" fmla="*/ 132 w 9"/>
                  <a:gd name="T1" fmla="*/ 68 h 5"/>
                  <a:gd name="T2" fmla="*/ 0 w 9"/>
                  <a:gd name="T3" fmla="*/ 0 h 5"/>
                  <a:gd name="T4" fmla="*/ 120 w 9"/>
                  <a:gd name="T5" fmla="*/ 88 h 5"/>
                  <a:gd name="T6" fmla="*/ 132 w 9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5">
                    <a:moveTo>
                      <a:pt x="9" y="4"/>
                    </a:moveTo>
                    <a:cubicBezTo>
                      <a:pt x="7" y="3"/>
                      <a:pt x="2" y="0"/>
                      <a:pt x="0" y="0"/>
                    </a:cubicBezTo>
                    <a:cubicBezTo>
                      <a:pt x="2" y="1"/>
                      <a:pt x="7" y="4"/>
                      <a:pt x="8" y="5"/>
                    </a:cubicBezTo>
                    <a:cubicBezTo>
                      <a:pt x="7" y="4"/>
                      <a:pt x="8" y="4"/>
                      <a:pt x="9" y="4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7" name="Freeform 1861">
                <a:extLst>
                  <a:ext uri="{FF2B5EF4-FFF2-40B4-BE49-F238E27FC236}">
                    <a16:creationId xmlns:a16="http://schemas.microsoft.com/office/drawing/2014/main" id="{F4E4202D-495B-4E7B-A658-81443DDC9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23"/>
                <a:ext cx="35" cy="5"/>
              </a:xfrm>
              <a:custGeom>
                <a:avLst/>
                <a:gdLst>
                  <a:gd name="T0" fmla="*/ 188 w 14"/>
                  <a:gd name="T1" fmla="*/ 33 h 2"/>
                  <a:gd name="T2" fmla="*/ 50 w 14"/>
                  <a:gd name="T3" fmla="*/ 20 h 2"/>
                  <a:gd name="T4" fmla="*/ 0 w 14"/>
                  <a:gd name="T5" fmla="*/ 0 h 2"/>
                  <a:gd name="T6" fmla="*/ 33 w 14"/>
                  <a:gd name="T7" fmla="*/ 0 h 2"/>
                  <a:gd name="T8" fmla="*/ 220 w 14"/>
                  <a:gd name="T9" fmla="*/ 20 h 2"/>
                  <a:gd name="T10" fmla="*/ 188 w 14"/>
                  <a:gd name="T11" fmla="*/ 3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12" y="2"/>
                    </a:moveTo>
                    <a:cubicBezTo>
                      <a:pt x="11" y="2"/>
                      <a:pt x="4" y="1"/>
                      <a:pt x="3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2" y="0"/>
                    </a:cubicBezTo>
                    <a:cubicBezTo>
                      <a:pt x="5" y="0"/>
                      <a:pt x="12" y="0"/>
                      <a:pt x="14" y="1"/>
                    </a:cubicBezTo>
                    <a:cubicBezTo>
                      <a:pt x="13" y="1"/>
                      <a:pt x="11" y="1"/>
                      <a:pt x="12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8" name="Freeform 1862">
                <a:extLst>
                  <a:ext uri="{FF2B5EF4-FFF2-40B4-BE49-F238E27FC236}">
                    <a16:creationId xmlns:a16="http://schemas.microsoft.com/office/drawing/2014/main" id="{9B0B99F2-9615-43D3-8618-FD6E60860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12"/>
                <a:ext cx="50" cy="8"/>
              </a:xfrm>
              <a:custGeom>
                <a:avLst/>
                <a:gdLst>
                  <a:gd name="T0" fmla="*/ 313 w 20"/>
                  <a:gd name="T1" fmla="*/ 21 h 3"/>
                  <a:gd name="T2" fmla="*/ 145 w 20"/>
                  <a:gd name="T3" fmla="*/ 35 h 3"/>
                  <a:gd name="T4" fmla="*/ 50 w 20"/>
                  <a:gd name="T5" fmla="*/ 56 h 3"/>
                  <a:gd name="T6" fmla="*/ 0 w 20"/>
                  <a:gd name="T7" fmla="*/ 56 h 3"/>
                  <a:gd name="T8" fmla="*/ 33 w 20"/>
                  <a:gd name="T9" fmla="*/ 56 h 3"/>
                  <a:gd name="T10" fmla="*/ 113 w 20"/>
                  <a:gd name="T11" fmla="*/ 35 h 3"/>
                  <a:gd name="T12" fmla="*/ 220 w 20"/>
                  <a:gd name="T13" fmla="*/ 35 h 3"/>
                  <a:gd name="T14" fmla="*/ 313 w 20"/>
                  <a:gd name="T15" fmla="*/ 2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0" h="3">
                    <a:moveTo>
                      <a:pt x="20" y="1"/>
                    </a:moveTo>
                    <a:cubicBezTo>
                      <a:pt x="16" y="0"/>
                      <a:pt x="11" y="1"/>
                      <a:pt x="9" y="2"/>
                    </a:cubicBezTo>
                    <a:cubicBezTo>
                      <a:pt x="6" y="2"/>
                      <a:pt x="4" y="3"/>
                      <a:pt x="3" y="3"/>
                    </a:cubicBezTo>
                    <a:cubicBezTo>
                      <a:pt x="2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3" y="3"/>
                      <a:pt x="6" y="3"/>
                      <a:pt x="7" y="2"/>
                    </a:cubicBezTo>
                    <a:cubicBezTo>
                      <a:pt x="9" y="2"/>
                      <a:pt x="12" y="1"/>
                      <a:pt x="14" y="2"/>
                    </a:cubicBezTo>
                    <a:cubicBezTo>
                      <a:pt x="13" y="1"/>
                      <a:pt x="18" y="0"/>
                      <a:pt x="2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9" name="Freeform 1863">
                <a:extLst>
                  <a:ext uri="{FF2B5EF4-FFF2-40B4-BE49-F238E27FC236}">
                    <a16:creationId xmlns:a16="http://schemas.microsoft.com/office/drawing/2014/main" id="{32969FF5-58D5-4DC5-8D0A-C0654DBF1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004"/>
                <a:ext cx="25" cy="13"/>
              </a:xfrm>
              <a:custGeom>
                <a:avLst/>
                <a:gdLst>
                  <a:gd name="T0" fmla="*/ 158 w 10"/>
                  <a:gd name="T1" fmla="*/ 0 h 5"/>
                  <a:gd name="T2" fmla="*/ 0 w 10"/>
                  <a:gd name="T3" fmla="*/ 88 h 5"/>
                  <a:gd name="T4" fmla="*/ 83 w 10"/>
                  <a:gd name="T5" fmla="*/ 55 h 5"/>
                  <a:gd name="T6" fmla="*/ 158 w 10"/>
                  <a:gd name="T7" fmla="*/ 34 h 5"/>
                  <a:gd name="T8" fmla="*/ 158 w 1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cubicBezTo>
                      <a:pt x="9" y="1"/>
                      <a:pt x="2" y="4"/>
                      <a:pt x="0" y="5"/>
                    </a:cubicBezTo>
                    <a:cubicBezTo>
                      <a:pt x="1" y="5"/>
                      <a:pt x="4" y="4"/>
                      <a:pt x="5" y="3"/>
                    </a:cubicBezTo>
                    <a:cubicBezTo>
                      <a:pt x="7" y="3"/>
                      <a:pt x="9" y="2"/>
                      <a:pt x="10" y="2"/>
                    </a:cubicBezTo>
                    <a:cubicBezTo>
                      <a:pt x="9" y="1"/>
                      <a:pt x="9" y="1"/>
                      <a:pt x="10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0" name="Freeform 1864">
                <a:extLst>
                  <a:ext uri="{FF2B5EF4-FFF2-40B4-BE49-F238E27FC236}">
                    <a16:creationId xmlns:a16="http://schemas.microsoft.com/office/drawing/2014/main" id="{2D3807A3-B4F5-4EF9-A9E3-24790C3A4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2017"/>
                <a:ext cx="22" cy="6"/>
              </a:xfrm>
              <a:custGeom>
                <a:avLst/>
                <a:gdLst>
                  <a:gd name="T0" fmla="*/ 103 w 9"/>
                  <a:gd name="T1" fmla="*/ 54 h 2"/>
                  <a:gd name="T2" fmla="*/ 0 w 9"/>
                  <a:gd name="T3" fmla="*/ 27 h 2"/>
                  <a:gd name="T4" fmla="*/ 132 w 9"/>
                  <a:gd name="T5" fmla="*/ 0 h 2"/>
                  <a:gd name="T6" fmla="*/ 103 w 9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2">
                    <a:moveTo>
                      <a:pt x="7" y="2"/>
                    </a:moveTo>
                    <a:cubicBezTo>
                      <a:pt x="6" y="1"/>
                      <a:pt x="0" y="1"/>
                      <a:pt x="0" y="1"/>
                    </a:cubicBezTo>
                    <a:cubicBezTo>
                      <a:pt x="1" y="1"/>
                      <a:pt x="7" y="0"/>
                      <a:pt x="9" y="0"/>
                    </a:cubicBezTo>
                    <a:cubicBezTo>
                      <a:pt x="7" y="0"/>
                      <a:pt x="6" y="2"/>
                      <a:pt x="7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1" name="Freeform 1865">
                <a:extLst>
                  <a:ext uri="{FF2B5EF4-FFF2-40B4-BE49-F238E27FC236}">
                    <a16:creationId xmlns:a16="http://schemas.microsoft.com/office/drawing/2014/main" id="{38130384-78C7-441F-BC0C-3662098AE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09"/>
                <a:ext cx="28" cy="11"/>
              </a:xfrm>
              <a:custGeom>
                <a:avLst/>
                <a:gdLst>
                  <a:gd name="T0" fmla="*/ 181 w 11"/>
                  <a:gd name="T1" fmla="*/ 0 h 4"/>
                  <a:gd name="T2" fmla="*/ 64 w 11"/>
                  <a:gd name="T3" fmla="*/ 61 h 4"/>
                  <a:gd name="T4" fmla="*/ 0 w 11"/>
                  <a:gd name="T5" fmla="*/ 83 h 4"/>
                  <a:gd name="T6" fmla="*/ 33 w 11"/>
                  <a:gd name="T7" fmla="*/ 83 h 4"/>
                  <a:gd name="T8" fmla="*/ 117 w 11"/>
                  <a:gd name="T9" fmla="*/ 61 h 4"/>
                  <a:gd name="T10" fmla="*/ 181 w 11"/>
                  <a:gd name="T11" fmla="*/ 22 h 4"/>
                  <a:gd name="T12" fmla="*/ 181 w 11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" h="4">
                    <a:moveTo>
                      <a:pt x="11" y="0"/>
                    </a:moveTo>
                    <a:cubicBezTo>
                      <a:pt x="10" y="1"/>
                      <a:pt x="6" y="2"/>
                      <a:pt x="4" y="3"/>
                    </a:cubicBezTo>
                    <a:cubicBezTo>
                      <a:pt x="2" y="3"/>
                      <a:pt x="1" y="4"/>
                      <a:pt x="0" y="4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6" y="3"/>
                      <a:pt x="7" y="3"/>
                    </a:cubicBezTo>
                    <a:cubicBezTo>
                      <a:pt x="7" y="2"/>
                      <a:pt x="11" y="1"/>
                      <a:pt x="11" y="1"/>
                    </a:cubicBezTo>
                    <a:cubicBezTo>
                      <a:pt x="10" y="1"/>
                      <a:pt x="11" y="1"/>
                      <a:pt x="11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2" name="Freeform 1866">
                <a:extLst>
                  <a:ext uri="{FF2B5EF4-FFF2-40B4-BE49-F238E27FC236}">
                    <a16:creationId xmlns:a16="http://schemas.microsoft.com/office/drawing/2014/main" id="{305CB377-9296-4FD0-B890-C66076EA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23"/>
                <a:ext cx="25" cy="13"/>
              </a:xfrm>
              <a:custGeom>
                <a:avLst/>
                <a:gdLst>
                  <a:gd name="T0" fmla="*/ 158 w 10"/>
                  <a:gd name="T1" fmla="*/ 68 h 5"/>
                  <a:gd name="T2" fmla="*/ 63 w 10"/>
                  <a:gd name="T3" fmla="*/ 21 h 5"/>
                  <a:gd name="T4" fmla="*/ 20 w 10"/>
                  <a:gd name="T5" fmla="*/ 21 h 5"/>
                  <a:gd name="T6" fmla="*/ 50 w 10"/>
                  <a:gd name="T7" fmla="*/ 34 h 5"/>
                  <a:gd name="T8" fmla="*/ 158 w 10"/>
                  <a:gd name="T9" fmla="*/ 88 h 5"/>
                  <a:gd name="T10" fmla="*/ 158 w 10"/>
                  <a:gd name="T11" fmla="*/ 68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5">
                    <a:moveTo>
                      <a:pt x="10" y="4"/>
                    </a:moveTo>
                    <a:cubicBezTo>
                      <a:pt x="9" y="4"/>
                      <a:pt x="5" y="2"/>
                      <a:pt x="4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0" y="1"/>
                      <a:pt x="1" y="1"/>
                      <a:pt x="3" y="2"/>
                    </a:cubicBezTo>
                    <a:cubicBezTo>
                      <a:pt x="5" y="3"/>
                      <a:pt x="9" y="5"/>
                      <a:pt x="10" y="5"/>
                    </a:cubicBezTo>
                    <a:cubicBezTo>
                      <a:pt x="9" y="5"/>
                      <a:pt x="9" y="4"/>
                      <a:pt x="10" y="4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3" name="Freeform 1867">
                <a:extLst>
                  <a:ext uri="{FF2B5EF4-FFF2-40B4-BE49-F238E27FC236}">
                    <a16:creationId xmlns:a16="http://schemas.microsoft.com/office/drawing/2014/main" id="{2628FC61-01A5-4572-BB08-70D20F385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6" y="2031"/>
                <a:ext cx="18" cy="13"/>
              </a:xfrm>
              <a:custGeom>
                <a:avLst/>
                <a:gdLst>
                  <a:gd name="T0" fmla="*/ 118 w 7"/>
                  <a:gd name="T1" fmla="*/ 88 h 5"/>
                  <a:gd name="T2" fmla="*/ 0 w 7"/>
                  <a:gd name="T3" fmla="*/ 0 h 5"/>
                  <a:gd name="T4" fmla="*/ 118 w 7"/>
                  <a:gd name="T5" fmla="*/ 68 h 5"/>
                  <a:gd name="T6" fmla="*/ 118 w 7"/>
                  <a:gd name="T7" fmla="*/ 8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5">
                    <a:moveTo>
                      <a:pt x="7" y="5"/>
                    </a:moveTo>
                    <a:cubicBezTo>
                      <a:pt x="6" y="4"/>
                      <a:pt x="1" y="0"/>
                      <a:pt x="0" y="0"/>
                    </a:cubicBezTo>
                    <a:cubicBezTo>
                      <a:pt x="1" y="0"/>
                      <a:pt x="6" y="4"/>
                      <a:pt x="7" y="4"/>
                    </a:cubicBezTo>
                    <a:cubicBezTo>
                      <a:pt x="6" y="4"/>
                      <a:pt x="6" y="5"/>
                      <a:pt x="7" y="5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4" name="Freeform 1868">
                <a:extLst>
                  <a:ext uri="{FF2B5EF4-FFF2-40B4-BE49-F238E27FC236}">
                    <a16:creationId xmlns:a16="http://schemas.microsoft.com/office/drawing/2014/main" id="{A1C61CA8-AC5A-4F5C-80B2-FF81EEB62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044"/>
                <a:ext cx="33" cy="16"/>
              </a:xfrm>
              <a:custGeom>
                <a:avLst/>
                <a:gdLst>
                  <a:gd name="T0" fmla="*/ 213 w 13"/>
                  <a:gd name="T1" fmla="*/ 0 h 6"/>
                  <a:gd name="T2" fmla="*/ 147 w 13"/>
                  <a:gd name="T3" fmla="*/ 56 h 6"/>
                  <a:gd name="T4" fmla="*/ 0 w 13"/>
                  <a:gd name="T5" fmla="*/ 93 h 6"/>
                  <a:gd name="T6" fmla="*/ 147 w 13"/>
                  <a:gd name="T7" fmla="*/ 56 h 6"/>
                  <a:gd name="T8" fmla="*/ 213 w 13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13" y="0"/>
                      <a:pt x="12" y="2"/>
                      <a:pt x="9" y="3"/>
                    </a:cubicBezTo>
                    <a:cubicBezTo>
                      <a:pt x="7" y="4"/>
                      <a:pt x="3" y="6"/>
                      <a:pt x="0" y="5"/>
                    </a:cubicBezTo>
                    <a:cubicBezTo>
                      <a:pt x="1" y="5"/>
                      <a:pt x="5" y="5"/>
                      <a:pt x="9" y="3"/>
                    </a:cubicBezTo>
                    <a:cubicBezTo>
                      <a:pt x="13" y="0"/>
                      <a:pt x="13" y="0"/>
                      <a:pt x="13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5" name="Freeform 1869">
                <a:extLst>
                  <a:ext uri="{FF2B5EF4-FFF2-40B4-BE49-F238E27FC236}">
                    <a16:creationId xmlns:a16="http://schemas.microsoft.com/office/drawing/2014/main" id="{4984C60D-4151-42A5-9AF2-0EF6BA4F4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047"/>
                <a:ext cx="22" cy="2"/>
              </a:xfrm>
              <a:custGeom>
                <a:avLst/>
                <a:gdLst>
                  <a:gd name="T0" fmla="*/ 132 w 9"/>
                  <a:gd name="T1" fmla="*/ 0 h 1"/>
                  <a:gd name="T2" fmla="*/ 0 w 9"/>
                  <a:gd name="T3" fmla="*/ 0 h 1"/>
                  <a:gd name="T4" fmla="*/ 132 w 9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1">
                    <a:moveTo>
                      <a:pt x="9" y="0"/>
                    </a:moveTo>
                    <a:cubicBezTo>
                      <a:pt x="8" y="0"/>
                      <a:pt x="3" y="1"/>
                      <a:pt x="0" y="0"/>
                    </a:cubicBezTo>
                    <a:cubicBezTo>
                      <a:pt x="1" y="0"/>
                      <a:pt x="8" y="0"/>
                      <a:pt x="9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6" name="Freeform 1870">
                <a:extLst>
                  <a:ext uri="{FF2B5EF4-FFF2-40B4-BE49-F238E27FC236}">
                    <a16:creationId xmlns:a16="http://schemas.microsoft.com/office/drawing/2014/main" id="{D8AA8814-9407-482E-B89F-F563B4651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036"/>
                <a:ext cx="15" cy="1"/>
              </a:xfrm>
              <a:custGeom>
                <a:avLst/>
                <a:gdLst>
                  <a:gd name="T0" fmla="*/ 95 w 6"/>
                  <a:gd name="T1" fmla="*/ 0 h 1"/>
                  <a:gd name="T2" fmla="*/ 0 w 6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1">
                    <a:moveTo>
                      <a:pt x="6" y="0"/>
                    </a:moveTo>
                    <a:cubicBezTo>
                      <a:pt x="5" y="0"/>
                      <a:pt x="1" y="0"/>
                      <a:pt x="0" y="0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7" name="Freeform 1871">
                <a:extLst>
                  <a:ext uri="{FF2B5EF4-FFF2-40B4-BE49-F238E27FC236}">
                    <a16:creationId xmlns:a16="http://schemas.microsoft.com/office/drawing/2014/main" id="{1493DC89-53A2-4657-8AE9-B29A7B26F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031"/>
                <a:ext cx="23" cy="5"/>
              </a:xfrm>
              <a:custGeom>
                <a:avLst/>
                <a:gdLst>
                  <a:gd name="T0" fmla="*/ 151 w 9"/>
                  <a:gd name="T1" fmla="*/ 33 h 2"/>
                  <a:gd name="T2" fmla="*/ 66 w 9"/>
                  <a:gd name="T3" fmla="*/ 20 h 2"/>
                  <a:gd name="T4" fmla="*/ 0 w 9"/>
                  <a:gd name="T5" fmla="*/ 0 h 2"/>
                  <a:gd name="T6" fmla="*/ 66 w 9"/>
                  <a:gd name="T7" fmla="*/ 20 h 2"/>
                  <a:gd name="T8" fmla="*/ 151 w 9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9" y="2"/>
                    </a:moveTo>
                    <a:cubicBezTo>
                      <a:pt x="8" y="2"/>
                      <a:pt x="6" y="1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6" y="1"/>
                      <a:pt x="9" y="2"/>
                      <a:pt x="9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8" name="Freeform 1872">
                <a:extLst>
                  <a:ext uri="{FF2B5EF4-FFF2-40B4-BE49-F238E27FC236}">
                    <a16:creationId xmlns:a16="http://schemas.microsoft.com/office/drawing/2014/main" id="{D0B53CBE-8685-42B5-AA96-7DCE8C775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025"/>
                <a:ext cx="10" cy="8"/>
              </a:xfrm>
              <a:custGeom>
                <a:avLst/>
                <a:gdLst>
                  <a:gd name="T0" fmla="*/ 63 w 4"/>
                  <a:gd name="T1" fmla="*/ 56 h 3"/>
                  <a:gd name="T2" fmla="*/ 50 w 4"/>
                  <a:gd name="T3" fmla="*/ 56 h 3"/>
                  <a:gd name="T4" fmla="*/ 0 w 4"/>
                  <a:gd name="T5" fmla="*/ 0 h 3"/>
                  <a:gd name="T6" fmla="*/ 50 w 4"/>
                  <a:gd name="T7" fmla="*/ 35 h 3"/>
                  <a:gd name="T8" fmla="*/ 63 w 4"/>
                  <a:gd name="T9" fmla="*/ 5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3"/>
                      <a:pt x="4" y="3"/>
                      <a:pt x="3" y="3"/>
                    </a:cubicBezTo>
                    <a:cubicBezTo>
                      <a:pt x="3" y="2"/>
                      <a:pt x="1" y="0"/>
                      <a:pt x="0" y="0"/>
                    </a:cubicBezTo>
                    <a:cubicBezTo>
                      <a:pt x="1" y="0"/>
                      <a:pt x="3" y="1"/>
                      <a:pt x="3" y="2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9" name="Freeform 1873">
                <a:extLst>
                  <a:ext uri="{FF2B5EF4-FFF2-40B4-BE49-F238E27FC236}">
                    <a16:creationId xmlns:a16="http://schemas.microsoft.com/office/drawing/2014/main" id="{2E77388A-89DD-4144-9ED4-7D3C02996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2004"/>
                <a:ext cx="27" cy="19"/>
              </a:xfrm>
              <a:custGeom>
                <a:avLst/>
                <a:gdLst>
                  <a:gd name="T0" fmla="*/ 91 w 11"/>
                  <a:gd name="T1" fmla="*/ 22 h 7"/>
                  <a:gd name="T2" fmla="*/ 0 w 11"/>
                  <a:gd name="T3" fmla="*/ 22 h 7"/>
                  <a:gd name="T4" fmla="*/ 61 w 11"/>
                  <a:gd name="T5" fmla="*/ 22 h 7"/>
                  <a:gd name="T6" fmla="*/ 162 w 11"/>
                  <a:gd name="T7" fmla="*/ 141 h 7"/>
                  <a:gd name="T8" fmla="*/ 91 w 11"/>
                  <a:gd name="T9" fmla="*/ 2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6" y="1"/>
                    </a:moveTo>
                    <a:cubicBezTo>
                      <a:pt x="4" y="0"/>
                      <a:pt x="2" y="0"/>
                      <a:pt x="0" y="1"/>
                    </a:cubicBezTo>
                    <a:cubicBezTo>
                      <a:pt x="0" y="1"/>
                      <a:pt x="1" y="0"/>
                      <a:pt x="4" y="1"/>
                    </a:cubicBezTo>
                    <a:cubicBezTo>
                      <a:pt x="7" y="2"/>
                      <a:pt x="11" y="5"/>
                      <a:pt x="11" y="7"/>
                    </a:cubicBezTo>
                    <a:cubicBezTo>
                      <a:pt x="11" y="5"/>
                      <a:pt x="8" y="2"/>
                      <a:pt x="6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0" name="Freeform 1874">
                <a:extLst>
                  <a:ext uri="{FF2B5EF4-FFF2-40B4-BE49-F238E27FC236}">
                    <a16:creationId xmlns:a16="http://schemas.microsoft.com/office/drawing/2014/main" id="{890DA59D-3362-455F-B0B9-0B7D00BA2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2044"/>
                <a:ext cx="20" cy="8"/>
              </a:xfrm>
              <a:custGeom>
                <a:avLst/>
                <a:gdLst>
                  <a:gd name="T0" fmla="*/ 125 w 8"/>
                  <a:gd name="T1" fmla="*/ 0 h 3"/>
                  <a:gd name="T2" fmla="*/ 0 w 8"/>
                  <a:gd name="T3" fmla="*/ 56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3">
                    <a:moveTo>
                      <a:pt x="8" y="0"/>
                    </a:moveTo>
                    <a:cubicBezTo>
                      <a:pt x="6" y="1"/>
                      <a:pt x="3" y="3"/>
                      <a:pt x="0" y="3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1" name="Freeform 1875">
                <a:extLst>
                  <a:ext uri="{FF2B5EF4-FFF2-40B4-BE49-F238E27FC236}">
                    <a16:creationId xmlns:a16="http://schemas.microsoft.com/office/drawing/2014/main" id="{21E7F9E5-5EC9-48B4-9652-92CBE48DB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039"/>
                <a:ext cx="18" cy="2"/>
              </a:xfrm>
              <a:custGeom>
                <a:avLst/>
                <a:gdLst>
                  <a:gd name="T0" fmla="*/ 118 w 7"/>
                  <a:gd name="T1" fmla="*/ 0 h 1"/>
                  <a:gd name="T2" fmla="*/ 67 w 7"/>
                  <a:gd name="T3" fmla="*/ 8 h 1"/>
                  <a:gd name="T4" fmla="*/ 0 w 7"/>
                  <a:gd name="T5" fmla="*/ 8 h 1"/>
                  <a:gd name="T6" fmla="*/ 54 w 7"/>
                  <a:gd name="T7" fmla="*/ 0 h 1"/>
                  <a:gd name="T8" fmla="*/ 118 w 7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7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2" y="1"/>
                      <a:pt x="3" y="0"/>
                    </a:cubicBezTo>
                    <a:cubicBezTo>
                      <a:pt x="5" y="0"/>
                      <a:pt x="7" y="0"/>
                      <a:pt x="7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2" name="Freeform 1876">
                <a:extLst>
                  <a:ext uri="{FF2B5EF4-FFF2-40B4-BE49-F238E27FC236}">
                    <a16:creationId xmlns:a16="http://schemas.microsoft.com/office/drawing/2014/main" id="{44464B4C-898F-488F-B75E-2B9234B4F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025"/>
                <a:ext cx="15" cy="8"/>
              </a:xfrm>
              <a:custGeom>
                <a:avLst/>
                <a:gdLst>
                  <a:gd name="T0" fmla="*/ 95 w 6"/>
                  <a:gd name="T1" fmla="*/ 56 h 3"/>
                  <a:gd name="T2" fmla="*/ 0 w 6"/>
                  <a:gd name="T3" fmla="*/ 0 h 3"/>
                  <a:gd name="T4" fmla="*/ 95 w 6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cubicBezTo>
                      <a:pt x="5" y="2"/>
                      <a:pt x="2" y="0"/>
                      <a:pt x="0" y="0"/>
                    </a:cubicBezTo>
                    <a:cubicBezTo>
                      <a:pt x="1" y="0"/>
                      <a:pt x="5" y="1"/>
                      <a:pt x="6" y="3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3" name="Freeform 1877">
                <a:extLst>
                  <a:ext uri="{FF2B5EF4-FFF2-40B4-BE49-F238E27FC236}">
                    <a16:creationId xmlns:a16="http://schemas.microsoft.com/office/drawing/2014/main" id="{AC3BF62C-D492-4552-819A-BB56A18AE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009"/>
                <a:ext cx="10" cy="6"/>
              </a:xfrm>
              <a:custGeom>
                <a:avLst/>
                <a:gdLst>
                  <a:gd name="T0" fmla="*/ 63 w 4"/>
                  <a:gd name="T1" fmla="*/ 54 h 2"/>
                  <a:gd name="T2" fmla="*/ 0 w 4"/>
                  <a:gd name="T3" fmla="*/ 27 h 2"/>
                  <a:gd name="T4" fmla="*/ 63 w 4"/>
                  <a:gd name="T5" fmla="*/ 54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2"/>
                      <a:pt x="1" y="1"/>
                      <a:pt x="0" y="1"/>
                    </a:cubicBezTo>
                    <a:cubicBezTo>
                      <a:pt x="1" y="0"/>
                      <a:pt x="2" y="1"/>
                      <a:pt x="4" y="2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4" name="Freeform 1878">
                <a:extLst>
                  <a:ext uri="{FF2B5EF4-FFF2-40B4-BE49-F238E27FC236}">
                    <a16:creationId xmlns:a16="http://schemas.microsoft.com/office/drawing/2014/main" id="{05CA64DE-6CDB-43FF-A615-45F6C6227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028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5" name="Freeform 1879">
                <a:extLst>
                  <a:ext uri="{FF2B5EF4-FFF2-40B4-BE49-F238E27FC236}">
                    <a16:creationId xmlns:a16="http://schemas.microsoft.com/office/drawing/2014/main" id="{30188883-AD8E-4387-A84C-98BAFB6A2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202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6" name="Freeform 1880">
                <a:extLst>
                  <a:ext uri="{FF2B5EF4-FFF2-40B4-BE49-F238E27FC236}">
                    <a16:creationId xmlns:a16="http://schemas.microsoft.com/office/drawing/2014/main" id="{9F418436-7BFB-4D7F-9908-1C959DD57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2028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7" name="Freeform 1881">
                <a:extLst>
                  <a:ext uri="{FF2B5EF4-FFF2-40B4-BE49-F238E27FC236}">
                    <a16:creationId xmlns:a16="http://schemas.microsoft.com/office/drawing/2014/main" id="{BCA7FDCB-D7FA-4E39-9D44-02F4F670F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047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8" name="Freeform 1882">
                <a:extLst>
                  <a:ext uri="{FF2B5EF4-FFF2-40B4-BE49-F238E27FC236}">
                    <a16:creationId xmlns:a16="http://schemas.microsoft.com/office/drawing/2014/main" id="{6E77D9D6-63FF-4F74-A86A-5A124F3CD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049"/>
                <a:ext cx="3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9" name="Freeform 1883">
                <a:extLst>
                  <a:ext uri="{FF2B5EF4-FFF2-40B4-BE49-F238E27FC236}">
                    <a16:creationId xmlns:a16="http://schemas.microsoft.com/office/drawing/2014/main" id="{215B9A86-D143-4EFD-A258-9D83272D4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2047"/>
                <a:ext cx="3" cy="2"/>
              </a:xfrm>
              <a:custGeom>
                <a:avLst/>
                <a:gdLst>
                  <a:gd name="T0" fmla="*/ 0 w 1"/>
                  <a:gd name="T1" fmla="*/ 8 h 1"/>
                  <a:gd name="T2" fmla="*/ 0 w 1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0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0" name="Freeform 1884">
                <a:extLst>
                  <a:ext uri="{FF2B5EF4-FFF2-40B4-BE49-F238E27FC236}">
                    <a16:creationId xmlns:a16="http://schemas.microsoft.com/office/drawing/2014/main" id="{79F1695B-1A2D-4600-AA8F-4C5802645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039"/>
                <a:ext cx="2" cy="2"/>
              </a:xfrm>
              <a:custGeom>
                <a:avLst/>
                <a:gdLst>
                  <a:gd name="T0" fmla="*/ 0 w 1"/>
                  <a:gd name="T1" fmla="*/ 8 h 1"/>
                  <a:gd name="T2" fmla="*/ 8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1" name="Freeform 1885">
                <a:extLst>
                  <a:ext uri="{FF2B5EF4-FFF2-40B4-BE49-F238E27FC236}">
                    <a16:creationId xmlns:a16="http://schemas.microsoft.com/office/drawing/2014/main" id="{04089D38-C18C-4453-AC27-E5610ABD3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041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2" name="Freeform 1886">
                <a:extLst>
                  <a:ext uri="{FF2B5EF4-FFF2-40B4-BE49-F238E27FC236}">
                    <a16:creationId xmlns:a16="http://schemas.microsoft.com/office/drawing/2014/main" id="{4E0B0C4A-2C69-497D-B320-83463C347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039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3" name="Freeform 1887">
                <a:extLst>
                  <a:ext uri="{FF2B5EF4-FFF2-40B4-BE49-F238E27FC236}">
                    <a16:creationId xmlns:a16="http://schemas.microsoft.com/office/drawing/2014/main" id="{6E690787-0FAB-4FFC-BD88-4B4065AFE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2012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4" name="Freeform 1888">
                <a:extLst>
                  <a:ext uri="{FF2B5EF4-FFF2-40B4-BE49-F238E27FC236}">
                    <a16:creationId xmlns:a16="http://schemas.microsoft.com/office/drawing/2014/main" id="{713CF42C-41F0-4BB0-9D5F-A810CA52E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2012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0 w 1"/>
                  <a:gd name="T5" fmla="*/ 0 h 1"/>
                  <a:gd name="T6" fmla="*/ 27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5" name="Freeform 1889">
                <a:extLst>
                  <a:ext uri="{FF2B5EF4-FFF2-40B4-BE49-F238E27FC236}">
                    <a16:creationId xmlns:a16="http://schemas.microsoft.com/office/drawing/2014/main" id="{874AF92A-A6F2-48D1-9DED-57F8EC0A7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0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6" name="Freeform 1890">
                <a:extLst>
                  <a:ext uri="{FF2B5EF4-FFF2-40B4-BE49-F238E27FC236}">
                    <a16:creationId xmlns:a16="http://schemas.microsoft.com/office/drawing/2014/main" id="{BECE84CB-ED34-4820-8AA6-0D2495496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049"/>
                <a:ext cx="13" cy="6"/>
              </a:xfrm>
              <a:custGeom>
                <a:avLst/>
                <a:gdLst>
                  <a:gd name="T0" fmla="*/ 88 w 5"/>
                  <a:gd name="T1" fmla="*/ 0 h 2"/>
                  <a:gd name="T2" fmla="*/ 0 w 5"/>
                  <a:gd name="T3" fmla="*/ 54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cubicBezTo>
                      <a:pt x="4" y="1"/>
                      <a:pt x="1" y="2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7" name="Freeform 1891">
                <a:extLst>
                  <a:ext uri="{FF2B5EF4-FFF2-40B4-BE49-F238E27FC236}">
                    <a16:creationId xmlns:a16="http://schemas.microsoft.com/office/drawing/2014/main" id="{36D2825D-17EE-42C5-8319-8B65BB662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2047"/>
                <a:ext cx="10" cy="2"/>
              </a:xfrm>
              <a:custGeom>
                <a:avLst/>
                <a:gdLst>
                  <a:gd name="T0" fmla="*/ 63 w 4"/>
                  <a:gd name="T1" fmla="*/ 0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8" name="Freeform 1892">
                <a:extLst>
                  <a:ext uri="{FF2B5EF4-FFF2-40B4-BE49-F238E27FC236}">
                    <a16:creationId xmlns:a16="http://schemas.microsoft.com/office/drawing/2014/main" id="{83EA4501-42D5-47BE-8902-DBC5D855B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2033"/>
                <a:ext cx="10" cy="1"/>
              </a:xfrm>
              <a:custGeom>
                <a:avLst/>
                <a:gdLst>
                  <a:gd name="T0" fmla="*/ 63 w 4"/>
                  <a:gd name="T1" fmla="*/ 0 h 1"/>
                  <a:gd name="T2" fmla="*/ 0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9" name="Freeform 1893">
                <a:extLst>
                  <a:ext uri="{FF2B5EF4-FFF2-40B4-BE49-F238E27FC236}">
                    <a16:creationId xmlns:a16="http://schemas.microsoft.com/office/drawing/2014/main" id="{AEF1B9F0-CF3E-4114-80A1-2B6ED2460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2007"/>
                <a:ext cx="10" cy="5"/>
              </a:xfrm>
              <a:custGeom>
                <a:avLst/>
                <a:gdLst>
                  <a:gd name="T0" fmla="*/ 63 w 4"/>
                  <a:gd name="T1" fmla="*/ 33 h 2"/>
                  <a:gd name="T2" fmla="*/ 0 w 4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0" name="Freeform 1894">
                <a:extLst>
                  <a:ext uri="{FF2B5EF4-FFF2-40B4-BE49-F238E27FC236}">
                    <a16:creationId xmlns:a16="http://schemas.microsoft.com/office/drawing/2014/main" id="{78D54636-270D-4666-8BA1-0785372AC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028"/>
                <a:ext cx="32" cy="5"/>
              </a:xfrm>
              <a:custGeom>
                <a:avLst/>
                <a:gdLst>
                  <a:gd name="T0" fmla="*/ 0 w 13"/>
                  <a:gd name="T1" fmla="*/ 0 h 2"/>
                  <a:gd name="T2" fmla="*/ 0 w 13"/>
                  <a:gd name="T3" fmla="*/ 0 h 2"/>
                  <a:gd name="T4" fmla="*/ 91 w 13"/>
                  <a:gd name="T5" fmla="*/ 20 h 2"/>
                  <a:gd name="T6" fmla="*/ 182 w 13"/>
                  <a:gd name="T7" fmla="*/ 33 h 2"/>
                  <a:gd name="T8" fmla="*/ 194 w 13"/>
                  <a:gd name="T9" fmla="*/ 33 h 2"/>
                  <a:gd name="T10" fmla="*/ 0 w 13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1" y="2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0" y="2"/>
                      <a:pt x="4" y="0"/>
                      <a:pt x="0" y="0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1" name="Freeform 1895">
                <a:extLst>
                  <a:ext uri="{FF2B5EF4-FFF2-40B4-BE49-F238E27FC236}">
                    <a16:creationId xmlns:a16="http://schemas.microsoft.com/office/drawing/2014/main" id="{4F4E7CB4-62E9-48F1-9066-29388E05C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164"/>
                <a:ext cx="65" cy="56"/>
              </a:xfrm>
              <a:custGeom>
                <a:avLst/>
                <a:gdLst>
                  <a:gd name="T0" fmla="*/ 20 w 26"/>
                  <a:gd name="T1" fmla="*/ 205 h 21"/>
                  <a:gd name="T2" fmla="*/ 208 w 26"/>
                  <a:gd name="T3" fmla="*/ 21 h 21"/>
                  <a:gd name="T4" fmla="*/ 375 w 26"/>
                  <a:gd name="T5" fmla="*/ 77 h 21"/>
                  <a:gd name="T6" fmla="*/ 408 w 26"/>
                  <a:gd name="T7" fmla="*/ 149 h 21"/>
                  <a:gd name="T8" fmla="*/ 395 w 26"/>
                  <a:gd name="T9" fmla="*/ 248 h 21"/>
                  <a:gd name="T10" fmla="*/ 250 w 26"/>
                  <a:gd name="T11" fmla="*/ 376 h 21"/>
                  <a:gd name="T12" fmla="*/ 20 w 26"/>
                  <a:gd name="T13" fmla="*/ 264 h 21"/>
                  <a:gd name="T14" fmla="*/ 0 w 26"/>
                  <a:gd name="T15" fmla="*/ 264 h 21"/>
                  <a:gd name="T16" fmla="*/ 0 w 26"/>
                  <a:gd name="T17" fmla="*/ 205 h 21"/>
                  <a:gd name="T18" fmla="*/ 20 w 26"/>
                  <a:gd name="T19" fmla="*/ 205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1">
                    <a:moveTo>
                      <a:pt x="1" y="11"/>
                    </a:moveTo>
                    <a:cubicBezTo>
                      <a:pt x="4" y="11"/>
                      <a:pt x="6" y="2"/>
                      <a:pt x="13" y="1"/>
                    </a:cubicBezTo>
                    <a:cubicBezTo>
                      <a:pt x="17" y="0"/>
                      <a:pt x="21" y="2"/>
                      <a:pt x="24" y="4"/>
                    </a:cubicBezTo>
                    <a:cubicBezTo>
                      <a:pt x="25" y="5"/>
                      <a:pt x="26" y="6"/>
                      <a:pt x="26" y="8"/>
                    </a:cubicBezTo>
                    <a:cubicBezTo>
                      <a:pt x="26" y="10"/>
                      <a:pt x="26" y="12"/>
                      <a:pt x="25" y="13"/>
                    </a:cubicBezTo>
                    <a:cubicBezTo>
                      <a:pt x="24" y="16"/>
                      <a:pt x="20" y="19"/>
                      <a:pt x="16" y="20"/>
                    </a:cubicBezTo>
                    <a:cubicBezTo>
                      <a:pt x="9" y="21"/>
                      <a:pt x="4" y="14"/>
                      <a:pt x="1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1" y="12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2" name="Freeform 1896">
                <a:extLst>
                  <a:ext uri="{FF2B5EF4-FFF2-40B4-BE49-F238E27FC236}">
                    <a16:creationId xmlns:a16="http://schemas.microsoft.com/office/drawing/2014/main" id="{CF03203B-CF0B-405C-BE1E-06E517E93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044"/>
                <a:ext cx="65" cy="59"/>
              </a:xfrm>
              <a:custGeom>
                <a:avLst/>
                <a:gdLst>
                  <a:gd name="T0" fmla="*/ 20 w 26"/>
                  <a:gd name="T1" fmla="*/ 274 h 22"/>
                  <a:gd name="T2" fmla="*/ 175 w 26"/>
                  <a:gd name="T3" fmla="*/ 35 h 22"/>
                  <a:gd name="T4" fmla="*/ 345 w 26"/>
                  <a:gd name="T5" fmla="*/ 56 h 22"/>
                  <a:gd name="T6" fmla="*/ 395 w 26"/>
                  <a:gd name="T7" fmla="*/ 137 h 22"/>
                  <a:gd name="T8" fmla="*/ 395 w 26"/>
                  <a:gd name="T9" fmla="*/ 252 h 22"/>
                  <a:gd name="T10" fmla="*/ 270 w 26"/>
                  <a:gd name="T11" fmla="*/ 389 h 22"/>
                  <a:gd name="T12" fmla="*/ 20 w 26"/>
                  <a:gd name="T13" fmla="*/ 308 h 22"/>
                  <a:gd name="T14" fmla="*/ 20 w 26"/>
                  <a:gd name="T15" fmla="*/ 308 h 22"/>
                  <a:gd name="T16" fmla="*/ 0 w 26"/>
                  <a:gd name="T17" fmla="*/ 274 h 22"/>
                  <a:gd name="T18" fmla="*/ 20 w 26"/>
                  <a:gd name="T19" fmla="*/ 274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2">
                    <a:moveTo>
                      <a:pt x="1" y="14"/>
                    </a:moveTo>
                    <a:cubicBezTo>
                      <a:pt x="4" y="13"/>
                      <a:pt x="5" y="4"/>
                      <a:pt x="11" y="2"/>
                    </a:cubicBezTo>
                    <a:cubicBezTo>
                      <a:pt x="15" y="0"/>
                      <a:pt x="20" y="1"/>
                      <a:pt x="22" y="3"/>
                    </a:cubicBezTo>
                    <a:cubicBezTo>
                      <a:pt x="24" y="4"/>
                      <a:pt x="25" y="5"/>
                      <a:pt x="25" y="7"/>
                    </a:cubicBezTo>
                    <a:cubicBezTo>
                      <a:pt x="26" y="9"/>
                      <a:pt x="26" y="11"/>
                      <a:pt x="25" y="13"/>
                    </a:cubicBezTo>
                    <a:cubicBezTo>
                      <a:pt x="24" y="15"/>
                      <a:pt x="21" y="19"/>
                      <a:pt x="17" y="20"/>
                    </a:cubicBezTo>
                    <a:cubicBezTo>
                      <a:pt x="11" y="22"/>
                      <a:pt x="5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3" name="Freeform 1897">
                <a:extLst>
                  <a:ext uri="{FF2B5EF4-FFF2-40B4-BE49-F238E27FC236}">
                    <a16:creationId xmlns:a16="http://schemas.microsoft.com/office/drawing/2014/main" id="{8CE3F715-97FB-4075-A7B7-CD7075489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68"/>
                <a:ext cx="63" cy="35"/>
              </a:xfrm>
              <a:custGeom>
                <a:avLst/>
                <a:gdLst>
                  <a:gd name="T0" fmla="*/ 255 w 25"/>
                  <a:gd name="T1" fmla="*/ 218 h 13"/>
                  <a:gd name="T2" fmla="*/ 381 w 25"/>
                  <a:gd name="T3" fmla="*/ 81 h 13"/>
                  <a:gd name="T4" fmla="*/ 401 w 25"/>
                  <a:gd name="T5" fmla="*/ 22 h 13"/>
                  <a:gd name="T6" fmla="*/ 401 w 25"/>
                  <a:gd name="T7" fmla="*/ 22 h 13"/>
                  <a:gd name="T8" fmla="*/ 381 w 25"/>
                  <a:gd name="T9" fmla="*/ 22 h 13"/>
                  <a:gd name="T10" fmla="*/ 305 w 25"/>
                  <a:gd name="T11" fmla="*/ 159 h 13"/>
                  <a:gd name="T12" fmla="*/ 126 w 25"/>
                  <a:gd name="T13" fmla="*/ 175 h 13"/>
                  <a:gd name="T14" fmla="*/ 0 w 25"/>
                  <a:gd name="T15" fmla="*/ 137 h 13"/>
                  <a:gd name="T16" fmla="*/ 0 w 25"/>
                  <a:gd name="T17" fmla="*/ 137 h 13"/>
                  <a:gd name="T18" fmla="*/ 255 w 25"/>
                  <a:gd name="T19" fmla="*/ 218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5" h="13">
                    <a:moveTo>
                      <a:pt x="16" y="11"/>
                    </a:moveTo>
                    <a:cubicBezTo>
                      <a:pt x="20" y="10"/>
                      <a:pt x="23" y="6"/>
                      <a:pt x="24" y="4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4" y="1"/>
                    </a:cubicBezTo>
                    <a:cubicBezTo>
                      <a:pt x="24" y="1"/>
                      <a:pt x="23" y="6"/>
                      <a:pt x="19" y="8"/>
                    </a:cubicBezTo>
                    <a:cubicBezTo>
                      <a:pt x="15" y="10"/>
                      <a:pt x="11" y="10"/>
                      <a:pt x="8" y="9"/>
                    </a:cubicBezTo>
                    <a:cubicBezTo>
                      <a:pt x="5" y="7"/>
                      <a:pt x="1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4" y="7"/>
                      <a:pt x="10" y="13"/>
                      <a:pt x="16" y="1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4" name="Freeform 1898">
                <a:extLst>
                  <a:ext uri="{FF2B5EF4-FFF2-40B4-BE49-F238E27FC236}">
                    <a16:creationId xmlns:a16="http://schemas.microsoft.com/office/drawing/2014/main" id="{549AC964-73DE-4730-9210-DE566607A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44"/>
                <a:ext cx="60" cy="37"/>
              </a:xfrm>
              <a:custGeom>
                <a:avLst/>
                <a:gdLst>
                  <a:gd name="T0" fmla="*/ 0 w 24"/>
                  <a:gd name="T1" fmla="*/ 259 h 14"/>
                  <a:gd name="T2" fmla="*/ 0 w 24"/>
                  <a:gd name="T3" fmla="*/ 259 h 14"/>
                  <a:gd name="T4" fmla="*/ 20 w 24"/>
                  <a:gd name="T5" fmla="*/ 259 h 14"/>
                  <a:gd name="T6" fmla="*/ 95 w 24"/>
                  <a:gd name="T7" fmla="*/ 111 h 14"/>
                  <a:gd name="T8" fmla="*/ 250 w 24"/>
                  <a:gd name="T9" fmla="*/ 56 h 14"/>
                  <a:gd name="T10" fmla="*/ 345 w 24"/>
                  <a:gd name="T11" fmla="*/ 90 h 14"/>
                  <a:gd name="T12" fmla="*/ 375 w 24"/>
                  <a:gd name="T13" fmla="*/ 111 h 14"/>
                  <a:gd name="T14" fmla="*/ 375 w 24"/>
                  <a:gd name="T15" fmla="*/ 90 h 14"/>
                  <a:gd name="T16" fmla="*/ 333 w 24"/>
                  <a:gd name="T17" fmla="*/ 56 h 14"/>
                  <a:gd name="T18" fmla="*/ 158 w 24"/>
                  <a:gd name="T19" fmla="*/ 34 h 14"/>
                  <a:gd name="T20" fmla="*/ 0 w 24"/>
                  <a:gd name="T21" fmla="*/ 259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" h="14">
                    <a:moveTo>
                      <a:pt x="0" y="14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1" y="14"/>
                    </a:cubicBezTo>
                    <a:cubicBezTo>
                      <a:pt x="2" y="13"/>
                      <a:pt x="4" y="9"/>
                      <a:pt x="6" y="6"/>
                    </a:cubicBezTo>
                    <a:cubicBezTo>
                      <a:pt x="9" y="3"/>
                      <a:pt x="12" y="3"/>
                      <a:pt x="16" y="3"/>
                    </a:cubicBezTo>
                    <a:cubicBezTo>
                      <a:pt x="19" y="3"/>
                      <a:pt x="22" y="5"/>
                      <a:pt x="22" y="5"/>
                    </a:cubicBezTo>
                    <a:cubicBezTo>
                      <a:pt x="23" y="6"/>
                      <a:pt x="24" y="7"/>
                      <a:pt x="24" y="6"/>
                    </a:cubicBezTo>
                    <a:cubicBezTo>
                      <a:pt x="24" y="5"/>
                      <a:pt x="24" y="5"/>
                      <a:pt x="24" y="5"/>
                    </a:cubicBezTo>
                    <a:cubicBezTo>
                      <a:pt x="23" y="5"/>
                      <a:pt x="23" y="4"/>
                      <a:pt x="21" y="3"/>
                    </a:cubicBezTo>
                    <a:cubicBezTo>
                      <a:pt x="19" y="1"/>
                      <a:pt x="14" y="0"/>
                      <a:pt x="10" y="2"/>
                    </a:cubicBezTo>
                    <a:cubicBezTo>
                      <a:pt x="4" y="4"/>
                      <a:pt x="3" y="13"/>
                      <a:pt x="0" y="1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5" name="Freeform 1899">
                <a:extLst>
                  <a:ext uri="{FF2B5EF4-FFF2-40B4-BE49-F238E27FC236}">
                    <a16:creationId xmlns:a16="http://schemas.microsoft.com/office/drawing/2014/main" id="{90A49033-11C4-4356-A810-F48821588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68"/>
                <a:ext cx="63" cy="27"/>
              </a:xfrm>
              <a:custGeom>
                <a:avLst/>
                <a:gdLst>
                  <a:gd name="T0" fmla="*/ 20 w 25"/>
                  <a:gd name="T1" fmla="*/ 138 h 10"/>
                  <a:gd name="T2" fmla="*/ 20 w 25"/>
                  <a:gd name="T3" fmla="*/ 138 h 10"/>
                  <a:gd name="T4" fmla="*/ 126 w 25"/>
                  <a:gd name="T5" fmla="*/ 176 h 10"/>
                  <a:gd name="T6" fmla="*/ 159 w 25"/>
                  <a:gd name="T7" fmla="*/ 197 h 10"/>
                  <a:gd name="T8" fmla="*/ 285 w 25"/>
                  <a:gd name="T9" fmla="*/ 159 h 10"/>
                  <a:gd name="T10" fmla="*/ 381 w 25"/>
                  <a:gd name="T11" fmla="*/ 22 h 10"/>
                  <a:gd name="T12" fmla="*/ 381 w 25"/>
                  <a:gd name="T13" fmla="*/ 22 h 10"/>
                  <a:gd name="T14" fmla="*/ 381 w 25"/>
                  <a:gd name="T15" fmla="*/ 22 h 10"/>
                  <a:gd name="T16" fmla="*/ 381 w 25"/>
                  <a:gd name="T17" fmla="*/ 0 h 10"/>
                  <a:gd name="T18" fmla="*/ 338 w 25"/>
                  <a:gd name="T19" fmla="*/ 38 h 10"/>
                  <a:gd name="T20" fmla="*/ 209 w 25"/>
                  <a:gd name="T21" fmla="*/ 138 h 10"/>
                  <a:gd name="T22" fmla="*/ 0 w 25"/>
                  <a:gd name="T23" fmla="*/ 116 h 10"/>
                  <a:gd name="T24" fmla="*/ 20 w 25"/>
                  <a:gd name="T25" fmla="*/ 138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10"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6" y="8"/>
                      <a:pt x="8" y="9"/>
                    </a:cubicBezTo>
                    <a:cubicBezTo>
                      <a:pt x="9" y="9"/>
                      <a:pt x="9" y="9"/>
                      <a:pt x="10" y="10"/>
                    </a:cubicBezTo>
                    <a:cubicBezTo>
                      <a:pt x="12" y="10"/>
                      <a:pt x="15" y="10"/>
                      <a:pt x="18" y="8"/>
                    </a:cubicBezTo>
                    <a:cubicBezTo>
                      <a:pt x="22" y="6"/>
                      <a:pt x="23" y="2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1"/>
                    </a:cubicBezTo>
                    <a:cubicBezTo>
                      <a:pt x="25" y="0"/>
                      <a:pt x="25" y="0"/>
                      <a:pt x="24" y="0"/>
                    </a:cubicBezTo>
                    <a:cubicBezTo>
                      <a:pt x="24" y="0"/>
                      <a:pt x="23" y="1"/>
                      <a:pt x="21" y="2"/>
                    </a:cubicBezTo>
                    <a:cubicBezTo>
                      <a:pt x="20" y="4"/>
                      <a:pt x="16" y="7"/>
                      <a:pt x="13" y="7"/>
                    </a:cubicBezTo>
                    <a:cubicBezTo>
                      <a:pt x="9" y="8"/>
                      <a:pt x="1" y="6"/>
                      <a:pt x="0" y="6"/>
                    </a:cubicBezTo>
                    <a:cubicBezTo>
                      <a:pt x="0" y="6"/>
                      <a:pt x="0" y="7"/>
                      <a:pt x="1" y="7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6" name="Freeform 1900">
                <a:extLst>
                  <a:ext uri="{FF2B5EF4-FFF2-40B4-BE49-F238E27FC236}">
                    <a16:creationId xmlns:a16="http://schemas.microsoft.com/office/drawing/2014/main" id="{3CD2A2A4-3B6D-47C8-9380-A36BD53A7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065"/>
                <a:ext cx="60" cy="22"/>
              </a:xfrm>
              <a:custGeom>
                <a:avLst/>
                <a:gdLst>
                  <a:gd name="T0" fmla="*/ 158 w 24"/>
                  <a:gd name="T1" fmla="*/ 168 h 8"/>
                  <a:gd name="T2" fmla="*/ 313 w 24"/>
                  <a:gd name="T3" fmla="*/ 61 h 8"/>
                  <a:gd name="T4" fmla="*/ 313 w 24"/>
                  <a:gd name="T5" fmla="*/ 61 h 8"/>
                  <a:gd name="T6" fmla="*/ 363 w 24"/>
                  <a:gd name="T7" fmla="*/ 22 h 8"/>
                  <a:gd name="T8" fmla="*/ 363 w 24"/>
                  <a:gd name="T9" fmla="*/ 22 h 8"/>
                  <a:gd name="T10" fmla="*/ 375 w 24"/>
                  <a:gd name="T11" fmla="*/ 0 h 8"/>
                  <a:gd name="T12" fmla="*/ 345 w 24"/>
                  <a:gd name="T13" fmla="*/ 0 h 8"/>
                  <a:gd name="T14" fmla="*/ 208 w 24"/>
                  <a:gd name="T15" fmla="*/ 129 h 8"/>
                  <a:gd name="T16" fmla="*/ 0 w 24"/>
                  <a:gd name="T17" fmla="*/ 143 h 8"/>
                  <a:gd name="T18" fmla="*/ 158 w 24"/>
                  <a:gd name="T19" fmla="*/ 168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8">
                    <a:moveTo>
                      <a:pt x="10" y="8"/>
                    </a:moveTo>
                    <a:cubicBezTo>
                      <a:pt x="12" y="8"/>
                      <a:pt x="17" y="7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1" y="2"/>
                      <a:pt x="22" y="1"/>
                      <a:pt x="23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4" y="0"/>
                      <a:pt x="24" y="0"/>
                    </a:cubicBezTo>
                    <a:cubicBezTo>
                      <a:pt x="23" y="0"/>
                      <a:pt x="23" y="0"/>
                      <a:pt x="22" y="0"/>
                    </a:cubicBezTo>
                    <a:cubicBezTo>
                      <a:pt x="22" y="0"/>
                      <a:pt x="17" y="5"/>
                      <a:pt x="13" y="6"/>
                    </a:cubicBezTo>
                    <a:cubicBezTo>
                      <a:pt x="9" y="7"/>
                      <a:pt x="2" y="7"/>
                      <a:pt x="0" y="7"/>
                    </a:cubicBezTo>
                    <a:cubicBezTo>
                      <a:pt x="2" y="8"/>
                      <a:pt x="7" y="8"/>
                      <a:pt x="10" y="8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7" name="Freeform 1901">
                <a:extLst>
                  <a:ext uri="{FF2B5EF4-FFF2-40B4-BE49-F238E27FC236}">
                    <a16:creationId xmlns:a16="http://schemas.microsoft.com/office/drawing/2014/main" id="{8F8ABFF0-4C2C-48AC-ACE7-0F4A379B1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52"/>
                <a:ext cx="60" cy="32"/>
              </a:xfrm>
              <a:custGeom>
                <a:avLst/>
                <a:gdLst>
                  <a:gd name="T0" fmla="*/ 375 w 24"/>
                  <a:gd name="T1" fmla="*/ 77 h 12"/>
                  <a:gd name="T2" fmla="*/ 363 w 24"/>
                  <a:gd name="T3" fmla="*/ 56 h 12"/>
                  <a:gd name="T4" fmla="*/ 188 w 24"/>
                  <a:gd name="T5" fmla="*/ 35 h 12"/>
                  <a:gd name="T6" fmla="*/ 50 w 24"/>
                  <a:gd name="T7" fmla="*/ 192 h 12"/>
                  <a:gd name="T8" fmla="*/ 0 w 24"/>
                  <a:gd name="T9" fmla="*/ 227 h 12"/>
                  <a:gd name="T10" fmla="*/ 20 w 24"/>
                  <a:gd name="T11" fmla="*/ 227 h 12"/>
                  <a:gd name="T12" fmla="*/ 50 w 24"/>
                  <a:gd name="T13" fmla="*/ 205 h 12"/>
                  <a:gd name="T14" fmla="*/ 188 w 24"/>
                  <a:gd name="T15" fmla="*/ 93 h 12"/>
                  <a:gd name="T16" fmla="*/ 345 w 24"/>
                  <a:gd name="T17" fmla="*/ 77 h 12"/>
                  <a:gd name="T18" fmla="*/ 375 w 24"/>
                  <a:gd name="T19" fmla="*/ 77 h 1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" h="12">
                    <a:moveTo>
                      <a:pt x="24" y="4"/>
                    </a:moveTo>
                    <a:cubicBezTo>
                      <a:pt x="24" y="3"/>
                      <a:pt x="24" y="4"/>
                      <a:pt x="23" y="3"/>
                    </a:cubicBezTo>
                    <a:cubicBezTo>
                      <a:pt x="22" y="3"/>
                      <a:pt x="17" y="0"/>
                      <a:pt x="12" y="2"/>
                    </a:cubicBezTo>
                    <a:cubicBezTo>
                      <a:pt x="6" y="5"/>
                      <a:pt x="4" y="9"/>
                      <a:pt x="3" y="10"/>
                    </a:cubicBezTo>
                    <a:cubicBezTo>
                      <a:pt x="2" y="11"/>
                      <a:pt x="1" y="11"/>
                      <a:pt x="0" y="12"/>
                    </a:cubicBezTo>
                    <a:cubicBezTo>
                      <a:pt x="0" y="12"/>
                      <a:pt x="0" y="12"/>
                      <a:pt x="1" y="12"/>
                    </a:cubicBezTo>
                    <a:cubicBezTo>
                      <a:pt x="1" y="12"/>
                      <a:pt x="2" y="12"/>
                      <a:pt x="3" y="11"/>
                    </a:cubicBezTo>
                    <a:cubicBezTo>
                      <a:pt x="4" y="10"/>
                      <a:pt x="6" y="7"/>
                      <a:pt x="12" y="5"/>
                    </a:cubicBezTo>
                    <a:cubicBezTo>
                      <a:pt x="18" y="2"/>
                      <a:pt x="20" y="3"/>
                      <a:pt x="22" y="4"/>
                    </a:cubicBezTo>
                    <a:cubicBezTo>
                      <a:pt x="23" y="4"/>
                      <a:pt x="24" y="4"/>
                      <a:pt x="24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8" name="Freeform 1902">
                <a:extLst>
                  <a:ext uri="{FF2B5EF4-FFF2-40B4-BE49-F238E27FC236}">
                    <a16:creationId xmlns:a16="http://schemas.microsoft.com/office/drawing/2014/main" id="{56C65D2B-B651-46D1-B9BE-ECE69C1AB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63"/>
                <a:ext cx="60" cy="21"/>
              </a:xfrm>
              <a:custGeom>
                <a:avLst/>
                <a:gdLst>
                  <a:gd name="T0" fmla="*/ 363 w 24"/>
                  <a:gd name="T1" fmla="*/ 0 h 8"/>
                  <a:gd name="T2" fmla="*/ 208 w 24"/>
                  <a:gd name="T3" fmla="*/ 34 h 8"/>
                  <a:gd name="T4" fmla="*/ 33 w 24"/>
                  <a:gd name="T5" fmla="*/ 123 h 8"/>
                  <a:gd name="T6" fmla="*/ 33 w 24"/>
                  <a:gd name="T7" fmla="*/ 123 h 8"/>
                  <a:gd name="T8" fmla="*/ 20 w 24"/>
                  <a:gd name="T9" fmla="*/ 144 h 8"/>
                  <a:gd name="T10" fmla="*/ 0 w 24"/>
                  <a:gd name="T11" fmla="*/ 144 h 8"/>
                  <a:gd name="T12" fmla="*/ 0 w 24"/>
                  <a:gd name="T13" fmla="*/ 144 h 8"/>
                  <a:gd name="T14" fmla="*/ 20 w 24"/>
                  <a:gd name="T15" fmla="*/ 144 h 8"/>
                  <a:gd name="T16" fmla="*/ 50 w 24"/>
                  <a:gd name="T17" fmla="*/ 144 h 8"/>
                  <a:gd name="T18" fmla="*/ 220 w 24"/>
                  <a:gd name="T19" fmla="*/ 89 h 8"/>
                  <a:gd name="T20" fmla="*/ 345 w 24"/>
                  <a:gd name="T21" fmla="*/ 21 h 8"/>
                  <a:gd name="T22" fmla="*/ 375 w 24"/>
                  <a:gd name="T23" fmla="*/ 0 h 8"/>
                  <a:gd name="T24" fmla="*/ 363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4" h="8">
                    <a:moveTo>
                      <a:pt x="23" y="0"/>
                    </a:moveTo>
                    <a:cubicBezTo>
                      <a:pt x="22" y="0"/>
                      <a:pt x="18" y="0"/>
                      <a:pt x="13" y="2"/>
                    </a:cubicBezTo>
                    <a:cubicBezTo>
                      <a:pt x="8" y="4"/>
                      <a:pt x="4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2" y="8"/>
                      <a:pt x="3" y="8"/>
                    </a:cubicBezTo>
                    <a:cubicBezTo>
                      <a:pt x="4" y="7"/>
                      <a:pt x="10" y="6"/>
                      <a:pt x="14" y="5"/>
                    </a:cubicBezTo>
                    <a:cubicBezTo>
                      <a:pt x="17" y="3"/>
                      <a:pt x="20" y="2"/>
                      <a:pt x="22" y="1"/>
                    </a:cubicBezTo>
                    <a:cubicBezTo>
                      <a:pt x="24" y="1"/>
                      <a:pt x="24" y="1"/>
                      <a:pt x="24" y="0"/>
                    </a:cubicBezTo>
                    <a:cubicBezTo>
                      <a:pt x="24" y="0"/>
                      <a:pt x="24" y="0"/>
                      <a:pt x="23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9" name="Freeform 1903">
                <a:extLst>
                  <a:ext uri="{FF2B5EF4-FFF2-40B4-BE49-F238E27FC236}">
                    <a16:creationId xmlns:a16="http://schemas.microsoft.com/office/drawing/2014/main" id="{45D77ED9-9752-43CD-86FB-5A1F64C12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087"/>
                <a:ext cx="32" cy="13"/>
              </a:xfrm>
              <a:custGeom>
                <a:avLst/>
                <a:gdLst>
                  <a:gd name="T0" fmla="*/ 194 w 13"/>
                  <a:gd name="T1" fmla="*/ 0 h 5"/>
                  <a:gd name="T2" fmla="*/ 91 w 13"/>
                  <a:gd name="T3" fmla="*/ 68 h 5"/>
                  <a:gd name="T4" fmla="*/ 0 w 13"/>
                  <a:gd name="T5" fmla="*/ 55 h 5"/>
                  <a:gd name="T6" fmla="*/ 194 w 13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5">
                    <a:moveTo>
                      <a:pt x="13" y="0"/>
                    </a:moveTo>
                    <a:cubicBezTo>
                      <a:pt x="12" y="1"/>
                      <a:pt x="8" y="4"/>
                      <a:pt x="6" y="4"/>
                    </a:cubicBezTo>
                    <a:cubicBezTo>
                      <a:pt x="2" y="4"/>
                      <a:pt x="0" y="3"/>
                      <a:pt x="0" y="3"/>
                    </a:cubicBezTo>
                    <a:cubicBezTo>
                      <a:pt x="1" y="3"/>
                      <a:pt x="6" y="5"/>
                      <a:pt x="13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0" name="Freeform 1904">
                <a:extLst>
                  <a:ext uri="{FF2B5EF4-FFF2-40B4-BE49-F238E27FC236}">
                    <a16:creationId xmlns:a16="http://schemas.microsoft.com/office/drawing/2014/main" id="{E03605B3-D98A-4A1F-B296-CC84A118E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071"/>
                <a:ext cx="17" cy="18"/>
              </a:xfrm>
              <a:custGeom>
                <a:avLst/>
                <a:gdLst>
                  <a:gd name="T0" fmla="*/ 58 w 7"/>
                  <a:gd name="T1" fmla="*/ 67 h 7"/>
                  <a:gd name="T2" fmla="*/ 0 w 7"/>
                  <a:gd name="T3" fmla="*/ 118 h 7"/>
                  <a:gd name="T4" fmla="*/ 58 w 7"/>
                  <a:gd name="T5" fmla="*/ 67 h 7"/>
                  <a:gd name="T6" fmla="*/ 100 w 7"/>
                  <a:gd name="T7" fmla="*/ 0 h 7"/>
                  <a:gd name="T8" fmla="*/ 58 w 7"/>
                  <a:gd name="T9" fmla="*/ 6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7">
                    <a:moveTo>
                      <a:pt x="4" y="4"/>
                    </a:moveTo>
                    <a:cubicBezTo>
                      <a:pt x="3" y="5"/>
                      <a:pt x="1" y="7"/>
                      <a:pt x="0" y="7"/>
                    </a:cubicBezTo>
                    <a:cubicBezTo>
                      <a:pt x="1" y="7"/>
                      <a:pt x="3" y="5"/>
                      <a:pt x="4" y="4"/>
                    </a:cubicBezTo>
                    <a:cubicBezTo>
                      <a:pt x="5" y="3"/>
                      <a:pt x="6" y="1"/>
                      <a:pt x="7" y="0"/>
                    </a:cubicBezTo>
                    <a:cubicBezTo>
                      <a:pt x="6" y="0"/>
                      <a:pt x="5" y="3"/>
                      <a:pt x="4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1" name="Freeform 1905">
                <a:extLst>
                  <a:ext uri="{FF2B5EF4-FFF2-40B4-BE49-F238E27FC236}">
                    <a16:creationId xmlns:a16="http://schemas.microsoft.com/office/drawing/2014/main" id="{0707AED0-7776-4970-8002-65ADABF07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071"/>
                <a:ext cx="25" cy="16"/>
              </a:xfrm>
              <a:custGeom>
                <a:avLst/>
                <a:gdLst>
                  <a:gd name="T0" fmla="*/ 158 w 10"/>
                  <a:gd name="T1" fmla="*/ 0 h 6"/>
                  <a:gd name="T2" fmla="*/ 95 w 10"/>
                  <a:gd name="T3" fmla="*/ 77 h 6"/>
                  <a:gd name="T4" fmla="*/ 0 w 10"/>
                  <a:gd name="T5" fmla="*/ 115 h 6"/>
                  <a:gd name="T6" fmla="*/ 95 w 10"/>
                  <a:gd name="T7" fmla="*/ 56 h 6"/>
                  <a:gd name="T8" fmla="*/ 158 w 10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9" y="1"/>
                      <a:pt x="7" y="3"/>
                      <a:pt x="6" y="4"/>
                    </a:cubicBezTo>
                    <a:cubicBezTo>
                      <a:pt x="4" y="5"/>
                      <a:pt x="1" y="6"/>
                      <a:pt x="0" y="6"/>
                    </a:cubicBezTo>
                    <a:cubicBezTo>
                      <a:pt x="2" y="6"/>
                      <a:pt x="4" y="4"/>
                      <a:pt x="6" y="3"/>
                    </a:cubicBezTo>
                    <a:cubicBezTo>
                      <a:pt x="7" y="2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2" name="Freeform 1906">
                <a:extLst>
                  <a:ext uri="{FF2B5EF4-FFF2-40B4-BE49-F238E27FC236}">
                    <a16:creationId xmlns:a16="http://schemas.microsoft.com/office/drawing/2014/main" id="{92CB872A-1466-4CF7-9E56-CE77387DB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065"/>
                <a:ext cx="25" cy="11"/>
              </a:xfrm>
              <a:custGeom>
                <a:avLst/>
                <a:gdLst>
                  <a:gd name="T0" fmla="*/ 158 w 10"/>
                  <a:gd name="T1" fmla="*/ 0 h 4"/>
                  <a:gd name="T2" fmla="*/ 0 w 10"/>
                  <a:gd name="T3" fmla="*/ 83 h 4"/>
                  <a:gd name="T4" fmla="*/ 158 w 10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10" y="0"/>
                    </a:moveTo>
                    <a:cubicBezTo>
                      <a:pt x="8" y="0"/>
                      <a:pt x="3" y="3"/>
                      <a:pt x="0" y="4"/>
                    </a:cubicBezTo>
                    <a:cubicBezTo>
                      <a:pt x="1" y="3"/>
                      <a:pt x="8" y="0"/>
                      <a:pt x="1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3" name="Freeform 1907">
                <a:extLst>
                  <a:ext uri="{FF2B5EF4-FFF2-40B4-BE49-F238E27FC236}">
                    <a16:creationId xmlns:a16="http://schemas.microsoft.com/office/drawing/2014/main" id="{1278CE94-F892-4B10-9223-31A81CF2D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063"/>
                <a:ext cx="25" cy="16"/>
              </a:xfrm>
              <a:custGeom>
                <a:avLst/>
                <a:gdLst>
                  <a:gd name="T0" fmla="*/ 158 w 10"/>
                  <a:gd name="T1" fmla="*/ 0 h 6"/>
                  <a:gd name="T2" fmla="*/ 50 w 10"/>
                  <a:gd name="T3" fmla="*/ 56 h 6"/>
                  <a:gd name="T4" fmla="*/ 0 w 10"/>
                  <a:gd name="T5" fmla="*/ 115 h 6"/>
                  <a:gd name="T6" fmla="*/ 158 w 10"/>
                  <a:gd name="T7" fmla="*/ 0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6">
                    <a:moveTo>
                      <a:pt x="10" y="0"/>
                    </a:moveTo>
                    <a:cubicBezTo>
                      <a:pt x="9" y="0"/>
                      <a:pt x="5" y="2"/>
                      <a:pt x="3" y="3"/>
                    </a:cubicBezTo>
                    <a:cubicBezTo>
                      <a:pt x="2" y="4"/>
                      <a:pt x="0" y="6"/>
                      <a:pt x="0" y="6"/>
                    </a:cubicBezTo>
                    <a:cubicBezTo>
                      <a:pt x="1" y="5"/>
                      <a:pt x="5" y="0"/>
                      <a:pt x="1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4" name="Freeform 1908">
                <a:extLst>
                  <a:ext uri="{FF2B5EF4-FFF2-40B4-BE49-F238E27FC236}">
                    <a16:creationId xmlns:a16="http://schemas.microsoft.com/office/drawing/2014/main" id="{DF6C2BDA-845D-4A69-A223-6D58B3F6F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" y="2047"/>
                <a:ext cx="38" cy="10"/>
              </a:xfrm>
              <a:custGeom>
                <a:avLst/>
                <a:gdLst>
                  <a:gd name="T0" fmla="*/ 243 w 15"/>
                  <a:gd name="T1" fmla="*/ 63 h 4"/>
                  <a:gd name="T2" fmla="*/ 147 w 15"/>
                  <a:gd name="T3" fmla="*/ 20 h 4"/>
                  <a:gd name="T4" fmla="*/ 0 w 15"/>
                  <a:gd name="T5" fmla="*/ 50 h 4"/>
                  <a:gd name="T6" fmla="*/ 160 w 15"/>
                  <a:gd name="T7" fmla="*/ 20 h 4"/>
                  <a:gd name="T8" fmla="*/ 243 w 15"/>
                  <a:gd name="T9" fmla="*/ 6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4">
                    <a:moveTo>
                      <a:pt x="15" y="4"/>
                    </a:moveTo>
                    <a:cubicBezTo>
                      <a:pt x="13" y="3"/>
                      <a:pt x="11" y="2"/>
                      <a:pt x="9" y="1"/>
                    </a:cubicBezTo>
                    <a:cubicBezTo>
                      <a:pt x="6" y="1"/>
                      <a:pt x="3" y="1"/>
                      <a:pt x="0" y="3"/>
                    </a:cubicBezTo>
                    <a:cubicBezTo>
                      <a:pt x="2" y="1"/>
                      <a:pt x="7" y="0"/>
                      <a:pt x="10" y="1"/>
                    </a:cubicBezTo>
                    <a:cubicBezTo>
                      <a:pt x="13" y="2"/>
                      <a:pt x="15" y="4"/>
                      <a:pt x="15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5" name="Freeform 1909">
                <a:extLst>
                  <a:ext uri="{FF2B5EF4-FFF2-40B4-BE49-F238E27FC236}">
                    <a16:creationId xmlns:a16="http://schemas.microsoft.com/office/drawing/2014/main" id="{F8319C9E-F1FF-401E-9791-1BA9DB642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068"/>
                <a:ext cx="10" cy="5"/>
              </a:xfrm>
              <a:custGeom>
                <a:avLst/>
                <a:gdLst>
                  <a:gd name="T0" fmla="*/ 63 w 4"/>
                  <a:gd name="T1" fmla="*/ 0 h 2"/>
                  <a:gd name="T2" fmla="*/ 33 w 4"/>
                  <a:gd name="T3" fmla="*/ 20 h 2"/>
                  <a:gd name="T4" fmla="*/ 0 w 4"/>
                  <a:gd name="T5" fmla="*/ 33 h 2"/>
                  <a:gd name="T6" fmla="*/ 50 w 4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2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1" y="1"/>
                      <a:pt x="2" y="1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6" name="Freeform 1910">
                <a:extLst>
                  <a:ext uri="{FF2B5EF4-FFF2-40B4-BE49-F238E27FC236}">
                    <a16:creationId xmlns:a16="http://schemas.microsoft.com/office/drawing/2014/main" id="{258B7E2E-69A5-42D8-A511-1E2599B10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079"/>
                <a:ext cx="8" cy="2"/>
              </a:xfrm>
              <a:custGeom>
                <a:avLst/>
                <a:gdLst>
                  <a:gd name="T0" fmla="*/ 56 w 3"/>
                  <a:gd name="T1" fmla="*/ 0 h 1"/>
                  <a:gd name="T2" fmla="*/ 0 w 3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1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7" name="Freeform 1911">
                <a:extLst>
                  <a:ext uri="{FF2B5EF4-FFF2-40B4-BE49-F238E27FC236}">
                    <a16:creationId xmlns:a16="http://schemas.microsoft.com/office/drawing/2014/main" id="{F5F7A0ED-D300-46AA-9FE5-E63586B01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076"/>
                <a:ext cx="2" cy="5"/>
              </a:xfrm>
              <a:custGeom>
                <a:avLst/>
                <a:gdLst>
                  <a:gd name="T0" fmla="*/ 8 w 1"/>
                  <a:gd name="T1" fmla="*/ 0 h 2"/>
                  <a:gd name="T2" fmla="*/ 0 w 1"/>
                  <a:gd name="T3" fmla="*/ 20 h 2"/>
                  <a:gd name="T4" fmla="*/ 0 w 1"/>
                  <a:gd name="T5" fmla="*/ 33 h 2"/>
                  <a:gd name="T6" fmla="*/ 8 w 1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8" name="Freeform 1912">
                <a:extLst>
                  <a:ext uri="{FF2B5EF4-FFF2-40B4-BE49-F238E27FC236}">
                    <a16:creationId xmlns:a16="http://schemas.microsoft.com/office/drawing/2014/main" id="{EEC2057A-8986-4DE3-9D31-522CD5834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095"/>
                <a:ext cx="10" cy="2"/>
              </a:xfrm>
              <a:custGeom>
                <a:avLst/>
                <a:gdLst>
                  <a:gd name="T0" fmla="*/ 63 w 4"/>
                  <a:gd name="T1" fmla="*/ 0 h 1"/>
                  <a:gd name="T2" fmla="*/ 50 w 4"/>
                  <a:gd name="T3" fmla="*/ 0 h 1"/>
                  <a:gd name="T4" fmla="*/ 33 w 4"/>
                  <a:gd name="T5" fmla="*/ 8 h 1"/>
                  <a:gd name="T6" fmla="*/ 0 w 4"/>
                  <a:gd name="T7" fmla="*/ 8 h 1"/>
                  <a:gd name="T8" fmla="*/ 33 w 4"/>
                  <a:gd name="T9" fmla="*/ 8 h 1"/>
                  <a:gd name="T10" fmla="*/ 50 w 4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9" name="Freeform 1913">
                <a:extLst>
                  <a:ext uri="{FF2B5EF4-FFF2-40B4-BE49-F238E27FC236}">
                    <a16:creationId xmlns:a16="http://schemas.microsoft.com/office/drawing/2014/main" id="{9240D03E-D06B-4704-9CBE-6C9878256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2065"/>
                <a:ext cx="7" cy="3"/>
              </a:xfrm>
              <a:custGeom>
                <a:avLst/>
                <a:gdLst>
                  <a:gd name="T0" fmla="*/ 37 w 3"/>
                  <a:gd name="T1" fmla="*/ 0 h 1"/>
                  <a:gd name="T2" fmla="*/ 12 w 3"/>
                  <a:gd name="T3" fmla="*/ 27 h 1"/>
                  <a:gd name="T4" fmla="*/ 0 w 3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2" y="0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0" name="Freeform 1914">
                <a:extLst>
                  <a:ext uri="{FF2B5EF4-FFF2-40B4-BE49-F238E27FC236}">
                    <a16:creationId xmlns:a16="http://schemas.microsoft.com/office/drawing/2014/main" id="{D239C6A0-8077-47CA-BCDC-79D08BBBB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049"/>
                <a:ext cx="5" cy="1"/>
              </a:xfrm>
              <a:custGeom>
                <a:avLst/>
                <a:gdLst>
                  <a:gd name="T0" fmla="*/ 33 w 2"/>
                  <a:gd name="T1" fmla="*/ 0 h 1"/>
                  <a:gd name="T2" fmla="*/ 0 w 2"/>
                  <a:gd name="T3" fmla="*/ 0 h 1"/>
                  <a:gd name="T4" fmla="*/ 20 w 2"/>
                  <a:gd name="T5" fmla="*/ 0 h 1"/>
                  <a:gd name="T6" fmla="*/ 33 w 2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1" name="Freeform 1915">
                <a:extLst>
                  <a:ext uri="{FF2B5EF4-FFF2-40B4-BE49-F238E27FC236}">
                    <a16:creationId xmlns:a16="http://schemas.microsoft.com/office/drawing/2014/main" id="{36714630-43AE-4C25-B4A1-C1536B526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071"/>
                <a:ext cx="22" cy="13"/>
              </a:xfrm>
              <a:custGeom>
                <a:avLst/>
                <a:gdLst>
                  <a:gd name="T0" fmla="*/ 90 w 9"/>
                  <a:gd name="T1" fmla="*/ 34 h 5"/>
                  <a:gd name="T2" fmla="*/ 132 w 9"/>
                  <a:gd name="T3" fmla="*/ 0 h 5"/>
                  <a:gd name="T4" fmla="*/ 29 w 9"/>
                  <a:gd name="T5" fmla="*/ 68 h 5"/>
                  <a:gd name="T6" fmla="*/ 0 w 9"/>
                  <a:gd name="T7" fmla="*/ 88 h 5"/>
                  <a:gd name="T8" fmla="*/ 90 w 9"/>
                  <a:gd name="T9" fmla="*/ 55 h 5"/>
                  <a:gd name="T10" fmla="*/ 90 w 9"/>
                  <a:gd name="T11" fmla="*/ 34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" h="5">
                    <a:moveTo>
                      <a:pt x="6" y="2"/>
                    </a:moveTo>
                    <a:cubicBezTo>
                      <a:pt x="6" y="2"/>
                      <a:pt x="7" y="1"/>
                      <a:pt x="9" y="0"/>
                    </a:cubicBezTo>
                    <a:cubicBezTo>
                      <a:pt x="7" y="1"/>
                      <a:pt x="4" y="3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5" y="3"/>
                      <a:pt x="6" y="3"/>
                    </a:cubicBezTo>
                    <a:cubicBezTo>
                      <a:pt x="7" y="3"/>
                      <a:pt x="6" y="3"/>
                      <a:pt x="6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2" name="Freeform 1916">
                <a:extLst>
                  <a:ext uri="{FF2B5EF4-FFF2-40B4-BE49-F238E27FC236}">
                    <a16:creationId xmlns:a16="http://schemas.microsoft.com/office/drawing/2014/main" id="{CFF6D165-8E2F-4010-8F3B-99E2CE947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084"/>
                <a:ext cx="20" cy="3"/>
              </a:xfrm>
              <a:custGeom>
                <a:avLst/>
                <a:gdLst>
                  <a:gd name="T0" fmla="*/ 125 w 8"/>
                  <a:gd name="T1" fmla="*/ 0 h 1"/>
                  <a:gd name="T2" fmla="*/ 20 w 8"/>
                  <a:gd name="T3" fmla="*/ 0 h 1"/>
                  <a:gd name="T4" fmla="*/ 83 w 8"/>
                  <a:gd name="T5" fmla="*/ 27 h 1"/>
                  <a:gd name="T6" fmla="*/ 125 w 8"/>
                  <a:gd name="T7" fmla="*/ 27 h 1"/>
                  <a:gd name="T8" fmla="*/ 95 w 8"/>
                  <a:gd name="T9" fmla="*/ 0 h 1"/>
                  <a:gd name="T10" fmla="*/ 125 w 8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1">
                    <a:moveTo>
                      <a:pt x="8" y="0"/>
                    </a:moveTo>
                    <a:cubicBezTo>
                      <a:pt x="7" y="0"/>
                      <a:pt x="2" y="0"/>
                      <a:pt x="1" y="0"/>
                    </a:cubicBezTo>
                    <a:cubicBezTo>
                      <a:pt x="0" y="0"/>
                      <a:pt x="4" y="1"/>
                      <a:pt x="5" y="1"/>
                    </a:cubicBezTo>
                    <a:cubicBezTo>
                      <a:pt x="7" y="1"/>
                      <a:pt x="8" y="1"/>
                      <a:pt x="8" y="1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6" y="0"/>
                      <a:pt x="8" y="0"/>
                      <a:pt x="8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3" name="Freeform 1917">
                <a:extLst>
                  <a:ext uri="{FF2B5EF4-FFF2-40B4-BE49-F238E27FC236}">
                    <a16:creationId xmlns:a16="http://schemas.microsoft.com/office/drawing/2014/main" id="{F2A210D7-AD98-4BA8-9A4D-61C52720D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087"/>
                <a:ext cx="30" cy="5"/>
              </a:xfrm>
              <a:custGeom>
                <a:avLst/>
                <a:gdLst>
                  <a:gd name="T0" fmla="*/ 125 w 12"/>
                  <a:gd name="T1" fmla="*/ 20 h 2"/>
                  <a:gd name="T2" fmla="*/ 145 w 12"/>
                  <a:gd name="T3" fmla="*/ 33 h 2"/>
                  <a:gd name="T4" fmla="*/ 95 w 12"/>
                  <a:gd name="T5" fmla="*/ 20 h 2"/>
                  <a:gd name="T6" fmla="*/ 20 w 12"/>
                  <a:gd name="T7" fmla="*/ 0 h 2"/>
                  <a:gd name="T8" fmla="*/ 0 w 12"/>
                  <a:gd name="T9" fmla="*/ 0 h 2"/>
                  <a:gd name="T10" fmla="*/ 83 w 12"/>
                  <a:gd name="T11" fmla="*/ 0 h 2"/>
                  <a:gd name="T12" fmla="*/ 188 w 12"/>
                  <a:gd name="T13" fmla="*/ 20 h 2"/>
                  <a:gd name="T14" fmla="*/ 125 w 12"/>
                  <a:gd name="T15" fmla="*/ 20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2">
                    <a:moveTo>
                      <a:pt x="8" y="1"/>
                    </a:moveTo>
                    <a:cubicBezTo>
                      <a:pt x="7" y="2"/>
                      <a:pt x="8" y="2"/>
                      <a:pt x="9" y="2"/>
                    </a:cubicBezTo>
                    <a:cubicBezTo>
                      <a:pt x="8" y="2"/>
                      <a:pt x="6" y="2"/>
                      <a:pt x="6" y="1"/>
                    </a:cubicBezTo>
                    <a:cubicBezTo>
                      <a:pt x="5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8" y="1"/>
                      <a:pt x="10" y="1"/>
                      <a:pt x="12" y="1"/>
                    </a:cubicBezTo>
                    <a:cubicBezTo>
                      <a:pt x="11" y="1"/>
                      <a:pt x="8" y="1"/>
                      <a:pt x="8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4" name="Freeform 1918">
                <a:extLst>
                  <a:ext uri="{FF2B5EF4-FFF2-40B4-BE49-F238E27FC236}">
                    <a16:creationId xmlns:a16="http://schemas.microsoft.com/office/drawing/2014/main" id="{457F49BC-C15E-4325-AAF7-0FEEC73BD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" y="2087"/>
                <a:ext cx="17" cy="5"/>
              </a:xfrm>
              <a:custGeom>
                <a:avLst/>
                <a:gdLst>
                  <a:gd name="T0" fmla="*/ 100 w 7"/>
                  <a:gd name="T1" fmla="*/ 33 h 2"/>
                  <a:gd name="T2" fmla="*/ 0 w 7"/>
                  <a:gd name="T3" fmla="*/ 0 h 2"/>
                  <a:gd name="T4" fmla="*/ 12 w 7"/>
                  <a:gd name="T5" fmla="*/ 0 h 2"/>
                  <a:gd name="T6" fmla="*/ 87 w 7"/>
                  <a:gd name="T7" fmla="*/ 33 h 2"/>
                  <a:gd name="T8" fmla="*/ 100 w 7"/>
                  <a:gd name="T9" fmla="*/ 33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2">
                    <a:moveTo>
                      <a:pt x="7" y="2"/>
                    </a:moveTo>
                    <a:cubicBezTo>
                      <a:pt x="5" y="1"/>
                      <a:pt x="2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5" y="2"/>
                      <a:pt x="6" y="2"/>
                    </a:cubicBezTo>
                    <a:cubicBezTo>
                      <a:pt x="5" y="2"/>
                      <a:pt x="6" y="2"/>
                      <a:pt x="7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5" name="Freeform 1919">
                <a:extLst>
                  <a:ext uri="{FF2B5EF4-FFF2-40B4-BE49-F238E27FC236}">
                    <a16:creationId xmlns:a16="http://schemas.microsoft.com/office/drawing/2014/main" id="{5FC18E96-28DD-4E8F-9C4C-56666049A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63"/>
                <a:ext cx="13" cy="18"/>
              </a:xfrm>
              <a:custGeom>
                <a:avLst/>
                <a:gdLst>
                  <a:gd name="T0" fmla="*/ 88 w 5"/>
                  <a:gd name="T1" fmla="*/ 0 h 7"/>
                  <a:gd name="T2" fmla="*/ 34 w 5"/>
                  <a:gd name="T3" fmla="*/ 100 h 7"/>
                  <a:gd name="T4" fmla="*/ 0 w 5"/>
                  <a:gd name="T5" fmla="*/ 118 h 7"/>
                  <a:gd name="T6" fmla="*/ 34 w 5"/>
                  <a:gd name="T7" fmla="*/ 100 h 7"/>
                  <a:gd name="T8" fmla="*/ 88 w 5"/>
                  <a:gd name="T9" fmla="*/ 21 h 7"/>
                  <a:gd name="T10" fmla="*/ 88 w 5"/>
                  <a:gd name="T11" fmla="*/ 0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5" y="0"/>
                    </a:moveTo>
                    <a:cubicBezTo>
                      <a:pt x="5" y="0"/>
                      <a:pt x="3" y="5"/>
                      <a:pt x="2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1" y="7"/>
                      <a:pt x="1" y="7"/>
                      <a:pt x="2" y="6"/>
                    </a:cubicBezTo>
                    <a:cubicBezTo>
                      <a:pt x="2" y="5"/>
                      <a:pt x="4" y="2"/>
                      <a:pt x="5" y="1"/>
                    </a:cubicBezTo>
                    <a:cubicBezTo>
                      <a:pt x="4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6" name="Freeform 1920">
                <a:extLst>
                  <a:ext uri="{FF2B5EF4-FFF2-40B4-BE49-F238E27FC236}">
                    <a16:creationId xmlns:a16="http://schemas.microsoft.com/office/drawing/2014/main" id="{4CCDB60F-7D34-457B-ABC0-63A8D018D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" y="2079"/>
                <a:ext cx="8" cy="5"/>
              </a:xfrm>
              <a:custGeom>
                <a:avLst/>
                <a:gdLst>
                  <a:gd name="T0" fmla="*/ 56 w 3"/>
                  <a:gd name="T1" fmla="*/ 0 h 2"/>
                  <a:gd name="T2" fmla="*/ 0 w 3"/>
                  <a:gd name="T3" fmla="*/ 33 h 2"/>
                  <a:gd name="T4" fmla="*/ 35 w 3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1" y="2"/>
                      <a:pt x="2" y="1"/>
                    </a:cubicBezTo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7" name="Freeform 1921">
                <a:extLst>
                  <a:ext uri="{FF2B5EF4-FFF2-40B4-BE49-F238E27FC236}">
                    <a16:creationId xmlns:a16="http://schemas.microsoft.com/office/drawing/2014/main" id="{85113391-D48D-4362-B053-CCF521FAC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076"/>
                <a:ext cx="25" cy="8"/>
              </a:xfrm>
              <a:custGeom>
                <a:avLst/>
                <a:gdLst>
                  <a:gd name="T0" fmla="*/ 158 w 10"/>
                  <a:gd name="T1" fmla="*/ 0 h 3"/>
                  <a:gd name="T2" fmla="*/ 63 w 10"/>
                  <a:gd name="T3" fmla="*/ 35 h 3"/>
                  <a:gd name="T4" fmla="*/ 0 w 10"/>
                  <a:gd name="T5" fmla="*/ 56 h 3"/>
                  <a:gd name="T6" fmla="*/ 125 w 10"/>
                  <a:gd name="T7" fmla="*/ 35 h 3"/>
                  <a:gd name="T8" fmla="*/ 113 w 10"/>
                  <a:gd name="T9" fmla="*/ 35 h 3"/>
                  <a:gd name="T10" fmla="*/ 158 w 10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3">
                    <a:moveTo>
                      <a:pt x="10" y="0"/>
                    </a:moveTo>
                    <a:cubicBezTo>
                      <a:pt x="9" y="0"/>
                      <a:pt x="6" y="1"/>
                      <a:pt x="4" y="2"/>
                    </a:cubicBezTo>
                    <a:cubicBezTo>
                      <a:pt x="2" y="2"/>
                      <a:pt x="0" y="3"/>
                      <a:pt x="0" y="3"/>
                    </a:cubicBezTo>
                    <a:cubicBezTo>
                      <a:pt x="0" y="3"/>
                      <a:pt x="7" y="2"/>
                      <a:pt x="8" y="2"/>
                    </a:cubicBezTo>
                    <a:cubicBezTo>
                      <a:pt x="7" y="2"/>
                      <a:pt x="6" y="2"/>
                      <a:pt x="7" y="2"/>
                    </a:cubicBezTo>
                    <a:cubicBezTo>
                      <a:pt x="7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8" name="Freeform 1922">
                <a:extLst>
                  <a:ext uri="{FF2B5EF4-FFF2-40B4-BE49-F238E27FC236}">
                    <a16:creationId xmlns:a16="http://schemas.microsoft.com/office/drawing/2014/main" id="{91546477-45C5-42FA-9E95-D85D3382D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2065"/>
                <a:ext cx="18" cy="14"/>
              </a:xfrm>
              <a:custGeom>
                <a:avLst/>
                <a:gdLst>
                  <a:gd name="T0" fmla="*/ 118 w 7"/>
                  <a:gd name="T1" fmla="*/ 0 h 5"/>
                  <a:gd name="T2" fmla="*/ 54 w 7"/>
                  <a:gd name="T3" fmla="*/ 62 h 5"/>
                  <a:gd name="T4" fmla="*/ 0 w 7"/>
                  <a:gd name="T5" fmla="*/ 109 h 5"/>
                  <a:gd name="T6" fmla="*/ 100 w 7"/>
                  <a:gd name="T7" fmla="*/ 48 h 5"/>
                  <a:gd name="T8" fmla="*/ 85 w 7"/>
                  <a:gd name="T9" fmla="*/ 22 h 5"/>
                  <a:gd name="T10" fmla="*/ 118 w 7"/>
                  <a:gd name="T11" fmla="*/ 0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7" y="0"/>
                    </a:moveTo>
                    <a:cubicBezTo>
                      <a:pt x="6" y="1"/>
                      <a:pt x="4" y="2"/>
                      <a:pt x="3" y="3"/>
                    </a:cubicBezTo>
                    <a:cubicBezTo>
                      <a:pt x="2" y="3"/>
                      <a:pt x="0" y="5"/>
                      <a:pt x="0" y="5"/>
                    </a:cubicBezTo>
                    <a:cubicBezTo>
                      <a:pt x="0" y="5"/>
                      <a:pt x="4" y="2"/>
                      <a:pt x="6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7" y="1"/>
                      <a:pt x="7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9" name="Freeform 1923">
                <a:extLst>
                  <a:ext uri="{FF2B5EF4-FFF2-40B4-BE49-F238E27FC236}">
                    <a16:creationId xmlns:a16="http://schemas.microsoft.com/office/drawing/2014/main" id="{4BE134FE-1D27-4ECF-95C3-598886D07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" y="2057"/>
                <a:ext cx="15" cy="22"/>
              </a:xfrm>
              <a:custGeom>
                <a:avLst/>
                <a:gdLst>
                  <a:gd name="T0" fmla="*/ 95 w 6"/>
                  <a:gd name="T1" fmla="*/ 47 h 8"/>
                  <a:gd name="T2" fmla="*/ 50 w 6"/>
                  <a:gd name="T3" fmla="*/ 107 h 8"/>
                  <a:gd name="T4" fmla="*/ 0 w 6"/>
                  <a:gd name="T5" fmla="*/ 168 h 8"/>
                  <a:gd name="T6" fmla="*/ 33 w 6"/>
                  <a:gd name="T7" fmla="*/ 107 h 8"/>
                  <a:gd name="T8" fmla="*/ 95 w 6"/>
                  <a:gd name="T9" fmla="*/ 0 h 8"/>
                  <a:gd name="T10" fmla="*/ 83 w 6"/>
                  <a:gd name="T11" fmla="*/ 47 h 8"/>
                  <a:gd name="T12" fmla="*/ 95 w 6"/>
                  <a:gd name="T13" fmla="*/ 47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8">
                    <a:moveTo>
                      <a:pt x="6" y="2"/>
                    </a:moveTo>
                    <a:cubicBezTo>
                      <a:pt x="5" y="2"/>
                      <a:pt x="4" y="4"/>
                      <a:pt x="3" y="5"/>
                    </a:cubicBezTo>
                    <a:cubicBezTo>
                      <a:pt x="2" y="6"/>
                      <a:pt x="0" y="8"/>
                      <a:pt x="0" y="8"/>
                    </a:cubicBezTo>
                    <a:cubicBezTo>
                      <a:pt x="0" y="8"/>
                      <a:pt x="1" y="7"/>
                      <a:pt x="2" y="5"/>
                    </a:cubicBezTo>
                    <a:cubicBezTo>
                      <a:pt x="3" y="4"/>
                      <a:pt x="5" y="1"/>
                      <a:pt x="6" y="0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0" name="Freeform 1924">
                <a:extLst>
                  <a:ext uri="{FF2B5EF4-FFF2-40B4-BE49-F238E27FC236}">
                    <a16:creationId xmlns:a16="http://schemas.microsoft.com/office/drawing/2014/main" id="{4F6AD546-D7D0-45EA-B75C-0C1C4B02F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068"/>
                <a:ext cx="10" cy="8"/>
              </a:xfrm>
              <a:custGeom>
                <a:avLst/>
                <a:gdLst>
                  <a:gd name="T0" fmla="*/ 63 w 4"/>
                  <a:gd name="T1" fmla="*/ 0 h 3"/>
                  <a:gd name="T2" fmla="*/ 0 w 4"/>
                  <a:gd name="T3" fmla="*/ 56 h 3"/>
                  <a:gd name="T4" fmla="*/ 63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1"/>
                      <a:pt x="1" y="3"/>
                      <a:pt x="0" y="3"/>
                    </a:cubicBezTo>
                    <a:cubicBezTo>
                      <a:pt x="1" y="3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1" name="Freeform 1925">
                <a:extLst>
                  <a:ext uri="{FF2B5EF4-FFF2-40B4-BE49-F238E27FC236}">
                    <a16:creationId xmlns:a16="http://schemas.microsoft.com/office/drawing/2014/main" id="{5215977B-B990-4B34-B7CC-2A7A25264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2060"/>
                <a:ext cx="15" cy="5"/>
              </a:xfrm>
              <a:custGeom>
                <a:avLst/>
                <a:gdLst>
                  <a:gd name="T0" fmla="*/ 95 w 6"/>
                  <a:gd name="T1" fmla="*/ 20 h 2"/>
                  <a:gd name="T2" fmla="*/ 0 w 6"/>
                  <a:gd name="T3" fmla="*/ 33 h 2"/>
                  <a:gd name="T4" fmla="*/ 95 w 6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6" y="1"/>
                    </a:moveTo>
                    <a:cubicBezTo>
                      <a:pt x="5" y="1"/>
                      <a:pt x="2" y="2"/>
                      <a:pt x="0" y="2"/>
                    </a:cubicBezTo>
                    <a:cubicBezTo>
                      <a:pt x="1" y="1"/>
                      <a:pt x="5" y="0"/>
                      <a:pt x="6" y="1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2" name="Freeform 1926">
                <a:extLst>
                  <a:ext uri="{FF2B5EF4-FFF2-40B4-BE49-F238E27FC236}">
                    <a16:creationId xmlns:a16="http://schemas.microsoft.com/office/drawing/2014/main" id="{BA74C9CC-720D-4E92-9540-7AA07D578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2052"/>
                <a:ext cx="20" cy="5"/>
              </a:xfrm>
              <a:custGeom>
                <a:avLst/>
                <a:gdLst>
                  <a:gd name="T0" fmla="*/ 125 w 8"/>
                  <a:gd name="T1" fmla="*/ 20 h 2"/>
                  <a:gd name="T2" fmla="*/ 0 w 8"/>
                  <a:gd name="T3" fmla="*/ 33 h 2"/>
                  <a:gd name="T4" fmla="*/ 125 w 8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8" y="1"/>
                    </a:moveTo>
                    <a:cubicBezTo>
                      <a:pt x="7" y="1"/>
                      <a:pt x="4" y="0"/>
                      <a:pt x="0" y="2"/>
                    </a:cubicBezTo>
                    <a:cubicBezTo>
                      <a:pt x="2" y="1"/>
                      <a:pt x="6" y="0"/>
                      <a:pt x="8" y="1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3" name="Freeform 1927">
                <a:extLst>
                  <a:ext uri="{FF2B5EF4-FFF2-40B4-BE49-F238E27FC236}">
                    <a16:creationId xmlns:a16="http://schemas.microsoft.com/office/drawing/2014/main" id="{7DB3EDEF-D88E-40CD-9125-C1AA9BFF3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071"/>
                <a:ext cx="2" cy="2"/>
              </a:xfrm>
              <a:custGeom>
                <a:avLst/>
                <a:gdLst>
                  <a:gd name="T0" fmla="*/ 8 w 1"/>
                  <a:gd name="T1" fmla="*/ 8 h 1"/>
                  <a:gd name="T2" fmla="*/ 0 w 1"/>
                  <a:gd name="T3" fmla="*/ 8 h 1"/>
                  <a:gd name="T4" fmla="*/ 0 w 1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4" name="Freeform 1928">
                <a:extLst>
                  <a:ext uri="{FF2B5EF4-FFF2-40B4-BE49-F238E27FC236}">
                    <a16:creationId xmlns:a16="http://schemas.microsoft.com/office/drawing/2014/main" id="{B67F0703-669C-4132-BE17-81B542233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" y="207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5" name="Freeform 1929">
                <a:extLst>
                  <a:ext uri="{FF2B5EF4-FFF2-40B4-BE49-F238E27FC236}">
                    <a16:creationId xmlns:a16="http://schemas.microsoft.com/office/drawing/2014/main" id="{A361A66C-03D7-47DE-9CB5-819D12C3C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063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6" name="Freeform 1930">
                <a:extLst>
                  <a:ext uri="{FF2B5EF4-FFF2-40B4-BE49-F238E27FC236}">
                    <a16:creationId xmlns:a16="http://schemas.microsoft.com/office/drawing/2014/main" id="{CDDE2BEB-248B-4C41-A5D0-E76033B79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206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7" name="Freeform 1931">
                <a:extLst>
                  <a:ext uri="{FF2B5EF4-FFF2-40B4-BE49-F238E27FC236}">
                    <a16:creationId xmlns:a16="http://schemas.microsoft.com/office/drawing/2014/main" id="{78AAE210-EF0B-4D7F-8631-D3A813472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206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8" name="Freeform 1932">
                <a:extLst>
                  <a:ext uri="{FF2B5EF4-FFF2-40B4-BE49-F238E27FC236}">
                    <a16:creationId xmlns:a16="http://schemas.microsoft.com/office/drawing/2014/main" id="{8369ADFE-1115-4DC6-B1AE-23FB2AEC3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052"/>
                <a:ext cx="3" cy="3"/>
              </a:xfrm>
              <a:custGeom>
                <a:avLst/>
                <a:gdLst>
                  <a:gd name="T0" fmla="*/ 27 w 1"/>
                  <a:gd name="T1" fmla="*/ 27 h 1"/>
                  <a:gd name="T2" fmla="*/ 27 w 1"/>
                  <a:gd name="T3" fmla="*/ 0 h 1"/>
                  <a:gd name="T4" fmla="*/ 27 w 1"/>
                  <a:gd name="T5" fmla="*/ 27 h 1"/>
                  <a:gd name="T6" fmla="*/ 27 w 1"/>
                  <a:gd name="T7" fmla="*/ 27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9" name="Freeform 1933">
                <a:extLst>
                  <a:ext uri="{FF2B5EF4-FFF2-40B4-BE49-F238E27FC236}">
                    <a16:creationId xmlns:a16="http://schemas.microsoft.com/office/drawing/2014/main" id="{C0D5D1E6-9007-4CDF-B09F-20B45EA0F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05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0 h 1"/>
                  <a:gd name="T4" fmla="*/ 0 w 1"/>
                  <a:gd name="T5" fmla="*/ 27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0" name="Freeform 1934">
                <a:extLst>
                  <a:ext uri="{FF2B5EF4-FFF2-40B4-BE49-F238E27FC236}">
                    <a16:creationId xmlns:a16="http://schemas.microsoft.com/office/drawing/2014/main" id="{695FC38B-85A3-48F1-BABD-9D561AAF5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" y="2052"/>
                <a:ext cx="1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1" name="Freeform 1935">
                <a:extLst>
                  <a:ext uri="{FF2B5EF4-FFF2-40B4-BE49-F238E27FC236}">
                    <a16:creationId xmlns:a16="http://schemas.microsoft.com/office/drawing/2014/main" id="{382059D7-4EAC-4723-BB44-FCED57B6B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2" name="Freeform 1936">
                <a:extLst>
                  <a:ext uri="{FF2B5EF4-FFF2-40B4-BE49-F238E27FC236}">
                    <a16:creationId xmlns:a16="http://schemas.microsoft.com/office/drawing/2014/main" id="{478B8E60-9C88-41DD-897D-33C8FE41B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9" y="2044"/>
                <a:ext cx="65" cy="59"/>
              </a:xfrm>
              <a:custGeom>
                <a:avLst/>
                <a:gdLst>
                  <a:gd name="T0" fmla="*/ 20 w 26"/>
                  <a:gd name="T1" fmla="*/ 274 h 22"/>
                  <a:gd name="T2" fmla="*/ 175 w 26"/>
                  <a:gd name="T3" fmla="*/ 35 h 22"/>
                  <a:gd name="T4" fmla="*/ 345 w 26"/>
                  <a:gd name="T5" fmla="*/ 56 h 22"/>
                  <a:gd name="T6" fmla="*/ 395 w 26"/>
                  <a:gd name="T7" fmla="*/ 137 h 22"/>
                  <a:gd name="T8" fmla="*/ 395 w 26"/>
                  <a:gd name="T9" fmla="*/ 252 h 22"/>
                  <a:gd name="T10" fmla="*/ 270 w 26"/>
                  <a:gd name="T11" fmla="*/ 389 h 22"/>
                  <a:gd name="T12" fmla="*/ 20 w 26"/>
                  <a:gd name="T13" fmla="*/ 308 h 22"/>
                  <a:gd name="T14" fmla="*/ 20 w 26"/>
                  <a:gd name="T15" fmla="*/ 308 h 22"/>
                  <a:gd name="T16" fmla="*/ 0 w 26"/>
                  <a:gd name="T17" fmla="*/ 274 h 22"/>
                  <a:gd name="T18" fmla="*/ 20 w 26"/>
                  <a:gd name="T19" fmla="*/ 274 h 2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2">
                    <a:moveTo>
                      <a:pt x="1" y="14"/>
                    </a:moveTo>
                    <a:cubicBezTo>
                      <a:pt x="4" y="13"/>
                      <a:pt x="5" y="4"/>
                      <a:pt x="11" y="2"/>
                    </a:cubicBezTo>
                    <a:cubicBezTo>
                      <a:pt x="15" y="0"/>
                      <a:pt x="20" y="1"/>
                      <a:pt x="22" y="3"/>
                    </a:cubicBezTo>
                    <a:cubicBezTo>
                      <a:pt x="24" y="4"/>
                      <a:pt x="25" y="5"/>
                      <a:pt x="25" y="7"/>
                    </a:cubicBezTo>
                    <a:cubicBezTo>
                      <a:pt x="26" y="9"/>
                      <a:pt x="26" y="11"/>
                      <a:pt x="25" y="13"/>
                    </a:cubicBezTo>
                    <a:cubicBezTo>
                      <a:pt x="24" y="15"/>
                      <a:pt x="21" y="19"/>
                      <a:pt x="17" y="20"/>
                    </a:cubicBezTo>
                    <a:cubicBezTo>
                      <a:pt x="11" y="22"/>
                      <a:pt x="5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3" name="Freeform 1937">
                <a:extLst>
                  <a:ext uri="{FF2B5EF4-FFF2-40B4-BE49-F238E27FC236}">
                    <a16:creationId xmlns:a16="http://schemas.microsoft.com/office/drawing/2014/main" id="{34A1B16B-2FBB-49B9-B282-306C7D981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4" y="1999"/>
                <a:ext cx="80" cy="64"/>
              </a:xfrm>
              <a:custGeom>
                <a:avLst/>
                <a:gdLst>
                  <a:gd name="T0" fmla="*/ 50 w 32"/>
                  <a:gd name="T1" fmla="*/ 136 h 24"/>
                  <a:gd name="T2" fmla="*/ 333 w 32"/>
                  <a:gd name="T3" fmla="*/ 21 h 24"/>
                  <a:gd name="T4" fmla="*/ 500 w 32"/>
                  <a:gd name="T5" fmla="*/ 205 h 24"/>
                  <a:gd name="T6" fmla="*/ 500 w 32"/>
                  <a:gd name="T7" fmla="*/ 264 h 24"/>
                  <a:gd name="T8" fmla="*/ 470 w 32"/>
                  <a:gd name="T9" fmla="*/ 320 h 24"/>
                  <a:gd name="T10" fmla="*/ 270 w 32"/>
                  <a:gd name="T11" fmla="*/ 419 h 24"/>
                  <a:gd name="T12" fmla="*/ 33 w 32"/>
                  <a:gd name="T13" fmla="*/ 192 h 24"/>
                  <a:gd name="T14" fmla="*/ 20 w 32"/>
                  <a:gd name="T15" fmla="*/ 192 h 24"/>
                  <a:gd name="T16" fmla="*/ 33 w 32"/>
                  <a:gd name="T17" fmla="*/ 171 h 24"/>
                  <a:gd name="T18" fmla="*/ 20 w 32"/>
                  <a:gd name="T19" fmla="*/ 136 h 24"/>
                  <a:gd name="T20" fmla="*/ 50 w 32"/>
                  <a:gd name="T21" fmla="*/ 136 h 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2" h="24">
                    <a:moveTo>
                      <a:pt x="3" y="7"/>
                    </a:moveTo>
                    <a:cubicBezTo>
                      <a:pt x="7" y="8"/>
                      <a:pt x="14" y="0"/>
                      <a:pt x="21" y="1"/>
                    </a:cubicBezTo>
                    <a:cubicBezTo>
                      <a:pt x="28" y="2"/>
                      <a:pt x="32" y="9"/>
                      <a:pt x="32" y="11"/>
                    </a:cubicBezTo>
                    <a:cubicBezTo>
                      <a:pt x="32" y="12"/>
                      <a:pt x="32" y="13"/>
                      <a:pt x="32" y="14"/>
                    </a:cubicBezTo>
                    <a:cubicBezTo>
                      <a:pt x="31" y="16"/>
                      <a:pt x="31" y="16"/>
                      <a:pt x="30" y="17"/>
                    </a:cubicBezTo>
                    <a:cubicBezTo>
                      <a:pt x="30" y="18"/>
                      <a:pt x="24" y="24"/>
                      <a:pt x="17" y="22"/>
                    </a:cubicBezTo>
                    <a:cubicBezTo>
                      <a:pt x="10" y="20"/>
                      <a:pt x="6" y="11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9"/>
                    </a:cubicBezTo>
                    <a:cubicBezTo>
                      <a:pt x="3" y="8"/>
                      <a:pt x="1" y="7"/>
                      <a:pt x="1" y="7"/>
                    </a:cubicBezTo>
                    <a:cubicBezTo>
                      <a:pt x="0" y="7"/>
                      <a:pt x="3" y="7"/>
                      <a:pt x="3" y="7"/>
                    </a:cubicBezTo>
                    <a:close/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4" name="Freeform 1938">
                <a:extLst>
                  <a:ext uri="{FF2B5EF4-FFF2-40B4-BE49-F238E27FC236}">
                    <a16:creationId xmlns:a16="http://schemas.microsoft.com/office/drawing/2014/main" id="{7A9EC2C7-7A48-4CF5-AB9D-8A2B98A0B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2076"/>
                <a:ext cx="70" cy="53"/>
              </a:xfrm>
              <a:custGeom>
                <a:avLst/>
                <a:gdLst>
                  <a:gd name="T0" fmla="*/ 20 w 28"/>
                  <a:gd name="T1" fmla="*/ 170 h 20"/>
                  <a:gd name="T2" fmla="*/ 250 w 28"/>
                  <a:gd name="T3" fmla="*/ 0 h 20"/>
                  <a:gd name="T4" fmla="*/ 408 w 28"/>
                  <a:gd name="T5" fmla="*/ 77 h 20"/>
                  <a:gd name="T6" fmla="*/ 438 w 28"/>
                  <a:gd name="T7" fmla="*/ 170 h 20"/>
                  <a:gd name="T8" fmla="*/ 425 w 28"/>
                  <a:gd name="T9" fmla="*/ 281 h 20"/>
                  <a:gd name="T10" fmla="*/ 270 w 28"/>
                  <a:gd name="T11" fmla="*/ 352 h 20"/>
                  <a:gd name="T12" fmla="*/ 20 w 28"/>
                  <a:gd name="T13" fmla="*/ 225 h 20"/>
                  <a:gd name="T14" fmla="*/ 0 w 28"/>
                  <a:gd name="T15" fmla="*/ 225 h 20"/>
                  <a:gd name="T16" fmla="*/ 20 w 28"/>
                  <a:gd name="T17" fmla="*/ 191 h 20"/>
                  <a:gd name="T18" fmla="*/ 0 w 28"/>
                  <a:gd name="T19" fmla="*/ 170 h 20"/>
                  <a:gd name="T20" fmla="*/ 20 w 28"/>
                  <a:gd name="T21" fmla="*/ 170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20">
                    <a:moveTo>
                      <a:pt x="1" y="9"/>
                    </a:moveTo>
                    <a:cubicBezTo>
                      <a:pt x="3" y="9"/>
                      <a:pt x="6" y="1"/>
                      <a:pt x="16" y="0"/>
                    </a:cubicBezTo>
                    <a:cubicBezTo>
                      <a:pt x="21" y="0"/>
                      <a:pt x="24" y="3"/>
                      <a:pt x="26" y="4"/>
                    </a:cubicBezTo>
                    <a:cubicBezTo>
                      <a:pt x="28" y="6"/>
                      <a:pt x="28" y="8"/>
                      <a:pt x="28" y="9"/>
                    </a:cubicBezTo>
                    <a:cubicBezTo>
                      <a:pt x="28" y="11"/>
                      <a:pt x="28" y="13"/>
                      <a:pt x="27" y="15"/>
                    </a:cubicBezTo>
                    <a:cubicBezTo>
                      <a:pt x="25" y="17"/>
                      <a:pt x="22" y="19"/>
                      <a:pt x="17" y="19"/>
                    </a:cubicBezTo>
                    <a:cubicBezTo>
                      <a:pt x="7" y="20"/>
                      <a:pt x="3" y="12"/>
                      <a:pt x="1" y="12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12"/>
                      <a:pt x="1" y="11"/>
                      <a:pt x="1" y="10"/>
                    </a:cubicBezTo>
                    <a:cubicBezTo>
                      <a:pt x="1" y="10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</a:path>
                </a:pathLst>
              </a:custGeom>
              <a:noFill/>
              <a:ln w="7938" cap="rnd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5" name="Freeform 1939">
                <a:extLst>
                  <a:ext uri="{FF2B5EF4-FFF2-40B4-BE49-F238E27FC236}">
                    <a16:creationId xmlns:a16="http://schemas.microsoft.com/office/drawing/2014/main" id="{4FB15385-8B92-49C6-B953-DCBFCCC93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80"/>
                <a:ext cx="68" cy="53"/>
              </a:xfrm>
              <a:custGeom>
                <a:avLst/>
                <a:gdLst>
                  <a:gd name="T0" fmla="*/ 431 w 27"/>
                  <a:gd name="T1" fmla="*/ 170 h 20"/>
                  <a:gd name="T2" fmla="*/ 209 w 27"/>
                  <a:gd name="T3" fmla="*/ 371 h 20"/>
                  <a:gd name="T4" fmla="*/ 33 w 27"/>
                  <a:gd name="T5" fmla="*/ 315 h 20"/>
                  <a:gd name="T6" fmla="*/ 0 w 27"/>
                  <a:gd name="T7" fmla="*/ 225 h 20"/>
                  <a:gd name="T8" fmla="*/ 20 w 27"/>
                  <a:gd name="T9" fmla="*/ 133 h 20"/>
                  <a:gd name="T10" fmla="*/ 159 w 27"/>
                  <a:gd name="T11" fmla="*/ 21 h 20"/>
                  <a:gd name="T12" fmla="*/ 431 w 27"/>
                  <a:gd name="T13" fmla="*/ 111 h 20"/>
                  <a:gd name="T14" fmla="*/ 431 w 27"/>
                  <a:gd name="T15" fmla="*/ 111 h 20"/>
                  <a:gd name="T16" fmla="*/ 431 w 27"/>
                  <a:gd name="T17" fmla="*/ 148 h 20"/>
                  <a:gd name="T18" fmla="*/ 431 w 27"/>
                  <a:gd name="T19" fmla="*/ 170 h 2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20">
                    <a:moveTo>
                      <a:pt x="27" y="9"/>
                    </a:moveTo>
                    <a:cubicBezTo>
                      <a:pt x="24" y="9"/>
                      <a:pt x="20" y="19"/>
                      <a:pt x="13" y="20"/>
                    </a:cubicBezTo>
                    <a:cubicBezTo>
                      <a:pt x="9" y="20"/>
                      <a:pt x="5" y="19"/>
                      <a:pt x="2" y="17"/>
                    </a:cubicBezTo>
                    <a:cubicBezTo>
                      <a:pt x="1" y="15"/>
                      <a:pt x="0" y="14"/>
                      <a:pt x="0" y="12"/>
                    </a:cubicBezTo>
                    <a:cubicBezTo>
                      <a:pt x="0" y="10"/>
                      <a:pt x="0" y="9"/>
                      <a:pt x="1" y="7"/>
                    </a:cubicBezTo>
                    <a:cubicBezTo>
                      <a:pt x="2" y="4"/>
                      <a:pt x="6" y="1"/>
                      <a:pt x="10" y="1"/>
                    </a:cubicBezTo>
                    <a:cubicBezTo>
                      <a:pt x="17" y="0"/>
                      <a:pt x="24" y="6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7" y="6"/>
                      <a:pt x="27" y="8"/>
                      <a:pt x="27" y="8"/>
                    </a:cubicBezTo>
                    <a:cubicBezTo>
                      <a:pt x="27" y="9"/>
                      <a:pt x="27" y="9"/>
                      <a:pt x="27" y="9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6" name="Freeform 1940">
                <a:extLst>
                  <a:ext uri="{FF2B5EF4-FFF2-40B4-BE49-F238E27FC236}">
                    <a16:creationId xmlns:a16="http://schemas.microsoft.com/office/drawing/2014/main" id="{803CFA56-B0FE-4171-93BE-322E86D51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80"/>
                <a:ext cx="68" cy="27"/>
              </a:xfrm>
              <a:custGeom>
                <a:avLst/>
                <a:gdLst>
                  <a:gd name="T0" fmla="*/ 159 w 27"/>
                  <a:gd name="T1" fmla="*/ 22 h 10"/>
                  <a:gd name="T2" fmla="*/ 20 w 27"/>
                  <a:gd name="T3" fmla="*/ 138 h 10"/>
                  <a:gd name="T4" fmla="*/ 0 w 27"/>
                  <a:gd name="T5" fmla="*/ 197 h 10"/>
                  <a:gd name="T6" fmla="*/ 0 w 27"/>
                  <a:gd name="T7" fmla="*/ 197 h 10"/>
                  <a:gd name="T8" fmla="*/ 20 w 27"/>
                  <a:gd name="T9" fmla="*/ 197 h 10"/>
                  <a:gd name="T10" fmla="*/ 113 w 27"/>
                  <a:gd name="T11" fmla="*/ 59 h 10"/>
                  <a:gd name="T12" fmla="*/ 285 w 27"/>
                  <a:gd name="T13" fmla="*/ 81 h 10"/>
                  <a:gd name="T14" fmla="*/ 431 w 27"/>
                  <a:gd name="T15" fmla="*/ 116 h 10"/>
                  <a:gd name="T16" fmla="*/ 431 w 27"/>
                  <a:gd name="T17" fmla="*/ 116 h 10"/>
                  <a:gd name="T18" fmla="*/ 159 w 27"/>
                  <a:gd name="T19" fmla="*/ 22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10">
                    <a:moveTo>
                      <a:pt x="10" y="1"/>
                    </a:moveTo>
                    <a:cubicBezTo>
                      <a:pt x="6" y="1"/>
                      <a:pt x="2" y="4"/>
                      <a:pt x="1" y="7"/>
                    </a:cubicBezTo>
                    <a:cubicBezTo>
                      <a:pt x="0" y="8"/>
                      <a:pt x="0" y="9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1" y="10"/>
                    </a:cubicBezTo>
                    <a:cubicBezTo>
                      <a:pt x="1" y="9"/>
                      <a:pt x="3" y="5"/>
                      <a:pt x="7" y="3"/>
                    </a:cubicBezTo>
                    <a:cubicBezTo>
                      <a:pt x="11" y="2"/>
                      <a:pt x="15" y="2"/>
                      <a:pt x="18" y="4"/>
                    </a:cubicBezTo>
                    <a:cubicBezTo>
                      <a:pt x="21" y="6"/>
                      <a:pt x="26" y="7"/>
                      <a:pt x="27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3" y="6"/>
                      <a:pt x="17" y="0"/>
                      <a:pt x="1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7" name="Freeform 1941">
                <a:extLst>
                  <a:ext uri="{FF2B5EF4-FFF2-40B4-BE49-F238E27FC236}">
                    <a16:creationId xmlns:a16="http://schemas.microsoft.com/office/drawing/2014/main" id="{855FC50F-D9A9-4BB5-98DA-56312B854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001"/>
                <a:ext cx="68" cy="32"/>
              </a:xfrm>
              <a:custGeom>
                <a:avLst/>
                <a:gdLst>
                  <a:gd name="T0" fmla="*/ 431 w 27"/>
                  <a:gd name="T1" fmla="*/ 21 h 12"/>
                  <a:gd name="T2" fmla="*/ 431 w 27"/>
                  <a:gd name="T3" fmla="*/ 0 h 12"/>
                  <a:gd name="T4" fmla="*/ 413 w 27"/>
                  <a:gd name="T5" fmla="*/ 21 h 12"/>
                  <a:gd name="T6" fmla="*/ 285 w 27"/>
                  <a:gd name="T7" fmla="*/ 149 h 12"/>
                  <a:gd name="T8" fmla="*/ 126 w 27"/>
                  <a:gd name="T9" fmla="*/ 192 h 12"/>
                  <a:gd name="T10" fmla="*/ 33 w 27"/>
                  <a:gd name="T11" fmla="*/ 115 h 12"/>
                  <a:gd name="T12" fmla="*/ 20 w 27"/>
                  <a:gd name="T13" fmla="*/ 115 h 12"/>
                  <a:gd name="T14" fmla="*/ 20 w 27"/>
                  <a:gd name="T15" fmla="*/ 115 h 12"/>
                  <a:gd name="T16" fmla="*/ 33 w 27"/>
                  <a:gd name="T17" fmla="*/ 171 h 12"/>
                  <a:gd name="T18" fmla="*/ 209 w 27"/>
                  <a:gd name="T19" fmla="*/ 227 h 12"/>
                  <a:gd name="T20" fmla="*/ 431 w 27"/>
                  <a:gd name="T21" fmla="*/ 21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7" h="12">
                    <a:moveTo>
                      <a:pt x="27" y="1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6" y="1"/>
                    </a:cubicBezTo>
                    <a:cubicBezTo>
                      <a:pt x="24" y="1"/>
                      <a:pt x="21" y="5"/>
                      <a:pt x="18" y="8"/>
                    </a:cubicBezTo>
                    <a:cubicBezTo>
                      <a:pt x="15" y="10"/>
                      <a:pt x="12" y="10"/>
                      <a:pt x="8" y="10"/>
                    </a:cubicBezTo>
                    <a:cubicBezTo>
                      <a:pt x="5" y="9"/>
                      <a:pt x="3" y="7"/>
                      <a:pt x="2" y="6"/>
                    </a:cubicBezTo>
                    <a:cubicBezTo>
                      <a:pt x="1" y="6"/>
                      <a:pt x="0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8"/>
                      <a:pt x="2" y="9"/>
                    </a:cubicBezTo>
                    <a:cubicBezTo>
                      <a:pt x="5" y="11"/>
                      <a:pt x="9" y="12"/>
                      <a:pt x="13" y="12"/>
                    </a:cubicBezTo>
                    <a:cubicBezTo>
                      <a:pt x="20" y="11"/>
                      <a:pt x="24" y="1"/>
                      <a:pt x="27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8" name="Freeform 1942">
                <a:extLst>
                  <a:ext uri="{FF2B5EF4-FFF2-40B4-BE49-F238E27FC236}">
                    <a16:creationId xmlns:a16="http://schemas.microsoft.com/office/drawing/2014/main" id="{42ED722C-A556-47DC-9366-6432AC4E0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85"/>
                <a:ext cx="68" cy="24"/>
              </a:xfrm>
              <a:custGeom>
                <a:avLst/>
                <a:gdLst>
                  <a:gd name="T0" fmla="*/ 431 w 27"/>
                  <a:gd name="T1" fmla="*/ 93 h 9"/>
                  <a:gd name="T2" fmla="*/ 413 w 27"/>
                  <a:gd name="T3" fmla="*/ 93 h 9"/>
                  <a:gd name="T4" fmla="*/ 285 w 27"/>
                  <a:gd name="T5" fmla="*/ 35 h 9"/>
                  <a:gd name="T6" fmla="*/ 254 w 27"/>
                  <a:gd name="T7" fmla="*/ 21 h 9"/>
                  <a:gd name="T8" fmla="*/ 113 w 27"/>
                  <a:gd name="T9" fmla="*/ 35 h 9"/>
                  <a:gd name="T10" fmla="*/ 20 w 27"/>
                  <a:gd name="T11" fmla="*/ 136 h 9"/>
                  <a:gd name="T12" fmla="*/ 20 w 27"/>
                  <a:gd name="T13" fmla="*/ 149 h 9"/>
                  <a:gd name="T14" fmla="*/ 0 w 27"/>
                  <a:gd name="T15" fmla="*/ 149 h 9"/>
                  <a:gd name="T16" fmla="*/ 20 w 27"/>
                  <a:gd name="T17" fmla="*/ 171 h 9"/>
                  <a:gd name="T18" fmla="*/ 63 w 27"/>
                  <a:gd name="T19" fmla="*/ 136 h 9"/>
                  <a:gd name="T20" fmla="*/ 209 w 27"/>
                  <a:gd name="T21" fmla="*/ 56 h 9"/>
                  <a:gd name="T22" fmla="*/ 431 w 27"/>
                  <a:gd name="T23" fmla="*/ 93 h 9"/>
                  <a:gd name="T24" fmla="*/ 431 w 27"/>
                  <a:gd name="T25" fmla="*/ 93 h 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9">
                    <a:moveTo>
                      <a:pt x="27" y="5"/>
                    </a:moveTo>
                    <a:cubicBezTo>
                      <a:pt x="27" y="5"/>
                      <a:pt x="26" y="5"/>
                      <a:pt x="26" y="5"/>
                    </a:cubicBezTo>
                    <a:cubicBezTo>
                      <a:pt x="25" y="4"/>
                      <a:pt x="20" y="4"/>
                      <a:pt x="18" y="2"/>
                    </a:cubicBezTo>
                    <a:cubicBezTo>
                      <a:pt x="17" y="2"/>
                      <a:pt x="17" y="1"/>
                      <a:pt x="16" y="1"/>
                    </a:cubicBezTo>
                    <a:cubicBezTo>
                      <a:pt x="14" y="1"/>
                      <a:pt x="11" y="0"/>
                      <a:pt x="7" y="2"/>
                    </a:cubicBezTo>
                    <a:cubicBezTo>
                      <a:pt x="3" y="3"/>
                      <a:pt x="2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8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2" y="8"/>
                      <a:pt x="4" y="7"/>
                    </a:cubicBezTo>
                    <a:cubicBezTo>
                      <a:pt x="6" y="5"/>
                      <a:pt x="9" y="2"/>
                      <a:pt x="13" y="3"/>
                    </a:cubicBezTo>
                    <a:cubicBezTo>
                      <a:pt x="17" y="3"/>
                      <a:pt x="26" y="5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9" name="Freeform 1943">
                <a:extLst>
                  <a:ext uri="{FF2B5EF4-FFF2-40B4-BE49-F238E27FC236}">
                    <a16:creationId xmlns:a16="http://schemas.microsoft.com/office/drawing/2014/main" id="{2F8F794B-4125-48A2-AC14-C9F36579B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93"/>
                <a:ext cx="65" cy="19"/>
              </a:xfrm>
              <a:custGeom>
                <a:avLst/>
                <a:gdLst>
                  <a:gd name="T0" fmla="*/ 220 w 26"/>
                  <a:gd name="T1" fmla="*/ 0 h 7"/>
                  <a:gd name="T2" fmla="*/ 63 w 26"/>
                  <a:gd name="T3" fmla="*/ 81 h 7"/>
                  <a:gd name="T4" fmla="*/ 63 w 26"/>
                  <a:gd name="T5" fmla="*/ 81 h 7"/>
                  <a:gd name="T6" fmla="*/ 20 w 26"/>
                  <a:gd name="T7" fmla="*/ 117 h 7"/>
                  <a:gd name="T8" fmla="*/ 20 w 26"/>
                  <a:gd name="T9" fmla="*/ 117 h 7"/>
                  <a:gd name="T10" fmla="*/ 0 w 26"/>
                  <a:gd name="T11" fmla="*/ 117 h 7"/>
                  <a:gd name="T12" fmla="*/ 20 w 26"/>
                  <a:gd name="T13" fmla="*/ 141 h 7"/>
                  <a:gd name="T14" fmla="*/ 175 w 26"/>
                  <a:gd name="T15" fmla="*/ 38 h 7"/>
                  <a:gd name="T16" fmla="*/ 408 w 26"/>
                  <a:gd name="T17" fmla="*/ 38 h 7"/>
                  <a:gd name="T18" fmla="*/ 220 w 26"/>
                  <a:gd name="T19" fmla="*/ 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7">
                    <a:moveTo>
                      <a:pt x="14" y="0"/>
                    </a:moveTo>
                    <a:cubicBezTo>
                      <a:pt x="12" y="0"/>
                      <a:pt x="8" y="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1" y="7"/>
                    </a:cubicBezTo>
                    <a:cubicBezTo>
                      <a:pt x="2" y="6"/>
                      <a:pt x="7" y="3"/>
                      <a:pt x="11" y="2"/>
                    </a:cubicBezTo>
                    <a:cubicBezTo>
                      <a:pt x="15" y="2"/>
                      <a:pt x="24" y="2"/>
                      <a:pt x="26" y="2"/>
                    </a:cubicBezTo>
                    <a:cubicBezTo>
                      <a:pt x="24" y="1"/>
                      <a:pt x="18" y="1"/>
                      <a:pt x="14" y="0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0" name="Freeform 1944">
                <a:extLst>
                  <a:ext uri="{FF2B5EF4-FFF2-40B4-BE49-F238E27FC236}">
                    <a16:creationId xmlns:a16="http://schemas.microsoft.com/office/drawing/2014/main" id="{C175C69D-1B74-4E80-9FBF-E10114614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99"/>
                <a:ext cx="68" cy="29"/>
              </a:xfrm>
              <a:custGeom>
                <a:avLst/>
                <a:gdLst>
                  <a:gd name="T0" fmla="*/ 0 w 27"/>
                  <a:gd name="T1" fmla="*/ 111 h 11"/>
                  <a:gd name="T2" fmla="*/ 20 w 27"/>
                  <a:gd name="T3" fmla="*/ 111 h 11"/>
                  <a:gd name="T4" fmla="*/ 191 w 27"/>
                  <a:gd name="T5" fmla="*/ 166 h 11"/>
                  <a:gd name="T6" fmla="*/ 350 w 27"/>
                  <a:gd name="T7" fmla="*/ 55 h 11"/>
                  <a:gd name="T8" fmla="*/ 431 w 27"/>
                  <a:gd name="T9" fmla="*/ 21 h 11"/>
                  <a:gd name="T10" fmla="*/ 431 w 27"/>
                  <a:gd name="T11" fmla="*/ 0 h 11"/>
                  <a:gd name="T12" fmla="*/ 380 w 27"/>
                  <a:gd name="T13" fmla="*/ 21 h 11"/>
                  <a:gd name="T14" fmla="*/ 191 w 27"/>
                  <a:gd name="T15" fmla="*/ 124 h 11"/>
                  <a:gd name="T16" fmla="*/ 50 w 27"/>
                  <a:gd name="T17" fmla="*/ 111 h 11"/>
                  <a:gd name="T18" fmla="*/ 0 w 27"/>
                  <a:gd name="T19" fmla="*/ 111 h 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11">
                    <a:moveTo>
                      <a:pt x="0" y="6"/>
                    </a:moveTo>
                    <a:cubicBezTo>
                      <a:pt x="0" y="6"/>
                      <a:pt x="1" y="6"/>
                      <a:pt x="1" y="6"/>
                    </a:cubicBezTo>
                    <a:cubicBezTo>
                      <a:pt x="2" y="7"/>
                      <a:pt x="6" y="11"/>
                      <a:pt x="12" y="9"/>
                    </a:cubicBezTo>
                    <a:cubicBezTo>
                      <a:pt x="18" y="8"/>
                      <a:pt x="21" y="4"/>
                      <a:pt x="22" y="3"/>
                    </a:cubicBezTo>
                    <a:cubicBezTo>
                      <a:pt x="23" y="2"/>
                      <a:pt x="26" y="1"/>
                      <a:pt x="27" y="1"/>
                    </a:cubicBezTo>
                    <a:cubicBezTo>
                      <a:pt x="27" y="1"/>
                      <a:pt x="27" y="0"/>
                      <a:pt x="27" y="0"/>
                    </a:cubicBezTo>
                    <a:cubicBezTo>
                      <a:pt x="26" y="0"/>
                      <a:pt x="25" y="1"/>
                      <a:pt x="24" y="1"/>
                    </a:cubicBezTo>
                    <a:cubicBezTo>
                      <a:pt x="22" y="2"/>
                      <a:pt x="19" y="5"/>
                      <a:pt x="12" y="7"/>
                    </a:cubicBezTo>
                    <a:cubicBezTo>
                      <a:pt x="6" y="8"/>
                      <a:pt x="4" y="7"/>
                      <a:pt x="3" y="6"/>
                    </a:cubicBezTo>
                    <a:cubicBezTo>
                      <a:pt x="1" y="5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1" name="Freeform 1945">
                <a:extLst>
                  <a:ext uri="{FF2B5EF4-FFF2-40B4-BE49-F238E27FC236}">
                    <a16:creationId xmlns:a16="http://schemas.microsoft.com/office/drawing/2014/main" id="{5AAB9B2E-7C63-44C1-AAE4-72EDA2114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99"/>
                <a:ext cx="68" cy="16"/>
              </a:xfrm>
              <a:custGeom>
                <a:avLst/>
                <a:gdLst>
                  <a:gd name="T0" fmla="*/ 33 w 27"/>
                  <a:gd name="T1" fmla="*/ 93 h 6"/>
                  <a:gd name="T2" fmla="*/ 191 w 27"/>
                  <a:gd name="T3" fmla="*/ 93 h 6"/>
                  <a:gd name="T4" fmla="*/ 400 w 27"/>
                  <a:gd name="T5" fmla="*/ 21 h 6"/>
                  <a:gd name="T6" fmla="*/ 400 w 27"/>
                  <a:gd name="T7" fmla="*/ 21 h 6"/>
                  <a:gd name="T8" fmla="*/ 431 w 27"/>
                  <a:gd name="T9" fmla="*/ 0 h 6"/>
                  <a:gd name="T10" fmla="*/ 431 w 27"/>
                  <a:gd name="T11" fmla="*/ 0 h 6"/>
                  <a:gd name="T12" fmla="*/ 431 w 27"/>
                  <a:gd name="T13" fmla="*/ 0 h 6"/>
                  <a:gd name="T14" fmla="*/ 413 w 27"/>
                  <a:gd name="T15" fmla="*/ 0 h 6"/>
                  <a:gd name="T16" fmla="*/ 350 w 27"/>
                  <a:gd name="T17" fmla="*/ 21 h 6"/>
                  <a:gd name="T18" fmla="*/ 179 w 27"/>
                  <a:gd name="T19" fmla="*/ 56 h 6"/>
                  <a:gd name="T20" fmla="*/ 50 w 27"/>
                  <a:gd name="T21" fmla="*/ 77 h 6"/>
                  <a:gd name="T22" fmla="*/ 0 w 27"/>
                  <a:gd name="T23" fmla="*/ 93 h 6"/>
                  <a:gd name="T24" fmla="*/ 33 w 27"/>
                  <a:gd name="T25" fmla="*/ 93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7" h="6">
                    <a:moveTo>
                      <a:pt x="2" y="5"/>
                    </a:moveTo>
                    <a:cubicBezTo>
                      <a:pt x="3" y="6"/>
                      <a:pt x="6" y="6"/>
                      <a:pt x="12" y="5"/>
                    </a:cubicBezTo>
                    <a:cubicBezTo>
                      <a:pt x="17" y="4"/>
                      <a:pt x="23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6" y="1"/>
                      <a:pt x="26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6" y="0"/>
                      <a:pt x="26" y="0"/>
                    </a:cubicBezTo>
                    <a:cubicBezTo>
                      <a:pt x="26" y="0"/>
                      <a:pt x="23" y="1"/>
                      <a:pt x="22" y="1"/>
                    </a:cubicBezTo>
                    <a:cubicBezTo>
                      <a:pt x="21" y="1"/>
                      <a:pt x="15" y="2"/>
                      <a:pt x="11" y="3"/>
                    </a:cubicBezTo>
                    <a:cubicBezTo>
                      <a:pt x="8" y="3"/>
                      <a:pt x="5" y="4"/>
                      <a:pt x="3" y="4"/>
                    </a:cubicBezTo>
                    <a:cubicBezTo>
                      <a:pt x="1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2" name="Freeform 1946">
                <a:extLst>
                  <a:ext uri="{FF2B5EF4-FFF2-40B4-BE49-F238E27FC236}">
                    <a16:creationId xmlns:a16="http://schemas.microsoft.com/office/drawing/2014/main" id="{8DC348C0-83C8-40B5-833B-7C5495571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16"/>
                <a:ext cx="57" cy="53"/>
              </a:xfrm>
              <a:custGeom>
                <a:avLst/>
                <a:gdLst>
                  <a:gd name="T0" fmla="*/ 320 w 23"/>
                  <a:gd name="T1" fmla="*/ 191 h 20"/>
                  <a:gd name="T2" fmla="*/ 154 w 23"/>
                  <a:gd name="T3" fmla="*/ 352 h 20"/>
                  <a:gd name="T4" fmla="*/ 0 w 23"/>
                  <a:gd name="T5" fmla="*/ 239 h 20"/>
                  <a:gd name="T6" fmla="*/ 0 w 23"/>
                  <a:gd name="T7" fmla="*/ 191 h 20"/>
                  <a:gd name="T8" fmla="*/ 0 w 23"/>
                  <a:gd name="T9" fmla="*/ 133 h 20"/>
                  <a:gd name="T10" fmla="*/ 136 w 23"/>
                  <a:gd name="T11" fmla="*/ 0 h 20"/>
                  <a:gd name="T12" fmla="*/ 320 w 23"/>
                  <a:gd name="T13" fmla="*/ 133 h 20"/>
                  <a:gd name="T14" fmla="*/ 337 w 23"/>
                  <a:gd name="T15" fmla="*/ 148 h 20"/>
                  <a:gd name="T16" fmla="*/ 320 w 23"/>
                  <a:gd name="T17" fmla="*/ 170 h 20"/>
                  <a:gd name="T18" fmla="*/ 349 w 23"/>
                  <a:gd name="T19" fmla="*/ 191 h 20"/>
                  <a:gd name="T20" fmla="*/ 320 w 23"/>
                  <a:gd name="T21" fmla="*/ 191 h 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20">
                    <a:moveTo>
                      <a:pt x="21" y="10"/>
                    </a:moveTo>
                    <a:cubicBezTo>
                      <a:pt x="18" y="10"/>
                      <a:pt x="15" y="18"/>
                      <a:pt x="10" y="19"/>
                    </a:cubicBezTo>
                    <a:cubicBezTo>
                      <a:pt x="5" y="20"/>
                      <a:pt x="0" y="14"/>
                      <a:pt x="0" y="13"/>
                    </a:cubicBezTo>
                    <a:cubicBezTo>
                      <a:pt x="0" y="12"/>
                      <a:pt x="0" y="11"/>
                      <a:pt x="0" y="10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6"/>
                      <a:pt x="4" y="0"/>
                      <a:pt x="9" y="0"/>
                    </a:cubicBezTo>
                    <a:cubicBezTo>
                      <a:pt x="14" y="0"/>
                      <a:pt x="18" y="7"/>
                      <a:pt x="21" y="7"/>
                    </a:cubicBezTo>
                    <a:cubicBezTo>
                      <a:pt x="21" y="8"/>
                      <a:pt x="22" y="8"/>
                      <a:pt x="22" y="8"/>
                    </a:cubicBezTo>
                    <a:cubicBezTo>
                      <a:pt x="22" y="8"/>
                      <a:pt x="21" y="8"/>
                      <a:pt x="21" y="9"/>
                    </a:cubicBezTo>
                    <a:cubicBezTo>
                      <a:pt x="21" y="10"/>
                      <a:pt x="22" y="10"/>
                      <a:pt x="23" y="10"/>
                    </a:cubicBezTo>
                    <a:cubicBezTo>
                      <a:pt x="23" y="10"/>
                      <a:pt x="21" y="10"/>
                      <a:pt x="21" y="10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3" name="Freeform 1947">
                <a:extLst>
                  <a:ext uri="{FF2B5EF4-FFF2-40B4-BE49-F238E27FC236}">
                    <a16:creationId xmlns:a16="http://schemas.microsoft.com/office/drawing/2014/main" id="{07B2C061-7226-49BE-893B-CB5934EA5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16"/>
                <a:ext cx="52" cy="21"/>
              </a:xfrm>
              <a:custGeom>
                <a:avLst/>
                <a:gdLst>
                  <a:gd name="T0" fmla="*/ 275 w 21"/>
                  <a:gd name="T1" fmla="*/ 110 h 8"/>
                  <a:gd name="T2" fmla="*/ 319 w 21"/>
                  <a:gd name="T3" fmla="*/ 123 h 8"/>
                  <a:gd name="T4" fmla="*/ 134 w 21"/>
                  <a:gd name="T5" fmla="*/ 0 h 8"/>
                  <a:gd name="T6" fmla="*/ 0 w 21"/>
                  <a:gd name="T7" fmla="*/ 123 h 8"/>
                  <a:gd name="T8" fmla="*/ 0 w 21"/>
                  <a:gd name="T9" fmla="*/ 123 h 8"/>
                  <a:gd name="T10" fmla="*/ 12 w 21"/>
                  <a:gd name="T11" fmla="*/ 144 h 8"/>
                  <a:gd name="T12" fmla="*/ 30 w 21"/>
                  <a:gd name="T13" fmla="*/ 110 h 8"/>
                  <a:gd name="T14" fmla="*/ 134 w 21"/>
                  <a:gd name="T15" fmla="*/ 34 h 8"/>
                  <a:gd name="T16" fmla="*/ 275 w 21"/>
                  <a:gd name="T17" fmla="*/ 110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8">
                    <a:moveTo>
                      <a:pt x="18" y="6"/>
                    </a:moveTo>
                    <a:cubicBezTo>
                      <a:pt x="20" y="7"/>
                      <a:pt x="20" y="7"/>
                      <a:pt x="21" y="7"/>
                    </a:cubicBezTo>
                    <a:cubicBezTo>
                      <a:pt x="18" y="7"/>
                      <a:pt x="14" y="0"/>
                      <a:pt x="9" y="0"/>
                    </a:cubicBezTo>
                    <a:cubicBezTo>
                      <a:pt x="4" y="0"/>
                      <a:pt x="0" y="6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1" y="8"/>
                    </a:cubicBezTo>
                    <a:cubicBezTo>
                      <a:pt x="1" y="7"/>
                      <a:pt x="2" y="6"/>
                      <a:pt x="2" y="6"/>
                    </a:cubicBezTo>
                    <a:cubicBezTo>
                      <a:pt x="3" y="4"/>
                      <a:pt x="6" y="2"/>
                      <a:pt x="9" y="2"/>
                    </a:cubicBezTo>
                    <a:cubicBezTo>
                      <a:pt x="11" y="2"/>
                      <a:pt x="15" y="5"/>
                      <a:pt x="18" y="6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4" name="Freeform 1948">
                <a:extLst>
                  <a:ext uri="{FF2B5EF4-FFF2-40B4-BE49-F238E27FC236}">
                    <a16:creationId xmlns:a16="http://schemas.microsoft.com/office/drawing/2014/main" id="{4EF94D5D-8346-49FA-9D06-027F7C0F0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43"/>
                <a:ext cx="52" cy="26"/>
              </a:xfrm>
              <a:custGeom>
                <a:avLst/>
                <a:gdLst>
                  <a:gd name="T0" fmla="*/ 258 w 21"/>
                  <a:gd name="T1" fmla="*/ 55 h 10"/>
                  <a:gd name="T2" fmla="*/ 154 w 21"/>
                  <a:gd name="T3" fmla="*/ 122 h 10"/>
                  <a:gd name="T4" fmla="*/ 12 w 21"/>
                  <a:gd name="T5" fmla="*/ 55 h 10"/>
                  <a:gd name="T6" fmla="*/ 0 w 21"/>
                  <a:gd name="T7" fmla="*/ 34 h 10"/>
                  <a:gd name="T8" fmla="*/ 0 w 21"/>
                  <a:gd name="T9" fmla="*/ 34 h 10"/>
                  <a:gd name="T10" fmla="*/ 0 w 21"/>
                  <a:gd name="T11" fmla="*/ 55 h 10"/>
                  <a:gd name="T12" fmla="*/ 154 w 21"/>
                  <a:gd name="T13" fmla="*/ 156 h 10"/>
                  <a:gd name="T14" fmla="*/ 319 w 21"/>
                  <a:gd name="T15" fmla="*/ 0 h 10"/>
                  <a:gd name="T16" fmla="*/ 258 w 21"/>
                  <a:gd name="T17" fmla="*/ 55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" h="10">
                    <a:moveTo>
                      <a:pt x="17" y="3"/>
                    </a:moveTo>
                    <a:cubicBezTo>
                      <a:pt x="15" y="4"/>
                      <a:pt x="13" y="6"/>
                      <a:pt x="10" y="7"/>
                    </a:cubicBezTo>
                    <a:cubicBezTo>
                      <a:pt x="6" y="8"/>
                      <a:pt x="2" y="4"/>
                      <a:pt x="1" y="3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5" y="10"/>
                      <a:pt x="10" y="9"/>
                    </a:cubicBezTo>
                    <a:cubicBezTo>
                      <a:pt x="14" y="8"/>
                      <a:pt x="18" y="1"/>
                      <a:pt x="21" y="0"/>
                    </a:cubicBezTo>
                    <a:cubicBezTo>
                      <a:pt x="20" y="0"/>
                      <a:pt x="19" y="1"/>
                      <a:pt x="17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5" name="Freeform 1949">
                <a:extLst>
                  <a:ext uri="{FF2B5EF4-FFF2-40B4-BE49-F238E27FC236}">
                    <a16:creationId xmlns:a16="http://schemas.microsoft.com/office/drawing/2014/main" id="{20ED029C-4701-4ADB-84B8-F6DFBB3BE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40"/>
                <a:ext cx="52" cy="19"/>
              </a:xfrm>
              <a:custGeom>
                <a:avLst/>
                <a:gdLst>
                  <a:gd name="T0" fmla="*/ 0 w 21"/>
                  <a:gd name="T1" fmla="*/ 60 h 7"/>
                  <a:gd name="T2" fmla="*/ 0 w 21"/>
                  <a:gd name="T3" fmla="*/ 38 h 7"/>
                  <a:gd name="T4" fmla="*/ 12 w 21"/>
                  <a:gd name="T5" fmla="*/ 38 h 7"/>
                  <a:gd name="T6" fmla="*/ 104 w 21"/>
                  <a:gd name="T7" fmla="*/ 103 h 7"/>
                  <a:gd name="T8" fmla="*/ 228 w 21"/>
                  <a:gd name="T9" fmla="*/ 60 h 7"/>
                  <a:gd name="T10" fmla="*/ 319 w 21"/>
                  <a:gd name="T11" fmla="*/ 0 h 7"/>
                  <a:gd name="T12" fmla="*/ 319 w 21"/>
                  <a:gd name="T13" fmla="*/ 22 h 7"/>
                  <a:gd name="T14" fmla="*/ 245 w 21"/>
                  <a:gd name="T15" fmla="*/ 60 h 7"/>
                  <a:gd name="T16" fmla="*/ 92 w 21"/>
                  <a:gd name="T17" fmla="*/ 141 h 7"/>
                  <a:gd name="T18" fmla="*/ 0 w 21"/>
                  <a:gd name="T19" fmla="*/ 60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" h="7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2" y="3"/>
                      <a:pt x="3" y="4"/>
                      <a:pt x="7" y="5"/>
                    </a:cubicBezTo>
                    <a:cubicBezTo>
                      <a:pt x="11" y="5"/>
                      <a:pt x="13" y="4"/>
                      <a:pt x="15" y="3"/>
                    </a:cubicBezTo>
                    <a:cubicBezTo>
                      <a:pt x="18" y="1"/>
                      <a:pt x="19" y="0"/>
                      <a:pt x="21" y="0"/>
                    </a:cubicBezTo>
                    <a:cubicBezTo>
                      <a:pt x="21" y="0"/>
                      <a:pt x="21" y="1"/>
                      <a:pt x="21" y="1"/>
                    </a:cubicBezTo>
                    <a:cubicBezTo>
                      <a:pt x="21" y="1"/>
                      <a:pt x="19" y="1"/>
                      <a:pt x="16" y="3"/>
                    </a:cubicBezTo>
                    <a:cubicBezTo>
                      <a:pt x="14" y="5"/>
                      <a:pt x="10" y="7"/>
                      <a:pt x="6" y="7"/>
                    </a:cubicBezTo>
                    <a:cubicBezTo>
                      <a:pt x="3" y="6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6" name="Freeform 1950">
                <a:extLst>
                  <a:ext uri="{FF2B5EF4-FFF2-40B4-BE49-F238E27FC236}">
                    <a16:creationId xmlns:a16="http://schemas.microsoft.com/office/drawing/2014/main" id="{06816335-C0D6-4EFA-A8A4-0FD1212AE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24"/>
                <a:ext cx="52" cy="16"/>
              </a:xfrm>
              <a:custGeom>
                <a:avLst/>
                <a:gdLst>
                  <a:gd name="T0" fmla="*/ 0 w 21"/>
                  <a:gd name="T1" fmla="*/ 93 h 6"/>
                  <a:gd name="T2" fmla="*/ 12 w 21"/>
                  <a:gd name="T3" fmla="*/ 115 h 6"/>
                  <a:gd name="T4" fmla="*/ 62 w 21"/>
                  <a:gd name="T5" fmla="*/ 93 h 6"/>
                  <a:gd name="T6" fmla="*/ 154 w 21"/>
                  <a:gd name="T7" fmla="*/ 35 h 6"/>
                  <a:gd name="T8" fmla="*/ 319 w 21"/>
                  <a:gd name="T9" fmla="*/ 93 h 6"/>
                  <a:gd name="T10" fmla="*/ 319 w 21"/>
                  <a:gd name="T11" fmla="*/ 93 h 6"/>
                  <a:gd name="T12" fmla="*/ 275 w 21"/>
                  <a:gd name="T13" fmla="*/ 77 h 6"/>
                  <a:gd name="T14" fmla="*/ 134 w 21"/>
                  <a:gd name="T15" fmla="*/ 21 h 6"/>
                  <a:gd name="T16" fmla="*/ 42 w 21"/>
                  <a:gd name="T17" fmla="*/ 56 h 6"/>
                  <a:gd name="T18" fmla="*/ 0 w 21"/>
                  <a:gd name="T19" fmla="*/ 93 h 6"/>
                  <a:gd name="T20" fmla="*/ 0 w 21"/>
                  <a:gd name="T21" fmla="*/ 93 h 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6">
                    <a:moveTo>
                      <a:pt x="0" y="5"/>
                    </a:moveTo>
                    <a:cubicBezTo>
                      <a:pt x="0" y="6"/>
                      <a:pt x="0" y="6"/>
                      <a:pt x="1" y="6"/>
                    </a:cubicBezTo>
                    <a:cubicBezTo>
                      <a:pt x="2" y="6"/>
                      <a:pt x="3" y="6"/>
                      <a:pt x="4" y="5"/>
                    </a:cubicBezTo>
                    <a:cubicBezTo>
                      <a:pt x="6" y="3"/>
                      <a:pt x="7" y="2"/>
                      <a:pt x="10" y="2"/>
                    </a:cubicBezTo>
                    <a:cubicBezTo>
                      <a:pt x="14" y="3"/>
                      <a:pt x="20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0" y="5"/>
                      <a:pt x="20" y="5"/>
                      <a:pt x="18" y="4"/>
                    </a:cubicBezTo>
                    <a:cubicBezTo>
                      <a:pt x="16" y="3"/>
                      <a:pt x="11" y="0"/>
                      <a:pt x="9" y="1"/>
                    </a:cubicBezTo>
                    <a:cubicBezTo>
                      <a:pt x="7" y="1"/>
                      <a:pt x="5" y="1"/>
                      <a:pt x="3" y="3"/>
                    </a:cubicBezTo>
                    <a:cubicBezTo>
                      <a:pt x="1" y="5"/>
                      <a:pt x="1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7" name="Freeform 1951">
                <a:extLst>
                  <a:ext uri="{FF2B5EF4-FFF2-40B4-BE49-F238E27FC236}">
                    <a16:creationId xmlns:a16="http://schemas.microsoft.com/office/drawing/2014/main" id="{4AE7E109-2DE6-4186-B0AC-22BB720B6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37"/>
                <a:ext cx="52" cy="11"/>
              </a:xfrm>
              <a:custGeom>
                <a:avLst/>
                <a:gdLst>
                  <a:gd name="T0" fmla="*/ 0 w 21"/>
                  <a:gd name="T1" fmla="*/ 22 h 4"/>
                  <a:gd name="T2" fmla="*/ 0 w 21"/>
                  <a:gd name="T3" fmla="*/ 47 h 4"/>
                  <a:gd name="T4" fmla="*/ 154 w 21"/>
                  <a:gd name="T5" fmla="*/ 83 h 4"/>
                  <a:gd name="T6" fmla="*/ 307 w 21"/>
                  <a:gd name="T7" fmla="*/ 22 h 4"/>
                  <a:gd name="T8" fmla="*/ 319 w 21"/>
                  <a:gd name="T9" fmla="*/ 22 h 4"/>
                  <a:gd name="T10" fmla="*/ 307 w 21"/>
                  <a:gd name="T11" fmla="*/ 22 h 4"/>
                  <a:gd name="T12" fmla="*/ 258 w 21"/>
                  <a:gd name="T13" fmla="*/ 22 h 4"/>
                  <a:gd name="T14" fmla="*/ 166 w 21"/>
                  <a:gd name="T15" fmla="*/ 22 h 4"/>
                  <a:gd name="T16" fmla="*/ 92 w 21"/>
                  <a:gd name="T17" fmla="*/ 22 h 4"/>
                  <a:gd name="T18" fmla="*/ 12 w 21"/>
                  <a:gd name="T19" fmla="*/ 22 h 4"/>
                  <a:gd name="T20" fmla="*/ 0 w 21"/>
                  <a:gd name="T21" fmla="*/ 22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4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4" y="4"/>
                      <a:pt x="10" y="4"/>
                    </a:cubicBezTo>
                    <a:cubicBezTo>
                      <a:pt x="15" y="3"/>
                      <a:pt x="19" y="2"/>
                      <a:pt x="20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0"/>
                      <a:pt x="21" y="1"/>
                      <a:pt x="20" y="1"/>
                    </a:cubicBezTo>
                    <a:cubicBezTo>
                      <a:pt x="20" y="1"/>
                      <a:pt x="19" y="1"/>
                      <a:pt x="17" y="1"/>
                    </a:cubicBezTo>
                    <a:cubicBezTo>
                      <a:pt x="15" y="1"/>
                      <a:pt x="13" y="1"/>
                      <a:pt x="11" y="1"/>
                    </a:cubicBezTo>
                    <a:cubicBezTo>
                      <a:pt x="8" y="1"/>
                      <a:pt x="8" y="1"/>
                      <a:pt x="6" y="1"/>
                    </a:cubicBezTo>
                    <a:cubicBezTo>
                      <a:pt x="4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8" name="Freeform 1952">
                <a:extLst>
                  <a:ext uri="{FF2B5EF4-FFF2-40B4-BE49-F238E27FC236}">
                    <a16:creationId xmlns:a16="http://schemas.microsoft.com/office/drawing/2014/main" id="{A41B4CED-790A-4CAB-BF5E-563E1DD91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135"/>
                <a:ext cx="45" cy="5"/>
              </a:xfrm>
              <a:custGeom>
                <a:avLst/>
                <a:gdLst>
                  <a:gd name="T0" fmla="*/ 0 w 18"/>
                  <a:gd name="T1" fmla="*/ 33 h 2"/>
                  <a:gd name="T2" fmla="*/ 0 w 18"/>
                  <a:gd name="T3" fmla="*/ 33 h 2"/>
                  <a:gd name="T4" fmla="*/ 0 w 18"/>
                  <a:gd name="T5" fmla="*/ 33 h 2"/>
                  <a:gd name="T6" fmla="*/ 83 w 18"/>
                  <a:gd name="T7" fmla="*/ 33 h 2"/>
                  <a:gd name="T8" fmla="*/ 158 w 18"/>
                  <a:gd name="T9" fmla="*/ 33 h 2"/>
                  <a:gd name="T10" fmla="*/ 250 w 18"/>
                  <a:gd name="T11" fmla="*/ 33 h 2"/>
                  <a:gd name="T12" fmla="*/ 283 w 18"/>
                  <a:gd name="T13" fmla="*/ 33 h 2"/>
                  <a:gd name="T14" fmla="*/ 283 w 18"/>
                  <a:gd name="T15" fmla="*/ 33 h 2"/>
                  <a:gd name="T16" fmla="*/ 175 w 18"/>
                  <a:gd name="T17" fmla="*/ 20 h 2"/>
                  <a:gd name="T18" fmla="*/ 63 w 18"/>
                  <a:gd name="T19" fmla="*/ 20 h 2"/>
                  <a:gd name="T20" fmla="*/ 0 w 18"/>
                  <a:gd name="T21" fmla="*/ 33 h 2"/>
                  <a:gd name="T22" fmla="*/ 0 w 18"/>
                  <a:gd name="T23" fmla="*/ 33 h 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8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3" y="2"/>
                      <a:pt x="5" y="2"/>
                    </a:cubicBezTo>
                    <a:cubicBezTo>
                      <a:pt x="7" y="2"/>
                      <a:pt x="7" y="2"/>
                      <a:pt x="10" y="2"/>
                    </a:cubicBezTo>
                    <a:cubicBezTo>
                      <a:pt x="12" y="2"/>
                      <a:pt x="14" y="2"/>
                      <a:pt x="16" y="2"/>
                    </a:cubicBezTo>
                    <a:cubicBezTo>
                      <a:pt x="17" y="2"/>
                      <a:pt x="17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4" y="1"/>
                      <a:pt x="11" y="1"/>
                    </a:cubicBezTo>
                    <a:cubicBezTo>
                      <a:pt x="8" y="0"/>
                      <a:pt x="7" y="0"/>
                      <a:pt x="4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9" name="Freeform 1953">
                <a:extLst>
                  <a:ext uri="{FF2B5EF4-FFF2-40B4-BE49-F238E27FC236}">
                    <a16:creationId xmlns:a16="http://schemas.microsoft.com/office/drawing/2014/main" id="{2E82CA37-FAF5-411A-8339-31C04E75B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44"/>
                <a:ext cx="70" cy="56"/>
              </a:xfrm>
              <a:custGeom>
                <a:avLst/>
                <a:gdLst>
                  <a:gd name="T0" fmla="*/ 425 w 28"/>
                  <a:gd name="T1" fmla="*/ 192 h 21"/>
                  <a:gd name="T2" fmla="*/ 208 w 28"/>
                  <a:gd name="T3" fmla="*/ 376 h 21"/>
                  <a:gd name="T4" fmla="*/ 50 w 28"/>
                  <a:gd name="T5" fmla="*/ 320 h 21"/>
                  <a:gd name="T6" fmla="*/ 0 w 28"/>
                  <a:gd name="T7" fmla="*/ 248 h 21"/>
                  <a:gd name="T8" fmla="*/ 20 w 28"/>
                  <a:gd name="T9" fmla="*/ 136 h 21"/>
                  <a:gd name="T10" fmla="*/ 158 w 28"/>
                  <a:gd name="T11" fmla="*/ 21 h 21"/>
                  <a:gd name="T12" fmla="*/ 408 w 28"/>
                  <a:gd name="T13" fmla="*/ 136 h 21"/>
                  <a:gd name="T14" fmla="*/ 438 w 28"/>
                  <a:gd name="T15" fmla="*/ 136 h 21"/>
                  <a:gd name="T16" fmla="*/ 425 w 28"/>
                  <a:gd name="T17" fmla="*/ 149 h 21"/>
                  <a:gd name="T18" fmla="*/ 438 w 28"/>
                  <a:gd name="T19" fmla="*/ 171 h 21"/>
                  <a:gd name="T20" fmla="*/ 425 w 28"/>
                  <a:gd name="T21" fmla="*/ 192 h 2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8" h="21">
                    <a:moveTo>
                      <a:pt x="27" y="10"/>
                    </a:moveTo>
                    <a:cubicBezTo>
                      <a:pt x="25" y="10"/>
                      <a:pt x="23" y="18"/>
                      <a:pt x="13" y="20"/>
                    </a:cubicBezTo>
                    <a:cubicBezTo>
                      <a:pt x="8" y="21"/>
                      <a:pt x="5" y="19"/>
                      <a:pt x="3" y="17"/>
                    </a:cubicBezTo>
                    <a:cubicBezTo>
                      <a:pt x="1" y="16"/>
                      <a:pt x="1" y="15"/>
                      <a:pt x="0" y="13"/>
                    </a:cubicBezTo>
                    <a:cubicBezTo>
                      <a:pt x="0" y="11"/>
                      <a:pt x="0" y="10"/>
                      <a:pt x="1" y="7"/>
                    </a:cubicBezTo>
                    <a:cubicBezTo>
                      <a:pt x="2" y="5"/>
                      <a:pt x="5" y="2"/>
                      <a:pt x="10" y="1"/>
                    </a:cubicBezTo>
                    <a:cubicBezTo>
                      <a:pt x="20" y="0"/>
                      <a:pt x="25" y="7"/>
                      <a:pt x="26" y="7"/>
                    </a:cubicBezTo>
                    <a:cubicBezTo>
                      <a:pt x="27" y="7"/>
                      <a:pt x="28" y="7"/>
                      <a:pt x="28" y="7"/>
                    </a:cubicBezTo>
                    <a:cubicBezTo>
                      <a:pt x="28" y="7"/>
                      <a:pt x="27" y="8"/>
                      <a:pt x="27" y="8"/>
                    </a:cubicBezTo>
                    <a:cubicBezTo>
                      <a:pt x="27" y="9"/>
                      <a:pt x="28" y="9"/>
                      <a:pt x="28" y="9"/>
                    </a:cubicBezTo>
                    <a:cubicBezTo>
                      <a:pt x="28" y="9"/>
                      <a:pt x="27" y="9"/>
                      <a:pt x="27" y="10"/>
                    </a:cubicBezTo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0" name="Freeform 1954">
                <a:extLst>
                  <a:ext uri="{FF2B5EF4-FFF2-40B4-BE49-F238E27FC236}">
                    <a16:creationId xmlns:a16="http://schemas.microsoft.com/office/drawing/2014/main" id="{91C2DBEA-4799-412A-82A0-A2CCDD114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52"/>
                <a:ext cx="55" cy="21"/>
              </a:xfrm>
              <a:custGeom>
                <a:avLst/>
                <a:gdLst>
                  <a:gd name="T0" fmla="*/ 20 w 22"/>
                  <a:gd name="T1" fmla="*/ 123 h 8"/>
                  <a:gd name="T2" fmla="*/ 0 w 22"/>
                  <a:gd name="T3" fmla="*/ 144 h 8"/>
                  <a:gd name="T4" fmla="*/ 63 w 22"/>
                  <a:gd name="T5" fmla="*/ 110 h 8"/>
                  <a:gd name="T6" fmla="*/ 220 w 22"/>
                  <a:gd name="T7" fmla="*/ 34 h 8"/>
                  <a:gd name="T8" fmla="*/ 345 w 22"/>
                  <a:gd name="T9" fmla="*/ 55 h 8"/>
                  <a:gd name="T10" fmla="*/ 175 w 22"/>
                  <a:gd name="T11" fmla="*/ 0 h 8"/>
                  <a:gd name="T12" fmla="*/ 50 w 22"/>
                  <a:gd name="T13" fmla="*/ 89 h 8"/>
                  <a:gd name="T14" fmla="*/ 20 w 22"/>
                  <a:gd name="T15" fmla="*/ 123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2" h="8">
                    <a:moveTo>
                      <a:pt x="1" y="7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3" y="8"/>
                      <a:pt x="4" y="6"/>
                    </a:cubicBezTo>
                    <a:cubicBezTo>
                      <a:pt x="7" y="3"/>
                      <a:pt x="11" y="2"/>
                      <a:pt x="14" y="2"/>
                    </a:cubicBezTo>
                    <a:cubicBezTo>
                      <a:pt x="18" y="1"/>
                      <a:pt x="21" y="2"/>
                      <a:pt x="22" y="3"/>
                    </a:cubicBezTo>
                    <a:cubicBezTo>
                      <a:pt x="20" y="1"/>
                      <a:pt x="16" y="0"/>
                      <a:pt x="11" y="0"/>
                    </a:cubicBezTo>
                    <a:cubicBezTo>
                      <a:pt x="8" y="1"/>
                      <a:pt x="4" y="4"/>
                      <a:pt x="3" y="5"/>
                    </a:cubicBezTo>
                    <a:cubicBezTo>
                      <a:pt x="2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1" name="Freeform 1955">
                <a:extLst>
                  <a:ext uri="{FF2B5EF4-FFF2-40B4-BE49-F238E27FC236}">
                    <a16:creationId xmlns:a16="http://schemas.microsoft.com/office/drawing/2014/main" id="{8C84AFC3-CCFA-480C-A136-37A4D76CB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68"/>
                <a:ext cx="65" cy="32"/>
              </a:xfrm>
              <a:custGeom>
                <a:avLst/>
                <a:gdLst>
                  <a:gd name="T0" fmla="*/ 408 w 26"/>
                  <a:gd name="T1" fmla="*/ 0 h 12"/>
                  <a:gd name="T2" fmla="*/ 363 w 26"/>
                  <a:gd name="T3" fmla="*/ 56 h 12"/>
                  <a:gd name="T4" fmla="*/ 208 w 26"/>
                  <a:gd name="T5" fmla="*/ 171 h 12"/>
                  <a:gd name="T6" fmla="*/ 33 w 26"/>
                  <a:gd name="T7" fmla="*/ 136 h 12"/>
                  <a:gd name="T8" fmla="*/ 0 w 26"/>
                  <a:gd name="T9" fmla="*/ 93 h 12"/>
                  <a:gd name="T10" fmla="*/ 33 w 26"/>
                  <a:gd name="T11" fmla="*/ 149 h 12"/>
                  <a:gd name="T12" fmla="*/ 188 w 26"/>
                  <a:gd name="T13" fmla="*/ 205 h 12"/>
                  <a:gd name="T14" fmla="*/ 408 w 26"/>
                  <a:gd name="T15" fmla="*/ 21 h 12"/>
                  <a:gd name="T16" fmla="*/ 408 w 26"/>
                  <a:gd name="T17" fmla="*/ 0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2">
                    <a:moveTo>
                      <a:pt x="26" y="0"/>
                    </a:moveTo>
                    <a:cubicBezTo>
                      <a:pt x="26" y="0"/>
                      <a:pt x="25" y="0"/>
                      <a:pt x="23" y="3"/>
                    </a:cubicBezTo>
                    <a:cubicBezTo>
                      <a:pt x="21" y="5"/>
                      <a:pt x="18" y="8"/>
                      <a:pt x="13" y="9"/>
                    </a:cubicBezTo>
                    <a:cubicBezTo>
                      <a:pt x="8" y="10"/>
                      <a:pt x="5" y="9"/>
                      <a:pt x="2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7"/>
                      <a:pt x="2" y="8"/>
                    </a:cubicBezTo>
                    <a:cubicBezTo>
                      <a:pt x="4" y="10"/>
                      <a:pt x="7" y="12"/>
                      <a:pt x="12" y="11"/>
                    </a:cubicBezTo>
                    <a:cubicBezTo>
                      <a:pt x="22" y="9"/>
                      <a:pt x="24" y="1"/>
                      <a:pt x="26" y="1"/>
                    </a:cubicBez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2" name="Freeform 1956">
                <a:extLst>
                  <a:ext uri="{FF2B5EF4-FFF2-40B4-BE49-F238E27FC236}">
                    <a16:creationId xmlns:a16="http://schemas.microsoft.com/office/drawing/2014/main" id="{6AB0755B-EBA1-4381-9C08-675C01946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71"/>
                <a:ext cx="63" cy="24"/>
              </a:xfrm>
              <a:custGeom>
                <a:avLst/>
                <a:gdLst>
                  <a:gd name="T0" fmla="*/ 20 w 25"/>
                  <a:gd name="T1" fmla="*/ 77 h 9"/>
                  <a:gd name="T2" fmla="*/ 20 w 25"/>
                  <a:gd name="T3" fmla="*/ 77 h 9"/>
                  <a:gd name="T4" fmla="*/ 50 w 25"/>
                  <a:gd name="T5" fmla="*/ 115 h 9"/>
                  <a:gd name="T6" fmla="*/ 222 w 25"/>
                  <a:gd name="T7" fmla="*/ 149 h 9"/>
                  <a:gd name="T8" fmla="*/ 381 w 25"/>
                  <a:gd name="T9" fmla="*/ 35 h 9"/>
                  <a:gd name="T10" fmla="*/ 401 w 25"/>
                  <a:gd name="T11" fmla="*/ 0 h 9"/>
                  <a:gd name="T12" fmla="*/ 401 w 25"/>
                  <a:gd name="T13" fmla="*/ 0 h 9"/>
                  <a:gd name="T14" fmla="*/ 305 w 25"/>
                  <a:gd name="T15" fmla="*/ 77 h 9"/>
                  <a:gd name="T16" fmla="*/ 146 w 25"/>
                  <a:gd name="T17" fmla="*/ 115 h 9"/>
                  <a:gd name="T18" fmla="*/ 33 w 25"/>
                  <a:gd name="T19" fmla="*/ 56 h 9"/>
                  <a:gd name="T20" fmla="*/ 20 w 25"/>
                  <a:gd name="T21" fmla="*/ 56 h 9"/>
                  <a:gd name="T22" fmla="*/ 20 w 25"/>
                  <a:gd name="T23" fmla="*/ 77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5" h="9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3" y="6"/>
                    </a:cubicBezTo>
                    <a:cubicBezTo>
                      <a:pt x="6" y="8"/>
                      <a:pt x="9" y="9"/>
                      <a:pt x="14" y="8"/>
                    </a:cubicBezTo>
                    <a:cubicBezTo>
                      <a:pt x="19" y="7"/>
                      <a:pt x="22" y="4"/>
                      <a:pt x="24" y="2"/>
                    </a:cubicBezTo>
                    <a:cubicBezTo>
                      <a:pt x="24" y="1"/>
                      <a:pt x="25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0"/>
                      <a:pt x="22" y="1"/>
                      <a:pt x="19" y="4"/>
                    </a:cubicBezTo>
                    <a:cubicBezTo>
                      <a:pt x="17" y="6"/>
                      <a:pt x="13" y="7"/>
                      <a:pt x="9" y="6"/>
                    </a:cubicBezTo>
                    <a:cubicBezTo>
                      <a:pt x="5" y="6"/>
                      <a:pt x="3" y="4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3" name="Freeform 1957">
                <a:extLst>
                  <a:ext uri="{FF2B5EF4-FFF2-40B4-BE49-F238E27FC236}">
                    <a16:creationId xmlns:a16="http://schemas.microsoft.com/office/drawing/2014/main" id="{3F88585F-C6E4-4DFB-A99C-5E64EFB6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68"/>
                <a:ext cx="68" cy="16"/>
              </a:xfrm>
              <a:custGeom>
                <a:avLst/>
                <a:gdLst>
                  <a:gd name="T0" fmla="*/ 20 w 27"/>
                  <a:gd name="T1" fmla="*/ 56 h 6"/>
                  <a:gd name="T2" fmla="*/ 20 w 27"/>
                  <a:gd name="T3" fmla="*/ 77 h 6"/>
                  <a:gd name="T4" fmla="*/ 50 w 27"/>
                  <a:gd name="T5" fmla="*/ 77 h 6"/>
                  <a:gd name="T6" fmla="*/ 179 w 27"/>
                  <a:gd name="T7" fmla="*/ 115 h 6"/>
                  <a:gd name="T8" fmla="*/ 350 w 27"/>
                  <a:gd name="T9" fmla="*/ 56 h 6"/>
                  <a:gd name="T10" fmla="*/ 431 w 27"/>
                  <a:gd name="T11" fmla="*/ 0 h 6"/>
                  <a:gd name="T12" fmla="*/ 350 w 27"/>
                  <a:gd name="T13" fmla="*/ 21 h 6"/>
                  <a:gd name="T14" fmla="*/ 191 w 27"/>
                  <a:gd name="T15" fmla="*/ 77 h 6"/>
                  <a:gd name="T16" fmla="*/ 63 w 27"/>
                  <a:gd name="T17" fmla="*/ 56 h 6"/>
                  <a:gd name="T18" fmla="*/ 20 w 27"/>
                  <a:gd name="T19" fmla="*/ 5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6">
                    <a:moveTo>
                      <a:pt x="1" y="3"/>
                    </a:moveTo>
                    <a:cubicBezTo>
                      <a:pt x="0" y="3"/>
                      <a:pt x="0" y="3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5"/>
                      <a:pt x="8" y="6"/>
                      <a:pt x="11" y="6"/>
                    </a:cubicBezTo>
                    <a:cubicBezTo>
                      <a:pt x="15" y="6"/>
                      <a:pt x="19" y="5"/>
                      <a:pt x="22" y="3"/>
                    </a:cubicBezTo>
                    <a:cubicBezTo>
                      <a:pt x="26" y="0"/>
                      <a:pt x="26" y="0"/>
                      <a:pt x="27" y="0"/>
                    </a:cubicBezTo>
                    <a:cubicBezTo>
                      <a:pt x="26" y="0"/>
                      <a:pt x="24" y="0"/>
                      <a:pt x="22" y="1"/>
                    </a:cubicBezTo>
                    <a:cubicBezTo>
                      <a:pt x="20" y="1"/>
                      <a:pt x="16" y="4"/>
                      <a:pt x="12" y="4"/>
                    </a:cubicBezTo>
                    <a:cubicBezTo>
                      <a:pt x="8" y="4"/>
                      <a:pt x="6" y="4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4" name="Freeform 1958">
                <a:extLst>
                  <a:ext uri="{FF2B5EF4-FFF2-40B4-BE49-F238E27FC236}">
                    <a16:creationId xmlns:a16="http://schemas.microsoft.com/office/drawing/2014/main" id="{86BFEAC2-A40E-48FE-960D-42566F121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65"/>
                <a:ext cx="68" cy="11"/>
              </a:xfrm>
              <a:custGeom>
                <a:avLst/>
                <a:gdLst>
                  <a:gd name="T0" fmla="*/ 0 w 27"/>
                  <a:gd name="T1" fmla="*/ 61 h 4"/>
                  <a:gd name="T2" fmla="*/ 20 w 27"/>
                  <a:gd name="T3" fmla="*/ 83 h 4"/>
                  <a:gd name="T4" fmla="*/ 83 w 27"/>
                  <a:gd name="T5" fmla="*/ 83 h 4"/>
                  <a:gd name="T6" fmla="*/ 305 w 27"/>
                  <a:gd name="T7" fmla="*/ 61 h 4"/>
                  <a:gd name="T8" fmla="*/ 413 w 27"/>
                  <a:gd name="T9" fmla="*/ 22 h 4"/>
                  <a:gd name="T10" fmla="*/ 413 w 27"/>
                  <a:gd name="T11" fmla="*/ 0 h 4"/>
                  <a:gd name="T12" fmla="*/ 350 w 27"/>
                  <a:gd name="T13" fmla="*/ 0 h 4"/>
                  <a:gd name="T14" fmla="*/ 146 w 27"/>
                  <a:gd name="T15" fmla="*/ 22 h 4"/>
                  <a:gd name="T16" fmla="*/ 33 w 27"/>
                  <a:gd name="T17" fmla="*/ 61 h 4"/>
                  <a:gd name="T18" fmla="*/ 0 w 27"/>
                  <a:gd name="T19" fmla="*/ 61 h 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7" h="4">
                    <a:moveTo>
                      <a:pt x="0" y="3"/>
                    </a:moveTo>
                    <a:cubicBezTo>
                      <a:pt x="0" y="3"/>
                      <a:pt x="0" y="4"/>
                      <a:pt x="1" y="4"/>
                    </a:cubicBezTo>
                    <a:cubicBezTo>
                      <a:pt x="2" y="4"/>
                      <a:pt x="3" y="4"/>
                      <a:pt x="5" y="4"/>
                    </a:cubicBezTo>
                    <a:cubicBezTo>
                      <a:pt x="7" y="4"/>
                      <a:pt x="15" y="4"/>
                      <a:pt x="19" y="3"/>
                    </a:cubicBezTo>
                    <a:cubicBezTo>
                      <a:pt x="24" y="1"/>
                      <a:pt x="25" y="1"/>
                      <a:pt x="26" y="1"/>
                    </a:cubicBezTo>
                    <a:cubicBezTo>
                      <a:pt x="27" y="1"/>
                      <a:pt x="27" y="0"/>
                      <a:pt x="26" y="0"/>
                    </a:cubicBezTo>
                    <a:cubicBezTo>
                      <a:pt x="25" y="0"/>
                      <a:pt x="24" y="0"/>
                      <a:pt x="22" y="0"/>
                    </a:cubicBezTo>
                    <a:cubicBezTo>
                      <a:pt x="19" y="0"/>
                      <a:pt x="14" y="0"/>
                      <a:pt x="9" y="1"/>
                    </a:cubicBezTo>
                    <a:cubicBezTo>
                      <a:pt x="4" y="2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5" name="Freeform 1959">
                <a:extLst>
                  <a:ext uri="{FF2B5EF4-FFF2-40B4-BE49-F238E27FC236}">
                    <a16:creationId xmlns:a16="http://schemas.microsoft.com/office/drawing/2014/main" id="{E2531D33-DF10-49B0-970E-EF7C9A443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055"/>
                <a:ext cx="55" cy="16"/>
              </a:xfrm>
              <a:custGeom>
                <a:avLst/>
                <a:gdLst>
                  <a:gd name="T0" fmla="*/ 283 w 22"/>
                  <a:gd name="T1" fmla="*/ 35 h 6"/>
                  <a:gd name="T2" fmla="*/ 283 w 22"/>
                  <a:gd name="T3" fmla="*/ 35 h 6"/>
                  <a:gd name="T4" fmla="*/ 158 w 22"/>
                  <a:gd name="T5" fmla="*/ 21 h 6"/>
                  <a:gd name="T6" fmla="*/ 0 w 22"/>
                  <a:gd name="T7" fmla="*/ 93 h 6"/>
                  <a:gd name="T8" fmla="*/ 0 w 22"/>
                  <a:gd name="T9" fmla="*/ 115 h 6"/>
                  <a:gd name="T10" fmla="*/ 188 w 22"/>
                  <a:gd name="T11" fmla="*/ 35 h 6"/>
                  <a:gd name="T12" fmla="*/ 345 w 22"/>
                  <a:gd name="T13" fmla="*/ 56 h 6"/>
                  <a:gd name="T14" fmla="*/ 345 w 22"/>
                  <a:gd name="T15" fmla="*/ 56 h 6"/>
                  <a:gd name="T16" fmla="*/ 283 w 22"/>
                  <a:gd name="T17" fmla="*/ 35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2" h="6">
                    <a:moveTo>
                      <a:pt x="18" y="2"/>
                    </a:move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4" y="0"/>
                      <a:pt x="10" y="1"/>
                    </a:cubicBezTo>
                    <a:cubicBezTo>
                      <a:pt x="7" y="1"/>
                      <a:pt x="3" y="2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1" y="5"/>
                      <a:pt x="6" y="3"/>
                      <a:pt x="12" y="2"/>
                    </a:cubicBezTo>
                    <a:cubicBezTo>
                      <a:pt x="17" y="2"/>
                      <a:pt x="21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3"/>
                      <a:pt x="19" y="2"/>
                      <a:pt x="18" y="2"/>
                    </a:cubicBezTo>
                    <a:close/>
                  </a:path>
                </a:pathLst>
              </a:custGeom>
              <a:solidFill>
                <a:srgbClr val="8F8E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6" name="Freeform 1960">
                <a:extLst>
                  <a:ext uri="{FF2B5EF4-FFF2-40B4-BE49-F238E27FC236}">
                    <a16:creationId xmlns:a16="http://schemas.microsoft.com/office/drawing/2014/main" id="{5BCE2A41-771E-4CA2-85F3-575ECC864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44"/>
                <a:ext cx="65" cy="29"/>
              </a:xfrm>
              <a:custGeom>
                <a:avLst/>
                <a:gdLst>
                  <a:gd name="T0" fmla="*/ 408 w 26"/>
                  <a:gd name="T1" fmla="*/ 124 h 11"/>
                  <a:gd name="T2" fmla="*/ 158 w 26"/>
                  <a:gd name="T3" fmla="*/ 21 h 11"/>
                  <a:gd name="T4" fmla="*/ 20 w 26"/>
                  <a:gd name="T5" fmla="*/ 124 h 11"/>
                  <a:gd name="T6" fmla="*/ 0 w 26"/>
                  <a:gd name="T7" fmla="*/ 182 h 11"/>
                  <a:gd name="T8" fmla="*/ 33 w 26"/>
                  <a:gd name="T9" fmla="*/ 145 h 11"/>
                  <a:gd name="T10" fmla="*/ 158 w 26"/>
                  <a:gd name="T11" fmla="*/ 55 h 11"/>
                  <a:gd name="T12" fmla="*/ 333 w 26"/>
                  <a:gd name="T13" fmla="*/ 90 h 11"/>
                  <a:gd name="T14" fmla="*/ 408 w 26"/>
                  <a:gd name="T15" fmla="*/ 124 h 11"/>
                  <a:gd name="T16" fmla="*/ 408 w 26"/>
                  <a:gd name="T17" fmla="*/ 124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6" h="11">
                    <a:moveTo>
                      <a:pt x="26" y="7"/>
                    </a:moveTo>
                    <a:cubicBezTo>
                      <a:pt x="24" y="6"/>
                      <a:pt x="19" y="0"/>
                      <a:pt x="10" y="1"/>
                    </a:cubicBezTo>
                    <a:cubicBezTo>
                      <a:pt x="5" y="2"/>
                      <a:pt x="2" y="5"/>
                      <a:pt x="1" y="7"/>
                    </a:cubicBezTo>
                    <a:cubicBezTo>
                      <a:pt x="0" y="9"/>
                      <a:pt x="0" y="9"/>
                      <a:pt x="0" y="10"/>
                    </a:cubicBezTo>
                    <a:cubicBezTo>
                      <a:pt x="0" y="11"/>
                      <a:pt x="1" y="10"/>
                      <a:pt x="2" y="8"/>
                    </a:cubicBezTo>
                    <a:cubicBezTo>
                      <a:pt x="3" y="7"/>
                      <a:pt x="6" y="4"/>
                      <a:pt x="10" y="3"/>
                    </a:cubicBezTo>
                    <a:cubicBezTo>
                      <a:pt x="14" y="2"/>
                      <a:pt x="18" y="3"/>
                      <a:pt x="21" y="5"/>
                    </a:cubicBezTo>
                    <a:cubicBezTo>
                      <a:pt x="23" y="6"/>
                      <a:pt x="25" y="7"/>
                      <a:pt x="26" y="7"/>
                    </a:cubicBezTo>
                    <a:cubicBezTo>
                      <a:pt x="26" y="7"/>
                      <a:pt x="26" y="7"/>
                      <a:pt x="26" y="7"/>
                    </a:cubicBezTo>
                    <a:close/>
                  </a:path>
                </a:pathLst>
              </a:custGeom>
              <a:solidFill>
                <a:srgbClr val="FBD3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7" name="Freeform 1961">
                <a:extLst>
                  <a:ext uri="{FF2B5EF4-FFF2-40B4-BE49-F238E27FC236}">
                    <a16:creationId xmlns:a16="http://schemas.microsoft.com/office/drawing/2014/main" id="{102D0F53-D2FF-443F-992A-EAE558A14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1980"/>
                <a:ext cx="33" cy="11"/>
              </a:xfrm>
              <a:custGeom>
                <a:avLst/>
                <a:gdLst>
                  <a:gd name="T0" fmla="*/ 0 w 13"/>
                  <a:gd name="T1" fmla="*/ 83 h 4"/>
                  <a:gd name="T2" fmla="*/ 129 w 13"/>
                  <a:gd name="T3" fmla="*/ 22 h 4"/>
                  <a:gd name="T4" fmla="*/ 213 w 13"/>
                  <a:gd name="T5" fmla="*/ 61 h 4"/>
                  <a:gd name="T6" fmla="*/ 0 w 13"/>
                  <a:gd name="T7" fmla="*/ 83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4">
                    <a:moveTo>
                      <a:pt x="0" y="4"/>
                    </a:moveTo>
                    <a:cubicBezTo>
                      <a:pt x="1" y="3"/>
                      <a:pt x="5" y="1"/>
                      <a:pt x="8" y="1"/>
                    </a:cubicBezTo>
                    <a:cubicBezTo>
                      <a:pt x="11" y="1"/>
                      <a:pt x="13" y="3"/>
                      <a:pt x="13" y="3"/>
                    </a:cubicBezTo>
                    <a:cubicBezTo>
                      <a:pt x="12" y="2"/>
                      <a:pt x="7" y="0"/>
                      <a:pt x="0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8" name="Freeform 1962">
                <a:extLst>
                  <a:ext uri="{FF2B5EF4-FFF2-40B4-BE49-F238E27FC236}">
                    <a16:creationId xmlns:a16="http://schemas.microsoft.com/office/drawing/2014/main" id="{B37CBA00-F51F-48DF-A481-53C87E4EB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991"/>
                <a:ext cx="20" cy="16"/>
              </a:xfrm>
              <a:custGeom>
                <a:avLst/>
                <a:gdLst>
                  <a:gd name="T0" fmla="*/ 63 w 8"/>
                  <a:gd name="T1" fmla="*/ 35 h 6"/>
                  <a:gd name="T2" fmla="*/ 125 w 8"/>
                  <a:gd name="T3" fmla="*/ 0 h 6"/>
                  <a:gd name="T4" fmla="*/ 50 w 8"/>
                  <a:gd name="T5" fmla="*/ 35 h 6"/>
                  <a:gd name="T6" fmla="*/ 0 w 8"/>
                  <a:gd name="T7" fmla="*/ 115 h 6"/>
                  <a:gd name="T8" fmla="*/ 63 w 8"/>
                  <a:gd name="T9" fmla="*/ 3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2"/>
                    </a:moveTo>
                    <a:cubicBezTo>
                      <a:pt x="5" y="1"/>
                      <a:pt x="7" y="0"/>
                      <a:pt x="8" y="0"/>
                    </a:cubicBezTo>
                    <a:cubicBezTo>
                      <a:pt x="7" y="0"/>
                      <a:pt x="4" y="1"/>
                      <a:pt x="3" y="2"/>
                    </a:cubicBezTo>
                    <a:cubicBezTo>
                      <a:pt x="2" y="3"/>
                      <a:pt x="1" y="5"/>
                      <a:pt x="0" y="6"/>
                    </a:cubicBezTo>
                    <a:cubicBezTo>
                      <a:pt x="1" y="5"/>
                      <a:pt x="3" y="3"/>
                      <a:pt x="4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9" name="Freeform 1963">
                <a:extLst>
                  <a:ext uri="{FF2B5EF4-FFF2-40B4-BE49-F238E27FC236}">
                    <a16:creationId xmlns:a16="http://schemas.microsoft.com/office/drawing/2014/main" id="{093EC287-C049-4A1E-8127-73A2F13AF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93"/>
                <a:ext cx="25" cy="14"/>
              </a:xfrm>
              <a:custGeom>
                <a:avLst/>
                <a:gdLst>
                  <a:gd name="T0" fmla="*/ 0 w 10"/>
                  <a:gd name="T1" fmla="*/ 109 h 5"/>
                  <a:gd name="T2" fmla="*/ 83 w 10"/>
                  <a:gd name="T3" fmla="*/ 48 h 5"/>
                  <a:gd name="T4" fmla="*/ 158 w 10"/>
                  <a:gd name="T5" fmla="*/ 0 h 5"/>
                  <a:gd name="T6" fmla="*/ 63 w 10"/>
                  <a:gd name="T7" fmla="*/ 48 h 5"/>
                  <a:gd name="T8" fmla="*/ 0 w 10"/>
                  <a:gd name="T9" fmla="*/ 109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0" y="5"/>
                    </a:moveTo>
                    <a:cubicBezTo>
                      <a:pt x="1" y="4"/>
                      <a:pt x="3" y="2"/>
                      <a:pt x="5" y="2"/>
                    </a:cubicBezTo>
                    <a:cubicBezTo>
                      <a:pt x="7" y="1"/>
                      <a:pt x="9" y="0"/>
                      <a:pt x="10" y="0"/>
                    </a:cubicBezTo>
                    <a:cubicBezTo>
                      <a:pt x="9" y="1"/>
                      <a:pt x="6" y="1"/>
                      <a:pt x="4" y="2"/>
                    </a:cubicBezTo>
                    <a:cubicBezTo>
                      <a:pt x="3" y="3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0" name="Freeform 1964">
                <a:extLst>
                  <a:ext uri="{FF2B5EF4-FFF2-40B4-BE49-F238E27FC236}">
                    <a16:creationId xmlns:a16="http://schemas.microsoft.com/office/drawing/2014/main" id="{B8663B2D-C376-4826-919B-B8D0B82FB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007"/>
                <a:ext cx="28" cy="5"/>
              </a:xfrm>
              <a:custGeom>
                <a:avLst/>
                <a:gdLst>
                  <a:gd name="T0" fmla="*/ 0 w 11"/>
                  <a:gd name="T1" fmla="*/ 33 h 2"/>
                  <a:gd name="T2" fmla="*/ 181 w 11"/>
                  <a:gd name="T3" fmla="*/ 0 h 2"/>
                  <a:gd name="T4" fmla="*/ 0 w 11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2">
                    <a:moveTo>
                      <a:pt x="0" y="2"/>
                    </a:moveTo>
                    <a:cubicBezTo>
                      <a:pt x="2" y="2"/>
                      <a:pt x="8" y="0"/>
                      <a:pt x="11" y="0"/>
                    </a:cubicBezTo>
                    <a:cubicBezTo>
                      <a:pt x="10" y="0"/>
                      <a:pt x="3" y="2"/>
                      <a:pt x="0" y="2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1" name="Freeform 1965">
                <a:extLst>
                  <a:ext uri="{FF2B5EF4-FFF2-40B4-BE49-F238E27FC236}">
                    <a16:creationId xmlns:a16="http://schemas.microsoft.com/office/drawing/2014/main" id="{04A37C7A-A8C9-4478-9CAA-782877557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007"/>
                <a:ext cx="27" cy="13"/>
              </a:xfrm>
              <a:custGeom>
                <a:avLst/>
                <a:gdLst>
                  <a:gd name="T0" fmla="*/ 0 w 11"/>
                  <a:gd name="T1" fmla="*/ 68 h 5"/>
                  <a:gd name="T2" fmla="*/ 103 w 11"/>
                  <a:gd name="T3" fmla="*/ 34 h 5"/>
                  <a:gd name="T4" fmla="*/ 162 w 11"/>
                  <a:gd name="T5" fmla="*/ 0 h 5"/>
                  <a:gd name="T6" fmla="*/ 0 w 11"/>
                  <a:gd name="T7" fmla="*/ 68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0" y="4"/>
                    </a:moveTo>
                    <a:cubicBezTo>
                      <a:pt x="2" y="4"/>
                      <a:pt x="6" y="3"/>
                      <a:pt x="7" y="2"/>
                    </a:cubicBezTo>
                    <a:cubicBezTo>
                      <a:pt x="9" y="1"/>
                      <a:pt x="11" y="0"/>
                      <a:pt x="11" y="0"/>
                    </a:cubicBezTo>
                    <a:cubicBezTo>
                      <a:pt x="10" y="1"/>
                      <a:pt x="6" y="5"/>
                      <a:pt x="0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2" name="Freeform 1966">
                <a:extLst>
                  <a:ext uri="{FF2B5EF4-FFF2-40B4-BE49-F238E27FC236}">
                    <a16:creationId xmlns:a16="http://schemas.microsoft.com/office/drawing/2014/main" id="{006C2C81-8003-4B2A-8DC2-EB6952626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017"/>
                <a:ext cx="35" cy="16"/>
              </a:xfrm>
              <a:custGeom>
                <a:avLst/>
                <a:gdLst>
                  <a:gd name="T0" fmla="*/ 0 w 14"/>
                  <a:gd name="T1" fmla="*/ 0 h 6"/>
                  <a:gd name="T2" fmla="*/ 83 w 14"/>
                  <a:gd name="T3" fmla="*/ 77 h 6"/>
                  <a:gd name="T4" fmla="*/ 220 w 14"/>
                  <a:gd name="T5" fmla="*/ 77 h 6"/>
                  <a:gd name="T6" fmla="*/ 63 w 14"/>
                  <a:gd name="T7" fmla="*/ 77 h 6"/>
                  <a:gd name="T8" fmla="*/ 0 w 1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6">
                    <a:moveTo>
                      <a:pt x="0" y="0"/>
                    </a:moveTo>
                    <a:cubicBezTo>
                      <a:pt x="1" y="2"/>
                      <a:pt x="3" y="4"/>
                      <a:pt x="5" y="4"/>
                    </a:cubicBezTo>
                    <a:cubicBezTo>
                      <a:pt x="7" y="5"/>
                      <a:pt x="11" y="5"/>
                      <a:pt x="14" y="4"/>
                    </a:cubicBezTo>
                    <a:cubicBezTo>
                      <a:pt x="12" y="5"/>
                      <a:pt x="7" y="6"/>
                      <a:pt x="4" y="4"/>
                    </a:cubicBezTo>
                    <a:cubicBezTo>
                      <a:pt x="1" y="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3" name="Freeform 1967">
                <a:extLst>
                  <a:ext uri="{FF2B5EF4-FFF2-40B4-BE49-F238E27FC236}">
                    <a16:creationId xmlns:a16="http://schemas.microsoft.com/office/drawing/2014/main" id="{B51E3439-173D-4072-B1F5-B2FFC3B99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007"/>
                <a:ext cx="10" cy="2"/>
              </a:xfrm>
              <a:custGeom>
                <a:avLst/>
                <a:gdLst>
                  <a:gd name="T0" fmla="*/ 0 w 4"/>
                  <a:gd name="T1" fmla="*/ 8 h 1"/>
                  <a:gd name="T2" fmla="*/ 33 w 4"/>
                  <a:gd name="T3" fmla="*/ 8 h 1"/>
                  <a:gd name="T4" fmla="*/ 63 w 4"/>
                  <a:gd name="T5" fmla="*/ 0 h 1"/>
                  <a:gd name="T6" fmla="*/ 20 w 4"/>
                  <a:gd name="T7" fmla="*/ 8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3" y="1"/>
                      <a:pt x="4" y="1"/>
                      <a:pt x="4" y="0"/>
                    </a:cubicBezTo>
                    <a:cubicBezTo>
                      <a:pt x="3" y="1"/>
                      <a:pt x="2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4" name="Freeform 1968">
                <a:extLst>
                  <a:ext uri="{FF2B5EF4-FFF2-40B4-BE49-F238E27FC236}">
                    <a16:creationId xmlns:a16="http://schemas.microsoft.com/office/drawing/2014/main" id="{7CA4C7ED-04B4-4C09-970A-B97ECA744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1996"/>
                <a:ext cx="5" cy="3"/>
              </a:xfrm>
              <a:custGeom>
                <a:avLst/>
                <a:gdLst>
                  <a:gd name="T0" fmla="*/ 0 w 2"/>
                  <a:gd name="T1" fmla="*/ 27 h 1"/>
                  <a:gd name="T2" fmla="*/ 33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5" name="Freeform 1969">
                <a:extLst>
                  <a:ext uri="{FF2B5EF4-FFF2-40B4-BE49-F238E27FC236}">
                    <a16:creationId xmlns:a16="http://schemas.microsoft.com/office/drawing/2014/main" id="{7A378E4D-2498-49BC-8E9A-35CEC88CC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96"/>
                <a:ext cx="5" cy="5"/>
              </a:xfrm>
              <a:custGeom>
                <a:avLst/>
                <a:gdLst>
                  <a:gd name="T0" fmla="*/ 0 w 2"/>
                  <a:gd name="T1" fmla="*/ 33 h 2"/>
                  <a:gd name="T2" fmla="*/ 20 w 2"/>
                  <a:gd name="T3" fmla="*/ 20 h 2"/>
                  <a:gd name="T4" fmla="*/ 33 w 2"/>
                  <a:gd name="T5" fmla="*/ 0 h 2"/>
                  <a:gd name="T6" fmla="*/ 0 w 2"/>
                  <a:gd name="T7" fmla="*/ 2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6" name="Freeform 1970">
                <a:extLst>
                  <a:ext uri="{FF2B5EF4-FFF2-40B4-BE49-F238E27FC236}">
                    <a16:creationId xmlns:a16="http://schemas.microsoft.com/office/drawing/2014/main" id="{524BC6C5-6D02-47AA-B34C-7E0172C2A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1983"/>
                <a:ext cx="13" cy="2"/>
              </a:xfrm>
              <a:custGeom>
                <a:avLst/>
                <a:gdLst>
                  <a:gd name="T0" fmla="*/ 0 w 5"/>
                  <a:gd name="T1" fmla="*/ 8 h 1"/>
                  <a:gd name="T2" fmla="*/ 21 w 5"/>
                  <a:gd name="T3" fmla="*/ 0 h 1"/>
                  <a:gd name="T4" fmla="*/ 34 w 5"/>
                  <a:gd name="T5" fmla="*/ 0 h 1"/>
                  <a:gd name="T6" fmla="*/ 88 w 5"/>
                  <a:gd name="T7" fmla="*/ 0 h 1"/>
                  <a:gd name="T8" fmla="*/ 55 w 5"/>
                  <a:gd name="T9" fmla="*/ 0 h 1"/>
                  <a:gd name="T10" fmla="*/ 34 w 5"/>
                  <a:gd name="T11" fmla="*/ 8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7" name="Freeform 1971">
                <a:extLst>
                  <a:ext uri="{FF2B5EF4-FFF2-40B4-BE49-F238E27FC236}">
                    <a16:creationId xmlns:a16="http://schemas.microsoft.com/office/drawing/2014/main" id="{7D6740D7-ECB7-4F70-B92B-4555816D2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015"/>
                <a:ext cx="5" cy="2"/>
              </a:xfrm>
              <a:custGeom>
                <a:avLst/>
                <a:gdLst>
                  <a:gd name="T0" fmla="*/ 0 w 2"/>
                  <a:gd name="T1" fmla="*/ 8 h 1"/>
                  <a:gd name="T2" fmla="*/ 20 w 2"/>
                  <a:gd name="T3" fmla="*/ 0 h 1"/>
                  <a:gd name="T4" fmla="*/ 33 w 2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8" name="Freeform 1972">
                <a:extLst>
                  <a:ext uri="{FF2B5EF4-FFF2-40B4-BE49-F238E27FC236}">
                    <a16:creationId xmlns:a16="http://schemas.microsoft.com/office/drawing/2014/main" id="{66DF7244-A1F1-4235-8207-6DAD34703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2031"/>
                <a:ext cx="7" cy="2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8 h 1"/>
                  <a:gd name="T4" fmla="*/ 12 w 3"/>
                  <a:gd name="T5" fmla="*/ 8 h 1"/>
                  <a:gd name="T6" fmla="*/ 12 w 3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9" name="Freeform 1973">
                <a:extLst>
                  <a:ext uri="{FF2B5EF4-FFF2-40B4-BE49-F238E27FC236}">
                    <a16:creationId xmlns:a16="http://schemas.microsoft.com/office/drawing/2014/main" id="{064BCDA9-9797-43A1-B4BB-06B81F0A7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" y="1999"/>
                <a:ext cx="27" cy="10"/>
              </a:xfrm>
              <a:custGeom>
                <a:avLst/>
                <a:gdLst>
                  <a:gd name="T0" fmla="*/ 42 w 11"/>
                  <a:gd name="T1" fmla="*/ 50 h 4"/>
                  <a:gd name="T2" fmla="*/ 0 w 11"/>
                  <a:gd name="T3" fmla="*/ 63 h 4"/>
                  <a:gd name="T4" fmla="*/ 103 w 11"/>
                  <a:gd name="T5" fmla="*/ 33 h 4"/>
                  <a:gd name="T6" fmla="*/ 162 w 11"/>
                  <a:gd name="T7" fmla="*/ 0 h 4"/>
                  <a:gd name="T8" fmla="*/ 42 w 11"/>
                  <a:gd name="T9" fmla="*/ 33 h 4"/>
                  <a:gd name="T10" fmla="*/ 42 w 11"/>
                  <a:gd name="T11" fmla="*/ 5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" h="4">
                    <a:moveTo>
                      <a:pt x="3" y="3"/>
                    </a:moveTo>
                    <a:cubicBezTo>
                      <a:pt x="3" y="3"/>
                      <a:pt x="2" y="4"/>
                      <a:pt x="0" y="4"/>
                    </a:cubicBezTo>
                    <a:cubicBezTo>
                      <a:pt x="1" y="4"/>
                      <a:pt x="5" y="2"/>
                      <a:pt x="7" y="2"/>
                    </a:cubicBezTo>
                    <a:cubicBezTo>
                      <a:pt x="9" y="1"/>
                      <a:pt x="11" y="0"/>
                      <a:pt x="11" y="0"/>
                    </a:cubicBezTo>
                    <a:cubicBezTo>
                      <a:pt x="9" y="0"/>
                      <a:pt x="4" y="2"/>
                      <a:pt x="3" y="2"/>
                    </a:cubicBezTo>
                    <a:cubicBezTo>
                      <a:pt x="3" y="2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0" name="Freeform 1974">
                <a:extLst>
                  <a:ext uri="{FF2B5EF4-FFF2-40B4-BE49-F238E27FC236}">
                    <a16:creationId xmlns:a16="http://schemas.microsoft.com/office/drawing/2014/main" id="{63B04151-8DC2-4F5B-BC3D-91646590A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1996"/>
                <a:ext cx="18" cy="3"/>
              </a:xfrm>
              <a:custGeom>
                <a:avLst/>
                <a:gdLst>
                  <a:gd name="T0" fmla="*/ 0 w 7"/>
                  <a:gd name="T1" fmla="*/ 27 h 1"/>
                  <a:gd name="T2" fmla="*/ 100 w 7"/>
                  <a:gd name="T3" fmla="*/ 27 h 1"/>
                  <a:gd name="T4" fmla="*/ 33 w 7"/>
                  <a:gd name="T5" fmla="*/ 0 h 1"/>
                  <a:gd name="T6" fmla="*/ 0 w 7"/>
                  <a:gd name="T7" fmla="*/ 0 h 1"/>
                  <a:gd name="T8" fmla="*/ 21 w 7"/>
                  <a:gd name="T9" fmla="*/ 27 h 1"/>
                  <a:gd name="T10" fmla="*/ 0 w 7"/>
                  <a:gd name="T11" fmla="*/ 27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1" y="1"/>
                      <a:pt x="5" y="1"/>
                      <a:pt x="6" y="1"/>
                    </a:cubicBezTo>
                    <a:cubicBezTo>
                      <a:pt x="7" y="1"/>
                      <a:pt x="4" y="1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1" name="Freeform 1975">
                <a:extLst>
                  <a:ext uri="{FF2B5EF4-FFF2-40B4-BE49-F238E27FC236}">
                    <a16:creationId xmlns:a16="http://schemas.microsoft.com/office/drawing/2014/main" id="{AF58C57B-20D7-47AF-B61B-25B440410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988"/>
                <a:ext cx="33" cy="11"/>
              </a:xfrm>
              <a:custGeom>
                <a:avLst/>
                <a:gdLst>
                  <a:gd name="T0" fmla="*/ 63 w 13"/>
                  <a:gd name="T1" fmla="*/ 22 h 4"/>
                  <a:gd name="T2" fmla="*/ 51 w 13"/>
                  <a:gd name="T3" fmla="*/ 0 h 4"/>
                  <a:gd name="T4" fmla="*/ 96 w 13"/>
                  <a:gd name="T5" fmla="*/ 47 h 4"/>
                  <a:gd name="T6" fmla="*/ 193 w 13"/>
                  <a:gd name="T7" fmla="*/ 61 h 4"/>
                  <a:gd name="T8" fmla="*/ 213 w 13"/>
                  <a:gd name="T9" fmla="*/ 61 h 4"/>
                  <a:gd name="T10" fmla="*/ 96 w 13"/>
                  <a:gd name="T11" fmla="*/ 61 h 4"/>
                  <a:gd name="T12" fmla="*/ 0 w 13"/>
                  <a:gd name="T13" fmla="*/ 22 h 4"/>
                  <a:gd name="T14" fmla="*/ 63 w 13"/>
                  <a:gd name="T15" fmla="*/ 22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" h="4">
                    <a:moveTo>
                      <a:pt x="4" y="1"/>
                    </a:moveTo>
                    <a:cubicBezTo>
                      <a:pt x="5" y="1"/>
                      <a:pt x="4" y="1"/>
                      <a:pt x="3" y="0"/>
                    </a:cubicBezTo>
                    <a:cubicBezTo>
                      <a:pt x="4" y="0"/>
                      <a:pt x="5" y="1"/>
                      <a:pt x="6" y="2"/>
                    </a:cubicBezTo>
                    <a:cubicBezTo>
                      <a:pt x="7" y="2"/>
                      <a:pt x="12" y="3"/>
                      <a:pt x="12" y="3"/>
                    </a:cubicBezTo>
                    <a:cubicBezTo>
                      <a:pt x="13" y="3"/>
                      <a:pt x="13" y="4"/>
                      <a:pt x="13" y="3"/>
                    </a:cubicBezTo>
                    <a:cubicBezTo>
                      <a:pt x="13" y="3"/>
                      <a:pt x="9" y="3"/>
                      <a:pt x="6" y="3"/>
                    </a:cubicBezTo>
                    <a:cubicBezTo>
                      <a:pt x="4" y="2"/>
                      <a:pt x="2" y="2"/>
                      <a:pt x="0" y="1"/>
                    </a:cubicBezTo>
                    <a:cubicBezTo>
                      <a:pt x="1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2" name="Freeform 1976">
                <a:extLst>
                  <a:ext uri="{FF2B5EF4-FFF2-40B4-BE49-F238E27FC236}">
                    <a16:creationId xmlns:a16="http://schemas.microsoft.com/office/drawing/2014/main" id="{29DBFE1A-96F5-40DC-A41A-53D0F0ECF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1991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33 h 2"/>
                  <a:gd name="T4" fmla="*/ 125 w 8"/>
                  <a:gd name="T5" fmla="*/ 33 h 2"/>
                  <a:gd name="T6" fmla="*/ 20 w 8"/>
                  <a:gd name="T7" fmla="*/ 0 h 2"/>
                  <a:gd name="T8" fmla="*/ 0 w 8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1" y="1"/>
                      <a:pt x="7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3" name="Freeform 1977">
                <a:extLst>
                  <a:ext uri="{FF2B5EF4-FFF2-40B4-BE49-F238E27FC236}">
                    <a16:creationId xmlns:a16="http://schemas.microsoft.com/office/drawing/2014/main" id="{9D7706C6-8F8E-4160-845B-B17618074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001"/>
                <a:ext cx="20" cy="22"/>
              </a:xfrm>
              <a:custGeom>
                <a:avLst/>
                <a:gdLst>
                  <a:gd name="T0" fmla="*/ 0 w 8"/>
                  <a:gd name="T1" fmla="*/ 168 h 8"/>
                  <a:gd name="T2" fmla="*/ 95 w 8"/>
                  <a:gd name="T3" fmla="*/ 22 h 8"/>
                  <a:gd name="T4" fmla="*/ 125 w 8"/>
                  <a:gd name="T5" fmla="*/ 0 h 8"/>
                  <a:gd name="T6" fmla="*/ 95 w 8"/>
                  <a:gd name="T7" fmla="*/ 22 h 8"/>
                  <a:gd name="T8" fmla="*/ 20 w 8"/>
                  <a:gd name="T9" fmla="*/ 129 h 8"/>
                  <a:gd name="T10" fmla="*/ 0 w 8"/>
                  <a:gd name="T11" fmla="*/ 168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1" y="7"/>
                      <a:pt x="5" y="2"/>
                      <a:pt x="6" y="1"/>
                    </a:cubicBezTo>
                    <a:cubicBezTo>
                      <a:pt x="7" y="1"/>
                      <a:pt x="7" y="1"/>
                      <a:pt x="8" y="0"/>
                    </a:cubicBezTo>
                    <a:cubicBezTo>
                      <a:pt x="7" y="0"/>
                      <a:pt x="7" y="0"/>
                      <a:pt x="6" y="1"/>
                    </a:cubicBezTo>
                    <a:cubicBezTo>
                      <a:pt x="5" y="2"/>
                      <a:pt x="2" y="6"/>
                      <a:pt x="1" y="6"/>
                    </a:cubicBezTo>
                    <a:cubicBezTo>
                      <a:pt x="1" y="6"/>
                      <a:pt x="0" y="7"/>
                      <a:pt x="0" y="8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4" name="Freeform 1978">
                <a:extLst>
                  <a:ext uri="{FF2B5EF4-FFF2-40B4-BE49-F238E27FC236}">
                    <a16:creationId xmlns:a16="http://schemas.microsoft.com/office/drawing/2014/main" id="{3D6C20F7-A904-434A-9D0B-E425AC114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999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20 h 2"/>
                  <a:gd name="T4" fmla="*/ 21 w 3"/>
                  <a:gd name="T5" fmla="*/ 2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3" y="0"/>
                      <a:pt x="2" y="1"/>
                      <a:pt x="1" y="1"/>
                    </a:cubicBezTo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5" name="Freeform 1979">
                <a:extLst>
                  <a:ext uri="{FF2B5EF4-FFF2-40B4-BE49-F238E27FC236}">
                    <a16:creationId xmlns:a16="http://schemas.microsoft.com/office/drawing/2014/main" id="{4ADA3D3B-D1F2-4FD5-A261-6CACA6261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1999"/>
                <a:ext cx="30" cy="5"/>
              </a:xfrm>
              <a:custGeom>
                <a:avLst/>
                <a:gdLst>
                  <a:gd name="T0" fmla="*/ 0 w 12"/>
                  <a:gd name="T1" fmla="*/ 33 h 2"/>
                  <a:gd name="T2" fmla="*/ 95 w 12"/>
                  <a:gd name="T3" fmla="*/ 20 h 2"/>
                  <a:gd name="T4" fmla="*/ 188 w 12"/>
                  <a:gd name="T5" fmla="*/ 0 h 2"/>
                  <a:gd name="T6" fmla="*/ 50 w 12"/>
                  <a:gd name="T7" fmla="*/ 0 h 2"/>
                  <a:gd name="T8" fmla="*/ 63 w 12"/>
                  <a:gd name="T9" fmla="*/ 20 h 2"/>
                  <a:gd name="T10" fmla="*/ 0 w 12"/>
                  <a:gd name="T11" fmla="*/ 33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2">
                    <a:moveTo>
                      <a:pt x="0" y="2"/>
                    </a:moveTo>
                    <a:cubicBezTo>
                      <a:pt x="1" y="2"/>
                      <a:pt x="4" y="2"/>
                      <a:pt x="6" y="1"/>
                    </a:cubicBezTo>
                    <a:cubicBezTo>
                      <a:pt x="8" y="1"/>
                      <a:pt x="12" y="0"/>
                      <a:pt x="12" y="0"/>
                    </a:cubicBezTo>
                    <a:cubicBezTo>
                      <a:pt x="12" y="0"/>
                      <a:pt x="4" y="0"/>
                      <a:pt x="3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3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6" name="Freeform 1980">
                <a:extLst>
                  <a:ext uri="{FF2B5EF4-FFF2-40B4-BE49-F238E27FC236}">
                    <a16:creationId xmlns:a16="http://schemas.microsoft.com/office/drawing/2014/main" id="{0DBFE437-8FF8-48D6-AF12-20EADD920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004"/>
                <a:ext cx="20" cy="11"/>
              </a:xfrm>
              <a:custGeom>
                <a:avLst/>
                <a:gdLst>
                  <a:gd name="T0" fmla="*/ 0 w 8"/>
                  <a:gd name="T1" fmla="*/ 83 h 4"/>
                  <a:gd name="T2" fmla="*/ 83 w 8"/>
                  <a:gd name="T3" fmla="*/ 47 h 4"/>
                  <a:gd name="T4" fmla="*/ 125 w 8"/>
                  <a:gd name="T5" fmla="*/ 0 h 4"/>
                  <a:gd name="T6" fmla="*/ 20 w 8"/>
                  <a:gd name="T7" fmla="*/ 61 h 4"/>
                  <a:gd name="T8" fmla="*/ 33 w 8"/>
                  <a:gd name="T9" fmla="*/ 61 h 4"/>
                  <a:gd name="T10" fmla="*/ 0 w 8"/>
                  <a:gd name="T11" fmla="*/ 83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0" y="4"/>
                    </a:moveTo>
                    <a:cubicBezTo>
                      <a:pt x="1" y="4"/>
                      <a:pt x="4" y="3"/>
                      <a:pt x="5" y="2"/>
                    </a:cubicBezTo>
                    <a:cubicBezTo>
                      <a:pt x="6" y="2"/>
                      <a:pt x="8" y="0"/>
                      <a:pt x="8" y="0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7" name="Freeform 1981">
                <a:extLst>
                  <a:ext uri="{FF2B5EF4-FFF2-40B4-BE49-F238E27FC236}">
                    <a16:creationId xmlns:a16="http://schemas.microsoft.com/office/drawing/2014/main" id="{87B21EA9-A4BD-4C4F-A180-09C65B6C8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004"/>
                <a:ext cx="23" cy="21"/>
              </a:xfrm>
              <a:custGeom>
                <a:avLst/>
                <a:gdLst>
                  <a:gd name="T0" fmla="*/ 0 w 9"/>
                  <a:gd name="T1" fmla="*/ 110 h 8"/>
                  <a:gd name="T2" fmla="*/ 66 w 9"/>
                  <a:gd name="T3" fmla="*/ 55 h 8"/>
                  <a:gd name="T4" fmla="*/ 151 w 9"/>
                  <a:gd name="T5" fmla="*/ 0 h 8"/>
                  <a:gd name="T6" fmla="*/ 84 w 9"/>
                  <a:gd name="T7" fmla="*/ 55 h 8"/>
                  <a:gd name="T8" fmla="*/ 0 w 9"/>
                  <a:gd name="T9" fmla="*/ 144 h 8"/>
                  <a:gd name="T10" fmla="*/ 20 w 9"/>
                  <a:gd name="T11" fmla="*/ 110 h 8"/>
                  <a:gd name="T12" fmla="*/ 0 w 9"/>
                  <a:gd name="T13" fmla="*/ 11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8">
                    <a:moveTo>
                      <a:pt x="0" y="6"/>
                    </a:moveTo>
                    <a:cubicBezTo>
                      <a:pt x="1" y="6"/>
                      <a:pt x="3" y="4"/>
                      <a:pt x="4" y="3"/>
                    </a:cubicBezTo>
                    <a:cubicBezTo>
                      <a:pt x="5" y="2"/>
                      <a:pt x="8" y="0"/>
                      <a:pt x="9" y="0"/>
                    </a:cubicBezTo>
                    <a:cubicBezTo>
                      <a:pt x="8" y="0"/>
                      <a:pt x="6" y="2"/>
                      <a:pt x="5" y="3"/>
                    </a:cubicBezTo>
                    <a:cubicBezTo>
                      <a:pt x="4" y="5"/>
                      <a:pt x="2" y="7"/>
                      <a:pt x="0" y="8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8" name="Freeform 1982">
                <a:extLst>
                  <a:ext uri="{FF2B5EF4-FFF2-40B4-BE49-F238E27FC236}">
                    <a16:creationId xmlns:a16="http://schemas.microsoft.com/office/drawing/2014/main" id="{BEA0F466-12A8-4451-A28F-675132827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01"/>
                <a:ext cx="10" cy="8"/>
              </a:xfrm>
              <a:custGeom>
                <a:avLst/>
                <a:gdLst>
                  <a:gd name="T0" fmla="*/ 0 w 4"/>
                  <a:gd name="T1" fmla="*/ 56 h 3"/>
                  <a:gd name="T2" fmla="*/ 63 w 4"/>
                  <a:gd name="T3" fmla="*/ 0 h 3"/>
                  <a:gd name="T4" fmla="*/ 0 w 4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1" y="2"/>
                      <a:pt x="3" y="1"/>
                      <a:pt x="4" y="0"/>
                    </a:cubicBezTo>
                    <a:cubicBezTo>
                      <a:pt x="3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9" name="Freeform 1983">
                <a:extLst>
                  <a:ext uri="{FF2B5EF4-FFF2-40B4-BE49-F238E27FC236}">
                    <a16:creationId xmlns:a16="http://schemas.microsoft.com/office/drawing/2014/main" id="{6512DB7A-CF35-4F1E-BE11-54E1131E9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15"/>
                <a:ext cx="18" cy="2"/>
              </a:xfrm>
              <a:custGeom>
                <a:avLst/>
                <a:gdLst>
                  <a:gd name="T0" fmla="*/ 0 w 7"/>
                  <a:gd name="T1" fmla="*/ 0 h 1"/>
                  <a:gd name="T2" fmla="*/ 118 w 7"/>
                  <a:gd name="T3" fmla="*/ 0 h 1"/>
                  <a:gd name="T4" fmla="*/ 0 w 7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">
                    <a:moveTo>
                      <a:pt x="0" y="0"/>
                    </a:moveTo>
                    <a:cubicBezTo>
                      <a:pt x="1" y="0"/>
                      <a:pt x="5" y="0"/>
                      <a:pt x="7" y="0"/>
                    </a:cubicBezTo>
                    <a:cubicBezTo>
                      <a:pt x="5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0" name="Freeform 1984">
                <a:extLst>
                  <a:ext uri="{FF2B5EF4-FFF2-40B4-BE49-F238E27FC236}">
                    <a16:creationId xmlns:a16="http://schemas.microsoft.com/office/drawing/2014/main" id="{C4F60C7E-0DA5-4B70-B1A3-BEB2BC91B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23"/>
                <a:ext cx="20" cy="5"/>
              </a:xfrm>
              <a:custGeom>
                <a:avLst/>
                <a:gdLst>
                  <a:gd name="T0" fmla="*/ 0 w 8"/>
                  <a:gd name="T1" fmla="*/ 0 h 2"/>
                  <a:gd name="T2" fmla="*/ 125 w 8"/>
                  <a:gd name="T3" fmla="*/ 0 h 2"/>
                  <a:gd name="T4" fmla="*/ 0 w 8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cubicBezTo>
                      <a:pt x="1" y="1"/>
                      <a:pt x="4" y="2"/>
                      <a:pt x="8" y="0"/>
                    </a:cubicBezTo>
                    <a:cubicBezTo>
                      <a:pt x="6" y="1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1" name="Freeform 1985">
                <a:extLst>
                  <a:ext uri="{FF2B5EF4-FFF2-40B4-BE49-F238E27FC236}">
                    <a16:creationId xmlns:a16="http://schemas.microsoft.com/office/drawing/2014/main" id="{349455FA-AF74-4A75-9A06-BAD6B7DD3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04"/>
                <a:ext cx="2" cy="3"/>
              </a:xfrm>
              <a:custGeom>
                <a:avLst/>
                <a:gdLst>
                  <a:gd name="T0" fmla="*/ 0 w 1"/>
                  <a:gd name="T1" fmla="*/ 27 h 1"/>
                  <a:gd name="T2" fmla="*/ 8 w 1"/>
                  <a:gd name="T3" fmla="*/ 27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2" name="Freeform 1986">
                <a:extLst>
                  <a:ext uri="{FF2B5EF4-FFF2-40B4-BE49-F238E27FC236}">
                    <a16:creationId xmlns:a16="http://schemas.microsoft.com/office/drawing/2014/main" id="{2750157E-58E6-42E1-97BE-FD9E5637A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00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3" name="Freeform 1987">
                <a:extLst>
                  <a:ext uri="{FF2B5EF4-FFF2-40B4-BE49-F238E27FC236}">
                    <a16:creationId xmlns:a16="http://schemas.microsoft.com/office/drawing/2014/main" id="{C37414E6-E8B3-4BB5-B8BF-D0B70708B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15"/>
                <a:ext cx="1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8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4" name="Freeform 1988">
                <a:extLst>
                  <a:ext uri="{FF2B5EF4-FFF2-40B4-BE49-F238E27FC236}">
                    <a16:creationId xmlns:a16="http://schemas.microsoft.com/office/drawing/2014/main" id="{3DD99F27-2BAE-4A9A-8A84-C0702B96F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15"/>
                <a:ext cx="2" cy="2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5" name="Freeform 1989">
                <a:extLst>
                  <a:ext uri="{FF2B5EF4-FFF2-40B4-BE49-F238E27FC236}">
                    <a16:creationId xmlns:a16="http://schemas.microsoft.com/office/drawing/2014/main" id="{6D9D4A28-A97C-4E4F-825F-0403D36CE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" y="201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27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6" name="Freeform 1990">
                <a:extLst>
                  <a:ext uri="{FF2B5EF4-FFF2-40B4-BE49-F238E27FC236}">
                    <a16:creationId xmlns:a16="http://schemas.microsoft.com/office/drawing/2014/main" id="{8597999B-991E-4A3A-A724-1EC3D80A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25"/>
                <a:ext cx="2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7" name="Freeform 1991">
                <a:extLst>
                  <a:ext uri="{FF2B5EF4-FFF2-40B4-BE49-F238E27FC236}">
                    <a16:creationId xmlns:a16="http://schemas.microsoft.com/office/drawing/2014/main" id="{F8BB4141-6EC0-4E3D-8443-D36A90D21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0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8" name="Freeform 1992">
                <a:extLst>
                  <a:ext uri="{FF2B5EF4-FFF2-40B4-BE49-F238E27FC236}">
                    <a16:creationId xmlns:a16="http://schemas.microsoft.com/office/drawing/2014/main" id="{5E6317FC-EC80-4B68-BA5B-0557AE287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9" name="Freeform 1993">
                <a:extLst>
                  <a:ext uri="{FF2B5EF4-FFF2-40B4-BE49-F238E27FC236}">
                    <a16:creationId xmlns:a16="http://schemas.microsoft.com/office/drawing/2014/main" id="{BD652E35-509B-4DB7-96E6-949E8C913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0" name="Freeform 1994">
                <a:extLst>
                  <a:ext uri="{FF2B5EF4-FFF2-40B4-BE49-F238E27FC236}">
                    <a16:creationId xmlns:a16="http://schemas.microsoft.com/office/drawing/2014/main" id="{4E7A75C7-88DA-4487-9771-2B8122EE5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065"/>
                <a:ext cx="32" cy="8"/>
              </a:xfrm>
              <a:custGeom>
                <a:avLst/>
                <a:gdLst>
                  <a:gd name="T0" fmla="*/ 0 w 13"/>
                  <a:gd name="T1" fmla="*/ 56 h 3"/>
                  <a:gd name="T2" fmla="*/ 103 w 13"/>
                  <a:gd name="T3" fmla="*/ 35 h 3"/>
                  <a:gd name="T4" fmla="*/ 182 w 13"/>
                  <a:gd name="T5" fmla="*/ 21 h 3"/>
                  <a:gd name="T6" fmla="*/ 194 w 13"/>
                  <a:gd name="T7" fmla="*/ 0 h 3"/>
                  <a:gd name="T8" fmla="*/ 162 w 13"/>
                  <a:gd name="T9" fmla="*/ 0 h 3"/>
                  <a:gd name="T10" fmla="*/ 62 w 13"/>
                  <a:gd name="T11" fmla="*/ 21 h 3"/>
                  <a:gd name="T12" fmla="*/ 0 w 13"/>
                  <a:gd name="T13" fmla="*/ 56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2" y="3"/>
                      <a:pt x="5" y="3"/>
                      <a:pt x="7" y="2"/>
                    </a:cubicBezTo>
                    <a:cubicBezTo>
                      <a:pt x="8" y="2"/>
                      <a:pt x="11" y="1"/>
                      <a:pt x="12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2" y="0"/>
                      <a:pt x="11" y="0"/>
                    </a:cubicBezTo>
                    <a:cubicBezTo>
                      <a:pt x="10" y="0"/>
                      <a:pt x="6" y="0"/>
                      <a:pt x="4" y="1"/>
                    </a:cubicBezTo>
                    <a:cubicBezTo>
                      <a:pt x="6" y="1"/>
                      <a:pt x="4" y="3"/>
                      <a:pt x="0" y="3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1" name="Freeform 1995">
                <a:extLst>
                  <a:ext uri="{FF2B5EF4-FFF2-40B4-BE49-F238E27FC236}">
                    <a16:creationId xmlns:a16="http://schemas.microsoft.com/office/drawing/2014/main" id="{23297E6B-45A3-4104-9761-D5517EB70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2068"/>
                <a:ext cx="15" cy="8"/>
              </a:xfrm>
              <a:custGeom>
                <a:avLst/>
                <a:gdLst>
                  <a:gd name="T0" fmla="*/ 0 w 6"/>
                  <a:gd name="T1" fmla="*/ 35 h 3"/>
                  <a:gd name="T2" fmla="*/ 63 w 6"/>
                  <a:gd name="T3" fmla="*/ 21 h 3"/>
                  <a:gd name="T4" fmla="*/ 95 w 6"/>
                  <a:gd name="T5" fmla="*/ 0 h 3"/>
                  <a:gd name="T6" fmla="*/ 20 w 6"/>
                  <a:gd name="T7" fmla="*/ 56 h 3"/>
                  <a:gd name="T8" fmla="*/ 0 w 6"/>
                  <a:gd name="T9" fmla="*/ 3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0" y="2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5" y="0"/>
                      <a:pt x="5" y="0"/>
                      <a:pt x="6" y="0"/>
                    </a:cubicBezTo>
                    <a:cubicBezTo>
                      <a:pt x="5" y="0"/>
                      <a:pt x="2" y="3"/>
                      <a:pt x="1" y="3"/>
                    </a:cubicBezTo>
                    <a:cubicBezTo>
                      <a:pt x="2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2" name="Freeform 1996">
                <a:extLst>
                  <a:ext uri="{FF2B5EF4-FFF2-40B4-BE49-F238E27FC236}">
                    <a16:creationId xmlns:a16="http://schemas.microsoft.com/office/drawing/2014/main" id="{6FCFCF0B-6A51-40DB-B99F-495338887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073"/>
                <a:ext cx="15" cy="11"/>
              </a:xfrm>
              <a:custGeom>
                <a:avLst/>
                <a:gdLst>
                  <a:gd name="T0" fmla="*/ 0 w 6"/>
                  <a:gd name="T1" fmla="*/ 83 h 4"/>
                  <a:gd name="T2" fmla="*/ 33 w 6"/>
                  <a:gd name="T3" fmla="*/ 47 h 4"/>
                  <a:gd name="T4" fmla="*/ 95 w 6"/>
                  <a:gd name="T5" fmla="*/ 0 h 4"/>
                  <a:gd name="T6" fmla="*/ 20 w 6"/>
                  <a:gd name="T7" fmla="*/ 83 h 4"/>
                  <a:gd name="T8" fmla="*/ 0 w 6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4">
                    <a:moveTo>
                      <a:pt x="0" y="4"/>
                    </a:moveTo>
                    <a:cubicBezTo>
                      <a:pt x="1" y="4"/>
                      <a:pt x="2" y="3"/>
                      <a:pt x="2" y="2"/>
                    </a:cubicBezTo>
                    <a:cubicBezTo>
                      <a:pt x="3" y="2"/>
                      <a:pt x="5" y="0"/>
                      <a:pt x="6" y="0"/>
                    </a:cubicBezTo>
                    <a:cubicBezTo>
                      <a:pt x="6" y="0"/>
                      <a:pt x="4" y="3"/>
                      <a:pt x="1" y="4"/>
                    </a:cubicBezTo>
                    <a:cubicBezTo>
                      <a:pt x="2" y="4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3" name="Freeform 1997">
                <a:extLst>
                  <a:ext uri="{FF2B5EF4-FFF2-40B4-BE49-F238E27FC236}">
                    <a16:creationId xmlns:a16="http://schemas.microsoft.com/office/drawing/2014/main" id="{5F994C76-D7E2-4DE6-B1A7-78008A75F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2049"/>
                <a:ext cx="30" cy="11"/>
              </a:xfrm>
              <a:custGeom>
                <a:avLst/>
                <a:gdLst>
                  <a:gd name="T0" fmla="*/ 0 w 12"/>
                  <a:gd name="T1" fmla="*/ 22 h 4"/>
                  <a:gd name="T2" fmla="*/ 113 w 12"/>
                  <a:gd name="T3" fmla="*/ 47 h 4"/>
                  <a:gd name="T4" fmla="*/ 158 w 12"/>
                  <a:gd name="T5" fmla="*/ 83 h 4"/>
                  <a:gd name="T6" fmla="*/ 188 w 12"/>
                  <a:gd name="T7" fmla="*/ 83 h 4"/>
                  <a:gd name="T8" fmla="*/ 113 w 12"/>
                  <a:gd name="T9" fmla="*/ 22 h 4"/>
                  <a:gd name="T10" fmla="*/ 50 w 12"/>
                  <a:gd name="T11" fmla="*/ 0 h 4"/>
                  <a:gd name="T12" fmla="*/ 0 w 12"/>
                  <a:gd name="T13" fmla="*/ 22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0" y="1"/>
                    </a:moveTo>
                    <a:cubicBezTo>
                      <a:pt x="3" y="0"/>
                      <a:pt x="5" y="1"/>
                      <a:pt x="7" y="2"/>
                    </a:cubicBezTo>
                    <a:cubicBezTo>
                      <a:pt x="9" y="3"/>
                      <a:pt x="9" y="3"/>
                      <a:pt x="10" y="4"/>
                    </a:cubicBezTo>
                    <a:cubicBezTo>
                      <a:pt x="11" y="4"/>
                      <a:pt x="12" y="4"/>
                      <a:pt x="12" y="4"/>
                    </a:cubicBezTo>
                    <a:cubicBezTo>
                      <a:pt x="12" y="4"/>
                      <a:pt x="9" y="2"/>
                      <a:pt x="7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4" name="Freeform 1998">
                <a:extLst>
                  <a:ext uri="{FF2B5EF4-FFF2-40B4-BE49-F238E27FC236}">
                    <a16:creationId xmlns:a16="http://schemas.microsoft.com/office/drawing/2014/main" id="{DF840AB5-48AA-422C-BF3A-6DE8CBCB0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052"/>
                <a:ext cx="18" cy="5"/>
              </a:xfrm>
              <a:custGeom>
                <a:avLst/>
                <a:gdLst>
                  <a:gd name="T0" fmla="*/ 0 w 7"/>
                  <a:gd name="T1" fmla="*/ 33 h 2"/>
                  <a:gd name="T2" fmla="*/ 118 w 7"/>
                  <a:gd name="T3" fmla="*/ 20 h 2"/>
                  <a:gd name="T4" fmla="*/ 21 w 7"/>
                  <a:gd name="T5" fmla="*/ 20 h 2"/>
                  <a:gd name="T6" fmla="*/ 0 w 7"/>
                  <a:gd name="T7" fmla="*/ 33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2" y="1"/>
                      <a:pt x="5" y="1"/>
                      <a:pt x="7" y="1"/>
                    </a:cubicBezTo>
                    <a:cubicBezTo>
                      <a:pt x="6" y="1"/>
                      <a:pt x="2" y="0"/>
                      <a:pt x="1" y="1"/>
                    </a:cubicBezTo>
                    <a:cubicBezTo>
                      <a:pt x="2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5" name="Freeform 1999">
                <a:extLst>
                  <a:ext uri="{FF2B5EF4-FFF2-40B4-BE49-F238E27FC236}">
                    <a16:creationId xmlns:a16="http://schemas.microsoft.com/office/drawing/2014/main" id="{EC9580E2-D1BF-438C-A408-16F089017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" y="2071"/>
                <a:ext cx="17" cy="21"/>
              </a:xfrm>
              <a:custGeom>
                <a:avLst/>
                <a:gdLst>
                  <a:gd name="T0" fmla="*/ 0 w 7"/>
                  <a:gd name="T1" fmla="*/ 144 h 8"/>
                  <a:gd name="T2" fmla="*/ 70 w 7"/>
                  <a:gd name="T3" fmla="*/ 34 h 8"/>
                  <a:gd name="T4" fmla="*/ 100 w 7"/>
                  <a:gd name="T5" fmla="*/ 0 h 8"/>
                  <a:gd name="T6" fmla="*/ 70 w 7"/>
                  <a:gd name="T7" fmla="*/ 34 h 8"/>
                  <a:gd name="T8" fmla="*/ 29 w 7"/>
                  <a:gd name="T9" fmla="*/ 89 h 8"/>
                  <a:gd name="T10" fmla="*/ 0 w 7"/>
                  <a:gd name="T11" fmla="*/ 144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8">
                    <a:moveTo>
                      <a:pt x="0" y="8"/>
                    </a:moveTo>
                    <a:cubicBezTo>
                      <a:pt x="2" y="7"/>
                      <a:pt x="4" y="4"/>
                      <a:pt x="5" y="2"/>
                    </a:cubicBezTo>
                    <a:cubicBezTo>
                      <a:pt x="6" y="1"/>
                      <a:pt x="7" y="0"/>
                      <a:pt x="7" y="0"/>
                    </a:cubicBezTo>
                    <a:cubicBezTo>
                      <a:pt x="6" y="0"/>
                      <a:pt x="6" y="1"/>
                      <a:pt x="5" y="2"/>
                    </a:cubicBezTo>
                    <a:cubicBezTo>
                      <a:pt x="4" y="2"/>
                      <a:pt x="2" y="5"/>
                      <a:pt x="2" y="5"/>
                    </a:cubicBezTo>
                    <a:cubicBezTo>
                      <a:pt x="2" y="5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6" name="Freeform 2000">
                <a:extLst>
                  <a:ext uri="{FF2B5EF4-FFF2-40B4-BE49-F238E27FC236}">
                    <a16:creationId xmlns:a16="http://schemas.microsoft.com/office/drawing/2014/main" id="{B176A0BA-7A3E-4FCA-8A7C-C71144240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063"/>
                <a:ext cx="25" cy="2"/>
              </a:xfrm>
              <a:custGeom>
                <a:avLst/>
                <a:gdLst>
                  <a:gd name="T0" fmla="*/ 0 w 10"/>
                  <a:gd name="T1" fmla="*/ 8 h 1"/>
                  <a:gd name="T2" fmla="*/ 145 w 10"/>
                  <a:gd name="T3" fmla="*/ 8 h 1"/>
                  <a:gd name="T4" fmla="*/ 145 w 10"/>
                  <a:gd name="T5" fmla="*/ 0 h 1"/>
                  <a:gd name="T6" fmla="*/ 95 w 10"/>
                  <a:gd name="T7" fmla="*/ 0 h 1"/>
                  <a:gd name="T8" fmla="*/ 20 w 10"/>
                  <a:gd name="T9" fmla="*/ 0 h 1"/>
                  <a:gd name="T10" fmla="*/ 0 w 10"/>
                  <a:gd name="T11" fmla="*/ 8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1">
                    <a:moveTo>
                      <a:pt x="0" y="1"/>
                    </a:moveTo>
                    <a:cubicBezTo>
                      <a:pt x="2" y="1"/>
                      <a:pt x="7" y="0"/>
                      <a:pt x="9" y="1"/>
                    </a:cubicBezTo>
                    <a:cubicBezTo>
                      <a:pt x="10" y="1"/>
                      <a:pt x="10" y="0"/>
                      <a:pt x="9" y="0"/>
                    </a:cubicBezTo>
                    <a:cubicBezTo>
                      <a:pt x="9" y="0"/>
                      <a:pt x="8" y="0"/>
                      <a:pt x="6" y="0"/>
                    </a:cubicBezTo>
                    <a:cubicBezTo>
                      <a:pt x="4" y="0"/>
                      <a:pt x="2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7" name="Freeform 2001">
                <a:extLst>
                  <a:ext uri="{FF2B5EF4-FFF2-40B4-BE49-F238E27FC236}">
                    <a16:creationId xmlns:a16="http://schemas.microsoft.com/office/drawing/2014/main" id="{64204781-B9B7-4F66-983F-6D4BC7E72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2057"/>
                <a:ext cx="15" cy="6"/>
              </a:xfrm>
              <a:custGeom>
                <a:avLst/>
                <a:gdLst>
                  <a:gd name="T0" fmla="*/ 0 w 6"/>
                  <a:gd name="T1" fmla="*/ 27 h 2"/>
                  <a:gd name="T2" fmla="*/ 63 w 6"/>
                  <a:gd name="T3" fmla="*/ 27 h 2"/>
                  <a:gd name="T4" fmla="*/ 95 w 6"/>
                  <a:gd name="T5" fmla="*/ 54 h 2"/>
                  <a:gd name="T6" fmla="*/ 50 w 6"/>
                  <a:gd name="T7" fmla="*/ 0 h 2"/>
                  <a:gd name="T8" fmla="*/ 0 w 6"/>
                  <a:gd name="T9" fmla="*/ 0 h 2"/>
                  <a:gd name="T10" fmla="*/ 0 w 6"/>
                  <a:gd name="T11" fmla="*/ 27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2">
                    <a:moveTo>
                      <a:pt x="0" y="1"/>
                    </a:moveTo>
                    <a:cubicBezTo>
                      <a:pt x="1" y="1"/>
                      <a:pt x="3" y="1"/>
                      <a:pt x="4" y="1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8" name="Freeform 2002">
                <a:extLst>
                  <a:ext uri="{FF2B5EF4-FFF2-40B4-BE49-F238E27FC236}">
                    <a16:creationId xmlns:a16="http://schemas.microsoft.com/office/drawing/2014/main" id="{5EB34F6A-8DC8-4050-AFEE-6568DDD8A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079"/>
                <a:ext cx="13" cy="8"/>
              </a:xfrm>
              <a:custGeom>
                <a:avLst/>
                <a:gdLst>
                  <a:gd name="T0" fmla="*/ 0 w 5"/>
                  <a:gd name="T1" fmla="*/ 56 h 3"/>
                  <a:gd name="T2" fmla="*/ 88 w 5"/>
                  <a:gd name="T3" fmla="*/ 0 h 3"/>
                  <a:gd name="T4" fmla="*/ 0 w 5"/>
                  <a:gd name="T5" fmla="*/ 35 h 3"/>
                  <a:gd name="T6" fmla="*/ 0 w 5"/>
                  <a:gd name="T7" fmla="*/ 56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4" y="1"/>
                      <a:pt x="5" y="0"/>
                    </a:cubicBezTo>
                    <a:cubicBezTo>
                      <a:pt x="4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9" name="Freeform 2003">
                <a:extLst>
                  <a:ext uri="{FF2B5EF4-FFF2-40B4-BE49-F238E27FC236}">
                    <a16:creationId xmlns:a16="http://schemas.microsoft.com/office/drawing/2014/main" id="{F2088DED-CFE5-4304-8014-76496C7D7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2073"/>
                <a:ext cx="13" cy="6"/>
              </a:xfrm>
              <a:custGeom>
                <a:avLst/>
                <a:gdLst>
                  <a:gd name="T0" fmla="*/ 0 w 5"/>
                  <a:gd name="T1" fmla="*/ 54 h 2"/>
                  <a:gd name="T2" fmla="*/ 88 w 5"/>
                  <a:gd name="T3" fmla="*/ 0 h 2"/>
                  <a:gd name="T4" fmla="*/ 0 w 5"/>
                  <a:gd name="T5" fmla="*/ 27 h 2"/>
                  <a:gd name="T6" fmla="*/ 0 w 5"/>
                  <a:gd name="T7" fmla="*/ 54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2"/>
                      <a:pt x="4" y="1"/>
                      <a:pt x="5" y="0"/>
                    </a:cubicBezTo>
                    <a:cubicBezTo>
                      <a:pt x="4" y="1"/>
                      <a:pt x="1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0" name="Freeform 2004">
                <a:extLst>
                  <a:ext uri="{FF2B5EF4-FFF2-40B4-BE49-F238E27FC236}">
                    <a16:creationId xmlns:a16="http://schemas.microsoft.com/office/drawing/2014/main" id="{E45F0957-3544-4FCD-8414-8D596E81D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57"/>
                <a:ext cx="20" cy="8"/>
              </a:xfrm>
              <a:custGeom>
                <a:avLst/>
                <a:gdLst>
                  <a:gd name="T0" fmla="*/ 0 w 8"/>
                  <a:gd name="T1" fmla="*/ 56 h 3"/>
                  <a:gd name="T2" fmla="*/ 125 w 8"/>
                  <a:gd name="T3" fmla="*/ 0 h 3"/>
                  <a:gd name="T4" fmla="*/ 0 w 8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3"/>
                    </a:moveTo>
                    <a:cubicBezTo>
                      <a:pt x="1" y="2"/>
                      <a:pt x="4" y="1"/>
                      <a:pt x="8" y="0"/>
                    </a:cubicBezTo>
                    <a:cubicBezTo>
                      <a:pt x="7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1" name="Freeform 2005">
                <a:extLst>
                  <a:ext uri="{FF2B5EF4-FFF2-40B4-BE49-F238E27FC236}">
                    <a16:creationId xmlns:a16="http://schemas.microsoft.com/office/drawing/2014/main" id="{23C1ED3D-766C-4C4D-ABB2-B7DC2C246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63"/>
                <a:ext cx="17" cy="5"/>
              </a:xfrm>
              <a:custGeom>
                <a:avLst/>
                <a:gdLst>
                  <a:gd name="T0" fmla="*/ 0 w 7"/>
                  <a:gd name="T1" fmla="*/ 33 h 2"/>
                  <a:gd name="T2" fmla="*/ 100 w 7"/>
                  <a:gd name="T3" fmla="*/ 0 h 2"/>
                  <a:gd name="T4" fmla="*/ 0 w 7"/>
                  <a:gd name="T5" fmla="*/ 33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0" y="2"/>
                    </a:moveTo>
                    <a:cubicBezTo>
                      <a:pt x="1" y="2"/>
                      <a:pt x="5" y="0"/>
                      <a:pt x="7" y="0"/>
                    </a:cubicBezTo>
                    <a:cubicBezTo>
                      <a:pt x="5" y="1"/>
                      <a:pt x="2" y="2"/>
                      <a:pt x="0" y="2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2" name="Freeform 2006">
                <a:extLst>
                  <a:ext uri="{FF2B5EF4-FFF2-40B4-BE49-F238E27FC236}">
                    <a16:creationId xmlns:a16="http://schemas.microsoft.com/office/drawing/2014/main" id="{4948BAE2-D742-465B-B1AC-02CE55841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081"/>
                <a:ext cx="15" cy="6"/>
              </a:xfrm>
              <a:custGeom>
                <a:avLst/>
                <a:gdLst>
                  <a:gd name="T0" fmla="*/ 0 w 6"/>
                  <a:gd name="T1" fmla="*/ 0 h 2"/>
                  <a:gd name="T2" fmla="*/ 95 w 6"/>
                  <a:gd name="T3" fmla="*/ 27 h 2"/>
                  <a:gd name="T4" fmla="*/ 0 w 6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cubicBezTo>
                      <a:pt x="1" y="1"/>
                      <a:pt x="5" y="1"/>
                      <a:pt x="6" y="1"/>
                    </a:cubicBezTo>
                    <a:cubicBezTo>
                      <a:pt x="4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3" name="Freeform 2007">
                <a:extLst>
                  <a:ext uri="{FF2B5EF4-FFF2-40B4-BE49-F238E27FC236}">
                    <a16:creationId xmlns:a16="http://schemas.microsoft.com/office/drawing/2014/main" id="{E95CB85A-48F7-40A2-8C0B-830836E72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76"/>
                <a:ext cx="7" cy="1"/>
              </a:xfrm>
              <a:custGeom>
                <a:avLst/>
                <a:gdLst>
                  <a:gd name="T0" fmla="*/ 0 w 3"/>
                  <a:gd name="T1" fmla="*/ 0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4" name="Freeform 2008">
                <a:extLst>
                  <a:ext uri="{FF2B5EF4-FFF2-40B4-BE49-F238E27FC236}">
                    <a16:creationId xmlns:a16="http://schemas.microsoft.com/office/drawing/2014/main" id="{035ED635-DEDA-4CFF-8F5F-16D2E999C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06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5" name="Freeform 2009">
                <a:extLst>
                  <a:ext uri="{FF2B5EF4-FFF2-40B4-BE49-F238E27FC236}">
                    <a16:creationId xmlns:a16="http://schemas.microsoft.com/office/drawing/2014/main" id="{F7EBCFDF-3955-4D68-AC58-6DF9B4012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65"/>
                <a:ext cx="1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6" name="Freeform 2010">
                <a:extLst>
                  <a:ext uri="{FF2B5EF4-FFF2-40B4-BE49-F238E27FC236}">
                    <a16:creationId xmlns:a16="http://schemas.microsoft.com/office/drawing/2014/main" id="{C67AB16D-57C6-4F80-8BEC-77EB3ED37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06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7" name="Freeform 2011">
                <a:extLst>
                  <a:ext uri="{FF2B5EF4-FFF2-40B4-BE49-F238E27FC236}">
                    <a16:creationId xmlns:a16="http://schemas.microsoft.com/office/drawing/2014/main" id="{4BE1540D-2489-49E5-A939-ED8360666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60"/>
                <a:ext cx="3" cy="3"/>
              </a:xfrm>
              <a:custGeom>
                <a:avLst/>
                <a:gdLst>
                  <a:gd name="T0" fmla="*/ 0 w 1"/>
                  <a:gd name="T1" fmla="*/ 27 h 1"/>
                  <a:gd name="T2" fmla="*/ 0 w 1"/>
                  <a:gd name="T3" fmla="*/ 27 h 1"/>
                  <a:gd name="T4" fmla="*/ 0 w 1"/>
                  <a:gd name="T5" fmla="*/ 27 h 1"/>
                  <a:gd name="T6" fmla="*/ 27 w 1"/>
                  <a:gd name="T7" fmla="*/ 0 h 1"/>
                  <a:gd name="T8" fmla="*/ 27 w 1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8" name="Freeform 2012">
                <a:extLst>
                  <a:ext uri="{FF2B5EF4-FFF2-40B4-BE49-F238E27FC236}">
                    <a16:creationId xmlns:a16="http://schemas.microsoft.com/office/drawing/2014/main" id="{3C2B65BC-79E0-4189-94B0-7B3452C7B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060"/>
                <a:ext cx="2" cy="1"/>
              </a:xfrm>
              <a:custGeom>
                <a:avLst/>
                <a:gdLst>
                  <a:gd name="T0" fmla="*/ 8 w 1"/>
                  <a:gd name="T1" fmla="*/ 0 h 1"/>
                  <a:gd name="T2" fmla="*/ 8 w 1"/>
                  <a:gd name="T3" fmla="*/ 0 h 1"/>
                  <a:gd name="T4" fmla="*/ 8 w 1"/>
                  <a:gd name="T5" fmla="*/ 0 h 1"/>
                  <a:gd name="T6" fmla="*/ 8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9" name="Freeform 2013">
                <a:extLst>
                  <a:ext uri="{FF2B5EF4-FFF2-40B4-BE49-F238E27FC236}">
                    <a16:creationId xmlns:a16="http://schemas.microsoft.com/office/drawing/2014/main" id="{085B57D7-7021-4D10-862C-C3A873A28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6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0" name="Freeform 2014">
                <a:extLst>
                  <a:ext uri="{FF2B5EF4-FFF2-40B4-BE49-F238E27FC236}">
                    <a16:creationId xmlns:a16="http://schemas.microsoft.com/office/drawing/2014/main" id="{B3FF2AAB-D732-4AD8-AA98-042C30FF0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76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0 w 1"/>
                  <a:gd name="T3" fmla="*/ 0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1" name="Freeform 2015">
                <a:extLst>
                  <a:ext uri="{FF2B5EF4-FFF2-40B4-BE49-F238E27FC236}">
                    <a16:creationId xmlns:a16="http://schemas.microsoft.com/office/drawing/2014/main" id="{3112178B-CF84-4857-AB6A-DF77F901C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0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2" name="Freeform 2016">
                <a:extLst>
                  <a:ext uri="{FF2B5EF4-FFF2-40B4-BE49-F238E27FC236}">
                    <a16:creationId xmlns:a16="http://schemas.microsoft.com/office/drawing/2014/main" id="{2FCC7C86-6903-4674-95C4-2256F15CF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84"/>
                <a:ext cx="3" cy="1"/>
              </a:xfrm>
              <a:custGeom>
                <a:avLst/>
                <a:gdLst>
                  <a:gd name="T0" fmla="*/ 27 w 1"/>
                  <a:gd name="T1" fmla="*/ 0 h 1"/>
                  <a:gd name="T2" fmla="*/ 27 w 1"/>
                  <a:gd name="T3" fmla="*/ 0 h 1"/>
                  <a:gd name="T4" fmla="*/ 27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3" name="Freeform 2017">
                <a:extLst>
                  <a:ext uri="{FF2B5EF4-FFF2-40B4-BE49-F238E27FC236}">
                    <a16:creationId xmlns:a16="http://schemas.microsoft.com/office/drawing/2014/main" id="{FCDB1F9A-6466-48BF-B35C-BD531CF6E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" y="20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4" name="Freeform 2018">
                <a:extLst>
                  <a:ext uri="{FF2B5EF4-FFF2-40B4-BE49-F238E27FC236}">
                    <a16:creationId xmlns:a16="http://schemas.microsoft.com/office/drawing/2014/main" id="{B60E48C2-1FDF-4A82-B041-183D6C179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8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5" name="Freeform 2019">
                <a:extLst>
                  <a:ext uri="{FF2B5EF4-FFF2-40B4-BE49-F238E27FC236}">
                    <a16:creationId xmlns:a16="http://schemas.microsoft.com/office/drawing/2014/main" id="{B9B670DC-E069-4621-A2E9-F988FC8EA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55"/>
                <a:ext cx="20" cy="16"/>
              </a:xfrm>
              <a:custGeom>
                <a:avLst/>
                <a:gdLst>
                  <a:gd name="T0" fmla="*/ 0 w 8"/>
                  <a:gd name="T1" fmla="*/ 115 h 6"/>
                  <a:gd name="T2" fmla="*/ 50 w 8"/>
                  <a:gd name="T3" fmla="*/ 56 h 6"/>
                  <a:gd name="T4" fmla="*/ 125 w 8"/>
                  <a:gd name="T5" fmla="*/ 0 h 6"/>
                  <a:gd name="T6" fmla="*/ 50 w 8"/>
                  <a:gd name="T7" fmla="*/ 77 h 6"/>
                  <a:gd name="T8" fmla="*/ 0 w 8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cubicBezTo>
                      <a:pt x="2" y="5"/>
                      <a:pt x="2" y="4"/>
                      <a:pt x="3" y="3"/>
                    </a:cubicBezTo>
                    <a:cubicBezTo>
                      <a:pt x="4" y="2"/>
                      <a:pt x="7" y="1"/>
                      <a:pt x="8" y="0"/>
                    </a:cubicBezTo>
                    <a:cubicBezTo>
                      <a:pt x="6" y="1"/>
                      <a:pt x="4" y="3"/>
                      <a:pt x="3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6" name="Freeform 2020">
                <a:extLst>
                  <a:ext uri="{FF2B5EF4-FFF2-40B4-BE49-F238E27FC236}">
                    <a16:creationId xmlns:a16="http://schemas.microsoft.com/office/drawing/2014/main" id="{CC7B9406-8B10-4226-BD6A-2717A052B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52"/>
                <a:ext cx="10" cy="16"/>
              </a:xfrm>
              <a:custGeom>
                <a:avLst/>
                <a:gdLst>
                  <a:gd name="T0" fmla="*/ 63 w 4"/>
                  <a:gd name="T1" fmla="*/ 0 h 6"/>
                  <a:gd name="T2" fmla="*/ 0 w 4"/>
                  <a:gd name="T3" fmla="*/ 115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1"/>
                      <a:pt x="1" y="3"/>
                      <a:pt x="0" y="6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7" name="Freeform 2021">
                <a:extLst>
                  <a:ext uri="{FF2B5EF4-FFF2-40B4-BE49-F238E27FC236}">
                    <a16:creationId xmlns:a16="http://schemas.microsoft.com/office/drawing/2014/main" id="{FB67D9C7-A30E-4B2B-9CBA-1E78FE3E8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71"/>
                <a:ext cx="17" cy="2"/>
              </a:xfrm>
              <a:custGeom>
                <a:avLst/>
                <a:gdLst>
                  <a:gd name="T0" fmla="*/ 0 w 7"/>
                  <a:gd name="T1" fmla="*/ 8 h 1"/>
                  <a:gd name="T2" fmla="*/ 100 w 7"/>
                  <a:gd name="T3" fmla="*/ 0 h 1"/>
                  <a:gd name="T4" fmla="*/ 0 w 7"/>
                  <a:gd name="T5" fmla="*/ 8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">
                    <a:moveTo>
                      <a:pt x="0" y="1"/>
                    </a:moveTo>
                    <a:cubicBezTo>
                      <a:pt x="1" y="1"/>
                      <a:pt x="6" y="0"/>
                      <a:pt x="7" y="0"/>
                    </a:cubicBezTo>
                    <a:cubicBezTo>
                      <a:pt x="6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8" name="Freeform 2022">
                <a:extLst>
                  <a:ext uri="{FF2B5EF4-FFF2-40B4-BE49-F238E27FC236}">
                    <a16:creationId xmlns:a16="http://schemas.microsoft.com/office/drawing/2014/main" id="{26FB1E98-4BAB-4A49-BA3C-4B553AB05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79"/>
                <a:ext cx="30" cy="5"/>
              </a:xfrm>
              <a:custGeom>
                <a:avLst/>
                <a:gdLst>
                  <a:gd name="T0" fmla="*/ 0 w 12"/>
                  <a:gd name="T1" fmla="*/ 0 h 2"/>
                  <a:gd name="T2" fmla="*/ 188 w 12"/>
                  <a:gd name="T3" fmla="*/ 0 h 2"/>
                  <a:gd name="T4" fmla="*/ 0 w 12"/>
                  <a:gd name="T5" fmla="*/ 0 h 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2">
                    <a:moveTo>
                      <a:pt x="0" y="0"/>
                    </a:moveTo>
                    <a:cubicBezTo>
                      <a:pt x="2" y="0"/>
                      <a:pt x="8" y="1"/>
                      <a:pt x="12" y="0"/>
                    </a:cubicBezTo>
                    <a:cubicBezTo>
                      <a:pt x="10" y="1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9" name="Freeform 2023">
                <a:extLst>
                  <a:ext uri="{FF2B5EF4-FFF2-40B4-BE49-F238E27FC236}">
                    <a16:creationId xmlns:a16="http://schemas.microsoft.com/office/drawing/2014/main" id="{0BBC2FAC-9BBE-4362-A40B-422F5EA71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84"/>
                <a:ext cx="27" cy="11"/>
              </a:xfrm>
              <a:custGeom>
                <a:avLst/>
                <a:gdLst>
                  <a:gd name="T0" fmla="*/ 0 w 11"/>
                  <a:gd name="T1" fmla="*/ 0 h 4"/>
                  <a:gd name="T2" fmla="*/ 103 w 11"/>
                  <a:gd name="T3" fmla="*/ 47 h 4"/>
                  <a:gd name="T4" fmla="*/ 162 w 11"/>
                  <a:gd name="T5" fmla="*/ 22 h 4"/>
                  <a:gd name="T6" fmla="*/ 0 w 11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4">
                    <a:moveTo>
                      <a:pt x="0" y="0"/>
                    </a:moveTo>
                    <a:cubicBezTo>
                      <a:pt x="1" y="1"/>
                      <a:pt x="4" y="2"/>
                      <a:pt x="7" y="2"/>
                    </a:cubicBezTo>
                    <a:cubicBezTo>
                      <a:pt x="10" y="2"/>
                      <a:pt x="11" y="1"/>
                      <a:pt x="11" y="1"/>
                    </a:cubicBezTo>
                    <a:cubicBezTo>
                      <a:pt x="10" y="3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0" name="Freeform 2024">
                <a:extLst>
                  <a:ext uri="{FF2B5EF4-FFF2-40B4-BE49-F238E27FC236}">
                    <a16:creationId xmlns:a16="http://schemas.microsoft.com/office/drawing/2014/main" id="{B34D9AAF-8ABE-4623-90E0-C51414CC6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087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88 w 5"/>
                  <a:gd name="T3" fmla="*/ 56 h 3"/>
                  <a:gd name="T4" fmla="*/ 0 w 5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1" y="1"/>
                      <a:pt x="4" y="3"/>
                      <a:pt x="5" y="3"/>
                    </a:cubicBezTo>
                    <a:cubicBezTo>
                      <a:pt x="3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1" name="Freeform 2025">
                <a:extLst>
                  <a:ext uri="{FF2B5EF4-FFF2-40B4-BE49-F238E27FC236}">
                    <a16:creationId xmlns:a16="http://schemas.microsoft.com/office/drawing/2014/main" id="{09210191-C58B-4C02-8027-57ED10CEC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057"/>
                <a:ext cx="5" cy="8"/>
              </a:xfrm>
              <a:custGeom>
                <a:avLst/>
                <a:gdLst>
                  <a:gd name="T0" fmla="*/ 0 w 2"/>
                  <a:gd name="T1" fmla="*/ 56 h 3"/>
                  <a:gd name="T2" fmla="*/ 33 w 2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2"/>
                      <a:pt x="1" y="1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2" name="Freeform 2026">
                <a:extLst>
                  <a:ext uri="{FF2B5EF4-FFF2-40B4-BE49-F238E27FC236}">
                    <a16:creationId xmlns:a16="http://schemas.microsoft.com/office/drawing/2014/main" id="{1132A086-0D72-4232-B884-933F21F5B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060"/>
                <a:ext cx="8" cy="5"/>
              </a:xfrm>
              <a:custGeom>
                <a:avLst/>
                <a:gdLst>
                  <a:gd name="T0" fmla="*/ 0 w 3"/>
                  <a:gd name="T1" fmla="*/ 33 h 2"/>
                  <a:gd name="T2" fmla="*/ 56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3" name="Freeform 2027">
                <a:extLst>
                  <a:ext uri="{FF2B5EF4-FFF2-40B4-BE49-F238E27FC236}">
                    <a16:creationId xmlns:a16="http://schemas.microsoft.com/office/drawing/2014/main" id="{650437B4-659E-4D44-A712-9737EB5E0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71"/>
                <a:ext cx="7" cy="2"/>
              </a:xfrm>
              <a:custGeom>
                <a:avLst/>
                <a:gdLst>
                  <a:gd name="T0" fmla="*/ 0 w 3"/>
                  <a:gd name="T1" fmla="*/ 8 h 1"/>
                  <a:gd name="T2" fmla="*/ 37 w 3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3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4" name="Freeform 2028">
                <a:extLst>
                  <a:ext uri="{FF2B5EF4-FFF2-40B4-BE49-F238E27FC236}">
                    <a16:creationId xmlns:a16="http://schemas.microsoft.com/office/drawing/2014/main" id="{9252375B-3298-4433-A8B3-6BCCECE00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" y="2079"/>
                <a:ext cx="10" cy="2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8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1"/>
                      <a:pt x="3" y="1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5" name="Freeform 2029">
                <a:extLst>
                  <a:ext uri="{FF2B5EF4-FFF2-40B4-BE49-F238E27FC236}">
                    <a16:creationId xmlns:a16="http://schemas.microsoft.com/office/drawing/2014/main" id="{9CD23919-4844-40CD-905D-02D332A95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089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63 w 4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1"/>
                      <a:pt x="3" y="1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6" name="Freeform 2030">
                <a:extLst>
                  <a:ext uri="{FF2B5EF4-FFF2-40B4-BE49-F238E27FC236}">
                    <a16:creationId xmlns:a16="http://schemas.microsoft.com/office/drawing/2014/main" id="{096F8DC6-5240-42A5-98C7-8D730B9A8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8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8 w 1"/>
                  <a:gd name="T3" fmla="*/ 27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1"/>
                      <a:pt x="1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7" name="Freeform 2031">
                <a:extLst>
                  <a:ext uri="{FF2B5EF4-FFF2-40B4-BE49-F238E27FC236}">
                    <a16:creationId xmlns:a16="http://schemas.microsoft.com/office/drawing/2014/main" id="{7C9E850E-EACF-4515-A6FE-75CD65CC6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21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20 w 6"/>
                  <a:gd name="T5" fmla="*/ 0 h 3"/>
                  <a:gd name="T6" fmla="*/ 0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3" y="1"/>
                      <a:pt x="5" y="3"/>
                      <a:pt x="6" y="3"/>
                    </a:cubicBezTo>
                    <a:cubicBezTo>
                      <a:pt x="6" y="3"/>
                      <a:pt x="2" y="0"/>
                      <a:pt x="1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8" name="Freeform 2032">
                <a:extLst>
                  <a:ext uri="{FF2B5EF4-FFF2-40B4-BE49-F238E27FC236}">
                    <a16:creationId xmlns:a16="http://schemas.microsoft.com/office/drawing/2014/main" id="{E0558C99-6F2B-4B91-8B2D-2A1E95818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27"/>
                <a:ext cx="18" cy="8"/>
              </a:xfrm>
              <a:custGeom>
                <a:avLst/>
                <a:gdLst>
                  <a:gd name="T0" fmla="*/ 0 w 7"/>
                  <a:gd name="T1" fmla="*/ 21 h 3"/>
                  <a:gd name="T2" fmla="*/ 118 w 7"/>
                  <a:gd name="T3" fmla="*/ 56 h 3"/>
                  <a:gd name="T4" fmla="*/ 21 w 7"/>
                  <a:gd name="T5" fmla="*/ 0 h 3"/>
                  <a:gd name="T6" fmla="*/ 0 w 7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1"/>
                    </a:moveTo>
                    <a:cubicBezTo>
                      <a:pt x="2" y="1"/>
                      <a:pt x="6" y="3"/>
                      <a:pt x="7" y="3"/>
                    </a:cubicBezTo>
                    <a:cubicBezTo>
                      <a:pt x="6" y="3"/>
                      <a:pt x="2" y="1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9" name="Freeform 2033">
                <a:extLst>
                  <a:ext uri="{FF2B5EF4-FFF2-40B4-BE49-F238E27FC236}">
                    <a16:creationId xmlns:a16="http://schemas.microsoft.com/office/drawing/2014/main" id="{0F294ACA-ACB2-4CC3-9C7E-AB49997CD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40"/>
                <a:ext cx="25" cy="5"/>
              </a:xfrm>
              <a:custGeom>
                <a:avLst/>
                <a:gdLst>
                  <a:gd name="T0" fmla="*/ 20 w 10"/>
                  <a:gd name="T1" fmla="*/ 0 h 2"/>
                  <a:gd name="T2" fmla="*/ 125 w 10"/>
                  <a:gd name="T3" fmla="*/ 0 h 2"/>
                  <a:gd name="T4" fmla="*/ 158 w 10"/>
                  <a:gd name="T5" fmla="*/ 0 h 2"/>
                  <a:gd name="T6" fmla="*/ 125 w 10"/>
                  <a:gd name="T7" fmla="*/ 0 h 2"/>
                  <a:gd name="T8" fmla="*/ 0 w 10"/>
                  <a:gd name="T9" fmla="*/ 33 h 2"/>
                  <a:gd name="T10" fmla="*/ 20 w 1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1" y="0"/>
                    </a:moveTo>
                    <a:cubicBezTo>
                      <a:pt x="2" y="0"/>
                      <a:pt x="7" y="0"/>
                      <a:pt x="8" y="0"/>
                    </a:cubicBezTo>
                    <a:cubicBezTo>
                      <a:pt x="8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8" y="0"/>
                    </a:cubicBezTo>
                    <a:cubicBezTo>
                      <a:pt x="7" y="1"/>
                      <a:pt x="2" y="2"/>
                      <a:pt x="0" y="2"/>
                    </a:cubicBezTo>
                    <a:cubicBezTo>
                      <a:pt x="1" y="2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0" name="Freeform 2034">
                <a:extLst>
                  <a:ext uri="{FF2B5EF4-FFF2-40B4-BE49-F238E27FC236}">
                    <a16:creationId xmlns:a16="http://schemas.microsoft.com/office/drawing/2014/main" id="{FEE564CB-1737-4CFE-A811-7C6F75216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2140"/>
                <a:ext cx="35" cy="19"/>
              </a:xfrm>
              <a:custGeom>
                <a:avLst/>
                <a:gdLst>
                  <a:gd name="T0" fmla="*/ 0 w 14"/>
                  <a:gd name="T1" fmla="*/ 117 h 7"/>
                  <a:gd name="T2" fmla="*/ 125 w 14"/>
                  <a:gd name="T3" fmla="*/ 81 h 7"/>
                  <a:gd name="T4" fmla="*/ 188 w 14"/>
                  <a:gd name="T5" fmla="*/ 22 h 7"/>
                  <a:gd name="T6" fmla="*/ 220 w 14"/>
                  <a:gd name="T7" fmla="*/ 0 h 7"/>
                  <a:gd name="T8" fmla="*/ 208 w 14"/>
                  <a:gd name="T9" fmla="*/ 22 h 7"/>
                  <a:gd name="T10" fmla="*/ 145 w 14"/>
                  <a:gd name="T11" fmla="*/ 60 h 7"/>
                  <a:gd name="T12" fmla="*/ 63 w 14"/>
                  <a:gd name="T13" fmla="*/ 103 h 7"/>
                  <a:gd name="T14" fmla="*/ 0 w 14"/>
                  <a:gd name="T15" fmla="*/ 117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4" h="7">
                    <a:moveTo>
                      <a:pt x="0" y="6"/>
                    </a:moveTo>
                    <a:cubicBezTo>
                      <a:pt x="3" y="7"/>
                      <a:pt x="6" y="5"/>
                      <a:pt x="8" y="4"/>
                    </a:cubicBezTo>
                    <a:cubicBezTo>
                      <a:pt x="10" y="2"/>
                      <a:pt x="11" y="2"/>
                      <a:pt x="12" y="1"/>
                    </a:cubicBezTo>
                    <a:cubicBezTo>
                      <a:pt x="13" y="1"/>
                      <a:pt x="14" y="0"/>
                      <a:pt x="14" y="0"/>
                    </a:cubicBezTo>
                    <a:cubicBezTo>
                      <a:pt x="14" y="0"/>
                      <a:pt x="13" y="1"/>
                      <a:pt x="13" y="1"/>
                    </a:cubicBezTo>
                    <a:cubicBezTo>
                      <a:pt x="12" y="1"/>
                      <a:pt x="10" y="2"/>
                      <a:pt x="9" y="3"/>
                    </a:cubicBezTo>
                    <a:cubicBezTo>
                      <a:pt x="8" y="3"/>
                      <a:pt x="5" y="4"/>
                      <a:pt x="4" y="5"/>
                    </a:cubicBezTo>
                    <a:cubicBezTo>
                      <a:pt x="5" y="5"/>
                      <a:pt x="2" y="7"/>
                      <a:pt x="0" y="6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1" name="Freeform 2035">
                <a:extLst>
                  <a:ext uri="{FF2B5EF4-FFF2-40B4-BE49-F238E27FC236}">
                    <a16:creationId xmlns:a16="http://schemas.microsoft.com/office/drawing/2014/main" id="{ABDF942A-A431-4197-A6F3-890400110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145"/>
                <a:ext cx="15" cy="16"/>
              </a:xfrm>
              <a:custGeom>
                <a:avLst/>
                <a:gdLst>
                  <a:gd name="T0" fmla="*/ 0 w 6"/>
                  <a:gd name="T1" fmla="*/ 115 h 6"/>
                  <a:gd name="T2" fmla="*/ 95 w 6"/>
                  <a:gd name="T3" fmla="*/ 0 h 6"/>
                  <a:gd name="T4" fmla="*/ 50 w 6"/>
                  <a:gd name="T5" fmla="*/ 35 h 6"/>
                  <a:gd name="T6" fmla="*/ 0 w 6"/>
                  <a:gd name="T7" fmla="*/ 93 h 6"/>
                  <a:gd name="T8" fmla="*/ 0 w 6"/>
                  <a:gd name="T9" fmla="*/ 11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5" y="1"/>
                      <a:pt x="6" y="0"/>
                    </a:cubicBezTo>
                    <a:cubicBezTo>
                      <a:pt x="6" y="0"/>
                      <a:pt x="4" y="2"/>
                      <a:pt x="3" y="2"/>
                    </a:cubicBezTo>
                    <a:cubicBezTo>
                      <a:pt x="3" y="3"/>
                      <a:pt x="1" y="5"/>
                      <a:pt x="0" y="5"/>
                    </a:cubicBezTo>
                    <a:cubicBezTo>
                      <a:pt x="1" y="5"/>
                      <a:pt x="1" y="5"/>
                      <a:pt x="0" y="6"/>
                    </a:cubicBezTo>
                    <a:close/>
                  </a:path>
                </a:pathLst>
              </a:custGeom>
              <a:solidFill>
                <a:srgbClr val="F6B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2" name="Freeform 2036">
                <a:extLst>
                  <a:ext uri="{FF2B5EF4-FFF2-40B4-BE49-F238E27FC236}">
                    <a16:creationId xmlns:a16="http://schemas.microsoft.com/office/drawing/2014/main" id="{988762BD-FC88-407C-8001-BDEF9253E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" y="2143"/>
                <a:ext cx="15" cy="8"/>
              </a:xfrm>
              <a:custGeom>
                <a:avLst/>
                <a:gdLst>
                  <a:gd name="T0" fmla="*/ 20 w 6"/>
                  <a:gd name="T1" fmla="*/ 21 h 3"/>
                  <a:gd name="T2" fmla="*/ 95 w 6"/>
                  <a:gd name="T3" fmla="*/ 0 h 3"/>
                  <a:gd name="T4" fmla="*/ 0 w 6"/>
                  <a:gd name="T5" fmla="*/ 56 h 3"/>
                  <a:gd name="T6" fmla="*/ 20 w 6"/>
                  <a:gd name="T7" fmla="*/ 21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1" y="1"/>
                    </a:moveTo>
                    <a:cubicBezTo>
                      <a:pt x="2" y="1"/>
                      <a:pt x="6" y="0"/>
                      <a:pt x="6" y="0"/>
                    </a:cubicBezTo>
                    <a:cubicBezTo>
                      <a:pt x="6" y="1"/>
                      <a:pt x="2" y="3"/>
                      <a:pt x="0" y="3"/>
                    </a:cubicBezTo>
                    <a:cubicBezTo>
                      <a:pt x="1" y="3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3" name="Freeform 2037">
                <a:extLst>
                  <a:ext uri="{FF2B5EF4-FFF2-40B4-BE49-F238E27FC236}">
                    <a16:creationId xmlns:a16="http://schemas.microsoft.com/office/drawing/2014/main" id="{FB738F98-7D76-4EF5-B01A-4825CE1CC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" y="2143"/>
                <a:ext cx="17" cy="13"/>
              </a:xfrm>
              <a:custGeom>
                <a:avLst/>
                <a:gdLst>
                  <a:gd name="T0" fmla="*/ 0 w 7"/>
                  <a:gd name="T1" fmla="*/ 88 h 5"/>
                  <a:gd name="T2" fmla="*/ 58 w 7"/>
                  <a:gd name="T3" fmla="*/ 21 h 5"/>
                  <a:gd name="T4" fmla="*/ 100 w 7"/>
                  <a:gd name="T5" fmla="*/ 0 h 5"/>
                  <a:gd name="T6" fmla="*/ 87 w 7"/>
                  <a:gd name="T7" fmla="*/ 0 h 5"/>
                  <a:gd name="T8" fmla="*/ 41 w 7"/>
                  <a:gd name="T9" fmla="*/ 34 h 5"/>
                  <a:gd name="T10" fmla="*/ 0 w 7"/>
                  <a:gd name="T11" fmla="*/ 68 h 5"/>
                  <a:gd name="T12" fmla="*/ 0 w 7"/>
                  <a:gd name="T13" fmla="*/ 88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5">
                    <a:moveTo>
                      <a:pt x="0" y="5"/>
                    </a:moveTo>
                    <a:cubicBezTo>
                      <a:pt x="1" y="4"/>
                      <a:pt x="3" y="2"/>
                      <a:pt x="4" y="1"/>
                    </a:cubicBezTo>
                    <a:cubicBezTo>
                      <a:pt x="5" y="1"/>
                      <a:pt x="6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3" y="2"/>
                      <a:pt x="3" y="2"/>
                    </a:cubicBezTo>
                    <a:cubicBezTo>
                      <a:pt x="2" y="3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4" name="Freeform 2038">
                <a:extLst>
                  <a:ext uri="{FF2B5EF4-FFF2-40B4-BE49-F238E27FC236}">
                    <a16:creationId xmlns:a16="http://schemas.microsoft.com/office/drawing/2014/main" id="{150EBD26-1E3F-427E-B7BF-BBA099216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132"/>
                <a:ext cx="20" cy="8"/>
              </a:xfrm>
              <a:custGeom>
                <a:avLst/>
                <a:gdLst>
                  <a:gd name="T0" fmla="*/ 0 w 8"/>
                  <a:gd name="T1" fmla="*/ 21 h 3"/>
                  <a:gd name="T2" fmla="*/ 83 w 8"/>
                  <a:gd name="T3" fmla="*/ 35 h 3"/>
                  <a:gd name="T4" fmla="*/ 113 w 8"/>
                  <a:gd name="T5" fmla="*/ 35 h 3"/>
                  <a:gd name="T6" fmla="*/ 83 w 8"/>
                  <a:gd name="T7" fmla="*/ 35 h 3"/>
                  <a:gd name="T8" fmla="*/ 0 w 8"/>
                  <a:gd name="T9" fmla="*/ 0 h 3"/>
                  <a:gd name="T10" fmla="*/ 0 w 8"/>
                  <a:gd name="T11" fmla="*/ 21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3">
                    <a:moveTo>
                      <a:pt x="0" y="1"/>
                    </a:moveTo>
                    <a:cubicBezTo>
                      <a:pt x="1" y="1"/>
                      <a:pt x="4" y="2"/>
                      <a:pt x="5" y="2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8" y="2"/>
                      <a:pt x="7" y="2"/>
                      <a:pt x="5" y="2"/>
                    </a:cubicBezTo>
                    <a:cubicBezTo>
                      <a:pt x="4" y="1"/>
                      <a:pt x="1" y="0"/>
                      <a:pt x="0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5" name="Freeform 2039">
                <a:extLst>
                  <a:ext uri="{FF2B5EF4-FFF2-40B4-BE49-F238E27FC236}">
                    <a16:creationId xmlns:a16="http://schemas.microsoft.com/office/drawing/2014/main" id="{42B3EEBF-51C5-4B3D-A86A-7589D2667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" y="2127"/>
                <a:ext cx="15" cy="8"/>
              </a:xfrm>
              <a:custGeom>
                <a:avLst/>
                <a:gdLst>
                  <a:gd name="T0" fmla="*/ 0 w 6"/>
                  <a:gd name="T1" fmla="*/ 0 h 3"/>
                  <a:gd name="T2" fmla="*/ 95 w 6"/>
                  <a:gd name="T3" fmla="*/ 56 h 3"/>
                  <a:gd name="T4" fmla="*/ 20 w 6"/>
                  <a:gd name="T5" fmla="*/ 21 h 3"/>
                  <a:gd name="T6" fmla="*/ 0 w 6"/>
                  <a:gd name="T7" fmla="*/ 0 h 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0" y="0"/>
                    </a:moveTo>
                    <a:cubicBezTo>
                      <a:pt x="1" y="0"/>
                      <a:pt x="5" y="3"/>
                      <a:pt x="6" y="3"/>
                    </a:cubicBezTo>
                    <a:cubicBezTo>
                      <a:pt x="5" y="3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C6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6" name="Freeform 2040">
                <a:extLst>
                  <a:ext uri="{FF2B5EF4-FFF2-40B4-BE49-F238E27FC236}">
                    <a16:creationId xmlns:a16="http://schemas.microsoft.com/office/drawing/2014/main" id="{1242E1DC-3885-4999-9657-E9E8A216A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16"/>
                <a:ext cx="22" cy="19"/>
              </a:xfrm>
              <a:custGeom>
                <a:avLst/>
                <a:gdLst>
                  <a:gd name="T0" fmla="*/ 0 w 9"/>
                  <a:gd name="T1" fmla="*/ 141 h 7"/>
                  <a:gd name="T2" fmla="*/ 29 w 9"/>
                  <a:gd name="T3" fmla="*/ 81 h 7"/>
                  <a:gd name="T4" fmla="*/ 132 w 9"/>
                  <a:gd name="T5" fmla="*/ 22 h 7"/>
                  <a:gd name="T6" fmla="*/ 42 w 9"/>
                  <a:gd name="T7" fmla="*/ 81 h 7"/>
                  <a:gd name="T8" fmla="*/ 0 w 9"/>
                  <a:gd name="T9" fmla="*/ 141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7"/>
                    </a:moveTo>
                    <a:cubicBezTo>
                      <a:pt x="0" y="7"/>
                      <a:pt x="1" y="5"/>
                      <a:pt x="2" y="4"/>
                    </a:cubicBezTo>
                    <a:cubicBezTo>
                      <a:pt x="4" y="2"/>
                      <a:pt x="6" y="0"/>
                      <a:pt x="9" y="1"/>
                    </a:cubicBezTo>
                    <a:cubicBezTo>
                      <a:pt x="8" y="1"/>
                      <a:pt x="5" y="1"/>
                      <a:pt x="3" y="4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7" name="Freeform 2041">
                <a:extLst>
                  <a:ext uri="{FF2B5EF4-FFF2-40B4-BE49-F238E27FC236}">
                    <a16:creationId xmlns:a16="http://schemas.microsoft.com/office/drawing/2014/main" id="{FC9B43AB-9143-49E5-A0CB-CCE3A8A73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" y="2124"/>
                <a:ext cx="15" cy="8"/>
              </a:xfrm>
              <a:custGeom>
                <a:avLst/>
                <a:gdLst>
                  <a:gd name="T0" fmla="*/ 0 w 6"/>
                  <a:gd name="T1" fmla="*/ 56 h 3"/>
                  <a:gd name="T2" fmla="*/ 95 w 6"/>
                  <a:gd name="T3" fmla="*/ 21 h 3"/>
                  <a:gd name="T4" fmla="*/ 0 w 6"/>
                  <a:gd name="T5" fmla="*/ 56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3">
                    <a:moveTo>
                      <a:pt x="0" y="3"/>
                    </a:moveTo>
                    <a:cubicBezTo>
                      <a:pt x="1" y="2"/>
                      <a:pt x="4" y="0"/>
                      <a:pt x="6" y="1"/>
                    </a:cubicBezTo>
                    <a:cubicBezTo>
                      <a:pt x="5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8" name="Freeform 2042">
                <a:extLst>
                  <a:ext uri="{FF2B5EF4-FFF2-40B4-BE49-F238E27FC236}">
                    <a16:creationId xmlns:a16="http://schemas.microsoft.com/office/drawing/2014/main" id="{67A681D7-E670-492D-A387-9CD3EFBAE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135"/>
                <a:ext cx="10" cy="5"/>
              </a:xfrm>
              <a:custGeom>
                <a:avLst/>
                <a:gdLst>
                  <a:gd name="T0" fmla="*/ 0 w 4"/>
                  <a:gd name="T1" fmla="*/ 33 h 2"/>
                  <a:gd name="T2" fmla="*/ 63 w 4"/>
                  <a:gd name="T3" fmla="*/ 2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1"/>
                    </a:cubicBezTo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9" name="Freeform 2043">
                <a:extLst>
                  <a:ext uri="{FF2B5EF4-FFF2-40B4-BE49-F238E27FC236}">
                    <a16:creationId xmlns:a16="http://schemas.microsoft.com/office/drawing/2014/main" id="{88192698-D648-4130-AEFF-151E04358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" y="2140"/>
                <a:ext cx="15" cy="3"/>
              </a:xfrm>
              <a:custGeom>
                <a:avLst/>
                <a:gdLst>
                  <a:gd name="T0" fmla="*/ 0 w 6"/>
                  <a:gd name="T1" fmla="*/ 27 h 1"/>
                  <a:gd name="T2" fmla="*/ 50 w 6"/>
                  <a:gd name="T3" fmla="*/ 27 h 1"/>
                  <a:gd name="T4" fmla="*/ 95 w 6"/>
                  <a:gd name="T5" fmla="*/ 0 h 1"/>
                  <a:gd name="T6" fmla="*/ 50 w 6"/>
                  <a:gd name="T7" fmla="*/ 27 h 1"/>
                  <a:gd name="T8" fmla="*/ 0 w 6"/>
                  <a:gd name="T9" fmla="*/ 2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4" y="0"/>
                      <a:pt x="6" y="0"/>
                      <a:pt x="6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2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0" name="Freeform 2044">
                <a:extLst>
                  <a:ext uri="{FF2B5EF4-FFF2-40B4-BE49-F238E27FC236}">
                    <a16:creationId xmlns:a16="http://schemas.microsoft.com/office/drawing/2014/main" id="{A841634A-ABB8-4215-BA9D-1241FA976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2145"/>
                <a:ext cx="10" cy="6"/>
              </a:xfrm>
              <a:custGeom>
                <a:avLst/>
                <a:gdLst>
                  <a:gd name="T0" fmla="*/ 0 w 4"/>
                  <a:gd name="T1" fmla="*/ 0 h 2"/>
                  <a:gd name="T2" fmla="*/ 20 w 4"/>
                  <a:gd name="T3" fmla="*/ 0 h 2"/>
                  <a:gd name="T4" fmla="*/ 63 w 4"/>
                  <a:gd name="T5" fmla="*/ 54 h 2"/>
                  <a:gd name="T6" fmla="*/ 20 w 4"/>
                  <a:gd name="T7" fmla="*/ 27 h 2"/>
                  <a:gd name="T8" fmla="*/ 0 w 4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3" y="2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1" name="Freeform 2045">
                <a:extLst>
                  <a:ext uri="{FF2B5EF4-FFF2-40B4-BE49-F238E27FC236}">
                    <a16:creationId xmlns:a16="http://schemas.microsoft.com/office/drawing/2014/main" id="{80CC36D5-5425-47F8-A273-EF66D6DA8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153"/>
                <a:ext cx="22" cy="11"/>
              </a:xfrm>
              <a:custGeom>
                <a:avLst/>
                <a:gdLst>
                  <a:gd name="T0" fmla="*/ 71 w 9"/>
                  <a:gd name="T1" fmla="*/ 83 h 4"/>
                  <a:gd name="T2" fmla="*/ 132 w 9"/>
                  <a:gd name="T3" fmla="*/ 61 h 4"/>
                  <a:gd name="T4" fmla="*/ 90 w 9"/>
                  <a:gd name="T5" fmla="*/ 83 h 4"/>
                  <a:gd name="T6" fmla="*/ 0 w 9"/>
                  <a:gd name="T7" fmla="*/ 0 h 4"/>
                  <a:gd name="T8" fmla="*/ 71 w 9"/>
                  <a:gd name="T9" fmla="*/ 83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5" y="4"/>
                    </a:moveTo>
                    <a:cubicBezTo>
                      <a:pt x="6" y="4"/>
                      <a:pt x="8" y="4"/>
                      <a:pt x="9" y="3"/>
                    </a:cubicBezTo>
                    <a:cubicBezTo>
                      <a:pt x="9" y="3"/>
                      <a:pt x="9" y="4"/>
                      <a:pt x="6" y="4"/>
                    </a:cubicBezTo>
                    <a:cubicBezTo>
                      <a:pt x="4" y="4"/>
                      <a:pt x="1" y="1"/>
                      <a:pt x="0" y="0"/>
                    </a:cubicBezTo>
                    <a:cubicBezTo>
                      <a:pt x="1" y="1"/>
                      <a:pt x="3" y="3"/>
                      <a:pt x="5" y="4"/>
                    </a:cubicBezTo>
                    <a:close/>
                  </a:path>
                </a:pathLst>
              </a:custGeom>
              <a:solidFill>
                <a:srgbClr val="FEF4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2" name="Freeform 2046">
                <a:extLst>
                  <a:ext uri="{FF2B5EF4-FFF2-40B4-BE49-F238E27FC236}">
                    <a16:creationId xmlns:a16="http://schemas.microsoft.com/office/drawing/2014/main" id="{DC7C11AA-CD22-49B3-ADF6-CFDC062099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124"/>
                <a:ext cx="12" cy="8"/>
              </a:xfrm>
              <a:custGeom>
                <a:avLst/>
                <a:gdLst>
                  <a:gd name="T0" fmla="*/ 0 w 5"/>
                  <a:gd name="T1" fmla="*/ 56 h 3"/>
                  <a:gd name="T2" fmla="*/ 70 w 5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2"/>
                      <a:pt x="3" y="0"/>
                      <a:pt x="5" y="0"/>
                    </a:cubicBezTo>
                  </a:path>
                </a:pathLst>
              </a:custGeom>
              <a:solidFill>
                <a:srgbClr val="C7C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8442" name="Freeform 2047">
              <a:extLst>
                <a:ext uri="{FF2B5EF4-FFF2-40B4-BE49-F238E27FC236}">
                  <a16:creationId xmlns:a16="http://schemas.microsoft.com/office/drawing/2014/main" id="{C44FF293-1562-4B5D-A318-641619A3E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132"/>
              <a:ext cx="13" cy="5"/>
            </a:xfrm>
            <a:custGeom>
              <a:avLst/>
              <a:gdLst>
                <a:gd name="T0" fmla="*/ 0 w 5"/>
                <a:gd name="T1" fmla="*/ 33 h 2"/>
                <a:gd name="T2" fmla="*/ 55 w 5"/>
                <a:gd name="T3" fmla="*/ 20 h 2"/>
                <a:gd name="T4" fmla="*/ 88 w 5"/>
                <a:gd name="T5" fmla="*/ 0 h 2"/>
                <a:gd name="T6" fmla="*/ 55 w 5"/>
                <a:gd name="T7" fmla="*/ 20 h 2"/>
                <a:gd name="T8" fmla="*/ 0 w 5"/>
                <a:gd name="T9" fmla="*/ 3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1" y="2"/>
                    <a:pt x="2" y="1"/>
                    <a:pt x="3" y="1"/>
                  </a:cubicBezTo>
                  <a:cubicBezTo>
                    <a:pt x="4" y="0"/>
                    <a:pt x="5" y="0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2" y="2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3" name="Freeform 2048">
              <a:extLst>
                <a:ext uri="{FF2B5EF4-FFF2-40B4-BE49-F238E27FC236}">
                  <a16:creationId xmlns:a16="http://schemas.microsoft.com/office/drawing/2014/main" id="{4D5B6AA3-7F98-48B7-BB3F-8F6FEBF40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145"/>
              <a:ext cx="15" cy="3"/>
            </a:xfrm>
            <a:custGeom>
              <a:avLst/>
              <a:gdLst>
                <a:gd name="T0" fmla="*/ 0 w 6"/>
                <a:gd name="T1" fmla="*/ 0 h 1"/>
                <a:gd name="T2" fmla="*/ 95 w 6"/>
                <a:gd name="T3" fmla="*/ 27 h 1"/>
                <a:gd name="T4" fmla="*/ 0 w 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1" y="0"/>
                    <a:pt x="4" y="1"/>
                    <a:pt x="6" y="1"/>
                  </a:cubicBezTo>
                  <a:cubicBezTo>
                    <a:pt x="5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4" name="Freeform 2049">
              <a:extLst>
                <a:ext uri="{FF2B5EF4-FFF2-40B4-BE49-F238E27FC236}">
                  <a16:creationId xmlns:a16="http://schemas.microsoft.com/office/drawing/2014/main" id="{0D43C9FF-3BAA-49F1-8FBC-FD4864AA5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159"/>
              <a:ext cx="8" cy="2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0 h 1"/>
                <a:gd name="T4" fmla="*/ 0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3" y="0"/>
                    <a:pt x="3" y="0"/>
                  </a:cubicBezTo>
                  <a:cubicBezTo>
                    <a:pt x="3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5" name="Freeform 2050">
              <a:extLst>
                <a:ext uri="{FF2B5EF4-FFF2-40B4-BE49-F238E27FC236}">
                  <a16:creationId xmlns:a16="http://schemas.microsoft.com/office/drawing/2014/main" id="{C0B05C12-2780-42C9-944F-D02DE5F9F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145"/>
              <a:ext cx="3" cy="3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27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6" name="Freeform 2051">
              <a:extLst>
                <a:ext uri="{FF2B5EF4-FFF2-40B4-BE49-F238E27FC236}">
                  <a16:creationId xmlns:a16="http://schemas.microsoft.com/office/drawing/2014/main" id="{869AF0BD-1DFB-467B-964D-02AF02265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14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7" name="Freeform 2052">
              <a:extLst>
                <a:ext uri="{FF2B5EF4-FFF2-40B4-BE49-F238E27FC236}">
                  <a16:creationId xmlns:a16="http://schemas.microsoft.com/office/drawing/2014/main" id="{25A820E4-6F5C-44EF-9B28-EE919891D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145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8" name="Freeform 2053">
              <a:extLst>
                <a:ext uri="{FF2B5EF4-FFF2-40B4-BE49-F238E27FC236}">
                  <a16:creationId xmlns:a16="http://schemas.microsoft.com/office/drawing/2014/main" id="{73CFCABA-E2D4-4766-9BB6-C06A6AABE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127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8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9" name="Freeform 2054">
              <a:extLst>
                <a:ext uri="{FF2B5EF4-FFF2-40B4-BE49-F238E27FC236}">
                  <a16:creationId xmlns:a16="http://schemas.microsoft.com/office/drawing/2014/main" id="{BB671486-CDC7-416D-8E94-9B7D26C64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2127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0" name="Freeform 2055">
              <a:extLst>
                <a:ext uri="{FF2B5EF4-FFF2-40B4-BE49-F238E27FC236}">
                  <a16:creationId xmlns:a16="http://schemas.microsoft.com/office/drawing/2014/main" id="{3E912F9B-3DC8-4991-9CD8-D07C37CC1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129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1" name="Freeform 2056">
              <a:extLst>
                <a:ext uri="{FF2B5EF4-FFF2-40B4-BE49-F238E27FC236}">
                  <a16:creationId xmlns:a16="http://schemas.microsoft.com/office/drawing/2014/main" id="{9DA150B6-DBD0-4A15-9DDD-6BF12E4AC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13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2" name="Freeform 2057">
              <a:extLst>
                <a:ext uri="{FF2B5EF4-FFF2-40B4-BE49-F238E27FC236}">
                  <a16:creationId xmlns:a16="http://schemas.microsoft.com/office/drawing/2014/main" id="{7E16926E-EFC4-4611-B78B-51A6F2963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132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3" name="Freeform 2058">
              <a:extLst>
                <a:ext uri="{FF2B5EF4-FFF2-40B4-BE49-F238E27FC236}">
                  <a16:creationId xmlns:a16="http://schemas.microsoft.com/office/drawing/2014/main" id="{C7C0F0A7-0E64-4E08-B1AD-8B1D46BB3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" y="2135"/>
              <a:ext cx="3" cy="1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Freeform 2059">
              <a:extLst>
                <a:ext uri="{FF2B5EF4-FFF2-40B4-BE49-F238E27FC236}">
                  <a16:creationId xmlns:a16="http://schemas.microsoft.com/office/drawing/2014/main" id="{7114D47C-4799-4266-908B-D3D51E1A5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159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Freeform 2060">
              <a:extLst>
                <a:ext uri="{FF2B5EF4-FFF2-40B4-BE49-F238E27FC236}">
                  <a16:creationId xmlns:a16="http://schemas.microsoft.com/office/drawing/2014/main" id="{FE354063-1C49-46A8-802E-98C5F0858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" y="215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Freeform 2061">
              <a:extLst>
                <a:ext uri="{FF2B5EF4-FFF2-40B4-BE49-F238E27FC236}">
                  <a16:creationId xmlns:a16="http://schemas.microsoft.com/office/drawing/2014/main" id="{F35FF38D-0FA1-47A7-8572-1381CEF5E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159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Freeform 2062">
              <a:extLst>
                <a:ext uri="{FF2B5EF4-FFF2-40B4-BE49-F238E27FC236}">
                  <a16:creationId xmlns:a16="http://schemas.microsoft.com/office/drawing/2014/main" id="{7B87D0EA-B4BA-4548-800A-1380F3250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2121"/>
              <a:ext cx="8" cy="8"/>
            </a:xfrm>
            <a:custGeom>
              <a:avLst/>
              <a:gdLst>
                <a:gd name="T0" fmla="*/ 0 w 3"/>
                <a:gd name="T1" fmla="*/ 56 h 3"/>
                <a:gd name="T2" fmla="*/ 56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Freeform 2063">
              <a:extLst>
                <a:ext uri="{FF2B5EF4-FFF2-40B4-BE49-F238E27FC236}">
                  <a16:creationId xmlns:a16="http://schemas.microsoft.com/office/drawing/2014/main" id="{DCC8729E-3BFA-4459-AB2E-8E02A00C2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127"/>
              <a:ext cx="7" cy="1"/>
            </a:xfrm>
            <a:custGeom>
              <a:avLst/>
              <a:gdLst>
                <a:gd name="T0" fmla="*/ 0 w 3"/>
                <a:gd name="T1" fmla="*/ 0 h 1"/>
                <a:gd name="T2" fmla="*/ 37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Freeform 2064">
              <a:extLst>
                <a:ext uri="{FF2B5EF4-FFF2-40B4-BE49-F238E27FC236}">
                  <a16:creationId xmlns:a16="http://schemas.microsoft.com/office/drawing/2014/main" id="{03782598-6967-44CB-BEF5-6135CC70A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" y="2143"/>
              <a:ext cx="5" cy="1"/>
            </a:xfrm>
            <a:custGeom>
              <a:avLst/>
              <a:gdLst>
                <a:gd name="T0" fmla="*/ 0 w 2"/>
                <a:gd name="T1" fmla="*/ 0 h 1"/>
                <a:gd name="T2" fmla="*/ 33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2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Freeform 2065">
              <a:extLst>
                <a:ext uri="{FF2B5EF4-FFF2-40B4-BE49-F238E27FC236}">
                  <a16:creationId xmlns:a16="http://schemas.microsoft.com/office/drawing/2014/main" id="{8200EF58-DA88-4F89-B437-27BD28C2F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2159"/>
              <a:ext cx="8" cy="2"/>
            </a:xfrm>
            <a:custGeom>
              <a:avLst/>
              <a:gdLst>
                <a:gd name="T0" fmla="*/ 0 w 3"/>
                <a:gd name="T1" fmla="*/ 0 h 1"/>
                <a:gd name="T2" fmla="*/ 56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3" y="1"/>
                    <a:pt x="3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Freeform 2066">
              <a:extLst>
                <a:ext uri="{FF2B5EF4-FFF2-40B4-BE49-F238E27FC236}">
                  <a16:creationId xmlns:a16="http://schemas.microsoft.com/office/drawing/2014/main" id="{A9F74B21-560D-416C-8A28-6FA887606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2140"/>
              <a:ext cx="25" cy="1"/>
            </a:xfrm>
            <a:custGeom>
              <a:avLst/>
              <a:gdLst>
                <a:gd name="T0" fmla="*/ 158 w 10"/>
                <a:gd name="T1" fmla="*/ 0 h 1"/>
                <a:gd name="T2" fmla="*/ 158 w 10"/>
                <a:gd name="T3" fmla="*/ 0 h 1"/>
                <a:gd name="T4" fmla="*/ 83 w 10"/>
                <a:gd name="T5" fmla="*/ 0 h 1"/>
                <a:gd name="T6" fmla="*/ 0 w 10"/>
                <a:gd name="T7" fmla="*/ 0 h 1"/>
                <a:gd name="T8" fmla="*/ 0 w 10"/>
                <a:gd name="T9" fmla="*/ 0 h 1"/>
                <a:gd name="T10" fmla="*/ 158 w 10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"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3" y="0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8F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2" name="Freeform 2067">
              <a:extLst>
                <a:ext uri="{FF2B5EF4-FFF2-40B4-BE49-F238E27FC236}">
                  <a16:creationId xmlns:a16="http://schemas.microsoft.com/office/drawing/2014/main" id="{863FF9DA-0ABA-4898-AFBA-B00A3C5F5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980"/>
              <a:ext cx="68" cy="53"/>
            </a:xfrm>
            <a:custGeom>
              <a:avLst/>
              <a:gdLst>
                <a:gd name="T0" fmla="*/ 431 w 27"/>
                <a:gd name="T1" fmla="*/ 170 h 20"/>
                <a:gd name="T2" fmla="*/ 209 w 27"/>
                <a:gd name="T3" fmla="*/ 371 h 20"/>
                <a:gd name="T4" fmla="*/ 33 w 27"/>
                <a:gd name="T5" fmla="*/ 315 h 20"/>
                <a:gd name="T6" fmla="*/ 0 w 27"/>
                <a:gd name="T7" fmla="*/ 225 h 20"/>
                <a:gd name="T8" fmla="*/ 20 w 27"/>
                <a:gd name="T9" fmla="*/ 133 h 20"/>
                <a:gd name="T10" fmla="*/ 159 w 27"/>
                <a:gd name="T11" fmla="*/ 21 h 20"/>
                <a:gd name="T12" fmla="*/ 431 w 27"/>
                <a:gd name="T13" fmla="*/ 111 h 20"/>
                <a:gd name="T14" fmla="*/ 431 w 27"/>
                <a:gd name="T15" fmla="*/ 111 h 20"/>
                <a:gd name="T16" fmla="*/ 431 w 27"/>
                <a:gd name="T17" fmla="*/ 148 h 20"/>
                <a:gd name="T18" fmla="*/ 431 w 27"/>
                <a:gd name="T19" fmla="*/ 17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20">
                  <a:moveTo>
                    <a:pt x="27" y="9"/>
                  </a:moveTo>
                  <a:cubicBezTo>
                    <a:pt x="24" y="9"/>
                    <a:pt x="20" y="19"/>
                    <a:pt x="13" y="20"/>
                  </a:cubicBezTo>
                  <a:cubicBezTo>
                    <a:pt x="9" y="20"/>
                    <a:pt x="5" y="19"/>
                    <a:pt x="2" y="17"/>
                  </a:cubicBezTo>
                  <a:cubicBezTo>
                    <a:pt x="1" y="15"/>
                    <a:pt x="0" y="14"/>
                    <a:pt x="0" y="12"/>
                  </a:cubicBezTo>
                  <a:cubicBezTo>
                    <a:pt x="0" y="10"/>
                    <a:pt x="0" y="9"/>
                    <a:pt x="1" y="7"/>
                  </a:cubicBezTo>
                  <a:cubicBezTo>
                    <a:pt x="2" y="4"/>
                    <a:pt x="6" y="1"/>
                    <a:pt x="10" y="1"/>
                  </a:cubicBezTo>
                  <a:cubicBezTo>
                    <a:pt x="17" y="0"/>
                    <a:pt x="24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7" y="8"/>
                    <a:pt x="27" y="8"/>
                  </a:cubicBezTo>
                  <a:cubicBezTo>
                    <a:pt x="27" y="9"/>
                    <a:pt x="27" y="9"/>
                    <a:pt x="27" y="9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Freeform 2068">
              <a:extLst>
                <a:ext uri="{FF2B5EF4-FFF2-40B4-BE49-F238E27FC236}">
                  <a16:creationId xmlns:a16="http://schemas.microsoft.com/office/drawing/2014/main" id="{AC241524-B333-4AA6-9BA0-3B7E5E1C4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903"/>
              <a:ext cx="87" cy="66"/>
            </a:xfrm>
            <a:custGeom>
              <a:avLst/>
              <a:gdLst>
                <a:gd name="T0" fmla="*/ 537 w 35"/>
                <a:gd name="T1" fmla="*/ 222 h 25"/>
                <a:gd name="T2" fmla="*/ 278 w 35"/>
                <a:gd name="T3" fmla="*/ 438 h 25"/>
                <a:gd name="T4" fmla="*/ 62 w 35"/>
                <a:gd name="T5" fmla="*/ 383 h 25"/>
                <a:gd name="T6" fmla="*/ 12 w 35"/>
                <a:gd name="T7" fmla="*/ 280 h 25"/>
                <a:gd name="T8" fmla="*/ 30 w 35"/>
                <a:gd name="T9" fmla="*/ 166 h 25"/>
                <a:gd name="T10" fmla="*/ 199 w 35"/>
                <a:gd name="T11" fmla="*/ 21 h 25"/>
                <a:gd name="T12" fmla="*/ 537 w 35"/>
                <a:gd name="T13" fmla="*/ 166 h 25"/>
                <a:gd name="T14" fmla="*/ 537 w 35"/>
                <a:gd name="T15" fmla="*/ 166 h 25"/>
                <a:gd name="T16" fmla="*/ 537 w 35"/>
                <a:gd name="T17" fmla="*/ 203 h 25"/>
                <a:gd name="T18" fmla="*/ 537 w 35"/>
                <a:gd name="T19" fmla="*/ 222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5">
                  <a:moveTo>
                    <a:pt x="35" y="12"/>
                  </a:moveTo>
                  <a:cubicBezTo>
                    <a:pt x="30" y="12"/>
                    <a:pt x="27" y="22"/>
                    <a:pt x="18" y="24"/>
                  </a:cubicBezTo>
                  <a:cubicBezTo>
                    <a:pt x="13" y="25"/>
                    <a:pt x="7" y="23"/>
                    <a:pt x="4" y="21"/>
                  </a:cubicBezTo>
                  <a:cubicBezTo>
                    <a:pt x="2" y="19"/>
                    <a:pt x="1" y="18"/>
                    <a:pt x="1" y="15"/>
                  </a:cubicBezTo>
                  <a:cubicBezTo>
                    <a:pt x="0" y="13"/>
                    <a:pt x="0" y="11"/>
                    <a:pt x="2" y="9"/>
                  </a:cubicBezTo>
                  <a:cubicBezTo>
                    <a:pt x="3" y="6"/>
                    <a:pt x="8" y="2"/>
                    <a:pt x="13" y="1"/>
                  </a:cubicBezTo>
                  <a:cubicBezTo>
                    <a:pt x="22" y="0"/>
                    <a:pt x="30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5" y="11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</a:path>
              </a:pathLst>
            </a:custGeom>
            <a:solidFill>
              <a:srgbClr val="8F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2069">
              <a:extLst>
                <a:ext uri="{FF2B5EF4-FFF2-40B4-BE49-F238E27FC236}">
                  <a16:creationId xmlns:a16="http://schemas.microsoft.com/office/drawing/2014/main" id="{E7584523-BB25-4BD9-B7B8-6D08A0672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903"/>
              <a:ext cx="85" cy="34"/>
            </a:xfrm>
            <a:custGeom>
              <a:avLst/>
              <a:gdLst>
                <a:gd name="T0" fmla="*/ 188 w 34"/>
                <a:gd name="T1" fmla="*/ 21 h 13"/>
                <a:gd name="T2" fmla="*/ 20 w 34"/>
                <a:gd name="T3" fmla="*/ 165 h 13"/>
                <a:gd name="T4" fmla="*/ 0 w 34"/>
                <a:gd name="T5" fmla="*/ 212 h 13"/>
                <a:gd name="T6" fmla="*/ 0 w 34"/>
                <a:gd name="T7" fmla="*/ 212 h 13"/>
                <a:gd name="T8" fmla="*/ 0 w 34"/>
                <a:gd name="T9" fmla="*/ 212 h 13"/>
                <a:gd name="T10" fmla="*/ 145 w 34"/>
                <a:gd name="T11" fmla="*/ 89 h 13"/>
                <a:gd name="T12" fmla="*/ 345 w 34"/>
                <a:gd name="T13" fmla="*/ 89 h 13"/>
                <a:gd name="T14" fmla="*/ 520 w 34"/>
                <a:gd name="T15" fmla="*/ 165 h 13"/>
                <a:gd name="T16" fmla="*/ 520 w 34"/>
                <a:gd name="T17" fmla="*/ 165 h 13"/>
                <a:gd name="T18" fmla="*/ 188 w 34"/>
                <a:gd name="T19" fmla="*/ 21 h 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13">
                  <a:moveTo>
                    <a:pt x="12" y="1"/>
                  </a:moveTo>
                  <a:cubicBezTo>
                    <a:pt x="7" y="2"/>
                    <a:pt x="2" y="6"/>
                    <a:pt x="1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0" y="13"/>
                    <a:pt x="0" y="12"/>
                  </a:cubicBezTo>
                  <a:cubicBezTo>
                    <a:pt x="1" y="12"/>
                    <a:pt x="3" y="7"/>
                    <a:pt x="9" y="5"/>
                  </a:cubicBezTo>
                  <a:cubicBezTo>
                    <a:pt x="13" y="3"/>
                    <a:pt x="19" y="3"/>
                    <a:pt x="22" y="5"/>
                  </a:cubicBezTo>
                  <a:cubicBezTo>
                    <a:pt x="26" y="7"/>
                    <a:pt x="33" y="10"/>
                    <a:pt x="33" y="9"/>
                  </a:cubicBezTo>
                  <a:cubicBezTo>
                    <a:pt x="34" y="9"/>
                    <a:pt x="33" y="9"/>
                    <a:pt x="33" y="9"/>
                  </a:cubicBezTo>
                  <a:cubicBezTo>
                    <a:pt x="29" y="9"/>
                    <a:pt x="21" y="0"/>
                    <a:pt x="12" y="1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2070">
              <a:extLst>
                <a:ext uri="{FF2B5EF4-FFF2-40B4-BE49-F238E27FC236}">
                  <a16:creationId xmlns:a16="http://schemas.microsoft.com/office/drawing/2014/main" id="{2E590D01-71CD-4B53-BFD0-CC52DF74A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929"/>
              <a:ext cx="85" cy="40"/>
            </a:xfrm>
            <a:custGeom>
              <a:avLst/>
              <a:gdLst>
                <a:gd name="T0" fmla="*/ 533 w 34"/>
                <a:gd name="T1" fmla="*/ 35 h 15"/>
                <a:gd name="T2" fmla="*/ 533 w 34"/>
                <a:gd name="T3" fmla="*/ 21 h 15"/>
                <a:gd name="T4" fmla="*/ 470 w 34"/>
                <a:gd name="T5" fmla="*/ 21 h 15"/>
                <a:gd name="T6" fmla="*/ 363 w 34"/>
                <a:gd name="T7" fmla="*/ 171 h 15"/>
                <a:gd name="T8" fmla="*/ 158 w 34"/>
                <a:gd name="T9" fmla="*/ 227 h 15"/>
                <a:gd name="T10" fmla="*/ 33 w 34"/>
                <a:gd name="T11" fmla="*/ 149 h 15"/>
                <a:gd name="T12" fmla="*/ 0 w 34"/>
                <a:gd name="T13" fmla="*/ 136 h 15"/>
                <a:gd name="T14" fmla="*/ 0 w 34"/>
                <a:gd name="T15" fmla="*/ 136 h 15"/>
                <a:gd name="T16" fmla="*/ 50 w 34"/>
                <a:gd name="T17" fmla="*/ 205 h 15"/>
                <a:gd name="T18" fmla="*/ 270 w 34"/>
                <a:gd name="T19" fmla="*/ 264 h 15"/>
                <a:gd name="T20" fmla="*/ 533 w 34"/>
                <a:gd name="T21" fmla="*/ 35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4" h="15">
                  <a:moveTo>
                    <a:pt x="34" y="2"/>
                  </a:move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2" y="0"/>
                    <a:pt x="30" y="1"/>
                  </a:cubicBezTo>
                  <a:cubicBezTo>
                    <a:pt x="29" y="2"/>
                    <a:pt x="26" y="6"/>
                    <a:pt x="23" y="9"/>
                  </a:cubicBezTo>
                  <a:cubicBezTo>
                    <a:pt x="19" y="12"/>
                    <a:pt x="15" y="12"/>
                    <a:pt x="10" y="12"/>
                  </a:cubicBezTo>
                  <a:cubicBezTo>
                    <a:pt x="6" y="11"/>
                    <a:pt x="3" y="8"/>
                    <a:pt x="2" y="8"/>
                  </a:cubicBezTo>
                  <a:cubicBezTo>
                    <a:pt x="1" y="7"/>
                    <a:pt x="0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6" y="13"/>
                    <a:pt x="12" y="15"/>
                    <a:pt x="17" y="14"/>
                  </a:cubicBezTo>
                  <a:cubicBezTo>
                    <a:pt x="26" y="12"/>
                    <a:pt x="29" y="2"/>
                    <a:pt x="34" y="2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2071">
              <a:extLst>
                <a:ext uri="{FF2B5EF4-FFF2-40B4-BE49-F238E27FC236}">
                  <a16:creationId xmlns:a16="http://schemas.microsoft.com/office/drawing/2014/main" id="{04481905-CC7D-40C3-B4B7-8B4DAF19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911"/>
              <a:ext cx="87" cy="29"/>
            </a:xfrm>
            <a:custGeom>
              <a:avLst/>
              <a:gdLst>
                <a:gd name="T0" fmla="*/ 524 w 35"/>
                <a:gd name="T1" fmla="*/ 111 h 11"/>
                <a:gd name="T2" fmla="*/ 524 w 35"/>
                <a:gd name="T3" fmla="*/ 111 h 11"/>
                <a:gd name="T4" fmla="*/ 353 w 35"/>
                <a:gd name="T5" fmla="*/ 34 h 11"/>
                <a:gd name="T6" fmla="*/ 321 w 35"/>
                <a:gd name="T7" fmla="*/ 21 h 11"/>
                <a:gd name="T8" fmla="*/ 154 w 35"/>
                <a:gd name="T9" fmla="*/ 34 h 11"/>
                <a:gd name="T10" fmla="*/ 30 w 35"/>
                <a:gd name="T11" fmla="*/ 166 h 11"/>
                <a:gd name="T12" fmla="*/ 12 w 35"/>
                <a:gd name="T13" fmla="*/ 166 h 11"/>
                <a:gd name="T14" fmla="*/ 12 w 35"/>
                <a:gd name="T15" fmla="*/ 166 h 11"/>
                <a:gd name="T16" fmla="*/ 12 w 35"/>
                <a:gd name="T17" fmla="*/ 200 h 11"/>
                <a:gd name="T18" fmla="*/ 92 w 35"/>
                <a:gd name="T19" fmla="*/ 145 h 11"/>
                <a:gd name="T20" fmla="*/ 259 w 35"/>
                <a:gd name="T21" fmla="*/ 55 h 11"/>
                <a:gd name="T22" fmla="*/ 524 w 35"/>
                <a:gd name="T23" fmla="*/ 124 h 11"/>
                <a:gd name="T24" fmla="*/ 524 w 35"/>
                <a:gd name="T25" fmla="*/ 111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11">
                  <a:moveTo>
                    <a:pt x="34" y="6"/>
                  </a:moveTo>
                  <a:cubicBezTo>
                    <a:pt x="34" y="6"/>
                    <a:pt x="34" y="6"/>
                    <a:pt x="34" y="6"/>
                  </a:cubicBezTo>
                  <a:cubicBezTo>
                    <a:pt x="32" y="6"/>
                    <a:pt x="26" y="4"/>
                    <a:pt x="23" y="2"/>
                  </a:cubicBezTo>
                  <a:cubicBezTo>
                    <a:pt x="23" y="2"/>
                    <a:pt x="22" y="2"/>
                    <a:pt x="21" y="1"/>
                  </a:cubicBezTo>
                  <a:cubicBezTo>
                    <a:pt x="19" y="1"/>
                    <a:pt x="15" y="0"/>
                    <a:pt x="10" y="2"/>
                  </a:cubicBezTo>
                  <a:cubicBezTo>
                    <a:pt x="5" y="4"/>
                    <a:pt x="3" y="8"/>
                    <a:pt x="2" y="9"/>
                  </a:cubicBezTo>
                  <a:cubicBezTo>
                    <a:pt x="2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2" y="10"/>
                    <a:pt x="4" y="10"/>
                    <a:pt x="6" y="8"/>
                  </a:cubicBezTo>
                  <a:cubicBezTo>
                    <a:pt x="8" y="6"/>
                    <a:pt x="12" y="3"/>
                    <a:pt x="17" y="3"/>
                  </a:cubicBezTo>
                  <a:cubicBezTo>
                    <a:pt x="22" y="4"/>
                    <a:pt x="33" y="7"/>
                    <a:pt x="34" y="7"/>
                  </a:cubicBezTo>
                  <a:cubicBezTo>
                    <a:pt x="35" y="7"/>
                    <a:pt x="35" y="6"/>
                    <a:pt x="34" y="6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2072">
              <a:extLst>
                <a:ext uri="{FF2B5EF4-FFF2-40B4-BE49-F238E27FC236}">
                  <a16:creationId xmlns:a16="http://schemas.microsoft.com/office/drawing/2014/main" id="{294C25C5-B4CE-46C4-867C-45C7EE944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919"/>
              <a:ext cx="78" cy="24"/>
            </a:xfrm>
            <a:custGeom>
              <a:avLst/>
              <a:gdLst>
                <a:gd name="T0" fmla="*/ 284 w 31"/>
                <a:gd name="T1" fmla="*/ 21 h 9"/>
                <a:gd name="T2" fmla="*/ 63 w 31"/>
                <a:gd name="T3" fmla="*/ 93 h 9"/>
                <a:gd name="T4" fmla="*/ 63 w 31"/>
                <a:gd name="T5" fmla="*/ 93 h 9"/>
                <a:gd name="T6" fmla="*/ 20 w 31"/>
                <a:gd name="T7" fmla="*/ 136 h 9"/>
                <a:gd name="T8" fmla="*/ 20 w 31"/>
                <a:gd name="T9" fmla="*/ 136 h 9"/>
                <a:gd name="T10" fmla="*/ 0 w 31"/>
                <a:gd name="T11" fmla="*/ 149 h 9"/>
                <a:gd name="T12" fmla="*/ 20 w 31"/>
                <a:gd name="T13" fmla="*/ 149 h 9"/>
                <a:gd name="T14" fmla="*/ 221 w 31"/>
                <a:gd name="T15" fmla="*/ 56 h 9"/>
                <a:gd name="T16" fmla="*/ 493 w 31"/>
                <a:gd name="T17" fmla="*/ 56 h 9"/>
                <a:gd name="T18" fmla="*/ 284 w 31"/>
                <a:gd name="T19" fmla="*/ 21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" h="9">
                  <a:moveTo>
                    <a:pt x="18" y="1"/>
                  </a:moveTo>
                  <a:cubicBezTo>
                    <a:pt x="15" y="0"/>
                    <a:pt x="10" y="1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6"/>
                    <a:pt x="2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0" y="8"/>
                    <a:pt x="0" y="8"/>
                  </a:cubicBezTo>
                  <a:cubicBezTo>
                    <a:pt x="0" y="9"/>
                    <a:pt x="0" y="9"/>
                    <a:pt x="1" y="8"/>
                  </a:cubicBezTo>
                  <a:cubicBezTo>
                    <a:pt x="2" y="8"/>
                    <a:pt x="9" y="4"/>
                    <a:pt x="14" y="3"/>
                  </a:cubicBezTo>
                  <a:cubicBezTo>
                    <a:pt x="19" y="3"/>
                    <a:pt x="28" y="4"/>
                    <a:pt x="31" y="3"/>
                  </a:cubicBezTo>
                  <a:cubicBezTo>
                    <a:pt x="28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2073">
              <a:extLst>
                <a:ext uri="{FF2B5EF4-FFF2-40B4-BE49-F238E27FC236}">
                  <a16:creationId xmlns:a16="http://schemas.microsoft.com/office/drawing/2014/main" id="{E2A450AB-F0BC-44A6-9D31-296FA6CD5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929"/>
              <a:ext cx="85" cy="32"/>
            </a:xfrm>
            <a:custGeom>
              <a:avLst/>
              <a:gdLst>
                <a:gd name="T0" fmla="*/ 0 w 34"/>
                <a:gd name="T1" fmla="*/ 115 h 12"/>
                <a:gd name="T2" fmla="*/ 33 w 34"/>
                <a:gd name="T3" fmla="*/ 136 h 12"/>
                <a:gd name="T4" fmla="*/ 250 w 34"/>
                <a:gd name="T5" fmla="*/ 192 h 12"/>
                <a:gd name="T6" fmla="*/ 438 w 34"/>
                <a:gd name="T7" fmla="*/ 35 h 12"/>
                <a:gd name="T8" fmla="*/ 520 w 34"/>
                <a:gd name="T9" fmla="*/ 21 h 12"/>
                <a:gd name="T10" fmla="*/ 520 w 34"/>
                <a:gd name="T11" fmla="*/ 0 h 12"/>
                <a:gd name="T12" fmla="*/ 458 w 34"/>
                <a:gd name="T13" fmla="*/ 21 h 12"/>
                <a:gd name="T14" fmla="*/ 250 w 34"/>
                <a:gd name="T15" fmla="*/ 136 h 12"/>
                <a:gd name="T16" fmla="*/ 50 w 34"/>
                <a:gd name="T17" fmla="*/ 115 h 12"/>
                <a:gd name="T18" fmla="*/ 0 w 34"/>
                <a:gd name="T19" fmla="*/ 115 h 1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12">
                  <a:moveTo>
                    <a:pt x="0" y="6"/>
                  </a:moveTo>
                  <a:cubicBezTo>
                    <a:pt x="0" y="6"/>
                    <a:pt x="0" y="6"/>
                    <a:pt x="2" y="7"/>
                  </a:cubicBezTo>
                  <a:cubicBezTo>
                    <a:pt x="3" y="7"/>
                    <a:pt x="8" y="12"/>
                    <a:pt x="16" y="10"/>
                  </a:cubicBezTo>
                  <a:cubicBezTo>
                    <a:pt x="23" y="8"/>
                    <a:pt x="27" y="3"/>
                    <a:pt x="28" y="2"/>
                  </a:cubicBezTo>
                  <a:cubicBezTo>
                    <a:pt x="29" y="1"/>
                    <a:pt x="33" y="1"/>
                    <a:pt x="33" y="1"/>
                  </a:cubicBezTo>
                  <a:cubicBezTo>
                    <a:pt x="34" y="1"/>
                    <a:pt x="34" y="0"/>
                    <a:pt x="33" y="0"/>
                  </a:cubicBezTo>
                  <a:cubicBezTo>
                    <a:pt x="33" y="0"/>
                    <a:pt x="30" y="0"/>
                    <a:pt x="29" y="1"/>
                  </a:cubicBezTo>
                  <a:cubicBezTo>
                    <a:pt x="26" y="2"/>
                    <a:pt x="24" y="5"/>
                    <a:pt x="16" y="7"/>
                  </a:cubicBezTo>
                  <a:cubicBezTo>
                    <a:pt x="7" y="8"/>
                    <a:pt x="5" y="7"/>
                    <a:pt x="3" y="6"/>
                  </a:cubicBezTo>
                  <a:cubicBezTo>
                    <a:pt x="1" y="5"/>
                    <a:pt x="0" y="5"/>
                    <a:pt x="0" y="6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2074">
              <a:extLst>
                <a:ext uri="{FF2B5EF4-FFF2-40B4-BE49-F238E27FC236}">
                  <a16:creationId xmlns:a16="http://schemas.microsoft.com/office/drawing/2014/main" id="{A31E49DE-9F80-456D-8892-256F9E9BB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" y="1927"/>
              <a:ext cx="85" cy="21"/>
            </a:xfrm>
            <a:custGeom>
              <a:avLst/>
              <a:gdLst>
                <a:gd name="T0" fmla="*/ 33 w 34"/>
                <a:gd name="T1" fmla="*/ 110 h 8"/>
                <a:gd name="T2" fmla="*/ 238 w 34"/>
                <a:gd name="T3" fmla="*/ 110 h 8"/>
                <a:gd name="T4" fmla="*/ 458 w 34"/>
                <a:gd name="T5" fmla="*/ 34 h 8"/>
                <a:gd name="T6" fmla="*/ 458 w 34"/>
                <a:gd name="T7" fmla="*/ 34 h 8"/>
                <a:gd name="T8" fmla="*/ 520 w 34"/>
                <a:gd name="T9" fmla="*/ 21 h 8"/>
                <a:gd name="T10" fmla="*/ 533 w 34"/>
                <a:gd name="T11" fmla="*/ 21 h 8"/>
                <a:gd name="T12" fmla="*/ 520 w 34"/>
                <a:gd name="T13" fmla="*/ 21 h 8"/>
                <a:gd name="T14" fmla="*/ 488 w 34"/>
                <a:gd name="T15" fmla="*/ 0 h 8"/>
                <a:gd name="T16" fmla="*/ 438 w 34"/>
                <a:gd name="T17" fmla="*/ 21 h 8"/>
                <a:gd name="T18" fmla="*/ 220 w 34"/>
                <a:gd name="T19" fmla="*/ 55 h 8"/>
                <a:gd name="T20" fmla="*/ 50 w 34"/>
                <a:gd name="T21" fmla="*/ 89 h 8"/>
                <a:gd name="T22" fmla="*/ 0 w 34"/>
                <a:gd name="T23" fmla="*/ 110 h 8"/>
                <a:gd name="T24" fmla="*/ 33 w 34"/>
                <a:gd name="T25" fmla="*/ 110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8">
                  <a:moveTo>
                    <a:pt x="2" y="6"/>
                  </a:moveTo>
                  <a:cubicBezTo>
                    <a:pt x="3" y="7"/>
                    <a:pt x="7" y="8"/>
                    <a:pt x="15" y="6"/>
                  </a:cubicBezTo>
                  <a:cubicBezTo>
                    <a:pt x="22" y="5"/>
                    <a:pt x="27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0" y="1"/>
                    <a:pt x="33" y="1"/>
                    <a:pt x="33" y="1"/>
                  </a:cubicBezTo>
                  <a:cubicBezTo>
                    <a:pt x="33" y="1"/>
                    <a:pt x="33" y="1"/>
                    <a:pt x="34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1" y="0"/>
                    <a:pt x="31" y="0"/>
                  </a:cubicBezTo>
                  <a:cubicBezTo>
                    <a:pt x="30" y="0"/>
                    <a:pt x="29" y="1"/>
                    <a:pt x="28" y="1"/>
                  </a:cubicBezTo>
                  <a:cubicBezTo>
                    <a:pt x="26" y="1"/>
                    <a:pt x="19" y="2"/>
                    <a:pt x="14" y="3"/>
                  </a:cubicBezTo>
                  <a:cubicBezTo>
                    <a:pt x="10" y="4"/>
                    <a:pt x="6" y="5"/>
                    <a:pt x="3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1" y="6"/>
                    <a:pt x="2" y="6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2075">
              <a:extLst>
                <a:ext uri="{FF2B5EF4-FFF2-40B4-BE49-F238E27FC236}">
                  <a16:creationId xmlns:a16="http://schemas.microsoft.com/office/drawing/2014/main" id="{EC540AA2-BE60-4DC8-BF1F-8CFCB90DE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903"/>
              <a:ext cx="45" cy="16"/>
            </a:xfrm>
            <a:custGeom>
              <a:avLst/>
              <a:gdLst>
                <a:gd name="T0" fmla="*/ 0 w 18"/>
                <a:gd name="T1" fmla="*/ 115 h 6"/>
                <a:gd name="T2" fmla="*/ 158 w 18"/>
                <a:gd name="T3" fmla="*/ 35 h 6"/>
                <a:gd name="T4" fmla="*/ 283 w 18"/>
                <a:gd name="T5" fmla="*/ 77 h 6"/>
                <a:gd name="T6" fmla="*/ 0 w 18"/>
                <a:gd name="T7" fmla="*/ 11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2" y="4"/>
                    <a:pt x="7" y="1"/>
                    <a:pt x="10" y="2"/>
                  </a:cubicBezTo>
                  <a:cubicBezTo>
                    <a:pt x="14" y="2"/>
                    <a:pt x="18" y="4"/>
                    <a:pt x="18" y="4"/>
                  </a:cubicBezTo>
                  <a:cubicBezTo>
                    <a:pt x="16" y="3"/>
                    <a:pt x="10" y="0"/>
                    <a:pt x="0" y="6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2076">
              <a:extLst>
                <a:ext uri="{FF2B5EF4-FFF2-40B4-BE49-F238E27FC236}">
                  <a16:creationId xmlns:a16="http://schemas.microsoft.com/office/drawing/2014/main" id="{D607BCC5-436A-4F5C-969F-1E7A87C53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916"/>
              <a:ext cx="25" cy="19"/>
            </a:xfrm>
            <a:custGeom>
              <a:avLst/>
              <a:gdLst>
                <a:gd name="T0" fmla="*/ 63 w 10"/>
                <a:gd name="T1" fmla="*/ 60 h 7"/>
                <a:gd name="T2" fmla="*/ 158 w 10"/>
                <a:gd name="T3" fmla="*/ 0 h 7"/>
                <a:gd name="T4" fmla="*/ 63 w 10"/>
                <a:gd name="T5" fmla="*/ 60 h 7"/>
                <a:gd name="T6" fmla="*/ 0 w 10"/>
                <a:gd name="T7" fmla="*/ 141 h 7"/>
                <a:gd name="T8" fmla="*/ 63 w 10"/>
                <a:gd name="T9" fmla="*/ 6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4" y="3"/>
                  </a:moveTo>
                  <a:cubicBezTo>
                    <a:pt x="6" y="2"/>
                    <a:pt x="8" y="0"/>
                    <a:pt x="10" y="0"/>
                  </a:cubicBezTo>
                  <a:cubicBezTo>
                    <a:pt x="8" y="0"/>
                    <a:pt x="6" y="2"/>
                    <a:pt x="4" y="3"/>
                  </a:cubicBezTo>
                  <a:cubicBezTo>
                    <a:pt x="2" y="4"/>
                    <a:pt x="1" y="6"/>
                    <a:pt x="0" y="7"/>
                  </a:cubicBezTo>
                  <a:cubicBezTo>
                    <a:pt x="1" y="7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2077">
              <a:extLst>
                <a:ext uri="{FF2B5EF4-FFF2-40B4-BE49-F238E27FC236}">
                  <a16:creationId xmlns:a16="http://schemas.microsoft.com/office/drawing/2014/main" id="{8AA0B365-4BCD-4785-B90A-7E2AA092A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921"/>
              <a:ext cx="35" cy="14"/>
            </a:xfrm>
            <a:custGeom>
              <a:avLst/>
              <a:gdLst>
                <a:gd name="T0" fmla="*/ 0 w 14"/>
                <a:gd name="T1" fmla="*/ 109 h 5"/>
                <a:gd name="T2" fmla="*/ 95 w 14"/>
                <a:gd name="T3" fmla="*/ 48 h 5"/>
                <a:gd name="T4" fmla="*/ 220 w 14"/>
                <a:gd name="T5" fmla="*/ 0 h 5"/>
                <a:gd name="T6" fmla="*/ 95 w 14"/>
                <a:gd name="T7" fmla="*/ 48 h 5"/>
                <a:gd name="T8" fmla="*/ 0 w 14"/>
                <a:gd name="T9" fmla="*/ 109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5">
                  <a:moveTo>
                    <a:pt x="0" y="5"/>
                  </a:moveTo>
                  <a:cubicBezTo>
                    <a:pt x="2" y="4"/>
                    <a:pt x="4" y="3"/>
                    <a:pt x="6" y="2"/>
                  </a:cubicBezTo>
                  <a:cubicBezTo>
                    <a:pt x="9" y="1"/>
                    <a:pt x="12" y="0"/>
                    <a:pt x="14" y="0"/>
                  </a:cubicBezTo>
                  <a:cubicBezTo>
                    <a:pt x="12" y="0"/>
                    <a:pt x="8" y="1"/>
                    <a:pt x="6" y="2"/>
                  </a:cubicBezTo>
                  <a:cubicBezTo>
                    <a:pt x="4" y="3"/>
                    <a:pt x="1" y="5"/>
                    <a:pt x="0" y="5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2078">
              <a:extLst>
                <a:ext uri="{FF2B5EF4-FFF2-40B4-BE49-F238E27FC236}">
                  <a16:creationId xmlns:a16="http://schemas.microsoft.com/office/drawing/2014/main" id="{F0BE4981-6C2A-4DB4-9C42-3CF701770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935"/>
              <a:ext cx="35" cy="8"/>
            </a:xfrm>
            <a:custGeom>
              <a:avLst/>
              <a:gdLst>
                <a:gd name="T0" fmla="*/ 0 w 14"/>
                <a:gd name="T1" fmla="*/ 56 h 3"/>
                <a:gd name="T2" fmla="*/ 220 w 14"/>
                <a:gd name="T3" fmla="*/ 0 h 3"/>
                <a:gd name="T4" fmla="*/ 0 w 14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">
                  <a:moveTo>
                    <a:pt x="0" y="3"/>
                  </a:moveTo>
                  <a:cubicBezTo>
                    <a:pt x="2" y="2"/>
                    <a:pt x="9" y="0"/>
                    <a:pt x="14" y="0"/>
                  </a:cubicBezTo>
                  <a:cubicBezTo>
                    <a:pt x="12" y="1"/>
                    <a:pt x="3" y="3"/>
                    <a:pt x="0" y="3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2079">
              <a:extLst>
                <a:ext uri="{FF2B5EF4-FFF2-40B4-BE49-F238E27FC236}">
                  <a16:creationId xmlns:a16="http://schemas.microsoft.com/office/drawing/2014/main" id="{DC1BA940-A003-40FD-8872-B07CF7C07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" y="1935"/>
              <a:ext cx="35" cy="16"/>
            </a:xfrm>
            <a:custGeom>
              <a:avLst/>
              <a:gdLst>
                <a:gd name="T0" fmla="*/ 0 w 14"/>
                <a:gd name="T1" fmla="*/ 93 h 6"/>
                <a:gd name="T2" fmla="*/ 145 w 14"/>
                <a:gd name="T3" fmla="*/ 56 h 6"/>
                <a:gd name="T4" fmla="*/ 220 w 14"/>
                <a:gd name="T5" fmla="*/ 0 h 6"/>
                <a:gd name="T6" fmla="*/ 0 w 14"/>
                <a:gd name="T7" fmla="*/ 9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6">
                  <a:moveTo>
                    <a:pt x="0" y="5"/>
                  </a:moveTo>
                  <a:cubicBezTo>
                    <a:pt x="2" y="5"/>
                    <a:pt x="7" y="4"/>
                    <a:pt x="9" y="3"/>
                  </a:cubicBezTo>
                  <a:cubicBezTo>
                    <a:pt x="12" y="1"/>
                    <a:pt x="13" y="0"/>
                    <a:pt x="14" y="0"/>
                  </a:cubicBezTo>
                  <a:cubicBezTo>
                    <a:pt x="13" y="1"/>
                    <a:pt x="7" y="6"/>
                    <a:pt x="0" y="5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2080">
              <a:extLst>
                <a:ext uri="{FF2B5EF4-FFF2-40B4-BE49-F238E27FC236}">
                  <a16:creationId xmlns:a16="http://schemas.microsoft.com/office/drawing/2014/main" id="{F5F8D4BC-0F4E-4290-8333-0D858EFA8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1951"/>
              <a:ext cx="45" cy="16"/>
            </a:xfrm>
            <a:custGeom>
              <a:avLst/>
              <a:gdLst>
                <a:gd name="T0" fmla="*/ 0 w 18"/>
                <a:gd name="T1" fmla="*/ 0 h 6"/>
                <a:gd name="T2" fmla="*/ 113 w 18"/>
                <a:gd name="T3" fmla="*/ 77 h 6"/>
                <a:gd name="T4" fmla="*/ 283 w 18"/>
                <a:gd name="T5" fmla="*/ 56 h 6"/>
                <a:gd name="T6" fmla="*/ 95 w 18"/>
                <a:gd name="T7" fmla="*/ 77 h 6"/>
                <a:gd name="T8" fmla="*/ 0 w 18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cubicBezTo>
                    <a:pt x="1" y="1"/>
                    <a:pt x="4" y="3"/>
                    <a:pt x="7" y="4"/>
                  </a:cubicBezTo>
                  <a:cubicBezTo>
                    <a:pt x="10" y="5"/>
                    <a:pt x="15" y="5"/>
                    <a:pt x="18" y="3"/>
                  </a:cubicBezTo>
                  <a:cubicBezTo>
                    <a:pt x="15" y="5"/>
                    <a:pt x="9" y="6"/>
                    <a:pt x="6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2081">
              <a:extLst>
                <a:ext uri="{FF2B5EF4-FFF2-40B4-BE49-F238E27FC236}">
                  <a16:creationId xmlns:a16="http://schemas.microsoft.com/office/drawing/2014/main" id="{8F188159-0B42-44D6-BF87-91C4CB3A4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937"/>
              <a:ext cx="15" cy="3"/>
            </a:xfrm>
            <a:custGeom>
              <a:avLst/>
              <a:gdLst>
                <a:gd name="T0" fmla="*/ 0 w 6"/>
                <a:gd name="T1" fmla="*/ 27 h 1"/>
                <a:gd name="T2" fmla="*/ 50 w 6"/>
                <a:gd name="T3" fmla="*/ 27 h 1"/>
                <a:gd name="T4" fmla="*/ 95 w 6"/>
                <a:gd name="T5" fmla="*/ 0 h 1"/>
                <a:gd name="T6" fmla="*/ 20 w 6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1" y="1"/>
                    <a:pt x="2" y="1"/>
                    <a:pt x="3" y="1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4" y="0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2082">
              <a:extLst>
                <a:ext uri="{FF2B5EF4-FFF2-40B4-BE49-F238E27FC236}">
                  <a16:creationId xmlns:a16="http://schemas.microsoft.com/office/drawing/2014/main" id="{094A58D2-290F-4F5E-810C-F9EA6B6F9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924"/>
              <a:ext cx="8" cy="3"/>
            </a:xfrm>
            <a:custGeom>
              <a:avLst/>
              <a:gdLst>
                <a:gd name="T0" fmla="*/ 0 w 3"/>
                <a:gd name="T1" fmla="*/ 27 h 1"/>
                <a:gd name="T2" fmla="*/ 5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2083">
              <a:extLst>
                <a:ext uri="{FF2B5EF4-FFF2-40B4-BE49-F238E27FC236}">
                  <a16:creationId xmlns:a16="http://schemas.microsoft.com/office/drawing/2014/main" id="{830B41AE-0473-4A92-8833-F12B596DD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1924"/>
              <a:ext cx="7" cy="5"/>
            </a:xfrm>
            <a:custGeom>
              <a:avLst/>
              <a:gdLst>
                <a:gd name="T0" fmla="*/ 0 w 3"/>
                <a:gd name="T1" fmla="*/ 33 h 2"/>
                <a:gd name="T2" fmla="*/ 28 w 3"/>
                <a:gd name="T3" fmla="*/ 20 h 2"/>
                <a:gd name="T4" fmla="*/ 37 w 3"/>
                <a:gd name="T5" fmla="*/ 0 h 2"/>
                <a:gd name="T6" fmla="*/ 0 w 3"/>
                <a:gd name="T7" fmla="*/ 33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2" y="0"/>
                    <a:pt x="1" y="1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2084">
              <a:extLst>
                <a:ext uri="{FF2B5EF4-FFF2-40B4-BE49-F238E27FC236}">
                  <a16:creationId xmlns:a16="http://schemas.microsoft.com/office/drawing/2014/main" id="{28A78AA2-DD93-43F9-A453-8151C6BCC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908"/>
              <a:ext cx="15" cy="3"/>
            </a:xfrm>
            <a:custGeom>
              <a:avLst/>
              <a:gdLst>
                <a:gd name="T0" fmla="*/ 0 w 6"/>
                <a:gd name="T1" fmla="*/ 27 h 1"/>
                <a:gd name="T2" fmla="*/ 20 w 6"/>
                <a:gd name="T3" fmla="*/ 0 h 1"/>
                <a:gd name="T4" fmla="*/ 50 w 6"/>
                <a:gd name="T5" fmla="*/ 0 h 1"/>
                <a:gd name="T6" fmla="*/ 95 w 6"/>
                <a:gd name="T7" fmla="*/ 0 h 1"/>
                <a:gd name="T8" fmla="*/ 50 w 6"/>
                <a:gd name="T9" fmla="*/ 0 h 1"/>
                <a:gd name="T10" fmla="*/ 33 w 6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2085">
              <a:extLst>
                <a:ext uri="{FF2B5EF4-FFF2-40B4-BE49-F238E27FC236}">
                  <a16:creationId xmlns:a16="http://schemas.microsoft.com/office/drawing/2014/main" id="{4A631F11-1DC7-4E8A-BEC6-1F71C52DE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945"/>
              <a:ext cx="7" cy="3"/>
            </a:xfrm>
            <a:custGeom>
              <a:avLst/>
              <a:gdLst>
                <a:gd name="T0" fmla="*/ 0 w 3"/>
                <a:gd name="T1" fmla="*/ 27 h 1"/>
                <a:gd name="T2" fmla="*/ 12 w 3"/>
                <a:gd name="T3" fmla="*/ 0 h 1"/>
                <a:gd name="T4" fmla="*/ 37 w 3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2086">
              <a:extLst>
                <a:ext uri="{FF2B5EF4-FFF2-40B4-BE49-F238E27FC236}">
                  <a16:creationId xmlns:a16="http://schemas.microsoft.com/office/drawing/2014/main" id="{EAB1D5DF-CE2B-4AC8-887E-C084BFE29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959"/>
              <a:ext cx="10" cy="1"/>
            </a:xfrm>
            <a:custGeom>
              <a:avLst/>
              <a:gdLst>
                <a:gd name="T0" fmla="*/ 0 w 4"/>
                <a:gd name="T1" fmla="*/ 0 h 1"/>
                <a:gd name="T2" fmla="*/ 63 w 4"/>
                <a:gd name="T3" fmla="*/ 0 h 1"/>
                <a:gd name="T4" fmla="*/ 33 w 4"/>
                <a:gd name="T5" fmla="*/ 0 h 1"/>
                <a:gd name="T6" fmla="*/ 20 w 4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2087">
              <a:extLst>
                <a:ext uri="{FF2B5EF4-FFF2-40B4-BE49-F238E27FC236}">
                  <a16:creationId xmlns:a16="http://schemas.microsoft.com/office/drawing/2014/main" id="{51F242DF-AD1E-452F-B024-899A5AD14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929"/>
              <a:ext cx="30" cy="11"/>
            </a:xfrm>
            <a:custGeom>
              <a:avLst/>
              <a:gdLst>
                <a:gd name="T0" fmla="*/ 63 w 12"/>
                <a:gd name="T1" fmla="*/ 47 h 4"/>
                <a:gd name="T2" fmla="*/ 0 w 12"/>
                <a:gd name="T3" fmla="*/ 83 h 4"/>
                <a:gd name="T4" fmla="*/ 145 w 12"/>
                <a:gd name="T5" fmla="*/ 22 h 4"/>
                <a:gd name="T6" fmla="*/ 175 w 12"/>
                <a:gd name="T7" fmla="*/ 0 h 4"/>
                <a:gd name="T8" fmla="*/ 63 w 12"/>
                <a:gd name="T9" fmla="*/ 22 h 4"/>
                <a:gd name="T10" fmla="*/ 63 w 12"/>
                <a:gd name="T11" fmla="*/ 47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4">
                  <a:moveTo>
                    <a:pt x="4" y="2"/>
                  </a:moveTo>
                  <a:cubicBezTo>
                    <a:pt x="4" y="2"/>
                    <a:pt x="2" y="3"/>
                    <a:pt x="0" y="4"/>
                  </a:cubicBezTo>
                  <a:cubicBezTo>
                    <a:pt x="2" y="3"/>
                    <a:pt x="6" y="1"/>
                    <a:pt x="9" y="1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10" y="0"/>
                    <a:pt x="5" y="1"/>
                    <a:pt x="4" y="1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2088">
              <a:extLst>
                <a:ext uri="{FF2B5EF4-FFF2-40B4-BE49-F238E27FC236}">
                  <a16:creationId xmlns:a16="http://schemas.microsoft.com/office/drawing/2014/main" id="{E543365F-6F61-4BA8-A40D-B4C21DAC7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921"/>
              <a:ext cx="23" cy="6"/>
            </a:xfrm>
            <a:custGeom>
              <a:avLst/>
              <a:gdLst>
                <a:gd name="T0" fmla="*/ 0 w 9"/>
                <a:gd name="T1" fmla="*/ 54 h 2"/>
                <a:gd name="T2" fmla="*/ 130 w 9"/>
                <a:gd name="T3" fmla="*/ 54 h 2"/>
                <a:gd name="T4" fmla="*/ 51 w 9"/>
                <a:gd name="T5" fmla="*/ 27 h 2"/>
                <a:gd name="T6" fmla="*/ 0 w 9"/>
                <a:gd name="T7" fmla="*/ 0 h 2"/>
                <a:gd name="T8" fmla="*/ 33 w 9"/>
                <a:gd name="T9" fmla="*/ 27 h 2"/>
                <a:gd name="T10" fmla="*/ 0 w 9"/>
                <a:gd name="T11" fmla="*/ 54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1" y="2"/>
                    <a:pt x="7" y="2"/>
                    <a:pt x="8" y="2"/>
                  </a:cubicBezTo>
                  <a:cubicBezTo>
                    <a:pt x="9" y="2"/>
                    <a:pt x="5" y="1"/>
                    <a:pt x="3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1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2089">
              <a:extLst>
                <a:ext uri="{FF2B5EF4-FFF2-40B4-BE49-F238E27FC236}">
                  <a16:creationId xmlns:a16="http://schemas.microsoft.com/office/drawing/2014/main" id="{262B32E6-47AA-40EF-8AD0-5ED5B896D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13"/>
              <a:ext cx="37" cy="14"/>
            </a:xfrm>
            <a:custGeom>
              <a:avLst/>
              <a:gdLst>
                <a:gd name="T0" fmla="*/ 74 w 15"/>
                <a:gd name="T1" fmla="*/ 48 h 5"/>
                <a:gd name="T2" fmla="*/ 62 w 15"/>
                <a:gd name="T3" fmla="*/ 0 h 5"/>
                <a:gd name="T4" fmla="*/ 121 w 15"/>
                <a:gd name="T5" fmla="*/ 48 h 5"/>
                <a:gd name="T6" fmla="*/ 212 w 15"/>
                <a:gd name="T7" fmla="*/ 87 h 5"/>
                <a:gd name="T8" fmla="*/ 212 w 15"/>
                <a:gd name="T9" fmla="*/ 109 h 5"/>
                <a:gd name="T10" fmla="*/ 121 w 15"/>
                <a:gd name="T11" fmla="*/ 62 h 5"/>
                <a:gd name="T12" fmla="*/ 0 w 15"/>
                <a:gd name="T13" fmla="*/ 48 h 5"/>
                <a:gd name="T14" fmla="*/ 74 w 15"/>
                <a:gd name="T15" fmla="*/ 48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5">
                  <a:moveTo>
                    <a:pt x="5" y="2"/>
                  </a:moveTo>
                  <a:cubicBezTo>
                    <a:pt x="6" y="1"/>
                    <a:pt x="5" y="1"/>
                    <a:pt x="4" y="0"/>
                  </a:cubicBezTo>
                  <a:cubicBezTo>
                    <a:pt x="5" y="0"/>
                    <a:pt x="7" y="1"/>
                    <a:pt x="8" y="2"/>
                  </a:cubicBezTo>
                  <a:cubicBezTo>
                    <a:pt x="9" y="3"/>
                    <a:pt x="13" y="4"/>
                    <a:pt x="14" y="4"/>
                  </a:cubicBezTo>
                  <a:cubicBezTo>
                    <a:pt x="14" y="5"/>
                    <a:pt x="15" y="5"/>
                    <a:pt x="14" y="5"/>
                  </a:cubicBezTo>
                  <a:cubicBezTo>
                    <a:pt x="14" y="5"/>
                    <a:pt x="11" y="4"/>
                    <a:pt x="8" y="3"/>
                  </a:cubicBezTo>
                  <a:cubicBezTo>
                    <a:pt x="5" y="3"/>
                    <a:pt x="2" y="2"/>
                    <a:pt x="0" y="2"/>
                  </a:cubicBezTo>
                  <a:cubicBezTo>
                    <a:pt x="1" y="2"/>
                    <a:pt x="4" y="2"/>
                    <a:pt x="5" y="2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Freeform 2090">
              <a:extLst>
                <a:ext uri="{FF2B5EF4-FFF2-40B4-BE49-F238E27FC236}">
                  <a16:creationId xmlns:a16="http://schemas.microsoft.com/office/drawing/2014/main" id="{F599474C-F8E2-42ED-8D6F-3B7444809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916"/>
              <a:ext cx="20" cy="11"/>
            </a:xfrm>
            <a:custGeom>
              <a:avLst/>
              <a:gdLst>
                <a:gd name="T0" fmla="*/ 0 w 8"/>
                <a:gd name="T1" fmla="*/ 0 h 4"/>
                <a:gd name="T2" fmla="*/ 113 w 8"/>
                <a:gd name="T3" fmla="*/ 61 h 4"/>
                <a:gd name="T4" fmla="*/ 113 w 8"/>
                <a:gd name="T5" fmla="*/ 61 h 4"/>
                <a:gd name="T6" fmla="*/ 20 w 8"/>
                <a:gd name="T7" fmla="*/ 0 h 4"/>
                <a:gd name="T8" fmla="*/ 0 w 8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">
                  <a:moveTo>
                    <a:pt x="0" y="0"/>
                  </a:moveTo>
                  <a:cubicBezTo>
                    <a:pt x="2" y="1"/>
                    <a:pt x="6" y="3"/>
                    <a:pt x="7" y="3"/>
                  </a:cubicBezTo>
                  <a:cubicBezTo>
                    <a:pt x="8" y="4"/>
                    <a:pt x="8" y="3"/>
                    <a:pt x="7" y="3"/>
                  </a:cubicBezTo>
                  <a:cubicBezTo>
                    <a:pt x="7" y="3"/>
                    <a:pt x="2" y="1"/>
                    <a:pt x="1" y="0"/>
                  </a:cubicBezTo>
                  <a:cubicBezTo>
                    <a:pt x="1" y="0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Freeform 2091">
              <a:extLst>
                <a:ext uri="{FF2B5EF4-FFF2-40B4-BE49-F238E27FC236}">
                  <a16:creationId xmlns:a16="http://schemas.microsoft.com/office/drawing/2014/main" id="{98FD088D-8B7B-4DA1-817A-720D0F49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1932"/>
              <a:ext cx="23" cy="21"/>
            </a:xfrm>
            <a:custGeom>
              <a:avLst/>
              <a:gdLst>
                <a:gd name="T0" fmla="*/ 0 w 9"/>
                <a:gd name="T1" fmla="*/ 144 h 8"/>
                <a:gd name="T2" fmla="*/ 97 w 9"/>
                <a:gd name="T3" fmla="*/ 21 h 8"/>
                <a:gd name="T4" fmla="*/ 151 w 9"/>
                <a:gd name="T5" fmla="*/ 0 h 8"/>
                <a:gd name="T6" fmla="*/ 97 w 9"/>
                <a:gd name="T7" fmla="*/ 21 h 8"/>
                <a:gd name="T8" fmla="*/ 20 w 9"/>
                <a:gd name="T9" fmla="*/ 123 h 8"/>
                <a:gd name="T10" fmla="*/ 0 w 9"/>
                <a:gd name="T11" fmla="*/ 14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8">
                  <a:moveTo>
                    <a:pt x="0" y="8"/>
                  </a:moveTo>
                  <a:cubicBezTo>
                    <a:pt x="1" y="7"/>
                    <a:pt x="4" y="2"/>
                    <a:pt x="6" y="1"/>
                  </a:cubicBezTo>
                  <a:cubicBezTo>
                    <a:pt x="6" y="1"/>
                    <a:pt x="9" y="1"/>
                    <a:pt x="9" y="0"/>
                  </a:cubicBezTo>
                  <a:cubicBezTo>
                    <a:pt x="9" y="0"/>
                    <a:pt x="7" y="0"/>
                    <a:pt x="6" y="1"/>
                  </a:cubicBezTo>
                  <a:cubicBezTo>
                    <a:pt x="5" y="2"/>
                    <a:pt x="2" y="5"/>
                    <a:pt x="1" y="7"/>
                  </a:cubicBezTo>
                  <a:cubicBezTo>
                    <a:pt x="1" y="6"/>
                    <a:pt x="1" y="7"/>
                    <a:pt x="0" y="8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Freeform 2092">
              <a:extLst>
                <a:ext uri="{FF2B5EF4-FFF2-40B4-BE49-F238E27FC236}">
                  <a16:creationId xmlns:a16="http://schemas.microsoft.com/office/drawing/2014/main" id="{33F2A7F6-953B-4D7E-9C82-48B1F9C68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" y="1929"/>
              <a:ext cx="15" cy="6"/>
            </a:xfrm>
            <a:custGeom>
              <a:avLst/>
              <a:gdLst>
                <a:gd name="T0" fmla="*/ 0 w 6"/>
                <a:gd name="T1" fmla="*/ 54 h 2"/>
                <a:gd name="T2" fmla="*/ 83 w 6"/>
                <a:gd name="T3" fmla="*/ 0 h 2"/>
                <a:gd name="T4" fmla="*/ 33 w 6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5" y="1"/>
                    <a:pt x="5" y="0"/>
                  </a:cubicBezTo>
                  <a:cubicBezTo>
                    <a:pt x="6" y="0"/>
                    <a:pt x="3" y="0"/>
                    <a:pt x="2" y="0"/>
                  </a:cubicBezTo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Freeform 2093">
              <a:extLst>
                <a:ext uri="{FF2B5EF4-FFF2-40B4-BE49-F238E27FC236}">
                  <a16:creationId xmlns:a16="http://schemas.microsoft.com/office/drawing/2014/main" id="{967A1DB7-CF8C-4308-933D-FAC662BB8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27"/>
              <a:ext cx="35" cy="5"/>
            </a:xfrm>
            <a:custGeom>
              <a:avLst/>
              <a:gdLst>
                <a:gd name="T0" fmla="*/ 0 w 14"/>
                <a:gd name="T1" fmla="*/ 33 h 2"/>
                <a:gd name="T2" fmla="*/ 125 w 14"/>
                <a:gd name="T3" fmla="*/ 20 h 2"/>
                <a:gd name="T4" fmla="*/ 220 w 14"/>
                <a:gd name="T5" fmla="*/ 0 h 2"/>
                <a:gd name="T6" fmla="*/ 50 w 14"/>
                <a:gd name="T7" fmla="*/ 0 h 2"/>
                <a:gd name="T8" fmla="*/ 83 w 14"/>
                <a:gd name="T9" fmla="*/ 20 h 2"/>
                <a:gd name="T10" fmla="*/ 0 w 14"/>
                <a:gd name="T11" fmla="*/ 33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2">
                  <a:moveTo>
                    <a:pt x="0" y="2"/>
                  </a:moveTo>
                  <a:cubicBezTo>
                    <a:pt x="1" y="2"/>
                    <a:pt x="6" y="2"/>
                    <a:pt x="8" y="1"/>
                  </a:cubicBezTo>
                  <a:cubicBezTo>
                    <a:pt x="10" y="1"/>
                    <a:pt x="14" y="0"/>
                    <a:pt x="14" y="0"/>
                  </a:cubicBezTo>
                  <a:cubicBezTo>
                    <a:pt x="14" y="0"/>
                    <a:pt x="5" y="0"/>
                    <a:pt x="3" y="0"/>
                  </a:cubicBezTo>
                  <a:cubicBezTo>
                    <a:pt x="5" y="0"/>
                    <a:pt x="5" y="1"/>
                    <a:pt x="5" y="1"/>
                  </a:cubicBezTo>
                  <a:cubicBezTo>
                    <a:pt x="4" y="1"/>
                    <a:pt x="1" y="2"/>
                    <a:pt x="0" y="2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Freeform 2094">
              <a:extLst>
                <a:ext uri="{FF2B5EF4-FFF2-40B4-BE49-F238E27FC236}">
                  <a16:creationId xmlns:a16="http://schemas.microsoft.com/office/drawing/2014/main" id="{18C8B342-9381-4B47-9E92-2963D2B21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935"/>
              <a:ext cx="25" cy="10"/>
            </a:xfrm>
            <a:custGeom>
              <a:avLst/>
              <a:gdLst>
                <a:gd name="T0" fmla="*/ 0 w 10"/>
                <a:gd name="T1" fmla="*/ 63 h 4"/>
                <a:gd name="T2" fmla="*/ 95 w 10"/>
                <a:gd name="T3" fmla="*/ 33 h 4"/>
                <a:gd name="T4" fmla="*/ 158 w 10"/>
                <a:gd name="T5" fmla="*/ 0 h 4"/>
                <a:gd name="T6" fmla="*/ 20 w 10"/>
                <a:gd name="T7" fmla="*/ 50 h 4"/>
                <a:gd name="T8" fmla="*/ 33 w 10"/>
                <a:gd name="T9" fmla="*/ 50 h 4"/>
                <a:gd name="T10" fmla="*/ 0 w 10"/>
                <a:gd name="T11" fmla="*/ 63 h 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4">
                  <a:moveTo>
                    <a:pt x="0" y="4"/>
                  </a:moveTo>
                  <a:cubicBezTo>
                    <a:pt x="1" y="4"/>
                    <a:pt x="5" y="3"/>
                    <a:pt x="6" y="2"/>
                  </a:cubicBezTo>
                  <a:cubicBezTo>
                    <a:pt x="7" y="1"/>
                    <a:pt x="10" y="0"/>
                    <a:pt x="10" y="0"/>
                  </a:cubicBezTo>
                  <a:cubicBezTo>
                    <a:pt x="10" y="0"/>
                    <a:pt x="4" y="2"/>
                    <a:pt x="1" y="3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Freeform 2095">
              <a:extLst>
                <a:ext uri="{FF2B5EF4-FFF2-40B4-BE49-F238E27FC236}">
                  <a16:creationId xmlns:a16="http://schemas.microsoft.com/office/drawing/2014/main" id="{78A36D83-CBDC-455F-998C-6195268FE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932"/>
              <a:ext cx="25" cy="24"/>
            </a:xfrm>
            <a:custGeom>
              <a:avLst/>
              <a:gdLst>
                <a:gd name="T0" fmla="*/ 0 w 10"/>
                <a:gd name="T1" fmla="*/ 136 h 9"/>
                <a:gd name="T2" fmla="*/ 83 w 10"/>
                <a:gd name="T3" fmla="*/ 77 h 9"/>
                <a:gd name="T4" fmla="*/ 158 w 10"/>
                <a:gd name="T5" fmla="*/ 0 h 9"/>
                <a:gd name="T6" fmla="*/ 95 w 10"/>
                <a:gd name="T7" fmla="*/ 77 h 9"/>
                <a:gd name="T8" fmla="*/ 0 w 10"/>
                <a:gd name="T9" fmla="*/ 171 h 9"/>
                <a:gd name="T10" fmla="*/ 33 w 10"/>
                <a:gd name="T11" fmla="*/ 136 h 9"/>
                <a:gd name="T12" fmla="*/ 0 w 10"/>
                <a:gd name="T13" fmla="*/ 136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2" y="7"/>
                    <a:pt x="4" y="5"/>
                    <a:pt x="5" y="4"/>
                  </a:cubicBezTo>
                  <a:cubicBezTo>
                    <a:pt x="7" y="3"/>
                    <a:pt x="9" y="1"/>
                    <a:pt x="10" y="0"/>
                  </a:cubicBezTo>
                  <a:cubicBezTo>
                    <a:pt x="9" y="1"/>
                    <a:pt x="8" y="2"/>
                    <a:pt x="6" y="4"/>
                  </a:cubicBezTo>
                  <a:cubicBezTo>
                    <a:pt x="5" y="6"/>
                    <a:pt x="2" y="8"/>
                    <a:pt x="0" y="9"/>
                  </a:cubicBezTo>
                  <a:cubicBezTo>
                    <a:pt x="2" y="9"/>
                    <a:pt x="2" y="7"/>
                    <a:pt x="2" y="7"/>
                  </a:cubicBezTo>
                  <a:cubicBezTo>
                    <a:pt x="2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Freeform 2096">
              <a:extLst>
                <a:ext uri="{FF2B5EF4-FFF2-40B4-BE49-F238E27FC236}">
                  <a16:creationId xmlns:a16="http://schemas.microsoft.com/office/drawing/2014/main" id="{CA39987D-E76B-4203-B516-341D31811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929"/>
              <a:ext cx="15" cy="8"/>
            </a:xfrm>
            <a:custGeom>
              <a:avLst/>
              <a:gdLst>
                <a:gd name="T0" fmla="*/ 0 w 6"/>
                <a:gd name="T1" fmla="*/ 56 h 3"/>
                <a:gd name="T2" fmla="*/ 95 w 6"/>
                <a:gd name="T3" fmla="*/ 0 h 3"/>
                <a:gd name="T4" fmla="*/ 0 w 6"/>
                <a:gd name="T5" fmla="*/ 5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2" y="2"/>
                    <a:pt x="5" y="1"/>
                    <a:pt x="6" y="0"/>
                  </a:cubicBezTo>
                  <a:cubicBezTo>
                    <a:pt x="5" y="1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2097">
              <a:extLst>
                <a:ext uri="{FF2B5EF4-FFF2-40B4-BE49-F238E27FC236}">
                  <a16:creationId xmlns:a16="http://schemas.microsoft.com/office/drawing/2014/main" id="{54658BCE-9767-4F11-84CE-8915B1FC1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" y="1945"/>
              <a:ext cx="20" cy="3"/>
            </a:xfrm>
            <a:custGeom>
              <a:avLst/>
              <a:gdLst>
                <a:gd name="T0" fmla="*/ 0 w 8"/>
                <a:gd name="T1" fmla="*/ 0 h 1"/>
                <a:gd name="T2" fmla="*/ 125 w 8"/>
                <a:gd name="T3" fmla="*/ 0 h 1"/>
                <a:gd name="T4" fmla="*/ 0 w 8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1" y="0"/>
                    <a:pt x="6" y="0"/>
                    <a:pt x="8" y="0"/>
                  </a:cubicBezTo>
                  <a:cubicBezTo>
                    <a:pt x="7" y="1"/>
                    <a:pt x="2" y="1"/>
                    <a:pt x="0" y="0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Freeform 2098">
              <a:extLst>
                <a:ext uri="{FF2B5EF4-FFF2-40B4-BE49-F238E27FC236}">
                  <a16:creationId xmlns:a16="http://schemas.microsoft.com/office/drawing/2014/main" id="{3AC4B41A-6F17-4143-BEA4-04095F01C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951"/>
              <a:ext cx="25" cy="5"/>
            </a:xfrm>
            <a:custGeom>
              <a:avLst/>
              <a:gdLst>
                <a:gd name="T0" fmla="*/ 0 w 10"/>
                <a:gd name="T1" fmla="*/ 0 h 2"/>
                <a:gd name="T2" fmla="*/ 158 w 10"/>
                <a:gd name="T3" fmla="*/ 0 h 2"/>
                <a:gd name="T4" fmla="*/ 0 w 10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">
                  <a:moveTo>
                    <a:pt x="0" y="0"/>
                  </a:moveTo>
                  <a:cubicBezTo>
                    <a:pt x="2" y="1"/>
                    <a:pt x="5" y="2"/>
                    <a:pt x="10" y="0"/>
                  </a:cubicBezTo>
                  <a:cubicBezTo>
                    <a:pt x="8" y="1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2099">
              <a:extLst>
                <a:ext uri="{FF2B5EF4-FFF2-40B4-BE49-F238E27FC236}">
                  <a16:creationId xmlns:a16="http://schemas.microsoft.com/office/drawing/2014/main" id="{5F85EE3B-0324-4DF4-A71B-97E464647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935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2100">
              <a:extLst>
                <a:ext uri="{FF2B5EF4-FFF2-40B4-BE49-F238E27FC236}">
                  <a16:creationId xmlns:a16="http://schemas.microsoft.com/office/drawing/2014/main" id="{D0799A60-A452-4F59-A6EA-3C68535F8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935"/>
              <a:ext cx="2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8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2101">
              <a:extLst>
                <a:ext uri="{FF2B5EF4-FFF2-40B4-BE49-F238E27FC236}">
                  <a16:creationId xmlns:a16="http://schemas.microsoft.com/office/drawing/2014/main" id="{0E41F0EF-9650-45A4-AFDD-10D2FD5A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945"/>
              <a:ext cx="3" cy="3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27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Freeform 2102">
              <a:extLst>
                <a:ext uri="{FF2B5EF4-FFF2-40B4-BE49-F238E27FC236}">
                  <a16:creationId xmlns:a16="http://schemas.microsoft.com/office/drawing/2014/main" id="{59DE1679-31E0-41FD-8D50-05B982CD1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945"/>
              <a:ext cx="2" cy="3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Freeform 2103">
              <a:extLst>
                <a:ext uri="{FF2B5EF4-FFF2-40B4-BE49-F238E27FC236}">
                  <a16:creationId xmlns:a16="http://schemas.microsoft.com/office/drawing/2014/main" id="{788CF39F-3C4D-42D0-99B6-E46CEDD31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945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Freeform 2104">
              <a:extLst>
                <a:ext uri="{FF2B5EF4-FFF2-40B4-BE49-F238E27FC236}">
                  <a16:creationId xmlns:a16="http://schemas.microsoft.com/office/drawing/2014/main" id="{0212E8E4-11A3-4900-AD8B-922C8FA87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95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Freeform 2105">
              <a:extLst>
                <a:ext uri="{FF2B5EF4-FFF2-40B4-BE49-F238E27FC236}">
                  <a16:creationId xmlns:a16="http://schemas.microsoft.com/office/drawing/2014/main" id="{5566E211-937C-4F90-8B10-3ECE22DA7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" y="1953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Freeform 2106">
              <a:extLst>
                <a:ext uri="{FF2B5EF4-FFF2-40B4-BE49-F238E27FC236}">
                  <a16:creationId xmlns:a16="http://schemas.microsoft.com/office/drawing/2014/main" id="{CB014CF2-F726-4B6A-BA5C-EE703397F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" y="1953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2107">
              <a:extLst>
                <a:ext uri="{FF2B5EF4-FFF2-40B4-BE49-F238E27FC236}">
                  <a16:creationId xmlns:a16="http://schemas.microsoft.com/office/drawing/2014/main" id="{C3ADB3E6-D96C-478C-9E86-EDD7C4B0F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" y="1935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8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2108">
              <a:extLst>
                <a:ext uri="{FF2B5EF4-FFF2-40B4-BE49-F238E27FC236}">
                  <a16:creationId xmlns:a16="http://schemas.microsoft.com/office/drawing/2014/main" id="{C0D23B86-9DA1-4E9F-8A19-3E0A1CE81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903"/>
              <a:ext cx="87" cy="66"/>
            </a:xfrm>
            <a:custGeom>
              <a:avLst/>
              <a:gdLst>
                <a:gd name="T0" fmla="*/ 537 w 35"/>
                <a:gd name="T1" fmla="*/ 222 h 25"/>
                <a:gd name="T2" fmla="*/ 278 w 35"/>
                <a:gd name="T3" fmla="*/ 438 h 25"/>
                <a:gd name="T4" fmla="*/ 62 w 35"/>
                <a:gd name="T5" fmla="*/ 383 h 25"/>
                <a:gd name="T6" fmla="*/ 12 w 35"/>
                <a:gd name="T7" fmla="*/ 280 h 25"/>
                <a:gd name="T8" fmla="*/ 30 w 35"/>
                <a:gd name="T9" fmla="*/ 166 h 25"/>
                <a:gd name="T10" fmla="*/ 199 w 35"/>
                <a:gd name="T11" fmla="*/ 21 h 25"/>
                <a:gd name="T12" fmla="*/ 537 w 35"/>
                <a:gd name="T13" fmla="*/ 166 h 25"/>
                <a:gd name="T14" fmla="*/ 537 w 35"/>
                <a:gd name="T15" fmla="*/ 166 h 25"/>
                <a:gd name="T16" fmla="*/ 537 w 35"/>
                <a:gd name="T17" fmla="*/ 203 h 25"/>
                <a:gd name="T18" fmla="*/ 537 w 35"/>
                <a:gd name="T19" fmla="*/ 222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5" h="25">
                  <a:moveTo>
                    <a:pt x="35" y="12"/>
                  </a:moveTo>
                  <a:cubicBezTo>
                    <a:pt x="30" y="12"/>
                    <a:pt x="27" y="22"/>
                    <a:pt x="18" y="24"/>
                  </a:cubicBezTo>
                  <a:cubicBezTo>
                    <a:pt x="13" y="25"/>
                    <a:pt x="7" y="23"/>
                    <a:pt x="4" y="21"/>
                  </a:cubicBezTo>
                  <a:cubicBezTo>
                    <a:pt x="2" y="19"/>
                    <a:pt x="1" y="18"/>
                    <a:pt x="1" y="15"/>
                  </a:cubicBezTo>
                  <a:cubicBezTo>
                    <a:pt x="0" y="13"/>
                    <a:pt x="0" y="11"/>
                    <a:pt x="2" y="9"/>
                  </a:cubicBezTo>
                  <a:cubicBezTo>
                    <a:pt x="3" y="6"/>
                    <a:pt x="8" y="2"/>
                    <a:pt x="13" y="1"/>
                  </a:cubicBezTo>
                  <a:cubicBezTo>
                    <a:pt x="22" y="0"/>
                    <a:pt x="30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5" y="11"/>
                    <a:pt x="35" y="11"/>
                  </a:cubicBezTo>
                  <a:cubicBezTo>
                    <a:pt x="35" y="12"/>
                    <a:pt x="35" y="12"/>
                    <a:pt x="35" y="12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4" name="Freeform 2109">
              <a:extLst>
                <a:ext uri="{FF2B5EF4-FFF2-40B4-BE49-F238E27FC236}">
                  <a16:creationId xmlns:a16="http://schemas.microsoft.com/office/drawing/2014/main" id="{FC2F718D-513D-4892-9240-4D54DB292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2116"/>
              <a:ext cx="57" cy="53"/>
            </a:xfrm>
            <a:custGeom>
              <a:avLst/>
              <a:gdLst>
                <a:gd name="T0" fmla="*/ 320 w 23"/>
                <a:gd name="T1" fmla="*/ 191 h 20"/>
                <a:gd name="T2" fmla="*/ 154 w 23"/>
                <a:gd name="T3" fmla="*/ 352 h 20"/>
                <a:gd name="T4" fmla="*/ 0 w 23"/>
                <a:gd name="T5" fmla="*/ 239 h 20"/>
                <a:gd name="T6" fmla="*/ 0 w 23"/>
                <a:gd name="T7" fmla="*/ 191 h 20"/>
                <a:gd name="T8" fmla="*/ 0 w 23"/>
                <a:gd name="T9" fmla="*/ 133 h 20"/>
                <a:gd name="T10" fmla="*/ 136 w 23"/>
                <a:gd name="T11" fmla="*/ 0 h 20"/>
                <a:gd name="T12" fmla="*/ 320 w 23"/>
                <a:gd name="T13" fmla="*/ 133 h 20"/>
                <a:gd name="T14" fmla="*/ 337 w 23"/>
                <a:gd name="T15" fmla="*/ 148 h 20"/>
                <a:gd name="T16" fmla="*/ 320 w 23"/>
                <a:gd name="T17" fmla="*/ 170 h 20"/>
                <a:gd name="T18" fmla="*/ 349 w 23"/>
                <a:gd name="T19" fmla="*/ 191 h 20"/>
                <a:gd name="T20" fmla="*/ 320 w 23"/>
                <a:gd name="T21" fmla="*/ 191 h 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3" h="20">
                  <a:moveTo>
                    <a:pt x="21" y="10"/>
                  </a:moveTo>
                  <a:cubicBezTo>
                    <a:pt x="18" y="10"/>
                    <a:pt x="15" y="18"/>
                    <a:pt x="10" y="19"/>
                  </a:cubicBezTo>
                  <a:cubicBezTo>
                    <a:pt x="5" y="20"/>
                    <a:pt x="0" y="14"/>
                    <a:pt x="0" y="13"/>
                  </a:cubicBezTo>
                  <a:cubicBezTo>
                    <a:pt x="0" y="12"/>
                    <a:pt x="0" y="11"/>
                    <a:pt x="0" y="10"/>
                  </a:cubicBezTo>
                  <a:cubicBezTo>
                    <a:pt x="0" y="9"/>
                    <a:pt x="0" y="8"/>
                    <a:pt x="0" y="7"/>
                  </a:cubicBezTo>
                  <a:cubicBezTo>
                    <a:pt x="0" y="6"/>
                    <a:pt x="4" y="0"/>
                    <a:pt x="9" y="0"/>
                  </a:cubicBezTo>
                  <a:cubicBezTo>
                    <a:pt x="14" y="0"/>
                    <a:pt x="18" y="7"/>
                    <a:pt x="21" y="7"/>
                  </a:cubicBezTo>
                  <a:cubicBezTo>
                    <a:pt x="21" y="8"/>
                    <a:pt x="22" y="8"/>
                    <a:pt x="22" y="8"/>
                  </a:cubicBezTo>
                  <a:cubicBezTo>
                    <a:pt x="22" y="8"/>
                    <a:pt x="21" y="8"/>
                    <a:pt x="21" y="9"/>
                  </a:cubicBezTo>
                  <a:cubicBezTo>
                    <a:pt x="21" y="10"/>
                    <a:pt x="22" y="10"/>
                    <a:pt x="23" y="10"/>
                  </a:cubicBezTo>
                  <a:cubicBezTo>
                    <a:pt x="23" y="10"/>
                    <a:pt x="21" y="10"/>
                    <a:pt x="21" y="10"/>
                  </a:cubicBezTo>
                  <a:close/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5" name="Freeform 2110">
              <a:extLst>
                <a:ext uri="{FF2B5EF4-FFF2-40B4-BE49-F238E27FC236}">
                  <a16:creationId xmlns:a16="http://schemas.microsoft.com/office/drawing/2014/main" id="{2697BE6E-7F05-417D-9A40-906E49F84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2044"/>
              <a:ext cx="70" cy="56"/>
            </a:xfrm>
            <a:custGeom>
              <a:avLst/>
              <a:gdLst>
                <a:gd name="T0" fmla="*/ 425 w 28"/>
                <a:gd name="T1" fmla="*/ 192 h 21"/>
                <a:gd name="T2" fmla="*/ 208 w 28"/>
                <a:gd name="T3" fmla="*/ 376 h 21"/>
                <a:gd name="T4" fmla="*/ 50 w 28"/>
                <a:gd name="T5" fmla="*/ 320 h 21"/>
                <a:gd name="T6" fmla="*/ 0 w 28"/>
                <a:gd name="T7" fmla="*/ 248 h 21"/>
                <a:gd name="T8" fmla="*/ 20 w 28"/>
                <a:gd name="T9" fmla="*/ 136 h 21"/>
                <a:gd name="T10" fmla="*/ 158 w 28"/>
                <a:gd name="T11" fmla="*/ 21 h 21"/>
                <a:gd name="T12" fmla="*/ 408 w 28"/>
                <a:gd name="T13" fmla="*/ 136 h 21"/>
                <a:gd name="T14" fmla="*/ 438 w 28"/>
                <a:gd name="T15" fmla="*/ 136 h 21"/>
                <a:gd name="T16" fmla="*/ 425 w 28"/>
                <a:gd name="T17" fmla="*/ 149 h 21"/>
                <a:gd name="T18" fmla="*/ 438 w 28"/>
                <a:gd name="T19" fmla="*/ 171 h 21"/>
                <a:gd name="T20" fmla="*/ 425 w 28"/>
                <a:gd name="T21" fmla="*/ 192 h 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21">
                  <a:moveTo>
                    <a:pt x="27" y="10"/>
                  </a:moveTo>
                  <a:cubicBezTo>
                    <a:pt x="25" y="10"/>
                    <a:pt x="23" y="18"/>
                    <a:pt x="13" y="20"/>
                  </a:cubicBezTo>
                  <a:cubicBezTo>
                    <a:pt x="8" y="21"/>
                    <a:pt x="5" y="19"/>
                    <a:pt x="3" y="17"/>
                  </a:cubicBezTo>
                  <a:cubicBezTo>
                    <a:pt x="1" y="16"/>
                    <a:pt x="1" y="15"/>
                    <a:pt x="0" y="13"/>
                  </a:cubicBezTo>
                  <a:cubicBezTo>
                    <a:pt x="0" y="11"/>
                    <a:pt x="0" y="10"/>
                    <a:pt x="1" y="7"/>
                  </a:cubicBezTo>
                  <a:cubicBezTo>
                    <a:pt x="2" y="5"/>
                    <a:pt x="5" y="2"/>
                    <a:pt x="10" y="1"/>
                  </a:cubicBezTo>
                  <a:cubicBezTo>
                    <a:pt x="20" y="0"/>
                    <a:pt x="25" y="7"/>
                    <a:pt x="26" y="7"/>
                  </a:cubicBezTo>
                  <a:cubicBezTo>
                    <a:pt x="27" y="7"/>
                    <a:pt x="28" y="7"/>
                    <a:pt x="28" y="7"/>
                  </a:cubicBezTo>
                  <a:cubicBezTo>
                    <a:pt x="28" y="7"/>
                    <a:pt x="27" y="8"/>
                    <a:pt x="27" y="8"/>
                  </a:cubicBezTo>
                  <a:cubicBezTo>
                    <a:pt x="27" y="9"/>
                    <a:pt x="28" y="9"/>
                    <a:pt x="28" y="9"/>
                  </a:cubicBezTo>
                  <a:cubicBezTo>
                    <a:pt x="28" y="9"/>
                    <a:pt x="27" y="9"/>
                    <a:pt x="27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6" name="Freeform 2111">
              <a:extLst>
                <a:ext uri="{FF2B5EF4-FFF2-40B4-BE49-F238E27FC236}">
                  <a16:creationId xmlns:a16="http://schemas.microsoft.com/office/drawing/2014/main" id="{13FC578A-BCF7-4D5A-9B95-24CD241FD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16"/>
              <a:ext cx="65" cy="53"/>
            </a:xfrm>
            <a:custGeom>
              <a:avLst/>
              <a:gdLst>
                <a:gd name="T0" fmla="*/ 0 w 26"/>
                <a:gd name="T1" fmla="*/ 191 h 20"/>
                <a:gd name="T2" fmla="*/ 208 w 26"/>
                <a:gd name="T3" fmla="*/ 0 h 20"/>
                <a:gd name="T4" fmla="*/ 375 w 26"/>
                <a:gd name="T5" fmla="*/ 77 h 20"/>
                <a:gd name="T6" fmla="*/ 408 w 26"/>
                <a:gd name="T7" fmla="*/ 170 h 20"/>
                <a:gd name="T8" fmla="*/ 375 w 26"/>
                <a:gd name="T9" fmla="*/ 260 h 20"/>
                <a:gd name="T10" fmla="*/ 238 w 26"/>
                <a:gd name="T11" fmla="*/ 371 h 20"/>
                <a:gd name="T12" fmla="*/ 0 w 26"/>
                <a:gd name="T13" fmla="*/ 225 h 20"/>
                <a:gd name="T14" fmla="*/ 0 w 26"/>
                <a:gd name="T15" fmla="*/ 225 h 20"/>
                <a:gd name="T16" fmla="*/ 0 w 26"/>
                <a:gd name="T17" fmla="*/ 191 h 20"/>
                <a:gd name="T18" fmla="*/ 0 w 26"/>
                <a:gd name="T19" fmla="*/ 191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0">
                  <a:moveTo>
                    <a:pt x="0" y="10"/>
                  </a:moveTo>
                  <a:cubicBezTo>
                    <a:pt x="4" y="10"/>
                    <a:pt x="6" y="1"/>
                    <a:pt x="13" y="0"/>
                  </a:cubicBezTo>
                  <a:cubicBezTo>
                    <a:pt x="17" y="0"/>
                    <a:pt x="22" y="2"/>
                    <a:pt x="24" y="4"/>
                  </a:cubicBezTo>
                  <a:cubicBezTo>
                    <a:pt x="25" y="6"/>
                    <a:pt x="25" y="7"/>
                    <a:pt x="26" y="9"/>
                  </a:cubicBezTo>
                  <a:cubicBezTo>
                    <a:pt x="26" y="11"/>
                    <a:pt x="26" y="12"/>
                    <a:pt x="24" y="14"/>
                  </a:cubicBezTo>
                  <a:cubicBezTo>
                    <a:pt x="23" y="17"/>
                    <a:pt x="19" y="19"/>
                    <a:pt x="15" y="20"/>
                  </a:cubicBezTo>
                  <a:cubicBezTo>
                    <a:pt x="8" y="20"/>
                    <a:pt x="3" y="13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</a:path>
              </a:pathLst>
            </a:custGeom>
            <a:solidFill>
              <a:srgbClr val="8F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7" name="Freeform 2112">
              <a:extLst>
                <a:ext uri="{FF2B5EF4-FFF2-40B4-BE49-F238E27FC236}">
                  <a16:creationId xmlns:a16="http://schemas.microsoft.com/office/drawing/2014/main" id="{4E2582AC-1B5C-4B4B-B9CA-2BFDB7393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45"/>
              <a:ext cx="65" cy="24"/>
            </a:xfrm>
            <a:custGeom>
              <a:avLst/>
              <a:gdLst>
                <a:gd name="T0" fmla="*/ 238 w 26"/>
                <a:gd name="T1" fmla="*/ 171 h 9"/>
                <a:gd name="T2" fmla="*/ 375 w 26"/>
                <a:gd name="T3" fmla="*/ 56 h 9"/>
                <a:gd name="T4" fmla="*/ 408 w 26"/>
                <a:gd name="T5" fmla="*/ 21 h 9"/>
                <a:gd name="T6" fmla="*/ 408 w 26"/>
                <a:gd name="T7" fmla="*/ 21 h 9"/>
                <a:gd name="T8" fmla="*/ 395 w 26"/>
                <a:gd name="T9" fmla="*/ 21 h 9"/>
                <a:gd name="T10" fmla="*/ 283 w 26"/>
                <a:gd name="T11" fmla="*/ 115 h 9"/>
                <a:gd name="T12" fmla="*/ 113 w 26"/>
                <a:gd name="T13" fmla="*/ 93 h 9"/>
                <a:gd name="T14" fmla="*/ 0 w 26"/>
                <a:gd name="T15" fmla="*/ 21 h 9"/>
                <a:gd name="T16" fmla="*/ 0 w 26"/>
                <a:gd name="T17" fmla="*/ 21 h 9"/>
                <a:gd name="T18" fmla="*/ 238 w 26"/>
                <a:gd name="T19" fmla="*/ 171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9">
                  <a:moveTo>
                    <a:pt x="15" y="9"/>
                  </a:moveTo>
                  <a:cubicBezTo>
                    <a:pt x="19" y="8"/>
                    <a:pt x="23" y="6"/>
                    <a:pt x="24" y="3"/>
                  </a:cubicBezTo>
                  <a:cubicBezTo>
                    <a:pt x="25" y="2"/>
                    <a:pt x="25" y="2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5" y="0"/>
                    <a:pt x="25" y="1"/>
                  </a:cubicBezTo>
                  <a:cubicBezTo>
                    <a:pt x="24" y="1"/>
                    <a:pt x="22" y="5"/>
                    <a:pt x="18" y="6"/>
                  </a:cubicBezTo>
                  <a:cubicBezTo>
                    <a:pt x="14" y="8"/>
                    <a:pt x="10" y="7"/>
                    <a:pt x="7" y="5"/>
                  </a:cubicBezTo>
                  <a:cubicBezTo>
                    <a:pt x="5" y="3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2"/>
                    <a:pt x="8" y="9"/>
                    <a:pt x="15" y="9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8" name="Freeform 2113">
              <a:extLst>
                <a:ext uri="{FF2B5EF4-FFF2-40B4-BE49-F238E27FC236}">
                  <a16:creationId xmlns:a16="http://schemas.microsoft.com/office/drawing/2014/main" id="{1355D1E7-EDAA-4A5E-9E4C-D1870E14A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16"/>
              <a:ext cx="63" cy="27"/>
            </a:xfrm>
            <a:custGeom>
              <a:avLst/>
              <a:gdLst>
                <a:gd name="T0" fmla="*/ 0 w 25"/>
                <a:gd name="T1" fmla="*/ 197 h 10"/>
                <a:gd name="T2" fmla="*/ 0 w 25"/>
                <a:gd name="T3" fmla="*/ 197 h 10"/>
                <a:gd name="T4" fmla="*/ 33 w 25"/>
                <a:gd name="T5" fmla="*/ 197 h 10"/>
                <a:gd name="T6" fmla="*/ 126 w 25"/>
                <a:gd name="T7" fmla="*/ 81 h 10"/>
                <a:gd name="T8" fmla="*/ 285 w 25"/>
                <a:gd name="T9" fmla="*/ 59 h 10"/>
                <a:gd name="T10" fmla="*/ 381 w 25"/>
                <a:gd name="T11" fmla="*/ 138 h 10"/>
                <a:gd name="T12" fmla="*/ 401 w 25"/>
                <a:gd name="T13" fmla="*/ 138 h 10"/>
                <a:gd name="T14" fmla="*/ 401 w 25"/>
                <a:gd name="T15" fmla="*/ 138 h 10"/>
                <a:gd name="T16" fmla="*/ 381 w 25"/>
                <a:gd name="T17" fmla="*/ 81 h 10"/>
                <a:gd name="T18" fmla="*/ 209 w 25"/>
                <a:gd name="T19" fmla="*/ 0 h 10"/>
                <a:gd name="T20" fmla="*/ 0 w 25"/>
                <a:gd name="T21" fmla="*/ 197 h 1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5" h="10">
                  <a:moveTo>
                    <a:pt x="0" y="1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2" y="10"/>
                  </a:cubicBezTo>
                  <a:cubicBezTo>
                    <a:pt x="3" y="9"/>
                    <a:pt x="5" y="6"/>
                    <a:pt x="8" y="4"/>
                  </a:cubicBezTo>
                  <a:cubicBezTo>
                    <a:pt x="12" y="2"/>
                    <a:pt x="15" y="2"/>
                    <a:pt x="18" y="3"/>
                  </a:cubicBezTo>
                  <a:cubicBezTo>
                    <a:pt x="22" y="4"/>
                    <a:pt x="23" y="6"/>
                    <a:pt x="24" y="7"/>
                  </a:cubicBezTo>
                  <a:cubicBezTo>
                    <a:pt x="25" y="8"/>
                    <a:pt x="25" y="8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5" y="5"/>
                    <a:pt x="24" y="4"/>
                  </a:cubicBezTo>
                  <a:cubicBezTo>
                    <a:pt x="22" y="2"/>
                    <a:pt x="17" y="0"/>
                    <a:pt x="13" y="0"/>
                  </a:cubicBezTo>
                  <a:cubicBezTo>
                    <a:pt x="6" y="1"/>
                    <a:pt x="4" y="10"/>
                    <a:pt x="0" y="10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9" name="Freeform 2114">
              <a:extLst>
                <a:ext uri="{FF2B5EF4-FFF2-40B4-BE49-F238E27FC236}">
                  <a16:creationId xmlns:a16="http://schemas.microsoft.com/office/drawing/2014/main" id="{746059BD-89A3-40A4-AF42-6EA5CC416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43"/>
              <a:ext cx="65" cy="21"/>
            </a:xfrm>
            <a:custGeom>
              <a:avLst/>
              <a:gdLst>
                <a:gd name="T0" fmla="*/ 0 w 26"/>
                <a:gd name="T1" fmla="*/ 34 h 8"/>
                <a:gd name="T2" fmla="*/ 20 w 26"/>
                <a:gd name="T3" fmla="*/ 34 h 8"/>
                <a:gd name="T4" fmla="*/ 113 w 26"/>
                <a:gd name="T5" fmla="*/ 110 h 8"/>
                <a:gd name="T6" fmla="*/ 145 w 26"/>
                <a:gd name="T7" fmla="*/ 123 h 8"/>
                <a:gd name="T8" fmla="*/ 283 w 26"/>
                <a:gd name="T9" fmla="*/ 123 h 8"/>
                <a:gd name="T10" fmla="*/ 395 w 26"/>
                <a:gd name="T11" fmla="*/ 34 h 8"/>
                <a:gd name="T12" fmla="*/ 395 w 26"/>
                <a:gd name="T13" fmla="*/ 34 h 8"/>
                <a:gd name="T14" fmla="*/ 395 w 26"/>
                <a:gd name="T15" fmla="*/ 21 h 8"/>
                <a:gd name="T16" fmla="*/ 395 w 26"/>
                <a:gd name="T17" fmla="*/ 21 h 8"/>
                <a:gd name="T18" fmla="*/ 333 w 26"/>
                <a:gd name="T19" fmla="*/ 34 h 8"/>
                <a:gd name="T20" fmla="*/ 188 w 26"/>
                <a:gd name="T21" fmla="*/ 89 h 8"/>
                <a:gd name="T22" fmla="*/ 0 w 26"/>
                <a:gd name="T23" fmla="*/ 21 h 8"/>
                <a:gd name="T24" fmla="*/ 0 w 26"/>
                <a:gd name="T25" fmla="*/ 34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8">
                  <a:moveTo>
                    <a:pt x="0" y="2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5" y="4"/>
                    <a:pt x="7" y="6"/>
                  </a:cubicBezTo>
                  <a:cubicBezTo>
                    <a:pt x="8" y="6"/>
                    <a:pt x="8" y="6"/>
                    <a:pt x="9" y="7"/>
                  </a:cubicBezTo>
                  <a:cubicBezTo>
                    <a:pt x="10" y="7"/>
                    <a:pt x="13" y="8"/>
                    <a:pt x="18" y="7"/>
                  </a:cubicBezTo>
                  <a:cubicBezTo>
                    <a:pt x="22" y="6"/>
                    <a:pt x="24" y="2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6" y="1"/>
                    <a:pt x="25" y="0"/>
                    <a:pt x="25" y="1"/>
                  </a:cubicBezTo>
                  <a:cubicBezTo>
                    <a:pt x="24" y="1"/>
                    <a:pt x="23" y="1"/>
                    <a:pt x="21" y="2"/>
                  </a:cubicBezTo>
                  <a:cubicBezTo>
                    <a:pt x="20" y="4"/>
                    <a:pt x="16" y="6"/>
                    <a:pt x="12" y="5"/>
                  </a:cubicBezTo>
                  <a:cubicBezTo>
                    <a:pt x="9" y="5"/>
                    <a:pt x="1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0" name="Freeform 2115">
              <a:extLst>
                <a:ext uri="{FF2B5EF4-FFF2-40B4-BE49-F238E27FC236}">
                  <a16:creationId xmlns:a16="http://schemas.microsoft.com/office/drawing/2014/main" id="{28284D97-6FE5-415F-A28E-ABB8B7228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140"/>
              <a:ext cx="62" cy="16"/>
            </a:xfrm>
            <a:custGeom>
              <a:avLst/>
              <a:gdLst>
                <a:gd name="T0" fmla="*/ 154 w 25"/>
                <a:gd name="T1" fmla="*/ 115 h 6"/>
                <a:gd name="T2" fmla="*/ 320 w 25"/>
                <a:gd name="T3" fmla="*/ 56 h 6"/>
                <a:gd name="T4" fmla="*/ 320 w 25"/>
                <a:gd name="T5" fmla="*/ 56 h 6"/>
                <a:gd name="T6" fmla="*/ 370 w 25"/>
                <a:gd name="T7" fmla="*/ 35 h 6"/>
                <a:gd name="T8" fmla="*/ 370 w 25"/>
                <a:gd name="T9" fmla="*/ 35 h 6"/>
                <a:gd name="T10" fmla="*/ 382 w 25"/>
                <a:gd name="T11" fmla="*/ 21 h 6"/>
                <a:gd name="T12" fmla="*/ 350 w 25"/>
                <a:gd name="T13" fmla="*/ 21 h 6"/>
                <a:gd name="T14" fmla="*/ 196 w 25"/>
                <a:gd name="T15" fmla="*/ 77 h 6"/>
                <a:gd name="T16" fmla="*/ 0 w 25"/>
                <a:gd name="T17" fmla="*/ 56 h 6"/>
                <a:gd name="T18" fmla="*/ 154 w 25"/>
                <a:gd name="T19" fmla="*/ 115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6">
                  <a:moveTo>
                    <a:pt x="10" y="6"/>
                  </a:moveTo>
                  <a:cubicBezTo>
                    <a:pt x="12" y="6"/>
                    <a:pt x="16" y="6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2" y="2"/>
                    <a:pt x="23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5" y="1"/>
                    <a:pt x="25" y="1"/>
                  </a:cubicBezTo>
                  <a:cubicBezTo>
                    <a:pt x="25" y="0"/>
                    <a:pt x="24" y="0"/>
                    <a:pt x="23" y="1"/>
                  </a:cubicBezTo>
                  <a:cubicBezTo>
                    <a:pt x="23" y="1"/>
                    <a:pt x="17" y="4"/>
                    <a:pt x="13" y="4"/>
                  </a:cubicBezTo>
                  <a:cubicBezTo>
                    <a:pt x="9" y="4"/>
                    <a:pt x="2" y="3"/>
                    <a:pt x="0" y="3"/>
                  </a:cubicBezTo>
                  <a:cubicBezTo>
                    <a:pt x="2" y="3"/>
                    <a:pt x="7" y="5"/>
                    <a:pt x="10" y="6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1" name="Freeform 2116">
              <a:extLst>
                <a:ext uri="{FF2B5EF4-FFF2-40B4-BE49-F238E27FC236}">
                  <a16:creationId xmlns:a16="http://schemas.microsoft.com/office/drawing/2014/main" id="{256196ED-041F-4EE2-A53D-E1351DB1C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24"/>
              <a:ext cx="63" cy="21"/>
            </a:xfrm>
            <a:custGeom>
              <a:avLst/>
              <a:gdLst>
                <a:gd name="T0" fmla="*/ 401 w 25"/>
                <a:gd name="T1" fmla="*/ 110 h 8"/>
                <a:gd name="T2" fmla="*/ 381 w 25"/>
                <a:gd name="T3" fmla="*/ 89 h 8"/>
                <a:gd name="T4" fmla="*/ 222 w 25"/>
                <a:gd name="T5" fmla="*/ 21 h 8"/>
                <a:gd name="T6" fmla="*/ 50 w 25"/>
                <a:gd name="T7" fmla="*/ 110 h 8"/>
                <a:gd name="T8" fmla="*/ 0 w 25"/>
                <a:gd name="T9" fmla="*/ 144 h 8"/>
                <a:gd name="T10" fmla="*/ 20 w 25"/>
                <a:gd name="T11" fmla="*/ 144 h 8"/>
                <a:gd name="T12" fmla="*/ 50 w 25"/>
                <a:gd name="T13" fmla="*/ 123 h 8"/>
                <a:gd name="T14" fmla="*/ 209 w 25"/>
                <a:gd name="T15" fmla="*/ 76 h 8"/>
                <a:gd name="T16" fmla="*/ 368 w 25"/>
                <a:gd name="T17" fmla="*/ 89 h 8"/>
                <a:gd name="T18" fmla="*/ 401 w 25"/>
                <a:gd name="T19" fmla="*/ 11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8">
                  <a:moveTo>
                    <a:pt x="25" y="6"/>
                  </a:moveTo>
                  <a:cubicBezTo>
                    <a:pt x="25" y="5"/>
                    <a:pt x="25" y="5"/>
                    <a:pt x="24" y="5"/>
                  </a:cubicBezTo>
                  <a:cubicBezTo>
                    <a:pt x="24" y="4"/>
                    <a:pt x="20" y="0"/>
                    <a:pt x="14" y="1"/>
                  </a:cubicBezTo>
                  <a:cubicBezTo>
                    <a:pt x="8" y="2"/>
                    <a:pt x="5" y="6"/>
                    <a:pt x="3" y="6"/>
                  </a:cubicBezTo>
                  <a:cubicBezTo>
                    <a:pt x="2" y="7"/>
                    <a:pt x="1" y="8"/>
                    <a:pt x="0" y="8"/>
                  </a:cubicBezTo>
                  <a:cubicBezTo>
                    <a:pt x="0" y="8"/>
                    <a:pt x="0" y="8"/>
                    <a:pt x="1" y="8"/>
                  </a:cubicBezTo>
                  <a:cubicBezTo>
                    <a:pt x="1" y="8"/>
                    <a:pt x="2" y="8"/>
                    <a:pt x="3" y="7"/>
                  </a:cubicBezTo>
                  <a:cubicBezTo>
                    <a:pt x="5" y="7"/>
                    <a:pt x="7" y="4"/>
                    <a:pt x="13" y="4"/>
                  </a:cubicBezTo>
                  <a:cubicBezTo>
                    <a:pt x="20" y="3"/>
                    <a:pt x="22" y="4"/>
                    <a:pt x="23" y="5"/>
                  </a:cubicBezTo>
                  <a:cubicBezTo>
                    <a:pt x="25" y="6"/>
                    <a:pt x="25" y="6"/>
                    <a:pt x="25" y="6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2" name="Freeform 2117">
              <a:extLst>
                <a:ext uri="{FF2B5EF4-FFF2-40B4-BE49-F238E27FC236}">
                  <a16:creationId xmlns:a16="http://schemas.microsoft.com/office/drawing/2014/main" id="{7E51141B-02D6-4A20-8300-D5160A9C5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35"/>
              <a:ext cx="65" cy="10"/>
            </a:xfrm>
            <a:custGeom>
              <a:avLst/>
              <a:gdLst>
                <a:gd name="T0" fmla="*/ 375 w 26"/>
                <a:gd name="T1" fmla="*/ 33 h 4"/>
                <a:gd name="T2" fmla="*/ 220 w 26"/>
                <a:gd name="T3" fmla="*/ 20 h 4"/>
                <a:gd name="T4" fmla="*/ 50 w 26"/>
                <a:gd name="T5" fmla="*/ 63 h 4"/>
                <a:gd name="T6" fmla="*/ 50 w 26"/>
                <a:gd name="T7" fmla="*/ 63 h 4"/>
                <a:gd name="T8" fmla="*/ 20 w 26"/>
                <a:gd name="T9" fmla="*/ 63 h 4"/>
                <a:gd name="T10" fmla="*/ 0 w 26"/>
                <a:gd name="T11" fmla="*/ 63 h 4"/>
                <a:gd name="T12" fmla="*/ 0 w 26"/>
                <a:gd name="T13" fmla="*/ 63 h 4"/>
                <a:gd name="T14" fmla="*/ 20 w 26"/>
                <a:gd name="T15" fmla="*/ 63 h 4"/>
                <a:gd name="T16" fmla="*/ 50 w 26"/>
                <a:gd name="T17" fmla="*/ 63 h 4"/>
                <a:gd name="T18" fmla="*/ 220 w 26"/>
                <a:gd name="T19" fmla="*/ 63 h 4"/>
                <a:gd name="T20" fmla="*/ 363 w 26"/>
                <a:gd name="T21" fmla="*/ 50 h 4"/>
                <a:gd name="T22" fmla="*/ 408 w 26"/>
                <a:gd name="T23" fmla="*/ 33 h 4"/>
                <a:gd name="T24" fmla="*/ 375 w 26"/>
                <a:gd name="T25" fmla="*/ 33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4">
                  <a:moveTo>
                    <a:pt x="24" y="2"/>
                  </a:moveTo>
                  <a:cubicBezTo>
                    <a:pt x="23" y="2"/>
                    <a:pt x="20" y="0"/>
                    <a:pt x="14" y="1"/>
                  </a:cubicBezTo>
                  <a:cubicBezTo>
                    <a:pt x="9" y="2"/>
                    <a:pt x="4" y="3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5" y="4"/>
                    <a:pt x="10" y="4"/>
                    <a:pt x="14" y="4"/>
                  </a:cubicBezTo>
                  <a:cubicBezTo>
                    <a:pt x="18" y="3"/>
                    <a:pt x="21" y="3"/>
                    <a:pt x="23" y="3"/>
                  </a:cubicBezTo>
                  <a:cubicBezTo>
                    <a:pt x="25" y="2"/>
                    <a:pt x="25" y="3"/>
                    <a:pt x="26" y="2"/>
                  </a:cubicBezTo>
                  <a:cubicBezTo>
                    <a:pt x="26" y="2"/>
                    <a:pt x="25" y="2"/>
                    <a:pt x="24" y="2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3" name="Freeform 2118">
              <a:extLst>
                <a:ext uri="{FF2B5EF4-FFF2-40B4-BE49-F238E27FC236}">
                  <a16:creationId xmlns:a16="http://schemas.microsoft.com/office/drawing/2014/main" id="{A06A9989-9733-4FAF-8C4D-72BAD4D38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977"/>
              <a:ext cx="70" cy="62"/>
            </a:xfrm>
            <a:custGeom>
              <a:avLst/>
              <a:gdLst>
                <a:gd name="T0" fmla="*/ 33 w 28"/>
                <a:gd name="T1" fmla="*/ 291 h 23"/>
                <a:gd name="T2" fmla="*/ 208 w 28"/>
                <a:gd name="T3" fmla="*/ 35 h 23"/>
                <a:gd name="T4" fmla="*/ 363 w 28"/>
                <a:gd name="T5" fmla="*/ 35 h 23"/>
                <a:gd name="T6" fmla="*/ 425 w 28"/>
                <a:gd name="T7" fmla="*/ 116 h 23"/>
                <a:gd name="T8" fmla="*/ 425 w 28"/>
                <a:gd name="T9" fmla="*/ 218 h 23"/>
                <a:gd name="T10" fmla="*/ 313 w 28"/>
                <a:gd name="T11" fmla="*/ 369 h 23"/>
                <a:gd name="T12" fmla="*/ 50 w 28"/>
                <a:gd name="T13" fmla="*/ 334 h 23"/>
                <a:gd name="T14" fmla="*/ 20 w 28"/>
                <a:gd name="T15" fmla="*/ 356 h 23"/>
                <a:gd name="T16" fmla="*/ 33 w 28"/>
                <a:gd name="T17" fmla="*/ 313 h 23"/>
                <a:gd name="T18" fmla="*/ 0 w 28"/>
                <a:gd name="T19" fmla="*/ 291 h 23"/>
                <a:gd name="T20" fmla="*/ 33 w 28"/>
                <a:gd name="T21" fmla="*/ 291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23">
                  <a:moveTo>
                    <a:pt x="2" y="15"/>
                  </a:moveTo>
                  <a:cubicBezTo>
                    <a:pt x="3" y="14"/>
                    <a:pt x="3" y="5"/>
                    <a:pt x="13" y="2"/>
                  </a:cubicBezTo>
                  <a:cubicBezTo>
                    <a:pt x="17" y="0"/>
                    <a:pt x="21" y="1"/>
                    <a:pt x="23" y="2"/>
                  </a:cubicBezTo>
                  <a:cubicBezTo>
                    <a:pt x="26" y="3"/>
                    <a:pt x="26" y="4"/>
                    <a:pt x="27" y="6"/>
                  </a:cubicBezTo>
                  <a:cubicBezTo>
                    <a:pt x="27" y="8"/>
                    <a:pt x="28" y="9"/>
                    <a:pt x="27" y="11"/>
                  </a:cubicBezTo>
                  <a:cubicBezTo>
                    <a:pt x="26" y="14"/>
                    <a:pt x="25" y="17"/>
                    <a:pt x="20" y="19"/>
                  </a:cubicBezTo>
                  <a:cubicBezTo>
                    <a:pt x="10" y="23"/>
                    <a:pt x="4" y="17"/>
                    <a:pt x="3" y="17"/>
                  </a:cubicBezTo>
                  <a:cubicBezTo>
                    <a:pt x="2" y="17"/>
                    <a:pt x="1" y="18"/>
                    <a:pt x="1" y="18"/>
                  </a:cubicBezTo>
                  <a:cubicBezTo>
                    <a:pt x="1" y="18"/>
                    <a:pt x="2" y="17"/>
                    <a:pt x="2" y="16"/>
                  </a:cubicBezTo>
                  <a:cubicBezTo>
                    <a:pt x="1" y="16"/>
                    <a:pt x="0" y="15"/>
                    <a:pt x="0" y="15"/>
                  </a:cubicBezTo>
                  <a:cubicBezTo>
                    <a:pt x="0" y="15"/>
                    <a:pt x="1" y="15"/>
                    <a:pt x="2" y="15"/>
                  </a:cubicBezTo>
                </a:path>
              </a:pathLst>
            </a:custGeom>
            <a:solidFill>
              <a:srgbClr val="8F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4" name="Freeform 2119">
              <a:extLst>
                <a:ext uri="{FF2B5EF4-FFF2-40B4-BE49-F238E27FC236}">
                  <a16:creationId xmlns:a16="http://schemas.microsoft.com/office/drawing/2014/main" id="{B51B4F4E-5772-4B91-BC5E-BC45C4B12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" y="1996"/>
              <a:ext cx="50" cy="32"/>
            </a:xfrm>
            <a:custGeom>
              <a:avLst/>
              <a:gdLst>
                <a:gd name="T0" fmla="*/ 313 w 20"/>
                <a:gd name="T1" fmla="*/ 21 h 12"/>
                <a:gd name="T2" fmla="*/ 313 w 20"/>
                <a:gd name="T3" fmla="*/ 21 h 12"/>
                <a:gd name="T4" fmla="*/ 270 w 20"/>
                <a:gd name="T5" fmla="*/ 77 h 12"/>
                <a:gd name="T6" fmla="*/ 125 w 20"/>
                <a:gd name="T7" fmla="*/ 192 h 12"/>
                <a:gd name="T8" fmla="*/ 0 w 20"/>
                <a:gd name="T9" fmla="*/ 205 h 12"/>
                <a:gd name="T10" fmla="*/ 175 w 20"/>
                <a:gd name="T11" fmla="*/ 192 h 12"/>
                <a:gd name="T12" fmla="*/ 283 w 20"/>
                <a:gd name="T13" fmla="*/ 77 h 12"/>
                <a:gd name="T14" fmla="*/ 313 w 20"/>
                <a:gd name="T15" fmla="*/ 21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2">
                  <a:moveTo>
                    <a:pt x="20" y="1"/>
                  </a:moveTo>
                  <a:cubicBezTo>
                    <a:pt x="20" y="1"/>
                    <a:pt x="20" y="1"/>
                    <a:pt x="20" y="1"/>
                  </a:cubicBezTo>
                  <a:cubicBezTo>
                    <a:pt x="20" y="0"/>
                    <a:pt x="18" y="2"/>
                    <a:pt x="17" y="4"/>
                  </a:cubicBezTo>
                  <a:cubicBezTo>
                    <a:pt x="14" y="7"/>
                    <a:pt x="11" y="8"/>
                    <a:pt x="8" y="10"/>
                  </a:cubicBezTo>
                  <a:cubicBezTo>
                    <a:pt x="5" y="11"/>
                    <a:pt x="2" y="11"/>
                    <a:pt x="0" y="11"/>
                  </a:cubicBezTo>
                  <a:cubicBezTo>
                    <a:pt x="3" y="11"/>
                    <a:pt x="6" y="12"/>
                    <a:pt x="11" y="10"/>
                  </a:cubicBezTo>
                  <a:cubicBezTo>
                    <a:pt x="14" y="9"/>
                    <a:pt x="17" y="6"/>
                    <a:pt x="18" y="4"/>
                  </a:cubicBezTo>
                  <a:cubicBezTo>
                    <a:pt x="19" y="3"/>
                    <a:pt x="20" y="2"/>
                    <a:pt x="20" y="1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5" name="Freeform 2120">
              <a:extLst>
                <a:ext uri="{FF2B5EF4-FFF2-40B4-BE49-F238E27FC236}">
                  <a16:creationId xmlns:a16="http://schemas.microsoft.com/office/drawing/2014/main" id="{2EB9AB76-0701-41EF-A13B-D18A3D205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977"/>
              <a:ext cx="60" cy="40"/>
            </a:xfrm>
            <a:custGeom>
              <a:avLst/>
              <a:gdLst>
                <a:gd name="T0" fmla="*/ 0 w 24"/>
                <a:gd name="T1" fmla="*/ 285 h 15"/>
                <a:gd name="T2" fmla="*/ 33 w 24"/>
                <a:gd name="T3" fmla="*/ 227 h 15"/>
                <a:gd name="T4" fmla="*/ 175 w 24"/>
                <a:gd name="T5" fmla="*/ 56 h 15"/>
                <a:gd name="T6" fmla="*/ 333 w 24"/>
                <a:gd name="T7" fmla="*/ 77 h 15"/>
                <a:gd name="T8" fmla="*/ 375 w 24"/>
                <a:gd name="T9" fmla="*/ 77 h 15"/>
                <a:gd name="T10" fmla="*/ 333 w 24"/>
                <a:gd name="T11" fmla="*/ 35 h 15"/>
                <a:gd name="T12" fmla="*/ 175 w 24"/>
                <a:gd name="T13" fmla="*/ 35 h 15"/>
                <a:gd name="T14" fmla="*/ 0 w 24"/>
                <a:gd name="T15" fmla="*/ 285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5">
                  <a:moveTo>
                    <a:pt x="0" y="15"/>
                  </a:moveTo>
                  <a:cubicBezTo>
                    <a:pt x="0" y="15"/>
                    <a:pt x="1" y="15"/>
                    <a:pt x="2" y="12"/>
                  </a:cubicBezTo>
                  <a:cubicBezTo>
                    <a:pt x="4" y="9"/>
                    <a:pt x="6" y="5"/>
                    <a:pt x="11" y="3"/>
                  </a:cubicBezTo>
                  <a:cubicBezTo>
                    <a:pt x="15" y="2"/>
                    <a:pt x="19" y="2"/>
                    <a:pt x="21" y="4"/>
                  </a:cubicBezTo>
                  <a:cubicBezTo>
                    <a:pt x="24" y="5"/>
                    <a:pt x="24" y="5"/>
                    <a:pt x="24" y="4"/>
                  </a:cubicBezTo>
                  <a:cubicBezTo>
                    <a:pt x="24" y="3"/>
                    <a:pt x="23" y="3"/>
                    <a:pt x="21" y="2"/>
                  </a:cubicBezTo>
                  <a:cubicBezTo>
                    <a:pt x="19" y="1"/>
                    <a:pt x="15" y="0"/>
                    <a:pt x="11" y="2"/>
                  </a:cubicBezTo>
                  <a:cubicBezTo>
                    <a:pt x="1" y="5"/>
                    <a:pt x="1" y="14"/>
                    <a:pt x="0" y="15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6" name="Freeform 2121">
              <a:extLst>
                <a:ext uri="{FF2B5EF4-FFF2-40B4-BE49-F238E27FC236}">
                  <a16:creationId xmlns:a16="http://schemas.microsoft.com/office/drawing/2014/main" id="{C89DEC22-353F-42F5-89FC-1CEF23E64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983"/>
              <a:ext cx="60" cy="32"/>
            </a:xfrm>
            <a:custGeom>
              <a:avLst/>
              <a:gdLst>
                <a:gd name="T0" fmla="*/ 363 w 24"/>
                <a:gd name="T1" fmla="*/ 56 h 12"/>
                <a:gd name="T2" fmla="*/ 363 w 24"/>
                <a:gd name="T3" fmla="*/ 56 h 12"/>
                <a:gd name="T4" fmla="*/ 313 w 24"/>
                <a:gd name="T5" fmla="*/ 35 h 12"/>
                <a:gd name="T6" fmla="*/ 158 w 24"/>
                <a:gd name="T7" fmla="*/ 21 h 12"/>
                <a:gd name="T8" fmla="*/ 20 w 24"/>
                <a:gd name="T9" fmla="*/ 192 h 12"/>
                <a:gd name="T10" fmla="*/ 0 w 24"/>
                <a:gd name="T11" fmla="*/ 227 h 12"/>
                <a:gd name="T12" fmla="*/ 0 w 24"/>
                <a:gd name="T13" fmla="*/ 227 h 12"/>
                <a:gd name="T14" fmla="*/ 83 w 24"/>
                <a:gd name="T15" fmla="*/ 136 h 12"/>
                <a:gd name="T16" fmla="*/ 238 w 24"/>
                <a:gd name="T17" fmla="*/ 35 h 12"/>
                <a:gd name="T18" fmla="*/ 345 w 24"/>
                <a:gd name="T19" fmla="*/ 77 h 12"/>
                <a:gd name="T20" fmla="*/ 363 w 24"/>
                <a:gd name="T21" fmla="*/ 77 h 12"/>
                <a:gd name="T22" fmla="*/ 363 w 24"/>
                <a:gd name="T23" fmla="*/ 56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" h="12">
                  <a:moveTo>
                    <a:pt x="23" y="3"/>
                  </a:moveTo>
                  <a:cubicBezTo>
                    <a:pt x="23" y="3"/>
                    <a:pt x="23" y="3"/>
                    <a:pt x="23" y="3"/>
                  </a:cubicBezTo>
                  <a:cubicBezTo>
                    <a:pt x="22" y="3"/>
                    <a:pt x="22" y="2"/>
                    <a:pt x="20" y="2"/>
                  </a:cubicBezTo>
                  <a:cubicBezTo>
                    <a:pt x="18" y="0"/>
                    <a:pt x="14" y="0"/>
                    <a:pt x="10" y="1"/>
                  </a:cubicBezTo>
                  <a:cubicBezTo>
                    <a:pt x="5" y="3"/>
                    <a:pt x="3" y="7"/>
                    <a:pt x="1" y="10"/>
                  </a:cubicBezTo>
                  <a:cubicBezTo>
                    <a:pt x="1" y="11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3" y="10"/>
                    <a:pt x="5" y="7"/>
                  </a:cubicBezTo>
                  <a:cubicBezTo>
                    <a:pt x="7" y="4"/>
                    <a:pt x="11" y="3"/>
                    <a:pt x="15" y="2"/>
                  </a:cubicBezTo>
                  <a:cubicBezTo>
                    <a:pt x="19" y="2"/>
                    <a:pt x="21" y="3"/>
                    <a:pt x="22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4" y="4"/>
                    <a:pt x="23" y="3"/>
                    <a:pt x="23" y="3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7" name="Freeform 2122">
              <a:extLst>
                <a:ext uri="{FF2B5EF4-FFF2-40B4-BE49-F238E27FC236}">
                  <a16:creationId xmlns:a16="http://schemas.microsoft.com/office/drawing/2014/main" id="{17D36CDF-2AE0-4EEA-B3FA-490C95C27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991"/>
              <a:ext cx="62" cy="29"/>
            </a:xfrm>
            <a:custGeom>
              <a:avLst/>
              <a:gdLst>
                <a:gd name="T0" fmla="*/ 382 w 25"/>
                <a:gd name="T1" fmla="*/ 34 h 11"/>
                <a:gd name="T2" fmla="*/ 370 w 25"/>
                <a:gd name="T3" fmla="*/ 21 h 11"/>
                <a:gd name="T4" fmla="*/ 337 w 25"/>
                <a:gd name="T5" fmla="*/ 21 h 11"/>
                <a:gd name="T6" fmla="*/ 196 w 25"/>
                <a:gd name="T7" fmla="*/ 21 h 11"/>
                <a:gd name="T8" fmla="*/ 62 w 25"/>
                <a:gd name="T9" fmla="*/ 124 h 11"/>
                <a:gd name="T10" fmla="*/ 0 w 25"/>
                <a:gd name="T11" fmla="*/ 200 h 11"/>
                <a:gd name="T12" fmla="*/ 62 w 25"/>
                <a:gd name="T13" fmla="*/ 145 h 11"/>
                <a:gd name="T14" fmla="*/ 196 w 25"/>
                <a:gd name="T15" fmla="*/ 55 h 11"/>
                <a:gd name="T16" fmla="*/ 320 w 25"/>
                <a:gd name="T17" fmla="*/ 34 h 11"/>
                <a:gd name="T18" fmla="*/ 382 w 25"/>
                <a:gd name="T19" fmla="*/ 34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5" h="11">
                  <a:moveTo>
                    <a:pt x="25" y="2"/>
                  </a:moveTo>
                  <a:cubicBezTo>
                    <a:pt x="25" y="2"/>
                    <a:pt x="25" y="1"/>
                    <a:pt x="24" y="1"/>
                  </a:cubicBezTo>
                  <a:cubicBezTo>
                    <a:pt x="24" y="1"/>
                    <a:pt x="23" y="1"/>
                    <a:pt x="22" y="1"/>
                  </a:cubicBezTo>
                  <a:cubicBezTo>
                    <a:pt x="21" y="0"/>
                    <a:pt x="17" y="0"/>
                    <a:pt x="13" y="1"/>
                  </a:cubicBezTo>
                  <a:cubicBezTo>
                    <a:pt x="10" y="2"/>
                    <a:pt x="6" y="4"/>
                    <a:pt x="4" y="7"/>
                  </a:cubicBezTo>
                  <a:cubicBezTo>
                    <a:pt x="1" y="10"/>
                    <a:pt x="0" y="10"/>
                    <a:pt x="0" y="11"/>
                  </a:cubicBezTo>
                  <a:cubicBezTo>
                    <a:pt x="1" y="10"/>
                    <a:pt x="2" y="9"/>
                    <a:pt x="4" y="8"/>
                  </a:cubicBezTo>
                  <a:cubicBezTo>
                    <a:pt x="6" y="7"/>
                    <a:pt x="10" y="4"/>
                    <a:pt x="13" y="3"/>
                  </a:cubicBezTo>
                  <a:cubicBezTo>
                    <a:pt x="17" y="2"/>
                    <a:pt x="19" y="2"/>
                    <a:pt x="21" y="2"/>
                  </a:cubicBezTo>
                  <a:cubicBezTo>
                    <a:pt x="24" y="2"/>
                    <a:pt x="24" y="2"/>
                    <a:pt x="25" y="2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8" name="Freeform 2123">
              <a:extLst>
                <a:ext uri="{FF2B5EF4-FFF2-40B4-BE49-F238E27FC236}">
                  <a16:creationId xmlns:a16="http://schemas.microsoft.com/office/drawing/2014/main" id="{8AB6A91D-09BF-4CBF-B1B4-04296E906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1996"/>
              <a:ext cx="65" cy="24"/>
            </a:xfrm>
            <a:custGeom>
              <a:avLst/>
              <a:gdLst>
                <a:gd name="T0" fmla="*/ 408 w 26"/>
                <a:gd name="T1" fmla="*/ 0 h 9"/>
                <a:gd name="T2" fmla="*/ 395 w 26"/>
                <a:gd name="T3" fmla="*/ 0 h 9"/>
                <a:gd name="T4" fmla="*/ 333 w 26"/>
                <a:gd name="T5" fmla="*/ 21 h 9"/>
                <a:gd name="T6" fmla="*/ 125 w 26"/>
                <a:gd name="T7" fmla="*/ 93 h 9"/>
                <a:gd name="T8" fmla="*/ 20 w 26"/>
                <a:gd name="T9" fmla="*/ 171 h 9"/>
                <a:gd name="T10" fmla="*/ 33 w 26"/>
                <a:gd name="T11" fmla="*/ 171 h 9"/>
                <a:gd name="T12" fmla="*/ 95 w 26"/>
                <a:gd name="T13" fmla="*/ 149 h 9"/>
                <a:gd name="T14" fmla="*/ 283 w 26"/>
                <a:gd name="T15" fmla="*/ 77 h 9"/>
                <a:gd name="T16" fmla="*/ 395 w 26"/>
                <a:gd name="T17" fmla="*/ 21 h 9"/>
                <a:gd name="T18" fmla="*/ 408 w 26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9">
                  <a:moveTo>
                    <a:pt x="26" y="0"/>
                  </a:moveTo>
                  <a:cubicBezTo>
                    <a:pt x="26" y="0"/>
                    <a:pt x="26" y="0"/>
                    <a:pt x="25" y="0"/>
                  </a:cubicBezTo>
                  <a:cubicBezTo>
                    <a:pt x="24" y="0"/>
                    <a:pt x="23" y="1"/>
                    <a:pt x="21" y="1"/>
                  </a:cubicBezTo>
                  <a:cubicBezTo>
                    <a:pt x="19" y="1"/>
                    <a:pt x="12" y="3"/>
                    <a:pt x="8" y="5"/>
                  </a:cubicBezTo>
                  <a:cubicBezTo>
                    <a:pt x="3" y="7"/>
                    <a:pt x="2" y="8"/>
                    <a:pt x="1" y="9"/>
                  </a:cubicBezTo>
                  <a:cubicBezTo>
                    <a:pt x="0" y="9"/>
                    <a:pt x="1" y="9"/>
                    <a:pt x="2" y="9"/>
                  </a:cubicBezTo>
                  <a:cubicBezTo>
                    <a:pt x="2" y="9"/>
                    <a:pt x="4" y="9"/>
                    <a:pt x="6" y="8"/>
                  </a:cubicBezTo>
                  <a:cubicBezTo>
                    <a:pt x="8" y="7"/>
                    <a:pt x="13" y="6"/>
                    <a:pt x="18" y="4"/>
                  </a:cubicBezTo>
                  <a:cubicBezTo>
                    <a:pt x="22" y="2"/>
                    <a:pt x="24" y="2"/>
                    <a:pt x="25" y="1"/>
                  </a:cubicBezTo>
                  <a:cubicBezTo>
                    <a:pt x="25" y="1"/>
                    <a:pt x="26" y="1"/>
                    <a:pt x="26" y="0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19" name="Freeform 2124">
              <a:extLst>
                <a:ext uri="{FF2B5EF4-FFF2-40B4-BE49-F238E27FC236}">
                  <a16:creationId xmlns:a16="http://schemas.microsoft.com/office/drawing/2014/main" id="{ED945E63-7EB2-4A6C-80A0-A64B575FB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004"/>
              <a:ext cx="53" cy="21"/>
            </a:xfrm>
            <a:custGeom>
              <a:avLst/>
              <a:gdLst>
                <a:gd name="T0" fmla="*/ 63 w 21"/>
                <a:gd name="T1" fmla="*/ 144 h 8"/>
                <a:gd name="T2" fmla="*/ 63 w 21"/>
                <a:gd name="T3" fmla="*/ 144 h 8"/>
                <a:gd name="T4" fmla="*/ 192 w 21"/>
                <a:gd name="T5" fmla="*/ 123 h 8"/>
                <a:gd name="T6" fmla="*/ 338 w 21"/>
                <a:gd name="T7" fmla="*/ 21 h 8"/>
                <a:gd name="T8" fmla="*/ 338 w 21"/>
                <a:gd name="T9" fmla="*/ 0 h 8"/>
                <a:gd name="T10" fmla="*/ 159 w 21"/>
                <a:gd name="T11" fmla="*/ 110 h 8"/>
                <a:gd name="T12" fmla="*/ 0 w 21"/>
                <a:gd name="T13" fmla="*/ 123 h 8"/>
                <a:gd name="T14" fmla="*/ 0 w 21"/>
                <a:gd name="T15" fmla="*/ 123 h 8"/>
                <a:gd name="T16" fmla="*/ 63 w 21"/>
                <a:gd name="T17" fmla="*/ 144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8">
                  <a:moveTo>
                    <a:pt x="4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6" y="8"/>
                    <a:pt x="9" y="8"/>
                    <a:pt x="12" y="7"/>
                  </a:cubicBezTo>
                  <a:cubicBezTo>
                    <a:pt x="15" y="5"/>
                    <a:pt x="18" y="4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1"/>
                    <a:pt x="16" y="4"/>
                    <a:pt x="10" y="6"/>
                  </a:cubicBezTo>
                  <a:cubicBezTo>
                    <a:pt x="5" y="7"/>
                    <a:pt x="1" y="6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7"/>
                    <a:pt x="3" y="7"/>
                    <a:pt x="4" y="8"/>
                  </a:cubicBezTo>
                  <a:close/>
                </a:path>
              </a:pathLst>
            </a:custGeom>
            <a:solidFill>
              <a:srgbClr val="8F8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0" name="Freeform 2125">
              <a:extLst>
                <a:ext uri="{FF2B5EF4-FFF2-40B4-BE49-F238E27FC236}">
                  <a16:creationId xmlns:a16="http://schemas.microsoft.com/office/drawing/2014/main" id="{0FFACF03-3D64-4BFF-A046-1A7617A45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1999"/>
              <a:ext cx="63" cy="40"/>
            </a:xfrm>
            <a:custGeom>
              <a:avLst/>
              <a:gdLst>
                <a:gd name="T0" fmla="*/ 0 w 25"/>
                <a:gd name="T1" fmla="*/ 171 h 15"/>
                <a:gd name="T2" fmla="*/ 272 w 25"/>
                <a:gd name="T3" fmla="*/ 205 h 15"/>
                <a:gd name="T4" fmla="*/ 381 w 25"/>
                <a:gd name="T5" fmla="*/ 56 h 15"/>
                <a:gd name="T6" fmla="*/ 401 w 25"/>
                <a:gd name="T7" fmla="*/ 0 h 15"/>
                <a:gd name="T8" fmla="*/ 368 w 25"/>
                <a:gd name="T9" fmla="*/ 56 h 15"/>
                <a:gd name="T10" fmla="*/ 255 w 25"/>
                <a:gd name="T11" fmla="*/ 171 h 15"/>
                <a:gd name="T12" fmla="*/ 83 w 25"/>
                <a:gd name="T13" fmla="*/ 192 h 15"/>
                <a:gd name="T14" fmla="*/ 0 w 25"/>
                <a:gd name="T15" fmla="*/ 171 h 15"/>
                <a:gd name="T16" fmla="*/ 0 w 25"/>
                <a:gd name="T17" fmla="*/ 171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" h="15">
                  <a:moveTo>
                    <a:pt x="0" y="9"/>
                  </a:moveTo>
                  <a:cubicBezTo>
                    <a:pt x="2" y="10"/>
                    <a:pt x="8" y="15"/>
                    <a:pt x="17" y="11"/>
                  </a:cubicBezTo>
                  <a:cubicBezTo>
                    <a:pt x="22" y="9"/>
                    <a:pt x="23" y="6"/>
                    <a:pt x="24" y="3"/>
                  </a:cubicBezTo>
                  <a:cubicBezTo>
                    <a:pt x="25" y="2"/>
                    <a:pt x="25" y="1"/>
                    <a:pt x="25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0" y="8"/>
                    <a:pt x="16" y="9"/>
                  </a:cubicBezTo>
                  <a:cubicBezTo>
                    <a:pt x="13" y="11"/>
                    <a:pt x="8" y="11"/>
                    <a:pt x="5" y="10"/>
                  </a:cubicBezTo>
                  <a:cubicBezTo>
                    <a:pt x="3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FB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1" name="Freeform 2126">
              <a:extLst>
                <a:ext uri="{FF2B5EF4-FFF2-40B4-BE49-F238E27FC236}">
                  <a16:creationId xmlns:a16="http://schemas.microsoft.com/office/drawing/2014/main" id="{D31FEEFC-C65E-40B5-ACC2-BD61DF2D4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161"/>
              <a:ext cx="33" cy="11"/>
            </a:xfrm>
            <a:custGeom>
              <a:avLst/>
              <a:gdLst>
                <a:gd name="T0" fmla="*/ 213 w 13"/>
                <a:gd name="T1" fmla="*/ 0 h 4"/>
                <a:gd name="T2" fmla="*/ 84 w 13"/>
                <a:gd name="T3" fmla="*/ 47 h 4"/>
                <a:gd name="T4" fmla="*/ 0 w 13"/>
                <a:gd name="T5" fmla="*/ 0 h 4"/>
                <a:gd name="T6" fmla="*/ 213 w 1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4">
                  <a:moveTo>
                    <a:pt x="13" y="0"/>
                  </a:moveTo>
                  <a:cubicBezTo>
                    <a:pt x="12" y="1"/>
                    <a:pt x="8" y="3"/>
                    <a:pt x="5" y="2"/>
                  </a:cubicBezTo>
                  <a:cubicBezTo>
                    <a:pt x="2" y="2"/>
                    <a:pt x="0" y="0"/>
                    <a:pt x="0" y="0"/>
                  </a:cubicBezTo>
                  <a:cubicBezTo>
                    <a:pt x="1" y="1"/>
                    <a:pt x="5" y="4"/>
                    <a:pt x="13" y="0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2" name="Freeform 2127">
              <a:extLst>
                <a:ext uri="{FF2B5EF4-FFF2-40B4-BE49-F238E27FC236}">
                  <a16:creationId xmlns:a16="http://schemas.microsoft.com/office/drawing/2014/main" id="{2F80F0E8-1152-484A-A063-9188A9A2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148"/>
              <a:ext cx="20" cy="13"/>
            </a:xfrm>
            <a:custGeom>
              <a:avLst/>
              <a:gdLst>
                <a:gd name="T0" fmla="*/ 83 w 8"/>
                <a:gd name="T1" fmla="*/ 34 h 5"/>
                <a:gd name="T2" fmla="*/ 0 w 8"/>
                <a:gd name="T3" fmla="*/ 88 h 5"/>
                <a:gd name="T4" fmla="*/ 83 w 8"/>
                <a:gd name="T5" fmla="*/ 55 h 5"/>
                <a:gd name="T6" fmla="*/ 125 w 8"/>
                <a:gd name="T7" fmla="*/ 0 h 5"/>
                <a:gd name="T8" fmla="*/ 83 w 8"/>
                <a:gd name="T9" fmla="*/ 3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5" y="2"/>
                  </a:moveTo>
                  <a:cubicBezTo>
                    <a:pt x="4" y="3"/>
                    <a:pt x="1" y="5"/>
                    <a:pt x="0" y="5"/>
                  </a:cubicBezTo>
                  <a:cubicBezTo>
                    <a:pt x="1" y="5"/>
                    <a:pt x="4" y="4"/>
                    <a:pt x="5" y="3"/>
                  </a:cubicBezTo>
                  <a:cubicBezTo>
                    <a:pt x="6" y="2"/>
                    <a:pt x="8" y="0"/>
                    <a:pt x="8" y="0"/>
                  </a:cubicBezTo>
                  <a:cubicBezTo>
                    <a:pt x="8" y="0"/>
                    <a:pt x="5" y="2"/>
                    <a:pt x="5" y="2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3" name="Freeform 2128">
              <a:extLst>
                <a:ext uri="{FF2B5EF4-FFF2-40B4-BE49-F238E27FC236}">
                  <a16:creationId xmlns:a16="http://schemas.microsoft.com/office/drawing/2014/main" id="{8927D28B-335C-44F5-AFDF-520B6A81E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145"/>
              <a:ext cx="28" cy="11"/>
            </a:xfrm>
            <a:custGeom>
              <a:avLst/>
              <a:gdLst>
                <a:gd name="T0" fmla="*/ 181 w 11"/>
                <a:gd name="T1" fmla="*/ 0 h 4"/>
                <a:gd name="T2" fmla="*/ 97 w 11"/>
                <a:gd name="T3" fmla="*/ 61 h 4"/>
                <a:gd name="T4" fmla="*/ 0 w 11"/>
                <a:gd name="T5" fmla="*/ 83 h 4"/>
                <a:gd name="T6" fmla="*/ 97 w 11"/>
                <a:gd name="T7" fmla="*/ 61 h 4"/>
                <a:gd name="T8" fmla="*/ 181 w 11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4">
                  <a:moveTo>
                    <a:pt x="11" y="0"/>
                  </a:moveTo>
                  <a:cubicBezTo>
                    <a:pt x="9" y="1"/>
                    <a:pt x="7" y="2"/>
                    <a:pt x="6" y="3"/>
                  </a:cubicBezTo>
                  <a:cubicBezTo>
                    <a:pt x="4" y="4"/>
                    <a:pt x="1" y="4"/>
                    <a:pt x="0" y="4"/>
                  </a:cubicBezTo>
                  <a:cubicBezTo>
                    <a:pt x="1" y="4"/>
                    <a:pt x="4" y="3"/>
                    <a:pt x="6" y="3"/>
                  </a:cubicBezTo>
                  <a:cubicBezTo>
                    <a:pt x="7" y="2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4" name="Freeform 2129">
              <a:extLst>
                <a:ext uri="{FF2B5EF4-FFF2-40B4-BE49-F238E27FC236}">
                  <a16:creationId xmlns:a16="http://schemas.microsoft.com/office/drawing/2014/main" id="{545E6151-5A3D-46CB-AF34-9C637CFBB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140"/>
              <a:ext cx="28" cy="5"/>
            </a:xfrm>
            <a:custGeom>
              <a:avLst/>
              <a:gdLst>
                <a:gd name="T0" fmla="*/ 181 w 11"/>
                <a:gd name="T1" fmla="*/ 0 h 2"/>
                <a:gd name="T2" fmla="*/ 0 w 11"/>
                <a:gd name="T3" fmla="*/ 33 h 2"/>
                <a:gd name="T4" fmla="*/ 181 w 11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9" y="0"/>
                    <a:pt x="4" y="2"/>
                    <a:pt x="0" y="2"/>
                  </a:cubicBezTo>
                  <a:cubicBezTo>
                    <a:pt x="2" y="1"/>
                    <a:pt x="9" y="0"/>
                    <a:pt x="11" y="0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5" name="Freeform 2130">
              <a:extLst>
                <a:ext uri="{FF2B5EF4-FFF2-40B4-BE49-F238E27FC236}">
                  <a16:creationId xmlns:a16="http://schemas.microsoft.com/office/drawing/2014/main" id="{5365617E-86E4-4AE5-A322-CED3E1E66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129"/>
              <a:ext cx="28" cy="14"/>
            </a:xfrm>
            <a:custGeom>
              <a:avLst/>
              <a:gdLst>
                <a:gd name="T0" fmla="*/ 181 w 11"/>
                <a:gd name="T1" fmla="*/ 22 h 5"/>
                <a:gd name="T2" fmla="*/ 51 w 11"/>
                <a:gd name="T3" fmla="*/ 62 h 5"/>
                <a:gd name="T4" fmla="*/ 0 w 11"/>
                <a:gd name="T5" fmla="*/ 109 h 5"/>
                <a:gd name="T6" fmla="*/ 181 w 11"/>
                <a:gd name="T7" fmla="*/ 22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5">
                  <a:moveTo>
                    <a:pt x="11" y="1"/>
                  </a:moveTo>
                  <a:cubicBezTo>
                    <a:pt x="9" y="1"/>
                    <a:pt x="5" y="2"/>
                    <a:pt x="3" y="3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1" y="4"/>
                    <a:pt x="5" y="0"/>
                    <a:pt x="11" y="1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6" name="Freeform 2131">
              <a:extLst>
                <a:ext uri="{FF2B5EF4-FFF2-40B4-BE49-F238E27FC236}">
                  <a16:creationId xmlns:a16="http://schemas.microsoft.com/office/drawing/2014/main" id="{C77237B4-FFA1-4760-992F-3EB5D0BC5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119"/>
              <a:ext cx="32" cy="16"/>
            </a:xfrm>
            <a:custGeom>
              <a:avLst/>
              <a:gdLst>
                <a:gd name="T0" fmla="*/ 194 w 13"/>
                <a:gd name="T1" fmla="*/ 115 h 6"/>
                <a:gd name="T2" fmla="*/ 121 w 13"/>
                <a:gd name="T3" fmla="*/ 35 h 6"/>
                <a:gd name="T4" fmla="*/ 0 w 13"/>
                <a:gd name="T5" fmla="*/ 21 h 6"/>
                <a:gd name="T6" fmla="*/ 133 w 13"/>
                <a:gd name="T7" fmla="*/ 35 h 6"/>
                <a:gd name="T8" fmla="*/ 194 w 13"/>
                <a:gd name="T9" fmla="*/ 11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12" y="4"/>
                    <a:pt x="10" y="2"/>
                    <a:pt x="8" y="2"/>
                  </a:cubicBezTo>
                  <a:cubicBezTo>
                    <a:pt x="6" y="1"/>
                    <a:pt x="2" y="0"/>
                    <a:pt x="0" y="1"/>
                  </a:cubicBezTo>
                  <a:cubicBezTo>
                    <a:pt x="2" y="0"/>
                    <a:pt x="7" y="0"/>
                    <a:pt x="9" y="2"/>
                  </a:cubicBezTo>
                  <a:cubicBezTo>
                    <a:pt x="12" y="4"/>
                    <a:pt x="13" y="6"/>
                    <a:pt x="13" y="6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7" name="Freeform 2132">
              <a:extLst>
                <a:ext uri="{FF2B5EF4-FFF2-40B4-BE49-F238E27FC236}">
                  <a16:creationId xmlns:a16="http://schemas.microsoft.com/office/drawing/2014/main" id="{93F6807A-B723-44E8-88A0-2EDAC53E3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140"/>
              <a:ext cx="12" cy="3"/>
            </a:xfrm>
            <a:custGeom>
              <a:avLst/>
              <a:gdLst>
                <a:gd name="T0" fmla="*/ 70 w 5"/>
                <a:gd name="T1" fmla="*/ 0 h 1"/>
                <a:gd name="T2" fmla="*/ 29 w 5"/>
                <a:gd name="T3" fmla="*/ 27 h 1"/>
                <a:gd name="T4" fmla="*/ 0 w 5"/>
                <a:gd name="T5" fmla="*/ 27 h 1"/>
                <a:gd name="T6" fmla="*/ 58 w 5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3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2" y="1"/>
                    <a:pt x="3" y="1"/>
                    <a:pt x="4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8" name="Freeform 2133">
              <a:extLst>
                <a:ext uri="{FF2B5EF4-FFF2-40B4-BE49-F238E27FC236}">
                  <a16:creationId xmlns:a16="http://schemas.microsoft.com/office/drawing/2014/main" id="{CC85648F-A380-4D38-B81E-88A7EBEE7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151"/>
              <a:ext cx="8" cy="2"/>
            </a:xfrm>
            <a:custGeom>
              <a:avLst/>
              <a:gdLst>
                <a:gd name="T0" fmla="*/ 56 w 3"/>
                <a:gd name="T1" fmla="*/ 0 h 1"/>
                <a:gd name="T2" fmla="*/ 0 w 3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1"/>
                    <a:pt x="1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29" name="Freeform 2134">
              <a:extLst>
                <a:ext uri="{FF2B5EF4-FFF2-40B4-BE49-F238E27FC236}">
                  <a16:creationId xmlns:a16="http://schemas.microsoft.com/office/drawing/2014/main" id="{AD1429F3-914C-4965-9562-6D2829E46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151"/>
              <a:ext cx="5" cy="5"/>
            </a:xfrm>
            <a:custGeom>
              <a:avLst/>
              <a:gdLst>
                <a:gd name="T0" fmla="*/ 33 w 2"/>
                <a:gd name="T1" fmla="*/ 0 h 2"/>
                <a:gd name="T2" fmla="*/ 20 w 2"/>
                <a:gd name="T3" fmla="*/ 20 h 2"/>
                <a:gd name="T4" fmla="*/ 0 w 2"/>
                <a:gd name="T5" fmla="*/ 33 h 2"/>
                <a:gd name="T6" fmla="*/ 33 w 2"/>
                <a:gd name="T7" fmla="*/ 2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1" y="2"/>
                    <a:pt x="2" y="1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0" name="Freeform 2135">
              <a:extLst>
                <a:ext uri="{FF2B5EF4-FFF2-40B4-BE49-F238E27FC236}">
                  <a16:creationId xmlns:a16="http://schemas.microsoft.com/office/drawing/2014/main" id="{BA0FB818-5026-47FD-9C2D-F4052B086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" y="2167"/>
              <a:ext cx="13" cy="1"/>
            </a:xfrm>
            <a:custGeom>
              <a:avLst/>
              <a:gdLst>
                <a:gd name="T0" fmla="*/ 88 w 5"/>
                <a:gd name="T1" fmla="*/ 0 h 1"/>
                <a:gd name="T2" fmla="*/ 68 w 5"/>
                <a:gd name="T3" fmla="*/ 0 h 1"/>
                <a:gd name="T4" fmla="*/ 34 w 5"/>
                <a:gd name="T5" fmla="*/ 0 h 1"/>
                <a:gd name="T6" fmla="*/ 0 w 5"/>
                <a:gd name="T7" fmla="*/ 0 h 1"/>
                <a:gd name="T8" fmla="*/ 34 w 5"/>
                <a:gd name="T9" fmla="*/ 0 h 1"/>
                <a:gd name="T10" fmla="*/ 55 w 5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1" name="Freeform 2136">
              <a:extLst>
                <a:ext uri="{FF2B5EF4-FFF2-40B4-BE49-F238E27FC236}">
                  <a16:creationId xmlns:a16="http://schemas.microsoft.com/office/drawing/2014/main" id="{6BD6D600-9513-4680-AF32-ED371554D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132"/>
              <a:ext cx="5" cy="3"/>
            </a:xfrm>
            <a:custGeom>
              <a:avLst/>
              <a:gdLst>
                <a:gd name="T0" fmla="*/ 33 w 2"/>
                <a:gd name="T1" fmla="*/ 0 h 1"/>
                <a:gd name="T2" fmla="*/ 20 w 2"/>
                <a:gd name="T3" fmla="*/ 27 h 1"/>
                <a:gd name="T4" fmla="*/ 0 w 2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2" name="Freeform 2137">
              <a:extLst>
                <a:ext uri="{FF2B5EF4-FFF2-40B4-BE49-F238E27FC236}">
                  <a16:creationId xmlns:a16="http://schemas.microsoft.com/office/drawing/2014/main" id="{11EB26D1-8118-4BE6-8A27-C2C549441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" y="2121"/>
              <a:ext cx="8" cy="1"/>
            </a:xfrm>
            <a:custGeom>
              <a:avLst/>
              <a:gdLst>
                <a:gd name="T0" fmla="*/ 56 w 3"/>
                <a:gd name="T1" fmla="*/ 0 h 1"/>
                <a:gd name="T2" fmla="*/ 0 w 3"/>
                <a:gd name="T3" fmla="*/ 0 h 1"/>
                <a:gd name="T4" fmla="*/ 35 w 3"/>
                <a:gd name="T5" fmla="*/ 0 h 1"/>
                <a:gd name="T6" fmla="*/ 56 w 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3" name="Freeform 2138">
              <a:extLst>
                <a:ext uri="{FF2B5EF4-FFF2-40B4-BE49-F238E27FC236}">
                  <a16:creationId xmlns:a16="http://schemas.microsoft.com/office/drawing/2014/main" id="{A06675B2-E88F-44C7-BAB3-EA32D32D0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140"/>
              <a:ext cx="22" cy="5"/>
            </a:xfrm>
            <a:custGeom>
              <a:avLst/>
              <a:gdLst>
                <a:gd name="T0" fmla="*/ 90 w 9"/>
                <a:gd name="T1" fmla="*/ 20 h 2"/>
                <a:gd name="T2" fmla="*/ 132 w 9"/>
                <a:gd name="T3" fmla="*/ 0 h 2"/>
                <a:gd name="T4" fmla="*/ 29 w 9"/>
                <a:gd name="T5" fmla="*/ 33 h 2"/>
                <a:gd name="T6" fmla="*/ 0 w 9"/>
                <a:gd name="T7" fmla="*/ 33 h 2"/>
                <a:gd name="T8" fmla="*/ 90 w 9"/>
                <a:gd name="T9" fmla="*/ 33 h 2"/>
                <a:gd name="T10" fmla="*/ 90 w 9"/>
                <a:gd name="T11" fmla="*/ 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">
                  <a:moveTo>
                    <a:pt x="6" y="1"/>
                  </a:moveTo>
                  <a:cubicBezTo>
                    <a:pt x="7" y="1"/>
                    <a:pt x="8" y="0"/>
                    <a:pt x="9" y="0"/>
                  </a:cubicBezTo>
                  <a:cubicBezTo>
                    <a:pt x="8" y="0"/>
                    <a:pt x="4" y="1"/>
                    <a:pt x="2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2" y="2"/>
                    <a:pt x="6" y="2"/>
                    <a:pt x="6" y="2"/>
                  </a:cubicBezTo>
                  <a:cubicBezTo>
                    <a:pt x="7" y="2"/>
                    <a:pt x="6" y="1"/>
                    <a:pt x="6" y="1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4" name="Freeform 2139">
              <a:extLst>
                <a:ext uri="{FF2B5EF4-FFF2-40B4-BE49-F238E27FC236}">
                  <a16:creationId xmlns:a16="http://schemas.microsoft.com/office/drawing/2014/main" id="{60B1D308-7315-4532-826B-987D4ECEA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148"/>
              <a:ext cx="20" cy="5"/>
            </a:xfrm>
            <a:custGeom>
              <a:avLst/>
              <a:gdLst>
                <a:gd name="T0" fmla="*/ 125 w 8"/>
                <a:gd name="T1" fmla="*/ 20 h 2"/>
                <a:gd name="T2" fmla="*/ 20 w 8"/>
                <a:gd name="T3" fmla="*/ 0 h 2"/>
                <a:gd name="T4" fmla="*/ 83 w 8"/>
                <a:gd name="T5" fmla="*/ 20 h 2"/>
                <a:gd name="T6" fmla="*/ 113 w 8"/>
                <a:gd name="T7" fmla="*/ 33 h 2"/>
                <a:gd name="T8" fmla="*/ 95 w 8"/>
                <a:gd name="T9" fmla="*/ 20 h 2"/>
                <a:gd name="T10" fmla="*/ 125 w 8"/>
                <a:gd name="T11" fmla="*/ 2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2">
                  <a:moveTo>
                    <a:pt x="8" y="1"/>
                  </a:moveTo>
                  <a:cubicBezTo>
                    <a:pt x="6" y="1"/>
                    <a:pt x="2" y="0"/>
                    <a:pt x="1" y="0"/>
                  </a:cubicBezTo>
                  <a:cubicBezTo>
                    <a:pt x="0" y="0"/>
                    <a:pt x="4" y="1"/>
                    <a:pt x="5" y="1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8" y="1"/>
                    <a:pt x="8" y="1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" name="Freeform 2140">
              <a:extLst>
                <a:ext uri="{FF2B5EF4-FFF2-40B4-BE49-F238E27FC236}">
                  <a16:creationId xmlns:a16="http://schemas.microsoft.com/office/drawing/2014/main" id="{C4C1ED48-5DA3-483A-868A-D2D044842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148"/>
              <a:ext cx="28" cy="13"/>
            </a:xfrm>
            <a:custGeom>
              <a:avLst/>
              <a:gdLst>
                <a:gd name="T0" fmla="*/ 117 w 11"/>
                <a:gd name="T1" fmla="*/ 55 h 5"/>
                <a:gd name="T2" fmla="*/ 130 w 11"/>
                <a:gd name="T3" fmla="*/ 88 h 5"/>
                <a:gd name="T4" fmla="*/ 84 w 11"/>
                <a:gd name="T5" fmla="*/ 55 h 5"/>
                <a:gd name="T6" fmla="*/ 20 w 11"/>
                <a:gd name="T7" fmla="*/ 0 h 5"/>
                <a:gd name="T8" fmla="*/ 0 w 11"/>
                <a:gd name="T9" fmla="*/ 0 h 5"/>
                <a:gd name="T10" fmla="*/ 84 w 11"/>
                <a:gd name="T11" fmla="*/ 34 h 5"/>
                <a:gd name="T12" fmla="*/ 181 w 11"/>
                <a:gd name="T13" fmla="*/ 68 h 5"/>
                <a:gd name="T14" fmla="*/ 117 w 11"/>
                <a:gd name="T15" fmla="*/ 55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" h="5">
                  <a:moveTo>
                    <a:pt x="7" y="3"/>
                  </a:moveTo>
                  <a:cubicBezTo>
                    <a:pt x="7" y="4"/>
                    <a:pt x="7" y="4"/>
                    <a:pt x="8" y="5"/>
                  </a:cubicBezTo>
                  <a:cubicBezTo>
                    <a:pt x="7" y="5"/>
                    <a:pt x="6" y="4"/>
                    <a:pt x="5" y="3"/>
                  </a:cubicBezTo>
                  <a:cubicBezTo>
                    <a:pt x="4" y="2"/>
                    <a:pt x="1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1"/>
                    <a:pt x="5" y="2"/>
                  </a:cubicBezTo>
                  <a:cubicBezTo>
                    <a:pt x="7" y="3"/>
                    <a:pt x="9" y="3"/>
                    <a:pt x="11" y="4"/>
                  </a:cubicBezTo>
                  <a:cubicBezTo>
                    <a:pt x="10" y="4"/>
                    <a:pt x="8" y="3"/>
                    <a:pt x="7" y="3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" name="Freeform 2141">
              <a:extLst>
                <a:ext uri="{FF2B5EF4-FFF2-40B4-BE49-F238E27FC236}">
                  <a16:creationId xmlns:a16="http://schemas.microsoft.com/office/drawing/2014/main" id="{F18791B5-F8F0-42A9-8730-DDB22C522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148"/>
              <a:ext cx="15" cy="11"/>
            </a:xfrm>
            <a:custGeom>
              <a:avLst/>
              <a:gdLst>
                <a:gd name="T0" fmla="*/ 95 w 6"/>
                <a:gd name="T1" fmla="*/ 83 h 4"/>
                <a:gd name="T2" fmla="*/ 0 w 6"/>
                <a:gd name="T3" fmla="*/ 0 h 4"/>
                <a:gd name="T4" fmla="*/ 0 w 6"/>
                <a:gd name="T5" fmla="*/ 22 h 4"/>
                <a:gd name="T6" fmla="*/ 83 w 6"/>
                <a:gd name="T7" fmla="*/ 83 h 4"/>
                <a:gd name="T8" fmla="*/ 95 w 6"/>
                <a:gd name="T9" fmla="*/ 83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6" y="4"/>
                  </a:moveTo>
                  <a:cubicBezTo>
                    <a:pt x="5" y="3"/>
                    <a:pt x="1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4" y="3"/>
                    <a:pt x="5" y="4"/>
                  </a:cubicBezTo>
                  <a:cubicBezTo>
                    <a:pt x="5" y="3"/>
                    <a:pt x="5" y="3"/>
                    <a:pt x="6" y="4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7" name="Freeform 2142">
              <a:extLst>
                <a:ext uri="{FF2B5EF4-FFF2-40B4-BE49-F238E27FC236}">
                  <a16:creationId xmlns:a16="http://schemas.microsoft.com/office/drawing/2014/main" id="{3D6B8B52-B3CC-4352-B482-E674683C7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2127"/>
              <a:ext cx="15" cy="16"/>
            </a:xfrm>
            <a:custGeom>
              <a:avLst/>
              <a:gdLst>
                <a:gd name="T0" fmla="*/ 95 w 6"/>
                <a:gd name="T1" fmla="*/ 0 h 6"/>
                <a:gd name="T2" fmla="*/ 20 w 6"/>
                <a:gd name="T3" fmla="*/ 93 h 6"/>
                <a:gd name="T4" fmla="*/ 0 w 6"/>
                <a:gd name="T5" fmla="*/ 115 h 6"/>
                <a:gd name="T6" fmla="*/ 20 w 6"/>
                <a:gd name="T7" fmla="*/ 93 h 6"/>
                <a:gd name="T8" fmla="*/ 83 w 6"/>
                <a:gd name="T9" fmla="*/ 21 h 6"/>
                <a:gd name="T10" fmla="*/ 95 w 6"/>
                <a:gd name="T11" fmla="*/ 0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cubicBezTo>
                    <a:pt x="5" y="1"/>
                    <a:pt x="2" y="4"/>
                    <a:pt x="1" y="5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0" y="6"/>
                    <a:pt x="0" y="6"/>
                    <a:pt x="1" y="5"/>
                  </a:cubicBezTo>
                  <a:cubicBezTo>
                    <a:pt x="2" y="5"/>
                    <a:pt x="4" y="2"/>
                    <a:pt x="5" y="1"/>
                  </a:cubicBezTo>
                  <a:cubicBezTo>
                    <a:pt x="5" y="1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8" name="Freeform 2143">
              <a:extLst>
                <a:ext uri="{FF2B5EF4-FFF2-40B4-BE49-F238E27FC236}">
                  <a16:creationId xmlns:a16="http://schemas.microsoft.com/office/drawing/2014/main" id="{7D05C205-E617-41F2-BC99-F9362850E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43"/>
              <a:ext cx="8" cy="2"/>
            </a:xfrm>
            <a:custGeom>
              <a:avLst/>
              <a:gdLst>
                <a:gd name="T0" fmla="*/ 56 w 3"/>
                <a:gd name="T1" fmla="*/ 0 h 1"/>
                <a:gd name="T2" fmla="*/ 0 w 3"/>
                <a:gd name="T3" fmla="*/ 8 h 1"/>
                <a:gd name="T4" fmla="*/ 35 w 3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1" y="1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9" name="Freeform 2144">
              <a:extLst>
                <a:ext uri="{FF2B5EF4-FFF2-40B4-BE49-F238E27FC236}">
                  <a16:creationId xmlns:a16="http://schemas.microsoft.com/office/drawing/2014/main" id="{C714C4A7-32ED-480C-B802-B697BB7F0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" y="2145"/>
              <a:ext cx="27" cy="6"/>
            </a:xfrm>
            <a:custGeom>
              <a:avLst/>
              <a:gdLst>
                <a:gd name="T0" fmla="*/ 162 w 11"/>
                <a:gd name="T1" fmla="*/ 0 h 2"/>
                <a:gd name="T2" fmla="*/ 61 w 11"/>
                <a:gd name="T3" fmla="*/ 0 h 2"/>
                <a:gd name="T4" fmla="*/ 0 w 11"/>
                <a:gd name="T5" fmla="*/ 27 h 2"/>
                <a:gd name="T6" fmla="*/ 120 w 11"/>
                <a:gd name="T7" fmla="*/ 54 h 2"/>
                <a:gd name="T8" fmla="*/ 103 w 11"/>
                <a:gd name="T9" fmla="*/ 27 h 2"/>
                <a:gd name="T10" fmla="*/ 162 w 11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10" y="0"/>
                    <a:pt x="6" y="0"/>
                    <a:pt x="4" y="0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0" y="1"/>
                    <a:pt x="7" y="2"/>
                    <a:pt x="8" y="2"/>
                  </a:cubicBezTo>
                  <a:cubicBezTo>
                    <a:pt x="7" y="2"/>
                    <a:pt x="6" y="1"/>
                    <a:pt x="7" y="1"/>
                  </a:cubicBezTo>
                  <a:cubicBezTo>
                    <a:pt x="7" y="1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0" name="Freeform 2145">
              <a:extLst>
                <a:ext uri="{FF2B5EF4-FFF2-40B4-BE49-F238E27FC236}">
                  <a16:creationId xmlns:a16="http://schemas.microsoft.com/office/drawing/2014/main" id="{BA7F6226-2AC5-47BD-8A0D-43C198884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135"/>
              <a:ext cx="20" cy="8"/>
            </a:xfrm>
            <a:custGeom>
              <a:avLst/>
              <a:gdLst>
                <a:gd name="T0" fmla="*/ 125 w 8"/>
                <a:gd name="T1" fmla="*/ 0 h 3"/>
                <a:gd name="T2" fmla="*/ 63 w 8"/>
                <a:gd name="T3" fmla="*/ 21 h 3"/>
                <a:gd name="T4" fmla="*/ 0 w 8"/>
                <a:gd name="T5" fmla="*/ 56 h 3"/>
                <a:gd name="T6" fmla="*/ 125 w 8"/>
                <a:gd name="T7" fmla="*/ 21 h 3"/>
                <a:gd name="T8" fmla="*/ 95 w 8"/>
                <a:gd name="T9" fmla="*/ 21 h 3"/>
                <a:gd name="T10" fmla="*/ 125 w 8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cubicBezTo>
                    <a:pt x="8" y="0"/>
                    <a:pt x="5" y="1"/>
                    <a:pt x="4" y="1"/>
                  </a:cubicBezTo>
                  <a:cubicBezTo>
                    <a:pt x="2" y="2"/>
                    <a:pt x="0" y="3"/>
                    <a:pt x="0" y="3"/>
                  </a:cubicBezTo>
                  <a:cubicBezTo>
                    <a:pt x="0" y="3"/>
                    <a:pt x="5" y="1"/>
                    <a:pt x="8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1" name="Freeform 2146">
              <a:extLst>
                <a:ext uri="{FF2B5EF4-FFF2-40B4-BE49-F238E27FC236}">
                  <a16:creationId xmlns:a16="http://schemas.microsoft.com/office/drawing/2014/main" id="{B555710F-DBF0-4FAF-B541-895D411B3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124"/>
              <a:ext cx="20" cy="19"/>
            </a:xfrm>
            <a:custGeom>
              <a:avLst/>
              <a:gdLst>
                <a:gd name="T0" fmla="*/ 125 w 8"/>
                <a:gd name="T1" fmla="*/ 38 h 7"/>
                <a:gd name="T2" fmla="*/ 63 w 8"/>
                <a:gd name="T3" fmla="*/ 81 h 7"/>
                <a:gd name="T4" fmla="*/ 0 w 8"/>
                <a:gd name="T5" fmla="*/ 141 h 7"/>
                <a:gd name="T6" fmla="*/ 50 w 8"/>
                <a:gd name="T7" fmla="*/ 81 h 7"/>
                <a:gd name="T8" fmla="*/ 125 w 8"/>
                <a:gd name="T9" fmla="*/ 0 h 7"/>
                <a:gd name="T10" fmla="*/ 113 w 8"/>
                <a:gd name="T11" fmla="*/ 38 h 7"/>
                <a:gd name="T12" fmla="*/ 125 w 8"/>
                <a:gd name="T13" fmla="*/ 38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7">
                  <a:moveTo>
                    <a:pt x="8" y="2"/>
                  </a:moveTo>
                  <a:cubicBezTo>
                    <a:pt x="7" y="2"/>
                    <a:pt x="5" y="3"/>
                    <a:pt x="4" y="4"/>
                  </a:cubicBezTo>
                  <a:cubicBezTo>
                    <a:pt x="2" y="5"/>
                    <a:pt x="1" y="6"/>
                    <a:pt x="0" y="7"/>
                  </a:cubicBezTo>
                  <a:cubicBezTo>
                    <a:pt x="1" y="6"/>
                    <a:pt x="2" y="6"/>
                    <a:pt x="3" y="4"/>
                  </a:cubicBezTo>
                  <a:cubicBezTo>
                    <a:pt x="4" y="3"/>
                    <a:pt x="7" y="1"/>
                    <a:pt x="8" y="0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7" y="2"/>
                    <a:pt x="8" y="2"/>
                    <a:pt x="8" y="2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2" name="Freeform 2147">
              <a:extLst>
                <a:ext uri="{FF2B5EF4-FFF2-40B4-BE49-F238E27FC236}">
                  <a16:creationId xmlns:a16="http://schemas.microsoft.com/office/drawing/2014/main" id="{19153AA4-F31F-4B8C-B1B4-EA9537871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143"/>
              <a:ext cx="12" cy="5"/>
            </a:xfrm>
            <a:custGeom>
              <a:avLst/>
              <a:gdLst>
                <a:gd name="T0" fmla="*/ 70 w 5"/>
                <a:gd name="T1" fmla="*/ 0 h 2"/>
                <a:gd name="T2" fmla="*/ 0 w 5"/>
                <a:gd name="T3" fmla="*/ 33 h 2"/>
                <a:gd name="T4" fmla="*/ 70 w 5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4" y="1"/>
                    <a:pt x="1" y="2"/>
                    <a:pt x="0" y="2"/>
                  </a:cubicBezTo>
                  <a:cubicBezTo>
                    <a:pt x="1" y="2"/>
                    <a:pt x="5" y="1"/>
                    <a:pt x="5" y="0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3" name="Freeform 2148">
              <a:extLst>
                <a:ext uri="{FF2B5EF4-FFF2-40B4-BE49-F238E27FC236}">
                  <a16:creationId xmlns:a16="http://schemas.microsoft.com/office/drawing/2014/main" id="{DA34858E-7468-46FE-9C3E-CF9ABFDFB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9" y="2135"/>
              <a:ext cx="17" cy="2"/>
            </a:xfrm>
            <a:custGeom>
              <a:avLst/>
              <a:gdLst>
                <a:gd name="T0" fmla="*/ 100 w 7"/>
                <a:gd name="T1" fmla="*/ 8 h 1"/>
                <a:gd name="T2" fmla="*/ 0 w 7"/>
                <a:gd name="T3" fmla="*/ 8 h 1"/>
                <a:gd name="T4" fmla="*/ 100 w 7"/>
                <a:gd name="T5" fmla="*/ 8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6" y="1"/>
                    <a:pt x="2" y="0"/>
                    <a:pt x="0" y="1"/>
                  </a:cubicBezTo>
                  <a:cubicBezTo>
                    <a:pt x="2" y="0"/>
                    <a:pt x="5" y="0"/>
                    <a:pt x="7" y="1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4" name="Freeform 2149">
              <a:extLst>
                <a:ext uri="{FF2B5EF4-FFF2-40B4-BE49-F238E27FC236}">
                  <a16:creationId xmlns:a16="http://schemas.microsoft.com/office/drawing/2014/main" id="{D65E068B-6609-4E42-9F35-AA695097F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124"/>
              <a:ext cx="20" cy="5"/>
            </a:xfrm>
            <a:custGeom>
              <a:avLst/>
              <a:gdLst>
                <a:gd name="T0" fmla="*/ 125 w 8"/>
                <a:gd name="T1" fmla="*/ 33 h 2"/>
                <a:gd name="T2" fmla="*/ 0 w 8"/>
                <a:gd name="T3" fmla="*/ 20 h 2"/>
                <a:gd name="T4" fmla="*/ 125 w 8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7" y="1"/>
                    <a:pt x="4" y="0"/>
                    <a:pt x="0" y="1"/>
                  </a:cubicBezTo>
                  <a:cubicBezTo>
                    <a:pt x="2" y="0"/>
                    <a:pt x="6" y="0"/>
                    <a:pt x="8" y="2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5" name="Freeform 2150">
              <a:extLst>
                <a:ext uri="{FF2B5EF4-FFF2-40B4-BE49-F238E27FC236}">
                  <a16:creationId xmlns:a16="http://schemas.microsoft.com/office/drawing/2014/main" id="{73EBC6B6-BA94-47E6-809C-2DA9A104F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14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6" name="Freeform 2151">
              <a:extLst>
                <a:ext uri="{FF2B5EF4-FFF2-40B4-BE49-F238E27FC236}">
                  <a16:creationId xmlns:a16="http://schemas.microsoft.com/office/drawing/2014/main" id="{4DE6A358-88F0-43DD-9027-1DFD80637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145"/>
              <a:ext cx="2" cy="3"/>
            </a:xfrm>
            <a:custGeom>
              <a:avLst/>
              <a:gdLst>
                <a:gd name="T0" fmla="*/ 8 w 1"/>
                <a:gd name="T1" fmla="*/ 27 h 1"/>
                <a:gd name="T2" fmla="*/ 8 w 1"/>
                <a:gd name="T3" fmla="*/ 0 h 1"/>
                <a:gd name="T4" fmla="*/ 0 w 1"/>
                <a:gd name="T5" fmla="*/ 0 h 1"/>
                <a:gd name="T6" fmla="*/ 0 w 1"/>
                <a:gd name="T7" fmla="*/ 27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7" name="Freeform 2152">
              <a:extLst>
                <a:ext uri="{FF2B5EF4-FFF2-40B4-BE49-F238E27FC236}">
                  <a16:creationId xmlns:a16="http://schemas.microsoft.com/office/drawing/2014/main" id="{8EC89968-9CCA-43D3-98A9-69D35CAFB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135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8" name="Freeform 2153">
              <a:extLst>
                <a:ext uri="{FF2B5EF4-FFF2-40B4-BE49-F238E27FC236}">
                  <a16:creationId xmlns:a16="http://schemas.microsoft.com/office/drawing/2014/main" id="{639EF53D-707B-41FA-9AEE-8D5198AAB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13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49" name="Freeform 2154">
              <a:extLst>
                <a:ext uri="{FF2B5EF4-FFF2-40B4-BE49-F238E27FC236}">
                  <a16:creationId xmlns:a16="http://schemas.microsoft.com/office/drawing/2014/main" id="{B8CD87D3-0378-44D8-A75A-F4D799134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135"/>
              <a:ext cx="2" cy="1"/>
            </a:xfrm>
            <a:custGeom>
              <a:avLst/>
              <a:gdLst>
                <a:gd name="T0" fmla="*/ 8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0" name="Freeform 2155">
              <a:extLst>
                <a:ext uri="{FF2B5EF4-FFF2-40B4-BE49-F238E27FC236}">
                  <a16:creationId xmlns:a16="http://schemas.microsoft.com/office/drawing/2014/main" id="{F8024DF7-37BE-4541-9EF7-6D48D823D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12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1" name="Freeform 2156">
              <a:extLst>
                <a:ext uri="{FF2B5EF4-FFF2-40B4-BE49-F238E27FC236}">
                  <a16:creationId xmlns:a16="http://schemas.microsoft.com/office/drawing/2014/main" id="{C65D596E-0D1C-433A-B454-D57940397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124"/>
              <a:ext cx="1" cy="3"/>
            </a:xfrm>
            <a:custGeom>
              <a:avLst/>
              <a:gdLst>
                <a:gd name="T0" fmla="*/ 0 w 1"/>
                <a:gd name="T1" fmla="*/ 27 h 1"/>
                <a:gd name="T2" fmla="*/ 0 w 1"/>
                <a:gd name="T3" fmla="*/ 0 h 1"/>
                <a:gd name="T4" fmla="*/ 0 w 1"/>
                <a:gd name="T5" fmla="*/ 27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2" name="Freeform 2157">
              <a:extLst>
                <a:ext uri="{FF2B5EF4-FFF2-40B4-BE49-F238E27FC236}">
                  <a16:creationId xmlns:a16="http://schemas.microsoft.com/office/drawing/2014/main" id="{55860F71-C314-4207-956F-DA7C397D6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" y="2124"/>
              <a:ext cx="2" cy="3"/>
            </a:xfrm>
            <a:custGeom>
              <a:avLst/>
              <a:gdLst>
                <a:gd name="T0" fmla="*/ 8 w 1"/>
                <a:gd name="T1" fmla="*/ 27 h 1"/>
                <a:gd name="T2" fmla="*/ 0 w 1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3" name="Freeform 2158">
              <a:extLst>
                <a:ext uri="{FF2B5EF4-FFF2-40B4-BE49-F238E27FC236}">
                  <a16:creationId xmlns:a16="http://schemas.microsoft.com/office/drawing/2014/main" id="{46782B34-D2E9-48AE-8657-DDD5094F7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2145"/>
              <a:ext cx="3" cy="1"/>
            </a:xfrm>
            <a:custGeom>
              <a:avLst/>
              <a:gdLst>
                <a:gd name="T0" fmla="*/ 27 w 1"/>
                <a:gd name="T1" fmla="*/ 0 h 1"/>
                <a:gd name="T2" fmla="*/ 27 w 1"/>
                <a:gd name="T3" fmla="*/ 0 h 1"/>
                <a:gd name="T4" fmla="*/ 27 w 1"/>
                <a:gd name="T5" fmla="*/ 0 h 1"/>
                <a:gd name="T6" fmla="*/ 27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4" name="Freeform 2159">
              <a:extLst>
                <a:ext uri="{FF2B5EF4-FFF2-40B4-BE49-F238E27FC236}">
                  <a16:creationId xmlns:a16="http://schemas.microsoft.com/office/drawing/2014/main" id="{AF46279B-37A2-410C-AEB6-0051DBC38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004"/>
              <a:ext cx="30" cy="16"/>
            </a:xfrm>
            <a:custGeom>
              <a:avLst/>
              <a:gdLst>
                <a:gd name="T0" fmla="*/ 188 w 12"/>
                <a:gd name="T1" fmla="*/ 0 h 6"/>
                <a:gd name="T2" fmla="*/ 113 w 12"/>
                <a:gd name="T3" fmla="*/ 56 h 6"/>
                <a:gd name="T4" fmla="*/ 33 w 12"/>
                <a:gd name="T5" fmla="*/ 93 h 6"/>
                <a:gd name="T6" fmla="*/ 20 w 12"/>
                <a:gd name="T7" fmla="*/ 115 h 6"/>
                <a:gd name="T8" fmla="*/ 50 w 12"/>
                <a:gd name="T9" fmla="*/ 93 h 6"/>
                <a:gd name="T10" fmla="*/ 145 w 12"/>
                <a:gd name="T11" fmla="*/ 77 h 6"/>
                <a:gd name="T12" fmla="*/ 188 w 12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6">
                  <a:moveTo>
                    <a:pt x="12" y="0"/>
                  </a:moveTo>
                  <a:cubicBezTo>
                    <a:pt x="11" y="0"/>
                    <a:pt x="8" y="2"/>
                    <a:pt x="7" y="3"/>
                  </a:cubicBezTo>
                  <a:cubicBezTo>
                    <a:pt x="5" y="3"/>
                    <a:pt x="3" y="5"/>
                    <a:pt x="2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2" y="6"/>
                    <a:pt x="3" y="5"/>
                  </a:cubicBezTo>
                  <a:cubicBezTo>
                    <a:pt x="4" y="5"/>
                    <a:pt x="7" y="4"/>
                    <a:pt x="9" y="4"/>
                  </a:cubicBezTo>
                  <a:cubicBezTo>
                    <a:pt x="8" y="4"/>
                    <a:pt x="9" y="1"/>
                    <a:pt x="12" y="0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5" name="Freeform 2160">
              <a:extLst>
                <a:ext uri="{FF2B5EF4-FFF2-40B4-BE49-F238E27FC236}">
                  <a16:creationId xmlns:a16="http://schemas.microsoft.com/office/drawing/2014/main" id="{407572A5-C466-48FB-8BB0-BFECCF7DC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007"/>
              <a:ext cx="13" cy="10"/>
            </a:xfrm>
            <a:custGeom>
              <a:avLst/>
              <a:gdLst>
                <a:gd name="T0" fmla="*/ 88 w 5"/>
                <a:gd name="T1" fmla="*/ 20 h 4"/>
                <a:gd name="T2" fmla="*/ 34 w 5"/>
                <a:gd name="T3" fmla="*/ 50 h 4"/>
                <a:gd name="T4" fmla="*/ 0 w 5"/>
                <a:gd name="T5" fmla="*/ 63 h 4"/>
                <a:gd name="T6" fmla="*/ 68 w 5"/>
                <a:gd name="T7" fmla="*/ 0 h 4"/>
                <a:gd name="T8" fmla="*/ 88 w 5"/>
                <a:gd name="T9" fmla="*/ 2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cubicBezTo>
                    <a:pt x="4" y="2"/>
                    <a:pt x="3" y="2"/>
                    <a:pt x="2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3" y="1"/>
                    <a:pt x="4" y="0"/>
                  </a:cubicBezTo>
                  <a:cubicBezTo>
                    <a:pt x="3" y="1"/>
                    <a:pt x="4" y="1"/>
                    <a:pt x="5" y="1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6" name="Freeform 2161">
              <a:extLst>
                <a:ext uri="{FF2B5EF4-FFF2-40B4-BE49-F238E27FC236}">
                  <a16:creationId xmlns:a16="http://schemas.microsoft.com/office/drawing/2014/main" id="{94E638BA-26D1-4A45-AE50-44F1F4D6B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996"/>
              <a:ext cx="12" cy="16"/>
            </a:xfrm>
            <a:custGeom>
              <a:avLst/>
              <a:gdLst>
                <a:gd name="T0" fmla="*/ 70 w 5"/>
                <a:gd name="T1" fmla="*/ 0 h 6"/>
                <a:gd name="T2" fmla="*/ 41 w 5"/>
                <a:gd name="T3" fmla="*/ 56 h 6"/>
                <a:gd name="T4" fmla="*/ 0 w 5"/>
                <a:gd name="T5" fmla="*/ 115 h 6"/>
                <a:gd name="T6" fmla="*/ 58 w 5"/>
                <a:gd name="T7" fmla="*/ 0 h 6"/>
                <a:gd name="T8" fmla="*/ 70 w 5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3" y="3"/>
                    <a:pt x="1" y="5"/>
                    <a:pt x="0" y="6"/>
                  </a:cubicBezTo>
                  <a:cubicBezTo>
                    <a:pt x="0" y="5"/>
                    <a:pt x="2" y="2"/>
                    <a:pt x="4" y="0"/>
                  </a:cubicBezTo>
                  <a:cubicBezTo>
                    <a:pt x="3" y="1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7" name="Freeform 2162">
              <a:extLst>
                <a:ext uri="{FF2B5EF4-FFF2-40B4-BE49-F238E27FC236}">
                  <a16:creationId xmlns:a16="http://schemas.microsoft.com/office/drawing/2014/main" id="{F7533E67-8265-4C2D-88A7-8B0D8118A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023"/>
              <a:ext cx="30" cy="8"/>
            </a:xfrm>
            <a:custGeom>
              <a:avLst/>
              <a:gdLst>
                <a:gd name="T0" fmla="*/ 188 w 12"/>
                <a:gd name="T1" fmla="*/ 35 h 3"/>
                <a:gd name="T2" fmla="*/ 95 w 12"/>
                <a:gd name="T3" fmla="*/ 35 h 3"/>
                <a:gd name="T4" fmla="*/ 33 w 12"/>
                <a:gd name="T5" fmla="*/ 21 h 3"/>
                <a:gd name="T6" fmla="*/ 0 w 12"/>
                <a:gd name="T7" fmla="*/ 0 h 3"/>
                <a:gd name="T8" fmla="*/ 95 w 12"/>
                <a:gd name="T9" fmla="*/ 56 h 3"/>
                <a:gd name="T10" fmla="*/ 158 w 12"/>
                <a:gd name="T11" fmla="*/ 56 h 3"/>
                <a:gd name="T12" fmla="*/ 188 w 12"/>
                <a:gd name="T13" fmla="*/ 35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" h="3">
                  <a:moveTo>
                    <a:pt x="12" y="2"/>
                  </a:moveTo>
                  <a:cubicBezTo>
                    <a:pt x="10" y="2"/>
                    <a:pt x="7" y="2"/>
                    <a:pt x="6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4" y="2"/>
                    <a:pt x="6" y="3"/>
                  </a:cubicBezTo>
                  <a:cubicBezTo>
                    <a:pt x="8" y="3"/>
                    <a:pt x="9" y="3"/>
                    <a:pt x="10" y="3"/>
                  </a:cubicBezTo>
                  <a:cubicBezTo>
                    <a:pt x="9" y="3"/>
                    <a:pt x="11" y="2"/>
                    <a:pt x="12" y="2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8" name="Freeform 2163">
              <a:extLst>
                <a:ext uri="{FF2B5EF4-FFF2-40B4-BE49-F238E27FC236}">
                  <a16:creationId xmlns:a16="http://schemas.microsoft.com/office/drawing/2014/main" id="{739AA10A-C7D2-42C3-ABC4-7DDE70CDB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020"/>
              <a:ext cx="15" cy="5"/>
            </a:xfrm>
            <a:custGeom>
              <a:avLst/>
              <a:gdLst>
                <a:gd name="T0" fmla="*/ 95 w 6"/>
                <a:gd name="T1" fmla="*/ 0 h 2"/>
                <a:gd name="T2" fmla="*/ 0 w 6"/>
                <a:gd name="T3" fmla="*/ 33 h 2"/>
                <a:gd name="T4" fmla="*/ 83 w 6"/>
                <a:gd name="T5" fmla="*/ 33 h 2"/>
                <a:gd name="T6" fmla="*/ 95 w 6"/>
                <a:gd name="T7" fmla="*/ 0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1" y="2"/>
                    <a:pt x="0" y="2"/>
                  </a:cubicBezTo>
                  <a:cubicBezTo>
                    <a:pt x="1" y="2"/>
                    <a:pt x="4" y="2"/>
                    <a:pt x="5" y="2"/>
                  </a:cubicBezTo>
                  <a:cubicBezTo>
                    <a:pt x="4" y="2"/>
                    <a:pt x="5" y="1"/>
                    <a:pt x="6" y="0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59" name="Freeform 2164">
              <a:extLst>
                <a:ext uri="{FF2B5EF4-FFF2-40B4-BE49-F238E27FC236}">
                  <a16:creationId xmlns:a16="http://schemas.microsoft.com/office/drawing/2014/main" id="{D11E36A7-E997-479D-B2EB-AC4A48AD3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1991"/>
              <a:ext cx="15" cy="24"/>
            </a:xfrm>
            <a:custGeom>
              <a:avLst/>
              <a:gdLst>
                <a:gd name="T0" fmla="*/ 95 w 6"/>
                <a:gd name="T1" fmla="*/ 0 h 9"/>
                <a:gd name="T2" fmla="*/ 20 w 6"/>
                <a:gd name="T3" fmla="*/ 136 h 9"/>
                <a:gd name="T4" fmla="*/ 0 w 6"/>
                <a:gd name="T5" fmla="*/ 171 h 9"/>
                <a:gd name="T6" fmla="*/ 33 w 6"/>
                <a:gd name="T7" fmla="*/ 136 h 9"/>
                <a:gd name="T8" fmla="*/ 63 w 6"/>
                <a:gd name="T9" fmla="*/ 56 h 9"/>
                <a:gd name="T10" fmla="*/ 95 w 6"/>
                <a:gd name="T11" fmla="*/ 0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9">
                  <a:moveTo>
                    <a:pt x="6" y="0"/>
                  </a:moveTo>
                  <a:cubicBezTo>
                    <a:pt x="4" y="2"/>
                    <a:pt x="2" y="5"/>
                    <a:pt x="1" y="7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1" y="9"/>
                    <a:pt x="1" y="8"/>
                    <a:pt x="2" y="7"/>
                  </a:cubicBezTo>
                  <a:cubicBezTo>
                    <a:pt x="2" y="6"/>
                    <a:pt x="4" y="3"/>
                    <a:pt x="4" y="3"/>
                  </a:cubicBezTo>
                  <a:cubicBezTo>
                    <a:pt x="4" y="3"/>
                    <a:pt x="5" y="1"/>
                    <a:pt x="6" y="0"/>
                  </a:cubicBezTo>
                  <a:close/>
                </a:path>
              </a:pathLst>
            </a:custGeom>
            <a:solidFill>
              <a:srgbClr val="F6B0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0" name="Freeform 2165">
              <a:extLst>
                <a:ext uri="{FF2B5EF4-FFF2-40B4-BE49-F238E27FC236}">
                  <a16:creationId xmlns:a16="http://schemas.microsoft.com/office/drawing/2014/main" id="{BD7F18AB-BC90-4B2D-893A-47B160E83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015"/>
              <a:ext cx="23" cy="8"/>
            </a:xfrm>
            <a:custGeom>
              <a:avLst/>
              <a:gdLst>
                <a:gd name="T0" fmla="*/ 151 w 9"/>
                <a:gd name="T1" fmla="*/ 0 h 3"/>
                <a:gd name="T2" fmla="*/ 0 w 9"/>
                <a:gd name="T3" fmla="*/ 35 h 3"/>
                <a:gd name="T4" fmla="*/ 20 w 9"/>
                <a:gd name="T5" fmla="*/ 56 h 3"/>
                <a:gd name="T6" fmla="*/ 66 w 9"/>
                <a:gd name="T7" fmla="*/ 35 h 3"/>
                <a:gd name="T8" fmla="*/ 151 w 9"/>
                <a:gd name="T9" fmla="*/ 21 h 3"/>
                <a:gd name="T10" fmla="*/ 151 w 9"/>
                <a:gd name="T11" fmla="*/ 0 h 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3">
                  <a:moveTo>
                    <a:pt x="9" y="0"/>
                  </a:moveTo>
                  <a:cubicBezTo>
                    <a:pt x="8" y="0"/>
                    <a:pt x="3" y="2"/>
                    <a:pt x="0" y="2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1" y="3"/>
                    <a:pt x="2" y="2"/>
                    <a:pt x="4" y="2"/>
                  </a:cubicBezTo>
                  <a:cubicBezTo>
                    <a:pt x="6" y="2"/>
                    <a:pt x="8" y="2"/>
                    <a:pt x="9" y="1"/>
                  </a:cubicBezTo>
                  <a:cubicBezTo>
                    <a:pt x="8" y="1"/>
                    <a:pt x="8" y="0"/>
                    <a:pt x="9" y="0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1" name="Freeform 2166">
              <a:extLst>
                <a:ext uri="{FF2B5EF4-FFF2-40B4-BE49-F238E27FC236}">
                  <a16:creationId xmlns:a16="http://schemas.microsoft.com/office/drawing/2014/main" id="{611F4970-B823-48C0-8D77-3CBEB9808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" y="2020"/>
              <a:ext cx="15" cy="5"/>
            </a:xfrm>
            <a:custGeom>
              <a:avLst/>
              <a:gdLst>
                <a:gd name="T0" fmla="*/ 95 w 6"/>
                <a:gd name="T1" fmla="*/ 0 h 2"/>
                <a:gd name="T2" fmla="*/ 33 w 6"/>
                <a:gd name="T3" fmla="*/ 20 h 2"/>
                <a:gd name="T4" fmla="*/ 0 w 6"/>
                <a:gd name="T5" fmla="*/ 20 h 2"/>
                <a:gd name="T6" fmla="*/ 50 w 6"/>
                <a:gd name="T7" fmla="*/ 20 h 2"/>
                <a:gd name="T8" fmla="*/ 95 w 6"/>
                <a:gd name="T9" fmla="*/ 20 h 2"/>
                <a:gd name="T10" fmla="*/ 95 w 6"/>
                <a:gd name="T11" fmla="*/ 0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5" y="1"/>
                    <a:pt x="3" y="1"/>
                    <a:pt x="2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3" y="1"/>
                    <a:pt x="3" y="1"/>
                  </a:cubicBezTo>
                  <a:cubicBezTo>
                    <a:pt x="4" y="1"/>
                    <a:pt x="5" y="2"/>
                    <a:pt x="6" y="1"/>
                  </a:cubicBezTo>
                  <a:cubicBezTo>
                    <a:pt x="6" y="1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2" name="Freeform 2167">
              <a:extLst>
                <a:ext uri="{FF2B5EF4-FFF2-40B4-BE49-F238E27FC236}">
                  <a16:creationId xmlns:a16="http://schemas.microsoft.com/office/drawing/2014/main" id="{4F143B00-AE33-4CE8-9F8D-E75CE788C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993"/>
              <a:ext cx="12" cy="8"/>
            </a:xfrm>
            <a:custGeom>
              <a:avLst/>
              <a:gdLst>
                <a:gd name="T0" fmla="*/ 70 w 5"/>
                <a:gd name="T1" fmla="*/ 0 h 3"/>
                <a:gd name="T2" fmla="*/ 0 w 5"/>
                <a:gd name="T3" fmla="*/ 56 h 3"/>
                <a:gd name="T4" fmla="*/ 70 w 5"/>
                <a:gd name="T5" fmla="*/ 21 h 3"/>
                <a:gd name="T6" fmla="*/ 70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4" y="0"/>
                    <a:pt x="1" y="2"/>
                    <a:pt x="0" y="3"/>
                  </a:cubicBezTo>
                  <a:cubicBezTo>
                    <a:pt x="1" y="3"/>
                    <a:pt x="4" y="1"/>
                    <a:pt x="5" y="1"/>
                  </a:cubicBezTo>
                  <a:cubicBezTo>
                    <a:pt x="5" y="1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3" name="Freeform 2168">
              <a:extLst>
                <a:ext uri="{FF2B5EF4-FFF2-40B4-BE49-F238E27FC236}">
                  <a16:creationId xmlns:a16="http://schemas.microsoft.com/office/drawing/2014/main" id="{06BBE7A8-1153-4D53-BA31-97A9C12D7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1999"/>
              <a:ext cx="13" cy="8"/>
            </a:xfrm>
            <a:custGeom>
              <a:avLst/>
              <a:gdLst>
                <a:gd name="T0" fmla="*/ 88 w 5"/>
                <a:gd name="T1" fmla="*/ 0 h 3"/>
                <a:gd name="T2" fmla="*/ 0 w 5"/>
                <a:gd name="T3" fmla="*/ 56 h 3"/>
                <a:gd name="T4" fmla="*/ 88 w 5"/>
                <a:gd name="T5" fmla="*/ 21 h 3"/>
                <a:gd name="T6" fmla="*/ 88 w 5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3" y="1"/>
                    <a:pt x="1" y="2"/>
                    <a:pt x="0" y="3"/>
                  </a:cubicBezTo>
                  <a:cubicBezTo>
                    <a:pt x="1" y="3"/>
                    <a:pt x="3" y="1"/>
                    <a:pt x="5" y="1"/>
                  </a:cubicBezTo>
                  <a:cubicBezTo>
                    <a:pt x="4" y="1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5C6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4" name="Freeform 2169">
              <a:extLst>
                <a:ext uri="{FF2B5EF4-FFF2-40B4-BE49-F238E27FC236}">
                  <a16:creationId xmlns:a16="http://schemas.microsoft.com/office/drawing/2014/main" id="{52668C71-4D67-42BF-84E9-346E796EE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2007"/>
              <a:ext cx="20" cy="16"/>
            </a:xfrm>
            <a:custGeom>
              <a:avLst/>
              <a:gdLst>
                <a:gd name="T0" fmla="*/ 125 w 8"/>
                <a:gd name="T1" fmla="*/ 0 h 6"/>
                <a:gd name="T2" fmla="*/ 0 w 8"/>
                <a:gd name="T3" fmla="*/ 115 h 6"/>
                <a:gd name="T4" fmla="*/ 12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cubicBezTo>
                    <a:pt x="7" y="2"/>
                    <a:pt x="4" y="4"/>
                    <a:pt x="0" y="6"/>
                  </a:cubicBezTo>
                  <a:cubicBezTo>
                    <a:pt x="1" y="5"/>
                    <a:pt x="6" y="2"/>
                    <a:pt x="8" y="0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5" name="Freeform 2170">
              <a:extLst>
                <a:ext uri="{FF2B5EF4-FFF2-40B4-BE49-F238E27FC236}">
                  <a16:creationId xmlns:a16="http://schemas.microsoft.com/office/drawing/2014/main" id="{04EA4102-7B8E-46C6-957D-6B1B612AB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004"/>
              <a:ext cx="15" cy="11"/>
            </a:xfrm>
            <a:custGeom>
              <a:avLst/>
              <a:gdLst>
                <a:gd name="T0" fmla="*/ 95 w 6"/>
                <a:gd name="T1" fmla="*/ 0 h 4"/>
                <a:gd name="T2" fmla="*/ 0 w 6"/>
                <a:gd name="T3" fmla="*/ 83 h 4"/>
                <a:gd name="T4" fmla="*/ 95 w 6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">
                  <a:moveTo>
                    <a:pt x="6" y="0"/>
                  </a:moveTo>
                  <a:cubicBezTo>
                    <a:pt x="5" y="1"/>
                    <a:pt x="2" y="3"/>
                    <a:pt x="0" y="4"/>
                  </a:cubicBezTo>
                  <a:cubicBezTo>
                    <a:pt x="1" y="3"/>
                    <a:pt x="4" y="1"/>
                    <a:pt x="6" y="0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6" name="Freeform 2171">
              <a:extLst>
                <a:ext uri="{FF2B5EF4-FFF2-40B4-BE49-F238E27FC236}">
                  <a16:creationId xmlns:a16="http://schemas.microsoft.com/office/drawing/2014/main" id="{30CE3ECB-452C-4C7C-AE59-D83A40F40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988"/>
              <a:ext cx="15" cy="5"/>
            </a:xfrm>
            <a:custGeom>
              <a:avLst/>
              <a:gdLst>
                <a:gd name="T0" fmla="*/ 95 w 6"/>
                <a:gd name="T1" fmla="*/ 20 h 2"/>
                <a:gd name="T2" fmla="*/ 0 w 6"/>
                <a:gd name="T3" fmla="*/ 33 h 2"/>
                <a:gd name="T4" fmla="*/ 95 w 6"/>
                <a:gd name="T5" fmla="*/ 2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5" y="1"/>
                    <a:pt x="1" y="1"/>
                    <a:pt x="0" y="2"/>
                  </a:cubicBezTo>
                  <a:cubicBezTo>
                    <a:pt x="1" y="1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7" name="Freeform 2172">
              <a:extLst>
                <a:ext uri="{FF2B5EF4-FFF2-40B4-BE49-F238E27FC236}">
                  <a16:creationId xmlns:a16="http://schemas.microsoft.com/office/drawing/2014/main" id="{6F75AD88-6B5D-4B62-BECF-7AEF8C85A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99"/>
              <a:ext cx="7" cy="1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0" y="0"/>
                    <a:pt x="0" y="0"/>
                  </a:cubicBezTo>
                </a:path>
              </a:pathLst>
            </a:custGeom>
            <a:solidFill>
              <a:srgbClr val="C7C6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8" name="Freeform 2173">
              <a:extLst>
                <a:ext uri="{FF2B5EF4-FFF2-40B4-BE49-F238E27FC236}">
                  <a16:creationId xmlns:a16="http://schemas.microsoft.com/office/drawing/2014/main" id="{AC912705-8047-43E7-B1BA-1E6417015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007"/>
              <a:ext cx="2" cy="2"/>
            </a:xfrm>
            <a:custGeom>
              <a:avLst/>
              <a:gdLst>
                <a:gd name="T0" fmla="*/ 8 w 1"/>
                <a:gd name="T1" fmla="*/ 8 h 1"/>
                <a:gd name="T2" fmla="*/ 8 w 1"/>
                <a:gd name="T3" fmla="*/ 8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69" name="Freeform 2174">
              <a:extLst>
                <a:ext uri="{FF2B5EF4-FFF2-40B4-BE49-F238E27FC236}">
                  <a16:creationId xmlns:a16="http://schemas.microsoft.com/office/drawing/2014/main" id="{D227C039-96CC-4118-9E1A-B89E54CEE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00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0" name="Freeform 2175">
              <a:extLst>
                <a:ext uri="{FF2B5EF4-FFF2-40B4-BE49-F238E27FC236}">
                  <a16:creationId xmlns:a16="http://schemas.microsoft.com/office/drawing/2014/main" id="{5FCF5FE7-94F7-48A7-8D60-939444A92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007"/>
              <a:ext cx="3" cy="1"/>
            </a:xfrm>
            <a:custGeom>
              <a:avLst/>
              <a:gdLst>
                <a:gd name="T0" fmla="*/ 0 w 1"/>
                <a:gd name="T1" fmla="*/ 0 h 1"/>
                <a:gd name="T2" fmla="*/ 27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1" name="Freeform 2176">
              <a:extLst>
                <a:ext uri="{FF2B5EF4-FFF2-40B4-BE49-F238E27FC236}">
                  <a16:creationId xmlns:a16="http://schemas.microsoft.com/office/drawing/2014/main" id="{2183BDD2-81F9-4C6B-A75B-2443A0755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012"/>
              <a:ext cx="3" cy="3"/>
            </a:xfrm>
            <a:custGeom>
              <a:avLst/>
              <a:gdLst>
                <a:gd name="T0" fmla="*/ 27 w 1"/>
                <a:gd name="T1" fmla="*/ 27 h 1"/>
                <a:gd name="T2" fmla="*/ 27 w 1"/>
                <a:gd name="T3" fmla="*/ 27 h 1"/>
                <a:gd name="T4" fmla="*/ 27 w 1"/>
                <a:gd name="T5" fmla="*/ 0 h 1"/>
                <a:gd name="T6" fmla="*/ 0 w 1"/>
                <a:gd name="T7" fmla="*/ 27 h 1"/>
                <a:gd name="T8" fmla="*/ 27 w 1"/>
                <a:gd name="T9" fmla="*/ 27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2" name="Freeform 2177">
              <a:extLst>
                <a:ext uri="{FF2B5EF4-FFF2-40B4-BE49-F238E27FC236}">
                  <a16:creationId xmlns:a16="http://schemas.microsoft.com/office/drawing/2014/main" id="{19C9D680-F0F6-4542-929F-8F0207BB6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015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3" name="Freeform 2178">
              <a:extLst>
                <a:ext uri="{FF2B5EF4-FFF2-40B4-BE49-F238E27FC236}">
                  <a16:creationId xmlns:a16="http://schemas.microsoft.com/office/drawing/2014/main" id="{15DFD7CD-1E6C-4329-B978-B2CFEC42F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201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4" name="Freeform 2179">
              <a:extLst>
                <a:ext uri="{FF2B5EF4-FFF2-40B4-BE49-F238E27FC236}">
                  <a16:creationId xmlns:a16="http://schemas.microsoft.com/office/drawing/2014/main" id="{416A90F6-62FB-4F99-BCBB-E85CEF850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999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5" name="Freeform 2180">
              <a:extLst>
                <a:ext uri="{FF2B5EF4-FFF2-40B4-BE49-F238E27FC236}">
                  <a16:creationId xmlns:a16="http://schemas.microsoft.com/office/drawing/2014/main" id="{A381DB95-DE9F-4639-B0E9-07F03F329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99"/>
              <a:ext cx="2" cy="1"/>
            </a:xfrm>
            <a:custGeom>
              <a:avLst/>
              <a:gdLst>
                <a:gd name="T0" fmla="*/ 0 w 1"/>
                <a:gd name="T1" fmla="*/ 0 h 1"/>
                <a:gd name="T2" fmla="*/ 8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6" name="Freeform 2181">
              <a:extLst>
                <a:ext uri="{FF2B5EF4-FFF2-40B4-BE49-F238E27FC236}">
                  <a16:creationId xmlns:a16="http://schemas.microsoft.com/office/drawing/2014/main" id="{BA2F6298-9561-491C-8010-67B8F6BDB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991"/>
              <a:ext cx="3" cy="1"/>
            </a:xfrm>
            <a:custGeom>
              <a:avLst/>
              <a:gdLst>
                <a:gd name="T0" fmla="*/ 27 w 1"/>
                <a:gd name="T1" fmla="*/ 0 h 1"/>
                <a:gd name="T2" fmla="*/ 0 w 1"/>
                <a:gd name="T3" fmla="*/ 0 h 1"/>
                <a:gd name="T4" fmla="*/ 27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7" name="Freeform 2182">
              <a:extLst>
                <a:ext uri="{FF2B5EF4-FFF2-40B4-BE49-F238E27FC236}">
                  <a16:creationId xmlns:a16="http://schemas.microsoft.com/office/drawing/2014/main" id="{36AFD7BD-92AE-4E89-8AF4-583D22A7A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99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8" name="Freeform 2183">
              <a:extLst>
                <a:ext uri="{FF2B5EF4-FFF2-40B4-BE49-F238E27FC236}">
                  <a16:creationId xmlns:a16="http://schemas.microsoft.com/office/drawing/2014/main" id="{87CDCEDE-DBF3-4A9F-A90B-044D4D3CA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91"/>
              <a:ext cx="2" cy="1"/>
            </a:xfrm>
            <a:custGeom>
              <a:avLst/>
              <a:gdLst>
                <a:gd name="T0" fmla="*/ 8 w 1"/>
                <a:gd name="T1" fmla="*/ 0 h 1"/>
                <a:gd name="T2" fmla="*/ 8 w 1"/>
                <a:gd name="T3" fmla="*/ 0 h 1"/>
                <a:gd name="T4" fmla="*/ 8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79" name="Freeform 2184">
              <a:extLst>
                <a:ext uri="{FF2B5EF4-FFF2-40B4-BE49-F238E27FC236}">
                  <a16:creationId xmlns:a16="http://schemas.microsoft.com/office/drawing/2014/main" id="{A8D43C94-6373-4A98-B3A0-3335B6118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001"/>
              <a:ext cx="15" cy="19"/>
            </a:xfrm>
            <a:custGeom>
              <a:avLst/>
              <a:gdLst>
                <a:gd name="T0" fmla="*/ 95 w 6"/>
                <a:gd name="T1" fmla="*/ 0 h 7"/>
                <a:gd name="T2" fmla="*/ 63 w 6"/>
                <a:gd name="T3" fmla="*/ 60 h 7"/>
                <a:gd name="T4" fmla="*/ 0 w 6"/>
                <a:gd name="T5" fmla="*/ 141 h 7"/>
                <a:gd name="T6" fmla="*/ 63 w 6"/>
                <a:gd name="T7" fmla="*/ 38 h 7"/>
                <a:gd name="T8" fmla="*/ 95 w 6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5" y="1"/>
                    <a:pt x="5" y="2"/>
                    <a:pt x="4" y="3"/>
                  </a:cubicBezTo>
                  <a:cubicBezTo>
                    <a:pt x="3" y="4"/>
                    <a:pt x="1" y="6"/>
                    <a:pt x="0" y="7"/>
                  </a:cubicBezTo>
                  <a:cubicBezTo>
                    <a:pt x="1" y="6"/>
                    <a:pt x="3" y="4"/>
                    <a:pt x="4" y="2"/>
                  </a:cubicBezTo>
                  <a:cubicBezTo>
                    <a:pt x="5" y="1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0" name="Freeform 2185">
              <a:extLst>
                <a:ext uri="{FF2B5EF4-FFF2-40B4-BE49-F238E27FC236}">
                  <a16:creationId xmlns:a16="http://schemas.microsoft.com/office/drawing/2014/main" id="{3CE40A94-02E9-496F-8914-3DE76F352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004"/>
              <a:ext cx="7" cy="16"/>
            </a:xfrm>
            <a:custGeom>
              <a:avLst/>
              <a:gdLst>
                <a:gd name="T0" fmla="*/ 0 w 3"/>
                <a:gd name="T1" fmla="*/ 115 h 6"/>
                <a:gd name="T2" fmla="*/ 37 w 3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6"/>
                  </a:moveTo>
                  <a:cubicBezTo>
                    <a:pt x="1" y="5"/>
                    <a:pt x="3" y="2"/>
                    <a:pt x="3" y="0"/>
                  </a:cubicBezTo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1" name="Freeform 2186">
              <a:extLst>
                <a:ext uri="{FF2B5EF4-FFF2-40B4-BE49-F238E27FC236}">
                  <a16:creationId xmlns:a16="http://schemas.microsoft.com/office/drawing/2014/main" id="{C20B4D31-6EA3-40FB-A852-DD230D13C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999"/>
              <a:ext cx="17" cy="8"/>
            </a:xfrm>
            <a:custGeom>
              <a:avLst/>
              <a:gdLst>
                <a:gd name="T0" fmla="*/ 100 w 7"/>
                <a:gd name="T1" fmla="*/ 0 h 3"/>
                <a:gd name="T2" fmla="*/ 0 w 7"/>
                <a:gd name="T3" fmla="*/ 56 h 3"/>
                <a:gd name="T4" fmla="*/ 100 w 7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">
                  <a:moveTo>
                    <a:pt x="7" y="0"/>
                  </a:moveTo>
                  <a:cubicBezTo>
                    <a:pt x="6" y="1"/>
                    <a:pt x="1" y="3"/>
                    <a:pt x="0" y="3"/>
                  </a:cubicBezTo>
                  <a:cubicBezTo>
                    <a:pt x="1" y="3"/>
                    <a:pt x="5" y="0"/>
                    <a:pt x="7" y="0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2" name="Freeform 2187">
              <a:extLst>
                <a:ext uri="{FF2B5EF4-FFF2-40B4-BE49-F238E27FC236}">
                  <a16:creationId xmlns:a16="http://schemas.microsoft.com/office/drawing/2014/main" id="{F9F00FE6-3A55-48ED-A775-2D89A4488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991"/>
              <a:ext cx="30" cy="10"/>
            </a:xfrm>
            <a:custGeom>
              <a:avLst/>
              <a:gdLst>
                <a:gd name="T0" fmla="*/ 188 w 12"/>
                <a:gd name="T1" fmla="*/ 33 h 4"/>
                <a:gd name="T2" fmla="*/ 0 w 12"/>
                <a:gd name="T3" fmla="*/ 63 h 4"/>
                <a:gd name="T4" fmla="*/ 188 w 12"/>
                <a:gd name="T5" fmla="*/ 3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4">
                  <a:moveTo>
                    <a:pt x="12" y="2"/>
                  </a:moveTo>
                  <a:cubicBezTo>
                    <a:pt x="10" y="1"/>
                    <a:pt x="4" y="2"/>
                    <a:pt x="0" y="4"/>
                  </a:cubicBezTo>
                  <a:cubicBezTo>
                    <a:pt x="2" y="2"/>
                    <a:pt x="9" y="0"/>
                    <a:pt x="12" y="2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3" name="Freeform 2188">
              <a:extLst>
                <a:ext uri="{FF2B5EF4-FFF2-40B4-BE49-F238E27FC236}">
                  <a16:creationId xmlns:a16="http://schemas.microsoft.com/office/drawing/2014/main" id="{27F98F56-21B7-4900-B3B5-E3752B2F7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4" y="1980"/>
              <a:ext cx="30" cy="11"/>
            </a:xfrm>
            <a:custGeom>
              <a:avLst/>
              <a:gdLst>
                <a:gd name="T0" fmla="*/ 188 w 12"/>
                <a:gd name="T1" fmla="*/ 83 h 4"/>
                <a:gd name="T2" fmla="*/ 83 w 12"/>
                <a:gd name="T3" fmla="*/ 61 h 4"/>
                <a:gd name="T4" fmla="*/ 0 w 12"/>
                <a:gd name="T5" fmla="*/ 83 h 4"/>
                <a:gd name="T6" fmla="*/ 188 w 12"/>
                <a:gd name="T7" fmla="*/ 8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10" y="3"/>
                    <a:pt x="8" y="2"/>
                    <a:pt x="5" y="3"/>
                  </a:cubicBezTo>
                  <a:cubicBezTo>
                    <a:pt x="2" y="4"/>
                    <a:pt x="0" y="4"/>
                    <a:pt x="0" y="4"/>
                  </a:cubicBezTo>
                  <a:cubicBezTo>
                    <a:pt x="2" y="3"/>
                    <a:pt x="8" y="0"/>
                    <a:pt x="12" y="4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4" name="Freeform 2189">
              <a:extLst>
                <a:ext uri="{FF2B5EF4-FFF2-40B4-BE49-F238E27FC236}">
                  <a16:creationId xmlns:a16="http://schemas.microsoft.com/office/drawing/2014/main" id="{06055F9E-7C39-4F04-A2E7-D90700DD2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983"/>
              <a:ext cx="13" cy="5"/>
            </a:xfrm>
            <a:custGeom>
              <a:avLst/>
              <a:gdLst>
                <a:gd name="T0" fmla="*/ 88 w 5"/>
                <a:gd name="T1" fmla="*/ 33 h 2"/>
                <a:gd name="T2" fmla="*/ 0 w 5"/>
                <a:gd name="T3" fmla="*/ 0 h 2"/>
                <a:gd name="T4" fmla="*/ 88 w 5"/>
                <a:gd name="T5" fmla="*/ 3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1"/>
                    <a:pt x="1" y="0"/>
                    <a:pt x="0" y="0"/>
                  </a:cubicBezTo>
                  <a:cubicBezTo>
                    <a:pt x="1" y="0"/>
                    <a:pt x="4" y="0"/>
                    <a:pt x="5" y="2"/>
                  </a:cubicBezTo>
                  <a:close/>
                </a:path>
              </a:pathLst>
            </a:custGeom>
            <a:solidFill>
              <a:srgbClr val="FE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5" name="Freeform 2190">
              <a:extLst>
                <a:ext uri="{FF2B5EF4-FFF2-40B4-BE49-F238E27FC236}">
                  <a16:creationId xmlns:a16="http://schemas.microsoft.com/office/drawing/2014/main" id="{2BF0A353-D0AD-4C4B-9AE7-8E5541D7F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00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2"/>
                    <a:pt x="1" y="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6" name="Freeform 2191">
              <a:extLst>
                <a:ext uri="{FF2B5EF4-FFF2-40B4-BE49-F238E27FC236}">
                  <a16:creationId xmlns:a16="http://schemas.microsoft.com/office/drawing/2014/main" id="{1C1F511F-DE62-4CBB-97A8-4C654EE1E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2007"/>
              <a:ext cx="5" cy="8"/>
            </a:xfrm>
            <a:custGeom>
              <a:avLst/>
              <a:gdLst>
                <a:gd name="T0" fmla="*/ 33 w 2"/>
                <a:gd name="T1" fmla="*/ 0 h 3"/>
                <a:gd name="T2" fmla="*/ 0 w 2"/>
                <a:gd name="T3" fmla="*/ 5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3"/>
                    <a:pt x="0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7" name="Freeform 2192">
              <a:extLst>
                <a:ext uri="{FF2B5EF4-FFF2-40B4-BE49-F238E27FC236}">
                  <a16:creationId xmlns:a16="http://schemas.microsoft.com/office/drawing/2014/main" id="{7F3F0D16-E12D-4604-8BDF-96D5DCD6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001"/>
              <a:ext cx="7" cy="3"/>
            </a:xfrm>
            <a:custGeom>
              <a:avLst/>
              <a:gdLst>
                <a:gd name="T0" fmla="*/ 37 w 3"/>
                <a:gd name="T1" fmla="*/ 0 h 1"/>
                <a:gd name="T2" fmla="*/ 0 w 3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2" y="0"/>
                    <a:pt x="0" y="1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8" name="Freeform 2193">
              <a:extLst>
                <a:ext uri="{FF2B5EF4-FFF2-40B4-BE49-F238E27FC236}">
                  <a16:creationId xmlns:a16="http://schemas.microsoft.com/office/drawing/2014/main" id="{8CD218C9-A807-45F6-91AC-951524A4B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993"/>
              <a:ext cx="13" cy="3"/>
            </a:xfrm>
            <a:custGeom>
              <a:avLst/>
              <a:gdLst>
                <a:gd name="T0" fmla="*/ 88 w 5"/>
                <a:gd name="T1" fmla="*/ 0 h 1"/>
                <a:gd name="T2" fmla="*/ 0 w 5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1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89" name="Freeform 2194">
              <a:extLst>
                <a:ext uri="{FF2B5EF4-FFF2-40B4-BE49-F238E27FC236}">
                  <a16:creationId xmlns:a16="http://schemas.microsoft.com/office/drawing/2014/main" id="{AC86BDE6-F864-4E45-9286-DCDA51659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985"/>
              <a:ext cx="10" cy="3"/>
            </a:xfrm>
            <a:custGeom>
              <a:avLst/>
              <a:gdLst>
                <a:gd name="T0" fmla="*/ 63 w 4"/>
                <a:gd name="T1" fmla="*/ 27 h 1"/>
                <a:gd name="T2" fmla="*/ 0 w 4"/>
                <a:gd name="T3" fmla="*/ 27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1"/>
                  </a:move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0" name="Freeform 2195">
              <a:extLst>
                <a:ext uri="{FF2B5EF4-FFF2-40B4-BE49-F238E27FC236}">
                  <a16:creationId xmlns:a16="http://schemas.microsoft.com/office/drawing/2014/main" id="{1802BFCC-C237-48F9-B7C4-9F9F2C600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1983"/>
              <a:ext cx="3" cy="2"/>
            </a:xfrm>
            <a:custGeom>
              <a:avLst/>
              <a:gdLst>
                <a:gd name="T0" fmla="*/ 27 w 1"/>
                <a:gd name="T1" fmla="*/ 8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1" name="Freeform 2196">
              <a:extLst>
                <a:ext uri="{FF2B5EF4-FFF2-40B4-BE49-F238E27FC236}">
                  <a16:creationId xmlns:a16="http://schemas.microsoft.com/office/drawing/2014/main" id="{0B314D67-02D6-4D2C-B645-5E47FD03B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116"/>
              <a:ext cx="65" cy="53"/>
            </a:xfrm>
            <a:custGeom>
              <a:avLst/>
              <a:gdLst>
                <a:gd name="T0" fmla="*/ 0 w 26"/>
                <a:gd name="T1" fmla="*/ 191 h 20"/>
                <a:gd name="T2" fmla="*/ 208 w 26"/>
                <a:gd name="T3" fmla="*/ 0 h 20"/>
                <a:gd name="T4" fmla="*/ 375 w 26"/>
                <a:gd name="T5" fmla="*/ 77 h 20"/>
                <a:gd name="T6" fmla="*/ 408 w 26"/>
                <a:gd name="T7" fmla="*/ 170 h 20"/>
                <a:gd name="T8" fmla="*/ 375 w 26"/>
                <a:gd name="T9" fmla="*/ 260 h 20"/>
                <a:gd name="T10" fmla="*/ 238 w 26"/>
                <a:gd name="T11" fmla="*/ 371 h 20"/>
                <a:gd name="T12" fmla="*/ 0 w 26"/>
                <a:gd name="T13" fmla="*/ 225 h 20"/>
                <a:gd name="T14" fmla="*/ 0 w 26"/>
                <a:gd name="T15" fmla="*/ 225 h 20"/>
                <a:gd name="T16" fmla="*/ 0 w 26"/>
                <a:gd name="T17" fmla="*/ 191 h 20"/>
                <a:gd name="T18" fmla="*/ 0 w 26"/>
                <a:gd name="T19" fmla="*/ 191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20">
                  <a:moveTo>
                    <a:pt x="0" y="10"/>
                  </a:moveTo>
                  <a:cubicBezTo>
                    <a:pt x="4" y="10"/>
                    <a:pt x="6" y="1"/>
                    <a:pt x="13" y="0"/>
                  </a:cubicBezTo>
                  <a:cubicBezTo>
                    <a:pt x="17" y="0"/>
                    <a:pt x="22" y="2"/>
                    <a:pt x="24" y="4"/>
                  </a:cubicBezTo>
                  <a:cubicBezTo>
                    <a:pt x="25" y="6"/>
                    <a:pt x="25" y="7"/>
                    <a:pt x="26" y="9"/>
                  </a:cubicBezTo>
                  <a:cubicBezTo>
                    <a:pt x="26" y="11"/>
                    <a:pt x="26" y="12"/>
                    <a:pt x="24" y="14"/>
                  </a:cubicBezTo>
                  <a:cubicBezTo>
                    <a:pt x="23" y="17"/>
                    <a:pt x="19" y="19"/>
                    <a:pt x="15" y="20"/>
                  </a:cubicBezTo>
                  <a:cubicBezTo>
                    <a:pt x="8" y="20"/>
                    <a:pt x="3" y="13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92" name="Freeform 2197">
              <a:extLst>
                <a:ext uri="{FF2B5EF4-FFF2-40B4-BE49-F238E27FC236}">
                  <a16:creationId xmlns:a16="http://schemas.microsoft.com/office/drawing/2014/main" id="{CB912035-BC0E-4961-AD18-DDC40EC66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977"/>
              <a:ext cx="70" cy="62"/>
            </a:xfrm>
            <a:custGeom>
              <a:avLst/>
              <a:gdLst>
                <a:gd name="T0" fmla="*/ 33 w 28"/>
                <a:gd name="T1" fmla="*/ 291 h 23"/>
                <a:gd name="T2" fmla="*/ 208 w 28"/>
                <a:gd name="T3" fmla="*/ 35 h 23"/>
                <a:gd name="T4" fmla="*/ 363 w 28"/>
                <a:gd name="T5" fmla="*/ 35 h 23"/>
                <a:gd name="T6" fmla="*/ 425 w 28"/>
                <a:gd name="T7" fmla="*/ 116 h 23"/>
                <a:gd name="T8" fmla="*/ 425 w 28"/>
                <a:gd name="T9" fmla="*/ 218 h 23"/>
                <a:gd name="T10" fmla="*/ 313 w 28"/>
                <a:gd name="T11" fmla="*/ 369 h 23"/>
                <a:gd name="T12" fmla="*/ 50 w 28"/>
                <a:gd name="T13" fmla="*/ 334 h 23"/>
                <a:gd name="T14" fmla="*/ 20 w 28"/>
                <a:gd name="T15" fmla="*/ 356 h 23"/>
                <a:gd name="T16" fmla="*/ 33 w 28"/>
                <a:gd name="T17" fmla="*/ 313 h 23"/>
                <a:gd name="T18" fmla="*/ 0 w 28"/>
                <a:gd name="T19" fmla="*/ 291 h 23"/>
                <a:gd name="T20" fmla="*/ 33 w 28"/>
                <a:gd name="T21" fmla="*/ 291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" h="23">
                  <a:moveTo>
                    <a:pt x="2" y="15"/>
                  </a:moveTo>
                  <a:cubicBezTo>
                    <a:pt x="3" y="14"/>
                    <a:pt x="3" y="5"/>
                    <a:pt x="13" y="2"/>
                  </a:cubicBezTo>
                  <a:cubicBezTo>
                    <a:pt x="17" y="0"/>
                    <a:pt x="21" y="1"/>
                    <a:pt x="23" y="2"/>
                  </a:cubicBezTo>
                  <a:cubicBezTo>
                    <a:pt x="26" y="3"/>
                    <a:pt x="26" y="4"/>
                    <a:pt x="27" y="6"/>
                  </a:cubicBezTo>
                  <a:cubicBezTo>
                    <a:pt x="27" y="8"/>
                    <a:pt x="28" y="9"/>
                    <a:pt x="27" y="11"/>
                  </a:cubicBezTo>
                  <a:cubicBezTo>
                    <a:pt x="26" y="14"/>
                    <a:pt x="25" y="17"/>
                    <a:pt x="20" y="19"/>
                  </a:cubicBezTo>
                  <a:cubicBezTo>
                    <a:pt x="10" y="23"/>
                    <a:pt x="4" y="17"/>
                    <a:pt x="3" y="17"/>
                  </a:cubicBezTo>
                  <a:cubicBezTo>
                    <a:pt x="2" y="17"/>
                    <a:pt x="1" y="18"/>
                    <a:pt x="1" y="18"/>
                  </a:cubicBezTo>
                  <a:cubicBezTo>
                    <a:pt x="1" y="18"/>
                    <a:pt x="2" y="17"/>
                    <a:pt x="2" y="16"/>
                  </a:cubicBezTo>
                  <a:cubicBezTo>
                    <a:pt x="1" y="16"/>
                    <a:pt x="0" y="15"/>
                    <a:pt x="0" y="15"/>
                  </a:cubicBezTo>
                  <a:cubicBezTo>
                    <a:pt x="0" y="15"/>
                    <a:pt x="1" y="15"/>
                    <a:pt x="2" y="15"/>
                  </a:cubicBezTo>
                </a:path>
              </a:pathLst>
            </a:custGeom>
            <a:noFill/>
            <a:ln w="7938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437" name="Text Box 2198">
            <a:extLst>
              <a:ext uri="{FF2B5EF4-FFF2-40B4-BE49-F238E27FC236}">
                <a16:creationId xmlns:a16="http://schemas.microsoft.com/office/drawing/2014/main" id="{6DAC1865-0238-4464-82FF-B4EA04856C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1675" y="4313238"/>
            <a:ext cx="9969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Papillae</a:t>
            </a:r>
          </a:p>
        </p:txBody>
      </p:sp>
      <p:sp>
        <p:nvSpPr>
          <p:cNvPr id="18438" name="Line 2199">
            <a:extLst>
              <a:ext uri="{FF2B5EF4-FFF2-40B4-BE49-F238E27FC236}">
                <a16:creationId xmlns:a16="http://schemas.microsoft.com/office/drawing/2014/main" id="{E0ECFEBA-5E23-482B-961B-66AF6DD88A1F}"/>
              </a:ext>
            </a:extLst>
          </p:cNvPr>
          <p:cNvSpPr>
            <a:spLocks noChangeShapeType="1"/>
          </p:cNvSpPr>
          <p:nvPr/>
        </p:nvSpPr>
        <p:spPr bwMode="auto">
          <a:xfrm>
            <a:off x="4505325" y="3305175"/>
            <a:ext cx="2514600" cy="0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/>
          <a:lstStyle/>
          <a:p>
            <a:pPr eaLnBrk="1" hangingPunct="1">
              <a:defRPr/>
            </a:pPr>
            <a:endParaRPr lang="fr-FR"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18439" name="Text Box 2200">
            <a:extLst>
              <a:ext uri="{FF2B5EF4-FFF2-40B4-BE49-F238E27FC236}">
                <a16:creationId xmlns:a16="http://schemas.microsoft.com/office/drawing/2014/main" id="{8665668D-6BE2-402B-9C0F-2D7C6F9D34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48325" y="5494338"/>
            <a:ext cx="13144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r>
              <a:rPr lang="fr-FR" altLang="x-none">
                <a:solidFill>
                  <a:srgbClr val="0070C0"/>
                </a:solidFill>
              </a:rPr>
              <a:t>Taste buds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0</TotalTime>
  <Words>269</Words>
  <Application>Microsoft Office PowerPoint</Application>
  <PresentationFormat>Grand écran</PresentationFormat>
  <Paragraphs>153</Paragraphs>
  <Slides>37</Slides>
  <Notes>1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37</vt:i4>
      </vt:variant>
    </vt:vector>
  </HeadingPairs>
  <TitlesOfParts>
    <vt:vector size="44" baseType="lpstr">
      <vt:lpstr>Arial</vt:lpstr>
      <vt:lpstr>Arial Unicode MS</vt:lpstr>
      <vt:lpstr>Calibri</vt:lpstr>
      <vt:lpstr>Corbel</vt:lpstr>
      <vt:lpstr>Georgia</vt:lpstr>
      <vt:lpstr>Tahoma</vt:lpstr>
      <vt:lpstr>SMART theme</vt:lpstr>
      <vt:lpstr>Présentation PowerPoint</vt:lpstr>
      <vt:lpstr>Digestive system</vt:lpstr>
      <vt:lpstr>Complete digestive apparatus</vt:lpstr>
      <vt:lpstr>Exploded view of digestive apparatus (1)</vt:lpstr>
      <vt:lpstr>Exploded view of digestive apparatus (2)</vt:lpstr>
      <vt:lpstr>Upper Respiratory Tract</vt:lpstr>
      <vt:lpstr>Oral cavity</vt:lpstr>
      <vt:lpstr>Tongue</vt:lpstr>
      <vt:lpstr>Taste</vt:lpstr>
      <vt:lpstr>Salivary glands</vt:lpstr>
      <vt:lpstr>Teeth</vt:lpstr>
      <vt:lpstr>Tooth</vt:lpstr>
      <vt:lpstr>Stomach</vt:lpstr>
      <vt:lpstr>Lymphatic system of the stomach</vt:lpstr>
      <vt:lpstr>Stomach wall</vt:lpstr>
      <vt:lpstr>Peristalsis</vt:lpstr>
      <vt:lpstr>Liver</vt:lpstr>
      <vt:lpstr>Liver lobule</vt:lpstr>
      <vt:lpstr>Bile secretion</vt:lpstr>
      <vt:lpstr>Spleen</vt:lpstr>
      <vt:lpstr>Pancreas</vt:lpstr>
      <vt:lpstr>Small intestine (1)</vt:lpstr>
      <vt:lpstr>Small intestine (2)</vt:lpstr>
      <vt:lpstr>Intestinal villi</vt:lpstr>
      <vt:lpstr>Segmentation</vt:lpstr>
      <vt:lpstr>Colon</vt:lpstr>
      <vt:lpstr>Rectum</vt:lpstr>
      <vt:lpstr>Hemorrhoids</vt:lpstr>
      <vt:lpstr>Stomach ulcer</vt:lpstr>
      <vt:lpstr>Hernia</vt:lpstr>
      <vt:lpstr>Gastroesophageal reflux disease (GERD)</vt:lpstr>
      <vt:lpstr>Hepatomegaly</vt:lpstr>
      <vt:lpstr>Cirrhosis of the liver</vt:lpstr>
      <vt:lpstr>Crohn’s disease</vt:lpstr>
      <vt:lpstr>Polyps</vt:lpstr>
      <vt:lpstr>Colon cancer</vt:lpstr>
      <vt:lpstr>Biliary lithiasis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2023-01-30T11:31:36Z</dcterms:created>
  <dcterms:modified xsi:type="dcterms:W3CDTF">2024-11-28T08:49:44Z</dcterms:modified>
</cp:coreProperties>
</file>